
<file path=[Content_Types].xml><?xml version="1.0" encoding="utf-8"?>
<Types xmlns="http://schemas.openxmlformats.org/package/2006/content-types">
  <Default Extension="png" ContentType="image/png"/>
  <Default Extension="mp3" ContentType="audio/mpeg"/>
  <Default Extension="svg" ContentType="image/svg+xml"/>
  <Default Extension="emf" ContentType="image/x-emf"/>
  <Default Extension="jpeg" ContentType="image/jpeg"/>
  <Default Extension="rels" ContentType="application/vnd.openxmlformats-package.relationships+xml"/>
  <Default Extension="xml" ContentType="application/xml"/>
  <Default Extension="fntdata" ContentType="application/x-fontdata"/>
  <Default Extension="wav" ContentType="audio/x-wav"/>
  <Default Extension="wdp" ContentType="image/vnd.ms-photo"/>
  <Default Extension="gif" ContentType="image/gif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Masters/slideMaster6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theme/theme2.xml" ContentType="application/vnd.openxmlformats-officedocument.theme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theme/theme3.xml" ContentType="application/vnd.openxmlformats-officedocument.theme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theme/theme4.xml" ContentType="application/vnd.openxmlformats-officedocument.theme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theme/theme5.xml" ContentType="application/vnd.openxmlformats-officedocument.theme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theme/theme6.xml" ContentType="application/vnd.openxmlformats-officedocument.theme+xml"/>
  <Override PartName="/ppt/theme/theme7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diagrams/data1.xml" ContentType="application/vnd.openxmlformats-officedocument.drawingml.diagramData+xml"/>
  <Override PartName="/ppt/diagrams/layout1.xml" ContentType="application/vnd.openxmlformats-officedocument.drawingml.diagramLayout+xml"/>
  <Override PartName="/ppt/diagrams/quickStyle1.xml" ContentType="application/vnd.openxmlformats-officedocument.drawingml.diagramStyle+xml"/>
  <Override PartName="/ppt/diagrams/colors1.xml" ContentType="application/vnd.openxmlformats-officedocument.drawingml.diagramColors+xml"/>
  <Override PartName="/ppt/diagrams/drawing1.xml" ContentType="application/vnd.ms-office.drawingml.diagramDrawing+xml"/>
  <Override PartName="/ppt/notesSlides/notesSlide10.xml" ContentType="application/vnd.openxmlformats-officedocument.presentationml.notesSlide+xml"/>
  <Override PartName="/ppt/diagrams/data2.xml" ContentType="application/vnd.openxmlformats-officedocument.drawingml.diagramData+xml"/>
  <Override PartName="/ppt/diagrams/layout2.xml" ContentType="application/vnd.openxmlformats-officedocument.drawingml.diagramLayout+xml"/>
  <Override PartName="/ppt/diagrams/quickStyle2.xml" ContentType="application/vnd.openxmlformats-officedocument.drawingml.diagramStyle+xml"/>
  <Override PartName="/ppt/diagrams/colors2.xml" ContentType="application/vnd.openxmlformats-officedocument.drawingml.diagramColors+xml"/>
  <Override PartName="/ppt/diagrams/drawing2.xml" ContentType="application/vnd.ms-office.drawingml.diagramDrawing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ink/ink1.xml" ContentType="application/inkml+xml"/>
  <Override PartName="/ppt/notesSlides/notesSlide16.xml" ContentType="application/vnd.openxmlformats-officedocument.presentationml.notesSlide+xml"/>
  <Override PartName="/ppt/ink/ink2.xml" ContentType="application/inkml+xml"/>
  <Override PartName="/ppt/ink/ink3.xml" ContentType="application/inkml+xml"/>
  <Override PartName="/ppt/ink/ink4.xml" ContentType="application/inkml+xml"/>
  <Override PartName="/ppt/ink/ink5.xml" ContentType="application/inkml+xml"/>
  <Override PartName="/ppt/ink/ink6.xml" ContentType="application/inkml+xml"/>
  <Override PartName="/ppt/ink/ink7.xml" ContentType="application/inkml+xml"/>
  <Override PartName="/ppt/ink/ink8.xml" ContentType="application/inkml+xml"/>
  <Override PartName="/ppt/ink/ink9.xml" ContentType="application/inkml+xml"/>
  <Override PartName="/ppt/notesSlides/notesSlide17.xml" ContentType="application/vnd.openxmlformats-officedocument.presentationml.notesSlide+xml"/>
  <Override PartName="/ppt/ink/ink10.xml" ContentType="application/inkml+xml"/>
  <Override PartName="/ppt/ink/ink11.xml" ContentType="application/inkml+xml"/>
  <Override PartName="/ppt/ink/ink12.xml" ContentType="application/inkml+xml"/>
  <Override PartName="/ppt/ink/ink13.xml" ContentType="application/inkml+xml"/>
  <Override PartName="/ppt/ink/ink14.xml" ContentType="application/inkml+xml"/>
  <Override PartName="/ppt/ink/ink15.xml" ContentType="application/inkml+xml"/>
  <Override PartName="/ppt/ink/ink16.xml" ContentType="application/inkml+xml"/>
  <Override PartName="/ppt/ink/ink17.xml" ContentType="application/inkml+xml"/>
  <Override PartName="/ppt/notesSlides/notesSlide18.xml" ContentType="application/vnd.openxmlformats-officedocument.presentationml.notesSlide+xml"/>
  <Override PartName="/ppt/ink/ink18.xml" ContentType="application/inkml+xml"/>
  <Override PartName="/ppt/ink/ink19.xml" ContentType="application/inkml+xml"/>
  <Override PartName="/ppt/ink/ink20.xml" ContentType="application/inkml+xml"/>
  <Override PartName="/ppt/ink/ink21.xml" ContentType="application/inkml+xml"/>
  <Override PartName="/ppt/ink/ink22.xml" ContentType="application/inkml+xml"/>
  <Override PartName="/ppt/ink/ink23.xml" ContentType="application/inkml+xml"/>
  <Override PartName="/ppt/ink/ink24.xml" ContentType="application/inkml+xml"/>
  <Override PartName="/ppt/ink/ink25.xml" ContentType="application/inkml+xml"/>
  <Override PartName="/ppt/notesSlides/notesSlide19.xml" ContentType="application/vnd.openxmlformats-officedocument.presentationml.notesSlide+xml"/>
  <Override PartName="/ppt/ink/ink26.xml" ContentType="application/inkml+xml"/>
  <Override PartName="/ppt/ink/ink27.xml" ContentType="application/inkml+xml"/>
  <Override PartName="/ppt/ink/ink28.xml" ContentType="application/inkml+xml"/>
  <Override PartName="/ppt/ink/ink29.xml" ContentType="application/inkml+xml"/>
  <Override PartName="/ppt/ink/ink30.xml" ContentType="application/inkml+xml"/>
  <Override PartName="/ppt/ink/ink31.xml" ContentType="application/inkml+xml"/>
  <Override PartName="/ppt/ink/ink32.xml" ContentType="application/inkml+xml"/>
  <Override PartName="/ppt/ink/ink33.xml" ContentType="application/inkml+xml"/>
  <Override PartName="/ppt/notesSlides/notesSlide20.xml" ContentType="application/vnd.openxmlformats-officedocument.presentationml.notesSlide+xml"/>
  <Override PartName="/ppt/ink/ink34.xml" ContentType="application/inkml+xml"/>
  <Override PartName="/ppt/ink/ink35.xml" ContentType="application/inkml+xml"/>
  <Override PartName="/ppt/ink/ink36.xml" ContentType="application/inkml+xml"/>
  <Override PartName="/ppt/ink/ink37.xml" ContentType="application/inkml+xml"/>
  <Override PartName="/ppt/ink/ink38.xml" ContentType="application/inkml+xml"/>
  <Override PartName="/ppt/ink/ink39.xml" ContentType="application/inkml+xml"/>
  <Override PartName="/ppt/ink/ink40.xml" ContentType="application/inkml+xml"/>
  <Override PartName="/ppt/ink/ink41.xml" ContentType="application/inkml+xml"/>
  <Override PartName="/ppt/notesSlides/notesSlide21.xml" ContentType="application/vnd.openxmlformats-officedocument.presentationml.notesSlide+xml"/>
  <Override PartName="/ppt/ink/ink42.xml" ContentType="application/inkml+xml"/>
  <Override PartName="/ppt/ink/ink43.xml" ContentType="application/inkml+xml"/>
  <Override PartName="/ppt/ink/ink44.xml" ContentType="application/inkml+xml"/>
  <Override PartName="/ppt/ink/ink45.xml" ContentType="application/inkml+xml"/>
  <Override PartName="/ppt/ink/ink46.xml" ContentType="application/inkml+xml"/>
  <Override PartName="/ppt/ink/ink47.xml" ContentType="application/inkml+xml"/>
  <Override PartName="/ppt/ink/ink48.xml" ContentType="application/inkml+xml"/>
  <Override PartName="/ppt/ink/ink49.xml" ContentType="application/inkml+xml"/>
  <Override PartName="/ppt/notesSlides/notesSlide22.xml" ContentType="application/vnd.openxmlformats-officedocument.presentationml.notesSlide+xml"/>
  <Override PartName="/ppt/ink/ink50.xml" ContentType="application/inkml+xml"/>
  <Override PartName="/ppt/ink/ink51.xml" ContentType="application/inkml+xml"/>
  <Override PartName="/ppt/ink/ink52.xml" ContentType="application/inkml+xml"/>
  <Override PartName="/ppt/ink/ink53.xml" ContentType="application/inkml+xml"/>
  <Override PartName="/ppt/ink/ink54.xml" ContentType="application/inkml+xml"/>
  <Override PartName="/ppt/ink/ink55.xml" ContentType="application/inkml+xml"/>
  <Override PartName="/ppt/ink/ink56.xml" ContentType="application/inkml+xml"/>
  <Override PartName="/ppt/ink/ink57.xml" ContentType="application/inkml+xml"/>
  <Override PartName="/ppt/notesSlides/notesSlide23.xml" ContentType="application/vnd.openxmlformats-officedocument.presentationml.notesSlide+xml"/>
  <Override PartName="/ppt/ink/ink58.xml" ContentType="application/inkml+xml"/>
  <Override PartName="/ppt/ink/ink59.xml" ContentType="application/inkml+xml"/>
  <Override PartName="/ppt/ink/ink60.xml" ContentType="application/inkml+xml"/>
  <Override PartName="/ppt/ink/ink61.xml" ContentType="application/inkml+xml"/>
  <Override PartName="/ppt/ink/ink62.xml" ContentType="application/inkml+xml"/>
  <Override PartName="/ppt/ink/ink63.xml" ContentType="application/inkml+xml"/>
  <Override PartName="/ppt/ink/ink64.xml" ContentType="application/inkml+xml"/>
  <Override PartName="/ppt/ink/ink65.xml" ContentType="application/inkml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embedTrueTypeFonts="1" saveSubsetFonts="1">
  <p:sldMasterIdLst>
    <p:sldMasterId id="2147483660" r:id="rId1"/>
    <p:sldMasterId id="2147483771" r:id="rId2"/>
    <p:sldMasterId id="2147483783" r:id="rId3"/>
    <p:sldMasterId id="2147483793" r:id="rId4"/>
    <p:sldMasterId id="2147483841" r:id="rId5"/>
    <p:sldMasterId id="2147483853" r:id="rId6"/>
  </p:sldMasterIdLst>
  <p:notesMasterIdLst>
    <p:notesMasterId r:id="rId52"/>
  </p:notesMasterIdLst>
  <p:sldIdLst>
    <p:sldId id="724" r:id="rId7"/>
    <p:sldId id="376" r:id="rId8"/>
    <p:sldId id="636" r:id="rId9"/>
    <p:sldId id="727" r:id="rId10"/>
    <p:sldId id="745" r:id="rId11"/>
    <p:sldId id="747" r:id="rId12"/>
    <p:sldId id="729" r:id="rId13"/>
    <p:sldId id="731" r:id="rId14"/>
    <p:sldId id="733" r:id="rId15"/>
    <p:sldId id="735" r:id="rId16"/>
    <p:sldId id="736" r:id="rId17"/>
    <p:sldId id="737" r:id="rId18"/>
    <p:sldId id="738" r:id="rId19"/>
    <p:sldId id="739" r:id="rId20"/>
    <p:sldId id="740" r:id="rId21"/>
    <p:sldId id="659" r:id="rId22"/>
    <p:sldId id="638" r:id="rId23"/>
    <p:sldId id="696" r:id="rId24"/>
    <p:sldId id="697" r:id="rId25"/>
    <p:sldId id="698" r:id="rId26"/>
    <p:sldId id="699" r:id="rId27"/>
    <p:sldId id="700" r:id="rId28"/>
    <p:sldId id="701" r:id="rId29"/>
    <p:sldId id="702" r:id="rId30"/>
    <p:sldId id="703" r:id="rId31"/>
    <p:sldId id="704" r:id="rId32"/>
    <p:sldId id="705" r:id="rId33"/>
    <p:sldId id="706" r:id="rId34"/>
    <p:sldId id="707" r:id="rId35"/>
    <p:sldId id="708" r:id="rId36"/>
    <p:sldId id="709" r:id="rId37"/>
    <p:sldId id="710" r:id="rId38"/>
    <p:sldId id="711" r:id="rId39"/>
    <p:sldId id="712" r:id="rId40"/>
    <p:sldId id="713" r:id="rId41"/>
    <p:sldId id="714" r:id="rId42"/>
    <p:sldId id="715" r:id="rId43"/>
    <p:sldId id="716" r:id="rId44"/>
    <p:sldId id="717" r:id="rId45"/>
    <p:sldId id="718" r:id="rId46"/>
    <p:sldId id="719" r:id="rId47"/>
    <p:sldId id="720" r:id="rId48"/>
    <p:sldId id="721" r:id="rId49"/>
    <p:sldId id="722" r:id="rId50"/>
    <p:sldId id="723" r:id="rId51"/>
  </p:sldIdLst>
  <p:sldSz cx="18288000" cy="10287000"/>
  <p:notesSz cx="6858000" cy="9144000"/>
  <p:embeddedFontLst>
    <p:embeddedFont>
      <p:font typeface="Cambria" panose="02040503050406030204" pitchFamily="18" charset="0"/>
      <p:regular r:id="rId53"/>
      <p:bold r:id="rId54"/>
      <p:italic r:id="rId55"/>
      <p:boldItalic r:id="rId56"/>
    </p:embeddedFont>
    <p:embeddedFont>
      <p:font typeface="#9Slide07 IcielCrocante" panose="020B0604020202020204" charset="0"/>
      <p:regular r:id="rId57"/>
    </p:embeddedFont>
    <p:embeddedFont>
      <p:font typeface="#9Slide05 SVNAslang Barry" panose="020B0604020202020204" charset="0"/>
      <p:regular r:id="rId58"/>
    </p:embeddedFont>
    <p:embeddedFont>
      <p:font typeface="#9Slide03 IcielNovecento sans E" panose="020B0604020202020204" charset="0"/>
      <p:bold r:id="rId59"/>
    </p:embeddedFont>
    <p:embeddedFont>
      <p:font typeface="#9Slide04 Rokkitt Black" panose="020B0604020202020204" charset="0"/>
      <p:bold r:id="rId60"/>
    </p:embeddedFont>
    <p:embeddedFont>
      <p:font typeface="#9Slide05 Good Vibes Pro" panose="020B0604020202020204" charset="0"/>
      <p:regular r:id="rId61"/>
    </p:embeddedFont>
    <p:embeddedFont>
      <p:font typeface="#9Slide05 Fourth Medium" panose="020B0604020202020204" charset="0"/>
      <p:bold r:id="rId62"/>
    </p:embeddedFont>
    <p:embeddedFont>
      <p:font typeface="Calibri Light" panose="020F0302020204030204" pitchFamily="34" charset="0"/>
      <p:regular r:id="rId63"/>
      <p:italic r:id="rId64"/>
    </p:embeddedFont>
    <p:embeddedFont>
      <p:font typeface="#9Slide07 SVNGuerrilla" panose="00000500000000000000" charset="0"/>
      <p:regular r:id="rId65"/>
    </p:embeddedFont>
    <p:embeddedFont>
      <p:font typeface="#9Slide05 SVNBulgary" panose="020B0604020202020204" charset="0"/>
      <p:regular r:id="rId66"/>
    </p:embeddedFont>
    <p:embeddedFont>
      <p:font typeface="#9Slide05 SVNCookie" panose="020B0606040200020203" charset="0"/>
      <p:regular r:id="rId67"/>
    </p:embeddedFont>
    <p:embeddedFont>
      <p:font typeface="Open Sans" panose="020B0604020202020204" charset="0"/>
      <p:regular r:id="rId68"/>
      <p:bold r:id="rId69"/>
      <p:italic r:id="rId70"/>
      <p:boldItalic r:id="rId71"/>
    </p:embeddedFont>
    <p:embeddedFont>
      <p:font typeface="Calibri" panose="020F0502020204030204" pitchFamily="34" charset="0"/>
      <p:regular r:id="rId72"/>
      <p:bold r:id="rId73"/>
      <p:italic r:id="rId74"/>
      <p:boldItalic r:id="rId75"/>
    </p:embeddedFont>
  </p:embeddedFontLst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288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useTimings="0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0"/>
      </p:ext>
    </p:extLst>
  </p:showPr>
  <p:clrMru>
    <a:srgbClr val="F0F4F6"/>
    <a:srgbClr val="FFFFFF"/>
    <a:srgbClr val="E3E2E2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5940675A-B579-460E-94D1-54222C63F5DA}" styleName="No Style, Table Grid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tx1"/>
              </a:solidFill>
            </a:ln>
          </a:left>
          <a:right>
            <a:ln w="12700" cmpd="sng">
              <a:solidFill>
                <a:schemeClr val="tx1"/>
              </a:solidFill>
            </a:ln>
          </a:right>
          <a:top>
            <a:ln w="12700" cmpd="sng">
              <a:solidFill>
                <a:schemeClr val="tx1"/>
              </a:solidFill>
            </a:ln>
          </a:top>
          <a:bottom>
            <a:ln w="12700" cmpd="sng">
              <a:solidFill>
                <a:schemeClr val="tx1"/>
              </a:solidFill>
            </a:ln>
          </a:bottom>
          <a:insideH>
            <a:ln w="12700" cmpd="sng">
              <a:solidFill>
                <a:schemeClr val="tx1"/>
              </a:solidFill>
            </a:ln>
          </a:insideH>
          <a:insideV>
            <a:ln w="12700" cmpd="sng">
              <a:solidFill>
                <a:schemeClr val="tx1"/>
              </a:solidFill>
            </a:ln>
          </a:insideV>
        </a:tcBdr>
        <a:fill>
          <a:noFill/>
        </a:fill>
      </a:tcStyle>
    </a:wholeTb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5099" autoAdjust="0"/>
    <p:restoredTop sz="92408" autoAdjust="0"/>
  </p:normalViewPr>
  <p:slideViewPr>
    <p:cSldViewPr>
      <p:cViewPr varScale="1">
        <p:scale>
          <a:sx n="61" d="100"/>
          <a:sy n="61" d="100"/>
        </p:scale>
        <p:origin x="346" y="67"/>
      </p:cViewPr>
      <p:guideLst>
        <p:guide orient="horz" pos="2160"/>
        <p:guide pos="2880"/>
      </p:guideLst>
    </p:cSldViewPr>
  </p:slideViewPr>
  <p:outlineViewPr>
    <p:cViewPr>
      <p:scale>
        <a:sx n="33" d="100"/>
        <a:sy n="33" d="100"/>
      </p:scale>
      <p:origin x="0" y="0"/>
    </p:cViewPr>
  </p:outlineViewPr>
  <p:notesTextViewPr>
    <p:cViewPr>
      <p:scale>
        <a:sx n="100" d="100"/>
        <a:sy n="100" d="100"/>
      </p:scale>
      <p:origin x="0" y="0"/>
    </p:cViewPr>
  </p:notesTextViewPr>
  <p:sorterViewPr>
    <p:cViewPr varScale="1">
      <p:scale>
        <a:sx n="1" d="1"/>
        <a:sy n="1" d="1"/>
      </p:scale>
      <p:origin x="0" y="0"/>
    </p:cViewPr>
  </p:sorterViewPr>
  <p:gridSpacing cx="76200" cy="76200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20.xml"/><Relationship Id="rId21" Type="http://schemas.openxmlformats.org/officeDocument/2006/relationships/slide" Target="slides/slide15.xml"/><Relationship Id="rId42" Type="http://schemas.openxmlformats.org/officeDocument/2006/relationships/slide" Target="slides/slide36.xml"/><Relationship Id="rId47" Type="http://schemas.openxmlformats.org/officeDocument/2006/relationships/slide" Target="slides/slide41.xml"/><Relationship Id="rId63" Type="http://schemas.openxmlformats.org/officeDocument/2006/relationships/font" Target="fonts/font11.fntdata"/><Relationship Id="rId68" Type="http://schemas.openxmlformats.org/officeDocument/2006/relationships/font" Target="fonts/font16.fntdata"/><Relationship Id="rId16" Type="http://schemas.openxmlformats.org/officeDocument/2006/relationships/slide" Target="slides/slide10.xml"/><Relationship Id="rId11" Type="http://schemas.openxmlformats.org/officeDocument/2006/relationships/slide" Target="slides/slide5.xml"/><Relationship Id="rId24" Type="http://schemas.openxmlformats.org/officeDocument/2006/relationships/slide" Target="slides/slide18.xml"/><Relationship Id="rId32" Type="http://schemas.openxmlformats.org/officeDocument/2006/relationships/slide" Target="slides/slide26.xml"/><Relationship Id="rId37" Type="http://schemas.openxmlformats.org/officeDocument/2006/relationships/slide" Target="slides/slide31.xml"/><Relationship Id="rId40" Type="http://schemas.openxmlformats.org/officeDocument/2006/relationships/slide" Target="slides/slide34.xml"/><Relationship Id="rId45" Type="http://schemas.openxmlformats.org/officeDocument/2006/relationships/slide" Target="slides/slide39.xml"/><Relationship Id="rId53" Type="http://schemas.openxmlformats.org/officeDocument/2006/relationships/font" Target="fonts/font1.fntdata"/><Relationship Id="rId58" Type="http://schemas.openxmlformats.org/officeDocument/2006/relationships/font" Target="fonts/font6.fntdata"/><Relationship Id="rId66" Type="http://schemas.openxmlformats.org/officeDocument/2006/relationships/font" Target="fonts/font14.fntdata"/><Relationship Id="rId74" Type="http://schemas.openxmlformats.org/officeDocument/2006/relationships/font" Target="fonts/font22.fntdata"/><Relationship Id="rId79" Type="http://schemas.openxmlformats.org/officeDocument/2006/relationships/tableStyles" Target="tableStyles.xml"/><Relationship Id="rId5" Type="http://schemas.openxmlformats.org/officeDocument/2006/relationships/slideMaster" Target="slideMasters/slideMaster5.xml"/><Relationship Id="rId61" Type="http://schemas.openxmlformats.org/officeDocument/2006/relationships/font" Target="fonts/font9.fntdata"/><Relationship Id="rId19" Type="http://schemas.openxmlformats.org/officeDocument/2006/relationships/slide" Target="slides/slide13.xml"/><Relationship Id="rId14" Type="http://schemas.openxmlformats.org/officeDocument/2006/relationships/slide" Target="slides/slide8.xml"/><Relationship Id="rId22" Type="http://schemas.openxmlformats.org/officeDocument/2006/relationships/slide" Target="slides/slide16.xml"/><Relationship Id="rId27" Type="http://schemas.openxmlformats.org/officeDocument/2006/relationships/slide" Target="slides/slide21.xml"/><Relationship Id="rId30" Type="http://schemas.openxmlformats.org/officeDocument/2006/relationships/slide" Target="slides/slide24.xml"/><Relationship Id="rId35" Type="http://schemas.openxmlformats.org/officeDocument/2006/relationships/slide" Target="slides/slide29.xml"/><Relationship Id="rId43" Type="http://schemas.openxmlformats.org/officeDocument/2006/relationships/slide" Target="slides/slide37.xml"/><Relationship Id="rId48" Type="http://schemas.openxmlformats.org/officeDocument/2006/relationships/slide" Target="slides/slide42.xml"/><Relationship Id="rId56" Type="http://schemas.openxmlformats.org/officeDocument/2006/relationships/font" Target="fonts/font4.fntdata"/><Relationship Id="rId64" Type="http://schemas.openxmlformats.org/officeDocument/2006/relationships/font" Target="fonts/font12.fntdata"/><Relationship Id="rId69" Type="http://schemas.openxmlformats.org/officeDocument/2006/relationships/font" Target="fonts/font17.fntdata"/><Relationship Id="rId77" Type="http://schemas.openxmlformats.org/officeDocument/2006/relationships/viewProps" Target="viewProps.xml"/><Relationship Id="rId8" Type="http://schemas.openxmlformats.org/officeDocument/2006/relationships/slide" Target="slides/slide2.xml"/><Relationship Id="rId51" Type="http://schemas.openxmlformats.org/officeDocument/2006/relationships/slide" Target="slides/slide45.xml"/><Relationship Id="rId72" Type="http://schemas.openxmlformats.org/officeDocument/2006/relationships/font" Target="fonts/font20.fntdata"/><Relationship Id="rId3" Type="http://schemas.openxmlformats.org/officeDocument/2006/relationships/slideMaster" Target="slideMasters/slideMaster3.xml"/><Relationship Id="rId12" Type="http://schemas.openxmlformats.org/officeDocument/2006/relationships/slide" Target="slides/slide6.xml"/><Relationship Id="rId17" Type="http://schemas.openxmlformats.org/officeDocument/2006/relationships/slide" Target="slides/slide11.xml"/><Relationship Id="rId25" Type="http://schemas.openxmlformats.org/officeDocument/2006/relationships/slide" Target="slides/slide19.xml"/><Relationship Id="rId33" Type="http://schemas.openxmlformats.org/officeDocument/2006/relationships/slide" Target="slides/slide27.xml"/><Relationship Id="rId38" Type="http://schemas.openxmlformats.org/officeDocument/2006/relationships/slide" Target="slides/slide32.xml"/><Relationship Id="rId46" Type="http://schemas.openxmlformats.org/officeDocument/2006/relationships/slide" Target="slides/slide40.xml"/><Relationship Id="rId59" Type="http://schemas.openxmlformats.org/officeDocument/2006/relationships/font" Target="fonts/font7.fntdata"/><Relationship Id="rId67" Type="http://schemas.openxmlformats.org/officeDocument/2006/relationships/font" Target="fonts/font15.fntdata"/><Relationship Id="rId20" Type="http://schemas.openxmlformats.org/officeDocument/2006/relationships/slide" Target="slides/slide14.xml"/><Relationship Id="rId41" Type="http://schemas.openxmlformats.org/officeDocument/2006/relationships/slide" Target="slides/slide35.xml"/><Relationship Id="rId54" Type="http://schemas.openxmlformats.org/officeDocument/2006/relationships/font" Target="fonts/font2.fntdata"/><Relationship Id="rId62" Type="http://schemas.openxmlformats.org/officeDocument/2006/relationships/font" Target="fonts/font10.fntdata"/><Relationship Id="rId70" Type="http://schemas.openxmlformats.org/officeDocument/2006/relationships/font" Target="fonts/font18.fntdata"/><Relationship Id="rId75" Type="http://schemas.openxmlformats.org/officeDocument/2006/relationships/font" Target="fonts/font23.fntdata"/><Relationship Id="rId1" Type="http://schemas.openxmlformats.org/officeDocument/2006/relationships/slideMaster" Target="slideMasters/slideMaster1.xml"/><Relationship Id="rId6" Type="http://schemas.openxmlformats.org/officeDocument/2006/relationships/slideMaster" Target="slideMasters/slideMaster6.xml"/><Relationship Id="rId15" Type="http://schemas.openxmlformats.org/officeDocument/2006/relationships/slide" Target="slides/slide9.xml"/><Relationship Id="rId23" Type="http://schemas.openxmlformats.org/officeDocument/2006/relationships/slide" Target="slides/slide17.xml"/><Relationship Id="rId28" Type="http://schemas.openxmlformats.org/officeDocument/2006/relationships/slide" Target="slides/slide22.xml"/><Relationship Id="rId36" Type="http://schemas.openxmlformats.org/officeDocument/2006/relationships/slide" Target="slides/slide30.xml"/><Relationship Id="rId49" Type="http://schemas.openxmlformats.org/officeDocument/2006/relationships/slide" Target="slides/slide43.xml"/><Relationship Id="rId57" Type="http://schemas.openxmlformats.org/officeDocument/2006/relationships/font" Target="fonts/font5.fntdata"/><Relationship Id="rId10" Type="http://schemas.openxmlformats.org/officeDocument/2006/relationships/slide" Target="slides/slide4.xml"/><Relationship Id="rId31" Type="http://schemas.openxmlformats.org/officeDocument/2006/relationships/slide" Target="slides/slide25.xml"/><Relationship Id="rId44" Type="http://schemas.openxmlformats.org/officeDocument/2006/relationships/slide" Target="slides/slide38.xml"/><Relationship Id="rId52" Type="http://schemas.openxmlformats.org/officeDocument/2006/relationships/notesMaster" Target="notesMasters/notesMaster1.xml"/><Relationship Id="rId60" Type="http://schemas.openxmlformats.org/officeDocument/2006/relationships/font" Target="fonts/font8.fntdata"/><Relationship Id="rId65" Type="http://schemas.openxmlformats.org/officeDocument/2006/relationships/font" Target="fonts/font13.fntdata"/><Relationship Id="rId73" Type="http://schemas.openxmlformats.org/officeDocument/2006/relationships/font" Target="fonts/font21.fntdata"/><Relationship Id="rId78" Type="http://schemas.openxmlformats.org/officeDocument/2006/relationships/theme" Target="theme/theme1.xml"/><Relationship Id="rId4" Type="http://schemas.openxmlformats.org/officeDocument/2006/relationships/slideMaster" Target="slideMasters/slideMaster4.xml"/><Relationship Id="rId9" Type="http://schemas.openxmlformats.org/officeDocument/2006/relationships/slide" Target="slides/slide3.xml"/><Relationship Id="rId13" Type="http://schemas.openxmlformats.org/officeDocument/2006/relationships/slide" Target="slides/slide7.xml"/><Relationship Id="rId18" Type="http://schemas.openxmlformats.org/officeDocument/2006/relationships/slide" Target="slides/slide12.xml"/><Relationship Id="rId39" Type="http://schemas.openxmlformats.org/officeDocument/2006/relationships/slide" Target="slides/slide33.xml"/><Relationship Id="rId34" Type="http://schemas.openxmlformats.org/officeDocument/2006/relationships/slide" Target="slides/slide28.xml"/><Relationship Id="rId50" Type="http://schemas.openxmlformats.org/officeDocument/2006/relationships/slide" Target="slides/slide44.xml"/><Relationship Id="rId55" Type="http://schemas.openxmlformats.org/officeDocument/2006/relationships/font" Target="fonts/font3.fntdata"/><Relationship Id="rId76" Type="http://schemas.openxmlformats.org/officeDocument/2006/relationships/presProps" Target="presProps.xml"/><Relationship Id="rId7" Type="http://schemas.openxmlformats.org/officeDocument/2006/relationships/slide" Target="slides/slide1.xml"/><Relationship Id="rId71" Type="http://schemas.openxmlformats.org/officeDocument/2006/relationships/font" Target="fonts/font19.fntdata"/><Relationship Id="rId2" Type="http://schemas.openxmlformats.org/officeDocument/2006/relationships/slideMaster" Target="slideMasters/slideMaster2.xml"/><Relationship Id="rId29" Type="http://schemas.openxmlformats.org/officeDocument/2006/relationships/slide" Target="slides/slide23.xml"/></Relationships>
</file>

<file path=ppt/diagrams/colors1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2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data1.xml><?xml version="1.0" encoding="utf-8"?>
<dgm:dataModel xmlns:dgm="http://schemas.openxmlformats.org/drawingml/2006/diagram" xmlns:a="http://schemas.openxmlformats.org/drawingml/2006/main">
  <dgm:ptLst>
    <dgm:pt modelId="{C44C5FD9-4DE0-4CA7-A1F3-174B4ACBCC4E}" type="doc">
      <dgm:prSet loTypeId="urn:microsoft.com/office/officeart/2005/8/layout/hierarchy4" loCatId="hierarchy" qsTypeId="urn:microsoft.com/office/officeart/2005/8/quickstyle/simple1" qsCatId="simple" csTypeId="urn:microsoft.com/office/officeart/2005/8/colors/accent1_2" csCatId="accent1" phldr="1"/>
      <dgm:spPr/>
      <dgm:t>
        <a:bodyPr/>
        <a:lstStyle/>
        <a:p>
          <a:endParaRPr lang="en-US"/>
        </a:p>
      </dgm:t>
    </dgm:pt>
    <dgm:pt modelId="{4CF4ADDB-DE1A-4582-8C41-E2A07DD02FA9}">
      <dgm:prSet phldrT="[Text]" custT="1">
        <dgm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dgm:style>
      </dgm:prSet>
      <dgm:spPr>
        <a:xfrm>
          <a:off x="1971" y="1099356"/>
          <a:ext cx="1766915" cy="1001687"/>
        </a:xfrm>
        <a:prstGeom prst="roundRect">
          <a:avLst>
            <a:gd name="adj" fmla="val 10000"/>
          </a:avLst>
        </a:prstGeom>
        <a:solidFill>
          <a:schemeClr val="accent3">
            <a:lumMod val="40000"/>
            <a:lumOff val="60000"/>
          </a:schemeClr>
        </a:solidFill>
        <a:ln/>
      </dgm:spPr>
      <dgm:t>
        <a:bodyPr/>
        <a:lstStyle/>
        <a:p>
          <a:pPr>
            <a:buNone/>
          </a:pPr>
          <a:r>
            <a:rPr lang="en-US" sz="4000" b="1" dirty="0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1. </a:t>
          </a:r>
        </a:p>
      </dgm:t>
    </dgm:pt>
    <dgm:pt modelId="{F233AF61-BAED-451C-A79D-85CD1D187073}" type="parTrans" cxnId="{76EE3535-C1A3-497F-B62C-95BB1364DF38}">
      <dgm:prSet/>
      <dgm:spPr>
        <a:xfrm>
          <a:off x="1132239" y="927553"/>
          <a:ext cx="1865322" cy="295907"/>
        </a:xfrm>
        <a:custGeom>
          <a:avLst/>
          <a:gdLst/>
          <a:ahLst/>
          <a:cxnLst/>
          <a:rect l="0" t="0" r="0" b="0"/>
          <a:pathLst>
            <a:path>
              <a:moveTo>
                <a:pt x="1865322" y="0"/>
              </a:moveTo>
              <a:lnTo>
                <a:pt x="1865322" y="201652"/>
              </a:lnTo>
              <a:lnTo>
                <a:pt x="0" y="201652"/>
              </a:lnTo>
              <a:lnTo>
                <a:pt x="0" y="295907"/>
              </a:lnTo>
            </a:path>
          </a:pathLst>
        </a:custGeom>
        <a:noFill/>
        <a:ln w="12700" cap="flat" cmpd="sng" algn="ctr">
          <a:solidFill>
            <a:srgbClr val="4472C4">
              <a:shade val="60000"/>
              <a:hueOff val="0"/>
              <a:satOff val="0"/>
              <a:lumOff val="0"/>
              <a:alphaOff val="0"/>
            </a:srgbClr>
          </a:solidFill>
          <a:prstDash val="solid"/>
          <a:miter lim="800000"/>
        </a:ln>
        <a:effectLst/>
      </dgm:spPr>
      <dgm:t>
        <a:bodyPr/>
        <a:lstStyle/>
        <a:p>
          <a:endParaRPr lang="en-US" sz="5400"/>
        </a:p>
      </dgm:t>
    </dgm:pt>
    <dgm:pt modelId="{3CBCEED9-0588-45AB-9A0D-804680BE8062}" type="sibTrans" cxnId="{76EE3535-C1A3-497F-B62C-95BB1364DF38}">
      <dgm:prSet/>
      <dgm:spPr/>
      <dgm:t>
        <a:bodyPr/>
        <a:lstStyle/>
        <a:p>
          <a:endParaRPr lang="en-US" sz="5400"/>
        </a:p>
      </dgm:t>
    </dgm:pt>
    <dgm:pt modelId="{66F5BDF2-A939-40AA-BDD1-D2FD2F6EF73E}">
      <dgm:prSet phldrT="[Text]" custT="1">
        <dgm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dgm:style>
      </dgm:prSet>
      <dgm:spPr>
        <a:xfrm>
          <a:off x="1971" y="2197205"/>
          <a:ext cx="865286" cy="1001687"/>
        </a:xfrm>
        <a:prstGeom prst="roundRect">
          <a:avLst>
            <a:gd name="adj" fmla="val 10000"/>
          </a:avLst>
        </a:prstGeom>
        <a:solidFill>
          <a:schemeClr val="accent3">
            <a:lumMod val="20000"/>
            <a:lumOff val="80000"/>
          </a:schemeClr>
        </a:solidFill>
        <a:ln/>
      </dgm:spPr>
      <dgm:t>
        <a:bodyPr/>
        <a:lstStyle/>
        <a:p>
          <a:pPr>
            <a:buNone/>
          </a:pPr>
          <a:endParaRPr lang="en-US" sz="4000" dirty="0">
            <a:solidFill>
              <a:sysClr val="windowText" lastClr="000000">
                <a:hueOff val="0"/>
                <a:satOff val="0"/>
                <a:lumOff val="0"/>
                <a:alphaOff val="0"/>
              </a:sysClr>
            </a:solidFill>
            <a:latin typeface="Times New Roman" panose="02020603050405020304" pitchFamily="18" charset="0"/>
            <a:ea typeface="+mn-ea"/>
            <a:cs typeface="Times New Roman" panose="02020603050405020304" pitchFamily="18" charset="0"/>
          </a:endParaRPr>
        </a:p>
        <a:p>
          <a:pPr>
            <a:buNone/>
          </a:pPr>
          <a:endParaRPr lang="en-US" sz="4000" dirty="0">
            <a:solidFill>
              <a:sysClr val="windowText" lastClr="000000">
                <a:hueOff val="0"/>
                <a:satOff val="0"/>
                <a:lumOff val="0"/>
                <a:alphaOff val="0"/>
              </a:sysClr>
            </a:solidFill>
            <a:latin typeface="Times New Roman" panose="02020603050405020304" pitchFamily="18" charset="0"/>
            <a:ea typeface="+mn-ea"/>
            <a:cs typeface="Times New Roman" panose="02020603050405020304" pitchFamily="18" charset="0"/>
          </a:endParaRPr>
        </a:p>
        <a:p>
          <a:pPr>
            <a:buNone/>
          </a:pPr>
          <a:endParaRPr lang="en-US" sz="4000" dirty="0">
            <a:solidFill>
              <a:sysClr val="windowText" lastClr="000000">
                <a:hueOff val="0"/>
                <a:satOff val="0"/>
                <a:lumOff val="0"/>
                <a:alphaOff val="0"/>
              </a:sysClr>
            </a:solidFill>
            <a:latin typeface="Times New Roman" panose="02020603050405020304" pitchFamily="18" charset="0"/>
            <a:ea typeface="+mn-ea"/>
            <a:cs typeface="Times New Roman" panose="02020603050405020304" pitchFamily="18" charset="0"/>
          </a:endParaRPr>
        </a:p>
      </dgm:t>
    </dgm:pt>
    <dgm:pt modelId="{94619FAB-22CA-4C25-AC4E-A66C7FF050CD}" type="parTrans" cxnId="{E5A0FA80-ED50-47E1-83D2-3E954C0045D9}">
      <dgm:prSet/>
      <dgm:spPr>
        <a:xfrm>
          <a:off x="510465" y="1869541"/>
          <a:ext cx="621774" cy="295907"/>
        </a:xfrm>
        <a:custGeom>
          <a:avLst/>
          <a:gdLst/>
          <a:ahLst/>
          <a:cxnLst/>
          <a:rect l="0" t="0" r="0" b="0"/>
          <a:pathLst>
            <a:path>
              <a:moveTo>
                <a:pt x="621774" y="0"/>
              </a:moveTo>
              <a:lnTo>
                <a:pt x="621774" y="201652"/>
              </a:lnTo>
              <a:lnTo>
                <a:pt x="0" y="201652"/>
              </a:lnTo>
              <a:lnTo>
                <a:pt x="0" y="295907"/>
              </a:lnTo>
            </a:path>
          </a:pathLst>
        </a:custGeom>
        <a:noFill/>
        <a:ln w="12700" cap="flat" cmpd="sng" algn="ctr">
          <a:solidFill>
            <a:srgbClr val="4472C4">
              <a:shade val="80000"/>
              <a:hueOff val="0"/>
              <a:satOff val="0"/>
              <a:lumOff val="0"/>
              <a:alphaOff val="0"/>
            </a:srgbClr>
          </a:solidFill>
          <a:prstDash val="solid"/>
          <a:miter lim="800000"/>
        </a:ln>
        <a:effectLst/>
      </dgm:spPr>
      <dgm:t>
        <a:bodyPr/>
        <a:lstStyle/>
        <a:p>
          <a:endParaRPr lang="en-US" sz="5400"/>
        </a:p>
      </dgm:t>
    </dgm:pt>
    <dgm:pt modelId="{809DD6EE-3B6A-46E3-B88D-AF9EE77EAA55}" type="sibTrans" cxnId="{E5A0FA80-ED50-47E1-83D2-3E954C0045D9}">
      <dgm:prSet/>
      <dgm:spPr/>
      <dgm:t>
        <a:bodyPr/>
        <a:lstStyle/>
        <a:p>
          <a:endParaRPr lang="en-US" sz="5400"/>
        </a:p>
      </dgm:t>
    </dgm:pt>
    <dgm:pt modelId="{CFFD74D9-98E3-4743-9D40-FC3F3D5C8B65}">
      <dgm:prSet phldrT="[Text]" custT="1">
        <dgm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dgm:style>
      </dgm:prSet>
      <dgm:spPr>
        <a:xfrm>
          <a:off x="903600" y="2197205"/>
          <a:ext cx="865286" cy="1001687"/>
        </a:xfrm>
        <a:prstGeom prst="roundRect">
          <a:avLst>
            <a:gd name="adj" fmla="val 10000"/>
          </a:avLst>
        </a:prstGeom>
        <a:solidFill>
          <a:schemeClr val="accent3">
            <a:lumMod val="20000"/>
            <a:lumOff val="80000"/>
          </a:schemeClr>
        </a:solidFill>
        <a:ln/>
      </dgm:spPr>
      <dgm:t>
        <a:bodyPr/>
        <a:lstStyle/>
        <a:p>
          <a:pPr>
            <a:buNone/>
          </a:pPr>
          <a:endParaRPr lang="en-US" sz="4000" dirty="0">
            <a:solidFill>
              <a:sysClr val="windowText" lastClr="000000">
                <a:hueOff val="0"/>
                <a:satOff val="0"/>
                <a:lumOff val="0"/>
                <a:alphaOff val="0"/>
              </a:sysClr>
            </a:solidFill>
            <a:latin typeface="Times New Roman" panose="02020603050405020304" pitchFamily="18" charset="0"/>
            <a:ea typeface="+mn-ea"/>
            <a:cs typeface="Times New Roman" panose="02020603050405020304" pitchFamily="18" charset="0"/>
          </a:endParaRPr>
        </a:p>
        <a:p>
          <a:pPr>
            <a:buNone/>
          </a:pPr>
          <a:endParaRPr lang="en-US" sz="4000" dirty="0">
            <a:solidFill>
              <a:sysClr val="windowText" lastClr="000000">
                <a:hueOff val="0"/>
                <a:satOff val="0"/>
                <a:lumOff val="0"/>
                <a:alphaOff val="0"/>
              </a:sysClr>
            </a:solidFill>
            <a:latin typeface="Times New Roman" panose="02020603050405020304" pitchFamily="18" charset="0"/>
            <a:ea typeface="+mn-ea"/>
            <a:cs typeface="Times New Roman" panose="02020603050405020304" pitchFamily="18" charset="0"/>
          </a:endParaRPr>
        </a:p>
      </dgm:t>
    </dgm:pt>
    <dgm:pt modelId="{1EFA2956-B22D-4BFE-BCC8-B49B56F1C107}" type="parTrans" cxnId="{8EDE98CC-4B89-4EFA-9084-8CFC3E7C4F7C}">
      <dgm:prSet/>
      <dgm:spPr>
        <a:xfrm>
          <a:off x="1132239" y="1869541"/>
          <a:ext cx="621774" cy="295907"/>
        </a:xfrm>
        <a:custGeom>
          <a:avLst/>
          <a:gdLst/>
          <a:ahLst/>
          <a:cxnLst/>
          <a:rect l="0" t="0" r="0" b="0"/>
          <a:pathLst>
            <a:path>
              <a:moveTo>
                <a:pt x="0" y="0"/>
              </a:moveTo>
              <a:lnTo>
                <a:pt x="0" y="201652"/>
              </a:lnTo>
              <a:lnTo>
                <a:pt x="621774" y="201652"/>
              </a:lnTo>
              <a:lnTo>
                <a:pt x="621774" y="295907"/>
              </a:lnTo>
            </a:path>
          </a:pathLst>
        </a:custGeom>
        <a:noFill/>
        <a:ln w="12700" cap="flat" cmpd="sng" algn="ctr">
          <a:solidFill>
            <a:srgbClr val="4472C4">
              <a:shade val="80000"/>
              <a:hueOff val="0"/>
              <a:satOff val="0"/>
              <a:lumOff val="0"/>
              <a:alphaOff val="0"/>
            </a:srgbClr>
          </a:solidFill>
          <a:prstDash val="solid"/>
          <a:miter lim="800000"/>
        </a:ln>
        <a:effectLst/>
      </dgm:spPr>
      <dgm:t>
        <a:bodyPr/>
        <a:lstStyle/>
        <a:p>
          <a:endParaRPr lang="en-US" sz="5400"/>
        </a:p>
      </dgm:t>
    </dgm:pt>
    <dgm:pt modelId="{B7965406-01AA-43FE-BD09-FB18FCCEA5C8}" type="sibTrans" cxnId="{8EDE98CC-4B89-4EFA-9084-8CFC3E7C4F7C}">
      <dgm:prSet/>
      <dgm:spPr/>
      <dgm:t>
        <a:bodyPr/>
        <a:lstStyle/>
        <a:p>
          <a:endParaRPr lang="en-US" sz="5400"/>
        </a:p>
      </dgm:t>
    </dgm:pt>
    <dgm:pt modelId="{2C5F3BE4-14F8-42D4-A448-EA736907DA05}">
      <dgm:prSet phldrT="[Text]" custT="1">
        <dgm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dgm:style>
      </dgm:prSet>
      <dgm:spPr>
        <a:xfrm>
          <a:off x="1841571" y="1099356"/>
          <a:ext cx="865286" cy="1001687"/>
        </a:xfrm>
        <a:prstGeom prst="roundRect">
          <a:avLst>
            <a:gd name="adj" fmla="val 10000"/>
          </a:avLst>
        </a:prstGeom>
        <a:solidFill>
          <a:schemeClr val="accent1">
            <a:lumMod val="20000"/>
            <a:lumOff val="80000"/>
          </a:schemeClr>
        </a:solidFill>
        <a:ln/>
      </dgm:spPr>
      <dgm:t>
        <a:bodyPr/>
        <a:lstStyle/>
        <a:p>
          <a:pPr>
            <a:buNone/>
          </a:pPr>
          <a:r>
            <a:rPr lang="en-US" sz="4000" b="1" dirty="0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2. ...</a:t>
          </a:r>
        </a:p>
      </dgm:t>
    </dgm:pt>
    <dgm:pt modelId="{B6245034-91CC-4FE3-BB06-AFA1EAFD5D68}" type="parTrans" cxnId="{C6D446BA-AD8E-4482-A7BA-ED083A2D575E}">
      <dgm:prSet/>
      <dgm:spPr>
        <a:xfrm>
          <a:off x="2375788" y="927553"/>
          <a:ext cx="621774" cy="295907"/>
        </a:xfrm>
        <a:custGeom>
          <a:avLst/>
          <a:gdLst/>
          <a:ahLst/>
          <a:cxnLst/>
          <a:rect l="0" t="0" r="0" b="0"/>
          <a:pathLst>
            <a:path>
              <a:moveTo>
                <a:pt x="621774" y="0"/>
              </a:moveTo>
              <a:lnTo>
                <a:pt x="621774" y="201652"/>
              </a:lnTo>
              <a:lnTo>
                <a:pt x="0" y="201652"/>
              </a:lnTo>
              <a:lnTo>
                <a:pt x="0" y="295907"/>
              </a:lnTo>
            </a:path>
          </a:pathLst>
        </a:custGeom>
        <a:noFill/>
        <a:ln w="12700" cap="flat" cmpd="sng" algn="ctr">
          <a:solidFill>
            <a:srgbClr val="4472C4">
              <a:shade val="60000"/>
              <a:hueOff val="0"/>
              <a:satOff val="0"/>
              <a:lumOff val="0"/>
              <a:alphaOff val="0"/>
            </a:srgbClr>
          </a:solidFill>
          <a:prstDash val="solid"/>
          <a:miter lim="800000"/>
        </a:ln>
        <a:effectLst/>
      </dgm:spPr>
      <dgm:t>
        <a:bodyPr/>
        <a:lstStyle/>
        <a:p>
          <a:endParaRPr lang="en-US" sz="5400"/>
        </a:p>
      </dgm:t>
    </dgm:pt>
    <dgm:pt modelId="{765AAE9E-48BD-40E6-A833-3556BA59918C}" type="sibTrans" cxnId="{C6D446BA-AD8E-4482-A7BA-ED083A2D575E}">
      <dgm:prSet/>
      <dgm:spPr/>
      <dgm:t>
        <a:bodyPr/>
        <a:lstStyle/>
        <a:p>
          <a:endParaRPr lang="en-US" sz="5400"/>
        </a:p>
      </dgm:t>
    </dgm:pt>
    <dgm:pt modelId="{AFEC8AE9-64E4-4FBF-A15D-9C0314D395AC}">
      <dgm:prSet phldrT="[Text]" custT="1">
        <dgm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dgm:style>
      </dgm:prSet>
      <dgm:spPr>
        <a:xfrm>
          <a:off x="2779542" y="2197205"/>
          <a:ext cx="865286" cy="1001687"/>
        </a:xfrm>
        <a:prstGeom prst="roundRect">
          <a:avLst>
            <a:gd name="adj" fmla="val 10000"/>
          </a:avLst>
        </a:prstGeom>
        <a:solidFill>
          <a:schemeClr val="accent2">
            <a:lumMod val="20000"/>
            <a:lumOff val="80000"/>
          </a:schemeClr>
        </a:solidFill>
        <a:ln/>
      </dgm:spPr>
      <dgm:t>
        <a:bodyPr/>
        <a:lstStyle/>
        <a:p>
          <a:pPr>
            <a:buNone/>
          </a:pPr>
          <a:r>
            <a:rPr lang="en-US" sz="4000" b="0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Calibri" panose="020F0502020204030204"/>
              <a:ea typeface="+mn-ea"/>
              <a:cs typeface="+mn-cs"/>
            </a:rPr>
            <a:t>...</a:t>
          </a:r>
          <a:endParaRPr lang="en-US" sz="4000">
            <a:solidFill>
              <a:sysClr val="windowText" lastClr="000000">
                <a:hueOff val="0"/>
                <a:satOff val="0"/>
                <a:lumOff val="0"/>
                <a:alphaOff val="0"/>
              </a:sysClr>
            </a:solidFill>
            <a:latin typeface="Calibri" panose="020F0502020204030204"/>
            <a:ea typeface="+mn-ea"/>
            <a:cs typeface="+mn-cs"/>
          </a:endParaRPr>
        </a:p>
      </dgm:t>
    </dgm:pt>
    <dgm:pt modelId="{E4181BCA-000B-4DA8-B40F-5ED972D16B78}" type="parTrans" cxnId="{C2FEC836-5286-4240-A810-D89DDB781A3D}">
      <dgm:prSet/>
      <dgm:spPr>
        <a:xfrm>
          <a:off x="2997562" y="1869541"/>
          <a:ext cx="621774" cy="295907"/>
        </a:xfrm>
        <a:custGeom>
          <a:avLst/>
          <a:gdLst/>
          <a:ahLst/>
          <a:cxnLst/>
          <a:rect l="0" t="0" r="0" b="0"/>
          <a:pathLst>
            <a:path>
              <a:moveTo>
                <a:pt x="621774" y="0"/>
              </a:moveTo>
              <a:lnTo>
                <a:pt x="621774" y="201652"/>
              </a:lnTo>
              <a:lnTo>
                <a:pt x="0" y="201652"/>
              </a:lnTo>
              <a:lnTo>
                <a:pt x="0" y="295907"/>
              </a:lnTo>
            </a:path>
          </a:pathLst>
        </a:custGeom>
        <a:noFill/>
        <a:ln w="12700" cap="flat" cmpd="sng" algn="ctr">
          <a:solidFill>
            <a:srgbClr val="4472C4">
              <a:shade val="80000"/>
              <a:hueOff val="0"/>
              <a:satOff val="0"/>
              <a:lumOff val="0"/>
              <a:alphaOff val="0"/>
            </a:srgbClr>
          </a:solidFill>
          <a:prstDash val="solid"/>
          <a:miter lim="800000"/>
        </a:ln>
        <a:effectLst/>
      </dgm:spPr>
      <dgm:t>
        <a:bodyPr/>
        <a:lstStyle/>
        <a:p>
          <a:endParaRPr lang="en-US" sz="5400"/>
        </a:p>
      </dgm:t>
    </dgm:pt>
    <dgm:pt modelId="{51FB8968-00BB-4A3D-80EC-346BB96D9F54}" type="sibTrans" cxnId="{C2FEC836-5286-4240-A810-D89DDB781A3D}">
      <dgm:prSet/>
      <dgm:spPr/>
      <dgm:t>
        <a:bodyPr/>
        <a:lstStyle/>
        <a:p>
          <a:endParaRPr lang="en-US" sz="5400"/>
        </a:p>
      </dgm:t>
    </dgm:pt>
    <dgm:pt modelId="{22DCCAC2-7F72-467F-8A80-9F2500E5FADA}">
      <dgm:prSet phldrT="[Text]" custT="1">
        <dgm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dgm:style>
      </dgm:prSet>
      <dgm:spPr>
        <a:xfrm>
          <a:off x="2779542" y="1099356"/>
          <a:ext cx="1766915" cy="1001687"/>
        </a:xfrm>
        <a:prstGeom prst="roundRect">
          <a:avLst>
            <a:gd name="adj" fmla="val 10000"/>
          </a:avLst>
        </a:prstGeom>
        <a:solidFill>
          <a:schemeClr val="accent2">
            <a:lumMod val="40000"/>
            <a:lumOff val="60000"/>
          </a:schemeClr>
        </a:solidFill>
        <a:ln/>
      </dgm:spPr>
      <dgm:t>
        <a:bodyPr/>
        <a:lstStyle/>
        <a:p>
          <a:pPr>
            <a:buNone/>
          </a:pPr>
          <a:r>
            <a:rPr lang="en-US" sz="4000" b="1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3. ...</a:t>
          </a:r>
        </a:p>
      </dgm:t>
    </dgm:pt>
    <dgm:pt modelId="{2B697F82-A8A6-41FE-9B88-B932FA9D280B}" type="parTrans" cxnId="{07A9C2B3-6C97-4946-A8EE-D7B6620B00CD}">
      <dgm:prSet/>
      <dgm:spPr>
        <a:xfrm>
          <a:off x="2997562" y="927553"/>
          <a:ext cx="621774" cy="295907"/>
        </a:xfrm>
        <a:custGeom>
          <a:avLst/>
          <a:gdLst/>
          <a:ahLst/>
          <a:cxnLst/>
          <a:rect l="0" t="0" r="0" b="0"/>
          <a:pathLst>
            <a:path>
              <a:moveTo>
                <a:pt x="0" y="0"/>
              </a:moveTo>
              <a:lnTo>
                <a:pt x="0" y="201652"/>
              </a:lnTo>
              <a:lnTo>
                <a:pt x="621774" y="201652"/>
              </a:lnTo>
              <a:lnTo>
                <a:pt x="621774" y="295907"/>
              </a:lnTo>
            </a:path>
          </a:pathLst>
        </a:custGeom>
        <a:noFill/>
        <a:ln w="12700" cap="flat" cmpd="sng" algn="ctr">
          <a:solidFill>
            <a:srgbClr val="4472C4">
              <a:shade val="60000"/>
              <a:hueOff val="0"/>
              <a:satOff val="0"/>
              <a:lumOff val="0"/>
              <a:alphaOff val="0"/>
            </a:srgbClr>
          </a:solidFill>
          <a:prstDash val="solid"/>
          <a:miter lim="800000"/>
        </a:ln>
        <a:effectLst/>
      </dgm:spPr>
      <dgm:t>
        <a:bodyPr/>
        <a:lstStyle/>
        <a:p>
          <a:endParaRPr lang="en-US" sz="5400"/>
        </a:p>
      </dgm:t>
    </dgm:pt>
    <dgm:pt modelId="{C21F14EB-A904-4EF8-A663-B3B3B33B5F4C}" type="sibTrans" cxnId="{07A9C2B3-6C97-4946-A8EE-D7B6620B00CD}">
      <dgm:prSet/>
      <dgm:spPr/>
      <dgm:t>
        <a:bodyPr/>
        <a:lstStyle/>
        <a:p>
          <a:endParaRPr lang="en-US" sz="5400"/>
        </a:p>
      </dgm:t>
    </dgm:pt>
    <dgm:pt modelId="{9C979AE7-4761-4C6A-B26F-C890B8C3B236}">
      <dgm:prSet phldrT="[Text]" custT="1">
        <dgm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dgm:style>
      </dgm:prSet>
      <dgm:spPr>
        <a:xfrm>
          <a:off x="3681170" y="2197205"/>
          <a:ext cx="865286" cy="1001687"/>
        </a:xfrm>
        <a:prstGeom prst="roundRect">
          <a:avLst>
            <a:gd name="adj" fmla="val 10000"/>
          </a:avLst>
        </a:prstGeom>
        <a:solidFill>
          <a:schemeClr val="accent2">
            <a:lumMod val="20000"/>
            <a:lumOff val="80000"/>
          </a:schemeClr>
        </a:solidFill>
        <a:ln/>
      </dgm:spPr>
      <dgm:t>
        <a:bodyPr/>
        <a:lstStyle/>
        <a:p>
          <a:pPr>
            <a:buNone/>
          </a:pPr>
          <a:r>
            <a:rPr lang="en-US" sz="4000" b="0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Calibri" panose="020F0502020204030204"/>
              <a:ea typeface="+mn-ea"/>
              <a:cs typeface="+mn-cs"/>
            </a:rPr>
            <a:t>...</a:t>
          </a:r>
        </a:p>
      </dgm:t>
    </dgm:pt>
    <dgm:pt modelId="{26C83151-3901-4293-9DA8-8C99512347D6}" type="parTrans" cxnId="{19E8E0EE-7BD1-4CB3-9607-DBF0B78A3B5C}">
      <dgm:prSet/>
      <dgm:spPr>
        <a:xfrm>
          <a:off x="3619336" y="1869541"/>
          <a:ext cx="621774" cy="295907"/>
        </a:xfrm>
        <a:custGeom>
          <a:avLst/>
          <a:gdLst/>
          <a:ahLst/>
          <a:cxnLst/>
          <a:rect l="0" t="0" r="0" b="0"/>
          <a:pathLst>
            <a:path>
              <a:moveTo>
                <a:pt x="0" y="0"/>
              </a:moveTo>
              <a:lnTo>
                <a:pt x="0" y="201652"/>
              </a:lnTo>
              <a:lnTo>
                <a:pt x="621774" y="201652"/>
              </a:lnTo>
              <a:lnTo>
                <a:pt x="621774" y="295907"/>
              </a:lnTo>
            </a:path>
          </a:pathLst>
        </a:custGeom>
        <a:noFill/>
        <a:ln w="12700" cap="flat" cmpd="sng" algn="ctr">
          <a:solidFill>
            <a:srgbClr val="4472C4">
              <a:shade val="80000"/>
              <a:hueOff val="0"/>
              <a:satOff val="0"/>
              <a:lumOff val="0"/>
              <a:alphaOff val="0"/>
            </a:srgbClr>
          </a:solidFill>
          <a:prstDash val="solid"/>
          <a:miter lim="800000"/>
        </a:ln>
        <a:effectLst/>
      </dgm:spPr>
      <dgm:t>
        <a:bodyPr/>
        <a:lstStyle/>
        <a:p>
          <a:endParaRPr lang="en-US" sz="5400"/>
        </a:p>
      </dgm:t>
    </dgm:pt>
    <dgm:pt modelId="{4B98D6DD-A6EB-42AF-862E-DED8AB1B265F}" type="sibTrans" cxnId="{19E8E0EE-7BD1-4CB3-9607-DBF0B78A3B5C}">
      <dgm:prSet/>
      <dgm:spPr/>
      <dgm:t>
        <a:bodyPr/>
        <a:lstStyle/>
        <a:p>
          <a:endParaRPr lang="en-US" sz="5400"/>
        </a:p>
      </dgm:t>
    </dgm:pt>
    <dgm:pt modelId="{143DC878-DCF9-4C78-82D0-8003223239C4}">
      <dgm:prSet phldrT="[Text]" custT="1">
        <dgm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dgm:style>
      </dgm:prSet>
      <dgm:spPr>
        <a:xfrm>
          <a:off x="4619141" y="1099356"/>
          <a:ext cx="865286" cy="1001687"/>
        </a:xfrm>
        <a:prstGeom prst="roundRect">
          <a:avLst>
            <a:gd name="adj" fmla="val 10000"/>
          </a:avLst>
        </a:prstGeom>
        <a:solidFill>
          <a:schemeClr val="accent6">
            <a:lumMod val="20000"/>
            <a:lumOff val="80000"/>
          </a:schemeClr>
        </a:solidFill>
        <a:ln/>
      </dgm:spPr>
      <dgm:t>
        <a:bodyPr/>
        <a:lstStyle/>
        <a:p>
          <a:pPr>
            <a:buNone/>
          </a:pPr>
          <a:r>
            <a:rPr lang="en-US" sz="4000" b="1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4. ...</a:t>
          </a:r>
        </a:p>
      </dgm:t>
    </dgm:pt>
    <dgm:pt modelId="{84A549FE-C363-43F2-B372-B38B8DAABDE9}" type="parTrans" cxnId="{4ACF7579-3C4B-4168-A2DC-B1D5FAFD8F3A}">
      <dgm:prSet/>
      <dgm:spPr>
        <a:xfrm>
          <a:off x="2997562" y="927553"/>
          <a:ext cx="1865322" cy="295907"/>
        </a:xfrm>
        <a:custGeom>
          <a:avLst/>
          <a:gdLst/>
          <a:ahLst/>
          <a:cxnLst/>
          <a:rect l="0" t="0" r="0" b="0"/>
          <a:pathLst>
            <a:path>
              <a:moveTo>
                <a:pt x="0" y="0"/>
              </a:moveTo>
              <a:lnTo>
                <a:pt x="0" y="201652"/>
              </a:lnTo>
              <a:lnTo>
                <a:pt x="1865322" y="201652"/>
              </a:lnTo>
              <a:lnTo>
                <a:pt x="1865322" y="295907"/>
              </a:lnTo>
            </a:path>
          </a:pathLst>
        </a:custGeom>
        <a:noFill/>
        <a:ln w="12700" cap="flat" cmpd="sng" algn="ctr">
          <a:solidFill>
            <a:srgbClr val="4472C4">
              <a:shade val="60000"/>
              <a:hueOff val="0"/>
              <a:satOff val="0"/>
              <a:lumOff val="0"/>
              <a:alphaOff val="0"/>
            </a:srgbClr>
          </a:solidFill>
          <a:prstDash val="solid"/>
          <a:miter lim="800000"/>
        </a:ln>
        <a:effectLst/>
      </dgm:spPr>
      <dgm:t>
        <a:bodyPr/>
        <a:lstStyle/>
        <a:p>
          <a:endParaRPr lang="en-US" sz="5400"/>
        </a:p>
      </dgm:t>
    </dgm:pt>
    <dgm:pt modelId="{C2901E81-06C7-4EC4-B70F-E77CB070C77B}" type="sibTrans" cxnId="{4ACF7579-3C4B-4168-A2DC-B1D5FAFD8F3A}">
      <dgm:prSet/>
      <dgm:spPr/>
      <dgm:t>
        <a:bodyPr/>
        <a:lstStyle/>
        <a:p>
          <a:endParaRPr lang="en-US" sz="5400"/>
        </a:p>
      </dgm:t>
    </dgm:pt>
    <dgm:pt modelId="{097BD145-C58C-4F51-8381-444E39F52962}">
      <dgm:prSet phldrT="[Text]" custT="1">
        <dgm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dgm:style>
      </dgm:prSet>
      <dgm:spPr>
        <a:xfrm>
          <a:off x="1971" y="1506"/>
          <a:ext cx="5482456" cy="1001687"/>
        </a:xfrm>
        <a:prstGeom prst="roundRect">
          <a:avLst>
            <a:gd name="adj" fmla="val 10000"/>
          </a:avLst>
        </a:prstGeom>
        <a:solidFill>
          <a:schemeClr val="bg2"/>
        </a:solidFill>
        <a:ln/>
      </dgm:spPr>
      <dgm:t>
        <a:bodyPr/>
        <a:lstStyle/>
        <a:p>
          <a:pPr>
            <a:buNone/>
          </a:pPr>
          <a:r>
            <a:rPr lang="en-US" sz="4000" b="1" dirty="0" err="1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Cách</a:t>
          </a:r>
          <a:r>
            <a:rPr lang="en-US" sz="4000" b="1" dirty="0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 </a:t>
          </a:r>
          <a:r>
            <a:rPr lang="en-US" sz="4000" b="1" dirty="0" err="1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suy</a:t>
          </a:r>
          <a:r>
            <a:rPr lang="en-US" sz="4000" b="1" dirty="0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 </a:t>
          </a:r>
          <a:r>
            <a:rPr lang="en-US" sz="4000" b="1" dirty="0" err="1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luận</a:t>
          </a:r>
          <a:r>
            <a:rPr lang="en-US" sz="4000" b="1" dirty="0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 </a:t>
          </a:r>
          <a:r>
            <a:rPr lang="en-US" sz="4000" b="1" dirty="0" err="1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của</a:t>
          </a:r>
          <a:r>
            <a:rPr lang="en-US" sz="4000" b="1" dirty="0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 </a:t>
          </a:r>
          <a:r>
            <a:rPr lang="vi-VN" sz="4000" b="1" dirty="0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Sơ-lốc Hôm</a:t>
          </a:r>
          <a:r>
            <a:rPr lang="en-US" sz="4000" b="1" dirty="0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 </a:t>
          </a:r>
        </a:p>
      </dgm:t>
    </dgm:pt>
    <dgm:pt modelId="{A1830F13-0472-444D-94FE-CC15B1C02171}" type="sibTrans" cxnId="{A2C67987-8998-48DC-823F-47C067D3771B}">
      <dgm:prSet/>
      <dgm:spPr/>
      <dgm:t>
        <a:bodyPr/>
        <a:lstStyle/>
        <a:p>
          <a:endParaRPr lang="en-US" sz="5400"/>
        </a:p>
      </dgm:t>
    </dgm:pt>
    <dgm:pt modelId="{12A35F78-F580-4900-BF10-06BA164B04C1}" type="parTrans" cxnId="{A2C67987-8998-48DC-823F-47C067D3771B}">
      <dgm:prSet/>
      <dgm:spPr/>
      <dgm:t>
        <a:bodyPr/>
        <a:lstStyle/>
        <a:p>
          <a:endParaRPr lang="en-US" sz="5400"/>
        </a:p>
      </dgm:t>
    </dgm:pt>
    <dgm:pt modelId="{2970C3BE-0B1D-4C64-AB9B-C6D9B12DC798}" type="pres">
      <dgm:prSet presAssocID="{C44C5FD9-4DE0-4CA7-A1F3-174B4ACBCC4E}" presName="Name0" presStyleCnt="0">
        <dgm:presLayoutVars>
          <dgm:chPref val="1"/>
          <dgm:dir/>
          <dgm:animOne val="branch"/>
          <dgm:animLvl val="lvl"/>
          <dgm:resizeHandles/>
        </dgm:presLayoutVars>
      </dgm:prSet>
      <dgm:spPr/>
      <dgm:t>
        <a:bodyPr/>
        <a:lstStyle/>
        <a:p>
          <a:endParaRPr lang="en-US"/>
        </a:p>
      </dgm:t>
    </dgm:pt>
    <dgm:pt modelId="{F610F8F2-1E17-4977-A389-3390FA398B83}" type="pres">
      <dgm:prSet presAssocID="{097BD145-C58C-4F51-8381-444E39F52962}" presName="vertOne" presStyleCnt="0"/>
      <dgm:spPr/>
    </dgm:pt>
    <dgm:pt modelId="{1E4C36EE-1693-40B4-8779-EB29CAF5DCAE}" type="pres">
      <dgm:prSet presAssocID="{097BD145-C58C-4F51-8381-444E39F52962}" presName="txOne" presStyleLbl="node0" presStyleIdx="0" presStyleCnt="1" custScaleX="100104" custScaleY="46083" custLinFactNeighborY="-643">
        <dgm:presLayoutVars>
          <dgm:chPref val="3"/>
        </dgm:presLayoutVars>
      </dgm:prSet>
      <dgm:spPr>
        <a:prstGeom prst="roundRect">
          <a:avLst>
            <a:gd name="adj" fmla="val 10000"/>
          </a:avLst>
        </a:prstGeom>
      </dgm:spPr>
      <dgm:t>
        <a:bodyPr/>
        <a:lstStyle/>
        <a:p>
          <a:endParaRPr lang="en-US"/>
        </a:p>
      </dgm:t>
    </dgm:pt>
    <dgm:pt modelId="{597522E5-8154-47D3-87C5-0E868512AD58}" type="pres">
      <dgm:prSet presAssocID="{097BD145-C58C-4F51-8381-444E39F52962}" presName="parTransOne" presStyleCnt="0"/>
      <dgm:spPr/>
    </dgm:pt>
    <dgm:pt modelId="{E5D86067-413B-4D71-AE95-FD1F46362787}" type="pres">
      <dgm:prSet presAssocID="{097BD145-C58C-4F51-8381-444E39F52962}" presName="horzOne" presStyleCnt="0"/>
      <dgm:spPr/>
    </dgm:pt>
    <dgm:pt modelId="{B62CC923-FFA8-45B0-9849-8BADE36CE197}" type="pres">
      <dgm:prSet presAssocID="{4CF4ADDB-DE1A-4582-8C41-E2A07DD02FA9}" presName="vertTwo" presStyleCnt="0"/>
      <dgm:spPr/>
    </dgm:pt>
    <dgm:pt modelId="{2DA2CCC7-0836-4821-B462-EAC0F1CD33CF}" type="pres">
      <dgm:prSet presAssocID="{4CF4ADDB-DE1A-4582-8C41-E2A07DD02FA9}" presName="txTwo" presStyleLbl="node2" presStyleIdx="0" presStyleCnt="4">
        <dgm:presLayoutVars>
          <dgm:chPref val="3"/>
        </dgm:presLayoutVars>
      </dgm:prSet>
      <dgm:spPr>
        <a:prstGeom prst="roundRect">
          <a:avLst>
            <a:gd name="adj" fmla="val 10000"/>
          </a:avLst>
        </a:prstGeom>
      </dgm:spPr>
      <dgm:t>
        <a:bodyPr/>
        <a:lstStyle/>
        <a:p>
          <a:endParaRPr lang="en-US"/>
        </a:p>
      </dgm:t>
    </dgm:pt>
    <dgm:pt modelId="{5652E036-B7C1-4CB5-9947-2C83FF7FF591}" type="pres">
      <dgm:prSet presAssocID="{4CF4ADDB-DE1A-4582-8C41-E2A07DD02FA9}" presName="parTransTwo" presStyleCnt="0"/>
      <dgm:spPr/>
    </dgm:pt>
    <dgm:pt modelId="{1B4AD50D-D58D-470E-B07E-C4AA61028075}" type="pres">
      <dgm:prSet presAssocID="{4CF4ADDB-DE1A-4582-8C41-E2A07DD02FA9}" presName="horzTwo" presStyleCnt="0"/>
      <dgm:spPr/>
    </dgm:pt>
    <dgm:pt modelId="{BB45D99D-92D4-4AC4-9C2E-3E04BF2578A2}" type="pres">
      <dgm:prSet presAssocID="{66F5BDF2-A939-40AA-BDD1-D2FD2F6EF73E}" presName="vertThree" presStyleCnt="0"/>
      <dgm:spPr/>
    </dgm:pt>
    <dgm:pt modelId="{75E350D3-F7E9-4DEC-837B-44A75D50B332}" type="pres">
      <dgm:prSet presAssocID="{66F5BDF2-A939-40AA-BDD1-D2FD2F6EF73E}" presName="txThree" presStyleLbl="node3" presStyleIdx="0" presStyleCnt="4" custScaleY="403221">
        <dgm:presLayoutVars>
          <dgm:chPref val="3"/>
        </dgm:presLayoutVars>
      </dgm:prSet>
      <dgm:spPr>
        <a:prstGeom prst="roundRect">
          <a:avLst>
            <a:gd name="adj" fmla="val 10000"/>
          </a:avLst>
        </a:prstGeom>
      </dgm:spPr>
      <dgm:t>
        <a:bodyPr/>
        <a:lstStyle/>
        <a:p>
          <a:endParaRPr lang="en-US"/>
        </a:p>
      </dgm:t>
    </dgm:pt>
    <dgm:pt modelId="{BBFBFBC0-7DED-47B4-9886-324F1B6E37B5}" type="pres">
      <dgm:prSet presAssocID="{66F5BDF2-A939-40AA-BDD1-D2FD2F6EF73E}" presName="horzThree" presStyleCnt="0"/>
      <dgm:spPr/>
    </dgm:pt>
    <dgm:pt modelId="{9A5B9F2C-9770-4F47-B4B1-9982F2A8074E}" type="pres">
      <dgm:prSet presAssocID="{809DD6EE-3B6A-46E3-B88D-AF9EE77EAA55}" presName="sibSpaceThree" presStyleCnt="0"/>
      <dgm:spPr/>
    </dgm:pt>
    <dgm:pt modelId="{6AB06D97-C9CD-4657-A8B8-DCDC83952B29}" type="pres">
      <dgm:prSet presAssocID="{CFFD74D9-98E3-4743-9D40-FC3F3D5C8B65}" presName="vertThree" presStyleCnt="0"/>
      <dgm:spPr/>
    </dgm:pt>
    <dgm:pt modelId="{88A93094-9F14-408C-86AE-9CC0ECB34909}" type="pres">
      <dgm:prSet presAssocID="{CFFD74D9-98E3-4743-9D40-FC3F3D5C8B65}" presName="txThree" presStyleLbl="node3" presStyleIdx="1" presStyleCnt="4" custScaleX="150637" custScaleY="402593">
        <dgm:presLayoutVars>
          <dgm:chPref val="3"/>
        </dgm:presLayoutVars>
      </dgm:prSet>
      <dgm:spPr>
        <a:prstGeom prst="roundRect">
          <a:avLst>
            <a:gd name="adj" fmla="val 10000"/>
          </a:avLst>
        </a:prstGeom>
      </dgm:spPr>
      <dgm:t>
        <a:bodyPr/>
        <a:lstStyle/>
        <a:p>
          <a:endParaRPr lang="en-US"/>
        </a:p>
      </dgm:t>
    </dgm:pt>
    <dgm:pt modelId="{57E76DB8-3995-4E46-9C04-0E1552B9F5CC}" type="pres">
      <dgm:prSet presAssocID="{CFFD74D9-98E3-4743-9D40-FC3F3D5C8B65}" presName="horzThree" presStyleCnt="0"/>
      <dgm:spPr/>
    </dgm:pt>
    <dgm:pt modelId="{86F062EE-C2C3-4030-9EB8-3C466342A459}" type="pres">
      <dgm:prSet presAssocID="{3CBCEED9-0588-45AB-9A0D-804680BE8062}" presName="sibSpaceTwo" presStyleCnt="0"/>
      <dgm:spPr/>
    </dgm:pt>
    <dgm:pt modelId="{7E4027A7-2A85-4A99-86E4-4EFB288622D9}" type="pres">
      <dgm:prSet presAssocID="{2C5F3BE4-14F8-42D4-A448-EA736907DA05}" presName="vertTwo" presStyleCnt="0"/>
      <dgm:spPr/>
    </dgm:pt>
    <dgm:pt modelId="{6CD0F6C2-844B-4648-82C5-3D1896926EBA}" type="pres">
      <dgm:prSet presAssocID="{2C5F3BE4-14F8-42D4-A448-EA736907DA05}" presName="txTwo" presStyleLbl="node2" presStyleIdx="1" presStyleCnt="4">
        <dgm:presLayoutVars>
          <dgm:chPref val="3"/>
        </dgm:presLayoutVars>
      </dgm:prSet>
      <dgm:spPr>
        <a:prstGeom prst="roundRect">
          <a:avLst>
            <a:gd name="adj" fmla="val 10000"/>
          </a:avLst>
        </a:prstGeom>
      </dgm:spPr>
      <dgm:t>
        <a:bodyPr/>
        <a:lstStyle/>
        <a:p>
          <a:endParaRPr lang="en-US"/>
        </a:p>
      </dgm:t>
    </dgm:pt>
    <dgm:pt modelId="{7CD56723-7626-4931-915A-C2C9965F19B0}" type="pres">
      <dgm:prSet presAssocID="{2C5F3BE4-14F8-42D4-A448-EA736907DA05}" presName="horzTwo" presStyleCnt="0"/>
      <dgm:spPr/>
    </dgm:pt>
    <dgm:pt modelId="{1D7DD74A-31AE-49CE-941E-EB65E4940DDF}" type="pres">
      <dgm:prSet presAssocID="{765AAE9E-48BD-40E6-A833-3556BA59918C}" presName="sibSpaceTwo" presStyleCnt="0"/>
      <dgm:spPr/>
    </dgm:pt>
    <dgm:pt modelId="{CB53B2EF-B536-4E55-9EB7-C47FBF3554BB}" type="pres">
      <dgm:prSet presAssocID="{22DCCAC2-7F72-467F-8A80-9F2500E5FADA}" presName="vertTwo" presStyleCnt="0"/>
      <dgm:spPr/>
    </dgm:pt>
    <dgm:pt modelId="{E1F66F29-B016-467C-A824-403AAB46514E}" type="pres">
      <dgm:prSet presAssocID="{22DCCAC2-7F72-467F-8A80-9F2500E5FADA}" presName="txTwo" presStyleLbl="node2" presStyleIdx="2" presStyleCnt="4">
        <dgm:presLayoutVars>
          <dgm:chPref val="3"/>
        </dgm:presLayoutVars>
      </dgm:prSet>
      <dgm:spPr>
        <a:prstGeom prst="roundRect">
          <a:avLst>
            <a:gd name="adj" fmla="val 10000"/>
          </a:avLst>
        </a:prstGeom>
      </dgm:spPr>
      <dgm:t>
        <a:bodyPr/>
        <a:lstStyle/>
        <a:p>
          <a:endParaRPr lang="en-US"/>
        </a:p>
      </dgm:t>
    </dgm:pt>
    <dgm:pt modelId="{99C3E590-9980-4D79-A468-63F5C55A8B18}" type="pres">
      <dgm:prSet presAssocID="{22DCCAC2-7F72-467F-8A80-9F2500E5FADA}" presName="parTransTwo" presStyleCnt="0"/>
      <dgm:spPr/>
    </dgm:pt>
    <dgm:pt modelId="{3C0924DC-62FD-4B37-98E5-C1BEF1B61A9A}" type="pres">
      <dgm:prSet presAssocID="{22DCCAC2-7F72-467F-8A80-9F2500E5FADA}" presName="horzTwo" presStyleCnt="0"/>
      <dgm:spPr/>
    </dgm:pt>
    <dgm:pt modelId="{FD9D2183-D1EB-4F53-8F2A-4B251D63868B}" type="pres">
      <dgm:prSet presAssocID="{AFEC8AE9-64E4-4FBF-A15D-9C0314D395AC}" presName="vertThree" presStyleCnt="0"/>
      <dgm:spPr/>
    </dgm:pt>
    <dgm:pt modelId="{F831ADB1-5D16-4814-88F7-418C5BD51383}" type="pres">
      <dgm:prSet presAssocID="{AFEC8AE9-64E4-4FBF-A15D-9C0314D395AC}" presName="txThree" presStyleLbl="node3" presStyleIdx="2" presStyleCnt="4">
        <dgm:presLayoutVars>
          <dgm:chPref val="3"/>
        </dgm:presLayoutVars>
      </dgm:prSet>
      <dgm:spPr>
        <a:prstGeom prst="roundRect">
          <a:avLst>
            <a:gd name="adj" fmla="val 10000"/>
          </a:avLst>
        </a:prstGeom>
      </dgm:spPr>
      <dgm:t>
        <a:bodyPr/>
        <a:lstStyle/>
        <a:p>
          <a:endParaRPr lang="en-US"/>
        </a:p>
      </dgm:t>
    </dgm:pt>
    <dgm:pt modelId="{28A1B7F4-973A-458E-A150-841B809F8B5F}" type="pres">
      <dgm:prSet presAssocID="{AFEC8AE9-64E4-4FBF-A15D-9C0314D395AC}" presName="horzThree" presStyleCnt="0"/>
      <dgm:spPr/>
    </dgm:pt>
    <dgm:pt modelId="{9EF59A74-07F5-4F3D-8AC0-460683D673D6}" type="pres">
      <dgm:prSet presAssocID="{51FB8968-00BB-4A3D-80EC-346BB96D9F54}" presName="sibSpaceThree" presStyleCnt="0"/>
      <dgm:spPr/>
    </dgm:pt>
    <dgm:pt modelId="{C5F9BBD5-964F-4760-877E-D95D184FE449}" type="pres">
      <dgm:prSet presAssocID="{9C979AE7-4761-4C6A-B26F-C890B8C3B236}" presName="vertThree" presStyleCnt="0"/>
      <dgm:spPr/>
    </dgm:pt>
    <dgm:pt modelId="{D6DF03C9-8BD3-4012-B315-F8AAA43DF387}" type="pres">
      <dgm:prSet presAssocID="{9C979AE7-4761-4C6A-B26F-C890B8C3B236}" presName="txThree" presStyleLbl="node3" presStyleIdx="3" presStyleCnt="4">
        <dgm:presLayoutVars>
          <dgm:chPref val="3"/>
        </dgm:presLayoutVars>
      </dgm:prSet>
      <dgm:spPr>
        <a:prstGeom prst="roundRect">
          <a:avLst>
            <a:gd name="adj" fmla="val 10000"/>
          </a:avLst>
        </a:prstGeom>
      </dgm:spPr>
      <dgm:t>
        <a:bodyPr/>
        <a:lstStyle/>
        <a:p>
          <a:endParaRPr lang="en-US"/>
        </a:p>
      </dgm:t>
    </dgm:pt>
    <dgm:pt modelId="{2CF5499E-1BCE-4ABA-A68C-C87EAC9C52BA}" type="pres">
      <dgm:prSet presAssocID="{9C979AE7-4761-4C6A-B26F-C890B8C3B236}" presName="horzThree" presStyleCnt="0"/>
      <dgm:spPr/>
    </dgm:pt>
    <dgm:pt modelId="{90FE47CF-578E-4502-8B41-D1098881B451}" type="pres">
      <dgm:prSet presAssocID="{C21F14EB-A904-4EF8-A663-B3B3B33B5F4C}" presName="sibSpaceTwo" presStyleCnt="0"/>
      <dgm:spPr/>
    </dgm:pt>
    <dgm:pt modelId="{9C495D24-A293-47F1-A064-00BFDA938775}" type="pres">
      <dgm:prSet presAssocID="{143DC878-DCF9-4C78-82D0-8003223239C4}" presName="vertTwo" presStyleCnt="0"/>
      <dgm:spPr/>
    </dgm:pt>
    <dgm:pt modelId="{AABE1011-A767-4AF9-8DF0-9D9BE35E167F}" type="pres">
      <dgm:prSet presAssocID="{143DC878-DCF9-4C78-82D0-8003223239C4}" presName="txTwo" presStyleLbl="node2" presStyleIdx="3" presStyleCnt="4">
        <dgm:presLayoutVars>
          <dgm:chPref val="3"/>
        </dgm:presLayoutVars>
      </dgm:prSet>
      <dgm:spPr>
        <a:prstGeom prst="roundRect">
          <a:avLst>
            <a:gd name="adj" fmla="val 10000"/>
          </a:avLst>
        </a:prstGeom>
      </dgm:spPr>
      <dgm:t>
        <a:bodyPr/>
        <a:lstStyle/>
        <a:p>
          <a:endParaRPr lang="en-US"/>
        </a:p>
      </dgm:t>
    </dgm:pt>
    <dgm:pt modelId="{DBC74F44-5F5C-48E9-93E8-6ED1566EBB1E}" type="pres">
      <dgm:prSet presAssocID="{143DC878-DCF9-4C78-82D0-8003223239C4}" presName="horzTwo" presStyleCnt="0"/>
      <dgm:spPr/>
    </dgm:pt>
  </dgm:ptLst>
  <dgm:cxnLst>
    <dgm:cxn modelId="{E5A0FA80-ED50-47E1-83D2-3E954C0045D9}" srcId="{4CF4ADDB-DE1A-4582-8C41-E2A07DD02FA9}" destId="{66F5BDF2-A939-40AA-BDD1-D2FD2F6EF73E}" srcOrd="0" destOrd="0" parTransId="{94619FAB-22CA-4C25-AC4E-A66C7FF050CD}" sibTransId="{809DD6EE-3B6A-46E3-B88D-AF9EE77EAA55}"/>
    <dgm:cxn modelId="{C2FEC836-5286-4240-A810-D89DDB781A3D}" srcId="{22DCCAC2-7F72-467F-8A80-9F2500E5FADA}" destId="{AFEC8AE9-64E4-4FBF-A15D-9C0314D395AC}" srcOrd="0" destOrd="0" parTransId="{E4181BCA-000B-4DA8-B40F-5ED972D16B78}" sibTransId="{51FB8968-00BB-4A3D-80EC-346BB96D9F54}"/>
    <dgm:cxn modelId="{F4BFCE01-D301-4AAC-9CB7-525AD388A126}" type="presOf" srcId="{143DC878-DCF9-4C78-82D0-8003223239C4}" destId="{AABE1011-A767-4AF9-8DF0-9D9BE35E167F}" srcOrd="0" destOrd="0" presId="urn:microsoft.com/office/officeart/2005/8/layout/hierarchy4"/>
    <dgm:cxn modelId="{19E8E0EE-7BD1-4CB3-9607-DBF0B78A3B5C}" srcId="{22DCCAC2-7F72-467F-8A80-9F2500E5FADA}" destId="{9C979AE7-4761-4C6A-B26F-C890B8C3B236}" srcOrd="1" destOrd="0" parTransId="{26C83151-3901-4293-9DA8-8C99512347D6}" sibTransId="{4B98D6DD-A6EB-42AF-862E-DED8AB1B265F}"/>
    <dgm:cxn modelId="{A84580FD-E9F6-4DF7-AD98-D809DA3F71A2}" type="presOf" srcId="{66F5BDF2-A939-40AA-BDD1-D2FD2F6EF73E}" destId="{75E350D3-F7E9-4DEC-837B-44A75D50B332}" srcOrd="0" destOrd="0" presId="urn:microsoft.com/office/officeart/2005/8/layout/hierarchy4"/>
    <dgm:cxn modelId="{F7E46C20-E2C3-47A8-9B8B-416996E24D76}" type="presOf" srcId="{22DCCAC2-7F72-467F-8A80-9F2500E5FADA}" destId="{E1F66F29-B016-467C-A824-403AAB46514E}" srcOrd="0" destOrd="0" presId="urn:microsoft.com/office/officeart/2005/8/layout/hierarchy4"/>
    <dgm:cxn modelId="{76EE3535-C1A3-497F-B62C-95BB1364DF38}" srcId="{097BD145-C58C-4F51-8381-444E39F52962}" destId="{4CF4ADDB-DE1A-4582-8C41-E2A07DD02FA9}" srcOrd="0" destOrd="0" parTransId="{F233AF61-BAED-451C-A79D-85CD1D187073}" sibTransId="{3CBCEED9-0588-45AB-9A0D-804680BE8062}"/>
    <dgm:cxn modelId="{65479C5E-6AE8-4710-B5A8-AD74D0CB61D1}" type="presOf" srcId="{9C979AE7-4761-4C6A-B26F-C890B8C3B236}" destId="{D6DF03C9-8BD3-4012-B315-F8AAA43DF387}" srcOrd="0" destOrd="0" presId="urn:microsoft.com/office/officeart/2005/8/layout/hierarchy4"/>
    <dgm:cxn modelId="{8EDE98CC-4B89-4EFA-9084-8CFC3E7C4F7C}" srcId="{4CF4ADDB-DE1A-4582-8C41-E2A07DD02FA9}" destId="{CFFD74D9-98E3-4743-9D40-FC3F3D5C8B65}" srcOrd="1" destOrd="0" parTransId="{1EFA2956-B22D-4BFE-BCC8-B49B56F1C107}" sibTransId="{B7965406-01AA-43FE-BD09-FB18FCCEA5C8}"/>
    <dgm:cxn modelId="{57BED6BC-6070-4D36-A021-F77F8CB44C8B}" type="presOf" srcId="{4CF4ADDB-DE1A-4582-8C41-E2A07DD02FA9}" destId="{2DA2CCC7-0836-4821-B462-EAC0F1CD33CF}" srcOrd="0" destOrd="0" presId="urn:microsoft.com/office/officeart/2005/8/layout/hierarchy4"/>
    <dgm:cxn modelId="{64EA0421-3E8B-4631-8C8B-990149BBD8ED}" type="presOf" srcId="{097BD145-C58C-4F51-8381-444E39F52962}" destId="{1E4C36EE-1693-40B4-8779-EB29CAF5DCAE}" srcOrd="0" destOrd="0" presId="urn:microsoft.com/office/officeart/2005/8/layout/hierarchy4"/>
    <dgm:cxn modelId="{9FF1DB3B-D378-49F8-B6DF-BA70A4E2BAB2}" type="presOf" srcId="{2C5F3BE4-14F8-42D4-A448-EA736907DA05}" destId="{6CD0F6C2-844B-4648-82C5-3D1896926EBA}" srcOrd="0" destOrd="0" presId="urn:microsoft.com/office/officeart/2005/8/layout/hierarchy4"/>
    <dgm:cxn modelId="{B8C1CA38-FEB4-411F-AA05-961F71B50C4B}" type="presOf" srcId="{AFEC8AE9-64E4-4FBF-A15D-9C0314D395AC}" destId="{F831ADB1-5D16-4814-88F7-418C5BD51383}" srcOrd="0" destOrd="0" presId="urn:microsoft.com/office/officeart/2005/8/layout/hierarchy4"/>
    <dgm:cxn modelId="{C44E54EC-C566-49DC-8814-BE065584E9EF}" type="presOf" srcId="{C44C5FD9-4DE0-4CA7-A1F3-174B4ACBCC4E}" destId="{2970C3BE-0B1D-4C64-AB9B-C6D9B12DC798}" srcOrd="0" destOrd="0" presId="urn:microsoft.com/office/officeart/2005/8/layout/hierarchy4"/>
    <dgm:cxn modelId="{058A9688-9882-49F6-BCF8-5F7A5DF29A5C}" type="presOf" srcId="{CFFD74D9-98E3-4743-9D40-FC3F3D5C8B65}" destId="{88A93094-9F14-408C-86AE-9CC0ECB34909}" srcOrd="0" destOrd="0" presId="urn:microsoft.com/office/officeart/2005/8/layout/hierarchy4"/>
    <dgm:cxn modelId="{C6D446BA-AD8E-4482-A7BA-ED083A2D575E}" srcId="{097BD145-C58C-4F51-8381-444E39F52962}" destId="{2C5F3BE4-14F8-42D4-A448-EA736907DA05}" srcOrd="1" destOrd="0" parTransId="{B6245034-91CC-4FE3-BB06-AFA1EAFD5D68}" sibTransId="{765AAE9E-48BD-40E6-A833-3556BA59918C}"/>
    <dgm:cxn modelId="{4ACF7579-3C4B-4168-A2DC-B1D5FAFD8F3A}" srcId="{097BD145-C58C-4F51-8381-444E39F52962}" destId="{143DC878-DCF9-4C78-82D0-8003223239C4}" srcOrd="3" destOrd="0" parTransId="{84A549FE-C363-43F2-B372-B38B8DAABDE9}" sibTransId="{C2901E81-06C7-4EC4-B70F-E77CB070C77B}"/>
    <dgm:cxn modelId="{07A9C2B3-6C97-4946-A8EE-D7B6620B00CD}" srcId="{097BD145-C58C-4F51-8381-444E39F52962}" destId="{22DCCAC2-7F72-467F-8A80-9F2500E5FADA}" srcOrd="2" destOrd="0" parTransId="{2B697F82-A8A6-41FE-9B88-B932FA9D280B}" sibTransId="{C21F14EB-A904-4EF8-A663-B3B3B33B5F4C}"/>
    <dgm:cxn modelId="{A2C67987-8998-48DC-823F-47C067D3771B}" srcId="{C44C5FD9-4DE0-4CA7-A1F3-174B4ACBCC4E}" destId="{097BD145-C58C-4F51-8381-444E39F52962}" srcOrd="0" destOrd="0" parTransId="{12A35F78-F580-4900-BF10-06BA164B04C1}" sibTransId="{A1830F13-0472-444D-94FE-CC15B1C02171}"/>
    <dgm:cxn modelId="{27E65CE8-888A-4D60-B895-3381F60B5E19}" type="presParOf" srcId="{2970C3BE-0B1D-4C64-AB9B-C6D9B12DC798}" destId="{F610F8F2-1E17-4977-A389-3390FA398B83}" srcOrd="0" destOrd="0" presId="urn:microsoft.com/office/officeart/2005/8/layout/hierarchy4"/>
    <dgm:cxn modelId="{2314CBC7-F3BC-4D9D-84C9-375FF035C52D}" type="presParOf" srcId="{F610F8F2-1E17-4977-A389-3390FA398B83}" destId="{1E4C36EE-1693-40B4-8779-EB29CAF5DCAE}" srcOrd="0" destOrd="0" presId="urn:microsoft.com/office/officeart/2005/8/layout/hierarchy4"/>
    <dgm:cxn modelId="{CBD0B443-FF0F-4711-A4B6-3E1B6332CE37}" type="presParOf" srcId="{F610F8F2-1E17-4977-A389-3390FA398B83}" destId="{597522E5-8154-47D3-87C5-0E868512AD58}" srcOrd="1" destOrd="0" presId="urn:microsoft.com/office/officeart/2005/8/layout/hierarchy4"/>
    <dgm:cxn modelId="{EE00B562-E9EE-4D84-9A62-DC60AB4E9816}" type="presParOf" srcId="{F610F8F2-1E17-4977-A389-3390FA398B83}" destId="{E5D86067-413B-4D71-AE95-FD1F46362787}" srcOrd="2" destOrd="0" presId="urn:microsoft.com/office/officeart/2005/8/layout/hierarchy4"/>
    <dgm:cxn modelId="{77039C56-89D9-416B-ACC9-CAEF95104813}" type="presParOf" srcId="{E5D86067-413B-4D71-AE95-FD1F46362787}" destId="{B62CC923-FFA8-45B0-9849-8BADE36CE197}" srcOrd="0" destOrd="0" presId="urn:microsoft.com/office/officeart/2005/8/layout/hierarchy4"/>
    <dgm:cxn modelId="{0FECEDD8-7297-4BB2-9EEE-3B4E780345F9}" type="presParOf" srcId="{B62CC923-FFA8-45B0-9849-8BADE36CE197}" destId="{2DA2CCC7-0836-4821-B462-EAC0F1CD33CF}" srcOrd="0" destOrd="0" presId="urn:microsoft.com/office/officeart/2005/8/layout/hierarchy4"/>
    <dgm:cxn modelId="{0DD27912-E5F7-4148-A962-C3242986E163}" type="presParOf" srcId="{B62CC923-FFA8-45B0-9849-8BADE36CE197}" destId="{5652E036-B7C1-4CB5-9947-2C83FF7FF591}" srcOrd="1" destOrd="0" presId="urn:microsoft.com/office/officeart/2005/8/layout/hierarchy4"/>
    <dgm:cxn modelId="{4C4B5C5C-711F-4502-8769-70F341C76CEE}" type="presParOf" srcId="{B62CC923-FFA8-45B0-9849-8BADE36CE197}" destId="{1B4AD50D-D58D-470E-B07E-C4AA61028075}" srcOrd="2" destOrd="0" presId="urn:microsoft.com/office/officeart/2005/8/layout/hierarchy4"/>
    <dgm:cxn modelId="{907842CA-098F-4170-8F12-4409EFE53D80}" type="presParOf" srcId="{1B4AD50D-D58D-470E-B07E-C4AA61028075}" destId="{BB45D99D-92D4-4AC4-9C2E-3E04BF2578A2}" srcOrd="0" destOrd="0" presId="urn:microsoft.com/office/officeart/2005/8/layout/hierarchy4"/>
    <dgm:cxn modelId="{1EAB90A2-27D1-4C92-8782-6F52FA465E53}" type="presParOf" srcId="{BB45D99D-92D4-4AC4-9C2E-3E04BF2578A2}" destId="{75E350D3-F7E9-4DEC-837B-44A75D50B332}" srcOrd="0" destOrd="0" presId="urn:microsoft.com/office/officeart/2005/8/layout/hierarchy4"/>
    <dgm:cxn modelId="{4982959D-3B64-4D70-9E8F-6EF957236A85}" type="presParOf" srcId="{BB45D99D-92D4-4AC4-9C2E-3E04BF2578A2}" destId="{BBFBFBC0-7DED-47B4-9886-324F1B6E37B5}" srcOrd="1" destOrd="0" presId="urn:microsoft.com/office/officeart/2005/8/layout/hierarchy4"/>
    <dgm:cxn modelId="{9D3DB251-58E9-4C3B-B672-85E9E27E6452}" type="presParOf" srcId="{1B4AD50D-D58D-470E-B07E-C4AA61028075}" destId="{9A5B9F2C-9770-4F47-B4B1-9982F2A8074E}" srcOrd="1" destOrd="0" presId="urn:microsoft.com/office/officeart/2005/8/layout/hierarchy4"/>
    <dgm:cxn modelId="{2F350018-0E55-4FE6-B35E-507C0173DF18}" type="presParOf" srcId="{1B4AD50D-D58D-470E-B07E-C4AA61028075}" destId="{6AB06D97-C9CD-4657-A8B8-DCDC83952B29}" srcOrd="2" destOrd="0" presId="urn:microsoft.com/office/officeart/2005/8/layout/hierarchy4"/>
    <dgm:cxn modelId="{9AC03113-C662-43A3-910C-D53596E0A687}" type="presParOf" srcId="{6AB06D97-C9CD-4657-A8B8-DCDC83952B29}" destId="{88A93094-9F14-408C-86AE-9CC0ECB34909}" srcOrd="0" destOrd="0" presId="urn:microsoft.com/office/officeart/2005/8/layout/hierarchy4"/>
    <dgm:cxn modelId="{B6E6B17B-98FF-4FF6-B0D7-1E802E2A1B5E}" type="presParOf" srcId="{6AB06D97-C9CD-4657-A8B8-DCDC83952B29}" destId="{57E76DB8-3995-4E46-9C04-0E1552B9F5CC}" srcOrd="1" destOrd="0" presId="urn:microsoft.com/office/officeart/2005/8/layout/hierarchy4"/>
    <dgm:cxn modelId="{1633B252-DA2B-40AB-9EE9-862F19FEFD18}" type="presParOf" srcId="{E5D86067-413B-4D71-AE95-FD1F46362787}" destId="{86F062EE-C2C3-4030-9EB8-3C466342A459}" srcOrd="1" destOrd="0" presId="urn:microsoft.com/office/officeart/2005/8/layout/hierarchy4"/>
    <dgm:cxn modelId="{2FEABFC1-2AAD-4669-B751-B60BD7C0A875}" type="presParOf" srcId="{E5D86067-413B-4D71-AE95-FD1F46362787}" destId="{7E4027A7-2A85-4A99-86E4-4EFB288622D9}" srcOrd="2" destOrd="0" presId="urn:microsoft.com/office/officeart/2005/8/layout/hierarchy4"/>
    <dgm:cxn modelId="{A299B8DD-330C-4422-8677-9B495618AD21}" type="presParOf" srcId="{7E4027A7-2A85-4A99-86E4-4EFB288622D9}" destId="{6CD0F6C2-844B-4648-82C5-3D1896926EBA}" srcOrd="0" destOrd="0" presId="urn:microsoft.com/office/officeart/2005/8/layout/hierarchy4"/>
    <dgm:cxn modelId="{7C22280E-841F-4F60-BD73-CD7CE9DD8369}" type="presParOf" srcId="{7E4027A7-2A85-4A99-86E4-4EFB288622D9}" destId="{7CD56723-7626-4931-915A-C2C9965F19B0}" srcOrd="1" destOrd="0" presId="urn:microsoft.com/office/officeart/2005/8/layout/hierarchy4"/>
    <dgm:cxn modelId="{2B8D770E-8616-4D6C-B117-DA15493DC48C}" type="presParOf" srcId="{E5D86067-413B-4D71-AE95-FD1F46362787}" destId="{1D7DD74A-31AE-49CE-941E-EB65E4940DDF}" srcOrd="3" destOrd="0" presId="urn:microsoft.com/office/officeart/2005/8/layout/hierarchy4"/>
    <dgm:cxn modelId="{FC168F89-5CED-440B-A91F-98F775A47B75}" type="presParOf" srcId="{E5D86067-413B-4D71-AE95-FD1F46362787}" destId="{CB53B2EF-B536-4E55-9EB7-C47FBF3554BB}" srcOrd="4" destOrd="0" presId="urn:microsoft.com/office/officeart/2005/8/layout/hierarchy4"/>
    <dgm:cxn modelId="{AE1BE334-57C0-441E-9727-27C86DB5FE70}" type="presParOf" srcId="{CB53B2EF-B536-4E55-9EB7-C47FBF3554BB}" destId="{E1F66F29-B016-467C-A824-403AAB46514E}" srcOrd="0" destOrd="0" presId="urn:microsoft.com/office/officeart/2005/8/layout/hierarchy4"/>
    <dgm:cxn modelId="{4757855B-09AF-438E-A38A-0DAF7B3DA704}" type="presParOf" srcId="{CB53B2EF-B536-4E55-9EB7-C47FBF3554BB}" destId="{99C3E590-9980-4D79-A468-63F5C55A8B18}" srcOrd="1" destOrd="0" presId="urn:microsoft.com/office/officeart/2005/8/layout/hierarchy4"/>
    <dgm:cxn modelId="{C7372E87-20DB-4385-8C30-71F2CF72FB4A}" type="presParOf" srcId="{CB53B2EF-B536-4E55-9EB7-C47FBF3554BB}" destId="{3C0924DC-62FD-4B37-98E5-C1BEF1B61A9A}" srcOrd="2" destOrd="0" presId="urn:microsoft.com/office/officeart/2005/8/layout/hierarchy4"/>
    <dgm:cxn modelId="{1EB4E03D-7094-4241-8EBD-70C1E8EBA10C}" type="presParOf" srcId="{3C0924DC-62FD-4B37-98E5-C1BEF1B61A9A}" destId="{FD9D2183-D1EB-4F53-8F2A-4B251D63868B}" srcOrd="0" destOrd="0" presId="urn:microsoft.com/office/officeart/2005/8/layout/hierarchy4"/>
    <dgm:cxn modelId="{BF2B092E-18FA-48B7-AA38-185E82B17A12}" type="presParOf" srcId="{FD9D2183-D1EB-4F53-8F2A-4B251D63868B}" destId="{F831ADB1-5D16-4814-88F7-418C5BD51383}" srcOrd="0" destOrd="0" presId="urn:microsoft.com/office/officeart/2005/8/layout/hierarchy4"/>
    <dgm:cxn modelId="{1EFA5FC9-F517-4FB7-A646-781105430477}" type="presParOf" srcId="{FD9D2183-D1EB-4F53-8F2A-4B251D63868B}" destId="{28A1B7F4-973A-458E-A150-841B809F8B5F}" srcOrd="1" destOrd="0" presId="urn:microsoft.com/office/officeart/2005/8/layout/hierarchy4"/>
    <dgm:cxn modelId="{0C87ED17-D0B4-4BB4-90AC-2BD2F91169A7}" type="presParOf" srcId="{3C0924DC-62FD-4B37-98E5-C1BEF1B61A9A}" destId="{9EF59A74-07F5-4F3D-8AC0-460683D673D6}" srcOrd="1" destOrd="0" presId="urn:microsoft.com/office/officeart/2005/8/layout/hierarchy4"/>
    <dgm:cxn modelId="{F9C09571-284F-40D7-8249-13B347054FAE}" type="presParOf" srcId="{3C0924DC-62FD-4B37-98E5-C1BEF1B61A9A}" destId="{C5F9BBD5-964F-4760-877E-D95D184FE449}" srcOrd="2" destOrd="0" presId="urn:microsoft.com/office/officeart/2005/8/layout/hierarchy4"/>
    <dgm:cxn modelId="{82B3B28E-5B66-44D4-B236-7B4630920895}" type="presParOf" srcId="{C5F9BBD5-964F-4760-877E-D95D184FE449}" destId="{D6DF03C9-8BD3-4012-B315-F8AAA43DF387}" srcOrd="0" destOrd="0" presId="urn:microsoft.com/office/officeart/2005/8/layout/hierarchy4"/>
    <dgm:cxn modelId="{FB22A5D7-A918-42D8-91C8-87D6B150A4DE}" type="presParOf" srcId="{C5F9BBD5-964F-4760-877E-D95D184FE449}" destId="{2CF5499E-1BCE-4ABA-A68C-C87EAC9C52BA}" srcOrd="1" destOrd="0" presId="urn:microsoft.com/office/officeart/2005/8/layout/hierarchy4"/>
    <dgm:cxn modelId="{85E8C214-B74A-410D-B628-C151B144C019}" type="presParOf" srcId="{E5D86067-413B-4D71-AE95-FD1F46362787}" destId="{90FE47CF-578E-4502-8B41-D1098881B451}" srcOrd="5" destOrd="0" presId="urn:microsoft.com/office/officeart/2005/8/layout/hierarchy4"/>
    <dgm:cxn modelId="{4AA09DB4-EB23-4E8F-9046-CA3804B338E7}" type="presParOf" srcId="{E5D86067-413B-4D71-AE95-FD1F46362787}" destId="{9C495D24-A293-47F1-A064-00BFDA938775}" srcOrd="6" destOrd="0" presId="urn:microsoft.com/office/officeart/2005/8/layout/hierarchy4"/>
    <dgm:cxn modelId="{E364CB37-2ED7-4E8D-B63C-B63A5CE8AE0E}" type="presParOf" srcId="{9C495D24-A293-47F1-A064-00BFDA938775}" destId="{AABE1011-A767-4AF9-8DF0-9D9BE35E167F}" srcOrd="0" destOrd="0" presId="urn:microsoft.com/office/officeart/2005/8/layout/hierarchy4"/>
    <dgm:cxn modelId="{C152EF58-FBCF-48CC-A4A4-49FF3BBC3C1D}" type="presParOf" srcId="{9C495D24-A293-47F1-A064-00BFDA938775}" destId="{DBC74F44-5F5C-48E9-93E8-6ED1566EBB1E}" srcOrd="1" destOrd="0" presId="urn:microsoft.com/office/officeart/2005/8/layout/hierarchy4"/>
  </dgm:cxnLst>
  <dgm:bg/>
  <dgm:whole>
    <a:ln>
      <a:noFill/>
    </a:ln>
  </dgm:whole>
  <dgm:extLst>
    <a:ext uri="http://schemas.microsoft.com/office/drawing/2008/diagram">
      <dsp:dataModelExt xmlns:dsp="http://schemas.microsoft.com/office/drawing/2008/diagram" relId="rId7" minVer="http://schemas.openxmlformats.org/drawingml/2006/diagram"/>
    </a:ext>
  </dgm:extLst>
</dgm:dataModel>
</file>

<file path=ppt/diagrams/data2.xml><?xml version="1.0" encoding="utf-8"?>
<dgm:dataModel xmlns:dgm="http://schemas.openxmlformats.org/drawingml/2006/diagram" xmlns:a="http://schemas.openxmlformats.org/drawingml/2006/main">
  <dgm:ptLst>
    <dgm:pt modelId="{C44C5FD9-4DE0-4CA7-A1F3-174B4ACBCC4E}" type="doc">
      <dgm:prSet loTypeId="urn:microsoft.com/office/officeart/2005/8/layout/hierarchy4" loCatId="hierarchy" qsTypeId="urn:microsoft.com/office/officeart/2005/8/quickstyle/simple1" qsCatId="simple" csTypeId="urn:microsoft.com/office/officeart/2005/8/colors/accent1_2" csCatId="accent1" phldr="1"/>
      <dgm:spPr/>
      <dgm:t>
        <a:bodyPr/>
        <a:lstStyle/>
        <a:p>
          <a:endParaRPr lang="en-US"/>
        </a:p>
      </dgm:t>
    </dgm:pt>
    <dgm:pt modelId="{4CF4ADDB-DE1A-4582-8C41-E2A07DD02FA9}">
      <dgm:prSet phldrT="[Text]" custT="1">
        <dgm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dgm:style>
      </dgm:prSet>
      <dgm:spPr>
        <a:xfrm>
          <a:off x="1971" y="1099356"/>
          <a:ext cx="1766915" cy="1001687"/>
        </a:xfrm>
        <a:prstGeom prst="roundRect">
          <a:avLst>
            <a:gd name="adj" fmla="val 10000"/>
          </a:avLst>
        </a:prstGeom>
        <a:solidFill>
          <a:schemeClr val="accent3">
            <a:lumMod val="40000"/>
            <a:lumOff val="60000"/>
          </a:schemeClr>
        </a:solidFill>
        <a:ln/>
      </dgm:spPr>
      <dgm:t>
        <a:bodyPr/>
        <a:lstStyle/>
        <a:p>
          <a:pPr>
            <a:buNone/>
          </a:pPr>
          <a:r>
            <a:rPr lang="en-US" sz="4000" b="1" dirty="0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1. </a:t>
          </a:r>
          <a:r>
            <a:rPr lang="en-US" sz="4000" b="1" dirty="0" err="1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Quan</a:t>
          </a:r>
          <a:r>
            <a:rPr lang="en-US" sz="4000" b="1" dirty="0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 </a:t>
          </a:r>
          <a:r>
            <a:rPr lang="en-US" sz="4000" b="1" dirty="0" err="1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sát</a:t>
          </a:r>
          <a:r>
            <a:rPr lang="en-US" sz="4000" b="1" dirty="0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 </a:t>
          </a:r>
          <a:r>
            <a:rPr lang="en-US" sz="4000" b="1" dirty="0" err="1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từng</a:t>
          </a:r>
          <a:r>
            <a:rPr lang="en-US" sz="4000" b="1" dirty="0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 </a:t>
          </a:r>
        </a:p>
        <a:p>
          <a:pPr>
            <a:buNone/>
          </a:pPr>
          <a:r>
            <a:rPr lang="en-US" sz="4000" b="1" dirty="0" err="1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tiểu</a:t>
          </a:r>
          <a:r>
            <a:rPr lang="en-US" sz="4000" b="1" dirty="0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 </a:t>
          </a:r>
          <a:r>
            <a:rPr lang="en-US" sz="4000" b="1" dirty="0" err="1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tiết</a:t>
          </a:r>
          <a:endParaRPr lang="en-US" sz="4000" b="1" dirty="0">
            <a:solidFill>
              <a:sysClr val="windowText" lastClr="000000">
                <a:hueOff val="0"/>
                <a:satOff val="0"/>
                <a:lumOff val="0"/>
                <a:alphaOff val="0"/>
              </a:sysClr>
            </a:solidFill>
            <a:latin typeface="Times New Roman" panose="02020603050405020304" pitchFamily="18" charset="0"/>
            <a:ea typeface="+mn-ea"/>
            <a:cs typeface="Times New Roman" panose="02020603050405020304" pitchFamily="18" charset="0"/>
          </a:endParaRPr>
        </a:p>
      </dgm:t>
    </dgm:pt>
    <dgm:pt modelId="{F233AF61-BAED-451C-A79D-85CD1D187073}" type="parTrans" cxnId="{76EE3535-C1A3-497F-B62C-95BB1364DF38}">
      <dgm:prSet/>
      <dgm:spPr>
        <a:xfrm>
          <a:off x="1132239" y="927553"/>
          <a:ext cx="1865322" cy="295907"/>
        </a:xfrm>
        <a:custGeom>
          <a:avLst/>
          <a:gdLst/>
          <a:ahLst/>
          <a:cxnLst/>
          <a:rect l="0" t="0" r="0" b="0"/>
          <a:pathLst>
            <a:path>
              <a:moveTo>
                <a:pt x="1865322" y="0"/>
              </a:moveTo>
              <a:lnTo>
                <a:pt x="1865322" y="201652"/>
              </a:lnTo>
              <a:lnTo>
                <a:pt x="0" y="201652"/>
              </a:lnTo>
              <a:lnTo>
                <a:pt x="0" y="295907"/>
              </a:lnTo>
            </a:path>
          </a:pathLst>
        </a:custGeom>
        <a:noFill/>
        <a:ln w="12700" cap="flat" cmpd="sng" algn="ctr">
          <a:solidFill>
            <a:srgbClr val="4472C4">
              <a:shade val="60000"/>
              <a:hueOff val="0"/>
              <a:satOff val="0"/>
              <a:lumOff val="0"/>
              <a:alphaOff val="0"/>
            </a:srgbClr>
          </a:solidFill>
          <a:prstDash val="solid"/>
          <a:miter lim="800000"/>
        </a:ln>
        <a:effectLst/>
      </dgm:spPr>
      <dgm:t>
        <a:bodyPr/>
        <a:lstStyle/>
        <a:p>
          <a:endParaRPr lang="en-US" sz="5400"/>
        </a:p>
      </dgm:t>
    </dgm:pt>
    <dgm:pt modelId="{3CBCEED9-0588-45AB-9A0D-804680BE8062}" type="sibTrans" cxnId="{76EE3535-C1A3-497F-B62C-95BB1364DF38}">
      <dgm:prSet/>
      <dgm:spPr/>
      <dgm:t>
        <a:bodyPr/>
        <a:lstStyle/>
        <a:p>
          <a:endParaRPr lang="en-US" sz="5400"/>
        </a:p>
      </dgm:t>
    </dgm:pt>
    <dgm:pt modelId="{66F5BDF2-A939-40AA-BDD1-D2FD2F6EF73E}">
      <dgm:prSet phldrT="[Text]" custT="1">
        <dgm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dgm:style>
      </dgm:prSet>
      <dgm:spPr>
        <a:xfrm>
          <a:off x="1971" y="2197205"/>
          <a:ext cx="865286" cy="1001687"/>
        </a:xfrm>
        <a:prstGeom prst="roundRect">
          <a:avLst>
            <a:gd name="adj" fmla="val 10000"/>
          </a:avLst>
        </a:prstGeom>
        <a:solidFill>
          <a:schemeClr val="accent3">
            <a:lumMod val="20000"/>
            <a:lumOff val="80000"/>
          </a:schemeClr>
        </a:solidFill>
        <a:ln/>
      </dgm:spPr>
      <dgm:t>
        <a:bodyPr/>
        <a:lstStyle/>
        <a:p>
          <a:pPr>
            <a:buNone/>
          </a:pPr>
          <a:r>
            <a:rPr lang="en-US" sz="4000" dirty="0" err="1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Suy</a:t>
          </a:r>
          <a:r>
            <a:rPr lang="en-US" sz="4000" dirty="0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 </a:t>
          </a:r>
          <a:r>
            <a:rPr lang="en-US" sz="4000" dirty="0" err="1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ra</a:t>
          </a:r>
          <a:r>
            <a:rPr lang="en-US" sz="4000" dirty="0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 </a:t>
          </a:r>
          <a:r>
            <a:rPr lang="en-US" sz="4000" dirty="0" err="1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kết</a:t>
          </a:r>
          <a:r>
            <a:rPr lang="en-US" sz="4000" dirty="0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 </a:t>
          </a:r>
          <a:r>
            <a:rPr lang="en-US" sz="4000" dirty="0" err="1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luận</a:t>
          </a:r>
          <a:r>
            <a:rPr lang="en-US" sz="4000" dirty="0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 </a:t>
          </a:r>
          <a:r>
            <a:rPr lang="en-US" sz="4000" dirty="0" err="1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quan</a:t>
          </a:r>
          <a:r>
            <a:rPr lang="en-US" sz="4000" dirty="0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 </a:t>
          </a:r>
          <a:r>
            <a:rPr lang="en-US" sz="4000" dirty="0" err="1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trọng</a:t>
          </a:r>
          <a:endParaRPr lang="en-US" sz="4000" dirty="0">
            <a:solidFill>
              <a:sysClr val="windowText" lastClr="000000">
                <a:hueOff val="0"/>
                <a:satOff val="0"/>
                <a:lumOff val="0"/>
                <a:alphaOff val="0"/>
              </a:sysClr>
            </a:solidFill>
            <a:latin typeface="Times New Roman" panose="02020603050405020304" pitchFamily="18" charset="0"/>
            <a:ea typeface="+mn-ea"/>
            <a:cs typeface="Times New Roman" panose="02020603050405020304" pitchFamily="18" charset="0"/>
          </a:endParaRPr>
        </a:p>
        <a:p>
          <a:pPr>
            <a:buNone/>
          </a:pPr>
          <a:endParaRPr lang="en-US" sz="4000" dirty="0">
            <a:solidFill>
              <a:sysClr val="windowText" lastClr="000000">
                <a:hueOff val="0"/>
                <a:satOff val="0"/>
                <a:lumOff val="0"/>
                <a:alphaOff val="0"/>
              </a:sysClr>
            </a:solidFill>
            <a:latin typeface="Times New Roman" panose="02020603050405020304" pitchFamily="18" charset="0"/>
            <a:ea typeface="+mn-ea"/>
            <a:cs typeface="Times New Roman" panose="02020603050405020304" pitchFamily="18" charset="0"/>
          </a:endParaRPr>
        </a:p>
        <a:p>
          <a:pPr>
            <a:buNone/>
          </a:pPr>
          <a:endParaRPr lang="en-US" sz="4000" dirty="0">
            <a:solidFill>
              <a:sysClr val="windowText" lastClr="000000">
                <a:hueOff val="0"/>
                <a:satOff val="0"/>
                <a:lumOff val="0"/>
                <a:alphaOff val="0"/>
              </a:sysClr>
            </a:solidFill>
            <a:latin typeface="Times New Roman" panose="02020603050405020304" pitchFamily="18" charset="0"/>
            <a:ea typeface="+mn-ea"/>
            <a:cs typeface="Times New Roman" panose="02020603050405020304" pitchFamily="18" charset="0"/>
          </a:endParaRPr>
        </a:p>
        <a:p>
          <a:pPr>
            <a:buNone/>
          </a:pPr>
          <a:endParaRPr lang="en-US" sz="4000" dirty="0">
            <a:solidFill>
              <a:sysClr val="windowText" lastClr="000000">
                <a:hueOff val="0"/>
                <a:satOff val="0"/>
                <a:lumOff val="0"/>
                <a:alphaOff val="0"/>
              </a:sysClr>
            </a:solidFill>
            <a:latin typeface="Times New Roman" panose="02020603050405020304" pitchFamily="18" charset="0"/>
            <a:ea typeface="+mn-ea"/>
            <a:cs typeface="Times New Roman" panose="02020603050405020304" pitchFamily="18" charset="0"/>
          </a:endParaRPr>
        </a:p>
      </dgm:t>
    </dgm:pt>
    <dgm:pt modelId="{94619FAB-22CA-4C25-AC4E-A66C7FF050CD}" type="parTrans" cxnId="{E5A0FA80-ED50-47E1-83D2-3E954C0045D9}">
      <dgm:prSet/>
      <dgm:spPr>
        <a:xfrm>
          <a:off x="510465" y="1869541"/>
          <a:ext cx="621774" cy="295907"/>
        </a:xfrm>
        <a:custGeom>
          <a:avLst/>
          <a:gdLst/>
          <a:ahLst/>
          <a:cxnLst/>
          <a:rect l="0" t="0" r="0" b="0"/>
          <a:pathLst>
            <a:path>
              <a:moveTo>
                <a:pt x="621774" y="0"/>
              </a:moveTo>
              <a:lnTo>
                <a:pt x="621774" y="201652"/>
              </a:lnTo>
              <a:lnTo>
                <a:pt x="0" y="201652"/>
              </a:lnTo>
              <a:lnTo>
                <a:pt x="0" y="295907"/>
              </a:lnTo>
            </a:path>
          </a:pathLst>
        </a:custGeom>
        <a:noFill/>
        <a:ln w="12700" cap="flat" cmpd="sng" algn="ctr">
          <a:solidFill>
            <a:srgbClr val="4472C4">
              <a:shade val="80000"/>
              <a:hueOff val="0"/>
              <a:satOff val="0"/>
              <a:lumOff val="0"/>
              <a:alphaOff val="0"/>
            </a:srgbClr>
          </a:solidFill>
          <a:prstDash val="solid"/>
          <a:miter lim="800000"/>
        </a:ln>
        <a:effectLst/>
      </dgm:spPr>
      <dgm:t>
        <a:bodyPr/>
        <a:lstStyle/>
        <a:p>
          <a:endParaRPr lang="en-US" sz="5400"/>
        </a:p>
      </dgm:t>
    </dgm:pt>
    <dgm:pt modelId="{809DD6EE-3B6A-46E3-B88D-AF9EE77EAA55}" type="sibTrans" cxnId="{E5A0FA80-ED50-47E1-83D2-3E954C0045D9}">
      <dgm:prSet/>
      <dgm:spPr/>
      <dgm:t>
        <a:bodyPr/>
        <a:lstStyle/>
        <a:p>
          <a:endParaRPr lang="en-US" sz="5400"/>
        </a:p>
      </dgm:t>
    </dgm:pt>
    <dgm:pt modelId="{CFFD74D9-98E3-4743-9D40-FC3F3D5C8B65}">
      <dgm:prSet phldrT="[Text]" custT="1">
        <dgm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dgm:style>
      </dgm:prSet>
      <dgm:spPr>
        <a:xfrm>
          <a:off x="903600" y="2197205"/>
          <a:ext cx="865286" cy="1001687"/>
        </a:xfrm>
        <a:prstGeom prst="roundRect">
          <a:avLst>
            <a:gd name="adj" fmla="val 10000"/>
          </a:avLst>
        </a:prstGeom>
        <a:solidFill>
          <a:schemeClr val="accent3">
            <a:lumMod val="20000"/>
            <a:lumOff val="80000"/>
          </a:schemeClr>
        </a:solidFill>
        <a:ln/>
      </dgm:spPr>
      <dgm:t>
        <a:bodyPr/>
        <a:lstStyle/>
        <a:p>
          <a:pPr>
            <a:buNone/>
          </a:pPr>
          <a:r>
            <a:rPr lang="en-US" sz="4000" dirty="0" err="1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Bằng</a:t>
          </a:r>
          <a:r>
            <a:rPr lang="en-US" sz="4000" dirty="0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 </a:t>
          </a:r>
          <a:r>
            <a:rPr lang="en-US" sz="4000" dirty="0" err="1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chứng</a:t>
          </a:r>
          <a:r>
            <a:rPr lang="en-US" sz="4000" dirty="0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: </a:t>
          </a:r>
          <a:r>
            <a:rPr lang="en-US" sz="4000" dirty="0" err="1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Cách</a:t>
          </a:r>
          <a:r>
            <a:rPr lang="en-US" sz="4000" dirty="0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 </a:t>
          </a:r>
          <a:r>
            <a:rPr lang="en-US" sz="4000" dirty="0" err="1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Hôm</a:t>
          </a:r>
          <a:r>
            <a:rPr lang="en-US" sz="4000" dirty="0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 </a:t>
          </a:r>
          <a:r>
            <a:rPr lang="en-US" sz="4000" dirty="0" err="1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quan</a:t>
          </a:r>
          <a:r>
            <a:rPr lang="en-US" sz="4000" dirty="0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 </a:t>
          </a:r>
          <a:r>
            <a:rPr lang="en-US" sz="4000" dirty="0" err="1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sát</a:t>
          </a:r>
          <a:r>
            <a:rPr lang="en-US" sz="4000" dirty="0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 </a:t>
          </a:r>
          <a:r>
            <a:rPr lang="en-US" sz="4000" dirty="0" err="1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đồng</a:t>
          </a:r>
          <a:r>
            <a:rPr lang="en-US" sz="4000" dirty="0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 </a:t>
          </a:r>
          <a:r>
            <a:rPr lang="en-US" sz="4000" dirty="0" err="1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hồ</a:t>
          </a:r>
          <a:r>
            <a:rPr lang="en-US" sz="4000" dirty="0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 </a:t>
          </a:r>
          <a:r>
            <a:rPr lang="en-US" sz="4000" dirty="0" err="1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của</a:t>
          </a:r>
          <a:r>
            <a:rPr lang="en-US" sz="4000" dirty="0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 </a:t>
          </a:r>
          <a:r>
            <a:rPr lang="en-US" sz="4000" dirty="0" err="1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Oát-sân</a:t>
          </a:r>
          <a:endParaRPr lang="en-US" sz="4000" dirty="0">
            <a:solidFill>
              <a:sysClr val="windowText" lastClr="000000">
                <a:hueOff val="0"/>
                <a:satOff val="0"/>
                <a:lumOff val="0"/>
                <a:alphaOff val="0"/>
              </a:sysClr>
            </a:solidFill>
            <a:latin typeface="Times New Roman" panose="02020603050405020304" pitchFamily="18" charset="0"/>
            <a:ea typeface="+mn-ea"/>
            <a:cs typeface="Times New Roman" panose="02020603050405020304" pitchFamily="18" charset="0"/>
          </a:endParaRPr>
        </a:p>
        <a:p>
          <a:pPr>
            <a:buNone/>
          </a:pPr>
          <a:endParaRPr lang="en-US" sz="4000" dirty="0">
            <a:solidFill>
              <a:sysClr val="windowText" lastClr="000000">
                <a:hueOff val="0"/>
                <a:satOff val="0"/>
                <a:lumOff val="0"/>
                <a:alphaOff val="0"/>
              </a:sysClr>
            </a:solidFill>
            <a:latin typeface="Times New Roman" panose="02020603050405020304" pitchFamily="18" charset="0"/>
            <a:ea typeface="+mn-ea"/>
            <a:cs typeface="Times New Roman" panose="02020603050405020304" pitchFamily="18" charset="0"/>
          </a:endParaRPr>
        </a:p>
        <a:p>
          <a:pPr>
            <a:buNone/>
          </a:pPr>
          <a:endParaRPr lang="en-US" sz="4000" dirty="0">
            <a:solidFill>
              <a:sysClr val="windowText" lastClr="000000">
                <a:hueOff val="0"/>
                <a:satOff val="0"/>
                <a:lumOff val="0"/>
                <a:alphaOff val="0"/>
              </a:sysClr>
            </a:solidFill>
            <a:latin typeface="Times New Roman" panose="02020603050405020304" pitchFamily="18" charset="0"/>
            <a:ea typeface="+mn-ea"/>
            <a:cs typeface="Times New Roman" panose="02020603050405020304" pitchFamily="18" charset="0"/>
          </a:endParaRPr>
        </a:p>
        <a:p>
          <a:pPr>
            <a:buNone/>
          </a:pPr>
          <a:endParaRPr lang="en-US" sz="4000" dirty="0">
            <a:solidFill>
              <a:sysClr val="windowText" lastClr="000000">
                <a:hueOff val="0"/>
                <a:satOff val="0"/>
                <a:lumOff val="0"/>
                <a:alphaOff val="0"/>
              </a:sysClr>
            </a:solidFill>
            <a:latin typeface="Times New Roman" panose="02020603050405020304" pitchFamily="18" charset="0"/>
            <a:ea typeface="+mn-ea"/>
            <a:cs typeface="Times New Roman" panose="02020603050405020304" pitchFamily="18" charset="0"/>
          </a:endParaRPr>
        </a:p>
      </dgm:t>
    </dgm:pt>
    <dgm:pt modelId="{1EFA2956-B22D-4BFE-BCC8-B49B56F1C107}" type="parTrans" cxnId="{8EDE98CC-4B89-4EFA-9084-8CFC3E7C4F7C}">
      <dgm:prSet/>
      <dgm:spPr>
        <a:xfrm>
          <a:off x="1132239" y="1869541"/>
          <a:ext cx="621774" cy="295907"/>
        </a:xfrm>
        <a:custGeom>
          <a:avLst/>
          <a:gdLst/>
          <a:ahLst/>
          <a:cxnLst/>
          <a:rect l="0" t="0" r="0" b="0"/>
          <a:pathLst>
            <a:path>
              <a:moveTo>
                <a:pt x="0" y="0"/>
              </a:moveTo>
              <a:lnTo>
                <a:pt x="0" y="201652"/>
              </a:lnTo>
              <a:lnTo>
                <a:pt x="621774" y="201652"/>
              </a:lnTo>
              <a:lnTo>
                <a:pt x="621774" y="295907"/>
              </a:lnTo>
            </a:path>
          </a:pathLst>
        </a:custGeom>
        <a:noFill/>
        <a:ln w="12700" cap="flat" cmpd="sng" algn="ctr">
          <a:solidFill>
            <a:srgbClr val="4472C4">
              <a:shade val="80000"/>
              <a:hueOff val="0"/>
              <a:satOff val="0"/>
              <a:lumOff val="0"/>
              <a:alphaOff val="0"/>
            </a:srgbClr>
          </a:solidFill>
          <a:prstDash val="solid"/>
          <a:miter lim="800000"/>
        </a:ln>
        <a:effectLst/>
      </dgm:spPr>
      <dgm:t>
        <a:bodyPr/>
        <a:lstStyle/>
        <a:p>
          <a:endParaRPr lang="en-US" sz="5400"/>
        </a:p>
      </dgm:t>
    </dgm:pt>
    <dgm:pt modelId="{B7965406-01AA-43FE-BD09-FB18FCCEA5C8}" type="sibTrans" cxnId="{8EDE98CC-4B89-4EFA-9084-8CFC3E7C4F7C}">
      <dgm:prSet/>
      <dgm:spPr/>
      <dgm:t>
        <a:bodyPr/>
        <a:lstStyle/>
        <a:p>
          <a:endParaRPr lang="en-US" sz="5400"/>
        </a:p>
      </dgm:t>
    </dgm:pt>
    <dgm:pt modelId="{2C5F3BE4-14F8-42D4-A448-EA736907DA05}">
      <dgm:prSet phldrT="[Text]" custT="1">
        <dgm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dgm:style>
      </dgm:prSet>
      <dgm:spPr>
        <a:xfrm>
          <a:off x="1841571" y="1099356"/>
          <a:ext cx="865286" cy="1001687"/>
        </a:xfrm>
        <a:prstGeom prst="roundRect">
          <a:avLst>
            <a:gd name="adj" fmla="val 10000"/>
          </a:avLst>
        </a:prstGeom>
        <a:solidFill>
          <a:schemeClr val="accent1">
            <a:lumMod val="20000"/>
            <a:lumOff val="80000"/>
          </a:schemeClr>
        </a:solidFill>
        <a:ln/>
      </dgm:spPr>
      <dgm:t>
        <a:bodyPr/>
        <a:lstStyle/>
        <a:p>
          <a:pPr>
            <a:buNone/>
          </a:pPr>
          <a:r>
            <a:rPr lang="vi-VN" sz="4000" b="1" dirty="0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2. Đưa ra một số giả thiết giải thích các chi tiết</a:t>
          </a:r>
          <a:endParaRPr lang="en-US" sz="4000" b="1" dirty="0">
            <a:solidFill>
              <a:sysClr val="windowText" lastClr="000000">
                <a:hueOff val="0"/>
                <a:satOff val="0"/>
                <a:lumOff val="0"/>
                <a:alphaOff val="0"/>
              </a:sysClr>
            </a:solidFill>
            <a:latin typeface="Times New Roman" panose="02020603050405020304" pitchFamily="18" charset="0"/>
            <a:ea typeface="+mn-ea"/>
            <a:cs typeface="Times New Roman" panose="02020603050405020304" pitchFamily="18" charset="0"/>
          </a:endParaRPr>
        </a:p>
      </dgm:t>
    </dgm:pt>
    <dgm:pt modelId="{B6245034-91CC-4FE3-BB06-AFA1EAFD5D68}" type="parTrans" cxnId="{C6D446BA-AD8E-4482-A7BA-ED083A2D575E}">
      <dgm:prSet/>
      <dgm:spPr>
        <a:xfrm>
          <a:off x="2375788" y="927553"/>
          <a:ext cx="621774" cy="295907"/>
        </a:xfrm>
        <a:custGeom>
          <a:avLst/>
          <a:gdLst/>
          <a:ahLst/>
          <a:cxnLst/>
          <a:rect l="0" t="0" r="0" b="0"/>
          <a:pathLst>
            <a:path>
              <a:moveTo>
                <a:pt x="621774" y="0"/>
              </a:moveTo>
              <a:lnTo>
                <a:pt x="621774" y="201652"/>
              </a:lnTo>
              <a:lnTo>
                <a:pt x="0" y="201652"/>
              </a:lnTo>
              <a:lnTo>
                <a:pt x="0" y="295907"/>
              </a:lnTo>
            </a:path>
          </a:pathLst>
        </a:custGeom>
        <a:noFill/>
        <a:ln w="12700" cap="flat" cmpd="sng" algn="ctr">
          <a:solidFill>
            <a:srgbClr val="4472C4">
              <a:shade val="60000"/>
              <a:hueOff val="0"/>
              <a:satOff val="0"/>
              <a:lumOff val="0"/>
              <a:alphaOff val="0"/>
            </a:srgbClr>
          </a:solidFill>
          <a:prstDash val="solid"/>
          <a:miter lim="800000"/>
        </a:ln>
        <a:effectLst/>
      </dgm:spPr>
      <dgm:t>
        <a:bodyPr/>
        <a:lstStyle/>
        <a:p>
          <a:endParaRPr lang="en-US" sz="5400"/>
        </a:p>
      </dgm:t>
    </dgm:pt>
    <dgm:pt modelId="{765AAE9E-48BD-40E6-A833-3556BA59918C}" type="sibTrans" cxnId="{C6D446BA-AD8E-4482-A7BA-ED083A2D575E}">
      <dgm:prSet/>
      <dgm:spPr/>
      <dgm:t>
        <a:bodyPr/>
        <a:lstStyle/>
        <a:p>
          <a:endParaRPr lang="en-US" sz="5400"/>
        </a:p>
      </dgm:t>
    </dgm:pt>
    <dgm:pt modelId="{AFEC8AE9-64E4-4FBF-A15D-9C0314D395AC}">
      <dgm:prSet phldrT="[Text]" custT="1">
        <dgm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dgm:style>
      </dgm:prSet>
      <dgm:spPr>
        <a:xfrm>
          <a:off x="2779542" y="2197205"/>
          <a:ext cx="865286" cy="1001687"/>
        </a:xfrm>
        <a:prstGeom prst="roundRect">
          <a:avLst>
            <a:gd name="adj" fmla="val 10000"/>
          </a:avLst>
        </a:prstGeom>
        <a:solidFill>
          <a:schemeClr val="accent2">
            <a:lumMod val="20000"/>
            <a:lumOff val="80000"/>
          </a:schemeClr>
        </a:solidFill>
        <a:ln/>
      </dgm:spPr>
      <dgm:t>
        <a:bodyPr/>
        <a:lstStyle/>
        <a:p>
          <a:pPr>
            <a:buNone/>
          </a:pPr>
          <a:r>
            <a:rPr lang="vi-VN" sz="4000" b="0" dirty="0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+mj-lt"/>
              <a:ea typeface="+mn-ea"/>
              <a:cs typeface="+mn-cs"/>
            </a:rPr>
            <a:t>Đơn giản nhất thường chính xác nhất</a:t>
          </a:r>
          <a:endParaRPr lang="en-US" sz="4000" b="0" dirty="0">
            <a:solidFill>
              <a:sysClr val="windowText" lastClr="000000">
                <a:hueOff val="0"/>
                <a:satOff val="0"/>
                <a:lumOff val="0"/>
                <a:alphaOff val="0"/>
              </a:sysClr>
            </a:solidFill>
            <a:latin typeface="+mj-lt"/>
            <a:ea typeface="+mn-ea"/>
            <a:cs typeface="+mn-cs"/>
          </a:endParaRPr>
        </a:p>
        <a:p>
          <a:pPr>
            <a:buNone/>
          </a:pPr>
          <a:endParaRPr lang="en-US" sz="4000" dirty="0">
            <a:solidFill>
              <a:sysClr val="windowText" lastClr="000000">
                <a:hueOff val="0"/>
                <a:satOff val="0"/>
                <a:lumOff val="0"/>
                <a:alphaOff val="0"/>
              </a:sysClr>
            </a:solidFill>
            <a:latin typeface="+mj-lt"/>
            <a:ea typeface="+mn-ea"/>
            <a:cs typeface="+mn-cs"/>
          </a:endParaRPr>
        </a:p>
      </dgm:t>
    </dgm:pt>
    <dgm:pt modelId="{E4181BCA-000B-4DA8-B40F-5ED972D16B78}" type="parTrans" cxnId="{C2FEC836-5286-4240-A810-D89DDB781A3D}">
      <dgm:prSet/>
      <dgm:spPr>
        <a:xfrm>
          <a:off x="2997562" y="1869541"/>
          <a:ext cx="621774" cy="295907"/>
        </a:xfrm>
        <a:custGeom>
          <a:avLst/>
          <a:gdLst/>
          <a:ahLst/>
          <a:cxnLst/>
          <a:rect l="0" t="0" r="0" b="0"/>
          <a:pathLst>
            <a:path>
              <a:moveTo>
                <a:pt x="621774" y="0"/>
              </a:moveTo>
              <a:lnTo>
                <a:pt x="621774" y="201652"/>
              </a:lnTo>
              <a:lnTo>
                <a:pt x="0" y="201652"/>
              </a:lnTo>
              <a:lnTo>
                <a:pt x="0" y="295907"/>
              </a:lnTo>
            </a:path>
          </a:pathLst>
        </a:custGeom>
        <a:noFill/>
        <a:ln w="12700" cap="flat" cmpd="sng" algn="ctr">
          <a:solidFill>
            <a:srgbClr val="4472C4">
              <a:shade val="80000"/>
              <a:hueOff val="0"/>
              <a:satOff val="0"/>
              <a:lumOff val="0"/>
              <a:alphaOff val="0"/>
            </a:srgbClr>
          </a:solidFill>
          <a:prstDash val="solid"/>
          <a:miter lim="800000"/>
        </a:ln>
        <a:effectLst/>
      </dgm:spPr>
      <dgm:t>
        <a:bodyPr/>
        <a:lstStyle/>
        <a:p>
          <a:endParaRPr lang="en-US" sz="5400"/>
        </a:p>
      </dgm:t>
    </dgm:pt>
    <dgm:pt modelId="{51FB8968-00BB-4A3D-80EC-346BB96D9F54}" type="sibTrans" cxnId="{C2FEC836-5286-4240-A810-D89DDB781A3D}">
      <dgm:prSet/>
      <dgm:spPr/>
      <dgm:t>
        <a:bodyPr/>
        <a:lstStyle/>
        <a:p>
          <a:endParaRPr lang="en-US" sz="5400"/>
        </a:p>
      </dgm:t>
    </dgm:pt>
    <dgm:pt modelId="{22DCCAC2-7F72-467F-8A80-9F2500E5FADA}">
      <dgm:prSet phldrT="[Text]" custT="1">
        <dgm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dgm:style>
      </dgm:prSet>
      <dgm:spPr>
        <a:xfrm>
          <a:off x="2779542" y="1099356"/>
          <a:ext cx="1766915" cy="1001687"/>
        </a:xfrm>
        <a:prstGeom prst="roundRect">
          <a:avLst>
            <a:gd name="adj" fmla="val 10000"/>
          </a:avLst>
        </a:prstGeom>
        <a:solidFill>
          <a:schemeClr val="accent2">
            <a:lumMod val="40000"/>
            <a:lumOff val="60000"/>
          </a:schemeClr>
        </a:solidFill>
        <a:ln/>
      </dgm:spPr>
      <dgm:t>
        <a:bodyPr/>
        <a:lstStyle/>
        <a:p>
          <a:pPr>
            <a:buNone/>
          </a:pPr>
          <a:r>
            <a:rPr lang="en-US" sz="4000" b="1" dirty="0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3. </a:t>
          </a:r>
          <a:r>
            <a:rPr lang="en-US" sz="4000" b="1" dirty="0" err="1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Loại</a:t>
          </a:r>
          <a:r>
            <a:rPr lang="en-US" sz="4000" b="1" dirty="0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 </a:t>
          </a:r>
          <a:r>
            <a:rPr lang="en-US" sz="4000" b="1" dirty="0" err="1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trừ</a:t>
          </a:r>
          <a:r>
            <a:rPr lang="en-US" sz="4000" b="1" dirty="0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 </a:t>
          </a:r>
          <a:r>
            <a:rPr lang="en-US" sz="4000" b="1" dirty="0" err="1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nguyên</a:t>
          </a:r>
          <a:r>
            <a:rPr lang="en-US" sz="4000" b="1" dirty="0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 </a:t>
          </a:r>
          <a:r>
            <a:rPr lang="en-US" sz="4000" b="1" dirty="0" err="1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nhân</a:t>
          </a:r>
          <a:r>
            <a:rPr lang="en-US" sz="4000" b="1" dirty="0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 </a:t>
          </a:r>
          <a:r>
            <a:rPr lang="en-US" sz="4000" b="1" dirty="0" err="1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ít</a:t>
          </a:r>
          <a:r>
            <a:rPr lang="en-US" sz="4000" b="1" dirty="0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 </a:t>
          </a:r>
          <a:r>
            <a:rPr lang="en-US" sz="4000" b="1" dirty="0" err="1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khả</a:t>
          </a:r>
          <a:r>
            <a:rPr lang="en-US" sz="4000" b="1" dirty="0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 </a:t>
          </a:r>
          <a:r>
            <a:rPr lang="en-US" sz="4000" b="1" dirty="0" err="1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năng</a:t>
          </a:r>
          <a:r>
            <a:rPr lang="en-US" sz="4000" b="1" dirty="0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 </a:t>
          </a:r>
          <a:r>
            <a:rPr lang="en-US" sz="4000" b="1" dirty="0" err="1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xảy</a:t>
          </a:r>
          <a:r>
            <a:rPr lang="en-US" sz="4000" b="1" dirty="0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 </a:t>
          </a:r>
          <a:r>
            <a:rPr lang="en-US" sz="4000" b="1" dirty="0" err="1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ra</a:t>
          </a:r>
          <a:endParaRPr lang="en-US" sz="4000" b="1" dirty="0">
            <a:solidFill>
              <a:sysClr val="windowText" lastClr="000000">
                <a:hueOff val="0"/>
                <a:satOff val="0"/>
                <a:lumOff val="0"/>
                <a:alphaOff val="0"/>
              </a:sysClr>
            </a:solidFill>
            <a:latin typeface="Times New Roman" panose="02020603050405020304" pitchFamily="18" charset="0"/>
            <a:ea typeface="+mn-ea"/>
            <a:cs typeface="Times New Roman" panose="02020603050405020304" pitchFamily="18" charset="0"/>
          </a:endParaRPr>
        </a:p>
      </dgm:t>
    </dgm:pt>
    <dgm:pt modelId="{2B697F82-A8A6-41FE-9B88-B932FA9D280B}" type="parTrans" cxnId="{07A9C2B3-6C97-4946-A8EE-D7B6620B00CD}">
      <dgm:prSet/>
      <dgm:spPr>
        <a:xfrm>
          <a:off x="2997562" y="927553"/>
          <a:ext cx="621774" cy="295907"/>
        </a:xfrm>
        <a:custGeom>
          <a:avLst/>
          <a:gdLst/>
          <a:ahLst/>
          <a:cxnLst/>
          <a:rect l="0" t="0" r="0" b="0"/>
          <a:pathLst>
            <a:path>
              <a:moveTo>
                <a:pt x="0" y="0"/>
              </a:moveTo>
              <a:lnTo>
                <a:pt x="0" y="201652"/>
              </a:lnTo>
              <a:lnTo>
                <a:pt x="621774" y="201652"/>
              </a:lnTo>
              <a:lnTo>
                <a:pt x="621774" y="295907"/>
              </a:lnTo>
            </a:path>
          </a:pathLst>
        </a:custGeom>
        <a:noFill/>
        <a:ln w="12700" cap="flat" cmpd="sng" algn="ctr">
          <a:solidFill>
            <a:srgbClr val="4472C4">
              <a:shade val="60000"/>
              <a:hueOff val="0"/>
              <a:satOff val="0"/>
              <a:lumOff val="0"/>
              <a:alphaOff val="0"/>
            </a:srgbClr>
          </a:solidFill>
          <a:prstDash val="solid"/>
          <a:miter lim="800000"/>
        </a:ln>
        <a:effectLst/>
      </dgm:spPr>
      <dgm:t>
        <a:bodyPr/>
        <a:lstStyle/>
        <a:p>
          <a:endParaRPr lang="en-US" sz="5400"/>
        </a:p>
      </dgm:t>
    </dgm:pt>
    <dgm:pt modelId="{C21F14EB-A904-4EF8-A663-B3B3B33B5F4C}" type="sibTrans" cxnId="{07A9C2B3-6C97-4946-A8EE-D7B6620B00CD}">
      <dgm:prSet/>
      <dgm:spPr/>
      <dgm:t>
        <a:bodyPr/>
        <a:lstStyle/>
        <a:p>
          <a:endParaRPr lang="en-US" sz="5400"/>
        </a:p>
      </dgm:t>
    </dgm:pt>
    <dgm:pt modelId="{9C979AE7-4761-4C6A-B26F-C890B8C3B236}">
      <dgm:prSet phldrT="[Text]" custT="1">
        <dgm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dgm:style>
      </dgm:prSet>
      <dgm:spPr>
        <a:xfrm>
          <a:off x="3681170" y="2197205"/>
          <a:ext cx="865286" cy="1001687"/>
        </a:xfrm>
        <a:prstGeom prst="roundRect">
          <a:avLst>
            <a:gd name="adj" fmla="val 10000"/>
          </a:avLst>
        </a:prstGeom>
        <a:solidFill>
          <a:schemeClr val="accent2">
            <a:lumMod val="20000"/>
            <a:lumOff val="80000"/>
          </a:schemeClr>
        </a:solidFill>
        <a:ln/>
      </dgm:spPr>
      <dgm:t>
        <a:bodyPr/>
        <a:lstStyle/>
        <a:p>
          <a:pPr>
            <a:buNone/>
          </a:pPr>
          <a:r>
            <a:rPr lang="en-US" sz="4000" b="0" dirty="0" err="1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Cách</a:t>
          </a:r>
          <a:r>
            <a:rPr lang="en-US" sz="4000" b="0" dirty="0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 </a:t>
          </a:r>
          <a:r>
            <a:rPr lang="en-US" sz="4000" b="0" dirty="0" err="1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Hôm</a:t>
          </a:r>
          <a:r>
            <a:rPr lang="en-US" sz="4000" b="0" dirty="0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 </a:t>
          </a:r>
          <a:r>
            <a:rPr lang="en-US" sz="4000" b="0" dirty="0" err="1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loại</a:t>
          </a:r>
          <a:r>
            <a:rPr lang="en-US" sz="4000" b="0" dirty="0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 </a:t>
          </a:r>
          <a:r>
            <a:rPr lang="en-US" sz="4000" b="0" dirty="0" err="1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trừ</a:t>
          </a:r>
          <a:r>
            <a:rPr lang="en-US" sz="4000" b="0" dirty="0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/>
          </a:r>
          <a:br>
            <a:rPr lang="en-US" sz="4000" b="0" dirty="0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</a:br>
          <a:r>
            <a:rPr lang="en-US" sz="4000" b="0" dirty="0" err="1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giả</a:t>
          </a:r>
          <a:r>
            <a:rPr lang="en-US" sz="4000" b="0" dirty="0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 </a:t>
          </a:r>
          <a:r>
            <a:rPr lang="en-US" sz="4000" b="0" dirty="0" err="1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thuyết</a:t>
          </a:r>
          <a:r>
            <a:rPr lang="en-US" sz="4000" b="0" dirty="0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/>
          </a:r>
          <a:br>
            <a:rPr lang="en-US" sz="4000" b="0" dirty="0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</a:br>
          <a:r>
            <a:rPr lang="en-US" sz="4000" b="0" dirty="0" err="1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về</a:t>
          </a:r>
          <a:r>
            <a:rPr lang="en-US" sz="4000" b="0" dirty="0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 </a:t>
          </a:r>
          <a:r>
            <a:rPr lang="en-US" sz="4000" b="0" dirty="0" err="1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chiếc</a:t>
          </a:r>
          <a:r>
            <a:rPr lang="en-US" sz="4000" b="0" dirty="0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 </a:t>
          </a:r>
          <a:r>
            <a:rPr lang="en-US" sz="4000" b="0" dirty="0" err="1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đồng</a:t>
          </a:r>
          <a:r>
            <a:rPr lang="en-US" sz="4000" b="0" dirty="0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 </a:t>
          </a:r>
          <a:r>
            <a:rPr lang="en-US" sz="4000" b="0" dirty="0" err="1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hồ</a:t>
          </a:r>
          <a:endParaRPr lang="en-US" sz="4000" b="0" dirty="0">
            <a:solidFill>
              <a:sysClr val="windowText" lastClr="000000">
                <a:hueOff val="0"/>
                <a:satOff val="0"/>
                <a:lumOff val="0"/>
                <a:alphaOff val="0"/>
              </a:sysClr>
            </a:solidFill>
            <a:latin typeface="Times New Roman" panose="02020603050405020304" pitchFamily="18" charset="0"/>
            <a:ea typeface="+mn-ea"/>
            <a:cs typeface="Times New Roman" panose="02020603050405020304" pitchFamily="18" charset="0"/>
          </a:endParaRPr>
        </a:p>
      </dgm:t>
    </dgm:pt>
    <dgm:pt modelId="{26C83151-3901-4293-9DA8-8C99512347D6}" type="parTrans" cxnId="{19E8E0EE-7BD1-4CB3-9607-DBF0B78A3B5C}">
      <dgm:prSet/>
      <dgm:spPr>
        <a:xfrm>
          <a:off x="3619336" y="1869541"/>
          <a:ext cx="621774" cy="295907"/>
        </a:xfrm>
        <a:custGeom>
          <a:avLst/>
          <a:gdLst/>
          <a:ahLst/>
          <a:cxnLst/>
          <a:rect l="0" t="0" r="0" b="0"/>
          <a:pathLst>
            <a:path>
              <a:moveTo>
                <a:pt x="0" y="0"/>
              </a:moveTo>
              <a:lnTo>
                <a:pt x="0" y="201652"/>
              </a:lnTo>
              <a:lnTo>
                <a:pt x="621774" y="201652"/>
              </a:lnTo>
              <a:lnTo>
                <a:pt x="621774" y="295907"/>
              </a:lnTo>
            </a:path>
          </a:pathLst>
        </a:custGeom>
        <a:noFill/>
        <a:ln w="12700" cap="flat" cmpd="sng" algn="ctr">
          <a:solidFill>
            <a:srgbClr val="4472C4">
              <a:shade val="80000"/>
              <a:hueOff val="0"/>
              <a:satOff val="0"/>
              <a:lumOff val="0"/>
              <a:alphaOff val="0"/>
            </a:srgbClr>
          </a:solidFill>
          <a:prstDash val="solid"/>
          <a:miter lim="800000"/>
        </a:ln>
        <a:effectLst/>
      </dgm:spPr>
      <dgm:t>
        <a:bodyPr/>
        <a:lstStyle/>
        <a:p>
          <a:endParaRPr lang="en-US" sz="5400"/>
        </a:p>
      </dgm:t>
    </dgm:pt>
    <dgm:pt modelId="{4B98D6DD-A6EB-42AF-862E-DED8AB1B265F}" type="sibTrans" cxnId="{19E8E0EE-7BD1-4CB3-9607-DBF0B78A3B5C}">
      <dgm:prSet/>
      <dgm:spPr/>
      <dgm:t>
        <a:bodyPr/>
        <a:lstStyle/>
        <a:p>
          <a:endParaRPr lang="en-US" sz="5400"/>
        </a:p>
      </dgm:t>
    </dgm:pt>
    <dgm:pt modelId="{143DC878-DCF9-4C78-82D0-8003223239C4}">
      <dgm:prSet phldrT="[Text]" custT="1">
        <dgm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dgm:style>
      </dgm:prSet>
      <dgm:spPr>
        <a:xfrm>
          <a:off x="4619141" y="1099356"/>
          <a:ext cx="865286" cy="1001687"/>
        </a:xfrm>
        <a:prstGeom prst="roundRect">
          <a:avLst>
            <a:gd name="adj" fmla="val 10000"/>
          </a:avLst>
        </a:prstGeom>
        <a:solidFill>
          <a:schemeClr val="accent6">
            <a:lumMod val="20000"/>
            <a:lumOff val="80000"/>
          </a:schemeClr>
        </a:solidFill>
        <a:ln/>
      </dgm:spPr>
      <dgm:t>
        <a:bodyPr/>
        <a:lstStyle/>
        <a:p>
          <a:pPr>
            <a:buNone/>
          </a:pPr>
          <a:r>
            <a:rPr lang="vi-VN" sz="4000" b="1" dirty="0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4. Tổng hợp suy luận, đưa ra lời giải thích</a:t>
          </a:r>
          <a:endParaRPr lang="en-US" sz="4000" b="1" dirty="0">
            <a:solidFill>
              <a:sysClr val="windowText" lastClr="000000">
                <a:hueOff val="0"/>
                <a:satOff val="0"/>
                <a:lumOff val="0"/>
                <a:alphaOff val="0"/>
              </a:sysClr>
            </a:solidFill>
            <a:latin typeface="Times New Roman" panose="02020603050405020304" pitchFamily="18" charset="0"/>
            <a:ea typeface="+mn-ea"/>
            <a:cs typeface="Times New Roman" panose="02020603050405020304" pitchFamily="18" charset="0"/>
          </a:endParaRPr>
        </a:p>
        <a:p>
          <a:pPr>
            <a:buNone/>
          </a:pPr>
          <a:endParaRPr lang="en-US" sz="4000" b="1" dirty="0">
            <a:solidFill>
              <a:sysClr val="windowText" lastClr="000000">
                <a:hueOff val="0"/>
                <a:satOff val="0"/>
                <a:lumOff val="0"/>
                <a:alphaOff val="0"/>
              </a:sysClr>
            </a:solidFill>
            <a:latin typeface="Times New Roman" panose="02020603050405020304" pitchFamily="18" charset="0"/>
            <a:ea typeface="+mn-ea"/>
            <a:cs typeface="Times New Roman" panose="02020603050405020304" pitchFamily="18" charset="0"/>
          </a:endParaRPr>
        </a:p>
      </dgm:t>
    </dgm:pt>
    <dgm:pt modelId="{84A549FE-C363-43F2-B372-B38B8DAABDE9}" type="parTrans" cxnId="{4ACF7579-3C4B-4168-A2DC-B1D5FAFD8F3A}">
      <dgm:prSet/>
      <dgm:spPr>
        <a:xfrm>
          <a:off x="2997562" y="927553"/>
          <a:ext cx="1865322" cy="295907"/>
        </a:xfrm>
        <a:custGeom>
          <a:avLst/>
          <a:gdLst/>
          <a:ahLst/>
          <a:cxnLst/>
          <a:rect l="0" t="0" r="0" b="0"/>
          <a:pathLst>
            <a:path>
              <a:moveTo>
                <a:pt x="0" y="0"/>
              </a:moveTo>
              <a:lnTo>
                <a:pt x="0" y="201652"/>
              </a:lnTo>
              <a:lnTo>
                <a:pt x="1865322" y="201652"/>
              </a:lnTo>
              <a:lnTo>
                <a:pt x="1865322" y="295907"/>
              </a:lnTo>
            </a:path>
          </a:pathLst>
        </a:custGeom>
        <a:noFill/>
        <a:ln w="12700" cap="flat" cmpd="sng" algn="ctr">
          <a:solidFill>
            <a:srgbClr val="4472C4">
              <a:shade val="60000"/>
              <a:hueOff val="0"/>
              <a:satOff val="0"/>
              <a:lumOff val="0"/>
              <a:alphaOff val="0"/>
            </a:srgbClr>
          </a:solidFill>
          <a:prstDash val="solid"/>
          <a:miter lim="800000"/>
        </a:ln>
        <a:effectLst/>
      </dgm:spPr>
      <dgm:t>
        <a:bodyPr/>
        <a:lstStyle/>
        <a:p>
          <a:endParaRPr lang="en-US" sz="5400"/>
        </a:p>
      </dgm:t>
    </dgm:pt>
    <dgm:pt modelId="{C2901E81-06C7-4EC4-B70F-E77CB070C77B}" type="sibTrans" cxnId="{4ACF7579-3C4B-4168-A2DC-B1D5FAFD8F3A}">
      <dgm:prSet/>
      <dgm:spPr/>
      <dgm:t>
        <a:bodyPr/>
        <a:lstStyle/>
        <a:p>
          <a:endParaRPr lang="en-US" sz="5400"/>
        </a:p>
      </dgm:t>
    </dgm:pt>
    <dgm:pt modelId="{097BD145-C58C-4F51-8381-444E39F52962}">
      <dgm:prSet phldrT="[Text]" custT="1">
        <dgm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dgm:style>
      </dgm:prSet>
      <dgm:spPr>
        <a:xfrm>
          <a:off x="1971" y="1506"/>
          <a:ext cx="5482456" cy="1001687"/>
        </a:xfrm>
        <a:prstGeom prst="roundRect">
          <a:avLst>
            <a:gd name="adj" fmla="val 10000"/>
          </a:avLst>
        </a:prstGeom>
        <a:solidFill>
          <a:schemeClr val="bg2"/>
        </a:solidFill>
        <a:ln/>
      </dgm:spPr>
      <dgm:t>
        <a:bodyPr/>
        <a:lstStyle/>
        <a:p>
          <a:pPr>
            <a:buNone/>
          </a:pPr>
          <a:r>
            <a:rPr lang="en-US" sz="4000" b="1" dirty="0" err="1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Cách</a:t>
          </a:r>
          <a:r>
            <a:rPr lang="en-US" sz="4000" b="1" dirty="0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 </a:t>
          </a:r>
          <a:r>
            <a:rPr lang="en-US" sz="4000" b="1" dirty="0" err="1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suy</a:t>
          </a:r>
          <a:r>
            <a:rPr lang="en-US" sz="4000" b="1" dirty="0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 </a:t>
          </a:r>
          <a:r>
            <a:rPr lang="en-US" sz="4000" b="1" dirty="0" err="1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luận</a:t>
          </a:r>
          <a:r>
            <a:rPr lang="en-US" sz="4000" b="1" dirty="0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 </a:t>
          </a:r>
          <a:r>
            <a:rPr lang="en-US" sz="4000" b="1" dirty="0" err="1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của</a:t>
          </a:r>
          <a:r>
            <a:rPr lang="en-US" sz="4000" b="1" dirty="0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 </a:t>
          </a:r>
          <a:r>
            <a:rPr lang="vi-VN" sz="4000" b="1" dirty="0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Sơ-lốc Hôm</a:t>
          </a:r>
          <a:r>
            <a:rPr lang="en-US" sz="4000" b="1" dirty="0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 </a:t>
          </a:r>
        </a:p>
      </dgm:t>
    </dgm:pt>
    <dgm:pt modelId="{A1830F13-0472-444D-94FE-CC15B1C02171}" type="sibTrans" cxnId="{A2C67987-8998-48DC-823F-47C067D3771B}">
      <dgm:prSet/>
      <dgm:spPr/>
      <dgm:t>
        <a:bodyPr/>
        <a:lstStyle/>
        <a:p>
          <a:endParaRPr lang="en-US" sz="5400"/>
        </a:p>
      </dgm:t>
    </dgm:pt>
    <dgm:pt modelId="{12A35F78-F580-4900-BF10-06BA164B04C1}" type="parTrans" cxnId="{A2C67987-8998-48DC-823F-47C067D3771B}">
      <dgm:prSet/>
      <dgm:spPr/>
      <dgm:t>
        <a:bodyPr/>
        <a:lstStyle/>
        <a:p>
          <a:endParaRPr lang="en-US" sz="5400"/>
        </a:p>
      </dgm:t>
    </dgm:pt>
    <dgm:pt modelId="{2970C3BE-0B1D-4C64-AB9B-C6D9B12DC798}" type="pres">
      <dgm:prSet presAssocID="{C44C5FD9-4DE0-4CA7-A1F3-174B4ACBCC4E}" presName="Name0" presStyleCnt="0">
        <dgm:presLayoutVars>
          <dgm:chPref val="1"/>
          <dgm:dir/>
          <dgm:animOne val="branch"/>
          <dgm:animLvl val="lvl"/>
          <dgm:resizeHandles/>
        </dgm:presLayoutVars>
      </dgm:prSet>
      <dgm:spPr/>
      <dgm:t>
        <a:bodyPr/>
        <a:lstStyle/>
        <a:p>
          <a:endParaRPr lang="en-US"/>
        </a:p>
      </dgm:t>
    </dgm:pt>
    <dgm:pt modelId="{F610F8F2-1E17-4977-A389-3390FA398B83}" type="pres">
      <dgm:prSet presAssocID="{097BD145-C58C-4F51-8381-444E39F52962}" presName="vertOne" presStyleCnt="0"/>
      <dgm:spPr/>
    </dgm:pt>
    <dgm:pt modelId="{1E4C36EE-1693-40B4-8779-EB29CAF5DCAE}" type="pres">
      <dgm:prSet presAssocID="{097BD145-C58C-4F51-8381-444E39F52962}" presName="txOne" presStyleLbl="node0" presStyleIdx="0" presStyleCnt="1" custScaleX="100104" custScaleY="46083" custLinFactNeighborY="-643">
        <dgm:presLayoutVars>
          <dgm:chPref val="3"/>
        </dgm:presLayoutVars>
      </dgm:prSet>
      <dgm:spPr>
        <a:prstGeom prst="roundRect">
          <a:avLst>
            <a:gd name="adj" fmla="val 10000"/>
          </a:avLst>
        </a:prstGeom>
      </dgm:spPr>
      <dgm:t>
        <a:bodyPr/>
        <a:lstStyle/>
        <a:p>
          <a:endParaRPr lang="en-US"/>
        </a:p>
      </dgm:t>
    </dgm:pt>
    <dgm:pt modelId="{597522E5-8154-47D3-87C5-0E868512AD58}" type="pres">
      <dgm:prSet presAssocID="{097BD145-C58C-4F51-8381-444E39F52962}" presName="parTransOne" presStyleCnt="0"/>
      <dgm:spPr/>
    </dgm:pt>
    <dgm:pt modelId="{E5D86067-413B-4D71-AE95-FD1F46362787}" type="pres">
      <dgm:prSet presAssocID="{097BD145-C58C-4F51-8381-444E39F52962}" presName="horzOne" presStyleCnt="0"/>
      <dgm:spPr/>
    </dgm:pt>
    <dgm:pt modelId="{B62CC923-FFA8-45B0-9849-8BADE36CE197}" type="pres">
      <dgm:prSet presAssocID="{4CF4ADDB-DE1A-4582-8C41-E2A07DD02FA9}" presName="vertTwo" presStyleCnt="0"/>
      <dgm:spPr/>
    </dgm:pt>
    <dgm:pt modelId="{2DA2CCC7-0836-4821-B462-EAC0F1CD33CF}" type="pres">
      <dgm:prSet presAssocID="{4CF4ADDB-DE1A-4582-8C41-E2A07DD02FA9}" presName="txTwo" presStyleLbl="node2" presStyleIdx="0" presStyleCnt="4" custScaleY="152454">
        <dgm:presLayoutVars>
          <dgm:chPref val="3"/>
        </dgm:presLayoutVars>
      </dgm:prSet>
      <dgm:spPr>
        <a:prstGeom prst="roundRect">
          <a:avLst>
            <a:gd name="adj" fmla="val 10000"/>
          </a:avLst>
        </a:prstGeom>
      </dgm:spPr>
      <dgm:t>
        <a:bodyPr/>
        <a:lstStyle/>
        <a:p>
          <a:endParaRPr lang="en-US"/>
        </a:p>
      </dgm:t>
    </dgm:pt>
    <dgm:pt modelId="{5652E036-B7C1-4CB5-9947-2C83FF7FF591}" type="pres">
      <dgm:prSet presAssocID="{4CF4ADDB-DE1A-4582-8C41-E2A07DD02FA9}" presName="parTransTwo" presStyleCnt="0"/>
      <dgm:spPr/>
    </dgm:pt>
    <dgm:pt modelId="{1B4AD50D-D58D-470E-B07E-C4AA61028075}" type="pres">
      <dgm:prSet presAssocID="{4CF4ADDB-DE1A-4582-8C41-E2A07DD02FA9}" presName="horzTwo" presStyleCnt="0"/>
      <dgm:spPr/>
    </dgm:pt>
    <dgm:pt modelId="{BB45D99D-92D4-4AC4-9C2E-3E04BF2578A2}" type="pres">
      <dgm:prSet presAssocID="{66F5BDF2-A939-40AA-BDD1-D2FD2F6EF73E}" presName="vertThree" presStyleCnt="0"/>
      <dgm:spPr/>
    </dgm:pt>
    <dgm:pt modelId="{75E350D3-F7E9-4DEC-837B-44A75D50B332}" type="pres">
      <dgm:prSet presAssocID="{66F5BDF2-A939-40AA-BDD1-D2FD2F6EF73E}" presName="txThree" presStyleLbl="node3" presStyleIdx="0" presStyleCnt="4" custScaleY="403221">
        <dgm:presLayoutVars>
          <dgm:chPref val="3"/>
        </dgm:presLayoutVars>
      </dgm:prSet>
      <dgm:spPr>
        <a:prstGeom prst="roundRect">
          <a:avLst>
            <a:gd name="adj" fmla="val 10000"/>
          </a:avLst>
        </a:prstGeom>
      </dgm:spPr>
      <dgm:t>
        <a:bodyPr/>
        <a:lstStyle/>
        <a:p>
          <a:endParaRPr lang="en-US"/>
        </a:p>
      </dgm:t>
    </dgm:pt>
    <dgm:pt modelId="{BBFBFBC0-7DED-47B4-9886-324F1B6E37B5}" type="pres">
      <dgm:prSet presAssocID="{66F5BDF2-A939-40AA-BDD1-D2FD2F6EF73E}" presName="horzThree" presStyleCnt="0"/>
      <dgm:spPr/>
    </dgm:pt>
    <dgm:pt modelId="{9A5B9F2C-9770-4F47-B4B1-9982F2A8074E}" type="pres">
      <dgm:prSet presAssocID="{809DD6EE-3B6A-46E3-B88D-AF9EE77EAA55}" presName="sibSpaceThree" presStyleCnt="0"/>
      <dgm:spPr/>
    </dgm:pt>
    <dgm:pt modelId="{6AB06D97-C9CD-4657-A8B8-DCDC83952B29}" type="pres">
      <dgm:prSet presAssocID="{CFFD74D9-98E3-4743-9D40-FC3F3D5C8B65}" presName="vertThree" presStyleCnt="0"/>
      <dgm:spPr/>
    </dgm:pt>
    <dgm:pt modelId="{88A93094-9F14-408C-86AE-9CC0ECB34909}" type="pres">
      <dgm:prSet presAssocID="{CFFD74D9-98E3-4743-9D40-FC3F3D5C8B65}" presName="txThree" presStyleLbl="node3" presStyleIdx="1" presStyleCnt="4" custScaleX="150637" custScaleY="402593">
        <dgm:presLayoutVars>
          <dgm:chPref val="3"/>
        </dgm:presLayoutVars>
      </dgm:prSet>
      <dgm:spPr>
        <a:prstGeom prst="roundRect">
          <a:avLst>
            <a:gd name="adj" fmla="val 10000"/>
          </a:avLst>
        </a:prstGeom>
      </dgm:spPr>
      <dgm:t>
        <a:bodyPr/>
        <a:lstStyle/>
        <a:p>
          <a:endParaRPr lang="en-US"/>
        </a:p>
      </dgm:t>
    </dgm:pt>
    <dgm:pt modelId="{57E76DB8-3995-4E46-9C04-0E1552B9F5CC}" type="pres">
      <dgm:prSet presAssocID="{CFFD74D9-98E3-4743-9D40-FC3F3D5C8B65}" presName="horzThree" presStyleCnt="0"/>
      <dgm:spPr/>
    </dgm:pt>
    <dgm:pt modelId="{86F062EE-C2C3-4030-9EB8-3C466342A459}" type="pres">
      <dgm:prSet presAssocID="{3CBCEED9-0588-45AB-9A0D-804680BE8062}" presName="sibSpaceTwo" presStyleCnt="0"/>
      <dgm:spPr/>
    </dgm:pt>
    <dgm:pt modelId="{7E4027A7-2A85-4A99-86E4-4EFB288622D9}" type="pres">
      <dgm:prSet presAssocID="{2C5F3BE4-14F8-42D4-A448-EA736907DA05}" presName="vertTwo" presStyleCnt="0"/>
      <dgm:spPr/>
    </dgm:pt>
    <dgm:pt modelId="{6CD0F6C2-844B-4648-82C5-3D1896926EBA}" type="pres">
      <dgm:prSet presAssocID="{2C5F3BE4-14F8-42D4-A448-EA736907DA05}" presName="txTwo" presStyleLbl="node2" presStyleIdx="1" presStyleCnt="4" custScaleX="215984" custScaleY="154154">
        <dgm:presLayoutVars>
          <dgm:chPref val="3"/>
        </dgm:presLayoutVars>
      </dgm:prSet>
      <dgm:spPr>
        <a:prstGeom prst="roundRect">
          <a:avLst>
            <a:gd name="adj" fmla="val 10000"/>
          </a:avLst>
        </a:prstGeom>
      </dgm:spPr>
      <dgm:t>
        <a:bodyPr/>
        <a:lstStyle/>
        <a:p>
          <a:endParaRPr lang="en-US"/>
        </a:p>
      </dgm:t>
    </dgm:pt>
    <dgm:pt modelId="{7CD56723-7626-4931-915A-C2C9965F19B0}" type="pres">
      <dgm:prSet presAssocID="{2C5F3BE4-14F8-42D4-A448-EA736907DA05}" presName="horzTwo" presStyleCnt="0"/>
      <dgm:spPr/>
    </dgm:pt>
    <dgm:pt modelId="{1D7DD74A-31AE-49CE-941E-EB65E4940DDF}" type="pres">
      <dgm:prSet presAssocID="{765AAE9E-48BD-40E6-A833-3556BA59918C}" presName="sibSpaceTwo" presStyleCnt="0"/>
      <dgm:spPr/>
    </dgm:pt>
    <dgm:pt modelId="{CB53B2EF-B536-4E55-9EB7-C47FBF3554BB}" type="pres">
      <dgm:prSet presAssocID="{22DCCAC2-7F72-467F-8A80-9F2500E5FADA}" presName="vertTwo" presStyleCnt="0"/>
      <dgm:spPr/>
    </dgm:pt>
    <dgm:pt modelId="{E1F66F29-B016-467C-A824-403AAB46514E}" type="pres">
      <dgm:prSet presAssocID="{22DCCAC2-7F72-467F-8A80-9F2500E5FADA}" presName="txTwo" presStyleLbl="node2" presStyleIdx="2" presStyleCnt="4" custScaleY="147115">
        <dgm:presLayoutVars>
          <dgm:chPref val="3"/>
        </dgm:presLayoutVars>
      </dgm:prSet>
      <dgm:spPr>
        <a:prstGeom prst="roundRect">
          <a:avLst>
            <a:gd name="adj" fmla="val 10000"/>
          </a:avLst>
        </a:prstGeom>
      </dgm:spPr>
      <dgm:t>
        <a:bodyPr/>
        <a:lstStyle/>
        <a:p>
          <a:endParaRPr lang="en-US"/>
        </a:p>
      </dgm:t>
    </dgm:pt>
    <dgm:pt modelId="{99C3E590-9980-4D79-A468-63F5C55A8B18}" type="pres">
      <dgm:prSet presAssocID="{22DCCAC2-7F72-467F-8A80-9F2500E5FADA}" presName="parTransTwo" presStyleCnt="0"/>
      <dgm:spPr/>
    </dgm:pt>
    <dgm:pt modelId="{3C0924DC-62FD-4B37-98E5-C1BEF1B61A9A}" type="pres">
      <dgm:prSet presAssocID="{22DCCAC2-7F72-467F-8A80-9F2500E5FADA}" presName="horzTwo" presStyleCnt="0"/>
      <dgm:spPr/>
    </dgm:pt>
    <dgm:pt modelId="{FD9D2183-D1EB-4F53-8F2A-4B251D63868B}" type="pres">
      <dgm:prSet presAssocID="{AFEC8AE9-64E4-4FBF-A15D-9C0314D395AC}" presName="vertThree" presStyleCnt="0"/>
      <dgm:spPr/>
    </dgm:pt>
    <dgm:pt modelId="{F831ADB1-5D16-4814-88F7-418C5BD51383}" type="pres">
      <dgm:prSet presAssocID="{AFEC8AE9-64E4-4FBF-A15D-9C0314D395AC}" presName="txThree" presStyleLbl="node3" presStyleIdx="2" presStyleCnt="4" custScaleY="412315" custLinFactNeighborY="27660">
        <dgm:presLayoutVars>
          <dgm:chPref val="3"/>
        </dgm:presLayoutVars>
      </dgm:prSet>
      <dgm:spPr>
        <a:prstGeom prst="roundRect">
          <a:avLst>
            <a:gd name="adj" fmla="val 10000"/>
          </a:avLst>
        </a:prstGeom>
      </dgm:spPr>
      <dgm:t>
        <a:bodyPr/>
        <a:lstStyle/>
        <a:p>
          <a:endParaRPr lang="en-US"/>
        </a:p>
      </dgm:t>
    </dgm:pt>
    <dgm:pt modelId="{28A1B7F4-973A-458E-A150-841B809F8B5F}" type="pres">
      <dgm:prSet presAssocID="{AFEC8AE9-64E4-4FBF-A15D-9C0314D395AC}" presName="horzThree" presStyleCnt="0"/>
      <dgm:spPr/>
    </dgm:pt>
    <dgm:pt modelId="{9EF59A74-07F5-4F3D-8AC0-460683D673D6}" type="pres">
      <dgm:prSet presAssocID="{51FB8968-00BB-4A3D-80EC-346BB96D9F54}" presName="sibSpaceThree" presStyleCnt="0"/>
      <dgm:spPr/>
    </dgm:pt>
    <dgm:pt modelId="{C5F9BBD5-964F-4760-877E-D95D184FE449}" type="pres">
      <dgm:prSet presAssocID="{9C979AE7-4761-4C6A-B26F-C890B8C3B236}" presName="vertThree" presStyleCnt="0"/>
      <dgm:spPr/>
    </dgm:pt>
    <dgm:pt modelId="{D6DF03C9-8BD3-4012-B315-F8AAA43DF387}" type="pres">
      <dgm:prSet presAssocID="{9C979AE7-4761-4C6A-B26F-C890B8C3B236}" presName="txThree" presStyleLbl="node3" presStyleIdx="3" presStyleCnt="4" custScaleY="412586" custLinFactNeighborY="27660">
        <dgm:presLayoutVars>
          <dgm:chPref val="3"/>
        </dgm:presLayoutVars>
      </dgm:prSet>
      <dgm:spPr>
        <a:prstGeom prst="roundRect">
          <a:avLst>
            <a:gd name="adj" fmla="val 10000"/>
          </a:avLst>
        </a:prstGeom>
      </dgm:spPr>
      <dgm:t>
        <a:bodyPr/>
        <a:lstStyle/>
        <a:p>
          <a:endParaRPr lang="en-US"/>
        </a:p>
      </dgm:t>
    </dgm:pt>
    <dgm:pt modelId="{2CF5499E-1BCE-4ABA-A68C-C87EAC9C52BA}" type="pres">
      <dgm:prSet presAssocID="{9C979AE7-4761-4C6A-B26F-C890B8C3B236}" presName="horzThree" presStyleCnt="0"/>
      <dgm:spPr/>
    </dgm:pt>
    <dgm:pt modelId="{90FE47CF-578E-4502-8B41-D1098881B451}" type="pres">
      <dgm:prSet presAssocID="{C21F14EB-A904-4EF8-A663-B3B3B33B5F4C}" presName="sibSpaceTwo" presStyleCnt="0"/>
      <dgm:spPr/>
    </dgm:pt>
    <dgm:pt modelId="{9C495D24-A293-47F1-A064-00BFDA938775}" type="pres">
      <dgm:prSet presAssocID="{143DC878-DCF9-4C78-82D0-8003223239C4}" presName="vertTwo" presStyleCnt="0"/>
      <dgm:spPr/>
    </dgm:pt>
    <dgm:pt modelId="{AABE1011-A767-4AF9-8DF0-9D9BE35E167F}" type="pres">
      <dgm:prSet presAssocID="{143DC878-DCF9-4C78-82D0-8003223239C4}" presName="txTwo" presStyleLbl="node2" presStyleIdx="3" presStyleCnt="4" custScaleY="352047">
        <dgm:presLayoutVars>
          <dgm:chPref val="3"/>
        </dgm:presLayoutVars>
      </dgm:prSet>
      <dgm:spPr>
        <a:prstGeom prst="roundRect">
          <a:avLst>
            <a:gd name="adj" fmla="val 10000"/>
          </a:avLst>
        </a:prstGeom>
      </dgm:spPr>
      <dgm:t>
        <a:bodyPr/>
        <a:lstStyle/>
        <a:p>
          <a:endParaRPr lang="en-US"/>
        </a:p>
      </dgm:t>
    </dgm:pt>
    <dgm:pt modelId="{DBC74F44-5F5C-48E9-93E8-6ED1566EBB1E}" type="pres">
      <dgm:prSet presAssocID="{143DC878-DCF9-4C78-82D0-8003223239C4}" presName="horzTwo" presStyleCnt="0"/>
      <dgm:spPr/>
    </dgm:pt>
  </dgm:ptLst>
  <dgm:cxnLst>
    <dgm:cxn modelId="{E5A0FA80-ED50-47E1-83D2-3E954C0045D9}" srcId="{4CF4ADDB-DE1A-4582-8C41-E2A07DD02FA9}" destId="{66F5BDF2-A939-40AA-BDD1-D2FD2F6EF73E}" srcOrd="0" destOrd="0" parTransId="{94619FAB-22CA-4C25-AC4E-A66C7FF050CD}" sibTransId="{809DD6EE-3B6A-46E3-B88D-AF9EE77EAA55}"/>
    <dgm:cxn modelId="{C2FEC836-5286-4240-A810-D89DDB781A3D}" srcId="{22DCCAC2-7F72-467F-8A80-9F2500E5FADA}" destId="{AFEC8AE9-64E4-4FBF-A15D-9C0314D395AC}" srcOrd="0" destOrd="0" parTransId="{E4181BCA-000B-4DA8-B40F-5ED972D16B78}" sibTransId="{51FB8968-00BB-4A3D-80EC-346BB96D9F54}"/>
    <dgm:cxn modelId="{F4BFCE01-D301-4AAC-9CB7-525AD388A126}" type="presOf" srcId="{143DC878-DCF9-4C78-82D0-8003223239C4}" destId="{AABE1011-A767-4AF9-8DF0-9D9BE35E167F}" srcOrd="0" destOrd="0" presId="urn:microsoft.com/office/officeart/2005/8/layout/hierarchy4"/>
    <dgm:cxn modelId="{19E8E0EE-7BD1-4CB3-9607-DBF0B78A3B5C}" srcId="{22DCCAC2-7F72-467F-8A80-9F2500E5FADA}" destId="{9C979AE7-4761-4C6A-B26F-C890B8C3B236}" srcOrd="1" destOrd="0" parTransId="{26C83151-3901-4293-9DA8-8C99512347D6}" sibTransId="{4B98D6DD-A6EB-42AF-862E-DED8AB1B265F}"/>
    <dgm:cxn modelId="{A84580FD-E9F6-4DF7-AD98-D809DA3F71A2}" type="presOf" srcId="{66F5BDF2-A939-40AA-BDD1-D2FD2F6EF73E}" destId="{75E350D3-F7E9-4DEC-837B-44A75D50B332}" srcOrd="0" destOrd="0" presId="urn:microsoft.com/office/officeart/2005/8/layout/hierarchy4"/>
    <dgm:cxn modelId="{F7E46C20-E2C3-47A8-9B8B-416996E24D76}" type="presOf" srcId="{22DCCAC2-7F72-467F-8A80-9F2500E5FADA}" destId="{E1F66F29-B016-467C-A824-403AAB46514E}" srcOrd="0" destOrd="0" presId="urn:microsoft.com/office/officeart/2005/8/layout/hierarchy4"/>
    <dgm:cxn modelId="{76EE3535-C1A3-497F-B62C-95BB1364DF38}" srcId="{097BD145-C58C-4F51-8381-444E39F52962}" destId="{4CF4ADDB-DE1A-4582-8C41-E2A07DD02FA9}" srcOrd="0" destOrd="0" parTransId="{F233AF61-BAED-451C-A79D-85CD1D187073}" sibTransId="{3CBCEED9-0588-45AB-9A0D-804680BE8062}"/>
    <dgm:cxn modelId="{65479C5E-6AE8-4710-B5A8-AD74D0CB61D1}" type="presOf" srcId="{9C979AE7-4761-4C6A-B26F-C890B8C3B236}" destId="{D6DF03C9-8BD3-4012-B315-F8AAA43DF387}" srcOrd="0" destOrd="0" presId="urn:microsoft.com/office/officeart/2005/8/layout/hierarchy4"/>
    <dgm:cxn modelId="{8EDE98CC-4B89-4EFA-9084-8CFC3E7C4F7C}" srcId="{4CF4ADDB-DE1A-4582-8C41-E2A07DD02FA9}" destId="{CFFD74D9-98E3-4743-9D40-FC3F3D5C8B65}" srcOrd="1" destOrd="0" parTransId="{1EFA2956-B22D-4BFE-BCC8-B49B56F1C107}" sibTransId="{B7965406-01AA-43FE-BD09-FB18FCCEA5C8}"/>
    <dgm:cxn modelId="{57BED6BC-6070-4D36-A021-F77F8CB44C8B}" type="presOf" srcId="{4CF4ADDB-DE1A-4582-8C41-E2A07DD02FA9}" destId="{2DA2CCC7-0836-4821-B462-EAC0F1CD33CF}" srcOrd="0" destOrd="0" presId="urn:microsoft.com/office/officeart/2005/8/layout/hierarchy4"/>
    <dgm:cxn modelId="{64EA0421-3E8B-4631-8C8B-990149BBD8ED}" type="presOf" srcId="{097BD145-C58C-4F51-8381-444E39F52962}" destId="{1E4C36EE-1693-40B4-8779-EB29CAF5DCAE}" srcOrd="0" destOrd="0" presId="urn:microsoft.com/office/officeart/2005/8/layout/hierarchy4"/>
    <dgm:cxn modelId="{9FF1DB3B-D378-49F8-B6DF-BA70A4E2BAB2}" type="presOf" srcId="{2C5F3BE4-14F8-42D4-A448-EA736907DA05}" destId="{6CD0F6C2-844B-4648-82C5-3D1896926EBA}" srcOrd="0" destOrd="0" presId="urn:microsoft.com/office/officeart/2005/8/layout/hierarchy4"/>
    <dgm:cxn modelId="{B8C1CA38-FEB4-411F-AA05-961F71B50C4B}" type="presOf" srcId="{AFEC8AE9-64E4-4FBF-A15D-9C0314D395AC}" destId="{F831ADB1-5D16-4814-88F7-418C5BD51383}" srcOrd="0" destOrd="0" presId="urn:microsoft.com/office/officeart/2005/8/layout/hierarchy4"/>
    <dgm:cxn modelId="{C44E54EC-C566-49DC-8814-BE065584E9EF}" type="presOf" srcId="{C44C5FD9-4DE0-4CA7-A1F3-174B4ACBCC4E}" destId="{2970C3BE-0B1D-4C64-AB9B-C6D9B12DC798}" srcOrd="0" destOrd="0" presId="urn:microsoft.com/office/officeart/2005/8/layout/hierarchy4"/>
    <dgm:cxn modelId="{058A9688-9882-49F6-BCF8-5F7A5DF29A5C}" type="presOf" srcId="{CFFD74D9-98E3-4743-9D40-FC3F3D5C8B65}" destId="{88A93094-9F14-408C-86AE-9CC0ECB34909}" srcOrd="0" destOrd="0" presId="urn:microsoft.com/office/officeart/2005/8/layout/hierarchy4"/>
    <dgm:cxn modelId="{C6D446BA-AD8E-4482-A7BA-ED083A2D575E}" srcId="{097BD145-C58C-4F51-8381-444E39F52962}" destId="{2C5F3BE4-14F8-42D4-A448-EA736907DA05}" srcOrd="1" destOrd="0" parTransId="{B6245034-91CC-4FE3-BB06-AFA1EAFD5D68}" sibTransId="{765AAE9E-48BD-40E6-A833-3556BA59918C}"/>
    <dgm:cxn modelId="{4ACF7579-3C4B-4168-A2DC-B1D5FAFD8F3A}" srcId="{097BD145-C58C-4F51-8381-444E39F52962}" destId="{143DC878-DCF9-4C78-82D0-8003223239C4}" srcOrd="3" destOrd="0" parTransId="{84A549FE-C363-43F2-B372-B38B8DAABDE9}" sibTransId="{C2901E81-06C7-4EC4-B70F-E77CB070C77B}"/>
    <dgm:cxn modelId="{07A9C2B3-6C97-4946-A8EE-D7B6620B00CD}" srcId="{097BD145-C58C-4F51-8381-444E39F52962}" destId="{22DCCAC2-7F72-467F-8A80-9F2500E5FADA}" srcOrd="2" destOrd="0" parTransId="{2B697F82-A8A6-41FE-9B88-B932FA9D280B}" sibTransId="{C21F14EB-A904-4EF8-A663-B3B3B33B5F4C}"/>
    <dgm:cxn modelId="{A2C67987-8998-48DC-823F-47C067D3771B}" srcId="{C44C5FD9-4DE0-4CA7-A1F3-174B4ACBCC4E}" destId="{097BD145-C58C-4F51-8381-444E39F52962}" srcOrd="0" destOrd="0" parTransId="{12A35F78-F580-4900-BF10-06BA164B04C1}" sibTransId="{A1830F13-0472-444D-94FE-CC15B1C02171}"/>
    <dgm:cxn modelId="{27E65CE8-888A-4D60-B895-3381F60B5E19}" type="presParOf" srcId="{2970C3BE-0B1D-4C64-AB9B-C6D9B12DC798}" destId="{F610F8F2-1E17-4977-A389-3390FA398B83}" srcOrd="0" destOrd="0" presId="urn:microsoft.com/office/officeart/2005/8/layout/hierarchy4"/>
    <dgm:cxn modelId="{2314CBC7-F3BC-4D9D-84C9-375FF035C52D}" type="presParOf" srcId="{F610F8F2-1E17-4977-A389-3390FA398B83}" destId="{1E4C36EE-1693-40B4-8779-EB29CAF5DCAE}" srcOrd="0" destOrd="0" presId="urn:microsoft.com/office/officeart/2005/8/layout/hierarchy4"/>
    <dgm:cxn modelId="{CBD0B443-FF0F-4711-A4B6-3E1B6332CE37}" type="presParOf" srcId="{F610F8F2-1E17-4977-A389-3390FA398B83}" destId="{597522E5-8154-47D3-87C5-0E868512AD58}" srcOrd="1" destOrd="0" presId="urn:microsoft.com/office/officeart/2005/8/layout/hierarchy4"/>
    <dgm:cxn modelId="{EE00B562-E9EE-4D84-9A62-DC60AB4E9816}" type="presParOf" srcId="{F610F8F2-1E17-4977-A389-3390FA398B83}" destId="{E5D86067-413B-4D71-AE95-FD1F46362787}" srcOrd="2" destOrd="0" presId="urn:microsoft.com/office/officeart/2005/8/layout/hierarchy4"/>
    <dgm:cxn modelId="{77039C56-89D9-416B-ACC9-CAEF95104813}" type="presParOf" srcId="{E5D86067-413B-4D71-AE95-FD1F46362787}" destId="{B62CC923-FFA8-45B0-9849-8BADE36CE197}" srcOrd="0" destOrd="0" presId="urn:microsoft.com/office/officeart/2005/8/layout/hierarchy4"/>
    <dgm:cxn modelId="{0FECEDD8-7297-4BB2-9EEE-3B4E780345F9}" type="presParOf" srcId="{B62CC923-FFA8-45B0-9849-8BADE36CE197}" destId="{2DA2CCC7-0836-4821-B462-EAC0F1CD33CF}" srcOrd="0" destOrd="0" presId="urn:microsoft.com/office/officeart/2005/8/layout/hierarchy4"/>
    <dgm:cxn modelId="{0DD27912-E5F7-4148-A962-C3242986E163}" type="presParOf" srcId="{B62CC923-FFA8-45B0-9849-8BADE36CE197}" destId="{5652E036-B7C1-4CB5-9947-2C83FF7FF591}" srcOrd="1" destOrd="0" presId="urn:microsoft.com/office/officeart/2005/8/layout/hierarchy4"/>
    <dgm:cxn modelId="{4C4B5C5C-711F-4502-8769-70F341C76CEE}" type="presParOf" srcId="{B62CC923-FFA8-45B0-9849-8BADE36CE197}" destId="{1B4AD50D-D58D-470E-B07E-C4AA61028075}" srcOrd="2" destOrd="0" presId="urn:microsoft.com/office/officeart/2005/8/layout/hierarchy4"/>
    <dgm:cxn modelId="{907842CA-098F-4170-8F12-4409EFE53D80}" type="presParOf" srcId="{1B4AD50D-D58D-470E-B07E-C4AA61028075}" destId="{BB45D99D-92D4-4AC4-9C2E-3E04BF2578A2}" srcOrd="0" destOrd="0" presId="urn:microsoft.com/office/officeart/2005/8/layout/hierarchy4"/>
    <dgm:cxn modelId="{1EAB90A2-27D1-4C92-8782-6F52FA465E53}" type="presParOf" srcId="{BB45D99D-92D4-4AC4-9C2E-3E04BF2578A2}" destId="{75E350D3-F7E9-4DEC-837B-44A75D50B332}" srcOrd="0" destOrd="0" presId="urn:microsoft.com/office/officeart/2005/8/layout/hierarchy4"/>
    <dgm:cxn modelId="{4982959D-3B64-4D70-9E8F-6EF957236A85}" type="presParOf" srcId="{BB45D99D-92D4-4AC4-9C2E-3E04BF2578A2}" destId="{BBFBFBC0-7DED-47B4-9886-324F1B6E37B5}" srcOrd="1" destOrd="0" presId="urn:microsoft.com/office/officeart/2005/8/layout/hierarchy4"/>
    <dgm:cxn modelId="{9D3DB251-58E9-4C3B-B672-85E9E27E6452}" type="presParOf" srcId="{1B4AD50D-D58D-470E-B07E-C4AA61028075}" destId="{9A5B9F2C-9770-4F47-B4B1-9982F2A8074E}" srcOrd="1" destOrd="0" presId="urn:microsoft.com/office/officeart/2005/8/layout/hierarchy4"/>
    <dgm:cxn modelId="{2F350018-0E55-4FE6-B35E-507C0173DF18}" type="presParOf" srcId="{1B4AD50D-D58D-470E-B07E-C4AA61028075}" destId="{6AB06D97-C9CD-4657-A8B8-DCDC83952B29}" srcOrd="2" destOrd="0" presId="urn:microsoft.com/office/officeart/2005/8/layout/hierarchy4"/>
    <dgm:cxn modelId="{9AC03113-C662-43A3-910C-D53596E0A687}" type="presParOf" srcId="{6AB06D97-C9CD-4657-A8B8-DCDC83952B29}" destId="{88A93094-9F14-408C-86AE-9CC0ECB34909}" srcOrd="0" destOrd="0" presId="urn:microsoft.com/office/officeart/2005/8/layout/hierarchy4"/>
    <dgm:cxn modelId="{B6E6B17B-98FF-4FF6-B0D7-1E802E2A1B5E}" type="presParOf" srcId="{6AB06D97-C9CD-4657-A8B8-DCDC83952B29}" destId="{57E76DB8-3995-4E46-9C04-0E1552B9F5CC}" srcOrd="1" destOrd="0" presId="urn:microsoft.com/office/officeart/2005/8/layout/hierarchy4"/>
    <dgm:cxn modelId="{1633B252-DA2B-40AB-9EE9-862F19FEFD18}" type="presParOf" srcId="{E5D86067-413B-4D71-AE95-FD1F46362787}" destId="{86F062EE-C2C3-4030-9EB8-3C466342A459}" srcOrd="1" destOrd="0" presId="urn:microsoft.com/office/officeart/2005/8/layout/hierarchy4"/>
    <dgm:cxn modelId="{2FEABFC1-2AAD-4669-B751-B60BD7C0A875}" type="presParOf" srcId="{E5D86067-413B-4D71-AE95-FD1F46362787}" destId="{7E4027A7-2A85-4A99-86E4-4EFB288622D9}" srcOrd="2" destOrd="0" presId="urn:microsoft.com/office/officeart/2005/8/layout/hierarchy4"/>
    <dgm:cxn modelId="{A299B8DD-330C-4422-8677-9B495618AD21}" type="presParOf" srcId="{7E4027A7-2A85-4A99-86E4-4EFB288622D9}" destId="{6CD0F6C2-844B-4648-82C5-3D1896926EBA}" srcOrd="0" destOrd="0" presId="urn:microsoft.com/office/officeart/2005/8/layout/hierarchy4"/>
    <dgm:cxn modelId="{7C22280E-841F-4F60-BD73-CD7CE9DD8369}" type="presParOf" srcId="{7E4027A7-2A85-4A99-86E4-4EFB288622D9}" destId="{7CD56723-7626-4931-915A-C2C9965F19B0}" srcOrd="1" destOrd="0" presId="urn:microsoft.com/office/officeart/2005/8/layout/hierarchy4"/>
    <dgm:cxn modelId="{2B8D770E-8616-4D6C-B117-DA15493DC48C}" type="presParOf" srcId="{E5D86067-413B-4D71-AE95-FD1F46362787}" destId="{1D7DD74A-31AE-49CE-941E-EB65E4940DDF}" srcOrd="3" destOrd="0" presId="urn:microsoft.com/office/officeart/2005/8/layout/hierarchy4"/>
    <dgm:cxn modelId="{FC168F89-5CED-440B-A91F-98F775A47B75}" type="presParOf" srcId="{E5D86067-413B-4D71-AE95-FD1F46362787}" destId="{CB53B2EF-B536-4E55-9EB7-C47FBF3554BB}" srcOrd="4" destOrd="0" presId="urn:microsoft.com/office/officeart/2005/8/layout/hierarchy4"/>
    <dgm:cxn modelId="{AE1BE334-57C0-441E-9727-27C86DB5FE70}" type="presParOf" srcId="{CB53B2EF-B536-4E55-9EB7-C47FBF3554BB}" destId="{E1F66F29-B016-467C-A824-403AAB46514E}" srcOrd="0" destOrd="0" presId="urn:microsoft.com/office/officeart/2005/8/layout/hierarchy4"/>
    <dgm:cxn modelId="{4757855B-09AF-438E-A38A-0DAF7B3DA704}" type="presParOf" srcId="{CB53B2EF-B536-4E55-9EB7-C47FBF3554BB}" destId="{99C3E590-9980-4D79-A468-63F5C55A8B18}" srcOrd="1" destOrd="0" presId="urn:microsoft.com/office/officeart/2005/8/layout/hierarchy4"/>
    <dgm:cxn modelId="{C7372E87-20DB-4385-8C30-71F2CF72FB4A}" type="presParOf" srcId="{CB53B2EF-B536-4E55-9EB7-C47FBF3554BB}" destId="{3C0924DC-62FD-4B37-98E5-C1BEF1B61A9A}" srcOrd="2" destOrd="0" presId="urn:microsoft.com/office/officeart/2005/8/layout/hierarchy4"/>
    <dgm:cxn modelId="{1EB4E03D-7094-4241-8EBD-70C1E8EBA10C}" type="presParOf" srcId="{3C0924DC-62FD-4B37-98E5-C1BEF1B61A9A}" destId="{FD9D2183-D1EB-4F53-8F2A-4B251D63868B}" srcOrd="0" destOrd="0" presId="urn:microsoft.com/office/officeart/2005/8/layout/hierarchy4"/>
    <dgm:cxn modelId="{BF2B092E-18FA-48B7-AA38-185E82B17A12}" type="presParOf" srcId="{FD9D2183-D1EB-4F53-8F2A-4B251D63868B}" destId="{F831ADB1-5D16-4814-88F7-418C5BD51383}" srcOrd="0" destOrd="0" presId="urn:microsoft.com/office/officeart/2005/8/layout/hierarchy4"/>
    <dgm:cxn modelId="{1EFA5FC9-F517-4FB7-A646-781105430477}" type="presParOf" srcId="{FD9D2183-D1EB-4F53-8F2A-4B251D63868B}" destId="{28A1B7F4-973A-458E-A150-841B809F8B5F}" srcOrd="1" destOrd="0" presId="urn:microsoft.com/office/officeart/2005/8/layout/hierarchy4"/>
    <dgm:cxn modelId="{0C87ED17-D0B4-4BB4-90AC-2BD2F91169A7}" type="presParOf" srcId="{3C0924DC-62FD-4B37-98E5-C1BEF1B61A9A}" destId="{9EF59A74-07F5-4F3D-8AC0-460683D673D6}" srcOrd="1" destOrd="0" presId="urn:microsoft.com/office/officeart/2005/8/layout/hierarchy4"/>
    <dgm:cxn modelId="{F9C09571-284F-40D7-8249-13B347054FAE}" type="presParOf" srcId="{3C0924DC-62FD-4B37-98E5-C1BEF1B61A9A}" destId="{C5F9BBD5-964F-4760-877E-D95D184FE449}" srcOrd="2" destOrd="0" presId="urn:microsoft.com/office/officeart/2005/8/layout/hierarchy4"/>
    <dgm:cxn modelId="{82B3B28E-5B66-44D4-B236-7B4630920895}" type="presParOf" srcId="{C5F9BBD5-964F-4760-877E-D95D184FE449}" destId="{D6DF03C9-8BD3-4012-B315-F8AAA43DF387}" srcOrd="0" destOrd="0" presId="urn:microsoft.com/office/officeart/2005/8/layout/hierarchy4"/>
    <dgm:cxn modelId="{FB22A5D7-A918-42D8-91C8-87D6B150A4DE}" type="presParOf" srcId="{C5F9BBD5-964F-4760-877E-D95D184FE449}" destId="{2CF5499E-1BCE-4ABA-A68C-C87EAC9C52BA}" srcOrd="1" destOrd="0" presId="urn:microsoft.com/office/officeart/2005/8/layout/hierarchy4"/>
    <dgm:cxn modelId="{85E8C214-B74A-410D-B628-C151B144C019}" type="presParOf" srcId="{E5D86067-413B-4D71-AE95-FD1F46362787}" destId="{90FE47CF-578E-4502-8B41-D1098881B451}" srcOrd="5" destOrd="0" presId="urn:microsoft.com/office/officeart/2005/8/layout/hierarchy4"/>
    <dgm:cxn modelId="{4AA09DB4-EB23-4E8F-9046-CA3804B338E7}" type="presParOf" srcId="{E5D86067-413B-4D71-AE95-FD1F46362787}" destId="{9C495D24-A293-47F1-A064-00BFDA938775}" srcOrd="6" destOrd="0" presId="urn:microsoft.com/office/officeart/2005/8/layout/hierarchy4"/>
    <dgm:cxn modelId="{E364CB37-2ED7-4E8D-B63C-B63A5CE8AE0E}" type="presParOf" srcId="{9C495D24-A293-47F1-A064-00BFDA938775}" destId="{AABE1011-A767-4AF9-8DF0-9D9BE35E167F}" srcOrd="0" destOrd="0" presId="urn:microsoft.com/office/officeart/2005/8/layout/hierarchy4"/>
    <dgm:cxn modelId="{C152EF58-FBCF-48CC-A4A4-49FF3BBC3C1D}" type="presParOf" srcId="{9C495D24-A293-47F1-A064-00BFDA938775}" destId="{DBC74F44-5F5C-48E9-93E8-6ED1566EBB1E}" srcOrd="1" destOrd="0" presId="urn:microsoft.com/office/officeart/2005/8/layout/hierarchy4"/>
  </dgm:cxnLst>
  <dgm:bg/>
  <dgm:whole>
    <a:ln>
      <a:noFill/>
    </a:ln>
  </dgm:whole>
  <dgm:extLst>
    <a:ext uri="http://schemas.microsoft.com/office/drawing/2008/diagram">
      <dsp:dataModelExt xmlns:dsp="http://schemas.microsoft.com/office/drawing/2008/diagram" relId="rId7" minVer="http://schemas.openxmlformats.org/drawingml/2006/diagram"/>
    </a:ext>
  </dgm:extLst>
</dgm:dataModel>
</file>

<file path=ppt/diagrams/drawing1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1E4C36EE-1693-40B4-8779-EB29CAF5DCAE}">
      <dsp:nvSpPr>
        <dsp:cNvPr id="0" name=""/>
        <dsp:cNvSpPr/>
      </dsp:nvSpPr>
      <dsp:spPr>
        <a:xfrm>
          <a:off x="366" y="88"/>
          <a:ext cx="16763266" cy="669075"/>
        </a:xfrm>
        <a:prstGeom prst="roundRect">
          <a:avLst>
            <a:gd name="adj" fmla="val 10000"/>
          </a:avLst>
        </a:prstGeom>
        <a:solidFill>
          <a:schemeClr val="bg2"/>
        </a:solidFill>
        <a:ln w="25400" cap="flat" cmpd="sng" algn="ctr">
          <a:solidFill>
            <a:schemeClr val="dk1"/>
          </a:solidFill>
          <a:prstDash val="solid"/>
        </a:ln>
        <a:effectLst/>
      </dsp:spPr>
      <dsp:style>
        <a:lnRef idx="2">
          <a:schemeClr val="dk1"/>
        </a:lnRef>
        <a:fillRef idx="1">
          <a:schemeClr val="lt1"/>
        </a:fillRef>
        <a:effectRef idx="0">
          <a:schemeClr val="dk1"/>
        </a:effectRef>
        <a:fontRef idx="minor">
          <a:schemeClr val="dk1"/>
        </a:fontRef>
      </dsp:style>
      <dsp:txBody>
        <a:bodyPr spcFirstLastPara="0" vert="horz" wrap="square" lIns="152400" tIns="152400" rIns="152400" bIns="152400" numCol="1" spcCol="1270" anchor="ctr" anchorCtr="0">
          <a:noAutofit/>
        </a:bodyPr>
        <a:lstStyle/>
        <a:p>
          <a:pPr lvl="0" algn="ctr" defTabSz="17780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4000" b="1" kern="1200" dirty="0" err="1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Cách</a:t>
          </a:r>
          <a:r>
            <a:rPr lang="en-US" sz="4000" b="1" kern="1200" dirty="0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 </a:t>
          </a:r>
          <a:r>
            <a:rPr lang="en-US" sz="4000" b="1" kern="1200" dirty="0" err="1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suy</a:t>
          </a:r>
          <a:r>
            <a:rPr lang="en-US" sz="4000" b="1" kern="1200" dirty="0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 </a:t>
          </a:r>
          <a:r>
            <a:rPr lang="en-US" sz="4000" b="1" kern="1200" dirty="0" err="1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luận</a:t>
          </a:r>
          <a:r>
            <a:rPr lang="en-US" sz="4000" b="1" kern="1200" dirty="0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 </a:t>
          </a:r>
          <a:r>
            <a:rPr lang="en-US" sz="4000" b="1" kern="1200" dirty="0" err="1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của</a:t>
          </a:r>
          <a:r>
            <a:rPr lang="en-US" sz="4000" b="1" kern="1200" dirty="0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 </a:t>
          </a:r>
          <a:r>
            <a:rPr lang="vi-VN" sz="4000" b="1" kern="1200" dirty="0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Sơ-lốc Hôm</a:t>
          </a:r>
          <a:r>
            <a:rPr lang="en-US" sz="4000" b="1" kern="1200" dirty="0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 </a:t>
          </a:r>
        </a:p>
      </dsp:txBody>
      <dsp:txXfrm>
        <a:off x="19963" y="19685"/>
        <a:ext cx="16724072" cy="629881"/>
      </dsp:txXfrm>
    </dsp:sp>
    <dsp:sp modelId="{2DA2CCC7-0836-4821-B462-EAC0F1CD33CF}">
      <dsp:nvSpPr>
        <dsp:cNvPr id="0" name=""/>
        <dsp:cNvSpPr/>
      </dsp:nvSpPr>
      <dsp:spPr>
        <a:xfrm>
          <a:off x="25419" y="834323"/>
          <a:ext cx="6224904" cy="1451892"/>
        </a:xfrm>
        <a:prstGeom prst="roundRect">
          <a:avLst>
            <a:gd name="adj" fmla="val 10000"/>
          </a:avLst>
        </a:prstGeom>
        <a:solidFill>
          <a:schemeClr val="accent3">
            <a:lumMod val="40000"/>
            <a:lumOff val="60000"/>
          </a:schemeClr>
        </a:solidFill>
        <a:ln w="25400" cap="flat" cmpd="sng" algn="ctr">
          <a:solidFill>
            <a:schemeClr val="dk1"/>
          </a:solidFill>
          <a:prstDash val="solid"/>
        </a:ln>
        <a:effectLst/>
      </dsp:spPr>
      <dsp:style>
        <a:lnRef idx="2">
          <a:schemeClr val="dk1"/>
        </a:lnRef>
        <a:fillRef idx="1">
          <a:schemeClr val="lt1"/>
        </a:fillRef>
        <a:effectRef idx="0">
          <a:schemeClr val="dk1"/>
        </a:effectRef>
        <a:fontRef idx="minor">
          <a:schemeClr val="dk1"/>
        </a:fontRef>
      </dsp:style>
      <dsp:txBody>
        <a:bodyPr spcFirstLastPara="0" vert="horz" wrap="square" lIns="152400" tIns="152400" rIns="152400" bIns="152400" numCol="1" spcCol="1270" anchor="ctr" anchorCtr="0">
          <a:noAutofit/>
        </a:bodyPr>
        <a:lstStyle/>
        <a:p>
          <a:pPr lvl="0" algn="ctr" defTabSz="17780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4000" b="1" kern="1200" dirty="0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1. </a:t>
          </a:r>
        </a:p>
      </dsp:txBody>
      <dsp:txXfrm>
        <a:off x="67943" y="876847"/>
        <a:ext cx="6139856" cy="1366844"/>
      </dsp:txXfrm>
    </dsp:sp>
    <dsp:sp modelId="{75E350D3-F7E9-4DEC-837B-44A75D50B332}">
      <dsp:nvSpPr>
        <dsp:cNvPr id="0" name=""/>
        <dsp:cNvSpPr/>
      </dsp:nvSpPr>
      <dsp:spPr>
        <a:xfrm>
          <a:off x="37560" y="2450319"/>
          <a:ext cx="2433172" cy="5854336"/>
        </a:xfrm>
        <a:prstGeom prst="roundRect">
          <a:avLst>
            <a:gd name="adj" fmla="val 10000"/>
          </a:avLst>
        </a:prstGeom>
        <a:solidFill>
          <a:schemeClr val="accent3">
            <a:lumMod val="20000"/>
            <a:lumOff val="80000"/>
          </a:schemeClr>
        </a:solidFill>
        <a:ln w="25400" cap="flat" cmpd="sng" algn="ctr">
          <a:solidFill>
            <a:schemeClr val="dk1"/>
          </a:solidFill>
          <a:prstDash val="solid"/>
        </a:ln>
        <a:effectLst/>
      </dsp:spPr>
      <dsp:style>
        <a:lnRef idx="2">
          <a:schemeClr val="dk1"/>
        </a:lnRef>
        <a:fillRef idx="1">
          <a:schemeClr val="lt1"/>
        </a:fillRef>
        <a:effectRef idx="0">
          <a:schemeClr val="dk1"/>
        </a:effectRef>
        <a:fontRef idx="minor">
          <a:schemeClr val="dk1"/>
        </a:fontRef>
      </dsp:style>
      <dsp:txBody>
        <a:bodyPr spcFirstLastPara="0" vert="horz" wrap="square" lIns="152400" tIns="152400" rIns="152400" bIns="152400" numCol="1" spcCol="1270" anchor="ctr" anchorCtr="0">
          <a:noAutofit/>
        </a:bodyPr>
        <a:lstStyle/>
        <a:p>
          <a:pPr lvl="0" algn="ctr" defTabSz="17780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endParaRPr lang="en-US" sz="4000" kern="1200" dirty="0">
            <a:solidFill>
              <a:sysClr val="windowText" lastClr="000000">
                <a:hueOff val="0"/>
                <a:satOff val="0"/>
                <a:lumOff val="0"/>
                <a:alphaOff val="0"/>
              </a:sysClr>
            </a:solidFill>
            <a:latin typeface="Times New Roman" panose="02020603050405020304" pitchFamily="18" charset="0"/>
            <a:ea typeface="+mn-ea"/>
            <a:cs typeface="Times New Roman" panose="02020603050405020304" pitchFamily="18" charset="0"/>
          </a:endParaRPr>
        </a:p>
        <a:p>
          <a:pPr lvl="0" algn="ctr" defTabSz="17780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endParaRPr lang="en-US" sz="4000" kern="1200" dirty="0">
            <a:solidFill>
              <a:sysClr val="windowText" lastClr="000000">
                <a:hueOff val="0"/>
                <a:satOff val="0"/>
                <a:lumOff val="0"/>
                <a:alphaOff val="0"/>
              </a:sysClr>
            </a:solidFill>
            <a:latin typeface="Times New Roman" panose="02020603050405020304" pitchFamily="18" charset="0"/>
            <a:ea typeface="+mn-ea"/>
            <a:cs typeface="Times New Roman" panose="02020603050405020304" pitchFamily="18" charset="0"/>
          </a:endParaRPr>
        </a:p>
        <a:p>
          <a:pPr lvl="0" algn="ctr" defTabSz="17780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endParaRPr lang="en-US" sz="4000" kern="1200" dirty="0">
            <a:solidFill>
              <a:sysClr val="windowText" lastClr="000000">
                <a:hueOff val="0"/>
                <a:satOff val="0"/>
                <a:lumOff val="0"/>
                <a:alphaOff val="0"/>
              </a:sysClr>
            </a:solidFill>
            <a:latin typeface="Times New Roman" panose="02020603050405020304" pitchFamily="18" charset="0"/>
            <a:ea typeface="+mn-ea"/>
            <a:cs typeface="Times New Roman" panose="02020603050405020304" pitchFamily="18" charset="0"/>
          </a:endParaRPr>
        </a:p>
      </dsp:txBody>
      <dsp:txXfrm>
        <a:off x="108825" y="2521584"/>
        <a:ext cx="2290642" cy="5711806"/>
      </dsp:txXfrm>
    </dsp:sp>
    <dsp:sp modelId="{88A93094-9F14-408C-86AE-9CC0ECB34909}">
      <dsp:nvSpPr>
        <dsp:cNvPr id="0" name=""/>
        <dsp:cNvSpPr/>
      </dsp:nvSpPr>
      <dsp:spPr>
        <a:xfrm>
          <a:off x="2572926" y="2450319"/>
          <a:ext cx="3665258" cy="5845218"/>
        </a:xfrm>
        <a:prstGeom prst="roundRect">
          <a:avLst>
            <a:gd name="adj" fmla="val 10000"/>
          </a:avLst>
        </a:prstGeom>
        <a:solidFill>
          <a:schemeClr val="accent3">
            <a:lumMod val="20000"/>
            <a:lumOff val="80000"/>
          </a:schemeClr>
        </a:solidFill>
        <a:ln w="25400" cap="flat" cmpd="sng" algn="ctr">
          <a:solidFill>
            <a:schemeClr val="dk1"/>
          </a:solidFill>
          <a:prstDash val="solid"/>
        </a:ln>
        <a:effectLst/>
      </dsp:spPr>
      <dsp:style>
        <a:lnRef idx="2">
          <a:schemeClr val="dk1"/>
        </a:lnRef>
        <a:fillRef idx="1">
          <a:schemeClr val="lt1"/>
        </a:fillRef>
        <a:effectRef idx="0">
          <a:schemeClr val="dk1"/>
        </a:effectRef>
        <a:fontRef idx="minor">
          <a:schemeClr val="dk1"/>
        </a:fontRef>
      </dsp:style>
      <dsp:txBody>
        <a:bodyPr spcFirstLastPara="0" vert="horz" wrap="square" lIns="152400" tIns="152400" rIns="152400" bIns="152400" numCol="1" spcCol="1270" anchor="ctr" anchorCtr="0">
          <a:noAutofit/>
        </a:bodyPr>
        <a:lstStyle/>
        <a:p>
          <a:pPr lvl="0" algn="ctr" defTabSz="17780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endParaRPr lang="en-US" sz="4000" kern="1200" dirty="0">
            <a:solidFill>
              <a:sysClr val="windowText" lastClr="000000">
                <a:hueOff val="0"/>
                <a:satOff val="0"/>
                <a:lumOff val="0"/>
                <a:alphaOff val="0"/>
              </a:sysClr>
            </a:solidFill>
            <a:latin typeface="Times New Roman" panose="02020603050405020304" pitchFamily="18" charset="0"/>
            <a:ea typeface="+mn-ea"/>
            <a:cs typeface="Times New Roman" panose="02020603050405020304" pitchFamily="18" charset="0"/>
          </a:endParaRPr>
        </a:p>
        <a:p>
          <a:pPr lvl="0" algn="ctr" defTabSz="17780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endParaRPr lang="en-US" sz="4000" kern="1200" dirty="0">
            <a:solidFill>
              <a:sysClr val="windowText" lastClr="000000">
                <a:hueOff val="0"/>
                <a:satOff val="0"/>
                <a:lumOff val="0"/>
                <a:alphaOff val="0"/>
              </a:sysClr>
            </a:solidFill>
            <a:latin typeface="Times New Roman" panose="02020603050405020304" pitchFamily="18" charset="0"/>
            <a:ea typeface="+mn-ea"/>
            <a:cs typeface="Times New Roman" panose="02020603050405020304" pitchFamily="18" charset="0"/>
          </a:endParaRPr>
        </a:p>
      </dsp:txBody>
      <dsp:txXfrm>
        <a:off x="2680278" y="2557671"/>
        <a:ext cx="3450554" cy="5630514"/>
      </dsp:txXfrm>
    </dsp:sp>
    <dsp:sp modelId="{6CD0F6C2-844B-4648-82C5-3D1896926EBA}">
      <dsp:nvSpPr>
        <dsp:cNvPr id="0" name=""/>
        <dsp:cNvSpPr/>
      </dsp:nvSpPr>
      <dsp:spPr>
        <a:xfrm>
          <a:off x="6455311" y="834323"/>
          <a:ext cx="2442700" cy="1451892"/>
        </a:xfrm>
        <a:prstGeom prst="roundRect">
          <a:avLst>
            <a:gd name="adj" fmla="val 10000"/>
          </a:avLst>
        </a:prstGeom>
        <a:solidFill>
          <a:schemeClr val="accent1">
            <a:lumMod val="20000"/>
            <a:lumOff val="80000"/>
          </a:schemeClr>
        </a:solidFill>
        <a:ln w="25400" cap="flat" cmpd="sng" algn="ctr">
          <a:solidFill>
            <a:schemeClr val="dk1"/>
          </a:solidFill>
          <a:prstDash val="solid"/>
        </a:ln>
        <a:effectLst/>
      </dsp:spPr>
      <dsp:style>
        <a:lnRef idx="2">
          <a:schemeClr val="dk1"/>
        </a:lnRef>
        <a:fillRef idx="1">
          <a:schemeClr val="lt1"/>
        </a:fillRef>
        <a:effectRef idx="0">
          <a:schemeClr val="dk1"/>
        </a:effectRef>
        <a:fontRef idx="minor">
          <a:schemeClr val="dk1"/>
        </a:fontRef>
      </dsp:style>
      <dsp:txBody>
        <a:bodyPr spcFirstLastPara="0" vert="horz" wrap="square" lIns="152400" tIns="152400" rIns="152400" bIns="152400" numCol="1" spcCol="1270" anchor="ctr" anchorCtr="0">
          <a:noAutofit/>
        </a:bodyPr>
        <a:lstStyle/>
        <a:p>
          <a:pPr lvl="0" algn="ctr" defTabSz="17780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4000" b="1" kern="1200" dirty="0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2. ...</a:t>
          </a:r>
        </a:p>
      </dsp:txBody>
      <dsp:txXfrm>
        <a:off x="6497835" y="876847"/>
        <a:ext cx="2357652" cy="1366844"/>
      </dsp:txXfrm>
    </dsp:sp>
    <dsp:sp modelId="{E1F66F29-B016-467C-A824-403AAB46514E}">
      <dsp:nvSpPr>
        <dsp:cNvPr id="0" name=""/>
        <dsp:cNvSpPr/>
      </dsp:nvSpPr>
      <dsp:spPr>
        <a:xfrm>
          <a:off x="9102998" y="834323"/>
          <a:ext cx="4987894" cy="1451892"/>
        </a:xfrm>
        <a:prstGeom prst="roundRect">
          <a:avLst>
            <a:gd name="adj" fmla="val 10000"/>
          </a:avLst>
        </a:prstGeom>
        <a:solidFill>
          <a:schemeClr val="accent2">
            <a:lumMod val="40000"/>
            <a:lumOff val="60000"/>
          </a:schemeClr>
        </a:solidFill>
        <a:ln w="25400" cap="flat" cmpd="sng" algn="ctr">
          <a:solidFill>
            <a:schemeClr val="dk1"/>
          </a:solidFill>
          <a:prstDash val="solid"/>
        </a:ln>
        <a:effectLst/>
      </dsp:spPr>
      <dsp:style>
        <a:lnRef idx="2">
          <a:schemeClr val="dk1"/>
        </a:lnRef>
        <a:fillRef idx="1">
          <a:schemeClr val="lt1"/>
        </a:fillRef>
        <a:effectRef idx="0">
          <a:schemeClr val="dk1"/>
        </a:effectRef>
        <a:fontRef idx="minor">
          <a:schemeClr val="dk1"/>
        </a:fontRef>
      </dsp:style>
      <dsp:txBody>
        <a:bodyPr spcFirstLastPara="0" vert="horz" wrap="square" lIns="152400" tIns="152400" rIns="152400" bIns="152400" numCol="1" spcCol="1270" anchor="ctr" anchorCtr="0">
          <a:noAutofit/>
        </a:bodyPr>
        <a:lstStyle/>
        <a:p>
          <a:pPr lvl="0" algn="ctr" defTabSz="17780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4000" b="1" kern="1200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3. ...</a:t>
          </a:r>
        </a:p>
      </dsp:txBody>
      <dsp:txXfrm>
        <a:off x="9145522" y="876847"/>
        <a:ext cx="4902846" cy="1366844"/>
      </dsp:txXfrm>
    </dsp:sp>
    <dsp:sp modelId="{F831ADB1-5D16-4814-88F7-418C5BD51383}">
      <dsp:nvSpPr>
        <dsp:cNvPr id="0" name=""/>
        <dsp:cNvSpPr/>
      </dsp:nvSpPr>
      <dsp:spPr>
        <a:xfrm>
          <a:off x="9103148" y="2450319"/>
          <a:ext cx="2442700" cy="1451892"/>
        </a:xfrm>
        <a:prstGeom prst="roundRect">
          <a:avLst>
            <a:gd name="adj" fmla="val 10000"/>
          </a:avLst>
        </a:prstGeom>
        <a:solidFill>
          <a:schemeClr val="accent2">
            <a:lumMod val="20000"/>
            <a:lumOff val="80000"/>
          </a:schemeClr>
        </a:solidFill>
        <a:ln w="25400" cap="flat" cmpd="sng" algn="ctr">
          <a:solidFill>
            <a:schemeClr val="dk1"/>
          </a:solidFill>
          <a:prstDash val="solid"/>
        </a:ln>
        <a:effectLst/>
      </dsp:spPr>
      <dsp:style>
        <a:lnRef idx="2">
          <a:schemeClr val="dk1"/>
        </a:lnRef>
        <a:fillRef idx="1">
          <a:schemeClr val="lt1"/>
        </a:fillRef>
        <a:effectRef idx="0">
          <a:schemeClr val="dk1"/>
        </a:effectRef>
        <a:fontRef idx="minor">
          <a:schemeClr val="dk1"/>
        </a:fontRef>
      </dsp:style>
      <dsp:txBody>
        <a:bodyPr spcFirstLastPara="0" vert="horz" wrap="square" lIns="152400" tIns="152400" rIns="152400" bIns="152400" numCol="1" spcCol="1270" anchor="ctr" anchorCtr="0">
          <a:noAutofit/>
        </a:bodyPr>
        <a:lstStyle/>
        <a:p>
          <a:pPr lvl="0" algn="ctr" defTabSz="17780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4000" b="0" kern="1200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Calibri" panose="020F0502020204030204"/>
              <a:ea typeface="+mn-ea"/>
              <a:cs typeface="+mn-cs"/>
            </a:rPr>
            <a:t>...</a:t>
          </a:r>
          <a:endParaRPr lang="en-US" sz="4000" kern="1200">
            <a:solidFill>
              <a:sysClr val="windowText" lastClr="000000">
                <a:hueOff val="0"/>
                <a:satOff val="0"/>
                <a:lumOff val="0"/>
                <a:alphaOff val="0"/>
              </a:sysClr>
            </a:solidFill>
            <a:latin typeface="Calibri" panose="020F0502020204030204"/>
            <a:ea typeface="+mn-ea"/>
            <a:cs typeface="+mn-cs"/>
          </a:endParaRPr>
        </a:p>
      </dsp:txBody>
      <dsp:txXfrm>
        <a:off x="9145672" y="2492843"/>
        <a:ext cx="2357652" cy="1366844"/>
      </dsp:txXfrm>
    </dsp:sp>
    <dsp:sp modelId="{D6DF03C9-8BD3-4012-B315-F8AAA43DF387}">
      <dsp:nvSpPr>
        <dsp:cNvPr id="0" name=""/>
        <dsp:cNvSpPr/>
      </dsp:nvSpPr>
      <dsp:spPr>
        <a:xfrm>
          <a:off x="11648042" y="2450319"/>
          <a:ext cx="2442700" cy="1451892"/>
        </a:xfrm>
        <a:prstGeom prst="roundRect">
          <a:avLst>
            <a:gd name="adj" fmla="val 10000"/>
          </a:avLst>
        </a:prstGeom>
        <a:solidFill>
          <a:schemeClr val="accent2">
            <a:lumMod val="20000"/>
            <a:lumOff val="80000"/>
          </a:schemeClr>
        </a:solidFill>
        <a:ln w="25400" cap="flat" cmpd="sng" algn="ctr">
          <a:solidFill>
            <a:schemeClr val="dk1"/>
          </a:solidFill>
          <a:prstDash val="solid"/>
        </a:ln>
        <a:effectLst/>
      </dsp:spPr>
      <dsp:style>
        <a:lnRef idx="2">
          <a:schemeClr val="dk1"/>
        </a:lnRef>
        <a:fillRef idx="1">
          <a:schemeClr val="lt1"/>
        </a:fillRef>
        <a:effectRef idx="0">
          <a:schemeClr val="dk1"/>
        </a:effectRef>
        <a:fontRef idx="minor">
          <a:schemeClr val="dk1"/>
        </a:fontRef>
      </dsp:style>
      <dsp:txBody>
        <a:bodyPr spcFirstLastPara="0" vert="horz" wrap="square" lIns="152400" tIns="152400" rIns="152400" bIns="152400" numCol="1" spcCol="1270" anchor="ctr" anchorCtr="0">
          <a:noAutofit/>
        </a:bodyPr>
        <a:lstStyle/>
        <a:p>
          <a:pPr lvl="0" algn="ctr" defTabSz="17780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4000" b="0" kern="1200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Calibri" panose="020F0502020204030204"/>
              <a:ea typeface="+mn-ea"/>
              <a:cs typeface="+mn-cs"/>
            </a:rPr>
            <a:t>...</a:t>
          </a:r>
        </a:p>
      </dsp:txBody>
      <dsp:txXfrm>
        <a:off x="11690566" y="2492843"/>
        <a:ext cx="2357652" cy="1366844"/>
      </dsp:txXfrm>
    </dsp:sp>
    <dsp:sp modelId="{AABE1011-A767-4AF9-8DF0-9D9BE35E167F}">
      <dsp:nvSpPr>
        <dsp:cNvPr id="0" name=""/>
        <dsp:cNvSpPr/>
      </dsp:nvSpPr>
      <dsp:spPr>
        <a:xfrm>
          <a:off x="14295879" y="834323"/>
          <a:ext cx="2442700" cy="1451892"/>
        </a:xfrm>
        <a:prstGeom prst="roundRect">
          <a:avLst>
            <a:gd name="adj" fmla="val 10000"/>
          </a:avLst>
        </a:prstGeom>
        <a:solidFill>
          <a:schemeClr val="accent6">
            <a:lumMod val="20000"/>
            <a:lumOff val="80000"/>
          </a:schemeClr>
        </a:solidFill>
        <a:ln w="25400" cap="flat" cmpd="sng" algn="ctr">
          <a:solidFill>
            <a:schemeClr val="dk1"/>
          </a:solidFill>
          <a:prstDash val="solid"/>
        </a:ln>
        <a:effectLst/>
      </dsp:spPr>
      <dsp:style>
        <a:lnRef idx="2">
          <a:schemeClr val="dk1"/>
        </a:lnRef>
        <a:fillRef idx="1">
          <a:schemeClr val="lt1"/>
        </a:fillRef>
        <a:effectRef idx="0">
          <a:schemeClr val="dk1"/>
        </a:effectRef>
        <a:fontRef idx="minor">
          <a:schemeClr val="dk1"/>
        </a:fontRef>
      </dsp:style>
      <dsp:txBody>
        <a:bodyPr spcFirstLastPara="0" vert="horz" wrap="square" lIns="152400" tIns="152400" rIns="152400" bIns="152400" numCol="1" spcCol="1270" anchor="ctr" anchorCtr="0">
          <a:noAutofit/>
        </a:bodyPr>
        <a:lstStyle/>
        <a:p>
          <a:pPr lvl="0" algn="ctr" defTabSz="17780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4000" b="1" kern="1200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4. ...</a:t>
          </a:r>
        </a:p>
      </dsp:txBody>
      <dsp:txXfrm>
        <a:off x="14338403" y="876847"/>
        <a:ext cx="2357652" cy="1366844"/>
      </dsp:txXfrm>
    </dsp:sp>
  </dsp:spTree>
</dsp:drawing>
</file>

<file path=ppt/diagrams/drawing2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1E4C36EE-1693-40B4-8779-EB29CAF5DCAE}">
      <dsp:nvSpPr>
        <dsp:cNvPr id="0" name=""/>
        <dsp:cNvSpPr/>
      </dsp:nvSpPr>
      <dsp:spPr>
        <a:xfrm>
          <a:off x="6258" y="4296"/>
          <a:ext cx="16751483" cy="608335"/>
        </a:xfrm>
        <a:prstGeom prst="roundRect">
          <a:avLst>
            <a:gd name="adj" fmla="val 10000"/>
          </a:avLst>
        </a:prstGeom>
        <a:solidFill>
          <a:schemeClr val="bg2"/>
        </a:solidFill>
        <a:ln w="25400" cap="flat" cmpd="sng" algn="ctr">
          <a:solidFill>
            <a:schemeClr val="dk1"/>
          </a:solidFill>
          <a:prstDash val="solid"/>
        </a:ln>
        <a:effectLst/>
      </dsp:spPr>
      <dsp:style>
        <a:lnRef idx="2">
          <a:schemeClr val="dk1"/>
        </a:lnRef>
        <a:fillRef idx="1">
          <a:schemeClr val="lt1"/>
        </a:fillRef>
        <a:effectRef idx="0">
          <a:schemeClr val="dk1"/>
        </a:effectRef>
        <a:fontRef idx="minor">
          <a:schemeClr val="dk1"/>
        </a:fontRef>
      </dsp:style>
      <dsp:txBody>
        <a:bodyPr spcFirstLastPara="0" vert="horz" wrap="square" lIns="152400" tIns="152400" rIns="152400" bIns="152400" numCol="1" spcCol="1270" anchor="ctr" anchorCtr="0">
          <a:noAutofit/>
        </a:bodyPr>
        <a:lstStyle/>
        <a:p>
          <a:pPr lvl="0" algn="ctr" defTabSz="17780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4000" b="1" kern="1200" dirty="0" err="1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Cách</a:t>
          </a:r>
          <a:r>
            <a:rPr lang="en-US" sz="4000" b="1" kern="1200" dirty="0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 </a:t>
          </a:r>
          <a:r>
            <a:rPr lang="en-US" sz="4000" b="1" kern="1200" dirty="0" err="1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suy</a:t>
          </a:r>
          <a:r>
            <a:rPr lang="en-US" sz="4000" b="1" kern="1200" dirty="0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 </a:t>
          </a:r>
          <a:r>
            <a:rPr lang="en-US" sz="4000" b="1" kern="1200" dirty="0" err="1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luận</a:t>
          </a:r>
          <a:r>
            <a:rPr lang="en-US" sz="4000" b="1" kern="1200" dirty="0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 </a:t>
          </a:r>
          <a:r>
            <a:rPr lang="en-US" sz="4000" b="1" kern="1200" dirty="0" err="1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của</a:t>
          </a:r>
          <a:r>
            <a:rPr lang="en-US" sz="4000" b="1" kern="1200" dirty="0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 </a:t>
          </a:r>
          <a:r>
            <a:rPr lang="vi-VN" sz="4000" b="1" kern="1200" dirty="0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Sơ-lốc Hôm</a:t>
          </a:r>
          <a:r>
            <a:rPr lang="en-US" sz="4000" b="1" kern="1200" dirty="0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 </a:t>
          </a:r>
        </a:p>
      </dsp:txBody>
      <dsp:txXfrm>
        <a:off x="24076" y="22114"/>
        <a:ext cx="16715847" cy="572699"/>
      </dsp:txXfrm>
    </dsp:sp>
    <dsp:sp modelId="{2DA2CCC7-0836-4821-B462-EAC0F1CD33CF}">
      <dsp:nvSpPr>
        <dsp:cNvPr id="0" name=""/>
        <dsp:cNvSpPr/>
      </dsp:nvSpPr>
      <dsp:spPr>
        <a:xfrm>
          <a:off x="31464" y="762798"/>
          <a:ext cx="5319274" cy="2012525"/>
        </a:xfrm>
        <a:prstGeom prst="roundRect">
          <a:avLst>
            <a:gd name="adj" fmla="val 10000"/>
          </a:avLst>
        </a:prstGeom>
        <a:solidFill>
          <a:schemeClr val="accent3">
            <a:lumMod val="40000"/>
            <a:lumOff val="60000"/>
          </a:schemeClr>
        </a:solidFill>
        <a:ln w="25400" cap="flat" cmpd="sng" algn="ctr">
          <a:solidFill>
            <a:schemeClr val="dk1"/>
          </a:solidFill>
          <a:prstDash val="solid"/>
        </a:ln>
        <a:effectLst/>
      </dsp:spPr>
      <dsp:style>
        <a:lnRef idx="2">
          <a:schemeClr val="dk1"/>
        </a:lnRef>
        <a:fillRef idx="1">
          <a:schemeClr val="lt1"/>
        </a:fillRef>
        <a:effectRef idx="0">
          <a:schemeClr val="dk1"/>
        </a:effectRef>
        <a:fontRef idx="minor">
          <a:schemeClr val="dk1"/>
        </a:fontRef>
      </dsp:style>
      <dsp:txBody>
        <a:bodyPr spcFirstLastPara="0" vert="horz" wrap="square" lIns="152400" tIns="152400" rIns="152400" bIns="152400" numCol="1" spcCol="1270" anchor="ctr" anchorCtr="0">
          <a:noAutofit/>
        </a:bodyPr>
        <a:lstStyle/>
        <a:p>
          <a:pPr lvl="0" algn="ctr" defTabSz="17780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4000" b="1" kern="1200" dirty="0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1. </a:t>
          </a:r>
          <a:r>
            <a:rPr lang="en-US" sz="4000" b="1" kern="1200" dirty="0" err="1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Quan</a:t>
          </a:r>
          <a:r>
            <a:rPr lang="en-US" sz="4000" b="1" kern="1200" dirty="0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 </a:t>
          </a:r>
          <a:r>
            <a:rPr lang="en-US" sz="4000" b="1" kern="1200" dirty="0" err="1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sát</a:t>
          </a:r>
          <a:r>
            <a:rPr lang="en-US" sz="4000" b="1" kern="1200" dirty="0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 </a:t>
          </a:r>
          <a:r>
            <a:rPr lang="en-US" sz="4000" b="1" kern="1200" dirty="0" err="1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từng</a:t>
          </a:r>
          <a:r>
            <a:rPr lang="en-US" sz="4000" b="1" kern="1200" dirty="0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 </a:t>
          </a:r>
        </a:p>
        <a:p>
          <a:pPr lvl="0" algn="ctr" defTabSz="17780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4000" b="1" kern="1200" dirty="0" err="1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tiểu</a:t>
          </a:r>
          <a:r>
            <a:rPr lang="en-US" sz="4000" b="1" kern="1200" dirty="0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 </a:t>
          </a:r>
          <a:r>
            <a:rPr lang="en-US" sz="4000" b="1" kern="1200" dirty="0" err="1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tiết</a:t>
          </a:r>
          <a:endParaRPr lang="en-US" sz="4000" b="1" kern="1200" dirty="0">
            <a:solidFill>
              <a:sysClr val="windowText" lastClr="000000">
                <a:hueOff val="0"/>
                <a:satOff val="0"/>
                <a:lumOff val="0"/>
                <a:alphaOff val="0"/>
              </a:sysClr>
            </a:solidFill>
            <a:latin typeface="Times New Roman" panose="02020603050405020304" pitchFamily="18" charset="0"/>
            <a:ea typeface="+mn-ea"/>
            <a:cs typeface="Times New Roman" panose="02020603050405020304" pitchFamily="18" charset="0"/>
          </a:endParaRPr>
        </a:p>
      </dsp:txBody>
      <dsp:txXfrm>
        <a:off x="90409" y="821743"/>
        <a:ext cx="5201384" cy="1894635"/>
      </dsp:txXfrm>
    </dsp:sp>
    <dsp:sp modelId="{75E350D3-F7E9-4DEC-837B-44A75D50B332}">
      <dsp:nvSpPr>
        <dsp:cNvPr id="0" name=""/>
        <dsp:cNvSpPr/>
      </dsp:nvSpPr>
      <dsp:spPr>
        <a:xfrm>
          <a:off x="52383" y="2924529"/>
          <a:ext cx="2071072" cy="5322867"/>
        </a:xfrm>
        <a:prstGeom prst="roundRect">
          <a:avLst>
            <a:gd name="adj" fmla="val 10000"/>
          </a:avLst>
        </a:prstGeom>
        <a:solidFill>
          <a:schemeClr val="accent3">
            <a:lumMod val="20000"/>
            <a:lumOff val="80000"/>
          </a:schemeClr>
        </a:solidFill>
        <a:ln w="25400" cap="flat" cmpd="sng" algn="ctr">
          <a:solidFill>
            <a:schemeClr val="dk1"/>
          </a:solidFill>
          <a:prstDash val="solid"/>
        </a:ln>
        <a:effectLst/>
      </dsp:spPr>
      <dsp:style>
        <a:lnRef idx="2">
          <a:schemeClr val="dk1"/>
        </a:lnRef>
        <a:fillRef idx="1">
          <a:schemeClr val="lt1"/>
        </a:fillRef>
        <a:effectRef idx="0">
          <a:schemeClr val="dk1"/>
        </a:effectRef>
        <a:fontRef idx="minor">
          <a:schemeClr val="dk1"/>
        </a:fontRef>
      </dsp:style>
      <dsp:txBody>
        <a:bodyPr spcFirstLastPara="0" vert="horz" wrap="square" lIns="152400" tIns="152400" rIns="152400" bIns="152400" numCol="1" spcCol="1270" anchor="ctr" anchorCtr="0">
          <a:noAutofit/>
        </a:bodyPr>
        <a:lstStyle/>
        <a:p>
          <a:pPr lvl="0" algn="ctr" defTabSz="17780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4000" kern="1200" dirty="0" err="1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Suy</a:t>
          </a:r>
          <a:r>
            <a:rPr lang="en-US" sz="4000" kern="1200" dirty="0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 </a:t>
          </a:r>
          <a:r>
            <a:rPr lang="en-US" sz="4000" kern="1200" dirty="0" err="1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ra</a:t>
          </a:r>
          <a:r>
            <a:rPr lang="en-US" sz="4000" kern="1200" dirty="0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 </a:t>
          </a:r>
          <a:r>
            <a:rPr lang="en-US" sz="4000" kern="1200" dirty="0" err="1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kết</a:t>
          </a:r>
          <a:r>
            <a:rPr lang="en-US" sz="4000" kern="1200" dirty="0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 </a:t>
          </a:r>
          <a:r>
            <a:rPr lang="en-US" sz="4000" kern="1200" dirty="0" err="1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luận</a:t>
          </a:r>
          <a:r>
            <a:rPr lang="en-US" sz="4000" kern="1200" dirty="0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 </a:t>
          </a:r>
          <a:r>
            <a:rPr lang="en-US" sz="4000" kern="1200" dirty="0" err="1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quan</a:t>
          </a:r>
          <a:r>
            <a:rPr lang="en-US" sz="4000" kern="1200" dirty="0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 </a:t>
          </a:r>
          <a:r>
            <a:rPr lang="en-US" sz="4000" kern="1200" dirty="0" err="1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trọng</a:t>
          </a:r>
          <a:endParaRPr lang="en-US" sz="4000" kern="1200" dirty="0">
            <a:solidFill>
              <a:sysClr val="windowText" lastClr="000000">
                <a:hueOff val="0"/>
                <a:satOff val="0"/>
                <a:lumOff val="0"/>
                <a:alphaOff val="0"/>
              </a:sysClr>
            </a:solidFill>
            <a:latin typeface="Times New Roman" panose="02020603050405020304" pitchFamily="18" charset="0"/>
            <a:ea typeface="+mn-ea"/>
            <a:cs typeface="Times New Roman" panose="02020603050405020304" pitchFamily="18" charset="0"/>
          </a:endParaRPr>
        </a:p>
        <a:p>
          <a:pPr lvl="0" algn="ctr" defTabSz="17780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endParaRPr lang="en-US" sz="4000" kern="1200" dirty="0">
            <a:solidFill>
              <a:sysClr val="windowText" lastClr="000000">
                <a:hueOff val="0"/>
                <a:satOff val="0"/>
                <a:lumOff val="0"/>
                <a:alphaOff val="0"/>
              </a:sysClr>
            </a:solidFill>
            <a:latin typeface="Times New Roman" panose="02020603050405020304" pitchFamily="18" charset="0"/>
            <a:ea typeface="+mn-ea"/>
            <a:cs typeface="Times New Roman" panose="02020603050405020304" pitchFamily="18" charset="0"/>
          </a:endParaRPr>
        </a:p>
        <a:p>
          <a:pPr lvl="0" algn="ctr" defTabSz="17780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endParaRPr lang="en-US" sz="4000" kern="1200" dirty="0">
            <a:solidFill>
              <a:sysClr val="windowText" lastClr="000000">
                <a:hueOff val="0"/>
                <a:satOff val="0"/>
                <a:lumOff val="0"/>
                <a:alphaOff val="0"/>
              </a:sysClr>
            </a:solidFill>
            <a:latin typeface="Times New Roman" panose="02020603050405020304" pitchFamily="18" charset="0"/>
            <a:ea typeface="+mn-ea"/>
            <a:cs typeface="Times New Roman" panose="02020603050405020304" pitchFamily="18" charset="0"/>
          </a:endParaRPr>
        </a:p>
        <a:p>
          <a:pPr lvl="0" algn="ctr" defTabSz="17780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endParaRPr lang="en-US" sz="4000" kern="1200" dirty="0">
            <a:solidFill>
              <a:sysClr val="windowText" lastClr="000000">
                <a:hueOff val="0"/>
                <a:satOff val="0"/>
                <a:lumOff val="0"/>
                <a:alphaOff val="0"/>
              </a:sysClr>
            </a:solidFill>
            <a:latin typeface="Times New Roman" panose="02020603050405020304" pitchFamily="18" charset="0"/>
            <a:ea typeface="+mn-ea"/>
            <a:cs typeface="Times New Roman" panose="02020603050405020304" pitchFamily="18" charset="0"/>
          </a:endParaRPr>
        </a:p>
      </dsp:txBody>
      <dsp:txXfrm>
        <a:off x="113043" y="2985189"/>
        <a:ext cx="1949752" cy="5201547"/>
      </dsp:txXfrm>
    </dsp:sp>
    <dsp:sp modelId="{88A93094-9F14-408C-86AE-9CC0ECB34909}">
      <dsp:nvSpPr>
        <dsp:cNvPr id="0" name=""/>
        <dsp:cNvSpPr/>
      </dsp:nvSpPr>
      <dsp:spPr>
        <a:xfrm>
          <a:off x="2210017" y="2924529"/>
          <a:ext cx="3119802" cy="5314577"/>
        </a:xfrm>
        <a:prstGeom prst="roundRect">
          <a:avLst>
            <a:gd name="adj" fmla="val 10000"/>
          </a:avLst>
        </a:prstGeom>
        <a:solidFill>
          <a:schemeClr val="accent3">
            <a:lumMod val="20000"/>
            <a:lumOff val="80000"/>
          </a:schemeClr>
        </a:solidFill>
        <a:ln w="25400" cap="flat" cmpd="sng" algn="ctr">
          <a:solidFill>
            <a:schemeClr val="dk1"/>
          </a:solidFill>
          <a:prstDash val="solid"/>
        </a:ln>
        <a:effectLst/>
      </dsp:spPr>
      <dsp:style>
        <a:lnRef idx="2">
          <a:schemeClr val="dk1"/>
        </a:lnRef>
        <a:fillRef idx="1">
          <a:schemeClr val="lt1"/>
        </a:fillRef>
        <a:effectRef idx="0">
          <a:schemeClr val="dk1"/>
        </a:effectRef>
        <a:fontRef idx="minor">
          <a:schemeClr val="dk1"/>
        </a:fontRef>
      </dsp:style>
      <dsp:txBody>
        <a:bodyPr spcFirstLastPara="0" vert="horz" wrap="square" lIns="152400" tIns="152400" rIns="152400" bIns="152400" numCol="1" spcCol="1270" anchor="ctr" anchorCtr="0">
          <a:noAutofit/>
        </a:bodyPr>
        <a:lstStyle/>
        <a:p>
          <a:pPr lvl="0" algn="ctr" defTabSz="17780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4000" kern="1200" dirty="0" err="1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Bằng</a:t>
          </a:r>
          <a:r>
            <a:rPr lang="en-US" sz="4000" kern="1200" dirty="0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 </a:t>
          </a:r>
          <a:r>
            <a:rPr lang="en-US" sz="4000" kern="1200" dirty="0" err="1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chứng</a:t>
          </a:r>
          <a:r>
            <a:rPr lang="en-US" sz="4000" kern="1200" dirty="0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: </a:t>
          </a:r>
          <a:r>
            <a:rPr lang="en-US" sz="4000" kern="1200" dirty="0" err="1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Cách</a:t>
          </a:r>
          <a:r>
            <a:rPr lang="en-US" sz="4000" kern="1200" dirty="0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 </a:t>
          </a:r>
          <a:r>
            <a:rPr lang="en-US" sz="4000" kern="1200" dirty="0" err="1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Hôm</a:t>
          </a:r>
          <a:r>
            <a:rPr lang="en-US" sz="4000" kern="1200" dirty="0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 </a:t>
          </a:r>
          <a:r>
            <a:rPr lang="en-US" sz="4000" kern="1200" dirty="0" err="1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quan</a:t>
          </a:r>
          <a:r>
            <a:rPr lang="en-US" sz="4000" kern="1200" dirty="0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 </a:t>
          </a:r>
          <a:r>
            <a:rPr lang="en-US" sz="4000" kern="1200" dirty="0" err="1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sát</a:t>
          </a:r>
          <a:r>
            <a:rPr lang="en-US" sz="4000" kern="1200" dirty="0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 </a:t>
          </a:r>
          <a:r>
            <a:rPr lang="en-US" sz="4000" kern="1200" dirty="0" err="1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đồng</a:t>
          </a:r>
          <a:r>
            <a:rPr lang="en-US" sz="4000" kern="1200" dirty="0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 </a:t>
          </a:r>
          <a:r>
            <a:rPr lang="en-US" sz="4000" kern="1200" dirty="0" err="1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hồ</a:t>
          </a:r>
          <a:r>
            <a:rPr lang="en-US" sz="4000" kern="1200" dirty="0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 </a:t>
          </a:r>
          <a:r>
            <a:rPr lang="en-US" sz="4000" kern="1200" dirty="0" err="1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của</a:t>
          </a:r>
          <a:r>
            <a:rPr lang="en-US" sz="4000" kern="1200" dirty="0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 </a:t>
          </a:r>
          <a:r>
            <a:rPr lang="en-US" sz="4000" kern="1200" dirty="0" err="1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Oát-sân</a:t>
          </a:r>
          <a:endParaRPr lang="en-US" sz="4000" kern="1200" dirty="0">
            <a:solidFill>
              <a:sysClr val="windowText" lastClr="000000">
                <a:hueOff val="0"/>
                <a:satOff val="0"/>
                <a:lumOff val="0"/>
                <a:alphaOff val="0"/>
              </a:sysClr>
            </a:solidFill>
            <a:latin typeface="Times New Roman" panose="02020603050405020304" pitchFamily="18" charset="0"/>
            <a:ea typeface="+mn-ea"/>
            <a:cs typeface="Times New Roman" panose="02020603050405020304" pitchFamily="18" charset="0"/>
          </a:endParaRPr>
        </a:p>
        <a:p>
          <a:pPr lvl="0" algn="ctr" defTabSz="17780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endParaRPr lang="en-US" sz="4000" kern="1200" dirty="0">
            <a:solidFill>
              <a:sysClr val="windowText" lastClr="000000">
                <a:hueOff val="0"/>
                <a:satOff val="0"/>
                <a:lumOff val="0"/>
                <a:alphaOff val="0"/>
              </a:sysClr>
            </a:solidFill>
            <a:latin typeface="Times New Roman" panose="02020603050405020304" pitchFamily="18" charset="0"/>
            <a:ea typeface="+mn-ea"/>
            <a:cs typeface="Times New Roman" panose="02020603050405020304" pitchFamily="18" charset="0"/>
          </a:endParaRPr>
        </a:p>
        <a:p>
          <a:pPr lvl="0" algn="ctr" defTabSz="17780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endParaRPr lang="en-US" sz="4000" kern="1200" dirty="0">
            <a:solidFill>
              <a:sysClr val="windowText" lastClr="000000">
                <a:hueOff val="0"/>
                <a:satOff val="0"/>
                <a:lumOff val="0"/>
                <a:alphaOff val="0"/>
              </a:sysClr>
            </a:solidFill>
            <a:latin typeface="Times New Roman" panose="02020603050405020304" pitchFamily="18" charset="0"/>
            <a:ea typeface="+mn-ea"/>
            <a:cs typeface="Times New Roman" panose="02020603050405020304" pitchFamily="18" charset="0"/>
          </a:endParaRPr>
        </a:p>
        <a:p>
          <a:pPr lvl="0" algn="ctr" defTabSz="17780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endParaRPr lang="en-US" sz="4000" kern="1200" dirty="0">
            <a:solidFill>
              <a:sysClr val="windowText" lastClr="000000">
                <a:hueOff val="0"/>
                <a:satOff val="0"/>
                <a:lumOff val="0"/>
                <a:alphaOff val="0"/>
              </a:sysClr>
            </a:solidFill>
            <a:latin typeface="Times New Roman" panose="02020603050405020304" pitchFamily="18" charset="0"/>
            <a:ea typeface="+mn-ea"/>
            <a:cs typeface="Times New Roman" panose="02020603050405020304" pitchFamily="18" charset="0"/>
          </a:endParaRPr>
        </a:p>
      </dsp:txBody>
      <dsp:txXfrm>
        <a:off x="2301393" y="3015905"/>
        <a:ext cx="2937050" cy="5131825"/>
      </dsp:txXfrm>
    </dsp:sp>
    <dsp:sp modelId="{6CD0F6C2-844B-4648-82C5-3D1896926EBA}">
      <dsp:nvSpPr>
        <dsp:cNvPr id="0" name=""/>
        <dsp:cNvSpPr/>
      </dsp:nvSpPr>
      <dsp:spPr>
        <a:xfrm>
          <a:off x="5525390" y="762798"/>
          <a:ext cx="4508286" cy="2034966"/>
        </a:xfrm>
        <a:prstGeom prst="roundRect">
          <a:avLst>
            <a:gd name="adj" fmla="val 10000"/>
          </a:avLst>
        </a:prstGeom>
        <a:solidFill>
          <a:schemeClr val="accent1">
            <a:lumMod val="20000"/>
            <a:lumOff val="80000"/>
          </a:schemeClr>
        </a:solidFill>
        <a:ln w="25400" cap="flat" cmpd="sng" algn="ctr">
          <a:solidFill>
            <a:schemeClr val="dk1"/>
          </a:solidFill>
          <a:prstDash val="solid"/>
        </a:ln>
        <a:effectLst/>
      </dsp:spPr>
      <dsp:style>
        <a:lnRef idx="2">
          <a:schemeClr val="dk1"/>
        </a:lnRef>
        <a:fillRef idx="1">
          <a:schemeClr val="lt1"/>
        </a:fillRef>
        <a:effectRef idx="0">
          <a:schemeClr val="dk1"/>
        </a:effectRef>
        <a:fontRef idx="minor">
          <a:schemeClr val="dk1"/>
        </a:fontRef>
      </dsp:style>
      <dsp:txBody>
        <a:bodyPr spcFirstLastPara="0" vert="horz" wrap="square" lIns="152400" tIns="152400" rIns="152400" bIns="152400" numCol="1" spcCol="1270" anchor="ctr" anchorCtr="0">
          <a:noAutofit/>
        </a:bodyPr>
        <a:lstStyle/>
        <a:p>
          <a:pPr lvl="0" algn="ctr" defTabSz="17780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vi-VN" sz="4000" b="1" kern="1200" dirty="0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2. Đưa ra một số giả thiết giải thích các chi tiết</a:t>
          </a:r>
          <a:endParaRPr lang="en-US" sz="4000" b="1" kern="1200" dirty="0">
            <a:solidFill>
              <a:sysClr val="windowText" lastClr="000000">
                <a:hueOff val="0"/>
                <a:satOff val="0"/>
                <a:lumOff val="0"/>
                <a:alphaOff val="0"/>
              </a:sysClr>
            </a:solidFill>
            <a:latin typeface="Times New Roman" panose="02020603050405020304" pitchFamily="18" charset="0"/>
            <a:ea typeface="+mn-ea"/>
            <a:cs typeface="Times New Roman" panose="02020603050405020304" pitchFamily="18" charset="0"/>
          </a:endParaRPr>
        </a:p>
      </dsp:txBody>
      <dsp:txXfrm>
        <a:off x="5584992" y="822400"/>
        <a:ext cx="4389082" cy="1915762"/>
      </dsp:txXfrm>
    </dsp:sp>
    <dsp:sp modelId="{E1F66F29-B016-467C-A824-403AAB46514E}">
      <dsp:nvSpPr>
        <dsp:cNvPr id="0" name=""/>
        <dsp:cNvSpPr/>
      </dsp:nvSpPr>
      <dsp:spPr>
        <a:xfrm>
          <a:off x="10208328" y="762798"/>
          <a:ext cx="4262230" cy="1942045"/>
        </a:xfrm>
        <a:prstGeom prst="roundRect">
          <a:avLst>
            <a:gd name="adj" fmla="val 10000"/>
          </a:avLst>
        </a:prstGeom>
        <a:solidFill>
          <a:schemeClr val="accent2">
            <a:lumMod val="40000"/>
            <a:lumOff val="60000"/>
          </a:schemeClr>
        </a:solidFill>
        <a:ln w="25400" cap="flat" cmpd="sng" algn="ctr">
          <a:solidFill>
            <a:schemeClr val="dk1"/>
          </a:solidFill>
          <a:prstDash val="solid"/>
        </a:ln>
        <a:effectLst/>
      </dsp:spPr>
      <dsp:style>
        <a:lnRef idx="2">
          <a:schemeClr val="dk1"/>
        </a:lnRef>
        <a:fillRef idx="1">
          <a:schemeClr val="lt1"/>
        </a:fillRef>
        <a:effectRef idx="0">
          <a:schemeClr val="dk1"/>
        </a:effectRef>
        <a:fontRef idx="minor">
          <a:schemeClr val="dk1"/>
        </a:fontRef>
      </dsp:style>
      <dsp:txBody>
        <a:bodyPr spcFirstLastPara="0" vert="horz" wrap="square" lIns="152400" tIns="152400" rIns="152400" bIns="152400" numCol="1" spcCol="1270" anchor="ctr" anchorCtr="0">
          <a:noAutofit/>
        </a:bodyPr>
        <a:lstStyle/>
        <a:p>
          <a:pPr lvl="0" algn="ctr" defTabSz="17780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4000" b="1" kern="1200" dirty="0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3. </a:t>
          </a:r>
          <a:r>
            <a:rPr lang="en-US" sz="4000" b="1" kern="1200" dirty="0" err="1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Loại</a:t>
          </a:r>
          <a:r>
            <a:rPr lang="en-US" sz="4000" b="1" kern="1200" dirty="0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 </a:t>
          </a:r>
          <a:r>
            <a:rPr lang="en-US" sz="4000" b="1" kern="1200" dirty="0" err="1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trừ</a:t>
          </a:r>
          <a:r>
            <a:rPr lang="en-US" sz="4000" b="1" kern="1200" dirty="0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 </a:t>
          </a:r>
          <a:r>
            <a:rPr lang="en-US" sz="4000" b="1" kern="1200" dirty="0" err="1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nguyên</a:t>
          </a:r>
          <a:r>
            <a:rPr lang="en-US" sz="4000" b="1" kern="1200" dirty="0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 </a:t>
          </a:r>
          <a:r>
            <a:rPr lang="en-US" sz="4000" b="1" kern="1200" dirty="0" err="1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nhân</a:t>
          </a:r>
          <a:r>
            <a:rPr lang="en-US" sz="4000" b="1" kern="1200" dirty="0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 </a:t>
          </a:r>
          <a:r>
            <a:rPr lang="en-US" sz="4000" b="1" kern="1200" dirty="0" err="1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ít</a:t>
          </a:r>
          <a:r>
            <a:rPr lang="en-US" sz="4000" b="1" kern="1200" dirty="0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 </a:t>
          </a:r>
          <a:r>
            <a:rPr lang="en-US" sz="4000" b="1" kern="1200" dirty="0" err="1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khả</a:t>
          </a:r>
          <a:r>
            <a:rPr lang="en-US" sz="4000" b="1" kern="1200" dirty="0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 </a:t>
          </a:r>
          <a:r>
            <a:rPr lang="en-US" sz="4000" b="1" kern="1200" dirty="0" err="1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năng</a:t>
          </a:r>
          <a:r>
            <a:rPr lang="en-US" sz="4000" b="1" kern="1200" dirty="0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 </a:t>
          </a:r>
          <a:r>
            <a:rPr lang="en-US" sz="4000" b="1" kern="1200" dirty="0" err="1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xảy</a:t>
          </a:r>
          <a:r>
            <a:rPr lang="en-US" sz="4000" b="1" kern="1200" dirty="0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 </a:t>
          </a:r>
          <a:r>
            <a:rPr lang="en-US" sz="4000" b="1" kern="1200" dirty="0" err="1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ra</a:t>
          </a:r>
          <a:endParaRPr lang="en-US" sz="4000" b="1" kern="1200" dirty="0">
            <a:solidFill>
              <a:sysClr val="windowText" lastClr="000000">
                <a:hueOff val="0"/>
                <a:satOff val="0"/>
                <a:lumOff val="0"/>
                <a:alphaOff val="0"/>
              </a:sysClr>
            </a:solidFill>
            <a:latin typeface="Times New Roman" panose="02020603050405020304" pitchFamily="18" charset="0"/>
            <a:ea typeface="+mn-ea"/>
            <a:cs typeface="Times New Roman" panose="02020603050405020304" pitchFamily="18" charset="0"/>
          </a:endParaRPr>
        </a:p>
      </dsp:txBody>
      <dsp:txXfrm>
        <a:off x="10265209" y="819679"/>
        <a:ext cx="4148468" cy="1828283"/>
      </dsp:txXfrm>
    </dsp:sp>
    <dsp:sp modelId="{F831ADB1-5D16-4814-88F7-418C5BD51383}">
      <dsp:nvSpPr>
        <dsp:cNvPr id="0" name=""/>
        <dsp:cNvSpPr/>
      </dsp:nvSpPr>
      <dsp:spPr>
        <a:xfrm>
          <a:off x="10225090" y="2862883"/>
          <a:ext cx="2071072" cy="5442916"/>
        </a:xfrm>
        <a:prstGeom prst="roundRect">
          <a:avLst>
            <a:gd name="adj" fmla="val 10000"/>
          </a:avLst>
        </a:prstGeom>
        <a:solidFill>
          <a:schemeClr val="accent2">
            <a:lumMod val="20000"/>
            <a:lumOff val="80000"/>
          </a:schemeClr>
        </a:solidFill>
        <a:ln w="25400" cap="flat" cmpd="sng" algn="ctr">
          <a:solidFill>
            <a:schemeClr val="dk1"/>
          </a:solidFill>
          <a:prstDash val="solid"/>
        </a:ln>
        <a:effectLst/>
      </dsp:spPr>
      <dsp:style>
        <a:lnRef idx="2">
          <a:schemeClr val="dk1"/>
        </a:lnRef>
        <a:fillRef idx="1">
          <a:schemeClr val="lt1"/>
        </a:fillRef>
        <a:effectRef idx="0">
          <a:schemeClr val="dk1"/>
        </a:effectRef>
        <a:fontRef idx="minor">
          <a:schemeClr val="dk1"/>
        </a:fontRef>
      </dsp:style>
      <dsp:txBody>
        <a:bodyPr spcFirstLastPara="0" vert="horz" wrap="square" lIns="152400" tIns="152400" rIns="152400" bIns="152400" numCol="1" spcCol="1270" anchor="ctr" anchorCtr="0">
          <a:noAutofit/>
        </a:bodyPr>
        <a:lstStyle/>
        <a:p>
          <a:pPr lvl="0" algn="ctr" defTabSz="17780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vi-VN" sz="4000" b="0" kern="1200" dirty="0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+mj-lt"/>
              <a:ea typeface="+mn-ea"/>
              <a:cs typeface="+mn-cs"/>
            </a:rPr>
            <a:t>Đơn giản nhất thường chính xác nhất</a:t>
          </a:r>
          <a:endParaRPr lang="en-US" sz="4000" b="0" kern="1200" dirty="0">
            <a:solidFill>
              <a:sysClr val="windowText" lastClr="000000">
                <a:hueOff val="0"/>
                <a:satOff val="0"/>
                <a:lumOff val="0"/>
                <a:alphaOff val="0"/>
              </a:sysClr>
            </a:solidFill>
            <a:latin typeface="+mj-lt"/>
            <a:ea typeface="+mn-ea"/>
            <a:cs typeface="+mn-cs"/>
          </a:endParaRPr>
        </a:p>
        <a:p>
          <a:pPr lvl="0" algn="ctr" defTabSz="17780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endParaRPr lang="en-US" sz="4000" kern="1200" dirty="0">
            <a:solidFill>
              <a:sysClr val="windowText" lastClr="000000">
                <a:hueOff val="0"/>
                <a:satOff val="0"/>
                <a:lumOff val="0"/>
                <a:alphaOff val="0"/>
              </a:sysClr>
            </a:solidFill>
            <a:latin typeface="+mj-lt"/>
            <a:ea typeface="+mn-ea"/>
            <a:cs typeface="+mn-cs"/>
          </a:endParaRPr>
        </a:p>
      </dsp:txBody>
      <dsp:txXfrm>
        <a:off x="10285750" y="2923543"/>
        <a:ext cx="1949752" cy="5321596"/>
      </dsp:txXfrm>
    </dsp:sp>
    <dsp:sp modelId="{D6DF03C9-8BD3-4012-B315-F8AAA43DF387}">
      <dsp:nvSpPr>
        <dsp:cNvPr id="0" name=""/>
        <dsp:cNvSpPr/>
      </dsp:nvSpPr>
      <dsp:spPr>
        <a:xfrm>
          <a:off x="12382724" y="2859306"/>
          <a:ext cx="2071072" cy="5446493"/>
        </a:xfrm>
        <a:prstGeom prst="roundRect">
          <a:avLst>
            <a:gd name="adj" fmla="val 10000"/>
          </a:avLst>
        </a:prstGeom>
        <a:solidFill>
          <a:schemeClr val="accent2">
            <a:lumMod val="20000"/>
            <a:lumOff val="80000"/>
          </a:schemeClr>
        </a:solidFill>
        <a:ln w="25400" cap="flat" cmpd="sng" algn="ctr">
          <a:solidFill>
            <a:schemeClr val="dk1"/>
          </a:solidFill>
          <a:prstDash val="solid"/>
        </a:ln>
        <a:effectLst/>
      </dsp:spPr>
      <dsp:style>
        <a:lnRef idx="2">
          <a:schemeClr val="dk1"/>
        </a:lnRef>
        <a:fillRef idx="1">
          <a:schemeClr val="lt1"/>
        </a:fillRef>
        <a:effectRef idx="0">
          <a:schemeClr val="dk1"/>
        </a:effectRef>
        <a:fontRef idx="minor">
          <a:schemeClr val="dk1"/>
        </a:fontRef>
      </dsp:style>
      <dsp:txBody>
        <a:bodyPr spcFirstLastPara="0" vert="horz" wrap="square" lIns="152400" tIns="152400" rIns="152400" bIns="152400" numCol="1" spcCol="1270" anchor="ctr" anchorCtr="0">
          <a:noAutofit/>
        </a:bodyPr>
        <a:lstStyle/>
        <a:p>
          <a:pPr lvl="0" algn="ctr" defTabSz="17780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4000" b="0" kern="1200" dirty="0" err="1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Cách</a:t>
          </a:r>
          <a:r>
            <a:rPr lang="en-US" sz="4000" b="0" kern="1200" dirty="0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 </a:t>
          </a:r>
          <a:r>
            <a:rPr lang="en-US" sz="4000" b="0" kern="1200" dirty="0" err="1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Hôm</a:t>
          </a:r>
          <a:r>
            <a:rPr lang="en-US" sz="4000" b="0" kern="1200" dirty="0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 </a:t>
          </a:r>
          <a:r>
            <a:rPr lang="en-US" sz="4000" b="0" kern="1200" dirty="0" err="1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loại</a:t>
          </a:r>
          <a:r>
            <a:rPr lang="en-US" sz="4000" b="0" kern="1200" dirty="0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 </a:t>
          </a:r>
          <a:r>
            <a:rPr lang="en-US" sz="4000" b="0" kern="1200" dirty="0" err="1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trừ</a:t>
          </a:r>
          <a:r>
            <a:rPr lang="en-US" sz="4000" b="0" kern="1200" dirty="0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/>
          </a:r>
          <a:br>
            <a:rPr lang="en-US" sz="4000" b="0" kern="1200" dirty="0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</a:br>
          <a:r>
            <a:rPr lang="en-US" sz="4000" b="0" kern="1200" dirty="0" err="1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giả</a:t>
          </a:r>
          <a:r>
            <a:rPr lang="en-US" sz="4000" b="0" kern="1200" dirty="0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 </a:t>
          </a:r>
          <a:r>
            <a:rPr lang="en-US" sz="4000" b="0" kern="1200" dirty="0" err="1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thuyết</a:t>
          </a:r>
          <a:r>
            <a:rPr lang="en-US" sz="4000" b="0" kern="1200" dirty="0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/>
          </a:r>
          <a:br>
            <a:rPr lang="en-US" sz="4000" b="0" kern="1200" dirty="0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</a:br>
          <a:r>
            <a:rPr lang="en-US" sz="4000" b="0" kern="1200" dirty="0" err="1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về</a:t>
          </a:r>
          <a:r>
            <a:rPr lang="en-US" sz="4000" b="0" kern="1200" dirty="0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 </a:t>
          </a:r>
          <a:r>
            <a:rPr lang="en-US" sz="4000" b="0" kern="1200" dirty="0" err="1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chiếc</a:t>
          </a:r>
          <a:r>
            <a:rPr lang="en-US" sz="4000" b="0" kern="1200" dirty="0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 </a:t>
          </a:r>
          <a:r>
            <a:rPr lang="en-US" sz="4000" b="0" kern="1200" dirty="0" err="1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đồng</a:t>
          </a:r>
          <a:r>
            <a:rPr lang="en-US" sz="4000" b="0" kern="1200" dirty="0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 </a:t>
          </a:r>
          <a:r>
            <a:rPr lang="en-US" sz="4000" b="0" kern="1200" dirty="0" err="1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hồ</a:t>
          </a:r>
          <a:endParaRPr lang="en-US" sz="4000" b="0" kern="1200" dirty="0">
            <a:solidFill>
              <a:sysClr val="windowText" lastClr="000000">
                <a:hueOff val="0"/>
                <a:satOff val="0"/>
                <a:lumOff val="0"/>
                <a:alphaOff val="0"/>
              </a:sysClr>
            </a:solidFill>
            <a:latin typeface="Times New Roman" panose="02020603050405020304" pitchFamily="18" charset="0"/>
            <a:ea typeface="+mn-ea"/>
            <a:cs typeface="Times New Roman" panose="02020603050405020304" pitchFamily="18" charset="0"/>
          </a:endParaRPr>
        </a:p>
      </dsp:txBody>
      <dsp:txXfrm>
        <a:off x="12443384" y="2919966"/>
        <a:ext cx="1949752" cy="5325173"/>
      </dsp:txXfrm>
    </dsp:sp>
    <dsp:sp modelId="{AABE1011-A767-4AF9-8DF0-9D9BE35E167F}">
      <dsp:nvSpPr>
        <dsp:cNvPr id="0" name=""/>
        <dsp:cNvSpPr/>
      </dsp:nvSpPr>
      <dsp:spPr>
        <a:xfrm>
          <a:off x="14645211" y="762798"/>
          <a:ext cx="2087324" cy="4647326"/>
        </a:xfrm>
        <a:prstGeom prst="roundRect">
          <a:avLst>
            <a:gd name="adj" fmla="val 10000"/>
          </a:avLst>
        </a:prstGeom>
        <a:solidFill>
          <a:schemeClr val="accent6">
            <a:lumMod val="20000"/>
            <a:lumOff val="80000"/>
          </a:schemeClr>
        </a:solidFill>
        <a:ln w="25400" cap="flat" cmpd="sng" algn="ctr">
          <a:solidFill>
            <a:schemeClr val="dk1"/>
          </a:solidFill>
          <a:prstDash val="solid"/>
        </a:ln>
        <a:effectLst/>
      </dsp:spPr>
      <dsp:style>
        <a:lnRef idx="2">
          <a:schemeClr val="dk1"/>
        </a:lnRef>
        <a:fillRef idx="1">
          <a:schemeClr val="lt1"/>
        </a:fillRef>
        <a:effectRef idx="0">
          <a:schemeClr val="dk1"/>
        </a:effectRef>
        <a:fontRef idx="minor">
          <a:schemeClr val="dk1"/>
        </a:fontRef>
      </dsp:style>
      <dsp:txBody>
        <a:bodyPr spcFirstLastPara="0" vert="horz" wrap="square" lIns="152400" tIns="152400" rIns="152400" bIns="152400" numCol="1" spcCol="1270" anchor="ctr" anchorCtr="0">
          <a:noAutofit/>
        </a:bodyPr>
        <a:lstStyle/>
        <a:p>
          <a:pPr lvl="0" algn="ctr" defTabSz="17780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vi-VN" sz="4000" b="1" kern="1200" dirty="0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rPr>
            <a:t>4. Tổng hợp suy luận, đưa ra lời giải thích</a:t>
          </a:r>
          <a:endParaRPr lang="en-US" sz="4000" b="1" kern="1200" dirty="0">
            <a:solidFill>
              <a:sysClr val="windowText" lastClr="000000">
                <a:hueOff val="0"/>
                <a:satOff val="0"/>
                <a:lumOff val="0"/>
                <a:alphaOff val="0"/>
              </a:sysClr>
            </a:solidFill>
            <a:latin typeface="Times New Roman" panose="02020603050405020304" pitchFamily="18" charset="0"/>
            <a:ea typeface="+mn-ea"/>
            <a:cs typeface="Times New Roman" panose="02020603050405020304" pitchFamily="18" charset="0"/>
          </a:endParaRPr>
        </a:p>
        <a:p>
          <a:pPr lvl="0" algn="ctr" defTabSz="17780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endParaRPr lang="en-US" sz="4000" b="1" kern="1200" dirty="0">
            <a:solidFill>
              <a:sysClr val="windowText" lastClr="000000">
                <a:hueOff val="0"/>
                <a:satOff val="0"/>
                <a:lumOff val="0"/>
                <a:alphaOff val="0"/>
              </a:sysClr>
            </a:solidFill>
            <a:latin typeface="Times New Roman" panose="02020603050405020304" pitchFamily="18" charset="0"/>
            <a:ea typeface="+mn-ea"/>
            <a:cs typeface="Times New Roman" panose="02020603050405020304" pitchFamily="18" charset="0"/>
          </a:endParaRPr>
        </a:p>
      </dsp:txBody>
      <dsp:txXfrm>
        <a:off x="14706347" y="823934"/>
        <a:ext cx="1965052" cy="4525054"/>
      </dsp:txXfrm>
    </dsp:sp>
  </dsp:spTree>
</dsp:drawing>
</file>

<file path=ppt/diagrams/layout1.xml><?xml version="1.0" encoding="utf-8"?>
<dgm:layoutDef xmlns:dgm="http://schemas.openxmlformats.org/drawingml/2006/diagram" xmlns:a="http://schemas.openxmlformats.org/drawingml/2006/main" uniqueId="urn:microsoft.com/office/officeart/2005/8/layout/hierarchy4">
  <dgm:title val=""/>
  <dgm:desc val=""/>
  <dgm:catLst>
    <dgm:cat type="hierarchy" pri="4000"/>
    <dgm:cat type="list" pri="24000"/>
    <dgm:cat type="relationship" pri="10000"/>
  </dgm:catLst>
  <dgm:sampData>
    <dgm:dataModel>
      <dgm:ptLst>
        <dgm:pt modelId="0" type="doc"/>
        <dgm:pt modelId="1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</dgm:ptLst>
      <dgm:cxnLst>
        <dgm:cxn modelId="4" srcId="0" destId="1" srcOrd="0" destOrd="0"/>
        <dgm:cxn modelId="5" srcId="1" destId="2" srcOrd="0" destOrd="0"/>
        <dgm:cxn modelId="6" srcId="1" destId="3" srcOrd="1" destOrd="0"/>
        <dgm:cxn modelId="23" srcId="2" destId="21" srcOrd="0" destOrd="0"/>
        <dgm:cxn modelId="24" srcId="2" destId="22" srcOrd="1" destOrd="0"/>
        <dgm:cxn modelId="33" srcId="3" destId="31" srcOrd="0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12"/>
      </dgm:ptLst>
      <dgm:cxnLst>
        <dgm:cxn modelId="2" srcId="0" destId="1" srcOrd="0" destOrd="0"/>
        <dgm:cxn modelId="13" srcId="1" destId="11" srcOrd="0" destOrd="0"/>
        <dgm:cxn modelId="14" srcId="1" destId="1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21"/>
        <dgm:pt modelId="211"/>
        <dgm:pt modelId="3"/>
        <dgm:pt modelId="31"/>
        <dgm:pt modelId="311"/>
      </dgm:ptLst>
      <dgm:cxnLst>
        <dgm:cxn modelId="4" srcId="0" destId="1" srcOrd="0" destOrd="0"/>
        <dgm:cxn modelId="5" srcId="1" destId="2" srcOrd="0" destOrd="0"/>
        <dgm:cxn modelId="6" srcId="1" destId="3" srcOrd="1" destOrd="0"/>
        <dgm:cxn modelId="23" srcId="2" destId="21" srcOrd="0" destOrd="0"/>
        <dgm:cxn modelId="24" srcId="21" destId="211" srcOrd="0" destOrd="0"/>
        <dgm:cxn modelId="33" srcId="3" destId="31" srcOrd="0" destOrd="0"/>
        <dgm:cxn modelId="34" srcId="31" destId="311" srcOrd="0" destOrd="0"/>
      </dgm:cxnLst>
      <dgm:bg/>
      <dgm:whole/>
    </dgm:dataModel>
  </dgm:clrData>
  <dgm:layoutNode name="Name0">
    <dgm:varLst>
      <dgm:chPref val="1"/>
      <dgm:dir/>
      <dgm:animOne val="branch"/>
      <dgm:animLvl val="lvl"/>
      <dgm:resizeHandles/>
    </dgm:varLst>
    <dgm:choose name="Name1">
      <dgm:if name="Name2" func="var" arg="dir" op="equ" val="norm">
        <dgm:alg type="lin">
          <dgm:param type="linDir" val="fromL"/>
          <dgm:param type="nodeVertAlign" val="t"/>
        </dgm:alg>
      </dgm:if>
      <dgm:else name="Name3">
        <dgm:alg type="lin">
          <dgm:param type="linDir" val="fromR"/>
          <dgm:param type="nodeVertAlign" val="t"/>
        </dgm:alg>
      </dgm:else>
    </dgm:choose>
    <dgm:shape xmlns:r="http://schemas.openxmlformats.org/officeDocument/2006/relationships" r:blip="">
      <dgm:adjLst/>
    </dgm:shape>
    <dgm:presOf/>
    <dgm:constrLst>
      <dgm:constr type="w" for="ch" forName="vertOne" refType="w"/>
      <dgm:constr type="w" for="des" forName="horzOne" refType="w"/>
      <dgm:constr type="w" for="des" forName="txOne" refType="w"/>
      <dgm:constr type="w" for="des" forName="vertTwo" refType="w"/>
      <dgm:constr type="w" for="des" forName="horzTwo" refType="w"/>
      <dgm:constr type="w" for="des" forName="txTwo" refType="w"/>
      <dgm:constr type="w" for="des" forName="vertThree" refType="w"/>
      <dgm:constr type="w" for="des" forName="horzThree" refType="w"/>
      <dgm:constr type="w" for="des" forName="txThree" refType="w"/>
      <dgm:constr type="w" for="des" forName="vertFour" refType="w"/>
      <dgm:constr type="w" for="des" forName="horzFour" refType="w"/>
      <dgm:constr type="w" for="des" forName="txFour" refType="w"/>
      <dgm:constr type="h" for="des" ptType="node" op="equ"/>
      <dgm:constr type="h" for="des" forName="txOne" refType="h"/>
      <dgm:constr type="userH" for="des" ptType="node" refType="h" refFor="des" refForName="txOne"/>
      <dgm:constr type="primFontSz" for="des" forName="txOne" val="65"/>
      <dgm:constr type="primFontSz" for="des" forName="txTwo" val="65"/>
      <dgm:constr type="primFontSz" for="des" forName="txTwo" refType="primFontSz" refFor="des" refForName="txOne" op="lte"/>
      <dgm:constr type="primFontSz" for="des" forName="txThree" val="65"/>
      <dgm:constr type="primFontSz" for="des" forName="txThree" refType="primFontSz" refFor="des" refForName="txOne" op="lte"/>
      <dgm:constr type="primFontSz" for="des" forName="txThree" refType="primFontSz" refFor="des" refForName="txTwo" op="lte"/>
      <dgm:constr type="primFontSz" for="des" forName="txFour" val="65"/>
      <dgm:constr type="primFontSz" for="des" forName="txFour" refType="primFontSz" refFor="des" refForName="txOne" op="lte"/>
      <dgm:constr type="primFontSz" for="des" forName="txFour" refType="primFontSz" refFor="des" refForName="txTwo" op="lte"/>
      <dgm:constr type="primFontSz" for="des" forName="txFour" refType="primFontSz" refFor="des" refForName="txThree" op="lte"/>
      <dgm:constr type="w" for="des" forName="sibSpaceOne" refType="w" fact="0.168"/>
      <dgm:constr type="w" for="des" forName="sibSpaceTwo" refType="w" refFor="des" refForName="sibSpaceOne" op="equ" fact="0.5"/>
      <dgm:constr type="w" for="des" forName="sibSpaceThree" refType="w" refFor="des" refForName="sibSpaceTwo" op="equ" fact="0.5"/>
      <dgm:constr type="w" for="des" forName="sibSpaceFour" refType="w" refFor="des" refForName="sibSpaceThree" op="equ" fact="0.5"/>
      <dgm:constr type="h" for="des" forName="parTransOne" refType="w" fact="0.056"/>
      <dgm:constr type="h" for="des" forName="parTransTwo" refType="h" refFor="des" refForName="parTransOne" op="equ"/>
      <dgm:constr type="h" for="des" forName="parTransThree" refType="h" refFor="des" refForName="parTransTwo" op="equ"/>
      <dgm:constr type="h" for="des" forName="parTransFour" refType="h" refFor="des" refForName="parTransThree" op="equ"/>
    </dgm:constrLst>
    <dgm:ruleLst/>
    <dgm:forEach name="Name4" axis="ch" ptType="node">
      <dgm:layoutNode name="vertOne">
        <dgm:alg type="lin">
          <dgm:param type="linDir" val="fromT"/>
        </dgm:alg>
        <dgm:shape xmlns:r="http://schemas.openxmlformats.org/officeDocument/2006/relationships" r:blip="">
          <dgm:adjLst/>
        </dgm:shape>
        <dgm:presOf/>
        <dgm:constrLst>
          <dgm:constr type="w" for="ch" forName="txOne" refType="w" refFor="ch" refForName="horzOne" op="gte"/>
        </dgm:constrLst>
        <dgm:ruleLst/>
        <dgm:layoutNode name="txOne" styleLbl="node0">
          <dgm:varLst>
            <dgm:chPref val="3"/>
          </dgm:varLst>
          <dgm:alg type="tx"/>
          <dgm:shape xmlns:r="http://schemas.openxmlformats.org/officeDocument/2006/relationships" type="roundRect" r:blip="">
            <dgm:adjLst>
              <dgm:adj idx="1" val="0.1"/>
            </dgm:adjLst>
          </dgm:shape>
          <dgm:presOf axis="self"/>
          <dgm:constrLst>
            <dgm:constr type="tMarg" refType="primFontSz" fact="0.3"/>
            <dgm:constr type="bMarg" refType="primFontSz" fact="0.3"/>
            <dgm:constr type="lMarg" refType="primFontSz" fact="0.3"/>
            <dgm:constr type="rMarg" refType="primFontSz" fact="0.3"/>
          </dgm:constrLst>
          <dgm:ruleLst>
            <dgm:rule type="primFontSz" val="5" fact="NaN" max="NaN"/>
          </dgm:ruleLst>
        </dgm:layoutNode>
        <dgm:choose name="Name5">
          <dgm:if name="Name6" axis="des" ptType="node" func="cnt" op="gt" val="0">
            <dgm:layoutNode name="parTransOne">
              <dgm:alg type="sp"/>
              <dgm:shape xmlns:r="http://schemas.openxmlformats.org/officeDocument/2006/relationships" r:blip="">
                <dgm:adjLst/>
              </dgm:shape>
              <dgm:presOf/>
              <dgm:constrLst/>
              <dgm:ruleLst/>
            </dgm:layoutNode>
          </dgm:if>
          <dgm:else name="Name7"/>
        </dgm:choose>
        <dgm:layoutNode name="horzOne">
          <dgm:choose name="Name8">
            <dgm:if name="Name9" func="var" arg="dir" op="equ" val="norm">
              <dgm:alg type="lin">
                <dgm:param type="linDir" val="fromL"/>
                <dgm:param type="nodeVertAlign" val="t"/>
              </dgm:alg>
            </dgm:if>
            <dgm:else name="Name10">
              <dgm:alg type="lin">
                <dgm:param type="linDir" val="fromR"/>
                <dgm:param type="nodeVertAlign" val="t"/>
              </dgm:alg>
            </dgm:else>
          </dgm:choose>
          <dgm:shape xmlns:r="http://schemas.openxmlformats.org/officeDocument/2006/relationships" r:blip="">
            <dgm:adjLst/>
          </dgm:shape>
          <dgm:presOf/>
          <dgm:constrLst/>
          <dgm:ruleLst>
            <dgm:rule type="w" val="INF" fact="NaN" max="NaN"/>
          </dgm:ruleLst>
          <dgm:forEach name="Name11" axis="ch" ptType="node">
            <dgm:layoutNode name="vertTwo">
              <dgm:alg type="lin">
                <dgm:param type="linDir" val="fromT"/>
              </dgm:alg>
              <dgm:shape xmlns:r="http://schemas.openxmlformats.org/officeDocument/2006/relationships" r:blip="">
                <dgm:adjLst/>
              </dgm:shape>
              <dgm:presOf/>
              <dgm:constrLst>
                <dgm:constr type="w" for="ch" forName="txTwo" refType="w" refFor="ch" refForName="horzTwo" op="gte"/>
              </dgm:constrLst>
              <dgm:ruleLst/>
              <dgm:layoutNode name="txTwo">
                <dgm:varLst>
                  <dgm:chPref val="3"/>
                </dgm:varLst>
                <dgm:alg type="tx"/>
                <dgm:shape xmlns:r="http://schemas.openxmlformats.org/officeDocument/2006/relationships" type="roundRect" r:blip="">
                  <dgm:adjLst>
                    <dgm:adj idx="1" val="0.1"/>
                  </dgm:adjLst>
                </dgm:shape>
                <dgm:presOf axis="self"/>
                <dgm:constrLst>
                  <dgm:constr type="userH"/>
                  <dgm:constr type="h" refType="userH"/>
                  <dgm:constr type="tMarg" refType="primFontSz" fact="0.3"/>
                  <dgm:constr type="bMarg" refType="primFontSz" fact="0.3"/>
                  <dgm:constr type="lMarg" refType="primFontSz" fact="0.3"/>
                  <dgm:constr type="rMarg" refType="primFontSz" fact="0.3"/>
                </dgm:constrLst>
                <dgm:ruleLst>
                  <dgm:rule type="primFontSz" val="5" fact="NaN" max="NaN"/>
                </dgm:ruleLst>
              </dgm:layoutNode>
              <dgm:choose name="Name12">
                <dgm:if name="Name13" axis="des" ptType="node" func="cnt" op="gt" val="0">
                  <dgm:layoutNode name="parTransTwo">
                    <dgm:alg type="sp"/>
                    <dgm:shape xmlns:r="http://schemas.openxmlformats.org/officeDocument/2006/relationships" r:blip="">
                      <dgm:adjLst/>
                    </dgm:shape>
                    <dgm:presOf/>
                    <dgm:constrLst/>
                    <dgm:ruleLst/>
                  </dgm:layoutNode>
                </dgm:if>
                <dgm:else name="Name14"/>
              </dgm:choose>
              <dgm:layoutNode name="horzTwo">
                <dgm:choose name="Name15">
                  <dgm:if name="Name16" func="var" arg="dir" op="equ" val="norm">
                    <dgm:alg type="lin">
                      <dgm:param type="linDir" val="fromL"/>
                      <dgm:param type="nodeVertAlign" val="t"/>
                    </dgm:alg>
                  </dgm:if>
                  <dgm:else name="Name17">
                    <dgm:alg type="lin">
                      <dgm:param type="linDir" val="fromR"/>
                      <dgm:param type="nodeVertAlign" val="t"/>
                    </dgm:alg>
                  </dgm:else>
                </dgm:choose>
                <dgm:shape xmlns:r="http://schemas.openxmlformats.org/officeDocument/2006/relationships" r:blip="">
                  <dgm:adjLst/>
                </dgm:shape>
                <dgm:presOf/>
                <dgm:constrLst/>
                <dgm:ruleLst>
                  <dgm:rule type="w" val="INF" fact="NaN" max="NaN"/>
                </dgm:ruleLst>
                <dgm:forEach name="Name18" axis="ch" ptType="node">
                  <dgm:layoutNode name="vertThree">
                    <dgm:alg type="lin">
                      <dgm:param type="linDir" val="fromT"/>
                    </dgm:alg>
                    <dgm:shape xmlns:r="http://schemas.openxmlformats.org/officeDocument/2006/relationships" r:blip="">
                      <dgm:adjLst/>
                    </dgm:shape>
                    <dgm:presOf/>
                    <dgm:constrLst>
                      <dgm:constr type="w" for="ch" forName="txThree" refType="w" refFor="ch" refForName="horzThree" op="gte"/>
                    </dgm:constrLst>
                    <dgm:ruleLst/>
                    <dgm:layoutNode name="txThree">
                      <dgm:varLst>
                        <dgm:chPref val="3"/>
                      </dgm:varLst>
                      <dgm:alg type="tx"/>
                      <dgm:shape xmlns:r="http://schemas.openxmlformats.org/officeDocument/2006/relationships" type="roundRect" r:blip="">
                        <dgm:adjLst>
                          <dgm:adj idx="1" val="0.1"/>
                        </dgm:adjLst>
                      </dgm:shape>
                      <dgm:presOf axis="self"/>
                      <dgm:constrLst>
                        <dgm:constr type="userH"/>
                        <dgm:constr type="h" refType="userH"/>
                        <dgm:constr type="tMarg" refType="primFontSz" fact="0.3"/>
                        <dgm:constr type="bMarg" refType="primFontSz" fact="0.3"/>
                        <dgm:constr type="lMarg" refType="primFontSz" fact="0.3"/>
                        <dgm:constr type="rMarg" refType="primFontSz" fact="0.3"/>
                      </dgm:constrLst>
                      <dgm:ruleLst>
                        <dgm:rule type="primFontSz" val="5" fact="NaN" max="NaN"/>
                      </dgm:ruleLst>
                    </dgm:layoutNode>
                    <dgm:choose name="Name19">
                      <dgm:if name="Name20" axis="des" ptType="node" func="cnt" op="gt" val="0">
                        <dgm:layoutNode name="parTransThree">
                          <dgm:alg type="sp"/>
                          <dgm:shape xmlns:r="http://schemas.openxmlformats.org/officeDocument/2006/relationships" r:blip="">
                            <dgm:adjLst/>
                          </dgm:shape>
                          <dgm:presOf/>
                          <dgm:constrLst/>
                          <dgm:ruleLst/>
                        </dgm:layoutNode>
                      </dgm:if>
                      <dgm:else name="Name21"/>
                    </dgm:choose>
                    <dgm:layoutNode name="horzThree">
                      <dgm:choose name="Name22">
                        <dgm:if name="Name23" func="var" arg="dir" op="equ" val="norm">
                          <dgm:alg type="lin">
                            <dgm:param type="linDir" val="fromL"/>
                            <dgm:param type="nodeVertAlign" val="t"/>
                          </dgm:alg>
                        </dgm:if>
                        <dgm:else name="Name24">
                          <dgm:alg type="lin">
                            <dgm:param type="linDir" val="fromR"/>
                            <dgm:param type="nodeVertAlign" val="t"/>
                          </dgm:alg>
                        </dgm:else>
                      </dgm:choose>
                      <dgm:shape xmlns:r="http://schemas.openxmlformats.org/officeDocument/2006/relationships" r:blip="">
                        <dgm:adjLst/>
                      </dgm:shape>
                      <dgm:presOf/>
                      <dgm:constrLst/>
                      <dgm:ruleLst>
                        <dgm:rule type="w" val="INF" fact="NaN" max="NaN"/>
                      </dgm:ruleLst>
                      <dgm:forEach name="repeat" axis="ch" ptType="node">
                        <dgm:layoutNode name="vertFour">
                          <dgm:varLst>
                            <dgm:chPref val="3"/>
                          </dgm:varLst>
                          <dgm:alg type="lin">
                            <dgm:param type="linDir" val="fromT"/>
                          </dgm:alg>
                          <dgm:shape xmlns:r="http://schemas.openxmlformats.org/officeDocument/2006/relationships" r:blip="">
                            <dgm:adjLst/>
                          </dgm:shape>
                          <dgm:presOf/>
                          <dgm:constrLst>
                            <dgm:constr type="w" for="ch" forName="txFour" refType="w" refFor="ch" refForName="horzFour" op="gte"/>
                          </dgm:constrLst>
                          <dgm:ruleLst/>
                          <dgm:layoutNode name="txFour">
                            <dgm:varLst>
                              <dgm:chPref val="3"/>
                            </dgm:varLst>
                            <dgm:alg type="tx"/>
                            <dgm:shape xmlns:r="http://schemas.openxmlformats.org/officeDocument/2006/relationships" type="roundRect" r:blip="">
                              <dgm:adjLst>
                                <dgm:adj idx="1" val="0.1"/>
                              </dgm:adjLst>
                            </dgm:shape>
                            <dgm:presOf axis="self"/>
                            <dgm:constrLst>
                              <dgm:constr type="userH"/>
                              <dgm:constr type="h" refType="userH"/>
                              <dgm:constr type="tMarg" refType="primFontSz" fact="0.3"/>
                              <dgm:constr type="bMarg" refType="primFontSz" fact="0.3"/>
                              <dgm:constr type="lMarg" refType="primFontSz" fact="0.3"/>
                              <dgm:constr type="rMarg" refType="primFontSz" fact="0.3"/>
                            </dgm:constrLst>
                            <dgm:ruleLst>
                              <dgm:rule type="primFontSz" val="5" fact="NaN" max="NaN"/>
                            </dgm:ruleLst>
                          </dgm:layoutNode>
                          <dgm:choose name="Name25">
                            <dgm:if name="Name26" axis="des" ptType="node" func="cnt" op="gt" val="0">
                              <dgm:layoutNode name="parTransFour">
                                <dgm:alg type="sp"/>
                                <dgm:shape xmlns:r="http://schemas.openxmlformats.org/officeDocument/2006/relationships" r:blip="">
                                  <dgm:adjLst/>
                                </dgm:shape>
                                <dgm:presOf/>
                                <dgm:constrLst/>
                                <dgm:ruleLst/>
                              </dgm:layoutNode>
                            </dgm:if>
                            <dgm:else name="Name27"/>
                          </dgm:choose>
                          <dgm:layoutNode name="horzFour">
                            <dgm:choose name="Name28">
                              <dgm:if name="Name29" func="var" arg="dir" op="equ" val="norm">
                                <dgm:alg type="lin">
                                  <dgm:param type="linDir" val="fromL"/>
                                  <dgm:param type="nodeVertAlign" val="t"/>
                                </dgm:alg>
                              </dgm:if>
                              <dgm:else name="Name30">
                                <dgm:alg type="lin">
                                  <dgm:param type="linDir" val="fromR"/>
                                  <dgm:param type="nodeVertAlign" val="t"/>
                                </dgm:alg>
                              </dgm:else>
                            </dgm:choose>
                            <dgm:shape xmlns:r="http://schemas.openxmlformats.org/officeDocument/2006/relationships" r:blip="">
                              <dgm:adjLst/>
                            </dgm:shape>
                            <dgm:presOf/>
                            <dgm:constrLst/>
                            <dgm:ruleLst>
                              <dgm:rule type="w" val="INF" fact="NaN" max="NaN"/>
                            </dgm:ruleLst>
                            <dgm:forEach name="Name31" ref="repeat"/>
                          </dgm:layoutNode>
                        </dgm:layoutNode>
                        <dgm:choose name="Name32">
                          <dgm:if name="Name33" axis="self" ptType="node" func="revPos" op="gte" val="2">
                            <dgm:forEach name="Name34" axis="followSib" ptType="sibTrans" cnt="1">
                              <dgm:layoutNode name="sibSpaceFour">
                                <dgm:alg type="sp"/>
                                <dgm:shape xmlns:r="http://schemas.openxmlformats.org/officeDocument/2006/relationships" r:blip="">
                                  <dgm:adjLst/>
                                </dgm:shape>
                                <dgm:presOf/>
                                <dgm:constrLst/>
                                <dgm:ruleLst/>
                              </dgm:layoutNode>
                            </dgm:forEach>
                          </dgm:if>
                          <dgm:else name="Name35"/>
                        </dgm:choose>
                      </dgm:forEach>
                    </dgm:layoutNode>
                  </dgm:layoutNode>
                  <dgm:choose name="Name36">
                    <dgm:if name="Name37" axis="self" ptType="node" func="revPos" op="gte" val="2">
                      <dgm:forEach name="Name38" axis="followSib" ptType="sibTrans" cnt="1">
                        <dgm:layoutNode name="sibSpaceThree">
                          <dgm:alg type="sp"/>
                          <dgm:shape xmlns:r="http://schemas.openxmlformats.org/officeDocument/2006/relationships" r:blip="">
                            <dgm:adjLst/>
                          </dgm:shape>
                          <dgm:presOf/>
                          <dgm:constrLst/>
                          <dgm:ruleLst/>
                        </dgm:layoutNode>
                      </dgm:forEach>
                    </dgm:if>
                    <dgm:else name="Name39"/>
                  </dgm:choose>
                </dgm:forEach>
              </dgm:layoutNode>
            </dgm:layoutNode>
            <dgm:choose name="Name40">
              <dgm:if name="Name41" axis="self" ptType="node" func="revPos" op="gte" val="2">
                <dgm:forEach name="Name42" axis="followSib" ptType="sibTrans" cnt="1">
                  <dgm:layoutNode name="sibSpaceTwo">
                    <dgm:alg type="sp"/>
                    <dgm:shape xmlns:r="http://schemas.openxmlformats.org/officeDocument/2006/relationships" r:blip="">
                      <dgm:adjLst/>
                    </dgm:shape>
                    <dgm:presOf/>
                    <dgm:constrLst/>
                    <dgm:ruleLst/>
                  </dgm:layoutNode>
                </dgm:forEach>
              </dgm:if>
              <dgm:else name="Name43"/>
            </dgm:choose>
          </dgm:forEach>
        </dgm:layoutNode>
      </dgm:layoutNode>
      <dgm:choose name="Name44">
        <dgm:if name="Name45" axis="self" ptType="node" func="revPos" op="gte" val="2">
          <dgm:forEach name="Name46" axis="followSib" ptType="sibTrans" cnt="1">
            <dgm:layoutNode name="sibSpaceOne">
              <dgm:alg type="sp"/>
              <dgm:shape xmlns:r="http://schemas.openxmlformats.org/officeDocument/2006/relationships" r:blip="">
                <dgm:adjLst/>
              </dgm:shape>
              <dgm:presOf/>
              <dgm:constrLst/>
              <dgm:ruleLst/>
            </dgm:layoutNode>
          </dgm:forEach>
        </dgm:if>
        <dgm:else name="Name47"/>
      </dgm:choose>
    </dgm:forEach>
  </dgm:layoutNode>
</dgm:layoutDef>
</file>

<file path=ppt/diagrams/layout2.xml><?xml version="1.0" encoding="utf-8"?>
<dgm:layoutDef xmlns:dgm="http://schemas.openxmlformats.org/drawingml/2006/diagram" xmlns:a="http://schemas.openxmlformats.org/drawingml/2006/main" uniqueId="urn:microsoft.com/office/officeart/2005/8/layout/hierarchy4">
  <dgm:title val=""/>
  <dgm:desc val=""/>
  <dgm:catLst>
    <dgm:cat type="hierarchy" pri="4000"/>
    <dgm:cat type="list" pri="24000"/>
    <dgm:cat type="relationship" pri="10000"/>
  </dgm:catLst>
  <dgm:sampData>
    <dgm:dataModel>
      <dgm:ptLst>
        <dgm:pt modelId="0" type="doc"/>
        <dgm:pt modelId="1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</dgm:ptLst>
      <dgm:cxnLst>
        <dgm:cxn modelId="4" srcId="0" destId="1" srcOrd="0" destOrd="0"/>
        <dgm:cxn modelId="5" srcId="1" destId="2" srcOrd="0" destOrd="0"/>
        <dgm:cxn modelId="6" srcId="1" destId="3" srcOrd="1" destOrd="0"/>
        <dgm:cxn modelId="23" srcId="2" destId="21" srcOrd="0" destOrd="0"/>
        <dgm:cxn modelId="24" srcId="2" destId="22" srcOrd="1" destOrd="0"/>
        <dgm:cxn modelId="33" srcId="3" destId="31" srcOrd="0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12"/>
      </dgm:ptLst>
      <dgm:cxnLst>
        <dgm:cxn modelId="2" srcId="0" destId="1" srcOrd="0" destOrd="0"/>
        <dgm:cxn modelId="13" srcId="1" destId="11" srcOrd="0" destOrd="0"/>
        <dgm:cxn modelId="14" srcId="1" destId="1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21"/>
        <dgm:pt modelId="211"/>
        <dgm:pt modelId="3"/>
        <dgm:pt modelId="31"/>
        <dgm:pt modelId="311"/>
      </dgm:ptLst>
      <dgm:cxnLst>
        <dgm:cxn modelId="4" srcId="0" destId="1" srcOrd="0" destOrd="0"/>
        <dgm:cxn modelId="5" srcId="1" destId="2" srcOrd="0" destOrd="0"/>
        <dgm:cxn modelId="6" srcId="1" destId="3" srcOrd="1" destOrd="0"/>
        <dgm:cxn modelId="23" srcId="2" destId="21" srcOrd="0" destOrd="0"/>
        <dgm:cxn modelId="24" srcId="21" destId="211" srcOrd="0" destOrd="0"/>
        <dgm:cxn modelId="33" srcId="3" destId="31" srcOrd="0" destOrd="0"/>
        <dgm:cxn modelId="34" srcId="31" destId="311" srcOrd="0" destOrd="0"/>
      </dgm:cxnLst>
      <dgm:bg/>
      <dgm:whole/>
    </dgm:dataModel>
  </dgm:clrData>
  <dgm:layoutNode name="Name0">
    <dgm:varLst>
      <dgm:chPref val="1"/>
      <dgm:dir/>
      <dgm:animOne val="branch"/>
      <dgm:animLvl val="lvl"/>
      <dgm:resizeHandles/>
    </dgm:varLst>
    <dgm:choose name="Name1">
      <dgm:if name="Name2" func="var" arg="dir" op="equ" val="norm">
        <dgm:alg type="lin">
          <dgm:param type="linDir" val="fromL"/>
          <dgm:param type="nodeVertAlign" val="t"/>
        </dgm:alg>
      </dgm:if>
      <dgm:else name="Name3">
        <dgm:alg type="lin">
          <dgm:param type="linDir" val="fromR"/>
          <dgm:param type="nodeVertAlign" val="t"/>
        </dgm:alg>
      </dgm:else>
    </dgm:choose>
    <dgm:shape xmlns:r="http://schemas.openxmlformats.org/officeDocument/2006/relationships" r:blip="">
      <dgm:adjLst/>
    </dgm:shape>
    <dgm:presOf/>
    <dgm:constrLst>
      <dgm:constr type="w" for="ch" forName="vertOne" refType="w"/>
      <dgm:constr type="w" for="des" forName="horzOne" refType="w"/>
      <dgm:constr type="w" for="des" forName="txOne" refType="w"/>
      <dgm:constr type="w" for="des" forName="vertTwo" refType="w"/>
      <dgm:constr type="w" for="des" forName="horzTwo" refType="w"/>
      <dgm:constr type="w" for="des" forName="txTwo" refType="w"/>
      <dgm:constr type="w" for="des" forName="vertThree" refType="w"/>
      <dgm:constr type="w" for="des" forName="horzThree" refType="w"/>
      <dgm:constr type="w" for="des" forName="txThree" refType="w"/>
      <dgm:constr type="w" for="des" forName="vertFour" refType="w"/>
      <dgm:constr type="w" for="des" forName="horzFour" refType="w"/>
      <dgm:constr type="w" for="des" forName="txFour" refType="w"/>
      <dgm:constr type="h" for="des" ptType="node" op="equ"/>
      <dgm:constr type="h" for="des" forName="txOne" refType="h"/>
      <dgm:constr type="userH" for="des" ptType="node" refType="h" refFor="des" refForName="txOne"/>
      <dgm:constr type="primFontSz" for="des" forName="txOne" val="65"/>
      <dgm:constr type="primFontSz" for="des" forName="txTwo" val="65"/>
      <dgm:constr type="primFontSz" for="des" forName="txTwo" refType="primFontSz" refFor="des" refForName="txOne" op="lte"/>
      <dgm:constr type="primFontSz" for="des" forName="txThree" val="65"/>
      <dgm:constr type="primFontSz" for="des" forName="txThree" refType="primFontSz" refFor="des" refForName="txOne" op="lte"/>
      <dgm:constr type="primFontSz" for="des" forName="txThree" refType="primFontSz" refFor="des" refForName="txTwo" op="lte"/>
      <dgm:constr type="primFontSz" for="des" forName="txFour" val="65"/>
      <dgm:constr type="primFontSz" for="des" forName="txFour" refType="primFontSz" refFor="des" refForName="txOne" op="lte"/>
      <dgm:constr type="primFontSz" for="des" forName="txFour" refType="primFontSz" refFor="des" refForName="txTwo" op="lte"/>
      <dgm:constr type="primFontSz" for="des" forName="txFour" refType="primFontSz" refFor="des" refForName="txThree" op="lte"/>
      <dgm:constr type="w" for="des" forName="sibSpaceOne" refType="w" fact="0.168"/>
      <dgm:constr type="w" for="des" forName="sibSpaceTwo" refType="w" refFor="des" refForName="sibSpaceOne" op="equ" fact="0.5"/>
      <dgm:constr type="w" for="des" forName="sibSpaceThree" refType="w" refFor="des" refForName="sibSpaceTwo" op="equ" fact="0.5"/>
      <dgm:constr type="w" for="des" forName="sibSpaceFour" refType="w" refFor="des" refForName="sibSpaceThree" op="equ" fact="0.5"/>
      <dgm:constr type="h" for="des" forName="parTransOne" refType="w" fact="0.056"/>
      <dgm:constr type="h" for="des" forName="parTransTwo" refType="h" refFor="des" refForName="parTransOne" op="equ"/>
      <dgm:constr type="h" for="des" forName="parTransThree" refType="h" refFor="des" refForName="parTransTwo" op="equ"/>
      <dgm:constr type="h" for="des" forName="parTransFour" refType="h" refFor="des" refForName="parTransThree" op="equ"/>
    </dgm:constrLst>
    <dgm:ruleLst/>
    <dgm:forEach name="Name4" axis="ch" ptType="node">
      <dgm:layoutNode name="vertOne">
        <dgm:alg type="lin">
          <dgm:param type="linDir" val="fromT"/>
        </dgm:alg>
        <dgm:shape xmlns:r="http://schemas.openxmlformats.org/officeDocument/2006/relationships" r:blip="">
          <dgm:adjLst/>
        </dgm:shape>
        <dgm:presOf/>
        <dgm:constrLst>
          <dgm:constr type="w" for="ch" forName="txOne" refType="w" refFor="ch" refForName="horzOne" op="gte"/>
        </dgm:constrLst>
        <dgm:ruleLst/>
        <dgm:layoutNode name="txOne" styleLbl="node0">
          <dgm:varLst>
            <dgm:chPref val="3"/>
          </dgm:varLst>
          <dgm:alg type="tx"/>
          <dgm:shape xmlns:r="http://schemas.openxmlformats.org/officeDocument/2006/relationships" type="roundRect" r:blip="">
            <dgm:adjLst>
              <dgm:adj idx="1" val="0.1"/>
            </dgm:adjLst>
          </dgm:shape>
          <dgm:presOf axis="self"/>
          <dgm:constrLst>
            <dgm:constr type="tMarg" refType="primFontSz" fact="0.3"/>
            <dgm:constr type="bMarg" refType="primFontSz" fact="0.3"/>
            <dgm:constr type="lMarg" refType="primFontSz" fact="0.3"/>
            <dgm:constr type="rMarg" refType="primFontSz" fact="0.3"/>
          </dgm:constrLst>
          <dgm:ruleLst>
            <dgm:rule type="primFontSz" val="5" fact="NaN" max="NaN"/>
          </dgm:ruleLst>
        </dgm:layoutNode>
        <dgm:choose name="Name5">
          <dgm:if name="Name6" axis="des" ptType="node" func="cnt" op="gt" val="0">
            <dgm:layoutNode name="parTransOne">
              <dgm:alg type="sp"/>
              <dgm:shape xmlns:r="http://schemas.openxmlformats.org/officeDocument/2006/relationships" r:blip="">
                <dgm:adjLst/>
              </dgm:shape>
              <dgm:presOf/>
              <dgm:constrLst/>
              <dgm:ruleLst/>
            </dgm:layoutNode>
          </dgm:if>
          <dgm:else name="Name7"/>
        </dgm:choose>
        <dgm:layoutNode name="horzOne">
          <dgm:choose name="Name8">
            <dgm:if name="Name9" func="var" arg="dir" op="equ" val="norm">
              <dgm:alg type="lin">
                <dgm:param type="linDir" val="fromL"/>
                <dgm:param type="nodeVertAlign" val="t"/>
              </dgm:alg>
            </dgm:if>
            <dgm:else name="Name10">
              <dgm:alg type="lin">
                <dgm:param type="linDir" val="fromR"/>
                <dgm:param type="nodeVertAlign" val="t"/>
              </dgm:alg>
            </dgm:else>
          </dgm:choose>
          <dgm:shape xmlns:r="http://schemas.openxmlformats.org/officeDocument/2006/relationships" r:blip="">
            <dgm:adjLst/>
          </dgm:shape>
          <dgm:presOf/>
          <dgm:constrLst/>
          <dgm:ruleLst>
            <dgm:rule type="w" val="INF" fact="NaN" max="NaN"/>
          </dgm:ruleLst>
          <dgm:forEach name="Name11" axis="ch" ptType="node">
            <dgm:layoutNode name="vertTwo">
              <dgm:alg type="lin">
                <dgm:param type="linDir" val="fromT"/>
              </dgm:alg>
              <dgm:shape xmlns:r="http://schemas.openxmlformats.org/officeDocument/2006/relationships" r:blip="">
                <dgm:adjLst/>
              </dgm:shape>
              <dgm:presOf/>
              <dgm:constrLst>
                <dgm:constr type="w" for="ch" forName="txTwo" refType="w" refFor="ch" refForName="horzTwo" op="gte"/>
              </dgm:constrLst>
              <dgm:ruleLst/>
              <dgm:layoutNode name="txTwo">
                <dgm:varLst>
                  <dgm:chPref val="3"/>
                </dgm:varLst>
                <dgm:alg type="tx"/>
                <dgm:shape xmlns:r="http://schemas.openxmlformats.org/officeDocument/2006/relationships" type="roundRect" r:blip="">
                  <dgm:adjLst>
                    <dgm:adj idx="1" val="0.1"/>
                  </dgm:adjLst>
                </dgm:shape>
                <dgm:presOf axis="self"/>
                <dgm:constrLst>
                  <dgm:constr type="userH"/>
                  <dgm:constr type="h" refType="userH"/>
                  <dgm:constr type="tMarg" refType="primFontSz" fact="0.3"/>
                  <dgm:constr type="bMarg" refType="primFontSz" fact="0.3"/>
                  <dgm:constr type="lMarg" refType="primFontSz" fact="0.3"/>
                  <dgm:constr type="rMarg" refType="primFontSz" fact="0.3"/>
                </dgm:constrLst>
                <dgm:ruleLst>
                  <dgm:rule type="primFontSz" val="5" fact="NaN" max="NaN"/>
                </dgm:ruleLst>
              </dgm:layoutNode>
              <dgm:choose name="Name12">
                <dgm:if name="Name13" axis="des" ptType="node" func="cnt" op="gt" val="0">
                  <dgm:layoutNode name="parTransTwo">
                    <dgm:alg type="sp"/>
                    <dgm:shape xmlns:r="http://schemas.openxmlformats.org/officeDocument/2006/relationships" r:blip="">
                      <dgm:adjLst/>
                    </dgm:shape>
                    <dgm:presOf/>
                    <dgm:constrLst/>
                    <dgm:ruleLst/>
                  </dgm:layoutNode>
                </dgm:if>
                <dgm:else name="Name14"/>
              </dgm:choose>
              <dgm:layoutNode name="horzTwo">
                <dgm:choose name="Name15">
                  <dgm:if name="Name16" func="var" arg="dir" op="equ" val="norm">
                    <dgm:alg type="lin">
                      <dgm:param type="linDir" val="fromL"/>
                      <dgm:param type="nodeVertAlign" val="t"/>
                    </dgm:alg>
                  </dgm:if>
                  <dgm:else name="Name17">
                    <dgm:alg type="lin">
                      <dgm:param type="linDir" val="fromR"/>
                      <dgm:param type="nodeVertAlign" val="t"/>
                    </dgm:alg>
                  </dgm:else>
                </dgm:choose>
                <dgm:shape xmlns:r="http://schemas.openxmlformats.org/officeDocument/2006/relationships" r:blip="">
                  <dgm:adjLst/>
                </dgm:shape>
                <dgm:presOf/>
                <dgm:constrLst/>
                <dgm:ruleLst>
                  <dgm:rule type="w" val="INF" fact="NaN" max="NaN"/>
                </dgm:ruleLst>
                <dgm:forEach name="Name18" axis="ch" ptType="node">
                  <dgm:layoutNode name="vertThree">
                    <dgm:alg type="lin">
                      <dgm:param type="linDir" val="fromT"/>
                    </dgm:alg>
                    <dgm:shape xmlns:r="http://schemas.openxmlformats.org/officeDocument/2006/relationships" r:blip="">
                      <dgm:adjLst/>
                    </dgm:shape>
                    <dgm:presOf/>
                    <dgm:constrLst>
                      <dgm:constr type="w" for="ch" forName="txThree" refType="w" refFor="ch" refForName="horzThree" op="gte"/>
                    </dgm:constrLst>
                    <dgm:ruleLst/>
                    <dgm:layoutNode name="txThree">
                      <dgm:varLst>
                        <dgm:chPref val="3"/>
                      </dgm:varLst>
                      <dgm:alg type="tx"/>
                      <dgm:shape xmlns:r="http://schemas.openxmlformats.org/officeDocument/2006/relationships" type="roundRect" r:blip="">
                        <dgm:adjLst>
                          <dgm:adj idx="1" val="0.1"/>
                        </dgm:adjLst>
                      </dgm:shape>
                      <dgm:presOf axis="self"/>
                      <dgm:constrLst>
                        <dgm:constr type="userH"/>
                        <dgm:constr type="h" refType="userH"/>
                        <dgm:constr type="tMarg" refType="primFontSz" fact="0.3"/>
                        <dgm:constr type="bMarg" refType="primFontSz" fact="0.3"/>
                        <dgm:constr type="lMarg" refType="primFontSz" fact="0.3"/>
                        <dgm:constr type="rMarg" refType="primFontSz" fact="0.3"/>
                      </dgm:constrLst>
                      <dgm:ruleLst>
                        <dgm:rule type="primFontSz" val="5" fact="NaN" max="NaN"/>
                      </dgm:ruleLst>
                    </dgm:layoutNode>
                    <dgm:choose name="Name19">
                      <dgm:if name="Name20" axis="des" ptType="node" func="cnt" op="gt" val="0">
                        <dgm:layoutNode name="parTransThree">
                          <dgm:alg type="sp"/>
                          <dgm:shape xmlns:r="http://schemas.openxmlformats.org/officeDocument/2006/relationships" r:blip="">
                            <dgm:adjLst/>
                          </dgm:shape>
                          <dgm:presOf/>
                          <dgm:constrLst/>
                          <dgm:ruleLst/>
                        </dgm:layoutNode>
                      </dgm:if>
                      <dgm:else name="Name21"/>
                    </dgm:choose>
                    <dgm:layoutNode name="horzThree">
                      <dgm:choose name="Name22">
                        <dgm:if name="Name23" func="var" arg="dir" op="equ" val="norm">
                          <dgm:alg type="lin">
                            <dgm:param type="linDir" val="fromL"/>
                            <dgm:param type="nodeVertAlign" val="t"/>
                          </dgm:alg>
                        </dgm:if>
                        <dgm:else name="Name24">
                          <dgm:alg type="lin">
                            <dgm:param type="linDir" val="fromR"/>
                            <dgm:param type="nodeVertAlign" val="t"/>
                          </dgm:alg>
                        </dgm:else>
                      </dgm:choose>
                      <dgm:shape xmlns:r="http://schemas.openxmlformats.org/officeDocument/2006/relationships" r:blip="">
                        <dgm:adjLst/>
                      </dgm:shape>
                      <dgm:presOf/>
                      <dgm:constrLst/>
                      <dgm:ruleLst>
                        <dgm:rule type="w" val="INF" fact="NaN" max="NaN"/>
                      </dgm:ruleLst>
                      <dgm:forEach name="repeat" axis="ch" ptType="node">
                        <dgm:layoutNode name="vertFour">
                          <dgm:varLst>
                            <dgm:chPref val="3"/>
                          </dgm:varLst>
                          <dgm:alg type="lin">
                            <dgm:param type="linDir" val="fromT"/>
                          </dgm:alg>
                          <dgm:shape xmlns:r="http://schemas.openxmlformats.org/officeDocument/2006/relationships" r:blip="">
                            <dgm:adjLst/>
                          </dgm:shape>
                          <dgm:presOf/>
                          <dgm:constrLst>
                            <dgm:constr type="w" for="ch" forName="txFour" refType="w" refFor="ch" refForName="horzFour" op="gte"/>
                          </dgm:constrLst>
                          <dgm:ruleLst/>
                          <dgm:layoutNode name="txFour">
                            <dgm:varLst>
                              <dgm:chPref val="3"/>
                            </dgm:varLst>
                            <dgm:alg type="tx"/>
                            <dgm:shape xmlns:r="http://schemas.openxmlformats.org/officeDocument/2006/relationships" type="roundRect" r:blip="">
                              <dgm:adjLst>
                                <dgm:adj idx="1" val="0.1"/>
                              </dgm:adjLst>
                            </dgm:shape>
                            <dgm:presOf axis="self"/>
                            <dgm:constrLst>
                              <dgm:constr type="userH"/>
                              <dgm:constr type="h" refType="userH"/>
                              <dgm:constr type="tMarg" refType="primFontSz" fact="0.3"/>
                              <dgm:constr type="bMarg" refType="primFontSz" fact="0.3"/>
                              <dgm:constr type="lMarg" refType="primFontSz" fact="0.3"/>
                              <dgm:constr type="rMarg" refType="primFontSz" fact="0.3"/>
                            </dgm:constrLst>
                            <dgm:ruleLst>
                              <dgm:rule type="primFontSz" val="5" fact="NaN" max="NaN"/>
                            </dgm:ruleLst>
                          </dgm:layoutNode>
                          <dgm:choose name="Name25">
                            <dgm:if name="Name26" axis="des" ptType="node" func="cnt" op="gt" val="0">
                              <dgm:layoutNode name="parTransFour">
                                <dgm:alg type="sp"/>
                                <dgm:shape xmlns:r="http://schemas.openxmlformats.org/officeDocument/2006/relationships" r:blip="">
                                  <dgm:adjLst/>
                                </dgm:shape>
                                <dgm:presOf/>
                                <dgm:constrLst/>
                                <dgm:ruleLst/>
                              </dgm:layoutNode>
                            </dgm:if>
                            <dgm:else name="Name27"/>
                          </dgm:choose>
                          <dgm:layoutNode name="horzFour">
                            <dgm:choose name="Name28">
                              <dgm:if name="Name29" func="var" arg="dir" op="equ" val="norm">
                                <dgm:alg type="lin">
                                  <dgm:param type="linDir" val="fromL"/>
                                  <dgm:param type="nodeVertAlign" val="t"/>
                                </dgm:alg>
                              </dgm:if>
                              <dgm:else name="Name30">
                                <dgm:alg type="lin">
                                  <dgm:param type="linDir" val="fromR"/>
                                  <dgm:param type="nodeVertAlign" val="t"/>
                                </dgm:alg>
                              </dgm:else>
                            </dgm:choose>
                            <dgm:shape xmlns:r="http://schemas.openxmlformats.org/officeDocument/2006/relationships" r:blip="">
                              <dgm:adjLst/>
                            </dgm:shape>
                            <dgm:presOf/>
                            <dgm:constrLst/>
                            <dgm:ruleLst>
                              <dgm:rule type="w" val="INF" fact="NaN" max="NaN"/>
                            </dgm:ruleLst>
                            <dgm:forEach name="Name31" ref="repeat"/>
                          </dgm:layoutNode>
                        </dgm:layoutNode>
                        <dgm:choose name="Name32">
                          <dgm:if name="Name33" axis="self" ptType="node" func="revPos" op="gte" val="2">
                            <dgm:forEach name="Name34" axis="followSib" ptType="sibTrans" cnt="1">
                              <dgm:layoutNode name="sibSpaceFour">
                                <dgm:alg type="sp"/>
                                <dgm:shape xmlns:r="http://schemas.openxmlformats.org/officeDocument/2006/relationships" r:blip="">
                                  <dgm:adjLst/>
                                </dgm:shape>
                                <dgm:presOf/>
                                <dgm:constrLst/>
                                <dgm:ruleLst/>
                              </dgm:layoutNode>
                            </dgm:forEach>
                          </dgm:if>
                          <dgm:else name="Name35"/>
                        </dgm:choose>
                      </dgm:forEach>
                    </dgm:layoutNode>
                  </dgm:layoutNode>
                  <dgm:choose name="Name36">
                    <dgm:if name="Name37" axis="self" ptType="node" func="revPos" op="gte" val="2">
                      <dgm:forEach name="Name38" axis="followSib" ptType="sibTrans" cnt="1">
                        <dgm:layoutNode name="sibSpaceThree">
                          <dgm:alg type="sp"/>
                          <dgm:shape xmlns:r="http://schemas.openxmlformats.org/officeDocument/2006/relationships" r:blip="">
                            <dgm:adjLst/>
                          </dgm:shape>
                          <dgm:presOf/>
                          <dgm:constrLst/>
                          <dgm:ruleLst/>
                        </dgm:layoutNode>
                      </dgm:forEach>
                    </dgm:if>
                    <dgm:else name="Name39"/>
                  </dgm:choose>
                </dgm:forEach>
              </dgm:layoutNode>
            </dgm:layoutNode>
            <dgm:choose name="Name40">
              <dgm:if name="Name41" axis="self" ptType="node" func="revPos" op="gte" val="2">
                <dgm:forEach name="Name42" axis="followSib" ptType="sibTrans" cnt="1">
                  <dgm:layoutNode name="sibSpaceTwo">
                    <dgm:alg type="sp"/>
                    <dgm:shape xmlns:r="http://schemas.openxmlformats.org/officeDocument/2006/relationships" r:blip="">
                      <dgm:adjLst/>
                    </dgm:shape>
                    <dgm:presOf/>
                    <dgm:constrLst/>
                    <dgm:ruleLst/>
                  </dgm:layoutNode>
                </dgm:forEach>
              </dgm:if>
              <dgm:else name="Name43"/>
            </dgm:choose>
          </dgm:forEach>
        </dgm:layoutNode>
      </dgm:layoutNode>
      <dgm:choose name="Name44">
        <dgm:if name="Name45" axis="self" ptType="node" func="revPos" op="gte" val="2">
          <dgm:forEach name="Name46" axis="followSib" ptType="sibTrans" cnt="1">
            <dgm:layoutNode name="sibSpaceOne">
              <dgm:alg type="sp"/>
              <dgm:shape xmlns:r="http://schemas.openxmlformats.org/officeDocument/2006/relationships" r:blip="">
                <dgm:adjLst/>
              </dgm:shape>
              <dgm:presOf/>
              <dgm:constrLst/>
              <dgm:ruleLst/>
            </dgm:layoutNode>
          </dgm:forEach>
        </dgm:if>
        <dgm:else name="Name47"/>
      </dgm:choose>
    </dgm:forEach>
  </dgm:layoutNode>
</dgm:layoutDef>
</file>

<file path=ppt/diagrams/quickStyle1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2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ink/ink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1-21T08:40:24.984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3 1 24575,'11'0'0,"-2"0"0,2 0 0,-2 3 0,-1-1 0,3 1 0,-1 0 0,0-2 0,0 2 0,-2 2 0,1-2 0,-1 1 0,3 2 0,-3-1 0,-1-1 0,12 11 0,-14-10 0,-2-2 0,1 1 0,-2 2 0,1-1 0,0-1 0,-1-1 0,1 2 0,0 2 0,-2-2 0,2 1 0,-3-2 0,3 1 0,-3 1 0,2-2 0,-2 4 0,0-4 0,0 2 0,0-1 0,0 2 0,0-2 0,0-1 0,-2 2 0,2-1 0,-3-1 0,0 4 0,3-2 0,-1-2 0,-7 8 0,2-4-85,4-2 0,-2-2-1,1 4 1,-2-4 0,-1 1-1,1 1 1,1-2 0,-3 1-1,3 1 1,-1-5 0,-3 5-1,2-4 1,-2 4 0,4-5-1,-12 5 1</inkml:trace>
</inkml:ink>
</file>

<file path=ppt/ink/ink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1-20T03:21:43.340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3 1 24575,'4'0'0,"-1"0"0,2 0 0,-1 2 0,-1-2 0,3 1 0,-3 1 0,1-2 0,1 1 0,-2 1 0,-1-1 0,1 1 0,2 1 0,-2-2 0,0 2 0,5 3 0,-6-4 0,-1-1 0,1 1 0,-1-1 0,1 2 0,-2-1 0,1-1 0,1 1 0,-2 1 0,1-1 0,1 1 0,-2-2 0,0 1 0,0 1 0,1-2 0,-1 2 0,0 0 0,0-2 0,0 0 0,0 2 0,0 0 0,0-1 0,-1-1 0,1 2 0,0-1 0,-2 1 0,2-1 0,-1 1 0,-2 1 0,1-1-85,1 0 0,-1-1-1,1 1 1,-1-2 0,1 2-1,-3-1 1,2-1 0,1 2-1,-2-1 1,1-1 0,-1 1-1,0-1 1,0 1 0,2-1-1,-5 1 1</inkml:trace>
</inkml:ink>
</file>

<file path=ppt/ink/ink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1-20T03:25:02.476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2 1 24575,'4'0'0,"1"0"0,-1 0 0,1 1 0,-2-1 0,1 2 0,-1-1 0,2 1 0,-1-2 0,-1 3 0,1-3 0,-1 3 0,2-2 0,-2 2 0,0-1 0,4 4 0,-5-3 0,-1-3 0,1 3 0,-1-2 0,1 1 0,-1 1 0,-1-2 0,2 1 0,-1 1 0,-1-2 0,2 2 0,-2-1 0,1 1 0,-1-2 0,2 2 0,-2 0 0,0-1 0,0-1 0,0 2 0,0 0 0,0-1 0,0 1 0,-2-2 0,2 2 0,-1-1 0,-1 1 0,2-2 0,0 2 0,-3 2 0,0-2-85,2 0 0,-1-2-1,1 2 1,-1 0 0,1-1-1,-2 1 1,1-2 0,-1 1-1,2 1 1,-1-2 0,-2 1-1,2-1 1,-1 1 0,2-1-1,-6 1 1</inkml:trace>
</inkml:ink>
</file>

<file path=ppt/ink/ink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1-20T01:01:02.076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78 1 24575,'-4'0'0,"1"0"0,-2 0 0,1 1 0,1-1 0,0 2 0,-2 0 0,2-2 0,-1 1 0,0 0 0,0 1 0,1 0 0,0 0 0,0 0 0,0 0 0,-5 4 0,7-4 0,-1-2 0,1 4 0,-1-3 0,1 0 0,1 3 0,-2-4 0,1 2 0,1 2 0,-2-3 0,1 0 0,1 3 0,0-3 0,0 0 0,-2 3 0,2-3 0,0 2 0,0-1 0,0-1 0,0 2 0,0 0 0,0-2 0,2 1 0,-2 1 0,0-2 0,1 3 0,-1-3 0,2 2 0,1 1 0,-2 0-85,1-3 0,-1 2-1,1 0 1,-1-2 0,1 1-1,1 1 1,-2-2 0,1 1-1,1 1 1,-2-3 0,2 3-1,-1-3 1,1 3 0,0-3-1,3 3 1</inkml:trace>
</inkml:ink>
</file>

<file path=ppt/ink/ink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1-20T03:38:42.456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3 1 24575,'5'0'0,"-2"0"0,1 0 0,-1 1 0,0-1 0,3 2 0,-2-1 0,-1-1 0,2 2 0,-2-1 0,0 1 0,0-1 0,1 2 0,-1-1 0,0-1 0,6 5 0,-8-4 0,1-1 0,-1 1 0,-1 1 0,2-2 0,-1 1 0,-1-1 0,2 1 0,-1 1 0,-1-2 0,2 2 0,-2-1 0,1-1 0,-1 2 0,0-1 0,0 1 0,0-2 0,0 2 0,0-2 0,0 2 0,0-1 0,0-1 0,0 2 0,0-1 0,-1-1 0,-1 2 0,2 0 0,0-1 0,-3 2 0,0-1-85,3 0 0,-1-1-1,-1 1 1,1-2 0,-2 1-1,1 1 1,0-2 0,-1 1-1,1 1 1,1-3 0,-2 3-1,0-3 1,0 3 0,1-3-1,-4 3 1</inkml:trace>
</inkml:ink>
</file>

<file path=ppt/ink/ink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1-20T03:25:02.476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2 1 24575,'5'0'0,"-1"0"0,1 0 0,-1 1 0,-1-1 0,1 2 0,-1-1 0,2 1 0,-1-2 0,-1 3 0,2-3 0,-2 3 0,1-2 0,0 2 0,-1-1 0,3 4 0,-4-3 0,-1-3 0,1 3 0,-1-2 0,1 1 0,-1 1 0,-1-2 0,2 1 0,-1 1 0,-1-2 0,2 2 0,-2-1 0,1 1 0,-1-2 0,2 2 0,-2 0 0,0-1 0,0-1 0,0 2 0,0 0 0,0-1 0,0 1 0,-2-2 0,2 2 0,-1-1 0,-1 1 0,2-2 0,0 2 0,-3 2 0,0-2-85,2 0 0,-1-2-1,1 2 1,-1 0 0,1-1-1,-1 1 1,0-2 0,-1 1-1,2 1 1,-1-2 0,-3 1-1,4-1 1,-2 1 0,1-1-1,-5 1 1</inkml:trace>
</inkml:ink>
</file>

<file path=ppt/ink/ink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1-20T03:21:43.340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3 1 24575,'4'0'0,"-1"0"0,2 0 0,-1 2 0,-1-2 0,3 1 0,-3 1 0,1-2 0,1 1 0,-2 1 0,-1-1 0,1 1 0,2 1 0,-2-2 0,0 2 0,5 3 0,-6-4 0,-1-1 0,1 1 0,-1-1 0,1 2 0,-2-1 0,1-1 0,1 1 0,-2 1 0,1-1 0,1 1 0,-2-2 0,0 1 0,0 1 0,1-2 0,-1 2 0,0 0 0,0-2 0,0 0 0,0 2 0,0 0 0,0-1 0,-1-1 0,1 2 0,0-1 0,-2 1 0,2-1 0,-1 1 0,-2 1 0,1-1-85,1 0 0,-1-1-1,1 1 1,-1-2 0,1 2-1,-3-1 1,2-1 0,1 2-1,-2-1 1,1-1 0,-1 1-1,0-1 1,0 1 0,2-1-1,-5 1 1</inkml:trace>
</inkml:ink>
</file>

<file path=ppt/ink/ink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1-20T11:04:50.744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3 1 24575,'4'0'0,"-1"0"0,2 0 0,-1 1 0,-1-1 0,3 2 0,-2-1 0,-1-1 0,1 2 0,-1-1 0,2 1 0,-2 1 0,1-2 0,-1 1 0,0 1 0,5 3 0,-6-5 0,-1 1 0,1-1 0,-1 2 0,-1-1 0,2-1 0,-1 1 0,-1-1 0,2 2 0,-1 0 0,1-1 0,-2 1 0,0-2 0,0 1 0,1 1 0,-1 0 0,0-2 0,0 3 0,0-2 0,0 1 0,0-2 0,0 2 0,-1-1 0,1-1 0,0 2 0,-2 0 0,2-1 0,-1 1 0,-2 1 0,1-1-85,1-1 0,-1 1-1,1 0 1,-1-2 0,-1 2-1,1-1 1,-1-1 0,1 2-1,1-1 1,-2-1 0,0 1-1,2-1 1,-2 1 0,0-1-1,-3 1 1</inkml:trace>
</inkml:ink>
</file>

<file path=ppt/ink/ink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1-20T11:06:28.430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78 1 24575,'-4'0'0,"1"0"0,-2 0 0,1 1 0,1-1 0,0 2 0,-2 0 0,2-2 0,-1 1 0,0 0 0,0 1 0,1 0 0,0 0 0,0 0 0,0 0 0,-5 4 0,7-4 0,-1-2 0,1 4 0,-1-3 0,1 0 0,1 3 0,-2-4 0,1 2 0,1 2 0,-2-3 0,1 0 0,1 3 0,0-3 0,0 0 0,-2 3 0,2-3 0,0 2 0,0-1 0,0-1 0,0 2 0,0 0 0,0-2 0,2 1 0,-2 1 0,0-2 0,1 3 0,-1-3 0,2 2 0,1 1 0,-2 0-85,1-3 0,-1 2-1,1 0 1,-1-2 0,1 1-1,1 1 1,-2-2 0,1 1-1,1 1 1,-2-3 0,2 3-1,-1-3 1,1 3 0,0-3-1,3 3 1</inkml:trace>
</inkml:ink>
</file>

<file path=ppt/ink/ink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1-20T01:01:02.076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78 1 24575,'-4'0'0,"1"0"0,-2 0 0,1 1 0,1-1 0,0 2 0,-2 0 0,2-2 0,-1 1 0,0 0 0,0 1 0,1 0 0,0 0 0,0 0 0,0 0 0,-5 4 0,7-4 0,-1-2 0,1 4 0,-1-3 0,1 0 0,1 3 0,-2-4 0,1 2 0,1 2 0,-2-3 0,1 0 0,1 3 0,0-3 0,0 0 0,-2 3 0,2-3 0,0 2 0,0-1 0,0-1 0,0 2 0,0 0 0,0-2 0,2 1 0,-2 1 0,0-2 0,1 3 0,-1-3 0,2 2 0,1 1 0,-2 0-85,1-3 0,-1 2-1,1 0 1,-1-2 0,1 1-1,1 1 1,-2-2 0,1 1-1,1 1 1,-2-3 0,2 3-1,-1-3 1,1 3 0,0-3-1,3 3 1</inkml:trace>
</inkml:ink>
</file>

<file path=ppt/ink/ink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1-20T03:25:02.476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2 1 24575,'5'0'0,"-1"0"0,1 0 0,-1 1 0,-1-1 0,1 2 0,-1-1 0,2 1 0,-1-2 0,-1 3 0,2-3 0,-2 3 0,1-2 0,0 2 0,-1-1 0,3 4 0,-4-3 0,-1-3 0,1 3 0,-1-2 0,1 1 0,-1 1 0,-1-2 0,2 1 0,-1 1 0,-1-2 0,2 2 0,-2-1 0,1 1 0,-1-2 0,2 2 0,-2 0 0,0-1 0,0-1 0,0 2 0,0 0 0,0-1 0,0 1 0,-2-2 0,2 2 0,-1-1 0,-1 1 0,2-2 0,0 2 0,-3 2 0,0-2-85,2 0 0,-1-2-1,1 2 1,-1 0 0,1-1-1,-1 1 1,0-2 0,-1 1-1,2 1 1,-1-2 0,-3 1-1,4-1 1,-2 1 0,1-1-1,-5 1 1</inkml:trace>
</inkml:ink>
</file>

<file path=ppt/ink/ink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1-20T01:01:02.076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78 1 24575,'-4'0'0,"1"0"0,-2 0 0,1 1 0,1-1 0,0 2 0,-2 0 0,2-2 0,-1 1 0,0 0 0,0 1 0,1 0 0,0 0 0,0 0 0,0 0 0,-5 4 0,7-4 0,-1-2 0,1 4 0,-1-3 0,1 0 0,1 3 0,-2-4 0,1 2 0,1 2 0,-2-3 0,1 0 0,1 3 0,0-3 0,0 0 0,-2 3 0,2-3 0,0 2 0,0-1 0,0-1 0,0 2 0,0 0 0,0-2 0,2 1 0,-2 1 0,0-2 0,1 3 0,-1-3 0,2 2 0,1 1 0,-2 0-85,1-3 0,-1 2-1,1 0 1,-1-2 0,1 1-1,1 1 1,-2-2 0,1 1-1,1 1 1,-2-3 0,2 3-1,-1-3 1,1 3 0,0-3-1,3 3 1</inkml:trace>
</inkml:ink>
</file>

<file path=ppt/ink/ink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1-20T03:38:42.456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3 1 24575,'5'0'0,"-3"0"0,3 0 0,-2 1 0,0-1 0,3 2 0,-2-1 0,-1-1 0,2 2 0,-3-1 0,2 1 0,-2-1 0,3 2 0,-2-1 0,0-1 0,5 5 0,-6-4 0,0-1 0,-1 1 0,-1 0 0,1 0 0,1-1 0,-2 1 0,2-1 0,-1 2 0,-1-1 0,1 1 0,-1-2 0,2 1 0,-2 1 0,0-2 0,0 2 0,0-1 0,0 0 0,0 1 0,0 0 0,0-2 0,0 1 0,0 1 0,0-2 0,-2 1 0,1 1 0,1 0 0,0-2 0,-3 4 0,0-2-85,3-1 0,-1 0-1,-1 1 1,0-2 0,0 1-1,0 1 1,-1-2 0,1 1-1,0 1 1,0-3 0,0 3-1,-2-3 1,2 3 0,0-3-1,-4 3 1</inkml:trace>
</inkml:ink>
</file>

<file path=ppt/ink/ink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1-20T03:21:43.340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3 1 24575,'4'0'0,"-1"0"0,2 0 0,-1 2 0,-1-2 0,3 1 0,-3 1 0,1-2 0,1 1 0,-2 1 0,-1-1 0,1 1 0,2 1 0,-2-2 0,0 2 0,5 3 0,-6-4 0,-1-1 0,1 1 0,-1-1 0,1 2 0,-2-1 0,1-1 0,1 1 0,-2 1 0,1-1 0,1 1 0,-2-2 0,0 1 0,0 1 0,1-2 0,-1 2 0,0 0 0,0-2 0,0 0 0,0 2 0,0 0 0,0-1 0,-1-1 0,1 2 0,0-1 0,-2 1 0,2-1 0,-1 1 0,-2 1 0,1-1-85,1 0 0,-1-1-1,1 1 1,-1-2 0,1 2-1,-3-1 1,2-1 0,1 2-1,-2-1 1,1-1 0,-1 1-1,0-1 1,0 1 0,2-1-1,-5 1 1</inkml:trace>
</inkml:ink>
</file>

<file path=ppt/ink/ink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1-20T03:51:44.255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3 1 24575,'5'0'0,"-1"0"0,-1 0 0,2 1 0,-3-1 0,4 2 0,-1-1 0,-3-1 0,3 2 0,-2 1 0,1-3 0,0 3 0,0-2 0,-1 1 0,0 1 0,6 3 0,-8-5 0,0 1 0,1-1 0,0 2 0,-2-1 0,1-1 0,0 1 0,1-1 0,-2 4 0,2-4 0,-1 1 0,-1 1 0,0-2 0,0 1 0,1 1 0,-1 0 0,0-2 0,0 3 0,0-2 0,0 1 0,0-2 0,0 2 0,-1-1 0,1 1 0,0-2 0,-1 2 0,1-1 0,-2 1 0,-1 1 0,2-1-85,-1 0 0,0-1-1,1 1 1,0-2 0,-3 2-1,2-1 1,1 1 0,-3-2-1,3 1 1,-2-1 0,0 1-1,2-1 1,-3 1 0,3-1-1,-6 1 1</inkml:trace>
</inkml:ink>
</file>

<file path=ppt/ink/ink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1-20T03:46:07.157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3 1 24575,'4'0'0,"-1"0"0,2 0 0,-1 2 0,-1-2 0,3 1 0,-3 1 0,1-2 0,1 1 0,-2 1 0,-1-1 0,1 1 0,2 1 0,-2-2 0,0 2 0,5 3 0,-6-4 0,-1-1 0,1 1 0,-1-1 0,1 2 0,-2-1 0,1-1 0,1 1 0,-2 1 0,1-1 0,1 1 0,-2-2 0,0 1 0,0 1 0,1-2 0,-1 2 0,0 0 0,0-2 0,0 0 0,0 2 0,0 0 0,0-1 0,-1-1 0,1 2 0,0-1 0,-2 1 0,2-1 0,-1 1 0,-2 1 0,1-1-85,1 0 0,-1-1-1,1 1 1,-1-2 0,1 2-1,-3-1 1,2-1 0,1 2-1,-2-1 1,1-1 0,-1 1-1,0-1 1,0 1 0,2-1-1,-5 1 1</inkml:trace>
</inkml:ink>
</file>

<file path=ppt/ink/ink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1-20T01:01:02.076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78 1 24575,'-4'0'0,"1"0"0,-2 0 0,1 1 0,1-1 0,0 2 0,-2 0 0,2-2 0,-1 1 0,0 0 0,0 1 0,1 0 0,0 0 0,0 0 0,0 0 0,-5 4 0,7-4 0,-1-2 0,1 4 0,-1-3 0,1 0 0,1 3 0,-2-4 0,1 2 0,1 2 0,-2-3 0,1 0 0,1 3 0,0-3 0,0 0 0,-2 3 0,2-3 0,0 2 0,0-1 0,0-1 0,0 2 0,0 0 0,0-2 0,2 1 0,-2 1 0,0-2 0,1 3 0,-1-3 0,2 2 0,1 1 0,-2 0-85,1-3 0,-1 2-1,1 0 1,-1-2 0,1 1-1,1 1 1,-2-2 0,1 1-1,1 1 1,-2-3 0,2 3-1,-1-3 1,1 3 0,0-3-1,3 3 1</inkml:trace>
</inkml:ink>
</file>

<file path=ppt/ink/ink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1-20T03:55:45.061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3 1 24575,'5'0'0,"-2"0"0,1 0 0,1 2 0,-2-2 0,1 1 0,1 1 0,-2-2 0,1 1 0,-1 1 0,2-1 0,-2 2 0,2-1 0,-2-1 0,0 2 0,4 3 0,-5-4 0,-1-1 0,1 1 0,-1 1 0,-1-2 0,2 1 0,-1-1 0,-1 1 0,2 1 0,-1 0 0,1-2 0,-2 2 0,0-1 0,0-1 0,1 2 0,-1 0 0,0-1 0,0 1 0,0-2 0,0 2 0,0-1 0,0 1 0,-1-2 0,1 1 0,0 1 0,-2 0 0,2-2 0,-1 2 0,-2 2 0,1-2-85,1-2 0,-1 2-1,1 0 1,-1-1 0,-1 1-1,2-2 1,-2 1 0,1 1-1,1-2 1,-2 1 0,0-1-1,1 1 1,-1-1 0,0 1-1,-3-1 1</inkml:trace>
</inkml:ink>
</file>

<file path=ppt/ink/ink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1-20T01:01:02.076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78 1 24575,'-4'0'0,"1"0"0,-2 0 0,1 1 0,1-1 0,0 2 0,-2 0 0,2-2 0,-1 1 0,0 0 0,0 1 0,1 0 0,0 0 0,0 0 0,0 0 0,-5 4 0,7-4 0,-1-2 0,1 4 0,-1-3 0,1 0 0,1 3 0,-2-4 0,1 2 0,1 2 0,-2-3 0,1 0 0,1 3 0,0-3 0,0 0 0,-2 3 0,2-3 0,0 2 0,0-1 0,0-1 0,0 2 0,0 0 0,0-2 0,2 1 0,-2 1 0,0-2 0,1 3 0,-1-3 0,2 2 0,1 1 0,-2 0-85,1-3 0,-1 2-1,1 0 1,-1-2 0,1 1-1,1 1 1,-2-2 0,1 1-1,1 1 1,-2-3 0,2 3-1,-1-3 1,1 3 0,0-3-1,3 3 1</inkml:trace>
</inkml:ink>
</file>

<file path=ppt/ink/ink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1-20T03:21:43.340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3 1 24575,'4'0'0,"-1"0"0,2 0 0,-1 2 0,-1-2 0,3 1 0,-3 1 0,1-2 0,1 1 0,-2 1 0,-1-1 0,1 1 0,2 1 0,-2-2 0,0 2 0,5 3 0,-6-4 0,-1-1 0,1 1 0,-1-1 0,1 2 0,-2-1 0,1-1 0,1 1 0,-2 1 0,1-1 0,1 1 0,-2-2 0,0 1 0,0 1 0,1-2 0,-1 2 0,0 0 0,0-2 0,0 0 0,0 2 0,0 0 0,0-1 0,-1-1 0,1 2 0,0-1 0,-2 1 0,2-1 0,-1 1 0,-2 1 0,1-1-85,1 0 0,-1-1-1,1 1 1,-1-2 0,1 2-1,-3-1 1,2-1 0,1 2-1,-2-1 1,1-1 0,-1 1-1,0-1 1,0 1 0,2-1-1,-5 1 1</inkml:trace>
</inkml:ink>
</file>

<file path=ppt/ink/ink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1-20T03:25:02.476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2 1 24575,'5'0'0,"-1"0"0,1 0 0,-1 1 0,-1-1 0,2 2 0,-2-1 0,1 1 0,1-2 0,-2 3 0,1-3 0,-1 3 0,2-2 0,-2 2 0,0-1 0,4 4 0,-5-3 0,-1-3 0,1 3 0,-1-2 0,1 1 0,-1 1 0,-1-2 0,2 1 0,-1 1 0,-1-2 0,2 2 0,-2-1 0,1 1 0,-1-2 0,2 2 0,-2 0 0,0-1 0,0-1 0,0 2 0,0 0 0,0-1 0,0 1 0,-2-2 0,2 2 0,-1-1 0,-1 1 0,2-2 0,0 2 0,-3 2 0,0-2-85,2 0 0,-1-2-1,1 2 1,-1 0 0,1-1-1,-2 1 1,1-2 0,-1 1-1,2 1 1,-1-2 0,-2 1-1,2-1 1,-1 1 0,2-1-1,-7 1 1</inkml:trace>
</inkml:ink>
</file>

<file path=ppt/ink/ink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1-20T03:38:42.456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3 1 24575,'5'0'0,"-3"0"0,3 0 0,-2 2 0,0-2 0,3 1 0,-2 1 0,-1-2 0,2 1 0,-3 1 0,2-1 0,-2 1 0,3 1 0,-2-2 0,0 1 0,5 4 0,-6-5 0,0 1 0,-1-1 0,-1 2 0,1-1 0,1-1 0,-2 1 0,2-1 0,-1 2 0,-1-1 0,1 1 0,-1-2 0,2 1 0,-2 1 0,0-2 0,0 2 0,0-1 0,0 0 0,0-1 0,0 2 0,0-1 0,0-1 0,0 2 0,0-1 0,-2-1 0,1 2 0,1 0 0,0-1 0,-3 2 0,0-1-85,3 0 0,-1-1-1,-1 1 1,0-2 0,0 1-1,0 1 1,-1-2 0,1 1-1,0 1 1,0-3 0,0 3-1,-2-3 1,2 3 0,0-3-1,-4 3 1</inkml:trace>
</inkml:ink>
</file>

<file path=ppt/ink/ink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1-20T03:21:43.340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3 1 24575,'4'0'0,"-1"0"0,2 0 0,-1 2 0,-1-2 0,3 1 0,-3 1 0,1-2 0,1 1 0,-2 1 0,-1-1 0,1 1 0,2 1 0,-2-2 0,0 2 0,5 3 0,-6-4 0,-1-1 0,1 1 0,-1-1 0,1 2 0,-2-1 0,1-1 0,1 1 0,-2 1 0,1-1 0,1 1 0,-2-2 0,0 1 0,0 1 0,1-2 0,-1 2 0,0 0 0,0-2 0,0 0 0,0 2 0,0 0 0,0-1 0,-1-1 0,1 2 0,0-1 0,-2 1 0,2-1 0,-1 1 0,-2 1 0,1-1-85,1 0 0,-1-1-1,1 1 1,-1-2 0,1 2-1,-3-1 1,2-1 0,1 2-1,-2-1 1,1-1 0,-1 1-1,0-1 1,0 1 0,2-1-1,-5 1 1</inkml:trace>
</inkml:ink>
</file>

<file path=ppt/ink/ink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1-20T03:25:02.476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2 1 24575,'5'0'0,"-1"0"0,1 0 0,-1 1 0,-1-1 0,1 2 0,-1-1 0,2 1 0,-1-2 0,-1 3 0,2-3 0,-2 3 0,1-2 0,0 2 0,-1-1 0,3 4 0,-4-3 0,-1-3 0,1 3 0,-1-2 0,1 1 0,-1 1 0,-1-2 0,2 1 0,-1 1 0,-1-2 0,2 2 0,-2-1 0,1 1 0,-1-2 0,2 2 0,-2 0 0,0-1 0,0-1 0,0 2 0,0 0 0,0-1 0,0 1 0,-2-2 0,2 2 0,-1-1 0,-1 1 0,2-2 0,0 2 0,-3 2 0,0-2-85,2 0 0,-1-2-1,1 2 1,-1 0 0,1-1-1,-1 1 1,0-2 0,-1 1-1,2 1 1,-1-2 0,-3 1-1,4-1 1,-2 1 0,1-1-1,-5 1 1</inkml:trace>
</inkml:ink>
</file>

<file path=ppt/ink/ink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1-20T03:21:43.340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3 1 24575,'4'0'0,"-1"0"0,2 0 0,-1 2 0,-1-2 0,3 1 0,-3 1 0,1-2 0,1 1 0,-2 1 0,-1-1 0,1 1 0,2 1 0,-2-2 0,0 2 0,5 3 0,-6-4 0,-1-1 0,1 1 0,-1-1 0,1 2 0,-2-1 0,1-1 0,1 1 0,-2 1 0,1-1 0,1 1 0,-2-2 0,0 1 0,0 1 0,1-2 0,-1 2 0,0 0 0,0-2 0,0 0 0,0 2 0,0 0 0,0-1 0,-1-1 0,1 2 0,0-1 0,-2 1 0,2-1 0,-1 1 0,-2 1 0,1-1-85,1 0 0,-1-1-1,1 1 1,-1-2 0,1 2-1,-3-1 1,2-1 0,1 2-1,-2-1 1,1-1 0,-1 1-1,0-1 1,0 1 0,2-1-1,-5 1 1</inkml:trace>
</inkml:ink>
</file>

<file path=ppt/ink/ink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1-20T11:04:50.744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3 1 24575,'4'0'0,"-1"0"0,2 0 0,-1 1 0,-1-1 0,3 2 0,-2-1 0,-1-1 0,1 2 0,-1-1 0,2 1 0,-2 1 0,1-2 0,-1 1 0,0 1 0,5 3 0,-6-5 0,-1 1 0,1-1 0,-1 2 0,-1-1 0,2-1 0,-1 1 0,-1-1 0,2 2 0,-1 0 0,1-1 0,-2 1 0,0-2 0,0 1 0,1 1 0,-1 0 0,0-2 0,0 3 0,0-2 0,0 1 0,0-2 0,0 2 0,-1-1 0,1-1 0,0 2 0,-2 0 0,2-1 0,-1 1 0,-2 1 0,1-1-85,1-1 0,-1 1-1,1 0 1,-1-2 0,-1 2-1,1-1 1,-1-1 0,1 2-1,1-1 1,-2-1 0,0 1-1,2-1 1,-2 1 0,0-1-1,-3 1 1</inkml:trace>
</inkml:ink>
</file>

<file path=ppt/ink/ink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1-20T11:06:28.430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78 1 24575,'-4'0'0,"1"0"0,-2 0 0,1 1 0,1-1 0,0 2 0,-2 0 0,2-2 0,-1 1 0,0 0 0,0 1 0,1 0 0,0 0 0,0 0 0,0 0 0,-5 4 0,7-4 0,-1-2 0,1 4 0,-1-3 0,1 0 0,1 3 0,-2-4 0,1 2 0,1 2 0,-2-3 0,1 0 0,1 3 0,0-3 0,0 0 0,-2 3 0,2-3 0,0 2 0,0-1 0,0-1 0,0 2 0,0 0 0,0-2 0,2 1 0,-2 1 0,0-2 0,1 3 0,-1-3 0,2 2 0,1 1 0,-2 0-85,1-3 0,-1 2-1,1 0 1,-1-2 0,1 1-1,1 1 1,-2-2 0,1 1-1,1 1 1,-2-3 0,2 3-1,-1-3 1,1 3 0,0-3-1,3 3 1</inkml:trace>
</inkml:ink>
</file>

<file path=ppt/ink/ink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1-20T03:21:43.340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3 1 24575,'4'0'0,"-1"0"0,2 0 0,-1 2 0,-1-2 0,3 1 0,-3 1 0,1-2 0,1 1 0,-2 1 0,-1-1 0,1 1 0,2 1 0,-2-2 0,0 2 0,5 3 0,-6-4 0,-1-1 0,1 1 0,-1-1 0,1 2 0,-2-1 0,1-1 0,1 1 0,-2 1 0,1-1 0,1 1 0,-2-2 0,0 1 0,0 1 0,1-2 0,-1 2 0,0 0 0,0-2 0,0 0 0,0 2 0,0 0 0,0-1 0,-1-1 0,1 2 0,0-1 0,-2 1 0,2-1 0,-1 1 0,-2 1 0,1-1-85,1 0 0,-1-1-1,1 1 1,-1-2 0,1 2-1,-3-1 1,2-1 0,1 2-1,-2-1 1,1-1 0,-1 1-1,0-1 1,0 1 0,2-1-1,-5 1 1</inkml:trace>
</inkml:ink>
</file>

<file path=ppt/ink/ink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1-20T03:25:02.476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2 1 24575,'4'0'0,"1"0"0,-1 0 0,1 1 0,-2-1 0,1 2 0,-1-1 0,2 1 0,-1-2 0,-1 3 0,1-3 0,-1 3 0,2-2 0,-2 2 0,0-1 0,4 4 0,-5-3 0,-1-3 0,1 3 0,-1-2 0,1 1 0,-1 1 0,-1-2 0,2 1 0,-1 1 0,-1-2 0,2 2 0,-2-1 0,1 1 0,-1-2 0,2 2 0,-2 0 0,0-1 0,0-1 0,0 2 0,0 0 0,0-1 0,0 1 0,-2-2 0,2 2 0,-1-1 0,-1 1 0,2-2 0,0 2 0,-3 2 0,0-2-85,2 0 0,-1-2-1,1 2 1,-1 0 0,1-1-1,-2 1 1,1-2 0,-1 1-1,2 1 1,-1-2 0,-2 1-1,2-1 1,-1 1 0,2-1-1,-6 1 1</inkml:trace>
</inkml:ink>
</file>

<file path=ppt/ink/ink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1-20T01:01:02.076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78 1 24575,'-4'0'0,"1"0"0,-2 0 0,1 1 0,1-1 0,0 2 0,-2 0 0,2-2 0,-1 1 0,0 0 0,0 1 0,1 0 0,0 0 0,0 0 0,0 0 0,-5 4 0,7-4 0,-1-2 0,1 4 0,-1-3 0,1 0 0,1 3 0,-2-4 0,1 2 0,1 2 0,-2-3 0,1 0 0,1 3 0,0-3 0,0 0 0,-2 3 0,2-3 0,0 2 0,0-1 0,0-1 0,0 2 0,0 0 0,0-2 0,2 1 0,-2 1 0,0-2 0,1 3 0,-1-3 0,2 2 0,1 1 0,-2 0-85,1-3 0,-1 2-1,1 0 1,-1-2 0,1 1-1,1 1 1,-2-2 0,1 1-1,1 1 1,-2-3 0,2 3-1,-1-3 1,1 3 0,0-3-1,3 3 1</inkml:trace>
</inkml:ink>
</file>

<file path=ppt/ink/ink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1-20T03:38:42.456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3 1 24575,'5'0'0,"-2"0"0,1 0 0,-1 1 0,0-1 0,3 2 0,-2-1 0,-1-1 0,2 2 0,-2-1 0,0 1 0,0-1 0,1 2 0,-1-1 0,0-1 0,6 5 0,-8-4 0,1-1 0,-1 1 0,-1 1 0,2-2 0,-1 1 0,-1-1 0,2 1 0,-1 1 0,-1-2 0,2 2 0,-2-1 0,1-1 0,-1 2 0,0-1 0,0 1 0,0-2 0,0 2 0,0-2 0,0 2 0,0-1 0,0-1 0,0 2 0,0-1 0,-1-1 0,-1 2 0,2 0 0,0-1 0,-3 2 0,0-1-85,3 0 0,-1-1-1,-1 1 1,1-2 0,-2 1-1,1 1 1,0-2 0,-1 1-1,1 1 1,1-3 0,-2 3-1,0-3 1,0 3 0,1-3-1,-4 3 1</inkml:trace>
</inkml:ink>
</file>

<file path=ppt/ink/ink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1-20T03:51:44.255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3 1 24575,'5'0'0,"-1"0"0,-1 0 0,2 1 0,-3-1 0,4 2 0,-1-1 0,-3-1 0,3 2 0,-2 1 0,1-3 0,0 3 0,0-2 0,-1 1 0,0 1 0,6 3 0,-8-5 0,0 1 0,1-1 0,0 2 0,-2-1 0,1-1 0,0 1 0,1-1 0,-2 4 0,2-4 0,-1 1 0,-1 1 0,0-2 0,0 1 0,1 1 0,-1 0 0,0-2 0,0 3 0,0-2 0,0 1 0,0-2 0,0 2 0,-1-1 0,1 1 0,0-2 0,-1 2 0,1-1 0,-2 1 0,-1 1 0,2-1-85,-1 0 0,0-1-1,1 1 1,0-2 0,-3 2-1,2-1 1,1 1 0,-3-2-1,3 1 1,-2-1 0,0 1-1,2-1 1,-3 1 0,3-1-1,-6 1 1</inkml:trace>
</inkml:ink>
</file>

<file path=ppt/ink/ink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1-20T03:46:07.157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3 1 24575,'4'0'0,"-1"0"0,2 0 0,-1 2 0,-1-2 0,3 1 0,-3 1 0,1-2 0,1 1 0,-2 1 0,-1-1 0,1 1 0,2 1 0,-2-2 0,0 2 0,5 3 0,-6-4 0,-1-1 0,1 1 0,-1-1 0,1 2 0,-2-1 0,1-1 0,1 1 0,-2 1 0,1-1 0,1 1 0,-2-2 0,0 1 0,0 1 0,1-2 0,-1 2 0,0 0 0,0-2 0,0 0 0,0 2 0,0 0 0,0-1 0,-1-1 0,1 2 0,0-1 0,-2 1 0,2-1 0,-1 1 0,-2 1 0,1-1-85,1 0 0,-1-1-1,1 1 1,-1-2 0,1 2-1,-3-1 1,2-1 0,1 2-1,-2-1 1,1-1 0,-1 1-1,0-1 1,0 1 0,2-1-1,-5 1 1</inkml:trace>
</inkml:ink>
</file>

<file path=ppt/ink/ink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1-20T03:25:02.476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2 1 24575,'5'0'0,"-1"0"0,1 0 0,-1 1 0,-1-1 0,2 2 0,-2-1 0,1 1 0,1-2 0,-2 3 0,1-3 0,-1 3 0,2-2 0,-2 2 0,0-1 0,4 4 0,-5-3 0,-1-3 0,1 3 0,-1-2 0,1 1 0,-1 1 0,-1-2 0,2 1 0,-1 1 0,-1-2 0,2 2 0,-2-1 0,1 1 0,-1-2 0,2 2 0,-2 0 0,0-1 0,0-1 0,0 2 0,0 0 0,0-1 0,0 1 0,-2-2 0,2 2 0,-1-1 0,-1 1 0,2-2 0,0 2 0,-3 2 0,0-2-85,2 0 0,-1-2-1,1 2 1,-1 0 0,1-1-1,-2 1 1,1-2 0,-1 1-1,2 1 1,-1-2 0,-2 1-1,2-1 1,-1 1 0,2-1-1,-7 1 1</inkml:trace>
</inkml:ink>
</file>

<file path=ppt/ink/ink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1-20T01:01:02.076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78 1 24575,'-4'0'0,"1"0"0,-2 0 0,1 1 0,1-1 0,0 2 0,-2 0 0,2-2 0,-1 1 0,0 0 0,0 1 0,1 0 0,0 0 0,0 0 0,0 0 0,-5 4 0,7-4 0,-1-2 0,1 4 0,-1-3 0,1 0 0,1 3 0,-2-4 0,1 2 0,1 2 0,-2-3 0,1 0 0,1 3 0,0-3 0,0 0 0,-2 3 0,2-3 0,0 2 0,0-1 0,0-1 0,0 2 0,0 0 0,0-2 0,2 1 0,-2 1 0,0-2 0,1 3 0,-1-3 0,2 2 0,1 1 0,-2 0-85,1-3 0,-1 2-1,1 0 1,-1-2 0,1 1-1,1 1 1,-2-2 0,1 1-1,1 1 1,-2-3 0,2 3-1,-1-3 1,1 3 0,0-3-1,3 3 1</inkml:trace>
</inkml:ink>
</file>

<file path=ppt/ink/ink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1-20T03:55:45.061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3 1 24575,'5'0'0,"-2"0"0,1 0 0,1 2 0,-2-2 0,1 1 0,1 1 0,-2-2 0,1 1 0,-1 1 0,2-1 0,-2 2 0,2-1 0,-2-1 0,0 2 0,4 3 0,-5-4 0,-1-1 0,1 1 0,-1 1 0,-1-2 0,2 1 0,-1-1 0,-1 1 0,2 1 0,-1 0 0,1-2 0,-2 2 0,0-1 0,0-1 0,1 2 0,-1 0 0,0-1 0,0 1 0,0-2 0,0 2 0,0-1 0,0 1 0,-1-2 0,1 1 0,0 1 0,-2 0 0,2-2 0,-1 2 0,-2 2 0,1-2-85,1-2 0,-1 2-1,1 0 1,-1-1 0,-1 1-1,2-2 1,-2 1 0,1 1-1,1-2 1,-2 1 0,0-1-1,1 1 1,-1-1 0,0 1-1,-3-1 1</inkml:trace>
</inkml:ink>
</file>

<file path=ppt/ink/ink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1-20T01:01:02.076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78 1 24575,'-4'0'0,"1"0"0,-2 0 0,1 1 0,1-1 0,0 2 0,-2 0 0,2-2 0,-1 1 0,0 0 0,0 1 0,1 0 0,0 0 0,0 0 0,0 0 0,-5 4 0,7-4 0,-1-2 0,1 4 0,-1-3 0,1 0 0,1 3 0,-2-4 0,1 2 0,1 2 0,-2-3 0,1 0 0,1 3 0,0-3 0,0 0 0,-2 3 0,2-3 0,0 2 0,0-1 0,0-1 0,0 2 0,0 0 0,0-2 0,2 1 0,-2 1 0,0-2 0,1 3 0,-1-3 0,2 2 0,1 1 0,-2 0-85,1-3 0,-1 2-1,1 0 1,-1-2 0,1 1-1,1 1 1,-2-2 0,1 1-1,1 1 1,-2-3 0,2 3-1,-1-3 1,1 3 0,0-3-1,3 3 1</inkml:trace>
</inkml:ink>
</file>

<file path=ppt/ink/ink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1-20T03:21:43.340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3 1 24575,'4'0'0,"-1"0"0,2 0 0,-1 2 0,-1-2 0,3 1 0,-3 1 0,1-2 0,1 1 0,-2 1 0,-1-1 0,1 1 0,2 1 0,-2-2 0,0 2 0,5 3 0,-6-4 0,-1-1 0,1 1 0,-1-1 0,1 2 0,-2-1 0,1-1 0,1 1 0,-2 1 0,1-1 0,1 1 0,-2-2 0,0 1 0,0 1 0,1-2 0,-1 2 0,0 0 0,0-2 0,0 0 0,0 2 0,0 0 0,0-1 0,-1-1 0,1 2 0,0-1 0,-2 1 0,2-1 0,-1 1 0,-2 1 0,1-1-85,1 0 0,-1-1-1,1 1 1,-1-2 0,1 2-1,-3-1 1,2-1 0,1 2-1,-2-1 1,1-1 0,-1 1-1,0-1 1,0 1 0,2-1-1,-5 1 1</inkml:trace>
</inkml:ink>
</file>

<file path=ppt/ink/ink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1-20T03:25:02.476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2 1 24575,'5'0'0,"-1"0"0,1 0 0,-1 1 0,-1-1 0,2 2 0,-2-1 0,1 1 0,1-2 0,-2 3 0,1-3 0,-1 3 0,2-2 0,-2 2 0,0-1 0,4 4 0,-5-3 0,-1-3 0,1 3 0,-1-2 0,1 1 0,-1 1 0,-1-2 0,2 1 0,-1 1 0,-1-2 0,2 2 0,-2-1 0,1 1 0,-1-2 0,2 2 0,-2 0 0,0-1 0,0-1 0,0 2 0,0 0 0,0-1 0,0 1 0,-2-2 0,2 2 0,-1-1 0,-1 1 0,2-2 0,0 2 0,-3 2 0,0-2-85,2 0 0,-1-2-1,1 2 1,-1 0 0,1-1-1,-2 1 1,1-2 0,-1 1-1,2 1 1,-1-2 0,-2 1-1,2-1 1,-1 1 0,2-1-1,-7 1 1</inkml:trace>
</inkml:ink>
</file>

<file path=ppt/ink/ink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1-20T03:38:42.456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3 1 24575,'5'0'0,"-3"0"0,3 0 0,-2 2 0,0-2 0,3 1 0,-2 1 0,-1-2 0,2 1 0,-3 1 0,2-1 0,-2 1 0,3 1 0,-2-2 0,0 1 0,5 4 0,-6-5 0,0 1 0,-1-1 0,-1 2 0,1-1 0,1-1 0,-2 1 0,2-1 0,-1 2 0,-1-1 0,1 1 0,-1-2 0,2 1 0,-2 1 0,0-2 0,0 2 0,0-1 0,0 0 0,0-1 0,0 2 0,0-1 0,0-1 0,0 2 0,0-1 0,-2-1 0,1 2 0,1 0 0,0-1 0,-3 2 0,0-1-85,3 0 0,-1-1-1,-1 1 1,0-2 0,0 1-1,0 1 1,-1-2 0,1 1-1,0 1 1,0-3 0,0 3-1,-2-3 1,2 3 0,0-3-1,-4 3 1</inkml:trace>
</inkml:ink>
</file>

<file path=ppt/ink/ink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1-20T03:51:44.255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3 1 24575,'5'0'0,"-1"0"0,-1 0 0,2 1 0,-3-1 0,4 2 0,-1-1 0,-3-1 0,3 2 0,-2 1 0,1-3 0,0 3 0,0-2 0,-1 1 0,0 1 0,6 3 0,-8-5 0,0 1 0,1-1 0,0 2 0,-2-1 0,1-1 0,0 1 0,1-1 0,-2 4 0,2-4 0,-1 1 0,-1 1 0,0-2 0,0 1 0,1 1 0,-1 0 0,0-2 0,0 3 0,0-2 0,0 1 0,0-2 0,0 2 0,-1-1 0,1 1 0,0-2 0,-1 2 0,1-1 0,-2 1 0,-1 1 0,2-1-85,-1 0 0,0-1-1,1 1 1,0-2 0,-3 2-1,2-1 1,1 1 0,-3-2-1,3 1 1,-2-1 0,0 1-1,2-1 1,-3 1 0,3-1-1,-6 1 1</inkml:trace>
</inkml:ink>
</file>

<file path=ppt/ink/ink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1-20T03:46:07.157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3 1 24575,'4'0'0,"-1"0"0,2 0 0,-1 2 0,-1-2 0,3 1 0,-3 1 0,1-2 0,1 1 0,-2 1 0,-1-1 0,1 1 0,2 1 0,-2-2 0,0 2 0,5 3 0,-6-4 0,-1-1 0,1 1 0,-1-1 0,1 2 0,-2-1 0,1-1 0,1 1 0,-2 1 0,1-1 0,1 1 0,-2-2 0,0 1 0,0 1 0,1-2 0,-1 2 0,0 0 0,0-2 0,0 0 0,0 2 0,0 0 0,0-1 0,-1-1 0,1 2 0,0-1 0,-2 1 0,2-1 0,-1 1 0,-2 1 0,1-1-85,1 0 0,-1-1-1,1 1 1,-1-2 0,1 2-1,-3-1 1,2-1 0,1 2-1,-2-1 1,1-1 0,-1 1-1,0-1 1,0 1 0,2-1-1,-5 1 1</inkml:trace>
</inkml:ink>
</file>

<file path=ppt/ink/ink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1-20T01:01:02.076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78 1 24575,'-4'0'0,"1"0"0,-2 0 0,1 1 0,1-1 0,0 2 0,-2 0 0,2-2 0,-1 1 0,0 0 0,0 1 0,1 0 0,0 0 0,0 0 0,0 0 0,-5 4 0,7-4 0,-1-2 0,1 4 0,-1-3 0,1 0 0,1 3 0,-2-4 0,1 2 0,1 2 0,-2-3 0,1 0 0,1 3 0,0-3 0,0 0 0,-2 3 0,2-3 0,0 2 0,0-1 0,0-1 0,0 2 0,0 0 0,0-2 0,2 1 0,-2 1 0,0-2 0,1 3 0,-1-3 0,2 2 0,1 1 0,-2 0-85,1-3 0,-1 2-1,1 0 1,-1-2 0,1 1-1,1 1 1,-2-2 0,1 1-1,1 1 1,-2-3 0,2 3-1,-1-3 1,1 3 0,0-3-1,3 3 1</inkml:trace>
</inkml:ink>
</file>

<file path=ppt/ink/ink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1-20T03:55:45.061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3 1 24575,'5'0'0,"-2"0"0,1 0 0,1 2 0,-2-2 0,1 1 0,1 1 0,-2-2 0,1 1 0,-1 1 0,2-1 0,-2 2 0,2-1 0,-2-1 0,0 2 0,4 3 0,-5-4 0,-1-1 0,1 1 0,-1 1 0,-1-2 0,2 1 0,-1-1 0,-1 1 0,2 1 0,-1 0 0,1-2 0,-2 2 0,0-1 0,0-1 0,1 2 0,-1 0 0,0-1 0,0 1 0,0-2 0,0 2 0,0-1 0,0 1 0,-1-2 0,1 1 0,0 1 0,-2 0 0,2-2 0,-1 2 0,-2 2 0,1-2-85,1-2 0,-1 2-1,1 0 1,-1-1 0,-1 1-1,2-2 1,-2 1 0,1 1-1,1-2 1,-2 1 0,0-1-1,1 1 1,-1-1 0,0 1-1,-3-1 1</inkml:trace>
</inkml:ink>
</file>

<file path=ppt/ink/ink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1-20T03:38:42.456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3 1 24575,'5'0'0,"-3"0"0,3 0 0,-2 2 0,0-2 0,3 1 0,-2 1 0,-1-2 0,2 1 0,-3 1 0,2-1 0,-2 1 0,3 1 0,-2-2 0,0 1 0,5 4 0,-6-5 0,0 1 0,-1-1 0,-1 2 0,1-1 0,1-1 0,-2 1 0,2-1 0,-1 2 0,-1-1 0,1 1 0,-1-2 0,2 1 0,-2 1 0,0-2 0,0 2 0,0-1 0,0 0 0,0-1 0,0 2 0,0-1 0,0-1 0,0 2 0,0-1 0,-2-1 0,1 2 0,1 0 0,0-1 0,-3 2 0,0-1-85,3 0 0,-1-1-1,-1 1 1,0-2 0,0 1-1,0 1 1,-1-2 0,1 1-1,0 1 1,0-3 0,0 3-1,-2-3 1,2 3 0,0-3-1,-4 3 1</inkml:trace>
</inkml:ink>
</file>

<file path=ppt/ink/ink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1-20T01:01:02.076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78 1 24575,'-4'0'0,"1"0"0,-2 0 0,1 1 0,1-1 0,0 2 0,-2 0 0,2-2 0,-1 1 0,0 0 0,0 1 0,1 0 0,0 0 0,0 0 0,0 0 0,-5 4 0,7-4 0,-1-2 0,1 4 0,-1-3 0,1 0 0,1 3 0,-2-4 0,1 2 0,1 2 0,-2-3 0,1 0 0,1 3 0,0-3 0,0 0 0,-2 3 0,2-3 0,0 2 0,0-1 0,0-1 0,0 2 0,0 0 0,0-2 0,2 1 0,-2 1 0,0-2 0,1 3 0,-1-3 0,2 2 0,1 1 0,-2 0-85,1-3 0,-1 2-1,1 0 1,-1-2 0,1 1-1,1 1 1,-2-2 0,1 1-1,1 1 1,-2-3 0,2 3-1,-1-3 1,1 3 0,0-3-1,3 3 1</inkml:trace>
</inkml:ink>
</file>

<file path=ppt/ink/ink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1-20T03:25:02.476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2 1 24575,'5'0'0,"-1"0"0,1 0 0,-1 1 0,-1-1 0,1 2 0,-1-1 0,2 1 0,-1-2 0,-1 3 0,2-3 0,-2 3 0,1-2 0,0 2 0,-1-1 0,3 4 0,-4-3 0,-1-3 0,1 3 0,-1-2 0,1 1 0,-1 1 0,-1-2 0,2 1 0,-1 1 0,-1-2 0,2 2 0,-2-1 0,1 1 0,-1-2 0,2 2 0,-2 0 0,0-1 0,0-1 0,0 2 0,0 0 0,0-1 0,0 1 0,-2-2 0,2 2 0,-1-1 0,-1 1 0,2-2 0,0 2 0,-3 2 0,0-2-85,2 0 0,-1-2-1,1 2 1,-1 0 0,1-1-1,-1 1 1,0-2 0,-1 1-1,2 1 1,-1-2 0,-3 1-1,4-1 1,-2 1 0,1-1-1,-5 1 1</inkml:trace>
</inkml:ink>
</file>

<file path=ppt/ink/ink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1-20T03:38:42.456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3 1 24575,'5'0'0,"-3"0"0,3 0 0,-2 1 0,0-1 0,3 2 0,-2-1 0,-1-1 0,2 2 0,-3-1 0,2 1 0,-2-1 0,3 2 0,-2-1 0,0-1 0,5 5 0,-6-4 0,0-1 0,-1 1 0,-1 0 0,1 0 0,1-1 0,-2 1 0,2-1 0,-1 2 0,-1-1 0,1 1 0,-1-2 0,2 1 0,-2 1 0,0-2 0,0 2 0,0-1 0,0 0 0,0 1 0,0 0 0,0-2 0,0 1 0,0 1 0,0-2 0,-2 1 0,1 1 0,1 0 0,0-2 0,-3 4 0,0-2-85,3-1 0,-1 0-1,-1 1 1,0-2 0,0 1-1,0 1 1,-1-2 0,1 1-1,0 1 1,0-3 0,0 3-1,-2-3 1,2 3 0,0-3-1,-4 3 1</inkml:trace>
</inkml:ink>
</file>

<file path=ppt/ink/ink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1-20T03:21:43.340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3 1 24575,'4'0'0,"-1"0"0,2 0 0,-1 2 0,-1-2 0,3 1 0,-3 1 0,1-2 0,1 1 0,-2 1 0,-1-1 0,1 1 0,2 1 0,-2-2 0,0 2 0,5 3 0,-6-4 0,-1-1 0,1 1 0,-1-1 0,1 2 0,-2-1 0,1-1 0,1 1 0,-2 1 0,1-1 0,1 1 0,-2-2 0,0 1 0,0 1 0,1-2 0,-1 2 0,0 0 0,0-2 0,0 0 0,0 2 0,0 0 0,0-1 0,-1-1 0,1 2 0,0-1 0,-2 1 0,2-1 0,-1 1 0,-2 1 0,1-1-85,1 0 0,-1-1-1,1 1 1,-1-2 0,1 2-1,-3-1 1,2-1 0,1 2-1,-2-1 1,1-1 0,-1 1-1,0-1 1,0 1 0,2-1-1,-5 1 1</inkml:trace>
</inkml:ink>
</file>

<file path=ppt/ink/ink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1-20T03:25:02.476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2 1 24575,'5'0'0,"-1"0"0,1 0 0,-1 1 0,-1-1 0,1 2 0,-1-1 0,2 1 0,-1-2 0,-1 3 0,2-3 0,-2 3 0,1-2 0,0 2 0,-1-1 0,3 4 0,-4-3 0,-1-3 0,1 3 0,-1-2 0,1 1 0,-1 1 0,-1-2 0,2 1 0,-1 1 0,-1-2 0,2 2 0,-2-1 0,1 1 0,-1-2 0,2 2 0,-2 0 0,0-1 0,0-1 0,0 2 0,0 0 0,0-1 0,0 1 0,-2-2 0,2 2 0,-1-1 0,-1 1 0,2-2 0,0 2 0,-3 2 0,0-2-85,2 0 0,-1-2-1,1 2 1,-1 0 0,1-1-1,-1 1 1,0-2 0,-1 1-1,2 1 1,-1-2 0,-3 1-1,4-1 1,-2 1 0,1-1-1,-5 1 1</inkml:trace>
</inkml:ink>
</file>

<file path=ppt/ink/ink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1-20T03:21:43.340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3 1 24575,'4'0'0,"-1"0"0,2 0 0,-1 2 0,-1-2 0,3 1 0,-3 1 0,1-2 0,1 1 0,-2 1 0,-1-1 0,1 1 0,2 1 0,-2-2 0,0 2 0,5 3 0,-6-4 0,-1-1 0,1 1 0,-1-1 0,1 2 0,-2-1 0,1-1 0,1 1 0,-2 1 0,1-1 0,1 1 0,-2-2 0,0 1 0,0 1 0,1-2 0,-1 2 0,0 0 0,0-2 0,0 0 0,0 2 0,0 0 0,0-1 0,-1-1 0,1 2 0,0-1 0,-2 1 0,2-1 0,-1 1 0,-2 1 0,1-1-85,1 0 0,-1-1-1,1 1 1,-1-2 0,1 2-1,-3-1 1,2-1 0,1 2-1,-2-1 1,1-1 0,-1 1-1,0-1 1,0 1 0,2-1-1,-5 1 1</inkml:trace>
</inkml:ink>
</file>

<file path=ppt/ink/ink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1-20T11:04:50.744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3 1 24575,'4'0'0,"-1"0"0,2 0 0,-1 1 0,-1-1 0,3 2 0,-2-1 0,-1-1 0,1 2 0,-1-1 0,2 1 0,-2 1 0,1-2 0,-1 1 0,0 1 0,5 3 0,-6-5 0,-1 1 0,1-1 0,-1 2 0,-1-1 0,2-1 0,-1 1 0,-1-1 0,2 2 0,-1 0 0,1-1 0,-2 1 0,0-2 0,0 1 0,1 1 0,-1 0 0,0-2 0,0 3 0,0-2 0,0 1 0,0-2 0,0 2 0,-1-1 0,1-1 0,0 2 0,-2 0 0,2-1 0,-1 1 0,-2 1 0,1-1-85,1-1 0,-1 1-1,1 0 1,-1-2 0,-1 2-1,1-1 1,-1-1 0,1 2-1,1-1 1,-2-1 0,0 1-1,2-1 1,-2 1 0,0-1-1,-3 1 1</inkml:trace>
</inkml:ink>
</file>

<file path=ppt/ink/ink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1-20T11:06:28.430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78 1 24575,'-4'0'0,"1"0"0,-2 0 0,1 1 0,1-1 0,0 2 0,-2 0 0,2-2 0,-1 1 0,0 0 0,0 1 0,1 0 0,0 0 0,0 0 0,0 0 0,-5 4 0,7-4 0,-1-2 0,1 4 0,-1-3 0,1 0 0,1 3 0,-2-4 0,1 2 0,1 2 0,-2-3 0,1 0 0,1 3 0,0-3 0,0 0 0,-2 3 0,2-3 0,0 2 0,0-1 0,0-1 0,0 2 0,0 0 0,0-2 0,2 1 0,-2 1 0,0-2 0,1 3 0,-1-3 0,2 2 0,1 1 0,-2 0-85,1-3 0,-1 2-1,1 0 1,-1-2 0,1 1-1,1 1 1,-2-2 0,1 1-1,1 1 1,-2-3 0,2 3-1,-1-3 1,1 3 0,0-3-1,3 3 1</inkml:trace>
</inkml:ink>
</file>

<file path=ppt/ink/ink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1-20T01:01:02.076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78 1 24575,'-4'0'0,"1"0"0,-2 0 0,1 1 0,1-1 0,0 2 0,-2 0 0,2-2 0,-1 1 0,0 0 0,0 1 0,1 0 0,0 0 0,0 0 0,0 0 0,-5 4 0,7-4 0,-1-2 0,1 4 0,-1-3 0,1 0 0,1 3 0,-2-4 0,1 2 0,1 2 0,-2-3 0,1 0 0,1 3 0,0-3 0,0 0 0,-2 3 0,2-3 0,0 2 0,0-1 0,0-1 0,0 2 0,0 0 0,0-2 0,2 1 0,-2 1 0,0-2 0,1 3 0,-1-3 0,2 2 0,1 1 0,-2 0-85,1-3 0,-1 2-1,1 0 1,-1-2 0,1 1-1,1 1 1,-2-2 0,1 1-1,1 1 1,-2-3 0,2 3-1,-1-3 1,1 3 0,0-3-1,3 3 1</inkml:trace>
</inkml:ink>
</file>

<file path=ppt/ink/ink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1-20T03:25:02.476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2 1 24575,'5'0'0,"-1"0"0,1 0 0,-1 1 0,-1-1 0,1 2 0,-1-1 0,2 1 0,-1-2 0,-1 3 0,2-3 0,-2 3 0,1-2 0,0 2 0,-1-1 0,3 4 0,-4-3 0,-1-3 0,1 3 0,-1-2 0,1 1 0,-1 1 0,-1-2 0,2 1 0,-1 1 0,-1-2 0,2 2 0,-2-1 0,1 1 0,-1-2 0,2 2 0,-2 0 0,0-1 0,0-1 0,0 2 0,0 0 0,0-1 0,0 1 0,-2-2 0,2 2 0,-1-1 0,-1 1 0,2-2 0,0 2 0,-3 2 0,0-2-85,2 0 0,-1-2-1,1 2 1,-1 0 0,1-1-1,-1 1 1,0-2 0,-1 1-1,2 1 1,-1-2 0,-3 1-1,4-1 1,-2 1 0,1-1-1,-5 1 1</inkml:trace>
</inkml:ink>
</file>

<file path=ppt/ink/ink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1-20T03:51:44.255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3 1 24575,'5'0'0,"-1"0"0,-1 0 0,2 1 0,-3-1 0,4 2 0,-1-1 0,-3-1 0,3 2 0,-2 1 0,1-3 0,0 3 0,0-2 0,-1 1 0,0 1 0,6 3 0,-8-5 0,0 1 0,1-1 0,0 2 0,-2-1 0,1-1 0,0 1 0,1-1 0,-2 4 0,2-4 0,-1 1 0,-1 1 0,0-2 0,0 1 0,1 1 0,-1 0 0,0-2 0,0 3 0,0-2 0,0 1 0,0-2 0,0 2 0,-1-1 0,1 1 0,0-2 0,-1 2 0,1-1 0,-2 1 0,-1 1 0,2-1-85,-1 0 0,0-1-1,1 1 1,0-2 0,-3 2-1,2-1 1,1 1 0,-3-2-1,3 1 1,-2-1 0,0 1-1,2-1 1,-3 1 0,3-1-1,-6 1 1</inkml:trace>
</inkml:ink>
</file>

<file path=ppt/ink/ink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1-20T03:38:42.456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3 1 24575,'5'0'0,"-3"0"0,3 0 0,-2 1 0,0-1 0,3 2 0,-2-1 0,-1-1 0,2 2 0,-3-1 0,2 1 0,-2-1 0,3 2 0,-2-1 0,0-1 0,5 5 0,-6-4 0,0-1 0,-1 1 0,-1 0 0,1 0 0,1-1 0,-2 1 0,2-1 0,-1 2 0,-1-1 0,1 1 0,-1-2 0,2 1 0,-2 1 0,0-2 0,0 2 0,0-1 0,0 0 0,0 1 0,0 0 0,0-2 0,0 1 0,0 1 0,0-2 0,-2 1 0,1 1 0,1 0 0,0-2 0,-3 4 0,0-2-85,3-1 0,-1 0-1,-1 1 1,0-2 0,0 1-1,0 1 1,-1-2 0,1 1-1,0 1 1,0-3 0,0 3-1,-2-3 1,2 3 0,0-3-1,-4 3 1</inkml:trace>
</inkml:ink>
</file>

<file path=ppt/ink/ink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1-20T03:21:43.340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3 1 24575,'4'0'0,"-1"0"0,2 0 0,-1 2 0,-1-2 0,3 1 0,-3 1 0,1-2 0,1 1 0,-2 1 0,-1-1 0,1 1 0,2 1 0,-2-2 0,0 2 0,5 3 0,-6-4 0,-1-1 0,1 1 0,-1-1 0,1 2 0,-2-1 0,1-1 0,1 1 0,-2 1 0,1-1 0,1 1 0,-2-2 0,0 1 0,0 1 0,1-2 0,-1 2 0,0 0 0,0-2 0,0 0 0,0 2 0,0 0 0,0-1 0,-1-1 0,1 2 0,0-1 0,-2 1 0,2-1 0,-1 1 0,-2 1 0,1-1-85,1 0 0,-1-1-1,1 1 1,-1-2 0,1 2-1,-3-1 1,2-1 0,1 2-1,-2-1 1,1-1 0,-1 1-1,0-1 1,0 1 0,2-1-1,-5 1 1</inkml:trace>
</inkml:ink>
</file>

<file path=ppt/ink/ink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1-20T03:51:44.255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3 1 24575,'5'0'0,"-1"0"0,-1 0 0,2 1 0,-3-1 0,4 2 0,-1-1 0,-3-1 0,3 2 0,-2 1 0,1-3 0,0 3 0,0-2 0,-1 1 0,0 1 0,6 3 0,-8-5 0,0 1 0,1-1 0,0 2 0,-2-1 0,1-1 0,0 1 0,1-1 0,-2 4 0,2-4 0,-1 1 0,-1 1 0,0-2 0,0 1 0,1 1 0,-1 0 0,0-2 0,0 3 0,0-2 0,0 1 0,0-2 0,0 2 0,-1-1 0,1 1 0,0-2 0,-1 2 0,1-1 0,-2 1 0,-1 1 0,2-1-85,-1 0 0,0-1-1,1 1 1,0-2 0,-3 2-1,2-1 1,1 1 0,-3-2-1,3 1 1,-2-1 0,0 1-1,2-1 1,-3 1 0,3-1-1,-6 1 1</inkml:trace>
</inkml:ink>
</file>

<file path=ppt/ink/ink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1-20T03:46:07.157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3 1 24575,'4'0'0,"-1"0"0,2 0 0,-1 2 0,-1-2 0,3 1 0,-3 1 0,1-2 0,1 1 0,-2 1 0,-1-1 0,1 1 0,2 1 0,-2-2 0,0 2 0,5 3 0,-6-4 0,-1-1 0,1 1 0,-1-1 0,1 2 0,-2-1 0,1-1 0,1 1 0,-2 1 0,1-1 0,1 1 0,-2-2 0,0 1 0,0 1 0,1-2 0,-1 2 0,0 0 0,0-2 0,0 0 0,0 2 0,0 0 0,0-1 0,-1-1 0,1 2 0,0-1 0,-2 1 0,2-1 0,-1 1 0,-2 1 0,1-1-85,1 0 0,-1-1-1,1 1 1,-1-2 0,1 2-1,-3-1 1,2-1 0,1 2-1,-2-1 1,1-1 0,-1 1-1,0-1 1,0 1 0,2-1-1,-5 1 1</inkml:trace>
</inkml:ink>
</file>

<file path=ppt/ink/ink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1-20T01:01:02.076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78 1 24575,'-4'0'0,"1"0"0,-2 0 0,1 1 0,1-1 0,0 2 0,-2 0 0,2-2 0,-1 1 0,0 0 0,0 1 0,1 0 0,0 0 0,0 0 0,0 0 0,-5 4 0,7-4 0,-1-2 0,1 4 0,-1-3 0,1 0 0,1 3 0,-2-4 0,1 2 0,1 2 0,-2-3 0,1 0 0,1 3 0,0-3 0,0 0 0,-2 3 0,2-3 0,0 2 0,0-1 0,0-1 0,0 2 0,0 0 0,0-2 0,2 1 0,-2 1 0,0-2 0,1 3 0,-1-3 0,2 2 0,1 1 0,-2 0-85,1-3 0,-1 2-1,1 0 1,-1-2 0,1 1-1,1 1 1,-2-2 0,1 1-1,1 1 1,-2-3 0,2 3-1,-1-3 1,1 3 0,0-3-1,3 3 1</inkml:trace>
</inkml:ink>
</file>

<file path=ppt/ink/ink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1-20T03:55:45.061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3 1 24575,'5'0'0,"-2"0"0,1 0 0,1 2 0,-2-2 0,1 1 0,1 1 0,-2-2 0,1 1 0,-1 1 0,2-1 0,-2 2 0,2-1 0,-2-1 0,0 2 0,4 3 0,-5-4 0,-1-1 0,1 1 0,-1 1 0,-1-2 0,2 1 0,-1-1 0,-1 1 0,2 1 0,-1 0 0,1-2 0,-2 2 0,0-1 0,0-1 0,1 2 0,-1 0 0,0-1 0,0 1 0,0-2 0,0 2 0,0-1 0,0 1 0,-1-2 0,1 1 0,0 1 0,-2 0 0,2-2 0,-1 2 0,-2 2 0,1-2-85,1-2 0,-1 2-1,1 0 1,-1-1 0,-1 1-1,2-2 1,-2 1 0,1 1-1,1-2 1,-2 1 0,0-1-1,1 1 1,-1-1 0,0 1-1,-3-1 1</inkml:trace>
</inkml:ink>
</file>

<file path=ppt/ink/ink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1-20T03:46:07.157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3 1 24575,'4'0'0,"-1"0"0,2 0 0,-1 2 0,-1-2 0,3 1 0,-3 1 0,1-2 0,1 1 0,-2 1 0,-1-1 0,1 1 0,2 1 0,-2-2 0,0 2 0,5 3 0,-6-4 0,-1-1 0,1 1 0,-1-1 0,1 2 0,-2-1 0,1-1 0,1 1 0,-2 1 0,1-1 0,1 1 0,-2-2 0,0 1 0,0 1 0,1-2 0,-1 2 0,0 0 0,0-2 0,0 0 0,0 2 0,0 0 0,0-1 0,-1-1 0,1 2 0,0-1 0,-2 1 0,2-1 0,-1 1 0,-2 1 0,1-1-85,1 0 0,-1-1-1,1 1 1,-1-2 0,1 2-1,-3-1 1,2-1 0,1 2-1,-2-1 1,1-1 0,-1 1-1,0-1 1,0 1 0,2-1-1,-5 1 1</inkml:trace>
</inkml:ink>
</file>

<file path=ppt/ink/ink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1-20T01:01:02.076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78 1 24575,'-4'0'0,"1"0"0,-2 0 0,1 1 0,1-1 0,0 2 0,-2 0 0,2-2 0,-1 1 0,0 0 0,0 1 0,1 0 0,0 0 0,0 0 0,0 0 0,-5 4 0,7-4 0,-1-2 0,1 4 0,-1-3 0,1 0 0,1 3 0,-2-4 0,1 2 0,1 2 0,-2-3 0,1 0 0,1 3 0,0-3 0,0 0 0,-2 3 0,2-3 0,0 2 0,0-1 0,0-1 0,0 2 0,0 0 0,0-2 0,2 1 0,-2 1 0,0-2 0,1 3 0,-1-3 0,2 2 0,1 1 0,-2 0-85,1-3 0,-1 2-1,1 0 1,-1-2 0,1 1-1,1 1 1,-2-2 0,1 1-1,1 1 1,-2-3 0,2 3-1,-1-3 1,1 3 0,0-3-1,3 3 1</inkml:trace>
</inkml:ink>
</file>

<file path=ppt/ink/ink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1-20T03:55:45.061"/>
    </inkml:context>
    <inkml:brush xml:id="br0">
      <inkml:brushProperty name="width" value="0.05" units="cm"/>
      <inkml:brushProperty name="height" value="0.05" units="cm"/>
      <inkml:brushProperty name="color" value="#333333"/>
    </inkml:brush>
  </inkml:definitions>
  <inkml:trace contextRef="#ctx0" brushRef="#br0">3 1 24575,'5'0'0,"-2"0"0,1 0 0,1 2 0,-2-2 0,1 1 0,1 1 0,-2-2 0,1 1 0,-1 1 0,2-1 0,-2 2 0,2-1 0,-2-1 0,0 2 0,4 3 0,-5-4 0,-1-1 0,1 1 0,-1 1 0,-1-2 0,2 1 0,-1-1 0,-1 1 0,2 1 0,-1 0 0,1-2 0,-2 2 0,0-1 0,0-1 0,1 2 0,-1 0 0,0-1 0,0 1 0,0-2 0,0 2 0,0-1 0,0 1 0,-1-2 0,1 1 0,0 1 0,-2 0 0,2-2 0,-1 2 0,-2 2 0,1-2-85,1-2 0,-1 2-1,1 0 1,-1-1 0,-1 1-1,2-2 1,-2 1 0,1 1-1,1-2 1,-2 1 0,0-1-1,1 1 1,-1-1 0,0 1-1,-3-1 1</inkml:trace>
</inkml:ink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7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4161BBD3-0C70-4DEC-80B7-BCFC1CCF9967}" type="datetimeFigureOut">
              <a:rPr lang="en-US" smtClean="0"/>
              <a:t>2/25/2026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D88A07D4-5845-4225-831C-2B65DFEF5EE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39338416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vi-VN" sz="1200" b="0" i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Kĩ thuật điều tra vượt trội; khả năng quan sát tinh tường, không bỏ sót bất cứ chi tiết nào; khả năng lập luận, đánh giá sắc bén.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88A07D4-5845-4225-831C-2B65DFEF5EE0}" type="slidenum">
              <a:rPr lang="en-US" smtClean="0"/>
              <a:t>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12386030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88A07D4-5845-4225-831C-2B65DFEF5EE0}" type="slidenum">
              <a:rPr lang="en-US" smtClean="0"/>
              <a:t>11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37497631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88A07D4-5845-4225-831C-2B65DFEF5EE0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94986300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sz="1200" b="0" i="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Việc</a:t>
            </a:r>
            <a:r>
              <a:rPr lang="en-US" sz="1200" b="0" i="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Ren-</a:t>
            </a:r>
            <a:r>
              <a:rPr lang="en-US" sz="1200" b="0" i="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sâm</a:t>
            </a:r>
            <a:r>
              <a:rPr lang="en-US" sz="1200" b="0" i="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n-US" sz="1200" b="0" i="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Rít</a:t>
            </a:r>
            <a:r>
              <a:rPr lang="en-US" sz="1200" b="0" i="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n-US" sz="1200" b="0" i="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nêu</a:t>
            </a:r>
            <a:r>
              <a:rPr lang="en-US" sz="1200" b="0" i="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n-US" sz="1200" b="0" i="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ví</a:t>
            </a:r>
            <a:r>
              <a:rPr lang="en-US" sz="1200" b="0" i="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n-US" sz="1200" b="0" i="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dụ</a:t>
            </a:r>
            <a:r>
              <a:rPr lang="en-US" sz="1200" b="0" i="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n-US" sz="1200" b="0" i="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về</a:t>
            </a:r>
            <a:r>
              <a:rPr lang="en-US" sz="1200" b="0" i="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n-US" sz="1200" b="0" i="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quá</a:t>
            </a:r>
            <a:r>
              <a:rPr lang="en-US" sz="1200" b="0" i="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n-US" sz="1200" b="0" i="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trình</a:t>
            </a:r>
            <a:r>
              <a:rPr lang="en-US" sz="1200" b="0" i="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n-US" sz="1200" b="0" i="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phân</a:t>
            </a:r>
            <a:r>
              <a:rPr lang="en-US" sz="1200" b="0" i="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n-US" sz="1200" b="0" i="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tích</a:t>
            </a:r>
            <a:r>
              <a:rPr lang="en-US" sz="1200" b="0" i="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n-US" sz="1200" b="0" i="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chiếc</a:t>
            </a:r>
            <a:r>
              <a:rPr lang="en-US" sz="1200" b="0" i="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n-US" sz="1200" b="0" i="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đồng</a:t>
            </a:r>
            <a:r>
              <a:rPr lang="en-US" sz="1200" b="0" i="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n-US" sz="1200" b="0" i="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hồ</a:t>
            </a:r>
            <a:r>
              <a:rPr lang="en-US" sz="1200" b="0" i="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n-US" sz="1200" b="0" i="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của</a:t>
            </a:r>
            <a:r>
              <a:rPr lang="en-US" sz="1200" b="0" i="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n-US" sz="1200" b="0" i="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Hôm</a:t>
            </a:r>
            <a:r>
              <a:rPr lang="en-US" sz="1200" b="0" i="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n-US" sz="1200" b="0" i="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trong</a:t>
            </a:r>
            <a:r>
              <a:rPr lang="en-US" sz="1200" b="0" i="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 </a:t>
            </a:r>
            <a:r>
              <a:rPr lang="en-US" sz="1200" b="0" i="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Dấu</a:t>
            </a:r>
            <a:r>
              <a:rPr lang="en-US" sz="1200" b="0" i="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n-US" sz="1200" b="0" i="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bộ</a:t>
            </a:r>
            <a:r>
              <a:rPr lang="en-US" sz="1200" b="0" i="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n-US" sz="1200" b="0" i="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tứ</a:t>
            </a:r>
            <a:r>
              <a:rPr lang="en-US" sz="1200" b="0" i="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 </a:t>
            </a:r>
            <a:r>
              <a:rPr lang="en-US" sz="1200" b="0" i="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có</a:t>
            </a:r>
            <a:r>
              <a:rPr lang="en-US" sz="1200" b="0" i="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n-US" sz="1200" b="0" i="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tác</a:t>
            </a:r>
            <a:r>
              <a:rPr lang="en-US" sz="1200" b="0" i="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n-US" sz="1200" b="0" i="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dụng</a:t>
            </a:r>
            <a:r>
              <a:rPr lang="en-US" sz="1200" b="0" i="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n-US" sz="1200" b="0" i="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gì</a:t>
            </a:r>
            <a:r>
              <a:rPr lang="en-US" sz="1200" b="0" i="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n-US" sz="1200" b="0" i="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đối</a:t>
            </a:r>
            <a:r>
              <a:rPr lang="en-US" sz="1200" b="0" i="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n-US" sz="1200" b="0" i="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với</a:t>
            </a:r>
            <a:r>
              <a:rPr lang="en-US" sz="1200" b="0" i="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n-US" sz="1200" b="0" i="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bài</a:t>
            </a:r>
            <a:r>
              <a:rPr lang="en-US" sz="1200" b="0" i="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n-US" sz="1200" b="0" i="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viết</a:t>
            </a:r>
            <a:r>
              <a:rPr lang="en-US" sz="1200" b="0" i="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?</a:t>
            </a:r>
            <a:r>
              <a:rPr lang="en-US" dirty="0"/>
              <a:t/>
            </a:r>
            <a:br>
              <a:rPr lang="en-US" dirty="0"/>
            </a:b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88A07D4-5845-4225-831C-2B65DFEF5EE0}" type="slidenum">
              <a:rPr lang="en-US" smtClean="0"/>
              <a:t>13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93683933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6D2235F-CBD4-4275-A14B-69DBBBB67F08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15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411114578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6D2235F-CBD4-4275-A14B-69DBBBB67F08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16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117996601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 err="1"/>
              <a:t>Thảo</a:t>
            </a:r>
            <a:r>
              <a:rPr lang="en-US" dirty="0"/>
              <a:t> </a:t>
            </a:r>
            <a:r>
              <a:rPr lang="en-US" dirty="0" err="1"/>
              <a:t>luận</a:t>
            </a:r>
            <a:r>
              <a:rPr lang="en-US" baseline="0" dirty="0"/>
              <a:t> </a:t>
            </a:r>
            <a:r>
              <a:rPr lang="en-US" baseline="0" dirty="0" err="1"/>
              <a:t>nhóm</a:t>
            </a:r>
            <a:r>
              <a:rPr lang="en-US" baseline="0" dirty="0"/>
              <a:t> </a:t>
            </a:r>
            <a:r>
              <a:rPr lang="en-US" baseline="0" dirty="0" err="1"/>
              <a:t>bàn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6D2235F-CBD4-4275-A14B-69DBBBB67F08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17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553102411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A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88A07D4-5845-4225-831C-2B65DFEF5EE0}" type="slidenum">
              <a:rPr lang="en-US" smtClean="0"/>
              <a:t>21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50207351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C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88A07D4-5845-4225-831C-2B65DFEF5EE0}" type="slidenum">
              <a:rPr lang="en-US" smtClean="0"/>
              <a:t>24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64574023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A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88A07D4-5845-4225-831C-2B65DFEF5EE0}" type="slidenum">
              <a:rPr lang="en-US" smtClean="0"/>
              <a:t>27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09236627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D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88A07D4-5845-4225-831C-2B65DFEF5EE0}" type="slidenum">
              <a:rPr lang="en-US" smtClean="0"/>
              <a:t>30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17702254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200" b="0" i="1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Chúng</a:t>
            </a:r>
            <a:r>
              <a:rPr lang="en-US" sz="1200" b="0" i="1" kern="1200" baseline="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ta </a:t>
            </a:r>
            <a:r>
              <a:rPr lang="en-US" sz="1200" b="0" i="1" kern="1200" baseline="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đã</a:t>
            </a:r>
            <a:r>
              <a:rPr lang="en-US" sz="1200" b="0" i="1" kern="1200" baseline="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n-US" sz="1200" b="0" i="1" kern="1200" baseline="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làm</a:t>
            </a:r>
            <a:r>
              <a:rPr lang="en-US" sz="1200" b="0" i="1" kern="1200" baseline="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n-US" sz="1200" b="0" i="1" kern="1200" baseline="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quen</a:t>
            </a:r>
            <a:r>
              <a:rPr lang="en-US" sz="1200" b="0" i="1" kern="1200" baseline="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n-US" sz="1200" b="0" i="1" kern="1200" baseline="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với</a:t>
            </a:r>
            <a:r>
              <a:rPr lang="en-US" sz="1200" b="0" i="1" kern="1200" baseline="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n-US" sz="1200" b="0" i="1" kern="1200" baseline="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thám</a:t>
            </a:r>
            <a:r>
              <a:rPr lang="en-US" sz="1200" b="0" i="1" kern="1200" baseline="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n-US" sz="1200" b="0" i="1" kern="1200" baseline="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tử</a:t>
            </a:r>
            <a:r>
              <a:rPr lang="en-US" sz="1200" b="0" i="1" kern="1200" baseline="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n-US" sz="1200" b="0" i="1" kern="1200" baseline="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Hôm</a:t>
            </a:r>
            <a:r>
              <a:rPr lang="en-US" sz="1200" b="0" i="1" kern="1200" baseline="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n-US" sz="1200" b="0" i="1" kern="1200" baseline="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trong</a:t>
            </a:r>
            <a:r>
              <a:rPr lang="en-US" sz="1200" b="0" i="1" kern="1200" baseline="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n-US" sz="1200" b="0" i="1" kern="1200" baseline="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bài</a:t>
            </a:r>
            <a:r>
              <a:rPr lang="en-US" sz="1200" b="0" i="1" kern="1200" baseline="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n-US" sz="1200" b="0" i="1" kern="1200" baseline="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học</a:t>
            </a:r>
            <a:r>
              <a:rPr lang="en-US" sz="1200" b="0" i="1" kern="1200" baseline="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n-US" sz="1200" b="0" i="1" kern="1200" baseline="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buổi</a:t>
            </a:r>
            <a:r>
              <a:rPr lang="en-US" sz="1200" b="0" i="1" kern="1200" baseline="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n-US" sz="1200" b="0" i="1" kern="1200" baseline="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hôm</a:t>
            </a:r>
            <a:r>
              <a:rPr lang="en-US" sz="1200" b="0" i="1" kern="1200" baseline="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n-US" sz="1200" b="0" i="1" kern="1200" baseline="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trước</a:t>
            </a:r>
            <a:r>
              <a:rPr lang="en-US" sz="1200" b="0" i="1" kern="1200" baseline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t</a:t>
            </a:r>
            <a:r>
              <a:rPr lang="vi-VN" sz="1200" b="0" i="1" kern="120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rong </a:t>
            </a:r>
            <a:r>
              <a:rPr lang="vi-VN" sz="1200" b="0" i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bài học hôm nay, chúng ta sẽ cùng tìm hiểu văn bản </a:t>
            </a:r>
            <a:r>
              <a:rPr lang="vi-VN" sz="1200" b="1" i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Cách suy luận </a:t>
            </a:r>
            <a:r>
              <a:rPr lang="vi-VN" sz="1200" b="0" i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của tác giả Ren-sâm Rít để hiểu hơn về quá trình điều tra, phá án của vị thám tử tài ba này nhé!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88A07D4-5845-4225-831C-2B65DFEF5EE0}" type="slidenum">
              <a:rPr lang="en-US" smtClean="0"/>
              <a:t>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9789205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B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88A07D4-5845-4225-831C-2B65DFEF5EE0}" type="slidenum">
              <a:rPr lang="en-US" smtClean="0"/>
              <a:t>33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85446923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B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88A07D4-5845-4225-831C-2B65DFEF5EE0}" type="slidenum">
              <a:rPr lang="en-US" smtClean="0"/>
              <a:t>36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92742964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C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88A07D4-5845-4225-831C-2B65DFEF5EE0}" type="slidenum">
              <a:rPr lang="en-US" smtClean="0"/>
              <a:t>39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54283469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D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88A07D4-5845-4225-831C-2B65DFEF5EE0}" type="slidenum">
              <a:rPr lang="en-US" smtClean="0"/>
              <a:t>42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63588389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6D2235F-CBD4-4275-A14B-69DBBBB67F08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392590823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n-US" dirty="0"/>
          </a:p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7A8D7FDE-8DF9-4EBF-84F7-10C7049D051D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132956556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6D2235F-CBD4-4275-A14B-69DBBBB67F08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181707330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algn="l">
              <a:buFont typeface="Arial" panose="020B0604020202020204" pitchFamily="34" charset="0"/>
              <a:buNone/>
            </a:pPr>
            <a:endParaRPr lang="en-US" b="0" i="0" dirty="0">
              <a:solidFill>
                <a:srgbClr val="0D0D0D"/>
              </a:solidFill>
              <a:effectLst/>
              <a:latin typeface="Söhne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6D2235F-CBD4-4275-A14B-69DBBBB67F08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586689956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6D2235F-CBD4-4275-A14B-69DBBBB67F08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340996809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6D2235F-CBD4-4275-A14B-69DBBBB67F08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8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72900713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88A07D4-5845-4225-831C-2B65DFEF5EE0}" type="slidenum">
              <a:rPr lang="en-US" smtClean="0"/>
              <a:t>10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00626064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gif"/><Relationship Id="rId1" Type="http://schemas.openxmlformats.org/officeDocument/2006/relationships/slideMaster" Target="../slideMasters/slideMaster6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D8BD707-D9CF-40AE-B4C6-C98DA3205C09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2/25/2026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6F15528-21DE-4FAA-801E-634DDDAF4B2B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282984287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D8BD707-D9CF-40AE-B4C6-C98DA3205C09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2/25/2026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6F15528-21DE-4FAA-801E-634DDDAF4B2B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447143398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D8BD707-D9CF-40AE-B4C6-C98DA3205C09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2/25/2026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6F15528-21DE-4FAA-801E-634DDDAF4B2B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936769408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2286000" y="1683545"/>
            <a:ext cx="13716000" cy="3581400"/>
          </a:xfrm>
        </p:spPr>
        <p:txBody>
          <a:bodyPr anchor="b"/>
          <a:lstStyle>
            <a:lvl1pPr algn="ctr">
              <a:defRPr sz="9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2286000" y="5403057"/>
            <a:ext cx="13716000" cy="2483643"/>
          </a:xfrm>
        </p:spPr>
        <p:txBody>
          <a:bodyPr/>
          <a:lstStyle>
            <a:lvl1pPr marL="0" indent="0" algn="ctr">
              <a:buNone/>
              <a:defRPr sz="3600"/>
            </a:lvl1pPr>
            <a:lvl2pPr marL="685800" indent="0" algn="ctr">
              <a:buNone/>
              <a:defRPr sz="3000"/>
            </a:lvl2pPr>
            <a:lvl3pPr marL="1371600" indent="0" algn="ctr">
              <a:buNone/>
              <a:defRPr sz="2700"/>
            </a:lvl3pPr>
            <a:lvl4pPr marL="2057400" indent="0" algn="ctr">
              <a:buNone/>
              <a:defRPr sz="2400"/>
            </a:lvl4pPr>
            <a:lvl5pPr marL="2743200" indent="0" algn="ctr">
              <a:buNone/>
              <a:defRPr sz="2400"/>
            </a:lvl5pPr>
            <a:lvl6pPr marL="3429000" indent="0" algn="ctr">
              <a:buNone/>
              <a:defRPr sz="2400"/>
            </a:lvl6pPr>
            <a:lvl7pPr marL="4114800" indent="0" algn="ctr">
              <a:buNone/>
              <a:defRPr sz="2400"/>
            </a:lvl7pPr>
            <a:lvl8pPr marL="4800600" indent="0" algn="ctr">
              <a:buNone/>
              <a:defRPr sz="2400"/>
            </a:lvl8pPr>
            <a:lvl9pPr marL="5486400" indent="0" algn="ctr">
              <a:buNone/>
              <a:defRPr sz="24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1371600"/>
            <a:fld id="{6DC926E5-87AB-455D-99E9-B84C5F34E47F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1371600"/>
              <a:t>2/25/2026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1371600"/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1371600"/>
            <a:fld id="{D8E1022B-82DF-4585-9BA9-3F1CF8D0CB27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1371600"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76153046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1371600"/>
            <a:fld id="{6DC926E5-87AB-455D-99E9-B84C5F34E47F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1371600"/>
              <a:t>2/25/2026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1371600"/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1371600"/>
            <a:fld id="{D8E1022B-82DF-4585-9BA9-3F1CF8D0CB27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1371600"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02536532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247775" y="2564608"/>
            <a:ext cx="15773400" cy="4279106"/>
          </a:xfrm>
        </p:spPr>
        <p:txBody>
          <a:bodyPr anchor="b"/>
          <a:lstStyle>
            <a:lvl1pPr>
              <a:defRPr sz="9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247775" y="6884195"/>
            <a:ext cx="15773400" cy="2250281"/>
          </a:xfrm>
        </p:spPr>
        <p:txBody>
          <a:bodyPr/>
          <a:lstStyle>
            <a:lvl1pPr marL="0" indent="0">
              <a:buNone/>
              <a:defRPr sz="3600">
                <a:solidFill>
                  <a:schemeClr val="tx1">
                    <a:tint val="75000"/>
                  </a:schemeClr>
                </a:solidFill>
              </a:defRPr>
            </a:lvl1pPr>
            <a:lvl2pPr marL="685800" indent="0">
              <a:buNone/>
              <a:defRPr sz="3000">
                <a:solidFill>
                  <a:schemeClr val="tx1">
                    <a:tint val="75000"/>
                  </a:schemeClr>
                </a:solidFill>
              </a:defRPr>
            </a:lvl2pPr>
            <a:lvl3pPr marL="1371600" indent="0">
              <a:buNone/>
              <a:defRPr sz="2700">
                <a:solidFill>
                  <a:schemeClr val="tx1">
                    <a:tint val="75000"/>
                  </a:schemeClr>
                </a:solidFill>
              </a:defRPr>
            </a:lvl3pPr>
            <a:lvl4pPr marL="205740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4pPr>
            <a:lvl5pPr marL="274320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5pPr>
            <a:lvl6pPr marL="342900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6pPr>
            <a:lvl7pPr marL="411480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7pPr>
            <a:lvl8pPr marL="480060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8pPr>
            <a:lvl9pPr marL="548640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1371600"/>
            <a:fld id="{6DC926E5-87AB-455D-99E9-B84C5F34E47F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1371600"/>
              <a:t>2/25/2026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1371600"/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1371600"/>
            <a:fld id="{D8E1022B-82DF-4585-9BA9-3F1CF8D0CB27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1371600"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71240097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1257300" y="2738438"/>
            <a:ext cx="7772400" cy="6527007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9258300" y="2738438"/>
            <a:ext cx="7772400" cy="6527007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1371600"/>
            <a:fld id="{6DC926E5-87AB-455D-99E9-B84C5F34E47F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1371600"/>
              <a:t>2/25/2026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1371600"/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1371600"/>
            <a:fld id="{D8E1022B-82DF-4585-9BA9-3F1CF8D0CB27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1371600"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29588080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259682" y="547688"/>
            <a:ext cx="15773400" cy="198834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259683" y="2521745"/>
            <a:ext cx="7736681" cy="1235868"/>
          </a:xfrm>
        </p:spPr>
        <p:txBody>
          <a:bodyPr anchor="b"/>
          <a:lstStyle>
            <a:lvl1pPr marL="0" indent="0">
              <a:buNone/>
              <a:defRPr sz="3600" b="1"/>
            </a:lvl1pPr>
            <a:lvl2pPr marL="685800" indent="0">
              <a:buNone/>
              <a:defRPr sz="3000" b="1"/>
            </a:lvl2pPr>
            <a:lvl3pPr marL="1371600" indent="0">
              <a:buNone/>
              <a:defRPr sz="2700" b="1"/>
            </a:lvl3pPr>
            <a:lvl4pPr marL="2057400" indent="0">
              <a:buNone/>
              <a:defRPr sz="2400" b="1"/>
            </a:lvl4pPr>
            <a:lvl5pPr marL="2743200" indent="0">
              <a:buNone/>
              <a:defRPr sz="2400" b="1"/>
            </a:lvl5pPr>
            <a:lvl6pPr marL="3429000" indent="0">
              <a:buNone/>
              <a:defRPr sz="2400" b="1"/>
            </a:lvl6pPr>
            <a:lvl7pPr marL="4114800" indent="0">
              <a:buNone/>
              <a:defRPr sz="2400" b="1"/>
            </a:lvl7pPr>
            <a:lvl8pPr marL="4800600" indent="0">
              <a:buNone/>
              <a:defRPr sz="2400" b="1"/>
            </a:lvl8pPr>
            <a:lvl9pPr marL="5486400" indent="0">
              <a:buNone/>
              <a:defRPr sz="24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1259683" y="3757613"/>
            <a:ext cx="7736681" cy="5526882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9258300" y="2521745"/>
            <a:ext cx="7774782" cy="1235868"/>
          </a:xfrm>
        </p:spPr>
        <p:txBody>
          <a:bodyPr anchor="b"/>
          <a:lstStyle>
            <a:lvl1pPr marL="0" indent="0">
              <a:buNone/>
              <a:defRPr sz="3600" b="1"/>
            </a:lvl1pPr>
            <a:lvl2pPr marL="685800" indent="0">
              <a:buNone/>
              <a:defRPr sz="3000" b="1"/>
            </a:lvl2pPr>
            <a:lvl3pPr marL="1371600" indent="0">
              <a:buNone/>
              <a:defRPr sz="2700" b="1"/>
            </a:lvl3pPr>
            <a:lvl4pPr marL="2057400" indent="0">
              <a:buNone/>
              <a:defRPr sz="2400" b="1"/>
            </a:lvl4pPr>
            <a:lvl5pPr marL="2743200" indent="0">
              <a:buNone/>
              <a:defRPr sz="2400" b="1"/>
            </a:lvl5pPr>
            <a:lvl6pPr marL="3429000" indent="0">
              <a:buNone/>
              <a:defRPr sz="2400" b="1"/>
            </a:lvl6pPr>
            <a:lvl7pPr marL="4114800" indent="0">
              <a:buNone/>
              <a:defRPr sz="2400" b="1"/>
            </a:lvl7pPr>
            <a:lvl8pPr marL="4800600" indent="0">
              <a:buNone/>
              <a:defRPr sz="2400" b="1"/>
            </a:lvl8pPr>
            <a:lvl9pPr marL="5486400" indent="0">
              <a:buNone/>
              <a:defRPr sz="24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9258300" y="3757613"/>
            <a:ext cx="7774782" cy="5526882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1371600"/>
            <a:fld id="{6DC926E5-87AB-455D-99E9-B84C5F34E47F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1371600"/>
              <a:t>2/25/2026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1371600"/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1371600"/>
            <a:fld id="{D8E1022B-82DF-4585-9BA9-3F1CF8D0CB27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1371600"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00295664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1371600"/>
            <a:fld id="{6DC926E5-87AB-455D-99E9-B84C5F34E47F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1371600"/>
              <a:t>2/25/2026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1371600"/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1371600"/>
            <a:fld id="{D8E1022B-82DF-4585-9BA9-3F1CF8D0CB27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1371600"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94429979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1371600"/>
            <a:fld id="{6DC926E5-87AB-455D-99E9-B84C5F34E47F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1371600"/>
              <a:t>2/25/2026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1371600"/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1371600"/>
            <a:fld id="{D8E1022B-82DF-4585-9BA9-3F1CF8D0CB27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1371600"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69767754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259683" y="685800"/>
            <a:ext cx="5898356" cy="2400300"/>
          </a:xfrm>
        </p:spPr>
        <p:txBody>
          <a:bodyPr anchor="b"/>
          <a:lstStyle>
            <a:lvl1pPr>
              <a:defRPr sz="48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7774782" y="1481138"/>
            <a:ext cx="9258300" cy="7310438"/>
          </a:xfrm>
        </p:spPr>
        <p:txBody>
          <a:bodyPr/>
          <a:lstStyle>
            <a:lvl1pPr>
              <a:defRPr sz="4800"/>
            </a:lvl1pPr>
            <a:lvl2pPr>
              <a:defRPr sz="4200"/>
            </a:lvl2pPr>
            <a:lvl3pPr>
              <a:defRPr sz="3600"/>
            </a:lvl3pPr>
            <a:lvl4pPr>
              <a:defRPr sz="3000"/>
            </a:lvl4pPr>
            <a:lvl5pPr>
              <a:defRPr sz="3000"/>
            </a:lvl5pPr>
            <a:lvl6pPr>
              <a:defRPr sz="3000"/>
            </a:lvl6pPr>
            <a:lvl7pPr>
              <a:defRPr sz="3000"/>
            </a:lvl7pPr>
            <a:lvl8pPr>
              <a:defRPr sz="3000"/>
            </a:lvl8pPr>
            <a:lvl9pPr>
              <a:defRPr sz="3000"/>
            </a:lvl9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259683" y="3086100"/>
            <a:ext cx="5898356" cy="5717382"/>
          </a:xfrm>
        </p:spPr>
        <p:txBody>
          <a:bodyPr/>
          <a:lstStyle>
            <a:lvl1pPr marL="0" indent="0">
              <a:buNone/>
              <a:defRPr sz="2400"/>
            </a:lvl1pPr>
            <a:lvl2pPr marL="685800" indent="0">
              <a:buNone/>
              <a:defRPr sz="2100"/>
            </a:lvl2pPr>
            <a:lvl3pPr marL="1371600" indent="0">
              <a:buNone/>
              <a:defRPr sz="1800"/>
            </a:lvl3pPr>
            <a:lvl4pPr marL="2057400" indent="0">
              <a:buNone/>
              <a:defRPr sz="1500"/>
            </a:lvl4pPr>
            <a:lvl5pPr marL="2743200" indent="0">
              <a:buNone/>
              <a:defRPr sz="1500"/>
            </a:lvl5pPr>
            <a:lvl6pPr marL="3429000" indent="0">
              <a:buNone/>
              <a:defRPr sz="1500"/>
            </a:lvl6pPr>
            <a:lvl7pPr marL="4114800" indent="0">
              <a:buNone/>
              <a:defRPr sz="1500"/>
            </a:lvl7pPr>
            <a:lvl8pPr marL="4800600" indent="0">
              <a:buNone/>
              <a:defRPr sz="1500"/>
            </a:lvl8pPr>
            <a:lvl9pPr marL="5486400" indent="0">
              <a:buNone/>
              <a:defRPr sz="15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1371600"/>
            <a:fld id="{6DC926E5-87AB-455D-99E9-B84C5F34E47F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1371600"/>
              <a:t>2/25/2026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1371600"/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1371600"/>
            <a:fld id="{D8E1022B-82DF-4585-9BA9-3F1CF8D0CB27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1371600"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29941331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D8BD707-D9CF-40AE-B4C6-C98DA3205C09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2/25/2026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6F15528-21DE-4FAA-801E-634DDDAF4B2B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103977239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259683" y="685800"/>
            <a:ext cx="5898356" cy="2400300"/>
          </a:xfrm>
        </p:spPr>
        <p:txBody>
          <a:bodyPr anchor="b"/>
          <a:lstStyle>
            <a:lvl1pPr>
              <a:defRPr sz="48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7774782" y="1481138"/>
            <a:ext cx="9258300" cy="7310438"/>
          </a:xfrm>
        </p:spPr>
        <p:txBody>
          <a:bodyPr/>
          <a:lstStyle>
            <a:lvl1pPr marL="0" indent="0">
              <a:buNone/>
              <a:defRPr sz="4800"/>
            </a:lvl1pPr>
            <a:lvl2pPr marL="685800" indent="0">
              <a:buNone/>
              <a:defRPr sz="4200"/>
            </a:lvl2pPr>
            <a:lvl3pPr marL="1371600" indent="0">
              <a:buNone/>
              <a:defRPr sz="3600"/>
            </a:lvl3pPr>
            <a:lvl4pPr marL="2057400" indent="0">
              <a:buNone/>
              <a:defRPr sz="3000"/>
            </a:lvl4pPr>
            <a:lvl5pPr marL="2743200" indent="0">
              <a:buNone/>
              <a:defRPr sz="3000"/>
            </a:lvl5pPr>
            <a:lvl6pPr marL="3429000" indent="0">
              <a:buNone/>
              <a:defRPr sz="3000"/>
            </a:lvl6pPr>
            <a:lvl7pPr marL="4114800" indent="0">
              <a:buNone/>
              <a:defRPr sz="3000"/>
            </a:lvl7pPr>
            <a:lvl8pPr marL="4800600" indent="0">
              <a:buNone/>
              <a:defRPr sz="3000"/>
            </a:lvl8pPr>
            <a:lvl9pPr marL="5486400" indent="0">
              <a:buNone/>
              <a:defRPr sz="30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259683" y="3086100"/>
            <a:ext cx="5898356" cy="5717382"/>
          </a:xfrm>
        </p:spPr>
        <p:txBody>
          <a:bodyPr/>
          <a:lstStyle>
            <a:lvl1pPr marL="0" indent="0">
              <a:buNone/>
              <a:defRPr sz="2400"/>
            </a:lvl1pPr>
            <a:lvl2pPr marL="685800" indent="0">
              <a:buNone/>
              <a:defRPr sz="2100"/>
            </a:lvl2pPr>
            <a:lvl3pPr marL="1371600" indent="0">
              <a:buNone/>
              <a:defRPr sz="1800"/>
            </a:lvl3pPr>
            <a:lvl4pPr marL="2057400" indent="0">
              <a:buNone/>
              <a:defRPr sz="1500"/>
            </a:lvl4pPr>
            <a:lvl5pPr marL="2743200" indent="0">
              <a:buNone/>
              <a:defRPr sz="1500"/>
            </a:lvl5pPr>
            <a:lvl6pPr marL="3429000" indent="0">
              <a:buNone/>
              <a:defRPr sz="1500"/>
            </a:lvl6pPr>
            <a:lvl7pPr marL="4114800" indent="0">
              <a:buNone/>
              <a:defRPr sz="1500"/>
            </a:lvl7pPr>
            <a:lvl8pPr marL="4800600" indent="0">
              <a:buNone/>
              <a:defRPr sz="1500"/>
            </a:lvl8pPr>
            <a:lvl9pPr marL="5486400" indent="0">
              <a:buNone/>
              <a:defRPr sz="15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1371600"/>
            <a:fld id="{6DC926E5-87AB-455D-99E9-B84C5F34E47F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1371600"/>
              <a:t>2/25/2026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1371600"/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1371600"/>
            <a:fld id="{D8E1022B-82DF-4585-9BA9-3F1CF8D0CB27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1371600"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18892887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1371600"/>
            <a:fld id="{6DC926E5-87AB-455D-99E9-B84C5F34E47F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1371600"/>
              <a:t>2/25/2026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1371600"/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1371600"/>
            <a:fld id="{D8E1022B-82DF-4585-9BA9-3F1CF8D0CB27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1371600"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70159964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13087350" y="547688"/>
            <a:ext cx="3943350" cy="8717757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1257300" y="547688"/>
            <a:ext cx="11601450" cy="8717757"/>
          </a:xfrm>
        </p:spPr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1371600"/>
            <a:fld id="{6DC926E5-87AB-455D-99E9-B84C5F34E47F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1371600"/>
              <a:t>2/25/2026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1371600"/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1371600"/>
            <a:fld id="{D8E1022B-82DF-4585-9BA9-3F1CF8D0CB27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1371600"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41783008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206666216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914400" y="2400308"/>
            <a:ext cx="16459200" cy="6788945"/>
          </a:xfrm>
          <a:prstGeom prst="rect">
            <a:avLst/>
          </a:prstGeom>
        </p:spPr>
        <p:txBody>
          <a:bodyPr lIns="34247" tIns="17120" rIns="34247" bIns="1712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914400" y="9534535"/>
            <a:ext cx="4267200" cy="547688"/>
          </a:xfrm>
          <a:prstGeom prst="rect">
            <a:avLst/>
          </a:prstGeom>
        </p:spPr>
        <p:txBody>
          <a:bodyPr lIns="34247" tIns="17120" rIns="34247" bIns="17120"/>
          <a:lstStyle/>
          <a:p>
            <a:pPr defTabSz="1629948"/>
            <a:fld id="{7FE5A9CD-1CA5-4BB6-ABF6-C3DB2F9C09D1}" type="datetimeFigureOut">
              <a:rPr lang="en-US" sz="3200" smtClean="0">
                <a:solidFill>
                  <a:prstClr val="black"/>
                </a:solidFill>
              </a:rPr>
              <a:pPr defTabSz="1629948"/>
              <a:t>2/25/2026</a:t>
            </a:fld>
            <a:endParaRPr lang="en-US" sz="3200">
              <a:solidFill>
                <a:prstClr val="black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6248400" y="9534535"/>
            <a:ext cx="5791200" cy="547688"/>
          </a:xfrm>
          <a:prstGeom prst="rect">
            <a:avLst/>
          </a:prstGeom>
        </p:spPr>
        <p:txBody>
          <a:bodyPr lIns="34247" tIns="17120" rIns="34247" bIns="17120"/>
          <a:lstStyle/>
          <a:p>
            <a:pPr defTabSz="1629948"/>
            <a:endParaRPr lang="en-US" sz="3200">
              <a:solidFill>
                <a:prstClr val="black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13106400" y="9534535"/>
            <a:ext cx="4267200" cy="547688"/>
          </a:xfrm>
          <a:prstGeom prst="rect">
            <a:avLst/>
          </a:prstGeom>
        </p:spPr>
        <p:txBody>
          <a:bodyPr lIns="34247" tIns="17120" rIns="34247" bIns="17120"/>
          <a:lstStyle/>
          <a:p>
            <a:pPr defTabSz="1629948"/>
            <a:fld id="{E9E3A461-C528-4C33-83FA-271D1850C3B5}" type="slidenum">
              <a:rPr lang="en-US" sz="3200" smtClean="0">
                <a:solidFill>
                  <a:prstClr val="black"/>
                </a:solidFill>
              </a:rPr>
              <a:pPr defTabSz="1629948"/>
              <a:t>‹#›</a:t>
            </a:fld>
            <a:endParaRPr lang="en-US" sz="320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56159715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êu đề và Nội dun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êu đề 1"/>
          <p:cNvSpPr>
            <a:spLocks noGrp="1"/>
          </p:cNvSpPr>
          <p:nvPr>
            <p:ph type="title" hasCustomPrompt="1"/>
          </p:nvPr>
        </p:nvSpPr>
        <p:spPr>
          <a:xfrm>
            <a:off x="914400" y="438155"/>
            <a:ext cx="16459200" cy="2076450"/>
          </a:xfrm>
          <a:prstGeom prst="rect">
            <a:avLst/>
          </a:prstGeom>
        </p:spPr>
        <p:txBody>
          <a:bodyPr lIns="81520" tIns="40760" rIns="81520" bIns="40760"/>
          <a:lstStyle/>
          <a:p>
            <a:r>
              <a:rPr lang="vi-VN"/>
              <a:t>Bấm &amp; sửa kiểu tiêu đề</a:t>
            </a:r>
          </a:p>
        </p:txBody>
      </p:sp>
      <p:sp>
        <p:nvSpPr>
          <p:cNvPr id="3" name="Nơi giữ chỗ cho Nội dung 2"/>
          <p:cNvSpPr>
            <a:spLocks noGrp="1"/>
          </p:cNvSpPr>
          <p:nvPr>
            <p:ph idx="1" hasCustomPrompt="1"/>
          </p:nvPr>
        </p:nvSpPr>
        <p:spPr>
          <a:xfrm>
            <a:off x="914400" y="2857500"/>
            <a:ext cx="16459200" cy="6172200"/>
          </a:xfrm>
          <a:prstGeom prst="rect">
            <a:avLst/>
          </a:prstGeom>
        </p:spPr>
        <p:txBody>
          <a:bodyPr lIns="81520" tIns="40760" rIns="81520" bIns="40760"/>
          <a:lstStyle/>
          <a:p>
            <a:pPr lvl="0"/>
            <a:r>
              <a:rPr lang="vi-VN"/>
              <a:t>Bấm &amp; sửa kiểu tiêu đề</a:t>
            </a:r>
          </a:p>
          <a:p>
            <a:pPr lvl="1"/>
            <a:r>
              <a:rPr lang="vi-VN"/>
              <a:t>Mức hai</a:t>
            </a:r>
          </a:p>
          <a:p>
            <a:pPr lvl="2"/>
            <a:r>
              <a:rPr lang="vi-VN"/>
              <a:t>Mức ba</a:t>
            </a:r>
          </a:p>
          <a:p>
            <a:pPr lvl="3"/>
            <a:r>
              <a:rPr lang="vi-VN"/>
              <a:t>Mức bốn</a:t>
            </a:r>
          </a:p>
          <a:p>
            <a:pPr lvl="4"/>
            <a:r>
              <a:rPr lang="vi-VN"/>
              <a:t>Mức năm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xfrm>
            <a:off x="914400" y="9367838"/>
            <a:ext cx="4267200" cy="714377"/>
          </a:xfrm>
          <a:prstGeom prst="rect">
            <a:avLst/>
          </a:prstGeom>
        </p:spPr>
        <p:txBody>
          <a:bodyPr lIns="81520" tIns="40760" rIns="81520" bIns="40760"/>
          <a:lstStyle>
            <a:lvl1pPr>
              <a:defRPr/>
            </a:lvl1pPr>
          </a:lstStyle>
          <a:p>
            <a:pPr defTabSz="1629948">
              <a:defRPr/>
            </a:pPr>
            <a:endParaRPr lang="en-US" sz="3200">
              <a:solidFill>
                <a:prstClr val="black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6248400" y="9367838"/>
            <a:ext cx="5791200" cy="714377"/>
          </a:xfrm>
          <a:prstGeom prst="rect">
            <a:avLst/>
          </a:prstGeom>
        </p:spPr>
        <p:txBody>
          <a:bodyPr lIns="81520" tIns="40760" rIns="81520" bIns="40760"/>
          <a:lstStyle>
            <a:lvl1pPr>
              <a:defRPr/>
            </a:lvl1pPr>
          </a:lstStyle>
          <a:p>
            <a:pPr defTabSz="1629948">
              <a:defRPr/>
            </a:pPr>
            <a:endParaRPr lang="en-US" sz="3200">
              <a:solidFill>
                <a:prstClr val="black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xfrm>
            <a:off x="13106400" y="9367838"/>
            <a:ext cx="4267200" cy="714377"/>
          </a:xfrm>
          <a:prstGeom prst="rect">
            <a:avLst/>
          </a:prstGeom>
        </p:spPr>
        <p:txBody>
          <a:bodyPr lIns="81520" tIns="40760" rIns="81520" bIns="40760"/>
          <a:lstStyle>
            <a:lvl1pPr>
              <a:defRPr/>
            </a:lvl1pPr>
          </a:lstStyle>
          <a:p>
            <a:pPr defTabSz="1629948">
              <a:defRPr/>
            </a:pPr>
            <a:fld id="{E979D15E-7C97-46BA-A533-0FCFA23F6052}" type="slidenum">
              <a:rPr lang="en-US" sz="3200" smtClean="0">
                <a:solidFill>
                  <a:prstClr val="black"/>
                </a:solidFill>
              </a:rPr>
              <a:pPr defTabSz="1629948">
                <a:defRPr/>
              </a:pPr>
              <a:t>‹#›</a:t>
            </a:fld>
            <a:endParaRPr lang="en-US" sz="320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70483678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471291417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xfrm>
            <a:off x="914400" y="9367838"/>
            <a:ext cx="4267200" cy="714377"/>
          </a:xfrm>
          <a:prstGeom prst="rect">
            <a:avLst/>
          </a:prstGeom>
        </p:spPr>
        <p:txBody>
          <a:bodyPr lIns="34247" tIns="17120" rIns="34247" bIns="17120"/>
          <a:lstStyle>
            <a:lvl1pPr>
              <a:defRPr/>
            </a:lvl1pPr>
          </a:lstStyle>
          <a:p>
            <a:pPr defTabSz="1629948">
              <a:defRPr/>
            </a:pPr>
            <a:endParaRPr lang="en-US" sz="3200">
              <a:solidFill>
                <a:prstClr val="black"/>
              </a:solidFill>
            </a:endParaRPr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6248400" y="9367838"/>
            <a:ext cx="5791200" cy="714377"/>
          </a:xfrm>
          <a:prstGeom prst="rect">
            <a:avLst/>
          </a:prstGeom>
        </p:spPr>
        <p:txBody>
          <a:bodyPr lIns="34247" tIns="17120" rIns="34247" bIns="17120"/>
          <a:lstStyle>
            <a:lvl1pPr>
              <a:defRPr/>
            </a:lvl1pPr>
          </a:lstStyle>
          <a:p>
            <a:pPr defTabSz="1629948">
              <a:defRPr/>
            </a:pPr>
            <a:endParaRPr lang="en-US" sz="3200">
              <a:solidFill>
                <a:prstClr val="black"/>
              </a:solidFill>
            </a:endParaRP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xfrm>
            <a:off x="13106400" y="9367838"/>
            <a:ext cx="4267200" cy="714377"/>
          </a:xfrm>
          <a:prstGeom prst="rect">
            <a:avLst/>
          </a:prstGeom>
        </p:spPr>
        <p:txBody>
          <a:bodyPr lIns="34247" tIns="17120" rIns="34247" bIns="17120"/>
          <a:lstStyle>
            <a:lvl1pPr>
              <a:defRPr/>
            </a:lvl1pPr>
          </a:lstStyle>
          <a:p>
            <a:pPr defTabSz="1629948"/>
            <a:fld id="{475E0F57-EEA1-4A8B-9311-4AD2064A14C0}" type="slidenum">
              <a:rPr lang="en-US" sz="3200" smtClean="0">
                <a:solidFill>
                  <a:prstClr val="black"/>
                </a:solidFill>
              </a:rPr>
              <a:pPr defTabSz="1629948"/>
              <a:t>‹#›</a:t>
            </a:fld>
            <a:endParaRPr lang="en-US" sz="320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1662736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9582812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94968979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D8BD707-D9CF-40AE-B4C6-C98DA3205C09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2/25/2026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6F15528-21DE-4FAA-801E-634DDDAF4B2B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415016869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635877085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xfrm>
            <a:off x="914280" y="9367838"/>
            <a:ext cx="4267836" cy="714377"/>
          </a:xfrm>
          <a:prstGeom prst="rect">
            <a:avLst/>
          </a:prstGeom>
        </p:spPr>
        <p:txBody>
          <a:bodyPr lIns="34247" tIns="17120" rIns="34247" bIns="17120"/>
          <a:lstStyle>
            <a:lvl1pPr>
              <a:defRPr/>
            </a:lvl1pPr>
          </a:lstStyle>
          <a:p>
            <a:pPr defTabSz="1629948">
              <a:defRPr/>
            </a:pPr>
            <a:endParaRPr lang="en-US" sz="3200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6248813" y="9367838"/>
            <a:ext cx="5790446" cy="714377"/>
          </a:xfrm>
          <a:prstGeom prst="rect">
            <a:avLst/>
          </a:prstGeom>
        </p:spPr>
        <p:txBody>
          <a:bodyPr lIns="34247" tIns="17120" rIns="34247" bIns="17120"/>
          <a:lstStyle>
            <a:lvl1pPr>
              <a:defRPr/>
            </a:lvl1pPr>
          </a:lstStyle>
          <a:p>
            <a:pPr defTabSz="1629948">
              <a:defRPr/>
            </a:pPr>
            <a:endParaRPr lang="en-US" sz="3200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xfrm>
            <a:off x="13105922" y="9367838"/>
            <a:ext cx="4267835" cy="714377"/>
          </a:xfrm>
          <a:prstGeom prst="rect">
            <a:avLst/>
          </a:prstGeom>
        </p:spPr>
        <p:txBody>
          <a:bodyPr lIns="34247" tIns="17120" rIns="34247" bIns="17120"/>
          <a:lstStyle>
            <a:lvl1pPr>
              <a:defRPr/>
            </a:lvl1pPr>
          </a:lstStyle>
          <a:p>
            <a:pPr defTabSz="1629948">
              <a:defRPr/>
            </a:pPr>
            <a:fld id="{BEF8FD80-C95D-4220-BF8B-01906B7B67AD}" type="slidenum">
              <a:rPr lang="en-US" sz="3200" smtClean="0">
                <a:solidFill>
                  <a:srgbClr val="000000"/>
                </a:solidFill>
              </a:rPr>
              <a:pPr defTabSz="1629948">
                <a:defRPr/>
              </a:pPr>
              <a:t>‹#›</a:t>
            </a:fld>
            <a:endParaRPr lang="en-US" sz="320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07131213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D8BD707-D9CF-40AE-B4C6-C98DA3205C09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2/25/2026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6F15528-21DE-4FAA-801E-634DDDAF4B2B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979130949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D8BD707-D9CF-40AE-B4C6-C98DA3205C09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2/25/2026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6F15528-21DE-4FAA-801E-634DDDAF4B2B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112078127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D8BD707-D9CF-40AE-B4C6-C98DA3205C09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2/25/2026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6F15528-21DE-4FAA-801E-634DDDAF4B2B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33929855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D8BD707-D9CF-40AE-B4C6-C98DA3205C09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2/25/2026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6F15528-21DE-4FAA-801E-634DDDAF4B2B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370349692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D8BD707-D9CF-40AE-B4C6-C98DA3205C09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2/25/2026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6F15528-21DE-4FAA-801E-634DDDAF4B2B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232633112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D8BD707-D9CF-40AE-B4C6-C98DA3205C09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2/25/2026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6F15528-21DE-4FAA-801E-634DDDAF4B2B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077969140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D8BD707-D9CF-40AE-B4C6-C98DA3205C09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2/25/2026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6F15528-21DE-4FAA-801E-634DDDAF4B2B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095224868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D8BD707-D9CF-40AE-B4C6-C98DA3205C09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2/25/2026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6F15528-21DE-4FAA-801E-634DDDAF4B2B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115619942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D8BD707-D9CF-40AE-B4C6-C98DA3205C09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2/25/2026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6F15528-21DE-4FAA-801E-634DDDAF4B2B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53151627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D8BD707-D9CF-40AE-B4C6-C98DA3205C09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2/25/2026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6F15528-21DE-4FAA-801E-634DDDAF4B2B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502650365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D8BD707-D9CF-40AE-B4C6-C98DA3205C09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2/25/2026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6F15528-21DE-4FAA-801E-634DDDAF4B2B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515319244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D8BD707-D9CF-40AE-B4C6-C98DA3205C09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2/25/2026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6F15528-21DE-4FAA-801E-634DDDAF4B2B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36849816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D8BD707-D9CF-40AE-B4C6-C98DA3205C09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2/25/2026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6F15528-21DE-4FAA-801E-634DDDAF4B2B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979545187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D8BD707-D9CF-40AE-B4C6-C98DA3205C09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2/25/2026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6F15528-21DE-4FAA-801E-634DDDAF4B2B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806848258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D8BD707-D9CF-40AE-B4C6-C98DA3205C09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2/25/2026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6F15528-21DE-4FAA-801E-634DDDAF4B2B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975328016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D8BD707-D9CF-40AE-B4C6-C98DA3205C09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2/25/2026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6F15528-21DE-4FAA-801E-634DDDAF4B2B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735045866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D8BD707-D9CF-40AE-B4C6-C98DA3205C09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2/25/2026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6F15528-21DE-4FAA-801E-634DDDAF4B2B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586029125"/>
      </p:ext>
    </p:extLst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D8BD707-D9CF-40AE-B4C6-C98DA3205C09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2/25/2026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6F15528-21DE-4FAA-801E-634DDDAF4B2B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393708565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D8BD707-D9CF-40AE-B4C6-C98DA3205C09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2/25/2026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6F15528-21DE-4FAA-801E-634DDDAF4B2B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15263803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D8BD707-D9CF-40AE-B4C6-C98DA3205C09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2/25/2026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6F15528-21DE-4FAA-801E-634DDDAF4B2B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614742678"/>
      </p:ext>
    </p:extLst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D8BD707-D9CF-40AE-B4C6-C98DA3205C09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2/25/2026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6F15528-21DE-4FAA-801E-634DDDAF4B2B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824792294"/>
      </p:ext>
    </p:extLst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D8BD707-D9CF-40AE-B4C6-C98DA3205C09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2/25/2026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6F15528-21DE-4FAA-801E-634DDDAF4B2B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854901626"/>
      </p:ext>
    </p:extLst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D8BD707-D9CF-40AE-B4C6-C98DA3205C09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2/25/2026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6F15528-21DE-4FAA-801E-634DDDAF4B2B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498602182"/>
      </p:ext>
    </p:extLst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D8BD707-D9CF-40AE-B4C6-C98DA3205C09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2/25/2026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6F15528-21DE-4FAA-801E-634DDDAF4B2B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797864409"/>
      </p:ext>
    </p:extLst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371600" y="1683545"/>
            <a:ext cx="15544800" cy="3581400"/>
          </a:xfrm>
        </p:spPr>
        <p:txBody>
          <a:bodyPr anchor="b"/>
          <a:lstStyle>
            <a:lvl1pPr algn="ctr">
              <a:defRPr sz="90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2286000" y="5403057"/>
            <a:ext cx="13716000" cy="2483643"/>
          </a:xfrm>
        </p:spPr>
        <p:txBody>
          <a:bodyPr/>
          <a:lstStyle>
            <a:lvl1pPr marL="0" indent="0" algn="ctr">
              <a:buNone/>
              <a:defRPr sz="3600"/>
            </a:lvl1pPr>
            <a:lvl2pPr marL="685800" indent="0" algn="ctr">
              <a:buNone/>
              <a:defRPr sz="3000"/>
            </a:lvl2pPr>
            <a:lvl3pPr marL="1371600" indent="0" algn="ctr">
              <a:buNone/>
              <a:defRPr sz="2700"/>
            </a:lvl3pPr>
            <a:lvl4pPr marL="2057400" indent="0" algn="ctr">
              <a:buNone/>
              <a:defRPr sz="2400"/>
            </a:lvl4pPr>
            <a:lvl5pPr marL="2743200" indent="0" algn="ctr">
              <a:buNone/>
              <a:defRPr sz="2400"/>
            </a:lvl5pPr>
            <a:lvl6pPr marL="3429000" indent="0" algn="ctr">
              <a:buNone/>
              <a:defRPr sz="2400"/>
            </a:lvl6pPr>
            <a:lvl7pPr marL="4114800" indent="0" algn="ctr">
              <a:buNone/>
              <a:defRPr sz="2400"/>
            </a:lvl7pPr>
            <a:lvl8pPr marL="4800600" indent="0" algn="ctr">
              <a:buNone/>
              <a:defRPr sz="2400"/>
            </a:lvl8pPr>
            <a:lvl9pPr marL="5486400" indent="0" algn="ctr">
              <a:buNone/>
              <a:defRPr sz="24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685800"/>
            <a:fld id="{3646F0FE-9AD3-4C19-8CE6-D715F46E13A6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685800"/>
              <a:t>2/25/2026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685800"/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685800"/>
            <a:fld id="{83FE8D3C-3E53-452C-A35E-FE8ADE570E25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685800"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51245372"/>
      </p:ext>
    </p:extLst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685800"/>
            <a:fld id="{3646F0FE-9AD3-4C19-8CE6-D715F46E13A6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685800"/>
              <a:t>2/25/2026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685800"/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685800"/>
            <a:fld id="{83FE8D3C-3E53-452C-A35E-FE8ADE570E25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685800"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35515264"/>
      </p:ext>
    </p:extLst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247777" y="6884198"/>
            <a:ext cx="15773400" cy="2250281"/>
          </a:xfrm>
        </p:spPr>
        <p:txBody>
          <a:bodyPr/>
          <a:lstStyle>
            <a:lvl1pPr marL="0" indent="0">
              <a:buNone/>
              <a:defRPr sz="3600">
                <a:solidFill>
                  <a:schemeClr val="tx1"/>
                </a:solidFill>
              </a:defRPr>
            </a:lvl1pPr>
            <a:lvl2pPr marL="685800" indent="0">
              <a:buNone/>
              <a:defRPr sz="3000">
                <a:solidFill>
                  <a:schemeClr val="tx1">
                    <a:tint val="75000"/>
                  </a:schemeClr>
                </a:solidFill>
              </a:defRPr>
            </a:lvl2pPr>
            <a:lvl3pPr marL="1371600" indent="0">
              <a:buNone/>
              <a:defRPr sz="2700">
                <a:solidFill>
                  <a:schemeClr val="tx1">
                    <a:tint val="75000"/>
                  </a:schemeClr>
                </a:solidFill>
              </a:defRPr>
            </a:lvl3pPr>
            <a:lvl4pPr marL="205740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4pPr>
            <a:lvl5pPr marL="274320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5pPr>
            <a:lvl6pPr marL="342900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6pPr>
            <a:lvl7pPr marL="411480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7pPr>
            <a:lvl8pPr marL="480060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8pPr>
            <a:lvl9pPr marL="548640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685800"/>
            <a:fld id="{3646F0FE-9AD3-4C19-8CE6-D715F46E13A6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685800"/>
              <a:t>2/25/2026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685800"/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685800"/>
            <a:fld id="{83FE8D3C-3E53-452C-A35E-FE8ADE570E25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685800"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83368112"/>
      </p:ext>
    </p:extLst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1257300" y="2738438"/>
            <a:ext cx="7772400" cy="6527007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9258300" y="2738438"/>
            <a:ext cx="7772400" cy="6527007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685800"/>
            <a:fld id="{3646F0FE-9AD3-4C19-8CE6-D715F46E13A6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685800"/>
              <a:t>2/25/2026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685800"/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685800"/>
            <a:fld id="{83FE8D3C-3E53-452C-A35E-FE8ADE570E25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685800"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64037326"/>
      </p:ext>
    </p:extLst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259682" y="547691"/>
            <a:ext cx="15773400" cy="1988345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259684" y="2521745"/>
            <a:ext cx="7736681" cy="1235868"/>
          </a:xfrm>
        </p:spPr>
        <p:txBody>
          <a:bodyPr anchor="b"/>
          <a:lstStyle>
            <a:lvl1pPr marL="0" indent="0">
              <a:buNone/>
              <a:defRPr sz="3600" b="1"/>
            </a:lvl1pPr>
            <a:lvl2pPr marL="685800" indent="0">
              <a:buNone/>
              <a:defRPr sz="3000" b="1"/>
            </a:lvl2pPr>
            <a:lvl3pPr marL="1371600" indent="0">
              <a:buNone/>
              <a:defRPr sz="2700" b="1"/>
            </a:lvl3pPr>
            <a:lvl4pPr marL="2057400" indent="0">
              <a:buNone/>
              <a:defRPr sz="2400" b="1"/>
            </a:lvl4pPr>
            <a:lvl5pPr marL="2743200" indent="0">
              <a:buNone/>
              <a:defRPr sz="2400" b="1"/>
            </a:lvl5pPr>
            <a:lvl6pPr marL="3429000" indent="0">
              <a:buNone/>
              <a:defRPr sz="2400" b="1"/>
            </a:lvl6pPr>
            <a:lvl7pPr marL="4114800" indent="0">
              <a:buNone/>
              <a:defRPr sz="2400" b="1"/>
            </a:lvl7pPr>
            <a:lvl8pPr marL="4800600" indent="0">
              <a:buNone/>
              <a:defRPr sz="2400" b="1"/>
            </a:lvl8pPr>
            <a:lvl9pPr marL="5486400" indent="0">
              <a:buNone/>
              <a:defRPr sz="24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1259684" y="3757613"/>
            <a:ext cx="7736681" cy="5526882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9258302" y="2521745"/>
            <a:ext cx="7774782" cy="1235868"/>
          </a:xfrm>
        </p:spPr>
        <p:txBody>
          <a:bodyPr anchor="b"/>
          <a:lstStyle>
            <a:lvl1pPr marL="0" indent="0">
              <a:buNone/>
              <a:defRPr sz="3600" b="1"/>
            </a:lvl1pPr>
            <a:lvl2pPr marL="685800" indent="0">
              <a:buNone/>
              <a:defRPr sz="3000" b="1"/>
            </a:lvl2pPr>
            <a:lvl3pPr marL="1371600" indent="0">
              <a:buNone/>
              <a:defRPr sz="2700" b="1"/>
            </a:lvl3pPr>
            <a:lvl4pPr marL="2057400" indent="0">
              <a:buNone/>
              <a:defRPr sz="2400" b="1"/>
            </a:lvl4pPr>
            <a:lvl5pPr marL="2743200" indent="0">
              <a:buNone/>
              <a:defRPr sz="2400" b="1"/>
            </a:lvl5pPr>
            <a:lvl6pPr marL="3429000" indent="0">
              <a:buNone/>
              <a:defRPr sz="2400" b="1"/>
            </a:lvl6pPr>
            <a:lvl7pPr marL="4114800" indent="0">
              <a:buNone/>
              <a:defRPr sz="2400" b="1"/>
            </a:lvl7pPr>
            <a:lvl8pPr marL="4800600" indent="0">
              <a:buNone/>
              <a:defRPr sz="2400" b="1"/>
            </a:lvl8pPr>
            <a:lvl9pPr marL="5486400" indent="0">
              <a:buNone/>
              <a:defRPr sz="24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9258302" y="3757613"/>
            <a:ext cx="7774782" cy="5526882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685800"/>
            <a:fld id="{3646F0FE-9AD3-4C19-8CE6-D715F46E13A6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685800"/>
              <a:t>2/25/2026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685800"/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685800"/>
            <a:fld id="{83FE8D3C-3E53-452C-A35E-FE8ADE570E25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685800"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15706347"/>
      </p:ext>
    </p:extLst>
  </p:cSld>
  <p:clrMapOvr>
    <a:masterClrMapping/>
  </p:clrMapOvr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685800"/>
            <a:fld id="{3646F0FE-9AD3-4C19-8CE6-D715F46E13A6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685800"/>
              <a:t>2/25/2026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685800"/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685800"/>
            <a:fld id="{83FE8D3C-3E53-452C-A35E-FE8ADE570E25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685800"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27603035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D8BD707-D9CF-40AE-B4C6-C98DA3205C09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2/25/2026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6F15528-21DE-4FAA-801E-634DDDAF4B2B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097026377"/>
      </p:ext>
    </p:extLst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685800"/>
            <a:fld id="{3646F0FE-9AD3-4C19-8CE6-D715F46E13A6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685800"/>
              <a:t>2/25/2026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685800"/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685800"/>
            <a:fld id="{83FE8D3C-3E53-452C-A35E-FE8ADE570E25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685800"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92635602"/>
      </p:ext>
    </p:extLst>
  </p:cSld>
  <p:clrMapOvr>
    <a:masterClrMapping/>
  </p:clrMapOvr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259683" y="685800"/>
            <a:ext cx="5898356" cy="2400300"/>
          </a:xfrm>
        </p:spPr>
        <p:txBody>
          <a:bodyPr anchor="b"/>
          <a:lstStyle>
            <a:lvl1pPr>
              <a:defRPr sz="48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7774782" y="1481141"/>
            <a:ext cx="9258300" cy="7310438"/>
          </a:xfrm>
        </p:spPr>
        <p:txBody>
          <a:bodyPr/>
          <a:lstStyle>
            <a:lvl1pPr>
              <a:defRPr sz="4800"/>
            </a:lvl1pPr>
            <a:lvl2pPr>
              <a:defRPr sz="4200"/>
            </a:lvl2pPr>
            <a:lvl3pPr>
              <a:defRPr sz="3600"/>
            </a:lvl3pPr>
            <a:lvl4pPr>
              <a:defRPr sz="3000"/>
            </a:lvl4pPr>
            <a:lvl5pPr>
              <a:defRPr sz="3000"/>
            </a:lvl5pPr>
            <a:lvl6pPr>
              <a:defRPr sz="3000"/>
            </a:lvl6pPr>
            <a:lvl7pPr>
              <a:defRPr sz="3000"/>
            </a:lvl7pPr>
            <a:lvl8pPr>
              <a:defRPr sz="3000"/>
            </a:lvl8pPr>
            <a:lvl9pPr>
              <a:defRPr sz="3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259683" y="3086100"/>
            <a:ext cx="5898356" cy="5717382"/>
          </a:xfrm>
        </p:spPr>
        <p:txBody>
          <a:bodyPr/>
          <a:lstStyle>
            <a:lvl1pPr marL="0" indent="0">
              <a:buNone/>
              <a:defRPr sz="2400"/>
            </a:lvl1pPr>
            <a:lvl2pPr marL="685800" indent="0">
              <a:buNone/>
              <a:defRPr sz="2100"/>
            </a:lvl2pPr>
            <a:lvl3pPr marL="1371600" indent="0">
              <a:buNone/>
              <a:defRPr sz="1800"/>
            </a:lvl3pPr>
            <a:lvl4pPr marL="2057400" indent="0">
              <a:buNone/>
              <a:defRPr sz="1500"/>
            </a:lvl4pPr>
            <a:lvl5pPr marL="2743200" indent="0">
              <a:buNone/>
              <a:defRPr sz="1500"/>
            </a:lvl5pPr>
            <a:lvl6pPr marL="3429000" indent="0">
              <a:buNone/>
              <a:defRPr sz="1500"/>
            </a:lvl6pPr>
            <a:lvl7pPr marL="4114800" indent="0">
              <a:buNone/>
              <a:defRPr sz="1500"/>
            </a:lvl7pPr>
            <a:lvl8pPr marL="4800600" indent="0">
              <a:buNone/>
              <a:defRPr sz="1500"/>
            </a:lvl8pPr>
            <a:lvl9pPr marL="5486400" indent="0">
              <a:buNone/>
              <a:defRPr sz="15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685800"/>
            <a:fld id="{3646F0FE-9AD3-4C19-8CE6-D715F46E13A6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685800"/>
              <a:t>2/25/2026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685800"/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685800"/>
            <a:fld id="{83FE8D3C-3E53-452C-A35E-FE8ADE570E25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685800"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7071992"/>
      </p:ext>
    </p:extLst>
  </p:cSld>
  <p:clrMapOvr>
    <a:masterClrMapping/>
  </p:clrMapOvr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259683" y="685800"/>
            <a:ext cx="5898356" cy="2400300"/>
          </a:xfrm>
        </p:spPr>
        <p:txBody>
          <a:bodyPr anchor="b"/>
          <a:lstStyle>
            <a:lvl1pPr>
              <a:defRPr sz="48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7774782" y="1481141"/>
            <a:ext cx="9258300" cy="7310438"/>
          </a:xfrm>
        </p:spPr>
        <p:txBody>
          <a:bodyPr anchor="t"/>
          <a:lstStyle>
            <a:lvl1pPr marL="0" indent="0">
              <a:buNone/>
              <a:defRPr sz="4800"/>
            </a:lvl1pPr>
            <a:lvl2pPr marL="685800" indent="0">
              <a:buNone/>
              <a:defRPr sz="4200"/>
            </a:lvl2pPr>
            <a:lvl3pPr marL="1371600" indent="0">
              <a:buNone/>
              <a:defRPr sz="3600"/>
            </a:lvl3pPr>
            <a:lvl4pPr marL="2057400" indent="0">
              <a:buNone/>
              <a:defRPr sz="3000"/>
            </a:lvl4pPr>
            <a:lvl5pPr marL="2743200" indent="0">
              <a:buNone/>
              <a:defRPr sz="3000"/>
            </a:lvl5pPr>
            <a:lvl6pPr marL="3429000" indent="0">
              <a:buNone/>
              <a:defRPr sz="3000"/>
            </a:lvl6pPr>
            <a:lvl7pPr marL="4114800" indent="0">
              <a:buNone/>
              <a:defRPr sz="3000"/>
            </a:lvl7pPr>
            <a:lvl8pPr marL="4800600" indent="0">
              <a:buNone/>
              <a:defRPr sz="3000"/>
            </a:lvl8pPr>
            <a:lvl9pPr marL="5486400" indent="0">
              <a:buNone/>
              <a:defRPr sz="3000"/>
            </a:lvl9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259683" y="3086100"/>
            <a:ext cx="5898356" cy="5717382"/>
          </a:xfrm>
        </p:spPr>
        <p:txBody>
          <a:bodyPr/>
          <a:lstStyle>
            <a:lvl1pPr marL="0" indent="0">
              <a:buNone/>
              <a:defRPr sz="2400"/>
            </a:lvl1pPr>
            <a:lvl2pPr marL="685800" indent="0">
              <a:buNone/>
              <a:defRPr sz="2100"/>
            </a:lvl2pPr>
            <a:lvl3pPr marL="1371600" indent="0">
              <a:buNone/>
              <a:defRPr sz="1800"/>
            </a:lvl3pPr>
            <a:lvl4pPr marL="2057400" indent="0">
              <a:buNone/>
              <a:defRPr sz="1500"/>
            </a:lvl4pPr>
            <a:lvl5pPr marL="2743200" indent="0">
              <a:buNone/>
              <a:defRPr sz="1500"/>
            </a:lvl5pPr>
            <a:lvl6pPr marL="3429000" indent="0">
              <a:buNone/>
              <a:defRPr sz="1500"/>
            </a:lvl6pPr>
            <a:lvl7pPr marL="4114800" indent="0">
              <a:buNone/>
              <a:defRPr sz="1500"/>
            </a:lvl7pPr>
            <a:lvl8pPr marL="4800600" indent="0">
              <a:buNone/>
              <a:defRPr sz="1500"/>
            </a:lvl8pPr>
            <a:lvl9pPr marL="5486400" indent="0">
              <a:buNone/>
              <a:defRPr sz="15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685800"/>
            <a:fld id="{3646F0FE-9AD3-4C19-8CE6-D715F46E13A6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685800"/>
              <a:t>2/25/2026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685800"/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685800"/>
            <a:fld id="{83FE8D3C-3E53-452C-A35E-FE8ADE570E25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685800"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88532597"/>
      </p:ext>
    </p:extLst>
  </p:cSld>
  <p:clrMapOvr>
    <a:masterClrMapping/>
  </p:clrMapOvr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685800"/>
            <a:fld id="{3646F0FE-9AD3-4C19-8CE6-D715F46E13A6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685800"/>
              <a:t>2/25/2026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685800"/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685800"/>
            <a:fld id="{83FE8D3C-3E53-452C-A35E-FE8ADE570E25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685800"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22001974"/>
      </p:ext>
    </p:extLst>
  </p:cSld>
  <p:clrMapOvr>
    <a:masterClrMapping/>
  </p:clrMapOvr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13087352" y="547688"/>
            <a:ext cx="3943350" cy="8717757"/>
          </a:xfrm>
        </p:spPr>
        <p:txBody>
          <a:bodyPr vert="eaVert"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1257302" y="547688"/>
            <a:ext cx="11601450" cy="8717757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685800"/>
            <a:fld id="{3646F0FE-9AD3-4C19-8CE6-D715F46E13A6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685800"/>
              <a:t>2/25/2026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685800"/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685800"/>
            <a:fld id="{83FE8D3C-3E53-452C-A35E-FE8ADE570E25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685800"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21697643"/>
      </p:ext>
    </p:extLst>
  </p:cSld>
  <p:clrMapOvr>
    <a:masterClrMapping/>
  </p:clrMapOvr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cauhoi">
    <p:bg>
      <p:bgPr>
        <a:blipFill dpi="0" rotWithShape="1">
          <a:blip r:embed="rId2">
            <a:alphaModFix amt="96000"/>
            <a:lum/>
          </a:blip>
          <a:srcRect/>
          <a:stretch>
            <a:fillRect b="-9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667094201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D8BD707-D9CF-40AE-B4C6-C98DA3205C09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2/25/2026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6F15528-21DE-4FAA-801E-634DDDAF4B2B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500215597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D8BD707-D9CF-40AE-B4C6-C98DA3205C09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2/25/2026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6F15528-21DE-4FAA-801E-634DDDAF4B2B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61985959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D8BD707-D9CF-40AE-B4C6-C98DA3205C09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2/25/2026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6F15528-21DE-4FAA-801E-634DDDAF4B2B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632160733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image" Target="../media/image2.svg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14.xml"/><Relationship Id="rId7" Type="http://schemas.openxmlformats.org/officeDocument/2006/relationships/slideLayout" Target="../slideLayouts/slideLayout18.xml"/><Relationship Id="rId12" Type="http://schemas.openxmlformats.org/officeDocument/2006/relationships/theme" Target="../theme/theme2.xml"/><Relationship Id="rId2" Type="http://schemas.openxmlformats.org/officeDocument/2006/relationships/slideLayout" Target="../slideLayouts/slideLayout13.xml"/><Relationship Id="rId1" Type="http://schemas.openxmlformats.org/officeDocument/2006/relationships/slideLayout" Target="../slideLayouts/slideLayout12.xml"/><Relationship Id="rId6" Type="http://schemas.openxmlformats.org/officeDocument/2006/relationships/slideLayout" Target="../slideLayouts/slideLayout17.xml"/><Relationship Id="rId11" Type="http://schemas.openxmlformats.org/officeDocument/2006/relationships/slideLayout" Target="../slideLayouts/slideLayout22.xml"/><Relationship Id="rId5" Type="http://schemas.openxmlformats.org/officeDocument/2006/relationships/slideLayout" Target="../slideLayouts/slideLayout16.xml"/><Relationship Id="rId10" Type="http://schemas.openxmlformats.org/officeDocument/2006/relationships/slideLayout" Target="../slideLayouts/slideLayout21.xml"/><Relationship Id="rId4" Type="http://schemas.openxmlformats.org/officeDocument/2006/relationships/slideLayout" Target="../slideLayouts/slideLayout15.xml"/><Relationship Id="rId9" Type="http://schemas.openxmlformats.org/officeDocument/2006/relationships/slideLayout" Target="../slideLayouts/slideLayout20.xml"/><Relationship Id="rId14" Type="http://schemas.openxmlformats.org/officeDocument/2006/relationships/image" Target="../media/image2.svg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0.xml"/><Relationship Id="rId13" Type="http://schemas.openxmlformats.org/officeDocument/2006/relationships/image" Target="../media/image2.emf"/><Relationship Id="rId3" Type="http://schemas.openxmlformats.org/officeDocument/2006/relationships/slideLayout" Target="../slideLayouts/slideLayout25.xml"/><Relationship Id="rId7" Type="http://schemas.openxmlformats.org/officeDocument/2006/relationships/slideLayout" Target="../slideLayouts/slideLayout29.xml"/><Relationship Id="rId12" Type="http://schemas.openxmlformats.org/officeDocument/2006/relationships/image" Target="../media/image2.svg"/><Relationship Id="rId2" Type="http://schemas.openxmlformats.org/officeDocument/2006/relationships/slideLayout" Target="../slideLayouts/slideLayout24.xml"/><Relationship Id="rId1" Type="http://schemas.openxmlformats.org/officeDocument/2006/relationships/slideLayout" Target="../slideLayouts/slideLayout23.xml"/><Relationship Id="rId6" Type="http://schemas.openxmlformats.org/officeDocument/2006/relationships/slideLayout" Target="../slideLayouts/slideLayout28.xml"/><Relationship Id="rId11" Type="http://schemas.openxmlformats.org/officeDocument/2006/relationships/image" Target="../media/image1.png"/><Relationship Id="rId5" Type="http://schemas.openxmlformats.org/officeDocument/2006/relationships/slideLayout" Target="../slideLayouts/slideLayout27.xml"/><Relationship Id="rId10" Type="http://schemas.openxmlformats.org/officeDocument/2006/relationships/theme" Target="../theme/theme3.xml"/><Relationship Id="rId4" Type="http://schemas.openxmlformats.org/officeDocument/2006/relationships/slideLayout" Target="../slideLayouts/slideLayout26.xml"/><Relationship Id="rId9" Type="http://schemas.openxmlformats.org/officeDocument/2006/relationships/slideLayout" Target="../slideLayouts/slideLayout31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9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34.xml"/><Relationship Id="rId7" Type="http://schemas.openxmlformats.org/officeDocument/2006/relationships/slideLayout" Target="../slideLayouts/slideLayout38.xml"/><Relationship Id="rId12" Type="http://schemas.openxmlformats.org/officeDocument/2006/relationships/theme" Target="../theme/theme4.xml"/><Relationship Id="rId2" Type="http://schemas.openxmlformats.org/officeDocument/2006/relationships/slideLayout" Target="../slideLayouts/slideLayout33.xml"/><Relationship Id="rId1" Type="http://schemas.openxmlformats.org/officeDocument/2006/relationships/slideLayout" Target="../slideLayouts/slideLayout32.xml"/><Relationship Id="rId6" Type="http://schemas.openxmlformats.org/officeDocument/2006/relationships/slideLayout" Target="../slideLayouts/slideLayout37.xml"/><Relationship Id="rId11" Type="http://schemas.openxmlformats.org/officeDocument/2006/relationships/slideLayout" Target="../slideLayouts/slideLayout42.xml"/><Relationship Id="rId5" Type="http://schemas.openxmlformats.org/officeDocument/2006/relationships/slideLayout" Target="../slideLayouts/slideLayout36.xml"/><Relationship Id="rId10" Type="http://schemas.openxmlformats.org/officeDocument/2006/relationships/slideLayout" Target="../slideLayouts/slideLayout41.xml"/><Relationship Id="rId4" Type="http://schemas.openxmlformats.org/officeDocument/2006/relationships/slideLayout" Target="../slideLayouts/slideLayout35.xml"/><Relationship Id="rId9" Type="http://schemas.openxmlformats.org/officeDocument/2006/relationships/slideLayout" Target="../slideLayouts/slideLayout40.xml"/><Relationship Id="rId14" Type="http://schemas.openxmlformats.org/officeDocument/2006/relationships/image" Target="../media/image2.svg"/></Relationships>
</file>

<file path=ppt/slideMasters/_rels/slideMaster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0.xml"/><Relationship Id="rId3" Type="http://schemas.openxmlformats.org/officeDocument/2006/relationships/slideLayout" Target="../slideLayouts/slideLayout45.xml"/><Relationship Id="rId7" Type="http://schemas.openxmlformats.org/officeDocument/2006/relationships/slideLayout" Target="../slideLayouts/slideLayout49.xml"/><Relationship Id="rId12" Type="http://schemas.openxmlformats.org/officeDocument/2006/relationships/theme" Target="../theme/theme5.xml"/><Relationship Id="rId2" Type="http://schemas.openxmlformats.org/officeDocument/2006/relationships/slideLayout" Target="../slideLayouts/slideLayout44.xml"/><Relationship Id="rId1" Type="http://schemas.openxmlformats.org/officeDocument/2006/relationships/slideLayout" Target="../slideLayouts/slideLayout43.xml"/><Relationship Id="rId6" Type="http://schemas.openxmlformats.org/officeDocument/2006/relationships/slideLayout" Target="../slideLayouts/slideLayout48.xml"/><Relationship Id="rId11" Type="http://schemas.openxmlformats.org/officeDocument/2006/relationships/slideLayout" Target="../slideLayouts/slideLayout53.xml"/><Relationship Id="rId5" Type="http://schemas.openxmlformats.org/officeDocument/2006/relationships/slideLayout" Target="../slideLayouts/slideLayout47.xml"/><Relationship Id="rId10" Type="http://schemas.openxmlformats.org/officeDocument/2006/relationships/slideLayout" Target="../slideLayouts/slideLayout52.xml"/><Relationship Id="rId4" Type="http://schemas.openxmlformats.org/officeDocument/2006/relationships/slideLayout" Target="../slideLayouts/slideLayout46.xml"/><Relationship Id="rId9" Type="http://schemas.openxmlformats.org/officeDocument/2006/relationships/slideLayout" Target="../slideLayouts/slideLayout51.xml"/></Relationships>
</file>

<file path=ppt/slideMasters/_rels/slideMaster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61.xml"/><Relationship Id="rId13" Type="http://schemas.openxmlformats.org/officeDocument/2006/relationships/theme" Target="../theme/theme6.xml"/><Relationship Id="rId3" Type="http://schemas.openxmlformats.org/officeDocument/2006/relationships/slideLayout" Target="../slideLayouts/slideLayout56.xml"/><Relationship Id="rId7" Type="http://schemas.openxmlformats.org/officeDocument/2006/relationships/slideLayout" Target="../slideLayouts/slideLayout60.xml"/><Relationship Id="rId12" Type="http://schemas.openxmlformats.org/officeDocument/2006/relationships/slideLayout" Target="../slideLayouts/slideLayout65.xml"/><Relationship Id="rId2" Type="http://schemas.openxmlformats.org/officeDocument/2006/relationships/slideLayout" Target="../slideLayouts/slideLayout55.xml"/><Relationship Id="rId1" Type="http://schemas.openxmlformats.org/officeDocument/2006/relationships/slideLayout" Target="../slideLayouts/slideLayout54.xml"/><Relationship Id="rId6" Type="http://schemas.openxmlformats.org/officeDocument/2006/relationships/slideLayout" Target="../slideLayouts/slideLayout59.xml"/><Relationship Id="rId11" Type="http://schemas.openxmlformats.org/officeDocument/2006/relationships/slideLayout" Target="../slideLayouts/slideLayout64.xml"/><Relationship Id="rId5" Type="http://schemas.openxmlformats.org/officeDocument/2006/relationships/slideLayout" Target="../slideLayouts/slideLayout58.xml"/><Relationship Id="rId10" Type="http://schemas.openxmlformats.org/officeDocument/2006/relationships/slideLayout" Target="../slideLayouts/slideLayout63.xml"/><Relationship Id="rId4" Type="http://schemas.openxmlformats.org/officeDocument/2006/relationships/slideLayout" Target="../slideLayouts/slideLayout57.xml"/><Relationship Id="rId9" Type="http://schemas.openxmlformats.org/officeDocument/2006/relationships/slideLayout" Target="../slideLayouts/slideLayout62.xml"/><Relationship Id="rId14" Type="http://schemas.openxmlformats.org/officeDocument/2006/relationships/image" Target="../media/image3.gif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13">
            <a:alphaModFix amt="11000"/>
            <a:lum/>
            <a:extLst>
              <a:ext uri="{96DAC541-7B7A-43D3-8B79-37D633B846F1}">
                <asvg:svgBlip xmlns:asvg="http://schemas.microsoft.com/office/drawing/2016/SVG/main" xmlns="" r:embed="rId14"/>
              </a:ext>
            </a:extLst>
          </a:blip>
          <a:srcRect/>
          <a:stretch>
            <a:fillRect t="-12000" b="-12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D8BD707-D9CF-40AE-B4C6-C98DA3205C09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2/25/2026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6F15528-21DE-4FAA-801E-634DDDAF4B2B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62070677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  <p:sldLayoutId id="2147483666" r:id="rId6"/>
    <p:sldLayoutId id="2147483667" r:id="rId7"/>
    <p:sldLayoutId id="2147483668" r:id="rId8"/>
    <p:sldLayoutId id="2147483669" r:id="rId9"/>
    <p:sldLayoutId id="2147483670" r:id="rId10"/>
    <p:sldLayoutId id="2147483671" r:id="rId11"/>
  </p:sldLayoutIdLst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13">
            <a:alphaModFix amt="11000"/>
            <a:lum/>
            <a:extLst>
              <a:ext uri="{96DAC541-7B7A-43D3-8B79-37D633B846F1}">
                <asvg:svgBlip xmlns:asvg="http://schemas.microsoft.com/office/drawing/2016/SVG/main" xmlns="" r:embed="rId14"/>
              </a:ext>
            </a:extLst>
          </a:blip>
          <a:srcRect/>
          <a:stretch>
            <a:fillRect t="-12000" b="-12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1257300" y="547688"/>
            <a:ext cx="15773400" cy="1988345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257300" y="2738438"/>
            <a:ext cx="15773400" cy="6527007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1257300" y="9534526"/>
            <a:ext cx="4114800" cy="547688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8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1371600"/>
            <a:fld id="{6DC926E5-87AB-455D-99E9-B84C5F34E47F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1371600"/>
              <a:t>2/25/2026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057900" y="9534526"/>
            <a:ext cx="6172200" cy="547688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8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1371600"/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2915900" y="9534526"/>
            <a:ext cx="4114800" cy="547688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8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1371600"/>
            <a:fld id="{D8E1022B-82DF-4585-9BA9-3F1CF8D0CB27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1371600"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5092074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72" r:id="rId1"/>
    <p:sldLayoutId id="2147483773" r:id="rId2"/>
    <p:sldLayoutId id="2147483774" r:id="rId3"/>
    <p:sldLayoutId id="2147483775" r:id="rId4"/>
    <p:sldLayoutId id="2147483776" r:id="rId5"/>
    <p:sldLayoutId id="2147483777" r:id="rId6"/>
    <p:sldLayoutId id="2147483778" r:id="rId7"/>
    <p:sldLayoutId id="2147483779" r:id="rId8"/>
    <p:sldLayoutId id="2147483780" r:id="rId9"/>
    <p:sldLayoutId id="2147483781" r:id="rId10"/>
    <p:sldLayoutId id="2147483782" r:id="rId11"/>
  </p:sldLayoutIdLst>
  <p:txStyles>
    <p:titleStyle>
      <a:lvl1pPr algn="l" defTabSz="1371600" rtl="0" eaLnBrk="1" latinLnBrk="0" hangingPunct="1">
        <a:lnSpc>
          <a:spcPct val="90000"/>
        </a:lnSpc>
        <a:spcBef>
          <a:spcPct val="0"/>
        </a:spcBef>
        <a:buNone/>
        <a:defRPr sz="66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1371600" rtl="0" eaLnBrk="1" latinLnBrk="0" hangingPunct="1">
        <a:lnSpc>
          <a:spcPct val="90000"/>
        </a:lnSpc>
        <a:spcBef>
          <a:spcPts val="1500"/>
        </a:spcBef>
        <a:buFont typeface="Arial" panose="020B0604020202020204" pitchFamily="34" charset="0"/>
        <a:buChar char="•"/>
        <a:defRPr sz="4200" kern="1200">
          <a:solidFill>
            <a:schemeClr val="tx1"/>
          </a:solidFill>
          <a:latin typeface="+mn-lt"/>
          <a:ea typeface="+mn-ea"/>
          <a:cs typeface="+mn-cs"/>
        </a:defRPr>
      </a:lvl1pPr>
      <a:lvl2pPr marL="1028700" indent="-342900" algn="l" defTabSz="1371600" rtl="0" eaLnBrk="1" latinLnBrk="0" hangingPunct="1">
        <a:lnSpc>
          <a:spcPct val="90000"/>
        </a:lnSpc>
        <a:spcBef>
          <a:spcPts val="750"/>
        </a:spcBef>
        <a:buFont typeface="Arial" panose="020B0604020202020204" pitchFamily="34" charset="0"/>
        <a:buChar char="•"/>
        <a:defRPr sz="3600" kern="1200">
          <a:solidFill>
            <a:schemeClr val="tx1"/>
          </a:solidFill>
          <a:latin typeface="+mn-lt"/>
          <a:ea typeface="+mn-ea"/>
          <a:cs typeface="+mn-cs"/>
        </a:defRPr>
      </a:lvl2pPr>
      <a:lvl3pPr marL="1714500" indent="-342900" algn="l" defTabSz="1371600" rtl="0" eaLnBrk="1" latinLnBrk="0" hangingPunct="1">
        <a:lnSpc>
          <a:spcPct val="90000"/>
        </a:lnSpc>
        <a:spcBef>
          <a:spcPts val="750"/>
        </a:spcBef>
        <a:buFont typeface="Arial" panose="020B0604020202020204" pitchFamily="34" charset="0"/>
        <a:buChar char="•"/>
        <a:defRPr sz="3000" kern="1200">
          <a:solidFill>
            <a:schemeClr val="tx1"/>
          </a:solidFill>
          <a:latin typeface="+mn-lt"/>
          <a:ea typeface="+mn-ea"/>
          <a:cs typeface="+mn-cs"/>
        </a:defRPr>
      </a:lvl3pPr>
      <a:lvl4pPr marL="2400300" indent="-342900" algn="l" defTabSz="1371600" rtl="0" eaLnBrk="1" latinLnBrk="0" hangingPunct="1">
        <a:lnSpc>
          <a:spcPct val="90000"/>
        </a:lnSpc>
        <a:spcBef>
          <a:spcPts val="750"/>
        </a:spcBef>
        <a:buFont typeface="Arial" panose="020B0604020202020204" pitchFamily="34" charset="0"/>
        <a:buChar char="•"/>
        <a:defRPr sz="2700" kern="1200">
          <a:solidFill>
            <a:schemeClr val="tx1"/>
          </a:solidFill>
          <a:latin typeface="+mn-lt"/>
          <a:ea typeface="+mn-ea"/>
          <a:cs typeface="+mn-cs"/>
        </a:defRPr>
      </a:lvl4pPr>
      <a:lvl5pPr marL="3086100" indent="-342900" algn="l" defTabSz="1371600" rtl="0" eaLnBrk="1" latinLnBrk="0" hangingPunct="1">
        <a:lnSpc>
          <a:spcPct val="90000"/>
        </a:lnSpc>
        <a:spcBef>
          <a:spcPts val="750"/>
        </a:spcBef>
        <a:buFont typeface="Arial" panose="020B0604020202020204" pitchFamily="34" charset="0"/>
        <a:buChar char="•"/>
        <a:defRPr sz="2700" kern="1200">
          <a:solidFill>
            <a:schemeClr val="tx1"/>
          </a:solidFill>
          <a:latin typeface="+mn-lt"/>
          <a:ea typeface="+mn-ea"/>
          <a:cs typeface="+mn-cs"/>
        </a:defRPr>
      </a:lvl5pPr>
      <a:lvl6pPr marL="3771900" indent="-342900" algn="l" defTabSz="1371600" rtl="0" eaLnBrk="1" latinLnBrk="0" hangingPunct="1">
        <a:lnSpc>
          <a:spcPct val="90000"/>
        </a:lnSpc>
        <a:spcBef>
          <a:spcPts val="750"/>
        </a:spcBef>
        <a:buFont typeface="Arial" panose="020B0604020202020204" pitchFamily="34" charset="0"/>
        <a:buChar char="•"/>
        <a:defRPr sz="2700" kern="1200">
          <a:solidFill>
            <a:schemeClr val="tx1"/>
          </a:solidFill>
          <a:latin typeface="+mn-lt"/>
          <a:ea typeface="+mn-ea"/>
          <a:cs typeface="+mn-cs"/>
        </a:defRPr>
      </a:lvl6pPr>
      <a:lvl7pPr marL="4457700" indent="-342900" algn="l" defTabSz="1371600" rtl="0" eaLnBrk="1" latinLnBrk="0" hangingPunct="1">
        <a:lnSpc>
          <a:spcPct val="90000"/>
        </a:lnSpc>
        <a:spcBef>
          <a:spcPts val="750"/>
        </a:spcBef>
        <a:buFont typeface="Arial" panose="020B0604020202020204" pitchFamily="34" charset="0"/>
        <a:buChar char="•"/>
        <a:defRPr sz="2700" kern="1200">
          <a:solidFill>
            <a:schemeClr val="tx1"/>
          </a:solidFill>
          <a:latin typeface="+mn-lt"/>
          <a:ea typeface="+mn-ea"/>
          <a:cs typeface="+mn-cs"/>
        </a:defRPr>
      </a:lvl7pPr>
      <a:lvl8pPr marL="5143500" indent="-342900" algn="l" defTabSz="1371600" rtl="0" eaLnBrk="1" latinLnBrk="0" hangingPunct="1">
        <a:lnSpc>
          <a:spcPct val="90000"/>
        </a:lnSpc>
        <a:spcBef>
          <a:spcPts val="750"/>
        </a:spcBef>
        <a:buFont typeface="Arial" panose="020B0604020202020204" pitchFamily="34" charset="0"/>
        <a:buChar char="•"/>
        <a:defRPr sz="2700" kern="1200">
          <a:solidFill>
            <a:schemeClr val="tx1"/>
          </a:solidFill>
          <a:latin typeface="+mn-lt"/>
          <a:ea typeface="+mn-ea"/>
          <a:cs typeface="+mn-cs"/>
        </a:defRPr>
      </a:lvl8pPr>
      <a:lvl9pPr marL="5829300" indent="-342900" algn="l" defTabSz="1371600" rtl="0" eaLnBrk="1" latinLnBrk="0" hangingPunct="1">
        <a:lnSpc>
          <a:spcPct val="90000"/>
        </a:lnSpc>
        <a:spcBef>
          <a:spcPts val="750"/>
        </a:spcBef>
        <a:buFont typeface="Arial" panose="020B0604020202020204" pitchFamily="34" charset="0"/>
        <a:buChar char="•"/>
        <a:defRPr sz="27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1371600" rtl="0" eaLnBrk="1" latinLnBrk="0" hangingPunct="1">
        <a:defRPr sz="27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algn="l" defTabSz="1371600" rtl="0" eaLnBrk="1" latinLnBrk="0" hangingPunct="1">
        <a:defRPr sz="2700" kern="1200">
          <a:solidFill>
            <a:schemeClr val="tx1"/>
          </a:solidFill>
          <a:latin typeface="+mn-lt"/>
          <a:ea typeface="+mn-ea"/>
          <a:cs typeface="+mn-cs"/>
        </a:defRPr>
      </a:lvl2pPr>
      <a:lvl3pPr marL="1371600" algn="l" defTabSz="1371600" rtl="0" eaLnBrk="1" latinLnBrk="0" hangingPunct="1">
        <a:defRPr sz="2700" kern="1200">
          <a:solidFill>
            <a:schemeClr val="tx1"/>
          </a:solidFill>
          <a:latin typeface="+mn-lt"/>
          <a:ea typeface="+mn-ea"/>
          <a:cs typeface="+mn-cs"/>
        </a:defRPr>
      </a:lvl3pPr>
      <a:lvl4pPr marL="2057400" algn="l" defTabSz="1371600" rtl="0" eaLnBrk="1" latinLnBrk="0" hangingPunct="1">
        <a:defRPr sz="2700" kern="1200">
          <a:solidFill>
            <a:schemeClr val="tx1"/>
          </a:solidFill>
          <a:latin typeface="+mn-lt"/>
          <a:ea typeface="+mn-ea"/>
          <a:cs typeface="+mn-cs"/>
        </a:defRPr>
      </a:lvl4pPr>
      <a:lvl5pPr marL="2743200" algn="l" defTabSz="1371600" rtl="0" eaLnBrk="1" latinLnBrk="0" hangingPunct="1">
        <a:defRPr sz="2700" kern="1200">
          <a:solidFill>
            <a:schemeClr val="tx1"/>
          </a:solidFill>
          <a:latin typeface="+mn-lt"/>
          <a:ea typeface="+mn-ea"/>
          <a:cs typeface="+mn-cs"/>
        </a:defRPr>
      </a:lvl5pPr>
      <a:lvl6pPr marL="3429000" algn="l" defTabSz="1371600" rtl="0" eaLnBrk="1" latinLnBrk="0" hangingPunct="1">
        <a:defRPr sz="2700" kern="1200">
          <a:solidFill>
            <a:schemeClr val="tx1"/>
          </a:solidFill>
          <a:latin typeface="+mn-lt"/>
          <a:ea typeface="+mn-ea"/>
          <a:cs typeface="+mn-cs"/>
        </a:defRPr>
      </a:lvl6pPr>
      <a:lvl7pPr marL="4114800" algn="l" defTabSz="1371600" rtl="0" eaLnBrk="1" latinLnBrk="0" hangingPunct="1">
        <a:defRPr sz="2700" kern="1200">
          <a:solidFill>
            <a:schemeClr val="tx1"/>
          </a:solidFill>
          <a:latin typeface="+mn-lt"/>
          <a:ea typeface="+mn-ea"/>
          <a:cs typeface="+mn-cs"/>
        </a:defRPr>
      </a:lvl7pPr>
      <a:lvl8pPr marL="4800600" algn="l" defTabSz="1371600" rtl="0" eaLnBrk="1" latinLnBrk="0" hangingPunct="1">
        <a:defRPr sz="2700" kern="1200">
          <a:solidFill>
            <a:schemeClr val="tx1"/>
          </a:solidFill>
          <a:latin typeface="+mn-lt"/>
          <a:ea typeface="+mn-ea"/>
          <a:cs typeface="+mn-cs"/>
        </a:defRPr>
      </a:lvl8pPr>
      <a:lvl9pPr marL="5486400" algn="l" defTabSz="1371600" rtl="0" eaLnBrk="1" latinLnBrk="0" hangingPunct="1">
        <a:defRPr sz="27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blipFill dpi="0" rotWithShape="1">
          <a:blip r:embed="rId11">
            <a:alphaModFix amt="11000"/>
            <a:lum/>
            <a:extLst>
              <a:ext uri="{96DAC541-7B7A-43D3-8B79-37D633B846F1}">
                <asvg:svgBlip xmlns:asvg="http://schemas.microsoft.com/office/drawing/2016/SVG/main" xmlns="" r:embed="rId12"/>
              </a:ext>
            </a:extLst>
          </a:blip>
          <a:srcRect/>
          <a:stretch>
            <a:fillRect t="-12000" b="-12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8" name="Picture 3"/>
          <p:cNvPicPr>
            <a:picLocks noChangeAspect="1" noChangeArrowheads="1"/>
          </p:cNvPicPr>
          <p:nvPr userDrawn="1"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686846" y="-4892333"/>
            <a:ext cx="18285395" cy="10287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116167631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84" r:id="rId1"/>
    <p:sldLayoutId id="2147483785" r:id="rId2"/>
    <p:sldLayoutId id="2147483786" r:id="rId3"/>
    <p:sldLayoutId id="2147483787" r:id="rId4"/>
    <p:sldLayoutId id="2147483788" r:id="rId5"/>
    <p:sldLayoutId id="2147483789" r:id="rId6"/>
    <p:sldLayoutId id="2147483790" r:id="rId7"/>
    <p:sldLayoutId id="2147483791" r:id="rId8"/>
    <p:sldLayoutId id="2147483792" r:id="rId9"/>
  </p:sldLayoutIdLst>
  <p:txStyles>
    <p:titleStyle>
      <a:lvl1pPr algn="ctr" defTabSz="1629948" rtl="0" eaLnBrk="1" latinLnBrk="0" hangingPunct="1">
        <a:spcBef>
          <a:spcPct val="0"/>
        </a:spcBef>
        <a:buNone/>
        <a:defRPr sz="78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611478" indent="-611478" algn="l" defTabSz="1629948" rtl="0" eaLnBrk="1" latinLnBrk="0" hangingPunct="1">
        <a:spcBef>
          <a:spcPct val="20000"/>
        </a:spcBef>
        <a:buFont typeface="Arial" panose="020B0604020202020204" pitchFamily="34" charset="0"/>
        <a:buChar char="•"/>
        <a:defRPr sz="5600" kern="1200">
          <a:solidFill>
            <a:schemeClr val="tx1"/>
          </a:solidFill>
          <a:latin typeface="+mn-lt"/>
          <a:ea typeface="+mn-ea"/>
          <a:cs typeface="+mn-cs"/>
        </a:defRPr>
      </a:lvl1pPr>
      <a:lvl2pPr marL="1324703" indent="-509253" algn="l" defTabSz="1629948" rtl="0" eaLnBrk="1" latinLnBrk="0" hangingPunct="1">
        <a:spcBef>
          <a:spcPct val="20000"/>
        </a:spcBef>
        <a:buFont typeface="Arial" panose="020B0604020202020204" pitchFamily="34" charset="0"/>
        <a:buChar char="–"/>
        <a:defRPr sz="5000" kern="1200">
          <a:solidFill>
            <a:schemeClr val="tx1"/>
          </a:solidFill>
          <a:latin typeface="+mn-lt"/>
          <a:ea typeface="+mn-ea"/>
          <a:cs typeface="+mn-cs"/>
        </a:defRPr>
      </a:lvl2pPr>
      <a:lvl3pPr marL="2037929" indent="-407492" algn="l" defTabSz="1629948" rtl="0" eaLnBrk="1" latinLnBrk="0" hangingPunct="1">
        <a:spcBef>
          <a:spcPct val="20000"/>
        </a:spcBef>
        <a:buFont typeface="Arial" panose="020B0604020202020204" pitchFamily="34" charset="0"/>
        <a:buChar char="•"/>
        <a:defRPr sz="4200" kern="1200">
          <a:solidFill>
            <a:schemeClr val="tx1"/>
          </a:solidFill>
          <a:latin typeface="+mn-lt"/>
          <a:ea typeface="+mn-ea"/>
          <a:cs typeface="+mn-cs"/>
        </a:defRPr>
      </a:lvl3pPr>
      <a:lvl4pPr marL="2852897" indent="-407492" algn="l" defTabSz="1629948" rtl="0" eaLnBrk="1" latinLnBrk="0" hangingPunct="1">
        <a:spcBef>
          <a:spcPct val="20000"/>
        </a:spcBef>
        <a:buFont typeface="Arial" panose="020B0604020202020204" pitchFamily="34" charset="0"/>
        <a:buChar char="–"/>
        <a:defRPr sz="3600" kern="1200">
          <a:solidFill>
            <a:schemeClr val="tx1"/>
          </a:solidFill>
          <a:latin typeface="+mn-lt"/>
          <a:ea typeface="+mn-ea"/>
          <a:cs typeface="+mn-cs"/>
        </a:defRPr>
      </a:lvl4pPr>
      <a:lvl5pPr marL="3668391" indent="-407492" algn="l" defTabSz="1629948" rtl="0" eaLnBrk="1" latinLnBrk="0" hangingPunct="1">
        <a:spcBef>
          <a:spcPct val="20000"/>
        </a:spcBef>
        <a:buFont typeface="Arial" panose="020B0604020202020204" pitchFamily="34" charset="0"/>
        <a:buChar char="»"/>
        <a:defRPr sz="3600" kern="1200">
          <a:solidFill>
            <a:schemeClr val="tx1"/>
          </a:solidFill>
          <a:latin typeface="+mn-lt"/>
          <a:ea typeface="+mn-ea"/>
          <a:cs typeface="+mn-cs"/>
        </a:defRPr>
      </a:lvl5pPr>
      <a:lvl6pPr marL="4483346" indent="-407492" algn="l" defTabSz="1629948" rtl="0" eaLnBrk="1" latinLnBrk="0" hangingPunct="1">
        <a:spcBef>
          <a:spcPct val="20000"/>
        </a:spcBef>
        <a:buFont typeface="Arial" panose="020B0604020202020204" pitchFamily="34" charset="0"/>
        <a:buChar char="•"/>
        <a:defRPr sz="3600" kern="1200">
          <a:solidFill>
            <a:schemeClr val="tx1"/>
          </a:solidFill>
          <a:latin typeface="+mn-lt"/>
          <a:ea typeface="+mn-ea"/>
          <a:cs typeface="+mn-cs"/>
        </a:defRPr>
      </a:lvl6pPr>
      <a:lvl7pPr marL="5298810" indent="-407492" algn="l" defTabSz="1629948" rtl="0" eaLnBrk="1" latinLnBrk="0" hangingPunct="1">
        <a:spcBef>
          <a:spcPct val="20000"/>
        </a:spcBef>
        <a:buFont typeface="Arial" panose="020B0604020202020204" pitchFamily="34" charset="0"/>
        <a:buChar char="•"/>
        <a:defRPr sz="3600" kern="1200">
          <a:solidFill>
            <a:schemeClr val="tx1"/>
          </a:solidFill>
          <a:latin typeface="+mn-lt"/>
          <a:ea typeface="+mn-ea"/>
          <a:cs typeface="+mn-cs"/>
        </a:defRPr>
      </a:lvl7pPr>
      <a:lvl8pPr marL="6113780" indent="-407492" algn="l" defTabSz="1629948" rtl="0" eaLnBrk="1" latinLnBrk="0" hangingPunct="1">
        <a:spcBef>
          <a:spcPct val="20000"/>
        </a:spcBef>
        <a:buFont typeface="Arial" panose="020B0604020202020204" pitchFamily="34" charset="0"/>
        <a:buChar char="•"/>
        <a:defRPr sz="3600" kern="1200">
          <a:solidFill>
            <a:schemeClr val="tx1"/>
          </a:solidFill>
          <a:latin typeface="+mn-lt"/>
          <a:ea typeface="+mn-ea"/>
          <a:cs typeface="+mn-cs"/>
        </a:defRPr>
      </a:lvl8pPr>
      <a:lvl9pPr marL="6928751" indent="-407492" algn="l" defTabSz="1629948" rtl="0" eaLnBrk="1" latinLnBrk="0" hangingPunct="1">
        <a:spcBef>
          <a:spcPct val="20000"/>
        </a:spcBef>
        <a:buFont typeface="Arial" panose="020B0604020202020204" pitchFamily="34" charset="0"/>
        <a:buChar char="•"/>
        <a:defRPr sz="36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1629948" rtl="0" eaLnBrk="1" latinLnBrk="0" hangingPunct="1"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814983" algn="l" defTabSz="1629948" rtl="0" eaLnBrk="1" latinLnBrk="0" hangingPunct="1">
        <a:defRPr sz="3200" kern="1200">
          <a:solidFill>
            <a:schemeClr val="tx1"/>
          </a:solidFill>
          <a:latin typeface="+mn-lt"/>
          <a:ea typeface="+mn-ea"/>
          <a:cs typeface="+mn-cs"/>
        </a:defRPr>
      </a:lvl2pPr>
      <a:lvl3pPr marL="1630421" algn="l" defTabSz="1629948" rtl="0" eaLnBrk="1" latinLnBrk="0" hangingPunct="1">
        <a:defRPr sz="3200" kern="1200">
          <a:solidFill>
            <a:schemeClr val="tx1"/>
          </a:solidFill>
          <a:latin typeface="+mn-lt"/>
          <a:ea typeface="+mn-ea"/>
          <a:cs typeface="+mn-cs"/>
        </a:defRPr>
      </a:lvl3pPr>
      <a:lvl4pPr marL="2445434" algn="l" defTabSz="1629948" rtl="0" eaLnBrk="1" latinLnBrk="0" hangingPunct="1">
        <a:defRPr sz="3200" kern="1200">
          <a:solidFill>
            <a:schemeClr val="tx1"/>
          </a:solidFill>
          <a:latin typeface="+mn-lt"/>
          <a:ea typeface="+mn-ea"/>
          <a:cs typeface="+mn-cs"/>
        </a:defRPr>
      </a:lvl4pPr>
      <a:lvl5pPr marL="3260883" algn="l" defTabSz="1629948" rtl="0" eaLnBrk="1" latinLnBrk="0" hangingPunct="1">
        <a:defRPr sz="3200" kern="1200">
          <a:solidFill>
            <a:schemeClr val="tx1"/>
          </a:solidFill>
          <a:latin typeface="+mn-lt"/>
          <a:ea typeface="+mn-ea"/>
          <a:cs typeface="+mn-cs"/>
        </a:defRPr>
      </a:lvl5pPr>
      <a:lvl6pPr marL="4075854" algn="l" defTabSz="1629948" rtl="0" eaLnBrk="1" latinLnBrk="0" hangingPunct="1">
        <a:defRPr sz="3200" kern="1200">
          <a:solidFill>
            <a:schemeClr val="tx1"/>
          </a:solidFill>
          <a:latin typeface="+mn-lt"/>
          <a:ea typeface="+mn-ea"/>
          <a:cs typeface="+mn-cs"/>
        </a:defRPr>
      </a:lvl6pPr>
      <a:lvl7pPr marL="4890837" algn="l" defTabSz="1629948" rtl="0" eaLnBrk="1" latinLnBrk="0" hangingPunct="1">
        <a:defRPr sz="3200" kern="1200">
          <a:solidFill>
            <a:schemeClr val="tx1"/>
          </a:solidFill>
          <a:latin typeface="+mn-lt"/>
          <a:ea typeface="+mn-ea"/>
          <a:cs typeface="+mn-cs"/>
        </a:defRPr>
      </a:lvl7pPr>
      <a:lvl8pPr marL="5706302" algn="l" defTabSz="1629948" rtl="0" eaLnBrk="1" latinLnBrk="0" hangingPunct="1">
        <a:defRPr sz="3200" kern="1200">
          <a:solidFill>
            <a:schemeClr val="tx1"/>
          </a:solidFill>
          <a:latin typeface="+mn-lt"/>
          <a:ea typeface="+mn-ea"/>
          <a:cs typeface="+mn-cs"/>
        </a:defRPr>
      </a:lvl8pPr>
      <a:lvl9pPr marL="6521283" algn="l" defTabSz="1629948" rtl="0" eaLnBrk="1" latinLnBrk="0" hangingPunct="1">
        <a:defRPr sz="32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13">
            <a:alphaModFix amt="11000"/>
            <a:lum/>
            <a:extLst>
              <a:ext uri="{96DAC541-7B7A-43D3-8B79-37D633B846F1}">
                <asvg:svgBlip xmlns:asvg="http://schemas.microsoft.com/office/drawing/2016/SVG/main" xmlns="" r:embed="rId14"/>
              </a:ext>
            </a:extLst>
          </a:blip>
          <a:srcRect/>
          <a:stretch>
            <a:fillRect t="-12000" b="-12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D8BD707-D9CF-40AE-B4C6-C98DA3205C09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2/25/2026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6F15528-21DE-4FAA-801E-634DDDAF4B2B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77757134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94" r:id="rId1"/>
    <p:sldLayoutId id="2147483795" r:id="rId2"/>
    <p:sldLayoutId id="2147483796" r:id="rId3"/>
    <p:sldLayoutId id="2147483797" r:id="rId4"/>
    <p:sldLayoutId id="2147483798" r:id="rId5"/>
    <p:sldLayoutId id="2147483799" r:id="rId6"/>
    <p:sldLayoutId id="2147483800" r:id="rId7"/>
    <p:sldLayoutId id="2147483801" r:id="rId8"/>
    <p:sldLayoutId id="2147483802" r:id="rId9"/>
    <p:sldLayoutId id="2147483803" r:id="rId10"/>
    <p:sldLayoutId id="2147483804" r:id="rId11"/>
  </p:sldLayoutIdLst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8E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D8BD707-D9CF-40AE-B4C6-C98DA3205C09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2/25/2026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6F15528-21DE-4FAA-801E-634DDDAF4B2B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3307173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42" r:id="rId1"/>
    <p:sldLayoutId id="2147483843" r:id="rId2"/>
    <p:sldLayoutId id="2147483844" r:id="rId3"/>
    <p:sldLayoutId id="2147483845" r:id="rId4"/>
    <p:sldLayoutId id="2147483846" r:id="rId5"/>
    <p:sldLayoutId id="2147483847" r:id="rId6"/>
    <p:sldLayoutId id="2147483848" r:id="rId7"/>
    <p:sldLayoutId id="2147483849" r:id="rId8"/>
    <p:sldLayoutId id="2147483850" r:id="rId9"/>
    <p:sldLayoutId id="2147483851" r:id="rId10"/>
    <p:sldLayoutId id="2147483852" r:id="rId11"/>
  </p:sldLayoutIdLst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14">
            <a:alphaModFix amt="90000"/>
            <a:lum/>
          </a:blip>
          <a:srcRect/>
          <a:stretch>
            <a:fillRect b="-19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1257300" y="547691"/>
            <a:ext cx="15773400" cy="1988345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257300" y="2738438"/>
            <a:ext cx="15773400" cy="6527007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1257300" y="9534529"/>
            <a:ext cx="4114800" cy="547688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8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685800"/>
            <a:fld id="{3646F0FE-9AD3-4C19-8CE6-D715F46E13A6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685800"/>
              <a:t>2/25/2026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057900" y="9534529"/>
            <a:ext cx="6172200" cy="547688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8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685800"/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2915900" y="9534529"/>
            <a:ext cx="4114800" cy="547688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8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685800"/>
            <a:fld id="{83FE8D3C-3E53-452C-A35E-FE8ADE570E25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685800"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3557675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54" r:id="rId1"/>
    <p:sldLayoutId id="2147483855" r:id="rId2"/>
    <p:sldLayoutId id="2147483856" r:id="rId3"/>
    <p:sldLayoutId id="2147483857" r:id="rId4"/>
    <p:sldLayoutId id="2147483858" r:id="rId5"/>
    <p:sldLayoutId id="2147483859" r:id="rId6"/>
    <p:sldLayoutId id="2147483860" r:id="rId7"/>
    <p:sldLayoutId id="2147483861" r:id="rId8"/>
    <p:sldLayoutId id="2147483862" r:id="rId9"/>
    <p:sldLayoutId id="2147483863" r:id="rId10"/>
    <p:sldLayoutId id="2147483864" r:id="rId11"/>
    <p:sldLayoutId id="2147483865" r:id="rId12"/>
  </p:sldLayoutIdLst>
  <p:txStyles>
    <p:titleStyle>
      <a:lvl1pPr algn="l" defTabSz="1371600" rtl="0" eaLnBrk="1" latinLnBrk="0" hangingPunct="1">
        <a:lnSpc>
          <a:spcPct val="90000"/>
        </a:lnSpc>
        <a:spcBef>
          <a:spcPct val="0"/>
        </a:spcBef>
        <a:buNone/>
        <a:defRPr sz="66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1371600" rtl="0" eaLnBrk="1" latinLnBrk="0" hangingPunct="1">
        <a:lnSpc>
          <a:spcPct val="90000"/>
        </a:lnSpc>
        <a:spcBef>
          <a:spcPts val="1500"/>
        </a:spcBef>
        <a:buFont typeface="Arial" panose="020B0604020202020204" pitchFamily="34" charset="0"/>
        <a:buChar char="•"/>
        <a:defRPr sz="4200" kern="1200">
          <a:solidFill>
            <a:schemeClr val="tx1"/>
          </a:solidFill>
          <a:latin typeface="+mn-lt"/>
          <a:ea typeface="+mn-ea"/>
          <a:cs typeface="+mn-cs"/>
        </a:defRPr>
      </a:lvl1pPr>
      <a:lvl2pPr marL="1028700" indent="-342900" algn="l" defTabSz="1371600" rtl="0" eaLnBrk="1" latinLnBrk="0" hangingPunct="1">
        <a:lnSpc>
          <a:spcPct val="90000"/>
        </a:lnSpc>
        <a:spcBef>
          <a:spcPts val="750"/>
        </a:spcBef>
        <a:buFont typeface="Arial" panose="020B0604020202020204" pitchFamily="34" charset="0"/>
        <a:buChar char="•"/>
        <a:defRPr sz="3600" kern="1200">
          <a:solidFill>
            <a:schemeClr val="tx1"/>
          </a:solidFill>
          <a:latin typeface="+mn-lt"/>
          <a:ea typeface="+mn-ea"/>
          <a:cs typeface="+mn-cs"/>
        </a:defRPr>
      </a:lvl2pPr>
      <a:lvl3pPr marL="1714500" indent="-342900" algn="l" defTabSz="1371600" rtl="0" eaLnBrk="1" latinLnBrk="0" hangingPunct="1">
        <a:lnSpc>
          <a:spcPct val="90000"/>
        </a:lnSpc>
        <a:spcBef>
          <a:spcPts val="750"/>
        </a:spcBef>
        <a:buFont typeface="Arial" panose="020B0604020202020204" pitchFamily="34" charset="0"/>
        <a:buChar char="•"/>
        <a:defRPr sz="3000" kern="1200">
          <a:solidFill>
            <a:schemeClr val="tx1"/>
          </a:solidFill>
          <a:latin typeface="+mn-lt"/>
          <a:ea typeface="+mn-ea"/>
          <a:cs typeface="+mn-cs"/>
        </a:defRPr>
      </a:lvl3pPr>
      <a:lvl4pPr marL="2400300" indent="-342900" algn="l" defTabSz="1371600" rtl="0" eaLnBrk="1" latinLnBrk="0" hangingPunct="1">
        <a:lnSpc>
          <a:spcPct val="90000"/>
        </a:lnSpc>
        <a:spcBef>
          <a:spcPts val="750"/>
        </a:spcBef>
        <a:buFont typeface="Arial" panose="020B0604020202020204" pitchFamily="34" charset="0"/>
        <a:buChar char="•"/>
        <a:defRPr sz="2700" kern="1200">
          <a:solidFill>
            <a:schemeClr val="tx1"/>
          </a:solidFill>
          <a:latin typeface="+mn-lt"/>
          <a:ea typeface="+mn-ea"/>
          <a:cs typeface="+mn-cs"/>
        </a:defRPr>
      </a:lvl4pPr>
      <a:lvl5pPr marL="3086100" indent="-342900" algn="l" defTabSz="1371600" rtl="0" eaLnBrk="1" latinLnBrk="0" hangingPunct="1">
        <a:lnSpc>
          <a:spcPct val="90000"/>
        </a:lnSpc>
        <a:spcBef>
          <a:spcPts val="750"/>
        </a:spcBef>
        <a:buFont typeface="Arial" panose="020B0604020202020204" pitchFamily="34" charset="0"/>
        <a:buChar char="•"/>
        <a:defRPr sz="2700" kern="1200">
          <a:solidFill>
            <a:schemeClr val="tx1"/>
          </a:solidFill>
          <a:latin typeface="+mn-lt"/>
          <a:ea typeface="+mn-ea"/>
          <a:cs typeface="+mn-cs"/>
        </a:defRPr>
      </a:lvl5pPr>
      <a:lvl6pPr marL="3771900" indent="-342900" algn="l" defTabSz="1371600" rtl="0" eaLnBrk="1" latinLnBrk="0" hangingPunct="1">
        <a:lnSpc>
          <a:spcPct val="90000"/>
        </a:lnSpc>
        <a:spcBef>
          <a:spcPts val="750"/>
        </a:spcBef>
        <a:buFont typeface="Arial" panose="020B0604020202020204" pitchFamily="34" charset="0"/>
        <a:buChar char="•"/>
        <a:defRPr sz="2700" kern="1200">
          <a:solidFill>
            <a:schemeClr val="tx1"/>
          </a:solidFill>
          <a:latin typeface="+mn-lt"/>
          <a:ea typeface="+mn-ea"/>
          <a:cs typeface="+mn-cs"/>
        </a:defRPr>
      </a:lvl6pPr>
      <a:lvl7pPr marL="4457700" indent="-342900" algn="l" defTabSz="1371600" rtl="0" eaLnBrk="1" latinLnBrk="0" hangingPunct="1">
        <a:lnSpc>
          <a:spcPct val="90000"/>
        </a:lnSpc>
        <a:spcBef>
          <a:spcPts val="750"/>
        </a:spcBef>
        <a:buFont typeface="Arial" panose="020B0604020202020204" pitchFamily="34" charset="0"/>
        <a:buChar char="•"/>
        <a:defRPr sz="2700" kern="1200">
          <a:solidFill>
            <a:schemeClr val="tx1"/>
          </a:solidFill>
          <a:latin typeface="+mn-lt"/>
          <a:ea typeface="+mn-ea"/>
          <a:cs typeface="+mn-cs"/>
        </a:defRPr>
      </a:lvl7pPr>
      <a:lvl8pPr marL="5143500" indent="-342900" algn="l" defTabSz="1371600" rtl="0" eaLnBrk="1" latinLnBrk="0" hangingPunct="1">
        <a:lnSpc>
          <a:spcPct val="90000"/>
        </a:lnSpc>
        <a:spcBef>
          <a:spcPts val="750"/>
        </a:spcBef>
        <a:buFont typeface="Arial" panose="020B0604020202020204" pitchFamily="34" charset="0"/>
        <a:buChar char="•"/>
        <a:defRPr sz="2700" kern="1200">
          <a:solidFill>
            <a:schemeClr val="tx1"/>
          </a:solidFill>
          <a:latin typeface="+mn-lt"/>
          <a:ea typeface="+mn-ea"/>
          <a:cs typeface="+mn-cs"/>
        </a:defRPr>
      </a:lvl8pPr>
      <a:lvl9pPr marL="5829300" indent="-342900" algn="l" defTabSz="1371600" rtl="0" eaLnBrk="1" latinLnBrk="0" hangingPunct="1">
        <a:lnSpc>
          <a:spcPct val="90000"/>
        </a:lnSpc>
        <a:spcBef>
          <a:spcPts val="750"/>
        </a:spcBef>
        <a:buFont typeface="Arial" panose="020B0604020202020204" pitchFamily="34" charset="0"/>
        <a:buChar char="•"/>
        <a:defRPr sz="27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1371600" rtl="0" eaLnBrk="1" latinLnBrk="0" hangingPunct="1">
        <a:defRPr sz="27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algn="l" defTabSz="1371600" rtl="0" eaLnBrk="1" latinLnBrk="0" hangingPunct="1">
        <a:defRPr sz="2700" kern="1200">
          <a:solidFill>
            <a:schemeClr val="tx1"/>
          </a:solidFill>
          <a:latin typeface="+mn-lt"/>
          <a:ea typeface="+mn-ea"/>
          <a:cs typeface="+mn-cs"/>
        </a:defRPr>
      </a:lvl2pPr>
      <a:lvl3pPr marL="1371600" algn="l" defTabSz="1371600" rtl="0" eaLnBrk="1" latinLnBrk="0" hangingPunct="1">
        <a:defRPr sz="2700" kern="1200">
          <a:solidFill>
            <a:schemeClr val="tx1"/>
          </a:solidFill>
          <a:latin typeface="+mn-lt"/>
          <a:ea typeface="+mn-ea"/>
          <a:cs typeface="+mn-cs"/>
        </a:defRPr>
      </a:lvl3pPr>
      <a:lvl4pPr marL="2057400" algn="l" defTabSz="1371600" rtl="0" eaLnBrk="1" latinLnBrk="0" hangingPunct="1">
        <a:defRPr sz="2700" kern="1200">
          <a:solidFill>
            <a:schemeClr val="tx1"/>
          </a:solidFill>
          <a:latin typeface="+mn-lt"/>
          <a:ea typeface="+mn-ea"/>
          <a:cs typeface="+mn-cs"/>
        </a:defRPr>
      </a:lvl4pPr>
      <a:lvl5pPr marL="2743200" algn="l" defTabSz="1371600" rtl="0" eaLnBrk="1" latinLnBrk="0" hangingPunct="1">
        <a:defRPr sz="2700" kern="1200">
          <a:solidFill>
            <a:schemeClr val="tx1"/>
          </a:solidFill>
          <a:latin typeface="+mn-lt"/>
          <a:ea typeface="+mn-ea"/>
          <a:cs typeface="+mn-cs"/>
        </a:defRPr>
      </a:lvl5pPr>
      <a:lvl6pPr marL="3429000" algn="l" defTabSz="1371600" rtl="0" eaLnBrk="1" latinLnBrk="0" hangingPunct="1">
        <a:defRPr sz="2700" kern="1200">
          <a:solidFill>
            <a:schemeClr val="tx1"/>
          </a:solidFill>
          <a:latin typeface="+mn-lt"/>
          <a:ea typeface="+mn-ea"/>
          <a:cs typeface="+mn-cs"/>
        </a:defRPr>
      </a:lvl6pPr>
      <a:lvl7pPr marL="4114800" algn="l" defTabSz="1371600" rtl="0" eaLnBrk="1" latinLnBrk="0" hangingPunct="1">
        <a:defRPr sz="2700" kern="1200">
          <a:solidFill>
            <a:schemeClr val="tx1"/>
          </a:solidFill>
          <a:latin typeface="+mn-lt"/>
          <a:ea typeface="+mn-ea"/>
          <a:cs typeface="+mn-cs"/>
        </a:defRPr>
      </a:lvl7pPr>
      <a:lvl8pPr marL="4800600" algn="l" defTabSz="1371600" rtl="0" eaLnBrk="1" latinLnBrk="0" hangingPunct="1">
        <a:defRPr sz="2700" kern="1200">
          <a:solidFill>
            <a:schemeClr val="tx1"/>
          </a:solidFill>
          <a:latin typeface="+mn-lt"/>
          <a:ea typeface="+mn-ea"/>
          <a:cs typeface="+mn-cs"/>
        </a:defRPr>
      </a:lvl8pPr>
      <a:lvl9pPr marL="5486400" algn="l" defTabSz="1371600" rtl="0" eaLnBrk="1" latinLnBrk="0" hangingPunct="1">
        <a:defRPr sz="27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3.xml"/></Relationships>
</file>

<file path=ppt/slides/_rels/slide10.xml.rels><?xml version="1.0" encoding="UTF-8" standalone="yes"?>
<Relationships xmlns="http://schemas.openxmlformats.org/package/2006/relationships"><Relationship Id="rId8" Type="http://schemas.openxmlformats.org/officeDocument/2006/relationships/image" Target="../media/image4.png"/><Relationship Id="rId3" Type="http://schemas.openxmlformats.org/officeDocument/2006/relationships/diagramData" Target="../diagrams/data1.xml"/><Relationship Id="rId7" Type="http://schemas.microsoft.com/office/2007/relationships/diagramDrawing" Target="../diagrams/drawing1.xml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7.xml"/><Relationship Id="rId6" Type="http://schemas.openxmlformats.org/officeDocument/2006/relationships/diagramColors" Target="../diagrams/colors1.xml"/><Relationship Id="rId5" Type="http://schemas.openxmlformats.org/officeDocument/2006/relationships/diagramQuickStyle" Target="../diagrams/quickStyle1.xml"/><Relationship Id="rId4" Type="http://schemas.openxmlformats.org/officeDocument/2006/relationships/diagramLayout" Target="../diagrams/layout1.xml"/></Relationships>
</file>

<file path=ppt/slides/_rels/slide11.xml.rels><?xml version="1.0" encoding="UTF-8" standalone="yes"?>
<Relationships xmlns="http://schemas.openxmlformats.org/package/2006/relationships"><Relationship Id="rId8" Type="http://schemas.openxmlformats.org/officeDocument/2006/relationships/image" Target="../media/image4.png"/><Relationship Id="rId3" Type="http://schemas.openxmlformats.org/officeDocument/2006/relationships/diagramData" Target="../diagrams/data2.xml"/><Relationship Id="rId7" Type="http://schemas.microsoft.com/office/2007/relationships/diagramDrawing" Target="../diagrams/drawing2.xml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7.xml"/><Relationship Id="rId6" Type="http://schemas.openxmlformats.org/officeDocument/2006/relationships/diagramColors" Target="../diagrams/colors2.xml"/><Relationship Id="rId5" Type="http://schemas.openxmlformats.org/officeDocument/2006/relationships/diagramQuickStyle" Target="../diagrams/quickStyle2.xml"/><Relationship Id="rId4" Type="http://schemas.openxmlformats.org/officeDocument/2006/relationships/diagramLayout" Target="../diagrams/layout2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21.svg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2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.svg"/><Relationship Id="rId2" Type="http://schemas.openxmlformats.org/officeDocument/2006/relationships/image" Target="../media/image16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7.gif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7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png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49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png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38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8.xml"/></Relationships>
</file>

<file path=ppt/slides/_rels/slide19.xml.rels><?xml version="1.0" encoding="UTF-8" standalone="yes"?>
<Relationships xmlns="http://schemas.openxmlformats.org/package/2006/relationships"><Relationship Id="rId8" Type="http://schemas.openxmlformats.org/officeDocument/2006/relationships/image" Target="../media/image21.png"/><Relationship Id="rId3" Type="http://schemas.openxmlformats.org/officeDocument/2006/relationships/slideLayout" Target="../slideLayouts/slideLayout65.xml"/><Relationship Id="rId7" Type="http://schemas.microsoft.com/office/2007/relationships/hdphoto" Target="../media/hdphoto1.wdp"/><Relationship Id="rId12" Type="http://schemas.openxmlformats.org/officeDocument/2006/relationships/image" Target="../media/image23.png"/><Relationship Id="rId2" Type="http://schemas.openxmlformats.org/officeDocument/2006/relationships/audio" Target="../media/media1.mp3"/><Relationship Id="rId1" Type="http://schemas.microsoft.com/office/2007/relationships/media" Target="../media/media1.mp3"/><Relationship Id="rId6" Type="http://schemas.openxmlformats.org/officeDocument/2006/relationships/image" Target="../media/image20.png"/><Relationship Id="rId11" Type="http://schemas.microsoft.com/office/2007/relationships/hdphoto" Target="../media/hdphoto3.wdp"/><Relationship Id="rId5" Type="http://schemas.openxmlformats.org/officeDocument/2006/relationships/image" Target="NULL"/><Relationship Id="rId10" Type="http://schemas.openxmlformats.org/officeDocument/2006/relationships/image" Target="../media/image22.png"/><Relationship Id="rId4" Type="http://schemas.openxmlformats.org/officeDocument/2006/relationships/customXml" Target="../ink/ink1.xml"/><Relationship Id="rId9" Type="http://schemas.microsoft.com/office/2007/relationships/hdphoto" Target="../media/hdphoto2.wdp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6.png"/><Relationship Id="rId4" Type="http://schemas.openxmlformats.org/officeDocument/2006/relationships/image" Target="../media/image7.svg"/></Relationships>
</file>

<file path=ppt/slides/_rels/slide20.xml.rels><?xml version="1.0" encoding="UTF-8" standalone="yes"?>
<Relationships xmlns="http://schemas.openxmlformats.org/package/2006/relationships"><Relationship Id="rId8" Type="http://schemas.openxmlformats.org/officeDocument/2006/relationships/slide" Target="slide30.xml"/><Relationship Id="rId13" Type="http://schemas.openxmlformats.org/officeDocument/2006/relationships/image" Target="../media/image29.png"/><Relationship Id="rId18" Type="http://schemas.openxmlformats.org/officeDocument/2006/relationships/slide" Target="slide45.xml"/><Relationship Id="rId3" Type="http://schemas.openxmlformats.org/officeDocument/2006/relationships/image" Target="../media/image24.png"/><Relationship Id="rId7" Type="http://schemas.openxmlformats.org/officeDocument/2006/relationships/image" Target="../media/image26.png"/><Relationship Id="rId12" Type="http://schemas.openxmlformats.org/officeDocument/2006/relationships/slide" Target="slide36.xml"/><Relationship Id="rId17" Type="http://schemas.openxmlformats.org/officeDocument/2006/relationships/image" Target="../media/image31.png"/><Relationship Id="rId2" Type="http://schemas.openxmlformats.org/officeDocument/2006/relationships/slide" Target="slide21.xml"/><Relationship Id="rId16" Type="http://schemas.openxmlformats.org/officeDocument/2006/relationships/slide" Target="slide42.xml"/><Relationship Id="rId1" Type="http://schemas.openxmlformats.org/officeDocument/2006/relationships/slideLayout" Target="../slideLayouts/slideLayout65.xml"/><Relationship Id="rId6" Type="http://schemas.openxmlformats.org/officeDocument/2006/relationships/slide" Target="slide27.xml"/><Relationship Id="rId11" Type="http://schemas.openxmlformats.org/officeDocument/2006/relationships/image" Target="../media/image28.png"/><Relationship Id="rId5" Type="http://schemas.openxmlformats.org/officeDocument/2006/relationships/image" Target="../media/image25.png"/><Relationship Id="rId15" Type="http://schemas.openxmlformats.org/officeDocument/2006/relationships/image" Target="../media/image30.png"/><Relationship Id="rId10" Type="http://schemas.openxmlformats.org/officeDocument/2006/relationships/slide" Target="slide33.xml"/><Relationship Id="rId4" Type="http://schemas.openxmlformats.org/officeDocument/2006/relationships/slide" Target="slide24.xml"/><Relationship Id="rId9" Type="http://schemas.openxmlformats.org/officeDocument/2006/relationships/image" Target="../media/image27.png"/><Relationship Id="rId14" Type="http://schemas.openxmlformats.org/officeDocument/2006/relationships/slide" Target="slide39.xml"/></Relationships>
</file>

<file path=ppt/slides/_rels/slide21.xml.rels><?xml version="1.0" encoding="UTF-8" standalone="yes"?>
<Relationships xmlns="http://schemas.openxmlformats.org/package/2006/relationships"><Relationship Id="rId8" Type="http://schemas.openxmlformats.org/officeDocument/2006/relationships/slide" Target="slide22.xml"/><Relationship Id="rId3" Type="http://schemas.microsoft.com/office/2007/relationships/media" Target="../media/media3.wav"/><Relationship Id="rId7" Type="http://schemas.openxmlformats.org/officeDocument/2006/relationships/audio" Target="../media/audio1.wav"/><Relationship Id="rId2" Type="http://schemas.openxmlformats.org/officeDocument/2006/relationships/audio" Target="../media/media2.wav"/><Relationship Id="rId1" Type="http://schemas.microsoft.com/office/2007/relationships/media" Target="../media/media2.wav"/><Relationship Id="rId6" Type="http://schemas.openxmlformats.org/officeDocument/2006/relationships/notesSlide" Target="../notesSlides/notesSlide16.xml"/><Relationship Id="rId11" Type="http://schemas.openxmlformats.org/officeDocument/2006/relationships/slide" Target="slide20.xml"/><Relationship Id="rId5" Type="http://schemas.openxmlformats.org/officeDocument/2006/relationships/slideLayout" Target="../slideLayouts/slideLayout65.xml"/><Relationship Id="rId10" Type="http://schemas.openxmlformats.org/officeDocument/2006/relationships/image" Target="../media/image23.png"/><Relationship Id="rId4" Type="http://schemas.openxmlformats.org/officeDocument/2006/relationships/audio" Target="../media/media3.wav"/><Relationship Id="rId9" Type="http://schemas.openxmlformats.org/officeDocument/2006/relationships/slide" Target="slide23.xml"/></Relationships>
</file>

<file path=ppt/slides/_rels/slide22.xml.rels><?xml version="1.0" encoding="UTF-8" standalone="yes"?>
<Relationships xmlns="http://schemas.openxmlformats.org/package/2006/relationships"><Relationship Id="rId8" Type="http://schemas.openxmlformats.org/officeDocument/2006/relationships/image" Target="../media/image35.png"/><Relationship Id="rId13" Type="http://schemas.openxmlformats.org/officeDocument/2006/relationships/customXml" Target="../ink/ink4.xml"/><Relationship Id="rId3" Type="http://schemas.openxmlformats.org/officeDocument/2006/relationships/audio" Target="../media/audio3.wav"/><Relationship Id="rId7" Type="http://schemas.openxmlformats.org/officeDocument/2006/relationships/image" Target="../media/image34.gif"/><Relationship Id="rId12" Type="http://schemas.openxmlformats.org/officeDocument/2006/relationships/image" Target="NULL"/><Relationship Id="rId2" Type="http://schemas.openxmlformats.org/officeDocument/2006/relationships/audio" Target="../media/audio2.wav"/><Relationship Id="rId16" Type="http://schemas.openxmlformats.org/officeDocument/2006/relationships/image" Target="NULL"/><Relationship Id="rId1" Type="http://schemas.openxmlformats.org/officeDocument/2006/relationships/slideLayout" Target="../slideLayouts/slideLayout54.xml"/><Relationship Id="rId6" Type="http://schemas.openxmlformats.org/officeDocument/2006/relationships/image" Target="../media/image33.png"/><Relationship Id="rId11" Type="http://schemas.openxmlformats.org/officeDocument/2006/relationships/customXml" Target="../ink/ink3.xml"/><Relationship Id="rId5" Type="http://schemas.openxmlformats.org/officeDocument/2006/relationships/image" Target="../media/image32.jpeg"/><Relationship Id="rId15" Type="http://schemas.openxmlformats.org/officeDocument/2006/relationships/customXml" Target="../ink/ink5.xml"/><Relationship Id="rId10" Type="http://schemas.openxmlformats.org/officeDocument/2006/relationships/image" Target="NULL"/><Relationship Id="rId4" Type="http://schemas.openxmlformats.org/officeDocument/2006/relationships/audio" Target="../media/audio4.wav"/><Relationship Id="rId9" Type="http://schemas.openxmlformats.org/officeDocument/2006/relationships/customXml" Target="../ink/ink2.xml"/><Relationship Id="rId14" Type="http://schemas.openxmlformats.org/officeDocument/2006/relationships/image" Target="NULL"/></Relationships>
</file>

<file path=ppt/slides/_rels/slide23.xml.rels><?xml version="1.0" encoding="UTF-8" standalone="yes"?>
<Relationships xmlns="http://schemas.openxmlformats.org/package/2006/relationships"><Relationship Id="rId8" Type="http://schemas.openxmlformats.org/officeDocument/2006/relationships/image" Target="NULL"/><Relationship Id="rId13" Type="http://schemas.openxmlformats.org/officeDocument/2006/relationships/customXml" Target="../ink/ink8.xml"/><Relationship Id="rId3" Type="http://schemas.openxmlformats.org/officeDocument/2006/relationships/audio" Target="../media/audio3.wav"/><Relationship Id="rId7" Type="http://schemas.openxmlformats.org/officeDocument/2006/relationships/customXml" Target="../ink/ink6.xml"/><Relationship Id="rId12" Type="http://schemas.openxmlformats.org/officeDocument/2006/relationships/image" Target="../media/image35.png"/><Relationship Id="rId2" Type="http://schemas.openxmlformats.org/officeDocument/2006/relationships/audio" Target="../media/audio2.wav"/><Relationship Id="rId16" Type="http://schemas.openxmlformats.org/officeDocument/2006/relationships/image" Target="NULL"/><Relationship Id="rId1" Type="http://schemas.openxmlformats.org/officeDocument/2006/relationships/slideLayout" Target="../slideLayouts/slideLayout54.xml"/><Relationship Id="rId6" Type="http://schemas.openxmlformats.org/officeDocument/2006/relationships/image" Target="../media/image33.png"/><Relationship Id="rId11" Type="http://schemas.openxmlformats.org/officeDocument/2006/relationships/image" Target="../media/image34.gif"/><Relationship Id="rId5" Type="http://schemas.openxmlformats.org/officeDocument/2006/relationships/image" Target="../media/image32.jpeg"/><Relationship Id="rId15" Type="http://schemas.openxmlformats.org/officeDocument/2006/relationships/customXml" Target="../ink/ink9.xml"/><Relationship Id="rId10" Type="http://schemas.openxmlformats.org/officeDocument/2006/relationships/image" Target="NULL"/><Relationship Id="rId4" Type="http://schemas.openxmlformats.org/officeDocument/2006/relationships/audio" Target="../media/audio5.wav"/><Relationship Id="rId9" Type="http://schemas.openxmlformats.org/officeDocument/2006/relationships/customXml" Target="../ink/ink7.xml"/><Relationship Id="rId14" Type="http://schemas.openxmlformats.org/officeDocument/2006/relationships/image" Target="NULL"/></Relationships>
</file>

<file path=ppt/slides/_rels/slide24.xml.rels><?xml version="1.0" encoding="UTF-8" standalone="yes"?>
<Relationships xmlns="http://schemas.openxmlformats.org/package/2006/relationships"><Relationship Id="rId8" Type="http://schemas.openxmlformats.org/officeDocument/2006/relationships/slide" Target="slide26.xml"/><Relationship Id="rId3" Type="http://schemas.microsoft.com/office/2007/relationships/media" Target="../media/media3.wav"/><Relationship Id="rId7" Type="http://schemas.openxmlformats.org/officeDocument/2006/relationships/slide" Target="slide25.xml"/><Relationship Id="rId2" Type="http://schemas.openxmlformats.org/officeDocument/2006/relationships/audio" Target="../media/media2.wav"/><Relationship Id="rId1" Type="http://schemas.microsoft.com/office/2007/relationships/media" Target="../media/media2.wav"/><Relationship Id="rId6" Type="http://schemas.openxmlformats.org/officeDocument/2006/relationships/notesSlide" Target="../notesSlides/notesSlide17.xml"/><Relationship Id="rId5" Type="http://schemas.openxmlformats.org/officeDocument/2006/relationships/slideLayout" Target="../slideLayouts/slideLayout65.xml"/><Relationship Id="rId10" Type="http://schemas.openxmlformats.org/officeDocument/2006/relationships/slide" Target="slide20.xml"/><Relationship Id="rId4" Type="http://schemas.openxmlformats.org/officeDocument/2006/relationships/audio" Target="../media/media3.wav"/><Relationship Id="rId9" Type="http://schemas.openxmlformats.org/officeDocument/2006/relationships/image" Target="../media/image23.png"/></Relationships>
</file>

<file path=ppt/slides/_rels/slide25.xml.rels><?xml version="1.0" encoding="UTF-8" standalone="yes"?>
<Relationships xmlns="http://schemas.openxmlformats.org/package/2006/relationships"><Relationship Id="rId8" Type="http://schemas.openxmlformats.org/officeDocument/2006/relationships/image" Target="NULL"/><Relationship Id="rId13" Type="http://schemas.openxmlformats.org/officeDocument/2006/relationships/customXml" Target="../ink/ink12.xml"/><Relationship Id="rId3" Type="http://schemas.openxmlformats.org/officeDocument/2006/relationships/audio" Target="../media/audio3.wav"/><Relationship Id="rId7" Type="http://schemas.openxmlformats.org/officeDocument/2006/relationships/customXml" Target="../ink/ink10.xml"/><Relationship Id="rId12" Type="http://schemas.openxmlformats.org/officeDocument/2006/relationships/image" Target="../media/image35.png"/><Relationship Id="rId2" Type="http://schemas.openxmlformats.org/officeDocument/2006/relationships/audio" Target="../media/audio2.wav"/><Relationship Id="rId16" Type="http://schemas.openxmlformats.org/officeDocument/2006/relationships/image" Target="NULL"/><Relationship Id="rId1" Type="http://schemas.openxmlformats.org/officeDocument/2006/relationships/slideLayout" Target="../slideLayouts/slideLayout54.xml"/><Relationship Id="rId6" Type="http://schemas.openxmlformats.org/officeDocument/2006/relationships/image" Target="../media/image33.png"/><Relationship Id="rId11" Type="http://schemas.openxmlformats.org/officeDocument/2006/relationships/image" Target="../media/image34.gif"/><Relationship Id="rId5" Type="http://schemas.openxmlformats.org/officeDocument/2006/relationships/image" Target="../media/image32.jpeg"/><Relationship Id="rId15" Type="http://schemas.openxmlformats.org/officeDocument/2006/relationships/customXml" Target="../ink/ink13.xml"/><Relationship Id="rId10" Type="http://schemas.openxmlformats.org/officeDocument/2006/relationships/image" Target="NULL"/><Relationship Id="rId4" Type="http://schemas.openxmlformats.org/officeDocument/2006/relationships/audio" Target="../media/audio4.wav"/><Relationship Id="rId9" Type="http://schemas.openxmlformats.org/officeDocument/2006/relationships/customXml" Target="../ink/ink11.xml"/><Relationship Id="rId14" Type="http://schemas.openxmlformats.org/officeDocument/2006/relationships/image" Target="NULL"/></Relationships>
</file>

<file path=ppt/slides/_rels/slide26.xml.rels><?xml version="1.0" encoding="UTF-8" standalone="yes"?>
<Relationships xmlns="http://schemas.openxmlformats.org/package/2006/relationships"><Relationship Id="rId8" Type="http://schemas.openxmlformats.org/officeDocument/2006/relationships/image" Target="../media/image35.png"/><Relationship Id="rId13" Type="http://schemas.openxmlformats.org/officeDocument/2006/relationships/customXml" Target="../ink/ink16.xml"/><Relationship Id="rId3" Type="http://schemas.openxmlformats.org/officeDocument/2006/relationships/audio" Target="../media/audio3.wav"/><Relationship Id="rId7" Type="http://schemas.openxmlformats.org/officeDocument/2006/relationships/image" Target="../media/image34.gif"/><Relationship Id="rId12" Type="http://schemas.openxmlformats.org/officeDocument/2006/relationships/image" Target="NULL"/><Relationship Id="rId2" Type="http://schemas.openxmlformats.org/officeDocument/2006/relationships/audio" Target="../media/audio2.wav"/><Relationship Id="rId16" Type="http://schemas.openxmlformats.org/officeDocument/2006/relationships/image" Target="NULL"/><Relationship Id="rId1" Type="http://schemas.openxmlformats.org/officeDocument/2006/relationships/slideLayout" Target="../slideLayouts/slideLayout54.xml"/><Relationship Id="rId6" Type="http://schemas.openxmlformats.org/officeDocument/2006/relationships/image" Target="../media/image33.png"/><Relationship Id="rId11" Type="http://schemas.openxmlformats.org/officeDocument/2006/relationships/customXml" Target="../ink/ink15.xml"/><Relationship Id="rId5" Type="http://schemas.openxmlformats.org/officeDocument/2006/relationships/image" Target="../media/image32.jpeg"/><Relationship Id="rId15" Type="http://schemas.openxmlformats.org/officeDocument/2006/relationships/customXml" Target="../ink/ink17.xml"/><Relationship Id="rId10" Type="http://schemas.openxmlformats.org/officeDocument/2006/relationships/image" Target="NULL"/><Relationship Id="rId4" Type="http://schemas.openxmlformats.org/officeDocument/2006/relationships/audio" Target="../media/audio5.wav"/><Relationship Id="rId9" Type="http://schemas.openxmlformats.org/officeDocument/2006/relationships/customXml" Target="../ink/ink14.xml"/><Relationship Id="rId14" Type="http://schemas.openxmlformats.org/officeDocument/2006/relationships/image" Target="NULL"/></Relationships>
</file>

<file path=ppt/slides/_rels/slide27.xml.rels><?xml version="1.0" encoding="UTF-8" standalone="yes"?>
<Relationships xmlns="http://schemas.openxmlformats.org/package/2006/relationships"><Relationship Id="rId8" Type="http://schemas.openxmlformats.org/officeDocument/2006/relationships/slide" Target="slide29.xml"/><Relationship Id="rId3" Type="http://schemas.microsoft.com/office/2007/relationships/media" Target="../media/media3.wav"/><Relationship Id="rId7" Type="http://schemas.openxmlformats.org/officeDocument/2006/relationships/slide" Target="slide28.xml"/><Relationship Id="rId2" Type="http://schemas.openxmlformats.org/officeDocument/2006/relationships/audio" Target="../media/media2.wav"/><Relationship Id="rId1" Type="http://schemas.microsoft.com/office/2007/relationships/media" Target="../media/media2.wav"/><Relationship Id="rId6" Type="http://schemas.openxmlformats.org/officeDocument/2006/relationships/notesSlide" Target="../notesSlides/notesSlide18.xml"/><Relationship Id="rId5" Type="http://schemas.openxmlformats.org/officeDocument/2006/relationships/slideLayout" Target="../slideLayouts/slideLayout65.xml"/><Relationship Id="rId10" Type="http://schemas.openxmlformats.org/officeDocument/2006/relationships/slide" Target="slide20.xml"/><Relationship Id="rId4" Type="http://schemas.openxmlformats.org/officeDocument/2006/relationships/audio" Target="../media/media3.wav"/><Relationship Id="rId9" Type="http://schemas.openxmlformats.org/officeDocument/2006/relationships/image" Target="../media/image23.png"/></Relationships>
</file>

<file path=ppt/slides/_rels/slide28.xml.rels><?xml version="1.0" encoding="UTF-8" standalone="yes"?>
<Relationships xmlns="http://schemas.openxmlformats.org/package/2006/relationships"><Relationship Id="rId8" Type="http://schemas.openxmlformats.org/officeDocument/2006/relationships/image" Target="../media/image35.png"/><Relationship Id="rId13" Type="http://schemas.openxmlformats.org/officeDocument/2006/relationships/customXml" Target="../ink/ink20.xml"/><Relationship Id="rId3" Type="http://schemas.openxmlformats.org/officeDocument/2006/relationships/audio" Target="../media/audio3.wav"/><Relationship Id="rId7" Type="http://schemas.openxmlformats.org/officeDocument/2006/relationships/image" Target="../media/image34.gif"/><Relationship Id="rId12" Type="http://schemas.openxmlformats.org/officeDocument/2006/relationships/image" Target="NULL"/><Relationship Id="rId2" Type="http://schemas.openxmlformats.org/officeDocument/2006/relationships/audio" Target="../media/audio2.wav"/><Relationship Id="rId16" Type="http://schemas.openxmlformats.org/officeDocument/2006/relationships/image" Target="NULL"/><Relationship Id="rId1" Type="http://schemas.openxmlformats.org/officeDocument/2006/relationships/slideLayout" Target="../slideLayouts/slideLayout54.xml"/><Relationship Id="rId6" Type="http://schemas.openxmlformats.org/officeDocument/2006/relationships/image" Target="../media/image33.png"/><Relationship Id="rId11" Type="http://schemas.openxmlformats.org/officeDocument/2006/relationships/customXml" Target="../ink/ink19.xml"/><Relationship Id="rId5" Type="http://schemas.openxmlformats.org/officeDocument/2006/relationships/image" Target="../media/image32.jpeg"/><Relationship Id="rId15" Type="http://schemas.openxmlformats.org/officeDocument/2006/relationships/customXml" Target="../ink/ink21.xml"/><Relationship Id="rId10" Type="http://schemas.openxmlformats.org/officeDocument/2006/relationships/image" Target="NULL"/><Relationship Id="rId4" Type="http://schemas.openxmlformats.org/officeDocument/2006/relationships/audio" Target="../media/audio4.wav"/><Relationship Id="rId9" Type="http://schemas.openxmlformats.org/officeDocument/2006/relationships/customXml" Target="../ink/ink18.xml"/><Relationship Id="rId14" Type="http://schemas.openxmlformats.org/officeDocument/2006/relationships/image" Target="NULL"/></Relationships>
</file>

<file path=ppt/slides/_rels/slide29.xml.rels><?xml version="1.0" encoding="UTF-8" standalone="yes"?>
<Relationships xmlns="http://schemas.openxmlformats.org/package/2006/relationships"><Relationship Id="rId8" Type="http://schemas.openxmlformats.org/officeDocument/2006/relationships/image" Target="NULL"/><Relationship Id="rId13" Type="http://schemas.openxmlformats.org/officeDocument/2006/relationships/customXml" Target="../ink/ink24.xml"/><Relationship Id="rId3" Type="http://schemas.openxmlformats.org/officeDocument/2006/relationships/audio" Target="../media/audio3.wav"/><Relationship Id="rId7" Type="http://schemas.openxmlformats.org/officeDocument/2006/relationships/customXml" Target="../ink/ink22.xml"/><Relationship Id="rId12" Type="http://schemas.openxmlformats.org/officeDocument/2006/relationships/image" Target="../media/image35.png"/><Relationship Id="rId2" Type="http://schemas.openxmlformats.org/officeDocument/2006/relationships/audio" Target="../media/audio2.wav"/><Relationship Id="rId16" Type="http://schemas.openxmlformats.org/officeDocument/2006/relationships/image" Target="NULL"/><Relationship Id="rId1" Type="http://schemas.openxmlformats.org/officeDocument/2006/relationships/slideLayout" Target="../slideLayouts/slideLayout54.xml"/><Relationship Id="rId6" Type="http://schemas.openxmlformats.org/officeDocument/2006/relationships/image" Target="../media/image33.png"/><Relationship Id="rId11" Type="http://schemas.openxmlformats.org/officeDocument/2006/relationships/image" Target="../media/image34.gif"/><Relationship Id="rId5" Type="http://schemas.openxmlformats.org/officeDocument/2006/relationships/image" Target="../media/image32.jpeg"/><Relationship Id="rId15" Type="http://schemas.openxmlformats.org/officeDocument/2006/relationships/customXml" Target="../ink/ink25.xml"/><Relationship Id="rId10" Type="http://schemas.openxmlformats.org/officeDocument/2006/relationships/image" Target="NULL"/><Relationship Id="rId4" Type="http://schemas.openxmlformats.org/officeDocument/2006/relationships/audio" Target="../media/audio5.wav"/><Relationship Id="rId9" Type="http://schemas.openxmlformats.org/officeDocument/2006/relationships/customXml" Target="../ink/ink23.xml"/><Relationship Id="rId14" Type="http://schemas.openxmlformats.org/officeDocument/2006/relationships/image" Target="NUL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38.xml"/></Relationships>
</file>

<file path=ppt/slides/_rels/slide30.xml.rels><?xml version="1.0" encoding="UTF-8" standalone="yes"?>
<Relationships xmlns="http://schemas.openxmlformats.org/package/2006/relationships"><Relationship Id="rId8" Type="http://schemas.openxmlformats.org/officeDocument/2006/relationships/slide" Target="slide29.xml"/><Relationship Id="rId3" Type="http://schemas.microsoft.com/office/2007/relationships/media" Target="../media/media3.wav"/><Relationship Id="rId7" Type="http://schemas.openxmlformats.org/officeDocument/2006/relationships/slide" Target="slide31.xml"/><Relationship Id="rId2" Type="http://schemas.openxmlformats.org/officeDocument/2006/relationships/audio" Target="../media/media2.wav"/><Relationship Id="rId1" Type="http://schemas.microsoft.com/office/2007/relationships/media" Target="../media/media2.wav"/><Relationship Id="rId6" Type="http://schemas.openxmlformats.org/officeDocument/2006/relationships/notesSlide" Target="../notesSlides/notesSlide19.xml"/><Relationship Id="rId5" Type="http://schemas.openxmlformats.org/officeDocument/2006/relationships/slideLayout" Target="../slideLayouts/slideLayout65.xml"/><Relationship Id="rId10" Type="http://schemas.openxmlformats.org/officeDocument/2006/relationships/slide" Target="slide20.xml"/><Relationship Id="rId4" Type="http://schemas.openxmlformats.org/officeDocument/2006/relationships/audio" Target="../media/media3.wav"/><Relationship Id="rId9" Type="http://schemas.openxmlformats.org/officeDocument/2006/relationships/image" Target="../media/image23.png"/></Relationships>
</file>

<file path=ppt/slides/_rels/slide31.xml.rels><?xml version="1.0" encoding="UTF-8" standalone="yes"?>
<Relationships xmlns="http://schemas.openxmlformats.org/package/2006/relationships"><Relationship Id="rId8" Type="http://schemas.openxmlformats.org/officeDocument/2006/relationships/image" Target="../media/image35.png"/><Relationship Id="rId13" Type="http://schemas.openxmlformats.org/officeDocument/2006/relationships/customXml" Target="../ink/ink28.xml"/><Relationship Id="rId3" Type="http://schemas.openxmlformats.org/officeDocument/2006/relationships/audio" Target="../media/audio3.wav"/><Relationship Id="rId7" Type="http://schemas.openxmlformats.org/officeDocument/2006/relationships/image" Target="../media/image34.gif"/><Relationship Id="rId12" Type="http://schemas.openxmlformats.org/officeDocument/2006/relationships/image" Target="NULL"/><Relationship Id="rId2" Type="http://schemas.openxmlformats.org/officeDocument/2006/relationships/audio" Target="../media/audio2.wav"/><Relationship Id="rId16" Type="http://schemas.openxmlformats.org/officeDocument/2006/relationships/image" Target="NULL"/><Relationship Id="rId1" Type="http://schemas.openxmlformats.org/officeDocument/2006/relationships/slideLayout" Target="../slideLayouts/slideLayout54.xml"/><Relationship Id="rId6" Type="http://schemas.openxmlformats.org/officeDocument/2006/relationships/image" Target="../media/image33.png"/><Relationship Id="rId11" Type="http://schemas.openxmlformats.org/officeDocument/2006/relationships/customXml" Target="../ink/ink27.xml"/><Relationship Id="rId5" Type="http://schemas.openxmlformats.org/officeDocument/2006/relationships/image" Target="../media/image32.jpeg"/><Relationship Id="rId15" Type="http://schemas.openxmlformats.org/officeDocument/2006/relationships/customXml" Target="../ink/ink29.xml"/><Relationship Id="rId10" Type="http://schemas.openxmlformats.org/officeDocument/2006/relationships/image" Target="NULL"/><Relationship Id="rId4" Type="http://schemas.openxmlformats.org/officeDocument/2006/relationships/audio" Target="../media/audio4.wav"/><Relationship Id="rId9" Type="http://schemas.openxmlformats.org/officeDocument/2006/relationships/customXml" Target="../ink/ink26.xml"/><Relationship Id="rId14" Type="http://schemas.openxmlformats.org/officeDocument/2006/relationships/image" Target="NULL"/></Relationships>
</file>

<file path=ppt/slides/_rels/slide32.xml.rels><?xml version="1.0" encoding="UTF-8" standalone="yes"?>
<Relationships xmlns="http://schemas.openxmlformats.org/package/2006/relationships"><Relationship Id="rId8" Type="http://schemas.openxmlformats.org/officeDocument/2006/relationships/image" Target="../media/image35.png"/><Relationship Id="rId13" Type="http://schemas.openxmlformats.org/officeDocument/2006/relationships/customXml" Target="../ink/ink32.xml"/><Relationship Id="rId3" Type="http://schemas.openxmlformats.org/officeDocument/2006/relationships/audio" Target="../media/audio3.wav"/><Relationship Id="rId7" Type="http://schemas.openxmlformats.org/officeDocument/2006/relationships/image" Target="../media/image34.gif"/><Relationship Id="rId12" Type="http://schemas.openxmlformats.org/officeDocument/2006/relationships/image" Target="NULL"/><Relationship Id="rId2" Type="http://schemas.openxmlformats.org/officeDocument/2006/relationships/audio" Target="../media/audio2.wav"/><Relationship Id="rId16" Type="http://schemas.openxmlformats.org/officeDocument/2006/relationships/image" Target="NULL"/><Relationship Id="rId1" Type="http://schemas.openxmlformats.org/officeDocument/2006/relationships/slideLayout" Target="../slideLayouts/slideLayout54.xml"/><Relationship Id="rId6" Type="http://schemas.openxmlformats.org/officeDocument/2006/relationships/image" Target="../media/image33.png"/><Relationship Id="rId11" Type="http://schemas.openxmlformats.org/officeDocument/2006/relationships/customXml" Target="../ink/ink31.xml"/><Relationship Id="rId5" Type="http://schemas.openxmlformats.org/officeDocument/2006/relationships/image" Target="../media/image32.jpeg"/><Relationship Id="rId15" Type="http://schemas.openxmlformats.org/officeDocument/2006/relationships/customXml" Target="../ink/ink33.xml"/><Relationship Id="rId10" Type="http://schemas.openxmlformats.org/officeDocument/2006/relationships/image" Target="NULL"/><Relationship Id="rId4" Type="http://schemas.openxmlformats.org/officeDocument/2006/relationships/audio" Target="../media/audio5.wav"/><Relationship Id="rId9" Type="http://schemas.openxmlformats.org/officeDocument/2006/relationships/customXml" Target="../ink/ink30.xml"/><Relationship Id="rId14" Type="http://schemas.openxmlformats.org/officeDocument/2006/relationships/image" Target="NULL"/></Relationships>
</file>

<file path=ppt/slides/_rels/slide33.xml.rels><?xml version="1.0" encoding="UTF-8" standalone="yes"?>
<Relationships xmlns="http://schemas.openxmlformats.org/package/2006/relationships"><Relationship Id="rId8" Type="http://schemas.openxmlformats.org/officeDocument/2006/relationships/slide" Target="slide35.xml"/><Relationship Id="rId3" Type="http://schemas.microsoft.com/office/2007/relationships/media" Target="../media/media3.wav"/><Relationship Id="rId7" Type="http://schemas.openxmlformats.org/officeDocument/2006/relationships/slide" Target="slide34.xml"/><Relationship Id="rId2" Type="http://schemas.openxmlformats.org/officeDocument/2006/relationships/audio" Target="../media/media2.wav"/><Relationship Id="rId1" Type="http://schemas.microsoft.com/office/2007/relationships/media" Target="../media/media2.wav"/><Relationship Id="rId6" Type="http://schemas.openxmlformats.org/officeDocument/2006/relationships/notesSlide" Target="../notesSlides/notesSlide20.xml"/><Relationship Id="rId5" Type="http://schemas.openxmlformats.org/officeDocument/2006/relationships/slideLayout" Target="../slideLayouts/slideLayout65.xml"/><Relationship Id="rId10" Type="http://schemas.openxmlformats.org/officeDocument/2006/relationships/slide" Target="slide20.xml"/><Relationship Id="rId4" Type="http://schemas.openxmlformats.org/officeDocument/2006/relationships/audio" Target="../media/media3.wav"/><Relationship Id="rId9" Type="http://schemas.openxmlformats.org/officeDocument/2006/relationships/image" Target="../media/image23.png"/></Relationships>
</file>

<file path=ppt/slides/_rels/slide34.xml.rels><?xml version="1.0" encoding="UTF-8" standalone="yes"?>
<Relationships xmlns="http://schemas.openxmlformats.org/package/2006/relationships"><Relationship Id="rId8" Type="http://schemas.openxmlformats.org/officeDocument/2006/relationships/image" Target="NULL"/><Relationship Id="rId13" Type="http://schemas.openxmlformats.org/officeDocument/2006/relationships/customXml" Target="../ink/ink36.xml"/><Relationship Id="rId3" Type="http://schemas.openxmlformats.org/officeDocument/2006/relationships/audio" Target="../media/audio3.wav"/><Relationship Id="rId7" Type="http://schemas.openxmlformats.org/officeDocument/2006/relationships/customXml" Target="../ink/ink34.xml"/><Relationship Id="rId12" Type="http://schemas.openxmlformats.org/officeDocument/2006/relationships/image" Target="../media/image35.png"/><Relationship Id="rId2" Type="http://schemas.openxmlformats.org/officeDocument/2006/relationships/audio" Target="../media/audio2.wav"/><Relationship Id="rId16" Type="http://schemas.openxmlformats.org/officeDocument/2006/relationships/image" Target="NULL"/><Relationship Id="rId1" Type="http://schemas.openxmlformats.org/officeDocument/2006/relationships/slideLayout" Target="../slideLayouts/slideLayout54.xml"/><Relationship Id="rId6" Type="http://schemas.openxmlformats.org/officeDocument/2006/relationships/image" Target="../media/image33.png"/><Relationship Id="rId11" Type="http://schemas.openxmlformats.org/officeDocument/2006/relationships/image" Target="../media/image34.gif"/><Relationship Id="rId5" Type="http://schemas.openxmlformats.org/officeDocument/2006/relationships/image" Target="../media/image32.jpeg"/><Relationship Id="rId15" Type="http://schemas.openxmlformats.org/officeDocument/2006/relationships/customXml" Target="../ink/ink37.xml"/><Relationship Id="rId10" Type="http://schemas.openxmlformats.org/officeDocument/2006/relationships/image" Target="NULL"/><Relationship Id="rId4" Type="http://schemas.openxmlformats.org/officeDocument/2006/relationships/audio" Target="../media/audio4.wav"/><Relationship Id="rId9" Type="http://schemas.openxmlformats.org/officeDocument/2006/relationships/customXml" Target="../ink/ink35.xml"/><Relationship Id="rId14" Type="http://schemas.openxmlformats.org/officeDocument/2006/relationships/image" Target="NULL"/></Relationships>
</file>

<file path=ppt/slides/_rels/slide35.xml.rels><?xml version="1.0" encoding="UTF-8" standalone="yes"?>
<Relationships xmlns="http://schemas.openxmlformats.org/package/2006/relationships"><Relationship Id="rId8" Type="http://schemas.openxmlformats.org/officeDocument/2006/relationships/image" Target="NULL"/><Relationship Id="rId13" Type="http://schemas.openxmlformats.org/officeDocument/2006/relationships/customXml" Target="../ink/ink40.xml"/><Relationship Id="rId3" Type="http://schemas.openxmlformats.org/officeDocument/2006/relationships/audio" Target="../media/audio3.wav"/><Relationship Id="rId7" Type="http://schemas.openxmlformats.org/officeDocument/2006/relationships/customXml" Target="../ink/ink38.xml"/><Relationship Id="rId12" Type="http://schemas.openxmlformats.org/officeDocument/2006/relationships/image" Target="../media/image35.png"/><Relationship Id="rId2" Type="http://schemas.openxmlformats.org/officeDocument/2006/relationships/audio" Target="../media/audio2.wav"/><Relationship Id="rId16" Type="http://schemas.openxmlformats.org/officeDocument/2006/relationships/image" Target="NULL"/><Relationship Id="rId1" Type="http://schemas.openxmlformats.org/officeDocument/2006/relationships/slideLayout" Target="../slideLayouts/slideLayout54.xml"/><Relationship Id="rId6" Type="http://schemas.openxmlformats.org/officeDocument/2006/relationships/image" Target="../media/image33.png"/><Relationship Id="rId11" Type="http://schemas.openxmlformats.org/officeDocument/2006/relationships/image" Target="../media/image34.gif"/><Relationship Id="rId5" Type="http://schemas.openxmlformats.org/officeDocument/2006/relationships/image" Target="../media/image32.jpeg"/><Relationship Id="rId15" Type="http://schemas.openxmlformats.org/officeDocument/2006/relationships/customXml" Target="../ink/ink41.xml"/><Relationship Id="rId10" Type="http://schemas.openxmlformats.org/officeDocument/2006/relationships/image" Target="NULL"/><Relationship Id="rId4" Type="http://schemas.openxmlformats.org/officeDocument/2006/relationships/audio" Target="../media/audio5.wav"/><Relationship Id="rId9" Type="http://schemas.openxmlformats.org/officeDocument/2006/relationships/customXml" Target="../ink/ink39.xml"/><Relationship Id="rId14" Type="http://schemas.openxmlformats.org/officeDocument/2006/relationships/image" Target="NULL"/></Relationships>
</file>

<file path=ppt/slides/_rels/slide36.xml.rels><?xml version="1.0" encoding="UTF-8" standalone="yes"?>
<Relationships xmlns="http://schemas.openxmlformats.org/package/2006/relationships"><Relationship Id="rId8" Type="http://schemas.openxmlformats.org/officeDocument/2006/relationships/slide" Target="slide38.xml"/><Relationship Id="rId3" Type="http://schemas.microsoft.com/office/2007/relationships/media" Target="../media/media3.wav"/><Relationship Id="rId7" Type="http://schemas.openxmlformats.org/officeDocument/2006/relationships/slide" Target="slide37.xml"/><Relationship Id="rId2" Type="http://schemas.openxmlformats.org/officeDocument/2006/relationships/audio" Target="../media/media2.wav"/><Relationship Id="rId1" Type="http://schemas.microsoft.com/office/2007/relationships/media" Target="../media/media2.wav"/><Relationship Id="rId6" Type="http://schemas.openxmlformats.org/officeDocument/2006/relationships/notesSlide" Target="../notesSlides/notesSlide21.xml"/><Relationship Id="rId5" Type="http://schemas.openxmlformats.org/officeDocument/2006/relationships/slideLayout" Target="../slideLayouts/slideLayout65.xml"/><Relationship Id="rId10" Type="http://schemas.openxmlformats.org/officeDocument/2006/relationships/slide" Target="slide20.xml"/><Relationship Id="rId4" Type="http://schemas.openxmlformats.org/officeDocument/2006/relationships/audio" Target="../media/media3.wav"/><Relationship Id="rId9" Type="http://schemas.openxmlformats.org/officeDocument/2006/relationships/image" Target="../media/image23.png"/></Relationships>
</file>

<file path=ppt/slides/_rels/slide37.xml.rels><?xml version="1.0" encoding="UTF-8" standalone="yes"?>
<Relationships xmlns="http://schemas.openxmlformats.org/package/2006/relationships"><Relationship Id="rId8" Type="http://schemas.openxmlformats.org/officeDocument/2006/relationships/image" Target="../media/image35.png"/><Relationship Id="rId13" Type="http://schemas.openxmlformats.org/officeDocument/2006/relationships/customXml" Target="../ink/ink44.xml"/><Relationship Id="rId3" Type="http://schemas.openxmlformats.org/officeDocument/2006/relationships/audio" Target="../media/audio3.wav"/><Relationship Id="rId7" Type="http://schemas.openxmlformats.org/officeDocument/2006/relationships/image" Target="../media/image34.gif"/><Relationship Id="rId12" Type="http://schemas.openxmlformats.org/officeDocument/2006/relationships/image" Target="NULL"/><Relationship Id="rId2" Type="http://schemas.openxmlformats.org/officeDocument/2006/relationships/audio" Target="../media/audio2.wav"/><Relationship Id="rId16" Type="http://schemas.openxmlformats.org/officeDocument/2006/relationships/image" Target="NULL"/><Relationship Id="rId1" Type="http://schemas.openxmlformats.org/officeDocument/2006/relationships/slideLayout" Target="../slideLayouts/slideLayout54.xml"/><Relationship Id="rId6" Type="http://schemas.openxmlformats.org/officeDocument/2006/relationships/image" Target="../media/image33.png"/><Relationship Id="rId11" Type="http://schemas.openxmlformats.org/officeDocument/2006/relationships/customXml" Target="../ink/ink43.xml"/><Relationship Id="rId5" Type="http://schemas.openxmlformats.org/officeDocument/2006/relationships/image" Target="../media/image32.jpeg"/><Relationship Id="rId15" Type="http://schemas.openxmlformats.org/officeDocument/2006/relationships/customXml" Target="../ink/ink45.xml"/><Relationship Id="rId10" Type="http://schemas.openxmlformats.org/officeDocument/2006/relationships/image" Target="NULL"/><Relationship Id="rId4" Type="http://schemas.openxmlformats.org/officeDocument/2006/relationships/audio" Target="../media/audio4.wav"/><Relationship Id="rId9" Type="http://schemas.openxmlformats.org/officeDocument/2006/relationships/customXml" Target="../ink/ink42.xml"/><Relationship Id="rId14" Type="http://schemas.openxmlformats.org/officeDocument/2006/relationships/image" Target="NULL"/></Relationships>
</file>

<file path=ppt/slides/_rels/slide38.xml.rels><?xml version="1.0" encoding="UTF-8" standalone="yes"?>
<Relationships xmlns="http://schemas.openxmlformats.org/package/2006/relationships"><Relationship Id="rId8" Type="http://schemas.openxmlformats.org/officeDocument/2006/relationships/image" Target="NULL"/><Relationship Id="rId13" Type="http://schemas.openxmlformats.org/officeDocument/2006/relationships/customXml" Target="../ink/ink48.xml"/><Relationship Id="rId3" Type="http://schemas.openxmlformats.org/officeDocument/2006/relationships/audio" Target="../media/audio3.wav"/><Relationship Id="rId7" Type="http://schemas.openxmlformats.org/officeDocument/2006/relationships/customXml" Target="../ink/ink46.xml"/><Relationship Id="rId12" Type="http://schemas.openxmlformats.org/officeDocument/2006/relationships/image" Target="../media/image35.png"/><Relationship Id="rId2" Type="http://schemas.openxmlformats.org/officeDocument/2006/relationships/audio" Target="../media/audio2.wav"/><Relationship Id="rId16" Type="http://schemas.openxmlformats.org/officeDocument/2006/relationships/image" Target="NULL"/><Relationship Id="rId1" Type="http://schemas.openxmlformats.org/officeDocument/2006/relationships/slideLayout" Target="../slideLayouts/slideLayout54.xml"/><Relationship Id="rId6" Type="http://schemas.openxmlformats.org/officeDocument/2006/relationships/image" Target="../media/image33.png"/><Relationship Id="rId11" Type="http://schemas.openxmlformats.org/officeDocument/2006/relationships/image" Target="../media/image34.gif"/><Relationship Id="rId5" Type="http://schemas.openxmlformats.org/officeDocument/2006/relationships/image" Target="../media/image32.jpeg"/><Relationship Id="rId15" Type="http://schemas.openxmlformats.org/officeDocument/2006/relationships/customXml" Target="../ink/ink49.xml"/><Relationship Id="rId10" Type="http://schemas.openxmlformats.org/officeDocument/2006/relationships/image" Target="NULL"/><Relationship Id="rId4" Type="http://schemas.openxmlformats.org/officeDocument/2006/relationships/audio" Target="../media/audio5.wav"/><Relationship Id="rId9" Type="http://schemas.openxmlformats.org/officeDocument/2006/relationships/customXml" Target="../ink/ink47.xml"/><Relationship Id="rId14" Type="http://schemas.openxmlformats.org/officeDocument/2006/relationships/image" Target="NULL"/></Relationships>
</file>

<file path=ppt/slides/_rels/slide39.xml.rels><?xml version="1.0" encoding="UTF-8" standalone="yes"?>
<Relationships xmlns="http://schemas.openxmlformats.org/package/2006/relationships"><Relationship Id="rId8" Type="http://schemas.openxmlformats.org/officeDocument/2006/relationships/slide" Target="slide41.xml"/><Relationship Id="rId3" Type="http://schemas.microsoft.com/office/2007/relationships/media" Target="../media/media3.wav"/><Relationship Id="rId7" Type="http://schemas.openxmlformats.org/officeDocument/2006/relationships/slide" Target="slide40.xml"/><Relationship Id="rId2" Type="http://schemas.openxmlformats.org/officeDocument/2006/relationships/audio" Target="../media/media2.wav"/><Relationship Id="rId1" Type="http://schemas.microsoft.com/office/2007/relationships/media" Target="../media/media2.wav"/><Relationship Id="rId6" Type="http://schemas.openxmlformats.org/officeDocument/2006/relationships/notesSlide" Target="../notesSlides/notesSlide22.xml"/><Relationship Id="rId5" Type="http://schemas.openxmlformats.org/officeDocument/2006/relationships/slideLayout" Target="../slideLayouts/slideLayout65.xml"/><Relationship Id="rId10" Type="http://schemas.openxmlformats.org/officeDocument/2006/relationships/slide" Target="slide20.xml"/><Relationship Id="rId4" Type="http://schemas.openxmlformats.org/officeDocument/2006/relationships/audio" Target="../media/media3.wav"/><Relationship Id="rId9" Type="http://schemas.openxmlformats.org/officeDocument/2006/relationships/image" Target="../media/image23.pn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38.xml"/><Relationship Id="rId4" Type="http://schemas.openxmlformats.org/officeDocument/2006/relationships/image" Target="../media/image9.png"/></Relationships>
</file>

<file path=ppt/slides/_rels/slide40.xml.rels><?xml version="1.0" encoding="UTF-8" standalone="yes"?>
<Relationships xmlns="http://schemas.openxmlformats.org/package/2006/relationships"><Relationship Id="rId8" Type="http://schemas.openxmlformats.org/officeDocument/2006/relationships/image" Target="../media/image35.png"/><Relationship Id="rId13" Type="http://schemas.openxmlformats.org/officeDocument/2006/relationships/customXml" Target="../ink/ink52.xml"/><Relationship Id="rId3" Type="http://schemas.openxmlformats.org/officeDocument/2006/relationships/audio" Target="../media/audio3.wav"/><Relationship Id="rId7" Type="http://schemas.openxmlformats.org/officeDocument/2006/relationships/image" Target="../media/image34.gif"/><Relationship Id="rId12" Type="http://schemas.openxmlformats.org/officeDocument/2006/relationships/image" Target="NULL"/><Relationship Id="rId2" Type="http://schemas.openxmlformats.org/officeDocument/2006/relationships/audio" Target="../media/audio2.wav"/><Relationship Id="rId16" Type="http://schemas.openxmlformats.org/officeDocument/2006/relationships/image" Target="NULL"/><Relationship Id="rId1" Type="http://schemas.openxmlformats.org/officeDocument/2006/relationships/slideLayout" Target="../slideLayouts/slideLayout54.xml"/><Relationship Id="rId6" Type="http://schemas.openxmlformats.org/officeDocument/2006/relationships/image" Target="../media/image33.png"/><Relationship Id="rId11" Type="http://schemas.openxmlformats.org/officeDocument/2006/relationships/customXml" Target="../ink/ink51.xml"/><Relationship Id="rId5" Type="http://schemas.openxmlformats.org/officeDocument/2006/relationships/image" Target="../media/image32.jpeg"/><Relationship Id="rId15" Type="http://schemas.openxmlformats.org/officeDocument/2006/relationships/customXml" Target="../ink/ink53.xml"/><Relationship Id="rId10" Type="http://schemas.openxmlformats.org/officeDocument/2006/relationships/image" Target="NULL"/><Relationship Id="rId4" Type="http://schemas.openxmlformats.org/officeDocument/2006/relationships/audio" Target="../media/audio4.wav"/><Relationship Id="rId9" Type="http://schemas.openxmlformats.org/officeDocument/2006/relationships/customXml" Target="../ink/ink50.xml"/><Relationship Id="rId14" Type="http://schemas.openxmlformats.org/officeDocument/2006/relationships/image" Target="NULL"/></Relationships>
</file>

<file path=ppt/slides/_rels/slide41.xml.rels><?xml version="1.0" encoding="UTF-8" standalone="yes"?>
<Relationships xmlns="http://schemas.openxmlformats.org/package/2006/relationships"><Relationship Id="rId8" Type="http://schemas.openxmlformats.org/officeDocument/2006/relationships/image" Target="../media/image35.png"/><Relationship Id="rId13" Type="http://schemas.openxmlformats.org/officeDocument/2006/relationships/customXml" Target="../ink/ink56.xml"/><Relationship Id="rId3" Type="http://schemas.openxmlformats.org/officeDocument/2006/relationships/audio" Target="../media/audio3.wav"/><Relationship Id="rId7" Type="http://schemas.openxmlformats.org/officeDocument/2006/relationships/image" Target="../media/image34.gif"/><Relationship Id="rId12" Type="http://schemas.openxmlformats.org/officeDocument/2006/relationships/image" Target="NULL"/><Relationship Id="rId2" Type="http://schemas.openxmlformats.org/officeDocument/2006/relationships/audio" Target="../media/audio2.wav"/><Relationship Id="rId16" Type="http://schemas.openxmlformats.org/officeDocument/2006/relationships/image" Target="NULL"/><Relationship Id="rId1" Type="http://schemas.openxmlformats.org/officeDocument/2006/relationships/slideLayout" Target="../slideLayouts/slideLayout54.xml"/><Relationship Id="rId6" Type="http://schemas.openxmlformats.org/officeDocument/2006/relationships/image" Target="../media/image33.png"/><Relationship Id="rId11" Type="http://schemas.openxmlformats.org/officeDocument/2006/relationships/customXml" Target="../ink/ink55.xml"/><Relationship Id="rId5" Type="http://schemas.openxmlformats.org/officeDocument/2006/relationships/image" Target="../media/image32.jpeg"/><Relationship Id="rId15" Type="http://schemas.openxmlformats.org/officeDocument/2006/relationships/customXml" Target="../ink/ink57.xml"/><Relationship Id="rId10" Type="http://schemas.openxmlformats.org/officeDocument/2006/relationships/image" Target="NULL"/><Relationship Id="rId4" Type="http://schemas.openxmlformats.org/officeDocument/2006/relationships/audio" Target="../media/audio5.wav"/><Relationship Id="rId9" Type="http://schemas.openxmlformats.org/officeDocument/2006/relationships/customXml" Target="../ink/ink54.xml"/><Relationship Id="rId14" Type="http://schemas.openxmlformats.org/officeDocument/2006/relationships/image" Target="NULL"/></Relationships>
</file>

<file path=ppt/slides/_rels/slide42.xml.rels><?xml version="1.0" encoding="UTF-8" standalone="yes"?>
<Relationships xmlns="http://schemas.openxmlformats.org/package/2006/relationships"><Relationship Id="rId8" Type="http://schemas.openxmlformats.org/officeDocument/2006/relationships/slide" Target="slide44.xml"/><Relationship Id="rId3" Type="http://schemas.microsoft.com/office/2007/relationships/media" Target="../media/media3.wav"/><Relationship Id="rId7" Type="http://schemas.openxmlformats.org/officeDocument/2006/relationships/slide" Target="slide43.xml"/><Relationship Id="rId2" Type="http://schemas.openxmlformats.org/officeDocument/2006/relationships/audio" Target="../media/media2.wav"/><Relationship Id="rId1" Type="http://schemas.microsoft.com/office/2007/relationships/media" Target="../media/media2.wav"/><Relationship Id="rId6" Type="http://schemas.openxmlformats.org/officeDocument/2006/relationships/notesSlide" Target="../notesSlides/notesSlide23.xml"/><Relationship Id="rId5" Type="http://schemas.openxmlformats.org/officeDocument/2006/relationships/slideLayout" Target="../slideLayouts/slideLayout65.xml"/><Relationship Id="rId10" Type="http://schemas.openxmlformats.org/officeDocument/2006/relationships/slide" Target="slide20.xml"/><Relationship Id="rId4" Type="http://schemas.openxmlformats.org/officeDocument/2006/relationships/audio" Target="../media/media3.wav"/><Relationship Id="rId9" Type="http://schemas.openxmlformats.org/officeDocument/2006/relationships/image" Target="../media/image23.png"/></Relationships>
</file>

<file path=ppt/slides/_rels/slide43.xml.rels><?xml version="1.0" encoding="UTF-8" standalone="yes"?>
<Relationships xmlns="http://schemas.openxmlformats.org/package/2006/relationships"><Relationship Id="rId8" Type="http://schemas.openxmlformats.org/officeDocument/2006/relationships/image" Target="../media/image35.png"/><Relationship Id="rId13" Type="http://schemas.openxmlformats.org/officeDocument/2006/relationships/customXml" Target="../ink/ink60.xml"/><Relationship Id="rId3" Type="http://schemas.openxmlformats.org/officeDocument/2006/relationships/audio" Target="../media/audio3.wav"/><Relationship Id="rId7" Type="http://schemas.openxmlformats.org/officeDocument/2006/relationships/image" Target="../media/image34.gif"/><Relationship Id="rId12" Type="http://schemas.openxmlformats.org/officeDocument/2006/relationships/image" Target="NULL"/><Relationship Id="rId2" Type="http://schemas.openxmlformats.org/officeDocument/2006/relationships/audio" Target="../media/audio2.wav"/><Relationship Id="rId16" Type="http://schemas.openxmlformats.org/officeDocument/2006/relationships/image" Target="NULL"/><Relationship Id="rId1" Type="http://schemas.openxmlformats.org/officeDocument/2006/relationships/slideLayout" Target="../slideLayouts/slideLayout54.xml"/><Relationship Id="rId6" Type="http://schemas.openxmlformats.org/officeDocument/2006/relationships/image" Target="../media/image33.png"/><Relationship Id="rId11" Type="http://schemas.openxmlformats.org/officeDocument/2006/relationships/customXml" Target="../ink/ink59.xml"/><Relationship Id="rId5" Type="http://schemas.openxmlformats.org/officeDocument/2006/relationships/image" Target="../media/image32.jpeg"/><Relationship Id="rId15" Type="http://schemas.openxmlformats.org/officeDocument/2006/relationships/customXml" Target="../ink/ink61.xml"/><Relationship Id="rId10" Type="http://schemas.openxmlformats.org/officeDocument/2006/relationships/image" Target="NULL"/><Relationship Id="rId4" Type="http://schemas.openxmlformats.org/officeDocument/2006/relationships/audio" Target="../media/audio4.wav"/><Relationship Id="rId9" Type="http://schemas.openxmlformats.org/officeDocument/2006/relationships/customXml" Target="../ink/ink58.xml"/><Relationship Id="rId14" Type="http://schemas.openxmlformats.org/officeDocument/2006/relationships/image" Target="NULL"/></Relationships>
</file>

<file path=ppt/slides/_rels/slide44.xml.rels><?xml version="1.0" encoding="UTF-8" standalone="yes"?>
<Relationships xmlns="http://schemas.openxmlformats.org/package/2006/relationships"><Relationship Id="rId8" Type="http://schemas.openxmlformats.org/officeDocument/2006/relationships/image" Target="NULL"/><Relationship Id="rId13" Type="http://schemas.openxmlformats.org/officeDocument/2006/relationships/customXml" Target="../ink/ink64.xml"/><Relationship Id="rId3" Type="http://schemas.openxmlformats.org/officeDocument/2006/relationships/audio" Target="../media/audio3.wav"/><Relationship Id="rId7" Type="http://schemas.openxmlformats.org/officeDocument/2006/relationships/customXml" Target="../ink/ink62.xml"/><Relationship Id="rId12" Type="http://schemas.openxmlformats.org/officeDocument/2006/relationships/image" Target="../media/image35.png"/><Relationship Id="rId2" Type="http://schemas.openxmlformats.org/officeDocument/2006/relationships/audio" Target="../media/audio2.wav"/><Relationship Id="rId16" Type="http://schemas.openxmlformats.org/officeDocument/2006/relationships/image" Target="NULL"/><Relationship Id="rId1" Type="http://schemas.openxmlformats.org/officeDocument/2006/relationships/slideLayout" Target="../slideLayouts/slideLayout54.xml"/><Relationship Id="rId6" Type="http://schemas.openxmlformats.org/officeDocument/2006/relationships/image" Target="../media/image33.png"/><Relationship Id="rId11" Type="http://schemas.openxmlformats.org/officeDocument/2006/relationships/image" Target="../media/image34.gif"/><Relationship Id="rId5" Type="http://schemas.openxmlformats.org/officeDocument/2006/relationships/image" Target="../media/image32.jpeg"/><Relationship Id="rId15" Type="http://schemas.openxmlformats.org/officeDocument/2006/relationships/customXml" Target="../ink/ink65.xml"/><Relationship Id="rId10" Type="http://schemas.openxmlformats.org/officeDocument/2006/relationships/image" Target="NULL"/><Relationship Id="rId4" Type="http://schemas.openxmlformats.org/officeDocument/2006/relationships/audio" Target="../media/audio5.wav"/><Relationship Id="rId9" Type="http://schemas.openxmlformats.org/officeDocument/2006/relationships/customXml" Target="../ink/ink63.xml"/><Relationship Id="rId14" Type="http://schemas.openxmlformats.org/officeDocument/2006/relationships/image" Target="NULL"/></Relationships>
</file>

<file path=ppt/slides/_rels/slide45.xml.rels><?xml version="1.0" encoding="UTF-8" standalone="yes"?>
<Relationships xmlns="http://schemas.openxmlformats.org/package/2006/relationships"><Relationship Id="rId8" Type="http://schemas.openxmlformats.org/officeDocument/2006/relationships/image" Target="../media/image40.gif"/><Relationship Id="rId3" Type="http://schemas.openxmlformats.org/officeDocument/2006/relationships/image" Target="../media/image36.gif"/><Relationship Id="rId7" Type="http://schemas.openxmlformats.org/officeDocument/2006/relationships/image" Target="../media/image39.gif"/><Relationship Id="rId2" Type="http://schemas.openxmlformats.org/officeDocument/2006/relationships/audio" Target="../media/audio6.wav"/><Relationship Id="rId1" Type="http://schemas.openxmlformats.org/officeDocument/2006/relationships/slideLayout" Target="../slideLayouts/slideLayout65.xml"/><Relationship Id="rId6" Type="http://schemas.microsoft.com/office/2007/relationships/hdphoto" Target="../media/hdphoto4.wdp"/><Relationship Id="rId5" Type="http://schemas.openxmlformats.org/officeDocument/2006/relationships/image" Target="../media/image38.png"/><Relationship Id="rId4" Type="http://schemas.openxmlformats.org/officeDocument/2006/relationships/image" Target="../media/image37.gif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38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38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38.xml"/><Relationship Id="rId5" Type="http://schemas.openxmlformats.org/officeDocument/2006/relationships/image" Target="../media/image13.png"/><Relationship Id="rId4" Type="http://schemas.openxmlformats.org/officeDocument/2006/relationships/image" Target="../media/image15.svg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7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7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6400802" y="4358670"/>
            <a:ext cx="10286998" cy="15696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vi-VN" sz="4800" dirty="0">
                <a:solidFill>
                  <a:srgbClr val="000000"/>
                </a:solidFill>
                <a:latin typeface="+mj-lt"/>
              </a:rPr>
              <a:t>Chia sẻ về một phẩm chất em yêu thích nhất của thám tử Sơ-lốc Hôm. Vì sao?</a:t>
            </a:r>
            <a:endParaRPr lang="en-US" sz="4800" dirty="0">
              <a:latin typeface="+mj-lt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BBAD4771-31C9-B1F8-D9FE-68FDDCDA5570}"/>
              </a:ext>
            </a:extLst>
          </p:cNvPr>
          <p:cNvSpPr txBox="1"/>
          <p:nvPr/>
        </p:nvSpPr>
        <p:spPr>
          <a:xfrm>
            <a:off x="6858002" y="2111482"/>
            <a:ext cx="9144000" cy="120032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7200" dirty="0">
                <a:solidFill>
                  <a:srgbClr val="C00000"/>
                </a:solidFill>
                <a:latin typeface="#9Slide04 Rokkitt Black" panose="00000A00000000000000" pitchFamily="2" charset="0"/>
              </a:rPr>
              <a:t>Think – Pair – Share</a:t>
            </a:r>
          </a:p>
        </p:txBody>
      </p:sp>
      <p:sp>
        <p:nvSpPr>
          <p:cNvPr id="5" name="Freeform 2">
            <a:extLst>
              <a:ext uri="{FF2B5EF4-FFF2-40B4-BE49-F238E27FC236}">
                <a16:creationId xmlns:a16="http://schemas.microsoft.com/office/drawing/2014/main" id="{30E054DF-C2D9-DF09-CDBA-E6007FF697FD}"/>
              </a:ext>
            </a:extLst>
          </p:cNvPr>
          <p:cNvSpPr/>
          <p:nvPr/>
        </p:nvSpPr>
        <p:spPr>
          <a:xfrm>
            <a:off x="0" y="1062851"/>
            <a:ext cx="6858000" cy="9224149"/>
          </a:xfrm>
          <a:custGeom>
            <a:avLst/>
            <a:gdLst/>
            <a:ahLst/>
            <a:cxnLst/>
            <a:rect l="l" t="t" r="r" b="b"/>
            <a:pathLst>
              <a:path w="5144694" h="6919718">
                <a:moveTo>
                  <a:pt x="0" y="0"/>
                </a:moveTo>
                <a:lnTo>
                  <a:pt x="5144694" y="0"/>
                </a:lnTo>
                <a:lnTo>
                  <a:pt x="5144694" y="6919718"/>
                </a:lnTo>
                <a:lnTo>
                  <a:pt x="0" y="6919718"/>
                </a:lnTo>
                <a:lnTo>
                  <a:pt x="0" y="0"/>
                </a:lnTo>
                <a:close/>
              </a:path>
            </a:pathLst>
          </a:custGeom>
          <a:blipFill>
            <a:blip r:embed="rId3"/>
            <a:stretch>
              <a:fillRect t="-42895" r="-37833"/>
            </a:stretch>
          </a:blipFill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543996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5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3" grpId="0"/>
      <p:bldP spid="5" grpId="0" animBg="1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5F7D7FDA-0AC9-D2B7-2249-5D388AC4A5DC}"/>
              </a:ext>
            </a:extLst>
          </p:cNvPr>
          <p:cNvSpPr/>
          <p:nvPr/>
        </p:nvSpPr>
        <p:spPr>
          <a:xfrm>
            <a:off x="381000" y="266700"/>
            <a:ext cx="17526000" cy="9906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aphicFrame>
        <p:nvGraphicFramePr>
          <p:cNvPr id="3" name="Diagram 2"/>
          <p:cNvGraphicFramePr/>
          <p:nvPr>
            <p:extLst>
              <p:ext uri="{D42A27DB-BD31-4B8C-83A1-F6EECF244321}">
                <p14:modId xmlns:p14="http://schemas.microsoft.com/office/powerpoint/2010/main" val="1456026883"/>
              </p:ext>
            </p:extLst>
          </p:nvPr>
        </p:nvGraphicFramePr>
        <p:xfrm>
          <a:off x="762000" y="1562100"/>
          <a:ext cx="16764000" cy="8305800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3" r:lo="rId4" r:qs="rId5" r:cs="rId6"/>
          </a:graphicData>
        </a:graphic>
      </p:graphicFrame>
      <p:sp>
        <p:nvSpPr>
          <p:cNvPr id="4" name="TextBox 3">
            <a:extLst>
              <a:ext uri="{FF2B5EF4-FFF2-40B4-BE49-F238E27FC236}">
                <a16:creationId xmlns:a16="http://schemas.microsoft.com/office/drawing/2014/main" id="{9921DCF8-E328-8306-EE78-048FE8C518C0}"/>
              </a:ext>
            </a:extLst>
          </p:cNvPr>
          <p:cNvSpPr txBox="1"/>
          <p:nvPr/>
        </p:nvSpPr>
        <p:spPr>
          <a:xfrm>
            <a:off x="2895600" y="237460"/>
            <a:ext cx="13487400" cy="144655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defTabSz="1828800">
              <a:buClr>
                <a:srgbClr val="000000"/>
              </a:buClr>
            </a:pPr>
            <a:r>
              <a:rPr lang="en-US" sz="8800" b="1" kern="0" dirty="0" err="1">
                <a:solidFill>
                  <a:srgbClr val="C00000"/>
                </a:solidFill>
                <a:latin typeface="#9Slide05 SVNAslang Barry" panose="02000506020000020004" pitchFamily="2" charset="0"/>
                <a:cs typeface="Arial"/>
                <a:sym typeface="Arial"/>
              </a:rPr>
              <a:t>Bí</a:t>
            </a:r>
            <a:r>
              <a:rPr lang="en-US" sz="8800" b="1" kern="0" dirty="0">
                <a:solidFill>
                  <a:srgbClr val="C00000"/>
                </a:solidFill>
                <a:latin typeface="#9Slide05 SVNAslang Barry" panose="02000506020000020004" pitchFamily="2" charset="0"/>
                <a:cs typeface="Arial"/>
                <a:sym typeface="Arial"/>
              </a:rPr>
              <a:t> </a:t>
            </a:r>
            <a:r>
              <a:rPr lang="en-US" sz="8800" b="1" kern="0" dirty="0" err="1">
                <a:solidFill>
                  <a:srgbClr val="C00000"/>
                </a:solidFill>
                <a:latin typeface="#9Slide05 SVNAslang Barry" panose="02000506020000020004" pitchFamily="2" charset="0"/>
                <a:cs typeface="Arial"/>
                <a:sym typeface="Arial"/>
              </a:rPr>
              <a:t>ẩn</a:t>
            </a:r>
            <a:r>
              <a:rPr lang="en-US" sz="8800" b="1" kern="0" dirty="0">
                <a:solidFill>
                  <a:srgbClr val="C00000"/>
                </a:solidFill>
                <a:latin typeface="#9Slide05 SVNAslang Barry" panose="02000506020000020004" pitchFamily="2" charset="0"/>
                <a:cs typeface="Arial"/>
                <a:sym typeface="Arial"/>
              </a:rPr>
              <a:t> </a:t>
            </a:r>
            <a:r>
              <a:rPr lang="en-US" sz="8800" b="1" kern="0" dirty="0" err="1">
                <a:solidFill>
                  <a:srgbClr val="C00000"/>
                </a:solidFill>
                <a:latin typeface="#9Slide05 SVNAslang Barry" panose="02000506020000020004" pitchFamily="2" charset="0"/>
                <a:cs typeface="Arial"/>
                <a:sym typeface="Arial"/>
              </a:rPr>
              <a:t>thám</a:t>
            </a:r>
            <a:r>
              <a:rPr lang="en-US" sz="8800" b="1" kern="0" dirty="0">
                <a:solidFill>
                  <a:srgbClr val="C00000"/>
                </a:solidFill>
                <a:latin typeface="#9Slide05 SVNAslang Barry" panose="02000506020000020004" pitchFamily="2" charset="0"/>
                <a:cs typeface="Arial"/>
                <a:sym typeface="Arial"/>
              </a:rPr>
              <a:t> </a:t>
            </a:r>
            <a:r>
              <a:rPr lang="en-US" sz="8800" b="1" kern="0" dirty="0" err="1">
                <a:solidFill>
                  <a:srgbClr val="C00000"/>
                </a:solidFill>
                <a:latin typeface="#9Slide05 SVNAslang Barry" panose="02000506020000020004" pitchFamily="2" charset="0"/>
                <a:cs typeface="Arial"/>
                <a:sym typeface="Arial"/>
              </a:rPr>
              <a:t>tử</a:t>
            </a:r>
            <a:r>
              <a:rPr lang="en-US" sz="8800" b="1" kern="0" dirty="0">
                <a:solidFill>
                  <a:srgbClr val="C00000"/>
                </a:solidFill>
                <a:latin typeface="#9Slide05 SVNAslang Barry" panose="02000506020000020004" pitchFamily="2" charset="0"/>
                <a:cs typeface="Arial"/>
                <a:sym typeface="Arial"/>
              </a:rPr>
              <a:t> </a:t>
            </a:r>
            <a:r>
              <a:rPr lang="en-US" sz="8800" b="1" kern="0" dirty="0" err="1">
                <a:solidFill>
                  <a:srgbClr val="C00000"/>
                </a:solidFill>
                <a:latin typeface="#9Slide05 SVNAslang Barry" panose="02000506020000020004" pitchFamily="2" charset="0"/>
                <a:cs typeface="Arial"/>
                <a:sym typeface="Arial"/>
              </a:rPr>
              <a:t>Sơ-lốc</a:t>
            </a:r>
            <a:r>
              <a:rPr lang="en-US" sz="8800" b="1" kern="0" dirty="0">
                <a:solidFill>
                  <a:srgbClr val="C00000"/>
                </a:solidFill>
                <a:latin typeface="#9Slide05 SVNAslang Barry" panose="02000506020000020004" pitchFamily="2" charset="0"/>
                <a:cs typeface="Arial"/>
                <a:sym typeface="Arial"/>
              </a:rPr>
              <a:t> </a:t>
            </a:r>
            <a:r>
              <a:rPr lang="en-US" sz="8800" b="1" kern="0" dirty="0" err="1">
                <a:solidFill>
                  <a:srgbClr val="C00000"/>
                </a:solidFill>
                <a:latin typeface="#9Slide05 SVNAslang Barry" panose="02000506020000020004" pitchFamily="2" charset="0"/>
                <a:cs typeface="Arial"/>
                <a:sym typeface="Arial"/>
              </a:rPr>
              <a:t>Hôm</a:t>
            </a:r>
            <a:endParaRPr lang="vi-VN" sz="8800" kern="0" dirty="0">
              <a:solidFill>
                <a:srgbClr val="C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" name="Freeform 2">
            <a:extLst>
              <a:ext uri="{FF2B5EF4-FFF2-40B4-BE49-F238E27FC236}">
                <a16:creationId xmlns:a16="http://schemas.microsoft.com/office/drawing/2014/main" id="{BF4E439E-EA67-E558-F86E-8FA9B16FA9BC}"/>
              </a:ext>
            </a:extLst>
          </p:cNvPr>
          <p:cNvSpPr/>
          <p:nvPr/>
        </p:nvSpPr>
        <p:spPr>
          <a:xfrm>
            <a:off x="-7088" y="6972300"/>
            <a:ext cx="2491704" cy="3351392"/>
          </a:xfrm>
          <a:custGeom>
            <a:avLst/>
            <a:gdLst/>
            <a:ahLst/>
            <a:cxnLst/>
            <a:rect l="l" t="t" r="r" b="b"/>
            <a:pathLst>
              <a:path w="5144694" h="6919718">
                <a:moveTo>
                  <a:pt x="0" y="0"/>
                </a:moveTo>
                <a:lnTo>
                  <a:pt x="5144694" y="0"/>
                </a:lnTo>
                <a:lnTo>
                  <a:pt x="5144694" y="6919718"/>
                </a:lnTo>
                <a:lnTo>
                  <a:pt x="0" y="6919718"/>
                </a:lnTo>
                <a:lnTo>
                  <a:pt x="0" y="0"/>
                </a:lnTo>
                <a:close/>
              </a:path>
            </a:pathLst>
          </a:custGeom>
          <a:blipFill>
            <a:blip r:embed="rId8"/>
            <a:stretch>
              <a:fillRect t="-42895" r="-37833"/>
            </a:stretch>
          </a:blipFill>
        </p:spPr>
        <p:txBody>
          <a:bodyPr/>
          <a:lstStyle/>
          <a:p>
            <a:endParaRPr lang="en-US"/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88958F00-26C6-8CE6-202C-6D62CC3F8022}"/>
              </a:ext>
            </a:extLst>
          </p:cNvPr>
          <p:cNvSpPr txBox="1"/>
          <p:nvPr/>
        </p:nvSpPr>
        <p:spPr>
          <a:xfrm>
            <a:off x="609600" y="591403"/>
            <a:ext cx="9149316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lvl="0">
              <a:buNone/>
            </a:pPr>
            <a:r>
              <a:rPr lang="en-US" sz="2400" dirty="0" err="1">
                <a:solidFill>
                  <a:sysClr val="windowText" lastClr="000000">
                    <a:hueOff val="0"/>
                    <a:satOff val="0"/>
                    <a:lumOff val="0"/>
                    <a:alphaOff val="0"/>
                  </a:sysClr>
                </a:solidFill>
                <a:latin typeface="#9Slide04 Rokkitt Black" panose="00000A00000000000000" pitchFamily="2" charset="0"/>
                <a:cs typeface="Times New Roman" panose="02020603050405020304" pitchFamily="18" charset="0"/>
              </a:rPr>
              <a:t>Nhóm</a:t>
            </a:r>
            <a:r>
              <a:rPr lang="en-US" sz="2400" dirty="0">
                <a:solidFill>
                  <a:sysClr val="windowText" lastClr="000000">
                    <a:hueOff val="0"/>
                    <a:satOff val="0"/>
                    <a:lumOff val="0"/>
                    <a:alphaOff val="0"/>
                  </a:sysClr>
                </a:solidFill>
                <a:latin typeface="#9Slide04 Rokkitt Black" panose="00000A00000000000000" pitchFamily="2" charset="0"/>
                <a:cs typeface="Times New Roman" panose="02020603050405020304" pitchFamily="18" charset="0"/>
              </a:rPr>
              <a:t>:……..</a:t>
            </a:r>
          </a:p>
        </p:txBody>
      </p:sp>
    </p:spTree>
    <p:extLst>
      <p:ext uri="{BB962C8B-B14F-4D97-AF65-F5344CB8AC3E}">
        <p14:creationId xmlns:p14="http://schemas.microsoft.com/office/powerpoint/2010/main" val="2151423093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5F7D7FDA-0AC9-D2B7-2249-5D388AC4A5DC}"/>
              </a:ext>
            </a:extLst>
          </p:cNvPr>
          <p:cNvSpPr/>
          <p:nvPr/>
        </p:nvSpPr>
        <p:spPr>
          <a:xfrm>
            <a:off x="381000" y="266700"/>
            <a:ext cx="17526000" cy="9906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aphicFrame>
        <p:nvGraphicFramePr>
          <p:cNvPr id="3" name="Diagram 2"/>
          <p:cNvGraphicFramePr/>
          <p:nvPr>
            <p:extLst/>
          </p:nvPr>
        </p:nvGraphicFramePr>
        <p:xfrm>
          <a:off x="762000" y="1562100"/>
          <a:ext cx="16764000" cy="8305800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3" r:lo="rId4" r:qs="rId5" r:cs="rId6"/>
          </a:graphicData>
        </a:graphic>
      </p:graphicFrame>
      <p:sp>
        <p:nvSpPr>
          <p:cNvPr id="4" name="TextBox 3">
            <a:extLst>
              <a:ext uri="{FF2B5EF4-FFF2-40B4-BE49-F238E27FC236}">
                <a16:creationId xmlns:a16="http://schemas.microsoft.com/office/drawing/2014/main" id="{9921DCF8-E328-8306-EE78-048FE8C518C0}"/>
              </a:ext>
            </a:extLst>
          </p:cNvPr>
          <p:cNvSpPr txBox="1"/>
          <p:nvPr/>
        </p:nvSpPr>
        <p:spPr>
          <a:xfrm>
            <a:off x="2895600" y="237460"/>
            <a:ext cx="13487400" cy="144655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defTabSz="1828800">
              <a:buClr>
                <a:srgbClr val="000000"/>
              </a:buClr>
            </a:pPr>
            <a:r>
              <a:rPr lang="en-US" sz="8800" b="1" kern="0" dirty="0" err="1">
                <a:solidFill>
                  <a:srgbClr val="C00000"/>
                </a:solidFill>
                <a:latin typeface="#9Slide05 SVNAslang Barry" panose="02000506020000020004" pitchFamily="2" charset="0"/>
                <a:cs typeface="Arial"/>
                <a:sym typeface="Arial"/>
              </a:rPr>
              <a:t>Bí</a:t>
            </a:r>
            <a:r>
              <a:rPr lang="en-US" sz="8800" b="1" kern="0" dirty="0">
                <a:solidFill>
                  <a:srgbClr val="C00000"/>
                </a:solidFill>
                <a:latin typeface="#9Slide05 SVNAslang Barry" panose="02000506020000020004" pitchFamily="2" charset="0"/>
                <a:cs typeface="Arial"/>
                <a:sym typeface="Arial"/>
              </a:rPr>
              <a:t> </a:t>
            </a:r>
            <a:r>
              <a:rPr lang="en-US" sz="8800" b="1" kern="0" dirty="0" err="1">
                <a:solidFill>
                  <a:srgbClr val="C00000"/>
                </a:solidFill>
                <a:latin typeface="#9Slide05 SVNAslang Barry" panose="02000506020000020004" pitchFamily="2" charset="0"/>
                <a:cs typeface="Arial"/>
                <a:sym typeface="Arial"/>
              </a:rPr>
              <a:t>ẩn</a:t>
            </a:r>
            <a:r>
              <a:rPr lang="en-US" sz="8800" b="1" kern="0" dirty="0">
                <a:solidFill>
                  <a:srgbClr val="C00000"/>
                </a:solidFill>
                <a:latin typeface="#9Slide05 SVNAslang Barry" panose="02000506020000020004" pitchFamily="2" charset="0"/>
                <a:cs typeface="Arial"/>
                <a:sym typeface="Arial"/>
              </a:rPr>
              <a:t> </a:t>
            </a:r>
            <a:r>
              <a:rPr lang="en-US" sz="8800" b="1" kern="0" dirty="0" err="1">
                <a:solidFill>
                  <a:srgbClr val="C00000"/>
                </a:solidFill>
                <a:latin typeface="#9Slide05 SVNAslang Barry" panose="02000506020000020004" pitchFamily="2" charset="0"/>
                <a:cs typeface="Arial"/>
                <a:sym typeface="Arial"/>
              </a:rPr>
              <a:t>thám</a:t>
            </a:r>
            <a:r>
              <a:rPr lang="en-US" sz="8800" b="1" kern="0" dirty="0">
                <a:solidFill>
                  <a:srgbClr val="C00000"/>
                </a:solidFill>
                <a:latin typeface="#9Slide05 SVNAslang Barry" panose="02000506020000020004" pitchFamily="2" charset="0"/>
                <a:cs typeface="Arial"/>
                <a:sym typeface="Arial"/>
              </a:rPr>
              <a:t> </a:t>
            </a:r>
            <a:r>
              <a:rPr lang="en-US" sz="8800" b="1" kern="0" dirty="0" err="1">
                <a:solidFill>
                  <a:srgbClr val="C00000"/>
                </a:solidFill>
                <a:latin typeface="#9Slide05 SVNAslang Barry" panose="02000506020000020004" pitchFamily="2" charset="0"/>
                <a:cs typeface="Arial"/>
                <a:sym typeface="Arial"/>
              </a:rPr>
              <a:t>tử</a:t>
            </a:r>
            <a:r>
              <a:rPr lang="en-US" sz="8800" b="1" kern="0" dirty="0">
                <a:solidFill>
                  <a:srgbClr val="C00000"/>
                </a:solidFill>
                <a:latin typeface="#9Slide05 SVNAslang Barry" panose="02000506020000020004" pitchFamily="2" charset="0"/>
                <a:cs typeface="Arial"/>
                <a:sym typeface="Arial"/>
              </a:rPr>
              <a:t> </a:t>
            </a:r>
            <a:r>
              <a:rPr lang="en-US" sz="8800" b="1" kern="0" dirty="0" err="1">
                <a:solidFill>
                  <a:srgbClr val="C00000"/>
                </a:solidFill>
                <a:latin typeface="#9Slide05 SVNAslang Barry" panose="02000506020000020004" pitchFamily="2" charset="0"/>
                <a:cs typeface="Arial"/>
                <a:sym typeface="Arial"/>
              </a:rPr>
              <a:t>Sơ-lốc</a:t>
            </a:r>
            <a:r>
              <a:rPr lang="en-US" sz="8800" b="1" kern="0" dirty="0">
                <a:solidFill>
                  <a:srgbClr val="C00000"/>
                </a:solidFill>
                <a:latin typeface="#9Slide05 SVNAslang Barry" panose="02000506020000020004" pitchFamily="2" charset="0"/>
                <a:cs typeface="Arial"/>
                <a:sym typeface="Arial"/>
              </a:rPr>
              <a:t> </a:t>
            </a:r>
            <a:r>
              <a:rPr lang="en-US" sz="8800" b="1" kern="0" dirty="0" err="1">
                <a:solidFill>
                  <a:srgbClr val="C00000"/>
                </a:solidFill>
                <a:latin typeface="#9Slide05 SVNAslang Barry" panose="02000506020000020004" pitchFamily="2" charset="0"/>
                <a:cs typeface="Arial"/>
                <a:sym typeface="Arial"/>
              </a:rPr>
              <a:t>Hôm</a:t>
            </a:r>
            <a:endParaRPr lang="vi-VN" sz="8800" kern="0" dirty="0">
              <a:solidFill>
                <a:srgbClr val="C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" name="Freeform 2">
            <a:extLst>
              <a:ext uri="{FF2B5EF4-FFF2-40B4-BE49-F238E27FC236}">
                <a16:creationId xmlns:a16="http://schemas.microsoft.com/office/drawing/2014/main" id="{BF4E439E-EA67-E558-F86E-8FA9B16FA9BC}"/>
              </a:ext>
            </a:extLst>
          </p:cNvPr>
          <p:cNvSpPr/>
          <p:nvPr/>
        </p:nvSpPr>
        <p:spPr>
          <a:xfrm>
            <a:off x="-7088" y="6972300"/>
            <a:ext cx="2491704" cy="3351392"/>
          </a:xfrm>
          <a:custGeom>
            <a:avLst/>
            <a:gdLst/>
            <a:ahLst/>
            <a:cxnLst/>
            <a:rect l="l" t="t" r="r" b="b"/>
            <a:pathLst>
              <a:path w="5144694" h="6919718">
                <a:moveTo>
                  <a:pt x="0" y="0"/>
                </a:moveTo>
                <a:lnTo>
                  <a:pt x="5144694" y="0"/>
                </a:lnTo>
                <a:lnTo>
                  <a:pt x="5144694" y="6919718"/>
                </a:lnTo>
                <a:lnTo>
                  <a:pt x="0" y="6919718"/>
                </a:lnTo>
                <a:lnTo>
                  <a:pt x="0" y="0"/>
                </a:lnTo>
                <a:close/>
              </a:path>
            </a:pathLst>
          </a:custGeom>
          <a:blipFill>
            <a:blip r:embed="rId8"/>
            <a:stretch>
              <a:fillRect t="-42895" r="-37833"/>
            </a:stretch>
          </a:blipFill>
        </p:spPr>
        <p:txBody>
          <a:bodyPr/>
          <a:lstStyle/>
          <a:p>
            <a:endParaRPr lang="en-US"/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88958F00-26C6-8CE6-202C-6D62CC3F8022}"/>
              </a:ext>
            </a:extLst>
          </p:cNvPr>
          <p:cNvSpPr txBox="1"/>
          <p:nvPr/>
        </p:nvSpPr>
        <p:spPr>
          <a:xfrm>
            <a:off x="609600" y="591403"/>
            <a:ext cx="9149316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lvl="0">
              <a:buNone/>
            </a:pPr>
            <a:r>
              <a:rPr lang="en-US" sz="2400" dirty="0" err="1">
                <a:solidFill>
                  <a:sysClr val="windowText" lastClr="000000">
                    <a:hueOff val="0"/>
                    <a:satOff val="0"/>
                    <a:lumOff val="0"/>
                    <a:alphaOff val="0"/>
                  </a:sysClr>
                </a:solidFill>
                <a:latin typeface="#9Slide04 Rokkitt Black" panose="00000A00000000000000" pitchFamily="2" charset="0"/>
                <a:cs typeface="Times New Roman" panose="02020603050405020304" pitchFamily="18" charset="0"/>
              </a:rPr>
              <a:t>Nhóm</a:t>
            </a:r>
            <a:r>
              <a:rPr lang="en-US" sz="2400" dirty="0">
                <a:solidFill>
                  <a:sysClr val="windowText" lastClr="000000">
                    <a:hueOff val="0"/>
                    <a:satOff val="0"/>
                    <a:lumOff val="0"/>
                    <a:alphaOff val="0"/>
                  </a:sysClr>
                </a:solidFill>
                <a:latin typeface="#9Slide04 Rokkitt Black" panose="00000A00000000000000" pitchFamily="2" charset="0"/>
                <a:cs typeface="Times New Roman" panose="02020603050405020304" pitchFamily="18" charset="0"/>
              </a:rPr>
              <a:t>:……..</a:t>
            </a:r>
          </a:p>
        </p:txBody>
      </p:sp>
    </p:spTree>
    <p:extLst>
      <p:ext uri="{BB962C8B-B14F-4D97-AF65-F5344CB8AC3E}">
        <p14:creationId xmlns:p14="http://schemas.microsoft.com/office/powerpoint/2010/main" val="1753323307"/>
      </p:ext>
    </p:extLst>
  </p:cSld>
  <p:clrMapOvr>
    <a:masterClrMapping/>
  </p:clrMapOvr>
  <p:transition spd="slow">
    <p:randomBar dir="vert"/>
  </p:transition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Box 4">
            <a:extLst>
              <a:ext uri="{FF2B5EF4-FFF2-40B4-BE49-F238E27FC236}">
                <a16:creationId xmlns:a16="http://schemas.microsoft.com/office/drawing/2014/main" id="{D4CBC54D-FF5C-DAD4-039D-C35E7A59A125}"/>
              </a:ext>
            </a:extLst>
          </p:cNvPr>
          <p:cNvSpPr txBox="1"/>
          <p:nvPr/>
        </p:nvSpPr>
        <p:spPr>
          <a:xfrm>
            <a:off x="1016415" y="6210300"/>
            <a:ext cx="12394785" cy="193899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4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- </a:t>
            </a:r>
            <a:r>
              <a:rPr lang="en-US" sz="4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Là</a:t>
            </a:r>
            <a:r>
              <a:rPr lang="en-US" sz="4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một</a:t>
            </a:r>
            <a:r>
              <a:rPr lang="en-US" sz="4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tiến</a:t>
            </a:r>
            <a:r>
              <a:rPr lang="en-US" sz="4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trình</a:t>
            </a:r>
            <a:r>
              <a:rPr lang="en-US" sz="4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phát</a:t>
            </a:r>
            <a:r>
              <a:rPr lang="en-US" sz="4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triển</a:t>
            </a:r>
            <a:r>
              <a:rPr lang="en-US" sz="4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US" sz="4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tư</a:t>
            </a:r>
            <a:r>
              <a:rPr lang="en-US" sz="4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duy</a:t>
            </a:r>
            <a:r>
              <a:rPr lang="en-US" sz="4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logic </a:t>
            </a:r>
            <a:endParaRPr lang="en-US" sz="4000" dirty="0">
              <a:latin typeface="Times New Roman" panose="02020603050405020304" pitchFamily="18" charset="0"/>
              <a:cs typeface="Times New Roman" panose="02020603050405020304" pitchFamily="18" charset="0"/>
              <a:sym typeface="Wingdings" panose="05000000000000000000" pitchFamily="2" charset="2"/>
            </a:endParaRPr>
          </a:p>
          <a:p>
            <a:pPr algn="just"/>
            <a:r>
              <a:rPr lang="en-US" sz="4000" dirty="0"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- </a:t>
            </a:r>
            <a:r>
              <a:rPr lang="en-US" sz="4000" dirty="0" err="1"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Nếu</a:t>
            </a:r>
            <a:r>
              <a:rPr lang="en-US" sz="4000" dirty="0"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 </a:t>
            </a:r>
            <a:r>
              <a:rPr lang="en-US" sz="4000" dirty="0" err="1"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phá</a:t>
            </a:r>
            <a:r>
              <a:rPr lang="en-US" sz="4000" dirty="0"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 </a:t>
            </a:r>
            <a:r>
              <a:rPr lang="en-US" sz="4000" dirty="0" err="1"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vỡ</a:t>
            </a:r>
            <a:r>
              <a:rPr lang="en-US" sz="4000" dirty="0"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 </a:t>
            </a:r>
            <a:r>
              <a:rPr lang="en-US" sz="4000" dirty="0" err="1"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trật</a:t>
            </a:r>
            <a:r>
              <a:rPr lang="en-US" sz="4000" dirty="0"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 </a:t>
            </a:r>
            <a:r>
              <a:rPr lang="en-US" sz="4000" dirty="0" err="1"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tự</a:t>
            </a:r>
            <a:r>
              <a:rPr lang="en-US" sz="4000" dirty="0"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: </a:t>
            </a:r>
            <a:r>
              <a:rPr lang="en-US" sz="4000" dirty="0" err="1"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quá</a:t>
            </a:r>
            <a:r>
              <a:rPr lang="en-US" sz="4000" dirty="0"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 </a:t>
            </a:r>
            <a:r>
              <a:rPr lang="en-US" sz="4000" dirty="0" err="1"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trình</a:t>
            </a:r>
            <a:r>
              <a:rPr lang="en-US" sz="4000" dirty="0"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 </a:t>
            </a:r>
            <a:r>
              <a:rPr lang="en-US" sz="4000" dirty="0" err="1"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suy</a:t>
            </a:r>
            <a:r>
              <a:rPr lang="en-US" sz="4000" dirty="0"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 </a:t>
            </a:r>
            <a:r>
              <a:rPr lang="en-US" sz="4000" dirty="0" err="1"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luận</a:t>
            </a:r>
            <a:r>
              <a:rPr lang="en-US" sz="4000" dirty="0"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 </a:t>
            </a:r>
            <a:r>
              <a:rPr lang="en-US" sz="4000" dirty="0" err="1"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khó</a:t>
            </a:r>
            <a:r>
              <a:rPr lang="en-US" sz="4000" dirty="0"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 </a:t>
            </a:r>
            <a:r>
              <a:rPr lang="en-US" sz="4000" dirty="0" err="1"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khăn</a:t>
            </a:r>
            <a:r>
              <a:rPr lang="en-US" sz="4000" dirty="0"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, </a:t>
            </a:r>
            <a:r>
              <a:rPr lang="en-US" sz="4000" dirty="0" err="1"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thiếu</a:t>
            </a:r>
            <a:r>
              <a:rPr lang="en-US" sz="4000" dirty="0"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 </a:t>
            </a:r>
            <a:r>
              <a:rPr lang="en-US" sz="4000" dirty="0" err="1"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cơ</a:t>
            </a:r>
            <a:r>
              <a:rPr lang="en-US" sz="4000" dirty="0"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 </a:t>
            </a:r>
            <a:r>
              <a:rPr lang="en-US" sz="4000" dirty="0" err="1"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sở</a:t>
            </a:r>
            <a:r>
              <a:rPr lang="en-US" sz="4000" dirty="0"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 </a:t>
            </a:r>
            <a:r>
              <a:rPr lang="en-US" sz="4000" dirty="0" err="1"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thực</a:t>
            </a:r>
            <a:r>
              <a:rPr lang="en-US" sz="4000" dirty="0"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 </a:t>
            </a:r>
            <a:r>
              <a:rPr lang="en-US" sz="4000" dirty="0" err="1"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tế</a:t>
            </a:r>
            <a:r>
              <a:rPr lang="en-US" sz="4000" dirty="0"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, </a:t>
            </a:r>
            <a:r>
              <a:rPr lang="en-US" sz="4000" dirty="0" err="1"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thiếu</a:t>
            </a:r>
            <a:r>
              <a:rPr lang="en-US" sz="4000" dirty="0"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 </a:t>
            </a:r>
            <a:r>
              <a:rPr lang="en-US" sz="4000" dirty="0" err="1"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kiểm</a:t>
            </a:r>
            <a:r>
              <a:rPr lang="en-US" sz="4000" dirty="0"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 </a:t>
            </a:r>
            <a:r>
              <a:rPr lang="en-US" sz="4000" dirty="0" err="1"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chứng</a:t>
            </a:r>
            <a:r>
              <a:rPr lang="en-US" sz="4000" dirty="0"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, </a:t>
            </a:r>
            <a:r>
              <a:rPr lang="en-US" sz="4000" dirty="0" err="1"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khó</a:t>
            </a:r>
            <a:r>
              <a:rPr lang="en-US" sz="4000" dirty="0"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 </a:t>
            </a:r>
            <a:r>
              <a:rPr lang="en-US" sz="4000" dirty="0" err="1"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rút</a:t>
            </a:r>
            <a:r>
              <a:rPr lang="en-US" sz="4000" dirty="0"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 </a:t>
            </a:r>
            <a:r>
              <a:rPr lang="en-US" sz="4000" dirty="0" err="1"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ra</a:t>
            </a:r>
            <a:r>
              <a:rPr lang="en-US" sz="4000" dirty="0"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 </a:t>
            </a:r>
            <a:r>
              <a:rPr lang="en-US" sz="4000" dirty="0" err="1"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nhận</a:t>
            </a:r>
            <a:r>
              <a:rPr lang="en-US" sz="4000" dirty="0"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 </a:t>
            </a:r>
            <a:r>
              <a:rPr lang="en-US" sz="4000" dirty="0" err="1"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định</a:t>
            </a:r>
            <a:r>
              <a:rPr lang="en-US" sz="4000" dirty="0"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 </a:t>
            </a:r>
            <a:r>
              <a:rPr lang="en-US" sz="4000" dirty="0" err="1"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cuối</a:t>
            </a:r>
            <a:endParaRPr lang="vi-VN" sz="40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" name="Rectangle 1"/>
          <p:cNvSpPr/>
          <p:nvPr/>
        </p:nvSpPr>
        <p:spPr>
          <a:xfrm>
            <a:off x="762000" y="580288"/>
            <a:ext cx="16547718" cy="246221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6600" dirty="0" err="1">
                <a:solidFill>
                  <a:srgbClr val="FF0000"/>
                </a:solidFill>
                <a:latin typeface="#9Slide03 IcielNovecento sans E" panose="00000900000000000000" pitchFamily="2" charset="0"/>
              </a:rPr>
              <a:t>Trình</a:t>
            </a:r>
            <a:r>
              <a:rPr lang="en-US" sz="6600" dirty="0">
                <a:solidFill>
                  <a:srgbClr val="FF0000"/>
                </a:solidFill>
                <a:latin typeface="#9Slide03 IcielNovecento sans E" panose="00000900000000000000" pitchFamily="2" charset="0"/>
              </a:rPr>
              <a:t> </a:t>
            </a:r>
            <a:r>
              <a:rPr lang="en-US" sz="6600" dirty="0" err="1">
                <a:solidFill>
                  <a:srgbClr val="FF0000"/>
                </a:solidFill>
                <a:latin typeface="#9Slide03 IcielNovecento sans E" panose="00000900000000000000" pitchFamily="2" charset="0"/>
              </a:rPr>
              <a:t>bày</a:t>
            </a:r>
            <a:r>
              <a:rPr lang="en-US" sz="6600" dirty="0">
                <a:solidFill>
                  <a:srgbClr val="FF0000"/>
                </a:solidFill>
                <a:latin typeface="#9Slide03 IcielNovecento sans E" panose="00000900000000000000" pitchFamily="2" charset="0"/>
              </a:rPr>
              <a:t> </a:t>
            </a:r>
            <a:r>
              <a:rPr lang="en-US" sz="6600" dirty="0" err="1">
                <a:solidFill>
                  <a:srgbClr val="FF0000"/>
                </a:solidFill>
                <a:latin typeface="#9Slide03 IcielNovecento sans E" panose="00000900000000000000" pitchFamily="2" charset="0"/>
              </a:rPr>
              <a:t>một</a:t>
            </a:r>
            <a:r>
              <a:rPr lang="en-US" sz="6600" dirty="0">
                <a:solidFill>
                  <a:srgbClr val="FF0000"/>
                </a:solidFill>
                <a:latin typeface="#9Slide03 IcielNovecento sans E" panose="00000900000000000000" pitchFamily="2" charset="0"/>
              </a:rPr>
              <a:t> </a:t>
            </a:r>
            <a:r>
              <a:rPr lang="en-US" sz="6600" dirty="0" err="1">
                <a:solidFill>
                  <a:srgbClr val="FF0000"/>
                </a:solidFill>
                <a:latin typeface="#9Slide03 IcielNovecento sans E" panose="00000900000000000000" pitchFamily="2" charset="0"/>
              </a:rPr>
              <a:t>phút</a:t>
            </a:r>
            <a:endParaRPr lang="en-US" sz="6600" dirty="0">
              <a:solidFill>
                <a:srgbClr val="FF0000"/>
              </a:solidFill>
              <a:latin typeface="#9Slide03 IcielNovecento sans E" panose="00000900000000000000" pitchFamily="2" charset="0"/>
            </a:endParaRPr>
          </a:p>
          <a:p>
            <a:pPr algn="just"/>
            <a:r>
              <a:rPr lang="vi-VN" sz="4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Có thể hoán đổi trình tự bốn bước thực hiện tư duy phân tích của Sơ-lốc Hôm hay không? Vì sao?</a:t>
            </a:r>
            <a:endParaRPr lang="en-US" sz="44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7D443DB1-0775-A445-B09A-12A6AD2B5F44}"/>
              </a:ext>
            </a:extLst>
          </p:cNvPr>
          <p:cNvGrpSpPr/>
          <p:nvPr/>
        </p:nvGrpSpPr>
        <p:grpSpPr>
          <a:xfrm>
            <a:off x="957017" y="3467100"/>
            <a:ext cx="5319274" cy="2027982"/>
            <a:chOff x="31464" y="763537"/>
            <a:chExt cx="5319274" cy="2027982"/>
          </a:xfrm>
        </p:grpSpPr>
        <p:sp>
          <p:nvSpPr>
            <p:cNvPr id="26" name="Rectangle: Rounded Corners 25">
              <a:extLst>
                <a:ext uri="{FF2B5EF4-FFF2-40B4-BE49-F238E27FC236}">
                  <a16:creationId xmlns:a16="http://schemas.microsoft.com/office/drawing/2014/main" id="{DC259D51-2B4F-7731-4E19-B8D11D2A95B8}"/>
                </a:ext>
              </a:extLst>
            </p:cNvPr>
            <p:cNvSpPr/>
            <p:nvPr/>
          </p:nvSpPr>
          <p:spPr>
            <a:xfrm>
              <a:off x="31464" y="763537"/>
              <a:ext cx="5319274" cy="2027982"/>
            </a:xfrm>
            <a:prstGeom prst="roundRect">
              <a:avLst>
                <a:gd name="adj" fmla="val 10000"/>
              </a:avLst>
            </a:prstGeom>
            <a:solidFill>
              <a:schemeClr val="accent3">
                <a:lumMod val="40000"/>
                <a:lumOff val="60000"/>
              </a:schemeClr>
            </a:solidFill>
            <a:ln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endParaRPr lang="en-US"/>
            </a:p>
          </p:txBody>
        </p:sp>
        <p:sp>
          <p:nvSpPr>
            <p:cNvPr id="27" name="Rectangle: Rounded Corners 4">
              <a:extLst>
                <a:ext uri="{FF2B5EF4-FFF2-40B4-BE49-F238E27FC236}">
                  <a16:creationId xmlns:a16="http://schemas.microsoft.com/office/drawing/2014/main" id="{4E5BDA92-421D-4636-5DCA-1D07E37E753F}"/>
                </a:ext>
              </a:extLst>
            </p:cNvPr>
            <p:cNvSpPr txBox="1"/>
            <p:nvPr/>
          </p:nvSpPr>
          <p:spPr>
            <a:xfrm>
              <a:off x="90862" y="822935"/>
              <a:ext cx="5200478" cy="1909186"/>
            </a:xfrm>
            <a:prstGeom prst="rect">
              <a:avLst/>
            </a:prstGeom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spcFirstLastPara="0" vert="horz" wrap="square" lIns="152400" tIns="152400" rIns="152400" bIns="152400" numCol="1" spcCol="1270" anchor="ctr" anchorCtr="0">
              <a:noAutofit/>
            </a:bodyPr>
            <a:lstStyle/>
            <a:p>
              <a:pPr marL="0" lvl="0" indent="0" algn="ctr" defTabSz="1778000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  <a:buNone/>
              </a:pPr>
              <a:r>
                <a:rPr lang="en-US" sz="4000" b="1" kern="1200" dirty="0">
                  <a:solidFill>
                    <a:sysClr val="windowText" lastClr="000000">
                      <a:hueOff val="0"/>
                      <a:satOff val="0"/>
                      <a:lumOff val="0"/>
                      <a:alphaOff val="0"/>
                    </a:sysClr>
                  </a:solidFill>
                  <a:latin typeface="Times New Roman" panose="02020603050405020304" pitchFamily="18" charset="0"/>
                  <a:ea typeface="+mn-ea"/>
                  <a:cs typeface="Times New Roman" panose="02020603050405020304" pitchFamily="18" charset="0"/>
                </a:rPr>
                <a:t>1. </a:t>
              </a:r>
              <a:r>
                <a:rPr lang="en-US" sz="4000" b="1" kern="1200" dirty="0" err="1">
                  <a:solidFill>
                    <a:sysClr val="windowText" lastClr="000000">
                      <a:hueOff val="0"/>
                      <a:satOff val="0"/>
                      <a:lumOff val="0"/>
                      <a:alphaOff val="0"/>
                    </a:sysClr>
                  </a:solidFill>
                  <a:latin typeface="Times New Roman" panose="02020603050405020304" pitchFamily="18" charset="0"/>
                  <a:ea typeface="+mn-ea"/>
                  <a:cs typeface="Times New Roman" panose="02020603050405020304" pitchFamily="18" charset="0"/>
                </a:rPr>
                <a:t>Quan</a:t>
              </a:r>
              <a:r>
                <a:rPr lang="en-US" sz="4000" b="1" kern="1200" dirty="0">
                  <a:solidFill>
                    <a:sysClr val="windowText" lastClr="000000">
                      <a:hueOff val="0"/>
                      <a:satOff val="0"/>
                      <a:lumOff val="0"/>
                      <a:alphaOff val="0"/>
                    </a:sysClr>
                  </a:solidFill>
                  <a:latin typeface="Times New Roman" panose="02020603050405020304" pitchFamily="18" charset="0"/>
                  <a:ea typeface="+mn-ea"/>
                  <a:cs typeface="Times New Roman" panose="02020603050405020304" pitchFamily="18" charset="0"/>
                </a:rPr>
                <a:t> </a:t>
              </a:r>
              <a:r>
                <a:rPr lang="en-US" sz="4000" b="1" kern="1200" dirty="0" err="1">
                  <a:solidFill>
                    <a:sysClr val="windowText" lastClr="000000">
                      <a:hueOff val="0"/>
                      <a:satOff val="0"/>
                      <a:lumOff val="0"/>
                      <a:alphaOff val="0"/>
                    </a:sysClr>
                  </a:solidFill>
                  <a:latin typeface="Times New Roman" panose="02020603050405020304" pitchFamily="18" charset="0"/>
                  <a:ea typeface="+mn-ea"/>
                  <a:cs typeface="Times New Roman" panose="02020603050405020304" pitchFamily="18" charset="0"/>
                </a:rPr>
                <a:t>sát</a:t>
              </a:r>
              <a:r>
                <a:rPr lang="en-US" sz="4000" b="1" kern="1200" dirty="0">
                  <a:solidFill>
                    <a:sysClr val="windowText" lastClr="000000">
                      <a:hueOff val="0"/>
                      <a:satOff val="0"/>
                      <a:lumOff val="0"/>
                      <a:alphaOff val="0"/>
                    </a:sysClr>
                  </a:solidFill>
                  <a:latin typeface="Times New Roman" panose="02020603050405020304" pitchFamily="18" charset="0"/>
                  <a:ea typeface="+mn-ea"/>
                  <a:cs typeface="Times New Roman" panose="02020603050405020304" pitchFamily="18" charset="0"/>
                </a:rPr>
                <a:t> </a:t>
              </a:r>
              <a:r>
                <a:rPr lang="en-US" sz="4000" b="1" kern="1200" dirty="0" err="1">
                  <a:solidFill>
                    <a:sysClr val="windowText" lastClr="000000">
                      <a:hueOff val="0"/>
                      <a:satOff val="0"/>
                      <a:lumOff val="0"/>
                      <a:alphaOff val="0"/>
                    </a:sysClr>
                  </a:solidFill>
                  <a:latin typeface="Times New Roman" panose="02020603050405020304" pitchFamily="18" charset="0"/>
                  <a:ea typeface="+mn-ea"/>
                  <a:cs typeface="Times New Roman" panose="02020603050405020304" pitchFamily="18" charset="0"/>
                </a:rPr>
                <a:t>từng</a:t>
              </a:r>
              <a:r>
                <a:rPr lang="en-US" sz="4000" b="1" kern="1200" dirty="0">
                  <a:solidFill>
                    <a:sysClr val="windowText" lastClr="000000">
                      <a:hueOff val="0"/>
                      <a:satOff val="0"/>
                      <a:lumOff val="0"/>
                      <a:alphaOff val="0"/>
                    </a:sysClr>
                  </a:solidFill>
                  <a:latin typeface="Times New Roman" panose="02020603050405020304" pitchFamily="18" charset="0"/>
                  <a:ea typeface="+mn-ea"/>
                  <a:cs typeface="Times New Roman" panose="02020603050405020304" pitchFamily="18" charset="0"/>
                </a:rPr>
                <a:t> </a:t>
              </a:r>
            </a:p>
            <a:p>
              <a:pPr marL="0" lvl="0" indent="0" algn="ctr" defTabSz="1778000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  <a:buNone/>
              </a:pPr>
              <a:r>
                <a:rPr lang="en-US" sz="4000" b="1" kern="1200" dirty="0" err="1">
                  <a:solidFill>
                    <a:sysClr val="windowText" lastClr="000000">
                      <a:hueOff val="0"/>
                      <a:satOff val="0"/>
                      <a:lumOff val="0"/>
                      <a:alphaOff val="0"/>
                    </a:sysClr>
                  </a:solidFill>
                  <a:latin typeface="Times New Roman" panose="02020603050405020304" pitchFamily="18" charset="0"/>
                  <a:ea typeface="+mn-ea"/>
                  <a:cs typeface="Times New Roman" panose="02020603050405020304" pitchFamily="18" charset="0"/>
                </a:rPr>
                <a:t>tiểu</a:t>
              </a:r>
              <a:r>
                <a:rPr lang="en-US" sz="4000" b="1" kern="1200" dirty="0">
                  <a:solidFill>
                    <a:sysClr val="windowText" lastClr="000000">
                      <a:hueOff val="0"/>
                      <a:satOff val="0"/>
                      <a:lumOff val="0"/>
                      <a:alphaOff val="0"/>
                    </a:sysClr>
                  </a:solidFill>
                  <a:latin typeface="Times New Roman" panose="02020603050405020304" pitchFamily="18" charset="0"/>
                  <a:ea typeface="+mn-ea"/>
                  <a:cs typeface="Times New Roman" panose="02020603050405020304" pitchFamily="18" charset="0"/>
                </a:rPr>
                <a:t> </a:t>
              </a:r>
              <a:r>
                <a:rPr lang="en-US" sz="4000" b="1" kern="1200" dirty="0" err="1">
                  <a:solidFill>
                    <a:sysClr val="windowText" lastClr="000000">
                      <a:hueOff val="0"/>
                      <a:satOff val="0"/>
                      <a:lumOff val="0"/>
                      <a:alphaOff val="0"/>
                    </a:sysClr>
                  </a:solidFill>
                  <a:latin typeface="Times New Roman" panose="02020603050405020304" pitchFamily="18" charset="0"/>
                  <a:ea typeface="+mn-ea"/>
                  <a:cs typeface="Times New Roman" panose="02020603050405020304" pitchFamily="18" charset="0"/>
                </a:rPr>
                <a:t>tiết</a:t>
              </a:r>
              <a:endParaRPr lang="en-US" sz="4000" b="1" kern="1200" dirty="0">
                <a:solidFill>
                  <a:sysClr val="windowText" lastClr="000000">
                    <a:hueOff val="0"/>
                    <a:satOff val="0"/>
                    <a:lumOff val="0"/>
                    <a:alphaOff val="0"/>
                  </a:sysClr>
                </a:solidFill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endParaRPr>
            </a:p>
          </p:txBody>
        </p:sp>
      </p:grpSp>
      <p:grpSp>
        <p:nvGrpSpPr>
          <p:cNvPr id="4" name="Group 3">
            <a:extLst>
              <a:ext uri="{FF2B5EF4-FFF2-40B4-BE49-F238E27FC236}">
                <a16:creationId xmlns:a16="http://schemas.microsoft.com/office/drawing/2014/main" id="{73C1D9EF-9D00-33F5-F23E-36FA089D2424}"/>
              </a:ext>
            </a:extLst>
          </p:cNvPr>
          <p:cNvGrpSpPr/>
          <p:nvPr/>
        </p:nvGrpSpPr>
        <p:grpSpPr>
          <a:xfrm>
            <a:off x="6450943" y="3467100"/>
            <a:ext cx="4508286" cy="2027982"/>
            <a:chOff x="5525390" y="763537"/>
            <a:chExt cx="4508286" cy="2219082"/>
          </a:xfrm>
        </p:grpSpPr>
        <p:sp>
          <p:nvSpPr>
            <p:cNvPr id="24" name="Rectangle: Rounded Corners 23">
              <a:extLst>
                <a:ext uri="{FF2B5EF4-FFF2-40B4-BE49-F238E27FC236}">
                  <a16:creationId xmlns:a16="http://schemas.microsoft.com/office/drawing/2014/main" id="{ABAD6EB7-EFE5-0F92-9320-2E0A5871493F}"/>
                </a:ext>
              </a:extLst>
            </p:cNvPr>
            <p:cNvSpPr/>
            <p:nvPr/>
          </p:nvSpPr>
          <p:spPr>
            <a:xfrm>
              <a:off x="5525390" y="763537"/>
              <a:ext cx="4508286" cy="2219082"/>
            </a:xfrm>
            <a:prstGeom prst="roundRect">
              <a:avLst>
                <a:gd name="adj" fmla="val 10000"/>
              </a:avLst>
            </a:prstGeom>
            <a:solidFill>
              <a:schemeClr val="accent1">
                <a:lumMod val="20000"/>
                <a:lumOff val="80000"/>
              </a:schemeClr>
            </a:solidFill>
            <a:ln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endParaRPr lang="en-US"/>
            </a:p>
          </p:txBody>
        </p:sp>
        <p:sp>
          <p:nvSpPr>
            <p:cNvPr id="25" name="Rectangle: Rounded Corners 6">
              <a:extLst>
                <a:ext uri="{FF2B5EF4-FFF2-40B4-BE49-F238E27FC236}">
                  <a16:creationId xmlns:a16="http://schemas.microsoft.com/office/drawing/2014/main" id="{5F703FC4-E273-9C5B-6D90-2CD0043C8C3F}"/>
                </a:ext>
              </a:extLst>
            </p:cNvPr>
            <p:cNvSpPr txBox="1"/>
            <p:nvPr/>
          </p:nvSpPr>
          <p:spPr>
            <a:xfrm>
              <a:off x="5590385" y="828532"/>
              <a:ext cx="4378296" cy="2089092"/>
            </a:xfrm>
            <a:prstGeom prst="rect">
              <a:avLst/>
            </a:prstGeom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spcFirstLastPara="0" vert="horz" wrap="square" lIns="152400" tIns="152400" rIns="152400" bIns="152400" numCol="1" spcCol="1270" anchor="ctr" anchorCtr="0">
              <a:noAutofit/>
            </a:bodyPr>
            <a:lstStyle/>
            <a:p>
              <a:pPr marL="0" lvl="0" indent="0" algn="ctr" defTabSz="1778000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  <a:buNone/>
              </a:pPr>
              <a:r>
                <a:rPr lang="vi-VN" sz="4000" b="1" kern="1200" dirty="0">
                  <a:solidFill>
                    <a:sysClr val="windowText" lastClr="000000">
                      <a:hueOff val="0"/>
                      <a:satOff val="0"/>
                      <a:lumOff val="0"/>
                      <a:alphaOff val="0"/>
                    </a:sysClr>
                  </a:solidFill>
                  <a:latin typeface="Times New Roman" panose="02020603050405020304" pitchFamily="18" charset="0"/>
                  <a:ea typeface="+mn-ea"/>
                  <a:cs typeface="Times New Roman" panose="02020603050405020304" pitchFamily="18" charset="0"/>
                </a:rPr>
                <a:t>2. Đưa ra một số giả thiết giải thích các chi tiết</a:t>
              </a:r>
              <a:endParaRPr lang="en-US" sz="4000" b="1" kern="1200" dirty="0">
                <a:solidFill>
                  <a:sysClr val="windowText" lastClr="000000">
                    <a:hueOff val="0"/>
                    <a:satOff val="0"/>
                    <a:lumOff val="0"/>
                    <a:alphaOff val="0"/>
                  </a:sysClr>
                </a:solidFill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endParaRPr>
            </a:p>
          </p:txBody>
        </p:sp>
      </p:grpSp>
      <p:grpSp>
        <p:nvGrpSpPr>
          <p:cNvPr id="18" name="Group 17">
            <a:extLst>
              <a:ext uri="{FF2B5EF4-FFF2-40B4-BE49-F238E27FC236}">
                <a16:creationId xmlns:a16="http://schemas.microsoft.com/office/drawing/2014/main" id="{D407F657-C23A-5E4C-C521-DAD392B0CA22}"/>
              </a:ext>
            </a:extLst>
          </p:cNvPr>
          <p:cNvGrpSpPr/>
          <p:nvPr/>
        </p:nvGrpSpPr>
        <p:grpSpPr>
          <a:xfrm>
            <a:off x="11133881" y="3467100"/>
            <a:ext cx="4262230" cy="2103506"/>
            <a:chOff x="10208328" y="763537"/>
            <a:chExt cx="4262230" cy="1855053"/>
          </a:xfrm>
        </p:grpSpPr>
        <p:sp>
          <p:nvSpPr>
            <p:cNvPr id="22" name="Rectangle: Rounded Corners 21">
              <a:extLst>
                <a:ext uri="{FF2B5EF4-FFF2-40B4-BE49-F238E27FC236}">
                  <a16:creationId xmlns:a16="http://schemas.microsoft.com/office/drawing/2014/main" id="{18C70308-7F89-59DB-D169-6564F5961195}"/>
                </a:ext>
              </a:extLst>
            </p:cNvPr>
            <p:cNvSpPr/>
            <p:nvPr/>
          </p:nvSpPr>
          <p:spPr>
            <a:xfrm>
              <a:off x="10208328" y="763537"/>
              <a:ext cx="4262230" cy="1855053"/>
            </a:xfrm>
            <a:prstGeom prst="roundRect">
              <a:avLst>
                <a:gd name="adj" fmla="val 10000"/>
              </a:avLst>
            </a:prstGeom>
            <a:solidFill>
              <a:schemeClr val="accent2">
                <a:lumMod val="40000"/>
                <a:lumOff val="60000"/>
              </a:schemeClr>
            </a:solidFill>
            <a:ln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endParaRPr lang="en-US"/>
            </a:p>
          </p:txBody>
        </p:sp>
        <p:sp>
          <p:nvSpPr>
            <p:cNvPr id="23" name="Rectangle: Rounded Corners 8">
              <a:extLst>
                <a:ext uri="{FF2B5EF4-FFF2-40B4-BE49-F238E27FC236}">
                  <a16:creationId xmlns:a16="http://schemas.microsoft.com/office/drawing/2014/main" id="{DA2263A4-111C-8D77-313B-D7FED5FEA946}"/>
                </a:ext>
              </a:extLst>
            </p:cNvPr>
            <p:cNvSpPr txBox="1"/>
            <p:nvPr/>
          </p:nvSpPr>
          <p:spPr>
            <a:xfrm>
              <a:off x="10262661" y="817870"/>
              <a:ext cx="4153564" cy="1746387"/>
            </a:xfrm>
            <a:prstGeom prst="rect">
              <a:avLst/>
            </a:prstGeom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spcFirstLastPara="0" vert="horz" wrap="square" lIns="152400" tIns="152400" rIns="152400" bIns="152400" numCol="1" spcCol="1270" anchor="ctr" anchorCtr="0">
              <a:noAutofit/>
            </a:bodyPr>
            <a:lstStyle/>
            <a:p>
              <a:pPr marL="0" lvl="0" indent="0" algn="ctr" defTabSz="1778000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  <a:buNone/>
              </a:pPr>
              <a:r>
                <a:rPr lang="en-US" sz="4000" b="1" kern="1200" dirty="0">
                  <a:solidFill>
                    <a:sysClr val="windowText" lastClr="000000">
                      <a:hueOff val="0"/>
                      <a:satOff val="0"/>
                      <a:lumOff val="0"/>
                      <a:alphaOff val="0"/>
                    </a:sysClr>
                  </a:solidFill>
                  <a:latin typeface="Times New Roman" panose="02020603050405020304" pitchFamily="18" charset="0"/>
                  <a:ea typeface="+mn-ea"/>
                  <a:cs typeface="Times New Roman" panose="02020603050405020304" pitchFamily="18" charset="0"/>
                </a:rPr>
                <a:t>3. </a:t>
              </a:r>
              <a:r>
                <a:rPr lang="en-US" sz="4000" b="1" kern="1200" dirty="0" err="1">
                  <a:solidFill>
                    <a:sysClr val="windowText" lastClr="000000">
                      <a:hueOff val="0"/>
                      <a:satOff val="0"/>
                      <a:lumOff val="0"/>
                      <a:alphaOff val="0"/>
                    </a:sysClr>
                  </a:solidFill>
                  <a:latin typeface="Times New Roman" panose="02020603050405020304" pitchFamily="18" charset="0"/>
                  <a:ea typeface="+mn-ea"/>
                  <a:cs typeface="Times New Roman" panose="02020603050405020304" pitchFamily="18" charset="0"/>
                </a:rPr>
                <a:t>Loại</a:t>
              </a:r>
              <a:r>
                <a:rPr lang="en-US" sz="4000" b="1" kern="1200" dirty="0">
                  <a:solidFill>
                    <a:sysClr val="windowText" lastClr="000000">
                      <a:hueOff val="0"/>
                      <a:satOff val="0"/>
                      <a:lumOff val="0"/>
                      <a:alphaOff val="0"/>
                    </a:sysClr>
                  </a:solidFill>
                  <a:latin typeface="Times New Roman" panose="02020603050405020304" pitchFamily="18" charset="0"/>
                  <a:ea typeface="+mn-ea"/>
                  <a:cs typeface="Times New Roman" panose="02020603050405020304" pitchFamily="18" charset="0"/>
                </a:rPr>
                <a:t> </a:t>
              </a:r>
              <a:r>
                <a:rPr lang="en-US" sz="4000" b="1" kern="1200" dirty="0" err="1">
                  <a:solidFill>
                    <a:sysClr val="windowText" lastClr="000000">
                      <a:hueOff val="0"/>
                      <a:satOff val="0"/>
                      <a:lumOff val="0"/>
                      <a:alphaOff val="0"/>
                    </a:sysClr>
                  </a:solidFill>
                  <a:latin typeface="Times New Roman" panose="02020603050405020304" pitchFamily="18" charset="0"/>
                  <a:ea typeface="+mn-ea"/>
                  <a:cs typeface="Times New Roman" panose="02020603050405020304" pitchFamily="18" charset="0"/>
                </a:rPr>
                <a:t>trừ</a:t>
              </a:r>
              <a:r>
                <a:rPr lang="en-US" sz="4000" b="1" kern="1200" dirty="0">
                  <a:solidFill>
                    <a:sysClr val="windowText" lastClr="000000">
                      <a:hueOff val="0"/>
                      <a:satOff val="0"/>
                      <a:lumOff val="0"/>
                      <a:alphaOff val="0"/>
                    </a:sysClr>
                  </a:solidFill>
                  <a:latin typeface="Times New Roman" panose="02020603050405020304" pitchFamily="18" charset="0"/>
                  <a:ea typeface="+mn-ea"/>
                  <a:cs typeface="Times New Roman" panose="02020603050405020304" pitchFamily="18" charset="0"/>
                </a:rPr>
                <a:t> </a:t>
              </a:r>
              <a:r>
                <a:rPr lang="en-US" sz="4000" b="1" kern="1200" dirty="0" err="1">
                  <a:solidFill>
                    <a:sysClr val="windowText" lastClr="000000">
                      <a:hueOff val="0"/>
                      <a:satOff val="0"/>
                      <a:lumOff val="0"/>
                      <a:alphaOff val="0"/>
                    </a:sysClr>
                  </a:solidFill>
                  <a:latin typeface="Times New Roman" panose="02020603050405020304" pitchFamily="18" charset="0"/>
                  <a:ea typeface="+mn-ea"/>
                  <a:cs typeface="Times New Roman" panose="02020603050405020304" pitchFamily="18" charset="0"/>
                </a:rPr>
                <a:t>nguyên</a:t>
              </a:r>
              <a:r>
                <a:rPr lang="en-US" sz="4000" b="1" kern="1200" dirty="0">
                  <a:solidFill>
                    <a:sysClr val="windowText" lastClr="000000">
                      <a:hueOff val="0"/>
                      <a:satOff val="0"/>
                      <a:lumOff val="0"/>
                      <a:alphaOff val="0"/>
                    </a:sysClr>
                  </a:solidFill>
                  <a:latin typeface="Times New Roman" panose="02020603050405020304" pitchFamily="18" charset="0"/>
                  <a:ea typeface="+mn-ea"/>
                  <a:cs typeface="Times New Roman" panose="02020603050405020304" pitchFamily="18" charset="0"/>
                </a:rPr>
                <a:t> </a:t>
              </a:r>
              <a:r>
                <a:rPr lang="en-US" sz="4000" b="1" kern="1200" dirty="0" err="1">
                  <a:solidFill>
                    <a:sysClr val="windowText" lastClr="000000">
                      <a:hueOff val="0"/>
                      <a:satOff val="0"/>
                      <a:lumOff val="0"/>
                      <a:alphaOff val="0"/>
                    </a:sysClr>
                  </a:solidFill>
                  <a:latin typeface="Times New Roman" panose="02020603050405020304" pitchFamily="18" charset="0"/>
                  <a:ea typeface="+mn-ea"/>
                  <a:cs typeface="Times New Roman" panose="02020603050405020304" pitchFamily="18" charset="0"/>
                </a:rPr>
                <a:t>nhân</a:t>
              </a:r>
              <a:r>
                <a:rPr lang="en-US" sz="4000" b="1" kern="1200" dirty="0">
                  <a:solidFill>
                    <a:sysClr val="windowText" lastClr="000000">
                      <a:hueOff val="0"/>
                      <a:satOff val="0"/>
                      <a:lumOff val="0"/>
                      <a:alphaOff val="0"/>
                    </a:sysClr>
                  </a:solidFill>
                  <a:latin typeface="Times New Roman" panose="02020603050405020304" pitchFamily="18" charset="0"/>
                  <a:ea typeface="+mn-ea"/>
                  <a:cs typeface="Times New Roman" panose="02020603050405020304" pitchFamily="18" charset="0"/>
                </a:rPr>
                <a:t> </a:t>
              </a:r>
              <a:r>
                <a:rPr lang="en-US" sz="4000" b="1" kern="1200" dirty="0" err="1">
                  <a:solidFill>
                    <a:sysClr val="windowText" lastClr="000000">
                      <a:hueOff val="0"/>
                      <a:satOff val="0"/>
                      <a:lumOff val="0"/>
                      <a:alphaOff val="0"/>
                    </a:sysClr>
                  </a:solidFill>
                  <a:latin typeface="Times New Roman" panose="02020603050405020304" pitchFamily="18" charset="0"/>
                  <a:ea typeface="+mn-ea"/>
                  <a:cs typeface="Times New Roman" panose="02020603050405020304" pitchFamily="18" charset="0"/>
                </a:rPr>
                <a:t>ít</a:t>
              </a:r>
              <a:r>
                <a:rPr lang="en-US" sz="4000" b="1" kern="1200" dirty="0">
                  <a:solidFill>
                    <a:sysClr val="windowText" lastClr="000000">
                      <a:hueOff val="0"/>
                      <a:satOff val="0"/>
                      <a:lumOff val="0"/>
                      <a:alphaOff val="0"/>
                    </a:sysClr>
                  </a:solidFill>
                  <a:latin typeface="Times New Roman" panose="02020603050405020304" pitchFamily="18" charset="0"/>
                  <a:ea typeface="+mn-ea"/>
                  <a:cs typeface="Times New Roman" panose="02020603050405020304" pitchFamily="18" charset="0"/>
                </a:rPr>
                <a:t> </a:t>
              </a:r>
              <a:r>
                <a:rPr lang="en-US" sz="4000" b="1" kern="1200" dirty="0" err="1">
                  <a:solidFill>
                    <a:sysClr val="windowText" lastClr="000000">
                      <a:hueOff val="0"/>
                      <a:satOff val="0"/>
                      <a:lumOff val="0"/>
                      <a:alphaOff val="0"/>
                    </a:sysClr>
                  </a:solidFill>
                  <a:latin typeface="Times New Roman" panose="02020603050405020304" pitchFamily="18" charset="0"/>
                  <a:ea typeface="+mn-ea"/>
                  <a:cs typeface="Times New Roman" panose="02020603050405020304" pitchFamily="18" charset="0"/>
                </a:rPr>
                <a:t>khả</a:t>
              </a:r>
              <a:r>
                <a:rPr lang="en-US" sz="4000" b="1" kern="1200" dirty="0">
                  <a:solidFill>
                    <a:sysClr val="windowText" lastClr="000000">
                      <a:hueOff val="0"/>
                      <a:satOff val="0"/>
                      <a:lumOff val="0"/>
                      <a:alphaOff val="0"/>
                    </a:sysClr>
                  </a:solidFill>
                  <a:latin typeface="Times New Roman" panose="02020603050405020304" pitchFamily="18" charset="0"/>
                  <a:ea typeface="+mn-ea"/>
                  <a:cs typeface="Times New Roman" panose="02020603050405020304" pitchFamily="18" charset="0"/>
                </a:rPr>
                <a:t> </a:t>
              </a:r>
              <a:r>
                <a:rPr lang="en-US" sz="4000" b="1" kern="1200" dirty="0" err="1">
                  <a:solidFill>
                    <a:sysClr val="windowText" lastClr="000000">
                      <a:hueOff val="0"/>
                      <a:satOff val="0"/>
                      <a:lumOff val="0"/>
                      <a:alphaOff val="0"/>
                    </a:sysClr>
                  </a:solidFill>
                  <a:latin typeface="Times New Roman" panose="02020603050405020304" pitchFamily="18" charset="0"/>
                  <a:ea typeface="+mn-ea"/>
                  <a:cs typeface="Times New Roman" panose="02020603050405020304" pitchFamily="18" charset="0"/>
                </a:rPr>
                <a:t>năng</a:t>
              </a:r>
              <a:r>
                <a:rPr lang="en-US" sz="4000" b="1" kern="1200" dirty="0">
                  <a:solidFill>
                    <a:sysClr val="windowText" lastClr="000000">
                      <a:hueOff val="0"/>
                      <a:satOff val="0"/>
                      <a:lumOff val="0"/>
                      <a:alphaOff val="0"/>
                    </a:sysClr>
                  </a:solidFill>
                  <a:latin typeface="Times New Roman" panose="02020603050405020304" pitchFamily="18" charset="0"/>
                  <a:ea typeface="+mn-ea"/>
                  <a:cs typeface="Times New Roman" panose="02020603050405020304" pitchFamily="18" charset="0"/>
                </a:rPr>
                <a:t> </a:t>
              </a:r>
              <a:r>
                <a:rPr lang="en-US" sz="4000" b="1" kern="1200" dirty="0" err="1">
                  <a:solidFill>
                    <a:sysClr val="windowText" lastClr="000000">
                      <a:hueOff val="0"/>
                      <a:satOff val="0"/>
                      <a:lumOff val="0"/>
                      <a:alphaOff val="0"/>
                    </a:sysClr>
                  </a:solidFill>
                  <a:latin typeface="Times New Roman" panose="02020603050405020304" pitchFamily="18" charset="0"/>
                  <a:ea typeface="+mn-ea"/>
                  <a:cs typeface="Times New Roman" panose="02020603050405020304" pitchFamily="18" charset="0"/>
                </a:rPr>
                <a:t>xảy</a:t>
              </a:r>
              <a:r>
                <a:rPr lang="en-US" sz="4000" b="1" kern="1200" dirty="0">
                  <a:solidFill>
                    <a:sysClr val="windowText" lastClr="000000">
                      <a:hueOff val="0"/>
                      <a:satOff val="0"/>
                      <a:lumOff val="0"/>
                      <a:alphaOff val="0"/>
                    </a:sysClr>
                  </a:solidFill>
                  <a:latin typeface="Times New Roman" panose="02020603050405020304" pitchFamily="18" charset="0"/>
                  <a:ea typeface="+mn-ea"/>
                  <a:cs typeface="Times New Roman" panose="02020603050405020304" pitchFamily="18" charset="0"/>
                </a:rPr>
                <a:t> </a:t>
              </a:r>
              <a:r>
                <a:rPr lang="en-US" sz="4000" b="1" kern="1200" dirty="0" err="1">
                  <a:solidFill>
                    <a:sysClr val="windowText" lastClr="000000">
                      <a:hueOff val="0"/>
                      <a:satOff val="0"/>
                      <a:lumOff val="0"/>
                      <a:alphaOff val="0"/>
                    </a:sysClr>
                  </a:solidFill>
                  <a:latin typeface="Times New Roman" panose="02020603050405020304" pitchFamily="18" charset="0"/>
                  <a:ea typeface="+mn-ea"/>
                  <a:cs typeface="Times New Roman" panose="02020603050405020304" pitchFamily="18" charset="0"/>
                </a:rPr>
                <a:t>ra</a:t>
              </a:r>
              <a:endParaRPr lang="en-US" sz="4000" b="1" kern="1200" dirty="0">
                <a:solidFill>
                  <a:sysClr val="windowText" lastClr="000000">
                    <a:hueOff val="0"/>
                    <a:satOff val="0"/>
                    <a:lumOff val="0"/>
                    <a:alphaOff val="0"/>
                  </a:sysClr>
                </a:solidFill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endParaRPr>
            </a:p>
          </p:txBody>
        </p:sp>
      </p:grpSp>
      <p:grpSp>
        <p:nvGrpSpPr>
          <p:cNvPr id="19" name="Group 18">
            <a:extLst>
              <a:ext uri="{FF2B5EF4-FFF2-40B4-BE49-F238E27FC236}">
                <a16:creationId xmlns:a16="http://schemas.microsoft.com/office/drawing/2014/main" id="{A40B6A58-A436-4FAE-EDA0-2C094A3EF976}"/>
              </a:ext>
            </a:extLst>
          </p:cNvPr>
          <p:cNvGrpSpPr/>
          <p:nvPr/>
        </p:nvGrpSpPr>
        <p:grpSpPr>
          <a:xfrm>
            <a:off x="15570764" y="3467100"/>
            <a:ext cx="2087324" cy="4683019"/>
            <a:chOff x="14645211" y="763537"/>
            <a:chExt cx="2087324" cy="4683019"/>
          </a:xfrm>
        </p:grpSpPr>
        <p:sp>
          <p:nvSpPr>
            <p:cNvPr id="20" name="Rectangle: Rounded Corners 19">
              <a:extLst>
                <a:ext uri="{FF2B5EF4-FFF2-40B4-BE49-F238E27FC236}">
                  <a16:creationId xmlns:a16="http://schemas.microsoft.com/office/drawing/2014/main" id="{CBFAA8DB-88A1-D226-302D-AF8BCEC752A4}"/>
                </a:ext>
              </a:extLst>
            </p:cNvPr>
            <p:cNvSpPr/>
            <p:nvPr/>
          </p:nvSpPr>
          <p:spPr>
            <a:xfrm>
              <a:off x="14645211" y="763537"/>
              <a:ext cx="2087324" cy="4683019"/>
            </a:xfrm>
            <a:prstGeom prst="roundRect">
              <a:avLst>
                <a:gd name="adj" fmla="val 10000"/>
              </a:avLst>
            </a:prstGeom>
            <a:solidFill>
              <a:schemeClr val="accent6">
                <a:lumMod val="20000"/>
                <a:lumOff val="80000"/>
              </a:schemeClr>
            </a:solidFill>
            <a:ln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endParaRPr lang="en-US"/>
            </a:p>
          </p:txBody>
        </p:sp>
        <p:sp>
          <p:nvSpPr>
            <p:cNvPr id="21" name="Rectangle: Rounded Corners 10">
              <a:extLst>
                <a:ext uri="{FF2B5EF4-FFF2-40B4-BE49-F238E27FC236}">
                  <a16:creationId xmlns:a16="http://schemas.microsoft.com/office/drawing/2014/main" id="{6DE84F07-35F0-1A09-594E-437CFB771C2A}"/>
                </a:ext>
              </a:extLst>
            </p:cNvPr>
            <p:cNvSpPr txBox="1"/>
            <p:nvPr/>
          </p:nvSpPr>
          <p:spPr>
            <a:xfrm>
              <a:off x="14706347" y="824673"/>
              <a:ext cx="1965052" cy="4560747"/>
            </a:xfrm>
            <a:prstGeom prst="rect">
              <a:avLst/>
            </a:prstGeom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spcFirstLastPara="0" vert="horz" wrap="square" lIns="152400" tIns="152400" rIns="152400" bIns="152400" numCol="1" spcCol="1270" anchor="ctr" anchorCtr="0">
              <a:noAutofit/>
            </a:bodyPr>
            <a:lstStyle/>
            <a:p>
              <a:pPr marL="0" lvl="0" indent="0" algn="ctr" defTabSz="1778000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  <a:buNone/>
              </a:pPr>
              <a:r>
                <a:rPr lang="vi-VN" sz="4000" b="1" kern="1200" dirty="0">
                  <a:solidFill>
                    <a:sysClr val="windowText" lastClr="000000">
                      <a:hueOff val="0"/>
                      <a:satOff val="0"/>
                      <a:lumOff val="0"/>
                      <a:alphaOff val="0"/>
                    </a:sysClr>
                  </a:solidFill>
                  <a:latin typeface="Times New Roman" panose="02020603050405020304" pitchFamily="18" charset="0"/>
                  <a:ea typeface="+mn-ea"/>
                  <a:cs typeface="Times New Roman" panose="02020603050405020304" pitchFamily="18" charset="0"/>
                </a:rPr>
                <a:t>4. Tổng hợp suy luận, đưa ra lời giải thích</a:t>
              </a:r>
              <a:endParaRPr lang="en-US" sz="4000" b="1" kern="1200" dirty="0">
                <a:solidFill>
                  <a:sysClr val="windowText" lastClr="000000">
                    <a:hueOff val="0"/>
                    <a:satOff val="0"/>
                    <a:lumOff val="0"/>
                    <a:alphaOff val="0"/>
                  </a:sysClr>
                </a:solidFill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endParaRPr>
            </a:p>
            <a:p>
              <a:pPr marL="0" lvl="0" indent="0" algn="ctr" defTabSz="1778000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  <a:buNone/>
              </a:pPr>
              <a:endParaRPr lang="en-US" sz="4000" b="1" kern="1200" dirty="0">
                <a:solidFill>
                  <a:sysClr val="windowText" lastClr="000000">
                    <a:hueOff val="0"/>
                    <a:satOff val="0"/>
                    <a:lumOff val="0"/>
                    <a:alphaOff val="0"/>
                  </a:sysClr>
                </a:solidFill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endParaRPr>
            </a:p>
          </p:txBody>
        </p:sp>
      </p:grpSp>
      <p:sp>
        <p:nvSpPr>
          <p:cNvPr id="28" name="TextBox 27">
            <a:extLst>
              <a:ext uri="{FF2B5EF4-FFF2-40B4-BE49-F238E27FC236}">
                <a16:creationId xmlns:a16="http://schemas.microsoft.com/office/drawing/2014/main" id="{34D96747-2FC8-878D-C1A1-5F2CA58B796A}"/>
              </a:ext>
            </a:extLst>
          </p:cNvPr>
          <p:cNvSpPr txBox="1"/>
          <p:nvPr/>
        </p:nvSpPr>
        <p:spPr>
          <a:xfrm>
            <a:off x="-152400" y="8698572"/>
            <a:ext cx="14223585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4000" b="1" dirty="0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 KHÔNG THỂ ĐẢO TRẬT TỰ</a:t>
            </a:r>
            <a:endParaRPr lang="vi-VN" sz="4000" b="1" dirty="0">
              <a:solidFill>
                <a:srgbClr val="C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9" name="Freeform 8">
            <a:extLst>
              <a:ext uri="{FF2B5EF4-FFF2-40B4-BE49-F238E27FC236}">
                <a16:creationId xmlns:a16="http://schemas.microsoft.com/office/drawing/2014/main" id="{CDEFCEB7-89DB-3FF7-A776-7A2C02E824CA}"/>
              </a:ext>
            </a:extLst>
          </p:cNvPr>
          <p:cNvSpPr/>
          <p:nvPr/>
        </p:nvSpPr>
        <p:spPr>
          <a:xfrm>
            <a:off x="13586064" y="6119886"/>
            <a:ext cx="2005965" cy="4114800"/>
          </a:xfrm>
          <a:custGeom>
            <a:avLst/>
            <a:gdLst/>
            <a:ahLst/>
            <a:cxnLst/>
            <a:rect l="l" t="t" r="r" b="b"/>
            <a:pathLst>
              <a:path w="2005965" h="4114800">
                <a:moveTo>
                  <a:pt x="0" y="0"/>
                </a:moveTo>
                <a:lnTo>
                  <a:pt x="2005965" y="0"/>
                </a:lnTo>
                <a:lnTo>
                  <a:pt x="2005965" y="4114800"/>
                </a:lnTo>
                <a:lnTo>
                  <a:pt x="0" y="4114800"/>
                </a:lnTo>
                <a:lnTo>
                  <a:pt x="0" y="0"/>
                </a:lnTo>
                <a:close/>
              </a:path>
            </a:pathLst>
          </a:custGeom>
          <a:blipFill>
            <a:blip r:embed="rId3">
              <a:extLst>
                <a:ext uri="{96DAC541-7B7A-43D3-8B79-37D633B846F1}">
                  <asvg:svgBlip xmlns:asvg="http://schemas.microsoft.com/office/drawing/2016/SVG/main" xmlns="" r:embed="rId4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89295932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eelOff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5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8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1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4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9" dur="5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4" dur="500"/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9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28" grpId="0"/>
      <p:bldP spid="29" grpId="0" animBg="1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>
            <a:extLst>
              <a:ext uri="{FF2B5EF4-FFF2-40B4-BE49-F238E27FC236}">
                <a16:creationId xmlns:a16="http://schemas.microsoft.com/office/drawing/2014/main" id="{9921DCF8-E328-8306-EE78-048FE8C518C0}"/>
              </a:ext>
            </a:extLst>
          </p:cNvPr>
          <p:cNvSpPr txBox="1"/>
          <p:nvPr/>
        </p:nvSpPr>
        <p:spPr>
          <a:xfrm>
            <a:off x="228600" y="1562100"/>
            <a:ext cx="18288000" cy="3046988"/>
          </a:xfrm>
          <a:prstGeom prst="rect">
            <a:avLst/>
          </a:prstGeom>
          <a:solidFill>
            <a:schemeClr val="bg1"/>
          </a:solidFill>
        </p:spPr>
        <p:txBody>
          <a:bodyPr wrap="square">
            <a:spAutoFit/>
          </a:bodyPr>
          <a:lstStyle/>
          <a:p>
            <a:pPr marL="0" marR="0" lvl="0" indent="0" algn="ctr" defTabSz="1828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-US" sz="6400" b="1" i="0" u="none" strike="noStrike" kern="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#9Slide04 Rokkitt Black" panose="00000A00000000000000" pitchFamily="2" charset="0"/>
                <a:cs typeface="Times New Roman" panose="02020603050405020304" pitchFamily="18" charset="0"/>
                <a:sym typeface="Arial"/>
              </a:rPr>
              <a:t>2. </a:t>
            </a:r>
          </a:p>
          <a:p>
            <a:pPr marL="0" marR="0" lvl="0" indent="0" algn="ctr" defTabSz="1828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-US" sz="6400" b="1" i="0" u="none" strike="noStrike" kern="0" cap="none" spc="0" normalizeH="0" baseline="0" noProof="0" dirty="0" err="1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#9Slide04 Rokkitt Black" panose="00000A00000000000000" pitchFamily="2" charset="0"/>
                <a:cs typeface="Times New Roman" panose="02020603050405020304" pitchFamily="18" charset="0"/>
                <a:sym typeface="Arial"/>
              </a:rPr>
              <a:t>Tác</a:t>
            </a:r>
            <a:r>
              <a:rPr kumimoji="0" lang="en-US" sz="6400" b="1" i="0" u="none" strike="noStrike" kern="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#9Slide04 Rokkitt Black" panose="00000A00000000000000" pitchFamily="2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6400" b="1" i="0" u="none" strike="noStrike" kern="0" cap="none" spc="0" normalizeH="0" baseline="0" noProof="0" dirty="0" err="1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#9Slide04 Rokkitt Black" panose="00000A00000000000000" pitchFamily="2" charset="0"/>
                <a:cs typeface="Times New Roman" panose="02020603050405020304" pitchFamily="18" charset="0"/>
                <a:sym typeface="Arial"/>
              </a:rPr>
              <a:t>dụng</a:t>
            </a:r>
            <a:r>
              <a:rPr kumimoji="0" lang="en-US" sz="6400" b="1" i="0" u="none" strike="noStrike" kern="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#9Slide04 Rokkitt Black" panose="00000A00000000000000" pitchFamily="2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6400" b="1" i="0" u="none" strike="noStrike" kern="0" cap="none" spc="0" normalizeH="0" baseline="0" noProof="0" dirty="0" err="1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#9Slide04 Rokkitt Black" panose="00000A00000000000000" pitchFamily="2" charset="0"/>
                <a:cs typeface="Times New Roman" panose="02020603050405020304" pitchFamily="18" charset="0"/>
                <a:sym typeface="Arial"/>
              </a:rPr>
              <a:t>của</a:t>
            </a:r>
            <a:r>
              <a:rPr kumimoji="0" lang="en-US" sz="6400" b="1" i="0" u="none" strike="noStrike" kern="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#9Slide04 Rokkitt Black" panose="00000A00000000000000" pitchFamily="2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6400" b="1" i="0" u="none" strike="noStrike" kern="0" cap="none" spc="0" normalizeH="0" baseline="0" noProof="0" dirty="0" err="1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#9Slide04 Rokkitt Black" panose="00000A00000000000000" pitchFamily="2" charset="0"/>
                <a:cs typeface="Times New Roman" panose="02020603050405020304" pitchFamily="18" charset="0"/>
                <a:sym typeface="Arial"/>
              </a:rPr>
              <a:t>việc</a:t>
            </a:r>
            <a:r>
              <a:rPr kumimoji="0" lang="en-US" sz="6400" b="1" i="0" u="none" strike="noStrike" kern="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#9Slide04 Rokkitt Black" panose="00000A00000000000000" pitchFamily="2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6400" b="1" i="0" u="none" strike="noStrike" kern="0" cap="none" spc="0" normalizeH="0" baseline="0" noProof="0" dirty="0" err="1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#9Slide04 Rokkitt Black" panose="00000A00000000000000" pitchFamily="2" charset="0"/>
                <a:cs typeface="Times New Roman" panose="02020603050405020304" pitchFamily="18" charset="0"/>
                <a:sym typeface="Arial"/>
              </a:rPr>
              <a:t>nêu</a:t>
            </a:r>
            <a:r>
              <a:rPr kumimoji="0" lang="en-US" sz="6400" b="1" i="0" u="none" strike="noStrike" kern="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#9Slide04 Rokkitt Black" panose="00000A00000000000000" pitchFamily="2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6400" b="1" i="0" u="none" strike="noStrike" kern="0" cap="none" spc="0" normalizeH="0" baseline="0" noProof="0" dirty="0" err="1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#9Slide04 Rokkitt Black" panose="00000A00000000000000" pitchFamily="2" charset="0"/>
                <a:cs typeface="Times New Roman" panose="02020603050405020304" pitchFamily="18" charset="0"/>
                <a:sym typeface="Arial"/>
              </a:rPr>
              <a:t>ví</a:t>
            </a:r>
            <a:r>
              <a:rPr kumimoji="0" lang="en-US" sz="6400" b="1" i="0" u="none" strike="noStrike" kern="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#9Slide04 Rokkitt Black" panose="00000A00000000000000" pitchFamily="2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6400" b="1" i="0" u="none" strike="noStrike" kern="0" cap="none" spc="0" normalizeH="0" baseline="0" noProof="0" dirty="0" err="1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#9Slide04 Rokkitt Black" panose="00000A00000000000000" pitchFamily="2" charset="0"/>
                <a:cs typeface="Times New Roman" panose="02020603050405020304" pitchFamily="18" charset="0"/>
                <a:sym typeface="Arial"/>
              </a:rPr>
              <a:t>dụ</a:t>
            </a:r>
            <a:r>
              <a:rPr kumimoji="0" lang="en-US" sz="6400" b="1" i="0" u="none" strike="noStrike" kern="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#9Slide04 Rokkitt Black" panose="00000A00000000000000" pitchFamily="2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6400" b="1" i="0" u="none" strike="noStrike" kern="0" cap="none" spc="0" normalizeH="0" baseline="0" noProof="0" dirty="0" err="1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#9Slide04 Rokkitt Black" panose="00000A00000000000000" pitchFamily="2" charset="0"/>
                <a:cs typeface="Times New Roman" panose="02020603050405020304" pitchFamily="18" charset="0"/>
                <a:sym typeface="Arial"/>
              </a:rPr>
              <a:t>về</a:t>
            </a:r>
            <a:r>
              <a:rPr kumimoji="0" lang="en-US" sz="6400" b="1" i="0" u="none" strike="noStrike" kern="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#9Slide04 Rokkitt Black" panose="00000A00000000000000" pitchFamily="2" charset="0"/>
                <a:cs typeface="Times New Roman" panose="02020603050405020304" pitchFamily="18" charset="0"/>
                <a:sym typeface="Arial"/>
              </a:rPr>
              <a:t> </a:t>
            </a:r>
          </a:p>
          <a:p>
            <a:pPr marL="0" marR="0" lvl="0" indent="0" algn="ctr" defTabSz="1828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-US" sz="6400" b="1" i="0" u="none" strike="noStrike" kern="0" cap="none" spc="0" normalizeH="0" baseline="0" noProof="0" dirty="0" err="1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#9Slide04 Rokkitt Black" panose="00000A00000000000000" pitchFamily="2" charset="0"/>
                <a:cs typeface="Times New Roman" panose="02020603050405020304" pitchFamily="18" charset="0"/>
                <a:sym typeface="Arial"/>
              </a:rPr>
              <a:t>quá</a:t>
            </a:r>
            <a:r>
              <a:rPr kumimoji="0" lang="en-US" sz="6400" b="1" i="0" u="none" strike="noStrike" kern="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#9Slide04 Rokkitt Black" panose="00000A00000000000000" pitchFamily="2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6400" b="1" i="0" u="none" strike="noStrike" kern="0" cap="none" spc="0" normalizeH="0" baseline="0" noProof="0" dirty="0" err="1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#9Slide04 Rokkitt Black" panose="00000A00000000000000" pitchFamily="2" charset="0"/>
                <a:cs typeface="Times New Roman" panose="02020603050405020304" pitchFamily="18" charset="0"/>
                <a:sym typeface="Arial"/>
              </a:rPr>
              <a:t>trình</a:t>
            </a:r>
            <a:r>
              <a:rPr kumimoji="0" lang="en-US" sz="6400" b="1" i="0" u="none" strike="noStrike" kern="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#9Slide04 Rokkitt Black" panose="00000A00000000000000" pitchFamily="2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6400" b="1" i="0" u="none" strike="noStrike" kern="0" cap="none" spc="0" normalizeH="0" baseline="0" noProof="0" dirty="0" err="1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#9Slide04 Rokkitt Black" panose="00000A00000000000000" pitchFamily="2" charset="0"/>
                <a:cs typeface="Times New Roman" panose="02020603050405020304" pitchFamily="18" charset="0"/>
                <a:sym typeface="Arial"/>
              </a:rPr>
              <a:t>suy</a:t>
            </a:r>
            <a:r>
              <a:rPr kumimoji="0" lang="en-US" sz="6400" b="1" i="0" u="none" strike="noStrike" kern="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#9Slide04 Rokkitt Black" panose="00000A00000000000000" pitchFamily="2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6400" b="1" i="0" u="none" strike="noStrike" kern="0" cap="none" spc="0" normalizeH="0" baseline="0" noProof="0" dirty="0" err="1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#9Slide04 Rokkitt Black" panose="00000A00000000000000" pitchFamily="2" charset="0"/>
                <a:cs typeface="Times New Roman" panose="02020603050405020304" pitchFamily="18" charset="0"/>
                <a:sym typeface="Arial"/>
              </a:rPr>
              <a:t>luận</a:t>
            </a:r>
            <a:r>
              <a:rPr kumimoji="0" lang="en-US" sz="6400" b="1" i="0" u="none" strike="noStrike" kern="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#9Slide04 Rokkitt Black" panose="00000A00000000000000" pitchFamily="2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6400" b="1" i="0" u="none" strike="noStrike" kern="0" cap="none" spc="0" normalizeH="0" baseline="0" noProof="0" dirty="0" err="1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#9Slide04 Rokkitt Black" panose="00000A00000000000000" pitchFamily="2" charset="0"/>
                <a:cs typeface="Times New Roman" panose="02020603050405020304" pitchFamily="18" charset="0"/>
                <a:sym typeface="Arial"/>
              </a:rPr>
              <a:t>của</a:t>
            </a:r>
            <a:r>
              <a:rPr kumimoji="0" lang="en-US" sz="6400" b="1" i="0" u="none" strike="noStrike" kern="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#9Slide04 Rokkitt Black" panose="00000A00000000000000" pitchFamily="2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6400" b="1" i="0" u="none" strike="noStrike" kern="0" cap="none" spc="0" normalizeH="0" baseline="0" noProof="0" dirty="0" err="1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#9Slide04 Rokkitt Black" panose="00000A00000000000000" pitchFamily="2" charset="0"/>
                <a:cs typeface="Times New Roman" panose="02020603050405020304" pitchFamily="18" charset="0"/>
                <a:sym typeface="Arial"/>
              </a:rPr>
              <a:t>Sê-lốc</a:t>
            </a:r>
            <a:r>
              <a:rPr kumimoji="0" lang="en-US" sz="6400" b="1" i="0" u="none" strike="noStrike" kern="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#9Slide04 Rokkitt Black" panose="00000A00000000000000" pitchFamily="2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6400" b="1" i="0" u="none" strike="noStrike" kern="0" cap="none" spc="0" normalizeH="0" baseline="0" noProof="0" dirty="0" err="1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#9Slide04 Rokkitt Black" panose="00000A00000000000000" pitchFamily="2" charset="0"/>
                <a:cs typeface="Times New Roman" panose="02020603050405020304" pitchFamily="18" charset="0"/>
                <a:sym typeface="Arial"/>
              </a:rPr>
              <a:t>Hôm</a:t>
            </a:r>
            <a:endParaRPr kumimoji="0" lang="vi-VN" sz="6400" b="0" i="0" u="none" strike="noStrike" kern="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latin typeface="#9Slide04 Rokkitt Black" panose="00000A00000000000000" pitchFamily="2" charset="0"/>
              <a:cs typeface="Times New Roman" panose="02020603050405020304" pitchFamily="18" charset="0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649972199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/>
        </p:nvSpPr>
        <p:spPr>
          <a:xfrm>
            <a:off x="381000" y="647700"/>
            <a:ext cx="6781800" cy="35750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indent="182880" algn="just">
              <a:lnSpc>
                <a:spcPct val="115000"/>
              </a:lnSpc>
              <a:spcAft>
                <a:spcPts val="600"/>
              </a:spcAft>
            </a:pPr>
            <a:r>
              <a:rPr lang="en-US" sz="40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-</a:t>
            </a:r>
            <a:r>
              <a:rPr lang="vi-VN" sz="40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Minh hoạ cụ thể và sinh động phương pháp suy luận của Hôm: Đi từ quan sát – xây dựng giả thuyết – loại từ giả thuyết – tổng hợp, rút ra kết luận.</a:t>
            </a:r>
            <a:endParaRPr lang="en-US" sz="4000" dirty="0">
              <a:latin typeface="Times New Roman" panose="02020603050405020304" pitchFamily="18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3" name="Freeform 4">
            <a:extLst>
              <a:ext uri="{FF2B5EF4-FFF2-40B4-BE49-F238E27FC236}">
                <a16:creationId xmlns:a16="http://schemas.microsoft.com/office/drawing/2014/main" id="{FF51D8FB-14A3-BDC0-0432-7F8F426FF194}"/>
              </a:ext>
            </a:extLst>
          </p:cNvPr>
          <p:cNvSpPr/>
          <p:nvPr/>
        </p:nvSpPr>
        <p:spPr>
          <a:xfrm>
            <a:off x="7315200" y="647700"/>
            <a:ext cx="3126010" cy="8420226"/>
          </a:xfrm>
          <a:custGeom>
            <a:avLst/>
            <a:gdLst/>
            <a:ahLst/>
            <a:cxnLst/>
            <a:rect l="l" t="t" r="r" b="b"/>
            <a:pathLst>
              <a:path w="1527620" h="4114800">
                <a:moveTo>
                  <a:pt x="0" y="0"/>
                </a:moveTo>
                <a:lnTo>
                  <a:pt x="1527619" y="0"/>
                </a:lnTo>
                <a:lnTo>
                  <a:pt x="1527619" y="4114800"/>
                </a:lnTo>
                <a:lnTo>
                  <a:pt x="0" y="4114800"/>
                </a:lnTo>
                <a:lnTo>
                  <a:pt x="0" y="0"/>
                </a:lnTo>
                <a:close/>
              </a:path>
            </a:pathLst>
          </a:custGeom>
          <a:blipFill>
            <a:blip r:embed="rId2">
              <a:extLst>
                <a:ext uri="{96DAC541-7B7A-43D3-8B79-37D633B846F1}">
                  <asvg:svgBlip xmlns:asvg="http://schemas.microsoft.com/office/drawing/2016/SVG/main" xmlns="" r:embed="rId3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US"/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78F4338D-8EE9-5B33-AF73-4B265ED43CFD}"/>
              </a:ext>
            </a:extLst>
          </p:cNvPr>
          <p:cNvSpPr/>
          <p:nvPr/>
        </p:nvSpPr>
        <p:spPr>
          <a:xfrm>
            <a:off x="10820400" y="2435209"/>
            <a:ext cx="6781800" cy="28671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indent="182880" algn="just">
              <a:lnSpc>
                <a:spcPct val="115000"/>
              </a:lnSpc>
              <a:spcAft>
                <a:spcPts val="600"/>
              </a:spcAft>
            </a:pPr>
            <a:r>
              <a:rPr lang="en-US" sz="40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-</a:t>
            </a:r>
            <a:r>
              <a:rPr lang="vi-VN" sz="40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Tăng tính sinh động, hấp dẫn cho bài viết, giúp độc giả dễ dàng hình dung được tiến trình suy luận của Hôm.</a:t>
            </a:r>
            <a:endParaRPr lang="en-US" sz="4000" dirty="0">
              <a:effectLst/>
              <a:latin typeface="Times New Roman" panose="02020603050405020304" pitchFamily="18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64F7D5FE-89B5-CBBF-1664-D5386EA0A636}"/>
              </a:ext>
            </a:extLst>
          </p:cNvPr>
          <p:cNvSpPr/>
          <p:nvPr/>
        </p:nvSpPr>
        <p:spPr>
          <a:xfrm>
            <a:off x="10797363" y="6362700"/>
            <a:ext cx="6781800" cy="35750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indent="182880" algn="just">
              <a:lnSpc>
                <a:spcPct val="115000"/>
              </a:lnSpc>
              <a:spcAft>
                <a:spcPts val="600"/>
              </a:spcAft>
            </a:pPr>
            <a:r>
              <a:rPr lang="en-US" sz="40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-</a:t>
            </a:r>
            <a:r>
              <a:rPr lang="vi-VN" sz="40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Tạo cảm hứng để người đọc tìm đọc tiểu thuyết </a:t>
            </a:r>
            <a:r>
              <a:rPr lang="vi-VN" sz="4000" i="1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Dấu bộ tứ</a:t>
            </a:r>
            <a:r>
              <a:rPr lang="vi-VN" sz="40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, một trong những vụ án nổi tiếng mà Hôm và bác sĩ Oát-sân đã cùng nhau phá án.</a:t>
            </a:r>
            <a:endParaRPr lang="en-US" sz="4000" dirty="0">
              <a:effectLst/>
              <a:latin typeface="Times New Roman" panose="02020603050405020304" pitchFamily="18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1A555043-F04D-9BD3-5FF2-7DC5824F2CFC}"/>
              </a:ext>
            </a:extLst>
          </p:cNvPr>
          <p:cNvSpPr/>
          <p:nvPr/>
        </p:nvSpPr>
        <p:spPr>
          <a:xfrm>
            <a:off x="381000" y="5143500"/>
            <a:ext cx="6781800" cy="428290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indent="182880" algn="just">
              <a:lnSpc>
                <a:spcPct val="115000"/>
              </a:lnSpc>
              <a:spcAft>
                <a:spcPts val="600"/>
              </a:spcAft>
            </a:pPr>
            <a:r>
              <a:rPr lang="en-US" sz="40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-</a:t>
            </a:r>
            <a:r>
              <a:rPr lang="vi-VN" sz="40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Tăng khả năng vận dụng vào thực tế: Thông qua câu chuyện của Hôm, người đọc có thể áp dụng được cách Hôm tư duy để giải quyết các vấn đề trong cuộc sống.</a:t>
            </a:r>
            <a:endParaRPr lang="en-US" sz="4000" dirty="0">
              <a:effectLst/>
              <a:latin typeface="Times New Roman" panose="02020603050405020304" pitchFamily="18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pic>
        <p:nvPicPr>
          <p:cNvPr id="7" name="Picture 9">
            <a:extLst>
              <a:ext uri="{FF2B5EF4-FFF2-40B4-BE49-F238E27FC236}">
                <a16:creationId xmlns:a16="http://schemas.microsoft.com/office/drawing/2014/main" id="{B1A433D1-451B-DB03-DB42-BAFEE07C714A}"/>
              </a:ext>
            </a:extLst>
          </p:cNvPr>
          <p:cNvPicPr>
            <a:picLocks noChangeAspect="1"/>
          </p:cNvPicPr>
          <p:nvPr/>
        </p:nvPicPr>
        <p:blipFill>
          <a:blip r:embed="rId4"/>
          <a:srcRect/>
          <a:stretch>
            <a:fillRect/>
          </a:stretch>
        </p:blipFill>
        <p:spPr>
          <a:xfrm>
            <a:off x="14554200" y="-190500"/>
            <a:ext cx="2044052" cy="236306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7051955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7" dur="500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2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4" grpId="0"/>
      <p:bldP spid="5" grpId="0"/>
      <p:bldP spid="6" grpId="0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>
            <a:extLst>
              <a:ext uri="{FF2B5EF4-FFF2-40B4-BE49-F238E27FC236}">
                <a16:creationId xmlns:a16="http://schemas.microsoft.com/office/drawing/2014/main" id="{78669D5E-089F-D1B5-6D9B-1B278B0C77BA}"/>
              </a:ext>
            </a:extLst>
          </p:cNvPr>
          <p:cNvSpPr txBox="1"/>
          <p:nvPr/>
        </p:nvSpPr>
        <p:spPr>
          <a:xfrm>
            <a:off x="-762000" y="3314700"/>
            <a:ext cx="10549596" cy="280076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800" b="1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#9Slide07 SVNGuerrilla" panose="00000500000000000000" pitchFamily="2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III.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800" b="1" i="0" u="none" strike="noStrike" kern="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#9Slide07 SVNGuerrilla" panose="00000500000000000000" pitchFamily="2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Tổng</a:t>
            </a:r>
            <a:r>
              <a:rPr kumimoji="0" lang="en-US" sz="8800" b="1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#9Slide07 SVNGuerrilla" panose="00000500000000000000" pitchFamily="2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8800" b="1" i="0" u="none" strike="noStrike" kern="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#9Slide07 SVNGuerrilla" panose="00000500000000000000" pitchFamily="2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kết</a:t>
            </a:r>
            <a:r>
              <a:rPr kumimoji="0" lang="en-US" sz="8800" b="1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#9Slide07 SVNGuerrilla" panose="00000500000000000000" pitchFamily="2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 </a:t>
            </a:r>
          </a:p>
        </p:txBody>
      </p:sp>
      <p:sp>
        <p:nvSpPr>
          <p:cNvPr id="4" name="Freeform 3">
            <a:extLst>
              <a:ext uri="{FF2B5EF4-FFF2-40B4-BE49-F238E27FC236}">
                <a16:creationId xmlns:a16="http://schemas.microsoft.com/office/drawing/2014/main" id="{673F5B64-95D7-1C6A-9ACB-CA8B61513242}"/>
              </a:ext>
            </a:extLst>
          </p:cNvPr>
          <p:cNvSpPr/>
          <p:nvPr/>
        </p:nvSpPr>
        <p:spPr>
          <a:xfrm>
            <a:off x="9906000" y="285750"/>
            <a:ext cx="6630829" cy="9715500"/>
          </a:xfrm>
          <a:custGeom>
            <a:avLst/>
            <a:gdLst/>
            <a:ahLst/>
            <a:cxnLst/>
            <a:rect l="l" t="t" r="r" b="b"/>
            <a:pathLst>
              <a:path w="4338624" h="6356958">
                <a:moveTo>
                  <a:pt x="0" y="0"/>
                </a:moveTo>
                <a:lnTo>
                  <a:pt x="4338624" y="0"/>
                </a:lnTo>
                <a:lnTo>
                  <a:pt x="4338624" y="6356958"/>
                </a:lnTo>
                <a:lnTo>
                  <a:pt x="0" y="6356958"/>
                </a:lnTo>
                <a:lnTo>
                  <a:pt x="0" y="0"/>
                </a:lnTo>
                <a:close/>
              </a:path>
            </a:pathLst>
          </a:custGeom>
          <a:blipFill>
            <a:blip r:embed="rId3"/>
            <a:stretch>
              <a:fillRect/>
            </a:stretch>
          </a:blipFill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71284514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>
            <a:alphaModFix amt="11000"/>
            <a:lum/>
          </a:blip>
          <a:srcRect/>
          <a:stretch>
            <a:fillRect t="-12000" b="-12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5">
            <a:extLst>
              <a:ext uri="{FF2B5EF4-FFF2-40B4-BE49-F238E27FC236}">
                <a16:creationId xmlns:a16="http://schemas.microsoft.com/office/drawing/2014/main" id="{08A27FB4-19FB-F768-5D76-23E44300B680}"/>
              </a:ext>
            </a:extLst>
          </p:cNvPr>
          <p:cNvGrpSpPr/>
          <p:nvPr/>
        </p:nvGrpSpPr>
        <p:grpSpPr>
          <a:xfrm>
            <a:off x="457200" y="28161"/>
            <a:ext cx="7999711" cy="11498414"/>
            <a:chOff x="0" y="0"/>
            <a:chExt cx="751518" cy="3206393"/>
          </a:xfrm>
          <a:solidFill>
            <a:schemeClr val="accent3">
              <a:lumMod val="20000"/>
              <a:lumOff val="80000"/>
            </a:schemeClr>
          </a:solidFill>
        </p:grpSpPr>
        <p:sp>
          <p:nvSpPr>
            <p:cNvPr id="3" name="Freeform 6">
              <a:extLst>
                <a:ext uri="{FF2B5EF4-FFF2-40B4-BE49-F238E27FC236}">
                  <a16:creationId xmlns:a16="http://schemas.microsoft.com/office/drawing/2014/main" id="{18DFE942-1681-C79B-BC30-599AE33EF24D}"/>
                </a:ext>
              </a:extLst>
            </p:cNvPr>
            <p:cNvSpPr/>
            <p:nvPr/>
          </p:nvSpPr>
          <p:spPr>
            <a:xfrm>
              <a:off x="0" y="0"/>
              <a:ext cx="751518" cy="3206393"/>
            </a:xfrm>
            <a:custGeom>
              <a:avLst/>
              <a:gdLst/>
              <a:ahLst/>
              <a:cxnLst/>
              <a:rect l="l" t="t" r="r" b="b"/>
              <a:pathLst>
                <a:path w="751518" h="3206393">
                  <a:moveTo>
                    <a:pt x="0" y="0"/>
                  </a:moveTo>
                  <a:lnTo>
                    <a:pt x="751518" y="0"/>
                  </a:lnTo>
                  <a:lnTo>
                    <a:pt x="751518" y="3206393"/>
                  </a:lnTo>
                  <a:lnTo>
                    <a:pt x="0" y="3206393"/>
                  </a:lnTo>
                  <a:close/>
                </a:path>
              </a:pathLst>
            </a:custGeom>
            <a:grpFill/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" name="TextBox 7">
              <a:extLst>
                <a:ext uri="{FF2B5EF4-FFF2-40B4-BE49-F238E27FC236}">
                  <a16:creationId xmlns:a16="http://schemas.microsoft.com/office/drawing/2014/main" id="{93E1C080-E801-0421-FB84-776202F8D2F6}"/>
                </a:ext>
              </a:extLst>
            </p:cNvPr>
            <p:cNvSpPr txBox="1"/>
            <p:nvPr/>
          </p:nvSpPr>
          <p:spPr>
            <a:xfrm>
              <a:off x="0" y="-28575"/>
              <a:ext cx="751518" cy="3234968"/>
            </a:xfrm>
            <a:prstGeom prst="rect">
              <a:avLst/>
            </a:prstGeom>
            <a:grpFill/>
          </p:spPr>
          <p:txBody>
            <a:bodyPr lIns="50800" tIns="50800" rIns="50800" bIns="50800" rtlCol="0" anchor="ctr"/>
            <a:lstStyle/>
            <a:p>
              <a:pPr marL="0" marR="0" lvl="0" indent="0" algn="ctr" defTabSz="914400" rtl="0" eaLnBrk="1" fontAlgn="auto" latinLnBrk="0" hangingPunct="1">
                <a:lnSpc>
                  <a:spcPts val="196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sp>
        <p:nvSpPr>
          <p:cNvPr id="5" name="AutoShape 58">
            <a:extLst>
              <a:ext uri="{FF2B5EF4-FFF2-40B4-BE49-F238E27FC236}">
                <a16:creationId xmlns:a16="http://schemas.microsoft.com/office/drawing/2014/main" id="{BA180B7C-E511-25C0-4B40-2DCE31F8EDDA}"/>
              </a:ext>
            </a:extLst>
          </p:cNvPr>
          <p:cNvSpPr/>
          <p:nvPr/>
        </p:nvSpPr>
        <p:spPr>
          <a:xfrm flipH="1" flipV="1">
            <a:off x="8976104" y="2705100"/>
            <a:ext cx="15497" cy="4030576"/>
          </a:xfrm>
          <a:prstGeom prst="line">
            <a:avLst/>
          </a:prstGeom>
          <a:ln w="66675" cap="rnd">
            <a:solidFill>
              <a:srgbClr val="C65750"/>
            </a:solidFill>
            <a:prstDash val="solid"/>
            <a:headEnd type="oval" w="lg" len="lg"/>
            <a:tailEnd type="oval" w="lg" len="lg"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9DCB60E2-0C02-4B55-6AAB-041D73A45876}"/>
              </a:ext>
            </a:extLst>
          </p:cNvPr>
          <p:cNvGrpSpPr/>
          <p:nvPr/>
        </p:nvGrpSpPr>
        <p:grpSpPr>
          <a:xfrm>
            <a:off x="9559423" y="28161"/>
            <a:ext cx="7999711" cy="11498414"/>
            <a:chOff x="0" y="0"/>
            <a:chExt cx="751518" cy="3206393"/>
          </a:xfrm>
          <a:solidFill>
            <a:schemeClr val="accent5">
              <a:lumMod val="20000"/>
              <a:lumOff val="80000"/>
            </a:schemeClr>
          </a:solidFill>
        </p:grpSpPr>
        <p:sp>
          <p:nvSpPr>
            <p:cNvPr id="7" name="Freeform 6">
              <a:extLst>
                <a:ext uri="{FF2B5EF4-FFF2-40B4-BE49-F238E27FC236}">
                  <a16:creationId xmlns:a16="http://schemas.microsoft.com/office/drawing/2014/main" id="{468BF276-355C-CC28-3EA2-C26439C37483}"/>
                </a:ext>
              </a:extLst>
            </p:cNvPr>
            <p:cNvSpPr/>
            <p:nvPr/>
          </p:nvSpPr>
          <p:spPr>
            <a:xfrm>
              <a:off x="0" y="0"/>
              <a:ext cx="751518" cy="3206393"/>
            </a:xfrm>
            <a:custGeom>
              <a:avLst/>
              <a:gdLst/>
              <a:ahLst/>
              <a:cxnLst/>
              <a:rect l="l" t="t" r="r" b="b"/>
              <a:pathLst>
                <a:path w="751518" h="3206393">
                  <a:moveTo>
                    <a:pt x="0" y="0"/>
                  </a:moveTo>
                  <a:lnTo>
                    <a:pt x="751518" y="0"/>
                  </a:lnTo>
                  <a:lnTo>
                    <a:pt x="751518" y="3206393"/>
                  </a:lnTo>
                  <a:lnTo>
                    <a:pt x="0" y="3206393"/>
                  </a:lnTo>
                  <a:close/>
                </a:path>
              </a:pathLst>
            </a:custGeom>
            <a:grpFill/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552E8E6D-6764-D282-DD27-B1B9A0535136}"/>
                </a:ext>
              </a:extLst>
            </p:cNvPr>
            <p:cNvSpPr txBox="1"/>
            <p:nvPr/>
          </p:nvSpPr>
          <p:spPr>
            <a:xfrm>
              <a:off x="0" y="-28575"/>
              <a:ext cx="751518" cy="3234968"/>
            </a:xfrm>
            <a:prstGeom prst="rect">
              <a:avLst/>
            </a:prstGeom>
            <a:grpFill/>
          </p:spPr>
          <p:txBody>
            <a:bodyPr lIns="50800" tIns="50800" rIns="50800" bIns="50800" rtlCol="0" anchor="ctr"/>
            <a:lstStyle/>
            <a:p>
              <a:pPr marL="0" marR="0" lvl="0" indent="0" algn="ctr" defTabSz="914400" rtl="0" eaLnBrk="1" fontAlgn="auto" latinLnBrk="0" hangingPunct="1">
                <a:lnSpc>
                  <a:spcPts val="196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sp>
        <p:nvSpPr>
          <p:cNvPr id="9" name="TextBox 8">
            <a:extLst>
              <a:ext uri="{FF2B5EF4-FFF2-40B4-BE49-F238E27FC236}">
                <a16:creationId xmlns:a16="http://schemas.microsoft.com/office/drawing/2014/main" id="{DBB6B4D5-04BC-9094-CD8D-3D37A0E19807}"/>
              </a:ext>
            </a:extLst>
          </p:cNvPr>
          <p:cNvSpPr txBox="1"/>
          <p:nvPr/>
        </p:nvSpPr>
        <p:spPr>
          <a:xfrm>
            <a:off x="1548850" y="1485900"/>
            <a:ext cx="4953000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1. </a:t>
            </a:r>
            <a:r>
              <a:rPr kumimoji="0" lang="en-US" sz="44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Nghệ</a:t>
            </a:r>
            <a:r>
              <a:rPr kumimoji="0" lang="en-US" sz="4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44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thuật</a:t>
            </a:r>
            <a:endParaRPr kumimoji="0" lang="vi-VN" sz="44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</a:endParaRP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957DE17B-166D-526D-D595-1B1921E40DB2}"/>
              </a:ext>
            </a:extLst>
          </p:cNvPr>
          <p:cNvSpPr txBox="1"/>
          <p:nvPr/>
        </p:nvSpPr>
        <p:spPr>
          <a:xfrm>
            <a:off x="11082778" y="1485900"/>
            <a:ext cx="4953000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2. </a:t>
            </a:r>
            <a:r>
              <a:rPr kumimoji="0" lang="en-US" sz="44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Nội</a:t>
            </a:r>
            <a:r>
              <a:rPr kumimoji="0" lang="en-US" sz="4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dung</a:t>
            </a:r>
            <a:endParaRPr kumimoji="0" lang="vi-VN" sz="44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C3415615-0367-D159-528C-381EE2FBF53C}"/>
              </a:ext>
            </a:extLst>
          </p:cNvPr>
          <p:cNvSpPr txBox="1"/>
          <p:nvPr/>
        </p:nvSpPr>
        <p:spPr>
          <a:xfrm>
            <a:off x="990600" y="2643789"/>
            <a:ext cx="7010399" cy="34778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4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- </a:t>
            </a:r>
            <a:r>
              <a:rPr lang="en-US" sz="4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Ngôn</a:t>
            </a:r>
            <a:r>
              <a:rPr lang="en-US" sz="4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ngữ</a:t>
            </a:r>
            <a:r>
              <a:rPr lang="en-US" sz="4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khoa</a:t>
            </a:r>
            <a:r>
              <a:rPr lang="en-US" sz="4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học</a:t>
            </a:r>
            <a:r>
              <a:rPr lang="en-US" sz="4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4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chính</a:t>
            </a:r>
            <a:r>
              <a:rPr lang="en-US" sz="4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xác</a:t>
            </a:r>
            <a:r>
              <a:rPr lang="en-US" sz="4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</a:p>
          <a:p>
            <a:pPr algn="just"/>
            <a:r>
              <a:rPr lang="en-US" sz="4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- </a:t>
            </a:r>
            <a:r>
              <a:rPr lang="en-US" sz="4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Cấu</a:t>
            </a:r>
            <a:r>
              <a:rPr lang="en-US" sz="4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trúc</a:t>
            </a:r>
            <a:r>
              <a:rPr lang="en-US" sz="4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triển</a:t>
            </a:r>
            <a:r>
              <a:rPr lang="en-US" sz="4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khai</a:t>
            </a:r>
            <a:r>
              <a:rPr lang="en-US" sz="4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rõ</a:t>
            </a:r>
            <a:r>
              <a:rPr lang="en-US" sz="4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ràng</a:t>
            </a:r>
            <a:endParaRPr lang="en-US" sz="44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just"/>
            <a:r>
              <a:rPr lang="en-US" sz="4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- </a:t>
            </a:r>
            <a:r>
              <a:rPr lang="en-US" sz="4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Cách</a:t>
            </a:r>
            <a:r>
              <a:rPr lang="en-US" sz="4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đưa</a:t>
            </a:r>
            <a:r>
              <a:rPr lang="en-US" sz="4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ví</a:t>
            </a:r>
            <a:r>
              <a:rPr lang="en-US" sz="4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dụ</a:t>
            </a:r>
            <a:r>
              <a:rPr lang="en-US" sz="4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4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phân</a:t>
            </a:r>
            <a:r>
              <a:rPr lang="en-US" sz="4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tích</a:t>
            </a:r>
            <a:r>
              <a:rPr lang="en-US" sz="4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cụ</a:t>
            </a:r>
            <a:r>
              <a:rPr lang="en-US" sz="4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thể</a:t>
            </a:r>
            <a:r>
              <a:rPr lang="en-US" sz="4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4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sinh</a:t>
            </a:r>
            <a:r>
              <a:rPr lang="en-US" sz="4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động</a:t>
            </a:r>
            <a:endParaRPr lang="vi-VN" sz="44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5F5DDE8B-32BB-D2FE-745E-4A5F7474700D}"/>
              </a:ext>
            </a:extLst>
          </p:cNvPr>
          <p:cNvSpPr txBox="1"/>
          <p:nvPr/>
        </p:nvSpPr>
        <p:spPr>
          <a:xfrm>
            <a:off x="10054078" y="2642411"/>
            <a:ext cx="7010399" cy="280076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4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Phân</a:t>
            </a:r>
            <a:r>
              <a:rPr lang="en-US" sz="4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tích</a:t>
            </a:r>
            <a:r>
              <a:rPr lang="en-US" sz="4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4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lí</a:t>
            </a:r>
            <a:r>
              <a:rPr lang="en-US" sz="4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giải</a:t>
            </a:r>
            <a:r>
              <a:rPr lang="en-US" sz="4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phương</a:t>
            </a:r>
            <a:r>
              <a:rPr lang="en-US" sz="4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pháp</a:t>
            </a:r>
            <a:r>
              <a:rPr lang="en-US" sz="4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4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kĩ</a:t>
            </a:r>
            <a:r>
              <a:rPr lang="en-US" sz="4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thuật</a:t>
            </a:r>
            <a:r>
              <a:rPr lang="en-US" sz="4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mà</a:t>
            </a:r>
            <a:r>
              <a:rPr lang="en-US" sz="4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thám</a:t>
            </a:r>
            <a:r>
              <a:rPr lang="en-US" sz="4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tử</a:t>
            </a:r>
            <a:r>
              <a:rPr lang="en-US" sz="4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Hôm</a:t>
            </a:r>
            <a:r>
              <a:rPr lang="en-US" sz="4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sử</a:t>
            </a:r>
            <a:r>
              <a:rPr lang="en-US" sz="4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dụng</a:t>
            </a:r>
            <a:r>
              <a:rPr lang="en-US" sz="4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để</a:t>
            </a:r>
            <a:r>
              <a:rPr lang="en-US" sz="4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tìm</a:t>
            </a:r>
            <a:r>
              <a:rPr lang="en-US" sz="4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sự</a:t>
            </a:r>
            <a:r>
              <a:rPr lang="en-US" sz="4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thật</a:t>
            </a:r>
            <a:r>
              <a:rPr lang="en-US" sz="4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trong</a:t>
            </a:r>
            <a:r>
              <a:rPr lang="en-US" sz="4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các</a:t>
            </a:r>
            <a:r>
              <a:rPr lang="en-US" sz="4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vụ</a:t>
            </a:r>
            <a:r>
              <a:rPr lang="en-US" sz="4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án</a:t>
            </a:r>
            <a:r>
              <a:rPr lang="en-US" sz="4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  <a:endParaRPr lang="vi-VN" sz="44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427958008"/>
      </p:ext>
    </p:extLst>
  </p:cSld>
  <p:clrMapOvr>
    <a:masterClrMapping/>
  </p:clrMapOvr>
  <p:transition spd="slow">
    <p:randomBar dir="vert"/>
  </p:transition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Table 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992157174"/>
              </p:ext>
            </p:extLst>
          </p:nvPr>
        </p:nvGraphicFramePr>
        <p:xfrm>
          <a:off x="710608" y="3001089"/>
          <a:ext cx="17120191" cy="6869841"/>
        </p:xfrm>
        <a:graphic>
          <a:graphicData uri="http://schemas.openxmlformats.org/drawingml/2006/table">
            <a:tbl>
              <a:tblPr firstRow="1" firstCol="1" bandRow="1">
                <a:tableStyleId>{5940675A-B579-460E-94D1-54222C63F5DA}</a:tableStyleId>
              </a:tblPr>
              <a:tblGrid>
                <a:gridCol w="4583080">
                  <a:extLst>
                    <a:ext uri="{9D8B030D-6E8A-4147-A177-3AD203B41FA5}">
                      <a16:colId xmlns:a16="http://schemas.microsoft.com/office/drawing/2014/main" val="1148361543"/>
                    </a:ext>
                  </a:extLst>
                </a:gridCol>
                <a:gridCol w="5863777">
                  <a:extLst>
                    <a:ext uri="{9D8B030D-6E8A-4147-A177-3AD203B41FA5}">
                      <a16:colId xmlns:a16="http://schemas.microsoft.com/office/drawing/2014/main" val="235349295"/>
                    </a:ext>
                  </a:extLst>
                </a:gridCol>
                <a:gridCol w="6673334">
                  <a:extLst>
                    <a:ext uri="{9D8B030D-6E8A-4147-A177-3AD203B41FA5}">
                      <a16:colId xmlns:a16="http://schemas.microsoft.com/office/drawing/2014/main" val="2433876853"/>
                    </a:ext>
                  </a:extLst>
                </a:gridCol>
              </a:tblGrid>
              <a:tr h="623830"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600"/>
                        </a:spcAft>
                      </a:pPr>
                      <a:r>
                        <a:rPr lang="en-US" sz="40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Tên</a:t>
                      </a:r>
                      <a:r>
                        <a:rPr lang="en-US" sz="40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40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giải</a:t>
                      </a:r>
                      <a:r>
                        <a:rPr lang="en-US" sz="40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40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pháp</a:t>
                      </a:r>
                      <a:endParaRPr lang="en-US" sz="4000" dirty="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600"/>
                        </a:spcAft>
                      </a:pPr>
                      <a:r>
                        <a:rPr lang="en-US" sz="40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Mô</a:t>
                      </a:r>
                      <a:r>
                        <a:rPr lang="en-US" sz="40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40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tả</a:t>
                      </a:r>
                      <a:r>
                        <a:rPr lang="en-US" sz="40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40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giải</a:t>
                      </a:r>
                      <a:r>
                        <a:rPr lang="en-US" sz="40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40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pháp</a:t>
                      </a:r>
                      <a:endParaRPr lang="en-US" sz="4000" dirty="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600"/>
                        </a:spcAft>
                      </a:pPr>
                      <a:r>
                        <a:rPr lang="en-US" sz="40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Tác</a:t>
                      </a:r>
                      <a:r>
                        <a:rPr lang="en-US" sz="40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40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dụng</a:t>
                      </a:r>
                      <a:r>
                        <a:rPr lang="en-US" sz="40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40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của</a:t>
                      </a:r>
                      <a:r>
                        <a:rPr lang="en-US" sz="40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40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giải</a:t>
                      </a:r>
                      <a:r>
                        <a:rPr lang="en-US" sz="40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40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pháp</a:t>
                      </a:r>
                      <a:endParaRPr lang="en-US" sz="4000" dirty="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32606508"/>
                  </a:ext>
                </a:extLst>
              </a:tr>
              <a:tr h="4766721">
                <a:tc>
                  <a:txBody>
                    <a:bodyPr/>
                    <a:lstStyle/>
                    <a:p>
                      <a:pPr marL="0" marR="0" algn="just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600"/>
                        </a:spcAft>
                      </a:pPr>
                      <a:r>
                        <a:rPr lang="en-US" sz="40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Tham</a:t>
                      </a:r>
                      <a:r>
                        <a:rPr lang="en-US" sz="40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40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gia</a:t>
                      </a:r>
                      <a:r>
                        <a:rPr lang="en-US" sz="40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40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hoạt</a:t>
                      </a:r>
                      <a:r>
                        <a:rPr lang="en-US" sz="40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40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động</a:t>
                      </a:r>
                      <a:r>
                        <a:rPr lang="en-US" sz="40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40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tranh</a:t>
                      </a:r>
                      <a:r>
                        <a:rPr lang="en-US" sz="40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40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luận</a:t>
                      </a:r>
                      <a:r>
                        <a:rPr lang="en-US" sz="40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, </a:t>
                      </a:r>
                      <a:r>
                        <a:rPr lang="en-US" sz="40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tranh</a:t>
                      </a:r>
                      <a:r>
                        <a:rPr lang="en-US" sz="40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40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biện</a:t>
                      </a:r>
                      <a:endParaRPr lang="en-US" sz="4000" dirty="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-8890" algn="just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600"/>
                        </a:spcAft>
                      </a:pPr>
                      <a:r>
                        <a:rPr lang="en-US" sz="40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– </a:t>
                      </a:r>
                      <a:r>
                        <a:rPr lang="en-US" sz="40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Xem</a:t>
                      </a:r>
                      <a:r>
                        <a:rPr lang="en-US" sz="40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40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các</a:t>
                      </a:r>
                      <a:r>
                        <a:rPr lang="en-US" sz="40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40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chương</a:t>
                      </a:r>
                      <a:r>
                        <a:rPr lang="en-US" sz="40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40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trình</a:t>
                      </a:r>
                      <a:r>
                        <a:rPr lang="en-US" sz="40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40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tranh</a:t>
                      </a:r>
                      <a:r>
                        <a:rPr lang="en-US" sz="40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40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luận</a:t>
                      </a:r>
                      <a:r>
                        <a:rPr lang="en-US" sz="40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, </a:t>
                      </a:r>
                      <a:r>
                        <a:rPr lang="en-US" sz="40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tranh</a:t>
                      </a:r>
                      <a:r>
                        <a:rPr lang="en-US" sz="40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40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biện</a:t>
                      </a:r>
                      <a:r>
                        <a:rPr lang="en-US" sz="40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40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dành</a:t>
                      </a:r>
                      <a:r>
                        <a:rPr lang="en-US" sz="40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40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cho</a:t>
                      </a:r>
                      <a:r>
                        <a:rPr lang="en-US" sz="40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HS</a:t>
                      </a:r>
                    </a:p>
                    <a:p>
                      <a:pPr marL="0" marR="0" indent="-8890" algn="just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600"/>
                        </a:spcAft>
                      </a:pPr>
                      <a:r>
                        <a:rPr lang="en-US" sz="40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– </a:t>
                      </a:r>
                      <a:r>
                        <a:rPr lang="en-US" sz="40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Tham</a:t>
                      </a:r>
                      <a:r>
                        <a:rPr lang="en-US" sz="40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40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gia</a:t>
                      </a:r>
                      <a:r>
                        <a:rPr lang="en-US" sz="40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40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câu</a:t>
                      </a:r>
                      <a:r>
                        <a:rPr lang="en-US" sz="40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40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lạc</a:t>
                      </a:r>
                      <a:r>
                        <a:rPr lang="en-US" sz="40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40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bộ</a:t>
                      </a:r>
                      <a:r>
                        <a:rPr lang="en-US" sz="40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40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tranh</a:t>
                      </a:r>
                      <a:r>
                        <a:rPr lang="en-US" sz="40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40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luận</a:t>
                      </a:r>
                      <a:r>
                        <a:rPr lang="en-US" sz="40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40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hoặc</a:t>
                      </a:r>
                      <a:r>
                        <a:rPr lang="en-US" sz="40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40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các</a:t>
                      </a:r>
                      <a:r>
                        <a:rPr lang="en-US" sz="40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40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hoạt</a:t>
                      </a:r>
                      <a:r>
                        <a:rPr lang="en-US" sz="40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40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động</a:t>
                      </a:r>
                      <a:r>
                        <a:rPr lang="en-US" sz="40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40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tranh</a:t>
                      </a:r>
                      <a:r>
                        <a:rPr lang="en-US" sz="40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40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biện</a:t>
                      </a:r>
                      <a:r>
                        <a:rPr lang="en-US" sz="40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ở </a:t>
                      </a:r>
                      <a:r>
                        <a:rPr lang="en-US" sz="40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trường</a:t>
                      </a:r>
                      <a:endParaRPr lang="en-US" sz="4000" dirty="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228600" algn="just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600"/>
                        </a:spcAft>
                      </a:pPr>
                      <a:r>
                        <a:rPr lang="en-US" sz="40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– </a:t>
                      </a:r>
                      <a:r>
                        <a:rPr lang="en-US" sz="40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Rèn</a:t>
                      </a:r>
                      <a:r>
                        <a:rPr lang="en-US" sz="40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40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luyện</a:t>
                      </a:r>
                      <a:r>
                        <a:rPr lang="en-US" sz="40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40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kĩ</a:t>
                      </a:r>
                      <a:r>
                        <a:rPr lang="en-US" sz="40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40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năng</a:t>
                      </a:r>
                      <a:r>
                        <a:rPr lang="en-US" sz="40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40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lập</a:t>
                      </a:r>
                      <a:r>
                        <a:rPr lang="en-US" sz="40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40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luận</a:t>
                      </a:r>
                      <a:r>
                        <a:rPr lang="en-US" sz="40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, </a:t>
                      </a:r>
                      <a:r>
                        <a:rPr lang="en-US" sz="40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phân</a:t>
                      </a:r>
                      <a:r>
                        <a:rPr lang="en-US" sz="40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40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tích</a:t>
                      </a:r>
                      <a:endParaRPr lang="en-US" sz="4000" dirty="0"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  <a:p>
                      <a:pPr marL="0" marR="0" indent="228600" algn="just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600"/>
                        </a:spcAft>
                      </a:pPr>
                      <a:r>
                        <a:rPr lang="en-US" sz="40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– </a:t>
                      </a:r>
                      <a:r>
                        <a:rPr lang="en-US" sz="40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Phát</a:t>
                      </a:r>
                      <a:r>
                        <a:rPr lang="en-US" sz="40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40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triển</a:t>
                      </a:r>
                      <a:r>
                        <a:rPr lang="en-US" sz="40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40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tư</a:t>
                      </a:r>
                      <a:r>
                        <a:rPr lang="en-US" sz="40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40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duy</a:t>
                      </a:r>
                      <a:r>
                        <a:rPr lang="en-US" sz="40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40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độc</a:t>
                      </a:r>
                      <a:r>
                        <a:rPr lang="en-US" sz="40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40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lập</a:t>
                      </a:r>
                      <a:r>
                        <a:rPr lang="en-US" sz="40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40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và</a:t>
                      </a:r>
                      <a:r>
                        <a:rPr lang="en-US" sz="40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40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khả</a:t>
                      </a:r>
                      <a:r>
                        <a:rPr lang="en-US" sz="40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40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năng</a:t>
                      </a:r>
                      <a:r>
                        <a:rPr lang="en-US" sz="40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40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thuyết</a:t>
                      </a:r>
                      <a:r>
                        <a:rPr lang="en-US" sz="40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40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phục</a:t>
                      </a:r>
                      <a:r>
                        <a:rPr lang="en-US" sz="40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40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người</a:t>
                      </a:r>
                      <a:r>
                        <a:rPr lang="en-US" sz="40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40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khác</a:t>
                      </a:r>
                      <a:endParaRPr lang="en-US" sz="4000" dirty="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3878471"/>
                  </a:ext>
                </a:extLst>
              </a:tr>
              <a:tr h="623830">
                <a:tc>
                  <a:txBody>
                    <a:bodyPr/>
                    <a:lstStyle/>
                    <a:p>
                      <a:pPr marL="0" marR="0" indent="228600" algn="ctr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600"/>
                        </a:spcAft>
                      </a:pPr>
                      <a:r>
                        <a:rPr lang="en-US" sz="40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…</a:t>
                      </a:r>
                      <a:endParaRPr lang="en-US" sz="4000" dirty="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228600" algn="ctr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600"/>
                        </a:spcAft>
                      </a:pPr>
                      <a:r>
                        <a:rPr lang="en-US" sz="400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…</a:t>
                      </a:r>
                      <a:endParaRPr lang="en-US" sz="400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228600" algn="ctr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600"/>
                        </a:spcAft>
                      </a:pPr>
                      <a:r>
                        <a:rPr lang="en-US" sz="40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…</a:t>
                      </a:r>
                      <a:endParaRPr lang="en-US" sz="4000" dirty="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50551283"/>
                  </a:ext>
                </a:extLst>
              </a:tr>
              <a:tr h="623830">
                <a:tc>
                  <a:txBody>
                    <a:bodyPr/>
                    <a:lstStyle/>
                    <a:p>
                      <a:pPr marL="0" marR="0" indent="228600" algn="ctr" defTabSz="914400" rtl="0" eaLnBrk="1" fontAlgn="auto" latinLnBrk="0" hangingPunct="1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6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40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…</a:t>
                      </a:r>
                      <a:endParaRPr lang="en-US" sz="4000" dirty="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228600" algn="ctr" defTabSz="914400" rtl="0" eaLnBrk="1" fontAlgn="auto" latinLnBrk="0" hangingPunct="1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6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40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…</a:t>
                      </a:r>
                      <a:endParaRPr lang="en-US" sz="4000" dirty="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228600" algn="ctr" defTabSz="914400" rtl="0" eaLnBrk="1" fontAlgn="auto" latinLnBrk="0" hangingPunct="1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6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40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…</a:t>
                      </a:r>
                      <a:endParaRPr lang="en-US" sz="4000" dirty="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30112342"/>
                  </a:ext>
                </a:extLst>
              </a:tr>
            </a:tbl>
          </a:graphicData>
        </a:graphic>
      </p:graphicFrame>
      <p:sp>
        <p:nvSpPr>
          <p:cNvPr id="6" name="TextBox 5">
            <a:extLst>
              <a:ext uri="{FF2B5EF4-FFF2-40B4-BE49-F238E27FC236}">
                <a16:creationId xmlns:a16="http://schemas.microsoft.com/office/drawing/2014/main" id="{78669D5E-089F-D1B5-6D9B-1B278B0C77BA}"/>
              </a:ext>
            </a:extLst>
          </p:cNvPr>
          <p:cNvSpPr txBox="1"/>
          <p:nvPr/>
        </p:nvSpPr>
        <p:spPr>
          <a:xfrm>
            <a:off x="3505200" y="0"/>
            <a:ext cx="10549596" cy="144655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800" b="1" i="0" u="none" strike="noStrike" kern="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#9Slide07 SVNGuerrilla" panose="00000500000000000000" pitchFamily="2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Cùng</a:t>
            </a:r>
            <a:r>
              <a:rPr kumimoji="0" lang="en-US" sz="8800" b="1" i="0" u="none" strike="noStrike" kern="0" cap="none" spc="0" normalizeH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#9Slide07 SVNGuerrilla" panose="00000500000000000000" pitchFamily="2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 chia </a:t>
            </a:r>
            <a:r>
              <a:rPr kumimoji="0" lang="en-US" sz="8800" b="1" i="0" u="none" strike="noStrike" kern="0" cap="none" spc="0" normalizeH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#9Slide07 SVNGuerrilla" panose="00000500000000000000" pitchFamily="2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sẻ</a:t>
            </a:r>
            <a:endParaRPr kumimoji="0" lang="en-US" sz="8800" b="1" i="0" u="none" strike="noStrike" kern="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#9Slide07 SVNGuerrilla" panose="00000500000000000000" pitchFamily="2" charset="0"/>
              <a:ea typeface="Cambria" panose="02040503050406030204" pitchFamily="18" charset="0"/>
              <a:cs typeface="Times New Roman" panose="02020603050405020304" pitchFamily="18" charset="0"/>
              <a:sym typeface="Arial"/>
            </a:endParaRPr>
          </a:p>
        </p:txBody>
      </p:sp>
      <p:sp>
        <p:nvSpPr>
          <p:cNvPr id="2" name="Rectangle 1"/>
          <p:cNvSpPr/>
          <p:nvPr/>
        </p:nvSpPr>
        <p:spPr>
          <a:xfrm>
            <a:off x="685800" y="1562100"/>
            <a:ext cx="17120191" cy="132343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en-US" sz="4000" dirty="0" err="1">
                <a:solidFill>
                  <a:srgbClr val="3A3A3A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Nêu</a:t>
            </a:r>
            <a:r>
              <a:rPr lang="en-US" sz="4000" dirty="0">
                <a:solidFill>
                  <a:srgbClr val="3A3A3A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000" dirty="0" err="1">
                <a:solidFill>
                  <a:srgbClr val="3A3A3A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một</a:t>
            </a:r>
            <a:r>
              <a:rPr lang="en-US" sz="4000" dirty="0">
                <a:solidFill>
                  <a:srgbClr val="3A3A3A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000" dirty="0" err="1">
                <a:solidFill>
                  <a:srgbClr val="3A3A3A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số</a:t>
            </a:r>
            <a:r>
              <a:rPr lang="en-US" sz="4000" dirty="0">
                <a:solidFill>
                  <a:srgbClr val="3A3A3A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000" dirty="0" err="1">
                <a:solidFill>
                  <a:srgbClr val="3A3A3A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giải</a:t>
            </a:r>
            <a:r>
              <a:rPr lang="en-US" sz="4000" dirty="0">
                <a:solidFill>
                  <a:srgbClr val="3A3A3A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000" dirty="0" err="1">
                <a:solidFill>
                  <a:srgbClr val="3A3A3A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pháp</a:t>
            </a:r>
            <a:r>
              <a:rPr lang="en-US" sz="4000" dirty="0">
                <a:solidFill>
                  <a:srgbClr val="3A3A3A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000" dirty="0" err="1">
                <a:solidFill>
                  <a:srgbClr val="3A3A3A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mà</a:t>
            </a:r>
            <a:r>
              <a:rPr lang="en-US" sz="4000" dirty="0">
                <a:solidFill>
                  <a:srgbClr val="3A3A3A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000" dirty="0" err="1">
                <a:solidFill>
                  <a:srgbClr val="3A3A3A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em</a:t>
            </a:r>
            <a:r>
              <a:rPr lang="en-US" sz="4000" dirty="0">
                <a:solidFill>
                  <a:srgbClr val="3A3A3A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000" dirty="0" err="1">
                <a:solidFill>
                  <a:srgbClr val="3A3A3A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có</a:t>
            </a:r>
            <a:r>
              <a:rPr lang="en-US" sz="4000" dirty="0">
                <a:solidFill>
                  <a:srgbClr val="3A3A3A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000" dirty="0" err="1">
                <a:solidFill>
                  <a:srgbClr val="3A3A3A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thể</a:t>
            </a:r>
            <a:r>
              <a:rPr lang="en-US" sz="4000" dirty="0">
                <a:solidFill>
                  <a:srgbClr val="3A3A3A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000" dirty="0" err="1">
                <a:solidFill>
                  <a:srgbClr val="3A3A3A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thực</a:t>
            </a:r>
            <a:r>
              <a:rPr lang="en-US" sz="4000" dirty="0">
                <a:solidFill>
                  <a:srgbClr val="3A3A3A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000" dirty="0" err="1">
                <a:solidFill>
                  <a:srgbClr val="3A3A3A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hiện</a:t>
            </a:r>
            <a:r>
              <a:rPr lang="en-US" sz="4000" dirty="0">
                <a:solidFill>
                  <a:srgbClr val="3A3A3A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000" dirty="0" err="1">
                <a:solidFill>
                  <a:srgbClr val="3A3A3A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để</a:t>
            </a:r>
            <a:r>
              <a:rPr lang="en-US" sz="4000" dirty="0">
                <a:solidFill>
                  <a:srgbClr val="3A3A3A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000" dirty="0" err="1">
                <a:solidFill>
                  <a:srgbClr val="3A3A3A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rèn</a:t>
            </a:r>
            <a:r>
              <a:rPr lang="en-US" sz="4000" dirty="0">
                <a:solidFill>
                  <a:srgbClr val="3A3A3A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000" dirty="0" err="1">
                <a:solidFill>
                  <a:srgbClr val="3A3A3A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luyện</a:t>
            </a:r>
            <a:r>
              <a:rPr lang="en-US" sz="4000" dirty="0">
                <a:solidFill>
                  <a:srgbClr val="3A3A3A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000" dirty="0" err="1">
                <a:solidFill>
                  <a:srgbClr val="3A3A3A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kĩ</a:t>
            </a:r>
            <a:r>
              <a:rPr lang="en-US" sz="4000" dirty="0">
                <a:solidFill>
                  <a:srgbClr val="3A3A3A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000" dirty="0" err="1">
                <a:solidFill>
                  <a:srgbClr val="3A3A3A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năng</a:t>
            </a:r>
            <a:r>
              <a:rPr lang="en-US" sz="4000" dirty="0">
                <a:solidFill>
                  <a:srgbClr val="3A3A3A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000" dirty="0" err="1">
                <a:solidFill>
                  <a:srgbClr val="3A3A3A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suy</a:t>
            </a:r>
            <a:r>
              <a:rPr lang="en-US" sz="4000" dirty="0">
                <a:solidFill>
                  <a:srgbClr val="3A3A3A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000" dirty="0" err="1">
                <a:solidFill>
                  <a:srgbClr val="3A3A3A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luận</a:t>
            </a:r>
            <a:r>
              <a:rPr lang="en-US" sz="4000" dirty="0">
                <a:solidFill>
                  <a:srgbClr val="3A3A3A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000" dirty="0" err="1">
                <a:solidFill>
                  <a:srgbClr val="3A3A3A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theo</a:t>
            </a:r>
            <a:r>
              <a:rPr lang="en-US" sz="4000" dirty="0">
                <a:solidFill>
                  <a:srgbClr val="3A3A3A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000" dirty="0" err="1">
                <a:solidFill>
                  <a:srgbClr val="3A3A3A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mẫu</a:t>
            </a:r>
            <a:r>
              <a:rPr lang="en-US" sz="4000" dirty="0">
                <a:solidFill>
                  <a:srgbClr val="3A3A3A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000" dirty="0" err="1">
                <a:solidFill>
                  <a:srgbClr val="3A3A3A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bảng</a:t>
            </a:r>
            <a:r>
              <a:rPr lang="en-US" sz="4000" dirty="0">
                <a:solidFill>
                  <a:srgbClr val="3A3A3A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000" dirty="0" err="1">
                <a:solidFill>
                  <a:srgbClr val="3A3A3A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dưới</a:t>
            </a:r>
            <a:r>
              <a:rPr lang="en-US" sz="4000" dirty="0">
                <a:solidFill>
                  <a:srgbClr val="3A3A3A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000" dirty="0" err="1">
                <a:solidFill>
                  <a:srgbClr val="3A3A3A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đây</a:t>
            </a:r>
            <a:r>
              <a:rPr lang="en-US" sz="4000" dirty="0">
                <a:solidFill>
                  <a:srgbClr val="3A3A3A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:</a:t>
            </a:r>
            <a:endParaRPr lang="en-US" sz="40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161138FE-533D-B4E3-9AE1-515FE63D1DBB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4630400" y="7410622"/>
            <a:ext cx="3345641" cy="481453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680329858"/>
      </p:ext>
    </p:extLst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5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8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2" grpId="0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736418290"/>
              </p:ext>
            </p:extLst>
          </p:nvPr>
        </p:nvGraphicFramePr>
        <p:xfrm>
          <a:off x="152400" y="114300"/>
          <a:ext cx="17907000" cy="10104120"/>
        </p:xfrm>
        <a:graphic>
          <a:graphicData uri="http://schemas.openxmlformats.org/drawingml/2006/table">
            <a:tbl>
              <a:tblPr firstRow="1" firstCol="1" bandRow="1">
                <a:tableStyleId>{5940675A-B579-460E-94D1-54222C63F5DA}</a:tableStyleId>
              </a:tblPr>
              <a:tblGrid>
                <a:gridCol w="2971468">
                  <a:extLst>
                    <a:ext uri="{9D8B030D-6E8A-4147-A177-3AD203B41FA5}">
                      <a16:colId xmlns:a16="http://schemas.microsoft.com/office/drawing/2014/main" val="2438684235"/>
                    </a:ext>
                  </a:extLst>
                </a:gridCol>
                <a:gridCol w="7696532">
                  <a:extLst>
                    <a:ext uri="{9D8B030D-6E8A-4147-A177-3AD203B41FA5}">
                      <a16:colId xmlns:a16="http://schemas.microsoft.com/office/drawing/2014/main" val="3859987059"/>
                    </a:ext>
                  </a:extLst>
                </a:gridCol>
                <a:gridCol w="7239000">
                  <a:extLst>
                    <a:ext uri="{9D8B030D-6E8A-4147-A177-3AD203B41FA5}">
                      <a16:colId xmlns:a16="http://schemas.microsoft.com/office/drawing/2014/main" val="3974495325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3900" b="1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Tên</a:t>
                      </a:r>
                      <a:r>
                        <a:rPr lang="en-US" sz="3900" b="1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3900" b="1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giải</a:t>
                      </a:r>
                      <a:r>
                        <a:rPr lang="en-US" sz="3900" b="1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3900" b="1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pháp</a:t>
                      </a:r>
                      <a:endParaRPr lang="en-US" sz="3900" b="1" dirty="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3900" b="1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Mô</a:t>
                      </a:r>
                      <a:r>
                        <a:rPr lang="en-US" sz="3900" b="1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3900" b="1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tả</a:t>
                      </a:r>
                      <a:r>
                        <a:rPr lang="en-US" sz="3900" b="1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3900" b="1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giải</a:t>
                      </a:r>
                      <a:r>
                        <a:rPr lang="en-US" sz="3900" b="1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3900" b="1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pháp</a:t>
                      </a:r>
                      <a:endParaRPr lang="en-US" sz="3900" b="1" dirty="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3900" b="1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Tác</a:t>
                      </a:r>
                      <a:r>
                        <a:rPr lang="en-US" sz="3900" b="1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3900" b="1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dụng</a:t>
                      </a:r>
                      <a:r>
                        <a:rPr lang="en-US" sz="3900" b="1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3900" b="1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của</a:t>
                      </a:r>
                      <a:r>
                        <a:rPr lang="en-US" sz="3900" b="1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3900" b="1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giải</a:t>
                      </a:r>
                      <a:r>
                        <a:rPr lang="en-US" sz="3900" b="1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3900" b="1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pháp</a:t>
                      </a:r>
                      <a:endParaRPr lang="en-US" sz="3900" b="1" dirty="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79602905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indent="-12700" algn="just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3900" b="1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Tham</a:t>
                      </a:r>
                      <a:r>
                        <a:rPr lang="en-US" sz="3900" b="1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3900" b="1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gia</a:t>
                      </a:r>
                      <a:r>
                        <a:rPr lang="en-US" sz="3900" b="1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3900" b="1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hoạt</a:t>
                      </a:r>
                      <a:r>
                        <a:rPr lang="en-US" sz="3900" b="1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3900" b="1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động</a:t>
                      </a:r>
                      <a:r>
                        <a:rPr lang="en-US" sz="3900" b="1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3900" b="1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tranh</a:t>
                      </a:r>
                      <a:r>
                        <a:rPr lang="en-US" sz="3900" b="1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3900" b="1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luận</a:t>
                      </a:r>
                      <a:r>
                        <a:rPr lang="en-US" sz="3900" b="1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, </a:t>
                      </a:r>
                      <a:r>
                        <a:rPr lang="en-US" sz="3900" b="1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tranh</a:t>
                      </a:r>
                      <a:r>
                        <a:rPr lang="en-US" sz="3900" b="1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3900" b="1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biện</a:t>
                      </a:r>
                      <a:endParaRPr lang="en-US" sz="3900" b="1" dirty="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-12700" algn="just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39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- </a:t>
                      </a:r>
                      <a:r>
                        <a:rPr lang="en-US" sz="39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Xem</a:t>
                      </a:r>
                      <a:r>
                        <a:rPr lang="en-US" sz="39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39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các</a:t>
                      </a:r>
                      <a:r>
                        <a:rPr lang="en-US" sz="39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39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chương</a:t>
                      </a:r>
                      <a:r>
                        <a:rPr lang="en-US" sz="39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39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trình</a:t>
                      </a:r>
                      <a:r>
                        <a:rPr lang="en-US" sz="39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39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tranh</a:t>
                      </a:r>
                      <a:r>
                        <a:rPr lang="en-US" sz="39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39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biện</a:t>
                      </a:r>
                      <a:r>
                        <a:rPr lang="en-US" sz="39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39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dành</a:t>
                      </a:r>
                      <a:r>
                        <a:rPr lang="en-US" sz="39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39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cho</a:t>
                      </a:r>
                      <a:r>
                        <a:rPr lang="en-US" sz="39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HS</a:t>
                      </a:r>
                    </a:p>
                    <a:p>
                      <a:pPr marL="0" marR="0" indent="-12700" algn="just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39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- </a:t>
                      </a:r>
                      <a:r>
                        <a:rPr lang="en-US" sz="39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Tham</a:t>
                      </a:r>
                      <a:r>
                        <a:rPr lang="en-US" sz="39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39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gia</a:t>
                      </a:r>
                      <a:r>
                        <a:rPr lang="en-US" sz="39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39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câu</a:t>
                      </a:r>
                      <a:r>
                        <a:rPr lang="en-US" sz="39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39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lạc</a:t>
                      </a:r>
                      <a:r>
                        <a:rPr lang="en-US" sz="39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39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bộ</a:t>
                      </a:r>
                      <a:r>
                        <a:rPr lang="en-US" sz="39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39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tranh</a:t>
                      </a:r>
                      <a:r>
                        <a:rPr lang="en-US" sz="39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39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luận</a:t>
                      </a:r>
                      <a:r>
                        <a:rPr lang="en-US" sz="39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39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hoặc</a:t>
                      </a:r>
                      <a:r>
                        <a:rPr lang="en-US" sz="39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39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các</a:t>
                      </a:r>
                      <a:r>
                        <a:rPr lang="en-US" sz="39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39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hoạt</a:t>
                      </a:r>
                      <a:r>
                        <a:rPr lang="en-US" sz="39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39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động</a:t>
                      </a:r>
                      <a:r>
                        <a:rPr lang="en-US" sz="39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39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tranh</a:t>
                      </a:r>
                      <a:r>
                        <a:rPr lang="en-US" sz="39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39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biện</a:t>
                      </a:r>
                      <a:r>
                        <a:rPr lang="en-US" sz="39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ở </a:t>
                      </a:r>
                      <a:r>
                        <a:rPr lang="en-US" sz="39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trường</a:t>
                      </a:r>
                      <a:endParaRPr lang="en-US" sz="3900" dirty="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-12700" algn="just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39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- </a:t>
                      </a:r>
                      <a:r>
                        <a:rPr lang="en-US" sz="39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Rèn</a:t>
                      </a:r>
                      <a:r>
                        <a:rPr lang="en-US" sz="39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39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luyện</a:t>
                      </a:r>
                      <a:r>
                        <a:rPr lang="en-US" sz="39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39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kĩ</a:t>
                      </a:r>
                      <a:r>
                        <a:rPr lang="en-US" sz="39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39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năng</a:t>
                      </a:r>
                      <a:r>
                        <a:rPr lang="en-US" sz="39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39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lập</a:t>
                      </a:r>
                      <a:r>
                        <a:rPr lang="en-US" sz="39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39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luận</a:t>
                      </a:r>
                      <a:r>
                        <a:rPr lang="en-US" sz="39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, </a:t>
                      </a:r>
                      <a:r>
                        <a:rPr lang="en-US" sz="39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phân</a:t>
                      </a:r>
                      <a:r>
                        <a:rPr lang="en-US" sz="39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39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tích</a:t>
                      </a:r>
                      <a:endParaRPr lang="en-US" sz="3900" dirty="0"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  <a:p>
                      <a:pPr marL="0" marR="0" indent="-12700" algn="just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39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- </a:t>
                      </a:r>
                      <a:r>
                        <a:rPr lang="en-US" sz="39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Phát</a:t>
                      </a:r>
                      <a:r>
                        <a:rPr lang="en-US" sz="39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39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triển</a:t>
                      </a:r>
                      <a:r>
                        <a:rPr lang="en-US" sz="39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39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tư</a:t>
                      </a:r>
                      <a:r>
                        <a:rPr lang="en-US" sz="39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39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duy</a:t>
                      </a:r>
                      <a:r>
                        <a:rPr lang="en-US" sz="39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39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độc</a:t>
                      </a:r>
                      <a:r>
                        <a:rPr lang="en-US" sz="39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39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lập</a:t>
                      </a:r>
                      <a:r>
                        <a:rPr lang="en-US" sz="39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39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và</a:t>
                      </a:r>
                      <a:r>
                        <a:rPr lang="en-US" sz="39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39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khả</a:t>
                      </a:r>
                      <a:r>
                        <a:rPr lang="en-US" sz="39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39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năng</a:t>
                      </a:r>
                      <a:r>
                        <a:rPr lang="en-US" sz="39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39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thuyết</a:t>
                      </a:r>
                      <a:r>
                        <a:rPr lang="en-US" sz="39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39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phục</a:t>
                      </a:r>
                      <a:r>
                        <a:rPr lang="en-US" sz="39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39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người</a:t>
                      </a:r>
                      <a:r>
                        <a:rPr lang="en-US" sz="39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39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khác</a:t>
                      </a:r>
                      <a:endParaRPr lang="en-US" sz="3900" dirty="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33016275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indent="-12700" algn="just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3900" b="1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Rèn</a:t>
                      </a:r>
                      <a:r>
                        <a:rPr lang="en-US" sz="3900" b="1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3900" b="1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luyện</a:t>
                      </a:r>
                      <a:r>
                        <a:rPr lang="en-US" sz="3900" b="1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3900" b="1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thói</a:t>
                      </a:r>
                      <a:r>
                        <a:rPr lang="en-US" sz="3900" b="1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3900" b="1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quen</a:t>
                      </a:r>
                      <a:r>
                        <a:rPr lang="en-US" sz="3900" b="1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3900" b="1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quan</a:t>
                      </a:r>
                      <a:r>
                        <a:rPr lang="en-US" sz="3900" b="1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3900" b="1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sát</a:t>
                      </a:r>
                      <a:endParaRPr lang="en-US" sz="3900" b="1" dirty="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-12700" algn="just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39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Tập</a:t>
                      </a:r>
                      <a:r>
                        <a:rPr lang="en-US" sz="39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39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trung</a:t>
                      </a:r>
                      <a:r>
                        <a:rPr lang="en-US" sz="39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39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quan</a:t>
                      </a:r>
                      <a:r>
                        <a:rPr lang="en-US" sz="39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39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sát</a:t>
                      </a:r>
                      <a:r>
                        <a:rPr lang="en-US" sz="39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39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mọi</a:t>
                      </a:r>
                      <a:r>
                        <a:rPr lang="en-US" sz="39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39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thứ</a:t>
                      </a:r>
                      <a:r>
                        <a:rPr lang="en-US" sz="39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39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diễn</a:t>
                      </a:r>
                      <a:r>
                        <a:rPr lang="en-US" sz="39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39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ra</a:t>
                      </a:r>
                      <a:r>
                        <a:rPr lang="en-US" sz="39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39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xung</a:t>
                      </a:r>
                      <a:r>
                        <a:rPr lang="en-US" sz="39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39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quanh</a:t>
                      </a:r>
                      <a:r>
                        <a:rPr lang="en-US" sz="39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, </a:t>
                      </a:r>
                      <a:r>
                        <a:rPr lang="en-US" sz="39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kể</a:t>
                      </a:r>
                      <a:r>
                        <a:rPr lang="en-US" sz="39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39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cả</a:t>
                      </a:r>
                      <a:r>
                        <a:rPr lang="en-US" sz="39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39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những</a:t>
                      </a:r>
                      <a:r>
                        <a:rPr lang="en-US" sz="39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chi </a:t>
                      </a:r>
                      <a:r>
                        <a:rPr lang="en-US" sz="39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tiết</a:t>
                      </a:r>
                      <a:r>
                        <a:rPr lang="en-US" sz="39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39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nhỏ</a:t>
                      </a:r>
                      <a:r>
                        <a:rPr lang="en-US" sz="39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39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nhất</a:t>
                      </a:r>
                      <a:endParaRPr lang="en-US" sz="3900" dirty="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-12700" algn="just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390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Phát triển kĩ năng tập trung, thực hành liên kết các chi tiết, hình ảnh</a:t>
                      </a:r>
                      <a:endParaRPr lang="en-US" sz="390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31460698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indent="-12700" algn="just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3900" b="1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Rèn</a:t>
                      </a:r>
                      <a:r>
                        <a:rPr lang="en-US" sz="3900" b="1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3900" b="1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luyện</a:t>
                      </a:r>
                      <a:r>
                        <a:rPr lang="en-US" sz="3900" b="1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3900" b="1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thói</a:t>
                      </a:r>
                      <a:r>
                        <a:rPr lang="en-US" sz="3900" b="1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3900" b="1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quen</a:t>
                      </a:r>
                      <a:r>
                        <a:rPr lang="en-US" sz="3900" b="1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3900" b="1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đặt</a:t>
                      </a:r>
                      <a:r>
                        <a:rPr lang="en-US" sz="3900" b="1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3900" b="1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câu</a:t>
                      </a:r>
                      <a:r>
                        <a:rPr lang="en-US" sz="3900" b="1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3900" b="1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hỏi</a:t>
                      </a:r>
                      <a:endParaRPr lang="en-US" sz="3900" b="1" dirty="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-12700" algn="just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39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Đặt</a:t>
                      </a:r>
                      <a:r>
                        <a:rPr lang="en-US" sz="39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39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ra</a:t>
                      </a:r>
                      <a:r>
                        <a:rPr lang="en-US" sz="39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39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các</a:t>
                      </a:r>
                      <a:r>
                        <a:rPr lang="en-US" sz="39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39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câu</a:t>
                      </a:r>
                      <a:r>
                        <a:rPr lang="en-US" sz="39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39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hỏi</a:t>
                      </a:r>
                      <a:r>
                        <a:rPr lang="en-US" sz="39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: </a:t>
                      </a:r>
                      <a:r>
                        <a:rPr lang="en-US" sz="39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Vì</a:t>
                      </a:r>
                      <a:r>
                        <a:rPr lang="en-US" sz="39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39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sao</a:t>
                      </a:r>
                      <a:r>
                        <a:rPr lang="en-US" sz="39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, </a:t>
                      </a:r>
                      <a:r>
                        <a:rPr lang="en-US" sz="39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cái</a:t>
                      </a:r>
                      <a:r>
                        <a:rPr lang="en-US" sz="39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39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gì</a:t>
                      </a:r>
                      <a:r>
                        <a:rPr lang="en-US" sz="39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, </a:t>
                      </a:r>
                      <a:r>
                        <a:rPr lang="en-US" sz="39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như</a:t>
                      </a:r>
                      <a:r>
                        <a:rPr lang="en-US" sz="39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39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thế</a:t>
                      </a:r>
                      <a:r>
                        <a:rPr lang="en-US" sz="39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39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nào</a:t>
                      </a:r>
                      <a:r>
                        <a:rPr lang="en-US" sz="39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, </a:t>
                      </a:r>
                      <a:r>
                        <a:rPr lang="en-US" sz="39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nếu</a:t>
                      </a:r>
                      <a:r>
                        <a:rPr lang="en-US" sz="39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… </a:t>
                      </a:r>
                      <a:r>
                        <a:rPr lang="en-US" sz="39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thì</a:t>
                      </a:r>
                      <a:r>
                        <a:rPr lang="en-US" sz="39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…,… </a:t>
                      </a:r>
                      <a:r>
                        <a:rPr lang="en-US" sz="39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trước</a:t>
                      </a:r>
                      <a:r>
                        <a:rPr lang="en-US" sz="39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39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các</a:t>
                      </a:r>
                      <a:r>
                        <a:rPr lang="en-US" sz="39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39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sự</a:t>
                      </a:r>
                      <a:r>
                        <a:rPr lang="en-US" sz="39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39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kiện</a:t>
                      </a:r>
                      <a:r>
                        <a:rPr lang="en-US" sz="39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, </a:t>
                      </a:r>
                      <a:r>
                        <a:rPr lang="en-US" sz="39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vấn</a:t>
                      </a:r>
                      <a:r>
                        <a:rPr lang="en-US" sz="39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39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đề</a:t>
                      </a:r>
                      <a:r>
                        <a:rPr lang="en-US" sz="39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39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xảy</a:t>
                      </a:r>
                      <a:r>
                        <a:rPr lang="en-US" sz="39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39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ra</a:t>
                      </a:r>
                      <a:r>
                        <a:rPr lang="en-US" sz="39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39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trong</a:t>
                      </a:r>
                      <a:r>
                        <a:rPr lang="en-US" sz="39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39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cuộc</a:t>
                      </a:r>
                      <a:r>
                        <a:rPr lang="en-US" sz="39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39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sống</a:t>
                      </a:r>
                      <a:endParaRPr lang="en-US" sz="3900" dirty="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-12700" algn="just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39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- </a:t>
                      </a:r>
                      <a:r>
                        <a:rPr lang="en-US" sz="39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Phát</a:t>
                      </a:r>
                      <a:r>
                        <a:rPr lang="en-US" sz="39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39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triển</a:t>
                      </a:r>
                      <a:r>
                        <a:rPr lang="en-US" sz="39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39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tư</a:t>
                      </a:r>
                      <a:r>
                        <a:rPr lang="en-US" sz="39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39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duy</a:t>
                      </a:r>
                      <a:r>
                        <a:rPr lang="en-US" sz="39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39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phản</a:t>
                      </a:r>
                      <a:r>
                        <a:rPr lang="en-US" sz="39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39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biện</a:t>
                      </a:r>
                      <a:r>
                        <a:rPr lang="en-US" sz="39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, </a:t>
                      </a:r>
                      <a:r>
                        <a:rPr lang="en-US" sz="39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tư</a:t>
                      </a:r>
                      <a:r>
                        <a:rPr lang="en-US" sz="39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39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duy</a:t>
                      </a:r>
                      <a:r>
                        <a:rPr lang="en-US" sz="39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logic</a:t>
                      </a:r>
                    </a:p>
                    <a:p>
                      <a:pPr marL="0" marR="0" indent="-12700" algn="just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39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-</a:t>
                      </a:r>
                      <a:r>
                        <a:rPr lang="vi-VN" sz="39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39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Phát</a:t>
                      </a:r>
                      <a:r>
                        <a:rPr lang="en-US" sz="39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39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triển</a:t>
                      </a:r>
                      <a:r>
                        <a:rPr lang="en-US" sz="39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39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năng</a:t>
                      </a:r>
                      <a:r>
                        <a:rPr lang="en-US" sz="39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39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lực</a:t>
                      </a:r>
                      <a:r>
                        <a:rPr lang="en-US" sz="39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39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nhận</a:t>
                      </a:r>
                      <a:r>
                        <a:rPr lang="en-US" sz="39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39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diện</a:t>
                      </a:r>
                      <a:r>
                        <a:rPr lang="en-US" sz="39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, </a:t>
                      </a:r>
                      <a:r>
                        <a:rPr lang="en-US" sz="39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phân</a:t>
                      </a:r>
                      <a:r>
                        <a:rPr lang="en-US" sz="39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39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tích</a:t>
                      </a:r>
                      <a:r>
                        <a:rPr lang="en-US" sz="39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, </a:t>
                      </a:r>
                      <a:r>
                        <a:rPr lang="en-US" sz="39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suy</a:t>
                      </a:r>
                      <a:r>
                        <a:rPr lang="en-US" sz="39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39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luận</a:t>
                      </a:r>
                      <a:r>
                        <a:rPr lang="en-US" sz="39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39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các</a:t>
                      </a:r>
                      <a:r>
                        <a:rPr lang="en-US" sz="39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39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vấn</a:t>
                      </a:r>
                      <a:r>
                        <a:rPr lang="en-US" sz="39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39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đề</a:t>
                      </a:r>
                      <a:r>
                        <a:rPr lang="en-US" sz="39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39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trong</a:t>
                      </a:r>
                      <a:r>
                        <a:rPr lang="en-US" sz="39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39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cuộc</a:t>
                      </a:r>
                      <a:r>
                        <a:rPr lang="en-US" sz="39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39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sống</a:t>
                      </a:r>
                      <a:endParaRPr lang="en-US" sz="3900" dirty="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44326311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indent="-12700" algn="just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3900" b="1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Đọc</a:t>
                      </a:r>
                      <a:r>
                        <a:rPr lang="en-US" sz="3900" b="1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3900" b="1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sách</a:t>
                      </a:r>
                      <a:r>
                        <a:rPr lang="en-US" sz="3900" b="1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, </a:t>
                      </a:r>
                      <a:r>
                        <a:rPr lang="en-US" sz="3900" b="1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tài</a:t>
                      </a:r>
                      <a:r>
                        <a:rPr lang="en-US" sz="3900" b="1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3900" b="1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liệu</a:t>
                      </a:r>
                      <a:r>
                        <a:rPr lang="en-US" sz="3900" b="1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3900" b="1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về</a:t>
                      </a:r>
                      <a:r>
                        <a:rPr lang="en-US" sz="3900" b="1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logic </a:t>
                      </a:r>
                      <a:r>
                        <a:rPr lang="en-US" sz="3900" b="1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và</a:t>
                      </a:r>
                      <a:r>
                        <a:rPr lang="en-US" sz="3900" b="1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3900" b="1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suy</a:t>
                      </a:r>
                      <a:r>
                        <a:rPr lang="en-US" sz="3900" b="1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3900" b="1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luận</a:t>
                      </a:r>
                      <a:endParaRPr lang="en-US" sz="3900" b="1" dirty="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-12700" algn="just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390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Đọc sách, bài viết về logic học, phương pháp suy luận, cách thức tư duy như quy nạp, diễn dịch,…</a:t>
                      </a:r>
                      <a:endParaRPr lang="en-US" sz="390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-12700" algn="just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39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Nâng</a:t>
                      </a:r>
                      <a:r>
                        <a:rPr lang="en-US" sz="39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39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cao</a:t>
                      </a:r>
                      <a:r>
                        <a:rPr lang="en-US" sz="39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39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kiến</a:t>
                      </a:r>
                      <a:r>
                        <a:rPr lang="en-US" sz="39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39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thức</a:t>
                      </a:r>
                      <a:r>
                        <a:rPr lang="en-US" sz="39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39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nền</a:t>
                      </a:r>
                      <a:r>
                        <a:rPr lang="en-US" sz="39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39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tảng</a:t>
                      </a:r>
                      <a:r>
                        <a:rPr lang="en-US" sz="39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39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về</a:t>
                      </a:r>
                      <a:r>
                        <a:rPr lang="en-US" sz="39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39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các</a:t>
                      </a:r>
                      <a:r>
                        <a:rPr lang="en-US" sz="39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39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nguyên</a:t>
                      </a:r>
                      <a:r>
                        <a:rPr lang="en-US" sz="39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39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tắc</a:t>
                      </a:r>
                      <a:r>
                        <a:rPr lang="en-US" sz="39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39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suy</a:t>
                      </a:r>
                      <a:r>
                        <a:rPr lang="en-US" sz="39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39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luận</a:t>
                      </a:r>
                      <a:endParaRPr lang="en-US" sz="3900" dirty="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67205557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58724363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extLst>
              <a:ext uri="{FF2B5EF4-FFF2-40B4-BE49-F238E27FC236}">
                <a16:creationId xmlns:a16="http://schemas.microsoft.com/office/drawing/2014/main" id="{5B178C9A-443C-4FFC-A373-3B4EC6C01B10}"/>
              </a:ext>
            </a:extLst>
          </p:cNvPr>
          <p:cNvSpPr/>
          <p:nvPr/>
        </p:nvSpPr>
        <p:spPr>
          <a:xfrm>
            <a:off x="0" y="7827264"/>
            <a:ext cx="18288000" cy="2459736"/>
          </a:xfrm>
          <a:prstGeom prst="rect">
            <a:avLst/>
          </a:prstGeom>
          <a:gradFill flip="none" rotWithShape="1">
            <a:gsLst>
              <a:gs pos="0">
                <a:srgbClr val="6DD327">
                  <a:shade val="30000"/>
                  <a:satMod val="115000"/>
                </a:srgbClr>
              </a:gs>
              <a:gs pos="50000">
                <a:srgbClr val="6DD327">
                  <a:shade val="67500"/>
                  <a:satMod val="115000"/>
                </a:srgbClr>
              </a:gs>
              <a:gs pos="100000">
                <a:srgbClr val="6DD327">
                  <a:shade val="100000"/>
                  <a:satMod val="115000"/>
                </a:srgbClr>
              </a:gs>
            </a:gsLst>
            <a:lin ang="8100000" scaled="1"/>
            <a:tileRect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/>
            <a:endParaRPr lang="en-US" sz="2700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844D4093-A3F0-48AB-BD7A-6976975D5FDE}"/>
              </a:ext>
            </a:extLst>
          </p:cNvPr>
          <p:cNvSpPr/>
          <p:nvPr/>
        </p:nvSpPr>
        <p:spPr>
          <a:xfrm flipV="1">
            <a:off x="0" y="0"/>
            <a:ext cx="18288000" cy="7827264"/>
          </a:xfrm>
          <a:prstGeom prst="rect">
            <a:avLst/>
          </a:prstGeom>
          <a:gradFill flip="none" rotWithShape="1">
            <a:gsLst>
              <a:gs pos="0">
                <a:schemeClr val="accent5">
                  <a:lumMod val="50000"/>
                  <a:shade val="30000"/>
                  <a:satMod val="115000"/>
                </a:schemeClr>
              </a:gs>
              <a:gs pos="50000">
                <a:schemeClr val="accent5">
                  <a:lumMod val="50000"/>
                  <a:shade val="67500"/>
                  <a:satMod val="115000"/>
                </a:schemeClr>
              </a:gs>
              <a:gs pos="100000">
                <a:schemeClr val="accent5">
                  <a:lumMod val="50000"/>
                  <a:shade val="100000"/>
                  <a:satMod val="115000"/>
                </a:schemeClr>
              </a:gs>
            </a:gsLst>
            <a:lin ang="10800000" scaled="1"/>
            <a:tileRect/>
          </a:gradFill>
          <a:ln>
            <a:noFill/>
          </a:ln>
          <a:effectLst>
            <a:softEdge rad="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/>
            <a:endParaRPr lang="en-US" sz="2700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25" name="Rectangle: Rounded Corners 24">
            <a:extLst>
              <a:ext uri="{FF2B5EF4-FFF2-40B4-BE49-F238E27FC236}">
                <a16:creationId xmlns:a16="http://schemas.microsoft.com/office/drawing/2014/main" id="{14F011DC-7754-4E29-B9F9-4AFD989435EC}"/>
              </a:ext>
            </a:extLst>
          </p:cNvPr>
          <p:cNvSpPr/>
          <p:nvPr/>
        </p:nvSpPr>
        <p:spPr>
          <a:xfrm>
            <a:off x="6635487" y="2965088"/>
            <a:ext cx="10885371" cy="2140874"/>
          </a:xfrm>
          <a:prstGeom prst="roundRect">
            <a:avLst>
              <a:gd name="adj" fmla="val 22647"/>
            </a:avLst>
          </a:prstGeom>
          <a:solidFill>
            <a:srgbClr val="C00000"/>
          </a:solidFill>
          <a:ln>
            <a:noFill/>
          </a:ln>
          <a:scene3d>
            <a:camera prst="orthographicFront"/>
            <a:lightRig rig="threePt" dir="t"/>
          </a:scene3d>
          <a:sp3d prstMaterial="matte">
            <a:bevelT w="381000" prst="coolSlant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/>
            <a:r>
              <a:rPr lang="en-US" sz="6000" b="1" dirty="0" err="1">
                <a:ln/>
                <a:solidFill>
                  <a:prstClr val="white"/>
                </a:solidFill>
                <a:effectLst>
                  <a:innerShdw blurRad="63500" dist="50800" dir="5400000">
                    <a:prstClr val="black">
                      <a:alpha val="50000"/>
                    </a:prstClr>
                  </a:innerShdw>
                </a:effectLst>
                <a:latin typeface="UTM Banque" panose="02040603050506020204" pitchFamily="18" charset="0"/>
              </a:rPr>
              <a:t>Giải</a:t>
            </a:r>
            <a:r>
              <a:rPr lang="en-US" sz="6000" b="1" dirty="0">
                <a:ln/>
                <a:solidFill>
                  <a:prstClr val="white"/>
                </a:solidFill>
                <a:effectLst>
                  <a:innerShdw blurRad="63500" dist="50800" dir="5400000">
                    <a:prstClr val="black">
                      <a:alpha val="50000"/>
                    </a:prstClr>
                  </a:innerShdw>
                </a:effectLst>
                <a:latin typeface="UTM Banque" panose="02040603050506020204" pitchFamily="18" charset="0"/>
              </a:rPr>
              <a:t> </a:t>
            </a:r>
            <a:r>
              <a:rPr lang="en-US" sz="6000" b="1" dirty="0" err="1">
                <a:ln/>
                <a:solidFill>
                  <a:prstClr val="white"/>
                </a:solidFill>
                <a:effectLst>
                  <a:innerShdw blurRad="63500" dist="50800" dir="5400000">
                    <a:prstClr val="black">
                      <a:alpha val="50000"/>
                    </a:prstClr>
                  </a:innerShdw>
                </a:effectLst>
                <a:latin typeface="UTM Banque" panose="02040603050506020204" pitchFamily="18" charset="0"/>
              </a:rPr>
              <a:t>trí</a:t>
            </a:r>
            <a:r>
              <a:rPr lang="en-US" sz="6000" b="1" dirty="0">
                <a:ln/>
                <a:solidFill>
                  <a:prstClr val="white"/>
                </a:solidFill>
                <a:effectLst>
                  <a:innerShdw blurRad="63500" dist="50800" dir="5400000">
                    <a:prstClr val="black">
                      <a:alpha val="50000"/>
                    </a:prstClr>
                  </a:innerShdw>
                </a:effectLst>
                <a:latin typeface="UTM Banque" panose="02040603050506020204" pitchFamily="18" charset="0"/>
              </a:rPr>
              <a:t> </a:t>
            </a:r>
            <a:r>
              <a:rPr lang="en-US" sz="6000" b="1" dirty="0" err="1">
                <a:ln/>
                <a:solidFill>
                  <a:prstClr val="white"/>
                </a:solidFill>
                <a:effectLst>
                  <a:innerShdw blurRad="63500" dist="50800" dir="5400000">
                    <a:prstClr val="black">
                      <a:alpha val="50000"/>
                    </a:prstClr>
                  </a:innerShdw>
                </a:effectLst>
                <a:latin typeface="UTM Banque" panose="02040603050506020204" pitchFamily="18" charset="0"/>
              </a:rPr>
              <a:t>cùng</a:t>
            </a:r>
            <a:r>
              <a:rPr lang="en-US" sz="6000" b="1" dirty="0">
                <a:ln/>
                <a:solidFill>
                  <a:prstClr val="white"/>
                </a:solidFill>
                <a:effectLst>
                  <a:innerShdw blurRad="63500" dist="50800" dir="5400000">
                    <a:prstClr val="black">
                      <a:alpha val="50000"/>
                    </a:prstClr>
                  </a:innerShdw>
                </a:effectLst>
                <a:latin typeface="UTM Banque" panose="02040603050506020204" pitchFamily="18" charset="0"/>
              </a:rPr>
              <a:t> </a:t>
            </a:r>
            <a:r>
              <a:rPr lang="en-US" sz="6000" b="1" dirty="0" err="1">
                <a:ln/>
                <a:solidFill>
                  <a:prstClr val="white"/>
                </a:solidFill>
                <a:effectLst>
                  <a:innerShdw blurRad="63500" dist="50800" dir="5400000">
                    <a:prstClr val="black">
                      <a:alpha val="50000"/>
                    </a:prstClr>
                  </a:innerShdw>
                </a:effectLst>
                <a:latin typeface="UTM Banque" panose="02040603050506020204" pitchFamily="18" charset="0"/>
              </a:rPr>
              <a:t>thám</a:t>
            </a:r>
            <a:r>
              <a:rPr lang="en-US" sz="6000" b="1" dirty="0">
                <a:ln/>
                <a:solidFill>
                  <a:prstClr val="white"/>
                </a:solidFill>
                <a:effectLst>
                  <a:innerShdw blurRad="63500" dist="50800" dir="5400000">
                    <a:prstClr val="black">
                      <a:alpha val="50000"/>
                    </a:prstClr>
                  </a:innerShdw>
                </a:effectLst>
                <a:latin typeface="UTM Banque" panose="02040603050506020204" pitchFamily="18" charset="0"/>
              </a:rPr>
              <a:t> </a:t>
            </a:r>
            <a:r>
              <a:rPr lang="en-US" sz="6000" b="1" dirty="0" err="1">
                <a:ln/>
                <a:solidFill>
                  <a:prstClr val="white"/>
                </a:solidFill>
                <a:effectLst>
                  <a:innerShdw blurRad="63500" dist="50800" dir="5400000">
                    <a:prstClr val="black">
                      <a:alpha val="50000"/>
                    </a:prstClr>
                  </a:innerShdw>
                </a:effectLst>
                <a:latin typeface="UTM Banque" panose="02040603050506020204" pitchFamily="18" charset="0"/>
              </a:rPr>
              <a:t>tử</a:t>
            </a:r>
            <a:endParaRPr lang="en-US" sz="6000" b="1" dirty="0">
              <a:ln/>
              <a:solidFill>
                <a:prstClr val="white"/>
              </a:solidFill>
              <a:effectLst>
                <a:innerShdw blurRad="63500" dist="50800" dir="5400000">
                  <a:prstClr val="black">
                    <a:alpha val="50000"/>
                  </a:prstClr>
                </a:innerShdw>
              </a:effectLst>
              <a:latin typeface="UTM Banque" panose="02040603050506020204" pitchFamily="18" charset="0"/>
            </a:endParaRPr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6245B17C-C0C8-412B-A55C-71EC1A850FD1}"/>
              </a:ext>
            </a:extLst>
          </p:cNvPr>
          <p:cNvGrpSpPr/>
          <p:nvPr/>
        </p:nvGrpSpPr>
        <p:grpSpPr>
          <a:xfrm>
            <a:off x="-569796" y="362737"/>
            <a:ext cx="7684649" cy="8948012"/>
            <a:chOff x="-379864" y="241824"/>
            <a:chExt cx="5123099" cy="5965341"/>
          </a:xfrm>
          <a:effectLst>
            <a:outerShdw blurRad="76200" dir="18900000" sy="23000" kx="-1200000" algn="bl" rotWithShape="0">
              <a:prstClr val="black">
                <a:alpha val="20000"/>
              </a:prstClr>
            </a:outerShdw>
          </a:effectLst>
        </p:grpSpPr>
        <p:grpSp>
          <p:nvGrpSpPr>
            <p:cNvPr id="5" name="Group 4">
              <a:extLst>
                <a:ext uri="{FF2B5EF4-FFF2-40B4-BE49-F238E27FC236}">
                  <a16:creationId xmlns:a16="http://schemas.microsoft.com/office/drawing/2014/main" id="{B969ADA9-8B6B-49BB-A158-028ADE8BBBC0}"/>
                </a:ext>
              </a:extLst>
            </p:cNvPr>
            <p:cNvGrpSpPr/>
            <p:nvPr/>
          </p:nvGrpSpPr>
          <p:grpSpPr>
            <a:xfrm>
              <a:off x="552891" y="363605"/>
              <a:ext cx="4190344" cy="5843560"/>
              <a:chOff x="552891" y="363605"/>
              <a:chExt cx="4190344" cy="5843560"/>
            </a:xfrm>
            <a:effectLst/>
          </p:grpSpPr>
          <p:sp>
            <p:nvSpPr>
              <p:cNvPr id="11" name="Freeform: Shape 10">
                <a:extLst>
                  <a:ext uri="{FF2B5EF4-FFF2-40B4-BE49-F238E27FC236}">
                    <a16:creationId xmlns:a16="http://schemas.microsoft.com/office/drawing/2014/main" id="{E869D16A-F61E-4721-B90C-EACED24C1676}"/>
                  </a:ext>
                </a:extLst>
              </p:cNvPr>
              <p:cNvSpPr/>
              <p:nvPr/>
            </p:nvSpPr>
            <p:spPr>
              <a:xfrm flipH="1">
                <a:off x="1991867" y="2384590"/>
                <a:ext cx="317078" cy="467021"/>
              </a:xfrm>
              <a:custGeom>
                <a:avLst/>
                <a:gdLst>
                  <a:gd name="connsiteX0" fmla="*/ 4310 w 182122"/>
                  <a:gd name="connsiteY0" fmla="*/ 193373 h 276739"/>
                  <a:gd name="connsiteX1" fmla="*/ 2173 w 182122"/>
                  <a:gd name="connsiteY1" fmla="*/ 80141 h 276739"/>
                  <a:gd name="connsiteX2" fmla="*/ 27810 w 182122"/>
                  <a:gd name="connsiteY2" fmla="*/ 9639 h 276739"/>
                  <a:gd name="connsiteX3" fmla="*/ 102586 w 182122"/>
                  <a:gd name="connsiteY3" fmla="*/ 1093 h 276739"/>
                  <a:gd name="connsiteX4" fmla="*/ 151724 w 182122"/>
                  <a:gd name="connsiteY4" fmla="*/ 13911 h 276739"/>
                  <a:gd name="connsiteX5" fmla="*/ 173089 w 182122"/>
                  <a:gd name="connsiteY5" fmla="*/ 122870 h 276739"/>
                  <a:gd name="connsiteX6" fmla="*/ 177362 w 182122"/>
                  <a:gd name="connsiteY6" fmla="*/ 204055 h 276739"/>
                  <a:gd name="connsiteX7" fmla="*/ 106859 w 182122"/>
                  <a:gd name="connsiteY7" fmla="*/ 268149 h 276739"/>
                  <a:gd name="connsiteX8" fmla="*/ 27810 w 182122"/>
                  <a:gd name="connsiteY8" fmla="*/ 272422 h 276739"/>
                  <a:gd name="connsiteX9" fmla="*/ 4310 w 182122"/>
                  <a:gd name="connsiteY9" fmla="*/ 193373 h 276739"/>
                  <a:gd name="connsiteX0" fmla="*/ 4310 w 182122"/>
                  <a:gd name="connsiteY0" fmla="*/ 194146 h 277512"/>
                  <a:gd name="connsiteX1" fmla="*/ 2173 w 182122"/>
                  <a:gd name="connsiteY1" fmla="*/ 80914 h 277512"/>
                  <a:gd name="connsiteX2" fmla="*/ 27810 w 182122"/>
                  <a:gd name="connsiteY2" fmla="*/ 10412 h 277512"/>
                  <a:gd name="connsiteX3" fmla="*/ 102586 w 182122"/>
                  <a:gd name="connsiteY3" fmla="*/ 1866 h 277512"/>
                  <a:gd name="connsiteX4" fmla="*/ 151724 w 182122"/>
                  <a:gd name="connsiteY4" fmla="*/ 25366 h 277512"/>
                  <a:gd name="connsiteX5" fmla="*/ 173089 w 182122"/>
                  <a:gd name="connsiteY5" fmla="*/ 123643 h 277512"/>
                  <a:gd name="connsiteX6" fmla="*/ 177362 w 182122"/>
                  <a:gd name="connsiteY6" fmla="*/ 204828 h 277512"/>
                  <a:gd name="connsiteX7" fmla="*/ 106859 w 182122"/>
                  <a:gd name="connsiteY7" fmla="*/ 268922 h 277512"/>
                  <a:gd name="connsiteX8" fmla="*/ 27810 w 182122"/>
                  <a:gd name="connsiteY8" fmla="*/ 273195 h 277512"/>
                  <a:gd name="connsiteX9" fmla="*/ 4310 w 182122"/>
                  <a:gd name="connsiteY9" fmla="*/ 194146 h 277512"/>
                  <a:gd name="connsiteX0" fmla="*/ 4310 w 182122"/>
                  <a:gd name="connsiteY0" fmla="*/ 197554 h 280920"/>
                  <a:gd name="connsiteX1" fmla="*/ 2173 w 182122"/>
                  <a:gd name="connsiteY1" fmla="*/ 84322 h 280920"/>
                  <a:gd name="connsiteX2" fmla="*/ 27810 w 182122"/>
                  <a:gd name="connsiteY2" fmla="*/ 13820 h 280920"/>
                  <a:gd name="connsiteX3" fmla="*/ 91904 w 182122"/>
                  <a:gd name="connsiteY3" fmla="*/ 1001 h 280920"/>
                  <a:gd name="connsiteX4" fmla="*/ 151724 w 182122"/>
                  <a:gd name="connsiteY4" fmla="*/ 28774 h 280920"/>
                  <a:gd name="connsiteX5" fmla="*/ 173089 w 182122"/>
                  <a:gd name="connsiteY5" fmla="*/ 127051 h 280920"/>
                  <a:gd name="connsiteX6" fmla="*/ 177362 w 182122"/>
                  <a:gd name="connsiteY6" fmla="*/ 208236 h 280920"/>
                  <a:gd name="connsiteX7" fmla="*/ 106859 w 182122"/>
                  <a:gd name="connsiteY7" fmla="*/ 272330 h 280920"/>
                  <a:gd name="connsiteX8" fmla="*/ 27810 w 182122"/>
                  <a:gd name="connsiteY8" fmla="*/ 276603 h 280920"/>
                  <a:gd name="connsiteX9" fmla="*/ 4310 w 182122"/>
                  <a:gd name="connsiteY9" fmla="*/ 197554 h 280920"/>
                  <a:gd name="connsiteX0" fmla="*/ 3750 w 181562"/>
                  <a:gd name="connsiteY0" fmla="*/ 197554 h 279818"/>
                  <a:gd name="connsiteX1" fmla="*/ 1613 w 181562"/>
                  <a:gd name="connsiteY1" fmla="*/ 84322 h 279818"/>
                  <a:gd name="connsiteX2" fmla="*/ 27250 w 181562"/>
                  <a:gd name="connsiteY2" fmla="*/ 13820 h 279818"/>
                  <a:gd name="connsiteX3" fmla="*/ 91344 w 181562"/>
                  <a:gd name="connsiteY3" fmla="*/ 1001 h 279818"/>
                  <a:gd name="connsiteX4" fmla="*/ 151164 w 181562"/>
                  <a:gd name="connsiteY4" fmla="*/ 28774 h 279818"/>
                  <a:gd name="connsiteX5" fmla="*/ 172529 w 181562"/>
                  <a:gd name="connsiteY5" fmla="*/ 127051 h 279818"/>
                  <a:gd name="connsiteX6" fmla="*/ 176802 w 181562"/>
                  <a:gd name="connsiteY6" fmla="*/ 208236 h 279818"/>
                  <a:gd name="connsiteX7" fmla="*/ 106299 w 181562"/>
                  <a:gd name="connsiteY7" fmla="*/ 272330 h 279818"/>
                  <a:gd name="connsiteX8" fmla="*/ 10158 w 181562"/>
                  <a:gd name="connsiteY8" fmla="*/ 274467 h 279818"/>
                  <a:gd name="connsiteX9" fmla="*/ 3750 w 181562"/>
                  <a:gd name="connsiteY9" fmla="*/ 197554 h 279818"/>
                  <a:gd name="connsiteX0" fmla="*/ 3750 w 181562"/>
                  <a:gd name="connsiteY0" fmla="*/ 197554 h 279818"/>
                  <a:gd name="connsiteX1" fmla="*/ 1613 w 181562"/>
                  <a:gd name="connsiteY1" fmla="*/ 84322 h 279818"/>
                  <a:gd name="connsiteX2" fmla="*/ 27250 w 181562"/>
                  <a:gd name="connsiteY2" fmla="*/ 13820 h 279818"/>
                  <a:gd name="connsiteX3" fmla="*/ 91344 w 181562"/>
                  <a:gd name="connsiteY3" fmla="*/ 1001 h 279818"/>
                  <a:gd name="connsiteX4" fmla="*/ 151164 w 181562"/>
                  <a:gd name="connsiteY4" fmla="*/ 28774 h 279818"/>
                  <a:gd name="connsiteX5" fmla="*/ 172529 w 181562"/>
                  <a:gd name="connsiteY5" fmla="*/ 127051 h 279818"/>
                  <a:gd name="connsiteX6" fmla="*/ 176802 w 181562"/>
                  <a:gd name="connsiteY6" fmla="*/ 208236 h 279818"/>
                  <a:gd name="connsiteX7" fmla="*/ 106299 w 181562"/>
                  <a:gd name="connsiteY7" fmla="*/ 272330 h 279818"/>
                  <a:gd name="connsiteX8" fmla="*/ 10158 w 181562"/>
                  <a:gd name="connsiteY8" fmla="*/ 274467 h 279818"/>
                  <a:gd name="connsiteX9" fmla="*/ 3750 w 181562"/>
                  <a:gd name="connsiteY9" fmla="*/ 197554 h 279818"/>
                  <a:gd name="connsiteX0" fmla="*/ 395 w 186753"/>
                  <a:gd name="connsiteY0" fmla="*/ 199691 h 282309"/>
                  <a:gd name="connsiteX1" fmla="*/ 6804 w 186753"/>
                  <a:gd name="connsiteY1" fmla="*/ 84322 h 282309"/>
                  <a:gd name="connsiteX2" fmla="*/ 32441 w 186753"/>
                  <a:gd name="connsiteY2" fmla="*/ 13820 h 282309"/>
                  <a:gd name="connsiteX3" fmla="*/ 96535 w 186753"/>
                  <a:gd name="connsiteY3" fmla="*/ 1001 h 282309"/>
                  <a:gd name="connsiteX4" fmla="*/ 156355 w 186753"/>
                  <a:gd name="connsiteY4" fmla="*/ 28774 h 282309"/>
                  <a:gd name="connsiteX5" fmla="*/ 177720 w 186753"/>
                  <a:gd name="connsiteY5" fmla="*/ 127051 h 282309"/>
                  <a:gd name="connsiteX6" fmla="*/ 181993 w 186753"/>
                  <a:gd name="connsiteY6" fmla="*/ 208236 h 282309"/>
                  <a:gd name="connsiteX7" fmla="*/ 111490 w 186753"/>
                  <a:gd name="connsiteY7" fmla="*/ 272330 h 282309"/>
                  <a:gd name="connsiteX8" fmla="*/ 15349 w 186753"/>
                  <a:gd name="connsiteY8" fmla="*/ 274467 h 282309"/>
                  <a:gd name="connsiteX9" fmla="*/ 395 w 186753"/>
                  <a:gd name="connsiteY9" fmla="*/ 199691 h 282309"/>
                  <a:gd name="connsiteX0" fmla="*/ 5312 w 191670"/>
                  <a:gd name="connsiteY0" fmla="*/ 199691 h 282309"/>
                  <a:gd name="connsiteX1" fmla="*/ 11721 w 191670"/>
                  <a:gd name="connsiteY1" fmla="*/ 84322 h 282309"/>
                  <a:gd name="connsiteX2" fmla="*/ 37358 w 191670"/>
                  <a:gd name="connsiteY2" fmla="*/ 13820 h 282309"/>
                  <a:gd name="connsiteX3" fmla="*/ 101452 w 191670"/>
                  <a:gd name="connsiteY3" fmla="*/ 1001 h 282309"/>
                  <a:gd name="connsiteX4" fmla="*/ 161272 w 191670"/>
                  <a:gd name="connsiteY4" fmla="*/ 28774 h 282309"/>
                  <a:gd name="connsiteX5" fmla="*/ 182637 w 191670"/>
                  <a:gd name="connsiteY5" fmla="*/ 127051 h 282309"/>
                  <a:gd name="connsiteX6" fmla="*/ 186910 w 191670"/>
                  <a:gd name="connsiteY6" fmla="*/ 208236 h 282309"/>
                  <a:gd name="connsiteX7" fmla="*/ 116407 w 191670"/>
                  <a:gd name="connsiteY7" fmla="*/ 272330 h 282309"/>
                  <a:gd name="connsiteX8" fmla="*/ 20266 w 191670"/>
                  <a:gd name="connsiteY8" fmla="*/ 274467 h 282309"/>
                  <a:gd name="connsiteX9" fmla="*/ 5312 w 191670"/>
                  <a:gd name="connsiteY9" fmla="*/ 199691 h 2823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1670" h="282309">
                    <a:moveTo>
                      <a:pt x="5312" y="199691"/>
                    </a:moveTo>
                    <a:cubicBezTo>
                      <a:pt x="16707" y="161591"/>
                      <a:pt x="6380" y="115301"/>
                      <a:pt x="11721" y="84322"/>
                    </a:cubicBezTo>
                    <a:cubicBezTo>
                      <a:pt x="17062" y="53344"/>
                      <a:pt x="22403" y="27707"/>
                      <a:pt x="37358" y="13820"/>
                    </a:cubicBezTo>
                    <a:cubicBezTo>
                      <a:pt x="52313" y="-67"/>
                      <a:pt x="80800" y="-1491"/>
                      <a:pt x="101452" y="1001"/>
                    </a:cubicBezTo>
                    <a:cubicBezTo>
                      <a:pt x="122104" y="3493"/>
                      <a:pt x="147741" y="7766"/>
                      <a:pt x="161272" y="28774"/>
                    </a:cubicBezTo>
                    <a:cubicBezTo>
                      <a:pt x="174803" y="49782"/>
                      <a:pt x="178364" y="97141"/>
                      <a:pt x="182637" y="127051"/>
                    </a:cubicBezTo>
                    <a:cubicBezTo>
                      <a:pt x="186910" y="156961"/>
                      <a:pt x="197948" y="184023"/>
                      <a:pt x="186910" y="208236"/>
                    </a:cubicBezTo>
                    <a:cubicBezTo>
                      <a:pt x="175872" y="232449"/>
                      <a:pt x="141332" y="260936"/>
                      <a:pt x="116407" y="272330"/>
                    </a:cubicBezTo>
                    <a:cubicBezTo>
                      <a:pt x="91482" y="283724"/>
                      <a:pt x="38782" y="286573"/>
                      <a:pt x="20266" y="274467"/>
                    </a:cubicBezTo>
                    <a:cubicBezTo>
                      <a:pt x="1750" y="262361"/>
                      <a:pt x="-6083" y="237791"/>
                      <a:pt x="5312" y="199691"/>
                    </a:cubicBezTo>
                    <a:close/>
                  </a:path>
                </a:pathLst>
              </a:custGeom>
              <a:solidFill>
                <a:srgbClr val="FBDBC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/>
                <a:endParaRPr lang="en-US" sz="270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12" name="Freeform: Shape 11">
                <a:extLst>
                  <a:ext uri="{FF2B5EF4-FFF2-40B4-BE49-F238E27FC236}">
                    <a16:creationId xmlns:a16="http://schemas.microsoft.com/office/drawing/2014/main" id="{E0EDF70F-5D89-464F-B9D3-122337FC6B7E}"/>
                  </a:ext>
                </a:extLst>
              </p:cNvPr>
              <p:cNvSpPr/>
              <p:nvPr/>
            </p:nvSpPr>
            <p:spPr>
              <a:xfrm rot="199197" flipH="1">
                <a:off x="1636846" y="5375434"/>
                <a:ext cx="240317" cy="738861"/>
              </a:xfrm>
              <a:custGeom>
                <a:avLst/>
                <a:gdLst>
                  <a:gd name="connsiteX0" fmla="*/ 5859 w 185874"/>
                  <a:gd name="connsiteY0" fmla="*/ 56783 h 399366"/>
                  <a:gd name="connsiteX1" fmla="*/ 14526 w 185874"/>
                  <a:gd name="connsiteY1" fmla="*/ 312468 h 399366"/>
                  <a:gd name="connsiteX2" fmla="*/ 96865 w 185874"/>
                  <a:gd name="connsiteY2" fmla="*/ 399141 h 399366"/>
                  <a:gd name="connsiteX3" fmla="*/ 174871 w 185874"/>
                  <a:gd name="connsiteY3" fmla="*/ 327636 h 399366"/>
                  <a:gd name="connsiteX4" fmla="*/ 174871 w 185874"/>
                  <a:gd name="connsiteY4" fmla="*/ 65450 h 399366"/>
                  <a:gd name="connsiteX5" fmla="*/ 77364 w 185874"/>
                  <a:gd name="connsiteY5" fmla="*/ 445 h 399366"/>
                  <a:gd name="connsiteX6" fmla="*/ 5859 w 185874"/>
                  <a:gd name="connsiteY6" fmla="*/ 56783 h 399366"/>
                  <a:gd name="connsiteX0" fmla="*/ 6653 w 186668"/>
                  <a:gd name="connsiteY0" fmla="*/ 56783 h 399366"/>
                  <a:gd name="connsiteX1" fmla="*/ 15320 w 186668"/>
                  <a:gd name="connsiteY1" fmla="*/ 312468 h 399366"/>
                  <a:gd name="connsiteX2" fmla="*/ 97659 w 186668"/>
                  <a:gd name="connsiteY2" fmla="*/ 399141 h 399366"/>
                  <a:gd name="connsiteX3" fmla="*/ 175665 w 186668"/>
                  <a:gd name="connsiteY3" fmla="*/ 327636 h 399366"/>
                  <a:gd name="connsiteX4" fmla="*/ 175665 w 186668"/>
                  <a:gd name="connsiteY4" fmla="*/ 65450 h 399366"/>
                  <a:gd name="connsiteX5" fmla="*/ 88992 w 186668"/>
                  <a:gd name="connsiteY5" fmla="*/ 445 h 399366"/>
                  <a:gd name="connsiteX6" fmla="*/ 6653 w 186668"/>
                  <a:gd name="connsiteY6" fmla="*/ 56783 h 399366"/>
                  <a:gd name="connsiteX0" fmla="*/ 6970 w 186985"/>
                  <a:gd name="connsiteY0" fmla="*/ 56783 h 399366"/>
                  <a:gd name="connsiteX1" fmla="*/ 15637 w 186985"/>
                  <a:gd name="connsiteY1" fmla="*/ 312468 h 399366"/>
                  <a:gd name="connsiteX2" fmla="*/ 97976 w 186985"/>
                  <a:gd name="connsiteY2" fmla="*/ 399141 h 399366"/>
                  <a:gd name="connsiteX3" fmla="*/ 175982 w 186985"/>
                  <a:gd name="connsiteY3" fmla="*/ 327636 h 399366"/>
                  <a:gd name="connsiteX4" fmla="*/ 175982 w 186985"/>
                  <a:gd name="connsiteY4" fmla="*/ 65450 h 399366"/>
                  <a:gd name="connsiteX5" fmla="*/ 93643 w 186985"/>
                  <a:gd name="connsiteY5" fmla="*/ 445 h 399366"/>
                  <a:gd name="connsiteX6" fmla="*/ 6970 w 186985"/>
                  <a:gd name="connsiteY6" fmla="*/ 56783 h 399366"/>
                  <a:gd name="connsiteX0" fmla="*/ 5948 w 190296"/>
                  <a:gd name="connsiteY0" fmla="*/ 67181 h 398930"/>
                  <a:gd name="connsiteX1" fmla="*/ 18948 w 190296"/>
                  <a:gd name="connsiteY1" fmla="*/ 312032 h 398930"/>
                  <a:gd name="connsiteX2" fmla="*/ 101287 w 190296"/>
                  <a:gd name="connsiteY2" fmla="*/ 398705 h 398930"/>
                  <a:gd name="connsiteX3" fmla="*/ 179293 w 190296"/>
                  <a:gd name="connsiteY3" fmla="*/ 327200 h 398930"/>
                  <a:gd name="connsiteX4" fmla="*/ 179293 w 190296"/>
                  <a:gd name="connsiteY4" fmla="*/ 65014 h 398930"/>
                  <a:gd name="connsiteX5" fmla="*/ 96954 w 190296"/>
                  <a:gd name="connsiteY5" fmla="*/ 9 h 398930"/>
                  <a:gd name="connsiteX6" fmla="*/ 5948 w 190296"/>
                  <a:gd name="connsiteY6" fmla="*/ 67181 h 398930"/>
                  <a:gd name="connsiteX0" fmla="*/ 8303 w 183984"/>
                  <a:gd name="connsiteY0" fmla="*/ 58598 h 399015"/>
                  <a:gd name="connsiteX1" fmla="*/ 12636 w 183984"/>
                  <a:gd name="connsiteY1" fmla="*/ 312117 h 399015"/>
                  <a:gd name="connsiteX2" fmla="*/ 94975 w 183984"/>
                  <a:gd name="connsiteY2" fmla="*/ 398790 h 399015"/>
                  <a:gd name="connsiteX3" fmla="*/ 172981 w 183984"/>
                  <a:gd name="connsiteY3" fmla="*/ 327285 h 399015"/>
                  <a:gd name="connsiteX4" fmla="*/ 172981 w 183984"/>
                  <a:gd name="connsiteY4" fmla="*/ 65099 h 399015"/>
                  <a:gd name="connsiteX5" fmla="*/ 90642 w 183984"/>
                  <a:gd name="connsiteY5" fmla="*/ 94 h 399015"/>
                  <a:gd name="connsiteX6" fmla="*/ 8303 w 183984"/>
                  <a:gd name="connsiteY6" fmla="*/ 58598 h 399015"/>
                  <a:gd name="connsiteX0" fmla="*/ 8303 w 178777"/>
                  <a:gd name="connsiteY0" fmla="*/ 58504 h 398932"/>
                  <a:gd name="connsiteX1" fmla="*/ 12636 w 178777"/>
                  <a:gd name="connsiteY1" fmla="*/ 312023 h 398932"/>
                  <a:gd name="connsiteX2" fmla="*/ 94975 w 178777"/>
                  <a:gd name="connsiteY2" fmla="*/ 398696 h 398932"/>
                  <a:gd name="connsiteX3" fmla="*/ 172981 w 178777"/>
                  <a:gd name="connsiteY3" fmla="*/ 327191 h 398932"/>
                  <a:gd name="connsiteX4" fmla="*/ 162147 w 178777"/>
                  <a:gd name="connsiteY4" fmla="*/ 58505 h 398932"/>
                  <a:gd name="connsiteX5" fmla="*/ 90642 w 178777"/>
                  <a:gd name="connsiteY5" fmla="*/ 0 h 398932"/>
                  <a:gd name="connsiteX6" fmla="*/ 8303 w 178777"/>
                  <a:gd name="connsiteY6" fmla="*/ 58504 h 398932"/>
                  <a:gd name="connsiteX0" fmla="*/ 17753 w 170893"/>
                  <a:gd name="connsiteY0" fmla="*/ 50263 h 399358"/>
                  <a:gd name="connsiteX1" fmla="*/ 4752 w 170893"/>
                  <a:gd name="connsiteY1" fmla="*/ 312449 h 399358"/>
                  <a:gd name="connsiteX2" fmla="*/ 87091 w 170893"/>
                  <a:gd name="connsiteY2" fmla="*/ 399122 h 399358"/>
                  <a:gd name="connsiteX3" fmla="*/ 165097 w 170893"/>
                  <a:gd name="connsiteY3" fmla="*/ 327617 h 399358"/>
                  <a:gd name="connsiteX4" fmla="*/ 154263 w 170893"/>
                  <a:gd name="connsiteY4" fmla="*/ 58931 h 399358"/>
                  <a:gd name="connsiteX5" fmla="*/ 82758 w 170893"/>
                  <a:gd name="connsiteY5" fmla="*/ 426 h 399358"/>
                  <a:gd name="connsiteX6" fmla="*/ 17753 w 170893"/>
                  <a:gd name="connsiteY6" fmla="*/ 50263 h 399358"/>
                  <a:gd name="connsiteX0" fmla="*/ 6182 w 159322"/>
                  <a:gd name="connsiteY0" fmla="*/ 50243 h 399400"/>
                  <a:gd name="connsiteX1" fmla="*/ 10516 w 159322"/>
                  <a:gd name="connsiteY1" fmla="*/ 310262 h 399400"/>
                  <a:gd name="connsiteX2" fmla="*/ 75520 w 159322"/>
                  <a:gd name="connsiteY2" fmla="*/ 399102 h 399400"/>
                  <a:gd name="connsiteX3" fmla="*/ 153526 w 159322"/>
                  <a:gd name="connsiteY3" fmla="*/ 327597 h 399400"/>
                  <a:gd name="connsiteX4" fmla="*/ 142692 w 159322"/>
                  <a:gd name="connsiteY4" fmla="*/ 58911 h 399400"/>
                  <a:gd name="connsiteX5" fmla="*/ 71187 w 159322"/>
                  <a:gd name="connsiteY5" fmla="*/ 406 h 399400"/>
                  <a:gd name="connsiteX6" fmla="*/ 6182 w 159322"/>
                  <a:gd name="connsiteY6" fmla="*/ 50243 h 399400"/>
                  <a:gd name="connsiteX0" fmla="*/ 6182 w 156451"/>
                  <a:gd name="connsiteY0" fmla="*/ 50243 h 399102"/>
                  <a:gd name="connsiteX1" fmla="*/ 10516 w 156451"/>
                  <a:gd name="connsiteY1" fmla="*/ 310262 h 399102"/>
                  <a:gd name="connsiteX2" fmla="*/ 75520 w 156451"/>
                  <a:gd name="connsiteY2" fmla="*/ 399102 h 399102"/>
                  <a:gd name="connsiteX3" fmla="*/ 149193 w 156451"/>
                  <a:gd name="connsiteY3" fmla="*/ 310263 h 399102"/>
                  <a:gd name="connsiteX4" fmla="*/ 142692 w 156451"/>
                  <a:gd name="connsiteY4" fmla="*/ 58911 h 399102"/>
                  <a:gd name="connsiteX5" fmla="*/ 71187 w 156451"/>
                  <a:gd name="connsiteY5" fmla="*/ 406 h 399102"/>
                  <a:gd name="connsiteX6" fmla="*/ 6182 w 156451"/>
                  <a:gd name="connsiteY6" fmla="*/ 50243 h 399102"/>
                  <a:gd name="connsiteX0" fmla="*/ 6073 w 156494"/>
                  <a:gd name="connsiteY0" fmla="*/ 50243 h 377434"/>
                  <a:gd name="connsiteX1" fmla="*/ 10407 w 156494"/>
                  <a:gd name="connsiteY1" fmla="*/ 310262 h 377434"/>
                  <a:gd name="connsiteX2" fmla="*/ 73245 w 156494"/>
                  <a:gd name="connsiteY2" fmla="*/ 377434 h 377434"/>
                  <a:gd name="connsiteX3" fmla="*/ 149084 w 156494"/>
                  <a:gd name="connsiteY3" fmla="*/ 310263 h 377434"/>
                  <a:gd name="connsiteX4" fmla="*/ 142583 w 156494"/>
                  <a:gd name="connsiteY4" fmla="*/ 58911 h 377434"/>
                  <a:gd name="connsiteX5" fmla="*/ 71078 w 156494"/>
                  <a:gd name="connsiteY5" fmla="*/ 406 h 377434"/>
                  <a:gd name="connsiteX6" fmla="*/ 6073 w 156494"/>
                  <a:gd name="connsiteY6" fmla="*/ 50243 h 377434"/>
                  <a:gd name="connsiteX0" fmla="*/ 6073 w 156494"/>
                  <a:gd name="connsiteY0" fmla="*/ 49900 h 377091"/>
                  <a:gd name="connsiteX1" fmla="*/ 10407 w 156494"/>
                  <a:gd name="connsiteY1" fmla="*/ 309919 h 377091"/>
                  <a:gd name="connsiteX2" fmla="*/ 73245 w 156494"/>
                  <a:gd name="connsiteY2" fmla="*/ 377091 h 377091"/>
                  <a:gd name="connsiteX3" fmla="*/ 149084 w 156494"/>
                  <a:gd name="connsiteY3" fmla="*/ 309920 h 377091"/>
                  <a:gd name="connsiteX4" fmla="*/ 142583 w 156494"/>
                  <a:gd name="connsiteY4" fmla="*/ 58568 h 377091"/>
                  <a:gd name="connsiteX5" fmla="*/ 71078 w 156494"/>
                  <a:gd name="connsiteY5" fmla="*/ 63 h 377091"/>
                  <a:gd name="connsiteX6" fmla="*/ 6073 w 156494"/>
                  <a:gd name="connsiteY6" fmla="*/ 49900 h 377091"/>
                  <a:gd name="connsiteX0" fmla="*/ 3203 w 153624"/>
                  <a:gd name="connsiteY0" fmla="*/ 49900 h 377097"/>
                  <a:gd name="connsiteX1" fmla="*/ 16204 w 153624"/>
                  <a:gd name="connsiteY1" fmla="*/ 307752 h 377097"/>
                  <a:gd name="connsiteX2" fmla="*/ 70375 w 153624"/>
                  <a:gd name="connsiteY2" fmla="*/ 377091 h 377097"/>
                  <a:gd name="connsiteX3" fmla="*/ 146214 w 153624"/>
                  <a:gd name="connsiteY3" fmla="*/ 309920 h 377097"/>
                  <a:gd name="connsiteX4" fmla="*/ 139713 w 153624"/>
                  <a:gd name="connsiteY4" fmla="*/ 58568 h 377097"/>
                  <a:gd name="connsiteX5" fmla="*/ 68208 w 153624"/>
                  <a:gd name="connsiteY5" fmla="*/ 63 h 377097"/>
                  <a:gd name="connsiteX6" fmla="*/ 3203 w 153624"/>
                  <a:gd name="connsiteY6" fmla="*/ 49900 h 377097"/>
                  <a:gd name="connsiteX0" fmla="*/ 3203 w 149322"/>
                  <a:gd name="connsiteY0" fmla="*/ 49900 h 377097"/>
                  <a:gd name="connsiteX1" fmla="*/ 16204 w 149322"/>
                  <a:gd name="connsiteY1" fmla="*/ 307752 h 377097"/>
                  <a:gd name="connsiteX2" fmla="*/ 70375 w 149322"/>
                  <a:gd name="connsiteY2" fmla="*/ 377091 h 377097"/>
                  <a:gd name="connsiteX3" fmla="*/ 137546 w 149322"/>
                  <a:gd name="connsiteY3" fmla="*/ 309920 h 377097"/>
                  <a:gd name="connsiteX4" fmla="*/ 139713 w 149322"/>
                  <a:gd name="connsiteY4" fmla="*/ 58568 h 377097"/>
                  <a:gd name="connsiteX5" fmla="*/ 68208 w 149322"/>
                  <a:gd name="connsiteY5" fmla="*/ 63 h 377097"/>
                  <a:gd name="connsiteX6" fmla="*/ 3203 w 149322"/>
                  <a:gd name="connsiteY6" fmla="*/ 49900 h 377097"/>
                  <a:gd name="connsiteX0" fmla="*/ 3488 w 149064"/>
                  <a:gd name="connsiteY0" fmla="*/ 49900 h 366272"/>
                  <a:gd name="connsiteX1" fmla="*/ 16489 w 149064"/>
                  <a:gd name="connsiteY1" fmla="*/ 307752 h 366272"/>
                  <a:gd name="connsiteX2" fmla="*/ 81494 w 149064"/>
                  <a:gd name="connsiteY2" fmla="*/ 366257 h 366272"/>
                  <a:gd name="connsiteX3" fmla="*/ 137831 w 149064"/>
                  <a:gd name="connsiteY3" fmla="*/ 309920 h 366272"/>
                  <a:gd name="connsiteX4" fmla="*/ 139998 w 149064"/>
                  <a:gd name="connsiteY4" fmla="*/ 58568 h 366272"/>
                  <a:gd name="connsiteX5" fmla="*/ 68493 w 149064"/>
                  <a:gd name="connsiteY5" fmla="*/ 63 h 366272"/>
                  <a:gd name="connsiteX6" fmla="*/ 3488 w 149064"/>
                  <a:gd name="connsiteY6" fmla="*/ 49900 h 366272"/>
                  <a:gd name="connsiteX0" fmla="*/ 3429 w 149111"/>
                  <a:gd name="connsiteY0" fmla="*/ 49900 h 361956"/>
                  <a:gd name="connsiteX1" fmla="*/ 16430 w 149111"/>
                  <a:gd name="connsiteY1" fmla="*/ 307752 h 361956"/>
                  <a:gd name="connsiteX2" fmla="*/ 79268 w 149111"/>
                  <a:gd name="connsiteY2" fmla="*/ 361924 h 361956"/>
                  <a:gd name="connsiteX3" fmla="*/ 137772 w 149111"/>
                  <a:gd name="connsiteY3" fmla="*/ 309920 h 361956"/>
                  <a:gd name="connsiteX4" fmla="*/ 139939 w 149111"/>
                  <a:gd name="connsiteY4" fmla="*/ 58568 h 361956"/>
                  <a:gd name="connsiteX5" fmla="*/ 68434 w 149111"/>
                  <a:gd name="connsiteY5" fmla="*/ 63 h 361956"/>
                  <a:gd name="connsiteX6" fmla="*/ 3429 w 149111"/>
                  <a:gd name="connsiteY6" fmla="*/ 49900 h 361956"/>
                  <a:gd name="connsiteX0" fmla="*/ 3429 w 149111"/>
                  <a:gd name="connsiteY0" fmla="*/ 49900 h 362079"/>
                  <a:gd name="connsiteX1" fmla="*/ 16430 w 149111"/>
                  <a:gd name="connsiteY1" fmla="*/ 307752 h 362079"/>
                  <a:gd name="connsiteX2" fmla="*/ 79268 w 149111"/>
                  <a:gd name="connsiteY2" fmla="*/ 361924 h 362079"/>
                  <a:gd name="connsiteX3" fmla="*/ 137772 w 149111"/>
                  <a:gd name="connsiteY3" fmla="*/ 301253 h 362079"/>
                  <a:gd name="connsiteX4" fmla="*/ 139939 w 149111"/>
                  <a:gd name="connsiteY4" fmla="*/ 58568 h 362079"/>
                  <a:gd name="connsiteX5" fmla="*/ 68434 w 149111"/>
                  <a:gd name="connsiteY5" fmla="*/ 63 h 362079"/>
                  <a:gd name="connsiteX6" fmla="*/ 3429 w 149111"/>
                  <a:gd name="connsiteY6" fmla="*/ 49900 h 362079"/>
                  <a:gd name="connsiteX0" fmla="*/ 6496 w 140748"/>
                  <a:gd name="connsiteY0" fmla="*/ 42636 h 364378"/>
                  <a:gd name="connsiteX1" fmla="*/ 8067 w 140748"/>
                  <a:gd name="connsiteY1" fmla="*/ 310013 h 364378"/>
                  <a:gd name="connsiteX2" fmla="*/ 70905 w 140748"/>
                  <a:gd name="connsiteY2" fmla="*/ 364185 h 364378"/>
                  <a:gd name="connsiteX3" fmla="*/ 129409 w 140748"/>
                  <a:gd name="connsiteY3" fmla="*/ 303514 h 364378"/>
                  <a:gd name="connsiteX4" fmla="*/ 131576 w 140748"/>
                  <a:gd name="connsiteY4" fmla="*/ 60829 h 364378"/>
                  <a:gd name="connsiteX5" fmla="*/ 60071 w 140748"/>
                  <a:gd name="connsiteY5" fmla="*/ 2324 h 364378"/>
                  <a:gd name="connsiteX6" fmla="*/ 6496 w 140748"/>
                  <a:gd name="connsiteY6" fmla="*/ 42636 h 364378"/>
                  <a:gd name="connsiteX0" fmla="*/ 6496 w 136138"/>
                  <a:gd name="connsiteY0" fmla="*/ 45571 h 367313"/>
                  <a:gd name="connsiteX1" fmla="*/ 8067 w 136138"/>
                  <a:gd name="connsiteY1" fmla="*/ 312948 h 367313"/>
                  <a:gd name="connsiteX2" fmla="*/ 70905 w 136138"/>
                  <a:gd name="connsiteY2" fmla="*/ 367120 h 367313"/>
                  <a:gd name="connsiteX3" fmla="*/ 129409 w 136138"/>
                  <a:gd name="connsiteY3" fmla="*/ 306449 h 367313"/>
                  <a:gd name="connsiteX4" fmla="*/ 123956 w 136138"/>
                  <a:gd name="connsiteY4" fmla="*/ 37094 h 367313"/>
                  <a:gd name="connsiteX5" fmla="*/ 60071 w 136138"/>
                  <a:gd name="connsiteY5" fmla="*/ 5259 h 367313"/>
                  <a:gd name="connsiteX6" fmla="*/ 6496 w 136138"/>
                  <a:gd name="connsiteY6" fmla="*/ 45571 h 367313"/>
                  <a:gd name="connsiteX0" fmla="*/ 6991 w 136633"/>
                  <a:gd name="connsiteY0" fmla="*/ 56469 h 378211"/>
                  <a:gd name="connsiteX1" fmla="*/ 8562 w 136633"/>
                  <a:gd name="connsiteY1" fmla="*/ 323846 h 378211"/>
                  <a:gd name="connsiteX2" fmla="*/ 71400 w 136633"/>
                  <a:gd name="connsiteY2" fmla="*/ 378018 h 378211"/>
                  <a:gd name="connsiteX3" fmla="*/ 129904 w 136633"/>
                  <a:gd name="connsiteY3" fmla="*/ 317347 h 378211"/>
                  <a:gd name="connsiteX4" fmla="*/ 124451 w 136633"/>
                  <a:gd name="connsiteY4" fmla="*/ 47992 h 378211"/>
                  <a:gd name="connsiteX5" fmla="*/ 68186 w 136633"/>
                  <a:gd name="connsiteY5" fmla="*/ 917 h 378211"/>
                  <a:gd name="connsiteX6" fmla="*/ 6991 w 136633"/>
                  <a:gd name="connsiteY6" fmla="*/ 56469 h 378211"/>
                  <a:gd name="connsiteX0" fmla="*/ 3871 w 133513"/>
                  <a:gd name="connsiteY0" fmla="*/ 56469 h 378103"/>
                  <a:gd name="connsiteX1" fmla="*/ 13062 w 133513"/>
                  <a:gd name="connsiteY1" fmla="*/ 321941 h 378103"/>
                  <a:gd name="connsiteX2" fmla="*/ 68280 w 133513"/>
                  <a:gd name="connsiteY2" fmla="*/ 378018 h 378103"/>
                  <a:gd name="connsiteX3" fmla="*/ 126784 w 133513"/>
                  <a:gd name="connsiteY3" fmla="*/ 317347 h 378103"/>
                  <a:gd name="connsiteX4" fmla="*/ 121331 w 133513"/>
                  <a:gd name="connsiteY4" fmla="*/ 47992 h 378103"/>
                  <a:gd name="connsiteX5" fmla="*/ 65066 w 133513"/>
                  <a:gd name="connsiteY5" fmla="*/ 917 h 378103"/>
                  <a:gd name="connsiteX6" fmla="*/ 3871 w 133513"/>
                  <a:gd name="connsiteY6" fmla="*/ 56469 h 378103"/>
                  <a:gd name="connsiteX0" fmla="*/ 3871 w 130834"/>
                  <a:gd name="connsiteY0" fmla="*/ 56469 h 378482"/>
                  <a:gd name="connsiteX1" fmla="*/ 13062 w 130834"/>
                  <a:gd name="connsiteY1" fmla="*/ 321941 h 378482"/>
                  <a:gd name="connsiteX2" fmla="*/ 68280 w 130834"/>
                  <a:gd name="connsiteY2" fmla="*/ 378018 h 378482"/>
                  <a:gd name="connsiteX3" fmla="*/ 121069 w 130834"/>
                  <a:gd name="connsiteY3" fmla="*/ 307822 h 378482"/>
                  <a:gd name="connsiteX4" fmla="*/ 121331 w 130834"/>
                  <a:gd name="connsiteY4" fmla="*/ 47992 h 378482"/>
                  <a:gd name="connsiteX5" fmla="*/ 65066 w 130834"/>
                  <a:gd name="connsiteY5" fmla="*/ 917 h 378482"/>
                  <a:gd name="connsiteX6" fmla="*/ 3871 w 130834"/>
                  <a:gd name="connsiteY6" fmla="*/ 56469 h 378482"/>
                  <a:gd name="connsiteX0" fmla="*/ 3747 w 130911"/>
                  <a:gd name="connsiteY0" fmla="*/ 56469 h 374836"/>
                  <a:gd name="connsiteX1" fmla="*/ 12938 w 130911"/>
                  <a:gd name="connsiteY1" fmla="*/ 321941 h 374836"/>
                  <a:gd name="connsiteX2" fmla="*/ 64346 w 130911"/>
                  <a:gd name="connsiteY2" fmla="*/ 374208 h 374836"/>
                  <a:gd name="connsiteX3" fmla="*/ 120945 w 130911"/>
                  <a:gd name="connsiteY3" fmla="*/ 307822 h 374836"/>
                  <a:gd name="connsiteX4" fmla="*/ 121207 w 130911"/>
                  <a:gd name="connsiteY4" fmla="*/ 47992 h 374836"/>
                  <a:gd name="connsiteX5" fmla="*/ 64942 w 130911"/>
                  <a:gd name="connsiteY5" fmla="*/ 917 h 374836"/>
                  <a:gd name="connsiteX6" fmla="*/ 3747 w 130911"/>
                  <a:gd name="connsiteY6" fmla="*/ 56469 h 3748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30911" h="374836">
                    <a:moveTo>
                      <a:pt x="3747" y="56469"/>
                    </a:moveTo>
                    <a:cubicBezTo>
                      <a:pt x="-4920" y="109973"/>
                      <a:pt x="2838" y="268985"/>
                      <a:pt x="12938" y="321941"/>
                    </a:cubicBezTo>
                    <a:cubicBezTo>
                      <a:pt x="23038" y="374897"/>
                      <a:pt x="46345" y="376561"/>
                      <a:pt x="64346" y="374208"/>
                    </a:cubicBezTo>
                    <a:cubicBezTo>
                      <a:pt x="82347" y="371855"/>
                      <a:pt x="111468" y="362191"/>
                      <a:pt x="120945" y="307822"/>
                    </a:cubicBezTo>
                    <a:cubicBezTo>
                      <a:pt x="130422" y="253453"/>
                      <a:pt x="137458" y="102524"/>
                      <a:pt x="121207" y="47992"/>
                    </a:cubicBezTo>
                    <a:cubicBezTo>
                      <a:pt x="104956" y="-6540"/>
                      <a:pt x="84519" y="-496"/>
                      <a:pt x="64942" y="917"/>
                    </a:cubicBezTo>
                    <a:cubicBezTo>
                      <a:pt x="45365" y="2330"/>
                      <a:pt x="12414" y="2965"/>
                      <a:pt x="3747" y="56469"/>
                    </a:cubicBezTo>
                    <a:close/>
                  </a:path>
                </a:pathLst>
              </a:custGeom>
              <a:solidFill>
                <a:srgbClr val="D6323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/>
                <a:endParaRPr lang="en-US" sz="2700" dirty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13" name="Freeform: Shape 12">
                <a:extLst>
                  <a:ext uri="{FF2B5EF4-FFF2-40B4-BE49-F238E27FC236}">
                    <a16:creationId xmlns:a16="http://schemas.microsoft.com/office/drawing/2014/main" id="{8FF03B52-23F4-4613-8C22-06BFD38A6936}"/>
                  </a:ext>
                </a:extLst>
              </p:cNvPr>
              <p:cNvSpPr/>
              <p:nvPr/>
            </p:nvSpPr>
            <p:spPr>
              <a:xfrm flipH="1">
                <a:off x="1642580" y="4809557"/>
                <a:ext cx="309227" cy="715977"/>
              </a:xfrm>
              <a:custGeom>
                <a:avLst/>
                <a:gdLst>
                  <a:gd name="connsiteX0" fmla="*/ 5859 w 185874"/>
                  <a:gd name="connsiteY0" fmla="*/ 56783 h 399366"/>
                  <a:gd name="connsiteX1" fmla="*/ 14526 w 185874"/>
                  <a:gd name="connsiteY1" fmla="*/ 312468 h 399366"/>
                  <a:gd name="connsiteX2" fmla="*/ 96865 w 185874"/>
                  <a:gd name="connsiteY2" fmla="*/ 399141 h 399366"/>
                  <a:gd name="connsiteX3" fmla="*/ 174871 w 185874"/>
                  <a:gd name="connsiteY3" fmla="*/ 327636 h 399366"/>
                  <a:gd name="connsiteX4" fmla="*/ 174871 w 185874"/>
                  <a:gd name="connsiteY4" fmla="*/ 65450 h 399366"/>
                  <a:gd name="connsiteX5" fmla="*/ 77364 w 185874"/>
                  <a:gd name="connsiteY5" fmla="*/ 445 h 399366"/>
                  <a:gd name="connsiteX6" fmla="*/ 5859 w 185874"/>
                  <a:gd name="connsiteY6" fmla="*/ 56783 h 399366"/>
                  <a:gd name="connsiteX0" fmla="*/ 6653 w 186668"/>
                  <a:gd name="connsiteY0" fmla="*/ 56783 h 399366"/>
                  <a:gd name="connsiteX1" fmla="*/ 15320 w 186668"/>
                  <a:gd name="connsiteY1" fmla="*/ 312468 h 399366"/>
                  <a:gd name="connsiteX2" fmla="*/ 97659 w 186668"/>
                  <a:gd name="connsiteY2" fmla="*/ 399141 h 399366"/>
                  <a:gd name="connsiteX3" fmla="*/ 175665 w 186668"/>
                  <a:gd name="connsiteY3" fmla="*/ 327636 h 399366"/>
                  <a:gd name="connsiteX4" fmla="*/ 175665 w 186668"/>
                  <a:gd name="connsiteY4" fmla="*/ 65450 h 399366"/>
                  <a:gd name="connsiteX5" fmla="*/ 88992 w 186668"/>
                  <a:gd name="connsiteY5" fmla="*/ 445 h 399366"/>
                  <a:gd name="connsiteX6" fmla="*/ 6653 w 186668"/>
                  <a:gd name="connsiteY6" fmla="*/ 56783 h 399366"/>
                  <a:gd name="connsiteX0" fmla="*/ 6970 w 186985"/>
                  <a:gd name="connsiteY0" fmla="*/ 56783 h 399366"/>
                  <a:gd name="connsiteX1" fmla="*/ 15637 w 186985"/>
                  <a:gd name="connsiteY1" fmla="*/ 312468 h 399366"/>
                  <a:gd name="connsiteX2" fmla="*/ 97976 w 186985"/>
                  <a:gd name="connsiteY2" fmla="*/ 399141 h 399366"/>
                  <a:gd name="connsiteX3" fmla="*/ 175982 w 186985"/>
                  <a:gd name="connsiteY3" fmla="*/ 327636 h 399366"/>
                  <a:gd name="connsiteX4" fmla="*/ 175982 w 186985"/>
                  <a:gd name="connsiteY4" fmla="*/ 65450 h 399366"/>
                  <a:gd name="connsiteX5" fmla="*/ 93643 w 186985"/>
                  <a:gd name="connsiteY5" fmla="*/ 445 h 399366"/>
                  <a:gd name="connsiteX6" fmla="*/ 6970 w 186985"/>
                  <a:gd name="connsiteY6" fmla="*/ 56783 h 399366"/>
                  <a:gd name="connsiteX0" fmla="*/ 5948 w 190296"/>
                  <a:gd name="connsiteY0" fmla="*/ 67181 h 398930"/>
                  <a:gd name="connsiteX1" fmla="*/ 18948 w 190296"/>
                  <a:gd name="connsiteY1" fmla="*/ 312032 h 398930"/>
                  <a:gd name="connsiteX2" fmla="*/ 101287 w 190296"/>
                  <a:gd name="connsiteY2" fmla="*/ 398705 h 398930"/>
                  <a:gd name="connsiteX3" fmla="*/ 179293 w 190296"/>
                  <a:gd name="connsiteY3" fmla="*/ 327200 h 398930"/>
                  <a:gd name="connsiteX4" fmla="*/ 179293 w 190296"/>
                  <a:gd name="connsiteY4" fmla="*/ 65014 h 398930"/>
                  <a:gd name="connsiteX5" fmla="*/ 96954 w 190296"/>
                  <a:gd name="connsiteY5" fmla="*/ 9 h 398930"/>
                  <a:gd name="connsiteX6" fmla="*/ 5948 w 190296"/>
                  <a:gd name="connsiteY6" fmla="*/ 67181 h 398930"/>
                  <a:gd name="connsiteX0" fmla="*/ 8303 w 183984"/>
                  <a:gd name="connsiteY0" fmla="*/ 58598 h 399015"/>
                  <a:gd name="connsiteX1" fmla="*/ 12636 w 183984"/>
                  <a:gd name="connsiteY1" fmla="*/ 312117 h 399015"/>
                  <a:gd name="connsiteX2" fmla="*/ 94975 w 183984"/>
                  <a:gd name="connsiteY2" fmla="*/ 398790 h 399015"/>
                  <a:gd name="connsiteX3" fmla="*/ 172981 w 183984"/>
                  <a:gd name="connsiteY3" fmla="*/ 327285 h 399015"/>
                  <a:gd name="connsiteX4" fmla="*/ 172981 w 183984"/>
                  <a:gd name="connsiteY4" fmla="*/ 65099 h 399015"/>
                  <a:gd name="connsiteX5" fmla="*/ 90642 w 183984"/>
                  <a:gd name="connsiteY5" fmla="*/ 94 h 399015"/>
                  <a:gd name="connsiteX6" fmla="*/ 8303 w 183984"/>
                  <a:gd name="connsiteY6" fmla="*/ 58598 h 399015"/>
                  <a:gd name="connsiteX0" fmla="*/ 8303 w 178777"/>
                  <a:gd name="connsiteY0" fmla="*/ 58504 h 398932"/>
                  <a:gd name="connsiteX1" fmla="*/ 12636 w 178777"/>
                  <a:gd name="connsiteY1" fmla="*/ 312023 h 398932"/>
                  <a:gd name="connsiteX2" fmla="*/ 94975 w 178777"/>
                  <a:gd name="connsiteY2" fmla="*/ 398696 h 398932"/>
                  <a:gd name="connsiteX3" fmla="*/ 172981 w 178777"/>
                  <a:gd name="connsiteY3" fmla="*/ 327191 h 398932"/>
                  <a:gd name="connsiteX4" fmla="*/ 162147 w 178777"/>
                  <a:gd name="connsiteY4" fmla="*/ 58505 h 398932"/>
                  <a:gd name="connsiteX5" fmla="*/ 90642 w 178777"/>
                  <a:gd name="connsiteY5" fmla="*/ 0 h 398932"/>
                  <a:gd name="connsiteX6" fmla="*/ 8303 w 178777"/>
                  <a:gd name="connsiteY6" fmla="*/ 58504 h 398932"/>
                  <a:gd name="connsiteX0" fmla="*/ 17753 w 170893"/>
                  <a:gd name="connsiteY0" fmla="*/ 50263 h 399358"/>
                  <a:gd name="connsiteX1" fmla="*/ 4752 w 170893"/>
                  <a:gd name="connsiteY1" fmla="*/ 312449 h 399358"/>
                  <a:gd name="connsiteX2" fmla="*/ 87091 w 170893"/>
                  <a:gd name="connsiteY2" fmla="*/ 399122 h 399358"/>
                  <a:gd name="connsiteX3" fmla="*/ 165097 w 170893"/>
                  <a:gd name="connsiteY3" fmla="*/ 327617 h 399358"/>
                  <a:gd name="connsiteX4" fmla="*/ 154263 w 170893"/>
                  <a:gd name="connsiteY4" fmla="*/ 58931 h 399358"/>
                  <a:gd name="connsiteX5" fmla="*/ 82758 w 170893"/>
                  <a:gd name="connsiteY5" fmla="*/ 426 h 399358"/>
                  <a:gd name="connsiteX6" fmla="*/ 17753 w 170893"/>
                  <a:gd name="connsiteY6" fmla="*/ 50263 h 399358"/>
                  <a:gd name="connsiteX0" fmla="*/ 6182 w 159322"/>
                  <a:gd name="connsiteY0" fmla="*/ 50243 h 399400"/>
                  <a:gd name="connsiteX1" fmla="*/ 10516 w 159322"/>
                  <a:gd name="connsiteY1" fmla="*/ 310262 h 399400"/>
                  <a:gd name="connsiteX2" fmla="*/ 75520 w 159322"/>
                  <a:gd name="connsiteY2" fmla="*/ 399102 h 399400"/>
                  <a:gd name="connsiteX3" fmla="*/ 153526 w 159322"/>
                  <a:gd name="connsiteY3" fmla="*/ 327597 h 399400"/>
                  <a:gd name="connsiteX4" fmla="*/ 142692 w 159322"/>
                  <a:gd name="connsiteY4" fmla="*/ 58911 h 399400"/>
                  <a:gd name="connsiteX5" fmla="*/ 71187 w 159322"/>
                  <a:gd name="connsiteY5" fmla="*/ 406 h 399400"/>
                  <a:gd name="connsiteX6" fmla="*/ 6182 w 159322"/>
                  <a:gd name="connsiteY6" fmla="*/ 50243 h 399400"/>
                  <a:gd name="connsiteX0" fmla="*/ 6182 w 156451"/>
                  <a:gd name="connsiteY0" fmla="*/ 50243 h 399102"/>
                  <a:gd name="connsiteX1" fmla="*/ 10516 w 156451"/>
                  <a:gd name="connsiteY1" fmla="*/ 310262 h 399102"/>
                  <a:gd name="connsiteX2" fmla="*/ 75520 w 156451"/>
                  <a:gd name="connsiteY2" fmla="*/ 399102 h 399102"/>
                  <a:gd name="connsiteX3" fmla="*/ 149193 w 156451"/>
                  <a:gd name="connsiteY3" fmla="*/ 310263 h 399102"/>
                  <a:gd name="connsiteX4" fmla="*/ 142692 w 156451"/>
                  <a:gd name="connsiteY4" fmla="*/ 58911 h 399102"/>
                  <a:gd name="connsiteX5" fmla="*/ 71187 w 156451"/>
                  <a:gd name="connsiteY5" fmla="*/ 406 h 399102"/>
                  <a:gd name="connsiteX6" fmla="*/ 6182 w 156451"/>
                  <a:gd name="connsiteY6" fmla="*/ 50243 h 399102"/>
                  <a:gd name="connsiteX0" fmla="*/ 6073 w 156494"/>
                  <a:gd name="connsiteY0" fmla="*/ 50243 h 377434"/>
                  <a:gd name="connsiteX1" fmla="*/ 10407 w 156494"/>
                  <a:gd name="connsiteY1" fmla="*/ 310262 h 377434"/>
                  <a:gd name="connsiteX2" fmla="*/ 73245 w 156494"/>
                  <a:gd name="connsiteY2" fmla="*/ 377434 h 377434"/>
                  <a:gd name="connsiteX3" fmla="*/ 149084 w 156494"/>
                  <a:gd name="connsiteY3" fmla="*/ 310263 h 377434"/>
                  <a:gd name="connsiteX4" fmla="*/ 142583 w 156494"/>
                  <a:gd name="connsiteY4" fmla="*/ 58911 h 377434"/>
                  <a:gd name="connsiteX5" fmla="*/ 71078 w 156494"/>
                  <a:gd name="connsiteY5" fmla="*/ 406 h 377434"/>
                  <a:gd name="connsiteX6" fmla="*/ 6073 w 156494"/>
                  <a:gd name="connsiteY6" fmla="*/ 50243 h 377434"/>
                  <a:gd name="connsiteX0" fmla="*/ 6073 w 156494"/>
                  <a:gd name="connsiteY0" fmla="*/ 49900 h 377091"/>
                  <a:gd name="connsiteX1" fmla="*/ 10407 w 156494"/>
                  <a:gd name="connsiteY1" fmla="*/ 309919 h 377091"/>
                  <a:gd name="connsiteX2" fmla="*/ 73245 w 156494"/>
                  <a:gd name="connsiteY2" fmla="*/ 377091 h 377091"/>
                  <a:gd name="connsiteX3" fmla="*/ 149084 w 156494"/>
                  <a:gd name="connsiteY3" fmla="*/ 309920 h 377091"/>
                  <a:gd name="connsiteX4" fmla="*/ 142583 w 156494"/>
                  <a:gd name="connsiteY4" fmla="*/ 58568 h 377091"/>
                  <a:gd name="connsiteX5" fmla="*/ 71078 w 156494"/>
                  <a:gd name="connsiteY5" fmla="*/ 63 h 377091"/>
                  <a:gd name="connsiteX6" fmla="*/ 6073 w 156494"/>
                  <a:gd name="connsiteY6" fmla="*/ 49900 h 377091"/>
                  <a:gd name="connsiteX0" fmla="*/ 3203 w 153624"/>
                  <a:gd name="connsiteY0" fmla="*/ 49900 h 377097"/>
                  <a:gd name="connsiteX1" fmla="*/ 16204 w 153624"/>
                  <a:gd name="connsiteY1" fmla="*/ 307752 h 377097"/>
                  <a:gd name="connsiteX2" fmla="*/ 70375 w 153624"/>
                  <a:gd name="connsiteY2" fmla="*/ 377091 h 377097"/>
                  <a:gd name="connsiteX3" fmla="*/ 146214 w 153624"/>
                  <a:gd name="connsiteY3" fmla="*/ 309920 h 377097"/>
                  <a:gd name="connsiteX4" fmla="*/ 139713 w 153624"/>
                  <a:gd name="connsiteY4" fmla="*/ 58568 h 377097"/>
                  <a:gd name="connsiteX5" fmla="*/ 68208 w 153624"/>
                  <a:gd name="connsiteY5" fmla="*/ 63 h 377097"/>
                  <a:gd name="connsiteX6" fmla="*/ 3203 w 153624"/>
                  <a:gd name="connsiteY6" fmla="*/ 49900 h 377097"/>
                  <a:gd name="connsiteX0" fmla="*/ 3203 w 149322"/>
                  <a:gd name="connsiteY0" fmla="*/ 49900 h 377097"/>
                  <a:gd name="connsiteX1" fmla="*/ 16204 w 149322"/>
                  <a:gd name="connsiteY1" fmla="*/ 307752 h 377097"/>
                  <a:gd name="connsiteX2" fmla="*/ 70375 w 149322"/>
                  <a:gd name="connsiteY2" fmla="*/ 377091 h 377097"/>
                  <a:gd name="connsiteX3" fmla="*/ 137546 w 149322"/>
                  <a:gd name="connsiteY3" fmla="*/ 309920 h 377097"/>
                  <a:gd name="connsiteX4" fmla="*/ 139713 w 149322"/>
                  <a:gd name="connsiteY4" fmla="*/ 58568 h 377097"/>
                  <a:gd name="connsiteX5" fmla="*/ 68208 w 149322"/>
                  <a:gd name="connsiteY5" fmla="*/ 63 h 377097"/>
                  <a:gd name="connsiteX6" fmla="*/ 3203 w 149322"/>
                  <a:gd name="connsiteY6" fmla="*/ 49900 h 377097"/>
                  <a:gd name="connsiteX0" fmla="*/ 3488 w 149064"/>
                  <a:gd name="connsiteY0" fmla="*/ 49900 h 366272"/>
                  <a:gd name="connsiteX1" fmla="*/ 16489 w 149064"/>
                  <a:gd name="connsiteY1" fmla="*/ 307752 h 366272"/>
                  <a:gd name="connsiteX2" fmla="*/ 81494 w 149064"/>
                  <a:gd name="connsiteY2" fmla="*/ 366257 h 366272"/>
                  <a:gd name="connsiteX3" fmla="*/ 137831 w 149064"/>
                  <a:gd name="connsiteY3" fmla="*/ 309920 h 366272"/>
                  <a:gd name="connsiteX4" fmla="*/ 139998 w 149064"/>
                  <a:gd name="connsiteY4" fmla="*/ 58568 h 366272"/>
                  <a:gd name="connsiteX5" fmla="*/ 68493 w 149064"/>
                  <a:gd name="connsiteY5" fmla="*/ 63 h 366272"/>
                  <a:gd name="connsiteX6" fmla="*/ 3488 w 149064"/>
                  <a:gd name="connsiteY6" fmla="*/ 49900 h 366272"/>
                  <a:gd name="connsiteX0" fmla="*/ 3429 w 149111"/>
                  <a:gd name="connsiteY0" fmla="*/ 49900 h 361956"/>
                  <a:gd name="connsiteX1" fmla="*/ 16430 w 149111"/>
                  <a:gd name="connsiteY1" fmla="*/ 307752 h 361956"/>
                  <a:gd name="connsiteX2" fmla="*/ 79268 w 149111"/>
                  <a:gd name="connsiteY2" fmla="*/ 361924 h 361956"/>
                  <a:gd name="connsiteX3" fmla="*/ 137772 w 149111"/>
                  <a:gd name="connsiteY3" fmla="*/ 309920 h 361956"/>
                  <a:gd name="connsiteX4" fmla="*/ 139939 w 149111"/>
                  <a:gd name="connsiteY4" fmla="*/ 58568 h 361956"/>
                  <a:gd name="connsiteX5" fmla="*/ 68434 w 149111"/>
                  <a:gd name="connsiteY5" fmla="*/ 63 h 361956"/>
                  <a:gd name="connsiteX6" fmla="*/ 3429 w 149111"/>
                  <a:gd name="connsiteY6" fmla="*/ 49900 h 361956"/>
                  <a:gd name="connsiteX0" fmla="*/ 3429 w 149111"/>
                  <a:gd name="connsiteY0" fmla="*/ 49900 h 362079"/>
                  <a:gd name="connsiteX1" fmla="*/ 16430 w 149111"/>
                  <a:gd name="connsiteY1" fmla="*/ 307752 h 362079"/>
                  <a:gd name="connsiteX2" fmla="*/ 79268 w 149111"/>
                  <a:gd name="connsiteY2" fmla="*/ 361924 h 362079"/>
                  <a:gd name="connsiteX3" fmla="*/ 137772 w 149111"/>
                  <a:gd name="connsiteY3" fmla="*/ 301253 h 362079"/>
                  <a:gd name="connsiteX4" fmla="*/ 139939 w 149111"/>
                  <a:gd name="connsiteY4" fmla="*/ 58568 h 362079"/>
                  <a:gd name="connsiteX5" fmla="*/ 68434 w 149111"/>
                  <a:gd name="connsiteY5" fmla="*/ 63 h 362079"/>
                  <a:gd name="connsiteX6" fmla="*/ 3429 w 149111"/>
                  <a:gd name="connsiteY6" fmla="*/ 49900 h 3620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49111" h="362079">
                    <a:moveTo>
                      <a:pt x="3429" y="49900"/>
                    </a:moveTo>
                    <a:cubicBezTo>
                      <a:pt x="-5238" y="101182"/>
                      <a:pt x="3790" y="255748"/>
                      <a:pt x="16430" y="307752"/>
                    </a:cubicBezTo>
                    <a:cubicBezTo>
                      <a:pt x="29070" y="359756"/>
                      <a:pt x="59044" y="363007"/>
                      <a:pt x="79268" y="361924"/>
                    </a:cubicBezTo>
                    <a:cubicBezTo>
                      <a:pt x="99492" y="360841"/>
                      <a:pt x="127660" y="351812"/>
                      <a:pt x="137772" y="301253"/>
                    </a:cubicBezTo>
                    <a:cubicBezTo>
                      <a:pt x="147884" y="250694"/>
                      <a:pt x="156190" y="113100"/>
                      <a:pt x="139939" y="58568"/>
                    </a:cubicBezTo>
                    <a:cubicBezTo>
                      <a:pt x="123688" y="4036"/>
                      <a:pt x="86852" y="-658"/>
                      <a:pt x="68434" y="63"/>
                    </a:cubicBezTo>
                    <a:cubicBezTo>
                      <a:pt x="50016" y="784"/>
                      <a:pt x="12096" y="-1382"/>
                      <a:pt x="3429" y="49900"/>
                    </a:cubicBezTo>
                    <a:close/>
                  </a:path>
                </a:pathLst>
              </a:custGeom>
              <a:solidFill>
                <a:srgbClr val="FBDBC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/>
                <a:endParaRPr lang="en-US" sz="270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14" name="Freeform: Shape 13">
                <a:extLst>
                  <a:ext uri="{FF2B5EF4-FFF2-40B4-BE49-F238E27FC236}">
                    <a16:creationId xmlns:a16="http://schemas.microsoft.com/office/drawing/2014/main" id="{2F983E4A-D3D9-4760-A577-1FBDBF13964F}"/>
                  </a:ext>
                </a:extLst>
              </p:cNvPr>
              <p:cNvSpPr/>
              <p:nvPr/>
            </p:nvSpPr>
            <p:spPr>
              <a:xfrm flipH="1">
                <a:off x="1615655" y="6021428"/>
                <a:ext cx="486739" cy="185736"/>
              </a:xfrm>
              <a:custGeom>
                <a:avLst/>
                <a:gdLst>
                  <a:gd name="connsiteX0" fmla="*/ 221209 w 244329"/>
                  <a:gd name="connsiteY0" fmla="*/ 9633 h 114404"/>
                  <a:gd name="connsiteX1" fmla="*/ 237008 w 244329"/>
                  <a:gd name="connsiteY1" fmla="*/ 88631 h 114404"/>
                  <a:gd name="connsiteX2" fmla="*/ 126411 w 244329"/>
                  <a:gd name="connsiteY2" fmla="*/ 102456 h 114404"/>
                  <a:gd name="connsiteX3" fmla="*/ 15 w 244329"/>
                  <a:gd name="connsiteY3" fmla="*/ 108380 h 114404"/>
                  <a:gd name="connsiteX4" fmla="*/ 118511 w 244329"/>
                  <a:gd name="connsiteY4" fmla="*/ 11608 h 114404"/>
                  <a:gd name="connsiteX5" fmla="*/ 221209 w 244329"/>
                  <a:gd name="connsiteY5" fmla="*/ 9633 h 114404"/>
                  <a:gd name="connsiteX0" fmla="*/ 223184 w 246304"/>
                  <a:gd name="connsiteY0" fmla="*/ 8926 h 102196"/>
                  <a:gd name="connsiteX1" fmla="*/ 238983 w 246304"/>
                  <a:gd name="connsiteY1" fmla="*/ 87924 h 102196"/>
                  <a:gd name="connsiteX2" fmla="*/ 128386 w 246304"/>
                  <a:gd name="connsiteY2" fmla="*/ 101749 h 102196"/>
                  <a:gd name="connsiteX3" fmla="*/ 15 w 246304"/>
                  <a:gd name="connsiteY3" fmla="*/ 89899 h 102196"/>
                  <a:gd name="connsiteX4" fmla="*/ 120486 w 246304"/>
                  <a:gd name="connsiteY4" fmla="*/ 10901 h 102196"/>
                  <a:gd name="connsiteX5" fmla="*/ 223184 w 246304"/>
                  <a:gd name="connsiteY5" fmla="*/ 8926 h 102196"/>
                  <a:gd name="connsiteX0" fmla="*/ 223184 w 246889"/>
                  <a:gd name="connsiteY0" fmla="*/ 8926 h 97266"/>
                  <a:gd name="connsiteX1" fmla="*/ 238983 w 246889"/>
                  <a:gd name="connsiteY1" fmla="*/ 87924 h 97266"/>
                  <a:gd name="connsiteX2" fmla="*/ 120486 w 246889"/>
                  <a:gd name="connsiteY2" fmla="*/ 91875 h 97266"/>
                  <a:gd name="connsiteX3" fmla="*/ 15 w 246889"/>
                  <a:gd name="connsiteY3" fmla="*/ 89899 h 97266"/>
                  <a:gd name="connsiteX4" fmla="*/ 120486 w 246889"/>
                  <a:gd name="connsiteY4" fmla="*/ 10901 h 97266"/>
                  <a:gd name="connsiteX5" fmla="*/ 223184 w 246889"/>
                  <a:gd name="connsiteY5" fmla="*/ 8926 h 97266"/>
                  <a:gd name="connsiteX0" fmla="*/ 223194 w 248288"/>
                  <a:gd name="connsiteY0" fmla="*/ 4930 h 93270"/>
                  <a:gd name="connsiteX1" fmla="*/ 238993 w 248288"/>
                  <a:gd name="connsiteY1" fmla="*/ 83928 h 93270"/>
                  <a:gd name="connsiteX2" fmla="*/ 120496 w 248288"/>
                  <a:gd name="connsiteY2" fmla="*/ 87879 h 93270"/>
                  <a:gd name="connsiteX3" fmla="*/ 25 w 248288"/>
                  <a:gd name="connsiteY3" fmla="*/ 85903 h 93270"/>
                  <a:gd name="connsiteX4" fmla="*/ 84947 w 248288"/>
                  <a:gd name="connsiteY4" fmla="*/ 16780 h 93270"/>
                  <a:gd name="connsiteX5" fmla="*/ 223194 w 248288"/>
                  <a:gd name="connsiteY5" fmla="*/ 4930 h 93270"/>
                  <a:gd name="connsiteX0" fmla="*/ 223184 w 246683"/>
                  <a:gd name="connsiteY0" fmla="*/ 13745 h 102085"/>
                  <a:gd name="connsiteX1" fmla="*/ 238983 w 246683"/>
                  <a:gd name="connsiteY1" fmla="*/ 92743 h 102085"/>
                  <a:gd name="connsiteX2" fmla="*/ 120486 w 246683"/>
                  <a:gd name="connsiteY2" fmla="*/ 96694 h 102085"/>
                  <a:gd name="connsiteX3" fmla="*/ 15 w 246683"/>
                  <a:gd name="connsiteY3" fmla="*/ 94718 h 102085"/>
                  <a:gd name="connsiteX4" fmla="*/ 126411 w 246683"/>
                  <a:gd name="connsiteY4" fmla="*/ 7820 h 102085"/>
                  <a:gd name="connsiteX5" fmla="*/ 223184 w 246683"/>
                  <a:gd name="connsiteY5" fmla="*/ 13745 h 102085"/>
                  <a:gd name="connsiteX0" fmla="*/ 223187 w 246686"/>
                  <a:gd name="connsiteY0" fmla="*/ 7550 h 95890"/>
                  <a:gd name="connsiteX1" fmla="*/ 238986 w 246686"/>
                  <a:gd name="connsiteY1" fmla="*/ 86548 h 95890"/>
                  <a:gd name="connsiteX2" fmla="*/ 120489 w 246686"/>
                  <a:gd name="connsiteY2" fmla="*/ 90499 h 95890"/>
                  <a:gd name="connsiteX3" fmla="*/ 18 w 246686"/>
                  <a:gd name="connsiteY3" fmla="*/ 88523 h 95890"/>
                  <a:gd name="connsiteX4" fmla="*/ 126414 w 246686"/>
                  <a:gd name="connsiteY4" fmla="*/ 1625 h 95890"/>
                  <a:gd name="connsiteX5" fmla="*/ 223187 w 246686"/>
                  <a:gd name="connsiteY5" fmla="*/ 7550 h 95890"/>
                  <a:gd name="connsiteX0" fmla="*/ 227133 w 248013"/>
                  <a:gd name="connsiteY0" fmla="*/ 13746 h 102086"/>
                  <a:gd name="connsiteX1" fmla="*/ 238983 w 248013"/>
                  <a:gd name="connsiteY1" fmla="*/ 92744 h 102086"/>
                  <a:gd name="connsiteX2" fmla="*/ 120486 w 248013"/>
                  <a:gd name="connsiteY2" fmla="*/ 96695 h 102086"/>
                  <a:gd name="connsiteX3" fmla="*/ 15 w 248013"/>
                  <a:gd name="connsiteY3" fmla="*/ 94719 h 102086"/>
                  <a:gd name="connsiteX4" fmla="*/ 126411 w 248013"/>
                  <a:gd name="connsiteY4" fmla="*/ 7821 h 102086"/>
                  <a:gd name="connsiteX5" fmla="*/ 227133 w 248013"/>
                  <a:gd name="connsiteY5" fmla="*/ 13746 h 102086"/>
                  <a:gd name="connsiteX0" fmla="*/ 227133 w 249041"/>
                  <a:gd name="connsiteY0" fmla="*/ 11407 h 99747"/>
                  <a:gd name="connsiteX1" fmla="*/ 238983 w 249041"/>
                  <a:gd name="connsiteY1" fmla="*/ 90405 h 99747"/>
                  <a:gd name="connsiteX2" fmla="*/ 120486 w 249041"/>
                  <a:gd name="connsiteY2" fmla="*/ 94356 h 99747"/>
                  <a:gd name="connsiteX3" fmla="*/ 15 w 249041"/>
                  <a:gd name="connsiteY3" fmla="*/ 92380 h 99747"/>
                  <a:gd name="connsiteX4" fmla="*/ 126411 w 249041"/>
                  <a:gd name="connsiteY4" fmla="*/ 5482 h 99747"/>
                  <a:gd name="connsiteX5" fmla="*/ 227133 w 249041"/>
                  <a:gd name="connsiteY5" fmla="*/ 11407 h 99747"/>
                  <a:gd name="connsiteX0" fmla="*/ 227133 w 243144"/>
                  <a:gd name="connsiteY0" fmla="*/ 11407 h 101983"/>
                  <a:gd name="connsiteX1" fmla="*/ 238983 w 243144"/>
                  <a:gd name="connsiteY1" fmla="*/ 90405 h 101983"/>
                  <a:gd name="connsiteX2" fmla="*/ 120486 w 243144"/>
                  <a:gd name="connsiteY2" fmla="*/ 94356 h 101983"/>
                  <a:gd name="connsiteX3" fmla="*/ 15 w 243144"/>
                  <a:gd name="connsiteY3" fmla="*/ 92380 h 101983"/>
                  <a:gd name="connsiteX4" fmla="*/ 126411 w 243144"/>
                  <a:gd name="connsiteY4" fmla="*/ 5482 h 101983"/>
                  <a:gd name="connsiteX5" fmla="*/ 227133 w 243144"/>
                  <a:gd name="connsiteY5" fmla="*/ 11407 h 101983"/>
                  <a:gd name="connsiteX0" fmla="*/ 227133 w 243144"/>
                  <a:gd name="connsiteY0" fmla="*/ 11407 h 107617"/>
                  <a:gd name="connsiteX1" fmla="*/ 238983 w 243144"/>
                  <a:gd name="connsiteY1" fmla="*/ 90405 h 107617"/>
                  <a:gd name="connsiteX2" fmla="*/ 120486 w 243144"/>
                  <a:gd name="connsiteY2" fmla="*/ 94356 h 107617"/>
                  <a:gd name="connsiteX3" fmla="*/ 15 w 243144"/>
                  <a:gd name="connsiteY3" fmla="*/ 92380 h 107617"/>
                  <a:gd name="connsiteX4" fmla="*/ 126411 w 243144"/>
                  <a:gd name="connsiteY4" fmla="*/ 5482 h 107617"/>
                  <a:gd name="connsiteX5" fmla="*/ 227133 w 243144"/>
                  <a:gd name="connsiteY5" fmla="*/ 11407 h 107617"/>
                  <a:gd name="connsiteX0" fmla="*/ 227133 w 247182"/>
                  <a:gd name="connsiteY0" fmla="*/ 11407 h 107617"/>
                  <a:gd name="connsiteX1" fmla="*/ 238983 w 247182"/>
                  <a:gd name="connsiteY1" fmla="*/ 90405 h 107617"/>
                  <a:gd name="connsiteX2" fmla="*/ 146160 w 247182"/>
                  <a:gd name="connsiteY2" fmla="*/ 94356 h 107617"/>
                  <a:gd name="connsiteX3" fmla="*/ 15 w 247182"/>
                  <a:gd name="connsiteY3" fmla="*/ 92380 h 107617"/>
                  <a:gd name="connsiteX4" fmla="*/ 126411 w 247182"/>
                  <a:gd name="connsiteY4" fmla="*/ 5482 h 107617"/>
                  <a:gd name="connsiteX5" fmla="*/ 227133 w 247182"/>
                  <a:gd name="connsiteY5" fmla="*/ 11407 h 107617"/>
                  <a:gd name="connsiteX0" fmla="*/ 227133 w 247453"/>
                  <a:gd name="connsiteY0" fmla="*/ 14122 h 110034"/>
                  <a:gd name="connsiteX1" fmla="*/ 240747 w 247453"/>
                  <a:gd name="connsiteY1" fmla="*/ 100740 h 110034"/>
                  <a:gd name="connsiteX2" fmla="*/ 146160 w 247453"/>
                  <a:gd name="connsiteY2" fmla="*/ 97071 h 110034"/>
                  <a:gd name="connsiteX3" fmla="*/ 15 w 247453"/>
                  <a:gd name="connsiteY3" fmla="*/ 95095 h 110034"/>
                  <a:gd name="connsiteX4" fmla="*/ 126411 w 247453"/>
                  <a:gd name="connsiteY4" fmla="*/ 8197 h 110034"/>
                  <a:gd name="connsiteX5" fmla="*/ 227133 w 247453"/>
                  <a:gd name="connsiteY5" fmla="*/ 14122 h 110034"/>
                  <a:gd name="connsiteX0" fmla="*/ 227133 w 247453"/>
                  <a:gd name="connsiteY0" fmla="*/ 14122 h 112425"/>
                  <a:gd name="connsiteX1" fmla="*/ 240747 w 247453"/>
                  <a:gd name="connsiteY1" fmla="*/ 100740 h 112425"/>
                  <a:gd name="connsiteX2" fmla="*/ 146160 w 247453"/>
                  <a:gd name="connsiteY2" fmla="*/ 104691 h 112425"/>
                  <a:gd name="connsiteX3" fmla="*/ 15 w 247453"/>
                  <a:gd name="connsiteY3" fmla="*/ 95095 h 112425"/>
                  <a:gd name="connsiteX4" fmla="*/ 126411 w 247453"/>
                  <a:gd name="connsiteY4" fmla="*/ 8197 h 112425"/>
                  <a:gd name="connsiteX5" fmla="*/ 227133 w 247453"/>
                  <a:gd name="connsiteY5" fmla="*/ 14122 h 112425"/>
                  <a:gd name="connsiteX0" fmla="*/ 227133 w 247453"/>
                  <a:gd name="connsiteY0" fmla="*/ 7701 h 106004"/>
                  <a:gd name="connsiteX1" fmla="*/ 240747 w 247453"/>
                  <a:gd name="connsiteY1" fmla="*/ 94319 h 106004"/>
                  <a:gd name="connsiteX2" fmla="*/ 146160 w 247453"/>
                  <a:gd name="connsiteY2" fmla="*/ 98270 h 106004"/>
                  <a:gd name="connsiteX3" fmla="*/ 15 w 247453"/>
                  <a:gd name="connsiteY3" fmla="*/ 88674 h 106004"/>
                  <a:gd name="connsiteX4" fmla="*/ 126411 w 247453"/>
                  <a:gd name="connsiteY4" fmla="*/ 1776 h 106004"/>
                  <a:gd name="connsiteX5" fmla="*/ 227133 w 247453"/>
                  <a:gd name="connsiteY5" fmla="*/ 7701 h 106004"/>
                  <a:gd name="connsiteX0" fmla="*/ 227132 w 247123"/>
                  <a:gd name="connsiteY0" fmla="*/ 9857 h 108160"/>
                  <a:gd name="connsiteX1" fmla="*/ 240746 w 247123"/>
                  <a:gd name="connsiteY1" fmla="*/ 96475 h 108160"/>
                  <a:gd name="connsiteX2" fmla="*/ 146159 w 247123"/>
                  <a:gd name="connsiteY2" fmla="*/ 100426 h 108160"/>
                  <a:gd name="connsiteX3" fmla="*/ 14 w 247123"/>
                  <a:gd name="connsiteY3" fmla="*/ 90830 h 108160"/>
                  <a:gd name="connsiteX4" fmla="*/ 135228 w 247123"/>
                  <a:gd name="connsiteY4" fmla="*/ 122 h 108160"/>
                  <a:gd name="connsiteX5" fmla="*/ 227132 w 247123"/>
                  <a:gd name="connsiteY5" fmla="*/ 9857 h 108160"/>
                  <a:gd name="connsiteX0" fmla="*/ 227132 w 247520"/>
                  <a:gd name="connsiteY0" fmla="*/ 9857 h 108160"/>
                  <a:gd name="connsiteX1" fmla="*/ 240746 w 247520"/>
                  <a:gd name="connsiteY1" fmla="*/ 96475 h 108160"/>
                  <a:gd name="connsiteX2" fmla="*/ 146159 w 247520"/>
                  <a:gd name="connsiteY2" fmla="*/ 100426 h 108160"/>
                  <a:gd name="connsiteX3" fmla="*/ 14 w 247520"/>
                  <a:gd name="connsiteY3" fmla="*/ 90830 h 108160"/>
                  <a:gd name="connsiteX4" fmla="*/ 135228 w 247520"/>
                  <a:gd name="connsiteY4" fmla="*/ 122 h 108160"/>
                  <a:gd name="connsiteX5" fmla="*/ 227132 w 247520"/>
                  <a:gd name="connsiteY5" fmla="*/ 9857 h 108160"/>
                  <a:gd name="connsiteX0" fmla="*/ 221840 w 245898"/>
                  <a:gd name="connsiteY0" fmla="*/ 12067 h 112275"/>
                  <a:gd name="connsiteX1" fmla="*/ 240745 w 245898"/>
                  <a:gd name="connsiteY1" fmla="*/ 100590 h 112275"/>
                  <a:gd name="connsiteX2" fmla="*/ 146158 w 245898"/>
                  <a:gd name="connsiteY2" fmla="*/ 104541 h 112275"/>
                  <a:gd name="connsiteX3" fmla="*/ 13 w 245898"/>
                  <a:gd name="connsiteY3" fmla="*/ 94945 h 112275"/>
                  <a:gd name="connsiteX4" fmla="*/ 135227 w 245898"/>
                  <a:gd name="connsiteY4" fmla="*/ 4237 h 112275"/>
                  <a:gd name="connsiteX5" fmla="*/ 221840 w 245898"/>
                  <a:gd name="connsiteY5" fmla="*/ 12067 h 1122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45898" h="112275">
                    <a:moveTo>
                      <a:pt x="221840" y="12067"/>
                    </a:moveTo>
                    <a:cubicBezTo>
                      <a:pt x="241189" y="9076"/>
                      <a:pt x="253359" y="85178"/>
                      <a:pt x="240745" y="100590"/>
                    </a:cubicBezTo>
                    <a:cubicBezTo>
                      <a:pt x="228131" y="116002"/>
                      <a:pt x="186280" y="105482"/>
                      <a:pt x="146158" y="104541"/>
                    </a:cubicBezTo>
                    <a:cubicBezTo>
                      <a:pt x="106036" y="103600"/>
                      <a:pt x="1330" y="127861"/>
                      <a:pt x="13" y="94945"/>
                    </a:cubicBezTo>
                    <a:cubicBezTo>
                      <a:pt x="-1304" y="79804"/>
                      <a:pt x="98256" y="18050"/>
                      <a:pt x="135227" y="4237"/>
                    </a:cubicBezTo>
                    <a:cubicBezTo>
                      <a:pt x="172198" y="-9576"/>
                      <a:pt x="202491" y="15058"/>
                      <a:pt x="221840" y="12067"/>
                    </a:cubicBez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/>
                <a:endParaRPr lang="en-US" sz="270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15" name="Freeform: Shape 14">
                <a:extLst>
                  <a:ext uri="{FF2B5EF4-FFF2-40B4-BE49-F238E27FC236}">
                    <a16:creationId xmlns:a16="http://schemas.microsoft.com/office/drawing/2014/main" id="{3A6A1052-16EA-490A-AFE9-8A0E957737BB}"/>
                  </a:ext>
                </a:extLst>
              </p:cNvPr>
              <p:cNvSpPr/>
              <p:nvPr/>
            </p:nvSpPr>
            <p:spPr>
              <a:xfrm rot="19294313" flipH="1">
                <a:off x="2685328" y="3049627"/>
                <a:ext cx="237490" cy="589882"/>
              </a:xfrm>
              <a:custGeom>
                <a:avLst/>
                <a:gdLst>
                  <a:gd name="connsiteX0" fmla="*/ 6457 w 165048"/>
                  <a:gd name="connsiteY0" fmla="*/ 44808 h 353407"/>
                  <a:gd name="connsiteX1" fmla="*/ 61409 w 165048"/>
                  <a:gd name="connsiteY1" fmla="*/ 847 h 353407"/>
                  <a:gd name="connsiteX2" fmla="*/ 129550 w 165048"/>
                  <a:gd name="connsiteY2" fmla="*/ 31620 h 353407"/>
                  <a:gd name="connsiteX3" fmla="*/ 155927 w 165048"/>
                  <a:gd name="connsiteY3" fmla="*/ 200872 h 353407"/>
                  <a:gd name="connsiteX4" fmla="*/ 160323 w 165048"/>
                  <a:gd name="connsiteY4" fmla="*/ 306379 h 353407"/>
                  <a:gd name="connsiteX5" fmla="*/ 92182 w 165048"/>
                  <a:gd name="connsiteY5" fmla="*/ 352539 h 353407"/>
                  <a:gd name="connsiteX6" fmla="*/ 15250 w 165048"/>
                  <a:gd name="connsiteY6" fmla="*/ 323964 h 353407"/>
                  <a:gd name="connsiteX7" fmla="*/ 2061 w 165048"/>
                  <a:gd name="connsiteY7" fmla="*/ 183287 h 353407"/>
                  <a:gd name="connsiteX8" fmla="*/ 6457 w 165048"/>
                  <a:gd name="connsiteY8" fmla="*/ 44808 h 353407"/>
                  <a:gd name="connsiteX0" fmla="*/ 6885 w 165476"/>
                  <a:gd name="connsiteY0" fmla="*/ 44808 h 352670"/>
                  <a:gd name="connsiteX1" fmla="*/ 61837 w 165476"/>
                  <a:gd name="connsiteY1" fmla="*/ 847 h 352670"/>
                  <a:gd name="connsiteX2" fmla="*/ 129978 w 165476"/>
                  <a:gd name="connsiteY2" fmla="*/ 31620 h 352670"/>
                  <a:gd name="connsiteX3" fmla="*/ 156355 w 165476"/>
                  <a:gd name="connsiteY3" fmla="*/ 200872 h 352670"/>
                  <a:gd name="connsiteX4" fmla="*/ 160751 w 165476"/>
                  <a:gd name="connsiteY4" fmla="*/ 306379 h 352670"/>
                  <a:gd name="connsiteX5" fmla="*/ 92610 w 165476"/>
                  <a:gd name="connsiteY5" fmla="*/ 352539 h 352670"/>
                  <a:gd name="connsiteX6" fmla="*/ 22273 w 165476"/>
                  <a:gd name="connsiteY6" fmla="*/ 315172 h 352670"/>
                  <a:gd name="connsiteX7" fmla="*/ 2489 w 165476"/>
                  <a:gd name="connsiteY7" fmla="*/ 183287 h 352670"/>
                  <a:gd name="connsiteX8" fmla="*/ 6885 w 165476"/>
                  <a:gd name="connsiteY8" fmla="*/ 44808 h 352670"/>
                  <a:gd name="connsiteX0" fmla="*/ 6885 w 159537"/>
                  <a:gd name="connsiteY0" fmla="*/ 44808 h 352733"/>
                  <a:gd name="connsiteX1" fmla="*/ 61837 w 159537"/>
                  <a:gd name="connsiteY1" fmla="*/ 847 h 352733"/>
                  <a:gd name="connsiteX2" fmla="*/ 129978 w 159537"/>
                  <a:gd name="connsiteY2" fmla="*/ 31620 h 352733"/>
                  <a:gd name="connsiteX3" fmla="*/ 156355 w 159537"/>
                  <a:gd name="connsiteY3" fmla="*/ 200872 h 352733"/>
                  <a:gd name="connsiteX4" fmla="*/ 151959 w 159537"/>
                  <a:gd name="connsiteY4" fmla="*/ 304181 h 352733"/>
                  <a:gd name="connsiteX5" fmla="*/ 92610 w 159537"/>
                  <a:gd name="connsiteY5" fmla="*/ 352539 h 352733"/>
                  <a:gd name="connsiteX6" fmla="*/ 22273 w 159537"/>
                  <a:gd name="connsiteY6" fmla="*/ 315172 h 352733"/>
                  <a:gd name="connsiteX7" fmla="*/ 2489 w 159537"/>
                  <a:gd name="connsiteY7" fmla="*/ 183287 h 352733"/>
                  <a:gd name="connsiteX8" fmla="*/ 6885 w 159537"/>
                  <a:gd name="connsiteY8" fmla="*/ 44808 h 352733"/>
                  <a:gd name="connsiteX0" fmla="*/ 6885 w 156440"/>
                  <a:gd name="connsiteY0" fmla="*/ 44449 h 352374"/>
                  <a:gd name="connsiteX1" fmla="*/ 61837 w 156440"/>
                  <a:gd name="connsiteY1" fmla="*/ 488 h 352374"/>
                  <a:gd name="connsiteX2" fmla="*/ 129978 w 156440"/>
                  <a:gd name="connsiteY2" fmla="*/ 31261 h 352374"/>
                  <a:gd name="connsiteX3" fmla="*/ 149760 w 156440"/>
                  <a:gd name="connsiteY3" fmla="*/ 171938 h 352374"/>
                  <a:gd name="connsiteX4" fmla="*/ 151959 w 156440"/>
                  <a:gd name="connsiteY4" fmla="*/ 303822 h 352374"/>
                  <a:gd name="connsiteX5" fmla="*/ 92610 w 156440"/>
                  <a:gd name="connsiteY5" fmla="*/ 352180 h 352374"/>
                  <a:gd name="connsiteX6" fmla="*/ 22273 w 156440"/>
                  <a:gd name="connsiteY6" fmla="*/ 314813 h 352374"/>
                  <a:gd name="connsiteX7" fmla="*/ 2489 w 156440"/>
                  <a:gd name="connsiteY7" fmla="*/ 182928 h 352374"/>
                  <a:gd name="connsiteX8" fmla="*/ 6885 w 156440"/>
                  <a:gd name="connsiteY8" fmla="*/ 44449 h 352374"/>
                  <a:gd name="connsiteX0" fmla="*/ 6885 w 153367"/>
                  <a:gd name="connsiteY0" fmla="*/ 44449 h 352607"/>
                  <a:gd name="connsiteX1" fmla="*/ 61837 w 153367"/>
                  <a:gd name="connsiteY1" fmla="*/ 488 h 352607"/>
                  <a:gd name="connsiteX2" fmla="*/ 129978 w 153367"/>
                  <a:gd name="connsiteY2" fmla="*/ 31261 h 352607"/>
                  <a:gd name="connsiteX3" fmla="*/ 149760 w 153367"/>
                  <a:gd name="connsiteY3" fmla="*/ 171938 h 352607"/>
                  <a:gd name="connsiteX4" fmla="*/ 147562 w 153367"/>
                  <a:gd name="connsiteY4" fmla="*/ 297228 h 352607"/>
                  <a:gd name="connsiteX5" fmla="*/ 92610 w 153367"/>
                  <a:gd name="connsiteY5" fmla="*/ 352180 h 352607"/>
                  <a:gd name="connsiteX6" fmla="*/ 22273 w 153367"/>
                  <a:gd name="connsiteY6" fmla="*/ 314813 h 352607"/>
                  <a:gd name="connsiteX7" fmla="*/ 2489 w 153367"/>
                  <a:gd name="connsiteY7" fmla="*/ 182928 h 352607"/>
                  <a:gd name="connsiteX8" fmla="*/ 6885 w 153367"/>
                  <a:gd name="connsiteY8" fmla="*/ 44449 h 352607"/>
                  <a:gd name="connsiteX0" fmla="*/ 7178 w 153660"/>
                  <a:gd name="connsiteY0" fmla="*/ 44449 h 352310"/>
                  <a:gd name="connsiteX1" fmla="*/ 62130 w 153660"/>
                  <a:gd name="connsiteY1" fmla="*/ 488 h 352310"/>
                  <a:gd name="connsiteX2" fmla="*/ 130271 w 153660"/>
                  <a:gd name="connsiteY2" fmla="*/ 31261 h 352310"/>
                  <a:gd name="connsiteX3" fmla="*/ 150053 w 153660"/>
                  <a:gd name="connsiteY3" fmla="*/ 171938 h 352310"/>
                  <a:gd name="connsiteX4" fmla="*/ 147855 w 153660"/>
                  <a:gd name="connsiteY4" fmla="*/ 297228 h 352310"/>
                  <a:gd name="connsiteX5" fmla="*/ 92903 w 153660"/>
                  <a:gd name="connsiteY5" fmla="*/ 352180 h 352310"/>
                  <a:gd name="connsiteX6" fmla="*/ 26962 w 153660"/>
                  <a:gd name="connsiteY6" fmla="*/ 308219 h 352310"/>
                  <a:gd name="connsiteX7" fmla="*/ 2782 w 153660"/>
                  <a:gd name="connsiteY7" fmla="*/ 182928 h 352310"/>
                  <a:gd name="connsiteX8" fmla="*/ 7178 w 153660"/>
                  <a:gd name="connsiteY8" fmla="*/ 44449 h 352310"/>
                  <a:gd name="connsiteX0" fmla="*/ 7178 w 153958"/>
                  <a:gd name="connsiteY0" fmla="*/ 44449 h 341473"/>
                  <a:gd name="connsiteX1" fmla="*/ 62130 w 153958"/>
                  <a:gd name="connsiteY1" fmla="*/ 488 h 341473"/>
                  <a:gd name="connsiteX2" fmla="*/ 130271 w 153958"/>
                  <a:gd name="connsiteY2" fmla="*/ 31261 h 341473"/>
                  <a:gd name="connsiteX3" fmla="*/ 150053 w 153958"/>
                  <a:gd name="connsiteY3" fmla="*/ 171938 h 341473"/>
                  <a:gd name="connsiteX4" fmla="*/ 147855 w 153958"/>
                  <a:gd name="connsiteY4" fmla="*/ 297228 h 341473"/>
                  <a:gd name="connsiteX5" fmla="*/ 88506 w 153958"/>
                  <a:gd name="connsiteY5" fmla="*/ 341190 h 341473"/>
                  <a:gd name="connsiteX6" fmla="*/ 26962 w 153958"/>
                  <a:gd name="connsiteY6" fmla="*/ 308219 h 341473"/>
                  <a:gd name="connsiteX7" fmla="*/ 2782 w 153958"/>
                  <a:gd name="connsiteY7" fmla="*/ 182928 h 341473"/>
                  <a:gd name="connsiteX8" fmla="*/ 7178 w 153958"/>
                  <a:gd name="connsiteY8" fmla="*/ 44449 h 341473"/>
                  <a:gd name="connsiteX0" fmla="*/ 5932 w 152712"/>
                  <a:gd name="connsiteY0" fmla="*/ 44449 h 341473"/>
                  <a:gd name="connsiteX1" fmla="*/ 60884 w 152712"/>
                  <a:gd name="connsiteY1" fmla="*/ 488 h 341473"/>
                  <a:gd name="connsiteX2" fmla="*/ 129025 w 152712"/>
                  <a:gd name="connsiteY2" fmla="*/ 31261 h 341473"/>
                  <a:gd name="connsiteX3" fmla="*/ 148807 w 152712"/>
                  <a:gd name="connsiteY3" fmla="*/ 171938 h 341473"/>
                  <a:gd name="connsiteX4" fmla="*/ 146609 w 152712"/>
                  <a:gd name="connsiteY4" fmla="*/ 297228 h 341473"/>
                  <a:gd name="connsiteX5" fmla="*/ 87260 w 152712"/>
                  <a:gd name="connsiteY5" fmla="*/ 341190 h 341473"/>
                  <a:gd name="connsiteX6" fmla="*/ 25716 w 152712"/>
                  <a:gd name="connsiteY6" fmla="*/ 308219 h 341473"/>
                  <a:gd name="connsiteX7" fmla="*/ 3734 w 152712"/>
                  <a:gd name="connsiteY7" fmla="*/ 169740 h 341473"/>
                  <a:gd name="connsiteX8" fmla="*/ 5932 w 152712"/>
                  <a:gd name="connsiteY8" fmla="*/ 44449 h 341473"/>
                  <a:gd name="connsiteX0" fmla="*/ 7178 w 153958"/>
                  <a:gd name="connsiteY0" fmla="*/ 44449 h 341473"/>
                  <a:gd name="connsiteX1" fmla="*/ 62130 w 153958"/>
                  <a:gd name="connsiteY1" fmla="*/ 488 h 341473"/>
                  <a:gd name="connsiteX2" fmla="*/ 130271 w 153958"/>
                  <a:gd name="connsiteY2" fmla="*/ 31261 h 341473"/>
                  <a:gd name="connsiteX3" fmla="*/ 150053 w 153958"/>
                  <a:gd name="connsiteY3" fmla="*/ 171938 h 341473"/>
                  <a:gd name="connsiteX4" fmla="*/ 147855 w 153958"/>
                  <a:gd name="connsiteY4" fmla="*/ 297228 h 341473"/>
                  <a:gd name="connsiteX5" fmla="*/ 88506 w 153958"/>
                  <a:gd name="connsiteY5" fmla="*/ 341190 h 341473"/>
                  <a:gd name="connsiteX6" fmla="*/ 26962 w 153958"/>
                  <a:gd name="connsiteY6" fmla="*/ 308219 h 341473"/>
                  <a:gd name="connsiteX7" fmla="*/ 2782 w 153958"/>
                  <a:gd name="connsiteY7" fmla="*/ 169740 h 341473"/>
                  <a:gd name="connsiteX8" fmla="*/ 7178 w 153958"/>
                  <a:gd name="connsiteY8" fmla="*/ 44449 h 341473"/>
                  <a:gd name="connsiteX0" fmla="*/ 6886 w 153666"/>
                  <a:gd name="connsiteY0" fmla="*/ 44449 h 341196"/>
                  <a:gd name="connsiteX1" fmla="*/ 61838 w 153666"/>
                  <a:gd name="connsiteY1" fmla="*/ 488 h 341196"/>
                  <a:gd name="connsiteX2" fmla="*/ 129979 w 153666"/>
                  <a:gd name="connsiteY2" fmla="*/ 31261 h 341196"/>
                  <a:gd name="connsiteX3" fmla="*/ 149761 w 153666"/>
                  <a:gd name="connsiteY3" fmla="*/ 171938 h 341196"/>
                  <a:gd name="connsiteX4" fmla="*/ 147563 w 153666"/>
                  <a:gd name="connsiteY4" fmla="*/ 297228 h 341196"/>
                  <a:gd name="connsiteX5" fmla="*/ 88214 w 153666"/>
                  <a:gd name="connsiteY5" fmla="*/ 341190 h 341196"/>
                  <a:gd name="connsiteX6" fmla="*/ 22274 w 153666"/>
                  <a:gd name="connsiteY6" fmla="*/ 295031 h 341196"/>
                  <a:gd name="connsiteX7" fmla="*/ 2490 w 153666"/>
                  <a:gd name="connsiteY7" fmla="*/ 169740 h 341196"/>
                  <a:gd name="connsiteX8" fmla="*/ 6886 w 153666"/>
                  <a:gd name="connsiteY8" fmla="*/ 44449 h 341196"/>
                  <a:gd name="connsiteX0" fmla="*/ 6886 w 152380"/>
                  <a:gd name="connsiteY0" fmla="*/ 44449 h 341216"/>
                  <a:gd name="connsiteX1" fmla="*/ 61838 w 152380"/>
                  <a:gd name="connsiteY1" fmla="*/ 488 h 341216"/>
                  <a:gd name="connsiteX2" fmla="*/ 129979 w 152380"/>
                  <a:gd name="connsiteY2" fmla="*/ 31261 h 341216"/>
                  <a:gd name="connsiteX3" fmla="*/ 149761 w 152380"/>
                  <a:gd name="connsiteY3" fmla="*/ 171938 h 341216"/>
                  <a:gd name="connsiteX4" fmla="*/ 145365 w 152380"/>
                  <a:gd name="connsiteY4" fmla="*/ 299426 h 341216"/>
                  <a:gd name="connsiteX5" fmla="*/ 88214 w 152380"/>
                  <a:gd name="connsiteY5" fmla="*/ 341190 h 341216"/>
                  <a:gd name="connsiteX6" fmla="*/ 22274 w 152380"/>
                  <a:gd name="connsiteY6" fmla="*/ 295031 h 341216"/>
                  <a:gd name="connsiteX7" fmla="*/ 2490 w 152380"/>
                  <a:gd name="connsiteY7" fmla="*/ 169740 h 341216"/>
                  <a:gd name="connsiteX8" fmla="*/ 6886 w 152380"/>
                  <a:gd name="connsiteY8" fmla="*/ 44449 h 341216"/>
                  <a:gd name="connsiteX0" fmla="*/ 6886 w 152646"/>
                  <a:gd name="connsiteY0" fmla="*/ 44449 h 339021"/>
                  <a:gd name="connsiteX1" fmla="*/ 61838 w 152646"/>
                  <a:gd name="connsiteY1" fmla="*/ 488 h 339021"/>
                  <a:gd name="connsiteX2" fmla="*/ 129979 w 152646"/>
                  <a:gd name="connsiteY2" fmla="*/ 31261 h 339021"/>
                  <a:gd name="connsiteX3" fmla="*/ 149761 w 152646"/>
                  <a:gd name="connsiteY3" fmla="*/ 171938 h 339021"/>
                  <a:gd name="connsiteX4" fmla="*/ 145365 w 152646"/>
                  <a:gd name="connsiteY4" fmla="*/ 299426 h 339021"/>
                  <a:gd name="connsiteX5" fmla="*/ 83818 w 152646"/>
                  <a:gd name="connsiteY5" fmla="*/ 338991 h 339021"/>
                  <a:gd name="connsiteX6" fmla="*/ 22274 w 152646"/>
                  <a:gd name="connsiteY6" fmla="*/ 295031 h 339021"/>
                  <a:gd name="connsiteX7" fmla="*/ 2490 w 152646"/>
                  <a:gd name="connsiteY7" fmla="*/ 169740 h 339021"/>
                  <a:gd name="connsiteX8" fmla="*/ 6886 w 152646"/>
                  <a:gd name="connsiteY8" fmla="*/ 44449 h 3390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52646" h="339021">
                    <a:moveTo>
                      <a:pt x="6886" y="44449"/>
                    </a:moveTo>
                    <a:cubicBezTo>
                      <a:pt x="16777" y="16240"/>
                      <a:pt x="41323" y="2686"/>
                      <a:pt x="61838" y="488"/>
                    </a:cubicBezTo>
                    <a:cubicBezTo>
                      <a:pt x="82354" y="-1710"/>
                      <a:pt x="115325" y="2686"/>
                      <a:pt x="129979" y="31261"/>
                    </a:cubicBezTo>
                    <a:cubicBezTo>
                      <a:pt x="144633" y="59836"/>
                      <a:pt x="147197" y="127244"/>
                      <a:pt x="149761" y="171938"/>
                    </a:cubicBezTo>
                    <a:cubicBezTo>
                      <a:pt x="152325" y="216632"/>
                      <a:pt x="156355" y="271584"/>
                      <a:pt x="145365" y="299426"/>
                    </a:cubicBezTo>
                    <a:cubicBezTo>
                      <a:pt x="134375" y="327268"/>
                      <a:pt x="104333" y="339723"/>
                      <a:pt x="83818" y="338991"/>
                    </a:cubicBezTo>
                    <a:cubicBezTo>
                      <a:pt x="63303" y="338259"/>
                      <a:pt x="37294" y="323240"/>
                      <a:pt x="22274" y="295031"/>
                    </a:cubicBezTo>
                    <a:cubicBezTo>
                      <a:pt x="7254" y="266822"/>
                      <a:pt x="5055" y="211504"/>
                      <a:pt x="2490" y="169740"/>
                    </a:cubicBezTo>
                    <a:cubicBezTo>
                      <a:pt x="-75" y="127976"/>
                      <a:pt x="-3005" y="72658"/>
                      <a:pt x="6886" y="44449"/>
                    </a:cubicBezTo>
                    <a:close/>
                  </a:path>
                </a:pathLst>
              </a:custGeom>
              <a:solidFill>
                <a:srgbClr val="FBDBC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/>
                <a:endParaRPr lang="en-US" sz="270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16" name="Freeform: Shape 15">
                <a:extLst>
                  <a:ext uri="{FF2B5EF4-FFF2-40B4-BE49-F238E27FC236}">
                    <a16:creationId xmlns:a16="http://schemas.microsoft.com/office/drawing/2014/main" id="{72B1B8D6-4C46-4D67-9756-062DF2B43643}"/>
                  </a:ext>
                </a:extLst>
              </p:cNvPr>
              <p:cNvSpPr/>
              <p:nvPr/>
            </p:nvSpPr>
            <p:spPr>
              <a:xfrm rot="17024087" flipH="1">
                <a:off x="3193204" y="3066693"/>
                <a:ext cx="326835" cy="1031138"/>
              </a:xfrm>
              <a:custGeom>
                <a:avLst/>
                <a:gdLst>
                  <a:gd name="connsiteX0" fmla="*/ 63868 w 187016"/>
                  <a:gd name="connsiteY0" fmla="*/ 62019 h 502838"/>
                  <a:gd name="connsiteX1" fmla="*/ 86420 w 187016"/>
                  <a:gd name="connsiteY1" fmla="*/ 512 h 502838"/>
                  <a:gd name="connsiteX2" fmla="*/ 168429 w 187016"/>
                  <a:gd name="connsiteY2" fmla="*/ 47667 h 502838"/>
                  <a:gd name="connsiteX3" fmla="*/ 156128 w 187016"/>
                  <a:gd name="connsiteY3" fmla="*/ 271142 h 502838"/>
                  <a:gd name="connsiteX4" fmla="*/ 186881 w 187016"/>
                  <a:gd name="connsiteY4" fmla="*/ 412607 h 502838"/>
                  <a:gd name="connsiteX5" fmla="*/ 141776 w 187016"/>
                  <a:gd name="connsiteY5" fmla="*/ 363402 h 502838"/>
                  <a:gd name="connsiteX6" fmla="*/ 162278 w 187016"/>
                  <a:gd name="connsiteY6" fmla="*/ 490516 h 502838"/>
                  <a:gd name="connsiteX7" fmla="*/ 117173 w 187016"/>
                  <a:gd name="connsiteY7" fmla="*/ 394155 h 502838"/>
                  <a:gd name="connsiteX8" fmla="*/ 113073 w 187016"/>
                  <a:gd name="connsiteY8" fmla="*/ 502817 h 502838"/>
                  <a:gd name="connsiteX9" fmla="*/ 86420 w 187016"/>
                  <a:gd name="connsiteY9" fmla="*/ 404406 h 502838"/>
                  <a:gd name="connsiteX10" fmla="*/ 59767 w 187016"/>
                  <a:gd name="connsiteY10" fmla="*/ 500767 h 502838"/>
                  <a:gd name="connsiteX11" fmla="*/ 53616 w 187016"/>
                  <a:gd name="connsiteY11" fmla="*/ 402356 h 502838"/>
                  <a:gd name="connsiteX12" fmla="*/ 311 w 187016"/>
                  <a:gd name="connsiteY12" fmla="*/ 433109 h 502838"/>
                  <a:gd name="connsiteX13" fmla="*/ 33114 w 187016"/>
                  <a:gd name="connsiteY13" fmla="*/ 355201 h 502838"/>
                  <a:gd name="connsiteX14" fmla="*/ 63868 w 187016"/>
                  <a:gd name="connsiteY14" fmla="*/ 303945 h 502838"/>
                  <a:gd name="connsiteX15" fmla="*/ 63868 w 187016"/>
                  <a:gd name="connsiteY15" fmla="*/ 62019 h 502838"/>
                  <a:gd name="connsiteX0" fmla="*/ 63868 w 187016"/>
                  <a:gd name="connsiteY0" fmla="*/ 63996 h 504815"/>
                  <a:gd name="connsiteX1" fmla="*/ 113073 w 187016"/>
                  <a:gd name="connsiteY1" fmla="*/ 439 h 504815"/>
                  <a:gd name="connsiteX2" fmla="*/ 168429 w 187016"/>
                  <a:gd name="connsiteY2" fmla="*/ 49644 h 504815"/>
                  <a:gd name="connsiteX3" fmla="*/ 156128 w 187016"/>
                  <a:gd name="connsiteY3" fmla="*/ 273119 h 504815"/>
                  <a:gd name="connsiteX4" fmla="*/ 186881 w 187016"/>
                  <a:gd name="connsiteY4" fmla="*/ 414584 h 504815"/>
                  <a:gd name="connsiteX5" fmla="*/ 141776 w 187016"/>
                  <a:gd name="connsiteY5" fmla="*/ 365379 h 504815"/>
                  <a:gd name="connsiteX6" fmla="*/ 162278 w 187016"/>
                  <a:gd name="connsiteY6" fmla="*/ 492493 h 504815"/>
                  <a:gd name="connsiteX7" fmla="*/ 117173 w 187016"/>
                  <a:gd name="connsiteY7" fmla="*/ 396132 h 504815"/>
                  <a:gd name="connsiteX8" fmla="*/ 113073 w 187016"/>
                  <a:gd name="connsiteY8" fmla="*/ 504794 h 504815"/>
                  <a:gd name="connsiteX9" fmla="*/ 86420 w 187016"/>
                  <a:gd name="connsiteY9" fmla="*/ 406383 h 504815"/>
                  <a:gd name="connsiteX10" fmla="*/ 59767 w 187016"/>
                  <a:gd name="connsiteY10" fmla="*/ 502744 h 504815"/>
                  <a:gd name="connsiteX11" fmla="*/ 53616 w 187016"/>
                  <a:gd name="connsiteY11" fmla="*/ 404333 h 504815"/>
                  <a:gd name="connsiteX12" fmla="*/ 311 w 187016"/>
                  <a:gd name="connsiteY12" fmla="*/ 435086 h 504815"/>
                  <a:gd name="connsiteX13" fmla="*/ 33114 w 187016"/>
                  <a:gd name="connsiteY13" fmla="*/ 357178 h 504815"/>
                  <a:gd name="connsiteX14" fmla="*/ 63868 w 187016"/>
                  <a:gd name="connsiteY14" fmla="*/ 305922 h 504815"/>
                  <a:gd name="connsiteX15" fmla="*/ 63868 w 187016"/>
                  <a:gd name="connsiteY15" fmla="*/ 63996 h 504815"/>
                  <a:gd name="connsiteX0" fmla="*/ 57718 w 187016"/>
                  <a:gd name="connsiteY0" fmla="*/ 53366 h 504437"/>
                  <a:gd name="connsiteX1" fmla="*/ 113073 w 187016"/>
                  <a:gd name="connsiteY1" fmla="*/ 61 h 504437"/>
                  <a:gd name="connsiteX2" fmla="*/ 168429 w 187016"/>
                  <a:gd name="connsiteY2" fmla="*/ 49266 h 504437"/>
                  <a:gd name="connsiteX3" fmla="*/ 156128 w 187016"/>
                  <a:gd name="connsiteY3" fmla="*/ 272741 h 504437"/>
                  <a:gd name="connsiteX4" fmla="*/ 186881 w 187016"/>
                  <a:gd name="connsiteY4" fmla="*/ 414206 h 504437"/>
                  <a:gd name="connsiteX5" fmla="*/ 141776 w 187016"/>
                  <a:gd name="connsiteY5" fmla="*/ 365001 h 504437"/>
                  <a:gd name="connsiteX6" fmla="*/ 162278 w 187016"/>
                  <a:gd name="connsiteY6" fmla="*/ 492115 h 504437"/>
                  <a:gd name="connsiteX7" fmla="*/ 117173 w 187016"/>
                  <a:gd name="connsiteY7" fmla="*/ 395754 h 504437"/>
                  <a:gd name="connsiteX8" fmla="*/ 113073 w 187016"/>
                  <a:gd name="connsiteY8" fmla="*/ 504416 h 504437"/>
                  <a:gd name="connsiteX9" fmla="*/ 86420 w 187016"/>
                  <a:gd name="connsiteY9" fmla="*/ 406005 h 504437"/>
                  <a:gd name="connsiteX10" fmla="*/ 59767 w 187016"/>
                  <a:gd name="connsiteY10" fmla="*/ 502366 h 504437"/>
                  <a:gd name="connsiteX11" fmla="*/ 53616 w 187016"/>
                  <a:gd name="connsiteY11" fmla="*/ 403955 h 504437"/>
                  <a:gd name="connsiteX12" fmla="*/ 311 w 187016"/>
                  <a:gd name="connsiteY12" fmla="*/ 434708 h 504437"/>
                  <a:gd name="connsiteX13" fmla="*/ 33114 w 187016"/>
                  <a:gd name="connsiteY13" fmla="*/ 356800 h 504437"/>
                  <a:gd name="connsiteX14" fmla="*/ 63868 w 187016"/>
                  <a:gd name="connsiteY14" fmla="*/ 305544 h 504437"/>
                  <a:gd name="connsiteX15" fmla="*/ 57718 w 187016"/>
                  <a:gd name="connsiteY15" fmla="*/ 53366 h 504437"/>
                  <a:gd name="connsiteX0" fmla="*/ 57718 w 187014"/>
                  <a:gd name="connsiteY0" fmla="*/ 53866 h 504937"/>
                  <a:gd name="connsiteX1" fmla="*/ 113073 w 187014"/>
                  <a:gd name="connsiteY1" fmla="*/ 561 h 504937"/>
                  <a:gd name="connsiteX2" fmla="*/ 170479 w 187014"/>
                  <a:gd name="connsiteY2" fmla="*/ 43615 h 504937"/>
                  <a:gd name="connsiteX3" fmla="*/ 156128 w 187014"/>
                  <a:gd name="connsiteY3" fmla="*/ 273241 h 504937"/>
                  <a:gd name="connsiteX4" fmla="*/ 186881 w 187014"/>
                  <a:gd name="connsiteY4" fmla="*/ 414706 h 504937"/>
                  <a:gd name="connsiteX5" fmla="*/ 141776 w 187014"/>
                  <a:gd name="connsiteY5" fmla="*/ 365501 h 504937"/>
                  <a:gd name="connsiteX6" fmla="*/ 162278 w 187014"/>
                  <a:gd name="connsiteY6" fmla="*/ 492615 h 504937"/>
                  <a:gd name="connsiteX7" fmla="*/ 117173 w 187014"/>
                  <a:gd name="connsiteY7" fmla="*/ 396254 h 504937"/>
                  <a:gd name="connsiteX8" fmla="*/ 113073 w 187014"/>
                  <a:gd name="connsiteY8" fmla="*/ 504916 h 504937"/>
                  <a:gd name="connsiteX9" fmla="*/ 86420 w 187014"/>
                  <a:gd name="connsiteY9" fmla="*/ 406505 h 504937"/>
                  <a:gd name="connsiteX10" fmla="*/ 59767 w 187014"/>
                  <a:gd name="connsiteY10" fmla="*/ 502866 h 504937"/>
                  <a:gd name="connsiteX11" fmla="*/ 53616 w 187014"/>
                  <a:gd name="connsiteY11" fmla="*/ 404455 h 504937"/>
                  <a:gd name="connsiteX12" fmla="*/ 311 w 187014"/>
                  <a:gd name="connsiteY12" fmla="*/ 435208 h 504937"/>
                  <a:gd name="connsiteX13" fmla="*/ 33114 w 187014"/>
                  <a:gd name="connsiteY13" fmla="*/ 357300 h 504937"/>
                  <a:gd name="connsiteX14" fmla="*/ 63868 w 187014"/>
                  <a:gd name="connsiteY14" fmla="*/ 306044 h 504937"/>
                  <a:gd name="connsiteX15" fmla="*/ 57718 w 187014"/>
                  <a:gd name="connsiteY15" fmla="*/ 53866 h 504937"/>
                  <a:gd name="connsiteX0" fmla="*/ 57718 w 187014"/>
                  <a:gd name="connsiteY0" fmla="*/ 53866 h 504937"/>
                  <a:gd name="connsiteX1" fmla="*/ 113073 w 187014"/>
                  <a:gd name="connsiteY1" fmla="*/ 561 h 504937"/>
                  <a:gd name="connsiteX2" fmla="*/ 170479 w 187014"/>
                  <a:gd name="connsiteY2" fmla="*/ 43615 h 504937"/>
                  <a:gd name="connsiteX3" fmla="*/ 156128 w 187014"/>
                  <a:gd name="connsiteY3" fmla="*/ 273241 h 504937"/>
                  <a:gd name="connsiteX4" fmla="*/ 186881 w 187014"/>
                  <a:gd name="connsiteY4" fmla="*/ 414706 h 504937"/>
                  <a:gd name="connsiteX5" fmla="*/ 141776 w 187014"/>
                  <a:gd name="connsiteY5" fmla="*/ 365501 h 504937"/>
                  <a:gd name="connsiteX6" fmla="*/ 162278 w 187014"/>
                  <a:gd name="connsiteY6" fmla="*/ 492615 h 504937"/>
                  <a:gd name="connsiteX7" fmla="*/ 117173 w 187014"/>
                  <a:gd name="connsiteY7" fmla="*/ 396254 h 504937"/>
                  <a:gd name="connsiteX8" fmla="*/ 113073 w 187014"/>
                  <a:gd name="connsiteY8" fmla="*/ 504916 h 504937"/>
                  <a:gd name="connsiteX9" fmla="*/ 86420 w 187014"/>
                  <a:gd name="connsiteY9" fmla="*/ 406505 h 504937"/>
                  <a:gd name="connsiteX10" fmla="*/ 59767 w 187014"/>
                  <a:gd name="connsiteY10" fmla="*/ 502866 h 504937"/>
                  <a:gd name="connsiteX11" fmla="*/ 53616 w 187014"/>
                  <a:gd name="connsiteY11" fmla="*/ 404455 h 504937"/>
                  <a:gd name="connsiteX12" fmla="*/ 311 w 187014"/>
                  <a:gd name="connsiteY12" fmla="*/ 435208 h 504937"/>
                  <a:gd name="connsiteX13" fmla="*/ 33114 w 187014"/>
                  <a:gd name="connsiteY13" fmla="*/ 357300 h 504937"/>
                  <a:gd name="connsiteX14" fmla="*/ 63868 w 187014"/>
                  <a:gd name="connsiteY14" fmla="*/ 306044 h 504937"/>
                  <a:gd name="connsiteX15" fmla="*/ 57718 w 187014"/>
                  <a:gd name="connsiteY15" fmla="*/ 53866 h 504937"/>
                  <a:gd name="connsiteX0" fmla="*/ 57718 w 189311"/>
                  <a:gd name="connsiteY0" fmla="*/ 53866 h 504937"/>
                  <a:gd name="connsiteX1" fmla="*/ 113073 w 189311"/>
                  <a:gd name="connsiteY1" fmla="*/ 561 h 504937"/>
                  <a:gd name="connsiteX2" fmla="*/ 170479 w 189311"/>
                  <a:gd name="connsiteY2" fmla="*/ 43615 h 504937"/>
                  <a:gd name="connsiteX3" fmla="*/ 156128 w 189311"/>
                  <a:gd name="connsiteY3" fmla="*/ 273241 h 504937"/>
                  <a:gd name="connsiteX4" fmla="*/ 186881 w 189311"/>
                  <a:gd name="connsiteY4" fmla="*/ 414706 h 504937"/>
                  <a:gd name="connsiteX5" fmla="*/ 141776 w 189311"/>
                  <a:gd name="connsiteY5" fmla="*/ 365501 h 504937"/>
                  <a:gd name="connsiteX6" fmla="*/ 162278 w 189311"/>
                  <a:gd name="connsiteY6" fmla="*/ 492615 h 504937"/>
                  <a:gd name="connsiteX7" fmla="*/ 117173 w 189311"/>
                  <a:gd name="connsiteY7" fmla="*/ 396254 h 504937"/>
                  <a:gd name="connsiteX8" fmla="*/ 113073 w 189311"/>
                  <a:gd name="connsiteY8" fmla="*/ 504916 h 504937"/>
                  <a:gd name="connsiteX9" fmla="*/ 86420 w 189311"/>
                  <a:gd name="connsiteY9" fmla="*/ 406505 h 504937"/>
                  <a:gd name="connsiteX10" fmla="*/ 59767 w 189311"/>
                  <a:gd name="connsiteY10" fmla="*/ 502866 h 504937"/>
                  <a:gd name="connsiteX11" fmla="*/ 53616 w 189311"/>
                  <a:gd name="connsiteY11" fmla="*/ 404455 h 504937"/>
                  <a:gd name="connsiteX12" fmla="*/ 311 w 189311"/>
                  <a:gd name="connsiteY12" fmla="*/ 435208 h 504937"/>
                  <a:gd name="connsiteX13" fmla="*/ 33114 w 189311"/>
                  <a:gd name="connsiteY13" fmla="*/ 357300 h 504937"/>
                  <a:gd name="connsiteX14" fmla="*/ 63868 w 189311"/>
                  <a:gd name="connsiteY14" fmla="*/ 306044 h 504937"/>
                  <a:gd name="connsiteX15" fmla="*/ 57718 w 189311"/>
                  <a:gd name="connsiteY15" fmla="*/ 53866 h 504937"/>
                  <a:gd name="connsiteX0" fmla="*/ 57718 w 189311"/>
                  <a:gd name="connsiteY0" fmla="*/ 53866 h 504937"/>
                  <a:gd name="connsiteX1" fmla="*/ 113073 w 189311"/>
                  <a:gd name="connsiteY1" fmla="*/ 561 h 504937"/>
                  <a:gd name="connsiteX2" fmla="*/ 170479 w 189311"/>
                  <a:gd name="connsiteY2" fmla="*/ 43615 h 504937"/>
                  <a:gd name="connsiteX3" fmla="*/ 156128 w 189311"/>
                  <a:gd name="connsiteY3" fmla="*/ 273241 h 504937"/>
                  <a:gd name="connsiteX4" fmla="*/ 186881 w 189311"/>
                  <a:gd name="connsiteY4" fmla="*/ 414706 h 504937"/>
                  <a:gd name="connsiteX5" fmla="*/ 141776 w 189311"/>
                  <a:gd name="connsiteY5" fmla="*/ 365501 h 504937"/>
                  <a:gd name="connsiteX6" fmla="*/ 162278 w 189311"/>
                  <a:gd name="connsiteY6" fmla="*/ 492615 h 504937"/>
                  <a:gd name="connsiteX7" fmla="*/ 117173 w 189311"/>
                  <a:gd name="connsiteY7" fmla="*/ 396254 h 504937"/>
                  <a:gd name="connsiteX8" fmla="*/ 113073 w 189311"/>
                  <a:gd name="connsiteY8" fmla="*/ 504916 h 504937"/>
                  <a:gd name="connsiteX9" fmla="*/ 86420 w 189311"/>
                  <a:gd name="connsiteY9" fmla="*/ 406505 h 504937"/>
                  <a:gd name="connsiteX10" fmla="*/ 59767 w 189311"/>
                  <a:gd name="connsiteY10" fmla="*/ 502866 h 504937"/>
                  <a:gd name="connsiteX11" fmla="*/ 53616 w 189311"/>
                  <a:gd name="connsiteY11" fmla="*/ 404455 h 504937"/>
                  <a:gd name="connsiteX12" fmla="*/ 311 w 189311"/>
                  <a:gd name="connsiteY12" fmla="*/ 435208 h 504937"/>
                  <a:gd name="connsiteX13" fmla="*/ 33114 w 189311"/>
                  <a:gd name="connsiteY13" fmla="*/ 357300 h 504937"/>
                  <a:gd name="connsiteX14" fmla="*/ 63868 w 189311"/>
                  <a:gd name="connsiteY14" fmla="*/ 306044 h 504937"/>
                  <a:gd name="connsiteX15" fmla="*/ 57718 w 189311"/>
                  <a:gd name="connsiteY15" fmla="*/ 53866 h 504937"/>
                  <a:gd name="connsiteX0" fmla="*/ 57718 w 189311"/>
                  <a:gd name="connsiteY0" fmla="*/ 53866 h 504916"/>
                  <a:gd name="connsiteX1" fmla="*/ 113073 w 189311"/>
                  <a:gd name="connsiteY1" fmla="*/ 561 h 504916"/>
                  <a:gd name="connsiteX2" fmla="*/ 170479 w 189311"/>
                  <a:gd name="connsiteY2" fmla="*/ 43615 h 504916"/>
                  <a:gd name="connsiteX3" fmla="*/ 156128 w 189311"/>
                  <a:gd name="connsiteY3" fmla="*/ 273241 h 504916"/>
                  <a:gd name="connsiteX4" fmla="*/ 186881 w 189311"/>
                  <a:gd name="connsiteY4" fmla="*/ 414706 h 504916"/>
                  <a:gd name="connsiteX5" fmla="*/ 141776 w 189311"/>
                  <a:gd name="connsiteY5" fmla="*/ 365501 h 504916"/>
                  <a:gd name="connsiteX6" fmla="*/ 162278 w 189311"/>
                  <a:gd name="connsiteY6" fmla="*/ 492615 h 504916"/>
                  <a:gd name="connsiteX7" fmla="*/ 117173 w 189311"/>
                  <a:gd name="connsiteY7" fmla="*/ 396254 h 504916"/>
                  <a:gd name="connsiteX8" fmla="*/ 113073 w 189311"/>
                  <a:gd name="connsiteY8" fmla="*/ 504916 h 504916"/>
                  <a:gd name="connsiteX9" fmla="*/ 86420 w 189311"/>
                  <a:gd name="connsiteY9" fmla="*/ 406505 h 504916"/>
                  <a:gd name="connsiteX10" fmla="*/ 59767 w 189311"/>
                  <a:gd name="connsiteY10" fmla="*/ 502866 h 504916"/>
                  <a:gd name="connsiteX11" fmla="*/ 53616 w 189311"/>
                  <a:gd name="connsiteY11" fmla="*/ 404455 h 504916"/>
                  <a:gd name="connsiteX12" fmla="*/ 311 w 189311"/>
                  <a:gd name="connsiteY12" fmla="*/ 435208 h 504916"/>
                  <a:gd name="connsiteX13" fmla="*/ 33114 w 189311"/>
                  <a:gd name="connsiteY13" fmla="*/ 357300 h 504916"/>
                  <a:gd name="connsiteX14" fmla="*/ 63868 w 189311"/>
                  <a:gd name="connsiteY14" fmla="*/ 306044 h 504916"/>
                  <a:gd name="connsiteX15" fmla="*/ 57718 w 189311"/>
                  <a:gd name="connsiteY15" fmla="*/ 53866 h 504916"/>
                  <a:gd name="connsiteX0" fmla="*/ 57718 w 189311"/>
                  <a:gd name="connsiteY0" fmla="*/ 53866 h 504917"/>
                  <a:gd name="connsiteX1" fmla="*/ 113073 w 189311"/>
                  <a:gd name="connsiteY1" fmla="*/ 561 h 504917"/>
                  <a:gd name="connsiteX2" fmla="*/ 170479 w 189311"/>
                  <a:gd name="connsiteY2" fmla="*/ 43615 h 504917"/>
                  <a:gd name="connsiteX3" fmla="*/ 156128 w 189311"/>
                  <a:gd name="connsiteY3" fmla="*/ 273241 h 504917"/>
                  <a:gd name="connsiteX4" fmla="*/ 186881 w 189311"/>
                  <a:gd name="connsiteY4" fmla="*/ 414706 h 504917"/>
                  <a:gd name="connsiteX5" fmla="*/ 141776 w 189311"/>
                  <a:gd name="connsiteY5" fmla="*/ 365501 h 504917"/>
                  <a:gd name="connsiteX6" fmla="*/ 162278 w 189311"/>
                  <a:gd name="connsiteY6" fmla="*/ 492615 h 504917"/>
                  <a:gd name="connsiteX7" fmla="*/ 117173 w 189311"/>
                  <a:gd name="connsiteY7" fmla="*/ 396254 h 504917"/>
                  <a:gd name="connsiteX8" fmla="*/ 113073 w 189311"/>
                  <a:gd name="connsiteY8" fmla="*/ 504916 h 504917"/>
                  <a:gd name="connsiteX9" fmla="*/ 86420 w 189311"/>
                  <a:gd name="connsiteY9" fmla="*/ 406505 h 504917"/>
                  <a:gd name="connsiteX10" fmla="*/ 70019 w 189311"/>
                  <a:gd name="connsiteY10" fmla="*/ 504917 h 504917"/>
                  <a:gd name="connsiteX11" fmla="*/ 53616 w 189311"/>
                  <a:gd name="connsiteY11" fmla="*/ 404455 h 504917"/>
                  <a:gd name="connsiteX12" fmla="*/ 311 w 189311"/>
                  <a:gd name="connsiteY12" fmla="*/ 435208 h 504917"/>
                  <a:gd name="connsiteX13" fmla="*/ 33114 w 189311"/>
                  <a:gd name="connsiteY13" fmla="*/ 357300 h 504917"/>
                  <a:gd name="connsiteX14" fmla="*/ 63868 w 189311"/>
                  <a:gd name="connsiteY14" fmla="*/ 306044 h 504917"/>
                  <a:gd name="connsiteX15" fmla="*/ 57718 w 189311"/>
                  <a:gd name="connsiteY15" fmla="*/ 53866 h 504917"/>
                  <a:gd name="connsiteX0" fmla="*/ 57718 w 189311"/>
                  <a:gd name="connsiteY0" fmla="*/ 53866 h 504958"/>
                  <a:gd name="connsiteX1" fmla="*/ 113073 w 189311"/>
                  <a:gd name="connsiteY1" fmla="*/ 561 h 504958"/>
                  <a:gd name="connsiteX2" fmla="*/ 170479 w 189311"/>
                  <a:gd name="connsiteY2" fmla="*/ 43615 h 504958"/>
                  <a:gd name="connsiteX3" fmla="*/ 156128 w 189311"/>
                  <a:gd name="connsiteY3" fmla="*/ 273241 h 504958"/>
                  <a:gd name="connsiteX4" fmla="*/ 186881 w 189311"/>
                  <a:gd name="connsiteY4" fmla="*/ 414706 h 504958"/>
                  <a:gd name="connsiteX5" fmla="*/ 141776 w 189311"/>
                  <a:gd name="connsiteY5" fmla="*/ 365501 h 504958"/>
                  <a:gd name="connsiteX6" fmla="*/ 162278 w 189311"/>
                  <a:gd name="connsiteY6" fmla="*/ 492615 h 504958"/>
                  <a:gd name="connsiteX7" fmla="*/ 117173 w 189311"/>
                  <a:gd name="connsiteY7" fmla="*/ 396254 h 504958"/>
                  <a:gd name="connsiteX8" fmla="*/ 113073 w 189311"/>
                  <a:gd name="connsiteY8" fmla="*/ 504916 h 504958"/>
                  <a:gd name="connsiteX9" fmla="*/ 86420 w 189311"/>
                  <a:gd name="connsiteY9" fmla="*/ 406505 h 504958"/>
                  <a:gd name="connsiteX10" fmla="*/ 70019 w 189311"/>
                  <a:gd name="connsiteY10" fmla="*/ 504917 h 504958"/>
                  <a:gd name="connsiteX11" fmla="*/ 53616 w 189311"/>
                  <a:gd name="connsiteY11" fmla="*/ 404455 h 504958"/>
                  <a:gd name="connsiteX12" fmla="*/ 311 w 189311"/>
                  <a:gd name="connsiteY12" fmla="*/ 435208 h 504958"/>
                  <a:gd name="connsiteX13" fmla="*/ 33114 w 189311"/>
                  <a:gd name="connsiteY13" fmla="*/ 357300 h 504958"/>
                  <a:gd name="connsiteX14" fmla="*/ 63868 w 189311"/>
                  <a:gd name="connsiteY14" fmla="*/ 306044 h 504958"/>
                  <a:gd name="connsiteX15" fmla="*/ 57718 w 189311"/>
                  <a:gd name="connsiteY15" fmla="*/ 53866 h 504958"/>
                  <a:gd name="connsiteX0" fmla="*/ 57718 w 189311"/>
                  <a:gd name="connsiteY0" fmla="*/ 53866 h 504916"/>
                  <a:gd name="connsiteX1" fmla="*/ 113073 w 189311"/>
                  <a:gd name="connsiteY1" fmla="*/ 561 h 504916"/>
                  <a:gd name="connsiteX2" fmla="*/ 170479 w 189311"/>
                  <a:gd name="connsiteY2" fmla="*/ 43615 h 504916"/>
                  <a:gd name="connsiteX3" fmla="*/ 156128 w 189311"/>
                  <a:gd name="connsiteY3" fmla="*/ 273241 h 504916"/>
                  <a:gd name="connsiteX4" fmla="*/ 186881 w 189311"/>
                  <a:gd name="connsiteY4" fmla="*/ 414706 h 504916"/>
                  <a:gd name="connsiteX5" fmla="*/ 141776 w 189311"/>
                  <a:gd name="connsiteY5" fmla="*/ 365501 h 504916"/>
                  <a:gd name="connsiteX6" fmla="*/ 162278 w 189311"/>
                  <a:gd name="connsiteY6" fmla="*/ 492615 h 504916"/>
                  <a:gd name="connsiteX7" fmla="*/ 117173 w 189311"/>
                  <a:gd name="connsiteY7" fmla="*/ 396254 h 504916"/>
                  <a:gd name="connsiteX8" fmla="*/ 113073 w 189311"/>
                  <a:gd name="connsiteY8" fmla="*/ 504916 h 504916"/>
                  <a:gd name="connsiteX9" fmla="*/ 86420 w 189311"/>
                  <a:gd name="connsiteY9" fmla="*/ 406505 h 504916"/>
                  <a:gd name="connsiteX10" fmla="*/ 55667 w 189311"/>
                  <a:gd name="connsiteY10" fmla="*/ 498766 h 504916"/>
                  <a:gd name="connsiteX11" fmla="*/ 53616 w 189311"/>
                  <a:gd name="connsiteY11" fmla="*/ 404455 h 504916"/>
                  <a:gd name="connsiteX12" fmla="*/ 311 w 189311"/>
                  <a:gd name="connsiteY12" fmla="*/ 435208 h 504916"/>
                  <a:gd name="connsiteX13" fmla="*/ 33114 w 189311"/>
                  <a:gd name="connsiteY13" fmla="*/ 357300 h 504916"/>
                  <a:gd name="connsiteX14" fmla="*/ 63868 w 189311"/>
                  <a:gd name="connsiteY14" fmla="*/ 306044 h 504916"/>
                  <a:gd name="connsiteX15" fmla="*/ 57718 w 189311"/>
                  <a:gd name="connsiteY15" fmla="*/ 53866 h 504916"/>
                  <a:gd name="connsiteX0" fmla="*/ 62647 w 194240"/>
                  <a:gd name="connsiteY0" fmla="*/ 53866 h 504916"/>
                  <a:gd name="connsiteX1" fmla="*/ 118002 w 194240"/>
                  <a:gd name="connsiteY1" fmla="*/ 561 h 504916"/>
                  <a:gd name="connsiteX2" fmla="*/ 175408 w 194240"/>
                  <a:gd name="connsiteY2" fmla="*/ 43615 h 504916"/>
                  <a:gd name="connsiteX3" fmla="*/ 161057 w 194240"/>
                  <a:gd name="connsiteY3" fmla="*/ 273241 h 504916"/>
                  <a:gd name="connsiteX4" fmla="*/ 191810 w 194240"/>
                  <a:gd name="connsiteY4" fmla="*/ 414706 h 504916"/>
                  <a:gd name="connsiteX5" fmla="*/ 146705 w 194240"/>
                  <a:gd name="connsiteY5" fmla="*/ 365501 h 504916"/>
                  <a:gd name="connsiteX6" fmla="*/ 167207 w 194240"/>
                  <a:gd name="connsiteY6" fmla="*/ 492615 h 504916"/>
                  <a:gd name="connsiteX7" fmla="*/ 122102 w 194240"/>
                  <a:gd name="connsiteY7" fmla="*/ 396254 h 504916"/>
                  <a:gd name="connsiteX8" fmla="*/ 118002 w 194240"/>
                  <a:gd name="connsiteY8" fmla="*/ 504916 h 504916"/>
                  <a:gd name="connsiteX9" fmla="*/ 91349 w 194240"/>
                  <a:gd name="connsiteY9" fmla="*/ 406505 h 504916"/>
                  <a:gd name="connsiteX10" fmla="*/ 60596 w 194240"/>
                  <a:gd name="connsiteY10" fmla="*/ 498766 h 504916"/>
                  <a:gd name="connsiteX11" fmla="*/ 58545 w 194240"/>
                  <a:gd name="connsiteY11" fmla="*/ 404455 h 504916"/>
                  <a:gd name="connsiteX12" fmla="*/ 5240 w 194240"/>
                  <a:gd name="connsiteY12" fmla="*/ 435208 h 504916"/>
                  <a:gd name="connsiteX13" fmla="*/ 38043 w 194240"/>
                  <a:gd name="connsiteY13" fmla="*/ 357300 h 504916"/>
                  <a:gd name="connsiteX14" fmla="*/ 68797 w 194240"/>
                  <a:gd name="connsiteY14" fmla="*/ 306044 h 504916"/>
                  <a:gd name="connsiteX15" fmla="*/ 62647 w 194240"/>
                  <a:gd name="connsiteY15" fmla="*/ 53866 h 504916"/>
                  <a:gd name="connsiteX0" fmla="*/ 55316 w 186909"/>
                  <a:gd name="connsiteY0" fmla="*/ 53866 h 504916"/>
                  <a:gd name="connsiteX1" fmla="*/ 110671 w 186909"/>
                  <a:gd name="connsiteY1" fmla="*/ 561 h 504916"/>
                  <a:gd name="connsiteX2" fmla="*/ 168077 w 186909"/>
                  <a:gd name="connsiteY2" fmla="*/ 43615 h 504916"/>
                  <a:gd name="connsiteX3" fmla="*/ 153726 w 186909"/>
                  <a:gd name="connsiteY3" fmla="*/ 273241 h 504916"/>
                  <a:gd name="connsiteX4" fmla="*/ 184479 w 186909"/>
                  <a:gd name="connsiteY4" fmla="*/ 414706 h 504916"/>
                  <a:gd name="connsiteX5" fmla="*/ 139374 w 186909"/>
                  <a:gd name="connsiteY5" fmla="*/ 365501 h 504916"/>
                  <a:gd name="connsiteX6" fmla="*/ 159876 w 186909"/>
                  <a:gd name="connsiteY6" fmla="*/ 492615 h 504916"/>
                  <a:gd name="connsiteX7" fmla="*/ 114771 w 186909"/>
                  <a:gd name="connsiteY7" fmla="*/ 396254 h 504916"/>
                  <a:gd name="connsiteX8" fmla="*/ 110671 w 186909"/>
                  <a:gd name="connsiteY8" fmla="*/ 504916 h 504916"/>
                  <a:gd name="connsiteX9" fmla="*/ 84018 w 186909"/>
                  <a:gd name="connsiteY9" fmla="*/ 406505 h 504916"/>
                  <a:gd name="connsiteX10" fmla="*/ 53265 w 186909"/>
                  <a:gd name="connsiteY10" fmla="*/ 498766 h 504916"/>
                  <a:gd name="connsiteX11" fmla="*/ 51214 w 186909"/>
                  <a:gd name="connsiteY11" fmla="*/ 404455 h 504916"/>
                  <a:gd name="connsiteX12" fmla="*/ 6110 w 186909"/>
                  <a:gd name="connsiteY12" fmla="*/ 420856 h 504916"/>
                  <a:gd name="connsiteX13" fmla="*/ 30712 w 186909"/>
                  <a:gd name="connsiteY13" fmla="*/ 357300 h 504916"/>
                  <a:gd name="connsiteX14" fmla="*/ 61466 w 186909"/>
                  <a:gd name="connsiteY14" fmla="*/ 306044 h 504916"/>
                  <a:gd name="connsiteX15" fmla="*/ 55316 w 186909"/>
                  <a:gd name="connsiteY15" fmla="*/ 53866 h 504916"/>
                  <a:gd name="connsiteX0" fmla="*/ 49504 w 181097"/>
                  <a:gd name="connsiteY0" fmla="*/ 53866 h 504916"/>
                  <a:gd name="connsiteX1" fmla="*/ 104859 w 181097"/>
                  <a:gd name="connsiteY1" fmla="*/ 561 h 504916"/>
                  <a:gd name="connsiteX2" fmla="*/ 162265 w 181097"/>
                  <a:gd name="connsiteY2" fmla="*/ 43615 h 504916"/>
                  <a:gd name="connsiteX3" fmla="*/ 147914 w 181097"/>
                  <a:gd name="connsiteY3" fmla="*/ 273241 h 504916"/>
                  <a:gd name="connsiteX4" fmla="*/ 178667 w 181097"/>
                  <a:gd name="connsiteY4" fmla="*/ 414706 h 504916"/>
                  <a:gd name="connsiteX5" fmla="*/ 133562 w 181097"/>
                  <a:gd name="connsiteY5" fmla="*/ 365501 h 504916"/>
                  <a:gd name="connsiteX6" fmla="*/ 154064 w 181097"/>
                  <a:gd name="connsiteY6" fmla="*/ 492615 h 504916"/>
                  <a:gd name="connsiteX7" fmla="*/ 108959 w 181097"/>
                  <a:gd name="connsiteY7" fmla="*/ 396254 h 504916"/>
                  <a:gd name="connsiteX8" fmla="*/ 104859 w 181097"/>
                  <a:gd name="connsiteY8" fmla="*/ 504916 h 504916"/>
                  <a:gd name="connsiteX9" fmla="*/ 78206 w 181097"/>
                  <a:gd name="connsiteY9" fmla="*/ 406505 h 504916"/>
                  <a:gd name="connsiteX10" fmla="*/ 47453 w 181097"/>
                  <a:gd name="connsiteY10" fmla="*/ 498766 h 504916"/>
                  <a:gd name="connsiteX11" fmla="*/ 41301 w 181097"/>
                  <a:gd name="connsiteY11" fmla="*/ 400354 h 504916"/>
                  <a:gd name="connsiteX12" fmla="*/ 298 w 181097"/>
                  <a:gd name="connsiteY12" fmla="*/ 420856 h 504916"/>
                  <a:gd name="connsiteX13" fmla="*/ 24900 w 181097"/>
                  <a:gd name="connsiteY13" fmla="*/ 357300 h 504916"/>
                  <a:gd name="connsiteX14" fmla="*/ 55654 w 181097"/>
                  <a:gd name="connsiteY14" fmla="*/ 306044 h 504916"/>
                  <a:gd name="connsiteX15" fmla="*/ 49504 w 181097"/>
                  <a:gd name="connsiteY15" fmla="*/ 53866 h 504916"/>
                  <a:gd name="connsiteX0" fmla="*/ 52664 w 184257"/>
                  <a:gd name="connsiteY0" fmla="*/ 53866 h 504916"/>
                  <a:gd name="connsiteX1" fmla="*/ 108019 w 184257"/>
                  <a:gd name="connsiteY1" fmla="*/ 561 h 504916"/>
                  <a:gd name="connsiteX2" fmla="*/ 165425 w 184257"/>
                  <a:gd name="connsiteY2" fmla="*/ 43615 h 504916"/>
                  <a:gd name="connsiteX3" fmla="*/ 151074 w 184257"/>
                  <a:gd name="connsiteY3" fmla="*/ 273241 h 504916"/>
                  <a:gd name="connsiteX4" fmla="*/ 181827 w 184257"/>
                  <a:gd name="connsiteY4" fmla="*/ 414706 h 504916"/>
                  <a:gd name="connsiteX5" fmla="*/ 136722 w 184257"/>
                  <a:gd name="connsiteY5" fmla="*/ 365501 h 504916"/>
                  <a:gd name="connsiteX6" fmla="*/ 157224 w 184257"/>
                  <a:gd name="connsiteY6" fmla="*/ 492615 h 504916"/>
                  <a:gd name="connsiteX7" fmla="*/ 112119 w 184257"/>
                  <a:gd name="connsiteY7" fmla="*/ 396254 h 504916"/>
                  <a:gd name="connsiteX8" fmla="*/ 108019 w 184257"/>
                  <a:gd name="connsiteY8" fmla="*/ 504916 h 504916"/>
                  <a:gd name="connsiteX9" fmla="*/ 81366 w 184257"/>
                  <a:gd name="connsiteY9" fmla="*/ 406505 h 504916"/>
                  <a:gd name="connsiteX10" fmla="*/ 50613 w 184257"/>
                  <a:gd name="connsiteY10" fmla="*/ 498766 h 504916"/>
                  <a:gd name="connsiteX11" fmla="*/ 44461 w 184257"/>
                  <a:gd name="connsiteY11" fmla="*/ 400354 h 504916"/>
                  <a:gd name="connsiteX12" fmla="*/ 3458 w 184257"/>
                  <a:gd name="connsiteY12" fmla="*/ 420856 h 504916"/>
                  <a:gd name="connsiteX13" fmla="*/ 28060 w 184257"/>
                  <a:gd name="connsiteY13" fmla="*/ 357300 h 504916"/>
                  <a:gd name="connsiteX14" fmla="*/ 58814 w 184257"/>
                  <a:gd name="connsiteY14" fmla="*/ 306044 h 504916"/>
                  <a:gd name="connsiteX15" fmla="*/ 52664 w 184257"/>
                  <a:gd name="connsiteY15" fmla="*/ 53866 h 504916"/>
                  <a:gd name="connsiteX0" fmla="*/ 52664 w 181873"/>
                  <a:gd name="connsiteY0" fmla="*/ 53866 h 504916"/>
                  <a:gd name="connsiteX1" fmla="*/ 108019 w 181873"/>
                  <a:gd name="connsiteY1" fmla="*/ 561 h 504916"/>
                  <a:gd name="connsiteX2" fmla="*/ 165425 w 181873"/>
                  <a:gd name="connsiteY2" fmla="*/ 43615 h 504916"/>
                  <a:gd name="connsiteX3" fmla="*/ 151074 w 181873"/>
                  <a:gd name="connsiteY3" fmla="*/ 273241 h 504916"/>
                  <a:gd name="connsiteX4" fmla="*/ 181827 w 181873"/>
                  <a:gd name="connsiteY4" fmla="*/ 414706 h 504916"/>
                  <a:gd name="connsiteX5" fmla="*/ 142873 w 181873"/>
                  <a:gd name="connsiteY5" fmla="*/ 377802 h 504916"/>
                  <a:gd name="connsiteX6" fmla="*/ 157224 w 181873"/>
                  <a:gd name="connsiteY6" fmla="*/ 492615 h 504916"/>
                  <a:gd name="connsiteX7" fmla="*/ 112119 w 181873"/>
                  <a:gd name="connsiteY7" fmla="*/ 396254 h 504916"/>
                  <a:gd name="connsiteX8" fmla="*/ 108019 w 181873"/>
                  <a:gd name="connsiteY8" fmla="*/ 504916 h 504916"/>
                  <a:gd name="connsiteX9" fmla="*/ 81366 w 181873"/>
                  <a:gd name="connsiteY9" fmla="*/ 406505 h 504916"/>
                  <a:gd name="connsiteX10" fmla="*/ 50613 w 181873"/>
                  <a:gd name="connsiteY10" fmla="*/ 498766 h 504916"/>
                  <a:gd name="connsiteX11" fmla="*/ 44461 w 181873"/>
                  <a:gd name="connsiteY11" fmla="*/ 400354 h 504916"/>
                  <a:gd name="connsiteX12" fmla="*/ 3458 w 181873"/>
                  <a:gd name="connsiteY12" fmla="*/ 420856 h 504916"/>
                  <a:gd name="connsiteX13" fmla="*/ 28060 w 181873"/>
                  <a:gd name="connsiteY13" fmla="*/ 357300 h 504916"/>
                  <a:gd name="connsiteX14" fmla="*/ 58814 w 181873"/>
                  <a:gd name="connsiteY14" fmla="*/ 306044 h 504916"/>
                  <a:gd name="connsiteX15" fmla="*/ 52664 w 181873"/>
                  <a:gd name="connsiteY15" fmla="*/ 53866 h 504916"/>
                  <a:gd name="connsiteX0" fmla="*/ 52664 w 181839"/>
                  <a:gd name="connsiteY0" fmla="*/ 53866 h 504916"/>
                  <a:gd name="connsiteX1" fmla="*/ 108019 w 181839"/>
                  <a:gd name="connsiteY1" fmla="*/ 561 h 504916"/>
                  <a:gd name="connsiteX2" fmla="*/ 165425 w 181839"/>
                  <a:gd name="connsiteY2" fmla="*/ 43615 h 504916"/>
                  <a:gd name="connsiteX3" fmla="*/ 151074 w 181839"/>
                  <a:gd name="connsiteY3" fmla="*/ 273241 h 504916"/>
                  <a:gd name="connsiteX4" fmla="*/ 181827 w 181839"/>
                  <a:gd name="connsiteY4" fmla="*/ 414706 h 504916"/>
                  <a:gd name="connsiteX5" fmla="*/ 146973 w 181839"/>
                  <a:gd name="connsiteY5" fmla="*/ 386003 h 504916"/>
                  <a:gd name="connsiteX6" fmla="*/ 157224 w 181839"/>
                  <a:gd name="connsiteY6" fmla="*/ 492615 h 504916"/>
                  <a:gd name="connsiteX7" fmla="*/ 112119 w 181839"/>
                  <a:gd name="connsiteY7" fmla="*/ 396254 h 504916"/>
                  <a:gd name="connsiteX8" fmla="*/ 108019 w 181839"/>
                  <a:gd name="connsiteY8" fmla="*/ 504916 h 504916"/>
                  <a:gd name="connsiteX9" fmla="*/ 81366 w 181839"/>
                  <a:gd name="connsiteY9" fmla="*/ 406505 h 504916"/>
                  <a:gd name="connsiteX10" fmla="*/ 50613 w 181839"/>
                  <a:gd name="connsiteY10" fmla="*/ 498766 h 504916"/>
                  <a:gd name="connsiteX11" fmla="*/ 44461 w 181839"/>
                  <a:gd name="connsiteY11" fmla="*/ 400354 h 504916"/>
                  <a:gd name="connsiteX12" fmla="*/ 3458 w 181839"/>
                  <a:gd name="connsiteY12" fmla="*/ 420856 h 504916"/>
                  <a:gd name="connsiteX13" fmla="*/ 28060 w 181839"/>
                  <a:gd name="connsiteY13" fmla="*/ 357300 h 504916"/>
                  <a:gd name="connsiteX14" fmla="*/ 58814 w 181839"/>
                  <a:gd name="connsiteY14" fmla="*/ 306044 h 504916"/>
                  <a:gd name="connsiteX15" fmla="*/ 52664 w 181839"/>
                  <a:gd name="connsiteY15" fmla="*/ 53866 h 504916"/>
                  <a:gd name="connsiteX0" fmla="*/ 52664 w 183758"/>
                  <a:gd name="connsiteY0" fmla="*/ 53866 h 504916"/>
                  <a:gd name="connsiteX1" fmla="*/ 108019 w 183758"/>
                  <a:gd name="connsiteY1" fmla="*/ 561 h 504916"/>
                  <a:gd name="connsiteX2" fmla="*/ 165425 w 183758"/>
                  <a:gd name="connsiteY2" fmla="*/ 43615 h 504916"/>
                  <a:gd name="connsiteX3" fmla="*/ 151074 w 183758"/>
                  <a:gd name="connsiteY3" fmla="*/ 273241 h 504916"/>
                  <a:gd name="connsiteX4" fmla="*/ 181827 w 183758"/>
                  <a:gd name="connsiteY4" fmla="*/ 414706 h 504916"/>
                  <a:gd name="connsiteX5" fmla="*/ 146973 w 183758"/>
                  <a:gd name="connsiteY5" fmla="*/ 386003 h 504916"/>
                  <a:gd name="connsiteX6" fmla="*/ 157224 w 183758"/>
                  <a:gd name="connsiteY6" fmla="*/ 492615 h 504916"/>
                  <a:gd name="connsiteX7" fmla="*/ 112119 w 183758"/>
                  <a:gd name="connsiteY7" fmla="*/ 396254 h 504916"/>
                  <a:gd name="connsiteX8" fmla="*/ 108019 w 183758"/>
                  <a:gd name="connsiteY8" fmla="*/ 504916 h 504916"/>
                  <a:gd name="connsiteX9" fmla="*/ 81366 w 183758"/>
                  <a:gd name="connsiteY9" fmla="*/ 406505 h 504916"/>
                  <a:gd name="connsiteX10" fmla="*/ 50613 w 183758"/>
                  <a:gd name="connsiteY10" fmla="*/ 498766 h 504916"/>
                  <a:gd name="connsiteX11" fmla="*/ 44461 w 183758"/>
                  <a:gd name="connsiteY11" fmla="*/ 400354 h 504916"/>
                  <a:gd name="connsiteX12" fmla="*/ 3458 w 183758"/>
                  <a:gd name="connsiteY12" fmla="*/ 420856 h 504916"/>
                  <a:gd name="connsiteX13" fmla="*/ 28060 w 183758"/>
                  <a:gd name="connsiteY13" fmla="*/ 357300 h 504916"/>
                  <a:gd name="connsiteX14" fmla="*/ 58814 w 183758"/>
                  <a:gd name="connsiteY14" fmla="*/ 306044 h 504916"/>
                  <a:gd name="connsiteX15" fmla="*/ 52664 w 183758"/>
                  <a:gd name="connsiteY15" fmla="*/ 53866 h 504916"/>
                  <a:gd name="connsiteX0" fmla="*/ 52664 w 183758"/>
                  <a:gd name="connsiteY0" fmla="*/ 53866 h 504916"/>
                  <a:gd name="connsiteX1" fmla="*/ 108019 w 183758"/>
                  <a:gd name="connsiteY1" fmla="*/ 561 h 504916"/>
                  <a:gd name="connsiteX2" fmla="*/ 165425 w 183758"/>
                  <a:gd name="connsiteY2" fmla="*/ 43615 h 504916"/>
                  <a:gd name="connsiteX3" fmla="*/ 151074 w 183758"/>
                  <a:gd name="connsiteY3" fmla="*/ 273241 h 504916"/>
                  <a:gd name="connsiteX4" fmla="*/ 181827 w 183758"/>
                  <a:gd name="connsiteY4" fmla="*/ 414706 h 504916"/>
                  <a:gd name="connsiteX5" fmla="*/ 146973 w 183758"/>
                  <a:gd name="connsiteY5" fmla="*/ 386003 h 504916"/>
                  <a:gd name="connsiteX6" fmla="*/ 157224 w 183758"/>
                  <a:gd name="connsiteY6" fmla="*/ 492615 h 504916"/>
                  <a:gd name="connsiteX7" fmla="*/ 112119 w 183758"/>
                  <a:gd name="connsiteY7" fmla="*/ 396254 h 504916"/>
                  <a:gd name="connsiteX8" fmla="*/ 108019 w 183758"/>
                  <a:gd name="connsiteY8" fmla="*/ 504916 h 504916"/>
                  <a:gd name="connsiteX9" fmla="*/ 81366 w 183758"/>
                  <a:gd name="connsiteY9" fmla="*/ 406505 h 504916"/>
                  <a:gd name="connsiteX10" fmla="*/ 50613 w 183758"/>
                  <a:gd name="connsiteY10" fmla="*/ 498766 h 504916"/>
                  <a:gd name="connsiteX11" fmla="*/ 44461 w 183758"/>
                  <a:gd name="connsiteY11" fmla="*/ 400354 h 504916"/>
                  <a:gd name="connsiteX12" fmla="*/ 3458 w 183758"/>
                  <a:gd name="connsiteY12" fmla="*/ 420856 h 504916"/>
                  <a:gd name="connsiteX13" fmla="*/ 28060 w 183758"/>
                  <a:gd name="connsiteY13" fmla="*/ 357300 h 504916"/>
                  <a:gd name="connsiteX14" fmla="*/ 58814 w 183758"/>
                  <a:gd name="connsiteY14" fmla="*/ 306044 h 504916"/>
                  <a:gd name="connsiteX15" fmla="*/ 52664 w 183758"/>
                  <a:gd name="connsiteY15" fmla="*/ 53866 h 504916"/>
                  <a:gd name="connsiteX0" fmla="*/ 52664 w 183758"/>
                  <a:gd name="connsiteY0" fmla="*/ 53866 h 504916"/>
                  <a:gd name="connsiteX1" fmla="*/ 108019 w 183758"/>
                  <a:gd name="connsiteY1" fmla="*/ 561 h 504916"/>
                  <a:gd name="connsiteX2" fmla="*/ 165425 w 183758"/>
                  <a:gd name="connsiteY2" fmla="*/ 43615 h 504916"/>
                  <a:gd name="connsiteX3" fmla="*/ 151074 w 183758"/>
                  <a:gd name="connsiteY3" fmla="*/ 273241 h 504916"/>
                  <a:gd name="connsiteX4" fmla="*/ 181827 w 183758"/>
                  <a:gd name="connsiteY4" fmla="*/ 414706 h 504916"/>
                  <a:gd name="connsiteX5" fmla="*/ 146973 w 183758"/>
                  <a:gd name="connsiteY5" fmla="*/ 386003 h 504916"/>
                  <a:gd name="connsiteX6" fmla="*/ 157224 w 183758"/>
                  <a:gd name="connsiteY6" fmla="*/ 492615 h 504916"/>
                  <a:gd name="connsiteX7" fmla="*/ 112119 w 183758"/>
                  <a:gd name="connsiteY7" fmla="*/ 396254 h 504916"/>
                  <a:gd name="connsiteX8" fmla="*/ 108019 w 183758"/>
                  <a:gd name="connsiteY8" fmla="*/ 504916 h 504916"/>
                  <a:gd name="connsiteX9" fmla="*/ 81366 w 183758"/>
                  <a:gd name="connsiteY9" fmla="*/ 406505 h 504916"/>
                  <a:gd name="connsiteX10" fmla="*/ 50613 w 183758"/>
                  <a:gd name="connsiteY10" fmla="*/ 498766 h 504916"/>
                  <a:gd name="connsiteX11" fmla="*/ 44461 w 183758"/>
                  <a:gd name="connsiteY11" fmla="*/ 400354 h 504916"/>
                  <a:gd name="connsiteX12" fmla="*/ 3458 w 183758"/>
                  <a:gd name="connsiteY12" fmla="*/ 420856 h 504916"/>
                  <a:gd name="connsiteX13" fmla="*/ 28060 w 183758"/>
                  <a:gd name="connsiteY13" fmla="*/ 357300 h 504916"/>
                  <a:gd name="connsiteX14" fmla="*/ 58814 w 183758"/>
                  <a:gd name="connsiteY14" fmla="*/ 306044 h 504916"/>
                  <a:gd name="connsiteX15" fmla="*/ 52664 w 183758"/>
                  <a:gd name="connsiteY15" fmla="*/ 53866 h 504916"/>
                  <a:gd name="connsiteX0" fmla="*/ 52664 w 183758"/>
                  <a:gd name="connsiteY0" fmla="*/ 53866 h 504916"/>
                  <a:gd name="connsiteX1" fmla="*/ 108019 w 183758"/>
                  <a:gd name="connsiteY1" fmla="*/ 561 h 504916"/>
                  <a:gd name="connsiteX2" fmla="*/ 165425 w 183758"/>
                  <a:gd name="connsiteY2" fmla="*/ 43615 h 504916"/>
                  <a:gd name="connsiteX3" fmla="*/ 151074 w 183758"/>
                  <a:gd name="connsiteY3" fmla="*/ 273241 h 504916"/>
                  <a:gd name="connsiteX4" fmla="*/ 181827 w 183758"/>
                  <a:gd name="connsiteY4" fmla="*/ 414706 h 504916"/>
                  <a:gd name="connsiteX5" fmla="*/ 146973 w 183758"/>
                  <a:gd name="connsiteY5" fmla="*/ 386003 h 504916"/>
                  <a:gd name="connsiteX6" fmla="*/ 157224 w 183758"/>
                  <a:gd name="connsiteY6" fmla="*/ 492615 h 504916"/>
                  <a:gd name="connsiteX7" fmla="*/ 112119 w 183758"/>
                  <a:gd name="connsiteY7" fmla="*/ 396254 h 504916"/>
                  <a:gd name="connsiteX8" fmla="*/ 108019 w 183758"/>
                  <a:gd name="connsiteY8" fmla="*/ 504916 h 504916"/>
                  <a:gd name="connsiteX9" fmla="*/ 81366 w 183758"/>
                  <a:gd name="connsiteY9" fmla="*/ 406505 h 504916"/>
                  <a:gd name="connsiteX10" fmla="*/ 50613 w 183758"/>
                  <a:gd name="connsiteY10" fmla="*/ 498766 h 504916"/>
                  <a:gd name="connsiteX11" fmla="*/ 44461 w 183758"/>
                  <a:gd name="connsiteY11" fmla="*/ 400354 h 504916"/>
                  <a:gd name="connsiteX12" fmla="*/ 3458 w 183758"/>
                  <a:gd name="connsiteY12" fmla="*/ 420856 h 504916"/>
                  <a:gd name="connsiteX13" fmla="*/ 28060 w 183758"/>
                  <a:gd name="connsiteY13" fmla="*/ 357300 h 504916"/>
                  <a:gd name="connsiteX14" fmla="*/ 58814 w 183758"/>
                  <a:gd name="connsiteY14" fmla="*/ 306044 h 504916"/>
                  <a:gd name="connsiteX15" fmla="*/ 52664 w 183758"/>
                  <a:gd name="connsiteY15" fmla="*/ 53866 h 504916"/>
                  <a:gd name="connsiteX0" fmla="*/ 52664 w 183758"/>
                  <a:gd name="connsiteY0" fmla="*/ 53866 h 504916"/>
                  <a:gd name="connsiteX1" fmla="*/ 108019 w 183758"/>
                  <a:gd name="connsiteY1" fmla="*/ 561 h 504916"/>
                  <a:gd name="connsiteX2" fmla="*/ 165425 w 183758"/>
                  <a:gd name="connsiteY2" fmla="*/ 43615 h 504916"/>
                  <a:gd name="connsiteX3" fmla="*/ 151074 w 183758"/>
                  <a:gd name="connsiteY3" fmla="*/ 273241 h 504916"/>
                  <a:gd name="connsiteX4" fmla="*/ 181827 w 183758"/>
                  <a:gd name="connsiteY4" fmla="*/ 414706 h 504916"/>
                  <a:gd name="connsiteX5" fmla="*/ 146973 w 183758"/>
                  <a:gd name="connsiteY5" fmla="*/ 386003 h 504916"/>
                  <a:gd name="connsiteX6" fmla="*/ 157224 w 183758"/>
                  <a:gd name="connsiteY6" fmla="*/ 492615 h 504916"/>
                  <a:gd name="connsiteX7" fmla="*/ 112119 w 183758"/>
                  <a:gd name="connsiteY7" fmla="*/ 396254 h 504916"/>
                  <a:gd name="connsiteX8" fmla="*/ 108019 w 183758"/>
                  <a:gd name="connsiteY8" fmla="*/ 504916 h 504916"/>
                  <a:gd name="connsiteX9" fmla="*/ 81366 w 183758"/>
                  <a:gd name="connsiteY9" fmla="*/ 406505 h 504916"/>
                  <a:gd name="connsiteX10" fmla="*/ 50613 w 183758"/>
                  <a:gd name="connsiteY10" fmla="*/ 498766 h 504916"/>
                  <a:gd name="connsiteX11" fmla="*/ 44461 w 183758"/>
                  <a:gd name="connsiteY11" fmla="*/ 400354 h 504916"/>
                  <a:gd name="connsiteX12" fmla="*/ 3458 w 183758"/>
                  <a:gd name="connsiteY12" fmla="*/ 420856 h 504916"/>
                  <a:gd name="connsiteX13" fmla="*/ 28060 w 183758"/>
                  <a:gd name="connsiteY13" fmla="*/ 357300 h 504916"/>
                  <a:gd name="connsiteX14" fmla="*/ 58814 w 183758"/>
                  <a:gd name="connsiteY14" fmla="*/ 306044 h 504916"/>
                  <a:gd name="connsiteX15" fmla="*/ 52664 w 183758"/>
                  <a:gd name="connsiteY15" fmla="*/ 53866 h 504916"/>
                  <a:gd name="connsiteX0" fmla="*/ 52664 w 183758"/>
                  <a:gd name="connsiteY0" fmla="*/ 53866 h 504916"/>
                  <a:gd name="connsiteX1" fmla="*/ 108019 w 183758"/>
                  <a:gd name="connsiteY1" fmla="*/ 561 h 504916"/>
                  <a:gd name="connsiteX2" fmla="*/ 165425 w 183758"/>
                  <a:gd name="connsiteY2" fmla="*/ 43615 h 504916"/>
                  <a:gd name="connsiteX3" fmla="*/ 151074 w 183758"/>
                  <a:gd name="connsiteY3" fmla="*/ 273241 h 504916"/>
                  <a:gd name="connsiteX4" fmla="*/ 181827 w 183758"/>
                  <a:gd name="connsiteY4" fmla="*/ 414706 h 504916"/>
                  <a:gd name="connsiteX5" fmla="*/ 146973 w 183758"/>
                  <a:gd name="connsiteY5" fmla="*/ 386003 h 504916"/>
                  <a:gd name="connsiteX6" fmla="*/ 157224 w 183758"/>
                  <a:gd name="connsiteY6" fmla="*/ 492615 h 504916"/>
                  <a:gd name="connsiteX7" fmla="*/ 112119 w 183758"/>
                  <a:gd name="connsiteY7" fmla="*/ 396254 h 504916"/>
                  <a:gd name="connsiteX8" fmla="*/ 108019 w 183758"/>
                  <a:gd name="connsiteY8" fmla="*/ 504916 h 504916"/>
                  <a:gd name="connsiteX9" fmla="*/ 81366 w 183758"/>
                  <a:gd name="connsiteY9" fmla="*/ 406505 h 504916"/>
                  <a:gd name="connsiteX10" fmla="*/ 50613 w 183758"/>
                  <a:gd name="connsiteY10" fmla="*/ 498766 h 504916"/>
                  <a:gd name="connsiteX11" fmla="*/ 44461 w 183758"/>
                  <a:gd name="connsiteY11" fmla="*/ 400354 h 504916"/>
                  <a:gd name="connsiteX12" fmla="*/ 3458 w 183758"/>
                  <a:gd name="connsiteY12" fmla="*/ 420856 h 504916"/>
                  <a:gd name="connsiteX13" fmla="*/ 28060 w 183758"/>
                  <a:gd name="connsiteY13" fmla="*/ 357300 h 504916"/>
                  <a:gd name="connsiteX14" fmla="*/ 58814 w 183758"/>
                  <a:gd name="connsiteY14" fmla="*/ 270875 h 504916"/>
                  <a:gd name="connsiteX15" fmla="*/ 52664 w 183758"/>
                  <a:gd name="connsiteY15" fmla="*/ 53866 h 504916"/>
                  <a:gd name="connsiteX0" fmla="*/ 52664 w 183758"/>
                  <a:gd name="connsiteY0" fmla="*/ 53866 h 504916"/>
                  <a:gd name="connsiteX1" fmla="*/ 108019 w 183758"/>
                  <a:gd name="connsiteY1" fmla="*/ 561 h 504916"/>
                  <a:gd name="connsiteX2" fmla="*/ 165425 w 183758"/>
                  <a:gd name="connsiteY2" fmla="*/ 43615 h 504916"/>
                  <a:gd name="connsiteX3" fmla="*/ 151074 w 183758"/>
                  <a:gd name="connsiteY3" fmla="*/ 273241 h 504916"/>
                  <a:gd name="connsiteX4" fmla="*/ 181827 w 183758"/>
                  <a:gd name="connsiteY4" fmla="*/ 414706 h 504916"/>
                  <a:gd name="connsiteX5" fmla="*/ 146973 w 183758"/>
                  <a:gd name="connsiteY5" fmla="*/ 386003 h 504916"/>
                  <a:gd name="connsiteX6" fmla="*/ 157224 w 183758"/>
                  <a:gd name="connsiteY6" fmla="*/ 492615 h 504916"/>
                  <a:gd name="connsiteX7" fmla="*/ 112119 w 183758"/>
                  <a:gd name="connsiteY7" fmla="*/ 396254 h 504916"/>
                  <a:gd name="connsiteX8" fmla="*/ 108019 w 183758"/>
                  <a:gd name="connsiteY8" fmla="*/ 504916 h 504916"/>
                  <a:gd name="connsiteX9" fmla="*/ 81366 w 183758"/>
                  <a:gd name="connsiteY9" fmla="*/ 406505 h 504916"/>
                  <a:gd name="connsiteX10" fmla="*/ 50613 w 183758"/>
                  <a:gd name="connsiteY10" fmla="*/ 498766 h 504916"/>
                  <a:gd name="connsiteX11" fmla="*/ 44461 w 183758"/>
                  <a:gd name="connsiteY11" fmla="*/ 400354 h 504916"/>
                  <a:gd name="connsiteX12" fmla="*/ 3458 w 183758"/>
                  <a:gd name="connsiteY12" fmla="*/ 420856 h 504916"/>
                  <a:gd name="connsiteX13" fmla="*/ 28060 w 183758"/>
                  <a:gd name="connsiteY13" fmla="*/ 357300 h 504916"/>
                  <a:gd name="connsiteX14" fmla="*/ 54906 w 183758"/>
                  <a:gd name="connsiteY14" fmla="*/ 304090 h 504916"/>
                  <a:gd name="connsiteX15" fmla="*/ 52664 w 183758"/>
                  <a:gd name="connsiteY15" fmla="*/ 53866 h 504916"/>
                  <a:gd name="connsiteX0" fmla="*/ 52664 w 183758"/>
                  <a:gd name="connsiteY0" fmla="*/ 53866 h 504916"/>
                  <a:gd name="connsiteX1" fmla="*/ 108019 w 183758"/>
                  <a:gd name="connsiteY1" fmla="*/ 561 h 504916"/>
                  <a:gd name="connsiteX2" fmla="*/ 165425 w 183758"/>
                  <a:gd name="connsiteY2" fmla="*/ 43615 h 504916"/>
                  <a:gd name="connsiteX3" fmla="*/ 151074 w 183758"/>
                  <a:gd name="connsiteY3" fmla="*/ 273241 h 504916"/>
                  <a:gd name="connsiteX4" fmla="*/ 181827 w 183758"/>
                  <a:gd name="connsiteY4" fmla="*/ 414706 h 504916"/>
                  <a:gd name="connsiteX5" fmla="*/ 146973 w 183758"/>
                  <a:gd name="connsiteY5" fmla="*/ 386003 h 504916"/>
                  <a:gd name="connsiteX6" fmla="*/ 157224 w 183758"/>
                  <a:gd name="connsiteY6" fmla="*/ 492615 h 504916"/>
                  <a:gd name="connsiteX7" fmla="*/ 112119 w 183758"/>
                  <a:gd name="connsiteY7" fmla="*/ 396254 h 504916"/>
                  <a:gd name="connsiteX8" fmla="*/ 108019 w 183758"/>
                  <a:gd name="connsiteY8" fmla="*/ 504916 h 504916"/>
                  <a:gd name="connsiteX9" fmla="*/ 81366 w 183758"/>
                  <a:gd name="connsiteY9" fmla="*/ 406505 h 504916"/>
                  <a:gd name="connsiteX10" fmla="*/ 50613 w 183758"/>
                  <a:gd name="connsiteY10" fmla="*/ 498766 h 504916"/>
                  <a:gd name="connsiteX11" fmla="*/ 44461 w 183758"/>
                  <a:gd name="connsiteY11" fmla="*/ 400354 h 504916"/>
                  <a:gd name="connsiteX12" fmla="*/ 3458 w 183758"/>
                  <a:gd name="connsiteY12" fmla="*/ 420856 h 504916"/>
                  <a:gd name="connsiteX13" fmla="*/ 28060 w 183758"/>
                  <a:gd name="connsiteY13" fmla="*/ 357300 h 504916"/>
                  <a:gd name="connsiteX14" fmla="*/ 54906 w 183758"/>
                  <a:gd name="connsiteY14" fmla="*/ 304090 h 504916"/>
                  <a:gd name="connsiteX15" fmla="*/ 52664 w 183758"/>
                  <a:gd name="connsiteY15" fmla="*/ 53866 h 504916"/>
                  <a:gd name="connsiteX0" fmla="*/ 52664 w 183758"/>
                  <a:gd name="connsiteY0" fmla="*/ 53866 h 504916"/>
                  <a:gd name="connsiteX1" fmla="*/ 108019 w 183758"/>
                  <a:gd name="connsiteY1" fmla="*/ 561 h 504916"/>
                  <a:gd name="connsiteX2" fmla="*/ 165425 w 183758"/>
                  <a:gd name="connsiteY2" fmla="*/ 43615 h 504916"/>
                  <a:gd name="connsiteX3" fmla="*/ 151074 w 183758"/>
                  <a:gd name="connsiteY3" fmla="*/ 273241 h 504916"/>
                  <a:gd name="connsiteX4" fmla="*/ 181827 w 183758"/>
                  <a:gd name="connsiteY4" fmla="*/ 414706 h 504916"/>
                  <a:gd name="connsiteX5" fmla="*/ 146973 w 183758"/>
                  <a:gd name="connsiteY5" fmla="*/ 386003 h 504916"/>
                  <a:gd name="connsiteX6" fmla="*/ 157224 w 183758"/>
                  <a:gd name="connsiteY6" fmla="*/ 492615 h 504916"/>
                  <a:gd name="connsiteX7" fmla="*/ 112119 w 183758"/>
                  <a:gd name="connsiteY7" fmla="*/ 396254 h 504916"/>
                  <a:gd name="connsiteX8" fmla="*/ 108019 w 183758"/>
                  <a:gd name="connsiteY8" fmla="*/ 504916 h 504916"/>
                  <a:gd name="connsiteX9" fmla="*/ 81366 w 183758"/>
                  <a:gd name="connsiteY9" fmla="*/ 406505 h 504916"/>
                  <a:gd name="connsiteX10" fmla="*/ 50613 w 183758"/>
                  <a:gd name="connsiteY10" fmla="*/ 498766 h 504916"/>
                  <a:gd name="connsiteX11" fmla="*/ 44461 w 183758"/>
                  <a:gd name="connsiteY11" fmla="*/ 400354 h 504916"/>
                  <a:gd name="connsiteX12" fmla="*/ 3458 w 183758"/>
                  <a:gd name="connsiteY12" fmla="*/ 420856 h 504916"/>
                  <a:gd name="connsiteX13" fmla="*/ 28060 w 183758"/>
                  <a:gd name="connsiteY13" fmla="*/ 357300 h 504916"/>
                  <a:gd name="connsiteX14" fmla="*/ 54906 w 183758"/>
                  <a:gd name="connsiteY14" fmla="*/ 304090 h 504916"/>
                  <a:gd name="connsiteX15" fmla="*/ 52664 w 183758"/>
                  <a:gd name="connsiteY15" fmla="*/ 53866 h 504916"/>
                  <a:gd name="connsiteX0" fmla="*/ 52664 w 183758"/>
                  <a:gd name="connsiteY0" fmla="*/ 53866 h 504916"/>
                  <a:gd name="connsiteX1" fmla="*/ 108019 w 183758"/>
                  <a:gd name="connsiteY1" fmla="*/ 561 h 504916"/>
                  <a:gd name="connsiteX2" fmla="*/ 165425 w 183758"/>
                  <a:gd name="connsiteY2" fmla="*/ 43615 h 504916"/>
                  <a:gd name="connsiteX3" fmla="*/ 151074 w 183758"/>
                  <a:gd name="connsiteY3" fmla="*/ 273241 h 504916"/>
                  <a:gd name="connsiteX4" fmla="*/ 181827 w 183758"/>
                  <a:gd name="connsiteY4" fmla="*/ 414706 h 504916"/>
                  <a:gd name="connsiteX5" fmla="*/ 146973 w 183758"/>
                  <a:gd name="connsiteY5" fmla="*/ 386003 h 504916"/>
                  <a:gd name="connsiteX6" fmla="*/ 157224 w 183758"/>
                  <a:gd name="connsiteY6" fmla="*/ 492615 h 504916"/>
                  <a:gd name="connsiteX7" fmla="*/ 112119 w 183758"/>
                  <a:gd name="connsiteY7" fmla="*/ 396254 h 504916"/>
                  <a:gd name="connsiteX8" fmla="*/ 108019 w 183758"/>
                  <a:gd name="connsiteY8" fmla="*/ 504916 h 504916"/>
                  <a:gd name="connsiteX9" fmla="*/ 81366 w 183758"/>
                  <a:gd name="connsiteY9" fmla="*/ 406505 h 504916"/>
                  <a:gd name="connsiteX10" fmla="*/ 50613 w 183758"/>
                  <a:gd name="connsiteY10" fmla="*/ 498766 h 504916"/>
                  <a:gd name="connsiteX11" fmla="*/ 44461 w 183758"/>
                  <a:gd name="connsiteY11" fmla="*/ 400354 h 504916"/>
                  <a:gd name="connsiteX12" fmla="*/ 3458 w 183758"/>
                  <a:gd name="connsiteY12" fmla="*/ 420856 h 504916"/>
                  <a:gd name="connsiteX13" fmla="*/ 28060 w 183758"/>
                  <a:gd name="connsiteY13" fmla="*/ 357300 h 504916"/>
                  <a:gd name="connsiteX14" fmla="*/ 56860 w 183758"/>
                  <a:gd name="connsiteY14" fmla="*/ 227890 h 504916"/>
                  <a:gd name="connsiteX15" fmla="*/ 52664 w 183758"/>
                  <a:gd name="connsiteY15" fmla="*/ 53866 h 504916"/>
                  <a:gd name="connsiteX0" fmla="*/ 52664 w 183758"/>
                  <a:gd name="connsiteY0" fmla="*/ 53866 h 504916"/>
                  <a:gd name="connsiteX1" fmla="*/ 108019 w 183758"/>
                  <a:gd name="connsiteY1" fmla="*/ 561 h 504916"/>
                  <a:gd name="connsiteX2" fmla="*/ 165425 w 183758"/>
                  <a:gd name="connsiteY2" fmla="*/ 43615 h 504916"/>
                  <a:gd name="connsiteX3" fmla="*/ 151074 w 183758"/>
                  <a:gd name="connsiteY3" fmla="*/ 273241 h 504916"/>
                  <a:gd name="connsiteX4" fmla="*/ 181827 w 183758"/>
                  <a:gd name="connsiteY4" fmla="*/ 414706 h 504916"/>
                  <a:gd name="connsiteX5" fmla="*/ 146973 w 183758"/>
                  <a:gd name="connsiteY5" fmla="*/ 386003 h 504916"/>
                  <a:gd name="connsiteX6" fmla="*/ 157224 w 183758"/>
                  <a:gd name="connsiteY6" fmla="*/ 492615 h 504916"/>
                  <a:gd name="connsiteX7" fmla="*/ 112119 w 183758"/>
                  <a:gd name="connsiteY7" fmla="*/ 396254 h 504916"/>
                  <a:gd name="connsiteX8" fmla="*/ 108019 w 183758"/>
                  <a:gd name="connsiteY8" fmla="*/ 504916 h 504916"/>
                  <a:gd name="connsiteX9" fmla="*/ 81366 w 183758"/>
                  <a:gd name="connsiteY9" fmla="*/ 406505 h 504916"/>
                  <a:gd name="connsiteX10" fmla="*/ 50613 w 183758"/>
                  <a:gd name="connsiteY10" fmla="*/ 498766 h 504916"/>
                  <a:gd name="connsiteX11" fmla="*/ 44461 w 183758"/>
                  <a:gd name="connsiteY11" fmla="*/ 400354 h 504916"/>
                  <a:gd name="connsiteX12" fmla="*/ 3458 w 183758"/>
                  <a:gd name="connsiteY12" fmla="*/ 420856 h 504916"/>
                  <a:gd name="connsiteX13" fmla="*/ 28060 w 183758"/>
                  <a:gd name="connsiteY13" fmla="*/ 357300 h 504916"/>
                  <a:gd name="connsiteX14" fmla="*/ 56860 w 183758"/>
                  <a:gd name="connsiteY14" fmla="*/ 227890 h 504916"/>
                  <a:gd name="connsiteX15" fmla="*/ 52664 w 183758"/>
                  <a:gd name="connsiteY15" fmla="*/ 53866 h 504916"/>
                  <a:gd name="connsiteX0" fmla="*/ 52664 w 183758"/>
                  <a:gd name="connsiteY0" fmla="*/ 59467 h 510517"/>
                  <a:gd name="connsiteX1" fmla="*/ 100203 w 183758"/>
                  <a:gd name="connsiteY1" fmla="*/ 301 h 510517"/>
                  <a:gd name="connsiteX2" fmla="*/ 165425 w 183758"/>
                  <a:gd name="connsiteY2" fmla="*/ 49216 h 510517"/>
                  <a:gd name="connsiteX3" fmla="*/ 151074 w 183758"/>
                  <a:gd name="connsiteY3" fmla="*/ 278842 h 510517"/>
                  <a:gd name="connsiteX4" fmla="*/ 181827 w 183758"/>
                  <a:gd name="connsiteY4" fmla="*/ 420307 h 510517"/>
                  <a:gd name="connsiteX5" fmla="*/ 146973 w 183758"/>
                  <a:gd name="connsiteY5" fmla="*/ 391604 h 510517"/>
                  <a:gd name="connsiteX6" fmla="*/ 157224 w 183758"/>
                  <a:gd name="connsiteY6" fmla="*/ 498216 h 510517"/>
                  <a:gd name="connsiteX7" fmla="*/ 112119 w 183758"/>
                  <a:gd name="connsiteY7" fmla="*/ 401855 h 510517"/>
                  <a:gd name="connsiteX8" fmla="*/ 108019 w 183758"/>
                  <a:gd name="connsiteY8" fmla="*/ 510517 h 510517"/>
                  <a:gd name="connsiteX9" fmla="*/ 81366 w 183758"/>
                  <a:gd name="connsiteY9" fmla="*/ 412106 h 510517"/>
                  <a:gd name="connsiteX10" fmla="*/ 50613 w 183758"/>
                  <a:gd name="connsiteY10" fmla="*/ 504367 h 510517"/>
                  <a:gd name="connsiteX11" fmla="*/ 44461 w 183758"/>
                  <a:gd name="connsiteY11" fmla="*/ 405955 h 510517"/>
                  <a:gd name="connsiteX12" fmla="*/ 3458 w 183758"/>
                  <a:gd name="connsiteY12" fmla="*/ 426457 h 510517"/>
                  <a:gd name="connsiteX13" fmla="*/ 28060 w 183758"/>
                  <a:gd name="connsiteY13" fmla="*/ 362901 h 510517"/>
                  <a:gd name="connsiteX14" fmla="*/ 56860 w 183758"/>
                  <a:gd name="connsiteY14" fmla="*/ 233491 h 510517"/>
                  <a:gd name="connsiteX15" fmla="*/ 52664 w 183758"/>
                  <a:gd name="connsiteY15" fmla="*/ 59467 h 510517"/>
                  <a:gd name="connsiteX0" fmla="*/ 52664 w 181838"/>
                  <a:gd name="connsiteY0" fmla="*/ 59721 h 510771"/>
                  <a:gd name="connsiteX1" fmla="*/ 100203 w 181838"/>
                  <a:gd name="connsiteY1" fmla="*/ 555 h 510771"/>
                  <a:gd name="connsiteX2" fmla="*/ 165425 w 181838"/>
                  <a:gd name="connsiteY2" fmla="*/ 49470 h 510771"/>
                  <a:gd name="connsiteX3" fmla="*/ 151074 w 181838"/>
                  <a:gd name="connsiteY3" fmla="*/ 310357 h 510771"/>
                  <a:gd name="connsiteX4" fmla="*/ 181827 w 181838"/>
                  <a:gd name="connsiteY4" fmla="*/ 420561 h 510771"/>
                  <a:gd name="connsiteX5" fmla="*/ 146973 w 181838"/>
                  <a:gd name="connsiteY5" fmla="*/ 391858 h 510771"/>
                  <a:gd name="connsiteX6" fmla="*/ 157224 w 181838"/>
                  <a:gd name="connsiteY6" fmla="*/ 498470 h 510771"/>
                  <a:gd name="connsiteX7" fmla="*/ 112119 w 181838"/>
                  <a:gd name="connsiteY7" fmla="*/ 402109 h 510771"/>
                  <a:gd name="connsiteX8" fmla="*/ 108019 w 181838"/>
                  <a:gd name="connsiteY8" fmla="*/ 510771 h 510771"/>
                  <a:gd name="connsiteX9" fmla="*/ 81366 w 181838"/>
                  <a:gd name="connsiteY9" fmla="*/ 412360 h 510771"/>
                  <a:gd name="connsiteX10" fmla="*/ 50613 w 181838"/>
                  <a:gd name="connsiteY10" fmla="*/ 504621 h 510771"/>
                  <a:gd name="connsiteX11" fmla="*/ 44461 w 181838"/>
                  <a:gd name="connsiteY11" fmla="*/ 406209 h 510771"/>
                  <a:gd name="connsiteX12" fmla="*/ 3458 w 181838"/>
                  <a:gd name="connsiteY12" fmla="*/ 426711 h 510771"/>
                  <a:gd name="connsiteX13" fmla="*/ 28060 w 181838"/>
                  <a:gd name="connsiteY13" fmla="*/ 363155 h 510771"/>
                  <a:gd name="connsiteX14" fmla="*/ 56860 w 181838"/>
                  <a:gd name="connsiteY14" fmla="*/ 233745 h 510771"/>
                  <a:gd name="connsiteX15" fmla="*/ 52664 w 181838"/>
                  <a:gd name="connsiteY15" fmla="*/ 59721 h 510771"/>
                  <a:gd name="connsiteX0" fmla="*/ 52664 w 181838"/>
                  <a:gd name="connsiteY0" fmla="*/ 59721 h 510771"/>
                  <a:gd name="connsiteX1" fmla="*/ 100203 w 181838"/>
                  <a:gd name="connsiteY1" fmla="*/ 555 h 510771"/>
                  <a:gd name="connsiteX2" fmla="*/ 165425 w 181838"/>
                  <a:gd name="connsiteY2" fmla="*/ 49470 h 510771"/>
                  <a:gd name="connsiteX3" fmla="*/ 151074 w 181838"/>
                  <a:gd name="connsiteY3" fmla="*/ 310357 h 510771"/>
                  <a:gd name="connsiteX4" fmla="*/ 181827 w 181838"/>
                  <a:gd name="connsiteY4" fmla="*/ 420561 h 510771"/>
                  <a:gd name="connsiteX5" fmla="*/ 146973 w 181838"/>
                  <a:gd name="connsiteY5" fmla="*/ 391858 h 510771"/>
                  <a:gd name="connsiteX6" fmla="*/ 157224 w 181838"/>
                  <a:gd name="connsiteY6" fmla="*/ 498470 h 510771"/>
                  <a:gd name="connsiteX7" fmla="*/ 112119 w 181838"/>
                  <a:gd name="connsiteY7" fmla="*/ 402109 h 510771"/>
                  <a:gd name="connsiteX8" fmla="*/ 108019 w 181838"/>
                  <a:gd name="connsiteY8" fmla="*/ 510771 h 510771"/>
                  <a:gd name="connsiteX9" fmla="*/ 81366 w 181838"/>
                  <a:gd name="connsiteY9" fmla="*/ 412360 h 510771"/>
                  <a:gd name="connsiteX10" fmla="*/ 50613 w 181838"/>
                  <a:gd name="connsiteY10" fmla="*/ 504621 h 510771"/>
                  <a:gd name="connsiteX11" fmla="*/ 44461 w 181838"/>
                  <a:gd name="connsiteY11" fmla="*/ 406209 h 510771"/>
                  <a:gd name="connsiteX12" fmla="*/ 3458 w 181838"/>
                  <a:gd name="connsiteY12" fmla="*/ 426711 h 510771"/>
                  <a:gd name="connsiteX13" fmla="*/ 28060 w 181838"/>
                  <a:gd name="connsiteY13" fmla="*/ 363155 h 510771"/>
                  <a:gd name="connsiteX14" fmla="*/ 56860 w 181838"/>
                  <a:gd name="connsiteY14" fmla="*/ 233745 h 510771"/>
                  <a:gd name="connsiteX15" fmla="*/ 52664 w 181838"/>
                  <a:gd name="connsiteY15" fmla="*/ 59721 h 510771"/>
                  <a:gd name="connsiteX0" fmla="*/ 52664 w 183622"/>
                  <a:gd name="connsiteY0" fmla="*/ 59721 h 510771"/>
                  <a:gd name="connsiteX1" fmla="*/ 100203 w 183622"/>
                  <a:gd name="connsiteY1" fmla="*/ 555 h 510771"/>
                  <a:gd name="connsiteX2" fmla="*/ 165425 w 183622"/>
                  <a:gd name="connsiteY2" fmla="*/ 49470 h 510771"/>
                  <a:gd name="connsiteX3" fmla="*/ 151074 w 183622"/>
                  <a:gd name="connsiteY3" fmla="*/ 310357 h 510771"/>
                  <a:gd name="connsiteX4" fmla="*/ 181827 w 183622"/>
                  <a:gd name="connsiteY4" fmla="*/ 420561 h 510771"/>
                  <a:gd name="connsiteX5" fmla="*/ 146973 w 183622"/>
                  <a:gd name="connsiteY5" fmla="*/ 391858 h 510771"/>
                  <a:gd name="connsiteX6" fmla="*/ 157224 w 183622"/>
                  <a:gd name="connsiteY6" fmla="*/ 498470 h 510771"/>
                  <a:gd name="connsiteX7" fmla="*/ 112119 w 183622"/>
                  <a:gd name="connsiteY7" fmla="*/ 402109 h 510771"/>
                  <a:gd name="connsiteX8" fmla="*/ 108019 w 183622"/>
                  <a:gd name="connsiteY8" fmla="*/ 510771 h 510771"/>
                  <a:gd name="connsiteX9" fmla="*/ 81366 w 183622"/>
                  <a:gd name="connsiteY9" fmla="*/ 412360 h 510771"/>
                  <a:gd name="connsiteX10" fmla="*/ 50613 w 183622"/>
                  <a:gd name="connsiteY10" fmla="*/ 504621 h 510771"/>
                  <a:gd name="connsiteX11" fmla="*/ 44461 w 183622"/>
                  <a:gd name="connsiteY11" fmla="*/ 406209 h 510771"/>
                  <a:gd name="connsiteX12" fmla="*/ 3458 w 183622"/>
                  <a:gd name="connsiteY12" fmla="*/ 426711 h 510771"/>
                  <a:gd name="connsiteX13" fmla="*/ 28060 w 183622"/>
                  <a:gd name="connsiteY13" fmla="*/ 363155 h 510771"/>
                  <a:gd name="connsiteX14" fmla="*/ 56860 w 183622"/>
                  <a:gd name="connsiteY14" fmla="*/ 233745 h 510771"/>
                  <a:gd name="connsiteX15" fmla="*/ 52664 w 183622"/>
                  <a:gd name="connsiteY15" fmla="*/ 59721 h 510771"/>
                  <a:gd name="connsiteX0" fmla="*/ 52664 w 183622"/>
                  <a:gd name="connsiteY0" fmla="*/ 59721 h 510771"/>
                  <a:gd name="connsiteX1" fmla="*/ 100203 w 183622"/>
                  <a:gd name="connsiteY1" fmla="*/ 555 h 510771"/>
                  <a:gd name="connsiteX2" fmla="*/ 165425 w 183622"/>
                  <a:gd name="connsiteY2" fmla="*/ 49470 h 510771"/>
                  <a:gd name="connsiteX3" fmla="*/ 151074 w 183622"/>
                  <a:gd name="connsiteY3" fmla="*/ 310357 h 510771"/>
                  <a:gd name="connsiteX4" fmla="*/ 181827 w 183622"/>
                  <a:gd name="connsiteY4" fmla="*/ 420561 h 510771"/>
                  <a:gd name="connsiteX5" fmla="*/ 146973 w 183622"/>
                  <a:gd name="connsiteY5" fmla="*/ 391858 h 510771"/>
                  <a:gd name="connsiteX6" fmla="*/ 157224 w 183622"/>
                  <a:gd name="connsiteY6" fmla="*/ 498470 h 510771"/>
                  <a:gd name="connsiteX7" fmla="*/ 112119 w 183622"/>
                  <a:gd name="connsiteY7" fmla="*/ 402109 h 510771"/>
                  <a:gd name="connsiteX8" fmla="*/ 108019 w 183622"/>
                  <a:gd name="connsiteY8" fmla="*/ 510771 h 510771"/>
                  <a:gd name="connsiteX9" fmla="*/ 81366 w 183622"/>
                  <a:gd name="connsiteY9" fmla="*/ 412360 h 510771"/>
                  <a:gd name="connsiteX10" fmla="*/ 50613 w 183622"/>
                  <a:gd name="connsiteY10" fmla="*/ 504621 h 510771"/>
                  <a:gd name="connsiteX11" fmla="*/ 44461 w 183622"/>
                  <a:gd name="connsiteY11" fmla="*/ 406209 h 510771"/>
                  <a:gd name="connsiteX12" fmla="*/ 3458 w 183622"/>
                  <a:gd name="connsiteY12" fmla="*/ 426711 h 510771"/>
                  <a:gd name="connsiteX13" fmla="*/ 28060 w 183622"/>
                  <a:gd name="connsiteY13" fmla="*/ 363155 h 510771"/>
                  <a:gd name="connsiteX14" fmla="*/ 56860 w 183622"/>
                  <a:gd name="connsiteY14" fmla="*/ 233745 h 510771"/>
                  <a:gd name="connsiteX15" fmla="*/ 52664 w 183622"/>
                  <a:gd name="connsiteY15" fmla="*/ 59721 h 510771"/>
                  <a:gd name="connsiteX0" fmla="*/ 52664 w 183622"/>
                  <a:gd name="connsiteY0" fmla="*/ 59721 h 510771"/>
                  <a:gd name="connsiteX1" fmla="*/ 100203 w 183622"/>
                  <a:gd name="connsiteY1" fmla="*/ 555 h 510771"/>
                  <a:gd name="connsiteX2" fmla="*/ 165425 w 183622"/>
                  <a:gd name="connsiteY2" fmla="*/ 49470 h 510771"/>
                  <a:gd name="connsiteX3" fmla="*/ 151074 w 183622"/>
                  <a:gd name="connsiteY3" fmla="*/ 310357 h 510771"/>
                  <a:gd name="connsiteX4" fmla="*/ 181827 w 183622"/>
                  <a:gd name="connsiteY4" fmla="*/ 420561 h 510771"/>
                  <a:gd name="connsiteX5" fmla="*/ 146973 w 183622"/>
                  <a:gd name="connsiteY5" fmla="*/ 391858 h 510771"/>
                  <a:gd name="connsiteX6" fmla="*/ 157224 w 183622"/>
                  <a:gd name="connsiteY6" fmla="*/ 498470 h 510771"/>
                  <a:gd name="connsiteX7" fmla="*/ 112119 w 183622"/>
                  <a:gd name="connsiteY7" fmla="*/ 402109 h 510771"/>
                  <a:gd name="connsiteX8" fmla="*/ 108019 w 183622"/>
                  <a:gd name="connsiteY8" fmla="*/ 510771 h 510771"/>
                  <a:gd name="connsiteX9" fmla="*/ 81366 w 183622"/>
                  <a:gd name="connsiteY9" fmla="*/ 412360 h 510771"/>
                  <a:gd name="connsiteX10" fmla="*/ 50613 w 183622"/>
                  <a:gd name="connsiteY10" fmla="*/ 504621 h 510771"/>
                  <a:gd name="connsiteX11" fmla="*/ 44461 w 183622"/>
                  <a:gd name="connsiteY11" fmla="*/ 406209 h 510771"/>
                  <a:gd name="connsiteX12" fmla="*/ 3458 w 183622"/>
                  <a:gd name="connsiteY12" fmla="*/ 426711 h 510771"/>
                  <a:gd name="connsiteX13" fmla="*/ 28060 w 183622"/>
                  <a:gd name="connsiteY13" fmla="*/ 363155 h 510771"/>
                  <a:gd name="connsiteX14" fmla="*/ 56860 w 183622"/>
                  <a:gd name="connsiteY14" fmla="*/ 233745 h 510771"/>
                  <a:gd name="connsiteX15" fmla="*/ 52664 w 183622"/>
                  <a:gd name="connsiteY15" fmla="*/ 59721 h 510771"/>
                  <a:gd name="connsiteX0" fmla="*/ 52664 w 183622"/>
                  <a:gd name="connsiteY0" fmla="*/ 59721 h 510771"/>
                  <a:gd name="connsiteX1" fmla="*/ 100203 w 183622"/>
                  <a:gd name="connsiteY1" fmla="*/ 555 h 510771"/>
                  <a:gd name="connsiteX2" fmla="*/ 165425 w 183622"/>
                  <a:gd name="connsiteY2" fmla="*/ 49470 h 510771"/>
                  <a:gd name="connsiteX3" fmla="*/ 151074 w 183622"/>
                  <a:gd name="connsiteY3" fmla="*/ 310357 h 510771"/>
                  <a:gd name="connsiteX4" fmla="*/ 181827 w 183622"/>
                  <a:gd name="connsiteY4" fmla="*/ 420561 h 510771"/>
                  <a:gd name="connsiteX5" fmla="*/ 146973 w 183622"/>
                  <a:gd name="connsiteY5" fmla="*/ 391858 h 510771"/>
                  <a:gd name="connsiteX6" fmla="*/ 157224 w 183622"/>
                  <a:gd name="connsiteY6" fmla="*/ 498470 h 510771"/>
                  <a:gd name="connsiteX7" fmla="*/ 112119 w 183622"/>
                  <a:gd name="connsiteY7" fmla="*/ 402109 h 510771"/>
                  <a:gd name="connsiteX8" fmla="*/ 108019 w 183622"/>
                  <a:gd name="connsiteY8" fmla="*/ 510771 h 510771"/>
                  <a:gd name="connsiteX9" fmla="*/ 81366 w 183622"/>
                  <a:gd name="connsiteY9" fmla="*/ 412360 h 510771"/>
                  <a:gd name="connsiteX10" fmla="*/ 50613 w 183622"/>
                  <a:gd name="connsiteY10" fmla="*/ 504621 h 510771"/>
                  <a:gd name="connsiteX11" fmla="*/ 44461 w 183622"/>
                  <a:gd name="connsiteY11" fmla="*/ 406209 h 510771"/>
                  <a:gd name="connsiteX12" fmla="*/ 3458 w 183622"/>
                  <a:gd name="connsiteY12" fmla="*/ 426711 h 510771"/>
                  <a:gd name="connsiteX13" fmla="*/ 28060 w 183622"/>
                  <a:gd name="connsiteY13" fmla="*/ 363155 h 510771"/>
                  <a:gd name="connsiteX14" fmla="*/ 56860 w 183622"/>
                  <a:gd name="connsiteY14" fmla="*/ 233745 h 510771"/>
                  <a:gd name="connsiteX15" fmla="*/ 52664 w 183622"/>
                  <a:gd name="connsiteY15" fmla="*/ 59721 h 510771"/>
                  <a:gd name="connsiteX0" fmla="*/ 52664 w 183622"/>
                  <a:gd name="connsiteY0" fmla="*/ 59721 h 510785"/>
                  <a:gd name="connsiteX1" fmla="*/ 100203 w 183622"/>
                  <a:gd name="connsiteY1" fmla="*/ 555 h 510785"/>
                  <a:gd name="connsiteX2" fmla="*/ 165425 w 183622"/>
                  <a:gd name="connsiteY2" fmla="*/ 49470 h 510785"/>
                  <a:gd name="connsiteX3" fmla="*/ 151074 w 183622"/>
                  <a:gd name="connsiteY3" fmla="*/ 310357 h 510785"/>
                  <a:gd name="connsiteX4" fmla="*/ 181827 w 183622"/>
                  <a:gd name="connsiteY4" fmla="*/ 420561 h 510785"/>
                  <a:gd name="connsiteX5" fmla="*/ 146973 w 183622"/>
                  <a:gd name="connsiteY5" fmla="*/ 391858 h 510785"/>
                  <a:gd name="connsiteX6" fmla="*/ 157224 w 183622"/>
                  <a:gd name="connsiteY6" fmla="*/ 498470 h 510785"/>
                  <a:gd name="connsiteX7" fmla="*/ 112119 w 183622"/>
                  <a:gd name="connsiteY7" fmla="*/ 402109 h 510785"/>
                  <a:gd name="connsiteX8" fmla="*/ 108019 w 183622"/>
                  <a:gd name="connsiteY8" fmla="*/ 510771 h 510785"/>
                  <a:gd name="connsiteX9" fmla="*/ 77459 w 183622"/>
                  <a:gd name="connsiteY9" fmla="*/ 410406 h 510785"/>
                  <a:gd name="connsiteX10" fmla="*/ 50613 w 183622"/>
                  <a:gd name="connsiteY10" fmla="*/ 504621 h 510785"/>
                  <a:gd name="connsiteX11" fmla="*/ 44461 w 183622"/>
                  <a:gd name="connsiteY11" fmla="*/ 406209 h 510785"/>
                  <a:gd name="connsiteX12" fmla="*/ 3458 w 183622"/>
                  <a:gd name="connsiteY12" fmla="*/ 426711 h 510785"/>
                  <a:gd name="connsiteX13" fmla="*/ 28060 w 183622"/>
                  <a:gd name="connsiteY13" fmla="*/ 363155 h 510785"/>
                  <a:gd name="connsiteX14" fmla="*/ 56860 w 183622"/>
                  <a:gd name="connsiteY14" fmla="*/ 233745 h 510785"/>
                  <a:gd name="connsiteX15" fmla="*/ 52664 w 183622"/>
                  <a:gd name="connsiteY15" fmla="*/ 59721 h 510785"/>
                  <a:gd name="connsiteX0" fmla="*/ 52664 w 183622"/>
                  <a:gd name="connsiteY0" fmla="*/ 59721 h 510814"/>
                  <a:gd name="connsiteX1" fmla="*/ 100203 w 183622"/>
                  <a:gd name="connsiteY1" fmla="*/ 555 h 510814"/>
                  <a:gd name="connsiteX2" fmla="*/ 165425 w 183622"/>
                  <a:gd name="connsiteY2" fmla="*/ 49470 h 510814"/>
                  <a:gd name="connsiteX3" fmla="*/ 151074 w 183622"/>
                  <a:gd name="connsiteY3" fmla="*/ 310357 h 510814"/>
                  <a:gd name="connsiteX4" fmla="*/ 181827 w 183622"/>
                  <a:gd name="connsiteY4" fmla="*/ 420561 h 510814"/>
                  <a:gd name="connsiteX5" fmla="*/ 146973 w 183622"/>
                  <a:gd name="connsiteY5" fmla="*/ 391858 h 510814"/>
                  <a:gd name="connsiteX6" fmla="*/ 157224 w 183622"/>
                  <a:gd name="connsiteY6" fmla="*/ 498470 h 510814"/>
                  <a:gd name="connsiteX7" fmla="*/ 112119 w 183622"/>
                  <a:gd name="connsiteY7" fmla="*/ 402109 h 510814"/>
                  <a:gd name="connsiteX8" fmla="*/ 108019 w 183622"/>
                  <a:gd name="connsiteY8" fmla="*/ 510771 h 510814"/>
                  <a:gd name="connsiteX9" fmla="*/ 77459 w 183622"/>
                  <a:gd name="connsiteY9" fmla="*/ 410406 h 510814"/>
                  <a:gd name="connsiteX10" fmla="*/ 50613 w 183622"/>
                  <a:gd name="connsiteY10" fmla="*/ 504621 h 510814"/>
                  <a:gd name="connsiteX11" fmla="*/ 44461 w 183622"/>
                  <a:gd name="connsiteY11" fmla="*/ 406209 h 510814"/>
                  <a:gd name="connsiteX12" fmla="*/ 3458 w 183622"/>
                  <a:gd name="connsiteY12" fmla="*/ 426711 h 510814"/>
                  <a:gd name="connsiteX13" fmla="*/ 28060 w 183622"/>
                  <a:gd name="connsiteY13" fmla="*/ 363155 h 510814"/>
                  <a:gd name="connsiteX14" fmla="*/ 56860 w 183622"/>
                  <a:gd name="connsiteY14" fmla="*/ 233745 h 510814"/>
                  <a:gd name="connsiteX15" fmla="*/ 52664 w 183622"/>
                  <a:gd name="connsiteY15" fmla="*/ 59721 h 510814"/>
                  <a:gd name="connsiteX0" fmla="*/ 52664 w 183622"/>
                  <a:gd name="connsiteY0" fmla="*/ 59721 h 510814"/>
                  <a:gd name="connsiteX1" fmla="*/ 100203 w 183622"/>
                  <a:gd name="connsiteY1" fmla="*/ 555 h 510814"/>
                  <a:gd name="connsiteX2" fmla="*/ 165425 w 183622"/>
                  <a:gd name="connsiteY2" fmla="*/ 49470 h 510814"/>
                  <a:gd name="connsiteX3" fmla="*/ 151074 w 183622"/>
                  <a:gd name="connsiteY3" fmla="*/ 310357 h 510814"/>
                  <a:gd name="connsiteX4" fmla="*/ 181827 w 183622"/>
                  <a:gd name="connsiteY4" fmla="*/ 420561 h 510814"/>
                  <a:gd name="connsiteX5" fmla="*/ 146973 w 183622"/>
                  <a:gd name="connsiteY5" fmla="*/ 391858 h 510814"/>
                  <a:gd name="connsiteX6" fmla="*/ 157224 w 183622"/>
                  <a:gd name="connsiteY6" fmla="*/ 498470 h 510814"/>
                  <a:gd name="connsiteX7" fmla="*/ 112119 w 183622"/>
                  <a:gd name="connsiteY7" fmla="*/ 402109 h 510814"/>
                  <a:gd name="connsiteX8" fmla="*/ 108019 w 183622"/>
                  <a:gd name="connsiteY8" fmla="*/ 510771 h 510814"/>
                  <a:gd name="connsiteX9" fmla="*/ 77459 w 183622"/>
                  <a:gd name="connsiteY9" fmla="*/ 410406 h 510814"/>
                  <a:gd name="connsiteX10" fmla="*/ 50613 w 183622"/>
                  <a:gd name="connsiteY10" fmla="*/ 504621 h 510814"/>
                  <a:gd name="connsiteX11" fmla="*/ 44461 w 183622"/>
                  <a:gd name="connsiteY11" fmla="*/ 406209 h 510814"/>
                  <a:gd name="connsiteX12" fmla="*/ 3458 w 183622"/>
                  <a:gd name="connsiteY12" fmla="*/ 426711 h 510814"/>
                  <a:gd name="connsiteX13" fmla="*/ 28060 w 183622"/>
                  <a:gd name="connsiteY13" fmla="*/ 363155 h 510814"/>
                  <a:gd name="connsiteX14" fmla="*/ 56860 w 183622"/>
                  <a:gd name="connsiteY14" fmla="*/ 233745 h 510814"/>
                  <a:gd name="connsiteX15" fmla="*/ 52664 w 183622"/>
                  <a:gd name="connsiteY15" fmla="*/ 59721 h 510814"/>
                  <a:gd name="connsiteX0" fmla="*/ 52664 w 183622"/>
                  <a:gd name="connsiteY0" fmla="*/ 94408 h 545501"/>
                  <a:gd name="connsiteX1" fmla="*/ 102157 w 183622"/>
                  <a:gd name="connsiteY1" fmla="*/ 73 h 545501"/>
                  <a:gd name="connsiteX2" fmla="*/ 165425 w 183622"/>
                  <a:gd name="connsiteY2" fmla="*/ 84157 h 545501"/>
                  <a:gd name="connsiteX3" fmla="*/ 151074 w 183622"/>
                  <a:gd name="connsiteY3" fmla="*/ 345044 h 545501"/>
                  <a:gd name="connsiteX4" fmla="*/ 181827 w 183622"/>
                  <a:gd name="connsiteY4" fmla="*/ 455248 h 545501"/>
                  <a:gd name="connsiteX5" fmla="*/ 146973 w 183622"/>
                  <a:gd name="connsiteY5" fmla="*/ 426545 h 545501"/>
                  <a:gd name="connsiteX6" fmla="*/ 157224 w 183622"/>
                  <a:gd name="connsiteY6" fmla="*/ 533157 h 545501"/>
                  <a:gd name="connsiteX7" fmla="*/ 112119 w 183622"/>
                  <a:gd name="connsiteY7" fmla="*/ 436796 h 545501"/>
                  <a:gd name="connsiteX8" fmla="*/ 108019 w 183622"/>
                  <a:gd name="connsiteY8" fmla="*/ 545458 h 545501"/>
                  <a:gd name="connsiteX9" fmla="*/ 77459 w 183622"/>
                  <a:gd name="connsiteY9" fmla="*/ 445093 h 545501"/>
                  <a:gd name="connsiteX10" fmla="*/ 50613 w 183622"/>
                  <a:gd name="connsiteY10" fmla="*/ 539308 h 545501"/>
                  <a:gd name="connsiteX11" fmla="*/ 44461 w 183622"/>
                  <a:gd name="connsiteY11" fmla="*/ 440896 h 545501"/>
                  <a:gd name="connsiteX12" fmla="*/ 3458 w 183622"/>
                  <a:gd name="connsiteY12" fmla="*/ 461398 h 545501"/>
                  <a:gd name="connsiteX13" fmla="*/ 28060 w 183622"/>
                  <a:gd name="connsiteY13" fmla="*/ 397842 h 545501"/>
                  <a:gd name="connsiteX14" fmla="*/ 56860 w 183622"/>
                  <a:gd name="connsiteY14" fmla="*/ 268432 h 545501"/>
                  <a:gd name="connsiteX15" fmla="*/ 52664 w 183622"/>
                  <a:gd name="connsiteY15" fmla="*/ 94408 h 545501"/>
                  <a:gd name="connsiteX0" fmla="*/ 52664 w 183622"/>
                  <a:gd name="connsiteY0" fmla="*/ 99119 h 550212"/>
                  <a:gd name="connsiteX1" fmla="*/ 102157 w 183622"/>
                  <a:gd name="connsiteY1" fmla="*/ 4784 h 550212"/>
                  <a:gd name="connsiteX2" fmla="*/ 165425 w 183622"/>
                  <a:gd name="connsiteY2" fmla="*/ 49791 h 550212"/>
                  <a:gd name="connsiteX3" fmla="*/ 151074 w 183622"/>
                  <a:gd name="connsiteY3" fmla="*/ 349755 h 550212"/>
                  <a:gd name="connsiteX4" fmla="*/ 181827 w 183622"/>
                  <a:gd name="connsiteY4" fmla="*/ 459959 h 550212"/>
                  <a:gd name="connsiteX5" fmla="*/ 146973 w 183622"/>
                  <a:gd name="connsiteY5" fmla="*/ 431256 h 550212"/>
                  <a:gd name="connsiteX6" fmla="*/ 157224 w 183622"/>
                  <a:gd name="connsiteY6" fmla="*/ 537868 h 550212"/>
                  <a:gd name="connsiteX7" fmla="*/ 112119 w 183622"/>
                  <a:gd name="connsiteY7" fmla="*/ 441507 h 550212"/>
                  <a:gd name="connsiteX8" fmla="*/ 108019 w 183622"/>
                  <a:gd name="connsiteY8" fmla="*/ 550169 h 550212"/>
                  <a:gd name="connsiteX9" fmla="*/ 77459 w 183622"/>
                  <a:gd name="connsiteY9" fmla="*/ 449804 h 550212"/>
                  <a:gd name="connsiteX10" fmla="*/ 50613 w 183622"/>
                  <a:gd name="connsiteY10" fmla="*/ 544019 h 550212"/>
                  <a:gd name="connsiteX11" fmla="*/ 44461 w 183622"/>
                  <a:gd name="connsiteY11" fmla="*/ 445607 h 550212"/>
                  <a:gd name="connsiteX12" fmla="*/ 3458 w 183622"/>
                  <a:gd name="connsiteY12" fmla="*/ 466109 h 550212"/>
                  <a:gd name="connsiteX13" fmla="*/ 28060 w 183622"/>
                  <a:gd name="connsiteY13" fmla="*/ 402553 h 550212"/>
                  <a:gd name="connsiteX14" fmla="*/ 56860 w 183622"/>
                  <a:gd name="connsiteY14" fmla="*/ 273143 h 550212"/>
                  <a:gd name="connsiteX15" fmla="*/ 52664 w 183622"/>
                  <a:gd name="connsiteY15" fmla="*/ 99119 h 550212"/>
                  <a:gd name="connsiteX0" fmla="*/ 52664 w 183622"/>
                  <a:gd name="connsiteY0" fmla="*/ 52963 h 547041"/>
                  <a:gd name="connsiteX1" fmla="*/ 102157 w 183622"/>
                  <a:gd name="connsiteY1" fmla="*/ 1613 h 547041"/>
                  <a:gd name="connsiteX2" fmla="*/ 165425 w 183622"/>
                  <a:gd name="connsiteY2" fmla="*/ 46620 h 547041"/>
                  <a:gd name="connsiteX3" fmla="*/ 151074 w 183622"/>
                  <a:gd name="connsiteY3" fmla="*/ 346584 h 547041"/>
                  <a:gd name="connsiteX4" fmla="*/ 181827 w 183622"/>
                  <a:gd name="connsiteY4" fmla="*/ 456788 h 547041"/>
                  <a:gd name="connsiteX5" fmla="*/ 146973 w 183622"/>
                  <a:gd name="connsiteY5" fmla="*/ 428085 h 547041"/>
                  <a:gd name="connsiteX6" fmla="*/ 157224 w 183622"/>
                  <a:gd name="connsiteY6" fmla="*/ 534697 h 547041"/>
                  <a:gd name="connsiteX7" fmla="*/ 112119 w 183622"/>
                  <a:gd name="connsiteY7" fmla="*/ 438336 h 547041"/>
                  <a:gd name="connsiteX8" fmla="*/ 108019 w 183622"/>
                  <a:gd name="connsiteY8" fmla="*/ 546998 h 547041"/>
                  <a:gd name="connsiteX9" fmla="*/ 77459 w 183622"/>
                  <a:gd name="connsiteY9" fmla="*/ 446633 h 547041"/>
                  <a:gd name="connsiteX10" fmla="*/ 50613 w 183622"/>
                  <a:gd name="connsiteY10" fmla="*/ 540848 h 547041"/>
                  <a:gd name="connsiteX11" fmla="*/ 44461 w 183622"/>
                  <a:gd name="connsiteY11" fmla="*/ 442436 h 547041"/>
                  <a:gd name="connsiteX12" fmla="*/ 3458 w 183622"/>
                  <a:gd name="connsiteY12" fmla="*/ 462938 h 547041"/>
                  <a:gd name="connsiteX13" fmla="*/ 28060 w 183622"/>
                  <a:gd name="connsiteY13" fmla="*/ 399382 h 547041"/>
                  <a:gd name="connsiteX14" fmla="*/ 56860 w 183622"/>
                  <a:gd name="connsiteY14" fmla="*/ 269972 h 547041"/>
                  <a:gd name="connsiteX15" fmla="*/ 52664 w 183622"/>
                  <a:gd name="connsiteY15" fmla="*/ 52963 h 547041"/>
                  <a:gd name="connsiteX0" fmla="*/ 52664 w 183622"/>
                  <a:gd name="connsiteY0" fmla="*/ 61534 h 555612"/>
                  <a:gd name="connsiteX1" fmla="*/ 100203 w 183622"/>
                  <a:gd name="connsiteY1" fmla="*/ 415 h 555612"/>
                  <a:gd name="connsiteX2" fmla="*/ 165425 w 183622"/>
                  <a:gd name="connsiteY2" fmla="*/ 55191 h 555612"/>
                  <a:gd name="connsiteX3" fmla="*/ 151074 w 183622"/>
                  <a:gd name="connsiteY3" fmla="*/ 355155 h 555612"/>
                  <a:gd name="connsiteX4" fmla="*/ 181827 w 183622"/>
                  <a:gd name="connsiteY4" fmla="*/ 465359 h 555612"/>
                  <a:gd name="connsiteX5" fmla="*/ 146973 w 183622"/>
                  <a:gd name="connsiteY5" fmla="*/ 436656 h 555612"/>
                  <a:gd name="connsiteX6" fmla="*/ 157224 w 183622"/>
                  <a:gd name="connsiteY6" fmla="*/ 543268 h 555612"/>
                  <a:gd name="connsiteX7" fmla="*/ 112119 w 183622"/>
                  <a:gd name="connsiteY7" fmla="*/ 446907 h 555612"/>
                  <a:gd name="connsiteX8" fmla="*/ 108019 w 183622"/>
                  <a:gd name="connsiteY8" fmla="*/ 555569 h 555612"/>
                  <a:gd name="connsiteX9" fmla="*/ 77459 w 183622"/>
                  <a:gd name="connsiteY9" fmla="*/ 455204 h 555612"/>
                  <a:gd name="connsiteX10" fmla="*/ 50613 w 183622"/>
                  <a:gd name="connsiteY10" fmla="*/ 549419 h 555612"/>
                  <a:gd name="connsiteX11" fmla="*/ 44461 w 183622"/>
                  <a:gd name="connsiteY11" fmla="*/ 451007 h 555612"/>
                  <a:gd name="connsiteX12" fmla="*/ 3458 w 183622"/>
                  <a:gd name="connsiteY12" fmla="*/ 471509 h 555612"/>
                  <a:gd name="connsiteX13" fmla="*/ 28060 w 183622"/>
                  <a:gd name="connsiteY13" fmla="*/ 407953 h 555612"/>
                  <a:gd name="connsiteX14" fmla="*/ 56860 w 183622"/>
                  <a:gd name="connsiteY14" fmla="*/ 278543 h 555612"/>
                  <a:gd name="connsiteX15" fmla="*/ 52664 w 183622"/>
                  <a:gd name="connsiteY15" fmla="*/ 61534 h 555612"/>
                  <a:gd name="connsiteX0" fmla="*/ 52664 w 183622"/>
                  <a:gd name="connsiteY0" fmla="*/ 61534 h 555612"/>
                  <a:gd name="connsiteX1" fmla="*/ 100203 w 183622"/>
                  <a:gd name="connsiteY1" fmla="*/ 415 h 555612"/>
                  <a:gd name="connsiteX2" fmla="*/ 165425 w 183622"/>
                  <a:gd name="connsiteY2" fmla="*/ 55191 h 555612"/>
                  <a:gd name="connsiteX3" fmla="*/ 151074 w 183622"/>
                  <a:gd name="connsiteY3" fmla="*/ 355155 h 555612"/>
                  <a:gd name="connsiteX4" fmla="*/ 181827 w 183622"/>
                  <a:gd name="connsiteY4" fmla="*/ 465359 h 555612"/>
                  <a:gd name="connsiteX5" fmla="*/ 146973 w 183622"/>
                  <a:gd name="connsiteY5" fmla="*/ 436656 h 555612"/>
                  <a:gd name="connsiteX6" fmla="*/ 157224 w 183622"/>
                  <a:gd name="connsiteY6" fmla="*/ 543268 h 555612"/>
                  <a:gd name="connsiteX7" fmla="*/ 112119 w 183622"/>
                  <a:gd name="connsiteY7" fmla="*/ 446907 h 555612"/>
                  <a:gd name="connsiteX8" fmla="*/ 108019 w 183622"/>
                  <a:gd name="connsiteY8" fmla="*/ 555569 h 555612"/>
                  <a:gd name="connsiteX9" fmla="*/ 77459 w 183622"/>
                  <a:gd name="connsiteY9" fmla="*/ 455204 h 555612"/>
                  <a:gd name="connsiteX10" fmla="*/ 50613 w 183622"/>
                  <a:gd name="connsiteY10" fmla="*/ 549419 h 555612"/>
                  <a:gd name="connsiteX11" fmla="*/ 44461 w 183622"/>
                  <a:gd name="connsiteY11" fmla="*/ 451007 h 555612"/>
                  <a:gd name="connsiteX12" fmla="*/ 3458 w 183622"/>
                  <a:gd name="connsiteY12" fmla="*/ 471509 h 555612"/>
                  <a:gd name="connsiteX13" fmla="*/ 28060 w 183622"/>
                  <a:gd name="connsiteY13" fmla="*/ 407953 h 555612"/>
                  <a:gd name="connsiteX14" fmla="*/ 56860 w 183622"/>
                  <a:gd name="connsiteY14" fmla="*/ 278543 h 555612"/>
                  <a:gd name="connsiteX15" fmla="*/ 52664 w 183622"/>
                  <a:gd name="connsiteY15" fmla="*/ 61534 h 5556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83622" h="555612">
                    <a:moveTo>
                      <a:pt x="52664" y="61534"/>
                    </a:moveTo>
                    <a:cubicBezTo>
                      <a:pt x="59888" y="15179"/>
                      <a:pt x="81410" y="1472"/>
                      <a:pt x="100203" y="415"/>
                    </a:cubicBezTo>
                    <a:cubicBezTo>
                      <a:pt x="118996" y="-642"/>
                      <a:pt x="156947" y="-3932"/>
                      <a:pt x="165425" y="55191"/>
                    </a:cubicBezTo>
                    <a:cubicBezTo>
                      <a:pt x="173903" y="114314"/>
                      <a:pt x="148340" y="286794"/>
                      <a:pt x="151074" y="355155"/>
                    </a:cubicBezTo>
                    <a:cubicBezTo>
                      <a:pt x="153808" y="423516"/>
                      <a:pt x="192279" y="447868"/>
                      <a:pt x="181827" y="465359"/>
                    </a:cubicBezTo>
                    <a:cubicBezTo>
                      <a:pt x="171375" y="482850"/>
                      <a:pt x="151074" y="423671"/>
                      <a:pt x="146973" y="436656"/>
                    </a:cubicBezTo>
                    <a:cubicBezTo>
                      <a:pt x="142873" y="449641"/>
                      <a:pt x="171138" y="533553"/>
                      <a:pt x="157224" y="543268"/>
                    </a:cubicBezTo>
                    <a:cubicBezTo>
                      <a:pt x="143310" y="552983"/>
                      <a:pt x="120320" y="444857"/>
                      <a:pt x="112119" y="446907"/>
                    </a:cubicBezTo>
                    <a:cubicBezTo>
                      <a:pt x="103918" y="448957"/>
                      <a:pt x="123565" y="558094"/>
                      <a:pt x="108019" y="555569"/>
                    </a:cubicBezTo>
                    <a:cubicBezTo>
                      <a:pt x="92473" y="553044"/>
                      <a:pt x="87027" y="456229"/>
                      <a:pt x="77459" y="455204"/>
                    </a:cubicBezTo>
                    <a:cubicBezTo>
                      <a:pt x="67891" y="454179"/>
                      <a:pt x="67836" y="548164"/>
                      <a:pt x="50613" y="549419"/>
                    </a:cubicBezTo>
                    <a:cubicBezTo>
                      <a:pt x="33390" y="550674"/>
                      <a:pt x="52320" y="463992"/>
                      <a:pt x="44461" y="451007"/>
                    </a:cubicBezTo>
                    <a:cubicBezTo>
                      <a:pt x="36602" y="438022"/>
                      <a:pt x="16442" y="478685"/>
                      <a:pt x="3458" y="471509"/>
                    </a:cubicBezTo>
                    <a:cubicBezTo>
                      <a:pt x="-9526" y="464333"/>
                      <a:pt x="17467" y="429480"/>
                      <a:pt x="28060" y="407953"/>
                    </a:cubicBezTo>
                    <a:cubicBezTo>
                      <a:pt x="60144" y="359073"/>
                      <a:pt x="59236" y="343593"/>
                      <a:pt x="56860" y="278543"/>
                    </a:cubicBezTo>
                    <a:cubicBezTo>
                      <a:pt x="54484" y="213493"/>
                      <a:pt x="45440" y="107889"/>
                      <a:pt x="52664" y="61534"/>
                    </a:cubicBezTo>
                    <a:close/>
                  </a:path>
                </a:pathLst>
              </a:custGeom>
              <a:solidFill>
                <a:srgbClr val="FBDBC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/>
                <a:endParaRPr lang="en-US" sz="2700" dirty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17" name="Freeform: Shape 16">
                <a:extLst>
                  <a:ext uri="{FF2B5EF4-FFF2-40B4-BE49-F238E27FC236}">
                    <a16:creationId xmlns:a16="http://schemas.microsoft.com/office/drawing/2014/main" id="{F28D5AC7-039C-4331-A896-382F17490D93}"/>
                  </a:ext>
                </a:extLst>
              </p:cNvPr>
              <p:cNvSpPr/>
              <p:nvPr/>
            </p:nvSpPr>
            <p:spPr>
              <a:xfrm rot="19720322" flipH="1">
                <a:off x="2417901" y="2746479"/>
                <a:ext cx="374692" cy="635655"/>
              </a:xfrm>
              <a:custGeom>
                <a:avLst/>
                <a:gdLst>
                  <a:gd name="connsiteX0" fmla="*/ 26048 w 207295"/>
                  <a:gd name="connsiteY0" fmla="*/ 89400 h 310281"/>
                  <a:gd name="connsiteX1" fmla="*/ 88597 w 207295"/>
                  <a:gd name="connsiteY1" fmla="*/ 44 h 310281"/>
                  <a:gd name="connsiteX2" fmla="*/ 171995 w 207295"/>
                  <a:gd name="connsiteY2" fmla="*/ 80464 h 310281"/>
                  <a:gd name="connsiteX3" fmla="*/ 204758 w 207295"/>
                  <a:gd name="connsiteY3" fmla="*/ 274067 h 310281"/>
                  <a:gd name="connsiteX4" fmla="*/ 109446 w 207295"/>
                  <a:gd name="connsiteY4" fmla="*/ 294916 h 310281"/>
                  <a:gd name="connsiteX5" fmla="*/ 5199 w 207295"/>
                  <a:gd name="connsiteY5" fmla="*/ 294916 h 310281"/>
                  <a:gd name="connsiteX6" fmla="*/ 26048 w 207295"/>
                  <a:gd name="connsiteY6" fmla="*/ 89400 h 310281"/>
                  <a:gd name="connsiteX0" fmla="*/ 25027 w 206625"/>
                  <a:gd name="connsiteY0" fmla="*/ 89400 h 324978"/>
                  <a:gd name="connsiteX1" fmla="*/ 87576 w 206625"/>
                  <a:gd name="connsiteY1" fmla="*/ 44 h 324978"/>
                  <a:gd name="connsiteX2" fmla="*/ 170974 w 206625"/>
                  <a:gd name="connsiteY2" fmla="*/ 80464 h 324978"/>
                  <a:gd name="connsiteX3" fmla="*/ 203737 w 206625"/>
                  <a:gd name="connsiteY3" fmla="*/ 274067 h 324978"/>
                  <a:gd name="connsiteX4" fmla="*/ 102468 w 206625"/>
                  <a:gd name="connsiteY4" fmla="*/ 321723 h 324978"/>
                  <a:gd name="connsiteX5" fmla="*/ 4178 w 206625"/>
                  <a:gd name="connsiteY5" fmla="*/ 294916 h 324978"/>
                  <a:gd name="connsiteX6" fmla="*/ 25027 w 206625"/>
                  <a:gd name="connsiteY6" fmla="*/ 89400 h 324978"/>
                  <a:gd name="connsiteX0" fmla="*/ 25027 w 215052"/>
                  <a:gd name="connsiteY0" fmla="*/ 89406 h 325089"/>
                  <a:gd name="connsiteX1" fmla="*/ 87576 w 215052"/>
                  <a:gd name="connsiteY1" fmla="*/ 50 h 325089"/>
                  <a:gd name="connsiteX2" fmla="*/ 170974 w 215052"/>
                  <a:gd name="connsiteY2" fmla="*/ 80470 h 325089"/>
                  <a:gd name="connsiteX3" fmla="*/ 212673 w 215052"/>
                  <a:gd name="connsiteY3" fmla="*/ 300880 h 325089"/>
                  <a:gd name="connsiteX4" fmla="*/ 102468 w 215052"/>
                  <a:gd name="connsiteY4" fmla="*/ 321729 h 325089"/>
                  <a:gd name="connsiteX5" fmla="*/ 4178 w 215052"/>
                  <a:gd name="connsiteY5" fmla="*/ 294922 h 325089"/>
                  <a:gd name="connsiteX6" fmla="*/ 25027 w 215052"/>
                  <a:gd name="connsiteY6" fmla="*/ 89406 h 325089"/>
                  <a:gd name="connsiteX0" fmla="*/ 33149 w 223174"/>
                  <a:gd name="connsiteY0" fmla="*/ 89406 h 331862"/>
                  <a:gd name="connsiteX1" fmla="*/ 95698 w 223174"/>
                  <a:gd name="connsiteY1" fmla="*/ 50 h 331862"/>
                  <a:gd name="connsiteX2" fmla="*/ 179096 w 223174"/>
                  <a:gd name="connsiteY2" fmla="*/ 80470 h 331862"/>
                  <a:gd name="connsiteX3" fmla="*/ 220795 w 223174"/>
                  <a:gd name="connsiteY3" fmla="*/ 300880 h 331862"/>
                  <a:gd name="connsiteX4" fmla="*/ 110590 w 223174"/>
                  <a:gd name="connsiteY4" fmla="*/ 321729 h 331862"/>
                  <a:gd name="connsiteX5" fmla="*/ 3365 w 223174"/>
                  <a:gd name="connsiteY5" fmla="*/ 309814 h 331862"/>
                  <a:gd name="connsiteX6" fmla="*/ 33149 w 223174"/>
                  <a:gd name="connsiteY6" fmla="*/ 89406 h 331862"/>
                  <a:gd name="connsiteX0" fmla="*/ 23550 w 225489"/>
                  <a:gd name="connsiteY0" fmla="*/ 104561 h 331102"/>
                  <a:gd name="connsiteX1" fmla="*/ 98013 w 225489"/>
                  <a:gd name="connsiteY1" fmla="*/ 312 h 331102"/>
                  <a:gd name="connsiteX2" fmla="*/ 181411 w 225489"/>
                  <a:gd name="connsiteY2" fmla="*/ 80732 h 331102"/>
                  <a:gd name="connsiteX3" fmla="*/ 223110 w 225489"/>
                  <a:gd name="connsiteY3" fmla="*/ 301142 h 331102"/>
                  <a:gd name="connsiteX4" fmla="*/ 112905 w 225489"/>
                  <a:gd name="connsiteY4" fmla="*/ 321991 h 331102"/>
                  <a:gd name="connsiteX5" fmla="*/ 5680 w 225489"/>
                  <a:gd name="connsiteY5" fmla="*/ 310076 h 331102"/>
                  <a:gd name="connsiteX6" fmla="*/ 23550 w 225489"/>
                  <a:gd name="connsiteY6" fmla="*/ 104561 h 331102"/>
                  <a:gd name="connsiteX0" fmla="*/ 23550 w 227742"/>
                  <a:gd name="connsiteY0" fmla="*/ 104561 h 331102"/>
                  <a:gd name="connsiteX1" fmla="*/ 98013 w 227742"/>
                  <a:gd name="connsiteY1" fmla="*/ 312 h 331102"/>
                  <a:gd name="connsiteX2" fmla="*/ 196304 w 227742"/>
                  <a:gd name="connsiteY2" fmla="*/ 80732 h 331102"/>
                  <a:gd name="connsiteX3" fmla="*/ 223110 w 227742"/>
                  <a:gd name="connsiteY3" fmla="*/ 301142 h 331102"/>
                  <a:gd name="connsiteX4" fmla="*/ 112905 w 227742"/>
                  <a:gd name="connsiteY4" fmla="*/ 321991 h 331102"/>
                  <a:gd name="connsiteX5" fmla="*/ 5680 w 227742"/>
                  <a:gd name="connsiteY5" fmla="*/ 310076 h 331102"/>
                  <a:gd name="connsiteX6" fmla="*/ 23550 w 227742"/>
                  <a:gd name="connsiteY6" fmla="*/ 104561 h 331102"/>
                  <a:gd name="connsiteX0" fmla="*/ 19305 w 229454"/>
                  <a:gd name="connsiteY0" fmla="*/ 68648 h 333403"/>
                  <a:gd name="connsiteX1" fmla="*/ 99725 w 229454"/>
                  <a:gd name="connsiteY1" fmla="*/ 141 h 333403"/>
                  <a:gd name="connsiteX2" fmla="*/ 198016 w 229454"/>
                  <a:gd name="connsiteY2" fmla="*/ 80561 h 333403"/>
                  <a:gd name="connsiteX3" fmla="*/ 224822 w 229454"/>
                  <a:gd name="connsiteY3" fmla="*/ 300971 h 333403"/>
                  <a:gd name="connsiteX4" fmla="*/ 114617 w 229454"/>
                  <a:gd name="connsiteY4" fmla="*/ 321820 h 333403"/>
                  <a:gd name="connsiteX5" fmla="*/ 7392 w 229454"/>
                  <a:gd name="connsiteY5" fmla="*/ 309905 h 333403"/>
                  <a:gd name="connsiteX6" fmla="*/ 19305 w 229454"/>
                  <a:gd name="connsiteY6" fmla="*/ 68648 h 333403"/>
                  <a:gd name="connsiteX0" fmla="*/ 19305 w 226896"/>
                  <a:gd name="connsiteY0" fmla="*/ 68558 h 333313"/>
                  <a:gd name="connsiteX1" fmla="*/ 99725 w 226896"/>
                  <a:gd name="connsiteY1" fmla="*/ 51 h 333313"/>
                  <a:gd name="connsiteX2" fmla="*/ 180145 w 226896"/>
                  <a:gd name="connsiteY2" fmla="*/ 62599 h 333313"/>
                  <a:gd name="connsiteX3" fmla="*/ 224822 w 226896"/>
                  <a:gd name="connsiteY3" fmla="*/ 300881 h 333313"/>
                  <a:gd name="connsiteX4" fmla="*/ 114617 w 226896"/>
                  <a:gd name="connsiteY4" fmla="*/ 321730 h 333313"/>
                  <a:gd name="connsiteX5" fmla="*/ 7392 w 226896"/>
                  <a:gd name="connsiteY5" fmla="*/ 309815 h 333313"/>
                  <a:gd name="connsiteX6" fmla="*/ 19305 w 226896"/>
                  <a:gd name="connsiteY6" fmla="*/ 68558 h 333313"/>
                  <a:gd name="connsiteX0" fmla="*/ 18790 w 226497"/>
                  <a:gd name="connsiteY0" fmla="*/ 95334 h 360089"/>
                  <a:gd name="connsiteX1" fmla="*/ 84318 w 226497"/>
                  <a:gd name="connsiteY1" fmla="*/ 20 h 360089"/>
                  <a:gd name="connsiteX2" fmla="*/ 179630 w 226497"/>
                  <a:gd name="connsiteY2" fmla="*/ 89375 h 360089"/>
                  <a:gd name="connsiteX3" fmla="*/ 224307 w 226497"/>
                  <a:gd name="connsiteY3" fmla="*/ 327657 h 360089"/>
                  <a:gd name="connsiteX4" fmla="*/ 114102 w 226497"/>
                  <a:gd name="connsiteY4" fmla="*/ 348506 h 360089"/>
                  <a:gd name="connsiteX5" fmla="*/ 6877 w 226497"/>
                  <a:gd name="connsiteY5" fmla="*/ 336591 h 360089"/>
                  <a:gd name="connsiteX6" fmla="*/ 18790 w 226497"/>
                  <a:gd name="connsiteY6" fmla="*/ 95334 h 3600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26497" h="360089">
                    <a:moveTo>
                      <a:pt x="18790" y="95334"/>
                    </a:moveTo>
                    <a:cubicBezTo>
                      <a:pt x="31697" y="39239"/>
                      <a:pt x="57511" y="1013"/>
                      <a:pt x="84318" y="20"/>
                    </a:cubicBezTo>
                    <a:cubicBezTo>
                      <a:pt x="111125" y="-973"/>
                      <a:pt x="156299" y="34769"/>
                      <a:pt x="179630" y="89375"/>
                    </a:cubicBezTo>
                    <a:cubicBezTo>
                      <a:pt x="202961" y="143981"/>
                      <a:pt x="235228" y="284469"/>
                      <a:pt x="224307" y="327657"/>
                    </a:cubicBezTo>
                    <a:cubicBezTo>
                      <a:pt x="213386" y="370845"/>
                      <a:pt x="147362" y="345031"/>
                      <a:pt x="114102" y="348506"/>
                    </a:cubicBezTo>
                    <a:cubicBezTo>
                      <a:pt x="80842" y="351981"/>
                      <a:pt x="22762" y="378786"/>
                      <a:pt x="6877" y="336591"/>
                    </a:cubicBezTo>
                    <a:cubicBezTo>
                      <a:pt x="-9008" y="294396"/>
                      <a:pt x="5883" y="151429"/>
                      <a:pt x="18790" y="95334"/>
                    </a:cubicBezTo>
                    <a:close/>
                  </a:path>
                </a:pathLst>
              </a:custGeom>
              <a:solidFill>
                <a:srgbClr val="D6323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/>
                <a:endParaRPr lang="en-US" sz="270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19" name="Freeform: Shape 18">
                <a:extLst>
                  <a:ext uri="{FF2B5EF4-FFF2-40B4-BE49-F238E27FC236}">
                    <a16:creationId xmlns:a16="http://schemas.microsoft.com/office/drawing/2014/main" id="{FB2B92C1-D9B4-4140-9F29-F3E049EF5966}"/>
                  </a:ext>
                </a:extLst>
              </p:cNvPr>
              <p:cNvSpPr/>
              <p:nvPr/>
            </p:nvSpPr>
            <p:spPr>
              <a:xfrm flipH="1">
                <a:off x="2244380" y="5375435"/>
                <a:ext cx="240317" cy="738861"/>
              </a:xfrm>
              <a:custGeom>
                <a:avLst/>
                <a:gdLst>
                  <a:gd name="connsiteX0" fmla="*/ 5859 w 185874"/>
                  <a:gd name="connsiteY0" fmla="*/ 56783 h 399366"/>
                  <a:gd name="connsiteX1" fmla="*/ 14526 w 185874"/>
                  <a:gd name="connsiteY1" fmla="*/ 312468 h 399366"/>
                  <a:gd name="connsiteX2" fmla="*/ 96865 w 185874"/>
                  <a:gd name="connsiteY2" fmla="*/ 399141 h 399366"/>
                  <a:gd name="connsiteX3" fmla="*/ 174871 w 185874"/>
                  <a:gd name="connsiteY3" fmla="*/ 327636 h 399366"/>
                  <a:gd name="connsiteX4" fmla="*/ 174871 w 185874"/>
                  <a:gd name="connsiteY4" fmla="*/ 65450 h 399366"/>
                  <a:gd name="connsiteX5" fmla="*/ 77364 w 185874"/>
                  <a:gd name="connsiteY5" fmla="*/ 445 h 399366"/>
                  <a:gd name="connsiteX6" fmla="*/ 5859 w 185874"/>
                  <a:gd name="connsiteY6" fmla="*/ 56783 h 399366"/>
                  <a:gd name="connsiteX0" fmla="*/ 6653 w 186668"/>
                  <a:gd name="connsiteY0" fmla="*/ 56783 h 399366"/>
                  <a:gd name="connsiteX1" fmla="*/ 15320 w 186668"/>
                  <a:gd name="connsiteY1" fmla="*/ 312468 h 399366"/>
                  <a:gd name="connsiteX2" fmla="*/ 97659 w 186668"/>
                  <a:gd name="connsiteY2" fmla="*/ 399141 h 399366"/>
                  <a:gd name="connsiteX3" fmla="*/ 175665 w 186668"/>
                  <a:gd name="connsiteY3" fmla="*/ 327636 h 399366"/>
                  <a:gd name="connsiteX4" fmla="*/ 175665 w 186668"/>
                  <a:gd name="connsiteY4" fmla="*/ 65450 h 399366"/>
                  <a:gd name="connsiteX5" fmla="*/ 88992 w 186668"/>
                  <a:gd name="connsiteY5" fmla="*/ 445 h 399366"/>
                  <a:gd name="connsiteX6" fmla="*/ 6653 w 186668"/>
                  <a:gd name="connsiteY6" fmla="*/ 56783 h 399366"/>
                  <a:gd name="connsiteX0" fmla="*/ 6970 w 186985"/>
                  <a:gd name="connsiteY0" fmla="*/ 56783 h 399366"/>
                  <a:gd name="connsiteX1" fmla="*/ 15637 w 186985"/>
                  <a:gd name="connsiteY1" fmla="*/ 312468 h 399366"/>
                  <a:gd name="connsiteX2" fmla="*/ 97976 w 186985"/>
                  <a:gd name="connsiteY2" fmla="*/ 399141 h 399366"/>
                  <a:gd name="connsiteX3" fmla="*/ 175982 w 186985"/>
                  <a:gd name="connsiteY3" fmla="*/ 327636 h 399366"/>
                  <a:gd name="connsiteX4" fmla="*/ 175982 w 186985"/>
                  <a:gd name="connsiteY4" fmla="*/ 65450 h 399366"/>
                  <a:gd name="connsiteX5" fmla="*/ 93643 w 186985"/>
                  <a:gd name="connsiteY5" fmla="*/ 445 h 399366"/>
                  <a:gd name="connsiteX6" fmla="*/ 6970 w 186985"/>
                  <a:gd name="connsiteY6" fmla="*/ 56783 h 399366"/>
                  <a:gd name="connsiteX0" fmla="*/ 5948 w 190296"/>
                  <a:gd name="connsiteY0" fmla="*/ 67181 h 398930"/>
                  <a:gd name="connsiteX1" fmla="*/ 18948 w 190296"/>
                  <a:gd name="connsiteY1" fmla="*/ 312032 h 398930"/>
                  <a:gd name="connsiteX2" fmla="*/ 101287 w 190296"/>
                  <a:gd name="connsiteY2" fmla="*/ 398705 h 398930"/>
                  <a:gd name="connsiteX3" fmla="*/ 179293 w 190296"/>
                  <a:gd name="connsiteY3" fmla="*/ 327200 h 398930"/>
                  <a:gd name="connsiteX4" fmla="*/ 179293 w 190296"/>
                  <a:gd name="connsiteY4" fmla="*/ 65014 h 398930"/>
                  <a:gd name="connsiteX5" fmla="*/ 96954 w 190296"/>
                  <a:gd name="connsiteY5" fmla="*/ 9 h 398930"/>
                  <a:gd name="connsiteX6" fmla="*/ 5948 w 190296"/>
                  <a:gd name="connsiteY6" fmla="*/ 67181 h 398930"/>
                  <a:gd name="connsiteX0" fmla="*/ 8303 w 183984"/>
                  <a:gd name="connsiteY0" fmla="*/ 58598 h 399015"/>
                  <a:gd name="connsiteX1" fmla="*/ 12636 w 183984"/>
                  <a:gd name="connsiteY1" fmla="*/ 312117 h 399015"/>
                  <a:gd name="connsiteX2" fmla="*/ 94975 w 183984"/>
                  <a:gd name="connsiteY2" fmla="*/ 398790 h 399015"/>
                  <a:gd name="connsiteX3" fmla="*/ 172981 w 183984"/>
                  <a:gd name="connsiteY3" fmla="*/ 327285 h 399015"/>
                  <a:gd name="connsiteX4" fmla="*/ 172981 w 183984"/>
                  <a:gd name="connsiteY4" fmla="*/ 65099 h 399015"/>
                  <a:gd name="connsiteX5" fmla="*/ 90642 w 183984"/>
                  <a:gd name="connsiteY5" fmla="*/ 94 h 399015"/>
                  <a:gd name="connsiteX6" fmla="*/ 8303 w 183984"/>
                  <a:gd name="connsiteY6" fmla="*/ 58598 h 399015"/>
                  <a:gd name="connsiteX0" fmla="*/ 8303 w 178777"/>
                  <a:gd name="connsiteY0" fmla="*/ 58504 h 398932"/>
                  <a:gd name="connsiteX1" fmla="*/ 12636 w 178777"/>
                  <a:gd name="connsiteY1" fmla="*/ 312023 h 398932"/>
                  <a:gd name="connsiteX2" fmla="*/ 94975 w 178777"/>
                  <a:gd name="connsiteY2" fmla="*/ 398696 h 398932"/>
                  <a:gd name="connsiteX3" fmla="*/ 172981 w 178777"/>
                  <a:gd name="connsiteY3" fmla="*/ 327191 h 398932"/>
                  <a:gd name="connsiteX4" fmla="*/ 162147 w 178777"/>
                  <a:gd name="connsiteY4" fmla="*/ 58505 h 398932"/>
                  <a:gd name="connsiteX5" fmla="*/ 90642 w 178777"/>
                  <a:gd name="connsiteY5" fmla="*/ 0 h 398932"/>
                  <a:gd name="connsiteX6" fmla="*/ 8303 w 178777"/>
                  <a:gd name="connsiteY6" fmla="*/ 58504 h 398932"/>
                  <a:gd name="connsiteX0" fmla="*/ 17753 w 170893"/>
                  <a:gd name="connsiteY0" fmla="*/ 50263 h 399358"/>
                  <a:gd name="connsiteX1" fmla="*/ 4752 w 170893"/>
                  <a:gd name="connsiteY1" fmla="*/ 312449 h 399358"/>
                  <a:gd name="connsiteX2" fmla="*/ 87091 w 170893"/>
                  <a:gd name="connsiteY2" fmla="*/ 399122 h 399358"/>
                  <a:gd name="connsiteX3" fmla="*/ 165097 w 170893"/>
                  <a:gd name="connsiteY3" fmla="*/ 327617 h 399358"/>
                  <a:gd name="connsiteX4" fmla="*/ 154263 w 170893"/>
                  <a:gd name="connsiteY4" fmla="*/ 58931 h 399358"/>
                  <a:gd name="connsiteX5" fmla="*/ 82758 w 170893"/>
                  <a:gd name="connsiteY5" fmla="*/ 426 h 399358"/>
                  <a:gd name="connsiteX6" fmla="*/ 17753 w 170893"/>
                  <a:gd name="connsiteY6" fmla="*/ 50263 h 399358"/>
                  <a:gd name="connsiteX0" fmla="*/ 6182 w 159322"/>
                  <a:gd name="connsiteY0" fmla="*/ 50243 h 399400"/>
                  <a:gd name="connsiteX1" fmla="*/ 10516 w 159322"/>
                  <a:gd name="connsiteY1" fmla="*/ 310262 h 399400"/>
                  <a:gd name="connsiteX2" fmla="*/ 75520 w 159322"/>
                  <a:gd name="connsiteY2" fmla="*/ 399102 h 399400"/>
                  <a:gd name="connsiteX3" fmla="*/ 153526 w 159322"/>
                  <a:gd name="connsiteY3" fmla="*/ 327597 h 399400"/>
                  <a:gd name="connsiteX4" fmla="*/ 142692 w 159322"/>
                  <a:gd name="connsiteY4" fmla="*/ 58911 h 399400"/>
                  <a:gd name="connsiteX5" fmla="*/ 71187 w 159322"/>
                  <a:gd name="connsiteY5" fmla="*/ 406 h 399400"/>
                  <a:gd name="connsiteX6" fmla="*/ 6182 w 159322"/>
                  <a:gd name="connsiteY6" fmla="*/ 50243 h 399400"/>
                  <a:gd name="connsiteX0" fmla="*/ 6182 w 156451"/>
                  <a:gd name="connsiteY0" fmla="*/ 50243 h 399102"/>
                  <a:gd name="connsiteX1" fmla="*/ 10516 w 156451"/>
                  <a:gd name="connsiteY1" fmla="*/ 310262 h 399102"/>
                  <a:gd name="connsiteX2" fmla="*/ 75520 w 156451"/>
                  <a:gd name="connsiteY2" fmla="*/ 399102 h 399102"/>
                  <a:gd name="connsiteX3" fmla="*/ 149193 w 156451"/>
                  <a:gd name="connsiteY3" fmla="*/ 310263 h 399102"/>
                  <a:gd name="connsiteX4" fmla="*/ 142692 w 156451"/>
                  <a:gd name="connsiteY4" fmla="*/ 58911 h 399102"/>
                  <a:gd name="connsiteX5" fmla="*/ 71187 w 156451"/>
                  <a:gd name="connsiteY5" fmla="*/ 406 h 399102"/>
                  <a:gd name="connsiteX6" fmla="*/ 6182 w 156451"/>
                  <a:gd name="connsiteY6" fmla="*/ 50243 h 399102"/>
                  <a:gd name="connsiteX0" fmla="*/ 6073 w 156494"/>
                  <a:gd name="connsiteY0" fmla="*/ 50243 h 377434"/>
                  <a:gd name="connsiteX1" fmla="*/ 10407 w 156494"/>
                  <a:gd name="connsiteY1" fmla="*/ 310262 h 377434"/>
                  <a:gd name="connsiteX2" fmla="*/ 73245 w 156494"/>
                  <a:gd name="connsiteY2" fmla="*/ 377434 h 377434"/>
                  <a:gd name="connsiteX3" fmla="*/ 149084 w 156494"/>
                  <a:gd name="connsiteY3" fmla="*/ 310263 h 377434"/>
                  <a:gd name="connsiteX4" fmla="*/ 142583 w 156494"/>
                  <a:gd name="connsiteY4" fmla="*/ 58911 h 377434"/>
                  <a:gd name="connsiteX5" fmla="*/ 71078 w 156494"/>
                  <a:gd name="connsiteY5" fmla="*/ 406 h 377434"/>
                  <a:gd name="connsiteX6" fmla="*/ 6073 w 156494"/>
                  <a:gd name="connsiteY6" fmla="*/ 50243 h 377434"/>
                  <a:gd name="connsiteX0" fmla="*/ 6073 w 156494"/>
                  <a:gd name="connsiteY0" fmla="*/ 49900 h 377091"/>
                  <a:gd name="connsiteX1" fmla="*/ 10407 w 156494"/>
                  <a:gd name="connsiteY1" fmla="*/ 309919 h 377091"/>
                  <a:gd name="connsiteX2" fmla="*/ 73245 w 156494"/>
                  <a:gd name="connsiteY2" fmla="*/ 377091 h 377091"/>
                  <a:gd name="connsiteX3" fmla="*/ 149084 w 156494"/>
                  <a:gd name="connsiteY3" fmla="*/ 309920 h 377091"/>
                  <a:gd name="connsiteX4" fmla="*/ 142583 w 156494"/>
                  <a:gd name="connsiteY4" fmla="*/ 58568 h 377091"/>
                  <a:gd name="connsiteX5" fmla="*/ 71078 w 156494"/>
                  <a:gd name="connsiteY5" fmla="*/ 63 h 377091"/>
                  <a:gd name="connsiteX6" fmla="*/ 6073 w 156494"/>
                  <a:gd name="connsiteY6" fmla="*/ 49900 h 377091"/>
                  <a:gd name="connsiteX0" fmla="*/ 3203 w 153624"/>
                  <a:gd name="connsiteY0" fmla="*/ 49900 h 377097"/>
                  <a:gd name="connsiteX1" fmla="*/ 16204 w 153624"/>
                  <a:gd name="connsiteY1" fmla="*/ 307752 h 377097"/>
                  <a:gd name="connsiteX2" fmla="*/ 70375 w 153624"/>
                  <a:gd name="connsiteY2" fmla="*/ 377091 h 377097"/>
                  <a:gd name="connsiteX3" fmla="*/ 146214 w 153624"/>
                  <a:gd name="connsiteY3" fmla="*/ 309920 h 377097"/>
                  <a:gd name="connsiteX4" fmla="*/ 139713 w 153624"/>
                  <a:gd name="connsiteY4" fmla="*/ 58568 h 377097"/>
                  <a:gd name="connsiteX5" fmla="*/ 68208 w 153624"/>
                  <a:gd name="connsiteY5" fmla="*/ 63 h 377097"/>
                  <a:gd name="connsiteX6" fmla="*/ 3203 w 153624"/>
                  <a:gd name="connsiteY6" fmla="*/ 49900 h 377097"/>
                  <a:gd name="connsiteX0" fmla="*/ 3203 w 149322"/>
                  <a:gd name="connsiteY0" fmla="*/ 49900 h 377097"/>
                  <a:gd name="connsiteX1" fmla="*/ 16204 w 149322"/>
                  <a:gd name="connsiteY1" fmla="*/ 307752 h 377097"/>
                  <a:gd name="connsiteX2" fmla="*/ 70375 w 149322"/>
                  <a:gd name="connsiteY2" fmla="*/ 377091 h 377097"/>
                  <a:gd name="connsiteX3" fmla="*/ 137546 w 149322"/>
                  <a:gd name="connsiteY3" fmla="*/ 309920 h 377097"/>
                  <a:gd name="connsiteX4" fmla="*/ 139713 w 149322"/>
                  <a:gd name="connsiteY4" fmla="*/ 58568 h 377097"/>
                  <a:gd name="connsiteX5" fmla="*/ 68208 w 149322"/>
                  <a:gd name="connsiteY5" fmla="*/ 63 h 377097"/>
                  <a:gd name="connsiteX6" fmla="*/ 3203 w 149322"/>
                  <a:gd name="connsiteY6" fmla="*/ 49900 h 377097"/>
                  <a:gd name="connsiteX0" fmla="*/ 3488 w 149064"/>
                  <a:gd name="connsiteY0" fmla="*/ 49900 h 366272"/>
                  <a:gd name="connsiteX1" fmla="*/ 16489 w 149064"/>
                  <a:gd name="connsiteY1" fmla="*/ 307752 h 366272"/>
                  <a:gd name="connsiteX2" fmla="*/ 81494 w 149064"/>
                  <a:gd name="connsiteY2" fmla="*/ 366257 h 366272"/>
                  <a:gd name="connsiteX3" fmla="*/ 137831 w 149064"/>
                  <a:gd name="connsiteY3" fmla="*/ 309920 h 366272"/>
                  <a:gd name="connsiteX4" fmla="*/ 139998 w 149064"/>
                  <a:gd name="connsiteY4" fmla="*/ 58568 h 366272"/>
                  <a:gd name="connsiteX5" fmla="*/ 68493 w 149064"/>
                  <a:gd name="connsiteY5" fmla="*/ 63 h 366272"/>
                  <a:gd name="connsiteX6" fmla="*/ 3488 w 149064"/>
                  <a:gd name="connsiteY6" fmla="*/ 49900 h 366272"/>
                  <a:gd name="connsiteX0" fmla="*/ 3429 w 149111"/>
                  <a:gd name="connsiteY0" fmla="*/ 49900 h 361956"/>
                  <a:gd name="connsiteX1" fmla="*/ 16430 w 149111"/>
                  <a:gd name="connsiteY1" fmla="*/ 307752 h 361956"/>
                  <a:gd name="connsiteX2" fmla="*/ 79268 w 149111"/>
                  <a:gd name="connsiteY2" fmla="*/ 361924 h 361956"/>
                  <a:gd name="connsiteX3" fmla="*/ 137772 w 149111"/>
                  <a:gd name="connsiteY3" fmla="*/ 309920 h 361956"/>
                  <a:gd name="connsiteX4" fmla="*/ 139939 w 149111"/>
                  <a:gd name="connsiteY4" fmla="*/ 58568 h 361956"/>
                  <a:gd name="connsiteX5" fmla="*/ 68434 w 149111"/>
                  <a:gd name="connsiteY5" fmla="*/ 63 h 361956"/>
                  <a:gd name="connsiteX6" fmla="*/ 3429 w 149111"/>
                  <a:gd name="connsiteY6" fmla="*/ 49900 h 361956"/>
                  <a:gd name="connsiteX0" fmla="*/ 3429 w 149111"/>
                  <a:gd name="connsiteY0" fmla="*/ 49900 h 362079"/>
                  <a:gd name="connsiteX1" fmla="*/ 16430 w 149111"/>
                  <a:gd name="connsiteY1" fmla="*/ 307752 h 362079"/>
                  <a:gd name="connsiteX2" fmla="*/ 79268 w 149111"/>
                  <a:gd name="connsiteY2" fmla="*/ 361924 h 362079"/>
                  <a:gd name="connsiteX3" fmla="*/ 137772 w 149111"/>
                  <a:gd name="connsiteY3" fmla="*/ 301253 h 362079"/>
                  <a:gd name="connsiteX4" fmla="*/ 139939 w 149111"/>
                  <a:gd name="connsiteY4" fmla="*/ 58568 h 362079"/>
                  <a:gd name="connsiteX5" fmla="*/ 68434 w 149111"/>
                  <a:gd name="connsiteY5" fmla="*/ 63 h 362079"/>
                  <a:gd name="connsiteX6" fmla="*/ 3429 w 149111"/>
                  <a:gd name="connsiteY6" fmla="*/ 49900 h 362079"/>
                  <a:gd name="connsiteX0" fmla="*/ 6496 w 140748"/>
                  <a:gd name="connsiteY0" fmla="*/ 42636 h 364378"/>
                  <a:gd name="connsiteX1" fmla="*/ 8067 w 140748"/>
                  <a:gd name="connsiteY1" fmla="*/ 310013 h 364378"/>
                  <a:gd name="connsiteX2" fmla="*/ 70905 w 140748"/>
                  <a:gd name="connsiteY2" fmla="*/ 364185 h 364378"/>
                  <a:gd name="connsiteX3" fmla="*/ 129409 w 140748"/>
                  <a:gd name="connsiteY3" fmla="*/ 303514 h 364378"/>
                  <a:gd name="connsiteX4" fmla="*/ 131576 w 140748"/>
                  <a:gd name="connsiteY4" fmla="*/ 60829 h 364378"/>
                  <a:gd name="connsiteX5" fmla="*/ 60071 w 140748"/>
                  <a:gd name="connsiteY5" fmla="*/ 2324 h 364378"/>
                  <a:gd name="connsiteX6" fmla="*/ 6496 w 140748"/>
                  <a:gd name="connsiteY6" fmla="*/ 42636 h 364378"/>
                  <a:gd name="connsiteX0" fmla="*/ 6496 w 136138"/>
                  <a:gd name="connsiteY0" fmla="*/ 45571 h 367313"/>
                  <a:gd name="connsiteX1" fmla="*/ 8067 w 136138"/>
                  <a:gd name="connsiteY1" fmla="*/ 312948 h 367313"/>
                  <a:gd name="connsiteX2" fmla="*/ 70905 w 136138"/>
                  <a:gd name="connsiteY2" fmla="*/ 367120 h 367313"/>
                  <a:gd name="connsiteX3" fmla="*/ 129409 w 136138"/>
                  <a:gd name="connsiteY3" fmla="*/ 306449 h 367313"/>
                  <a:gd name="connsiteX4" fmla="*/ 123956 w 136138"/>
                  <a:gd name="connsiteY4" fmla="*/ 37094 h 367313"/>
                  <a:gd name="connsiteX5" fmla="*/ 60071 w 136138"/>
                  <a:gd name="connsiteY5" fmla="*/ 5259 h 367313"/>
                  <a:gd name="connsiteX6" fmla="*/ 6496 w 136138"/>
                  <a:gd name="connsiteY6" fmla="*/ 45571 h 367313"/>
                  <a:gd name="connsiteX0" fmla="*/ 6991 w 136633"/>
                  <a:gd name="connsiteY0" fmla="*/ 56469 h 378211"/>
                  <a:gd name="connsiteX1" fmla="*/ 8562 w 136633"/>
                  <a:gd name="connsiteY1" fmla="*/ 323846 h 378211"/>
                  <a:gd name="connsiteX2" fmla="*/ 71400 w 136633"/>
                  <a:gd name="connsiteY2" fmla="*/ 378018 h 378211"/>
                  <a:gd name="connsiteX3" fmla="*/ 129904 w 136633"/>
                  <a:gd name="connsiteY3" fmla="*/ 317347 h 378211"/>
                  <a:gd name="connsiteX4" fmla="*/ 124451 w 136633"/>
                  <a:gd name="connsiteY4" fmla="*/ 47992 h 378211"/>
                  <a:gd name="connsiteX5" fmla="*/ 68186 w 136633"/>
                  <a:gd name="connsiteY5" fmla="*/ 917 h 378211"/>
                  <a:gd name="connsiteX6" fmla="*/ 6991 w 136633"/>
                  <a:gd name="connsiteY6" fmla="*/ 56469 h 378211"/>
                  <a:gd name="connsiteX0" fmla="*/ 3871 w 133513"/>
                  <a:gd name="connsiteY0" fmla="*/ 56469 h 378103"/>
                  <a:gd name="connsiteX1" fmla="*/ 13062 w 133513"/>
                  <a:gd name="connsiteY1" fmla="*/ 321941 h 378103"/>
                  <a:gd name="connsiteX2" fmla="*/ 68280 w 133513"/>
                  <a:gd name="connsiteY2" fmla="*/ 378018 h 378103"/>
                  <a:gd name="connsiteX3" fmla="*/ 126784 w 133513"/>
                  <a:gd name="connsiteY3" fmla="*/ 317347 h 378103"/>
                  <a:gd name="connsiteX4" fmla="*/ 121331 w 133513"/>
                  <a:gd name="connsiteY4" fmla="*/ 47992 h 378103"/>
                  <a:gd name="connsiteX5" fmla="*/ 65066 w 133513"/>
                  <a:gd name="connsiteY5" fmla="*/ 917 h 378103"/>
                  <a:gd name="connsiteX6" fmla="*/ 3871 w 133513"/>
                  <a:gd name="connsiteY6" fmla="*/ 56469 h 378103"/>
                  <a:gd name="connsiteX0" fmla="*/ 3871 w 130834"/>
                  <a:gd name="connsiteY0" fmla="*/ 56469 h 378482"/>
                  <a:gd name="connsiteX1" fmla="*/ 13062 w 130834"/>
                  <a:gd name="connsiteY1" fmla="*/ 321941 h 378482"/>
                  <a:gd name="connsiteX2" fmla="*/ 68280 w 130834"/>
                  <a:gd name="connsiteY2" fmla="*/ 378018 h 378482"/>
                  <a:gd name="connsiteX3" fmla="*/ 121069 w 130834"/>
                  <a:gd name="connsiteY3" fmla="*/ 307822 h 378482"/>
                  <a:gd name="connsiteX4" fmla="*/ 121331 w 130834"/>
                  <a:gd name="connsiteY4" fmla="*/ 47992 h 378482"/>
                  <a:gd name="connsiteX5" fmla="*/ 65066 w 130834"/>
                  <a:gd name="connsiteY5" fmla="*/ 917 h 378482"/>
                  <a:gd name="connsiteX6" fmla="*/ 3871 w 130834"/>
                  <a:gd name="connsiteY6" fmla="*/ 56469 h 378482"/>
                  <a:gd name="connsiteX0" fmla="*/ 3747 w 130911"/>
                  <a:gd name="connsiteY0" fmla="*/ 56469 h 374836"/>
                  <a:gd name="connsiteX1" fmla="*/ 12938 w 130911"/>
                  <a:gd name="connsiteY1" fmla="*/ 321941 h 374836"/>
                  <a:gd name="connsiteX2" fmla="*/ 64346 w 130911"/>
                  <a:gd name="connsiteY2" fmla="*/ 374208 h 374836"/>
                  <a:gd name="connsiteX3" fmla="*/ 120945 w 130911"/>
                  <a:gd name="connsiteY3" fmla="*/ 307822 h 374836"/>
                  <a:gd name="connsiteX4" fmla="*/ 121207 w 130911"/>
                  <a:gd name="connsiteY4" fmla="*/ 47992 h 374836"/>
                  <a:gd name="connsiteX5" fmla="*/ 64942 w 130911"/>
                  <a:gd name="connsiteY5" fmla="*/ 917 h 374836"/>
                  <a:gd name="connsiteX6" fmla="*/ 3747 w 130911"/>
                  <a:gd name="connsiteY6" fmla="*/ 56469 h 3748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30911" h="374836">
                    <a:moveTo>
                      <a:pt x="3747" y="56469"/>
                    </a:moveTo>
                    <a:cubicBezTo>
                      <a:pt x="-4920" y="109973"/>
                      <a:pt x="2838" y="268985"/>
                      <a:pt x="12938" y="321941"/>
                    </a:cubicBezTo>
                    <a:cubicBezTo>
                      <a:pt x="23038" y="374897"/>
                      <a:pt x="46345" y="376561"/>
                      <a:pt x="64346" y="374208"/>
                    </a:cubicBezTo>
                    <a:cubicBezTo>
                      <a:pt x="82347" y="371855"/>
                      <a:pt x="111468" y="362191"/>
                      <a:pt x="120945" y="307822"/>
                    </a:cubicBezTo>
                    <a:cubicBezTo>
                      <a:pt x="130422" y="253453"/>
                      <a:pt x="137458" y="102524"/>
                      <a:pt x="121207" y="47992"/>
                    </a:cubicBezTo>
                    <a:cubicBezTo>
                      <a:pt x="104956" y="-6540"/>
                      <a:pt x="84519" y="-496"/>
                      <a:pt x="64942" y="917"/>
                    </a:cubicBezTo>
                    <a:cubicBezTo>
                      <a:pt x="45365" y="2330"/>
                      <a:pt x="12414" y="2965"/>
                      <a:pt x="3747" y="56469"/>
                    </a:cubicBezTo>
                    <a:close/>
                  </a:path>
                </a:pathLst>
              </a:custGeom>
              <a:solidFill>
                <a:srgbClr val="D6323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/>
                <a:endParaRPr lang="en-US" sz="2700" dirty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20" name="Freeform: Shape 19">
                <a:extLst>
                  <a:ext uri="{FF2B5EF4-FFF2-40B4-BE49-F238E27FC236}">
                    <a16:creationId xmlns:a16="http://schemas.microsoft.com/office/drawing/2014/main" id="{DAEDDB8F-0B3A-40BD-BD87-675779FC9441}"/>
                  </a:ext>
                </a:extLst>
              </p:cNvPr>
              <p:cNvSpPr/>
              <p:nvPr/>
            </p:nvSpPr>
            <p:spPr>
              <a:xfrm flipH="1">
                <a:off x="2230351" y="4809557"/>
                <a:ext cx="309227" cy="715977"/>
              </a:xfrm>
              <a:custGeom>
                <a:avLst/>
                <a:gdLst>
                  <a:gd name="connsiteX0" fmla="*/ 5859 w 185874"/>
                  <a:gd name="connsiteY0" fmla="*/ 56783 h 399366"/>
                  <a:gd name="connsiteX1" fmla="*/ 14526 w 185874"/>
                  <a:gd name="connsiteY1" fmla="*/ 312468 h 399366"/>
                  <a:gd name="connsiteX2" fmla="*/ 96865 w 185874"/>
                  <a:gd name="connsiteY2" fmla="*/ 399141 h 399366"/>
                  <a:gd name="connsiteX3" fmla="*/ 174871 w 185874"/>
                  <a:gd name="connsiteY3" fmla="*/ 327636 h 399366"/>
                  <a:gd name="connsiteX4" fmla="*/ 174871 w 185874"/>
                  <a:gd name="connsiteY4" fmla="*/ 65450 h 399366"/>
                  <a:gd name="connsiteX5" fmla="*/ 77364 w 185874"/>
                  <a:gd name="connsiteY5" fmla="*/ 445 h 399366"/>
                  <a:gd name="connsiteX6" fmla="*/ 5859 w 185874"/>
                  <a:gd name="connsiteY6" fmla="*/ 56783 h 399366"/>
                  <a:gd name="connsiteX0" fmla="*/ 6653 w 186668"/>
                  <a:gd name="connsiteY0" fmla="*/ 56783 h 399366"/>
                  <a:gd name="connsiteX1" fmla="*/ 15320 w 186668"/>
                  <a:gd name="connsiteY1" fmla="*/ 312468 h 399366"/>
                  <a:gd name="connsiteX2" fmla="*/ 97659 w 186668"/>
                  <a:gd name="connsiteY2" fmla="*/ 399141 h 399366"/>
                  <a:gd name="connsiteX3" fmla="*/ 175665 w 186668"/>
                  <a:gd name="connsiteY3" fmla="*/ 327636 h 399366"/>
                  <a:gd name="connsiteX4" fmla="*/ 175665 w 186668"/>
                  <a:gd name="connsiteY4" fmla="*/ 65450 h 399366"/>
                  <a:gd name="connsiteX5" fmla="*/ 88992 w 186668"/>
                  <a:gd name="connsiteY5" fmla="*/ 445 h 399366"/>
                  <a:gd name="connsiteX6" fmla="*/ 6653 w 186668"/>
                  <a:gd name="connsiteY6" fmla="*/ 56783 h 399366"/>
                  <a:gd name="connsiteX0" fmla="*/ 6970 w 186985"/>
                  <a:gd name="connsiteY0" fmla="*/ 56783 h 399366"/>
                  <a:gd name="connsiteX1" fmla="*/ 15637 w 186985"/>
                  <a:gd name="connsiteY1" fmla="*/ 312468 h 399366"/>
                  <a:gd name="connsiteX2" fmla="*/ 97976 w 186985"/>
                  <a:gd name="connsiteY2" fmla="*/ 399141 h 399366"/>
                  <a:gd name="connsiteX3" fmla="*/ 175982 w 186985"/>
                  <a:gd name="connsiteY3" fmla="*/ 327636 h 399366"/>
                  <a:gd name="connsiteX4" fmla="*/ 175982 w 186985"/>
                  <a:gd name="connsiteY4" fmla="*/ 65450 h 399366"/>
                  <a:gd name="connsiteX5" fmla="*/ 93643 w 186985"/>
                  <a:gd name="connsiteY5" fmla="*/ 445 h 399366"/>
                  <a:gd name="connsiteX6" fmla="*/ 6970 w 186985"/>
                  <a:gd name="connsiteY6" fmla="*/ 56783 h 399366"/>
                  <a:gd name="connsiteX0" fmla="*/ 5948 w 190296"/>
                  <a:gd name="connsiteY0" fmla="*/ 67181 h 398930"/>
                  <a:gd name="connsiteX1" fmla="*/ 18948 w 190296"/>
                  <a:gd name="connsiteY1" fmla="*/ 312032 h 398930"/>
                  <a:gd name="connsiteX2" fmla="*/ 101287 w 190296"/>
                  <a:gd name="connsiteY2" fmla="*/ 398705 h 398930"/>
                  <a:gd name="connsiteX3" fmla="*/ 179293 w 190296"/>
                  <a:gd name="connsiteY3" fmla="*/ 327200 h 398930"/>
                  <a:gd name="connsiteX4" fmla="*/ 179293 w 190296"/>
                  <a:gd name="connsiteY4" fmla="*/ 65014 h 398930"/>
                  <a:gd name="connsiteX5" fmla="*/ 96954 w 190296"/>
                  <a:gd name="connsiteY5" fmla="*/ 9 h 398930"/>
                  <a:gd name="connsiteX6" fmla="*/ 5948 w 190296"/>
                  <a:gd name="connsiteY6" fmla="*/ 67181 h 398930"/>
                  <a:gd name="connsiteX0" fmla="*/ 8303 w 183984"/>
                  <a:gd name="connsiteY0" fmla="*/ 58598 h 399015"/>
                  <a:gd name="connsiteX1" fmla="*/ 12636 w 183984"/>
                  <a:gd name="connsiteY1" fmla="*/ 312117 h 399015"/>
                  <a:gd name="connsiteX2" fmla="*/ 94975 w 183984"/>
                  <a:gd name="connsiteY2" fmla="*/ 398790 h 399015"/>
                  <a:gd name="connsiteX3" fmla="*/ 172981 w 183984"/>
                  <a:gd name="connsiteY3" fmla="*/ 327285 h 399015"/>
                  <a:gd name="connsiteX4" fmla="*/ 172981 w 183984"/>
                  <a:gd name="connsiteY4" fmla="*/ 65099 h 399015"/>
                  <a:gd name="connsiteX5" fmla="*/ 90642 w 183984"/>
                  <a:gd name="connsiteY5" fmla="*/ 94 h 399015"/>
                  <a:gd name="connsiteX6" fmla="*/ 8303 w 183984"/>
                  <a:gd name="connsiteY6" fmla="*/ 58598 h 399015"/>
                  <a:gd name="connsiteX0" fmla="*/ 8303 w 178777"/>
                  <a:gd name="connsiteY0" fmla="*/ 58504 h 398932"/>
                  <a:gd name="connsiteX1" fmla="*/ 12636 w 178777"/>
                  <a:gd name="connsiteY1" fmla="*/ 312023 h 398932"/>
                  <a:gd name="connsiteX2" fmla="*/ 94975 w 178777"/>
                  <a:gd name="connsiteY2" fmla="*/ 398696 h 398932"/>
                  <a:gd name="connsiteX3" fmla="*/ 172981 w 178777"/>
                  <a:gd name="connsiteY3" fmla="*/ 327191 h 398932"/>
                  <a:gd name="connsiteX4" fmla="*/ 162147 w 178777"/>
                  <a:gd name="connsiteY4" fmla="*/ 58505 h 398932"/>
                  <a:gd name="connsiteX5" fmla="*/ 90642 w 178777"/>
                  <a:gd name="connsiteY5" fmla="*/ 0 h 398932"/>
                  <a:gd name="connsiteX6" fmla="*/ 8303 w 178777"/>
                  <a:gd name="connsiteY6" fmla="*/ 58504 h 398932"/>
                  <a:gd name="connsiteX0" fmla="*/ 17753 w 170893"/>
                  <a:gd name="connsiteY0" fmla="*/ 50263 h 399358"/>
                  <a:gd name="connsiteX1" fmla="*/ 4752 w 170893"/>
                  <a:gd name="connsiteY1" fmla="*/ 312449 h 399358"/>
                  <a:gd name="connsiteX2" fmla="*/ 87091 w 170893"/>
                  <a:gd name="connsiteY2" fmla="*/ 399122 h 399358"/>
                  <a:gd name="connsiteX3" fmla="*/ 165097 w 170893"/>
                  <a:gd name="connsiteY3" fmla="*/ 327617 h 399358"/>
                  <a:gd name="connsiteX4" fmla="*/ 154263 w 170893"/>
                  <a:gd name="connsiteY4" fmla="*/ 58931 h 399358"/>
                  <a:gd name="connsiteX5" fmla="*/ 82758 w 170893"/>
                  <a:gd name="connsiteY5" fmla="*/ 426 h 399358"/>
                  <a:gd name="connsiteX6" fmla="*/ 17753 w 170893"/>
                  <a:gd name="connsiteY6" fmla="*/ 50263 h 399358"/>
                  <a:gd name="connsiteX0" fmla="*/ 6182 w 159322"/>
                  <a:gd name="connsiteY0" fmla="*/ 50243 h 399400"/>
                  <a:gd name="connsiteX1" fmla="*/ 10516 w 159322"/>
                  <a:gd name="connsiteY1" fmla="*/ 310262 h 399400"/>
                  <a:gd name="connsiteX2" fmla="*/ 75520 w 159322"/>
                  <a:gd name="connsiteY2" fmla="*/ 399102 h 399400"/>
                  <a:gd name="connsiteX3" fmla="*/ 153526 w 159322"/>
                  <a:gd name="connsiteY3" fmla="*/ 327597 h 399400"/>
                  <a:gd name="connsiteX4" fmla="*/ 142692 w 159322"/>
                  <a:gd name="connsiteY4" fmla="*/ 58911 h 399400"/>
                  <a:gd name="connsiteX5" fmla="*/ 71187 w 159322"/>
                  <a:gd name="connsiteY5" fmla="*/ 406 h 399400"/>
                  <a:gd name="connsiteX6" fmla="*/ 6182 w 159322"/>
                  <a:gd name="connsiteY6" fmla="*/ 50243 h 399400"/>
                  <a:gd name="connsiteX0" fmla="*/ 6182 w 156451"/>
                  <a:gd name="connsiteY0" fmla="*/ 50243 h 399102"/>
                  <a:gd name="connsiteX1" fmla="*/ 10516 w 156451"/>
                  <a:gd name="connsiteY1" fmla="*/ 310262 h 399102"/>
                  <a:gd name="connsiteX2" fmla="*/ 75520 w 156451"/>
                  <a:gd name="connsiteY2" fmla="*/ 399102 h 399102"/>
                  <a:gd name="connsiteX3" fmla="*/ 149193 w 156451"/>
                  <a:gd name="connsiteY3" fmla="*/ 310263 h 399102"/>
                  <a:gd name="connsiteX4" fmla="*/ 142692 w 156451"/>
                  <a:gd name="connsiteY4" fmla="*/ 58911 h 399102"/>
                  <a:gd name="connsiteX5" fmla="*/ 71187 w 156451"/>
                  <a:gd name="connsiteY5" fmla="*/ 406 h 399102"/>
                  <a:gd name="connsiteX6" fmla="*/ 6182 w 156451"/>
                  <a:gd name="connsiteY6" fmla="*/ 50243 h 399102"/>
                  <a:gd name="connsiteX0" fmla="*/ 6073 w 156494"/>
                  <a:gd name="connsiteY0" fmla="*/ 50243 h 377434"/>
                  <a:gd name="connsiteX1" fmla="*/ 10407 w 156494"/>
                  <a:gd name="connsiteY1" fmla="*/ 310262 h 377434"/>
                  <a:gd name="connsiteX2" fmla="*/ 73245 w 156494"/>
                  <a:gd name="connsiteY2" fmla="*/ 377434 h 377434"/>
                  <a:gd name="connsiteX3" fmla="*/ 149084 w 156494"/>
                  <a:gd name="connsiteY3" fmla="*/ 310263 h 377434"/>
                  <a:gd name="connsiteX4" fmla="*/ 142583 w 156494"/>
                  <a:gd name="connsiteY4" fmla="*/ 58911 h 377434"/>
                  <a:gd name="connsiteX5" fmla="*/ 71078 w 156494"/>
                  <a:gd name="connsiteY5" fmla="*/ 406 h 377434"/>
                  <a:gd name="connsiteX6" fmla="*/ 6073 w 156494"/>
                  <a:gd name="connsiteY6" fmla="*/ 50243 h 377434"/>
                  <a:gd name="connsiteX0" fmla="*/ 6073 w 156494"/>
                  <a:gd name="connsiteY0" fmla="*/ 49900 h 377091"/>
                  <a:gd name="connsiteX1" fmla="*/ 10407 w 156494"/>
                  <a:gd name="connsiteY1" fmla="*/ 309919 h 377091"/>
                  <a:gd name="connsiteX2" fmla="*/ 73245 w 156494"/>
                  <a:gd name="connsiteY2" fmla="*/ 377091 h 377091"/>
                  <a:gd name="connsiteX3" fmla="*/ 149084 w 156494"/>
                  <a:gd name="connsiteY3" fmla="*/ 309920 h 377091"/>
                  <a:gd name="connsiteX4" fmla="*/ 142583 w 156494"/>
                  <a:gd name="connsiteY4" fmla="*/ 58568 h 377091"/>
                  <a:gd name="connsiteX5" fmla="*/ 71078 w 156494"/>
                  <a:gd name="connsiteY5" fmla="*/ 63 h 377091"/>
                  <a:gd name="connsiteX6" fmla="*/ 6073 w 156494"/>
                  <a:gd name="connsiteY6" fmla="*/ 49900 h 377091"/>
                  <a:gd name="connsiteX0" fmla="*/ 3203 w 153624"/>
                  <a:gd name="connsiteY0" fmla="*/ 49900 h 377097"/>
                  <a:gd name="connsiteX1" fmla="*/ 16204 w 153624"/>
                  <a:gd name="connsiteY1" fmla="*/ 307752 h 377097"/>
                  <a:gd name="connsiteX2" fmla="*/ 70375 w 153624"/>
                  <a:gd name="connsiteY2" fmla="*/ 377091 h 377097"/>
                  <a:gd name="connsiteX3" fmla="*/ 146214 w 153624"/>
                  <a:gd name="connsiteY3" fmla="*/ 309920 h 377097"/>
                  <a:gd name="connsiteX4" fmla="*/ 139713 w 153624"/>
                  <a:gd name="connsiteY4" fmla="*/ 58568 h 377097"/>
                  <a:gd name="connsiteX5" fmla="*/ 68208 w 153624"/>
                  <a:gd name="connsiteY5" fmla="*/ 63 h 377097"/>
                  <a:gd name="connsiteX6" fmla="*/ 3203 w 153624"/>
                  <a:gd name="connsiteY6" fmla="*/ 49900 h 377097"/>
                  <a:gd name="connsiteX0" fmla="*/ 3203 w 149322"/>
                  <a:gd name="connsiteY0" fmla="*/ 49900 h 377097"/>
                  <a:gd name="connsiteX1" fmla="*/ 16204 w 149322"/>
                  <a:gd name="connsiteY1" fmla="*/ 307752 h 377097"/>
                  <a:gd name="connsiteX2" fmla="*/ 70375 w 149322"/>
                  <a:gd name="connsiteY2" fmla="*/ 377091 h 377097"/>
                  <a:gd name="connsiteX3" fmla="*/ 137546 w 149322"/>
                  <a:gd name="connsiteY3" fmla="*/ 309920 h 377097"/>
                  <a:gd name="connsiteX4" fmla="*/ 139713 w 149322"/>
                  <a:gd name="connsiteY4" fmla="*/ 58568 h 377097"/>
                  <a:gd name="connsiteX5" fmla="*/ 68208 w 149322"/>
                  <a:gd name="connsiteY5" fmla="*/ 63 h 377097"/>
                  <a:gd name="connsiteX6" fmla="*/ 3203 w 149322"/>
                  <a:gd name="connsiteY6" fmla="*/ 49900 h 377097"/>
                  <a:gd name="connsiteX0" fmla="*/ 3488 w 149064"/>
                  <a:gd name="connsiteY0" fmla="*/ 49900 h 366272"/>
                  <a:gd name="connsiteX1" fmla="*/ 16489 w 149064"/>
                  <a:gd name="connsiteY1" fmla="*/ 307752 h 366272"/>
                  <a:gd name="connsiteX2" fmla="*/ 81494 w 149064"/>
                  <a:gd name="connsiteY2" fmla="*/ 366257 h 366272"/>
                  <a:gd name="connsiteX3" fmla="*/ 137831 w 149064"/>
                  <a:gd name="connsiteY3" fmla="*/ 309920 h 366272"/>
                  <a:gd name="connsiteX4" fmla="*/ 139998 w 149064"/>
                  <a:gd name="connsiteY4" fmla="*/ 58568 h 366272"/>
                  <a:gd name="connsiteX5" fmla="*/ 68493 w 149064"/>
                  <a:gd name="connsiteY5" fmla="*/ 63 h 366272"/>
                  <a:gd name="connsiteX6" fmla="*/ 3488 w 149064"/>
                  <a:gd name="connsiteY6" fmla="*/ 49900 h 366272"/>
                  <a:gd name="connsiteX0" fmla="*/ 3429 w 149111"/>
                  <a:gd name="connsiteY0" fmla="*/ 49900 h 361956"/>
                  <a:gd name="connsiteX1" fmla="*/ 16430 w 149111"/>
                  <a:gd name="connsiteY1" fmla="*/ 307752 h 361956"/>
                  <a:gd name="connsiteX2" fmla="*/ 79268 w 149111"/>
                  <a:gd name="connsiteY2" fmla="*/ 361924 h 361956"/>
                  <a:gd name="connsiteX3" fmla="*/ 137772 w 149111"/>
                  <a:gd name="connsiteY3" fmla="*/ 309920 h 361956"/>
                  <a:gd name="connsiteX4" fmla="*/ 139939 w 149111"/>
                  <a:gd name="connsiteY4" fmla="*/ 58568 h 361956"/>
                  <a:gd name="connsiteX5" fmla="*/ 68434 w 149111"/>
                  <a:gd name="connsiteY5" fmla="*/ 63 h 361956"/>
                  <a:gd name="connsiteX6" fmla="*/ 3429 w 149111"/>
                  <a:gd name="connsiteY6" fmla="*/ 49900 h 361956"/>
                  <a:gd name="connsiteX0" fmla="*/ 3429 w 149111"/>
                  <a:gd name="connsiteY0" fmla="*/ 49900 h 362079"/>
                  <a:gd name="connsiteX1" fmla="*/ 16430 w 149111"/>
                  <a:gd name="connsiteY1" fmla="*/ 307752 h 362079"/>
                  <a:gd name="connsiteX2" fmla="*/ 79268 w 149111"/>
                  <a:gd name="connsiteY2" fmla="*/ 361924 h 362079"/>
                  <a:gd name="connsiteX3" fmla="*/ 137772 w 149111"/>
                  <a:gd name="connsiteY3" fmla="*/ 301253 h 362079"/>
                  <a:gd name="connsiteX4" fmla="*/ 139939 w 149111"/>
                  <a:gd name="connsiteY4" fmla="*/ 58568 h 362079"/>
                  <a:gd name="connsiteX5" fmla="*/ 68434 w 149111"/>
                  <a:gd name="connsiteY5" fmla="*/ 63 h 362079"/>
                  <a:gd name="connsiteX6" fmla="*/ 3429 w 149111"/>
                  <a:gd name="connsiteY6" fmla="*/ 49900 h 3620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49111" h="362079">
                    <a:moveTo>
                      <a:pt x="3429" y="49900"/>
                    </a:moveTo>
                    <a:cubicBezTo>
                      <a:pt x="-5238" y="101182"/>
                      <a:pt x="3790" y="255748"/>
                      <a:pt x="16430" y="307752"/>
                    </a:cubicBezTo>
                    <a:cubicBezTo>
                      <a:pt x="29070" y="359756"/>
                      <a:pt x="59044" y="363007"/>
                      <a:pt x="79268" y="361924"/>
                    </a:cubicBezTo>
                    <a:cubicBezTo>
                      <a:pt x="99492" y="360841"/>
                      <a:pt x="127660" y="351812"/>
                      <a:pt x="137772" y="301253"/>
                    </a:cubicBezTo>
                    <a:cubicBezTo>
                      <a:pt x="147884" y="250694"/>
                      <a:pt x="156190" y="113100"/>
                      <a:pt x="139939" y="58568"/>
                    </a:cubicBezTo>
                    <a:cubicBezTo>
                      <a:pt x="123688" y="4036"/>
                      <a:pt x="86852" y="-658"/>
                      <a:pt x="68434" y="63"/>
                    </a:cubicBezTo>
                    <a:cubicBezTo>
                      <a:pt x="50016" y="784"/>
                      <a:pt x="12096" y="-1382"/>
                      <a:pt x="3429" y="49900"/>
                    </a:cubicBezTo>
                    <a:close/>
                  </a:path>
                </a:pathLst>
              </a:custGeom>
              <a:solidFill>
                <a:srgbClr val="FBDBC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/>
                <a:endParaRPr lang="en-US" sz="270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22" name="Freeform: Shape 21">
                <a:extLst>
                  <a:ext uri="{FF2B5EF4-FFF2-40B4-BE49-F238E27FC236}">
                    <a16:creationId xmlns:a16="http://schemas.microsoft.com/office/drawing/2014/main" id="{D147E657-C076-42B2-8D6F-DF567B5A1EF5}"/>
                  </a:ext>
                </a:extLst>
              </p:cNvPr>
              <p:cNvSpPr/>
              <p:nvPr/>
            </p:nvSpPr>
            <p:spPr>
              <a:xfrm flipH="1">
                <a:off x="2044068" y="4222576"/>
                <a:ext cx="650808" cy="886474"/>
              </a:xfrm>
              <a:custGeom>
                <a:avLst/>
                <a:gdLst>
                  <a:gd name="connsiteX0" fmla="*/ 11215 w 427713"/>
                  <a:gd name="connsiteY0" fmla="*/ 118649 h 561918"/>
                  <a:gd name="connsiteX1" fmla="*/ 27755 w 427713"/>
                  <a:gd name="connsiteY1" fmla="*/ 364379 h 561918"/>
                  <a:gd name="connsiteX2" fmla="*/ 32481 w 427713"/>
                  <a:gd name="connsiteY2" fmla="*/ 522686 h 561918"/>
                  <a:gd name="connsiteX3" fmla="*/ 190788 w 427713"/>
                  <a:gd name="connsiteY3" fmla="*/ 543951 h 561918"/>
                  <a:gd name="connsiteX4" fmla="*/ 405802 w 427713"/>
                  <a:gd name="connsiteY4" fmla="*/ 543951 h 561918"/>
                  <a:gd name="connsiteX5" fmla="*/ 417615 w 427713"/>
                  <a:gd name="connsiteY5" fmla="*/ 312398 h 561918"/>
                  <a:gd name="connsiteX6" fmla="*/ 410527 w 427713"/>
                  <a:gd name="connsiteY6" fmla="*/ 76119 h 561918"/>
                  <a:gd name="connsiteX7" fmla="*/ 216778 w 427713"/>
                  <a:gd name="connsiteY7" fmla="*/ 509 h 561918"/>
                  <a:gd name="connsiteX8" fmla="*/ 11215 w 427713"/>
                  <a:gd name="connsiteY8" fmla="*/ 118649 h 561918"/>
                  <a:gd name="connsiteX0" fmla="*/ 11560 w 425696"/>
                  <a:gd name="connsiteY0" fmla="*/ 87530 h 561515"/>
                  <a:gd name="connsiteX1" fmla="*/ 25738 w 425696"/>
                  <a:gd name="connsiteY1" fmla="*/ 363976 h 561515"/>
                  <a:gd name="connsiteX2" fmla="*/ 30464 w 425696"/>
                  <a:gd name="connsiteY2" fmla="*/ 522283 h 561515"/>
                  <a:gd name="connsiteX3" fmla="*/ 188771 w 425696"/>
                  <a:gd name="connsiteY3" fmla="*/ 543548 h 561515"/>
                  <a:gd name="connsiteX4" fmla="*/ 403785 w 425696"/>
                  <a:gd name="connsiteY4" fmla="*/ 543548 h 561515"/>
                  <a:gd name="connsiteX5" fmla="*/ 415598 w 425696"/>
                  <a:gd name="connsiteY5" fmla="*/ 311995 h 561515"/>
                  <a:gd name="connsiteX6" fmla="*/ 408510 w 425696"/>
                  <a:gd name="connsiteY6" fmla="*/ 75716 h 561515"/>
                  <a:gd name="connsiteX7" fmla="*/ 214761 w 425696"/>
                  <a:gd name="connsiteY7" fmla="*/ 106 h 561515"/>
                  <a:gd name="connsiteX8" fmla="*/ 11560 w 425696"/>
                  <a:gd name="connsiteY8" fmla="*/ 87530 h 561515"/>
                  <a:gd name="connsiteX0" fmla="*/ 10883 w 425019"/>
                  <a:gd name="connsiteY0" fmla="*/ 85178 h 559163"/>
                  <a:gd name="connsiteX1" fmla="*/ 25061 w 425019"/>
                  <a:gd name="connsiteY1" fmla="*/ 361624 h 559163"/>
                  <a:gd name="connsiteX2" fmla="*/ 29787 w 425019"/>
                  <a:gd name="connsiteY2" fmla="*/ 519931 h 559163"/>
                  <a:gd name="connsiteX3" fmla="*/ 188094 w 425019"/>
                  <a:gd name="connsiteY3" fmla="*/ 541196 h 559163"/>
                  <a:gd name="connsiteX4" fmla="*/ 403108 w 425019"/>
                  <a:gd name="connsiteY4" fmla="*/ 541196 h 559163"/>
                  <a:gd name="connsiteX5" fmla="*/ 414921 w 425019"/>
                  <a:gd name="connsiteY5" fmla="*/ 309643 h 559163"/>
                  <a:gd name="connsiteX6" fmla="*/ 407833 w 425019"/>
                  <a:gd name="connsiteY6" fmla="*/ 73364 h 559163"/>
                  <a:gd name="connsiteX7" fmla="*/ 204633 w 425019"/>
                  <a:gd name="connsiteY7" fmla="*/ 116 h 559163"/>
                  <a:gd name="connsiteX8" fmla="*/ 10883 w 425019"/>
                  <a:gd name="connsiteY8" fmla="*/ 85178 h 559163"/>
                  <a:gd name="connsiteX0" fmla="*/ 10883 w 431603"/>
                  <a:gd name="connsiteY0" fmla="*/ 85178 h 559163"/>
                  <a:gd name="connsiteX1" fmla="*/ 25061 w 431603"/>
                  <a:gd name="connsiteY1" fmla="*/ 361624 h 559163"/>
                  <a:gd name="connsiteX2" fmla="*/ 29787 w 431603"/>
                  <a:gd name="connsiteY2" fmla="*/ 519931 h 559163"/>
                  <a:gd name="connsiteX3" fmla="*/ 188094 w 431603"/>
                  <a:gd name="connsiteY3" fmla="*/ 541196 h 559163"/>
                  <a:gd name="connsiteX4" fmla="*/ 403108 w 431603"/>
                  <a:gd name="connsiteY4" fmla="*/ 541196 h 559163"/>
                  <a:gd name="connsiteX5" fmla="*/ 429098 w 431603"/>
                  <a:gd name="connsiteY5" fmla="*/ 309643 h 559163"/>
                  <a:gd name="connsiteX6" fmla="*/ 407833 w 431603"/>
                  <a:gd name="connsiteY6" fmla="*/ 73364 h 559163"/>
                  <a:gd name="connsiteX7" fmla="*/ 204633 w 431603"/>
                  <a:gd name="connsiteY7" fmla="*/ 116 h 559163"/>
                  <a:gd name="connsiteX8" fmla="*/ 10883 w 431603"/>
                  <a:gd name="connsiteY8" fmla="*/ 85178 h 559163"/>
                  <a:gd name="connsiteX0" fmla="*/ 16874 w 437594"/>
                  <a:gd name="connsiteY0" fmla="*/ 85178 h 559163"/>
                  <a:gd name="connsiteX1" fmla="*/ 12150 w 437594"/>
                  <a:gd name="connsiteY1" fmla="*/ 361624 h 559163"/>
                  <a:gd name="connsiteX2" fmla="*/ 35778 w 437594"/>
                  <a:gd name="connsiteY2" fmla="*/ 519931 h 559163"/>
                  <a:gd name="connsiteX3" fmla="*/ 194085 w 437594"/>
                  <a:gd name="connsiteY3" fmla="*/ 541196 h 559163"/>
                  <a:gd name="connsiteX4" fmla="*/ 409099 w 437594"/>
                  <a:gd name="connsiteY4" fmla="*/ 541196 h 559163"/>
                  <a:gd name="connsiteX5" fmla="*/ 435089 w 437594"/>
                  <a:gd name="connsiteY5" fmla="*/ 309643 h 559163"/>
                  <a:gd name="connsiteX6" fmla="*/ 413824 w 437594"/>
                  <a:gd name="connsiteY6" fmla="*/ 73364 h 559163"/>
                  <a:gd name="connsiteX7" fmla="*/ 210624 w 437594"/>
                  <a:gd name="connsiteY7" fmla="*/ 116 h 559163"/>
                  <a:gd name="connsiteX8" fmla="*/ 16874 w 437594"/>
                  <a:gd name="connsiteY8" fmla="*/ 85178 h 559163"/>
                  <a:gd name="connsiteX0" fmla="*/ 16874 w 437594"/>
                  <a:gd name="connsiteY0" fmla="*/ 85178 h 563991"/>
                  <a:gd name="connsiteX1" fmla="*/ 12150 w 437594"/>
                  <a:gd name="connsiteY1" fmla="*/ 361624 h 563991"/>
                  <a:gd name="connsiteX2" fmla="*/ 35778 w 437594"/>
                  <a:gd name="connsiteY2" fmla="*/ 519931 h 563991"/>
                  <a:gd name="connsiteX3" fmla="*/ 205899 w 437594"/>
                  <a:gd name="connsiteY3" fmla="*/ 553010 h 563991"/>
                  <a:gd name="connsiteX4" fmla="*/ 409099 w 437594"/>
                  <a:gd name="connsiteY4" fmla="*/ 541196 h 563991"/>
                  <a:gd name="connsiteX5" fmla="*/ 435089 w 437594"/>
                  <a:gd name="connsiteY5" fmla="*/ 309643 h 563991"/>
                  <a:gd name="connsiteX6" fmla="*/ 413824 w 437594"/>
                  <a:gd name="connsiteY6" fmla="*/ 73364 h 563991"/>
                  <a:gd name="connsiteX7" fmla="*/ 210624 w 437594"/>
                  <a:gd name="connsiteY7" fmla="*/ 116 h 563991"/>
                  <a:gd name="connsiteX8" fmla="*/ 16874 w 437594"/>
                  <a:gd name="connsiteY8" fmla="*/ 85178 h 563991"/>
                  <a:gd name="connsiteX0" fmla="*/ 16874 w 437594"/>
                  <a:gd name="connsiteY0" fmla="*/ 85178 h 554236"/>
                  <a:gd name="connsiteX1" fmla="*/ 12150 w 437594"/>
                  <a:gd name="connsiteY1" fmla="*/ 361624 h 554236"/>
                  <a:gd name="connsiteX2" fmla="*/ 35778 w 437594"/>
                  <a:gd name="connsiteY2" fmla="*/ 519931 h 554236"/>
                  <a:gd name="connsiteX3" fmla="*/ 205899 w 437594"/>
                  <a:gd name="connsiteY3" fmla="*/ 553010 h 554236"/>
                  <a:gd name="connsiteX4" fmla="*/ 409099 w 437594"/>
                  <a:gd name="connsiteY4" fmla="*/ 522294 h 554236"/>
                  <a:gd name="connsiteX5" fmla="*/ 435089 w 437594"/>
                  <a:gd name="connsiteY5" fmla="*/ 309643 h 554236"/>
                  <a:gd name="connsiteX6" fmla="*/ 413824 w 437594"/>
                  <a:gd name="connsiteY6" fmla="*/ 73364 h 554236"/>
                  <a:gd name="connsiteX7" fmla="*/ 210624 w 437594"/>
                  <a:gd name="connsiteY7" fmla="*/ 116 h 554236"/>
                  <a:gd name="connsiteX8" fmla="*/ 16874 w 437594"/>
                  <a:gd name="connsiteY8" fmla="*/ 85178 h 554236"/>
                  <a:gd name="connsiteX0" fmla="*/ 16874 w 437594"/>
                  <a:gd name="connsiteY0" fmla="*/ 85178 h 558187"/>
                  <a:gd name="connsiteX1" fmla="*/ 12150 w 437594"/>
                  <a:gd name="connsiteY1" fmla="*/ 361624 h 558187"/>
                  <a:gd name="connsiteX2" fmla="*/ 35778 w 437594"/>
                  <a:gd name="connsiteY2" fmla="*/ 519931 h 558187"/>
                  <a:gd name="connsiteX3" fmla="*/ 215350 w 437594"/>
                  <a:gd name="connsiteY3" fmla="*/ 557736 h 558187"/>
                  <a:gd name="connsiteX4" fmla="*/ 409099 w 437594"/>
                  <a:gd name="connsiteY4" fmla="*/ 522294 h 558187"/>
                  <a:gd name="connsiteX5" fmla="*/ 435089 w 437594"/>
                  <a:gd name="connsiteY5" fmla="*/ 309643 h 558187"/>
                  <a:gd name="connsiteX6" fmla="*/ 413824 w 437594"/>
                  <a:gd name="connsiteY6" fmla="*/ 73364 h 558187"/>
                  <a:gd name="connsiteX7" fmla="*/ 210624 w 437594"/>
                  <a:gd name="connsiteY7" fmla="*/ 116 h 558187"/>
                  <a:gd name="connsiteX8" fmla="*/ 16874 w 437594"/>
                  <a:gd name="connsiteY8" fmla="*/ 85178 h 558187"/>
                  <a:gd name="connsiteX0" fmla="*/ 20067 w 440787"/>
                  <a:gd name="connsiteY0" fmla="*/ 85178 h 558187"/>
                  <a:gd name="connsiteX1" fmla="*/ 8255 w 440787"/>
                  <a:gd name="connsiteY1" fmla="*/ 361624 h 558187"/>
                  <a:gd name="connsiteX2" fmla="*/ 38971 w 440787"/>
                  <a:gd name="connsiteY2" fmla="*/ 519931 h 558187"/>
                  <a:gd name="connsiteX3" fmla="*/ 218543 w 440787"/>
                  <a:gd name="connsiteY3" fmla="*/ 557736 h 558187"/>
                  <a:gd name="connsiteX4" fmla="*/ 412292 w 440787"/>
                  <a:gd name="connsiteY4" fmla="*/ 522294 h 558187"/>
                  <a:gd name="connsiteX5" fmla="*/ 438282 w 440787"/>
                  <a:gd name="connsiteY5" fmla="*/ 309643 h 558187"/>
                  <a:gd name="connsiteX6" fmla="*/ 417017 w 440787"/>
                  <a:gd name="connsiteY6" fmla="*/ 73364 h 558187"/>
                  <a:gd name="connsiteX7" fmla="*/ 213817 w 440787"/>
                  <a:gd name="connsiteY7" fmla="*/ 116 h 558187"/>
                  <a:gd name="connsiteX8" fmla="*/ 20067 w 440787"/>
                  <a:gd name="connsiteY8" fmla="*/ 85178 h 558187"/>
                  <a:gd name="connsiteX0" fmla="*/ 20067 w 442342"/>
                  <a:gd name="connsiteY0" fmla="*/ 85178 h 558345"/>
                  <a:gd name="connsiteX1" fmla="*/ 8255 w 442342"/>
                  <a:gd name="connsiteY1" fmla="*/ 361624 h 558345"/>
                  <a:gd name="connsiteX2" fmla="*/ 38971 w 442342"/>
                  <a:gd name="connsiteY2" fmla="*/ 519931 h 558345"/>
                  <a:gd name="connsiteX3" fmla="*/ 218543 w 442342"/>
                  <a:gd name="connsiteY3" fmla="*/ 557736 h 558345"/>
                  <a:gd name="connsiteX4" fmla="*/ 412292 w 442342"/>
                  <a:gd name="connsiteY4" fmla="*/ 522294 h 558345"/>
                  <a:gd name="connsiteX5" fmla="*/ 440644 w 442342"/>
                  <a:gd name="connsiteY5" fmla="*/ 302555 h 558345"/>
                  <a:gd name="connsiteX6" fmla="*/ 417017 w 442342"/>
                  <a:gd name="connsiteY6" fmla="*/ 73364 h 558345"/>
                  <a:gd name="connsiteX7" fmla="*/ 213817 w 442342"/>
                  <a:gd name="connsiteY7" fmla="*/ 116 h 558345"/>
                  <a:gd name="connsiteX8" fmla="*/ 20067 w 442342"/>
                  <a:gd name="connsiteY8" fmla="*/ 85178 h 558345"/>
                  <a:gd name="connsiteX0" fmla="*/ 21288 w 443563"/>
                  <a:gd name="connsiteY0" fmla="*/ 85178 h 558345"/>
                  <a:gd name="connsiteX1" fmla="*/ 7113 w 443563"/>
                  <a:gd name="connsiteY1" fmla="*/ 356898 h 558345"/>
                  <a:gd name="connsiteX2" fmla="*/ 40192 w 443563"/>
                  <a:gd name="connsiteY2" fmla="*/ 519931 h 558345"/>
                  <a:gd name="connsiteX3" fmla="*/ 219764 w 443563"/>
                  <a:gd name="connsiteY3" fmla="*/ 557736 h 558345"/>
                  <a:gd name="connsiteX4" fmla="*/ 413513 w 443563"/>
                  <a:gd name="connsiteY4" fmla="*/ 522294 h 558345"/>
                  <a:gd name="connsiteX5" fmla="*/ 441865 w 443563"/>
                  <a:gd name="connsiteY5" fmla="*/ 302555 h 558345"/>
                  <a:gd name="connsiteX6" fmla="*/ 418238 w 443563"/>
                  <a:gd name="connsiteY6" fmla="*/ 73364 h 558345"/>
                  <a:gd name="connsiteX7" fmla="*/ 215038 w 443563"/>
                  <a:gd name="connsiteY7" fmla="*/ 116 h 558345"/>
                  <a:gd name="connsiteX8" fmla="*/ 21288 w 443563"/>
                  <a:gd name="connsiteY8" fmla="*/ 85178 h 558345"/>
                  <a:gd name="connsiteX0" fmla="*/ 45611 w 437169"/>
                  <a:gd name="connsiteY0" fmla="*/ 66265 h 558335"/>
                  <a:gd name="connsiteX1" fmla="*/ 719 w 437169"/>
                  <a:gd name="connsiteY1" fmla="*/ 356888 h 558335"/>
                  <a:gd name="connsiteX2" fmla="*/ 33798 w 437169"/>
                  <a:gd name="connsiteY2" fmla="*/ 519921 h 558335"/>
                  <a:gd name="connsiteX3" fmla="*/ 213370 w 437169"/>
                  <a:gd name="connsiteY3" fmla="*/ 557726 h 558335"/>
                  <a:gd name="connsiteX4" fmla="*/ 407119 w 437169"/>
                  <a:gd name="connsiteY4" fmla="*/ 522284 h 558335"/>
                  <a:gd name="connsiteX5" fmla="*/ 435471 w 437169"/>
                  <a:gd name="connsiteY5" fmla="*/ 302545 h 558335"/>
                  <a:gd name="connsiteX6" fmla="*/ 411844 w 437169"/>
                  <a:gd name="connsiteY6" fmla="*/ 73354 h 558335"/>
                  <a:gd name="connsiteX7" fmla="*/ 208644 w 437169"/>
                  <a:gd name="connsiteY7" fmla="*/ 106 h 558335"/>
                  <a:gd name="connsiteX8" fmla="*/ 45611 w 437169"/>
                  <a:gd name="connsiteY8" fmla="*/ 66265 h 558335"/>
                  <a:gd name="connsiteX0" fmla="*/ 37761 w 429319"/>
                  <a:gd name="connsiteY0" fmla="*/ 66214 h 558284"/>
                  <a:gd name="connsiteX1" fmla="*/ 2320 w 429319"/>
                  <a:gd name="connsiteY1" fmla="*/ 297767 h 558284"/>
                  <a:gd name="connsiteX2" fmla="*/ 25948 w 429319"/>
                  <a:gd name="connsiteY2" fmla="*/ 519870 h 558284"/>
                  <a:gd name="connsiteX3" fmla="*/ 205520 w 429319"/>
                  <a:gd name="connsiteY3" fmla="*/ 557675 h 558284"/>
                  <a:gd name="connsiteX4" fmla="*/ 399269 w 429319"/>
                  <a:gd name="connsiteY4" fmla="*/ 522233 h 558284"/>
                  <a:gd name="connsiteX5" fmla="*/ 427621 w 429319"/>
                  <a:gd name="connsiteY5" fmla="*/ 302494 h 558284"/>
                  <a:gd name="connsiteX6" fmla="*/ 403994 w 429319"/>
                  <a:gd name="connsiteY6" fmla="*/ 73303 h 558284"/>
                  <a:gd name="connsiteX7" fmla="*/ 200794 w 429319"/>
                  <a:gd name="connsiteY7" fmla="*/ 55 h 558284"/>
                  <a:gd name="connsiteX8" fmla="*/ 37761 w 429319"/>
                  <a:gd name="connsiteY8" fmla="*/ 66214 h 558284"/>
                  <a:gd name="connsiteX0" fmla="*/ 36275 w 427833"/>
                  <a:gd name="connsiteY0" fmla="*/ 66214 h 558958"/>
                  <a:gd name="connsiteX1" fmla="*/ 834 w 427833"/>
                  <a:gd name="connsiteY1" fmla="*/ 297767 h 558958"/>
                  <a:gd name="connsiteX2" fmla="*/ 29188 w 427833"/>
                  <a:gd name="connsiteY2" fmla="*/ 510418 h 558958"/>
                  <a:gd name="connsiteX3" fmla="*/ 204034 w 427833"/>
                  <a:gd name="connsiteY3" fmla="*/ 557675 h 558958"/>
                  <a:gd name="connsiteX4" fmla="*/ 397783 w 427833"/>
                  <a:gd name="connsiteY4" fmla="*/ 522233 h 558958"/>
                  <a:gd name="connsiteX5" fmla="*/ 426135 w 427833"/>
                  <a:gd name="connsiteY5" fmla="*/ 302494 h 558958"/>
                  <a:gd name="connsiteX6" fmla="*/ 402508 w 427833"/>
                  <a:gd name="connsiteY6" fmla="*/ 73303 h 558958"/>
                  <a:gd name="connsiteX7" fmla="*/ 199308 w 427833"/>
                  <a:gd name="connsiteY7" fmla="*/ 55 h 558958"/>
                  <a:gd name="connsiteX8" fmla="*/ 36275 w 427833"/>
                  <a:gd name="connsiteY8" fmla="*/ 66214 h 558958"/>
                  <a:gd name="connsiteX0" fmla="*/ 36275 w 428528"/>
                  <a:gd name="connsiteY0" fmla="*/ 66214 h 558440"/>
                  <a:gd name="connsiteX1" fmla="*/ 834 w 428528"/>
                  <a:gd name="connsiteY1" fmla="*/ 297767 h 558440"/>
                  <a:gd name="connsiteX2" fmla="*/ 29188 w 428528"/>
                  <a:gd name="connsiteY2" fmla="*/ 510418 h 558440"/>
                  <a:gd name="connsiteX3" fmla="*/ 204034 w 428528"/>
                  <a:gd name="connsiteY3" fmla="*/ 557675 h 558440"/>
                  <a:gd name="connsiteX4" fmla="*/ 388332 w 428528"/>
                  <a:gd name="connsiteY4" fmla="*/ 519870 h 558440"/>
                  <a:gd name="connsiteX5" fmla="*/ 426135 w 428528"/>
                  <a:gd name="connsiteY5" fmla="*/ 302494 h 558440"/>
                  <a:gd name="connsiteX6" fmla="*/ 402508 w 428528"/>
                  <a:gd name="connsiteY6" fmla="*/ 73303 h 558440"/>
                  <a:gd name="connsiteX7" fmla="*/ 199308 w 428528"/>
                  <a:gd name="connsiteY7" fmla="*/ 55 h 558440"/>
                  <a:gd name="connsiteX8" fmla="*/ 36275 w 428528"/>
                  <a:gd name="connsiteY8" fmla="*/ 66214 h 558440"/>
                  <a:gd name="connsiteX0" fmla="*/ 37760 w 430013"/>
                  <a:gd name="connsiteY0" fmla="*/ 66214 h 557901"/>
                  <a:gd name="connsiteX1" fmla="*/ 2319 w 430013"/>
                  <a:gd name="connsiteY1" fmla="*/ 297767 h 557901"/>
                  <a:gd name="connsiteX2" fmla="*/ 25948 w 430013"/>
                  <a:gd name="connsiteY2" fmla="*/ 519869 h 557901"/>
                  <a:gd name="connsiteX3" fmla="*/ 205519 w 430013"/>
                  <a:gd name="connsiteY3" fmla="*/ 557675 h 557901"/>
                  <a:gd name="connsiteX4" fmla="*/ 389817 w 430013"/>
                  <a:gd name="connsiteY4" fmla="*/ 519870 h 557901"/>
                  <a:gd name="connsiteX5" fmla="*/ 427620 w 430013"/>
                  <a:gd name="connsiteY5" fmla="*/ 302494 h 557901"/>
                  <a:gd name="connsiteX6" fmla="*/ 403993 w 430013"/>
                  <a:gd name="connsiteY6" fmla="*/ 73303 h 557901"/>
                  <a:gd name="connsiteX7" fmla="*/ 200793 w 430013"/>
                  <a:gd name="connsiteY7" fmla="*/ 55 h 557901"/>
                  <a:gd name="connsiteX8" fmla="*/ 37760 w 430013"/>
                  <a:gd name="connsiteY8" fmla="*/ 66214 h 557901"/>
                  <a:gd name="connsiteX0" fmla="*/ 40684 w 432937"/>
                  <a:gd name="connsiteY0" fmla="*/ 66214 h 557831"/>
                  <a:gd name="connsiteX1" fmla="*/ 5243 w 432937"/>
                  <a:gd name="connsiteY1" fmla="*/ 297767 h 557831"/>
                  <a:gd name="connsiteX2" fmla="*/ 28872 w 432937"/>
                  <a:gd name="connsiteY2" fmla="*/ 519869 h 557831"/>
                  <a:gd name="connsiteX3" fmla="*/ 208443 w 432937"/>
                  <a:gd name="connsiteY3" fmla="*/ 557675 h 557831"/>
                  <a:gd name="connsiteX4" fmla="*/ 392741 w 432937"/>
                  <a:gd name="connsiteY4" fmla="*/ 519870 h 557831"/>
                  <a:gd name="connsiteX5" fmla="*/ 430544 w 432937"/>
                  <a:gd name="connsiteY5" fmla="*/ 302494 h 557831"/>
                  <a:gd name="connsiteX6" fmla="*/ 406917 w 432937"/>
                  <a:gd name="connsiteY6" fmla="*/ 73303 h 557831"/>
                  <a:gd name="connsiteX7" fmla="*/ 203717 w 432937"/>
                  <a:gd name="connsiteY7" fmla="*/ 55 h 557831"/>
                  <a:gd name="connsiteX8" fmla="*/ 40684 w 432937"/>
                  <a:gd name="connsiteY8" fmla="*/ 66214 h 557831"/>
                  <a:gd name="connsiteX0" fmla="*/ 37280 w 429533"/>
                  <a:gd name="connsiteY0" fmla="*/ 66214 h 537990"/>
                  <a:gd name="connsiteX1" fmla="*/ 1839 w 429533"/>
                  <a:gd name="connsiteY1" fmla="*/ 297767 h 537990"/>
                  <a:gd name="connsiteX2" fmla="*/ 25468 w 429533"/>
                  <a:gd name="connsiteY2" fmla="*/ 519869 h 537990"/>
                  <a:gd name="connsiteX3" fmla="*/ 193225 w 429533"/>
                  <a:gd name="connsiteY3" fmla="*/ 524596 h 537990"/>
                  <a:gd name="connsiteX4" fmla="*/ 389337 w 429533"/>
                  <a:gd name="connsiteY4" fmla="*/ 519870 h 537990"/>
                  <a:gd name="connsiteX5" fmla="*/ 427140 w 429533"/>
                  <a:gd name="connsiteY5" fmla="*/ 302494 h 537990"/>
                  <a:gd name="connsiteX6" fmla="*/ 403513 w 429533"/>
                  <a:gd name="connsiteY6" fmla="*/ 73303 h 537990"/>
                  <a:gd name="connsiteX7" fmla="*/ 200313 w 429533"/>
                  <a:gd name="connsiteY7" fmla="*/ 55 h 537990"/>
                  <a:gd name="connsiteX8" fmla="*/ 37280 w 429533"/>
                  <a:gd name="connsiteY8" fmla="*/ 66214 h 537990"/>
                  <a:gd name="connsiteX0" fmla="*/ 37280 w 429533"/>
                  <a:gd name="connsiteY0" fmla="*/ 66214 h 537990"/>
                  <a:gd name="connsiteX1" fmla="*/ 1839 w 429533"/>
                  <a:gd name="connsiteY1" fmla="*/ 297767 h 537990"/>
                  <a:gd name="connsiteX2" fmla="*/ 25468 w 429533"/>
                  <a:gd name="connsiteY2" fmla="*/ 519869 h 537990"/>
                  <a:gd name="connsiteX3" fmla="*/ 193225 w 429533"/>
                  <a:gd name="connsiteY3" fmla="*/ 524596 h 537990"/>
                  <a:gd name="connsiteX4" fmla="*/ 389337 w 429533"/>
                  <a:gd name="connsiteY4" fmla="*/ 519870 h 537990"/>
                  <a:gd name="connsiteX5" fmla="*/ 427140 w 429533"/>
                  <a:gd name="connsiteY5" fmla="*/ 302494 h 537990"/>
                  <a:gd name="connsiteX6" fmla="*/ 403513 w 429533"/>
                  <a:gd name="connsiteY6" fmla="*/ 73303 h 537990"/>
                  <a:gd name="connsiteX7" fmla="*/ 200313 w 429533"/>
                  <a:gd name="connsiteY7" fmla="*/ 55 h 537990"/>
                  <a:gd name="connsiteX8" fmla="*/ 37280 w 429533"/>
                  <a:gd name="connsiteY8" fmla="*/ 66214 h 537990"/>
                  <a:gd name="connsiteX0" fmla="*/ 36557 w 428810"/>
                  <a:gd name="connsiteY0" fmla="*/ 66214 h 531376"/>
                  <a:gd name="connsiteX1" fmla="*/ 1116 w 428810"/>
                  <a:gd name="connsiteY1" fmla="*/ 297767 h 531376"/>
                  <a:gd name="connsiteX2" fmla="*/ 27108 w 428810"/>
                  <a:gd name="connsiteY2" fmla="*/ 510418 h 531376"/>
                  <a:gd name="connsiteX3" fmla="*/ 192502 w 428810"/>
                  <a:gd name="connsiteY3" fmla="*/ 524596 h 531376"/>
                  <a:gd name="connsiteX4" fmla="*/ 388614 w 428810"/>
                  <a:gd name="connsiteY4" fmla="*/ 519870 h 531376"/>
                  <a:gd name="connsiteX5" fmla="*/ 426417 w 428810"/>
                  <a:gd name="connsiteY5" fmla="*/ 302494 h 531376"/>
                  <a:gd name="connsiteX6" fmla="*/ 402790 w 428810"/>
                  <a:gd name="connsiteY6" fmla="*/ 73303 h 531376"/>
                  <a:gd name="connsiteX7" fmla="*/ 199590 w 428810"/>
                  <a:gd name="connsiteY7" fmla="*/ 55 h 531376"/>
                  <a:gd name="connsiteX8" fmla="*/ 36557 w 428810"/>
                  <a:gd name="connsiteY8" fmla="*/ 66214 h 531376"/>
                  <a:gd name="connsiteX0" fmla="*/ 36557 w 422272"/>
                  <a:gd name="connsiteY0" fmla="*/ 66214 h 538568"/>
                  <a:gd name="connsiteX1" fmla="*/ 1116 w 422272"/>
                  <a:gd name="connsiteY1" fmla="*/ 297767 h 538568"/>
                  <a:gd name="connsiteX2" fmla="*/ 27108 w 422272"/>
                  <a:gd name="connsiteY2" fmla="*/ 510418 h 538568"/>
                  <a:gd name="connsiteX3" fmla="*/ 192502 w 422272"/>
                  <a:gd name="connsiteY3" fmla="*/ 524596 h 538568"/>
                  <a:gd name="connsiteX4" fmla="*/ 388614 w 422272"/>
                  <a:gd name="connsiteY4" fmla="*/ 519870 h 538568"/>
                  <a:gd name="connsiteX5" fmla="*/ 414603 w 422272"/>
                  <a:gd name="connsiteY5" fmla="*/ 295406 h 538568"/>
                  <a:gd name="connsiteX6" fmla="*/ 402790 w 422272"/>
                  <a:gd name="connsiteY6" fmla="*/ 73303 h 538568"/>
                  <a:gd name="connsiteX7" fmla="*/ 199590 w 422272"/>
                  <a:gd name="connsiteY7" fmla="*/ 55 h 538568"/>
                  <a:gd name="connsiteX8" fmla="*/ 36557 w 422272"/>
                  <a:gd name="connsiteY8" fmla="*/ 66214 h 538568"/>
                  <a:gd name="connsiteX0" fmla="*/ 36557 w 416127"/>
                  <a:gd name="connsiteY0" fmla="*/ 66159 h 538513"/>
                  <a:gd name="connsiteX1" fmla="*/ 1116 w 416127"/>
                  <a:gd name="connsiteY1" fmla="*/ 297712 h 538513"/>
                  <a:gd name="connsiteX2" fmla="*/ 27108 w 416127"/>
                  <a:gd name="connsiteY2" fmla="*/ 510363 h 538513"/>
                  <a:gd name="connsiteX3" fmla="*/ 192502 w 416127"/>
                  <a:gd name="connsiteY3" fmla="*/ 524541 h 538513"/>
                  <a:gd name="connsiteX4" fmla="*/ 388614 w 416127"/>
                  <a:gd name="connsiteY4" fmla="*/ 519815 h 538513"/>
                  <a:gd name="connsiteX5" fmla="*/ 414603 w 416127"/>
                  <a:gd name="connsiteY5" fmla="*/ 295351 h 538513"/>
                  <a:gd name="connsiteX6" fmla="*/ 390976 w 416127"/>
                  <a:gd name="connsiteY6" fmla="*/ 66160 h 538513"/>
                  <a:gd name="connsiteX7" fmla="*/ 199590 w 416127"/>
                  <a:gd name="connsiteY7" fmla="*/ 0 h 538513"/>
                  <a:gd name="connsiteX8" fmla="*/ 36557 w 416127"/>
                  <a:gd name="connsiteY8" fmla="*/ 66159 h 538513"/>
                  <a:gd name="connsiteX0" fmla="*/ 36557 w 416962"/>
                  <a:gd name="connsiteY0" fmla="*/ 66159 h 533540"/>
                  <a:gd name="connsiteX1" fmla="*/ 1116 w 416962"/>
                  <a:gd name="connsiteY1" fmla="*/ 297712 h 533540"/>
                  <a:gd name="connsiteX2" fmla="*/ 27108 w 416962"/>
                  <a:gd name="connsiteY2" fmla="*/ 510363 h 533540"/>
                  <a:gd name="connsiteX3" fmla="*/ 192502 w 416962"/>
                  <a:gd name="connsiteY3" fmla="*/ 524541 h 533540"/>
                  <a:gd name="connsiteX4" fmla="*/ 390977 w 416962"/>
                  <a:gd name="connsiteY4" fmla="*/ 512727 h 533540"/>
                  <a:gd name="connsiteX5" fmla="*/ 414603 w 416962"/>
                  <a:gd name="connsiteY5" fmla="*/ 295351 h 533540"/>
                  <a:gd name="connsiteX6" fmla="*/ 390976 w 416962"/>
                  <a:gd name="connsiteY6" fmla="*/ 66160 h 533540"/>
                  <a:gd name="connsiteX7" fmla="*/ 199590 w 416962"/>
                  <a:gd name="connsiteY7" fmla="*/ 0 h 533540"/>
                  <a:gd name="connsiteX8" fmla="*/ 36557 w 416962"/>
                  <a:gd name="connsiteY8" fmla="*/ 66159 h 533540"/>
                  <a:gd name="connsiteX0" fmla="*/ 36557 w 415953"/>
                  <a:gd name="connsiteY0" fmla="*/ 66159 h 531703"/>
                  <a:gd name="connsiteX1" fmla="*/ 1116 w 415953"/>
                  <a:gd name="connsiteY1" fmla="*/ 297712 h 531703"/>
                  <a:gd name="connsiteX2" fmla="*/ 27108 w 415953"/>
                  <a:gd name="connsiteY2" fmla="*/ 510363 h 531703"/>
                  <a:gd name="connsiteX3" fmla="*/ 192502 w 415953"/>
                  <a:gd name="connsiteY3" fmla="*/ 524541 h 531703"/>
                  <a:gd name="connsiteX4" fmla="*/ 390977 w 415953"/>
                  <a:gd name="connsiteY4" fmla="*/ 512727 h 531703"/>
                  <a:gd name="connsiteX5" fmla="*/ 414603 w 415953"/>
                  <a:gd name="connsiteY5" fmla="*/ 295351 h 531703"/>
                  <a:gd name="connsiteX6" fmla="*/ 390976 w 415953"/>
                  <a:gd name="connsiteY6" fmla="*/ 66160 h 531703"/>
                  <a:gd name="connsiteX7" fmla="*/ 199590 w 415953"/>
                  <a:gd name="connsiteY7" fmla="*/ 0 h 531703"/>
                  <a:gd name="connsiteX8" fmla="*/ 36557 w 415953"/>
                  <a:gd name="connsiteY8" fmla="*/ 66159 h 531703"/>
                  <a:gd name="connsiteX0" fmla="*/ 38202 w 417598"/>
                  <a:gd name="connsiteY0" fmla="*/ 66159 h 527065"/>
                  <a:gd name="connsiteX1" fmla="*/ 2761 w 417598"/>
                  <a:gd name="connsiteY1" fmla="*/ 297712 h 527065"/>
                  <a:gd name="connsiteX2" fmla="*/ 28753 w 417598"/>
                  <a:gd name="connsiteY2" fmla="*/ 510363 h 527065"/>
                  <a:gd name="connsiteX3" fmla="*/ 194147 w 417598"/>
                  <a:gd name="connsiteY3" fmla="*/ 524541 h 527065"/>
                  <a:gd name="connsiteX4" fmla="*/ 392622 w 417598"/>
                  <a:gd name="connsiteY4" fmla="*/ 512727 h 527065"/>
                  <a:gd name="connsiteX5" fmla="*/ 416248 w 417598"/>
                  <a:gd name="connsiteY5" fmla="*/ 295351 h 527065"/>
                  <a:gd name="connsiteX6" fmla="*/ 392621 w 417598"/>
                  <a:gd name="connsiteY6" fmla="*/ 66160 h 527065"/>
                  <a:gd name="connsiteX7" fmla="*/ 201235 w 417598"/>
                  <a:gd name="connsiteY7" fmla="*/ 0 h 527065"/>
                  <a:gd name="connsiteX8" fmla="*/ 38202 w 417598"/>
                  <a:gd name="connsiteY8" fmla="*/ 66159 h 527065"/>
                  <a:gd name="connsiteX0" fmla="*/ 36212 w 415608"/>
                  <a:gd name="connsiteY0" fmla="*/ 66159 h 527065"/>
                  <a:gd name="connsiteX1" fmla="*/ 771 w 415608"/>
                  <a:gd name="connsiteY1" fmla="*/ 297712 h 527065"/>
                  <a:gd name="connsiteX2" fmla="*/ 55116 w 415608"/>
                  <a:gd name="connsiteY2" fmla="*/ 510363 h 527065"/>
                  <a:gd name="connsiteX3" fmla="*/ 192157 w 415608"/>
                  <a:gd name="connsiteY3" fmla="*/ 524541 h 527065"/>
                  <a:gd name="connsiteX4" fmla="*/ 390632 w 415608"/>
                  <a:gd name="connsiteY4" fmla="*/ 512727 h 527065"/>
                  <a:gd name="connsiteX5" fmla="*/ 414258 w 415608"/>
                  <a:gd name="connsiteY5" fmla="*/ 295351 h 527065"/>
                  <a:gd name="connsiteX6" fmla="*/ 390631 w 415608"/>
                  <a:gd name="connsiteY6" fmla="*/ 66160 h 527065"/>
                  <a:gd name="connsiteX7" fmla="*/ 199245 w 415608"/>
                  <a:gd name="connsiteY7" fmla="*/ 0 h 527065"/>
                  <a:gd name="connsiteX8" fmla="*/ 36212 w 415608"/>
                  <a:gd name="connsiteY8" fmla="*/ 66159 h 527065"/>
                  <a:gd name="connsiteX0" fmla="*/ 15687 w 395083"/>
                  <a:gd name="connsiteY0" fmla="*/ 66159 h 531379"/>
                  <a:gd name="connsiteX1" fmla="*/ 8600 w 395083"/>
                  <a:gd name="connsiteY1" fmla="*/ 302438 h 531379"/>
                  <a:gd name="connsiteX2" fmla="*/ 34591 w 395083"/>
                  <a:gd name="connsiteY2" fmla="*/ 510363 h 531379"/>
                  <a:gd name="connsiteX3" fmla="*/ 171632 w 395083"/>
                  <a:gd name="connsiteY3" fmla="*/ 524541 h 531379"/>
                  <a:gd name="connsiteX4" fmla="*/ 370107 w 395083"/>
                  <a:gd name="connsiteY4" fmla="*/ 512727 h 531379"/>
                  <a:gd name="connsiteX5" fmla="*/ 393733 w 395083"/>
                  <a:gd name="connsiteY5" fmla="*/ 295351 h 531379"/>
                  <a:gd name="connsiteX6" fmla="*/ 370106 w 395083"/>
                  <a:gd name="connsiteY6" fmla="*/ 66160 h 531379"/>
                  <a:gd name="connsiteX7" fmla="*/ 178720 w 395083"/>
                  <a:gd name="connsiteY7" fmla="*/ 0 h 531379"/>
                  <a:gd name="connsiteX8" fmla="*/ 15687 w 395083"/>
                  <a:gd name="connsiteY8" fmla="*/ 66159 h 531379"/>
                  <a:gd name="connsiteX0" fmla="*/ 16810 w 396206"/>
                  <a:gd name="connsiteY0" fmla="*/ 66159 h 532029"/>
                  <a:gd name="connsiteX1" fmla="*/ 7361 w 396206"/>
                  <a:gd name="connsiteY1" fmla="*/ 292987 h 532029"/>
                  <a:gd name="connsiteX2" fmla="*/ 35714 w 396206"/>
                  <a:gd name="connsiteY2" fmla="*/ 510363 h 532029"/>
                  <a:gd name="connsiteX3" fmla="*/ 172755 w 396206"/>
                  <a:gd name="connsiteY3" fmla="*/ 524541 h 532029"/>
                  <a:gd name="connsiteX4" fmla="*/ 371230 w 396206"/>
                  <a:gd name="connsiteY4" fmla="*/ 512727 h 532029"/>
                  <a:gd name="connsiteX5" fmla="*/ 394856 w 396206"/>
                  <a:gd name="connsiteY5" fmla="*/ 295351 h 532029"/>
                  <a:gd name="connsiteX6" fmla="*/ 371229 w 396206"/>
                  <a:gd name="connsiteY6" fmla="*/ 66160 h 532029"/>
                  <a:gd name="connsiteX7" fmla="*/ 179843 w 396206"/>
                  <a:gd name="connsiteY7" fmla="*/ 0 h 532029"/>
                  <a:gd name="connsiteX8" fmla="*/ 16810 w 396206"/>
                  <a:gd name="connsiteY8" fmla="*/ 66159 h 532029"/>
                  <a:gd name="connsiteX0" fmla="*/ 17622 w 397018"/>
                  <a:gd name="connsiteY0" fmla="*/ 66159 h 532029"/>
                  <a:gd name="connsiteX1" fmla="*/ 8173 w 397018"/>
                  <a:gd name="connsiteY1" fmla="*/ 292987 h 532029"/>
                  <a:gd name="connsiteX2" fmla="*/ 36526 w 397018"/>
                  <a:gd name="connsiteY2" fmla="*/ 510363 h 532029"/>
                  <a:gd name="connsiteX3" fmla="*/ 173567 w 397018"/>
                  <a:gd name="connsiteY3" fmla="*/ 524541 h 532029"/>
                  <a:gd name="connsiteX4" fmla="*/ 372042 w 397018"/>
                  <a:gd name="connsiteY4" fmla="*/ 512727 h 532029"/>
                  <a:gd name="connsiteX5" fmla="*/ 395668 w 397018"/>
                  <a:gd name="connsiteY5" fmla="*/ 295351 h 532029"/>
                  <a:gd name="connsiteX6" fmla="*/ 372041 w 397018"/>
                  <a:gd name="connsiteY6" fmla="*/ 66160 h 532029"/>
                  <a:gd name="connsiteX7" fmla="*/ 180655 w 397018"/>
                  <a:gd name="connsiteY7" fmla="*/ 0 h 532029"/>
                  <a:gd name="connsiteX8" fmla="*/ 17622 w 397018"/>
                  <a:gd name="connsiteY8" fmla="*/ 66159 h 532029"/>
                  <a:gd name="connsiteX0" fmla="*/ 16811 w 396207"/>
                  <a:gd name="connsiteY0" fmla="*/ 66159 h 529127"/>
                  <a:gd name="connsiteX1" fmla="*/ 7362 w 396207"/>
                  <a:gd name="connsiteY1" fmla="*/ 292987 h 529127"/>
                  <a:gd name="connsiteX2" fmla="*/ 35715 w 396207"/>
                  <a:gd name="connsiteY2" fmla="*/ 505637 h 529127"/>
                  <a:gd name="connsiteX3" fmla="*/ 172756 w 396207"/>
                  <a:gd name="connsiteY3" fmla="*/ 524541 h 529127"/>
                  <a:gd name="connsiteX4" fmla="*/ 371231 w 396207"/>
                  <a:gd name="connsiteY4" fmla="*/ 512727 h 529127"/>
                  <a:gd name="connsiteX5" fmla="*/ 394857 w 396207"/>
                  <a:gd name="connsiteY5" fmla="*/ 295351 h 529127"/>
                  <a:gd name="connsiteX6" fmla="*/ 371230 w 396207"/>
                  <a:gd name="connsiteY6" fmla="*/ 66160 h 529127"/>
                  <a:gd name="connsiteX7" fmla="*/ 179844 w 396207"/>
                  <a:gd name="connsiteY7" fmla="*/ 0 h 529127"/>
                  <a:gd name="connsiteX8" fmla="*/ 16811 w 396207"/>
                  <a:gd name="connsiteY8" fmla="*/ 66159 h 529127"/>
                  <a:gd name="connsiteX0" fmla="*/ 16811 w 397772"/>
                  <a:gd name="connsiteY0" fmla="*/ 66159 h 528841"/>
                  <a:gd name="connsiteX1" fmla="*/ 7362 w 397772"/>
                  <a:gd name="connsiteY1" fmla="*/ 292987 h 528841"/>
                  <a:gd name="connsiteX2" fmla="*/ 35715 w 397772"/>
                  <a:gd name="connsiteY2" fmla="*/ 505637 h 528841"/>
                  <a:gd name="connsiteX3" fmla="*/ 172756 w 397772"/>
                  <a:gd name="connsiteY3" fmla="*/ 524541 h 528841"/>
                  <a:gd name="connsiteX4" fmla="*/ 349966 w 397772"/>
                  <a:gd name="connsiteY4" fmla="*/ 517453 h 528841"/>
                  <a:gd name="connsiteX5" fmla="*/ 394857 w 397772"/>
                  <a:gd name="connsiteY5" fmla="*/ 295351 h 528841"/>
                  <a:gd name="connsiteX6" fmla="*/ 371230 w 397772"/>
                  <a:gd name="connsiteY6" fmla="*/ 66160 h 528841"/>
                  <a:gd name="connsiteX7" fmla="*/ 179844 w 397772"/>
                  <a:gd name="connsiteY7" fmla="*/ 0 h 528841"/>
                  <a:gd name="connsiteX8" fmla="*/ 16811 w 397772"/>
                  <a:gd name="connsiteY8" fmla="*/ 66159 h 528841"/>
                  <a:gd name="connsiteX0" fmla="*/ 16811 w 386281"/>
                  <a:gd name="connsiteY0" fmla="*/ 66159 h 536037"/>
                  <a:gd name="connsiteX1" fmla="*/ 7362 w 386281"/>
                  <a:gd name="connsiteY1" fmla="*/ 292987 h 536037"/>
                  <a:gd name="connsiteX2" fmla="*/ 35715 w 386281"/>
                  <a:gd name="connsiteY2" fmla="*/ 505637 h 536037"/>
                  <a:gd name="connsiteX3" fmla="*/ 172756 w 386281"/>
                  <a:gd name="connsiteY3" fmla="*/ 524541 h 536037"/>
                  <a:gd name="connsiteX4" fmla="*/ 349966 w 386281"/>
                  <a:gd name="connsiteY4" fmla="*/ 517453 h 536037"/>
                  <a:gd name="connsiteX5" fmla="*/ 368866 w 386281"/>
                  <a:gd name="connsiteY5" fmla="*/ 292988 h 536037"/>
                  <a:gd name="connsiteX6" fmla="*/ 371230 w 386281"/>
                  <a:gd name="connsiteY6" fmla="*/ 66160 h 536037"/>
                  <a:gd name="connsiteX7" fmla="*/ 179844 w 386281"/>
                  <a:gd name="connsiteY7" fmla="*/ 0 h 536037"/>
                  <a:gd name="connsiteX8" fmla="*/ 16811 w 386281"/>
                  <a:gd name="connsiteY8" fmla="*/ 66159 h 536037"/>
                  <a:gd name="connsiteX0" fmla="*/ 16811 w 390120"/>
                  <a:gd name="connsiteY0" fmla="*/ 66159 h 535863"/>
                  <a:gd name="connsiteX1" fmla="*/ 7362 w 390120"/>
                  <a:gd name="connsiteY1" fmla="*/ 292987 h 535863"/>
                  <a:gd name="connsiteX2" fmla="*/ 35715 w 390120"/>
                  <a:gd name="connsiteY2" fmla="*/ 505637 h 535863"/>
                  <a:gd name="connsiteX3" fmla="*/ 172756 w 390120"/>
                  <a:gd name="connsiteY3" fmla="*/ 524541 h 535863"/>
                  <a:gd name="connsiteX4" fmla="*/ 349966 w 390120"/>
                  <a:gd name="connsiteY4" fmla="*/ 517453 h 535863"/>
                  <a:gd name="connsiteX5" fmla="*/ 380680 w 390120"/>
                  <a:gd name="connsiteY5" fmla="*/ 295351 h 535863"/>
                  <a:gd name="connsiteX6" fmla="*/ 371230 w 390120"/>
                  <a:gd name="connsiteY6" fmla="*/ 66160 h 535863"/>
                  <a:gd name="connsiteX7" fmla="*/ 179844 w 390120"/>
                  <a:gd name="connsiteY7" fmla="*/ 0 h 535863"/>
                  <a:gd name="connsiteX8" fmla="*/ 16811 w 390120"/>
                  <a:gd name="connsiteY8" fmla="*/ 66159 h 535863"/>
                  <a:gd name="connsiteX0" fmla="*/ 16811 w 393406"/>
                  <a:gd name="connsiteY0" fmla="*/ 66159 h 535863"/>
                  <a:gd name="connsiteX1" fmla="*/ 7362 w 393406"/>
                  <a:gd name="connsiteY1" fmla="*/ 292987 h 535863"/>
                  <a:gd name="connsiteX2" fmla="*/ 35715 w 393406"/>
                  <a:gd name="connsiteY2" fmla="*/ 505637 h 535863"/>
                  <a:gd name="connsiteX3" fmla="*/ 172756 w 393406"/>
                  <a:gd name="connsiteY3" fmla="*/ 524541 h 535863"/>
                  <a:gd name="connsiteX4" fmla="*/ 349966 w 393406"/>
                  <a:gd name="connsiteY4" fmla="*/ 517453 h 535863"/>
                  <a:gd name="connsiteX5" fmla="*/ 387769 w 393406"/>
                  <a:gd name="connsiteY5" fmla="*/ 295351 h 535863"/>
                  <a:gd name="connsiteX6" fmla="*/ 371230 w 393406"/>
                  <a:gd name="connsiteY6" fmla="*/ 66160 h 535863"/>
                  <a:gd name="connsiteX7" fmla="*/ 179844 w 393406"/>
                  <a:gd name="connsiteY7" fmla="*/ 0 h 535863"/>
                  <a:gd name="connsiteX8" fmla="*/ 16811 w 393406"/>
                  <a:gd name="connsiteY8" fmla="*/ 66159 h 5358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93406" h="535863">
                    <a:moveTo>
                      <a:pt x="16811" y="66159"/>
                    </a:moveTo>
                    <a:cubicBezTo>
                      <a:pt x="-11936" y="114990"/>
                      <a:pt x="4211" y="219741"/>
                      <a:pt x="7362" y="292987"/>
                    </a:cubicBezTo>
                    <a:cubicBezTo>
                      <a:pt x="10513" y="366233"/>
                      <a:pt x="8149" y="467045"/>
                      <a:pt x="35715" y="505637"/>
                    </a:cubicBezTo>
                    <a:cubicBezTo>
                      <a:pt x="63281" y="544229"/>
                      <a:pt x="120381" y="522572"/>
                      <a:pt x="172756" y="524541"/>
                    </a:cubicBezTo>
                    <a:cubicBezTo>
                      <a:pt x="231826" y="522178"/>
                      <a:pt x="314131" y="555651"/>
                      <a:pt x="349966" y="517453"/>
                    </a:cubicBezTo>
                    <a:cubicBezTo>
                      <a:pt x="385802" y="479255"/>
                      <a:pt x="384225" y="370566"/>
                      <a:pt x="387769" y="295351"/>
                    </a:cubicBezTo>
                    <a:cubicBezTo>
                      <a:pt x="391313" y="220136"/>
                      <a:pt x="404703" y="118141"/>
                      <a:pt x="371230" y="66160"/>
                    </a:cubicBezTo>
                    <a:cubicBezTo>
                      <a:pt x="337757" y="14179"/>
                      <a:pt x="238914" y="0"/>
                      <a:pt x="179844" y="0"/>
                    </a:cubicBezTo>
                    <a:cubicBezTo>
                      <a:pt x="120774" y="0"/>
                      <a:pt x="45558" y="17328"/>
                      <a:pt x="16811" y="66159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/>
                <a:endParaRPr lang="en-US" sz="270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24" name="Freeform: Shape 23">
                <a:extLst>
                  <a:ext uri="{FF2B5EF4-FFF2-40B4-BE49-F238E27FC236}">
                    <a16:creationId xmlns:a16="http://schemas.microsoft.com/office/drawing/2014/main" id="{D8D95C93-3429-48D7-BC92-0966F7AAA3B8}"/>
                  </a:ext>
                </a:extLst>
              </p:cNvPr>
              <p:cNvSpPr/>
              <p:nvPr/>
            </p:nvSpPr>
            <p:spPr>
              <a:xfrm rot="217874" flipH="1">
                <a:off x="1526038" y="4222574"/>
                <a:ext cx="650808" cy="886474"/>
              </a:xfrm>
              <a:custGeom>
                <a:avLst/>
                <a:gdLst>
                  <a:gd name="connsiteX0" fmla="*/ 11215 w 427713"/>
                  <a:gd name="connsiteY0" fmla="*/ 118649 h 561918"/>
                  <a:gd name="connsiteX1" fmla="*/ 27755 w 427713"/>
                  <a:gd name="connsiteY1" fmla="*/ 364379 h 561918"/>
                  <a:gd name="connsiteX2" fmla="*/ 32481 w 427713"/>
                  <a:gd name="connsiteY2" fmla="*/ 522686 h 561918"/>
                  <a:gd name="connsiteX3" fmla="*/ 190788 w 427713"/>
                  <a:gd name="connsiteY3" fmla="*/ 543951 h 561918"/>
                  <a:gd name="connsiteX4" fmla="*/ 405802 w 427713"/>
                  <a:gd name="connsiteY4" fmla="*/ 543951 h 561918"/>
                  <a:gd name="connsiteX5" fmla="*/ 417615 w 427713"/>
                  <a:gd name="connsiteY5" fmla="*/ 312398 h 561918"/>
                  <a:gd name="connsiteX6" fmla="*/ 410527 w 427713"/>
                  <a:gd name="connsiteY6" fmla="*/ 76119 h 561918"/>
                  <a:gd name="connsiteX7" fmla="*/ 216778 w 427713"/>
                  <a:gd name="connsiteY7" fmla="*/ 509 h 561918"/>
                  <a:gd name="connsiteX8" fmla="*/ 11215 w 427713"/>
                  <a:gd name="connsiteY8" fmla="*/ 118649 h 561918"/>
                  <a:gd name="connsiteX0" fmla="*/ 11560 w 425696"/>
                  <a:gd name="connsiteY0" fmla="*/ 87530 h 561515"/>
                  <a:gd name="connsiteX1" fmla="*/ 25738 w 425696"/>
                  <a:gd name="connsiteY1" fmla="*/ 363976 h 561515"/>
                  <a:gd name="connsiteX2" fmla="*/ 30464 w 425696"/>
                  <a:gd name="connsiteY2" fmla="*/ 522283 h 561515"/>
                  <a:gd name="connsiteX3" fmla="*/ 188771 w 425696"/>
                  <a:gd name="connsiteY3" fmla="*/ 543548 h 561515"/>
                  <a:gd name="connsiteX4" fmla="*/ 403785 w 425696"/>
                  <a:gd name="connsiteY4" fmla="*/ 543548 h 561515"/>
                  <a:gd name="connsiteX5" fmla="*/ 415598 w 425696"/>
                  <a:gd name="connsiteY5" fmla="*/ 311995 h 561515"/>
                  <a:gd name="connsiteX6" fmla="*/ 408510 w 425696"/>
                  <a:gd name="connsiteY6" fmla="*/ 75716 h 561515"/>
                  <a:gd name="connsiteX7" fmla="*/ 214761 w 425696"/>
                  <a:gd name="connsiteY7" fmla="*/ 106 h 561515"/>
                  <a:gd name="connsiteX8" fmla="*/ 11560 w 425696"/>
                  <a:gd name="connsiteY8" fmla="*/ 87530 h 561515"/>
                  <a:gd name="connsiteX0" fmla="*/ 10883 w 425019"/>
                  <a:gd name="connsiteY0" fmla="*/ 85178 h 559163"/>
                  <a:gd name="connsiteX1" fmla="*/ 25061 w 425019"/>
                  <a:gd name="connsiteY1" fmla="*/ 361624 h 559163"/>
                  <a:gd name="connsiteX2" fmla="*/ 29787 w 425019"/>
                  <a:gd name="connsiteY2" fmla="*/ 519931 h 559163"/>
                  <a:gd name="connsiteX3" fmla="*/ 188094 w 425019"/>
                  <a:gd name="connsiteY3" fmla="*/ 541196 h 559163"/>
                  <a:gd name="connsiteX4" fmla="*/ 403108 w 425019"/>
                  <a:gd name="connsiteY4" fmla="*/ 541196 h 559163"/>
                  <a:gd name="connsiteX5" fmla="*/ 414921 w 425019"/>
                  <a:gd name="connsiteY5" fmla="*/ 309643 h 559163"/>
                  <a:gd name="connsiteX6" fmla="*/ 407833 w 425019"/>
                  <a:gd name="connsiteY6" fmla="*/ 73364 h 559163"/>
                  <a:gd name="connsiteX7" fmla="*/ 204633 w 425019"/>
                  <a:gd name="connsiteY7" fmla="*/ 116 h 559163"/>
                  <a:gd name="connsiteX8" fmla="*/ 10883 w 425019"/>
                  <a:gd name="connsiteY8" fmla="*/ 85178 h 559163"/>
                  <a:gd name="connsiteX0" fmla="*/ 10883 w 431603"/>
                  <a:gd name="connsiteY0" fmla="*/ 85178 h 559163"/>
                  <a:gd name="connsiteX1" fmla="*/ 25061 w 431603"/>
                  <a:gd name="connsiteY1" fmla="*/ 361624 h 559163"/>
                  <a:gd name="connsiteX2" fmla="*/ 29787 w 431603"/>
                  <a:gd name="connsiteY2" fmla="*/ 519931 h 559163"/>
                  <a:gd name="connsiteX3" fmla="*/ 188094 w 431603"/>
                  <a:gd name="connsiteY3" fmla="*/ 541196 h 559163"/>
                  <a:gd name="connsiteX4" fmla="*/ 403108 w 431603"/>
                  <a:gd name="connsiteY4" fmla="*/ 541196 h 559163"/>
                  <a:gd name="connsiteX5" fmla="*/ 429098 w 431603"/>
                  <a:gd name="connsiteY5" fmla="*/ 309643 h 559163"/>
                  <a:gd name="connsiteX6" fmla="*/ 407833 w 431603"/>
                  <a:gd name="connsiteY6" fmla="*/ 73364 h 559163"/>
                  <a:gd name="connsiteX7" fmla="*/ 204633 w 431603"/>
                  <a:gd name="connsiteY7" fmla="*/ 116 h 559163"/>
                  <a:gd name="connsiteX8" fmla="*/ 10883 w 431603"/>
                  <a:gd name="connsiteY8" fmla="*/ 85178 h 559163"/>
                  <a:gd name="connsiteX0" fmla="*/ 16874 w 437594"/>
                  <a:gd name="connsiteY0" fmla="*/ 85178 h 559163"/>
                  <a:gd name="connsiteX1" fmla="*/ 12150 w 437594"/>
                  <a:gd name="connsiteY1" fmla="*/ 361624 h 559163"/>
                  <a:gd name="connsiteX2" fmla="*/ 35778 w 437594"/>
                  <a:gd name="connsiteY2" fmla="*/ 519931 h 559163"/>
                  <a:gd name="connsiteX3" fmla="*/ 194085 w 437594"/>
                  <a:gd name="connsiteY3" fmla="*/ 541196 h 559163"/>
                  <a:gd name="connsiteX4" fmla="*/ 409099 w 437594"/>
                  <a:gd name="connsiteY4" fmla="*/ 541196 h 559163"/>
                  <a:gd name="connsiteX5" fmla="*/ 435089 w 437594"/>
                  <a:gd name="connsiteY5" fmla="*/ 309643 h 559163"/>
                  <a:gd name="connsiteX6" fmla="*/ 413824 w 437594"/>
                  <a:gd name="connsiteY6" fmla="*/ 73364 h 559163"/>
                  <a:gd name="connsiteX7" fmla="*/ 210624 w 437594"/>
                  <a:gd name="connsiteY7" fmla="*/ 116 h 559163"/>
                  <a:gd name="connsiteX8" fmla="*/ 16874 w 437594"/>
                  <a:gd name="connsiteY8" fmla="*/ 85178 h 559163"/>
                  <a:gd name="connsiteX0" fmla="*/ 16874 w 437594"/>
                  <a:gd name="connsiteY0" fmla="*/ 85178 h 563991"/>
                  <a:gd name="connsiteX1" fmla="*/ 12150 w 437594"/>
                  <a:gd name="connsiteY1" fmla="*/ 361624 h 563991"/>
                  <a:gd name="connsiteX2" fmla="*/ 35778 w 437594"/>
                  <a:gd name="connsiteY2" fmla="*/ 519931 h 563991"/>
                  <a:gd name="connsiteX3" fmla="*/ 205899 w 437594"/>
                  <a:gd name="connsiteY3" fmla="*/ 553010 h 563991"/>
                  <a:gd name="connsiteX4" fmla="*/ 409099 w 437594"/>
                  <a:gd name="connsiteY4" fmla="*/ 541196 h 563991"/>
                  <a:gd name="connsiteX5" fmla="*/ 435089 w 437594"/>
                  <a:gd name="connsiteY5" fmla="*/ 309643 h 563991"/>
                  <a:gd name="connsiteX6" fmla="*/ 413824 w 437594"/>
                  <a:gd name="connsiteY6" fmla="*/ 73364 h 563991"/>
                  <a:gd name="connsiteX7" fmla="*/ 210624 w 437594"/>
                  <a:gd name="connsiteY7" fmla="*/ 116 h 563991"/>
                  <a:gd name="connsiteX8" fmla="*/ 16874 w 437594"/>
                  <a:gd name="connsiteY8" fmla="*/ 85178 h 563991"/>
                  <a:gd name="connsiteX0" fmla="*/ 16874 w 437594"/>
                  <a:gd name="connsiteY0" fmla="*/ 85178 h 554236"/>
                  <a:gd name="connsiteX1" fmla="*/ 12150 w 437594"/>
                  <a:gd name="connsiteY1" fmla="*/ 361624 h 554236"/>
                  <a:gd name="connsiteX2" fmla="*/ 35778 w 437594"/>
                  <a:gd name="connsiteY2" fmla="*/ 519931 h 554236"/>
                  <a:gd name="connsiteX3" fmla="*/ 205899 w 437594"/>
                  <a:gd name="connsiteY3" fmla="*/ 553010 h 554236"/>
                  <a:gd name="connsiteX4" fmla="*/ 409099 w 437594"/>
                  <a:gd name="connsiteY4" fmla="*/ 522294 h 554236"/>
                  <a:gd name="connsiteX5" fmla="*/ 435089 w 437594"/>
                  <a:gd name="connsiteY5" fmla="*/ 309643 h 554236"/>
                  <a:gd name="connsiteX6" fmla="*/ 413824 w 437594"/>
                  <a:gd name="connsiteY6" fmla="*/ 73364 h 554236"/>
                  <a:gd name="connsiteX7" fmla="*/ 210624 w 437594"/>
                  <a:gd name="connsiteY7" fmla="*/ 116 h 554236"/>
                  <a:gd name="connsiteX8" fmla="*/ 16874 w 437594"/>
                  <a:gd name="connsiteY8" fmla="*/ 85178 h 554236"/>
                  <a:gd name="connsiteX0" fmla="*/ 16874 w 437594"/>
                  <a:gd name="connsiteY0" fmla="*/ 85178 h 558187"/>
                  <a:gd name="connsiteX1" fmla="*/ 12150 w 437594"/>
                  <a:gd name="connsiteY1" fmla="*/ 361624 h 558187"/>
                  <a:gd name="connsiteX2" fmla="*/ 35778 w 437594"/>
                  <a:gd name="connsiteY2" fmla="*/ 519931 h 558187"/>
                  <a:gd name="connsiteX3" fmla="*/ 215350 w 437594"/>
                  <a:gd name="connsiteY3" fmla="*/ 557736 h 558187"/>
                  <a:gd name="connsiteX4" fmla="*/ 409099 w 437594"/>
                  <a:gd name="connsiteY4" fmla="*/ 522294 h 558187"/>
                  <a:gd name="connsiteX5" fmla="*/ 435089 w 437594"/>
                  <a:gd name="connsiteY5" fmla="*/ 309643 h 558187"/>
                  <a:gd name="connsiteX6" fmla="*/ 413824 w 437594"/>
                  <a:gd name="connsiteY6" fmla="*/ 73364 h 558187"/>
                  <a:gd name="connsiteX7" fmla="*/ 210624 w 437594"/>
                  <a:gd name="connsiteY7" fmla="*/ 116 h 558187"/>
                  <a:gd name="connsiteX8" fmla="*/ 16874 w 437594"/>
                  <a:gd name="connsiteY8" fmla="*/ 85178 h 558187"/>
                  <a:gd name="connsiteX0" fmla="*/ 20067 w 440787"/>
                  <a:gd name="connsiteY0" fmla="*/ 85178 h 558187"/>
                  <a:gd name="connsiteX1" fmla="*/ 8255 w 440787"/>
                  <a:gd name="connsiteY1" fmla="*/ 361624 h 558187"/>
                  <a:gd name="connsiteX2" fmla="*/ 38971 w 440787"/>
                  <a:gd name="connsiteY2" fmla="*/ 519931 h 558187"/>
                  <a:gd name="connsiteX3" fmla="*/ 218543 w 440787"/>
                  <a:gd name="connsiteY3" fmla="*/ 557736 h 558187"/>
                  <a:gd name="connsiteX4" fmla="*/ 412292 w 440787"/>
                  <a:gd name="connsiteY4" fmla="*/ 522294 h 558187"/>
                  <a:gd name="connsiteX5" fmla="*/ 438282 w 440787"/>
                  <a:gd name="connsiteY5" fmla="*/ 309643 h 558187"/>
                  <a:gd name="connsiteX6" fmla="*/ 417017 w 440787"/>
                  <a:gd name="connsiteY6" fmla="*/ 73364 h 558187"/>
                  <a:gd name="connsiteX7" fmla="*/ 213817 w 440787"/>
                  <a:gd name="connsiteY7" fmla="*/ 116 h 558187"/>
                  <a:gd name="connsiteX8" fmla="*/ 20067 w 440787"/>
                  <a:gd name="connsiteY8" fmla="*/ 85178 h 558187"/>
                  <a:gd name="connsiteX0" fmla="*/ 20067 w 442342"/>
                  <a:gd name="connsiteY0" fmla="*/ 85178 h 558345"/>
                  <a:gd name="connsiteX1" fmla="*/ 8255 w 442342"/>
                  <a:gd name="connsiteY1" fmla="*/ 361624 h 558345"/>
                  <a:gd name="connsiteX2" fmla="*/ 38971 w 442342"/>
                  <a:gd name="connsiteY2" fmla="*/ 519931 h 558345"/>
                  <a:gd name="connsiteX3" fmla="*/ 218543 w 442342"/>
                  <a:gd name="connsiteY3" fmla="*/ 557736 h 558345"/>
                  <a:gd name="connsiteX4" fmla="*/ 412292 w 442342"/>
                  <a:gd name="connsiteY4" fmla="*/ 522294 h 558345"/>
                  <a:gd name="connsiteX5" fmla="*/ 440644 w 442342"/>
                  <a:gd name="connsiteY5" fmla="*/ 302555 h 558345"/>
                  <a:gd name="connsiteX6" fmla="*/ 417017 w 442342"/>
                  <a:gd name="connsiteY6" fmla="*/ 73364 h 558345"/>
                  <a:gd name="connsiteX7" fmla="*/ 213817 w 442342"/>
                  <a:gd name="connsiteY7" fmla="*/ 116 h 558345"/>
                  <a:gd name="connsiteX8" fmla="*/ 20067 w 442342"/>
                  <a:gd name="connsiteY8" fmla="*/ 85178 h 558345"/>
                  <a:gd name="connsiteX0" fmla="*/ 21288 w 443563"/>
                  <a:gd name="connsiteY0" fmla="*/ 85178 h 558345"/>
                  <a:gd name="connsiteX1" fmla="*/ 7113 w 443563"/>
                  <a:gd name="connsiteY1" fmla="*/ 356898 h 558345"/>
                  <a:gd name="connsiteX2" fmla="*/ 40192 w 443563"/>
                  <a:gd name="connsiteY2" fmla="*/ 519931 h 558345"/>
                  <a:gd name="connsiteX3" fmla="*/ 219764 w 443563"/>
                  <a:gd name="connsiteY3" fmla="*/ 557736 h 558345"/>
                  <a:gd name="connsiteX4" fmla="*/ 413513 w 443563"/>
                  <a:gd name="connsiteY4" fmla="*/ 522294 h 558345"/>
                  <a:gd name="connsiteX5" fmla="*/ 441865 w 443563"/>
                  <a:gd name="connsiteY5" fmla="*/ 302555 h 558345"/>
                  <a:gd name="connsiteX6" fmla="*/ 418238 w 443563"/>
                  <a:gd name="connsiteY6" fmla="*/ 73364 h 558345"/>
                  <a:gd name="connsiteX7" fmla="*/ 215038 w 443563"/>
                  <a:gd name="connsiteY7" fmla="*/ 116 h 558345"/>
                  <a:gd name="connsiteX8" fmla="*/ 21288 w 443563"/>
                  <a:gd name="connsiteY8" fmla="*/ 85178 h 558345"/>
                  <a:gd name="connsiteX0" fmla="*/ 45611 w 437169"/>
                  <a:gd name="connsiteY0" fmla="*/ 66265 h 558335"/>
                  <a:gd name="connsiteX1" fmla="*/ 719 w 437169"/>
                  <a:gd name="connsiteY1" fmla="*/ 356888 h 558335"/>
                  <a:gd name="connsiteX2" fmla="*/ 33798 w 437169"/>
                  <a:gd name="connsiteY2" fmla="*/ 519921 h 558335"/>
                  <a:gd name="connsiteX3" fmla="*/ 213370 w 437169"/>
                  <a:gd name="connsiteY3" fmla="*/ 557726 h 558335"/>
                  <a:gd name="connsiteX4" fmla="*/ 407119 w 437169"/>
                  <a:gd name="connsiteY4" fmla="*/ 522284 h 558335"/>
                  <a:gd name="connsiteX5" fmla="*/ 435471 w 437169"/>
                  <a:gd name="connsiteY5" fmla="*/ 302545 h 558335"/>
                  <a:gd name="connsiteX6" fmla="*/ 411844 w 437169"/>
                  <a:gd name="connsiteY6" fmla="*/ 73354 h 558335"/>
                  <a:gd name="connsiteX7" fmla="*/ 208644 w 437169"/>
                  <a:gd name="connsiteY7" fmla="*/ 106 h 558335"/>
                  <a:gd name="connsiteX8" fmla="*/ 45611 w 437169"/>
                  <a:gd name="connsiteY8" fmla="*/ 66265 h 558335"/>
                  <a:gd name="connsiteX0" fmla="*/ 37761 w 429319"/>
                  <a:gd name="connsiteY0" fmla="*/ 66214 h 558284"/>
                  <a:gd name="connsiteX1" fmla="*/ 2320 w 429319"/>
                  <a:gd name="connsiteY1" fmla="*/ 297767 h 558284"/>
                  <a:gd name="connsiteX2" fmla="*/ 25948 w 429319"/>
                  <a:gd name="connsiteY2" fmla="*/ 519870 h 558284"/>
                  <a:gd name="connsiteX3" fmla="*/ 205520 w 429319"/>
                  <a:gd name="connsiteY3" fmla="*/ 557675 h 558284"/>
                  <a:gd name="connsiteX4" fmla="*/ 399269 w 429319"/>
                  <a:gd name="connsiteY4" fmla="*/ 522233 h 558284"/>
                  <a:gd name="connsiteX5" fmla="*/ 427621 w 429319"/>
                  <a:gd name="connsiteY5" fmla="*/ 302494 h 558284"/>
                  <a:gd name="connsiteX6" fmla="*/ 403994 w 429319"/>
                  <a:gd name="connsiteY6" fmla="*/ 73303 h 558284"/>
                  <a:gd name="connsiteX7" fmla="*/ 200794 w 429319"/>
                  <a:gd name="connsiteY7" fmla="*/ 55 h 558284"/>
                  <a:gd name="connsiteX8" fmla="*/ 37761 w 429319"/>
                  <a:gd name="connsiteY8" fmla="*/ 66214 h 558284"/>
                  <a:gd name="connsiteX0" fmla="*/ 36275 w 427833"/>
                  <a:gd name="connsiteY0" fmla="*/ 66214 h 558958"/>
                  <a:gd name="connsiteX1" fmla="*/ 834 w 427833"/>
                  <a:gd name="connsiteY1" fmla="*/ 297767 h 558958"/>
                  <a:gd name="connsiteX2" fmla="*/ 29188 w 427833"/>
                  <a:gd name="connsiteY2" fmla="*/ 510418 h 558958"/>
                  <a:gd name="connsiteX3" fmla="*/ 204034 w 427833"/>
                  <a:gd name="connsiteY3" fmla="*/ 557675 h 558958"/>
                  <a:gd name="connsiteX4" fmla="*/ 397783 w 427833"/>
                  <a:gd name="connsiteY4" fmla="*/ 522233 h 558958"/>
                  <a:gd name="connsiteX5" fmla="*/ 426135 w 427833"/>
                  <a:gd name="connsiteY5" fmla="*/ 302494 h 558958"/>
                  <a:gd name="connsiteX6" fmla="*/ 402508 w 427833"/>
                  <a:gd name="connsiteY6" fmla="*/ 73303 h 558958"/>
                  <a:gd name="connsiteX7" fmla="*/ 199308 w 427833"/>
                  <a:gd name="connsiteY7" fmla="*/ 55 h 558958"/>
                  <a:gd name="connsiteX8" fmla="*/ 36275 w 427833"/>
                  <a:gd name="connsiteY8" fmla="*/ 66214 h 558958"/>
                  <a:gd name="connsiteX0" fmla="*/ 36275 w 428528"/>
                  <a:gd name="connsiteY0" fmla="*/ 66214 h 558440"/>
                  <a:gd name="connsiteX1" fmla="*/ 834 w 428528"/>
                  <a:gd name="connsiteY1" fmla="*/ 297767 h 558440"/>
                  <a:gd name="connsiteX2" fmla="*/ 29188 w 428528"/>
                  <a:gd name="connsiteY2" fmla="*/ 510418 h 558440"/>
                  <a:gd name="connsiteX3" fmla="*/ 204034 w 428528"/>
                  <a:gd name="connsiteY3" fmla="*/ 557675 h 558440"/>
                  <a:gd name="connsiteX4" fmla="*/ 388332 w 428528"/>
                  <a:gd name="connsiteY4" fmla="*/ 519870 h 558440"/>
                  <a:gd name="connsiteX5" fmla="*/ 426135 w 428528"/>
                  <a:gd name="connsiteY5" fmla="*/ 302494 h 558440"/>
                  <a:gd name="connsiteX6" fmla="*/ 402508 w 428528"/>
                  <a:gd name="connsiteY6" fmla="*/ 73303 h 558440"/>
                  <a:gd name="connsiteX7" fmla="*/ 199308 w 428528"/>
                  <a:gd name="connsiteY7" fmla="*/ 55 h 558440"/>
                  <a:gd name="connsiteX8" fmla="*/ 36275 w 428528"/>
                  <a:gd name="connsiteY8" fmla="*/ 66214 h 558440"/>
                  <a:gd name="connsiteX0" fmla="*/ 37760 w 430013"/>
                  <a:gd name="connsiteY0" fmla="*/ 66214 h 557901"/>
                  <a:gd name="connsiteX1" fmla="*/ 2319 w 430013"/>
                  <a:gd name="connsiteY1" fmla="*/ 297767 h 557901"/>
                  <a:gd name="connsiteX2" fmla="*/ 25948 w 430013"/>
                  <a:gd name="connsiteY2" fmla="*/ 519869 h 557901"/>
                  <a:gd name="connsiteX3" fmla="*/ 205519 w 430013"/>
                  <a:gd name="connsiteY3" fmla="*/ 557675 h 557901"/>
                  <a:gd name="connsiteX4" fmla="*/ 389817 w 430013"/>
                  <a:gd name="connsiteY4" fmla="*/ 519870 h 557901"/>
                  <a:gd name="connsiteX5" fmla="*/ 427620 w 430013"/>
                  <a:gd name="connsiteY5" fmla="*/ 302494 h 557901"/>
                  <a:gd name="connsiteX6" fmla="*/ 403993 w 430013"/>
                  <a:gd name="connsiteY6" fmla="*/ 73303 h 557901"/>
                  <a:gd name="connsiteX7" fmla="*/ 200793 w 430013"/>
                  <a:gd name="connsiteY7" fmla="*/ 55 h 557901"/>
                  <a:gd name="connsiteX8" fmla="*/ 37760 w 430013"/>
                  <a:gd name="connsiteY8" fmla="*/ 66214 h 557901"/>
                  <a:gd name="connsiteX0" fmla="*/ 40684 w 432937"/>
                  <a:gd name="connsiteY0" fmla="*/ 66214 h 557831"/>
                  <a:gd name="connsiteX1" fmla="*/ 5243 w 432937"/>
                  <a:gd name="connsiteY1" fmla="*/ 297767 h 557831"/>
                  <a:gd name="connsiteX2" fmla="*/ 28872 w 432937"/>
                  <a:gd name="connsiteY2" fmla="*/ 519869 h 557831"/>
                  <a:gd name="connsiteX3" fmla="*/ 208443 w 432937"/>
                  <a:gd name="connsiteY3" fmla="*/ 557675 h 557831"/>
                  <a:gd name="connsiteX4" fmla="*/ 392741 w 432937"/>
                  <a:gd name="connsiteY4" fmla="*/ 519870 h 557831"/>
                  <a:gd name="connsiteX5" fmla="*/ 430544 w 432937"/>
                  <a:gd name="connsiteY5" fmla="*/ 302494 h 557831"/>
                  <a:gd name="connsiteX6" fmla="*/ 406917 w 432937"/>
                  <a:gd name="connsiteY6" fmla="*/ 73303 h 557831"/>
                  <a:gd name="connsiteX7" fmla="*/ 203717 w 432937"/>
                  <a:gd name="connsiteY7" fmla="*/ 55 h 557831"/>
                  <a:gd name="connsiteX8" fmla="*/ 40684 w 432937"/>
                  <a:gd name="connsiteY8" fmla="*/ 66214 h 557831"/>
                  <a:gd name="connsiteX0" fmla="*/ 37280 w 429533"/>
                  <a:gd name="connsiteY0" fmla="*/ 66214 h 537990"/>
                  <a:gd name="connsiteX1" fmla="*/ 1839 w 429533"/>
                  <a:gd name="connsiteY1" fmla="*/ 297767 h 537990"/>
                  <a:gd name="connsiteX2" fmla="*/ 25468 w 429533"/>
                  <a:gd name="connsiteY2" fmla="*/ 519869 h 537990"/>
                  <a:gd name="connsiteX3" fmla="*/ 193225 w 429533"/>
                  <a:gd name="connsiteY3" fmla="*/ 524596 h 537990"/>
                  <a:gd name="connsiteX4" fmla="*/ 389337 w 429533"/>
                  <a:gd name="connsiteY4" fmla="*/ 519870 h 537990"/>
                  <a:gd name="connsiteX5" fmla="*/ 427140 w 429533"/>
                  <a:gd name="connsiteY5" fmla="*/ 302494 h 537990"/>
                  <a:gd name="connsiteX6" fmla="*/ 403513 w 429533"/>
                  <a:gd name="connsiteY6" fmla="*/ 73303 h 537990"/>
                  <a:gd name="connsiteX7" fmla="*/ 200313 w 429533"/>
                  <a:gd name="connsiteY7" fmla="*/ 55 h 537990"/>
                  <a:gd name="connsiteX8" fmla="*/ 37280 w 429533"/>
                  <a:gd name="connsiteY8" fmla="*/ 66214 h 537990"/>
                  <a:gd name="connsiteX0" fmla="*/ 37280 w 429533"/>
                  <a:gd name="connsiteY0" fmla="*/ 66214 h 537990"/>
                  <a:gd name="connsiteX1" fmla="*/ 1839 w 429533"/>
                  <a:gd name="connsiteY1" fmla="*/ 297767 h 537990"/>
                  <a:gd name="connsiteX2" fmla="*/ 25468 w 429533"/>
                  <a:gd name="connsiteY2" fmla="*/ 519869 h 537990"/>
                  <a:gd name="connsiteX3" fmla="*/ 193225 w 429533"/>
                  <a:gd name="connsiteY3" fmla="*/ 524596 h 537990"/>
                  <a:gd name="connsiteX4" fmla="*/ 389337 w 429533"/>
                  <a:gd name="connsiteY4" fmla="*/ 519870 h 537990"/>
                  <a:gd name="connsiteX5" fmla="*/ 427140 w 429533"/>
                  <a:gd name="connsiteY5" fmla="*/ 302494 h 537990"/>
                  <a:gd name="connsiteX6" fmla="*/ 403513 w 429533"/>
                  <a:gd name="connsiteY6" fmla="*/ 73303 h 537990"/>
                  <a:gd name="connsiteX7" fmla="*/ 200313 w 429533"/>
                  <a:gd name="connsiteY7" fmla="*/ 55 h 537990"/>
                  <a:gd name="connsiteX8" fmla="*/ 37280 w 429533"/>
                  <a:gd name="connsiteY8" fmla="*/ 66214 h 537990"/>
                  <a:gd name="connsiteX0" fmla="*/ 36557 w 428810"/>
                  <a:gd name="connsiteY0" fmla="*/ 66214 h 531376"/>
                  <a:gd name="connsiteX1" fmla="*/ 1116 w 428810"/>
                  <a:gd name="connsiteY1" fmla="*/ 297767 h 531376"/>
                  <a:gd name="connsiteX2" fmla="*/ 27108 w 428810"/>
                  <a:gd name="connsiteY2" fmla="*/ 510418 h 531376"/>
                  <a:gd name="connsiteX3" fmla="*/ 192502 w 428810"/>
                  <a:gd name="connsiteY3" fmla="*/ 524596 h 531376"/>
                  <a:gd name="connsiteX4" fmla="*/ 388614 w 428810"/>
                  <a:gd name="connsiteY4" fmla="*/ 519870 h 531376"/>
                  <a:gd name="connsiteX5" fmla="*/ 426417 w 428810"/>
                  <a:gd name="connsiteY5" fmla="*/ 302494 h 531376"/>
                  <a:gd name="connsiteX6" fmla="*/ 402790 w 428810"/>
                  <a:gd name="connsiteY6" fmla="*/ 73303 h 531376"/>
                  <a:gd name="connsiteX7" fmla="*/ 199590 w 428810"/>
                  <a:gd name="connsiteY7" fmla="*/ 55 h 531376"/>
                  <a:gd name="connsiteX8" fmla="*/ 36557 w 428810"/>
                  <a:gd name="connsiteY8" fmla="*/ 66214 h 531376"/>
                  <a:gd name="connsiteX0" fmla="*/ 36557 w 422272"/>
                  <a:gd name="connsiteY0" fmla="*/ 66214 h 538568"/>
                  <a:gd name="connsiteX1" fmla="*/ 1116 w 422272"/>
                  <a:gd name="connsiteY1" fmla="*/ 297767 h 538568"/>
                  <a:gd name="connsiteX2" fmla="*/ 27108 w 422272"/>
                  <a:gd name="connsiteY2" fmla="*/ 510418 h 538568"/>
                  <a:gd name="connsiteX3" fmla="*/ 192502 w 422272"/>
                  <a:gd name="connsiteY3" fmla="*/ 524596 h 538568"/>
                  <a:gd name="connsiteX4" fmla="*/ 388614 w 422272"/>
                  <a:gd name="connsiteY4" fmla="*/ 519870 h 538568"/>
                  <a:gd name="connsiteX5" fmla="*/ 414603 w 422272"/>
                  <a:gd name="connsiteY5" fmla="*/ 295406 h 538568"/>
                  <a:gd name="connsiteX6" fmla="*/ 402790 w 422272"/>
                  <a:gd name="connsiteY6" fmla="*/ 73303 h 538568"/>
                  <a:gd name="connsiteX7" fmla="*/ 199590 w 422272"/>
                  <a:gd name="connsiteY7" fmla="*/ 55 h 538568"/>
                  <a:gd name="connsiteX8" fmla="*/ 36557 w 422272"/>
                  <a:gd name="connsiteY8" fmla="*/ 66214 h 538568"/>
                  <a:gd name="connsiteX0" fmla="*/ 36557 w 416127"/>
                  <a:gd name="connsiteY0" fmla="*/ 66159 h 538513"/>
                  <a:gd name="connsiteX1" fmla="*/ 1116 w 416127"/>
                  <a:gd name="connsiteY1" fmla="*/ 297712 h 538513"/>
                  <a:gd name="connsiteX2" fmla="*/ 27108 w 416127"/>
                  <a:gd name="connsiteY2" fmla="*/ 510363 h 538513"/>
                  <a:gd name="connsiteX3" fmla="*/ 192502 w 416127"/>
                  <a:gd name="connsiteY3" fmla="*/ 524541 h 538513"/>
                  <a:gd name="connsiteX4" fmla="*/ 388614 w 416127"/>
                  <a:gd name="connsiteY4" fmla="*/ 519815 h 538513"/>
                  <a:gd name="connsiteX5" fmla="*/ 414603 w 416127"/>
                  <a:gd name="connsiteY5" fmla="*/ 295351 h 538513"/>
                  <a:gd name="connsiteX6" fmla="*/ 390976 w 416127"/>
                  <a:gd name="connsiteY6" fmla="*/ 66160 h 538513"/>
                  <a:gd name="connsiteX7" fmla="*/ 199590 w 416127"/>
                  <a:gd name="connsiteY7" fmla="*/ 0 h 538513"/>
                  <a:gd name="connsiteX8" fmla="*/ 36557 w 416127"/>
                  <a:gd name="connsiteY8" fmla="*/ 66159 h 538513"/>
                  <a:gd name="connsiteX0" fmla="*/ 36557 w 416962"/>
                  <a:gd name="connsiteY0" fmla="*/ 66159 h 533540"/>
                  <a:gd name="connsiteX1" fmla="*/ 1116 w 416962"/>
                  <a:gd name="connsiteY1" fmla="*/ 297712 h 533540"/>
                  <a:gd name="connsiteX2" fmla="*/ 27108 w 416962"/>
                  <a:gd name="connsiteY2" fmla="*/ 510363 h 533540"/>
                  <a:gd name="connsiteX3" fmla="*/ 192502 w 416962"/>
                  <a:gd name="connsiteY3" fmla="*/ 524541 h 533540"/>
                  <a:gd name="connsiteX4" fmla="*/ 390977 w 416962"/>
                  <a:gd name="connsiteY4" fmla="*/ 512727 h 533540"/>
                  <a:gd name="connsiteX5" fmla="*/ 414603 w 416962"/>
                  <a:gd name="connsiteY5" fmla="*/ 295351 h 533540"/>
                  <a:gd name="connsiteX6" fmla="*/ 390976 w 416962"/>
                  <a:gd name="connsiteY6" fmla="*/ 66160 h 533540"/>
                  <a:gd name="connsiteX7" fmla="*/ 199590 w 416962"/>
                  <a:gd name="connsiteY7" fmla="*/ 0 h 533540"/>
                  <a:gd name="connsiteX8" fmla="*/ 36557 w 416962"/>
                  <a:gd name="connsiteY8" fmla="*/ 66159 h 533540"/>
                  <a:gd name="connsiteX0" fmla="*/ 36557 w 415953"/>
                  <a:gd name="connsiteY0" fmla="*/ 66159 h 531703"/>
                  <a:gd name="connsiteX1" fmla="*/ 1116 w 415953"/>
                  <a:gd name="connsiteY1" fmla="*/ 297712 h 531703"/>
                  <a:gd name="connsiteX2" fmla="*/ 27108 w 415953"/>
                  <a:gd name="connsiteY2" fmla="*/ 510363 h 531703"/>
                  <a:gd name="connsiteX3" fmla="*/ 192502 w 415953"/>
                  <a:gd name="connsiteY3" fmla="*/ 524541 h 531703"/>
                  <a:gd name="connsiteX4" fmla="*/ 390977 w 415953"/>
                  <a:gd name="connsiteY4" fmla="*/ 512727 h 531703"/>
                  <a:gd name="connsiteX5" fmla="*/ 414603 w 415953"/>
                  <a:gd name="connsiteY5" fmla="*/ 295351 h 531703"/>
                  <a:gd name="connsiteX6" fmla="*/ 390976 w 415953"/>
                  <a:gd name="connsiteY6" fmla="*/ 66160 h 531703"/>
                  <a:gd name="connsiteX7" fmla="*/ 199590 w 415953"/>
                  <a:gd name="connsiteY7" fmla="*/ 0 h 531703"/>
                  <a:gd name="connsiteX8" fmla="*/ 36557 w 415953"/>
                  <a:gd name="connsiteY8" fmla="*/ 66159 h 531703"/>
                  <a:gd name="connsiteX0" fmla="*/ 38202 w 417598"/>
                  <a:gd name="connsiteY0" fmla="*/ 66159 h 527065"/>
                  <a:gd name="connsiteX1" fmla="*/ 2761 w 417598"/>
                  <a:gd name="connsiteY1" fmla="*/ 297712 h 527065"/>
                  <a:gd name="connsiteX2" fmla="*/ 28753 w 417598"/>
                  <a:gd name="connsiteY2" fmla="*/ 510363 h 527065"/>
                  <a:gd name="connsiteX3" fmla="*/ 194147 w 417598"/>
                  <a:gd name="connsiteY3" fmla="*/ 524541 h 527065"/>
                  <a:gd name="connsiteX4" fmla="*/ 392622 w 417598"/>
                  <a:gd name="connsiteY4" fmla="*/ 512727 h 527065"/>
                  <a:gd name="connsiteX5" fmla="*/ 416248 w 417598"/>
                  <a:gd name="connsiteY5" fmla="*/ 295351 h 527065"/>
                  <a:gd name="connsiteX6" fmla="*/ 392621 w 417598"/>
                  <a:gd name="connsiteY6" fmla="*/ 66160 h 527065"/>
                  <a:gd name="connsiteX7" fmla="*/ 201235 w 417598"/>
                  <a:gd name="connsiteY7" fmla="*/ 0 h 527065"/>
                  <a:gd name="connsiteX8" fmla="*/ 38202 w 417598"/>
                  <a:gd name="connsiteY8" fmla="*/ 66159 h 527065"/>
                  <a:gd name="connsiteX0" fmla="*/ 36212 w 415608"/>
                  <a:gd name="connsiteY0" fmla="*/ 66159 h 527065"/>
                  <a:gd name="connsiteX1" fmla="*/ 771 w 415608"/>
                  <a:gd name="connsiteY1" fmla="*/ 297712 h 527065"/>
                  <a:gd name="connsiteX2" fmla="*/ 55116 w 415608"/>
                  <a:gd name="connsiteY2" fmla="*/ 510363 h 527065"/>
                  <a:gd name="connsiteX3" fmla="*/ 192157 w 415608"/>
                  <a:gd name="connsiteY3" fmla="*/ 524541 h 527065"/>
                  <a:gd name="connsiteX4" fmla="*/ 390632 w 415608"/>
                  <a:gd name="connsiteY4" fmla="*/ 512727 h 527065"/>
                  <a:gd name="connsiteX5" fmla="*/ 414258 w 415608"/>
                  <a:gd name="connsiteY5" fmla="*/ 295351 h 527065"/>
                  <a:gd name="connsiteX6" fmla="*/ 390631 w 415608"/>
                  <a:gd name="connsiteY6" fmla="*/ 66160 h 527065"/>
                  <a:gd name="connsiteX7" fmla="*/ 199245 w 415608"/>
                  <a:gd name="connsiteY7" fmla="*/ 0 h 527065"/>
                  <a:gd name="connsiteX8" fmla="*/ 36212 w 415608"/>
                  <a:gd name="connsiteY8" fmla="*/ 66159 h 527065"/>
                  <a:gd name="connsiteX0" fmla="*/ 15687 w 395083"/>
                  <a:gd name="connsiteY0" fmla="*/ 66159 h 531379"/>
                  <a:gd name="connsiteX1" fmla="*/ 8600 w 395083"/>
                  <a:gd name="connsiteY1" fmla="*/ 302438 h 531379"/>
                  <a:gd name="connsiteX2" fmla="*/ 34591 w 395083"/>
                  <a:gd name="connsiteY2" fmla="*/ 510363 h 531379"/>
                  <a:gd name="connsiteX3" fmla="*/ 171632 w 395083"/>
                  <a:gd name="connsiteY3" fmla="*/ 524541 h 531379"/>
                  <a:gd name="connsiteX4" fmla="*/ 370107 w 395083"/>
                  <a:gd name="connsiteY4" fmla="*/ 512727 h 531379"/>
                  <a:gd name="connsiteX5" fmla="*/ 393733 w 395083"/>
                  <a:gd name="connsiteY5" fmla="*/ 295351 h 531379"/>
                  <a:gd name="connsiteX6" fmla="*/ 370106 w 395083"/>
                  <a:gd name="connsiteY6" fmla="*/ 66160 h 531379"/>
                  <a:gd name="connsiteX7" fmla="*/ 178720 w 395083"/>
                  <a:gd name="connsiteY7" fmla="*/ 0 h 531379"/>
                  <a:gd name="connsiteX8" fmla="*/ 15687 w 395083"/>
                  <a:gd name="connsiteY8" fmla="*/ 66159 h 531379"/>
                  <a:gd name="connsiteX0" fmla="*/ 16810 w 396206"/>
                  <a:gd name="connsiteY0" fmla="*/ 66159 h 532029"/>
                  <a:gd name="connsiteX1" fmla="*/ 7361 w 396206"/>
                  <a:gd name="connsiteY1" fmla="*/ 292987 h 532029"/>
                  <a:gd name="connsiteX2" fmla="*/ 35714 w 396206"/>
                  <a:gd name="connsiteY2" fmla="*/ 510363 h 532029"/>
                  <a:gd name="connsiteX3" fmla="*/ 172755 w 396206"/>
                  <a:gd name="connsiteY3" fmla="*/ 524541 h 532029"/>
                  <a:gd name="connsiteX4" fmla="*/ 371230 w 396206"/>
                  <a:gd name="connsiteY4" fmla="*/ 512727 h 532029"/>
                  <a:gd name="connsiteX5" fmla="*/ 394856 w 396206"/>
                  <a:gd name="connsiteY5" fmla="*/ 295351 h 532029"/>
                  <a:gd name="connsiteX6" fmla="*/ 371229 w 396206"/>
                  <a:gd name="connsiteY6" fmla="*/ 66160 h 532029"/>
                  <a:gd name="connsiteX7" fmla="*/ 179843 w 396206"/>
                  <a:gd name="connsiteY7" fmla="*/ 0 h 532029"/>
                  <a:gd name="connsiteX8" fmla="*/ 16810 w 396206"/>
                  <a:gd name="connsiteY8" fmla="*/ 66159 h 532029"/>
                  <a:gd name="connsiteX0" fmla="*/ 17622 w 397018"/>
                  <a:gd name="connsiteY0" fmla="*/ 66159 h 532029"/>
                  <a:gd name="connsiteX1" fmla="*/ 8173 w 397018"/>
                  <a:gd name="connsiteY1" fmla="*/ 292987 h 532029"/>
                  <a:gd name="connsiteX2" fmla="*/ 36526 w 397018"/>
                  <a:gd name="connsiteY2" fmla="*/ 510363 h 532029"/>
                  <a:gd name="connsiteX3" fmla="*/ 173567 w 397018"/>
                  <a:gd name="connsiteY3" fmla="*/ 524541 h 532029"/>
                  <a:gd name="connsiteX4" fmla="*/ 372042 w 397018"/>
                  <a:gd name="connsiteY4" fmla="*/ 512727 h 532029"/>
                  <a:gd name="connsiteX5" fmla="*/ 395668 w 397018"/>
                  <a:gd name="connsiteY5" fmla="*/ 295351 h 532029"/>
                  <a:gd name="connsiteX6" fmla="*/ 372041 w 397018"/>
                  <a:gd name="connsiteY6" fmla="*/ 66160 h 532029"/>
                  <a:gd name="connsiteX7" fmla="*/ 180655 w 397018"/>
                  <a:gd name="connsiteY7" fmla="*/ 0 h 532029"/>
                  <a:gd name="connsiteX8" fmla="*/ 17622 w 397018"/>
                  <a:gd name="connsiteY8" fmla="*/ 66159 h 532029"/>
                  <a:gd name="connsiteX0" fmla="*/ 16811 w 396207"/>
                  <a:gd name="connsiteY0" fmla="*/ 66159 h 529127"/>
                  <a:gd name="connsiteX1" fmla="*/ 7362 w 396207"/>
                  <a:gd name="connsiteY1" fmla="*/ 292987 h 529127"/>
                  <a:gd name="connsiteX2" fmla="*/ 35715 w 396207"/>
                  <a:gd name="connsiteY2" fmla="*/ 505637 h 529127"/>
                  <a:gd name="connsiteX3" fmla="*/ 172756 w 396207"/>
                  <a:gd name="connsiteY3" fmla="*/ 524541 h 529127"/>
                  <a:gd name="connsiteX4" fmla="*/ 371231 w 396207"/>
                  <a:gd name="connsiteY4" fmla="*/ 512727 h 529127"/>
                  <a:gd name="connsiteX5" fmla="*/ 394857 w 396207"/>
                  <a:gd name="connsiteY5" fmla="*/ 295351 h 529127"/>
                  <a:gd name="connsiteX6" fmla="*/ 371230 w 396207"/>
                  <a:gd name="connsiteY6" fmla="*/ 66160 h 529127"/>
                  <a:gd name="connsiteX7" fmla="*/ 179844 w 396207"/>
                  <a:gd name="connsiteY7" fmla="*/ 0 h 529127"/>
                  <a:gd name="connsiteX8" fmla="*/ 16811 w 396207"/>
                  <a:gd name="connsiteY8" fmla="*/ 66159 h 529127"/>
                  <a:gd name="connsiteX0" fmla="*/ 16811 w 397772"/>
                  <a:gd name="connsiteY0" fmla="*/ 66159 h 528841"/>
                  <a:gd name="connsiteX1" fmla="*/ 7362 w 397772"/>
                  <a:gd name="connsiteY1" fmla="*/ 292987 h 528841"/>
                  <a:gd name="connsiteX2" fmla="*/ 35715 w 397772"/>
                  <a:gd name="connsiteY2" fmla="*/ 505637 h 528841"/>
                  <a:gd name="connsiteX3" fmla="*/ 172756 w 397772"/>
                  <a:gd name="connsiteY3" fmla="*/ 524541 h 528841"/>
                  <a:gd name="connsiteX4" fmla="*/ 349966 w 397772"/>
                  <a:gd name="connsiteY4" fmla="*/ 517453 h 528841"/>
                  <a:gd name="connsiteX5" fmla="*/ 394857 w 397772"/>
                  <a:gd name="connsiteY5" fmla="*/ 295351 h 528841"/>
                  <a:gd name="connsiteX6" fmla="*/ 371230 w 397772"/>
                  <a:gd name="connsiteY6" fmla="*/ 66160 h 528841"/>
                  <a:gd name="connsiteX7" fmla="*/ 179844 w 397772"/>
                  <a:gd name="connsiteY7" fmla="*/ 0 h 528841"/>
                  <a:gd name="connsiteX8" fmla="*/ 16811 w 397772"/>
                  <a:gd name="connsiteY8" fmla="*/ 66159 h 528841"/>
                  <a:gd name="connsiteX0" fmla="*/ 16811 w 386281"/>
                  <a:gd name="connsiteY0" fmla="*/ 66159 h 536037"/>
                  <a:gd name="connsiteX1" fmla="*/ 7362 w 386281"/>
                  <a:gd name="connsiteY1" fmla="*/ 292987 h 536037"/>
                  <a:gd name="connsiteX2" fmla="*/ 35715 w 386281"/>
                  <a:gd name="connsiteY2" fmla="*/ 505637 h 536037"/>
                  <a:gd name="connsiteX3" fmla="*/ 172756 w 386281"/>
                  <a:gd name="connsiteY3" fmla="*/ 524541 h 536037"/>
                  <a:gd name="connsiteX4" fmla="*/ 349966 w 386281"/>
                  <a:gd name="connsiteY4" fmla="*/ 517453 h 536037"/>
                  <a:gd name="connsiteX5" fmla="*/ 368866 w 386281"/>
                  <a:gd name="connsiteY5" fmla="*/ 292988 h 536037"/>
                  <a:gd name="connsiteX6" fmla="*/ 371230 w 386281"/>
                  <a:gd name="connsiteY6" fmla="*/ 66160 h 536037"/>
                  <a:gd name="connsiteX7" fmla="*/ 179844 w 386281"/>
                  <a:gd name="connsiteY7" fmla="*/ 0 h 536037"/>
                  <a:gd name="connsiteX8" fmla="*/ 16811 w 386281"/>
                  <a:gd name="connsiteY8" fmla="*/ 66159 h 536037"/>
                  <a:gd name="connsiteX0" fmla="*/ 16811 w 390120"/>
                  <a:gd name="connsiteY0" fmla="*/ 66159 h 535863"/>
                  <a:gd name="connsiteX1" fmla="*/ 7362 w 390120"/>
                  <a:gd name="connsiteY1" fmla="*/ 292987 h 535863"/>
                  <a:gd name="connsiteX2" fmla="*/ 35715 w 390120"/>
                  <a:gd name="connsiteY2" fmla="*/ 505637 h 535863"/>
                  <a:gd name="connsiteX3" fmla="*/ 172756 w 390120"/>
                  <a:gd name="connsiteY3" fmla="*/ 524541 h 535863"/>
                  <a:gd name="connsiteX4" fmla="*/ 349966 w 390120"/>
                  <a:gd name="connsiteY4" fmla="*/ 517453 h 535863"/>
                  <a:gd name="connsiteX5" fmla="*/ 380680 w 390120"/>
                  <a:gd name="connsiteY5" fmla="*/ 295351 h 535863"/>
                  <a:gd name="connsiteX6" fmla="*/ 371230 w 390120"/>
                  <a:gd name="connsiteY6" fmla="*/ 66160 h 535863"/>
                  <a:gd name="connsiteX7" fmla="*/ 179844 w 390120"/>
                  <a:gd name="connsiteY7" fmla="*/ 0 h 535863"/>
                  <a:gd name="connsiteX8" fmla="*/ 16811 w 390120"/>
                  <a:gd name="connsiteY8" fmla="*/ 66159 h 535863"/>
                  <a:gd name="connsiteX0" fmla="*/ 16811 w 393406"/>
                  <a:gd name="connsiteY0" fmla="*/ 66159 h 535863"/>
                  <a:gd name="connsiteX1" fmla="*/ 7362 w 393406"/>
                  <a:gd name="connsiteY1" fmla="*/ 292987 h 535863"/>
                  <a:gd name="connsiteX2" fmla="*/ 35715 w 393406"/>
                  <a:gd name="connsiteY2" fmla="*/ 505637 h 535863"/>
                  <a:gd name="connsiteX3" fmla="*/ 172756 w 393406"/>
                  <a:gd name="connsiteY3" fmla="*/ 524541 h 535863"/>
                  <a:gd name="connsiteX4" fmla="*/ 349966 w 393406"/>
                  <a:gd name="connsiteY4" fmla="*/ 517453 h 535863"/>
                  <a:gd name="connsiteX5" fmla="*/ 387769 w 393406"/>
                  <a:gd name="connsiteY5" fmla="*/ 295351 h 535863"/>
                  <a:gd name="connsiteX6" fmla="*/ 371230 w 393406"/>
                  <a:gd name="connsiteY6" fmla="*/ 66160 h 535863"/>
                  <a:gd name="connsiteX7" fmla="*/ 179844 w 393406"/>
                  <a:gd name="connsiteY7" fmla="*/ 0 h 535863"/>
                  <a:gd name="connsiteX8" fmla="*/ 16811 w 393406"/>
                  <a:gd name="connsiteY8" fmla="*/ 66159 h 5358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93406" h="535863">
                    <a:moveTo>
                      <a:pt x="16811" y="66159"/>
                    </a:moveTo>
                    <a:cubicBezTo>
                      <a:pt x="-11936" y="114990"/>
                      <a:pt x="4211" y="219741"/>
                      <a:pt x="7362" y="292987"/>
                    </a:cubicBezTo>
                    <a:cubicBezTo>
                      <a:pt x="10513" y="366233"/>
                      <a:pt x="8149" y="467045"/>
                      <a:pt x="35715" y="505637"/>
                    </a:cubicBezTo>
                    <a:cubicBezTo>
                      <a:pt x="63281" y="544229"/>
                      <a:pt x="120381" y="522572"/>
                      <a:pt x="172756" y="524541"/>
                    </a:cubicBezTo>
                    <a:cubicBezTo>
                      <a:pt x="231826" y="522178"/>
                      <a:pt x="314131" y="555651"/>
                      <a:pt x="349966" y="517453"/>
                    </a:cubicBezTo>
                    <a:cubicBezTo>
                      <a:pt x="385802" y="479255"/>
                      <a:pt x="384225" y="370566"/>
                      <a:pt x="387769" y="295351"/>
                    </a:cubicBezTo>
                    <a:cubicBezTo>
                      <a:pt x="391313" y="220136"/>
                      <a:pt x="404703" y="118141"/>
                      <a:pt x="371230" y="66160"/>
                    </a:cubicBezTo>
                    <a:cubicBezTo>
                      <a:pt x="337757" y="14179"/>
                      <a:pt x="238914" y="0"/>
                      <a:pt x="179844" y="0"/>
                    </a:cubicBezTo>
                    <a:cubicBezTo>
                      <a:pt x="120774" y="0"/>
                      <a:pt x="45558" y="17328"/>
                      <a:pt x="16811" y="66159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/>
                <a:endParaRPr lang="en-US" sz="270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26" name="Freeform: Shape 25">
                <a:extLst>
                  <a:ext uri="{FF2B5EF4-FFF2-40B4-BE49-F238E27FC236}">
                    <a16:creationId xmlns:a16="http://schemas.microsoft.com/office/drawing/2014/main" id="{D6727933-8294-4FC7-945A-0542AA947012}"/>
                  </a:ext>
                </a:extLst>
              </p:cNvPr>
              <p:cNvSpPr/>
              <p:nvPr/>
            </p:nvSpPr>
            <p:spPr>
              <a:xfrm flipH="1">
                <a:off x="1416498" y="2686172"/>
                <a:ext cx="1353687" cy="1840254"/>
              </a:xfrm>
              <a:custGeom>
                <a:avLst/>
                <a:gdLst>
                  <a:gd name="connsiteX0" fmla="*/ 833039 w 833102"/>
                  <a:gd name="connsiteY0" fmla="*/ 76519 h 1128109"/>
                  <a:gd name="connsiteX1" fmla="*/ 721944 w 833102"/>
                  <a:gd name="connsiteY1" fmla="*/ 29517 h 1128109"/>
                  <a:gd name="connsiteX2" fmla="*/ 580938 w 833102"/>
                  <a:gd name="connsiteY2" fmla="*/ 3880 h 1128109"/>
                  <a:gd name="connsiteX3" fmla="*/ 471980 w 833102"/>
                  <a:gd name="connsiteY3" fmla="*/ 6016 h 1128109"/>
                  <a:gd name="connsiteX4" fmla="*/ 433524 w 833102"/>
                  <a:gd name="connsiteY4" fmla="*/ 59428 h 1128109"/>
                  <a:gd name="connsiteX5" fmla="*/ 358748 w 833102"/>
                  <a:gd name="connsiteY5" fmla="*/ 78656 h 1128109"/>
                  <a:gd name="connsiteX6" fmla="*/ 309610 w 833102"/>
                  <a:gd name="connsiteY6" fmla="*/ 53018 h 1128109"/>
                  <a:gd name="connsiteX7" fmla="*/ 309610 w 833102"/>
                  <a:gd name="connsiteY7" fmla="*/ 6016 h 1128109"/>
                  <a:gd name="connsiteX8" fmla="*/ 228424 w 833102"/>
                  <a:gd name="connsiteY8" fmla="*/ 27381 h 1128109"/>
                  <a:gd name="connsiteX9" fmla="*/ 108783 w 833102"/>
                  <a:gd name="connsiteY9" fmla="*/ 91474 h 1128109"/>
                  <a:gd name="connsiteX10" fmla="*/ 74600 w 833102"/>
                  <a:gd name="connsiteY10" fmla="*/ 258117 h 1128109"/>
                  <a:gd name="connsiteX11" fmla="*/ 38281 w 833102"/>
                  <a:gd name="connsiteY11" fmla="*/ 719590 h 1128109"/>
                  <a:gd name="connsiteX12" fmla="*/ 51099 w 833102"/>
                  <a:gd name="connsiteY12" fmla="*/ 1093469 h 1128109"/>
                  <a:gd name="connsiteX13" fmla="*/ 666396 w 833102"/>
                  <a:gd name="connsiteY13" fmla="*/ 1104151 h 1128109"/>
                  <a:gd name="connsiteX14" fmla="*/ 762537 w 833102"/>
                  <a:gd name="connsiteY14" fmla="*/ 1027239 h 1128109"/>
                  <a:gd name="connsiteX15" fmla="*/ 706989 w 833102"/>
                  <a:gd name="connsiteY15" fmla="*/ 407669 h 1128109"/>
                  <a:gd name="connsiteX16" fmla="*/ 833039 w 833102"/>
                  <a:gd name="connsiteY16" fmla="*/ 76519 h 1128109"/>
                  <a:gd name="connsiteX0" fmla="*/ 833039 w 833102"/>
                  <a:gd name="connsiteY0" fmla="*/ 75792 h 1127382"/>
                  <a:gd name="connsiteX1" fmla="*/ 721944 w 833102"/>
                  <a:gd name="connsiteY1" fmla="*/ 15972 h 1127382"/>
                  <a:gd name="connsiteX2" fmla="*/ 580938 w 833102"/>
                  <a:gd name="connsiteY2" fmla="*/ 3153 h 1127382"/>
                  <a:gd name="connsiteX3" fmla="*/ 471980 w 833102"/>
                  <a:gd name="connsiteY3" fmla="*/ 5289 h 1127382"/>
                  <a:gd name="connsiteX4" fmla="*/ 433524 w 833102"/>
                  <a:gd name="connsiteY4" fmla="*/ 58701 h 1127382"/>
                  <a:gd name="connsiteX5" fmla="*/ 358748 w 833102"/>
                  <a:gd name="connsiteY5" fmla="*/ 77929 h 1127382"/>
                  <a:gd name="connsiteX6" fmla="*/ 309610 w 833102"/>
                  <a:gd name="connsiteY6" fmla="*/ 52291 h 1127382"/>
                  <a:gd name="connsiteX7" fmla="*/ 309610 w 833102"/>
                  <a:gd name="connsiteY7" fmla="*/ 5289 h 1127382"/>
                  <a:gd name="connsiteX8" fmla="*/ 228424 w 833102"/>
                  <a:gd name="connsiteY8" fmla="*/ 26654 h 1127382"/>
                  <a:gd name="connsiteX9" fmla="*/ 108783 w 833102"/>
                  <a:gd name="connsiteY9" fmla="*/ 90747 h 1127382"/>
                  <a:gd name="connsiteX10" fmla="*/ 74600 w 833102"/>
                  <a:gd name="connsiteY10" fmla="*/ 257390 h 1127382"/>
                  <a:gd name="connsiteX11" fmla="*/ 38281 w 833102"/>
                  <a:gd name="connsiteY11" fmla="*/ 718863 h 1127382"/>
                  <a:gd name="connsiteX12" fmla="*/ 51099 w 833102"/>
                  <a:gd name="connsiteY12" fmla="*/ 1092742 h 1127382"/>
                  <a:gd name="connsiteX13" fmla="*/ 666396 w 833102"/>
                  <a:gd name="connsiteY13" fmla="*/ 1103424 h 1127382"/>
                  <a:gd name="connsiteX14" fmla="*/ 762537 w 833102"/>
                  <a:gd name="connsiteY14" fmla="*/ 1026512 h 1127382"/>
                  <a:gd name="connsiteX15" fmla="*/ 706989 w 833102"/>
                  <a:gd name="connsiteY15" fmla="*/ 406942 h 1127382"/>
                  <a:gd name="connsiteX16" fmla="*/ 833039 w 833102"/>
                  <a:gd name="connsiteY16" fmla="*/ 75792 h 1127382"/>
                  <a:gd name="connsiteX0" fmla="*/ 833039 w 833055"/>
                  <a:gd name="connsiteY0" fmla="*/ 75792 h 1127382"/>
                  <a:gd name="connsiteX1" fmla="*/ 721944 w 833055"/>
                  <a:gd name="connsiteY1" fmla="*/ 15972 h 1127382"/>
                  <a:gd name="connsiteX2" fmla="*/ 580938 w 833055"/>
                  <a:gd name="connsiteY2" fmla="*/ 3153 h 1127382"/>
                  <a:gd name="connsiteX3" fmla="*/ 471980 w 833055"/>
                  <a:gd name="connsiteY3" fmla="*/ 5289 h 1127382"/>
                  <a:gd name="connsiteX4" fmla="*/ 433524 w 833055"/>
                  <a:gd name="connsiteY4" fmla="*/ 58701 h 1127382"/>
                  <a:gd name="connsiteX5" fmla="*/ 358748 w 833055"/>
                  <a:gd name="connsiteY5" fmla="*/ 77929 h 1127382"/>
                  <a:gd name="connsiteX6" fmla="*/ 309610 w 833055"/>
                  <a:gd name="connsiteY6" fmla="*/ 52291 h 1127382"/>
                  <a:gd name="connsiteX7" fmla="*/ 309610 w 833055"/>
                  <a:gd name="connsiteY7" fmla="*/ 5289 h 1127382"/>
                  <a:gd name="connsiteX8" fmla="*/ 228424 w 833055"/>
                  <a:gd name="connsiteY8" fmla="*/ 26654 h 1127382"/>
                  <a:gd name="connsiteX9" fmla="*/ 108783 w 833055"/>
                  <a:gd name="connsiteY9" fmla="*/ 90747 h 1127382"/>
                  <a:gd name="connsiteX10" fmla="*/ 74600 w 833055"/>
                  <a:gd name="connsiteY10" fmla="*/ 257390 h 1127382"/>
                  <a:gd name="connsiteX11" fmla="*/ 38281 w 833055"/>
                  <a:gd name="connsiteY11" fmla="*/ 718863 h 1127382"/>
                  <a:gd name="connsiteX12" fmla="*/ 51099 w 833055"/>
                  <a:gd name="connsiteY12" fmla="*/ 1092742 h 1127382"/>
                  <a:gd name="connsiteX13" fmla="*/ 666396 w 833055"/>
                  <a:gd name="connsiteY13" fmla="*/ 1103424 h 1127382"/>
                  <a:gd name="connsiteX14" fmla="*/ 762537 w 833055"/>
                  <a:gd name="connsiteY14" fmla="*/ 1026512 h 1127382"/>
                  <a:gd name="connsiteX15" fmla="*/ 730490 w 833055"/>
                  <a:gd name="connsiteY15" fmla="*/ 409079 h 1127382"/>
                  <a:gd name="connsiteX16" fmla="*/ 833039 w 833055"/>
                  <a:gd name="connsiteY16" fmla="*/ 75792 h 1127382"/>
                  <a:gd name="connsiteX0" fmla="*/ 833039 w 833110"/>
                  <a:gd name="connsiteY0" fmla="*/ 75792 h 1127382"/>
                  <a:gd name="connsiteX1" fmla="*/ 721944 w 833110"/>
                  <a:gd name="connsiteY1" fmla="*/ 15972 h 1127382"/>
                  <a:gd name="connsiteX2" fmla="*/ 580938 w 833110"/>
                  <a:gd name="connsiteY2" fmla="*/ 3153 h 1127382"/>
                  <a:gd name="connsiteX3" fmla="*/ 471980 w 833110"/>
                  <a:gd name="connsiteY3" fmla="*/ 5289 h 1127382"/>
                  <a:gd name="connsiteX4" fmla="*/ 433524 w 833110"/>
                  <a:gd name="connsiteY4" fmla="*/ 58701 h 1127382"/>
                  <a:gd name="connsiteX5" fmla="*/ 358748 w 833110"/>
                  <a:gd name="connsiteY5" fmla="*/ 77929 h 1127382"/>
                  <a:gd name="connsiteX6" fmla="*/ 309610 w 833110"/>
                  <a:gd name="connsiteY6" fmla="*/ 52291 h 1127382"/>
                  <a:gd name="connsiteX7" fmla="*/ 309610 w 833110"/>
                  <a:gd name="connsiteY7" fmla="*/ 5289 h 1127382"/>
                  <a:gd name="connsiteX8" fmla="*/ 228424 w 833110"/>
                  <a:gd name="connsiteY8" fmla="*/ 26654 h 1127382"/>
                  <a:gd name="connsiteX9" fmla="*/ 108783 w 833110"/>
                  <a:gd name="connsiteY9" fmla="*/ 90747 h 1127382"/>
                  <a:gd name="connsiteX10" fmla="*/ 74600 w 833110"/>
                  <a:gd name="connsiteY10" fmla="*/ 257390 h 1127382"/>
                  <a:gd name="connsiteX11" fmla="*/ 38281 w 833110"/>
                  <a:gd name="connsiteY11" fmla="*/ 718863 h 1127382"/>
                  <a:gd name="connsiteX12" fmla="*/ 51099 w 833110"/>
                  <a:gd name="connsiteY12" fmla="*/ 1092742 h 1127382"/>
                  <a:gd name="connsiteX13" fmla="*/ 666396 w 833110"/>
                  <a:gd name="connsiteY13" fmla="*/ 1103424 h 1127382"/>
                  <a:gd name="connsiteX14" fmla="*/ 762537 w 833110"/>
                  <a:gd name="connsiteY14" fmla="*/ 1026512 h 1127382"/>
                  <a:gd name="connsiteX15" fmla="*/ 739036 w 833110"/>
                  <a:gd name="connsiteY15" fmla="*/ 411215 h 1127382"/>
                  <a:gd name="connsiteX16" fmla="*/ 833039 w 833110"/>
                  <a:gd name="connsiteY16" fmla="*/ 75792 h 1127382"/>
                  <a:gd name="connsiteX0" fmla="*/ 845955 w 846026"/>
                  <a:gd name="connsiteY0" fmla="*/ 75792 h 1131873"/>
                  <a:gd name="connsiteX1" fmla="*/ 734860 w 846026"/>
                  <a:gd name="connsiteY1" fmla="*/ 15972 h 1131873"/>
                  <a:gd name="connsiteX2" fmla="*/ 593854 w 846026"/>
                  <a:gd name="connsiteY2" fmla="*/ 3153 h 1131873"/>
                  <a:gd name="connsiteX3" fmla="*/ 484896 w 846026"/>
                  <a:gd name="connsiteY3" fmla="*/ 5289 h 1131873"/>
                  <a:gd name="connsiteX4" fmla="*/ 446440 w 846026"/>
                  <a:gd name="connsiteY4" fmla="*/ 58701 h 1131873"/>
                  <a:gd name="connsiteX5" fmla="*/ 371664 w 846026"/>
                  <a:gd name="connsiteY5" fmla="*/ 77929 h 1131873"/>
                  <a:gd name="connsiteX6" fmla="*/ 322526 w 846026"/>
                  <a:gd name="connsiteY6" fmla="*/ 52291 h 1131873"/>
                  <a:gd name="connsiteX7" fmla="*/ 322526 w 846026"/>
                  <a:gd name="connsiteY7" fmla="*/ 5289 h 1131873"/>
                  <a:gd name="connsiteX8" fmla="*/ 241340 w 846026"/>
                  <a:gd name="connsiteY8" fmla="*/ 26654 h 1131873"/>
                  <a:gd name="connsiteX9" fmla="*/ 121699 w 846026"/>
                  <a:gd name="connsiteY9" fmla="*/ 90747 h 1131873"/>
                  <a:gd name="connsiteX10" fmla="*/ 87516 w 846026"/>
                  <a:gd name="connsiteY10" fmla="*/ 257390 h 1131873"/>
                  <a:gd name="connsiteX11" fmla="*/ 51197 w 846026"/>
                  <a:gd name="connsiteY11" fmla="*/ 718863 h 1131873"/>
                  <a:gd name="connsiteX12" fmla="*/ 46923 w 846026"/>
                  <a:gd name="connsiteY12" fmla="*/ 1099151 h 1131873"/>
                  <a:gd name="connsiteX13" fmla="*/ 679312 w 846026"/>
                  <a:gd name="connsiteY13" fmla="*/ 1103424 h 1131873"/>
                  <a:gd name="connsiteX14" fmla="*/ 775453 w 846026"/>
                  <a:gd name="connsiteY14" fmla="*/ 1026512 h 1131873"/>
                  <a:gd name="connsiteX15" fmla="*/ 751952 w 846026"/>
                  <a:gd name="connsiteY15" fmla="*/ 411215 h 1131873"/>
                  <a:gd name="connsiteX16" fmla="*/ 845955 w 846026"/>
                  <a:gd name="connsiteY16" fmla="*/ 75792 h 1131873"/>
                  <a:gd name="connsiteX0" fmla="*/ 845955 w 846026"/>
                  <a:gd name="connsiteY0" fmla="*/ 75792 h 1106808"/>
                  <a:gd name="connsiteX1" fmla="*/ 734860 w 846026"/>
                  <a:gd name="connsiteY1" fmla="*/ 15972 h 1106808"/>
                  <a:gd name="connsiteX2" fmla="*/ 593854 w 846026"/>
                  <a:gd name="connsiteY2" fmla="*/ 3153 h 1106808"/>
                  <a:gd name="connsiteX3" fmla="*/ 484896 w 846026"/>
                  <a:gd name="connsiteY3" fmla="*/ 5289 h 1106808"/>
                  <a:gd name="connsiteX4" fmla="*/ 446440 w 846026"/>
                  <a:gd name="connsiteY4" fmla="*/ 58701 h 1106808"/>
                  <a:gd name="connsiteX5" fmla="*/ 371664 w 846026"/>
                  <a:gd name="connsiteY5" fmla="*/ 77929 h 1106808"/>
                  <a:gd name="connsiteX6" fmla="*/ 322526 w 846026"/>
                  <a:gd name="connsiteY6" fmla="*/ 52291 h 1106808"/>
                  <a:gd name="connsiteX7" fmla="*/ 322526 w 846026"/>
                  <a:gd name="connsiteY7" fmla="*/ 5289 h 1106808"/>
                  <a:gd name="connsiteX8" fmla="*/ 241340 w 846026"/>
                  <a:gd name="connsiteY8" fmla="*/ 26654 h 1106808"/>
                  <a:gd name="connsiteX9" fmla="*/ 121699 w 846026"/>
                  <a:gd name="connsiteY9" fmla="*/ 90747 h 1106808"/>
                  <a:gd name="connsiteX10" fmla="*/ 87516 w 846026"/>
                  <a:gd name="connsiteY10" fmla="*/ 257390 h 1106808"/>
                  <a:gd name="connsiteX11" fmla="*/ 51197 w 846026"/>
                  <a:gd name="connsiteY11" fmla="*/ 718863 h 1106808"/>
                  <a:gd name="connsiteX12" fmla="*/ 46923 w 846026"/>
                  <a:gd name="connsiteY12" fmla="*/ 1099151 h 1106808"/>
                  <a:gd name="connsiteX13" fmla="*/ 679312 w 846026"/>
                  <a:gd name="connsiteY13" fmla="*/ 1103424 h 1106808"/>
                  <a:gd name="connsiteX14" fmla="*/ 775453 w 846026"/>
                  <a:gd name="connsiteY14" fmla="*/ 1026512 h 1106808"/>
                  <a:gd name="connsiteX15" fmla="*/ 751952 w 846026"/>
                  <a:gd name="connsiteY15" fmla="*/ 411215 h 1106808"/>
                  <a:gd name="connsiteX16" fmla="*/ 845955 w 846026"/>
                  <a:gd name="connsiteY16" fmla="*/ 75792 h 1106808"/>
                  <a:gd name="connsiteX0" fmla="*/ 825374 w 825445"/>
                  <a:gd name="connsiteY0" fmla="*/ 75792 h 1110041"/>
                  <a:gd name="connsiteX1" fmla="*/ 714279 w 825445"/>
                  <a:gd name="connsiteY1" fmla="*/ 15972 h 1110041"/>
                  <a:gd name="connsiteX2" fmla="*/ 573273 w 825445"/>
                  <a:gd name="connsiteY2" fmla="*/ 3153 h 1110041"/>
                  <a:gd name="connsiteX3" fmla="*/ 464315 w 825445"/>
                  <a:gd name="connsiteY3" fmla="*/ 5289 h 1110041"/>
                  <a:gd name="connsiteX4" fmla="*/ 425859 w 825445"/>
                  <a:gd name="connsiteY4" fmla="*/ 58701 h 1110041"/>
                  <a:gd name="connsiteX5" fmla="*/ 351083 w 825445"/>
                  <a:gd name="connsiteY5" fmla="*/ 77929 h 1110041"/>
                  <a:gd name="connsiteX6" fmla="*/ 301945 w 825445"/>
                  <a:gd name="connsiteY6" fmla="*/ 52291 h 1110041"/>
                  <a:gd name="connsiteX7" fmla="*/ 301945 w 825445"/>
                  <a:gd name="connsiteY7" fmla="*/ 5289 h 1110041"/>
                  <a:gd name="connsiteX8" fmla="*/ 220759 w 825445"/>
                  <a:gd name="connsiteY8" fmla="*/ 26654 h 1110041"/>
                  <a:gd name="connsiteX9" fmla="*/ 101118 w 825445"/>
                  <a:gd name="connsiteY9" fmla="*/ 90747 h 1110041"/>
                  <a:gd name="connsiteX10" fmla="*/ 66935 w 825445"/>
                  <a:gd name="connsiteY10" fmla="*/ 257390 h 1110041"/>
                  <a:gd name="connsiteX11" fmla="*/ 30616 w 825445"/>
                  <a:gd name="connsiteY11" fmla="*/ 718863 h 1110041"/>
                  <a:gd name="connsiteX12" fmla="*/ 54116 w 825445"/>
                  <a:gd name="connsiteY12" fmla="*/ 1109834 h 1110041"/>
                  <a:gd name="connsiteX13" fmla="*/ 658731 w 825445"/>
                  <a:gd name="connsiteY13" fmla="*/ 1103424 h 1110041"/>
                  <a:gd name="connsiteX14" fmla="*/ 754872 w 825445"/>
                  <a:gd name="connsiteY14" fmla="*/ 1026512 h 1110041"/>
                  <a:gd name="connsiteX15" fmla="*/ 731371 w 825445"/>
                  <a:gd name="connsiteY15" fmla="*/ 411215 h 1110041"/>
                  <a:gd name="connsiteX16" fmla="*/ 825374 w 825445"/>
                  <a:gd name="connsiteY16" fmla="*/ 75792 h 1110041"/>
                  <a:gd name="connsiteX0" fmla="*/ 825681 w 825752"/>
                  <a:gd name="connsiteY0" fmla="*/ 75792 h 1139039"/>
                  <a:gd name="connsiteX1" fmla="*/ 714586 w 825752"/>
                  <a:gd name="connsiteY1" fmla="*/ 15972 h 1139039"/>
                  <a:gd name="connsiteX2" fmla="*/ 573580 w 825752"/>
                  <a:gd name="connsiteY2" fmla="*/ 3153 h 1139039"/>
                  <a:gd name="connsiteX3" fmla="*/ 464622 w 825752"/>
                  <a:gd name="connsiteY3" fmla="*/ 5289 h 1139039"/>
                  <a:gd name="connsiteX4" fmla="*/ 426166 w 825752"/>
                  <a:gd name="connsiteY4" fmla="*/ 58701 h 1139039"/>
                  <a:gd name="connsiteX5" fmla="*/ 351390 w 825752"/>
                  <a:gd name="connsiteY5" fmla="*/ 77929 h 1139039"/>
                  <a:gd name="connsiteX6" fmla="*/ 302252 w 825752"/>
                  <a:gd name="connsiteY6" fmla="*/ 52291 h 1139039"/>
                  <a:gd name="connsiteX7" fmla="*/ 302252 w 825752"/>
                  <a:gd name="connsiteY7" fmla="*/ 5289 h 1139039"/>
                  <a:gd name="connsiteX8" fmla="*/ 221066 w 825752"/>
                  <a:gd name="connsiteY8" fmla="*/ 26654 h 1139039"/>
                  <a:gd name="connsiteX9" fmla="*/ 101425 w 825752"/>
                  <a:gd name="connsiteY9" fmla="*/ 90747 h 1139039"/>
                  <a:gd name="connsiteX10" fmla="*/ 67242 w 825752"/>
                  <a:gd name="connsiteY10" fmla="*/ 257390 h 1139039"/>
                  <a:gd name="connsiteX11" fmla="*/ 30923 w 825752"/>
                  <a:gd name="connsiteY11" fmla="*/ 718863 h 1139039"/>
                  <a:gd name="connsiteX12" fmla="*/ 54423 w 825752"/>
                  <a:gd name="connsiteY12" fmla="*/ 1109834 h 1139039"/>
                  <a:gd name="connsiteX13" fmla="*/ 663311 w 825752"/>
                  <a:gd name="connsiteY13" fmla="*/ 1101287 h 1139039"/>
                  <a:gd name="connsiteX14" fmla="*/ 755179 w 825752"/>
                  <a:gd name="connsiteY14" fmla="*/ 1026512 h 1139039"/>
                  <a:gd name="connsiteX15" fmla="*/ 731678 w 825752"/>
                  <a:gd name="connsiteY15" fmla="*/ 411215 h 1139039"/>
                  <a:gd name="connsiteX16" fmla="*/ 825681 w 825752"/>
                  <a:gd name="connsiteY16" fmla="*/ 75792 h 1139039"/>
                  <a:gd name="connsiteX0" fmla="*/ 825681 w 825752"/>
                  <a:gd name="connsiteY0" fmla="*/ 75792 h 1135490"/>
                  <a:gd name="connsiteX1" fmla="*/ 714586 w 825752"/>
                  <a:gd name="connsiteY1" fmla="*/ 15972 h 1135490"/>
                  <a:gd name="connsiteX2" fmla="*/ 573580 w 825752"/>
                  <a:gd name="connsiteY2" fmla="*/ 3153 h 1135490"/>
                  <a:gd name="connsiteX3" fmla="*/ 464622 w 825752"/>
                  <a:gd name="connsiteY3" fmla="*/ 5289 h 1135490"/>
                  <a:gd name="connsiteX4" fmla="*/ 426166 w 825752"/>
                  <a:gd name="connsiteY4" fmla="*/ 58701 h 1135490"/>
                  <a:gd name="connsiteX5" fmla="*/ 351390 w 825752"/>
                  <a:gd name="connsiteY5" fmla="*/ 77929 h 1135490"/>
                  <a:gd name="connsiteX6" fmla="*/ 302252 w 825752"/>
                  <a:gd name="connsiteY6" fmla="*/ 52291 h 1135490"/>
                  <a:gd name="connsiteX7" fmla="*/ 302252 w 825752"/>
                  <a:gd name="connsiteY7" fmla="*/ 5289 h 1135490"/>
                  <a:gd name="connsiteX8" fmla="*/ 221066 w 825752"/>
                  <a:gd name="connsiteY8" fmla="*/ 26654 h 1135490"/>
                  <a:gd name="connsiteX9" fmla="*/ 101425 w 825752"/>
                  <a:gd name="connsiteY9" fmla="*/ 90747 h 1135490"/>
                  <a:gd name="connsiteX10" fmla="*/ 67242 w 825752"/>
                  <a:gd name="connsiteY10" fmla="*/ 257390 h 1135490"/>
                  <a:gd name="connsiteX11" fmla="*/ 30923 w 825752"/>
                  <a:gd name="connsiteY11" fmla="*/ 718863 h 1135490"/>
                  <a:gd name="connsiteX12" fmla="*/ 54423 w 825752"/>
                  <a:gd name="connsiteY12" fmla="*/ 1109834 h 1135490"/>
                  <a:gd name="connsiteX13" fmla="*/ 663311 w 825752"/>
                  <a:gd name="connsiteY13" fmla="*/ 1101287 h 1135490"/>
                  <a:gd name="connsiteX14" fmla="*/ 755179 w 825752"/>
                  <a:gd name="connsiteY14" fmla="*/ 1026512 h 1135490"/>
                  <a:gd name="connsiteX15" fmla="*/ 731678 w 825752"/>
                  <a:gd name="connsiteY15" fmla="*/ 411215 h 1135490"/>
                  <a:gd name="connsiteX16" fmla="*/ 825681 w 825752"/>
                  <a:gd name="connsiteY16" fmla="*/ 75792 h 1135490"/>
                  <a:gd name="connsiteX0" fmla="*/ 825681 w 825749"/>
                  <a:gd name="connsiteY0" fmla="*/ 75792 h 1140469"/>
                  <a:gd name="connsiteX1" fmla="*/ 714586 w 825749"/>
                  <a:gd name="connsiteY1" fmla="*/ 15972 h 1140469"/>
                  <a:gd name="connsiteX2" fmla="*/ 573580 w 825749"/>
                  <a:gd name="connsiteY2" fmla="*/ 3153 h 1140469"/>
                  <a:gd name="connsiteX3" fmla="*/ 464622 w 825749"/>
                  <a:gd name="connsiteY3" fmla="*/ 5289 h 1140469"/>
                  <a:gd name="connsiteX4" fmla="*/ 426166 w 825749"/>
                  <a:gd name="connsiteY4" fmla="*/ 58701 h 1140469"/>
                  <a:gd name="connsiteX5" fmla="*/ 351390 w 825749"/>
                  <a:gd name="connsiteY5" fmla="*/ 77929 h 1140469"/>
                  <a:gd name="connsiteX6" fmla="*/ 302252 w 825749"/>
                  <a:gd name="connsiteY6" fmla="*/ 52291 h 1140469"/>
                  <a:gd name="connsiteX7" fmla="*/ 302252 w 825749"/>
                  <a:gd name="connsiteY7" fmla="*/ 5289 h 1140469"/>
                  <a:gd name="connsiteX8" fmla="*/ 221066 w 825749"/>
                  <a:gd name="connsiteY8" fmla="*/ 26654 h 1140469"/>
                  <a:gd name="connsiteX9" fmla="*/ 101425 w 825749"/>
                  <a:gd name="connsiteY9" fmla="*/ 90747 h 1140469"/>
                  <a:gd name="connsiteX10" fmla="*/ 67242 w 825749"/>
                  <a:gd name="connsiteY10" fmla="*/ 257390 h 1140469"/>
                  <a:gd name="connsiteX11" fmla="*/ 30923 w 825749"/>
                  <a:gd name="connsiteY11" fmla="*/ 718863 h 1140469"/>
                  <a:gd name="connsiteX12" fmla="*/ 54423 w 825749"/>
                  <a:gd name="connsiteY12" fmla="*/ 1109834 h 1140469"/>
                  <a:gd name="connsiteX13" fmla="*/ 663311 w 825749"/>
                  <a:gd name="connsiteY13" fmla="*/ 1101287 h 1140469"/>
                  <a:gd name="connsiteX14" fmla="*/ 765861 w 825749"/>
                  <a:gd name="connsiteY14" fmla="*/ 990192 h 1140469"/>
                  <a:gd name="connsiteX15" fmla="*/ 731678 w 825749"/>
                  <a:gd name="connsiteY15" fmla="*/ 411215 h 1140469"/>
                  <a:gd name="connsiteX16" fmla="*/ 825681 w 825749"/>
                  <a:gd name="connsiteY16" fmla="*/ 75792 h 1140469"/>
                  <a:gd name="connsiteX0" fmla="*/ 821257 w 821325"/>
                  <a:gd name="connsiteY0" fmla="*/ 75792 h 1134194"/>
                  <a:gd name="connsiteX1" fmla="*/ 710162 w 821325"/>
                  <a:gd name="connsiteY1" fmla="*/ 15972 h 1134194"/>
                  <a:gd name="connsiteX2" fmla="*/ 569156 w 821325"/>
                  <a:gd name="connsiteY2" fmla="*/ 3153 h 1134194"/>
                  <a:gd name="connsiteX3" fmla="*/ 460198 w 821325"/>
                  <a:gd name="connsiteY3" fmla="*/ 5289 h 1134194"/>
                  <a:gd name="connsiteX4" fmla="*/ 421742 w 821325"/>
                  <a:gd name="connsiteY4" fmla="*/ 58701 h 1134194"/>
                  <a:gd name="connsiteX5" fmla="*/ 346966 w 821325"/>
                  <a:gd name="connsiteY5" fmla="*/ 77929 h 1134194"/>
                  <a:gd name="connsiteX6" fmla="*/ 297828 w 821325"/>
                  <a:gd name="connsiteY6" fmla="*/ 52291 h 1134194"/>
                  <a:gd name="connsiteX7" fmla="*/ 297828 w 821325"/>
                  <a:gd name="connsiteY7" fmla="*/ 5289 h 1134194"/>
                  <a:gd name="connsiteX8" fmla="*/ 216642 w 821325"/>
                  <a:gd name="connsiteY8" fmla="*/ 26654 h 1134194"/>
                  <a:gd name="connsiteX9" fmla="*/ 97001 w 821325"/>
                  <a:gd name="connsiteY9" fmla="*/ 90747 h 1134194"/>
                  <a:gd name="connsiteX10" fmla="*/ 62818 w 821325"/>
                  <a:gd name="connsiteY10" fmla="*/ 257390 h 1134194"/>
                  <a:gd name="connsiteX11" fmla="*/ 26499 w 821325"/>
                  <a:gd name="connsiteY11" fmla="*/ 718863 h 1134194"/>
                  <a:gd name="connsiteX12" fmla="*/ 56409 w 821325"/>
                  <a:gd name="connsiteY12" fmla="*/ 1101288 h 1134194"/>
                  <a:gd name="connsiteX13" fmla="*/ 658887 w 821325"/>
                  <a:gd name="connsiteY13" fmla="*/ 1101287 h 1134194"/>
                  <a:gd name="connsiteX14" fmla="*/ 761437 w 821325"/>
                  <a:gd name="connsiteY14" fmla="*/ 990192 h 1134194"/>
                  <a:gd name="connsiteX15" fmla="*/ 727254 w 821325"/>
                  <a:gd name="connsiteY15" fmla="*/ 411215 h 1134194"/>
                  <a:gd name="connsiteX16" fmla="*/ 821257 w 821325"/>
                  <a:gd name="connsiteY16" fmla="*/ 75792 h 1134194"/>
                  <a:gd name="connsiteX0" fmla="*/ 827676 w 827744"/>
                  <a:gd name="connsiteY0" fmla="*/ 75792 h 1125854"/>
                  <a:gd name="connsiteX1" fmla="*/ 716581 w 827744"/>
                  <a:gd name="connsiteY1" fmla="*/ 15972 h 1125854"/>
                  <a:gd name="connsiteX2" fmla="*/ 575575 w 827744"/>
                  <a:gd name="connsiteY2" fmla="*/ 3153 h 1125854"/>
                  <a:gd name="connsiteX3" fmla="*/ 466617 w 827744"/>
                  <a:gd name="connsiteY3" fmla="*/ 5289 h 1125854"/>
                  <a:gd name="connsiteX4" fmla="*/ 428161 w 827744"/>
                  <a:gd name="connsiteY4" fmla="*/ 58701 h 1125854"/>
                  <a:gd name="connsiteX5" fmla="*/ 353385 w 827744"/>
                  <a:gd name="connsiteY5" fmla="*/ 77929 h 1125854"/>
                  <a:gd name="connsiteX6" fmla="*/ 304247 w 827744"/>
                  <a:gd name="connsiteY6" fmla="*/ 52291 h 1125854"/>
                  <a:gd name="connsiteX7" fmla="*/ 304247 w 827744"/>
                  <a:gd name="connsiteY7" fmla="*/ 5289 h 1125854"/>
                  <a:gd name="connsiteX8" fmla="*/ 223061 w 827744"/>
                  <a:gd name="connsiteY8" fmla="*/ 26654 h 1125854"/>
                  <a:gd name="connsiteX9" fmla="*/ 103420 w 827744"/>
                  <a:gd name="connsiteY9" fmla="*/ 90747 h 1125854"/>
                  <a:gd name="connsiteX10" fmla="*/ 69237 w 827744"/>
                  <a:gd name="connsiteY10" fmla="*/ 257390 h 1125854"/>
                  <a:gd name="connsiteX11" fmla="*/ 32918 w 827744"/>
                  <a:gd name="connsiteY11" fmla="*/ 718863 h 1125854"/>
                  <a:gd name="connsiteX12" fmla="*/ 62828 w 827744"/>
                  <a:gd name="connsiteY12" fmla="*/ 1101288 h 1125854"/>
                  <a:gd name="connsiteX13" fmla="*/ 665306 w 827744"/>
                  <a:gd name="connsiteY13" fmla="*/ 1101287 h 1125854"/>
                  <a:gd name="connsiteX14" fmla="*/ 767856 w 827744"/>
                  <a:gd name="connsiteY14" fmla="*/ 990192 h 1125854"/>
                  <a:gd name="connsiteX15" fmla="*/ 733673 w 827744"/>
                  <a:gd name="connsiteY15" fmla="*/ 411215 h 1125854"/>
                  <a:gd name="connsiteX16" fmla="*/ 827676 w 827744"/>
                  <a:gd name="connsiteY16" fmla="*/ 75792 h 1125854"/>
                  <a:gd name="connsiteX0" fmla="*/ 826236 w 826304"/>
                  <a:gd name="connsiteY0" fmla="*/ 75792 h 1128463"/>
                  <a:gd name="connsiteX1" fmla="*/ 715141 w 826304"/>
                  <a:gd name="connsiteY1" fmla="*/ 15972 h 1128463"/>
                  <a:gd name="connsiteX2" fmla="*/ 574135 w 826304"/>
                  <a:gd name="connsiteY2" fmla="*/ 3153 h 1128463"/>
                  <a:gd name="connsiteX3" fmla="*/ 465177 w 826304"/>
                  <a:gd name="connsiteY3" fmla="*/ 5289 h 1128463"/>
                  <a:gd name="connsiteX4" fmla="*/ 426721 w 826304"/>
                  <a:gd name="connsiteY4" fmla="*/ 58701 h 1128463"/>
                  <a:gd name="connsiteX5" fmla="*/ 351945 w 826304"/>
                  <a:gd name="connsiteY5" fmla="*/ 77929 h 1128463"/>
                  <a:gd name="connsiteX6" fmla="*/ 302807 w 826304"/>
                  <a:gd name="connsiteY6" fmla="*/ 52291 h 1128463"/>
                  <a:gd name="connsiteX7" fmla="*/ 302807 w 826304"/>
                  <a:gd name="connsiteY7" fmla="*/ 5289 h 1128463"/>
                  <a:gd name="connsiteX8" fmla="*/ 221621 w 826304"/>
                  <a:gd name="connsiteY8" fmla="*/ 26654 h 1128463"/>
                  <a:gd name="connsiteX9" fmla="*/ 101980 w 826304"/>
                  <a:gd name="connsiteY9" fmla="*/ 90747 h 1128463"/>
                  <a:gd name="connsiteX10" fmla="*/ 67797 w 826304"/>
                  <a:gd name="connsiteY10" fmla="*/ 257390 h 1128463"/>
                  <a:gd name="connsiteX11" fmla="*/ 20796 w 826304"/>
                  <a:gd name="connsiteY11" fmla="*/ 797912 h 1128463"/>
                  <a:gd name="connsiteX12" fmla="*/ 61388 w 826304"/>
                  <a:gd name="connsiteY12" fmla="*/ 1101288 h 1128463"/>
                  <a:gd name="connsiteX13" fmla="*/ 663866 w 826304"/>
                  <a:gd name="connsiteY13" fmla="*/ 1101287 h 1128463"/>
                  <a:gd name="connsiteX14" fmla="*/ 766416 w 826304"/>
                  <a:gd name="connsiteY14" fmla="*/ 990192 h 1128463"/>
                  <a:gd name="connsiteX15" fmla="*/ 732233 w 826304"/>
                  <a:gd name="connsiteY15" fmla="*/ 411215 h 1128463"/>
                  <a:gd name="connsiteX16" fmla="*/ 826236 w 826304"/>
                  <a:gd name="connsiteY16" fmla="*/ 75792 h 1128463"/>
                  <a:gd name="connsiteX0" fmla="*/ 826236 w 826304"/>
                  <a:gd name="connsiteY0" fmla="*/ 75792 h 1128463"/>
                  <a:gd name="connsiteX1" fmla="*/ 715141 w 826304"/>
                  <a:gd name="connsiteY1" fmla="*/ 15972 h 1128463"/>
                  <a:gd name="connsiteX2" fmla="*/ 574135 w 826304"/>
                  <a:gd name="connsiteY2" fmla="*/ 3153 h 1128463"/>
                  <a:gd name="connsiteX3" fmla="*/ 465177 w 826304"/>
                  <a:gd name="connsiteY3" fmla="*/ 5289 h 1128463"/>
                  <a:gd name="connsiteX4" fmla="*/ 426721 w 826304"/>
                  <a:gd name="connsiteY4" fmla="*/ 58701 h 1128463"/>
                  <a:gd name="connsiteX5" fmla="*/ 351945 w 826304"/>
                  <a:gd name="connsiteY5" fmla="*/ 77929 h 1128463"/>
                  <a:gd name="connsiteX6" fmla="*/ 302807 w 826304"/>
                  <a:gd name="connsiteY6" fmla="*/ 52291 h 1128463"/>
                  <a:gd name="connsiteX7" fmla="*/ 302807 w 826304"/>
                  <a:gd name="connsiteY7" fmla="*/ 5289 h 1128463"/>
                  <a:gd name="connsiteX8" fmla="*/ 221621 w 826304"/>
                  <a:gd name="connsiteY8" fmla="*/ 26654 h 1128463"/>
                  <a:gd name="connsiteX9" fmla="*/ 101980 w 826304"/>
                  <a:gd name="connsiteY9" fmla="*/ 90747 h 1128463"/>
                  <a:gd name="connsiteX10" fmla="*/ 67797 w 826304"/>
                  <a:gd name="connsiteY10" fmla="*/ 257390 h 1128463"/>
                  <a:gd name="connsiteX11" fmla="*/ 20796 w 826304"/>
                  <a:gd name="connsiteY11" fmla="*/ 797912 h 1128463"/>
                  <a:gd name="connsiteX12" fmla="*/ 61388 w 826304"/>
                  <a:gd name="connsiteY12" fmla="*/ 1101288 h 1128463"/>
                  <a:gd name="connsiteX13" fmla="*/ 663866 w 826304"/>
                  <a:gd name="connsiteY13" fmla="*/ 1101287 h 1128463"/>
                  <a:gd name="connsiteX14" fmla="*/ 766416 w 826304"/>
                  <a:gd name="connsiteY14" fmla="*/ 990192 h 1128463"/>
                  <a:gd name="connsiteX15" fmla="*/ 732233 w 826304"/>
                  <a:gd name="connsiteY15" fmla="*/ 411215 h 1128463"/>
                  <a:gd name="connsiteX16" fmla="*/ 826236 w 826304"/>
                  <a:gd name="connsiteY16" fmla="*/ 75792 h 1128463"/>
                  <a:gd name="connsiteX0" fmla="*/ 826236 w 826304"/>
                  <a:gd name="connsiteY0" fmla="*/ 75792 h 1128463"/>
                  <a:gd name="connsiteX1" fmla="*/ 715141 w 826304"/>
                  <a:gd name="connsiteY1" fmla="*/ 15972 h 1128463"/>
                  <a:gd name="connsiteX2" fmla="*/ 574135 w 826304"/>
                  <a:gd name="connsiteY2" fmla="*/ 3153 h 1128463"/>
                  <a:gd name="connsiteX3" fmla="*/ 465177 w 826304"/>
                  <a:gd name="connsiteY3" fmla="*/ 5289 h 1128463"/>
                  <a:gd name="connsiteX4" fmla="*/ 426721 w 826304"/>
                  <a:gd name="connsiteY4" fmla="*/ 58701 h 1128463"/>
                  <a:gd name="connsiteX5" fmla="*/ 351945 w 826304"/>
                  <a:gd name="connsiteY5" fmla="*/ 77929 h 1128463"/>
                  <a:gd name="connsiteX6" fmla="*/ 302807 w 826304"/>
                  <a:gd name="connsiteY6" fmla="*/ 52291 h 1128463"/>
                  <a:gd name="connsiteX7" fmla="*/ 302807 w 826304"/>
                  <a:gd name="connsiteY7" fmla="*/ 5289 h 1128463"/>
                  <a:gd name="connsiteX8" fmla="*/ 221621 w 826304"/>
                  <a:gd name="connsiteY8" fmla="*/ 26654 h 1128463"/>
                  <a:gd name="connsiteX9" fmla="*/ 101980 w 826304"/>
                  <a:gd name="connsiteY9" fmla="*/ 90747 h 1128463"/>
                  <a:gd name="connsiteX10" fmla="*/ 67797 w 826304"/>
                  <a:gd name="connsiteY10" fmla="*/ 257390 h 1128463"/>
                  <a:gd name="connsiteX11" fmla="*/ 20796 w 826304"/>
                  <a:gd name="connsiteY11" fmla="*/ 797912 h 1128463"/>
                  <a:gd name="connsiteX12" fmla="*/ 61388 w 826304"/>
                  <a:gd name="connsiteY12" fmla="*/ 1101288 h 1128463"/>
                  <a:gd name="connsiteX13" fmla="*/ 663866 w 826304"/>
                  <a:gd name="connsiteY13" fmla="*/ 1101287 h 1128463"/>
                  <a:gd name="connsiteX14" fmla="*/ 766416 w 826304"/>
                  <a:gd name="connsiteY14" fmla="*/ 990192 h 1128463"/>
                  <a:gd name="connsiteX15" fmla="*/ 732233 w 826304"/>
                  <a:gd name="connsiteY15" fmla="*/ 411215 h 1128463"/>
                  <a:gd name="connsiteX16" fmla="*/ 826236 w 826304"/>
                  <a:gd name="connsiteY16" fmla="*/ 75792 h 1128463"/>
                  <a:gd name="connsiteX0" fmla="*/ 826236 w 826304"/>
                  <a:gd name="connsiteY0" fmla="*/ 75792 h 1128463"/>
                  <a:gd name="connsiteX1" fmla="*/ 715141 w 826304"/>
                  <a:gd name="connsiteY1" fmla="*/ 15972 h 1128463"/>
                  <a:gd name="connsiteX2" fmla="*/ 574135 w 826304"/>
                  <a:gd name="connsiteY2" fmla="*/ 3153 h 1128463"/>
                  <a:gd name="connsiteX3" fmla="*/ 465177 w 826304"/>
                  <a:gd name="connsiteY3" fmla="*/ 5289 h 1128463"/>
                  <a:gd name="connsiteX4" fmla="*/ 426721 w 826304"/>
                  <a:gd name="connsiteY4" fmla="*/ 58701 h 1128463"/>
                  <a:gd name="connsiteX5" fmla="*/ 351945 w 826304"/>
                  <a:gd name="connsiteY5" fmla="*/ 77929 h 1128463"/>
                  <a:gd name="connsiteX6" fmla="*/ 302807 w 826304"/>
                  <a:gd name="connsiteY6" fmla="*/ 52291 h 1128463"/>
                  <a:gd name="connsiteX7" fmla="*/ 302807 w 826304"/>
                  <a:gd name="connsiteY7" fmla="*/ 5289 h 1128463"/>
                  <a:gd name="connsiteX8" fmla="*/ 221621 w 826304"/>
                  <a:gd name="connsiteY8" fmla="*/ 26654 h 1128463"/>
                  <a:gd name="connsiteX9" fmla="*/ 101980 w 826304"/>
                  <a:gd name="connsiteY9" fmla="*/ 84337 h 1128463"/>
                  <a:gd name="connsiteX10" fmla="*/ 67797 w 826304"/>
                  <a:gd name="connsiteY10" fmla="*/ 257390 h 1128463"/>
                  <a:gd name="connsiteX11" fmla="*/ 20796 w 826304"/>
                  <a:gd name="connsiteY11" fmla="*/ 797912 h 1128463"/>
                  <a:gd name="connsiteX12" fmla="*/ 61388 w 826304"/>
                  <a:gd name="connsiteY12" fmla="*/ 1101288 h 1128463"/>
                  <a:gd name="connsiteX13" fmla="*/ 663866 w 826304"/>
                  <a:gd name="connsiteY13" fmla="*/ 1101287 h 1128463"/>
                  <a:gd name="connsiteX14" fmla="*/ 766416 w 826304"/>
                  <a:gd name="connsiteY14" fmla="*/ 990192 h 1128463"/>
                  <a:gd name="connsiteX15" fmla="*/ 732233 w 826304"/>
                  <a:gd name="connsiteY15" fmla="*/ 411215 h 1128463"/>
                  <a:gd name="connsiteX16" fmla="*/ 826236 w 826304"/>
                  <a:gd name="connsiteY16" fmla="*/ 75792 h 1128463"/>
                  <a:gd name="connsiteX0" fmla="*/ 826236 w 826263"/>
                  <a:gd name="connsiteY0" fmla="*/ 75462 h 1128133"/>
                  <a:gd name="connsiteX1" fmla="*/ 721550 w 826263"/>
                  <a:gd name="connsiteY1" fmla="*/ 9232 h 1128133"/>
                  <a:gd name="connsiteX2" fmla="*/ 574135 w 826263"/>
                  <a:gd name="connsiteY2" fmla="*/ 2823 h 1128133"/>
                  <a:gd name="connsiteX3" fmla="*/ 465177 w 826263"/>
                  <a:gd name="connsiteY3" fmla="*/ 4959 h 1128133"/>
                  <a:gd name="connsiteX4" fmla="*/ 426721 w 826263"/>
                  <a:gd name="connsiteY4" fmla="*/ 58371 h 1128133"/>
                  <a:gd name="connsiteX5" fmla="*/ 351945 w 826263"/>
                  <a:gd name="connsiteY5" fmla="*/ 77599 h 1128133"/>
                  <a:gd name="connsiteX6" fmla="*/ 302807 w 826263"/>
                  <a:gd name="connsiteY6" fmla="*/ 51961 h 1128133"/>
                  <a:gd name="connsiteX7" fmla="*/ 302807 w 826263"/>
                  <a:gd name="connsiteY7" fmla="*/ 4959 h 1128133"/>
                  <a:gd name="connsiteX8" fmla="*/ 221621 w 826263"/>
                  <a:gd name="connsiteY8" fmla="*/ 26324 h 1128133"/>
                  <a:gd name="connsiteX9" fmla="*/ 101980 w 826263"/>
                  <a:gd name="connsiteY9" fmla="*/ 84007 h 1128133"/>
                  <a:gd name="connsiteX10" fmla="*/ 67797 w 826263"/>
                  <a:gd name="connsiteY10" fmla="*/ 257060 h 1128133"/>
                  <a:gd name="connsiteX11" fmla="*/ 20796 w 826263"/>
                  <a:gd name="connsiteY11" fmla="*/ 797582 h 1128133"/>
                  <a:gd name="connsiteX12" fmla="*/ 61388 w 826263"/>
                  <a:gd name="connsiteY12" fmla="*/ 1100958 h 1128133"/>
                  <a:gd name="connsiteX13" fmla="*/ 663866 w 826263"/>
                  <a:gd name="connsiteY13" fmla="*/ 1100957 h 1128133"/>
                  <a:gd name="connsiteX14" fmla="*/ 766416 w 826263"/>
                  <a:gd name="connsiteY14" fmla="*/ 989862 h 1128133"/>
                  <a:gd name="connsiteX15" fmla="*/ 732233 w 826263"/>
                  <a:gd name="connsiteY15" fmla="*/ 410885 h 1128133"/>
                  <a:gd name="connsiteX16" fmla="*/ 826236 w 826263"/>
                  <a:gd name="connsiteY16" fmla="*/ 75462 h 1128133"/>
                  <a:gd name="connsiteX0" fmla="*/ 826236 w 826263"/>
                  <a:gd name="connsiteY0" fmla="*/ 75462 h 1128133"/>
                  <a:gd name="connsiteX1" fmla="*/ 721550 w 826263"/>
                  <a:gd name="connsiteY1" fmla="*/ 9232 h 1128133"/>
                  <a:gd name="connsiteX2" fmla="*/ 574135 w 826263"/>
                  <a:gd name="connsiteY2" fmla="*/ 2823 h 1128133"/>
                  <a:gd name="connsiteX3" fmla="*/ 465177 w 826263"/>
                  <a:gd name="connsiteY3" fmla="*/ 4959 h 1128133"/>
                  <a:gd name="connsiteX4" fmla="*/ 426721 w 826263"/>
                  <a:gd name="connsiteY4" fmla="*/ 58371 h 1128133"/>
                  <a:gd name="connsiteX5" fmla="*/ 351945 w 826263"/>
                  <a:gd name="connsiteY5" fmla="*/ 77599 h 1128133"/>
                  <a:gd name="connsiteX6" fmla="*/ 302807 w 826263"/>
                  <a:gd name="connsiteY6" fmla="*/ 51961 h 1128133"/>
                  <a:gd name="connsiteX7" fmla="*/ 302807 w 826263"/>
                  <a:gd name="connsiteY7" fmla="*/ 4959 h 1128133"/>
                  <a:gd name="connsiteX8" fmla="*/ 221621 w 826263"/>
                  <a:gd name="connsiteY8" fmla="*/ 26324 h 1128133"/>
                  <a:gd name="connsiteX9" fmla="*/ 101980 w 826263"/>
                  <a:gd name="connsiteY9" fmla="*/ 84007 h 1128133"/>
                  <a:gd name="connsiteX10" fmla="*/ 67797 w 826263"/>
                  <a:gd name="connsiteY10" fmla="*/ 257060 h 1128133"/>
                  <a:gd name="connsiteX11" fmla="*/ 20796 w 826263"/>
                  <a:gd name="connsiteY11" fmla="*/ 797582 h 1128133"/>
                  <a:gd name="connsiteX12" fmla="*/ 61388 w 826263"/>
                  <a:gd name="connsiteY12" fmla="*/ 1100958 h 1128133"/>
                  <a:gd name="connsiteX13" fmla="*/ 663866 w 826263"/>
                  <a:gd name="connsiteY13" fmla="*/ 1100957 h 1128133"/>
                  <a:gd name="connsiteX14" fmla="*/ 766416 w 826263"/>
                  <a:gd name="connsiteY14" fmla="*/ 989862 h 1128133"/>
                  <a:gd name="connsiteX15" fmla="*/ 732233 w 826263"/>
                  <a:gd name="connsiteY15" fmla="*/ 410885 h 1128133"/>
                  <a:gd name="connsiteX16" fmla="*/ 826236 w 826263"/>
                  <a:gd name="connsiteY16" fmla="*/ 75462 h 1128133"/>
                  <a:gd name="connsiteX0" fmla="*/ 826236 w 826263"/>
                  <a:gd name="connsiteY0" fmla="*/ 75462 h 1128133"/>
                  <a:gd name="connsiteX1" fmla="*/ 721550 w 826263"/>
                  <a:gd name="connsiteY1" fmla="*/ 9232 h 1128133"/>
                  <a:gd name="connsiteX2" fmla="*/ 574135 w 826263"/>
                  <a:gd name="connsiteY2" fmla="*/ 2823 h 1128133"/>
                  <a:gd name="connsiteX3" fmla="*/ 465177 w 826263"/>
                  <a:gd name="connsiteY3" fmla="*/ 4959 h 1128133"/>
                  <a:gd name="connsiteX4" fmla="*/ 426721 w 826263"/>
                  <a:gd name="connsiteY4" fmla="*/ 58371 h 1128133"/>
                  <a:gd name="connsiteX5" fmla="*/ 351945 w 826263"/>
                  <a:gd name="connsiteY5" fmla="*/ 77599 h 1128133"/>
                  <a:gd name="connsiteX6" fmla="*/ 302807 w 826263"/>
                  <a:gd name="connsiteY6" fmla="*/ 51961 h 1128133"/>
                  <a:gd name="connsiteX7" fmla="*/ 302807 w 826263"/>
                  <a:gd name="connsiteY7" fmla="*/ 4959 h 1128133"/>
                  <a:gd name="connsiteX8" fmla="*/ 221621 w 826263"/>
                  <a:gd name="connsiteY8" fmla="*/ 26324 h 1128133"/>
                  <a:gd name="connsiteX9" fmla="*/ 101980 w 826263"/>
                  <a:gd name="connsiteY9" fmla="*/ 84007 h 1128133"/>
                  <a:gd name="connsiteX10" fmla="*/ 67797 w 826263"/>
                  <a:gd name="connsiteY10" fmla="*/ 257060 h 1128133"/>
                  <a:gd name="connsiteX11" fmla="*/ 20796 w 826263"/>
                  <a:gd name="connsiteY11" fmla="*/ 797582 h 1128133"/>
                  <a:gd name="connsiteX12" fmla="*/ 61388 w 826263"/>
                  <a:gd name="connsiteY12" fmla="*/ 1100958 h 1128133"/>
                  <a:gd name="connsiteX13" fmla="*/ 663866 w 826263"/>
                  <a:gd name="connsiteY13" fmla="*/ 1100957 h 1128133"/>
                  <a:gd name="connsiteX14" fmla="*/ 766416 w 826263"/>
                  <a:gd name="connsiteY14" fmla="*/ 989862 h 1128133"/>
                  <a:gd name="connsiteX15" fmla="*/ 732233 w 826263"/>
                  <a:gd name="connsiteY15" fmla="*/ 410885 h 1128133"/>
                  <a:gd name="connsiteX16" fmla="*/ 826236 w 826263"/>
                  <a:gd name="connsiteY16" fmla="*/ 75462 h 1128133"/>
                  <a:gd name="connsiteX0" fmla="*/ 821963 w 821991"/>
                  <a:gd name="connsiteY0" fmla="*/ 79735 h 1128133"/>
                  <a:gd name="connsiteX1" fmla="*/ 721550 w 821991"/>
                  <a:gd name="connsiteY1" fmla="*/ 9232 h 1128133"/>
                  <a:gd name="connsiteX2" fmla="*/ 574135 w 821991"/>
                  <a:gd name="connsiteY2" fmla="*/ 2823 h 1128133"/>
                  <a:gd name="connsiteX3" fmla="*/ 465177 w 821991"/>
                  <a:gd name="connsiteY3" fmla="*/ 4959 h 1128133"/>
                  <a:gd name="connsiteX4" fmla="*/ 426721 w 821991"/>
                  <a:gd name="connsiteY4" fmla="*/ 58371 h 1128133"/>
                  <a:gd name="connsiteX5" fmla="*/ 351945 w 821991"/>
                  <a:gd name="connsiteY5" fmla="*/ 77599 h 1128133"/>
                  <a:gd name="connsiteX6" fmla="*/ 302807 w 821991"/>
                  <a:gd name="connsiteY6" fmla="*/ 51961 h 1128133"/>
                  <a:gd name="connsiteX7" fmla="*/ 302807 w 821991"/>
                  <a:gd name="connsiteY7" fmla="*/ 4959 h 1128133"/>
                  <a:gd name="connsiteX8" fmla="*/ 221621 w 821991"/>
                  <a:gd name="connsiteY8" fmla="*/ 26324 h 1128133"/>
                  <a:gd name="connsiteX9" fmla="*/ 101980 w 821991"/>
                  <a:gd name="connsiteY9" fmla="*/ 84007 h 1128133"/>
                  <a:gd name="connsiteX10" fmla="*/ 67797 w 821991"/>
                  <a:gd name="connsiteY10" fmla="*/ 257060 h 1128133"/>
                  <a:gd name="connsiteX11" fmla="*/ 20796 w 821991"/>
                  <a:gd name="connsiteY11" fmla="*/ 797582 h 1128133"/>
                  <a:gd name="connsiteX12" fmla="*/ 61388 w 821991"/>
                  <a:gd name="connsiteY12" fmla="*/ 1100958 h 1128133"/>
                  <a:gd name="connsiteX13" fmla="*/ 663866 w 821991"/>
                  <a:gd name="connsiteY13" fmla="*/ 1100957 h 1128133"/>
                  <a:gd name="connsiteX14" fmla="*/ 766416 w 821991"/>
                  <a:gd name="connsiteY14" fmla="*/ 989862 h 1128133"/>
                  <a:gd name="connsiteX15" fmla="*/ 732233 w 821991"/>
                  <a:gd name="connsiteY15" fmla="*/ 410885 h 1128133"/>
                  <a:gd name="connsiteX16" fmla="*/ 821963 w 821991"/>
                  <a:gd name="connsiteY16" fmla="*/ 79735 h 1128133"/>
                  <a:gd name="connsiteX0" fmla="*/ 830509 w 830535"/>
                  <a:gd name="connsiteY0" fmla="*/ 86144 h 1128133"/>
                  <a:gd name="connsiteX1" fmla="*/ 721550 w 830535"/>
                  <a:gd name="connsiteY1" fmla="*/ 9232 h 1128133"/>
                  <a:gd name="connsiteX2" fmla="*/ 574135 w 830535"/>
                  <a:gd name="connsiteY2" fmla="*/ 2823 h 1128133"/>
                  <a:gd name="connsiteX3" fmla="*/ 465177 w 830535"/>
                  <a:gd name="connsiteY3" fmla="*/ 4959 h 1128133"/>
                  <a:gd name="connsiteX4" fmla="*/ 426721 w 830535"/>
                  <a:gd name="connsiteY4" fmla="*/ 58371 h 1128133"/>
                  <a:gd name="connsiteX5" fmla="*/ 351945 w 830535"/>
                  <a:gd name="connsiteY5" fmla="*/ 77599 h 1128133"/>
                  <a:gd name="connsiteX6" fmla="*/ 302807 w 830535"/>
                  <a:gd name="connsiteY6" fmla="*/ 51961 h 1128133"/>
                  <a:gd name="connsiteX7" fmla="*/ 302807 w 830535"/>
                  <a:gd name="connsiteY7" fmla="*/ 4959 h 1128133"/>
                  <a:gd name="connsiteX8" fmla="*/ 221621 w 830535"/>
                  <a:gd name="connsiteY8" fmla="*/ 26324 h 1128133"/>
                  <a:gd name="connsiteX9" fmla="*/ 101980 w 830535"/>
                  <a:gd name="connsiteY9" fmla="*/ 84007 h 1128133"/>
                  <a:gd name="connsiteX10" fmla="*/ 67797 w 830535"/>
                  <a:gd name="connsiteY10" fmla="*/ 257060 h 1128133"/>
                  <a:gd name="connsiteX11" fmla="*/ 20796 w 830535"/>
                  <a:gd name="connsiteY11" fmla="*/ 797582 h 1128133"/>
                  <a:gd name="connsiteX12" fmla="*/ 61388 w 830535"/>
                  <a:gd name="connsiteY12" fmla="*/ 1100958 h 1128133"/>
                  <a:gd name="connsiteX13" fmla="*/ 663866 w 830535"/>
                  <a:gd name="connsiteY13" fmla="*/ 1100957 h 1128133"/>
                  <a:gd name="connsiteX14" fmla="*/ 766416 w 830535"/>
                  <a:gd name="connsiteY14" fmla="*/ 989862 h 1128133"/>
                  <a:gd name="connsiteX15" fmla="*/ 732233 w 830535"/>
                  <a:gd name="connsiteY15" fmla="*/ 410885 h 1128133"/>
                  <a:gd name="connsiteX16" fmla="*/ 830509 w 830535"/>
                  <a:gd name="connsiteY16" fmla="*/ 86144 h 1128133"/>
                  <a:gd name="connsiteX0" fmla="*/ 830509 w 834188"/>
                  <a:gd name="connsiteY0" fmla="*/ 86144 h 1128133"/>
                  <a:gd name="connsiteX1" fmla="*/ 721550 w 834188"/>
                  <a:gd name="connsiteY1" fmla="*/ 9232 h 1128133"/>
                  <a:gd name="connsiteX2" fmla="*/ 574135 w 834188"/>
                  <a:gd name="connsiteY2" fmla="*/ 2823 h 1128133"/>
                  <a:gd name="connsiteX3" fmla="*/ 465177 w 834188"/>
                  <a:gd name="connsiteY3" fmla="*/ 4959 h 1128133"/>
                  <a:gd name="connsiteX4" fmla="*/ 426721 w 834188"/>
                  <a:gd name="connsiteY4" fmla="*/ 58371 h 1128133"/>
                  <a:gd name="connsiteX5" fmla="*/ 351945 w 834188"/>
                  <a:gd name="connsiteY5" fmla="*/ 77599 h 1128133"/>
                  <a:gd name="connsiteX6" fmla="*/ 302807 w 834188"/>
                  <a:gd name="connsiteY6" fmla="*/ 51961 h 1128133"/>
                  <a:gd name="connsiteX7" fmla="*/ 302807 w 834188"/>
                  <a:gd name="connsiteY7" fmla="*/ 4959 h 1128133"/>
                  <a:gd name="connsiteX8" fmla="*/ 221621 w 834188"/>
                  <a:gd name="connsiteY8" fmla="*/ 26324 h 1128133"/>
                  <a:gd name="connsiteX9" fmla="*/ 101980 w 834188"/>
                  <a:gd name="connsiteY9" fmla="*/ 84007 h 1128133"/>
                  <a:gd name="connsiteX10" fmla="*/ 67797 w 834188"/>
                  <a:gd name="connsiteY10" fmla="*/ 257060 h 1128133"/>
                  <a:gd name="connsiteX11" fmla="*/ 20796 w 834188"/>
                  <a:gd name="connsiteY11" fmla="*/ 797582 h 1128133"/>
                  <a:gd name="connsiteX12" fmla="*/ 61388 w 834188"/>
                  <a:gd name="connsiteY12" fmla="*/ 1100958 h 1128133"/>
                  <a:gd name="connsiteX13" fmla="*/ 663866 w 834188"/>
                  <a:gd name="connsiteY13" fmla="*/ 1100957 h 1128133"/>
                  <a:gd name="connsiteX14" fmla="*/ 766416 w 834188"/>
                  <a:gd name="connsiteY14" fmla="*/ 989862 h 1128133"/>
                  <a:gd name="connsiteX15" fmla="*/ 732233 w 834188"/>
                  <a:gd name="connsiteY15" fmla="*/ 410885 h 1128133"/>
                  <a:gd name="connsiteX16" fmla="*/ 830509 w 834188"/>
                  <a:gd name="connsiteY16" fmla="*/ 86144 h 1128133"/>
                  <a:gd name="connsiteX0" fmla="*/ 830509 w 834131"/>
                  <a:gd name="connsiteY0" fmla="*/ 86144 h 1128133"/>
                  <a:gd name="connsiteX1" fmla="*/ 721550 w 834131"/>
                  <a:gd name="connsiteY1" fmla="*/ 9232 h 1128133"/>
                  <a:gd name="connsiteX2" fmla="*/ 574135 w 834131"/>
                  <a:gd name="connsiteY2" fmla="*/ 2823 h 1128133"/>
                  <a:gd name="connsiteX3" fmla="*/ 465177 w 834131"/>
                  <a:gd name="connsiteY3" fmla="*/ 4959 h 1128133"/>
                  <a:gd name="connsiteX4" fmla="*/ 426721 w 834131"/>
                  <a:gd name="connsiteY4" fmla="*/ 58371 h 1128133"/>
                  <a:gd name="connsiteX5" fmla="*/ 351945 w 834131"/>
                  <a:gd name="connsiteY5" fmla="*/ 77599 h 1128133"/>
                  <a:gd name="connsiteX6" fmla="*/ 302807 w 834131"/>
                  <a:gd name="connsiteY6" fmla="*/ 51961 h 1128133"/>
                  <a:gd name="connsiteX7" fmla="*/ 302807 w 834131"/>
                  <a:gd name="connsiteY7" fmla="*/ 4959 h 1128133"/>
                  <a:gd name="connsiteX8" fmla="*/ 221621 w 834131"/>
                  <a:gd name="connsiteY8" fmla="*/ 26324 h 1128133"/>
                  <a:gd name="connsiteX9" fmla="*/ 101980 w 834131"/>
                  <a:gd name="connsiteY9" fmla="*/ 84007 h 1128133"/>
                  <a:gd name="connsiteX10" fmla="*/ 67797 w 834131"/>
                  <a:gd name="connsiteY10" fmla="*/ 257060 h 1128133"/>
                  <a:gd name="connsiteX11" fmla="*/ 20796 w 834131"/>
                  <a:gd name="connsiteY11" fmla="*/ 797582 h 1128133"/>
                  <a:gd name="connsiteX12" fmla="*/ 61388 w 834131"/>
                  <a:gd name="connsiteY12" fmla="*/ 1100958 h 1128133"/>
                  <a:gd name="connsiteX13" fmla="*/ 663866 w 834131"/>
                  <a:gd name="connsiteY13" fmla="*/ 1100957 h 1128133"/>
                  <a:gd name="connsiteX14" fmla="*/ 766416 w 834131"/>
                  <a:gd name="connsiteY14" fmla="*/ 989862 h 1128133"/>
                  <a:gd name="connsiteX15" fmla="*/ 732233 w 834131"/>
                  <a:gd name="connsiteY15" fmla="*/ 410885 h 1128133"/>
                  <a:gd name="connsiteX16" fmla="*/ 830509 w 834131"/>
                  <a:gd name="connsiteY16" fmla="*/ 86144 h 1128133"/>
                  <a:gd name="connsiteX0" fmla="*/ 830509 w 830708"/>
                  <a:gd name="connsiteY0" fmla="*/ 86144 h 1128133"/>
                  <a:gd name="connsiteX1" fmla="*/ 721550 w 830708"/>
                  <a:gd name="connsiteY1" fmla="*/ 9232 h 1128133"/>
                  <a:gd name="connsiteX2" fmla="*/ 574135 w 830708"/>
                  <a:gd name="connsiteY2" fmla="*/ 2823 h 1128133"/>
                  <a:gd name="connsiteX3" fmla="*/ 465177 w 830708"/>
                  <a:gd name="connsiteY3" fmla="*/ 4959 h 1128133"/>
                  <a:gd name="connsiteX4" fmla="*/ 426721 w 830708"/>
                  <a:gd name="connsiteY4" fmla="*/ 58371 h 1128133"/>
                  <a:gd name="connsiteX5" fmla="*/ 351945 w 830708"/>
                  <a:gd name="connsiteY5" fmla="*/ 77599 h 1128133"/>
                  <a:gd name="connsiteX6" fmla="*/ 302807 w 830708"/>
                  <a:gd name="connsiteY6" fmla="*/ 51961 h 1128133"/>
                  <a:gd name="connsiteX7" fmla="*/ 302807 w 830708"/>
                  <a:gd name="connsiteY7" fmla="*/ 4959 h 1128133"/>
                  <a:gd name="connsiteX8" fmla="*/ 221621 w 830708"/>
                  <a:gd name="connsiteY8" fmla="*/ 26324 h 1128133"/>
                  <a:gd name="connsiteX9" fmla="*/ 101980 w 830708"/>
                  <a:gd name="connsiteY9" fmla="*/ 84007 h 1128133"/>
                  <a:gd name="connsiteX10" fmla="*/ 67797 w 830708"/>
                  <a:gd name="connsiteY10" fmla="*/ 257060 h 1128133"/>
                  <a:gd name="connsiteX11" fmla="*/ 20796 w 830708"/>
                  <a:gd name="connsiteY11" fmla="*/ 797582 h 1128133"/>
                  <a:gd name="connsiteX12" fmla="*/ 61388 w 830708"/>
                  <a:gd name="connsiteY12" fmla="*/ 1100958 h 1128133"/>
                  <a:gd name="connsiteX13" fmla="*/ 663866 w 830708"/>
                  <a:gd name="connsiteY13" fmla="*/ 1100957 h 1128133"/>
                  <a:gd name="connsiteX14" fmla="*/ 766416 w 830708"/>
                  <a:gd name="connsiteY14" fmla="*/ 989862 h 1128133"/>
                  <a:gd name="connsiteX15" fmla="*/ 749325 w 830708"/>
                  <a:gd name="connsiteY15" fmla="*/ 410885 h 1128133"/>
                  <a:gd name="connsiteX16" fmla="*/ 830509 w 830708"/>
                  <a:gd name="connsiteY16" fmla="*/ 86144 h 1128133"/>
                  <a:gd name="connsiteX0" fmla="*/ 830509 w 830714"/>
                  <a:gd name="connsiteY0" fmla="*/ 107900 h 1128524"/>
                  <a:gd name="connsiteX1" fmla="*/ 721550 w 830714"/>
                  <a:gd name="connsiteY1" fmla="*/ 9623 h 1128524"/>
                  <a:gd name="connsiteX2" fmla="*/ 574135 w 830714"/>
                  <a:gd name="connsiteY2" fmla="*/ 3214 h 1128524"/>
                  <a:gd name="connsiteX3" fmla="*/ 465177 w 830714"/>
                  <a:gd name="connsiteY3" fmla="*/ 5350 h 1128524"/>
                  <a:gd name="connsiteX4" fmla="*/ 426721 w 830714"/>
                  <a:gd name="connsiteY4" fmla="*/ 58762 h 1128524"/>
                  <a:gd name="connsiteX5" fmla="*/ 351945 w 830714"/>
                  <a:gd name="connsiteY5" fmla="*/ 77990 h 1128524"/>
                  <a:gd name="connsiteX6" fmla="*/ 302807 w 830714"/>
                  <a:gd name="connsiteY6" fmla="*/ 52352 h 1128524"/>
                  <a:gd name="connsiteX7" fmla="*/ 302807 w 830714"/>
                  <a:gd name="connsiteY7" fmla="*/ 5350 h 1128524"/>
                  <a:gd name="connsiteX8" fmla="*/ 221621 w 830714"/>
                  <a:gd name="connsiteY8" fmla="*/ 26715 h 1128524"/>
                  <a:gd name="connsiteX9" fmla="*/ 101980 w 830714"/>
                  <a:gd name="connsiteY9" fmla="*/ 84398 h 1128524"/>
                  <a:gd name="connsiteX10" fmla="*/ 67797 w 830714"/>
                  <a:gd name="connsiteY10" fmla="*/ 257451 h 1128524"/>
                  <a:gd name="connsiteX11" fmla="*/ 20796 w 830714"/>
                  <a:gd name="connsiteY11" fmla="*/ 797973 h 1128524"/>
                  <a:gd name="connsiteX12" fmla="*/ 61388 w 830714"/>
                  <a:gd name="connsiteY12" fmla="*/ 1101349 h 1128524"/>
                  <a:gd name="connsiteX13" fmla="*/ 663866 w 830714"/>
                  <a:gd name="connsiteY13" fmla="*/ 1101348 h 1128524"/>
                  <a:gd name="connsiteX14" fmla="*/ 766416 w 830714"/>
                  <a:gd name="connsiteY14" fmla="*/ 990253 h 1128524"/>
                  <a:gd name="connsiteX15" fmla="*/ 749325 w 830714"/>
                  <a:gd name="connsiteY15" fmla="*/ 411276 h 1128524"/>
                  <a:gd name="connsiteX16" fmla="*/ 830509 w 830714"/>
                  <a:gd name="connsiteY16" fmla="*/ 107900 h 1128524"/>
                  <a:gd name="connsiteX0" fmla="*/ 830509 w 830714"/>
                  <a:gd name="connsiteY0" fmla="*/ 111611 h 1132235"/>
                  <a:gd name="connsiteX1" fmla="*/ 721550 w 830714"/>
                  <a:gd name="connsiteY1" fmla="*/ 13334 h 1132235"/>
                  <a:gd name="connsiteX2" fmla="*/ 571999 w 830714"/>
                  <a:gd name="connsiteY2" fmla="*/ 515 h 1132235"/>
                  <a:gd name="connsiteX3" fmla="*/ 465177 w 830714"/>
                  <a:gd name="connsiteY3" fmla="*/ 9061 h 1132235"/>
                  <a:gd name="connsiteX4" fmla="*/ 426721 w 830714"/>
                  <a:gd name="connsiteY4" fmla="*/ 62473 h 1132235"/>
                  <a:gd name="connsiteX5" fmla="*/ 351945 w 830714"/>
                  <a:gd name="connsiteY5" fmla="*/ 81701 h 1132235"/>
                  <a:gd name="connsiteX6" fmla="*/ 302807 w 830714"/>
                  <a:gd name="connsiteY6" fmla="*/ 56063 h 1132235"/>
                  <a:gd name="connsiteX7" fmla="*/ 302807 w 830714"/>
                  <a:gd name="connsiteY7" fmla="*/ 9061 h 1132235"/>
                  <a:gd name="connsiteX8" fmla="*/ 221621 w 830714"/>
                  <a:gd name="connsiteY8" fmla="*/ 30426 h 1132235"/>
                  <a:gd name="connsiteX9" fmla="*/ 101980 w 830714"/>
                  <a:gd name="connsiteY9" fmla="*/ 88109 h 1132235"/>
                  <a:gd name="connsiteX10" fmla="*/ 67797 w 830714"/>
                  <a:gd name="connsiteY10" fmla="*/ 261162 h 1132235"/>
                  <a:gd name="connsiteX11" fmla="*/ 20796 w 830714"/>
                  <a:gd name="connsiteY11" fmla="*/ 801684 h 1132235"/>
                  <a:gd name="connsiteX12" fmla="*/ 61388 w 830714"/>
                  <a:gd name="connsiteY12" fmla="*/ 1105060 h 1132235"/>
                  <a:gd name="connsiteX13" fmla="*/ 663866 w 830714"/>
                  <a:gd name="connsiteY13" fmla="*/ 1105059 h 1132235"/>
                  <a:gd name="connsiteX14" fmla="*/ 766416 w 830714"/>
                  <a:gd name="connsiteY14" fmla="*/ 993964 h 1132235"/>
                  <a:gd name="connsiteX15" fmla="*/ 749325 w 830714"/>
                  <a:gd name="connsiteY15" fmla="*/ 414987 h 1132235"/>
                  <a:gd name="connsiteX16" fmla="*/ 830509 w 830714"/>
                  <a:gd name="connsiteY16" fmla="*/ 111611 h 1132235"/>
                  <a:gd name="connsiteX0" fmla="*/ 830509 w 831255"/>
                  <a:gd name="connsiteY0" fmla="*/ 113776 h 1134400"/>
                  <a:gd name="connsiteX1" fmla="*/ 693776 w 831255"/>
                  <a:gd name="connsiteY1" fmla="*/ 11226 h 1134400"/>
                  <a:gd name="connsiteX2" fmla="*/ 571999 w 831255"/>
                  <a:gd name="connsiteY2" fmla="*/ 2680 h 1134400"/>
                  <a:gd name="connsiteX3" fmla="*/ 465177 w 831255"/>
                  <a:gd name="connsiteY3" fmla="*/ 11226 h 1134400"/>
                  <a:gd name="connsiteX4" fmla="*/ 426721 w 831255"/>
                  <a:gd name="connsiteY4" fmla="*/ 64638 h 1134400"/>
                  <a:gd name="connsiteX5" fmla="*/ 351945 w 831255"/>
                  <a:gd name="connsiteY5" fmla="*/ 83866 h 1134400"/>
                  <a:gd name="connsiteX6" fmla="*/ 302807 w 831255"/>
                  <a:gd name="connsiteY6" fmla="*/ 58228 h 1134400"/>
                  <a:gd name="connsiteX7" fmla="*/ 302807 w 831255"/>
                  <a:gd name="connsiteY7" fmla="*/ 11226 h 1134400"/>
                  <a:gd name="connsiteX8" fmla="*/ 221621 w 831255"/>
                  <a:gd name="connsiteY8" fmla="*/ 32591 h 1134400"/>
                  <a:gd name="connsiteX9" fmla="*/ 101980 w 831255"/>
                  <a:gd name="connsiteY9" fmla="*/ 90274 h 1134400"/>
                  <a:gd name="connsiteX10" fmla="*/ 67797 w 831255"/>
                  <a:gd name="connsiteY10" fmla="*/ 263327 h 1134400"/>
                  <a:gd name="connsiteX11" fmla="*/ 20796 w 831255"/>
                  <a:gd name="connsiteY11" fmla="*/ 803849 h 1134400"/>
                  <a:gd name="connsiteX12" fmla="*/ 61388 w 831255"/>
                  <a:gd name="connsiteY12" fmla="*/ 1107225 h 1134400"/>
                  <a:gd name="connsiteX13" fmla="*/ 663866 w 831255"/>
                  <a:gd name="connsiteY13" fmla="*/ 1107224 h 1134400"/>
                  <a:gd name="connsiteX14" fmla="*/ 766416 w 831255"/>
                  <a:gd name="connsiteY14" fmla="*/ 996129 h 1134400"/>
                  <a:gd name="connsiteX15" fmla="*/ 749325 w 831255"/>
                  <a:gd name="connsiteY15" fmla="*/ 417152 h 1134400"/>
                  <a:gd name="connsiteX16" fmla="*/ 830509 w 831255"/>
                  <a:gd name="connsiteY16" fmla="*/ 113776 h 1134400"/>
                  <a:gd name="connsiteX0" fmla="*/ 830509 w 831255"/>
                  <a:gd name="connsiteY0" fmla="*/ 112222 h 1132846"/>
                  <a:gd name="connsiteX1" fmla="*/ 693776 w 831255"/>
                  <a:gd name="connsiteY1" fmla="*/ 9672 h 1132846"/>
                  <a:gd name="connsiteX2" fmla="*/ 571999 w 831255"/>
                  <a:gd name="connsiteY2" fmla="*/ 1126 h 1132846"/>
                  <a:gd name="connsiteX3" fmla="*/ 465177 w 831255"/>
                  <a:gd name="connsiteY3" fmla="*/ 9672 h 1132846"/>
                  <a:gd name="connsiteX4" fmla="*/ 426721 w 831255"/>
                  <a:gd name="connsiteY4" fmla="*/ 63084 h 1132846"/>
                  <a:gd name="connsiteX5" fmla="*/ 351945 w 831255"/>
                  <a:gd name="connsiteY5" fmla="*/ 82312 h 1132846"/>
                  <a:gd name="connsiteX6" fmla="*/ 302807 w 831255"/>
                  <a:gd name="connsiteY6" fmla="*/ 56674 h 1132846"/>
                  <a:gd name="connsiteX7" fmla="*/ 302807 w 831255"/>
                  <a:gd name="connsiteY7" fmla="*/ 9672 h 1132846"/>
                  <a:gd name="connsiteX8" fmla="*/ 221621 w 831255"/>
                  <a:gd name="connsiteY8" fmla="*/ 31037 h 1132846"/>
                  <a:gd name="connsiteX9" fmla="*/ 101980 w 831255"/>
                  <a:gd name="connsiteY9" fmla="*/ 88720 h 1132846"/>
                  <a:gd name="connsiteX10" fmla="*/ 67797 w 831255"/>
                  <a:gd name="connsiteY10" fmla="*/ 261773 h 1132846"/>
                  <a:gd name="connsiteX11" fmla="*/ 20796 w 831255"/>
                  <a:gd name="connsiteY11" fmla="*/ 802295 h 1132846"/>
                  <a:gd name="connsiteX12" fmla="*/ 61388 w 831255"/>
                  <a:gd name="connsiteY12" fmla="*/ 1105671 h 1132846"/>
                  <a:gd name="connsiteX13" fmla="*/ 663866 w 831255"/>
                  <a:gd name="connsiteY13" fmla="*/ 1105670 h 1132846"/>
                  <a:gd name="connsiteX14" fmla="*/ 766416 w 831255"/>
                  <a:gd name="connsiteY14" fmla="*/ 994575 h 1132846"/>
                  <a:gd name="connsiteX15" fmla="*/ 749325 w 831255"/>
                  <a:gd name="connsiteY15" fmla="*/ 415598 h 1132846"/>
                  <a:gd name="connsiteX16" fmla="*/ 830509 w 831255"/>
                  <a:gd name="connsiteY16" fmla="*/ 112222 h 1132846"/>
                  <a:gd name="connsiteX0" fmla="*/ 830509 w 831153"/>
                  <a:gd name="connsiteY0" fmla="*/ 111831 h 1132455"/>
                  <a:gd name="connsiteX1" fmla="*/ 698049 w 831153"/>
                  <a:gd name="connsiteY1" fmla="*/ 17827 h 1132455"/>
                  <a:gd name="connsiteX2" fmla="*/ 571999 w 831153"/>
                  <a:gd name="connsiteY2" fmla="*/ 735 h 1132455"/>
                  <a:gd name="connsiteX3" fmla="*/ 465177 w 831153"/>
                  <a:gd name="connsiteY3" fmla="*/ 9281 h 1132455"/>
                  <a:gd name="connsiteX4" fmla="*/ 426721 w 831153"/>
                  <a:gd name="connsiteY4" fmla="*/ 62693 h 1132455"/>
                  <a:gd name="connsiteX5" fmla="*/ 351945 w 831153"/>
                  <a:gd name="connsiteY5" fmla="*/ 81921 h 1132455"/>
                  <a:gd name="connsiteX6" fmla="*/ 302807 w 831153"/>
                  <a:gd name="connsiteY6" fmla="*/ 56283 h 1132455"/>
                  <a:gd name="connsiteX7" fmla="*/ 302807 w 831153"/>
                  <a:gd name="connsiteY7" fmla="*/ 9281 h 1132455"/>
                  <a:gd name="connsiteX8" fmla="*/ 221621 w 831153"/>
                  <a:gd name="connsiteY8" fmla="*/ 30646 h 1132455"/>
                  <a:gd name="connsiteX9" fmla="*/ 101980 w 831153"/>
                  <a:gd name="connsiteY9" fmla="*/ 88329 h 1132455"/>
                  <a:gd name="connsiteX10" fmla="*/ 67797 w 831153"/>
                  <a:gd name="connsiteY10" fmla="*/ 261382 h 1132455"/>
                  <a:gd name="connsiteX11" fmla="*/ 20796 w 831153"/>
                  <a:gd name="connsiteY11" fmla="*/ 801904 h 1132455"/>
                  <a:gd name="connsiteX12" fmla="*/ 61388 w 831153"/>
                  <a:gd name="connsiteY12" fmla="*/ 1105280 h 1132455"/>
                  <a:gd name="connsiteX13" fmla="*/ 663866 w 831153"/>
                  <a:gd name="connsiteY13" fmla="*/ 1105279 h 1132455"/>
                  <a:gd name="connsiteX14" fmla="*/ 766416 w 831153"/>
                  <a:gd name="connsiteY14" fmla="*/ 994184 h 1132455"/>
                  <a:gd name="connsiteX15" fmla="*/ 749325 w 831153"/>
                  <a:gd name="connsiteY15" fmla="*/ 415207 h 1132455"/>
                  <a:gd name="connsiteX16" fmla="*/ 830509 w 831153"/>
                  <a:gd name="connsiteY16" fmla="*/ 111831 h 1132455"/>
                  <a:gd name="connsiteX0" fmla="*/ 830509 w 831153"/>
                  <a:gd name="connsiteY0" fmla="*/ 111831 h 1132455"/>
                  <a:gd name="connsiteX1" fmla="*/ 698049 w 831153"/>
                  <a:gd name="connsiteY1" fmla="*/ 17827 h 1132455"/>
                  <a:gd name="connsiteX2" fmla="*/ 571999 w 831153"/>
                  <a:gd name="connsiteY2" fmla="*/ 735 h 1132455"/>
                  <a:gd name="connsiteX3" fmla="*/ 465177 w 831153"/>
                  <a:gd name="connsiteY3" fmla="*/ 9281 h 1132455"/>
                  <a:gd name="connsiteX4" fmla="*/ 426721 w 831153"/>
                  <a:gd name="connsiteY4" fmla="*/ 62693 h 1132455"/>
                  <a:gd name="connsiteX5" fmla="*/ 351945 w 831153"/>
                  <a:gd name="connsiteY5" fmla="*/ 81921 h 1132455"/>
                  <a:gd name="connsiteX6" fmla="*/ 302807 w 831153"/>
                  <a:gd name="connsiteY6" fmla="*/ 56283 h 1132455"/>
                  <a:gd name="connsiteX7" fmla="*/ 302807 w 831153"/>
                  <a:gd name="connsiteY7" fmla="*/ 9281 h 1132455"/>
                  <a:gd name="connsiteX8" fmla="*/ 213075 w 831153"/>
                  <a:gd name="connsiteY8" fmla="*/ 24237 h 1132455"/>
                  <a:gd name="connsiteX9" fmla="*/ 101980 w 831153"/>
                  <a:gd name="connsiteY9" fmla="*/ 88329 h 1132455"/>
                  <a:gd name="connsiteX10" fmla="*/ 67797 w 831153"/>
                  <a:gd name="connsiteY10" fmla="*/ 261382 h 1132455"/>
                  <a:gd name="connsiteX11" fmla="*/ 20796 w 831153"/>
                  <a:gd name="connsiteY11" fmla="*/ 801904 h 1132455"/>
                  <a:gd name="connsiteX12" fmla="*/ 61388 w 831153"/>
                  <a:gd name="connsiteY12" fmla="*/ 1105280 h 1132455"/>
                  <a:gd name="connsiteX13" fmla="*/ 663866 w 831153"/>
                  <a:gd name="connsiteY13" fmla="*/ 1105279 h 1132455"/>
                  <a:gd name="connsiteX14" fmla="*/ 766416 w 831153"/>
                  <a:gd name="connsiteY14" fmla="*/ 994184 h 1132455"/>
                  <a:gd name="connsiteX15" fmla="*/ 749325 w 831153"/>
                  <a:gd name="connsiteY15" fmla="*/ 415207 h 1132455"/>
                  <a:gd name="connsiteX16" fmla="*/ 830509 w 831153"/>
                  <a:gd name="connsiteY16" fmla="*/ 111831 h 1132455"/>
                  <a:gd name="connsiteX0" fmla="*/ 830627 w 831271"/>
                  <a:gd name="connsiteY0" fmla="*/ 111831 h 1132455"/>
                  <a:gd name="connsiteX1" fmla="*/ 698167 w 831271"/>
                  <a:gd name="connsiteY1" fmla="*/ 17827 h 1132455"/>
                  <a:gd name="connsiteX2" fmla="*/ 572117 w 831271"/>
                  <a:gd name="connsiteY2" fmla="*/ 735 h 1132455"/>
                  <a:gd name="connsiteX3" fmla="*/ 465295 w 831271"/>
                  <a:gd name="connsiteY3" fmla="*/ 9281 h 1132455"/>
                  <a:gd name="connsiteX4" fmla="*/ 426839 w 831271"/>
                  <a:gd name="connsiteY4" fmla="*/ 62693 h 1132455"/>
                  <a:gd name="connsiteX5" fmla="*/ 352063 w 831271"/>
                  <a:gd name="connsiteY5" fmla="*/ 81921 h 1132455"/>
                  <a:gd name="connsiteX6" fmla="*/ 302925 w 831271"/>
                  <a:gd name="connsiteY6" fmla="*/ 56283 h 1132455"/>
                  <a:gd name="connsiteX7" fmla="*/ 302925 w 831271"/>
                  <a:gd name="connsiteY7" fmla="*/ 9281 h 1132455"/>
                  <a:gd name="connsiteX8" fmla="*/ 213193 w 831271"/>
                  <a:gd name="connsiteY8" fmla="*/ 24237 h 1132455"/>
                  <a:gd name="connsiteX9" fmla="*/ 102098 w 831271"/>
                  <a:gd name="connsiteY9" fmla="*/ 88329 h 1132455"/>
                  <a:gd name="connsiteX10" fmla="*/ 70051 w 831271"/>
                  <a:gd name="connsiteY10" fmla="*/ 348976 h 1132455"/>
                  <a:gd name="connsiteX11" fmla="*/ 20914 w 831271"/>
                  <a:gd name="connsiteY11" fmla="*/ 801904 h 1132455"/>
                  <a:gd name="connsiteX12" fmla="*/ 61506 w 831271"/>
                  <a:gd name="connsiteY12" fmla="*/ 1105280 h 1132455"/>
                  <a:gd name="connsiteX13" fmla="*/ 663984 w 831271"/>
                  <a:gd name="connsiteY13" fmla="*/ 1105279 h 1132455"/>
                  <a:gd name="connsiteX14" fmla="*/ 766534 w 831271"/>
                  <a:gd name="connsiteY14" fmla="*/ 994184 h 1132455"/>
                  <a:gd name="connsiteX15" fmla="*/ 749443 w 831271"/>
                  <a:gd name="connsiteY15" fmla="*/ 415207 h 1132455"/>
                  <a:gd name="connsiteX16" fmla="*/ 830627 w 831271"/>
                  <a:gd name="connsiteY16" fmla="*/ 111831 h 1132455"/>
                  <a:gd name="connsiteX0" fmla="*/ 829803 w 830447"/>
                  <a:gd name="connsiteY0" fmla="*/ 111831 h 1132455"/>
                  <a:gd name="connsiteX1" fmla="*/ 697343 w 830447"/>
                  <a:gd name="connsiteY1" fmla="*/ 17827 h 1132455"/>
                  <a:gd name="connsiteX2" fmla="*/ 571293 w 830447"/>
                  <a:gd name="connsiteY2" fmla="*/ 735 h 1132455"/>
                  <a:gd name="connsiteX3" fmla="*/ 464471 w 830447"/>
                  <a:gd name="connsiteY3" fmla="*/ 9281 h 1132455"/>
                  <a:gd name="connsiteX4" fmla="*/ 426015 w 830447"/>
                  <a:gd name="connsiteY4" fmla="*/ 62693 h 1132455"/>
                  <a:gd name="connsiteX5" fmla="*/ 351239 w 830447"/>
                  <a:gd name="connsiteY5" fmla="*/ 81921 h 1132455"/>
                  <a:gd name="connsiteX6" fmla="*/ 302101 w 830447"/>
                  <a:gd name="connsiteY6" fmla="*/ 56283 h 1132455"/>
                  <a:gd name="connsiteX7" fmla="*/ 302101 w 830447"/>
                  <a:gd name="connsiteY7" fmla="*/ 9281 h 1132455"/>
                  <a:gd name="connsiteX8" fmla="*/ 212369 w 830447"/>
                  <a:gd name="connsiteY8" fmla="*/ 24237 h 1132455"/>
                  <a:gd name="connsiteX9" fmla="*/ 101274 w 830447"/>
                  <a:gd name="connsiteY9" fmla="*/ 88329 h 1132455"/>
                  <a:gd name="connsiteX10" fmla="*/ 54272 w 830447"/>
                  <a:gd name="connsiteY10" fmla="*/ 344703 h 1132455"/>
                  <a:gd name="connsiteX11" fmla="*/ 20090 w 830447"/>
                  <a:gd name="connsiteY11" fmla="*/ 801904 h 1132455"/>
                  <a:gd name="connsiteX12" fmla="*/ 60682 w 830447"/>
                  <a:gd name="connsiteY12" fmla="*/ 1105280 h 1132455"/>
                  <a:gd name="connsiteX13" fmla="*/ 663160 w 830447"/>
                  <a:gd name="connsiteY13" fmla="*/ 1105279 h 1132455"/>
                  <a:gd name="connsiteX14" fmla="*/ 765710 w 830447"/>
                  <a:gd name="connsiteY14" fmla="*/ 994184 h 1132455"/>
                  <a:gd name="connsiteX15" fmla="*/ 748619 w 830447"/>
                  <a:gd name="connsiteY15" fmla="*/ 415207 h 1132455"/>
                  <a:gd name="connsiteX16" fmla="*/ 829803 w 830447"/>
                  <a:gd name="connsiteY16" fmla="*/ 111831 h 1132455"/>
                  <a:gd name="connsiteX0" fmla="*/ 829949 w 830593"/>
                  <a:gd name="connsiteY0" fmla="*/ 111831 h 1130717"/>
                  <a:gd name="connsiteX1" fmla="*/ 697489 w 830593"/>
                  <a:gd name="connsiteY1" fmla="*/ 17827 h 1130717"/>
                  <a:gd name="connsiteX2" fmla="*/ 571439 w 830593"/>
                  <a:gd name="connsiteY2" fmla="*/ 735 h 1130717"/>
                  <a:gd name="connsiteX3" fmla="*/ 464617 w 830593"/>
                  <a:gd name="connsiteY3" fmla="*/ 9281 h 1130717"/>
                  <a:gd name="connsiteX4" fmla="*/ 426161 w 830593"/>
                  <a:gd name="connsiteY4" fmla="*/ 62693 h 1130717"/>
                  <a:gd name="connsiteX5" fmla="*/ 351385 w 830593"/>
                  <a:gd name="connsiteY5" fmla="*/ 81921 h 1130717"/>
                  <a:gd name="connsiteX6" fmla="*/ 302247 w 830593"/>
                  <a:gd name="connsiteY6" fmla="*/ 56283 h 1130717"/>
                  <a:gd name="connsiteX7" fmla="*/ 302247 w 830593"/>
                  <a:gd name="connsiteY7" fmla="*/ 9281 h 1130717"/>
                  <a:gd name="connsiteX8" fmla="*/ 212515 w 830593"/>
                  <a:gd name="connsiteY8" fmla="*/ 24237 h 1130717"/>
                  <a:gd name="connsiteX9" fmla="*/ 101420 w 830593"/>
                  <a:gd name="connsiteY9" fmla="*/ 88329 h 1130717"/>
                  <a:gd name="connsiteX10" fmla="*/ 54418 w 830593"/>
                  <a:gd name="connsiteY10" fmla="*/ 344703 h 1130717"/>
                  <a:gd name="connsiteX11" fmla="*/ 20236 w 830593"/>
                  <a:gd name="connsiteY11" fmla="*/ 801904 h 1130717"/>
                  <a:gd name="connsiteX12" fmla="*/ 60828 w 830593"/>
                  <a:gd name="connsiteY12" fmla="*/ 1105280 h 1130717"/>
                  <a:gd name="connsiteX13" fmla="*/ 665442 w 830593"/>
                  <a:gd name="connsiteY13" fmla="*/ 1101007 h 1130717"/>
                  <a:gd name="connsiteX14" fmla="*/ 765856 w 830593"/>
                  <a:gd name="connsiteY14" fmla="*/ 994184 h 1130717"/>
                  <a:gd name="connsiteX15" fmla="*/ 748765 w 830593"/>
                  <a:gd name="connsiteY15" fmla="*/ 415207 h 1130717"/>
                  <a:gd name="connsiteX16" fmla="*/ 829949 w 830593"/>
                  <a:gd name="connsiteY16" fmla="*/ 111831 h 1130717"/>
                  <a:gd name="connsiteX0" fmla="*/ 822145 w 822789"/>
                  <a:gd name="connsiteY0" fmla="*/ 111831 h 1130717"/>
                  <a:gd name="connsiteX1" fmla="*/ 689685 w 822789"/>
                  <a:gd name="connsiteY1" fmla="*/ 17827 h 1130717"/>
                  <a:gd name="connsiteX2" fmla="*/ 563635 w 822789"/>
                  <a:gd name="connsiteY2" fmla="*/ 735 h 1130717"/>
                  <a:gd name="connsiteX3" fmla="*/ 456813 w 822789"/>
                  <a:gd name="connsiteY3" fmla="*/ 9281 h 1130717"/>
                  <a:gd name="connsiteX4" fmla="*/ 418357 w 822789"/>
                  <a:gd name="connsiteY4" fmla="*/ 62693 h 1130717"/>
                  <a:gd name="connsiteX5" fmla="*/ 343581 w 822789"/>
                  <a:gd name="connsiteY5" fmla="*/ 81921 h 1130717"/>
                  <a:gd name="connsiteX6" fmla="*/ 294443 w 822789"/>
                  <a:gd name="connsiteY6" fmla="*/ 56283 h 1130717"/>
                  <a:gd name="connsiteX7" fmla="*/ 294443 w 822789"/>
                  <a:gd name="connsiteY7" fmla="*/ 9281 h 1130717"/>
                  <a:gd name="connsiteX8" fmla="*/ 204711 w 822789"/>
                  <a:gd name="connsiteY8" fmla="*/ 24237 h 1130717"/>
                  <a:gd name="connsiteX9" fmla="*/ 93616 w 822789"/>
                  <a:gd name="connsiteY9" fmla="*/ 88329 h 1130717"/>
                  <a:gd name="connsiteX10" fmla="*/ 46614 w 822789"/>
                  <a:gd name="connsiteY10" fmla="*/ 344703 h 1130717"/>
                  <a:gd name="connsiteX11" fmla="*/ 12432 w 822789"/>
                  <a:gd name="connsiteY11" fmla="*/ 801904 h 1130717"/>
                  <a:gd name="connsiteX12" fmla="*/ 65843 w 822789"/>
                  <a:gd name="connsiteY12" fmla="*/ 1105280 h 1130717"/>
                  <a:gd name="connsiteX13" fmla="*/ 657638 w 822789"/>
                  <a:gd name="connsiteY13" fmla="*/ 1101007 h 1130717"/>
                  <a:gd name="connsiteX14" fmla="*/ 758052 w 822789"/>
                  <a:gd name="connsiteY14" fmla="*/ 994184 h 1130717"/>
                  <a:gd name="connsiteX15" fmla="*/ 740961 w 822789"/>
                  <a:gd name="connsiteY15" fmla="*/ 415207 h 1130717"/>
                  <a:gd name="connsiteX16" fmla="*/ 822145 w 822789"/>
                  <a:gd name="connsiteY16" fmla="*/ 111831 h 1130717"/>
                  <a:gd name="connsiteX0" fmla="*/ 817456 w 818100"/>
                  <a:gd name="connsiteY0" fmla="*/ 111831 h 1124738"/>
                  <a:gd name="connsiteX1" fmla="*/ 684996 w 818100"/>
                  <a:gd name="connsiteY1" fmla="*/ 17827 h 1124738"/>
                  <a:gd name="connsiteX2" fmla="*/ 558946 w 818100"/>
                  <a:gd name="connsiteY2" fmla="*/ 735 h 1124738"/>
                  <a:gd name="connsiteX3" fmla="*/ 452124 w 818100"/>
                  <a:gd name="connsiteY3" fmla="*/ 9281 h 1124738"/>
                  <a:gd name="connsiteX4" fmla="*/ 413668 w 818100"/>
                  <a:gd name="connsiteY4" fmla="*/ 62693 h 1124738"/>
                  <a:gd name="connsiteX5" fmla="*/ 338892 w 818100"/>
                  <a:gd name="connsiteY5" fmla="*/ 81921 h 1124738"/>
                  <a:gd name="connsiteX6" fmla="*/ 289754 w 818100"/>
                  <a:gd name="connsiteY6" fmla="*/ 56283 h 1124738"/>
                  <a:gd name="connsiteX7" fmla="*/ 289754 w 818100"/>
                  <a:gd name="connsiteY7" fmla="*/ 9281 h 1124738"/>
                  <a:gd name="connsiteX8" fmla="*/ 200022 w 818100"/>
                  <a:gd name="connsiteY8" fmla="*/ 24237 h 1124738"/>
                  <a:gd name="connsiteX9" fmla="*/ 88927 w 818100"/>
                  <a:gd name="connsiteY9" fmla="*/ 88329 h 1124738"/>
                  <a:gd name="connsiteX10" fmla="*/ 41925 w 818100"/>
                  <a:gd name="connsiteY10" fmla="*/ 344703 h 1124738"/>
                  <a:gd name="connsiteX11" fmla="*/ 7743 w 818100"/>
                  <a:gd name="connsiteY11" fmla="*/ 801904 h 1124738"/>
                  <a:gd name="connsiteX12" fmla="*/ 69700 w 818100"/>
                  <a:gd name="connsiteY12" fmla="*/ 1096734 h 1124738"/>
                  <a:gd name="connsiteX13" fmla="*/ 652949 w 818100"/>
                  <a:gd name="connsiteY13" fmla="*/ 1101007 h 1124738"/>
                  <a:gd name="connsiteX14" fmla="*/ 753363 w 818100"/>
                  <a:gd name="connsiteY14" fmla="*/ 994184 h 1124738"/>
                  <a:gd name="connsiteX15" fmla="*/ 736272 w 818100"/>
                  <a:gd name="connsiteY15" fmla="*/ 415207 h 1124738"/>
                  <a:gd name="connsiteX16" fmla="*/ 817456 w 818100"/>
                  <a:gd name="connsiteY16" fmla="*/ 111831 h 1124738"/>
                  <a:gd name="connsiteX0" fmla="*/ 816712 w 817356"/>
                  <a:gd name="connsiteY0" fmla="*/ 111831 h 1112840"/>
                  <a:gd name="connsiteX1" fmla="*/ 684252 w 817356"/>
                  <a:gd name="connsiteY1" fmla="*/ 17827 h 1112840"/>
                  <a:gd name="connsiteX2" fmla="*/ 558202 w 817356"/>
                  <a:gd name="connsiteY2" fmla="*/ 735 h 1112840"/>
                  <a:gd name="connsiteX3" fmla="*/ 451380 w 817356"/>
                  <a:gd name="connsiteY3" fmla="*/ 9281 h 1112840"/>
                  <a:gd name="connsiteX4" fmla="*/ 412924 w 817356"/>
                  <a:gd name="connsiteY4" fmla="*/ 62693 h 1112840"/>
                  <a:gd name="connsiteX5" fmla="*/ 338148 w 817356"/>
                  <a:gd name="connsiteY5" fmla="*/ 81921 h 1112840"/>
                  <a:gd name="connsiteX6" fmla="*/ 289010 w 817356"/>
                  <a:gd name="connsiteY6" fmla="*/ 56283 h 1112840"/>
                  <a:gd name="connsiteX7" fmla="*/ 289010 w 817356"/>
                  <a:gd name="connsiteY7" fmla="*/ 9281 h 1112840"/>
                  <a:gd name="connsiteX8" fmla="*/ 199278 w 817356"/>
                  <a:gd name="connsiteY8" fmla="*/ 24237 h 1112840"/>
                  <a:gd name="connsiteX9" fmla="*/ 88183 w 817356"/>
                  <a:gd name="connsiteY9" fmla="*/ 88329 h 1112840"/>
                  <a:gd name="connsiteX10" fmla="*/ 41181 w 817356"/>
                  <a:gd name="connsiteY10" fmla="*/ 344703 h 1112840"/>
                  <a:gd name="connsiteX11" fmla="*/ 6999 w 817356"/>
                  <a:gd name="connsiteY11" fmla="*/ 801904 h 1112840"/>
                  <a:gd name="connsiteX12" fmla="*/ 68956 w 817356"/>
                  <a:gd name="connsiteY12" fmla="*/ 1096734 h 1112840"/>
                  <a:gd name="connsiteX13" fmla="*/ 652205 w 817356"/>
                  <a:gd name="connsiteY13" fmla="*/ 1101007 h 1112840"/>
                  <a:gd name="connsiteX14" fmla="*/ 752619 w 817356"/>
                  <a:gd name="connsiteY14" fmla="*/ 994184 h 1112840"/>
                  <a:gd name="connsiteX15" fmla="*/ 735528 w 817356"/>
                  <a:gd name="connsiteY15" fmla="*/ 415207 h 1112840"/>
                  <a:gd name="connsiteX16" fmla="*/ 816712 w 817356"/>
                  <a:gd name="connsiteY16" fmla="*/ 111831 h 1112840"/>
                  <a:gd name="connsiteX0" fmla="*/ 816712 w 818869"/>
                  <a:gd name="connsiteY0" fmla="*/ 111831 h 1112840"/>
                  <a:gd name="connsiteX1" fmla="*/ 684252 w 818869"/>
                  <a:gd name="connsiteY1" fmla="*/ 17827 h 1112840"/>
                  <a:gd name="connsiteX2" fmla="*/ 558202 w 818869"/>
                  <a:gd name="connsiteY2" fmla="*/ 735 h 1112840"/>
                  <a:gd name="connsiteX3" fmla="*/ 451380 w 818869"/>
                  <a:gd name="connsiteY3" fmla="*/ 9281 h 1112840"/>
                  <a:gd name="connsiteX4" fmla="*/ 412924 w 818869"/>
                  <a:gd name="connsiteY4" fmla="*/ 62693 h 1112840"/>
                  <a:gd name="connsiteX5" fmla="*/ 338148 w 818869"/>
                  <a:gd name="connsiteY5" fmla="*/ 81921 h 1112840"/>
                  <a:gd name="connsiteX6" fmla="*/ 289010 w 818869"/>
                  <a:gd name="connsiteY6" fmla="*/ 56283 h 1112840"/>
                  <a:gd name="connsiteX7" fmla="*/ 289010 w 818869"/>
                  <a:gd name="connsiteY7" fmla="*/ 9281 h 1112840"/>
                  <a:gd name="connsiteX8" fmla="*/ 199278 w 818869"/>
                  <a:gd name="connsiteY8" fmla="*/ 24237 h 1112840"/>
                  <a:gd name="connsiteX9" fmla="*/ 88183 w 818869"/>
                  <a:gd name="connsiteY9" fmla="*/ 88329 h 1112840"/>
                  <a:gd name="connsiteX10" fmla="*/ 41181 w 818869"/>
                  <a:gd name="connsiteY10" fmla="*/ 344703 h 1112840"/>
                  <a:gd name="connsiteX11" fmla="*/ 6999 w 818869"/>
                  <a:gd name="connsiteY11" fmla="*/ 801904 h 1112840"/>
                  <a:gd name="connsiteX12" fmla="*/ 68956 w 818869"/>
                  <a:gd name="connsiteY12" fmla="*/ 1096734 h 1112840"/>
                  <a:gd name="connsiteX13" fmla="*/ 652205 w 818869"/>
                  <a:gd name="connsiteY13" fmla="*/ 1101007 h 1112840"/>
                  <a:gd name="connsiteX14" fmla="*/ 752619 w 818869"/>
                  <a:gd name="connsiteY14" fmla="*/ 994184 h 1112840"/>
                  <a:gd name="connsiteX15" fmla="*/ 765438 w 818869"/>
                  <a:gd name="connsiteY15" fmla="*/ 421617 h 1112840"/>
                  <a:gd name="connsiteX16" fmla="*/ 816712 w 818869"/>
                  <a:gd name="connsiteY16" fmla="*/ 111831 h 1112840"/>
                  <a:gd name="connsiteX0" fmla="*/ 816712 w 818869"/>
                  <a:gd name="connsiteY0" fmla="*/ 111831 h 1112412"/>
                  <a:gd name="connsiteX1" fmla="*/ 684252 w 818869"/>
                  <a:gd name="connsiteY1" fmla="*/ 17827 h 1112412"/>
                  <a:gd name="connsiteX2" fmla="*/ 558202 w 818869"/>
                  <a:gd name="connsiteY2" fmla="*/ 735 h 1112412"/>
                  <a:gd name="connsiteX3" fmla="*/ 451380 w 818869"/>
                  <a:gd name="connsiteY3" fmla="*/ 9281 h 1112412"/>
                  <a:gd name="connsiteX4" fmla="*/ 412924 w 818869"/>
                  <a:gd name="connsiteY4" fmla="*/ 62693 h 1112412"/>
                  <a:gd name="connsiteX5" fmla="*/ 338148 w 818869"/>
                  <a:gd name="connsiteY5" fmla="*/ 81921 h 1112412"/>
                  <a:gd name="connsiteX6" fmla="*/ 289010 w 818869"/>
                  <a:gd name="connsiteY6" fmla="*/ 56283 h 1112412"/>
                  <a:gd name="connsiteX7" fmla="*/ 289010 w 818869"/>
                  <a:gd name="connsiteY7" fmla="*/ 9281 h 1112412"/>
                  <a:gd name="connsiteX8" fmla="*/ 199278 w 818869"/>
                  <a:gd name="connsiteY8" fmla="*/ 24237 h 1112412"/>
                  <a:gd name="connsiteX9" fmla="*/ 88183 w 818869"/>
                  <a:gd name="connsiteY9" fmla="*/ 88329 h 1112412"/>
                  <a:gd name="connsiteX10" fmla="*/ 41181 w 818869"/>
                  <a:gd name="connsiteY10" fmla="*/ 344703 h 1112412"/>
                  <a:gd name="connsiteX11" fmla="*/ 6999 w 818869"/>
                  <a:gd name="connsiteY11" fmla="*/ 801904 h 1112412"/>
                  <a:gd name="connsiteX12" fmla="*/ 68956 w 818869"/>
                  <a:gd name="connsiteY12" fmla="*/ 1096734 h 1112412"/>
                  <a:gd name="connsiteX13" fmla="*/ 652205 w 818869"/>
                  <a:gd name="connsiteY13" fmla="*/ 1101007 h 1112412"/>
                  <a:gd name="connsiteX14" fmla="*/ 752619 w 818869"/>
                  <a:gd name="connsiteY14" fmla="*/ 1000594 h 1112412"/>
                  <a:gd name="connsiteX15" fmla="*/ 765438 w 818869"/>
                  <a:gd name="connsiteY15" fmla="*/ 421617 h 1112412"/>
                  <a:gd name="connsiteX16" fmla="*/ 816712 w 818869"/>
                  <a:gd name="connsiteY16" fmla="*/ 111831 h 1112412"/>
                  <a:gd name="connsiteX0" fmla="*/ 816712 w 818288"/>
                  <a:gd name="connsiteY0" fmla="*/ 111831 h 1112412"/>
                  <a:gd name="connsiteX1" fmla="*/ 684252 w 818288"/>
                  <a:gd name="connsiteY1" fmla="*/ 17827 h 1112412"/>
                  <a:gd name="connsiteX2" fmla="*/ 558202 w 818288"/>
                  <a:gd name="connsiteY2" fmla="*/ 735 h 1112412"/>
                  <a:gd name="connsiteX3" fmla="*/ 451380 w 818288"/>
                  <a:gd name="connsiteY3" fmla="*/ 9281 h 1112412"/>
                  <a:gd name="connsiteX4" fmla="*/ 412924 w 818288"/>
                  <a:gd name="connsiteY4" fmla="*/ 62693 h 1112412"/>
                  <a:gd name="connsiteX5" fmla="*/ 338148 w 818288"/>
                  <a:gd name="connsiteY5" fmla="*/ 81921 h 1112412"/>
                  <a:gd name="connsiteX6" fmla="*/ 289010 w 818288"/>
                  <a:gd name="connsiteY6" fmla="*/ 56283 h 1112412"/>
                  <a:gd name="connsiteX7" fmla="*/ 289010 w 818288"/>
                  <a:gd name="connsiteY7" fmla="*/ 9281 h 1112412"/>
                  <a:gd name="connsiteX8" fmla="*/ 199278 w 818288"/>
                  <a:gd name="connsiteY8" fmla="*/ 24237 h 1112412"/>
                  <a:gd name="connsiteX9" fmla="*/ 88183 w 818288"/>
                  <a:gd name="connsiteY9" fmla="*/ 88329 h 1112412"/>
                  <a:gd name="connsiteX10" fmla="*/ 41181 w 818288"/>
                  <a:gd name="connsiteY10" fmla="*/ 344703 h 1112412"/>
                  <a:gd name="connsiteX11" fmla="*/ 6999 w 818288"/>
                  <a:gd name="connsiteY11" fmla="*/ 801904 h 1112412"/>
                  <a:gd name="connsiteX12" fmla="*/ 68956 w 818288"/>
                  <a:gd name="connsiteY12" fmla="*/ 1096734 h 1112412"/>
                  <a:gd name="connsiteX13" fmla="*/ 652205 w 818288"/>
                  <a:gd name="connsiteY13" fmla="*/ 1101007 h 1112412"/>
                  <a:gd name="connsiteX14" fmla="*/ 752619 w 818288"/>
                  <a:gd name="connsiteY14" fmla="*/ 1000594 h 1112412"/>
                  <a:gd name="connsiteX15" fmla="*/ 756892 w 818288"/>
                  <a:gd name="connsiteY15" fmla="*/ 472892 h 1112412"/>
                  <a:gd name="connsiteX16" fmla="*/ 816712 w 818288"/>
                  <a:gd name="connsiteY16" fmla="*/ 111831 h 1112412"/>
                  <a:gd name="connsiteX0" fmla="*/ 816712 w 818288"/>
                  <a:gd name="connsiteY0" fmla="*/ 111831 h 1112412"/>
                  <a:gd name="connsiteX1" fmla="*/ 684252 w 818288"/>
                  <a:gd name="connsiteY1" fmla="*/ 17827 h 1112412"/>
                  <a:gd name="connsiteX2" fmla="*/ 558202 w 818288"/>
                  <a:gd name="connsiteY2" fmla="*/ 735 h 1112412"/>
                  <a:gd name="connsiteX3" fmla="*/ 451380 w 818288"/>
                  <a:gd name="connsiteY3" fmla="*/ 9281 h 1112412"/>
                  <a:gd name="connsiteX4" fmla="*/ 412924 w 818288"/>
                  <a:gd name="connsiteY4" fmla="*/ 62693 h 1112412"/>
                  <a:gd name="connsiteX5" fmla="*/ 338148 w 818288"/>
                  <a:gd name="connsiteY5" fmla="*/ 81921 h 1112412"/>
                  <a:gd name="connsiteX6" fmla="*/ 289010 w 818288"/>
                  <a:gd name="connsiteY6" fmla="*/ 56283 h 1112412"/>
                  <a:gd name="connsiteX7" fmla="*/ 282601 w 818288"/>
                  <a:gd name="connsiteY7" fmla="*/ 5008 h 1112412"/>
                  <a:gd name="connsiteX8" fmla="*/ 199278 w 818288"/>
                  <a:gd name="connsiteY8" fmla="*/ 24237 h 1112412"/>
                  <a:gd name="connsiteX9" fmla="*/ 88183 w 818288"/>
                  <a:gd name="connsiteY9" fmla="*/ 88329 h 1112412"/>
                  <a:gd name="connsiteX10" fmla="*/ 41181 w 818288"/>
                  <a:gd name="connsiteY10" fmla="*/ 344703 h 1112412"/>
                  <a:gd name="connsiteX11" fmla="*/ 6999 w 818288"/>
                  <a:gd name="connsiteY11" fmla="*/ 801904 h 1112412"/>
                  <a:gd name="connsiteX12" fmla="*/ 68956 w 818288"/>
                  <a:gd name="connsiteY12" fmla="*/ 1096734 h 1112412"/>
                  <a:gd name="connsiteX13" fmla="*/ 652205 w 818288"/>
                  <a:gd name="connsiteY13" fmla="*/ 1101007 h 1112412"/>
                  <a:gd name="connsiteX14" fmla="*/ 752619 w 818288"/>
                  <a:gd name="connsiteY14" fmla="*/ 1000594 h 1112412"/>
                  <a:gd name="connsiteX15" fmla="*/ 756892 w 818288"/>
                  <a:gd name="connsiteY15" fmla="*/ 472892 h 1112412"/>
                  <a:gd name="connsiteX16" fmla="*/ 816712 w 818288"/>
                  <a:gd name="connsiteY16" fmla="*/ 111831 h 1112412"/>
                  <a:gd name="connsiteX0" fmla="*/ 816712 w 818288"/>
                  <a:gd name="connsiteY0" fmla="*/ 111831 h 1112412"/>
                  <a:gd name="connsiteX1" fmla="*/ 684252 w 818288"/>
                  <a:gd name="connsiteY1" fmla="*/ 17827 h 1112412"/>
                  <a:gd name="connsiteX2" fmla="*/ 558202 w 818288"/>
                  <a:gd name="connsiteY2" fmla="*/ 735 h 1112412"/>
                  <a:gd name="connsiteX3" fmla="*/ 451380 w 818288"/>
                  <a:gd name="connsiteY3" fmla="*/ 9281 h 1112412"/>
                  <a:gd name="connsiteX4" fmla="*/ 412924 w 818288"/>
                  <a:gd name="connsiteY4" fmla="*/ 62693 h 1112412"/>
                  <a:gd name="connsiteX5" fmla="*/ 338148 w 818288"/>
                  <a:gd name="connsiteY5" fmla="*/ 81921 h 1112412"/>
                  <a:gd name="connsiteX6" fmla="*/ 289010 w 818288"/>
                  <a:gd name="connsiteY6" fmla="*/ 56283 h 1112412"/>
                  <a:gd name="connsiteX7" fmla="*/ 282601 w 818288"/>
                  <a:gd name="connsiteY7" fmla="*/ 5008 h 1112412"/>
                  <a:gd name="connsiteX8" fmla="*/ 199278 w 818288"/>
                  <a:gd name="connsiteY8" fmla="*/ 24237 h 1112412"/>
                  <a:gd name="connsiteX9" fmla="*/ 88183 w 818288"/>
                  <a:gd name="connsiteY9" fmla="*/ 88329 h 1112412"/>
                  <a:gd name="connsiteX10" fmla="*/ 41181 w 818288"/>
                  <a:gd name="connsiteY10" fmla="*/ 344703 h 1112412"/>
                  <a:gd name="connsiteX11" fmla="*/ 6999 w 818288"/>
                  <a:gd name="connsiteY11" fmla="*/ 801904 h 1112412"/>
                  <a:gd name="connsiteX12" fmla="*/ 68956 w 818288"/>
                  <a:gd name="connsiteY12" fmla="*/ 1096734 h 1112412"/>
                  <a:gd name="connsiteX13" fmla="*/ 652205 w 818288"/>
                  <a:gd name="connsiteY13" fmla="*/ 1101007 h 1112412"/>
                  <a:gd name="connsiteX14" fmla="*/ 752619 w 818288"/>
                  <a:gd name="connsiteY14" fmla="*/ 1000594 h 1112412"/>
                  <a:gd name="connsiteX15" fmla="*/ 756892 w 818288"/>
                  <a:gd name="connsiteY15" fmla="*/ 472892 h 1112412"/>
                  <a:gd name="connsiteX16" fmla="*/ 816712 w 818288"/>
                  <a:gd name="connsiteY16" fmla="*/ 111831 h 11124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818288" h="1112412">
                    <a:moveTo>
                      <a:pt x="816712" y="111831"/>
                    </a:moveTo>
                    <a:cubicBezTo>
                      <a:pt x="804605" y="35987"/>
                      <a:pt x="735882" y="32070"/>
                      <a:pt x="684252" y="17827"/>
                    </a:cubicBezTo>
                    <a:cubicBezTo>
                      <a:pt x="632622" y="3584"/>
                      <a:pt x="597014" y="2159"/>
                      <a:pt x="558202" y="735"/>
                    </a:cubicBezTo>
                    <a:cubicBezTo>
                      <a:pt x="519390" y="-689"/>
                      <a:pt x="475593" y="-1045"/>
                      <a:pt x="451380" y="9281"/>
                    </a:cubicBezTo>
                    <a:cubicBezTo>
                      <a:pt x="427167" y="19607"/>
                      <a:pt x="431796" y="50586"/>
                      <a:pt x="412924" y="62693"/>
                    </a:cubicBezTo>
                    <a:cubicBezTo>
                      <a:pt x="394052" y="74800"/>
                      <a:pt x="358800" y="82989"/>
                      <a:pt x="338148" y="81921"/>
                    </a:cubicBezTo>
                    <a:cubicBezTo>
                      <a:pt x="317496" y="80853"/>
                      <a:pt x="298268" y="69102"/>
                      <a:pt x="289010" y="56283"/>
                    </a:cubicBezTo>
                    <a:cubicBezTo>
                      <a:pt x="279752" y="43464"/>
                      <a:pt x="297556" y="8213"/>
                      <a:pt x="282601" y="5008"/>
                    </a:cubicBezTo>
                    <a:cubicBezTo>
                      <a:pt x="267646" y="1803"/>
                      <a:pt x="231681" y="10350"/>
                      <a:pt x="199278" y="24237"/>
                    </a:cubicBezTo>
                    <a:cubicBezTo>
                      <a:pt x="166875" y="38124"/>
                      <a:pt x="114532" y="34918"/>
                      <a:pt x="88183" y="88329"/>
                    </a:cubicBezTo>
                    <a:cubicBezTo>
                      <a:pt x="61834" y="141740"/>
                      <a:pt x="54712" y="225774"/>
                      <a:pt x="41181" y="344703"/>
                    </a:cubicBezTo>
                    <a:cubicBezTo>
                      <a:pt x="27650" y="463632"/>
                      <a:pt x="2370" y="676566"/>
                      <a:pt x="6999" y="801904"/>
                    </a:cubicBezTo>
                    <a:cubicBezTo>
                      <a:pt x="11628" y="927242"/>
                      <a:pt x="-36441" y="1076793"/>
                      <a:pt x="68956" y="1096734"/>
                    </a:cubicBezTo>
                    <a:cubicBezTo>
                      <a:pt x="174353" y="1116675"/>
                      <a:pt x="538261" y="1117030"/>
                      <a:pt x="652205" y="1101007"/>
                    </a:cubicBezTo>
                    <a:cubicBezTo>
                      <a:pt x="766149" y="1084984"/>
                      <a:pt x="745854" y="1116674"/>
                      <a:pt x="752619" y="1000594"/>
                    </a:cubicBezTo>
                    <a:cubicBezTo>
                      <a:pt x="759384" y="884514"/>
                      <a:pt x="746210" y="621019"/>
                      <a:pt x="756892" y="472892"/>
                    </a:cubicBezTo>
                    <a:cubicBezTo>
                      <a:pt x="767574" y="324765"/>
                      <a:pt x="828819" y="187675"/>
                      <a:pt x="816712" y="111831"/>
                    </a:cubicBezTo>
                    <a:close/>
                  </a:path>
                </a:pathLst>
              </a:custGeom>
              <a:solidFill>
                <a:srgbClr val="D63232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/>
                <a:endParaRPr lang="en-US" sz="270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27" name="Freeform: Shape 26">
                <a:extLst>
                  <a:ext uri="{FF2B5EF4-FFF2-40B4-BE49-F238E27FC236}">
                    <a16:creationId xmlns:a16="http://schemas.microsoft.com/office/drawing/2014/main" id="{2514843C-36FC-494D-957F-56AA05159D77}"/>
                  </a:ext>
                </a:extLst>
              </p:cNvPr>
              <p:cNvSpPr/>
              <p:nvPr/>
            </p:nvSpPr>
            <p:spPr>
              <a:xfrm rot="4547595" flipH="1">
                <a:off x="1009691" y="2684166"/>
                <a:ext cx="237490" cy="589882"/>
              </a:xfrm>
              <a:custGeom>
                <a:avLst/>
                <a:gdLst>
                  <a:gd name="connsiteX0" fmla="*/ 6457 w 165048"/>
                  <a:gd name="connsiteY0" fmla="*/ 44808 h 353407"/>
                  <a:gd name="connsiteX1" fmla="*/ 61409 w 165048"/>
                  <a:gd name="connsiteY1" fmla="*/ 847 h 353407"/>
                  <a:gd name="connsiteX2" fmla="*/ 129550 w 165048"/>
                  <a:gd name="connsiteY2" fmla="*/ 31620 h 353407"/>
                  <a:gd name="connsiteX3" fmla="*/ 155927 w 165048"/>
                  <a:gd name="connsiteY3" fmla="*/ 200872 h 353407"/>
                  <a:gd name="connsiteX4" fmla="*/ 160323 w 165048"/>
                  <a:gd name="connsiteY4" fmla="*/ 306379 h 353407"/>
                  <a:gd name="connsiteX5" fmla="*/ 92182 w 165048"/>
                  <a:gd name="connsiteY5" fmla="*/ 352539 h 353407"/>
                  <a:gd name="connsiteX6" fmla="*/ 15250 w 165048"/>
                  <a:gd name="connsiteY6" fmla="*/ 323964 h 353407"/>
                  <a:gd name="connsiteX7" fmla="*/ 2061 w 165048"/>
                  <a:gd name="connsiteY7" fmla="*/ 183287 h 353407"/>
                  <a:gd name="connsiteX8" fmla="*/ 6457 w 165048"/>
                  <a:gd name="connsiteY8" fmla="*/ 44808 h 353407"/>
                  <a:gd name="connsiteX0" fmla="*/ 6885 w 165476"/>
                  <a:gd name="connsiteY0" fmla="*/ 44808 h 352670"/>
                  <a:gd name="connsiteX1" fmla="*/ 61837 w 165476"/>
                  <a:gd name="connsiteY1" fmla="*/ 847 h 352670"/>
                  <a:gd name="connsiteX2" fmla="*/ 129978 w 165476"/>
                  <a:gd name="connsiteY2" fmla="*/ 31620 h 352670"/>
                  <a:gd name="connsiteX3" fmla="*/ 156355 w 165476"/>
                  <a:gd name="connsiteY3" fmla="*/ 200872 h 352670"/>
                  <a:gd name="connsiteX4" fmla="*/ 160751 w 165476"/>
                  <a:gd name="connsiteY4" fmla="*/ 306379 h 352670"/>
                  <a:gd name="connsiteX5" fmla="*/ 92610 w 165476"/>
                  <a:gd name="connsiteY5" fmla="*/ 352539 h 352670"/>
                  <a:gd name="connsiteX6" fmla="*/ 22273 w 165476"/>
                  <a:gd name="connsiteY6" fmla="*/ 315172 h 352670"/>
                  <a:gd name="connsiteX7" fmla="*/ 2489 w 165476"/>
                  <a:gd name="connsiteY7" fmla="*/ 183287 h 352670"/>
                  <a:gd name="connsiteX8" fmla="*/ 6885 w 165476"/>
                  <a:gd name="connsiteY8" fmla="*/ 44808 h 352670"/>
                  <a:gd name="connsiteX0" fmla="*/ 6885 w 159537"/>
                  <a:gd name="connsiteY0" fmla="*/ 44808 h 352733"/>
                  <a:gd name="connsiteX1" fmla="*/ 61837 w 159537"/>
                  <a:gd name="connsiteY1" fmla="*/ 847 h 352733"/>
                  <a:gd name="connsiteX2" fmla="*/ 129978 w 159537"/>
                  <a:gd name="connsiteY2" fmla="*/ 31620 h 352733"/>
                  <a:gd name="connsiteX3" fmla="*/ 156355 w 159537"/>
                  <a:gd name="connsiteY3" fmla="*/ 200872 h 352733"/>
                  <a:gd name="connsiteX4" fmla="*/ 151959 w 159537"/>
                  <a:gd name="connsiteY4" fmla="*/ 304181 h 352733"/>
                  <a:gd name="connsiteX5" fmla="*/ 92610 w 159537"/>
                  <a:gd name="connsiteY5" fmla="*/ 352539 h 352733"/>
                  <a:gd name="connsiteX6" fmla="*/ 22273 w 159537"/>
                  <a:gd name="connsiteY6" fmla="*/ 315172 h 352733"/>
                  <a:gd name="connsiteX7" fmla="*/ 2489 w 159537"/>
                  <a:gd name="connsiteY7" fmla="*/ 183287 h 352733"/>
                  <a:gd name="connsiteX8" fmla="*/ 6885 w 159537"/>
                  <a:gd name="connsiteY8" fmla="*/ 44808 h 352733"/>
                  <a:gd name="connsiteX0" fmla="*/ 6885 w 156440"/>
                  <a:gd name="connsiteY0" fmla="*/ 44449 h 352374"/>
                  <a:gd name="connsiteX1" fmla="*/ 61837 w 156440"/>
                  <a:gd name="connsiteY1" fmla="*/ 488 h 352374"/>
                  <a:gd name="connsiteX2" fmla="*/ 129978 w 156440"/>
                  <a:gd name="connsiteY2" fmla="*/ 31261 h 352374"/>
                  <a:gd name="connsiteX3" fmla="*/ 149760 w 156440"/>
                  <a:gd name="connsiteY3" fmla="*/ 171938 h 352374"/>
                  <a:gd name="connsiteX4" fmla="*/ 151959 w 156440"/>
                  <a:gd name="connsiteY4" fmla="*/ 303822 h 352374"/>
                  <a:gd name="connsiteX5" fmla="*/ 92610 w 156440"/>
                  <a:gd name="connsiteY5" fmla="*/ 352180 h 352374"/>
                  <a:gd name="connsiteX6" fmla="*/ 22273 w 156440"/>
                  <a:gd name="connsiteY6" fmla="*/ 314813 h 352374"/>
                  <a:gd name="connsiteX7" fmla="*/ 2489 w 156440"/>
                  <a:gd name="connsiteY7" fmla="*/ 182928 h 352374"/>
                  <a:gd name="connsiteX8" fmla="*/ 6885 w 156440"/>
                  <a:gd name="connsiteY8" fmla="*/ 44449 h 352374"/>
                  <a:gd name="connsiteX0" fmla="*/ 6885 w 153367"/>
                  <a:gd name="connsiteY0" fmla="*/ 44449 h 352607"/>
                  <a:gd name="connsiteX1" fmla="*/ 61837 w 153367"/>
                  <a:gd name="connsiteY1" fmla="*/ 488 h 352607"/>
                  <a:gd name="connsiteX2" fmla="*/ 129978 w 153367"/>
                  <a:gd name="connsiteY2" fmla="*/ 31261 h 352607"/>
                  <a:gd name="connsiteX3" fmla="*/ 149760 w 153367"/>
                  <a:gd name="connsiteY3" fmla="*/ 171938 h 352607"/>
                  <a:gd name="connsiteX4" fmla="*/ 147562 w 153367"/>
                  <a:gd name="connsiteY4" fmla="*/ 297228 h 352607"/>
                  <a:gd name="connsiteX5" fmla="*/ 92610 w 153367"/>
                  <a:gd name="connsiteY5" fmla="*/ 352180 h 352607"/>
                  <a:gd name="connsiteX6" fmla="*/ 22273 w 153367"/>
                  <a:gd name="connsiteY6" fmla="*/ 314813 h 352607"/>
                  <a:gd name="connsiteX7" fmla="*/ 2489 w 153367"/>
                  <a:gd name="connsiteY7" fmla="*/ 182928 h 352607"/>
                  <a:gd name="connsiteX8" fmla="*/ 6885 w 153367"/>
                  <a:gd name="connsiteY8" fmla="*/ 44449 h 352607"/>
                  <a:gd name="connsiteX0" fmla="*/ 7178 w 153660"/>
                  <a:gd name="connsiteY0" fmla="*/ 44449 h 352310"/>
                  <a:gd name="connsiteX1" fmla="*/ 62130 w 153660"/>
                  <a:gd name="connsiteY1" fmla="*/ 488 h 352310"/>
                  <a:gd name="connsiteX2" fmla="*/ 130271 w 153660"/>
                  <a:gd name="connsiteY2" fmla="*/ 31261 h 352310"/>
                  <a:gd name="connsiteX3" fmla="*/ 150053 w 153660"/>
                  <a:gd name="connsiteY3" fmla="*/ 171938 h 352310"/>
                  <a:gd name="connsiteX4" fmla="*/ 147855 w 153660"/>
                  <a:gd name="connsiteY4" fmla="*/ 297228 h 352310"/>
                  <a:gd name="connsiteX5" fmla="*/ 92903 w 153660"/>
                  <a:gd name="connsiteY5" fmla="*/ 352180 h 352310"/>
                  <a:gd name="connsiteX6" fmla="*/ 26962 w 153660"/>
                  <a:gd name="connsiteY6" fmla="*/ 308219 h 352310"/>
                  <a:gd name="connsiteX7" fmla="*/ 2782 w 153660"/>
                  <a:gd name="connsiteY7" fmla="*/ 182928 h 352310"/>
                  <a:gd name="connsiteX8" fmla="*/ 7178 w 153660"/>
                  <a:gd name="connsiteY8" fmla="*/ 44449 h 352310"/>
                  <a:gd name="connsiteX0" fmla="*/ 7178 w 153958"/>
                  <a:gd name="connsiteY0" fmla="*/ 44449 h 341473"/>
                  <a:gd name="connsiteX1" fmla="*/ 62130 w 153958"/>
                  <a:gd name="connsiteY1" fmla="*/ 488 h 341473"/>
                  <a:gd name="connsiteX2" fmla="*/ 130271 w 153958"/>
                  <a:gd name="connsiteY2" fmla="*/ 31261 h 341473"/>
                  <a:gd name="connsiteX3" fmla="*/ 150053 w 153958"/>
                  <a:gd name="connsiteY3" fmla="*/ 171938 h 341473"/>
                  <a:gd name="connsiteX4" fmla="*/ 147855 w 153958"/>
                  <a:gd name="connsiteY4" fmla="*/ 297228 h 341473"/>
                  <a:gd name="connsiteX5" fmla="*/ 88506 w 153958"/>
                  <a:gd name="connsiteY5" fmla="*/ 341190 h 341473"/>
                  <a:gd name="connsiteX6" fmla="*/ 26962 w 153958"/>
                  <a:gd name="connsiteY6" fmla="*/ 308219 h 341473"/>
                  <a:gd name="connsiteX7" fmla="*/ 2782 w 153958"/>
                  <a:gd name="connsiteY7" fmla="*/ 182928 h 341473"/>
                  <a:gd name="connsiteX8" fmla="*/ 7178 w 153958"/>
                  <a:gd name="connsiteY8" fmla="*/ 44449 h 341473"/>
                  <a:gd name="connsiteX0" fmla="*/ 5932 w 152712"/>
                  <a:gd name="connsiteY0" fmla="*/ 44449 h 341473"/>
                  <a:gd name="connsiteX1" fmla="*/ 60884 w 152712"/>
                  <a:gd name="connsiteY1" fmla="*/ 488 h 341473"/>
                  <a:gd name="connsiteX2" fmla="*/ 129025 w 152712"/>
                  <a:gd name="connsiteY2" fmla="*/ 31261 h 341473"/>
                  <a:gd name="connsiteX3" fmla="*/ 148807 w 152712"/>
                  <a:gd name="connsiteY3" fmla="*/ 171938 h 341473"/>
                  <a:gd name="connsiteX4" fmla="*/ 146609 w 152712"/>
                  <a:gd name="connsiteY4" fmla="*/ 297228 h 341473"/>
                  <a:gd name="connsiteX5" fmla="*/ 87260 w 152712"/>
                  <a:gd name="connsiteY5" fmla="*/ 341190 h 341473"/>
                  <a:gd name="connsiteX6" fmla="*/ 25716 w 152712"/>
                  <a:gd name="connsiteY6" fmla="*/ 308219 h 341473"/>
                  <a:gd name="connsiteX7" fmla="*/ 3734 w 152712"/>
                  <a:gd name="connsiteY7" fmla="*/ 169740 h 341473"/>
                  <a:gd name="connsiteX8" fmla="*/ 5932 w 152712"/>
                  <a:gd name="connsiteY8" fmla="*/ 44449 h 341473"/>
                  <a:gd name="connsiteX0" fmla="*/ 7178 w 153958"/>
                  <a:gd name="connsiteY0" fmla="*/ 44449 h 341473"/>
                  <a:gd name="connsiteX1" fmla="*/ 62130 w 153958"/>
                  <a:gd name="connsiteY1" fmla="*/ 488 h 341473"/>
                  <a:gd name="connsiteX2" fmla="*/ 130271 w 153958"/>
                  <a:gd name="connsiteY2" fmla="*/ 31261 h 341473"/>
                  <a:gd name="connsiteX3" fmla="*/ 150053 w 153958"/>
                  <a:gd name="connsiteY3" fmla="*/ 171938 h 341473"/>
                  <a:gd name="connsiteX4" fmla="*/ 147855 w 153958"/>
                  <a:gd name="connsiteY4" fmla="*/ 297228 h 341473"/>
                  <a:gd name="connsiteX5" fmla="*/ 88506 w 153958"/>
                  <a:gd name="connsiteY5" fmla="*/ 341190 h 341473"/>
                  <a:gd name="connsiteX6" fmla="*/ 26962 w 153958"/>
                  <a:gd name="connsiteY6" fmla="*/ 308219 h 341473"/>
                  <a:gd name="connsiteX7" fmla="*/ 2782 w 153958"/>
                  <a:gd name="connsiteY7" fmla="*/ 169740 h 341473"/>
                  <a:gd name="connsiteX8" fmla="*/ 7178 w 153958"/>
                  <a:gd name="connsiteY8" fmla="*/ 44449 h 341473"/>
                  <a:gd name="connsiteX0" fmla="*/ 6886 w 153666"/>
                  <a:gd name="connsiteY0" fmla="*/ 44449 h 341196"/>
                  <a:gd name="connsiteX1" fmla="*/ 61838 w 153666"/>
                  <a:gd name="connsiteY1" fmla="*/ 488 h 341196"/>
                  <a:gd name="connsiteX2" fmla="*/ 129979 w 153666"/>
                  <a:gd name="connsiteY2" fmla="*/ 31261 h 341196"/>
                  <a:gd name="connsiteX3" fmla="*/ 149761 w 153666"/>
                  <a:gd name="connsiteY3" fmla="*/ 171938 h 341196"/>
                  <a:gd name="connsiteX4" fmla="*/ 147563 w 153666"/>
                  <a:gd name="connsiteY4" fmla="*/ 297228 h 341196"/>
                  <a:gd name="connsiteX5" fmla="*/ 88214 w 153666"/>
                  <a:gd name="connsiteY5" fmla="*/ 341190 h 341196"/>
                  <a:gd name="connsiteX6" fmla="*/ 22274 w 153666"/>
                  <a:gd name="connsiteY6" fmla="*/ 295031 h 341196"/>
                  <a:gd name="connsiteX7" fmla="*/ 2490 w 153666"/>
                  <a:gd name="connsiteY7" fmla="*/ 169740 h 341196"/>
                  <a:gd name="connsiteX8" fmla="*/ 6886 w 153666"/>
                  <a:gd name="connsiteY8" fmla="*/ 44449 h 341196"/>
                  <a:gd name="connsiteX0" fmla="*/ 6886 w 152380"/>
                  <a:gd name="connsiteY0" fmla="*/ 44449 h 341216"/>
                  <a:gd name="connsiteX1" fmla="*/ 61838 w 152380"/>
                  <a:gd name="connsiteY1" fmla="*/ 488 h 341216"/>
                  <a:gd name="connsiteX2" fmla="*/ 129979 w 152380"/>
                  <a:gd name="connsiteY2" fmla="*/ 31261 h 341216"/>
                  <a:gd name="connsiteX3" fmla="*/ 149761 w 152380"/>
                  <a:gd name="connsiteY3" fmla="*/ 171938 h 341216"/>
                  <a:gd name="connsiteX4" fmla="*/ 145365 w 152380"/>
                  <a:gd name="connsiteY4" fmla="*/ 299426 h 341216"/>
                  <a:gd name="connsiteX5" fmla="*/ 88214 w 152380"/>
                  <a:gd name="connsiteY5" fmla="*/ 341190 h 341216"/>
                  <a:gd name="connsiteX6" fmla="*/ 22274 w 152380"/>
                  <a:gd name="connsiteY6" fmla="*/ 295031 h 341216"/>
                  <a:gd name="connsiteX7" fmla="*/ 2490 w 152380"/>
                  <a:gd name="connsiteY7" fmla="*/ 169740 h 341216"/>
                  <a:gd name="connsiteX8" fmla="*/ 6886 w 152380"/>
                  <a:gd name="connsiteY8" fmla="*/ 44449 h 341216"/>
                  <a:gd name="connsiteX0" fmla="*/ 6886 w 152646"/>
                  <a:gd name="connsiteY0" fmla="*/ 44449 h 339021"/>
                  <a:gd name="connsiteX1" fmla="*/ 61838 w 152646"/>
                  <a:gd name="connsiteY1" fmla="*/ 488 h 339021"/>
                  <a:gd name="connsiteX2" fmla="*/ 129979 w 152646"/>
                  <a:gd name="connsiteY2" fmla="*/ 31261 h 339021"/>
                  <a:gd name="connsiteX3" fmla="*/ 149761 w 152646"/>
                  <a:gd name="connsiteY3" fmla="*/ 171938 h 339021"/>
                  <a:gd name="connsiteX4" fmla="*/ 145365 w 152646"/>
                  <a:gd name="connsiteY4" fmla="*/ 299426 h 339021"/>
                  <a:gd name="connsiteX5" fmla="*/ 83818 w 152646"/>
                  <a:gd name="connsiteY5" fmla="*/ 338991 h 339021"/>
                  <a:gd name="connsiteX6" fmla="*/ 22274 w 152646"/>
                  <a:gd name="connsiteY6" fmla="*/ 295031 h 339021"/>
                  <a:gd name="connsiteX7" fmla="*/ 2490 w 152646"/>
                  <a:gd name="connsiteY7" fmla="*/ 169740 h 339021"/>
                  <a:gd name="connsiteX8" fmla="*/ 6886 w 152646"/>
                  <a:gd name="connsiteY8" fmla="*/ 44449 h 3390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52646" h="339021">
                    <a:moveTo>
                      <a:pt x="6886" y="44449"/>
                    </a:moveTo>
                    <a:cubicBezTo>
                      <a:pt x="16777" y="16240"/>
                      <a:pt x="41323" y="2686"/>
                      <a:pt x="61838" y="488"/>
                    </a:cubicBezTo>
                    <a:cubicBezTo>
                      <a:pt x="82354" y="-1710"/>
                      <a:pt x="115325" y="2686"/>
                      <a:pt x="129979" y="31261"/>
                    </a:cubicBezTo>
                    <a:cubicBezTo>
                      <a:pt x="144633" y="59836"/>
                      <a:pt x="147197" y="127244"/>
                      <a:pt x="149761" y="171938"/>
                    </a:cubicBezTo>
                    <a:cubicBezTo>
                      <a:pt x="152325" y="216632"/>
                      <a:pt x="156355" y="271584"/>
                      <a:pt x="145365" y="299426"/>
                    </a:cubicBezTo>
                    <a:cubicBezTo>
                      <a:pt x="134375" y="327268"/>
                      <a:pt x="104333" y="339723"/>
                      <a:pt x="83818" y="338991"/>
                    </a:cubicBezTo>
                    <a:cubicBezTo>
                      <a:pt x="63303" y="338259"/>
                      <a:pt x="37294" y="323240"/>
                      <a:pt x="22274" y="295031"/>
                    </a:cubicBezTo>
                    <a:cubicBezTo>
                      <a:pt x="7254" y="266822"/>
                      <a:pt x="5055" y="211504"/>
                      <a:pt x="2490" y="169740"/>
                    </a:cubicBezTo>
                    <a:cubicBezTo>
                      <a:pt x="-75" y="127976"/>
                      <a:pt x="-3005" y="72658"/>
                      <a:pt x="6886" y="44449"/>
                    </a:cubicBezTo>
                    <a:close/>
                  </a:path>
                </a:pathLst>
              </a:custGeom>
              <a:solidFill>
                <a:srgbClr val="FBDBC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/>
                <a:endParaRPr lang="en-US" sz="270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28" name="Freeform: Shape 27">
                <a:extLst>
                  <a:ext uri="{FF2B5EF4-FFF2-40B4-BE49-F238E27FC236}">
                    <a16:creationId xmlns:a16="http://schemas.microsoft.com/office/drawing/2014/main" id="{B0B741A8-E97B-429E-927E-8BC98EB8142F}"/>
                  </a:ext>
                </a:extLst>
              </p:cNvPr>
              <p:cNvSpPr/>
              <p:nvPr/>
            </p:nvSpPr>
            <p:spPr>
              <a:xfrm rot="8914621">
                <a:off x="552891" y="2095313"/>
                <a:ext cx="326835" cy="1031138"/>
              </a:xfrm>
              <a:custGeom>
                <a:avLst/>
                <a:gdLst>
                  <a:gd name="connsiteX0" fmla="*/ 63868 w 187016"/>
                  <a:gd name="connsiteY0" fmla="*/ 62019 h 502838"/>
                  <a:gd name="connsiteX1" fmla="*/ 86420 w 187016"/>
                  <a:gd name="connsiteY1" fmla="*/ 512 h 502838"/>
                  <a:gd name="connsiteX2" fmla="*/ 168429 w 187016"/>
                  <a:gd name="connsiteY2" fmla="*/ 47667 h 502838"/>
                  <a:gd name="connsiteX3" fmla="*/ 156128 w 187016"/>
                  <a:gd name="connsiteY3" fmla="*/ 271142 h 502838"/>
                  <a:gd name="connsiteX4" fmla="*/ 186881 w 187016"/>
                  <a:gd name="connsiteY4" fmla="*/ 412607 h 502838"/>
                  <a:gd name="connsiteX5" fmla="*/ 141776 w 187016"/>
                  <a:gd name="connsiteY5" fmla="*/ 363402 h 502838"/>
                  <a:gd name="connsiteX6" fmla="*/ 162278 w 187016"/>
                  <a:gd name="connsiteY6" fmla="*/ 490516 h 502838"/>
                  <a:gd name="connsiteX7" fmla="*/ 117173 w 187016"/>
                  <a:gd name="connsiteY7" fmla="*/ 394155 h 502838"/>
                  <a:gd name="connsiteX8" fmla="*/ 113073 w 187016"/>
                  <a:gd name="connsiteY8" fmla="*/ 502817 h 502838"/>
                  <a:gd name="connsiteX9" fmla="*/ 86420 w 187016"/>
                  <a:gd name="connsiteY9" fmla="*/ 404406 h 502838"/>
                  <a:gd name="connsiteX10" fmla="*/ 59767 w 187016"/>
                  <a:gd name="connsiteY10" fmla="*/ 500767 h 502838"/>
                  <a:gd name="connsiteX11" fmla="*/ 53616 w 187016"/>
                  <a:gd name="connsiteY11" fmla="*/ 402356 h 502838"/>
                  <a:gd name="connsiteX12" fmla="*/ 311 w 187016"/>
                  <a:gd name="connsiteY12" fmla="*/ 433109 h 502838"/>
                  <a:gd name="connsiteX13" fmla="*/ 33114 w 187016"/>
                  <a:gd name="connsiteY13" fmla="*/ 355201 h 502838"/>
                  <a:gd name="connsiteX14" fmla="*/ 63868 w 187016"/>
                  <a:gd name="connsiteY14" fmla="*/ 303945 h 502838"/>
                  <a:gd name="connsiteX15" fmla="*/ 63868 w 187016"/>
                  <a:gd name="connsiteY15" fmla="*/ 62019 h 502838"/>
                  <a:gd name="connsiteX0" fmla="*/ 63868 w 187016"/>
                  <a:gd name="connsiteY0" fmla="*/ 63996 h 504815"/>
                  <a:gd name="connsiteX1" fmla="*/ 113073 w 187016"/>
                  <a:gd name="connsiteY1" fmla="*/ 439 h 504815"/>
                  <a:gd name="connsiteX2" fmla="*/ 168429 w 187016"/>
                  <a:gd name="connsiteY2" fmla="*/ 49644 h 504815"/>
                  <a:gd name="connsiteX3" fmla="*/ 156128 w 187016"/>
                  <a:gd name="connsiteY3" fmla="*/ 273119 h 504815"/>
                  <a:gd name="connsiteX4" fmla="*/ 186881 w 187016"/>
                  <a:gd name="connsiteY4" fmla="*/ 414584 h 504815"/>
                  <a:gd name="connsiteX5" fmla="*/ 141776 w 187016"/>
                  <a:gd name="connsiteY5" fmla="*/ 365379 h 504815"/>
                  <a:gd name="connsiteX6" fmla="*/ 162278 w 187016"/>
                  <a:gd name="connsiteY6" fmla="*/ 492493 h 504815"/>
                  <a:gd name="connsiteX7" fmla="*/ 117173 w 187016"/>
                  <a:gd name="connsiteY7" fmla="*/ 396132 h 504815"/>
                  <a:gd name="connsiteX8" fmla="*/ 113073 w 187016"/>
                  <a:gd name="connsiteY8" fmla="*/ 504794 h 504815"/>
                  <a:gd name="connsiteX9" fmla="*/ 86420 w 187016"/>
                  <a:gd name="connsiteY9" fmla="*/ 406383 h 504815"/>
                  <a:gd name="connsiteX10" fmla="*/ 59767 w 187016"/>
                  <a:gd name="connsiteY10" fmla="*/ 502744 h 504815"/>
                  <a:gd name="connsiteX11" fmla="*/ 53616 w 187016"/>
                  <a:gd name="connsiteY11" fmla="*/ 404333 h 504815"/>
                  <a:gd name="connsiteX12" fmla="*/ 311 w 187016"/>
                  <a:gd name="connsiteY12" fmla="*/ 435086 h 504815"/>
                  <a:gd name="connsiteX13" fmla="*/ 33114 w 187016"/>
                  <a:gd name="connsiteY13" fmla="*/ 357178 h 504815"/>
                  <a:gd name="connsiteX14" fmla="*/ 63868 w 187016"/>
                  <a:gd name="connsiteY14" fmla="*/ 305922 h 504815"/>
                  <a:gd name="connsiteX15" fmla="*/ 63868 w 187016"/>
                  <a:gd name="connsiteY15" fmla="*/ 63996 h 504815"/>
                  <a:gd name="connsiteX0" fmla="*/ 57718 w 187016"/>
                  <a:gd name="connsiteY0" fmla="*/ 53366 h 504437"/>
                  <a:gd name="connsiteX1" fmla="*/ 113073 w 187016"/>
                  <a:gd name="connsiteY1" fmla="*/ 61 h 504437"/>
                  <a:gd name="connsiteX2" fmla="*/ 168429 w 187016"/>
                  <a:gd name="connsiteY2" fmla="*/ 49266 h 504437"/>
                  <a:gd name="connsiteX3" fmla="*/ 156128 w 187016"/>
                  <a:gd name="connsiteY3" fmla="*/ 272741 h 504437"/>
                  <a:gd name="connsiteX4" fmla="*/ 186881 w 187016"/>
                  <a:gd name="connsiteY4" fmla="*/ 414206 h 504437"/>
                  <a:gd name="connsiteX5" fmla="*/ 141776 w 187016"/>
                  <a:gd name="connsiteY5" fmla="*/ 365001 h 504437"/>
                  <a:gd name="connsiteX6" fmla="*/ 162278 w 187016"/>
                  <a:gd name="connsiteY6" fmla="*/ 492115 h 504437"/>
                  <a:gd name="connsiteX7" fmla="*/ 117173 w 187016"/>
                  <a:gd name="connsiteY7" fmla="*/ 395754 h 504437"/>
                  <a:gd name="connsiteX8" fmla="*/ 113073 w 187016"/>
                  <a:gd name="connsiteY8" fmla="*/ 504416 h 504437"/>
                  <a:gd name="connsiteX9" fmla="*/ 86420 w 187016"/>
                  <a:gd name="connsiteY9" fmla="*/ 406005 h 504437"/>
                  <a:gd name="connsiteX10" fmla="*/ 59767 w 187016"/>
                  <a:gd name="connsiteY10" fmla="*/ 502366 h 504437"/>
                  <a:gd name="connsiteX11" fmla="*/ 53616 w 187016"/>
                  <a:gd name="connsiteY11" fmla="*/ 403955 h 504437"/>
                  <a:gd name="connsiteX12" fmla="*/ 311 w 187016"/>
                  <a:gd name="connsiteY12" fmla="*/ 434708 h 504437"/>
                  <a:gd name="connsiteX13" fmla="*/ 33114 w 187016"/>
                  <a:gd name="connsiteY13" fmla="*/ 356800 h 504437"/>
                  <a:gd name="connsiteX14" fmla="*/ 63868 w 187016"/>
                  <a:gd name="connsiteY14" fmla="*/ 305544 h 504437"/>
                  <a:gd name="connsiteX15" fmla="*/ 57718 w 187016"/>
                  <a:gd name="connsiteY15" fmla="*/ 53366 h 504437"/>
                  <a:gd name="connsiteX0" fmla="*/ 57718 w 187014"/>
                  <a:gd name="connsiteY0" fmla="*/ 53866 h 504937"/>
                  <a:gd name="connsiteX1" fmla="*/ 113073 w 187014"/>
                  <a:gd name="connsiteY1" fmla="*/ 561 h 504937"/>
                  <a:gd name="connsiteX2" fmla="*/ 170479 w 187014"/>
                  <a:gd name="connsiteY2" fmla="*/ 43615 h 504937"/>
                  <a:gd name="connsiteX3" fmla="*/ 156128 w 187014"/>
                  <a:gd name="connsiteY3" fmla="*/ 273241 h 504937"/>
                  <a:gd name="connsiteX4" fmla="*/ 186881 w 187014"/>
                  <a:gd name="connsiteY4" fmla="*/ 414706 h 504937"/>
                  <a:gd name="connsiteX5" fmla="*/ 141776 w 187014"/>
                  <a:gd name="connsiteY5" fmla="*/ 365501 h 504937"/>
                  <a:gd name="connsiteX6" fmla="*/ 162278 w 187014"/>
                  <a:gd name="connsiteY6" fmla="*/ 492615 h 504937"/>
                  <a:gd name="connsiteX7" fmla="*/ 117173 w 187014"/>
                  <a:gd name="connsiteY7" fmla="*/ 396254 h 504937"/>
                  <a:gd name="connsiteX8" fmla="*/ 113073 w 187014"/>
                  <a:gd name="connsiteY8" fmla="*/ 504916 h 504937"/>
                  <a:gd name="connsiteX9" fmla="*/ 86420 w 187014"/>
                  <a:gd name="connsiteY9" fmla="*/ 406505 h 504937"/>
                  <a:gd name="connsiteX10" fmla="*/ 59767 w 187014"/>
                  <a:gd name="connsiteY10" fmla="*/ 502866 h 504937"/>
                  <a:gd name="connsiteX11" fmla="*/ 53616 w 187014"/>
                  <a:gd name="connsiteY11" fmla="*/ 404455 h 504937"/>
                  <a:gd name="connsiteX12" fmla="*/ 311 w 187014"/>
                  <a:gd name="connsiteY12" fmla="*/ 435208 h 504937"/>
                  <a:gd name="connsiteX13" fmla="*/ 33114 w 187014"/>
                  <a:gd name="connsiteY13" fmla="*/ 357300 h 504937"/>
                  <a:gd name="connsiteX14" fmla="*/ 63868 w 187014"/>
                  <a:gd name="connsiteY14" fmla="*/ 306044 h 504937"/>
                  <a:gd name="connsiteX15" fmla="*/ 57718 w 187014"/>
                  <a:gd name="connsiteY15" fmla="*/ 53866 h 504937"/>
                  <a:gd name="connsiteX0" fmla="*/ 57718 w 187014"/>
                  <a:gd name="connsiteY0" fmla="*/ 53866 h 504937"/>
                  <a:gd name="connsiteX1" fmla="*/ 113073 w 187014"/>
                  <a:gd name="connsiteY1" fmla="*/ 561 h 504937"/>
                  <a:gd name="connsiteX2" fmla="*/ 170479 w 187014"/>
                  <a:gd name="connsiteY2" fmla="*/ 43615 h 504937"/>
                  <a:gd name="connsiteX3" fmla="*/ 156128 w 187014"/>
                  <a:gd name="connsiteY3" fmla="*/ 273241 h 504937"/>
                  <a:gd name="connsiteX4" fmla="*/ 186881 w 187014"/>
                  <a:gd name="connsiteY4" fmla="*/ 414706 h 504937"/>
                  <a:gd name="connsiteX5" fmla="*/ 141776 w 187014"/>
                  <a:gd name="connsiteY5" fmla="*/ 365501 h 504937"/>
                  <a:gd name="connsiteX6" fmla="*/ 162278 w 187014"/>
                  <a:gd name="connsiteY6" fmla="*/ 492615 h 504937"/>
                  <a:gd name="connsiteX7" fmla="*/ 117173 w 187014"/>
                  <a:gd name="connsiteY7" fmla="*/ 396254 h 504937"/>
                  <a:gd name="connsiteX8" fmla="*/ 113073 w 187014"/>
                  <a:gd name="connsiteY8" fmla="*/ 504916 h 504937"/>
                  <a:gd name="connsiteX9" fmla="*/ 86420 w 187014"/>
                  <a:gd name="connsiteY9" fmla="*/ 406505 h 504937"/>
                  <a:gd name="connsiteX10" fmla="*/ 59767 w 187014"/>
                  <a:gd name="connsiteY10" fmla="*/ 502866 h 504937"/>
                  <a:gd name="connsiteX11" fmla="*/ 53616 w 187014"/>
                  <a:gd name="connsiteY11" fmla="*/ 404455 h 504937"/>
                  <a:gd name="connsiteX12" fmla="*/ 311 w 187014"/>
                  <a:gd name="connsiteY12" fmla="*/ 435208 h 504937"/>
                  <a:gd name="connsiteX13" fmla="*/ 33114 w 187014"/>
                  <a:gd name="connsiteY13" fmla="*/ 357300 h 504937"/>
                  <a:gd name="connsiteX14" fmla="*/ 63868 w 187014"/>
                  <a:gd name="connsiteY14" fmla="*/ 306044 h 504937"/>
                  <a:gd name="connsiteX15" fmla="*/ 57718 w 187014"/>
                  <a:gd name="connsiteY15" fmla="*/ 53866 h 504937"/>
                  <a:gd name="connsiteX0" fmla="*/ 57718 w 189311"/>
                  <a:gd name="connsiteY0" fmla="*/ 53866 h 504937"/>
                  <a:gd name="connsiteX1" fmla="*/ 113073 w 189311"/>
                  <a:gd name="connsiteY1" fmla="*/ 561 h 504937"/>
                  <a:gd name="connsiteX2" fmla="*/ 170479 w 189311"/>
                  <a:gd name="connsiteY2" fmla="*/ 43615 h 504937"/>
                  <a:gd name="connsiteX3" fmla="*/ 156128 w 189311"/>
                  <a:gd name="connsiteY3" fmla="*/ 273241 h 504937"/>
                  <a:gd name="connsiteX4" fmla="*/ 186881 w 189311"/>
                  <a:gd name="connsiteY4" fmla="*/ 414706 h 504937"/>
                  <a:gd name="connsiteX5" fmla="*/ 141776 w 189311"/>
                  <a:gd name="connsiteY5" fmla="*/ 365501 h 504937"/>
                  <a:gd name="connsiteX6" fmla="*/ 162278 w 189311"/>
                  <a:gd name="connsiteY6" fmla="*/ 492615 h 504937"/>
                  <a:gd name="connsiteX7" fmla="*/ 117173 w 189311"/>
                  <a:gd name="connsiteY7" fmla="*/ 396254 h 504937"/>
                  <a:gd name="connsiteX8" fmla="*/ 113073 w 189311"/>
                  <a:gd name="connsiteY8" fmla="*/ 504916 h 504937"/>
                  <a:gd name="connsiteX9" fmla="*/ 86420 w 189311"/>
                  <a:gd name="connsiteY9" fmla="*/ 406505 h 504937"/>
                  <a:gd name="connsiteX10" fmla="*/ 59767 w 189311"/>
                  <a:gd name="connsiteY10" fmla="*/ 502866 h 504937"/>
                  <a:gd name="connsiteX11" fmla="*/ 53616 w 189311"/>
                  <a:gd name="connsiteY11" fmla="*/ 404455 h 504937"/>
                  <a:gd name="connsiteX12" fmla="*/ 311 w 189311"/>
                  <a:gd name="connsiteY12" fmla="*/ 435208 h 504937"/>
                  <a:gd name="connsiteX13" fmla="*/ 33114 w 189311"/>
                  <a:gd name="connsiteY13" fmla="*/ 357300 h 504937"/>
                  <a:gd name="connsiteX14" fmla="*/ 63868 w 189311"/>
                  <a:gd name="connsiteY14" fmla="*/ 306044 h 504937"/>
                  <a:gd name="connsiteX15" fmla="*/ 57718 w 189311"/>
                  <a:gd name="connsiteY15" fmla="*/ 53866 h 504937"/>
                  <a:gd name="connsiteX0" fmla="*/ 57718 w 189311"/>
                  <a:gd name="connsiteY0" fmla="*/ 53866 h 504937"/>
                  <a:gd name="connsiteX1" fmla="*/ 113073 w 189311"/>
                  <a:gd name="connsiteY1" fmla="*/ 561 h 504937"/>
                  <a:gd name="connsiteX2" fmla="*/ 170479 w 189311"/>
                  <a:gd name="connsiteY2" fmla="*/ 43615 h 504937"/>
                  <a:gd name="connsiteX3" fmla="*/ 156128 w 189311"/>
                  <a:gd name="connsiteY3" fmla="*/ 273241 h 504937"/>
                  <a:gd name="connsiteX4" fmla="*/ 186881 w 189311"/>
                  <a:gd name="connsiteY4" fmla="*/ 414706 h 504937"/>
                  <a:gd name="connsiteX5" fmla="*/ 141776 w 189311"/>
                  <a:gd name="connsiteY5" fmla="*/ 365501 h 504937"/>
                  <a:gd name="connsiteX6" fmla="*/ 162278 w 189311"/>
                  <a:gd name="connsiteY6" fmla="*/ 492615 h 504937"/>
                  <a:gd name="connsiteX7" fmla="*/ 117173 w 189311"/>
                  <a:gd name="connsiteY7" fmla="*/ 396254 h 504937"/>
                  <a:gd name="connsiteX8" fmla="*/ 113073 w 189311"/>
                  <a:gd name="connsiteY8" fmla="*/ 504916 h 504937"/>
                  <a:gd name="connsiteX9" fmla="*/ 86420 w 189311"/>
                  <a:gd name="connsiteY9" fmla="*/ 406505 h 504937"/>
                  <a:gd name="connsiteX10" fmla="*/ 59767 w 189311"/>
                  <a:gd name="connsiteY10" fmla="*/ 502866 h 504937"/>
                  <a:gd name="connsiteX11" fmla="*/ 53616 w 189311"/>
                  <a:gd name="connsiteY11" fmla="*/ 404455 h 504937"/>
                  <a:gd name="connsiteX12" fmla="*/ 311 w 189311"/>
                  <a:gd name="connsiteY12" fmla="*/ 435208 h 504937"/>
                  <a:gd name="connsiteX13" fmla="*/ 33114 w 189311"/>
                  <a:gd name="connsiteY13" fmla="*/ 357300 h 504937"/>
                  <a:gd name="connsiteX14" fmla="*/ 63868 w 189311"/>
                  <a:gd name="connsiteY14" fmla="*/ 306044 h 504937"/>
                  <a:gd name="connsiteX15" fmla="*/ 57718 w 189311"/>
                  <a:gd name="connsiteY15" fmla="*/ 53866 h 504937"/>
                  <a:gd name="connsiteX0" fmla="*/ 57718 w 189311"/>
                  <a:gd name="connsiteY0" fmla="*/ 53866 h 504916"/>
                  <a:gd name="connsiteX1" fmla="*/ 113073 w 189311"/>
                  <a:gd name="connsiteY1" fmla="*/ 561 h 504916"/>
                  <a:gd name="connsiteX2" fmla="*/ 170479 w 189311"/>
                  <a:gd name="connsiteY2" fmla="*/ 43615 h 504916"/>
                  <a:gd name="connsiteX3" fmla="*/ 156128 w 189311"/>
                  <a:gd name="connsiteY3" fmla="*/ 273241 h 504916"/>
                  <a:gd name="connsiteX4" fmla="*/ 186881 w 189311"/>
                  <a:gd name="connsiteY4" fmla="*/ 414706 h 504916"/>
                  <a:gd name="connsiteX5" fmla="*/ 141776 w 189311"/>
                  <a:gd name="connsiteY5" fmla="*/ 365501 h 504916"/>
                  <a:gd name="connsiteX6" fmla="*/ 162278 w 189311"/>
                  <a:gd name="connsiteY6" fmla="*/ 492615 h 504916"/>
                  <a:gd name="connsiteX7" fmla="*/ 117173 w 189311"/>
                  <a:gd name="connsiteY7" fmla="*/ 396254 h 504916"/>
                  <a:gd name="connsiteX8" fmla="*/ 113073 w 189311"/>
                  <a:gd name="connsiteY8" fmla="*/ 504916 h 504916"/>
                  <a:gd name="connsiteX9" fmla="*/ 86420 w 189311"/>
                  <a:gd name="connsiteY9" fmla="*/ 406505 h 504916"/>
                  <a:gd name="connsiteX10" fmla="*/ 59767 w 189311"/>
                  <a:gd name="connsiteY10" fmla="*/ 502866 h 504916"/>
                  <a:gd name="connsiteX11" fmla="*/ 53616 w 189311"/>
                  <a:gd name="connsiteY11" fmla="*/ 404455 h 504916"/>
                  <a:gd name="connsiteX12" fmla="*/ 311 w 189311"/>
                  <a:gd name="connsiteY12" fmla="*/ 435208 h 504916"/>
                  <a:gd name="connsiteX13" fmla="*/ 33114 w 189311"/>
                  <a:gd name="connsiteY13" fmla="*/ 357300 h 504916"/>
                  <a:gd name="connsiteX14" fmla="*/ 63868 w 189311"/>
                  <a:gd name="connsiteY14" fmla="*/ 306044 h 504916"/>
                  <a:gd name="connsiteX15" fmla="*/ 57718 w 189311"/>
                  <a:gd name="connsiteY15" fmla="*/ 53866 h 504916"/>
                  <a:gd name="connsiteX0" fmla="*/ 57718 w 189311"/>
                  <a:gd name="connsiteY0" fmla="*/ 53866 h 504917"/>
                  <a:gd name="connsiteX1" fmla="*/ 113073 w 189311"/>
                  <a:gd name="connsiteY1" fmla="*/ 561 h 504917"/>
                  <a:gd name="connsiteX2" fmla="*/ 170479 w 189311"/>
                  <a:gd name="connsiteY2" fmla="*/ 43615 h 504917"/>
                  <a:gd name="connsiteX3" fmla="*/ 156128 w 189311"/>
                  <a:gd name="connsiteY3" fmla="*/ 273241 h 504917"/>
                  <a:gd name="connsiteX4" fmla="*/ 186881 w 189311"/>
                  <a:gd name="connsiteY4" fmla="*/ 414706 h 504917"/>
                  <a:gd name="connsiteX5" fmla="*/ 141776 w 189311"/>
                  <a:gd name="connsiteY5" fmla="*/ 365501 h 504917"/>
                  <a:gd name="connsiteX6" fmla="*/ 162278 w 189311"/>
                  <a:gd name="connsiteY6" fmla="*/ 492615 h 504917"/>
                  <a:gd name="connsiteX7" fmla="*/ 117173 w 189311"/>
                  <a:gd name="connsiteY7" fmla="*/ 396254 h 504917"/>
                  <a:gd name="connsiteX8" fmla="*/ 113073 w 189311"/>
                  <a:gd name="connsiteY8" fmla="*/ 504916 h 504917"/>
                  <a:gd name="connsiteX9" fmla="*/ 86420 w 189311"/>
                  <a:gd name="connsiteY9" fmla="*/ 406505 h 504917"/>
                  <a:gd name="connsiteX10" fmla="*/ 70019 w 189311"/>
                  <a:gd name="connsiteY10" fmla="*/ 504917 h 504917"/>
                  <a:gd name="connsiteX11" fmla="*/ 53616 w 189311"/>
                  <a:gd name="connsiteY11" fmla="*/ 404455 h 504917"/>
                  <a:gd name="connsiteX12" fmla="*/ 311 w 189311"/>
                  <a:gd name="connsiteY12" fmla="*/ 435208 h 504917"/>
                  <a:gd name="connsiteX13" fmla="*/ 33114 w 189311"/>
                  <a:gd name="connsiteY13" fmla="*/ 357300 h 504917"/>
                  <a:gd name="connsiteX14" fmla="*/ 63868 w 189311"/>
                  <a:gd name="connsiteY14" fmla="*/ 306044 h 504917"/>
                  <a:gd name="connsiteX15" fmla="*/ 57718 w 189311"/>
                  <a:gd name="connsiteY15" fmla="*/ 53866 h 504917"/>
                  <a:gd name="connsiteX0" fmla="*/ 57718 w 189311"/>
                  <a:gd name="connsiteY0" fmla="*/ 53866 h 504958"/>
                  <a:gd name="connsiteX1" fmla="*/ 113073 w 189311"/>
                  <a:gd name="connsiteY1" fmla="*/ 561 h 504958"/>
                  <a:gd name="connsiteX2" fmla="*/ 170479 w 189311"/>
                  <a:gd name="connsiteY2" fmla="*/ 43615 h 504958"/>
                  <a:gd name="connsiteX3" fmla="*/ 156128 w 189311"/>
                  <a:gd name="connsiteY3" fmla="*/ 273241 h 504958"/>
                  <a:gd name="connsiteX4" fmla="*/ 186881 w 189311"/>
                  <a:gd name="connsiteY4" fmla="*/ 414706 h 504958"/>
                  <a:gd name="connsiteX5" fmla="*/ 141776 w 189311"/>
                  <a:gd name="connsiteY5" fmla="*/ 365501 h 504958"/>
                  <a:gd name="connsiteX6" fmla="*/ 162278 w 189311"/>
                  <a:gd name="connsiteY6" fmla="*/ 492615 h 504958"/>
                  <a:gd name="connsiteX7" fmla="*/ 117173 w 189311"/>
                  <a:gd name="connsiteY7" fmla="*/ 396254 h 504958"/>
                  <a:gd name="connsiteX8" fmla="*/ 113073 w 189311"/>
                  <a:gd name="connsiteY8" fmla="*/ 504916 h 504958"/>
                  <a:gd name="connsiteX9" fmla="*/ 86420 w 189311"/>
                  <a:gd name="connsiteY9" fmla="*/ 406505 h 504958"/>
                  <a:gd name="connsiteX10" fmla="*/ 70019 w 189311"/>
                  <a:gd name="connsiteY10" fmla="*/ 504917 h 504958"/>
                  <a:gd name="connsiteX11" fmla="*/ 53616 w 189311"/>
                  <a:gd name="connsiteY11" fmla="*/ 404455 h 504958"/>
                  <a:gd name="connsiteX12" fmla="*/ 311 w 189311"/>
                  <a:gd name="connsiteY12" fmla="*/ 435208 h 504958"/>
                  <a:gd name="connsiteX13" fmla="*/ 33114 w 189311"/>
                  <a:gd name="connsiteY13" fmla="*/ 357300 h 504958"/>
                  <a:gd name="connsiteX14" fmla="*/ 63868 w 189311"/>
                  <a:gd name="connsiteY14" fmla="*/ 306044 h 504958"/>
                  <a:gd name="connsiteX15" fmla="*/ 57718 w 189311"/>
                  <a:gd name="connsiteY15" fmla="*/ 53866 h 504958"/>
                  <a:gd name="connsiteX0" fmla="*/ 57718 w 189311"/>
                  <a:gd name="connsiteY0" fmla="*/ 53866 h 504916"/>
                  <a:gd name="connsiteX1" fmla="*/ 113073 w 189311"/>
                  <a:gd name="connsiteY1" fmla="*/ 561 h 504916"/>
                  <a:gd name="connsiteX2" fmla="*/ 170479 w 189311"/>
                  <a:gd name="connsiteY2" fmla="*/ 43615 h 504916"/>
                  <a:gd name="connsiteX3" fmla="*/ 156128 w 189311"/>
                  <a:gd name="connsiteY3" fmla="*/ 273241 h 504916"/>
                  <a:gd name="connsiteX4" fmla="*/ 186881 w 189311"/>
                  <a:gd name="connsiteY4" fmla="*/ 414706 h 504916"/>
                  <a:gd name="connsiteX5" fmla="*/ 141776 w 189311"/>
                  <a:gd name="connsiteY5" fmla="*/ 365501 h 504916"/>
                  <a:gd name="connsiteX6" fmla="*/ 162278 w 189311"/>
                  <a:gd name="connsiteY6" fmla="*/ 492615 h 504916"/>
                  <a:gd name="connsiteX7" fmla="*/ 117173 w 189311"/>
                  <a:gd name="connsiteY7" fmla="*/ 396254 h 504916"/>
                  <a:gd name="connsiteX8" fmla="*/ 113073 w 189311"/>
                  <a:gd name="connsiteY8" fmla="*/ 504916 h 504916"/>
                  <a:gd name="connsiteX9" fmla="*/ 86420 w 189311"/>
                  <a:gd name="connsiteY9" fmla="*/ 406505 h 504916"/>
                  <a:gd name="connsiteX10" fmla="*/ 55667 w 189311"/>
                  <a:gd name="connsiteY10" fmla="*/ 498766 h 504916"/>
                  <a:gd name="connsiteX11" fmla="*/ 53616 w 189311"/>
                  <a:gd name="connsiteY11" fmla="*/ 404455 h 504916"/>
                  <a:gd name="connsiteX12" fmla="*/ 311 w 189311"/>
                  <a:gd name="connsiteY12" fmla="*/ 435208 h 504916"/>
                  <a:gd name="connsiteX13" fmla="*/ 33114 w 189311"/>
                  <a:gd name="connsiteY13" fmla="*/ 357300 h 504916"/>
                  <a:gd name="connsiteX14" fmla="*/ 63868 w 189311"/>
                  <a:gd name="connsiteY14" fmla="*/ 306044 h 504916"/>
                  <a:gd name="connsiteX15" fmla="*/ 57718 w 189311"/>
                  <a:gd name="connsiteY15" fmla="*/ 53866 h 504916"/>
                  <a:gd name="connsiteX0" fmla="*/ 62647 w 194240"/>
                  <a:gd name="connsiteY0" fmla="*/ 53866 h 504916"/>
                  <a:gd name="connsiteX1" fmla="*/ 118002 w 194240"/>
                  <a:gd name="connsiteY1" fmla="*/ 561 h 504916"/>
                  <a:gd name="connsiteX2" fmla="*/ 175408 w 194240"/>
                  <a:gd name="connsiteY2" fmla="*/ 43615 h 504916"/>
                  <a:gd name="connsiteX3" fmla="*/ 161057 w 194240"/>
                  <a:gd name="connsiteY3" fmla="*/ 273241 h 504916"/>
                  <a:gd name="connsiteX4" fmla="*/ 191810 w 194240"/>
                  <a:gd name="connsiteY4" fmla="*/ 414706 h 504916"/>
                  <a:gd name="connsiteX5" fmla="*/ 146705 w 194240"/>
                  <a:gd name="connsiteY5" fmla="*/ 365501 h 504916"/>
                  <a:gd name="connsiteX6" fmla="*/ 167207 w 194240"/>
                  <a:gd name="connsiteY6" fmla="*/ 492615 h 504916"/>
                  <a:gd name="connsiteX7" fmla="*/ 122102 w 194240"/>
                  <a:gd name="connsiteY7" fmla="*/ 396254 h 504916"/>
                  <a:gd name="connsiteX8" fmla="*/ 118002 w 194240"/>
                  <a:gd name="connsiteY8" fmla="*/ 504916 h 504916"/>
                  <a:gd name="connsiteX9" fmla="*/ 91349 w 194240"/>
                  <a:gd name="connsiteY9" fmla="*/ 406505 h 504916"/>
                  <a:gd name="connsiteX10" fmla="*/ 60596 w 194240"/>
                  <a:gd name="connsiteY10" fmla="*/ 498766 h 504916"/>
                  <a:gd name="connsiteX11" fmla="*/ 58545 w 194240"/>
                  <a:gd name="connsiteY11" fmla="*/ 404455 h 504916"/>
                  <a:gd name="connsiteX12" fmla="*/ 5240 w 194240"/>
                  <a:gd name="connsiteY12" fmla="*/ 435208 h 504916"/>
                  <a:gd name="connsiteX13" fmla="*/ 38043 w 194240"/>
                  <a:gd name="connsiteY13" fmla="*/ 357300 h 504916"/>
                  <a:gd name="connsiteX14" fmla="*/ 68797 w 194240"/>
                  <a:gd name="connsiteY14" fmla="*/ 306044 h 504916"/>
                  <a:gd name="connsiteX15" fmla="*/ 62647 w 194240"/>
                  <a:gd name="connsiteY15" fmla="*/ 53866 h 504916"/>
                  <a:gd name="connsiteX0" fmla="*/ 55316 w 186909"/>
                  <a:gd name="connsiteY0" fmla="*/ 53866 h 504916"/>
                  <a:gd name="connsiteX1" fmla="*/ 110671 w 186909"/>
                  <a:gd name="connsiteY1" fmla="*/ 561 h 504916"/>
                  <a:gd name="connsiteX2" fmla="*/ 168077 w 186909"/>
                  <a:gd name="connsiteY2" fmla="*/ 43615 h 504916"/>
                  <a:gd name="connsiteX3" fmla="*/ 153726 w 186909"/>
                  <a:gd name="connsiteY3" fmla="*/ 273241 h 504916"/>
                  <a:gd name="connsiteX4" fmla="*/ 184479 w 186909"/>
                  <a:gd name="connsiteY4" fmla="*/ 414706 h 504916"/>
                  <a:gd name="connsiteX5" fmla="*/ 139374 w 186909"/>
                  <a:gd name="connsiteY5" fmla="*/ 365501 h 504916"/>
                  <a:gd name="connsiteX6" fmla="*/ 159876 w 186909"/>
                  <a:gd name="connsiteY6" fmla="*/ 492615 h 504916"/>
                  <a:gd name="connsiteX7" fmla="*/ 114771 w 186909"/>
                  <a:gd name="connsiteY7" fmla="*/ 396254 h 504916"/>
                  <a:gd name="connsiteX8" fmla="*/ 110671 w 186909"/>
                  <a:gd name="connsiteY8" fmla="*/ 504916 h 504916"/>
                  <a:gd name="connsiteX9" fmla="*/ 84018 w 186909"/>
                  <a:gd name="connsiteY9" fmla="*/ 406505 h 504916"/>
                  <a:gd name="connsiteX10" fmla="*/ 53265 w 186909"/>
                  <a:gd name="connsiteY10" fmla="*/ 498766 h 504916"/>
                  <a:gd name="connsiteX11" fmla="*/ 51214 w 186909"/>
                  <a:gd name="connsiteY11" fmla="*/ 404455 h 504916"/>
                  <a:gd name="connsiteX12" fmla="*/ 6110 w 186909"/>
                  <a:gd name="connsiteY12" fmla="*/ 420856 h 504916"/>
                  <a:gd name="connsiteX13" fmla="*/ 30712 w 186909"/>
                  <a:gd name="connsiteY13" fmla="*/ 357300 h 504916"/>
                  <a:gd name="connsiteX14" fmla="*/ 61466 w 186909"/>
                  <a:gd name="connsiteY14" fmla="*/ 306044 h 504916"/>
                  <a:gd name="connsiteX15" fmla="*/ 55316 w 186909"/>
                  <a:gd name="connsiteY15" fmla="*/ 53866 h 504916"/>
                  <a:gd name="connsiteX0" fmla="*/ 49504 w 181097"/>
                  <a:gd name="connsiteY0" fmla="*/ 53866 h 504916"/>
                  <a:gd name="connsiteX1" fmla="*/ 104859 w 181097"/>
                  <a:gd name="connsiteY1" fmla="*/ 561 h 504916"/>
                  <a:gd name="connsiteX2" fmla="*/ 162265 w 181097"/>
                  <a:gd name="connsiteY2" fmla="*/ 43615 h 504916"/>
                  <a:gd name="connsiteX3" fmla="*/ 147914 w 181097"/>
                  <a:gd name="connsiteY3" fmla="*/ 273241 h 504916"/>
                  <a:gd name="connsiteX4" fmla="*/ 178667 w 181097"/>
                  <a:gd name="connsiteY4" fmla="*/ 414706 h 504916"/>
                  <a:gd name="connsiteX5" fmla="*/ 133562 w 181097"/>
                  <a:gd name="connsiteY5" fmla="*/ 365501 h 504916"/>
                  <a:gd name="connsiteX6" fmla="*/ 154064 w 181097"/>
                  <a:gd name="connsiteY6" fmla="*/ 492615 h 504916"/>
                  <a:gd name="connsiteX7" fmla="*/ 108959 w 181097"/>
                  <a:gd name="connsiteY7" fmla="*/ 396254 h 504916"/>
                  <a:gd name="connsiteX8" fmla="*/ 104859 w 181097"/>
                  <a:gd name="connsiteY8" fmla="*/ 504916 h 504916"/>
                  <a:gd name="connsiteX9" fmla="*/ 78206 w 181097"/>
                  <a:gd name="connsiteY9" fmla="*/ 406505 h 504916"/>
                  <a:gd name="connsiteX10" fmla="*/ 47453 w 181097"/>
                  <a:gd name="connsiteY10" fmla="*/ 498766 h 504916"/>
                  <a:gd name="connsiteX11" fmla="*/ 41301 w 181097"/>
                  <a:gd name="connsiteY11" fmla="*/ 400354 h 504916"/>
                  <a:gd name="connsiteX12" fmla="*/ 298 w 181097"/>
                  <a:gd name="connsiteY12" fmla="*/ 420856 h 504916"/>
                  <a:gd name="connsiteX13" fmla="*/ 24900 w 181097"/>
                  <a:gd name="connsiteY13" fmla="*/ 357300 h 504916"/>
                  <a:gd name="connsiteX14" fmla="*/ 55654 w 181097"/>
                  <a:gd name="connsiteY14" fmla="*/ 306044 h 504916"/>
                  <a:gd name="connsiteX15" fmla="*/ 49504 w 181097"/>
                  <a:gd name="connsiteY15" fmla="*/ 53866 h 504916"/>
                  <a:gd name="connsiteX0" fmla="*/ 52664 w 184257"/>
                  <a:gd name="connsiteY0" fmla="*/ 53866 h 504916"/>
                  <a:gd name="connsiteX1" fmla="*/ 108019 w 184257"/>
                  <a:gd name="connsiteY1" fmla="*/ 561 h 504916"/>
                  <a:gd name="connsiteX2" fmla="*/ 165425 w 184257"/>
                  <a:gd name="connsiteY2" fmla="*/ 43615 h 504916"/>
                  <a:gd name="connsiteX3" fmla="*/ 151074 w 184257"/>
                  <a:gd name="connsiteY3" fmla="*/ 273241 h 504916"/>
                  <a:gd name="connsiteX4" fmla="*/ 181827 w 184257"/>
                  <a:gd name="connsiteY4" fmla="*/ 414706 h 504916"/>
                  <a:gd name="connsiteX5" fmla="*/ 136722 w 184257"/>
                  <a:gd name="connsiteY5" fmla="*/ 365501 h 504916"/>
                  <a:gd name="connsiteX6" fmla="*/ 157224 w 184257"/>
                  <a:gd name="connsiteY6" fmla="*/ 492615 h 504916"/>
                  <a:gd name="connsiteX7" fmla="*/ 112119 w 184257"/>
                  <a:gd name="connsiteY7" fmla="*/ 396254 h 504916"/>
                  <a:gd name="connsiteX8" fmla="*/ 108019 w 184257"/>
                  <a:gd name="connsiteY8" fmla="*/ 504916 h 504916"/>
                  <a:gd name="connsiteX9" fmla="*/ 81366 w 184257"/>
                  <a:gd name="connsiteY9" fmla="*/ 406505 h 504916"/>
                  <a:gd name="connsiteX10" fmla="*/ 50613 w 184257"/>
                  <a:gd name="connsiteY10" fmla="*/ 498766 h 504916"/>
                  <a:gd name="connsiteX11" fmla="*/ 44461 w 184257"/>
                  <a:gd name="connsiteY11" fmla="*/ 400354 h 504916"/>
                  <a:gd name="connsiteX12" fmla="*/ 3458 w 184257"/>
                  <a:gd name="connsiteY12" fmla="*/ 420856 h 504916"/>
                  <a:gd name="connsiteX13" fmla="*/ 28060 w 184257"/>
                  <a:gd name="connsiteY13" fmla="*/ 357300 h 504916"/>
                  <a:gd name="connsiteX14" fmla="*/ 58814 w 184257"/>
                  <a:gd name="connsiteY14" fmla="*/ 306044 h 504916"/>
                  <a:gd name="connsiteX15" fmla="*/ 52664 w 184257"/>
                  <a:gd name="connsiteY15" fmla="*/ 53866 h 504916"/>
                  <a:gd name="connsiteX0" fmla="*/ 52664 w 181873"/>
                  <a:gd name="connsiteY0" fmla="*/ 53866 h 504916"/>
                  <a:gd name="connsiteX1" fmla="*/ 108019 w 181873"/>
                  <a:gd name="connsiteY1" fmla="*/ 561 h 504916"/>
                  <a:gd name="connsiteX2" fmla="*/ 165425 w 181873"/>
                  <a:gd name="connsiteY2" fmla="*/ 43615 h 504916"/>
                  <a:gd name="connsiteX3" fmla="*/ 151074 w 181873"/>
                  <a:gd name="connsiteY3" fmla="*/ 273241 h 504916"/>
                  <a:gd name="connsiteX4" fmla="*/ 181827 w 181873"/>
                  <a:gd name="connsiteY4" fmla="*/ 414706 h 504916"/>
                  <a:gd name="connsiteX5" fmla="*/ 142873 w 181873"/>
                  <a:gd name="connsiteY5" fmla="*/ 377802 h 504916"/>
                  <a:gd name="connsiteX6" fmla="*/ 157224 w 181873"/>
                  <a:gd name="connsiteY6" fmla="*/ 492615 h 504916"/>
                  <a:gd name="connsiteX7" fmla="*/ 112119 w 181873"/>
                  <a:gd name="connsiteY7" fmla="*/ 396254 h 504916"/>
                  <a:gd name="connsiteX8" fmla="*/ 108019 w 181873"/>
                  <a:gd name="connsiteY8" fmla="*/ 504916 h 504916"/>
                  <a:gd name="connsiteX9" fmla="*/ 81366 w 181873"/>
                  <a:gd name="connsiteY9" fmla="*/ 406505 h 504916"/>
                  <a:gd name="connsiteX10" fmla="*/ 50613 w 181873"/>
                  <a:gd name="connsiteY10" fmla="*/ 498766 h 504916"/>
                  <a:gd name="connsiteX11" fmla="*/ 44461 w 181873"/>
                  <a:gd name="connsiteY11" fmla="*/ 400354 h 504916"/>
                  <a:gd name="connsiteX12" fmla="*/ 3458 w 181873"/>
                  <a:gd name="connsiteY12" fmla="*/ 420856 h 504916"/>
                  <a:gd name="connsiteX13" fmla="*/ 28060 w 181873"/>
                  <a:gd name="connsiteY13" fmla="*/ 357300 h 504916"/>
                  <a:gd name="connsiteX14" fmla="*/ 58814 w 181873"/>
                  <a:gd name="connsiteY14" fmla="*/ 306044 h 504916"/>
                  <a:gd name="connsiteX15" fmla="*/ 52664 w 181873"/>
                  <a:gd name="connsiteY15" fmla="*/ 53866 h 504916"/>
                  <a:gd name="connsiteX0" fmla="*/ 52664 w 181839"/>
                  <a:gd name="connsiteY0" fmla="*/ 53866 h 504916"/>
                  <a:gd name="connsiteX1" fmla="*/ 108019 w 181839"/>
                  <a:gd name="connsiteY1" fmla="*/ 561 h 504916"/>
                  <a:gd name="connsiteX2" fmla="*/ 165425 w 181839"/>
                  <a:gd name="connsiteY2" fmla="*/ 43615 h 504916"/>
                  <a:gd name="connsiteX3" fmla="*/ 151074 w 181839"/>
                  <a:gd name="connsiteY3" fmla="*/ 273241 h 504916"/>
                  <a:gd name="connsiteX4" fmla="*/ 181827 w 181839"/>
                  <a:gd name="connsiteY4" fmla="*/ 414706 h 504916"/>
                  <a:gd name="connsiteX5" fmla="*/ 146973 w 181839"/>
                  <a:gd name="connsiteY5" fmla="*/ 386003 h 504916"/>
                  <a:gd name="connsiteX6" fmla="*/ 157224 w 181839"/>
                  <a:gd name="connsiteY6" fmla="*/ 492615 h 504916"/>
                  <a:gd name="connsiteX7" fmla="*/ 112119 w 181839"/>
                  <a:gd name="connsiteY7" fmla="*/ 396254 h 504916"/>
                  <a:gd name="connsiteX8" fmla="*/ 108019 w 181839"/>
                  <a:gd name="connsiteY8" fmla="*/ 504916 h 504916"/>
                  <a:gd name="connsiteX9" fmla="*/ 81366 w 181839"/>
                  <a:gd name="connsiteY9" fmla="*/ 406505 h 504916"/>
                  <a:gd name="connsiteX10" fmla="*/ 50613 w 181839"/>
                  <a:gd name="connsiteY10" fmla="*/ 498766 h 504916"/>
                  <a:gd name="connsiteX11" fmla="*/ 44461 w 181839"/>
                  <a:gd name="connsiteY11" fmla="*/ 400354 h 504916"/>
                  <a:gd name="connsiteX12" fmla="*/ 3458 w 181839"/>
                  <a:gd name="connsiteY12" fmla="*/ 420856 h 504916"/>
                  <a:gd name="connsiteX13" fmla="*/ 28060 w 181839"/>
                  <a:gd name="connsiteY13" fmla="*/ 357300 h 504916"/>
                  <a:gd name="connsiteX14" fmla="*/ 58814 w 181839"/>
                  <a:gd name="connsiteY14" fmla="*/ 306044 h 504916"/>
                  <a:gd name="connsiteX15" fmla="*/ 52664 w 181839"/>
                  <a:gd name="connsiteY15" fmla="*/ 53866 h 504916"/>
                  <a:gd name="connsiteX0" fmla="*/ 52664 w 183758"/>
                  <a:gd name="connsiteY0" fmla="*/ 53866 h 504916"/>
                  <a:gd name="connsiteX1" fmla="*/ 108019 w 183758"/>
                  <a:gd name="connsiteY1" fmla="*/ 561 h 504916"/>
                  <a:gd name="connsiteX2" fmla="*/ 165425 w 183758"/>
                  <a:gd name="connsiteY2" fmla="*/ 43615 h 504916"/>
                  <a:gd name="connsiteX3" fmla="*/ 151074 w 183758"/>
                  <a:gd name="connsiteY3" fmla="*/ 273241 h 504916"/>
                  <a:gd name="connsiteX4" fmla="*/ 181827 w 183758"/>
                  <a:gd name="connsiteY4" fmla="*/ 414706 h 504916"/>
                  <a:gd name="connsiteX5" fmla="*/ 146973 w 183758"/>
                  <a:gd name="connsiteY5" fmla="*/ 386003 h 504916"/>
                  <a:gd name="connsiteX6" fmla="*/ 157224 w 183758"/>
                  <a:gd name="connsiteY6" fmla="*/ 492615 h 504916"/>
                  <a:gd name="connsiteX7" fmla="*/ 112119 w 183758"/>
                  <a:gd name="connsiteY7" fmla="*/ 396254 h 504916"/>
                  <a:gd name="connsiteX8" fmla="*/ 108019 w 183758"/>
                  <a:gd name="connsiteY8" fmla="*/ 504916 h 504916"/>
                  <a:gd name="connsiteX9" fmla="*/ 81366 w 183758"/>
                  <a:gd name="connsiteY9" fmla="*/ 406505 h 504916"/>
                  <a:gd name="connsiteX10" fmla="*/ 50613 w 183758"/>
                  <a:gd name="connsiteY10" fmla="*/ 498766 h 504916"/>
                  <a:gd name="connsiteX11" fmla="*/ 44461 w 183758"/>
                  <a:gd name="connsiteY11" fmla="*/ 400354 h 504916"/>
                  <a:gd name="connsiteX12" fmla="*/ 3458 w 183758"/>
                  <a:gd name="connsiteY12" fmla="*/ 420856 h 504916"/>
                  <a:gd name="connsiteX13" fmla="*/ 28060 w 183758"/>
                  <a:gd name="connsiteY13" fmla="*/ 357300 h 504916"/>
                  <a:gd name="connsiteX14" fmla="*/ 58814 w 183758"/>
                  <a:gd name="connsiteY14" fmla="*/ 306044 h 504916"/>
                  <a:gd name="connsiteX15" fmla="*/ 52664 w 183758"/>
                  <a:gd name="connsiteY15" fmla="*/ 53866 h 504916"/>
                  <a:gd name="connsiteX0" fmla="*/ 52664 w 183758"/>
                  <a:gd name="connsiteY0" fmla="*/ 53866 h 504916"/>
                  <a:gd name="connsiteX1" fmla="*/ 108019 w 183758"/>
                  <a:gd name="connsiteY1" fmla="*/ 561 h 504916"/>
                  <a:gd name="connsiteX2" fmla="*/ 165425 w 183758"/>
                  <a:gd name="connsiteY2" fmla="*/ 43615 h 504916"/>
                  <a:gd name="connsiteX3" fmla="*/ 151074 w 183758"/>
                  <a:gd name="connsiteY3" fmla="*/ 273241 h 504916"/>
                  <a:gd name="connsiteX4" fmla="*/ 181827 w 183758"/>
                  <a:gd name="connsiteY4" fmla="*/ 414706 h 504916"/>
                  <a:gd name="connsiteX5" fmla="*/ 146973 w 183758"/>
                  <a:gd name="connsiteY5" fmla="*/ 386003 h 504916"/>
                  <a:gd name="connsiteX6" fmla="*/ 157224 w 183758"/>
                  <a:gd name="connsiteY6" fmla="*/ 492615 h 504916"/>
                  <a:gd name="connsiteX7" fmla="*/ 112119 w 183758"/>
                  <a:gd name="connsiteY7" fmla="*/ 396254 h 504916"/>
                  <a:gd name="connsiteX8" fmla="*/ 108019 w 183758"/>
                  <a:gd name="connsiteY8" fmla="*/ 504916 h 504916"/>
                  <a:gd name="connsiteX9" fmla="*/ 81366 w 183758"/>
                  <a:gd name="connsiteY9" fmla="*/ 406505 h 504916"/>
                  <a:gd name="connsiteX10" fmla="*/ 50613 w 183758"/>
                  <a:gd name="connsiteY10" fmla="*/ 498766 h 504916"/>
                  <a:gd name="connsiteX11" fmla="*/ 44461 w 183758"/>
                  <a:gd name="connsiteY11" fmla="*/ 400354 h 504916"/>
                  <a:gd name="connsiteX12" fmla="*/ 3458 w 183758"/>
                  <a:gd name="connsiteY12" fmla="*/ 420856 h 504916"/>
                  <a:gd name="connsiteX13" fmla="*/ 28060 w 183758"/>
                  <a:gd name="connsiteY13" fmla="*/ 357300 h 504916"/>
                  <a:gd name="connsiteX14" fmla="*/ 58814 w 183758"/>
                  <a:gd name="connsiteY14" fmla="*/ 306044 h 504916"/>
                  <a:gd name="connsiteX15" fmla="*/ 52664 w 183758"/>
                  <a:gd name="connsiteY15" fmla="*/ 53866 h 504916"/>
                  <a:gd name="connsiteX0" fmla="*/ 52664 w 183758"/>
                  <a:gd name="connsiteY0" fmla="*/ 53866 h 504916"/>
                  <a:gd name="connsiteX1" fmla="*/ 108019 w 183758"/>
                  <a:gd name="connsiteY1" fmla="*/ 561 h 504916"/>
                  <a:gd name="connsiteX2" fmla="*/ 165425 w 183758"/>
                  <a:gd name="connsiteY2" fmla="*/ 43615 h 504916"/>
                  <a:gd name="connsiteX3" fmla="*/ 151074 w 183758"/>
                  <a:gd name="connsiteY3" fmla="*/ 273241 h 504916"/>
                  <a:gd name="connsiteX4" fmla="*/ 181827 w 183758"/>
                  <a:gd name="connsiteY4" fmla="*/ 414706 h 504916"/>
                  <a:gd name="connsiteX5" fmla="*/ 146973 w 183758"/>
                  <a:gd name="connsiteY5" fmla="*/ 386003 h 504916"/>
                  <a:gd name="connsiteX6" fmla="*/ 157224 w 183758"/>
                  <a:gd name="connsiteY6" fmla="*/ 492615 h 504916"/>
                  <a:gd name="connsiteX7" fmla="*/ 112119 w 183758"/>
                  <a:gd name="connsiteY7" fmla="*/ 396254 h 504916"/>
                  <a:gd name="connsiteX8" fmla="*/ 108019 w 183758"/>
                  <a:gd name="connsiteY8" fmla="*/ 504916 h 504916"/>
                  <a:gd name="connsiteX9" fmla="*/ 81366 w 183758"/>
                  <a:gd name="connsiteY9" fmla="*/ 406505 h 504916"/>
                  <a:gd name="connsiteX10" fmla="*/ 50613 w 183758"/>
                  <a:gd name="connsiteY10" fmla="*/ 498766 h 504916"/>
                  <a:gd name="connsiteX11" fmla="*/ 44461 w 183758"/>
                  <a:gd name="connsiteY11" fmla="*/ 400354 h 504916"/>
                  <a:gd name="connsiteX12" fmla="*/ 3458 w 183758"/>
                  <a:gd name="connsiteY12" fmla="*/ 420856 h 504916"/>
                  <a:gd name="connsiteX13" fmla="*/ 28060 w 183758"/>
                  <a:gd name="connsiteY13" fmla="*/ 357300 h 504916"/>
                  <a:gd name="connsiteX14" fmla="*/ 58814 w 183758"/>
                  <a:gd name="connsiteY14" fmla="*/ 306044 h 504916"/>
                  <a:gd name="connsiteX15" fmla="*/ 52664 w 183758"/>
                  <a:gd name="connsiteY15" fmla="*/ 53866 h 504916"/>
                  <a:gd name="connsiteX0" fmla="*/ 52664 w 183758"/>
                  <a:gd name="connsiteY0" fmla="*/ 53866 h 504916"/>
                  <a:gd name="connsiteX1" fmla="*/ 108019 w 183758"/>
                  <a:gd name="connsiteY1" fmla="*/ 561 h 504916"/>
                  <a:gd name="connsiteX2" fmla="*/ 165425 w 183758"/>
                  <a:gd name="connsiteY2" fmla="*/ 43615 h 504916"/>
                  <a:gd name="connsiteX3" fmla="*/ 151074 w 183758"/>
                  <a:gd name="connsiteY3" fmla="*/ 273241 h 504916"/>
                  <a:gd name="connsiteX4" fmla="*/ 181827 w 183758"/>
                  <a:gd name="connsiteY4" fmla="*/ 414706 h 504916"/>
                  <a:gd name="connsiteX5" fmla="*/ 146973 w 183758"/>
                  <a:gd name="connsiteY5" fmla="*/ 386003 h 504916"/>
                  <a:gd name="connsiteX6" fmla="*/ 157224 w 183758"/>
                  <a:gd name="connsiteY6" fmla="*/ 492615 h 504916"/>
                  <a:gd name="connsiteX7" fmla="*/ 112119 w 183758"/>
                  <a:gd name="connsiteY7" fmla="*/ 396254 h 504916"/>
                  <a:gd name="connsiteX8" fmla="*/ 108019 w 183758"/>
                  <a:gd name="connsiteY8" fmla="*/ 504916 h 504916"/>
                  <a:gd name="connsiteX9" fmla="*/ 81366 w 183758"/>
                  <a:gd name="connsiteY9" fmla="*/ 406505 h 504916"/>
                  <a:gd name="connsiteX10" fmla="*/ 50613 w 183758"/>
                  <a:gd name="connsiteY10" fmla="*/ 498766 h 504916"/>
                  <a:gd name="connsiteX11" fmla="*/ 44461 w 183758"/>
                  <a:gd name="connsiteY11" fmla="*/ 400354 h 504916"/>
                  <a:gd name="connsiteX12" fmla="*/ 3458 w 183758"/>
                  <a:gd name="connsiteY12" fmla="*/ 420856 h 504916"/>
                  <a:gd name="connsiteX13" fmla="*/ 28060 w 183758"/>
                  <a:gd name="connsiteY13" fmla="*/ 357300 h 504916"/>
                  <a:gd name="connsiteX14" fmla="*/ 58814 w 183758"/>
                  <a:gd name="connsiteY14" fmla="*/ 306044 h 504916"/>
                  <a:gd name="connsiteX15" fmla="*/ 52664 w 183758"/>
                  <a:gd name="connsiteY15" fmla="*/ 53866 h 504916"/>
                  <a:gd name="connsiteX0" fmla="*/ 52664 w 183758"/>
                  <a:gd name="connsiteY0" fmla="*/ 53866 h 504916"/>
                  <a:gd name="connsiteX1" fmla="*/ 108019 w 183758"/>
                  <a:gd name="connsiteY1" fmla="*/ 561 h 504916"/>
                  <a:gd name="connsiteX2" fmla="*/ 165425 w 183758"/>
                  <a:gd name="connsiteY2" fmla="*/ 43615 h 504916"/>
                  <a:gd name="connsiteX3" fmla="*/ 151074 w 183758"/>
                  <a:gd name="connsiteY3" fmla="*/ 273241 h 504916"/>
                  <a:gd name="connsiteX4" fmla="*/ 181827 w 183758"/>
                  <a:gd name="connsiteY4" fmla="*/ 414706 h 504916"/>
                  <a:gd name="connsiteX5" fmla="*/ 146973 w 183758"/>
                  <a:gd name="connsiteY5" fmla="*/ 386003 h 504916"/>
                  <a:gd name="connsiteX6" fmla="*/ 157224 w 183758"/>
                  <a:gd name="connsiteY6" fmla="*/ 492615 h 504916"/>
                  <a:gd name="connsiteX7" fmla="*/ 112119 w 183758"/>
                  <a:gd name="connsiteY7" fmla="*/ 396254 h 504916"/>
                  <a:gd name="connsiteX8" fmla="*/ 108019 w 183758"/>
                  <a:gd name="connsiteY8" fmla="*/ 504916 h 504916"/>
                  <a:gd name="connsiteX9" fmla="*/ 81366 w 183758"/>
                  <a:gd name="connsiteY9" fmla="*/ 406505 h 504916"/>
                  <a:gd name="connsiteX10" fmla="*/ 50613 w 183758"/>
                  <a:gd name="connsiteY10" fmla="*/ 498766 h 504916"/>
                  <a:gd name="connsiteX11" fmla="*/ 44461 w 183758"/>
                  <a:gd name="connsiteY11" fmla="*/ 400354 h 504916"/>
                  <a:gd name="connsiteX12" fmla="*/ 3458 w 183758"/>
                  <a:gd name="connsiteY12" fmla="*/ 420856 h 504916"/>
                  <a:gd name="connsiteX13" fmla="*/ 28060 w 183758"/>
                  <a:gd name="connsiteY13" fmla="*/ 357300 h 504916"/>
                  <a:gd name="connsiteX14" fmla="*/ 58814 w 183758"/>
                  <a:gd name="connsiteY14" fmla="*/ 306044 h 504916"/>
                  <a:gd name="connsiteX15" fmla="*/ 52664 w 183758"/>
                  <a:gd name="connsiteY15" fmla="*/ 53866 h 504916"/>
                  <a:gd name="connsiteX0" fmla="*/ 52664 w 183758"/>
                  <a:gd name="connsiteY0" fmla="*/ 53866 h 504916"/>
                  <a:gd name="connsiteX1" fmla="*/ 108019 w 183758"/>
                  <a:gd name="connsiteY1" fmla="*/ 561 h 504916"/>
                  <a:gd name="connsiteX2" fmla="*/ 165425 w 183758"/>
                  <a:gd name="connsiteY2" fmla="*/ 43615 h 504916"/>
                  <a:gd name="connsiteX3" fmla="*/ 151074 w 183758"/>
                  <a:gd name="connsiteY3" fmla="*/ 273241 h 504916"/>
                  <a:gd name="connsiteX4" fmla="*/ 181827 w 183758"/>
                  <a:gd name="connsiteY4" fmla="*/ 414706 h 504916"/>
                  <a:gd name="connsiteX5" fmla="*/ 146973 w 183758"/>
                  <a:gd name="connsiteY5" fmla="*/ 386003 h 504916"/>
                  <a:gd name="connsiteX6" fmla="*/ 157224 w 183758"/>
                  <a:gd name="connsiteY6" fmla="*/ 492615 h 504916"/>
                  <a:gd name="connsiteX7" fmla="*/ 112119 w 183758"/>
                  <a:gd name="connsiteY7" fmla="*/ 396254 h 504916"/>
                  <a:gd name="connsiteX8" fmla="*/ 108019 w 183758"/>
                  <a:gd name="connsiteY8" fmla="*/ 504916 h 504916"/>
                  <a:gd name="connsiteX9" fmla="*/ 81366 w 183758"/>
                  <a:gd name="connsiteY9" fmla="*/ 406505 h 504916"/>
                  <a:gd name="connsiteX10" fmla="*/ 50613 w 183758"/>
                  <a:gd name="connsiteY10" fmla="*/ 498766 h 504916"/>
                  <a:gd name="connsiteX11" fmla="*/ 44461 w 183758"/>
                  <a:gd name="connsiteY11" fmla="*/ 400354 h 504916"/>
                  <a:gd name="connsiteX12" fmla="*/ 3458 w 183758"/>
                  <a:gd name="connsiteY12" fmla="*/ 420856 h 504916"/>
                  <a:gd name="connsiteX13" fmla="*/ 28060 w 183758"/>
                  <a:gd name="connsiteY13" fmla="*/ 357300 h 504916"/>
                  <a:gd name="connsiteX14" fmla="*/ 58814 w 183758"/>
                  <a:gd name="connsiteY14" fmla="*/ 270875 h 504916"/>
                  <a:gd name="connsiteX15" fmla="*/ 52664 w 183758"/>
                  <a:gd name="connsiteY15" fmla="*/ 53866 h 504916"/>
                  <a:gd name="connsiteX0" fmla="*/ 52664 w 183758"/>
                  <a:gd name="connsiteY0" fmla="*/ 53866 h 504916"/>
                  <a:gd name="connsiteX1" fmla="*/ 108019 w 183758"/>
                  <a:gd name="connsiteY1" fmla="*/ 561 h 504916"/>
                  <a:gd name="connsiteX2" fmla="*/ 165425 w 183758"/>
                  <a:gd name="connsiteY2" fmla="*/ 43615 h 504916"/>
                  <a:gd name="connsiteX3" fmla="*/ 151074 w 183758"/>
                  <a:gd name="connsiteY3" fmla="*/ 273241 h 504916"/>
                  <a:gd name="connsiteX4" fmla="*/ 181827 w 183758"/>
                  <a:gd name="connsiteY4" fmla="*/ 414706 h 504916"/>
                  <a:gd name="connsiteX5" fmla="*/ 146973 w 183758"/>
                  <a:gd name="connsiteY5" fmla="*/ 386003 h 504916"/>
                  <a:gd name="connsiteX6" fmla="*/ 157224 w 183758"/>
                  <a:gd name="connsiteY6" fmla="*/ 492615 h 504916"/>
                  <a:gd name="connsiteX7" fmla="*/ 112119 w 183758"/>
                  <a:gd name="connsiteY7" fmla="*/ 396254 h 504916"/>
                  <a:gd name="connsiteX8" fmla="*/ 108019 w 183758"/>
                  <a:gd name="connsiteY8" fmla="*/ 504916 h 504916"/>
                  <a:gd name="connsiteX9" fmla="*/ 81366 w 183758"/>
                  <a:gd name="connsiteY9" fmla="*/ 406505 h 504916"/>
                  <a:gd name="connsiteX10" fmla="*/ 50613 w 183758"/>
                  <a:gd name="connsiteY10" fmla="*/ 498766 h 504916"/>
                  <a:gd name="connsiteX11" fmla="*/ 44461 w 183758"/>
                  <a:gd name="connsiteY11" fmla="*/ 400354 h 504916"/>
                  <a:gd name="connsiteX12" fmla="*/ 3458 w 183758"/>
                  <a:gd name="connsiteY12" fmla="*/ 420856 h 504916"/>
                  <a:gd name="connsiteX13" fmla="*/ 28060 w 183758"/>
                  <a:gd name="connsiteY13" fmla="*/ 357300 h 504916"/>
                  <a:gd name="connsiteX14" fmla="*/ 54906 w 183758"/>
                  <a:gd name="connsiteY14" fmla="*/ 304090 h 504916"/>
                  <a:gd name="connsiteX15" fmla="*/ 52664 w 183758"/>
                  <a:gd name="connsiteY15" fmla="*/ 53866 h 504916"/>
                  <a:gd name="connsiteX0" fmla="*/ 52664 w 183758"/>
                  <a:gd name="connsiteY0" fmla="*/ 53866 h 504916"/>
                  <a:gd name="connsiteX1" fmla="*/ 108019 w 183758"/>
                  <a:gd name="connsiteY1" fmla="*/ 561 h 504916"/>
                  <a:gd name="connsiteX2" fmla="*/ 165425 w 183758"/>
                  <a:gd name="connsiteY2" fmla="*/ 43615 h 504916"/>
                  <a:gd name="connsiteX3" fmla="*/ 151074 w 183758"/>
                  <a:gd name="connsiteY3" fmla="*/ 273241 h 504916"/>
                  <a:gd name="connsiteX4" fmla="*/ 181827 w 183758"/>
                  <a:gd name="connsiteY4" fmla="*/ 414706 h 504916"/>
                  <a:gd name="connsiteX5" fmla="*/ 146973 w 183758"/>
                  <a:gd name="connsiteY5" fmla="*/ 386003 h 504916"/>
                  <a:gd name="connsiteX6" fmla="*/ 157224 w 183758"/>
                  <a:gd name="connsiteY6" fmla="*/ 492615 h 504916"/>
                  <a:gd name="connsiteX7" fmla="*/ 112119 w 183758"/>
                  <a:gd name="connsiteY7" fmla="*/ 396254 h 504916"/>
                  <a:gd name="connsiteX8" fmla="*/ 108019 w 183758"/>
                  <a:gd name="connsiteY8" fmla="*/ 504916 h 504916"/>
                  <a:gd name="connsiteX9" fmla="*/ 81366 w 183758"/>
                  <a:gd name="connsiteY9" fmla="*/ 406505 h 504916"/>
                  <a:gd name="connsiteX10" fmla="*/ 50613 w 183758"/>
                  <a:gd name="connsiteY10" fmla="*/ 498766 h 504916"/>
                  <a:gd name="connsiteX11" fmla="*/ 44461 w 183758"/>
                  <a:gd name="connsiteY11" fmla="*/ 400354 h 504916"/>
                  <a:gd name="connsiteX12" fmla="*/ 3458 w 183758"/>
                  <a:gd name="connsiteY12" fmla="*/ 420856 h 504916"/>
                  <a:gd name="connsiteX13" fmla="*/ 28060 w 183758"/>
                  <a:gd name="connsiteY13" fmla="*/ 357300 h 504916"/>
                  <a:gd name="connsiteX14" fmla="*/ 54906 w 183758"/>
                  <a:gd name="connsiteY14" fmla="*/ 304090 h 504916"/>
                  <a:gd name="connsiteX15" fmla="*/ 52664 w 183758"/>
                  <a:gd name="connsiteY15" fmla="*/ 53866 h 504916"/>
                  <a:gd name="connsiteX0" fmla="*/ 52664 w 183758"/>
                  <a:gd name="connsiteY0" fmla="*/ 53866 h 504916"/>
                  <a:gd name="connsiteX1" fmla="*/ 108019 w 183758"/>
                  <a:gd name="connsiteY1" fmla="*/ 561 h 504916"/>
                  <a:gd name="connsiteX2" fmla="*/ 165425 w 183758"/>
                  <a:gd name="connsiteY2" fmla="*/ 43615 h 504916"/>
                  <a:gd name="connsiteX3" fmla="*/ 151074 w 183758"/>
                  <a:gd name="connsiteY3" fmla="*/ 273241 h 504916"/>
                  <a:gd name="connsiteX4" fmla="*/ 181827 w 183758"/>
                  <a:gd name="connsiteY4" fmla="*/ 414706 h 504916"/>
                  <a:gd name="connsiteX5" fmla="*/ 146973 w 183758"/>
                  <a:gd name="connsiteY5" fmla="*/ 386003 h 504916"/>
                  <a:gd name="connsiteX6" fmla="*/ 157224 w 183758"/>
                  <a:gd name="connsiteY6" fmla="*/ 492615 h 504916"/>
                  <a:gd name="connsiteX7" fmla="*/ 112119 w 183758"/>
                  <a:gd name="connsiteY7" fmla="*/ 396254 h 504916"/>
                  <a:gd name="connsiteX8" fmla="*/ 108019 w 183758"/>
                  <a:gd name="connsiteY8" fmla="*/ 504916 h 504916"/>
                  <a:gd name="connsiteX9" fmla="*/ 81366 w 183758"/>
                  <a:gd name="connsiteY9" fmla="*/ 406505 h 504916"/>
                  <a:gd name="connsiteX10" fmla="*/ 50613 w 183758"/>
                  <a:gd name="connsiteY10" fmla="*/ 498766 h 504916"/>
                  <a:gd name="connsiteX11" fmla="*/ 44461 w 183758"/>
                  <a:gd name="connsiteY11" fmla="*/ 400354 h 504916"/>
                  <a:gd name="connsiteX12" fmla="*/ 3458 w 183758"/>
                  <a:gd name="connsiteY12" fmla="*/ 420856 h 504916"/>
                  <a:gd name="connsiteX13" fmla="*/ 28060 w 183758"/>
                  <a:gd name="connsiteY13" fmla="*/ 357300 h 504916"/>
                  <a:gd name="connsiteX14" fmla="*/ 54906 w 183758"/>
                  <a:gd name="connsiteY14" fmla="*/ 304090 h 504916"/>
                  <a:gd name="connsiteX15" fmla="*/ 52664 w 183758"/>
                  <a:gd name="connsiteY15" fmla="*/ 53866 h 504916"/>
                  <a:gd name="connsiteX0" fmla="*/ 52664 w 183758"/>
                  <a:gd name="connsiteY0" fmla="*/ 53866 h 504916"/>
                  <a:gd name="connsiteX1" fmla="*/ 108019 w 183758"/>
                  <a:gd name="connsiteY1" fmla="*/ 561 h 504916"/>
                  <a:gd name="connsiteX2" fmla="*/ 165425 w 183758"/>
                  <a:gd name="connsiteY2" fmla="*/ 43615 h 504916"/>
                  <a:gd name="connsiteX3" fmla="*/ 151074 w 183758"/>
                  <a:gd name="connsiteY3" fmla="*/ 273241 h 504916"/>
                  <a:gd name="connsiteX4" fmla="*/ 181827 w 183758"/>
                  <a:gd name="connsiteY4" fmla="*/ 414706 h 504916"/>
                  <a:gd name="connsiteX5" fmla="*/ 146973 w 183758"/>
                  <a:gd name="connsiteY5" fmla="*/ 386003 h 504916"/>
                  <a:gd name="connsiteX6" fmla="*/ 157224 w 183758"/>
                  <a:gd name="connsiteY6" fmla="*/ 492615 h 504916"/>
                  <a:gd name="connsiteX7" fmla="*/ 112119 w 183758"/>
                  <a:gd name="connsiteY7" fmla="*/ 396254 h 504916"/>
                  <a:gd name="connsiteX8" fmla="*/ 108019 w 183758"/>
                  <a:gd name="connsiteY8" fmla="*/ 504916 h 504916"/>
                  <a:gd name="connsiteX9" fmla="*/ 81366 w 183758"/>
                  <a:gd name="connsiteY9" fmla="*/ 406505 h 504916"/>
                  <a:gd name="connsiteX10" fmla="*/ 50613 w 183758"/>
                  <a:gd name="connsiteY10" fmla="*/ 498766 h 504916"/>
                  <a:gd name="connsiteX11" fmla="*/ 44461 w 183758"/>
                  <a:gd name="connsiteY11" fmla="*/ 400354 h 504916"/>
                  <a:gd name="connsiteX12" fmla="*/ 3458 w 183758"/>
                  <a:gd name="connsiteY12" fmla="*/ 420856 h 504916"/>
                  <a:gd name="connsiteX13" fmla="*/ 28060 w 183758"/>
                  <a:gd name="connsiteY13" fmla="*/ 357300 h 504916"/>
                  <a:gd name="connsiteX14" fmla="*/ 56860 w 183758"/>
                  <a:gd name="connsiteY14" fmla="*/ 227890 h 504916"/>
                  <a:gd name="connsiteX15" fmla="*/ 52664 w 183758"/>
                  <a:gd name="connsiteY15" fmla="*/ 53866 h 504916"/>
                  <a:gd name="connsiteX0" fmla="*/ 52664 w 183758"/>
                  <a:gd name="connsiteY0" fmla="*/ 53866 h 504916"/>
                  <a:gd name="connsiteX1" fmla="*/ 108019 w 183758"/>
                  <a:gd name="connsiteY1" fmla="*/ 561 h 504916"/>
                  <a:gd name="connsiteX2" fmla="*/ 165425 w 183758"/>
                  <a:gd name="connsiteY2" fmla="*/ 43615 h 504916"/>
                  <a:gd name="connsiteX3" fmla="*/ 151074 w 183758"/>
                  <a:gd name="connsiteY3" fmla="*/ 273241 h 504916"/>
                  <a:gd name="connsiteX4" fmla="*/ 181827 w 183758"/>
                  <a:gd name="connsiteY4" fmla="*/ 414706 h 504916"/>
                  <a:gd name="connsiteX5" fmla="*/ 146973 w 183758"/>
                  <a:gd name="connsiteY5" fmla="*/ 386003 h 504916"/>
                  <a:gd name="connsiteX6" fmla="*/ 157224 w 183758"/>
                  <a:gd name="connsiteY6" fmla="*/ 492615 h 504916"/>
                  <a:gd name="connsiteX7" fmla="*/ 112119 w 183758"/>
                  <a:gd name="connsiteY7" fmla="*/ 396254 h 504916"/>
                  <a:gd name="connsiteX8" fmla="*/ 108019 w 183758"/>
                  <a:gd name="connsiteY8" fmla="*/ 504916 h 504916"/>
                  <a:gd name="connsiteX9" fmla="*/ 81366 w 183758"/>
                  <a:gd name="connsiteY9" fmla="*/ 406505 h 504916"/>
                  <a:gd name="connsiteX10" fmla="*/ 50613 w 183758"/>
                  <a:gd name="connsiteY10" fmla="*/ 498766 h 504916"/>
                  <a:gd name="connsiteX11" fmla="*/ 44461 w 183758"/>
                  <a:gd name="connsiteY11" fmla="*/ 400354 h 504916"/>
                  <a:gd name="connsiteX12" fmla="*/ 3458 w 183758"/>
                  <a:gd name="connsiteY12" fmla="*/ 420856 h 504916"/>
                  <a:gd name="connsiteX13" fmla="*/ 28060 w 183758"/>
                  <a:gd name="connsiteY13" fmla="*/ 357300 h 504916"/>
                  <a:gd name="connsiteX14" fmla="*/ 56860 w 183758"/>
                  <a:gd name="connsiteY14" fmla="*/ 227890 h 504916"/>
                  <a:gd name="connsiteX15" fmla="*/ 52664 w 183758"/>
                  <a:gd name="connsiteY15" fmla="*/ 53866 h 504916"/>
                  <a:gd name="connsiteX0" fmla="*/ 52664 w 183758"/>
                  <a:gd name="connsiteY0" fmla="*/ 59467 h 510517"/>
                  <a:gd name="connsiteX1" fmla="*/ 100203 w 183758"/>
                  <a:gd name="connsiteY1" fmla="*/ 301 h 510517"/>
                  <a:gd name="connsiteX2" fmla="*/ 165425 w 183758"/>
                  <a:gd name="connsiteY2" fmla="*/ 49216 h 510517"/>
                  <a:gd name="connsiteX3" fmla="*/ 151074 w 183758"/>
                  <a:gd name="connsiteY3" fmla="*/ 278842 h 510517"/>
                  <a:gd name="connsiteX4" fmla="*/ 181827 w 183758"/>
                  <a:gd name="connsiteY4" fmla="*/ 420307 h 510517"/>
                  <a:gd name="connsiteX5" fmla="*/ 146973 w 183758"/>
                  <a:gd name="connsiteY5" fmla="*/ 391604 h 510517"/>
                  <a:gd name="connsiteX6" fmla="*/ 157224 w 183758"/>
                  <a:gd name="connsiteY6" fmla="*/ 498216 h 510517"/>
                  <a:gd name="connsiteX7" fmla="*/ 112119 w 183758"/>
                  <a:gd name="connsiteY7" fmla="*/ 401855 h 510517"/>
                  <a:gd name="connsiteX8" fmla="*/ 108019 w 183758"/>
                  <a:gd name="connsiteY8" fmla="*/ 510517 h 510517"/>
                  <a:gd name="connsiteX9" fmla="*/ 81366 w 183758"/>
                  <a:gd name="connsiteY9" fmla="*/ 412106 h 510517"/>
                  <a:gd name="connsiteX10" fmla="*/ 50613 w 183758"/>
                  <a:gd name="connsiteY10" fmla="*/ 504367 h 510517"/>
                  <a:gd name="connsiteX11" fmla="*/ 44461 w 183758"/>
                  <a:gd name="connsiteY11" fmla="*/ 405955 h 510517"/>
                  <a:gd name="connsiteX12" fmla="*/ 3458 w 183758"/>
                  <a:gd name="connsiteY12" fmla="*/ 426457 h 510517"/>
                  <a:gd name="connsiteX13" fmla="*/ 28060 w 183758"/>
                  <a:gd name="connsiteY13" fmla="*/ 362901 h 510517"/>
                  <a:gd name="connsiteX14" fmla="*/ 56860 w 183758"/>
                  <a:gd name="connsiteY14" fmla="*/ 233491 h 510517"/>
                  <a:gd name="connsiteX15" fmla="*/ 52664 w 183758"/>
                  <a:gd name="connsiteY15" fmla="*/ 59467 h 510517"/>
                  <a:gd name="connsiteX0" fmla="*/ 52664 w 181838"/>
                  <a:gd name="connsiteY0" fmla="*/ 59721 h 510771"/>
                  <a:gd name="connsiteX1" fmla="*/ 100203 w 181838"/>
                  <a:gd name="connsiteY1" fmla="*/ 555 h 510771"/>
                  <a:gd name="connsiteX2" fmla="*/ 165425 w 181838"/>
                  <a:gd name="connsiteY2" fmla="*/ 49470 h 510771"/>
                  <a:gd name="connsiteX3" fmla="*/ 151074 w 181838"/>
                  <a:gd name="connsiteY3" fmla="*/ 310357 h 510771"/>
                  <a:gd name="connsiteX4" fmla="*/ 181827 w 181838"/>
                  <a:gd name="connsiteY4" fmla="*/ 420561 h 510771"/>
                  <a:gd name="connsiteX5" fmla="*/ 146973 w 181838"/>
                  <a:gd name="connsiteY5" fmla="*/ 391858 h 510771"/>
                  <a:gd name="connsiteX6" fmla="*/ 157224 w 181838"/>
                  <a:gd name="connsiteY6" fmla="*/ 498470 h 510771"/>
                  <a:gd name="connsiteX7" fmla="*/ 112119 w 181838"/>
                  <a:gd name="connsiteY7" fmla="*/ 402109 h 510771"/>
                  <a:gd name="connsiteX8" fmla="*/ 108019 w 181838"/>
                  <a:gd name="connsiteY8" fmla="*/ 510771 h 510771"/>
                  <a:gd name="connsiteX9" fmla="*/ 81366 w 181838"/>
                  <a:gd name="connsiteY9" fmla="*/ 412360 h 510771"/>
                  <a:gd name="connsiteX10" fmla="*/ 50613 w 181838"/>
                  <a:gd name="connsiteY10" fmla="*/ 504621 h 510771"/>
                  <a:gd name="connsiteX11" fmla="*/ 44461 w 181838"/>
                  <a:gd name="connsiteY11" fmla="*/ 406209 h 510771"/>
                  <a:gd name="connsiteX12" fmla="*/ 3458 w 181838"/>
                  <a:gd name="connsiteY12" fmla="*/ 426711 h 510771"/>
                  <a:gd name="connsiteX13" fmla="*/ 28060 w 181838"/>
                  <a:gd name="connsiteY13" fmla="*/ 363155 h 510771"/>
                  <a:gd name="connsiteX14" fmla="*/ 56860 w 181838"/>
                  <a:gd name="connsiteY14" fmla="*/ 233745 h 510771"/>
                  <a:gd name="connsiteX15" fmla="*/ 52664 w 181838"/>
                  <a:gd name="connsiteY15" fmla="*/ 59721 h 510771"/>
                  <a:gd name="connsiteX0" fmla="*/ 52664 w 181838"/>
                  <a:gd name="connsiteY0" fmla="*/ 59721 h 510771"/>
                  <a:gd name="connsiteX1" fmla="*/ 100203 w 181838"/>
                  <a:gd name="connsiteY1" fmla="*/ 555 h 510771"/>
                  <a:gd name="connsiteX2" fmla="*/ 165425 w 181838"/>
                  <a:gd name="connsiteY2" fmla="*/ 49470 h 510771"/>
                  <a:gd name="connsiteX3" fmla="*/ 151074 w 181838"/>
                  <a:gd name="connsiteY3" fmla="*/ 310357 h 510771"/>
                  <a:gd name="connsiteX4" fmla="*/ 181827 w 181838"/>
                  <a:gd name="connsiteY4" fmla="*/ 420561 h 510771"/>
                  <a:gd name="connsiteX5" fmla="*/ 146973 w 181838"/>
                  <a:gd name="connsiteY5" fmla="*/ 391858 h 510771"/>
                  <a:gd name="connsiteX6" fmla="*/ 157224 w 181838"/>
                  <a:gd name="connsiteY6" fmla="*/ 498470 h 510771"/>
                  <a:gd name="connsiteX7" fmla="*/ 112119 w 181838"/>
                  <a:gd name="connsiteY7" fmla="*/ 402109 h 510771"/>
                  <a:gd name="connsiteX8" fmla="*/ 108019 w 181838"/>
                  <a:gd name="connsiteY8" fmla="*/ 510771 h 510771"/>
                  <a:gd name="connsiteX9" fmla="*/ 81366 w 181838"/>
                  <a:gd name="connsiteY9" fmla="*/ 412360 h 510771"/>
                  <a:gd name="connsiteX10" fmla="*/ 50613 w 181838"/>
                  <a:gd name="connsiteY10" fmla="*/ 504621 h 510771"/>
                  <a:gd name="connsiteX11" fmla="*/ 44461 w 181838"/>
                  <a:gd name="connsiteY11" fmla="*/ 406209 h 510771"/>
                  <a:gd name="connsiteX12" fmla="*/ 3458 w 181838"/>
                  <a:gd name="connsiteY12" fmla="*/ 426711 h 510771"/>
                  <a:gd name="connsiteX13" fmla="*/ 28060 w 181838"/>
                  <a:gd name="connsiteY13" fmla="*/ 363155 h 510771"/>
                  <a:gd name="connsiteX14" fmla="*/ 56860 w 181838"/>
                  <a:gd name="connsiteY14" fmla="*/ 233745 h 510771"/>
                  <a:gd name="connsiteX15" fmla="*/ 52664 w 181838"/>
                  <a:gd name="connsiteY15" fmla="*/ 59721 h 510771"/>
                  <a:gd name="connsiteX0" fmla="*/ 52664 w 183622"/>
                  <a:gd name="connsiteY0" fmla="*/ 59721 h 510771"/>
                  <a:gd name="connsiteX1" fmla="*/ 100203 w 183622"/>
                  <a:gd name="connsiteY1" fmla="*/ 555 h 510771"/>
                  <a:gd name="connsiteX2" fmla="*/ 165425 w 183622"/>
                  <a:gd name="connsiteY2" fmla="*/ 49470 h 510771"/>
                  <a:gd name="connsiteX3" fmla="*/ 151074 w 183622"/>
                  <a:gd name="connsiteY3" fmla="*/ 310357 h 510771"/>
                  <a:gd name="connsiteX4" fmla="*/ 181827 w 183622"/>
                  <a:gd name="connsiteY4" fmla="*/ 420561 h 510771"/>
                  <a:gd name="connsiteX5" fmla="*/ 146973 w 183622"/>
                  <a:gd name="connsiteY5" fmla="*/ 391858 h 510771"/>
                  <a:gd name="connsiteX6" fmla="*/ 157224 w 183622"/>
                  <a:gd name="connsiteY6" fmla="*/ 498470 h 510771"/>
                  <a:gd name="connsiteX7" fmla="*/ 112119 w 183622"/>
                  <a:gd name="connsiteY7" fmla="*/ 402109 h 510771"/>
                  <a:gd name="connsiteX8" fmla="*/ 108019 w 183622"/>
                  <a:gd name="connsiteY8" fmla="*/ 510771 h 510771"/>
                  <a:gd name="connsiteX9" fmla="*/ 81366 w 183622"/>
                  <a:gd name="connsiteY9" fmla="*/ 412360 h 510771"/>
                  <a:gd name="connsiteX10" fmla="*/ 50613 w 183622"/>
                  <a:gd name="connsiteY10" fmla="*/ 504621 h 510771"/>
                  <a:gd name="connsiteX11" fmla="*/ 44461 w 183622"/>
                  <a:gd name="connsiteY11" fmla="*/ 406209 h 510771"/>
                  <a:gd name="connsiteX12" fmla="*/ 3458 w 183622"/>
                  <a:gd name="connsiteY12" fmla="*/ 426711 h 510771"/>
                  <a:gd name="connsiteX13" fmla="*/ 28060 w 183622"/>
                  <a:gd name="connsiteY13" fmla="*/ 363155 h 510771"/>
                  <a:gd name="connsiteX14" fmla="*/ 56860 w 183622"/>
                  <a:gd name="connsiteY14" fmla="*/ 233745 h 510771"/>
                  <a:gd name="connsiteX15" fmla="*/ 52664 w 183622"/>
                  <a:gd name="connsiteY15" fmla="*/ 59721 h 510771"/>
                  <a:gd name="connsiteX0" fmla="*/ 52664 w 183622"/>
                  <a:gd name="connsiteY0" fmla="*/ 59721 h 510771"/>
                  <a:gd name="connsiteX1" fmla="*/ 100203 w 183622"/>
                  <a:gd name="connsiteY1" fmla="*/ 555 h 510771"/>
                  <a:gd name="connsiteX2" fmla="*/ 165425 w 183622"/>
                  <a:gd name="connsiteY2" fmla="*/ 49470 h 510771"/>
                  <a:gd name="connsiteX3" fmla="*/ 151074 w 183622"/>
                  <a:gd name="connsiteY3" fmla="*/ 310357 h 510771"/>
                  <a:gd name="connsiteX4" fmla="*/ 181827 w 183622"/>
                  <a:gd name="connsiteY4" fmla="*/ 420561 h 510771"/>
                  <a:gd name="connsiteX5" fmla="*/ 146973 w 183622"/>
                  <a:gd name="connsiteY5" fmla="*/ 391858 h 510771"/>
                  <a:gd name="connsiteX6" fmla="*/ 157224 w 183622"/>
                  <a:gd name="connsiteY6" fmla="*/ 498470 h 510771"/>
                  <a:gd name="connsiteX7" fmla="*/ 112119 w 183622"/>
                  <a:gd name="connsiteY7" fmla="*/ 402109 h 510771"/>
                  <a:gd name="connsiteX8" fmla="*/ 108019 w 183622"/>
                  <a:gd name="connsiteY8" fmla="*/ 510771 h 510771"/>
                  <a:gd name="connsiteX9" fmla="*/ 81366 w 183622"/>
                  <a:gd name="connsiteY9" fmla="*/ 412360 h 510771"/>
                  <a:gd name="connsiteX10" fmla="*/ 50613 w 183622"/>
                  <a:gd name="connsiteY10" fmla="*/ 504621 h 510771"/>
                  <a:gd name="connsiteX11" fmla="*/ 44461 w 183622"/>
                  <a:gd name="connsiteY11" fmla="*/ 406209 h 510771"/>
                  <a:gd name="connsiteX12" fmla="*/ 3458 w 183622"/>
                  <a:gd name="connsiteY12" fmla="*/ 426711 h 510771"/>
                  <a:gd name="connsiteX13" fmla="*/ 28060 w 183622"/>
                  <a:gd name="connsiteY13" fmla="*/ 363155 h 510771"/>
                  <a:gd name="connsiteX14" fmla="*/ 56860 w 183622"/>
                  <a:gd name="connsiteY14" fmla="*/ 233745 h 510771"/>
                  <a:gd name="connsiteX15" fmla="*/ 52664 w 183622"/>
                  <a:gd name="connsiteY15" fmla="*/ 59721 h 510771"/>
                  <a:gd name="connsiteX0" fmla="*/ 52664 w 183622"/>
                  <a:gd name="connsiteY0" fmla="*/ 59721 h 510771"/>
                  <a:gd name="connsiteX1" fmla="*/ 100203 w 183622"/>
                  <a:gd name="connsiteY1" fmla="*/ 555 h 510771"/>
                  <a:gd name="connsiteX2" fmla="*/ 165425 w 183622"/>
                  <a:gd name="connsiteY2" fmla="*/ 49470 h 510771"/>
                  <a:gd name="connsiteX3" fmla="*/ 151074 w 183622"/>
                  <a:gd name="connsiteY3" fmla="*/ 310357 h 510771"/>
                  <a:gd name="connsiteX4" fmla="*/ 181827 w 183622"/>
                  <a:gd name="connsiteY4" fmla="*/ 420561 h 510771"/>
                  <a:gd name="connsiteX5" fmla="*/ 146973 w 183622"/>
                  <a:gd name="connsiteY5" fmla="*/ 391858 h 510771"/>
                  <a:gd name="connsiteX6" fmla="*/ 157224 w 183622"/>
                  <a:gd name="connsiteY6" fmla="*/ 498470 h 510771"/>
                  <a:gd name="connsiteX7" fmla="*/ 112119 w 183622"/>
                  <a:gd name="connsiteY7" fmla="*/ 402109 h 510771"/>
                  <a:gd name="connsiteX8" fmla="*/ 108019 w 183622"/>
                  <a:gd name="connsiteY8" fmla="*/ 510771 h 510771"/>
                  <a:gd name="connsiteX9" fmla="*/ 81366 w 183622"/>
                  <a:gd name="connsiteY9" fmla="*/ 412360 h 510771"/>
                  <a:gd name="connsiteX10" fmla="*/ 50613 w 183622"/>
                  <a:gd name="connsiteY10" fmla="*/ 504621 h 510771"/>
                  <a:gd name="connsiteX11" fmla="*/ 44461 w 183622"/>
                  <a:gd name="connsiteY11" fmla="*/ 406209 h 510771"/>
                  <a:gd name="connsiteX12" fmla="*/ 3458 w 183622"/>
                  <a:gd name="connsiteY12" fmla="*/ 426711 h 510771"/>
                  <a:gd name="connsiteX13" fmla="*/ 28060 w 183622"/>
                  <a:gd name="connsiteY13" fmla="*/ 363155 h 510771"/>
                  <a:gd name="connsiteX14" fmla="*/ 56860 w 183622"/>
                  <a:gd name="connsiteY14" fmla="*/ 233745 h 510771"/>
                  <a:gd name="connsiteX15" fmla="*/ 52664 w 183622"/>
                  <a:gd name="connsiteY15" fmla="*/ 59721 h 510771"/>
                  <a:gd name="connsiteX0" fmla="*/ 52664 w 183622"/>
                  <a:gd name="connsiteY0" fmla="*/ 59721 h 510771"/>
                  <a:gd name="connsiteX1" fmla="*/ 100203 w 183622"/>
                  <a:gd name="connsiteY1" fmla="*/ 555 h 510771"/>
                  <a:gd name="connsiteX2" fmla="*/ 165425 w 183622"/>
                  <a:gd name="connsiteY2" fmla="*/ 49470 h 510771"/>
                  <a:gd name="connsiteX3" fmla="*/ 151074 w 183622"/>
                  <a:gd name="connsiteY3" fmla="*/ 310357 h 510771"/>
                  <a:gd name="connsiteX4" fmla="*/ 181827 w 183622"/>
                  <a:gd name="connsiteY4" fmla="*/ 420561 h 510771"/>
                  <a:gd name="connsiteX5" fmla="*/ 146973 w 183622"/>
                  <a:gd name="connsiteY5" fmla="*/ 391858 h 510771"/>
                  <a:gd name="connsiteX6" fmla="*/ 157224 w 183622"/>
                  <a:gd name="connsiteY6" fmla="*/ 498470 h 510771"/>
                  <a:gd name="connsiteX7" fmla="*/ 112119 w 183622"/>
                  <a:gd name="connsiteY7" fmla="*/ 402109 h 510771"/>
                  <a:gd name="connsiteX8" fmla="*/ 108019 w 183622"/>
                  <a:gd name="connsiteY8" fmla="*/ 510771 h 510771"/>
                  <a:gd name="connsiteX9" fmla="*/ 81366 w 183622"/>
                  <a:gd name="connsiteY9" fmla="*/ 412360 h 510771"/>
                  <a:gd name="connsiteX10" fmla="*/ 50613 w 183622"/>
                  <a:gd name="connsiteY10" fmla="*/ 504621 h 510771"/>
                  <a:gd name="connsiteX11" fmla="*/ 44461 w 183622"/>
                  <a:gd name="connsiteY11" fmla="*/ 406209 h 510771"/>
                  <a:gd name="connsiteX12" fmla="*/ 3458 w 183622"/>
                  <a:gd name="connsiteY12" fmla="*/ 426711 h 510771"/>
                  <a:gd name="connsiteX13" fmla="*/ 28060 w 183622"/>
                  <a:gd name="connsiteY13" fmla="*/ 363155 h 510771"/>
                  <a:gd name="connsiteX14" fmla="*/ 56860 w 183622"/>
                  <a:gd name="connsiteY14" fmla="*/ 233745 h 510771"/>
                  <a:gd name="connsiteX15" fmla="*/ 52664 w 183622"/>
                  <a:gd name="connsiteY15" fmla="*/ 59721 h 510771"/>
                  <a:gd name="connsiteX0" fmla="*/ 52664 w 183622"/>
                  <a:gd name="connsiteY0" fmla="*/ 59721 h 510785"/>
                  <a:gd name="connsiteX1" fmla="*/ 100203 w 183622"/>
                  <a:gd name="connsiteY1" fmla="*/ 555 h 510785"/>
                  <a:gd name="connsiteX2" fmla="*/ 165425 w 183622"/>
                  <a:gd name="connsiteY2" fmla="*/ 49470 h 510785"/>
                  <a:gd name="connsiteX3" fmla="*/ 151074 w 183622"/>
                  <a:gd name="connsiteY3" fmla="*/ 310357 h 510785"/>
                  <a:gd name="connsiteX4" fmla="*/ 181827 w 183622"/>
                  <a:gd name="connsiteY4" fmla="*/ 420561 h 510785"/>
                  <a:gd name="connsiteX5" fmla="*/ 146973 w 183622"/>
                  <a:gd name="connsiteY5" fmla="*/ 391858 h 510785"/>
                  <a:gd name="connsiteX6" fmla="*/ 157224 w 183622"/>
                  <a:gd name="connsiteY6" fmla="*/ 498470 h 510785"/>
                  <a:gd name="connsiteX7" fmla="*/ 112119 w 183622"/>
                  <a:gd name="connsiteY7" fmla="*/ 402109 h 510785"/>
                  <a:gd name="connsiteX8" fmla="*/ 108019 w 183622"/>
                  <a:gd name="connsiteY8" fmla="*/ 510771 h 510785"/>
                  <a:gd name="connsiteX9" fmla="*/ 77459 w 183622"/>
                  <a:gd name="connsiteY9" fmla="*/ 410406 h 510785"/>
                  <a:gd name="connsiteX10" fmla="*/ 50613 w 183622"/>
                  <a:gd name="connsiteY10" fmla="*/ 504621 h 510785"/>
                  <a:gd name="connsiteX11" fmla="*/ 44461 w 183622"/>
                  <a:gd name="connsiteY11" fmla="*/ 406209 h 510785"/>
                  <a:gd name="connsiteX12" fmla="*/ 3458 w 183622"/>
                  <a:gd name="connsiteY12" fmla="*/ 426711 h 510785"/>
                  <a:gd name="connsiteX13" fmla="*/ 28060 w 183622"/>
                  <a:gd name="connsiteY13" fmla="*/ 363155 h 510785"/>
                  <a:gd name="connsiteX14" fmla="*/ 56860 w 183622"/>
                  <a:gd name="connsiteY14" fmla="*/ 233745 h 510785"/>
                  <a:gd name="connsiteX15" fmla="*/ 52664 w 183622"/>
                  <a:gd name="connsiteY15" fmla="*/ 59721 h 510785"/>
                  <a:gd name="connsiteX0" fmla="*/ 52664 w 183622"/>
                  <a:gd name="connsiteY0" fmla="*/ 59721 h 510814"/>
                  <a:gd name="connsiteX1" fmla="*/ 100203 w 183622"/>
                  <a:gd name="connsiteY1" fmla="*/ 555 h 510814"/>
                  <a:gd name="connsiteX2" fmla="*/ 165425 w 183622"/>
                  <a:gd name="connsiteY2" fmla="*/ 49470 h 510814"/>
                  <a:gd name="connsiteX3" fmla="*/ 151074 w 183622"/>
                  <a:gd name="connsiteY3" fmla="*/ 310357 h 510814"/>
                  <a:gd name="connsiteX4" fmla="*/ 181827 w 183622"/>
                  <a:gd name="connsiteY4" fmla="*/ 420561 h 510814"/>
                  <a:gd name="connsiteX5" fmla="*/ 146973 w 183622"/>
                  <a:gd name="connsiteY5" fmla="*/ 391858 h 510814"/>
                  <a:gd name="connsiteX6" fmla="*/ 157224 w 183622"/>
                  <a:gd name="connsiteY6" fmla="*/ 498470 h 510814"/>
                  <a:gd name="connsiteX7" fmla="*/ 112119 w 183622"/>
                  <a:gd name="connsiteY7" fmla="*/ 402109 h 510814"/>
                  <a:gd name="connsiteX8" fmla="*/ 108019 w 183622"/>
                  <a:gd name="connsiteY8" fmla="*/ 510771 h 510814"/>
                  <a:gd name="connsiteX9" fmla="*/ 77459 w 183622"/>
                  <a:gd name="connsiteY9" fmla="*/ 410406 h 510814"/>
                  <a:gd name="connsiteX10" fmla="*/ 50613 w 183622"/>
                  <a:gd name="connsiteY10" fmla="*/ 504621 h 510814"/>
                  <a:gd name="connsiteX11" fmla="*/ 44461 w 183622"/>
                  <a:gd name="connsiteY11" fmla="*/ 406209 h 510814"/>
                  <a:gd name="connsiteX12" fmla="*/ 3458 w 183622"/>
                  <a:gd name="connsiteY12" fmla="*/ 426711 h 510814"/>
                  <a:gd name="connsiteX13" fmla="*/ 28060 w 183622"/>
                  <a:gd name="connsiteY13" fmla="*/ 363155 h 510814"/>
                  <a:gd name="connsiteX14" fmla="*/ 56860 w 183622"/>
                  <a:gd name="connsiteY14" fmla="*/ 233745 h 510814"/>
                  <a:gd name="connsiteX15" fmla="*/ 52664 w 183622"/>
                  <a:gd name="connsiteY15" fmla="*/ 59721 h 510814"/>
                  <a:gd name="connsiteX0" fmla="*/ 52664 w 183622"/>
                  <a:gd name="connsiteY0" fmla="*/ 59721 h 510814"/>
                  <a:gd name="connsiteX1" fmla="*/ 100203 w 183622"/>
                  <a:gd name="connsiteY1" fmla="*/ 555 h 510814"/>
                  <a:gd name="connsiteX2" fmla="*/ 165425 w 183622"/>
                  <a:gd name="connsiteY2" fmla="*/ 49470 h 510814"/>
                  <a:gd name="connsiteX3" fmla="*/ 151074 w 183622"/>
                  <a:gd name="connsiteY3" fmla="*/ 310357 h 510814"/>
                  <a:gd name="connsiteX4" fmla="*/ 181827 w 183622"/>
                  <a:gd name="connsiteY4" fmla="*/ 420561 h 510814"/>
                  <a:gd name="connsiteX5" fmla="*/ 146973 w 183622"/>
                  <a:gd name="connsiteY5" fmla="*/ 391858 h 510814"/>
                  <a:gd name="connsiteX6" fmla="*/ 157224 w 183622"/>
                  <a:gd name="connsiteY6" fmla="*/ 498470 h 510814"/>
                  <a:gd name="connsiteX7" fmla="*/ 112119 w 183622"/>
                  <a:gd name="connsiteY7" fmla="*/ 402109 h 510814"/>
                  <a:gd name="connsiteX8" fmla="*/ 108019 w 183622"/>
                  <a:gd name="connsiteY8" fmla="*/ 510771 h 510814"/>
                  <a:gd name="connsiteX9" fmla="*/ 77459 w 183622"/>
                  <a:gd name="connsiteY9" fmla="*/ 410406 h 510814"/>
                  <a:gd name="connsiteX10" fmla="*/ 50613 w 183622"/>
                  <a:gd name="connsiteY10" fmla="*/ 504621 h 510814"/>
                  <a:gd name="connsiteX11" fmla="*/ 44461 w 183622"/>
                  <a:gd name="connsiteY11" fmla="*/ 406209 h 510814"/>
                  <a:gd name="connsiteX12" fmla="*/ 3458 w 183622"/>
                  <a:gd name="connsiteY12" fmla="*/ 426711 h 510814"/>
                  <a:gd name="connsiteX13" fmla="*/ 28060 w 183622"/>
                  <a:gd name="connsiteY13" fmla="*/ 363155 h 510814"/>
                  <a:gd name="connsiteX14" fmla="*/ 56860 w 183622"/>
                  <a:gd name="connsiteY14" fmla="*/ 233745 h 510814"/>
                  <a:gd name="connsiteX15" fmla="*/ 52664 w 183622"/>
                  <a:gd name="connsiteY15" fmla="*/ 59721 h 510814"/>
                  <a:gd name="connsiteX0" fmla="*/ 52664 w 183622"/>
                  <a:gd name="connsiteY0" fmla="*/ 94408 h 545501"/>
                  <a:gd name="connsiteX1" fmla="*/ 102157 w 183622"/>
                  <a:gd name="connsiteY1" fmla="*/ 73 h 545501"/>
                  <a:gd name="connsiteX2" fmla="*/ 165425 w 183622"/>
                  <a:gd name="connsiteY2" fmla="*/ 84157 h 545501"/>
                  <a:gd name="connsiteX3" fmla="*/ 151074 w 183622"/>
                  <a:gd name="connsiteY3" fmla="*/ 345044 h 545501"/>
                  <a:gd name="connsiteX4" fmla="*/ 181827 w 183622"/>
                  <a:gd name="connsiteY4" fmla="*/ 455248 h 545501"/>
                  <a:gd name="connsiteX5" fmla="*/ 146973 w 183622"/>
                  <a:gd name="connsiteY5" fmla="*/ 426545 h 545501"/>
                  <a:gd name="connsiteX6" fmla="*/ 157224 w 183622"/>
                  <a:gd name="connsiteY6" fmla="*/ 533157 h 545501"/>
                  <a:gd name="connsiteX7" fmla="*/ 112119 w 183622"/>
                  <a:gd name="connsiteY7" fmla="*/ 436796 h 545501"/>
                  <a:gd name="connsiteX8" fmla="*/ 108019 w 183622"/>
                  <a:gd name="connsiteY8" fmla="*/ 545458 h 545501"/>
                  <a:gd name="connsiteX9" fmla="*/ 77459 w 183622"/>
                  <a:gd name="connsiteY9" fmla="*/ 445093 h 545501"/>
                  <a:gd name="connsiteX10" fmla="*/ 50613 w 183622"/>
                  <a:gd name="connsiteY10" fmla="*/ 539308 h 545501"/>
                  <a:gd name="connsiteX11" fmla="*/ 44461 w 183622"/>
                  <a:gd name="connsiteY11" fmla="*/ 440896 h 545501"/>
                  <a:gd name="connsiteX12" fmla="*/ 3458 w 183622"/>
                  <a:gd name="connsiteY12" fmla="*/ 461398 h 545501"/>
                  <a:gd name="connsiteX13" fmla="*/ 28060 w 183622"/>
                  <a:gd name="connsiteY13" fmla="*/ 397842 h 545501"/>
                  <a:gd name="connsiteX14" fmla="*/ 56860 w 183622"/>
                  <a:gd name="connsiteY14" fmla="*/ 268432 h 545501"/>
                  <a:gd name="connsiteX15" fmla="*/ 52664 w 183622"/>
                  <a:gd name="connsiteY15" fmla="*/ 94408 h 545501"/>
                  <a:gd name="connsiteX0" fmla="*/ 52664 w 183622"/>
                  <a:gd name="connsiteY0" fmla="*/ 99119 h 550212"/>
                  <a:gd name="connsiteX1" fmla="*/ 102157 w 183622"/>
                  <a:gd name="connsiteY1" fmla="*/ 4784 h 550212"/>
                  <a:gd name="connsiteX2" fmla="*/ 165425 w 183622"/>
                  <a:gd name="connsiteY2" fmla="*/ 49791 h 550212"/>
                  <a:gd name="connsiteX3" fmla="*/ 151074 w 183622"/>
                  <a:gd name="connsiteY3" fmla="*/ 349755 h 550212"/>
                  <a:gd name="connsiteX4" fmla="*/ 181827 w 183622"/>
                  <a:gd name="connsiteY4" fmla="*/ 459959 h 550212"/>
                  <a:gd name="connsiteX5" fmla="*/ 146973 w 183622"/>
                  <a:gd name="connsiteY5" fmla="*/ 431256 h 550212"/>
                  <a:gd name="connsiteX6" fmla="*/ 157224 w 183622"/>
                  <a:gd name="connsiteY6" fmla="*/ 537868 h 550212"/>
                  <a:gd name="connsiteX7" fmla="*/ 112119 w 183622"/>
                  <a:gd name="connsiteY7" fmla="*/ 441507 h 550212"/>
                  <a:gd name="connsiteX8" fmla="*/ 108019 w 183622"/>
                  <a:gd name="connsiteY8" fmla="*/ 550169 h 550212"/>
                  <a:gd name="connsiteX9" fmla="*/ 77459 w 183622"/>
                  <a:gd name="connsiteY9" fmla="*/ 449804 h 550212"/>
                  <a:gd name="connsiteX10" fmla="*/ 50613 w 183622"/>
                  <a:gd name="connsiteY10" fmla="*/ 544019 h 550212"/>
                  <a:gd name="connsiteX11" fmla="*/ 44461 w 183622"/>
                  <a:gd name="connsiteY11" fmla="*/ 445607 h 550212"/>
                  <a:gd name="connsiteX12" fmla="*/ 3458 w 183622"/>
                  <a:gd name="connsiteY12" fmla="*/ 466109 h 550212"/>
                  <a:gd name="connsiteX13" fmla="*/ 28060 w 183622"/>
                  <a:gd name="connsiteY13" fmla="*/ 402553 h 550212"/>
                  <a:gd name="connsiteX14" fmla="*/ 56860 w 183622"/>
                  <a:gd name="connsiteY14" fmla="*/ 273143 h 550212"/>
                  <a:gd name="connsiteX15" fmla="*/ 52664 w 183622"/>
                  <a:gd name="connsiteY15" fmla="*/ 99119 h 550212"/>
                  <a:gd name="connsiteX0" fmla="*/ 52664 w 183622"/>
                  <a:gd name="connsiteY0" fmla="*/ 52963 h 547041"/>
                  <a:gd name="connsiteX1" fmla="*/ 102157 w 183622"/>
                  <a:gd name="connsiteY1" fmla="*/ 1613 h 547041"/>
                  <a:gd name="connsiteX2" fmla="*/ 165425 w 183622"/>
                  <a:gd name="connsiteY2" fmla="*/ 46620 h 547041"/>
                  <a:gd name="connsiteX3" fmla="*/ 151074 w 183622"/>
                  <a:gd name="connsiteY3" fmla="*/ 346584 h 547041"/>
                  <a:gd name="connsiteX4" fmla="*/ 181827 w 183622"/>
                  <a:gd name="connsiteY4" fmla="*/ 456788 h 547041"/>
                  <a:gd name="connsiteX5" fmla="*/ 146973 w 183622"/>
                  <a:gd name="connsiteY5" fmla="*/ 428085 h 547041"/>
                  <a:gd name="connsiteX6" fmla="*/ 157224 w 183622"/>
                  <a:gd name="connsiteY6" fmla="*/ 534697 h 547041"/>
                  <a:gd name="connsiteX7" fmla="*/ 112119 w 183622"/>
                  <a:gd name="connsiteY7" fmla="*/ 438336 h 547041"/>
                  <a:gd name="connsiteX8" fmla="*/ 108019 w 183622"/>
                  <a:gd name="connsiteY8" fmla="*/ 546998 h 547041"/>
                  <a:gd name="connsiteX9" fmla="*/ 77459 w 183622"/>
                  <a:gd name="connsiteY9" fmla="*/ 446633 h 547041"/>
                  <a:gd name="connsiteX10" fmla="*/ 50613 w 183622"/>
                  <a:gd name="connsiteY10" fmla="*/ 540848 h 547041"/>
                  <a:gd name="connsiteX11" fmla="*/ 44461 w 183622"/>
                  <a:gd name="connsiteY11" fmla="*/ 442436 h 547041"/>
                  <a:gd name="connsiteX12" fmla="*/ 3458 w 183622"/>
                  <a:gd name="connsiteY12" fmla="*/ 462938 h 547041"/>
                  <a:gd name="connsiteX13" fmla="*/ 28060 w 183622"/>
                  <a:gd name="connsiteY13" fmla="*/ 399382 h 547041"/>
                  <a:gd name="connsiteX14" fmla="*/ 56860 w 183622"/>
                  <a:gd name="connsiteY14" fmla="*/ 269972 h 547041"/>
                  <a:gd name="connsiteX15" fmla="*/ 52664 w 183622"/>
                  <a:gd name="connsiteY15" fmla="*/ 52963 h 547041"/>
                  <a:gd name="connsiteX0" fmla="*/ 52664 w 183622"/>
                  <a:gd name="connsiteY0" fmla="*/ 61534 h 555612"/>
                  <a:gd name="connsiteX1" fmla="*/ 100203 w 183622"/>
                  <a:gd name="connsiteY1" fmla="*/ 415 h 555612"/>
                  <a:gd name="connsiteX2" fmla="*/ 165425 w 183622"/>
                  <a:gd name="connsiteY2" fmla="*/ 55191 h 555612"/>
                  <a:gd name="connsiteX3" fmla="*/ 151074 w 183622"/>
                  <a:gd name="connsiteY3" fmla="*/ 355155 h 555612"/>
                  <a:gd name="connsiteX4" fmla="*/ 181827 w 183622"/>
                  <a:gd name="connsiteY4" fmla="*/ 465359 h 555612"/>
                  <a:gd name="connsiteX5" fmla="*/ 146973 w 183622"/>
                  <a:gd name="connsiteY5" fmla="*/ 436656 h 555612"/>
                  <a:gd name="connsiteX6" fmla="*/ 157224 w 183622"/>
                  <a:gd name="connsiteY6" fmla="*/ 543268 h 555612"/>
                  <a:gd name="connsiteX7" fmla="*/ 112119 w 183622"/>
                  <a:gd name="connsiteY7" fmla="*/ 446907 h 555612"/>
                  <a:gd name="connsiteX8" fmla="*/ 108019 w 183622"/>
                  <a:gd name="connsiteY8" fmla="*/ 555569 h 555612"/>
                  <a:gd name="connsiteX9" fmla="*/ 77459 w 183622"/>
                  <a:gd name="connsiteY9" fmla="*/ 455204 h 555612"/>
                  <a:gd name="connsiteX10" fmla="*/ 50613 w 183622"/>
                  <a:gd name="connsiteY10" fmla="*/ 549419 h 555612"/>
                  <a:gd name="connsiteX11" fmla="*/ 44461 w 183622"/>
                  <a:gd name="connsiteY11" fmla="*/ 451007 h 555612"/>
                  <a:gd name="connsiteX12" fmla="*/ 3458 w 183622"/>
                  <a:gd name="connsiteY12" fmla="*/ 471509 h 555612"/>
                  <a:gd name="connsiteX13" fmla="*/ 28060 w 183622"/>
                  <a:gd name="connsiteY13" fmla="*/ 407953 h 555612"/>
                  <a:gd name="connsiteX14" fmla="*/ 56860 w 183622"/>
                  <a:gd name="connsiteY14" fmla="*/ 278543 h 555612"/>
                  <a:gd name="connsiteX15" fmla="*/ 52664 w 183622"/>
                  <a:gd name="connsiteY15" fmla="*/ 61534 h 555612"/>
                  <a:gd name="connsiteX0" fmla="*/ 52664 w 183622"/>
                  <a:gd name="connsiteY0" fmla="*/ 61534 h 555612"/>
                  <a:gd name="connsiteX1" fmla="*/ 100203 w 183622"/>
                  <a:gd name="connsiteY1" fmla="*/ 415 h 555612"/>
                  <a:gd name="connsiteX2" fmla="*/ 165425 w 183622"/>
                  <a:gd name="connsiteY2" fmla="*/ 55191 h 555612"/>
                  <a:gd name="connsiteX3" fmla="*/ 151074 w 183622"/>
                  <a:gd name="connsiteY3" fmla="*/ 355155 h 555612"/>
                  <a:gd name="connsiteX4" fmla="*/ 181827 w 183622"/>
                  <a:gd name="connsiteY4" fmla="*/ 465359 h 555612"/>
                  <a:gd name="connsiteX5" fmla="*/ 146973 w 183622"/>
                  <a:gd name="connsiteY5" fmla="*/ 436656 h 555612"/>
                  <a:gd name="connsiteX6" fmla="*/ 157224 w 183622"/>
                  <a:gd name="connsiteY6" fmla="*/ 543268 h 555612"/>
                  <a:gd name="connsiteX7" fmla="*/ 112119 w 183622"/>
                  <a:gd name="connsiteY7" fmla="*/ 446907 h 555612"/>
                  <a:gd name="connsiteX8" fmla="*/ 108019 w 183622"/>
                  <a:gd name="connsiteY8" fmla="*/ 555569 h 555612"/>
                  <a:gd name="connsiteX9" fmla="*/ 77459 w 183622"/>
                  <a:gd name="connsiteY9" fmla="*/ 455204 h 555612"/>
                  <a:gd name="connsiteX10" fmla="*/ 50613 w 183622"/>
                  <a:gd name="connsiteY10" fmla="*/ 549419 h 555612"/>
                  <a:gd name="connsiteX11" fmla="*/ 44461 w 183622"/>
                  <a:gd name="connsiteY11" fmla="*/ 451007 h 555612"/>
                  <a:gd name="connsiteX12" fmla="*/ 3458 w 183622"/>
                  <a:gd name="connsiteY12" fmla="*/ 471509 h 555612"/>
                  <a:gd name="connsiteX13" fmla="*/ 28060 w 183622"/>
                  <a:gd name="connsiteY13" fmla="*/ 407953 h 555612"/>
                  <a:gd name="connsiteX14" fmla="*/ 56860 w 183622"/>
                  <a:gd name="connsiteY14" fmla="*/ 278543 h 555612"/>
                  <a:gd name="connsiteX15" fmla="*/ 52664 w 183622"/>
                  <a:gd name="connsiteY15" fmla="*/ 61534 h 5556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83622" h="555612">
                    <a:moveTo>
                      <a:pt x="52664" y="61534"/>
                    </a:moveTo>
                    <a:cubicBezTo>
                      <a:pt x="59888" y="15179"/>
                      <a:pt x="81410" y="1472"/>
                      <a:pt x="100203" y="415"/>
                    </a:cubicBezTo>
                    <a:cubicBezTo>
                      <a:pt x="118996" y="-642"/>
                      <a:pt x="156947" y="-3932"/>
                      <a:pt x="165425" y="55191"/>
                    </a:cubicBezTo>
                    <a:cubicBezTo>
                      <a:pt x="173903" y="114314"/>
                      <a:pt x="148340" y="286794"/>
                      <a:pt x="151074" y="355155"/>
                    </a:cubicBezTo>
                    <a:cubicBezTo>
                      <a:pt x="153808" y="423516"/>
                      <a:pt x="192279" y="447868"/>
                      <a:pt x="181827" y="465359"/>
                    </a:cubicBezTo>
                    <a:cubicBezTo>
                      <a:pt x="171375" y="482850"/>
                      <a:pt x="151074" y="423671"/>
                      <a:pt x="146973" y="436656"/>
                    </a:cubicBezTo>
                    <a:cubicBezTo>
                      <a:pt x="142873" y="449641"/>
                      <a:pt x="171138" y="533553"/>
                      <a:pt x="157224" y="543268"/>
                    </a:cubicBezTo>
                    <a:cubicBezTo>
                      <a:pt x="143310" y="552983"/>
                      <a:pt x="120320" y="444857"/>
                      <a:pt x="112119" y="446907"/>
                    </a:cubicBezTo>
                    <a:cubicBezTo>
                      <a:pt x="103918" y="448957"/>
                      <a:pt x="123565" y="558094"/>
                      <a:pt x="108019" y="555569"/>
                    </a:cubicBezTo>
                    <a:cubicBezTo>
                      <a:pt x="92473" y="553044"/>
                      <a:pt x="87027" y="456229"/>
                      <a:pt x="77459" y="455204"/>
                    </a:cubicBezTo>
                    <a:cubicBezTo>
                      <a:pt x="67891" y="454179"/>
                      <a:pt x="67836" y="548164"/>
                      <a:pt x="50613" y="549419"/>
                    </a:cubicBezTo>
                    <a:cubicBezTo>
                      <a:pt x="33390" y="550674"/>
                      <a:pt x="52320" y="463992"/>
                      <a:pt x="44461" y="451007"/>
                    </a:cubicBezTo>
                    <a:cubicBezTo>
                      <a:pt x="36602" y="438022"/>
                      <a:pt x="16442" y="478685"/>
                      <a:pt x="3458" y="471509"/>
                    </a:cubicBezTo>
                    <a:cubicBezTo>
                      <a:pt x="-9526" y="464333"/>
                      <a:pt x="17467" y="429480"/>
                      <a:pt x="28060" y="407953"/>
                    </a:cubicBezTo>
                    <a:cubicBezTo>
                      <a:pt x="60144" y="359073"/>
                      <a:pt x="59236" y="343593"/>
                      <a:pt x="56860" y="278543"/>
                    </a:cubicBezTo>
                    <a:cubicBezTo>
                      <a:pt x="54484" y="213493"/>
                      <a:pt x="45440" y="107889"/>
                      <a:pt x="52664" y="61534"/>
                    </a:cubicBezTo>
                    <a:close/>
                  </a:path>
                </a:pathLst>
              </a:custGeom>
              <a:solidFill>
                <a:srgbClr val="FBDBC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/>
                <a:endParaRPr lang="en-US" sz="2700" dirty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29" name="Freeform: Shape 28">
                <a:extLst>
                  <a:ext uri="{FF2B5EF4-FFF2-40B4-BE49-F238E27FC236}">
                    <a16:creationId xmlns:a16="http://schemas.microsoft.com/office/drawing/2014/main" id="{358EFD11-508B-4AAF-AAA7-C62DC8BFAF9B}"/>
                  </a:ext>
                </a:extLst>
              </p:cNvPr>
              <p:cNvSpPr/>
              <p:nvPr/>
            </p:nvSpPr>
            <p:spPr>
              <a:xfrm rot="4676073" flipH="1">
                <a:off x="1306072" y="2592580"/>
                <a:ext cx="374692" cy="635655"/>
              </a:xfrm>
              <a:custGeom>
                <a:avLst/>
                <a:gdLst>
                  <a:gd name="connsiteX0" fmla="*/ 26048 w 207295"/>
                  <a:gd name="connsiteY0" fmla="*/ 89400 h 310281"/>
                  <a:gd name="connsiteX1" fmla="*/ 88597 w 207295"/>
                  <a:gd name="connsiteY1" fmla="*/ 44 h 310281"/>
                  <a:gd name="connsiteX2" fmla="*/ 171995 w 207295"/>
                  <a:gd name="connsiteY2" fmla="*/ 80464 h 310281"/>
                  <a:gd name="connsiteX3" fmla="*/ 204758 w 207295"/>
                  <a:gd name="connsiteY3" fmla="*/ 274067 h 310281"/>
                  <a:gd name="connsiteX4" fmla="*/ 109446 w 207295"/>
                  <a:gd name="connsiteY4" fmla="*/ 294916 h 310281"/>
                  <a:gd name="connsiteX5" fmla="*/ 5199 w 207295"/>
                  <a:gd name="connsiteY5" fmla="*/ 294916 h 310281"/>
                  <a:gd name="connsiteX6" fmla="*/ 26048 w 207295"/>
                  <a:gd name="connsiteY6" fmla="*/ 89400 h 310281"/>
                  <a:gd name="connsiteX0" fmla="*/ 25027 w 206625"/>
                  <a:gd name="connsiteY0" fmla="*/ 89400 h 324978"/>
                  <a:gd name="connsiteX1" fmla="*/ 87576 w 206625"/>
                  <a:gd name="connsiteY1" fmla="*/ 44 h 324978"/>
                  <a:gd name="connsiteX2" fmla="*/ 170974 w 206625"/>
                  <a:gd name="connsiteY2" fmla="*/ 80464 h 324978"/>
                  <a:gd name="connsiteX3" fmla="*/ 203737 w 206625"/>
                  <a:gd name="connsiteY3" fmla="*/ 274067 h 324978"/>
                  <a:gd name="connsiteX4" fmla="*/ 102468 w 206625"/>
                  <a:gd name="connsiteY4" fmla="*/ 321723 h 324978"/>
                  <a:gd name="connsiteX5" fmla="*/ 4178 w 206625"/>
                  <a:gd name="connsiteY5" fmla="*/ 294916 h 324978"/>
                  <a:gd name="connsiteX6" fmla="*/ 25027 w 206625"/>
                  <a:gd name="connsiteY6" fmla="*/ 89400 h 324978"/>
                  <a:gd name="connsiteX0" fmla="*/ 25027 w 215052"/>
                  <a:gd name="connsiteY0" fmla="*/ 89406 h 325089"/>
                  <a:gd name="connsiteX1" fmla="*/ 87576 w 215052"/>
                  <a:gd name="connsiteY1" fmla="*/ 50 h 325089"/>
                  <a:gd name="connsiteX2" fmla="*/ 170974 w 215052"/>
                  <a:gd name="connsiteY2" fmla="*/ 80470 h 325089"/>
                  <a:gd name="connsiteX3" fmla="*/ 212673 w 215052"/>
                  <a:gd name="connsiteY3" fmla="*/ 300880 h 325089"/>
                  <a:gd name="connsiteX4" fmla="*/ 102468 w 215052"/>
                  <a:gd name="connsiteY4" fmla="*/ 321729 h 325089"/>
                  <a:gd name="connsiteX5" fmla="*/ 4178 w 215052"/>
                  <a:gd name="connsiteY5" fmla="*/ 294922 h 325089"/>
                  <a:gd name="connsiteX6" fmla="*/ 25027 w 215052"/>
                  <a:gd name="connsiteY6" fmla="*/ 89406 h 325089"/>
                  <a:gd name="connsiteX0" fmla="*/ 33149 w 223174"/>
                  <a:gd name="connsiteY0" fmla="*/ 89406 h 331862"/>
                  <a:gd name="connsiteX1" fmla="*/ 95698 w 223174"/>
                  <a:gd name="connsiteY1" fmla="*/ 50 h 331862"/>
                  <a:gd name="connsiteX2" fmla="*/ 179096 w 223174"/>
                  <a:gd name="connsiteY2" fmla="*/ 80470 h 331862"/>
                  <a:gd name="connsiteX3" fmla="*/ 220795 w 223174"/>
                  <a:gd name="connsiteY3" fmla="*/ 300880 h 331862"/>
                  <a:gd name="connsiteX4" fmla="*/ 110590 w 223174"/>
                  <a:gd name="connsiteY4" fmla="*/ 321729 h 331862"/>
                  <a:gd name="connsiteX5" fmla="*/ 3365 w 223174"/>
                  <a:gd name="connsiteY5" fmla="*/ 309814 h 331862"/>
                  <a:gd name="connsiteX6" fmla="*/ 33149 w 223174"/>
                  <a:gd name="connsiteY6" fmla="*/ 89406 h 331862"/>
                  <a:gd name="connsiteX0" fmla="*/ 23550 w 225489"/>
                  <a:gd name="connsiteY0" fmla="*/ 104561 h 331102"/>
                  <a:gd name="connsiteX1" fmla="*/ 98013 w 225489"/>
                  <a:gd name="connsiteY1" fmla="*/ 312 h 331102"/>
                  <a:gd name="connsiteX2" fmla="*/ 181411 w 225489"/>
                  <a:gd name="connsiteY2" fmla="*/ 80732 h 331102"/>
                  <a:gd name="connsiteX3" fmla="*/ 223110 w 225489"/>
                  <a:gd name="connsiteY3" fmla="*/ 301142 h 331102"/>
                  <a:gd name="connsiteX4" fmla="*/ 112905 w 225489"/>
                  <a:gd name="connsiteY4" fmla="*/ 321991 h 331102"/>
                  <a:gd name="connsiteX5" fmla="*/ 5680 w 225489"/>
                  <a:gd name="connsiteY5" fmla="*/ 310076 h 331102"/>
                  <a:gd name="connsiteX6" fmla="*/ 23550 w 225489"/>
                  <a:gd name="connsiteY6" fmla="*/ 104561 h 331102"/>
                  <a:gd name="connsiteX0" fmla="*/ 23550 w 227742"/>
                  <a:gd name="connsiteY0" fmla="*/ 104561 h 331102"/>
                  <a:gd name="connsiteX1" fmla="*/ 98013 w 227742"/>
                  <a:gd name="connsiteY1" fmla="*/ 312 h 331102"/>
                  <a:gd name="connsiteX2" fmla="*/ 196304 w 227742"/>
                  <a:gd name="connsiteY2" fmla="*/ 80732 h 331102"/>
                  <a:gd name="connsiteX3" fmla="*/ 223110 w 227742"/>
                  <a:gd name="connsiteY3" fmla="*/ 301142 h 331102"/>
                  <a:gd name="connsiteX4" fmla="*/ 112905 w 227742"/>
                  <a:gd name="connsiteY4" fmla="*/ 321991 h 331102"/>
                  <a:gd name="connsiteX5" fmla="*/ 5680 w 227742"/>
                  <a:gd name="connsiteY5" fmla="*/ 310076 h 331102"/>
                  <a:gd name="connsiteX6" fmla="*/ 23550 w 227742"/>
                  <a:gd name="connsiteY6" fmla="*/ 104561 h 331102"/>
                  <a:gd name="connsiteX0" fmla="*/ 19305 w 229454"/>
                  <a:gd name="connsiteY0" fmla="*/ 68648 h 333403"/>
                  <a:gd name="connsiteX1" fmla="*/ 99725 w 229454"/>
                  <a:gd name="connsiteY1" fmla="*/ 141 h 333403"/>
                  <a:gd name="connsiteX2" fmla="*/ 198016 w 229454"/>
                  <a:gd name="connsiteY2" fmla="*/ 80561 h 333403"/>
                  <a:gd name="connsiteX3" fmla="*/ 224822 w 229454"/>
                  <a:gd name="connsiteY3" fmla="*/ 300971 h 333403"/>
                  <a:gd name="connsiteX4" fmla="*/ 114617 w 229454"/>
                  <a:gd name="connsiteY4" fmla="*/ 321820 h 333403"/>
                  <a:gd name="connsiteX5" fmla="*/ 7392 w 229454"/>
                  <a:gd name="connsiteY5" fmla="*/ 309905 h 333403"/>
                  <a:gd name="connsiteX6" fmla="*/ 19305 w 229454"/>
                  <a:gd name="connsiteY6" fmla="*/ 68648 h 333403"/>
                  <a:gd name="connsiteX0" fmla="*/ 19305 w 226896"/>
                  <a:gd name="connsiteY0" fmla="*/ 68558 h 333313"/>
                  <a:gd name="connsiteX1" fmla="*/ 99725 w 226896"/>
                  <a:gd name="connsiteY1" fmla="*/ 51 h 333313"/>
                  <a:gd name="connsiteX2" fmla="*/ 180145 w 226896"/>
                  <a:gd name="connsiteY2" fmla="*/ 62599 h 333313"/>
                  <a:gd name="connsiteX3" fmla="*/ 224822 w 226896"/>
                  <a:gd name="connsiteY3" fmla="*/ 300881 h 333313"/>
                  <a:gd name="connsiteX4" fmla="*/ 114617 w 226896"/>
                  <a:gd name="connsiteY4" fmla="*/ 321730 h 333313"/>
                  <a:gd name="connsiteX5" fmla="*/ 7392 w 226896"/>
                  <a:gd name="connsiteY5" fmla="*/ 309815 h 333313"/>
                  <a:gd name="connsiteX6" fmla="*/ 19305 w 226896"/>
                  <a:gd name="connsiteY6" fmla="*/ 68558 h 333313"/>
                  <a:gd name="connsiteX0" fmla="*/ 18790 w 226497"/>
                  <a:gd name="connsiteY0" fmla="*/ 95334 h 360089"/>
                  <a:gd name="connsiteX1" fmla="*/ 84318 w 226497"/>
                  <a:gd name="connsiteY1" fmla="*/ 20 h 360089"/>
                  <a:gd name="connsiteX2" fmla="*/ 179630 w 226497"/>
                  <a:gd name="connsiteY2" fmla="*/ 89375 h 360089"/>
                  <a:gd name="connsiteX3" fmla="*/ 224307 w 226497"/>
                  <a:gd name="connsiteY3" fmla="*/ 327657 h 360089"/>
                  <a:gd name="connsiteX4" fmla="*/ 114102 w 226497"/>
                  <a:gd name="connsiteY4" fmla="*/ 348506 h 360089"/>
                  <a:gd name="connsiteX5" fmla="*/ 6877 w 226497"/>
                  <a:gd name="connsiteY5" fmla="*/ 336591 h 360089"/>
                  <a:gd name="connsiteX6" fmla="*/ 18790 w 226497"/>
                  <a:gd name="connsiteY6" fmla="*/ 95334 h 3600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26497" h="360089">
                    <a:moveTo>
                      <a:pt x="18790" y="95334"/>
                    </a:moveTo>
                    <a:cubicBezTo>
                      <a:pt x="31697" y="39239"/>
                      <a:pt x="57511" y="1013"/>
                      <a:pt x="84318" y="20"/>
                    </a:cubicBezTo>
                    <a:cubicBezTo>
                      <a:pt x="111125" y="-973"/>
                      <a:pt x="156299" y="34769"/>
                      <a:pt x="179630" y="89375"/>
                    </a:cubicBezTo>
                    <a:cubicBezTo>
                      <a:pt x="202961" y="143981"/>
                      <a:pt x="235228" y="284469"/>
                      <a:pt x="224307" y="327657"/>
                    </a:cubicBezTo>
                    <a:cubicBezTo>
                      <a:pt x="213386" y="370845"/>
                      <a:pt x="147362" y="345031"/>
                      <a:pt x="114102" y="348506"/>
                    </a:cubicBezTo>
                    <a:cubicBezTo>
                      <a:pt x="80842" y="351981"/>
                      <a:pt x="22762" y="378786"/>
                      <a:pt x="6877" y="336591"/>
                    </a:cubicBezTo>
                    <a:cubicBezTo>
                      <a:pt x="-9008" y="294396"/>
                      <a:pt x="5883" y="151429"/>
                      <a:pt x="18790" y="95334"/>
                    </a:cubicBezTo>
                    <a:close/>
                  </a:path>
                </a:pathLst>
              </a:custGeom>
              <a:solidFill>
                <a:srgbClr val="D63232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/>
                <a:r>
                  <a:rPr lang="en-US" sz="2700" dirty="0">
                    <a:solidFill>
                      <a:prstClr val="white"/>
                    </a:solidFill>
                    <a:latin typeface="Calibri" panose="020F0502020204030204"/>
                  </a:rPr>
                  <a:t>        </a:t>
                </a:r>
              </a:p>
            </p:txBody>
          </p:sp>
          <p:sp>
            <p:nvSpPr>
              <p:cNvPr id="30" name="Freeform: Shape 29">
                <a:extLst>
                  <a:ext uri="{FF2B5EF4-FFF2-40B4-BE49-F238E27FC236}">
                    <a16:creationId xmlns:a16="http://schemas.microsoft.com/office/drawing/2014/main" id="{47F3BCAD-EC90-4DC5-9545-411C66EEEF17}"/>
                  </a:ext>
                </a:extLst>
              </p:cNvPr>
              <p:cNvSpPr/>
              <p:nvPr/>
            </p:nvSpPr>
            <p:spPr>
              <a:xfrm flipH="1">
                <a:off x="2236469" y="6021429"/>
                <a:ext cx="486739" cy="185736"/>
              </a:xfrm>
              <a:custGeom>
                <a:avLst/>
                <a:gdLst>
                  <a:gd name="connsiteX0" fmla="*/ 221209 w 244329"/>
                  <a:gd name="connsiteY0" fmla="*/ 9633 h 114404"/>
                  <a:gd name="connsiteX1" fmla="*/ 237008 w 244329"/>
                  <a:gd name="connsiteY1" fmla="*/ 88631 h 114404"/>
                  <a:gd name="connsiteX2" fmla="*/ 126411 w 244329"/>
                  <a:gd name="connsiteY2" fmla="*/ 102456 h 114404"/>
                  <a:gd name="connsiteX3" fmla="*/ 15 w 244329"/>
                  <a:gd name="connsiteY3" fmla="*/ 108380 h 114404"/>
                  <a:gd name="connsiteX4" fmla="*/ 118511 w 244329"/>
                  <a:gd name="connsiteY4" fmla="*/ 11608 h 114404"/>
                  <a:gd name="connsiteX5" fmla="*/ 221209 w 244329"/>
                  <a:gd name="connsiteY5" fmla="*/ 9633 h 114404"/>
                  <a:gd name="connsiteX0" fmla="*/ 223184 w 246304"/>
                  <a:gd name="connsiteY0" fmla="*/ 8926 h 102196"/>
                  <a:gd name="connsiteX1" fmla="*/ 238983 w 246304"/>
                  <a:gd name="connsiteY1" fmla="*/ 87924 h 102196"/>
                  <a:gd name="connsiteX2" fmla="*/ 128386 w 246304"/>
                  <a:gd name="connsiteY2" fmla="*/ 101749 h 102196"/>
                  <a:gd name="connsiteX3" fmla="*/ 15 w 246304"/>
                  <a:gd name="connsiteY3" fmla="*/ 89899 h 102196"/>
                  <a:gd name="connsiteX4" fmla="*/ 120486 w 246304"/>
                  <a:gd name="connsiteY4" fmla="*/ 10901 h 102196"/>
                  <a:gd name="connsiteX5" fmla="*/ 223184 w 246304"/>
                  <a:gd name="connsiteY5" fmla="*/ 8926 h 102196"/>
                  <a:gd name="connsiteX0" fmla="*/ 223184 w 246889"/>
                  <a:gd name="connsiteY0" fmla="*/ 8926 h 97266"/>
                  <a:gd name="connsiteX1" fmla="*/ 238983 w 246889"/>
                  <a:gd name="connsiteY1" fmla="*/ 87924 h 97266"/>
                  <a:gd name="connsiteX2" fmla="*/ 120486 w 246889"/>
                  <a:gd name="connsiteY2" fmla="*/ 91875 h 97266"/>
                  <a:gd name="connsiteX3" fmla="*/ 15 w 246889"/>
                  <a:gd name="connsiteY3" fmla="*/ 89899 h 97266"/>
                  <a:gd name="connsiteX4" fmla="*/ 120486 w 246889"/>
                  <a:gd name="connsiteY4" fmla="*/ 10901 h 97266"/>
                  <a:gd name="connsiteX5" fmla="*/ 223184 w 246889"/>
                  <a:gd name="connsiteY5" fmla="*/ 8926 h 97266"/>
                  <a:gd name="connsiteX0" fmla="*/ 223194 w 248288"/>
                  <a:gd name="connsiteY0" fmla="*/ 4930 h 93270"/>
                  <a:gd name="connsiteX1" fmla="*/ 238993 w 248288"/>
                  <a:gd name="connsiteY1" fmla="*/ 83928 h 93270"/>
                  <a:gd name="connsiteX2" fmla="*/ 120496 w 248288"/>
                  <a:gd name="connsiteY2" fmla="*/ 87879 h 93270"/>
                  <a:gd name="connsiteX3" fmla="*/ 25 w 248288"/>
                  <a:gd name="connsiteY3" fmla="*/ 85903 h 93270"/>
                  <a:gd name="connsiteX4" fmla="*/ 84947 w 248288"/>
                  <a:gd name="connsiteY4" fmla="*/ 16780 h 93270"/>
                  <a:gd name="connsiteX5" fmla="*/ 223194 w 248288"/>
                  <a:gd name="connsiteY5" fmla="*/ 4930 h 93270"/>
                  <a:gd name="connsiteX0" fmla="*/ 223184 w 246683"/>
                  <a:gd name="connsiteY0" fmla="*/ 13745 h 102085"/>
                  <a:gd name="connsiteX1" fmla="*/ 238983 w 246683"/>
                  <a:gd name="connsiteY1" fmla="*/ 92743 h 102085"/>
                  <a:gd name="connsiteX2" fmla="*/ 120486 w 246683"/>
                  <a:gd name="connsiteY2" fmla="*/ 96694 h 102085"/>
                  <a:gd name="connsiteX3" fmla="*/ 15 w 246683"/>
                  <a:gd name="connsiteY3" fmla="*/ 94718 h 102085"/>
                  <a:gd name="connsiteX4" fmla="*/ 126411 w 246683"/>
                  <a:gd name="connsiteY4" fmla="*/ 7820 h 102085"/>
                  <a:gd name="connsiteX5" fmla="*/ 223184 w 246683"/>
                  <a:gd name="connsiteY5" fmla="*/ 13745 h 102085"/>
                  <a:gd name="connsiteX0" fmla="*/ 223187 w 246686"/>
                  <a:gd name="connsiteY0" fmla="*/ 7550 h 95890"/>
                  <a:gd name="connsiteX1" fmla="*/ 238986 w 246686"/>
                  <a:gd name="connsiteY1" fmla="*/ 86548 h 95890"/>
                  <a:gd name="connsiteX2" fmla="*/ 120489 w 246686"/>
                  <a:gd name="connsiteY2" fmla="*/ 90499 h 95890"/>
                  <a:gd name="connsiteX3" fmla="*/ 18 w 246686"/>
                  <a:gd name="connsiteY3" fmla="*/ 88523 h 95890"/>
                  <a:gd name="connsiteX4" fmla="*/ 126414 w 246686"/>
                  <a:gd name="connsiteY4" fmla="*/ 1625 h 95890"/>
                  <a:gd name="connsiteX5" fmla="*/ 223187 w 246686"/>
                  <a:gd name="connsiteY5" fmla="*/ 7550 h 95890"/>
                  <a:gd name="connsiteX0" fmla="*/ 227133 w 248013"/>
                  <a:gd name="connsiteY0" fmla="*/ 13746 h 102086"/>
                  <a:gd name="connsiteX1" fmla="*/ 238983 w 248013"/>
                  <a:gd name="connsiteY1" fmla="*/ 92744 h 102086"/>
                  <a:gd name="connsiteX2" fmla="*/ 120486 w 248013"/>
                  <a:gd name="connsiteY2" fmla="*/ 96695 h 102086"/>
                  <a:gd name="connsiteX3" fmla="*/ 15 w 248013"/>
                  <a:gd name="connsiteY3" fmla="*/ 94719 h 102086"/>
                  <a:gd name="connsiteX4" fmla="*/ 126411 w 248013"/>
                  <a:gd name="connsiteY4" fmla="*/ 7821 h 102086"/>
                  <a:gd name="connsiteX5" fmla="*/ 227133 w 248013"/>
                  <a:gd name="connsiteY5" fmla="*/ 13746 h 102086"/>
                  <a:gd name="connsiteX0" fmla="*/ 227133 w 249041"/>
                  <a:gd name="connsiteY0" fmla="*/ 11407 h 99747"/>
                  <a:gd name="connsiteX1" fmla="*/ 238983 w 249041"/>
                  <a:gd name="connsiteY1" fmla="*/ 90405 h 99747"/>
                  <a:gd name="connsiteX2" fmla="*/ 120486 w 249041"/>
                  <a:gd name="connsiteY2" fmla="*/ 94356 h 99747"/>
                  <a:gd name="connsiteX3" fmla="*/ 15 w 249041"/>
                  <a:gd name="connsiteY3" fmla="*/ 92380 h 99747"/>
                  <a:gd name="connsiteX4" fmla="*/ 126411 w 249041"/>
                  <a:gd name="connsiteY4" fmla="*/ 5482 h 99747"/>
                  <a:gd name="connsiteX5" fmla="*/ 227133 w 249041"/>
                  <a:gd name="connsiteY5" fmla="*/ 11407 h 99747"/>
                  <a:gd name="connsiteX0" fmla="*/ 227133 w 243144"/>
                  <a:gd name="connsiteY0" fmla="*/ 11407 h 101983"/>
                  <a:gd name="connsiteX1" fmla="*/ 238983 w 243144"/>
                  <a:gd name="connsiteY1" fmla="*/ 90405 h 101983"/>
                  <a:gd name="connsiteX2" fmla="*/ 120486 w 243144"/>
                  <a:gd name="connsiteY2" fmla="*/ 94356 h 101983"/>
                  <a:gd name="connsiteX3" fmla="*/ 15 w 243144"/>
                  <a:gd name="connsiteY3" fmla="*/ 92380 h 101983"/>
                  <a:gd name="connsiteX4" fmla="*/ 126411 w 243144"/>
                  <a:gd name="connsiteY4" fmla="*/ 5482 h 101983"/>
                  <a:gd name="connsiteX5" fmla="*/ 227133 w 243144"/>
                  <a:gd name="connsiteY5" fmla="*/ 11407 h 101983"/>
                  <a:gd name="connsiteX0" fmla="*/ 227133 w 243144"/>
                  <a:gd name="connsiteY0" fmla="*/ 11407 h 107617"/>
                  <a:gd name="connsiteX1" fmla="*/ 238983 w 243144"/>
                  <a:gd name="connsiteY1" fmla="*/ 90405 h 107617"/>
                  <a:gd name="connsiteX2" fmla="*/ 120486 w 243144"/>
                  <a:gd name="connsiteY2" fmla="*/ 94356 h 107617"/>
                  <a:gd name="connsiteX3" fmla="*/ 15 w 243144"/>
                  <a:gd name="connsiteY3" fmla="*/ 92380 h 107617"/>
                  <a:gd name="connsiteX4" fmla="*/ 126411 w 243144"/>
                  <a:gd name="connsiteY4" fmla="*/ 5482 h 107617"/>
                  <a:gd name="connsiteX5" fmla="*/ 227133 w 243144"/>
                  <a:gd name="connsiteY5" fmla="*/ 11407 h 107617"/>
                  <a:gd name="connsiteX0" fmla="*/ 227133 w 247182"/>
                  <a:gd name="connsiteY0" fmla="*/ 11407 h 107617"/>
                  <a:gd name="connsiteX1" fmla="*/ 238983 w 247182"/>
                  <a:gd name="connsiteY1" fmla="*/ 90405 h 107617"/>
                  <a:gd name="connsiteX2" fmla="*/ 146160 w 247182"/>
                  <a:gd name="connsiteY2" fmla="*/ 94356 h 107617"/>
                  <a:gd name="connsiteX3" fmla="*/ 15 w 247182"/>
                  <a:gd name="connsiteY3" fmla="*/ 92380 h 107617"/>
                  <a:gd name="connsiteX4" fmla="*/ 126411 w 247182"/>
                  <a:gd name="connsiteY4" fmla="*/ 5482 h 107617"/>
                  <a:gd name="connsiteX5" fmla="*/ 227133 w 247182"/>
                  <a:gd name="connsiteY5" fmla="*/ 11407 h 107617"/>
                  <a:gd name="connsiteX0" fmla="*/ 227133 w 247453"/>
                  <a:gd name="connsiteY0" fmla="*/ 14122 h 110034"/>
                  <a:gd name="connsiteX1" fmla="*/ 240747 w 247453"/>
                  <a:gd name="connsiteY1" fmla="*/ 100740 h 110034"/>
                  <a:gd name="connsiteX2" fmla="*/ 146160 w 247453"/>
                  <a:gd name="connsiteY2" fmla="*/ 97071 h 110034"/>
                  <a:gd name="connsiteX3" fmla="*/ 15 w 247453"/>
                  <a:gd name="connsiteY3" fmla="*/ 95095 h 110034"/>
                  <a:gd name="connsiteX4" fmla="*/ 126411 w 247453"/>
                  <a:gd name="connsiteY4" fmla="*/ 8197 h 110034"/>
                  <a:gd name="connsiteX5" fmla="*/ 227133 w 247453"/>
                  <a:gd name="connsiteY5" fmla="*/ 14122 h 110034"/>
                  <a:gd name="connsiteX0" fmla="*/ 227133 w 247453"/>
                  <a:gd name="connsiteY0" fmla="*/ 14122 h 112425"/>
                  <a:gd name="connsiteX1" fmla="*/ 240747 w 247453"/>
                  <a:gd name="connsiteY1" fmla="*/ 100740 h 112425"/>
                  <a:gd name="connsiteX2" fmla="*/ 146160 w 247453"/>
                  <a:gd name="connsiteY2" fmla="*/ 104691 h 112425"/>
                  <a:gd name="connsiteX3" fmla="*/ 15 w 247453"/>
                  <a:gd name="connsiteY3" fmla="*/ 95095 h 112425"/>
                  <a:gd name="connsiteX4" fmla="*/ 126411 w 247453"/>
                  <a:gd name="connsiteY4" fmla="*/ 8197 h 112425"/>
                  <a:gd name="connsiteX5" fmla="*/ 227133 w 247453"/>
                  <a:gd name="connsiteY5" fmla="*/ 14122 h 112425"/>
                  <a:gd name="connsiteX0" fmla="*/ 227133 w 247453"/>
                  <a:gd name="connsiteY0" fmla="*/ 7701 h 106004"/>
                  <a:gd name="connsiteX1" fmla="*/ 240747 w 247453"/>
                  <a:gd name="connsiteY1" fmla="*/ 94319 h 106004"/>
                  <a:gd name="connsiteX2" fmla="*/ 146160 w 247453"/>
                  <a:gd name="connsiteY2" fmla="*/ 98270 h 106004"/>
                  <a:gd name="connsiteX3" fmla="*/ 15 w 247453"/>
                  <a:gd name="connsiteY3" fmla="*/ 88674 h 106004"/>
                  <a:gd name="connsiteX4" fmla="*/ 126411 w 247453"/>
                  <a:gd name="connsiteY4" fmla="*/ 1776 h 106004"/>
                  <a:gd name="connsiteX5" fmla="*/ 227133 w 247453"/>
                  <a:gd name="connsiteY5" fmla="*/ 7701 h 106004"/>
                  <a:gd name="connsiteX0" fmla="*/ 227132 w 247123"/>
                  <a:gd name="connsiteY0" fmla="*/ 9857 h 108160"/>
                  <a:gd name="connsiteX1" fmla="*/ 240746 w 247123"/>
                  <a:gd name="connsiteY1" fmla="*/ 96475 h 108160"/>
                  <a:gd name="connsiteX2" fmla="*/ 146159 w 247123"/>
                  <a:gd name="connsiteY2" fmla="*/ 100426 h 108160"/>
                  <a:gd name="connsiteX3" fmla="*/ 14 w 247123"/>
                  <a:gd name="connsiteY3" fmla="*/ 90830 h 108160"/>
                  <a:gd name="connsiteX4" fmla="*/ 135228 w 247123"/>
                  <a:gd name="connsiteY4" fmla="*/ 122 h 108160"/>
                  <a:gd name="connsiteX5" fmla="*/ 227132 w 247123"/>
                  <a:gd name="connsiteY5" fmla="*/ 9857 h 108160"/>
                  <a:gd name="connsiteX0" fmla="*/ 227132 w 247520"/>
                  <a:gd name="connsiteY0" fmla="*/ 9857 h 108160"/>
                  <a:gd name="connsiteX1" fmla="*/ 240746 w 247520"/>
                  <a:gd name="connsiteY1" fmla="*/ 96475 h 108160"/>
                  <a:gd name="connsiteX2" fmla="*/ 146159 w 247520"/>
                  <a:gd name="connsiteY2" fmla="*/ 100426 h 108160"/>
                  <a:gd name="connsiteX3" fmla="*/ 14 w 247520"/>
                  <a:gd name="connsiteY3" fmla="*/ 90830 h 108160"/>
                  <a:gd name="connsiteX4" fmla="*/ 135228 w 247520"/>
                  <a:gd name="connsiteY4" fmla="*/ 122 h 108160"/>
                  <a:gd name="connsiteX5" fmla="*/ 227132 w 247520"/>
                  <a:gd name="connsiteY5" fmla="*/ 9857 h 108160"/>
                  <a:gd name="connsiteX0" fmla="*/ 221840 w 245898"/>
                  <a:gd name="connsiteY0" fmla="*/ 12067 h 112275"/>
                  <a:gd name="connsiteX1" fmla="*/ 240745 w 245898"/>
                  <a:gd name="connsiteY1" fmla="*/ 100590 h 112275"/>
                  <a:gd name="connsiteX2" fmla="*/ 146158 w 245898"/>
                  <a:gd name="connsiteY2" fmla="*/ 104541 h 112275"/>
                  <a:gd name="connsiteX3" fmla="*/ 13 w 245898"/>
                  <a:gd name="connsiteY3" fmla="*/ 94945 h 112275"/>
                  <a:gd name="connsiteX4" fmla="*/ 135227 w 245898"/>
                  <a:gd name="connsiteY4" fmla="*/ 4237 h 112275"/>
                  <a:gd name="connsiteX5" fmla="*/ 221840 w 245898"/>
                  <a:gd name="connsiteY5" fmla="*/ 12067 h 1122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45898" h="112275">
                    <a:moveTo>
                      <a:pt x="221840" y="12067"/>
                    </a:moveTo>
                    <a:cubicBezTo>
                      <a:pt x="241189" y="9076"/>
                      <a:pt x="253359" y="85178"/>
                      <a:pt x="240745" y="100590"/>
                    </a:cubicBezTo>
                    <a:cubicBezTo>
                      <a:pt x="228131" y="116002"/>
                      <a:pt x="186280" y="105482"/>
                      <a:pt x="146158" y="104541"/>
                    </a:cubicBezTo>
                    <a:cubicBezTo>
                      <a:pt x="106036" y="103600"/>
                      <a:pt x="1330" y="127861"/>
                      <a:pt x="13" y="94945"/>
                    </a:cubicBezTo>
                    <a:cubicBezTo>
                      <a:pt x="-1304" y="79804"/>
                      <a:pt x="98256" y="18050"/>
                      <a:pt x="135227" y="4237"/>
                    </a:cubicBezTo>
                    <a:cubicBezTo>
                      <a:pt x="172198" y="-9576"/>
                      <a:pt x="202491" y="15058"/>
                      <a:pt x="221840" y="12067"/>
                    </a:cubicBez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/>
                <a:endParaRPr lang="en-US" sz="270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31" name="Freeform: Shape 30">
                <a:extLst>
                  <a:ext uri="{FF2B5EF4-FFF2-40B4-BE49-F238E27FC236}">
                    <a16:creationId xmlns:a16="http://schemas.microsoft.com/office/drawing/2014/main" id="{F77AE144-E7D2-47AD-906B-8B9BF5E2DB0E}"/>
                  </a:ext>
                </a:extLst>
              </p:cNvPr>
              <p:cNvSpPr/>
              <p:nvPr/>
            </p:nvSpPr>
            <p:spPr>
              <a:xfrm flipH="1">
                <a:off x="1031399" y="515797"/>
                <a:ext cx="2184090" cy="2130709"/>
              </a:xfrm>
              <a:custGeom>
                <a:avLst/>
                <a:gdLst>
                  <a:gd name="connsiteX0" fmla="*/ 4686 w 1522514"/>
                  <a:gd name="connsiteY0" fmla="*/ 621143 h 1467029"/>
                  <a:gd name="connsiteX1" fmla="*/ 42786 w 1522514"/>
                  <a:gd name="connsiteY1" fmla="*/ 788783 h 1467029"/>
                  <a:gd name="connsiteX2" fmla="*/ 50406 w 1522514"/>
                  <a:gd name="connsiteY2" fmla="*/ 836408 h 1467029"/>
                  <a:gd name="connsiteX3" fmla="*/ 6591 w 1522514"/>
                  <a:gd name="connsiteY3" fmla="*/ 845933 h 1467029"/>
                  <a:gd name="connsiteX4" fmla="*/ 6591 w 1522514"/>
                  <a:gd name="connsiteY4" fmla="*/ 948803 h 1467029"/>
                  <a:gd name="connsiteX5" fmla="*/ 67551 w 1522514"/>
                  <a:gd name="connsiteY5" fmla="*/ 1063103 h 1467029"/>
                  <a:gd name="connsiteX6" fmla="*/ 111366 w 1522514"/>
                  <a:gd name="connsiteY6" fmla="*/ 1101203 h 1467029"/>
                  <a:gd name="connsiteX7" fmla="*/ 96126 w 1522514"/>
                  <a:gd name="connsiteY7" fmla="*/ 1223123 h 1467029"/>
                  <a:gd name="connsiteX8" fmla="*/ 128511 w 1522514"/>
                  <a:gd name="connsiteY8" fmla="*/ 1314563 h 1467029"/>
                  <a:gd name="connsiteX9" fmla="*/ 223761 w 1522514"/>
                  <a:gd name="connsiteY9" fmla="*/ 1379333 h 1467029"/>
                  <a:gd name="connsiteX10" fmla="*/ 406641 w 1522514"/>
                  <a:gd name="connsiteY10" fmla="*/ 1436483 h 1467029"/>
                  <a:gd name="connsiteX11" fmla="*/ 665721 w 1522514"/>
                  <a:gd name="connsiteY11" fmla="*/ 1466963 h 1467029"/>
                  <a:gd name="connsiteX12" fmla="*/ 900036 w 1522514"/>
                  <a:gd name="connsiteY12" fmla="*/ 1428863 h 1467029"/>
                  <a:gd name="connsiteX13" fmla="*/ 1122921 w 1522514"/>
                  <a:gd name="connsiteY13" fmla="*/ 1345043 h 1467029"/>
                  <a:gd name="connsiteX14" fmla="*/ 1273416 w 1522514"/>
                  <a:gd name="connsiteY14" fmla="*/ 1211693 h 1467029"/>
                  <a:gd name="connsiteX15" fmla="*/ 1309611 w 1522514"/>
                  <a:gd name="connsiteY15" fmla="*/ 1236458 h 1467029"/>
                  <a:gd name="connsiteX16" fmla="*/ 1408671 w 1522514"/>
                  <a:gd name="connsiteY16" fmla="*/ 1219313 h 1467029"/>
                  <a:gd name="connsiteX17" fmla="*/ 1477251 w 1522514"/>
                  <a:gd name="connsiteY17" fmla="*/ 1145018 h 1467029"/>
                  <a:gd name="connsiteX18" fmla="*/ 1521066 w 1522514"/>
                  <a:gd name="connsiteY18" fmla="*/ 1045958 h 1467029"/>
                  <a:gd name="connsiteX19" fmla="*/ 1507731 w 1522514"/>
                  <a:gd name="connsiteY19" fmla="*/ 931658 h 1467029"/>
                  <a:gd name="connsiteX20" fmla="*/ 1465821 w 1522514"/>
                  <a:gd name="connsiteY20" fmla="*/ 861173 h 1467029"/>
                  <a:gd name="connsiteX21" fmla="*/ 1357236 w 1522514"/>
                  <a:gd name="connsiteY21" fmla="*/ 872603 h 1467029"/>
                  <a:gd name="connsiteX22" fmla="*/ 1418196 w 1522514"/>
                  <a:gd name="connsiteY22" fmla="*/ 802118 h 1467029"/>
                  <a:gd name="connsiteX23" fmla="*/ 1475346 w 1522514"/>
                  <a:gd name="connsiteY23" fmla="*/ 440168 h 1467029"/>
                  <a:gd name="connsiteX24" fmla="*/ 1395336 w 1522514"/>
                  <a:gd name="connsiteY24" fmla="*/ 158228 h 1467029"/>
                  <a:gd name="connsiteX25" fmla="*/ 1199121 w 1522514"/>
                  <a:gd name="connsiteY25" fmla="*/ 26783 h 1467029"/>
                  <a:gd name="connsiteX26" fmla="*/ 1079106 w 1522514"/>
                  <a:gd name="connsiteY26" fmla="*/ 59168 h 1467029"/>
                  <a:gd name="connsiteX27" fmla="*/ 827646 w 1522514"/>
                  <a:gd name="connsiteY27" fmla="*/ 22973 h 1467029"/>
                  <a:gd name="connsiteX28" fmla="*/ 389496 w 1522514"/>
                  <a:gd name="connsiteY28" fmla="*/ 24878 h 1467029"/>
                  <a:gd name="connsiteX29" fmla="*/ 84696 w 1522514"/>
                  <a:gd name="connsiteY29" fmla="*/ 333488 h 1467029"/>
                  <a:gd name="connsiteX30" fmla="*/ 4686 w 1522514"/>
                  <a:gd name="connsiteY30" fmla="*/ 621143 h 1467029"/>
                  <a:gd name="connsiteX0" fmla="*/ 4686 w 1522641"/>
                  <a:gd name="connsiteY0" fmla="*/ 621143 h 1467029"/>
                  <a:gd name="connsiteX1" fmla="*/ 42786 w 1522641"/>
                  <a:gd name="connsiteY1" fmla="*/ 788783 h 1467029"/>
                  <a:gd name="connsiteX2" fmla="*/ 50406 w 1522641"/>
                  <a:gd name="connsiteY2" fmla="*/ 836408 h 1467029"/>
                  <a:gd name="connsiteX3" fmla="*/ 6591 w 1522641"/>
                  <a:gd name="connsiteY3" fmla="*/ 845933 h 1467029"/>
                  <a:gd name="connsiteX4" fmla="*/ 6591 w 1522641"/>
                  <a:gd name="connsiteY4" fmla="*/ 948803 h 1467029"/>
                  <a:gd name="connsiteX5" fmla="*/ 67551 w 1522641"/>
                  <a:gd name="connsiteY5" fmla="*/ 1063103 h 1467029"/>
                  <a:gd name="connsiteX6" fmla="*/ 111366 w 1522641"/>
                  <a:gd name="connsiteY6" fmla="*/ 1101203 h 1467029"/>
                  <a:gd name="connsiteX7" fmla="*/ 96126 w 1522641"/>
                  <a:gd name="connsiteY7" fmla="*/ 1223123 h 1467029"/>
                  <a:gd name="connsiteX8" fmla="*/ 128511 w 1522641"/>
                  <a:gd name="connsiteY8" fmla="*/ 1314563 h 1467029"/>
                  <a:gd name="connsiteX9" fmla="*/ 223761 w 1522641"/>
                  <a:gd name="connsiteY9" fmla="*/ 1379333 h 1467029"/>
                  <a:gd name="connsiteX10" fmla="*/ 406641 w 1522641"/>
                  <a:gd name="connsiteY10" fmla="*/ 1436483 h 1467029"/>
                  <a:gd name="connsiteX11" fmla="*/ 665721 w 1522641"/>
                  <a:gd name="connsiteY11" fmla="*/ 1466963 h 1467029"/>
                  <a:gd name="connsiteX12" fmla="*/ 900036 w 1522641"/>
                  <a:gd name="connsiteY12" fmla="*/ 1428863 h 1467029"/>
                  <a:gd name="connsiteX13" fmla="*/ 1122921 w 1522641"/>
                  <a:gd name="connsiteY13" fmla="*/ 1345043 h 1467029"/>
                  <a:gd name="connsiteX14" fmla="*/ 1273416 w 1522641"/>
                  <a:gd name="connsiteY14" fmla="*/ 1211693 h 1467029"/>
                  <a:gd name="connsiteX15" fmla="*/ 1309611 w 1522641"/>
                  <a:gd name="connsiteY15" fmla="*/ 1236458 h 1467029"/>
                  <a:gd name="connsiteX16" fmla="*/ 1408671 w 1522641"/>
                  <a:gd name="connsiteY16" fmla="*/ 1219313 h 1467029"/>
                  <a:gd name="connsiteX17" fmla="*/ 1477251 w 1522641"/>
                  <a:gd name="connsiteY17" fmla="*/ 1145018 h 1467029"/>
                  <a:gd name="connsiteX18" fmla="*/ 1521066 w 1522641"/>
                  <a:gd name="connsiteY18" fmla="*/ 1045958 h 1467029"/>
                  <a:gd name="connsiteX19" fmla="*/ 1507731 w 1522641"/>
                  <a:gd name="connsiteY19" fmla="*/ 931658 h 1467029"/>
                  <a:gd name="connsiteX20" fmla="*/ 1458201 w 1522641"/>
                  <a:gd name="connsiteY20" fmla="*/ 864983 h 1467029"/>
                  <a:gd name="connsiteX21" fmla="*/ 1357236 w 1522641"/>
                  <a:gd name="connsiteY21" fmla="*/ 872603 h 1467029"/>
                  <a:gd name="connsiteX22" fmla="*/ 1418196 w 1522641"/>
                  <a:gd name="connsiteY22" fmla="*/ 802118 h 1467029"/>
                  <a:gd name="connsiteX23" fmla="*/ 1475346 w 1522641"/>
                  <a:gd name="connsiteY23" fmla="*/ 440168 h 1467029"/>
                  <a:gd name="connsiteX24" fmla="*/ 1395336 w 1522641"/>
                  <a:gd name="connsiteY24" fmla="*/ 158228 h 1467029"/>
                  <a:gd name="connsiteX25" fmla="*/ 1199121 w 1522641"/>
                  <a:gd name="connsiteY25" fmla="*/ 26783 h 1467029"/>
                  <a:gd name="connsiteX26" fmla="*/ 1079106 w 1522641"/>
                  <a:gd name="connsiteY26" fmla="*/ 59168 h 1467029"/>
                  <a:gd name="connsiteX27" fmla="*/ 827646 w 1522641"/>
                  <a:gd name="connsiteY27" fmla="*/ 22973 h 1467029"/>
                  <a:gd name="connsiteX28" fmla="*/ 389496 w 1522641"/>
                  <a:gd name="connsiteY28" fmla="*/ 24878 h 1467029"/>
                  <a:gd name="connsiteX29" fmla="*/ 84696 w 1522641"/>
                  <a:gd name="connsiteY29" fmla="*/ 333488 h 1467029"/>
                  <a:gd name="connsiteX30" fmla="*/ 4686 w 1522641"/>
                  <a:gd name="connsiteY30" fmla="*/ 621143 h 1467029"/>
                  <a:gd name="connsiteX0" fmla="*/ 4686 w 1534839"/>
                  <a:gd name="connsiteY0" fmla="*/ 621143 h 1467029"/>
                  <a:gd name="connsiteX1" fmla="*/ 42786 w 1534839"/>
                  <a:gd name="connsiteY1" fmla="*/ 788783 h 1467029"/>
                  <a:gd name="connsiteX2" fmla="*/ 50406 w 1534839"/>
                  <a:gd name="connsiteY2" fmla="*/ 836408 h 1467029"/>
                  <a:gd name="connsiteX3" fmla="*/ 6591 w 1534839"/>
                  <a:gd name="connsiteY3" fmla="*/ 845933 h 1467029"/>
                  <a:gd name="connsiteX4" fmla="*/ 6591 w 1534839"/>
                  <a:gd name="connsiteY4" fmla="*/ 948803 h 1467029"/>
                  <a:gd name="connsiteX5" fmla="*/ 67551 w 1534839"/>
                  <a:gd name="connsiteY5" fmla="*/ 1063103 h 1467029"/>
                  <a:gd name="connsiteX6" fmla="*/ 111366 w 1534839"/>
                  <a:gd name="connsiteY6" fmla="*/ 1101203 h 1467029"/>
                  <a:gd name="connsiteX7" fmla="*/ 96126 w 1534839"/>
                  <a:gd name="connsiteY7" fmla="*/ 1223123 h 1467029"/>
                  <a:gd name="connsiteX8" fmla="*/ 128511 w 1534839"/>
                  <a:gd name="connsiteY8" fmla="*/ 1314563 h 1467029"/>
                  <a:gd name="connsiteX9" fmla="*/ 223761 w 1534839"/>
                  <a:gd name="connsiteY9" fmla="*/ 1379333 h 1467029"/>
                  <a:gd name="connsiteX10" fmla="*/ 406641 w 1534839"/>
                  <a:gd name="connsiteY10" fmla="*/ 1436483 h 1467029"/>
                  <a:gd name="connsiteX11" fmla="*/ 665721 w 1534839"/>
                  <a:gd name="connsiteY11" fmla="*/ 1466963 h 1467029"/>
                  <a:gd name="connsiteX12" fmla="*/ 900036 w 1534839"/>
                  <a:gd name="connsiteY12" fmla="*/ 1428863 h 1467029"/>
                  <a:gd name="connsiteX13" fmla="*/ 1122921 w 1534839"/>
                  <a:gd name="connsiteY13" fmla="*/ 1345043 h 1467029"/>
                  <a:gd name="connsiteX14" fmla="*/ 1273416 w 1534839"/>
                  <a:gd name="connsiteY14" fmla="*/ 1211693 h 1467029"/>
                  <a:gd name="connsiteX15" fmla="*/ 1309611 w 1534839"/>
                  <a:gd name="connsiteY15" fmla="*/ 1236458 h 1467029"/>
                  <a:gd name="connsiteX16" fmla="*/ 1408671 w 1534839"/>
                  <a:gd name="connsiteY16" fmla="*/ 1219313 h 1467029"/>
                  <a:gd name="connsiteX17" fmla="*/ 1477251 w 1534839"/>
                  <a:gd name="connsiteY17" fmla="*/ 1145018 h 1467029"/>
                  <a:gd name="connsiteX18" fmla="*/ 1521066 w 1534839"/>
                  <a:gd name="connsiteY18" fmla="*/ 1045958 h 1467029"/>
                  <a:gd name="connsiteX19" fmla="*/ 1530591 w 1534839"/>
                  <a:gd name="connsiteY19" fmla="*/ 939278 h 1467029"/>
                  <a:gd name="connsiteX20" fmla="*/ 1458201 w 1534839"/>
                  <a:gd name="connsiteY20" fmla="*/ 864983 h 1467029"/>
                  <a:gd name="connsiteX21" fmla="*/ 1357236 w 1534839"/>
                  <a:gd name="connsiteY21" fmla="*/ 872603 h 1467029"/>
                  <a:gd name="connsiteX22" fmla="*/ 1418196 w 1534839"/>
                  <a:gd name="connsiteY22" fmla="*/ 802118 h 1467029"/>
                  <a:gd name="connsiteX23" fmla="*/ 1475346 w 1534839"/>
                  <a:gd name="connsiteY23" fmla="*/ 440168 h 1467029"/>
                  <a:gd name="connsiteX24" fmla="*/ 1395336 w 1534839"/>
                  <a:gd name="connsiteY24" fmla="*/ 158228 h 1467029"/>
                  <a:gd name="connsiteX25" fmla="*/ 1199121 w 1534839"/>
                  <a:gd name="connsiteY25" fmla="*/ 26783 h 1467029"/>
                  <a:gd name="connsiteX26" fmla="*/ 1079106 w 1534839"/>
                  <a:gd name="connsiteY26" fmla="*/ 59168 h 1467029"/>
                  <a:gd name="connsiteX27" fmla="*/ 827646 w 1534839"/>
                  <a:gd name="connsiteY27" fmla="*/ 22973 h 1467029"/>
                  <a:gd name="connsiteX28" fmla="*/ 389496 w 1534839"/>
                  <a:gd name="connsiteY28" fmla="*/ 24878 h 1467029"/>
                  <a:gd name="connsiteX29" fmla="*/ 84696 w 1534839"/>
                  <a:gd name="connsiteY29" fmla="*/ 333488 h 1467029"/>
                  <a:gd name="connsiteX30" fmla="*/ 4686 w 1534839"/>
                  <a:gd name="connsiteY30" fmla="*/ 621143 h 1467029"/>
                  <a:gd name="connsiteX0" fmla="*/ 4686 w 1541892"/>
                  <a:gd name="connsiteY0" fmla="*/ 621143 h 1467029"/>
                  <a:gd name="connsiteX1" fmla="*/ 42786 w 1541892"/>
                  <a:gd name="connsiteY1" fmla="*/ 788783 h 1467029"/>
                  <a:gd name="connsiteX2" fmla="*/ 50406 w 1541892"/>
                  <a:gd name="connsiteY2" fmla="*/ 836408 h 1467029"/>
                  <a:gd name="connsiteX3" fmla="*/ 6591 w 1541892"/>
                  <a:gd name="connsiteY3" fmla="*/ 845933 h 1467029"/>
                  <a:gd name="connsiteX4" fmla="*/ 6591 w 1541892"/>
                  <a:gd name="connsiteY4" fmla="*/ 948803 h 1467029"/>
                  <a:gd name="connsiteX5" fmla="*/ 67551 w 1541892"/>
                  <a:gd name="connsiteY5" fmla="*/ 1063103 h 1467029"/>
                  <a:gd name="connsiteX6" fmla="*/ 111366 w 1541892"/>
                  <a:gd name="connsiteY6" fmla="*/ 1101203 h 1467029"/>
                  <a:gd name="connsiteX7" fmla="*/ 96126 w 1541892"/>
                  <a:gd name="connsiteY7" fmla="*/ 1223123 h 1467029"/>
                  <a:gd name="connsiteX8" fmla="*/ 128511 w 1541892"/>
                  <a:gd name="connsiteY8" fmla="*/ 1314563 h 1467029"/>
                  <a:gd name="connsiteX9" fmla="*/ 223761 w 1541892"/>
                  <a:gd name="connsiteY9" fmla="*/ 1379333 h 1467029"/>
                  <a:gd name="connsiteX10" fmla="*/ 406641 w 1541892"/>
                  <a:gd name="connsiteY10" fmla="*/ 1436483 h 1467029"/>
                  <a:gd name="connsiteX11" fmla="*/ 665721 w 1541892"/>
                  <a:gd name="connsiteY11" fmla="*/ 1466963 h 1467029"/>
                  <a:gd name="connsiteX12" fmla="*/ 900036 w 1541892"/>
                  <a:gd name="connsiteY12" fmla="*/ 1428863 h 1467029"/>
                  <a:gd name="connsiteX13" fmla="*/ 1122921 w 1541892"/>
                  <a:gd name="connsiteY13" fmla="*/ 1345043 h 1467029"/>
                  <a:gd name="connsiteX14" fmla="*/ 1273416 w 1541892"/>
                  <a:gd name="connsiteY14" fmla="*/ 1211693 h 1467029"/>
                  <a:gd name="connsiteX15" fmla="*/ 1309611 w 1541892"/>
                  <a:gd name="connsiteY15" fmla="*/ 1236458 h 1467029"/>
                  <a:gd name="connsiteX16" fmla="*/ 1408671 w 1541892"/>
                  <a:gd name="connsiteY16" fmla="*/ 1219313 h 1467029"/>
                  <a:gd name="connsiteX17" fmla="*/ 1477251 w 1541892"/>
                  <a:gd name="connsiteY17" fmla="*/ 1145018 h 1467029"/>
                  <a:gd name="connsiteX18" fmla="*/ 1536306 w 1541892"/>
                  <a:gd name="connsiteY18" fmla="*/ 1047863 h 1467029"/>
                  <a:gd name="connsiteX19" fmla="*/ 1530591 w 1541892"/>
                  <a:gd name="connsiteY19" fmla="*/ 939278 h 1467029"/>
                  <a:gd name="connsiteX20" fmla="*/ 1458201 w 1541892"/>
                  <a:gd name="connsiteY20" fmla="*/ 864983 h 1467029"/>
                  <a:gd name="connsiteX21" fmla="*/ 1357236 w 1541892"/>
                  <a:gd name="connsiteY21" fmla="*/ 872603 h 1467029"/>
                  <a:gd name="connsiteX22" fmla="*/ 1418196 w 1541892"/>
                  <a:gd name="connsiteY22" fmla="*/ 802118 h 1467029"/>
                  <a:gd name="connsiteX23" fmla="*/ 1475346 w 1541892"/>
                  <a:gd name="connsiteY23" fmla="*/ 440168 h 1467029"/>
                  <a:gd name="connsiteX24" fmla="*/ 1395336 w 1541892"/>
                  <a:gd name="connsiteY24" fmla="*/ 158228 h 1467029"/>
                  <a:gd name="connsiteX25" fmla="*/ 1199121 w 1541892"/>
                  <a:gd name="connsiteY25" fmla="*/ 26783 h 1467029"/>
                  <a:gd name="connsiteX26" fmla="*/ 1079106 w 1541892"/>
                  <a:gd name="connsiteY26" fmla="*/ 59168 h 1467029"/>
                  <a:gd name="connsiteX27" fmla="*/ 827646 w 1541892"/>
                  <a:gd name="connsiteY27" fmla="*/ 22973 h 1467029"/>
                  <a:gd name="connsiteX28" fmla="*/ 389496 w 1541892"/>
                  <a:gd name="connsiteY28" fmla="*/ 24878 h 1467029"/>
                  <a:gd name="connsiteX29" fmla="*/ 84696 w 1541892"/>
                  <a:gd name="connsiteY29" fmla="*/ 333488 h 1467029"/>
                  <a:gd name="connsiteX30" fmla="*/ 4686 w 1541892"/>
                  <a:gd name="connsiteY30" fmla="*/ 621143 h 1467029"/>
                  <a:gd name="connsiteX0" fmla="*/ 4686 w 1542707"/>
                  <a:gd name="connsiteY0" fmla="*/ 621143 h 1467029"/>
                  <a:gd name="connsiteX1" fmla="*/ 42786 w 1542707"/>
                  <a:gd name="connsiteY1" fmla="*/ 788783 h 1467029"/>
                  <a:gd name="connsiteX2" fmla="*/ 50406 w 1542707"/>
                  <a:gd name="connsiteY2" fmla="*/ 836408 h 1467029"/>
                  <a:gd name="connsiteX3" fmla="*/ 6591 w 1542707"/>
                  <a:gd name="connsiteY3" fmla="*/ 845933 h 1467029"/>
                  <a:gd name="connsiteX4" fmla="*/ 6591 w 1542707"/>
                  <a:gd name="connsiteY4" fmla="*/ 948803 h 1467029"/>
                  <a:gd name="connsiteX5" fmla="*/ 67551 w 1542707"/>
                  <a:gd name="connsiteY5" fmla="*/ 1063103 h 1467029"/>
                  <a:gd name="connsiteX6" fmla="*/ 111366 w 1542707"/>
                  <a:gd name="connsiteY6" fmla="*/ 1101203 h 1467029"/>
                  <a:gd name="connsiteX7" fmla="*/ 96126 w 1542707"/>
                  <a:gd name="connsiteY7" fmla="*/ 1223123 h 1467029"/>
                  <a:gd name="connsiteX8" fmla="*/ 128511 w 1542707"/>
                  <a:gd name="connsiteY8" fmla="*/ 1314563 h 1467029"/>
                  <a:gd name="connsiteX9" fmla="*/ 223761 w 1542707"/>
                  <a:gd name="connsiteY9" fmla="*/ 1379333 h 1467029"/>
                  <a:gd name="connsiteX10" fmla="*/ 406641 w 1542707"/>
                  <a:gd name="connsiteY10" fmla="*/ 1436483 h 1467029"/>
                  <a:gd name="connsiteX11" fmla="*/ 665721 w 1542707"/>
                  <a:gd name="connsiteY11" fmla="*/ 1466963 h 1467029"/>
                  <a:gd name="connsiteX12" fmla="*/ 900036 w 1542707"/>
                  <a:gd name="connsiteY12" fmla="*/ 1428863 h 1467029"/>
                  <a:gd name="connsiteX13" fmla="*/ 1122921 w 1542707"/>
                  <a:gd name="connsiteY13" fmla="*/ 1345043 h 1467029"/>
                  <a:gd name="connsiteX14" fmla="*/ 1273416 w 1542707"/>
                  <a:gd name="connsiteY14" fmla="*/ 1211693 h 1467029"/>
                  <a:gd name="connsiteX15" fmla="*/ 1309611 w 1542707"/>
                  <a:gd name="connsiteY15" fmla="*/ 1236458 h 1467029"/>
                  <a:gd name="connsiteX16" fmla="*/ 1408671 w 1542707"/>
                  <a:gd name="connsiteY16" fmla="*/ 1219313 h 1467029"/>
                  <a:gd name="connsiteX17" fmla="*/ 1477251 w 1542707"/>
                  <a:gd name="connsiteY17" fmla="*/ 1145018 h 1467029"/>
                  <a:gd name="connsiteX18" fmla="*/ 1536306 w 1542707"/>
                  <a:gd name="connsiteY18" fmla="*/ 1047863 h 1467029"/>
                  <a:gd name="connsiteX19" fmla="*/ 1530591 w 1542707"/>
                  <a:gd name="connsiteY19" fmla="*/ 939278 h 1467029"/>
                  <a:gd name="connsiteX20" fmla="*/ 1458201 w 1542707"/>
                  <a:gd name="connsiteY20" fmla="*/ 864983 h 1467029"/>
                  <a:gd name="connsiteX21" fmla="*/ 1357236 w 1542707"/>
                  <a:gd name="connsiteY21" fmla="*/ 872603 h 1467029"/>
                  <a:gd name="connsiteX22" fmla="*/ 1418196 w 1542707"/>
                  <a:gd name="connsiteY22" fmla="*/ 802118 h 1467029"/>
                  <a:gd name="connsiteX23" fmla="*/ 1475346 w 1542707"/>
                  <a:gd name="connsiteY23" fmla="*/ 440168 h 1467029"/>
                  <a:gd name="connsiteX24" fmla="*/ 1395336 w 1542707"/>
                  <a:gd name="connsiteY24" fmla="*/ 158228 h 1467029"/>
                  <a:gd name="connsiteX25" fmla="*/ 1199121 w 1542707"/>
                  <a:gd name="connsiteY25" fmla="*/ 26783 h 1467029"/>
                  <a:gd name="connsiteX26" fmla="*/ 1079106 w 1542707"/>
                  <a:gd name="connsiteY26" fmla="*/ 59168 h 1467029"/>
                  <a:gd name="connsiteX27" fmla="*/ 827646 w 1542707"/>
                  <a:gd name="connsiteY27" fmla="*/ 22973 h 1467029"/>
                  <a:gd name="connsiteX28" fmla="*/ 389496 w 1542707"/>
                  <a:gd name="connsiteY28" fmla="*/ 24878 h 1467029"/>
                  <a:gd name="connsiteX29" fmla="*/ 84696 w 1542707"/>
                  <a:gd name="connsiteY29" fmla="*/ 333488 h 1467029"/>
                  <a:gd name="connsiteX30" fmla="*/ 4686 w 1542707"/>
                  <a:gd name="connsiteY30" fmla="*/ 621143 h 1467029"/>
                  <a:gd name="connsiteX0" fmla="*/ 4686 w 1542707"/>
                  <a:gd name="connsiteY0" fmla="*/ 621143 h 1467029"/>
                  <a:gd name="connsiteX1" fmla="*/ 42786 w 1542707"/>
                  <a:gd name="connsiteY1" fmla="*/ 788783 h 1467029"/>
                  <a:gd name="connsiteX2" fmla="*/ 50406 w 1542707"/>
                  <a:gd name="connsiteY2" fmla="*/ 836408 h 1467029"/>
                  <a:gd name="connsiteX3" fmla="*/ 6591 w 1542707"/>
                  <a:gd name="connsiteY3" fmla="*/ 845933 h 1467029"/>
                  <a:gd name="connsiteX4" fmla="*/ 6591 w 1542707"/>
                  <a:gd name="connsiteY4" fmla="*/ 948803 h 1467029"/>
                  <a:gd name="connsiteX5" fmla="*/ 67551 w 1542707"/>
                  <a:gd name="connsiteY5" fmla="*/ 1063103 h 1467029"/>
                  <a:gd name="connsiteX6" fmla="*/ 111366 w 1542707"/>
                  <a:gd name="connsiteY6" fmla="*/ 1101203 h 1467029"/>
                  <a:gd name="connsiteX7" fmla="*/ 96126 w 1542707"/>
                  <a:gd name="connsiteY7" fmla="*/ 1223123 h 1467029"/>
                  <a:gd name="connsiteX8" fmla="*/ 128511 w 1542707"/>
                  <a:gd name="connsiteY8" fmla="*/ 1314563 h 1467029"/>
                  <a:gd name="connsiteX9" fmla="*/ 223761 w 1542707"/>
                  <a:gd name="connsiteY9" fmla="*/ 1379333 h 1467029"/>
                  <a:gd name="connsiteX10" fmla="*/ 406641 w 1542707"/>
                  <a:gd name="connsiteY10" fmla="*/ 1436483 h 1467029"/>
                  <a:gd name="connsiteX11" fmla="*/ 665721 w 1542707"/>
                  <a:gd name="connsiteY11" fmla="*/ 1466963 h 1467029"/>
                  <a:gd name="connsiteX12" fmla="*/ 900036 w 1542707"/>
                  <a:gd name="connsiteY12" fmla="*/ 1428863 h 1467029"/>
                  <a:gd name="connsiteX13" fmla="*/ 1122921 w 1542707"/>
                  <a:gd name="connsiteY13" fmla="*/ 1345043 h 1467029"/>
                  <a:gd name="connsiteX14" fmla="*/ 1273416 w 1542707"/>
                  <a:gd name="connsiteY14" fmla="*/ 1211693 h 1467029"/>
                  <a:gd name="connsiteX15" fmla="*/ 1309611 w 1542707"/>
                  <a:gd name="connsiteY15" fmla="*/ 1236458 h 1467029"/>
                  <a:gd name="connsiteX16" fmla="*/ 1408671 w 1542707"/>
                  <a:gd name="connsiteY16" fmla="*/ 1219313 h 1467029"/>
                  <a:gd name="connsiteX17" fmla="*/ 1477251 w 1542707"/>
                  <a:gd name="connsiteY17" fmla="*/ 1145018 h 1467029"/>
                  <a:gd name="connsiteX18" fmla="*/ 1536306 w 1542707"/>
                  <a:gd name="connsiteY18" fmla="*/ 1047863 h 1467029"/>
                  <a:gd name="connsiteX19" fmla="*/ 1530591 w 1542707"/>
                  <a:gd name="connsiteY19" fmla="*/ 939278 h 1467029"/>
                  <a:gd name="connsiteX20" fmla="*/ 1458201 w 1542707"/>
                  <a:gd name="connsiteY20" fmla="*/ 864983 h 1467029"/>
                  <a:gd name="connsiteX21" fmla="*/ 1393431 w 1542707"/>
                  <a:gd name="connsiteY21" fmla="*/ 866888 h 1467029"/>
                  <a:gd name="connsiteX22" fmla="*/ 1418196 w 1542707"/>
                  <a:gd name="connsiteY22" fmla="*/ 802118 h 1467029"/>
                  <a:gd name="connsiteX23" fmla="*/ 1475346 w 1542707"/>
                  <a:gd name="connsiteY23" fmla="*/ 440168 h 1467029"/>
                  <a:gd name="connsiteX24" fmla="*/ 1395336 w 1542707"/>
                  <a:gd name="connsiteY24" fmla="*/ 158228 h 1467029"/>
                  <a:gd name="connsiteX25" fmla="*/ 1199121 w 1542707"/>
                  <a:gd name="connsiteY25" fmla="*/ 26783 h 1467029"/>
                  <a:gd name="connsiteX26" fmla="*/ 1079106 w 1542707"/>
                  <a:gd name="connsiteY26" fmla="*/ 59168 h 1467029"/>
                  <a:gd name="connsiteX27" fmla="*/ 827646 w 1542707"/>
                  <a:gd name="connsiteY27" fmla="*/ 22973 h 1467029"/>
                  <a:gd name="connsiteX28" fmla="*/ 389496 w 1542707"/>
                  <a:gd name="connsiteY28" fmla="*/ 24878 h 1467029"/>
                  <a:gd name="connsiteX29" fmla="*/ 84696 w 1542707"/>
                  <a:gd name="connsiteY29" fmla="*/ 333488 h 1467029"/>
                  <a:gd name="connsiteX30" fmla="*/ 4686 w 1542707"/>
                  <a:gd name="connsiteY30" fmla="*/ 621143 h 1467029"/>
                  <a:gd name="connsiteX0" fmla="*/ 4686 w 1542707"/>
                  <a:gd name="connsiteY0" fmla="*/ 621143 h 1467029"/>
                  <a:gd name="connsiteX1" fmla="*/ 42786 w 1542707"/>
                  <a:gd name="connsiteY1" fmla="*/ 788783 h 1467029"/>
                  <a:gd name="connsiteX2" fmla="*/ 50406 w 1542707"/>
                  <a:gd name="connsiteY2" fmla="*/ 836408 h 1467029"/>
                  <a:gd name="connsiteX3" fmla="*/ 6591 w 1542707"/>
                  <a:gd name="connsiteY3" fmla="*/ 845933 h 1467029"/>
                  <a:gd name="connsiteX4" fmla="*/ 6591 w 1542707"/>
                  <a:gd name="connsiteY4" fmla="*/ 948803 h 1467029"/>
                  <a:gd name="connsiteX5" fmla="*/ 67551 w 1542707"/>
                  <a:gd name="connsiteY5" fmla="*/ 1063103 h 1467029"/>
                  <a:gd name="connsiteX6" fmla="*/ 111366 w 1542707"/>
                  <a:gd name="connsiteY6" fmla="*/ 1101203 h 1467029"/>
                  <a:gd name="connsiteX7" fmla="*/ 96126 w 1542707"/>
                  <a:gd name="connsiteY7" fmla="*/ 1223123 h 1467029"/>
                  <a:gd name="connsiteX8" fmla="*/ 128511 w 1542707"/>
                  <a:gd name="connsiteY8" fmla="*/ 1314563 h 1467029"/>
                  <a:gd name="connsiteX9" fmla="*/ 223761 w 1542707"/>
                  <a:gd name="connsiteY9" fmla="*/ 1379333 h 1467029"/>
                  <a:gd name="connsiteX10" fmla="*/ 406641 w 1542707"/>
                  <a:gd name="connsiteY10" fmla="*/ 1436483 h 1467029"/>
                  <a:gd name="connsiteX11" fmla="*/ 665721 w 1542707"/>
                  <a:gd name="connsiteY11" fmla="*/ 1466963 h 1467029"/>
                  <a:gd name="connsiteX12" fmla="*/ 900036 w 1542707"/>
                  <a:gd name="connsiteY12" fmla="*/ 1428863 h 1467029"/>
                  <a:gd name="connsiteX13" fmla="*/ 1122921 w 1542707"/>
                  <a:gd name="connsiteY13" fmla="*/ 1345043 h 1467029"/>
                  <a:gd name="connsiteX14" fmla="*/ 1273416 w 1542707"/>
                  <a:gd name="connsiteY14" fmla="*/ 1211693 h 1467029"/>
                  <a:gd name="connsiteX15" fmla="*/ 1309611 w 1542707"/>
                  <a:gd name="connsiteY15" fmla="*/ 1236458 h 1467029"/>
                  <a:gd name="connsiteX16" fmla="*/ 1408671 w 1542707"/>
                  <a:gd name="connsiteY16" fmla="*/ 1219313 h 1467029"/>
                  <a:gd name="connsiteX17" fmla="*/ 1477251 w 1542707"/>
                  <a:gd name="connsiteY17" fmla="*/ 1145018 h 1467029"/>
                  <a:gd name="connsiteX18" fmla="*/ 1536306 w 1542707"/>
                  <a:gd name="connsiteY18" fmla="*/ 1047863 h 1467029"/>
                  <a:gd name="connsiteX19" fmla="*/ 1530591 w 1542707"/>
                  <a:gd name="connsiteY19" fmla="*/ 939278 h 1467029"/>
                  <a:gd name="connsiteX20" fmla="*/ 1458201 w 1542707"/>
                  <a:gd name="connsiteY20" fmla="*/ 864983 h 1467029"/>
                  <a:gd name="connsiteX21" fmla="*/ 1393431 w 1542707"/>
                  <a:gd name="connsiteY21" fmla="*/ 866888 h 1467029"/>
                  <a:gd name="connsiteX22" fmla="*/ 1418196 w 1542707"/>
                  <a:gd name="connsiteY22" fmla="*/ 802118 h 1467029"/>
                  <a:gd name="connsiteX23" fmla="*/ 1475346 w 1542707"/>
                  <a:gd name="connsiteY23" fmla="*/ 440168 h 1467029"/>
                  <a:gd name="connsiteX24" fmla="*/ 1395336 w 1542707"/>
                  <a:gd name="connsiteY24" fmla="*/ 158228 h 1467029"/>
                  <a:gd name="connsiteX25" fmla="*/ 1199121 w 1542707"/>
                  <a:gd name="connsiteY25" fmla="*/ 26783 h 1467029"/>
                  <a:gd name="connsiteX26" fmla="*/ 1079106 w 1542707"/>
                  <a:gd name="connsiteY26" fmla="*/ 59168 h 1467029"/>
                  <a:gd name="connsiteX27" fmla="*/ 827646 w 1542707"/>
                  <a:gd name="connsiteY27" fmla="*/ 22973 h 1467029"/>
                  <a:gd name="connsiteX28" fmla="*/ 389496 w 1542707"/>
                  <a:gd name="connsiteY28" fmla="*/ 24878 h 1467029"/>
                  <a:gd name="connsiteX29" fmla="*/ 84696 w 1542707"/>
                  <a:gd name="connsiteY29" fmla="*/ 333488 h 1467029"/>
                  <a:gd name="connsiteX30" fmla="*/ 4686 w 1542707"/>
                  <a:gd name="connsiteY30" fmla="*/ 621143 h 1467029"/>
                  <a:gd name="connsiteX0" fmla="*/ 4686 w 1542707"/>
                  <a:gd name="connsiteY0" fmla="*/ 621143 h 1467029"/>
                  <a:gd name="connsiteX1" fmla="*/ 42786 w 1542707"/>
                  <a:gd name="connsiteY1" fmla="*/ 788783 h 1467029"/>
                  <a:gd name="connsiteX2" fmla="*/ 50406 w 1542707"/>
                  <a:gd name="connsiteY2" fmla="*/ 836408 h 1467029"/>
                  <a:gd name="connsiteX3" fmla="*/ 6591 w 1542707"/>
                  <a:gd name="connsiteY3" fmla="*/ 845933 h 1467029"/>
                  <a:gd name="connsiteX4" fmla="*/ 6591 w 1542707"/>
                  <a:gd name="connsiteY4" fmla="*/ 948803 h 1467029"/>
                  <a:gd name="connsiteX5" fmla="*/ 67551 w 1542707"/>
                  <a:gd name="connsiteY5" fmla="*/ 1063103 h 1467029"/>
                  <a:gd name="connsiteX6" fmla="*/ 111366 w 1542707"/>
                  <a:gd name="connsiteY6" fmla="*/ 1101203 h 1467029"/>
                  <a:gd name="connsiteX7" fmla="*/ 96126 w 1542707"/>
                  <a:gd name="connsiteY7" fmla="*/ 1223123 h 1467029"/>
                  <a:gd name="connsiteX8" fmla="*/ 128511 w 1542707"/>
                  <a:gd name="connsiteY8" fmla="*/ 1314563 h 1467029"/>
                  <a:gd name="connsiteX9" fmla="*/ 223761 w 1542707"/>
                  <a:gd name="connsiteY9" fmla="*/ 1379333 h 1467029"/>
                  <a:gd name="connsiteX10" fmla="*/ 406641 w 1542707"/>
                  <a:gd name="connsiteY10" fmla="*/ 1436483 h 1467029"/>
                  <a:gd name="connsiteX11" fmla="*/ 665721 w 1542707"/>
                  <a:gd name="connsiteY11" fmla="*/ 1466963 h 1467029"/>
                  <a:gd name="connsiteX12" fmla="*/ 900036 w 1542707"/>
                  <a:gd name="connsiteY12" fmla="*/ 1428863 h 1467029"/>
                  <a:gd name="connsiteX13" fmla="*/ 1122921 w 1542707"/>
                  <a:gd name="connsiteY13" fmla="*/ 1345043 h 1467029"/>
                  <a:gd name="connsiteX14" fmla="*/ 1273416 w 1542707"/>
                  <a:gd name="connsiteY14" fmla="*/ 1211693 h 1467029"/>
                  <a:gd name="connsiteX15" fmla="*/ 1309611 w 1542707"/>
                  <a:gd name="connsiteY15" fmla="*/ 1236458 h 1467029"/>
                  <a:gd name="connsiteX16" fmla="*/ 1408671 w 1542707"/>
                  <a:gd name="connsiteY16" fmla="*/ 1219313 h 1467029"/>
                  <a:gd name="connsiteX17" fmla="*/ 1477251 w 1542707"/>
                  <a:gd name="connsiteY17" fmla="*/ 1145018 h 1467029"/>
                  <a:gd name="connsiteX18" fmla="*/ 1536306 w 1542707"/>
                  <a:gd name="connsiteY18" fmla="*/ 1047863 h 1467029"/>
                  <a:gd name="connsiteX19" fmla="*/ 1530591 w 1542707"/>
                  <a:gd name="connsiteY19" fmla="*/ 939278 h 1467029"/>
                  <a:gd name="connsiteX20" fmla="*/ 1458201 w 1542707"/>
                  <a:gd name="connsiteY20" fmla="*/ 864983 h 1467029"/>
                  <a:gd name="connsiteX21" fmla="*/ 1393431 w 1542707"/>
                  <a:gd name="connsiteY21" fmla="*/ 866888 h 1467029"/>
                  <a:gd name="connsiteX22" fmla="*/ 1418196 w 1542707"/>
                  <a:gd name="connsiteY22" fmla="*/ 802118 h 1467029"/>
                  <a:gd name="connsiteX23" fmla="*/ 1475346 w 1542707"/>
                  <a:gd name="connsiteY23" fmla="*/ 440168 h 1467029"/>
                  <a:gd name="connsiteX24" fmla="*/ 1395336 w 1542707"/>
                  <a:gd name="connsiteY24" fmla="*/ 158228 h 1467029"/>
                  <a:gd name="connsiteX25" fmla="*/ 1199121 w 1542707"/>
                  <a:gd name="connsiteY25" fmla="*/ 26783 h 1467029"/>
                  <a:gd name="connsiteX26" fmla="*/ 1079106 w 1542707"/>
                  <a:gd name="connsiteY26" fmla="*/ 59168 h 1467029"/>
                  <a:gd name="connsiteX27" fmla="*/ 827646 w 1542707"/>
                  <a:gd name="connsiteY27" fmla="*/ 22973 h 1467029"/>
                  <a:gd name="connsiteX28" fmla="*/ 389496 w 1542707"/>
                  <a:gd name="connsiteY28" fmla="*/ 24878 h 1467029"/>
                  <a:gd name="connsiteX29" fmla="*/ 84696 w 1542707"/>
                  <a:gd name="connsiteY29" fmla="*/ 333488 h 1467029"/>
                  <a:gd name="connsiteX30" fmla="*/ 4686 w 1542707"/>
                  <a:gd name="connsiteY30" fmla="*/ 621143 h 1467029"/>
                  <a:gd name="connsiteX0" fmla="*/ 3864 w 1541885"/>
                  <a:gd name="connsiteY0" fmla="*/ 621143 h 1467029"/>
                  <a:gd name="connsiteX1" fmla="*/ 41964 w 1541885"/>
                  <a:gd name="connsiteY1" fmla="*/ 788783 h 1467029"/>
                  <a:gd name="connsiteX2" fmla="*/ 34344 w 1541885"/>
                  <a:gd name="connsiteY2" fmla="*/ 828788 h 1467029"/>
                  <a:gd name="connsiteX3" fmla="*/ 5769 w 1541885"/>
                  <a:gd name="connsiteY3" fmla="*/ 845933 h 1467029"/>
                  <a:gd name="connsiteX4" fmla="*/ 5769 w 1541885"/>
                  <a:gd name="connsiteY4" fmla="*/ 948803 h 1467029"/>
                  <a:gd name="connsiteX5" fmla="*/ 66729 w 1541885"/>
                  <a:gd name="connsiteY5" fmla="*/ 1063103 h 1467029"/>
                  <a:gd name="connsiteX6" fmla="*/ 110544 w 1541885"/>
                  <a:gd name="connsiteY6" fmla="*/ 1101203 h 1467029"/>
                  <a:gd name="connsiteX7" fmla="*/ 95304 w 1541885"/>
                  <a:gd name="connsiteY7" fmla="*/ 1223123 h 1467029"/>
                  <a:gd name="connsiteX8" fmla="*/ 127689 w 1541885"/>
                  <a:gd name="connsiteY8" fmla="*/ 1314563 h 1467029"/>
                  <a:gd name="connsiteX9" fmla="*/ 222939 w 1541885"/>
                  <a:gd name="connsiteY9" fmla="*/ 1379333 h 1467029"/>
                  <a:gd name="connsiteX10" fmla="*/ 405819 w 1541885"/>
                  <a:gd name="connsiteY10" fmla="*/ 1436483 h 1467029"/>
                  <a:gd name="connsiteX11" fmla="*/ 664899 w 1541885"/>
                  <a:gd name="connsiteY11" fmla="*/ 1466963 h 1467029"/>
                  <a:gd name="connsiteX12" fmla="*/ 899214 w 1541885"/>
                  <a:gd name="connsiteY12" fmla="*/ 1428863 h 1467029"/>
                  <a:gd name="connsiteX13" fmla="*/ 1122099 w 1541885"/>
                  <a:gd name="connsiteY13" fmla="*/ 1345043 h 1467029"/>
                  <a:gd name="connsiteX14" fmla="*/ 1272594 w 1541885"/>
                  <a:gd name="connsiteY14" fmla="*/ 1211693 h 1467029"/>
                  <a:gd name="connsiteX15" fmla="*/ 1308789 w 1541885"/>
                  <a:gd name="connsiteY15" fmla="*/ 1236458 h 1467029"/>
                  <a:gd name="connsiteX16" fmla="*/ 1407849 w 1541885"/>
                  <a:gd name="connsiteY16" fmla="*/ 1219313 h 1467029"/>
                  <a:gd name="connsiteX17" fmla="*/ 1476429 w 1541885"/>
                  <a:gd name="connsiteY17" fmla="*/ 1145018 h 1467029"/>
                  <a:gd name="connsiteX18" fmla="*/ 1535484 w 1541885"/>
                  <a:gd name="connsiteY18" fmla="*/ 1047863 h 1467029"/>
                  <a:gd name="connsiteX19" fmla="*/ 1529769 w 1541885"/>
                  <a:gd name="connsiteY19" fmla="*/ 939278 h 1467029"/>
                  <a:gd name="connsiteX20" fmla="*/ 1457379 w 1541885"/>
                  <a:gd name="connsiteY20" fmla="*/ 864983 h 1467029"/>
                  <a:gd name="connsiteX21" fmla="*/ 1392609 w 1541885"/>
                  <a:gd name="connsiteY21" fmla="*/ 866888 h 1467029"/>
                  <a:gd name="connsiteX22" fmla="*/ 1417374 w 1541885"/>
                  <a:gd name="connsiteY22" fmla="*/ 802118 h 1467029"/>
                  <a:gd name="connsiteX23" fmla="*/ 1474524 w 1541885"/>
                  <a:gd name="connsiteY23" fmla="*/ 440168 h 1467029"/>
                  <a:gd name="connsiteX24" fmla="*/ 1394514 w 1541885"/>
                  <a:gd name="connsiteY24" fmla="*/ 158228 h 1467029"/>
                  <a:gd name="connsiteX25" fmla="*/ 1198299 w 1541885"/>
                  <a:gd name="connsiteY25" fmla="*/ 26783 h 1467029"/>
                  <a:gd name="connsiteX26" fmla="*/ 1078284 w 1541885"/>
                  <a:gd name="connsiteY26" fmla="*/ 59168 h 1467029"/>
                  <a:gd name="connsiteX27" fmla="*/ 826824 w 1541885"/>
                  <a:gd name="connsiteY27" fmla="*/ 22973 h 1467029"/>
                  <a:gd name="connsiteX28" fmla="*/ 388674 w 1541885"/>
                  <a:gd name="connsiteY28" fmla="*/ 24878 h 1467029"/>
                  <a:gd name="connsiteX29" fmla="*/ 83874 w 1541885"/>
                  <a:gd name="connsiteY29" fmla="*/ 333488 h 1467029"/>
                  <a:gd name="connsiteX30" fmla="*/ 3864 w 1541885"/>
                  <a:gd name="connsiteY30" fmla="*/ 621143 h 1467029"/>
                  <a:gd name="connsiteX0" fmla="*/ 3864 w 1541885"/>
                  <a:gd name="connsiteY0" fmla="*/ 619055 h 1464941"/>
                  <a:gd name="connsiteX1" fmla="*/ 41964 w 1541885"/>
                  <a:gd name="connsiteY1" fmla="*/ 786695 h 1464941"/>
                  <a:gd name="connsiteX2" fmla="*/ 34344 w 1541885"/>
                  <a:gd name="connsiteY2" fmla="*/ 826700 h 1464941"/>
                  <a:gd name="connsiteX3" fmla="*/ 5769 w 1541885"/>
                  <a:gd name="connsiteY3" fmla="*/ 843845 h 1464941"/>
                  <a:gd name="connsiteX4" fmla="*/ 5769 w 1541885"/>
                  <a:gd name="connsiteY4" fmla="*/ 946715 h 1464941"/>
                  <a:gd name="connsiteX5" fmla="*/ 66729 w 1541885"/>
                  <a:gd name="connsiteY5" fmla="*/ 1061015 h 1464941"/>
                  <a:gd name="connsiteX6" fmla="*/ 110544 w 1541885"/>
                  <a:gd name="connsiteY6" fmla="*/ 1099115 h 1464941"/>
                  <a:gd name="connsiteX7" fmla="*/ 95304 w 1541885"/>
                  <a:gd name="connsiteY7" fmla="*/ 1221035 h 1464941"/>
                  <a:gd name="connsiteX8" fmla="*/ 127689 w 1541885"/>
                  <a:gd name="connsiteY8" fmla="*/ 1312475 h 1464941"/>
                  <a:gd name="connsiteX9" fmla="*/ 222939 w 1541885"/>
                  <a:gd name="connsiteY9" fmla="*/ 1377245 h 1464941"/>
                  <a:gd name="connsiteX10" fmla="*/ 405819 w 1541885"/>
                  <a:gd name="connsiteY10" fmla="*/ 1434395 h 1464941"/>
                  <a:gd name="connsiteX11" fmla="*/ 664899 w 1541885"/>
                  <a:gd name="connsiteY11" fmla="*/ 1464875 h 1464941"/>
                  <a:gd name="connsiteX12" fmla="*/ 899214 w 1541885"/>
                  <a:gd name="connsiteY12" fmla="*/ 1426775 h 1464941"/>
                  <a:gd name="connsiteX13" fmla="*/ 1122099 w 1541885"/>
                  <a:gd name="connsiteY13" fmla="*/ 1342955 h 1464941"/>
                  <a:gd name="connsiteX14" fmla="*/ 1272594 w 1541885"/>
                  <a:gd name="connsiteY14" fmla="*/ 1209605 h 1464941"/>
                  <a:gd name="connsiteX15" fmla="*/ 1308789 w 1541885"/>
                  <a:gd name="connsiteY15" fmla="*/ 1234370 h 1464941"/>
                  <a:gd name="connsiteX16" fmla="*/ 1407849 w 1541885"/>
                  <a:gd name="connsiteY16" fmla="*/ 1217225 h 1464941"/>
                  <a:gd name="connsiteX17" fmla="*/ 1476429 w 1541885"/>
                  <a:gd name="connsiteY17" fmla="*/ 1142930 h 1464941"/>
                  <a:gd name="connsiteX18" fmla="*/ 1535484 w 1541885"/>
                  <a:gd name="connsiteY18" fmla="*/ 1045775 h 1464941"/>
                  <a:gd name="connsiteX19" fmla="*/ 1529769 w 1541885"/>
                  <a:gd name="connsiteY19" fmla="*/ 937190 h 1464941"/>
                  <a:gd name="connsiteX20" fmla="*/ 1457379 w 1541885"/>
                  <a:gd name="connsiteY20" fmla="*/ 862895 h 1464941"/>
                  <a:gd name="connsiteX21" fmla="*/ 1392609 w 1541885"/>
                  <a:gd name="connsiteY21" fmla="*/ 864800 h 1464941"/>
                  <a:gd name="connsiteX22" fmla="*/ 1417374 w 1541885"/>
                  <a:gd name="connsiteY22" fmla="*/ 800030 h 1464941"/>
                  <a:gd name="connsiteX23" fmla="*/ 1474524 w 1541885"/>
                  <a:gd name="connsiteY23" fmla="*/ 438080 h 1464941"/>
                  <a:gd name="connsiteX24" fmla="*/ 1394514 w 1541885"/>
                  <a:gd name="connsiteY24" fmla="*/ 156140 h 1464941"/>
                  <a:gd name="connsiteX25" fmla="*/ 1198299 w 1541885"/>
                  <a:gd name="connsiteY25" fmla="*/ 24695 h 1464941"/>
                  <a:gd name="connsiteX26" fmla="*/ 1051614 w 1541885"/>
                  <a:gd name="connsiteY26" fmla="*/ 3740 h 1464941"/>
                  <a:gd name="connsiteX27" fmla="*/ 826824 w 1541885"/>
                  <a:gd name="connsiteY27" fmla="*/ 20885 h 1464941"/>
                  <a:gd name="connsiteX28" fmla="*/ 388674 w 1541885"/>
                  <a:gd name="connsiteY28" fmla="*/ 22790 h 1464941"/>
                  <a:gd name="connsiteX29" fmla="*/ 83874 w 1541885"/>
                  <a:gd name="connsiteY29" fmla="*/ 331400 h 1464941"/>
                  <a:gd name="connsiteX30" fmla="*/ 3864 w 1541885"/>
                  <a:gd name="connsiteY30" fmla="*/ 619055 h 1464941"/>
                  <a:gd name="connsiteX0" fmla="*/ 3864 w 1541885"/>
                  <a:gd name="connsiteY0" fmla="*/ 646071 h 1491957"/>
                  <a:gd name="connsiteX1" fmla="*/ 41964 w 1541885"/>
                  <a:gd name="connsiteY1" fmla="*/ 813711 h 1491957"/>
                  <a:gd name="connsiteX2" fmla="*/ 34344 w 1541885"/>
                  <a:gd name="connsiteY2" fmla="*/ 853716 h 1491957"/>
                  <a:gd name="connsiteX3" fmla="*/ 5769 w 1541885"/>
                  <a:gd name="connsiteY3" fmla="*/ 870861 h 1491957"/>
                  <a:gd name="connsiteX4" fmla="*/ 5769 w 1541885"/>
                  <a:gd name="connsiteY4" fmla="*/ 973731 h 1491957"/>
                  <a:gd name="connsiteX5" fmla="*/ 66729 w 1541885"/>
                  <a:gd name="connsiteY5" fmla="*/ 1088031 h 1491957"/>
                  <a:gd name="connsiteX6" fmla="*/ 110544 w 1541885"/>
                  <a:gd name="connsiteY6" fmla="*/ 1126131 h 1491957"/>
                  <a:gd name="connsiteX7" fmla="*/ 95304 w 1541885"/>
                  <a:gd name="connsiteY7" fmla="*/ 1248051 h 1491957"/>
                  <a:gd name="connsiteX8" fmla="*/ 127689 w 1541885"/>
                  <a:gd name="connsiteY8" fmla="*/ 1339491 h 1491957"/>
                  <a:gd name="connsiteX9" fmla="*/ 222939 w 1541885"/>
                  <a:gd name="connsiteY9" fmla="*/ 1404261 h 1491957"/>
                  <a:gd name="connsiteX10" fmla="*/ 405819 w 1541885"/>
                  <a:gd name="connsiteY10" fmla="*/ 1461411 h 1491957"/>
                  <a:gd name="connsiteX11" fmla="*/ 664899 w 1541885"/>
                  <a:gd name="connsiteY11" fmla="*/ 1491891 h 1491957"/>
                  <a:gd name="connsiteX12" fmla="*/ 899214 w 1541885"/>
                  <a:gd name="connsiteY12" fmla="*/ 1453791 h 1491957"/>
                  <a:gd name="connsiteX13" fmla="*/ 1122099 w 1541885"/>
                  <a:gd name="connsiteY13" fmla="*/ 1369971 h 1491957"/>
                  <a:gd name="connsiteX14" fmla="*/ 1272594 w 1541885"/>
                  <a:gd name="connsiteY14" fmla="*/ 1236621 h 1491957"/>
                  <a:gd name="connsiteX15" fmla="*/ 1308789 w 1541885"/>
                  <a:gd name="connsiteY15" fmla="*/ 1261386 h 1491957"/>
                  <a:gd name="connsiteX16" fmla="*/ 1407849 w 1541885"/>
                  <a:gd name="connsiteY16" fmla="*/ 1244241 h 1491957"/>
                  <a:gd name="connsiteX17" fmla="*/ 1476429 w 1541885"/>
                  <a:gd name="connsiteY17" fmla="*/ 1169946 h 1491957"/>
                  <a:gd name="connsiteX18" fmla="*/ 1535484 w 1541885"/>
                  <a:gd name="connsiteY18" fmla="*/ 1072791 h 1491957"/>
                  <a:gd name="connsiteX19" fmla="*/ 1529769 w 1541885"/>
                  <a:gd name="connsiteY19" fmla="*/ 964206 h 1491957"/>
                  <a:gd name="connsiteX20" fmla="*/ 1457379 w 1541885"/>
                  <a:gd name="connsiteY20" fmla="*/ 889911 h 1491957"/>
                  <a:gd name="connsiteX21" fmla="*/ 1392609 w 1541885"/>
                  <a:gd name="connsiteY21" fmla="*/ 891816 h 1491957"/>
                  <a:gd name="connsiteX22" fmla="*/ 1417374 w 1541885"/>
                  <a:gd name="connsiteY22" fmla="*/ 827046 h 1491957"/>
                  <a:gd name="connsiteX23" fmla="*/ 1474524 w 1541885"/>
                  <a:gd name="connsiteY23" fmla="*/ 465096 h 1491957"/>
                  <a:gd name="connsiteX24" fmla="*/ 1394514 w 1541885"/>
                  <a:gd name="connsiteY24" fmla="*/ 183156 h 1491957"/>
                  <a:gd name="connsiteX25" fmla="*/ 1198299 w 1541885"/>
                  <a:gd name="connsiteY25" fmla="*/ 51711 h 1491957"/>
                  <a:gd name="connsiteX26" fmla="*/ 1051614 w 1541885"/>
                  <a:gd name="connsiteY26" fmla="*/ 30756 h 1491957"/>
                  <a:gd name="connsiteX27" fmla="*/ 819204 w 1541885"/>
                  <a:gd name="connsiteY27" fmla="*/ 276 h 1491957"/>
                  <a:gd name="connsiteX28" fmla="*/ 388674 w 1541885"/>
                  <a:gd name="connsiteY28" fmla="*/ 49806 h 1491957"/>
                  <a:gd name="connsiteX29" fmla="*/ 83874 w 1541885"/>
                  <a:gd name="connsiteY29" fmla="*/ 358416 h 1491957"/>
                  <a:gd name="connsiteX30" fmla="*/ 3864 w 1541885"/>
                  <a:gd name="connsiteY30" fmla="*/ 646071 h 1491957"/>
                  <a:gd name="connsiteX0" fmla="*/ 3864 w 1541885"/>
                  <a:gd name="connsiteY0" fmla="*/ 646616 h 1492502"/>
                  <a:gd name="connsiteX1" fmla="*/ 41964 w 1541885"/>
                  <a:gd name="connsiteY1" fmla="*/ 814256 h 1492502"/>
                  <a:gd name="connsiteX2" fmla="*/ 34344 w 1541885"/>
                  <a:gd name="connsiteY2" fmla="*/ 854261 h 1492502"/>
                  <a:gd name="connsiteX3" fmla="*/ 5769 w 1541885"/>
                  <a:gd name="connsiteY3" fmla="*/ 871406 h 1492502"/>
                  <a:gd name="connsiteX4" fmla="*/ 5769 w 1541885"/>
                  <a:gd name="connsiteY4" fmla="*/ 974276 h 1492502"/>
                  <a:gd name="connsiteX5" fmla="*/ 66729 w 1541885"/>
                  <a:gd name="connsiteY5" fmla="*/ 1088576 h 1492502"/>
                  <a:gd name="connsiteX6" fmla="*/ 110544 w 1541885"/>
                  <a:gd name="connsiteY6" fmla="*/ 1126676 h 1492502"/>
                  <a:gd name="connsiteX7" fmla="*/ 95304 w 1541885"/>
                  <a:gd name="connsiteY7" fmla="*/ 1248596 h 1492502"/>
                  <a:gd name="connsiteX8" fmla="*/ 127689 w 1541885"/>
                  <a:gd name="connsiteY8" fmla="*/ 1340036 h 1492502"/>
                  <a:gd name="connsiteX9" fmla="*/ 222939 w 1541885"/>
                  <a:gd name="connsiteY9" fmla="*/ 1404806 h 1492502"/>
                  <a:gd name="connsiteX10" fmla="*/ 405819 w 1541885"/>
                  <a:gd name="connsiteY10" fmla="*/ 1461956 h 1492502"/>
                  <a:gd name="connsiteX11" fmla="*/ 664899 w 1541885"/>
                  <a:gd name="connsiteY11" fmla="*/ 1492436 h 1492502"/>
                  <a:gd name="connsiteX12" fmla="*/ 899214 w 1541885"/>
                  <a:gd name="connsiteY12" fmla="*/ 1454336 h 1492502"/>
                  <a:gd name="connsiteX13" fmla="*/ 1122099 w 1541885"/>
                  <a:gd name="connsiteY13" fmla="*/ 1370516 h 1492502"/>
                  <a:gd name="connsiteX14" fmla="*/ 1272594 w 1541885"/>
                  <a:gd name="connsiteY14" fmla="*/ 1237166 h 1492502"/>
                  <a:gd name="connsiteX15" fmla="*/ 1308789 w 1541885"/>
                  <a:gd name="connsiteY15" fmla="*/ 1261931 h 1492502"/>
                  <a:gd name="connsiteX16" fmla="*/ 1407849 w 1541885"/>
                  <a:gd name="connsiteY16" fmla="*/ 1244786 h 1492502"/>
                  <a:gd name="connsiteX17" fmla="*/ 1476429 w 1541885"/>
                  <a:gd name="connsiteY17" fmla="*/ 1170491 h 1492502"/>
                  <a:gd name="connsiteX18" fmla="*/ 1535484 w 1541885"/>
                  <a:gd name="connsiteY18" fmla="*/ 1073336 h 1492502"/>
                  <a:gd name="connsiteX19" fmla="*/ 1529769 w 1541885"/>
                  <a:gd name="connsiteY19" fmla="*/ 964751 h 1492502"/>
                  <a:gd name="connsiteX20" fmla="*/ 1457379 w 1541885"/>
                  <a:gd name="connsiteY20" fmla="*/ 890456 h 1492502"/>
                  <a:gd name="connsiteX21" fmla="*/ 1392609 w 1541885"/>
                  <a:gd name="connsiteY21" fmla="*/ 892361 h 1492502"/>
                  <a:gd name="connsiteX22" fmla="*/ 1417374 w 1541885"/>
                  <a:gd name="connsiteY22" fmla="*/ 827591 h 1492502"/>
                  <a:gd name="connsiteX23" fmla="*/ 1474524 w 1541885"/>
                  <a:gd name="connsiteY23" fmla="*/ 465641 h 1492502"/>
                  <a:gd name="connsiteX24" fmla="*/ 1394514 w 1541885"/>
                  <a:gd name="connsiteY24" fmla="*/ 183701 h 1492502"/>
                  <a:gd name="connsiteX25" fmla="*/ 1198299 w 1541885"/>
                  <a:gd name="connsiteY25" fmla="*/ 52256 h 1492502"/>
                  <a:gd name="connsiteX26" fmla="*/ 1051614 w 1541885"/>
                  <a:gd name="connsiteY26" fmla="*/ 21776 h 1492502"/>
                  <a:gd name="connsiteX27" fmla="*/ 819204 w 1541885"/>
                  <a:gd name="connsiteY27" fmla="*/ 821 h 1492502"/>
                  <a:gd name="connsiteX28" fmla="*/ 388674 w 1541885"/>
                  <a:gd name="connsiteY28" fmla="*/ 50351 h 1492502"/>
                  <a:gd name="connsiteX29" fmla="*/ 83874 w 1541885"/>
                  <a:gd name="connsiteY29" fmla="*/ 358961 h 1492502"/>
                  <a:gd name="connsiteX30" fmla="*/ 3864 w 1541885"/>
                  <a:gd name="connsiteY30" fmla="*/ 646616 h 1492502"/>
                  <a:gd name="connsiteX0" fmla="*/ 3864 w 1541885"/>
                  <a:gd name="connsiteY0" fmla="*/ 647250 h 1493136"/>
                  <a:gd name="connsiteX1" fmla="*/ 41964 w 1541885"/>
                  <a:gd name="connsiteY1" fmla="*/ 814890 h 1493136"/>
                  <a:gd name="connsiteX2" fmla="*/ 34344 w 1541885"/>
                  <a:gd name="connsiteY2" fmla="*/ 854895 h 1493136"/>
                  <a:gd name="connsiteX3" fmla="*/ 5769 w 1541885"/>
                  <a:gd name="connsiteY3" fmla="*/ 872040 h 1493136"/>
                  <a:gd name="connsiteX4" fmla="*/ 5769 w 1541885"/>
                  <a:gd name="connsiteY4" fmla="*/ 974910 h 1493136"/>
                  <a:gd name="connsiteX5" fmla="*/ 66729 w 1541885"/>
                  <a:gd name="connsiteY5" fmla="*/ 1089210 h 1493136"/>
                  <a:gd name="connsiteX6" fmla="*/ 110544 w 1541885"/>
                  <a:gd name="connsiteY6" fmla="*/ 1127310 h 1493136"/>
                  <a:gd name="connsiteX7" fmla="*/ 95304 w 1541885"/>
                  <a:gd name="connsiteY7" fmla="*/ 1249230 h 1493136"/>
                  <a:gd name="connsiteX8" fmla="*/ 127689 w 1541885"/>
                  <a:gd name="connsiteY8" fmla="*/ 1340670 h 1493136"/>
                  <a:gd name="connsiteX9" fmla="*/ 222939 w 1541885"/>
                  <a:gd name="connsiteY9" fmla="*/ 1405440 h 1493136"/>
                  <a:gd name="connsiteX10" fmla="*/ 405819 w 1541885"/>
                  <a:gd name="connsiteY10" fmla="*/ 1462590 h 1493136"/>
                  <a:gd name="connsiteX11" fmla="*/ 664899 w 1541885"/>
                  <a:gd name="connsiteY11" fmla="*/ 1493070 h 1493136"/>
                  <a:gd name="connsiteX12" fmla="*/ 899214 w 1541885"/>
                  <a:gd name="connsiteY12" fmla="*/ 1454970 h 1493136"/>
                  <a:gd name="connsiteX13" fmla="*/ 1122099 w 1541885"/>
                  <a:gd name="connsiteY13" fmla="*/ 1371150 h 1493136"/>
                  <a:gd name="connsiteX14" fmla="*/ 1272594 w 1541885"/>
                  <a:gd name="connsiteY14" fmla="*/ 1237800 h 1493136"/>
                  <a:gd name="connsiteX15" fmla="*/ 1308789 w 1541885"/>
                  <a:gd name="connsiteY15" fmla="*/ 1262565 h 1493136"/>
                  <a:gd name="connsiteX16" fmla="*/ 1407849 w 1541885"/>
                  <a:gd name="connsiteY16" fmla="*/ 1245420 h 1493136"/>
                  <a:gd name="connsiteX17" fmla="*/ 1476429 w 1541885"/>
                  <a:gd name="connsiteY17" fmla="*/ 1171125 h 1493136"/>
                  <a:gd name="connsiteX18" fmla="*/ 1535484 w 1541885"/>
                  <a:gd name="connsiteY18" fmla="*/ 1073970 h 1493136"/>
                  <a:gd name="connsiteX19" fmla="*/ 1529769 w 1541885"/>
                  <a:gd name="connsiteY19" fmla="*/ 965385 h 1493136"/>
                  <a:gd name="connsiteX20" fmla="*/ 1457379 w 1541885"/>
                  <a:gd name="connsiteY20" fmla="*/ 891090 h 1493136"/>
                  <a:gd name="connsiteX21" fmla="*/ 1392609 w 1541885"/>
                  <a:gd name="connsiteY21" fmla="*/ 892995 h 1493136"/>
                  <a:gd name="connsiteX22" fmla="*/ 1417374 w 1541885"/>
                  <a:gd name="connsiteY22" fmla="*/ 828225 h 1493136"/>
                  <a:gd name="connsiteX23" fmla="*/ 1474524 w 1541885"/>
                  <a:gd name="connsiteY23" fmla="*/ 466275 h 1493136"/>
                  <a:gd name="connsiteX24" fmla="*/ 1394514 w 1541885"/>
                  <a:gd name="connsiteY24" fmla="*/ 184335 h 1493136"/>
                  <a:gd name="connsiteX25" fmla="*/ 1198299 w 1541885"/>
                  <a:gd name="connsiteY25" fmla="*/ 52890 h 1493136"/>
                  <a:gd name="connsiteX26" fmla="*/ 1055424 w 1541885"/>
                  <a:gd name="connsiteY26" fmla="*/ 16695 h 1493136"/>
                  <a:gd name="connsiteX27" fmla="*/ 819204 w 1541885"/>
                  <a:gd name="connsiteY27" fmla="*/ 1455 h 1493136"/>
                  <a:gd name="connsiteX28" fmla="*/ 388674 w 1541885"/>
                  <a:gd name="connsiteY28" fmla="*/ 50985 h 1493136"/>
                  <a:gd name="connsiteX29" fmla="*/ 83874 w 1541885"/>
                  <a:gd name="connsiteY29" fmla="*/ 359595 h 1493136"/>
                  <a:gd name="connsiteX30" fmla="*/ 3864 w 1541885"/>
                  <a:gd name="connsiteY30" fmla="*/ 647250 h 1493136"/>
                  <a:gd name="connsiteX0" fmla="*/ 3864 w 1541885"/>
                  <a:gd name="connsiteY0" fmla="*/ 647354 h 1493240"/>
                  <a:gd name="connsiteX1" fmla="*/ 41964 w 1541885"/>
                  <a:gd name="connsiteY1" fmla="*/ 814994 h 1493240"/>
                  <a:gd name="connsiteX2" fmla="*/ 34344 w 1541885"/>
                  <a:gd name="connsiteY2" fmla="*/ 854999 h 1493240"/>
                  <a:gd name="connsiteX3" fmla="*/ 5769 w 1541885"/>
                  <a:gd name="connsiteY3" fmla="*/ 872144 h 1493240"/>
                  <a:gd name="connsiteX4" fmla="*/ 5769 w 1541885"/>
                  <a:gd name="connsiteY4" fmla="*/ 975014 h 1493240"/>
                  <a:gd name="connsiteX5" fmla="*/ 66729 w 1541885"/>
                  <a:gd name="connsiteY5" fmla="*/ 1089314 h 1493240"/>
                  <a:gd name="connsiteX6" fmla="*/ 110544 w 1541885"/>
                  <a:gd name="connsiteY6" fmla="*/ 1127414 h 1493240"/>
                  <a:gd name="connsiteX7" fmla="*/ 95304 w 1541885"/>
                  <a:gd name="connsiteY7" fmla="*/ 1249334 h 1493240"/>
                  <a:gd name="connsiteX8" fmla="*/ 127689 w 1541885"/>
                  <a:gd name="connsiteY8" fmla="*/ 1340774 h 1493240"/>
                  <a:gd name="connsiteX9" fmla="*/ 222939 w 1541885"/>
                  <a:gd name="connsiteY9" fmla="*/ 1405544 h 1493240"/>
                  <a:gd name="connsiteX10" fmla="*/ 405819 w 1541885"/>
                  <a:gd name="connsiteY10" fmla="*/ 1462694 h 1493240"/>
                  <a:gd name="connsiteX11" fmla="*/ 664899 w 1541885"/>
                  <a:gd name="connsiteY11" fmla="*/ 1493174 h 1493240"/>
                  <a:gd name="connsiteX12" fmla="*/ 899214 w 1541885"/>
                  <a:gd name="connsiteY12" fmla="*/ 1455074 h 1493240"/>
                  <a:gd name="connsiteX13" fmla="*/ 1122099 w 1541885"/>
                  <a:gd name="connsiteY13" fmla="*/ 1371254 h 1493240"/>
                  <a:gd name="connsiteX14" fmla="*/ 1272594 w 1541885"/>
                  <a:gd name="connsiteY14" fmla="*/ 1237904 h 1493240"/>
                  <a:gd name="connsiteX15" fmla="*/ 1308789 w 1541885"/>
                  <a:gd name="connsiteY15" fmla="*/ 1262669 h 1493240"/>
                  <a:gd name="connsiteX16" fmla="*/ 1407849 w 1541885"/>
                  <a:gd name="connsiteY16" fmla="*/ 1245524 h 1493240"/>
                  <a:gd name="connsiteX17" fmla="*/ 1476429 w 1541885"/>
                  <a:gd name="connsiteY17" fmla="*/ 1171229 h 1493240"/>
                  <a:gd name="connsiteX18" fmla="*/ 1535484 w 1541885"/>
                  <a:gd name="connsiteY18" fmla="*/ 1074074 h 1493240"/>
                  <a:gd name="connsiteX19" fmla="*/ 1529769 w 1541885"/>
                  <a:gd name="connsiteY19" fmla="*/ 965489 h 1493240"/>
                  <a:gd name="connsiteX20" fmla="*/ 1457379 w 1541885"/>
                  <a:gd name="connsiteY20" fmla="*/ 891194 h 1493240"/>
                  <a:gd name="connsiteX21" fmla="*/ 1392609 w 1541885"/>
                  <a:gd name="connsiteY21" fmla="*/ 893099 h 1493240"/>
                  <a:gd name="connsiteX22" fmla="*/ 1417374 w 1541885"/>
                  <a:gd name="connsiteY22" fmla="*/ 828329 h 1493240"/>
                  <a:gd name="connsiteX23" fmla="*/ 1474524 w 1541885"/>
                  <a:gd name="connsiteY23" fmla="*/ 466379 h 1493240"/>
                  <a:gd name="connsiteX24" fmla="*/ 1394514 w 1541885"/>
                  <a:gd name="connsiteY24" fmla="*/ 184439 h 1493240"/>
                  <a:gd name="connsiteX25" fmla="*/ 1234494 w 1541885"/>
                  <a:gd name="connsiteY25" fmla="*/ 60614 h 1493240"/>
                  <a:gd name="connsiteX26" fmla="*/ 1055424 w 1541885"/>
                  <a:gd name="connsiteY26" fmla="*/ 16799 h 1493240"/>
                  <a:gd name="connsiteX27" fmla="*/ 819204 w 1541885"/>
                  <a:gd name="connsiteY27" fmla="*/ 1559 h 1493240"/>
                  <a:gd name="connsiteX28" fmla="*/ 388674 w 1541885"/>
                  <a:gd name="connsiteY28" fmla="*/ 51089 h 1493240"/>
                  <a:gd name="connsiteX29" fmla="*/ 83874 w 1541885"/>
                  <a:gd name="connsiteY29" fmla="*/ 359699 h 1493240"/>
                  <a:gd name="connsiteX30" fmla="*/ 3864 w 1541885"/>
                  <a:gd name="connsiteY30" fmla="*/ 647354 h 1493240"/>
                  <a:gd name="connsiteX0" fmla="*/ 3864 w 1541885"/>
                  <a:gd name="connsiteY0" fmla="*/ 660052 h 1505938"/>
                  <a:gd name="connsiteX1" fmla="*/ 41964 w 1541885"/>
                  <a:gd name="connsiteY1" fmla="*/ 827692 h 1505938"/>
                  <a:gd name="connsiteX2" fmla="*/ 34344 w 1541885"/>
                  <a:gd name="connsiteY2" fmla="*/ 867697 h 1505938"/>
                  <a:gd name="connsiteX3" fmla="*/ 5769 w 1541885"/>
                  <a:gd name="connsiteY3" fmla="*/ 884842 h 1505938"/>
                  <a:gd name="connsiteX4" fmla="*/ 5769 w 1541885"/>
                  <a:gd name="connsiteY4" fmla="*/ 987712 h 1505938"/>
                  <a:gd name="connsiteX5" fmla="*/ 66729 w 1541885"/>
                  <a:gd name="connsiteY5" fmla="*/ 1102012 h 1505938"/>
                  <a:gd name="connsiteX6" fmla="*/ 110544 w 1541885"/>
                  <a:gd name="connsiteY6" fmla="*/ 1140112 h 1505938"/>
                  <a:gd name="connsiteX7" fmla="*/ 95304 w 1541885"/>
                  <a:gd name="connsiteY7" fmla="*/ 1262032 h 1505938"/>
                  <a:gd name="connsiteX8" fmla="*/ 127689 w 1541885"/>
                  <a:gd name="connsiteY8" fmla="*/ 1353472 h 1505938"/>
                  <a:gd name="connsiteX9" fmla="*/ 222939 w 1541885"/>
                  <a:gd name="connsiteY9" fmla="*/ 1418242 h 1505938"/>
                  <a:gd name="connsiteX10" fmla="*/ 405819 w 1541885"/>
                  <a:gd name="connsiteY10" fmla="*/ 1475392 h 1505938"/>
                  <a:gd name="connsiteX11" fmla="*/ 664899 w 1541885"/>
                  <a:gd name="connsiteY11" fmla="*/ 1505872 h 1505938"/>
                  <a:gd name="connsiteX12" fmla="*/ 899214 w 1541885"/>
                  <a:gd name="connsiteY12" fmla="*/ 1467772 h 1505938"/>
                  <a:gd name="connsiteX13" fmla="*/ 1122099 w 1541885"/>
                  <a:gd name="connsiteY13" fmla="*/ 1383952 h 1505938"/>
                  <a:gd name="connsiteX14" fmla="*/ 1272594 w 1541885"/>
                  <a:gd name="connsiteY14" fmla="*/ 1250602 h 1505938"/>
                  <a:gd name="connsiteX15" fmla="*/ 1308789 w 1541885"/>
                  <a:gd name="connsiteY15" fmla="*/ 1275367 h 1505938"/>
                  <a:gd name="connsiteX16" fmla="*/ 1407849 w 1541885"/>
                  <a:gd name="connsiteY16" fmla="*/ 1258222 h 1505938"/>
                  <a:gd name="connsiteX17" fmla="*/ 1476429 w 1541885"/>
                  <a:gd name="connsiteY17" fmla="*/ 1183927 h 1505938"/>
                  <a:gd name="connsiteX18" fmla="*/ 1535484 w 1541885"/>
                  <a:gd name="connsiteY18" fmla="*/ 1086772 h 1505938"/>
                  <a:gd name="connsiteX19" fmla="*/ 1529769 w 1541885"/>
                  <a:gd name="connsiteY19" fmla="*/ 978187 h 1505938"/>
                  <a:gd name="connsiteX20" fmla="*/ 1457379 w 1541885"/>
                  <a:gd name="connsiteY20" fmla="*/ 903892 h 1505938"/>
                  <a:gd name="connsiteX21" fmla="*/ 1392609 w 1541885"/>
                  <a:gd name="connsiteY21" fmla="*/ 905797 h 1505938"/>
                  <a:gd name="connsiteX22" fmla="*/ 1417374 w 1541885"/>
                  <a:gd name="connsiteY22" fmla="*/ 841027 h 1505938"/>
                  <a:gd name="connsiteX23" fmla="*/ 1474524 w 1541885"/>
                  <a:gd name="connsiteY23" fmla="*/ 479077 h 1505938"/>
                  <a:gd name="connsiteX24" fmla="*/ 1394514 w 1541885"/>
                  <a:gd name="connsiteY24" fmla="*/ 197137 h 1505938"/>
                  <a:gd name="connsiteX25" fmla="*/ 1234494 w 1541885"/>
                  <a:gd name="connsiteY25" fmla="*/ 73312 h 1505938"/>
                  <a:gd name="connsiteX26" fmla="*/ 1055424 w 1541885"/>
                  <a:gd name="connsiteY26" fmla="*/ 29497 h 1505938"/>
                  <a:gd name="connsiteX27" fmla="*/ 784914 w 1541885"/>
                  <a:gd name="connsiteY27" fmla="*/ 922 h 1505938"/>
                  <a:gd name="connsiteX28" fmla="*/ 388674 w 1541885"/>
                  <a:gd name="connsiteY28" fmla="*/ 63787 h 1505938"/>
                  <a:gd name="connsiteX29" fmla="*/ 83874 w 1541885"/>
                  <a:gd name="connsiteY29" fmla="*/ 372397 h 1505938"/>
                  <a:gd name="connsiteX30" fmla="*/ 3864 w 1541885"/>
                  <a:gd name="connsiteY30" fmla="*/ 660052 h 1505938"/>
                  <a:gd name="connsiteX0" fmla="*/ 3864 w 1541885"/>
                  <a:gd name="connsiteY0" fmla="*/ 660052 h 1505938"/>
                  <a:gd name="connsiteX1" fmla="*/ 41964 w 1541885"/>
                  <a:gd name="connsiteY1" fmla="*/ 827692 h 1505938"/>
                  <a:gd name="connsiteX2" fmla="*/ 34344 w 1541885"/>
                  <a:gd name="connsiteY2" fmla="*/ 867697 h 1505938"/>
                  <a:gd name="connsiteX3" fmla="*/ 5769 w 1541885"/>
                  <a:gd name="connsiteY3" fmla="*/ 884842 h 1505938"/>
                  <a:gd name="connsiteX4" fmla="*/ 5769 w 1541885"/>
                  <a:gd name="connsiteY4" fmla="*/ 987712 h 1505938"/>
                  <a:gd name="connsiteX5" fmla="*/ 66729 w 1541885"/>
                  <a:gd name="connsiteY5" fmla="*/ 1102012 h 1505938"/>
                  <a:gd name="connsiteX6" fmla="*/ 110544 w 1541885"/>
                  <a:gd name="connsiteY6" fmla="*/ 1140112 h 1505938"/>
                  <a:gd name="connsiteX7" fmla="*/ 95304 w 1541885"/>
                  <a:gd name="connsiteY7" fmla="*/ 1262032 h 1505938"/>
                  <a:gd name="connsiteX8" fmla="*/ 127689 w 1541885"/>
                  <a:gd name="connsiteY8" fmla="*/ 1353472 h 1505938"/>
                  <a:gd name="connsiteX9" fmla="*/ 222939 w 1541885"/>
                  <a:gd name="connsiteY9" fmla="*/ 1418242 h 1505938"/>
                  <a:gd name="connsiteX10" fmla="*/ 405819 w 1541885"/>
                  <a:gd name="connsiteY10" fmla="*/ 1475392 h 1505938"/>
                  <a:gd name="connsiteX11" fmla="*/ 664899 w 1541885"/>
                  <a:gd name="connsiteY11" fmla="*/ 1505872 h 1505938"/>
                  <a:gd name="connsiteX12" fmla="*/ 899214 w 1541885"/>
                  <a:gd name="connsiteY12" fmla="*/ 1467772 h 1505938"/>
                  <a:gd name="connsiteX13" fmla="*/ 1122099 w 1541885"/>
                  <a:gd name="connsiteY13" fmla="*/ 1383952 h 1505938"/>
                  <a:gd name="connsiteX14" fmla="*/ 1272594 w 1541885"/>
                  <a:gd name="connsiteY14" fmla="*/ 1250602 h 1505938"/>
                  <a:gd name="connsiteX15" fmla="*/ 1308789 w 1541885"/>
                  <a:gd name="connsiteY15" fmla="*/ 1275367 h 1505938"/>
                  <a:gd name="connsiteX16" fmla="*/ 1407849 w 1541885"/>
                  <a:gd name="connsiteY16" fmla="*/ 1258222 h 1505938"/>
                  <a:gd name="connsiteX17" fmla="*/ 1476429 w 1541885"/>
                  <a:gd name="connsiteY17" fmla="*/ 1183927 h 1505938"/>
                  <a:gd name="connsiteX18" fmla="*/ 1535484 w 1541885"/>
                  <a:gd name="connsiteY18" fmla="*/ 1086772 h 1505938"/>
                  <a:gd name="connsiteX19" fmla="*/ 1529769 w 1541885"/>
                  <a:gd name="connsiteY19" fmla="*/ 978187 h 1505938"/>
                  <a:gd name="connsiteX20" fmla="*/ 1457379 w 1541885"/>
                  <a:gd name="connsiteY20" fmla="*/ 903892 h 1505938"/>
                  <a:gd name="connsiteX21" fmla="*/ 1392609 w 1541885"/>
                  <a:gd name="connsiteY21" fmla="*/ 905797 h 1505938"/>
                  <a:gd name="connsiteX22" fmla="*/ 1417374 w 1541885"/>
                  <a:gd name="connsiteY22" fmla="*/ 841027 h 1505938"/>
                  <a:gd name="connsiteX23" fmla="*/ 1474524 w 1541885"/>
                  <a:gd name="connsiteY23" fmla="*/ 479077 h 1505938"/>
                  <a:gd name="connsiteX24" fmla="*/ 1396419 w 1541885"/>
                  <a:gd name="connsiteY24" fmla="*/ 216187 h 1505938"/>
                  <a:gd name="connsiteX25" fmla="*/ 1234494 w 1541885"/>
                  <a:gd name="connsiteY25" fmla="*/ 73312 h 1505938"/>
                  <a:gd name="connsiteX26" fmla="*/ 1055424 w 1541885"/>
                  <a:gd name="connsiteY26" fmla="*/ 29497 h 1505938"/>
                  <a:gd name="connsiteX27" fmla="*/ 784914 w 1541885"/>
                  <a:gd name="connsiteY27" fmla="*/ 922 h 1505938"/>
                  <a:gd name="connsiteX28" fmla="*/ 388674 w 1541885"/>
                  <a:gd name="connsiteY28" fmla="*/ 63787 h 1505938"/>
                  <a:gd name="connsiteX29" fmla="*/ 83874 w 1541885"/>
                  <a:gd name="connsiteY29" fmla="*/ 372397 h 1505938"/>
                  <a:gd name="connsiteX30" fmla="*/ 3864 w 1541885"/>
                  <a:gd name="connsiteY30" fmla="*/ 660052 h 1505938"/>
                  <a:gd name="connsiteX0" fmla="*/ 3864 w 1541885"/>
                  <a:gd name="connsiteY0" fmla="*/ 660107 h 1505993"/>
                  <a:gd name="connsiteX1" fmla="*/ 41964 w 1541885"/>
                  <a:gd name="connsiteY1" fmla="*/ 827747 h 1505993"/>
                  <a:gd name="connsiteX2" fmla="*/ 34344 w 1541885"/>
                  <a:gd name="connsiteY2" fmla="*/ 867752 h 1505993"/>
                  <a:gd name="connsiteX3" fmla="*/ 5769 w 1541885"/>
                  <a:gd name="connsiteY3" fmla="*/ 884897 h 1505993"/>
                  <a:gd name="connsiteX4" fmla="*/ 5769 w 1541885"/>
                  <a:gd name="connsiteY4" fmla="*/ 987767 h 1505993"/>
                  <a:gd name="connsiteX5" fmla="*/ 66729 w 1541885"/>
                  <a:gd name="connsiteY5" fmla="*/ 1102067 h 1505993"/>
                  <a:gd name="connsiteX6" fmla="*/ 110544 w 1541885"/>
                  <a:gd name="connsiteY6" fmla="*/ 1140167 h 1505993"/>
                  <a:gd name="connsiteX7" fmla="*/ 95304 w 1541885"/>
                  <a:gd name="connsiteY7" fmla="*/ 1262087 h 1505993"/>
                  <a:gd name="connsiteX8" fmla="*/ 127689 w 1541885"/>
                  <a:gd name="connsiteY8" fmla="*/ 1353527 h 1505993"/>
                  <a:gd name="connsiteX9" fmla="*/ 222939 w 1541885"/>
                  <a:gd name="connsiteY9" fmla="*/ 1418297 h 1505993"/>
                  <a:gd name="connsiteX10" fmla="*/ 405819 w 1541885"/>
                  <a:gd name="connsiteY10" fmla="*/ 1475447 h 1505993"/>
                  <a:gd name="connsiteX11" fmla="*/ 664899 w 1541885"/>
                  <a:gd name="connsiteY11" fmla="*/ 1505927 h 1505993"/>
                  <a:gd name="connsiteX12" fmla="*/ 899214 w 1541885"/>
                  <a:gd name="connsiteY12" fmla="*/ 1467827 h 1505993"/>
                  <a:gd name="connsiteX13" fmla="*/ 1122099 w 1541885"/>
                  <a:gd name="connsiteY13" fmla="*/ 1384007 h 1505993"/>
                  <a:gd name="connsiteX14" fmla="*/ 1272594 w 1541885"/>
                  <a:gd name="connsiteY14" fmla="*/ 1250657 h 1505993"/>
                  <a:gd name="connsiteX15" fmla="*/ 1308789 w 1541885"/>
                  <a:gd name="connsiteY15" fmla="*/ 1275422 h 1505993"/>
                  <a:gd name="connsiteX16" fmla="*/ 1407849 w 1541885"/>
                  <a:gd name="connsiteY16" fmla="*/ 1258277 h 1505993"/>
                  <a:gd name="connsiteX17" fmla="*/ 1476429 w 1541885"/>
                  <a:gd name="connsiteY17" fmla="*/ 1183982 h 1505993"/>
                  <a:gd name="connsiteX18" fmla="*/ 1535484 w 1541885"/>
                  <a:gd name="connsiteY18" fmla="*/ 1086827 h 1505993"/>
                  <a:gd name="connsiteX19" fmla="*/ 1529769 w 1541885"/>
                  <a:gd name="connsiteY19" fmla="*/ 978242 h 1505993"/>
                  <a:gd name="connsiteX20" fmla="*/ 1457379 w 1541885"/>
                  <a:gd name="connsiteY20" fmla="*/ 903947 h 1505993"/>
                  <a:gd name="connsiteX21" fmla="*/ 1392609 w 1541885"/>
                  <a:gd name="connsiteY21" fmla="*/ 905852 h 1505993"/>
                  <a:gd name="connsiteX22" fmla="*/ 1417374 w 1541885"/>
                  <a:gd name="connsiteY22" fmla="*/ 841082 h 1505993"/>
                  <a:gd name="connsiteX23" fmla="*/ 1474524 w 1541885"/>
                  <a:gd name="connsiteY23" fmla="*/ 479132 h 1505993"/>
                  <a:gd name="connsiteX24" fmla="*/ 1396419 w 1541885"/>
                  <a:gd name="connsiteY24" fmla="*/ 216242 h 1505993"/>
                  <a:gd name="connsiteX25" fmla="*/ 1230684 w 1541885"/>
                  <a:gd name="connsiteY25" fmla="*/ 82892 h 1505993"/>
                  <a:gd name="connsiteX26" fmla="*/ 1055424 w 1541885"/>
                  <a:gd name="connsiteY26" fmla="*/ 29552 h 1505993"/>
                  <a:gd name="connsiteX27" fmla="*/ 784914 w 1541885"/>
                  <a:gd name="connsiteY27" fmla="*/ 977 h 1505993"/>
                  <a:gd name="connsiteX28" fmla="*/ 388674 w 1541885"/>
                  <a:gd name="connsiteY28" fmla="*/ 63842 h 1505993"/>
                  <a:gd name="connsiteX29" fmla="*/ 83874 w 1541885"/>
                  <a:gd name="connsiteY29" fmla="*/ 372452 h 1505993"/>
                  <a:gd name="connsiteX30" fmla="*/ 3864 w 1541885"/>
                  <a:gd name="connsiteY30" fmla="*/ 660107 h 1505993"/>
                  <a:gd name="connsiteX0" fmla="*/ 3864 w 1541885"/>
                  <a:gd name="connsiteY0" fmla="*/ 660701 h 1506587"/>
                  <a:gd name="connsiteX1" fmla="*/ 41964 w 1541885"/>
                  <a:gd name="connsiteY1" fmla="*/ 828341 h 1506587"/>
                  <a:gd name="connsiteX2" fmla="*/ 34344 w 1541885"/>
                  <a:gd name="connsiteY2" fmla="*/ 868346 h 1506587"/>
                  <a:gd name="connsiteX3" fmla="*/ 5769 w 1541885"/>
                  <a:gd name="connsiteY3" fmla="*/ 885491 h 1506587"/>
                  <a:gd name="connsiteX4" fmla="*/ 5769 w 1541885"/>
                  <a:gd name="connsiteY4" fmla="*/ 988361 h 1506587"/>
                  <a:gd name="connsiteX5" fmla="*/ 66729 w 1541885"/>
                  <a:gd name="connsiteY5" fmla="*/ 1102661 h 1506587"/>
                  <a:gd name="connsiteX6" fmla="*/ 110544 w 1541885"/>
                  <a:gd name="connsiteY6" fmla="*/ 1140761 h 1506587"/>
                  <a:gd name="connsiteX7" fmla="*/ 95304 w 1541885"/>
                  <a:gd name="connsiteY7" fmla="*/ 1262681 h 1506587"/>
                  <a:gd name="connsiteX8" fmla="*/ 127689 w 1541885"/>
                  <a:gd name="connsiteY8" fmla="*/ 1354121 h 1506587"/>
                  <a:gd name="connsiteX9" fmla="*/ 222939 w 1541885"/>
                  <a:gd name="connsiteY9" fmla="*/ 1418891 h 1506587"/>
                  <a:gd name="connsiteX10" fmla="*/ 405819 w 1541885"/>
                  <a:gd name="connsiteY10" fmla="*/ 1476041 h 1506587"/>
                  <a:gd name="connsiteX11" fmla="*/ 664899 w 1541885"/>
                  <a:gd name="connsiteY11" fmla="*/ 1506521 h 1506587"/>
                  <a:gd name="connsiteX12" fmla="*/ 899214 w 1541885"/>
                  <a:gd name="connsiteY12" fmla="*/ 1468421 h 1506587"/>
                  <a:gd name="connsiteX13" fmla="*/ 1122099 w 1541885"/>
                  <a:gd name="connsiteY13" fmla="*/ 1384601 h 1506587"/>
                  <a:gd name="connsiteX14" fmla="*/ 1272594 w 1541885"/>
                  <a:gd name="connsiteY14" fmla="*/ 1251251 h 1506587"/>
                  <a:gd name="connsiteX15" fmla="*/ 1308789 w 1541885"/>
                  <a:gd name="connsiteY15" fmla="*/ 1276016 h 1506587"/>
                  <a:gd name="connsiteX16" fmla="*/ 1407849 w 1541885"/>
                  <a:gd name="connsiteY16" fmla="*/ 1258871 h 1506587"/>
                  <a:gd name="connsiteX17" fmla="*/ 1476429 w 1541885"/>
                  <a:gd name="connsiteY17" fmla="*/ 1184576 h 1506587"/>
                  <a:gd name="connsiteX18" fmla="*/ 1535484 w 1541885"/>
                  <a:gd name="connsiteY18" fmla="*/ 1087421 h 1506587"/>
                  <a:gd name="connsiteX19" fmla="*/ 1529769 w 1541885"/>
                  <a:gd name="connsiteY19" fmla="*/ 978836 h 1506587"/>
                  <a:gd name="connsiteX20" fmla="*/ 1457379 w 1541885"/>
                  <a:gd name="connsiteY20" fmla="*/ 904541 h 1506587"/>
                  <a:gd name="connsiteX21" fmla="*/ 1392609 w 1541885"/>
                  <a:gd name="connsiteY21" fmla="*/ 906446 h 1506587"/>
                  <a:gd name="connsiteX22" fmla="*/ 1417374 w 1541885"/>
                  <a:gd name="connsiteY22" fmla="*/ 841676 h 1506587"/>
                  <a:gd name="connsiteX23" fmla="*/ 1474524 w 1541885"/>
                  <a:gd name="connsiteY23" fmla="*/ 479726 h 1506587"/>
                  <a:gd name="connsiteX24" fmla="*/ 1396419 w 1541885"/>
                  <a:gd name="connsiteY24" fmla="*/ 216836 h 1506587"/>
                  <a:gd name="connsiteX25" fmla="*/ 1230684 w 1541885"/>
                  <a:gd name="connsiteY25" fmla="*/ 83486 h 1506587"/>
                  <a:gd name="connsiteX26" fmla="*/ 1055424 w 1541885"/>
                  <a:gd name="connsiteY26" fmla="*/ 24431 h 1506587"/>
                  <a:gd name="connsiteX27" fmla="*/ 784914 w 1541885"/>
                  <a:gd name="connsiteY27" fmla="*/ 1571 h 1506587"/>
                  <a:gd name="connsiteX28" fmla="*/ 388674 w 1541885"/>
                  <a:gd name="connsiteY28" fmla="*/ 64436 h 1506587"/>
                  <a:gd name="connsiteX29" fmla="*/ 83874 w 1541885"/>
                  <a:gd name="connsiteY29" fmla="*/ 373046 h 1506587"/>
                  <a:gd name="connsiteX30" fmla="*/ 3864 w 1541885"/>
                  <a:gd name="connsiteY30" fmla="*/ 660701 h 1506587"/>
                  <a:gd name="connsiteX0" fmla="*/ 3864 w 1541885"/>
                  <a:gd name="connsiteY0" fmla="*/ 661966 h 1507852"/>
                  <a:gd name="connsiteX1" fmla="*/ 41964 w 1541885"/>
                  <a:gd name="connsiteY1" fmla="*/ 829606 h 1507852"/>
                  <a:gd name="connsiteX2" fmla="*/ 34344 w 1541885"/>
                  <a:gd name="connsiteY2" fmla="*/ 869611 h 1507852"/>
                  <a:gd name="connsiteX3" fmla="*/ 5769 w 1541885"/>
                  <a:gd name="connsiteY3" fmla="*/ 886756 h 1507852"/>
                  <a:gd name="connsiteX4" fmla="*/ 5769 w 1541885"/>
                  <a:gd name="connsiteY4" fmla="*/ 989626 h 1507852"/>
                  <a:gd name="connsiteX5" fmla="*/ 66729 w 1541885"/>
                  <a:gd name="connsiteY5" fmla="*/ 1103926 h 1507852"/>
                  <a:gd name="connsiteX6" fmla="*/ 110544 w 1541885"/>
                  <a:gd name="connsiteY6" fmla="*/ 1142026 h 1507852"/>
                  <a:gd name="connsiteX7" fmla="*/ 95304 w 1541885"/>
                  <a:gd name="connsiteY7" fmla="*/ 1263946 h 1507852"/>
                  <a:gd name="connsiteX8" fmla="*/ 127689 w 1541885"/>
                  <a:gd name="connsiteY8" fmla="*/ 1355386 h 1507852"/>
                  <a:gd name="connsiteX9" fmla="*/ 222939 w 1541885"/>
                  <a:gd name="connsiteY9" fmla="*/ 1420156 h 1507852"/>
                  <a:gd name="connsiteX10" fmla="*/ 405819 w 1541885"/>
                  <a:gd name="connsiteY10" fmla="*/ 1477306 h 1507852"/>
                  <a:gd name="connsiteX11" fmla="*/ 664899 w 1541885"/>
                  <a:gd name="connsiteY11" fmla="*/ 1507786 h 1507852"/>
                  <a:gd name="connsiteX12" fmla="*/ 899214 w 1541885"/>
                  <a:gd name="connsiteY12" fmla="*/ 1469686 h 1507852"/>
                  <a:gd name="connsiteX13" fmla="*/ 1122099 w 1541885"/>
                  <a:gd name="connsiteY13" fmla="*/ 1385866 h 1507852"/>
                  <a:gd name="connsiteX14" fmla="*/ 1272594 w 1541885"/>
                  <a:gd name="connsiteY14" fmla="*/ 1252516 h 1507852"/>
                  <a:gd name="connsiteX15" fmla="*/ 1308789 w 1541885"/>
                  <a:gd name="connsiteY15" fmla="*/ 1277281 h 1507852"/>
                  <a:gd name="connsiteX16" fmla="*/ 1407849 w 1541885"/>
                  <a:gd name="connsiteY16" fmla="*/ 1260136 h 1507852"/>
                  <a:gd name="connsiteX17" fmla="*/ 1476429 w 1541885"/>
                  <a:gd name="connsiteY17" fmla="*/ 1185841 h 1507852"/>
                  <a:gd name="connsiteX18" fmla="*/ 1535484 w 1541885"/>
                  <a:gd name="connsiteY18" fmla="*/ 1088686 h 1507852"/>
                  <a:gd name="connsiteX19" fmla="*/ 1529769 w 1541885"/>
                  <a:gd name="connsiteY19" fmla="*/ 980101 h 1507852"/>
                  <a:gd name="connsiteX20" fmla="*/ 1457379 w 1541885"/>
                  <a:gd name="connsiteY20" fmla="*/ 905806 h 1507852"/>
                  <a:gd name="connsiteX21" fmla="*/ 1392609 w 1541885"/>
                  <a:gd name="connsiteY21" fmla="*/ 907711 h 1507852"/>
                  <a:gd name="connsiteX22" fmla="*/ 1417374 w 1541885"/>
                  <a:gd name="connsiteY22" fmla="*/ 842941 h 1507852"/>
                  <a:gd name="connsiteX23" fmla="*/ 1474524 w 1541885"/>
                  <a:gd name="connsiteY23" fmla="*/ 480991 h 1507852"/>
                  <a:gd name="connsiteX24" fmla="*/ 1396419 w 1541885"/>
                  <a:gd name="connsiteY24" fmla="*/ 218101 h 1507852"/>
                  <a:gd name="connsiteX25" fmla="*/ 1230684 w 1541885"/>
                  <a:gd name="connsiteY25" fmla="*/ 84751 h 1507852"/>
                  <a:gd name="connsiteX26" fmla="*/ 1055424 w 1541885"/>
                  <a:gd name="connsiteY26" fmla="*/ 25696 h 1507852"/>
                  <a:gd name="connsiteX27" fmla="*/ 784914 w 1541885"/>
                  <a:gd name="connsiteY27" fmla="*/ 2836 h 1507852"/>
                  <a:gd name="connsiteX28" fmla="*/ 358194 w 1541885"/>
                  <a:gd name="connsiteY28" fmla="*/ 86656 h 1507852"/>
                  <a:gd name="connsiteX29" fmla="*/ 83874 w 1541885"/>
                  <a:gd name="connsiteY29" fmla="*/ 374311 h 1507852"/>
                  <a:gd name="connsiteX30" fmla="*/ 3864 w 1541885"/>
                  <a:gd name="connsiteY30" fmla="*/ 661966 h 1507852"/>
                  <a:gd name="connsiteX0" fmla="*/ 3864 w 1541885"/>
                  <a:gd name="connsiteY0" fmla="*/ 661966 h 1507852"/>
                  <a:gd name="connsiteX1" fmla="*/ 41964 w 1541885"/>
                  <a:gd name="connsiteY1" fmla="*/ 829606 h 1507852"/>
                  <a:gd name="connsiteX2" fmla="*/ 34344 w 1541885"/>
                  <a:gd name="connsiteY2" fmla="*/ 869611 h 1507852"/>
                  <a:gd name="connsiteX3" fmla="*/ 5769 w 1541885"/>
                  <a:gd name="connsiteY3" fmla="*/ 886756 h 1507852"/>
                  <a:gd name="connsiteX4" fmla="*/ 5769 w 1541885"/>
                  <a:gd name="connsiteY4" fmla="*/ 989626 h 1507852"/>
                  <a:gd name="connsiteX5" fmla="*/ 66729 w 1541885"/>
                  <a:gd name="connsiteY5" fmla="*/ 1103926 h 1507852"/>
                  <a:gd name="connsiteX6" fmla="*/ 110544 w 1541885"/>
                  <a:gd name="connsiteY6" fmla="*/ 1142026 h 1507852"/>
                  <a:gd name="connsiteX7" fmla="*/ 95304 w 1541885"/>
                  <a:gd name="connsiteY7" fmla="*/ 1263946 h 1507852"/>
                  <a:gd name="connsiteX8" fmla="*/ 127689 w 1541885"/>
                  <a:gd name="connsiteY8" fmla="*/ 1355386 h 1507852"/>
                  <a:gd name="connsiteX9" fmla="*/ 222939 w 1541885"/>
                  <a:gd name="connsiteY9" fmla="*/ 1420156 h 1507852"/>
                  <a:gd name="connsiteX10" fmla="*/ 405819 w 1541885"/>
                  <a:gd name="connsiteY10" fmla="*/ 1477306 h 1507852"/>
                  <a:gd name="connsiteX11" fmla="*/ 664899 w 1541885"/>
                  <a:gd name="connsiteY11" fmla="*/ 1507786 h 1507852"/>
                  <a:gd name="connsiteX12" fmla="*/ 899214 w 1541885"/>
                  <a:gd name="connsiteY12" fmla="*/ 1469686 h 1507852"/>
                  <a:gd name="connsiteX13" fmla="*/ 1122099 w 1541885"/>
                  <a:gd name="connsiteY13" fmla="*/ 1385866 h 1507852"/>
                  <a:gd name="connsiteX14" fmla="*/ 1272594 w 1541885"/>
                  <a:gd name="connsiteY14" fmla="*/ 1252516 h 1507852"/>
                  <a:gd name="connsiteX15" fmla="*/ 1308789 w 1541885"/>
                  <a:gd name="connsiteY15" fmla="*/ 1277281 h 1507852"/>
                  <a:gd name="connsiteX16" fmla="*/ 1407849 w 1541885"/>
                  <a:gd name="connsiteY16" fmla="*/ 1260136 h 1507852"/>
                  <a:gd name="connsiteX17" fmla="*/ 1476429 w 1541885"/>
                  <a:gd name="connsiteY17" fmla="*/ 1185841 h 1507852"/>
                  <a:gd name="connsiteX18" fmla="*/ 1535484 w 1541885"/>
                  <a:gd name="connsiteY18" fmla="*/ 1088686 h 1507852"/>
                  <a:gd name="connsiteX19" fmla="*/ 1529769 w 1541885"/>
                  <a:gd name="connsiteY19" fmla="*/ 980101 h 1507852"/>
                  <a:gd name="connsiteX20" fmla="*/ 1457379 w 1541885"/>
                  <a:gd name="connsiteY20" fmla="*/ 905806 h 1507852"/>
                  <a:gd name="connsiteX21" fmla="*/ 1392609 w 1541885"/>
                  <a:gd name="connsiteY21" fmla="*/ 907711 h 1507852"/>
                  <a:gd name="connsiteX22" fmla="*/ 1417374 w 1541885"/>
                  <a:gd name="connsiteY22" fmla="*/ 842941 h 1507852"/>
                  <a:gd name="connsiteX23" fmla="*/ 1474524 w 1541885"/>
                  <a:gd name="connsiteY23" fmla="*/ 480991 h 1507852"/>
                  <a:gd name="connsiteX24" fmla="*/ 1396419 w 1541885"/>
                  <a:gd name="connsiteY24" fmla="*/ 218101 h 1507852"/>
                  <a:gd name="connsiteX25" fmla="*/ 1230684 w 1541885"/>
                  <a:gd name="connsiteY25" fmla="*/ 84751 h 1507852"/>
                  <a:gd name="connsiteX26" fmla="*/ 1055424 w 1541885"/>
                  <a:gd name="connsiteY26" fmla="*/ 25696 h 1507852"/>
                  <a:gd name="connsiteX27" fmla="*/ 714429 w 1541885"/>
                  <a:gd name="connsiteY27" fmla="*/ 2836 h 1507852"/>
                  <a:gd name="connsiteX28" fmla="*/ 358194 w 1541885"/>
                  <a:gd name="connsiteY28" fmla="*/ 86656 h 1507852"/>
                  <a:gd name="connsiteX29" fmla="*/ 83874 w 1541885"/>
                  <a:gd name="connsiteY29" fmla="*/ 374311 h 1507852"/>
                  <a:gd name="connsiteX30" fmla="*/ 3864 w 1541885"/>
                  <a:gd name="connsiteY30" fmla="*/ 661966 h 1507852"/>
                  <a:gd name="connsiteX0" fmla="*/ 3864 w 1541885"/>
                  <a:gd name="connsiteY0" fmla="*/ 663510 h 1509396"/>
                  <a:gd name="connsiteX1" fmla="*/ 41964 w 1541885"/>
                  <a:gd name="connsiteY1" fmla="*/ 831150 h 1509396"/>
                  <a:gd name="connsiteX2" fmla="*/ 34344 w 1541885"/>
                  <a:gd name="connsiteY2" fmla="*/ 871155 h 1509396"/>
                  <a:gd name="connsiteX3" fmla="*/ 5769 w 1541885"/>
                  <a:gd name="connsiteY3" fmla="*/ 888300 h 1509396"/>
                  <a:gd name="connsiteX4" fmla="*/ 5769 w 1541885"/>
                  <a:gd name="connsiteY4" fmla="*/ 991170 h 1509396"/>
                  <a:gd name="connsiteX5" fmla="*/ 66729 w 1541885"/>
                  <a:gd name="connsiteY5" fmla="*/ 1105470 h 1509396"/>
                  <a:gd name="connsiteX6" fmla="*/ 110544 w 1541885"/>
                  <a:gd name="connsiteY6" fmla="*/ 1143570 h 1509396"/>
                  <a:gd name="connsiteX7" fmla="*/ 95304 w 1541885"/>
                  <a:gd name="connsiteY7" fmla="*/ 1265490 h 1509396"/>
                  <a:gd name="connsiteX8" fmla="*/ 127689 w 1541885"/>
                  <a:gd name="connsiteY8" fmla="*/ 1356930 h 1509396"/>
                  <a:gd name="connsiteX9" fmla="*/ 222939 w 1541885"/>
                  <a:gd name="connsiteY9" fmla="*/ 1421700 h 1509396"/>
                  <a:gd name="connsiteX10" fmla="*/ 405819 w 1541885"/>
                  <a:gd name="connsiteY10" fmla="*/ 1478850 h 1509396"/>
                  <a:gd name="connsiteX11" fmla="*/ 664899 w 1541885"/>
                  <a:gd name="connsiteY11" fmla="*/ 1509330 h 1509396"/>
                  <a:gd name="connsiteX12" fmla="*/ 899214 w 1541885"/>
                  <a:gd name="connsiteY12" fmla="*/ 1471230 h 1509396"/>
                  <a:gd name="connsiteX13" fmla="*/ 1122099 w 1541885"/>
                  <a:gd name="connsiteY13" fmla="*/ 1387410 h 1509396"/>
                  <a:gd name="connsiteX14" fmla="*/ 1272594 w 1541885"/>
                  <a:gd name="connsiteY14" fmla="*/ 1254060 h 1509396"/>
                  <a:gd name="connsiteX15" fmla="*/ 1308789 w 1541885"/>
                  <a:gd name="connsiteY15" fmla="*/ 1278825 h 1509396"/>
                  <a:gd name="connsiteX16" fmla="*/ 1407849 w 1541885"/>
                  <a:gd name="connsiteY16" fmla="*/ 1261680 h 1509396"/>
                  <a:gd name="connsiteX17" fmla="*/ 1476429 w 1541885"/>
                  <a:gd name="connsiteY17" fmla="*/ 1187385 h 1509396"/>
                  <a:gd name="connsiteX18" fmla="*/ 1535484 w 1541885"/>
                  <a:gd name="connsiteY18" fmla="*/ 1090230 h 1509396"/>
                  <a:gd name="connsiteX19" fmla="*/ 1529769 w 1541885"/>
                  <a:gd name="connsiteY19" fmla="*/ 981645 h 1509396"/>
                  <a:gd name="connsiteX20" fmla="*/ 1457379 w 1541885"/>
                  <a:gd name="connsiteY20" fmla="*/ 907350 h 1509396"/>
                  <a:gd name="connsiteX21" fmla="*/ 1392609 w 1541885"/>
                  <a:gd name="connsiteY21" fmla="*/ 909255 h 1509396"/>
                  <a:gd name="connsiteX22" fmla="*/ 1417374 w 1541885"/>
                  <a:gd name="connsiteY22" fmla="*/ 844485 h 1509396"/>
                  <a:gd name="connsiteX23" fmla="*/ 1474524 w 1541885"/>
                  <a:gd name="connsiteY23" fmla="*/ 482535 h 1509396"/>
                  <a:gd name="connsiteX24" fmla="*/ 1396419 w 1541885"/>
                  <a:gd name="connsiteY24" fmla="*/ 219645 h 1509396"/>
                  <a:gd name="connsiteX25" fmla="*/ 1230684 w 1541885"/>
                  <a:gd name="connsiteY25" fmla="*/ 86295 h 1509396"/>
                  <a:gd name="connsiteX26" fmla="*/ 1034469 w 1541885"/>
                  <a:gd name="connsiteY26" fmla="*/ 19620 h 1509396"/>
                  <a:gd name="connsiteX27" fmla="*/ 714429 w 1541885"/>
                  <a:gd name="connsiteY27" fmla="*/ 4380 h 1509396"/>
                  <a:gd name="connsiteX28" fmla="*/ 358194 w 1541885"/>
                  <a:gd name="connsiteY28" fmla="*/ 88200 h 1509396"/>
                  <a:gd name="connsiteX29" fmla="*/ 83874 w 1541885"/>
                  <a:gd name="connsiteY29" fmla="*/ 375855 h 1509396"/>
                  <a:gd name="connsiteX30" fmla="*/ 3864 w 1541885"/>
                  <a:gd name="connsiteY30" fmla="*/ 663510 h 1509396"/>
                  <a:gd name="connsiteX0" fmla="*/ 3864 w 1541885"/>
                  <a:gd name="connsiteY0" fmla="*/ 663510 h 1509396"/>
                  <a:gd name="connsiteX1" fmla="*/ 41964 w 1541885"/>
                  <a:gd name="connsiteY1" fmla="*/ 831150 h 1509396"/>
                  <a:gd name="connsiteX2" fmla="*/ 34344 w 1541885"/>
                  <a:gd name="connsiteY2" fmla="*/ 871155 h 1509396"/>
                  <a:gd name="connsiteX3" fmla="*/ 5769 w 1541885"/>
                  <a:gd name="connsiteY3" fmla="*/ 888300 h 1509396"/>
                  <a:gd name="connsiteX4" fmla="*/ 5769 w 1541885"/>
                  <a:gd name="connsiteY4" fmla="*/ 991170 h 1509396"/>
                  <a:gd name="connsiteX5" fmla="*/ 66729 w 1541885"/>
                  <a:gd name="connsiteY5" fmla="*/ 1105470 h 1509396"/>
                  <a:gd name="connsiteX6" fmla="*/ 110544 w 1541885"/>
                  <a:gd name="connsiteY6" fmla="*/ 1143570 h 1509396"/>
                  <a:gd name="connsiteX7" fmla="*/ 95304 w 1541885"/>
                  <a:gd name="connsiteY7" fmla="*/ 1265490 h 1509396"/>
                  <a:gd name="connsiteX8" fmla="*/ 127689 w 1541885"/>
                  <a:gd name="connsiteY8" fmla="*/ 1356930 h 1509396"/>
                  <a:gd name="connsiteX9" fmla="*/ 222939 w 1541885"/>
                  <a:gd name="connsiteY9" fmla="*/ 1421700 h 1509396"/>
                  <a:gd name="connsiteX10" fmla="*/ 405819 w 1541885"/>
                  <a:gd name="connsiteY10" fmla="*/ 1478850 h 1509396"/>
                  <a:gd name="connsiteX11" fmla="*/ 664899 w 1541885"/>
                  <a:gd name="connsiteY11" fmla="*/ 1509330 h 1509396"/>
                  <a:gd name="connsiteX12" fmla="*/ 899214 w 1541885"/>
                  <a:gd name="connsiteY12" fmla="*/ 1471230 h 1509396"/>
                  <a:gd name="connsiteX13" fmla="*/ 1122099 w 1541885"/>
                  <a:gd name="connsiteY13" fmla="*/ 1387410 h 1509396"/>
                  <a:gd name="connsiteX14" fmla="*/ 1272594 w 1541885"/>
                  <a:gd name="connsiteY14" fmla="*/ 1254060 h 1509396"/>
                  <a:gd name="connsiteX15" fmla="*/ 1308789 w 1541885"/>
                  <a:gd name="connsiteY15" fmla="*/ 1278825 h 1509396"/>
                  <a:gd name="connsiteX16" fmla="*/ 1407849 w 1541885"/>
                  <a:gd name="connsiteY16" fmla="*/ 1261680 h 1509396"/>
                  <a:gd name="connsiteX17" fmla="*/ 1476429 w 1541885"/>
                  <a:gd name="connsiteY17" fmla="*/ 1187385 h 1509396"/>
                  <a:gd name="connsiteX18" fmla="*/ 1535484 w 1541885"/>
                  <a:gd name="connsiteY18" fmla="*/ 1090230 h 1509396"/>
                  <a:gd name="connsiteX19" fmla="*/ 1529769 w 1541885"/>
                  <a:gd name="connsiteY19" fmla="*/ 981645 h 1509396"/>
                  <a:gd name="connsiteX20" fmla="*/ 1457379 w 1541885"/>
                  <a:gd name="connsiteY20" fmla="*/ 907350 h 1509396"/>
                  <a:gd name="connsiteX21" fmla="*/ 1407849 w 1541885"/>
                  <a:gd name="connsiteY21" fmla="*/ 909255 h 1509396"/>
                  <a:gd name="connsiteX22" fmla="*/ 1417374 w 1541885"/>
                  <a:gd name="connsiteY22" fmla="*/ 844485 h 1509396"/>
                  <a:gd name="connsiteX23" fmla="*/ 1474524 w 1541885"/>
                  <a:gd name="connsiteY23" fmla="*/ 482535 h 1509396"/>
                  <a:gd name="connsiteX24" fmla="*/ 1396419 w 1541885"/>
                  <a:gd name="connsiteY24" fmla="*/ 219645 h 1509396"/>
                  <a:gd name="connsiteX25" fmla="*/ 1230684 w 1541885"/>
                  <a:gd name="connsiteY25" fmla="*/ 86295 h 1509396"/>
                  <a:gd name="connsiteX26" fmla="*/ 1034469 w 1541885"/>
                  <a:gd name="connsiteY26" fmla="*/ 19620 h 1509396"/>
                  <a:gd name="connsiteX27" fmla="*/ 714429 w 1541885"/>
                  <a:gd name="connsiteY27" fmla="*/ 4380 h 1509396"/>
                  <a:gd name="connsiteX28" fmla="*/ 358194 w 1541885"/>
                  <a:gd name="connsiteY28" fmla="*/ 88200 h 1509396"/>
                  <a:gd name="connsiteX29" fmla="*/ 83874 w 1541885"/>
                  <a:gd name="connsiteY29" fmla="*/ 375855 h 1509396"/>
                  <a:gd name="connsiteX30" fmla="*/ 3864 w 1541885"/>
                  <a:gd name="connsiteY30" fmla="*/ 663510 h 1509396"/>
                  <a:gd name="connsiteX0" fmla="*/ 3864 w 1541974"/>
                  <a:gd name="connsiteY0" fmla="*/ 663510 h 1509396"/>
                  <a:gd name="connsiteX1" fmla="*/ 41964 w 1541974"/>
                  <a:gd name="connsiteY1" fmla="*/ 831150 h 1509396"/>
                  <a:gd name="connsiteX2" fmla="*/ 34344 w 1541974"/>
                  <a:gd name="connsiteY2" fmla="*/ 871155 h 1509396"/>
                  <a:gd name="connsiteX3" fmla="*/ 5769 w 1541974"/>
                  <a:gd name="connsiteY3" fmla="*/ 888300 h 1509396"/>
                  <a:gd name="connsiteX4" fmla="*/ 5769 w 1541974"/>
                  <a:gd name="connsiteY4" fmla="*/ 991170 h 1509396"/>
                  <a:gd name="connsiteX5" fmla="*/ 66729 w 1541974"/>
                  <a:gd name="connsiteY5" fmla="*/ 1105470 h 1509396"/>
                  <a:gd name="connsiteX6" fmla="*/ 110544 w 1541974"/>
                  <a:gd name="connsiteY6" fmla="*/ 1143570 h 1509396"/>
                  <a:gd name="connsiteX7" fmla="*/ 95304 w 1541974"/>
                  <a:gd name="connsiteY7" fmla="*/ 1265490 h 1509396"/>
                  <a:gd name="connsiteX8" fmla="*/ 127689 w 1541974"/>
                  <a:gd name="connsiteY8" fmla="*/ 1356930 h 1509396"/>
                  <a:gd name="connsiteX9" fmla="*/ 222939 w 1541974"/>
                  <a:gd name="connsiteY9" fmla="*/ 1421700 h 1509396"/>
                  <a:gd name="connsiteX10" fmla="*/ 405819 w 1541974"/>
                  <a:gd name="connsiteY10" fmla="*/ 1478850 h 1509396"/>
                  <a:gd name="connsiteX11" fmla="*/ 664899 w 1541974"/>
                  <a:gd name="connsiteY11" fmla="*/ 1509330 h 1509396"/>
                  <a:gd name="connsiteX12" fmla="*/ 899214 w 1541974"/>
                  <a:gd name="connsiteY12" fmla="*/ 1471230 h 1509396"/>
                  <a:gd name="connsiteX13" fmla="*/ 1122099 w 1541974"/>
                  <a:gd name="connsiteY13" fmla="*/ 1387410 h 1509396"/>
                  <a:gd name="connsiteX14" fmla="*/ 1272594 w 1541974"/>
                  <a:gd name="connsiteY14" fmla="*/ 1254060 h 1509396"/>
                  <a:gd name="connsiteX15" fmla="*/ 1308789 w 1541974"/>
                  <a:gd name="connsiteY15" fmla="*/ 1278825 h 1509396"/>
                  <a:gd name="connsiteX16" fmla="*/ 1407849 w 1541974"/>
                  <a:gd name="connsiteY16" fmla="*/ 1261680 h 1509396"/>
                  <a:gd name="connsiteX17" fmla="*/ 1476429 w 1541974"/>
                  <a:gd name="connsiteY17" fmla="*/ 1187385 h 1509396"/>
                  <a:gd name="connsiteX18" fmla="*/ 1535484 w 1541974"/>
                  <a:gd name="connsiteY18" fmla="*/ 1090230 h 1509396"/>
                  <a:gd name="connsiteX19" fmla="*/ 1531674 w 1541974"/>
                  <a:gd name="connsiteY19" fmla="*/ 958785 h 1509396"/>
                  <a:gd name="connsiteX20" fmla="*/ 1457379 w 1541974"/>
                  <a:gd name="connsiteY20" fmla="*/ 907350 h 1509396"/>
                  <a:gd name="connsiteX21" fmla="*/ 1407849 w 1541974"/>
                  <a:gd name="connsiteY21" fmla="*/ 909255 h 1509396"/>
                  <a:gd name="connsiteX22" fmla="*/ 1417374 w 1541974"/>
                  <a:gd name="connsiteY22" fmla="*/ 844485 h 1509396"/>
                  <a:gd name="connsiteX23" fmla="*/ 1474524 w 1541974"/>
                  <a:gd name="connsiteY23" fmla="*/ 482535 h 1509396"/>
                  <a:gd name="connsiteX24" fmla="*/ 1396419 w 1541974"/>
                  <a:gd name="connsiteY24" fmla="*/ 219645 h 1509396"/>
                  <a:gd name="connsiteX25" fmla="*/ 1230684 w 1541974"/>
                  <a:gd name="connsiteY25" fmla="*/ 86295 h 1509396"/>
                  <a:gd name="connsiteX26" fmla="*/ 1034469 w 1541974"/>
                  <a:gd name="connsiteY26" fmla="*/ 19620 h 1509396"/>
                  <a:gd name="connsiteX27" fmla="*/ 714429 w 1541974"/>
                  <a:gd name="connsiteY27" fmla="*/ 4380 h 1509396"/>
                  <a:gd name="connsiteX28" fmla="*/ 358194 w 1541974"/>
                  <a:gd name="connsiteY28" fmla="*/ 88200 h 1509396"/>
                  <a:gd name="connsiteX29" fmla="*/ 83874 w 1541974"/>
                  <a:gd name="connsiteY29" fmla="*/ 375855 h 1509396"/>
                  <a:gd name="connsiteX30" fmla="*/ 3864 w 1541974"/>
                  <a:gd name="connsiteY30" fmla="*/ 663510 h 1509396"/>
                  <a:gd name="connsiteX0" fmla="*/ 3864 w 1541092"/>
                  <a:gd name="connsiteY0" fmla="*/ 663510 h 1509396"/>
                  <a:gd name="connsiteX1" fmla="*/ 41964 w 1541092"/>
                  <a:gd name="connsiteY1" fmla="*/ 831150 h 1509396"/>
                  <a:gd name="connsiteX2" fmla="*/ 34344 w 1541092"/>
                  <a:gd name="connsiteY2" fmla="*/ 871155 h 1509396"/>
                  <a:gd name="connsiteX3" fmla="*/ 5769 w 1541092"/>
                  <a:gd name="connsiteY3" fmla="*/ 888300 h 1509396"/>
                  <a:gd name="connsiteX4" fmla="*/ 5769 w 1541092"/>
                  <a:gd name="connsiteY4" fmla="*/ 991170 h 1509396"/>
                  <a:gd name="connsiteX5" fmla="*/ 66729 w 1541092"/>
                  <a:gd name="connsiteY5" fmla="*/ 1105470 h 1509396"/>
                  <a:gd name="connsiteX6" fmla="*/ 110544 w 1541092"/>
                  <a:gd name="connsiteY6" fmla="*/ 1143570 h 1509396"/>
                  <a:gd name="connsiteX7" fmla="*/ 95304 w 1541092"/>
                  <a:gd name="connsiteY7" fmla="*/ 1265490 h 1509396"/>
                  <a:gd name="connsiteX8" fmla="*/ 127689 w 1541092"/>
                  <a:gd name="connsiteY8" fmla="*/ 1356930 h 1509396"/>
                  <a:gd name="connsiteX9" fmla="*/ 222939 w 1541092"/>
                  <a:gd name="connsiteY9" fmla="*/ 1421700 h 1509396"/>
                  <a:gd name="connsiteX10" fmla="*/ 405819 w 1541092"/>
                  <a:gd name="connsiteY10" fmla="*/ 1478850 h 1509396"/>
                  <a:gd name="connsiteX11" fmla="*/ 664899 w 1541092"/>
                  <a:gd name="connsiteY11" fmla="*/ 1509330 h 1509396"/>
                  <a:gd name="connsiteX12" fmla="*/ 899214 w 1541092"/>
                  <a:gd name="connsiteY12" fmla="*/ 1471230 h 1509396"/>
                  <a:gd name="connsiteX13" fmla="*/ 1122099 w 1541092"/>
                  <a:gd name="connsiteY13" fmla="*/ 1387410 h 1509396"/>
                  <a:gd name="connsiteX14" fmla="*/ 1272594 w 1541092"/>
                  <a:gd name="connsiteY14" fmla="*/ 1254060 h 1509396"/>
                  <a:gd name="connsiteX15" fmla="*/ 1308789 w 1541092"/>
                  <a:gd name="connsiteY15" fmla="*/ 1278825 h 1509396"/>
                  <a:gd name="connsiteX16" fmla="*/ 1407849 w 1541092"/>
                  <a:gd name="connsiteY16" fmla="*/ 1261680 h 1509396"/>
                  <a:gd name="connsiteX17" fmla="*/ 1489764 w 1541092"/>
                  <a:gd name="connsiteY17" fmla="*/ 1189290 h 1509396"/>
                  <a:gd name="connsiteX18" fmla="*/ 1535484 w 1541092"/>
                  <a:gd name="connsiteY18" fmla="*/ 1090230 h 1509396"/>
                  <a:gd name="connsiteX19" fmla="*/ 1531674 w 1541092"/>
                  <a:gd name="connsiteY19" fmla="*/ 958785 h 1509396"/>
                  <a:gd name="connsiteX20" fmla="*/ 1457379 w 1541092"/>
                  <a:gd name="connsiteY20" fmla="*/ 907350 h 1509396"/>
                  <a:gd name="connsiteX21" fmla="*/ 1407849 w 1541092"/>
                  <a:gd name="connsiteY21" fmla="*/ 909255 h 1509396"/>
                  <a:gd name="connsiteX22" fmla="*/ 1417374 w 1541092"/>
                  <a:gd name="connsiteY22" fmla="*/ 844485 h 1509396"/>
                  <a:gd name="connsiteX23" fmla="*/ 1474524 w 1541092"/>
                  <a:gd name="connsiteY23" fmla="*/ 482535 h 1509396"/>
                  <a:gd name="connsiteX24" fmla="*/ 1396419 w 1541092"/>
                  <a:gd name="connsiteY24" fmla="*/ 219645 h 1509396"/>
                  <a:gd name="connsiteX25" fmla="*/ 1230684 w 1541092"/>
                  <a:gd name="connsiteY25" fmla="*/ 86295 h 1509396"/>
                  <a:gd name="connsiteX26" fmla="*/ 1034469 w 1541092"/>
                  <a:gd name="connsiteY26" fmla="*/ 19620 h 1509396"/>
                  <a:gd name="connsiteX27" fmla="*/ 714429 w 1541092"/>
                  <a:gd name="connsiteY27" fmla="*/ 4380 h 1509396"/>
                  <a:gd name="connsiteX28" fmla="*/ 358194 w 1541092"/>
                  <a:gd name="connsiteY28" fmla="*/ 88200 h 1509396"/>
                  <a:gd name="connsiteX29" fmla="*/ 83874 w 1541092"/>
                  <a:gd name="connsiteY29" fmla="*/ 375855 h 1509396"/>
                  <a:gd name="connsiteX30" fmla="*/ 3864 w 1541092"/>
                  <a:gd name="connsiteY30" fmla="*/ 663510 h 1509396"/>
                  <a:gd name="connsiteX0" fmla="*/ 3864 w 1541092"/>
                  <a:gd name="connsiteY0" fmla="*/ 663510 h 1509396"/>
                  <a:gd name="connsiteX1" fmla="*/ 41964 w 1541092"/>
                  <a:gd name="connsiteY1" fmla="*/ 831150 h 1509396"/>
                  <a:gd name="connsiteX2" fmla="*/ 34344 w 1541092"/>
                  <a:gd name="connsiteY2" fmla="*/ 871155 h 1509396"/>
                  <a:gd name="connsiteX3" fmla="*/ 5769 w 1541092"/>
                  <a:gd name="connsiteY3" fmla="*/ 888300 h 1509396"/>
                  <a:gd name="connsiteX4" fmla="*/ 5769 w 1541092"/>
                  <a:gd name="connsiteY4" fmla="*/ 991170 h 1509396"/>
                  <a:gd name="connsiteX5" fmla="*/ 66729 w 1541092"/>
                  <a:gd name="connsiteY5" fmla="*/ 1105470 h 1509396"/>
                  <a:gd name="connsiteX6" fmla="*/ 110544 w 1541092"/>
                  <a:gd name="connsiteY6" fmla="*/ 1143570 h 1509396"/>
                  <a:gd name="connsiteX7" fmla="*/ 95304 w 1541092"/>
                  <a:gd name="connsiteY7" fmla="*/ 1265490 h 1509396"/>
                  <a:gd name="connsiteX8" fmla="*/ 127689 w 1541092"/>
                  <a:gd name="connsiteY8" fmla="*/ 1356930 h 1509396"/>
                  <a:gd name="connsiteX9" fmla="*/ 222939 w 1541092"/>
                  <a:gd name="connsiteY9" fmla="*/ 1421700 h 1509396"/>
                  <a:gd name="connsiteX10" fmla="*/ 405819 w 1541092"/>
                  <a:gd name="connsiteY10" fmla="*/ 1478850 h 1509396"/>
                  <a:gd name="connsiteX11" fmla="*/ 664899 w 1541092"/>
                  <a:gd name="connsiteY11" fmla="*/ 1509330 h 1509396"/>
                  <a:gd name="connsiteX12" fmla="*/ 899214 w 1541092"/>
                  <a:gd name="connsiteY12" fmla="*/ 1471230 h 1509396"/>
                  <a:gd name="connsiteX13" fmla="*/ 1122099 w 1541092"/>
                  <a:gd name="connsiteY13" fmla="*/ 1387410 h 1509396"/>
                  <a:gd name="connsiteX14" fmla="*/ 1276404 w 1541092"/>
                  <a:gd name="connsiteY14" fmla="*/ 1263585 h 1509396"/>
                  <a:gd name="connsiteX15" fmla="*/ 1308789 w 1541092"/>
                  <a:gd name="connsiteY15" fmla="*/ 1278825 h 1509396"/>
                  <a:gd name="connsiteX16" fmla="*/ 1407849 w 1541092"/>
                  <a:gd name="connsiteY16" fmla="*/ 1261680 h 1509396"/>
                  <a:gd name="connsiteX17" fmla="*/ 1489764 w 1541092"/>
                  <a:gd name="connsiteY17" fmla="*/ 1189290 h 1509396"/>
                  <a:gd name="connsiteX18" fmla="*/ 1535484 w 1541092"/>
                  <a:gd name="connsiteY18" fmla="*/ 1090230 h 1509396"/>
                  <a:gd name="connsiteX19" fmla="*/ 1531674 w 1541092"/>
                  <a:gd name="connsiteY19" fmla="*/ 958785 h 1509396"/>
                  <a:gd name="connsiteX20" fmla="*/ 1457379 w 1541092"/>
                  <a:gd name="connsiteY20" fmla="*/ 907350 h 1509396"/>
                  <a:gd name="connsiteX21" fmla="*/ 1407849 w 1541092"/>
                  <a:gd name="connsiteY21" fmla="*/ 909255 h 1509396"/>
                  <a:gd name="connsiteX22" fmla="*/ 1417374 w 1541092"/>
                  <a:gd name="connsiteY22" fmla="*/ 844485 h 1509396"/>
                  <a:gd name="connsiteX23" fmla="*/ 1474524 w 1541092"/>
                  <a:gd name="connsiteY23" fmla="*/ 482535 h 1509396"/>
                  <a:gd name="connsiteX24" fmla="*/ 1396419 w 1541092"/>
                  <a:gd name="connsiteY24" fmla="*/ 219645 h 1509396"/>
                  <a:gd name="connsiteX25" fmla="*/ 1230684 w 1541092"/>
                  <a:gd name="connsiteY25" fmla="*/ 86295 h 1509396"/>
                  <a:gd name="connsiteX26" fmla="*/ 1034469 w 1541092"/>
                  <a:gd name="connsiteY26" fmla="*/ 19620 h 1509396"/>
                  <a:gd name="connsiteX27" fmla="*/ 714429 w 1541092"/>
                  <a:gd name="connsiteY27" fmla="*/ 4380 h 1509396"/>
                  <a:gd name="connsiteX28" fmla="*/ 358194 w 1541092"/>
                  <a:gd name="connsiteY28" fmla="*/ 88200 h 1509396"/>
                  <a:gd name="connsiteX29" fmla="*/ 83874 w 1541092"/>
                  <a:gd name="connsiteY29" fmla="*/ 375855 h 1509396"/>
                  <a:gd name="connsiteX30" fmla="*/ 3864 w 1541092"/>
                  <a:gd name="connsiteY30" fmla="*/ 663510 h 1509396"/>
                  <a:gd name="connsiteX0" fmla="*/ 7062 w 1544290"/>
                  <a:gd name="connsiteY0" fmla="*/ 663510 h 1509396"/>
                  <a:gd name="connsiteX1" fmla="*/ 45162 w 1544290"/>
                  <a:gd name="connsiteY1" fmla="*/ 831150 h 1509396"/>
                  <a:gd name="connsiteX2" fmla="*/ 37542 w 1544290"/>
                  <a:gd name="connsiteY2" fmla="*/ 871155 h 1509396"/>
                  <a:gd name="connsiteX3" fmla="*/ 3252 w 1544290"/>
                  <a:gd name="connsiteY3" fmla="*/ 901635 h 1509396"/>
                  <a:gd name="connsiteX4" fmla="*/ 8967 w 1544290"/>
                  <a:gd name="connsiteY4" fmla="*/ 991170 h 1509396"/>
                  <a:gd name="connsiteX5" fmla="*/ 69927 w 1544290"/>
                  <a:gd name="connsiteY5" fmla="*/ 1105470 h 1509396"/>
                  <a:gd name="connsiteX6" fmla="*/ 113742 w 1544290"/>
                  <a:gd name="connsiteY6" fmla="*/ 1143570 h 1509396"/>
                  <a:gd name="connsiteX7" fmla="*/ 98502 w 1544290"/>
                  <a:gd name="connsiteY7" fmla="*/ 1265490 h 1509396"/>
                  <a:gd name="connsiteX8" fmla="*/ 130887 w 1544290"/>
                  <a:gd name="connsiteY8" fmla="*/ 1356930 h 1509396"/>
                  <a:gd name="connsiteX9" fmla="*/ 226137 w 1544290"/>
                  <a:gd name="connsiteY9" fmla="*/ 1421700 h 1509396"/>
                  <a:gd name="connsiteX10" fmla="*/ 409017 w 1544290"/>
                  <a:gd name="connsiteY10" fmla="*/ 1478850 h 1509396"/>
                  <a:gd name="connsiteX11" fmla="*/ 668097 w 1544290"/>
                  <a:gd name="connsiteY11" fmla="*/ 1509330 h 1509396"/>
                  <a:gd name="connsiteX12" fmla="*/ 902412 w 1544290"/>
                  <a:gd name="connsiteY12" fmla="*/ 1471230 h 1509396"/>
                  <a:gd name="connsiteX13" fmla="*/ 1125297 w 1544290"/>
                  <a:gd name="connsiteY13" fmla="*/ 1387410 h 1509396"/>
                  <a:gd name="connsiteX14" fmla="*/ 1279602 w 1544290"/>
                  <a:gd name="connsiteY14" fmla="*/ 1263585 h 1509396"/>
                  <a:gd name="connsiteX15" fmla="*/ 1311987 w 1544290"/>
                  <a:gd name="connsiteY15" fmla="*/ 1278825 h 1509396"/>
                  <a:gd name="connsiteX16" fmla="*/ 1411047 w 1544290"/>
                  <a:gd name="connsiteY16" fmla="*/ 1261680 h 1509396"/>
                  <a:gd name="connsiteX17" fmla="*/ 1492962 w 1544290"/>
                  <a:gd name="connsiteY17" fmla="*/ 1189290 h 1509396"/>
                  <a:gd name="connsiteX18" fmla="*/ 1538682 w 1544290"/>
                  <a:gd name="connsiteY18" fmla="*/ 1090230 h 1509396"/>
                  <a:gd name="connsiteX19" fmla="*/ 1534872 w 1544290"/>
                  <a:gd name="connsiteY19" fmla="*/ 958785 h 1509396"/>
                  <a:gd name="connsiteX20" fmla="*/ 1460577 w 1544290"/>
                  <a:gd name="connsiteY20" fmla="*/ 907350 h 1509396"/>
                  <a:gd name="connsiteX21" fmla="*/ 1411047 w 1544290"/>
                  <a:gd name="connsiteY21" fmla="*/ 909255 h 1509396"/>
                  <a:gd name="connsiteX22" fmla="*/ 1420572 w 1544290"/>
                  <a:gd name="connsiteY22" fmla="*/ 844485 h 1509396"/>
                  <a:gd name="connsiteX23" fmla="*/ 1477722 w 1544290"/>
                  <a:gd name="connsiteY23" fmla="*/ 482535 h 1509396"/>
                  <a:gd name="connsiteX24" fmla="*/ 1399617 w 1544290"/>
                  <a:gd name="connsiteY24" fmla="*/ 219645 h 1509396"/>
                  <a:gd name="connsiteX25" fmla="*/ 1233882 w 1544290"/>
                  <a:gd name="connsiteY25" fmla="*/ 86295 h 1509396"/>
                  <a:gd name="connsiteX26" fmla="*/ 1037667 w 1544290"/>
                  <a:gd name="connsiteY26" fmla="*/ 19620 h 1509396"/>
                  <a:gd name="connsiteX27" fmla="*/ 717627 w 1544290"/>
                  <a:gd name="connsiteY27" fmla="*/ 4380 h 1509396"/>
                  <a:gd name="connsiteX28" fmla="*/ 361392 w 1544290"/>
                  <a:gd name="connsiteY28" fmla="*/ 88200 h 1509396"/>
                  <a:gd name="connsiteX29" fmla="*/ 87072 w 1544290"/>
                  <a:gd name="connsiteY29" fmla="*/ 375855 h 1509396"/>
                  <a:gd name="connsiteX30" fmla="*/ 7062 w 1544290"/>
                  <a:gd name="connsiteY30" fmla="*/ 663510 h 1509396"/>
                  <a:gd name="connsiteX0" fmla="*/ 7062 w 1544290"/>
                  <a:gd name="connsiteY0" fmla="*/ 663510 h 1509396"/>
                  <a:gd name="connsiteX1" fmla="*/ 45162 w 1544290"/>
                  <a:gd name="connsiteY1" fmla="*/ 831150 h 1509396"/>
                  <a:gd name="connsiteX2" fmla="*/ 37542 w 1544290"/>
                  <a:gd name="connsiteY2" fmla="*/ 871155 h 1509396"/>
                  <a:gd name="connsiteX3" fmla="*/ 3252 w 1544290"/>
                  <a:gd name="connsiteY3" fmla="*/ 901635 h 1509396"/>
                  <a:gd name="connsiteX4" fmla="*/ 8967 w 1544290"/>
                  <a:gd name="connsiteY4" fmla="*/ 991170 h 1509396"/>
                  <a:gd name="connsiteX5" fmla="*/ 69927 w 1544290"/>
                  <a:gd name="connsiteY5" fmla="*/ 1105470 h 1509396"/>
                  <a:gd name="connsiteX6" fmla="*/ 113742 w 1544290"/>
                  <a:gd name="connsiteY6" fmla="*/ 1143570 h 1509396"/>
                  <a:gd name="connsiteX7" fmla="*/ 98502 w 1544290"/>
                  <a:gd name="connsiteY7" fmla="*/ 1265490 h 1509396"/>
                  <a:gd name="connsiteX8" fmla="*/ 130887 w 1544290"/>
                  <a:gd name="connsiteY8" fmla="*/ 1356930 h 1509396"/>
                  <a:gd name="connsiteX9" fmla="*/ 226137 w 1544290"/>
                  <a:gd name="connsiteY9" fmla="*/ 1421700 h 1509396"/>
                  <a:gd name="connsiteX10" fmla="*/ 409017 w 1544290"/>
                  <a:gd name="connsiteY10" fmla="*/ 1478850 h 1509396"/>
                  <a:gd name="connsiteX11" fmla="*/ 668097 w 1544290"/>
                  <a:gd name="connsiteY11" fmla="*/ 1509330 h 1509396"/>
                  <a:gd name="connsiteX12" fmla="*/ 902412 w 1544290"/>
                  <a:gd name="connsiteY12" fmla="*/ 1471230 h 1509396"/>
                  <a:gd name="connsiteX13" fmla="*/ 1125297 w 1544290"/>
                  <a:gd name="connsiteY13" fmla="*/ 1387410 h 1509396"/>
                  <a:gd name="connsiteX14" fmla="*/ 1279602 w 1544290"/>
                  <a:gd name="connsiteY14" fmla="*/ 1263585 h 1509396"/>
                  <a:gd name="connsiteX15" fmla="*/ 1311987 w 1544290"/>
                  <a:gd name="connsiteY15" fmla="*/ 1278825 h 1509396"/>
                  <a:gd name="connsiteX16" fmla="*/ 1411047 w 1544290"/>
                  <a:gd name="connsiteY16" fmla="*/ 1261680 h 1509396"/>
                  <a:gd name="connsiteX17" fmla="*/ 1492962 w 1544290"/>
                  <a:gd name="connsiteY17" fmla="*/ 1189290 h 1509396"/>
                  <a:gd name="connsiteX18" fmla="*/ 1538682 w 1544290"/>
                  <a:gd name="connsiteY18" fmla="*/ 1090230 h 1509396"/>
                  <a:gd name="connsiteX19" fmla="*/ 1534872 w 1544290"/>
                  <a:gd name="connsiteY19" fmla="*/ 958785 h 1509396"/>
                  <a:gd name="connsiteX20" fmla="*/ 1460577 w 1544290"/>
                  <a:gd name="connsiteY20" fmla="*/ 907350 h 1509396"/>
                  <a:gd name="connsiteX21" fmla="*/ 1411047 w 1544290"/>
                  <a:gd name="connsiteY21" fmla="*/ 909255 h 1509396"/>
                  <a:gd name="connsiteX22" fmla="*/ 1420572 w 1544290"/>
                  <a:gd name="connsiteY22" fmla="*/ 844485 h 1509396"/>
                  <a:gd name="connsiteX23" fmla="*/ 1477722 w 1544290"/>
                  <a:gd name="connsiteY23" fmla="*/ 482535 h 1509396"/>
                  <a:gd name="connsiteX24" fmla="*/ 1399617 w 1544290"/>
                  <a:gd name="connsiteY24" fmla="*/ 219645 h 1509396"/>
                  <a:gd name="connsiteX25" fmla="*/ 1233882 w 1544290"/>
                  <a:gd name="connsiteY25" fmla="*/ 86295 h 1509396"/>
                  <a:gd name="connsiteX26" fmla="*/ 1037667 w 1544290"/>
                  <a:gd name="connsiteY26" fmla="*/ 19620 h 1509396"/>
                  <a:gd name="connsiteX27" fmla="*/ 717627 w 1544290"/>
                  <a:gd name="connsiteY27" fmla="*/ 4380 h 1509396"/>
                  <a:gd name="connsiteX28" fmla="*/ 361392 w 1544290"/>
                  <a:gd name="connsiteY28" fmla="*/ 88200 h 1509396"/>
                  <a:gd name="connsiteX29" fmla="*/ 87072 w 1544290"/>
                  <a:gd name="connsiteY29" fmla="*/ 375855 h 1509396"/>
                  <a:gd name="connsiteX30" fmla="*/ 7062 w 1544290"/>
                  <a:gd name="connsiteY30" fmla="*/ 663510 h 1509396"/>
                  <a:gd name="connsiteX0" fmla="*/ 7910 w 1545138"/>
                  <a:gd name="connsiteY0" fmla="*/ 663510 h 1509396"/>
                  <a:gd name="connsiteX1" fmla="*/ 46010 w 1545138"/>
                  <a:gd name="connsiteY1" fmla="*/ 831150 h 1509396"/>
                  <a:gd name="connsiteX2" fmla="*/ 50269 w 1545138"/>
                  <a:gd name="connsiteY2" fmla="*/ 875907 h 1509396"/>
                  <a:gd name="connsiteX3" fmla="*/ 4100 w 1545138"/>
                  <a:gd name="connsiteY3" fmla="*/ 901635 h 1509396"/>
                  <a:gd name="connsiteX4" fmla="*/ 9815 w 1545138"/>
                  <a:gd name="connsiteY4" fmla="*/ 991170 h 1509396"/>
                  <a:gd name="connsiteX5" fmla="*/ 70775 w 1545138"/>
                  <a:gd name="connsiteY5" fmla="*/ 1105470 h 1509396"/>
                  <a:gd name="connsiteX6" fmla="*/ 114590 w 1545138"/>
                  <a:gd name="connsiteY6" fmla="*/ 1143570 h 1509396"/>
                  <a:gd name="connsiteX7" fmla="*/ 99350 w 1545138"/>
                  <a:gd name="connsiteY7" fmla="*/ 1265490 h 1509396"/>
                  <a:gd name="connsiteX8" fmla="*/ 131735 w 1545138"/>
                  <a:gd name="connsiteY8" fmla="*/ 1356930 h 1509396"/>
                  <a:gd name="connsiteX9" fmla="*/ 226985 w 1545138"/>
                  <a:gd name="connsiteY9" fmla="*/ 1421700 h 1509396"/>
                  <a:gd name="connsiteX10" fmla="*/ 409865 w 1545138"/>
                  <a:gd name="connsiteY10" fmla="*/ 1478850 h 1509396"/>
                  <a:gd name="connsiteX11" fmla="*/ 668945 w 1545138"/>
                  <a:gd name="connsiteY11" fmla="*/ 1509330 h 1509396"/>
                  <a:gd name="connsiteX12" fmla="*/ 903260 w 1545138"/>
                  <a:gd name="connsiteY12" fmla="*/ 1471230 h 1509396"/>
                  <a:gd name="connsiteX13" fmla="*/ 1126145 w 1545138"/>
                  <a:gd name="connsiteY13" fmla="*/ 1387410 h 1509396"/>
                  <a:gd name="connsiteX14" fmla="*/ 1280450 w 1545138"/>
                  <a:gd name="connsiteY14" fmla="*/ 1263585 h 1509396"/>
                  <a:gd name="connsiteX15" fmla="*/ 1312835 w 1545138"/>
                  <a:gd name="connsiteY15" fmla="*/ 1278825 h 1509396"/>
                  <a:gd name="connsiteX16" fmla="*/ 1411895 w 1545138"/>
                  <a:gd name="connsiteY16" fmla="*/ 1261680 h 1509396"/>
                  <a:gd name="connsiteX17" fmla="*/ 1493810 w 1545138"/>
                  <a:gd name="connsiteY17" fmla="*/ 1189290 h 1509396"/>
                  <a:gd name="connsiteX18" fmla="*/ 1539530 w 1545138"/>
                  <a:gd name="connsiteY18" fmla="*/ 1090230 h 1509396"/>
                  <a:gd name="connsiteX19" fmla="*/ 1535720 w 1545138"/>
                  <a:gd name="connsiteY19" fmla="*/ 958785 h 1509396"/>
                  <a:gd name="connsiteX20" fmla="*/ 1461425 w 1545138"/>
                  <a:gd name="connsiteY20" fmla="*/ 907350 h 1509396"/>
                  <a:gd name="connsiteX21" fmla="*/ 1411895 w 1545138"/>
                  <a:gd name="connsiteY21" fmla="*/ 909255 h 1509396"/>
                  <a:gd name="connsiteX22" fmla="*/ 1421420 w 1545138"/>
                  <a:gd name="connsiteY22" fmla="*/ 844485 h 1509396"/>
                  <a:gd name="connsiteX23" fmla="*/ 1478570 w 1545138"/>
                  <a:gd name="connsiteY23" fmla="*/ 482535 h 1509396"/>
                  <a:gd name="connsiteX24" fmla="*/ 1400465 w 1545138"/>
                  <a:gd name="connsiteY24" fmla="*/ 219645 h 1509396"/>
                  <a:gd name="connsiteX25" fmla="*/ 1234730 w 1545138"/>
                  <a:gd name="connsiteY25" fmla="*/ 86295 h 1509396"/>
                  <a:gd name="connsiteX26" fmla="*/ 1038515 w 1545138"/>
                  <a:gd name="connsiteY26" fmla="*/ 19620 h 1509396"/>
                  <a:gd name="connsiteX27" fmla="*/ 718475 w 1545138"/>
                  <a:gd name="connsiteY27" fmla="*/ 4380 h 1509396"/>
                  <a:gd name="connsiteX28" fmla="*/ 362240 w 1545138"/>
                  <a:gd name="connsiteY28" fmla="*/ 88200 h 1509396"/>
                  <a:gd name="connsiteX29" fmla="*/ 87920 w 1545138"/>
                  <a:gd name="connsiteY29" fmla="*/ 375855 h 1509396"/>
                  <a:gd name="connsiteX30" fmla="*/ 7910 w 1545138"/>
                  <a:gd name="connsiteY30" fmla="*/ 663510 h 1509396"/>
                  <a:gd name="connsiteX0" fmla="*/ 7911 w 1545139"/>
                  <a:gd name="connsiteY0" fmla="*/ 663510 h 1509396"/>
                  <a:gd name="connsiteX1" fmla="*/ 46011 w 1545139"/>
                  <a:gd name="connsiteY1" fmla="*/ 831150 h 1509396"/>
                  <a:gd name="connsiteX2" fmla="*/ 50270 w 1545139"/>
                  <a:gd name="connsiteY2" fmla="*/ 875907 h 1509396"/>
                  <a:gd name="connsiteX3" fmla="*/ 4101 w 1545139"/>
                  <a:gd name="connsiteY3" fmla="*/ 887379 h 1509396"/>
                  <a:gd name="connsiteX4" fmla="*/ 9816 w 1545139"/>
                  <a:gd name="connsiteY4" fmla="*/ 991170 h 1509396"/>
                  <a:gd name="connsiteX5" fmla="*/ 70776 w 1545139"/>
                  <a:gd name="connsiteY5" fmla="*/ 1105470 h 1509396"/>
                  <a:gd name="connsiteX6" fmla="*/ 114591 w 1545139"/>
                  <a:gd name="connsiteY6" fmla="*/ 1143570 h 1509396"/>
                  <a:gd name="connsiteX7" fmla="*/ 99351 w 1545139"/>
                  <a:gd name="connsiteY7" fmla="*/ 1265490 h 1509396"/>
                  <a:gd name="connsiteX8" fmla="*/ 131736 w 1545139"/>
                  <a:gd name="connsiteY8" fmla="*/ 1356930 h 1509396"/>
                  <a:gd name="connsiteX9" fmla="*/ 226986 w 1545139"/>
                  <a:gd name="connsiteY9" fmla="*/ 1421700 h 1509396"/>
                  <a:gd name="connsiteX10" fmla="*/ 409866 w 1545139"/>
                  <a:gd name="connsiteY10" fmla="*/ 1478850 h 1509396"/>
                  <a:gd name="connsiteX11" fmla="*/ 668946 w 1545139"/>
                  <a:gd name="connsiteY11" fmla="*/ 1509330 h 1509396"/>
                  <a:gd name="connsiteX12" fmla="*/ 903261 w 1545139"/>
                  <a:gd name="connsiteY12" fmla="*/ 1471230 h 1509396"/>
                  <a:gd name="connsiteX13" fmla="*/ 1126146 w 1545139"/>
                  <a:gd name="connsiteY13" fmla="*/ 1387410 h 1509396"/>
                  <a:gd name="connsiteX14" fmla="*/ 1280451 w 1545139"/>
                  <a:gd name="connsiteY14" fmla="*/ 1263585 h 1509396"/>
                  <a:gd name="connsiteX15" fmla="*/ 1312836 w 1545139"/>
                  <a:gd name="connsiteY15" fmla="*/ 1278825 h 1509396"/>
                  <a:gd name="connsiteX16" fmla="*/ 1411896 w 1545139"/>
                  <a:gd name="connsiteY16" fmla="*/ 1261680 h 1509396"/>
                  <a:gd name="connsiteX17" fmla="*/ 1493811 w 1545139"/>
                  <a:gd name="connsiteY17" fmla="*/ 1189290 h 1509396"/>
                  <a:gd name="connsiteX18" fmla="*/ 1539531 w 1545139"/>
                  <a:gd name="connsiteY18" fmla="*/ 1090230 h 1509396"/>
                  <a:gd name="connsiteX19" fmla="*/ 1535721 w 1545139"/>
                  <a:gd name="connsiteY19" fmla="*/ 958785 h 1509396"/>
                  <a:gd name="connsiteX20" fmla="*/ 1461426 w 1545139"/>
                  <a:gd name="connsiteY20" fmla="*/ 907350 h 1509396"/>
                  <a:gd name="connsiteX21" fmla="*/ 1411896 w 1545139"/>
                  <a:gd name="connsiteY21" fmla="*/ 909255 h 1509396"/>
                  <a:gd name="connsiteX22" fmla="*/ 1421421 w 1545139"/>
                  <a:gd name="connsiteY22" fmla="*/ 844485 h 1509396"/>
                  <a:gd name="connsiteX23" fmla="*/ 1478571 w 1545139"/>
                  <a:gd name="connsiteY23" fmla="*/ 482535 h 1509396"/>
                  <a:gd name="connsiteX24" fmla="*/ 1400466 w 1545139"/>
                  <a:gd name="connsiteY24" fmla="*/ 219645 h 1509396"/>
                  <a:gd name="connsiteX25" fmla="*/ 1234731 w 1545139"/>
                  <a:gd name="connsiteY25" fmla="*/ 86295 h 1509396"/>
                  <a:gd name="connsiteX26" fmla="*/ 1038516 w 1545139"/>
                  <a:gd name="connsiteY26" fmla="*/ 19620 h 1509396"/>
                  <a:gd name="connsiteX27" fmla="*/ 718476 w 1545139"/>
                  <a:gd name="connsiteY27" fmla="*/ 4380 h 1509396"/>
                  <a:gd name="connsiteX28" fmla="*/ 362241 w 1545139"/>
                  <a:gd name="connsiteY28" fmla="*/ 88200 h 1509396"/>
                  <a:gd name="connsiteX29" fmla="*/ 87921 w 1545139"/>
                  <a:gd name="connsiteY29" fmla="*/ 375855 h 1509396"/>
                  <a:gd name="connsiteX30" fmla="*/ 7911 w 1545139"/>
                  <a:gd name="connsiteY30" fmla="*/ 663510 h 1509396"/>
                  <a:gd name="connsiteX0" fmla="*/ 9982 w 1547210"/>
                  <a:gd name="connsiteY0" fmla="*/ 663510 h 1509396"/>
                  <a:gd name="connsiteX1" fmla="*/ 48082 w 1547210"/>
                  <a:gd name="connsiteY1" fmla="*/ 831150 h 1509396"/>
                  <a:gd name="connsiteX2" fmla="*/ 52341 w 1547210"/>
                  <a:gd name="connsiteY2" fmla="*/ 875907 h 1509396"/>
                  <a:gd name="connsiteX3" fmla="*/ 6172 w 1547210"/>
                  <a:gd name="connsiteY3" fmla="*/ 887379 h 1509396"/>
                  <a:gd name="connsiteX4" fmla="*/ 11887 w 1547210"/>
                  <a:gd name="connsiteY4" fmla="*/ 991170 h 1509396"/>
                  <a:gd name="connsiteX5" fmla="*/ 72847 w 1547210"/>
                  <a:gd name="connsiteY5" fmla="*/ 1105470 h 1509396"/>
                  <a:gd name="connsiteX6" fmla="*/ 116662 w 1547210"/>
                  <a:gd name="connsiteY6" fmla="*/ 1143570 h 1509396"/>
                  <a:gd name="connsiteX7" fmla="*/ 101422 w 1547210"/>
                  <a:gd name="connsiteY7" fmla="*/ 1265490 h 1509396"/>
                  <a:gd name="connsiteX8" fmla="*/ 133807 w 1547210"/>
                  <a:gd name="connsiteY8" fmla="*/ 1356930 h 1509396"/>
                  <a:gd name="connsiteX9" fmla="*/ 229057 w 1547210"/>
                  <a:gd name="connsiteY9" fmla="*/ 1421700 h 1509396"/>
                  <a:gd name="connsiteX10" fmla="*/ 411937 w 1547210"/>
                  <a:gd name="connsiteY10" fmla="*/ 1478850 h 1509396"/>
                  <a:gd name="connsiteX11" fmla="*/ 671017 w 1547210"/>
                  <a:gd name="connsiteY11" fmla="*/ 1509330 h 1509396"/>
                  <a:gd name="connsiteX12" fmla="*/ 905332 w 1547210"/>
                  <a:gd name="connsiteY12" fmla="*/ 1471230 h 1509396"/>
                  <a:gd name="connsiteX13" fmla="*/ 1128217 w 1547210"/>
                  <a:gd name="connsiteY13" fmla="*/ 1387410 h 1509396"/>
                  <a:gd name="connsiteX14" fmla="*/ 1282522 w 1547210"/>
                  <a:gd name="connsiteY14" fmla="*/ 1263585 h 1509396"/>
                  <a:gd name="connsiteX15" fmla="*/ 1314907 w 1547210"/>
                  <a:gd name="connsiteY15" fmla="*/ 1278825 h 1509396"/>
                  <a:gd name="connsiteX16" fmla="*/ 1413967 w 1547210"/>
                  <a:gd name="connsiteY16" fmla="*/ 1261680 h 1509396"/>
                  <a:gd name="connsiteX17" fmla="*/ 1495882 w 1547210"/>
                  <a:gd name="connsiteY17" fmla="*/ 1189290 h 1509396"/>
                  <a:gd name="connsiteX18" fmla="*/ 1541602 w 1547210"/>
                  <a:gd name="connsiteY18" fmla="*/ 1090230 h 1509396"/>
                  <a:gd name="connsiteX19" fmla="*/ 1537792 w 1547210"/>
                  <a:gd name="connsiteY19" fmla="*/ 958785 h 1509396"/>
                  <a:gd name="connsiteX20" fmla="*/ 1463497 w 1547210"/>
                  <a:gd name="connsiteY20" fmla="*/ 907350 h 1509396"/>
                  <a:gd name="connsiteX21" fmla="*/ 1413967 w 1547210"/>
                  <a:gd name="connsiteY21" fmla="*/ 909255 h 1509396"/>
                  <a:gd name="connsiteX22" fmla="*/ 1423492 w 1547210"/>
                  <a:gd name="connsiteY22" fmla="*/ 844485 h 1509396"/>
                  <a:gd name="connsiteX23" fmla="*/ 1480642 w 1547210"/>
                  <a:gd name="connsiteY23" fmla="*/ 482535 h 1509396"/>
                  <a:gd name="connsiteX24" fmla="*/ 1402537 w 1547210"/>
                  <a:gd name="connsiteY24" fmla="*/ 219645 h 1509396"/>
                  <a:gd name="connsiteX25" fmla="*/ 1236802 w 1547210"/>
                  <a:gd name="connsiteY25" fmla="*/ 86295 h 1509396"/>
                  <a:gd name="connsiteX26" fmla="*/ 1040587 w 1547210"/>
                  <a:gd name="connsiteY26" fmla="*/ 19620 h 1509396"/>
                  <a:gd name="connsiteX27" fmla="*/ 720547 w 1547210"/>
                  <a:gd name="connsiteY27" fmla="*/ 4380 h 1509396"/>
                  <a:gd name="connsiteX28" fmla="*/ 364312 w 1547210"/>
                  <a:gd name="connsiteY28" fmla="*/ 88200 h 1509396"/>
                  <a:gd name="connsiteX29" fmla="*/ 89992 w 1547210"/>
                  <a:gd name="connsiteY29" fmla="*/ 375855 h 1509396"/>
                  <a:gd name="connsiteX30" fmla="*/ 9982 w 1547210"/>
                  <a:gd name="connsiteY30" fmla="*/ 663510 h 15093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1547210" h="1509396">
                    <a:moveTo>
                      <a:pt x="9982" y="663510"/>
                    </a:moveTo>
                    <a:cubicBezTo>
                      <a:pt x="2997" y="739392"/>
                      <a:pt x="41022" y="795751"/>
                      <a:pt x="48082" y="831150"/>
                    </a:cubicBezTo>
                    <a:cubicBezTo>
                      <a:pt x="55142" y="866549"/>
                      <a:pt x="59326" y="866536"/>
                      <a:pt x="52341" y="875907"/>
                    </a:cubicBezTo>
                    <a:cubicBezTo>
                      <a:pt x="45356" y="885278"/>
                      <a:pt x="17665" y="856288"/>
                      <a:pt x="6172" y="887379"/>
                    </a:cubicBezTo>
                    <a:cubicBezTo>
                      <a:pt x="-5321" y="918470"/>
                      <a:pt x="775" y="954822"/>
                      <a:pt x="11887" y="991170"/>
                    </a:cubicBezTo>
                    <a:cubicBezTo>
                      <a:pt x="22999" y="1027518"/>
                      <a:pt x="55384" y="1080070"/>
                      <a:pt x="72847" y="1105470"/>
                    </a:cubicBezTo>
                    <a:cubicBezTo>
                      <a:pt x="90310" y="1130870"/>
                      <a:pt x="111900" y="1116900"/>
                      <a:pt x="116662" y="1143570"/>
                    </a:cubicBezTo>
                    <a:cubicBezTo>
                      <a:pt x="121424" y="1170240"/>
                      <a:pt x="98565" y="1229930"/>
                      <a:pt x="101422" y="1265490"/>
                    </a:cubicBezTo>
                    <a:cubicBezTo>
                      <a:pt x="104279" y="1301050"/>
                      <a:pt x="112535" y="1330895"/>
                      <a:pt x="133807" y="1356930"/>
                    </a:cubicBezTo>
                    <a:cubicBezTo>
                      <a:pt x="155079" y="1382965"/>
                      <a:pt x="182702" y="1401380"/>
                      <a:pt x="229057" y="1421700"/>
                    </a:cubicBezTo>
                    <a:cubicBezTo>
                      <a:pt x="275412" y="1442020"/>
                      <a:pt x="338277" y="1464245"/>
                      <a:pt x="411937" y="1478850"/>
                    </a:cubicBezTo>
                    <a:cubicBezTo>
                      <a:pt x="485597" y="1493455"/>
                      <a:pt x="588785" y="1510600"/>
                      <a:pt x="671017" y="1509330"/>
                    </a:cubicBezTo>
                    <a:cubicBezTo>
                      <a:pt x="753250" y="1508060"/>
                      <a:pt x="829132" y="1491550"/>
                      <a:pt x="905332" y="1471230"/>
                    </a:cubicBezTo>
                    <a:cubicBezTo>
                      <a:pt x="981532" y="1450910"/>
                      <a:pt x="1065352" y="1422018"/>
                      <a:pt x="1128217" y="1387410"/>
                    </a:cubicBezTo>
                    <a:cubicBezTo>
                      <a:pt x="1191082" y="1352803"/>
                      <a:pt x="1251407" y="1281682"/>
                      <a:pt x="1282522" y="1263585"/>
                    </a:cubicBezTo>
                    <a:cubicBezTo>
                      <a:pt x="1313637" y="1245488"/>
                      <a:pt x="1268078" y="1259759"/>
                      <a:pt x="1314907" y="1278825"/>
                    </a:cubicBezTo>
                    <a:cubicBezTo>
                      <a:pt x="1361736" y="1297891"/>
                      <a:pt x="1383805" y="1276602"/>
                      <a:pt x="1413967" y="1261680"/>
                    </a:cubicBezTo>
                    <a:cubicBezTo>
                      <a:pt x="1444129" y="1246758"/>
                      <a:pt x="1474610" y="1217865"/>
                      <a:pt x="1495882" y="1189290"/>
                    </a:cubicBezTo>
                    <a:cubicBezTo>
                      <a:pt x="1517155" y="1160715"/>
                      <a:pt x="1534617" y="1128648"/>
                      <a:pt x="1541602" y="1090230"/>
                    </a:cubicBezTo>
                    <a:cubicBezTo>
                      <a:pt x="1548587" y="1051813"/>
                      <a:pt x="1550810" y="989265"/>
                      <a:pt x="1537792" y="958785"/>
                    </a:cubicBezTo>
                    <a:cubicBezTo>
                      <a:pt x="1524774" y="928305"/>
                      <a:pt x="1484135" y="915605"/>
                      <a:pt x="1463497" y="907350"/>
                    </a:cubicBezTo>
                    <a:cubicBezTo>
                      <a:pt x="1442860" y="899095"/>
                      <a:pt x="1420634" y="919732"/>
                      <a:pt x="1413967" y="909255"/>
                    </a:cubicBezTo>
                    <a:cubicBezTo>
                      <a:pt x="1407300" y="898778"/>
                      <a:pt x="1412380" y="915605"/>
                      <a:pt x="1423492" y="844485"/>
                    </a:cubicBezTo>
                    <a:cubicBezTo>
                      <a:pt x="1434604" y="773365"/>
                      <a:pt x="1484134" y="586675"/>
                      <a:pt x="1480642" y="482535"/>
                    </a:cubicBezTo>
                    <a:cubicBezTo>
                      <a:pt x="1477150" y="378395"/>
                      <a:pt x="1443177" y="285685"/>
                      <a:pt x="1402537" y="219645"/>
                    </a:cubicBezTo>
                    <a:cubicBezTo>
                      <a:pt x="1361897" y="153605"/>
                      <a:pt x="1297127" y="119633"/>
                      <a:pt x="1236802" y="86295"/>
                    </a:cubicBezTo>
                    <a:cubicBezTo>
                      <a:pt x="1176477" y="52957"/>
                      <a:pt x="1126630" y="33273"/>
                      <a:pt x="1040587" y="19620"/>
                    </a:cubicBezTo>
                    <a:cubicBezTo>
                      <a:pt x="954545" y="5968"/>
                      <a:pt x="833259" y="-7050"/>
                      <a:pt x="720547" y="4380"/>
                    </a:cubicBezTo>
                    <a:cubicBezTo>
                      <a:pt x="607835" y="15810"/>
                      <a:pt x="488137" y="36448"/>
                      <a:pt x="364312" y="88200"/>
                    </a:cubicBezTo>
                    <a:cubicBezTo>
                      <a:pt x="240487" y="139952"/>
                      <a:pt x="149047" y="279970"/>
                      <a:pt x="89992" y="375855"/>
                    </a:cubicBezTo>
                    <a:cubicBezTo>
                      <a:pt x="30937" y="471740"/>
                      <a:pt x="16967" y="587628"/>
                      <a:pt x="9982" y="663510"/>
                    </a:cubicBezTo>
                    <a:close/>
                  </a:path>
                </a:pathLst>
              </a:custGeom>
              <a:solidFill>
                <a:srgbClr val="FBDBC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/>
                <a:endParaRPr lang="en-US" sz="270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32" name="Oval 31">
                <a:extLst>
                  <a:ext uri="{FF2B5EF4-FFF2-40B4-BE49-F238E27FC236}">
                    <a16:creationId xmlns:a16="http://schemas.microsoft.com/office/drawing/2014/main" id="{58923D3B-682A-43AE-8887-A3960FAA10BB}"/>
                  </a:ext>
                </a:extLst>
              </p:cNvPr>
              <p:cNvSpPr/>
              <p:nvPr/>
            </p:nvSpPr>
            <p:spPr>
              <a:xfrm flipH="1">
                <a:off x="1766814" y="1692722"/>
                <a:ext cx="251547" cy="275342"/>
              </a:xfrm>
              <a:prstGeom prst="ellipse">
                <a:avLst/>
              </a:pr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/>
                <a:endParaRPr lang="en-US" sz="270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33" name="Freeform: Shape 32">
                <a:extLst>
                  <a:ext uri="{FF2B5EF4-FFF2-40B4-BE49-F238E27FC236}">
                    <a16:creationId xmlns:a16="http://schemas.microsoft.com/office/drawing/2014/main" id="{E19D75BC-31E2-48C9-BF33-F0401D655897}"/>
                  </a:ext>
                </a:extLst>
              </p:cNvPr>
              <p:cNvSpPr/>
              <p:nvPr/>
            </p:nvSpPr>
            <p:spPr>
              <a:xfrm rot="549560">
                <a:off x="2606521" y="1484060"/>
                <a:ext cx="420951" cy="156438"/>
              </a:xfrm>
              <a:custGeom>
                <a:avLst/>
                <a:gdLst>
                  <a:gd name="connsiteX0" fmla="*/ 224 w 292135"/>
                  <a:gd name="connsiteY0" fmla="*/ 59346 h 59716"/>
                  <a:gd name="connsiteX1" fmla="*/ 107075 w 292135"/>
                  <a:gd name="connsiteY1" fmla="*/ 5920 h 59716"/>
                  <a:gd name="connsiteX2" fmla="*/ 292010 w 292135"/>
                  <a:gd name="connsiteY2" fmla="*/ 3866 h 59716"/>
                  <a:gd name="connsiteX3" fmla="*/ 133788 w 292135"/>
                  <a:gd name="connsiteY3" fmla="*/ 28524 h 59716"/>
                  <a:gd name="connsiteX4" fmla="*/ 224 w 292135"/>
                  <a:gd name="connsiteY4" fmla="*/ 59346 h 59716"/>
                  <a:gd name="connsiteX0" fmla="*/ 2 w 291913"/>
                  <a:gd name="connsiteY0" fmla="*/ 76080 h 77200"/>
                  <a:gd name="connsiteX1" fmla="*/ 131511 w 291913"/>
                  <a:gd name="connsiteY1" fmla="*/ 2105 h 77200"/>
                  <a:gd name="connsiteX2" fmla="*/ 291788 w 291913"/>
                  <a:gd name="connsiteY2" fmla="*/ 20600 h 77200"/>
                  <a:gd name="connsiteX3" fmla="*/ 133566 w 291913"/>
                  <a:gd name="connsiteY3" fmla="*/ 45258 h 77200"/>
                  <a:gd name="connsiteX4" fmla="*/ 2 w 291913"/>
                  <a:gd name="connsiteY4" fmla="*/ 76080 h 77200"/>
                  <a:gd name="connsiteX0" fmla="*/ 9 w 291925"/>
                  <a:gd name="connsiteY0" fmla="*/ 76080 h 76253"/>
                  <a:gd name="connsiteX1" fmla="*/ 131518 w 291925"/>
                  <a:gd name="connsiteY1" fmla="*/ 2105 h 76253"/>
                  <a:gd name="connsiteX2" fmla="*/ 291795 w 291925"/>
                  <a:gd name="connsiteY2" fmla="*/ 20600 h 76253"/>
                  <a:gd name="connsiteX3" fmla="*/ 137683 w 291925"/>
                  <a:gd name="connsiteY3" fmla="*/ 22655 h 76253"/>
                  <a:gd name="connsiteX4" fmla="*/ 9 w 291925"/>
                  <a:gd name="connsiteY4" fmla="*/ 76080 h 76253"/>
                  <a:gd name="connsiteX0" fmla="*/ 9 w 292471"/>
                  <a:gd name="connsiteY0" fmla="*/ 76080 h 76253"/>
                  <a:gd name="connsiteX1" fmla="*/ 131518 w 292471"/>
                  <a:gd name="connsiteY1" fmla="*/ 2105 h 76253"/>
                  <a:gd name="connsiteX2" fmla="*/ 291795 w 292471"/>
                  <a:gd name="connsiteY2" fmla="*/ 20600 h 76253"/>
                  <a:gd name="connsiteX3" fmla="*/ 137683 w 292471"/>
                  <a:gd name="connsiteY3" fmla="*/ 22655 h 76253"/>
                  <a:gd name="connsiteX4" fmla="*/ 9 w 292471"/>
                  <a:gd name="connsiteY4" fmla="*/ 76080 h 76253"/>
                  <a:gd name="connsiteX0" fmla="*/ 1258 w 293720"/>
                  <a:gd name="connsiteY0" fmla="*/ 76080 h 78680"/>
                  <a:gd name="connsiteX1" fmla="*/ 132767 w 293720"/>
                  <a:gd name="connsiteY1" fmla="*/ 2105 h 78680"/>
                  <a:gd name="connsiteX2" fmla="*/ 293044 w 293720"/>
                  <a:gd name="connsiteY2" fmla="*/ 20600 h 78680"/>
                  <a:gd name="connsiteX3" fmla="*/ 138932 w 293720"/>
                  <a:gd name="connsiteY3" fmla="*/ 22655 h 78680"/>
                  <a:gd name="connsiteX4" fmla="*/ 1258 w 293720"/>
                  <a:gd name="connsiteY4" fmla="*/ 76080 h 78680"/>
                  <a:gd name="connsiteX0" fmla="*/ 1258 w 293044"/>
                  <a:gd name="connsiteY0" fmla="*/ 76080 h 78680"/>
                  <a:gd name="connsiteX1" fmla="*/ 132767 w 293044"/>
                  <a:gd name="connsiteY1" fmla="*/ 2105 h 78680"/>
                  <a:gd name="connsiteX2" fmla="*/ 293044 w 293044"/>
                  <a:gd name="connsiteY2" fmla="*/ 20600 h 78680"/>
                  <a:gd name="connsiteX3" fmla="*/ 138932 w 293044"/>
                  <a:gd name="connsiteY3" fmla="*/ 22655 h 78680"/>
                  <a:gd name="connsiteX4" fmla="*/ 1258 w 293044"/>
                  <a:gd name="connsiteY4" fmla="*/ 76080 h 78680"/>
                  <a:gd name="connsiteX0" fmla="*/ 1258 w 293044"/>
                  <a:gd name="connsiteY0" fmla="*/ 76080 h 78611"/>
                  <a:gd name="connsiteX1" fmla="*/ 132767 w 293044"/>
                  <a:gd name="connsiteY1" fmla="*/ 2105 h 78611"/>
                  <a:gd name="connsiteX2" fmla="*/ 293044 w 293044"/>
                  <a:gd name="connsiteY2" fmla="*/ 20600 h 78611"/>
                  <a:gd name="connsiteX3" fmla="*/ 138932 w 293044"/>
                  <a:gd name="connsiteY3" fmla="*/ 22655 h 78611"/>
                  <a:gd name="connsiteX4" fmla="*/ 1258 w 293044"/>
                  <a:gd name="connsiteY4" fmla="*/ 76080 h 78611"/>
                  <a:gd name="connsiteX0" fmla="*/ 1236 w 280693"/>
                  <a:gd name="connsiteY0" fmla="*/ 79613 h 82337"/>
                  <a:gd name="connsiteX1" fmla="*/ 132745 w 280693"/>
                  <a:gd name="connsiteY1" fmla="*/ 5638 h 82337"/>
                  <a:gd name="connsiteX2" fmla="*/ 280693 w 280693"/>
                  <a:gd name="connsiteY2" fmla="*/ 7694 h 82337"/>
                  <a:gd name="connsiteX3" fmla="*/ 138910 w 280693"/>
                  <a:gd name="connsiteY3" fmla="*/ 26188 h 82337"/>
                  <a:gd name="connsiteX4" fmla="*/ 1236 w 280693"/>
                  <a:gd name="connsiteY4" fmla="*/ 79613 h 82337"/>
                  <a:gd name="connsiteX0" fmla="*/ 39 w 279496"/>
                  <a:gd name="connsiteY0" fmla="*/ 76896 h 77018"/>
                  <a:gd name="connsiteX1" fmla="*/ 125384 w 279496"/>
                  <a:gd name="connsiteY1" fmla="*/ 7030 h 77018"/>
                  <a:gd name="connsiteX2" fmla="*/ 279496 w 279496"/>
                  <a:gd name="connsiteY2" fmla="*/ 4977 h 77018"/>
                  <a:gd name="connsiteX3" fmla="*/ 137713 w 279496"/>
                  <a:gd name="connsiteY3" fmla="*/ 23471 h 77018"/>
                  <a:gd name="connsiteX4" fmla="*/ 39 w 279496"/>
                  <a:gd name="connsiteY4" fmla="*/ 76896 h 77018"/>
                  <a:gd name="connsiteX0" fmla="*/ 63 w 279520"/>
                  <a:gd name="connsiteY0" fmla="*/ 80404 h 80526"/>
                  <a:gd name="connsiteX1" fmla="*/ 125408 w 279520"/>
                  <a:gd name="connsiteY1" fmla="*/ 10538 h 80526"/>
                  <a:gd name="connsiteX2" fmla="*/ 279520 w 279520"/>
                  <a:gd name="connsiteY2" fmla="*/ 8485 h 80526"/>
                  <a:gd name="connsiteX3" fmla="*/ 137737 w 279520"/>
                  <a:gd name="connsiteY3" fmla="*/ 26979 h 80526"/>
                  <a:gd name="connsiteX4" fmla="*/ 63 w 279520"/>
                  <a:gd name="connsiteY4" fmla="*/ 80404 h 80526"/>
                  <a:gd name="connsiteX0" fmla="*/ 63 w 279520"/>
                  <a:gd name="connsiteY0" fmla="*/ 80404 h 80526"/>
                  <a:gd name="connsiteX1" fmla="*/ 125408 w 279520"/>
                  <a:gd name="connsiteY1" fmla="*/ 10538 h 80526"/>
                  <a:gd name="connsiteX2" fmla="*/ 279520 w 279520"/>
                  <a:gd name="connsiteY2" fmla="*/ 8485 h 80526"/>
                  <a:gd name="connsiteX3" fmla="*/ 137737 w 279520"/>
                  <a:gd name="connsiteY3" fmla="*/ 26979 h 80526"/>
                  <a:gd name="connsiteX4" fmla="*/ 63 w 279520"/>
                  <a:gd name="connsiteY4" fmla="*/ 80404 h 80526"/>
                  <a:gd name="connsiteX0" fmla="*/ 63 w 279650"/>
                  <a:gd name="connsiteY0" fmla="*/ 81001 h 81123"/>
                  <a:gd name="connsiteX1" fmla="*/ 125408 w 279650"/>
                  <a:gd name="connsiteY1" fmla="*/ 11135 h 81123"/>
                  <a:gd name="connsiteX2" fmla="*/ 279520 w 279650"/>
                  <a:gd name="connsiteY2" fmla="*/ 9082 h 81123"/>
                  <a:gd name="connsiteX3" fmla="*/ 137737 w 279650"/>
                  <a:gd name="connsiteY3" fmla="*/ 27576 h 81123"/>
                  <a:gd name="connsiteX4" fmla="*/ 63 w 279650"/>
                  <a:gd name="connsiteY4" fmla="*/ 81001 h 81123"/>
                  <a:gd name="connsiteX0" fmla="*/ 63 w 279650"/>
                  <a:gd name="connsiteY0" fmla="*/ 81001 h 81234"/>
                  <a:gd name="connsiteX1" fmla="*/ 125408 w 279650"/>
                  <a:gd name="connsiteY1" fmla="*/ 11135 h 81234"/>
                  <a:gd name="connsiteX2" fmla="*/ 279520 w 279650"/>
                  <a:gd name="connsiteY2" fmla="*/ 9082 h 81234"/>
                  <a:gd name="connsiteX3" fmla="*/ 137737 w 279650"/>
                  <a:gd name="connsiteY3" fmla="*/ 27576 h 81234"/>
                  <a:gd name="connsiteX4" fmla="*/ 63 w 279650"/>
                  <a:gd name="connsiteY4" fmla="*/ 81001 h 812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9650" h="81234">
                    <a:moveTo>
                      <a:pt x="63" y="81001"/>
                    </a:moveTo>
                    <a:cubicBezTo>
                      <a:pt x="-1992" y="78261"/>
                      <a:pt x="45955" y="31340"/>
                      <a:pt x="125408" y="11135"/>
                    </a:cubicBezTo>
                    <a:cubicBezTo>
                      <a:pt x="204861" y="-9070"/>
                      <a:pt x="283288" y="3261"/>
                      <a:pt x="279520" y="9082"/>
                    </a:cubicBezTo>
                    <a:cubicBezTo>
                      <a:pt x="273698" y="23123"/>
                      <a:pt x="250068" y="-7013"/>
                      <a:pt x="137737" y="27576"/>
                    </a:cubicBezTo>
                    <a:cubicBezTo>
                      <a:pt x="25406" y="62165"/>
                      <a:pt x="2118" y="83741"/>
                      <a:pt x="63" y="81001"/>
                    </a:cubicBez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/>
                <a:endParaRPr lang="en-US" sz="270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34" name="Freeform: Shape 33">
                <a:extLst>
                  <a:ext uri="{FF2B5EF4-FFF2-40B4-BE49-F238E27FC236}">
                    <a16:creationId xmlns:a16="http://schemas.microsoft.com/office/drawing/2014/main" id="{3A1B1AD6-2AB7-4537-AA1C-498135285CBF}"/>
                  </a:ext>
                </a:extLst>
              </p:cNvPr>
              <p:cNvSpPr/>
              <p:nvPr/>
            </p:nvSpPr>
            <p:spPr>
              <a:xfrm rot="20883427" flipH="1">
                <a:off x="1657270" y="1494341"/>
                <a:ext cx="462623" cy="156438"/>
              </a:xfrm>
              <a:custGeom>
                <a:avLst/>
                <a:gdLst>
                  <a:gd name="connsiteX0" fmla="*/ 224 w 292135"/>
                  <a:gd name="connsiteY0" fmla="*/ 59346 h 59716"/>
                  <a:gd name="connsiteX1" fmla="*/ 107075 w 292135"/>
                  <a:gd name="connsiteY1" fmla="*/ 5920 h 59716"/>
                  <a:gd name="connsiteX2" fmla="*/ 292010 w 292135"/>
                  <a:gd name="connsiteY2" fmla="*/ 3866 h 59716"/>
                  <a:gd name="connsiteX3" fmla="*/ 133788 w 292135"/>
                  <a:gd name="connsiteY3" fmla="*/ 28524 h 59716"/>
                  <a:gd name="connsiteX4" fmla="*/ 224 w 292135"/>
                  <a:gd name="connsiteY4" fmla="*/ 59346 h 59716"/>
                  <a:gd name="connsiteX0" fmla="*/ 2 w 291913"/>
                  <a:gd name="connsiteY0" fmla="*/ 76080 h 77200"/>
                  <a:gd name="connsiteX1" fmla="*/ 131511 w 291913"/>
                  <a:gd name="connsiteY1" fmla="*/ 2105 h 77200"/>
                  <a:gd name="connsiteX2" fmla="*/ 291788 w 291913"/>
                  <a:gd name="connsiteY2" fmla="*/ 20600 h 77200"/>
                  <a:gd name="connsiteX3" fmla="*/ 133566 w 291913"/>
                  <a:gd name="connsiteY3" fmla="*/ 45258 h 77200"/>
                  <a:gd name="connsiteX4" fmla="*/ 2 w 291913"/>
                  <a:gd name="connsiteY4" fmla="*/ 76080 h 77200"/>
                  <a:gd name="connsiteX0" fmla="*/ 9 w 291925"/>
                  <a:gd name="connsiteY0" fmla="*/ 76080 h 76253"/>
                  <a:gd name="connsiteX1" fmla="*/ 131518 w 291925"/>
                  <a:gd name="connsiteY1" fmla="*/ 2105 h 76253"/>
                  <a:gd name="connsiteX2" fmla="*/ 291795 w 291925"/>
                  <a:gd name="connsiteY2" fmla="*/ 20600 h 76253"/>
                  <a:gd name="connsiteX3" fmla="*/ 137683 w 291925"/>
                  <a:gd name="connsiteY3" fmla="*/ 22655 h 76253"/>
                  <a:gd name="connsiteX4" fmla="*/ 9 w 291925"/>
                  <a:gd name="connsiteY4" fmla="*/ 76080 h 76253"/>
                  <a:gd name="connsiteX0" fmla="*/ 9 w 292471"/>
                  <a:gd name="connsiteY0" fmla="*/ 76080 h 76253"/>
                  <a:gd name="connsiteX1" fmla="*/ 131518 w 292471"/>
                  <a:gd name="connsiteY1" fmla="*/ 2105 h 76253"/>
                  <a:gd name="connsiteX2" fmla="*/ 291795 w 292471"/>
                  <a:gd name="connsiteY2" fmla="*/ 20600 h 76253"/>
                  <a:gd name="connsiteX3" fmla="*/ 137683 w 292471"/>
                  <a:gd name="connsiteY3" fmla="*/ 22655 h 76253"/>
                  <a:gd name="connsiteX4" fmla="*/ 9 w 292471"/>
                  <a:gd name="connsiteY4" fmla="*/ 76080 h 76253"/>
                  <a:gd name="connsiteX0" fmla="*/ 1258 w 293720"/>
                  <a:gd name="connsiteY0" fmla="*/ 76080 h 78680"/>
                  <a:gd name="connsiteX1" fmla="*/ 132767 w 293720"/>
                  <a:gd name="connsiteY1" fmla="*/ 2105 h 78680"/>
                  <a:gd name="connsiteX2" fmla="*/ 293044 w 293720"/>
                  <a:gd name="connsiteY2" fmla="*/ 20600 h 78680"/>
                  <a:gd name="connsiteX3" fmla="*/ 138932 w 293720"/>
                  <a:gd name="connsiteY3" fmla="*/ 22655 h 78680"/>
                  <a:gd name="connsiteX4" fmla="*/ 1258 w 293720"/>
                  <a:gd name="connsiteY4" fmla="*/ 76080 h 78680"/>
                  <a:gd name="connsiteX0" fmla="*/ 1258 w 293044"/>
                  <a:gd name="connsiteY0" fmla="*/ 76080 h 78680"/>
                  <a:gd name="connsiteX1" fmla="*/ 132767 w 293044"/>
                  <a:gd name="connsiteY1" fmla="*/ 2105 h 78680"/>
                  <a:gd name="connsiteX2" fmla="*/ 293044 w 293044"/>
                  <a:gd name="connsiteY2" fmla="*/ 20600 h 78680"/>
                  <a:gd name="connsiteX3" fmla="*/ 138932 w 293044"/>
                  <a:gd name="connsiteY3" fmla="*/ 22655 h 78680"/>
                  <a:gd name="connsiteX4" fmla="*/ 1258 w 293044"/>
                  <a:gd name="connsiteY4" fmla="*/ 76080 h 78680"/>
                  <a:gd name="connsiteX0" fmla="*/ 1258 w 293044"/>
                  <a:gd name="connsiteY0" fmla="*/ 76080 h 78611"/>
                  <a:gd name="connsiteX1" fmla="*/ 132767 w 293044"/>
                  <a:gd name="connsiteY1" fmla="*/ 2105 h 78611"/>
                  <a:gd name="connsiteX2" fmla="*/ 293044 w 293044"/>
                  <a:gd name="connsiteY2" fmla="*/ 20600 h 78611"/>
                  <a:gd name="connsiteX3" fmla="*/ 138932 w 293044"/>
                  <a:gd name="connsiteY3" fmla="*/ 22655 h 78611"/>
                  <a:gd name="connsiteX4" fmla="*/ 1258 w 293044"/>
                  <a:gd name="connsiteY4" fmla="*/ 76080 h 78611"/>
                  <a:gd name="connsiteX0" fmla="*/ 1236 w 280693"/>
                  <a:gd name="connsiteY0" fmla="*/ 79613 h 82337"/>
                  <a:gd name="connsiteX1" fmla="*/ 132745 w 280693"/>
                  <a:gd name="connsiteY1" fmla="*/ 5638 h 82337"/>
                  <a:gd name="connsiteX2" fmla="*/ 280693 w 280693"/>
                  <a:gd name="connsiteY2" fmla="*/ 7694 h 82337"/>
                  <a:gd name="connsiteX3" fmla="*/ 138910 w 280693"/>
                  <a:gd name="connsiteY3" fmla="*/ 26188 h 82337"/>
                  <a:gd name="connsiteX4" fmla="*/ 1236 w 280693"/>
                  <a:gd name="connsiteY4" fmla="*/ 79613 h 82337"/>
                  <a:gd name="connsiteX0" fmla="*/ 39 w 279496"/>
                  <a:gd name="connsiteY0" fmla="*/ 76896 h 77018"/>
                  <a:gd name="connsiteX1" fmla="*/ 125384 w 279496"/>
                  <a:gd name="connsiteY1" fmla="*/ 7030 h 77018"/>
                  <a:gd name="connsiteX2" fmla="*/ 279496 w 279496"/>
                  <a:gd name="connsiteY2" fmla="*/ 4977 h 77018"/>
                  <a:gd name="connsiteX3" fmla="*/ 137713 w 279496"/>
                  <a:gd name="connsiteY3" fmla="*/ 23471 h 77018"/>
                  <a:gd name="connsiteX4" fmla="*/ 39 w 279496"/>
                  <a:gd name="connsiteY4" fmla="*/ 76896 h 77018"/>
                  <a:gd name="connsiteX0" fmla="*/ 63 w 279520"/>
                  <a:gd name="connsiteY0" fmla="*/ 80404 h 80526"/>
                  <a:gd name="connsiteX1" fmla="*/ 125408 w 279520"/>
                  <a:gd name="connsiteY1" fmla="*/ 10538 h 80526"/>
                  <a:gd name="connsiteX2" fmla="*/ 279520 w 279520"/>
                  <a:gd name="connsiteY2" fmla="*/ 8485 h 80526"/>
                  <a:gd name="connsiteX3" fmla="*/ 137737 w 279520"/>
                  <a:gd name="connsiteY3" fmla="*/ 26979 h 80526"/>
                  <a:gd name="connsiteX4" fmla="*/ 63 w 279520"/>
                  <a:gd name="connsiteY4" fmla="*/ 80404 h 80526"/>
                  <a:gd name="connsiteX0" fmla="*/ 63 w 279520"/>
                  <a:gd name="connsiteY0" fmla="*/ 80404 h 80526"/>
                  <a:gd name="connsiteX1" fmla="*/ 125408 w 279520"/>
                  <a:gd name="connsiteY1" fmla="*/ 10538 h 80526"/>
                  <a:gd name="connsiteX2" fmla="*/ 279520 w 279520"/>
                  <a:gd name="connsiteY2" fmla="*/ 8485 h 80526"/>
                  <a:gd name="connsiteX3" fmla="*/ 137737 w 279520"/>
                  <a:gd name="connsiteY3" fmla="*/ 26979 h 80526"/>
                  <a:gd name="connsiteX4" fmla="*/ 63 w 279520"/>
                  <a:gd name="connsiteY4" fmla="*/ 80404 h 80526"/>
                  <a:gd name="connsiteX0" fmla="*/ 63 w 279650"/>
                  <a:gd name="connsiteY0" fmla="*/ 81001 h 81123"/>
                  <a:gd name="connsiteX1" fmla="*/ 125408 w 279650"/>
                  <a:gd name="connsiteY1" fmla="*/ 11135 h 81123"/>
                  <a:gd name="connsiteX2" fmla="*/ 279520 w 279650"/>
                  <a:gd name="connsiteY2" fmla="*/ 9082 h 81123"/>
                  <a:gd name="connsiteX3" fmla="*/ 137737 w 279650"/>
                  <a:gd name="connsiteY3" fmla="*/ 27576 h 81123"/>
                  <a:gd name="connsiteX4" fmla="*/ 63 w 279650"/>
                  <a:gd name="connsiteY4" fmla="*/ 81001 h 81123"/>
                  <a:gd name="connsiteX0" fmla="*/ 63 w 279650"/>
                  <a:gd name="connsiteY0" fmla="*/ 81001 h 81234"/>
                  <a:gd name="connsiteX1" fmla="*/ 125408 w 279650"/>
                  <a:gd name="connsiteY1" fmla="*/ 11135 h 81234"/>
                  <a:gd name="connsiteX2" fmla="*/ 279520 w 279650"/>
                  <a:gd name="connsiteY2" fmla="*/ 9082 h 81234"/>
                  <a:gd name="connsiteX3" fmla="*/ 137737 w 279650"/>
                  <a:gd name="connsiteY3" fmla="*/ 27576 h 81234"/>
                  <a:gd name="connsiteX4" fmla="*/ 63 w 279650"/>
                  <a:gd name="connsiteY4" fmla="*/ 81001 h 812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9650" h="81234">
                    <a:moveTo>
                      <a:pt x="63" y="81001"/>
                    </a:moveTo>
                    <a:cubicBezTo>
                      <a:pt x="-1992" y="78261"/>
                      <a:pt x="45955" y="31340"/>
                      <a:pt x="125408" y="11135"/>
                    </a:cubicBezTo>
                    <a:cubicBezTo>
                      <a:pt x="204861" y="-9070"/>
                      <a:pt x="283288" y="3261"/>
                      <a:pt x="279520" y="9082"/>
                    </a:cubicBezTo>
                    <a:cubicBezTo>
                      <a:pt x="273698" y="23123"/>
                      <a:pt x="250068" y="-7013"/>
                      <a:pt x="137737" y="27576"/>
                    </a:cubicBezTo>
                    <a:cubicBezTo>
                      <a:pt x="25406" y="62165"/>
                      <a:pt x="2118" y="83741"/>
                      <a:pt x="63" y="81001"/>
                    </a:cubicBez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/>
                <a:endParaRPr lang="en-US" sz="270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35" name="Freeform: Shape 34">
                <a:extLst>
                  <a:ext uri="{FF2B5EF4-FFF2-40B4-BE49-F238E27FC236}">
                    <a16:creationId xmlns:a16="http://schemas.microsoft.com/office/drawing/2014/main" id="{F6885923-8C0C-4866-9B3C-7587DCC03D0B}"/>
                  </a:ext>
                </a:extLst>
              </p:cNvPr>
              <p:cNvSpPr/>
              <p:nvPr/>
            </p:nvSpPr>
            <p:spPr>
              <a:xfrm flipH="1">
                <a:off x="856626" y="363605"/>
                <a:ext cx="2491535" cy="1719307"/>
              </a:xfrm>
              <a:custGeom>
                <a:avLst/>
                <a:gdLst>
                  <a:gd name="connsiteX0" fmla="*/ 486269 w 1869410"/>
                  <a:gd name="connsiteY0" fmla="*/ 586750 h 1284241"/>
                  <a:gd name="connsiteX1" fmla="*/ 545324 w 1869410"/>
                  <a:gd name="connsiteY1" fmla="*/ 516265 h 1284241"/>
                  <a:gd name="connsiteX2" fmla="*/ 629144 w 1869410"/>
                  <a:gd name="connsiteY2" fmla="*/ 476260 h 1284241"/>
                  <a:gd name="connsiteX3" fmla="*/ 692009 w 1869410"/>
                  <a:gd name="connsiteY3" fmla="*/ 577225 h 1284241"/>
                  <a:gd name="connsiteX4" fmla="*/ 737729 w 1869410"/>
                  <a:gd name="connsiteY4" fmla="*/ 779155 h 1284241"/>
                  <a:gd name="connsiteX5" fmla="*/ 735824 w 1869410"/>
                  <a:gd name="connsiteY5" fmla="*/ 914410 h 1284241"/>
                  <a:gd name="connsiteX6" fmla="*/ 825359 w 1869410"/>
                  <a:gd name="connsiteY6" fmla="*/ 678190 h 1284241"/>
                  <a:gd name="connsiteX7" fmla="*/ 840599 w 1869410"/>
                  <a:gd name="connsiteY7" fmla="*/ 582940 h 1284241"/>
                  <a:gd name="connsiteX8" fmla="*/ 1103489 w 1869410"/>
                  <a:gd name="connsiteY8" fmla="*/ 870595 h 1284241"/>
                  <a:gd name="connsiteX9" fmla="*/ 1154924 w 1869410"/>
                  <a:gd name="connsiteY9" fmla="*/ 891550 h 1284241"/>
                  <a:gd name="connsiteX10" fmla="*/ 1055864 w 1869410"/>
                  <a:gd name="connsiteY10" fmla="*/ 723910 h 1284241"/>
                  <a:gd name="connsiteX11" fmla="*/ 1257794 w 1869410"/>
                  <a:gd name="connsiteY11" fmla="*/ 971560 h 1284241"/>
                  <a:gd name="connsiteX12" fmla="*/ 1233029 w 1869410"/>
                  <a:gd name="connsiteY12" fmla="*/ 849640 h 1284241"/>
                  <a:gd name="connsiteX13" fmla="*/ 1375904 w 1869410"/>
                  <a:gd name="connsiteY13" fmla="*/ 986800 h 1284241"/>
                  <a:gd name="connsiteX14" fmla="*/ 1417814 w 1869410"/>
                  <a:gd name="connsiteY14" fmla="*/ 1173490 h 1284241"/>
                  <a:gd name="connsiteX15" fmla="*/ 1444484 w 1869410"/>
                  <a:gd name="connsiteY15" fmla="*/ 1057285 h 1284241"/>
                  <a:gd name="connsiteX16" fmla="*/ 1450199 w 1869410"/>
                  <a:gd name="connsiteY16" fmla="*/ 1283980 h 1284241"/>
                  <a:gd name="connsiteX17" fmla="*/ 1495919 w 1869410"/>
                  <a:gd name="connsiteY17" fmla="*/ 1101100 h 1284241"/>
                  <a:gd name="connsiteX18" fmla="*/ 1564499 w 1869410"/>
                  <a:gd name="connsiteY18" fmla="*/ 1028710 h 1284241"/>
                  <a:gd name="connsiteX19" fmla="*/ 1631174 w 1869410"/>
                  <a:gd name="connsiteY19" fmla="*/ 1036330 h 1284241"/>
                  <a:gd name="connsiteX20" fmla="*/ 1667369 w 1869410"/>
                  <a:gd name="connsiteY20" fmla="*/ 1085860 h 1284241"/>
                  <a:gd name="connsiteX21" fmla="*/ 1716899 w 1869410"/>
                  <a:gd name="connsiteY21" fmla="*/ 935365 h 1284241"/>
                  <a:gd name="connsiteX22" fmla="*/ 1716899 w 1869410"/>
                  <a:gd name="connsiteY22" fmla="*/ 802015 h 1284241"/>
                  <a:gd name="connsiteX23" fmla="*/ 1804529 w 1869410"/>
                  <a:gd name="connsiteY23" fmla="*/ 889645 h 1284241"/>
                  <a:gd name="connsiteX24" fmla="*/ 1764524 w 1869410"/>
                  <a:gd name="connsiteY24" fmla="*/ 716290 h 1284241"/>
                  <a:gd name="connsiteX25" fmla="*/ 1764524 w 1869410"/>
                  <a:gd name="connsiteY25" fmla="*/ 615325 h 1284241"/>
                  <a:gd name="connsiteX26" fmla="*/ 1869299 w 1869410"/>
                  <a:gd name="connsiteY26" fmla="*/ 708670 h 1284241"/>
                  <a:gd name="connsiteX27" fmla="*/ 1783574 w 1869410"/>
                  <a:gd name="connsiteY27" fmla="*/ 539125 h 1284241"/>
                  <a:gd name="connsiteX28" fmla="*/ 1730234 w 1869410"/>
                  <a:gd name="connsiteY28" fmla="*/ 396250 h 1284241"/>
                  <a:gd name="connsiteX29" fmla="*/ 1560689 w 1869410"/>
                  <a:gd name="connsiteY29" fmla="*/ 219085 h 1284241"/>
                  <a:gd name="connsiteX30" fmla="*/ 1427339 w 1869410"/>
                  <a:gd name="connsiteY30" fmla="*/ 129550 h 1284241"/>
                  <a:gd name="connsiteX31" fmla="*/ 1594979 w 1869410"/>
                  <a:gd name="connsiteY31" fmla="*/ 100975 h 1284241"/>
                  <a:gd name="connsiteX32" fmla="*/ 1634984 w 1869410"/>
                  <a:gd name="connsiteY32" fmla="*/ 70495 h 1284241"/>
                  <a:gd name="connsiteX33" fmla="*/ 1402574 w 1869410"/>
                  <a:gd name="connsiteY33" fmla="*/ 62875 h 1284241"/>
                  <a:gd name="connsiteX34" fmla="*/ 1191119 w 1869410"/>
                  <a:gd name="connsiteY34" fmla="*/ 17155 h 1284241"/>
                  <a:gd name="connsiteX35" fmla="*/ 981569 w 1869410"/>
                  <a:gd name="connsiteY35" fmla="*/ 10 h 1284241"/>
                  <a:gd name="connsiteX36" fmla="*/ 712964 w 1869410"/>
                  <a:gd name="connsiteY36" fmla="*/ 19060 h 1284241"/>
                  <a:gd name="connsiteX37" fmla="*/ 543419 w 1869410"/>
                  <a:gd name="connsiteY37" fmla="*/ 55255 h 1284241"/>
                  <a:gd name="connsiteX38" fmla="*/ 415784 w 1869410"/>
                  <a:gd name="connsiteY38" fmla="*/ 144790 h 1284241"/>
                  <a:gd name="connsiteX39" fmla="*/ 364349 w 1869410"/>
                  <a:gd name="connsiteY39" fmla="*/ 215275 h 1284241"/>
                  <a:gd name="connsiteX40" fmla="*/ 290054 w 1869410"/>
                  <a:gd name="connsiteY40" fmla="*/ 278140 h 1284241"/>
                  <a:gd name="connsiteX41" fmla="*/ 223379 w 1869410"/>
                  <a:gd name="connsiteY41" fmla="*/ 331480 h 1284241"/>
                  <a:gd name="connsiteX42" fmla="*/ 145274 w 1869410"/>
                  <a:gd name="connsiteY42" fmla="*/ 485785 h 1284241"/>
                  <a:gd name="connsiteX43" fmla="*/ 80504 w 1869410"/>
                  <a:gd name="connsiteY43" fmla="*/ 674380 h 1284241"/>
                  <a:gd name="connsiteX44" fmla="*/ 494 w 1869410"/>
                  <a:gd name="connsiteY44" fmla="*/ 777250 h 1284241"/>
                  <a:gd name="connsiteX45" fmla="*/ 120509 w 1869410"/>
                  <a:gd name="connsiteY45" fmla="*/ 678190 h 1284241"/>
                  <a:gd name="connsiteX46" fmla="*/ 118604 w 1869410"/>
                  <a:gd name="connsiteY46" fmla="*/ 910600 h 1284241"/>
                  <a:gd name="connsiteX47" fmla="*/ 131939 w 1869410"/>
                  <a:gd name="connsiteY47" fmla="*/ 1034425 h 1284241"/>
                  <a:gd name="connsiteX48" fmla="*/ 160514 w 1869410"/>
                  <a:gd name="connsiteY48" fmla="*/ 891550 h 1284241"/>
                  <a:gd name="connsiteX49" fmla="*/ 246239 w 1869410"/>
                  <a:gd name="connsiteY49" fmla="*/ 990610 h 1284241"/>
                  <a:gd name="connsiteX50" fmla="*/ 238619 w 1869410"/>
                  <a:gd name="connsiteY50" fmla="*/ 866785 h 1284241"/>
                  <a:gd name="connsiteX51" fmla="*/ 250049 w 1869410"/>
                  <a:gd name="connsiteY51" fmla="*/ 725815 h 1284241"/>
                  <a:gd name="connsiteX52" fmla="*/ 311009 w 1869410"/>
                  <a:gd name="connsiteY52" fmla="*/ 889645 h 1284241"/>
                  <a:gd name="connsiteX53" fmla="*/ 295769 w 1869410"/>
                  <a:gd name="connsiteY53" fmla="*/ 643900 h 1284241"/>
                  <a:gd name="connsiteX54" fmla="*/ 341489 w 1869410"/>
                  <a:gd name="connsiteY54" fmla="*/ 495310 h 1284241"/>
                  <a:gd name="connsiteX55" fmla="*/ 394829 w 1869410"/>
                  <a:gd name="connsiteY55" fmla="*/ 483880 h 1284241"/>
                  <a:gd name="connsiteX56" fmla="*/ 486269 w 1869410"/>
                  <a:gd name="connsiteY56" fmla="*/ 586750 h 1284241"/>
                  <a:gd name="connsiteX0" fmla="*/ 486269 w 1869410"/>
                  <a:gd name="connsiteY0" fmla="*/ 586750 h 1284241"/>
                  <a:gd name="connsiteX1" fmla="*/ 545324 w 1869410"/>
                  <a:gd name="connsiteY1" fmla="*/ 516265 h 1284241"/>
                  <a:gd name="connsiteX2" fmla="*/ 629144 w 1869410"/>
                  <a:gd name="connsiteY2" fmla="*/ 476260 h 1284241"/>
                  <a:gd name="connsiteX3" fmla="*/ 692009 w 1869410"/>
                  <a:gd name="connsiteY3" fmla="*/ 577225 h 1284241"/>
                  <a:gd name="connsiteX4" fmla="*/ 737729 w 1869410"/>
                  <a:gd name="connsiteY4" fmla="*/ 779155 h 1284241"/>
                  <a:gd name="connsiteX5" fmla="*/ 735824 w 1869410"/>
                  <a:gd name="connsiteY5" fmla="*/ 914410 h 1284241"/>
                  <a:gd name="connsiteX6" fmla="*/ 825359 w 1869410"/>
                  <a:gd name="connsiteY6" fmla="*/ 678190 h 1284241"/>
                  <a:gd name="connsiteX7" fmla="*/ 840599 w 1869410"/>
                  <a:gd name="connsiteY7" fmla="*/ 582940 h 1284241"/>
                  <a:gd name="connsiteX8" fmla="*/ 1103489 w 1869410"/>
                  <a:gd name="connsiteY8" fmla="*/ 870595 h 1284241"/>
                  <a:gd name="connsiteX9" fmla="*/ 1154924 w 1869410"/>
                  <a:gd name="connsiteY9" fmla="*/ 891550 h 1284241"/>
                  <a:gd name="connsiteX10" fmla="*/ 1055864 w 1869410"/>
                  <a:gd name="connsiteY10" fmla="*/ 723910 h 1284241"/>
                  <a:gd name="connsiteX11" fmla="*/ 1257794 w 1869410"/>
                  <a:gd name="connsiteY11" fmla="*/ 971560 h 1284241"/>
                  <a:gd name="connsiteX12" fmla="*/ 1233029 w 1869410"/>
                  <a:gd name="connsiteY12" fmla="*/ 849640 h 1284241"/>
                  <a:gd name="connsiteX13" fmla="*/ 1375904 w 1869410"/>
                  <a:gd name="connsiteY13" fmla="*/ 986800 h 1284241"/>
                  <a:gd name="connsiteX14" fmla="*/ 1417814 w 1869410"/>
                  <a:gd name="connsiteY14" fmla="*/ 1173490 h 1284241"/>
                  <a:gd name="connsiteX15" fmla="*/ 1444484 w 1869410"/>
                  <a:gd name="connsiteY15" fmla="*/ 1057285 h 1284241"/>
                  <a:gd name="connsiteX16" fmla="*/ 1450199 w 1869410"/>
                  <a:gd name="connsiteY16" fmla="*/ 1283980 h 1284241"/>
                  <a:gd name="connsiteX17" fmla="*/ 1495919 w 1869410"/>
                  <a:gd name="connsiteY17" fmla="*/ 1101100 h 1284241"/>
                  <a:gd name="connsiteX18" fmla="*/ 1564499 w 1869410"/>
                  <a:gd name="connsiteY18" fmla="*/ 1028710 h 1284241"/>
                  <a:gd name="connsiteX19" fmla="*/ 1631174 w 1869410"/>
                  <a:gd name="connsiteY19" fmla="*/ 1036330 h 1284241"/>
                  <a:gd name="connsiteX20" fmla="*/ 1667369 w 1869410"/>
                  <a:gd name="connsiteY20" fmla="*/ 1085860 h 1284241"/>
                  <a:gd name="connsiteX21" fmla="*/ 1714994 w 1869410"/>
                  <a:gd name="connsiteY21" fmla="*/ 904885 h 1284241"/>
                  <a:gd name="connsiteX22" fmla="*/ 1716899 w 1869410"/>
                  <a:gd name="connsiteY22" fmla="*/ 802015 h 1284241"/>
                  <a:gd name="connsiteX23" fmla="*/ 1804529 w 1869410"/>
                  <a:gd name="connsiteY23" fmla="*/ 889645 h 1284241"/>
                  <a:gd name="connsiteX24" fmla="*/ 1764524 w 1869410"/>
                  <a:gd name="connsiteY24" fmla="*/ 716290 h 1284241"/>
                  <a:gd name="connsiteX25" fmla="*/ 1764524 w 1869410"/>
                  <a:gd name="connsiteY25" fmla="*/ 615325 h 1284241"/>
                  <a:gd name="connsiteX26" fmla="*/ 1869299 w 1869410"/>
                  <a:gd name="connsiteY26" fmla="*/ 708670 h 1284241"/>
                  <a:gd name="connsiteX27" fmla="*/ 1783574 w 1869410"/>
                  <a:gd name="connsiteY27" fmla="*/ 539125 h 1284241"/>
                  <a:gd name="connsiteX28" fmla="*/ 1730234 w 1869410"/>
                  <a:gd name="connsiteY28" fmla="*/ 396250 h 1284241"/>
                  <a:gd name="connsiteX29" fmla="*/ 1560689 w 1869410"/>
                  <a:gd name="connsiteY29" fmla="*/ 219085 h 1284241"/>
                  <a:gd name="connsiteX30" fmla="*/ 1427339 w 1869410"/>
                  <a:gd name="connsiteY30" fmla="*/ 129550 h 1284241"/>
                  <a:gd name="connsiteX31" fmla="*/ 1594979 w 1869410"/>
                  <a:gd name="connsiteY31" fmla="*/ 100975 h 1284241"/>
                  <a:gd name="connsiteX32" fmla="*/ 1634984 w 1869410"/>
                  <a:gd name="connsiteY32" fmla="*/ 70495 h 1284241"/>
                  <a:gd name="connsiteX33" fmla="*/ 1402574 w 1869410"/>
                  <a:gd name="connsiteY33" fmla="*/ 62875 h 1284241"/>
                  <a:gd name="connsiteX34" fmla="*/ 1191119 w 1869410"/>
                  <a:gd name="connsiteY34" fmla="*/ 17155 h 1284241"/>
                  <a:gd name="connsiteX35" fmla="*/ 981569 w 1869410"/>
                  <a:gd name="connsiteY35" fmla="*/ 10 h 1284241"/>
                  <a:gd name="connsiteX36" fmla="*/ 712964 w 1869410"/>
                  <a:gd name="connsiteY36" fmla="*/ 19060 h 1284241"/>
                  <a:gd name="connsiteX37" fmla="*/ 543419 w 1869410"/>
                  <a:gd name="connsiteY37" fmla="*/ 55255 h 1284241"/>
                  <a:gd name="connsiteX38" fmla="*/ 415784 w 1869410"/>
                  <a:gd name="connsiteY38" fmla="*/ 144790 h 1284241"/>
                  <a:gd name="connsiteX39" fmla="*/ 364349 w 1869410"/>
                  <a:gd name="connsiteY39" fmla="*/ 215275 h 1284241"/>
                  <a:gd name="connsiteX40" fmla="*/ 290054 w 1869410"/>
                  <a:gd name="connsiteY40" fmla="*/ 278140 h 1284241"/>
                  <a:gd name="connsiteX41" fmla="*/ 223379 w 1869410"/>
                  <a:gd name="connsiteY41" fmla="*/ 331480 h 1284241"/>
                  <a:gd name="connsiteX42" fmla="*/ 145274 w 1869410"/>
                  <a:gd name="connsiteY42" fmla="*/ 485785 h 1284241"/>
                  <a:gd name="connsiteX43" fmla="*/ 80504 w 1869410"/>
                  <a:gd name="connsiteY43" fmla="*/ 674380 h 1284241"/>
                  <a:gd name="connsiteX44" fmla="*/ 494 w 1869410"/>
                  <a:gd name="connsiteY44" fmla="*/ 777250 h 1284241"/>
                  <a:gd name="connsiteX45" fmla="*/ 120509 w 1869410"/>
                  <a:gd name="connsiteY45" fmla="*/ 678190 h 1284241"/>
                  <a:gd name="connsiteX46" fmla="*/ 118604 w 1869410"/>
                  <a:gd name="connsiteY46" fmla="*/ 910600 h 1284241"/>
                  <a:gd name="connsiteX47" fmla="*/ 131939 w 1869410"/>
                  <a:gd name="connsiteY47" fmla="*/ 1034425 h 1284241"/>
                  <a:gd name="connsiteX48" fmla="*/ 160514 w 1869410"/>
                  <a:gd name="connsiteY48" fmla="*/ 891550 h 1284241"/>
                  <a:gd name="connsiteX49" fmla="*/ 246239 w 1869410"/>
                  <a:gd name="connsiteY49" fmla="*/ 990610 h 1284241"/>
                  <a:gd name="connsiteX50" fmla="*/ 238619 w 1869410"/>
                  <a:gd name="connsiteY50" fmla="*/ 866785 h 1284241"/>
                  <a:gd name="connsiteX51" fmla="*/ 250049 w 1869410"/>
                  <a:gd name="connsiteY51" fmla="*/ 725815 h 1284241"/>
                  <a:gd name="connsiteX52" fmla="*/ 311009 w 1869410"/>
                  <a:gd name="connsiteY52" fmla="*/ 889645 h 1284241"/>
                  <a:gd name="connsiteX53" fmla="*/ 295769 w 1869410"/>
                  <a:gd name="connsiteY53" fmla="*/ 643900 h 1284241"/>
                  <a:gd name="connsiteX54" fmla="*/ 341489 w 1869410"/>
                  <a:gd name="connsiteY54" fmla="*/ 495310 h 1284241"/>
                  <a:gd name="connsiteX55" fmla="*/ 394829 w 1869410"/>
                  <a:gd name="connsiteY55" fmla="*/ 483880 h 1284241"/>
                  <a:gd name="connsiteX56" fmla="*/ 486269 w 1869410"/>
                  <a:gd name="connsiteY56" fmla="*/ 586750 h 1284241"/>
                  <a:gd name="connsiteX0" fmla="*/ 486269 w 1869410"/>
                  <a:gd name="connsiteY0" fmla="*/ 586750 h 1284241"/>
                  <a:gd name="connsiteX1" fmla="*/ 545324 w 1869410"/>
                  <a:gd name="connsiteY1" fmla="*/ 516265 h 1284241"/>
                  <a:gd name="connsiteX2" fmla="*/ 629144 w 1869410"/>
                  <a:gd name="connsiteY2" fmla="*/ 476260 h 1284241"/>
                  <a:gd name="connsiteX3" fmla="*/ 692009 w 1869410"/>
                  <a:gd name="connsiteY3" fmla="*/ 577225 h 1284241"/>
                  <a:gd name="connsiteX4" fmla="*/ 737729 w 1869410"/>
                  <a:gd name="connsiteY4" fmla="*/ 779155 h 1284241"/>
                  <a:gd name="connsiteX5" fmla="*/ 735824 w 1869410"/>
                  <a:gd name="connsiteY5" fmla="*/ 914410 h 1284241"/>
                  <a:gd name="connsiteX6" fmla="*/ 825359 w 1869410"/>
                  <a:gd name="connsiteY6" fmla="*/ 678190 h 1284241"/>
                  <a:gd name="connsiteX7" fmla="*/ 840599 w 1869410"/>
                  <a:gd name="connsiteY7" fmla="*/ 582940 h 1284241"/>
                  <a:gd name="connsiteX8" fmla="*/ 1103489 w 1869410"/>
                  <a:gd name="connsiteY8" fmla="*/ 870595 h 1284241"/>
                  <a:gd name="connsiteX9" fmla="*/ 1154924 w 1869410"/>
                  <a:gd name="connsiteY9" fmla="*/ 891550 h 1284241"/>
                  <a:gd name="connsiteX10" fmla="*/ 1055864 w 1869410"/>
                  <a:gd name="connsiteY10" fmla="*/ 723910 h 1284241"/>
                  <a:gd name="connsiteX11" fmla="*/ 1257794 w 1869410"/>
                  <a:gd name="connsiteY11" fmla="*/ 971560 h 1284241"/>
                  <a:gd name="connsiteX12" fmla="*/ 1233029 w 1869410"/>
                  <a:gd name="connsiteY12" fmla="*/ 849640 h 1284241"/>
                  <a:gd name="connsiteX13" fmla="*/ 1375904 w 1869410"/>
                  <a:gd name="connsiteY13" fmla="*/ 986800 h 1284241"/>
                  <a:gd name="connsiteX14" fmla="*/ 1417814 w 1869410"/>
                  <a:gd name="connsiteY14" fmla="*/ 1173490 h 1284241"/>
                  <a:gd name="connsiteX15" fmla="*/ 1444484 w 1869410"/>
                  <a:gd name="connsiteY15" fmla="*/ 1057285 h 1284241"/>
                  <a:gd name="connsiteX16" fmla="*/ 1450199 w 1869410"/>
                  <a:gd name="connsiteY16" fmla="*/ 1283980 h 1284241"/>
                  <a:gd name="connsiteX17" fmla="*/ 1495919 w 1869410"/>
                  <a:gd name="connsiteY17" fmla="*/ 1101100 h 1284241"/>
                  <a:gd name="connsiteX18" fmla="*/ 1564499 w 1869410"/>
                  <a:gd name="connsiteY18" fmla="*/ 1028710 h 1284241"/>
                  <a:gd name="connsiteX19" fmla="*/ 1631174 w 1869410"/>
                  <a:gd name="connsiteY19" fmla="*/ 1036330 h 1284241"/>
                  <a:gd name="connsiteX20" fmla="*/ 1707374 w 1869410"/>
                  <a:gd name="connsiteY20" fmla="*/ 1055380 h 1284241"/>
                  <a:gd name="connsiteX21" fmla="*/ 1714994 w 1869410"/>
                  <a:gd name="connsiteY21" fmla="*/ 904885 h 1284241"/>
                  <a:gd name="connsiteX22" fmla="*/ 1716899 w 1869410"/>
                  <a:gd name="connsiteY22" fmla="*/ 802015 h 1284241"/>
                  <a:gd name="connsiteX23" fmla="*/ 1804529 w 1869410"/>
                  <a:gd name="connsiteY23" fmla="*/ 889645 h 1284241"/>
                  <a:gd name="connsiteX24" fmla="*/ 1764524 w 1869410"/>
                  <a:gd name="connsiteY24" fmla="*/ 716290 h 1284241"/>
                  <a:gd name="connsiteX25" fmla="*/ 1764524 w 1869410"/>
                  <a:gd name="connsiteY25" fmla="*/ 615325 h 1284241"/>
                  <a:gd name="connsiteX26" fmla="*/ 1869299 w 1869410"/>
                  <a:gd name="connsiteY26" fmla="*/ 708670 h 1284241"/>
                  <a:gd name="connsiteX27" fmla="*/ 1783574 w 1869410"/>
                  <a:gd name="connsiteY27" fmla="*/ 539125 h 1284241"/>
                  <a:gd name="connsiteX28" fmla="*/ 1730234 w 1869410"/>
                  <a:gd name="connsiteY28" fmla="*/ 396250 h 1284241"/>
                  <a:gd name="connsiteX29" fmla="*/ 1560689 w 1869410"/>
                  <a:gd name="connsiteY29" fmla="*/ 219085 h 1284241"/>
                  <a:gd name="connsiteX30" fmla="*/ 1427339 w 1869410"/>
                  <a:gd name="connsiteY30" fmla="*/ 129550 h 1284241"/>
                  <a:gd name="connsiteX31" fmla="*/ 1594979 w 1869410"/>
                  <a:gd name="connsiteY31" fmla="*/ 100975 h 1284241"/>
                  <a:gd name="connsiteX32" fmla="*/ 1634984 w 1869410"/>
                  <a:gd name="connsiteY32" fmla="*/ 70495 h 1284241"/>
                  <a:gd name="connsiteX33" fmla="*/ 1402574 w 1869410"/>
                  <a:gd name="connsiteY33" fmla="*/ 62875 h 1284241"/>
                  <a:gd name="connsiteX34" fmla="*/ 1191119 w 1869410"/>
                  <a:gd name="connsiteY34" fmla="*/ 17155 h 1284241"/>
                  <a:gd name="connsiteX35" fmla="*/ 981569 w 1869410"/>
                  <a:gd name="connsiteY35" fmla="*/ 10 h 1284241"/>
                  <a:gd name="connsiteX36" fmla="*/ 712964 w 1869410"/>
                  <a:gd name="connsiteY36" fmla="*/ 19060 h 1284241"/>
                  <a:gd name="connsiteX37" fmla="*/ 543419 w 1869410"/>
                  <a:gd name="connsiteY37" fmla="*/ 55255 h 1284241"/>
                  <a:gd name="connsiteX38" fmla="*/ 415784 w 1869410"/>
                  <a:gd name="connsiteY38" fmla="*/ 144790 h 1284241"/>
                  <a:gd name="connsiteX39" fmla="*/ 364349 w 1869410"/>
                  <a:gd name="connsiteY39" fmla="*/ 215275 h 1284241"/>
                  <a:gd name="connsiteX40" fmla="*/ 290054 w 1869410"/>
                  <a:gd name="connsiteY40" fmla="*/ 278140 h 1284241"/>
                  <a:gd name="connsiteX41" fmla="*/ 223379 w 1869410"/>
                  <a:gd name="connsiteY41" fmla="*/ 331480 h 1284241"/>
                  <a:gd name="connsiteX42" fmla="*/ 145274 w 1869410"/>
                  <a:gd name="connsiteY42" fmla="*/ 485785 h 1284241"/>
                  <a:gd name="connsiteX43" fmla="*/ 80504 w 1869410"/>
                  <a:gd name="connsiteY43" fmla="*/ 674380 h 1284241"/>
                  <a:gd name="connsiteX44" fmla="*/ 494 w 1869410"/>
                  <a:gd name="connsiteY44" fmla="*/ 777250 h 1284241"/>
                  <a:gd name="connsiteX45" fmla="*/ 120509 w 1869410"/>
                  <a:gd name="connsiteY45" fmla="*/ 678190 h 1284241"/>
                  <a:gd name="connsiteX46" fmla="*/ 118604 w 1869410"/>
                  <a:gd name="connsiteY46" fmla="*/ 910600 h 1284241"/>
                  <a:gd name="connsiteX47" fmla="*/ 131939 w 1869410"/>
                  <a:gd name="connsiteY47" fmla="*/ 1034425 h 1284241"/>
                  <a:gd name="connsiteX48" fmla="*/ 160514 w 1869410"/>
                  <a:gd name="connsiteY48" fmla="*/ 891550 h 1284241"/>
                  <a:gd name="connsiteX49" fmla="*/ 246239 w 1869410"/>
                  <a:gd name="connsiteY49" fmla="*/ 990610 h 1284241"/>
                  <a:gd name="connsiteX50" fmla="*/ 238619 w 1869410"/>
                  <a:gd name="connsiteY50" fmla="*/ 866785 h 1284241"/>
                  <a:gd name="connsiteX51" fmla="*/ 250049 w 1869410"/>
                  <a:gd name="connsiteY51" fmla="*/ 725815 h 1284241"/>
                  <a:gd name="connsiteX52" fmla="*/ 311009 w 1869410"/>
                  <a:gd name="connsiteY52" fmla="*/ 889645 h 1284241"/>
                  <a:gd name="connsiteX53" fmla="*/ 295769 w 1869410"/>
                  <a:gd name="connsiteY53" fmla="*/ 643900 h 1284241"/>
                  <a:gd name="connsiteX54" fmla="*/ 341489 w 1869410"/>
                  <a:gd name="connsiteY54" fmla="*/ 495310 h 1284241"/>
                  <a:gd name="connsiteX55" fmla="*/ 394829 w 1869410"/>
                  <a:gd name="connsiteY55" fmla="*/ 483880 h 1284241"/>
                  <a:gd name="connsiteX56" fmla="*/ 486269 w 1869410"/>
                  <a:gd name="connsiteY56" fmla="*/ 586750 h 1284241"/>
                  <a:gd name="connsiteX0" fmla="*/ 486269 w 1869410"/>
                  <a:gd name="connsiteY0" fmla="*/ 586750 h 1284241"/>
                  <a:gd name="connsiteX1" fmla="*/ 545324 w 1869410"/>
                  <a:gd name="connsiteY1" fmla="*/ 516265 h 1284241"/>
                  <a:gd name="connsiteX2" fmla="*/ 629144 w 1869410"/>
                  <a:gd name="connsiteY2" fmla="*/ 476260 h 1284241"/>
                  <a:gd name="connsiteX3" fmla="*/ 692009 w 1869410"/>
                  <a:gd name="connsiteY3" fmla="*/ 577225 h 1284241"/>
                  <a:gd name="connsiteX4" fmla="*/ 737729 w 1869410"/>
                  <a:gd name="connsiteY4" fmla="*/ 779155 h 1284241"/>
                  <a:gd name="connsiteX5" fmla="*/ 735824 w 1869410"/>
                  <a:gd name="connsiteY5" fmla="*/ 914410 h 1284241"/>
                  <a:gd name="connsiteX6" fmla="*/ 825359 w 1869410"/>
                  <a:gd name="connsiteY6" fmla="*/ 678190 h 1284241"/>
                  <a:gd name="connsiteX7" fmla="*/ 840599 w 1869410"/>
                  <a:gd name="connsiteY7" fmla="*/ 582940 h 1284241"/>
                  <a:gd name="connsiteX8" fmla="*/ 1103489 w 1869410"/>
                  <a:gd name="connsiteY8" fmla="*/ 870595 h 1284241"/>
                  <a:gd name="connsiteX9" fmla="*/ 1154924 w 1869410"/>
                  <a:gd name="connsiteY9" fmla="*/ 891550 h 1284241"/>
                  <a:gd name="connsiteX10" fmla="*/ 1055864 w 1869410"/>
                  <a:gd name="connsiteY10" fmla="*/ 723910 h 1284241"/>
                  <a:gd name="connsiteX11" fmla="*/ 1257794 w 1869410"/>
                  <a:gd name="connsiteY11" fmla="*/ 971560 h 1284241"/>
                  <a:gd name="connsiteX12" fmla="*/ 1233029 w 1869410"/>
                  <a:gd name="connsiteY12" fmla="*/ 849640 h 1284241"/>
                  <a:gd name="connsiteX13" fmla="*/ 1375904 w 1869410"/>
                  <a:gd name="connsiteY13" fmla="*/ 986800 h 1284241"/>
                  <a:gd name="connsiteX14" fmla="*/ 1417814 w 1869410"/>
                  <a:gd name="connsiteY14" fmla="*/ 1173490 h 1284241"/>
                  <a:gd name="connsiteX15" fmla="*/ 1444484 w 1869410"/>
                  <a:gd name="connsiteY15" fmla="*/ 1057285 h 1284241"/>
                  <a:gd name="connsiteX16" fmla="*/ 1450199 w 1869410"/>
                  <a:gd name="connsiteY16" fmla="*/ 1283980 h 1284241"/>
                  <a:gd name="connsiteX17" fmla="*/ 1495919 w 1869410"/>
                  <a:gd name="connsiteY17" fmla="*/ 1101100 h 1284241"/>
                  <a:gd name="connsiteX18" fmla="*/ 1564499 w 1869410"/>
                  <a:gd name="connsiteY18" fmla="*/ 1028710 h 1284241"/>
                  <a:gd name="connsiteX19" fmla="*/ 1634984 w 1869410"/>
                  <a:gd name="connsiteY19" fmla="*/ 1002040 h 1284241"/>
                  <a:gd name="connsiteX20" fmla="*/ 1707374 w 1869410"/>
                  <a:gd name="connsiteY20" fmla="*/ 1055380 h 1284241"/>
                  <a:gd name="connsiteX21" fmla="*/ 1714994 w 1869410"/>
                  <a:gd name="connsiteY21" fmla="*/ 904885 h 1284241"/>
                  <a:gd name="connsiteX22" fmla="*/ 1716899 w 1869410"/>
                  <a:gd name="connsiteY22" fmla="*/ 802015 h 1284241"/>
                  <a:gd name="connsiteX23" fmla="*/ 1804529 w 1869410"/>
                  <a:gd name="connsiteY23" fmla="*/ 889645 h 1284241"/>
                  <a:gd name="connsiteX24" fmla="*/ 1764524 w 1869410"/>
                  <a:gd name="connsiteY24" fmla="*/ 716290 h 1284241"/>
                  <a:gd name="connsiteX25" fmla="*/ 1764524 w 1869410"/>
                  <a:gd name="connsiteY25" fmla="*/ 615325 h 1284241"/>
                  <a:gd name="connsiteX26" fmla="*/ 1869299 w 1869410"/>
                  <a:gd name="connsiteY26" fmla="*/ 708670 h 1284241"/>
                  <a:gd name="connsiteX27" fmla="*/ 1783574 w 1869410"/>
                  <a:gd name="connsiteY27" fmla="*/ 539125 h 1284241"/>
                  <a:gd name="connsiteX28" fmla="*/ 1730234 w 1869410"/>
                  <a:gd name="connsiteY28" fmla="*/ 396250 h 1284241"/>
                  <a:gd name="connsiteX29" fmla="*/ 1560689 w 1869410"/>
                  <a:gd name="connsiteY29" fmla="*/ 219085 h 1284241"/>
                  <a:gd name="connsiteX30" fmla="*/ 1427339 w 1869410"/>
                  <a:gd name="connsiteY30" fmla="*/ 129550 h 1284241"/>
                  <a:gd name="connsiteX31" fmla="*/ 1594979 w 1869410"/>
                  <a:gd name="connsiteY31" fmla="*/ 100975 h 1284241"/>
                  <a:gd name="connsiteX32" fmla="*/ 1634984 w 1869410"/>
                  <a:gd name="connsiteY32" fmla="*/ 70495 h 1284241"/>
                  <a:gd name="connsiteX33" fmla="*/ 1402574 w 1869410"/>
                  <a:gd name="connsiteY33" fmla="*/ 62875 h 1284241"/>
                  <a:gd name="connsiteX34" fmla="*/ 1191119 w 1869410"/>
                  <a:gd name="connsiteY34" fmla="*/ 17155 h 1284241"/>
                  <a:gd name="connsiteX35" fmla="*/ 981569 w 1869410"/>
                  <a:gd name="connsiteY35" fmla="*/ 10 h 1284241"/>
                  <a:gd name="connsiteX36" fmla="*/ 712964 w 1869410"/>
                  <a:gd name="connsiteY36" fmla="*/ 19060 h 1284241"/>
                  <a:gd name="connsiteX37" fmla="*/ 543419 w 1869410"/>
                  <a:gd name="connsiteY37" fmla="*/ 55255 h 1284241"/>
                  <a:gd name="connsiteX38" fmla="*/ 415784 w 1869410"/>
                  <a:gd name="connsiteY38" fmla="*/ 144790 h 1284241"/>
                  <a:gd name="connsiteX39" fmla="*/ 364349 w 1869410"/>
                  <a:gd name="connsiteY39" fmla="*/ 215275 h 1284241"/>
                  <a:gd name="connsiteX40" fmla="*/ 290054 w 1869410"/>
                  <a:gd name="connsiteY40" fmla="*/ 278140 h 1284241"/>
                  <a:gd name="connsiteX41" fmla="*/ 223379 w 1869410"/>
                  <a:gd name="connsiteY41" fmla="*/ 331480 h 1284241"/>
                  <a:gd name="connsiteX42" fmla="*/ 145274 w 1869410"/>
                  <a:gd name="connsiteY42" fmla="*/ 485785 h 1284241"/>
                  <a:gd name="connsiteX43" fmla="*/ 80504 w 1869410"/>
                  <a:gd name="connsiteY43" fmla="*/ 674380 h 1284241"/>
                  <a:gd name="connsiteX44" fmla="*/ 494 w 1869410"/>
                  <a:gd name="connsiteY44" fmla="*/ 777250 h 1284241"/>
                  <a:gd name="connsiteX45" fmla="*/ 120509 w 1869410"/>
                  <a:gd name="connsiteY45" fmla="*/ 678190 h 1284241"/>
                  <a:gd name="connsiteX46" fmla="*/ 118604 w 1869410"/>
                  <a:gd name="connsiteY46" fmla="*/ 910600 h 1284241"/>
                  <a:gd name="connsiteX47" fmla="*/ 131939 w 1869410"/>
                  <a:gd name="connsiteY47" fmla="*/ 1034425 h 1284241"/>
                  <a:gd name="connsiteX48" fmla="*/ 160514 w 1869410"/>
                  <a:gd name="connsiteY48" fmla="*/ 891550 h 1284241"/>
                  <a:gd name="connsiteX49" fmla="*/ 246239 w 1869410"/>
                  <a:gd name="connsiteY49" fmla="*/ 990610 h 1284241"/>
                  <a:gd name="connsiteX50" fmla="*/ 238619 w 1869410"/>
                  <a:gd name="connsiteY50" fmla="*/ 866785 h 1284241"/>
                  <a:gd name="connsiteX51" fmla="*/ 250049 w 1869410"/>
                  <a:gd name="connsiteY51" fmla="*/ 725815 h 1284241"/>
                  <a:gd name="connsiteX52" fmla="*/ 311009 w 1869410"/>
                  <a:gd name="connsiteY52" fmla="*/ 889645 h 1284241"/>
                  <a:gd name="connsiteX53" fmla="*/ 295769 w 1869410"/>
                  <a:gd name="connsiteY53" fmla="*/ 643900 h 1284241"/>
                  <a:gd name="connsiteX54" fmla="*/ 341489 w 1869410"/>
                  <a:gd name="connsiteY54" fmla="*/ 495310 h 1284241"/>
                  <a:gd name="connsiteX55" fmla="*/ 394829 w 1869410"/>
                  <a:gd name="connsiteY55" fmla="*/ 483880 h 1284241"/>
                  <a:gd name="connsiteX56" fmla="*/ 486269 w 1869410"/>
                  <a:gd name="connsiteY56" fmla="*/ 586750 h 1284241"/>
                  <a:gd name="connsiteX0" fmla="*/ 486269 w 1869410"/>
                  <a:gd name="connsiteY0" fmla="*/ 586750 h 1284246"/>
                  <a:gd name="connsiteX1" fmla="*/ 545324 w 1869410"/>
                  <a:gd name="connsiteY1" fmla="*/ 516265 h 1284246"/>
                  <a:gd name="connsiteX2" fmla="*/ 629144 w 1869410"/>
                  <a:gd name="connsiteY2" fmla="*/ 476260 h 1284246"/>
                  <a:gd name="connsiteX3" fmla="*/ 692009 w 1869410"/>
                  <a:gd name="connsiteY3" fmla="*/ 577225 h 1284246"/>
                  <a:gd name="connsiteX4" fmla="*/ 737729 w 1869410"/>
                  <a:gd name="connsiteY4" fmla="*/ 779155 h 1284246"/>
                  <a:gd name="connsiteX5" fmla="*/ 735824 w 1869410"/>
                  <a:gd name="connsiteY5" fmla="*/ 914410 h 1284246"/>
                  <a:gd name="connsiteX6" fmla="*/ 825359 w 1869410"/>
                  <a:gd name="connsiteY6" fmla="*/ 678190 h 1284246"/>
                  <a:gd name="connsiteX7" fmla="*/ 840599 w 1869410"/>
                  <a:gd name="connsiteY7" fmla="*/ 582940 h 1284246"/>
                  <a:gd name="connsiteX8" fmla="*/ 1103489 w 1869410"/>
                  <a:gd name="connsiteY8" fmla="*/ 870595 h 1284246"/>
                  <a:gd name="connsiteX9" fmla="*/ 1154924 w 1869410"/>
                  <a:gd name="connsiteY9" fmla="*/ 891550 h 1284246"/>
                  <a:gd name="connsiteX10" fmla="*/ 1055864 w 1869410"/>
                  <a:gd name="connsiteY10" fmla="*/ 723910 h 1284246"/>
                  <a:gd name="connsiteX11" fmla="*/ 1257794 w 1869410"/>
                  <a:gd name="connsiteY11" fmla="*/ 971560 h 1284246"/>
                  <a:gd name="connsiteX12" fmla="*/ 1233029 w 1869410"/>
                  <a:gd name="connsiteY12" fmla="*/ 849640 h 1284246"/>
                  <a:gd name="connsiteX13" fmla="*/ 1375904 w 1869410"/>
                  <a:gd name="connsiteY13" fmla="*/ 986800 h 1284246"/>
                  <a:gd name="connsiteX14" fmla="*/ 1417814 w 1869410"/>
                  <a:gd name="connsiteY14" fmla="*/ 1173490 h 1284246"/>
                  <a:gd name="connsiteX15" fmla="*/ 1444484 w 1869410"/>
                  <a:gd name="connsiteY15" fmla="*/ 1057285 h 1284246"/>
                  <a:gd name="connsiteX16" fmla="*/ 1450199 w 1869410"/>
                  <a:gd name="connsiteY16" fmla="*/ 1283980 h 1284246"/>
                  <a:gd name="connsiteX17" fmla="*/ 1495919 w 1869410"/>
                  <a:gd name="connsiteY17" fmla="*/ 1101100 h 1284246"/>
                  <a:gd name="connsiteX18" fmla="*/ 1551164 w 1869410"/>
                  <a:gd name="connsiteY18" fmla="*/ 1011565 h 1284246"/>
                  <a:gd name="connsiteX19" fmla="*/ 1634984 w 1869410"/>
                  <a:gd name="connsiteY19" fmla="*/ 1002040 h 1284246"/>
                  <a:gd name="connsiteX20" fmla="*/ 1707374 w 1869410"/>
                  <a:gd name="connsiteY20" fmla="*/ 1055380 h 1284246"/>
                  <a:gd name="connsiteX21" fmla="*/ 1714994 w 1869410"/>
                  <a:gd name="connsiteY21" fmla="*/ 904885 h 1284246"/>
                  <a:gd name="connsiteX22" fmla="*/ 1716899 w 1869410"/>
                  <a:gd name="connsiteY22" fmla="*/ 802015 h 1284246"/>
                  <a:gd name="connsiteX23" fmla="*/ 1804529 w 1869410"/>
                  <a:gd name="connsiteY23" fmla="*/ 889645 h 1284246"/>
                  <a:gd name="connsiteX24" fmla="*/ 1764524 w 1869410"/>
                  <a:gd name="connsiteY24" fmla="*/ 716290 h 1284246"/>
                  <a:gd name="connsiteX25" fmla="*/ 1764524 w 1869410"/>
                  <a:gd name="connsiteY25" fmla="*/ 615325 h 1284246"/>
                  <a:gd name="connsiteX26" fmla="*/ 1869299 w 1869410"/>
                  <a:gd name="connsiteY26" fmla="*/ 708670 h 1284246"/>
                  <a:gd name="connsiteX27" fmla="*/ 1783574 w 1869410"/>
                  <a:gd name="connsiteY27" fmla="*/ 539125 h 1284246"/>
                  <a:gd name="connsiteX28" fmla="*/ 1730234 w 1869410"/>
                  <a:gd name="connsiteY28" fmla="*/ 396250 h 1284246"/>
                  <a:gd name="connsiteX29" fmla="*/ 1560689 w 1869410"/>
                  <a:gd name="connsiteY29" fmla="*/ 219085 h 1284246"/>
                  <a:gd name="connsiteX30" fmla="*/ 1427339 w 1869410"/>
                  <a:gd name="connsiteY30" fmla="*/ 129550 h 1284246"/>
                  <a:gd name="connsiteX31" fmla="*/ 1594979 w 1869410"/>
                  <a:gd name="connsiteY31" fmla="*/ 100975 h 1284246"/>
                  <a:gd name="connsiteX32" fmla="*/ 1634984 w 1869410"/>
                  <a:gd name="connsiteY32" fmla="*/ 70495 h 1284246"/>
                  <a:gd name="connsiteX33" fmla="*/ 1402574 w 1869410"/>
                  <a:gd name="connsiteY33" fmla="*/ 62875 h 1284246"/>
                  <a:gd name="connsiteX34" fmla="*/ 1191119 w 1869410"/>
                  <a:gd name="connsiteY34" fmla="*/ 17155 h 1284246"/>
                  <a:gd name="connsiteX35" fmla="*/ 981569 w 1869410"/>
                  <a:gd name="connsiteY35" fmla="*/ 10 h 1284246"/>
                  <a:gd name="connsiteX36" fmla="*/ 712964 w 1869410"/>
                  <a:gd name="connsiteY36" fmla="*/ 19060 h 1284246"/>
                  <a:gd name="connsiteX37" fmla="*/ 543419 w 1869410"/>
                  <a:gd name="connsiteY37" fmla="*/ 55255 h 1284246"/>
                  <a:gd name="connsiteX38" fmla="*/ 415784 w 1869410"/>
                  <a:gd name="connsiteY38" fmla="*/ 144790 h 1284246"/>
                  <a:gd name="connsiteX39" fmla="*/ 364349 w 1869410"/>
                  <a:gd name="connsiteY39" fmla="*/ 215275 h 1284246"/>
                  <a:gd name="connsiteX40" fmla="*/ 290054 w 1869410"/>
                  <a:gd name="connsiteY40" fmla="*/ 278140 h 1284246"/>
                  <a:gd name="connsiteX41" fmla="*/ 223379 w 1869410"/>
                  <a:gd name="connsiteY41" fmla="*/ 331480 h 1284246"/>
                  <a:gd name="connsiteX42" fmla="*/ 145274 w 1869410"/>
                  <a:gd name="connsiteY42" fmla="*/ 485785 h 1284246"/>
                  <a:gd name="connsiteX43" fmla="*/ 80504 w 1869410"/>
                  <a:gd name="connsiteY43" fmla="*/ 674380 h 1284246"/>
                  <a:gd name="connsiteX44" fmla="*/ 494 w 1869410"/>
                  <a:gd name="connsiteY44" fmla="*/ 777250 h 1284246"/>
                  <a:gd name="connsiteX45" fmla="*/ 120509 w 1869410"/>
                  <a:gd name="connsiteY45" fmla="*/ 678190 h 1284246"/>
                  <a:gd name="connsiteX46" fmla="*/ 118604 w 1869410"/>
                  <a:gd name="connsiteY46" fmla="*/ 910600 h 1284246"/>
                  <a:gd name="connsiteX47" fmla="*/ 131939 w 1869410"/>
                  <a:gd name="connsiteY47" fmla="*/ 1034425 h 1284246"/>
                  <a:gd name="connsiteX48" fmla="*/ 160514 w 1869410"/>
                  <a:gd name="connsiteY48" fmla="*/ 891550 h 1284246"/>
                  <a:gd name="connsiteX49" fmla="*/ 246239 w 1869410"/>
                  <a:gd name="connsiteY49" fmla="*/ 990610 h 1284246"/>
                  <a:gd name="connsiteX50" fmla="*/ 238619 w 1869410"/>
                  <a:gd name="connsiteY50" fmla="*/ 866785 h 1284246"/>
                  <a:gd name="connsiteX51" fmla="*/ 250049 w 1869410"/>
                  <a:gd name="connsiteY51" fmla="*/ 725815 h 1284246"/>
                  <a:gd name="connsiteX52" fmla="*/ 311009 w 1869410"/>
                  <a:gd name="connsiteY52" fmla="*/ 889645 h 1284246"/>
                  <a:gd name="connsiteX53" fmla="*/ 295769 w 1869410"/>
                  <a:gd name="connsiteY53" fmla="*/ 643900 h 1284246"/>
                  <a:gd name="connsiteX54" fmla="*/ 341489 w 1869410"/>
                  <a:gd name="connsiteY54" fmla="*/ 495310 h 1284246"/>
                  <a:gd name="connsiteX55" fmla="*/ 394829 w 1869410"/>
                  <a:gd name="connsiteY55" fmla="*/ 483880 h 1284246"/>
                  <a:gd name="connsiteX56" fmla="*/ 486269 w 1869410"/>
                  <a:gd name="connsiteY56" fmla="*/ 586750 h 1284246"/>
                  <a:gd name="connsiteX0" fmla="*/ 486269 w 1869410"/>
                  <a:gd name="connsiteY0" fmla="*/ 586750 h 1284246"/>
                  <a:gd name="connsiteX1" fmla="*/ 545324 w 1869410"/>
                  <a:gd name="connsiteY1" fmla="*/ 516265 h 1284246"/>
                  <a:gd name="connsiteX2" fmla="*/ 629144 w 1869410"/>
                  <a:gd name="connsiteY2" fmla="*/ 476260 h 1284246"/>
                  <a:gd name="connsiteX3" fmla="*/ 692009 w 1869410"/>
                  <a:gd name="connsiteY3" fmla="*/ 577225 h 1284246"/>
                  <a:gd name="connsiteX4" fmla="*/ 737729 w 1869410"/>
                  <a:gd name="connsiteY4" fmla="*/ 779155 h 1284246"/>
                  <a:gd name="connsiteX5" fmla="*/ 735824 w 1869410"/>
                  <a:gd name="connsiteY5" fmla="*/ 914410 h 1284246"/>
                  <a:gd name="connsiteX6" fmla="*/ 825359 w 1869410"/>
                  <a:gd name="connsiteY6" fmla="*/ 678190 h 1284246"/>
                  <a:gd name="connsiteX7" fmla="*/ 840599 w 1869410"/>
                  <a:gd name="connsiteY7" fmla="*/ 582940 h 1284246"/>
                  <a:gd name="connsiteX8" fmla="*/ 1103489 w 1869410"/>
                  <a:gd name="connsiteY8" fmla="*/ 870595 h 1284246"/>
                  <a:gd name="connsiteX9" fmla="*/ 1154924 w 1869410"/>
                  <a:gd name="connsiteY9" fmla="*/ 891550 h 1284246"/>
                  <a:gd name="connsiteX10" fmla="*/ 1055864 w 1869410"/>
                  <a:gd name="connsiteY10" fmla="*/ 723910 h 1284246"/>
                  <a:gd name="connsiteX11" fmla="*/ 1257794 w 1869410"/>
                  <a:gd name="connsiteY11" fmla="*/ 971560 h 1284246"/>
                  <a:gd name="connsiteX12" fmla="*/ 1233029 w 1869410"/>
                  <a:gd name="connsiteY12" fmla="*/ 849640 h 1284246"/>
                  <a:gd name="connsiteX13" fmla="*/ 1375904 w 1869410"/>
                  <a:gd name="connsiteY13" fmla="*/ 986800 h 1284246"/>
                  <a:gd name="connsiteX14" fmla="*/ 1417814 w 1869410"/>
                  <a:gd name="connsiteY14" fmla="*/ 1173490 h 1284246"/>
                  <a:gd name="connsiteX15" fmla="*/ 1444484 w 1869410"/>
                  <a:gd name="connsiteY15" fmla="*/ 1057285 h 1284246"/>
                  <a:gd name="connsiteX16" fmla="*/ 1450199 w 1869410"/>
                  <a:gd name="connsiteY16" fmla="*/ 1283980 h 1284246"/>
                  <a:gd name="connsiteX17" fmla="*/ 1495919 w 1869410"/>
                  <a:gd name="connsiteY17" fmla="*/ 1101100 h 1284246"/>
                  <a:gd name="connsiteX18" fmla="*/ 1551164 w 1869410"/>
                  <a:gd name="connsiteY18" fmla="*/ 1011565 h 1284246"/>
                  <a:gd name="connsiteX19" fmla="*/ 1671179 w 1869410"/>
                  <a:gd name="connsiteY19" fmla="*/ 1011565 h 1284246"/>
                  <a:gd name="connsiteX20" fmla="*/ 1707374 w 1869410"/>
                  <a:gd name="connsiteY20" fmla="*/ 1055380 h 1284246"/>
                  <a:gd name="connsiteX21" fmla="*/ 1714994 w 1869410"/>
                  <a:gd name="connsiteY21" fmla="*/ 904885 h 1284246"/>
                  <a:gd name="connsiteX22" fmla="*/ 1716899 w 1869410"/>
                  <a:gd name="connsiteY22" fmla="*/ 802015 h 1284246"/>
                  <a:gd name="connsiteX23" fmla="*/ 1804529 w 1869410"/>
                  <a:gd name="connsiteY23" fmla="*/ 889645 h 1284246"/>
                  <a:gd name="connsiteX24" fmla="*/ 1764524 w 1869410"/>
                  <a:gd name="connsiteY24" fmla="*/ 716290 h 1284246"/>
                  <a:gd name="connsiteX25" fmla="*/ 1764524 w 1869410"/>
                  <a:gd name="connsiteY25" fmla="*/ 615325 h 1284246"/>
                  <a:gd name="connsiteX26" fmla="*/ 1869299 w 1869410"/>
                  <a:gd name="connsiteY26" fmla="*/ 708670 h 1284246"/>
                  <a:gd name="connsiteX27" fmla="*/ 1783574 w 1869410"/>
                  <a:gd name="connsiteY27" fmla="*/ 539125 h 1284246"/>
                  <a:gd name="connsiteX28" fmla="*/ 1730234 w 1869410"/>
                  <a:gd name="connsiteY28" fmla="*/ 396250 h 1284246"/>
                  <a:gd name="connsiteX29" fmla="*/ 1560689 w 1869410"/>
                  <a:gd name="connsiteY29" fmla="*/ 219085 h 1284246"/>
                  <a:gd name="connsiteX30" fmla="*/ 1427339 w 1869410"/>
                  <a:gd name="connsiteY30" fmla="*/ 129550 h 1284246"/>
                  <a:gd name="connsiteX31" fmla="*/ 1594979 w 1869410"/>
                  <a:gd name="connsiteY31" fmla="*/ 100975 h 1284246"/>
                  <a:gd name="connsiteX32" fmla="*/ 1634984 w 1869410"/>
                  <a:gd name="connsiteY32" fmla="*/ 70495 h 1284246"/>
                  <a:gd name="connsiteX33" fmla="*/ 1402574 w 1869410"/>
                  <a:gd name="connsiteY33" fmla="*/ 62875 h 1284246"/>
                  <a:gd name="connsiteX34" fmla="*/ 1191119 w 1869410"/>
                  <a:gd name="connsiteY34" fmla="*/ 17155 h 1284246"/>
                  <a:gd name="connsiteX35" fmla="*/ 981569 w 1869410"/>
                  <a:gd name="connsiteY35" fmla="*/ 10 h 1284246"/>
                  <a:gd name="connsiteX36" fmla="*/ 712964 w 1869410"/>
                  <a:gd name="connsiteY36" fmla="*/ 19060 h 1284246"/>
                  <a:gd name="connsiteX37" fmla="*/ 543419 w 1869410"/>
                  <a:gd name="connsiteY37" fmla="*/ 55255 h 1284246"/>
                  <a:gd name="connsiteX38" fmla="*/ 415784 w 1869410"/>
                  <a:gd name="connsiteY38" fmla="*/ 144790 h 1284246"/>
                  <a:gd name="connsiteX39" fmla="*/ 364349 w 1869410"/>
                  <a:gd name="connsiteY39" fmla="*/ 215275 h 1284246"/>
                  <a:gd name="connsiteX40" fmla="*/ 290054 w 1869410"/>
                  <a:gd name="connsiteY40" fmla="*/ 278140 h 1284246"/>
                  <a:gd name="connsiteX41" fmla="*/ 223379 w 1869410"/>
                  <a:gd name="connsiteY41" fmla="*/ 331480 h 1284246"/>
                  <a:gd name="connsiteX42" fmla="*/ 145274 w 1869410"/>
                  <a:gd name="connsiteY42" fmla="*/ 485785 h 1284246"/>
                  <a:gd name="connsiteX43" fmla="*/ 80504 w 1869410"/>
                  <a:gd name="connsiteY43" fmla="*/ 674380 h 1284246"/>
                  <a:gd name="connsiteX44" fmla="*/ 494 w 1869410"/>
                  <a:gd name="connsiteY44" fmla="*/ 777250 h 1284246"/>
                  <a:gd name="connsiteX45" fmla="*/ 120509 w 1869410"/>
                  <a:gd name="connsiteY45" fmla="*/ 678190 h 1284246"/>
                  <a:gd name="connsiteX46" fmla="*/ 118604 w 1869410"/>
                  <a:gd name="connsiteY46" fmla="*/ 910600 h 1284246"/>
                  <a:gd name="connsiteX47" fmla="*/ 131939 w 1869410"/>
                  <a:gd name="connsiteY47" fmla="*/ 1034425 h 1284246"/>
                  <a:gd name="connsiteX48" fmla="*/ 160514 w 1869410"/>
                  <a:gd name="connsiteY48" fmla="*/ 891550 h 1284246"/>
                  <a:gd name="connsiteX49" fmla="*/ 246239 w 1869410"/>
                  <a:gd name="connsiteY49" fmla="*/ 990610 h 1284246"/>
                  <a:gd name="connsiteX50" fmla="*/ 238619 w 1869410"/>
                  <a:gd name="connsiteY50" fmla="*/ 866785 h 1284246"/>
                  <a:gd name="connsiteX51" fmla="*/ 250049 w 1869410"/>
                  <a:gd name="connsiteY51" fmla="*/ 725815 h 1284246"/>
                  <a:gd name="connsiteX52" fmla="*/ 311009 w 1869410"/>
                  <a:gd name="connsiteY52" fmla="*/ 889645 h 1284246"/>
                  <a:gd name="connsiteX53" fmla="*/ 295769 w 1869410"/>
                  <a:gd name="connsiteY53" fmla="*/ 643900 h 1284246"/>
                  <a:gd name="connsiteX54" fmla="*/ 341489 w 1869410"/>
                  <a:gd name="connsiteY54" fmla="*/ 495310 h 1284246"/>
                  <a:gd name="connsiteX55" fmla="*/ 394829 w 1869410"/>
                  <a:gd name="connsiteY55" fmla="*/ 483880 h 1284246"/>
                  <a:gd name="connsiteX56" fmla="*/ 486269 w 1869410"/>
                  <a:gd name="connsiteY56" fmla="*/ 586750 h 1284246"/>
                  <a:gd name="connsiteX0" fmla="*/ 486269 w 1869410"/>
                  <a:gd name="connsiteY0" fmla="*/ 586750 h 1284251"/>
                  <a:gd name="connsiteX1" fmla="*/ 545324 w 1869410"/>
                  <a:gd name="connsiteY1" fmla="*/ 516265 h 1284251"/>
                  <a:gd name="connsiteX2" fmla="*/ 629144 w 1869410"/>
                  <a:gd name="connsiteY2" fmla="*/ 476260 h 1284251"/>
                  <a:gd name="connsiteX3" fmla="*/ 692009 w 1869410"/>
                  <a:gd name="connsiteY3" fmla="*/ 577225 h 1284251"/>
                  <a:gd name="connsiteX4" fmla="*/ 737729 w 1869410"/>
                  <a:gd name="connsiteY4" fmla="*/ 779155 h 1284251"/>
                  <a:gd name="connsiteX5" fmla="*/ 735824 w 1869410"/>
                  <a:gd name="connsiteY5" fmla="*/ 914410 h 1284251"/>
                  <a:gd name="connsiteX6" fmla="*/ 825359 w 1869410"/>
                  <a:gd name="connsiteY6" fmla="*/ 678190 h 1284251"/>
                  <a:gd name="connsiteX7" fmla="*/ 840599 w 1869410"/>
                  <a:gd name="connsiteY7" fmla="*/ 582940 h 1284251"/>
                  <a:gd name="connsiteX8" fmla="*/ 1103489 w 1869410"/>
                  <a:gd name="connsiteY8" fmla="*/ 870595 h 1284251"/>
                  <a:gd name="connsiteX9" fmla="*/ 1154924 w 1869410"/>
                  <a:gd name="connsiteY9" fmla="*/ 891550 h 1284251"/>
                  <a:gd name="connsiteX10" fmla="*/ 1055864 w 1869410"/>
                  <a:gd name="connsiteY10" fmla="*/ 723910 h 1284251"/>
                  <a:gd name="connsiteX11" fmla="*/ 1257794 w 1869410"/>
                  <a:gd name="connsiteY11" fmla="*/ 971560 h 1284251"/>
                  <a:gd name="connsiteX12" fmla="*/ 1233029 w 1869410"/>
                  <a:gd name="connsiteY12" fmla="*/ 849640 h 1284251"/>
                  <a:gd name="connsiteX13" fmla="*/ 1375904 w 1869410"/>
                  <a:gd name="connsiteY13" fmla="*/ 986800 h 1284251"/>
                  <a:gd name="connsiteX14" fmla="*/ 1417814 w 1869410"/>
                  <a:gd name="connsiteY14" fmla="*/ 1173490 h 1284251"/>
                  <a:gd name="connsiteX15" fmla="*/ 1444484 w 1869410"/>
                  <a:gd name="connsiteY15" fmla="*/ 1057285 h 1284251"/>
                  <a:gd name="connsiteX16" fmla="*/ 1450199 w 1869410"/>
                  <a:gd name="connsiteY16" fmla="*/ 1283980 h 1284251"/>
                  <a:gd name="connsiteX17" fmla="*/ 1495919 w 1869410"/>
                  <a:gd name="connsiteY17" fmla="*/ 1101100 h 1284251"/>
                  <a:gd name="connsiteX18" fmla="*/ 1574024 w 1869410"/>
                  <a:gd name="connsiteY18" fmla="*/ 996325 h 1284251"/>
                  <a:gd name="connsiteX19" fmla="*/ 1671179 w 1869410"/>
                  <a:gd name="connsiteY19" fmla="*/ 1011565 h 1284251"/>
                  <a:gd name="connsiteX20" fmla="*/ 1707374 w 1869410"/>
                  <a:gd name="connsiteY20" fmla="*/ 1055380 h 1284251"/>
                  <a:gd name="connsiteX21" fmla="*/ 1714994 w 1869410"/>
                  <a:gd name="connsiteY21" fmla="*/ 904885 h 1284251"/>
                  <a:gd name="connsiteX22" fmla="*/ 1716899 w 1869410"/>
                  <a:gd name="connsiteY22" fmla="*/ 802015 h 1284251"/>
                  <a:gd name="connsiteX23" fmla="*/ 1804529 w 1869410"/>
                  <a:gd name="connsiteY23" fmla="*/ 889645 h 1284251"/>
                  <a:gd name="connsiteX24" fmla="*/ 1764524 w 1869410"/>
                  <a:gd name="connsiteY24" fmla="*/ 716290 h 1284251"/>
                  <a:gd name="connsiteX25" fmla="*/ 1764524 w 1869410"/>
                  <a:gd name="connsiteY25" fmla="*/ 615325 h 1284251"/>
                  <a:gd name="connsiteX26" fmla="*/ 1869299 w 1869410"/>
                  <a:gd name="connsiteY26" fmla="*/ 708670 h 1284251"/>
                  <a:gd name="connsiteX27" fmla="*/ 1783574 w 1869410"/>
                  <a:gd name="connsiteY27" fmla="*/ 539125 h 1284251"/>
                  <a:gd name="connsiteX28" fmla="*/ 1730234 w 1869410"/>
                  <a:gd name="connsiteY28" fmla="*/ 396250 h 1284251"/>
                  <a:gd name="connsiteX29" fmla="*/ 1560689 w 1869410"/>
                  <a:gd name="connsiteY29" fmla="*/ 219085 h 1284251"/>
                  <a:gd name="connsiteX30" fmla="*/ 1427339 w 1869410"/>
                  <a:gd name="connsiteY30" fmla="*/ 129550 h 1284251"/>
                  <a:gd name="connsiteX31" fmla="*/ 1594979 w 1869410"/>
                  <a:gd name="connsiteY31" fmla="*/ 100975 h 1284251"/>
                  <a:gd name="connsiteX32" fmla="*/ 1634984 w 1869410"/>
                  <a:gd name="connsiteY32" fmla="*/ 70495 h 1284251"/>
                  <a:gd name="connsiteX33" fmla="*/ 1402574 w 1869410"/>
                  <a:gd name="connsiteY33" fmla="*/ 62875 h 1284251"/>
                  <a:gd name="connsiteX34" fmla="*/ 1191119 w 1869410"/>
                  <a:gd name="connsiteY34" fmla="*/ 17155 h 1284251"/>
                  <a:gd name="connsiteX35" fmla="*/ 981569 w 1869410"/>
                  <a:gd name="connsiteY35" fmla="*/ 10 h 1284251"/>
                  <a:gd name="connsiteX36" fmla="*/ 712964 w 1869410"/>
                  <a:gd name="connsiteY36" fmla="*/ 19060 h 1284251"/>
                  <a:gd name="connsiteX37" fmla="*/ 543419 w 1869410"/>
                  <a:gd name="connsiteY37" fmla="*/ 55255 h 1284251"/>
                  <a:gd name="connsiteX38" fmla="*/ 415784 w 1869410"/>
                  <a:gd name="connsiteY38" fmla="*/ 144790 h 1284251"/>
                  <a:gd name="connsiteX39" fmla="*/ 364349 w 1869410"/>
                  <a:gd name="connsiteY39" fmla="*/ 215275 h 1284251"/>
                  <a:gd name="connsiteX40" fmla="*/ 290054 w 1869410"/>
                  <a:gd name="connsiteY40" fmla="*/ 278140 h 1284251"/>
                  <a:gd name="connsiteX41" fmla="*/ 223379 w 1869410"/>
                  <a:gd name="connsiteY41" fmla="*/ 331480 h 1284251"/>
                  <a:gd name="connsiteX42" fmla="*/ 145274 w 1869410"/>
                  <a:gd name="connsiteY42" fmla="*/ 485785 h 1284251"/>
                  <a:gd name="connsiteX43" fmla="*/ 80504 w 1869410"/>
                  <a:gd name="connsiteY43" fmla="*/ 674380 h 1284251"/>
                  <a:gd name="connsiteX44" fmla="*/ 494 w 1869410"/>
                  <a:gd name="connsiteY44" fmla="*/ 777250 h 1284251"/>
                  <a:gd name="connsiteX45" fmla="*/ 120509 w 1869410"/>
                  <a:gd name="connsiteY45" fmla="*/ 678190 h 1284251"/>
                  <a:gd name="connsiteX46" fmla="*/ 118604 w 1869410"/>
                  <a:gd name="connsiteY46" fmla="*/ 910600 h 1284251"/>
                  <a:gd name="connsiteX47" fmla="*/ 131939 w 1869410"/>
                  <a:gd name="connsiteY47" fmla="*/ 1034425 h 1284251"/>
                  <a:gd name="connsiteX48" fmla="*/ 160514 w 1869410"/>
                  <a:gd name="connsiteY48" fmla="*/ 891550 h 1284251"/>
                  <a:gd name="connsiteX49" fmla="*/ 246239 w 1869410"/>
                  <a:gd name="connsiteY49" fmla="*/ 990610 h 1284251"/>
                  <a:gd name="connsiteX50" fmla="*/ 238619 w 1869410"/>
                  <a:gd name="connsiteY50" fmla="*/ 866785 h 1284251"/>
                  <a:gd name="connsiteX51" fmla="*/ 250049 w 1869410"/>
                  <a:gd name="connsiteY51" fmla="*/ 725815 h 1284251"/>
                  <a:gd name="connsiteX52" fmla="*/ 311009 w 1869410"/>
                  <a:gd name="connsiteY52" fmla="*/ 889645 h 1284251"/>
                  <a:gd name="connsiteX53" fmla="*/ 295769 w 1869410"/>
                  <a:gd name="connsiteY53" fmla="*/ 643900 h 1284251"/>
                  <a:gd name="connsiteX54" fmla="*/ 341489 w 1869410"/>
                  <a:gd name="connsiteY54" fmla="*/ 495310 h 1284251"/>
                  <a:gd name="connsiteX55" fmla="*/ 394829 w 1869410"/>
                  <a:gd name="connsiteY55" fmla="*/ 483880 h 1284251"/>
                  <a:gd name="connsiteX56" fmla="*/ 486269 w 1869410"/>
                  <a:gd name="connsiteY56" fmla="*/ 586750 h 1284251"/>
                  <a:gd name="connsiteX0" fmla="*/ 486269 w 1869410"/>
                  <a:gd name="connsiteY0" fmla="*/ 586750 h 1284251"/>
                  <a:gd name="connsiteX1" fmla="*/ 545324 w 1869410"/>
                  <a:gd name="connsiteY1" fmla="*/ 516265 h 1284251"/>
                  <a:gd name="connsiteX2" fmla="*/ 629144 w 1869410"/>
                  <a:gd name="connsiteY2" fmla="*/ 476260 h 1284251"/>
                  <a:gd name="connsiteX3" fmla="*/ 692009 w 1869410"/>
                  <a:gd name="connsiteY3" fmla="*/ 577225 h 1284251"/>
                  <a:gd name="connsiteX4" fmla="*/ 737729 w 1869410"/>
                  <a:gd name="connsiteY4" fmla="*/ 779155 h 1284251"/>
                  <a:gd name="connsiteX5" fmla="*/ 735824 w 1869410"/>
                  <a:gd name="connsiteY5" fmla="*/ 914410 h 1284251"/>
                  <a:gd name="connsiteX6" fmla="*/ 825359 w 1869410"/>
                  <a:gd name="connsiteY6" fmla="*/ 678190 h 1284251"/>
                  <a:gd name="connsiteX7" fmla="*/ 840599 w 1869410"/>
                  <a:gd name="connsiteY7" fmla="*/ 582940 h 1284251"/>
                  <a:gd name="connsiteX8" fmla="*/ 1103489 w 1869410"/>
                  <a:gd name="connsiteY8" fmla="*/ 870595 h 1284251"/>
                  <a:gd name="connsiteX9" fmla="*/ 1154924 w 1869410"/>
                  <a:gd name="connsiteY9" fmla="*/ 891550 h 1284251"/>
                  <a:gd name="connsiteX10" fmla="*/ 1055864 w 1869410"/>
                  <a:gd name="connsiteY10" fmla="*/ 723910 h 1284251"/>
                  <a:gd name="connsiteX11" fmla="*/ 1257794 w 1869410"/>
                  <a:gd name="connsiteY11" fmla="*/ 971560 h 1284251"/>
                  <a:gd name="connsiteX12" fmla="*/ 1233029 w 1869410"/>
                  <a:gd name="connsiteY12" fmla="*/ 849640 h 1284251"/>
                  <a:gd name="connsiteX13" fmla="*/ 1375904 w 1869410"/>
                  <a:gd name="connsiteY13" fmla="*/ 986800 h 1284251"/>
                  <a:gd name="connsiteX14" fmla="*/ 1417814 w 1869410"/>
                  <a:gd name="connsiteY14" fmla="*/ 1173490 h 1284251"/>
                  <a:gd name="connsiteX15" fmla="*/ 1444484 w 1869410"/>
                  <a:gd name="connsiteY15" fmla="*/ 1057285 h 1284251"/>
                  <a:gd name="connsiteX16" fmla="*/ 1450199 w 1869410"/>
                  <a:gd name="connsiteY16" fmla="*/ 1283980 h 1284251"/>
                  <a:gd name="connsiteX17" fmla="*/ 1495919 w 1869410"/>
                  <a:gd name="connsiteY17" fmla="*/ 1101100 h 1284251"/>
                  <a:gd name="connsiteX18" fmla="*/ 1574024 w 1869410"/>
                  <a:gd name="connsiteY18" fmla="*/ 996325 h 1284251"/>
                  <a:gd name="connsiteX19" fmla="*/ 1667369 w 1869410"/>
                  <a:gd name="connsiteY19" fmla="*/ 1021090 h 1284251"/>
                  <a:gd name="connsiteX20" fmla="*/ 1707374 w 1869410"/>
                  <a:gd name="connsiteY20" fmla="*/ 1055380 h 1284251"/>
                  <a:gd name="connsiteX21" fmla="*/ 1714994 w 1869410"/>
                  <a:gd name="connsiteY21" fmla="*/ 904885 h 1284251"/>
                  <a:gd name="connsiteX22" fmla="*/ 1716899 w 1869410"/>
                  <a:gd name="connsiteY22" fmla="*/ 802015 h 1284251"/>
                  <a:gd name="connsiteX23" fmla="*/ 1804529 w 1869410"/>
                  <a:gd name="connsiteY23" fmla="*/ 889645 h 1284251"/>
                  <a:gd name="connsiteX24" fmla="*/ 1764524 w 1869410"/>
                  <a:gd name="connsiteY24" fmla="*/ 716290 h 1284251"/>
                  <a:gd name="connsiteX25" fmla="*/ 1764524 w 1869410"/>
                  <a:gd name="connsiteY25" fmla="*/ 615325 h 1284251"/>
                  <a:gd name="connsiteX26" fmla="*/ 1869299 w 1869410"/>
                  <a:gd name="connsiteY26" fmla="*/ 708670 h 1284251"/>
                  <a:gd name="connsiteX27" fmla="*/ 1783574 w 1869410"/>
                  <a:gd name="connsiteY27" fmla="*/ 539125 h 1284251"/>
                  <a:gd name="connsiteX28" fmla="*/ 1730234 w 1869410"/>
                  <a:gd name="connsiteY28" fmla="*/ 396250 h 1284251"/>
                  <a:gd name="connsiteX29" fmla="*/ 1560689 w 1869410"/>
                  <a:gd name="connsiteY29" fmla="*/ 219085 h 1284251"/>
                  <a:gd name="connsiteX30" fmla="*/ 1427339 w 1869410"/>
                  <a:gd name="connsiteY30" fmla="*/ 129550 h 1284251"/>
                  <a:gd name="connsiteX31" fmla="*/ 1594979 w 1869410"/>
                  <a:gd name="connsiteY31" fmla="*/ 100975 h 1284251"/>
                  <a:gd name="connsiteX32" fmla="*/ 1634984 w 1869410"/>
                  <a:gd name="connsiteY32" fmla="*/ 70495 h 1284251"/>
                  <a:gd name="connsiteX33" fmla="*/ 1402574 w 1869410"/>
                  <a:gd name="connsiteY33" fmla="*/ 62875 h 1284251"/>
                  <a:gd name="connsiteX34" fmla="*/ 1191119 w 1869410"/>
                  <a:gd name="connsiteY34" fmla="*/ 17155 h 1284251"/>
                  <a:gd name="connsiteX35" fmla="*/ 981569 w 1869410"/>
                  <a:gd name="connsiteY35" fmla="*/ 10 h 1284251"/>
                  <a:gd name="connsiteX36" fmla="*/ 712964 w 1869410"/>
                  <a:gd name="connsiteY36" fmla="*/ 19060 h 1284251"/>
                  <a:gd name="connsiteX37" fmla="*/ 543419 w 1869410"/>
                  <a:gd name="connsiteY37" fmla="*/ 55255 h 1284251"/>
                  <a:gd name="connsiteX38" fmla="*/ 415784 w 1869410"/>
                  <a:gd name="connsiteY38" fmla="*/ 144790 h 1284251"/>
                  <a:gd name="connsiteX39" fmla="*/ 364349 w 1869410"/>
                  <a:gd name="connsiteY39" fmla="*/ 215275 h 1284251"/>
                  <a:gd name="connsiteX40" fmla="*/ 290054 w 1869410"/>
                  <a:gd name="connsiteY40" fmla="*/ 278140 h 1284251"/>
                  <a:gd name="connsiteX41" fmla="*/ 223379 w 1869410"/>
                  <a:gd name="connsiteY41" fmla="*/ 331480 h 1284251"/>
                  <a:gd name="connsiteX42" fmla="*/ 145274 w 1869410"/>
                  <a:gd name="connsiteY42" fmla="*/ 485785 h 1284251"/>
                  <a:gd name="connsiteX43" fmla="*/ 80504 w 1869410"/>
                  <a:gd name="connsiteY43" fmla="*/ 674380 h 1284251"/>
                  <a:gd name="connsiteX44" fmla="*/ 494 w 1869410"/>
                  <a:gd name="connsiteY44" fmla="*/ 777250 h 1284251"/>
                  <a:gd name="connsiteX45" fmla="*/ 120509 w 1869410"/>
                  <a:gd name="connsiteY45" fmla="*/ 678190 h 1284251"/>
                  <a:gd name="connsiteX46" fmla="*/ 118604 w 1869410"/>
                  <a:gd name="connsiteY46" fmla="*/ 910600 h 1284251"/>
                  <a:gd name="connsiteX47" fmla="*/ 131939 w 1869410"/>
                  <a:gd name="connsiteY47" fmla="*/ 1034425 h 1284251"/>
                  <a:gd name="connsiteX48" fmla="*/ 160514 w 1869410"/>
                  <a:gd name="connsiteY48" fmla="*/ 891550 h 1284251"/>
                  <a:gd name="connsiteX49" fmla="*/ 246239 w 1869410"/>
                  <a:gd name="connsiteY49" fmla="*/ 990610 h 1284251"/>
                  <a:gd name="connsiteX50" fmla="*/ 238619 w 1869410"/>
                  <a:gd name="connsiteY50" fmla="*/ 866785 h 1284251"/>
                  <a:gd name="connsiteX51" fmla="*/ 250049 w 1869410"/>
                  <a:gd name="connsiteY51" fmla="*/ 725815 h 1284251"/>
                  <a:gd name="connsiteX52" fmla="*/ 311009 w 1869410"/>
                  <a:gd name="connsiteY52" fmla="*/ 889645 h 1284251"/>
                  <a:gd name="connsiteX53" fmla="*/ 295769 w 1869410"/>
                  <a:gd name="connsiteY53" fmla="*/ 643900 h 1284251"/>
                  <a:gd name="connsiteX54" fmla="*/ 341489 w 1869410"/>
                  <a:gd name="connsiteY54" fmla="*/ 495310 h 1284251"/>
                  <a:gd name="connsiteX55" fmla="*/ 394829 w 1869410"/>
                  <a:gd name="connsiteY55" fmla="*/ 483880 h 1284251"/>
                  <a:gd name="connsiteX56" fmla="*/ 486269 w 1869410"/>
                  <a:gd name="connsiteY56" fmla="*/ 586750 h 1284251"/>
                  <a:gd name="connsiteX0" fmla="*/ 486269 w 1869410"/>
                  <a:gd name="connsiteY0" fmla="*/ 586750 h 1284251"/>
                  <a:gd name="connsiteX1" fmla="*/ 545324 w 1869410"/>
                  <a:gd name="connsiteY1" fmla="*/ 516265 h 1284251"/>
                  <a:gd name="connsiteX2" fmla="*/ 629144 w 1869410"/>
                  <a:gd name="connsiteY2" fmla="*/ 476260 h 1284251"/>
                  <a:gd name="connsiteX3" fmla="*/ 692009 w 1869410"/>
                  <a:gd name="connsiteY3" fmla="*/ 577225 h 1284251"/>
                  <a:gd name="connsiteX4" fmla="*/ 737729 w 1869410"/>
                  <a:gd name="connsiteY4" fmla="*/ 779155 h 1284251"/>
                  <a:gd name="connsiteX5" fmla="*/ 735824 w 1869410"/>
                  <a:gd name="connsiteY5" fmla="*/ 914410 h 1284251"/>
                  <a:gd name="connsiteX6" fmla="*/ 825359 w 1869410"/>
                  <a:gd name="connsiteY6" fmla="*/ 678190 h 1284251"/>
                  <a:gd name="connsiteX7" fmla="*/ 840599 w 1869410"/>
                  <a:gd name="connsiteY7" fmla="*/ 582940 h 1284251"/>
                  <a:gd name="connsiteX8" fmla="*/ 1103489 w 1869410"/>
                  <a:gd name="connsiteY8" fmla="*/ 870595 h 1284251"/>
                  <a:gd name="connsiteX9" fmla="*/ 1154924 w 1869410"/>
                  <a:gd name="connsiteY9" fmla="*/ 891550 h 1284251"/>
                  <a:gd name="connsiteX10" fmla="*/ 1055864 w 1869410"/>
                  <a:gd name="connsiteY10" fmla="*/ 723910 h 1284251"/>
                  <a:gd name="connsiteX11" fmla="*/ 1257794 w 1869410"/>
                  <a:gd name="connsiteY11" fmla="*/ 971560 h 1284251"/>
                  <a:gd name="connsiteX12" fmla="*/ 1233029 w 1869410"/>
                  <a:gd name="connsiteY12" fmla="*/ 849640 h 1284251"/>
                  <a:gd name="connsiteX13" fmla="*/ 1375904 w 1869410"/>
                  <a:gd name="connsiteY13" fmla="*/ 986800 h 1284251"/>
                  <a:gd name="connsiteX14" fmla="*/ 1417814 w 1869410"/>
                  <a:gd name="connsiteY14" fmla="*/ 1173490 h 1284251"/>
                  <a:gd name="connsiteX15" fmla="*/ 1444484 w 1869410"/>
                  <a:gd name="connsiteY15" fmla="*/ 1057285 h 1284251"/>
                  <a:gd name="connsiteX16" fmla="*/ 1450199 w 1869410"/>
                  <a:gd name="connsiteY16" fmla="*/ 1283980 h 1284251"/>
                  <a:gd name="connsiteX17" fmla="*/ 1495919 w 1869410"/>
                  <a:gd name="connsiteY17" fmla="*/ 1101100 h 1284251"/>
                  <a:gd name="connsiteX18" fmla="*/ 1574024 w 1869410"/>
                  <a:gd name="connsiteY18" fmla="*/ 996325 h 1284251"/>
                  <a:gd name="connsiteX19" fmla="*/ 1667369 w 1869410"/>
                  <a:gd name="connsiteY19" fmla="*/ 1021090 h 1284251"/>
                  <a:gd name="connsiteX20" fmla="*/ 1707374 w 1869410"/>
                  <a:gd name="connsiteY20" fmla="*/ 1055380 h 1284251"/>
                  <a:gd name="connsiteX21" fmla="*/ 1714994 w 1869410"/>
                  <a:gd name="connsiteY21" fmla="*/ 904885 h 1284251"/>
                  <a:gd name="connsiteX22" fmla="*/ 1716899 w 1869410"/>
                  <a:gd name="connsiteY22" fmla="*/ 802015 h 1284251"/>
                  <a:gd name="connsiteX23" fmla="*/ 1804529 w 1869410"/>
                  <a:gd name="connsiteY23" fmla="*/ 889645 h 1284251"/>
                  <a:gd name="connsiteX24" fmla="*/ 1764524 w 1869410"/>
                  <a:gd name="connsiteY24" fmla="*/ 716290 h 1284251"/>
                  <a:gd name="connsiteX25" fmla="*/ 1764524 w 1869410"/>
                  <a:gd name="connsiteY25" fmla="*/ 615325 h 1284251"/>
                  <a:gd name="connsiteX26" fmla="*/ 1869299 w 1869410"/>
                  <a:gd name="connsiteY26" fmla="*/ 708670 h 1284251"/>
                  <a:gd name="connsiteX27" fmla="*/ 1783574 w 1869410"/>
                  <a:gd name="connsiteY27" fmla="*/ 539125 h 1284251"/>
                  <a:gd name="connsiteX28" fmla="*/ 1730234 w 1869410"/>
                  <a:gd name="connsiteY28" fmla="*/ 396250 h 1284251"/>
                  <a:gd name="connsiteX29" fmla="*/ 1560689 w 1869410"/>
                  <a:gd name="connsiteY29" fmla="*/ 219085 h 1284251"/>
                  <a:gd name="connsiteX30" fmla="*/ 1427339 w 1869410"/>
                  <a:gd name="connsiteY30" fmla="*/ 129550 h 1284251"/>
                  <a:gd name="connsiteX31" fmla="*/ 1594979 w 1869410"/>
                  <a:gd name="connsiteY31" fmla="*/ 100975 h 1284251"/>
                  <a:gd name="connsiteX32" fmla="*/ 1634984 w 1869410"/>
                  <a:gd name="connsiteY32" fmla="*/ 70495 h 1284251"/>
                  <a:gd name="connsiteX33" fmla="*/ 1402574 w 1869410"/>
                  <a:gd name="connsiteY33" fmla="*/ 62875 h 1284251"/>
                  <a:gd name="connsiteX34" fmla="*/ 1191119 w 1869410"/>
                  <a:gd name="connsiteY34" fmla="*/ 17155 h 1284251"/>
                  <a:gd name="connsiteX35" fmla="*/ 981569 w 1869410"/>
                  <a:gd name="connsiteY35" fmla="*/ 10 h 1284251"/>
                  <a:gd name="connsiteX36" fmla="*/ 712964 w 1869410"/>
                  <a:gd name="connsiteY36" fmla="*/ 19060 h 1284251"/>
                  <a:gd name="connsiteX37" fmla="*/ 543419 w 1869410"/>
                  <a:gd name="connsiteY37" fmla="*/ 55255 h 1284251"/>
                  <a:gd name="connsiteX38" fmla="*/ 415784 w 1869410"/>
                  <a:gd name="connsiteY38" fmla="*/ 144790 h 1284251"/>
                  <a:gd name="connsiteX39" fmla="*/ 364349 w 1869410"/>
                  <a:gd name="connsiteY39" fmla="*/ 215275 h 1284251"/>
                  <a:gd name="connsiteX40" fmla="*/ 290054 w 1869410"/>
                  <a:gd name="connsiteY40" fmla="*/ 278140 h 1284251"/>
                  <a:gd name="connsiteX41" fmla="*/ 223379 w 1869410"/>
                  <a:gd name="connsiteY41" fmla="*/ 331480 h 1284251"/>
                  <a:gd name="connsiteX42" fmla="*/ 145274 w 1869410"/>
                  <a:gd name="connsiteY42" fmla="*/ 485785 h 1284251"/>
                  <a:gd name="connsiteX43" fmla="*/ 80504 w 1869410"/>
                  <a:gd name="connsiteY43" fmla="*/ 674380 h 1284251"/>
                  <a:gd name="connsiteX44" fmla="*/ 494 w 1869410"/>
                  <a:gd name="connsiteY44" fmla="*/ 777250 h 1284251"/>
                  <a:gd name="connsiteX45" fmla="*/ 120509 w 1869410"/>
                  <a:gd name="connsiteY45" fmla="*/ 678190 h 1284251"/>
                  <a:gd name="connsiteX46" fmla="*/ 118604 w 1869410"/>
                  <a:gd name="connsiteY46" fmla="*/ 910600 h 1284251"/>
                  <a:gd name="connsiteX47" fmla="*/ 131939 w 1869410"/>
                  <a:gd name="connsiteY47" fmla="*/ 1034425 h 1284251"/>
                  <a:gd name="connsiteX48" fmla="*/ 160514 w 1869410"/>
                  <a:gd name="connsiteY48" fmla="*/ 891550 h 1284251"/>
                  <a:gd name="connsiteX49" fmla="*/ 246239 w 1869410"/>
                  <a:gd name="connsiteY49" fmla="*/ 990610 h 1284251"/>
                  <a:gd name="connsiteX50" fmla="*/ 238619 w 1869410"/>
                  <a:gd name="connsiteY50" fmla="*/ 866785 h 1284251"/>
                  <a:gd name="connsiteX51" fmla="*/ 250049 w 1869410"/>
                  <a:gd name="connsiteY51" fmla="*/ 725815 h 1284251"/>
                  <a:gd name="connsiteX52" fmla="*/ 311009 w 1869410"/>
                  <a:gd name="connsiteY52" fmla="*/ 889645 h 1284251"/>
                  <a:gd name="connsiteX53" fmla="*/ 295769 w 1869410"/>
                  <a:gd name="connsiteY53" fmla="*/ 643900 h 1284251"/>
                  <a:gd name="connsiteX54" fmla="*/ 341489 w 1869410"/>
                  <a:gd name="connsiteY54" fmla="*/ 495310 h 1284251"/>
                  <a:gd name="connsiteX55" fmla="*/ 394829 w 1869410"/>
                  <a:gd name="connsiteY55" fmla="*/ 483880 h 1284251"/>
                  <a:gd name="connsiteX56" fmla="*/ 486269 w 1869410"/>
                  <a:gd name="connsiteY56" fmla="*/ 586750 h 1284251"/>
                  <a:gd name="connsiteX0" fmla="*/ 486269 w 1869410"/>
                  <a:gd name="connsiteY0" fmla="*/ 586750 h 1284248"/>
                  <a:gd name="connsiteX1" fmla="*/ 545324 w 1869410"/>
                  <a:gd name="connsiteY1" fmla="*/ 516265 h 1284248"/>
                  <a:gd name="connsiteX2" fmla="*/ 629144 w 1869410"/>
                  <a:gd name="connsiteY2" fmla="*/ 476260 h 1284248"/>
                  <a:gd name="connsiteX3" fmla="*/ 692009 w 1869410"/>
                  <a:gd name="connsiteY3" fmla="*/ 577225 h 1284248"/>
                  <a:gd name="connsiteX4" fmla="*/ 737729 w 1869410"/>
                  <a:gd name="connsiteY4" fmla="*/ 779155 h 1284248"/>
                  <a:gd name="connsiteX5" fmla="*/ 735824 w 1869410"/>
                  <a:gd name="connsiteY5" fmla="*/ 914410 h 1284248"/>
                  <a:gd name="connsiteX6" fmla="*/ 825359 w 1869410"/>
                  <a:gd name="connsiteY6" fmla="*/ 678190 h 1284248"/>
                  <a:gd name="connsiteX7" fmla="*/ 840599 w 1869410"/>
                  <a:gd name="connsiteY7" fmla="*/ 582940 h 1284248"/>
                  <a:gd name="connsiteX8" fmla="*/ 1103489 w 1869410"/>
                  <a:gd name="connsiteY8" fmla="*/ 870595 h 1284248"/>
                  <a:gd name="connsiteX9" fmla="*/ 1154924 w 1869410"/>
                  <a:gd name="connsiteY9" fmla="*/ 891550 h 1284248"/>
                  <a:gd name="connsiteX10" fmla="*/ 1055864 w 1869410"/>
                  <a:gd name="connsiteY10" fmla="*/ 723910 h 1284248"/>
                  <a:gd name="connsiteX11" fmla="*/ 1257794 w 1869410"/>
                  <a:gd name="connsiteY11" fmla="*/ 971560 h 1284248"/>
                  <a:gd name="connsiteX12" fmla="*/ 1233029 w 1869410"/>
                  <a:gd name="connsiteY12" fmla="*/ 849640 h 1284248"/>
                  <a:gd name="connsiteX13" fmla="*/ 1375904 w 1869410"/>
                  <a:gd name="connsiteY13" fmla="*/ 986800 h 1284248"/>
                  <a:gd name="connsiteX14" fmla="*/ 1417814 w 1869410"/>
                  <a:gd name="connsiteY14" fmla="*/ 1173490 h 1284248"/>
                  <a:gd name="connsiteX15" fmla="*/ 1444484 w 1869410"/>
                  <a:gd name="connsiteY15" fmla="*/ 1057285 h 1284248"/>
                  <a:gd name="connsiteX16" fmla="*/ 1450199 w 1869410"/>
                  <a:gd name="connsiteY16" fmla="*/ 1283980 h 1284248"/>
                  <a:gd name="connsiteX17" fmla="*/ 1495919 w 1869410"/>
                  <a:gd name="connsiteY17" fmla="*/ 1101100 h 1284248"/>
                  <a:gd name="connsiteX18" fmla="*/ 1577834 w 1869410"/>
                  <a:gd name="connsiteY18" fmla="*/ 1003945 h 1284248"/>
                  <a:gd name="connsiteX19" fmla="*/ 1667369 w 1869410"/>
                  <a:gd name="connsiteY19" fmla="*/ 1021090 h 1284248"/>
                  <a:gd name="connsiteX20" fmla="*/ 1707374 w 1869410"/>
                  <a:gd name="connsiteY20" fmla="*/ 1055380 h 1284248"/>
                  <a:gd name="connsiteX21" fmla="*/ 1714994 w 1869410"/>
                  <a:gd name="connsiteY21" fmla="*/ 904885 h 1284248"/>
                  <a:gd name="connsiteX22" fmla="*/ 1716899 w 1869410"/>
                  <a:gd name="connsiteY22" fmla="*/ 802015 h 1284248"/>
                  <a:gd name="connsiteX23" fmla="*/ 1804529 w 1869410"/>
                  <a:gd name="connsiteY23" fmla="*/ 889645 h 1284248"/>
                  <a:gd name="connsiteX24" fmla="*/ 1764524 w 1869410"/>
                  <a:gd name="connsiteY24" fmla="*/ 716290 h 1284248"/>
                  <a:gd name="connsiteX25" fmla="*/ 1764524 w 1869410"/>
                  <a:gd name="connsiteY25" fmla="*/ 615325 h 1284248"/>
                  <a:gd name="connsiteX26" fmla="*/ 1869299 w 1869410"/>
                  <a:gd name="connsiteY26" fmla="*/ 708670 h 1284248"/>
                  <a:gd name="connsiteX27" fmla="*/ 1783574 w 1869410"/>
                  <a:gd name="connsiteY27" fmla="*/ 539125 h 1284248"/>
                  <a:gd name="connsiteX28" fmla="*/ 1730234 w 1869410"/>
                  <a:gd name="connsiteY28" fmla="*/ 396250 h 1284248"/>
                  <a:gd name="connsiteX29" fmla="*/ 1560689 w 1869410"/>
                  <a:gd name="connsiteY29" fmla="*/ 219085 h 1284248"/>
                  <a:gd name="connsiteX30" fmla="*/ 1427339 w 1869410"/>
                  <a:gd name="connsiteY30" fmla="*/ 129550 h 1284248"/>
                  <a:gd name="connsiteX31" fmla="*/ 1594979 w 1869410"/>
                  <a:gd name="connsiteY31" fmla="*/ 100975 h 1284248"/>
                  <a:gd name="connsiteX32" fmla="*/ 1634984 w 1869410"/>
                  <a:gd name="connsiteY32" fmla="*/ 70495 h 1284248"/>
                  <a:gd name="connsiteX33" fmla="*/ 1402574 w 1869410"/>
                  <a:gd name="connsiteY33" fmla="*/ 62875 h 1284248"/>
                  <a:gd name="connsiteX34" fmla="*/ 1191119 w 1869410"/>
                  <a:gd name="connsiteY34" fmla="*/ 17155 h 1284248"/>
                  <a:gd name="connsiteX35" fmla="*/ 981569 w 1869410"/>
                  <a:gd name="connsiteY35" fmla="*/ 10 h 1284248"/>
                  <a:gd name="connsiteX36" fmla="*/ 712964 w 1869410"/>
                  <a:gd name="connsiteY36" fmla="*/ 19060 h 1284248"/>
                  <a:gd name="connsiteX37" fmla="*/ 543419 w 1869410"/>
                  <a:gd name="connsiteY37" fmla="*/ 55255 h 1284248"/>
                  <a:gd name="connsiteX38" fmla="*/ 415784 w 1869410"/>
                  <a:gd name="connsiteY38" fmla="*/ 144790 h 1284248"/>
                  <a:gd name="connsiteX39" fmla="*/ 364349 w 1869410"/>
                  <a:gd name="connsiteY39" fmla="*/ 215275 h 1284248"/>
                  <a:gd name="connsiteX40" fmla="*/ 290054 w 1869410"/>
                  <a:gd name="connsiteY40" fmla="*/ 278140 h 1284248"/>
                  <a:gd name="connsiteX41" fmla="*/ 223379 w 1869410"/>
                  <a:gd name="connsiteY41" fmla="*/ 331480 h 1284248"/>
                  <a:gd name="connsiteX42" fmla="*/ 145274 w 1869410"/>
                  <a:gd name="connsiteY42" fmla="*/ 485785 h 1284248"/>
                  <a:gd name="connsiteX43" fmla="*/ 80504 w 1869410"/>
                  <a:gd name="connsiteY43" fmla="*/ 674380 h 1284248"/>
                  <a:gd name="connsiteX44" fmla="*/ 494 w 1869410"/>
                  <a:gd name="connsiteY44" fmla="*/ 777250 h 1284248"/>
                  <a:gd name="connsiteX45" fmla="*/ 120509 w 1869410"/>
                  <a:gd name="connsiteY45" fmla="*/ 678190 h 1284248"/>
                  <a:gd name="connsiteX46" fmla="*/ 118604 w 1869410"/>
                  <a:gd name="connsiteY46" fmla="*/ 910600 h 1284248"/>
                  <a:gd name="connsiteX47" fmla="*/ 131939 w 1869410"/>
                  <a:gd name="connsiteY47" fmla="*/ 1034425 h 1284248"/>
                  <a:gd name="connsiteX48" fmla="*/ 160514 w 1869410"/>
                  <a:gd name="connsiteY48" fmla="*/ 891550 h 1284248"/>
                  <a:gd name="connsiteX49" fmla="*/ 246239 w 1869410"/>
                  <a:gd name="connsiteY49" fmla="*/ 990610 h 1284248"/>
                  <a:gd name="connsiteX50" fmla="*/ 238619 w 1869410"/>
                  <a:gd name="connsiteY50" fmla="*/ 866785 h 1284248"/>
                  <a:gd name="connsiteX51" fmla="*/ 250049 w 1869410"/>
                  <a:gd name="connsiteY51" fmla="*/ 725815 h 1284248"/>
                  <a:gd name="connsiteX52" fmla="*/ 311009 w 1869410"/>
                  <a:gd name="connsiteY52" fmla="*/ 889645 h 1284248"/>
                  <a:gd name="connsiteX53" fmla="*/ 295769 w 1869410"/>
                  <a:gd name="connsiteY53" fmla="*/ 643900 h 1284248"/>
                  <a:gd name="connsiteX54" fmla="*/ 341489 w 1869410"/>
                  <a:gd name="connsiteY54" fmla="*/ 495310 h 1284248"/>
                  <a:gd name="connsiteX55" fmla="*/ 394829 w 1869410"/>
                  <a:gd name="connsiteY55" fmla="*/ 483880 h 1284248"/>
                  <a:gd name="connsiteX56" fmla="*/ 486269 w 1869410"/>
                  <a:gd name="connsiteY56" fmla="*/ 586750 h 1284248"/>
                  <a:gd name="connsiteX0" fmla="*/ 486269 w 1869410"/>
                  <a:gd name="connsiteY0" fmla="*/ 586750 h 1238621"/>
                  <a:gd name="connsiteX1" fmla="*/ 545324 w 1869410"/>
                  <a:gd name="connsiteY1" fmla="*/ 516265 h 1238621"/>
                  <a:gd name="connsiteX2" fmla="*/ 629144 w 1869410"/>
                  <a:gd name="connsiteY2" fmla="*/ 476260 h 1238621"/>
                  <a:gd name="connsiteX3" fmla="*/ 692009 w 1869410"/>
                  <a:gd name="connsiteY3" fmla="*/ 577225 h 1238621"/>
                  <a:gd name="connsiteX4" fmla="*/ 737729 w 1869410"/>
                  <a:gd name="connsiteY4" fmla="*/ 779155 h 1238621"/>
                  <a:gd name="connsiteX5" fmla="*/ 735824 w 1869410"/>
                  <a:gd name="connsiteY5" fmla="*/ 914410 h 1238621"/>
                  <a:gd name="connsiteX6" fmla="*/ 825359 w 1869410"/>
                  <a:gd name="connsiteY6" fmla="*/ 678190 h 1238621"/>
                  <a:gd name="connsiteX7" fmla="*/ 840599 w 1869410"/>
                  <a:gd name="connsiteY7" fmla="*/ 582940 h 1238621"/>
                  <a:gd name="connsiteX8" fmla="*/ 1103489 w 1869410"/>
                  <a:gd name="connsiteY8" fmla="*/ 870595 h 1238621"/>
                  <a:gd name="connsiteX9" fmla="*/ 1154924 w 1869410"/>
                  <a:gd name="connsiteY9" fmla="*/ 891550 h 1238621"/>
                  <a:gd name="connsiteX10" fmla="*/ 1055864 w 1869410"/>
                  <a:gd name="connsiteY10" fmla="*/ 723910 h 1238621"/>
                  <a:gd name="connsiteX11" fmla="*/ 1257794 w 1869410"/>
                  <a:gd name="connsiteY11" fmla="*/ 971560 h 1238621"/>
                  <a:gd name="connsiteX12" fmla="*/ 1233029 w 1869410"/>
                  <a:gd name="connsiteY12" fmla="*/ 849640 h 1238621"/>
                  <a:gd name="connsiteX13" fmla="*/ 1375904 w 1869410"/>
                  <a:gd name="connsiteY13" fmla="*/ 986800 h 1238621"/>
                  <a:gd name="connsiteX14" fmla="*/ 1417814 w 1869410"/>
                  <a:gd name="connsiteY14" fmla="*/ 1173490 h 1238621"/>
                  <a:gd name="connsiteX15" fmla="*/ 1444484 w 1869410"/>
                  <a:gd name="connsiteY15" fmla="*/ 1057285 h 1238621"/>
                  <a:gd name="connsiteX16" fmla="*/ 1442579 w 1869410"/>
                  <a:gd name="connsiteY16" fmla="*/ 1238260 h 1238621"/>
                  <a:gd name="connsiteX17" fmla="*/ 1495919 w 1869410"/>
                  <a:gd name="connsiteY17" fmla="*/ 1101100 h 1238621"/>
                  <a:gd name="connsiteX18" fmla="*/ 1577834 w 1869410"/>
                  <a:gd name="connsiteY18" fmla="*/ 1003945 h 1238621"/>
                  <a:gd name="connsiteX19" fmla="*/ 1667369 w 1869410"/>
                  <a:gd name="connsiteY19" fmla="*/ 1021090 h 1238621"/>
                  <a:gd name="connsiteX20" fmla="*/ 1707374 w 1869410"/>
                  <a:gd name="connsiteY20" fmla="*/ 1055380 h 1238621"/>
                  <a:gd name="connsiteX21" fmla="*/ 1714994 w 1869410"/>
                  <a:gd name="connsiteY21" fmla="*/ 904885 h 1238621"/>
                  <a:gd name="connsiteX22" fmla="*/ 1716899 w 1869410"/>
                  <a:gd name="connsiteY22" fmla="*/ 802015 h 1238621"/>
                  <a:gd name="connsiteX23" fmla="*/ 1804529 w 1869410"/>
                  <a:gd name="connsiteY23" fmla="*/ 889645 h 1238621"/>
                  <a:gd name="connsiteX24" fmla="*/ 1764524 w 1869410"/>
                  <a:gd name="connsiteY24" fmla="*/ 716290 h 1238621"/>
                  <a:gd name="connsiteX25" fmla="*/ 1764524 w 1869410"/>
                  <a:gd name="connsiteY25" fmla="*/ 615325 h 1238621"/>
                  <a:gd name="connsiteX26" fmla="*/ 1869299 w 1869410"/>
                  <a:gd name="connsiteY26" fmla="*/ 708670 h 1238621"/>
                  <a:gd name="connsiteX27" fmla="*/ 1783574 w 1869410"/>
                  <a:gd name="connsiteY27" fmla="*/ 539125 h 1238621"/>
                  <a:gd name="connsiteX28" fmla="*/ 1730234 w 1869410"/>
                  <a:gd name="connsiteY28" fmla="*/ 396250 h 1238621"/>
                  <a:gd name="connsiteX29" fmla="*/ 1560689 w 1869410"/>
                  <a:gd name="connsiteY29" fmla="*/ 219085 h 1238621"/>
                  <a:gd name="connsiteX30" fmla="*/ 1427339 w 1869410"/>
                  <a:gd name="connsiteY30" fmla="*/ 129550 h 1238621"/>
                  <a:gd name="connsiteX31" fmla="*/ 1594979 w 1869410"/>
                  <a:gd name="connsiteY31" fmla="*/ 100975 h 1238621"/>
                  <a:gd name="connsiteX32" fmla="*/ 1634984 w 1869410"/>
                  <a:gd name="connsiteY32" fmla="*/ 70495 h 1238621"/>
                  <a:gd name="connsiteX33" fmla="*/ 1402574 w 1869410"/>
                  <a:gd name="connsiteY33" fmla="*/ 62875 h 1238621"/>
                  <a:gd name="connsiteX34" fmla="*/ 1191119 w 1869410"/>
                  <a:gd name="connsiteY34" fmla="*/ 17155 h 1238621"/>
                  <a:gd name="connsiteX35" fmla="*/ 981569 w 1869410"/>
                  <a:gd name="connsiteY35" fmla="*/ 10 h 1238621"/>
                  <a:gd name="connsiteX36" fmla="*/ 712964 w 1869410"/>
                  <a:gd name="connsiteY36" fmla="*/ 19060 h 1238621"/>
                  <a:gd name="connsiteX37" fmla="*/ 543419 w 1869410"/>
                  <a:gd name="connsiteY37" fmla="*/ 55255 h 1238621"/>
                  <a:gd name="connsiteX38" fmla="*/ 415784 w 1869410"/>
                  <a:gd name="connsiteY38" fmla="*/ 144790 h 1238621"/>
                  <a:gd name="connsiteX39" fmla="*/ 364349 w 1869410"/>
                  <a:gd name="connsiteY39" fmla="*/ 215275 h 1238621"/>
                  <a:gd name="connsiteX40" fmla="*/ 290054 w 1869410"/>
                  <a:gd name="connsiteY40" fmla="*/ 278140 h 1238621"/>
                  <a:gd name="connsiteX41" fmla="*/ 223379 w 1869410"/>
                  <a:gd name="connsiteY41" fmla="*/ 331480 h 1238621"/>
                  <a:gd name="connsiteX42" fmla="*/ 145274 w 1869410"/>
                  <a:gd name="connsiteY42" fmla="*/ 485785 h 1238621"/>
                  <a:gd name="connsiteX43" fmla="*/ 80504 w 1869410"/>
                  <a:gd name="connsiteY43" fmla="*/ 674380 h 1238621"/>
                  <a:gd name="connsiteX44" fmla="*/ 494 w 1869410"/>
                  <a:gd name="connsiteY44" fmla="*/ 777250 h 1238621"/>
                  <a:gd name="connsiteX45" fmla="*/ 120509 w 1869410"/>
                  <a:gd name="connsiteY45" fmla="*/ 678190 h 1238621"/>
                  <a:gd name="connsiteX46" fmla="*/ 118604 w 1869410"/>
                  <a:gd name="connsiteY46" fmla="*/ 910600 h 1238621"/>
                  <a:gd name="connsiteX47" fmla="*/ 131939 w 1869410"/>
                  <a:gd name="connsiteY47" fmla="*/ 1034425 h 1238621"/>
                  <a:gd name="connsiteX48" fmla="*/ 160514 w 1869410"/>
                  <a:gd name="connsiteY48" fmla="*/ 891550 h 1238621"/>
                  <a:gd name="connsiteX49" fmla="*/ 246239 w 1869410"/>
                  <a:gd name="connsiteY49" fmla="*/ 990610 h 1238621"/>
                  <a:gd name="connsiteX50" fmla="*/ 238619 w 1869410"/>
                  <a:gd name="connsiteY50" fmla="*/ 866785 h 1238621"/>
                  <a:gd name="connsiteX51" fmla="*/ 250049 w 1869410"/>
                  <a:gd name="connsiteY51" fmla="*/ 725815 h 1238621"/>
                  <a:gd name="connsiteX52" fmla="*/ 311009 w 1869410"/>
                  <a:gd name="connsiteY52" fmla="*/ 889645 h 1238621"/>
                  <a:gd name="connsiteX53" fmla="*/ 295769 w 1869410"/>
                  <a:gd name="connsiteY53" fmla="*/ 643900 h 1238621"/>
                  <a:gd name="connsiteX54" fmla="*/ 341489 w 1869410"/>
                  <a:gd name="connsiteY54" fmla="*/ 495310 h 1238621"/>
                  <a:gd name="connsiteX55" fmla="*/ 394829 w 1869410"/>
                  <a:gd name="connsiteY55" fmla="*/ 483880 h 1238621"/>
                  <a:gd name="connsiteX56" fmla="*/ 486269 w 1869410"/>
                  <a:gd name="connsiteY56" fmla="*/ 586750 h 1238621"/>
                  <a:gd name="connsiteX0" fmla="*/ 486269 w 1869410"/>
                  <a:gd name="connsiteY0" fmla="*/ 586750 h 1238621"/>
                  <a:gd name="connsiteX1" fmla="*/ 545324 w 1869410"/>
                  <a:gd name="connsiteY1" fmla="*/ 516265 h 1238621"/>
                  <a:gd name="connsiteX2" fmla="*/ 629144 w 1869410"/>
                  <a:gd name="connsiteY2" fmla="*/ 476260 h 1238621"/>
                  <a:gd name="connsiteX3" fmla="*/ 692009 w 1869410"/>
                  <a:gd name="connsiteY3" fmla="*/ 577225 h 1238621"/>
                  <a:gd name="connsiteX4" fmla="*/ 737729 w 1869410"/>
                  <a:gd name="connsiteY4" fmla="*/ 779155 h 1238621"/>
                  <a:gd name="connsiteX5" fmla="*/ 735824 w 1869410"/>
                  <a:gd name="connsiteY5" fmla="*/ 914410 h 1238621"/>
                  <a:gd name="connsiteX6" fmla="*/ 825359 w 1869410"/>
                  <a:gd name="connsiteY6" fmla="*/ 678190 h 1238621"/>
                  <a:gd name="connsiteX7" fmla="*/ 840599 w 1869410"/>
                  <a:gd name="connsiteY7" fmla="*/ 582940 h 1238621"/>
                  <a:gd name="connsiteX8" fmla="*/ 1103489 w 1869410"/>
                  <a:gd name="connsiteY8" fmla="*/ 870595 h 1238621"/>
                  <a:gd name="connsiteX9" fmla="*/ 1154924 w 1869410"/>
                  <a:gd name="connsiteY9" fmla="*/ 891550 h 1238621"/>
                  <a:gd name="connsiteX10" fmla="*/ 1055864 w 1869410"/>
                  <a:gd name="connsiteY10" fmla="*/ 723910 h 1238621"/>
                  <a:gd name="connsiteX11" fmla="*/ 1257794 w 1869410"/>
                  <a:gd name="connsiteY11" fmla="*/ 971560 h 1238621"/>
                  <a:gd name="connsiteX12" fmla="*/ 1233029 w 1869410"/>
                  <a:gd name="connsiteY12" fmla="*/ 849640 h 1238621"/>
                  <a:gd name="connsiteX13" fmla="*/ 1358759 w 1869410"/>
                  <a:gd name="connsiteY13" fmla="*/ 958225 h 1238621"/>
                  <a:gd name="connsiteX14" fmla="*/ 1417814 w 1869410"/>
                  <a:gd name="connsiteY14" fmla="*/ 1173490 h 1238621"/>
                  <a:gd name="connsiteX15" fmla="*/ 1444484 w 1869410"/>
                  <a:gd name="connsiteY15" fmla="*/ 1057285 h 1238621"/>
                  <a:gd name="connsiteX16" fmla="*/ 1442579 w 1869410"/>
                  <a:gd name="connsiteY16" fmla="*/ 1238260 h 1238621"/>
                  <a:gd name="connsiteX17" fmla="*/ 1495919 w 1869410"/>
                  <a:gd name="connsiteY17" fmla="*/ 1101100 h 1238621"/>
                  <a:gd name="connsiteX18" fmla="*/ 1577834 w 1869410"/>
                  <a:gd name="connsiteY18" fmla="*/ 1003945 h 1238621"/>
                  <a:gd name="connsiteX19" fmla="*/ 1667369 w 1869410"/>
                  <a:gd name="connsiteY19" fmla="*/ 1021090 h 1238621"/>
                  <a:gd name="connsiteX20" fmla="*/ 1707374 w 1869410"/>
                  <a:gd name="connsiteY20" fmla="*/ 1055380 h 1238621"/>
                  <a:gd name="connsiteX21" fmla="*/ 1714994 w 1869410"/>
                  <a:gd name="connsiteY21" fmla="*/ 904885 h 1238621"/>
                  <a:gd name="connsiteX22" fmla="*/ 1716899 w 1869410"/>
                  <a:gd name="connsiteY22" fmla="*/ 802015 h 1238621"/>
                  <a:gd name="connsiteX23" fmla="*/ 1804529 w 1869410"/>
                  <a:gd name="connsiteY23" fmla="*/ 889645 h 1238621"/>
                  <a:gd name="connsiteX24" fmla="*/ 1764524 w 1869410"/>
                  <a:gd name="connsiteY24" fmla="*/ 716290 h 1238621"/>
                  <a:gd name="connsiteX25" fmla="*/ 1764524 w 1869410"/>
                  <a:gd name="connsiteY25" fmla="*/ 615325 h 1238621"/>
                  <a:gd name="connsiteX26" fmla="*/ 1869299 w 1869410"/>
                  <a:gd name="connsiteY26" fmla="*/ 708670 h 1238621"/>
                  <a:gd name="connsiteX27" fmla="*/ 1783574 w 1869410"/>
                  <a:gd name="connsiteY27" fmla="*/ 539125 h 1238621"/>
                  <a:gd name="connsiteX28" fmla="*/ 1730234 w 1869410"/>
                  <a:gd name="connsiteY28" fmla="*/ 396250 h 1238621"/>
                  <a:gd name="connsiteX29" fmla="*/ 1560689 w 1869410"/>
                  <a:gd name="connsiteY29" fmla="*/ 219085 h 1238621"/>
                  <a:gd name="connsiteX30" fmla="*/ 1427339 w 1869410"/>
                  <a:gd name="connsiteY30" fmla="*/ 129550 h 1238621"/>
                  <a:gd name="connsiteX31" fmla="*/ 1594979 w 1869410"/>
                  <a:gd name="connsiteY31" fmla="*/ 100975 h 1238621"/>
                  <a:gd name="connsiteX32" fmla="*/ 1634984 w 1869410"/>
                  <a:gd name="connsiteY32" fmla="*/ 70495 h 1238621"/>
                  <a:gd name="connsiteX33" fmla="*/ 1402574 w 1869410"/>
                  <a:gd name="connsiteY33" fmla="*/ 62875 h 1238621"/>
                  <a:gd name="connsiteX34" fmla="*/ 1191119 w 1869410"/>
                  <a:gd name="connsiteY34" fmla="*/ 17155 h 1238621"/>
                  <a:gd name="connsiteX35" fmla="*/ 981569 w 1869410"/>
                  <a:gd name="connsiteY35" fmla="*/ 10 h 1238621"/>
                  <a:gd name="connsiteX36" fmla="*/ 712964 w 1869410"/>
                  <a:gd name="connsiteY36" fmla="*/ 19060 h 1238621"/>
                  <a:gd name="connsiteX37" fmla="*/ 543419 w 1869410"/>
                  <a:gd name="connsiteY37" fmla="*/ 55255 h 1238621"/>
                  <a:gd name="connsiteX38" fmla="*/ 415784 w 1869410"/>
                  <a:gd name="connsiteY38" fmla="*/ 144790 h 1238621"/>
                  <a:gd name="connsiteX39" fmla="*/ 364349 w 1869410"/>
                  <a:gd name="connsiteY39" fmla="*/ 215275 h 1238621"/>
                  <a:gd name="connsiteX40" fmla="*/ 290054 w 1869410"/>
                  <a:gd name="connsiteY40" fmla="*/ 278140 h 1238621"/>
                  <a:gd name="connsiteX41" fmla="*/ 223379 w 1869410"/>
                  <a:gd name="connsiteY41" fmla="*/ 331480 h 1238621"/>
                  <a:gd name="connsiteX42" fmla="*/ 145274 w 1869410"/>
                  <a:gd name="connsiteY42" fmla="*/ 485785 h 1238621"/>
                  <a:gd name="connsiteX43" fmla="*/ 80504 w 1869410"/>
                  <a:gd name="connsiteY43" fmla="*/ 674380 h 1238621"/>
                  <a:gd name="connsiteX44" fmla="*/ 494 w 1869410"/>
                  <a:gd name="connsiteY44" fmla="*/ 777250 h 1238621"/>
                  <a:gd name="connsiteX45" fmla="*/ 120509 w 1869410"/>
                  <a:gd name="connsiteY45" fmla="*/ 678190 h 1238621"/>
                  <a:gd name="connsiteX46" fmla="*/ 118604 w 1869410"/>
                  <a:gd name="connsiteY46" fmla="*/ 910600 h 1238621"/>
                  <a:gd name="connsiteX47" fmla="*/ 131939 w 1869410"/>
                  <a:gd name="connsiteY47" fmla="*/ 1034425 h 1238621"/>
                  <a:gd name="connsiteX48" fmla="*/ 160514 w 1869410"/>
                  <a:gd name="connsiteY48" fmla="*/ 891550 h 1238621"/>
                  <a:gd name="connsiteX49" fmla="*/ 246239 w 1869410"/>
                  <a:gd name="connsiteY49" fmla="*/ 990610 h 1238621"/>
                  <a:gd name="connsiteX50" fmla="*/ 238619 w 1869410"/>
                  <a:gd name="connsiteY50" fmla="*/ 866785 h 1238621"/>
                  <a:gd name="connsiteX51" fmla="*/ 250049 w 1869410"/>
                  <a:gd name="connsiteY51" fmla="*/ 725815 h 1238621"/>
                  <a:gd name="connsiteX52" fmla="*/ 311009 w 1869410"/>
                  <a:gd name="connsiteY52" fmla="*/ 889645 h 1238621"/>
                  <a:gd name="connsiteX53" fmla="*/ 295769 w 1869410"/>
                  <a:gd name="connsiteY53" fmla="*/ 643900 h 1238621"/>
                  <a:gd name="connsiteX54" fmla="*/ 341489 w 1869410"/>
                  <a:gd name="connsiteY54" fmla="*/ 495310 h 1238621"/>
                  <a:gd name="connsiteX55" fmla="*/ 394829 w 1869410"/>
                  <a:gd name="connsiteY55" fmla="*/ 483880 h 1238621"/>
                  <a:gd name="connsiteX56" fmla="*/ 486269 w 1869410"/>
                  <a:gd name="connsiteY56" fmla="*/ 586750 h 1238621"/>
                  <a:gd name="connsiteX0" fmla="*/ 486269 w 1869410"/>
                  <a:gd name="connsiteY0" fmla="*/ 586750 h 1239134"/>
                  <a:gd name="connsiteX1" fmla="*/ 545324 w 1869410"/>
                  <a:gd name="connsiteY1" fmla="*/ 516265 h 1239134"/>
                  <a:gd name="connsiteX2" fmla="*/ 629144 w 1869410"/>
                  <a:gd name="connsiteY2" fmla="*/ 476260 h 1239134"/>
                  <a:gd name="connsiteX3" fmla="*/ 692009 w 1869410"/>
                  <a:gd name="connsiteY3" fmla="*/ 577225 h 1239134"/>
                  <a:gd name="connsiteX4" fmla="*/ 737729 w 1869410"/>
                  <a:gd name="connsiteY4" fmla="*/ 779155 h 1239134"/>
                  <a:gd name="connsiteX5" fmla="*/ 735824 w 1869410"/>
                  <a:gd name="connsiteY5" fmla="*/ 914410 h 1239134"/>
                  <a:gd name="connsiteX6" fmla="*/ 825359 w 1869410"/>
                  <a:gd name="connsiteY6" fmla="*/ 678190 h 1239134"/>
                  <a:gd name="connsiteX7" fmla="*/ 840599 w 1869410"/>
                  <a:gd name="connsiteY7" fmla="*/ 582940 h 1239134"/>
                  <a:gd name="connsiteX8" fmla="*/ 1103489 w 1869410"/>
                  <a:gd name="connsiteY8" fmla="*/ 870595 h 1239134"/>
                  <a:gd name="connsiteX9" fmla="*/ 1154924 w 1869410"/>
                  <a:gd name="connsiteY9" fmla="*/ 891550 h 1239134"/>
                  <a:gd name="connsiteX10" fmla="*/ 1055864 w 1869410"/>
                  <a:gd name="connsiteY10" fmla="*/ 723910 h 1239134"/>
                  <a:gd name="connsiteX11" fmla="*/ 1257794 w 1869410"/>
                  <a:gd name="connsiteY11" fmla="*/ 971560 h 1239134"/>
                  <a:gd name="connsiteX12" fmla="*/ 1233029 w 1869410"/>
                  <a:gd name="connsiteY12" fmla="*/ 849640 h 1239134"/>
                  <a:gd name="connsiteX13" fmla="*/ 1358759 w 1869410"/>
                  <a:gd name="connsiteY13" fmla="*/ 958225 h 1239134"/>
                  <a:gd name="connsiteX14" fmla="*/ 1417814 w 1869410"/>
                  <a:gd name="connsiteY14" fmla="*/ 1173490 h 1239134"/>
                  <a:gd name="connsiteX15" fmla="*/ 1431149 w 1869410"/>
                  <a:gd name="connsiteY15" fmla="*/ 1030615 h 1239134"/>
                  <a:gd name="connsiteX16" fmla="*/ 1442579 w 1869410"/>
                  <a:gd name="connsiteY16" fmla="*/ 1238260 h 1239134"/>
                  <a:gd name="connsiteX17" fmla="*/ 1495919 w 1869410"/>
                  <a:gd name="connsiteY17" fmla="*/ 1101100 h 1239134"/>
                  <a:gd name="connsiteX18" fmla="*/ 1577834 w 1869410"/>
                  <a:gd name="connsiteY18" fmla="*/ 1003945 h 1239134"/>
                  <a:gd name="connsiteX19" fmla="*/ 1667369 w 1869410"/>
                  <a:gd name="connsiteY19" fmla="*/ 1021090 h 1239134"/>
                  <a:gd name="connsiteX20" fmla="*/ 1707374 w 1869410"/>
                  <a:gd name="connsiteY20" fmla="*/ 1055380 h 1239134"/>
                  <a:gd name="connsiteX21" fmla="*/ 1714994 w 1869410"/>
                  <a:gd name="connsiteY21" fmla="*/ 904885 h 1239134"/>
                  <a:gd name="connsiteX22" fmla="*/ 1716899 w 1869410"/>
                  <a:gd name="connsiteY22" fmla="*/ 802015 h 1239134"/>
                  <a:gd name="connsiteX23" fmla="*/ 1804529 w 1869410"/>
                  <a:gd name="connsiteY23" fmla="*/ 889645 h 1239134"/>
                  <a:gd name="connsiteX24" fmla="*/ 1764524 w 1869410"/>
                  <a:gd name="connsiteY24" fmla="*/ 716290 h 1239134"/>
                  <a:gd name="connsiteX25" fmla="*/ 1764524 w 1869410"/>
                  <a:gd name="connsiteY25" fmla="*/ 615325 h 1239134"/>
                  <a:gd name="connsiteX26" fmla="*/ 1869299 w 1869410"/>
                  <a:gd name="connsiteY26" fmla="*/ 708670 h 1239134"/>
                  <a:gd name="connsiteX27" fmla="*/ 1783574 w 1869410"/>
                  <a:gd name="connsiteY27" fmla="*/ 539125 h 1239134"/>
                  <a:gd name="connsiteX28" fmla="*/ 1730234 w 1869410"/>
                  <a:gd name="connsiteY28" fmla="*/ 396250 h 1239134"/>
                  <a:gd name="connsiteX29" fmla="*/ 1560689 w 1869410"/>
                  <a:gd name="connsiteY29" fmla="*/ 219085 h 1239134"/>
                  <a:gd name="connsiteX30" fmla="*/ 1427339 w 1869410"/>
                  <a:gd name="connsiteY30" fmla="*/ 129550 h 1239134"/>
                  <a:gd name="connsiteX31" fmla="*/ 1594979 w 1869410"/>
                  <a:gd name="connsiteY31" fmla="*/ 100975 h 1239134"/>
                  <a:gd name="connsiteX32" fmla="*/ 1634984 w 1869410"/>
                  <a:gd name="connsiteY32" fmla="*/ 70495 h 1239134"/>
                  <a:gd name="connsiteX33" fmla="*/ 1402574 w 1869410"/>
                  <a:gd name="connsiteY33" fmla="*/ 62875 h 1239134"/>
                  <a:gd name="connsiteX34" fmla="*/ 1191119 w 1869410"/>
                  <a:gd name="connsiteY34" fmla="*/ 17155 h 1239134"/>
                  <a:gd name="connsiteX35" fmla="*/ 981569 w 1869410"/>
                  <a:gd name="connsiteY35" fmla="*/ 10 h 1239134"/>
                  <a:gd name="connsiteX36" fmla="*/ 712964 w 1869410"/>
                  <a:gd name="connsiteY36" fmla="*/ 19060 h 1239134"/>
                  <a:gd name="connsiteX37" fmla="*/ 543419 w 1869410"/>
                  <a:gd name="connsiteY37" fmla="*/ 55255 h 1239134"/>
                  <a:gd name="connsiteX38" fmla="*/ 415784 w 1869410"/>
                  <a:gd name="connsiteY38" fmla="*/ 144790 h 1239134"/>
                  <a:gd name="connsiteX39" fmla="*/ 364349 w 1869410"/>
                  <a:gd name="connsiteY39" fmla="*/ 215275 h 1239134"/>
                  <a:gd name="connsiteX40" fmla="*/ 290054 w 1869410"/>
                  <a:gd name="connsiteY40" fmla="*/ 278140 h 1239134"/>
                  <a:gd name="connsiteX41" fmla="*/ 223379 w 1869410"/>
                  <a:gd name="connsiteY41" fmla="*/ 331480 h 1239134"/>
                  <a:gd name="connsiteX42" fmla="*/ 145274 w 1869410"/>
                  <a:gd name="connsiteY42" fmla="*/ 485785 h 1239134"/>
                  <a:gd name="connsiteX43" fmla="*/ 80504 w 1869410"/>
                  <a:gd name="connsiteY43" fmla="*/ 674380 h 1239134"/>
                  <a:gd name="connsiteX44" fmla="*/ 494 w 1869410"/>
                  <a:gd name="connsiteY44" fmla="*/ 777250 h 1239134"/>
                  <a:gd name="connsiteX45" fmla="*/ 120509 w 1869410"/>
                  <a:gd name="connsiteY45" fmla="*/ 678190 h 1239134"/>
                  <a:gd name="connsiteX46" fmla="*/ 118604 w 1869410"/>
                  <a:gd name="connsiteY46" fmla="*/ 910600 h 1239134"/>
                  <a:gd name="connsiteX47" fmla="*/ 131939 w 1869410"/>
                  <a:gd name="connsiteY47" fmla="*/ 1034425 h 1239134"/>
                  <a:gd name="connsiteX48" fmla="*/ 160514 w 1869410"/>
                  <a:gd name="connsiteY48" fmla="*/ 891550 h 1239134"/>
                  <a:gd name="connsiteX49" fmla="*/ 246239 w 1869410"/>
                  <a:gd name="connsiteY49" fmla="*/ 990610 h 1239134"/>
                  <a:gd name="connsiteX50" fmla="*/ 238619 w 1869410"/>
                  <a:gd name="connsiteY50" fmla="*/ 866785 h 1239134"/>
                  <a:gd name="connsiteX51" fmla="*/ 250049 w 1869410"/>
                  <a:gd name="connsiteY51" fmla="*/ 725815 h 1239134"/>
                  <a:gd name="connsiteX52" fmla="*/ 311009 w 1869410"/>
                  <a:gd name="connsiteY52" fmla="*/ 889645 h 1239134"/>
                  <a:gd name="connsiteX53" fmla="*/ 295769 w 1869410"/>
                  <a:gd name="connsiteY53" fmla="*/ 643900 h 1239134"/>
                  <a:gd name="connsiteX54" fmla="*/ 341489 w 1869410"/>
                  <a:gd name="connsiteY54" fmla="*/ 495310 h 1239134"/>
                  <a:gd name="connsiteX55" fmla="*/ 394829 w 1869410"/>
                  <a:gd name="connsiteY55" fmla="*/ 483880 h 1239134"/>
                  <a:gd name="connsiteX56" fmla="*/ 486269 w 1869410"/>
                  <a:gd name="connsiteY56" fmla="*/ 586750 h 1239134"/>
                  <a:gd name="connsiteX0" fmla="*/ 486269 w 1869410"/>
                  <a:gd name="connsiteY0" fmla="*/ 586750 h 1239134"/>
                  <a:gd name="connsiteX1" fmla="*/ 545324 w 1869410"/>
                  <a:gd name="connsiteY1" fmla="*/ 516265 h 1239134"/>
                  <a:gd name="connsiteX2" fmla="*/ 629144 w 1869410"/>
                  <a:gd name="connsiteY2" fmla="*/ 476260 h 1239134"/>
                  <a:gd name="connsiteX3" fmla="*/ 692009 w 1869410"/>
                  <a:gd name="connsiteY3" fmla="*/ 577225 h 1239134"/>
                  <a:gd name="connsiteX4" fmla="*/ 737729 w 1869410"/>
                  <a:gd name="connsiteY4" fmla="*/ 779155 h 1239134"/>
                  <a:gd name="connsiteX5" fmla="*/ 735824 w 1869410"/>
                  <a:gd name="connsiteY5" fmla="*/ 914410 h 1239134"/>
                  <a:gd name="connsiteX6" fmla="*/ 825359 w 1869410"/>
                  <a:gd name="connsiteY6" fmla="*/ 678190 h 1239134"/>
                  <a:gd name="connsiteX7" fmla="*/ 840599 w 1869410"/>
                  <a:gd name="connsiteY7" fmla="*/ 582940 h 1239134"/>
                  <a:gd name="connsiteX8" fmla="*/ 1103489 w 1869410"/>
                  <a:gd name="connsiteY8" fmla="*/ 870595 h 1239134"/>
                  <a:gd name="connsiteX9" fmla="*/ 1154924 w 1869410"/>
                  <a:gd name="connsiteY9" fmla="*/ 891550 h 1239134"/>
                  <a:gd name="connsiteX10" fmla="*/ 1055864 w 1869410"/>
                  <a:gd name="connsiteY10" fmla="*/ 723910 h 1239134"/>
                  <a:gd name="connsiteX11" fmla="*/ 1257794 w 1869410"/>
                  <a:gd name="connsiteY11" fmla="*/ 971560 h 1239134"/>
                  <a:gd name="connsiteX12" fmla="*/ 1233029 w 1869410"/>
                  <a:gd name="connsiteY12" fmla="*/ 849640 h 1239134"/>
                  <a:gd name="connsiteX13" fmla="*/ 1358759 w 1869410"/>
                  <a:gd name="connsiteY13" fmla="*/ 958225 h 1239134"/>
                  <a:gd name="connsiteX14" fmla="*/ 1404479 w 1869410"/>
                  <a:gd name="connsiteY14" fmla="*/ 1122055 h 1239134"/>
                  <a:gd name="connsiteX15" fmla="*/ 1431149 w 1869410"/>
                  <a:gd name="connsiteY15" fmla="*/ 1030615 h 1239134"/>
                  <a:gd name="connsiteX16" fmla="*/ 1442579 w 1869410"/>
                  <a:gd name="connsiteY16" fmla="*/ 1238260 h 1239134"/>
                  <a:gd name="connsiteX17" fmla="*/ 1495919 w 1869410"/>
                  <a:gd name="connsiteY17" fmla="*/ 1101100 h 1239134"/>
                  <a:gd name="connsiteX18" fmla="*/ 1577834 w 1869410"/>
                  <a:gd name="connsiteY18" fmla="*/ 1003945 h 1239134"/>
                  <a:gd name="connsiteX19" fmla="*/ 1667369 w 1869410"/>
                  <a:gd name="connsiteY19" fmla="*/ 1021090 h 1239134"/>
                  <a:gd name="connsiteX20" fmla="*/ 1707374 w 1869410"/>
                  <a:gd name="connsiteY20" fmla="*/ 1055380 h 1239134"/>
                  <a:gd name="connsiteX21" fmla="*/ 1714994 w 1869410"/>
                  <a:gd name="connsiteY21" fmla="*/ 904885 h 1239134"/>
                  <a:gd name="connsiteX22" fmla="*/ 1716899 w 1869410"/>
                  <a:gd name="connsiteY22" fmla="*/ 802015 h 1239134"/>
                  <a:gd name="connsiteX23" fmla="*/ 1804529 w 1869410"/>
                  <a:gd name="connsiteY23" fmla="*/ 889645 h 1239134"/>
                  <a:gd name="connsiteX24" fmla="*/ 1764524 w 1869410"/>
                  <a:gd name="connsiteY24" fmla="*/ 716290 h 1239134"/>
                  <a:gd name="connsiteX25" fmla="*/ 1764524 w 1869410"/>
                  <a:gd name="connsiteY25" fmla="*/ 615325 h 1239134"/>
                  <a:gd name="connsiteX26" fmla="*/ 1869299 w 1869410"/>
                  <a:gd name="connsiteY26" fmla="*/ 708670 h 1239134"/>
                  <a:gd name="connsiteX27" fmla="*/ 1783574 w 1869410"/>
                  <a:gd name="connsiteY27" fmla="*/ 539125 h 1239134"/>
                  <a:gd name="connsiteX28" fmla="*/ 1730234 w 1869410"/>
                  <a:gd name="connsiteY28" fmla="*/ 396250 h 1239134"/>
                  <a:gd name="connsiteX29" fmla="*/ 1560689 w 1869410"/>
                  <a:gd name="connsiteY29" fmla="*/ 219085 h 1239134"/>
                  <a:gd name="connsiteX30" fmla="*/ 1427339 w 1869410"/>
                  <a:gd name="connsiteY30" fmla="*/ 129550 h 1239134"/>
                  <a:gd name="connsiteX31" fmla="*/ 1594979 w 1869410"/>
                  <a:gd name="connsiteY31" fmla="*/ 100975 h 1239134"/>
                  <a:gd name="connsiteX32" fmla="*/ 1634984 w 1869410"/>
                  <a:gd name="connsiteY32" fmla="*/ 70495 h 1239134"/>
                  <a:gd name="connsiteX33" fmla="*/ 1402574 w 1869410"/>
                  <a:gd name="connsiteY33" fmla="*/ 62875 h 1239134"/>
                  <a:gd name="connsiteX34" fmla="*/ 1191119 w 1869410"/>
                  <a:gd name="connsiteY34" fmla="*/ 17155 h 1239134"/>
                  <a:gd name="connsiteX35" fmla="*/ 981569 w 1869410"/>
                  <a:gd name="connsiteY35" fmla="*/ 10 h 1239134"/>
                  <a:gd name="connsiteX36" fmla="*/ 712964 w 1869410"/>
                  <a:gd name="connsiteY36" fmla="*/ 19060 h 1239134"/>
                  <a:gd name="connsiteX37" fmla="*/ 543419 w 1869410"/>
                  <a:gd name="connsiteY37" fmla="*/ 55255 h 1239134"/>
                  <a:gd name="connsiteX38" fmla="*/ 415784 w 1869410"/>
                  <a:gd name="connsiteY38" fmla="*/ 144790 h 1239134"/>
                  <a:gd name="connsiteX39" fmla="*/ 364349 w 1869410"/>
                  <a:gd name="connsiteY39" fmla="*/ 215275 h 1239134"/>
                  <a:gd name="connsiteX40" fmla="*/ 290054 w 1869410"/>
                  <a:gd name="connsiteY40" fmla="*/ 278140 h 1239134"/>
                  <a:gd name="connsiteX41" fmla="*/ 223379 w 1869410"/>
                  <a:gd name="connsiteY41" fmla="*/ 331480 h 1239134"/>
                  <a:gd name="connsiteX42" fmla="*/ 145274 w 1869410"/>
                  <a:gd name="connsiteY42" fmla="*/ 485785 h 1239134"/>
                  <a:gd name="connsiteX43" fmla="*/ 80504 w 1869410"/>
                  <a:gd name="connsiteY43" fmla="*/ 674380 h 1239134"/>
                  <a:gd name="connsiteX44" fmla="*/ 494 w 1869410"/>
                  <a:gd name="connsiteY44" fmla="*/ 777250 h 1239134"/>
                  <a:gd name="connsiteX45" fmla="*/ 120509 w 1869410"/>
                  <a:gd name="connsiteY45" fmla="*/ 678190 h 1239134"/>
                  <a:gd name="connsiteX46" fmla="*/ 118604 w 1869410"/>
                  <a:gd name="connsiteY46" fmla="*/ 910600 h 1239134"/>
                  <a:gd name="connsiteX47" fmla="*/ 131939 w 1869410"/>
                  <a:gd name="connsiteY47" fmla="*/ 1034425 h 1239134"/>
                  <a:gd name="connsiteX48" fmla="*/ 160514 w 1869410"/>
                  <a:gd name="connsiteY48" fmla="*/ 891550 h 1239134"/>
                  <a:gd name="connsiteX49" fmla="*/ 246239 w 1869410"/>
                  <a:gd name="connsiteY49" fmla="*/ 990610 h 1239134"/>
                  <a:gd name="connsiteX50" fmla="*/ 238619 w 1869410"/>
                  <a:gd name="connsiteY50" fmla="*/ 866785 h 1239134"/>
                  <a:gd name="connsiteX51" fmla="*/ 250049 w 1869410"/>
                  <a:gd name="connsiteY51" fmla="*/ 725815 h 1239134"/>
                  <a:gd name="connsiteX52" fmla="*/ 311009 w 1869410"/>
                  <a:gd name="connsiteY52" fmla="*/ 889645 h 1239134"/>
                  <a:gd name="connsiteX53" fmla="*/ 295769 w 1869410"/>
                  <a:gd name="connsiteY53" fmla="*/ 643900 h 1239134"/>
                  <a:gd name="connsiteX54" fmla="*/ 341489 w 1869410"/>
                  <a:gd name="connsiteY54" fmla="*/ 495310 h 1239134"/>
                  <a:gd name="connsiteX55" fmla="*/ 394829 w 1869410"/>
                  <a:gd name="connsiteY55" fmla="*/ 483880 h 1239134"/>
                  <a:gd name="connsiteX56" fmla="*/ 486269 w 1869410"/>
                  <a:gd name="connsiteY56" fmla="*/ 586750 h 1239134"/>
                  <a:gd name="connsiteX0" fmla="*/ 423317 w 1806458"/>
                  <a:gd name="connsiteY0" fmla="*/ 586750 h 1239134"/>
                  <a:gd name="connsiteX1" fmla="*/ 482372 w 1806458"/>
                  <a:gd name="connsiteY1" fmla="*/ 516265 h 1239134"/>
                  <a:gd name="connsiteX2" fmla="*/ 566192 w 1806458"/>
                  <a:gd name="connsiteY2" fmla="*/ 476260 h 1239134"/>
                  <a:gd name="connsiteX3" fmla="*/ 629057 w 1806458"/>
                  <a:gd name="connsiteY3" fmla="*/ 577225 h 1239134"/>
                  <a:gd name="connsiteX4" fmla="*/ 674777 w 1806458"/>
                  <a:gd name="connsiteY4" fmla="*/ 779155 h 1239134"/>
                  <a:gd name="connsiteX5" fmla="*/ 672872 w 1806458"/>
                  <a:gd name="connsiteY5" fmla="*/ 914410 h 1239134"/>
                  <a:gd name="connsiteX6" fmla="*/ 762407 w 1806458"/>
                  <a:gd name="connsiteY6" fmla="*/ 678190 h 1239134"/>
                  <a:gd name="connsiteX7" fmla="*/ 777647 w 1806458"/>
                  <a:gd name="connsiteY7" fmla="*/ 582940 h 1239134"/>
                  <a:gd name="connsiteX8" fmla="*/ 1040537 w 1806458"/>
                  <a:gd name="connsiteY8" fmla="*/ 870595 h 1239134"/>
                  <a:gd name="connsiteX9" fmla="*/ 1091972 w 1806458"/>
                  <a:gd name="connsiteY9" fmla="*/ 891550 h 1239134"/>
                  <a:gd name="connsiteX10" fmla="*/ 992912 w 1806458"/>
                  <a:gd name="connsiteY10" fmla="*/ 723910 h 1239134"/>
                  <a:gd name="connsiteX11" fmla="*/ 1194842 w 1806458"/>
                  <a:gd name="connsiteY11" fmla="*/ 971560 h 1239134"/>
                  <a:gd name="connsiteX12" fmla="*/ 1170077 w 1806458"/>
                  <a:gd name="connsiteY12" fmla="*/ 849640 h 1239134"/>
                  <a:gd name="connsiteX13" fmla="*/ 1295807 w 1806458"/>
                  <a:gd name="connsiteY13" fmla="*/ 958225 h 1239134"/>
                  <a:gd name="connsiteX14" fmla="*/ 1341527 w 1806458"/>
                  <a:gd name="connsiteY14" fmla="*/ 1122055 h 1239134"/>
                  <a:gd name="connsiteX15" fmla="*/ 1368197 w 1806458"/>
                  <a:gd name="connsiteY15" fmla="*/ 1030615 h 1239134"/>
                  <a:gd name="connsiteX16" fmla="*/ 1379627 w 1806458"/>
                  <a:gd name="connsiteY16" fmla="*/ 1238260 h 1239134"/>
                  <a:gd name="connsiteX17" fmla="*/ 1432967 w 1806458"/>
                  <a:gd name="connsiteY17" fmla="*/ 1101100 h 1239134"/>
                  <a:gd name="connsiteX18" fmla="*/ 1514882 w 1806458"/>
                  <a:gd name="connsiteY18" fmla="*/ 1003945 h 1239134"/>
                  <a:gd name="connsiteX19" fmla="*/ 1604417 w 1806458"/>
                  <a:gd name="connsiteY19" fmla="*/ 1021090 h 1239134"/>
                  <a:gd name="connsiteX20" fmla="*/ 1644422 w 1806458"/>
                  <a:gd name="connsiteY20" fmla="*/ 1055380 h 1239134"/>
                  <a:gd name="connsiteX21" fmla="*/ 1652042 w 1806458"/>
                  <a:gd name="connsiteY21" fmla="*/ 904885 h 1239134"/>
                  <a:gd name="connsiteX22" fmla="*/ 1653947 w 1806458"/>
                  <a:gd name="connsiteY22" fmla="*/ 802015 h 1239134"/>
                  <a:gd name="connsiteX23" fmla="*/ 1741577 w 1806458"/>
                  <a:gd name="connsiteY23" fmla="*/ 889645 h 1239134"/>
                  <a:gd name="connsiteX24" fmla="*/ 1701572 w 1806458"/>
                  <a:gd name="connsiteY24" fmla="*/ 716290 h 1239134"/>
                  <a:gd name="connsiteX25" fmla="*/ 1701572 w 1806458"/>
                  <a:gd name="connsiteY25" fmla="*/ 615325 h 1239134"/>
                  <a:gd name="connsiteX26" fmla="*/ 1806347 w 1806458"/>
                  <a:gd name="connsiteY26" fmla="*/ 708670 h 1239134"/>
                  <a:gd name="connsiteX27" fmla="*/ 1720622 w 1806458"/>
                  <a:gd name="connsiteY27" fmla="*/ 539125 h 1239134"/>
                  <a:gd name="connsiteX28" fmla="*/ 1667282 w 1806458"/>
                  <a:gd name="connsiteY28" fmla="*/ 396250 h 1239134"/>
                  <a:gd name="connsiteX29" fmla="*/ 1497737 w 1806458"/>
                  <a:gd name="connsiteY29" fmla="*/ 219085 h 1239134"/>
                  <a:gd name="connsiteX30" fmla="*/ 1364387 w 1806458"/>
                  <a:gd name="connsiteY30" fmla="*/ 129550 h 1239134"/>
                  <a:gd name="connsiteX31" fmla="*/ 1532027 w 1806458"/>
                  <a:gd name="connsiteY31" fmla="*/ 100975 h 1239134"/>
                  <a:gd name="connsiteX32" fmla="*/ 1572032 w 1806458"/>
                  <a:gd name="connsiteY32" fmla="*/ 70495 h 1239134"/>
                  <a:gd name="connsiteX33" fmla="*/ 1339622 w 1806458"/>
                  <a:gd name="connsiteY33" fmla="*/ 62875 h 1239134"/>
                  <a:gd name="connsiteX34" fmla="*/ 1128167 w 1806458"/>
                  <a:gd name="connsiteY34" fmla="*/ 17155 h 1239134"/>
                  <a:gd name="connsiteX35" fmla="*/ 918617 w 1806458"/>
                  <a:gd name="connsiteY35" fmla="*/ 10 h 1239134"/>
                  <a:gd name="connsiteX36" fmla="*/ 650012 w 1806458"/>
                  <a:gd name="connsiteY36" fmla="*/ 19060 h 1239134"/>
                  <a:gd name="connsiteX37" fmla="*/ 480467 w 1806458"/>
                  <a:gd name="connsiteY37" fmla="*/ 55255 h 1239134"/>
                  <a:gd name="connsiteX38" fmla="*/ 352832 w 1806458"/>
                  <a:gd name="connsiteY38" fmla="*/ 144790 h 1239134"/>
                  <a:gd name="connsiteX39" fmla="*/ 301397 w 1806458"/>
                  <a:gd name="connsiteY39" fmla="*/ 215275 h 1239134"/>
                  <a:gd name="connsiteX40" fmla="*/ 227102 w 1806458"/>
                  <a:gd name="connsiteY40" fmla="*/ 278140 h 1239134"/>
                  <a:gd name="connsiteX41" fmla="*/ 160427 w 1806458"/>
                  <a:gd name="connsiteY41" fmla="*/ 331480 h 1239134"/>
                  <a:gd name="connsiteX42" fmla="*/ 82322 w 1806458"/>
                  <a:gd name="connsiteY42" fmla="*/ 485785 h 1239134"/>
                  <a:gd name="connsiteX43" fmla="*/ 17552 w 1806458"/>
                  <a:gd name="connsiteY43" fmla="*/ 674380 h 1239134"/>
                  <a:gd name="connsiteX44" fmla="*/ 2312 w 1806458"/>
                  <a:gd name="connsiteY44" fmla="*/ 735340 h 1239134"/>
                  <a:gd name="connsiteX45" fmla="*/ 57557 w 1806458"/>
                  <a:gd name="connsiteY45" fmla="*/ 678190 h 1239134"/>
                  <a:gd name="connsiteX46" fmla="*/ 55652 w 1806458"/>
                  <a:gd name="connsiteY46" fmla="*/ 910600 h 1239134"/>
                  <a:gd name="connsiteX47" fmla="*/ 68987 w 1806458"/>
                  <a:gd name="connsiteY47" fmla="*/ 1034425 h 1239134"/>
                  <a:gd name="connsiteX48" fmla="*/ 97562 w 1806458"/>
                  <a:gd name="connsiteY48" fmla="*/ 891550 h 1239134"/>
                  <a:gd name="connsiteX49" fmla="*/ 183287 w 1806458"/>
                  <a:gd name="connsiteY49" fmla="*/ 990610 h 1239134"/>
                  <a:gd name="connsiteX50" fmla="*/ 175667 w 1806458"/>
                  <a:gd name="connsiteY50" fmla="*/ 866785 h 1239134"/>
                  <a:gd name="connsiteX51" fmla="*/ 187097 w 1806458"/>
                  <a:gd name="connsiteY51" fmla="*/ 725815 h 1239134"/>
                  <a:gd name="connsiteX52" fmla="*/ 248057 w 1806458"/>
                  <a:gd name="connsiteY52" fmla="*/ 889645 h 1239134"/>
                  <a:gd name="connsiteX53" fmla="*/ 232817 w 1806458"/>
                  <a:gd name="connsiteY53" fmla="*/ 643900 h 1239134"/>
                  <a:gd name="connsiteX54" fmla="*/ 278537 w 1806458"/>
                  <a:gd name="connsiteY54" fmla="*/ 495310 h 1239134"/>
                  <a:gd name="connsiteX55" fmla="*/ 331877 w 1806458"/>
                  <a:gd name="connsiteY55" fmla="*/ 483880 h 1239134"/>
                  <a:gd name="connsiteX56" fmla="*/ 423317 w 1806458"/>
                  <a:gd name="connsiteY56" fmla="*/ 586750 h 1239134"/>
                  <a:gd name="connsiteX0" fmla="*/ 423317 w 1806458"/>
                  <a:gd name="connsiteY0" fmla="*/ 586750 h 1239134"/>
                  <a:gd name="connsiteX1" fmla="*/ 482372 w 1806458"/>
                  <a:gd name="connsiteY1" fmla="*/ 516265 h 1239134"/>
                  <a:gd name="connsiteX2" fmla="*/ 566192 w 1806458"/>
                  <a:gd name="connsiteY2" fmla="*/ 476260 h 1239134"/>
                  <a:gd name="connsiteX3" fmla="*/ 629057 w 1806458"/>
                  <a:gd name="connsiteY3" fmla="*/ 577225 h 1239134"/>
                  <a:gd name="connsiteX4" fmla="*/ 674777 w 1806458"/>
                  <a:gd name="connsiteY4" fmla="*/ 779155 h 1239134"/>
                  <a:gd name="connsiteX5" fmla="*/ 672872 w 1806458"/>
                  <a:gd name="connsiteY5" fmla="*/ 914410 h 1239134"/>
                  <a:gd name="connsiteX6" fmla="*/ 762407 w 1806458"/>
                  <a:gd name="connsiteY6" fmla="*/ 678190 h 1239134"/>
                  <a:gd name="connsiteX7" fmla="*/ 777647 w 1806458"/>
                  <a:gd name="connsiteY7" fmla="*/ 582940 h 1239134"/>
                  <a:gd name="connsiteX8" fmla="*/ 1040537 w 1806458"/>
                  <a:gd name="connsiteY8" fmla="*/ 870595 h 1239134"/>
                  <a:gd name="connsiteX9" fmla="*/ 1091972 w 1806458"/>
                  <a:gd name="connsiteY9" fmla="*/ 891550 h 1239134"/>
                  <a:gd name="connsiteX10" fmla="*/ 992912 w 1806458"/>
                  <a:gd name="connsiteY10" fmla="*/ 723910 h 1239134"/>
                  <a:gd name="connsiteX11" fmla="*/ 1194842 w 1806458"/>
                  <a:gd name="connsiteY11" fmla="*/ 971560 h 1239134"/>
                  <a:gd name="connsiteX12" fmla="*/ 1170077 w 1806458"/>
                  <a:gd name="connsiteY12" fmla="*/ 849640 h 1239134"/>
                  <a:gd name="connsiteX13" fmla="*/ 1295807 w 1806458"/>
                  <a:gd name="connsiteY13" fmla="*/ 958225 h 1239134"/>
                  <a:gd name="connsiteX14" fmla="*/ 1341527 w 1806458"/>
                  <a:gd name="connsiteY14" fmla="*/ 1122055 h 1239134"/>
                  <a:gd name="connsiteX15" fmla="*/ 1368197 w 1806458"/>
                  <a:gd name="connsiteY15" fmla="*/ 1030615 h 1239134"/>
                  <a:gd name="connsiteX16" fmla="*/ 1379627 w 1806458"/>
                  <a:gd name="connsiteY16" fmla="*/ 1238260 h 1239134"/>
                  <a:gd name="connsiteX17" fmla="*/ 1432967 w 1806458"/>
                  <a:gd name="connsiteY17" fmla="*/ 1101100 h 1239134"/>
                  <a:gd name="connsiteX18" fmla="*/ 1514882 w 1806458"/>
                  <a:gd name="connsiteY18" fmla="*/ 1003945 h 1239134"/>
                  <a:gd name="connsiteX19" fmla="*/ 1604417 w 1806458"/>
                  <a:gd name="connsiteY19" fmla="*/ 1021090 h 1239134"/>
                  <a:gd name="connsiteX20" fmla="*/ 1644422 w 1806458"/>
                  <a:gd name="connsiteY20" fmla="*/ 1055380 h 1239134"/>
                  <a:gd name="connsiteX21" fmla="*/ 1652042 w 1806458"/>
                  <a:gd name="connsiteY21" fmla="*/ 904885 h 1239134"/>
                  <a:gd name="connsiteX22" fmla="*/ 1653947 w 1806458"/>
                  <a:gd name="connsiteY22" fmla="*/ 802015 h 1239134"/>
                  <a:gd name="connsiteX23" fmla="*/ 1741577 w 1806458"/>
                  <a:gd name="connsiteY23" fmla="*/ 889645 h 1239134"/>
                  <a:gd name="connsiteX24" fmla="*/ 1701572 w 1806458"/>
                  <a:gd name="connsiteY24" fmla="*/ 716290 h 1239134"/>
                  <a:gd name="connsiteX25" fmla="*/ 1701572 w 1806458"/>
                  <a:gd name="connsiteY25" fmla="*/ 615325 h 1239134"/>
                  <a:gd name="connsiteX26" fmla="*/ 1806347 w 1806458"/>
                  <a:gd name="connsiteY26" fmla="*/ 708670 h 1239134"/>
                  <a:gd name="connsiteX27" fmla="*/ 1720622 w 1806458"/>
                  <a:gd name="connsiteY27" fmla="*/ 539125 h 1239134"/>
                  <a:gd name="connsiteX28" fmla="*/ 1667282 w 1806458"/>
                  <a:gd name="connsiteY28" fmla="*/ 396250 h 1239134"/>
                  <a:gd name="connsiteX29" fmla="*/ 1497737 w 1806458"/>
                  <a:gd name="connsiteY29" fmla="*/ 219085 h 1239134"/>
                  <a:gd name="connsiteX30" fmla="*/ 1364387 w 1806458"/>
                  <a:gd name="connsiteY30" fmla="*/ 129550 h 1239134"/>
                  <a:gd name="connsiteX31" fmla="*/ 1532027 w 1806458"/>
                  <a:gd name="connsiteY31" fmla="*/ 100975 h 1239134"/>
                  <a:gd name="connsiteX32" fmla="*/ 1572032 w 1806458"/>
                  <a:gd name="connsiteY32" fmla="*/ 70495 h 1239134"/>
                  <a:gd name="connsiteX33" fmla="*/ 1339622 w 1806458"/>
                  <a:gd name="connsiteY33" fmla="*/ 62875 h 1239134"/>
                  <a:gd name="connsiteX34" fmla="*/ 1128167 w 1806458"/>
                  <a:gd name="connsiteY34" fmla="*/ 17155 h 1239134"/>
                  <a:gd name="connsiteX35" fmla="*/ 918617 w 1806458"/>
                  <a:gd name="connsiteY35" fmla="*/ 10 h 1239134"/>
                  <a:gd name="connsiteX36" fmla="*/ 650012 w 1806458"/>
                  <a:gd name="connsiteY36" fmla="*/ 19060 h 1239134"/>
                  <a:gd name="connsiteX37" fmla="*/ 480467 w 1806458"/>
                  <a:gd name="connsiteY37" fmla="*/ 55255 h 1239134"/>
                  <a:gd name="connsiteX38" fmla="*/ 352832 w 1806458"/>
                  <a:gd name="connsiteY38" fmla="*/ 144790 h 1239134"/>
                  <a:gd name="connsiteX39" fmla="*/ 301397 w 1806458"/>
                  <a:gd name="connsiteY39" fmla="*/ 215275 h 1239134"/>
                  <a:gd name="connsiteX40" fmla="*/ 227102 w 1806458"/>
                  <a:gd name="connsiteY40" fmla="*/ 278140 h 1239134"/>
                  <a:gd name="connsiteX41" fmla="*/ 160427 w 1806458"/>
                  <a:gd name="connsiteY41" fmla="*/ 331480 h 1239134"/>
                  <a:gd name="connsiteX42" fmla="*/ 82322 w 1806458"/>
                  <a:gd name="connsiteY42" fmla="*/ 485785 h 1239134"/>
                  <a:gd name="connsiteX43" fmla="*/ 17552 w 1806458"/>
                  <a:gd name="connsiteY43" fmla="*/ 674380 h 1239134"/>
                  <a:gd name="connsiteX44" fmla="*/ 2312 w 1806458"/>
                  <a:gd name="connsiteY44" fmla="*/ 735340 h 1239134"/>
                  <a:gd name="connsiteX45" fmla="*/ 57557 w 1806458"/>
                  <a:gd name="connsiteY45" fmla="*/ 678190 h 1239134"/>
                  <a:gd name="connsiteX46" fmla="*/ 55652 w 1806458"/>
                  <a:gd name="connsiteY46" fmla="*/ 910600 h 1239134"/>
                  <a:gd name="connsiteX47" fmla="*/ 68987 w 1806458"/>
                  <a:gd name="connsiteY47" fmla="*/ 988705 h 1239134"/>
                  <a:gd name="connsiteX48" fmla="*/ 97562 w 1806458"/>
                  <a:gd name="connsiteY48" fmla="*/ 891550 h 1239134"/>
                  <a:gd name="connsiteX49" fmla="*/ 183287 w 1806458"/>
                  <a:gd name="connsiteY49" fmla="*/ 990610 h 1239134"/>
                  <a:gd name="connsiteX50" fmla="*/ 175667 w 1806458"/>
                  <a:gd name="connsiteY50" fmla="*/ 866785 h 1239134"/>
                  <a:gd name="connsiteX51" fmla="*/ 187097 w 1806458"/>
                  <a:gd name="connsiteY51" fmla="*/ 725815 h 1239134"/>
                  <a:gd name="connsiteX52" fmla="*/ 248057 w 1806458"/>
                  <a:gd name="connsiteY52" fmla="*/ 889645 h 1239134"/>
                  <a:gd name="connsiteX53" fmla="*/ 232817 w 1806458"/>
                  <a:gd name="connsiteY53" fmla="*/ 643900 h 1239134"/>
                  <a:gd name="connsiteX54" fmla="*/ 278537 w 1806458"/>
                  <a:gd name="connsiteY54" fmla="*/ 495310 h 1239134"/>
                  <a:gd name="connsiteX55" fmla="*/ 331877 w 1806458"/>
                  <a:gd name="connsiteY55" fmla="*/ 483880 h 1239134"/>
                  <a:gd name="connsiteX56" fmla="*/ 423317 w 1806458"/>
                  <a:gd name="connsiteY56" fmla="*/ 586750 h 1239134"/>
                  <a:gd name="connsiteX0" fmla="*/ 423317 w 1806458"/>
                  <a:gd name="connsiteY0" fmla="*/ 586750 h 1239134"/>
                  <a:gd name="connsiteX1" fmla="*/ 482372 w 1806458"/>
                  <a:gd name="connsiteY1" fmla="*/ 516265 h 1239134"/>
                  <a:gd name="connsiteX2" fmla="*/ 566192 w 1806458"/>
                  <a:gd name="connsiteY2" fmla="*/ 476260 h 1239134"/>
                  <a:gd name="connsiteX3" fmla="*/ 629057 w 1806458"/>
                  <a:gd name="connsiteY3" fmla="*/ 577225 h 1239134"/>
                  <a:gd name="connsiteX4" fmla="*/ 674777 w 1806458"/>
                  <a:gd name="connsiteY4" fmla="*/ 779155 h 1239134"/>
                  <a:gd name="connsiteX5" fmla="*/ 672872 w 1806458"/>
                  <a:gd name="connsiteY5" fmla="*/ 914410 h 1239134"/>
                  <a:gd name="connsiteX6" fmla="*/ 762407 w 1806458"/>
                  <a:gd name="connsiteY6" fmla="*/ 678190 h 1239134"/>
                  <a:gd name="connsiteX7" fmla="*/ 777647 w 1806458"/>
                  <a:gd name="connsiteY7" fmla="*/ 582940 h 1239134"/>
                  <a:gd name="connsiteX8" fmla="*/ 1040537 w 1806458"/>
                  <a:gd name="connsiteY8" fmla="*/ 870595 h 1239134"/>
                  <a:gd name="connsiteX9" fmla="*/ 1091972 w 1806458"/>
                  <a:gd name="connsiteY9" fmla="*/ 891550 h 1239134"/>
                  <a:gd name="connsiteX10" fmla="*/ 992912 w 1806458"/>
                  <a:gd name="connsiteY10" fmla="*/ 723910 h 1239134"/>
                  <a:gd name="connsiteX11" fmla="*/ 1194842 w 1806458"/>
                  <a:gd name="connsiteY11" fmla="*/ 971560 h 1239134"/>
                  <a:gd name="connsiteX12" fmla="*/ 1170077 w 1806458"/>
                  <a:gd name="connsiteY12" fmla="*/ 849640 h 1239134"/>
                  <a:gd name="connsiteX13" fmla="*/ 1295807 w 1806458"/>
                  <a:gd name="connsiteY13" fmla="*/ 958225 h 1239134"/>
                  <a:gd name="connsiteX14" fmla="*/ 1341527 w 1806458"/>
                  <a:gd name="connsiteY14" fmla="*/ 1122055 h 1239134"/>
                  <a:gd name="connsiteX15" fmla="*/ 1368197 w 1806458"/>
                  <a:gd name="connsiteY15" fmla="*/ 1030615 h 1239134"/>
                  <a:gd name="connsiteX16" fmla="*/ 1379627 w 1806458"/>
                  <a:gd name="connsiteY16" fmla="*/ 1238260 h 1239134"/>
                  <a:gd name="connsiteX17" fmla="*/ 1432967 w 1806458"/>
                  <a:gd name="connsiteY17" fmla="*/ 1101100 h 1239134"/>
                  <a:gd name="connsiteX18" fmla="*/ 1514882 w 1806458"/>
                  <a:gd name="connsiteY18" fmla="*/ 1003945 h 1239134"/>
                  <a:gd name="connsiteX19" fmla="*/ 1604417 w 1806458"/>
                  <a:gd name="connsiteY19" fmla="*/ 1021090 h 1239134"/>
                  <a:gd name="connsiteX20" fmla="*/ 1644422 w 1806458"/>
                  <a:gd name="connsiteY20" fmla="*/ 1055380 h 1239134"/>
                  <a:gd name="connsiteX21" fmla="*/ 1652042 w 1806458"/>
                  <a:gd name="connsiteY21" fmla="*/ 904885 h 1239134"/>
                  <a:gd name="connsiteX22" fmla="*/ 1653947 w 1806458"/>
                  <a:gd name="connsiteY22" fmla="*/ 802015 h 1239134"/>
                  <a:gd name="connsiteX23" fmla="*/ 1741577 w 1806458"/>
                  <a:gd name="connsiteY23" fmla="*/ 889645 h 1239134"/>
                  <a:gd name="connsiteX24" fmla="*/ 1701572 w 1806458"/>
                  <a:gd name="connsiteY24" fmla="*/ 716290 h 1239134"/>
                  <a:gd name="connsiteX25" fmla="*/ 1701572 w 1806458"/>
                  <a:gd name="connsiteY25" fmla="*/ 615325 h 1239134"/>
                  <a:gd name="connsiteX26" fmla="*/ 1806347 w 1806458"/>
                  <a:gd name="connsiteY26" fmla="*/ 708670 h 1239134"/>
                  <a:gd name="connsiteX27" fmla="*/ 1720622 w 1806458"/>
                  <a:gd name="connsiteY27" fmla="*/ 539125 h 1239134"/>
                  <a:gd name="connsiteX28" fmla="*/ 1667282 w 1806458"/>
                  <a:gd name="connsiteY28" fmla="*/ 396250 h 1239134"/>
                  <a:gd name="connsiteX29" fmla="*/ 1497737 w 1806458"/>
                  <a:gd name="connsiteY29" fmla="*/ 219085 h 1239134"/>
                  <a:gd name="connsiteX30" fmla="*/ 1364387 w 1806458"/>
                  <a:gd name="connsiteY30" fmla="*/ 129550 h 1239134"/>
                  <a:gd name="connsiteX31" fmla="*/ 1532027 w 1806458"/>
                  <a:gd name="connsiteY31" fmla="*/ 100975 h 1239134"/>
                  <a:gd name="connsiteX32" fmla="*/ 1572032 w 1806458"/>
                  <a:gd name="connsiteY32" fmla="*/ 70495 h 1239134"/>
                  <a:gd name="connsiteX33" fmla="*/ 1339622 w 1806458"/>
                  <a:gd name="connsiteY33" fmla="*/ 62875 h 1239134"/>
                  <a:gd name="connsiteX34" fmla="*/ 1128167 w 1806458"/>
                  <a:gd name="connsiteY34" fmla="*/ 17155 h 1239134"/>
                  <a:gd name="connsiteX35" fmla="*/ 918617 w 1806458"/>
                  <a:gd name="connsiteY35" fmla="*/ 10 h 1239134"/>
                  <a:gd name="connsiteX36" fmla="*/ 650012 w 1806458"/>
                  <a:gd name="connsiteY36" fmla="*/ 19060 h 1239134"/>
                  <a:gd name="connsiteX37" fmla="*/ 480467 w 1806458"/>
                  <a:gd name="connsiteY37" fmla="*/ 55255 h 1239134"/>
                  <a:gd name="connsiteX38" fmla="*/ 352832 w 1806458"/>
                  <a:gd name="connsiteY38" fmla="*/ 144790 h 1239134"/>
                  <a:gd name="connsiteX39" fmla="*/ 301397 w 1806458"/>
                  <a:gd name="connsiteY39" fmla="*/ 215275 h 1239134"/>
                  <a:gd name="connsiteX40" fmla="*/ 227102 w 1806458"/>
                  <a:gd name="connsiteY40" fmla="*/ 278140 h 1239134"/>
                  <a:gd name="connsiteX41" fmla="*/ 160427 w 1806458"/>
                  <a:gd name="connsiteY41" fmla="*/ 331480 h 1239134"/>
                  <a:gd name="connsiteX42" fmla="*/ 82322 w 1806458"/>
                  <a:gd name="connsiteY42" fmla="*/ 485785 h 1239134"/>
                  <a:gd name="connsiteX43" fmla="*/ 17552 w 1806458"/>
                  <a:gd name="connsiteY43" fmla="*/ 674380 h 1239134"/>
                  <a:gd name="connsiteX44" fmla="*/ 2312 w 1806458"/>
                  <a:gd name="connsiteY44" fmla="*/ 735340 h 1239134"/>
                  <a:gd name="connsiteX45" fmla="*/ 57557 w 1806458"/>
                  <a:gd name="connsiteY45" fmla="*/ 678190 h 1239134"/>
                  <a:gd name="connsiteX46" fmla="*/ 55652 w 1806458"/>
                  <a:gd name="connsiteY46" fmla="*/ 910600 h 1239134"/>
                  <a:gd name="connsiteX47" fmla="*/ 68987 w 1806458"/>
                  <a:gd name="connsiteY47" fmla="*/ 988705 h 1239134"/>
                  <a:gd name="connsiteX48" fmla="*/ 97562 w 1806458"/>
                  <a:gd name="connsiteY48" fmla="*/ 891550 h 1239134"/>
                  <a:gd name="connsiteX49" fmla="*/ 183287 w 1806458"/>
                  <a:gd name="connsiteY49" fmla="*/ 990610 h 1239134"/>
                  <a:gd name="connsiteX50" fmla="*/ 175667 w 1806458"/>
                  <a:gd name="connsiteY50" fmla="*/ 866785 h 1239134"/>
                  <a:gd name="connsiteX51" fmla="*/ 187097 w 1806458"/>
                  <a:gd name="connsiteY51" fmla="*/ 725815 h 1239134"/>
                  <a:gd name="connsiteX52" fmla="*/ 248057 w 1806458"/>
                  <a:gd name="connsiteY52" fmla="*/ 889645 h 1239134"/>
                  <a:gd name="connsiteX53" fmla="*/ 232817 w 1806458"/>
                  <a:gd name="connsiteY53" fmla="*/ 643900 h 1239134"/>
                  <a:gd name="connsiteX54" fmla="*/ 278537 w 1806458"/>
                  <a:gd name="connsiteY54" fmla="*/ 495310 h 1239134"/>
                  <a:gd name="connsiteX55" fmla="*/ 331877 w 1806458"/>
                  <a:gd name="connsiteY55" fmla="*/ 483880 h 1239134"/>
                  <a:gd name="connsiteX56" fmla="*/ 423317 w 1806458"/>
                  <a:gd name="connsiteY56" fmla="*/ 586750 h 1239134"/>
                  <a:gd name="connsiteX0" fmla="*/ 423317 w 1806458"/>
                  <a:gd name="connsiteY0" fmla="*/ 586750 h 1239134"/>
                  <a:gd name="connsiteX1" fmla="*/ 482372 w 1806458"/>
                  <a:gd name="connsiteY1" fmla="*/ 516265 h 1239134"/>
                  <a:gd name="connsiteX2" fmla="*/ 566192 w 1806458"/>
                  <a:gd name="connsiteY2" fmla="*/ 476260 h 1239134"/>
                  <a:gd name="connsiteX3" fmla="*/ 629057 w 1806458"/>
                  <a:gd name="connsiteY3" fmla="*/ 577225 h 1239134"/>
                  <a:gd name="connsiteX4" fmla="*/ 674777 w 1806458"/>
                  <a:gd name="connsiteY4" fmla="*/ 779155 h 1239134"/>
                  <a:gd name="connsiteX5" fmla="*/ 672872 w 1806458"/>
                  <a:gd name="connsiteY5" fmla="*/ 914410 h 1239134"/>
                  <a:gd name="connsiteX6" fmla="*/ 762407 w 1806458"/>
                  <a:gd name="connsiteY6" fmla="*/ 678190 h 1239134"/>
                  <a:gd name="connsiteX7" fmla="*/ 777647 w 1806458"/>
                  <a:gd name="connsiteY7" fmla="*/ 582940 h 1239134"/>
                  <a:gd name="connsiteX8" fmla="*/ 1040537 w 1806458"/>
                  <a:gd name="connsiteY8" fmla="*/ 870595 h 1239134"/>
                  <a:gd name="connsiteX9" fmla="*/ 1091972 w 1806458"/>
                  <a:gd name="connsiteY9" fmla="*/ 891550 h 1239134"/>
                  <a:gd name="connsiteX10" fmla="*/ 992912 w 1806458"/>
                  <a:gd name="connsiteY10" fmla="*/ 723910 h 1239134"/>
                  <a:gd name="connsiteX11" fmla="*/ 1194842 w 1806458"/>
                  <a:gd name="connsiteY11" fmla="*/ 971560 h 1239134"/>
                  <a:gd name="connsiteX12" fmla="*/ 1170077 w 1806458"/>
                  <a:gd name="connsiteY12" fmla="*/ 849640 h 1239134"/>
                  <a:gd name="connsiteX13" fmla="*/ 1295807 w 1806458"/>
                  <a:gd name="connsiteY13" fmla="*/ 958225 h 1239134"/>
                  <a:gd name="connsiteX14" fmla="*/ 1341527 w 1806458"/>
                  <a:gd name="connsiteY14" fmla="*/ 1122055 h 1239134"/>
                  <a:gd name="connsiteX15" fmla="*/ 1368197 w 1806458"/>
                  <a:gd name="connsiteY15" fmla="*/ 1030615 h 1239134"/>
                  <a:gd name="connsiteX16" fmla="*/ 1379627 w 1806458"/>
                  <a:gd name="connsiteY16" fmla="*/ 1238260 h 1239134"/>
                  <a:gd name="connsiteX17" fmla="*/ 1432967 w 1806458"/>
                  <a:gd name="connsiteY17" fmla="*/ 1101100 h 1239134"/>
                  <a:gd name="connsiteX18" fmla="*/ 1514882 w 1806458"/>
                  <a:gd name="connsiteY18" fmla="*/ 1003945 h 1239134"/>
                  <a:gd name="connsiteX19" fmla="*/ 1604417 w 1806458"/>
                  <a:gd name="connsiteY19" fmla="*/ 1021090 h 1239134"/>
                  <a:gd name="connsiteX20" fmla="*/ 1644422 w 1806458"/>
                  <a:gd name="connsiteY20" fmla="*/ 1055380 h 1239134"/>
                  <a:gd name="connsiteX21" fmla="*/ 1652042 w 1806458"/>
                  <a:gd name="connsiteY21" fmla="*/ 904885 h 1239134"/>
                  <a:gd name="connsiteX22" fmla="*/ 1653947 w 1806458"/>
                  <a:gd name="connsiteY22" fmla="*/ 802015 h 1239134"/>
                  <a:gd name="connsiteX23" fmla="*/ 1741577 w 1806458"/>
                  <a:gd name="connsiteY23" fmla="*/ 889645 h 1239134"/>
                  <a:gd name="connsiteX24" fmla="*/ 1701572 w 1806458"/>
                  <a:gd name="connsiteY24" fmla="*/ 716290 h 1239134"/>
                  <a:gd name="connsiteX25" fmla="*/ 1701572 w 1806458"/>
                  <a:gd name="connsiteY25" fmla="*/ 615325 h 1239134"/>
                  <a:gd name="connsiteX26" fmla="*/ 1806347 w 1806458"/>
                  <a:gd name="connsiteY26" fmla="*/ 708670 h 1239134"/>
                  <a:gd name="connsiteX27" fmla="*/ 1720622 w 1806458"/>
                  <a:gd name="connsiteY27" fmla="*/ 539125 h 1239134"/>
                  <a:gd name="connsiteX28" fmla="*/ 1667282 w 1806458"/>
                  <a:gd name="connsiteY28" fmla="*/ 396250 h 1239134"/>
                  <a:gd name="connsiteX29" fmla="*/ 1497737 w 1806458"/>
                  <a:gd name="connsiteY29" fmla="*/ 219085 h 1239134"/>
                  <a:gd name="connsiteX30" fmla="*/ 1364387 w 1806458"/>
                  <a:gd name="connsiteY30" fmla="*/ 129550 h 1239134"/>
                  <a:gd name="connsiteX31" fmla="*/ 1486307 w 1806458"/>
                  <a:gd name="connsiteY31" fmla="*/ 104785 h 1239134"/>
                  <a:gd name="connsiteX32" fmla="*/ 1572032 w 1806458"/>
                  <a:gd name="connsiteY32" fmla="*/ 70495 h 1239134"/>
                  <a:gd name="connsiteX33" fmla="*/ 1339622 w 1806458"/>
                  <a:gd name="connsiteY33" fmla="*/ 62875 h 1239134"/>
                  <a:gd name="connsiteX34" fmla="*/ 1128167 w 1806458"/>
                  <a:gd name="connsiteY34" fmla="*/ 17155 h 1239134"/>
                  <a:gd name="connsiteX35" fmla="*/ 918617 w 1806458"/>
                  <a:gd name="connsiteY35" fmla="*/ 10 h 1239134"/>
                  <a:gd name="connsiteX36" fmla="*/ 650012 w 1806458"/>
                  <a:gd name="connsiteY36" fmla="*/ 19060 h 1239134"/>
                  <a:gd name="connsiteX37" fmla="*/ 480467 w 1806458"/>
                  <a:gd name="connsiteY37" fmla="*/ 55255 h 1239134"/>
                  <a:gd name="connsiteX38" fmla="*/ 352832 w 1806458"/>
                  <a:gd name="connsiteY38" fmla="*/ 144790 h 1239134"/>
                  <a:gd name="connsiteX39" fmla="*/ 301397 w 1806458"/>
                  <a:gd name="connsiteY39" fmla="*/ 215275 h 1239134"/>
                  <a:gd name="connsiteX40" fmla="*/ 227102 w 1806458"/>
                  <a:gd name="connsiteY40" fmla="*/ 278140 h 1239134"/>
                  <a:gd name="connsiteX41" fmla="*/ 160427 w 1806458"/>
                  <a:gd name="connsiteY41" fmla="*/ 331480 h 1239134"/>
                  <a:gd name="connsiteX42" fmla="*/ 82322 w 1806458"/>
                  <a:gd name="connsiteY42" fmla="*/ 485785 h 1239134"/>
                  <a:gd name="connsiteX43" fmla="*/ 17552 w 1806458"/>
                  <a:gd name="connsiteY43" fmla="*/ 674380 h 1239134"/>
                  <a:gd name="connsiteX44" fmla="*/ 2312 w 1806458"/>
                  <a:gd name="connsiteY44" fmla="*/ 735340 h 1239134"/>
                  <a:gd name="connsiteX45" fmla="*/ 57557 w 1806458"/>
                  <a:gd name="connsiteY45" fmla="*/ 678190 h 1239134"/>
                  <a:gd name="connsiteX46" fmla="*/ 55652 w 1806458"/>
                  <a:gd name="connsiteY46" fmla="*/ 910600 h 1239134"/>
                  <a:gd name="connsiteX47" fmla="*/ 68987 w 1806458"/>
                  <a:gd name="connsiteY47" fmla="*/ 988705 h 1239134"/>
                  <a:gd name="connsiteX48" fmla="*/ 97562 w 1806458"/>
                  <a:gd name="connsiteY48" fmla="*/ 891550 h 1239134"/>
                  <a:gd name="connsiteX49" fmla="*/ 183287 w 1806458"/>
                  <a:gd name="connsiteY49" fmla="*/ 990610 h 1239134"/>
                  <a:gd name="connsiteX50" fmla="*/ 175667 w 1806458"/>
                  <a:gd name="connsiteY50" fmla="*/ 866785 h 1239134"/>
                  <a:gd name="connsiteX51" fmla="*/ 187097 w 1806458"/>
                  <a:gd name="connsiteY51" fmla="*/ 725815 h 1239134"/>
                  <a:gd name="connsiteX52" fmla="*/ 248057 w 1806458"/>
                  <a:gd name="connsiteY52" fmla="*/ 889645 h 1239134"/>
                  <a:gd name="connsiteX53" fmla="*/ 232817 w 1806458"/>
                  <a:gd name="connsiteY53" fmla="*/ 643900 h 1239134"/>
                  <a:gd name="connsiteX54" fmla="*/ 278537 w 1806458"/>
                  <a:gd name="connsiteY54" fmla="*/ 495310 h 1239134"/>
                  <a:gd name="connsiteX55" fmla="*/ 331877 w 1806458"/>
                  <a:gd name="connsiteY55" fmla="*/ 483880 h 1239134"/>
                  <a:gd name="connsiteX56" fmla="*/ 423317 w 1806458"/>
                  <a:gd name="connsiteY56" fmla="*/ 586750 h 1239134"/>
                  <a:gd name="connsiteX0" fmla="*/ 423317 w 1806719"/>
                  <a:gd name="connsiteY0" fmla="*/ 586750 h 1239134"/>
                  <a:gd name="connsiteX1" fmla="*/ 482372 w 1806719"/>
                  <a:gd name="connsiteY1" fmla="*/ 516265 h 1239134"/>
                  <a:gd name="connsiteX2" fmla="*/ 566192 w 1806719"/>
                  <a:gd name="connsiteY2" fmla="*/ 476260 h 1239134"/>
                  <a:gd name="connsiteX3" fmla="*/ 629057 w 1806719"/>
                  <a:gd name="connsiteY3" fmla="*/ 577225 h 1239134"/>
                  <a:gd name="connsiteX4" fmla="*/ 674777 w 1806719"/>
                  <a:gd name="connsiteY4" fmla="*/ 779155 h 1239134"/>
                  <a:gd name="connsiteX5" fmla="*/ 672872 w 1806719"/>
                  <a:gd name="connsiteY5" fmla="*/ 914410 h 1239134"/>
                  <a:gd name="connsiteX6" fmla="*/ 762407 w 1806719"/>
                  <a:gd name="connsiteY6" fmla="*/ 678190 h 1239134"/>
                  <a:gd name="connsiteX7" fmla="*/ 777647 w 1806719"/>
                  <a:gd name="connsiteY7" fmla="*/ 582940 h 1239134"/>
                  <a:gd name="connsiteX8" fmla="*/ 1040537 w 1806719"/>
                  <a:gd name="connsiteY8" fmla="*/ 870595 h 1239134"/>
                  <a:gd name="connsiteX9" fmla="*/ 1091972 w 1806719"/>
                  <a:gd name="connsiteY9" fmla="*/ 891550 h 1239134"/>
                  <a:gd name="connsiteX10" fmla="*/ 992912 w 1806719"/>
                  <a:gd name="connsiteY10" fmla="*/ 723910 h 1239134"/>
                  <a:gd name="connsiteX11" fmla="*/ 1194842 w 1806719"/>
                  <a:gd name="connsiteY11" fmla="*/ 971560 h 1239134"/>
                  <a:gd name="connsiteX12" fmla="*/ 1170077 w 1806719"/>
                  <a:gd name="connsiteY12" fmla="*/ 849640 h 1239134"/>
                  <a:gd name="connsiteX13" fmla="*/ 1295807 w 1806719"/>
                  <a:gd name="connsiteY13" fmla="*/ 958225 h 1239134"/>
                  <a:gd name="connsiteX14" fmla="*/ 1341527 w 1806719"/>
                  <a:gd name="connsiteY14" fmla="*/ 1122055 h 1239134"/>
                  <a:gd name="connsiteX15" fmla="*/ 1368197 w 1806719"/>
                  <a:gd name="connsiteY15" fmla="*/ 1030615 h 1239134"/>
                  <a:gd name="connsiteX16" fmla="*/ 1379627 w 1806719"/>
                  <a:gd name="connsiteY16" fmla="*/ 1238260 h 1239134"/>
                  <a:gd name="connsiteX17" fmla="*/ 1432967 w 1806719"/>
                  <a:gd name="connsiteY17" fmla="*/ 1101100 h 1239134"/>
                  <a:gd name="connsiteX18" fmla="*/ 1514882 w 1806719"/>
                  <a:gd name="connsiteY18" fmla="*/ 1003945 h 1239134"/>
                  <a:gd name="connsiteX19" fmla="*/ 1604417 w 1806719"/>
                  <a:gd name="connsiteY19" fmla="*/ 1021090 h 1239134"/>
                  <a:gd name="connsiteX20" fmla="*/ 1644422 w 1806719"/>
                  <a:gd name="connsiteY20" fmla="*/ 1055380 h 1239134"/>
                  <a:gd name="connsiteX21" fmla="*/ 1652042 w 1806719"/>
                  <a:gd name="connsiteY21" fmla="*/ 904885 h 1239134"/>
                  <a:gd name="connsiteX22" fmla="*/ 1653947 w 1806719"/>
                  <a:gd name="connsiteY22" fmla="*/ 802015 h 1239134"/>
                  <a:gd name="connsiteX23" fmla="*/ 1741577 w 1806719"/>
                  <a:gd name="connsiteY23" fmla="*/ 889645 h 1239134"/>
                  <a:gd name="connsiteX24" fmla="*/ 1701572 w 1806719"/>
                  <a:gd name="connsiteY24" fmla="*/ 716290 h 1239134"/>
                  <a:gd name="connsiteX25" fmla="*/ 1701572 w 1806719"/>
                  <a:gd name="connsiteY25" fmla="*/ 615325 h 1239134"/>
                  <a:gd name="connsiteX26" fmla="*/ 1806347 w 1806719"/>
                  <a:gd name="connsiteY26" fmla="*/ 708670 h 1239134"/>
                  <a:gd name="connsiteX27" fmla="*/ 1733957 w 1806719"/>
                  <a:gd name="connsiteY27" fmla="*/ 546745 h 1239134"/>
                  <a:gd name="connsiteX28" fmla="*/ 1667282 w 1806719"/>
                  <a:gd name="connsiteY28" fmla="*/ 396250 h 1239134"/>
                  <a:gd name="connsiteX29" fmla="*/ 1497737 w 1806719"/>
                  <a:gd name="connsiteY29" fmla="*/ 219085 h 1239134"/>
                  <a:gd name="connsiteX30" fmla="*/ 1364387 w 1806719"/>
                  <a:gd name="connsiteY30" fmla="*/ 129550 h 1239134"/>
                  <a:gd name="connsiteX31" fmla="*/ 1486307 w 1806719"/>
                  <a:gd name="connsiteY31" fmla="*/ 104785 h 1239134"/>
                  <a:gd name="connsiteX32" fmla="*/ 1572032 w 1806719"/>
                  <a:gd name="connsiteY32" fmla="*/ 70495 h 1239134"/>
                  <a:gd name="connsiteX33" fmla="*/ 1339622 w 1806719"/>
                  <a:gd name="connsiteY33" fmla="*/ 62875 h 1239134"/>
                  <a:gd name="connsiteX34" fmla="*/ 1128167 w 1806719"/>
                  <a:gd name="connsiteY34" fmla="*/ 17155 h 1239134"/>
                  <a:gd name="connsiteX35" fmla="*/ 918617 w 1806719"/>
                  <a:gd name="connsiteY35" fmla="*/ 10 h 1239134"/>
                  <a:gd name="connsiteX36" fmla="*/ 650012 w 1806719"/>
                  <a:gd name="connsiteY36" fmla="*/ 19060 h 1239134"/>
                  <a:gd name="connsiteX37" fmla="*/ 480467 w 1806719"/>
                  <a:gd name="connsiteY37" fmla="*/ 55255 h 1239134"/>
                  <a:gd name="connsiteX38" fmla="*/ 352832 w 1806719"/>
                  <a:gd name="connsiteY38" fmla="*/ 144790 h 1239134"/>
                  <a:gd name="connsiteX39" fmla="*/ 301397 w 1806719"/>
                  <a:gd name="connsiteY39" fmla="*/ 215275 h 1239134"/>
                  <a:gd name="connsiteX40" fmla="*/ 227102 w 1806719"/>
                  <a:gd name="connsiteY40" fmla="*/ 278140 h 1239134"/>
                  <a:gd name="connsiteX41" fmla="*/ 160427 w 1806719"/>
                  <a:gd name="connsiteY41" fmla="*/ 331480 h 1239134"/>
                  <a:gd name="connsiteX42" fmla="*/ 82322 w 1806719"/>
                  <a:gd name="connsiteY42" fmla="*/ 485785 h 1239134"/>
                  <a:gd name="connsiteX43" fmla="*/ 17552 w 1806719"/>
                  <a:gd name="connsiteY43" fmla="*/ 674380 h 1239134"/>
                  <a:gd name="connsiteX44" fmla="*/ 2312 w 1806719"/>
                  <a:gd name="connsiteY44" fmla="*/ 735340 h 1239134"/>
                  <a:gd name="connsiteX45" fmla="*/ 57557 w 1806719"/>
                  <a:gd name="connsiteY45" fmla="*/ 678190 h 1239134"/>
                  <a:gd name="connsiteX46" fmla="*/ 55652 w 1806719"/>
                  <a:gd name="connsiteY46" fmla="*/ 910600 h 1239134"/>
                  <a:gd name="connsiteX47" fmla="*/ 68987 w 1806719"/>
                  <a:gd name="connsiteY47" fmla="*/ 988705 h 1239134"/>
                  <a:gd name="connsiteX48" fmla="*/ 97562 w 1806719"/>
                  <a:gd name="connsiteY48" fmla="*/ 891550 h 1239134"/>
                  <a:gd name="connsiteX49" fmla="*/ 183287 w 1806719"/>
                  <a:gd name="connsiteY49" fmla="*/ 990610 h 1239134"/>
                  <a:gd name="connsiteX50" fmla="*/ 175667 w 1806719"/>
                  <a:gd name="connsiteY50" fmla="*/ 866785 h 1239134"/>
                  <a:gd name="connsiteX51" fmla="*/ 187097 w 1806719"/>
                  <a:gd name="connsiteY51" fmla="*/ 725815 h 1239134"/>
                  <a:gd name="connsiteX52" fmla="*/ 248057 w 1806719"/>
                  <a:gd name="connsiteY52" fmla="*/ 889645 h 1239134"/>
                  <a:gd name="connsiteX53" fmla="*/ 232817 w 1806719"/>
                  <a:gd name="connsiteY53" fmla="*/ 643900 h 1239134"/>
                  <a:gd name="connsiteX54" fmla="*/ 278537 w 1806719"/>
                  <a:gd name="connsiteY54" fmla="*/ 495310 h 1239134"/>
                  <a:gd name="connsiteX55" fmla="*/ 331877 w 1806719"/>
                  <a:gd name="connsiteY55" fmla="*/ 483880 h 1239134"/>
                  <a:gd name="connsiteX56" fmla="*/ 423317 w 1806719"/>
                  <a:gd name="connsiteY56" fmla="*/ 586750 h 1239134"/>
                  <a:gd name="connsiteX0" fmla="*/ 423317 w 1806719"/>
                  <a:gd name="connsiteY0" fmla="*/ 586750 h 1239134"/>
                  <a:gd name="connsiteX1" fmla="*/ 482372 w 1806719"/>
                  <a:gd name="connsiteY1" fmla="*/ 516265 h 1239134"/>
                  <a:gd name="connsiteX2" fmla="*/ 566192 w 1806719"/>
                  <a:gd name="connsiteY2" fmla="*/ 476260 h 1239134"/>
                  <a:gd name="connsiteX3" fmla="*/ 629057 w 1806719"/>
                  <a:gd name="connsiteY3" fmla="*/ 577225 h 1239134"/>
                  <a:gd name="connsiteX4" fmla="*/ 674777 w 1806719"/>
                  <a:gd name="connsiteY4" fmla="*/ 779155 h 1239134"/>
                  <a:gd name="connsiteX5" fmla="*/ 672872 w 1806719"/>
                  <a:gd name="connsiteY5" fmla="*/ 914410 h 1239134"/>
                  <a:gd name="connsiteX6" fmla="*/ 762407 w 1806719"/>
                  <a:gd name="connsiteY6" fmla="*/ 678190 h 1239134"/>
                  <a:gd name="connsiteX7" fmla="*/ 777647 w 1806719"/>
                  <a:gd name="connsiteY7" fmla="*/ 582940 h 1239134"/>
                  <a:gd name="connsiteX8" fmla="*/ 1040537 w 1806719"/>
                  <a:gd name="connsiteY8" fmla="*/ 870595 h 1239134"/>
                  <a:gd name="connsiteX9" fmla="*/ 1091972 w 1806719"/>
                  <a:gd name="connsiteY9" fmla="*/ 891550 h 1239134"/>
                  <a:gd name="connsiteX10" fmla="*/ 992912 w 1806719"/>
                  <a:gd name="connsiteY10" fmla="*/ 723910 h 1239134"/>
                  <a:gd name="connsiteX11" fmla="*/ 1194842 w 1806719"/>
                  <a:gd name="connsiteY11" fmla="*/ 971560 h 1239134"/>
                  <a:gd name="connsiteX12" fmla="*/ 1170077 w 1806719"/>
                  <a:gd name="connsiteY12" fmla="*/ 849640 h 1239134"/>
                  <a:gd name="connsiteX13" fmla="*/ 1295807 w 1806719"/>
                  <a:gd name="connsiteY13" fmla="*/ 958225 h 1239134"/>
                  <a:gd name="connsiteX14" fmla="*/ 1341527 w 1806719"/>
                  <a:gd name="connsiteY14" fmla="*/ 1122055 h 1239134"/>
                  <a:gd name="connsiteX15" fmla="*/ 1368197 w 1806719"/>
                  <a:gd name="connsiteY15" fmla="*/ 1030615 h 1239134"/>
                  <a:gd name="connsiteX16" fmla="*/ 1379627 w 1806719"/>
                  <a:gd name="connsiteY16" fmla="*/ 1238260 h 1239134"/>
                  <a:gd name="connsiteX17" fmla="*/ 1432967 w 1806719"/>
                  <a:gd name="connsiteY17" fmla="*/ 1101100 h 1239134"/>
                  <a:gd name="connsiteX18" fmla="*/ 1514882 w 1806719"/>
                  <a:gd name="connsiteY18" fmla="*/ 1003945 h 1239134"/>
                  <a:gd name="connsiteX19" fmla="*/ 1604417 w 1806719"/>
                  <a:gd name="connsiteY19" fmla="*/ 1021090 h 1239134"/>
                  <a:gd name="connsiteX20" fmla="*/ 1644422 w 1806719"/>
                  <a:gd name="connsiteY20" fmla="*/ 1055380 h 1239134"/>
                  <a:gd name="connsiteX21" fmla="*/ 1652042 w 1806719"/>
                  <a:gd name="connsiteY21" fmla="*/ 904885 h 1239134"/>
                  <a:gd name="connsiteX22" fmla="*/ 1653947 w 1806719"/>
                  <a:gd name="connsiteY22" fmla="*/ 802015 h 1239134"/>
                  <a:gd name="connsiteX23" fmla="*/ 1741577 w 1806719"/>
                  <a:gd name="connsiteY23" fmla="*/ 889645 h 1239134"/>
                  <a:gd name="connsiteX24" fmla="*/ 1701572 w 1806719"/>
                  <a:gd name="connsiteY24" fmla="*/ 716290 h 1239134"/>
                  <a:gd name="connsiteX25" fmla="*/ 1701572 w 1806719"/>
                  <a:gd name="connsiteY25" fmla="*/ 615325 h 1239134"/>
                  <a:gd name="connsiteX26" fmla="*/ 1806347 w 1806719"/>
                  <a:gd name="connsiteY26" fmla="*/ 708670 h 1239134"/>
                  <a:gd name="connsiteX27" fmla="*/ 1733957 w 1806719"/>
                  <a:gd name="connsiteY27" fmla="*/ 546745 h 1239134"/>
                  <a:gd name="connsiteX28" fmla="*/ 1667282 w 1806719"/>
                  <a:gd name="connsiteY28" fmla="*/ 396250 h 1239134"/>
                  <a:gd name="connsiteX29" fmla="*/ 1497737 w 1806719"/>
                  <a:gd name="connsiteY29" fmla="*/ 219085 h 1239134"/>
                  <a:gd name="connsiteX30" fmla="*/ 1364387 w 1806719"/>
                  <a:gd name="connsiteY30" fmla="*/ 129550 h 1239134"/>
                  <a:gd name="connsiteX31" fmla="*/ 1486307 w 1806719"/>
                  <a:gd name="connsiteY31" fmla="*/ 104785 h 1239134"/>
                  <a:gd name="connsiteX32" fmla="*/ 1572032 w 1806719"/>
                  <a:gd name="connsiteY32" fmla="*/ 70495 h 1239134"/>
                  <a:gd name="connsiteX33" fmla="*/ 1339622 w 1806719"/>
                  <a:gd name="connsiteY33" fmla="*/ 62875 h 1239134"/>
                  <a:gd name="connsiteX34" fmla="*/ 1128167 w 1806719"/>
                  <a:gd name="connsiteY34" fmla="*/ 17155 h 1239134"/>
                  <a:gd name="connsiteX35" fmla="*/ 918617 w 1806719"/>
                  <a:gd name="connsiteY35" fmla="*/ 10 h 1239134"/>
                  <a:gd name="connsiteX36" fmla="*/ 650012 w 1806719"/>
                  <a:gd name="connsiteY36" fmla="*/ 19060 h 1239134"/>
                  <a:gd name="connsiteX37" fmla="*/ 480467 w 1806719"/>
                  <a:gd name="connsiteY37" fmla="*/ 55255 h 1239134"/>
                  <a:gd name="connsiteX38" fmla="*/ 352832 w 1806719"/>
                  <a:gd name="connsiteY38" fmla="*/ 144790 h 1239134"/>
                  <a:gd name="connsiteX39" fmla="*/ 301397 w 1806719"/>
                  <a:gd name="connsiteY39" fmla="*/ 215275 h 1239134"/>
                  <a:gd name="connsiteX40" fmla="*/ 227102 w 1806719"/>
                  <a:gd name="connsiteY40" fmla="*/ 278140 h 1239134"/>
                  <a:gd name="connsiteX41" fmla="*/ 160427 w 1806719"/>
                  <a:gd name="connsiteY41" fmla="*/ 331480 h 1239134"/>
                  <a:gd name="connsiteX42" fmla="*/ 82322 w 1806719"/>
                  <a:gd name="connsiteY42" fmla="*/ 485785 h 1239134"/>
                  <a:gd name="connsiteX43" fmla="*/ 17552 w 1806719"/>
                  <a:gd name="connsiteY43" fmla="*/ 674380 h 1239134"/>
                  <a:gd name="connsiteX44" fmla="*/ 2312 w 1806719"/>
                  <a:gd name="connsiteY44" fmla="*/ 735340 h 1239134"/>
                  <a:gd name="connsiteX45" fmla="*/ 57557 w 1806719"/>
                  <a:gd name="connsiteY45" fmla="*/ 678190 h 1239134"/>
                  <a:gd name="connsiteX46" fmla="*/ 55652 w 1806719"/>
                  <a:gd name="connsiteY46" fmla="*/ 910600 h 1239134"/>
                  <a:gd name="connsiteX47" fmla="*/ 68987 w 1806719"/>
                  <a:gd name="connsiteY47" fmla="*/ 988705 h 1239134"/>
                  <a:gd name="connsiteX48" fmla="*/ 97562 w 1806719"/>
                  <a:gd name="connsiteY48" fmla="*/ 891550 h 1239134"/>
                  <a:gd name="connsiteX49" fmla="*/ 183287 w 1806719"/>
                  <a:gd name="connsiteY49" fmla="*/ 990610 h 1239134"/>
                  <a:gd name="connsiteX50" fmla="*/ 175667 w 1806719"/>
                  <a:gd name="connsiteY50" fmla="*/ 866785 h 1239134"/>
                  <a:gd name="connsiteX51" fmla="*/ 187097 w 1806719"/>
                  <a:gd name="connsiteY51" fmla="*/ 725815 h 1239134"/>
                  <a:gd name="connsiteX52" fmla="*/ 248057 w 1806719"/>
                  <a:gd name="connsiteY52" fmla="*/ 889645 h 1239134"/>
                  <a:gd name="connsiteX53" fmla="*/ 232817 w 1806719"/>
                  <a:gd name="connsiteY53" fmla="*/ 643900 h 1239134"/>
                  <a:gd name="connsiteX54" fmla="*/ 278537 w 1806719"/>
                  <a:gd name="connsiteY54" fmla="*/ 495310 h 1239134"/>
                  <a:gd name="connsiteX55" fmla="*/ 331877 w 1806719"/>
                  <a:gd name="connsiteY55" fmla="*/ 483880 h 1239134"/>
                  <a:gd name="connsiteX56" fmla="*/ 423317 w 1806719"/>
                  <a:gd name="connsiteY56" fmla="*/ 586750 h 1239134"/>
                  <a:gd name="connsiteX0" fmla="*/ 423317 w 1815355"/>
                  <a:gd name="connsiteY0" fmla="*/ 586750 h 1239134"/>
                  <a:gd name="connsiteX1" fmla="*/ 482372 w 1815355"/>
                  <a:gd name="connsiteY1" fmla="*/ 516265 h 1239134"/>
                  <a:gd name="connsiteX2" fmla="*/ 566192 w 1815355"/>
                  <a:gd name="connsiteY2" fmla="*/ 476260 h 1239134"/>
                  <a:gd name="connsiteX3" fmla="*/ 629057 w 1815355"/>
                  <a:gd name="connsiteY3" fmla="*/ 577225 h 1239134"/>
                  <a:gd name="connsiteX4" fmla="*/ 674777 w 1815355"/>
                  <a:gd name="connsiteY4" fmla="*/ 779155 h 1239134"/>
                  <a:gd name="connsiteX5" fmla="*/ 672872 w 1815355"/>
                  <a:gd name="connsiteY5" fmla="*/ 914410 h 1239134"/>
                  <a:gd name="connsiteX6" fmla="*/ 762407 w 1815355"/>
                  <a:gd name="connsiteY6" fmla="*/ 678190 h 1239134"/>
                  <a:gd name="connsiteX7" fmla="*/ 777647 w 1815355"/>
                  <a:gd name="connsiteY7" fmla="*/ 582940 h 1239134"/>
                  <a:gd name="connsiteX8" fmla="*/ 1040537 w 1815355"/>
                  <a:gd name="connsiteY8" fmla="*/ 870595 h 1239134"/>
                  <a:gd name="connsiteX9" fmla="*/ 1091972 w 1815355"/>
                  <a:gd name="connsiteY9" fmla="*/ 891550 h 1239134"/>
                  <a:gd name="connsiteX10" fmla="*/ 992912 w 1815355"/>
                  <a:gd name="connsiteY10" fmla="*/ 723910 h 1239134"/>
                  <a:gd name="connsiteX11" fmla="*/ 1194842 w 1815355"/>
                  <a:gd name="connsiteY11" fmla="*/ 971560 h 1239134"/>
                  <a:gd name="connsiteX12" fmla="*/ 1170077 w 1815355"/>
                  <a:gd name="connsiteY12" fmla="*/ 849640 h 1239134"/>
                  <a:gd name="connsiteX13" fmla="*/ 1295807 w 1815355"/>
                  <a:gd name="connsiteY13" fmla="*/ 958225 h 1239134"/>
                  <a:gd name="connsiteX14" fmla="*/ 1341527 w 1815355"/>
                  <a:gd name="connsiteY14" fmla="*/ 1122055 h 1239134"/>
                  <a:gd name="connsiteX15" fmla="*/ 1368197 w 1815355"/>
                  <a:gd name="connsiteY15" fmla="*/ 1030615 h 1239134"/>
                  <a:gd name="connsiteX16" fmla="*/ 1379627 w 1815355"/>
                  <a:gd name="connsiteY16" fmla="*/ 1238260 h 1239134"/>
                  <a:gd name="connsiteX17" fmla="*/ 1432967 w 1815355"/>
                  <a:gd name="connsiteY17" fmla="*/ 1101100 h 1239134"/>
                  <a:gd name="connsiteX18" fmla="*/ 1514882 w 1815355"/>
                  <a:gd name="connsiteY18" fmla="*/ 1003945 h 1239134"/>
                  <a:gd name="connsiteX19" fmla="*/ 1604417 w 1815355"/>
                  <a:gd name="connsiteY19" fmla="*/ 1021090 h 1239134"/>
                  <a:gd name="connsiteX20" fmla="*/ 1644422 w 1815355"/>
                  <a:gd name="connsiteY20" fmla="*/ 1055380 h 1239134"/>
                  <a:gd name="connsiteX21" fmla="*/ 1652042 w 1815355"/>
                  <a:gd name="connsiteY21" fmla="*/ 904885 h 1239134"/>
                  <a:gd name="connsiteX22" fmla="*/ 1653947 w 1815355"/>
                  <a:gd name="connsiteY22" fmla="*/ 802015 h 1239134"/>
                  <a:gd name="connsiteX23" fmla="*/ 1741577 w 1815355"/>
                  <a:gd name="connsiteY23" fmla="*/ 889645 h 1239134"/>
                  <a:gd name="connsiteX24" fmla="*/ 1701572 w 1815355"/>
                  <a:gd name="connsiteY24" fmla="*/ 716290 h 1239134"/>
                  <a:gd name="connsiteX25" fmla="*/ 1701572 w 1815355"/>
                  <a:gd name="connsiteY25" fmla="*/ 615325 h 1239134"/>
                  <a:gd name="connsiteX26" fmla="*/ 1806347 w 1815355"/>
                  <a:gd name="connsiteY26" fmla="*/ 708670 h 1239134"/>
                  <a:gd name="connsiteX27" fmla="*/ 1733957 w 1815355"/>
                  <a:gd name="connsiteY27" fmla="*/ 546745 h 1239134"/>
                  <a:gd name="connsiteX28" fmla="*/ 1667282 w 1815355"/>
                  <a:gd name="connsiteY28" fmla="*/ 396250 h 1239134"/>
                  <a:gd name="connsiteX29" fmla="*/ 1497737 w 1815355"/>
                  <a:gd name="connsiteY29" fmla="*/ 219085 h 1239134"/>
                  <a:gd name="connsiteX30" fmla="*/ 1364387 w 1815355"/>
                  <a:gd name="connsiteY30" fmla="*/ 129550 h 1239134"/>
                  <a:gd name="connsiteX31" fmla="*/ 1486307 w 1815355"/>
                  <a:gd name="connsiteY31" fmla="*/ 104785 h 1239134"/>
                  <a:gd name="connsiteX32" fmla="*/ 1572032 w 1815355"/>
                  <a:gd name="connsiteY32" fmla="*/ 70495 h 1239134"/>
                  <a:gd name="connsiteX33" fmla="*/ 1339622 w 1815355"/>
                  <a:gd name="connsiteY33" fmla="*/ 62875 h 1239134"/>
                  <a:gd name="connsiteX34" fmla="*/ 1128167 w 1815355"/>
                  <a:gd name="connsiteY34" fmla="*/ 17155 h 1239134"/>
                  <a:gd name="connsiteX35" fmla="*/ 918617 w 1815355"/>
                  <a:gd name="connsiteY35" fmla="*/ 10 h 1239134"/>
                  <a:gd name="connsiteX36" fmla="*/ 650012 w 1815355"/>
                  <a:gd name="connsiteY36" fmla="*/ 19060 h 1239134"/>
                  <a:gd name="connsiteX37" fmla="*/ 480467 w 1815355"/>
                  <a:gd name="connsiteY37" fmla="*/ 55255 h 1239134"/>
                  <a:gd name="connsiteX38" fmla="*/ 352832 w 1815355"/>
                  <a:gd name="connsiteY38" fmla="*/ 144790 h 1239134"/>
                  <a:gd name="connsiteX39" fmla="*/ 301397 w 1815355"/>
                  <a:gd name="connsiteY39" fmla="*/ 215275 h 1239134"/>
                  <a:gd name="connsiteX40" fmla="*/ 227102 w 1815355"/>
                  <a:gd name="connsiteY40" fmla="*/ 278140 h 1239134"/>
                  <a:gd name="connsiteX41" fmla="*/ 160427 w 1815355"/>
                  <a:gd name="connsiteY41" fmla="*/ 331480 h 1239134"/>
                  <a:gd name="connsiteX42" fmla="*/ 82322 w 1815355"/>
                  <a:gd name="connsiteY42" fmla="*/ 485785 h 1239134"/>
                  <a:gd name="connsiteX43" fmla="*/ 17552 w 1815355"/>
                  <a:gd name="connsiteY43" fmla="*/ 674380 h 1239134"/>
                  <a:gd name="connsiteX44" fmla="*/ 2312 w 1815355"/>
                  <a:gd name="connsiteY44" fmla="*/ 735340 h 1239134"/>
                  <a:gd name="connsiteX45" fmla="*/ 57557 w 1815355"/>
                  <a:gd name="connsiteY45" fmla="*/ 678190 h 1239134"/>
                  <a:gd name="connsiteX46" fmla="*/ 55652 w 1815355"/>
                  <a:gd name="connsiteY46" fmla="*/ 910600 h 1239134"/>
                  <a:gd name="connsiteX47" fmla="*/ 68987 w 1815355"/>
                  <a:gd name="connsiteY47" fmla="*/ 988705 h 1239134"/>
                  <a:gd name="connsiteX48" fmla="*/ 97562 w 1815355"/>
                  <a:gd name="connsiteY48" fmla="*/ 891550 h 1239134"/>
                  <a:gd name="connsiteX49" fmla="*/ 183287 w 1815355"/>
                  <a:gd name="connsiteY49" fmla="*/ 990610 h 1239134"/>
                  <a:gd name="connsiteX50" fmla="*/ 175667 w 1815355"/>
                  <a:gd name="connsiteY50" fmla="*/ 866785 h 1239134"/>
                  <a:gd name="connsiteX51" fmla="*/ 187097 w 1815355"/>
                  <a:gd name="connsiteY51" fmla="*/ 725815 h 1239134"/>
                  <a:gd name="connsiteX52" fmla="*/ 248057 w 1815355"/>
                  <a:gd name="connsiteY52" fmla="*/ 889645 h 1239134"/>
                  <a:gd name="connsiteX53" fmla="*/ 232817 w 1815355"/>
                  <a:gd name="connsiteY53" fmla="*/ 643900 h 1239134"/>
                  <a:gd name="connsiteX54" fmla="*/ 278537 w 1815355"/>
                  <a:gd name="connsiteY54" fmla="*/ 495310 h 1239134"/>
                  <a:gd name="connsiteX55" fmla="*/ 331877 w 1815355"/>
                  <a:gd name="connsiteY55" fmla="*/ 483880 h 1239134"/>
                  <a:gd name="connsiteX56" fmla="*/ 423317 w 1815355"/>
                  <a:gd name="connsiteY56" fmla="*/ 586750 h 1239134"/>
                  <a:gd name="connsiteX0" fmla="*/ 423317 w 1791907"/>
                  <a:gd name="connsiteY0" fmla="*/ 586750 h 1239134"/>
                  <a:gd name="connsiteX1" fmla="*/ 482372 w 1791907"/>
                  <a:gd name="connsiteY1" fmla="*/ 516265 h 1239134"/>
                  <a:gd name="connsiteX2" fmla="*/ 566192 w 1791907"/>
                  <a:gd name="connsiteY2" fmla="*/ 476260 h 1239134"/>
                  <a:gd name="connsiteX3" fmla="*/ 629057 w 1791907"/>
                  <a:gd name="connsiteY3" fmla="*/ 577225 h 1239134"/>
                  <a:gd name="connsiteX4" fmla="*/ 674777 w 1791907"/>
                  <a:gd name="connsiteY4" fmla="*/ 779155 h 1239134"/>
                  <a:gd name="connsiteX5" fmla="*/ 672872 w 1791907"/>
                  <a:gd name="connsiteY5" fmla="*/ 914410 h 1239134"/>
                  <a:gd name="connsiteX6" fmla="*/ 762407 w 1791907"/>
                  <a:gd name="connsiteY6" fmla="*/ 678190 h 1239134"/>
                  <a:gd name="connsiteX7" fmla="*/ 777647 w 1791907"/>
                  <a:gd name="connsiteY7" fmla="*/ 582940 h 1239134"/>
                  <a:gd name="connsiteX8" fmla="*/ 1040537 w 1791907"/>
                  <a:gd name="connsiteY8" fmla="*/ 870595 h 1239134"/>
                  <a:gd name="connsiteX9" fmla="*/ 1091972 w 1791907"/>
                  <a:gd name="connsiteY9" fmla="*/ 891550 h 1239134"/>
                  <a:gd name="connsiteX10" fmla="*/ 992912 w 1791907"/>
                  <a:gd name="connsiteY10" fmla="*/ 723910 h 1239134"/>
                  <a:gd name="connsiteX11" fmla="*/ 1194842 w 1791907"/>
                  <a:gd name="connsiteY11" fmla="*/ 971560 h 1239134"/>
                  <a:gd name="connsiteX12" fmla="*/ 1170077 w 1791907"/>
                  <a:gd name="connsiteY12" fmla="*/ 849640 h 1239134"/>
                  <a:gd name="connsiteX13" fmla="*/ 1295807 w 1791907"/>
                  <a:gd name="connsiteY13" fmla="*/ 958225 h 1239134"/>
                  <a:gd name="connsiteX14" fmla="*/ 1341527 w 1791907"/>
                  <a:gd name="connsiteY14" fmla="*/ 1122055 h 1239134"/>
                  <a:gd name="connsiteX15" fmla="*/ 1368197 w 1791907"/>
                  <a:gd name="connsiteY15" fmla="*/ 1030615 h 1239134"/>
                  <a:gd name="connsiteX16" fmla="*/ 1379627 w 1791907"/>
                  <a:gd name="connsiteY16" fmla="*/ 1238260 h 1239134"/>
                  <a:gd name="connsiteX17" fmla="*/ 1432967 w 1791907"/>
                  <a:gd name="connsiteY17" fmla="*/ 1101100 h 1239134"/>
                  <a:gd name="connsiteX18" fmla="*/ 1514882 w 1791907"/>
                  <a:gd name="connsiteY18" fmla="*/ 1003945 h 1239134"/>
                  <a:gd name="connsiteX19" fmla="*/ 1604417 w 1791907"/>
                  <a:gd name="connsiteY19" fmla="*/ 1021090 h 1239134"/>
                  <a:gd name="connsiteX20" fmla="*/ 1644422 w 1791907"/>
                  <a:gd name="connsiteY20" fmla="*/ 1055380 h 1239134"/>
                  <a:gd name="connsiteX21" fmla="*/ 1652042 w 1791907"/>
                  <a:gd name="connsiteY21" fmla="*/ 904885 h 1239134"/>
                  <a:gd name="connsiteX22" fmla="*/ 1653947 w 1791907"/>
                  <a:gd name="connsiteY22" fmla="*/ 802015 h 1239134"/>
                  <a:gd name="connsiteX23" fmla="*/ 1741577 w 1791907"/>
                  <a:gd name="connsiteY23" fmla="*/ 889645 h 1239134"/>
                  <a:gd name="connsiteX24" fmla="*/ 1701572 w 1791907"/>
                  <a:gd name="connsiteY24" fmla="*/ 716290 h 1239134"/>
                  <a:gd name="connsiteX25" fmla="*/ 1701572 w 1791907"/>
                  <a:gd name="connsiteY25" fmla="*/ 615325 h 1239134"/>
                  <a:gd name="connsiteX26" fmla="*/ 1781582 w 1791907"/>
                  <a:gd name="connsiteY26" fmla="*/ 676285 h 1239134"/>
                  <a:gd name="connsiteX27" fmla="*/ 1733957 w 1791907"/>
                  <a:gd name="connsiteY27" fmla="*/ 546745 h 1239134"/>
                  <a:gd name="connsiteX28" fmla="*/ 1667282 w 1791907"/>
                  <a:gd name="connsiteY28" fmla="*/ 396250 h 1239134"/>
                  <a:gd name="connsiteX29" fmla="*/ 1497737 w 1791907"/>
                  <a:gd name="connsiteY29" fmla="*/ 219085 h 1239134"/>
                  <a:gd name="connsiteX30" fmla="*/ 1364387 w 1791907"/>
                  <a:gd name="connsiteY30" fmla="*/ 129550 h 1239134"/>
                  <a:gd name="connsiteX31" fmla="*/ 1486307 w 1791907"/>
                  <a:gd name="connsiteY31" fmla="*/ 104785 h 1239134"/>
                  <a:gd name="connsiteX32" fmla="*/ 1572032 w 1791907"/>
                  <a:gd name="connsiteY32" fmla="*/ 70495 h 1239134"/>
                  <a:gd name="connsiteX33" fmla="*/ 1339622 w 1791907"/>
                  <a:gd name="connsiteY33" fmla="*/ 62875 h 1239134"/>
                  <a:gd name="connsiteX34" fmla="*/ 1128167 w 1791907"/>
                  <a:gd name="connsiteY34" fmla="*/ 17155 h 1239134"/>
                  <a:gd name="connsiteX35" fmla="*/ 918617 w 1791907"/>
                  <a:gd name="connsiteY35" fmla="*/ 10 h 1239134"/>
                  <a:gd name="connsiteX36" fmla="*/ 650012 w 1791907"/>
                  <a:gd name="connsiteY36" fmla="*/ 19060 h 1239134"/>
                  <a:gd name="connsiteX37" fmla="*/ 480467 w 1791907"/>
                  <a:gd name="connsiteY37" fmla="*/ 55255 h 1239134"/>
                  <a:gd name="connsiteX38" fmla="*/ 352832 w 1791907"/>
                  <a:gd name="connsiteY38" fmla="*/ 144790 h 1239134"/>
                  <a:gd name="connsiteX39" fmla="*/ 301397 w 1791907"/>
                  <a:gd name="connsiteY39" fmla="*/ 215275 h 1239134"/>
                  <a:gd name="connsiteX40" fmla="*/ 227102 w 1791907"/>
                  <a:gd name="connsiteY40" fmla="*/ 278140 h 1239134"/>
                  <a:gd name="connsiteX41" fmla="*/ 160427 w 1791907"/>
                  <a:gd name="connsiteY41" fmla="*/ 331480 h 1239134"/>
                  <a:gd name="connsiteX42" fmla="*/ 82322 w 1791907"/>
                  <a:gd name="connsiteY42" fmla="*/ 485785 h 1239134"/>
                  <a:gd name="connsiteX43" fmla="*/ 17552 w 1791907"/>
                  <a:gd name="connsiteY43" fmla="*/ 674380 h 1239134"/>
                  <a:gd name="connsiteX44" fmla="*/ 2312 w 1791907"/>
                  <a:gd name="connsiteY44" fmla="*/ 735340 h 1239134"/>
                  <a:gd name="connsiteX45" fmla="*/ 57557 w 1791907"/>
                  <a:gd name="connsiteY45" fmla="*/ 678190 h 1239134"/>
                  <a:gd name="connsiteX46" fmla="*/ 55652 w 1791907"/>
                  <a:gd name="connsiteY46" fmla="*/ 910600 h 1239134"/>
                  <a:gd name="connsiteX47" fmla="*/ 68987 w 1791907"/>
                  <a:gd name="connsiteY47" fmla="*/ 988705 h 1239134"/>
                  <a:gd name="connsiteX48" fmla="*/ 97562 w 1791907"/>
                  <a:gd name="connsiteY48" fmla="*/ 891550 h 1239134"/>
                  <a:gd name="connsiteX49" fmla="*/ 183287 w 1791907"/>
                  <a:gd name="connsiteY49" fmla="*/ 990610 h 1239134"/>
                  <a:gd name="connsiteX50" fmla="*/ 175667 w 1791907"/>
                  <a:gd name="connsiteY50" fmla="*/ 866785 h 1239134"/>
                  <a:gd name="connsiteX51" fmla="*/ 187097 w 1791907"/>
                  <a:gd name="connsiteY51" fmla="*/ 725815 h 1239134"/>
                  <a:gd name="connsiteX52" fmla="*/ 248057 w 1791907"/>
                  <a:gd name="connsiteY52" fmla="*/ 889645 h 1239134"/>
                  <a:gd name="connsiteX53" fmla="*/ 232817 w 1791907"/>
                  <a:gd name="connsiteY53" fmla="*/ 643900 h 1239134"/>
                  <a:gd name="connsiteX54" fmla="*/ 278537 w 1791907"/>
                  <a:gd name="connsiteY54" fmla="*/ 495310 h 1239134"/>
                  <a:gd name="connsiteX55" fmla="*/ 331877 w 1791907"/>
                  <a:gd name="connsiteY55" fmla="*/ 483880 h 1239134"/>
                  <a:gd name="connsiteX56" fmla="*/ 423317 w 1791907"/>
                  <a:gd name="connsiteY56" fmla="*/ 586750 h 1239134"/>
                  <a:gd name="connsiteX0" fmla="*/ 423317 w 1791907"/>
                  <a:gd name="connsiteY0" fmla="*/ 586750 h 1239134"/>
                  <a:gd name="connsiteX1" fmla="*/ 482372 w 1791907"/>
                  <a:gd name="connsiteY1" fmla="*/ 516265 h 1239134"/>
                  <a:gd name="connsiteX2" fmla="*/ 566192 w 1791907"/>
                  <a:gd name="connsiteY2" fmla="*/ 476260 h 1239134"/>
                  <a:gd name="connsiteX3" fmla="*/ 629057 w 1791907"/>
                  <a:gd name="connsiteY3" fmla="*/ 577225 h 1239134"/>
                  <a:gd name="connsiteX4" fmla="*/ 674777 w 1791907"/>
                  <a:gd name="connsiteY4" fmla="*/ 779155 h 1239134"/>
                  <a:gd name="connsiteX5" fmla="*/ 672872 w 1791907"/>
                  <a:gd name="connsiteY5" fmla="*/ 914410 h 1239134"/>
                  <a:gd name="connsiteX6" fmla="*/ 750977 w 1791907"/>
                  <a:gd name="connsiteY6" fmla="*/ 718195 h 1239134"/>
                  <a:gd name="connsiteX7" fmla="*/ 777647 w 1791907"/>
                  <a:gd name="connsiteY7" fmla="*/ 582940 h 1239134"/>
                  <a:gd name="connsiteX8" fmla="*/ 1040537 w 1791907"/>
                  <a:gd name="connsiteY8" fmla="*/ 870595 h 1239134"/>
                  <a:gd name="connsiteX9" fmla="*/ 1091972 w 1791907"/>
                  <a:gd name="connsiteY9" fmla="*/ 891550 h 1239134"/>
                  <a:gd name="connsiteX10" fmla="*/ 992912 w 1791907"/>
                  <a:gd name="connsiteY10" fmla="*/ 723910 h 1239134"/>
                  <a:gd name="connsiteX11" fmla="*/ 1194842 w 1791907"/>
                  <a:gd name="connsiteY11" fmla="*/ 971560 h 1239134"/>
                  <a:gd name="connsiteX12" fmla="*/ 1170077 w 1791907"/>
                  <a:gd name="connsiteY12" fmla="*/ 849640 h 1239134"/>
                  <a:gd name="connsiteX13" fmla="*/ 1295807 w 1791907"/>
                  <a:gd name="connsiteY13" fmla="*/ 958225 h 1239134"/>
                  <a:gd name="connsiteX14" fmla="*/ 1341527 w 1791907"/>
                  <a:gd name="connsiteY14" fmla="*/ 1122055 h 1239134"/>
                  <a:gd name="connsiteX15" fmla="*/ 1368197 w 1791907"/>
                  <a:gd name="connsiteY15" fmla="*/ 1030615 h 1239134"/>
                  <a:gd name="connsiteX16" fmla="*/ 1379627 w 1791907"/>
                  <a:gd name="connsiteY16" fmla="*/ 1238260 h 1239134"/>
                  <a:gd name="connsiteX17" fmla="*/ 1432967 w 1791907"/>
                  <a:gd name="connsiteY17" fmla="*/ 1101100 h 1239134"/>
                  <a:gd name="connsiteX18" fmla="*/ 1514882 w 1791907"/>
                  <a:gd name="connsiteY18" fmla="*/ 1003945 h 1239134"/>
                  <a:gd name="connsiteX19" fmla="*/ 1604417 w 1791907"/>
                  <a:gd name="connsiteY19" fmla="*/ 1021090 h 1239134"/>
                  <a:gd name="connsiteX20" fmla="*/ 1644422 w 1791907"/>
                  <a:gd name="connsiteY20" fmla="*/ 1055380 h 1239134"/>
                  <a:gd name="connsiteX21" fmla="*/ 1652042 w 1791907"/>
                  <a:gd name="connsiteY21" fmla="*/ 904885 h 1239134"/>
                  <a:gd name="connsiteX22" fmla="*/ 1653947 w 1791907"/>
                  <a:gd name="connsiteY22" fmla="*/ 802015 h 1239134"/>
                  <a:gd name="connsiteX23" fmla="*/ 1741577 w 1791907"/>
                  <a:gd name="connsiteY23" fmla="*/ 889645 h 1239134"/>
                  <a:gd name="connsiteX24" fmla="*/ 1701572 w 1791907"/>
                  <a:gd name="connsiteY24" fmla="*/ 716290 h 1239134"/>
                  <a:gd name="connsiteX25" fmla="*/ 1701572 w 1791907"/>
                  <a:gd name="connsiteY25" fmla="*/ 615325 h 1239134"/>
                  <a:gd name="connsiteX26" fmla="*/ 1781582 w 1791907"/>
                  <a:gd name="connsiteY26" fmla="*/ 676285 h 1239134"/>
                  <a:gd name="connsiteX27" fmla="*/ 1733957 w 1791907"/>
                  <a:gd name="connsiteY27" fmla="*/ 546745 h 1239134"/>
                  <a:gd name="connsiteX28" fmla="*/ 1667282 w 1791907"/>
                  <a:gd name="connsiteY28" fmla="*/ 396250 h 1239134"/>
                  <a:gd name="connsiteX29" fmla="*/ 1497737 w 1791907"/>
                  <a:gd name="connsiteY29" fmla="*/ 219085 h 1239134"/>
                  <a:gd name="connsiteX30" fmla="*/ 1364387 w 1791907"/>
                  <a:gd name="connsiteY30" fmla="*/ 129550 h 1239134"/>
                  <a:gd name="connsiteX31" fmla="*/ 1486307 w 1791907"/>
                  <a:gd name="connsiteY31" fmla="*/ 104785 h 1239134"/>
                  <a:gd name="connsiteX32" fmla="*/ 1572032 w 1791907"/>
                  <a:gd name="connsiteY32" fmla="*/ 70495 h 1239134"/>
                  <a:gd name="connsiteX33" fmla="*/ 1339622 w 1791907"/>
                  <a:gd name="connsiteY33" fmla="*/ 62875 h 1239134"/>
                  <a:gd name="connsiteX34" fmla="*/ 1128167 w 1791907"/>
                  <a:gd name="connsiteY34" fmla="*/ 17155 h 1239134"/>
                  <a:gd name="connsiteX35" fmla="*/ 918617 w 1791907"/>
                  <a:gd name="connsiteY35" fmla="*/ 10 h 1239134"/>
                  <a:gd name="connsiteX36" fmla="*/ 650012 w 1791907"/>
                  <a:gd name="connsiteY36" fmla="*/ 19060 h 1239134"/>
                  <a:gd name="connsiteX37" fmla="*/ 480467 w 1791907"/>
                  <a:gd name="connsiteY37" fmla="*/ 55255 h 1239134"/>
                  <a:gd name="connsiteX38" fmla="*/ 352832 w 1791907"/>
                  <a:gd name="connsiteY38" fmla="*/ 144790 h 1239134"/>
                  <a:gd name="connsiteX39" fmla="*/ 301397 w 1791907"/>
                  <a:gd name="connsiteY39" fmla="*/ 215275 h 1239134"/>
                  <a:gd name="connsiteX40" fmla="*/ 227102 w 1791907"/>
                  <a:gd name="connsiteY40" fmla="*/ 278140 h 1239134"/>
                  <a:gd name="connsiteX41" fmla="*/ 160427 w 1791907"/>
                  <a:gd name="connsiteY41" fmla="*/ 331480 h 1239134"/>
                  <a:gd name="connsiteX42" fmla="*/ 82322 w 1791907"/>
                  <a:gd name="connsiteY42" fmla="*/ 485785 h 1239134"/>
                  <a:gd name="connsiteX43" fmla="*/ 17552 w 1791907"/>
                  <a:gd name="connsiteY43" fmla="*/ 674380 h 1239134"/>
                  <a:gd name="connsiteX44" fmla="*/ 2312 w 1791907"/>
                  <a:gd name="connsiteY44" fmla="*/ 735340 h 1239134"/>
                  <a:gd name="connsiteX45" fmla="*/ 57557 w 1791907"/>
                  <a:gd name="connsiteY45" fmla="*/ 678190 h 1239134"/>
                  <a:gd name="connsiteX46" fmla="*/ 55652 w 1791907"/>
                  <a:gd name="connsiteY46" fmla="*/ 910600 h 1239134"/>
                  <a:gd name="connsiteX47" fmla="*/ 68987 w 1791907"/>
                  <a:gd name="connsiteY47" fmla="*/ 988705 h 1239134"/>
                  <a:gd name="connsiteX48" fmla="*/ 97562 w 1791907"/>
                  <a:gd name="connsiteY48" fmla="*/ 891550 h 1239134"/>
                  <a:gd name="connsiteX49" fmla="*/ 183287 w 1791907"/>
                  <a:gd name="connsiteY49" fmla="*/ 990610 h 1239134"/>
                  <a:gd name="connsiteX50" fmla="*/ 175667 w 1791907"/>
                  <a:gd name="connsiteY50" fmla="*/ 866785 h 1239134"/>
                  <a:gd name="connsiteX51" fmla="*/ 187097 w 1791907"/>
                  <a:gd name="connsiteY51" fmla="*/ 725815 h 1239134"/>
                  <a:gd name="connsiteX52" fmla="*/ 248057 w 1791907"/>
                  <a:gd name="connsiteY52" fmla="*/ 889645 h 1239134"/>
                  <a:gd name="connsiteX53" fmla="*/ 232817 w 1791907"/>
                  <a:gd name="connsiteY53" fmla="*/ 643900 h 1239134"/>
                  <a:gd name="connsiteX54" fmla="*/ 278537 w 1791907"/>
                  <a:gd name="connsiteY54" fmla="*/ 495310 h 1239134"/>
                  <a:gd name="connsiteX55" fmla="*/ 331877 w 1791907"/>
                  <a:gd name="connsiteY55" fmla="*/ 483880 h 1239134"/>
                  <a:gd name="connsiteX56" fmla="*/ 423317 w 1791907"/>
                  <a:gd name="connsiteY56" fmla="*/ 586750 h 1239134"/>
                  <a:gd name="connsiteX0" fmla="*/ 423317 w 1791907"/>
                  <a:gd name="connsiteY0" fmla="*/ 586750 h 1239134"/>
                  <a:gd name="connsiteX1" fmla="*/ 482372 w 1791907"/>
                  <a:gd name="connsiteY1" fmla="*/ 516265 h 1239134"/>
                  <a:gd name="connsiteX2" fmla="*/ 566192 w 1791907"/>
                  <a:gd name="connsiteY2" fmla="*/ 476260 h 1239134"/>
                  <a:gd name="connsiteX3" fmla="*/ 629057 w 1791907"/>
                  <a:gd name="connsiteY3" fmla="*/ 577225 h 1239134"/>
                  <a:gd name="connsiteX4" fmla="*/ 674777 w 1791907"/>
                  <a:gd name="connsiteY4" fmla="*/ 779155 h 1239134"/>
                  <a:gd name="connsiteX5" fmla="*/ 672872 w 1791907"/>
                  <a:gd name="connsiteY5" fmla="*/ 914410 h 1239134"/>
                  <a:gd name="connsiteX6" fmla="*/ 750977 w 1791907"/>
                  <a:gd name="connsiteY6" fmla="*/ 718195 h 1239134"/>
                  <a:gd name="connsiteX7" fmla="*/ 777647 w 1791907"/>
                  <a:gd name="connsiteY7" fmla="*/ 582940 h 1239134"/>
                  <a:gd name="connsiteX8" fmla="*/ 1040537 w 1791907"/>
                  <a:gd name="connsiteY8" fmla="*/ 870595 h 1239134"/>
                  <a:gd name="connsiteX9" fmla="*/ 1091972 w 1791907"/>
                  <a:gd name="connsiteY9" fmla="*/ 891550 h 1239134"/>
                  <a:gd name="connsiteX10" fmla="*/ 992912 w 1791907"/>
                  <a:gd name="connsiteY10" fmla="*/ 723910 h 1239134"/>
                  <a:gd name="connsiteX11" fmla="*/ 1194842 w 1791907"/>
                  <a:gd name="connsiteY11" fmla="*/ 971560 h 1239134"/>
                  <a:gd name="connsiteX12" fmla="*/ 1170077 w 1791907"/>
                  <a:gd name="connsiteY12" fmla="*/ 849640 h 1239134"/>
                  <a:gd name="connsiteX13" fmla="*/ 1295807 w 1791907"/>
                  <a:gd name="connsiteY13" fmla="*/ 958225 h 1239134"/>
                  <a:gd name="connsiteX14" fmla="*/ 1341527 w 1791907"/>
                  <a:gd name="connsiteY14" fmla="*/ 1122055 h 1239134"/>
                  <a:gd name="connsiteX15" fmla="*/ 1368197 w 1791907"/>
                  <a:gd name="connsiteY15" fmla="*/ 1030615 h 1239134"/>
                  <a:gd name="connsiteX16" fmla="*/ 1379627 w 1791907"/>
                  <a:gd name="connsiteY16" fmla="*/ 1238260 h 1239134"/>
                  <a:gd name="connsiteX17" fmla="*/ 1432967 w 1791907"/>
                  <a:gd name="connsiteY17" fmla="*/ 1101100 h 1239134"/>
                  <a:gd name="connsiteX18" fmla="*/ 1514882 w 1791907"/>
                  <a:gd name="connsiteY18" fmla="*/ 1003945 h 1239134"/>
                  <a:gd name="connsiteX19" fmla="*/ 1604417 w 1791907"/>
                  <a:gd name="connsiteY19" fmla="*/ 1021090 h 1239134"/>
                  <a:gd name="connsiteX20" fmla="*/ 1644422 w 1791907"/>
                  <a:gd name="connsiteY20" fmla="*/ 1055380 h 1239134"/>
                  <a:gd name="connsiteX21" fmla="*/ 1652042 w 1791907"/>
                  <a:gd name="connsiteY21" fmla="*/ 904885 h 1239134"/>
                  <a:gd name="connsiteX22" fmla="*/ 1653947 w 1791907"/>
                  <a:gd name="connsiteY22" fmla="*/ 802015 h 1239134"/>
                  <a:gd name="connsiteX23" fmla="*/ 1741577 w 1791907"/>
                  <a:gd name="connsiteY23" fmla="*/ 889645 h 1239134"/>
                  <a:gd name="connsiteX24" fmla="*/ 1701572 w 1791907"/>
                  <a:gd name="connsiteY24" fmla="*/ 716290 h 1239134"/>
                  <a:gd name="connsiteX25" fmla="*/ 1701572 w 1791907"/>
                  <a:gd name="connsiteY25" fmla="*/ 615325 h 1239134"/>
                  <a:gd name="connsiteX26" fmla="*/ 1781582 w 1791907"/>
                  <a:gd name="connsiteY26" fmla="*/ 676285 h 1239134"/>
                  <a:gd name="connsiteX27" fmla="*/ 1733957 w 1791907"/>
                  <a:gd name="connsiteY27" fmla="*/ 546745 h 1239134"/>
                  <a:gd name="connsiteX28" fmla="*/ 1667282 w 1791907"/>
                  <a:gd name="connsiteY28" fmla="*/ 396250 h 1239134"/>
                  <a:gd name="connsiteX29" fmla="*/ 1497737 w 1791907"/>
                  <a:gd name="connsiteY29" fmla="*/ 219085 h 1239134"/>
                  <a:gd name="connsiteX30" fmla="*/ 1364387 w 1791907"/>
                  <a:gd name="connsiteY30" fmla="*/ 129550 h 1239134"/>
                  <a:gd name="connsiteX31" fmla="*/ 1486307 w 1791907"/>
                  <a:gd name="connsiteY31" fmla="*/ 104785 h 1239134"/>
                  <a:gd name="connsiteX32" fmla="*/ 1572032 w 1791907"/>
                  <a:gd name="connsiteY32" fmla="*/ 70495 h 1239134"/>
                  <a:gd name="connsiteX33" fmla="*/ 1339622 w 1791907"/>
                  <a:gd name="connsiteY33" fmla="*/ 62875 h 1239134"/>
                  <a:gd name="connsiteX34" fmla="*/ 1128167 w 1791907"/>
                  <a:gd name="connsiteY34" fmla="*/ 17155 h 1239134"/>
                  <a:gd name="connsiteX35" fmla="*/ 918617 w 1791907"/>
                  <a:gd name="connsiteY35" fmla="*/ 10 h 1239134"/>
                  <a:gd name="connsiteX36" fmla="*/ 650012 w 1791907"/>
                  <a:gd name="connsiteY36" fmla="*/ 19060 h 1239134"/>
                  <a:gd name="connsiteX37" fmla="*/ 480467 w 1791907"/>
                  <a:gd name="connsiteY37" fmla="*/ 55255 h 1239134"/>
                  <a:gd name="connsiteX38" fmla="*/ 352832 w 1791907"/>
                  <a:gd name="connsiteY38" fmla="*/ 144790 h 1239134"/>
                  <a:gd name="connsiteX39" fmla="*/ 301397 w 1791907"/>
                  <a:gd name="connsiteY39" fmla="*/ 215275 h 1239134"/>
                  <a:gd name="connsiteX40" fmla="*/ 227102 w 1791907"/>
                  <a:gd name="connsiteY40" fmla="*/ 278140 h 1239134"/>
                  <a:gd name="connsiteX41" fmla="*/ 160427 w 1791907"/>
                  <a:gd name="connsiteY41" fmla="*/ 331480 h 1239134"/>
                  <a:gd name="connsiteX42" fmla="*/ 82322 w 1791907"/>
                  <a:gd name="connsiteY42" fmla="*/ 485785 h 1239134"/>
                  <a:gd name="connsiteX43" fmla="*/ 17552 w 1791907"/>
                  <a:gd name="connsiteY43" fmla="*/ 674380 h 1239134"/>
                  <a:gd name="connsiteX44" fmla="*/ 2312 w 1791907"/>
                  <a:gd name="connsiteY44" fmla="*/ 735340 h 1239134"/>
                  <a:gd name="connsiteX45" fmla="*/ 57557 w 1791907"/>
                  <a:gd name="connsiteY45" fmla="*/ 678190 h 1239134"/>
                  <a:gd name="connsiteX46" fmla="*/ 55652 w 1791907"/>
                  <a:gd name="connsiteY46" fmla="*/ 910600 h 1239134"/>
                  <a:gd name="connsiteX47" fmla="*/ 68987 w 1791907"/>
                  <a:gd name="connsiteY47" fmla="*/ 988705 h 1239134"/>
                  <a:gd name="connsiteX48" fmla="*/ 97562 w 1791907"/>
                  <a:gd name="connsiteY48" fmla="*/ 891550 h 1239134"/>
                  <a:gd name="connsiteX49" fmla="*/ 183287 w 1791907"/>
                  <a:gd name="connsiteY49" fmla="*/ 990610 h 1239134"/>
                  <a:gd name="connsiteX50" fmla="*/ 175667 w 1791907"/>
                  <a:gd name="connsiteY50" fmla="*/ 866785 h 1239134"/>
                  <a:gd name="connsiteX51" fmla="*/ 187097 w 1791907"/>
                  <a:gd name="connsiteY51" fmla="*/ 725815 h 1239134"/>
                  <a:gd name="connsiteX52" fmla="*/ 248057 w 1791907"/>
                  <a:gd name="connsiteY52" fmla="*/ 889645 h 1239134"/>
                  <a:gd name="connsiteX53" fmla="*/ 232817 w 1791907"/>
                  <a:gd name="connsiteY53" fmla="*/ 643900 h 1239134"/>
                  <a:gd name="connsiteX54" fmla="*/ 278537 w 1791907"/>
                  <a:gd name="connsiteY54" fmla="*/ 495310 h 1239134"/>
                  <a:gd name="connsiteX55" fmla="*/ 331877 w 1791907"/>
                  <a:gd name="connsiteY55" fmla="*/ 483880 h 1239134"/>
                  <a:gd name="connsiteX56" fmla="*/ 423317 w 1791907"/>
                  <a:gd name="connsiteY56" fmla="*/ 586750 h 1239134"/>
                  <a:gd name="connsiteX0" fmla="*/ 423317 w 1791907"/>
                  <a:gd name="connsiteY0" fmla="*/ 586750 h 1239134"/>
                  <a:gd name="connsiteX1" fmla="*/ 482372 w 1791907"/>
                  <a:gd name="connsiteY1" fmla="*/ 516265 h 1239134"/>
                  <a:gd name="connsiteX2" fmla="*/ 566192 w 1791907"/>
                  <a:gd name="connsiteY2" fmla="*/ 476260 h 1239134"/>
                  <a:gd name="connsiteX3" fmla="*/ 629057 w 1791907"/>
                  <a:gd name="connsiteY3" fmla="*/ 577225 h 1239134"/>
                  <a:gd name="connsiteX4" fmla="*/ 674777 w 1791907"/>
                  <a:gd name="connsiteY4" fmla="*/ 779155 h 1239134"/>
                  <a:gd name="connsiteX5" fmla="*/ 672872 w 1791907"/>
                  <a:gd name="connsiteY5" fmla="*/ 914410 h 1239134"/>
                  <a:gd name="connsiteX6" fmla="*/ 750977 w 1791907"/>
                  <a:gd name="connsiteY6" fmla="*/ 718195 h 1239134"/>
                  <a:gd name="connsiteX7" fmla="*/ 777647 w 1791907"/>
                  <a:gd name="connsiteY7" fmla="*/ 582940 h 1239134"/>
                  <a:gd name="connsiteX8" fmla="*/ 1040537 w 1791907"/>
                  <a:gd name="connsiteY8" fmla="*/ 870595 h 1239134"/>
                  <a:gd name="connsiteX9" fmla="*/ 1091972 w 1791907"/>
                  <a:gd name="connsiteY9" fmla="*/ 891550 h 1239134"/>
                  <a:gd name="connsiteX10" fmla="*/ 992912 w 1791907"/>
                  <a:gd name="connsiteY10" fmla="*/ 723910 h 1239134"/>
                  <a:gd name="connsiteX11" fmla="*/ 1194842 w 1791907"/>
                  <a:gd name="connsiteY11" fmla="*/ 971560 h 1239134"/>
                  <a:gd name="connsiteX12" fmla="*/ 1170077 w 1791907"/>
                  <a:gd name="connsiteY12" fmla="*/ 849640 h 1239134"/>
                  <a:gd name="connsiteX13" fmla="*/ 1295807 w 1791907"/>
                  <a:gd name="connsiteY13" fmla="*/ 958225 h 1239134"/>
                  <a:gd name="connsiteX14" fmla="*/ 1341527 w 1791907"/>
                  <a:gd name="connsiteY14" fmla="*/ 1122055 h 1239134"/>
                  <a:gd name="connsiteX15" fmla="*/ 1368197 w 1791907"/>
                  <a:gd name="connsiteY15" fmla="*/ 1030615 h 1239134"/>
                  <a:gd name="connsiteX16" fmla="*/ 1379627 w 1791907"/>
                  <a:gd name="connsiteY16" fmla="*/ 1238260 h 1239134"/>
                  <a:gd name="connsiteX17" fmla="*/ 1432967 w 1791907"/>
                  <a:gd name="connsiteY17" fmla="*/ 1101100 h 1239134"/>
                  <a:gd name="connsiteX18" fmla="*/ 1514882 w 1791907"/>
                  <a:gd name="connsiteY18" fmla="*/ 1003945 h 1239134"/>
                  <a:gd name="connsiteX19" fmla="*/ 1604417 w 1791907"/>
                  <a:gd name="connsiteY19" fmla="*/ 1021090 h 1239134"/>
                  <a:gd name="connsiteX20" fmla="*/ 1644422 w 1791907"/>
                  <a:gd name="connsiteY20" fmla="*/ 1055380 h 1239134"/>
                  <a:gd name="connsiteX21" fmla="*/ 1652042 w 1791907"/>
                  <a:gd name="connsiteY21" fmla="*/ 904885 h 1239134"/>
                  <a:gd name="connsiteX22" fmla="*/ 1653947 w 1791907"/>
                  <a:gd name="connsiteY22" fmla="*/ 802015 h 1239134"/>
                  <a:gd name="connsiteX23" fmla="*/ 1741577 w 1791907"/>
                  <a:gd name="connsiteY23" fmla="*/ 889645 h 1239134"/>
                  <a:gd name="connsiteX24" fmla="*/ 1701572 w 1791907"/>
                  <a:gd name="connsiteY24" fmla="*/ 716290 h 1239134"/>
                  <a:gd name="connsiteX25" fmla="*/ 1701572 w 1791907"/>
                  <a:gd name="connsiteY25" fmla="*/ 615325 h 1239134"/>
                  <a:gd name="connsiteX26" fmla="*/ 1781582 w 1791907"/>
                  <a:gd name="connsiteY26" fmla="*/ 676285 h 1239134"/>
                  <a:gd name="connsiteX27" fmla="*/ 1733957 w 1791907"/>
                  <a:gd name="connsiteY27" fmla="*/ 546745 h 1239134"/>
                  <a:gd name="connsiteX28" fmla="*/ 1667282 w 1791907"/>
                  <a:gd name="connsiteY28" fmla="*/ 396250 h 1239134"/>
                  <a:gd name="connsiteX29" fmla="*/ 1497737 w 1791907"/>
                  <a:gd name="connsiteY29" fmla="*/ 219085 h 1239134"/>
                  <a:gd name="connsiteX30" fmla="*/ 1364387 w 1791907"/>
                  <a:gd name="connsiteY30" fmla="*/ 129550 h 1239134"/>
                  <a:gd name="connsiteX31" fmla="*/ 1486307 w 1791907"/>
                  <a:gd name="connsiteY31" fmla="*/ 104785 h 1239134"/>
                  <a:gd name="connsiteX32" fmla="*/ 1572032 w 1791907"/>
                  <a:gd name="connsiteY32" fmla="*/ 70495 h 1239134"/>
                  <a:gd name="connsiteX33" fmla="*/ 1339622 w 1791907"/>
                  <a:gd name="connsiteY33" fmla="*/ 62875 h 1239134"/>
                  <a:gd name="connsiteX34" fmla="*/ 1128167 w 1791907"/>
                  <a:gd name="connsiteY34" fmla="*/ 17155 h 1239134"/>
                  <a:gd name="connsiteX35" fmla="*/ 918617 w 1791907"/>
                  <a:gd name="connsiteY35" fmla="*/ 10 h 1239134"/>
                  <a:gd name="connsiteX36" fmla="*/ 650012 w 1791907"/>
                  <a:gd name="connsiteY36" fmla="*/ 19060 h 1239134"/>
                  <a:gd name="connsiteX37" fmla="*/ 480467 w 1791907"/>
                  <a:gd name="connsiteY37" fmla="*/ 55255 h 1239134"/>
                  <a:gd name="connsiteX38" fmla="*/ 352832 w 1791907"/>
                  <a:gd name="connsiteY38" fmla="*/ 144790 h 1239134"/>
                  <a:gd name="connsiteX39" fmla="*/ 301397 w 1791907"/>
                  <a:gd name="connsiteY39" fmla="*/ 215275 h 1239134"/>
                  <a:gd name="connsiteX40" fmla="*/ 227102 w 1791907"/>
                  <a:gd name="connsiteY40" fmla="*/ 278140 h 1239134"/>
                  <a:gd name="connsiteX41" fmla="*/ 160427 w 1791907"/>
                  <a:gd name="connsiteY41" fmla="*/ 331480 h 1239134"/>
                  <a:gd name="connsiteX42" fmla="*/ 82322 w 1791907"/>
                  <a:gd name="connsiteY42" fmla="*/ 485785 h 1239134"/>
                  <a:gd name="connsiteX43" fmla="*/ 17552 w 1791907"/>
                  <a:gd name="connsiteY43" fmla="*/ 674380 h 1239134"/>
                  <a:gd name="connsiteX44" fmla="*/ 2312 w 1791907"/>
                  <a:gd name="connsiteY44" fmla="*/ 735340 h 1239134"/>
                  <a:gd name="connsiteX45" fmla="*/ 57557 w 1791907"/>
                  <a:gd name="connsiteY45" fmla="*/ 678190 h 1239134"/>
                  <a:gd name="connsiteX46" fmla="*/ 55652 w 1791907"/>
                  <a:gd name="connsiteY46" fmla="*/ 910600 h 1239134"/>
                  <a:gd name="connsiteX47" fmla="*/ 68987 w 1791907"/>
                  <a:gd name="connsiteY47" fmla="*/ 988705 h 1239134"/>
                  <a:gd name="connsiteX48" fmla="*/ 97562 w 1791907"/>
                  <a:gd name="connsiteY48" fmla="*/ 891550 h 1239134"/>
                  <a:gd name="connsiteX49" fmla="*/ 183287 w 1791907"/>
                  <a:gd name="connsiteY49" fmla="*/ 990610 h 1239134"/>
                  <a:gd name="connsiteX50" fmla="*/ 175667 w 1791907"/>
                  <a:gd name="connsiteY50" fmla="*/ 866785 h 1239134"/>
                  <a:gd name="connsiteX51" fmla="*/ 187097 w 1791907"/>
                  <a:gd name="connsiteY51" fmla="*/ 725815 h 1239134"/>
                  <a:gd name="connsiteX52" fmla="*/ 248057 w 1791907"/>
                  <a:gd name="connsiteY52" fmla="*/ 889645 h 1239134"/>
                  <a:gd name="connsiteX53" fmla="*/ 232817 w 1791907"/>
                  <a:gd name="connsiteY53" fmla="*/ 643900 h 1239134"/>
                  <a:gd name="connsiteX54" fmla="*/ 278537 w 1791907"/>
                  <a:gd name="connsiteY54" fmla="*/ 495310 h 1239134"/>
                  <a:gd name="connsiteX55" fmla="*/ 331877 w 1791907"/>
                  <a:gd name="connsiteY55" fmla="*/ 483880 h 1239134"/>
                  <a:gd name="connsiteX56" fmla="*/ 423317 w 1791907"/>
                  <a:gd name="connsiteY56" fmla="*/ 586750 h 1239134"/>
                  <a:gd name="connsiteX0" fmla="*/ 423317 w 1791907"/>
                  <a:gd name="connsiteY0" fmla="*/ 586750 h 1239134"/>
                  <a:gd name="connsiteX1" fmla="*/ 482372 w 1791907"/>
                  <a:gd name="connsiteY1" fmla="*/ 516265 h 1239134"/>
                  <a:gd name="connsiteX2" fmla="*/ 566192 w 1791907"/>
                  <a:gd name="connsiteY2" fmla="*/ 476260 h 1239134"/>
                  <a:gd name="connsiteX3" fmla="*/ 629057 w 1791907"/>
                  <a:gd name="connsiteY3" fmla="*/ 577225 h 1239134"/>
                  <a:gd name="connsiteX4" fmla="*/ 669062 w 1791907"/>
                  <a:gd name="connsiteY4" fmla="*/ 762010 h 1239134"/>
                  <a:gd name="connsiteX5" fmla="*/ 672872 w 1791907"/>
                  <a:gd name="connsiteY5" fmla="*/ 914410 h 1239134"/>
                  <a:gd name="connsiteX6" fmla="*/ 750977 w 1791907"/>
                  <a:gd name="connsiteY6" fmla="*/ 718195 h 1239134"/>
                  <a:gd name="connsiteX7" fmla="*/ 777647 w 1791907"/>
                  <a:gd name="connsiteY7" fmla="*/ 582940 h 1239134"/>
                  <a:gd name="connsiteX8" fmla="*/ 1040537 w 1791907"/>
                  <a:gd name="connsiteY8" fmla="*/ 870595 h 1239134"/>
                  <a:gd name="connsiteX9" fmla="*/ 1091972 w 1791907"/>
                  <a:gd name="connsiteY9" fmla="*/ 891550 h 1239134"/>
                  <a:gd name="connsiteX10" fmla="*/ 992912 w 1791907"/>
                  <a:gd name="connsiteY10" fmla="*/ 723910 h 1239134"/>
                  <a:gd name="connsiteX11" fmla="*/ 1194842 w 1791907"/>
                  <a:gd name="connsiteY11" fmla="*/ 971560 h 1239134"/>
                  <a:gd name="connsiteX12" fmla="*/ 1170077 w 1791907"/>
                  <a:gd name="connsiteY12" fmla="*/ 849640 h 1239134"/>
                  <a:gd name="connsiteX13" fmla="*/ 1295807 w 1791907"/>
                  <a:gd name="connsiteY13" fmla="*/ 958225 h 1239134"/>
                  <a:gd name="connsiteX14" fmla="*/ 1341527 w 1791907"/>
                  <a:gd name="connsiteY14" fmla="*/ 1122055 h 1239134"/>
                  <a:gd name="connsiteX15" fmla="*/ 1368197 w 1791907"/>
                  <a:gd name="connsiteY15" fmla="*/ 1030615 h 1239134"/>
                  <a:gd name="connsiteX16" fmla="*/ 1379627 w 1791907"/>
                  <a:gd name="connsiteY16" fmla="*/ 1238260 h 1239134"/>
                  <a:gd name="connsiteX17" fmla="*/ 1432967 w 1791907"/>
                  <a:gd name="connsiteY17" fmla="*/ 1101100 h 1239134"/>
                  <a:gd name="connsiteX18" fmla="*/ 1514882 w 1791907"/>
                  <a:gd name="connsiteY18" fmla="*/ 1003945 h 1239134"/>
                  <a:gd name="connsiteX19" fmla="*/ 1604417 w 1791907"/>
                  <a:gd name="connsiteY19" fmla="*/ 1021090 h 1239134"/>
                  <a:gd name="connsiteX20" fmla="*/ 1644422 w 1791907"/>
                  <a:gd name="connsiteY20" fmla="*/ 1055380 h 1239134"/>
                  <a:gd name="connsiteX21" fmla="*/ 1652042 w 1791907"/>
                  <a:gd name="connsiteY21" fmla="*/ 904885 h 1239134"/>
                  <a:gd name="connsiteX22" fmla="*/ 1653947 w 1791907"/>
                  <a:gd name="connsiteY22" fmla="*/ 802015 h 1239134"/>
                  <a:gd name="connsiteX23" fmla="*/ 1741577 w 1791907"/>
                  <a:gd name="connsiteY23" fmla="*/ 889645 h 1239134"/>
                  <a:gd name="connsiteX24" fmla="*/ 1701572 w 1791907"/>
                  <a:gd name="connsiteY24" fmla="*/ 716290 h 1239134"/>
                  <a:gd name="connsiteX25" fmla="*/ 1701572 w 1791907"/>
                  <a:gd name="connsiteY25" fmla="*/ 615325 h 1239134"/>
                  <a:gd name="connsiteX26" fmla="*/ 1781582 w 1791907"/>
                  <a:gd name="connsiteY26" fmla="*/ 676285 h 1239134"/>
                  <a:gd name="connsiteX27" fmla="*/ 1733957 w 1791907"/>
                  <a:gd name="connsiteY27" fmla="*/ 546745 h 1239134"/>
                  <a:gd name="connsiteX28" fmla="*/ 1667282 w 1791907"/>
                  <a:gd name="connsiteY28" fmla="*/ 396250 h 1239134"/>
                  <a:gd name="connsiteX29" fmla="*/ 1497737 w 1791907"/>
                  <a:gd name="connsiteY29" fmla="*/ 219085 h 1239134"/>
                  <a:gd name="connsiteX30" fmla="*/ 1364387 w 1791907"/>
                  <a:gd name="connsiteY30" fmla="*/ 129550 h 1239134"/>
                  <a:gd name="connsiteX31" fmla="*/ 1486307 w 1791907"/>
                  <a:gd name="connsiteY31" fmla="*/ 104785 h 1239134"/>
                  <a:gd name="connsiteX32" fmla="*/ 1572032 w 1791907"/>
                  <a:gd name="connsiteY32" fmla="*/ 70495 h 1239134"/>
                  <a:gd name="connsiteX33" fmla="*/ 1339622 w 1791907"/>
                  <a:gd name="connsiteY33" fmla="*/ 62875 h 1239134"/>
                  <a:gd name="connsiteX34" fmla="*/ 1128167 w 1791907"/>
                  <a:gd name="connsiteY34" fmla="*/ 17155 h 1239134"/>
                  <a:gd name="connsiteX35" fmla="*/ 918617 w 1791907"/>
                  <a:gd name="connsiteY35" fmla="*/ 10 h 1239134"/>
                  <a:gd name="connsiteX36" fmla="*/ 650012 w 1791907"/>
                  <a:gd name="connsiteY36" fmla="*/ 19060 h 1239134"/>
                  <a:gd name="connsiteX37" fmla="*/ 480467 w 1791907"/>
                  <a:gd name="connsiteY37" fmla="*/ 55255 h 1239134"/>
                  <a:gd name="connsiteX38" fmla="*/ 352832 w 1791907"/>
                  <a:gd name="connsiteY38" fmla="*/ 144790 h 1239134"/>
                  <a:gd name="connsiteX39" fmla="*/ 301397 w 1791907"/>
                  <a:gd name="connsiteY39" fmla="*/ 215275 h 1239134"/>
                  <a:gd name="connsiteX40" fmla="*/ 227102 w 1791907"/>
                  <a:gd name="connsiteY40" fmla="*/ 278140 h 1239134"/>
                  <a:gd name="connsiteX41" fmla="*/ 160427 w 1791907"/>
                  <a:gd name="connsiteY41" fmla="*/ 331480 h 1239134"/>
                  <a:gd name="connsiteX42" fmla="*/ 82322 w 1791907"/>
                  <a:gd name="connsiteY42" fmla="*/ 485785 h 1239134"/>
                  <a:gd name="connsiteX43" fmla="*/ 17552 w 1791907"/>
                  <a:gd name="connsiteY43" fmla="*/ 674380 h 1239134"/>
                  <a:gd name="connsiteX44" fmla="*/ 2312 w 1791907"/>
                  <a:gd name="connsiteY44" fmla="*/ 735340 h 1239134"/>
                  <a:gd name="connsiteX45" fmla="*/ 57557 w 1791907"/>
                  <a:gd name="connsiteY45" fmla="*/ 678190 h 1239134"/>
                  <a:gd name="connsiteX46" fmla="*/ 55652 w 1791907"/>
                  <a:gd name="connsiteY46" fmla="*/ 910600 h 1239134"/>
                  <a:gd name="connsiteX47" fmla="*/ 68987 w 1791907"/>
                  <a:gd name="connsiteY47" fmla="*/ 988705 h 1239134"/>
                  <a:gd name="connsiteX48" fmla="*/ 97562 w 1791907"/>
                  <a:gd name="connsiteY48" fmla="*/ 891550 h 1239134"/>
                  <a:gd name="connsiteX49" fmla="*/ 183287 w 1791907"/>
                  <a:gd name="connsiteY49" fmla="*/ 990610 h 1239134"/>
                  <a:gd name="connsiteX50" fmla="*/ 175667 w 1791907"/>
                  <a:gd name="connsiteY50" fmla="*/ 866785 h 1239134"/>
                  <a:gd name="connsiteX51" fmla="*/ 187097 w 1791907"/>
                  <a:gd name="connsiteY51" fmla="*/ 725815 h 1239134"/>
                  <a:gd name="connsiteX52" fmla="*/ 248057 w 1791907"/>
                  <a:gd name="connsiteY52" fmla="*/ 889645 h 1239134"/>
                  <a:gd name="connsiteX53" fmla="*/ 232817 w 1791907"/>
                  <a:gd name="connsiteY53" fmla="*/ 643900 h 1239134"/>
                  <a:gd name="connsiteX54" fmla="*/ 278537 w 1791907"/>
                  <a:gd name="connsiteY54" fmla="*/ 495310 h 1239134"/>
                  <a:gd name="connsiteX55" fmla="*/ 331877 w 1791907"/>
                  <a:gd name="connsiteY55" fmla="*/ 483880 h 1239134"/>
                  <a:gd name="connsiteX56" fmla="*/ 423317 w 1791907"/>
                  <a:gd name="connsiteY56" fmla="*/ 586750 h 1239134"/>
                  <a:gd name="connsiteX0" fmla="*/ 423317 w 1791907"/>
                  <a:gd name="connsiteY0" fmla="*/ 586750 h 1239134"/>
                  <a:gd name="connsiteX1" fmla="*/ 482372 w 1791907"/>
                  <a:gd name="connsiteY1" fmla="*/ 516265 h 1239134"/>
                  <a:gd name="connsiteX2" fmla="*/ 566192 w 1791907"/>
                  <a:gd name="connsiteY2" fmla="*/ 476260 h 1239134"/>
                  <a:gd name="connsiteX3" fmla="*/ 629057 w 1791907"/>
                  <a:gd name="connsiteY3" fmla="*/ 577225 h 1239134"/>
                  <a:gd name="connsiteX4" fmla="*/ 669062 w 1791907"/>
                  <a:gd name="connsiteY4" fmla="*/ 762010 h 1239134"/>
                  <a:gd name="connsiteX5" fmla="*/ 672872 w 1791907"/>
                  <a:gd name="connsiteY5" fmla="*/ 914410 h 1239134"/>
                  <a:gd name="connsiteX6" fmla="*/ 750977 w 1791907"/>
                  <a:gd name="connsiteY6" fmla="*/ 718195 h 1239134"/>
                  <a:gd name="connsiteX7" fmla="*/ 777647 w 1791907"/>
                  <a:gd name="connsiteY7" fmla="*/ 582940 h 1239134"/>
                  <a:gd name="connsiteX8" fmla="*/ 1040537 w 1791907"/>
                  <a:gd name="connsiteY8" fmla="*/ 870595 h 1239134"/>
                  <a:gd name="connsiteX9" fmla="*/ 1091972 w 1791907"/>
                  <a:gd name="connsiteY9" fmla="*/ 891550 h 1239134"/>
                  <a:gd name="connsiteX10" fmla="*/ 992912 w 1791907"/>
                  <a:gd name="connsiteY10" fmla="*/ 723910 h 1239134"/>
                  <a:gd name="connsiteX11" fmla="*/ 1194842 w 1791907"/>
                  <a:gd name="connsiteY11" fmla="*/ 971560 h 1239134"/>
                  <a:gd name="connsiteX12" fmla="*/ 1170077 w 1791907"/>
                  <a:gd name="connsiteY12" fmla="*/ 849640 h 1239134"/>
                  <a:gd name="connsiteX13" fmla="*/ 1295807 w 1791907"/>
                  <a:gd name="connsiteY13" fmla="*/ 958225 h 1239134"/>
                  <a:gd name="connsiteX14" fmla="*/ 1341527 w 1791907"/>
                  <a:gd name="connsiteY14" fmla="*/ 1122055 h 1239134"/>
                  <a:gd name="connsiteX15" fmla="*/ 1368197 w 1791907"/>
                  <a:gd name="connsiteY15" fmla="*/ 1030615 h 1239134"/>
                  <a:gd name="connsiteX16" fmla="*/ 1379627 w 1791907"/>
                  <a:gd name="connsiteY16" fmla="*/ 1238260 h 1239134"/>
                  <a:gd name="connsiteX17" fmla="*/ 1432967 w 1791907"/>
                  <a:gd name="connsiteY17" fmla="*/ 1101100 h 1239134"/>
                  <a:gd name="connsiteX18" fmla="*/ 1514882 w 1791907"/>
                  <a:gd name="connsiteY18" fmla="*/ 1003945 h 1239134"/>
                  <a:gd name="connsiteX19" fmla="*/ 1604417 w 1791907"/>
                  <a:gd name="connsiteY19" fmla="*/ 1021090 h 1239134"/>
                  <a:gd name="connsiteX20" fmla="*/ 1644422 w 1791907"/>
                  <a:gd name="connsiteY20" fmla="*/ 1055380 h 1239134"/>
                  <a:gd name="connsiteX21" fmla="*/ 1652042 w 1791907"/>
                  <a:gd name="connsiteY21" fmla="*/ 904885 h 1239134"/>
                  <a:gd name="connsiteX22" fmla="*/ 1653947 w 1791907"/>
                  <a:gd name="connsiteY22" fmla="*/ 802015 h 1239134"/>
                  <a:gd name="connsiteX23" fmla="*/ 1741577 w 1791907"/>
                  <a:gd name="connsiteY23" fmla="*/ 889645 h 1239134"/>
                  <a:gd name="connsiteX24" fmla="*/ 1701572 w 1791907"/>
                  <a:gd name="connsiteY24" fmla="*/ 716290 h 1239134"/>
                  <a:gd name="connsiteX25" fmla="*/ 1701572 w 1791907"/>
                  <a:gd name="connsiteY25" fmla="*/ 615325 h 1239134"/>
                  <a:gd name="connsiteX26" fmla="*/ 1781582 w 1791907"/>
                  <a:gd name="connsiteY26" fmla="*/ 676285 h 1239134"/>
                  <a:gd name="connsiteX27" fmla="*/ 1733957 w 1791907"/>
                  <a:gd name="connsiteY27" fmla="*/ 546745 h 1239134"/>
                  <a:gd name="connsiteX28" fmla="*/ 1667282 w 1791907"/>
                  <a:gd name="connsiteY28" fmla="*/ 396250 h 1239134"/>
                  <a:gd name="connsiteX29" fmla="*/ 1497737 w 1791907"/>
                  <a:gd name="connsiteY29" fmla="*/ 219085 h 1239134"/>
                  <a:gd name="connsiteX30" fmla="*/ 1364387 w 1791907"/>
                  <a:gd name="connsiteY30" fmla="*/ 129550 h 1239134"/>
                  <a:gd name="connsiteX31" fmla="*/ 1486307 w 1791907"/>
                  <a:gd name="connsiteY31" fmla="*/ 104785 h 1239134"/>
                  <a:gd name="connsiteX32" fmla="*/ 1572032 w 1791907"/>
                  <a:gd name="connsiteY32" fmla="*/ 70495 h 1239134"/>
                  <a:gd name="connsiteX33" fmla="*/ 1339622 w 1791907"/>
                  <a:gd name="connsiteY33" fmla="*/ 62875 h 1239134"/>
                  <a:gd name="connsiteX34" fmla="*/ 1128167 w 1791907"/>
                  <a:gd name="connsiteY34" fmla="*/ 17155 h 1239134"/>
                  <a:gd name="connsiteX35" fmla="*/ 918617 w 1791907"/>
                  <a:gd name="connsiteY35" fmla="*/ 10 h 1239134"/>
                  <a:gd name="connsiteX36" fmla="*/ 650012 w 1791907"/>
                  <a:gd name="connsiteY36" fmla="*/ 19060 h 1239134"/>
                  <a:gd name="connsiteX37" fmla="*/ 480467 w 1791907"/>
                  <a:gd name="connsiteY37" fmla="*/ 55255 h 1239134"/>
                  <a:gd name="connsiteX38" fmla="*/ 352832 w 1791907"/>
                  <a:gd name="connsiteY38" fmla="*/ 144790 h 1239134"/>
                  <a:gd name="connsiteX39" fmla="*/ 301397 w 1791907"/>
                  <a:gd name="connsiteY39" fmla="*/ 215275 h 1239134"/>
                  <a:gd name="connsiteX40" fmla="*/ 227102 w 1791907"/>
                  <a:gd name="connsiteY40" fmla="*/ 278140 h 1239134"/>
                  <a:gd name="connsiteX41" fmla="*/ 160427 w 1791907"/>
                  <a:gd name="connsiteY41" fmla="*/ 331480 h 1239134"/>
                  <a:gd name="connsiteX42" fmla="*/ 82322 w 1791907"/>
                  <a:gd name="connsiteY42" fmla="*/ 485785 h 1239134"/>
                  <a:gd name="connsiteX43" fmla="*/ 17552 w 1791907"/>
                  <a:gd name="connsiteY43" fmla="*/ 674380 h 1239134"/>
                  <a:gd name="connsiteX44" fmla="*/ 2312 w 1791907"/>
                  <a:gd name="connsiteY44" fmla="*/ 735340 h 1239134"/>
                  <a:gd name="connsiteX45" fmla="*/ 57557 w 1791907"/>
                  <a:gd name="connsiteY45" fmla="*/ 678190 h 1239134"/>
                  <a:gd name="connsiteX46" fmla="*/ 55652 w 1791907"/>
                  <a:gd name="connsiteY46" fmla="*/ 910600 h 1239134"/>
                  <a:gd name="connsiteX47" fmla="*/ 68987 w 1791907"/>
                  <a:gd name="connsiteY47" fmla="*/ 988705 h 1239134"/>
                  <a:gd name="connsiteX48" fmla="*/ 97562 w 1791907"/>
                  <a:gd name="connsiteY48" fmla="*/ 891550 h 1239134"/>
                  <a:gd name="connsiteX49" fmla="*/ 183287 w 1791907"/>
                  <a:gd name="connsiteY49" fmla="*/ 990610 h 1239134"/>
                  <a:gd name="connsiteX50" fmla="*/ 175667 w 1791907"/>
                  <a:gd name="connsiteY50" fmla="*/ 866785 h 1239134"/>
                  <a:gd name="connsiteX51" fmla="*/ 187097 w 1791907"/>
                  <a:gd name="connsiteY51" fmla="*/ 725815 h 1239134"/>
                  <a:gd name="connsiteX52" fmla="*/ 248057 w 1791907"/>
                  <a:gd name="connsiteY52" fmla="*/ 889645 h 1239134"/>
                  <a:gd name="connsiteX53" fmla="*/ 232817 w 1791907"/>
                  <a:gd name="connsiteY53" fmla="*/ 643900 h 1239134"/>
                  <a:gd name="connsiteX54" fmla="*/ 278537 w 1791907"/>
                  <a:gd name="connsiteY54" fmla="*/ 495310 h 1239134"/>
                  <a:gd name="connsiteX55" fmla="*/ 331877 w 1791907"/>
                  <a:gd name="connsiteY55" fmla="*/ 483880 h 1239134"/>
                  <a:gd name="connsiteX56" fmla="*/ 423317 w 1791907"/>
                  <a:gd name="connsiteY56" fmla="*/ 586750 h 1239134"/>
                  <a:gd name="connsiteX0" fmla="*/ 423317 w 1791907"/>
                  <a:gd name="connsiteY0" fmla="*/ 586750 h 1239134"/>
                  <a:gd name="connsiteX1" fmla="*/ 482372 w 1791907"/>
                  <a:gd name="connsiteY1" fmla="*/ 516265 h 1239134"/>
                  <a:gd name="connsiteX2" fmla="*/ 566192 w 1791907"/>
                  <a:gd name="connsiteY2" fmla="*/ 476260 h 1239134"/>
                  <a:gd name="connsiteX3" fmla="*/ 629057 w 1791907"/>
                  <a:gd name="connsiteY3" fmla="*/ 577225 h 1239134"/>
                  <a:gd name="connsiteX4" fmla="*/ 669062 w 1791907"/>
                  <a:gd name="connsiteY4" fmla="*/ 762010 h 1239134"/>
                  <a:gd name="connsiteX5" fmla="*/ 672872 w 1791907"/>
                  <a:gd name="connsiteY5" fmla="*/ 914410 h 1239134"/>
                  <a:gd name="connsiteX6" fmla="*/ 750977 w 1791907"/>
                  <a:gd name="connsiteY6" fmla="*/ 718195 h 1239134"/>
                  <a:gd name="connsiteX7" fmla="*/ 777647 w 1791907"/>
                  <a:gd name="connsiteY7" fmla="*/ 582940 h 1239134"/>
                  <a:gd name="connsiteX8" fmla="*/ 1040537 w 1791907"/>
                  <a:gd name="connsiteY8" fmla="*/ 870595 h 1239134"/>
                  <a:gd name="connsiteX9" fmla="*/ 1091972 w 1791907"/>
                  <a:gd name="connsiteY9" fmla="*/ 891550 h 1239134"/>
                  <a:gd name="connsiteX10" fmla="*/ 992912 w 1791907"/>
                  <a:gd name="connsiteY10" fmla="*/ 723910 h 1239134"/>
                  <a:gd name="connsiteX11" fmla="*/ 1194842 w 1791907"/>
                  <a:gd name="connsiteY11" fmla="*/ 971560 h 1239134"/>
                  <a:gd name="connsiteX12" fmla="*/ 1170077 w 1791907"/>
                  <a:gd name="connsiteY12" fmla="*/ 849640 h 1239134"/>
                  <a:gd name="connsiteX13" fmla="*/ 1295807 w 1791907"/>
                  <a:gd name="connsiteY13" fmla="*/ 958225 h 1239134"/>
                  <a:gd name="connsiteX14" fmla="*/ 1341527 w 1791907"/>
                  <a:gd name="connsiteY14" fmla="*/ 1122055 h 1239134"/>
                  <a:gd name="connsiteX15" fmla="*/ 1368197 w 1791907"/>
                  <a:gd name="connsiteY15" fmla="*/ 1030615 h 1239134"/>
                  <a:gd name="connsiteX16" fmla="*/ 1379627 w 1791907"/>
                  <a:gd name="connsiteY16" fmla="*/ 1238260 h 1239134"/>
                  <a:gd name="connsiteX17" fmla="*/ 1432967 w 1791907"/>
                  <a:gd name="connsiteY17" fmla="*/ 1101100 h 1239134"/>
                  <a:gd name="connsiteX18" fmla="*/ 1514882 w 1791907"/>
                  <a:gd name="connsiteY18" fmla="*/ 1003945 h 1239134"/>
                  <a:gd name="connsiteX19" fmla="*/ 1604417 w 1791907"/>
                  <a:gd name="connsiteY19" fmla="*/ 1021090 h 1239134"/>
                  <a:gd name="connsiteX20" fmla="*/ 1644422 w 1791907"/>
                  <a:gd name="connsiteY20" fmla="*/ 1055380 h 1239134"/>
                  <a:gd name="connsiteX21" fmla="*/ 1652042 w 1791907"/>
                  <a:gd name="connsiteY21" fmla="*/ 904885 h 1239134"/>
                  <a:gd name="connsiteX22" fmla="*/ 1653947 w 1791907"/>
                  <a:gd name="connsiteY22" fmla="*/ 802015 h 1239134"/>
                  <a:gd name="connsiteX23" fmla="*/ 1741577 w 1791907"/>
                  <a:gd name="connsiteY23" fmla="*/ 889645 h 1239134"/>
                  <a:gd name="connsiteX24" fmla="*/ 1701572 w 1791907"/>
                  <a:gd name="connsiteY24" fmla="*/ 716290 h 1239134"/>
                  <a:gd name="connsiteX25" fmla="*/ 1701572 w 1791907"/>
                  <a:gd name="connsiteY25" fmla="*/ 615325 h 1239134"/>
                  <a:gd name="connsiteX26" fmla="*/ 1781582 w 1791907"/>
                  <a:gd name="connsiteY26" fmla="*/ 676285 h 1239134"/>
                  <a:gd name="connsiteX27" fmla="*/ 1733957 w 1791907"/>
                  <a:gd name="connsiteY27" fmla="*/ 546745 h 1239134"/>
                  <a:gd name="connsiteX28" fmla="*/ 1667282 w 1791907"/>
                  <a:gd name="connsiteY28" fmla="*/ 396250 h 1239134"/>
                  <a:gd name="connsiteX29" fmla="*/ 1497737 w 1791907"/>
                  <a:gd name="connsiteY29" fmla="*/ 219085 h 1239134"/>
                  <a:gd name="connsiteX30" fmla="*/ 1364387 w 1791907"/>
                  <a:gd name="connsiteY30" fmla="*/ 129550 h 1239134"/>
                  <a:gd name="connsiteX31" fmla="*/ 1486307 w 1791907"/>
                  <a:gd name="connsiteY31" fmla="*/ 104785 h 1239134"/>
                  <a:gd name="connsiteX32" fmla="*/ 1572032 w 1791907"/>
                  <a:gd name="connsiteY32" fmla="*/ 70495 h 1239134"/>
                  <a:gd name="connsiteX33" fmla="*/ 1339622 w 1791907"/>
                  <a:gd name="connsiteY33" fmla="*/ 62875 h 1239134"/>
                  <a:gd name="connsiteX34" fmla="*/ 1128167 w 1791907"/>
                  <a:gd name="connsiteY34" fmla="*/ 17155 h 1239134"/>
                  <a:gd name="connsiteX35" fmla="*/ 918617 w 1791907"/>
                  <a:gd name="connsiteY35" fmla="*/ 10 h 1239134"/>
                  <a:gd name="connsiteX36" fmla="*/ 650012 w 1791907"/>
                  <a:gd name="connsiteY36" fmla="*/ 19060 h 1239134"/>
                  <a:gd name="connsiteX37" fmla="*/ 480467 w 1791907"/>
                  <a:gd name="connsiteY37" fmla="*/ 55255 h 1239134"/>
                  <a:gd name="connsiteX38" fmla="*/ 352832 w 1791907"/>
                  <a:gd name="connsiteY38" fmla="*/ 144790 h 1239134"/>
                  <a:gd name="connsiteX39" fmla="*/ 301397 w 1791907"/>
                  <a:gd name="connsiteY39" fmla="*/ 215275 h 1239134"/>
                  <a:gd name="connsiteX40" fmla="*/ 227102 w 1791907"/>
                  <a:gd name="connsiteY40" fmla="*/ 278140 h 1239134"/>
                  <a:gd name="connsiteX41" fmla="*/ 160427 w 1791907"/>
                  <a:gd name="connsiteY41" fmla="*/ 331480 h 1239134"/>
                  <a:gd name="connsiteX42" fmla="*/ 82322 w 1791907"/>
                  <a:gd name="connsiteY42" fmla="*/ 485785 h 1239134"/>
                  <a:gd name="connsiteX43" fmla="*/ 17552 w 1791907"/>
                  <a:gd name="connsiteY43" fmla="*/ 674380 h 1239134"/>
                  <a:gd name="connsiteX44" fmla="*/ 2312 w 1791907"/>
                  <a:gd name="connsiteY44" fmla="*/ 735340 h 1239134"/>
                  <a:gd name="connsiteX45" fmla="*/ 57557 w 1791907"/>
                  <a:gd name="connsiteY45" fmla="*/ 678190 h 1239134"/>
                  <a:gd name="connsiteX46" fmla="*/ 55652 w 1791907"/>
                  <a:gd name="connsiteY46" fmla="*/ 910600 h 1239134"/>
                  <a:gd name="connsiteX47" fmla="*/ 68987 w 1791907"/>
                  <a:gd name="connsiteY47" fmla="*/ 988705 h 1239134"/>
                  <a:gd name="connsiteX48" fmla="*/ 97562 w 1791907"/>
                  <a:gd name="connsiteY48" fmla="*/ 891550 h 1239134"/>
                  <a:gd name="connsiteX49" fmla="*/ 183287 w 1791907"/>
                  <a:gd name="connsiteY49" fmla="*/ 990610 h 1239134"/>
                  <a:gd name="connsiteX50" fmla="*/ 175667 w 1791907"/>
                  <a:gd name="connsiteY50" fmla="*/ 866785 h 1239134"/>
                  <a:gd name="connsiteX51" fmla="*/ 187097 w 1791907"/>
                  <a:gd name="connsiteY51" fmla="*/ 725815 h 1239134"/>
                  <a:gd name="connsiteX52" fmla="*/ 248057 w 1791907"/>
                  <a:gd name="connsiteY52" fmla="*/ 889645 h 1239134"/>
                  <a:gd name="connsiteX53" fmla="*/ 227102 w 1791907"/>
                  <a:gd name="connsiteY53" fmla="*/ 668665 h 1239134"/>
                  <a:gd name="connsiteX54" fmla="*/ 278537 w 1791907"/>
                  <a:gd name="connsiteY54" fmla="*/ 495310 h 1239134"/>
                  <a:gd name="connsiteX55" fmla="*/ 331877 w 1791907"/>
                  <a:gd name="connsiteY55" fmla="*/ 483880 h 1239134"/>
                  <a:gd name="connsiteX56" fmla="*/ 423317 w 1791907"/>
                  <a:gd name="connsiteY56" fmla="*/ 586750 h 1239134"/>
                  <a:gd name="connsiteX0" fmla="*/ 423317 w 1791907"/>
                  <a:gd name="connsiteY0" fmla="*/ 586750 h 1239134"/>
                  <a:gd name="connsiteX1" fmla="*/ 482372 w 1791907"/>
                  <a:gd name="connsiteY1" fmla="*/ 516265 h 1239134"/>
                  <a:gd name="connsiteX2" fmla="*/ 566192 w 1791907"/>
                  <a:gd name="connsiteY2" fmla="*/ 476260 h 1239134"/>
                  <a:gd name="connsiteX3" fmla="*/ 629057 w 1791907"/>
                  <a:gd name="connsiteY3" fmla="*/ 577225 h 1239134"/>
                  <a:gd name="connsiteX4" fmla="*/ 669062 w 1791907"/>
                  <a:gd name="connsiteY4" fmla="*/ 762010 h 1239134"/>
                  <a:gd name="connsiteX5" fmla="*/ 672872 w 1791907"/>
                  <a:gd name="connsiteY5" fmla="*/ 914410 h 1239134"/>
                  <a:gd name="connsiteX6" fmla="*/ 750977 w 1791907"/>
                  <a:gd name="connsiteY6" fmla="*/ 718195 h 1239134"/>
                  <a:gd name="connsiteX7" fmla="*/ 777647 w 1791907"/>
                  <a:gd name="connsiteY7" fmla="*/ 582940 h 1239134"/>
                  <a:gd name="connsiteX8" fmla="*/ 1040537 w 1791907"/>
                  <a:gd name="connsiteY8" fmla="*/ 870595 h 1239134"/>
                  <a:gd name="connsiteX9" fmla="*/ 1091972 w 1791907"/>
                  <a:gd name="connsiteY9" fmla="*/ 891550 h 1239134"/>
                  <a:gd name="connsiteX10" fmla="*/ 992912 w 1791907"/>
                  <a:gd name="connsiteY10" fmla="*/ 723910 h 1239134"/>
                  <a:gd name="connsiteX11" fmla="*/ 1194842 w 1791907"/>
                  <a:gd name="connsiteY11" fmla="*/ 971560 h 1239134"/>
                  <a:gd name="connsiteX12" fmla="*/ 1170077 w 1791907"/>
                  <a:gd name="connsiteY12" fmla="*/ 849640 h 1239134"/>
                  <a:gd name="connsiteX13" fmla="*/ 1295807 w 1791907"/>
                  <a:gd name="connsiteY13" fmla="*/ 958225 h 1239134"/>
                  <a:gd name="connsiteX14" fmla="*/ 1341527 w 1791907"/>
                  <a:gd name="connsiteY14" fmla="*/ 1122055 h 1239134"/>
                  <a:gd name="connsiteX15" fmla="*/ 1368197 w 1791907"/>
                  <a:gd name="connsiteY15" fmla="*/ 1030615 h 1239134"/>
                  <a:gd name="connsiteX16" fmla="*/ 1379627 w 1791907"/>
                  <a:gd name="connsiteY16" fmla="*/ 1238260 h 1239134"/>
                  <a:gd name="connsiteX17" fmla="*/ 1432967 w 1791907"/>
                  <a:gd name="connsiteY17" fmla="*/ 1101100 h 1239134"/>
                  <a:gd name="connsiteX18" fmla="*/ 1514882 w 1791907"/>
                  <a:gd name="connsiteY18" fmla="*/ 1003945 h 1239134"/>
                  <a:gd name="connsiteX19" fmla="*/ 1604417 w 1791907"/>
                  <a:gd name="connsiteY19" fmla="*/ 1021090 h 1239134"/>
                  <a:gd name="connsiteX20" fmla="*/ 1644422 w 1791907"/>
                  <a:gd name="connsiteY20" fmla="*/ 1055380 h 1239134"/>
                  <a:gd name="connsiteX21" fmla="*/ 1652042 w 1791907"/>
                  <a:gd name="connsiteY21" fmla="*/ 904885 h 1239134"/>
                  <a:gd name="connsiteX22" fmla="*/ 1653947 w 1791907"/>
                  <a:gd name="connsiteY22" fmla="*/ 802015 h 1239134"/>
                  <a:gd name="connsiteX23" fmla="*/ 1741577 w 1791907"/>
                  <a:gd name="connsiteY23" fmla="*/ 889645 h 1239134"/>
                  <a:gd name="connsiteX24" fmla="*/ 1701572 w 1791907"/>
                  <a:gd name="connsiteY24" fmla="*/ 716290 h 1239134"/>
                  <a:gd name="connsiteX25" fmla="*/ 1701572 w 1791907"/>
                  <a:gd name="connsiteY25" fmla="*/ 615325 h 1239134"/>
                  <a:gd name="connsiteX26" fmla="*/ 1781582 w 1791907"/>
                  <a:gd name="connsiteY26" fmla="*/ 676285 h 1239134"/>
                  <a:gd name="connsiteX27" fmla="*/ 1733957 w 1791907"/>
                  <a:gd name="connsiteY27" fmla="*/ 546745 h 1239134"/>
                  <a:gd name="connsiteX28" fmla="*/ 1667282 w 1791907"/>
                  <a:gd name="connsiteY28" fmla="*/ 396250 h 1239134"/>
                  <a:gd name="connsiteX29" fmla="*/ 1497737 w 1791907"/>
                  <a:gd name="connsiteY29" fmla="*/ 219085 h 1239134"/>
                  <a:gd name="connsiteX30" fmla="*/ 1364387 w 1791907"/>
                  <a:gd name="connsiteY30" fmla="*/ 129550 h 1239134"/>
                  <a:gd name="connsiteX31" fmla="*/ 1486307 w 1791907"/>
                  <a:gd name="connsiteY31" fmla="*/ 104785 h 1239134"/>
                  <a:gd name="connsiteX32" fmla="*/ 1572032 w 1791907"/>
                  <a:gd name="connsiteY32" fmla="*/ 70495 h 1239134"/>
                  <a:gd name="connsiteX33" fmla="*/ 1339622 w 1791907"/>
                  <a:gd name="connsiteY33" fmla="*/ 62875 h 1239134"/>
                  <a:gd name="connsiteX34" fmla="*/ 1128167 w 1791907"/>
                  <a:gd name="connsiteY34" fmla="*/ 17155 h 1239134"/>
                  <a:gd name="connsiteX35" fmla="*/ 918617 w 1791907"/>
                  <a:gd name="connsiteY35" fmla="*/ 10 h 1239134"/>
                  <a:gd name="connsiteX36" fmla="*/ 650012 w 1791907"/>
                  <a:gd name="connsiteY36" fmla="*/ 19060 h 1239134"/>
                  <a:gd name="connsiteX37" fmla="*/ 480467 w 1791907"/>
                  <a:gd name="connsiteY37" fmla="*/ 55255 h 1239134"/>
                  <a:gd name="connsiteX38" fmla="*/ 352832 w 1791907"/>
                  <a:gd name="connsiteY38" fmla="*/ 144790 h 1239134"/>
                  <a:gd name="connsiteX39" fmla="*/ 301397 w 1791907"/>
                  <a:gd name="connsiteY39" fmla="*/ 215275 h 1239134"/>
                  <a:gd name="connsiteX40" fmla="*/ 227102 w 1791907"/>
                  <a:gd name="connsiteY40" fmla="*/ 278140 h 1239134"/>
                  <a:gd name="connsiteX41" fmla="*/ 160427 w 1791907"/>
                  <a:gd name="connsiteY41" fmla="*/ 331480 h 1239134"/>
                  <a:gd name="connsiteX42" fmla="*/ 82322 w 1791907"/>
                  <a:gd name="connsiteY42" fmla="*/ 485785 h 1239134"/>
                  <a:gd name="connsiteX43" fmla="*/ 17552 w 1791907"/>
                  <a:gd name="connsiteY43" fmla="*/ 674380 h 1239134"/>
                  <a:gd name="connsiteX44" fmla="*/ 2312 w 1791907"/>
                  <a:gd name="connsiteY44" fmla="*/ 735340 h 1239134"/>
                  <a:gd name="connsiteX45" fmla="*/ 57557 w 1791907"/>
                  <a:gd name="connsiteY45" fmla="*/ 678190 h 1239134"/>
                  <a:gd name="connsiteX46" fmla="*/ 55652 w 1791907"/>
                  <a:gd name="connsiteY46" fmla="*/ 910600 h 1239134"/>
                  <a:gd name="connsiteX47" fmla="*/ 68987 w 1791907"/>
                  <a:gd name="connsiteY47" fmla="*/ 988705 h 1239134"/>
                  <a:gd name="connsiteX48" fmla="*/ 97562 w 1791907"/>
                  <a:gd name="connsiteY48" fmla="*/ 891550 h 1239134"/>
                  <a:gd name="connsiteX49" fmla="*/ 183287 w 1791907"/>
                  <a:gd name="connsiteY49" fmla="*/ 990610 h 1239134"/>
                  <a:gd name="connsiteX50" fmla="*/ 175667 w 1791907"/>
                  <a:gd name="connsiteY50" fmla="*/ 866785 h 1239134"/>
                  <a:gd name="connsiteX51" fmla="*/ 187097 w 1791907"/>
                  <a:gd name="connsiteY51" fmla="*/ 725815 h 1239134"/>
                  <a:gd name="connsiteX52" fmla="*/ 248057 w 1791907"/>
                  <a:gd name="connsiteY52" fmla="*/ 889645 h 1239134"/>
                  <a:gd name="connsiteX53" fmla="*/ 227102 w 1791907"/>
                  <a:gd name="connsiteY53" fmla="*/ 668665 h 1239134"/>
                  <a:gd name="connsiteX54" fmla="*/ 278537 w 1791907"/>
                  <a:gd name="connsiteY54" fmla="*/ 495310 h 1239134"/>
                  <a:gd name="connsiteX55" fmla="*/ 331877 w 1791907"/>
                  <a:gd name="connsiteY55" fmla="*/ 483880 h 1239134"/>
                  <a:gd name="connsiteX56" fmla="*/ 423317 w 1791907"/>
                  <a:gd name="connsiteY56" fmla="*/ 586750 h 1239134"/>
                  <a:gd name="connsiteX0" fmla="*/ 419507 w 1791907"/>
                  <a:gd name="connsiteY0" fmla="*/ 579130 h 1239134"/>
                  <a:gd name="connsiteX1" fmla="*/ 482372 w 1791907"/>
                  <a:gd name="connsiteY1" fmla="*/ 516265 h 1239134"/>
                  <a:gd name="connsiteX2" fmla="*/ 566192 w 1791907"/>
                  <a:gd name="connsiteY2" fmla="*/ 476260 h 1239134"/>
                  <a:gd name="connsiteX3" fmla="*/ 629057 w 1791907"/>
                  <a:gd name="connsiteY3" fmla="*/ 577225 h 1239134"/>
                  <a:gd name="connsiteX4" fmla="*/ 669062 w 1791907"/>
                  <a:gd name="connsiteY4" fmla="*/ 762010 h 1239134"/>
                  <a:gd name="connsiteX5" fmla="*/ 672872 w 1791907"/>
                  <a:gd name="connsiteY5" fmla="*/ 914410 h 1239134"/>
                  <a:gd name="connsiteX6" fmla="*/ 750977 w 1791907"/>
                  <a:gd name="connsiteY6" fmla="*/ 718195 h 1239134"/>
                  <a:gd name="connsiteX7" fmla="*/ 777647 w 1791907"/>
                  <a:gd name="connsiteY7" fmla="*/ 582940 h 1239134"/>
                  <a:gd name="connsiteX8" fmla="*/ 1040537 w 1791907"/>
                  <a:gd name="connsiteY8" fmla="*/ 870595 h 1239134"/>
                  <a:gd name="connsiteX9" fmla="*/ 1091972 w 1791907"/>
                  <a:gd name="connsiteY9" fmla="*/ 891550 h 1239134"/>
                  <a:gd name="connsiteX10" fmla="*/ 992912 w 1791907"/>
                  <a:gd name="connsiteY10" fmla="*/ 723910 h 1239134"/>
                  <a:gd name="connsiteX11" fmla="*/ 1194842 w 1791907"/>
                  <a:gd name="connsiteY11" fmla="*/ 971560 h 1239134"/>
                  <a:gd name="connsiteX12" fmla="*/ 1170077 w 1791907"/>
                  <a:gd name="connsiteY12" fmla="*/ 849640 h 1239134"/>
                  <a:gd name="connsiteX13" fmla="*/ 1295807 w 1791907"/>
                  <a:gd name="connsiteY13" fmla="*/ 958225 h 1239134"/>
                  <a:gd name="connsiteX14" fmla="*/ 1341527 w 1791907"/>
                  <a:gd name="connsiteY14" fmla="*/ 1122055 h 1239134"/>
                  <a:gd name="connsiteX15" fmla="*/ 1368197 w 1791907"/>
                  <a:gd name="connsiteY15" fmla="*/ 1030615 h 1239134"/>
                  <a:gd name="connsiteX16" fmla="*/ 1379627 w 1791907"/>
                  <a:gd name="connsiteY16" fmla="*/ 1238260 h 1239134"/>
                  <a:gd name="connsiteX17" fmla="*/ 1432967 w 1791907"/>
                  <a:gd name="connsiteY17" fmla="*/ 1101100 h 1239134"/>
                  <a:gd name="connsiteX18" fmla="*/ 1514882 w 1791907"/>
                  <a:gd name="connsiteY18" fmla="*/ 1003945 h 1239134"/>
                  <a:gd name="connsiteX19" fmla="*/ 1604417 w 1791907"/>
                  <a:gd name="connsiteY19" fmla="*/ 1021090 h 1239134"/>
                  <a:gd name="connsiteX20" fmla="*/ 1644422 w 1791907"/>
                  <a:gd name="connsiteY20" fmla="*/ 1055380 h 1239134"/>
                  <a:gd name="connsiteX21" fmla="*/ 1652042 w 1791907"/>
                  <a:gd name="connsiteY21" fmla="*/ 904885 h 1239134"/>
                  <a:gd name="connsiteX22" fmla="*/ 1653947 w 1791907"/>
                  <a:gd name="connsiteY22" fmla="*/ 802015 h 1239134"/>
                  <a:gd name="connsiteX23" fmla="*/ 1741577 w 1791907"/>
                  <a:gd name="connsiteY23" fmla="*/ 889645 h 1239134"/>
                  <a:gd name="connsiteX24" fmla="*/ 1701572 w 1791907"/>
                  <a:gd name="connsiteY24" fmla="*/ 716290 h 1239134"/>
                  <a:gd name="connsiteX25" fmla="*/ 1701572 w 1791907"/>
                  <a:gd name="connsiteY25" fmla="*/ 615325 h 1239134"/>
                  <a:gd name="connsiteX26" fmla="*/ 1781582 w 1791907"/>
                  <a:gd name="connsiteY26" fmla="*/ 676285 h 1239134"/>
                  <a:gd name="connsiteX27" fmla="*/ 1733957 w 1791907"/>
                  <a:gd name="connsiteY27" fmla="*/ 546745 h 1239134"/>
                  <a:gd name="connsiteX28" fmla="*/ 1667282 w 1791907"/>
                  <a:gd name="connsiteY28" fmla="*/ 396250 h 1239134"/>
                  <a:gd name="connsiteX29" fmla="*/ 1497737 w 1791907"/>
                  <a:gd name="connsiteY29" fmla="*/ 219085 h 1239134"/>
                  <a:gd name="connsiteX30" fmla="*/ 1364387 w 1791907"/>
                  <a:gd name="connsiteY30" fmla="*/ 129550 h 1239134"/>
                  <a:gd name="connsiteX31" fmla="*/ 1486307 w 1791907"/>
                  <a:gd name="connsiteY31" fmla="*/ 104785 h 1239134"/>
                  <a:gd name="connsiteX32" fmla="*/ 1572032 w 1791907"/>
                  <a:gd name="connsiteY32" fmla="*/ 70495 h 1239134"/>
                  <a:gd name="connsiteX33" fmla="*/ 1339622 w 1791907"/>
                  <a:gd name="connsiteY33" fmla="*/ 62875 h 1239134"/>
                  <a:gd name="connsiteX34" fmla="*/ 1128167 w 1791907"/>
                  <a:gd name="connsiteY34" fmla="*/ 17155 h 1239134"/>
                  <a:gd name="connsiteX35" fmla="*/ 918617 w 1791907"/>
                  <a:gd name="connsiteY35" fmla="*/ 10 h 1239134"/>
                  <a:gd name="connsiteX36" fmla="*/ 650012 w 1791907"/>
                  <a:gd name="connsiteY36" fmla="*/ 19060 h 1239134"/>
                  <a:gd name="connsiteX37" fmla="*/ 480467 w 1791907"/>
                  <a:gd name="connsiteY37" fmla="*/ 55255 h 1239134"/>
                  <a:gd name="connsiteX38" fmla="*/ 352832 w 1791907"/>
                  <a:gd name="connsiteY38" fmla="*/ 144790 h 1239134"/>
                  <a:gd name="connsiteX39" fmla="*/ 301397 w 1791907"/>
                  <a:gd name="connsiteY39" fmla="*/ 215275 h 1239134"/>
                  <a:gd name="connsiteX40" fmla="*/ 227102 w 1791907"/>
                  <a:gd name="connsiteY40" fmla="*/ 278140 h 1239134"/>
                  <a:gd name="connsiteX41" fmla="*/ 160427 w 1791907"/>
                  <a:gd name="connsiteY41" fmla="*/ 331480 h 1239134"/>
                  <a:gd name="connsiteX42" fmla="*/ 82322 w 1791907"/>
                  <a:gd name="connsiteY42" fmla="*/ 485785 h 1239134"/>
                  <a:gd name="connsiteX43" fmla="*/ 17552 w 1791907"/>
                  <a:gd name="connsiteY43" fmla="*/ 674380 h 1239134"/>
                  <a:gd name="connsiteX44" fmla="*/ 2312 w 1791907"/>
                  <a:gd name="connsiteY44" fmla="*/ 735340 h 1239134"/>
                  <a:gd name="connsiteX45" fmla="*/ 57557 w 1791907"/>
                  <a:gd name="connsiteY45" fmla="*/ 678190 h 1239134"/>
                  <a:gd name="connsiteX46" fmla="*/ 55652 w 1791907"/>
                  <a:gd name="connsiteY46" fmla="*/ 910600 h 1239134"/>
                  <a:gd name="connsiteX47" fmla="*/ 68987 w 1791907"/>
                  <a:gd name="connsiteY47" fmla="*/ 988705 h 1239134"/>
                  <a:gd name="connsiteX48" fmla="*/ 97562 w 1791907"/>
                  <a:gd name="connsiteY48" fmla="*/ 891550 h 1239134"/>
                  <a:gd name="connsiteX49" fmla="*/ 183287 w 1791907"/>
                  <a:gd name="connsiteY49" fmla="*/ 990610 h 1239134"/>
                  <a:gd name="connsiteX50" fmla="*/ 175667 w 1791907"/>
                  <a:gd name="connsiteY50" fmla="*/ 866785 h 1239134"/>
                  <a:gd name="connsiteX51" fmla="*/ 187097 w 1791907"/>
                  <a:gd name="connsiteY51" fmla="*/ 725815 h 1239134"/>
                  <a:gd name="connsiteX52" fmla="*/ 248057 w 1791907"/>
                  <a:gd name="connsiteY52" fmla="*/ 889645 h 1239134"/>
                  <a:gd name="connsiteX53" fmla="*/ 227102 w 1791907"/>
                  <a:gd name="connsiteY53" fmla="*/ 668665 h 1239134"/>
                  <a:gd name="connsiteX54" fmla="*/ 278537 w 1791907"/>
                  <a:gd name="connsiteY54" fmla="*/ 495310 h 1239134"/>
                  <a:gd name="connsiteX55" fmla="*/ 331877 w 1791907"/>
                  <a:gd name="connsiteY55" fmla="*/ 483880 h 1239134"/>
                  <a:gd name="connsiteX56" fmla="*/ 419507 w 1791907"/>
                  <a:gd name="connsiteY56" fmla="*/ 579130 h 1239134"/>
                  <a:gd name="connsiteX0" fmla="*/ 419507 w 1791907"/>
                  <a:gd name="connsiteY0" fmla="*/ 579130 h 1240043"/>
                  <a:gd name="connsiteX1" fmla="*/ 482372 w 1791907"/>
                  <a:gd name="connsiteY1" fmla="*/ 516265 h 1240043"/>
                  <a:gd name="connsiteX2" fmla="*/ 566192 w 1791907"/>
                  <a:gd name="connsiteY2" fmla="*/ 476260 h 1240043"/>
                  <a:gd name="connsiteX3" fmla="*/ 629057 w 1791907"/>
                  <a:gd name="connsiteY3" fmla="*/ 577225 h 1240043"/>
                  <a:gd name="connsiteX4" fmla="*/ 669062 w 1791907"/>
                  <a:gd name="connsiteY4" fmla="*/ 762010 h 1240043"/>
                  <a:gd name="connsiteX5" fmla="*/ 672872 w 1791907"/>
                  <a:gd name="connsiteY5" fmla="*/ 914410 h 1240043"/>
                  <a:gd name="connsiteX6" fmla="*/ 750977 w 1791907"/>
                  <a:gd name="connsiteY6" fmla="*/ 718195 h 1240043"/>
                  <a:gd name="connsiteX7" fmla="*/ 777647 w 1791907"/>
                  <a:gd name="connsiteY7" fmla="*/ 582940 h 1240043"/>
                  <a:gd name="connsiteX8" fmla="*/ 1040537 w 1791907"/>
                  <a:gd name="connsiteY8" fmla="*/ 870595 h 1240043"/>
                  <a:gd name="connsiteX9" fmla="*/ 1091972 w 1791907"/>
                  <a:gd name="connsiteY9" fmla="*/ 891550 h 1240043"/>
                  <a:gd name="connsiteX10" fmla="*/ 992912 w 1791907"/>
                  <a:gd name="connsiteY10" fmla="*/ 723910 h 1240043"/>
                  <a:gd name="connsiteX11" fmla="*/ 1194842 w 1791907"/>
                  <a:gd name="connsiteY11" fmla="*/ 971560 h 1240043"/>
                  <a:gd name="connsiteX12" fmla="*/ 1170077 w 1791907"/>
                  <a:gd name="connsiteY12" fmla="*/ 849640 h 1240043"/>
                  <a:gd name="connsiteX13" fmla="*/ 1295807 w 1791907"/>
                  <a:gd name="connsiteY13" fmla="*/ 958225 h 1240043"/>
                  <a:gd name="connsiteX14" fmla="*/ 1341527 w 1791907"/>
                  <a:gd name="connsiteY14" fmla="*/ 1122055 h 1240043"/>
                  <a:gd name="connsiteX15" fmla="*/ 1364387 w 1791907"/>
                  <a:gd name="connsiteY15" fmla="*/ 996325 h 1240043"/>
                  <a:gd name="connsiteX16" fmla="*/ 1379627 w 1791907"/>
                  <a:gd name="connsiteY16" fmla="*/ 1238260 h 1240043"/>
                  <a:gd name="connsiteX17" fmla="*/ 1432967 w 1791907"/>
                  <a:gd name="connsiteY17" fmla="*/ 1101100 h 1240043"/>
                  <a:gd name="connsiteX18" fmla="*/ 1514882 w 1791907"/>
                  <a:gd name="connsiteY18" fmla="*/ 1003945 h 1240043"/>
                  <a:gd name="connsiteX19" fmla="*/ 1604417 w 1791907"/>
                  <a:gd name="connsiteY19" fmla="*/ 1021090 h 1240043"/>
                  <a:gd name="connsiteX20" fmla="*/ 1644422 w 1791907"/>
                  <a:gd name="connsiteY20" fmla="*/ 1055380 h 1240043"/>
                  <a:gd name="connsiteX21" fmla="*/ 1652042 w 1791907"/>
                  <a:gd name="connsiteY21" fmla="*/ 904885 h 1240043"/>
                  <a:gd name="connsiteX22" fmla="*/ 1653947 w 1791907"/>
                  <a:gd name="connsiteY22" fmla="*/ 802015 h 1240043"/>
                  <a:gd name="connsiteX23" fmla="*/ 1741577 w 1791907"/>
                  <a:gd name="connsiteY23" fmla="*/ 889645 h 1240043"/>
                  <a:gd name="connsiteX24" fmla="*/ 1701572 w 1791907"/>
                  <a:gd name="connsiteY24" fmla="*/ 716290 h 1240043"/>
                  <a:gd name="connsiteX25" fmla="*/ 1701572 w 1791907"/>
                  <a:gd name="connsiteY25" fmla="*/ 615325 h 1240043"/>
                  <a:gd name="connsiteX26" fmla="*/ 1781582 w 1791907"/>
                  <a:gd name="connsiteY26" fmla="*/ 676285 h 1240043"/>
                  <a:gd name="connsiteX27" fmla="*/ 1733957 w 1791907"/>
                  <a:gd name="connsiteY27" fmla="*/ 546745 h 1240043"/>
                  <a:gd name="connsiteX28" fmla="*/ 1667282 w 1791907"/>
                  <a:gd name="connsiteY28" fmla="*/ 396250 h 1240043"/>
                  <a:gd name="connsiteX29" fmla="*/ 1497737 w 1791907"/>
                  <a:gd name="connsiteY29" fmla="*/ 219085 h 1240043"/>
                  <a:gd name="connsiteX30" fmla="*/ 1364387 w 1791907"/>
                  <a:gd name="connsiteY30" fmla="*/ 129550 h 1240043"/>
                  <a:gd name="connsiteX31" fmla="*/ 1486307 w 1791907"/>
                  <a:gd name="connsiteY31" fmla="*/ 104785 h 1240043"/>
                  <a:gd name="connsiteX32" fmla="*/ 1572032 w 1791907"/>
                  <a:gd name="connsiteY32" fmla="*/ 70495 h 1240043"/>
                  <a:gd name="connsiteX33" fmla="*/ 1339622 w 1791907"/>
                  <a:gd name="connsiteY33" fmla="*/ 62875 h 1240043"/>
                  <a:gd name="connsiteX34" fmla="*/ 1128167 w 1791907"/>
                  <a:gd name="connsiteY34" fmla="*/ 17155 h 1240043"/>
                  <a:gd name="connsiteX35" fmla="*/ 918617 w 1791907"/>
                  <a:gd name="connsiteY35" fmla="*/ 10 h 1240043"/>
                  <a:gd name="connsiteX36" fmla="*/ 650012 w 1791907"/>
                  <a:gd name="connsiteY36" fmla="*/ 19060 h 1240043"/>
                  <a:gd name="connsiteX37" fmla="*/ 480467 w 1791907"/>
                  <a:gd name="connsiteY37" fmla="*/ 55255 h 1240043"/>
                  <a:gd name="connsiteX38" fmla="*/ 352832 w 1791907"/>
                  <a:gd name="connsiteY38" fmla="*/ 144790 h 1240043"/>
                  <a:gd name="connsiteX39" fmla="*/ 301397 w 1791907"/>
                  <a:gd name="connsiteY39" fmla="*/ 215275 h 1240043"/>
                  <a:gd name="connsiteX40" fmla="*/ 227102 w 1791907"/>
                  <a:gd name="connsiteY40" fmla="*/ 278140 h 1240043"/>
                  <a:gd name="connsiteX41" fmla="*/ 160427 w 1791907"/>
                  <a:gd name="connsiteY41" fmla="*/ 331480 h 1240043"/>
                  <a:gd name="connsiteX42" fmla="*/ 82322 w 1791907"/>
                  <a:gd name="connsiteY42" fmla="*/ 485785 h 1240043"/>
                  <a:gd name="connsiteX43" fmla="*/ 17552 w 1791907"/>
                  <a:gd name="connsiteY43" fmla="*/ 674380 h 1240043"/>
                  <a:gd name="connsiteX44" fmla="*/ 2312 w 1791907"/>
                  <a:gd name="connsiteY44" fmla="*/ 735340 h 1240043"/>
                  <a:gd name="connsiteX45" fmla="*/ 57557 w 1791907"/>
                  <a:gd name="connsiteY45" fmla="*/ 678190 h 1240043"/>
                  <a:gd name="connsiteX46" fmla="*/ 55652 w 1791907"/>
                  <a:gd name="connsiteY46" fmla="*/ 910600 h 1240043"/>
                  <a:gd name="connsiteX47" fmla="*/ 68987 w 1791907"/>
                  <a:gd name="connsiteY47" fmla="*/ 988705 h 1240043"/>
                  <a:gd name="connsiteX48" fmla="*/ 97562 w 1791907"/>
                  <a:gd name="connsiteY48" fmla="*/ 891550 h 1240043"/>
                  <a:gd name="connsiteX49" fmla="*/ 183287 w 1791907"/>
                  <a:gd name="connsiteY49" fmla="*/ 990610 h 1240043"/>
                  <a:gd name="connsiteX50" fmla="*/ 175667 w 1791907"/>
                  <a:gd name="connsiteY50" fmla="*/ 866785 h 1240043"/>
                  <a:gd name="connsiteX51" fmla="*/ 187097 w 1791907"/>
                  <a:gd name="connsiteY51" fmla="*/ 725815 h 1240043"/>
                  <a:gd name="connsiteX52" fmla="*/ 248057 w 1791907"/>
                  <a:gd name="connsiteY52" fmla="*/ 889645 h 1240043"/>
                  <a:gd name="connsiteX53" fmla="*/ 227102 w 1791907"/>
                  <a:gd name="connsiteY53" fmla="*/ 668665 h 1240043"/>
                  <a:gd name="connsiteX54" fmla="*/ 278537 w 1791907"/>
                  <a:gd name="connsiteY54" fmla="*/ 495310 h 1240043"/>
                  <a:gd name="connsiteX55" fmla="*/ 331877 w 1791907"/>
                  <a:gd name="connsiteY55" fmla="*/ 483880 h 1240043"/>
                  <a:gd name="connsiteX56" fmla="*/ 419507 w 1791907"/>
                  <a:gd name="connsiteY56" fmla="*/ 579130 h 1240043"/>
                  <a:gd name="connsiteX0" fmla="*/ 419507 w 1791907"/>
                  <a:gd name="connsiteY0" fmla="*/ 579130 h 1218191"/>
                  <a:gd name="connsiteX1" fmla="*/ 482372 w 1791907"/>
                  <a:gd name="connsiteY1" fmla="*/ 516265 h 1218191"/>
                  <a:gd name="connsiteX2" fmla="*/ 566192 w 1791907"/>
                  <a:gd name="connsiteY2" fmla="*/ 476260 h 1218191"/>
                  <a:gd name="connsiteX3" fmla="*/ 629057 w 1791907"/>
                  <a:gd name="connsiteY3" fmla="*/ 577225 h 1218191"/>
                  <a:gd name="connsiteX4" fmla="*/ 669062 w 1791907"/>
                  <a:gd name="connsiteY4" fmla="*/ 762010 h 1218191"/>
                  <a:gd name="connsiteX5" fmla="*/ 672872 w 1791907"/>
                  <a:gd name="connsiteY5" fmla="*/ 914410 h 1218191"/>
                  <a:gd name="connsiteX6" fmla="*/ 750977 w 1791907"/>
                  <a:gd name="connsiteY6" fmla="*/ 718195 h 1218191"/>
                  <a:gd name="connsiteX7" fmla="*/ 777647 w 1791907"/>
                  <a:gd name="connsiteY7" fmla="*/ 582940 h 1218191"/>
                  <a:gd name="connsiteX8" fmla="*/ 1040537 w 1791907"/>
                  <a:gd name="connsiteY8" fmla="*/ 870595 h 1218191"/>
                  <a:gd name="connsiteX9" fmla="*/ 1091972 w 1791907"/>
                  <a:gd name="connsiteY9" fmla="*/ 891550 h 1218191"/>
                  <a:gd name="connsiteX10" fmla="*/ 992912 w 1791907"/>
                  <a:gd name="connsiteY10" fmla="*/ 723910 h 1218191"/>
                  <a:gd name="connsiteX11" fmla="*/ 1194842 w 1791907"/>
                  <a:gd name="connsiteY11" fmla="*/ 971560 h 1218191"/>
                  <a:gd name="connsiteX12" fmla="*/ 1170077 w 1791907"/>
                  <a:gd name="connsiteY12" fmla="*/ 849640 h 1218191"/>
                  <a:gd name="connsiteX13" fmla="*/ 1295807 w 1791907"/>
                  <a:gd name="connsiteY13" fmla="*/ 958225 h 1218191"/>
                  <a:gd name="connsiteX14" fmla="*/ 1341527 w 1791907"/>
                  <a:gd name="connsiteY14" fmla="*/ 1122055 h 1218191"/>
                  <a:gd name="connsiteX15" fmla="*/ 1364387 w 1791907"/>
                  <a:gd name="connsiteY15" fmla="*/ 996325 h 1218191"/>
                  <a:gd name="connsiteX16" fmla="*/ 1396242 w 1791907"/>
                  <a:gd name="connsiteY16" fmla="*/ 1216108 h 1218191"/>
                  <a:gd name="connsiteX17" fmla="*/ 1432967 w 1791907"/>
                  <a:gd name="connsiteY17" fmla="*/ 1101100 h 1218191"/>
                  <a:gd name="connsiteX18" fmla="*/ 1514882 w 1791907"/>
                  <a:gd name="connsiteY18" fmla="*/ 1003945 h 1218191"/>
                  <a:gd name="connsiteX19" fmla="*/ 1604417 w 1791907"/>
                  <a:gd name="connsiteY19" fmla="*/ 1021090 h 1218191"/>
                  <a:gd name="connsiteX20" fmla="*/ 1644422 w 1791907"/>
                  <a:gd name="connsiteY20" fmla="*/ 1055380 h 1218191"/>
                  <a:gd name="connsiteX21" fmla="*/ 1652042 w 1791907"/>
                  <a:gd name="connsiteY21" fmla="*/ 904885 h 1218191"/>
                  <a:gd name="connsiteX22" fmla="*/ 1653947 w 1791907"/>
                  <a:gd name="connsiteY22" fmla="*/ 802015 h 1218191"/>
                  <a:gd name="connsiteX23" fmla="*/ 1741577 w 1791907"/>
                  <a:gd name="connsiteY23" fmla="*/ 889645 h 1218191"/>
                  <a:gd name="connsiteX24" fmla="*/ 1701572 w 1791907"/>
                  <a:gd name="connsiteY24" fmla="*/ 716290 h 1218191"/>
                  <a:gd name="connsiteX25" fmla="*/ 1701572 w 1791907"/>
                  <a:gd name="connsiteY25" fmla="*/ 615325 h 1218191"/>
                  <a:gd name="connsiteX26" fmla="*/ 1781582 w 1791907"/>
                  <a:gd name="connsiteY26" fmla="*/ 676285 h 1218191"/>
                  <a:gd name="connsiteX27" fmla="*/ 1733957 w 1791907"/>
                  <a:gd name="connsiteY27" fmla="*/ 546745 h 1218191"/>
                  <a:gd name="connsiteX28" fmla="*/ 1667282 w 1791907"/>
                  <a:gd name="connsiteY28" fmla="*/ 396250 h 1218191"/>
                  <a:gd name="connsiteX29" fmla="*/ 1497737 w 1791907"/>
                  <a:gd name="connsiteY29" fmla="*/ 219085 h 1218191"/>
                  <a:gd name="connsiteX30" fmla="*/ 1364387 w 1791907"/>
                  <a:gd name="connsiteY30" fmla="*/ 129550 h 1218191"/>
                  <a:gd name="connsiteX31" fmla="*/ 1486307 w 1791907"/>
                  <a:gd name="connsiteY31" fmla="*/ 104785 h 1218191"/>
                  <a:gd name="connsiteX32" fmla="*/ 1572032 w 1791907"/>
                  <a:gd name="connsiteY32" fmla="*/ 70495 h 1218191"/>
                  <a:gd name="connsiteX33" fmla="*/ 1339622 w 1791907"/>
                  <a:gd name="connsiteY33" fmla="*/ 62875 h 1218191"/>
                  <a:gd name="connsiteX34" fmla="*/ 1128167 w 1791907"/>
                  <a:gd name="connsiteY34" fmla="*/ 17155 h 1218191"/>
                  <a:gd name="connsiteX35" fmla="*/ 918617 w 1791907"/>
                  <a:gd name="connsiteY35" fmla="*/ 10 h 1218191"/>
                  <a:gd name="connsiteX36" fmla="*/ 650012 w 1791907"/>
                  <a:gd name="connsiteY36" fmla="*/ 19060 h 1218191"/>
                  <a:gd name="connsiteX37" fmla="*/ 480467 w 1791907"/>
                  <a:gd name="connsiteY37" fmla="*/ 55255 h 1218191"/>
                  <a:gd name="connsiteX38" fmla="*/ 352832 w 1791907"/>
                  <a:gd name="connsiteY38" fmla="*/ 144790 h 1218191"/>
                  <a:gd name="connsiteX39" fmla="*/ 301397 w 1791907"/>
                  <a:gd name="connsiteY39" fmla="*/ 215275 h 1218191"/>
                  <a:gd name="connsiteX40" fmla="*/ 227102 w 1791907"/>
                  <a:gd name="connsiteY40" fmla="*/ 278140 h 1218191"/>
                  <a:gd name="connsiteX41" fmla="*/ 160427 w 1791907"/>
                  <a:gd name="connsiteY41" fmla="*/ 331480 h 1218191"/>
                  <a:gd name="connsiteX42" fmla="*/ 82322 w 1791907"/>
                  <a:gd name="connsiteY42" fmla="*/ 485785 h 1218191"/>
                  <a:gd name="connsiteX43" fmla="*/ 17552 w 1791907"/>
                  <a:gd name="connsiteY43" fmla="*/ 674380 h 1218191"/>
                  <a:gd name="connsiteX44" fmla="*/ 2312 w 1791907"/>
                  <a:gd name="connsiteY44" fmla="*/ 735340 h 1218191"/>
                  <a:gd name="connsiteX45" fmla="*/ 57557 w 1791907"/>
                  <a:gd name="connsiteY45" fmla="*/ 678190 h 1218191"/>
                  <a:gd name="connsiteX46" fmla="*/ 55652 w 1791907"/>
                  <a:gd name="connsiteY46" fmla="*/ 910600 h 1218191"/>
                  <a:gd name="connsiteX47" fmla="*/ 68987 w 1791907"/>
                  <a:gd name="connsiteY47" fmla="*/ 988705 h 1218191"/>
                  <a:gd name="connsiteX48" fmla="*/ 97562 w 1791907"/>
                  <a:gd name="connsiteY48" fmla="*/ 891550 h 1218191"/>
                  <a:gd name="connsiteX49" fmla="*/ 183287 w 1791907"/>
                  <a:gd name="connsiteY49" fmla="*/ 990610 h 1218191"/>
                  <a:gd name="connsiteX50" fmla="*/ 175667 w 1791907"/>
                  <a:gd name="connsiteY50" fmla="*/ 866785 h 1218191"/>
                  <a:gd name="connsiteX51" fmla="*/ 187097 w 1791907"/>
                  <a:gd name="connsiteY51" fmla="*/ 725815 h 1218191"/>
                  <a:gd name="connsiteX52" fmla="*/ 248057 w 1791907"/>
                  <a:gd name="connsiteY52" fmla="*/ 889645 h 1218191"/>
                  <a:gd name="connsiteX53" fmla="*/ 227102 w 1791907"/>
                  <a:gd name="connsiteY53" fmla="*/ 668665 h 1218191"/>
                  <a:gd name="connsiteX54" fmla="*/ 278537 w 1791907"/>
                  <a:gd name="connsiteY54" fmla="*/ 495310 h 1218191"/>
                  <a:gd name="connsiteX55" fmla="*/ 331877 w 1791907"/>
                  <a:gd name="connsiteY55" fmla="*/ 483880 h 1218191"/>
                  <a:gd name="connsiteX56" fmla="*/ 419507 w 1791907"/>
                  <a:gd name="connsiteY56" fmla="*/ 579130 h 1218191"/>
                  <a:gd name="connsiteX0" fmla="*/ 419507 w 1791907"/>
                  <a:gd name="connsiteY0" fmla="*/ 579130 h 1218180"/>
                  <a:gd name="connsiteX1" fmla="*/ 482372 w 1791907"/>
                  <a:gd name="connsiteY1" fmla="*/ 516265 h 1218180"/>
                  <a:gd name="connsiteX2" fmla="*/ 566192 w 1791907"/>
                  <a:gd name="connsiteY2" fmla="*/ 476260 h 1218180"/>
                  <a:gd name="connsiteX3" fmla="*/ 629057 w 1791907"/>
                  <a:gd name="connsiteY3" fmla="*/ 577225 h 1218180"/>
                  <a:gd name="connsiteX4" fmla="*/ 669062 w 1791907"/>
                  <a:gd name="connsiteY4" fmla="*/ 762010 h 1218180"/>
                  <a:gd name="connsiteX5" fmla="*/ 672872 w 1791907"/>
                  <a:gd name="connsiteY5" fmla="*/ 914410 h 1218180"/>
                  <a:gd name="connsiteX6" fmla="*/ 750977 w 1791907"/>
                  <a:gd name="connsiteY6" fmla="*/ 718195 h 1218180"/>
                  <a:gd name="connsiteX7" fmla="*/ 777647 w 1791907"/>
                  <a:gd name="connsiteY7" fmla="*/ 582940 h 1218180"/>
                  <a:gd name="connsiteX8" fmla="*/ 1040537 w 1791907"/>
                  <a:gd name="connsiteY8" fmla="*/ 870595 h 1218180"/>
                  <a:gd name="connsiteX9" fmla="*/ 1091972 w 1791907"/>
                  <a:gd name="connsiteY9" fmla="*/ 891550 h 1218180"/>
                  <a:gd name="connsiteX10" fmla="*/ 992912 w 1791907"/>
                  <a:gd name="connsiteY10" fmla="*/ 723910 h 1218180"/>
                  <a:gd name="connsiteX11" fmla="*/ 1194842 w 1791907"/>
                  <a:gd name="connsiteY11" fmla="*/ 971560 h 1218180"/>
                  <a:gd name="connsiteX12" fmla="*/ 1170077 w 1791907"/>
                  <a:gd name="connsiteY12" fmla="*/ 849640 h 1218180"/>
                  <a:gd name="connsiteX13" fmla="*/ 1295807 w 1791907"/>
                  <a:gd name="connsiteY13" fmla="*/ 958225 h 1218180"/>
                  <a:gd name="connsiteX14" fmla="*/ 1341527 w 1791907"/>
                  <a:gd name="connsiteY14" fmla="*/ 1122055 h 1218180"/>
                  <a:gd name="connsiteX15" fmla="*/ 1364387 w 1791907"/>
                  <a:gd name="connsiteY15" fmla="*/ 996325 h 1218180"/>
                  <a:gd name="connsiteX16" fmla="*/ 1396242 w 1791907"/>
                  <a:gd name="connsiteY16" fmla="*/ 1216108 h 1218180"/>
                  <a:gd name="connsiteX17" fmla="*/ 1432967 w 1791907"/>
                  <a:gd name="connsiteY17" fmla="*/ 1101100 h 1218180"/>
                  <a:gd name="connsiteX18" fmla="*/ 1539803 w 1791907"/>
                  <a:gd name="connsiteY18" fmla="*/ 1006714 h 1218180"/>
                  <a:gd name="connsiteX19" fmla="*/ 1604417 w 1791907"/>
                  <a:gd name="connsiteY19" fmla="*/ 1021090 h 1218180"/>
                  <a:gd name="connsiteX20" fmla="*/ 1644422 w 1791907"/>
                  <a:gd name="connsiteY20" fmla="*/ 1055380 h 1218180"/>
                  <a:gd name="connsiteX21" fmla="*/ 1652042 w 1791907"/>
                  <a:gd name="connsiteY21" fmla="*/ 904885 h 1218180"/>
                  <a:gd name="connsiteX22" fmla="*/ 1653947 w 1791907"/>
                  <a:gd name="connsiteY22" fmla="*/ 802015 h 1218180"/>
                  <a:gd name="connsiteX23" fmla="*/ 1741577 w 1791907"/>
                  <a:gd name="connsiteY23" fmla="*/ 889645 h 1218180"/>
                  <a:gd name="connsiteX24" fmla="*/ 1701572 w 1791907"/>
                  <a:gd name="connsiteY24" fmla="*/ 716290 h 1218180"/>
                  <a:gd name="connsiteX25" fmla="*/ 1701572 w 1791907"/>
                  <a:gd name="connsiteY25" fmla="*/ 615325 h 1218180"/>
                  <a:gd name="connsiteX26" fmla="*/ 1781582 w 1791907"/>
                  <a:gd name="connsiteY26" fmla="*/ 676285 h 1218180"/>
                  <a:gd name="connsiteX27" fmla="*/ 1733957 w 1791907"/>
                  <a:gd name="connsiteY27" fmla="*/ 546745 h 1218180"/>
                  <a:gd name="connsiteX28" fmla="*/ 1667282 w 1791907"/>
                  <a:gd name="connsiteY28" fmla="*/ 396250 h 1218180"/>
                  <a:gd name="connsiteX29" fmla="*/ 1497737 w 1791907"/>
                  <a:gd name="connsiteY29" fmla="*/ 219085 h 1218180"/>
                  <a:gd name="connsiteX30" fmla="*/ 1364387 w 1791907"/>
                  <a:gd name="connsiteY30" fmla="*/ 129550 h 1218180"/>
                  <a:gd name="connsiteX31" fmla="*/ 1486307 w 1791907"/>
                  <a:gd name="connsiteY31" fmla="*/ 104785 h 1218180"/>
                  <a:gd name="connsiteX32" fmla="*/ 1572032 w 1791907"/>
                  <a:gd name="connsiteY32" fmla="*/ 70495 h 1218180"/>
                  <a:gd name="connsiteX33" fmla="*/ 1339622 w 1791907"/>
                  <a:gd name="connsiteY33" fmla="*/ 62875 h 1218180"/>
                  <a:gd name="connsiteX34" fmla="*/ 1128167 w 1791907"/>
                  <a:gd name="connsiteY34" fmla="*/ 17155 h 1218180"/>
                  <a:gd name="connsiteX35" fmla="*/ 918617 w 1791907"/>
                  <a:gd name="connsiteY35" fmla="*/ 10 h 1218180"/>
                  <a:gd name="connsiteX36" fmla="*/ 650012 w 1791907"/>
                  <a:gd name="connsiteY36" fmla="*/ 19060 h 1218180"/>
                  <a:gd name="connsiteX37" fmla="*/ 480467 w 1791907"/>
                  <a:gd name="connsiteY37" fmla="*/ 55255 h 1218180"/>
                  <a:gd name="connsiteX38" fmla="*/ 352832 w 1791907"/>
                  <a:gd name="connsiteY38" fmla="*/ 144790 h 1218180"/>
                  <a:gd name="connsiteX39" fmla="*/ 301397 w 1791907"/>
                  <a:gd name="connsiteY39" fmla="*/ 215275 h 1218180"/>
                  <a:gd name="connsiteX40" fmla="*/ 227102 w 1791907"/>
                  <a:gd name="connsiteY40" fmla="*/ 278140 h 1218180"/>
                  <a:gd name="connsiteX41" fmla="*/ 160427 w 1791907"/>
                  <a:gd name="connsiteY41" fmla="*/ 331480 h 1218180"/>
                  <a:gd name="connsiteX42" fmla="*/ 82322 w 1791907"/>
                  <a:gd name="connsiteY42" fmla="*/ 485785 h 1218180"/>
                  <a:gd name="connsiteX43" fmla="*/ 17552 w 1791907"/>
                  <a:gd name="connsiteY43" fmla="*/ 674380 h 1218180"/>
                  <a:gd name="connsiteX44" fmla="*/ 2312 w 1791907"/>
                  <a:gd name="connsiteY44" fmla="*/ 735340 h 1218180"/>
                  <a:gd name="connsiteX45" fmla="*/ 57557 w 1791907"/>
                  <a:gd name="connsiteY45" fmla="*/ 678190 h 1218180"/>
                  <a:gd name="connsiteX46" fmla="*/ 55652 w 1791907"/>
                  <a:gd name="connsiteY46" fmla="*/ 910600 h 1218180"/>
                  <a:gd name="connsiteX47" fmla="*/ 68987 w 1791907"/>
                  <a:gd name="connsiteY47" fmla="*/ 988705 h 1218180"/>
                  <a:gd name="connsiteX48" fmla="*/ 97562 w 1791907"/>
                  <a:gd name="connsiteY48" fmla="*/ 891550 h 1218180"/>
                  <a:gd name="connsiteX49" fmla="*/ 183287 w 1791907"/>
                  <a:gd name="connsiteY49" fmla="*/ 990610 h 1218180"/>
                  <a:gd name="connsiteX50" fmla="*/ 175667 w 1791907"/>
                  <a:gd name="connsiteY50" fmla="*/ 866785 h 1218180"/>
                  <a:gd name="connsiteX51" fmla="*/ 187097 w 1791907"/>
                  <a:gd name="connsiteY51" fmla="*/ 725815 h 1218180"/>
                  <a:gd name="connsiteX52" fmla="*/ 248057 w 1791907"/>
                  <a:gd name="connsiteY52" fmla="*/ 889645 h 1218180"/>
                  <a:gd name="connsiteX53" fmla="*/ 227102 w 1791907"/>
                  <a:gd name="connsiteY53" fmla="*/ 668665 h 1218180"/>
                  <a:gd name="connsiteX54" fmla="*/ 278537 w 1791907"/>
                  <a:gd name="connsiteY54" fmla="*/ 495310 h 1218180"/>
                  <a:gd name="connsiteX55" fmla="*/ 331877 w 1791907"/>
                  <a:gd name="connsiteY55" fmla="*/ 483880 h 1218180"/>
                  <a:gd name="connsiteX56" fmla="*/ 419507 w 1791907"/>
                  <a:gd name="connsiteY56" fmla="*/ 579130 h 1218180"/>
                  <a:gd name="connsiteX0" fmla="*/ 419507 w 1791907"/>
                  <a:gd name="connsiteY0" fmla="*/ 579130 h 1218181"/>
                  <a:gd name="connsiteX1" fmla="*/ 482372 w 1791907"/>
                  <a:gd name="connsiteY1" fmla="*/ 516265 h 1218181"/>
                  <a:gd name="connsiteX2" fmla="*/ 566192 w 1791907"/>
                  <a:gd name="connsiteY2" fmla="*/ 476260 h 1218181"/>
                  <a:gd name="connsiteX3" fmla="*/ 629057 w 1791907"/>
                  <a:gd name="connsiteY3" fmla="*/ 577225 h 1218181"/>
                  <a:gd name="connsiteX4" fmla="*/ 669062 w 1791907"/>
                  <a:gd name="connsiteY4" fmla="*/ 762010 h 1218181"/>
                  <a:gd name="connsiteX5" fmla="*/ 672872 w 1791907"/>
                  <a:gd name="connsiteY5" fmla="*/ 914410 h 1218181"/>
                  <a:gd name="connsiteX6" fmla="*/ 750977 w 1791907"/>
                  <a:gd name="connsiteY6" fmla="*/ 718195 h 1218181"/>
                  <a:gd name="connsiteX7" fmla="*/ 777647 w 1791907"/>
                  <a:gd name="connsiteY7" fmla="*/ 582940 h 1218181"/>
                  <a:gd name="connsiteX8" fmla="*/ 1040537 w 1791907"/>
                  <a:gd name="connsiteY8" fmla="*/ 870595 h 1218181"/>
                  <a:gd name="connsiteX9" fmla="*/ 1091972 w 1791907"/>
                  <a:gd name="connsiteY9" fmla="*/ 891550 h 1218181"/>
                  <a:gd name="connsiteX10" fmla="*/ 992912 w 1791907"/>
                  <a:gd name="connsiteY10" fmla="*/ 723910 h 1218181"/>
                  <a:gd name="connsiteX11" fmla="*/ 1194842 w 1791907"/>
                  <a:gd name="connsiteY11" fmla="*/ 971560 h 1218181"/>
                  <a:gd name="connsiteX12" fmla="*/ 1170077 w 1791907"/>
                  <a:gd name="connsiteY12" fmla="*/ 849640 h 1218181"/>
                  <a:gd name="connsiteX13" fmla="*/ 1295807 w 1791907"/>
                  <a:gd name="connsiteY13" fmla="*/ 958225 h 1218181"/>
                  <a:gd name="connsiteX14" fmla="*/ 1341527 w 1791907"/>
                  <a:gd name="connsiteY14" fmla="*/ 1122055 h 1218181"/>
                  <a:gd name="connsiteX15" fmla="*/ 1364387 w 1791907"/>
                  <a:gd name="connsiteY15" fmla="*/ 996325 h 1218181"/>
                  <a:gd name="connsiteX16" fmla="*/ 1396242 w 1791907"/>
                  <a:gd name="connsiteY16" fmla="*/ 1216108 h 1218181"/>
                  <a:gd name="connsiteX17" fmla="*/ 1432967 w 1791907"/>
                  <a:gd name="connsiteY17" fmla="*/ 1101100 h 1218181"/>
                  <a:gd name="connsiteX18" fmla="*/ 1539803 w 1791907"/>
                  <a:gd name="connsiteY18" fmla="*/ 1006714 h 1218181"/>
                  <a:gd name="connsiteX19" fmla="*/ 1612723 w 1791907"/>
                  <a:gd name="connsiteY19" fmla="*/ 1026628 h 1218181"/>
                  <a:gd name="connsiteX20" fmla="*/ 1644422 w 1791907"/>
                  <a:gd name="connsiteY20" fmla="*/ 1055380 h 1218181"/>
                  <a:gd name="connsiteX21" fmla="*/ 1652042 w 1791907"/>
                  <a:gd name="connsiteY21" fmla="*/ 904885 h 1218181"/>
                  <a:gd name="connsiteX22" fmla="*/ 1653947 w 1791907"/>
                  <a:gd name="connsiteY22" fmla="*/ 802015 h 1218181"/>
                  <a:gd name="connsiteX23" fmla="*/ 1741577 w 1791907"/>
                  <a:gd name="connsiteY23" fmla="*/ 889645 h 1218181"/>
                  <a:gd name="connsiteX24" fmla="*/ 1701572 w 1791907"/>
                  <a:gd name="connsiteY24" fmla="*/ 716290 h 1218181"/>
                  <a:gd name="connsiteX25" fmla="*/ 1701572 w 1791907"/>
                  <a:gd name="connsiteY25" fmla="*/ 615325 h 1218181"/>
                  <a:gd name="connsiteX26" fmla="*/ 1781582 w 1791907"/>
                  <a:gd name="connsiteY26" fmla="*/ 676285 h 1218181"/>
                  <a:gd name="connsiteX27" fmla="*/ 1733957 w 1791907"/>
                  <a:gd name="connsiteY27" fmla="*/ 546745 h 1218181"/>
                  <a:gd name="connsiteX28" fmla="*/ 1667282 w 1791907"/>
                  <a:gd name="connsiteY28" fmla="*/ 396250 h 1218181"/>
                  <a:gd name="connsiteX29" fmla="*/ 1497737 w 1791907"/>
                  <a:gd name="connsiteY29" fmla="*/ 219085 h 1218181"/>
                  <a:gd name="connsiteX30" fmla="*/ 1364387 w 1791907"/>
                  <a:gd name="connsiteY30" fmla="*/ 129550 h 1218181"/>
                  <a:gd name="connsiteX31" fmla="*/ 1486307 w 1791907"/>
                  <a:gd name="connsiteY31" fmla="*/ 104785 h 1218181"/>
                  <a:gd name="connsiteX32" fmla="*/ 1572032 w 1791907"/>
                  <a:gd name="connsiteY32" fmla="*/ 70495 h 1218181"/>
                  <a:gd name="connsiteX33" fmla="*/ 1339622 w 1791907"/>
                  <a:gd name="connsiteY33" fmla="*/ 62875 h 1218181"/>
                  <a:gd name="connsiteX34" fmla="*/ 1128167 w 1791907"/>
                  <a:gd name="connsiteY34" fmla="*/ 17155 h 1218181"/>
                  <a:gd name="connsiteX35" fmla="*/ 918617 w 1791907"/>
                  <a:gd name="connsiteY35" fmla="*/ 10 h 1218181"/>
                  <a:gd name="connsiteX36" fmla="*/ 650012 w 1791907"/>
                  <a:gd name="connsiteY36" fmla="*/ 19060 h 1218181"/>
                  <a:gd name="connsiteX37" fmla="*/ 480467 w 1791907"/>
                  <a:gd name="connsiteY37" fmla="*/ 55255 h 1218181"/>
                  <a:gd name="connsiteX38" fmla="*/ 352832 w 1791907"/>
                  <a:gd name="connsiteY38" fmla="*/ 144790 h 1218181"/>
                  <a:gd name="connsiteX39" fmla="*/ 301397 w 1791907"/>
                  <a:gd name="connsiteY39" fmla="*/ 215275 h 1218181"/>
                  <a:gd name="connsiteX40" fmla="*/ 227102 w 1791907"/>
                  <a:gd name="connsiteY40" fmla="*/ 278140 h 1218181"/>
                  <a:gd name="connsiteX41" fmla="*/ 160427 w 1791907"/>
                  <a:gd name="connsiteY41" fmla="*/ 331480 h 1218181"/>
                  <a:gd name="connsiteX42" fmla="*/ 82322 w 1791907"/>
                  <a:gd name="connsiteY42" fmla="*/ 485785 h 1218181"/>
                  <a:gd name="connsiteX43" fmla="*/ 17552 w 1791907"/>
                  <a:gd name="connsiteY43" fmla="*/ 674380 h 1218181"/>
                  <a:gd name="connsiteX44" fmla="*/ 2312 w 1791907"/>
                  <a:gd name="connsiteY44" fmla="*/ 735340 h 1218181"/>
                  <a:gd name="connsiteX45" fmla="*/ 57557 w 1791907"/>
                  <a:gd name="connsiteY45" fmla="*/ 678190 h 1218181"/>
                  <a:gd name="connsiteX46" fmla="*/ 55652 w 1791907"/>
                  <a:gd name="connsiteY46" fmla="*/ 910600 h 1218181"/>
                  <a:gd name="connsiteX47" fmla="*/ 68987 w 1791907"/>
                  <a:gd name="connsiteY47" fmla="*/ 988705 h 1218181"/>
                  <a:gd name="connsiteX48" fmla="*/ 97562 w 1791907"/>
                  <a:gd name="connsiteY48" fmla="*/ 891550 h 1218181"/>
                  <a:gd name="connsiteX49" fmla="*/ 183287 w 1791907"/>
                  <a:gd name="connsiteY49" fmla="*/ 990610 h 1218181"/>
                  <a:gd name="connsiteX50" fmla="*/ 175667 w 1791907"/>
                  <a:gd name="connsiteY50" fmla="*/ 866785 h 1218181"/>
                  <a:gd name="connsiteX51" fmla="*/ 187097 w 1791907"/>
                  <a:gd name="connsiteY51" fmla="*/ 725815 h 1218181"/>
                  <a:gd name="connsiteX52" fmla="*/ 248057 w 1791907"/>
                  <a:gd name="connsiteY52" fmla="*/ 889645 h 1218181"/>
                  <a:gd name="connsiteX53" fmla="*/ 227102 w 1791907"/>
                  <a:gd name="connsiteY53" fmla="*/ 668665 h 1218181"/>
                  <a:gd name="connsiteX54" fmla="*/ 278537 w 1791907"/>
                  <a:gd name="connsiteY54" fmla="*/ 495310 h 1218181"/>
                  <a:gd name="connsiteX55" fmla="*/ 331877 w 1791907"/>
                  <a:gd name="connsiteY55" fmla="*/ 483880 h 1218181"/>
                  <a:gd name="connsiteX56" fmla="*/ 419507 w 1791907"/>
                  <a:gd name="connsiteY56" fmla="*/ 579130 h 1218181"/>
                  <a:gd name="connsiteX0" fmla="*/ 419507 w 1791907"/>
                  <a:gd name="connsiteY0" fmla="*/ 579130 h 1218181"/>
                  <a:gd name="connsiteX1" fmla="*/ 482372 w 1791907"/>
                  <a:gd name="connsiteY1" fmla="*/ 516265 h 1218181"/>
                  <a:gd name="connsiteX2" fmla="*/ 566192 w 1791907"/>
                  <a:gd name="connsiteY2" fmla="*/ 476260 h 1218181"/>
                  <a:gd name="connsiteX3" fmla="*/ 629057 w 1791907"/>
                  <a:gd name="connsiteY3" fmla="*/ 577225 h 1218181"/>
                  <a:gd name="connsiteX4" fmla="*/ 669062 w 1791907"/>
                  <a:gd name="connsiteY4" fmla="*/ 762010 h 1218181"/>
                  <a:gd name="connsiteX5" fmla="*/ 672872 w 1791907"/>
                  <a:gd name="connsiteY5" fmla="*/ 914410 h 1218181"/>
                  <a:gd name="connsiteX6" fmla="*/ 750977 w 1791907"/>
                  <a:gd name="connsiteY6" fmla="*/ 718195 h 1218181"/>
                  <a:gd name="connsiteX7" fmla="*/ 777647 w 1791907"/>
                  <a:gd name="connsiteY7" fmla="*/ 582940 h 1218181"/>
                  <a:gd name="connsiteX8" fmla="*/ 1040537 w 1791907"/>
                  <a:gd name="connsiteY8" fmla="*/ 870595 h 1218181"/>
                  <a:gd name="connsiteX9" fmla="*/ 1091972 w 1791907"/>
                  <a:gd name="connsiteY9" fmla="*/ 891550 h 1218181"/>
                  <a:gd name="connsiteX10" fmla="*/ 992912 w 1791907"/>
                  <a:gd name="connsiteY10" fmla="*/ 723910 h 1218181"/>
                  <a:gd name="connsiteX11" fmla="*/ 1194842 w 1791907"/>
                  <a:gd name="connsiteY11" fmla="*/ 971560 h 1218181"/>
                  <a:gd name="connsiteX12" fmla="*/ 1170077 w 1791907"/>
                  <a:gd name="connsiteY12" fmla="*/ 849640 h 1218181"/>
                  <a:gd name="connsiteX13" fmla="*/ 1295807 w 1791907"/>
                  <a:gd name="connsiteY13" fmla="*/ 958225 h 1218181"/>
                  <a:gd name="connsiteX14" fmla="*/ 1341527 w 1791907"/>
                  <a:gd name="connsiteY14" fmla="*/ 1122055 h 1218181"/>
                  <a:gd name="connsiteX15" fmla="*/ 1364387 w 1791907"/>
                  <a:gd name="connsiteY15" fmla="*/ 996325 h 1218181"/>
                  <a:gd name="connsiteX16" fmla="*/ 1396242 w 1791907"/>
                  <a:gd name="connsiteY16" fmla="*/ 1216108 h 1218181"/>
                  <a:gd name="connsiteX17" fmla="*/ 1432967 w 1791907"/>
                  <a:gd name="connsiteY17" fmla="*/ 1101100 h 1218181"/>
                  <a:gd name="connsiteX18" fmla="*/ 1539803 w 1791907"/>
                  <a:gd name="connsiteY18" fmla="*/ 1006714 h 1218181"/>
                  <a:gd name="connsiteX19" fmla="*/ 1612723 w 1791907"/>
                  <a:gd name="connsiteY19" fmla="*/ 1026628 h 1218181"/>
                  <a:gd name="connsiteX20" fmla="*/ 1658267 w 1791907"/>
                  <a:gd name="connsiteY20" fmla="*/ 1063688 h 1218181"/>
                  <a:gd name="connsiteX21" fmla="*/ 1652042 w 1791907"/>
                  <a:gd name="connsiteY21" fmla="*/ 904885 h 1218181"/>
                  <a:gd name="connsiteX22" fmla="*/ 1653947 w 1791907"/>
                  <a:gd name="connsiteY22" fmla="*/ 802015 h 1218181"/>
                  <a:gd name="connsiteX23" fmla="*/ 1741577 w 1791907"/>
                  <a:gd name="connsiteY23" fmla="*/ 889645 h 1218181"/>
                  <a:gd name="connsiteX24" fmla="*/ 1701572 w 1791907"/>
                  <a:gd name="connsiteY24" fmla="*/ 716290 h 1218181"/>
                  <a:gd name="connsiteX25" fmla="*/ 1701572 w 1791907"/>
                  <a:gd name="connsiteY25" fmla="*/ 615325 h 1218181"/>
                  <a:gd name="connsiteX26" fmla="*/ 1781582 w 1791907"/>
                  <a:gd name="connsiteY26" fmla="*/ 676285 h 1218181"/>
                  <a:gd name="connsiteX27" fmla="*/ 1733957 w 1791907"/>
                  <a:gd name="connsiteY27" fmla="*/ 546745 h 1218181"/>
                  <a:gd name="connsiteX28" fmla="*/ 1667282 w 1791907"/>
                  <a:gd name="connsiteY28" fmla="*/ 396250 h 1218181"/>
                  <a:gd name="connsiteX29" fmla="*/ 1497737 w 1791907"/>
                  <a:gd name="connsiteY29" fmla="*/ 219085 h 1218181"/>
                  <a:gd name="connsiteX30" fmla="*/ 1364387 w 1791907"/>
                  <a:gd name="connsiteY30" fmla="*/ 129550 h 1218181"/>
                  <a:gd name="connsiteX31" fmla="*/ 1486307 w 1791907"/>
                  <a:gd name="connsiteY31" fmla="*/ 104785 h 1218181"/>
                  <a:gd name="connsiteX32" fmla="*/ 1572032 w 1791907"/>
                  <a:gd name="connsiteY32" fmla="*/ 70495 h 1218181"/>
                  <a:gd name="connsiteX33" fmla="*/ 1339622 w 1791907"/>
                  <a:gd name="connsiteY33" fmla="*/ 62875 h 1218181"/>
                  <a:gd name="connsiteX34" fmla="*/ 1128167 w 1791907"/>
                  <a:gd name="connsiteY34" fmla="*/ 17155 h 1218181"/>
                  <a:gd name="connsiteX35" fmla="*/ 918617 w 1791907"/>
                  <a:gd name="connsiteY35" fmla="*/ 10 h 1218181"/>
                  <a:gd name="connsiteX36" fmla="*/ 650012 w 1791907"/>
                  <a:gd name="connsiteY36" fmla="*/ 19060 h 1218181"/>
                  <a:gd name="connsiteX37" fmla="*/ 480467 w 1791907"/>
                  <a:gd name="connsiteY37" fmla="*/ 55255 h 1218181"/>
                  <a:gd name="connsiteX38" fmla="*/ 352832 w 1791907"/>
                  <a:gd name="connsiteY38" fmla="*/ 144790 h 1218181"/>
                  <a:gd name="connsiteX39" fmla="*/ 301397 w 1791907"/>
                  <a:gd name="connsiteY39" fmla="*/ 215275 h 1218181"/>
                  <a:gd name="connsiteX40" fmla="*/ 227102 w 1791907"/>
                  <a:gd name="connsiteY40" fmla="*/ 278140 h 1218181"/>
                  <a:gd name="connsiteX41" fmla="*/ 160427 w 1791907"/>
                  <a:gd name="connsiteY41" fmla="*/ 331480 h 1218181"/>
                  <a:gd name="connsiteX42" fmla="*/ 82322 w 1791907"/>
                  <a:gd name="connsiteY42" fmla="*/ 485785 h 1218181"/>
                  <a:gd name="connsiteX43" fmla="*/ 17552 w 1791907"/>
                  <a:gd name="connsiteY43" fmla="*/ 674380 h 1218181"/>
                  <a:gd name="connsiteX44" fmla="*/ 2312 w 1791907"/>
                  <a:gd name="connsiteY44" fmla="*/ 735340 h 1218181"/>
                  <a:gd name="connsiteX45" fmla="*/ 57557 w 1791907"/>
                  <a:gd name="connsiteY45" fmla="*/ 678190 h 1218181"/>
                  <a:gd name="connsiteX46" fmla="*/ 55652 w 1791907"/>
                  <a:gd name="connsiteY46" fmla="*/ 910600 h 1218181"/>
                  <a:gd name="connsiteX47" fmla="*/ 68987 w 1791907"/>
                  <a:gd name="connsiteY47" fmla="*/ 988705 h 1218181"/>
                  <a:gd name="connsiteX48" fmla="*/ 97562 w 1791907"/>
                  <a:gd name="connsiteY48" fmla="*/ 891550 h 1218181"/>
                  <a:gd name="connsiteX49" fmla="*/ 183287 w 1791907"/>
                  <a:gd name="connsiteY49" fmla="*/ 990610 h 1218181"/>
                  <a:gd name="connsiteX50" fmla="*/ 175667 w 1791907"/>
                  <a:gd name="connsiteY50" fmla="*/ 866785 h 1218181"/>
                  <a:gd name="connsiteX51" fmla="*/ 187097 w 1791907"/>
                  <a:gd name="connsiteY51" fmla="*/ 725815 h 1218181"/>
                  <a:gd name="connsiteX52" fmla="*/ 248057 w 1791907"/>
                  <a:gd name="connsiteY52" fmla="*/ 889645 h 1218181"/>
                  <a:gd name="connsiteX53" fmla="*/ 227102 w 1791907"/>
                  <a:gd name="connsiteY53" fmla="*/ 668665 h 1218181"/>
                  <a:gd name="connsiteX54" fmla="*/ 278537 w 1791907"/>
                  <a:gd name="connsiteY54" fmla="*/ 495310 h 1218181"/>
                  <a:gd name="connsiteX55" fmla="*/ 331877 w 1791907"/>
                  <a:gd name="connsiteY55" fmla="*/ 483880 h 1218181"/>
                  <a:gd name="connsiteX56" fmla="*/ 419507 w 1791907"/>
                  <a:gd name="connsiteY56" fmla="*/ 579130 h 1218181"/>
                  <a:gd name="connsiteX0" fmla="*/ 419507 w 1791907"/>
                  <a:gd name="connsiteY0" fmla="*/ 579130 h 1218181"/>
                  <a:gd name="connsiteX1" fmla="*/ 482372 w 1791907"/>
                  <a:gd name="connsiteY1" fmla="*/ 516265 h 1218181"/>
                  <a:gd name="connsiteX2" fmla="*/ 566192 w 1791907"/>
                  <a:gd name="connsiteY2" fmla="*/ 476260 h 1218181"/>
                  <a:gd name="connsiteX3" fmla="*/ 629057 w 1791907"/>
                  <a:gd name="connsiteY3" fmla="*/ 577225 h 1218181"/>
                  <a:gd name="connsiteX4" fmla="*/ 669062 w 1791907"/>
                  <a:gd name="connsiteY4" fmla="*/ 762010 h 1218181"/>
                  <a:gd name="connsiteX5" fmla="*/ 672872 w 1791907"/>
                  <a:gd name="connsiteY5" fmla="*/ 914410 h 1218181"/>
                  <a:gd name="connsiteX6" fmla="*/ 750977 w 1791907"/>
                  <a:gd name="connsiteY6" fmla="*/ 718195 h 1218181"/>
                  <a:gd name="connsiteX7" fmla="*/ 777647 w 1791907"/>
                  <a:gd name="connsiteY7" fmla="*/ 582940 h 1218181"/>
                  <a:gd name="connsiteX8" fmla="*/ 1040537 w 1791907"/>
                  <a:gd name="connsiteY8" fmla="*/ 870595 h 1218181"/>
                  <a:gd name="connsiteX9" fmla="*/ 1091972 w 1791907"/>
                  <a:gd name="connsiteY9" fmla="*/ 891550 h 1218181"/>
                  <a:gd name="connsiteX10" fmla="*/ 992912 w 1791907"/>
                  <a:gd name="connsiteY10" fmla="*/ 723910 h 1218181"/>
                  <a:gd name="connsiteX11" fmla="*/ 1194842 w 1791907"/>
                  <a:gd name="connsiteY11" fmla="*/ 971560 h 1218181"/>
                  <a:gd name="connsiteX12" fmla="*/ 1170077 w 1791907"/>
                  <a:gd name="connsiteY12" fmla="*/ 849640 h 1218181"/>
                  <a:gd name="connsiteX13" fmla="*/ 1295807 w 1791907"/>
                  <a:gd name="connsiteY13" fmla="*/ 958225 h 1218181"/>
                  <a:gd name="connsiteX14" fmla="*/ 1341527 w 1791907"/>
                  <a:gd name="connsiteY14" fmla="*/ 1122055 h 1218181"/>
                  <a:gd name="connsiteX15" fmla="*/ 1364387 w 1791907"/>
                  <a:gd name="connsiteY15" fmla="*/ 996325 h 1218181"/>
                  <a:gd name="connsiteX16" fmla="*/ 1396242 w 1791907"/>
                  <a:gd name="connsiteY16" fmla="*/ 1216108 h 1218181"/>
                  <a:gd name="connsiteX17" fmla="*/ 1432967 w 1791907"/>
                  <a:gd name="connsiteY17" fmla="*/ 1101100 h 1218181"/>
                  <a:gd name="connsiteX18" fmla="*/ 1539803 w 1791907"/>
                  <a:gd name="connsiteY18" fmla="*/ 1006714 h 1218181"/>
                  <a:gd name="connsiteX19" fmla="*/ 1612723 w 1791907"/>
                  <a:gd name="connsiteY19" fmla="*/ 1026628 h 1218181"/>
                  <a:gd name="connsiteX20" fmla="*/ 1658267 w 1791907"/>
                  <a:gd name="connsiteY20" fmla="*/ 1063688 h 1218181"/>
                  <a:gd name="connsiteX21" fmla="*/ 1652042 w 1791907"/>
                  <a:gd name="connsiteY21" fmla="*/ 904885 h 1218181"/>
                  <a:gd name="connsiteX22" fmla="*/ 1670561 w 1791907"/>
                  <a:gd name="connsiteY22" fmla="*/ 824167 h 1218181"/>
                  <a:gd name="connsiteX23" fmla="*/ 1741577 w 1791907"/>
                  <a:gd name="connsiteY23" fmla="*/ 889645 h 1218181"/>
                  <a:gd name="connsiteX24" fmla="*/ 1701572 w 1791907"/>
                  <a:gd name="connsiteY24" fmla="*/ 716290 h 1218181"/>
                  <a:gd name="connsiteX25" fmla="*/ 1701572 w 1791907"/>
                  <a:gd name="connsiteY25" fmla="*/ 615325 h 1218181"/>
                  <a:gd name="connsiteX26" fmla="*/ 1781582 w 1791907"/>
                  <a:gd name="connsiteY26" fmla="*/ 676285 h 1218181"/>
                  <a:gd name="connsiteX27" fmla="*/ 1733957 w 1791907"/>
                  <a:gd name="connsiteY27" fmla="*/ 546745 h 1218181"/>
                  <a:gd name="connsiteX28" fmla="*/ 1667282 w 1791907"/>
                  <a:gd name="connsiteY28" fmla="*/ 396250 h 1218181"/>
                  <a:gd name="connsiteX29" fmla="*/ 1497737 w 1791907"/>
                  <a:gd name="connsiteY29" fmla="*/ 219085 h 1218181"/>
                  <a:gd name="connsiteX30" fmla="*/ 1364387 w 1791907"/>
                  <a:gd name="connsiteY30" fmla="*/ 129550 h 1218181"/>
                  <a:gd name="connsiteX31" fmla="*/ 1486307 w 1791907"/>
                  <a:gd name="connsiteY31" fmla="*/ 104785 h 1218181"/>
                  <a:gd name="connsiteX32" fmla="*/ 1572032 w 1791907"/>
                  <a:gd name="connsiteY32" fmla="*/ 70495 h 1218181"/>
                  <a:gd name="connsiteX33" fmla="*/ 1339622 w 1791907"/>
                  <a:gd name="connsiteY33" fmla="*/ 62875 h 1218181"/>
                  <a:gd name="connsiteX34" fmla="*/ 1128167 w 1791907"/>
                  <a:gd name="connsiteY34" fmla="*/ 17155 h 1218181"/>
                  <a:gd name="connsiteX35" fmla="*/ 918617 w 1791907"/>
                  <a:gd name="connsiteY35" fmla="*/ 10 h 1218181"/>
                  <a:gd name="connsiteX36" fmla="*/ 650012 w 1791907"/>
                  <a:gd name="connsiteY36" fmla="*/ 19060 h 1218181"/>
                  <a:gd name="connsiteX37" fmla="*/ 480467 w 1791907"/>
                  <a:gd name="connsiteY37" fmla="*/ 55255 h 1218181"/>
                  <a:gd name="connsiteX38" fmla="*/ 352832 w 1791907"/>
                  <a:gd name="connsiteY38" fmla="*/ 144790 h 1218181"/>
                  <a:gd name="connsiteX39" fmla="*/ 301397 w 1791907"/>
                  <a:gd name="connsiteY39" fmla="*/ 215275 h 1218181"/>
                  <a:gd name="connsiteX40" fmla="*/ 227102 w 1791907"/>
                  <a:gd name="connsiteY40" fmla="*/ 278140 h 1218181"/>
                  <a:gd name="connsiteX41" fmla="*/ 160427 w 1791907"/>
                  <a:gd name="connsiteY41" fmla="*/ 331480 h 1218181"/>
                  <a:gd name="connsiteX42" fmla="*/ 82322 w 1791907"/>
                  <a:gd name="connsiteY42" fmla="*/ 485785 h 1218181"/>
                  <a:gd name="connsiteX43" fmla="*/ 17552 w 1791907"/>
                  <a:gd name="connsiteY43" fmla="*/ 674380 h 1218181"/>
                  <a:gd name="connsiteX44" fmla="*/ 2312 w 1791907"/>
                  <a:gd name="connsiteY44" fmla="*/ 735340 h 1218181"/>
                  <a:gd name="connsiteX45" fmla="*/ 57557 w 1791907"/>
                  <a:gd name="connsiteY45" fmla="*/ 678190 h 1218181"/>
                  <a:gd name="connsiteX46" fmla="*/ 55652 w 1791907"/>
                  <a:gd name="connsiteY46" fmla="*/ 910600 h 1218181"/>
                  <a:gd name="connsiteX47" fmla="*/ 68987 w 1791907"/>
                  <a:gd name="connsiteY47" fmla="*/ 988705 h 1218181"/>
                  <a:gd name="connsiteX48" fmla="*/ 97562 w 1791907"/>
                  <a:gd name="connsiteY48" fmla="*/ 891550 h 1218181"/>
                  <a:gd name="connsiteX49" fmla="*/ 183287 w 1791907"/>
                  <a:gd name="connsiteY49" fmla="*/ 990610 h 1218181"/>
                  <a:gd name="connsiteX50" fmla="*/ 175667 w 1791907"/>
                  <a:gd name="connsiteY50" fmla="*/ 866785 h 1218181"/>
                  <a:gd name="connsiteX51" fmla="*/ 187097 w 1791907"/>
                  <a:gd name="connsiteY51" fmla="*/ 725815 h 1218181"/>
                  <a:gd name="connsiteX52" fmla="*/ 248057 w 1791907"/>
                  <a:gd name="connsiteY52" fmla="*/ 889645 h 1218181"/>
                  <a:gd name="connsiteX53" fmla="*/ 227102 w 1791907"/>
                  <a:gd name="connsiteY53" fmla="*/ 668665 h 1218181"/>
                  <a:gd name="connsiteX54" fmla="*/ 278537 w 1791907"/>
                  <a:gd name="connsiteY54" fmla="*/ 495310 h 1218181"/>
                  <a:gd name="connsiteX55" fmla="*/ 331877 w 1791907"/>
                  <a:gd name="connsiteY55" fmla="*/ 483880 h 1218181"/>
                  <a:gd name="connsiteX56" fmla="*/ 419507 w 1791907"/>
                  <a:gd name="connsiteY56" fmla="*/ 579130 h 1218181"/>
                  <a:gd name="connsiteX0" fmla="*/ 419507 w 1791907"/>
                  <a:gd name="connsiteY0" fmla="*/ 579130 h 1218181"/>
                  <a:gd name="connsiteX1" fmla="*/ 482372 w 1791907"/>
                  <a:gd name="connsiteY1" fmla="*/ 516265 h 1218181"/>
                  <a:gd name="connsiteX2" fmla="*/ 566192 w 1791907"/>
                  <a:gd name="connsiteY2" fmla="*/ 476260 h 1218181"/>
                  <a:gd name="connsiteX3" fmla="*/ 629057 w 1791907"/>
                  <a:gd name="connsiteY3" fmla="*/ 577225 h 1218181"/>
                  <a:gd name="connsiteX4" fmla="*/ 669062 w 1791907"/>
                  <a:gd name="connsiteY4" fmla="*/ 762010 h 1218181"/>
                  <a:gd name="connsiteX5" fmla="*/ 672872 w 1791907"/>
                  <a:gd name="connsiteY5" fmla="*/ 914410 h 1218181"/>
                  <a:gd name="connsiteX6" fmla="*/ 750977 w 1791907"/>
                  <a:gd name="connsiteY6" fmla="*/ 718195 h 1218181"/>
                  <a:gd name="connsiteX7" fmla="*/ 777647 w 1791907"/>
                  <a:gd name="connsiteY7" fmla="*/ 582940 h 1218181"/>
                  <a:gd name="connsiteX8" fmla="*/ 1040537 w 1791907"/>
                  <a:gd name="connsiteY8" fmla="*/ 870595 h 1218181"/>
                  <a:gd name="connsiteX9" fmla="*/ 1091972 w 1791907"/>
                  <a:gd name="connsiteY9" fmla="*/ 891550 h 1218181"/>
                  <a:gd name="connsiteX10" fmla="*/ 992912 w 1791907"/>
                  <a:gd name="connsiteY10" fmla="*/ 723910 h 1218181"/>
                  <a:gd name="connsiteX11" fmla="*/ 1194842 w 1791907"/>
                  <a:gd name="connsiteY11" fmla="*/ 971560 h 1218181"/>
                  <a:gd name="connsiteX12" fmla="*/ 1170077 w 1791907"/>
                  <a:gd name="connsiteY12" fmla="*/ 849640 h 1218181"/>
                  <a:gd name="connsiteX13" fmla="*/ 1295807 w 1791907"/>
                  <a:gd name="connsiteY13" fmla="*/ 958225 h 1218181"/>
                  <a:gd name="connsiteX14" fmla="*/ 1341527 w 1791907"/>
                  <a:gd name="connsiteY14" fmla="*/ 1122055 h 1218181"/>
                  <a:gd name="connsiteX15" fmla="*/ 1364387 w 1791907"/>
                  <a:gd name="connsiteY15" fmla="*/ 996325 h 1218181"/>
                  <a:gd name="connsiteX16" fmla="*/ 1396242 w 1791907"/>
                  <a:gd name="connsiteY16" fmla="*/ 1216108 h 1218181"/>
                  <a:gd name="connsiteX17" fmla="*/ 1432967 w 1791907"/>
                  <a:gd name="connsiteY17" fmla="*/ 1101100 h 1218181"/>
                  <a:gd name="connsiteX18" fmla="*/ 1539803 w 1791907"/>
                  <a:gd name="connsiteY18" fmla="*/ 1006714 h 1218181"/>
                  <a:gd name="connsiteX19" fmla="*/ 1612723 w 1791907"/>
                  <a:gd name="connsiteY19" fmla="*/ 1026628 h 1218181"/>
                  <a:gd name="connsiteX20" fmla="*/ 1658267 w 1791907"/>
                  <a:gd name="connsiteY20" fmla="*/ 1063688 h 1218181"/>
                  <a:gd name="connsiteX21" fmla="*/ 1671424 w 1791907"/>
                  <a:gd name="connsiteY21" fmla="*/ 904885 h 1218181"/>
                  <a:gd name="connsiteX22" fmla="*/ 1670561 w 1791907"/>
                  <a:gd name="connsiteY22" fmla="*/ 824167 h 1218181"/>
                  <a:gd name="connsiteX23" fmla="*/ 1741577 w 1791907"/>
                  <a:gd name="connsiteY23" fmla="*/ 889645 h 1218181"/>
                  <a:gd name="connsiteX24" fmla="*/ 1701572 w 1791907"/>
                  <a:gd name="connsiteY24" fmla="*/ 716290 h 1218181"/>
                  <a:gd name="connsiteX25" fmla="*/ 1701572 w 1791907"/>
                  <a:gd name="connsiteY25" fmla="*/ 615325 h 1218181"/>
                  <a:gd name="connsiteX26" fmla="*/ 1781582 w 1791907"/>
                  <a:gd name="connsiteY26" fmla="*/ 676285 h 1218181"/>
                  <a:gd name="connsiteX27" fmla="*/ 1733957 w 1791907"/>
                  <a:gd name="connsiteY27" fmla="*/ 546745 h 1218181"/>
                  <a:gd name="connsiteX28" fmla="*/ 1667282 w 1791907"/>
                  <a:gd name="connsiteY28" fmla="*/ 396250 h 1218181"/>
                  <a:gd name="connsiteX29" fmla="*/ 1497737 w 1791907"/>
                  <a:gd name="connsiteY29" fmla="*/ 219085 h 1218181"/>
                  <a:gd name="connsiteX30" fmla="*/ 1364387 w 1791907"/>
                  <a:gd name="connsiteY30" fmla="*/ 129550 h 1218181"/>
                  <a:gd name="connsiteX31" fmla="*/ 1486307 w 1791907"/>
                  <a:gd name="connsiteY31" fmla="*/ 104785 h 1218181"/>
                  <a:gd name="connsiteX32" fmla="*/ 1572032 w 1791907"/>
                  <a:gd name="connsiteY32" fmla="*/ 70495 h 1218181"/>
                  <a:gd name="connsiteX33" fmla="*/ 1339622 w 1791907"/>
                  <a:gd name="connsiteY33" fmla="*/ 62875 h 1218181"/>
                  <a:gd name="connsiteX34" fmla="*/ 1128167 w 1791907"/>
                  <a:gd name="connsiteY34" fmla="*/ 17155 h 1218181"/>
                  <a:gd name="connsiteX35" fmla="*/ 918617 w 1791907"/>
                  <a:gd name="connsiteY35" fmla="*/ 10 h 1218181"/>
                  <a:gd name="connsiteX36" fmla="*/ 650012 w 1791907"/>
                  <a:gd name="connsiteY36" fmla="*/ 19060 h 1218181"/>
                  <a:gd name="connsiteX37" fmla="*/ 480467 w 1791907"/>
                  <a:gd name="connsiteY37" fmla="*/ 55255 h 1218181"/>
                  <a:gd name="connsiteX38" fmla="*/ 352832 w 1791907"/>
                  <a:gd name="connsiteY38" fmla="*/ 144790 h 1218181"/>
                  <a:gd name="connsiteX39" fmla="*/ 301397 w 1791907"/>
                  <a:gd name="connsiteY39" fmla="*/ 215275 h 1218181"/>
                  <a:gd name="connsiteX40" fmla="*/ 227102 w 1791907"/>
                  <a:gd name="connsiteY40" fmla="*/ 278140 h 1218181"/>
                  <a:gd name="connsiteX41" fmla="*/ 160427 w 1791907"/>
                  <a:gd name="connsiteY41" fmla="*/ 331480 h 1218181"/>
                  <a:gd name="connsiteX42" fmla="*/ 82322 w 1791907"/>
                  <a:gd name="connsiteY42" fmla="*/ 485785 h 1218181"/>
                  <a:gd name="connsiteX43" fmla="*/ 17552 w 1791907"/>
                  <a:gd name="connsiteY43" fmla="*/ 674380 h 1218181"/>
                  <a:gd name="connsiteX44" fmla="*/ 2312 w 1791907"/>
                  <a:gd name="connsiteY44" fmla="*/ 735340 h 1218181"/>
                  <a:gd name="connsiteX45" fmla="*/ 57557 w 1791907"/>
                  <a:gd name="connsiteY45" fmla="*/ 678190 h 1218181"/>
                  <a:gd name="connsiteX46" fmla="*/ 55652 w 1791907"/>
                  <a:gd name="connsiteY46" fmla="*/ 910600 h 1218181"/>
                  <a:gd name="connsiteX47" fmla="*/ 68987 w 1791907"/>
                  <a:gd name="connsiteY47" fmla="*/ 988705 h 1218181"/>
                  <a:gd name="connsiteX48" fmla="*/ 97562 w 1791907"/>
                  <a:gd name="connsiteY48" fmla="*/ 891550 h 1218181"/>
                  <a:gd name="connsiteX49" fmla="*/ 183287 w 1791907"/>
                  <a:gd name="connsiteY49" fmla="*/ 990610 h 1218181"/>
                  <a:gd name="connsiteX50" fmla="*/ 175667 w 1791907"/>
                  <a:gd name="connsiteY50" fmla="*/ 866785 h 1218181"/>
                  <a:gd name="connsiteX51" fmla="*/ 187097 w 1791907"/>
                  <a:gd name="connsiteY51" fmla="*/ 725815 h 1218181"/>
                  <a:gd name="connsiteX52" fmla="*/ 248057 w 1791907"/>
                  <a:gd name="connsiteY52" fmla="*/ 889645 h 1218181"/>
                  <a:gd name="connsiteX53" fmla="*/ 227102 w 1791907"/>
                  <a:gd name="connsiteY53" fmla="*/ 668665 h 1218181"/>
                  <a:gd name="connsiteX54" fmla="*/ 278537 w 1791907"/>
                  <a:gd name="connsiteY54" fmla="*/ 495310 h 1218181"/>
                  <a:gd name="connsiteX55" fmla="*/ 331877 w 1791907"/>
                  <a:gd name="connsiteY55" fmla="*/ 483880 h 1218181"/>
                  <a:gd name="connsiteX56" fmla="*/ 419507 w 1791907"/>
                  <a:gd name="connsiteY56" fmla="*/ 579130 h 1218181"/>
                  <a:gd name="connsiteX0" fmla="*/ 419507 w 1791907"/>
                  <a:gd name="connsiteY0" fmla="*/ 579130 h 1218140"/>
                  <a:gd name="connsiteX1" fmla="*/ 482372 w 1791907"/>
                  <a:gd name="connsiteY1" fmla="*/ 516265 h 1218140"/>
                  <a:gd name="connsiteX2" fmla="*/ 566192 w 1791907"/>
                  <a:gd name="connsiteY2" fmla="*/ 476260 h 1218140"/>
                  <a:gd name="connsiteX3" fmla="*/ 629057 w 1791907"/>
                  <a:gd name="connsiteY3" fmla="*/ 577225 h 1218140"/>
                  <a:gd name="connsiteX4" fmla="*/ 669062 w 1791907"/>
                  <a:gd name="connsiteY4" fmla="*/ 762010 h 1218140"/>
                  <a:gd name="connsiteX5" fmla="*/ 672872 w 1791907"/>
                  <a:gd name="connsiteY5" fmla="*/ 914410 h 1218140"/>
                  <a:gd name="connsiteX6" fmla="*/ 750977 w 1791907"/>
                  <a:gd name="connsiteY6" fmla="*/ 718195 h 1218140"/>
                  <a:gd name="connsiteX7" fmla="*/ 777647 w 1791907"/>
                  <a:gd name="connsiteY7" fmla="*/ 582940 h 1218140"/>
                  <a:gd name="connsiteX8" fmla="*/ 1040537 w 1791907"/>
                  <a:gd name="connsiteY8" fmla="*/ 870595 h 1218140"/>
                  <a:gd name="connsiteX9" fmla="*/ 1091972 w 1791907"/>
                  <a:gd name="connsiteY9" fmla="*/ 891550 h 1218140"/>
                  <a:gd name="connsiteX10" fmla="*/ 992912 w 1791907"/>
                  <a:gd name="connsiteY10" fmla="*/ 723910 h 1218140"/>
                  <a:gd name="connsiteX11" fmla="*/ 1194842 w 1791907"/>
                  <a:gd name="connsiteY11" fmla="*/ 971560 h 1218140"/>
                  <a:gd name="connsiteX12" fmla="*/ 1170077 w 1791907"/>
                  <a:gd name="connsiteY12" fmla="*/ 849640 h 1218140"/>
                  <a:gd name="connsiteX13" fmla="*/ 1295807 w 1791907"/>
                  <a:gd name="connsiteY13" fmla="*/ 958225 h 1218140"/>
                  <a:gd name="connsiteX14" fmla="*/ 1341527 w 1791907"/>
                  <a:gd name="connsiteY14" fmla="*/ 1122055 h 1218140"/>
                  <a:gd name="connsiteX15" fmla="*/ 1364387 w 1791907"/>
                  <a:gd name="connsiteY15" fmla="*/ 996325 h 1218140"/>
                  <a:gd name="connsiteX16" fmla="*/ 1396242 w 1791907"/>
                  <a:gd name="connsiteY16" fmla="*/ 1216108 h 1218140"/>
                  <a:gd name="connsiteX17" fmla="*/ 1432967 w 1791907"/>
                  <a:gd name="connsiteY17" fmla="*/ 1101100 h 1218140"/>
                  <a:gd name="connsiteX18" fmla="*/ 1537035 w 1791907"/>
                  <a:gd name="connsiteY18" fmla="*/ 1020559 h 1218140"/>
                  <a:gd name="connsiteX19" fmla="*/ 1612723 w 1791907"/>
                  <a:gd name="connsiteY19" fmla="*/ 1026628 h 1218140"/>
                  <a:gd name="connsiteX20" fmla="*/ 1658267 w 1791907"/>
                  <a:gd name="connsiteY20" fmla="*/ 1063688 h 1218140"/>
                  <a:gd name="connsiteX21" fmla="*/ 1671424 w 1791907"/>
                  <a:gd name="connsiteY21" fmla="*/ 904885 h 1218140"/>
                  <a:gd name="connsiteX22" fmla="*/ 1670561 w 1791907"/>
                  <a:gd name="connsiteY22" fmla="*/ 824167 h 1218140"/>
                  <a:gd name="connsiteX23" fmla="*/ 1741577 w 1791907"/>
                  <a:gd name="connsiteY23" fmla="*/ 889645 h 1218140"/>
                  <a:gd name="connsiteX24" fmla="*/ 1701572 w 1791907"/>
                  <a:gd name="connsiteY24" fmla="*/ 716290 h 1218140"/>
                  <a:gd name="connsiteX25" fmla="*/ 1701572 w 1791907"/>
                  <a:gd name="connsiteY25" fmla="*/ 615325 h 1218140"/>
                  <a:gd name="connsiteX26" fmla="*/ 1781582 w 1791907"/>
                  <a:gd name="connsiteY26" fmla="*/ 676285 h 1218140"/>
                  <a:gd name="connsiteX27" fmla="*/ 1733957 w 1791907"/>
                  <a:gd name="connsiteY27" fmla="*/ 546745 h 1218140"/>
                  <a:gd name="connsiteX28" fmla="*/ 1667282 w 1791907"/>
                  <a:gd name="connsiteY28" fmla="*/ 396250 h 1218140"/>
                  <a:gd name="connsiteX29" fmla="*/ 1497737 w 1791907"/>
                  <a:gd name="connsiteY29" fmla="*/ 219085 h 1218140"/>
                  <a:gd name="connsiteX30" fmla="*/ 1364387 w 1791907"/>
                  <a:gd name="connsiteY30" fmla="*/ 129550 h 1218140"/>
                  <a:gd name="connsiteX31" fmla="*/ 1486307 w 1791907"/>
                  <a:gd name="connsiteY31" fmla="*/ 104785 h 1218140"/>
                  <a:gd name="connsiteX32" fmla="*/ 1572032 w 1791907"/>
                  <a:gd name="connsiteY32" fmla="*/ 70495 h 1218140"/>
                  <a:gd name="connsiteX33" fmla="*/ 1339622 w 1791907"/>
                  <a:gd name="connsiteY33" fmla="*/ 62875 h 1218140"/>
                  <a:gd name="connsiteX34" fmla="*/ 1128167 w 1791907"/>
                  <a:gd name="connsiteY34" fmla="*/ 17155 h 1218140"/>
                  <a:gd name="connsiteX35" fmla="*/ 918617 w 1791907"/>
                  <a:gd name="connsiteY35" fmla="*/ 10 h 1218140"/>
                  <a:gd name="connsiteX36" fmla="*/ 650012 w 1791907"/>
                  <a:gd name="connsiteY36" fmla="*/ 19060 h 1218140"/>
                  <a:gd name="connsiteX37" fmla="*/ 480467 w 1791907"/>
                  <a:gd name="connsiteY37" fmla="*/ 55255 h 1218140"/>
                  <a:gd name="connsiteX38" fmla="*/ 352832 w 1791907"/>
                  <a:gd name="connsiteY38" fmla="*/ 144790 h 1218140"/>
                  <a:gd name="connsiteX39" fmla="*/ 301397 w 1791907"/>
                  <a:gd name="connsiteY39" fmla="*/ 215275 h 1218140"/>
                  <a:gd name="connsiteX40" fmla="*/ 227102 w 1791907"/>
                  <a:gd name="connsiteY40" fmla="*/ 278140 h 1218140"/>
                  <a:gd name="connsiteX41" fmla="*/ 160427 w 1791907"/>
                  <a:gd name="connsiteY41" fmla="*/ 331480 h 1218140"/>
                  <a:gd name="connsiteX42" fmla="*/ 82322 w 1791907"/>
                  <a:gd name="connsiteY42" fmla="*/ 485785 h 1218140"/>
                  <a:gd name="connsiteX43" fmla="*/ 17552 w 1791907"/>
                  <a:gd name="connsiteY43" fmla="*/ 674380 h 1218140"/>
                  <a:gd name="connsiteX44" fmla="*/ 2312 w 1791907"/>
                  <a:gd name="connsiteY44" fmla="*/ 735340 h 1218140"/>
                  <a:gd name="connsiteX45" fmla="*/ 57557 w 1791907"/>
                  <a:gd name="connsiteY45" fmla="*/ 678190 h 1218140"/>
                  <a:gd name="connsiteX46" fmla="*/ 55652 w 1791907"/>
                  <a:gd name="connsiteY46" fmla="*/ 910600 h 1218140"/>
                  <a:gd name="connsiteX47" fmla="*/ 68987 w 1791907"/>
                  <a:gd name="connsiteY47" fmla="*/ 988705 h 1218140"/>
                  <a:gd name="connsiteX48" fmla="*/ 97562 w 1791907"/>
                  <a:gd name="connsiteY48" fmla="*/ 891550 h 1218140"/>
                  <a:gd name="connsiteX49" fmla="*/ 183287 w 1791907"/>
                  <a:gd name="connsiteY49" fmla="*/ 990610 h 1218140"/>
                  <a:gd name="connsiteX50" fmla="*/ 175667 w 1791907"/>
                  <a:gd name="connsiteY50" fmla="*/ 866785 h 1218140"/>
                  <a:gd name="connsiteX51" fmla="*/ 187097 w 1791907"/>
                  <a:gd name="connsiteY51" fmla="*/ 725815 h 1218140"/>
                  <a:gd name="connsiteX52" fmla="*/ 248057 w 1791907"/>
                  <a:gd name="connsiteY52" fmla="*/ 889645 h 1218140"/>
                  <a:gd name="connsiteX53" fmla="*/ 227102 w 1791907"/>
                  <a:gd name="connsiteY53" fmla="*/ 668665 h 1218140"/>
                  <a:gd name="connsiteX54" fmla="*/ 278537 w 1791907"/>
                  <a:gd name="connsiteY54" fmla="*/ 495310 h 1218140"/>
                  <a:gd name="connsiteX55" fmla="*/ 331877 w 1791907"/>
                  <a:gd name="connsiteY55" fmla="*/ 483880 h 1218140"/>
                  <a:gd name="connsiteX56" fmla="*/ 419507 w 1791907"/>
                  <a:gd name="connsiteY56" fmla="*/ 579130 h 1218140"/>
                  <a:gd name="connsiteX0" fmla="*/ 419507 w 1791907"/>
                  <a:gd name="connsiteY0" fmla="*/ 579130 h 1218001"/>
                  <a:gd name="connsiteX1" fmla="*/ 482372 w 1791907"/>
                  <a:gd name="connsiteY1" fmla="*/ 516265 h 1218001"/>
                  <a:gd name="connsiteX2" fmla="*/ 566192 w 1791907"/>
                  <a:gd name="connsiteY2" fmla="*/ 476260 h 1218001"/>
                  <a:gd name="connsiteX3" fmla="*/ 629057 w 1791907"/>
                  <a:gd name="connsiteY3" fmla="*/ 577225 h 1218001"/>
                  <a:gd name="connsiteX4" fmla="*/ 669062 w 1791907"/>
                  <a:gd name="connsiteY4" fmla="*/ 762010 h 1218001"/>
                  <a:gd name="connsiteX5" fmla="*/ 672872 w 1791907"/>
                  <a:gd name="connsiteY5" fmla="*/ 914410 h 1218001"/>
                  <a:gd name="connsiteX6" fmla="*/ 750977 w 1791907"/>
                  <a:gd name="connsiteY6" fmla="*/ 718195 h 1218001"/>
                  <a:gd name="connsiteX7" fmla="*/ 777647 w 1791907"/>
                  <a:gd name="connsiteY7" fmla="*/ 582940 h 1218001"/>
                  <a:gd name="connsiteX8" fmla="*/ 1040537 w 1791907"/>
                  <a:gd name="connsiteY8" fmla="*/ 870595 h 1218001"/>
                  <a:gd name="connsiteX9" fmla="*/ 1091972 w 1791907"/>
                  <a:gd name="connsiteY9" fmla="*/ 891550 h 1218001"/>
                  <a:gd name="connsiteX10" fmla="*/ 992912 w 1791907"/>
                  <a:gd name="connsiteY10" fmla="*/ 723910 h 1218001"/>
                  <a:gd name="connsiteX11" fmla="*/ 1194842 w 1791907"/>
                  <a:gd name="connsiteY11" fmla="*/ 971560 h 1218001"/>
                  <a:gd name="connsiteX12" fmla="*/ 1170077 w 1791907"/>
                  <a:gd name="connsiteY12" fmla="*/ 849640 h 1218001"/>
                  <a:gd name="connsiteX13" fmla="*/ 1295807 w 1791907"/>
                  <a:gd name="connsiteY13" fmla="*/ 958225 h 1218001"/>
                  <a:gd name="connsiteX14" fmla="*/ 1341527 w 1791907"/>
                  <a:gd name="connsiteY14" fmla="*/ 1122055 h 1218001"/>
                  <a:gd name="connsiteX15" fmla="*/ 1364387 w 1791907"/>
                  <a:gd name="connsiteY15" fmla="*/ 996325 h 1218001"/>
                  <a:gd name="connsiteX16" fmla="*/ 1396242 w 1791907"/>
                  <a:gd name="connsiteY16" fmla="*/ 1216108 h 1218001"/>
                  <a:gd name="connsiteX17" fmla="*/ 1441273 w 1791907"/>
                  <a:gd name="connsiteY17" fmla="*/ 1098331 h 1218001"/>
                  <a:gd name="connsiteX18" fmla="*/ 1537035 w 1791907"/>
                  <a:gd name="connsiteY18" fmla="*/ 1020559 h 1218001"/>
                  <a:gd name="connsiteX19" fmla="*/ 1612723 w 1791907"/>
                  <a:gd name="connsiteY19" fmla="*/ 1026628 h 1218001"/>
                  <a:gd name="connsiteX20" fmla="*/ 1658267 w 1791907"/>
                  <a:gd name="connsiteY20" fmla="*/ 1063688 h 1218001"/>
                  <a:gd name="connsiteX21" fmla="*/ 1671424 w 1791907"/>
                  <a:gd name="connsiteY21" fmla="*/ 904885 h 1218001"/>
                  <a:gd name="connsiteX22" fmla="*/ 1670561 w 1791907"/>
                  <a:gd name="connsiteY22" fmla="*/ 824167 h 1218001"/>
                  <a:gd name="connsiteX23" fmla="*/ 1741577 w 1791907"/>
                  <a:gd name="connsiteY23" fmla="*/ 889645 h 1218001"/>
                  <a:gd name="connsiteX24" fmla="*/ 1701572 w 1791907"/>
                  <a:gd name="connsiteY24" fmla="*/ 716290 h 1218001"/>
                  <a:gd name="connsiteX25" fmla="*/ 1701572 w 1791907"/>
                  <a:gd name="connsiteY25" fmla="*/ 615325 h 1218001"/>
                  <a:gd name="connsiteX26" fmla="*/ 1781582 w 1791907"/>
                  <a:gd name="connsiteY26" fmla="*/ 676285 h 1218001"/>
                  <a:gd name="connsiteX27" fmla="*/ 1733957 w 1791907"/>
                  <a:gd name="connsiteY27" fmla="*/ 546745 h 1218001"/>
                  <a:gd name="connsiteX28" fmla="*/ 1667282 w 1791907"/>
                  <a:gd name="connsiteY28" fmla="*/ 396250 h 1218001"/>
                  <a:gd name="connsiteX29" fmla="*/ 1497737 w 1791907"/>
                  <a:gd name="connsiteY29" fmla="*/ 219085 h 1218001"/>
                  <a:gd name="connsiteX30" fmla="*/ 1364387 w 1791907"/>
                  <a:gd name="connsiteY30" fmla="*/ 129550 h 1218001"/>
                  <a:gd name="connsiteX31" fmla="*/ 1486307 w 1791907"/>
                  <a:gd name="connsiteY31" fmla="*/ 104785 h 1218001"/>
                  <a:gd name="connsiteX32" fmla="*/ 1572032 w 1791907"/>
                  <a:gd name="connsiteY32" fmla="*/ 70495 h 1218001"/>
                  <a:gd name="connsiteX33" fmla="*/ 1339622 w 1791907"/>
                  <a:gd name="connsiteY33" fmla="*/ 62875 h 1218001"/>
                  <a:gd name="connsiteX34" fmla="*/ 1128167 w 1791907"/>
                  <a:gd name="connsiteY34" fmla="*/ 17155 h 1218001"/>
                  <a:gd name="connsiteX35" fmla="*/ 918617 w 1791907"/>
                  <a:gd name="connsiteY35" fmla="*/ 10 h 1218001"/>
                  <a:gd name="connsiteX36" fmla="*/ 650012 w 1791907"/>
                  <a:gd name="connsiteY36" fmla="*/ 19060 h 1218001"/>
                  <a:gd name="connsiteX37" fmla="*/ 480467 w 1791907"/>
                  <a:gd name="connsiteY37" fmla="*/ 55255 h 1218001"/>
                  <a:gd name="connsiteX38" fmla="*/ 352832 w 1791907"/>
                  <a:gd name="connsiteY38" fmla="*/ 144790 h 1218001"/>
                  <a:gd name="connsiteX39" fmla="*/ 301397 w 1791907"/>
                  <a:gd name="connsiteY39" fmla="*/ 215275 h 1218001"/>
                  <a:gd name="connsiteX40" fmla="*/ 227102 w 1791907"/>
                  <a:gd name="connsiteY40" fmla="*/ 278140 h 1218001"/>
                  <a:gd name="connsiteX41" fmla="*/ 160427 w 1791907"/>
                  <a:gd name="connsiteY41" fmla="*/ 331480 h 1218001"/>
                  <a:gd name="connsiteX42" fmla="*/ 82322 w 1791907"/>
                  <a:gd name="connsiteY42" fmla="*/ 485785 h 1218001"/>
                  <a:gd name="connsiteX43" fmla="*/ 17552 w 1791907"/>
                  <a:gd name="connsiteY43" fmla="*/ 674380 h 1218001"/>
                  <a:gd name="connsiteX44" fmla="*/ 2312 w 1791907"/>
                  <a:gd name="connsiteY44" fmla="*/ 735340 h 1218001"/>
                  <a:gd name="connsiteX45" fmla="*/ 57557 w 1791907"/>
                  <a:gd name="connsiteY45" fmla="*/ 678190 h 1218001"/>
                  <a:gd name="connsiteX46" fmla="*/ 55652 w 1791907"/>
                  <a:gd name="connsiteY46" fmla="*/ 910600 h 1218001"/>
                  <a:gd name="connsiteX47" fmla="*/ 68987 w 1791907"/>
                  <a:gd name="connsiteY47" fmla="*/ 988705 h 1218001"/>
                  <a:gd name="connsiteX48" fmla="*/ 97562 w 1791907"/>
                  <a:gd name="connsiteY48" fmla="*/ 891550 h 1218001"/>
                  <a:gd name="connsiteX49" fmla="*/ 183287 w 1791907"/>
                  <a:gd name="connsiteY49" fmla="*/ 990610 h 1218001"/>
                  <a:gd name="connsiteX50" fmla="*/ 175667 w 1791907"/>
                  <a:gd name="connsiteY50" fmla="*/ 866785 h 1218001"/>
                  <a:gd name="connsiteX51" fmla="*/ 187097 w 1791907"/>
                  <a:gd name="connsiteY51" fmla="*/ 725815 h 1218001"/>
                  <a:gd name="connsiteX52" fmla="*/ 248057 w 1791907"/>
                  <a:gd name="connsiteY52" fmla="*/ 889645 h 1218001"/>
                  <a:gd name="connsiteX53" fmla="*/ 227102 w 1791907"/>
                  <a:gd name="connsiteY53" fmla="*/ 668665 h 1218001"/>
                  <a:gd name="connsiteX54" fmla="*/ 278537 w 1791907"/>
                  <a:gd name="connsiteY54" fmla="*/ 495310 h 1218001"/>
                  <a:gd name="connsiteX55" fmla="*/ 331877 w 1791907"/>
                  <a:gd name="connsiteY55" fmla="*/ 483880 h 1218001"/>
                  <a:gd name="connsiteX56" fmla="*/ 419507 w 1791907"/>
                  <a:gd name="connsiteY56" fmla="*/ 579130 h 1218001"/>
                  <a:gd name="connsiteX0" fmla="*/ 419507 w 1791907"/>
                  <a:gd name="connsiteY0" fmla="*/ 579130 h 1217972"/>
                  <a:gd name="connsiteX1" fmla="*/ 482372 w 1791907"/>
                  <a:gd name="connsiteY1" fmla="*/ 516265 h 1217972"/>
                  <a:gd name="connsiteX2" fmla="*/ 566192 w 1791907"/>
                  <a:gd name="connsiteY2" fmla="*/ 476260 h 1217972"/>
                  <a:gd name="connsiteX3" fmla="*/ 629057 w 1791907"/>
                  <a:gd name="connsiteY3" fmla="*/ 577225 h 1217972"/>
                  <a:gd name="connsiteX4" fmla="*/ 669062 w 1791907"/>
                  <a:gd name="connsiteY4" fmla="*/ 762010 h 1217972"/>
                  <a:gd name="connsiteX5" fmla="*/ 672872 w 1791907"/>
                  <a:gd name="connsiteY5" fmla="*/ 914410 h 1217972"/>
                  <a:gd name="connsiteX6" fmla="*/ 750977 w 1791907"/>
                  <a:gd name="connsiteY6" fmla="*/ 718195 h 1217972"/>
                  <a:gd name="connsiteX7" fmla="*/ 777647 w 1791907"/>
                  <a:gd name="connsiteY7" fmla="*/ 582940 h 1217972"/>
                  <a:gd name="connsiteX8" fmla="*/ 1040537 w 1791907"/>
                  <a:gd name="connsiteY8" fmla="*/ 870595 h 1217972"/>
                  <a:gd name="connsiteX9" fmla="*/ 1091972 w 1791907"/>
                  <a:gd name="connsiteY9" fmla="*/ 891550 h 1217972"/>
                  <a:gd name="connsiteX10" fmla="*/ 992912 w 1791907"/>
                  <a:gd name="connsiteY10" fmla="*/ 723910 h 1217972"/>
                  <a:gd name="connsiteX11" fmla="*/ 1194842 w 1791907"/>
                  <a:gd name="connsiteY11" fmla="*/ 971560 h 1217972"/>
                  <a:gd name="connsiteX12" fmla="*/ 1170077 w 1791907"/>
                  <a:gd name="connsiteY12" fmla="*/ 849640 h 1217972"/>
                  <a:gd name="connsiteX13" fmla="*/ 1295807 w 1791907"/>
                  <a:gd name="connsiteY13" fmla="*/ 958225 h 1217972"/>
                  <a:gd name="connsiteX14" fmla="*/ 1341527 w 1791907"/>
                  <a:gd name="connsiteY14" fmla="*/ 1122055 h 1217972"/>
                  <a:gd name="connsiteX15" fmla="*/ 1364387 w 1791907"/>
                  <a:gd name="connsiteY15" fmla="*/ 996325 h 1217972"/>
                  <a:gd name="connsiteX16" fmla="*/ 1396242 w 1791907"/>
                  <a:gd name="connsiteY16" fmla="*/ 1216108 h 1217972"/>
                  <a:gd name="connsiteX17" fmla="*/ 1441273 w 1791907"/>
                  <a:gd name="connsiteY17" fmla="*/ 1098331 h 1217972"/>
                  <a:gd name="connsiteX18" fmla="*/ 1542572 w 1791907"/>
                  <a:gd name="connsiteY18" fmla="*/ 1031635 h 1217972"/>
                  <a:gd name="connsiteX19" fmla="*/ 1612723 w 1791907"/>
                  <a:gd name="connsiteY19" fmla="*/ 1026628 h 1217972"/>
                  <a:gd name="connsiteX20" fmla="*/ 1658267 w 1791907"/>
                  <a:gd name="connsiteY20" fmla="*/ 1063688 h 1217972"/>
                  <a:gd name="connsiteX21" fmla="*/ 1671424 w 1791907"/>
                  <a:gd name="connsiteY21" fmla="*/ 904885 h 1217972"/>
                  <a:gd name="connsiteX22" fmla="*/ 1670561 w 1791907"/>
                  <a:gd name="connsiteY22" fmla="*/ 824167 h 1217972"/>
                  <a:gd name="connsiteX23" fmla="*/ 1741577 w 1791907"/>
                  <a:gd name="connsiteY23" fmla="*/ 889645 h 1217972"/>
                  <a:gd name="connsiteX24" fmla="*/ 1701572 w 1791907"/>
                  <a:gd name="connsiteY24" fmla="*/ 716290 h 1217972"/>
                  <a:gd name="connsiteX25" fmla="*/ 1701572 w 1791907"/>
                  <a:gd name="connsiteY25" fmla="*/ 615325 h 1217972"/>
                  <a:gd name="connsiteX26" fmla="*/ 1781582 w 1791907"/>
                  <a:gd name="connsiteY26" fmla="*/ 676285 h 1217972"/>
                  <a:gd name="connsiteX27" fmla="*/ 1733957 w 1791907"/>
                  <a:gd name="connsiteY27" fmla="*/ 546745 h 1217972"/>
                  <a:gd name="connsiteX28" fmla="*/ 1667282 w 1791907"/>
                  <a:gd name="connsiteY28" fmla="*/ 396250 h 1217972"/>
                  <a:gd name="connsiteX29" fmla="*/ 1497737 w 1791907"/>
                  <a:gd name="connsiteY29" fmla="*/ 219085 h 1217972"/>
                  <a:gd name="connsiteX30" fmla="*/ 1364387 w 1791907"/>
                  <a:gd name="connsiteY30" fmla="*/ 129550 h 1217972"/>
                  <a:gd name="connsiteX31" fmla="*/ 1486307 w 1791907"/>
                  <a:gd name="connsiteY31" fmla="*/ 104785 h 1217972"/>
                  <a:gd name="connsiteX32" fmla="*/ 1572032 w 1791907"/>
                  <a:gd name="connsiteY32" fmla="*/ 70495 h 1217972"/>
                  <a:gd name="connsiteX33" fmla="*/ 1339622 w 1791907"/>
                  <a:gd name="connsiteY33" fmla="*/ 62875 h 1217972"/>
                  <a:gd name="connsiteX34" fmla="*/ 1128167 w 1791907"/>
                  <a:gd name="connsiteY34" fmla="*/ 17155 h 1217972"/>
                  <a:gd name="connsiteX35" fmla="*/ 918617 w 1791907"/>
                  <a:gd name="connsiteY35" fmla="*/ 10 h 1217972"/>
                  <a:gd name="connsiteX36" fmla="*/ 650012 w 1791907"/>
                  <a:gd name="connsiteY36" fmla="*/ 19060 h 1217972"/>
                  <a:gd name="connsiteX37" fmla="*/ 480467 w 1791907"/>
                  <a:gd name="connsiteY37" fmla="*/ 55255 h 1217972"/>
                  <a:gd name="connsiteX38" fmla="*/ 352832 w 1791907"/>
                  <a:gd name="connsiteY38" fmla="*/ 144790 h 1217972"/>
                  <a:gd name="connsiteX39" fmla="*/ 301397 w 1791907"/>
                  <a:gd name="connsiteY39" fmla="*/ 215275 h 1217972"/>
                  <a:gd name="connsiteX40" fmla="*/ 227102 w 1791907"/>
                  <a:gd name="connsiteY40" fmla="*/ 278140 h 1217972"/>
                  <a:gd name="connsiteX41" fmla="*/ 160427 w 1791907"/>
                  <a:gd name="connsiteY41" fmla="*/ 331480 h 1217972"/>
                  <a:gd name="connsiteX42" fmla="*/ 82322 w 1791907"/>
                  <a:gd name="connsiteY42" fmla="*/ 485785 h 1217972"/>
                  <a:gd name="connsiteX43" fmla="*/ 17552 w 1791907"/>
                  <a:gd name="connsiteY43" fmla="*/ 674380 h 1217972"/>
                  <a:gd name="connsiteX44" fmla="*/ 2312 w 1791907"/>
                  <a:gd name="connsiteY44" fmla="*/ 735340 h 1217972"/>
                  <a:gd name="connsiteX45" fmla="*/ 57557 w 1791907"/>
                  <a:gd name="connsiteY45" fmla="*/ 678190 h 1217972"/>
                  <a:gd name="connsiteX46" fmla="*/ 55652 w 1791907"/>
                  <a:gd name="connsiteY46" fmla="*/ 910600 h 1217972"/>
                  <a:gd name="connsiteX47" fmla="*/ 68987 w 1791907"/>
                  <a:gd name="connsiteY47" fmla="*/ 988705 h 1217972"/>
                  <a:gd name="connsiteX48" fmla="*/ 97562 w 1791907"/>
                  <a:gd name="connsiteY48" fmla="*/ 891550 h 1217972"/>
                  <a:gd name="connsiteX49" fmla="*/ 183287 w 1791907"/>
                  <a:gd name="connsiteY49" fmla="*/ 990610 h 1217972"/>
                  <a:gd name="connsiteX50" fmla="*/ 175667 w 1791907"/>
                  <a:gd name="connsiteY50" fmla="*/ 866785 h 1217972"/>
                  <a:gd name="connsiteX51" fmla="*/ 187097 w 1791907"/>
                  <a:gd name="connsiteY51" fmla="*/ 725815 h 1217972"/>
                  <a:gd name="connsiteX52" fmla="*/ 248057 w 1791907"/>
                  <a:gd name="connsiteY52" fmla="*/ 889645 h 1217972"/>
                  <a:gd name="connsiteX53" fmla="*/ 227102 w 1791907"/>
                  <a:gd name="connsiteY53" fmla="*/ 668665 h 1217972"/>
                  <a:gd name="connsiteX54" fmla="*/ 278537 w 1791907"/>
                  <a:gd name="connsiteY54" fmla="*/ 495310 h 1217972"/>
                  <a:gd name="connsiteX55" fmla="*/ 331877 w 1791907"/>
                  <a:gd name="connsiteY55" fmla="*/ 483880 h 1217972"/>
                  <a:gd name="connsiteX56" fmla="*/ 419507 w 1791907"/>
                  <a:gd name="connsiteY56" fmla="*/ 579130 h 1217972"/>
                  <a:gd name="connsiteX0" fmla="*/ 419507 w 1791907"/>
                  <a:gd name="connsiteY0" fmla="*/ 579130 h 1217972"/>
                  <a:gd name="connsiteX1" fmla="*/ 482372 w 1791907"/>
                  <a:gd name="connsiteY1" fmla="*/ 516265 h 1217972"/>
                  <a:gd name="connsiteX2" fmla="*/ 566192 w 1791907"/>
                  <a:gd name="connsiteY2" fmla="*/ 476260 h 1217972"/>
                  <a:gd name="connsiteX3" fmla="*/ 629057 w 1791907"/>
                  <a:gd name="connsiteY3" fmla="*/ 577225 h 1217972"/>
                  <a:gd name="connsiteX4" fmla="*/ 669062 w 1791907"/>
                  <a:gd name="connsiteY4" fmla="*/ 762010 h 1217972"/>
                  <a:gd name="connsiteX5" fmla="*/ 672872 w 1791907"/>
                  <a:gd name="connsiteY5" fmla="*/ 914410 h 1217972"/>
                  <a:gd name="connsiteX6" fmla="*/ 750977 w 1791907"/>
                  <a:gd name="connsiteY6" fmla="*/ 718195 h 1217972"/>
                  <a:gd name="connsiteX7" fmla="*/ 777647 w 1791907"/>
                  <a:gd name="connsiteY7" fmla="*/ 582940 h 1217972"/>
                  <a:gd name="connsiteX8" fmla="*/ 1040537 w 1791907"/>
                  <a:gd name="connsiteY8" fmla="*/ 870595 h 1217972"/>
                  <a:gd name="connsiteX9" fmla="*/ 1091972 w 1791907"/>
                  <a:gd name="connsiteY9" fmla="*/ 891550 h 1217972"/>
                  <a:gd name="connsiteX10" fmla="*/ 992912 w 1791907"/>
                  <a:gd name="connsiteY10" fmla="*/ 723910 h 1217972"/>
                  <a:gd name="connsiteX11" fmla="*/ 1194842 w 1791907"/>
                  <a:gd name="connsiteY11" fmla="*/ 971560 h 1217972"/>
                  <a:gd name="connsiteX12" fmla="*/ 1170077 w 1791907"/>
                  <a:gd name="connsiteY12" fmla="*/ 849640 h 1217972"/>
                  <a:gd name="connsiteX13" fmla="*/ 1295807 w 1791907"/>
                  <a:gd name="connsiteY13" fmla="*/ 958225 h 1217972"/>
                  <a:gd name="connsiteX14" fmla="*/ 1341527 w 1791907"/>
                  <a:gd name="connsiteY14" fmla="*/ 1122055 h 1217972"/>
                  <a:gd name="connsiteX15" fmla="*/ 1364387 w 1791907"/>
                  <a:gd name="connsiteY15" fmla="*/ 996325 h 1217972"/>
                  <a:gd name="connsiteX16" fmla="*/ 1396242 w 1791907"/>
                  <a:gd name="connsiteY16" fmla="*/ 1216108 h 1217972"/>
                  <a:gd name="connsiteX17" fmla="*/ 1457887 w 1791907"/>
                  <a:gd name="connsiteY17" fmla="*/ 1098331 h 1217972"/>
                  <a:gd name="connsiteX18" fmla="*/ 1542572 w 1791907"/>
                  <a:gd name="connsiteY18" fmla="*/ 1031635 h 1217972"/>
                  <a:gd name="connsiteX19" fmla="*/ 1612723 w 1791907"/>
                  <a:gd name="connsiteY19" fmla="*/ 1026628 h 1217972"/>
                  <a:gd name="connsiteX20" fmla="*/ 1658267 w 1791907"/>
                  <a:gd name="connsiteY20" fmla="*/ 1063688 h 1217972"/>
                  <a:gd name="connsiteX21" fmla="*/ 1671424 w 1791907"/>
                  <a:gd name="connsiteY21" fmla="*/ 904885 h 1217972"/>
                  <a:gd name="connsiteX22" fmla="*/ 1670561 w 1791907"/>
                  <a:gd name="connsiteY22" fmla="*/ 824167 h 1217972"/>
                  <a:gd name="connsiteX23" fmla="*/ 1741577 w 1791907"/>
                  <a:gd name="connsiteY23" fmla="*/ 889645 h 1217972"/>
                  <a:gd name="connsiteX24" fmla="*/ 1701572 w 1791907"/>
                  <a:gd name="connsiteY24" fmla="*/ 716290 h 1217972"/>
                  <a:gd name="connsiteX25" fmla="*/ 1701572 w 1791907"/>
                  <a:gd name="connsiteY25" fmla="*/ 615325 h 1217972"/>
                  <a:gd name="connsiteX26" fmla="*/ 1781582 w 1791907"/>
                  <a:gd name="connsiteY26" fmla="*/ 676285 h 1217972"/>
                  <a:gd name="connsiteX27" fmla="*/ 1733957 w 1791907"/>
                  <a:gd name="connsiteY27" fmla="*/ 546745 h 1217972"/>
                  <a:gd name="connsiteX28" fmla="*/ 1667282 w 1791907"/>
                  <a:gd name="connsiteY28" fmla="*/ 396250 h 1217972"/>
                  <a:gd name="connsiteX29" fmla="*/ 1497737 w 1791907"/>
                  <a:gd name="connsiteY29" fmla="*/ 219085 h 1217972"/>
                  <a:gd name="connsiteX30" fmla="*/ 1364387 w 1791907"/>
                  <a:gd name="connsiteY30" fmla="*/ 129550 h 1217972"/>
                  <a:gd name="connsiteX31" fmla="*/ 1486307 w 1791907"/>
                  <a:gd name="connsiteY31" fmla="*/ 104785 h 1217972"/>
                  <a:gd name="connsiteX32" fmla="*/ 1572032 w 1791907"/>
                  <a:gd name="connsiteY32" fmla="*/ 70495 h 1217972"/>
                  <a:gd name="connsiteX33" fmla="*/ 1339622 w 1791907"/>
                  <a:gd name="connsiteY33" fmla="*/ 62875 h 1217972"/>
                  <a:gd name="connsiteX34" fmla="*/ 1128167 w 1791907"/>
                  <a:gd name="connsiteY34" fmla="*/ 17155 h 1217972"/>
                  <a:gd name="connsiteX35" fmla="*/ 918617 w 1791907"/>
                  <a:gd name="connsiteY35" fmla="*/ 10 h 1217972"/>
                  <a:gd name="connsiteX36" fmla="*/ 650012 w 1791907"/>
                  <a:gd name="connsiteY36" fmla="*/ 19060 h 1217972"/>
                  <a:gd name="connsiteX37" fmla="*/ 480467 w 1791907"/>
                  <a:gd name="connsiteY37" fmla="*/ 55255 h 1217972"/>
                  <a:gd name="connsiteX38" fmla="*/ 352832 w 1791907"/>
                  <a:gd name="connsiteY38" fmla="*/ 144790 h 1217972"/>
                  <a:gd name="connsiteX39" fmla="*/ 301397 w 1791907"/>
                  <a:gd name="connsiteY39" fmla="*/ 215275 h 1217972"/>
                  <a:gd name="connsiteX40" fmla="*/ 227102 w 1791907"/>
                  <a:gd name="connsiteY40" fmla="*/ 278140 h 1217972"/>
                  <a:gd name="connsiteX41" fmla="*/ 160427 w 1791907"/>
                  <a:gd name="connsiteY41" fmla="*/ 331480 h 1217972"/>
                  <a:gd name="connsiteX42" fmla="*/ 82322 w 1791907"/>
                  <a:gd name="connsiteY42" fmla="*/ 485785 h 1217972"/>
                  <a:gd name="connsiteX43" fmla="*/ 17552 w 1791907"/>
                  <a:gd name="connsiteY43" fmla="*/ 674380 h 1217972"/>
                  <a:gd name="connsiteX44" fmla="*/ 2312 w 1791907"/>
                  <a:gd name="connsiteY44" fmla="*/ 735340 h 1217972"/>
                  <a:gd name="connsiteX45" fmla="*/ 57557 w 1791907"/>
                  <a:gd name="connsiteY45" fmla="*/ 678190 h 1217972"/>
                  <a:gd name="connsiteX46" fmla="*/ 55652 w 1791907"/>
                  <a:gd name="connsiteY46" fmla="*/ 910600 h 1217972"/>
                  <a:gd name="connsiteX47" fmla="*/ 68987 w 1791907"/>
                  <a:gd name="connsiteY47" fmla="*/ 988705 h 1217972"/>
                  <a:gd name="connsiteX48" fmla="*/ 97562 w 1791907"/>
                  <a:gd name="connsiteY48" fmla="*/ 891550 h 1217972"/>
                  <a:gd name="connsiteX49" fmla="*/ 183287 w 1791907"/>
                  <a:gd name="connsiteY49" fmla="*/ 990610 h 1217972"/>
                  <a:gd name="connsiteX50" fmla="*/ 175667 w 1791907"/>
                  <a:gd name="connsiteY50" fmla="*/ 866785 h 1217972"/>
                  <a:gd name="connsiteX51" fmla="*/ 187097 w 1791907"/>
                  <a:gd name="connsiteY51" fmla="*/ 725815 h 1217972"/>
                  <a:gd name="connsiteX52" fmla="*/ 248057 w 1791907"/>
                  <a:gd name="connsiteY52" fmla="*/ 889645 h 1217972"/>
                  <a:gd name="connsiteX53" fmla="*/ 227102 w 1791907"/>
                  <a:gd name="connsiteY53" fmla="*/ 668665 h 1217972"/>
                  <a:gd name="connsiteX54" fmla="*/ 278537 w 1791907"/>
                  <a:gd name="connsiteY54" fmla="*/ 495310 h 1217972"/>
                  <a:gd name="connsiteX55" fmla="*/ 331877 w 1791907"/>
                  <a:gd name="connsiteY55" fmla="*/ 483880 h 1217972"/>
                  <a:gd name="connsiteX56" fmla="*/ 419507 w 1791907"/>
                  <a:gd name="connsiteY56" fmla="*/ 579130 h 1217972"/>
                  <a:gd name="connsiteX0" fmla="*/ 419507 w 1791907"/>
                  <a:gd name="connsiteY0" fmla="*/ 579130 h 1217972"/>
                  <a:gd name="connsiteX1" fmla="*/ 482372 w 1791907"/>
                  <a:gd name="connsiteY1" fmla="*/ 516265 h 1217972"/>
                  <a:gd name="connsiteX2" fmla="*/ 566192 w 1791907"/>
                  <a:gd name="connsiteY2" fmla="*/ 476260 h 1217972"/>
                  <a:gd name="connsiteX3" fmla="*/ 629057 w 1791907"/>
                  <a:gd name="connsiteY3" fmla="*/ 577225 h 1217972"/>
                  <a:gd name="connsiteX4" fmla="*/ 669062 w 1791907"/>
                  <a:gd name="connsiteY4" fmla="*/ 762010 h 1217972"/>
                  <a:gd name="connsiteX5" fmla="*/ 672872 w 1791907"/>
                  <a:gd name="connsiteY5" fmla="*/ 914410 h 1217972"/>
                  <a:gd name="connsiteX6" fmla="*/ 750977 w 1791907"/>
                  <a:gd name="connsiteY6" fmla="*/ 718195 h 1217972"/>
                  <a:gd name="connsiteX7" fmla="*/ 777647 w 1791907"/>
                  <a:gd name="connsiteY7" fmla="*/ 582940 h 1217972"/>
                  <a:gd name="connsiteX8" fmla="*/ 1040537 w 1791907"/>
                  <a:gd name="connsiteY8" fmla="*/ 870595 h 1217972"/>
                  <a:gd name="connsiteX9" fmla="*/ 1091972 w 1791907"/>
                  <a:gd name="connsiteY9" fmla="*/ 891550 h 1217972"/>
                  <a:gd name="connsiteX10" fmla="*/ 992912 w 1791907"/>
                  <a:gd name="connsiteY10" fmla="*/ 723910 h 1217972"/>
                  <a:gd name="connsiteX11" fmla="*/ 1194842 w 1791907"/>
                  <a:gd name="connsiteY11" fmla="*/ 971560 h 1217972"/>
                  <a:gd name="connsiteX12" fmla="*/ 1170077 w 1791907"/>
                  <a:gd name="connsiteY12" fmla="*/ 849640 h 1217972"/>
                  <a:gd name="connsiteX13" fmla="*/ 1295807 w 1791907"/>
                  <a:gd name="connsiteY13" fmla="*/ 958225 h 1217972"/>
                  <a:gd name="connsiteX14" fmla="*/ 1341527 w 1791907"/>
                  <a:gd name="connsiteY14" fmla="*/ 1122055 h 1217972"/>
                  <a:gd name="connsiteX15" fmla="*/ 1364387 w 1791907"/>
                  <a:gd name="connsiteY15" fmla="*/ 996325 h 1217972"/>
                  <a:gd name="connsiteX16" fmla="*/ 1396242 w 1791907"/>
                  <a:gd name="connsiteY16" fmla="*/ 1216108 h 1217972"/>
                  <a:gd name="connsiteX17" fmla="*/ 1457887 w 1791907"/>
                  <a:gd name="connsiteY17" fmla="*/ 1098331 h 1217972"/>
                  <a:gd name="connsiteX18" fmla="*/ 1542572 w 1791907"/>
                  <a:gd name="connsiteY18" fmla="*/ 1031635 h 1217972"/>
                  <a:gd name="connsiteX19" fmla="*/ 1612723 w 1791907"/>
                  <a:gd name="connsiteY19" fmla="*/ 1026628 h 1217972"/>
                  <a:gd name="connsiteX20" fmla="*/ 1663804 w 1791907"/>
                  <a:gd name="connsiteY20" fmla="*/ 1091377 h 1217972"/>
                  <a:gd name="connsiteX21" fmla="*/ 1671424 w 1791907"/>
                  <a:gd name="connsiteY21" fmla="*/ 904885 h 1217972"/>
                  <a:gd name="connsiteX22" fmla="*/ 1670561 w 1791907"/>
                  <a:gd name="connsiteY22" fmla="*/ 824167 h 1217972"/>
                  <a:gd name="connsiteX23" fmla="*/ 1741577 w 1791907"/>
                  <a:gd name="connsiteY23" fmla="*/ 889645 h 1217972"/>
                  <a:gd name="connsiteX24" fmla="*/ 1701572 w 1791907"/>
                  <a:gd name="connsiteY24" fmla="*/ 716290 h 1217972"/>
                  <a:gd name="connsiteX25" fmla="*/ 1701572 w 1791907"/>
                  <a:gd name="connsiteY25" fmla="*/ 615325 h 1217972"/>
                  <a:gd name="connsiteX26" fmla="*/ 1781582 w 1791907"/>
                  <a:gd name="connsiteY26" fmla="*/ 676285 h 1217972"/>
                  <a:gd name="connsiteX27" fmla="*/ 1733957 w 1791907"/>
                  <a:gd name="connsiteY27" fmla="*/ 546745 h 1217972"/>
                  <a:gd name="connsiteX28" fmla="*/ 1667282 w 1791907"/>
                  <a:gd name="connsiteY28" fmla="*/ 396250 h 1217972"/>
                  <a:gd name="connsiteX29" fmla="*/ 1497737 w 1791907"/>
                  <a:gd name="connsiteY29" fmla="*/ 219085 h 1217972"/>
                  <a:gd name="connsiteX30" fmla="*/ 1364387 w 1791907"/>
                  <a:gd name="connsiteY30" fmla="*/ 129550 h 1217972"/>
                  <a:gd name="connsiteX31" fmla="*/ 1486307 w 1791907"/>
                  <a:gd name="connsiteY31" fmla="*/ 104785 h 1217972"/>
                  <a:gd name="connsiteX32" fmla="*/ 1572032 w 1791907"/>
                  <a:gd name="connsiteY32" fmla="*/ 70495 h 1217972"/>
                  <a:gd name="connsiteX33" fmla="*/ 1339622 w 1791907"/>
                  <a:gd name="connsiteY33" fmla="*/ 62875 h 1217972"/>
                  <a:gd name="connsiteX34" fmla="*/ 1128167 w 1791907"/>
                  <a:gd name="connsiteY34" fmla="*/ 17155 h 1217972"/>
                  <a:gd name="connsiteX35" fmla="*/ 918617 w 1791907"/>
                  <a:gd name="connsiteY35" fmla="*/ 10 h 1217972"/>
                  <a:gd name="connsiteX36" fmla="*/ 650012 w 1791907"/>
                  <a:gd name="connsiteY36" fmla="*/ 19060 h 1217972"/>
                  <a:gd name="connsiteX37" fmla="*/ 480467 w 1791907"/>
                  <a:gd name="connsiteY37" fmla="*/ 55255 h 1217972"/>
                  <a:gd name="connsiteX38" fmla="*/ 352832 w 1791907"/>
                  <a:gd name="connsiteY38" fmla="*/ 144790 h 1217972"/>
                  <a:gd name="connsiteX39" fmla="*/ 301397 w 1791907"/>
                  <a:gd name="connsiteY39" fmla="*/ 215275 h 1217972"/>
                  <a:gd name="connsiteX40" fmla="*/ 227102 w 1791907"/>
                  <a:gd name="connsiteY40" fmla="*/ 278140 h 1217972"/>
                  <a:gd name="connsiteX41" fmla="*/ 160427 w 1791907"/>
                  <a:gd name="connsiteY41" fmla="*/ 331480 h 1217972"/>
                  <a:gd name="connsiteX42" fmla="*/ 82322 w 1791907"/>
                  <a:gd name="connsiteY42" fmla="*/ 485785 h 1217972"/>
                  <a:gd name="connsiteX43" fmla="*/ 17552 w 1791907"/>
                  <a:gd name="connsiteY43" fmla="*/ 674380 h 1217972"/>
                  <a:gd name="connsiteX44" fmla="*/ 2312 w 1791907"/>
                  <a:gd name="connsiteY44" fmla="*/ 735340 h 1217972"/>
                  <a:gd name="connsiteX45" fmla="*/ 57557 w 1791907"/>
                  <a:gd name="connsiteY45" fmla="*/ 678190 h 1217972"/>
                  <a:gd name="connsiteX46" fmla="*/ 55652 w 1791907"/>
                  <a:gd name="connsiteY46" fmla="*/ 910600 h 1217972"/>
                  <a:gd name="connsiteX47" fmla="*/ 68987 w 1791907"/>
                  <a:gd name="connsiteY47" fmla="*/ 988705 h 1217972"/>
                  <a:gd name="connsiteX48" fmla="*/ 97562 w 1791907"/>
                  <a:gd name="connsiteY48" fmla="*/ 891550 h 1217972"/>
                  <a:gd name="connsiteX49" fmla="*/ 183287 w 1791907"/>
                  <a:gd name="connsiteY49" fmla="*/ 990610 h 1217972"/>
                  <a:gd name="connsiteX50" fmla="*/ 175667 w 1791907"/>
                  <a:gd name="connsiteY50" fmla="*/ 866785 h 1217972"/>
                  <a:gd name="connsiteX51" fmla="*/ 187097 w 1791907"/>
                  <a:gd name="connsiteY51" fmla="*/ 725815 h 1217972"/>
                  <a:gd name="connsiteX52" fmla="*/ 248057 w 1791907"/>
                  <a:gd name="connsiteY52" fmla="*/ 889645 h 1217972"/>
                  <a:gd name="connsiteX53" fmla="*/ 227102 w 1791907"/>
                  <a:gd name="connsiteY53" fmla="*/ 668665 h 1217972"/>
                  <a:gd name="connsiteX54" fmla="*/ 278537 w 1791907"/>
                  <a:gd name="connsiteY54" fmla="*/ 495310 h 1217972"/>
                  <a:gd name="connsiteX55" fmla="*/ 331877 w 1791907"/>
                  <a:gd name="connsiteY55" fmla="*/ 483880 h 1217972"/>
                  <a:gd name="connsiteX56" fmla="*/ 419507 w 1791907"/>
                  <a:gd name="connsiteY56" fmla="*/ 579130 h 1217972"/>
                  <a:gd name="connsiteX0" fmla="*/ 419507 w 1791907"/>
                  <a:gd name="connsiteY0" fmla="*/ 579130 h 1217958"/>
                  <a:gd name="connsiteX1" fmla="*/ 482372 w 1791907"/>
                  <a:gd name="connsiteY1" fmla="*/ 516265 h 1217958"/>
                  <a:gd name="connsiteX2" fmla="*/ 566192 w 1791907"/>
                  <a:gd name="connsiteY2" fmla="*/ 476260 h 1217958"/>
                  <a:gd name="connsiteX3" fmla="*/ 629057 w 1791907"/>
                  <a:gd name="connsiteY3" fmla="*/ 577225 h 1217958"/>
                  <a:gd name="connsiteX4" fmla="*/ 669062 w 1791907"/>
                  <a:gd name="connsiteY4" fmla="*/ 762010 h 1217958"/>
                  <a:gd name="connsiteX5" fmla="*/ 672872 w 1791907"/>
                  <a:gd name="connsiteY5" fmla="*/ 914410 h 1217958"/>
                  <a:gd name="connsiteX6" fmla="*/ 750977 w 1791907"/>
                  <a:gd name="connsiteY6" fmla="*/ 718195 h 1217958"/>
                  <a:gd name="connsiteX7" fmla="*/ 777647 w 1791907"/>
                  <a:gd name="connsiteY7" fmla="*/ 582940 h 1217958"/>
                  <a:gd name="connsiteX8" fmla="*/ 1040537 w 1791907"/>
                  <a:gd name="connsiteY8" fmla="*/ 870595 h 1217958"/>
                  <a:gd name="connsiteX9" fmla="*/ 1091972 w 1791907"/>
                  <a:gd name="connsiteY9" fmla="*/ 891550 h 1217958"/>
                  <a:gd name="connsiteX10" fmla="*/ 992912 w 1791907"/>
                  <a:gd name="connsiteY10" fmla="*/ 723910 h 1217958"/>
                  <a:gd name="connsiteX11" fmla="*/ 1194842 w 1791907"/>
                  <a:gd name="connsiteY11" fmla="*/ 971560 h 1217958"/>
                  <a:gd name="connsiteX12" fmla="*/ 1170077 w 1791907"/>
                  <a:gd name="connsiteY12" fmla="*/ 849640 h 1217958"/>
                  <a:gd name="connsiteX13" fmla="*/ 1295807 w 1791907"/>
                  <a:gd name="connsiteY13" fmla="*/ 958225 h 1217958"/>
                  <a:gd name="connsiteX14" fmla="*/ 1341527 w 1791907"/>
                  <a:gd name="connsiteY14" fmla="*/ 1122055 h 1217958"/>
                  <a:gd name="connsiteX15" fmla="*/ 1364387 w 1791907"/>
                  <a:gd name="connsiteY15" fmla="*/ 996325 h 1217958"/>
                  <a:gd name="connsiteX16" fmla="*/ 1396242 w 1791907"/>
                  <a:gd name="connsiteY16" fmla="*/ 1216108 h 1217958"/>
                  <a:gd name="connsiteX17" fmla="*/ 1457887 w 1791907"/>
                  <a:gd name="connsiteY17" fmla="*/ 1098331 h 1217958"/>
                  <a:gd name="connsiteX18" fmla="*/ 1528727 w 1791907"/>
                  <a:gd name="connsiteY18" fmla="*/ 1037173 h 1217958"/>
                  <a:gd name="connsiteX19" fmla="*/ 1612723 w 1791907"/>
                  <a:gd name="connsiteY19" fmla="*/ 1026628 h 1217958"/>
                  <a:gd name="connsiteX20" fmla="*/ 1663804 w 1791907"/>
                  <a:gd name="connsiteY20" fmla="*/ 1091377 h 1217958"/>
                  <a:gd name="connsiteX21" fmla="*/ 1671424 w 1791907"/>
                  <a:gd name="connsiteY21" fmla="*/ 904885 h 1217958"/>
                  <a:gd name="connsiteX22" fmla="*/ 1670561 w 1791907"/>
                  <a:gd name="connsiteY22" fmla="*/ 824167 h 1217958"/>
                  <a:gd name="connsiteX23" fmla="*/ 1741577 w 1791907"/>
                  <a:gd name="connsiteY23" fmla="*/ 889645 h 1217958"/>
                  <a:gd name="connsiteX24" fmla="*/ 1701572 w 1791907"/>
                  <a:gd name="connsiteY24" fmla="*/ 716290 h 1217958"/>
                  <a:gd name="connsiteX25" fmla="*/ 1701572 w 1791907"/>
                  <a:gd name="connsiteY25" fmla="*/ 615325 h 1217958"/>
                  <a:gd name="connsiteX26" fmla="*/ 1781582 w 1791907"/>
                  <a:gd name="connsiteY26" fmla="*/ 676285 h 1217958"/>
                  <a:gd name="connsiteX27" fmla="*/ 1733957 w 1791907"/>
                  <a:gd name="connsiteY27" fmla="*/ 546745 h 1217958"/>
                  <a:gd name="connsiteX28" fmla="*/ 1667282 w 1791907"/>
                  <a:gd name="connsiteY28" fmla="*/ 396250 h 1217958"/>
                  <a:gd name="connsiteX29" fmla="*/ 1497737 w 1791907"/>
                  <a:gd name="connsiteY29" fmla="*/ 219085 h 1217958"/>
                  <a:gd name="connsiteX30" fmla="*/ 1364387 w 1791907"/>
                  <a:gd name="connsiteY30" fmla="*/ 129550 h 1217958"/>
                  <a:gd name="connsiteX31" fmla="*/ 1486307 w 1791907"/>
                  <a:gd name="connsiteY31" fmla="*/ 104785 h 1217958"/>
                  <a:gd name="connsiteX32" fmla="*/ 1572032 w 1791907"/>
                  <a:gd name="connsiteY32" fmla="*/ 70495 h 1217958"/>
                  <a:gd name="connsiteX33" fmla="*/ 1339622 w 1791907"/>
                  <a:gd name="connsiteY33" fmla="*/ 62875 h 1217958"/>
                  <a:gd name="connsiteX34" fmla="*/ 1128167 w 1791907"/>
                  <a:gd name="connsiteY34" fmla="*/ 17155 h 1217958"/>
                  <a:gd name="connsiteX35" fmla="*/ 918617 w 1791907"/>
                  <a:gd name="connsiteY35" fmla="*/ 10 h 1217958"/>
                  <a:gd name="connsiteX36" fmla="*/ 650012 w 1791907"/>
                  <a:gd name="connsiteY36" fmla="*/ 19060 h 1217958"/>
                  <a:gd name="connsiteX37" fmla="*/ 480467 w 1791907"/>
                  <a:gd name="connsiteY37" fmla="*/ 55255 h 1217958"/>
                  <a:gd name="connsiteX38" fmla="*/ 352832 w 1791907"/>
                  <a:gd name="connsiteY38" fmla="*/ 144790 h 1217958"/>
                  <a:gd name="connsiteX39" fmla="*/ 301397 w 1791907"/>
                  <a:gd name="connsiteY39" fmla="*/ 215275 h 1217958"/>
                  <a:gd name="connsiteX40" fmla="*/ 227102 w 1791907"/>
                  <a:gd name="connsiteY40" fmla="*/ 278140 h 1217958"/>
                  <a:gd name="connsiteX41" fmla="*/ 160427 w 1791907"/>
                  <a:gd name="connsiteY41" fmla="*/ 331480 h 1217958"/>
                  <a:gd name="connsiteX42" fmla="*/ 82322 w 1791907"/>
                  <a:gd name="connsiteY42" fmla="*/ 485785 h 1217958"/>
                  <a:gd name="connsiteX43" fmla="*/ 17552 w 1791907"/>
                  <a:gd name="connsiteY43" fmla="*/ 674380 h 1217958"/>
                  <a:gd name="connsiteX44" fmla="*/ 2312 w 1791907"/>
                  <a:gd name="connsiteY44" fmla="*/ 735340 h 1217958"/>
                  <a:gd name="connsiteX45" fmla="*/ 57557 w 1791907"/>
                  <a:gd name="connsiteY45" fmla="*/ 678190 h 1217958"/>
                  <a:gd name="connsiteX46" fmla="*/ 55652 w 1791907"/>
                  <a:gd name="connsiteY46" fmla="*/ 910600 h 1217958"/>
                  <a:gd name="connsiteX47" fmla="*/ 68987 w 1791907"/>
                  <a:gd name="connsiteY47" fmla="*/ 988705 h 1217958"/>
                  <a:gd name="connsiteX48" fmla="*/ 97562 w 1791907"/>
                  <a:gd name="connsiteY48" fmla="*/ 891550 h 1217958"/>
                  <a:gd name="connsiteX49" fmla="*/ 183287 w 1791907"/>
                  <a:gd name="connsiteY49" fmla="*/ 990610 h 1217958"/>
                  <a:gd name="connsiteX50" fmla="*/ 175667 w 1791907"/>
                  <a:gd name="connsiteY50" fmla="*/ 866785 h 1217958"/>
                  <a:gd name="connsiteX51" fmla="*/ 187097 w 1791907"/>
                  <a:gd name="connsiteY51" fmla="*/ 725815 h 1217958"/>
                  <a:gd name="connsiteX52" fmla="*/ 248057 w 1791907"/>
                  <a:gd name="connsiteY52" fmla="*/ 889645 h 1217958"/>
                  <a:gd name="connsiteX53" fmla="*/ 227102 w 1791907"/>
                  <a:gd name="connsiteY53" fmla="*/ 668665 h 1217958"/>
                  <a:gd name="connsiteX54" fmla="*/ 278537 w 1791907"/>
                  <a:gd name="connsiteY54" fmla="*/ 495310 h 1217958"/>
                  <a:gd name="connsiteX55" fmla="*/ 331877 w 1791907"/>
                  <a:gd name="connsiteY55" fmla="*/ 483880 h 1217958"/>
                  <a:gd name="connsiteX56" fmla="*/ 419507 w 1791907"/>
                  <a:gd name="connsiteY56" fmla="*/ 579130 h 1217958"/>
                  <a:gd name="connsiteX0" fmla="*/ 419507 w 1791907"/>
                  <a:gd name="connsiteY0" fmla="*/ 579130 h 1217958"/>
                  <a:gd name="connsiteX1" fmla="*/ 482372 w 1791907"/>
                  <a:gd name="connsiteY1" fmla="*/ 516265 h 1217958"/>
                  <a:gd name="connsiteX2" fmla="*/ 566192 w 1791907"/>
                  <a:gd name="connsiteY2" fmla="*/ 476260 h 1217958"/>
                  <a:gd name="connsiteX3" fmla="*/ 629057 w 1791907"/>
                  <a:gd name="connsiteY3" fmla="*/ 577225 h 1217958"/>
                  <a:gd name="connsiteX4" fmla="*/ 669062 w 1791907"/>
                  <a:gd name="connsiteY4" fmla="*/ 762010 h 1217958"/>
                  <a:gd name="connsiteX5" fmla="*/ 672872 w 1791907"/>
                  <a:gd name="connsiteY5" fmla="*/ 914410 h 1217958"/>
                  <a:gd name="connsiteX6" fmla="*/ 750977 w 1791907"/>
                  <a:gd name="connsiteY6" fmla="*/ 718195 h 1217958"/>
                  <a:gd name="connsiteX7" fmla="*/ 777647 w 1791907"/>
                  <a:gd name="connsiteY7" fmla="*/ 582940 h 1217958"/>
                  <a:gd name="connsiteX8" fmla="*/ 1040537 w 1791907"/>
                  <a:gd name="connsiteY8" fmla="*/ 870595 h 1217958"/>
                  <a:gd name="connsiteX9" fmla="*/ 1091972 w 1791907"/>
                  <a:gd name="connsiteY9" fmla="*/ 891550 h 1217958"/>
                  <a:gd name="connsiteX10" fmla="*/ 992912 w 1791907"/>
                  <a:gd name="connsiteY10" fmla="*/ 723910 h 1217958"/>
                  <a:gd name="connsiteX11" fmla="*/ 1194842 w 1791907"/>
                  <a:gd name="connsiteY11" fmla="*/ 971560 h 1217958"/>
                  <a:gd name="connsiteX12" fmla="*/ 1170077 w 1791907"/>
                  <a:gd name="connsiteY12" fmla="*/ 849640 h 1217958"/>
                  <a:gd name="connsiteX13" fmla="*/ 1295807 w 1791907"/>
                  <a:gd name="connsiteY13" fmla="*/ 958225 h 1217958"/>
                  <a:gd name="connsiteX14" fmla="*/ 1341527 w 1791907"/>
                  <a:gd name="connsiteY14" fmla="*/ 1122055 h 1217958"/>
                  <a:gd name="connsiteX15" fmla="*/ 1364387 w 1791907"/>
                  <a:gd name="connsiteY15" fmla="*/ 996325 h 1217958"/>
                  <a:gd name="connsiteX16" fmla="*/ 1396242 w 1791907"/>
                  <a:gd name="connsiteY16" fmla="*/ 1216108 h 1217958"/>
                  <a:gd name="connsiteX17" fmla="*/ 1457887 w 1791907"/>
                  <a:gd name="connsiteY17" fmla="*/ 1098331 h 1217958"/>
                  <a:gd name="connsiteX18" fmla="*/ 1528727 w 1791907"/>
                  <a:gd name="connsiteY18" fmla="*/ 1037173 h 1217958"/>
                  <a:gd name="connsiteX19" fmla="*/ 1612723 w 1791907"/>
                  <a:gd name="connsiteY19" fmla="*/ 1026628 h 1217958"/>
                  <a:gd name="connsiteX20" fmla="*/ 1663804 w 1791907"/>
                  <a:gd name="connsiteY20" fmla="*/ 1091377 h 1217958"/>
                  <a:gd name="connsiteX21" fmla="*/ 1671424 w 1791907"/>
                  <a:gd name="connsiteY21" fmla="*/ 904885 h 1217958"/>
                  <a:gd name="connsiteX22" fmla="*/ 1670561 w 1791907"/>
                  <a:gd name="connsiteY22" fmla="*/ 824167 h 1217958"/>
                  <a:gd name="connsiteX23" fmla="*/ 1741577 w 1791907"/>
                  <a:gd name="connsiteY23" fmla="*/ 889645 h 1217958"/>
                  <a:gd name="connsiteX24" fmla="*/ 1701572 w 1791907"/>
                  <a:gd name="connsiteY24" fmla="*/ 716290 h 1217958"/>
                  <a:gd name="connsiteX25" fmla="*/ 1701572 w 1791907"/>
                  <a:gd name="connsiteY25" fmla="*/ 615325 h 1217958"/>
                  <a:gd name="connsiteX26" fmla="*/ 1781582 w 1791907"/>
                  <a:gd name="connsiteY26" fmla="*/ 676285 h 1217958"/>
                  <a:gd name="connsiteX27" fmla="*/ 1733957 w 1791907"/>
                  <a:gd name="connsiteY27" fmla="*/ 546745 h 1217958"/>
                  <a:gd name="connsiteX28" fmla="*/ 1667282 w 1791907"/>
                  <a:gd name="connsiteY28" fmla="*/ 396250 h 1217958"/>
                  <a:gd name="connsiteX29" fmla="*/ 1497737 w 1791907"/>
                  <a:gd name="connsiteY29" fmla="*/ 219085 h 1217958"/>
                  <a:gd name="connsiteX30" fmla="*/ 1364387 w 1791907"/>
                  <a:gd name="connsiteY30" fmla="*/ 129550 h 1217958"/>
                  <a:gd name="connsiteX31" fmla="*/ 1486307 w 1791907"/>
                  <a:gd name="connsiteY31" fmla="*/ 104785 h 1217958"/>
                  <a:gd name="connsiteX32" fmla="*/ 1572032 w 1791907"/>
                  <a:gd name="connsiteY32" fmla="*/ 70495 h 1217958"/>
                  <a:gd name="connsiteX33" fmla="*/ 1339622 w 1791907"/>
                  <a:gd name="connsiteY33" fmla="*/ 62875 h 1217958"/>
                  <a:gd name="connsiteX34" fmla="*/ 1128167 w 1791907"/>
                  <a:gd name="connsiteY34" fmla="*/ 17155 h 1217958"/>
                  <a:gd name="connsiteX35" fmla="*/ 918617 w 1791907"/>
                  <a:gd name="connsiteY35" fmla="*/ 10 h 1217958"/>
                  <a:gd name="connsiteX36" fmla="*/ 650012 w 1791907"/>
                  <a:gd name="connsiteY36" fmla="*/ 19060 h 1217958"/>
                  <a:gd name="connsiteX37" fmla="*/ 480467 w 1791907"/>
                  <a:gd name="connsiteY37" fmla="*/ 55255 h 1217958"/>
                  <a:gd name="connsiteX38" fmla="*/ 352832 w 1791907"/>
                  <a:gd name="connsiteY38" fmla="*/ 144790 h 1217958"/>
                  <a:gd name="connsiteX39" fmla="*/ 301397 w 1791907"/>
                  <a:gd name="connsiteY39" fmla="*/ 215275 h 1217958"/>
                  <a:gd name="connsiteX40" fmla="*/ 227102 w 1791907"/>
                  <a:gd name="connsiteY40" fmla="*/ 278140 h 1217958"/>
                  <a:gd name="connsiteX41" fmla="*/ 160427 w 1791907"/>
                  <a:gd name="connsiteY41" fmla="*/ 331480 h 1217958"/>
                  <a:gd name="connsiteX42" fmla="*/ 82322 w 1791907"/>
                  <a:gd name="connsiteY42" fmla="*/ 485785 h 1217958"/>
                  <a:gd name="connsiteX43" fmla="*/ 17552 w 1791907"/>
                  <a:gd name="connsiteY43" fmla="*/ 674380 h 1217958"/>
                  <a:gd name="connsiteX44" fmla="*/ 2312 w 1791907"/>
                  <a:gd name="connsiteY44" fmla="*/ 735340 h 1217958"/>
                  <a:gd name="connsiteX45" fmla="*/ 57557 w 1791907"/>
                  <a:gd name="connsiteY45" fmla="*/ 678190 h 1217958"/>
                  <a:gd name="connsiteX46" fmla="*/ 55652 w 1791907"/>
                  <a:gd name="connsiteY46" fmla="*/ 910600 h 1217958"/>
                  <a:gd name="connsiteX47" fmla="*/ 68987 w 1791907"/>
                  <a:gd name="connsiteY47" fmla="*/ 988705 h 1217958"/>
                  <a:gd name="connsiteX48" fmla="*/ 97562 w 1791907"/>
                  <a:gd name="connsiteY48" fmla="*/ 891550 h 1217958"/>
                  <a:gd name="connsiteX49" fmla="*/ 183287 w 1791907"/>
                  <a:gd name="connsiteY49" fmla="*/ 990610 h 1217958"/>
                  <a:gd name="connsiteX50" fmla="*/ 175667 w 1791907"/>
                  <a:gd name="connsiteY50" fmla="*/ 866785 h 1217958"/>
                  <a:gd name="connsiteX51" fmla="*/ 187097 w 1791907"/>
                  <a:gd name="connsiteY51" fmla="*/ 725815 h 1217958"/>
                  <a:gd name="connsiteX52" fmla="*/ 248057 w 1791907"/>
                  <a:gd name="connsiteY52" fmla="*/ 889645 h 1217958"/>
                  <a:gd name="connsiteX53" fmla="*/ 227102 w 1791907"/>
                  <a:gd name="connsiteY53" fmla="*/ 668665 h 1217958"/>
                  <a:gd name="connsiteX54" fmla="*/ 278537 w 1791907"/>
                  <a:gd name="connsiteY54" fmla="*/ 495310 h 1217958"/>
                  <a:gd name="connsiteX55" fmla="*/ 331877 w 1791907"/>
                  <a:gd name="connsiteY55" fmla="*/ 483880 h 1217958"/>
                  <a:gd name="connsiteX56" fmla="*/ 419507 w 1791907"/>
                  <a:gd name="connsiteY56" fmla="*/ 579130 h 1217958"/>
                  <a:gd name="connsiteX0" fmla="*/ 419507 w 1791907"/>
                  <a:gd name="connsiteY0" fmla="*/ 579130 h 1217958"/>
                  <a:gd name="connsiteX1" fmla="*/ 482372 w 1791907"/>
                  <a:gd name="connsiteY1" fmla="*/ 516265 h 1217958"/>
                  <a:gd name="connsiteX2" fmla="*/ 566192 w 1791907"/>
                  <a:gd name="connsiteY2" fmla="*/ 476260 h 1217958"/>
                  <a:gd name="connsiteX3" fmla="*/ 629057 w 1791907"/>
                  <a:gd name="connsiteY3" fmla="*/ 577225 h 1217958"/>
                  <a:gd name="connsiteX4" fmla="*/ 669062 w 1791907"/>
                  <a:gd name="connsiteY4" fmla="*/ 762010 h 1217958"/>
                  <a:gd name="connsiteX5" fmla="*/ 672872 w 1791907"/>
                  <a:gd name="connsiteY5" fmla="*/ 914410 h 1217958"/>
                  <a:gd name="connsiteX6" fmla="*/ 750977 w 1791907"/>
                  <a:gd name="connsiteY6" fmla="*/ 718195 h 1217958"/>
                  <a:gd name="connsiteX7" fmla="*/ 777647 w 1791907"/>
                  <a:gd name="connsiteY7" fmla="*/ 582940 h 1217958"/>
                  <a:gd name="connsiteX8" fmla="*/ 1040537 w 1791907"/>
                  <a:gd name="connsiteY8" fmla="*/ 870595 h 1217958"/>
                  <a:gd name="connsiteX9" fmla="*/ 1091972 w 1791907"/>
                  <a:gd name="connsiteY9" fmla="*/ 891550 h 1217958"/>
                  <a:gd name="connsiteX10" fmla="*/ 992912 w 1791907"/>
                  <a:gd name="connsiteY10" fmla="*/ 723910 h 1217958"/>
                  <a:gd name="connsiteX11" fmla="*/ 1194842 w 1791907"/>
                  <a:gd name="connsiteY11" fmla="*/ 971560 h 1217958"/>
                  <a:gd name="connsiteX12" fmla="*/ 1170077 w 1791907"/>
                  <a:gd name="connsiteY12" fmla="*/ 849640 h 1217958"/>
                  <a:gd name="connsiteX13" fmla="*/ 1295807 w 1791907"/>
                  <a:gd name="connsiteY13" fmla="*/ 958225 h 1217958"/>
                  <a:gd name="connsiteX14" fmla="*/ 1341527 w 1791907"/>
                  <a:gd name="connsiteY14" fmla="*/ 1122055 h 1217958"/>
                  <a:gd name="connsiteX15" fmla="*/ 1364387 w 1791907"/>
                  <a:gd name="connsiteY15" fmla="*/ 996325 h 1217958"/>
                  <a:gd name="connsiteX16" fmla="*/ 1396242 w 1791907"/>
                  <a:gd name="connsiteY16" fmla="*/ 1216108 h 1217958"/>
                  <a:gd name="connsiteX17" fmla="*/ 1457887 w 1791907"/>
                  <a:gd name="connsiteY17" fmla="*/ 1098331 h 1217958"/>
                  <a:gd name="connsiteX18" fmla="*/ 1528727 w 1791907"/>
                  <a:gd name="connsiteY18" fmla="*/ 1037173 h 1217958"/>
                  <a:gd name="connsiteX19" fmla="*/ 1609683 w 1791907"/>
                  <a:gd name="connsiteY19" fmla="*/ 1023635 h 1217958"/>
                  <a:gd name="connsiteX20" fmla="*/ 1663804 w 1791907"/>
                  <a:gd name="connsiteY20" fmla="*/ 1091377 h 1217958"/>
                  <a:gd name="connsiteX21" fmla="*/ 1671424 w 1791907"/>
                  <a:gd name="connsiteY21" fmla="*/ 904885 h 1217958"/>
                  <a:gd name="connsiteX22" fmla="*/ 1670561 w 1791907"/>
                  <a:gd name="connsiteY22" fmla="*/ 824167 h 1217958"/>
                  <a:gd name="connsiteX23" fmla="*/ 1741577 w 1791907"/>
                  <a:gd name="connsiteY23" fmla="*/ 889645 h 1217958"/>
                  <a:gd name="connsiteX24" fmla="*/ 1701572 w 1791907"/>
                  <a:gd name="connsiteY24" fmla="*/ 716290 h 1217958"/>
                  <a:gd name="connsiteX25" fmla="*/ 1701572 w 1791907"/>
                  <a:gd name="connsiteY25" fmla="*/ 615325 h 1217958"/>
                  <a:gd name="connsiteX26" fmla="*/ 1781582 w 1791907"/>
                  <a:gd name="connsiteY26" fmla="*/ 676285 h 1217958"/>
                  <a:gd name="connsiteX27" fmla="*/ 1733957 w 1791907"/>
                  <a:gd name="connsiteY27" fmla="*/ 546745 h 1217958"/>
                  <a:gd name="connsiteX28" fmla="*/ 1667282 w 1791907"/>
                  <a:gd name="connsiteY28" fmla="*/ 396250 h 1217958"/>
                  <a:gd name="connsiteX29" fmla="*/ 1497737 w 1791907"/>
                  <a:gd name="connsiteY29" fmla="*/ 219085 h 1217958"/>
                  <a:gd name="connsiteX30" fmla="*/ 1364387 w 1791907"/>
                  <a:gd name="connsiteY30" fmla="*/ 129550 h 1217958"/>
                  <a:gd name="connsiteX31" fmla="*/ 1486307 w 1791907"/>
                  <a:gd name="connsiteY31" fmla="*/ 104785 h 1217958"/>
                  <a:gd name="connsiteX32" fmla="*/ 1572032 w 1791907"/>
                  <a:gd name="connsiteY32" fmla="*/ 70495 h 1217958"/>
                  <a:gd name="connsiteX33" fmla="*/ 1339622 w 1791907"/>
                  <a:gd name="connsiteY33" fmla="*/ 62875 h 1217958"/>
                  <a:gd name="connsiteX34" fmla="*/ 1128167 w 1791907"/>
                  <a:gd name="connsiteY34" fmla="*/ 17155 h 1217958"/>
                  <a:gd name="connsiteX35" fmla="*/ 918617 w 1791907"/>
                  <a:gd name="connsiteY35" fmla="*/ 10 h 1217958"/>
                  <a:gd name="connsiteX36" fmla="*/ 650012 w 1791907"/>
                  <a:gd name="connsiteY36" fmla="*/ 19060 h 1217958"/>
                  <a:gd name="connsiteX37" fmla="*/ 480467 w 1791907"/>
                  <a:gd name="connsiteY37" fmla="*/ 55255 h 1217958"/>
                  <a:gd name="connsiteX38" fmla="*/ 352832 w 1791907"/>
                  <a:gd name="connsiteY38" fmla="*/ 144790 h 1217958"/>
                  <a:gd name="connsiteX39" fmla="*/ 301397 w 1791907"/>
                  <a:gd name="connsiteY39" fmla="*/ 215275 h 1217958"/>
                  <a:gd name="connsiteX40" fmla="*/ 227102 w 1791907"/>
                  <a:gd name="connsiteY40" fmla="*/ 278140 h 1217958"/>
                  <a:gd name="connsiteX41" fmla="*/ 160427 w 1791907"/>
                  <a:gd name="connsiteY41" fmla="*/ 331480 h 1217958"/>
                  <a:gd name="connsiteX42" fmla="*/ 82322 w 1791907"/>
                  <a:gd name="connsiteY42" fmla="*/ 485785 h 1217958"/>
                  <a:gd name="connsiteX43" fmla="*/ 17552 w 1791907"/>
                  <a:gd name="connsiteY43" fmla="*/ 674380 h 1217958"/>
                  <a:gd name="connsiteX44" fmla="*/ 2312 w 1791907"/>
                  <a:gd name="connsiteY44" fmla="*/ 735340 h 1217958"/>
                  <a:gd name="connsiteX45" fmla="*/ 57557 w 1791907"/>
                  <a:gd name="connsiteY45" fmla="*/ 678190 h 1217958"/>
                  <a:gd name="connsiteX46" fmla="*/ 55652 w 1791907"/>
                  <a:gd name="connsiteY46" fmla="*/ 910600 h 1217958"/>
                  <a:gd name="connsiteX47" fmla="*/ 68987 w 1791907"/>
                  <a:gd name="connsiteY47" fmla="*/ 988705 h 1217958"/>
                  <a:gd name="connsiteX48" fmla="*/ 97562 w 1791907"/>
                  <a:gd name="connsiteY48" fmla="*/ 891550 h 1217958"/>
                  <a:gd name="connsiteX49" fmla="*/ 183287 w 1791907"/>
                  <a:gd name="connsiteY49" fmla="*/ 990610 h 1217958"/>
                  <a:gd name="connsiteX50" fmla="*/ 175667 w 1791907"/>
                  <a:gd name="connsiteY50" fmla="*/ 866785 h 1217958"/>
                  <a:gd name="connsiteX51" fmla="*/ 187097 w 1791907"/>
                  <a:gd name="connsiteY51" fmla="*/ 725815 h 1217958"/>
                  <a:gd name="connsiteX52" fmla="*/ 248057 w 1791907"/>
                  <a:gd name="connsiteY52" fmla="*/ 889645 h 1217958"/>
                  <a:gd name="connsiteX53" fmla="*/ 227102 w 1791907"/>
                  <a:gd name="connsiteY53" fmla="*/ 668665 h 1217958"/>
                  <a:gd name="connsiteX54" fmla="*/ 278537 w 1791907"/>
                  <a:gd name="connsiteY54" fmla="*/ 495310 h 1217958"/>
                  <a:gd name="connsiteX55" fmla="*/ 331877 w 1791907"/>
                  <a:gd name="connsiteY55" fmla="*/ 483880 h 1217958"/>
                  <a:gd name="connsiteX56" fmla="*/ 419507 w 1791907"/>
                  <a:gd name="connsiteY56" fmla="*/ 579130 h 1217958"/>
                  <a:gd name="connsiteX0" fmla="*/ 419507 w 1791907"/>
                  <a:gd name="connsiteY0" fmla="*/ 579130 h 1217958"/>
                  <a:gd name="connsiteX1" fmla="*/ 482372 w 1791907"/>
                  <a:gd name="connsiteY1" fmla="*/ 516265 h 1217958"/>
                  <a:gd name="connsiteX2" fmla="*/ 566192 w 1791907"/>
                  <a:gd name="connsiteY2" fmla="*/ 476260 h 1217958"/>
                  <a:gd name="connsiteX3" fmla="*/ 629057 w 1791907"/>
                  <a:gd name="connsiteY3" fmla="*/ 577225 h 1217958"/>
                  <a:gd name="connsiteX4" fmla="*/ 669062 w 1791907"/>
                  <a:gd name="connsiteY4" fmla="*/ 762010 h 1217958"/>
                  <a:gd name="connsiteX5" fmla="*/ 672872 w 1791907"/>
                  <a:gd name="connsiteY5" fmla="*/ 914410 h 1217958"/>
                  <a:gd name="connsiteX6" fmla="*/ 750977 w 1791907"/>
                  <a:gd name="connsiteY6" fmla="*/ 718195 h 1217958"/>
                  <a:gd name="connsiteX7" fmla="*/ 777647 w 1791907"/>
                  <a:gd name="connsiteY7" fmla="*/ 582940 h 1217958"/>
                  <a:gd name="connsiteX8" fmla="*/ 1040537 w 1791907"/>
                  <a:gd name="connsiteY8" fmla="*/ 870595 h 1217958"/>
                  <a:gd name="connsiteX9" fmla="*/ 1091972 w 1791907"/>
                  <a:gd name="connsiteY9" fmla="*/ 891550 h 1217958"/>
                  <a:gd name="connsiteX10" fmla="*/ 992912 w 1791907"/>
                  <a:gd name="connsiteY10" fmla="*/ 723910 h 1217958"/>
                  <a:gd name="connsiteX11" fmla="*/ 1194842 w 1791907"/>
                  <a:gd name="connsiteY11" fmla="*/ 971560 h 1217958"/>
                  <a:gd name="connsiteX12" fmla="*/ 1170077 w 1791907"/>
                  <a:gd name="connsiteY12" fmla="*/ 849640 h 1217958"/>
                  <a:gd name="connsiteX13" fmla="*/ 1295807 w 1791907"/>
                  <a:gd name="connsiteY13" fmla="*/ 958225 h 1217958"/>
                  <a:gd name="connsiteX14" fmla="*/ 1341527 w 1791907"/>
                  <a:gd name="connsiteY14" fmla="*/ 1122055 h 1217958"/>
                  <a:gd name="connsiteX15" fmla="*/ 1364387 w 1791907"/>
                  <a:gd name="connsiteY15" fmla="*/ 996325 h 1217958"/>
                  <a:gd name="connsiteX16" fmla="*/ 1396242 w 1791907"/>
                  <a:gd name="connsiteY16" fmla="*/ 1216108 h 1217958"/>
                  <a:gd name="connsiteX17" fmla="*/ 1457887 w 1791907"/>
                  <a:gd name="connsiteY17" fmla="*/ 1098331 h 1217958"/>
                  <a:gd name="connsiteX18" fmla="*/ 1528727 w 1791907"/>
                  <a:gd name="connsiteY18" fmla="*/ 1037173 h 1217958"/>
                  <a:gd name="connsiteX19" fmla="*/ 1603606 w 1791907"/>
                  <a:gd name="connsiteY19" fmla="*/ 1035608 h 1217958"/>
                  <a:gd name="connsiteX20" fmla="*/ 1663804 w 1791907"/>
                  <a:gd name="connsiteY20" fmla="*/ 1091377 h 1217958"/>
                  <a:gd name="connsiteX21" fmla="*/ 1671424 w 1791907"/>
                  <a:gd name="connsiteY21" fmla="*/ 904885 h 1217958"/>
                  <a:gd name="connsiteX22" fmla="*/ 1670561 w 1791907"/>
                  <a:gd name="connsiteY22" fmla="*/ 824167 h 1217958"/>
                  <a:gd name="connsiteX23" fmla="*/ 1741577 w 1791907"/>
                  <a:gd name="connsiteY23" fmla="*/ 889645 h 1217958"/>
                  <a:gd name="connsiteX24" fmla="*/ 1701572 w 1791907"/>
                  <a:gd name="connsiteY24" fmla="*/ 716290 h 1217958"/>
                  <a:gd name="connsiteX25" fmla="*/ 1701572 w 1791907"/>
                  <a:gd name="connsiteY25" fmla="*/ 615325 h 1217958"/>
                  <a:gd name="connsiteX26" fmla="*/ 1781582 w 1791907"/>
                  <a:gd name="connsiteY26" fmla="*/ 676285 h 1217958"/>
                  <a:gd name="connsiteX27" fmla="*/ 1733957 w 1791907"/>
                  <a:gd name="connsiteY27" fmla="*/ 546745 h 1217958"/>
                  <a:gd name="connsiteX28" fmla="*/ 1667282 w 1791907"/>
                  <a:gd name="connsiteY28" fmla="*/ 396250 h 1217958"/>
                  <a:gd name="connsiteX29" fmla="*/ 1497737 w 1791907"/>
                  <a:gd name="connsiteY29" fmla="*/ 219085 h 1217958"/>
                  <a:gd name="connsiteX30" fmla="*/ 1364387 w 1791907"/>
                  <a:gd name="connsiteY30" fmla="*/ 129550 h 1217958"/>
                  <a:gd name="connsiteX31" fmla="*/ 1486307 w 1791907"/>
                  <a:gd name="connsiteY31" fmla="*/ 104785 h 1217958"/>
                  <a:gd name="connsiteX32" fmla="*/ 1572032 w 1791907"/>
                  <a:gd name="connsiteY32" fmla="*/ 70495 h 1217958"/>
                  <a:gd name="connsiteX33" fmla="*/ 1339622 w 1791907"/>
                  <a:gd name="connsiteY33" fmla="*/ 62875 h 1217958"/>
                  <a:gd name="connsiteX34" fmla="*/ 1128167 w 1791907"/>
                  <a:gd name="connsiteY34" fmla="*/ 17155 h 1217958"/>
                  <a:gd name="connsiteX35" fmla="*/ 918617 w 1791907"/>
                  <a:gd name="connsiteY35" fmla="*/ 10 h 1217958"/>
                  <a:gd name="connsiteX36" fmla="*/ 650012 w 1791907"/>
                  <a:gd name="connsiteY36" fmla="*/ 19060 h 1217958"/>
                  <a:gd name="connsiteX37" fmla="*/ 480467 w 1791907"/>
                  <a:gd name="connsiteY37" fmla="*/ 55255 h 1217958"/>
                  <a:gd name="connsiteX38" fmla="*/ 352832 w 1791907"/>
                  <a:gd name="connsiteY38" fmla="*/ 144790 h 1217958"/>
                  <a:gd name="connsiteX39" fmla="*/ 301397 w 1791907"/>
                  <a:gd name="connsiteY39" fmla="*/ 215275 h 1217958"/>
                  <a:gd name="connsiteX40" fmla="*/ 227102 w 1791907"/>
                  <a:gd name="connsiteY40" fmla="*/ 278140 h 1217958"/>
                  <a:gd name="connsiteX41" fmla="*/ 160427 w 1791907"/>
                  <a:gd name="connsiteY41" fmla="*/ 331480 h 1217958"/>
                  <a:gd name="connsiteX42" fmla="*/ 82322 w 1791907"/>
                  <a:gd name="connsiteY42" fmla="*/ 485785 h 1217958"/>
                  <a:gd name="connsiteX43" fmla="*/ 17552 w 1791907"/>
                  <a:gd name="connsiteY43" fmla="*/ 674380 h 1217958"/>
                  <a:gd name="connsiteX44" fmla="*/ 2312 w 1791907"/>
                  <a:gd name="connsiteY44" fmla="*/ 735340 h 1217958"/>
                  <a:gd name="connsiteX45" fmla="*/ 57557 w 1791907"/>
                  <a:gd name="connsiteY45" fmla="*/ 678190 h 1217958"/>
                  <a:gd name="connsiteX46" fmla="*/ 55652 w 1791907"/>
                  <a:gd name="connsiteY46" fmla="*/ 910600 h 1217958"/>
                  <a:gd name="connsiteX47" fmla="*/ 68987 w 1791907"/>
                  <a:gd name="connsiteY47" fmla="*/ 988705 h 1217958"/>
                  <a:gd name="connsiteX48" fmla="*/ 97562 w 1791907"/>
                  <a:gd name="connsiteY48" fmla="*/ 891550 h 1217958"/>
                  <a:gd name="connsiteX49" fmla="*/ 183287 w 1791907"/>
                  <a:gd name="connsiteY49" fmla="*/ 990610 h 1217958"/>
                  <a:gd name="connsiteX50" fmla="*/ 175667 w 1791907"/>
                  <a:gd name="connsiteY50" fmla="*/ 866785 h 1217958"/>
                  <a:gd name="connsiteX51" fmla="*/ 187097 w 1791907"/>
                  <a:gd name="connsiteY51" fmla="*/ 725815 h 1217958"/>
                  <a:gd name="connsiteX52" fmla="*/ 248057 w 1791907"/>
                  <a:gd name="connsiteY52" fmla="*/ 889645 h 1217958"/>
                  <a:gd name="connsiteX53" fmla="*/ 227102 w 1791907"/>
                  <a:gd name="connsiteY53" fmla="*/ 668665 h 1217958"/>
                  <a:gd name="connsiteX54" fmla="*/ 278537 w 1791907"/>
                  <a:gd name="connsiteY54" fmla="*/ 495310 h 1217958"/>
                  <a:gd name="connsiteX55" fmla="*/ 331877 w 1791907"/>
                  <a:gd name="connsiteY55" fmla="*/ 483880 h 1217958"/>
                  <a:gd name="connsiteX56" fmla="*/ 419507 w 1791907"/>
                  <a:gd name="connsiteY56" fmla="*/ 579130 h 12179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</a:cxnLst>
                <a:rect l="l" t="t" r="r" b="b"/>
                <a:pathLst>
                  <a:path w="1791907" h="1217958">
                    <a:moveTo>
                      <a:pt x="419507" y="579130"/>
                    </a:moveTo>
                    <a:cubicBezTo>
                      <a:pt x="436969" y="555952"/>
                      <a:pt x="457925" y="533410"/>
                      <a:pt x="482372" y="516265"/>
                    </a:cubicBezTo>
                    <a:cubicBezTo>
                      <a:pt x="506820" y="499120"/>
                      <a:pt x="541745" y="466100"/>
                      <a:pt x="566192" y="476260"/>
                    </a:cubicBezTo>
                    <a:cubicBezTo>
                      <a:pt x="590639" y="486420"/>
                      <a:pt x="611912" y="529600"/>
                      <a:pt x="629057" y="577225"/>
                    </a:cubicBezTo>
                    <a:cubicBezTo>
                      <a:pt x="646202" y="624850"/>
                      <a:pt x="661759" y="700097"/>
                      <a:pt x="669062" y="762010"/>
                    </a:cubicBezTo>
                    <a:cubicBezTo>
                      <a:pt x="676365" y="823923"/>
                      <a:pt x="659220" y="921712"/>
                      <a:pt x="672872" y="914410"/>
                    </a:cubicBezTo>
                    <a:cubicBezTo>
                      <a:pt x="686524" y="907108"/>
                      <a:pt x="744945" y="781060"/>
                      <a:pt x="750977" y="718195"/>
                    </a:cubicBezTo>
                    <a:cubicBezTo>
                      <a:pt x="757009" y="655330"/>
                      <a:pt x="750342" y="551825"/>
                      <a:pt x="777647" y="582940"/>
                    </a:cubicBezTo>
                    <a:cubicBezTo>
                      <a:pt x="804952" y="614055"/>
                      <a:pt x="988150" y="819160"/>
                      <a:pt x="1040537" y="870595"/>
                    </a:cubicBezTo>
                    <a:cubicBezTo>
                      <a:pt x="1092925" y="922030"/>
                      <a:pt x="1099909" y="915997"/>
                      <a:pt x="1091972" y="891550"/>
                    </a:cubicBezTo>
                    <a:cubicBezTo>
                      <a:pt x="1084035" y="867103"/>
                      <a:pt x="975767" y="710575"/>
                      <a:pt x="992912" y="723910"/>
                    </a:cubicBezTo>
                    <a:cubicBezTo>
                      <a:pt x="1010057" y="737245"/>
                      <a:pt x="1165315" y="950605"/>
                      <a:pt x="1194842" y="971560"/>
                    </a:cubicBezTo>
                    <a:cubicBezTo>
                      <a:pt x="1224370" y="992515"/>
                      <a:pt x="1153249" y="851863"/>
                      <a:pt x="1170077" y="849640"/>
                    </a:cubicBezTo>
                    <a:cubicBezTo>
                      <a:pt x="1186905" y="847417"/>
                      <a:pt x="1267232" y="912822"/>
                      <a:pt x="1295807" y="958225"/>
                    </a:cubicBezTo>
                    <a:cubicBezTo>
                      <a:pt x="1324382" y="1003628"/>
                      <a:pt x="1330097" y="1115705"/>
                      <a:pt x="1341527" y="1122055"/>
                    </a:cubicBezTo>
                    <a:cubicBezTo>
                      <a:pt x="1352957" y="1128405"/>
                      <a:pt x="1355268" y="980650"/>
                      <a:pt x="1364387" y="996325"/>
                    </a:cubicBezTo>
                    <a:cubicBezTo>
                      <a:pt x="1373506" y="1012001"/>
                      <a:pt x="1380659" y="1199107"/>
                      <a:pt x="1396242" y="1216108"/>
                    </a:cubicBezTo>
                    <a:cubicBezTo>
                      <a:pt x="1411825" y="1233109"/>
                      <a:pt x="1435806" y="1128153"/>
                      <a:pt x="1457887" y="1098331"/>
                    </a:cubicBezTo>
                    <a:cubicBezTo>
                      <a:pt x="1479968" y="1068509"/>
                      <a:pt x="1504441" y="1047627"/>
                      <a:pt x="1528727" y="1037173"/>
                    </a:cubicBezTo>
                    <a:cubicBezTo>
                      <a:pt x="1553013" y="1026719"/>
                      <a:pt x="1553404" y="1018268"/>
                      <a:pt x="1603606" y="1035608"/>
                    </a:cubicBezTo>
                    <a:cubicBezTo>
                      <a:pt x="1653808" y="1052948"/>
                      <a:pt x="1652501" y="1113164"/>
                      <a:pt x="1663804" y="1091377"/>
                    </a:cubicBezTo>
                    <a:cubicBezTo>
                      <a:pt x="1675107" y="1069590"/>
                      <a:pt x="1670298" y="949420"/>
                      <a:pt x="1671424" y="904885"/>
                    </a:cubicBezTo>
                    <a:cubicBezTo>
                      <a:pt x="1672550" y="860350"/>
                      <a:pt x="1658869" y="826707"/>
                      <a:pt x="1670561" y="824167"/>
                    </a:cubicBezTo>
                    <a:cubicBezTo>
                      <a:pt x="1682253" y="821627"/>
                      <a:pt x="1736409" y="907624"/>
                      <a:pt x="1741577" y="889645"/>
                    </a:cubicBezTo>
                    <a:cubicBezTo>
                      <a:pt x="1746745" y="871666"/>
                      <a:pt x="1708240" y="762010"/>
                      <a:pt x="1701572" y="716290"/>
                    </a:cubicBezTo>
                    <a:cubicBezTo>
                      <a:pt x="1694905" y="670570"/>
                      <a:pt x="1688237" y="621992"/>
                      <a:pt x="1701572" y="615325"/>
                    </a:cubicBezTo>
                    <a:cubicBezTo>
                      <a:pt x="1714907" y="608658"/>
                      <a:pt x="1825715" y="744865"/>
                      <a:pt x="1781582" y="676285"/>
                    </a:cubicBezTo>
                    <a:cubicBezTo>
                      <a:pt x="1737449" y="607705"/>
                      <a:pt x="1753007" y="593418"/>
                      <a:pt x="1733957" y="546745"/>
                    </a:cubicBezTo>
                    <a:cubicBezTo>
                      <a:pt x="1714907" y="500073"/>
                      <a:pt x="1706652" y="450860"/>
                      <a:pt x="1667282" y="396250"/>
                    </a:cubicBezTo>
                    <a:cubicBezTo>
                      <a:pt x="1627912" y="341640"/>
                      <a:pt x="1548219" y="263535"/>
                      <a:pt x="1497737" y="219085"/>
                    </a:cubicBezTo>
                    <a:cubicBezTo>
                      <a:pt x="1447255" y="174635"/>
                      <a:pt x="1366292" y="148600"/>
                      <a:pt x="1364387" y="129550"/>
                    </a:cubicBezTo>
                    <a:cubicBezTo>
                      <a:pt x="1362482" y="110500"/>
                      <a:pt x="1451700" y="114627"/>
                      <a:pt x="1486307" y="104785"/>
                    </a:cubicBezTo>
                    <a:cubicBezTo>
                      <a:pt x="1520914" y="94943"/>
                      <a:pt x="1596479" y="77480"/>
                      <a:pt x="1572032" y="70495"/>
                    </a:cubicBezTo>
                    <a:cubicBezTo>
                      <a:pt x="1547585" y="63510"/>
                      <a:pt x="1413599" y="71765"/>
                      <a:pt x="1339622" y="62875"/>
                    </a:cubicBezTo>
                    <a:cubicBezTo>
                      <a:pt x="1265645" y="53985"/>
                      <a:pt x="1198335" y="27632"/>
                      <a:pt x="1128167" y="17155"/>
                    </a:cubicBezTo>
                    <a:cubicBezTo>
                      <a:pt x="1058000" y="6677"/>
                      <a:pt x="998310" y="-308"/>
                      <a:pt x="918617" y="10"/>
                    </a:cubicBezTo>
                    <a:cubicBezTo>
                      <a:pt x="838925" y="327"/>
                      <a:pt x="723037" y="9853"/>
                      <a:pt x="650012" y="19060"/>
                    </a:cubicBezTo>
                    <a:cubicBezTo>
                      <a:pt x="576987" y="28267"/>
                      <a:pt x="529997" y="34300"/>
                      <a:pt x="480467" y="55255"/>
                    </a:cubicBezTo>
                    <a:cubicBezTo>
                      <a:pt x="430937" y="76210"/>
                      <a:pt x="382677" y="118120"/>
                      <a:pt x="352832" y="144790"/>
                    </a:cubicBezTo>
                    <a:cubicBezTo>
                      <a:pt x="322987" y="171460"/>
                      <a:pt x="322352" y="193050"/>
                      <a:pt x="301397" y="215275"/>
                    </a:cubicBezTo>
                    <a:cubicBezTo>
                      <a:pt x="280442" y="237500"/>
                      <a:pt x="250597" y="258773"/>
                      <a:pt x="227102" y="278140"/>
                    </a:cubicBezTo>
                    <a:cubicBezTo>
                      <a:pt x="203607" y="297507"/>
                      <a:pt x="184557" y="296872"/>
                      <a:pt x="160427" y="331480"/>
                    </a:cubicBezTo>
                    <a:cubicBezTo>
                      <a:pt x="136297" y="366088"/>
                      <a:pt x="106134" y="428635"/>
                      <a:pt x="82322" y="485785"/>
                    </a:cubicBezTo>
                    <a:cubicBezTo>
                      <a:pt x="58510" y="542935"/>
                      <a:pt x="30887" y="632788"/>
                      <a:pt x="17552" y="674380"/>
                    </a:cubicBezTo>
                    <a:cubicBezTo>
                      <a:pt x="4217" y="715972"/>
                      <a:pt x="-4355" y="734705"/>
                      <a:pt x="2312" y="735340"/>
                    </a:cubicBezTo>
                    <a:cubicBezTo>
                      <a:pt x="8979" y="735975"/>
                      <a:pt x="48667" y="648980"/>
                      <a:pt x="57557" y="678190"/>
                    </a:cubicBezTo>
                    <a:cubicBezTo>
                      <a:pt x="66447" y="707400"/>
                      <a:pt x="53747" y="858848"/>
                      <a:pt x="55652" y="910600"/>
                    </a:cubicBezTo>
                    <a:cubicBezTo>
                      <a:pt x="57557" y="962352"/>
                      <a:pt x="62002" y="991880"/>
                      <a:pt x="68987" y="988705"/>
                    </a:cubicBezTo>
                    <a:cubicBezTo>
                      <a:pt x="75972" y="985530"/>
                      <a:pt x="78512" y="891232"/>
                      <a:pt x="97562" y="891550"/>
                    </a:cubicBezTo>
                    <a:cubicBezTo>
                      <a:pt x="116612" y="891868"/>
                      <a:pt x="170269" y="994738"/>
                      <a:pt x="183287" y="990610"/>
                    </a:cubicBezTo>
                    <a:cubicBezTo>
                      <a:pt x="196304" y="986483"/>
                      <a:pt x="175032" y="910917"/>
                      <a:pt x="175667" y="866785"/>
                    </a:cubicBezTo>
                    <a:cubicBezTo>
                      <a:pt x="176302" y="822653"/>
                      <a:pt x="175032" y="722005"/>
                      <a:pt x="187097" y="725815"/>
                    </a:cubicBezTo>
                    <a:cubicBezTo>
                      <a:pt x="199162" y="729625"/>
                      <a:pt x="241390" y="899170"/>
                      <a:pt x="248057" y="889645"/>
                    </a:cubicBezTo>
                    <a:cubicBezTo>
                      <a:pt x="254724" y="880120"/>
                      <a:pt x="222022" y="734388"/>
                      <a:pt x="227102" y="668665"/>
                    </a:cubicBezTo>
                    <a:cubicBezTo>
                      <a:pt x="232182" y="602942"/>
                      <a:pt x="262027" y="521980"/>
                      <a:pt x="278537" y="495310"/>
                    </a:cubicBezTo>
                    <a:cubicBezTo>
                      <a:pt x="295047" y="468640"/>
                      <a:pt x="308382" y="469910"/>
                      <a:pt x="331877" y="483880"/>
                    </a:cubicBezTo>
                    <a:cubicBezTo>
                      <a:pt x="355372" y="497850"/>
                      <a:pt x="402045" y="602308"/>
                      <a:pt x="419507" y="579130"/>
                    </a:cubicBez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  <a:effectLst/>
              <a:scene3d>
                <a:camera prst="orthographicFront">
                  <a:rot lat="0" lon="0" rev="0"/>
                </a:camera>
                <a:lightRig rig="harsh" dir="t"/>
              </a:scene3d>
              <a:sp3d prstMaterial="softEdge">
                <a:bevelT w="1714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/>
                <a:endParaRPr lang="en-US" sz="2700" dirty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36" name="Oval 35">
                <a:extLst>
                  <a:ext uri="{FF2B5EF4-FFF2-40B4-BE49-F238E27FC236}">
                    <a16:creationId xmlns:a16="http://schemas.microsoft.com/office/drawing/2014/main" id="{825D8D50-FCC5-4007-A38D-2BD5E4C815FA}"/>
                  </a:ext>
                </a:extLst>
              </p:cNvPr>
              <p:cNvSpPr/>
              <p:nvPr/>
            </p:nvSpPr>
            <p:spPr>
              <a:xfrm flipH="1">
                <a:off x="2666467" y="1692722"/>
                <a:ext cx="251547" cy="275342"/>
              </a:xfrm>
              <a:prstGeom prst="ellipse">
                <a:avLst/>
              </a:pr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/>
                <a:endParaRPr lang="en-US" sz="270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mc:AlternateContent xmlns:mc="http://schemas.openxmlformats.org/markup-compatibility/2006" xmlns:p14="http://schemas.microsoft.com/office/powerpoint/2010/main">
            <mc:Choice Requires="p14">
              <p:contentPart p14:bwMode="auto" r:id="rId4">
                <p14:nvContentPartPr>
                  <p14:cNvPr id="37" name="Ink 36">
                    <a:extLst>
                      <a:ext uri="{FF2B5EF4-FFF2-40B4-BE49-F238E27FC236}">
                        <a16:creationId xmlns:a16="http://schemas.microsoft.com/office/drawing/2014/main" id="{D088281D-0EC7-41BA-ACF7-168952270A06}"/>
                      </a:ext>
                    </a:extLst>
                  </p14:cNvPr>
                  <p14:cNvContentPartPr/>
                  <p14:nvPr/>
                </p14:nvContentPartPr>
                <p14:xfrm flipH="1">
                  <a:off x="2433167" y="2120971"/>
                  <a:ext cx="47048" cy="70274"/>
                </p14:xfrm>
              </p:contentPart>
            </mc:Choice>
            <mc:Fallback xmlns="">
              <p:pic>
                <p:nvPicPr>
                  <p:cNvPr id="37" name="Ink 36">
                    <a:extLst>
                      <a:ext uri="{FF2B5EF4-FFF2-40B4-BE49-F238E27FC236}">
                        <a16:creationId xmlns:a16="http://schemas.microsoft.com/office/drawing/2014/main" id="{D088281D-0EC7-41BA-ACF7-168952270A06}"/>
                      </a:ext>
                    </a:extLst>
                  </p:cNvPr>
                  <p:cNvPicPr/>
                  <p:nvPr/>
                </p:nvPicPr>
                <p:blipFill>
                  <a:blip r:embed="rId5"/>
                  <a:stretch>
                    <a:fillRect/>
                  </a:stretch>
                </p:blipFill>
                <p:spPr>
                  <a:xfrm flipH="1">
                    <a:off x="2423978" y="2111962"/>
                    <a:ext cx="65059" cy="87933"/>
                  </a:xfrm>
                  <a:prstGeom prst="rect">
                    <a:avLst/>
                  </a:prstGeom>
                </p:spPr>
              </p:pic>
            </mc:Fallback>
          </mc:AlternateContent>
          <p:sp>
            <p:nvSpPr>
              <p:cNvPr id="38" name="Freeform: Shape 37">
                <a:extLst>
                  <a:ext uri="{FF2B5EF4-FFF2-40B4-BE49-F238E27FC236}">
                    <a16:creationId xmlns:a16="http://schemas.microsoft.com/office/drawing/2014/main" id="{FF5EB10B-E4C1-4512-BC53-F84F17C9CEBC}"/>
                  </a:ext>
                </a:extLst>
              </p:cNvPr>
              <p:cNvSpPr/>
              <p:nvPr/>
            </p:nvSpPr>
            <p:spPr>
              <a:xfrm flipH="1">
                <a:off x="2200050" y="2308516"/>
                <a:ext cx="448009" cy="74456"/>
              </a:xfrm>
              <a:custGeom>
                <a:avLst/>
                <a:gdLst>
                  <a:gd name="connsiteX0" fmla="*/ 1317 w 270514"/>
                  <a:gd name="connsiteY0" fmla="*/ 588 h 50216"/>
                  <a:gd name="connsiteX1" fmla="*/ 119427 w 270514"/>
                  <a:gd name="connsiteY1" fmla="*/ 21543 h 50216"/>
                  <a:gd name="connsiteX2" fmla="*/ 268017 w 270514"/>
                  <a:gd name="connsiteY2" fmla="*/ 588 h 50216"/>
                  <a:gd name="connsiteX3" fmla="*/ 197532 w 270514"/>
                  <a:gd name="connsiteY3" fmla="*/ 50118 h 50216"/>
                  <a:gd name="connsiteX4" fmla="*/ 1317 w 270514"/>
                  <a:gd name="connsiteY4" fmla="*/ 588 h 50216"/>
                  <a:gd name="connsiteX0" fmla="*/ 16 w 267774"/>
                  <a:gd name="connsiteY0" fmla="*/ 588 h 46413"/>
                  <a:gd name="connsiteX1" fmla="*/ 118126 w 267774"/>
                  <a:gd name="connsiteY1" fmla="*/ 21543 h 46413"/>
                  <a:gd name="connsiteX2" fmla="*/ 266716 w 267774"/>
                  <a:gd name="connsiteY2" fmla="*/ 588 h 46413"/>
                  <a:gd name="connsiteX3" fmla="*/ 125746 w 267774"/>
                  <a:gd name="connsiteY3" fmla="*/ 46308 h 46413"/>
                  <a:gd name="connsiteX4" fmla="*/ 16 w 267774"/>
                  <a:gd name="connsiteY4" fmla="*/ 588 h 46413"/>
                  <a:gd name="connsiteX0" fmla="*/ 27 w 267654"/>
                  <a:gd name="connsiteY0" fmla="*/ 588 h 40710"/>
                  <a:gd name="connsiteX1" fmla="*/ 118137 w 267654"/>
                  <a:gd name="connsiteY1" fmla="*/ 21543 h 40710"/>
                  <a:gd name="connsiteX2" fmla="*/ 266727 w 267654"/>
                  <a:gd name="connsiteY2" fmla="*/ 588 h 40710"/>
                  <a:gd name="connsiteX3" fmla="*/ 108612 w 267654"/>
                  <a:gd name="connsiteY3" fmla="*/ 40593 h 40710"/>
                  <a:gd name="connsiteX4" fmla="*/ 27 w 267654"/>
                  <a:gd name="connsiteY4" fmla="*/ 588 h 40710"/>
                  <a:gd name="connsiteX0" fmla="*/ 27 w 268854"/>
                  <a:gd name="connsiteY0" fmla="*/ 588 h 40710"/>
                  <a:gd name="connsiteX1" fmla="*/ 118137 w 268854"/>
                  <a:gd name="connsiteY1" fmla="*/ 21543 h 40710"/>
                  <a:gd name="connsiteX2" fmla="*/ 266727 w 268854"/>
                  <a:gd name="connsiteY2" fmla="*/ 588 h 40710"/>
                  <a:gd name="connsiteX3" fmla="*/ 108612 w 268854"/>
                  <a:gd name="connsiteY3" fmla="*/ 40593 h 40710"/>
                  <a:gd name="connsiteX4" fmla="*/ 27 w 268854"/>
                  <a:gd name="connsiteY4" fmla="*/ 588 h 40710"/>
                  <a:gd name="connsiteX0" fmla="*/ 27 w 268854"/>
                  <a:gd name="connsiteY0" fmla="*/ 4202 h 44379"/>
                  <a:gd name="connsiteX1" fmla="*/ 118137 w 268854"/>
                  <a:gd name="connsiteY1" fmla="*/ 25157 h 44379"/>
                  <a:gd name="connsiteX2" fmla="*/ 266727 w 268854"/>
                  <a:gd name="connsiteY2" fmla="*/ 4202 h 44379"/>
                  <a:gd name="connsiteX3" fmla="*/ 108612 w 268854"/>
                  <a:gd name="connsiteY3" fmla="*/ 44207 h 44379"/>
                  <a:gd name="connsiteX4" fmla="*/ 27 w 268854"/>
                  <a:gd name="connsiteY4" fmla="*/ 4202 h 44379"/>
                  <a:gd name="connsiteX0" fmla="*/ 27 w 268854"/>
                  <a:gd name="connsiteY0" fmla="*/ 4202 h 44379"/>
                  <a:gd name="connsiteX1" fmla="*/ 118137 w 268854"/>
                  <a:gd name="connsiteY1" fmla="*/ 25157 h 44379"/>
                  <a:gd name="connsiteX2" fmla="*/ 266727 w 268854"/>
                  <a:gd name="connsiteY2" fmla="*/ 4202 h 44379"/>
                  <a:gd name="connsiteX3" fmla="*/ 108612 w 268854"/>
                  <a:gd name="connsiteY3" fmla="*/ 44207 h 44379"/>
                  <a:gd name="connsiteX4" fmla="*/ 27 w 268854"/>
                  <a:gd name="connsiteY4" fmla="*/ 4202 h 44379"/>
                  <a:gd name="connsiteX0" fmla="*/ 5 w 269037"/>
                  <a:gd name="connsiteY0" fmla="*/ 589 h 40711"/>
                  <a:gd name="connsiteX1" fmla="*/ 118115 w 269037"/>
                  <a:gd name="connsiteY1" fmla="*/ 21544 h 40711"/>
                  <a:gd name="connsiteX2" fmla="*/ 266705 w 269037"/>
                  <a:gd name="connsiteY2" fmla="*/ 589 h 40711"/>
                  <a:gd name="connsiteX3" fmla="*/ 121925 w 269037"/>
                  <a:gd name="connsiteY3" fmla="*/ 40594 h 40711"/>
                  <a:gd name="connsiteX4" fmla="*/ 5 w 269037"/>
                  <a:gd name="connsiteY4" fmla="*/ 589 h 40711"/>
                  <a:gd name="connsiteX0" fmla="*/ 9 w 268891"/>
                  <a:gd name="connsiteY0" fmla="*/ 589 h 38811"/>
                  <a:gd name="connsiteX1" fmla="*/ 118119 w 268891"/>
                  <a:gd name="connsiteY1" fmla="*/ 21544 h 38811"/>
                  <a:gd name="connsiteX2" fmla="*/ 266709 w 268891"/>
                  <a:gd name="connsiteY2" fmla="*/ 589 h 38811"/>
                  <a:gd name="connsiteX3" fmla="*/ 112404 w 268891"/>
                  <a:gd name="connsiteY3" fmla="*/ 38689 h 38811"/>
                  <a:gd name="connsiteX4" fmla="*/ 9 w 268891"/>
                  <a:gd name="connsiteY4" fmla="*/ 589 h 38811"/>
                  <a:gd name="connsiteX0" fmla="*/ 0 w 268882"/>
                  <a:gd name="connsiteY0" fmla="*/ 629 h 38852"/>
                  <a:gd name="connsiteX1" fmla="*/ 112395 w 268882"/>
                  <a:gd name="connsiteY1" fmla="*/ 19679 h 38852"/>
                  <a:gd name="connsiteX2" fmla="*/ 266700 w 268882"/>
                  <a:gd name="connsiteY2" fmla="*/ 629 h 38852"/>
                  <a:gd name="connsiteX3" fmla="*/ 112395 w 268882"/>
                  <a:gd name="connsiteY3" fmla="*/ 38729 h 38852"/>
                  <a:gd name="connsiteX4" fmla="*/ 0 w 268882"/>
                  <a:gd name="connsiteY4" fmla="*/ 629 h 38852"/>
                  <a:gd name="connsiteX0" fmla="*/ 0 w 265076"/>
                  <a:gd name="connsiteY0" fmla="*/ 246 h 46025"/>
                  <a:gd name="connsiteX1" fmla="*/ 108585 w 265076"/>
                  <a:gd name="connsiteY1" fmla="*/ 26916 h 46025"/>
                  <a:gd name="connsiteX2" fmla="*/ 262890 w 265076"/>
                  <a:gd name="connsiteY2" fmla="*/ 7866 h 46025"/>
                  <a:gd name="connsiteX3" fmla="*/ 108585 w 265076"/>
                  <a:gd name="connsiteY3" fmla="*/ 45966 h 46025"/>
                  <a:gd name="connsiteX4" fmla="*/ 0 w 265076"/>
                  <a:gd name="connsiteY4" fmla="*/ 246 h 46025"/>
                  <a:gd name="connsiteX0" fmla="*/ 327 w 265403"/>
                  <a:gd name="connsiteY0" fmla="*/ 3203 h 48982"/>
                  <a:gd name="connsiteX1" fmla="*/ 108912 w 265403"/>
                  <a:gd name="connsiteY1" fmla="*/ 29873 h 48982"/>
                  <a:gd name="connsiteX2" fmla="*/ 263217 w 265403"/>
                  <a:gd name="connsiteY2" fmla="*/ 10823 h 48982"/>
                  <a:gd name="connsiteX3" fmla="*/ 108912 w 265403"/>
                  <a:gd name="connsiteY3" fmla="*/ 48923 h 48982"/>
                  <a:gd name="connsiteX4" fmla="*/ 327 w 265403"/>
                  <a:gd name="connsiteY4" fmla="*/ 3203 h 48982"/>
                  <a:gd name="connsiteX0" fmla="*/ 327 w 266558"/>
                  <a:gd name="connsiteY0" fmla="*/ 3203 h 48988"/>
                  <a:gd name="connsiteX1" fmla="*/ 108912 w 266558"/>
                  <a:gd name="connsiteY1" fmla="*/ 29873 h 48988"/>
                  <a:gd name="connsiteX2" fmla="*/ 263217 w 266558"/>
                  <a:gd name="connsiteY2" fmla="*/ 10823 h 48988"/>
                  <a:gd name="connsiteX3" fmla="*/ 108912 w 266558"/>
                  <a:gd name="connsiteY3" fmla="*/ 48923 h 48988"/>
                  <a:gd name="connsiteX4" fmla="*/ 327 w 266558"/>
                  <a:gd name="connsiteY4" fmla="*/ 3203 h 48988"/>
                  <a:gd name="connsiteX0" fmla="*/ 327 w 266558"/>
                  <a:gd name="connsiteY0" fmla="*/ 3203 h 48988"/>
                  <a:gd name="connsiteX1" fmla="*/ 108912 w 266558"/>
                  <a:gd name="connsiteY1" fmla="*/ 29873 h 48988"/>
                  <a:gd name="connsiteX2" fmla="*/ 263217 w 266558"/>
                  <a:gd name="connsiteY2" fmla="*/ 10823 h 48988"/>
                  <a:gd name="connsiteX3" fmla="*/ 108912 w 266558"/>
                  <a:gd name="connsiteY3" fmla="*/ 48923 h 48988"/>
                  <a:gd name="connsiteX4" fmla="*/ 327 w 266558"/>
                  <a:gd name="connsiteY4" fmla="*/ 3203 h 48988"/>
                  <a:gd name="connsiteX0" fmla="*/ 19 w 266250"/>
                  <a:gd name="connsiteY0" fmla="*/ 713 h 46498"/>
                  <a:gd name="connsiteX1" fmla="*/ 116224 w 266250"/>
                  <a:gd name="connsiteY1" fmla="*/ 17858 h 46498"/>
                  <a:gd name="connsiteX2" fmla="*/ 262909 w 266250"/>
                  <a:gd name="connsiteY2" fmla="*/ 8333 h 46498"/>
                  <a:gd name="connsiteX3" fmla="*/ 108604 w 266250"/>
                  <a:gd name="connsiteY3" fmla="*/ 46433 h 46498"/>
                  <a:gd name="connsiteX4" fmla="*/ 19 w 266250"/>
                  <a:gd name="connsiteY4" fmla="*/ 713 h 46498"/>
                  <a:gd name="connsiteX0" fmla="*/ 19 w 262925"/>
                  <a:gd name="connsiteY0" fmla="*/ 713 h 46473"/>
                  <a:gd name="connsiteX1" fmla="*/ 116224 w 262925"/>
                  <a:gd name="connsiteY1" fmla="*/ 17858 h 46473"/>
                  <a:gd name="connsiteX2" fmla="*/ 262909 w 262925"/>
                  <a:gd name="connsiteY2" fmla="*/ 8333 h 46473"/>
                  <a:gd name="connsiteX3" fmla="*/ 108604 w 262925"/>
                  <a:gd name="connsiteY3" fmla="*/ 46433 h 46473"/>
                  <a:gd name="connsiteX4" fmla="*/ 19 w 262925"/>
                  <a:gd name="connsiteY4" fmla="*/ 713 h 46473"/>
                  <a:gd name="connsiteX0" fmla="*/ 0 w 262907"/>
                  <a:gd name="connsiteY0" fmla="*/ 713 h 46473"/>
                  <a:gd name="connsiteX1" fmla="*/ 116205 w 262907"/>
                  <a:gd name="connsiteY1" fmla="*/ 17858 h 46473"/>
                  <a:gd name="connsiteX2" fmla="*/ 262890 w 262907"/>
                  <a:gd name="connsiteY2" fmla="*/ 8333 h 46473"/>
                  <a:gd name="connsiteX3" fmla="*/ 116205 w 262907"/>
                  <a:gd name="connsiteY3" fmla="*/ 46433 h 46473"/>
                  <a:gd name="connsiteX4" fmla="*/ 0 w 262907"/>
                  <a:gd name="connsiteY4" fmla="*/ 713 h 46473"/>
                  <a:gd name="connsiteX0" fmla="*/ 0 w 266989"/>
                  <a:gd name="connsiteY0" fmla="*/ 713 h 46473"/>
                  <a:gd name="connsiteX1" fmla="*/ 116205 w 266989"/>
                  <a:gd name="connsiteY1" fmla="*/ 17858 h 46473"/>
                  <a:gd name="connsiteX2" fmla="*/ 262890 w 266989"/>
                  <a:gd name="connsiteY2" fmla="*/ 8333 h 46473"/>
                  <a:gd name="connsiteX3" fmla="*/ 116205 w 266989"/>
                  <a:gd name="connsiteY3" fmla="*/ 46433 h 46473"/>
                  <a:gd name="connsiteX4" fmla="*/ 0 w 266989"/>
                  <a:gd name="connsiteY4" fmla="*/ 713 h 46473"/>
                  <a:gd name="connsiteX0" fmla="*/ 0 w 270816"/>
                  <a:gd name="connsiteY0" fmla="*/ 5001 h 45008"/>
                  <a:gd name="connsiteX1" fmla="*/ 120015 w 270816"/>
                  <a:gd name="connsiteY1" fmla="*/ 16431 h 45008"/>
                  <a:gd name="connsiteX2" fmla="*/ 266700 w 270816"/>
                  <a:gd name="connsiteY2" fmla="*/ 6906 h 45008"/>
                  <a:gd name="connsiteX3" fmla="*/ 120015 w 270816"/>
                  <a:gd name="connsiteY3" fmla="*/ 45006 h 45008"/>
                  <a:gd name="connsiteX4" fmla="*/ 0 w 270816"/>
                  <a:gd name="connsiteY4" fmla="*/ 5001 h 450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0816" h="45008">
                    <a:moveTo>
                      <a:pt x="0" y="5001"/>
                    </a:moveTo>
                    <a:cubicBezTo>
                      <a:pt x="0" y="239"/>
                      <a:pt x="75565" y="16114"/>
                      <a:pt x="120015" y="16431"/>
                    </a:cubicBezTo>
                    <a:cubicBezTo>
                      <a:pt x="164465" y="16749"/>
                      <a:pt x="295593" y="-13096"/>
                      <a:pt x="266700" y="6906"/>
                    </a:cubicBezTo>
                    <a:cubicBezTo>
                      <a:pt x="268287" y="17383"/>
                      <a:pt x="164465" y="45324"/>
                      <a:pt x="120015" y="45006"/>
                    </a:cubicBezTo>
                    <a:cubicBezTo>
                      <a:pt x="75565" y="44689"/>
                      <a:pt x="0" y="9763"/>
                      <a:pt x="0" y="5001"/>
                    </a:cubicBezTo>
                    <a:close/>
                  </a:path>
                </a:pathLst>
              </a:custGeom>
              <a:solidFill>
                <a:schemeClr val="bg2">
                  <a:lumMod val="2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/>
                <a:endParaRPr lang="en-US" sz="270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39" name="Freeform: Shape 38">
                <a:extLst>
                  <a:ext uri="{FF2B5EF4-FFF2-40B4-BE49-F238E27FC236}">
                    <a16:creationId xmlns:a16="http://schemas.microsoft.com/office/drawing/2014/main" id="{ECB5892B-5942-43B2-94A1-9638E36D8A7B}"/>
                  </a:ext>
                </a:extLst>
              </p:cNvPr>
              <p:cNvSpPr/>
              <p:nvPr/>
            </p:nvSpPr>
            <p:spPr>
              <a:xfrm flipH="1">
                <a:off x="1129030" y="1934540"/>
                <a:ext cx="185476" cy="271970"/>
              </a:xfrm>
              <a:custGeom>
                <a:avLst/>
                <a:gdLst>
                  <a:gd name="connsiteX0" fmla="*/ 4594 w 97508"/>
                  <a:gd name="connsiteY0" fmla="*/ 140638 h 174793"/>
                  <a:gd name="connsiteX1" fmla="*/ 4594 w 97508"/>
                  <a:gd name="connsiteY1" fmla="*/ 78907 h 174793"/>
                  <a:gd name="connsiteX2" fmla="*/ 37389 w 97508"/>
                  <a:gd name="connsiteY2" fmla="*/ 7529 h 174793"/>
                  <a:gd name="connsiteX3" fmla="*/ 95263 w 97508"/>
                  <a:gd name="connsiteY3" fmla="*/ 5600 h 174793"/>
                  <a:gd name="connsiteX4" fmla="*/ 81759 w 97508"/>
                  <a:gd name="connsiteY4" fmla="*/ 38395 h 174793"/>
                  <a:gd name="connsiteX5" fmla="*/ 45106 w 97508"/>
                  <a:gd name="connsiteY5" fmla="*/ 65403 h 174793"/>
                  <a:gd name="connsiteX6" fmla="*/ 64397 w 97508"/>
                  <a:gd name="connsiteY6" fmla="*/ 113631 h 174793"/>
                  <a:gd name="connsiteX7" fmla="*/ 45106 w 97508"/>
                  <a:gd name="connsiteY7" fmla="*/ 173433 h 174793"/>
                  <a:gd name="connsiteX8" fmla="*/ 4594 w 97508"/>
                  <a:gd name="connsiteY8" fmla="*/ 140638 h 174793"/>
                  <a:gd name="connsiteX0" fmla="*/ 4721 w 97635"/>
                  <a:gd name="connsiteY0" fmla="*/ 140638 h 169258"/>
                  <a:gd name="connsiteX1" fmla="*/ 4721 w 97635"/>
                  <a:gd name="connsiteY1" fmla="*/ 78907 h 169258"/>
                  <a:gd name="connsiteX2" fmla="*/ 37516 w 97635"/>
                  <a:gd name="connsiteY2" fmla="*/ 7529 h 169258"/>
                  <a:gd name="connsiteX3" fmla="*/ 95390 w 97635"/>
                  <a:gd name="connsiteY3" fmla="*/ 5600 h 169258"/>
                  <a:gd name="connsiteX4" fmla="*/ 81886 w 97635"/>
                  <a:gd name="connsiteY4" fmla="*/ 38395 h 169258"/>
                  <a:gd name="connsiteX5" fmla="*/ 45233 w 97635"/>
                  <a:gd name="connsiteY5" fmla="*/ 65403 h 169258"/>
                  <a:gd name="connsiteX6" fmla="*/ 64524 w 97635"/>
                  <a:gd name="connsiteY6" fmla="*/ 113631 h 169258"/>
                  <a:gd name="connsiteX7" fmla="*/ 47163 w 97635"/>
                  <a:gd name="connsiteY7" fmla="*/ 167646 h 169258"/>
                  <a:gd name="connsiteX8" fmla="*/ 4721 w 97635"/>
                  <a:gd name="connsiteY8" fmla="*/ 140638 h 169258"/>
                  <a:gd name="connsiteX0" fmla="*/ 7132 w 100046"/>
                  <a:gd name="connsiteY0" fmla="*/ 140638 h 169258"/>
                  <a:gd name="connsiteX1" fmla="*/ 7132 w 100046"/>
                  <a:gd name="connsiteY1" fmla="*/ 78907 h 169258"/>
                  <a:gd name="connsiteX2" fmla="*/ 39927 w 100046"/>
                  <a:gd name="connsiteY2" fmla="*/ 7529 h 169258"/>
                  <a:gd name="connsiteX3" fmla="*/ 97801 w 100046"/>
                  <a:gd name="connsiteY3" fmla="*/ 5600 h 169258"/>
                  <a:gd name="connsiteX4" fmla="*/ 84297 w 100046"/>
                  <a:gd name="connsiteY4" fmla="*/ 38395 h 169258"/>
                  <a:gd name="connsiteX5" fmla="*/ 47644 w 100046"/>
                  <a:gd name="connsiteY5" fmla="*/ 65403 h 169258"/>
                  <a:gd name="connsiteX6" fmla="*/ 66935 w 100046"/>
                  <a:gd name="connsiteY6" fmla="*/ 113631 h 169258"/>
                  <a:gd name="connsiteX7" fmla="*/ 49574 w 100046"/>
                  <a:gd name="connsiteY7" fmla="*/ 167646 h 169258"/>
                  <a:gd name="connsiteX8" fmla="*/ 7132 w 100046"/>
                  <a:gd name="connsiteY8" fmla="*/ 140638 h 169258"/>
                  <a:gd name="connsiteX0" fmla="*/ 4170 w 112517"/>
                  <a:gd name="connsiteY0" fmla="*/ 154142 h 170508"/>
                  <a:gd name="connsiteX1" fmla="*/ 19603 w 112517"/>
                  <a:gd name="connsiteY1" fmla="*/ 78907 h 170508"/>
                  <a:gd name="connsiteX2" fmla="*/ 52398 w 112517"/>
                  <a:gd name="connsiteY2" fmla="*/ 7529 h 170508"/>
                  <a:gd name="connsiteX3" fmla="*/ 110272 w 112517"/>
                  <a:gd name="connsiteY3" fmla="*/ 5600 h 170508"/>
                  <a:gd name="connsiteX4" fmla="*/ 96768 w 112517"/>
                  <a:gd name="connsiteY4" fmla="*/ 38395 h 170508"/>
                  <a:gd name="connsiteX5" fmla="*/ 60115 w 112517"/>
                  <a:gd name="connsiteY5" fmla="*/ 65403 h 170508"/>
                  <a:gd name="connsiteX6" fmla="*/ 79406 w 112517"/>
                  <a:gd name="connsiteY6" fmla="*/ 113631 h 170508"/>
                  <a:gd name="connsiteX7" fmla="*/ 62045 w 112517"/>
                  <a:gd name="connsiteY7" fmla="*/ 167646 h 170508"/>
                  <a:gd name="connsiteX8" fmla="*/ 4170 w 112517"/>
                  <a:gd name="connsiteY8" fmla="*/ 154142 h 170508"/>
                  <a:gd name="connsiteX0" fmla="*/ 4954 w 107513"/>
                  <a:gd name="connsiteY0" fmla="*/ 154142 h 170508"/>
                  <a:gd name="connsiteX1" fmla="*/ 14599 w 107513"/>
                  <a:gd name="connsiteY1" fmla="*/ 78907 h 170508"/>
                  <a:gd name="connsiteX2" fmla="*/ 47394 w 107513"/>
                  <a:gd name="connsiteY2" fmla="*/ 7529 h 170508"/>
                  <a:gd name="connsiteX3" fmla="*/ 105268 w 107513"/>
                  <a:gd name="connsiteY3" fmla="*/ 5600 h 170508"/>
                  <a:gd name="connsiteX4" fmla="*/ 91764 w 107513"/>
                  <a:gd name="connsiteY4" fmla="*/ 38395 h 170508"/>
                  <a:gd name="connsiteX5" fmla="*/ 55111 w 107513"/>
                  <a:gd name="connsiteY5" fmla="*/ 65403 h 170508"/>
                  <a:gd name="connsiteX6" fmla="*/ 74402 w 107513"/>
                  <a:gd name="connsiteY6" fmla="*/ 113631 h 170508"/>
                  <a:gd name="connsiteX7" fmla="*/ 57041 w 107513"/>
                  <a:gd name="connsiteY7" fmla="*/ 167646 h 170508"/>
                  <a:gd name="connsiteX8" fmla="*/ 4954 w 107513"/>
                  <a:gd name="connsiteY8" fmla="*/ 154142 h 170508"/>
                  <a:gd name="connsiteX0" fmla="*/ 2473 w 105032"/>
                  <a:gd name="connsiteY0" fmla="*/ 154142 h 170508"/>
                  <a:gd name="connsiteX1" fmla="*/ 12118 w 105032"/>
                  <a:gd name="connsiteY1" fmla="*/ 78907 h 170508"/>
                  <a:gd name="connsiteX2" fmla="*/ 44913 w 105032"/>
                  <a:gd name="connsiteY2" fmla="*/ 7529 h 170508"/>
                  <a:gd name="connsiteX3" fmla="*/ 102787 w 105032"/>
                  <a:gd name="connsiteY3" fmla="*/ 5600 h 170508"/>
                  <a:gd name="connsiteX4" fmla="*/ 89283 w 105032"/>
                  <a:gd name="connsiteY4" fmla="*/ 38395 h 170508"/>
                  <a:gd name="connsiteX5" fmla="*/ 52630 w 105032"/>
                  <a:gd name="connsiteY5" fmla="*/ 65403 h 170508"/>
                  <a:gd name="connsiteX6" fmla="*/ 71921 w 105032"/>
                  <a:gd name="connsiteY6" fmla="*/ 113631 h 170508"/>
                  <a:gd name="connsiteX7" fmla="*/ 54560 w 105032"/>
                  <a:gd name="connsiteY7" fmla="*/ 167646 h 170508"/>
                  <a:gd name="connsiteX8" fmla="*/ 2473 w 105032"/>
                  <a:gd name="connsiteY8" fmla="*/ 154142 h 170508"/>
                  <a:gd name="connsiteX0" fmla="*/ 2473 w 103798"/>
                  <a:gd name="connsiteY0" fmla="*/ 153515 h 169881"/>
                  <a:gd name="connsiteX1" fmla="*/ 12118 w 103798"/>
                  <a:gd name="connsiteY1" fmla="*/ 78280 h 169881"/>
                  <a:gd name="connsiteX2" fmla="*/ 44913 w 103798"/>
                  <a:gd name="connsiteY2" fmla="*/ 6902 h 169881"/>
                  <a:gd name="connsiteX3" fmla="*/ 102787 w 103798"/>
                  <a:gd name="connsiteY3" fmla="*/ 4973 h 169881"/>
                  <a:gd name="connsiteX4" fmla="*/ 79637 w 103798"/>
                  <a:gd name="connsiteY4" fmla="*/ 26194 h 169881"/>
                  <a:gd name="connsiteX5" fmla="*/ 52630 w 103798"/>
                  <a:gd name="connsiteY5" fmla="*/ 64776 h 169881"/>
                  <a:gd name="connsiteX6" fmla="*/ 71921 w 103798"/>
                  <a:gd name="connsiteY6" fmla="*/ 113004 h 169881"/>
                  <a:gd name="connsiteX7" fmla="*/ 54560 w 103798"/>
                  <a:gd name="connsiteY7" fmla="*/ 167019 h 169881"/>
                  <a:gd name="connsiteX8" fmla="*/ 2473 w 103798"/>
                  <a:gd name="connsiteY8" fmla="*/ 153515 h 169881"/>
                  <a:gd name="connsiteX0" fmla="*/ 2473 w 113197"/>
                  <a:gd name="connsiteY0" fmla="*/ 151975 h 168341"/>
                  <a:gd name="connsiteX1" fmla="*/ 12118 w 113197"/>
                  <a:gd name="connsiteY1" fmla="*/ 76740 h 168341"/>
                  <a:gd name="connsiteX2" fmla="*/ 44913 w 113197"/>
                  <a:gd name="connsiteY2" fmla="*/ 5362 h 168341"/>
                  <a:gd name="connsiteX3" fmla="*/ 112432 w 113197"/>
                  <a:gd name="connsiteY3" fmla="*/ 7291 h 168341"/>
                  <a:gd name="connsiteX4" fmla="*/ 79637 w 113197"/>
                  <a:gd name="connsiteY4" fmla="*/ 24654 h 168341"/>
                  <a:gd name="connsiteX5" fmla="*/ 52630 w 113197"/>
                  <a:gd name="connsiteY5" fmla="*/ 63236 h 168341"/>
                  <a:gd name="connsiteX6" fmla="*/ 71921 w 113197"/>
                  <a:gd name="connsiteY6" fmla="*/ 111464 h 168341"/>
                  <a:gd name="connsiteX7" fmla="*/ 54560 w 113197"/>
                  <a:gd name="connsiteY7" fmla="*/ 165479 h 168341"/>
                  <a:gd name="connsiteX8" fmla="*/ 2473 w 113197"/>
                  <a:gd name="connsiteY8" fmla="*/ 151975 h 168341"/>
                  <a:gd name="connsiteX0" fmla="*/ 2473 w 112829"/>
                  <a:gd name="connsiteY0" fmla="*/ 151975 h 168341"/>
                  <a:gd name="connsiteX1" fmla="*/ 12118 w 112829"/>
                  <a:gd name="connsiteY1" fmla="*/ 76740 h 168341"/>
                  <a:gd name="connsiteX2" fmla="*/ 44913 w 112829"/>
                  <a:gd name="connsiteY2" fmla="*/ 5362 h 168341"/>
                  <a:gd name="connsiteX3" fmla="*/ 112432 w 112829"/>
                  <a:gd name="connsiteY3" fmla="*/ 7291 h 168341"/>
                  <a:gd name="connsiteX4" fmla="*/ 71921 w 112829"/>
                  <a:gd name="connsiteY4" fmla="*/ 24654 h 168341"/>
                  <a:gd name="connsiteX5" fmla="*/ 52630 w 112829"/>
                  <a:gd name="connsiteY5" fmla="*/ 63236 h 168341"/>
                  <a:gd name="connsiteX6" fmla="*/ 71921 w 112829"/>
                  <a:gd name="connsiteY6" fmla="*/ 111464 h 168341"/>
                  <a:gd name="connsiteX7" fmla="*/ 54560 w 112829"/>
                  <a:gd name="connsiteY7" fmla="*/ 165479 h 168341"/>
                  <a:gd name="connsiteX8" fmla="*/ 2473 w 112829"/>
                  <a:gd name="connsiteY8" fmla="*/ 151975 h 168341"/>
                  <a:gd name="connsiteX0" fmla="*/ 2473 w 113177"/>
                  <a:gd name="connsiteY0" fmla="*/ 157013 h 173379"/>
                  <a:gd name="connsiteX1" fmla="*/ 12118 w 113177"/>
                  <a:gd name="connsiteY1" fmla="*/ 81778 h 173379"/>
                  <a:gd name="connsiteX2" fmla="*/ 44913 w 113177"/>
                  <a:gd name="connsiteY2" fmla="*/ 10400 h 173379"/>
                  <a:gd name="connsiteX3" fmla="*/ 112432 w 113177"/>
                  <a:gd name="connsiteY3" fmla="*/ 12329 h 173379"/>
                  <a:gd name="connsiteX4" fmla="*/ 71921 w 113177"/>
                  <a:gd name="connsiteY4" fmla="*/ 29692 h 173379"/>
                  <a:gd name="connsiteX5" fmla="*/ 52630 w 113177"/>
                  <a:gd name="connsiteY5" fmla="*/ 68274 h 173379"/>
                  <a:gd name="connsiteX6" fmla="*/ 71921 w 113177"/>
                  <a:gd name="connsiteY6" fmla="*/ 116502 h 173379"/>
                  <a:gd name="connsiteX7" fmla="*/ 54560 w 113177"/>
                  <a:gd name="connsiteY7" fmla="*/ 170517 h 173379"/>
                  <a:gd name="connsiteX8" fmla="*/ 2473 w 113177"/>
                  <a:gd name="connsiteY8" fmla="*/ 157013 h 173379"/>
                  <a:gd name="connsiteX0" fmla="*/ 1414 w 112118"/>
                  <a:gd name="connsiteY0" fmla="*/ 157013 h 164403"/>
                  <a:gd name="connsiteX1" fmla="*/ 11059 w 112118"/>
                  <a:gd name="connsiteY1" fmla="*/ 81778 h 164403"/>
                  <a:gd name="connsiteX2" fmla="*/ 43854 w 112118"/>
                  <a:gd name="connsiteY2" fmla="*/ 10400 h 164403"/>
                  <a:gd name="connsiteX3" fmla="*/ 111373 w 112118"/>
                  <a:gd name="connsiteY3" fmla="*/ 12329 h 164403"/>
                  <a:gd name="connsiteX4" fmla="*/ 70862 w 112118"/>
                  <a:gd name="connsiteY4" fmla="*/ 29692 h 164403"/>
                  <a:gd name="connsiteX5" fmla="*/ 51571 w 112118"/>
                  <a:gd name="connsiteY5" fmla="*/ 68274 h 164403"/>
                  <a:gd name="connsiteX6" fmla="*/ 70862 w 112118"/>
                  <a:gd name="connsiteY6" fmla="*/ 116502 h 164403"/>
                  <a:gd name="connsiteX7" fmla="*/ 38068 w 112118"/>
                  <a:gd name="connsiteY7" fmla="*/ 157014 h 164403"/>
                  <a:gd name="connsiteX8" fmla="*/ 1414 w 112118"/>
                  <a:gd name="connsiteY8" fmla="*/ 157013 h 1644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12118" h="164403">
                    <a:moveTo>
                      <a:pt x="1414" y="157013"/>
                    </a:moveTo>
                    <a:cubicBezTo>
                      <a:pt x="-3087" y="144474"/>
                      <a:pt x="3986" y="106213"/>
                      <a:pt x="11059" y="81778"/>
                    </a:cubicBezTo>
                    <a:cubicBezTo>
                      <a:pt x="18132" y="57343"/>
                      <a:pt x="27135" y="21975"/>
                      <a:pt x="43854" y="10400"/>
                    </a:cubicBezTo>
                    <a:cubicBezTo>
                      <a:pt x="60573" y="-1175"/>
                      <a:pt x="104943" y="-6319"/>
                      <a:pt x="111373" y="12329"/>
                    </a:cubicBezTo>
                    <a:cubicBezTo>
                      <a:pt x="117803" y="30977"/>
                      <a:pt x="80829" y="20368"/>
                      <a:pt x="70862" y="29692"/>
                    </a:cubicBezTo>
                    <a:cubicBezTo>
                      <a:pt x="60895" y="39016"/>
                      <a:pt x="51571" y="53806"/>
                      <a:pt x="51571" y="68274"/>
                    </a:cubicBezTo>
                    <a:cubicBezTo>
                      <a:pt x="51571" y="82742"/>
                      <a:pt x="70862" y="98497"/>
                      <a:pt x="70862" y="116502"/>
                    </a:cubicBezTo>
                    <a:cubicBezTo>
                      <a:pt x="70862" y="134507"/>
                      <a:pt x="49643" y="150262"/>
                      <a:pt x="38068" y="157014"/>
                    </a:cubicBezTo>
                    <a:cubicBezTo>
                      <a:pt x="26493" y="163766"/>
                      <a:pt x="5915" y="169552"/>
                      <a:pt x="1414" y="157013"/>
                    </a:cubicBezTo>
                    <a:close/>
                  </a:path>
                </a:pathLst>
              </a:custGeom>
              <a:solidFill>
                <a:srgbClr val="FACB9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/>
                <a:endParaRPr lang="en-US" sz="270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pic>
            <p:nvPicPr>
              <p:cNvPr id="21" name="Picture 20">
                <a:extLst>
                  <a:ext uri="{FF2B5EF4-FFF2-40B4-BE49-F238E27FC236}">
                    <a16:creationId xmlns:a16="http://schemas.microsoft.com/office/drawing/2014/main" id="{473E17DC-59D9-45FB-BDFD-0D886D3827F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6" cstate="print">
                <a:extLst>
                  <a:ext uri="{BEBA8EAE-BF5A-486C-A8C5-ECC9F3942E4B}">
                    <a14:imgProps xmlns:a14="http://schemas.microsoft.com/office/drawing/2010/main">
                      <a14:imgLayer r:embed="rId7">
                        <a14:imgEffect>
                          <a14:backgroundRemoval t="4407" b="93644" l="10000" r="90000">
                            <a14:foregroundMark x1="51333" y1="7966" x2="51333" y2="7966"/>
                            <a14:foregroundMark x1="52111" y1="4407" x2="52111" y2="4407"/>
                            <a14:foregroundMark x1="67889" y1="91695" x2="67889" y2="91695"/>
                            <a14:foregroundMark x1="74889" y1="91695" x2="74889" y2="91695"/>
                            <a14:foregroundMark x1="62333" y1="93644" x2="62333" y2="93644"/>
                            <a14:backgroundMark x1="67889" y1="46525" x2="67889" y2="46525"/>
                            <a14:backgroundMark x1="33444" y1="46695" x2="33444" y2="46695"/>
                          </a14:backgroundRemoval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rot="897532">
                <a:off x="2959880" y="2072559"/>
                <a:ext cx="1783355" cy="2338177"/>
              </a:xfrm>
              <a:prstGeom prst="rect">
                <a:avLst/>
              </a:prstGeom>
              <a:effectLst/>
            </p:spPr>
          </p:pic>
        </p:grpSp>
        <p:pic>
          <p:nvPicPr>
            <p:cNvPr id="23" name="Picture 22" descr="A picture containing indoor, wall, kitchenware, metal&#10;&#10;Description automatically generated">
              <a:extLst>
                <a:ext uri="{FF2B5EF4-FFF2-40B4-BE49-F238E27FC236}">
                  <a16:creationId xmlns:a16="http://schemas.microsoft.com/office/drawing/2014/main" id="{D679AF79-E1AE-4EA7-963B-57454C3F2A0C}"/>
                </a:ext>
              </a:extLst>
            </p:cNvPr>
            <p:cNvPicPr>
              <a:picLocks noChangeAspect="1"/>
            </p:cNvPicPr>
            <p:nvPr/>
          </p:nvPicPr>
          <p:blipFill>
            <a:blip r:embed="rId8" cstate="print">
              <a:extLst>
                <a:ext uri="{BEBA8EAE-BF5A-486C-A8C5-ECC9F3942E4B}">
                  <a14:imgProps xmlns:a14="http://schemas.microsoft.com/office/drawing/2010/main">
                    <a14:imgLayer r:embed="rId9">
                      <a14:imgEffect>
                        <a14:backgroundRemoval t="4234" b="95225" l="10000" r="90000">
                          <a14:foregroundMark x1="45568" y1="82342" x2="45568" y2="82342"/>
                          <a14:foregroundMark x1="51136" y1="85676" x2="51136" y2="85676"/>
                          <a14:foregroundMark x1="58295" y1="86216" x2="58295" y2="86216"/>
                          <a14:foregroundMark x1="54659" y1="82523" x2="54659" y2="82523"/>
                          <a14:foregroundMark x1="49545" y1="83514" x2="49545" y2="83514"/>
                          <a14:foregroundMark x1="66818" y1="83514" x2="66818" y2="83514"/>
                          <a14:foregroundMark x1="48864" y1="95315" x2="48864" y2="95315"/>
                          <a14:foregroundMark x1="77386" y1="4234" x2="77386" y2="4234"/>
                          <a14:foregroundMark x1="29091" y1="41261" x2="29091" y2="41261"/>
                          <a14:foregroundMark x1="71477" y1="29369" x2="71477" y2="29369"/>
                          <a14:backgroundMark x1="75341" y1="20270" x2="75341" y2="20270"/>
                          <a14:backgroundMark x1="77841" y1="17207" x2="77841" y2="17207"/>
                          <a14:backgroundMark x1="73523" y1="7658" x2="73523" y2="7658"/>
                          <a14:backgroundMark x1="26705" y1="6577" x2="26705" y2="6577"/>
                          <a14:backgroundMark x1="29773" y1="42162" x2="29773" y2="42162"/>
                          <a14:backgroundMark x1="35455" y1="49279" x2="35455" y2="49279"/>
                          <a14:backgroundMark x1="35000" y1="48198" x2="35000" y2="48198"/>
                          <a14:backgroundMark x1="32500" y1="45315" x2="32500" y2="45315"/>
                          <a14:backgroundMark x1="32273" y1="44775" x2="32273" y2="44775"/>
                          <a14:backgroundMark x1="32045" y1="44234" x2="32045" y2="44234"/>
                          <a14:backgroundMark x1="63636" y1="49279" x2="63636" y2="49279"/>
                          <a14:backgroundMark x1="64545" y1="49279" x2="64545" y2="49279"/>
                          <a14:backgroundMark x1="68864" y1="43333" x2="68864" y2="43333"/>
                          <a14:backgroundMark x1="67955" y1="43874" x2="67955" y2="43874"/>
                          <a14:backgroundMark x1="59432" y1="53333" x2="59432" y2="53333"/>
                          <a14:backgroundMark x1="61250" y1="51171" x2="61250" y2="51171"/>
                          <a14:backgroundMark x1="62159" y1="50450" x2="62159" y2="50450"/>
                          <a14:backgroundMark x1="66364" y1="45856" x2="66364" y2="45856"/>
                          <a14:backgroundMark x1="65455" y1="46757" x2="65455" y2="46757"/>
                          <a14:backgroundMark x1="64773" y1="47477" x2="64773" y2="47477"/>
                          <a14:backgroundMark x1="66818" y1="45315" x2="66818" y2="45315"/>
                          <a14:backgroundMark x1="66136" y1="46216" x2="66136" y2="46216"/>
                          <a14:backgroundMark x1="33864" y1="46577" x2="33864" y2="46577"/>
                          <a14:backgroundMark x1="32955" y1="45676" x2="32955" y2="45676"/>
                          <a14:backgroundMark x1="33182" y1="45856" x2="33182" y2="45856"/>
                          <a14:backgroundMark x1="34318" y1="47297" x2="34318" y2="47297"/>
                          <a14:backgroundMark x1="37841" y1="50811" x2="37841" y2="50811"/>
                          <a14:backgroundMark x1="37841" y1="50811" x2="37841" y2="50811"/>
                          <a14:backgroundMark x1="37386" y1="50270" x2="37386" y2="50270"/>
                          <a14:backgroundMark x1="38523" y1="50811" x2="38523" y2="50811"/>
                          <a14:backgroundMark x1="72841" y1="24865" x2="72841" y2="24865"/>
                          <a14:backgroundMark x1="29318" y1="41441" x2="29318" y2="41441"/>
                          <a14:backgroundMark x1="29091" y1="41441" x2="29091" y2="41441"/>
                          <a14:backgroundMark x1="29318" y1="41261" x2="29318" y2="41261"/>
                        </a14:backgroundRemoval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1179514">
              <a:off x="-379864" y="241824"/>
              <a:ext cx="2263213" cy="2854733"/>
            </a:xfrm>
            <a:prstGeom prst="rect">
              <a:avLst/>
            </a:prstGeom>
            <a:effectLst>
              <a:outerShdw blurRad="76200" dir="18900000" sy="23000" kx="-1200000" algn="bl" rotWithShape="0">
                <a:prstClr val="black">
                  <a:alpha val="20000"/>
                </a:prstClr>
              </a:outerShdw>
            </a:effectLst>
          </p:spPr>
        </p:pic>
      </p:grpSp>
      <p:pic>
        <p:nvPicPr>
          <p:cNvPr id="10" name="Picture 9" descr="A picture containing blur&#10;&#10;Description automatically generated">
            <a:extLst>
              <a:ext uri="{FF2B5EF4-FFF2-40B4-BE49-F238E27FC236}">
                <a16:creationId xmlns:a16="http://schemas.microsoft.com/office/drawing/2014/main" id="{AD93812A-052A-4502-9514-64395C406AB4}"/>
              </a:ext>
            </a:extLst>
          </p:cNvPr>
          <p:cNvPicPr>
            <a:picLocks noChangeAspect="1"/>
          </p:cNvPicPr>
          <p:nvPr/>
        </p:nvPicPr>
        <p:blipFill rotWithShape="1">
          <a:blip r:embed="rId10">
            <a:extLst>
              <a:ext uri="{BEBA8EAE-BF5A-486C-A8C5-ECC9F3942E4B}">
                <a14:imgProps xmlns:a14="http://schemas.microsoft.com/office/drawing/2010/main">
                  <a14:imgLayer r:embed="rId11">
                    <a14:imgEffect>
                      <a14:brightnessContrast contrast="-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t="34815" b="-1"/>
          <a:stretch/>
        </p:blipFill>
        <p:spPr>
          <a:xfrm rot="19370601">
            <a:off x="-2549465" y="-1016883"/>
            <a:ext cx="9144018" cy="8364429"/>
          </a:xfrm>
          <a:prstGeom prst="rect">
            <a:avLst/>
          </a:prstGeom>
        </p:spPr>
      </p:pic>
      <p:pic>
        <p:nvPicPr>
          <p:cNvPr id="4" name="Kazoom - Quincas Moreira">
            <a:hlinkClick r:id="" action="ppaction://media"/>
            <a:extLst>
              <a:ext uri="{FF2B5EF4-FFF2-40B4-BE49-F238E27FC236}">
                <a16:creationId xmlns:a16="http://schemas.microsoft.com/office/drawing/2014/main" id="{29D9E971-D4A9-4DCC-A963-063508AF0E0E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2"/>
          <a:stretch>
            <a:fillRect/>
          </a:stretch>
        </p:blipFill>
        <p:spPr>
          <a:xfrm>
            <a:off x="9144001" y="-884335"/>
            <a:ext cx="731045" cy="73104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859845614"/>
      </p:ext>
    </p:extLst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0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6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7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8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set>
                                      <p:cBhvr>
                                        <p:cTn id="9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" presetID="2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1000" tmFilter="0, 0; .2, .5; .8, .5; 1, 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2" dur="500" autoRev="1" fill="hold"/>
                                        <p:tgtEl>
                                          <p:spTgt spid="10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4" dur="231000" fill="hold"/>
                                        <p:tgtEl>
                                          <p:spTgt spid="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23171">
                <p:cTn id="15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4"/>
                </p:tgtEl>
              </p:cMediaNode>
            </p:audio>
          </p:childTnLst>
        </p:cTn>
      </p:par>
    </p:tnLst>
    <p:bldLst>
      <p:bldP spid="25" grpId="0" animBg="1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>
            <a:lum/>
            <a:extLst>
              <a:ext uri="{96DAC541-7B7A-43D3-8B79-37D633B846F1}">
                <asvg:svgBlip xmlns:asvg="http://schemas.microsoft.com/office/drawing/2016/SVG/main" xmlns="" r:embed="rId4"/>
              </a:ext>
            </a:extLst>
          </a:blip>
          <a:srcRect/>
          <a:stretch>
            <a:fillRect t="-10000" b="-79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2C5F54C6-7F47-83E6-5DBB-8BA2C28442B6}"/>
              </a:ext>
            </a:extLst>
          </p:cNvPr>
          <p:cNvSpPr txBox="1">
            <a:spLocks/>
          </p:cNvSpPr>
          <p:nvPr/>
        </p:nvSpPr>
        <p:spPr>
          <a:xfrm>
            <a:off x="3340190" y="4669430"/>
            <a:ext cx="11391900" cy="1176656"/>
          </a:xfrm>
          <a:prstGeom prst="rect">
            <a:avLst/>
          </a:prstGeom>
        </p:spPr>
        <p:txBody>
          <a:bodyPr>
            <a:normAutofit fontScale="92500" lnSpcReduction="10000"/>
          </a:bodyPr>
          <a:lstStyle>
            <a:lvl1pPr marL="342900" indent="-3429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endParaRPr kumimoji="0" lang="en-US" sz="8000" b="1" i="0" u="none" strike="noStrike" kern="1200" cap="none" spc="0" normalizeH="0" baseline="0" noProof="0" dirty="0">
              <a:ln>
                <a:noFill/>
              </a:ln>
              <a:solidFill>
                <a:srgbClr val="704B24"/>
              </a:solidFill>
              <a:effectLst/>
              <a:uLnTx/>
              <a:uFillTx/>
              <a:latin typeface="#9Slide05 Good Vibes Pro" panose="02000507080000020002" pitchFamily="2" charset="0"/>
              <a:ea typeface="+mn-ea"/>
              <a:cs typeface="+mn-cs"/>
            </a:endParaRPr>
          </a:p>
        </p:txBody>
      </p:sp>
      <p:sp>
        <p:nvSpPr>
          <p:cNvPr id="4" name="Content Placeholder 2">
            <a:extLst>
              <a:ext uri="{FF2B5EF4-FFF2-40B4-BE49-F238E27FC236}">
                <a16:creationId xmlns:a16="http://schemas.microsoft.com/office/drawing/2014/main" id="{0B8019AB-6BAE-E456-8CB1-02515930D254}"/>
              </a:ext>
            </a:extLst>
          </p:cNvPr>
          <p:cNvSpPr txBox="1">
            <a:spLocks/>
          </p:cNvSpPr>
          <p:nvPr/>
        </p:nvSpPr>
        <p:spPr>
          <a:xfrm>
            <a:off x="6629399" y="3062161"/>
            <a:ext cx="5029200" cy="210825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42900" indent="-3429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kumimoji="0" lang="en-US" sz="6000" b="0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#9Slide05 SVNCookie" panose="020B0606040200020203" pitchFamily="34" charset="0"/>
                <a:cs typeface="#9Slide04 Maitree Medium" panose="00000600000000000000" pitchFamily="2" charset="-34"/>
              </a:rPr>
              <a:t>Văn </a:t>
            </a:r>
            <a:r>
              <a:rPr kumimoji="0" lang="en-US" sz="6000" b="0" i="0" u="none" strike="noStrike" kern="1200" cap="none" spc="0" normalizeH="0" baseline="0" noProof="0" dirty="0" err="1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#9Slide05 SVNCookie" panose="020B0606040200020203" pitchFamily="34" charset="0"/>
                <a:cs typeface="#9Slide04 Maitree Medium" panose="00000600000000000000" pitchFamily="2" charset="-34"/>
              </a:rPr>
              <a:t>bản</a:t>
            </a:r>
            <a:endParaRPr kumimoji="0" lang="en-US" sz="6000" b="0" i="0" u="none" strike="noStrike" kern="1200" cap="none" spc="0" normalizeH="0" baseline="0" noProof="0" dirty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#9Slide05 SVNCookie" panose="020B0606040200020203" pitchFamily="34" charset="0"/>
              <a:cs typeface="#9Slide04 Maitree Medium" panose="00000600000000000000" pitchFamily="2" charset="-34"/>
            </a:endParaRPr>
          </a:p>
        </p:txBody>
      </p:sp>
      <p:sp>
        <p:nvSpPr>
          <p:cNvPr id="5" name="Content Placeholder 2">
            <a:extLst>
              <a:ext uri="{FF2B5EF4-FFF2-40B4-BE49-F238E27FC236}">
                <a16:creationId xmlns:a16="http://schemas.microsoft.com/office/drawing/2014/main" id="{B7C86D1E-FC5D-C6B3-8332-9F8F6F554833}"/>
              </a:ext>
            </a:extLst>
          </p:cNvPr>
          <p:cNvSpPr txBox="1">
            <a:spLocks/>
          </p:cNvSpPr>
          <p:nvPr/>
        </p:nvSpPr>
        <p:spPr>
          <a:xfrm>
            <a:off x="5261507" y="5914693"/>
            <a:ext cx="7383985" cy="130254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42900" indent="-3429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en-US" sz="5400" b="1" noProof="0" dirty="0">
                <a:solidFill>
                  <a:schemeClr val="bg1"/>
                </a:solidFill>
                <a:latin typeface="#9Slide05 Fourth Medium" panose="00000600000000000000" pitchFamily="2" charset="0"/>
              </a:rPr>
              <a:t>Ren-</a:t>
            </a:r>
            <a:r>
              <a:rPr lang="en-US" sz="5400" b="1" noProof="0" dirty="0" err="1">
                <a:solidFill>
                  <a:schemeClr val="bg1"/>
                </a:solidFill>
                <a:latin typeface="#9Slide05 Fourth Medium" panose="00000600000000000000" pitchFamily="2" charset="0"/>
              </a:rPr>
              <a:t>sâm</a:t>
            </a:r>
            <a:r>
              <a:rPr lang="en-US" sz="5400" b="1" noProof="0" dirty="0">
                <a:solidFill>
                  <a:schemeClr val="bg1"/>
                </a:solidFill>
                <a:latin typeface="#9Slide05 Fourth Medium" panose="00000600000000000000" pitchFamily="2" charset="0"/>
              </a:rPr>
              <a:t> </a:t>
            </a:r>
            <a:r>
              <a:rPr lang="en-US" sz="5400" b="1" noProof="0" dirty="0" err="1">
                <a:solidFill>
                  <a:schemeClr val="bg1"/>
                </a:solidFill>
                <a:latin typeface="#9Slide05 Fourth Medium" panose="00000600000000000000" pitchFamily="2" charset="0"/>
              </a:rPr>
              <a:t>Rít</a:t>
            </a:r>
            <a:endParaRPr kumimoji="0" lang="en-US" sz="5400" b="1" i="0" u="none" strike="noStrike" kern="1200" cap="none" spc="0" normalizeH="0" baseline="0" noProof="0" dirty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#9Slide05 Fourth Medium" panose="00000600000000000000" pitchFamily="2" charset="0"/>
            </a:endParaRPr>
          </a:p>
        </p:txBody>
      </p:sp>
      <p:sp>
        <p:nvSpPr>
          <p:cNvPr id="6" name="Content Placeholder 2">
            <a:extLst>
              <a:ext uri="{FF2B5EF4-FFF2-40B4-BE49-F238E27FC236}">
                <a16:creationId xmlns:a16="http://schemas.microsoft.com/office/drawing/2014/main" id="{160C3BB2-2B5D-5507-3DDC-213D7E46BBFF}"/>
              </a:ext>
            </a:extLst>
          </p:cNvPr>
          <p:cNvSpPr txBox="1">
            <a:spLocks/>
          </p:cNvSpPr>
          <p:nvPr/>
        </p:nvSpPr>
        <p:spPr>
          <a:xfrm>
            <a:off x="460907" y="4295956"/>
            <a:ext cx="17670985" cy="246423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42900" indent="-3429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en-US" sz="7200" dirty="0" err="1">
                <a:solidFill>
                  <a:schemeClr val="bg1"/>
                </a:solidFill>
                <a:latin typeface="#9Slide07 IcielCrocante" panose="02000000000000000000" pitchFamily="2" charset="0"/>
              </a:rPr>
              <a:t>Cách</a:t>
            </a:r>
            <a:r>
              <a:rPr lang="en-US" sz="7200" dirty="0">
                <a:solidFill>
                  <a:schemeClr val="bg1"/>
                </a:solidFill>
                <a:latin typeface="#9Slide07 IcielCrocante" panose="02000000000000000000" pitchFamily="2" charset="0"/>
              </a:rPr>
              <a:t> </a:t>
            </a:r>
            <a:r>
              <a:rPr lang="en-US" sz="7200" dirty="0" err="1">
                <a:solidFill>
                  <a:schemeClr val="bg1"/>
                </a:solidFill>
                <a:latin typeface="#9Slide07 IcielCrocante" panose="02000000000000000000" pitchFamily="2" charset="0"/>
              </a:rPr>
              <a:t>suy</a:t>
            </a:r>
            <a:r>
              <a:rPr lang="en-US" sz="7200" dirty="0">
                <a:solidFill>
                  <a:schemeClr val="bg1"/>
                </a:solidFill>
                <a:latin typeface="#9Slide07 IcielCrocante" panose="02000000000000000000" pitchFamily="2" charset="0"/>
              </a:rPr>
              <a:t> </a:t>
            </a:r>
            <a:r>
              <a:rPr lang="en-US" sz="7200" dirty="0" err="1">
                <a:solidFill>
                  <a:schemeClr val="bg1"/>
                </a:solidFill>
                <a:latin typeface="#9Slide07 IcielCrocante" panose="02000000000000000000" pitchFamily="2" charset="0"/>
              </a:rPr>
              <a:t>luận</a:t>
            </a:r>
            <a:endParaRPr kumimoji="0" lang="en-US" sz="7200" i="0" u="none" strike="noStrike" kern="1200" cap="none" spc="0" normalizeH="0" baseline="0" noProof="0" dirty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#9Slide07 IcielCrocante" panose="02000000000000000000" pitchFamily="2" charset="0"/>
            </a:endParaRPr>
          </a:p>
        </p:txBody>
      </p:sp>
      <p:sp>
        <p:nvSpPr>
          <p:cNvPr id="12" name="Title 1">
            <a:extLst>
              <a:ext uri="{FF2B5EF4-FFF2-40B4-BE49-F238E27FC236}">
                <a16:creationId xmlns:a16="http://schemas.microsoft.com/office/drawing/2014/main" id="{52A6BEEC-6F79-A79F-8161-19858947A1B7}"/>
              </a:ext>
            </a:extLst>
          </p:cNvPr>
          <p:cNvSpPr txBox="1">
            <a:spLocks/>
          </p:cNvSpPr>
          <p:nvPr/>
        </p:nvSpPr>
        <p:spPr>
          <a:xfrm>
            <a:off x="1600200" y="318961"/>
            <a:ext cx="14706600" cy="2743200"/>
          </a:xfrm>
          <a:prstGeom prst="rect">
            <a:avLst/>
          </a:prstGeom>
        </p:spPr>
        <p:txBody>
          <a:bodyPr>
            <a:normAutofit fontScale="92500" lnSpcReduction="10000"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ctr" defTabSz="914400" rtl="0" eaLnBrk="1" fontAlgn="auto" latinLnBrk="0" hangingPunct="1"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600" b="1" i="0" u="none" strike="noStrike" kern="1200" cap="none" spc="0" normalizeH="0" baseline="0" noProof="0" dirty="0" err="1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#9Slide05 SVNBulgary" pitchFamily="2" charset="0"/>
                <a:cs typeface="#9Slide04 Maitree SemiBold" panose="00000700000000000000" pitchFamily="2" charset="-34"/>
              </a:rPr>
              <a:t>Bài</a:t>
            </a:r>
            <a:r>
              <a:rPr kumimoji="0" lang="en-US" sz="6600" b="1" i="0" u="none" strike="noStrike" kern="1200" cap="none" spc="0" normalizeH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#9Slide05 SVNBulgary" pitchFamily="2" charset="0"/>
                <a:cs typeface="#9Slide04 Maitree SemiBold" panose="00000700000000000000" pitchFamily="2" charset="-34"/>
              </a:rPr>
              <a:t> </a:t>
            </a:r>
            <a:r>
              <a:rPr lang="en-US" sz="6600" b="1" dirty="0">
                <a:solidFill>
                  <a:schemeClr val="bg1"/>
                </a:solidFill>
                <a:latin typeface="#9Slide05 SVNBulgary" pitchFamily="2" charset="0"/>
                <a:cs typeface="#9Slide04 Maitree SemiBold" panose="00000700000000000000" pitchFamily="2" charset="-34"/>
              </a:rPr>
              <a:t>7. </a:t>
            </a:r>
          </a:p>
          <a:p>
            <a:pPr marL="0" marR="0" lvl="0" indent="0" algn="ctr" defTabSz="914400" rtl="0" eaLnBrk="1" fontAlgn="auto" latinLnBrk="0" hangingPunct="1"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600" b="1" i="0" u="none" strike="noStrike" kern="1200" cap="none" spc="0" normalizeH="0" noProof="0" dirty="0" err="1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#9Slide05 SVNBulgary" pitchFamily="2" charset="0"/>
                <a:cs typeface="#9Slide04 Maitree SemiBold" panose="00000700000000000000" pitchFamily="2" charset="-34"/>
              </a:rPr>
              <a:t>Hành</a:t>
            </a:r>
            <a:r>
              <a:rPr kumimoji="0" lang="en-US" sz="6600" b="1" i="0" u="none" strike="noStrike" kern="1200" cap="none" spc="0" normalizeH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#9Slide05 SVNBulgary" pitchFamily="2" charset="0"/>
                <a:cs typeface="#9Slide04 Maitree SemiBold" panose="00000700000000000000" pitchFamily="2" charset="-34"/>
              </a:rPr>
              <a:t> </a:t>
            </a:r>
            <a:r>
              <a:rPr kumimoji="0" lang="en-US" sz="6600" b="1" i="0" u="none" strike="noStrike" kern="1200" cap="none" spc="0" normalizeH="0" noProof="0" dirty="0" err="1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#9Slide05 SVNBulgary" pitchFamily="2" charset="0"/>
                <a:cs typeface="#9Slide04 Maitree SemiBold" panose="00000700000000000000" pitchFamily="2" charset="-34"/>
              </a:rPr>
              <a:t>trình</a:t>
            </a:r>
            <a:r>
              <a:rPr kumimoji="0" lang="en-US" sz="6600" b="1" i="0" u="none" strike="noStrike" kern="1200" cap="none" spc="0" normalizeH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#9Slide05 SVNBulgary" pitchFamily="2" charset="0"/>
                <a:cs typeface="#9Slide04 Maitree SemiBold" panose="00000700000000000000" pitchFamily="2" charset="-34"/>
              </a:rPr>
              <a:t> </a:t>
            </a:r>
            <a:r>
              <a:rPr kumimoji="0" lang="en-US" sz="6600" b="1" i="0" u="none" strike="noStrike" kern="1200" cap="none" spc="0" normalizeH="0" noProof="0" dirty="0" err="1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#9Slide05 SVNBulgary" pitchFamily="2" charset="0"/>
                <a:cs typeface="#9Slide04 Maitree SemiBold" panose="00000700000000000000" pitchFamily="2" charset="-34"/>
              </a:rPr>
              <a:t>khám</a:t>
            </a:r>
            <a:r>
              <a:rPr kumimoji="0" lang="en-US" sz="6600" b="1" i="0" u="none" strike="noStrike" kern="1200" cap="none" spc="0" normalizeH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#9Slide05 SVNBulgary" pitchFamily="2" charset="0"/>
                <a:cs typeface="#9Slide04 Maitree SemiBold" panose="00000700000000000000" pitchFamily="2" charset="-34"/>
              </a:rPr>
              <a:t> </a:t>
            </a:r>
            <a:r>
              <a:rPr kumimoji="0" lang="en-US" sz="6600" b="1" i="0" u="none" strike="noStrike" kern="1200" cap="none" spc="0" normalizeH="0" noProof="0" dirty="0" err="1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#9Slide05 SVNBulgary" pitchFamily="2" charset="0"/>
                <a:cs typeface="#9Slide04 Maitree SemiBold" panose="00000700000000000000" pitchFamily="2" charset="-34"/>
              </a:rPr>
              <a:t>phá</a:t>
            </a:r>
            <a:r>
              <a:rPr kumimoji="0" lang="en-US" sz="6600" b="1" i="0" u="none" strike="noStrike" kern="1200" cap="none" spc="0" normalizeH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#9Slide05 SVNBulgary" pitchFamily="2" charset="0"/>
                <a:cs typeface="#9Slide04 Maitree SemiBold" panose="00000700000000000000" pitchFamily="2" charset="-34"/>
              </a:rPr>
              <a:t> </a:t>
            </a:r>
            <a:r>
              <a:rPr kumimoji="0" lang="en-US" sz="6600" b="1" i="0" u="none" strike="noStrike" kern="1200" cap="none" spc="0" normalizeH="0" noProof="0" dirty="0" err="1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#9Slide05 SVNBulgary" pitchFamily="2" charset="0"/>
                <a:cs typeface="#9Slide04 Maitree SemiBold" panose="00000700000000000000" pitchFamily="2" charset="-34"/>
              </a:rPr>
              <a:t>sự</a:t>
            </a:r>
            <a:r>
              <a:rPr kumimoji="0" lang="en-US" sz="6600" b="1" i="0" u="none" strike="noStrike" kern="1200" cap="none" spc="0" normalizeH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#9Slide05 SVNBulgary" pitchFamily="2" charset="0"/>
                <a:cs typeface="#9Slide04 Maitree SemiBold" panose="00000700000000000000" pitchFamily="2" charset="-34"/>
              </a:rPr>
              <a:t> </a:t>
            </a:r>
            <a:r>
              <a:rPr kumimoji="0" lang="en-US" sz="6600" b="1" i="0" u="none" strike="noStrike" kern="1200" cap="none" spc="0" normalizeH="0" noProof="0" dirty="0" err="1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#9Slide05 SVNBulgary" pitchFamily="2" charset="0"/>
                <a:cs typeface="#9Slide04 Maitree SemiBold" panose="00000700000000000000" pitchFamily="2" charset="-34"/>
              </a:rPr>
              <a:t>thật</a:t>
            </a:r>
            <a:endParaRPr kumimoji="0" lang="en-US" sz="6600" b="1" i="0" u="none" strike="noStrike" kern="1200" cap="none" spc="0" normalizeH="0" noProof="0" dirty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#9Slide05 SVNBulgary" pitchFamily="2" charset="0"/>
              <a:cs typeface="#9Slide04 Maitree SemiBold" panose="00000700000000000000" pitchFamily="2" charset="-34"/>
            </a:endParaRPr>
          </a:p>
          <a:p>
            <a:pPr marL="0" marR="0" lvl="0" indent="0" algn="ctr" defTabSz="914400" rtl="0" eaLnBrk="1" fontAlgn="auto" latinLnBrk="0" hangingPunct="1"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6600" b="1" baseline="0" dirty="0">
                <a:solidFill>
                  <a:schemeClr val="bg1"/>
                </a:solidFill>
                <a:latin typeface="#9Slide05 SVNBulgary" pitchFamily="2" charset="0"/>
                <a:cs typeface="#9Slide04 Maitree SemiBold" panose="00000700000000000000" pitchFamily="2" charset="-34"/>
              </a:rPr>
              <a:t>(</a:t>
            </a:r>
            <a:r>
              <a:rPr lang="en-US" sz="6600" b="1" baseline="0" dirty="0" err="1">
                <a:solidFill>
                  <a:schemeClr val="bg1"/>
                </a:solidFill>
                <a:latin typeface="#9Slide05 SVNBulgary" pitchFamily="2" charset="0"/>
                <a:cs typeface="#9Slide04 Maitree SemiBold" panose="00000700000000000000" pitchFamily="2" charset="-34"/>
              </a:rPr>
              <a:t>Truyện</a:t>
            </a:r>
            <a:r>
              <a:rPr lang="en-US" sz="6600" b="1" dirty="0">
                <a:solidFill>
                  <a:schemeClr val="bg1"/>
                </a:solidFill>
                <a:latin typeface="#9Slide05 SVNBulgary" pitchFamily="2" charset="0"/>
                <a:cs typeface="#9Slide04 Maitree SemiBold" panose="00000700000000000000" pitchFamily="2" charset="-34"/>
              </a:rPr>
              <a:t> </a:t>
            </a:r>
            <a:r>
              <a:rPr lang="en-US" sz="6600" b="1" dirty="0" err="1">
                <a:solidFill>
                  <a:schemeClr val="bg1"/>
                </a:solidFill>
                <a:latin typeface="#9Slide05 SVNBulgary" pitchFamily="2" charset="0"/>
                <a:cs typeface="#9Slide04 Maitree SemiBold" panose="00000700000000000000" pitchFamily="2" charset="-34"/>
              </a:rPr>
              <a:t>trinh</a:t>
            </a:r>
            <a:r>
              <a:rPr lang="en-US" sz="6600" b="1" dirty="0">
                <a:solidFill>
                  <a:schemeClr val="bg1"/>
                </a:solidFill>
                <a:latin typeface="#9Slide05 SVNBulgary" pitchFamily="2" charset="0"/>
                <a:cs typeface="#9Slide04 Maitree SemiBold" panose="00000700000000000000" pitchFamily="2" charset="-34"/>
              </a:rPr>
              <a:t> </a:t>
            </a:r>
            <a:r>
              <a:rPr lang="en-US" sz="6600" b="1" dirty="0" err="1">
                <a:solidFill>
                  <a:schemeClr val="bg1"/>
                </a:solidFill>
                <a:latin typeface="#9Slide05 SVNBulgary" pitchFamily="2" charset="0"/>
                <a:cs typeface="#9Slide04 Maitree SemiBold" panose="00000700000000000000" pitchFamily="2" charset="-34"/>
              </a:rPr>
              <a:t>thám</a:t>
            </a:r>
            <a:r>
              <a:rPr lang="en-US" sz="6600" b="1" dirty="0">
                <a:solidFill>
                  <a:schemeClr val="bg1"/>
                </a:solidFill>
                <a:latin typeface="#9Slide05 SVNBulgary" pitchFamily="2" charset="0"/>
                <a:cs typeface="#9Slide04 Maitree SemiBold" panose="00000700000000000000" pitchFamily="2" charset="-34"/>
              </a:rPr>
              <a:t>)</a:t>
            </a:r>
            <a:endParaRPr kumimoji="0" lang="en-US" sz="6600" b="1" i="0" u="none" strike="noStrike" kern="1200" cap="none" spc="0" normalizeH="0" baseline="0" noProof="0" dirty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#9Slide05 SVNBulgary" pitchFamily="2" charset="0"/>
              <a:cs typeface="#9Slide04 Maitree SemiBold" panose="00000700000000000000" pitchFamily="2" charset="-34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921815" y="7604460"/>
            <a:ext cx="9144000" cy="369332"/>
          </a:xfrm>
          <a:prstGeom prst="rect">
            <a:avLst/>
          </a:prstGeom>
        </p:spPr>
        <p:txBody>
          <a:bodyPr>
            <a:spAutoFit/>
          </a:bodyPr>
          <a:lstStyle/>
          <a:p>
            <a:endParaRPr lang="vi-VN" b="0" i="0" dirty="0">
              <a:solidFill>
                <a:srgbClr val="000000"/>
              </a:solidFill>
              <a:effectLst/>
              <a:latin typeface="Open Sans"/>
            </a:endParaRPr>
          </a:p>
        </p:txBody>
      </p:sp>
      <p:sp>
        <p:nvSpPr>
          <p:cNvPr id="8" name="Freeform 3">
            <a:extLst>
              <a:ext uri="{FF2B5EF4-FFF2-40B4-BE49-F238E27FC236}">
                <a16:creationId xmlns:a16="http://schemas.microsoft.com/office/drawing/2014/main" id="{55C11A27-3ACC-3722-348B-666F95352815}"/>
              </a:ext>
            </a:extLst>
          </p:cNvPr>
          <p:cNvSpPr/>
          <p:nvPr/>
        </p:nvSpPr>
        <p:spPr>
          <a:xfrm>
            <a:off x="-59612" y="866888"/>
            <a:ext cx="6448503" cy="9448355"/>
          </a:xfrm>
          <a:custGeom>
            <a:avLst/>
            <a:gdLst/>
            <a:ahLst/>
            <a:cxnLst/>
            <a:rect l="l" t="t" r="r" b="b"/>
            <a:pathLst>
              <a:path w="4338624" h="6356958">
                <a:moveTo>
                  <a:pt x="0" y="0"/>
                </a:moveTo>
                <a:lnTo>
                  <a:pt x="4338624" y="0"/>
                </a:lnTo>
                <a:lnTo>
                  <a:pt x="4338624" y="6356958"/>
                </a:lnTo>
                <a:lnTo>
                  <a:pt x="0" y="6356958"/>
                </a:lnTo>
                <a:lnTo>
                  <a:pt x="0" y="0"/>
                </a:lnTo>
                <a:close/>
              </a:path>
            </a:pathLst>
          </a:custGeom>
          <a:blipFill>
            <a:blip r:embed="rId5"/>
            <a:stretch>
              <a:fillRect/>
            </a:stretch>
          </a:blipFill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2641281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/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1">
            <a:hlinkClick r:id="rId2" action="ppaction://hlinksldjump"/>
            <a:extLst>
              <a:ext uri="{FF2B5EF4-FFF2-40B4-BE49-F238E27FC236}">
                <a16:creationId xmlns:a16="http://schemas.microsoft.com/office/drawing/2014/main" id="{80ED5BAD-A1E2-490D-9892-68DA2057BBDD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108231" y="2886233"/>
            <a:ext cx="2587977" cy="2587977"/>
          </a:xfrm>
          <a:prstGeom prst="rect">
            <a:avLst/>
          </a:prstGeom>
        </p:spPr>
      </p:pic>
      <p:pic>
        <p:nvPicPr>
          <p:cNvPr id="10" name="2">
            <a:hlinkClick r:id="rId4" action="ppaction://hlinksldjump"/>
            <a:extLst>
              <a:ext uri="{FF2B5EF4-FFF2-40B4-BE49-F238E27FC236}">
                <a16:creationId xmlns:a16="http://schemas.microsoft.com/office/drawing/2014/main" id="{99781CBC-2509-459E-A104-64A0B61B0100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5912775" y="2886233"/>
            <a:ext cx="2587977" cy="2587977"/>
          </a:xfrm>
          <a:prstGeom prst="rect">
            <a:avLst/>
          </a:prstGeom>
        </p:spPr>
      </p:pic>
      <p:pic>
        <p:nvPicPr>
          <p:cNvPr id="11" name="3">
            <a:hlinkClick r:id="rId6" action="ppaction://hlinksldjump"/>
            <a:extLst>
              <a:ext uri="{FF2B5EF4-FFF2-40B4-BE49-F238E27FC236}">
                <a16:creationId xmlns:a16="http://schemas.microsoft.com/office/drawing/2014/main" id="{B519C14B-E757-4CA0-AC30-0230036AE013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9717320" y="2886233"/>
            <a:ext cx="2587977" cy="2587977"/>
          </a:xfrm>
          <a:prstGeom prst="rect">
            <a:avLst/>
          </a:prstGeom>
        </p:spPr>
      </p:pic>
      <p:pic>
        <p:nvPicPr>
          <p:cNvPr id="12" name="4">
            <a:hlinkClick r:id="rId8" action="ppaction://hlinksldjump"/>
            <a:extLst>
              <a:ext uri="{FF2B5EF4-FFF2-40B4-BE49-F238E27FC236}">
                <a16:creationId xmlns:a16="http://schemas.microsoft.com/office/drawing/2014/main" id="{73D3FC36-6F7F-4B29-8281-C1C0E8641CC7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13521864" y="2886233"/>
            <a:ext cx="2587977" cy="2587977"/>
          </a:xfrm>
          <a:prstGeom prst="rect">
            <a:avLst/>
          </a:prstGeom>
        </p:spPr>
      </p:pic>
      <p:pic>
        <p:nvPicPr>
          <p:cNvPr id="20" name="5">
            <a:hlinkClick r:id="rId10" action="ppaction://hlinksldjump"/>
            <a:extLst>
              <a:ext uri="{FF2B5EF4-FFF2-40B4-BE49-F238E27FC236}">
                <a16:creationId xmlns:a16="http://schemas.microsoft.com/office/drawing/2014/main" id="{3103D7D5-8813-45DA-9877-01A4DC80BA82}"/>
              </a:ext>
            </a:extLst>
          </p:cNvPr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2108231" y="6446015"/>
            <a:ext cx="2587977" cy="2578832"/>
          </a:xfrm>
          <a:prstGeom prst="rect">
            <a:avLst/>
          </a:prstGeom>
        </p:spPr>
      </p:pic>
      <p:pic>
        <p:nvPicPr>
          <p:cNvPr id="21" name="6">
            <a:hlinkClick r:id="rId12" action="ppaction://hlinksldjump"/>
            <a:extLst>
              <a:ext uri="{FF2B5EF4-FFF2-40B4-BE49-F238E27FC236}">
                <a16:creationId xmlns:a16="http://schemas.microsoft.com/office/drawing/2014/main" id="{CA14DC12-5E0B-4BED-8BF6-63D0D61FAE94}"/>
              </a:ext>
            </a:extLst>
          </p:cNvPr>
          <p:cNvPicPr>
            <a:picLocks noChangeAspect="1"/>
          </p:cNvPicPr>
          <p:nvPr/>
        </p:nvPicPr>
        <p:blipFill>
          <a:blip r:embed="rId13"/>
          <a:stretch>
            <a:fillRect/>
          </a:stretch>
        </p:blipFill>
        <p:spPr>
          <a:xfrm>
            <a:off x="5912775" y="6446014"/>
            <a:ext cx="2587977" cy="2578832"/>
          </a:xfrm>
          <a:prstGeom prst="rect">
            <a:avLst/>
          </a:prstGeom>
        </p:spPr>
      </p:pic>
      <p:pic>
        <p:nvPicPr>
          <p:cNvPr id="77" name="7">
            <a:hlinkClick r:id="rId14" action="ppaction://hlinksldjump"/>
            <a:extLst>
              <a:ext uri="{FF2B5EF4-FFF2-40B4-BE49-F238E27FC236}">
                <a16:creationId xmlns:a16="http://schemas.microsoft.com/office/drawing/2014/main" id="{AB52E6A0-1528-4F4D-9E1D-6A453F74C34F}"/>
              </a:ext>
            </a:extLst>
          </p:cNvPr>
          <p:cNvPicPr>
            <a:picLocks noChangeAspect="1"/>
          </p:cNvPicPr>
          <p:nvPr/>
        </p:nvPicPr>
        <p:blipFill>
          <a:blip r:embed="rId15"/>
          <a:stretch>
            <a:fillRect/>
          </a:stretch>
        </p:blipFill>
        <p:spPr>
          <a:xfrm>
            <a:off x="9717320" y="6446014"/>
            <a:ext cx="2587977" cy="2578832"/>
          </a:xfrm>
          <a:prstGeom prst="rect">
            <a:avLst/>
          </a:prstGeom>
        </p:spPr>
      </p:pic>
      <p:pic>
        <p:nvPicPr>
          <p:cNvPr id="78" name="8">
            <a:hlinkClick r:id="rId16" action="ppaction://hlinksldjump"/>
            <a:extLst>
              <a:ext uri="{FF2B5EF4-FFF2-40B4-BE49-F238E27FC236}">
                <a16:creationId xmlns:a16="http://schemas.microsoft.com/office/drawing/2014/main" id="{3EBB599B-1AEA-4918-899D-B0131C59FB8E}"/>
              </a:ext>
            </a:extLst>
          </p:cNvPr>
          <p:cNvPicPr>
            <a:picLocks noChangeAspect="1"/>
          </p:cNvPicPr>
          <p:nvPr/>
        </p:nvPicPr>
        <p:blipFill>
          <a:blip r:embed="rId17"/>
          <a:stretch>
            <a:fillRect/>
          </a:stretch>
        </p:blipFill>
        <p:spPr>
          <a:xfrm>
            <a:off x="13521864" y="6446014"/>
            <a:ext cx="2587977" cy="2578832"/>
          </a:xfrm>
          <a:prstGeom prst="rect">
            <a:avLst/>
          </a:prstGeom>
        </p:spPr>
      </p:pic>
      <p:sp>
        <p:nvSpPr>
          <p:cNvPr id="79" name="Action Button: Return 78">
            <a:hlinkClick r:id="rId18" action="ppaction://hlinksldjump" highlightClick="1"/>
            <a:extLst>
              <a:ext uri="{FF2B5EF4-FFF2-40B4-BE49-F238E27FC236}">
                <a16:creationId xmlns:a16="http://schemas.microsoft.com/office/drawing/2014/main" id="{3D402F4D-C10D-427E-B5B5-2BC2339130F7}"/>
              </a:ext>
            </a:extLst>
          </p:cNvPr>
          <p:cNvSpPr/>
          <p:nvPr/>
        </p:nvSpPr>
        <p:spPr>
          <a:xfrm rot="16200000">
            <a:off x="16986738" y="8978118"/>
            <a:ext cx="1301262" cy="1301262"/>
          </a:xfrm>
          <a:prstGeom prst="actionButtonReturn">
            <a:avLst/>
          </a:prstGeom>
          <a:solidFill>
            <a:srgbClr val="FFC000"/>
          </a:solidFill>
          <a:ln>
            <a:noFill/>
          </a:ln>
          <a:effectLst>
            <a:outerShdw blurRad="57785" dist="33020" dir="318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brightRoom" dir="t">
              <a:rot lat="0" lon="0" rev="600000"/>
            </a:lightRig>
          </a:scene3d>
          <a:sp3d prstMaterial="metal">
            <a:bevelT w="38100" h="57150"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37160" tIns="68580" rIns="137160" bIns="6858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685800"/>
            <a:endParaRPr lang="en-US" sz="2700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81" name="Rectangle: Rounded Corners 80">
            <a:extLst>
              <a:ext uri="{FF2B5EF4-FFF2-40B4-BE49-F238E27FC236}">
                <a16:creationId xmlns:a16="http://schemas.microsoft.com/office/drawing/2014/main" id="{73F722C6-2144-465A-8B20-4FE3AF7EF1A2}"/>
              </a:ext>
            </a:extLst>
          </p:cNvPr>
          <p:cNvSpPr/>
          <p:nvPr/>
        </p:nvSpPr>
        <p:spPr>
          <a:xfrm>
            <a:off x="3701315" y="650633"/>
            <a:ext cx="10885371" cy="1654973"/>
          </a:xfrm>
          <a:prstGeom prst="roundRect">
            <a:avLst>
              <a:gd name="adj" fmla="val 22647"/>
            </a:avLst>
          </a:prstGeom>
          <a:solidFill>
            <a:srgbClr val="C00000"/>
          </a:solidFill>
          <a:ln>
            <a:noFill/>
          </a:ln>
          <a:effectLst>
            <a:outerShdw blurRad="50800" dist="38100" dir="16200000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 prstMaterial="matte">
            <a:bevelT w="381000" prst="coolSlant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/>
            <a:r>
              <a:rPr lang="en-US" sz="4200" b="1" dirty="0">
                <a:ln/>
                <a:solidFill>
                  <a:prstClr val="white"/>
                </a:solidFill>
                <a:effectLst>
                  <a:innerShdw blurRad="63500" dist="50800" dir="5400000">
                    <a:prstClr val="black">
                      <a:alpha val="50000"/>
                    </a:prstClr>
                  </a:innerShdw>
                </a:effectLst>
                <a:latin typeface="UTM Banque" panose="02040603050506020204" pitchFamily="18" charset="0"/>
              </a:rPr>
              <a:t>HÃY CHỌN CÁC TRÁI BÓNG</a:t>
            </a:r>
          </a:p>
        </p:txBody>
      </p:sp>
    </p:spTree>
    <p:extLst>
      <p:ext uri="{BB962C8B-B14F-4D97-AF65-F5344CB8AC3E}">
        <p14:creationId xmlns:p14="http://schemas.microsoft.com/office/powerpoint/2010/main" val="3974887281"/>
      </p:ext>
    </p:extLst>
  </p:cSld>
  <p:clrMapOvr>
    <a:masterClrMapping/>
  </p:clrMapOvr>
  <p:transition spd="slow" advClick="0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0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6" dur="10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7" dur="10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8" dur="10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set>
                                      <p:cBhvr>
                                        <p:cTn id="9" dur="10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0" restart="whenNotActive" fill="hold" evtFilter="cancelBubble" nodeType="interactiveSeq">
                <p:stCondLst>
                  <p:cond evt="onClick" delay="0">
                    <p:tgtEl>
                      <p:spTgt spid="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" fill="hold">
                      <p:stCondLst>
                        <p:cond delay="0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6" presetClass="exit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arn(inVertical)">
                                      <p:cBhvr>
                                        <p:cTn id="14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"/>
                  </p:tgtEl>
                </p:cond>
              </p:nextCondLst>
            </p:seq>
            <p:seq concurrent="1" nextAc="seek">
              <p:cTn id="16" restart="whenNotActive" fill="hold" evtFilter="cancelBubble" nodeType="interactiveSeq">
                <p:stCondLst>
                  <p:cond evt="onClick" delay="0">
                    <p:tgtEl>
                      <p:spTgt spid="1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7" fill="hold">
                      <p:stCondLst>
                        <p:cond delay="0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6" presetClass="exit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arn(inVertical)">
                                      <p:cBhvr>
                                        <p:cTn id="20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"/>
                  </p:tgtEl>
                </p:cond>
              </p:nextCondLst>
            </p:seq>
            <p:seq concurrent="1" nextAc="seek">
              <p:cTn id="22" restart="whenNotActive" fill="hold" evtFilter="cancelBubble" nodeType="interactiveSeq">
                <p:stCondLst>
                  <p:cond evt="onClick" delay="0">
                    <p:tgtEl>
                      <p:spTgt spid="1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3" fill="hold">
                      <p:stCondLst>
                        <p:cond delay="0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6" presetClass="exit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arn(inVertical)">
                                      <p:cBhvr>
                                        <p:cTn id="26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1"/>
                  </p:tgtEl>
                </p:cond>
              </p:nextCondLst>
            </p:seq>
            <p:seq concurrent="1" nextAc="seek">
              <p:cTn id="28" restart="whenNotActive" fill="hold" evtFilter="cancelBubble" nodeType="interactiveSeq">
                <p:stCondLst>
                  <p:cond evt="onClick" delay="0">
                    <p:tgtEl>
                      <p:spTgt spid="1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9" fill="hold">
                      <p:stCondLst>
                        <p:cond delay="0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6" presetClass="exit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arn(inVertical)">
                                      <p:cBhvr>
                                        <p:cTn id="3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"/>
                  </p:tgtEl>
                </p:cond>
              </p:nextCondLst>
            </p:seq>
            <p:seq concurrent="1" nextAc="seek">
              <p:cTn id="34" restart="whenNotActive" fill="hold" evtFilter="cancelBubble" nodeType="interactiveSeq">
                <p:stCondLst>
                  <p:cond evt="onClick" delay="0">
                    <p:tgtEl>
                      <p:spTgt spid="2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5" fill="hold">
                      <p:stCondLst>
                        <p:cond delay="0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6" presetClass="exit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arn(inVertical)">
                                      <p:cBhvr>
                                        <p:cTn id="38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0"/>
                  </p:tgtEl>
                </p:cond>
              </p:nextCondLst>
            </p:seq>
            <p:seq concurrent="1" nextAc="seek">
              <p:cTn id="40" restart="whenNotActive" fill="hold" evtFilter="cancelBubble" nodeType="interactiveSeq">
                <p:stCondLst>
                  <p:cond evt="onClick" delay="0">
                    <p:tgtEl>
                      <p:spTgt spid="2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1" fill="hold">
                      <p:stCondLst>
                        <p:cond delay="0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6" presetClass="exit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arn(inVertical)">
                                      <p:cBhvr>
                                        <p:cTn id="44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1"/>
                  </p:tgtEl>
                </p:cond>
              </p:nextCondLst>
            </p:seq>
            <p:seq concurrent="1" nextAc="seek">
              <p:cTn id="46" restart="whenNotActive" fill="hold" evtFilter="cancelBubble" nodeType="interactiveSeq">
                <p:stCondLst>
                  <p:cond evt="onClick" delay="0">
                    <p:tgtEl>
                      <p:spTgt spid="7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7" fill="hold">
                      <p:stCondLst>
                        <p:cond delay="0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6" presetClass="exit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arn(inVertical)">
                                      <p:cBhvr>
                                        <p:cTn id="50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7"/>
                  </p:tgtEl>
                </p:cond>
              </p:nextCondLst>
            </p:seq>
            <p:seq concurrent="1" nextAc="seek">
              <p:cTn id="52" restart="whenNotActive" fill="hold" evtFilter="cancelBubble" nodeType="interactiveSeq">
                <p:stCondLst>
                  <p:cond evt="onClick" delay="0">
                    <p:tgtEl>
                      <p:spTgt spid="7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3" fill="hold">
                      <p:stCondLst>
                        <p:cond delay="0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6" presetClass="exit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arn(inVertical)">
                                      <p:cBhvr>
                                        <p:cTn id="56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8"/>
                  </p:tgtEl>
                </p:cond>
              </p:nextCondLst>
            </p:seq>
          </p:childTnLst>
        </p:cTn>
      </p:par>
    </p:tnLst>
    <p:bldLst>
      <p:bldP spid="81" grpId="0" animBg="1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" name="dapan4">
            <a:hlinkClick r:id="rId8" action="ppaction://hlinksldjump"/>
            <a:extLst>
              <a:ext uri="{FF2B5EF4-FFF2-40B4-BE49-F238E27FC236}">
                <a16:creationId xmlns:a16="http://schemas.microsoft.com/office/drawing/2014/main" id="{418CDFC5-F1F2-4A05-8601-C70753D78DAD}"/>
              </a:ext>
            </a:extLst>
          </p:cNvPr>
          <p:cNvSpPr/>
          <p:nvPr/>
        </p:nvSpPr>
        <p:spPr>
          <a:xfrm>
            <a:off x="9706711" y="7865036"/>
            <a:ext cx="7069016" cy="1511721"/>
          </a:xfrm>
          <a:prstGeom prst="roundRect">
            <a:avLst>
              <a:gd name="adj" fmla="val 50000"/>
            </a:avLst>
          </a:prstGeom>
          <a:solidFill>
            <a:srgbClr val="FFC000"/>
          </a:solidFill>
          <a:ln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 prstMaterial="matte">
            <a:bevelT w="165100" h="254000" prst="hardEdge"/>
            <a:bevelB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/>
            <a:r>
              <a:rPr lang="vi-VN" sz="4400" dirty="0">
                <a:solidFill>
                  <a:schemeClr val="tx1">
                    <a:lumMod val="95000"/>
                    <a:lumOff val="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D. Không nên đưa ra giải thích</a:t>
            </a:r>
          </a:p>
        </p:txBody>
      </p:sp>
      <p:sp>
        <p:nvSpPr>
          <p:cNvPr id="48" name="dapan3">
            <a:hlinkClick r:id="rId8" action="ppaction://hlinksldjump"/>
            <a:extLst>
              <a:ext uri="{FF2B5EF4-FFF2-40B4-BE49-F238E27FC236}">
                <a16:creationId xmlns:a16="http://schemas.microsoft.com/office/drawing/2014/main" id="{94E5965D-5739-45BE-B5BB-34E81578A358}"/>
              </a:ext>
            </a:extLst>
          </p:cNvPr>
          <p:cNvSpPr/>
          <p:nvPr/>
        </p:nvSpPr>
        <p:spPr>
          <a:xfrm>
            <a:off x="1512277" y="7865036"/>
            <a:ext cx="7069016" cy="1511721"/>
          </a:xfrm>
          <a:prstGeom prst="roundRect">
            <a:avLst>
              <a:gd name="adj" fmla="val 50000"/>
            </a:avLst>
          </a:prstGeom>
          <a:solidFill>
            <a:srgbClr val="FFC000"/>
          </a:solidFill>
          <a:ln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 prstMaterial="matte">
            <a:bevelT w="165100" h="254000" prst="hardEdge"/>
            <a:bevelB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/>
            <a:r>
              <a:rPr lang="vi-VN" sz="4400" dirty="0">
                <a:solidFill>
                  <a:schemeClr val="tx1">
                    <a:lumMod val="95000"/>
                    <a:lumOff val="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C. Tất cả các giải thích đều có khả năng đúng như nhau</a:t>
            </a:r>
          </a:p>
        </p:txBody>
      </p:sp>
      <p:sp>
        <p:nvSpPr>
          <p:cNvPr id="46" name="dapan2">
            <a:hlinkClick r:id="rId8" action="ppaction://hlinksldjump"/>
            <a:extLst>
              <a:ext uri="{FF2B5EF4-FFF2-40B4-BE49-F238E27FC236}">
                <a16:creationId xmlns:a16="http://schemas.microsoft.com/office/drawing/2014/main" id="{85E4AD51-E9FD-4FAD-A292-0E29E7581BF8}"/>
              </a:ext>
            </a:extLst>
          </p:cNvPr>
          <p:cNvSpPr/>
          <p:nvPr/>
        </p:nvSpPr>
        <p:spPr>
          <a:xfrm>
            <a:off x="9706711" y="5508698"/>
            <a:ext cx="7069016" cy="1511721"/>
          </a:xfrm>
          <a:prstGeom prst="roundRect">
            <a:avLst>
              <a:gd name="adj" fmla="val 50000"/>
            </a:avLst>
          </a:prstGeom>
          <a:solidFill>
            <a:srgbClr val="FFC000"/>
          </a:solidFill>
          <a:ln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 prstMaterial="matte">
            <a:bevelT w="165100" h="254000" prst="hardEdge"/>
            <a:bevelB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/>
            <a:r>
              <a:rPr lang="en-US" sz="4400" dirty="0">
                <a:solidFill>
                  <a:schemeClr val="tx1">
                    <a:lumMod val="95000"/>
                    <a:lumOff val="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</a:t>
            </a:r>
            <a:r>
              <a:rPr lang="vi-VN" sz="4400" dirty="0">
                <a:solidFill>
                  <a:schemeClr val="tx1">
                    <a:lumMod val="95000"/>
                    <a:lumOff val="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 Những giải thích phức tạp nhất thường đúng</a:t>
            </a:r>
          </a:p>
        </p:txBody>
      </p:sp>
      <p:sp>
        <p:nvSpPr>
          <p:cNvPr id="45" name="dapan1">
            <a:hlinkClick r:id="rId9" action="ppaction://hlinksldjump"/>
            <a:extLst>
              <a:ext uri="{FF2B5EF4-FFF2-40B4-BE49-F238E27FC236}">
                <a16:creationId xmlns:a16="http://schemas.microsoft.com/office/drawing/2014/main" id="{5F4C0911-E488-4275-9DA5-0D19DF513A7E}"/>
              </a:ext>
            </a:extLst>
          </p:cNvPr>
          <p:cNvSpPr/>
          <p:nvPr/>
        </p:nvSpPr>
        <p:spPr>
          <a:xfrm>
            <a:off x="1512277" y="5508698"/>
            <a:ext cx="7069016" cy="1511721"/>
          </a:xfrm>
          <a:prstGeom prst="roundRect">
            <a:avLst>
              <a:gd name="adj" fmla="val 50000"/>
            </a:avLst>
          </a:prstGeom>
          <a:solidFill>
            <a:srgbClr val="FFC000"/>
          </a:solidFill>
          <a:ln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 prstMaterial="matte">
            <a:bevelT w="165100" h="254000" prst="hardEdge"/>
            <a:bevelB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/>
            <a:r>
              <a:rPr lang="en-US" sz="4400" dirty="0">
                <a:solidFill>
                  <a:schemeClr val="tx1">
                    <a:lumMod val="95000"/>
                    <a:lumOff val="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A</a:t>
            </a:r>
            <a:r>
              <a:rPr lang="vi-VN" sz="4400" dirty="0">
                <a:solidFill>
                  <a:schemeClr val="tx1">
                    <a:lumMod val="95000"/>
                    <a:lumOff val="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 Những giải thích đơn giản nhất thường đúng</a:t>
            </a:r>
          </a:p>
        </p:txBody>
      </p:sp>
      <p:sp>
        <p:nvSpPr>
          <p:cNvPr id="20" name="Rectangle: Rounded Corners 19">
            <a:extLst>
              <a:ext uri="{FF2B5EF4-FFF2-40B4-BE49-F238E27FC236}">
                <a16:creationId xmlns:a16="http://schemas.microsoft.com/office/drawing/2014/main" id="{1BEF8640-1554-468C-9D8E-2F35441828B8}"/>
              </a:ext>
            </a:extLst>
          </p:cNvPr>
          <p:cNvSpPr/>
          <p:nvPr/>
        </p:nvSpPr>
        <p:spPr>
          <a:xfrm>
            <a:off x="2338754" y="2012081"/>
            <a:ext cx="13610493" cy="2910627"/>
          </a:xfrm>
          <a:prstGeom prst="roundRect">
            <a:avLst>
              <a:gd name="adj" fmla="val 50000"/>
            </a:avLst>
          </a:prstGeom>
          <a:solidFill>
            <a:srgbClr val="FFC000"/>
          </a:solidFill>
          <a:ln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 prstMaterial="matte">
            <a:bevelT w="165100" h="254000" prst="hardEdge"/>
            <a:bevelB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/>
            <a:r>
              <a:rPr lang="en-US" sz="6000" b="1" dirty="0">
                <a:solidFill>
                  <a:schemeClr val="tx1">
                    <a:lumMod val="95000"/>
                    <a:lumOff val="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1. </a:t>
            </a:r>
            <a:r>
              <a:rPr lang="vi-VN" sz="6000" b="1" dirty="0">
                <a:solidFill>
                  <a:schemeClr val="tx1">
                    <a:lumMod val="95000"/>
                    <a:lumOff val="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"Lưỡi dao của Ockham" đề xuất điều gì?</a:t>
            </a:r>
          </a:p>
        </p:txBody>
      </p:sp>
      <p:pic>
        <p:nvPicPr>
          <p:cNvPr id="2" name="Correct Answer #3 Sound Effect">
            <a:hlinkClick r:id="" action="ppaction://media"/>
            <a:extLst>
              <a:ext uri="{FF2B5EF4-FFF2-40B4-BE49-F238E27FC236}">
                <a16:creationId xmlns:a16="http://schemas.microsoft.com/office/drawing/2014/main" id="{640C87FC-EBDC-4083-8132-EFFDF3F6F685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0"/>
          <a:stretch>
            <a:fillRect/>
          </a:stretch>
        </p:blipFill>
        <p:spPr>
          <a:xfrm>
            <a:off x="1749250" y="-731044"/>
            <a:ext cx="731045" cy="731045"/>
          </a:xfrm>
          <a:prstGeom prst="rect">
            <a:avLst/>
          </a:prstGeom>
        </p:spPr>
      </p:pic>
      <p:pic>
        <p:nvPicPr>
          <p:cNvPr id="3" name="Wrong Answer">
            <a:hlinkClick r:id="" action="ppaction://media"/>
            <a:extLst>
              <a:ext uri="{FF2B5EF4-FFF2-40B4-BE49-F238E27FC236}">
                <a16:creationId xmlns:a16="http://schemas.microsoft.com/office/drawing/2014/main" id="{0B286DE5-EE27-44E3-821E-A8F6F59F2351}"/>
              </a:ext>
            </a:extLst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10"/>
          <a:stretch>
            <a:fillRect/>
          </a:stretch>
        </p:blipFill>
        <p:spPr>
          <a:xfrm>
            <a:off x="2928281" y="-731044"/>
            <a:ext cx="731045" cy="731045"/>
          </a:xfrm>
          <a:prstGeom prst="rect">
            <a:avLst/>
          </a:prstGeom>
        </p:spPr>
      </p:pic>
      <p:sp>
        <p:nvSpPr>
          <p:cNvPr id="10" name="Action Button: Return 9">
            <a:hlinkClick r:id="rId11" action="ppaction://hlinksldjump" highlightClick="1"/>
            <a:extLst>
              <a:ext uri="{FF2B5EF4-FFF2-40B4-BE49-F238E27FC236}">
                <a16:creationId xmlns:a16="http://schemas.microsoft.com/office/drawing/2014/main" id="{E20CEA7B-FBCA-4FED-8C7E-F830C1695342}"/>
              </a:ext>
            </a:extLst>
          </p:cNvPr>
          <p:cNvSpPr/>
          <p:nvPr/>
        </p:nvSpPr>
        <p:spPr>
          <a:xfrm rot="16200000">
            <a:off x="0" y="0"/>
            <a:ext cx="1301262" cy="1301262"/>
          </a:xfrm>
          <a:prstGeom prst="actionButtonReturn">
            <a:avLst/>
          </a:prstGeom>
          <a:solidFill>
            <a:srgbClr val="FFC000"/>
          </a:solidFill>
          <a:ln>
            <a:noFill/>
          </a:ln>
          <a:effectLst>
            <a:outerShdw blurRad="57785" dist="33020" dir="318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brightRoom" dir="t">
              <a:rot lat="0" lon="0" rev="600000"/>
            </a:lightRig>
          </a:scene3d>
          <a:sp3d prstMaterial="metal">
            <a:bevelT w="38100" h="57150"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37160" tIns="68580" rIns="137160" bIns="6858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just" defTabSz="685800"/>
            <a:endParaRPr lang="en-US" sz="4800">
              <a:solidFill>
                <a:prstClr val="white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28716058"/>
      </p:ext>
    </p:extLst>
  </p:cSld>
  <p:clrMapOvr>
    <a:masterClrMapping/>
  </p:clrMapOvr>
  <p:transition advClick="0">
    <p:circl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26" restart="whenNotActive" fill="hold" evtFilter="cancelBubble" nodeType="interactiveSeq">
                <p:stCondLst>
                  <p:cond evt="onClick" delay="0">
                    <p:tgtEl>
                      <p:spTgt spid="4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7" fill="hold">
                      <p:stCondLst>
                        <p:cond delay="0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30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92D050"/>
                                      </p:to>
                                    </p:animClr>
                                    <p:set>
                                      <p:cBhvr>
                                        <p:cTn id="31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32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7" name="Correct Answer #3 Sound Effect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33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34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5050"/>
                                      </p:to>
                                    </p:animClr>
                                    <p:set>
                                      <p:cBhvr>
                                        <p:cTn id="35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36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38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5050"/>
                                      </p:to>
                                    </p:animClr>
                                    <p:set>
                                      <p:cBhvr>
                                        <p:cTn id="39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40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42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5050"/>
                                      </p:to>
                                    </p:animClr>
                                    <p:set>
                                      <p:cBhvr>
                                        <p:cTn id="43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44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" presetClass="mediacall" presetSubtype="0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cmd type="call" cmd="playFrom(0.0)">
                                      <p:cBhvr>
                                        <p:cTn id="46" dur="3682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5"/>
                  </p:tgtEl>
                </p:cond>
              </p:nextCondLst>
            </p:seq>
            <p:seq concurrent="1" nextAc="seek">
              <p:cTn id="47" restart="whenNotActive" fill="hold" evtFilter="cancelBubble" nodeType="interactiveSeq">
                <p:stCondLst>
                  <p:cond evt="onClick" delay="0">
                    <p:tgtEl>
                      <p:spTgt spid="4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8" fill="hold">
                      <p:stCondLst>
                        <p:cond delay="0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51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5050"/>
                                      </p:to>
                                    </p:animClr>
                                    <p:set>
                                      <p:cBhvr>
                                        <p:cTn id="52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53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4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55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5050"/>
                                      </p:to>
                                    </p:animClr>
                                    <p:set>
                                      <p:cBhvr>
                                        <p:cTn id="56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57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8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59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5050"/>
                                      </p:to>
                                    </p:animClr>
                                    <p:set>
                                      <p:cBhvr>
                                        <p:cTn id="60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61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2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63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92D050"/>
                                      </p:to>
                                    </p:animClr>
                                    <p:set>
                                      <p:cBhvr>
                                        <p:cTn id="64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65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6" presetID="1" presetClass="mediacall" presetSubtype="0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cmd type="call" cmd="playFrom(0.0)">
                                      <p:cBhvr>
                                        <p:cTn id="67" dur="1186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6"/>
                  </p:tgtEl>
                </p:cond>
              </p:nextCondLst>
            </p:seq>
            <p:seq concurrent="1" nextAc="seek">
              <p:cTn id="68" restart="whenNotActive" fill="hold" evtFilter="cancelBubble" nodeType="interactiveSeq">
                <p:stCondLst>
                  <p:cond evt="onClick" delay="0">
                    <p:tgtEl>
                      <p:spTgt spid="4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9" fill="hold">
                      <p:stCondLst>
                        <p:cond delay="0"/>
                      </p:stCondLst>
                      <p:childTnLst>
                        <p:par>
                          <p:cTn id="70" fill="hold">
                            <p:stCondLst>
                              <p:cond delay="0"/>
                            </p:stCondLst>
                            <p:childTnLst>
                              <p:par>
                                <p:cTn id="71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72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5050"/>
                                      </p:to>
                                    </p:animClr>
                                    <p:set>
                                      <p:cBhvr>
                                        <p:cTn id="73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74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5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76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5050"/>
                                      </p:to>
                                    </p:animClr>
                                    <p:set>
                                      <p:cBhvr>
                                        <p:cTn id="77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78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9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80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5050"/>
                                      </p:to>
                                    </p:animClr>
                                    <p:set>
                                      <p:cBhvr>
                                        <p:cTn id="81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82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3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84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92D050"/>
                                      </p:to>
                                    </p:animClr>
                                    <p:set>
                                      <p:cBhvr>
                                        <p:cTn id="85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86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7" presetID="1" presetClass="mediacall" presetSubtype="0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cmd type="call" cmd="playFrom(0.0)">
                                      <p:cBhvr>
                                        <p:cTn id="88" dur="1186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8"/>
                  </p:tgtEl>
                </p:cond>
              </p:nextCondLst>
            </p:seq>
            <p:seq concurrent="1" nextAc="seek">
              <p:cTn id="89" restart="whenNotActive" fill="hold" evtFilter="cancelBubble" nodeType="interactiveSeq">
                <p:stCondLst>
                  <p:cond evt="onClick" delay="0">
                    <p:tgtEl>
                      <p:spTgt spid="4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0" fill="hold">
                      <p:stCondLst>
                        <p:cond delay="0"/>
                      </p:stCondLst>
                      <p:childTnLst>
                        <p:par>
                          <p:cTn id="91" fill="hold">
                            <p:stCondLst>
                              <p:cond delay="0"/>
                            </p:stCondLst>
                            <p:childTnLst>
                              <p:par>
                                <p:cTn id="92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93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5050"/>
                                      </p:to>
                                    </p:animClr>
                                    <p:set>
                                      <p:cBhvr>
                                        <p:cTn id="94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95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6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97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5050"/>
                                      </p:to>
                                    </p:animClr>
                                    <p:set>
                                      <p:cBhvr>
                                        <p:cTn id="98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99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0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101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5050"/>
                                      </p:to>
                                    </p:animClr>
                                    <p:set>
                                      <p:cBhvr>
                                        <p:cTn id="102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03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4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105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92D050"/>
                                      </p:to>
                                    </p:animClr>
                                    <p:set>
                                      <p:cBhvr>
                                        <p:cTn id="106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07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8" presetID="1" presetClass="mediacall" presetSubtype="0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cmd type="call" cmd="playFrom(0.0)">
                                      <p:cBhvr>
                                        <p:cTn id="109" dur="1186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7"/>
                  </p:tgtEl>
                </p:cond>
              </p:nextCondLst>
            </p:seq>
            <p:audio>
              <p:cMediaNode vol="80000">
                <p:cTn id="110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"/>
                </p:tgtEl>
              </p:cMediaNode>
            </p:audio>
            <p:audio>
              <p:cMediaNode vol="80000">
                <p:cTn id="111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"/>
                </p:tgtEl>
              </p:cMediaNode>
            </p:audio>
          </p:childTnLst>
        </p:cTn>
      </p:par>
    </p:tnLst>
    <p:bldLst>
      <p:bldP spid="47" grpId="0" animBg="1"/>
      <p:bldP spid="48" grpId="0" animBg="1"/>
      <p:bldP spid="46" grpId="0" animBg="1"/>
      <p:bldP spid="45" grpId="0" animBg="1"/>
      <p:bldP spid="20" grpId="0" animBg="1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6" name="Picture 155" descr="Shape, arrow&#10;&#10;Description automatically generated">
            <a:extLst>
              <a:ext uri="{FF2B5EF4-FFF2-40B4-BE49-F238E27FC236}">
                <a16:creationId xmlns:a16="http://schemas.microsoft.com/office/drawing/2014/main" id="{A886C8CA-3AF5-4589-B175-DE8D9223C8B9}"/>
              </a:ext>
            </a:extLst>
          </p:cNvPr>
          <p:cNvPicPr>
            <a:picLocks noChangeAspect="1"/>
          </p:cNvPicPr>
          <p:nvPr/>
        </p:nvPicPr>
        <p:blipFill rotWithShape="1"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8685"/>
          <a:stretch/>
        </p:blipFill>
        <p:spPr>
          <a:xfrm>
            <a:off x="0" y="0"/>
            <a:ext cx="18288000" cy="7794897"/>
          </a:xfrm>
          <a:prstGeom prst="rect">
            <a:avLst/>
          </a:prstGeom>
        </p:spPr>
      </p:pic>
      <p:grpSp>
        <p:nvGrpSpPr>
          <p:cNvPr id="35" name="Group 34">
            <a:extLst>
              <a:ext uri="{FF2B5EF4-FFF2-40B4-BE49-F238E27FC236}">
                <a16:creationId xmlns:a16="http://schemas.microsoft.com/office/drawing/2014/main" id="{CF3EAF05-564B-4C1D-A70A-63FE915D7BCD}"/>
              </a:ext>
            </a:extLst>
          </p:cNvPr>
          <p:cNvGrpSpPr/>
          <p:nvPr/>
        </p:nvGrpSpPr>
        <p:grpSpPr>
          <a:xfrm>
            <a:off x="-204279" y="4121945"/>
            <a:ext cx="18510599" cy="6165057"/>
            <a:chOff x="-136186" y="2747963"/>
            <a:chExt cx="12340399" cy="4110038"/>
          </a:xfrm>
        </p:grpSpPr>
        <p:grpSp>
          <p:nvGrpSpPr>
            <p:cNvPr id="36" name="Group 35">
              <a:extLst>
                <a:ext uri="{FF2B5EF4-FFF2-40B4-BE49-F238E27FC236}">
                  <a16:creationId xmlns:a16="http://schemas.microsoft.com/office/drawing/2014/main" id="{537C6AF0-C4CE-438C-922C-012F2700F0B1}"/>
                </a:ext>
              </a:extLst>
            </p:cNvPr>
            <p:cNvGrpSpPr/>
            <p:nvPr/>
          </p:nvGrpSpPr>
          <p:grpSpPr>
            <a:xfrm>
              <a:off x="-136186" y="2747963"/>
              <a:ext cx="12340399" cy="4110038"/>
              <a:chOff x="-136186" y="2747963"/>
              <a:chExt cx="12340399" cy="4110038"/>
            </a:xfrm>
          </p:grpSpPr>
          <p:sp>
            <p:nvSpPr>
              <p:cNvPr id="38" name="Rectangle 37">
                <a:extLst>
                  <a:ext uri="{FF2B5EF4-FFF2-40B4-BE49-F238E27FC236}">
                    <a16:creationId xmlns:a16="http://schemas.microsoft.com/office/drawing/2014/main" id="{08C48BC8-3715-4B8F-9836-585F21B0C5A5}"/>
                  </a:ext>
                </a:extLst>
              </p:cNvPr>
              <p:cNvSpPr/>
              <p:nvPr/>
            </p:nvSpPr>
            <p:spPr>
              <a:xfrm>
                <a:off x="0" y="2747963"/>
                <a:ext cx="12192000" cy="4110038"/>
              </a:xfrm>
              <a:prstGeom prst="rect">
                <a:avLst/>
              </a:prstGeom>
              <a:solidFill>
                <a:srgbClr val="6DD327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/>
                <a:endParaRPr lang="en-US" sz="2700" dirty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39" name="Parallelogram 38">
                <a:extLst>
                  <a:ext uri="{FF2B5EF4-FFF2-40B4-BE49-F238E27FC236}">
                    <a16:creationId xmlns:a16="http://schemas.microsoft.com/office/drawing/2014/main" id="{277ED640-C5F4-416C-AB1F-236C55E784C8}"/>
                  </a:ext>
                </a:extLst>
              </p:cNvPr>
              <p:cNvSpPr/>
              <p:nvPr/>
            </p:nvSpPr>
            <p:spPr>
              <a:xfrm>
                <a:off x="-136186" y="2891231"/>
                <a:ext cx="3988339" cy="2848087"/>
              </a:xfrm>
              <a:prstGeom prst="parallelogram">
                <a:avLst>
                  <a:gd name="adj" fmla="val 136599"/>
                </a:avLst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/>
                <a:endParaRPr lang="en-US" sz="270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40" name="Parallelogram 39">
                <a:extLst>
                  <a:ext uri="{FF2B5EF4-FFF2-40B4-BE49-F238E27FC236}">
                    <a16:creationId xmlns:a16="http://schemas.microsoft.com/office/drawing/2014/main" id="{97BAA9B5-7C4F-47A3-9BF4-81B9CF732524}"/>
                  </a:ext>
                </a:extLst>
              </p:cNvPr>
              <p:cNvSpPr/>
              <p:nvPr/>
            </p:nvSpPr>
            <p:spPr>
              <a:xfrm flipV="1">
                <a:off x="3761549" y="2891231"/>
                <a:ext cx="8442664" cy="45719"/>
              </a:xfrm>
              <a:prstGeom prst="parallelogram">
                <a:avLst>
                  <a:gd name="adj" fmla="val 0"/>
                </a:avLst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/>
                <a:endParaRPr lang="en-US" sz="270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41" name="Parallelogram 40">
                <a:extLst>
                  <a:ext uri="{FF2B5EF4-FFF2-40B4-BE49-F238E27FC236}">
                    <a16:creationId xmlns:a16="http://schemas.microsoft.com/office/drawing/2014/main" id="{A5292BCF-770F-4BA8-83A0-43C73DC1C754}"/>
                  </a:ext>
                </a:extLst>
              </p:cNvPr>
              <p:cNvSpPr/>
              <p:nvPr/>
            </p:nvSpPr>
            <p:spPr>
              <a:xfrm>
                <a:off x="1006174" y="4908085"/>
                <a:ext cx="2738136" cy="61994"/>
              </a:xfrm>
              <a:prstGeom prst="parallelogram">
                <a:avLst>
                  <a:gd name="adj" fmla="val 142625"/>
                </a:avLst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/>
                <a:endParaRPr lang="en-US" sz="270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42" name="Parallelogram 41">
                <a:extLst>
                  <a:ext uri="{FF2B5EF4-FFF2-40B4-BE49-F238E27FC236}">
                    <a16:creationId xmlns:a16="http://schemas.microsoft.com/office/drawing/2014/main" id="{BBFEB853-1039-4223-B0A7-026BAECBD372}"/>
                  </a:ext>
                </a:extLst>
              </p:cNvPr>
              <p:cNvSpPr/>
              <p:nvPr/>
            </p:nvSpPr>
            <p:spPr>
              <a:xfrm>
                <a:off x="2862187" y="3508905"/>
                <a:ext cx="2373535" cy="45719"/>
              </a:xfrm>
              <a:prstGeom prst="parallelogram">
                <a:avLst>
                  <a:gd name="adj" fmla="val 142625"/>
                </a:avLst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/>
                <a:endParaRPr lang="en-US" sz="270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43" name="Parallelogram 42">
                <a:extLst>
                  <a:ext uri="{FF2B5EF4-FFF2-40B4-BE49-F238E27FC236}">
                    <a16:creationId xmlns:a16="http://schemas.microsoft.com/office/drawing/2014/main" id="{CEA748EC-AA0C-4382-9562-CCAD1F34B3A8}"/>
                  </a:ext>
                </a:extLst>
              </p:cNvPr>
              <p:cNvSpPr/>
              <p:nvPr/>
            </p:nvSpPr>
            <p:spPr>
              <a:xfrm>
                <a:off x="3578535" y="3508905"/>
                <a:ext cx="1678727" cy="1461175"/>
              </a:xfrm>
              <a:prstGeom prst="parallelogram">
                <a:avLst>
                  <a:gd name="adj" fmla="val 107427"/>
                </a:avLst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/>
                <a:endParaRPr lang="en-US" sz="270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</p:grpSp>
        <p:sp>
          <p:nvSpPr>
            <p:cNvPr id="37" name="Block Arc 36">
              <a:extLst>
                <a:ext uri="{FF2B5EF4-FFF2-40B4-BE49-F238E27FC236}">
                  <a16:creationId xmlns:a16="http://schemas.microsoft.com/office/drawing/2014/main" id="{E954F917-7174-4181-AE36-94287DF90CCC}"/>
                </a:ext>
              </a:extLst>
            </p:cNvPr>
            <p:cNvSpPr/>
            <p:nvPr/>
          </p:nvSpPr>
          <p:spPr>
            <a:xfrm rot="3704227">
              <a:off x="4056684" y="3569040"/>
              <a:ext cx="749561" cy="1206514"/>
            </a:xfrm>
            <a:prstGeom prst="blockArc">
              <a:avLst>
                <a:gd name="adj1" fmla="val 15469952"/>
                <a:gd name="adj2" fmla="val 4256132"/>
                <a:gd name="adj3" fmla="val 9714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black"/>
                </a:solidFill>
                <a:latin typeface="Calibri" panose="020F0502020204030204"/>
              </a:endParaRPr>
            </a:p>
          </p:txBody>
        </p:sp>
      </p:grpSp>
      <p:pic>
        <p:nvPicPr>
          <p:cNvPr id="16" name="Picture 15" descr="A picture containing male, grate&#10;&#10;Description automatically generated">
            <a:extLst>
              <a:ext uri="{FF2B5EF4-FFF2-40B4-BE49-F238E27FC236}">
                <a16:creationId xmlns:a16="http://schemas.microsoft.com/office/drawing/2014/main" id="{BBDCF3AB-C970-4807-A10D-28B83BF7098E}"/>
              </a:ext>
            </a:extLst>
          </p:cNvPr>
          <p:cNvPicPr>
            <a:picLocks noChangeAspect="1"/>
          </p:cNvPicPr>
          <p:nvPr/>
        </p:nvPicPr>
        <p:blipFill>
          <a:blip r:embed="rId6">
            <a:duotone>
              <a:prstClr val="black"/>
              <a:schemeClr val="bg1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46959" y="2234837"/>
            <a:ext cx="3817796" cy="4473980"/>
          </a:xfrm>
          <a:prstGeom prst="rect">
            <a:avLst/>
          </a:prstGeom>
          <a:effectLst>
            <a:outerShdw blurRad="25400" dir="15720000" sy="23000" kx="-1200000" algn="bl" rotWithShape="0">
              <a:prstClr val="black">
                <a:alpha val="20000"/>
              </a:prstClr>
            </a:outerShdw>
          </a:effectLst>
        </p:spPr>
      </p:pic>
      <p:pic>
        <p:nvPicPr>
          <p:cNvPr id="20" name="Picture 19" descr="A picture containing toy, doll&#10;&#10;Description automatically generated">
            <a:extLst>
              <a:ext uri="{FF2B5EF4-FFF2-40B4-BE49-F238E27FC236}">
                <a16:creationId xmlns:a16="http://schemas.microsoft.com/office/drawing/2014/main" id="{D6E54D78-26B4-4B75-950B-243F32036C69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452303" y="3502307"/>
            <a:ext cx="3906854" cy="6570617"/>
          </a:xfrm>
          <a:prstGeom prst="rect">
            <a:avLst/>
          </a:prstGeom>
          <a:effectLst>
            <a:outerShdw blurRad="76200" dir="18900000" sy="23000" kx="-1200000" algn="bl" rotWithShape="0">
              <a:prstClr val="black">
                <a:alpha val="20000"/>
              </a:prstClr>
            </a:outerShdw>
          </a:effectLst>
        </p:spPr>
      </p:pic>
      <p:pic>
        <p:nvPicPr>
          <p:cNvPr id="30" name="Picture 29" descr="Icon&#10;&#10;Description automatically generated">
            <a:extLst>
              <a:ext uri="{FF2B5EF4-FFF2-40B4-BE49-F238E27FC236}">
                <a16:creationId xmlns:a16="http://schemas.microsoft.com/office/drawing/2014/main" id="{37718F46-7F62-42B8-834B-2291A97CDA05}"/>
              </a:ext>
            </a:extLst>
          </p:cNvPr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108492" y="8838728"/>
            <a:ext cx="1236255" cy="1234196"/>
          </a:xfrm>
          <a:prstGeom prst="rect">
            <a:avLst/>
          </a:prstGeom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</p:pic>
      <p:grpSp>
        <p:nvGrpSpPr>
          <p:cNvPr id="5" name="Group 4">
            <a:extLst>
              <a:ext uri="{FF2B5EF4-FFF2-40B4-BE49-F238E27FC236}">
                <a16:creationId xmlns:a16="http://schemas.microsoft.com/office/drawing/2014/main" id="{85C91827-2FDE-4834-84C0-0DE527E2C691}"/>
              </a:ext>
            </a:extLst>
          </p:cNvPr>
          <p:cNvGrpSpPr/>
          <p:nvPr/>
        </p:nvGrpSpPr>
        <p:grpSpPr>
          <a:xfrm>
            <a:off x="13502640" y="2588202"/>
            <a:ext cx="1499172" cy="3516105"/>
            <a:chOff x="5276136" y="1752884"/>
            <a:chExt cx="1506104" cy="3532364"/>
          </a:xfrm>
          <a:effectLst>
            <a:outerShdw blurRad="76200" dir="18900000" sy="23000" kx="-1200000" algn="bl" rotWithShape="0">
              <a:prstClr val="black">
                <a:alpha val="20000"/>
              </a:prstClr>
            </a:outerShdw>
          </a:effectLst>
        </p:grpSpPr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id="{BB459566-5749-4840-8C1A-85A1E48F66B2}"/>
                </a:ext>
              </a:extLst>
            </p:cNvPr>
            <p:cNvSpPr/>
            <p:nvPr/>
          </p:nvSpPr>
          <p:spPr>
            <a:xfrm>
              <a:off x="5904330" y="2974546"/>
              <a:ext cx="191670" cy="282309"/>
            </a:xfrm>
            <a:custGeom>
              <a:avLst/>
              <a:gdLst>
                <a:gd name="connsiteX0" fmla="*/ 4310 w 182122"/>
                <a:gd name="connsiteY0" fmla="*/ 193373 h 276739"/>
                <a:gd name="connsiteX1" fmla="*/ 2173 w 182122"/>
                <a:gd name="connsiteY1" fmla="*/ 80141 h 276739"/>
                <a:gd name="connsiteX2" fmla="*/ 27810 w 182122"/>
                <a:gd name="connsiteY2" fmla="*/ 9639 h 276739"/>
                <a:gd name="connsiteX3" fmla="*/ 102586 w 182122"/>
                <a:gd name="connsiteY3" fmla="*/ 1093 h 276739"/>
                <a:gd name="connsiteX4" fmla="*/ 151724 w 182122"/>
                <a:gd name="connsiteY4" fmla="*/ 13911 h 276739"/>
                <a:gd name="connsiteX5" fmla="*/ 173089 w 182122"/>
                <a:gd name="connsiteY5" fmla="*/ 122870 h 276739"/>
                <a:gd name="connsiteX6" fmla="*/ 177362 w 182122"/>
                <a:gd name="connsiteY6" fmla="*/ 204055 h 276739"/>
                <a:gd name="connsiteX7" fmla="*/ 106859 w 182122"/>
                <a:gd name="connsiteY7" fmla="*/ 268149 h 276739"/>
                <a:gd name="connsiteX8" fmla="*/ 27810 w 182122"/>
                <a:gd name="connsiteY8" fmla="*/ 272422 h 276739"/>
                <a:gd name="connsiteX9" fmla="*/ 4310 w 182122"/>
                <a:gd name="connsiteY9" fmla="*/ 193373 h 276739"/>
                <a:gd name="connsiteX0" fmla="*/ 4310 w 182122"/>
                <a:gd name="connsiteY0" fmla="*/ 194146 h 277512"/>
                <a:gd name="connsiteX1" fmla="*/ 2173 w 182122"/>
                <a:gd name="connsiteY1" fmla="*/ 80914 h 277512"/>
                <a:gd name="connsiteX2" fmla="*/ 27810 w 182122"/>
                <a:gd name="connsiteY2" fmla="*/ 10412 h 277512"/>
                <a:gd name="connsiteX3" fmla="*/ 102586 w 182122"/>
                <a:gd name="connsiteY3" fmla="*/ 1866 h 277512"/>
                <a:gd name="connsiteX4" fmla="*/ 151724 w 182122"/>
                <a:gd name="connsiteY4" fmla="*/ 25366 h 277512"/>
                <a:gd name="connsiteX5" fmla="*/ 173089 w 182122"/>
                <a:gd name="connsiteY5" fmla="*/ 123643 h 277512"/>
                <a:gd name="connsiteX6" fmla="*/ 177362 w 182122"/>
                <a:gd name="connsiteY6" fmla="*/ 204828 h 277512"/>
                <a:gd name="connsiteX7" fmla="*/ 106859 w 182122"/>
                <a:gd name="connsiteY7" fmla="*/ 268922 h 277512"/>
                <a:gd name="connsiteX8" fmla="*/ 27810 w 182122"/>
                <a:gd name="connsiteY8" fmla="*/ 273195 h 277512"/>
                <a:gd name="connsiteX9" fmla="*/ 4310 w 182122"/>
                <a:gd name="connsiteY9" fmla="*/ 194146 h 277512"/>
                <a:gd name="connsiteX0" fmla="*/ 4310 w 182122"/>
                <a:gd name="connsiteY0" fmla="*/ 197554 h 280920"/>
                <a:gd name="connsiteX1" fmla="*/ 2173 w 182122"/>
                <a:gd name="connsiteY1" fmla="*/ 84322 h 280920"/>
                <a:gd name="connsiteX2" fmla="*/ 27810 w 182122"/>
                <a:gd name="connsiteY2" fmla="*/ 13820 h 280920"/>
                <a:gd name="connsiteX3" fmla="*/ 91904 w 182122"/>
                <a:gd name="connsiteY3" fmla="*/ 1001 h 280920"/>
                <a:gd name="connsiteX4" fmla="*/ 151724 w 182122"/>
                <a:gd name="connsiteY4" fmla="*/ 28774 h 280920"/>
                <a:gd name="connsiteX5" fmla="*/ 173089 w 182122"/>
                <a:gd name="connsiteY5" fmla="*/ 127051 h 280920"/>
                <a:gd name="connsiteX6" fmla="*/ 177362 w 182122"/>
                <a:gd name="connsiteY6" fmla="*/ 208236 h 280920"/>
                <a:gd name="connsiteX7" fmla="*/ 106859 w 182122"/>
                <a:gd name="connsiteY7" fmla="*/ 272330 h 280920"/>
                <a:gd name="connsiteX8" fmla="*/ 27810 w 182122"/>
                <a:gd name="connsiteY8" fmla="*/ 276603 h 280920"/>
                <a:gd name="connsiteX9" fmla="*/ 4310 w 182122"/>
                <a:gd name="connsiteY9" fmla="*/ 197554 h 280920"/>
                <a:gd name="connsiteX0" fmla="*/ 3750 w 181562"/>
                <a:gd name="connsiteY0" fmla="*/ 197554 h 279818"/>
                <a:gd name="connsiteX1" fmla="*/ 1613 w 181562"/>
                <a:gd name="connsiteY1" fmla="*/ 84322 h 279818"/>
                <a:gd name="connsiteX2" fmla="*/ 27250 w 181562"/>
                <a:gd name="connsiteY2" fmla="*/ 13820 h 279818"/>
                <a:gd name="connsiteX3" fmla="*/ 91344 w 181562"/>
                <a:gd name="connsiteY3" fmla="*/ 1001 h 279818"/>
                <a:gd name="connsiteX4" fmla="*/ 151164 w 181562"/>
                <a:gd name="connsiteY4" fmla="*/ 28774 h 279818"/>
                <a:gd name="connsiteX5" fmla="*/ 172529 w 181562"/>
                <a:gd name="connsiteY5" fmla="*/ 127051 h 279818"/>
                <a:gd name="connsiteX6" fmla="*/ 176802 w 181562"/>
                <a:gd name="connsiteY6" fmla="*/ 208236 h 279818"/>
                <a:gd name="connsiteX7" fmla="*/ 106299 w 181562"/>
                <a:gd name="connsiteY7" fmla="*/ 272330 h 279818"/>
                <a:gd name="connsiteX8" fmla="*/ 10158 w 181562"/>
                <a:gd name="connsiteY8" fmla="*/ 274467 h 279818"/>
                <a:gd name="connsiteX9" fmla="*/ 3750 w 181562"/>
                <a:gd name="connsiteY9" fmla="*/ 197554 h 279818"/>
                <a:gd name="connsiteX0" fmla="*/ 3750 w 181562"/>
                <a:gd name="connsiteY0" fmla="*/ 197554 h 279818"/>
                <a:gd name="connsiteX1" fmla="*/ 1613 w 181562"/>
                <a:gd name="connsiteY1" fmla="*/ 84322 h 279818"/>
                <a:gd name="connsiteX2" fmla="*/ 27250 w 181562"/>
                <a:gd name="connsiteY2" fmla="*/ 13820 h 279818"/>
                <a:gd name="connsiteX3" fmla="*/ 91344 w 181562"/>
                <a:gd name="connsiteY3" fmla="*/ 1001 h 279818"/>
                <a:gd name="connsiteX4" fmla="*/ 151164 w 181562"/>
                <a:gd name="connsiteY4" fmla="*/ 28774 h 279818"/>
                <a:gd name="connsiteX5" fmla="*/ 172529 w 181562"/>
                <a:gd name="connsiteY5" fmla="*/ 127051 h 279818"/>
                <a:gd name="connsiteX6" fmla="*/ 176802 w 181562"/>
                <a:gd name="connsiteY6" fmla="*/ 208236 h 279818"/>
                <a:gd name="connsiteX7" fmla="*/ 106299 w 181562"/>
                <a:gd name="connsiteY7" fmla="*/ 272330 h 279818"/>
                <a:gd name="connsiteX8" fmla="*/ 10158 w 181562"/>
                <a:gd name="connsiteY8" fmla="*/ 274467 h 279818"/>
                <a:gd name="connsiteX9" fmla="*/ 3750 w 181562"/>
                <a:gd name="connsiteY9" fmla="*/ 197554 h 279818"/>
                <a:gd name="connsiteX0" fmla="*/ 395 w 186753"/>
                <a:gd name="connsiteY0" fmla="*/ 199691 h 282309"/>
                <a:gd name="connsiteX1" fmla="*/ 6804 w 186753"/>
                <a:gd name="connsiteY1" fmla="*/ 84322 h 282309"/>
                <a:gd name="connsiteX2" fmla="*/ 32441 w 186753"/>
                <a:gd name="connsiteY2" fmla="*/ 13820 h 282309"/>
                <a:gd name="connsiteX3" fmla="*/ 96535 w 186753"/>
                <a:gd name="connsiteY3" fmla="*/ 1001 h 282309"/>
                <a:gd name="connsiteX4" fmla="*/ 156355 w 186753"/>
                <a:gd name="connsiteY4" fmla="*/ 28774 h 282309"/>
                <a:gd name="connsiteX5" fmla="*/ 177720 w 186753"/>
                <a:gd name="connsiteY5" fmla="*/ 127051 h 282309"/>
                <a:gd name="connsiteX6" fmla="*/ 181993 w 186753"/>
                <a:gd name="connsiteY6" fmla="*/ 208236 h 282309"/>
                <a:gd name="connsiteX7" fmla="*/ 111490 w 186753"/>
                <a:gd name="connsiteY7" fmla="*/ 272330 h 282309"/>
                <a:gd name="connsiteX8" fmla="*/ 15349 w 186753"/>
                <a:gd name="connsiteY8" fmla="*/ 274467 h 282309"/>
                <a:gd name="connsiteX9" fmla="*/ 395 w 186753"/>
                <a:gd name="connsiteY9" fmla="*/ 199691 h 282309"/>
                <a:gd name="connsiteX0" fmla="*/ 5312 w 191670"/>
                <a:gd name="connsiteY0" fmla="*/ 199691 h 282309"/>
                <a:gd name="connsiteX1" fmla="*/ 11721 w 191670"/>
                <a:gd name="connsiteY1" fmla="*/ 84322 h 282309"/>
                <a:gd name="connsiteX2" fmla="*/ 37358 w 191670"/>
                <a:gd name="connsiteY2" fmla="*/ 13820 h 282309"/>
                <a:gd name="connsiteX3" fmla="*/ 101452 w 191670"/>
                <a:gd name="connsiteY3" fmla="*/ 1001 h 282309"/>
                <a:gd name="connsiteX4" fmla="*/ 161272 w 191670"/>
                <a:gd name="connsiteY4" fmla="*/ 28774 h 282309"/>
                <a:gd name="connsiteX5" fmla="*/ 182637 w 191670"/>
                <a:gd name="connsiteY5" fmla="*/ 127051 h 282309"/>
                <a:gd name="connsiteX6" fmla="*/ 186910 w 191670"/>
                <a:gd name="connsiteY6" fmla="*/ 208236 h 282309"/>
                <a:gd name="connsiteX7" fmla="*/ 116407 w 191670"/>
                <a:gd name="connsiteY7" fmla="*/ 272330 h 282309"/>
                <a:gd name="connsiteX8" fmla="*/ 20266 w 191670"/>
                <a:gd name="connsiteY8" fmla="*/ 274467 h 282309"/>
                <a:gd name="connsiteX9" fmla="*/ 5312 w 191670"/>
                <a:gd name="connsiteY9" fmla="*/ 199691 h 282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1670" h="282309">
                  <a:moveTo>
                    <a:pt x="5312" y="199691"/>
                  </a:moveTo>
                  <a:cubicBezTo>
                    <a:pt x="16707" y="161591"/>
                    <a:pt x="6380" y="115301"/>
                    <a:pt x="11721" y="84322"/>
                  </a:cubicBezTo>
                  <a:cubicBezTo>
                    <a:pt x="17062" y="53344"/>
                    <a:pt x="22403" y="27707"/>
                    <a:pt x="37358" y="13820"/>
                  </a:cubicBezTo>
                  <a:cubicBezTo>
                    <a:pt x="52313" y="-67"/>
                    <a:pt x="80800" y="-1491"/>
                    <a:pt x="101452" y="1001"/>
                  </a:cubicBezTo>
                  <a:cubicBezTo>
                    <a:pt x="122104" y="3493"/>
                    <a:pt x="147741" y="7766"/>
                    <a:pt x="161272" y="28774"/>
                  </a:cubicBezTo>
                  <a:cubicBezTo>
                    <a:pt x="174803" y="49782"/>
                    <a:pt x="178364" y="97141"/>
                    <a:pt x="182637" y="127051"/>
                  </a:cubicBezTo>
                  <a:cubicBezTo>
                    <a:pt x="186910" y="156961"/>
                    <a:pt x="197948" y="184023"/>
                    <a:pt x="186910" y="208236"/>
                  </a:cubicBezTo>
                  <a:cubicBezTo>
                    <a:pt x="175872" y="232449"/>
                    <a:pt x="141332" y="260936"/>
                    <a:pt x="116407" y="272330"/>
                  </a:cubicBezTo>
                  <a:cubicBezTo>
                    <a:pt x="91482" y="283724"/>
                    <a:pt x="38782" y="286573"/>
                    <a:pt x="20266" y="274467"/>
                  </a:cubicBezTo>
                  <a:cubicBezTo>
                    <a:pt x="1750" y="262361"/>
                    <a:pt x="-6083" y="237791"/>
                    <a:pt x="5312" y="199691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9CF27F0C-4992-46F3-887E-867C003824EB}"/>
                </a:ext>
              </a:extLst>
            </p:cNvPr>
            <p:cNvSpPr/>
            <p:nvPr/>
          </p:nvSpPr>
          <p:spPr>
            <a:xfrm rot="21400803">
              <a:off x="6165337" y="4782476"/>
              <a:ext cx="145269" cy="446633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  <a:gd name="connsiteX0" fmla="*/ 6496 w 140748"/>
                <a:gd name="connsiteY0" fmla="*/ 42636 h 364378"/>
                <a:gd name="connsiteX1" fmla="*/ 8067 w 140748"/>
                <a:gd name="connsiteY1" fmla="*/ 310013 h 364378"/>
                <a:gd name="connsiteX2" fmla="*/ 70905 w 140748"/>
                <a:gd name="connsiteY2" fmla="*/ 364185 h 364378"/>
                <a:gd name="connsiteX3" fmla="*/ 129409 w 140748"/>
                <a:gd name="connsiteY3" fmla="*/ 303514 h 364378"/>
                <a:gd name="connsiteX4" fmla="*/ 131576 w 140748"/>
                <a:gd name="connsiteY4" fmla="*/ 60829 h 364378"/>
                <a:gd name="connsiteX5" fmla="*/ 60071 w 140748"/>
                <a:gd name="connsiteY5" fmla="*/ 2324 h 364378"/>
                <a:gd name="connsiteX6" fmla="*/ 6496 w 140748"/>
                <a:gd name="connsiteY6" fmla="*/ 42636 h 364378"/>
                <a:gd name="connsiteX0" fmla="*/ 6496 w 136138"/>
                <a:gd name="connsiteY0" fmla="*/ 45571 h 367313"/>
                <a:gd name="connsiteX1" fmla="*/ 8067 w 136138"/>
                <a:gd name="connsiteY1" fmla="*/ 312948 h 367313"/>
                <a:gd name="connsiteX2" fmla="*/ 70905 w 136138"/>
                <a:gd name="connsiteY2" fmla="*/ 367120 h 367313"/>
                <a:gd name="connsiteX3" fmla="*/ 129409 w 136138"/>
                <a:gd name="connsiteY3" fmla="*/ 306449 h 367313"/>
                <a:gd name="connsiteX4" fmla="*/ 123956 w 136138"/>
                <a:gd name="connsiteY4" fmla="*/ 37094 h 367313"/>
                <a:gd name="connsiteX5" fmla="*/ 60071 w 136138"/>
                <a:gd name="connsiteY5" fmla="*/ 5259 h 367313"/>
                <a:gd name="connsiteX6" fmla="*/ 6496 w 136138"/>
                <a:gd name="connsiteY6" fmla="*/ 45571 h 367313"/>
                <a:gd name="connsiteX0" fmla="*/ 6991 w 136633"/>
                <a:gd name="connsiteY0" fmla="*/ 56469 h 378211"/>
                <a:gd name="connsiteX1" fmla="*/ 8562 w 136633"/>
                <a:gd name="connsiteY1" fmla="*/ 323846 h 378211"/>
                <a:gd name="connsiteX2" fmla="*/ 71400 w 136633"/>
                <a:gd name="connsiteY2" fmla="*/ 378018 h 378211"/>
                <a:gd name="connsiteX3" fmla="*/ 129904 w 136633"/>
                <a:gd name="connsiteY3" fmla="*/ 317347 h 378211"/>
                <a:gd name="connsiteX4" fmla="*/ 124451 w 136633"/>
                <a:gd name="connsiteY4" fmla="*/ 47992 h 378211"/>
                <a:gd name="connsiteX5" fmla="*/ 68186 w 136633"/>
                <a:gd name="connsiteY5" fmla="*/ 917 h 378211"/>
                <a:gd name="connsiteX6" fmla="*/ 6991 w 136633"/>
                <a:gd name="connsiteY6" fmla="*/ 56469 h 378211"/>
                <a:gd name="connsiteX0" fmla="*/ 3871 w 133513"/>
                <a:gd name="connsiteY0" fmla="*/ 56469 h 378103"/>
                <a:gd name="connsiteX1" fmla="*/ 13062 w 133513"/>
                <a:gd name="connsiteY1" fmla="*/ 321941 h 378103"/>
                <a:gd name="connsiteX2" fmla="*/ 68280 w 133513"/>
                <a:gd name="connsiteY2" fmla="*/ 378018 h 378103"/>
                <a:gd name="connsiteX3" fmla="*/ 126784 w 133513"/>
                <a:gd name="connsiteY3" fmla="*/ 317347 h 378103"/>
                <a:gd name="connsiteX4" fmla="*/ 121331 w 133513"/>
                <a:gd name="connsiteY4" fmla="*/ 47992 h 378103"/>
                <a:gd name="connsiteX5" fmla="*/ 65066 w 133513"/>
                <a:gd name="connsiteY5" fmla="*/ 917 h 378103"/>
                <a:gd name="connsiteX6" fmla="*/ 3871 w 133513"/>
                <a:gd name="connsiteY6" fmla="*/ 56469 h 378103"/>
                <a:gd name="connsiteX0" fmla="*/ 3871 w 130834"/>
                <a:gd name="connsiteY0" fmla="*/ 56469 h 378482"/>
                <a:gd name="connsiteX1" fmla="*/ 13062 w 130834"/>
                <a:gd name="connsiteY1" fmla="*/ 321941 h 378482"/>
                <a:gd name="connsiteX2" fmla="*/ 68280 w 130834"/>
                <a:gd name="connsiteY2" fmla="*/ 378018 h 378482"/>
                <a:gd name="connsiteX3" fmla="*/ 121069 w 130834"/>
                <a:gd name="connsiteY3" fmla="*/ 307822 h 378482"/>
                <a:gd name="connsiteX4" fmla="*/ 121331 w 130834"/>
                <a:gd name="connsiteY4" fmla="*/ 47992 h 378482"/>
                <a:gd name="connsiteX5" fmla="*/ 65066 w 130834"/>
                <a:gd name="connsiteY5" fmla="*/ 917 h 378482"/>
                <a:gd name="connsiteX6" fmla="*/ 3871 w 130834"/>
                <a:gd name="connsiteY6" fmla="*/ 56469 h 378482"/>
                <a:gd name="connsiteX0" fmla="*/ 3747 w 130911"/>
                <a:gd name="connsiteY0" fmla="*/ 56469 h 374836"/>
                <a:gd name="connsiteX1" fmla="*/ 12938 w 130911"/>
                <a:gd name="connsiteY1" fmla="*/ 321941 h 374836"/>
                <a:gd name="connsiteX2" fmla="*/ 64346 w 130911"/>
                <a:gd name="connsiteY2" fmla="*/ 374208 h 374836"/>
                <a:gd name="connsiteX3" fmla="*/ 120945 w 130911"/>
                <a:gd name="connsiteY3" fmla="*/ 307822 h 374836"/>
                <a:gd name="connsiteX4" fmla="*/ 121207 w 130911"/>
                <a:gd name="connsiteY4" fmla="*/ 47992 h 374836"/>
                <a:gd name="connsiteX5" fmla="*/ 64942 w 130911"/>
                <a:gd name="connsiteY5" fmla="*/ 917 h 374836"/>
                <a:gd name="connsiteX6" fmla="*/ 3747 w 130911"/>
                <a:gd name="connsiteY6" fmla="*/ 56469 h 374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0911" h="374836">
                  <a:moveTo>
                    <a:pt x="3747" y="56469"/>
                  </a:moveTo>
                  <a:cubicBezTo>
                    <a:pt x="-4920" y="109973"/>
                    <a:pt x="2838" y="268985"/>
                    <a:pt x="12938" y="321941"/>
                  </a:cubicBezTo>
                  <a:cubicBezTo>
                    <a:pt x="23038" y="374897"/>
                    <a:pt x="46345" y="376561"/>
                    <a:pt x="64346" y="374208"/>
                  </a:cubicBezTo>
                  <a:cubicBezTo>
                    <a:pt x="82347" y="371855"/>
                    <a:pt x="111468" y="362191"/>
                    <a:pt x="120945" y="307822"/>
                  </a:cubicBezTo>
                  <a:cubicBezTo>
                    <a:pt x="130422" y="253453"/>
                    <a:pt x="137458" y="102524"/>
                    <a:pt x="121207" y="47992"/>
                  </a:cubicBezTo>
                  <a:cubicBezTo>
                    <a:pt x="104956" y="-6540"/>
                    <a:pt x="84519" y="-496"/>
                    <a:pt x="64942" y="917"/>
                  </a:cubicBezTo>
                  <a:cubicBezTo>
                    <a:pt x="45365" y="2330"/>
                    <a:pt x="12414" y="2965"/>
                    <a:pt x="3747" y="56469"/>
                  </a:cubicBezTo>
                  <a:close/>
                </a:path>
              </a:pathLst>
            </a:custGeom>
            <a:solidFill>
              <a:srgbClr val="D6323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C0D7BA37-1B0C-4502-9D1F-CEF84390F2CD}"/>
                </a:ext>
              </a:extLst>
            </p:cNvPr>
            <p:cNvSpPr/>
            <p:nvPr/>
          </p:nvSpPr>
          <p:spPr>
            <a:xfrm>
              <a:off x="6120216" y="4440410"/>
              <a:ext cx="186924" cy="432800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111" h="362079">
                  <a:moveTo>
                    <a:pt x="3429" y="49900"/>
                  </a:moveTo>
                  <a:cubicBezTo>
                    <a:pt x="-5238" y="101182"/>
                    <a:pt x="3790" y="255748"/>
                    <a:pt x="16430" y="307752"/>
                  </a:cubicBezTo>
                  <a:cubicBezTo>
                    <a:pt x="29070" y="359756"/>
                    <a:pt x="59044" y="363007"/>
                    <a:pt x="79268" y="361924"/>
                  </a:cubicBezTo>
                  <a:cubicBezTo>
                    <a:pt x="99492" y="360841"/>
                    <a:pt x="127660" y="351812"/>
                    <a:pt x="137772" y="301253"/>
                  </a:cubicBezTo>
                  <a:cubicBezTo>
                    <a:pt x="147884" y="250694"/>
                    <a:pt x="156190" y="113100"/>
                    <a:pt x="139939" y="58568"/>
                  </a:cubicBezTo>
                  <a:cubicBezTo>
                    <a:pt x="123688" y="4036"/>
                    <a:pt x="86852" y="-658"/>
                    <a:pt x="68434" y="63"/>
                  </a:cubicBezTo>
                  <a:cubicBezTo>
                    <a:pt x="50016" y="784"/>
                    <a:pt x="12096" y="-1382"/>
                    <a:pt x="3429" y="49900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ADC270E4-A44F-4DDD-B345-24E48E205234}"/>
                </a:ext>
              </a:extLst>
            </p:cNvPr>
            <p:cNvSpPr/>
            <p:nvPr/>
          </p:nvSpPr>
          <p:spPr>
            <a:xfrm>
              <a:off x="6029188" y="5172972"/>
              <a:ext cx="294228" cy="112275"/>
            </a:xfrm>
            <a:custGeom>
              <a:avLst/>
              <a:gdLst>
                <a:gd name="connsiteX0" fmla="*/ 221209 w 244329"/>
                <a:gd name="connsiteY0" fmla="*/ 9633 h 114404"/>
                <a:gd name="connsiteX1" fmla="*/ 237008 w 244329"/>
                <a:gd name="connsiteY1" fmla="*/ 88631 h 114404"/>
                <a:gd name="connsiteX2" fmla="*/ 126411 w 244329"/>
                <a:gd name="connsiteY2" fmla="*/ 102456 h 114404"/>
                <a:gd name="connsiteX3" fmla="*/ 15 w 244329"/>
                <a:gd name="connsiteY3" fmla="*/ 108380 h 114404"/>
                <a:gd name="connsiteX4" fmla="*/ 118511 w 244329"/>
                <a:gd name="connsiteY4" fmla="*/ 11608 h 114404"/>
                <a:gd name="connsiteX5" fmla="*/ 221209 w 244329"/>
                <a:gd name="connsiteY5" fmla="*/ 9633 h 114404"/>
                <a:gd name="connsiteX0" fmla="*/ 223184 w 246304"/>
                <a:gd name="connsiteY0" fmla="*/ 8926 h 102196"/>
                <a:gd name="connsiteX1" fmla="*/ 238983 w 246304"/>
                <a:gd name="connsiteY1" fmla="*/ 87924 h 102196"/>
                <a:gd name="connsiteX2" fmla="*/ 128386 w 246304"/>
                <a:gd name="connsiteY2" fmla="*/ 101749 h 102196"/>
                <a:gd name="connsiteX3" fmla="*/ 15 w 246304"/>
                <a:gd name="connsiteY3" fmla="*/ 89899 h 102196"/>
                <a:gd name="connsiteX4" fmla="*/ 120486 w 246304"/>
                <a:gd name="connsiteY4" fmla="*/ 10901 h 102196"/>
                <a:gd name="connsiteX5" fmla="*/ 223184 w 246304"/>
                <a:gd name="connsiteY5" fmla="*/ 8926 h 102196"/>
                <a:gd name="connsiteX0" fmla="*/ 223184 w 246889"/>
                <a:gd name="connsiteY0" fmla="*/ 8926 h 97266"/>
                <a:gd name="connsiteX1" fmla="*/ 238983 w 246889"/>
                <a:gd name="connsiteY1" fmla="*/ 87924 h 97266"/>
                <a:gd name="connsiteX2" fmla="*/ 120486 w 246889"/>
                <a:gd name="connsiteY2" fmla="*/ 91875 h 97266"/>
                <a:gd name="connsiteX3" fmla="*/ 15 w 246889"/>
                <a:gd name="connsiteY3" fmla="*/ 89899 h 97266"/>
                <a:gd name="connsiteX4" fmla="*/ 120486 w 246889"/>
                <a:gd name="connsiteY4" fmla="*/ 10901 h 97266"/>
                <a:gd name="connsiteX5" fmla="*/ 223184 w 246889"/>
                <a:gd name="connsiteY5" fmla="*/ 8926 h 97266"/>
                <a:gd name="connsiteX0" fmla="*/ 223194 w 248288"/>
                <a:gd name="connsiteY0" fmla="*/ 4930 h 93270"/>
                <a:gd name="connsiteX1" fmla="*/ 238993 w 248288"/>
                <a:gd name="connsiteY1" fmla="*/ 83928 h 93270"/>
                <a:gd name="connsiteX2" fmla="*/ 120496 w 248288"/>
                <a:gd name="connsiteY2" fmla="*/ 87879 h 93270"/>
                <a:gd name="connsiteX3" fmla="*/ 25 w 248288"/>
                <a:gd name="connsiteY3" fmla="*/ 85903 h 93270"/>
                <a:gd name="connsiteX4" fmla="*/ 84947 w 248288"/>
                <a:gd name="connsiteY4" fmla="*/ 16780 h 93270"/>
                <a:gd name="connsiteX5" fmla="*/ 223194 w 248288"/>
                <a:gd name="connsiteY5" fmla="*/ 4930 h 93270"/>
                <a:gd name="connsiteX0" fmla="*/ 223184 w 246683"/>
                <a:gd name="connsiteY0" fmla="*/ 13745 h 102085"/>
                <a:gd name="connsiteX1" fmla="*/ 238983 w 246683"/>
                <a:gd name="connsiteY1" fmla="*/ 92743 h 102085"/>
                <a:gd name="connsiteX2" fmla="*/ 120486 w 246683"/>
                <a:gd name="connsiteY2" fmla="*/ 96694 h 102085"/>
                <a:gd name="connsiteX3" fmla="*/ 15 w 246683"/>
                <a:gd name="connsiteY3" fmla="*/ 94718 h 102085"/>
                <a:gd name="connsiteX4" fmla="*/ 126411 w 246683"/>
                <a:gd name="connsiteY4" fmla="*/ 7820 h 102085"/>
                <a:gd name="connsiteX5" fmla="*/ 223184 w 246683"/>
                <a:gd name="connsiteY5" fmla="*/ 13745 h 102085"/>
                <a:gd name="connsiteX0" fmla="*/ 223187 w 246686"/>
                <a:gd name="connsiteY0" fmla="*/ 7550 h 95890"/>
                <a:gd name="connsiteX1" fmla="*/ 238986 w 246686"/>
                <a:gd name="connsiteY1" fmla="*/ 86548 h 95890"/>
                <a:gd name="connsiteX2" fmla="*/ 120489 w 246686"/>
                <a:gd name="connsiteY2" fmla="*/ 90499 h 95890"/>
                <a:gd name="connsiteX3" fmla="*/ 18 w 246686"/>
                <a:gd name="connsiteY3" fmla="*/ 88523 h 95890"/>
                <a:gd name="connsiteX4" fmla="*/ 126414 w 246686"/>
                <a:gd name="connsiteY4" fmla="*/ 1625 h 95890"/>
                <a:gd name="connsiteX5" fmla="*/ 223187 w 246686"/>
                <a:gd name="connsiteY5" fmla="*/ 7550 h 95890"/>
                <a:gd name="connsiteX0" fmla="*/ 227133 w 248013"/>
                <a:gd name="connsiteY0" fmla="*/ 13746 h 102086"/>
                <a:gd name="connsiteX1" fmla="*/ 238983 w 248013"/>
                <a:gd name="connsiteY1" fmla="*/ 92744 h 102086"/>
                <a:gd name="connsiteX2" fmla="*/ 120486 w 248013"/>
                <a:gd name="connsiteY2" fmla="*/ 96695 h 102086"/>
                <a:gd name="connsiteX3" fmla="*/ 15 w 248013"/>
                <a:gd name="connsiteY3" fmla="*/ 94719 h 102086"/>
                <a:gd name="connsiteX4" fmla="*/ 126411 w 248013"/>
                <a:gd name="connsiteY4" fmla="*/ 7821 h 102086"/>
                <a:gd name="connsiteX5" fmla="*/ 227133 w 248013"/>
                <a:gd name="connsiteY5" fmla="*/ 13746 h 102086"/>
                <a:gd name="connsiteX0" fmla="*/ 227133 w 249041"/>
                <a:gd name="connsiteY0" fmla="*/ 11407 h 99747"/>
                <a:gd name="connsiteX1" fmla="*/ 238983 w 249041"/>
                <a:gd name="connsiteY1" fmla="*/ 90405 h 99747"/>
                <a:gd name="connsiteX2" fmla="*/ 120486 w 249041"/>
                <a:gd name="connsiteY2" fmla="*/ 94356 h 99747"/>
                <a:gd name="connsiteX3" fmla="*/ 15 w 249041"/>
                <a:gd name="connsiteY3" fmla="*/ 92380 h 99747"/>
                <a:gd name="connsiteX4" fmla="*/ 126411 w 249041"/>
                <a:gd name="connsiteY4" fmla="*/ 5482 h 99747"/>
                <a:gd name="connsiteX5" fmla="*/ 227133 w 249041"/>
                <a:gd name="connsiteY5" fmla="*/ 11407 h 99747"/>
                <a:gd name="connsiteX0" fmla="*/ 227133 w 243144"/>
                <a:gd name="connsiteY0" fmla="*/ 11407 h 101983"/>
                <a:gd name="connsiteX1" fmla="*/ 238983 w 243144"/>
                <a:gd name="connsiteY1" fmla="*/ 90405 h 101983"/>
                <a:gd name="connsiteX2" fmla="*/ 120486 w 243144"/>
                <a:gd name="connsiteY2" fmla="*/ 94356 h 101983"/>
                <a:gd name="connsiteX3" fmla="*/ 15 w 243144"/>
                <a:gd name="connsiteY3" fmla="*/ 92380 h 101983"/>
                <a:gd name="connsiteX4" fmla="*/ 126411 w 243144"/>
                <a:gd name="connsiteY4" fmla="*/ 5482 h 101983"/>
                <a:gd name="connsiteX5" fmla="*/ 227133 w 243144"/>
                <a:gd name="connsiteY5" fmla="*/ 11407 h 101983"/>
                <a:gd name="connsiteX0" fmla="*/ 227133 w 243144"/>
                <a:gd name="connsiteY0" fmla="*/ 11407 h 107617"/>
                <a:gd name="connsiteX1" fmla="*/ 238983 w 243144"/>
                <a:gd name="connsiteY1" fmla="*/ 90405 h 107617"/>
                <a:gd name="connsiteX2" fmla="*/ 120486 w 243144"/>
                <a:gd name="connsiteY2" fmla="*/ 94356 h 107617"/>
                <a:gd name="connsiteX3" fmla="*/ 15 w 243144"/>
                <a:gd name="connsiteY3" fmla="*/ 92380 h 107617"/>
                <a:gd name="connsiteX4" fmla="*/ 126411 w 243144"/>
                <a:gd name="connsiteY4" fmla="*/ 5482 h 107617"/>
                <a:gd name="connsiteX5" fmla="*/ 227133 w 243144"/>
                <a:gd name="connsiteY5" fmla="*/ 11407 h 107617"/>
                <a:gd name="connsiteX0" fmla="*/ 227133 w 247182"/>
                <a:gd name="connsiteY0" fmla="*/ 11407 h 107617"/>
                <a:gd name="connsiteX1" fmla="*/ 238983 w 247182"/>
                <a:gd name="connsiteY1" fmla="*/ 90405 h 107617"/>
                <a:gd name="connsiteX2" fmla="*/ 146160 w 247182"/>
                <a:gd name="connsiteY2" fmla="*/ 94356 h 107617"/>
                <a:gd name="connsiteX3" fmla="*/ 15 w 247182"/>
                <a:gd name="connsiteY3" fmla="*/ 92380 h 107617"/>
                <a:gd name="connsiteX4" fmla="*/ 126411 w 247182"/>
                <a:gd name="connsiteY4" fmla="*/ 5482 h 107617"/>
                <a:gd name="connsiteX5" fmla="*/ 227133 w 247182"/>
                <a:gd name="connsiteY5" fmla="*/ 11407 h 107617"/>
                <a:gd name="connsiteX0" fmla="*/ 227133 w 247453"/>
                <a:gd name="connsiteY0" fmla="*/ 14122 h 110034"/>
                <a:gd name="connsiteX1" fmla="*/ 240747 w 247453"/>
                <a:gd name="connsiteY1" fmla="*/ 100740 h 110034"/>
                <a:gd name="connsiteX2" fmla="*/ 146160 w 247453"/>
                <a:gd name="connsiteY2" fmla="*/ 97071 h 110034"/>
                <a:gd name="connsiteX3" fmla="*/ 15 w 247453"/>
                <a:gd name="connsiteY3" fmla="*/ 95095 h 110034"/>
                <a:gd name="connsiteX4" fmla="*/ 126411 w 247453"/>
                <a:gd name="connsiteY4" fmla="*/ 8197 h 110034"/>
                <a:gd name="connsiteX5" fmla="*/ 227133 w 247453"/>
                <a:gd name="connsiteY5" fmla="*/ 14122 h 110034"/>
                <a:gd name="connsiteX0" fmla="*/ 227133 w 247453"/>
                <a:gd name="connsiteY0" fmla="*/ 14122 h 112425"/>
                <a:gd name="connsiteX1" fmla="*/ 240747 w 247453"/>
                <a:gd name="connsiteY1" fmla="*/ 100740 h 112425"/>
                <a:gd name="connsiteX2" fmla="*/ 146160 w 247453"/>
                <a:gd name="connsiteY2" fmla="*/ 104691 h 112425"/>
                <a:gd name="connsiteX3" fmla="*/ 15 w 247453"/>
                <a:gd name="connsiteY3" fmla="*/ 95095 h 112425"/>
                <a:gd name="connsiteX4" fmla="*/ 126411 w 247453"/>
                <a:gd name="connsiteY4" fmla="*/ 8197 h 112425"/>
                <a:gd name="connsiteX5" fmla="*/ 227133 w 247453"/>
                <a:gd name="connsiteY5" fmla="*/ 14122 h 112425"/>
                <a:gd name="connsiteX0" fmla="*/ 227133 w 247453"/>
                <a:gd name="connsiteY0" fmla="*/ 7701 h 106004"/>
                <a:gd name="connsiteX1" fmla="*/ 240747 w 247453"/>
                <a:gd name="connsiteY1" fmla="*/ 94319 h 106004"/>
                <a:gd name="connsiteX2" fmla="*/ 146160 w 247453"/>
                <a:gd name="connsiteY2" fmla="*/ 98270 h 106004"/>
                <a:gd name="connsiteX3" fmla="*/ 15 w 247453"/>
                <a:gd name="connsiteY3" fmla="*/ 88674 h 106004"/>
                <a:gd name="connsiteX4" fmla="*/ 126411 w 247453"/>
                <a:gd name="connsiteY4" fmla="*/ 1776 h 106004"/>
                <a:gd name="connsiteX5" fmla="*/ 227133 w 247453"/>
                <a:gd name="connsiteY5" fmla="*/ 7701 h 106004"/>
                <a:gd name="connsiteX0" fmla="*/ 227132 w 247123"/>
                <a:gd name="connsiteY0" fmla="*/ 9857 h 108160"/>
                <a:gd name="connsiteX1" fmla="*/ 240746 w 247123"/>
                <a:gd name="connsiteY1" fmla="*/ 96475 h 108160"/>
                <a:gd name="connsiteX2" fmla="*/ 146159 w 247123"/>
                <a:gd name="connsiteY2" fmla="*/ 100426 h 108160"/>
                <a:gd name="connsiteX3" fmla="*/ 14 w 247123"/>
                <a:gd name="connsiteY3" fmla="*/ 90830 h 108160"/>
                <a:gd name="connsiteX4" fmla="*/ 135228 w 247123"/>
                <a:gd name="connsiteY4" fmla="*/ 122 h 108160"/>
                <a:gd name="connsiteX5" fmla="*/ 227132 w 247123"/>
                <a:gd name="connsiteY5" fmla="*/ 9857 h 108160"/>
                <a:gd name="connsiteX0" fmla="*/ 227132 w 247520"/>
                <a:gd name="connsiteY0" fmla="*/ 9857 h 108160"/>
                <a:gd name="connsiteX1" fmla="*/ 240746 w 247520"/>
                <a:gd name="connsiteY1" fmla="*/ 96475 h 108160"/>
                <a:gd name="connsiteX2" fmla="*/ 146159 w 247520"/>
                <a:gd name="connsiteY2" fmla="*/ 100426 h 108160"/>
                <a:gd name="connsiteX3" fmla="*/ 14 w 247520"/>
                <a:gd name="connsiteY3" fmla="*/ 90830 h 108160"/>
                <a:gd name="connsiteX4" fmla="*/ 135228 w 247520"/>
                <a:gd name="connsiteY4" fmla="*/ 122 h 108160"/>
                <a:gd name="connsiteX5" fmla="*/ 227132 w 247520"/>
                <a:gd name="connsiteY5" fmla="*/ 9857 h 108160"/>
                <a:gd name="connsiteX0" fmla="*/ 221840 w 245898"/>
                <a:gd name="connsiteY0" fmla="*/ 12067 h 112275"/>
                <a:gd name="connsiteX1" fmla="*/ 240745 w 245898"/>
                <a:gd name="connsiteY1" fmla="*/ 100590 h 112275"/>
                <a:gd name="connsiteX2" fmla="*/ 146158 w 245898"/>
                <a:gd name="connsiteY2" fmla="*/ 104541 h 112275"/>
                <a:gd name="connsiteX3" fmla="*/ 13 w 245898"/>
                <a:gd name="connsiteY3" fmla="*/ 94945 h 112275"/>
                <a:gd name="connsiteX4" fmla="*/ 135227 w 245898"/>
                <a:gd name="connsiteY4" fmla="*/ 4237 h 112275"/>
                <a:gd name="connsiteX5" fmla="*/ 221840 w 245898"/>
                <a:gd name="connsiteY5" fmla="*/ 12067 h 112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898" h="112275">
                  <a:moveTo>
                    <a:pt x="221840" y="12067"/>
                  </a:moveTo>
                  <a:cubicBezTo>
                    <a:pt x="241189" y="9076"/>
                    <a:pt x="253359" y="85178"/>
                    <a:pt x="240745" y="100590"/>
                  </a:cubicBezTo>
                  <a:cubicBezTo>
                    <a:pt x="228131" y="116002"/>
                    <a:pt x="186280" y="105482"/>
                    <a:pt x="146158" y="104541"/>
                  </a:cubicBezTo>
                  <a:cubicBezTo>
                    <a:pt x="106036" y="103600"/>
                    <a:pt x="1330" y="127861"/>
                    <a:pt x="13" y="94945"/>
                  </a:cubicBezTo>
                  <a:cubicBezTo>
                    <a:pt x="-1304" y="79804"/>
                    <a:pt x="98256" y="18050"/>
                    <a:pt x="135227" y="4237"/>
                  </a:cubicBezTo>
                  <a:cubicBezTo>
                    <a:pt x="172198" y="-9576"/>
                    <a:pt x="202491" y="15058"/>
                    <a:pt x="221840" y="12067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28C55532-ECED-4879-8459-16BB5ADC926E}"/>
                </a:ext>
              </a:extLst>
            </p:cNvPr>
            <p:cNvSpPr/>
            <p:nvPr/>
          </p:nvSpPr>
          <p:spPr>
            <a:xfrm rot="601980">
              <a:off x="5582133" y="3467471"/>
              <a:ext cx="143560" cy="356577"/>
            </a:xfrm>
            <a:custGeom>
              <a:avLst/>
              <a:gdLst>
                <a:gd name="connsiteX0" fmla="*/ 6457 w 165048"/>
                <a:gd name="connsiteY0" fmla="*/ 44808 h 353407"/>
                <a:gd name="connsiteX1" fmla="*/ 61409 w 165048"/>
                <a:gd name="connsiteY1" fmla="*/ 847 h 353407"/>
                <a:gd name="connsiteX2" fmla="*/ 129550 w 165048"/>
                <a:gd name="connsiteY2" fmla="*/ 31620 h 353407"/>
                <a:gd name="connsiteX3" fmla="*/ 155927 w 165048"/>
                <a:gd name="connsiteY3" fmla="*/ 200872 h 353407"/>
                <a:gd name="connsiteX4" fmla="*/ 160323 w 165048"/>
                <a:gd name="connsiteY4" fmla="*/ 306379 h 353407"/>
                <a:gd name="connsiteX5" fmla="*/ 92182 w 165048"/>
                <a:gd name="connsiteY5" fmla="*/ 352539 h 353407"/>
                <a:gd name="connsiteX6" fmla="*/ 15250 w 165048"/>
                <a:gd name="connsiteY6" fmla="*/ 323964 h 353407"/>
                <a:gd name="connsiteX7" fmla="*/ 2061 w 165048"/>
                <a:gd name="connsiteY7" fmla="*/ 183287 h 353407"/>
                <a:gd name="connsiteX8" fmla="*/ 6457 w 165048"/>
                <a:gd name="connsiteY8" fmla="*/ 44808 h 353407"/>
                <a:gd name="connsiteX0" fmla="*/ 6885 w 165476"/>
                <a:gd name="connsiteY0" fmla="*/ 44808 h 352670"/>
                <a:gd name="connsiteX1" fmla="*/ 61837 w 165476"/>
                <a:gd name="connsiteY1" fmla="*/ 847 h 352670"/>
                <a:gd name="connsiteX2" fmla="*/ 129978 w 165476"/>
                <a:gd name="connsiteY2" fmla="*/ 31620 h 352670"/>
                <a:gd name="connsiteX3" fmla="*/ 156355 w 165476"/>
                <a:gd name="connsiteY3" fmla="*/ 200872 h 352670"/>
                <a:gd name="connsiteX4" fmla="*/ 160751 w 165476"/>
                <a:gd name="connsiteY4" fmla="*/ 306379 h 352670"/>
                <a:gd name="connsiteX5" fmla="*/ 92610 w 165476"/>
                <a:gd name="connsiteY5" fmla="*/ 352539 h 352670"/>
                <a:gd name="connsiteX6" fmla="*/ 22273 w 165476"/>
                <a:gd name="connsiteY6" fmla="*/ 315172 h 352670"/>
                <a:gd name="connsiteX7" fmla="*/ 2489 w 165476"/>
                <a:gd name="connsiteY7" fmla="*/ 183287 h 352670"/>
                <a:gd name="connsiteX8" fmla="*/ 6885 w 165476"/>
                <a:gd name="connsiteY8" fmla="*/ 44808 h 352670"/>
                <a:gd name="connsiteX0" fmla="*/ 6885 w 159537"/>
                <a:gd name="connsiteY0" fmla="*/ 44808 h 352733"/>
                <a:gd name="connsiteX1" fmla="*/ 61837 w 159537"/>
                <a:gd name="connsiteY1" fmla="*/ 847 h 352733"/>
                <a:gd name="connsiteX2" fmla="*/ 129978 w 159537"/>
                <a:gd name="connsiteY2" fmla="*/ 31620 h 352733"/>
                <a:gd name="connsiteX3" fmla="*/ 156355 w 159537"/>
                <a:gd name="connsiteY3" fmla="*/ 200872 h 352733"/>
                <a:gd name="connsiteX4" fmla="*/ 151959 w 159537"/>
                <a:gd name="connsiteY4" fmla="*/ 304181 h 352733"/>
                <a:gd name="connsiteX5" fmla="*/ 92610 w 159537"/>
                <a:gd name="connsiteY5" fmla="*/ 352539 h 352733"/>
                <a:gd name="connsiteX6" fmla="*/ 22273 w 159537"/>
                <a:gd name="connsiteY6" fmla="*/ 315172 h 352733"/>
                <a:gd name="connsiteX7" fmla="*/ 2489 w 159537"/>
                <a:gd name="connsiteY7" fmla="*/ 183287 h 352733"/>
                <a:gd name="connsiteX8" fmla="*/ 6885 w 159537"/>
                <a:gd name="connsiteY8" fmla="*/ 44808 h 352733"/>
                <a:gd name="connsiteX0" fmla="*/ 6885 w 156440"/>
                <a:gd name="connsiteY0" fmla="*/ 44449 h 352374"/>
                <a:gd name="connsiteX1" fmla="*/ 61837 w 156440"/>
                <a:gd name="connsiteY1" fmla="*/ 488 h 352374"/>
                <a:gd name="connsiteX2" fmla="*/ 129978 w 156440"/>
                <a:gd name="connsiteY2" fmla="*/ 31261 h 352374"/>
                <a:gd name="connsiteX3" fmla="*/ 149760 w 156440"/>
                <a:gd name="connsiteY3" fmla="*/ 171938 h 352374"/>
                <a:gd name="connsiteX4" fmla="*/ 151959 w 156440"/>
                <a:gd name="connsiteY4" fmla="*/ 303822 h 352374"/>
                <a:gd name="connsiteX5" fmla="*/ 92610 w 156440"/>
                <a:gd name="connsiteY5" fmla="*/ 352180 h 352374"/>
                <a:gd name="connsiteX6" fmla="*/ 22273 w 156440"/>
                <a:gd name="connsiteY6" fmla="*/ 314813 h 352374"/>
                <a:gd name="connsiteX7" fmla="*/ 2489 w 156440"/>
                <a:gd name="connsiteY7" fmla="*/ 182928 h 352374"/>
                <a:gd name="connsiteX8" fmla="*/ 6885 w 156440"/>
                <a:gd name="connsiteY8" fmla="*/ 44449 h 352374"/>
                <a:gd name="connsiteX0" fmla="*/ 6885 w 153367"/>
                <a:gd name="connsiteY0" fmla="*/ 44449 h 352607"/>
                <a:gd name="connsiteX1" fmla="*/ 61837 w 153367"/>
                <a:gd name="connsiteY1" fmla="*/ 488 h 352607"/>
                <a:gd name="connsiteX2" fmla="*/ 129978 w 153367"/>
                <a:gd name="connsiteY2" fmla="*/ 31261 h 352607"/>
                <a:gd name="connsiteX3" fmla="*/ 149760 w 153367"/>
                <a:gd name="connsiteY3" fmla="*/ 171938 h 352607"/>
                <a:gd name="connsiteX4" fmla="*/ 147562 w 153367"/>
                <a:gd name="connsiteY4" fmla="*/ 297228 h 352607"/>
                <a:gd name="connsiteX5" fmla="*/ 92610 w 153367"/>
                <a:gd name="connsiteY5" fmla="*/ 352180 h 352607"/>
                <a:gd name="connsiteX6" fmla="*/ 22273 w 153367"/>
                <a:gd name="connsiteY6" fmla="*/ 314813 h 352607"/>
                <a:gd name="connsiteX7" fmla="*/ 2489 w 153367"/>
                <a:gd name="connsiteY7" fmla="*/ 182928 h 352607"/>
                <a:gd name="connsiteX8" fmla="*/ 6885 w 153367"/>
                <a:gd name="connsiteY8" fmla="*/ 44449 h 352607"/>
                <a:gd name="connsiteX0" fmla="*/ 7178 w 153660"/>
                <a:gd name="connsiteY0" fmla="*/ 44449 h 352310"/>
                <a:gd name="connsiteX1" fmla="*/ 62130 w 153660"/>
                <a:gd name="connsiteY1" fmla="*/ 488 h 352310"/>
                <a:gd name="connsiteX2" fmla="*/ 130271 w 153660"/>
                <a:gd name="connsiteY2" fmla="*/ 31261 h 352310"/>
                <a:gd name="connsiteX3" fmla="*/ 150053 w 153660"/>
                <a:gd name="connsiteY3" fmla="*/ 171938 h 352310"/>
                <a:gd name="connsiteX4" fmla="*/ 147855 w 153660"/>
                <a:gd name="connsiteY4" fmla="*/ 297228 h 352310"/>
                <a:gd name="connsiteX5" fmla="*/ 92903 w 153660"/>
                <a:gd name="connsiteY5" fmla="*/ 352180 h 352310"/>
                <a:gd name="connsiteX6" fmla="*/ 26962 w 153660"/>
                <a:gd name="connsiteY6" fmla="*/ 308219 h 352310"/>
                <a:gd name="connsiteX7" fmla="*/ 2782 w 153660"/>
                <a:gd name="connsiteY7" fmla="*/ 182928 h 352310"/>
                <a:gd name="connsiteX8" fmla="*/ 7178 w 153660"/>
                <a:gd name="connsiteY8" fmla="*/ 44449 h 352310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82928 h 341473"/>
                <a:gd name="connsiteX8" fmla="*/ 7178 w 153958"/>
                <a:gd name="connsiteY8" fmla="*/ 44449 h 341473"/>
                <a:gd name="connsiteX0" fmla="*/ 5932 w 152712"/>
                <a:gd name="connsiteY0" fmla="*/ 44449 h 341473"/>
                <a:gd name="connsiteX1" fmla="*/ 60884 w 152712"/>
                <a:gd name="connsiteY1" fmla="*/ 488 h 341473"/>
                <a:gd name="connsiteX2" fmla="*/ 129025 w 152712"/>
                <a:gd name="connsiteY2" fmla="*/ 31261 h 341473"/>
                <a:gd name="connsiteX3" fmla="*/ 148807 w 152712"/>
                <a:gd name="connsiteY3" fmla="*/ 171938 h 341473"/>
                <a:gd name="connsiteX4" fmla="*/ 146609 w 152712"/>
                <a:gd name="connsiteY4" fmla="*/ 297228 h 341473"/>
                <a:gd name="connsiteX5" fmla="*/ 87260 w 152712"/>
                <a:gd name="connsiteY5" fmla="*/ 341190 h 341473"/>
                <a:gd name="connsiteX6" fmla="*/ 25716 w 152712"/>
                <a:gd name="connsiteY6" fmla="*/ 308219 h 341473"/>
                <a:gd name="connsiteX7" fmla="*/ 3734 w 152712"/>
                <a:gd name="connsiteY7" fmla="*/ 169740 h 341473"/>
                <a:gd name="connsiteX8" fmla="*/ 5932 w 152712"/>
                <a:gd name="connsiteY8" fmla="*/ 44449 h 341473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69740 h 341473"/>
                <a:gd name="connsiteX8" fmla="*/ 7178 w 153958"/>
                <a:gd name="connsiteY8" fmla="*/ 44449 h 341473"/>
                <a:gd name="connsiteX0" fmla="*/ 6886 w 153666"/>
                <a:gd name="connsiteY0" fmla="*/ 44449 h 341196"/>
                <a:gd name="connsiteX1" fmla="*/ 61838 w 153666"/>
                <a:gd name="connsiteY1" fmla="*/ 488 h 341196"/>
                <a:gd name="connsiteX2" fmla="*/ 129979 w 153666"/>
                <a:gd name="connsiteY2" fmla="*/ 31261 h 341196"/>
                <a:gd name="connsiteX3" fmla="*/ 149761 w 153666"/>
                <a:gd name="connsiteY3" fmla="*/ 171938 h 341196"/>
                <a:gd name="connsiteX4" fmla="*/ 147563 w 153666"/>
                <a:gd name="connsiteY4" fmla="*/ 297228 h 341196"/>
                <a:gd name="connsiteX5" fmla="*/ 88214 w 153666"/>
                <a:gd name="connsiteY5" fmla="*/ 341190 h 341196"/>
                <a:gd name="connsiteX6" fmla="*/ 22274 w 153666"/>
                <a:gd name="connsiteY6" fmla="*/ 295031 h 341196"/>
                <a:gd name="connsiteX7" fmla="*/ 2490 w 153666"/>
                <a:gd name="connsiteY7" fmla="*/ 169740 h 341196"/>
                <a:gd name="connsiteX8" fmla="*/ 6886 w 153666"/>
                <a:gd name="connsiteY8" fmla="*/ 44449 h 341196"/>
                <a:gd name="connsiteX0" fmla="*/ 6886 w 152380"/>
                <a:gd name="connsiteY0" fmla="*/ 44449 h 341216"/>
                <a:gd name="connsiteX1" fmla="*/ 61838 w 152380"/>
                <a:gd name="connsiteY1" fmla="*/ 488 h 341216"/>
                <a:gd name="connsiteX2" fmla="*/ 129979 w 152380"/>
                <a:gd name="connsiteY2" fmla="*/ 31261 h 341216"/>
                <a:gd name="connsiteX3" fmla="*/ 149761 w 152380"/>
                <a:gd name="connsiteY3" fmla="*/ 171938 h 341216"/>
                <a:gd name="connsiteX4" fmla="*/ 145365 w 152380"/>
                <a:gd name="connsiteY4" fmla="*/ 299426 h 341216"/>
                <a:gd name="connsiteX5" fmla="*/ 88214 w 152380"/>
                <a:gd name="connsiteY5" fmla="*/ 341190 h 341216"/>
                <a:gd name="connsiteX6" fmla="*/ 22274 w 152380"/>
                <a:gd name="connsiteY6" fmla="*/ 295031 h 341216"/>
                <a:gd name="connsiteX7" fmla="*/ 2490 w 152380"/>
                <a:gd name="connsiteY7" fmla="*/ 169740 h 341216"/>
                <a:gd name="connsiteX8" fmla="*/ 6886 w 152380"/>
                <a:gd name="connsiteY8" fmla="*/ 44449 h 341216"/>
                <a:gd name="connsiteX0" fmla="*/ 6886 w 152646"/>
                <a:gd name="connsiteY0" fmla="*/ 44449 h 339021"/>
                <a:gd name="connsiteX1" fmla="*/ 61838 w 152646"/>
                <a:gd name="connsiteY1" fmla="*/ 488 h 339021"/>
                <a:gd name="connsiteX2" fmla="*/ 129979 w 152646"/>
                <a:gd name="connsiteY2" fmla="*/ 31261 h 339021"/>
                <a:gd name="connsiteX3" fmla="*/ 149761 w 152646"/>
                <a:gd name="connsiteY3" fmla="*/ 171938 h 339021"/>
                <a:gd name="connsiteX4" fmla="*/ 145365 w 152646"/>
                <a:gd name="connsiteY4" fmla="*/ 299426 h 339021"/>
                <a:gd name="connsiteX5" fmla="*/ 83818 w 152646"/>
                <a:gd name="connsiteY5" fmla="*/ 338991 h 339021"/>
                <a:gd name="connsiteX6" fmla="*/ 22274 w 152646"/>
                <a:gd name="connsiteY6" fmla="*/ 295031 h 339021"/>
                <a:gd name="connsiteX7" fmla="*/ 2490 w 152646"/>
                <a:gd name="connsiteY7" fmla="*/ 169740 h 339021"/>
                <a:gd name="connsiteX8" fmla="*/ 6886 w 152646"/>
                <a:gd name="connsiteY8" fmla="*/ 44449 h 339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2646" h="339021">
                  <a:moveTo>
                    <a:pt x="6886" y="44449"/>
                  </a:moveTo>
                  <a:cubicBezTo>
                    <a:pt x="16777" y="16240"/>
                    <a:pt x="41323" y="2686"/>
                    <a:pt x="61838" y="488"/>
                  </a:cubicBezTo>
                  <a:cubicBezTo>
                    <a:pt x="82354" y="-1710"/>
                    <a:pt x="115325" y="2686"/>
                    <a:pt x="129979" y="31261"/>
                  </a:cubicBezTo>
                  <a:cubicBezTo>
                    <a:pt x="144633" y="59836"/>
                    <a:pt x="147197" y="127244"/>
                    <a:pt x="149761" y="171938"/>
                  </a:cubicBezTo>
                  <a:cubicBezTo>
                    <a:pt x="152325" y="216632"/>
                    <a:pt x="156355" y="271584"/>
                    <a:pt x="145365" y="299426"/>
                  </a:cubicBezTo>
                  <a:cubicBezTo>
                    <a:pt x="134375" y="327268"/>
                    <a:pt x="104333" y="339723"/>
                    <a:pt x="83818" y="338991"/>
                  </a:cubicBezTo>
                  <a:cubicBezTo>
                    <a:pt x="63303" y="338259"/>
                    <a:pt x="37294" y="323240"/>
                    <a:pt x="22274" y="295031"/>
                  </a:cubicBezTo>
                  <a:cubicBezTo>
                    <a:pt x="7254" y="266822"/>
                    <a:pt x="5055" y="211504"/>
                    <a:pt x="2490" y="169740"/>
                  </a:cubicBezTo>
                  <a:cubicBezTo>
                    <a:pt x="-75" y="127976"/>
                    <a:pt x="-3005" y="72658"/>
                    <a:pt x="6886" y="44449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12D80DA7-8F12-48A6-BE09-E8C54F93801A}"/>
                </a:ext>
              </a:extLst>
            </p:cNvPr>
            <p:cNvSpPr/>
            <p:nvPr/>
          </p:nvSpPr>
          <p:spPr>
            <a:xfrm rot="707906">
              <a:off x="5465707" y="3682178"/>
              <a:ext cx="197568" cy="623311"/>
            </a:xfrm>
            <a:custGeom>
              <a:avLst/>
              <a:gdLst>
                <a:gd name="connsiteX0" fmla="*/ 63868 w 187016"/>
                <a:gd name="connsiteY0" fmla="*/ 62019 h 502838"/>
                <a:gd name="connsiteX1" fmla="*/ 86420 w 187016"/>
                <a:gd name="connsiteY1" fmla="*/ 512 h 502838"/>
                <a:gd name="connsiteX2" fmla="*/ 168429 w 187016"/>
                <a:gd name="connsiteY2" fmla="*/ 47667 h 502838"/>
                <a:gd name="connsiteX3" fmla="*/ 156128 w 187016"/>
                <a:gd name="connsiteY3" fmla="*/ 271142 h 502838"/>
                <a:gd name="connsiteX4" fmla="*/ 186881 w 187016"/>
                <a:gd name="connsiteY4" fmla="*/ 412607 h 502838"/>
                <a:gd name="connsiteX5" fmla="*/ 141776 w 187016"/>
                <a:gd name="connsiteY5" fmla="*/ 363402 h 502838"/>
                <a:gd name="connsiteX6" fmla="*/ 162278 w 187016"/>
                <a:gd name="connsiteY6" fmla="*/ 490516 h 502838"/>
                <a:gd name="connsiteX7" fmla="*/ 117173 w 187016"/>
                <a:gd name="connsiteY7" fmla="*/ 394155 h 502838"/>
                <a:gd name="connsiteX8" fmla="*/ 113073 w 187016"/>
                <a:gd name="connsiteY8" fmla="*/ 502817 h 502838"/>
                <a:gd name="connsiteX9" fmla="*/ 86420 w 187016"/>
                <a:gd name="connsiteY9" fmla="*/ 404406 h 502838"/>
                <a:gd name="connsiteX10" fmla="*/ 59767 w 187016"/>
                <a:gd name="connsiteY10" fmla="*/ 500767 h 502838"/>
                <a:gd name="connsiteX11" fmla="*/ 53616 w 187016"/>
                <a:gd name="connsiteY11" fmla="*/ 402356 h 502838"/>
                <a:gd name="connsiteX12" fmla="*/ 311 w 187016"/>
                <a:gd name="connsiteY12" fmla="*/ 433109 h 502838"/>
                <a:gd name="connsiteX13" fmla="*/ 33114 w 187016"/>
                <a:gd name="connsiteY13" fmla="*/ 355201 h 502838"/>
                <a:gd name="connsiteX14" fmla="*/ 63868 w 187016"/>
                <a:gd name="connsiteY14" fmla="*/ 303945 h 502838"/>
                <a:gd name="connsiteX15" fmla="*/ 63868 w 187016"/>
                <a:gd name="connsiteY15" fmla="*/ 62019 h 502838"/>
                <a:gd name="connsiteX0" fmla="*/ 63868 w 187016"/>
                <a:gd name="connsiteY0" fmla="*/ 63996 h 504815"/>
                <a:gd name="connsiteX1" fmla="*/ 113073 w 187016"/>
                <a:gd name="connsiteY1" fmla="*/ 439 h 504815"/>
                <a:gd name="connsiteX2" fmla="*/ 168429 w 187016"/>
                <a:gd name="connsiteY2" fmla="*/ 49644 h 504815"/>
                <a:gd name="connsiteX3" fmla="*/ 156128 w 187016"/>
                <a:gd name="connsiteY3" fmla="*/ 273119 h 504815"/>
                <a:gd name="connsiteX4" fmla="*/ 186881 w 187016"/>
                <a:gd name="connsiteY4" fmla="*/ 414584 h 504815"/>
                <a:gd name="connsiteX5" fmla="*/ 141776 w 187016"/>
                <a:gd name="connsiteY5" fmla="*/ 365379 h 504815"/>
                <a:gd name="connsiteX6" fmla="*/ 162278 w 187016"/>
                <a:gd name="connsiteY6" fmla="*/ 492493 h 504815"/>
                <a:gd name="connsiteX7" fmla="*/ 117173 w 187016"/>
                <a:gd name="connsiteY7" fmla="*/ 396132 h 504815"/>
                <a:gd name="connsiteX8" fmla="*/ 113073 w 187016"/>
                <a:gd name="connsiteY8" fmla="*/ 504794 h 504815"/>
                <a:gd name="connsiteX9" fmla="*/ 86420 w 187016"/>
                <a:gd name="connsiteY9" fmla="*/ 406383 h 504815"/>
                <a:gd name="connsiteX10" fmla="*/ 59767 w 187016"/>
                <a:gd name="connsiteY10" fmla="*/ 502744 h 504815"/>
                <a:gd name="connsiteX11" fmla="*/ 53616 w 187016"/>
                <a:gd name="connsiteY11" fmla="*/ 404333 h 504815"/>
                <a:gd name="connsiteX12" fmla="*/ 311 w 187016"/>
                <a:gd name="connsiteY12" fmla="*/ 435086 h 504815"/>
                <a:gd name="connsiteX13" fmla="*/ 33114 w 187016"/>
                <a:gd name="connsiteY13" fmla="*/ 357178 h 504815"/>
                <a:gd name="connsiteX14" fmla="*/ 63868 w 187016"/>
                <a:gd name="connsiteY14" fmla="*/ 305922 h 504815"/>
                <a:gd name="connsiteX15" fmla="*/ 63868 w 187016"/>
                <a:gd name="connsiteY15" fmla="*/ 63996 h 504815"/>
                <a:gd name="connsiteX0" fmla="*/ 57718 w 187016"/>
                <a:gd name="connsiteY0" fmla="*/ 53366 h 504437"/>
                <a:gd name="connsiteX1" fmla="*/ 113073 w 187016"/>
                <a:gd name="connsiteY1" fmla="*/ 61 h 504437"/>
                <a:gd name="connsiteX2" fmla="*/ 168429 w 187016"/>
                <a:gd name="connsiteY2" fmla="*/ 49266 h 504437"/>
                <a:gd name="connsiteX3" fmla="*/ 156128 w 187016"/>
                <a:gd name="connsiteY3" fmla="*/ 272741 h 504437"/>
                <a:gd name="connsiteX4" fmla="*/ 186881 w 187016"/>
                <a:gd name="connsiteY4" fmla="*/ 414206 h 504437"/>
                <a:gd name="connsiteX5" fmla="*/ 141776 w 187016"/>
                <a:gd name="connsiteY5" fmla="*/ 365001 h 504437"/>
                <a:gd name="connsiteX6" fmla="*/ 162278 w 187016"/>
                <a:gd name="connsiteY6" fmla="*/ 492115 h 504437"/>
                <a:gd name="connsiteX7" fmla="*/ 117173 w 187016"/>
                <a:gd name="connsiteY7" fmla="*/ 395754 h 504437"/>
                <a:gd name="connsiteX8" fmla="*/ 113073 w 187016"/>
                <a:gd name="connsiteY8" fmla="*/ 504416 h 504437"/>
                <a:gd name="connsiteX9" fmla="*/ 86420 w 187016"/>
                <a:gd name="connsiteY9" fmla="*/ 406005 h 504437"/>
                <a:gd name="connsiteX10" fmla="*/ 59767 w 187016"/>
                <a:gd name="connsiteY10" fmla="*/ 502366 h 504437"/>
                <a:gd name="connsiteX11" fmla="*/ 53616 w 187016"/>
                <a:gd name="connsiteY11" fmla="*/ 403955 h 504437"/>
                <a:gd name="connsiteX12" fmla="*/ 311 w 187016"/>
                <a:gd name="connsiteY12" fmla="*/ 434708 h 504437"/>
                <a:gd name="connsiteX13" fmla="*/ 33114 w 187016"/>
                <a:gd name="connsiteY13" fmla="*/ 356800 h 504437"/>
                <a:gd name="connsiteX14" fmla="*/ 63868 w 187016"/>
                <a:gd name="connsiteY14" fmla="*/ 305544 h 504437"/>
                <a:gd name="connsiteX15" fmla="*/ 57718 w 187016"/>
                <a:gd name="connsiteY15" fmla="*/ 53366 h 5044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9767 w 189311"/>
                <a:gd name="connsiteY10" fmla="*/ 5028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57718 w 189311"/>
                <a:gd name="connsiteY0" fmla="*/ 53866 h 504917"/>
                <a:gd name="connsiteX1" fmla="*/ 113073 w 189311"/>
                <a:gd name="connsiteY1" fmla="*/ 561 h 504917"/>
                <a:gd name="connsiteX2" fmla="*/ 170479 w 189311"/>
                <a:gd name="connsiteY2" fmla="*/ 43615 h 504917"/>
                <a:gd name="connsiteX3" fmla="*/ 156128 w 189311"/>
                <a:gd name="connsiteY3" fmla="*/ 273241 h 504917"/>
                <a:gd name="connsiteX4" fmla="*/ 186881 w 189311"/>
                <a:gd name="connsiteY4" fmla="*/ 414706 h 504917"/>
                <a:gd name="connsiteX5" fmla="*/ 141776 w 189311"/>
                <a:gd name="connsiteY5" fmla="*/ 365501 h 504917"/>
                <a:gd name="connsiteX6" fmla="*/ 162278 w 189311"/>
                <a:gd name="connsiteY6" fmla="*/ 492615 h 504917"/>
                <a:gd name="connsiteX7" fmla="*/ 117173 w 189311"/>
                <a:gd name="connsiteY7" fmla="*/ 396254 h 504917"/>
                <a:gd name="connsiteX8" fmla="*/ 113073 w 189311"/>
                <a:gd name="connsiteY8" fmla="*/ 504916 h 504917"/>
                <a:gd name="connsiteX9" fmla="*/ 86420 w 189311"/>
                <a:gd name="connsiteY9" fmla="*/ 406505 h 504917"/>
                <a:gd name="connsiteX10" fmla="*/ 70019 w 189311"/>
                <a:gd name="connsiteY10" fmla="*/ 504917 h 504917"/>
                <a:gd name="connsiteX11" fmla="*/ 53616 w 189311"/>
                <a:gd name="connsiteY11" fmla="*/ 404455 h 504917"/>
                <a:gd name="connsiteX12" fmla="*/ 311 w 189311"/>
                <a:gd name="connsiteY12" fmla="*/ 435208 h 504917"/>
                <a:gd name="connsiteX13" fmla="*/ 33114 w 189311"/>
                <a:gd name="connsiteY13" fmla="*/ 357300 h 504917"/>
                <a:gd name="connsiteX14" fmla="*/ 63868 w 189311"/>
                <a:gd name="connsiteY14" fmla="*/ 306044 h 504917"/>
                <a:gd name="connsiteX15" fmla="*/ 57718 w 189311"/>
                <a:gd name="connsiteY15" fmla="*/ 53866 h 504917"/>
                <a:gd name="connsiteX0" fmla="*/ 57718 w 189311"/>
                <a:gd name="connsiteY0" fmla="*/ 53866 h 504958"/>
                <a:gd name="connsiteX1" fmla="*/ 113073 w 189311"/>
                <a:gd name="connsiteY1" fmla="*/ 561 h 504958"/>
                <a:gd name="connsiteX2" fmla="*/ 170479 w 189311"/>
                <a:gd name="connsiteY2" fmla="*/ 43615 h 504958"/>
                <a:gd name="connsiteX3" fmla="*/ 156128 w 189311"/>
                <a:gd name="connsiteY3" fmla="*/ 273241 h 504958"/>
                <a:gd name="connsiteX4" fmla="*/ 186881 w 189311"/>
                <a:gd name="connsiteY4" fmla="*/ 414706 h 504958"/>
                <a:gd name="connsiteX5" fmla="*/ 141776 w 189311"/>
                <a:gd name="connsiteY5" fmla="*/ 365501 h 504958"/>
                <a:gd name="connsiteX6" fmla="*/ 162278 w 189311"/>
                <a:gd name="connsiteY6" fmla="*/ 492615 h 504958"/>
                <a:gd name="connsiteX7" fmla="*/ 117173 w 189311"/>
                <a:gd name="connsiteY7" fmla="*/ 396254 h 504958"/>
                <a:gd name="connsiteX8" fmla="*/ 113073 w 189311"/>
                <a:gd name="connsiteY8" fmla="*/ 504916 h 504958"/>
                <a:gd name="connsiteX9" fmla="*/ 86420 w 189311"/>
                <a:gd name="connsiteY9" fmla="*/ 406505 h 504958"/>
                <a:gd name="connsiteX10" fmla="*/ 70019 w 189311"/>
                <a:gd name="connsiteY10" fmla="*/ 504917 h 504958"/>
                <a:gd name="connsiteX11" fmla="*/ 53616 w 189311"/>
                <a:gd name="connsiteY11" fmla="*/ 404455 h 504958"/>
                <a:gd name="connsiteX12" fmla="*/ 311 w 189311"/>
                <a:gd name="connsiteY12" fmla="*/ 435208 h 504958"/>
                <a:gd name="connsiteX13" fmla="*/ 33114 w 189311"/>
                <a:gd name="connsiteY13" fmla="*/ 357300 h 504958"/>
                <a:gd name="connsiteX14" fmla="*/ 63868 w 189311"/>
                <a:gd name="connsiteY14" fmla="*/ 306044 h 504958"/>
                <a:gd name="connsiteX15" fmla="*/ 57718 w 189311"/>
                <a:gd name="connsiteY15" fmla="*/ 53866 h 504958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5667 w 189311"/>
                <a:gd name="connsiteY10" fmla="*/ 4987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62647 w 194240"/>
                <a:gd name="connsiteY0" fmla="*/ 53866 h 504916"/>
                <a:gd name="connsiteX1" fmla="*/ 118002 w 194240"/>
                <a:gd name="connsiteY1" fmla="*/ 561 h 504916"/>
                <a:gd name="connsiteX2" fmla="*/ 175408 w 194240"/>
                <a:gd name="connsiteY2" fmla="*/ 43615 h 504916"/>
                <a:gd name="connsiteX3" fmla="*/ 161057 w 194240"/>
                <a:gd name="connsiteY3" fmla="*/ 273241 h 504916"/>
                <a:gd name="connsiteX4" fmla="*/ 191810 w 194240"/>
                <a:gd name="connsiteY4" fmla="*/ 414706 h 504916"/>
                <a:gd name="connsiteX5" fmla="*/ 146705 w 194240"/>
                <a:gd name="connsiteY5" fmla="*/ 365501 h 504916"/>
                <a:gd name="connsiteX6" fmla="*/ 167207 w 194240"/>
                <a:gd name="connsiteY6" fmla="*/ 492615 h 504916"/>
                <a:gd name="connsiteX7" fmla="*/ 122102 w 194240"/>
                <a:gd name="connsiteY7" fmla="*/ 396254 h 504916"/>
                <a:gd name="connsiteX8" fmla="*/ 118002 w 194240"/>
                <a:gd name="connsiteY8" fmla="*/ 504916 h 504916"/>
                <a:gd name="connsiteX9" fmla="*/ 91349 w 194240"/>
                <a:gd name="connsiteY9" fmla="*/ 406505 h 504916"/>
                <a:gd name="connsiteX10" fmla="*/ 60596 w 194240"/>
                <a:gd name="connsiteY10" fmla="*/ 498766 h 504916"/>
                <a:gd name="connsiteX11" fmla="*/ 58545 w 194240"/>
                <a:gd name="connsiteY11" fmla="*/ 404455 h 504916"/>
                <a:gd name="connsiteX12" fmla="*/ 5240 w 194240"/>
                <a:gd name="connsiteY12" fmla="*/ 435208 h 504916"/>
                <a:gd name="connsiteX13" fmla="*/ 38043 w 194240"/>
                <a:gd name="connsiteY13" fmla="*/ 357300 h 504916"/>
                <a:gd name="connsiteX14" fmla="*/ 68797 w 194240"/>
                <a:gd name="connsiteY14" fmla="*/ 306044 h 504916"/>
                <a:gd name="connsiteX15" fmla="*/ 62647 w 194240"/>
                <a:gd name="connsiteY15" fmla="*/ 53866 h 504916"/>
                <a:gd name="connsiteX0" fmla="*/ 55316 w 186909"/>
                <a:gd name="connsiteY0" fmla="*/ 53866 h 504916"/>
                <a:gd name="connsiteX1" fmla="*/ 110671 w 186909"/>
                <a:gd name="connsiteY1" fmla="*/ 561 h 504916"/>
                <a:gd name="connsiteX2" fmla="*/ 168077 w 186909"/>
                <a:gd name="connsiteY2" fmla="*/ 43615 h 504916"/>
                <a:gd name="connsiteX3" fmla="*/ 153726 w 186909"/>
                <a:gd name="connsiteY3" fmla="*/ 273241 h 504916"/>
                <a:gd name="connsiteX4" fmla="*/ 184479 w 186909"/>
                <a:gd name="connsiteY4" fmla="*/ 414706 h 504916"/>
                <a:gd name="connsiteX5" fmla="*/ 139374 w 186909"/>
                <a:gd name="connsiteY5" fmla="*/ 365501 h 504916"/>
                <a:gd name="connsiteX6" fmla="*/ 159876 w 186909"/>
                <a:gd name="connsiteY6" fmla="*/ 492615 h 504916"/>
                <a:gd name="connsiteX7" fmla="*/ 114771 w 186909"/>
                <a:gd name="connsiteY7" fmla="*/ 396254 h 504916"/>
                <a:gd name="connsiteX8" fmla="*/ 110671 w 186909"/>
                <a:gd name="connsiteY8" fmla="*/ 504916 h 504916"/>
                <a:gd name="connsiteX9" fmla="*/ 84018 w 186909"/>
                <a:gd name="connsiteY9" fmla="*/ 406505 h 504916"/>
                <a:gd name="connsiteX10" fmla="*/ 53265 w 186909"/>
                <a:gd name="connsiteY10" fmla="*/ 498766 h 504916"/>
                <a:gd name="connsiteX11" fmla="*/ 51214 w 186909"/>
                <a:gd name="connsiteY11" fmla="*/ 404455 h 504916"/>
                <a:gd name="connsiteX12" fmla="*/ 6110 w 186909"/>
                <a:gd name="connsiteY12" fmla="*/ 420856 h 504916"/>
                <a:gd name="connsiteX13" fmla="*/ 30712 w 186909"/>
                <a:gd name="connsiteY13" fmla="*/ 357300 h 504916"/>
                <a:gd name="connsiteX14" fmla="*/ 61466 w 186909"/>
                <a:gd name="connsiteY14" fmla="*/ 306044 h 504916"/>
                <a:gd name="connsiteX15" fmla="*/ 55316 w 186909"/>
                <a:gd name="connsiteY15" fmla="*/ 53866 h 504916"/>
                <a:gd name="connsiteX0" fmla="*/ 49504 w 181097"/>
                <a:gd name="connsiteY0" fmla="*/ 53866 h 504916"/>
                <a:gd name="connsiteX1" fmla="*/ 104859 w 181097"/>
                <a:gd name="connsiteY1" fmla="*/ 561 h 504916"/>
                <a:gd name="connsiteX2" fmla="*/ 162265 w 181097"/>
                <a:gd name="connsiteY2" fmla="*/ 43615 h 504916"/>
                <a:gd name="connsiteX3" fmla="*/ 147914 w 181097"/>
                <a:gd name="connsiteY3" fmla="*/ 273241 h 504916"/>
                <a:gd name="connsiteX4" fmla="*/ 178667 w 181097"/>
                <a:gd name="connsiteY4" fmla="*/ 414706 h 504916"/>
                <a:gd name="connsiteX5" fmla="*/ 133562 w 181097"/>
                <a:gd name="connsiteY5" fmla="*/ 365501 h 504916"/>
                <a:gd name="connsiteX6" fmla="*/ 154064 w 181097"/>
                <a:gd name="connsiteY6" fmla="*/ 492615 h 504916"/>
                <a:gd name="connsiteX7" fmla="*/ 108959 w 181097"/>
                <a:gd name="connsiteY7" fmla="*/ 396254 h 504916"/>
                <a:gd name="connsiteX8" fmla="*/ 104859 w 181097"/>
                <a:gd name="connsiteY8" fmla="*/ 504916 h 504916"/>
                <a:gd name="connsiteX9" fmla="*/ 78206 w 181097"/>
                <a:gd name="connsiteY9" fmla="*/ 406505 h 504916"/>
                <a:gd name="connsiteX10" fmla="*/ 47453 w 181097"/>
                <a:gd name="connsiteY10" fmla="*/ 498766 h 504916"/>
                <a:gd name="connsiteX11" fmla="*/ 41301 w 181097"/>
                <a:gd name="connsiteY11" fmla="*/ 400354 h 504916"/>
                <a:gd name="connsiteX12" fmla="*/ 298 w 181097"/>
                <a:gd name="connsiteY12" fmla="*/ 420856 h 504916"/>
                <a:gd name="connsiteX13" fmla="*/ 24900 w 181097"/>
                <a:gd name="connsiteY13" fmla="*/ 357300 h 504916"/>
                <a:gd name="connsiteX14" fmla="*/ 55654 w 181097"/>
                <a:gd name="connsiteY14" fmla="*/ 306044 h 504916"/>
                <a:gd name="connsiteX15" fmla="*/ 49504 w 181097"/>
                <a:gd name="connsiteY15" fmla="*/ 53866 h 504916"/>
                <a:gd name="connsiteX0" fmla="*/ 52664 w 184257"/>
                <a:gd name="connsiteY0" fmla="*/ 53866 h 504916"/>
                <a:gd name="connsiteX1" fmla="*/ 108019 w 184257"/>
                <a:gd name="connsiteY1" fmla="*/ 561 h 504916"/>
                <a:gd name="connsiteX2" fmla="*/ 165425 w 184257"/>
                <a:gd name="connsiteY2" fmla="*/ 43615 h 504916"/>
                <a:gd name="connsiteX3" fmla="*/ 151074 w 184257"/>
                <a:gd name="connsiteY3" fmla="*/ 273241 h 504916"/>
                <a:gd name="connsiteX4" fmla="*/ 181827 w 184257"/>
                <a:gd name="connsiteY4" fmla="*/ 414706 h 504916"/>
                <a:gd name="connsiteX5" fmla="*/ 136722 w 184257"/>
                <a:gd name="connsiteY5" fmla="*/ 365501 h 504916"/>
                <a:gd name="connsiteX6" fmla="*/ 157224 w 184257"/>
                <a:gd name="connsiteY6" fmla="*/ 492615 h 504916"/>
                <a:gd name="connsiteX7" fmla="*/ 112119 w 184257"/>
                <a:gd name="connsiteY7" fmla="*/ 396254 h 504916"/>
                <a:gd name="connsiteX8" fmla="*/ 108019 w 184257"/>
                <a:gd name="connsiteY8" fmla="*/ 504916 h 504916"/>
                <a:gd name="connsiteX9" fmla="*/ 81366 w 184257"/>
                <a:gd name="connsiteY9" fmla="*/ 406505 h 504916"/>
                <a:gd name="connsiteX10" fmla="*/ 50613 w 184257"/>
                <a:gd name="connsiteY10" fmla="*/ 498766 h 504916"/>
                <a:gd name="connsiteX11" fmla="*/ 44461 w 184257"/>
                <a:gd name="connsiteY11" fmla="*/ 400354 h 504916"/>
                <a:gd name="connsiteX12" fmla="*/ 3458 w 184257"/>
                <a:gd name="connsiteY12" fmla="*/ 420856 h 504916"/>
                <a:gd name="connsiteX13" fmla="*/ 28060 w 184257"/>
                <a:gd name="connsiteY13" fmla="*/ 357300 h 504916"/>
                <a:gd name="connsiteX14" fmla="*/ 58814 w 184257"/>
                <a:gd name="connsiteY14" fmla="*/ 306044 h 504916"/>
                <a:gd name="connsiteX15" fmla="*/ 52664 w 184257"/>
                <a:gd name="connsiteY15" fmla="*/ 53866 h 504916"/>
                <a:gd name="connsiteX0" fmla="*/ 52664 w 181873"/>
                <a:gd name="connsiteY0" fmla="*/ 53866 h 504916"/>
                <a:gd name="connsiteX1" fmla="*/ 108019 w 181873"/>
                <a:gd name="connsiteY1" fmla="*/ 561 h 504916"/>
                <a:gd name="connsiteX2" fmla="*/ 165425 w 181873"/>
                <a:gd name="connsiteY2" fmla="*/ 43615 h 504916"/>
                <a:gd name="connsiteX3" fmla="*/ 151074 w 181873"/>
                <a:gd name="connsiteY3" fmla="*/ 273241 h 504916"/>
                <a:gd name="connsiteX4" fmla="*/ 181827 w 181873"/>
                <a:gd name="connsiteY4" fmla="*/ 414706 h 504916"/>
                <a:gd name="connsiteX5" fmla="*/ 142873 w 181873"/>
                <a:gd name="connsiteY5" fmla="*/ 377802 h 504916"/>
                <a:gd name="connsiteX6" fmla="*/ 157224 w 181873"/>
                <a:gd name="connsiteY6" fmla="*/ 492615 h 504916"/>
                <a:gd name="connsiteX7" fmla="*/ 112119 w 181873"/>
                <a:gd name="connsiteY7" fmla="*/ 396254 h 504916"/>
                <a:gd name="connsiteX8" fmla="*/ 108019 w 181873"/>
                <a:gd name="connsiteY8" fmla="*/ 504916 h 504916"/>
                <a:gd name="connsiteX9" fmla="*/ 81366 w 181873"/>
                <a:gd name="connsiteY9" fmla="*/ 406505 h 504916"/>
                <a:gd name="connsiteX10" fmla="*/ 50613 w 181873"/>
                <a:gd name="connsiteY10" fmla="*/ 498766 h 504916"/>
                <a:gd name="connsiteX11" fmla="*/ 44461 w 181873"/>
                <a:gd name="connsiteY11" fmla="*/ 400354 h 504916"/>
                <a:gd name="connsiteX12" fmla="*/ 3458 w 181873"/>
                <a:gd name="connsiteY12" fmla="*/ 420856 h 504916"/>
                <a:gd name="connsiteX13" fmla="*/ 28060 w 181873"/>
                <a:gd name="connsiteY13" fmla="*/ 357300 h 504916"/>
                <a:gd name="connsiteX14" fmla="*/ 58814 w 181873"/>
                <a:gd name="connsiteY14" fmla="*/ 306044 h 504916"/>
                <a:gd name="connsiteX15" fmla="*/ 52664 w 181873"/>
                <a:gd name="connsiteY15" fmla="*/ 53866 h 504916"/>
                <a:gd name="connsiteX0" fmla="*/ 52664 w 181839"/>
                <a:gd name="connsiteY0" fmla="*/ 53866 h 504916"/>
                <a:gd name="connsiteX1" fmla="*/ 108019 w 181839"/>
                <a:gd name="connsiteY1" fmla="*/ 561 h 504916"/>
                <a:gd name="connsiteX2" fmla="*/ 165425 w 181839"/>
                <a:gd name="connsiteY2" fmla="*/ 43615 h 504916"/>
                <a:gd name="connsiteX3" fmla="*/ 151074 w 181839"/>
                <a:gd name="connsiteY3" fmla="*/ 273241 h 504916"/>
                <a:gd name="connsiteX4" fmla="*/ 181827 w 181839"/>
                <a:gd name="connsiteY4" fmla="*/ 414706 h 504916"/>
                <a:gd name="connsiteX5" fmla="*/ 146973 w 181839"/>
                <a:gd name="connsiteY5" fmla="*/ 386003 h 504916"/>
                <a:gd name="connsiteX6" fmla="*/ 157224 w 181839"/>
                <a:gd name="connsiteY6" fmla="*/ 492615 h 504916"/>
                <a:gd name="connsiteX7" fmla="*/ 112119 w 181839"/>
                <a:gd name="connsiteY7" fmla="*/ 396254 h 504916"/>
                <a:gd name="connsiteX8" fmla="*/ 108019 w 181839"/>
                <a:gd name="connsiteY8" fmla="*/ 504916 h 504916"/>
                <a:gd name="connsiteX9" fmla="*/ 81366 w 181839"/>
                <a:gd name="connsiteY9" fmla="*/ 406505 h 504916"/>
                <a:gd name="connsiteX10" fmla="*/ 50613 w 181839"/>
                <a:gd name="connsiteY10" fmla="*/ 498766 h 504916"/>
                <a:gd name="connsiteX11" fmla="*/ 44461 w 181839"/>
                <a:gd name="connsiteY11" fmla="*/ 400354 h 504916"/>
                <a:gd name="connsiteX12" fmla="*/ 3458 w 181839"/>
                <a:gd name="connsiteY12" fmla="*/ 420856 h 504916"/>
                <a:gd name="connsiteX13" fmla="*/ 28060 w 181839"/>
                <a:gd name="connsiteY13" fmla="*/ 357300 h 504916"/>
                <a:gd name="connsiteX14" fmla="*/ 58814 w 181839"/>
                <a:gd name="connsiteY14" fmla="*/ 306044 h 504916"/>
                <a:gd name="connsiteX15" fmla="*/ 52664 w 181839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270875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9467 h 510517"/>
                <a:gd name="connsiteX1" fmla="*/ 100203 w 183758"/>
                <a:gd name="connsiteY1" fmla="*/ 301 h 510517"/>
                <a:gd name="connsiteX2" fmla="*/ 165425 w 183758"/>
                <a:gd name="connsiteY2" fmla="*/ 49216 h 510517"/>
                <a:gd name="connsiteX3" fmla="*/ 151074 w 183758"/>
                <a:gd name="connsiteY3" fmla="*/ 278842 h 510517"/>
                <a:gd name="connsiteX4" fmla="*/ 181827 w 183758"/>
                <a:gd name="connsiteY4" fmla="*/ 420307 h 510517"/>
                <a:gd name="connsiteX5" fmla="*/ 146973 w 183758"/>
                <a:gd name="connsiteY5" fmla="*/ 391604 h 510517"/>
                <a:gd name="connsiteX6" fmla="*/ 157224 w 183758"/>
                <a:gd name="connsiteY6" fmla="*/ 498216 h 510517"/>
                <a:gd name="connsiteX7" fmla="*/ 112119 w 183758"/>
                <a:gd name="connsiteY7" fmla="*/ 401855 h 510517"/>
                <a:gd name="connsiteX8" fmla="*/ 108019 w 183758"/>
                <a:gd name="connsiteY8" fmla="*/ 510517 h 510517"/>
                <a:gd name="connsiteX9" fmla="*/ 81366 w 183758"/>
                <a:gd name="connsiteY9" fmla="*/ 412106 h 510517"/>
                <a:gd name="connsiteX10" fmla="*/ 50613 w 183758"/>
                <a:gd name="connsiteY10" fmla="*/ 504367 h 510517"/>
                <a:gd name="connsiteX11" fmla="*/ 44461 w 183758"/>
                <a:gd name="connsiteY11" fmla="*/ 405955 h 510517"/>
                <a:gd name="connsiteX12" fmla="*/ 3458 w 183758"/>
                <a:gd name="connsiteY12" fmla="*/ 426457 h 510517"/>
                <a:gd name="connsiteX13" fmla="*/ 28060 w 183758"/>
                <a:gd name="connsiteY13" fmla="*/ 362901 h 510517"/>
                <a:gd name="connsiteX14" fmla="*/ 56860 w 183758"/>
                <a:gd name="connsiteY14" fmla="*/ 233491 h 510517"/>
                <a:gd name="connsiteX15" fmla="*/ 52664 w 183758"/>
                <a:gd name="connsiteY15" fmla="*/ 59467 h 510517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85"/>
                <a:gd name="connsiteX1" fmla="*/ 100203 w 183622"/>
                <a:gd name="connsiteY1" fmla="*/ 555 h 510785"/>
                <a:gd name="connsiteX2" fmla="*/ 165425 w 183622"/>
                <a:gd name="connsiteY2" fmla="*/ 49470 h 510785"/>
                <a:gd name="connsiteX3" fmla="*/ 151074 w 183622"/>
                <a:gd name="connsiteY3" fmla="*/ 310357 h 510785"/>
                <a:gd name="connsiteX4" fmla="*/ 181827 w 183622"/>
                <a:gd name="connsiteY4" fmla="*/ 420561 h 510785"/>
                <a:gd name="connsiteX5" fmla="*/ 146973 w 183622"/>
                <a:gd name="connsiteY5" fmla="*/ 391858 h 510785"/>
                <a:gd name="connsiteX6" fmla="*/ 157224 w 183622"/>
                <a:gd name="connsiteY6" fmla="*/ 498470 h 510785"/>
                <a:gd name="connsiteX7" fmla="*/ 112119 w 183622"/>
                <a:gd name="connsiteY7" fmla="*/ 402109 h 510785"/>
                <a:gd name="connsiteX8" fmla="*/ 108019 w 183622"/>
                <a:gd name="connsiteY8" fmla="*/ 510771 h 510785"/>
                <a:gd name="connsiteX9" fmla="*/ 77459 w 183622"/>
                <a:gd name="connsiteY9" fmla="*/ 410406 h 510785"/>
                <a:gd name="connsiteX10" fmla="*/ 50613 w 183622"/>
                <a:gd name="connsiteY10" fmla="*/ 504621 h 510785"/>
                <a:gd name="connsiteX11" fmla="*/ 44461 w 183622"/>
                <a:gd name="connsiteY11" fmla="*/ 406209 h 510785"/>
                <a:gd name="connsiteX12" fmla="*/ 3458 w 183622"/>
                <a:gd name="connsiteY12" fmla="*/ 426711 h 510785"/>
                <a:gd name="connsiteX13" fmla="*/ 28060 w 183622"/>
                <a:gd name="connsiteY13" fmla="*/ 363155 h 510785"/>
                <a:gd name="connsiteX14" fmla="*/ 56860 w 183622"/>
                <a:gd name="connsiteY14" fmla="*/ 233745 h 510785"/>
                <a:gd name="connsiteX15" fmla="*/ 52664 w 183622"/>
                <a:gd name="connsiteY15" fmla="*/ 59721 h 510785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94408 h 545501"/>
                <a:gd name="connsiteX1" fmla="*/ 102157 w 183622"/>
                <a:gd name="connsiteY1" fmla="*/ 73 h 545501"/>
                <a:gd name="connsiteX2" fmla="*/ 165425 w 183622"/>
                <a:gd name="connsiteY2" fmla="*/ 84157 h 545501"/>
                <a:gd name="connsiteX3" fmla="*/ 151074 w 183622"/>
                <a:gd name="connsiteY3" fmla="*/ 345044 h 545501"/>
                <a:gd name="connsiteX4" fmla="*/ 181827 w 183622"/>
                <a:gd name="connsiteY4" fmla="*/ 455248 h 545501"/>
                <a:gd name="connsiteX5" fmla="*/ 146973 w 183622"/>
                <a:gd name="connsiteY5" fmla="*/ 426545 h 545501"/>
                <a:gd name="connsiteX6" fmla="*/ 157224 w 183622"/>
                <a:gd name="connsiteY6" fmla="*/ 533157 h 545501"/>
                <a:gd name="connsiteX7" fmla="*/ 112119 w 183622"/>
                <a:gd name="connsiteY7" fmla="*/ 436796 h 545501"/>
                <a:gd name="connsiteX8" fmla="*/ 108019 w 183622"/>
                <a:gd name="connsiteY8" fmla="*/ 545458 h 545501"/>
                <a:gd name="connsiteX9" fmla="*/ 77459 w 183622"/>
                <a:gd name="connsiteY9" fmla="*/ 445093 h 545501"/>
                <a:gd name="connsiteX10" fmla="*/ 50613 w 183622"/>
                <a:gd name="connsiteY10" fmla="*/ 539308 h 545501"/>
                <a:gd name="connsiteX11" fmla="*/ 44461 w 183622"/>
                <a:gd name="connsiteY11" fmla="*/ 440896 h 545501"/>
                <a:gd name="connsiteX12" fmla="*/ 3458 w 183622"/>
                <a:gd name="connsiteY12" fmla="*/ 461398 h 545501"/>
                <a:gd name="connsiteX13" fmla="*/ 28060 w 183622"/>
                <a:gd name="connsiteY13" fmla="*/ 397842 h 545501"/>
                <a:gd name="connsiteX14" fmla="*/ 56860 w 183622"/>
                <a:gd name="connsiteY14" fmla="*/ 268432 h 545501"/>
                <a:gd name="connsiteX15" fmla="*/ 52664 w 183622"/>
                <a:gd name="connsiteY15" fmla="*/ 94408 h 545501"/>
                <a:gd name="connsiteX0" fmla="*/ 52664 w 183622"/>
                <a:gd name="connsiteY0" fmla="*/ 99119 h 550212"/>
                <a:gd name="connsiteX1" fmla="*/ 102157 w 183622"/>
                <a:gd name="connsiteY1" fmla="*/ 4784 h 550212"/>
                <a:gd name="connsiteX2" fmla="*/ 165425 w 183622"/>
                <a:gd name="connsiteY2" fmla="*/ 49791 h 550212"/>
                <a:gd name="connsiteX3" fmla="*/ 151074 w 183622"/>
                <a:gd name="connsiteY3" fmla="*/ 349755 h 550212"/>
                <a:gd name="connsiteX4" fmla="*/ 181827 w 183622"/>
                <a:gd name="connsiteY4" fmla="*/ 459959 h 550212"/>
                <a:gd name="connsiteX5" fmla="*/ 146973 w 183622"/>
                <a:gd name="connsiteY5" fmla="*/ 431256 h 550212"/>
                <a:gd name="connsiteX6" fmla="*/ 157224 w 183622"/>
                <a:gd name="connsiteY6" fmla="*/ 537868 h 550212"/>
                <a:gd name="connsiteX7" fmla="*/ 112119 w 183622"/>
                <a:gd name="connsiteY7" fmla="*/ 441507 h 550212"/>
                <a:gd name="connsiteX8" fmla="*/ 108019 w 183622"/>
                <a:gd name="connsiteY8" fmla="*/ 550169 h 550212"/>
                <a:gd name="connsiteX9" fmla="*/ 77459 w 183622"/>
                <a:gd name="connsiteY9" fmla="*/ 449804 h 550212"/>
                <a:gd name="connsiteX10" fmla="*/ 50613 w 183622"/>
                <a:gd name="connsiteY10" fmla="*/ 544019 h 550212"/>
                <a:gd name="connsiteX11" fmla="*/ 44461 w 183622"/>
                <a:gd name="connsiteY11" fmla="*/ 445607 h 550212"/>
                <a:gd name="connsiteX12" fmla="*/ 3458 w 183622"/>
                <a:gd name="connsiteY12" fmla="*/ 466109 h 550212"/>
                <a:gd name="connsiteX13" fmla="*/ 28060 w 183622"/>
                <a:gd name="connsiteY13" fmla="*/ 402553 h 550212"/>
                <a:gd name="connsiteX14" fmla="*/ 56860 w 183622"/>
                <a:gd name="connsiteY14" fmla="*/ 273143 h 550212"/>
                <a:gd name="connsiteX15" fmla="*/ 52664 w 183622"/>
                <a:gd name="connsiteY15" fmla="*/ 99119 h 550212"/>
                <a:gd name="connsiteX0" fmla="*/ 52664 w 183622"/>
                <a:gd name="connsiteY0" fmla="*/ 52963 h 547041"/>
                <a:gd name="connsiteX1" fmla="*/ 102157 w 183622"/>
                <a:gd name="connsiteY1" fmla="*/ 1613 h 547041"/>
                <a:gd name="connsiteX2" fmla="*/ 165425 w 183622"/>
                <a:gd name="connsiteY2" fmla="*/ 46620 h 547041"/>
                <a:gd name="connsiteX3" fmla="*/ 151074 w 183622"/>
                <a:gd name="connsiteY3" fmla="*/ 346584 h 547041"/>
                <a:gd name="connsiteX4" fmla="*/ 181827 w 183622"/>
                <a:gd name="connsiteY4" fmla="*/ 456788 h 547041"/>
                <a:gd name="connsiteX5" fmla="*/ 146973 w 183622"/>
                <a:gd name="connsiteY5" fmla="*/ 428085 h 547041"/>
                <a:gd name="connsiteX6" fmla="*/ 157224 w 183622"/>
                <a:gd name="connsiteY6" fmla="*/ 534697 h 547041"/>
                <a:gd name="connsiteX7" fmla="*/ 112119 w 183622"/>
                <a:gd name="connsiteY7" fmla="*/ 438336 h 547041"/>
                <a:gd name="connsiteX8" fmla="*/ 108019 w 183622"/>
                <a:gd name="connsiteY8" fmla="*/ 546998 h 547041"/>
                <a:gd name="connsiteX9" fmla="*/ 77459 w 183622"/>
                <a:gd name="connsiteY9" fmla="*/ 446633 h 547041"/>
                <a:gd name="connsiteX10" fmla="*/ 50613 w 183622"/>
                <a:gd name="connsiteY10" fmla="*/ 540848 h 547041"/>
                <a:gd name="connsiteX11" fmla="*/ 44461 w 183622"/>
                <a:gd name="connsiteY11" fmla="*/ 442436 h 547041"/>
                <a:gd name="connsiteX12" fmla="*/ 3458 w 183622"/>
                <a:gd name="connsiteY12" fmla="*/ 462938 h 547041"/>
                <a:gd name="connsiteX13" fmla="*/ 28060 w 183622"/>
                <a:gd name="connsiteY13" fmla="*/ 399382 h 547041"/>
                <a:gd name="connsiteX14" fmla="*/ 56860 w 183622"/>
                <a:gd name="connsiteY14" fmla="*/ 269972 h 547041"/>
                <a:gd name="connsiteX15" fmla="*/ 52664 w 183622"/>
                <a:gd name="connsiteY15" fmla="*/ 52963 h 547041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3622" h="555612">
                  <a:moveTo>
                    <a:pt x="52664" y="61534"/>
                  </a:moveTo>
                  <a:cubicBezTo>
                    <a:pt x="59888" y="15179"/>
                    <a:pt x="81410" y="1472"/>
                    <a:pt x="100203" y="415"/>
                  </a:cubicBezTo>
                  <a:cubicBezTo>
                    <a:pt x="118996" y="-642"/>
                    <a:pt x="156947" y="-3932"/>
                    <a:pt x="165425" y="55191"/>
                  </a:cubicBezTo>
                  <a:cubicBezTo>
                    <a:pt x="173903" y="114314"/>
                    <a:pt x="148340" y="286794"/>
                    <a:pt x="151074" y="355155"/>
                  </a:cubicBezTo>
                  <a:cubicBezTo>
                    <a:pt x="153808" y="423516"/>
                    <a:pt x="192279" y="447868"/>
                    <a:pt x="181827" y="465359"/>
                  </a:cubicBezTo>
                  <a:cubicBezTo>
                    <a:pt x="171375" y="482850"/>
                    <a:pt x="151074" y="423671"/>
                    <a:pt x="146973" y="436656"/>
                  </a:cubicBezTo>
                  <a:cubicBezTo>
                    <a:pt x="142873" y="449641"/>
                    <a:pt x="171138" y="533553"/>
                    <a:pt x="157224" y="543268"/>
                  </a:cubicBezTo>
                  <a:cubicBezTo>
                    <a:pt x="143310" y="552983"/>
                    <a:pt x="120320" y="444857"/>
                    <a:pt x="112119" y="446907"/>
                  </a:cubicBezTo>
                  <a:cubicBezTo>
                    <a:pt x="103918" y="448957"/>
                    <a:pt x="123565" y="558094"/>
                    <a:pt x="108019" y="555569"/>
                  </a:cubicBezTo>
                  <a:cubicBezTo>
                    <a:pt x="92473" y="553044"/>
                    <a:pt x="87027" y="456229"/>
                    <a:pt x="77459" y="455204"/>
                  </a:cubicBezTo>
                  <a:cubicBezTo>
                    <a:pt x="67891" y="454179"/>
                    <a:pt x="67836" y="548164"/>
                    <a:pt x="50613" y="549419"/>
                  </a:cubicBezTo>
                  <a:cubicBezTo>
                    <a:pt x="33390" y="550674"/>
                    <a:pt x="52320" y="463992"/>
                    <a:pt x="44461" y="451007"/>
                  </a:cubicBezTo>
                  <a:cubicBezTo>
                    <a:pt x="36602" y="438022"/>
                    <a:pt x="16442" y="478685"/>
                    <a:pt x="3458" y="471509"/>
                  </a:cubicBezTo>
                  <a:cubicBezTo>
                    <a:pt x="-9526" y="464333"/>
                    <a:pt x="17467" y="429480"/>
                    <a:pt x="28060" y="407953"/>
                  </a:cubicBezTo>
                  <a:cubicBezTo>
                    <a:pt x="60144" y="359073"/>
                    <a:pt x="59236" y="343593"/>
                    <a:pt x="56860" y="278543"/>
                  </a:cubicBezTo>
                  <a:cubicBezTo>
                    <a:pt x="54484" y="213493"/>
                    <a:pt x="45440" y="107889"/>
                    <a:pt x="52664" y="61534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C4E65FC7-A014-4B2A-B93E-3157B30E4C84}"/>
                </a:ext>
              </a:extLst>
            </p:cNvPr>
            <p:cNvSpPr/>
            <p:nvPr/>
          </p:nvSpPr>
          <p:spPr>
            <a:xfrm rot="812774">
              <a:off x="5618034" y="3213538"/>
              <a:ext cx="226497" cy="384246"/>
            </a:xfrm>
            <a:custGeom>
              <a:avLst/>
              <a:gdLst>
                <a:gd name="connsiteX0" fmla="*/ 26048 w 207295"/>
                <a:gd name="connsiteY0" fmla="*/ 89400 h 310281"/>
                <a:gd name="connsiteX1" fmla="*/ 88597 w 207295"/>
                <a:gd name="connsiteY1" fmla="*/ 44 h 310281"/>
                <a:gd name="connsiteX2" fmla="*/ 171995 w 207295"/>
                <a:gd name="connsiteY2" fmla="*/ 80464 h 310281"/>
                <a:gd name="connsiteX3" fmla="*/ 204758 w 207295"/>
                <a:gd name="connsiteY3" fmla="*/ 274067 h 310281"/>
                <a:gd name="connsiteX4" fmla="*/ 109446 w 207295"/>
                <a:gd name="connsiteY4" fmla="*/ 294916 h 310281"/>
                <a:gd name="connsiteX5" fmla="*/ 5199 w 207295"/>
                <a:gd name="connsiteY5" fmla="*/ 294916 h 310281"/>
                <a:gd name="connsiteX6" fmla="*/ 26048 w 207295"/>
                <a:gd name="connsiteY6" fmla="*/ 89400 h 310281"/>
                <a:gd name="connsiteX0" fmla="*/ 25027 w 206625"/>
                <a:gd name="connsiteY0" fmla="*/ 89400 h 324978"/>
                <a:gd name="connsiteX1" fmla="*/ 87576 w 206625"/>
                <a:gd name="connsiteY1" fmla="*/ 44 h 324978"/>
                <a:gd name="connsiteX2" fmla="*/ 170974 w 206625"/>
                <a:gd name="connsiteY2" fmla="*/ 80464 h 324978"/>
                <a:gd name="connsiteX3" fmla="*/ 203737 w 206625"/>
                <a:gd name="connsiteY3" fmla="*/ 274067 h 324978"/>
                <a:gd name="connsiteX4" fmla="*/ 102468 w 206625"/>
                <a:gd name="connsiteY4" fmla="*/ 321723 h 324978"/>
                <a:gd name="connsiteX5" fmla="*/ 4178 w 206625"/>
                <a:gd name="connsiteY5" fmla="*/ 294916 h 324978"/>
                <a:gd name="connsiteX6" fmla="*/ 25027 w 206625"/>
                <a:gd name="connsiteY6" fmla="*/ 89400 h 324978"/>
                <a:gd name="connsiteX0" fmla="*/ 25027 w 215052"/>
                <a:gd name="connsiteY0" fmla="*/ 89406 h 325089"/>
                <a:gd name="connsiteX1" fmla="*/ 87576 w 215052"/>
                <a:gd name="connsiteY1" fmla="*/ 50 h 325089"/>
                <a:gd name="connsiteX2" fmla="*/ 170974 w 215052"/>
                <a:gd name="connsiteY2" fmla="*/ 80470 h 325089"/>
                <a:gd name="connsiteX3" fmla="*/ 212673 w 215052"/>
                <a:gd name="connsiteY3" fmla="*/ 300880 h 325089"/>
                <a:gd name="connsiteX4" fmla="*/ 102468 w 215052"/>
                <a:gd name="connsiteY4" fmla="*/ 321729 h 325089"/>
                <a:gd name="connsiteX5" fmla="*/ 4178 w 215052"/>
                <a:gd name="connsiteY5" fmla="*/ 294922 h 325089"/>
                <a:gd name="connsiteX6" fmla="*/ 25027 w 215052"/>
                <a:gd name="connsiteY6" fmla="*/ 89406 h 325089"/>
                <a:gd name="connsiteX0" fmla="*/ 33149 w 223174"/>
                <a:gd name="connsiteY0" fmla="*/ 89406 h 331862"/>
                <a:gd name="connsiteX1" fmla="*/ 95698 w 223174"/>
                <a:gd name="connsiteY1" fmla="*/ 50 h 331862"/>
                <a:gd name="connsiteX2" fmla="*/ 179096 w 223174"/>
                <a:gd name="connsiteY2" fmla="*/ 80470 h 331862"/>
                <a:gd name="connsiteX3" fmla="*/ 220795 w 223174"/>
                <a:gd name="connsiteY3" fmla="*/ 300880 h 331862"/>
                <a:gd name="connsiteX4" fmla="*/ 110590 w 223174"/>
                <a:gd name="connsiteY4" fmla="*/ 321729 h 331862"/>
                <a:gd name="connsiteX5" fmla="*/ 3365 w 223174"/>
                <a:gd name="connsiteY5" fmla="*/ 309814 h 331862"/>
                <a:gd name="connsiteX6" fmla="*/ 33149 w 223174"/>
                <a:gd name="connsiteY6" fmla="*/ 89406 h 331862"/>
                <a:gd name="connsiteX0" fmla="*/ 23550 w 225489"/>
                <a:gd name="connsiteY0" fmla="*/ 104561 h 331102"/>
                <a:gd name="connsiteX1" fmla="*/ 98013 w 225489"/>
                <a:gd name="connsiteY1" fmla="*/ 312 h 331102"/>
                <a:gd name="connsiteX2" fmla="*/ 181411 w 225489"/>
                <a:gd name="connsiteY2" fmla="*/ 80732 h 331102"/>
                <a:gd name="connsiteX3" fmla="*/ 223110 w 225489"/>
                <a:gd name="connsiteY3" fmla="*/ 301142 h 331102"/>
                <a:gd name="connsiteX4" fmla="*/ 112905 w 225489"/>
                <a:gd name="connsiteY4" fmla="*/ 321991 h 331102"/>
                <a:gd name="connsiteX5" fmla="*/ 5680 w 225489"/>
                <a:gd name="connsiteY5" fmla="*/ 310076 h 331102"/>
                <a:gd name="connsiteX6" fmla="*/ 23550 w 225489"/>
                <a:gd name="connsiteY6" fmla="*/ 104561 h 331102"/>
                <a:gd name="connsiteX0" fmla="*/ 23550 w 227742"/>
                <a:gd name="connsiteY0" fmla="*/ 104561 h 331102"/>
                <a:gd name="connsiteX1" fmla="*/ 98013 w 227742"/>
                <a:gd name="connsiteY1" fmla="*/ 312 h 331102"/>
                <a:gd name="connsiteX2" fmla="*/ 196304 w 227742"/>
                <a:gd name="connsiteY2" fmla="*/ 80732 h 331102"/>
                <a:gd name="connsiteX3" fmla="*/ 223110 w 227742"/>
                <a:gd name="connsiteY3" fmla="*/ 301142 h 331102"/>
                <a:gd name="connsiteX4" fmla="*/ 112905 w 227742"/>
                <a:gd name="connsiteY4" fmla="*/ 321991 h 331102"/>
                <a:gd name="connsiteX5" fmla="*/ 5680 w 227742"/>
                <a:gd name="connsiteY5" fmla="*/ 310076 h 331102"/>
                <a:gd name="connsiteX6" fmla="*/ 23550 w 227742"/>
                <a:gd name="connsiteY6" fmla="*/ 104561 h 331102"/>
                <a:gd name="connsiteX0" fmla="*/ 19305 w 229454"/>
                <a:gd name="connsiteY0" fmla="*/ 68648 h 333403"/>
                <a:gd name="connsiteX1" fmla="*/ 99725 w 229454"/>
                <a:gd name="connsiteY1" fmla="*/ 141 h 333403"/>
                <a:gd name="connsiteX2" fmla="*/ 198016 w 229454"/>
                <a:gd name="connsiteY2" fmla="*/ 80561 h 333403"/>
                <a:gd name="connsiteX3" fmla="*/ 224822 w 229454"/>
                <a:gd name="connsiteY3" fmla="*/ 300971 h 333403"/>
                <a:gd name="connsiteX4" fmla="*/ 114617 w 229454"/>
                <a:gd name="connsiteY4" fmla="*/ 321820 h 333403"/>
                <a:gd name="connsiteX5" fmla="*/ 7392 w 229454"/>
                <a:gd name="connsiteY5" fmla="*/ 309905 h 333403"/>
                <a:gd name="connsiteX6" fmla="*/ 19305 w 229454"/>
                <a:gd name="connsiteY6" fmla="*/ 68648 h 333403"/>
                <a:gd name="connsiteX0" fmla="*/ 19305 w 226896"/>
                <a:gd name="connsiteY0" fmla="*/ 68558 h 333313"/>
                <a:gd name="connsiteX1" fmla="*/ 99725 w 226896"/>
                <a:gd name="connsiteY1" fmla="*/ 51 h 333313"/>
                <a:gd name="connsiteX2" fmla="*/ 180145 w 226896"/>
                <a:gd name="connsiteY2" fmla="*/ 62599 h 333313"/>
                <a:gd name="connsiteX3" fmla="*/ 224822 w 226896"/>
                <a:gd name="connsiteY3" fmla="*/ 300881 h 333313"/>
                <a:gd name="connsiteX4" fmla="*/ 114617 w 226896"/>
                <a:gd name="connsiteY4" fmla="*/ 321730 h 333313"/>
                <a:gd name="connsiteX5" fmla="*/ 7392 w 226896"/>
                <a:gd name="connsiteY5" fmla="*/ 309815 h 333313"/>
                <a:gd name="connsiteX6" fmla="*/ 19305 w 226896"/>
                <a:gd name="connsiteY6" fmla="*/ 68558 h 333313"/>
                <a:gd name="connsiteX0" fmla="*/ 18790 w 226497"/>
                <a:gd name="connsiteY0" fmla="*/ 95334 h 360089"/>
                <a:gd name="connsiteX1" fmla="*/ 84318 w 226497"/>
                <a:gd name="connsiteY1" fmla="*/ 20 h 360089"/>
                <a:gd name="connsiteX2" fmla="*/ 179630 w 226497"/>
                <a:gd name="connsiteY2" fmla="*/ 89375 h 360089"/>
                <a:gd name="connsiteX3" fmla="*/ 224307 w 226497"/>
                <a:gd name="connsiteY3" fmla="*/ 327657 h 360089"/>
                <a:gd name="connsiteX4" fmla="*/ 114102 w 226497"/>
                <a:gd name="connsiteY4" fmla="*/ 348506 h 360089"/>
                <a:gd name="connsiteX5" fmla="*/ 6877 w 226497"/>
                <a:gd name="connsiteY5" fmla="*/ 336591 h 360089"/>
                <a:gd name="connsiteX6" fmla="*/ 18790 w 226497"/>
                <a:gd name="connsiteY6" fmla="*/ 95334 h 360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6497" h="360089">
                  <a:moveTo>
                    <a:pt x="18790" y="95334"/>
                  </a:moveTo>
                  <a:cubicBezTo>
                    <a:pt x="31697" y="39239"/>
                    <a:pt x="57511" y="1013"/>
                    <a:pt x="84318" y="20"/>
                  </a:cubicBezTo>
                  <a:cubicBezTo>
                    <a:pt x="111125" y="-973"/>
                    <a:pt x="156299" y="34769"/>
                    <a:pt x="179630" y="89375"/>
                  </a:cubicBezTo>
                  <a:cubicBezTo>
                    <a:pt x="202961" y="143981"/>
                    <a:pt x="235228" y="284469"/>
                    <a:pt x="224307" y="327657"/>
                  </a:cubicBezTo>
                  <a:cubicBezTo>
                    <a:pt x="213386" y="370845"/>
                    <a:pt x="147362" y="345031"/>
                    <a:pt x="114102" y="348506"/>
                  </a:cubicBezTo>
                  <a:cubicBezTo>
                    <a:pt x="80842" y="351981"/>
                    <a:pt x="22762" y="378786"/>
                    <a:pt x="6877" y="336591"/>
                  </a:cubicBezTo>
                  <a:cubicBezTo>
                    <a:pt x="-9008" y="294396"/>
                    <a:pt x="5883" y="151429"/>
                    <a:pt x="18790" y="95334"/>
                  </a:cubicBezTo>
                  <a:close/>
                </a:path>
              </a:pathLst>
            </a:custGeom>
            <a:solidFill>
              <a:srgbClr val="D6323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BC53B43A-99D4-4CAC-AEA2-C385CA75FBA6}"/>
                </a:ext>
              </a:extLst>
            </p:cNvPr>
            <p:cNvSpPr/>
            <p:nvPr/>
          </p:nvSpPr>
          <p:spPr>
            <a:xfrm>
              <a:off x="5798090" y="4782477"/>
              <a:ext cx="145269" cy="446633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  <a:gd name="connsiteX0" fmla="*/ 6496 w 140748"/>
                <a:gd name="connsiteY0" fmla="*/ 42636 h 364378"/>
                <a:gd name="connsiteX1" fmla="*/ 8067 w 140748"/>
                <a:gd name="connsiteY1" fmla="*/ 310013 h 364378"/>
                <a:gd name="connsiteX2" fmla="*/ 70905 w 140748"/>
                <a:gd name="connsiteY2" fmla="*/ 364185 h 364378"/>
                <a:gd name="connsiteX3" fmla="*/ 129409 w 140748"/>
                <a:gd name="connsiteY3" fmla="*/ 303514 h 364378"/>
                <a:gd name="connsiteX4" fmla="*/ 131576 w 140748"/>
                <a:gd name="connsiteY4" fmla="*/ 60829 h 364378"/>
                <a:gd name="connsiteX5" fmla="*/ 60071 w 140748"/>
                <a:gd name="connsiteY5" fmla="*/ 2324 h 364378"/>
                <a:gd name="connsiteX6" fmla="*/ 6496 w 140748"/>
                <a:gd name="connsiteY6" fmla="*/ 42636 h 364378"/>
                <a:gd name="connsiteX0" fmla="*/ 6496 w 136138"/>
                <a:gd name="connsiteY0" fmla="*/ 45571 h 367313"/>
                <a:gd name="connsiteX1" fmla="*/ 8067 w 136138"/>
                <a:gd name="connsiteY1" fmla="*/ 312948 h 367313"/>
                <a:gd name="connsiteX2" fmla="*/ 70905 w 136138"/>
                <a:gd name="connsiteY2" fmla="*/ 367120 h 367313"/>
                <a:gd name="connsiteX3" fmla="*/ 129409 w 136138"/>
                <a:gd name="connsiteY3" fmla="*/ 306449 h 367313"/>
                <a:gd name="connsiteX4" fmla="*/ 123956 w 136138"/>
                <a:gd name="connsiteY4" fmla="*/ 37094 h 367313"/>
                <a:gd name="connsiteX5" fmla="*/ 60071 w 136138"/>
                <a:gd name="connsiteY5" fmla="*/ 5259 h 367313"/>
                <a:gd name="connsiteX6" fmla="*/ 6496 w 136138"/>
                <a:gd name="connsiteY6" fmla="*/ 45571 h 367313"/>
                <a:gd name="connsiteX0" fmla="*/ 6991 w 136633"/>
                <a:gd name="connsiteY0" fmla="*/ 56469 h 378211"/>
                <a:gd name="connsiteX1" fmla="*/ 8562 w 136633"/>
                <a:gd name="connsiteY1" fmla="*/ 323846 h 378211"/>
                <a:gd name="connsiteX2" fmla="*/ 71400 w 136633"/>
                <a:gd name="connsiteY2" fmla="*/ 378018 h 378211"/>
                <a:gd name="connsiteX3" fmla="*/ 129904 w 136633"/>
                <a:gd name="connsiteY3" fmla="*/ 317347 h 378211"/>
                <a:gd name="connsiteX4" fmla="*/ 124451 w 136633"/>
                <a:gd name="connsiteY4" fmla="*/ 47992 h 378211"/>
                <a:gd name="connsiteX5" fmla="*/ 68186 w 136633"/>
                <a:gd name="connsiteY5" fmla="*/ 917 h 378211"/>
                <a:gd name="connsiteX6" fmla="*/ 6991 w 136633"/>
                <a:gd name="connsiteY6" fmla="*/ 56469 h 378211"/>
                <a:gd name="connsiteX0" fmla="*/ 3871 w 133513"/>
                <a:gd name="connsiteY0" fmla="*/ 56469 h 378103"/>
                <a:gd name="connsiteX1" fmla="*/ 13062 w 133513"/>
                <a:gd name="connsiteY1" fmla="*/ 321941 h 378103"/>
                <a:gd name="connsiteX2" fmla="*/ 68280 w 133513"/>
                <a:gd name="connsiteY2" fmla="*/ 378018 h 378103"/>
                <a:gd name="connsiteX3" fmla="*/ 126784 w 133513"/>
                <a:gd name="connsiteY3" fmla="*/ 317347 h 378103"/>
                <a:gd name="connsiteX4" fmla="*/ 121331 w 133513"/>
                <a:gd name="connsiteY4" fmla="*/ 47992 h 378103"/>
                <a:gd name="connsiteX5" fmla="*/ 65066 w 133513"/>
                <a:gd name="connsiteY5" fmla="*/ 917 h 378103"/>
                <a:gd name="connsiteX6" fmla="*/ 3871 w 133513"/>
                <a:gd name="connsiteY6" fmla="*/ 56469 h 378103"/>
                <a:gd name="connsiteX0" fmla="*/ 3871 w 130834"/>
                <a:gd name="connsiteY0" fmla="*/ 56469 h 378482"/>
                <a:gd name="connsiteX1" fmla="*/ 13062 w 130834"/>
                <a:gd name="connsiteY1" fmla="*/ 321941 h 378482"/>
                <a:gd name="connsiteX2" fmla="*/ 68280 w 130834"/>
                <a:gd name="connsiteY2" fmla="*/ 378018 h 378482"/>
                <a:gd name="connsiteX3" fmla="*/ 121069 w 130834"/>
                <a:gd name="connsiteY3" fmla="*/ 307822 h 378482"/>
                <a:gd name="connsiteX4" fmla="*/ 121331 w 130834"/>
                <a:gd name="connsiteY4" fmla="*/ 47992 h 378482"/>
                <a:gd name="connsiteX5" fmla="*/ 65066 w 130834"/>
                <a:gd name="connsiteY5" fmla="*/ 917 h 378482"/>
                <a:gd name="connsiteX6" fmla="*/ 3871 w 130834"/>
                <a:gd name="connsiteY6" fmla="*/ 56469 h 378482"/>
                <a:gd name="connsiteX0" fmla="*/ 3747 w 130911"/>
                <a:gd name="connsiteY0" fmla="*/ 56469 h 374836"/>
                <a:gd name="connsiteX1" fmla="*/ 12938 w 130911"/>
                <a:gd name="connsiteY1" fmla="*/ 321941 h 374836"/>
                <a:gd name="connsiteX2" fmla="*/ 64346 w 130911"/>
                <a:gd name="connsiteY2" fmla="*/ 374208 h 374836"/>
                <a:gd name="connsiteX3" fmla="*/ 120945 w 130911"/>
                <a:gd name="connsiteY3" fmla="*/ 307822 h 374836"/>
                <a:gd name="connsiteX4" fmla="*/ 121207 w 130911"/>
                <a:gd name="connsiteY4" fmla="*/ 47992 h 374836"/>
                <a:gd name="connsiteX5" fmla="*/ 64942 w 130911"/>
                <a:gd name="connsiteY5" fmla="*/ 917 h 374836"/>
                <a:gd name="connsiteX6" fmla="*/ 3747 w 130911"/>
                <a:gd name="connsiteY6" fmla="*/ 56469 h 374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0911" h="374836">
                  <a:moveTo>
                    <a:pt x="3747" y="56469"/>
                  </a:moveTo>
                  <a:cubicBezTo>
                    <a:pt x="-4920" y="109973"/>
                    <a:pt x="2838" y="268985"/>
                    <a:pt x="12938" y="321941"/>
                  </a:cubicBezTo>
                  <a:cubicBezTo>
                    <a:pt x="23038" y="374897"/>
                    <a:pt x="46345" y="376561"/>
                    <a:pt x="64346" y="374208"/>
                  </a:cubicBezTo>
                  <a:cubicBezTo>
                    <a:pt x="82347" y="371855"/>
                    <a:pt x="111468" y="362191"/>
                    <a:pt x="120945" y="307822"/>
                  </a:cubicBezTo>
                  <a:cubicBezTo>
                    <a:pt x="130422" y="253453"/>
                    <a:pt x="137458" y="102524"/>
                    <a:pt x="121207" y="47992"/>
                  </a:cubicBezTo>
                  <a:cubicBezTo>
                    <a:pt x="104956" y="-6540"/>
                    <a:pt x="84519" y="-496"/>
                    <a:pt x="64942" y="917"/>
                  </a:cubicBezTo>
                  <a:cubicBezTo>
                    <a:pt x="45365" y="2330"/>
                    <a:pt x="12414" y="2965"/>
                    <a:pt x="3747" y="56469"/>
                  </a:cubicBezTo>
                  <a:close/>
                </a:path>
              </a:pathLst>
            </a:custGeom>
            <a:solidFill>
              <a:srgbClr val="D6323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BAABB538-0320-42FD-9B21-A09A572AA8E1}"/>
                </a:ext>
              </a:extLst>
            </p:cNvPr>
            <p:cNvSpPr/>
            <p:nvPr/>
          </p:nvSpPr>
          <p:spPr>
            <a:xfrm>
              <a:off x="5764915" y="4440410"/>
              <a:ext cx="186924" cy="432800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111" h="362079">
                  <a:moveTo>
                    <a:pt x="3429" y="49900"/>
                  </a:moveTo>
                  <a:cubicBezTo>
                    <a:pt x="-5238" y="101182"/>
                    <a:pt x="3790" y="255748"/>
                    <a:pt x="16430" y="307752"/>
                  </a:cubicBezTo>
                  <a:cubicBezTo>
                    <a:pt x="29070" y="359756"/>
                    <a:pt x="59044" y="363007"/>
                    <a:pt x="79268" y="361924"/>
                  </a:cubicBezTo>
                  <a:cubicBezTo>
                    <a:pt x="99492" y="360841"/>
                    <a:pt x="127660" y="351812"/>
                    <a:pt x="137772" y="301253"/>
                  </a:cubicBezTo>
                  <a:cubicBezTo>
                    <a:pt x="147884" y="250694"/>
                    <a:pt x="156190" y="113100"/>
                    <a:pt x="139939" y="58568"/>
                  </a:cubicBezTo>
                  <a:cubicBezTo>
                    <a:pt x="123688" y="4036"/>
                    <a:pt x="86852" y="-658"/>
                    <a:pt x="68434" y="63"/>
                  </a:cubicBezTo>
                  <a:cubicBezTo>
                    <a:pt x="50016" y="784"/>
                    <a:pt x="12096" y="-1382"/>
                    <a:pt x="3429" y="49900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1C2DCFE3-D0E6-4A9C-AE18-BDAA993BC5E5}"/>
                </a:ext>
              </a:extLst>
            </p:cNvPr>
            <p:cNvSpPr/>
            <p:nvPr/>
          </p:nvSpPr>
          <p:spPr>
            <a:xfrm>
              <a:off x="5671039" y="4085587"/>
              <a:ext cx="393406" cy="535863"/>
            </a:xfrm>
            <a:custGeom>
              <a:avLst/>
              <a:gdLst>
                <a:gd name="connsiteX0" fmla="*/ 11215 w 427713"/>
                <a:gd name="connsiteY0" fmla="*/ 118649 h 561918"/>
                <a:gd name="connsiteX1" fmla="*/ 27755 w 427713"/>
                <a:gd name="connsiteY1" fmla="*/ 364379 h 561918"/>
                <a:gd name="connsiteX2" fmla="*/ 32481 w 427713"/>
                <a:gd name="connsiteY2" fmla="*/ 522686 h 561918"/>
                <a:gd name="connsiteX3" fmla="*/ 190788 w 427713"/>
                <a:gd name="connsiteY3" fmla="*/ 543951 h 561918"/>
                <a:gd name="connsiteX4" fmla="*/ 405802 w 427713"/>
                <a:gd name="connsiteY4" fmla="*/ 543951 h 561918"/>
                <a:gd name="connsiteX5" fmla="*/ 417615 w 427713"/>
                <a:gd name="connsiteY5" fmla="*/ 312398 h 561918"/>
                <a:gd name="connsiteX6" fmla="*/ 410527 w 427713"/>
                <a:gd name="connsiteY6" fmla="*/ 76119 h 561918"/>
                <a:gd name="connsiteX7" fmla="*/ 216778 w 427713"/>
                <a:gd name="connsiteY7" fmla="*/ 509 h 561918"/>
                <a:gd name="connsiteX8" fmla="*/ 11215 w 427713"/>
                <a:gd name="connsiteY8" fmla="*/ 118649 h 561918"/>
                <a:gd name="connsiteX0" fmla="*/ 11560 w 425696"/>
                <a:gd name="connsiteY0" fmla="*/ 87530 h 561515"/>
                <a:gd name="connsiteX1" fmla="*/ 25738 w 425696"/>
                <a:gd name="connsiteY1" fmla="*/ 363976 h 561515"/>
                <a:gd name="connsiteX2" fmla="*/ 30464 w 425696"/>
                <a:gd name="connsiteY2" fmla="*/ 522283 h 561515"/>
                <a:gd name="connsiteX3" fmla="*/ 188771 w 425696"/>
                <a:gd name="connsiteY3" fmla="*/ 543548 h 561515"/>
                <a:gd name="connsiteX4" fmla="*/ 403785 w 425696"/>
                <a:gd name="connsiteY4" fmla="*/ 543548 h 561515"/>
                <a:gd name="connsiteX5" fmla="*/ 415598 w 425696"/>
                <a:gd name="connsiteY5" fmla="*/ 311995 h 561515"/>
                <a:gd name="connsiteX6" fmla="*/ 408510 w 425696"/>
                <a:gd name="connsiteY6" fmla="*/ 75716 h 561515"/>
                <a:gd name="connsiteX7" fmla="*/ 214761 w 425696"/>
                <a:gd name="connsiteY7" fmla="*/ 106 h 561515"/>
                <a:gd name="connsiteX8" fmla="*/ 11560 w 425696"/>
                <a:gd name="connsiteY8" fmla="*/ 87530 h 561515"/>
                <a:gd name="connsiteX0" fmla="*/ 10883 w 425019"/>
                <a:gd name="connsiteY0" fmla="*/ 85178 h 559163"/>
                <a:gd name="connsiteX1" fmla="*/ 25061 w 425019"/>
                <a:gd name="connsiteY1" fmla="*/ 361624 h 559163"/>
                <a:gd name="connsiteX2" fmla="*/ 29787 w 425019"/>
                <a:gd name="connsiteY2" fmla="*/ 519931 h 559163"/>
                <a:gd name="connsiteX3" fmla="*/ 188094 w 425019"/>
                <a:gd name="connsiteY3" fmla="*/ 541196 h 559163"/>
                <a:gd name="connsiteX4" fmla="*/ 403108 w 425019"/>
                <a:gd name="connsiteY4" fmla="*/ 541196 h 559163"/>
                <a:gd name="connsiteX5" fmla="*/ 414921 w 425019"/>
                <a:gd name="connsiteY5" fmla="*/ 309643 h 559163"/>
                <a:gd name="connsiteX6" fmla="*/ 407833 w 425019"/>
                <a:gd name="connsiteY6" fmla="*/ 73364 h 559163"/>
                <a:gd name="connsiteX7" fmla="*/ 204633 w 425019"/>
                <a:gd name="connsiteY7" fmla="*/ 116 h 559163"/>
                <a:gd name="connsiteX8" fmla="*/ 10883 w 425019"/>
                <a:gd name="connsiteY8" fmla="*/ 85178 h 559163"/>
                <a:gd name="connsiteX0" fmla="*/ 10883 w 431603"/>
                <a:gd name="connsiteY0" fmla="*/ 85178 h 559163"/>
                <a:gd name="connsiteX1" fmla="*/ 25061 w 431603"/>
                <a:gd name="connsiteY1" fmla="*/ 361624 h 559163"/>
                <a:gd name="connsiteX2" fmla="*/ 29787 w 431603"/>
                <a:gd name="connsiteY2" fmla="*/ 519931 h 559163"/>
                <a:gd name="connsiteX3" fmla="*/ 188094 w 431603"/>
                <a:gd name="connsiteY3" fmla="*/ 541196 h 559163"/>
                <a:gd name="connsiteX4" fmla="*/ 403108 w 431603"/>
                <a:gd name="connsiteY4" fmla="*/ 541196 h 559163"/>
                <a:gd name="connsiteX5" fmla="*/ 429098 w 431603"/>
                <a:gd name="connsiteY5" fmla="*/ 309643 h 559163"/>
                <a:gd name="connsiteX6" fmla="*/ 407833 w 431603"/>
                <a:gd name="connsiteY6" fmla="*/ 73364 h 559163"/>
                <a:gd name="connsiteX7" fmla="*/ 204633 w 431603"/>
                <a:gd name="connsiteY7" fmla="*/ 116 h 559163"/>
                <a:gd name="connsiteX8" fmla="*/ 10883 w 431603"/>
                <a:gd name="connsiteY8" fmla="*/ 85178 h 559163"/>
                <a:gd name="connsiteX0" fmla="*/ 16874 w 437594"/>
                <a:gd name="connsiteY0" fmla="*/ 85178 h 559163"/>
                <a:gd name="connsiteX1" fmla="*/ 12150 w 437594"/>
                <a:gd name="connsiteY1" fmla="*/ 361624 h 559163"/>
                <a:gd name="connsiteX2" fmla="*/ 35778 w 437594"/>
                <a:gd name="connsiteY2" fmla="*/ 519931 h 559163"/>
                <a:gd name="connsiteX3" fmla="*/ 194085 w 437594"/>
                <a:gd name="connsiteY3" fmla="*/ 541196 h 559163"/>
                <a:gd name="connsiteX4" fmla="*/ 409099 w 437594"/>
                <a:gd name="connsiteY4" fmla="*/ 541196 h 559163"/>
                <a:gd name="connsiteX5" fmla="*/ 435089 w 437594"/>
                <a:gd name="connsiteY5" fmla="*/ 309643 h 559163"/>
                <a:gd name="connsiteX6" fmla="*/ 413824 w 437594"/>
                <a:gd name="connsiteY6" fmla="*/ 73364 h 559163"/>
                <a:gd name="connsiteX7" fmla="*/ 210624 w 437594"/>
                <a:gd name="connsiteY7" fmla="*/ 116 h 559163"/>
                <a:gd name="connsiteX8" fmla="*/ 16874 w 437594"/>
                <a:gd name="connsiteY8" fmla="*/ 85178 h 559163"/>
                <a:gd name="connsiteX0" fmla="*/ 16874 w 437594"/>
                <a:gd name="connsiteY0" fmla="*/ 85178 h 563991"/>
                <a:gd name="connsiteX1" fmla="*/ 12150 w 437594"/>
                <a:gd name="connsiteY1" fmla="*/ 361624 h 563991"/>
                <a:gd name="connsiteX2" fmla="*/ 35778 w 437594"/>
                <a:gd name="connsiteY2" fmla="*/ 519931 h 563991"/>
                <a:gd name="connsiteX3" fmla="*/ 205899 w 437594"/>
                <a:gd name="connsiteY3" fmla="*/ 553010 h 563991"/>
                <a:gd name="connsiteX4" fmla="*/ 409099 w 437594"/>
                <a:gd name="connsiteY4" fmla="*/ 541196 h 563991"/>
                <a:gd name="connsiteX5" fmla="*/ 435089 w 437594"/>
                <a:gd name="connsiteY5" fmla="*/ 309643 h 563991"/>
                <a:gd name="connsiteX6" fmla="*/ 413824 w 437594"/>
                <a:gd name="connsiteY6" fmla="*/ 73364 h 563991"/>
                <a:gd name="connsiteX7" fmla="*/ 210624 w 437594"/>
                <a:gd name="connsiteY7" fmla="*/ 116 h 563991"/>
                <a:gd name="connsiteX8" fmla="*/ 16874 w 437594"/>
                <a:gd name="connsiteY8" fmla="*/ 85178 h 563991"/>
                <a:gd name="connsiteX0" fmla="*/ 16874 w 437594"/>
                <a:gd name="connsiteY0" fmla="*/ 85178 h 554236"/>
                <a:gd name="connsiteX1" fmla="*/ 12150 w 437594"/>
                <a:gd name="connsiteY1" fmla="*/ 361624 h 554236"/>
                <a:gd name="connsiteX2" fmla="*/ 35778 w 437594"/>
                <a:gd name="connsiteY2" fmla="*/ 519931 h 554236"/>
                <a:gd name="connsiteX3" fmla="*/ 205899 w 437594"/>
                <a:gd name="connsiteY3" fmla="*/ 553010 h 554236"/>
                <a:gd name="connsiteX4" fmla="*/ 409099 w 437594"/>
                <a:gd name="connsiteY4" fmla="*/ 522294 h 554236"/>
                <a:gd name="connsiteX5" fmla="*/ 435089 w 437594"/>
                <a:gd name="connsiteY5" fmla="*/ 309643 h 554236"/>
                <a:gd name="connsiteX6" fmla="*/ 413824 w 437594"/>
                <a:gd name="connsiteY6" fmla="*/ 73364 h 554236"/>
                <a:gd name="connsiteX7" fmla="*/ 210624 w 437594"/>
                <a:gd name="connsiteY7" fmla="*/ 116 h 554236"/>
                <a:gd name="connsiteX8" fmla="*/ 16874 w 437594"/>
                <a:gd name="connsiteY8" fmla="*/ 85178 h 554236"/>
                <a:gd name="connsiteX0" fmla="*/ 16874 w 437594"/>
                <a:gd name="connsiteY0" fmla="*/ 85178 h 558187"/>
                <a:gd name="connsiteX1" fmla="*/ 12150 w 437594"/>
                <a:gd name="connsiteY1" fmla="*/ 361624 h 558187"/>
                <a:gd name="connsiteX2" fmla="*/ 35778 w 437594"/>
                <a:gd name="connsiteY2" fmla="*/ 519931 h 558187"/>
                <a:gd name="connsiteX3" fmla="*/ 215350 w 437594"/>
                <a:gd name="connsiteY3" fmla="*/ 557736 h 558187"/>
                <a:gd name="connsiteX4" fmla="*/ 409099 w 437594"/>
                <a:gd name="connsiteY4" fmla="*/ 522294 h 558187"/>
                <a:gd name="connsiteX5" fmla="*/ 435089 w 437594"/>
                <a:gd name="connsiteY5" fmla="*/ 309643 h 558187"/>
                <a:gd name="connsiteX6" fmla="*/ 413824 w 437594"/>
                <a:gd name="connsiteY6" fmla="*/ 73364 h 558187"/>
                <a:gd name="connsiteX7" fmla="*/ 210624 w 437594"/>
                <a:gd name="connsiteY7" fmla="*/ 116 h 558187"/>
                <a:gd name="connsiteX8" fmla="*/ 16874 w 437594"/>
                <a:gd name="connsiteY8" fmla="*/ 85178 h 558187"/>
                <a:gd name="connsiteX0" fmla="*/ 20067 w 440787"/>
                <a:gd name="connsiteY0" fmla="*/ 85178 h 558187"/>
                <a:gd name="connsiteX1" fmla="*/ 8255 w 440787"/>
                <a:gd name="connsiteY1" fmla="*/ 361624 h 558187"/>
                <a:gd name="connsiteX2" fmla="*/ 38971 w 440787"/>
                <a:gd name="connsiteY2" fmla="*/ 519931 h 558187"/>
                <a:gd name="connsiteX3" fmla="*/ 218543 w 440787"/>
                <a:gd name="connsiteY3" fmla="*/ 557736 h 558187"/>
                <a:gd name="connsiteX4" fmla="*/ 412292 w 440787"/>
                <a:gd name="connsiteY4" fmla="*/ 522294 h 558187"/>
                <a:gd name="connsiteX5" fmla="*/ 438282 w 440787"/>
                <a:gd name="connsiteY5" fmla="*/ 309643 h 558187"/>
                <a:gd name="connsiteX6" fmla="*/ 417017 w 440787"/>
                <a:gd name="connsiteY6" fmla="*/ 73364 h 558187"/>
                <a:gd name="connsiteX7" fmla="*/ 213817 w 440787"/>
                <a:gd name="connsiteY7" fmla="*/ 116 h 558187"/>
                <a:gd name="connsiteX8" fmla="*/ 20067 w 440787"/>
                <a:gd name="connsiteY8" fmla="*/ 85178 h 558187"/>
                <a:gd name="connsiteX0" fmla="*/ 20067 w 442342"/>
                <a:gd name="connsiteY0" fmla="*/ 85178 h 558345"/>
                <a:gd name="connsiteX1" fmla="*/ 8255 w 442342"/>
                <a:gd name="connsiteY1" fmla="*/ 361624 h 558345"/>
                <a:gd name="connsiteX2" fmla="*/ 38971 w 442342"/>
                <a:gd name="connsiteY2" fmla="*/ 519931 h 558345"/>
                <a:gd name="connsiteX3" fmla="*/ 218543 w 442342"/>
                <a:gd name="connsiteY3" fmla="*/ 557736 h 558345"/>
                <a:gd name="connsiteX4" fmla="*/ 412292 w 442342"/>
                <a:gd name="connsiteY4" fmla="*/ 522294 h 558345"/>
                <a:gd name="connsiteX5" fmla="*/ 440644 w 442342"/>
                <a:gd name="connsiteY5" fmla="*/ 302555 h 558345"/>
                <a:gd name="connsiteX6" fmla="*/ 417017 w 442342"/>
                <a:gd name="connsiteY6" fmla="*/ 73364 h 558345"/>
                <a:gd name="connsiteX7" fmla="*/ 213817 w 442342"/>
                <a:gd name="connsiteY7" fmla="*/ 116 h 558345"/>
                <a:gd name="connsiteX8" fmla="*/ 20067 w 442342"/>
                <a:gd name="connsiteY8" fmla="*/ 85178 h 558345"/>
                <a:gd name="connsiteX0" fmla="*/ 21288 w 443563"/>
                <a:gd name="connsiteY0" fmla="*/ 85178 h 558345"/>
                <a:gd name="connsiteX1" fmla="*/ 7113 w 443563"/>
                <a:gd name="connsiteY1" fmla="*/ 356898 h 558345"/>
                <a:gd name="connsiteX2" fmla="*/ 40192 w 443563"/>
                <a:gd name="connsiteY2" fmla="*/ 519931 h 558345"/>
                <a:gd name="connsiteX3" fmla="*/ 219764 w 443563"/>
                <a:gd name="connsiteY3" fmla="*/ 557736 h 558345"/>
                <a:gd name="connsiteX4" fmla="*/ 413513 w 443563"/>
                <a:gd name="connsiteY4" fmla="*/ 522294 h 558345"/>
                <a:gd name="connsiteX5" fmla="*/ 441865 w 443563"/>
                <a:gd name="connsiteY5" fmla="*/ 302555 h 558345"/>
                <a:gd name="connsiteX6" fmla="*/ 418238 w 443563"/>
                <a:gd name="connsiteY6" fmla="*/ 73364 h 558345"/>
                <a:gd name="connsiteX7" fmla="*/ 215038 w 443563"/>
                <a:gd name="connsiteY7" fmla="*/ 116 h 558345"/>
                <a:gd name="connsiteX8" fmla="*/ 21288 w 443563"/>
                <a:gd name="connsiteY8" fmla="*/ 85178 h 558345"/>
                <a:gd name="connsiteX0" fmla="*/ 45611 w 437169"/>
                <a:gd name="connsiteY0" fmla="*/ 66265 h 558335"/>
                <a:gd name="connsiteX1" fmla="*/ 719 w 437169"/>
                <a:gd name="connsiteY1" fmla="*/ 356888 h 558335"/>
                <a:gd name="connsiteX2" fmla="*/ 33798 w 437169"/>
                <a:gd name="connsiteY2" fmla="*/ 519921 h 558335"/>
                <a:gd name="connsiteX3" fmla="*/ 213370 w 437169"/>
                <a:gd name="connsiteY3" fmla="*/ 557726 h 558335"/>
                <a:gd name="connsiteX4" fmla="*/ 407119 w 437169"/>
                <a:gd name="connsiteY4" fmla="*/ 522284 h 558335"/>
                <a:gd name="connsiteX5" fmla="*/ 435471 w 437169"/>
                <a:gd name="connsiteY5" fmla="*/ 302545 h 558335"/>
                <a:gd name="connsiteX6" fmla="*/ 411844 w 437169"/>
                <a:gd name="connsiteY6" fmla="*/ 73354 h 558335"/>
                <a:gd name="connsiteX7" fmla="*/ 208644 w 437169"/>
                <a:gd name="connsiteY7" fmla="*/ 106 h 558335"/>
                <a:gd name="connsiteX8" fmla="*/ 45611 w 437169"/>
                <a:gd name="connsiteY8" fmla="*/ 66265 h 558335"/>
                <a:gd name="connsiteX0" fmla="*/ 37761 w 429319"/>
                <a:gd name="connsiteY0" fmla="*/ 66214 h 558284"/>
                <a:gd name="connsiteX1" fmla="*/ 2320 w 429319"/>
                <a:gd name="connsiteY1" fmla="*/ 297767 h 558284"/>
                <a:gd name="connsiteX2" fmla="*/ 25948 w 429319"/>
                <a:gd name="connsiteY2" fmla="*/ 519870 h 558284"/>
                <a:gd name="connsiteX3" fmla="*/ 205520 w 429319"/>
                <a:gd name="connsiteY3" fmla="*/ 557675 h 558284"/>
                <a:gd name="connsiteX4" fmla="*/ 399269 w 429319"/>
                <a:gd name="connsiteY4" fmla="*/ 522233 h 558284"/>
                <a:gd name="connsiteX5" fmla="*/ 427621 w 429319"/>
                <a:gd name="connsiteY5" fmla="*/ 302494 h 558284"/>
                <a:gd name="connsiteX6" fmla="*/ 403994 w 429319"/>
                <a:gd name="connsiteY6" fmla="*/ 73303 h 558284"/>
                <a:gd name="connsiteX7" fmla="*/ 200794 w 429319"/>
                <a:gd name="connsiteY7" fmla="*/ 55 h 558284"/>
                <a:gd name="connsiteX8" fmla="*/ 37761 w 429319"/>
                <a:gd name="connsiteY8" fmla="*/ 66214 h 558284"/>
                <a:gd name="connsiteX0" fmla="*/ 36275 w 427833"/>
                <a:gd name="connsiteY0" fmla="*/ 66214 h 558958"/>
                <a:gd name="connsiteX1" fmla="*/ 834 w 427833"/>
                <a:gd name="connsiteY1" fmla="*/ 297767 h 558958"/>
                <a:gd name="connsiteX2" fmla="*/ 29188 w 427833"/>
                <a:gd name="connsiteY2" fmla="*/ 510418 h 558958"/>
                <a:gd name="connsiteX3" fmla="*/ 204034 w 427833"/>
                <a:gd name="connsiteY3" fmla="*/ 557675 h 558958"/>
                <a:gd name="connsiteX4" fmla="*/ 397783 w 427833"/>
                <a:gd name="connsiteY4" fmla="*/ 522233 h 558958"/>
                <a:gd name="connsiteX5" fmla="*/ 426135 w 427833"/>
                <a:gd name="connsiteY5" fmla="*/ 302494 h 558958"/>
                <a:gd name="connsiteX6" fmla="*/ 402508 w 427833"/>
                <a:gd name="connsiteY6" fmla="*/ 73303 h 558958"/>
                <a:gd name="connsiteX7" fmla="*/ 199308 w 427833"/>
                <a:gd name="connsiteY7" fmla="*/ 55 h 558958"/>
                <a:gd name="connsiteX8" fmla="*/ 36275 w 427833"/>
                <a:gd name="connsiteY8" fmla="*/ 66214 h 558958"/>
                <a:gd name="connsiteX0" fmla="*/ 36275 w 428528"/>
                <a:gd name="connsiteY0" fmla="*/ 66214 h 558440"/>
                <a:gd name="connsiteX1" fmla="*/ 834 w 428528"/>
                <a:gd name="connsiteY1" fmla="*/ 297767 h 558440"/>
                <a:gd name="connsiteX2" fmla="*/ 29188 w 428528"/>
                <a:gd name="connsiteY2" fmla="*/ 510418 h 558440"/>
                <a:gd name="connsiteX3" fmla="*/ 204034 w 428528"/>
                <a:gd name="connsiteY3" fmla="*/ 557675 h 558440"/>
                <a:gd name="connsiteX4" fmla="*/ 388332 w 428528"/>
                <a:gd name="connsiteY4" fmla="*/ 519870 h 558440"/>
                <a:gd name="connsiteX5" fmla="*/ 426135 w 428528"/>
                <a:gd name="connsiteY5" fmla="*/ 302494 h 558440"/>
                <a:gd name="connsiteX6" fmla="*/ 402508 w 428528"/>
                <a:gd name="connsiteY6" fmla="*/ 73303 h 558440"/>
                <a:gd name="connsiteX7" fmla="*/ 199308 w 428528"/>
                <a:gd name="connsiteY7" fmla="*/ 55 h 558440"/>
                <a:gd name="connsiteX8" fmla="*/ 36275 w 428528"/>
                <a:gd name="connsiteY8" fmla="*/ 66214 h 558440"/>
                <a:gd name="connsiteX0" fmla="*/ 37760 w 430013"/>
                <a:gd name="connsiteY0" fmla="*/ 66214 h 557901"/>
                <a:gd name="connsiteX1" fmla="*/ 2319 w 430013"/>
                <a:gd name="connsiteY1" fmla="*/ 297767 h 557901"/>
                <a:gd name="connsiteX2" fmla="*/ 25948 w 430013"/>
                <a:gd name="connsiteY2" fmla="*/ 519869 h 557901"/>
                <a:gd name="connsiteX3" fmla="*/ 205519 w 430013"/>
                <a:gd name="connsiteY3" fmla="*/ 557675 h 557901"/>
                <a:gd name="connsiteX4" fmla="*/ 389817 w 430013"/>
                <a:gd name="connsiteY4" fmla="*/ 519870 h 557901"/>
                <a:gd name="connsiteX5" fmla="*/ 427620 w 430013"/>
                <a:gd name="connsiteY5" fmla="*/ 302494 h 557901"/>
                <a:gd name="connsiteX6" fmla="*/ 403993 w 430013"/>
                <a:gd name="connsiteY6" fmla="*/ 73303 h 557901"/>
                <a:gd name="connsiteX7" fmla="*/ 200793 w 430013"/>
                <a:gd name="connsiteY7" fmla="*/ 55 h 557901"/>
                <a:gd name="connsiteX8" fmla="*/ 37760 w 430013"/>
                <a:gd name="connsiteY8" fmla="*/ 66214 h 557901"/>
                <a:gd name="connsiteX0" fmla="*/ 40684 w 432937"/>
                <a:gd name="connsiteY0" fmla="*/ 66214 h 557831"/>
                <a:gd name="connsiteX1" fmla="*/ 5243 w 432937"/>
                <a:gd name="connsiteY1" fmla="*/ 297767 h 557831"/>
                <a:gd name="connsiteX2" fmla="*/ 28872 w 432937"/>
                <a:gd name="connsiteY2" fmla="*/ 519869 h 557831"/>
                <a:gd name="connsiteX3" fmla="*/ 208443 w 432937"/>
                <a:gd name="connsiteY3" fmla="*/ 557675 h 557831"/>
                <a:gd name="connsiteX4" fmla="*/ 392741 w 432937"/>
                <a:gd name="connsiteY4" fmla="*/ 519870 h 557831"/>
                <a:gd name="connsiteX5" fmla="*/ 430544 w 432937"/>
                <a:gd name="connsiteY5" fmla="*/ 302494 h 557831"/>
                <a:gd name="connsiteX6" fmla="*/ 406917 w 432937"/>
                <a:gd name="connsiteY6" fmla="*/ 73303 h 557831"/>
                <a:gd name="connsiteX7" fmla="*/ 203717 w 432937"/>
                <a:gd name="connsiteY7" fmla="*/ 55 h 557831"/>
                <a:gd name="connsiteX8" fmla="*/ 40684 w 432937"/>
                <a:gd name="connsiteY8" fmla="*/ 66214 h 557831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6557 w 428810"/>
                <a:gd name="connsiteY0" fmla="*/ 66214 h 531376"/>
                <a:gd name="connsiteX1" fmla="*/ 1116 w 428810"/>
                <a:gd name="connsiteY1" fmla="*/ 297767 h 531376"/>
                <a:gd name="connsiteX2" fmla="*/ 27108 w 428810"/>
                <a:gd name="connsiteY2" fmla="*/ 510418 h 531376"/>
                <a:gd name="connsiteX3" fmla="*/ 192502 w 428810"/>
                <a:gd name="connsiteY3" fmla="*/ 524596 h 531376"/>
                <a:gd name="connsiteX4" fmla="*/ 388614 w 428810"/>
                <a:gd name="connsiteY4" fmla="*/ 519870 h 531376"/>
                <a:gd name="connsiteX5" fmla="*/ 426417 w 428810"/>
                <a:gd name="connsiteY5" fmla="*/ 302494 h 531376"/>
                <a:gd name="connsiteX6" fmla="*/ 402790 w 428810"/>
                <a:gd name="connsiteY6" fmla="*/ 73303 h 531376"/>
                <a:gd name="connsiteX7" fmla="*/ 199590 w 428810"/>
                <a:gd name="connsiteY7" fmla="*/ 55 h 531376"/>
                <a:gd name="connsiteX8" fmla="*/ 36557 w 428810"/>
                <a:gd name="connsiteY8" fmla="*/ 66214 h 531376"/>
                <a:gd name="connsiteX0" fmla="*/ 36557 w 422272"/>
                <a:gd name="connsiteY0" fmla="*/ 66214 h 538568"/>
                <a:gd name="connsiteX1" fmla="*/ 1116 w 422272"/>
                <a:gd name="connsiteY1" fmla="*/ 297767 h 538568"/>
                <a:gd name="connsiteX2" fmla="*/ 27108 w 422272"/>
                <a:gd name="connsiteY2" fmla="*/ 510418 h 538568"/>
                <a:gd name="connsiteX3" fmla="*/ 192502 w 422272"/>
                <a:gd name="connsiteY3" fmla="*/ 524596 h 538568"/>
                <a:gd name="connsiteX4" fmla="*/ 388614 w 422272"/>
                <a:gd name="connsiteY4" fmla="*/ 519870 h 538568"/>
                <a:gd name="connsiteX5" fmla="*/ 414603 w 422272"/>
                <a:gd name="connsiteY5" fmla="*/ 295406 h 538568"/>
                <a:gd name="connsiteX6" fmla="*/ 402790 w 422272"/>
                <a:gd name="connsiteY6" fmla="*/ 73303 h 538568"/>
                <a:gd name="connsiteX7" fmla="*/ 199590 w 422272"/>
                <a:gd name="connsiteY7" fmla="*/ 55 h 538568"/>
                <a:gd name="connsiteX8" fmla="*/ 36557 w 422272"/>
                <a:gd name="connsiteY8" fmla="*/ 66214 h 538568"/>
                <a:gd name="connsiteX0" fmla="*/ 36557 w 416127"/>
                <a:gd name="connsiteY0" fmla="*/ 66159 h 538513"/>
                <a:gd name="connsiteX1" fmla="*/ 1116 w 416127"/>
                <a:gd name="connsiteY1" fmla="*/ 297712 h 538513"/>
                <a:gd name="connsiteX2" fmla="*/ 27108 w 416127"/>
                <a:gd name="connsiteY2" fmla="*/ 510363 h 538513"/>
                <a:gd name="connsiteX3" fmla="*/ 192502 w 416127"/>
                <a:gd name="connsiteY3" fmla="*/ 524541 h 538513"/>
                <a:gd name="connsiteX4" fmla="*/ 388614 w 416127"/>
                <a:gd name="connsiteY4" fmla="*/ 519815 h 538513"/>
                <a:gd name="connsiteX5" fmla="*/ 414603 w 416127"/>
                <a:gd name="connsiteY5" fmla="*/ 295351 h 538513"/>
                <a:gd name="connsiteX6" fmla="*/ 390976 w 416127"/>
                <a:gd name="connsiteY6" fmla="*/ 66160 h 538513"/>
                <a:gd name="connsiteX7" fmla="*/ 199590 w 416127"/>
                <a:gd name="connsiteY7" fmla="*/ 0 h 538513"/>
                <a:gd name="connsiteX8" fmla="*/ 36557 w 416127"/>
                <a:gd name="connsiteY8" fmla="*/ 66159 h 538513"/>
                <a:gd name="connsiteX0" fmla="*/ 36557 w 416962"/>
                <a:gd name="connsiteY0" fmla="*/ 66159 h 533540"/>
                <a:gd name="connsiteX1" fmla="*/ 1116 w 416962"/>
                <a:gd name="connsiteY1" fmla="*/ 297712 h 533540"/>
                <a:gd name="connsiteX2" fmla="*/ 27108 w 416962"/>
                <a:gd name="connsiteY2" fmla="*/ 510363 h 533540"/>
                <a:gd name="connsiteX3" fmla="*/ 192502 w 416962"/>
                <a:gd name="connsiteY3" fmla="*/ 524541 h 533540"/>
                <a:gd name="connsiteX4" fmla="*/ 390977 w 416962"/>
                <a:gd name="connsiteY4" fmla="*/ 512727 h 533540"/>
                <a:gd name="connsiteX5" fmla="*/ 414603 w 416962"/>
                <a:gd name="connsiteY5" fmla="*/ 295351 h 533540"/>
                <a:gd name="connsiteX6" fmla="*/ 390976 w 416962"/>
                <a:gd name="connsiteY6" fmla="*/ 66160 h 533540"/>
                <a:gd name="connsiteX7" fmla="*/ 199590 w 416962"/>
                <a:gd name="connsiteY7" fmla="*/ 0 h 533540"/>
                <a:gd name="connsiteX8" fmla="*/ 36557 w 416962"/>
                <a:gd name="connsiteY8" fmla="*/ 66159 h 533540"/>
                <a:gd name="connsiteX0" fmla="*/ 36557 w 415953"/>
                <a:gd name="connsiteY0" fmla="*/ 66159 h 531703"/>
                <a:gd name="connsiteX1" fmla="*/ 1116 w 415953"/>
                <a:gd name="connsiteY1" fmla="*/ 297712 h 531703"/>
                <a:gd name="connsiteX2" fmla="*/ 27108 w 415953"/>
                <a:gd name="connsiteY2" fmla="*/ 510363 h 531703"/>
                <a:gd name="connsiteX3" fmla="*/ 192502 w 415953"/>
                <a:gd name="connsiteY3" fmla="*/ 524541 h 531703"/>
                <a:gd name="connsiteX4" fmla="*/ 390977 w 415953"/>
                <a:gd name="connsiteY4" fmla="*/ 512727 h 531703"/>
                <a:gd name="connsiteX5" fmla="*/ 414603 w 415953"/>
                <a:gd name="connsiteY5" fmla="*/ 295351 h 531703"/>
                <a:gd name="connsiteX6" fmla="*/ 390976 w 415953"/>
                <a:gd name="connsiteY6" fmla="*/ 66160 h 531703"/>
                <a:gd name="connsiteX7" fmla="*/ 199590 w 415953"/>
                <a:gd name="connsiteY7" fmla="*/ 0 h 531703"/>
                <a:gd name="connsiteX8" fmla="*/ 36557 w 415953"/>
                <a:gd name="connsiteY8" fmla="*/ 66159 h 531703"/>
                <a:gd name="connsiteX0" fmla="*/ 38202 w 417598"/>
                <a:gd name="connsiteY0" fmla="*/ 66159 h 527065"/>
                <a:gd name="connsiteX1" fmla="*/ 2761 w 417598"/>
                <a:gd name="connsiteY1" fmla="*/ 297712 h 527065"/>
                <a:gd name="connsiteX2" fmla="*/ 28753 w 417598"/>
                <a:gd name="connsiteY2" fmla="*/ 510363 h 527065"/>
                <a:gd name="connsiteX3" fmla="*/ 194147 w 417598"/>
                <a:gd name="connsiteY3" fmla="*/ 524541 h 527065"/>
                <a:gd name="connsiteX4" fmla="*/ 392622 w 417598"/>
                <a:gd name="connsiteY4" fmla="*/ 512727 h 527065"/>
                <a:gd name="connsiteX5" fmla="*/ 416248 w 417598"/>
                <a:gd name="connsiteY5" fmla="*/ 295351 h 527065"/>
                <a:gd name="connsiteX6" fmla="*/ 392621 w 417598"/>
                <a:gd name="connsiteY6" fmla="*/ 66160 h 527065"/>
                <a:gd name="connsiteX7" fmla="*/ 201235 w 417598"/>
                <a:gd name="connsiteY7" fmla="*/ 0 h 527065"/>
                <a:gd name="connsiteX8" fmla="*/ 38202 w 417598"/>
                <a:gd name="connsiteY8" fmla="*/ 66159 h 527065"/>
                <a:gd name="connsiteX0" fmla="*/ 36212 w 415608"/>
                <a:gd name="connsiteY0" fmla="*/ 66159 h 527065"/>
                <a:gd name="connsiteX1" fmla="*/ 771 w 415608"/>
                <a:gd name="connsiteY1" fmla="*/ 297712 h 527065"/>
                <a:gd name="connsiteX2" fmla="*/ 55116 w 415608"/>
                <a:gd name="connsiteY2" fmla="*/ 510363 h 527065"/>
                <a:gd name="connsiteX3" fmla="*/ 192157 w 415608"/>
                <a:gd name="connsiteY3" fmla="*/ 524541 h 527065"/>
                <a:gd name="connsiteX4" fmla="*/ 390632 w 415608"/>
                <a:gd name="connsiteY4" fmla="*/ 512727 h 527065"/>
                <a:gd name="connsiteX5" fmla="*/ 414258 w 415608"/>
                <a:gd name="connsiteY5" fmla="*/ 295351 h 527065"/>
                <a:gd name="connsiteX6" fmla="*/ 390631 w 415608"/>
                <a:gd name="connsiteY6" fmla="*/ 66160 h 527065"/>
                <a:gd name="connsiteX7" fmla="*/ 199245 w 415608"/>
                <a:gd name="connsiteY7" fmla="*/ 0 h 527065"/>
                <a:gd name="connsiteX8" fmla="*/ 36212 w 415608"/>
                <a:gd name="connsiteY8" fmla="*/ 66159 h 527065"/>
                <a:gd name="connsiteX0" fmla="*/ 15687 w 395083"/>
                <a:gd name="connsiteY0" fmla="*/ 66159 h 531379"/>
                <a:gd name="connsiteX1" fmla="*/ 8600 w 395083"/>
                <a:gd name="connsiteY1" fmla="*/ 302438 h 531379"/>
                <a:gd name="connsiteX2" fmla="*/ 34591 w 395083"/>
                <a:gd name="connsiteY2" fmla="*/ 510363 h 531379"/>
                <a:gd name="connsiteX3" fmla="*/ 171632 w 395083"/>
                <a:gd name="connsiteY3" fmla="*/ 524541 h 531379"/>
                <a:gd name="connsiteX4" fmla="*/ 370107 w 395083"/>
                <a:gd name="connsiteY4" fmla="*/ 512727 h 531379"/>
                <a:gd name="connsiteX5" fmla="*/ 393733 w 395083"/>
                <a:gd name="connsiteY5" fmla="*/ 295351 h 531379"/>
                <a:gd name="connsiteX6" fmla="*/ 370106 w 395083"/>
                <a:gd name="connsiteY6" fmla="*/ 66160 h 531379"/>
                <a:gd name="connsiteX7" fmla="*/ 178720 w 395083"/>
                <a:gd name="connsiteY7" fmla="*/ 0 h 531379"/>
                <a:gd name="connsiteX8" fmla="*/ 15687 w 395083"/>
                <a:gd name="connsiteY8" fmla="*/ 66159 h 531379"/>
                <a:gd name="connsiteX0" fmla="*/ 16810 w 396206"/>
                <a:gd name="connsiteY0" fmla="*/ 66159 h 532029"/>
                <a:gd name="connsiteX1" fmla="*/ 7361 w 396206"/>
                <a:gd name="connsiteY1" fmla="*/ 292987 h 532029"/>
                <a:gd name="connsiteX2" fmla="*/ 35714 w 396206"/>
                <a:gd name="connsiteY2" fmla="*/ 510363 h 532029"/>
                <a:gd name="connsiteX3" fmla="*/ 172755 w 396206"/>
                <a:gd name="connsiteY3" fmla="*/ 524541 h 532029"/>
                <a:gd name="connsiteX4" fmla="*/ 371230 w 396206"/>
                <a:gd name="connsiteY4" fmla="*/ 512727 h 532029"/>
                <a:gd name="connsiteX5" fmla="*/ 394856 w 396206"/>
                <a:gd name="connsiteY5" fmla="*/ 295351 h 532029"/>
                <a:gd name="connsiteX6" fmla="*/ 371229 w 396206"/>
                <a:gd name="connsiteY6" fmla="*/ 66160 h 532029"/>
                <a:gd name="connsiteX7" fmla="*/ 179843 w 396206"/>
                <a:gd name="connsiteY7" fmla="*/ 0 h 532029"/>
                <a:gd name="connsiteX8" fmla="*/ 16810 w 396206"/>
                <a:gd name="connsiteY8" fmla="*/ 66159 h 532029"/>
                <a:gd name="connsiteX0" fmla="*/ 17622 w 397018"/>
                <a:gd name="connsiteY0" fmla="*/ 66159 h 532029"/>
                <a:gd name="connsiteX1" fmla="*/ 8173 w 397018"/>
                <a:gd name="connsiteY1" fmla="*/ 292987 h 532029"/>
                <a:gd name="connsiteX2" fmla="*/ 36526 w 397018"/>
                <a:gd name="connsiteY2" fmla="*/ 510363 h 532029"/>
                <a:gd name="connsiteX3" fmla="*/ 173567 w 397018"/>
                <a:gd name="connsiteY3" fmla="*/ 524541 h 532029"/>
                <a:gd name="connsiteX4" fmla="*/ 372042 w 397018"/>
                <a:gd name="connsiteY4" fmla="*/ 512727 h 532029"/>
                <a:gd name="connsiteX5" fmla="*/ 395668 w 397018"/>
                <a:gd name="connsiteY5" fmla="*/ 295351 h 532029"/>
                <a:gd name="connsiteX6" fmla="*/ 372041 w 397018"/>
                <a:gd name="connsiteY6" fmla="*/ 66160 h 532029"/>
                <a:gd name="connsiteX7" fmla="*/ 180655 w 397018"/>
                <a:gd name="connsiteY7" fmla="*/ 0 h 532029"/>
                <a:gd name="connsiteX8" fmla="*/ 17622 w 397018"/>
                <a:gd name="connsiteY8" fmla="*/ 66159 h 532029"/>
                <a:gd name="connsiteX0" fmla="*/ 16811 w 396207"/>
                <a:gd name="connsiteY0" fmla="*/ 66159 h 529127"/>
                <a:gd name="connsiteX1" fmla="*/ 7362 w 396207"/>
                <a:gd name="connsiteY1" fmla="*/ 292987 h 529127"/>
                <a:gd name="connsiteX2" fmla="*/ 35715 w 396207"/>
                <a:gd name="connsiteY2" fmla="*/ 505637 h 529127"/>
                <a:gd name="connsiteX3" fmla="*/ 172756 w 396207"/>
                <a:gd name="connsiteY3" fmla="*/ 524541 h 529127"/>
                <a:gd name="connsiteX4" fmla="*/ 371231 w 396207"/>
                <a:gd name="connsiteY4" fmla="*/ 512727 h 529127"/>
                <a:gd name="connsiteX5" fmla="*/ 394857 w 396207"/>
                <a:gd name="connsiteY5" fmla="*/ 295351 h 529127"/>
                <a:gd name="connsiteX6" fmla="*/ 371230 w 396207"/>
                <a:gd name="connsiteY6" fmla="*/ 66160 h 529127"/>
                <a:gd name="connsiteX7" fmla="*/ 179844 w 396207"/>
                <a:gd name="connsiteY7" fmla="*/ 0 h 529127"/>
                <a:gd name="connsiteX8" fmla="*/ 16811 w 396207"/>
                <a:gd name="connsiteY8" fmla="*/ 66159 h 529127"/>
                <a:gd name="connsiteX0" fmla="*/ 16811 w 397772"/>
                <a:gd name="connsiteY0" fmla="*/ 66159 h 528841"/>
                <a:gd name="connsiteX1" fmla="*/ 7362 w 397772"/>
                <a:gd name="connsiteY1" fmla="*/ 292987 h 528841"/>
                <a:gd name="connsiteX2" fmla="*/ 35715 w 397772"/>
                <a:gd name="connsiteY2" fmla="*/ 505637 h 528841"/>
                <a:gd name="connsiteX3" fmla="*/ 172756 w 397772"/>
                <a:gd name="connsiteY3" fmla="*/ 524541 h 528841"/>
                <a:gd name="connsiteX4" fmla="*/ 349966 w 397772"/>
                <a:gd name="connsiteY4" fmla="*/ 517453 h 528841"/>
                <a:gd name="connsiteX5" fmla="*/ 394857 w 397772"/>
                <a:gd name="connsiteY5" fmla="*/ 295351 h 528841"/>
                <a:gd name="connsiteX6" fmla="*/ 371230 w 397772"/>
                <a:gd name="connsiteY6" fmla="*/ 66160 h 528841"/>
                <a:gd name="connsiteX7" fmla="*/ 179844 w 397772"/>
                <a:gd name="connsiteY7" fmla="*/ 0 h 528841"/>
                <a:gd name="connsiteX8" fmla="*/ 16811 w 397772"/>
                <a:gd name="connsiteY8" fmla="*/ 66159 h 528841"/>
                <a:gd name="connsiteX0" fmla="*/ 16811 w 386281"/>
                <a:gd name="connsiteY0" fmla="*/ 66159 h 536037"/>
                <a:gd name="connsiteX1" fmla="*/ 7362 w 386281"/>
                <a:gd name="connsiteY1" fmla="*/ 292987 h 536037"/>
                <a:gd name="connsiteX2" fmla="*/ 35715 w 386281"/>
                <a:gd name="connsiteY2" fmla="*/ 505637 h 536037"/>
                <a:gd name="connsiteX3" fmla="*/ 172756 w 386281"/>
                <a:gd name="connsiteY3" fmla="*/ 524541 h 536037"/>
                <a:gd name="connsiteX4" fmla="*/ 349966 w 386281"/>
                <a:gd name="connsiteY4" fmla="*/ 517453 h 536037"/>
                <a:gd name="connsiteX5" fmla="*/ 368866 w 386281"/>
                <a:gd name="connsiteY5" fmla="*/ 292988 h 536037"/>
                <a:gd name="connsiteX6" fmla="*/ 371230 w 386281"/>
                <a:gd name="connsiteY6" fmla="*/ 66160 h 536037"/>
                <a:gd name="connsiteX7" fmla="*/ 179844 w 386281"/>
                <a:gd name="connsiteY7" fmla="*/ 0 h 536037"/>
                <a:gd name="connsiteX8" fmla="*/ 16811 w 386281"/>
                <a:gd name="connsiteY8" fmla="*/ 66159 h 536037"/>
                <a:gd name="connsiteX0" fmla="*/ 16811 w 390120"/>
                <a:gd name="connsiteY0" fmla="*/ 66159 h 535863"/>
                <a:gd name="connsiteX1" fmla="*/ 7362 w 390120"/>
                <a:gd name="connsiteY1" fmla="*/ 292987 h 535863"/>
                <a:gd name="connsiteX2" fmla="*/ 35715 w 390120"/>
                <a:gd name="connsiteY2" fmla="*/ 505637 h 535863"/>
                <a:gd name="connsiteX3" fmla="*/ 172756 w 390120"/>
                <a:gd name="connsiteY3" fmla="*/ 524541 h 535863"/>
                <a:gd name="connsiteX4" fmla="*/ 349966 w 390120"/>
                <a:gd name="connsiteY4" fmla="*/ 517453 h 535863"/>
                <a:gd name="connsiteX5" fmla="*/ 380680 w 390120"/>
                <a:gd name="connsiteY5" fmla="*/ 295351 h 535863"/>
                <a:gd name="connsiteX6" fmla="*/ 371230 w 390120"/>
                <a:gd name="connsiteY6" fmla="*/ 66160 h 535863"/>
                <a:gd name="connsiteX7" fmla="*/ 179844 w 390120"/>
                <a:gd name="connsiteY7" fmla="*/ 0 h 535863"/>
                <a:gd name="connsiteX8" fmla="*/ 16811 w 390120"/>
                <a:gd name="connsiteY8" fmla="*/ 66159 h 535863"/>
                <a:gd name="connsiteX0" fmla="*/ 16811 w 393406"/>
                <a:gd name="connsiteY0" fmla="*/ 66159 h 535863"/>
                <a:gd name="connsiteX1" fmla="*/ 7362 w 393406"/>
                <a:gd name="connsiteY1" fmla="*/ 292987 h 535863"/>
                <a:gd name="connsiteX2" fmla="*/ 35715 w 393406"/>
                <a:gd name="connsiteY2" fmla="*/ 505637 h 535863"/>
                <a:gd name="connsiteX3" fmla="*/ 172756 w 393406"/>
                <a:gd name="connsiteY3" fmla="*/ 524541 h 535863"/>
                <a:gd name="connsiteX4" fmla="*/ 349966 w 393406"/>
                <a:gd name="connsiteY4" fmla="*/ 517453 h 535863"/>
                <a:gd name="connsiteX5" fmla="*/ 387769 w 393406"/>
                <a:gd name="connsiteY5" fmla="*/ 295351 h 535863"/>
                <a:gd name="connsiteX6" fmla="*/ 371230 w 393406"/>
                <a:gd name="connsiteY6" fmla="*/ 66160 h 535863"/>
                <a:gd name="connsiteX7" fmla="*/ 179844 w 393406"/>
                <a:gd name="connsiteY7" fmla="*/ 0 h 535863"/>
                <a:gd name="connsiteX8" fmla="*/ 16811 w 393406"/>
                <a:gd name="connsiteY8" fmla="*/ 66159 h 535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406" h="535863">
                  <a:moveTo>
                    <a:pt x="16811" y="66159"/>
                  </a:moveTo>
                  <a:cubicBezTo>
                    <a:pt x="-11936" y="114990"/>
                    <a:pt x="4211" y="219741"/>
                    <a:pt x="7362" y="292987"/>
                  </a:cubicBezTo>
                  <a:cubicBezTo>
                    <a:pt x="10513" y="366233"/>
                    <a:pt x="8149" y="467045"/>
                    <a:pt x="35715" y="505637"/>
                  </a:cubicBezTo>
                  <a:cubicBezTo>
                    <a:pt x="63281" y="544229"/>
                    <a:pt x="120381" y="522572"/>
                    <a:pt x="172756" y="524541"/>
                  </a:cubicBezTo>
                  <a:cubicBezTo>
                    <a:pt x="231826" y="522178"/>
                    <a:pt x="314131" y="555651"/>
                    <a:pt x="349966" y="517453"/>
                  </a:cubicBezTo>
                  <a:cubicBezTo>
                    <a:pt x="385802" y="479255"/>
                    <a:pt x="384225" y="370566"/>
                    <a:pt x="387769" y="295351"/>
                  </a:cubicBezTo>
                  <a:cubicBezTo>
                    <a:pt x="391313" y="220136"/>
                    <a:pt x="404703" y="118141"/>
                    <a:pt x="371230" y="66160"/>
                  </a:cubicBezTo>
                  <a:cubicBezTo>
                    <a:pt x="337757" y="14179"/>
                    <a:pt x="238914" y="0"/>
                    <a:pt x="179844" y="0"/>
                  </a:cubicBezTo>
                  <a:cubicBezTo>
                    <a:pt x="120774" y="0"/>
                    <a:pt x="45558" y="17328"/>
                    <a:pt x="16811" y="6615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BAB2B8E2-2AC0-49EA-9052-0C69DC5FDB61}"/>
                </a:ext>
              </a:extLst>
            </p:cNvPr>
            <p:cNvSpPr/>
            <p:nvPr/>
          </p:nvSpPr>
          <p:spPr>
            <a:xfrm rot="21382126">
              <a:off x="5984182" y="4085586"/>
              <a:ext cx="393406" cy="535863"/>
            </a:xfrm>
            <a:custGeom>
              <a:avLst/>
              <a:gdLst>
                <a:gd name="connsiteX0" fmla="*/ 11215 w 427713"/>
                <a:gd name="connsiteY0" fmla="*/ 118649 h 561918"/>
                <a:gd name="connsiteX1" fmla="*/ 27755 w 427713"/>
                <a:gd name="connsiteY1" fmla="*/ 364379 h 561918"/>
                <a:gd name="connsiteX2" fmla="*/ 32481 w 427713"/>
                <a:gd name="connsiteY2" fmla="*/ 522686 h 561918"/>
                <a:gd name="connsiteX3" fmla="*/ 190788 w 427713"/>
                <a:gd name="connsiteY3" fmla="*/ 543951 h 561918"/>
                <a:gd name="connsiteX4" fmla="*/ 405802 w 427713"/>
                <a:gd name="connsiteY4" fmla="*/ 543951 h 561918"/>
                <a:gd name="connsiteX5" fmla="*/ 417615 w 427713"/>
                <a:gd name="connsiteY5" fmla="*/ 312398 h 561918"/>
                <a:gd name="connsiteX6" fmla="*/ 410527 w 427713"/>
                <a:gd name="connsiteY6" fmla="*/ 76119 h 561918"/>
                <a:gd name="connsiteX7" fmla="*/ 216778 w 427713"/>
                <a:gd name="connsiteY7" fmla="*/ 509 h 561918"/>
                <a:gd name="connsiteX8" fmla="*/ 11215 w 427713"/>
                <a:gd name="connsiteY8" fmla="*/ 118649 h 561918"/>
                <a:gd name="connsiteX0" fmla="*/ 11560 w 425696"/>
                <a:gd name="connsiteY0" fmla="*/ 87530 h 561515"/>
                <a:gd name="connsiteX1" fmla="*/ 25738 w 425696"/>
                <a:gd name="connsiteY1" fmla="*/ 363976 h 561515"/>
                <a:gd name="connsiteX2" fmla="*/ 30464 w 425696"/>
                <a:gd name="connsiteY2" fmla="*/ 522283 h 561515"/>
                <a:gd name="connsiteX3" fmla="*/ 188771 w 425696"/>
                <a:gd name="connsiteY3" fmla="*/ 543548 h 561515"/>
                <a:gd name="connsiteX4" fmla="*/ 403785 w 425696"/>
                <a:gd name="connsiteY4" fmla="*/ 543548 h 561515"/>
                <a:gd name="connsiteX5" fmla="*/ 415598 w 425696"/>
                <a:gd name="connsiteY5" fmla="*/ 311995 h 561515"/>
                <a:gd name="connsiteX6" fmla="*/ 408510 w 425696"/>
                <a:gd name="connsiteY6" fmla="*/ 75716 h 561515"/>
                <a:gd name="connsiteX7" fmla="*/ 214761 w 425696"/>
                <a:gd name="connsiteY7" fmla="*/ 106 h 561515"/>
                <a:gd name="connsiteX8" fmla="*/ 11560 w 425696"/>
                <a:gd name="connsiteY8" fmla="*/ 87530 h 561515"/>
                <a:gd name="connsiteX0" fmla="*/ 10883 w 425019"/>
                <a:gd name="connsiteY0" fmla="*/ 85178 h 559163"/>
                <a:gd name="connsiteX1" fmla="*/ 25061 w 425019"/>
                <a:gd name="connsiteY1" fmla="*/ 361624 h 559163"/>
                <a:gd name="connsiteX2" fmla="*/ 29787 w 425019"/>
                <a:gd name="connsiteY2" fmla="*/ 519931 h 559163"/>
                <a:gd name="connsiteX3" fmla="*/ 188094 w 425019"/>
                <a:gd name="connsiteY3" fmla="*/ 541196 h 559163"/>
                <a:gd name="connsiteX4" fmla="*/ 403108 w 425019"/>
                <a:gd name="connsiteY4" fmla="*/ 541196 h 559163"/>
                <a:gd name="connsiteX5" fmla="*/ 414921 w 425019"/>
                <a:gd name="connsiteY5" fmla="*/ 309643 h 559163"/>
                <a:gd name="connsiteX6" fmla="*/ 407833 w 425019"/>
                <a:gd name="connsiteY6" fmla="*/ 73364 h 559163"/>
                <a:gd name="connsiteX7" fmla="*/ 204633 w 425019"/>
                <a:gd name="connsiteY7" fmla="*/ 116 h 559163"/>
                <a:gd name="connsiteX8" fmla="*/ 10883 w 425019"/>
                <a:gd name="connsiteY8" fmla="*/ 85178 h 559163"/>
                <a:gd name="connsiteX0" fmla="*/ 10883 w 431603"/>
                <a:gd name="connsiteY0" fmla="*/ 85178 h 559163"/>
                <a:gd name="connsiteX1" fmla="*/ 25061 w 431603"/>
                <a:gd name="connsiteY1" fmla="*/ 361624 h 559163"/>
                <a:gd name="connsiteX2" fmla="*/ 29787 w 431603"/>
                <a:gd name="connsiteY2" fmla="*/ 519931 h 559163"/>
                <a:gd name="connsiteX3" fmla="*/ 188094 w 431603"/>
                <a:gd name="connsiteY3" fmla="*/ 541196 h 559163"/>
                <a:gd name="connsiteX4" fmla="*/ 403108 w 431603"/>
                <a:gd name="connsiteY4" fmla="*/ 541196 h 559163"/>
                <a:gd name="connsiteX5" fmla="*/ 429098 w 431603"/>
                <a:gd name="connsiteY5" fmla="*/ 309643 h 559163"/>
                <a:gd name="connsiteX6" fmla="*/ 407833 w 431603"/>
                <a:gd name="connsiteY6" fmla="*/ 73364 h 559163"/>
                <a:gd name="connsiteX7" fmla="*/ 204633 w 431603"/>
                <a:gd name="connsiteY7" fmla="*/ 116 h 559163"/>
                <a:gd name="connsiteX8" fmla="*/ 10883 w 431603"/>
                <a:gd name="connsiteY8" fmla="*/ 85178 h 559163"/>
                <a:gd name="connsiteX0" fmla="*/ 16874 w 437594"/>
                <a:gd name="connsiteY0" fmla="*/ 85178 h 559163"/>
                <a:gd name="connsiteX1" fmla="*/ 12150 w 437594"/>
                <a:gd name="connsiteY1" fmla="*/ 361624 h 559163"/>
                <a:gd name="connsiteX2" fmla="*/ 35778 w 437594"/>
                <a:gd name="connsiteY2" fmla="*/ 519931 h 559163"/>
                <a:gd name="connsiteX3" fmla="*/ 194085 w 437594"/>
                <a:gd name="connsiteY3" fmla="*/ 541196 h 559163"/>
                <a:gd name="connsiteX4" fmla="*/ 409099 w 437594"/>
                <a:gd name="connsiteY4" fmla="*/ 541196 h 559163"/>
                <a:gd name="connsiteX5" fmla="*/ 435089 w 437594"/>
                <a:gd name="connsiteY5" fmla="*/ 309643 h 559163"/>
                <a:gd name="connsiteX6" fmla="*/ 413824 w 437594"/>
                <a:gd name="connsiteY6" fmla="*/ 73364 h 559163"/>
                <a:gd name="connsiteX7" fmla="*/ 210624 w 437594"/>
                <a:gd name="connsiteY7" fmla="*/ 116 h 559163"/>
                <a:gd name="connsiteX8" fmla="*/ 16874 w 437594"/>
                <a:gd name="connsiteY8" fmla="*/ 85178 h 559163"/>
                <a:gd name="connsiteX0" fmla="*/ 16874 w 437594"/>
                <a:gd name="connsiteY0" fmla="*/ 85178 h 563991"/>
                <a:gd name="connsiteX1" fmla="*/ 12150 w 437594"/>
                <a:gd name="connsiteY1" fmla="*/ 361624 h 563991"/>
                <a:gd name="connsiteX2" fmla="*/ 35778 w 437594"/>
                <a:gd name="connsiteY2" fmla="*/ 519931 h 563991"/>
                <a:gd name="connsiteX3" fmla="*/ 205899 w 437594"/>
                <a:gd name="connsiteY3" fmla="*/ 553010 h 563991"/>
                <a:gd name="connsiteX4" fmla="*/ 409099 w 437594"/>
                <a:gd name="connsiteY4" fmla="*/ 541196 h 563991"/>
                <a:gd name="connsiteX5" fmla="*/ 435089 w 437594"/>
                <a:gd name="connsiteY5" fmla="*/ 309643 h 563991"/>
                <a:gd name="connsiteX6" fmla="*/ 413824 w 437594"/>
                <a:gd name="connsiteY6" fmla="*/ 73364 h 563991"/>
                <a:gd name="connsiteX7" fmla="*/ 210624 w 437594"/>
                <a:gd name="connsiteY7" fmla="*/ 116 h 563991"/>
                <a:gd name="connsiteX8" fmla="*/ 16874 w 437594"/>
                <a:gd name="connsiteY8" fmla="*/ 85178 h 563991"/>
                <a:gd name="connsiteX0" fmla="*/ 16874 w 437594"/>
                <a:gd name="connsiteY0" fmla="*/ 85178 h 554236"/>
                <a:gd name="connsiteX1" fmla="*/ 12150 w 437594"/>
                <a:gd name="connsiteY1" fmla="*/ 361624 h 554236"/>
                <a:gd name="connsiteX2" fmla="*/ 35778 w 437594"/>
                <a:gd name="connsiteY2" fmla="*/ 519931 h 554236"/>
                <a:gd name="connsiteX3" fmla="*/ 205899 w 437594"/>
                <a:gd name="connsiteY3" fmla="*/ 553010 h 554236"/>
                <a:gd name="connsiteX4" fmla="*/ 409099 w 437594"/>
                <a:gd name="connsiteY4" fmla="*/ 522294 h 554236"/>
                <a:gd name="connsiteX5" fmla="*/ 435089 w 437594"/>
                <a:gd name="connsiteY5" fmla="*/ 309643 h 554236"/>
                <a:gd name="connsiteX6" fmla="*/ 413824 w 437594"/>
                <a:gd name="connsiteY6" fmla="*/ 73364 h 554236"/>
                <a:gd name="connsiteX7" fmla="*/ 210624 w 437594"/>
                <a:gd name="connsiteY7" fmla="*/ 116 h 554236"/>
                <a:gd name="connsiteX8" fmla="*/ 16874 w 437594"/>
                <a:gd name="connsiteY8" fmla="*/ 85178 h 554236"/>
                <a:gd name="connsiteX0" fmla="*/ 16874 w 437594"/>
                <a:gd name="connsiteY0" fmla="*/ 85178 h 558187"/>
                <a:gd name="connsiteX1" fmla="*/ 12150 w 437594"/>
                <a:gd name="connsiteY1" fmla="*/ 361624 h 558187"/>
                <a:gd name="connsiteX2" fmla="*/ 35778 w 437594"/>
                <a:gd name="connsiteY2" fmla="*/ 519931 h 558187"/>
                <a:gd name="connsiteX3" fmla="*/ 215350 w 437594"/>
                <a:gd name="connsiteY3" fmla="*/ 557736 h 558187"/>
                <a:gd name="connsiteX4" fmla="*/ 409099 w 437594"/>
                <a:gd name="connsiteY4" fmla="*/ 522294 h 558187"/>
                <a:gd name="connsiteX5" fmla="*/ 435089 w 437594"/>
                <a:gd name="connsiteY5" fmla="*/ 309643 h 558187"/>
                <a:gd name="connsiteX6" fmla="*/ 413824 w 437594"/>
                <a:gd name="connsiteY6" fmla="*/ 73364 h 558187"/>
                <a:gd name="connsiteX7" fmla="*/ 210624 w 437594"/>
                <a:gd name="connsiteY7" fmla="*/ 116 h 558187"/>
                <a:gd name="connsiteX8" fmla="*/ 16874 w 437594"/>
                <a:gd name="connsiteY8" fmla="*/ 85178 h 558187"/>
                <a:gd name="connsiteX0" fmla="*/ 20067 w 440787"/>
                <a:gd name="connsiteY0" fmla="*/ 85178 h 558187"/>
                <a:gd name="connsiteX1" fmla="*/ 8255 w 440787"/>
                <a:gd name="connsiteY1" fmla="*/ 361624 h 558187"/>
                <a:gd name="connsiteX2" fmla="*/ 38971 w 440787"/>
                <a:gd name="connsiteY2" fmla="*/ 519931 h 558187"/>
                <a:gd name="connsiteX3" fmla="*/ 218543 w 440787"/>
                <a:gd name="connsiteY3" fmla="*/ 557736 h 558187"/>
                <a:gd name="connsiteX4" fmla="*/ 412292 w 440787"/>
                <a:gd name="connsiteY4" fmla="*/ 522294 h 558187"/>
                <a:gd name="connsiteX5" fmla="*/ 438282 w 440787"/>
                <a:gd name="connsiteY5" fmla="*/ 309643 h 558187"/>
                <a:gd name="connsiteX6" fmla="*/ 417017 w 440787"/>
                <a:gd name="connsiteY6" fmla="*/ 73364 h 558187"/>
                <a:gd name="connsiteX7" fmla="*/ 213817 w 440787"/>
                <a:gd name="connsiteY7" fmla="*/ 116 h 558187"/>
                <a:gd name="connsiteX8" fmla="*/ 20067 w 440787"/>
                <a:gd name="connsiteY8" fmla="*/ 85178 h 558187"/>
                <a:gd name="connsiteX0" fmla="*/ 20067 w 442342"/>
                <a:gd name="connsiteY0" fmla="*/ 85178 h 558345"/>
                <a:gd name="connsiteX1" fmla="*/ 8255 w 442342"/>
                <a:gd name="connsiteY1" fmla="*/ 361624 h 558345"/>
                <a:gd name="connsiteX2" fmla="*/ 38971 w 442342"/>
                <a:gd name="connsiteY2" fmla="*/ 519931 h 558345"/>
                <a:gd name="connsiteX3" fmla="*/ 218543 w 442342"/>
                <a:gd name="connsiteY3" fmla="*/ 557736 h 558345"/>
                <a:gd name="connsiteX4" fmla="*/ 412292 w 442342"/>
                <a:gd name="connsiteY4" fmla="*/ 522294 h 558345"/>
                <a:gd name="connsiteX5" fmla="*/ 440644 w 442342"/>
                <a:gd name="connsiteY5" fmla="*/ 302555 h 558345"/>
                <a:gd name="connsiteX6" fmla="*/ 417017 w 442342"/>
                <a:gd name="connsiteY6" fmla="*/ 73364 h 558345"/>
                <a:gd name="connsiteX7" fmla="*/ 213817 w 442342"/>
                <a:gd name="connsiteY7" fmla="*/ 116 h 558345"/>
                <a:gd name="connsiteX8" fmla="*/ 20067 w 442342"/>
                <a:gd name="connsiteY8" fmla="*/ 85178 h 558345"/>
                <a:gd name="connsiteX0" fmla="*/ 21288 w 443563"/>
                <a:gd name="connsiteY0" fmla="*/ 85178 h 558345"/>
                <a:gd name="connsiteX1" fmla="*/ 7113 w 443563"/>
                <a:gd name="connsiteY1" fmla="*/ 356898 h 558345"/>
                <a:gd name="connsiteX2" fmla="*/ 40192 w 443563"/>
                <a:gd name="connsiteY2" fmla="*/ 519931 h 558345"/>
                <a:gd name="connsiteX3" fmla="*/ 219764 w 443563"/>
                <a:gd name="connsiteY3" fmla="*/ 557736 h 558345"/>
                <a:gd name="connsiteX4" fmla="*/ 413513 w 443563"/>
                <a:gd name="connsiteY4" fmla="*/ 522294 h 558345"/>
                <a:gd name="connsiteX5" fmla="*/ 441865 w 443563"/>
                <a:gd name="connsiteY5" fmla="*/ 302555 h 558345"/>
                <a:gd name="connsiteX6" fmla="*/ 418238 w 443563"/>
                <a:gd name="connsiteY6" fmla="*/ 73364 h 558345"/>
                <a:gd name="connsiteX7" fmla="*/ 215038 w 443563"/>
                <a:gd name="connsiteY7" fmla="*/ 116 h 558345"/>
                <a:gd name="connsiteX8" fmla="*/ 21288 w 443563"/>
                <a:gd name="connsiteY8" fmla="*/ 85178 h 558345"/>
                <a:gd name="connsiteX0" fmla="*/ 45611 w 437169"/>
                <a:gd name="connsiteY0" fmla="*/ 66265 h 558335"/>
                <a:gd name="connsiteX1" fmla="*/ 719 w 437169"/>
                <a:gd name="connsiteY1" fmla="*/ 356888 h 558335"/>
                <a:gd name="connsiteX2" fmla="*/ 33798 w 437169"/>
                <a:gd name="connsiteY2" fmla="*/ 519921 h 558335"/>
                <a:gd name="connsiteX3" fmla="*/ 213370 w 437169"/>
                <a:gd name="connsiteY3" fmla="*/ 557726 h 558335"/>
                <a:gd name="connsiteX4" fmla="*/ 407119 w 437169"/>
                <a:gd name="connsiteY4" fmla="*/ 522284 h 558335"/>
                <a:gd name="connsiteX5" fmla="*/ 435471 w 437169"/>
                <a:gd name="connsiteY5" fmla="*/ 302545 h 558335"/>
                <a:gd name="connsiteX6" fmla="*/ 411844 w 437169"/>
                <a:gd name="connsiteY6" fmla="*/ 73354 h 558335"/>
                <a:gd name="connsiteX7" fmla="*/ 208644 w 437169"/>
                <a:gd name="connsiteY7" fmla="*/ 106 h 558335"/>
                <a:gd name="connsiteX8" fmla="*/ 45611 w 437169"/>
                <a:gd name="connsiteY8" fmla="*/ 66265 h 558335"/>
                <a:gd name="connsiteX0" fmla="*/ 37761 w 429319"/>
                <a:gd name="connsiteY0" fmla="*/ 66214 h 558284"/>
                <a:gd name="connsiteX1" fmla="*/ 2320 w 429319"/>
                <a:gd name="connsiteY1" fmla="*/ 297767 h 558284"/>
                <a:gd name="connsiteX2" fmla="*/ 25948 w 429319"/>
                <a:gd name="connsiteY2" fmla="*/ 519870 h 558284"/>
                <a:gd name="connsiteX3" fmla="*/ 205520 w 429319"/>
                <a:gd name="connsiteY3" fmla="*/ 557675 h 558284"/>
                <a:gd name="connsiteX4" fmla="*/ 399269 w 429319"/>
                <a:gd name="connsiteY4" fmla="*/ 522233 h 558284"/>
                <a:gd name="connsiteX5" fmla="*/ 427621 w 429319"/>
                <a:gd name="connsiteY5" fmla="*/ 302494 h 558284"/>
                <a:gd name="connsiteX6" fmla="*/ 403994 w 429319"/>
                <a:gd name="connsiteY6" fmla="*/ 73303 h 558284"/>
                <a:gd name="connsiteX7" fmla="*/ 200794 w 429319"/>
                <a:gd name="connsiteY7" fmla="*/ 55 h 558284"/>
                <a:gd name="connsiteX8" fmla="*/ 37761 w 429319"/>
                <a:gd name="connsiteY8" fmla="*/ 66214 h 558284"/>
                <a:gd name="connsiteX0" fmla="*/ 36275 w 427833"/>
                <a:gd name="connsiteY0" fmla="*/ 66214 h 558958"/>
                <a:gd name="connsiteX1" fmla="*/ 834 w 427833"/>
                <a:gd name="connsiteY1" fmla="*/ 297767 h 558958"/>
                <a:gd name="connsiteX2" fmla="*/ 29188 w 427833"/>
                <a:gd name="connsiteY2" fmla="*/ 510418 h 558958"/>
                <a:gd name="connsiteX3" fmla="*/ 204034 w 427833"/>
                <a:gd name="connsiteY3" fmla="*/ 557675 h 558958"/>
                <a:gd name="connsiteX4" fmla="*/ 397783 w 427833"/>
                <a:gd name="connsiteY4" fmla="*/ 522233 h 558958"/>
                <a:gd name="connsiteX5" fmla="*/ 426135 w 427833"/>
                <a:gd name="connsiteY5" fmla="*/ 302494 h 558958"/>
                <a:gd name="connsiteX6" fmla="*/ 402508 w 427833"/>
                <a:gd name="connsiteY6" fmla="*/ 73303 h 558958"/>
                <a:gd name="connsiteX7" fmla="*/ 199308 w 427833"/>
                <a:gd name="connsiteY7" fmla="*/ 55 h 558958"/>
                <a:gd name="connsiteX8" fmla="*/ 36275 w 427833"/>
                <a:gd name="connsiteY8" fmla="*/ 66214 h 558958"/>
                <a:gd name="connsiteX0" fmla="*/ 36275 w 428528"/>
                <a:gd name="connsiteY0" fmla="*/ 66214 h 558440"/>
                <a:gd name="connsiteX1" fmla="*/ 834 w 428528"/>
                <a:gd name="connsiteY1" fmla="*/ 297767 h 558440"/>
                <a:gd name="connsiteX2" fmla="*/ 29188 w 428528"/>
                <a:gd name="connsiteY2" fmla="*/ 510418 h 558440"/>
                <a:gd name="connsiteX3" fmla="*/ 204034 w 428528"/>
                <a:gd name="connsiteY3" fmla="*/ 557675 h 558440"/>
                <a:gd name="connsiteX4" fmla="*/ 388332 w 428528"/>
                <a:gd name="connsiteY4" fmla="*/ 519870 h 558440"/>
                <a:gd name="connsiteX5" fmla="*/ 426135 w 428528"/>
                <a:gd name="connsiteY5" fmla="*/ 302494 h 558440"/>
                <a:gd name="connsiteX6" fmla="*/ 402508 w 428528"/>
                <a:gd name="connsiteY6" fmla="*/ 73303 h 558440"/>
                <a:gd name="connsiteX7" fmla="*/ 199308 w 428528"/>
                <a:gd name="connsiteY7" fmla="*/ 55 h 558440"/>
                <a:gd name="connsiteX8" fmla="*/ 36275 w 428528"/>
                <a:gd name="connsiteY8" fmla="*/ 66214 h 558440"/>
                <a:gd name="connsiteX0" fmla="*/ 37760 w 430013"/>
                <a:gd name="connsiteY0" fmla="*/ 66214 h 557901"/>
                <a:gd name="connsiteX1" fmla="*/ 2319 w 430013"/>
                <a:gd name="connsiteY1" fmla="*/ 297767 h 557901"/>
                <a:gd name="connsiteX2" fmla="*/ 25948 w 430013"/>
                <a:gd name="connsiteY2" fmla="*/ 519869 h 557901"/>
                <a:gd name="connsiteX3" fmla="*/ 205519 w 430013"/>
                <a:gd name="connsiteY3" fmla="*/ 557675 h 557901"/>
                <a:gd name="connsiteX4" fmla="*/ 389817 w 430013"/>
                <a:gd name="connsiteY4" fmla="*/ 519870 h 557901"/>
                <a:gd name="connsiteX5" fmla="*/ 427620 w 430013"/>
                <a:gd name="connsiteY5" fmla="*/ 302494 h 557901"/>
                <a:gd name="connsiteX6" fmla="*/ 403993 w 430013"/>
                <a:gd name="connsiteY6" fmla="*/ 73303 h 557901"/>
                <a:gd name="connsiteX7" fmla="*/ 200793 w 430013"/>
                <a:gd name="connsiteY7" fmla="*/ 55 h 557901"/>
                <a:gd name="connsiteX8" fmla="*/ 37760 w 430013"/>
                <a:gd name="connsiteY8" fmla="*/ 66214 h 557901"/>
                <a:gd name="connsiteX0" fmla="*/ 40684 w 432937"/>
                <a:gd name="connsiteY0" fmla="*/ 66214 h 557831"/>
                <a:gd name="connsiteX1" fmla="*/ 5243 w 432937"/>
                <a:gd name="connsiteY1" fmla="*/ 297767 h 557831"/>
                <a:gd name="connsiteX2" fmla="*/ 28872 w 432937"/>
                <a:gd name="connsiteY2" fmla="*/ 519869 h 557831"/>
                <a:gd name="connsiteX3" fmla="*/ 208443 w 432937"/>
                <a:gd name="connsiteY3" fmla="*/ 557675 h 557831"/>
                <a:gd name="connsiteX4" fmla="*/ 392741 w 432937"/>
                <a:gd name="connsiteY4" fmla="*/ 519870 h 557831"/>
                <a:gd name="connsiteX5" fmla="*/ 430544 w 432937"/>
                <a:gd name="connsiteY5" fmla="*/ 302494 h 557831"/>
                <a:gd name="connsiteX6" fmla="*/ 406917 w 432937"/>
                <a:gd name="connsiteY6" fmla="*/ 73303 h 557831"/>
                <a:gd name="connsiteX7" fmla="*/ 203717 w 432937"/>
                <a:gd name="connsiteY7" fmla="*/ 55 h 557831"/>
                <a:gd name="connsiteX8" fmla="*/ 40684 w 432937"/>
                <a:gd name="connsiteY8" fmla="*/ 66214 h 557831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6557 w 428810"/>
                <a:gd name="connsiteY0" fmla="*/ 66214 h 531376"/>
                <a:gd name="connsiteX1" fmla="*/ 1116 w 428810"/>
                <a:gd name="connsiteY1" fmla="*/ 297767 h 531376"/>
                <a:gd name="connsiteX2" fmla="*/ 27108 w 428810"/>
                <a:gd name="connsiteY2" fmla="*/ 510418 h 531376"/>
                <a:gd name="connsiteX3" fmla="*/ 192502 w 428810"/>
                <a:gd name="connsiteY3" fmla="*/ 524596 h 531376"/>
                <a:gd name="connsiteX4" fmla="*/ 388614 w 428810"/>
                <a:gd name="connsiteY4" fmla="*/ 519870 h 531376"/>
                <a:gd name="connsiteX5" fmla="*/ 426417 w 428810"/>
                <a:gd name="connsiteY5" fmla="*/ 302494 h 531376"/>
                <a:gd name="connsiteX6" fmla="*/ 402790 w 428810"/>
                <a:gd name="connsiteY6" fmla="*/ 73303 h 531376"/>
                <a:gd name="connsiteX7" fmla="*/ 199590 w 428810"/>
                <a:gd name="connsiteY7" fmla="*/ 55 h 531376"/>
                <a:gd name="connsiteX8" fmla="*/ 36557 w 428810"/>
                <a:gd name="connsiteY8" fmla="*/ 66214 h 531376"/>
                <a:gd name="connsiteX0" fmla="*/ 36557 w 422272"/>
                <a:gd name="connsiteY0" fmla="*/ 66214 h 538568"/>
                <a:gd name="connsiteX1" fmla="*/ 1116 w 422272"/>
                <a:gd name="connsiteY1" fmla="*/ 297767 h 538568"/>
                <a:gd name="connsiteX2" fmla="*/ 27108 w 422272"/>
                <a:gd name="connsiteY2" fmla="*/ 510418 h 538568"/>
                <a:gd name="connsiteX3" fmla="*/ 192502 w 422272"/>
                <a:gd name="connsiteY3" fmla="*/ 524596 h 538568"/>
                <a:gd name="connsiteX4" fmla="*/ 388614 w 422272"/>
                <a:gd name="connsiteY4" fmla="*/ 519870 h 538568"/>
                <a:gd name="connsiteX5" fmla="*/ 414603 w 422272"/>
                <a:gd name="connsiteY5" fmla="*/ 295406 h 538568"/>
                <a:gd name="connsiteX6" fmla="*/ 402790 w 422272"/>
                <a:gd name="connsiteY6" fmla="*/ 73303 h 538568"/>
                <a:gd name="connsiteX7" fmla="*/ 199590 w 422272"/>
                <a:gd name="connsiteY7" fmla="*/ 55 h 538568"/>
                <a:gd name="connsiteX8" fmla="*/ 36557 w 422272"/>
                <a:gd name="connsiteY8" fmla="*/ 66214 h 538568"/>
                <a:gd name="connsiteX0" fmla="*/ 36557 w 416127"/>
                <a:gd name="connsiteY0" fmla="*/ 66159 h 538513"/>
                <a:gd name="connsiteX1" fmla="*/ 1116 w 416127"/>
                <a:gd name="connsiteY1" fmla="*/ 297712 h 538513"/>
                <a:gd name="connsiteX2" fmla="*/ 27108 w 416127"/>
                <a:gd name="connsiteY2" fmla="*/ 510363 h 538513"/>
                <a:gd name="connsiteX3" fmla="*/ 192502 w 416127"/>
                <a:gd name="connsiteY3" fmla="*/ 524541 h 538513"/>
                <a:gd name="connsiteX4" fmla="*/ 388614 w 416127"/>
                <a:gd name="connsiteY4" fmla="*/ 519815 h 538513"/>
                <a:gd name="connsiteX5" fmla="*/ 414603 w 416127"/>
                <a:gd name="connsiteY5" fmla="*/ 295351 h 538513"/>
                <a:gd name="connsiteX6" fmla="*/ 390976 w 416127"/>
                <a:gd name="connsiteY6" fmla="*/ 66160 h 538513"/>
                <a:gd name="connsiteX7" fmla="*/ 199590 w 416127"/>
                <a:gd name="connsiteY7" fmla="*/ 0 h 538513"/>
                <a:gd name="connsiteX8" fmla="*/ 36557 w 416127"/>
                <a:gd name="connsiteY8" fmla="*/ 66159 h 538513"/>
                <a:gd name="connsiteX0" fmla="*/ 36557 w 416962"/>
                <a:gd name="connsiteY0" fmla="*/ 66159 h 533540"/>
                <a:gd name="connsiteX1" fmla="*/ 1116 w 416962"/>
                <a:gd name="connsiteY1" fmla="*/ 297712 h 533540"/>
                <a:gd name="connsiteX2" fmla="*/ 27108 w 416962"/>
                <a:gd name="connsiteY2" fmla="*/ 510363 h 533540"/>
                <a:gd name="connsiteX3" fmla="*/ 192502 w 416962"/>
                <a:gd name="connsiteY3" fmla="*/ 524541 h 533540"/>
                <a:gd name="connsiteX4" fmla="*/ 390977 w 416962"/>
                <a:gd name="connsiteY4" fmla="*/ 512727 h 533540"/>
                <a:gd name="connsiteX5" fmla="*/ 414603 w 416962"/>
                <a:gd name="connsiteY5" fmla="*/ 295351 h 533540"/>
                <a:gd name="connsiteX6" fmla="*/ 390976 w 416962"/>
                <a:gd name="connsiteY6" fmla="*/ 66160 h 533540"/>
                <a:gd name="connsiteX7" fmla="*/ 199590 w 416962"/>
                <a:gd name="connsiteY7" fmla="*/ 0 h 533540"/>
                <a:gd name="connsiteX8" fmla="*/ 36557 w 416962"/>
                <a:gd name="connsiteY8" fmla="*/ 66159 h 533540"/>
                <a:gd name="connsiteX0" fmla="*/ 36557 w 415953"/>
                <a:gd name="connsiteY0" fmla="*/ 66159 h 531703"/>
                <a:gd name="connsiteX1" fmla="*/ 1116 w 415953"/>
                <a:gd name="connsiteY1" fmla="*/ 297712 h 531703"/>
                <a:gd name="connsiteX2" fmla="*/ 27108 w 415953"/>
                <a:gd name="connsiteY2" fmla="*/ 510363 h 531703"/>
                <a:gd name="connsiteX3" fmla="*/ 192502 w 415953"/>
                <a:gd name="connsiteY3" fmla="*/ 524541 h 531703"/>
                <a:gd name="connsiteX4" fmla="*/ 390977 w 415953"/>
                <a:gd name="connsiteY4" fmla="*/ 512727 h 531703"/>
                <a:gd name="connsiteX5" fmla="*/ 414603 w 415953"/>
                <a:gd name="connsiteY5" fmla="*/ 295351 h 531703"/>
                <a:gd name="connsiteX6" fmla="*/ 390976 w 415953"/>
                <a:gd name="connsiteY6" fmla="*/ 66160 h 531703"/>
                <a:gd name="connsiteX7" fmla="*/ 199590 w 415953"/>
                <a:gd name="connsiteY7" fmla="*/ 0 h 531703"/>
                <a:gd name="connsiteX8" fmla="*/ 36557 w 415953"/>
                <a:gd name="connsiteY8" fmla="*/ 66159 h 531703"/>
                <a:gd name="connsiteX0" fmla="*/ 38202 w 417598"/>
                <a:gd name="connsiteY0" fmla="*/ 66159 h 527065"/>
                <a:gd name="connsiteX1" fmla="*/ 2761 w 417598"/>
                <a:gd name="connsiteY1" fmla="*/ 297712 h 527065"/>
                <a:gd name="connsiteX2" fmla="*/ 28753 w 417598"/>
                <a:gd name="connsiteY2" fmla="*/ 510363 h 527065"/>
                <a:gd name="connsiteX3" fmla="*/ 194147 w 417598"/>
                <a:gd name="connsiteY3" fmla="*/ 524541 h 527065"/>
                <a:gd name="connsiteX4" fmla="*/ 392622 w 417598"/>
                <a:gd name="connsiteY4" fmla="*/ 512727 h 527065"/>
                <a:gd name="connsiteX5" fmla="*/ 416248 w 417598"/>
                <a:gd name="connsiteY5" fmla="*/ 295351 h 527065"/>
                <a:gd name="connsiteX6" fmla="*/ 392621 w 417598"/>
                <a:gd name="connsiteY6" fmla="*/ 66160 h 527065"/>
                <a:gd name="connsiteX7" fmla="*/ 201235 w 417598"/>
                <a:gd name="connsiteY7" fmla="*/ 0 h 527065"/>
                <a:gd name="connsiteX8" fmla="*/ 38202 w 417598"/>
                <a:gd name="connsiteY8" fmla="*/ 66159 h 527065"/>
                <a:gd name="connsiteX0" fmla="*/ 36212 w 415608"/>
                <a:gd name="connsiteY0" fmla="*/ 66159 h 527065"/>
                <a:gd name="connsiteX1" fmla="*/ 771 w 415608"/>
                <a:gd name="connsiteY1" fmla="*/ 297712 h 527065"/>
                <a:gd name="connsiteX2" fmla="*/ 55116 w 415608"/>
                <a:gd name="connsiteY2" fmla="*/ 510363 h 527065"/>
                <a:gd name="connsiteX3" fmla="*/ 192157 w 415608"/>
                <a:gd name="connsiteY3" fmla="*/ 524541 h 527065"/>
                <a:gd name="connsiteX4" fmla="*/ 390632 w 415608"/>
                <a:gd name="connsiteY4" fmla="*/ 512727 h 527065"/>
                <a:gd name="connsiteX5" fmla="*/ 414258 w 415608"/>
                <a:gd name="connsiteY5" fmla="*/ 295351 h 527065"/>
                <a:gd name="connsiteX6" fmla="*/ 390631 w 415608"/>
                <a:gd name="connsiteY6" fmla="*/ 66160 h 527065"/>
                <a:gd name="connsiteX7" fmla="*/ 199245 w 415608"/>
                <a:gd name="connsiteY7" fmla="*/ 0 h 527065"/>
                <a:gd name="connsiteX8" fmla="*/ 36212 w 415608"/>
                <a:gd name="connsiteY8" fmla="*/ 66159 h 527065"/>
                <a:gd name="connsiteX0" fmla="*/ 15687 w 395083"/>
                <a:gd name="connsiteY0" fmla="*/ 66159 h 531379"/>
                <a:gd name="connsiteX1" fmla="*/ 8600 w 395083"/>
                <a:gd name="connsiteY1" fmla="*/ 302438 h 531379"/>
                <a:gd name="connsiteX2" fmla="*/ 34591 w 395083"/>
                <a:gd name="connsiteY2" fmla="*/ 510363 h 531379"/>
                <a:gd name="connsiteX3" fmla="*/ 171632 w 395083"/>
                <a:gd name="connsiteY3" fmla="*/ 524541 h 531379"/>
                <a:gd name="connsiteX4" fmla="*/ 370107 w 395083"/>
                <a:gd name="connsiteY4" fmla="*/ 512727 h 531379"/>
                <a:gd name="connsiteX5" fmla="*/ 393733 w 395083"/>
                <a:gd name="connsiteY5" fmla="*/ 295351 h 531379"/>
                <a:gd name="connsiteX6" fmla="*/ 370106 w 395083"/>
                <a:gd name="connsiteY6" fmla="*/ 66160 h 531379"/>
                <a:gd name="connsiteX7" fmla="*/ 178720 w 395083"/>
                <a:gd name="connsiteY7" fmla="*/ 0 h 531379"/>
                <a:gd name="connsiteX8" fmla="*/ 15687 w 395083"/>
                <a:gd name="connsiteY8" fmla="*/ 66159 h 531379"/>
                <a:gd name="connsiteX0" fmla="*/ 16810 w 396206"/>
                <a:gd name="connsiteY0" fmla="*/ 66159 h 532029"/>
                <a:gd name="connsiteX1" fmla="*/ 7361 w 396206"/>
                <a:gd name="connsiteY1" fmla="*/ 292987 h 532029"/>
                <a:gd name="connsiteX2" fmla="*/ 35714 w 396206"/>
                <a:gd name="connsiteY2" fmla="*/ 510363 h 532029"/>
                <a:gd name="connsiteX3" fmla="*/ 172755 w 396206"/>
                <a:gd name="connsiteY3" fmla="*/ 524541 h 532029"/>
                <a:gd name="connsiteX4" fmla="*/ 371230 w 396206"/>
                <a:gd name="connsiteY4" fmla="*/ 512727 h 532029"/>
                <a:gd name="connsiteX5" fmla="*/ 394856 w 396206"/>
                <a:gd name="connsiteY5" fmla="*/ 295351 h 532029"/>
                <a:gd name="connsiteX6" fmla="*/ 371229 w 396206"/>
                <a:gd name="connsiteY6" fmla="*/ 66160 h 532029"/>
                <a:gd name="connsiteX7" fmla="*/ 179843 w 396206"/>
                <a:gd name="connsiteY7" fmla="*/ 0 h 532029"/>
                <a:gd name="connsiteX8" fmla="*/ 16810 w 396206"/>
                <a:gd name="connsiteY8" fmla="*/ 66159 h 532029"/>
                <a:gd name="connsiteX0" fmla="*/ 17622 w 397018"/>
                <a:gd name="connsiteY0" fmla="*/ 66159 h 532029"/>
                <a:gd name="connsiteX1" fmla="*/ 8173 w 397018"/>
                <a:gd name="connsiteY1" fmla="*/ 292987 h 532029"/>
                <a:gd name="connsiteX2" fmla="*/ 36526 w 397018"/>
                <a:gd name="connsiteY2" fmla="*/ 510363 h 532029"/>
                <a:gd name="connsiteX3" fmla="*/ 173567 w 397018"/>
                <a:gd name="connsiteY3" fmla="*/ 524541 h 532029"/>
                <a:gd name="connsiteX4" fmla="*/ 372042 w 397018"/>
                <a:gd name="connsiteY4" fmla="*/ 512727 h 532029"/>
                <a:gd name="connsiteX5" fmla="*/ 395668 w 397018"/>
                <a:gd name="connsiteY5" fmla="*/ 295351 h 532029"/>
                <a:gd name="connsiteX6" fmla="*/ 372041 w 397018"/>
                <a:gd name="connsiteY6" fmla="*/ 66160 h 532029"/>
                <a:gd name="connsiteX7" fmla="*/ 180655 w 397018"/>
                <a:gd name="connsiteY7" fmla="*/ 0 h 532029"/>
                <a:gd name="connsiteX8" fmla="*/ 17622 w 397018"/>
                <a:gd name="connsiteY8" fmla="*/ 66159 h 532029"/>
                <a:gd name="connsiteX0" fmla="*/ 16811 w 396207"/>
                <a:gd name="connsiteY0" fmla="*/ 66159 h 529127"/>
                <a:gd name="connsiteX1" fmla="*/ 7362 w 396207"/>
                <a:gd name="connsiteY1" fmla="*/ 292987 h 529127"/>
                <a:gd name="connsiteX2" fmla="*/ 35715 w 396207"/>
                <a:gd name="connsiteY2" fmla="*/ 505637 h 529127"/>
                <a:gd name="connsiteX3" fmla="*/ 172756 w 396207"/>
                <a:gd name="connsiteY3" fmla="*/ 524541 h 529127"/>
                <a:gd name="connsiteX4" fmla="*/ 371231 w 396207"/>
                <a:gd name="connsiteY4" fmla="*/ 512727 h 529127"/>
                <a:gd name="connsiteX5" fmla="*/ 394857 w 396207"/>
                <a:gd name="connsiteY5" fmla="*/ 295351 h 529127"/>
                <a:gd name="connsiteX6" fmla="*/ 371230 w 396207"/>
                <a:gd name="connsiteY6" fmla="*/ 66160 h 529127"/>
                <a:gd name="connsiteX7" fmla="*/ 179844 w 396207"/>
                <a:gd name="connsiteY7" fmla="*/ 0 h 529127"/>
                <a:gd name="connsiteX8" fmla="*/ 16811 w 396207"/>
                <a:gd name="connsiteY8" fmla="*/ 66159 h 529127"/>
                <a:gd name="connsiteX0" fmla="*/ 16811 w 397772"/>
                <a:gd name="connsiteY0" fmla="*/ 66159 h 528841"/>
                <a:gd name="connsiteX1" fmla="*/ 7362 w 397772"/>
                <a:gd name="connsiteY1" fmla="*/ 292987 h 528841"/>
                <a:gd name="connsiteX2" fmla="*/ 35715 w 397772"/>
                <a:gd name="connsiteY2" fmla="*/ 505637 h 528841"/>
                <a:gd name="connsiteX3" fmla="*/ 172756 w 397772"/>
                <a:gd name="connsiteY3" fmla="*/ 524541 h 528841"/>
                <a:gd name="connsiteX4" fmla="*/ 349966 w 397772"/>
                <a:gd name="connsiteY4" fmla="*/ 517453 h 528841"/>
                <a:gd name="connsiteX5" fmla="*/ 394857 w 397772"/>
                <a:gd name="connsiteY5" fmla="*/ 295351 h 528841"/>
                <a:gd name="connsiteX6" fmla="*/ 371230 w 397772"/>
                <a:gd name="connsiteY6" fmla="*/ 66160 h 528841"/>
                <a:gd name="connsiteX7" fmla="*/ 179844 w 397772"/>
                <a:gd name="connsiteY7" fmla="*/ 0 h 528841"/>
                <a:gd name="connsiteX8" fmla="*/ 16811 w 397772"/>
                <a:gd name="connsiteY8" fmla="*/ 66159 h 528841"/>
                <a:gd name="connsiteX0" fmla="*/ 16811 w 386281"/>
                <a:gd name="connsiteY0" fmla="*/ 66159 h 536037"/>
                <a:gd name="connsiteX1" fmla="*/ 7362 w 386281"/>
                <a:gd name="connsiteY1" fmla="*/ 292987 h 536037"/>
                <a:gd name="connsiteX2" fmla="*/ 35715 w 386281"/>
                <a:gd name="connsiteY2" fmla="*/ 505637 h 536037"/>
                <a:gd name="connsiteX3" fmla="*/ 172756 w 386281"/>
                <a:gd name="connsiteY3" fmla="*/ 524541 h 536037"/>
                <a:gd name="connsiteX4" fmla="*/ 349966 w 386281"/>
                <a:gd name="connsiteY4" fmla="*/ 517453 h 536037"/>
                <a:gd name="connsiteX5" fmla="*/ 368866 w 386281"/>
                <a:gd name="connsiteY5" fmla="*/ 292988 h 536037"/>
                <a:gd name="connsiteX6" fmla="*/ 371230 w 386281"/>
                <a:gd name="connsiteY6" fmla="*/ 66160 h 536037"/>
                <a:gd name="connsiteX7" fmla="*/ 179844 w 386281"/>
                <a:gd name="connsiteY7" fmla="*/ 0 h 536037"/>
                <a:gd name="connsiteX8" fmla="*/ 16811 w 386281"/>
                <a:gd name="connsiteY8" fmla="*/ 66159 h 536037"/>
                <a:gd name="connsiteX0" fmla="*/ 16811 w 390120"/>
                <a:gd name="connsiteY0" fmla="*/ 66159 h 535863"/>
                <a:gd name="connsiteX1" fmla="*/ 7362 w 390120"/>
                <a:gd name="connsiteY1" fmla="*/ 292987 h 535863"/>
                <a:gd name="connsiteX2" fmla="*/ 35715 w 390120"/>
                <a:gd name="connsiteY2" fmla="*/ 505637 h 535863"/>
                <a:gd name="connsiteX3" fmla="*/ 172756 w 390120"/>
                <a:gd name="connsiteY3" fmla="*/ 524541 h 535863"/>
                <a:gd name="connsiteX4" fmla="*/ 349966 w 390120"/>
                <a:gd name="connsiteY4" fmla="*/ 517453 h 535863"/>
                <a:gd name="connsiteX5" fmla="*/ 380680 w 390120"/>
                <a:gd name="connsiteY5" fmla="*/ 295351 h 535863"/>
                <a:gd name="connsiteX6" fmla="*/ 371230 w 390120"/>
                <a:gd name="connsiteY6" fmla="*/ 66160 h 535863"/>
                <a:gd name="connsiteX7" fmla="*/ 179844 w 390120"/>
                <a:gd name="connsiteY7" fmla="*/ 0 h 535863"/>
                <a:gd name="connsiteX8" fmla="*/ 16811 w 390120"/>
                <a:gd name="connsiteY8" fmla="*/ 66159 h 535863"/>
                <a:gd name="connsiteX0" fmla="*/ 16811 w 393406"/>
                <a:gd name="connsiteY0" fmla="*/ 66159 h 535863"/>
                <a:gd name="connsiteX1" fmla="*/ 7362 w 393406"/>
                <a:gd name="connsiteY1" fmla="*/ 292987 h 535863"/>
                <a:gd name="connsiteX2" fmla="*/ 35715 w 393406"/>
                <a:gd name="connsiteY2" fmla="*/ 505637 h 535863"/>
                <a:gd name="connsiteX3" fmla="*/ 172756 w 393406"/>
                <a:gd name="connsiteY3" fmla="*/ 524541 h 535863"/>
                <a:gd name="connsiteX4" fmla="*/ 349966 w 393406"/>
                <a:gd name="connsiteY4" fmla="*/ 517453 h 535863"/>
                <a:gd name="connsiteX5" fmla="*/ 387769 w 393406"/>
                <a:gd name="connsiteY5" fmla="*/ 295351 h 535863"/>
                <a:gd name="connsiteX6" fmla="*/ 371230 w 393406"/>
                <a:gd name="connsiteY6" fmla="*/ 66160 h 535863"/>
                <a:gd name="connsiteX7" fmla="*/ 179844 w 393406"/>
                <a:gd name="connsiteY7" fmla="*/ 0 h 535863"/>
                <a:gd name="connsiteX8" fmla="*/ 16811 w 393406"/>
                <a:gd name="connsiteY8" fmla="*/ 66159 h 535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406" h="535863">
                  <a:moveTo>
                    <a:pt x="16811" y="66159"/>
                  </a:moveTo>
                  <a:cubicBezTo>
                    <a:pt x="-11936" y="114990"/>
                    <a:pt x="4211" y="219741"/>
                    <a:pt x="7362" y="292987"/>
                  </a:cubicBezTo>
                  <a:cubicBezTo>
                    <a:pt x="10513" y="366233"/>
                    <a:pt x="8149" y="467045"/>
                    <a:pt x="35715" y="505637"/>
                  </a:cubicBezTo>
                  <a:cubicBezTo>
                    <a:pt x="63281" y="544229"/>
                    <a:pt x="120381" y="522572"/>
                    <a:pt x="172756" y="524541"/>
                  </a:cubicBezTo>
                  <a:cubicBezTo>
                    <a:pt x="231826" y="522178"/>
                    <a:pt x="314131" y="555651"/>
                    <a:pt x="349966" y="517453"/>
                  </a:cubicBezTo>
                  <a:cubicBezTo>
                    <a:pt x="385802" y="479255"/>
                    <a:pt x="384225" y="370566"/>
                    <a:pt x="387769" y="295351"/>
                  </a:cubicBezTo>
                  <a:cubicBezTo>
                    <a:pt x="391313" y="220136"/>
                    <a:pt x="404703" y="118141"/>
                    <a:pt x="371230" y="66160"/>
                  </a:cubicBezTo>
                  <a:cubicBezTo>
                    <a:pt x="337757" y="14179"/>
                    <a:pt x="238914" y="0"/>
                    <a:pt x="179844" y="0"/>
                  </a:cubicBezTo>
                  <a:cubicBezTo>
                    <a:pt x="120774" y="0"/>
                    <a:pt x="45558" y="17328"/>
                    <a:pt x="16811" y="6615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0011A5CB-0695-4F4A-94E0-66D21725E2BC}"/>
                </a:ext>
              </a:extLst>
            </p:cNvPr>
            <p:cNvSpPr/>
            <p:nvPr/>
          </p:nvSpPr>
          <p:spPr>
            <a:xfrm>
              <a:off x="5625516" y="3156849"/>
              <a:ext cx="818288" cy="1112412"/>
            </a:xfrm>
            <a:custGeom>
              <a:avLst/>
              <a:gdLst>
                <a:gd name="connsiteX0" fmla="*/ 833039 w 833102"/>
                <a:gd name="connsiteY0" fmla="*/ 76519 h 1128109"/>
                <a:gd name="connsiteX1" fmla="*/ 721944 w 833102"/>
                <a:gd name="connsiteY1" fmla="*/ 29517 h 1128109"/>
                <a:gd name="connsiteX2" fmla="*/ 580938 w 833102"/>
                <a:gd name="connsiteY2" fmla="*/ 3880 h 1128109"/>
                <a:gd name="connsiteX3" fmla="*/ 471980 w 833102"/>
                <a:gd name="connsiteY3" fmla="*/ 6016 h 1128109"/>
                <a:gd name="connsiteX4" fmla="*/ 433524 w 833102"/>
                <a:gd name="connsiteY4" fmla="*/ 59428 h 1128109"/>
                <a:gd name="connsiteX5" fmla="*/ 358748 w 833102"/>
                <a:gd name="connsiteY5" fmla="*/ 78656 h 1128109"/>
                <a:gd name="connsiteX6" fmla="*/ 309610 w 833102"/>
                <a:gd name="connsiteY6" fmla="*/ 53018 h 1128109"/>
                <a:gd name="connsiteX7" fmla="*/ 309610 w 833102"/>
                <a:gd name="connsiteY7" fmla="*/ 6016 h 1128109"/>
                <a:gd name="connsiteX8" fmla="*/ 228424 w 833102"/>
                <a:gd name="connsiteY8" fmla="*/ 27381 h 1128109"/>
                <a:gd name="connsiteX9" fmla="*/ 108783 w 833102"/>
                <a:gd name="connsiteY9" fmla="*/ 91474 h 1128109"/>
                <a:gd name="connsiteX10" fmla="*/ 74600 w 833102"/>
                <a:gd name="connsiteY10" fmla="*/ 258117 h 1128109"/>
                <a:gd name="connsiteX11" fmla="*/ 38281 w 833102"/>
                <a:gd name="connsiteY11" fmla="*/ 719590 h 1128109"/>
                <a:gd name="connsiteX12" fmla="*/ 51099 w 833102"/>
                <a:gd name="connsiteY12" fmla="*/ 1093469 h 1128109"/>
                <a:gd name="connsiteX13" fmla="*/ 666396 w 833102"/>
                <a:gd name="connsiteY13" fmla="*/ 1104151 h 1128109"/>
                <a:gd name="connsiteX14" fmla="*/ 762537 w 833102"/>
                <a:gd name="connsiteY14" fmla="*/ 1027239 h 1128109"/>
                <a:gd name="connsiteX15" fmla="*/ 706989 w 833102"/>
                <a:gd name="connsiteY15" fmla="*/ 407669 h 1128109"/>
                <a:gd name="connsiteX16" fmla="*/ 833039 w 833102"/>
                <a:gd name="connsiteY16" fmla="*/ 76519 h 1128109"/>
                <a:gd name="connsiteX0" fmla="*/ 833039 w 833102"/>
                <a:gd name="connsiteY0" fmla="*/ 75792 h 1127382"/>
                <a:gd name="connsiteX1" fmla="*/ 721944 w 833102"/>
                <a:gd name="connsiteY1" fmla="*/ 15972 h 1127382"/>
                <a:gd name="connsiteX2" fmla="*/ 580938 w 833102"/>
                <a:gd name="connsiteY2" fmla="*/ 3153 h 1127382"/>
                <a:gd name="connsiteX3" fmla="*/ 471980 w 833102"/>
                <a:gd name="connsiteY3" fmla="*/ 5289 h 1127382"/>
                <a:gd name="connsiteX4" fmla="*/ 433524 w 833102"/>
                <a:gd name="connsiteY4" fmla="*/ 58701 h 1127382"/>
                <a:gd name="connsiteX5" fmla="*/ 358748 w 833102"/>
                <a:gd name="connsiteY5" fmla="*/ 77929 h 1127382"/>
                <a:gd name="connsiteX6" fmla="*/ 309610 w 833102"/>
                <a:gd name="connsiteY6" fmla="*/ 52291 h 1127382"/>
                <a:gd name="connsiteX7" fmla="*/ 309610 w 833102"/>
                <a:gd name="connsiteY7" fmla="*/ 5289 h 1127382"/>
                <a:gd name="connsiteX8" fmla="*/ 228424 w 833102"/>
                <a:gd name="connsiteY8" fmla="*/ 26654 h 1127382"/>
                <a:gd name="connsiteX9" fmla="*/ 108783 w 833102"/>
                <a:gd name="connsiteY9" fmla="*/ 90747 h 1127382"/>
                <a:gd name="connsiteX10" fmla="*/ 74600 w 833102"/>
                <a:gd name="connsiteY10" fmla="*/ 257390 h 1127382"/>
                <a:gd name="connsiteX11" fmla="*/ 38281 w 833102"/>
                <a:gd name="connsiteY11" fmla="*/ 718863 h 1127382"/>
                <a:gd name="connsiteX12" fmla="*/ 51099 w 833102"/>
                <a:gd name="connsiteY12" fmla="*/ 1092742 h 1127382"/>
                <a:gd name="connsiteX13" fmla="*/ 666396 w 833102"/>
                <a:gd name="connsiteY13" fmla="*/ 1103424 h 1127382"/>
                <a:gd name="connsiteX14" fmla="*/ 762537 w 833102"/>
                <a:gd name="connsiteY14" fmla="*/ 1026512 h 1127382"/>
                <a:gd name="connsiteX15" fmla="*/ 706989 w 833102"/>
                <a:gd name="connsiteY15" fmla="*/ 406942 h 1127382"/>
                <a:gd name="connsiteX16" fmla="*/ 833039 w 833102"/>
                <a:gd name="connsiteY16" fmla="*/ 75792 h 1127382"/>
                <a:gd name="connsiteX0" fmla="*/ 833039 w 833055"/>
                <a:gd name="connsiteY0" fmla="*/ 75792 h 1127382"/>
                <a:gd name="connsiteX1" fmla="*/ 721944 w 833055"/>
                <a:gd name="connsiteY1" fmla="*/ 15972 h 1127382"/>
                <a:gd name="connsiteX2" fmla="*/ 580938 w 833055"/>
                <a:gd name="connsiteY2" fmla="*/ 3153 h 1127382"/>
                <a:gd name="connsiteX3" fmla="*/ 471980 w 833055"/>
                <a:gd name="connsiteY3" fmla="*/ 5289 h 1127382"/>
                <a:gd name="connsiteX4" fmla="*/ 433524 w 833055"/>
                <a:gd name="connsiteY4" fmla="*/ 58701 h 1127382"/>
                <a:gd name="connsiteX5" fmla="*/ 358748 w 833055"/>
                <a:gd name="connsiteY5" fmla="*/ 77929 h 1127382"/>
                <a:gd name="connsiteX6" fmla="*/ 309610 w 833055"/>
                <a:gd name="connsiteY6" fmla="*/ 52291 h 1127382"/>
                <a:gd name="connsiteX7" fmla="*/ 309610 w 833055"/>
                <a:gd name="connsiteY7" fmla="*/ 5289 h 1127382"/>
                <a:gd name="connsiteX8" fmla="*/ 228424 w 833055"/>
                <a:gd name="connsiteY8" fmla="*/ 26654 h 1127382"/>
                <a:gd name="connsiteX9" fmla="*/ 108783 w 833055"/>
                <a:gd name="connsiteY9" fmla="*/ 90747 h 1127382"/>
                <a:gd name="connsiteX10" fmla="*/ 74600 w 833055"/>
                <a:gd name="connsiteY10" fmla="*/ 257390 h 1127382"/>
                <a:gd name="connsiteX11" fmla="*/ 38281 w 833055"/>
                <a:gd name="connsiteY11" fmla="*/ 718863 h 1127382"/>
                <a:gd name="connsiteX12" fmla="*/ 51099 w 833055"/>
                <a:gd name="connsiteY12" fmla="*/ 1092742 h 1127382"/>
                <a:gd name="connsiteX13" fmla="*/ 666396 w 833055"/>
                <a:gd name="connsiteY13" fmla="*/ 1103424 h 1127382"/>
                <a:gd name="connsiteX14" fmla="*/ 762537 w 833055"/>
                <a:gd name="connsiteY14" fmla="*/ 1026512 h 1127382"/>
                <a:gd name="connsiteX15" fmla="*/ 730490 w 833055"/>
                <a:gd name="connsiteY15" fmla="*/ 409079 h 1127382"/>
                <a:gd name="connsiteX16" fmla="*/ 833039 w 833055"/>
                <a:gd name="connsiteY16" fmla="*/ 75792 h 1127382"/>
                <a:gd name="connsiteX0" fmla="*/ 833039 w 833110"/>
                <a:gd name="connsiteY0" fmla="*/ 75792 h 1127382"/>
                <a:gd name="connsiteX1" fmla="*/ 721944 w 833110"/>
                <a:gd name="connsiteY1" fmla="*/ 15972 h 1127382"/>
                <a:gd name="connsiteX2" fmla="*/ 580938 w 833110"/>
                <a:gd name="connsiteY2" fmla="*/ 3153 h 1127382"/>
                <a:gd name="connsiteX3" fmla="*/ 471980 w 833110"/>
                <a:gd name="connsiteY3" fmla="*/ 5289 h 1127382"/>
                <a:gd name="connsiteX4" fmla="*/ 433524 w 833110"/>
                <a:gd name="connsiteY4" fmla="*/ 58701 h 1127382"/>
                <a:gd name="connsiteX5" fmla="*/ 358748 w 833110"/>
                <a:gd name="connsiteY5" fmla="*/ 77929 h 1127382"/>
                <a:gd name="connsiteX6" fmla="*/ 309610 w 833110"/>
                <a:gd name="connsiteY6" fmla="*/ 52291 h 1127382"/>
                <a:gd name="connsiteX7" fmla="*/ 309610 w 833110"/>
                <a:gd name="connsiteY7" fmla="*/ 5289 h 1127382"/>
                <a:gd name="connsiteX8" fmla="*/ 228424 w 833110"/>
                <a:gd name="connsiteY8" fmla="*/ 26654 h 1127382"/>
                <a:gd name="connsiteX9" fmla="*/ 108783 w 833110"/>
                <a:gd name="connsiteY9" fmla="*/ 90747 h 1127382"/>
                <a:gd name="connsiteX10" fmla="*/ 74600 w 833110"/>
                <a:gd name="connsiteY10" fmla="*/ 257390 h 1127382"/>
                <a:gd name="connsiteX11" fmla="*/ 38281 w 833110"/>
                <a:gd name="connsiteY11" fmla="*/ 718863 h 1127382"/>
                <a:gd name="connsiteX12" fmla="*/ 51099 w 833110"/>
                <a:gd name="connsiteY12" fmla="*/ 1092742 h 1127382"/>
                <a:gd name="connsiteX13" fmla="*/ 666396 w 833110"/>
                <a:gd name="connsiteY13" fmla="*/ 1103424 h 1127382"/>
                <a:gd name="connsiteX14" fmla="*/ 762537 w 833110"/>
                <a:gd name="connsiteY14" fmla="*/ 1026512 h 1127382"/>
                <a:gd name="connsiteX15" fmla="*/ 739036 w 833110"/>
                <a:gd name="connsiteY15" fmla="*/ 411215 h 1127382"/>
                <a:gd name="connsiteX16" fmla="*/ 833039 w 833110"/>
                <a:gd name="connsiteY16" fmla="*/ 75792 h 1127382"/>
                <a:gd name="connsiteX0" fmla="*/ 845955 w 846026"/>
                <a:gd name="connsiteY0" fmla="*/ 75792 h 1131873"/>
                <a:gd name="connsiteX1" fmla="*/ 734860 w 846026"/>
                <a:gd name="connsiteY1" fmla="*/ 15972 h 1131873"/>
                <a:gd name="connsiteX2" fmla="*/ 593854 w 846026"/>
                <a:gd name="connsiteY2" fmla="*/ 3153 h 1131873"/>
                <a:gd name="connsiteX3" fmla="*/ 484896 w 846026"/>
                <a:gd name="connsiteY3" fmla="*/ 5289 h 1131873"/>
                <a:gd name="connsiteX4" fmla="*/ 446440 w 846026"/>
                <a:gd name="connsiteY4" fmla="*/ 58701 h 1131873"/>
                <a:gd name="connsiteX5" fmla="*/ 371664 w 846026"/>
                <a:gd name="connsiteY5" fmla="*/ 77929 h 1131873"/>
                <a:gd name="connsiteX6" fmla="*/ 322526 w 846026"/>
                <a:gd name="connsiteY6" fmla="*/ 52291 h 1131873"/>
                <a:gd name="connsiteX7" fmla="*/ 322526 w 846026"/>
                <a:gd name="connsiteY7" fmla="*/ 5289 h 1131873"/>
                <a:gd name="connsiteX8" fmla="*/ 241340 w 846026"/>
                <a:gd name="connsiteY8" fmla="*/ 26654 h 1131873"/>
                <a:gd name="connsiteX9" fmla="*/ 121699 w 846026"/>
                <a:gd name="connsiteY9" fmla="*/ 90747 h 1131873"/>
                <a:gd name="connsiteX10" fmla="*/ 87516 w 846026"/>
                <a:gd name="connsiteY10" fmla="*/ 257390 h 1131873"/>
                <a:gd name="connsiteX11" fmla="*/ 51197 w 846026"/>
                <a:gd name="connsiteY11" fmla="*/ 718863 h 1131873"/>
                <a:gd name="connsiteX12" fmla="*/ 46923 w 846026"/>
                <a:gd name="connsiteY12" fmla="*/ 1099151 h 1131873"/>
                <a:gd name="connsiteX13" fmla="*/ 679312 w 846026"/>
                <a:gd name="connsiteY13" fmla="*/ 1103424 h 1131873"/>
                <a:gd name="connsiteX14" fmla="*/ 775453 w 846026"/>
                <a:gd name="connsiteY14" fmla="*/ 1026512 h 1131873"/>
                <a:gd name="connsiteX15" fmla="*/ 751952 w 846026"/>
                <a:gd name="connsiteY15" fmla="*/ 411215 h 1131873"/>
                <a:gd name="connsiteX16" fmla="*/ 845955 w 846026"/>
                <a:gd name="connsiteY16" fmla="*/ 75792 h 1131873"/>
                <a:gd name="connsiteX0" fmla="*/ 845955 w 846026"/>
                <a:gd name="connsiteY0" fmla="*/ 75792 h 1106808"/>
                <a:gd name="connsiteX1" fmla="*/ 734860 w 846026"/>
                <a:gd name="connsiteY1" fmla="*/ 15972 h 1106808"/>
                <a:gd name="connsiteX2" fmla="*/ 593854 w 846026"/>
                <a:gd name="connsiteY2" fmla="*/ 3153 h 1106808"/>
                <a:gd name="connsiteX3" fmla="*/ 484896 w 846026"/>
                <a:gd name="connsiteY3" fmla="*/ 5289 h 1106808"/>
                <a:gd name="connsiteX4" fmla="*/ 446440 w 846026"/>
                <a:gd name="connsiteY4" fmla="*/ 58701 h 1106808"/>
                <a:gd name="connsiteX5" fmla="*/ 371664 w 846026"/>
                <a:gd name="connsiteY5" fmla="*/ 77929 h 1106808"/>
                <a:gd name="connsiteX6" fmla="*/ 322526 w 846026"/>
                <a:gd name="connsiteY6" fmla="*/ 52291 h 1106808"/>
                <a:gd name="connsiteX7" fmla="*/ 322526 w 846026"/>
                <a:gd name="connsiteY7" fmla="*/ 5289 h 1106808"/>
                <a:gd name="connsiteX8" fmla="*/ 241340 w 846026"/>
                <a:gd name="connsiteY8" fmla="*/ 26654 h 1106808"/>
                <a:gd name="connsiteX9" fmla="*/ 121699 w 846026"/>
                <a:gd name="connsiteY9" fmla="*/ 90747 h 1106808"/>
                <a:gd name="connsiteX10" fmla="*/ 87516 w 846026"/>
                <a:gd name="connsiteY10" fmla="*/ 257390 h 1106808"/>
                <a:gd name="connsiteX11" fmla="*/ 51197 w 846026"/>
                <a:gd name="connsiteY11" fmla="*/ 718863 h 1106808"/>
                <a:gd name="connsiteX12" fmla="*/ 46923 w 846026"/>
                <a:gd name="connsiteY12" fmla="*/ 1099151 h 1106808"/>
                <a:gd name="connsiteX13" fmla="*/ 679312 w 846026"/>
                <a:gd name="connsiteY13" fmla="*/ 1103424 h 1106808"/>
                <a:gd name="connsiteX14" fmla="*/ 775453 w 846026"/>
                <a:gd name="connsiteY14" fmla="*/ 1026512 h 1106808"/>
                <a:gd name="connsiteX15" fmla="*/ 751952 w 846026"/>
                <a:gd name="connsiteY15" fmla="*/ 411215 h 1106808"/>
                <a:gd name="connsiteX16" fmla="*/ 845955 w 846026"/>
                <a:gd name="connsiteY16" fmla="*/ 75792 h 1106808"/>
                <a:gd name="connsiteX0" fmla="*/ 825374 w 825445"/>
                <a:gd name="connsiteY0" fmla="*/ 75792 h 1110041"/>
                <a:gd name="connsiteX1" fmla="*/ 714279 w 825445"/>
                <a:gd name="connsiteY1" fmla="*/ 15972 h 1110041"/>
                <a:gd name="connsiteX2" fmla="*/ 573273 w 825445"/>
                <a:gd name="connsiteY2" fmla="*/ 3153 h 1110041"/>
                <a:gd name="connsiteX3" fmla="*/ 464315 w 825445"/>
                <a:gd name="connsiteY3" fmla="*/ 5289 h 1110041"/>
                <a:gd name="connsiteX4" fmla="*/ 425859 w 825445"/>
                <a:gd name="connsiteY4" fmla="*/ 58701 h 1110041"/>
                <a:gd name="connsiteX5" fmla="*/ 351083 w 825445"/>
                <a:gd name="connsiteY5" fmla="*/ 77929 h 1110041"/>
                <a:gd name="connsiteX6" fmla="*/ 301945 w 825445"/>
                <a:gd name="connsiteY6" fmla="*/ 52291 h 1110041"/>
                <a:gd name="connsiteX7" fmla="*/ 301945 w 825445"/>
                <a:gd name="connsiteY7" fmla="*/ 5289 h 1110041"/>
                <a:gd name="connsiteX8" fmla="*/ 220759 w 825445"/>
                <a:gd name="connsiteY8" fmla="*/ 26654 h 1110041"/>
                <a:gd name="connsiteX9" fmla="*/ 101118 w 825445"/>
                <a:gd name="connsiteY9" fmla="*/ 90747 h 1110041"/>
                <a:gd name="connsiteX10" fmla="*/ 66935 w 825445"/>
                <a:gd name="connsiteY10" fmla="*/ 257390 h 1110041"/>
                <a:gd name="connsiteX11" fmla="*/ 30616 w 825445"/>
                <a:gd name="connsiteY11" fmla="*/ 718863 h 1110041"/>
                <a:gd name="connsiteX12" fmla="*/ 54116 w 825445"/>
                <a:gd name="connsiteY12" fmla="*/ 1109834 h 1110041"/>
                <a:gd name="connsiteX13" fmla="*/ 658731 w 825445"/>
                <a:gd name="connsiteY13" fmla="*/ 1103424 h 1110041"/>
                <a:gd name="connsiteX14" fmla="*/ 754872 w 825445"/>
                <a:gd name="connsiteY14" fmla="*/ 1026512 h 1110041"/>
                <a:gd name="connsiteX15" fmla="*/ 731371 w 825445"/>
                <a:gd name="connsiteY15" fmla="*/ 411215 h 1110041"/>
                <a:gd name="connsiteX16" fmla="*/ 825374 w 825445"/>
                <a:gd name="connsiteY16" fmla="*/ 75792 h 1110041"/>
                <a:gd name="connsiteX0" fmla="*/ 825681 w 825752"/>
                <a:gd name="connsiteY0" fmla="*/ 75792 h 1139039"/>
                <a:gd name="connsiteX1" fmla="*/ 714586 w 825752"/>
                <a:gd name="connsiteY1" fmla="*/ 15972 h 1139039"/>
                <a:gd name="connsiteX2" fmla="*/ 573580 w 825752"/>
                <a:gd name="connsiteY2" fmla="*/ 3153 h 1139039"/>
                <a:gd name="connsiteX3" fmla="*/ 464622 w 825752"/>
                <a:gd name="connsiteY3" fmla="*/ 5289 h 1139039"/>
                <a:gd name="connsiteX4" fmla="*/ 426166 w 825752"/>
                <a:gd name="connsiteY4" fmla="*/ 58701 h 1139039"/>
                <a:gd name="connsiteX5" fmla="*/ 351390 w 825752"/>
                <a:gd name="connsiteY5" fmla="*/ 77929 h 1139039"/>
                <a:gd name="connsiteX6" fmla="*/ 302252 w 825752"/>
                <a:gd name="connsiteY6" fmla="*/ 52291 h 1139039"/>
                <a:gd name="connsiteX7" fmla="*/ 302252 w 825752"/>
                <a:gd name="connsiteY7" fmla="*/ 5289 h 1139039"/>
                <a:gd name="connsiteX8" fmla="*/ 221066 w 825752"/>
                <a:gd name="connsiteY8" fmla="*/ 26654 h 1139039"/>
                <a:gd name="connsiteX9" fmla="*/ 101425 w 825752"/>
                <a:gd name="connsiteY9" fmla="*/ 90747 h 1139039"/>
                <a:gd name="connsiteX10" fmla="*/ 67242 w 825752"/>
                <a:gd name="connsiteY10" fmla="*/ 257390 h 1139039"/>
                <a:gd name="connsiteX11" fmla="*/ 30923 w 825752"/>
                <a:gd name="connsiteY11" fmla="*/ 718863 h 1139039"/>
                <a:gd name="connsiteX12" fmla="*/ 54423 w 825752"/>
                <a:gd name="connsiteY12" fmla="*/ 1109834 h 1139039"/>
                <a:gd name="connsiteX13" fmla="*/ 663311 w 825752"/>
                <a:gd name="connsiteY13" fmla="*/ 1101287 h 1139039"/>
                <a:gd name="connsiteX14" fmla="*/ 755179 w 825752"/>
                <a:gd name="connsiteY14" fmla="*/ 1026512 h 1139039"/>
                <a:gd name="connsiteX15" fmla="*/ 731678 w 825752"/>
                <a:gd name="connsiteY15" fmla="*/ 411215 h 1139039"/>
                <a:gd name="connsiteX16" fmla="*/ 825681 w 825752"/>
                <a:gd name="connsiteY16" fmla="*/ 75792 h 1139039"/>
                <a:gd name="connsiteX0" fmla="*/ 825681 w 825752"/>
                <a:gd name="connsiteY0" fmla="*/ 75792 h 1135490"/>
                <a:gd name="connsiteX1" fmla="*/ 714586 w 825752"/>
                <a:gd name="connsiteY1" fmla="*/ 15972 h 1135490"/>
                <a:gd name="connsiteX2" fmla="*/ 573580 w 825752"/>
                <a:gd name="connsiteY2" fmla="*/ 3153 h 1135490"/>
                <a:gd name="connsiteX3" fmla="*/ 464622 w 825752"/>
                <a:gd name="connsiteY3" fmla="*/ 5289 h 1135490"/>
                <a:gd name="connsiteX4" fmla="*/ 426166 w 825752"/>
                <a:gd name="connsiteY4" fmla="*/ 58701 h 1135490"/>
                <a:gd name="connsiteX5" fmla="*/ 351390 w 825752"/>
                <a:gd name="connsiteY5" fmla="*/ 77929 h 1135490"/>
                <a:gd name="connsiteX6" fmla="*/ 302252 w 825752"/>
                <a:gd name="connsiteY6" fmla="*/ 52291 h 1135490"/>
                <a:gd name="connsiteX7" fmla="*/ 302252 w 825752"/>
                <a:gd name="connsiteY7" fmla="*/ 5289 h 1135490"/>
                <a:gd name="connsiteX8" fmla="*/ 221066 w 825752"/>
                <a:gd name="connsiteY8" fmla="*/ 26654 h 1135490"/>
                <a:gd name="connsiteX9" fmla="*/ 101425 w 825752"/>
                <a:gd name="connsiteY9" fmla="*/ 90747 h 1135490"/>
                <a:gd name="connsiteX10" fmla="*/ 67242 w 825752"/>
                <a:gd name="connsiteY10" fmla="*/ 257390 h 1135490"/>
                <a:gd name="connsiteX11" fmla="*/ 30923 w 825752"/>
                <a:gd name="connsiteY11" fmla="*/ 718863 h 1135490"/>
                <a:gd name="connsiteX12" fmla="*/ 54423 w 825752"/>
                <a:gd name="connsiteY12" fmla="*/ 1109834 h 1135490"/>
                <a:gd name="connsiteX13" fmla="*/ 663311 w 825752"/>
                <a:gd name="connsiteY13" fmla="*/ 1101287 h 1135490"/>
                <a:gd name="connsiteX14" fmla="*/ 755179 w 825752"/>
                <a:gd name="connsiteY14" fmla="*/ 1026512 h 1135490"/>
                <a:gd name="connsiteX15" fmla="*/ 731678 w 825752"/>
                <a:gd name="connsiteY15" fmla="*/ 411215 h 1135490"/>
                <a:gd name="connsiteX16" fmla="*/ 825681 w 825752"/>
                <a:gd name="connsiteY16" fmla="*/ 75792 h 1135490"/>
                <a:gd name="connsiteX0" fmla="*/ 825681 w 825749"/>
                <a:gd name="connsiteY0" fmla="*/ 75792 h 1140469"/>
                <a:gd name="connsiteX1" fmla="*/ 714586 w 825749"/>
                <a:gd name="connsiteY1" fmla="*/ 15972 h 1140469"/>
                <a:gd name="connsiteX2" fmla="*/ 573580 w 825749"/>
                <a:gd name="connsiteY2" fmla="*/ 3153 h 1140469"/>
                <a:gd name="connsiteX3" fmla="*/ 464622 w 825749"/>
                <a:gd name="connsiteY3" fmla="*/ 5289 h 1140469"/>
                <a:gd name="connsiteX4" fmla="*/ 426166 w 825749"/>
                <a:gd name="connsiteY4" fmla="*/ 58701 h 1140469"/>
                <a:gd name="connsiteX5" fmla="*/ 351390 w 825749"/>
                <a:gd name="connsiteY5" fmla="*/ 77929 h 1140469"/>
                <a:gd name="connsiteX6" fmla="*/ 302252 w 825749"/>
                <a:gd name="connsiteY6" fmla="*/ 52291 h 1140469"/>
                <a:gd name="connsiteX7" fmla="*/ 302252 w 825749"/>
                <a:gd name="connsiteY7" fmla="*/ 5289 h 1140469"/>
                <a:gd name="connsiteX8" fmla="*/ 221066 w 825749"/>
                <a:gd name="connsiteY8" fmla="*/ 26654 h 1140469"/>
                <a:gd name="connsiteX9" fmla="*/ 101425 w 825749"/>
                <a:gd name="connsiteY9" fmla="*/ 90747 h 1140469"/>
                <a:gd name="connsiteX10" fmla="*/ 67242 w 825749"/>
                <a:gd name="connsiteY10" fmla="*/ 257390 h 1140469"/>
                <a:gd name="connsiteX11" fmla="*/ 30923 w 825749"/>
                <a:gd name="connsiteY11" fmla="*/ 718863 h 1140469"/>
                <a:gd name="connsiteX12" fmla="*/ 54423 w 825749"/>
                <a:gd name="connsiteY12" fmla="*/ 1109834 h 1140469"/>
                <a:gd name="connsiteX13" fmla="*/ 663311 w 825749"/>
                <a:gd name="connsiteY13" fmla="*/ 1101287 h 1140469"/>
                <a:gd name="connsiteX14" fmla="*/ 765861 w 825749"/>
                <a:gd name="connsiteY14" fmla="*/ 990192 h 1140469"/>
                <a:gd name="connsiteX15" fmla="*/ 731678 w 825749"/>
                <a:gd name="connsiteY15" fmla="*/ 411215 h 1140469"/>
                <a:gd name="connsiteX16" fmla="*/ 825681 w 825749"/>
                <a:gd name="connsiteY16" fmla="*/ 75792 h 1140469"/>
                <a:gd name="connsiteX0" fmla="*/ 821257 w 821325"/>
                <a:gd name="connsiteY0" fmla="*/ 75792 h 1134194"/>
                <a:gd name="connsiteX1" fmla="*/ 710162 w 821325"/>
                <a:gd name="connsiteY1" fmla="*/ 15972 h 1134194"/>
                <a:gd name="connsiteX2" fmla="*/ 569156 w 821325"/>
                <a:gd name="connsiteY2" fmla="*/ 3153 h 1134194"/>
                <a:gd name="connsiteX3" fmla="*/ 460198 w 821325"/>
                <a:gd name="connsiteY3" fmla="*/ 5289 h 1134194"/>
                <a:gd name="connsiteX4" fmla="*/ 421742 w 821325"/>
                <a:gd name="connsiteY4" fmla="*/ 58701 h 1134194"/>
                <a:gd name="connsiteX5" fmla="*/ 346966 w 821325"/>
                <a:gd name="connsiteY5" fmla="*/ 77929 h 1134194"/>
                <a:gd name="connsiteX6" fmla="*/ 297828 w 821325"/>
                <a:gd name="connsiteY6" fmla="*/ 52291 h 1134194"/>
                <a:gd name="connsiteX7" fmla="*/ 297828 w 821325"/>
                <a:gd name="connsiteY7" fmla="*/ 5289 h 1134194"/>
                <a:gd name="connsiteX8" fmla="*/ 216642 w 821325"/>
                <a:gd name="connsiteY8" fmla="*/ 26654 h 1134194"/>
                <a:gd name="connsiteX9" fmla="*/ 97001 w 821325"/>
                <a:gd name="connsiteY9" fmla="*/ 90747 h 1134194"/>
                <a:gd name="connsiteX10" fmla="*/ 62818 w 821325"/>
                <a:gd name="connsiteY10" fmla="*/ 257390 h 1134194"/>
                <a:gd name="connsiteX11" fmla="*/ 26499 w 821325"/>
                <a:gd name="connsiteY11" fmla="*/ 718863 h 1134194"/>
                <a:gd name="connsiteX12" fmla="*/ 56409 w 821325"/>
                <a:gd name="connsiteY12" fmla="*/ 1101288 h 1134194"/>
                <a:gd name="connsiteX13" fmla="*/ 658887 w 821325"/>
                <a:gd name="connsiteY13" fmla="*/ 1101287 h 1134194"/>
                <a:gd name="connsiteX14" fmla="*/ 761437 w 821325"/>
                <a:gd name="connsiteY14" fmla="*/ 990192 h 1134194"/>
                <a:gd name="connsiteX15" fmla="*/ 727254 w 821325"/>
                <a:gd name="connsiteY15" fmla="*/ 411215 h 1134194"/>
                <a:gd name="connsiteX16" fmla="*/ 821257 w 821325"/>
                <a:gd name="connsiteY16" fmla="*/ 75792 h 1134194"/>
                <a:gd name="connsiteX0" fmla="*/ 827676 w 827744"/>
                <a:gd name="connsiteY0" fmla="*/ 75792 h 1125854"/>
                <a:gd name="connsiteX1" fmla="*/ 716581 w 827744"/>
                <a:gd name="connsiteY1" fmla="*/ 15972 h 1125854"/>
                <a:gd name="connsiteX2" fmla="*/ 575575 w 827744"/>
                <a:gd name="connsiteY2" fmla="*/ 3153 h 1125854"/>
                <a:gd name="connsiteX3" fmla="*/ 466617 w 827744"/>
                <a:gd name="connsiteY3" fmla="*/ 5289 h 1125854"/>
                <a:gd name="connsiteX4" fmla="*/ 428161 w 827744"/>
                <a:gd name="connsiteY4" fmla="*/ 58701 h 1125854"/>
                <a:gd name="connsiteX5" fmla="*/ 353385 w 827744"/>
                <a:gd name="connsiteY5" fmla="*/ 77929 h 1125854"/>
                <a:gd name="connsiteX6" fmla="*/ 304247 w 827744"/>
                <a:gd name="connsiteY6" fmla="*/ 52291 h 1125854"/>
                <a:gd name="connsiteX7" fmla="*/ 304247 w 827744"/>
                <a:gd name="connsiteY7" fmla="*/ 5289 h 1125854"/>
                <a:gd name="connsiteX8" fmla="*/ 223061 w 827744"/>
                <a:gd name="connsiteY8" fmla="*/ 26654 h 1125854"/>
                <a:gd name="connsiteX9" fmla="*/ 103420 w 827744"/>
                <a:gd name="connsiteY9" fmla="*/ 90747 h 1125854"/>
                <a:gd name="connsiteX10" fmla="*/ 69237 w 827744"/>
                <a:gd name="connsiteY10" fmla="*/ 257390 h 1125854"/>
                <a:gd name="connsiteX11" fmla="*/ 32918 w 827744"/>
                <a:gd name="connsiteY11" fmla="*/ 718863 h 1125854"/>
                <a:gd name="connsiteX12" fmla="*/ 62828 w 827744"/>
                <a:gd name="connsiteY12" fmla="*/ 1101288 h 1125854"/>
                <a:gd name="connsiteX13" fmla="*/ 665306 w 827744"/>
                <a:gd name="connsiteY13" fmla="*/ 1101287 h 1125854"/>
                <a:gd name="connsiteX14" fmla="*/ 767856 w 827744"/>
                <a:gd name="connsiteY14" fmla="*/ 990192 h 1125854"/>
                <a:gd name="connsiteX15" fmla="*/ 733673 w 827744"/>
                <a:gd name="connsiteY15" fmla="*/ 411215 h 1125854"/>
                <a:gd name="connsiteX16" fmla="*/ 827676 w 827744"/>
                <a:gd name="connsiteY16" fmla="*/ 75792 h 1125854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9074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9074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9074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8433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263"/>
                <a:gd name="connsiteY0" fmla="*/ 75462 h 1128133"/>
                <a:gd name="connsiteX1" fmla="*/ 721550 w 826263"/>
                <a:gd name="connsiteY1" fmla="*/ 9232 h 1128133"/>
                <a:gd name="connsiteX2" fmla="*/ 574135 w 826263"/>
                <a:gd name="connsiteY2" fmla="*/ 2823 h 1128133"/>
                <a:gd name="connsiteX3" fmla="*/ 465177 w 826263"/>
                <a:gd name="connsiteY3" fmla="*/ 4959 h 1128133"/>
                <a:gd name="connsiteX4" fmla="*/ 426721 w 826263"/>
                <a:gd name="connsiteY4" fmla="*/ 58371 h 1128133"/>
                <a:gd name="connsiteX5" fmla="*/ 351945 w 826263"/>
                <a:gd name="connsiteY5" fmla="*/ 77599 h 1128133"/>
                <a:gd name="connsiteX6" fmla="*/ 302807 w 826263"/>
                <a:gd name="connsiteY6" fmla="*/ 51961 h 1128133"/>
                <a:gd name="connsiteX7" fmla="*/ 302807 w 826263"/>
                <a:gd name="connsiteY7" fmla="*/ 4959 h 1128133"/>
                <a:gd name="connsiteX8" fmla="*/ 221621 w 826263"/>
                <a:gd name="connsiteY8" fmla="*/ 26324 h 1128133"/>
                <a:gd name="connsiteX9" fmla="*/ 101980 w 826263"/>
                <a:gd name="connsiteY9" fmla="*/ 84007 h 1128133"/>
                <a:gd name="connsiteX10" fmla="*/ 67797 w 826263"/>
                <a:gd name="connsiteY10" fmla="*/ 257060 h 1128133"/>
                <a:gd name="connsiteX11" fmla="*/ 20796 w 826263"/>
                <a:gd name="connsiteY11" fmla="*/ 797582 h 1128133"/>
                <a:gd name="connsiteX12" fmla="*/ 61388 w 826263"/>
                <a:gd name="connsiteY12" fmla="*/ 1100958 h 1128133"/>
                <a:gd name="connsiteX13" fmla="*/ 663866 w 826263"/>
                <a:gd name="connsiteY13" fmla="*/ 1100957 h 1128133"/>
                <a:gd name="connsiteX14" fmla="*/ 766416 w 826263"/>
                <a:gd name="connsiteY14" fmla="*/ 989862 h 1128133"/>
                <a:gd name="connsiteX15" fmla="*/ 732233 w 826263"/>
                <a:gd name="connsiteY15" fmla="*/ 410885 h 1128133"/>
                <a:gd name="connsiteX16" fmla="*/ 826236 w 826263"/>
                <a:gd name="connsiteY16" fmla="*/ 75462 h 1128133"/>
                <a:gd name="connsiteX0" fmla="*/ 826236 w 826263"/>
                <a:gd name="connsiteY0" fmla="*/ 75462 h 1128133"/>
                <a:gd name="connsiteX1" fmla="*/ 721550 w 826263"/>
                <a:gd name="connsiteY1" fmla="*/ 9232 h 1128133"/>
                <a:gd name="connsiteX2" fmla="*/ 574135 w 826263"/>
                <a:gd name="connsiteY2" fmla="*/ 2823 h 1128133"/>
                <a:gd name="connsiteX3" fmla="*/ 465177 w 826263"/>
                <a:gd name="connsiteY3" fmla="*/ 4959 h 1128133"/>
                <a:gd name="connsiteX4" fmla="*/ 426721 w 826263"/>
                <a:gd name="connsiteY4" fmla="*/ 58371 h 1128133"/>
                <a:gd name="connsiteX5" fmla="*/ 351945 w 826263"/>
                <a:gd name="connsiteY5" fmla="*/ 77599 h 1128133"/>
                <a:gd name="connsiteX6" fmla="*/ 302807 w 826263"/>
                <a:gd name="connsiteY6" fmla="*/ 51961 h 1128133"/>
                <a:gd name="connsiteX7" fmla="*/ 302807 w 826263"/>
                <a:gd name="connsiteY7" fmla="*/ 4959 h 1128133"/>
                <a:gd name="connsiteX8" fmla="*/ 221621 w 826263"/>
                <a:gd name="connsiteY8" fmla="*/ 26324 h 1128133"/>
                <a:gd name="connsiteX9" fmla="*/ 101980 w 826263"/>
                <a:gd name="connsiteY9" fmla="*/ 84007 h 1128133"/>
                <a:gd name="connsiteX10" fmla="*/ 67797 w 826263"/>
                <a:gd name="connsiteY10" fmla="*/ 257060 h 1128133"/>
                <a:gd name="connsiteX11" fmla="*/ 20796 w 826263"/>
                <a:gd name="connsiteY11" fmla="*/ 797582 h 1128133"/>
                <a:gd name="connsiteX12" fmla="*/ 61388 w 826263"/>
                <a:gd name="connsiteY12" fmla="*/ 1100958 h 1128133"/>
                <a:gd name="connsiteX13" fmla="*/ 663866 w 826263"/>
                <a:gd name="connsiteY13" fmla="*/ 1100957 h 1128133"/>
                <a:gd name="connsiteX14" fmla="*/ 766416 w 826263"/>
                <a:gd name="connsiteY14" fmla="*/ 989862 h 1128133"/>
                <a:gd name="connsiteX15" fmla="*/ 732233 w 826263"/>
                <a:gd name="connsiteY15" fmla="*/ 410885 h 1128133"/>
                <a:gd name="connsiteX16" fmla="*/ 826236 w 826263"/>
                <a:gd name="connsiteY16" fmla="*/ 75462 h 1128133"/>
                <a:gd name="connsiteX0" fmla="*/ 826236 w 826263"/>
                <a:gd name="connsiteY0" fmla="*/ 75462 h 1128133"/>
                <a:gd name="connsiteX1" fmla="*/ 721550 w 826263"/>
                <a:gd name="connsiteY1" fmla="*/ 9232 h 1128133"/>
                <a:gd name="connsiteX2" fmla="*/ 574135 w 826263"/>
                <a:gd name="connsiteY2" fmla="*/ 2823 h 1128133"/>
                <a:gd name="connsiteX3" fmla="*/ 465177 w 826263"/>
                <a:gd name="connsiteY3" fmla="*/ 4959 h 1128133"/>
                <a:gd name="connsiteX4" fmla="*/ 426721 w 826263"/>
                <a:gd name="connsiteY4" fmla="*/ 58371 h 1128133"/>
                <a:gd name="connsiteX5" fmla="*/ 351945 w 826263"/>
                <a:gd name="connsiteY5" fmla="*/ 77599 h 1128133"/>
                <a:gd name="connsiteX6" fmla="*/ 302807 w 826263"/>
                <a:gd name="connsiteY6" fmla="*/ 51961 h 1128133"/>
                <a:gd name="connsiteX7" fmla="*/ 302807 w 826263"/>
                <a:gd name="connsiteY7" fmla="*/ 4959 h 1128133"/>
                <a:gd name="connsiteX8" fmla="*/ 221621 w 826263"/>
                <a:gd name="connsiteY8" fmla="*/ 26324 h 1128133"/>
                <a:gd name="connsiteX9" fmla="*/ 101980 w 826263"/>
                <a:gd name="connsiteY9" fmla="*/ 84007 h 1128133"/>
                <a:gd name="connsiteX10" fmla="*/ 67797 w 826263"/>
                <a:gd name="connsiteY10" fmla="*/ 257060 h 1128133"/>
                <a:gd name="connsiteX11" fmla="*/ 20796 w 826263"/>
                <a:gd name="connsiteY11" fmla="*/ 797582 h 1128133"/>
                <a:gd name="connsiteX12" fmla="*/ 61388 w 826263"/>
                <a:gd name="connsiteY12" fmla="*/ 1100958 h 1128133"/>
                <a:gd name="connsiteX13" fmla="*/ 663866 w 826263"/>
                <a:gd name="connsiteY13" fmla="*/ 1100957 h 1128133"/>
                <a:gd name="connsiteX14" fmla="*/ 766416 w 826263"/>
                <a:gd name="connsiteY14" fmla="*/ 989862 h 1128133"/>
                <a:gd name="connsiteX15" fmla="*/ 732233 w 826263"/>
                <a:gd name="connsiteY15" fmla="*/ 410885 h 1128133"/>
                <a:gd name="connsiteX16" fmla="*/ 826236 w 826263"/>
                <a:gd name="connsiteY16" fmla="*/ 75462 h 1128133"/>
                <a:gd name="connsiteX0" fmla="*/ 821963 w 821991"/>
                <a:gd name="connsiteY0" fmla="*/ 79735 h 1128133"/>
                <a:gd name="connsiteX1" fmla="*/ 721550 w 821991"/>
                <a:gd name="connsiteY1" fmla="*/ 9232 h 1128133"/>
                <a:gd name="connsiteX2" fmla="*/ 574135 w 821991"/>
                <a:gd name="connsiteY2" fmla="*/ 2823 h 1128133"/>
                <a:gd name="connsiteX3" fmla="*/ 465177 w 821991"/>
                <a:gd name="connsiteY3" fmla="*/ 4959 h 1128133"/>
                <a:gd name="connsiteX4" fmla="*/ 426721 w 821991"/>
                <a:gd name="connsiteY4" fmla="*/ 58371 h 1128133"/>
                <a:gd name="connsiteX5" fmla="*/ 351945 w 821991"/>
                <a:gd name="connsiteY5" fmla="*/ 77599 h 1128133"/>
                <a:gd name="connsiteX6" fmla="*/ 302807 w 821991"/>
                <a:gd name="connsiteY6" fmla="*/ 51961 h 1128133"/>
                <a:gd name="connsiteX7" fmla="*/ 302807 w 821991"/>
                <a:gd name="connsiteY7" fmla="*/ 4959 h 1128133"/>
                <a:gd name="connsiteX8" fmla="*/ 221621 w 821991"/>
                <a:gd name="connsiteY8" fmla="*/ 26324 h 1128133"/>
                <a:gd name="connsiteX9" fmla="*/ 101980 w 821991"/>
                <a:gd name="connsiteY9" fmla="*/ 84007 h 1128133"/>
                <a:gd name="connsiteX10" fmla="*/ 67797 w 821991"/>
                <a:gd name="connsiteY10" fmla="*/ 257060 h 1128133"/>
                <a:gd name="connsiteX11" fmla="*/ 20796 w 821991"/>
                <a:gd name="connsiteY11" fmla="*/ 797582 h 1128133"/>
                <a:gd name="connsiteX12" fmla="*/ 61388 w 821991"/>
                <a:gd name="connsiteY12" fmla="*/ 1100958 h 1128133"/>
                <a:gd name="connsiteX13" fmla="*/ 663866 w 821991"/>
                <a:gd name="connsiteY13" fmla="*/ 1100957 h 1128133"/>
                <a:gd name="connsiteX14" fmla="*/ 766416 w 821991"/>
                <a:gd name="connsiteY14" fmla="*/ 989862 h 1128133"/>
                <a:gd name="connsiteX15" fmla="*/ 732233 w 821991"/>
                <a:gd name="connsiteY15" fmla="*/ 410885 h 1128133"/>
                <a:gd name="connsiteX16" fmla="*/ 821963 w 821991"/>
                <a:gd name="connsiteY16" fmla="*/ 79735 h 1128133"/>
                <a:gd name="connsiteX0" fmla="*/ 830509 w 830535"/>
                <a:gd name="connsiteY0" fmla="*/ 86144 h 1128133"/>
                <a:gd name="connsiteX1" fmla="*/ 721550 w 830535"/>
                <a:gd name="connsiteY1" fmla="*/ 9232 h 1128133"/>
                <a:gd name="connsiteX2" fmla="*/ 574135 w 830535"/>
                <a:gd name="connsiteY2" fmla="*/ 2823 h 1128133"/>
                <a:gd name="connsiteX3" fmla="*/ 465177 w 830535"/>
                <a:gd name="connsiteY3" fmla="*/ 4959 h 1128133"/>
                <a:gd name="connsiteX4" fmla="*/ 426721 w 830535"/>
                <a:gd name="connsiteY4" fmla="*/ 58371 h 1128133"/>
                <a:gd name="connsiteX5" fmla="*/ 351945 w 830535"/>
                <a:gd name="connsiteY5" fmla="*/ 77599 h 1128133"/>
                <a:gd name="connsiteX6" fmla="*/ 302807 w 830535"/>
                <a:gd name="connsiteY6" fmla="*/ 51961 h 1128133"/>
                <a:gd name="connsiteX7" fmla="*/ 302807 w 830535"/>
                <a:gd name="connsiteY7" fmla="*/ 4959 h 1128133"/>
                <a:gd name="connsiteX8" fmla="*/ 221621 w 830535"/>
                <a:gd name="connsiteY8" fmla="*/ 26324 h 1128133"/>
                <a:gd name="connsiteX9" fmla="*/ 101980 w 830535"/>
                <a:gd name="connsiteY9" fmla="*/ 84007 h 1128133"/>
                <a:gd name="connsiteX10" fmla="*/ 67797 w 830535"/>
                <a:gd name="connsiteY10" fmla="*/ 257060 h 1128133"/>
                <a:gd name="connsiteX11" fmla="*/ 20796 w 830535"/>
                <a:gd name="connsiteY11" fmla="*/ 797582 h 1128133"/>
                <a:gd name="connsiteX12" fmla="*/ 61388 w 830535"/>
                <a:gd name="connsiteY12" fmla="*/ 1100958 h 1128133"/>
                <a:gd name="connsiteX13" fmla="*/ 663866 w 830535"/>
                <a:gd name="connsiteY13" fmla="*/ 1100957 h 1128133"/>
                <a:gd name="connsiteX14" fmla="*/ 766416 w 830535"/>
                <a:gd name="connsiteY14" fmla="*/ 989862 h 1128133"/>
                <a:gd name="connsiteX15" fmla="*/ 732233 w 830535"/>
                <a:gd name="connsiteY15" fmla="*/ 410885 h 1128133"/>
                <a:gd name="connsiteX16" fmla="*/ 830509 w 830535"/>
                <a:gd name="connsiteY16" fmla="*/ 86144 h 1128133"/>
                <a:gd name="connsiteX0" fmla="*/ 830509 w 834188"/>
                <a:gd name="connsiteY0" fmla="*/ 86144 h 1128133"/>
                <a:gd name="connsiteX1" fmla="*/ 721550 w 834188"/>
                <a:gd name="connsiteY1" fmla="*/ 9232 h 1128133"/>
                <a:gd name="connsiteX2" fmla="*/ 574135 w 834188"/>
                <a:gd name="connsiteY2" fmla="*/ 2823 h 1128133"/>
                <a:gd name="connsiteX3" fmla="*/ 465177 w 834188"/>
                <a:gd name="connsiteY3" fmla="*/ 4959 h 1128133"/>
                <a:gd name="connsiteX4" fmla="*/ 426721 w 834188"/>
                <a:gd name="connsiteY4" fmla="*/ 58371 h 1128133"/>
                <a:gd name="connsiteX5" fmla="*/ 351945 w 834188"/>
                <a:gd name="connsiteY5" fmla="*/ 77599 h 1128133"/>
                <a:gd name="connsiteX6" fmla="*/ 302807 w 834188"/>
                <a:gd name="connsiteY6" fmla="*/ 51961 h 1128133"/>
                <a:gd name="connsiteX7" fmla="*/ 302807 w 834188"/>
                <a:gd name="connsiteY7" fmla="*/ 4959 h 1128133"/>
                <a:gd name="connsiteX8" fmla="*/ 221621 w 834188"/>
                <a:gd name="connsiteY8" fmla="*/ 26324 h 1128133"/>
                <a:gd name="connsiteX9" fmla="*/ 101980 w 834188"/>
                <a:gd name="connsiteY9" fmla="*/ 84007 h 1128133"/>
                <a:gd name="connsiteX10" fmla="*/ 67797 w 834188"/>
                <a:gd name="connsiteY10" fmla="*/ 257060 h 1128133"/>
                <a:gd name="connsiteX11" fmla="*/ 20796 w 834188"/>
                <a:gd name="connsiteY11" fmla="*/ 797582 h 1128133"/>
                <a:gd name="connsiteX12" fmla="*/ 61388 w 834188"/>
                <a:gd name="connsiteY12" fmla="*/ 1100958 h 1128133"/>
                <a:gd name="connsiteX13" fmla="*/ 663866 w 834188"/>
                <a:gd name="connsiteY13" fmla="*/ 1100957 h 1128133"/>
                <a:gd name="connsiteX14" fmla="*/ 766416 w 834188"/>
                <a:gd name="connsiteY14" fmla="*/ 989862 h 1128133"/>
                <a:gd name="connsiteX15" fmla="*/ 732233 w 834188"/>
                <a:gd name="connsiteY15" fmla="*/ 410885 h 1128133"/>
                <a:gd name="connsiteX16" fmla="*/ 830509 w 834188"/>
                <a:gd name="connsiteY16" fmla="*/ 86144 h 1128133"/>
                <a:gd name="connsiteX0" fmla="*/ 830509 w 834131"/>
                <a:gd name="connsiteY0" fmla="*/ 86144 h 1128133"/>
                <a:gd name="connsiteX1" fmla="*/ 721550 w 834131"/>
                <a:gd name="connsiteY1" fmla="*/ 9232 h 1128133"/>
                <a:gd name="connsiteX2" fmla="*/ 574135 w 834131"/>
                <a:gd name="connsiteY2" fmla="*/ 2823 h 1128133"/>
                <a:gd name="connsiteX3" fmla="*/ 465177 w 834131"/>
                <a:gd name="connsiteY3" fmla="*/ 4959 h 1128133"/>
                <a:gd name="connsiteX4" fmla="*/ 426721 w 834131"/>
                <a:gd name="connsiteY4" fmla="*/ 58371 h 1128133"/>
                <a:gd name="connsiteX5" fmla="*/ 351945 w 834131"/>
                <a:gd name="connsiteY5" fmla="*/ 77599 h 1128133"/>
                <a:gd name="connsiteX6" fmla="*/ 302807 w 834131"/>
                <a:gd name="connsiteY6" fmla="*/ 51961 h 1128133"/>
                <a:gd name="connsiteX7" fmla="*/ 302807 w 834131"/>
                <a:gd name="connsiteY7" fmla="*/ 4959 h 1128133"/>
                <a:gd name="connsiteX8" fmla="*/ 221621 w 834131"/>
                <a:gd name="connsiteY8" fmla="*/ 26324 h 1128133"/>
                <a:gd name="connsiteX9" fmla="*/ 101980 w 834131"/>
                <a:gd name="connsiteY9" fmla="*/ 84007 h 1128133"/>
                <a:gd name="connsiteX10" fmla="*/ 67797 w 834131"/>
                <a:gd name="connsiteY10" fmla="*/ 257060 h 1128133"/>
                <a:gd name="connsiteX11" fmla="*/ 20796 w 834131"/>
                <a:gd name="connsiteY11" fmla="*/ 797582 h 1128133"/>
                <a:gd name="connsiteX12" fmla="*/ 61388 w 834131"/>
                <a:gd name="connsiteY12" fmla="*/ 1100958 h 1128133"/>
                <a:gd name="connsiteX13" fmla="*/ 663866 w 834131"/>
                <a:gd name="connsiteY13" fmla="*/ 1100957 h 1128133"/>
                <a:gd name="connsiteX14" fmla="*/ 766416 w 834131"/>
                <a:gd name="connsiteY14" fmla="*/ 989862 h 1128133"/>
                <a:gd name="connsiteX15" fmla="*/ 732233 w 834131"/>
                <a:gd name="connsiteY15" fmla="*/ 410885 h 1128133"/>
                <a:gd name="connsiteX16" fmla="*/ 830509 w 834131"/>
                <a:gd name="connsiteY16" fmla="*/ 86144 h 1128133"/>
                <a:gd name="connsiteX0" fmla="*/ 830509 w 830708"/>
                <a:gd name="connsiteY0" fmla="*/ 86144 h 1128133"/>
                <a:gd name="connsiteX1" fmla="*/ 721550 w 830708"/>
                <a:gd name="connsiteY1" fmla="*/ 9232 h 1128133"/>
                <a:gd name="connsiteX2" fmla="*/ 574135 w 830708"/>
                <a:gd name="connsiteY2" fmla="*/ 2823 h 1128133"/>
                <a:gd name="connsiteX3" fmla="*/ 465177 w 830708"/>
                <a:gd name="connsiteY3" fmla="*/ 4959 h 1128133"/>
                <a:gd name="connsiteX4" fmla="*/ 426721 w 830708"/>
                <a:gd name="connsiteY4" fmla="*/ 58371 h 1128133"/>
                <a:gd name="connsiteX5" fmla="*/ 351945 w 830708"/>
                <a:gd name="connsiteY5" fmla="*/ 77599 h 1128133"/>
                <a:gd name="connsiteX6" fmla="*/ 302807 w 830708"/>
                <a:gd name="connsiteY6" fmla="*/ 51961 h 1128133"/>
                <a:gd name="connsiteX7" fmla="*/ 302807 w 830708"/>
                <a:gd name="connsiteY7" fmla="*/ 4959 h 1128133"/>
                <a:gd name="connsiteX8" fmla="*/ 221621 w 830708"/>
                <a:gd name="connsiteY8" fmla="*/ 26324 h 1128133"/>
                <a:gd name="connsiteX9" fmla="*/ 101980 w 830708"/>
                <a:gd name="connsiteY9" fmla="*/ 84007 h 1128133"/>
                <a:gd name="connsiteX10" fmla="*/ 67797 w 830708"/>
                <a:gd name="connsiteY10" fmla="*/ 257060 h 1128133"/>
                <a:gd name="connsiteX11" fmla="*/ 20796 w 830708"/>
                <a:gd name="connsiteY11" fmla="*/ 797582 h 1128133"/>
                <a:gd name="connsiteX12" fmla="*/ 61388 w 830708"/>
                <a:gd name="connsiteY12" fmla="*/ 1100958 h 1128133"/>
                <a:gd name="connsiteX13" fmla="*/ 663866 w 830708"/>
                <a:gd name="connsiteY13" fmla="*/ 1100957 h 1128133"/>
                <a:gd name="connsiteX14" fmla="*/ 766416 w 830708"/>
                <a:gd name="connsiteY14" fmla="*/ 989862 h 1128133"/>
                <a:gd name="connsiteX15" fmla="*/ 749325 w 830708"/>
                <a:gd name="connsiteY15" fmla="*/ 410885 h 1128133"/>
                <a:gd name="connsiteX16" fmla="*/ 830509 w 830708"/>
                <a:gd name="connsiteY16" fmla="*/ 86144 h 1128133"/>
                <a:gd name="connsiteX0" fmla="*/ 830509 w 830714"/>
                <a:gd name="connsiteY0" fmla="*/ 107900 h 1128524"/>
                <a:gd name="connsiteX1" fmla="*/ 721550 w 830714"/>
                <a:gd name="connsiteY1" fmla="*/ 9623 h 1128524"/>
                <a:gd name="connsiteX2" fmla="*/ 574135 w 830714"/>
                <a:gd name="connsiteY2" fmla="*/ 3214 h 1128524"/>
                <a:gd name="connsiteX3" fmla="*/ 465177 w 830714"/>
                <a:gd name="connsiteY3" fmla="*/ 5350 h 1128524"/>
                <a:gd name="connsiteX4" fmla="*/ 426721 w 830714"/>
                <a:gd name="connsiteY4" fmla="*/ 58762 h 1128524"/>
                <a:gd name="connsiteX5" fmla="*/ 351945 w 830714"/>
                <a:gd name="connsiteY5" fmla="*/ 77990 h 1128524"/>
                <a:gd name="connsiteX6" fmla="*/ 302807 w 830714"/>
                <a:gd name="connsiteY6" fmla="*/ 52352 h 1128524"/>
                <a:gd name="connsiteX7" fmla="*/ 302807 w 830714"/>
                <a:gd name="connsiteY7" fmla="*/ 5350 h 1128524"/>
                <a:gd name="connsiteX8" fmla="*/ 221621 w 830714"/>
                <a:gd name="connsiteY8" fmla="*/ 26715 h 1128524"/>
                <a:gd name="connsiteX9" fmla="*/ 101980 w 830714"/>
                <a:gd name="connsiteY9" fmla="*/ 84398 h 1128524"/>
                <a:gd name="connsiteX10" fmla="*/ 67797 w 830714"/>
                <a:gd name="connsiteY10" fmla="*/ 257451 h 1128524"/>
                <a:gd name="connsiteX11" fmla="*/ 20796 w 830714"/>
                <a:gd name="connsiteY11" fmla="*/ 797973 h 1128524"/>
                <a:gd name="connsiteX12" fmla="*/ 61388 w 830714"/>
                <a:gd name="connsiteY12" fmla="*/ 1101349 h 1128524"/>
                <a:gd name="connsiteX13" fmla="*/ 663866 w 830714"/>
                <a:gd name="connsiteY13" fmla="*/ 1101348 h 1128524"/>
                <a:gd name="connsiteX14" fmla="*/ 766416 w 830714"/>
                <a:gd name="connsiteY14" fmla="*/ 990253 h 1128524"/>
                <a:gd name="connsiteX15" fmla="*/ 749325 w 830714"/>
                <a:gd name="connsiteY15" fmla="*/ 411276 h 1128524"/>
                <a:gd name="connsiteX16" fmla="*/ 830509 w 830714"/>
                <a:gd name="connsiteY16" fmla="*/ 107900 h 1128524"/>
                <a:gd name="connsiteX0" fmla="*/ 830509 w 830714"/>
                <a:gd name="connsiteY0" fmla="*/ 111611 h 1132235"/>
                <a:gd name="connsiteX1" fmla="*/ 721550 w 830714"/>
                <a:gd name="connsiteY1" fmla="*/ 13334 h 1132235"/>
                <a:gd name="connsiteX2" fmla="*/ 571999 w 830714"/>
                <a:gd name="connsiteY2" fmla="*/ 515 h 1132235"/>
                <a:gd name="connsiteX3" fmla="*/ 465177 w 830714"/>
                <a:gd name="connsiteY3" fmla="*/ 9061 h 1132235"/>
                <a:gd name="connsiteX4" fmla="*/ 426721 w 830714"/>
                <a:gd name="connsiteY4" fmla="*/ 62473 h 1132235"/>
                <a:gd name="connsiteX5" fmla="*/ 351945 w 830714"/>
                <a:gd name="connsiteY5" fmla="*/ 81701 h 1132235"/>
                <a:gd name="connsiteX6" fmla="*/ 302807 w 830714"/>
                <a:gd name="connsiteY6" fmla="*/ 56063 h 1132235"/>
                <a:gd name="connsiteX7" fmla="*/ 302807 w 830714"/>
                <a:gd name="connsiteY7" fmla="*/ 9061 h 1132235"/>
                <a:gd name="connsiteX8" fmla="*/ 221621 w 830714"/>
                <a:gd name="connsiteY8" fmla="*/ 30426 h 1132235"/>
                <a:gd name="connsiteX9" fmla="*/ 101980 w 830714"/>
                <a:gd name="connsiteY9" fmla="*/ 88109 h 1132235"/>
                <a:gd name="connsiteX10" fmla="*/ 67797 w 830714"/>
                <a:gd name="connsiteY10" fmla="*/ 261162 h 1132235"/>
                <a:gd name="connsiteX11" fmla="*/ 20796 w 830714"/>
                <a:gd name="connsiteY11" fmla="*/ 801684 h 1132235"/>
                <a:gd name="connsiteX12" fmla="*/ 61388 w 830714"/>
                <a:gd name="connsiteY12" fmla="*/ 1105060 h 1132235"/>
                <a:gd name="connsiteX13" fmla="*/ 663866 w 830714"/>
                <a:gd name="connsiteY13" fmla="*/ 1105059 h 1132235"/>
                <a:gd name="connsiteX14" fmla="*/ 766416 w 830714"/>
                <a:gd name="connsiteY14" fmla="*/ 993964 h 1132235"/>
                <a:gd name="connsiteX15" fmla="*/ 749325 w 830714"/>
                <a:gd name="connsiteY15" fmla="*/ 414987 h 1132235"/>
                <a:gd name="connsiteX16" fmla="*/ 830509 w 830714"/>
                <a:gd name="connsiteY16" fmla="*/ 111611 h 1132235"/>
                <a:gd name="connsiteX0" fmla="*/ 830509 w 831255"/>
                <a:gd name="connsiteY0" fmla="*/ 113776 h 1134400"/>
                <a:gd name="connsiteX1" fmla="*/ 693776 w 831255"/>
                <a:gd name="connsiteY1" fmla="*/ 11226 h 1134400"/>
                <a:gd name="connsiteX2" fmla="*/ 571999 w 831255"/>
                <a:gd name="connsiteY2" fmla="*/ 2680 h 1134400"/>
                <a:gd name="connsiteX3" fmla="*/ 465177 w 831255"/>
                <a:gd name="connsiteY3" fmla="*/ 11226 h 1134400"/>
                <a:gd name="connsiteX4" fmla="*/ 426721 w 831255"/>
                <a:gd name="connsiteY4" fmla="*/ 64638 h 1134400"/>
                <a:gd name="connsiteX5" fmla="*/ 351945 w 831255"/>
                <a:gd name="connsiteY5" fmla="*/ 83866 h 1134400"/>
                <a:gd name="connsiteX6" fmla="*/ 302807 w 831255"/>
                <a:gd name="connsiteY6" fmla="*/ 58228 h 1134400"/>
                <a:gd name="connsiteX7" fmla="*/ 302807 w 831255"/>
                <a:gd name="connsiteY7" fmla="*/ 11226 h 1134400"/>
                <a:gd name="connsiteX8" fmla="*/ 221621 w 831255"/>
                <a:gd name="connsiteY8" fmla="*/ 32591 h 1134400"/>
                <a:gd name="connsiteX9" fmla="*/ 101980 w 831255"/>
                <a:gd name="connsiteY9" fmla="*/ 90274 h 1134400"/>
                <a:gd name="connsiteX10" fmla="*/ 67797 w 831255"/>
                <a:gd name="connsiteY10" fmla="*/ 263327 h 1134400"/>
                <a:gd name="connsiteX11" fmla="*/ 20796 w 831255"/>
                <a:gd name="connsiteY11" fmla="*/ 803849 h 1134400"/>
                <a:gd name="connsiteX12" fmla="*/ 61388 w 831255"/>
                <a:gd name="connsiteY12" fmla="*/ 1107225 h 1134400"/>
                <a:gd name="connsiteX13" fmla="*/ 663866 w 831255"/>
                <a:gd name="connsiteY13" fmla="*/ 1107224 h 1134400"/>
                <a:gd name="connsiteX14" fmla="*/ 766416 w 831255"/>
                <a:gd name="connsiteY14" fmla="*/ 996129 h 1134400"/>
                <a:gd name="connsiteX15" fmla="*/ 749325 w 831255"/>
                <a:gd name="connsiteY15" fmla="*/ 417152 h 1134400"/>
                <a:gd name="connsiteX16" fmla="*/ 830509 w 831255"/>
                <a:gd name="connsiteY16" fmla="*/ 113776 h 1134400"/>
                <a:gd name="connsiteX0" fmla="*/ 830509 w 831255"/>
                <a:gd name="connsiteY0" fmla="*/ 112222 h 1132846"/>
                <a:gd name="connsiteX1" fmla="*/ 693776 w 831255"/>
                <a:gd name="connsiteY1" fmla="*/ 9672 h 1132846"/>
                <a:gd name="connsiteX2" fmla="*/ 571999 w 831255"/>
                <a:gd name="connsiteY2" fmla="*/ 1126 h 1132846"/>
                <a:gd name="connsiteX3" fmla="*/ 465177 w 831255"/>
                <a:gd name="connsiteY3" fmla="*/ 9672 h 1132846"/>
                <a:gd name="connsiteX4" fmla="*/ 426721 w 831255"/>
                <a:gd name="connsiteY4" fmla="*/ 63084 h 1132846"/>
                <a:gd name="connsiteX5" fmla="*/ 351945 w 831255"/>
                <a:gd name="connsiteY5" fmla="*/ 82312 h 1132846"/>
                <a:gd name="connsiteX6" fmla="*/ 302807 w 831255"/>
                <a:gd name="connsiteY6" fmla="*/ 56674 h 1132846"/>
                <a:gd name="connsiteX7" fmla="*/ 302807 w 831255"/>
                <a:gd name="connsiteY7" fmla="*/ 9672 h 1132846"/>
                <a:gd name="connsiteX8" fmla="*/ 221621 w 831255"/>
                <a:gd name="connsiteY8" fmla="*/ 31037 h 1132846"/>
                <a:gd name="connsiteX9" fmla="*/ 101980 w 831255"/>
                <a:gd name="connsiteY9" fmla="*/ 88720 h 1132846"/>
                <a:gd name="connsiteX10" fmla="*/ 67797 w 831255"/>
                <a:gd name="connsiteY10" fmla="*/ 261773 h 1132846"/>
                <a:gd name="connsiteX11" fmla="*/ 20796 w 831255"/>
                <a:gd name="connsiteY11" fmla="*/ 802295 h 1132846"/>
                <a:gd name="connsiteX12" fmla="*/ 61388 w 831255"/>
                <a:gd name="connsiteY12" fmla="*/ 1105671 h 1132846"/>
                <a:gd name="connsiteX13" fmla="*/ 663866 w 831255"/>
                <a:gd name="connsiteY13" fmla="*/ 1105670 h 1132846"/>
                <a:gd name="connsiteX14" fmla="*/ 766416 w 831255"/>
                <a:gd name="connsiteY14" fmla="*/ 994575 h 1132846"/>
                <a:gd name="connsiteX15" fmla="*/ 749325 w 831255"/>
                <a:gd name="connsiteY15" fmla="*/ 415598 h 1132846"/>
                <a:gd name="connsiteX16" fmla="*/ 830509 w 831255"/>
                <a:gd name="connsiteY16" fmla="*/ 112222 h 1132846"/>
                <a:gd name="connsiteX0" fmla="*/ 830509 w 831153"/>
                <a:gd name="connsiteY0" fmla="*/ 111831 h 1132455"/>
                <a:gd name="connsiteX1" fmla="*/ 698049 w 831153"/>
                <a:gd name="connsiteY1" fmla="*/ 17827 h 1132455"/>
                <a:gd name="connsiteX2" fmla="*/ 571999 w 831153"/>
                <a:gd name="connsiteY2" fmla="*/ 735 h 1132455"/>
                <a:gd name="connsiteX3" fmla="*/ 465177 w 831153"/>
                <a:gd name="connsiteY3" fmla="*/ 9281 h 1132455"/>
                <a:gd name="connsiteX4" fmla="*/ 426721 w 831153"/>
                <a:gd name="connsiteY4" fmla="*/ 62693 h 1132455"/>
                <a:gd name="connsiteX5" fmla="*/ 351945 w 831153"/>
                <a:gd name="connsiteY5" fmla="*/ 81921 h 1132455"/>
                <a:gd name="connsiteX6" fmla="*/ 302807 w 831153"/>
                <a:gd name="connsiteY6" fmla="*/ 56283 h 1132455"/>
                <a:gd name="connsiteX7" fmla="*/ 302807 w 831153"/>
                <a:gd name="connsiteY7" fmla="*/ 9281 h 1132455"/>
                <a:gd name="connsiteX8" fmla="*/ 221621 w 831153"/>
                <a:gd name="connsiteY8" fmla="*/ 30646 h 1132455"/>
                <a:gd name="connsiteX9" fmla="*/ 101980 w 831153"/>
                <a:gd name="connsiteY9" fmla="*/ 88329 h 1132455"/>
                <a:gd name="connsiteX10" fmla="*/ 67797 w 831153"/>
                <a:gd name="connsiteY10" fmla="*/ 261382 h 1132455"/>
                <a:gd name="connsiteX11" fmla="*/ 20796 w 831153"/>
                <a:gd name="connsiteY11" fmla="*/ 801904 h 1132455"/>
                <a:gd name="connsiteX12" fmla="*/ 61388 w 831153"/>
                <a:gd name="connsiteY12" fmla="*/ 1105280 h 1132455"/>
                <a:gd name="connsiteX13" fmla="*/ 663866 w 831153"/>
                <a:gd name="connsiteY13" fmla="*/ 1105279 h 1132455"/>
                <a:gd name="connsiteX14" fmla="*/ 766416 w 831153"/>
                <a:gd name="connsiteY14" fmla="*/ 994184 h 1132455"/>
                <a:gd name="connsiteX15" fmla="*/ 749325 w 831153"/>
                <a:gd name="connsiteY15" fmla="*/ 415207 h 1132455"/>
                <a:gd name="connsiteX16" fmla="*/ 830509 w 831153"/>
                <a:gd name="connsiteY16" fmla="*/ 111831 h 1132455"/>
                <a:gd name="connsiteX0" fmla="*/ 830509 w 831153"/>
                <a:gd name="connsiteY0" fmla="*/ 111831 h 1132455"/>
                <a:gd name="connsiteX1" fmla="*/ 698049 w 831153"/>
                <a:gd name="connsiteY1" fmla="*/ 17827 h 1132455"/>
                <a:gd name="connsiteX2" fmla="*/ 571999 w 831153"/>
                <a:gd name="connsiteY2" fmla="*/ 735 h 1132455"/>
                <a:gd name="connsiteX3" fmla="*/ 465177 w 831153"/>
                <a:gd name="connsiteY3" fmla="*/ 9281 h 1132455"/>
                <a:gd name="connsiteX4" fmla="*/ 426721 w 831153"/>
                <a:gd name="connsiteY4" fmla="*/ 62693 h 1132455"/>
                <a:gd name="connsiteX5" fmla="*/ 351945 w 831153"/>
                <a:gd name="connsiteY5" fmla="*/ 81921 h 1132455"/>
                <a:gd name="connsiteX6" fmla="*/ 302807 w 831153"/>
                <a:gd name="connsiteY6" fmla="*/ 56283 h 1132455"/>
                <a:gd name="connsiteX7" fmla="*/ 302807 w 831153"/>
                <a:gd name="connsiteY7" fmla="*/ 9281 h 1132455"/>
                <a:gd name="connsiteX8" fmla="*/ 213075 w 831153"/>
                <a:gd name="connsiteY8" fmla="*/ 24237 h 1132455"/>
                <a:gd name="connsiteX9" fmla="*/ 101980 w 831153"/>
                <a:gd name="connsiteY9" fmla="*/ 88329 h 1132455"/>
                <a:gd name="connsiteX10" fmla="*/ 67797 w 831153"/>
                <a:gd name="connsiteY10" fmla="*/ 261382 h 1132455"/>
                <a:gd name="connsiteX11" fmla="*/ 20796 w 831153"/>
                <a:gd name="connsiteY11" fmla="*/ 801904 h 1132455"/>
                <a:gd name="connsiteX12" fmla="*/ 61388 w 831153"/>
                <a:gd name="connsiteY12" fmla="*/ 1105280 h 1132455"/>
                <a:gd name="connsiteX13" fmla="*/ 663866 w 831153"/>
                <a:gd name="connsiteY13" fmla="*/ 1105279 h 1132455"/>
                <a:gd name="connsiteX14" fmla="*/ 766416 w 831153"/>
                <a:gd name="connsiteY14" fmla="*/ 994184 h 1132455"/>
                <a:gd name="connsiteX15" fmla="*/ 749325 w 831153"/>
                <a:gd name="connsiteY15" fmla="*/ 415207 h 1132455"/>
                <a:gd name="connsiteX16" fmla="*/ 830509 w 831153"/>
                <a:gd name="connsiteY16" fmla="*/ 111831 h 1132455"/>
                <a:gd name="connsiteX0" fmla="*/ 830627 w 831271"/>
                <a:gd name="connsiteY0" fmla="*/ 111831 h 1132455"/>
                <a:gd name="connsiteX1" fmla="*/ 698167 w 831271"/>
                <a:gd name="connsiteY1" fmla="*/ 17827 h 1132455"/>
                <a:gd name="connsiteX2" fmla="*/ 572117 w 831271"/>
                <a:gd name="connsiteY2" fmla="*/ 735 h 1132455"/>
                <a:gd name="connsiteX3" fmla="*/ 465295 w 831271"/>
                <a:gd name="connsiteY3" fmla="*/ 9281 h 1132455"/>
                <a:gd name="connsiteX4" fmla="*/ 426839 w 831271"/>
                <a:gd name="connsiteY4" fmla="*/ 62693 h 1132455"/>
                <a:gd name="connsiteX5" fmla="*/ 352063 w 831271"/>
                <a:gd name="connsiteY5" fmla="*/ 81921 h 1132455"/>
                <a:gd name="connsiteX6" fmla="*/ 302925 w 831271"/>
                <a:gd name="connsiteY6" fmla="*/ 56283 h 1132455"/>
                <a:gd name="connsiteX7" fmla="*/ 302925 w 831271"/>
                <a:gd name="connsiteY7" fmla="*/ 9281 h 1132455"/>
                <a:gd name="connsiteX8" fmla="*/ 213193 w 831271"/>
                <a:gd name="connsiteY8" fmla="*/ 24237 h 1132455"/>
                <a:gd name="connsiteX9" fmla="*/ 102098 w 831271"/>
                <a:gd name="connsiteY9" fmla="*/ 88329 h 1132455"/>
                <a:gd name="connsiteX10" fmla="*/ 70051 w 831271"/>
                <a:gd name="connsiteY10" fmla="*/ 348976 h 1132455"/>
                <a:gd name="connsiteX11" fmla="*/ 20914 w 831271"/>
                <a:gd name="connsiteY11" fmla="*/ 801904 h 1132455"/>
                <a:gd name="connsiteX12" fmla="*/ 61506 w 831271"/>
                <a:gd name="connsiteY12" fmla="*/ 1105280 h 1132455"/>
                <a:gd name="connsiteX13" fmla="*/ 663984 w 831271"/>
                <a:gd name="connsiteY13" fmla="*/ 1105279 h 1132455"/>
                <a:gd name="connsiteX14" fmla="*/ 766534 w 831271"/>
                <a:gd name="connsiteY14" fmla="*/ 994184 h 1132455"/>
                <a:gd name="connsiteX15" fmla="*/ 749443 w 831271"/>
                <a:gd name="connsiteY15" fmla="*/ 415207 h 1132455"/>
                <a:gd name="connsiteX16" fmla="*/ 830627 w 831271"/>
                <a:gd name="connsiteY16" fmla="*/ 111831 h 1132455"/>
                <a:gd name="connsiteX0" fmla="*/ 829803 w 830447"/>
                <a:gd name="connsiteY0" fmla="*/ 111831 h 1132455"/>
                <a:gd name="connsiteX1" fmla="*/ 697343 w 830447"/>
                <a:gd name="connsiteY1" fmla="*/ 17827 h 1132455"/>
                <a:gd name="connsiteX2" fmla="*/ 571293 w 830447"/>
                <a:gd name="connsiteY2" fmla="*/ 735 h 1132455"/>
                <a:gd name="connsiteX3" fmla="*/ 464471 w 830447"/>
                <a:gd name="connsiteY3" fmla="*/ 9281 h 1132455"/>
                <a:gd name="connsiteX4" fmla="*/ 426015 w 830447"/>
                <a:gd name="connsiteY4" fmla="*/ 62693 h 1132455"/>
                <a:gd name="connsiteX5" fmla="*/ 351239 w 830447"/>
                <a:gd name="connsiteY5" fmla="*/ 81921 h 1132455"/>
                <a:gd name="connsiteX6" fmla="*/ 302101 w 830447"/>
                <a:gd name="connsiteY6" fmla="*/ 56283 h 1132455"/>
                <a:gd name="connsiteX7" fmla="*/ 302101 w 830447"/>
                <a:gd name="connsiteY7" fmla="*/ 9281 h 1132455"/>
                <a:gd name="connsiteX8" fmla="*/ 212369 w 830447"/>
                <a:gd name="connsiteY8" fmla="*/ 24237 h 1132455"/>
                <a:gd name="connsiteX9" fmla="*/ 101274 w 830447"/>
                <a:gd name="connsiteY9" fmla="*/ 88329 h 1132455"/>
                <a:gd name="connsiteX10" fmla="*/ 54272 w 830447"/>
                <a:gd name="connsiteY10" fmla="*/ 344703 h 1132455"/>
                <a:gd name="connsiteX11" fmla="*/ 20090 w 830447"/>
                <a:gd name="connsiteY11" fmla="*/ 801904 h 1132455"/>
                <a:gd name="connsiteX12" fmla="*/ 60682 w 830447"/>
                <a:gd name="connsiteY12" fmla="*/ 1105280 h 1132455"/>
                <a:gd name="connsiteX13" fmla="*/ 663160 w 830447"/>
                <a:gd name="connsiteY13" fmla="*/ 1105279 h 1132455"/>
                <a:gd name="connsiteX14" fmla="*/ 765710 w 830447"/>
                <a:gd name="connsiteY14" fmla="*/ 994184 h 1132455"/>
                <a:gd name="connsiteX15" fmla="*/ 748619 w 830447"/>
                <a:gd name="connsiteY15" fmla="*/ 415207 h 1132455"/>
                <a:gd name="connsiteX16" fmla="*/ 829803 w 830447"/>
                <a:gd name="connsiteY16" fmla="*/ 111831 h 1132455"/>
                <a:gd name="connsiteX0" fmla="*/ 829949 w 830593"/>
                <a:gd name="connsiteY0" fmla="*/ 111831 h 1130717"/>
                <a:gd name="connsiteX1" fmla="*/ 697489 w 830593"/>
                <a:gd name="connsiteY1" fmla="*/ 17827 h 1130717"/>
                <a:gd name="connsiteX2" fmla="*/ 571439 w 830593"/>
                <a:gd name="connsiteY2" fmla="*/ 735 h 1130717"/>
                <a:gd name="connsiteX3" fmla="*/ 464617 w 830593"/>
                <a:gd name="connsiteY3" fmla="*/ 9281 h 1130717"/>
                <a:gd name="connsiteX4" fmla="*/ 426161 w 830593"/>
                <a:gd name="connsiteY4" fmla="*/ 62693 h 1130717"/>
                <a:gd name="connsiteX5" fmla="*/ 351385 w 830593"/>
                <a:gd name="connsiteY5" fmla="*/ 81921 h 1130717"/>
                <a:gd name="connsiteX6" fmla="*/ 302247 w 830593"/>
                <a:gd name="connsiteY6" fmla="*/ 56283 h 1130717"/>
                <a:gd name="connsiteX7" fmla="*/ 302247 w 830593"/>
                <a:gd name="connsiteY7" fmla="*/ 9281 h 1130717"/>
                <a:gd name="connsiteX8" fmla="*/ 212515 w 830593"/>
                <a:gd name="connsiteY8" fmla="*/ 24237 h 1130717"/>
                <a:gd name="connsiteX9" fmla="*/ 101420 w 830593"/>
                <a:gd name="connsiteY9" fmla="*/ 88329 h 1130717"/>
                <a:gd name="connsiteX10" fmla="*/ 54418 w 830593"/>
                <a:gd name="connsiteY10" fmla="*/ 344703 h 1130717"/>
                <a:gd name="connsiteX11" fmla="*/ 20236 w 830593"/>
                <a:gd name="connsiteY11" fmla="*/ 801904 h 1130717"/>
                <a:gd name="connsiteX12" fmla="*/ 60828 w 830593"/>
                <a:gd name="connsiteY12" fmla="*/ 1105280 h 1130717"/>
                <a:gd name="connsiteX13" fmla="*/ 665442 w 830593"/>
                <a:gd name="connsiteY13" fmla="*/ 1101007 h 1130717"/>
                <a:gd name="connsiteX14" fmla="*/ 765856 w 830593"/>
                <a:gd name="connsiteY14" fmla="*/ 994184 h 1130717"/>
                <a:gd name="connsiteX15" fmla="*/ 748765 w 830593"/>
                <a:gd name="connsiteY15" fmla="*/ 415207 h 1130717"/>
                <a:gd name="connsiteX16" fmla="*/ 829949 w 830593"/>
                <a:gd name="connsiteY16" fmla="*/ 111831 h 1130717"/>
                <a:gd name="connsiteX0" fmla="*/ 822145 w 822789"/>
                <a:gd name="connsiteY0" fmla="*/ 111831 h 1130717"/>
                <a:gd name="connsiteX1" fmla="*/ 689685 w 822789"/>
                <a:gd name="connsiteY1" fmla="*/ 17827 h 1130717"/>
                <a:gd name="connsiteX2" fmla="*/ 563635 w 822789"/>
                <a:gd name="connsiteY2" fmla="*/ 735 h 1130717"/>
                <a:gd name="connsiteX3" fmla="*/ 456813 w 822789"/>
                <a:gd name="connsiteY3" fmla="*/ 9281 h 1130717"/>
                <a:gd name="connsiteX4" fmla="*/ 418357 w 822789"/>
                <a:gd name="connsiteY4" fmla="*/ 62693 h 1130717"/>
                <a:gd name="connsiteX5" fmla="*/ 343581 w 822789"/>
                <a:gd name="connsiteY5" fmla="*/ 81921 h 1130717"/>
                <a:gd name="connsiteX6" fmla="*/ 294443 w 822789"/>
                <a:gd name="connsiteY6" fmla="*/ 56283 h 1130717"/>
                <a:gd name="connsiteX7" fmla="*/ 294443 w 822789"/>
                <a:gd name="connsiteY7" fmla="*/ 9281 h 1130717"/>
                <a:gd name="connsiteX8" fmla="*/ 204711 w 822789"/>
                <a:gd name="connsiteY8" fmla="*/ 24237 h 1130717"/>
                <a:gd name="connsiteX9" fmla="*/ 93616 w 822789"/>
                <a:gd name="connsiteY9" fmla="*/ 88329 h 1130717"/>
                <a:gd name="connsiteX10" fmla="*/ 46614 w 822789"/>
                <a:gd name="connsiteY10" fmla="*/ 344703 h 1130717"/>
                <a:gd name="connsiteX11" fmla="*/ 12432 w 822789"/>
                <a:gd name="connsiteY11" fmla="*/ 801904 h 1130717"/>
                <a:gd name="connsiteX12" fmla="*/ 65843 w 822789"/>
                <a:gd name="connsiteY12" fmla="*/ 1105280 h 1130717"/>
                <a:gd name="connsiteX13" fmla="*/ 657638 w 822789"/>
                <a:gd name="connsiteY13" fmla="*/ 1101007 h 1130717"/>
                <a:gd name="connsiteX14" fmla="*/ 758052 w 822789"/>
                <a:gd name="connsiteY14" fmla="*/ 994184 h 1130717"/>
                <a:gd name="connsiteX15" fmla="*/ 740961 w 822789"/>
                <a:gd name="connsiteY15" fmla="*/ 415207 h 1130717"/>
                <a:gd name="connsiteX16" fmla="*/ 822145 w 822789"/>
                <a:gd name="connsiteY16" fmla="*/ 111831 h 1130717"/>
                <a:gd name="connsiteX0" fmla="*/ 817456 w 818100"/>
                <a:gd name="connsiteY0" fmla="*/ 111831 h 1124738"/>
                <a:gd name="connsiteX1" fmla="*/ 684996 w 818100"/>
                <a:gd name="connsiteY1" fmla="*/ 17827 h 1124738"/>
                <a:gd name="connsiteX2" fmla="*/ 558946 w 818100"/>
                <a:gd name="connsiteY2" fmla="*/ 735 h 1124738"/>
                <a:gd name="connsiteX3" fmla="*/ 452124 w 818100"/>
                <a:gd name="connsiteY3" fmla="*/ 9281 h 1124738"/>
                <a:gd name="connsiteX4" fmla="*/ 413668 w 818100"/>
                <a:gd name="connsiteY4" fmla="*/ 62693 h 1124738"/>
                <a:gd name="connsiteX5" fmla="*/ 338892 w 818100"/>
                <a:gd name="connsiteY5" fmla="*/ 81921 h 1124738"/>
                <a:gd name="connsiteX6" fmla="*/ 289754 w 818100"/>
                <a:gd name="connsiteY6" fmla="*/ 56283 h 1124738"/>
                <a:gd name="connsiteX7" fmla="*/ 289754 w 818100"/>
                <a:gd name="connsiteY7" fmla="*/ 9281 h 1124738"/>
                <a:gd name="connsiteX8" fmla="*/ 200022 w 818100"/>
                <a:gd name="connsiteY8" fmla="*/ 24237 h 1124738"/>
                <a:gd name="connsiteX9" fmla="*/ 88927 w 818100"/>
                <a:gd name="connsiteY9" fmla="*/ 88329 h 1124738"/>
                <a:gd name="connsiteX10" fmla="*/ 41925 w 818100"/>
                <a:gd name="connsiteY10" fmla="*/ 344703 h 1124738"/>
                <a:gd name="connsiteX11" fmla="*/ 7743 w 818100"/>
                <a:gd name="connsiteY11" fmla="*/ 801904 h 1124738"/>
                <a:gd name="connsiteX12" fmla="*/ 69700 w 818100"/>
                <a:gd name="connsiteY12" fmla="*/ 1096734 h 1124738"/>
                <a:gd name="connsiteX13" fmla="*/ 652949 w 818100"/>
                <a:gd name="connsiteY13" fmla="*/ 1101007 h 1124738"/>
                <a:gd name="connsiteX14" fmla="*/ 753363 w 818100"/>
                <a:gd name="connsiteY14" fmla="*/ 994184 h 1124738"/>
                <a:gd name="connsiteX15" fmla="*/ 736272 w 818100"/>
                <a:gd name="connsiteY15" fmla="*/ 415207 h 1124738"/>
                <a:gd name="connsiteX16" fmla="*/ 817456 w 818100"/>
                <a:gd name="connsiteY16" fmla="*/ 111831 h 1124738"/>
                <a:gd name="connsiteX0" fmla="*/ 816712 w 817356"/>
                <a:gd name="connsiteY0" fmla="*/ 111831 h 1112840"/>
                <a:gd name="connsiteX1" fmla="*/ 684252 w 817356"/>
                <a:gd name="connsiteY1" fmla="*/ 17827 h 1112840"/>
                <a:gd name="connsiteX2" fmla="*/ 558202 w 817356"/>
                <a:gd name="connsiteY2" fmla="*/ 735 h 1112840"/>
                <a:gd name="connsiteX3" fmla="*/ 451380 w 817356"/>
                <a:gd name="connsiteY3" fmla="*/ 9281 h 1112840"/>
                <a:gd name="connsiteX4" fmla="*/ 412924 w 817356"/>
                <a:gd name="connsiteY4" fmla="*/ 62693 h 1112840"/>
                <a:gd name="connsiteX5" fmla="*/ 338148 w 817356"/>
                <a:gd name="connsiteY5" fmla="*/ 81921 h 1112840"/>
                <a:gd name="connsiteX6" fmla="*/ 289010 w 817356"/>
                <a:gd name="connsiteY6" fmla="*/ 56283 h 1112840"/>
                <a:gd name="connsiteX7" fmla="*/ 289010 w 817356"/>
                <a:gd name="connsiteY7" fmla="*/ 9281 h 1112840"/>
                <a:gd name="connsiteX8" fmla="*/ 199278 w 817356"/>
                <a:gd name="connsiteY8" fmla="*/ 24237 h 1112840"/>
                <a:gd name="connsiteX9" fmla="*/ 88183 w 817356"/>
                <a:gd name="connsiteY9" fmla="*/ 88329 h 1112840"/>
                <a:gd name="connsiteX10" fmla="*/ 41181 w 817356"/>
                <a:gd name="connsiteY10" fmla="*/ 344703 h 1112840"/>
                <a:gd name="connsiteX11" fmla="*/ 6999 w 817356"/>
                <a:gd name="connsiteY11" fmla="*/ 801904 h 1112840"/>
                <a:gd name="connsiteX12" fmla="*/ 68956 w 817356"/>
                <a:gd name="connsiteY12" fmla="*/ 1096734 h 1112840"/>
                <a:gd name="connsiteX13" fmla="*/ 652205 w 817356"/>
                <a:gd name="connsiteY13" fmla="*/ 1101007 h 1112840"/>
                <a:gd name="connsiteX14" fmla="*/ 752619 w 817356"/>
                <a:gd name="connsiteY14" fmla="*/ 994184 h 1112840"/>
                <a:gd name="connsiteX15" fmla="*/ 735528 w 817356"/>
                <a:gd name="connsiteY15" fmla="*/ 415207 h 1112840"/>
                <a:gd name="connsiteX16" fmla="*/ 816712 w 817356"/>
                <a:gd name="connsiteY16" fmla="*/ 111831 h 1112840"/>
                <a:gd name="connsiteX0" fmla="*/ 816712 w 818869"/>
                <a:gd name="connsiteY0" fmla="*/ 111831 h 1112840"/>
                <a:gd name="connsiteX1" fmla="*/ 684252 w 818869"/>
                <a:gd name="connsiteY1" fmla="*/ 17827 h 1112840"/>
                <a:gd name="connsiteX2" fmla="*/ 558202 w 818869"/>
                <a:gd name="connsiteY2" fmla="*/ 735 h 1112840"/>
                <a:gd name="connsiteX3" fmla="*/ 451380 w 818869"/>
                <a:gd name="connsiteY3" fmla="*/ 9281 h 1112840"/>
                <a:gd name="connsiteX4" fmla="*/ 412924 w 818869"/>
                <a:gd name="connsiteY4" fmla="*/ 62693 h 1112840"/>
                <a:gd name="connsiteX5" fmla="*/ 338148 w 818869"/>
                <a:gd name="connsiteY5" fmla="*/ 81921 h 1112840"/>
                <a:gd name="connsiteX6" fmla="*/ 289010 w 818869"/>
                <a:gd name="connsiteY6" fmla="*/ 56283 h 1112840"/>
                <a:gd name="connsiteX7" fmla="*/ 289010 w 818869"/>
                <a:gd name="connsiteY7" fmla="*/ 9281 h 1112840"/>
                <a:gd name="connsiteX8" fmla="*/ 199278 w 818869"/>
                <a:gd name="connsiteY8" fmla="*/ 24237 h 1112840"/>
                <a:gd name="connsiteX9" fmla="*/ 88183 w 818869"/>
                <a:gd name="connsiteY9" fmla="*/ 88329 h 1112840"/>
                <a:gd name="connsiteX10" fmla="*/ 41181 w 818869"/>
                <a:gd name="connsiteY10" fmla="*/ 344703 h 1112840"/>
                <a:gd name="connsiteX11" fmla="*/ 6999 w 818869"/>
                <a:gd name="connsiteY11" fmla="*/ 801904 h 1112840"/>
                <a:gd name="connsiteX12" fmla="*/ 68956 w 818869"/>
                <a:gd name="connsiteY12" fmla="*/ 1096734 h 1112840"/>
                <a:gd name="connsiteX13" fmla="*/ 652205 w 818869"/>
                <a:gd name="connsiteY13" fmla="*/ 1101007 h 1112840"/>
                <a:gd name="connsiteX14" fmla="*/ 752619 w 818869"/>
                <a:gd name="connsiteY14" fmla="*/ 994184 h 1112840"/>
                <a:gd name="connsiteX15" fmla="*/ 765438 w 818869"/>
                <a:gd name="connsiteY15" fmla="*/ 421617 h 1112840"/>
                <a:gd name="connsiteX16" fmla="*/ 816712 w 818869"/>
                <a:gd name="connsiteY16" fmla="*/ 111831 h 1112840"/>
                <a:gd name="connsiteX0" fmla="*/ 816712 w 818869"/>
                <a:gd name="connsiteY0" fmla="*/ 111831 h 1112412"/>
                <a:gd name="connsiteX1" fmla="*/ 684252 w 818869"/>
                <a:gd name="connsiteY1" fmla="*/ 17827 h 1112412"/>
                <a:gd name="connsiteX2" fmla="*/ 558202 w 818869"/>
                <a:gd name="connsiteY2" fmla="*/ 735 h 1112412"/>
                <a:gd name="connsiteX3" fmla="*/ 451380 w 818869"/>
                <a:gd name="connsiteY3" fmla="*/ 9281 h 1112412"/>
                <a:gd name="connsiteX4" fmla="*/ 412924 w 818869"/>
                <a:gd name="connsiteY4" fmla="*/ 62693 h 1112412"/>
                <a:gd name="connsiteX5" fmla="*/ 338148 w 818869"/>
                <a:gd name="connsiteY5" fmla="*/ 81921 h 1112412"/>
                <a:gd name="connsiteX6" fmla="*/ 289010 w 818869"/>
                <a:gd name="connsiteY6" fmla="*/ 56283 h 1112412"/>
                <a:gd name="connsiteX7" fmla="*/ 289010 w 818869"/>
                <a:gd name="connsiteY7" fmla="*/ 9281 h 1112412"/>
                <a:gd name="connsiteX8" fmla="*/ 199278 w 818869"/>
                <a:gd name="connsiteY8" fmla="*/ 24237 h 1112412"/>
                <a:gd name="connsiteX9" fmla="*/ 88183 w 818869"/>
                <a:gd name="connsiteY9" fmla="*/ 88329 h 1112412"/>
                <a:gd name="connsiteX10" fmla="*/ 41181 w 818869"/>
                <a:gd name="connsiteY10" fmla="*/ 344703 h 1112412"/>
                <a:gd name="connsiteX11" fmla="*/ 6999 w 818869"/>
                <a:gd name="connsiteY11" fmla="*/ 801904 h 1112412"/>
                <a:gd name="connsiteX12" fmla="*/ 68956 w 818869"/>
                <a:gd name="connsiteY12" fmla="*/ 1096734 h 1112412"/>
                <a:gd name="connsiteX13" fmla="*/ 652205 w 818869"/>
                <a:gd name="connsiteY13" fmla="*/ 1101007 h 1112412"/>
                <a:gd name="connsiteX14" fmla="*/ 752619 w 818869"/>
                <a:gd name="connsiteY14" fmla="*/ 1000594 h 1112412"/>
                <a:gd name="connsiteX15" fmla="*/ 765438 w 818869"/>
                <a:gd name="connsiteY15" fmla="*/ 421617 h 1112412"/>
                <a:gd name="connsiteX16" fmla="*/ 816712 w 818869"/>
                <a:gd name="connsiteY16" fmla="*/ 111831 h 1112412"/>
                <a:gd name="connsiteX0" fmla="*/ 816712 w 818288"/>
                <a:gd name="connsiteY0" fmla="*/ 111831 h 1112412"/>
                <a:gd name="connsiteX1" fmla="*/ 684252 w 818288"/>
                <a:gd name="connsiteY1" fmla="*/ 17827 h 1112412"/>
                <a:gd name="connsiteX2" fmla="*/ 558202 w 818288"/>
                <a:gd name="connsiteY2" fmla="*/ 735 h 1112412"/>
                <a:gd name="connsiteX3" fmla="*/ 451380 w 818288"/>
                <a:gd name="connsiteY3" fmla="*/ 9281 h 1112412"/>
                <a:gd name="connsiteX4" fmla="*/ 412924 w 818288"/>
                <a:gd name="connsiteY4" fmla="*/ 62693 h 1112412"/>
                <a:gd name="connsiteX5" fmla="*/ 338148 w 818288"/>
                <a:gd name="connsiteY5" fmla="*/ 81921 h 1112412"/>
                <a:gd name="connsiteX6" fmla="*/ 289010 w 818288"/>
                <a:gd name="connsiteY6" fmla="*/ 56283 h 1112412"/>
                <a:gd name="connsiteX7" fmla="*/ 289010 w 818288"/>
                <a:gd name="connsiteY7" fmla="*/ 9281 h 1112412"/>
                <a:gd name="connsiteX8" fmla="*/ 199278 w 818288"/>
                <a:gd name="connsiteY8" fmla="*/ 24237 h 1112412"/>
                <a:gd name="connsiteX9" fmla="*/ 88183 w 818288"/>
                <a:gd name="connsiteY9" fmla="*/ 88329 h 1112412"/>
                <a:gd name="connsiteX10" fmla="*/ 41181 w 818288"/>
                <a:gd name="connsiteY10" fmla="*/ 344703 h 1112412"/>
                <a:gd name="connsiteX11" fmla="*/ 6999 w 818288"/>
                <a:gd name="connsiteY11" fmla="*/ 801904 h 1112412"/>
                <a:gd name="connsiteX12" fmla="*/ 68956 w 818288"/>
                <a:gd name="connsiteY12" fmla="*/ 1096734 h 1112412"/>
                <a:gd name="connsiteX13" fmla="*/ 652205 w 818288"/>
                <a:gd name="connsiteY13" fmla="*/ 1101007 h 1112412"/>
                <a:gd name="connsiteX14" fmla="*/ 752619 w 818288"/>
                <a:gd name="connsiteY14" fmla="*/ 1000594 h 1112412"/>
                <a:gd name="connsiteX15" fmla="*/ 756892 w 818288"/>
                <a:gd name="connsiteY15" fmla="*/ 472892 h 1112412"/>
                <a:gd name="connsiteX16" fmla="*/ 816712 w 818288"/>
                <a:gd name="connsiteY16" fmla="*/ 111831 h 1112412"/>
                <a:gd name="connsiteX0" fmla="*/ 816712 w 818288"/>
                <a:gd name="connsiteY0" fmla="*/ 111831 h 1112412"/>
                <a:gd name="connsiteX1" fmla="*/ 684252 w 818288"/>
                <a:gd name="connsiteY1" fmla="*/ 17827 h 1112412"/>
                <a:gd name="connsiteX2" fmla="*/ 558202 w 818288"/>
                <a:gd name="connsiteY2" fmla="*/ 735 h 1112412"/>
                <a:gd name="connsiteX3" fmla="*/ 451380 w 818288"/>
                <a:gd name="connsiteY3" fmla="*/ 9281 h 1112412"/>
                <a:gd name="connsiteX4" fmla="*/ 412924 w 818288"/>
                <a:gd name="connsiteY4" fmla="*/ 62693 h 1112412"/>
                <a:gd name="connsiteX5" fmla="*/ 338148 w 818288"/>
                <a:gd name="connsiteY5" fmla="*/ 81921 h 1112412"/>
                <a:gd name="connsiteX6" fmla="*/ 289010 w 818288"/>
                <a:gd name="connsiteY6" fmla="*/ 56283 h 1112412"/>
                <a:gd name="connsiteX7" fmla="*/ 282601 w 818288"/>
                <a:gd name="connsiteY7" fmla="*/ 5008 h 1112412"/>
                <a:gd name="connsiteX8" fmla="*/ 199278 w 818288"/>
                <a:gd name="connsiteY8" fmla="*/ 24237 h 1112412"/>
                <a:gd name="connsiteX9" fmla="*/ 88183 w 818288"/>
                <a:gd name="connsiteY9" fmla="*/ 88329 h 1112412"/>
                <a:gd name="connsiteX10" fmla="*/ 41181 w 818288"/>
                <a:gd name="connsiteY10" fmla="*/ 344703 h 1112412"/>
                <a:gd name="connsiteX11" fmla="*/ 6999 w 818288"/>
                <a:gd name="connsiteY11" fmla="*/ 801904 h 1112412"/>
                <a:gd name="connsiteX12" fmla="*/ 68956 w 818288"/>
                <a:gd name="connsiteY12" fmla="*/ 1096734 h 1112412"/>
                <a:gd name="connsiteX13" fmla="*/ 652205 w 818288"/>
                <a:gd name="connsiteY13" fmla="*/ 1101007 h 1112412"/>
                <a:gd name="connsiteX14" fmla="*/ 752619 w 818288"/>
                <a:gd name="connsiteY14" fmla="*/ 1000594 h 1112412"/>
                <a:gd name="connsiteX15" fmla="*/ 756892 w 818288"/>
                <a:gd name="connsiteY15" fmla="*/ 472892 h 1112412"/>
                <a:gd name="connsiteX16" fmla="*/ 816712 w 818288"/>
                <a:gd name="connsiteY16" fmla="*/ 111831 h 1112412"/>
                <a:gd name="connsiteX0" fmla="*/ 816712 w 818288"/>
                <a:gd name="connsiteY0" fmla="*/ 111831 h 1112412"/>
                <a:gd name="connsiteX1" fmla="*/ 684252 w 818288"/>
                <a:gd name="connsiteY1" fmla="*/ 17827 h 1112412"/>
                <a:gd name="connsiteX2" fmla="*/ 558202 w 818288"/>
                <a:gd name="connsiteY2" fmla="*/ 735 h 1112412"/>
                <a:gd name="connsiteX3" fmla="*/ 451380 w 818288"/>
                <a:gd name="connsiteY3" fmla="*/ 9281 h 1112412"/>
                <a:gd name="connsiteX4" fmla="*/ 412924 w 818288"/>
                <a:gd name="connsiteY4" fmla="*/ 62693 h 1112412"/>
                <a:gd name="connsiteX5" fmla="*/ 338148 w 818288"/>
                <a:gd name="connsiteY5" fmla="*/ 81921 h 1112412"/>
                <a:gd name="connsiteX6" fmla="*/ 289010 w 818288"/>
                <a:gd name="connsiteY6" fmla="*/ 56283 h 1112412"/>
                <a:gd name="connsiteX7" fmla="*/ 282601 w 818288"/>
                <a:gd name="connsiteY7" fmla="*/ 5008 h 1112412"/>
                <a:gd name="connsiteX8" fmla="*/ 199278 w 818288"/>
                <a:gd name="connsiteY8" fmla="*/ 24237 h 1112412"/>
                <a:gd name="connsiteX9" fmla="*/ 88183 w 818288"/>
                <a:gd name="connsiteY9" fmla="*/ 88329 h 1112412"/>
                <a:gd name="connsiteX10" fmla="*/ 41181 w 818288"/>
                <a:gd name="connsiteY10" fmla="*/ 344703 h 1112412"/>
                <a:gd name="connsiteX11" fmla="*/ 6999 w 818288"/>
                <a:gd name="connsiteY11" fmla="*/ 801904 h 1112412"/>
                <a:gd name="connsiteX12" fmla="*/ 68956 w 818288"/>
                <a:gd name="connsiteY12" fmla="*/ 1096734 h 1112412"/>
                <a:gd name="connsiteX13" fmla="*/ 652205 w 818288"/>
                <a:gd name="connsiteY13" fmla="*/ 1101007 h 1112412"/>
                <a:gd name="connsiteX14" fmla="*/ 752619 w 818288"/>
                <a:gd name="connsiteY14" fmla="*/ 1000594 h 1112412"/>
                <a:gd name="connsiteX15" fmla="*/ 756892 w 818288"/>
                <a:gd name="connsiteY15" fmla="*/ 472892 h 1112412"/>
                <a:gd name="connsiteX16" fmla="*/ 816712 w 818288"/>
                <a:gd name="connsiteY16" fmla="*/ 111831 h 111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18288" h="1112412">
                  <a:moveTo>
                    <a:pt x="816712" y="111831"/>
                  </a:moveTo>
                  <a:cubicBezTo>
                    <a:pt x="804605" y="35987"/>
                    <a:pt x="735882" y="32070"/>
                    <a:pt x="684252" y="17827"/>
                  </a:cubicBezTo>
                  <a:cubicBezTo>
                    <a:pt x="632622" y="3584"/>
                    <a:pt x="597014" y="2159"/>
                    <a:pt x="558202" y="735"/>
                  </a:cubicBezTo>
                  <a:cubicBezTo>
                    <a:pt x="519390" y="-689"/>
                    <a:pt x="475593" y="-1045"/>
                    <a:pt x="451380" y="9281"/>
                  </a:cubicBezTo>
                  <a:cubicBezTo>
                    <a:pt x="427167" y="19607"/>
                    <a:pt x="431796" y="50586"/>
                    <a:pt x="412924" y="62693"/>
                  </a:cubicBezTo>
                  <a:cubicBezTo>
                    <a:pt x="394052" y="74800"/>
                    <a:pt x="358800" y="82989"/>
                    <a:pt x="338148" y="81921"/>
                  </a:cubicBezTo>
                  <a:cubicBezTo>
                    <a:pt x="317496" y="80853"/>
                    <a:pt x="298268" y="69102"/>
                    <a:pt x="289010" y="56283"/>
                  </a:cubicBezTo>
                  <a:cubicBezTo>
                    <a:pt x="279752" y="43464"/>
                    <a:pt x="297556" y="8213"/>
                    <a:pt x="282601" y="5008"/>
                  </a:cubicBezTo>
                  <a:cubicBezTo>
                    <a:pt x="267646" y="1803"/>
                    <a:pt x="231681" y="10350"/>
                    <a:pt x="199278" y="24237"/>
                  </a:cubicBezTo>
                  <a:cubicBezTo>
                    <a:pt x="166875" y="38124"/>
                    <a:pt x="114532" y="34918"/>
                    <a:pt x="88183" y="88329"/>
                  </a:cubicBezTo>
                  <a:cubicBezTo>
                    <a:pt x="61834" y="141740"/>
                    <a:pt x="54712" y="225774"/>
                    <a:pt x="41181" y="344703"/>
                  </a:cubicBezTo>
                  <a:cubicBezTo>
                    <a:pt x="27650" y="463632"/>
                    <a:pt x="2370" y="676566"/>
                    <a:pt x="6999" y="801904"/>
                  </a:cubicBezTo>
                  <a:cubicBezTo>
                    <a:pt x="11628" y="927242"/>
                    <a:pt x="-36441" y="1076793"/>
                    <a:pt x="68956" y="1096734"/>
                  </a:cubicBezTo>
                  <a:cubicBezTo>
                    <a:pt x="174353" y="1116675"/>
                    <a:pt x="538261" y="1117030"/>
                    <a:pt x="652205" y="1101007"/>
                  </a:cubicBezTo>
                  <a:cubicBezTo>
                    <a:pt x="766149" y="1084984"/>
                    <a:pt x="745854" y="1116674"/>
                    <a:pt x="752619" y="1000594"/>
                  </a:cubicBezTo>
                  <a:cubicBezTo>
                    <a:pt x="759384" y="884514"/>
                    <a:pt x="746210" y="621019"/>
                    <a:pt x="756892" y="472892"/>
                  </a:cubicBezTo>
                  <a:cubicBezTo>
                    <a:pt x="767574" y="324765"/>
                    <a:pt x="828819" y="187675"/>
                    <a:pt x="816712" y="111831"/>
                  </a:cubicBezTo>
                  <a:close/>
                </a:path>
              </a:pathLst>
            </a:custGeom>
            <a:solidFill>
              <a:srgbClr val="D63232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9CE16272-8287-4CE0-B3D1-EAC59CB585CE}"/>
                </a:ext>
              </a:extLst>
            </p:cNvPr>
            <p:cNvSpPr/>
            <p:nvPr/>
          </p:nvSpPr>
          <p:spPr>
            <a:xfrm rot="21346963">
              <a:off x="6371515" y="3457840"/>
              <a:ext cx="143560" cy="356577"/>
            </a:xfrm>
            <a:custGeom>
              <a:avLst/>
              <a:gdLst>
                <a:gd name="connsiteX0" fmla="*/ 6457 w 165048"/>
                <a:gd name="connsiteY0" fmla="*/ 44808 h 353407"/>
                <a:gd name="connsiteX1" fmla="*/ 61409 w 165048"/>
                <a:gd name="connsiteY1" fmla="*/ 847 h 353407"/>
                <a:gd name="connsiteX2" fmla="*/ 129550 w 165048"/>
                <a:gd name="connsiteY2" fmla="*/ 31620 h 353407"/>
                <a:gd name="connsiteX3" fmla="*/ 155927 w 165048"/>
                <a:gd name="connsiteY3" fmla="*/ 200872 h 353407"/>
                <a:gd name="connsiteX4" fmla="*/ 160323 w 165048"/>
                <a:gd name="connsiteY4" fmla="*/ 306379 h 353407"/>
                <a:gd name="connsiteX5" fmla="*/ 92182 w 165048"/>
                <a:gd name="connsiteY5" fmla="*/ 352539 h 353407"/>
                <a:gd name="connsiteX6" fmla="*/ 15250 w 165048"/>
                <a:gd name="connsiteY6" fmla="*/ 323964 h 353407"/>
                <a:gd name="connsiteX7" fmla="*/ 2061 w 165048"/>
                <a:gd name="connsiteY7" fmla="*/ 183287 h 353407"/>
                <a:gd name="connsiteX8" fmla="*/ 6457 w 165048"/>
                <a:gd name="connsiteY8" fmla="*/ 44808 h 353407"/>
                <a:gd name="connsiteX0" fmla="*/ 6885 w 165476"/>
                <a:gd name="connsiteY0" fmla="*/ 44808 h 352670"/>
                <a:gd name="connsiteX1" fmla="*/ 61837 w 165476"/>
                <a:gd name="connsiteY1" fmla="*/ 847 h 352670"/>
                <a:gd name="connsiteX2" fmla="*/ 129978 w 165476"/>
                <a:gd name="connsiteY2" fmla="*/ 31620 h 352670"/>
                <a:gd name="connsiteX3" fmla="*/ 156355 w 165476"/>
                <a:gd name="connsiteY3" fmla="*/ 200872 h 352670"/>
                <a:gd name="connsiteX4" fmla="*/ 160751 w 165476"/>
                <a:gd name="connsiteY4" fmla="*/ 306379 h 352670"/>
                <a:gd name="connsiteX5" fmla="*/ 92610 w 165476"/>
                <a:gd name="connsiteY5" fmla="*/ 352539 h 352670"/>
                <a:gd name="connsiteX6" fmla="*/ 22273 w 165476"/>
                <a:gd name="connsiteY6" fmla="*/ 315172 h 352670"/>
                <a:gd name="connsiteX7" fmla="*/ 2489 w 165476"/>
                <a:gd name="connsiteY7" fmla="*/ 183287 h 352670"/>
                <a:gd name="connsiteX8" fmla="*/ 6885 w 165476"/>
                <a:gd name="connsiteY8" fmla="*/ 44808 h 352670"/>
                <a:gd name="connsiteX0" fmla="*/ 6885 w 159537"/>
                <a:gd name="connsiteY0" fmla="*/ 44808 h 352733"/>
                <a:gd name="connsiteX1" fmla="*/ 61837 w 159537"/>
                <a:gd name="connsiteY1" fmla="*/ 847 h 352733"/>
                <a:gd name="connsiteX2" fmla="*/ 129978 w 159537"/>
                <a:gd name="connsiteY2" fmla="*/ 31620 h 352733"/>
                <a:gd name="connsiteX3" fmla="*/ 156355 w 159537"/>
                <a:gd name="connsiteY3" fmla="*/ 200872 h 352733"/>
                <a:gd name="connsiteX4" fmla="*/ 151959 w 159537"/>
                <a:gd name="connsiteY4" fmla="*/ 304181 h 352733"/>
                <a:gd name="connsiteX5" fmla="*/ 92610 w 159537"/>
                <a:gd name="connsiteY5" fmla="*/ 352539 h 352733"/>
                <a:gd name="connsiteX6" fmla="*/ 22273 w 159537"/>
                <a:gd name="connsiteY6" fmla="*/ 315172 h 352733"/>
                <a:gd name="connsiteX7" fmla="*/ 2489 w 159537"/>
                <a:gd name="connsiteY7" fmla="*/ 183287 h 352733"/>
                <a:gd name="connsiteX8" fmla="*/ 6885 w 159537"/>
                <a:gd name="connsiteY8" fmla="*/ 44808 h 352733"/>
                <a:gd name="connsiteX0" fmla="*/ 6885 w 156440"/>
                <a:gd name="connsiteY0" fmla="*/ 44449 h 352374"/>
                <a:gd name="connsiteX1" fmla="*/ 61837 w 156440"/>
                <a:gd name="connsiteY1" fmla="*/ 488 h 352374"/>
                <a:gd name="connsiteX2" fmla="*/ 129978 w 156440"/>
                <a:gd name="connsiteY2" fmla="*/ 31261 h 352374"/>
                <a:gd name="connsiteX3" fmla="*/ 149760 w 156440"/>
                <a:gd name="connsiteY3" fmla="*/ 171938 h 352374"/>
                <a:gd name="connsiteX4" fmla="*/ 151959 w 156440"/>
                <a:gd name="connsiteY4" fmla="*/ 303822 h 352374"/>
                <a:gd name="connsiteX5" fmla="*/ 92610 w 156440"/>
                <a:gd name="connsiteY5" fmla="*/ 352180 h 352374"/>
                <a:gd name="connsiteX6" fmla="*/ 22273 w 156440"/>
                <a:gd name="connsiteY6" fmla="*/ 314813 h 352374"/>
                <a:gd name="connsiteX7" fmla="*/ 2489 w 156440"/>
                <a:gd name="connsiteY7" fmla="*/ 182928 h 352374"/>
                <a:gd name="connsiteX8" fmla="*/ 6885 w 156440"/>
                <a:gd name="connsiteY8" fmla="*/ 44449 h 352374"/>
                <a:gd name="connsiteX0" fmla="*/ 6885 w 153367"/>
                <a:gd name="connsiteY0" fmla="*/ 44449 h 352607"/>
                <a:gd name="connsiteX1" fmla="*/ 61837 w 153367"/>
                <a:gd name="connsiteY1" fmla="*/ 488 h 352607"/>
                <a:gd name="connsiteX2" fmla="*/ 129978 w 153367"/>
                <a:gd name="connsiteY2" fmla="*/ 31261 h 352607"/>
                <a:gd name="connsiteX3" fmla="*/ 149760 w 153367"/>
                <a:gd name="connsiteY3" fmla="*/ 171938 h 352607"/>
                <a:gd name="connsiteX4" fmla="*/ 147562 w 153367"/>
                <a:gd name="connsiteY4" fmla="*/ 297228 h 352607"/>
                <a:gd name="connsiteX5" fmla="*/ 92610 w 153367"/>
                <a:gd name="connsiteY5" fmla="*/ 352180 h 352607"/>
                <a:gd name="connsiteX6" fmla="*/ 22273 w 153367"/>
                <a:gd name="connsiteY6" fmla="*/ 314813 h 352607"/>
                <a:gd name="connsiteX7" fmla="*/ 2489 w 153367"/>
                <a:gd name="connsiteY7" fmla="*/ 182928 h 352607"/>
                <a:gd name="connsiteX8" fmla="*/ 6885 w 153367"/>
                <a:gd name="connsiteY8" fmla="*/ 44449 h 352607"/>
                <a:gd name="connsiteX0" fmla="*/ 7178 w 153660"/>
                <a:gd name="connsiteY0" fmla="*/ 44449 h 352310"/>
                <a:gd name="connsiteX1" fmla="*/ 62130 w 153660"/>
                <a:gd name="connsiteY1" fmla="*/ 488 h 352310"/>
                <a:gd name="connsiteX2" fmla="*/ 130271 w 153660"/>
                <a:gd name="connsiteY2" fmla="*/ 31261 h 352310"/>
                <a:gd name="connsiteX3" fmla="*/ 150053 w 153660"/>
                <a:gd name="connsiteY3" fmla="*/ 171938 h 352310"/>
                <a:gd name="connsiteX4" fmla="*/ 147855 w 153660"/>
                <a:gd name="connsiteY4" fmla="*/ 297228 h 352310"/>
                <a:gd name="connsiteX5" fmla="*/ 92903 w 153660"/>
                <a:gd name="connsiteY5" fmla="*/ 352180 h 352310"/>
                <a:gd name="connsiteX6" fmla="*/ 26962 w 153660"/>
                <a:gd name="connsiteY6" fmla="*/ 308219 h 352310"/>
                <a:gd name="connsiteX7" fmla="*/ 2782 w 153660"/>
                <a:gd name="connsiteY7" fmla="*/ 182928 h 352310"/>
                <a:gd name="connsiteX8" fmla="*/ 7178 w 153660"/>
                <a:gd name="connsiteY8" fmla="*/ 44449 h 352310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82928 h 341473"/>
                <a:gd name="connsiteX8" fmla="*/ 7178 w 153958"/>
                <a:gd name="connsiteY8" fmla="*/ 44449 h 341473"/>
                <a:gd name="connsiteX0" fmla="*/ 5932 w 152712"/>
                <a:gd name="connsiteY0" fmla="*/ 44449 h 341473"/>
                <a:gd name="connsiteX1" fmla="*/ 60884 w 152712"/>
                <a:gd name="connsiteY1" fmla="*/ 488 h 341473"/>
                <a:gd name="connsiteX2" fmla="*/ 129025 w 152712"/>
                <a:gd name="connsiteY2" fmla="*/ 31261 h 341473"/>
                <a:gd name="connsiteX3" fmla="*/ 148807 w 152712"/>
                <a:gd name="connsiteY3" fmla="*/ 171938 h 341473"/>
                <a:gd name="connsiteX4" fmla="*/ 146609 w 152712"/>
                <a:gd name="connsiteY4" fmla="*/ 297228 h 341473"/>
                <a:gd name="connsiteX5" fmla="*/ 87260 w 152712"/>
                <a:gd name="connsiteY5" fmla="*/ 341190 h 341473"/>
                <a:gd name="connsiteX6" fmla="*/ 25716 w 152712"/>
                <a:gd name="connsiteY6" fmla="*/ 308219 h 341473"/>
                <a:gd name="connsiteX7" fmla="*/ 3734 w 152712"/>
                <a:gd name="connsiteY7" fmla="*/ 169740 h 341473"/>
                <a:gd name="connsiteX8" fmla="*/ 5932 w 152712"/>
                <a:gd name="connsiteY8" fmla="*/ 44449 h 341473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69740 h 341473"/>
                <a:gd name="connsiteX8" fmla="*/ 7178 w 153958"/>
                <a:gd name="connsiteY8" fmla="*/ 44449 h 341473"/>
                <a:gd name="connsiteX0" fmla="*/ 6886 w 153666"/>
                <a:gd name="connsiteY0" fmla="*/ 44449 h 341196"/>
                <a:gd name="connsiteX1" fmla="*/ 61838 w 153666"/>
                <a:gd name="connsiteY1" fmla="*/ 488 h 341196"/>
                <a:gd name="connsiteX2" fmla="*/ 129979 w 153666"/>
                <a:gd name="connsiteY2" fmla="*/ 31261 h 341196"/>
                <a:gd name="connsiteX3" fmla="*/ 149761 w 153666"/>
                <a:gd name="connsiteY3" fmla="*/ 171938 h 341196"/>
                <a:gd name="connsiteX4" fmla="*/ 147563 w 153666"/>
                <a:gd name="connsiteY4" fmla="*/ 297228 h 341196"/>
                <a:gd name="connsiteX5" fmla="*/ 88214 w 153666"/>
                <a:gd name="connsiteY5" fmla="*/ 341190 h 341196"/>
                <a:gd name="connsiteX6" fmla="*/ 22274 w 153666"/>
                <a:gd name="connsiteY6" fmla="*/ 295031 h 341196"/>
                <a:gd name="connsiteX7" fmla="*/ 2490 w 153666"/>
                <a:gd name="connsiteY7" fmla="*/ 169740 h 341196"/>
                <a:gd name="connsiteX8" fmla="*/ 6886 w 153666"/>
                <a:gd name="connsiteY8" fmla="*/ 44449 h 341196"/>
                <a:gd name="connsiteX0" fmla="*/ 6886 w 152380"/>
                <a:gd name="connsiteY0" fmla="*/ 44449 h 341216"/>
                <a:gd name="connsiteX1" fmla="*/ 61838 w 152380"/>
                <a:gd name="connsiteY1" fmla="*/ 488 h 341216"/>
                <a:gd name="connsiteX2" fmla="*/ 129979 w 152380"/>
                <a:gd name="connsiteY2" fmla="*/ 31261 h 341216"/>
                <a:gd name="connsiteX3" fmla="*/ 149761 w 152380"/>
                <a:gd name="connsiteY3" fmla="*/ 171938 h 341216"/>
                <a:gd name="connsiteX4" fmla="*/ 145365 w 152380"/>
                <a:gd name="connsiteY4" fmla="*/ 299426 h 341216"/>
                <a:gd name="connsiteX5" fmla="*/ 88214 w 152380"/>
                <a:gd name="connsiteY5" fmla="*/ 341190 h 341216"/>
                <a:gd name="connsiteX6" fmla="*/ 22274 w 152380"/>
                <a:gd name="connsiteY6" fmla="*/ 295031 h 341216"/>
                <a:gd name="connsiteX7" fmla="*/ 2490 w 152380"/>
                <a:gd name="connsiteY7" fmla="*/ 169740 h 341216"/>
                <a:gd name="connsiteX8" fmla="*/ 6886 w 152380"/>
                <a:gd name="connsiteY8" fmla="*/ 44449 h 341216"/>
                <a:gd name="connsiteX0" fmla="*/ 6886 w 152646"/>
                <a:gd name="connsiteY0" fmla="*/ 44449 h 339021"/>
                <a:gd name="connsiteX1" fmla="*/ 61838 w 152646"/>
                <a:gd name="connsiteY1" fmla="*/ 488 h 339021"/>
                <a:gd name="connsiteX2" fmla="*/ 129979 w 152646"/>
                <a:gd name="connsiteY2" fmla="*/ 31261 h 339021"/>
                <a:gd name="connsiteX3" fmla="*/ 149761 w 152646"/>
                <a:gd name="connsiteY3" fmla="*/ 171938 h 339021"/>
                <a:gd name="connsiteX4" fmla="*/ 145365 w 152646"/>
                <a:gd name="connsiteY4" fmla="*/ 299426 h 339021"/>
                <a:gd name="connsiteX5" fmla="*/ 83818 w 152646"/>
                <a:gd name="connsiteY5" fmla="*/ 338991 h 339021"/>
                <a:gd name="connsiteX6" fmla="*/ 22274 w 152646"/>
                <a:gd name="connsiteY6" fmla="*/ 295031 h 339021"/>
                <a:gd name="connsiteX7" fmla="*/ 2490 w 152646"/>
                <a:gd name="connsiteY7" fmla="*/ 169740 h 339021"/>
                <a:gd name="connsiteX8" fmla="*/ 6886 w 152646"/>
                <a:gd name="connsiteY8" fmla="*/ 44449 h 339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2646" h="339021">
                  <a:moveTo>
                    <a:pt x="6886" y="44449"/>
                  </a:moveTo>
                  <a:cubicBezTo>
                    <a:pt x="16777" y="16240"/>
                    <a:pt x="41323" y="2686"/>
                    <a:pt x="61838" y="488"/>
                  </a:cubicBezTo>
                  <a:cubicBezTo>
                    <a:pt x="82354" y="-1710"/>
                    <a:pt x="115325" y="2686"/>
                    <a:pt x="129979" y="31261"/>
                  </a:cubicBezTo>
                  <a:cubicBezTo>
                    <a:pt x="144633" y="59836"/>
                    <a:pt x="147197" y="127244"/>
                    <a:pt x="149761" y="171938"/>
                  </a:cubicBezTo>
                  <a:cubicBezTo>
                    <a:pt x="152325" y="216632"/>
                    <a:pt x="156355" y="271584"/>
                    <a:pt x="145365" y="299426"/>
                  </a:cubicBezTo>
                  <a:cubicBezTo>
                    <a:pt x="134375" y="327268"/>
                    <a:pt x="104333" y="339723"/>
                    <a:pt x="83818" y="338991"/>
                  </a:cubicBezTo>
                  <a:cubicBezTo>
                    <a:pt x="63303" y="338259"/>
                    <a:pt x="37294" y="323240"/>
                    <a:pt x="22274" y="295031"/>
                  </a:cubicBezTo>
                  <a:cubicBezTo>
                    <a:pt x="7254" y="266822"/>
                    <a:pt x="5055" y="211504"/>
                    <a:pt x="2490" y="169740"/>
                  </a:cubicBezTo>
                  <a:cubicBezTo>
                    <a:pt x="-75" y="127976"/>
                    <a:pt x="-3005" y="72658"/>
                    <a:pt x="6886" y="44449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6FD8E324-AF48-444D-9238-978D32754AB6}"/>
                </a:ext>
              </a:extLst>
            </p:cNvPr>
            <p:cNvSpPr/>
            <p:nvPr/>
          </p:nvSpPr>
          <p:spPr>
            <a:xfrm>
              <a:off x="6344512" y="3719016"/>
              <a:ext cx="197568" cy="623311"/>
            </a:xfrm>
            <a:custGeom>
              <a:avLst/>
              <a:gdLst>
                <a:gd name="connsiteX0" fmla="*/ 63868 w 187016"/>
                <a:gd name="connsiteY0" fmla="*/ 62019 h 502838"/>
                <a:gd name="connsiteX1" fmla="*/ 86420 w 187016"/>
                <a:gd name="connsiteY1" fmla="*/ 512 h 502838"/>
                <a:gd name="connsiteX2" fmla="*/ 168429 w 187016"/>
                <a:gd name="connsiteY2" fmla="*/ 47667 h 502838"/>
                <a:gd name="connsiteX3" fmla="*/ 156128 w 187016"/>
                <a:gd name="connsiteY3" fmla="*/ 271142 h 502838"/>
                <a:gd name="connsiteX4" fmla="*/ 186881 w 187016"/>
                <a:gd name="connsiteY4" fmla="*/ 412607 h 502838"/>
                <a:gd name="connsiteX5" fmla="*/ 141776 w 187016"/>
                <a:gd name="connsiteY5" fmla="*/ 363402 h 502838"/>
                <a:gd name="connsiteX6" fmla="*/ 162278 w 187016"/>
                <a:gd name="connsiteY6" fmla="*/ 490516 h 502838"/>
                <a:gd name="connsiteX7" fmla="*/ 117173 w 187016"/>
                <a:gd name="connsiteY7" fmla="*/ 394155 h 502838"/>
                <a:gd name="connsiteX8" fmla="*/ 113073 w 187016"/>
                <a:gd name="connsiteY8" fmla="*/ 502817 h 502838"/>
                <a:gd name="connsiteX9" fmla="*/ 86420 w 187016"/>
                <a:gd name="connsiteY9" fmla="*/ 404406 h 502838"/>
                <a:gd name="connsiteX10" fmla="*/ 59767 w 187016"/>
                <a:gd name="connsiteY10" fmla="*/ 500767 h 502838"/>
                <a:gd name="connsiteX11" fmla="*/ 53616 w 187016"/>
                <a:gd name="connsiteY11" fmla="*/ 402356 h 502838"/>
                <a:gd name="connsiteX12" fmla="*/ 311 w 187016"/>
                <a:gd name="connsiteY12" fmla="*/ 433109 h 502838"/>
                <a:gd name="connsiteX13" fmla="*/ 33114 w 187016"/>
                <a:gd name="connsiteY13" fmla="*/ 355201 h 502838"/>
                <a:gd name="connsiteX14" fmla="*/ 63868 w 187016"/>
                <a:gd name="connsiteY14" fmla="*/ 303945 h 502838"/>
                <a:gd name="connsiteX15" fmla="*/ 63868 w 187016"/>
                <a:gd name="connsiteY15" fmla="*/ 62019 h 502838"/>
                <a:gd name="connsiteX0" fmla="*/ 63868 w 187016"/>
                <a:gd name="connsiteY0" fmla="*/ 63996 h 504815"/>
                <a:gd name="connsiteX1" fmla="*/ 113073 w 187016"/>
                <a:gd name="connsiteY1" fmla="*/ 439 h 504815"/>
                <a:gd name="connsiteX2" fmla="*/ 168429 w 187016"/>
                <a:gd name="connsiteY2" fmla="*/ 49644 h 504815"/>
                <a:gd name="connsiteX3" fmla="*/ 156128 w 187016"/>
                <a:gd name="connsiteY3" fmla="*/ 273119 h 504815"/>
                <a:gd name="connsiteX4" fmla="*/ 186881 w 187016"/>
                <a:gd name="connsiteY4" fmla="*/ 414584 h 504815"/>
                <a:gd name="connsiteX5" fmla="*/ 141776 w 187016"/>
                <a:gd name="connsiteY5" fmla="*/ 365379 h 504815"/>
                <a:gd name="connsiteX6" fmla="*/ 162278 w 187016"/>
                <a:gd name="connsiteY6" fmla="*/ 492493 h 504815"/>
                <a:gd name="connsiteX7" fmla="*/ 117173 w 187016"/>
                <a:gd name="connsiteY7" fmla="*/ 396132 h 504815"/>
                <a:gd name="connsiteX8" fmla="*/ 113073 w 187016"/>
                <a:gd name="connsiteY8" fmla="*/ 504794 h 504815"/>
                <a:gd name="connsiteX9" fmla="*/ 86420 w 187016"/>
                <a:gd name="connsiteY9" fmla="*/ 406383 h 504815"/>
                <a:gd name="connsiteX10" fmla="*/ 59767 w 187016"/>
                <a:gd name="connsiteY10" fmla="*/ 502744 h 504815"/>
                <a:gd name="connsiteX11" fmla="*/ 53616 w 187016"/>
                <a:gd name="connsiteY11" fmla="*/ 404333 h 504815"/>
                <a:gd name="connsiteX12" fmla="*/ 311 w 187016"/>
                <a:gd name="connsiteY12" fmla="*/ 435086 h 504815"/>
                <a:gd name="connsiteX13" fmla="*/ 33114 w 187016"/>
                <a:gd name="connsiteY13" fmla="*/ 357178 h 504815"/>
                <a:gd name="connsiteX14" fmla="*/ 63868 w 187016"/>
                <a:gd name="connsiteY14" fmla="*/ 305922 h 504815"/>
                <a:gd name="connsiteX15" fmla="*/ 63868 w 187016"/>
                <a:gd name="connsiteY15" fmla="*/ 63996 h 504815"/>
                <a:gd name="connsiteX0" fmla="*/ 57718 w 187016"/>
                <a:gd name="connsiteY0" fmla="*/ 53366 h 504437"/>
                <a:gd name="connsiteX1" fmla="*/ 113073 w 187016"/>
                <a:gd name="connsiteY1" fmla="*/ 61 h 504437"/>
                <a:gd name="connsiteX2" fmla="*/ 168429 w 187016"/>
                <a:gd name="connsiteY2" fmla="*/ 49266 h 504437"/>
                <a:gd name="connsiteX3" fmla="*/ 156128 w 187016"/>
                <a:gd name="connsiteY3" fmla="*/ 272741 h 504437"/>
                <a:gd name="connsiteX4" fmla="*/ 186881 w 187016"/>
                <a:gd name="connsiteY4" fmla="*/ 414206 h 504437"/>
                <a:gd name="connsiteX5" fmla="*/ 141776 w 187016"/>
                <a:gd name="connsiteY5" fmla="*/ 365001 h 504437"/>
                <a:gd name="connsiteX6" fmla="*/ 162278 w 187016"/>
                <a:gd name="connsiteY6" fmla="*/ 492115 h 504437"/>
                <a:gd name="connsiteX7" fmla="*/ 117173 w 187016"/>
                <a:gd name="connsiteY7" fmla="*/ 395754 h 504437"/>
                <a:gd name="connsiteX8" fmla="*/ 113073 w 187016"/>
                <a:gd name="connsiteY8" fmla="*/ 504416 h 504437"/>
                <a:gd name="connsiteX9" fmla="*/ 86420 w 187016"/>
                <a:gd name="connsiteY9" fmla="*/ 406005 h 504437"/>
                <a:gd name="connsiteX10" fmla="*/ 59767 w 187016"/>
                <a:gd name="connsiteY10" fmla="*/ 502366 h 504437"/>
                <a:gd name="connsiteX11" fmla="*/ 53616 w 187016"/>
                <a:gd name="connsiteY11" fmla="*/ 403955 h 504437"/>
                <a:gd name="connsiteX12" fmla="*/ 311 w 187016"/>
                <a:gd name="connsiteY12" fmla="*/ 434708 h 504437"/>
                <a:gd name="connsiteX13" fmla="*/ 33114 w 187016"/>
                <a:gd name="connsiteY13" fmla="*/ 356800 h 504437"/>
                <a:gd name="connsiteX14" fmla="*/ 63868 w 187016"/>
                <a:gd name="connsiteY14" fmla="*/ 305544 h 504437"/>
                <a:gd name="connsiteX15" fmla="*/ 57718 w 187016"/>
                <a:gd name="connsiteY15" fmla="*/ 53366 h 5044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9767 w 189311"/>
                <a:gd name="connsiteY10" fmla="*/ 5028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57718 w 189311"/>
                <a:gd name="connsiteY0" fmla="*/ 53866 h 504917"/>
                <a:gd name="connsiteX1" fmla="*/ 113073 w 189311"/>
                <a:gd name="connsiteY1" fmla="*/ 561 h 504917"/>
                <a:gd name="connsiteX2" fmla="*/ 170479 w 189311"/>
                <a:gd name="connsiteY2" fmla="*/ 43615 h 504917"/>
                <a:gd name="connsiteX3" fmla="*/ 156128 w 189311"/>
                <a:gd name="connsiteY3" fmla="*/ 273241 h 504917"/>
                <a:gd name="connsiteX4" fmla="*/ 186881 w 189311"/>
                <a:gd name="connsiteY4" fmla="*/ 414706 h 504917"/>
                <a:gd name="connsiteX5" fmla="*/ 141776 w 189311"/>
                <a:gd name="connsiteY5" fmla="*/ 365501 h 504917"/>
                <a:gd name="connsiteX6" fmla="*/ 162278 w 189311"/>
                <a:gd name="connsiteY6" fmla="*/ 492615 h 504917"/>
                <a:gd name="connsiteX7" fmla="*/ 117173 w 189311"/>
                <a:gd name="connsiteY7" fmla="*/ 396254 h 504917"/>
                <a:gd name="connsiteX8" fmla="*/ 113073 w 189311"/>
                <a:gd name="connsiteY8" fmla="*/ 504916 h 504917"/>
                <a:gd name="connsiteX9" fmla="*/ 86420 w 189311"/>
                <a:gd name="connsiteY9" fmla="*/ 406505 h 504917"/>
                <a:gd name="connsiteX10" fmla="*/ 70019 w 189311"/>
                <a:gd name="connsiteY10" fmla="*/ 504917 h 504917"/>
                <a:gd name="connsiteX11" fmla="*/ 53616 w 189311"/>
                <a:gd name="connsiteY11" fmla="*/ 404455 h 504917"/>
                <a:gd name="connsiteX12" fmla="*/ 311 w 189311"/>
                <a:gd name="connsiteY12" fmla="*/ 435208 h 504917"/>
                <a:gd name="connsiteX13" fmla="*/ 33114 w 189311"/>
                <a:gd name="connsiteY13" fmla="*/ 357300 h 504917"/>
                <a:gd name="connsiteX14" fmla="*/ 63868 w 189311"/>
                <a:gd name="connsiteY14" fmla="*/ 306044 h 504917"/>
                <a:gd name="connsiteX15" fmla="*/ 57718 w 189311"/>
                <a:gd name="connsiteY15" fmla="*/ 53866 h 504917"/>
                <a:gd name="connsiteX0" fmla="*/ 57718 w 189311"/>
                <a:gd name="connsiteY0" fmla="*/ 53866 h 504958"/>
                <a:gd name="connsiteX1" fmla="*/ 113073 w 189311"/>
                <a:gd name="connsiteY1" fmla="*/ 561 h 504958"/>
                <a:gd name="connsiteX2" fmla="*/ 170479 w 189311"/>
                <a:gd name="connsiteY2" fmla="*/ 43615 h 504958"/>
                <a:gd name="connsiteX3" fmla="*/ 156128 w 189311"/>
                <a:gd name="connsiteY3" fmla="*/ 273241 h 504958"/>
                <a:gd name="connsiteX4" fmla="*/ 186881 w 189311"/>
                <a:gd name="connsiteY4" fmla="*/ 414706 h 504958"/>
                <a:gd name="connsiteX5" fmla="*/ 141776 w 189311"/>
                <a:gd name="connsiteY5" fmla="*/ 365501 h 504958"/>
                <a:gd name="connsiteX6" fmla="*/ 162278 w 189311"/>
                <a:gd name="connsiteY6" fmla="*/ 492615 h 504958"/>
                <a:gd name="connsiteX7" fmla="*/ 117173 w 189311"/>
                <a:gd name="connsiteY7" fmla="*/ 396254 h 504958"/>
                <a:gd name="connsiteX8" fmla="*/ 113073 w 189311"/>
                <a:gd name="connsiteY8" fmla="*/ 504916 h 504958"/>
                <a:gd name="connsiteX9" fmla="*/ 86420 w 189311"/>
                <a:gd name="connsiteY9" fmla="*/ 406505 h 504958"/>
                <a:gd name="connsiteX10" fmla="*/ 70019 w 189311"/>
                <a:gd name="connsiteY10" fmla="*/ 504917 h 504958"/>
                <a:gd name="connsiteX11" fmla="*/ 53616 w 189311"/>
                <a:gd name="connsiteY11" fmla="*/ 404455 h 504958"/>
                <a:gd name="connsiteX12" fmla="*/ 311 w 189311"/>
                <a:gd name="connsiteY12" fmla="*/ 435208 h 504958"/>
                <a:gd name="connsiteX13" fmla="*/ 33114 w 189311"/>
                <a:gd name="connsiteY13" fmla="*/ 357300 h 504958"/>
                <a:gd name="connsiteX14" fmla="*/ 63868 w 189311"/>
                <a:gd name="connsiteY14" fmla="*/ 306044 h 504958"/>
                <a:gd name="connsiteX15" fmla="*/ 57718 w 189311"/>
                <a:gd name="connsiteY15" fmla="*/ 53866 h 504958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5667 w 189311"/>
                <a:gd name="connsiteY10" fmla="*/ 4987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62647 w 194240"/>
                <a:gd name="connsiteY0" fmla="*/ 53866 h 504916"/>
                <a:gd name="connsiteX1" fmla="*/ 118002 w 194240"/>
                <a:gd name="connsiteY1" fmla="*/ 561 h 504916"/>
                <a:gd name="connsiteX2" fmla="*/ 175408 w 194240"/>
                <a:gd name="connsiteY2" fmla="*/ 43615 h 504916"/>
                <a:gd name="connsiteX3" fmla="*/ 161057 w 194240"/>
                <a:gd name="connsiteY3" fmla="*/ 273241 h 504916"/>
                <a:gd name="connsiteX4" fmla="*/ 191810 w 194240"/>
                <a:gd name="connsiteY4" fmla="*/ 414706 h 504916"/>
                <a:gd name="connsiteX5" fmla="*/ 146705 w 194240"/>
                <a:gd name="connsiteY5" fmla="*/ 365501 h 504916"/>
                <a:gd name="connsiteX6" fmla="*/ 167207 w 194240"/>
                <a:gd name="connsiteY6" fmla="*/ 492615 h 504916"/>
                <a:gd name="connsiteX7" fmla="*/ 122102 w 194240"/>
                <a:gd name="connsiteY7" fmla="*/ 396254 h 504916"/>
                <a:gd name="connsiteX8" fmla="*/ 118002 w 194240"/>
                <a:gd name="connsiteY8" fmla="*/ 504916 h 504916"/>
                <a:gd name="connsiteX9" fmla="*/ 91349 w 194240"/>
                <a:gd name="connsiteY9" fmla="*/ 406505 h 504916"/>
                <a:gd name="connsiteX10" fmla="*/ 60596 w 194240"/>
                <a:gd name="connsiteY10" fmla="*/ 498766 h 504916"/>
                <a:gd name="connsiteX11" fmla="*/ 58545 w 194240"/>
                <a:gd name="connsiteY11" fmla="*/ 404455 h 504916"/>
                <a:gd name="connsiteX12" fmla="*/ 5240 w 194240"/>
                <a:gd name="connsiteY12" fmla="*/ 435208 h 504916"/>
                <a:gd name="connsiteX13" fmla="*/ 38043 w 194240"/>
                <a:gd name="connsiteY13" fmla="*/ 357300 h 504916"/>
                <a:gd name="connsiteX14" fmla="*/ 68797 w 194240"/>
                <a:gd name="connsiteY14" fmla="*/ 306044 h 504916"/>
                <a:gd name="connsiteX15" fmla="*/ 62647 w 194240"/>
                <a:gd name="connsiteY15" fmla="*/ 53866 h 504916"/>
                <a:gd name="connsiteX0" fmla="*/ 55316 w 186909"/>
                <a:gd name="connsiteY0" fmla="*/ 53866 h 504916"/>
                <a:gd name="connsiteX1" fmla="*/ 110671 w 186909"/>
                <a:gd name="connsiteY1" fmla="*/ 561 h 504916"/>
                <a:gd name="connsiteX2" fmla="*/ 168077 w 186909"/>
                <a:gd name="connsiteY2" fmla="*/ 43615 h 504916"/>
                <a:gd name="connsiteX3" fmla="*/ 153726 w 186909"/>
                <a:gd name="connsiteY3" fmla="*/ 273241 h 504916"/>
                <a:gd name="connsiteX4" fmla="*/ 184479 w 186909"/>
                <a:gd name="connsiteY4" fmla="*/ 414706 h 504916"/>
                <a:gd name="connsiteX5" fmla="*/ 139374 w 186909"/>
                <a:gd name="connsiteY5" fmla="*/ 365501 h 504916"/>
                <a:gd name="connsiteX6" fmla="*/ 159876 w 186909"/>
                <a:gd name="connsiteY6" fmla="*/ 492615 h 504916"/>
                <a:gd name="connsiteX7" fmla="*/ 114771 w 186909"/>
                <a:gd name="connsiteY7" fmla="*/ 396254 h 504916"/>
                <a:gd name="connsiteX8" fmla="*/ 110671 w 186909"/>
                <a:gd name="connsiteY8" fmla="*/ 504916 h 504916"/>
                <a:gd name="connsiteX9" fmla="*/ 84018 w 186909"/>
                <a:gd name="connsiteY9" fmla="*/ 406505 h 504916"/>
                <a:gd name="connsiteX10" fmla="*/ 53265 w 186909"/>
                <a:gd name="connsiteY10" fmla="*/ 498766 h 504916"/>
                <a:gd name="connsiteX11" fmla="*/ 51214 w 186909"/>
                <a:gd name="connsiteY11" fmla="*/ 404455 h 504916"/>
                <a:gd name="connsiteX12" fmla="*/ 6110 w 186909"/>
                <a:gd name="connsiteY12" fmla="*/ 420856 h 504916"/>
                <a:gd name="connsiteX13" fmla="*/ 30712 w 186909"/>
                <a:gd name="connsiteY13" fmla="*/ 357300 h 504916"/>
                <a:gd name="connsiteX14" fmla="*/ 61466 w 186909"/>
                <a:gd name="connsiteY14" fmla="*/ 306044 h 504916"/>
                <a:gd name="connsiteX15" fmla="*/ 55316 w 186909"/>
                <a:gd name="connsiteY15" fmla="*/ 53866 h 504916"/>
                <a:gd name="connsiteX0" fmla="*/ 49504 w 181097"/>
                <a:gd name="connsiteY0" fmla="*/ 53866 h 504916"/>
                <a:gd name="connsiteX1" fmla="*/ 104859 w 181097"/>
                <a:gd name="connsiteY1" fmla="*/ 561 h 504916"/>
                <a:gd name="connsiteX2" fmla="*/ 162265 w 181097"/>
                <a:gd name="connsiteY2" fmla="*/ 43615 h 504916"/>
                <a:gd name="connsiteX3" fmla="*/ 147914 w 181097"/>
                <a:gd name="connsiteY3" fmla="*/ 273241 h 504916"/>
                <a:gd name="connsiteX4" fmla="*/ 178667 w 181097"/>
                <a:gd name="connsiteY4" fmla="*/ 414706 h 504916"/>
                <a:gd name="connsiteX5" fmla="*/ 133562 w 181097"/>
                <a:gd name="connsiteY5" fmla="*/ 365501 h 504916"/>
                <a:gd name="connsiteX6" fmla="*/ 154064 w 181097"/>
                <a:gd name="connsiteY6" fmla="*/ 492615 h 504916"/>
                <a:gd name="connsiteX7" fmla="*/ 108959 w 181097"/>
                <a:gd name="connsiteY7" fmla="*/ 396254 h 504916"/>
                <a:gd name="connsiteX8" fmla="*/ 104859 w 181097"/>
                <a:gd name="connsiteY8" fmla="*/ 504916 h 504916"/>
                <a:gd name="connsiteX9" fmla="*/ 78206 w 181097"/>
                <a:gd name="connsiteY9" fmla="*/ 406505 h 504916"/>
                <a:gd name="connsiteX10" fmla="*/ 47453 w 181097"/>
                <a:gd name="connsiteY10" fmla="*/ 498766 h 504916"/>
                <a:gd name="connsiteX11" fmla="*/ 41301 w 181097"/>
                <a:gd name="connsiteY11" fmla="*/ 400354 h 504916"/>
                <a:gd name="connsiteX12" fmla="*/ 298 w 181097"/>
                <a:gd name="connsiteY12" fmla="*/ 420856 h 504916"/>
                <a:gd name="connsiteX13" fmla="*/ 24900 w 181097"/>
                <a:gd name="connsiteY13" fmla="*/ 357300 h 504916"/>
                <a:gd name="connsiteX14" fmla="*/ 55654 w 181097"/>
                <a:gd name="connsiteY14" fmla="*/ 306044 h 504916"/>
                <a:gd name="connsiteX15" fmla="*/ 49504 w 181097"/>
                <a:gd name="connsiteY15" fmla="*/ 53866 h 504916"/>
                <a:gd name="connsiteX0" fmla="*/ 52664 w 184257"/>
                <a:gd name="connsiteY0" fmla="*/ 53866 h 504916"/>
                <a:gd name="connsiteX1" fmla="*/ 108019 w 184257"/>
                <a:gd name="connsiteY1" fmla="*/ 561 h 504916"/>
                <a:gd name="connsiteX2" fmla="*/ 165425 w 184257"/>
                <a:gd name="connsiteY2" fmla="*/ 43615 h 504916"/>
                <a:gd name="connsiteX3" fmla="*/ 151074 w 184257"/>
                <a:gd name="connsiteY3" fmla="*/ 273241 h 504916"/>
                <a:gd name="connsiteX4" fmla="*/ 181827 w 184257"/>
                <a:gd name="connsiteY4" fmla="*/ 414706 h 504916"/>
                <a:gd name="connsiteX5" fmla="*/ 136722 w 184257"/>
                <a:gd name="connsiteY5" fmla="*/ 365501 h 504916"/>
                <a:gd name="connsiteX6" fmla="*/ 157224 w 184257"/>
                <a:gd name="connsiteY6" fmla="*/ 492615 h 504916"/>
                <a:gd name="connsiteX7" fmla="*/ 112119 w 184257"/>
                <a:gd name="connsiteY7" fmla="*/ 396254 h 504916"/>
                <a:gd name="connsiteX8" fmla="*/ 108019 w 184257"/>
                <a:gd name="connsiteY8" fmla="*/ 504916 h 504916"/>
                <a:gd name="connsiteX9" fmla="*/ 81366 w 184257"/>
                <a:gd name="connsiteY9" fmla="*/ 406505 h 504916"/>
                <a:gd name="connsiteX10" fmla="*/ 50613 w 184257"/>
                <a:gd name="connsiteY10" fmla="*/ 498766 h 504916"/>
                <a:gd name="connsiteX11" fmla="*/ 44461 w 184257"/>
                <a:gd name="connsiteY11" fmla="*/ 400354 h 504916"/>
                <a:gd name="connsiteX12" fmla="*/ 3458 w 184257"/>
                <a:gd name="connsiteY12" fmla="*/ 420856 h 504916"/>
                <a:gd name="connsiteX13" fmla="*/ 28060 w 184257"/>
                <a:gd name="connsiteY13" fmla="*/ 357300 h 504916"/>
                <a:gd name="connsiteX14" fmla="*/ 58814 w 184257"/>
                <a:gd name="connsiteY14" fmla="*/ 306044 h 504916"/>
                <a:gd name="connsiteX15" fmla="*/ 52664 w 184257"/>
                <a:gd name="connsiteY15" fmla="*/ 53866 h 504916"/>
                <a:gd name="connsiteX0" fmla="*/ 52664 w 181873"/>
                <a:gd name="connsiteY0" fmla="*/ 53866 h 504916"/>
                <a:gd name="connsiteX1" fmla="*/ 108019 w 181873"/>
                <a:gd name="connsiteY1" fmla="*/ 561 h 504916"/>
                <a:gd name="connsiteX2" fmla="*/ 165425 w 181873"/>
                <a:gd name="connsiteY2" fmla="*/ 43615 h 504916"/>
                <a:gd name="connsiteX3" fmla="*/ 151074 w 181873"/>
                <a:gd name="connsiteY3" fmla="*/ 273241 h 504916"/>
                <a:gd name="connsiteX4" fmla="*/ 181827 w 181873"/>
                <a:gd name="connsiteY4" fmla="*/ 414706 h 504916"/>
                <a:gd name="connsiteX5" fmla="*/ 142873 w 181873"/>
                <a:gd name="connsiteY5" fmla="*/ 377802 h 504916"/>
                <a:gd name="connsiteX6" fmla="*/ 157224 w 181873"/>
                <a:gd name="connsiteY6" fmla="*/ 492615 h 504916"/>
                <a:gd name="connsiteX7" fmla="*/ 112119 w 181873"/>
                <a:gd name="connsiteY7" fmla="*/ 396254 h 504916"/>
                <a:gd name="connsiteX8" fmla="*/ 108019 w 181873"/>
                <a:gd name="connsiteY8" fmla="*/ 504916 h 504916"/>
                <a:gd name="connsiteX9" fmla="*/ 81366 w 181873"/>
                <a:gd name="connsiteY9" fmla="*/ 406505 h 504916"/>
                <a:gd name="connsiteX10" fmla="*/ 50613 w 181873"/>
                <a:gd name="connsiteY10" fmla="*/ 498766 h 504916"/>
                <a:gd name="connsiteX11" fmla="*/ 44461 w 181873"/>
                <a:gd name="connsiteY11" fmla="*/ 400354 h 504916"/>
                <a:gd name="connsiteX12" fmla="*/ 3458 w 181873"/>
                <a:gd name="connsiteY12" fmla="*/ 420856 h 504916"/>
                <a:gd name="connsiteX13" fmla="*/ 28060 w 181873"/>
                <a:gd name="connsiteY13" fmla="*/ 357300 h 504916"/>
                <a:gd name="connsiteX14" fmla="*/ 58814 w 181873"/>
                <a:gd name="connsiteY14" fmla="*/ 306044 h 504916"/>
                <a:gd name="connsiteX15" fmla="*/ 52664 w 181873"/>
                <a:gd name="connsiteY15" fmla="*/ 53866 h 504916"/>
                <a:gd name="connsiteX0" fmla="*/ 52664 w 181839"/>
                <a:gd name="connsiteY0" fmla="*/ 53866 h 504916"/>
                <a:gd name="connsiteX1" fmla="*/ 108019 w 181839"/>
                <a:gd name="connsiteY1" fmla="*/ 561 h 504916"/>
                <a:gd name="connsiteX2" fmla="*/ 165425 w 181839"/>
                <a:gd name="connsiteY2" fmla="*/ 43615 h 504916"/>
                <a:gd name="connsiteX3" fmla="*/ 151074 w 181839"/>
                <a:gd name="connsiteY3" fmla="*/ 273241 h 504916"/>
                <a:gd name="connsiteX4" fmla="*/ 181827 w 181839"/>
                <a:gd name="connsiteY4" fmla="*/ 414706 h 504916"/>
                <a:gd name="connsiteX5" fmla="*/ 146973 w 181839"/>
                <a:gd name="connsiteY5" fmla="*/ 386003 h 504916"/>
                <a:gd name="connsiteX6" fmla="*/ 157224 w 181839"/>
                <a:gd name="connsiteY6" fmla="*/ 492615 h 504916"/>
                <a:gd name="connsiteX7" fmla="*/ 112119 w 181839"/>
                <a:gd name="connsiteY7" fmla="*/ 396254 h 504916"/>
                <a:gd name="connsiteX8" fmla="*/ 108019 w 181839"/>
                <a:gd name="connsiteY8" fmla="*/ 504916 h 504916"/>
                <a:gd name="connsiteX9" fmla="*/ 81366 w 181839"/>
                <a:gd name="connsiteY9" fmla="*/ 406505 h 504916"/>
                <a:gd name="connsiteX10" fmla="*/ 50613 w 181839"/>
                <a:gd name="connsiteY10" fmla="*/ 498766 h 504916"/>
                <a:gd name="connsiteX11" fmla="*/ 44461 w 181839"/>
                <a:gd name="connsiteY11" fmla="*/ 400354 h 504916"/>
                <a:gd name="connsiteX12" fmla="*/ 3458 w 181839"/>
                <a:gd name="connsiteY12" fmla="*/ 420856 h 504916"/>
                <a:gd name="connsiteX13" fmla="*/ 28060 w 181839"/>
                <a:gd name="connsiteY13" fmla="*/ 357300 h 504916"/>
                <a:gd name="connsiteX14" fmla="*/ 58814 w 181839"/>
                <a:gd name="connsiteY14" fmla="*/ 306044 h 504916"/>
                <a:gd name="connsiteX15" fmla="*/ 52664 w 181839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270875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9467 h 510517"/>
                <a:gd name="connsiteX1" fmla="*/ 100203 w 183758"/>
                <a:gd name="connsiteY1" fmla="*/ 301 h 510517"/>
                <a:gd name="connsiteX2" fmla="*/ 165425 w 183758"/>
                <a:gd name="connsiteY2" fmla="*/ 49216 h 510517"/>
                <a:gd name="connsiteX3" fmla="*/ 151074 w 183758"/>
                <a:gd name="connsiteY3" fmla="*/ 278842 h 510517"/>
                <a:gd name="connsiteX4" fmla="*/ 181827 w 183758"/>
                <a:gd name="connsiteY4" fmla="*/ 420307 h 510517"/>
                <a:gd name="connsiteX5" fmla="*/ 146973 w 183758"/>
                <a:gd name="connsiteY5" fmla="*/ 391604 h 510517"/>
                <a:gd name="connsiteX6" fmla="*/ 157224 w 183758"/>
                <a:gd name="connsiteY6" fmla="*/ 498216 h 510517"/>
                <a:gd name="connsiteX7" fmla="*/ 112119 w 183758"/>
                <a:gd name="connsiteY7" fmla="*/ 401855 h 510517"/>
                <a:gd name="connsiteX8" fmla="*/ 108019 w 183758"/>
                <a:gd name="connsiteY8" fmla="*/ 510517 h 510517"/>
                <a:gd name="connsiteX9" fmla="*/ 81366 w 183758"/>
                <a:gd name="connsiteY9" fmla="*/ 412106 h 510517"/>
                <a:gd name="connsiteX10" fmla="*/ 50613 w 183758"/>
                <a:gd name="connsiteY10" fmla="*/ 504367 h 510517"/>
                <a:gd name="connsiteX11" fmla="*/ 44461 w 183758"/>
                <a:gd name="connsiteY11" fmla="*/ 405955 h 510517"/>
                <a:gd name="connsiteX12" fmla="*/ 3458 w 183758"/>
                <a:gd name="connsiteY12" fmla="*/ 426457 h 510517"/>
                <a:gd name="connsiteX13" fmla="*/ 28060 w 183758"/>
                <a:gd name="connsiteY13" fmla="*/ 362901 h 510517"/>
                <a:gd name="connsiteX14" fmla="*/ 56860 w 183758"/>
                <a:gd name="connsiteY14" fmla="*/ 233491 h 510517"/>
                <a:gd name="connsiteX15" fmla="*/ 52664 w 183758"/>
                <a:gd name="connsiteY15" fmla="*/ 59467 h 510517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85"/>
                <a:gd name="connsiteX1" fmla="*/ 100203 w 183622"/>
                <a:gd name="connsiteY1" fmla="*/ 555 h 510785"/>
                <a:gd name="connsiteX2" fmla="*/ 165425 w 183622"/>
                <a:gd name="connsiteY2" fmla="*/ 49470 h 510785"/>
                <a:gd name="connsiteX3" fmla="*/ 151074 w 183622"/>
                <a:gd name="connsiteY3" fmla="*/ 310357 h 510785"/>
                <a:gd name="connsiteX4" fmla="*/ 181827 w 183622"/>
                <a:gd name="connsiteY4" fmla="*/ 420561 h 510785"/>
                <a:gd name="connsiteX5" fmla="*/ 146973 w 183622"/>
                <a:gd name="connsiteY5" fmla="*/ 391858 h 510785"/>
                <a:gd name="connsiteX6" fmla="*/ 157224 w 183622"/>
                <a:gd name="connsiteY6" fmla="*/ 498470 h 510785"/>
                <a:gd name="connsiteX7" fmla="*/ 112119 w 183622"/>
                <a:gd name="connsiteY7" fmla="*/ 402109 h 510785"/>
                <a:gd name="connsiteX8" fmla="*/ 108019 w 183622"/>
                <a:gd name="connsiteY8" fmla="*/ 510771 h 510785"/>
                <a:gd name="connsiteX9" fmla="*/ 77459 w 183622"/>
                <a:gd name="connsiteY9" fmla="*/ 410406 h 510785"/>
                <a:gd name="connsiteX10" fmla="*/ 50613 w 183622"/>
                <a:gd name="connsiteY10" fmla="*/ 504621 h 510785"/>
                <a:gd name="connsiteX11" fmla="*/ 44461 w 183622"/>
                <a:gd name="connsiteY11" fmla="*/ 406209 h 510785"/>
                <a:gd name="connsiteX12" fmla="*/ 3458 w 183622"/>
                <a:gd name="connsiteY12" fmla="*/ 426711 h 510785"/>
                <a:gd name="connsiteX13" fmla="*/ 28060 w 183622"/>
                <a:gd name="connsiteY13" fmla="*/ 363155 h 510785"/>
                <a:gd name="connsiteX14" fmla="*/ 56860 w 183622"/>
                <a:gd name="connsiteY14" fmla="*/ 233745 h 510785"/>
                <a:gd name="connsiteX15" fmla="*/ 52664 w 183622"/>
                <a:gd name="connsiteY15" fmla="*/ 59721 h 510785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94408 h 545501"/>
                <a:gd name="connsiteX1" fmla="*/ 102157 w 183622"/>
                <a:gd name="connsiteY1" fmla="*/ 73 h 545501"/>
                <a:gd name="connsiteX2" fmla="*/ 165425 w 183622"/>
                <a:gd name="connsiteY2" fmla="*/ 84157 h 545501"/>
                <a:gd name="connsiteX3" fmla="*/ 151074 w 183622"/>
                <a:gd name="connsiteY3" fmla="*/ 345044 h 545501"/>
                <a:gd name="connsiteX4" fmla="*/ 181827 w 183622"/>
                <a:gd name="connsiteY4" fmla="*/ 455248 h 545501"/>
                <a:gd name="connsiteX5" fmla="*/ 146973 w 183622"/>
                <a:gd name="connsiteY5" fmla="*/ 426545 h 545501"/>
                <a:gd name="connsiteX6" fmla="*/ 157224 w 183622"/>
                <a:gd name="connsiteY6" fmla="*/ 533157 h 545501"/>
                <a:gd name="connsiteX7" fmla="*/ 112119 w 183622"/>
                <a:gd name="connsiteY7" fmla="*/ 436796 h 545501"/>
                <a:gd name="connsiteX8" fmla="*/ 108019 w 183622"/>
                <a:gd name="connsiteY8" fmla="*/ 545458 h 545501"/>
                <a:gd name="connsiteX9" fmla="*/ 77459 w 183622"/>
                <a:gd name="connsiteY9" fmla="*/ 445093 h 545501"/>
                <a:gd name="connsiteX10" fmla="*/ 50613 w 183622"/>
                <a:gd name="connsiteY10" fmla="*/ 539308 h 545501"/>
                <a:gd name="connsiteX11" fmla="*/ 44461 w 183622"/>
                <a:gd name="connsiteY11" fmla="*/ 440896 h 545501"/>
                <a:gd name="connsiteX12" fmla="*/ 3458 w 183622"/>
                <a:gd name="connsiteY12" fmla="*/ 461398 h 545501"/>
                <a:gd name="connsiteX13" fmla="*/ 28060 w 183622"/>
                <a:gd name="connsiteY13" fmla="*/ 397842 h 545501"/>
                <a:gd name="connsiteX14" fmla="*/ 56860 w 183622"/>
                <a:gd name="connsiteY14" fmla="*/ 268432 h 545501"/>
                <a:gd name="connsiteX15" fmla="*/ 52664 w 183622"/>
                <a:gd name="connsiteY15" fmla="*/ 94408 h 545501"/>
                <a:gd name="connsiteX0" fmla="*/ 52664 w 183622"/>
                <a:gd name="connsiteY0" fmla="*/ 99119 h 550212"/>
                <a:gd name="connsiteX1" fmla="*/ 102157 w 183622"/>
                <a:gd name="connsiteY1" fmla="*/ 4784 h 550212"/>
                <a:gd name="connsiteX2" fmla="*/ 165425 w 183622"/>
                <a:gd name="connsiteY2" fmla="*/ 49791 h 550212"/>
                <a:gd name="connsiteX3" fmla="*/ 151074 w 183622"/>
                <a:gd name="connsiteY3" fmla="*/ 349755 h 550212"/>
                <a:gd name="connsiteX4" fmla="*/ 181827 w 183622"/>
                <a:gd name="connsiteY4" fmla="*/ 459959 h 550212"/>
                <a:gd name="connsiteX5" fmla="*/ 146973 w 183622"/>
                <a:gd name="connsiteY5" fmla="*/ 431256 h 550212"/>
                <a:gd name="connsiteX6" fmla="*/ 157224 w 183622"/>
                <a:gd name="connsiteY6" fmla="*/ 537868 h 550212"/>
                <a:gd name="connsiteX7" fmla="*/ 112119 w 183622"/>
                <a:gd name="connsiteY7" fmla="*/ 441507 h 550212"/>
                <a:gd name="connsiteX8" fmla="*/ 108019 w 183622"/>
                <a:gd name="connsiteY8" fmla="*/ 550169 h 550212"/>
                <a:gd name="connsiteX9" fmla="*/ 77459 w 183622"/>
                <a:gd name="connsiteY9" fmla="*/ 449804 h 550212"/>
                <a:gd name="connsiteX10" fmla="*/ 50613 w 183622"/>
                <a:gd name="connsiteY10" fmla="*/ 544019 h 550212"/>
                <a:gd name="connsiteX11" fmla="*/ 44461 w 183622"/>
                <a:gd name="connsiteY11" fmla="*/ 445607 h 550212"/>
                <a:gd name="connsiteX12" fmla="*/ 3458 w 183622"/>
                <a:gd name="connsiteY12" fmla="*/ 466109 h 550212"/>
                <a:gd name="connsiteX13" fmla="*/ 28060 w 183622"/>
                <a:gd name="connsiteY13" fmla="*/ 402553 h 550212"/>
                <a:gd name="connsiteX14" fmla="*/ 56860 w 183622"/>
                <a:gd name="connsiteY14" fmla="*/ 273143 h 550212"/>
                <a:gd name="connsiteX15" fmla="*/ 52664 w 183622"/>
                <a:gd name="connsiteY15" fmla="*/ 99119 h 550212"/>
                <a:gd name="connsiteX0" fmla="*/ 52664 w 183622"/>
                <a:gd name="connsiteY0" fmla="*/ 52963 h 547041"/>
                <a:gd name="connsiteX1" fmla="*/ 102157 w 183622"/>
                <a:gd name="connsiteY1" fmla="*/ 1613 h 547041"/>
                <a:gd name="connsiteX2" fmla="*/ 165425 w 183622"/>
                <a:gd name="connsiteY2" fmla="*/ 46620 h 547041"/>
                <a:gd name="connsiteX3" fmla="*/ 151074 w 183622"/>
                <a:gd name="connsiteY3" fmla="*/ 346584 h 547041"/>
                <a:gd name="connsiteX4" fmla="*/ 181827 w 183622"/>
                <a:gd name="connsiteY4" fmla="*/ 456788 h 547041"/>
                <a:gd name="connsiteX5" fmla="*/ 146973 w 183622"/>
                <a:gd name="connsiteY5" fmla="*/ 428085 h 547041"/>
                <a:gd name="connsiteX6" fmla="*/ 157224 w 183622"/>
                <a:gd name="connsiteY6" fmla="*/ 534697 h 547041"/>
                <a:gd name="connsiteX7" fmla="*/ 112119 w 183622"/>
                <a:gd name="connsiteY7" fmla="*/ 438336 h 547041"/>
                <a:gd name="connsiteX8" fmla="*/ 108019 w 183622"/>
                <a:gd name="connsiteY8" fmla="*/ 546998 h 547041"/>
                <a:gd name="connsiteX9" fmla="*/ 77459 w 183622"/>
                <a:gd name="connsiteY9" fmla="*/ 446633 h 547041"/>
                <a:gd name="connsiteX10" fmla="*/ 50613 w 183622"/>
                <a:gd name="connsiteY10" fmla="*/ 540848 h 547041"/>
                <a:gd name="connsiteX11" fmla="*/ 44461 w 183622"/>
                <a:gd name="connsiteY11" fmla="*/ 442436 h 547041"/>
                <a:gd name="connsiteX12" fmla="*/ 3458 w 183622"/>
                <a:gd name="connsiteY12" fmla="*/ 462938 h 547041"/>
                <a:gd name="connsiteX13" fmla="*/ 28060 w 183622"/>
                <a:gd name="connsiteY13" fmla="*/ 399382 h 547041"/>
                <a:gd name="connsiteX14" fmla="*/ 56860 w 183622"/>
                <a:gd name="connsiteY14" fmla="*/ 269972 h 547041"/>
                <a:gd name="connsiteX15" fmla="*/ 52664 w 183622"/>
                <a:gd name="connsiteY15" fmla="*/ 52963 h 547041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3622" h="555612">
                  <a:moveTo>
                    <a:pt x="52664" y="61534"/>
                  </a:moveTo>
                  <a:cubicBezTo>
                    <a:pt x="59888" y="15179"/>
                    <a:pt x="81410" y="1472"/>
                    <a:pt x="100203" y="415"/>
                  </a:cubicBezTo>
                  <a:cubicBezTo>
                    <a:pt x="118996" y="-642"/>
                    <a:pt x="156947" y="-3932"/>
                    <a:pt x="165425" y="55191"/>
                  </a:cubicBezTo>
                  <a:cubicBezTo>
                    <a:pt x="173903" y="114314"/>
                    <a:pt x="148340" y="286794"/>
                    <a:pt x="151074" y="355155"/>
                  </a:cubicBezTo>
                  <a:cubicBezTo>
                    <a:pt x="153808" y="423516"/>
                    <a:pt x="192279" y="447868"/>
                    <a:pt x="181827" y="465359"/>
                  </a:cubicBezTo>
                  <a:cubicBezTo>
                    <a:pt x="171375" y="482850"/>
                    <a:pt x="151074" y="423671"/>
                    <a:pt x="146973" y="436656"/>
                  </a:cubicBezTo>
                  <a:cubicBezTo>
                    <a:pt x="142873" y="449641"/>
                    <a:pt x="171138" y="533553"/>
                    <a:pt x="157224" y="543268"/>
                  </a:cubicBezTo>
                  <a:cubicBezTo>
                    <a:pt x="143310" y="552983"/>
                    <a:pt x="120320" y="444857"/>
                    <a:pt x="112119" y="446907"/>
                  </a:cubicBezTo>
                  <a:cubicBezTo>
                    <a:pt x="103918" y="448957"/>
                    <a:pt x="123565" y="558094"/>
                    <a:pt x="108019" y="555569"/>
                  </a:cubicBezTo>
                  <a:cubicBezTo>
                    <a:pt x="92473" y="553044"/>
                    <a:pt x="87027" y="456229"/>
                    <a:pt x="77459" y="455204"/>
                  </a:cubicBezTo>
                  <a:cubicBezTo>
                    <a:pt x="67891" y="454179"/>
                    <a:pt x="67836" y="548164"/>
                    <a:pt x="50613" y="549419"/>
                  </a:cubicBezTo>
                  <a:cubicBezTo>
                    <a:pt x="33390" y="550674"/>
                    <a:pt x="52320" y="463992"/>
                    <a:pt x="44461" y="451007"/>
                  </a:cubicBezTo>
                  <a:cubicBezTo>
                    <a:pt x="36602" y="438022"/>
                    <a:pt x="16442" y="478685"/>
                    <a:pt x="3458" y="471509"/>
                  </a:cubicBezTo>
                  <a:cubicBezTo>
                    <a:pt x="-9526" y="464333"/>
                    <a:pt x="17467" y="429480"/>
                    <a:pt x="28060" y="407953"/>
                  </a:cubicBezTo>
                  <a:cubicBezTo>
                    <a:pt x="60144" y="359073"/>
                    <a:pt x="59236" y="343593"/>
                    <a:pt x="56860" y="278543"/>
                  </a:cubicBezTo>
                  <a:cubicBezTo>
                    <a:pt x="54484" y="213493"/>
                    <a:pt x="45440" y="107889"/>
                    <a:pt x="52664" y="61534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BAE6A84B-A311-431C-96BF-E1071CC6CB9A}"/>
                </a:ext>
              </a:extLst>
            </p:cNvPr>
            <p:cNvSpPr/>
            <p:nvPr/>
          </p:nvSpPr>
          <p:spPr>
            <a:xfrm rot="21263673">
              <a:off x="6291007" y="3196089"/>
              <a:ext cx="226497" cy="384246"/>
            </a:xfrm>
            <a:custGeom>
              <a:avLst/>
              <a:gdLst>
                <a:gd name="connsiteX0" fmla="*/ 26048 w 207295"/>
                <a:gd name="connsiteY0" fmla="*/ 89400 h 310281"/>
                <a:gd name="connsiteX1" fmla="*/ 88597 w 207295"/>
                <a:gd name="connsiteY1" fmla="*/ 44 h 310281"/>
                <a:gd name="connsiteX2" fmla="*/ 171995 w 207295"/>
                <a:gd name="connsiteY2" fmla="*/ 80464 h 310281"/>
                <a:gd name="connsiteX3" fmla="*/ 204758 w 207295"/>
                <a:gd name="connsiteY3" fmla="*/ 274067 h 310281"/>
                <a:gd name="connsiteX4" fmla="*/ 109446 w 207295"/>
                <a:gd name="connsiteY4" fmla="*/ 294916 h 310281"/>
                <a:gd name="connsiteX5" fmla="*/ 5199 w 207295"/>
                <a:gd name="connsiteY5" fmla="*/ 294916 h 310281"/>
                <a:gd name="connsiteX6" fmla="*/ 26048 w 207295"/>
                <a:gd name="connsiteY6" fmla="*/ 89400 h 310281"/>
                <a:gd name="connsiteX0" fmla="*/ 25027 w 206625"/>
                <a:gd name="connsiteY0" fmla="*/ 89400 h 324978"/>
                <a:gd name="connsiteX1" fmla="*/ 87576 w 206625"/>
                <a:gd name="connsiteY1" fmla="*/ 44 h 324978"/>
                <a:gd name="connsiteX2" fmla="*/ 170974 w 206625"/>
                <a:gd name="connsiteY2" fmla="*/ 80464 h 324978"/>
                <a:gd name="connsiteX3" fmla="*/ 203737 w 206625"/>
                <a:gd name="connsiteY3" fmla="*/ 274067 h 324978"/>
                <a:gd name="connsiteX4" fmla="*/ 102468 w 206625"/>
                <a:gd name="connsiteY4" fmla="*/ 321723 h 324978"/>
                <a:gd name="connsiteX5" fmla="*/ 4178 w 206625"/>
                <a:gd name="connsiteY5" fmla="*/ 294916 h 324978"/>
                <a:gd name="connsiteX6" fmla="*/ 25027 w 206625"/>
                <a:gd name="connsiteY6" fmla="*/ 89400 h 324978"/>
                <a:gd name="connsiteX0" fmla="*/ 25027 w 215052"/>
                <a:gd name="connsiteY0" fmla="*/ 89406 h 325089"/>
                <a:gd name="connsiteX1" fmla="*/ 87576 w 215052"/>
                <a:gd name="connsiteY1" fmla="*/ 50 h 325089"/>
                <a:gd name="connsiteX2" fmla="*/ 170974 w 215052"/>
                <a:gd name="connsiteY2" fmla="*/ 80470 h 325089"/>
                <a:gd name="connsiteX3" fmla="*/ 212673 w 215052"/>
                <a:gd name="connsiteY3" fmla="*/ 300880 h 325089"/>
                <a:gd name="connsiteX4" fmla="*/ 102468 w 215052"/>
                <a:gd name="connsiteY4" fmla="*/ 321729 h 325089"/>
                <a:gd name="connsiteX5" fmla="*/ 4178 w 215052"/>
                <a:gd name="connsiteY5" fmla="*/ 294922 h 325089"/>
                <a:gd name="connsiteX6" fmla="*/ 25027 w 215052"/>
                <a:gd name="connsiteY6" fmla="*/ 89406 h 325089"/>
                <a:gd name="connsiteX0" fmla="*/ 33149 w 223174"/>
                <a:gd name="connsiteY0" fmla="*/ 89406 h 331862"/>
                <a:gd name="connsiteX1" fmla="*/ 95698 w 223174"/>
                <a:gd name="connsiteY1" fmla="*/ 50 h 331862"/>
                <a:gd name="connsiteX2" fmla="*/ 179096 w 223174"/>
                <a:gd name="connsiteY2" fmla="*/ 80470 h 331862"/>
                <a:gd name="connsiteX3" fmla="*/ 220795 w 223174"/>
                <a:gd name="connsiteY3" fmla="*/ 300880 h 331862"/>
                <a:gd name="connsiteX4" fmla="*/ 110590 w 223174"/>
                <a:gd name="connsiteY4" fmla="*/ 321729 h 331862"/>
                <a:gd name="connsiteX5" fmla="*/ 3365 w 223174"/>
                <a:gd name="connsiteY5" fmla="*/ 309814 h 331862"/>
                <a:gd name="connsiteX6" fmla="*/ 33149 w 223174"/>
                <a:gd name="connsiteY6" fmla="*/ 89406 h 331862"/>
                <a:gd name="connsiteX0" fmla="*/ 23550 w 225489"/>
                <a:gd name="connsiteY0" fmla="*/ 104561 h 331102"/>
                <a:gd name="connsiteX1" fmla="*/ 98013 w 225489"/>
                <a:gd name="connsiteY1" fmla="*/ 312 h 331102"/>
                <a:gd name="connsiteX2" fmla="*/ 181411 w 225489"/>
                <a:gd name="connsiteY2" fmla="*/ 80732 h 331102"/>
                <a:gd name="connsiteX3" fmla="*/ 223110 w 225489"/>
                <a:gd name="connsiteY3" fmla="*/ 301142 h 331102"/>
                <a:gd name="connsiteX4" fmla="*/ 112905 w 225489"/>
                <a:gd name="connsiteY4" fmla="*/ 321991 h 331102"/>
                <a:gd name="connsiteX5" fmla="*/ 5680 w 225489"/>
                <a:gd name="connsiteY5" fmla="*/ 310076 h 331102"/>
                <a:gd name="connsiteX6" fmla="*/ 23550 w 225489"/>
                <a:gd name="connsiteY6" fmla="*/ 104561 h 331102"/>
                <a:gd name="connsiteX0" fmla="*/ 23550 w 227742"/>
                <a:gd name="connsiteY0" fmla="*/ 104561 h 331102"/>
                <a:gd name="connsiteX1" fmla="*/ 98013 w 227742"/>
                <a:gd name="connsiteY1" fmla="*/ 312 h 331102"/>
                <a:gd name="connsiteX2" fmla="*/ 196304 w 227742"/>
                <a:gd name="connsiteY2" fmla="*/ 80732 h 331102"/>
                <a:gd name="connsiteX3" fmla="*/ 223110 w 227742"/>
                <a:gd name="connsiteY3" fmla="*/ 301142 h 331102"/>
                <a:gd name="connsiteX4" fmla="*/ 112905 w 227742"/>
                <a:gd name="connsiteY4" fmla="*/ 321991 h 331102"/>
                <a:gd name="connsiteX5" fmla="*/ 5680 w 227742"/>
                <a:gd name="connsiteY5" fmla="*/ 310076 h 331102"/>
                <a:gd name="connsiteX6" fmla="*/ 23550 w 227742"/>
                <a:gd name="connsiteY6" fmla="*/ 104561 h 331102"/>
                <a:gd name="connsiteX0" fmla="*/ 19305 w 229454"/>
                <a:gd name="connsiteY0" fmla="*/ 68648 h 333403"/>
                <a:gd name="connsiteX1" fmla="*/ 99725 w 229454"/>
                <a:gd name="connsiteY1" fmla="*/ 141 h 333403"/>
                <a:gd name="connsiteX2" fmla="*/ 198016 w 229454"/>
                <a:gd name="connsiteY2" fmla="*/ 80561 h 333403"/>
                <a:gd name="connsiteX3" fmla="*/ 224822 w 229454"/>
                <a:gd name="connsiteY3" fmla="*/ 300971 h 333403"/>
                <a:gd name="connsiteX4" fmla="*/ 114617 w 229454"/>
                <a:gd name="connsiteY4" fmla="*/ 321820 h 333403"/>
                <a:gd name="connsiteX5" fmla="*/ 7392 w 229454"/>
                <a:gd name="connsiteY5" fmla="*/ 309905 h 333403"/>
                <a:gd name="connsiteX6" fmla="*/ 19305 w 229454"/>
                <a:gd name="connsiteY6" fmla="*/ 68648 h 333403"/>
                <a:gd name="connsiteX0" fmla="*/ 19305 w 226896"/>
                <a:gd name="connsiteY0" fmla="*/ 68558 h 333313"/>
                <a:gd name="connsiteX1" fmla="*/ 99725 w 226896"/>
                <a:gd name="connsiteY1" fmla="*/ 51 h 333313"/>
                <a:gd name="connsiteX2" fmla="*/ 180145 w 226896"/>
                <a:gd name="connsiteY2" fmla="*/ 62599 h 333313"/>
                <a:gd name="connsiteX3" fmla="*/ 224822 w 226896"/>
                <a:gd name="connsiteY3" fmla="*/ 300881 h 333313"/>
                <a:gd name="connsiteX4" fmla="*/ 114617 w 226896"/>
                <a:gd name="connsiteY4" fmla="*/ 321730 h 333313"/>
                <a:gd name="connsiteX5" fmla="*/ 7392 w 226896"/>
                <a:gd name="connsiteY5" fmla="*/ 309815 h 333313"/>
                <a:gd name="connsiteX6" fmla="*/ 19305 w 226896"/>
                <a:gd name="connsiteY6" fmla="*/ 68558 h 333313"/>
                <a:gd name="connsiteX0" fmla="*/ 18790 w 226497"/>
                <a:gd name="connsiteY0" fmla="*/ 95334 h 360089"/>
                <a:gd name="connsiteX1" fmla="*/ 84318 w 226497"/>
                <a:gd name="connsiteY1" fmla="*/ 20 h 360089"/>
                <a:gd name="connsiteX2" fmla="*/ 179630 w 226497"/>
                <a:gd name="connsiteY2" fmla="*/ 89375 h 360089"/>
                <a:gd name="connsiteX3" fmla="*/ 224307 w 226497"/>
                <a:gd name="connsiteY3" fmla="*/ 327657 h 360089"/>
                <a:gd name="connsiteX4" fmla="*/ 114102 w 226497"/>
                <a:gd name="connsiteY4" fmla="*/ 348506 h 360089"/>
                <a:gd name="connsiteX5" fmla="*/ 6877 w 226497"/>
                <a:gd name="connsiteY5" fmla="*/ 336591 h 360089"/>
                <a:gd name="connsiteX6" fmla="*/ 18790 w 226497"/>
                <a:gd name="connsiteY6" fmla="*/ 95334 h 360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6497" h="360089">
                  <a:moveTo>
                    <a:pt x="18790" y="95334"/>
                  </a:moveTo>
                  <a:cubicBezTo>
                    <a:pt x="31697" y="39239"/>
                    <a:pt x="57511" y="1013"/>
                    <a:pt x="84318" y="20"/>
                  </a:cubicBezTo>
                  <a:cubicBezTo>
                    <a:pt x="111125" y="-973"/>
                    <a:pt x="156299" y="34769"/>
                    <a:pt x="179630" y="89375"/>
                  </a:cubicBezTo>
                  <a:cubicBezTo>
                    <a:pt x="202961" y="143981"/>
                    <a:pt x="235228" y="284469"/>
                    <a:pt x="224307" y="327657"/>
                  </a:cubicBezTo>
                  <a:cubicBezTo>
                    <a:pt x="213386" y="370845"/>
                    <a:pt x="147362" y="345031"/>
                    <a:pt x="114102" y="348506"/>
                  </a:cubicBezTo>
                  <a:cubicBezTo>
                    <a:pt x="80842" y="351981"/>
                    <a:pt x="22762" y="378786"/>
                    <a:pt x="6877" y="336591"/>
                  </a:cubicBezTo>
                  <a:cubicBezTo>
                    <a:pt x="-9008" y="294396"/>
                    <a:pt x="5883" y="151429"/>
                    <a:pt x="18790" y="95334"/>
                  </a:cubicBezTo>
                  <a:close/>
                </a:path>
              </a:pathLst>
            </a:custGeom>
            <a:solidFill>
              <a:srgbClr val="D63232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r>
                <a:rPr lang="en-US" sz="2700" dirty="0">
                  <a:solidFill>
                    <a:prstClr val="white"/>
                  </a:solidFill>
                  <a:latin typeface="Calibri" panose="020F0502020204030204"/>
                </a:rPr>
                <a:t>        </a:t>
              </a:r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20905DE5-3C26-448A-A934-D39A63287EF8}"/>
                </a:ext>
              </a:extLst>
            </p:cNvPr>
            <p:cNvSpPr/>
            <p:nvPr/>
          </p:nvSpPr>
          <p:spPr>
            <a:xfrm>
              <a:off x="5653913" y="5172973"/>
              <a:ext cx="294228" cy="112275"/>
            </a:xfrm>
            <a:custGeom>
              <a:avLst/>
              <a:gdLst>
                <a:gd name="connsiteX0" fmla="*/ 221209 w 244329"/>
                <a:gd name="connsiteY0" fmla="*/ 9633 h 114404"/>
                <a:gd name="connsiteX1" fmla="*/ 237008 w 244329"/>
                <a:gd name="connsiteY1" fmla="*/ 88631 h 114404"/>
                <a:gd name="connsiteX2" fmla="*/ 126411 w 244329"/>
                <a:gd name="connsiteY2" fmla="*/ 102456 h 114404"/>
                <a:gd name="connsiteX3" fmla="*/ 15 w 244329"/>
                <a:gd name="connsiteY3" fmla="*/ 108380 h 114404"/>
                <a:gd name="connsiteX4" fmla="*/ 118511 w 244329"/>
                <a:gd name="connsiteY4" fmla="*/ 11608 h 114404"/>
                <a:gd name="connsiteX5" fmla="*/ 221209 w 244329"/>
                <a:gd name="connsiteY5" fmla="*/ 9633 h 114404"/>
                <a:gd name="connsiteX0" fmla="*/ 223184 w 246304"/>
                <a:gd name="connsiteY0" fmla="*/ 8926 h 102196"/>
                <a:gd name="connsiteX1" fmla="*/ 238983 w 246304"/>
                <a:gd name="connsiteY1" fmla="*/ 87924 h 102196"/>
                <a:gd name="connsiteX2" fmla="*/ 128386 w 246304"/>
                <a:gd name="connsiteY2" fmla="*/ 101749 h 102196"/>
                <a:gd name="connsiteX3" fmla="*/ 15 w 246304"/>
                <a:gd name="connsiteY3" fmla="*/ 89899 h 102196"/>
                <a:gd name="connsiteX4" fmla="*/ 120486 w 246304"/>
                <a:gd name="connsiteY4" fmla="*/ 10901 h 102196"/>
                <a:gd name="connsiteX5" fmla="*/ 223184 w 246304"/>
                <a:gd name="connsiteY5" fmla="*/ 8926 h 102196"/>
                <a:gd name="connsiteX0" fmla="*/ 223184 w 246889"/>
                <a:gd name="connsiteY0" fmla="*/ 8926 h 97266"/>
                <a:gd name="connsiteX1" fmla="*/ 238983 w 246889"/>
                <a:gd name="connsiteY1" fmla="*/ 87924 h 97266"/>
                <a:gd name="connsiteX2" fmla="*/ 120486 w 246889"/>
                <a:gd name="connsiteY2" fmla="*/ 91875 h 97266"/>
                <a:gd name="connsiteX3" fmla="*/ 15 w 246889"/>
                <a:gd name="connsiteY3" fmla="*/ 89899 h 97266"/>
                <a:gd name="connsiteX4" fmla="*/ 120486 w 246889"/>
                <a:gd name="connsiteY4" fmla="*/ 10901 h 97266"/>
                <a:gd name="connsiteX5" fmla="*/ 223184 w 246889"/>
                <a:gd name="connsiteY5" fmla="*/ 8926 h 97266"/>
                <a:gd name="connsiteX0" fmla="*/ 223194 w 248288"/>
                <a:gd name="connsiteY0" fmla="*/ 4930 h 93270"/>
                <a:gd name="connsiteX1" fmla="*/ 238993 w 248288"/>
                <a:gd name="connsiteY1" fmla="*/ 83928 h 93270"/>
                <a:gd name="connsiteX2" fmla="*/ 120496 w 248288"/>
                <a:gd name="connsiteY2" fmla="*/ 87879 h 93270"/>
                <a:gd name="connsiteX3" fmla="*/ 25 w 248288"/>
                <a:gd name="connsiteY3" fmla="*/ 85903 h 93270"/>
                <a:gd name="connsiteX4" fmla="*/ 84947 w 248288"/>
                <a:gd name="connsiteY4" fmla="*/ 16780 h 93270"/>
                <a:gd name="connsiteX5" fmla="*/ 223194 w 248288"/>
                <a:gd name="connsiteY5" fmla="*/ 4930 h 93270"/>
                <a:gd name="connsiteX0" fmla="*/ 223184 w 246683"/>
                <a:gd name="connsiteY0" fmla="*/ 13745 h 102085"/>
                <a:gd name="connsiteX1" fmla="*/ 238983 w 246683"/>
                <a:gd name="connsiteY1" fmla="*/ 92743 h 102085"/>
                <a:gd name="connsiteX2" fmla="*/ 120486 w 246683"/>
                <a:gd name="connsiteY2" fmla="*/ 96694 h 102085"/>
                <a:gd name="connsiteX3" fmla="*/ 15 w 246683"/>
                <a:gd name="connsiteY3" fmla="*/ 94718 h 102085"/>
                <a:gd name="connsiteX4" fmla="*/ 126411 w 246683"/>
                <a:gd name="connsiteY4" fmla="*/ 7820 h 102085"/>
                <a:gd name="connsiteX5" fmla="*/ 223184 w 246683"/>
                <a:gd name="connsiteY5" fmla="*/ 13745 h 102085"/>
                <a:gd name="connsiteX0" fmla="*/ 223187 w 246686"/>
                <a:gd name="connsiteY0" fmla="*/ 7550 h 95890"/>
                <a:gd name="connsiteX1" fmla="*/ 238986 w 246686"/>
                <a:gd name="connsiteY1" fmla="*/ 86548 h 95890"/>
                <a:gd name="connsiteX2" fmla="*/ 120489 w 246686"/>
                <a:gd name="connsiteY2" fmla="*/ 90499 h 95890"/>
                <a:gd name="connsiteX3" fmla="*/ 18 w 246686"/>
                <a:gd name="connsiteY3" fmla="*/ 88523 h 95890"/>
                <a:gd name="connsiteX4" fmla="*/ 126414 w 246686"/>
                <a:gd name="connsiteY4" fmla="*/ 1625 h 95890"/>
                <a:gd name="connsiteX5" fmla="*/ 223187 w 246686"/>
                <a:gd name="connsiteY5" fmla="*/ 7550 h 95890"/>
                <a:gd name="connsiteX0" fmla="*/ 227133 w 248013"/>
                <a:gd name="connsiteY0" fmla="*/ 13746 h 102086"/>
                <a:gd name="connsiteX1" fmla="*/ 238983 w 248013"/>
                <a:gd name="connsiteY1" fmla="*/ 92744 h 102086"/>
                <a:gd name="connsiteX2" fmla="*/ 120486 w 248013"/>
                <a:gd name="connsiteY2" fmla="*/ 96695 h 102086"/>
                <a:gd name="connsiteX3" fmla="*/ 15 w 248013"/>
                <a:gd name="connsiteY3" fmla="*/ 94719 h 102086"/>
                <a:gd name="connsiteX4" fmla="*/ 126411 w 248013"/>
                <a:gd name="connsiteY4" fmla="*/ 7821 h 102086"/>
                <a:gd name="connsiteX5" fmla="*/ 227133 w 248013"/>
                <a:gd name="connsiteY5" fmla="*/ 13746 h 102086"/>
                <a:gd name="connsiteX0" fmla="*/ 227133 w 249041"/>
                <a:gd name="connsiteY0" fmla="*/ 11407 h 99747"/>
                <a:gd name="connsiteX1" fmla="*/ 238983 w 249041"/>
                <a:gd name="connsiteY1" fmla="*/ 90405 h 99747"/>
                <a:gd name="connsiteX2" fmla="*/ 120486 w 249041"/>
                <a:gd name="connsiteY2" fmla="*/ 94356 h 99747"/>
                <a:gd name="connsiteX3" fmla="*/ 15 w 249041"/>
                <a:gd name="connsiteY3" fmla="*/ 92380 h 99747"/>
                <a:gd name="connsiteX4" fmla="*/ 126411 w 249041"/>
                <a:gd name="connsiteY4" fmla="*/ 5482 h 99747"/>
                <a:gd name="connsiteX5" fmla="*/ 227133 w 249041"/>
                <a:gd name="connsiteY5" fmla="*/ 11407 h 99747"/>
                <a:gd name="connsiteX0" fmla="*/ 227133 w 243144"/>
                <a:gd name="connsiteY0" fmla="*/ 11407 h 101983"/>
                <a:gd name="connsiteX1" fmla="*/ 238983 w 243144"/>
                <a:gd name="connsiteY1" fmla="*/ 90405 h 101983"/>
                <a:gd name="connsiteX2" fmla="*/ 120486 w 243144"/>
                <a:gd name="connsiteY2" fmla="*/ 94356 h 101983"/>
                <a:gd name="connsiteX3" fmla="*/ 15 w 243144"/>
                <a:gd name="connsiteY3" fmla="*/ 92380 h 101983"/>
                <a:gd name="connsiteX4" fmla="*/ 126411 w 243144"/>
                <a:gd name="connsiteY4" fmla="*/ 5482 h 101983"/>
                <a:gd name="connsiteX5" fmla="*/ 227133 w 243144"/>
                <a:gd name="connsiteY5" fmla="*/ 11407 h 101983"/>
                <a:gd name="connsiteX0" fmla="*/ 227133 w 243144"/>
                <a:gd name="connsiteY0" fmla="*/ 11407 h 107617"/>
                <a:gd name="connsiteX1" fmla="*/ 238983 w 243144"/>
                <a:gd name="connsiteY1" fmla="*/ 90405 h 107617"/>
                <a:gd name="connsiteX2" fmla="*/ 120486 w 243144"/>
                <a:gd name="connsiteY2" fmla="*/ 94356 h 107617"/>
                <a:gd name="connsiteX3" fmla="*/ 15 w 243144"/>
                <a:gd name="connsiteY3" fmla="*/ 92380 h 107617"/>
                <a:gd name="connsiteX4" fmla="*/ 126411 w 243144"/>
                <a:gd name="connsiteY4" fmla="*/ 5482 h 107617"/>
                <a:gd name="connsiteX5" fmla="*/ 227133 w 243144"/>
                <a:gd name="connsiteY5" fmla="*/ 11407 h 107617"/>
                <a:gd name="connsiteX0" fmla="*/ 227133 w 247182"/>
                <a:gd name="connsiteY0" fmla="*/ 11407 h 107617"/>
                <a:gd name="connsiteX1" fmla="*/ 238983 w 247182"/>
                <a:gd name="connsiteY1" fmla="*/ 90405 h 107617"/>
                <a:gd name="connsiteX2" fmla="*/ 146160 w 247182"/>
                <a:gd name="connsiteY2" fmla="*/ 94356 h 107617"/>
                <a:gd name="connsiteX3" fmla="*/ 15 w 247182"/>
                <a:gd name="connsiteY3" fmla="*/ 92380 h 107617"/>
                <a:gd name="connsiteX4" fmla="*/ 126411 w 247182"/>
                <a:gd name="connsiteY4" fmla="*/ 5482 h 107617"/>
                <a:gd name="connsiteX5" fmla="*/ 227133 w 247182"/>
                <a:gd name="connsiteY5" fmla="*/ 11407 h 107617"/>
                <a:gd name="connsiteX0" fmla="*/ 227133 w 247453"/>
                <a:gd name="connsiteY0" fmla="*/ 14122 h 110034"/>
                <a:gd name="connsiteX1" fmla="*/ 240747 w 247453"/>
                <a:gd name="connsiteY1" fmla="*/ 100740 h 110034"/>
                <a:gd name="connsiteX2" fmla="*/ 146160 w 247453"/>
                <a:gd name="connsiteY2" fmla="*/ 97071 h 110034"/>
                <a:gd name="connsiteX3" fmla="*/ 15 w 247453"/>
                <a:gd name="connsiteY3" fmla="*/ 95095 h 110034"/>
                <a:gd name="connsiteX4" fmla="*/ 126411 w 247453"/>
                <a:gd name="connsiteY4" fmla="*/ 8197 h 110034"/>
                <a:gd name="connsiteX5" fmla="*/ 227133 w 247453"/>
                <a:gd name="connsiteY5" fmla="*/ 14122 h 110034"/>
                <a:gd name="connsiteX0" fmla="*/ 227133 w 247453"/>
                <a:gd name="connsiteY0" fmla="*/ 14122 h 112425"/>
                <a:gd name="connsiteX1" fmla="*/ 240747 w 247453"/>
                <a:gd name="connsiteY1" fmla="*/ 100740 h 112425"/>
                <a:gd name="connsiteX2" fmla="*/ 146160 w 247453"/>
                <a:gd name="connsiteY2" fmla="*/ 104691 h 112425"/>
                <a:gd name="connsiteX3" fmla="*/ 15 w 247453"/>
                <a:gd name="connsiteY3" fmla="*/ 95095 h 112425"/>
                <a:gd name="connsiteX4" fmla="*/ 126411 w 247453"/>
                <a:gd name="connsiteY4" fmla="*/ 8197 h 112425"/>
                <a:gd name="connsiteX5" fmla="*/ 227133 w 247453"/>
                <a:gd name="connsiteY5" fmla="*/ 14122 h 112425"/>
                <a:gd name="connsiteX0" fmla="*/ 227133 w 247453"/>
                <a:gd name="connsiteY0" fmla="*/ 7701 h 106004"/>
                <a:gd name="connsiteX1" fmla="*/ 240747 w 247453"/>
                <a:gd name="connsiteY1" fmla="*/ 94319 h 106004"/>
                <a:gd name="connsiteX2" fmla="*/ 146160 w 247453"/>
                <a:gd name="connsiteY2" fmla="*/ 98270 h 106004"/>
                <a:gd name="connsiteX3" fmla="*/ 15 w 247453"/>
                <a:gd name="connsiteY3" fmla="*/ 88674 h 106004"/>
                <a:gd name="connsiteX4" fmla="*/ 126411 w 247453"/>
                <a:gd name="connsiteY4" fmla="*/ 1776 h 106004"/>
                <a:gd name="connsiteX5" fmla="*/ 227133 w 247453"/>
                <a:gd name="connsiteY5" fmla="*/ 7701 h 106004"/>
                <a:gd name="connsiteX0" fmla="*/ 227132 w 247123"/>
                <a:gd name="connsiteY0" fmla="*/ 9857 h 108160"/>
                <a:gd name="connsiteX1" fmla="*/ 240746 w 247123"/>
                <a:gd name="connsiteY1" fmla="*/ 96475 h 108160"/>
                <a:gd name="connsiteX2" fmla="*/ 146159 w 247123"/>
                <a:gd name="connsiteY2" fmla="*/ 100426 h 108160"/>
                <a:gd name="connsiteX3" fmla="*/ 14 w 247123"/>
                <a:gd name="connsiteY3" fmla="*/ 90830 h 108160"/>
                <a:gd name="connsiteX4" fmla="*/ 135228 w 247123"/>
                <a:gd name="connsiteY4" fmla="*/ 122 h 108160"/>
                <a:gd name="connsiteX5" fmla="*/ 227132 w 247123"/>
                <a:gd name="connsiteY5" fmla="*/ 9857 h 108160"/>
                <a:gd name="connsiteX0" fmla="*/ 227132 w 247520"/>
                <a:gd name="connsiteY0" fmla="*/ 9857 h 108160"/>
                <a:gd name="connsiteX1" fmla="*/ 240746 w 247520"/>
                <a:gd name="connsiteY1" fmla="*/ 96475 h 108160"/>
                <a:gd name="connsiteX2" fmla="*/ 146159 w 247520"/>
                <a:gd name="connsiteY2" fmla="*/ 100426 h 108160"/>
                <a:gd name="connsiteX3" fmla="*/ 14 w 247520"/>
                <a:gd name="connsiteY3" fmla="*/ 90830 h 108160"/>
                <a:gd name="connsiteX4" fmla="*/ 135228 w 247520"/>
                <a:gd name="connsiteY4" fmla="*/ 122 h 108160"/>
                <a:gd name="connsiteX5" fmla="*/ 227132 w 247520"/>
                <a:gd name="connsiteY5" fmla="*/ 9857 h 108160"/>
                <a:gd name="connsiteX0" fmla="*/ 221840 w 245898"/>
                <a:gd name="connsiteY0" fmla="*/ 12067 h 112275"/>
                <a:gd name="connsiteX1" fmla="*/ 240745 w 245898"/>
                <a:gd name="connsiteY1" fmla="*/ 100590 h 112275"/>
                <a:gd name="connsiteX2" fmla="*/ 146158 w 245898"/>
                <a:gd name="connsiteY2" fmla="*/ 104541 h 112275"/>
                <a:gd name="connsiteX3" fmla="*/ 13 w 245898"/>
                <a:gd name="connsiteY3" fmla="*/ 94945 h 112275"/>
                <a:gd name="connsiteX4" fmla="*/ 135227 w 245898"/>
                <a:gd name="connsiteY4" fmla="*/ 4237 h 112275"/>
                <a:gd name="connsiteX5" fmla="*/ 221840 w 245898"/>
                <a:gd name="connsiteY5" fmla="*/ 12067 h 112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898" h="112275">
                  <a:moveTo>
                    <a:pt x="221840" y="12067"/>
                  </a:moveTo>
                  <a:cubicBezTo>
                    <a:pt x="241189" y="9076"/>
                    <a:pt x="253359" y="85178"/>
                    <a:pt x="240745" y="100590"/>
                  </a:cubicBezTo>
                  <a:cubicBezTo>
                    <a:pt x="228131" y="116002"/>
                    <a:pt x="186280" y="105482"/>
                    <a:pt x="146158" y="104541"/>
                  </a:cubicBezTo>
                  <a:cubicBezTo>
                    <a:pt x="106036" y="103600"/>
                    <a:pt x="1330" y="127861"/>
                    <a:pt x="13" y="94945"/>
                  </a:cubicBezTo>
                  <a:cubicBezTo>
                    <a:pt x="-1304" y="79804"/>
                    <a:pt x="98256" y="18050"/>
                    <a:pt x="135227" y="4237"/>
                  </a:cubicBezTo>
                  <a:cubicBezTo>
                    <a:pt x="172198" y="-9576"/>
                    <a:pt x="202491" y="15058"/>
                    <a:pt x="221840" y="12067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65DE6FBB-6016-420F-B834-D587AF70EBF6}"/>
                </a:ext>
              </a:extLst>
            </p:cNvPr>
            <p:cNvSpPr/>
            <p:nvPr/>
          </p:nvSpPr>
          <p:spPr>
            <a:xfrm>
              <a:off x="5356335" y="1844882"/>
              <a:ext cx="1320257" cy="1287989"/>
            </a:xfrm>
            <a:custGeom>
              <a:avLst/>
              <a:gdLst>
                <a:gd name="connsiteX0" fmla="*/ 4686 w 1522514"/>
                <a:gd name="connsiteY0" fmla="*/ 621143 h 1467029"/>
                <a:gd name="connsiteX1" fmla="*/ 42786 w 1522514"/>
                <a:gd name="connsiteY1" fmla="*/ 788783 h 1467029"/>
                <a:gd name="connsiteX2" fmla="*/ 50406 w 1522514"/>
                <a:gd name="connsiteY2" fmla="*/ 836408 h 1467029"/>
                <a:gd name="connsiteX3" fmla="*/ 6591 w 1522514"/>
                <a:gd name="connsiteY3" fmla="*/ 845933 h 1467029"/>
                <a:gd name="connsiteX4" fmla="*/ 6591 w 1522514"/>
                <a:gd name="connsiteY4" fmla="*/ 948803 h 1467029"/>
                <a:gd name="connsiteX5" fmla="*/ 67551 w 1522514"/>
                <a:gd name="connsiteY5" fmla="*/ 1063103 h 1467029"/>
                <a:gd name="connsiteX6" fmla="*/ 111366 w 1522514"/>
                <a:gd name="connsiteY6" fmla="*/ 1101203 h 1467029"/>
                <a:gd name="connsiteX7" fmla="*/ 96126 w 1522514"/>
                <a:gd name="connsiteY7" fmla="*/ 1223123 h 1467029"/>
                <a:gd name="connsiteX8" fmla="*/ 128511 w 1522514"/>
                <a:gd name="connsiteY8" fmla="*/ 1314563 h 1467029"/>
                <a:gd name="connsiteX9" fmla="*/ 223761 w 1522514"/>
                <a:gd name="connsiteY9" fmla="*/ 1379333 h 1467029"/>
                <a:gd name="connsiteX10" fmla="*/ 406641 w 1522514"/>
                <a:gd name="connsiteY10" fmla="*/ 1436483 h 1467029"/>
                <a:gd name="connsiteX11" fmla="*/ 665721 w 1522514"/>
                <a:gd name="connsiteY11" fmla="*/ 1466963 h 1467029"/>
                <a:gd name="connsiteX12" fmla="*/ 900036 w 1522514"/>
                <a:gd name="connsiteY12" fmla="*/ 1428863 h 1467029"/>
                <a:gd name="connsiteX13" fmla="*/ 1122921 w 1522514"/>
                <a:gd name="connsiteY13" fmla="*/ 1345043 h 1467029"/>
                <a:gd name="connsiteX14" fmla="*/ 1273416 w 1522514"/>
                <a:gd name="connsiteY14" fmla="*/ 1211693 h 1467029"/>
                <a:gd name="connsiteX15" fmla="*/ 1309611 w 1522514"/>
                <a:gd name="connsiteY15" fmla="*/ 1236458 h 1467029"/>
                <a:gd name="connsiteX16" fmla="*/ 1408671 w 1522514"/>
                <a:gd name="connsiteY16" fmla="*/ 1219313 h 1467029"/>
                <a:gd name="connsiteX17" fmla="*/ 1477251 w 1522514"/>
                <a:gd name="connsiteY17" fmla="*/ 1145018 h 1467029"/>
                <a:gd name="connsiteX18" fmla="*/ 1521066 w 1522514"/>
                <a:gd name="connsiteY18" fmla="*/ 1045958 h 1467029"/>
                <a:gd name="connsiteX19" fmla="*/ 1507731 w 1522514"/>
                <a:gd name="connsiteY19" fmla="*/ 931658 h 1467029"/>
                <a:gd name="connsiteX20" fmla="*/ 1465821 w 1522514"/>
                <a:gd name="connsiteY20" fmla="*/ 861173 h 1467029"/>
                <a:gd name="connsiteX21" fmla="*/ 1357236 w 1522514"/>
                <a:gd name="connsiteY21" fmla="*/ 872603 h 1467029"/>
                <a:gd name="connsiteX22" fmla="*/ 1418196 w 1522514"/>
                <a:gd name="connsiteY22" fmla="*/ 802118 h 1467029"/>
                <a:gd name="connsiteX23" fmla="*/ 1475346 w 1522514"/>
                <a:gd name="connsiteY23" fmla="*/ 440168 h 1467029"/>
                <a:gd name="connsiteX24" fmla="*/ 1395336 w 1522514"/>
                <a:gd name="connsiteY24" fmla="*/ 158228 h 1467029"/>
                <a:gd name="connsiteX25" fmla="*/ 1199121 w 1522514"/>
                <a:gd name="connsiteY25" fmla="*/ 26783 h 1467029"/>
                <a:gd name="connsiteX26" fmla="*/ 1079106 w 1522514"/>
                <a:gd name="connsiteY26" fmla="*/ 59168 h 1467029"/>
                <a:gd name="connsiteX27" fmla="*/ 827646 w 1522514"/>
                <a:gd name="connsiteY27" fmla="*/ 22973 h 1467029"/>
                <a:gd name="connsiteX28" fmla="*/ 389496 w 1522514"/>
                <a:gd name="connsiteY28" fmla="*/ 24878 h 1467029"/>
                <a:gd name="connsiteX29" fmla="*/ 84696 w 1522514"/>
                <a:gd name="connsiteY29" fmla="*/ 333488 h 1467029"/>
                <a:gd name="connsiteX30" fmla="*/ 4686 w 1522514"/>
                <a:gd name="connsiteY30" fmla="*/ 621143 h 1467029"/>
                <a:gd name="connsiteX0" fmla="*/ 4686 w 1522641"/>
                <a:gd name="connsiteY0" fmla="*/ 621143 h 1467029"/>
                <a:gd name="connsiteX1" fmla="*/ 42786 w 1522641"/>
                <a:gd name="connsiteY1" fmla="*/ 788783 h 1467029"/>
                <a:gd name="connsiteX2" fmla="*/ 50406 w 1522641"/>
                <a:gd name="connsiteY2" fmla="*/ 836408 h 1467029"/>
                <a:gd name="connsiteX3" fmla="*/ 6591 w 1522641"/>
                <a:gd name="connsiteY3" fmla="*/ 845933 h 1467029"/>
                <a:gd name="connsiteX4" fmla="*/ 6591 w 1522641"/>
                <a:gd name="connsiteY4" fmla="*/ 948803 h 1467029"/>
                <a:gd name="connsiteX5" fmla="*/ 67551 w 1522641"/>
                <a:gd name="connsiteY5" fmla="*/ 1063103 h 1467029"/>
                <a:gd name="connsiteX6" fmla="*/ 111366 w 1522641"/>
                <a:gd name="connsiteY6" fmla="*/ 1101203 h 1467029"/>
                <a:gd name="connsiteX7" fmla="*/ 96126 w 1522641"/>
                <a:gd name="connsiteY7" fmla="*/ 1223123 h 1467029"/>
                <a:gd name="connsiteX8" fmla="*/ 128511 w 1522641"/>
                <a:gd name="connsiteY8" fmla="*/ 1314563 h 1467029"/>
                <a:gd name="connsiteX9" fmla="*/ 223761 w 1522641"/>
                <a:gd name="connsiteY9" fmla="*/ 1379333 h 1467029"/>
                <a:gd name="connsiteX10" fmla="*/ 406641 w 1522641"/>
                <a:gd name="connsiteY10" fmla="*/ 1436483 h 1467029"/>
                <a:gd name="connsiteX11" fmla="*/ 665721 w 1522641"/>
                <a:gd name="connsiteY11" fmla="*/ 1466963 h 1467029"/>
                <a:gd name="connsiteX12" fmla="*/ 900036 w 1522641"/>
                <a:gd name="connsiteY12" fmla="*/ 1428863 h 1467029"/>
                <a:gd name="connsiteX13" fmla="*/ 1122921 w 1522641"/>
                <a:gd name="connsiteY13" fmla="*/ 1345043 h 1467029"/>
                <a:gd name="connsiteX14" fmla="*/ 1273416 w 1522641"/>
                <a:gd name="connsiteY14" fmla="*/ 1211693 h 1467029"/>
                <a:gd name="connsiteX15" fmla="*/ 1309611 w 1522641"/>
                <a:gd name="connsiteY15" fmla="*/ 1236458 h 1467029"/>
                <a:gd name="connsiteX16" fmla="*/ 1408671 w 1522641"/>
                <a:gd name="connsiteY16" fmla="*/ 1219313 h 1467029"/>
                <a:gd name="connsiteX17" fmla="*/ 1477251 w 1522641"/>
                <a:gd name="connsiteY17" fmla="*/ 1145018 h 1467029"/>
                <a:gd name="connsiteX18" fmla="*/ 1521066 w 1522641"/>
                <a:gd name="connsiteY18" fmla="*/ 1045958 h 1467029"/>
                <a:gd name="connsiteX19" fmla="*/ 1507731 w 1522641"/>
                <a:gd name="connsiteY19" fmla="*/ 931658 h 1467029"/>
                <a:gd name="connsiteX20" fmla="*/ 1458201 w 1522641"/>
                <a:gd name="connsiteY20" fmla="*/ 864983 h 1467029"/>
                <a:gd name="connsiteX21" fmla="*/ 1357236 w 1522641"/>
                <a:gd name="connsiteY21" fmla="*/ 872603 h 1467029"/>
                <a:gd name="connsiteX22" fmla="*/ 1418196 w 1522641"/>
                <a:gd name="connsiteY22" fmla="*/ 802118 h 1467029"/>
                <a:gd name="connsiteX23" fmla="*/ 1475346 w 1522641"/>
                <a:gd name="connsiteY23" fmla="*/ 440168 h 1467029"/>
                <a:gd name="connsiteX24" fmla="*/ 1395336 w 1522641"/>
                <a:gd name="connsiteY24" fmla="*/ 158228 h 1467029"/>
                <a:gd name="connsiteX25" fmla="*/ 1199121 w 1522641"/>
                <a:gd name="connsiteY25" fmla="*/ 26783 h 1467029"/>
                <a:gd name="connsiteX26" fmla="*/ 1079106 w 1522641"/>
                <a:gd name="connsiteY26" fmla="*/ 59168 h 1467029"/>
                <a:gd name="connsiteX27" fmla="*/ 827646 w 1522641"/>
                <a:gd name="connsiteY27" fmla="*/ 22973 h 1467029"/>
                <a:gd name="connsiteX28" fmla="*/ 389496 w 1522641"/>
                <a:gd name="connsiteY28" fmla="*/ 24878 h 1467029"/>
                <a:gd name="connsiteX29" fmla="*/ 84696 w 1522641"/>
                <a:gd name="connsiteY29" fmla="*/ 333488 h 1467029"/>
                <a:gd name="connsiteX30" fmla="*/ 4686 w 1522641"/>
                <a:gd name="connsiteY30" fmla="*/ 621143 h 1467029"/>
                <a:gd name="connsiteX0" fmla="*/ 4686 w 1534839"/>
                <a:gd name="connsiteY0" fmla="*/ 621143 h 1467029"/>
                <a:gd name="connsiteX1" fmla="*/ 42786 w 1534839"/>
                <a:gd name="connsiteY1" fmla="*/ 788783 h 1467029"/>
                <a:gd name="connsiteX2" fmla="*/ 50406 w 1534839"/>
                <a:gd name="connsiteY2" fmla="*/ 836408 h 1467029"/>
                <a:gd name="connsiteX3" fmla="*/ 6591 w 1534839"/>
                <a:gd name="connsiteY3" fmla="*/ 845933 h 1467029"/>
                <a:gd name="connsiteX4" fmla="*/ 6591 w 1534839"/>
                <a:gd name="connsiteY4" fmla="*/ 948803 h 1467029"/>
                <a:gd name="connsiteX5" fmla="*/ 67551 w 1534839"/>
                <a:gd name="connsiteY5" fmla="*/ 1063103 h 1467029"/>
                <a:gd name="connsiteX6" fmla="*/ 111366 w 1534839"/>
                <a:gd name="connsiteY6" fmla="*/ 1101203 h 1467029"/>
                <a:gd name="connsiteX7" fmla="*/ 96126 w 1534839"/>
                <a:gd name="connsiteY7" fmla="*/ 1223123 h 1467029"/>
                <a:gd name="connsiteX8" fmla="*/ 128511 w 1534839"/>
                <a:gd name="connsiteY8" fmla="*/ 1314563 h 1467029"/>
                <a:gd name="connsiteX9" fmla="*/ 223761 w 1534839"/>
                <a:gd name="connsiteY9" fmla="*/ 1379333 h 1467029"/>
                <a:gd name="connsiteX10" fmla="*/ 406641 w 1534839"/>
                <a:gd name="connsiteY10" fmla="*/ 1436483 h 1467029"/>
                <a:gd name="connsiteX11" fmla="*/ 665721 w 1534839"/>
                <a:gd name="connsiteY11" fmla="*/ 1466963 h 1467029"/>
                <a:gd name="connsiteX12" fmla="*/ 900036 w 1534839"/>
                <a:gd name="connsiteY12" fmla="*/ 1428863 h 1467029"/>
                <a:gd name="connsiteX13" fmla="*/ 1122921 w 1534839"/>
                <a:gd name="connsiteY13" fmla="*/ 1345043 h 1467029"/>
                <a:gd name="connsiteX14" fmla="*/ 1273416 w 1534839"/>
                <a:gd name="connsiteY14" fmla="*/ 1211693 h 1467029"/>
                <a:gd name="connsiteX15" fmla="*/ 1309611 w 1534839"/>
                <a:gd name="connsiteY15" fmla="*/ 1236458 h 1467029"/>
                <a:gd name="connsiteX16" fmla="*/ 1408671 w 1534839"/>
                <a:gd name="connsiteY16" fmla="*/ 1219313 h 1467029"/>
                <a:gd name="connsiteX17" fmla="*/ 1477251 w 1534839"/>
                <a:gd name="connsiteY17" fmla="*/ 1145018 h 1467029"/>
                <a:gd name="connsiteX18" fmla="*/ 1521066 w 1534839"/>
                <a:gd name="connsiteY18" fmla="*/ 1045958 h 1467029"/>
                <a:gd name="connsiteX19" fmla="*/ 1530591 w 1534839"/>
                <a:gd name="connsiteY19" fmla="*/ 939278 h 1467029"/>
                <a:gd name="connsiteX20" fmla="*/ 1458201 w 1534839"/>
                <a:gd name="connsiteY20" fmla="*/ 864983 h 1467029"/>
                <a:gd name="connsiteX21" fmla="*/ 1357236 w 1534839"/>
                <a:gd name="connsiteY21" fmla="*/ 872603 h 1467029"/>
                <a:gd name="connsiteX22" fmla="*/ 1418196 w 1534839"/>
                <a:gd name="connsiteY22" fmla="*/ 802118 h 1467029"/>
                <a:gd name="connsiteX23" fmla="*/ 1475346 w 1534839"/>
                <a:gd name="connsiteY23" fmla="*/ 440168 h 1467029"/>
                <a:gd name="connsiteX24" fmla="*/ 1395336 w 1534839"/>
                <a:gd name="connsiteY24" fmla="*/ 158228 h 1467029"/>
                <a:gd name="connsiteX25" fmla="*/ 1199121 w 1534839"/>
                <a:gd name="connsiteY25" fmla="*/ 26783 h 1467029"/>
                <a:gd name="connsiteX26" fmla="*/ 1079106 w 1534839"/>
                <a:gd name="connsiteY26" fmla="*/ 59168 h 1467029"/>
                <a:gd name="connsiteX27" fmla="*/ 827646 w 1534839"/>
                <a:gd name="connsiteY27" fmla="*/ 22973 h 1467029"/>
                <a:gd name="connsiteX28" fmla="*/ 389496 w 1534839"/>
                <a:gd name="connsiteY28" fmla="*/ 24878 h 1467029"/>
                <a:gd name="connsiteX29" fmla="*/ 84696 w 1534839"/>
                <a:gd name="connsiteY29" fmla="*/ 333488 h 1467029"/>
                <a:gd name="connsiteX30" fmla="*/ 4686 w 1534839"/>
                <a:gd name="connsiteY30" fmla="*/ 621143 h 1467029"/>
                <a:gd name="connsiteX0" fmla="*/ 4686 w 1541892"/>
                <a:gd name="connsiteY0" fmla="*/ 621143 h 1467029"/>
                <a:gd name="connsiteX1" fmla="*/ 42786 w 1541892"/>
                <a:gd name="connsiteY1" fmla="*/ 788783 h 1467029"/>
                <a:gd name="connsiteX2" fmla="*/ 50406 w 1541892"/>
                <a:gd name="connsiteY2" fmla="*/ 836408 h 1467029"/>
                <a:gd name="connsiteX3" fmla="*/ 6591 w 1541892"/>
                <a:gd name="connsiteY3" fmla="*/ 845933 h 1467029"/>
                <a:gd name="connsiteX4" fmla="*/ 6591 w 1541892"/>
                <a:gd name="connsiteY4" fmla="*/ 948803 h 1467029"/>
                <a:gd name="connsiteX5" fmla="*/ 67551 w 1541892"/>
                <a:gd name="connsiteY5" fmla="*/ 1063103 h 1467029"/>
                <a:gd name="connsiteX6" fmla="*/ 111366 w 1541892"/>
                <a:gd name="connsiteY6" fmla="*/ 1101203 h 1467029"/>
                <a:gd name="connsiteX7" fmla="*/ 96126 w 1541892"/>
                <a:gd name="connsiteY7" fmla="*/ 1223123 h 1467029"/>
                <a:gd name="connsiteX8" fmla="*/ 128511 w 1541892"/>
                <a:gd name="connsiteY8" fmla="*/ 1314563 h 1467029"/>
                <a:gd name="connsiteX9" fmla="*/ 223761 w 1541892"/>
                <a:gd name="connsiteY9" fmla="*/ 1379333 h 1467029"/>
                <a:gd name="connsiteX10" fmla="*/ 406641 w 1541892"/>
                <a:gd name="connsiteY10" fmla="*/ 1436483 h 1467029"/>
                <a:gd name="connsiteX11" fmla="*/ 665721 w 1541892"/>
                <a:gd name="connsiteY11" fmla="*/ 1466963 h 1467029"/>
                <a:gd name="connsiteX12" fmla="*/ 900036 w 1541892"/>
                <a:gd name="connsiteY12" fmla="*/ 1428863 h 1467029"/>
                <a:gd name="connsiteX13" fmla="*/ 1122921 w 1541892"/>
                <a:gd name="connsiteY13" fmla="*/ 1345043 h 1467029"/>
                <a:gd name="connsiteX14" fmla="*/ 1273416 w 1541892"/>
                <a:gd name="connsiteY14" fmla="*/ 1211693 h 1467029"/>
                <a:gd name="connsiteX15" fmla="*/ 1309611 w 1541892"/>
                <a:gd name="connsiteY15" fmla="*/ 1236458 h 1467029"/>
                <a:gd name="connsiteX16" fmla="*/ 1408671 w 1541892"/>
                <a:gd name="connsiteY16" fmla="*/ 1219313 h 1467029"/>
                <a:gd name="connsiteX17" fmla="*/ 1477251 w 1541892"/>
                <a:gd name="connsiteY17" fmla="*/ 1145018 h 1467029"/>
                <a:gd name="connsiteX18" fmla="*/ 1536306 w 1541892"/>
                <a:gd name="connsiteY18" fmla="*/ 1047863 h 1467029"/>
                <a:gd name="connsiteX19" fmla="*/ 1530591 w 1541892"/>
                <a:gd name="connsiteY19" fmla="*/ 939278 h 1467029"/>
                <a:gd name="connsiteX20" fmla="*/ 1458201 w 1541892"/>
                <a:gd name="connsiteY20" fmla="*/ 864983 h 1467029"/>
                <a:gd name="connsiteX21" fmla="*/ 1357236 w 1541892"/>
                <a:gd name="connsiteY21" fmla="*/ 872603 h 1467029"/>
                <a:gd name="connsiteX22" fmla="*/ 1418196 w 1541892"/>
                <a:gd name="connsiteY22" fmla="*/ 802118 h 1467029"/>
                <a:gd name="connsiteX23" fmla="*/ 1475346 w 1541892"/>
                <a:gd name="connsiteY23" fmla="*/ 440168 h 1467029"/>
                <a:gd name="connsiteX24" fmla="*/ 1395336 w 1541892"/>
                <a:gd name="connsiteY24" fmla="*/ 158228 h 1467029"/>
                <a:gd name="connsiteX25" fmla="*/ 1199121 w 1541892"/>
                <a:gd name="connsiteY25" fmla="*/ 26783 h 1467029"/>
                <a:gd name="connsiteX26" fmla="*/ 1079106 w 1541892"/>
                <a:gd name="connsiteY26" fmla="*/ 59168 h 1467029"/>
                <a:gd name="connsiteX27" fmla="*/ 827646 w 1541892"/>
                <a:gd name="connsiteY27" fmla="*/ 22973 h 1467029"/>
                <a:gd name="connsiteX28" fmla="*/ 389496 w 1541892"/>
                <a:gd name="connsiteY28" fmla="*/ 24878 h 1467029"/>
                <a:gd name="connsiteX29" fmla="*/ 84696 w 1541892"/>
                <a:gd name="connsiteY29" fmla="*/ 333488 h 1467029"/>
                <a:gd name="connsiteX30" fmla="*/ 4686 w 1541892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57236 w 1542707"/>
                <a:gd name="connsiteY21" fmla="*/ 872603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93431 w 1542707"/>
                <a:gd name="connsiteY21" fmla="*/ 866888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93431 w 1542707"/>
                <a:gd name="connsiteY21" fmla="*/ 866888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93431 w 1542707"/>
                <a:gd name="connsiteY21" fmla="*/ 866888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3864 w 1541885"/>
                <a:gd name="connsiteY0" fmla="*/ 621143 h 1467029"/>
                <a:gd name="connsiteX1" fmla="*/ 41964 w 1541885"/>
                <a:gd name="connsiteY1" fmla="*/ 788783 h 1467029"/>
                <a:gd name="connsiteX2" fmla="*/ 34344 w 1541885"/>
                <a:gd name="connsiteY2" fmla="*/ 828788 h 1467029"/>
                <a:gd name="connsiteX3" fmla="*/ 5769 w 1541885"/>
                <a:gd name="connsiteY3" fmla="*/ 845933 h 1467029"/>
                <a:gd name="connsiteX4" fmla="*/ 5769 w 1541885"/>
                <a:gd name="connsiteY4" fmla="*/ 948803 h 1467029"/>
                <a:gd name="connsiteX5" fmla="*/ 66729 w 1541885"/>
                <a:gd name="connsiteY5" fmla="*/ 1063103 h 1467029"/>
                <a:gd name="connsiteX6" fmla="*/ 110544 w 1541885"/>
                <a:gd name="connsiteY6" fmla="*/ 1101203 h 1467029"/>
                <a:gd name="connsiteX7" fmla="*/ 95304 w 1541885"/>
                <a:gd name="connsiteY7" fmla="*/ 1223123 h 1467029"/>
                <a:gd name="connsiteX8" fmla="*/ 127689 w 1541885"/>
                <a:gd name="connsiteY8" fmla="*/ 1314563 h 1467029"/>
                <a:gd name="connsiteX9" fmla="*/ 222939 w 1541885"/>
                <a:gd name="connsiteY9" fmla="*/ 1379333 h 1467029"/>
                <a:gd name="connsiteX10" fmla="*/ 405819 w 1541885"/>
                <a:gd name="connsiteY10" fmla="*/ 1436483 h 1467029"/>
                <a:gd name="connsiteX11" fmla="*/ 664899 w 1541885"/>
                <a:gd name="connsiteY11" fmla="*/ 1466963 h 1467029"/>
                <a:gd name="connsiteX12" fmla="*/ 899214 w 1541885"/>
                <a:gd name="connsiteY12" fmla="*/ 1428863 h 1467029"/>
                <a:gd name="connsiteX13" fmla="*/ 1122099 w 1541885"/>
                <a:gd name="connsiteY13" fmla="*/ 1345043 h 1467029"/>
                <a:gd name="connsiteX14" fmla="*/ 1272594 w 1541885"/>
                <a:gd name="connsiteY14" fmla="*/ 1211693 h 1467029"/>
                <a:gd name="connsiteX15" fmla="*/ 1308789 w 1541885"/>
                <a:gd name="connsiteY15" fmla="*/ 1236458 h 1467029"/>
                <a:gd name="connsiteX16" fmla="*/ 1407849 w 1541885"/>
                <a:gd name="connsiteY16" fmla="*/ 1219313 h 1467029"/>
                <a:gd name="connsiteX17" fmla="*/ 1476429 w 1541885"/>
                <a:gd name="connsiteY17" fmla="*/ 1145018 h 1467029"/>
                <a:gd name="connsiteX18" fmla="*/ 1535484 w 1541885"/>
                <a:gd name="connsiteY18" fmla="*/ 1047863 h 1467029"/>
                <a:gd name="connsiteX19" fmla="*/ 1529769 w 1541885"/>
                <a:gd name="connsiteY19" fmla="*/ 939278 h 1467029"/>
                <a:gd name="connsiteX20" fmla="*/ 1457379 w 1541885"/>
                <a:gd name="connsiteY20" fmla="*/ 864983 h 1467029"/>
                <a:gd name="connsiteX21" fmla="*/ 1392609 w 1541885"/>
                <a:gd name="connsiteY21" fmla="*/ 866888 h 1467029"/>
                <a:gd name="connsiteX22" fmla="*/ 1417374 w 1541885"/>
                <a:gd name="connsiteY22" fmla="*/ 802118 h 1467029"/>
                <a:gd name="connsiteX23" fmla="*/ 1474524 w 1541885"/>
                <a:gd name="connsiteY23" fmla="*/ 440168 h 1467029"/>
                <a:gd name="connsiteX24" fmla="*/ 1394514 w 1541885"/>
                <a:gd name="connsiteY24" fmla="*/ 158228 h 1467029"/>
                <a:gd name="connsiteX25" fmla="*/ 1198299 w 1541885"/>
                <a:gd name="connsiteY25" fmla="*/ 26783 h 1467029"/>
                <a:gd name="connsiteX26" fmla="*/ 1078284 w 1541885"/>
                <a:gd name="connsiteY26" fmla="*/ 59168 h 1467029"/>
                <a:gd name="connsiteX27" fmla="*/ 826824 w 1541885"/>
                <a:gd name="connsiteY27" fmla="*/ 22973 h 1467029"/>
                <a:gd name="connsiteX28" fmla="*/ 388674 w 1541885"/>
                <a:gd name="connsiteY28" fmla="*/ 24878 h 1467029"/>
                <a:gd name="connsiteX29" fmla="*/ 83874 w 1541885"/>
                <a:gd name="connsiteY29" fmla="*/ 333488 h 1467029"/>
                <a:gd name="connsiteX30" fmla="*/ 3864 w 1541885"/>
                <a:gd name="connsiteY30" fmla="*/ 621143 h 1467029"/>
                <a:gd name="connsiteX0" fmla="*/ 3864 w 1541885"/>
                <a:gd name="connsiteY0" fmla="*/ 619055 h 1464941"/>
                <a:gd name="connsiteX1" fmla="*/ 41964 w 1541885"/>
                <a:gd name="connsiteY1" fmla="*/ 786695 h 1464941"/>
                <a:gd name="connsiteX2" fmla="*/ 34344 w 1541885"/>
                <a:gd name="connsiteY2" fmla="*/ 826700 h 1464941"/>
                <a:gd name="connsiteX3" fmla="*/ 5769 w 1541885"/>
                <a:gd name="connsiteY3" fmla="*/ 843845 h 1464941"/>
                <a:gd name="connsiteX4" fmla="*/ 5769 w 1541885"/>
                <a:gd name="connsiteY4" fmla="*/ 946715 h 1464941"/>
                <a:gd name="connsiteX5" fmla="*/ 66729 w 1541885"/>
                <a:gd name="connsiteY5" fmla="*/ 1061015 h 1464941"/>
                <a:gd name="connsiteX6" fmla="*/ 110544 w 1541885"/>
                <a:gd name="connsiteY6" fmla="*/ 1099115 h 1464941"/>
                <a:gd name="connsiteX7" fmla="*/ 95304 w 1541885"/>
                <a:gd name="connsiteY7" fmla="*/ 1221035 h 1464941"/>
                <a:gd name="connsiteX8" fmla="*/ 127689 w 1541885"/>
                <a:gd name="connsiteY8" fmla="*/ 1312475 h 1464941"/>
                <a:gd name="connsiteX9" fmla="*/ 222939 w 1541885"/>
                <a:gd name="connsiteY9" fmla="*/ 1377245 h 1464941"/>
                <a:gd name="connsiteX10" fmla="*/ 405819 w 1541885"/>
                <a:gd name="connsiteY10" fmla="*/ 1434395 h 1464941"/>
                <a:gd name="connsiteX11" fmla="*/ 664899 w 1541885"/>
                <a:gd name="connsiteY11" fmla="*/ 1464875 h 1464941"/>
                <a:gd name="connsiteX12" fmla="*/ 899214 w 1541885"/>
                <a:gd name="connsiteY12" fmla="*/ 1426775 h 1464941"/>
                <a:gd name="connsiteX13" fmla="*/ 1122099 w 1541885"/>
                <a:gd name="connsiteY13" fmla="*/ 1342955 h 1464941"/>
                <a:gd name="connsiteX14" fmla="*/ 1272594 w 1541885"/>
                <a:gd name="connsiteY14" fmla="*/ 1209605 h 1464941"/>
                <a:gd name="connsiteX15" fmla="*/ 1308789 w 1541885"/>
                <a:gd name="connsiteY15" fmla="*/ 1234370 h 1464941"/>
                <a:gd name="connsiteX16" fmla="*/ 1407849 w 1541885"/>
                <a:gd name="connsiteY16" fmla="*/ 1217225 h 1464941"/>
                <a:gd name="connsiteX17" fmla="*/ 1476429 w 1541885"/>
                <a:gd name="connsiteY17" fmla="*/ 1142930 h 1464941"/>
                <a:gd name="connsiteX18" fmla="*/ 1535484 w 1541885"/>
                <a:gd name="connsiteY18" fmla="*/ 1045775 h 1464941"/>
                <a:gd name="connsiteX19" fmla="*/ 1529769 w 1541885"/>
                <a:gd name="connsiteY19" fmla="*/ 937190 h 1464941"/>
                <a:gd name="connsiteX20" fmla="*/ 1457379 w 1541885"/>
                <a:gd name="connsiteY20" fmla="*/ 862895 h 1464941"/>
                <a:gd name="connsiteX21" fmla="*/ 1392609 w 1541885"/>
                <a:gd name="connsiteY21" fmla="*/ 864800 h 1464941"/>
                <a:gd name="connsiteX22" fmla="*/ 1417374 w 1541885"/>
                <a:gd name="connsiteY22" fmla="*/ 800030 h 1464941"/>
                <a:gd name="connsiteX23" fmla="*/ 1474524 w 1541885"/>
                <a:gd name="connsiteY23" fmla="*/ 438080 h 1464941"/>
                <a:gd name="connsiteX24" fmla="*/ 1394514 w 1541885"/>
                <a:gd name="connsiteY24" fmla="*/ 156140 h 1464941"/>
                <a:gd name="connsiteX25" fmla="*/ 1198299 w 1541885"/>
                <a:gd name="connsiteY25" fmla="*/ 24695 h 1464941"/>
                <a:gd name="connsiteX26" fmla="*/ 1051614 w 1541885"/>
                <a:gd name="connsiteY26" fmla="*/ 3740 h 1464941"/>
                <a:gd name="connsiteX27" fmla="*/ 826824 w 1541885"/>
                <a:gd name="connsiteY27" fmla="*/ 20885 h 1464941"/>
                <a:gd name="connsiteX28" fmla="*/ 388674 w 1541885"/>
                <a:gd name="connsiteY28" fmla="*/ 22790 h 1464941"/>
                <a:gd name="connsiteX29" fmla="*/ 83874 w 1541885"/>
                <a:gd name="connsiteY29" fmla="*/ 331400 h 1464941"/>
                <a:gd name="connsiteX30" fmla="*/ 3864 w 1541885"/>
                <a:gd name="connsiteY30" fmla="*/ 619055 h 1464941"/>
                <a:gd name="connsiteX0" fmla="*/ 3864 w 1541885"/>
                <a:gd name="connsiteY0" fmla="*/ 646071 h 1491957"/>
                <a:gd name="connsiteX1" fmla="*/ 41964 w 1541885"/>
                <a:gd name="connsiteY1" fmla="*/ 813711 h 1491957"/>
                <a:gd name="connsiteX2" fmla="*/ 34344 w 1541885"/>
                <a:gd name="connsiteY2" fmla="*/ 853716 h 1491957"/>
                <a:gd name="connsiteX3" fmla="*/ 5769 w 1541885"/>
                <a:gd name="connsiteY3" fmla="*/ 870861 h 1491957"/>
                <a:gd name="connsiteX4" fmla="*/ 5769 w 1541885"/>
                <a:gd name="connsiteY4" fmla="*/ 973731 h 1491957"/>
                <a:gd name="connsiteX5" fmla="*/ 66729 w 1541885"/>
                <a:gd name="connsiteY5" fmla="*/ 1088031 h 1491957"/>
                <a:gd name="connsiteX6" fmla="*/ 110544 w 1541885"/>
                <a:gd name="connsiteY6" fmla="*/ 1126131 h 1491957"/>
                <a:gd name="connsiteX7" fmla="*/ 95304 w 1541885"/>
                <a:gd name="connsiteY7" fmla="*/ 1248051 h 1491957"/>
                <a:gd name="connsiteX8" fmla="*/ 127689 w 1541885"/>
                <a:gd name="connsiteY8" fmla="*/ 1339491 h 1491957"/>
                <a:gd name="connsiteX9" fmla="*/ 222939 w 1541885"/>
                <a:gd name="connsiteY9" fmla="*/ 1404261 h 1491957"/>
                <a:gd name="connsiteX10" fmla="*/ 405819 w 1541885"/>
                <a:gd name="connsiteY10" fmla="*/ 1461411 h 1491957"/>
                <a:gd name="connsiteX11" fmla="*/ 664899 w 1541885"/>
                <a:gd name="connsiteY11" fmla="*/ 1491891 h 1491957"/>
                <a:gd name="connsiteX12" fmla="*/ 899214 w 1541885"/>
                <a:gd name="connsiteY12" fmla="*/ 1453791 h 1491957"/>
                <a:gd name="connsiteX13" fmla="*/ 1122099 w 1541885"/>
                <a:gd name="connsiteY13" fmla="*/ 1369971 h 1491957"/>
                <a:gd name="connsiteX14" fmla="*/ 1272594 w 1541885"/>
                <a:gd name="connsiteY14" fmla="*/ 1236621 h 1491957"/>
                <a:gd name="connsiteX15" fmla="*/ 1308789 w 1541885"/>
                <a:gd name="connsiteY15" fmla="*/ 1261386 h 1491957"/>
                <a:gd name="connsiteX16" fmla="*/ 1407849 w 1541885"/>
                <a:gd name="connsiteY16" fmla="*/ 1244241 h 1491957"/>
                <a:gd name="connsiteX17" fmla="*/ 1476429 w 1541885"/>
                <a:gd name="connsiteY17" fmla="*/ 1169946 h 1491957"/>
                <a:gd name="connsiteX18" fmla="*/ 1535484 w 1541885"/>
                <a:gd name="connsiteY18" fmla="*/ 1072791 h 1491957"/>
                <a:gd name="connsiteX19" fmla="*/ 1529769 w 1541885"/>
                <a:gd name="connsiteY19" fmla="*/ 964206 h 1491957"/>
                <a:gd name="connsiteX20" fmla="*/ 1457379 w 1541885"/>
                <a:gd name="connsiteY20" fmla="*/ 889911 h 1491957"/>
                <a:gd name="connsiteX21" fmla="*/ 1392609 w 1541885"/>
                <a:gd name="connsiteY21" fmla="*/ 891816 h 1491957"/>
                <a:gd name="connsiteX22" fmla="*/ 1417374 w 1541885"/>
                <a:gd name="connsiteY22" fmla="*/ 827046 h 1491957"/>
                <a:gd name="connsiteX23" fmla="*/ 1474524 w 1541885"/>
                <a:gd name="connsiteY23" fmla="*/ 465096 h 1491957"/>
                <a:gd name="connsiteX24" fmla="*/ 1394514 w 1541885"/>
                <a:gd name="connsiteY24" fmla="*/ 183156 h 1491957"/>
                <a:gd name="connsiteX25" fmla="*/ 1198299 w 1541885"/>
                <a:gd name="connsiteY25" fmla="*/ 51711 h 1491957"/>
                <a:gd name="connsiteX26" fmla="*/ 1051614 w 1541885"/>
                <a:gd name="connsiteY26" fmla="*/ 30756 h 1491957"/>
                <a:gd name="connsiteX27" fmla="*/ 819204 w 1541885"/>
                <a:gd name="connsiteY27" fmla="*/ 276 h 1491957"/>
                <a:gd name="connsiteX28" fmla="*/ 388674 w 1541885"/>
                <a:gd name="connsiteY28" fmla="*/ 49806 h 1491957"/>
                <a:gd name="connsiteX29" fmla="*/ 83874 w 1541885"/>
                <a:gd name="connsiteY29" fmla="*/ 358416 h 1491957"/>
                <a:gd name="connsiteX30" fmla="*/ 3864 w 1541885"/>
                <a:gd name="connsiteY30" fmla="*/ 646071 h 1491957"/>
                <a:gd name="connsiteX0" fmla="*/ 3864 w 1541885"/>
                <a:gd name="connsiteY0" fmla="*/ 646616 h 1492502"/>
                <a:gd name="connsiteX1" fmla="*/ 41964 w 1541885"/>
                <a:gd name="connsiteY1" fmla="*/ 814256 h 1492502"/>
                <a:gd name="connsiteX2" fmla="*/ 34344 w 1541885"/>
                <a:gd name="connsiteY2" fmla="*/ 854261 h 1492502"/>
                <a:gd name="connsiteX3" fmla="*/ 5769 w 1541885"/>
                <a:gd name="connsiteY3" fmla="*/ 871406 h 1492502"/>
                <a:gd name="connsiteX4" fmla="*/ 5769 w 1541885"/>
                <a:gd name="connsiteY4" fmla="*/ 974276 h 1492502"/>
                <a:gd name="connsiteX5" fmla="*/ 66729 w 1541885"/>
                <a:gd name="connsiteY5" fmla="*/ 1088576 h 1492502"/>
                <a:gd name="connsiteX6" fmla="*/ 110544 w 1541885"/>
                <a:gd name="connsiteY6" fmla="*/ 1126676 h 1492502"/>
                <a:gd name="connsiteX7" fmla="*/ 95304 w 1541885"/>
                <a:gd name="connsiteY7" fmla="*/ 1248596 h 1492502"/>
                <a:gd name="connsiteX8" fmla="*/ 127689 w 1541885"/>
                <a:gd name="connsiteY8" fmla="*/ 1340036 h 1492502"/>
                <a:gd name="connsiteX9" fmla="*/ 222939 w 1541885"/>
                <a:gd name="connsiteY9" fmla="*/ 1404806 h 1492502"/>
                <a:gd name="connsiteX10" fmla="*/ 405819 w 1541885"/>
                <a:gd name="connsiteY10" fmla="*/ 1461956 h 1492502"/>
                <a:gd name="connsiteX11" fmla="*/ 664899 w 1541885"/>
                <a:gd name="connsiteY11" fmla="*/ 1492436 h 1492502"/>
                <a:gd name="connsiteX12" fmla="*/ 899214 w 1541885"/>
                <a:gd name="connsiteY12" fmla="*/ 1454336 h 1492502"/>
                <a:gd name="connsiteX13" fmla="*/ 1122099 w 1541885"/>
                <a:gd name="connsiteY13" fmla="*/ 1370516 h 1492502"/>
                <a:gd name="connsiteX14" fmla="*/ 1272594 w 1541885"/>
                <a:gd name="connsiteY14" fmla="*/ 1237166 h 1492502"/>
                <a:gd name="connsiteX15" fmla="*/ 1308789 w 1541885"/>
                <a:gd name="connsiteY15" fmla="*/ 1261931 h 1492502"/>
                <a:gd name="connsiteX16" fmla="*/ 1407849 w 1541885"/>
                <a:gd name="connsiteY16" fmla="*/ 1244786 h 1492502"/>
                <a:gd name="connsiteX17" fmla="*/ 1476429 w 1541885"/>
                <a:gd name="connsiteY17" fmla="*/ 1170491 h 1492502"/>
                <a:gd name="connsiteX18" fmla="*/ 1535484 w 1541885"/>
                <a:gd name="connsiteY18" fmla="*/ 1073336 h 1492502"/>
                <a:gd name="connsiteX19" fmla="*/ 1529769 w 1541885"/>
                <a:gd name="connsiteY19" fmla="*/ 964751 h 1492502"/>
                <a:gd name="connsiteX20" fmla="*/ 1457379 w 1541885"/>
                <a:gd name="connsiteY20" fmla="*/ 890456 h 1492502"/>
                <a:gd name="connsiteX21" fmla="*/ 1392609 w 1541885"/>
                <a:gd name="connsiteY21" fmla="*/ 892361 h 1492502"/>
                <a:gd name="connsiteX22" fmla="*/ 1417374 w 1541885"/>
                <a:gd name="connsiteY22" fmla="*/ 827591 h 1492502"/>
                <a:gd name="connsiteX23" fmla="*/ 1474524 w 1541885"/>
                <a:gd name="connsiteY23" fmla="*/ 465641 h 1492502"/>
                <a:gd name="connsiteX24" fmla="*/ 1394514 w 1541885"/>
                <a:gd name="connsiteY24" fmla="*/ 183701 h 1492502"/>
                <a:gd name="connsiteX25" fmla="*/ 1198299 w 1541885"/>
                <a:gd name="connsiteY25" fmla="*/ 52256 h 1492502"/>
                <a:gd name="connsiteX26" fmla="*/ 1051614 w 1541885"/>
                <a:gd name="connsiteY26" fmla="*/ 21776 h 1492502"/>
                <a:gd name="connsiteX27" fmla="*/ 819204 w 1541885"/>
                <a:gd name="connsiteY27" fmla="*/ 821 h 1492502"/>
                <a:gd name="connsiteX28" fmla="*/ 388674 w 1541885"/>
                <a:gd name="connsiteY28" fmla="*/ 50351 h 1492502"/>
                <a:gd name="connsiteX29" fmla="*/ 83874 w 1541885"/>
                <a:gd name="connsiteY29" fmla="*/ 358961 h 1492502"/>
                <a:gd name="connsiteX30" fmla="*/ 3864 w 1541885"/>
                <a:gd name="connsiteY30" fmla="*/ 646616 h 1492502"/>
                <a:gd name="connsiteX0" fmla="*/ 3864 w 1541885"/>
                <a:gd name="connsiteY0" fmla="*/ 647250 h 1493136"/>
                <a:gd name="connsiteX1" fmla="*/ 41964 w 1541885"/>
                <a:gd name="connsiteY1" fmla="*/ 814890 h 1493136"/>
                <a:gd name="connsiteX2" fmla="*/ 34344 w 1541885"/>
                <a:gd name="connsiteY2" fmla="*/ 854895 h 1493136"/>
                <a:gd name="connsiteX3" fmla="*/ 5769 w 1541885"/>
                <a:gd name="connsiteY3" fmla="*/ 872040 h 1493136"/>
                <a:gd name="connsiteX4" fmla="*/ 5769 w 1541885"/>
                <a:gd name="connsiteY4" fmla="*/ 974910 h 1493136"/>
                <a:gd name="connsiteX5" fmla="*/ 66729 w 1541885"/>
                <a:gd name="connsiteY5" fmla="*/ 1089210 h 1493136"/>
                <a:gd name="connsiteX6" fmla="*/ 110544 w 1541885"/>
                <a:gd name="connsiteY6" fmla="*/ 1127310 h 1493136"/>
                <a:gd name="connsiteX7" fmla="*/ 95304 w 1541885"/>
                <a:gd name="connsiteY7" fmla="*/ 1249230 h 1493136"/>
                <a:gd name="connsiteX8" fmla="*/ 127689 w 1541885"/>
                <a:gd name="connsiteY8" fmla="*/ 1340670 h 1493136"/>
                <a:gd name="connsiteX9" fmla="*/ 222939 w 1541885"/>
                <a:gd name="connsiteY9" fmla="*/ 1405440 h 1493136"/>
                <a:gd name="connsiteX10" fmla="*/ 405819 w 1541885"/>
                <a:gd name="connsiteY10" fmla="*/ 1462590 h 1493136"/>
                <a:gd name="connsiteX11" fmla="*/ 664899 w 1541885"/>
                <a:gd name="connsiteY11" fmla="*/ 1493070 h 1493136"/>
                <a:gd name="connsiteX12" fmla="*/ 899214 w 1541885"/>
                <a:gd name="connsiteY12" fmla="*/ 1454970 h 1493136"/>
                <a:gd name="connsiteX13" fmla="*/ 1122099 w 1541885"/>
                <a:gd name="connsiteY13" fmla="*/ 1371150 h 1493136"/>
                <a:gd name="connsiteX14" fmla="*/ 1272594 w 1541885"/>
                <a:gd name="connsiteY14" fmla="*/ 1237800 h 1493136"/>
                <a:gd name="connsiteX15" fmla="*/ 1308789 w 1541885"/>
                <a:gd name="connsiteY15" fmla="*/ 1262565 h 1493136"/>
                <a:gd name="connsiteX16" fmla="*/ 1407849 w 1541885"/>
                <a:gd name="connsiteY16" fmla="*/ 1245420 h 1493136"/>
                <a:gd name="connsiteX17" fmla="*/ 1476429 w 1541885"/>
                <a:gd name="connsiteY17" fmla="*/ 1171125 h 1493136"/>
                <a:gd name="connsiteX18" fmla="*/ 1535484 w 1541885"/>
                <a:gd name="connsiteY18" fmla="*/ 1073970 h 1493136"/>
                <a:gd name="connsiteX19" fmla="*/ 1529769 w 1541885"/>
                <a:gd name="connsiteY19" fmla="*/ 965385 h 1493136"/>
                <a:gd name="connsiteX20" fmla="*/ 1457379 w 1541885"/>
                <a:gd name="connsiteY20" fmla="*/ 891090 h 1493136"/>
                <a:gd name="connsiteX21" fmla="*/ 1392609 w 1541885"/>
                <a:gd name="connsiteY21" fmla="*/ 892995 h 1493136"/>
                <a:gd name="connsiteX22" fmla="*/ 1417374 w 1541885"/>
                <a:gd name="connsiteY22" fmla="*/ 828225 h 1493136"/>
                <a:gd name="connsiteX23" fmla="*/ 1474524 w 1541885"/>
                <a:gd name="connsiteY23" fmla="*/ 466275 h 1493136"/>
                <a:gd name="connsiteX24" fmla="*/ 1394514 w 1541885"/>
                <a:gd name="connsiteY24" fmla="*/ 184335 h 1493136"/>
                <a:gd name="connsiteX25" fmla="*/ 1198299 w 1541885"/>
                <a:gd name="connsiteY25" fmla="*/ 52890 h 1493136"/>
                <a:gd name="connsiteX26" fmla="*/ 1055424 w 1541885"/>
                <a:gd name="connsiteY26" fmla="*/ 16695 h 1493136"/>
                <a:gd name="connsiteX27" fmla="*/ 819204 w 1541885"/>
                <a:gd name="connsiteY27" fmla="*/ 1455 h 1493136"/>
                <a:gd name="connsiteX28" fmla="*/ 388674 w 1541885"/>
                <a:gd name="connsiteY28" fmla="*/ 50985 h 1493136"/>
                <a:gd name="connsiteX29" fmla="*/ 83874 w 1541885"/>
                <a:gd name="connsiteY29" fmla="*/ 359595 h 1493136"/>
                <a:gd name="connsiteX30" fmla="*/ 3864 w 1541885"/>
                <a:gd name="connsiteY30" fmla="*/ 647250 h 1493136"/>
                <a:gd name="connsiteX0" fmla="*/ 3864 w 1541885"/>
                <a:gd name="connsiteY0" fmla="*/ 647354 h 1493240"/>
                <a:gd name="connsiteX1" fmla="*/ 41964 w 1541885"/>
                <a:gd name="connsiteY1" fmla="*/ 814994 h 1493240"/>
                <a:gd name="connsiteX2" fmla="*/ 34344 w 1541885"/>
                <a:gd name="connsiteY2" fmla="*/ 854999 h 1493240"/>
                <a:gd name="connsiteX3" fmla="*/ 5769 w 1541885"/>
                <a:gd name="connsiteY3" fmla="*/ 872144 h 1493240"/>
                <a:gd name="connsiteX4" fmla="*/ 5769 w 1541885"/>
                <a:gd name="connsiteY4" fmla="*/ 975014 h 1493240"/>
                <a:gd name="connsiteX5" fmla="*/ 66729 w 1541885"/>
                <a:gd name="connsiteY5" fmla="*/ 1089314 h 1493240"/>
                <a:gd name="connsiteX6" fmla="*/ 110544 w 1541885"/>
                <a:gd name="connsiteY6" fmla="*/ 1127414 h 1493240"/>
                <a:gd name="connsiteX7" fmla="*/ 95304 w 1541885"/>
                <a:gd name="connsiteY7" fmla="*/ 1249334 h 1493240"/>
                <a:gd name="connsiteX8" fmla="*/ 127689 w 1541885"/>
                <a:gd name="connsiteY8" fmla="*/ 1340774 h 1493240"/>
                <a:gd name="connsiteX9" fmla="*/ 222939 w 1541885"/>
                <a:gd name="connsiteY9" fmla="*/ 1405544 h 1493240"/>
                <a:gd name="connsiteX10" fmla="*/ 405819 w 1541885"/>
                <a:gd name="connsiteY10" fmla="*/ 1462694 h 1493240"/>
                <a:gd name="connsiteX11" fmla="*/ 664899 w 1541885"/>
                <a:gd name="connsiteY11" fmla="*/ 1493174 h 1493240"/>
                <a:gd name="connsiteX12" fmla="*/ 899214 w 1541885"/>
                <a:gd name="connsiteY12" fmla="*/ 1455074 h 1493240"/>
                <a:gd name="connsiteX13" fmla="*/ 1122099 w 1541885"/>
                <a:gd name="connsiteY13" fmla="*/ 1371254 h 1493240"/>
                <a:gd name="connsiteX14" fmla="*/ 1272594 w 1541885"/>
                <a:gd name="connsiteY14" fmla="*/ 1237904 h 1493240"/>
                <a:gd name="connsiteX15" fmla="*/ 1308789 w 1541885"/>
                <a:gd name="connsiteY15" fmla="*/ 1262669 h 1493240"/>
                <a:gd name="connsiteX16" fmla="*/ 1407849 w 1541885"/>
                <a:gd name="connsiteY16" fmla="*/ 1245524 h 1493240"/>
                <a:gd name="connsiteX17" fmla="*/ 1476429 w 1541885"/>
                <a:gd name="connsiteY17" fmla="*/ 1171229 h 1493240"/>
                <a:gd name="connsiteX18" fmla="*/ 1535484 w 1541885"/>
                <a:gd name="connsiteY18" fmla="*/ 1074074 h 1493240"/>
                <a:gd name="connsiteX19" fmla="*/ 1529769 w 1541885"/>
                <a:gd name="connsiteY19" fmla="*/ 965489 h 1493240"/>
                <a:gd name="connsiteX20" fmla="*/ 1457379 w 1541885"/>
                <a:gd name="connsiteY20" fmla="*/ 891194 h 1493240"/>
                <a:gd name="connsiteX21" fmla="*/ 1392609 w 1541885"/>
                <a:gd name="connsiteY21" fmla="*/ 893099 h 1493240"/>
                <a:gd name="connsiteX22" fmla="*/ 1417374 w 1541885"/>
                <a:gd name="connsiteY22" fmla="*/ 828329 h 1493240"/>
                <a:gd name="connsiteX23" fmla="*/ 1474524 w 1541885"/>
                <a:gd name="connsiteY23" fmla="*/ 466379 h 1493240"/>
                <a:gd name="connsiteX24" fmla="*/ 1394514 w 1541885"/>
                <a:gd name="connsiteY24" fmla="*/ 184439 h 1493240"/>
                <a:gd name="connsiteX25" fmla="*/ 1234494 w 1541885"/>
                <a:gd name="connsiteY25" fmla="*/ 60614 h 1493240"/>
                <a:gd name="connsiteX26" fmla="*/ 1055424 w 1541885"/>
                <a:gd name="connsiteY26" fmla="*/ 16799 h 1493240"/>
                <a:gd name="connsiteX27" fmla="*/ 819204 w 1541885"/>
                <a:gd name="connsiteY27" fmla="*/ 1559 h 1493240"/>
                <a:gd name="connsiteX28" fmla="*/ 388674 w 1541885"/>
                <a:gd name="connsiteY28" fmla="*/ 51089 h 1493240"/>
                <a:gd name="connsiteX29" fmla="*/ 83874 w 1541885"/>
                <a:gd name="connsiteY29" fmla="*/ 359699 h 1493240"/>
                <a:gd name="connsiteX30" fmla="*/ 3864 w 1541885"/>
                <a:gd name="connsiteY30" fmla="*/ 647354 h 1493240"/>
                <a:gd name="connsiteX0" fmla="*/ 3864 w 1541885"/>
                <a:gd name="connsiteY0" fmla="*/ 660052 h 1505938"/>
                <a:gd name="connsiteX1" fmla="*/ 41964 w 1541885"/>
                <a:gd name="connsiteY1" fmla="*/ 827692 h 1505938"/>
                <a:gd name="connsiteX2" fmla="*/ 34344 w 1541885"/>
                <a:gd name="connsiteY2" fmla="*/ 867697 h 1505938"/>
                <a:gd name="connsiteX3" fmla="*/ 5769 w 1541885"/>
                <a:gd name="connsiteY3" fmla="*/ 884842 h 1505938"/>
                <a:gd name="connsiteX4" fmla="*/ 5769 w 1541885"/>
                <a:gd name="connsiteY4" fmla="*/ 987712 h 1505938"/>
                <a:gd name="connsiteX5" fmla="*/ 66729 w 1541885"/>
                <a:gd name="connsiteY5" fmla="*/ 1102012 h 1505938"/>
                <a:gd name="connsiteX6" fmla="*/ 110544 w 1541885"/>
                <a:gd name="connsiteY6" fmla="*/ 1140112 h 1505938"/>
                <a:gd name="connsiteX7" fmla="*/ 95304 w 1541885"/>
                <a:gd name="connsiteY7" fmla="*/ 1262032 h 1505938"/>
                <a:gd name="connsiteX8" fmla="*/ 127689 w 1541885"/>
                <a:gd name="connsiteY8" fmla="*/ 1353472 h 1505938"/>
                <a:gd name="connsiteX9" fmla="*/ 222939 w 1541885"/>
                <a:gd name="connsiteY9" fmla="*/ 1418242 h 1505938"/>
                <a:gd name="connsiteX10" fmla="*/ 405819 w 1541885"/>
                <a:gd name="connsiteY10" fmla="*/ 1475392 h 1505938"/>
                <a:gd name="connsiteX11" fmla="*/ 664899 w 1541885"/>
                <a:gd name="connsiteY11" fmla="*/ 1505872 h 1505938"/>
                <a:gd name="connsiteX12" fmla="*/ 899214 w 1541885"/>
                <a:gd name="connsiteY12" fmla="*/ 1467772 h 1505938"/>
                <a:gd name="connsiteX13" fmla="*/ 1122099 w 1541885"/>
                <a:gd name="connsiteY13" fmla="*/ 1383952 h 1505938"/>
                <a:gd name="connsiteX14" fmla="*/ 1272594 w 1541885"/>
                <a:gd name="connsiteY14" fmla="*/ 1250602 h 1505938"/>
                <a:gd name="connsiteX15" fmla="*/ 1308789 w 1541885"/>
                <a:gd name="connsiteY15" fmla="*/ 1275367 h 1505938"/>
                <a:gd name="connsiteX16" fmla="*/ 1407849 w 1541885"/>
                <a:gd name="connsiteY16" fmla="*/ 1258222 h 1505938"/>
                <a:gd name="connsiteX17" fmla="*/ 1476429 w 1541885"/>
                <a:gd name="connsiteY17" fmla="*/ 1183927 h 1505938"/>
                <a:gd name="connsiteX18" fmla="*/ 1535484 w 1541885"/>
                <a:gd name="connsiteY18" fmla="*/ 1086772 h 1505938"/>
                <a:gd name="connsiteX19" fmla="*/ 1529769 w 1541885"/>
                <a:gd name="connsiteY19" fmla="*/ 978187 h 1505938"/>
                <a:gd name="connsiteX20" fmla="*/ 1457379 w 1541885"/>
                <a:gd name="connsiteY20" fmla="*/ 903892 h 1505938"/>
                <a:gd name="connsiteX21" fmla="*/ 1392609 w 1541885"/>
                <a:gd name="connsiteY21" fmla="*/ 905797 h 1505938"/>
                <a:gd name="connsiteX22" fmla="*/ 1417374 w 1541885"/>
                <a:gd name="connsiteY22" fmla="*/ 841027 h 1505938"/>
                <a:gd name="connsiteX23" fmla="*/ 1474524 w 1541885"/>
                <a:gd name="connsiteY23" fmla="*/ 479077 h 1505938"/>
                <a:gd name="connsiteX24" fmla="*/ 1394514 w 1541885"/>
                <a:gd name="connsiteY24" fmla="*/ 197137 h 1505938"/>
                <a:gd name="connsiteX25" fmla="*/ 1234494 w 1541885"/>
                <a:gd name="connsiteY25" fmla="*/ 73312 h 1505938"/>
                <a:gd name="connsiteX26" fmla="*/ 1055424 w 1541885"/>
                <a:gd name="connsiteY26" fmla="*/ 29497 h 1505938"/>
                <a:gd name="connsiteX27" fmla="*/ 784914 w 1541885"/>
                <a:gd name="connsiteY27" fmla="*/ 922 h 1505938"/>
                <a:gd name="connsiteX28" fmla="*/ 388674 w 1541885"/>
                <a:gd name="connsiteY28" fmla="*/ 63787 h 1505938"/>
                <a:gd name="connsiteX29" fmla="*/ 83874 w 1541885"/>
                <a:gd name="connsiteY29" fmla="*/ 372397 h 1505938"/>
                <a:gd name="connsiteX30" fmla="*/ 3864 w 1541885"/>
                <a:gd name="connsiteY30" fmla="*/ 660052 h 1505938"/>
                <a:gd name="connsiteX0" fmla="*/ 3864 w 1541885"/>
                <a:gd name="connsiteY0" fmla="*/ 660052 h 1505938"/>
                <a:gd name="connsiteX1" fmla="*/ 41964 w 1541885"/>
                <a:gd name="connsiteY1" fmla="*/ 827692 h 1505938"/>
                <a:gd name="connsiteX2" fmla="*/ 34344 w 1541885"/>
                <a:gd name="connsiteY2" fmla="*/ 867697 h 1505938"/>
                <a:gd name="connsiteX3" fmla="*/ 5769 w 1541885"/>
                <a:gd name="connsiteY3" fmla="*/ 884842 h 1505938"/>
                <a:gd name="connsiteX4" fmla="*/ 5769 w 1541885"/>
                <a:gd name="connsiteY4" fmla="*/ 987712 h 1505938"/>
                <a:gd name="connsiteX5" fmla="*/ 66729 w 1541885"/>
                <a:gd name="connsiteY5" fmla="*/ 1102012 h 1505938"/>
                <a:gd name="connsiteX6" fmla="*/ 110544 w 1541885"/>
                <a:gd name="connsiteY6" fmla="*/ 1140112 h 1505938"/>
                <a:gd name="connsiteX7" fmla="*/ 95304 w 1541885"/>
                <a:gd name="connsiteY7" fmla="*/ 1262032 h 1505938"/>
                <a:gd name="connsiteX8" fmla="*/ 127689 w 1541885"/>
                <a:gd name="connsiteY8" fmla="*/ 1353472 h 1505938"/>
                <a:gd name="connsiteX9" fmla="*/ 222939 w 1541885"/>
                <a:gd name="connsiteY9" fmla="*/ 1418242 h 1505938"/>
                <a:gd name="connsiteX10" fmla="*/ 405819 w 1541885"/>
                <a:gd name="connsiteY10" fmla="*/ 1475392 h 1505938"/>
                <a:gd name="connsiteX11" fmla="*/ 664899 w 1541885"/>
                <a:gd name="connsiteY11" fmla="*/ 1505872 h 1505938"/>
                <a:gd name="connsiteX12" fmla="*/ 899214 w 1541885"/>
                <a:gd name="connsiteY12" fmla="*/ 1467772 h 1505938"/>
                <a:gd name="connsiteX13" fmla="*/ 1122099 w 1541885"/>
                <a:gd name="connsiteY13" fmla="*/ 1383952 h 1505938"/>
                <a:gd name="connsiteX14" fmla="*/ 1272594 w 1541885"/>
                <a:gd name="connsiteY14" fmla="*/ 1250602 h 1505938"/>
                <a:gd name="connsiteX15" fmla="*/ 1308789 w 1541885"/>
                <a:gd name="connsiteY15" fmla="*/ 1275367 h 1505938"/>
                <a:gd name="connsiteX16" fmla="*/ 1407849 w 1541885"/>
                <a:gd name="connsiteY16" fmla="*/ 1258222 h 1505938"/>
                <a:gd name="connsiteX17" fmla="*/ 1476429 w 1541885"/>
                <a:gd name="connsiteY17" fmla="*/ 1183927 h 1505938"/>
                <a:gd name="connsiteX18" fmla="*/ 1535484 w 1541885"/>
                <a:gd name="connsiteY18" fmla="*/ 1086772 h 1505938"/>
                <a:gd name="connsiteX19" fmla="*/ 1529769 w 1541885"/>
                <a:gd name="connsiteY19" fmla="*/ 978187 h 1505938"/>
                <a:gd name="connsiteX20" fmla="*/ 1457379 w 1541885"/>
                <a:gd name="connsiteY20" fmla="*/ 903892 h 1505938"/>
                <a:gd name="connsiteX21" fmla="*/ 1392609 w 1541885"/>
                <a:gd name="connsiteY21" fmla="*/ 905797 h 1505938"/>
                <a:gd name="connsiteX22" fmla="*/ 1417374 w 1541885"/>
                <a:gd name="connsiteY22" fmla="*/ 841027 h 1505938"/>
                <a:gd name="connsiteX23" fmla="*/ 1474524 w 1541885"/>
                <a:gd name="connsiteY23" fmla="*/ 479077 h 1505938"/>
                <a:gd name="connsiteX24" fmla="*/ 1396419 w 1541885"/>
                <a:gd name="connsiteY24" fmla="*/ 216187 h 1505938"/>
                <a:gd name="connsiteX25" fmla="*/ 1234494 w 1541885"/>
                <a:gd name="connsiteY25" fmla="*/ 73312 h 1505938"/>
                <a:gd name="connsiteX26" fmla="*/ 1055424 w 1541885"/>
                <a:gd name="connsiteY26" fmla="*/ 29497 h 1505938"/>
                <a:gd name="connsiteX27" fmla="*/ 784914 w 1541885"/>
                <a:gd name="connsiteY27" fmla="*/ 922 h 1505938"/>
                <a:gd name="connsiteX28" fmla="*/ 388674 w 1541885"/>
                <a:gd name="connsiteY28" fmla="*/ 63787 h 1505938"/>
                <a:gd name="connsiteX29" fmla="*/ 83874 w 1541885"/>
                <a:gd name="connsiteY29" fmla="*/ 372397 h 1505938"/>
                <a:gd name="connsiteX30" fmla="*/ 3864 w 1541885"/>
                <a:gd name="connsiteY30" fmla="*/ 660052 h 1505938"/>
                <a:gd name="connsiteX0" fmla="*/ 3864 w 1541885"/>
                <a:gd name="connsiteY0" fmla="*/ 660107 h 1505993"/>
                <a:gd name="connsiteX1" fmla="*/ 41964 w 1541885"/>
                <a:gd name="connsiteY1" fmla="*/ 827747 h 1505993"/>
                <a:gd name="connsiteX2" fmla="*/ 34344 w 1541885"/>
                <a:gd name="connsiteY2" fmla="*/ 867752 h 1505993"/>
                <a:gd name="connsiteX3" fmla="*/ 5769 w 1541885"/>
                <a:gd name="connsiteY3" fmla="*/ 884897 h 1505993"/>
                <a:gd name="connsiteX4" fmla="*/ 5769 w 1541885"/>
                <a:gd name="connsiteY4" fmla="*/ 987767 h 1505993"/>
                <a:gd name="connsiteX5" fmla="*/ 66729 w 1541885"/>
                <a:gd name="connsiteY5" fmla="*/ 1102067 h 1505993"/>
                <a:gd name="connsiteX6" fmla="*/ 110544 w 1541885"/>
                <a:gd name="connsiteY6" fmla="*/ 1140167 h 1505993"/>
                <a:gd name="connsiteX7" fmla="*/ 95304 w 1541885"/>
                <a:gd name="connsiteY7" fmla="*/ 1262087 h 1505993"/>
                <a:gd name="connsiteX8" fmla="*/ 127689 w 1541885"/>
                <a:gd name="connsiteY8" fmla="*/ 1353527 h 1505993"/>
                <a:gd name="connsiteX9" fmla="*/ 222939 w 1541885"/>
                <a:gd name="connsiteY9" fmla="*/ 1418297 h 1505993"/>
                <a:gd name="connsiteX10" fmla="*/ 405819 w 1541885"/>
                <a:gd name="connsiteY10" fmla="*/ 1475447 h 1505993"/>
                <a:gd name="connsiteX11" fmla="*/ 664899 w 1541885"/>
                <a:gd name="connsiteY11" fmla="*/ 1505927 h 1505993"/>
                <a:gd name="connsiteX12" fmla="*/ 899214 w 1541885"/>
                <a:gd name="connsiteY12" fmla="*/ 1467827 h 1505993"/>
                <a:gd name="connsiteX13" fmla="*/ 1122099 w 1541885"/>
                <a:gd name="connsiteY13" fmla="*/ 1384007 h 1505993"/>
                <a:gd name="connsiteX14" fmla="*/ 1272594 w 1541885"/>
                <a:gd name="connsiteY14" fmla="*/ 1250657 h 1505993"/>
                <a:gd name="connsiteX15" fmla="*/ 1308789 w 1541885"/>
                <a:gd name="connsiteY15" fmla="*/ 1275422 h 1505993"/>
                <a:gd name="connsiteX16" fmla="*/ 1407849 w 1541885"/>
                <a:gd name="connsiteY16" fmla="*/ 1258277 h 1505993"/>
                <a:gd name="connsiteX17" fmla="*/ 1476429 w 1541885"/>
                <a:gd name="connsiteY17" fmla="*/ 1183982 h 1505993"/>
                <a:gd name="connsiteX18" fmla="*/ 1535484 w 1541885"/>
                <a:gd name="connsiteY18" fmla="*/ 1086827 h 1505993"/>
                <a:gd name="connsiteX19" fmla="*/ 1529769 w 1541885"/>
                <a:gd name="connsiteY19" fmla="*/ 978242 h 1505993"/>
                <a:gd name="connsiteX20" fmla="*/ 1457379 w 1541885"/>
                <a:gd name="connsiteY20" fmla="*/ 903947 h 1505993"/>
                <a:gd name="connsiteX21" fmla="*/ 1392609 w 1541885"/>
                <a:gd name="connsiteY21" fmla="*/ 905852 h 1505993"/>
                <a:gd name="connsiteX22" fmla="*/ 1417374 w 1541885"/>
                <a:gd name="connsiteY22" fmla="*/ 841082 h 1505993"/>
                <a:gd name="connsiteX23" fmla="*/ 1474524 w 1541885"/>
                <a:gd name="connsiteY23" fmla="*/ 479132 h 1505993"/>
                <a:gd name="connsiteX24" fmla="*/ 1396419 w 1541885"/>
                <a:gd name="connsiteY24" fmla="*/ 216242 h 1505993"/>
                <a:gd name="connsiteX25" fmla="*/ 1230684 w 1541885"/>
                <a:gd name="connsiteY25" fmla="*/ 82892 h 1505993"/>
                <a:gd name="connsiteX26" fmla="*/ 1055424 w 1541885"/>
                <a:gd name="connsiteY26" fmla="*/ 29552 h 1505993"/>
                <a:gd name="connsiteX27" fmla="*/ 784914 w 1541885"/>
                <a:gd name="connsiteY27" fmla="*/ 977 h 1505993"/>
                <a:gd name="connsiteX28" fmla="*/ 388674 w 1541885"/>
                <a:gd name="connsiteY28" fmla="*/ 63842 h 1505993"/>
                <a:gd name="connsiteX29" fmla="*/ 83874 w 1541885"/>
                <a:gd name="connsiteY29" fmla="*/ 372452 h 1505993"/>
                <a:gd name="connsiteX30" fmla="*/ 3864 w 1541885"/>
                <a:gd name="connsiteY30" fmla="*/ 660107 h 1505993"/>
                <a:gd name="connsiteX0" fmla="*/ 3864 w 1541885"/>
                <a:gd name="connsiteY0" fmla="*/ 660701 h 1506587"/>
                <a:gd name="connsiteX1" fmla="*/ 41964 w 1541885"/>
                <a:gd name="connsiteY1" fmla="*/ 828341 h 1506587"/>
                <a:gd name="connsiteX2" fmla="*/ 34344 w 1541885"/>
                <a:gd name="connsiteY2" fmla="*/ 868346 h 1506587"/>
                <a:gd name="connsiteX3" fmla="*/ 5769 w 1541885"/>
                <a:gd name="connsiteY3" fmla="*/ 885491 h 1506587"/>
                <a:gd name="connsiteX4" fmla="*/ 5769 w 1541885"/>
                <a:gd name="connsiteY4" fmla="*/ 988361 h 1506587"/>
                <a:gd name="connsiteX5" fmla="*/ 66729 w 1541885"/>
                <a:gd name="connsiteY5" fmla="*/ 1102661 h 1506587"/>
                <a:gd name="connsiteX6" fmla="*/ 110544 w 1541885"/>
                <a:gd name="connsiteY6" fmla="*/ 1140761 h 1506587"/>
                <a:gd name="connsiteX7" fmla="*/ 95304 w 1541885"/>
                <a:gd name="connsiteY7" fmla="*/ 1262681 h 1506587"/>
                <a:gd name="connsiteX8" fmla="*/ 127689 w 1541885"/>
                <a:gd name="connsiteY8" fmla="*/ 1354121 h 1506587"/>
                <a:gd name="connsiteX9" fmla="*/ 222939 w 1541885"/>
                <a:gd name="connsiteY9" fmla="*/ 1418891 h 1506587"/>
                <a:gd name="connsiteX10" fmla="*/ 405819 w 1541885"/>
                <a:gd name="connsiteY10" fmla="*/ 1476041 h 1506587"/>
                <a:gd name="connsiteX11" fmla="*/ 664899 w 1541885"/>
                <a:gd name="connsiteY11" fmla="*/ 1506521 h 1506587"/>
                <a:gd name="connsiteX12" fmla="*/ 899214 w 1541885"/>
                <a:gd name="connsiteY12" fmla="*/ 1468421 h 1506587"/>
                <a:gd name="connsiteX13" fmla="*/ 1122099 w 1541885"/>
                <a:gd name="connsiteY13" fmla="*/ 1384601 h 1506587"/>
                <a:gd name="connsiteX14" fmla="*/ 1272594 w 1541885"/>
                <a:gd name="connsiteY14" fmla="*/ 1251251 h 1506587"/>
                <a:gd name="connsiteX15" fmla="*/ 1308789 w 1541885"/>
                <a:gd name="connsiteY15" fmla="*/ 1276016 h 1506587"/>
                <a:gd name="connsiteX16" fmla="*/ 1407849 w 1541885"/>
                <a:gd name="connsiteY16" fmla="*/ 1258871 h 1506587"/>
                <a:gd name="connsiteX17" fmla="*/ 1476429 w 1541885"/>
                <a:gd name="connsiteY17" fmla="*/ 1184576 h 1506587"/>
                <a:gd name="connsiteX18" fmla="*/ 1535484 w 1541885"/>
                <a:gd name="connsiteY18" fmla="*/ 1087421 h 1506587"/>
                <a:gd name="connsiteX19" fmla="*/ 1529769 w 1541885"/>
                <a:gd name="connsiteY19" fmla="*/ 978836 h 1506587"/>
                <a:gd name="connsiteX20" fmla="*/ 1457379 w 1541885"/>
                <a:gd name="connsiteY20" fmla="*/ 904541 h 1506587"/>
                <a:gd name="connsiteX21" fmla="*/ 1392609 w 1541885"/>
                <a:gd name="connsiteY21" fmla="*/ 906446 h 1506587"/>
                <a:gd name="connsiteX22" fmla="*/ 1417374 w 1541885"/>
                <a:gd name="connsiteY22" fmla="*/ 841676 h 1506587"/>
                <a:gd name="connsiteX23" fmla="*/ 1474524 w 1541885"/>
                <a:gd name="connsiteY23" fmla="*/ 479726 h 1506587"/>
                <a:gd name="connsiteX24" fmla="*/ 1396419 w 1541885"/>
                <a:gd name="connsiteY24" fmla="*/ 216836 h 1506587"/>
                <a:gd name="connsiteX25" fmla="*/ 1230684 w 1541885"/>
                <a:gd name="connsiteY25" fmla="*/ 83486 h 1506587"/>
                <a:gd name="connsiteX26" fmla="*/ 1055424 w 1541885"/>
                <a:gd name="connsiteY26" fmla="*/ 24431 h 1506587"/>
                <a:gd name="connsiteX27" fmla="*/ 784914 w 1541885"/>
                <a:gd name="connsiteY27" fmla="*/ 1571 h 1506587"/>
                <a:gd name="connsiteX28" fmla="*/ 388674 w 1541885"/>
                <a:gd name="connsiteY28" fmla="*/ 64436 h 1506587"/>
                <a:gd name="connsiteX29" fmla="*/ 83874 w 1541885"/>
                <a:gd name="connsiteY29" fmla="*/ 373046 h 1506587"/>
                <a:gd name="connsiteX30" fmla="*/ 3864 w 1541885"/>
                <a:gd name="connsiteY30" fmla="*/ 660701 h 1506587"/>
                <a:gd name="connsiteX0" fmla="*/ 3864 w 1541885"/>
                <a:gd name="connsiteY0" fmla="*/ 661966 h 1507852"/>
                <a:gd name="connsiteX1" fmla="*/ 41964 w 1541885"/>
                <a:gd name="connsiteY1" fmla="*/ 829606 h 1507852"/>
                <a:gd name="connsiteX2" fmla="*/ 34344 w 1541885"/>
                <a:gd name="connsiteY2" fmla="*/ 869611 h 1507852"/>
                <a:gd name="connsiteX3" fmla="*/ 5769 w 1541885"/>
                <a:gd name="connsiteY3" fmla="*/ 886756 h 1507852"/>
                <a:gd name="connsiteX4" fmla="*/ 5769 w 1541885"/>
                <a:gd name="connsiteY4" fmla="*/ 989626 h 1507852"/>
                <a:gd name="connsiteX5" fmla="*/ 66729 w 1541885"/>
                <a:gd name="connsiteY5" fmla="*/ 1103926 h 1507852"/>
                <a:gd name="connsiteX6" fmla="*/ 110544 w 1541885"/>
                <a:gd name="connsiteY6" fmla="*/ 1142026 h 1507852"/>
                <a:gd name="connsiteX7" fmla="*/ 95304 w 1541885"/>
                <a:gd name="connsiteY7" fmla="*/ 1263946 h 1507852"/>
                <a:gd name="connsiteX8" fmla="*/ 127689 w 1541885"/>
                <a:gd name="connsiteY8" fmla="*/ 1355386 h 1507852"/>
                <a:gd name="connsiteX9" fmla="*/ 222939 w 1541885"/>
                <a:gd name="connsiteY9" fmla="*/ 1420156 h 1507852"/>
                <a:gd name="connsiteX10" fmla="*/ 405819 w 1541885"/>
                <a:gd name="connsiteY10" fmla="*/ 1477306 h 1507852"/>
                <a:gd name="connsiteX11" fmla="*/ 664899 w 1541885"/>
                <a:gd name="connsiteY11" fmla="*/ 1507786 h 1507852"/>
                <a:gd name="connsiteX12" fmla="*/ 899214 w 1541885"/>
                <a:gd name="connsiteY12" fmla="*/ 1469686 h 1507852"/>
                <a:gd name="connsiteX13" fmla="*/ 1122099 w 1541885"/>
                <a:gd name="connsiteY13" fmla="*/ 1385866 h 1507852"/>
                <a:gd name="connsiteX14" fmla="*/ 1272594 w 1541885"/>
                <a:gd name="connsiteY14" fmla="*/ 1252516 h 1507852"/>
                <a:gd name="connsiteX15" fmla="*/ 1308789 w 1541885"/>
                <a:gd name="connsiteY15" fmla="*/ 1277281 h 1507852"/>
                <a:gd name="connsiteX16" fmla="*/ 1407849 w 1541885"/>
                <a:gd name="connsiteY16" fmla="*/ 1260136 h 1507852"/>
                <a:gd name="connsiteX17" fmla="*/ 1476429 w 1541885"/>
                <a:gd name="connsiteY17" fmla="*/ 1185841 h 1507852"/>
                <a:gd name="connsiteX18" fmla="*/ 1535484 w 1541885"/>
                <a:gd name="connsiteY18" fmla="*/ 1088686 h 1507852"/>
                <a:gd name="connsiteX19" fmla="*/ 1529769 w 1541885"/>
                <a:gd name="connsiteY19" fmla="*/ 980101 h 1507852"/>
                <a:gd name="connsiteX20" fmla="*/ 1457379 w 1541885"/>
                <a:gd name="connsiteY20" fmla="*/ 905806 h 1507852"/>
                <a:gd name="connsiteX21" fmla="*/ 1392609 w 1541885"/>
                <a:gd name="connsiteY21" fmla="*/ 907711 h 1507852"/>
                <a:gd name="connsiteX22" fmla="*/ 1417374 w 1541885"/>
                <a:gd name="connsiteY22" fmla="*/ 842941 h 1507852"/>
                <a:gd name="connsiteX23" fmla="*/ 1474524 w 1541885"/>
                <a:gd name="connsiteY23" fmla="*/ 480991 h 1507852"/>
                <a:gd name="connsiteX24" fmla="*/ 1396419 w 1541885"/>
                <a:gd name="connsiteY24" fmla="*/ 218101 h 1507852"/>
                <a:gd name="connsiteX25" fmla="*/ 1230684 w 1541885"/>
                <a:gd name="connsiteY25" fmla="*/ 84751 h 1507852"/>
                <a:gd name="connsiteX26" fmla="*/ 1055424 w 1541885"/>
                <a:gd name="connsiteY26" fmla="*/ 25696 h 1507852"/>
                <a:gd name="connsiteX27" fmla="*/ 784914 w 1541885"/>
                <a:gd name="connsiteY27" fmla="*/ 2836 h 1507852"/>
                <a:gd name="connsiteX28" fmla="*/ 358194 w 1541885"/>
                <a:gd name="connsiteY28" fmla="*/ 86656 h 1507852"/>
                <a:gd name="connsiteX29" fmla="*/ 83874 w 1541885"/>
                <a:gd name="connsiteY29" fmla="*/ 374311 h 1507852"/>
                <a:gd name="connsiteX30" fmla="*/ 3864 w 1541885"/>
                <a:gd name="connsiteY30" fmla="*/ 661966 h 1507852"/>
                <a:gd name="connsiteX0" fmla="*/ 3864 w 1541885"/>
                <a:gd name="connsiteY0" fmla="*/ 661966 h 1507852"/>
                <a:gd name="connsiteX1" fmla="*/ 41964 w 1541885"/>
                <a:gd name="connsiteY1" fmla="*/ 829606 h 1507852"/>
                <a:gd name="connsiteX2" fmla="*/ 34344 w 1541885"/>
                <a:gd name="connsiteY2" fmla="*/ 869611 h 1507852"/>
                <a:gd name="connsiteX3" fmla="*/ 5769 w 1541885"/>
                <a:gd name="connsiteY3" fmla="*/ 886756 h 1507852"/>
                <a:gd name="connsiteX4" fmla="*/ 5769 w 1541885"/>
                <a:gd name="connsiteY4" fmla="*/ 989626 h 1507852"/>
                <a:gd name="connsiteX5" fmla="*/ 66729 w 1541885"/>
                <a:gd name="connsiteY5" fmla="*/ 1103926 h 1507852"/>
                <a:gd name="connsiteX6" fmla="*/ 110544 w 1541885"/>
                <a:gd name="connsiteY6" fmla="*/ 1142026 h 1507852"/>
                <a:gd name="connsiteX7" fmla="*/ 95304 w 1541885"/>
                <a:gd name="connsiteY7" fmla="*/ 1263946 h 1507852"/>
                <a:gd name="connsiteX8" fmla="*/ 127689 w 1541885"/>
                <a:gd name="connsiteY8" fmla="*/ 1355386 h 1507852"/>
                <a:gd name="connsiteX9" fmla="*/ 222939 w 1541885"/>
                <a:gd name="connsiteY9" fmla="*/ 1420156 h 1507852"/>
                <a:gd name="connsiteX10" fmla="*/ 405819 w 1541885"/>
                <a:gd name="connsiteY10" fmla="*/ 1477306 h 1507852"/>
                <a:gd name="connsiteX11" fmla="*/ 664899 w 1541885"/>
                <a:gd name="connsiteY11" fmla="*/ 1507786 h 1507852"/>
                <a:gd name="connsiteX12" fmla="*/ 899214 w 1541885"/>
                <a:gd name="connsiteY12" fmla="*/ 1469686 h 1507852"/>
                <a:gd name="connsiteX13" fmla="*/ 1122099 w 1541885"/>
                <a:gd name="connsiteY13" fmla="*/ 1385866 h 1507852"/>
                <a:gd name="connsiteX14" fmla="*/ 1272594 w 1541885"/>
                <a:gd name="connsiteY14" fmla="*/ 1252516 h 1507852"/>
                <a:gd name="connsiteX15" fmla="*/ 1308789 w 1541885"/>
                <a:gd name="connsiteY15" fmla="*/ 1277281 h 1507852"/>
                <a:gd name="connsiteX16" fmla="*/ 1407849 w 1541885"/>
                <a:gd name="connsiteY16" fmla="*/ 1260136 h 1507852"/>
                <a:gd name="connsiteX17" fmla="*/ 1476429 w 1541885"/>
                <a:gd name="connsiteY17" fmla="*/ 1185841 h 1507852"/>
                <a:gd name="connsiteX18" fmla="*/ 1535484 w 1541885"/>
                <a:gd name="connsiteY18" fmla="*/ 1088686 h 1507852"/>
                <a:gd name="connsiteX19" fmla="*/ 1529769 w 1541885"/>
                <a:gd name="connsiteY19" fmla="*/ 980101 h 1507852"/>
                <a:gd name="connsiteX20" fmla="*/ 1457379 w 1541885"/>
                <a:gd name="connsiteY20" fmla="*/ 905806 h 1507852"/>
                <a:gd name="connsiteX21" fmla="*/ 1392609 w 1541885"/>
                <a:gd name="connsiteY21" fmla="*/ 907711 h 1507852"/>
                <a:gd name="connsiteX22" fmla="*/ 1417374 w 1541885"/>
                <a:gd name="connsiteY22" fmla="*/ 842941 h 1507852"/>
                <a:gd name="connsiteX23" fmla="*/ 1474524 w 1541885"/>
                <a:gd name="connsiteY23" fmla="*/ 480991 h 1507852"/>
                <a:gd name="connsiteX24" fmla="*/ 1396419 w 1541885"/>
                <a:gd name="connsiteY24" fmla="*/ 218101 h 1507852"/>
                <a:gd name="connsiteX25" fmla="*/ 1230684 w 1541885"/>
                <a:gd name="connsiteY25" fmla="*/ 84751 h 1507852"/>
                <a:gd name="connsiteX26" fmla="*/ 1055424 w 1541885"/>
                <a:gd name="connsiteY26" fmla="*/ 25696 h 1507852"/>
                <a:gd name="connsiteX27" fmla="*/ 714429 w 1541885"/>
                <a:gd name="connsiteY27" fmla="*/ 2836 h 1507852"/>
                <a:gd name="connsiteX28" fmla="*/ 358194 w 1541885"/>
                <a:gd name="connsiteY28" fmla="*/ 86656 h 1507852"/>
                <a:gd name="connsiteX29" fmla="*/ 83874 w 1541885"/>
                <a:gd name="connsiteY29" fmla="*/ 374311 h 1507852"/>
                <a:gd name="connsiteX30" fmla="*/ 3864 w 1541885"/>
                <a:gd name="connsiteY30" fmla="*/ 661966 h 1507852"/>
                <a:gd name="connsiteX0" fmla="*/ 3864 w 1541885"/>
                <a:gd name="connsiteY0" fmla="*/ 663510 h 1509396"/>
                <a:gd name="connsiteX1" fmla="*/ 41964 w 1541885"/>
                <a:gd name="connsiteY1" fmla="*/ 831150 h 1509396"/>
                <a:gd name="connsiteX2" fmla="*/ 34344 w 1541885"/>
                <a:gd name="connsiteY2" fmla="*/ 871155 h 1509396"/>
                <a:gd name="connsiteX3" fmla="*/ 5769 w 1541885"/>
                <a:gd name="connsiteY3" fmla="*/ 888300 h 1509396"/>
                <a:gd name="connsiteX4" fmla="*/ 5769 w 1541885"/>
                <a:gd name="connsiteY4" fmla="*/ 991170 h 1509396"/>
                <a:gd name="connsiteX5" fmla="*/ 66729 w 1541885"/>
                <a:gd name="connsiteY5" fmla="*/ 1105470 h 1509396"/>
                <a:gd name="connsiteX6" fmla="*/ 110544 w 1541885"/>
                <a:gd name="connsiteY6" fmla="*/ 1143570 h 1509396"/>
                <a:gd name="connsiteX7" fmla="*/ 95304 w 1541885"/>
                <a:gd name="connsiteY7" fmla="*/ 1265490 h 1509396"/>
                <a:gd name="connsiteX8" fmla="*/ 127689 w 1541885"/>
                <a:gd name="connsiteY8" fmla="*/ 1356930 h 1509396"/>
                <a:gd name="connsiteX9" fmla="*/ 222939 w 1541885"/>
                <a:gd name="connsiteY9" fmla="*/ 1421700 h 1509396"/>
                <a:gd name="connsiteX10" fmla="*/ 405819 w 1541885"/>
                <a:gd name="connsiteY10" fmla="*/ 1478850 h 1509396"/>
                <a:gd name="connsiteX11" fmla="*/ 664899 w 1541885"/>
                <a:gd name="connsiteY11" fmla="*/ 1509330 h 1509396"/>
                <a:gd name="connsiteX12" fmla="*/ 899214 w 1541885"/>
                <a:gd name="connsiteY12" fmla="*/ 1471230 h 1509396"/>
                <a:gd name="connsiteX13" fmla="*/ 1122099 w 1541885"/>
                <a:gd name="connsiteY13" fmla="*/ 1387410 h 1509396"/>
                <a:gd name="connsiteX14" fmla="*/ 1272594 w 1541885"/>
                <a:gd name="connsiteY14" fmla="*/ 1254060 h 1509396"/>
                <a:gd name="connsiteX15" fmla="*/ 1308789 w 1541885"/>
                <a:gd name="connsiteY15" fmla="*/ 1278825 h 1509396"/>
                <a:gd name="connsiteX16" fmla="*/ 1407849 w 1541885"/>
                <a:gd name="connsiteY16" fmla="*/ 1261680 h 1509396"/>
                <a:gd name="connsiteX17" fmla="*/ 1476429 w 1541885"/>
                <a:gd name="connsiteY17" fmla="*/ 1187385 h 1509396"/>
                <a:gd name="connsiteX18" fmla="*/ 1535484 w 1541885"/>
                <a:gd name="connsiteY18" fmla="*/ 1090230 h 1509396"/>
                <a:gd name="connsiteX19" fmla="*/ 1529769 w 1541885"/>
                <a:gd name="connsiteY19" fmla="*/ 981645 h 1509396"/>
                <a:gd name="connsiteX20" fmla="*/ 1457379 w 1541885"/>
                <a:gd name="connsiteY20" fmla="*/ 907350 h 1509396"/>
                <a:gd name="connsiteX21" fmla="*/ 1392609 w 1541885"/>
                <a:gd name="connsiteY21" fmla="*/ 909255 h 1509396"/>
                <a:gd name="connsiteX22" fmla="*/ 1417374 w 1541885"/>
                <a:gd name="connsiteY22" fmla="*/ 844485 h 1509396"/>
                <a:gd name="connsiteX23" fmla="*/ 1474524 w 1541885"/>
                <a:gd name="connsiteY23" fmla="*/ 482535 h 1509396"/>
                <a:gd name="connsiteX24" fmla="*/ 1396419 w 1541885"/>
                <a:gd name="connsiteY24" fmla="*/ 219645 h 1509396"/>
                <a:gd name="connsiteX25" fmla="*/ 1230684 w 1541885"/>
                <a:gd name="connsiteY25" fmla="*/ 86295 h 1509396"/>
                <a:gd name="connsiteX26" fmla="*/ 1034469 w 1541885"/>
                <a:gd name="connsiteY26" fmla="*/ 19620 h 1509396"/>
                <a:gd name="connsiteX27" fmla="*/ 714429 w 1541885"/>
                <a:gd name="connsiteY27" fmla="*/ 4380 h 1509396"/>
                <a:gd name="connsiteX28" fmla="*/ 358194 w 1541885"/>
                <a:gd name="connsiteY28" fmla="*/ 88200 h 1509396"/>
                <a:gd name="connsiteX29" fmla="*/ 83874 w 1541885"/>
                <a:gd name="connsiteY29" fmla="*/ 375855 h 1509396"/>
                <a:gd name="connsiteX30" fmla="*/ 3864 w 1541885"/>
                <a:gd name="connsiteY30" fmla="*/ 663510 h 1509396"/>
                <a:gd name="connsiteX0" fmla="*/ 3864 w 1541885"/>
                <a:gd name="connsiteY0" fmla="*/ 663510 h 1509396"/>
                <a:gd name="connsiteX1" fmla="*/ 41964 w 1541885"/>
                <a:gd name="connsiteY1" fmla="*/ 831150 h 1509396"/>
                <a:gd name="connsiteX2" fmla="*/ 34344 w 1541885"/>
                <a:gd name="connsiteY2" fmla="*/ 871155 h 1509396"/>
                <a:gd name="connsiteX3" fmla="*/ 5769 w 1541885"/>
                <a:gd name="connsiteY3" fmla="*/ 888300 h 1509396"/>
                <a:gd name="connsiteX4" fmla="*/ 5769 w 1541885"/>
                <a:gd name="connsiteY4" fmla="*/ 991170 h 1509396"/>
                <a:gd name="connsiteX5" fmla="*/ 66729 w 1541885"/>
                <a:gd name="connsiteY5" fmla="*/ 1105470 h 1509396"/>
                <a:gd name="connsiteX6" fmla="*/ 110544 w 1541885"/>
                <a:gd name="connsiteY6" fmla="*/ 1143570 h 1509396"/>
                <a:gd name="connsiteX7" fmla="*/ 95304 w 1541885"/>
                <a:gd name="connsiteY7" fmla="*/ 1265490 h 1509396"/>
                <a:gd name="connsiteX8" fmla="*/ 127689 w 1541885"/>
                <a:gd name="connsiteY8" fmla="*/ 1356930 h 1509396"/>
                <a:gd name="connsiteX9" fmla="*/ 222939 w 1541885"/>
                <a:gd name="connsiteY9" fmla="*/ 1421700 h 1509396"/>
                <a:gd name="connsiteX10" fmla="*/ 405819 w 1541885"/>
                <a:gd name="connsiteY10" fmla="*/ 1478850 h 1509396"/>
                <a:gd name="connsiteX11" fmla="*/ 664899 w 1541885"/>
                <a:gd name="connsiteY11" fmla="*/ 1509330 h 1509396"/>
                <a:gd name="connsiteX12" fmla="*/ 899214 w 1541885"/>
                <a:gd name="connsiteY12" fmla="*/ 1471230 h 1509396"/>
                <a:gd name="connsiteX13" fmla="*/ 1122099 w 1541885"/>
                <a:gd name="connsiteY13" fmla="*/ 1387410 h 1509396"/>
                <a:gd name="connsiteX14" fmla="*/ 1272594 w 1541885"/>
                <a:gd name="connsiteY14" fmla="*/ 1254060 h 1509396"/>
                <a:gd name="connsiteX15" fmla="*/ 1308789 w 1541885"/>
                <a:gd name="connsiteY15" fmla="*/ 1278825 h 1509396"/>
                <a:gd name="connsiteX16" fmla="*/ 1407849 w 1541885"/>
                <a:gd name="connsiteY16" fmla="*/ 1261680 h 1509396"/>
                <a:gd name="connsiteX17" fmla="*/ 1476429 w 1541885"/>
                <a:gd name="connsiteY17" fmla="*/ 1187385 h 1509396"/>
                <a:gd name="connsiteX18" fmla="*/ 1535484 w 1541885"/>
                <a:gd name="connsiteY18" fmla="*/ 1090230 h 1509396"/>
                <a:gd name="connsiteX19" fmla="*/ 1529769 w 1541885"/>
                <a:gd name="connsiteY19" fmla="*/ 981645 h 1509396"/>
                <a:gd name="connsiteX20" fmla="*/ 1457379 w 1541885"/>
                <a:gd name="connsiteY20" fmla="*/ 907350 h 1509396"/>
                <a:gd name="connsiteX21" fmla="*/ 1407849 w 1541885"/>
                <a:gd name="connsiteY21" fmla="*/ 909255 h 1509396"/>
                <a:gd name="connsiteX22" fmla="*/ 1417374 w 1541885"/>
                <a:gd name="connsiteY22" fmla="*/ 844485 h 1509396"/>
                <a:gd name="connsiteX23" fmla="*/ 1474524 w 1541885"/>
                <a:gd name="connsiteY23" fmla="*/ 482535 h 1509396"/>
                <a:gd name="connsiteX24" fmla="*/ 1396419 w 1541885"/>
                <a:gd name="connsiteY24" fmla="*/ 219645 h 1509396"/>
                <a:gd name="connsiteX25" fmla="*/ 1230684 w 1541885"/>
                <a:gd name="connsiteY25" fmla="*/ 86295 h 1509396"/>
                <a:gd name="connsiteX26" fmla="*/ 1034469 w 1541885"/>
                <a:gd name="connsiteY26" fmla="*/ 19620 h 1509396"/>
                <a:gd name="connsiteX27" fmla="*/ 714429 w 1541885"/>
                <a:gd name="connsiteY27" fmla="*/ 4380 h 1509396"/>
                <a:gd name="connsiteX28" fmla="*/ 358194 w 1541885"/>
                <a:gd name="connsiteY28" fmla="*/ 88200 h 1509396"/>
                <a:gd name="connsiteX29" fmla="*/ 83874 w 1541885"/>
                <a:gd name="connsiteY29" fmla="*/ 375855 h 1509396"/>
                <a:gd name="connsiteX30" fmla="*/ 3864 w 1541885"/>
                <a:gd name="connsiteY30" fmla="*/ 663510 h 1509396"/>
                <a:gd name="connsiteX0" fmla="*/ 3864 w 1541974"/>
                <a:gd name="connsiteY0" fmla="*/ 663510 h 1509396"/>
                <a:gd name="connsiteX1" fmla="*/ 41964 w 1541974"/>
                <a:gd name="connsiteY1" fmla="*/ 831150 h 1509396"/>
                <a:gd name="connsiteX2" fmla="*/ 34344 w 1541974"/>
                <a:gd name="connsiteY2" fmla="*/ 871155 h 1509396"/>
                <a:gd name="connsiteX3" fmla="*/ 5769 w 1541974"/>
                <a:gd name="connsiteY3" fmla="*/ 888300 h 1509396"/>
                <a:gd name="connsiteX4" fmla="*/ 5769 w 1541974"/>
                <a:gd name="connsiteY4" fmla="*/ 991170 h 1509396"/>
                <a:gd name="connsiteX5" fmla="*/ 66729 w 1541974"/>
                <a:gd name="connsiteY5" fmla="*/ 1105470 h 1509396"/>
                <a:gd name="connsiteX6" fmla="*/ 110544 w 1541974"/>
                <a:gd name="connsiteY6" fmla="*/ 1143570 h 1509396"/>
                <a:gd name="connsiteX7" fmla="*/ 95304 w 1541974"/>
                <a:gd name="connsiteY7" fmla="*/ 1265490 h 1509396"/>
                <a:gd name="connsiteX8" fmla="*/ 127689 w 1541974"/>
                <a:gd name="connsiteY8" fmla="*/ 1356930 h 1509396"/>
                <a:gd name="connsiteX9" fmla="*/ 222939 w 1541974"/>
                <a:gd name="connsiteY9" fmla="*/ 1421700 h 1509396"/>
                <a:gd name="connsiteX10" fmla="*/ 405819 w 1541974"/>
                <a:gd name="connsiteY10" fmla="*/ 1478850 h 1509396"/>
                <a:gd name="connsiteX11" fmla="*/ 664899 w 1541974"/>
                <a:gd name="connsiteY11" fmla="*/ 1509330 h 1509396"/>
                <a:gd name="connsiteX12" fmla="*/ 899214 w 1541974"/>
                <a:gd name="connsiteY12" fmla="*/ 1471230 h 1509396"/>
                <a:gd name="connsiteX13" fmla="*/ 1122099 w 1541974"/>
                <a:gd name="connsiteY13" fmla="*/ 1387410 h 1509396"/>
                <a:gd name="connsiteX14" fmla="*/ 1272594 w 1541974"/>
                <a:gd name="connsiteY14" fmla="*/ 1254060 h 1509396"/>
                <a:gd name="connsiteX15" fmla="*/ 1308789 w 1541974"/>
                <a:gd name="connsiteY15" fmla="*/ 1278825 h 1509396"/>
                <a:gd name="connsiteX16" fmla="*/ 1407849 w 1541974"/>
                <a:gd name="connsiteY16" fmla="*/ 1261680 h 1509396"/>
                <a:gd name="connsiteX17" fmla="*/ 1476429 w 1541974"/>
                <a:gd name="connsiteY17" fmla="*/ 1187385 h 1509396"/>
                <a:gd name="connsiteX18" fmla="*/ 1535484 w 1541974"/>
                <a:gd name="connsiteY18" fmla="*/ 1090230 h 1509396"/>
                <a:gd name="connsiteX19" fmla="*/ 1531674 w 1541974"/>
                <a:gd name="connsiteY19" fmla="*/ 958785 h 1509396"/>
                <a:gd name="connsiteX20" fmla="*/ 1457379 w 1541974"/>
                <a:gd name="connsiteY20" fmla="*/ 907350 h 1509396"/>
                <a:gd name="connsiteX21" fmla="*/ 1407849 w 1541974"/>
                <a:gd name="connsiteY21" fmla="*/ 909255 h 1509396"/>
                <a:gd name="connsiteX22" fmla="*/ 1417374 w 1541974"/>
                <a:gd name="connsiteY22" fmla="*/ 844485 h 1509396"/>
                <a:gd name="connsiteX23" fmla="*/ 1474524 w 1541974"/>
                <a:gd name="connsiteY23" fmla="*/ 482535 h 1509396"/>
                <a:gd name="connsiteX24" fmla="*/ 1396419 w 1541974"/>
                <a:gd name="connsiteY24" fmla="*/ 219645 h 1509396"/>
                <a:gd name="connsiteX25" fmla="*/ 1230684 w 1541974"/>
                <a:gd name="connsiteY25" fmla="*/ 86295 h 1509396"/>
                <a:gd name="connsiteX26" fmla="*/ 1034469 w 1541974"/>
                <a:gd name="connsiteY26" fmla="*/ 19620 h 1509396"/>
                <a:gd name="connsiteX27" fmla="*/ 714429 w 1541974"/>
                <a:gd name="connsiteY27" fmla="*/ 4380 h 1509396"/>
                <a:gd name="connsiteX28" fmla="*/ 358194 w 1541974"/>
                <a:gd name="connsiteY28" fmla="*/ 88200 h 1509396"/>
                <a:gd name="connsiteX29" fmla="*/ 83874 w 1541974"/>
                <a:gd name="connsiteY29" fmla="*/ 375855 h 1509396"/>
                <a:gd name="connsiteX30" fmla="*/ 3864 w 1541974"/>
                <a:gd name="connsiteY30" fmla="*/ 663510 h 1509396"/>
                <a:gd name="connsiteX0" fmla="*/ 3864 w 1541092"/>
                <a:gd name="connsiteY0" fmla="*/ 663510 h 1509396"/>
                <a:gd name="connsiteX1" fmla="*/ 41964 w 1541092"/>
                <a:gd name="connsiteY1" fmla="*/ 831150 h 1509396"/>
                <a:gd name="connsiteX2" fmla="*/ 34344 w 1541092"/>
                <a:gd name="connsiteY2" fmla="*/ 871155 h 1509396"/>
                <a:gd name="connsiteX3" fmla="*/ 5769 w 1541092"/>
                <a:gd name="connsiteY3" fmla="*/ 888300 h 1509396"/>
                <a:gd name="connsiteX4" fmla="*/ 5769 w 1541092"/>
                <a:gd name="connsiteY4" fmla="*/ 991170 h 1509396"/>
                <a:gd name="connsiteX5" fmla="*/ 66729 w 1541092"/>
                <a:gd name="connsiteY5" fmla="*/ 1105470 h 1509396"/>
                <a:gd name="connsiteX6" fmla="*/ 110544 w 1541092"/>
                <a:gd name="connsiteY6" fmla="*/ 1143570 h 1509396"/>
                <a:gd name="connsiteX7" fmla="*/ 95304 w 1541092"/>
                <a:gd name="connsiteY7" fmla="*/ 1265490 h 1509396"/>
                <a:gd name="connsiteX8" fmla="*/ 127689 w 1541092"/>
                <a:gd name="connsiteY8" fmla="*/ 1356930 h 1509396"/>
                <a:gd name="connsiteX9" fmla="*/ 222939 w 1541092"/>
                <a:gd name="connsiteY9" fmla="*/ 1421700 h 1509396"/>
                <a:gd name="connsiteX10" fmla="*/ 405819 w 1541092"/>
                <a:gd name="connsiteY10" fmla="*/ 1478850 h 1509396"/>
                <a:gd name="connsiteX11" fmla="*/ 664899 w 1541092"/>
                <a:gd name="connsiteY11" fmla="*/ 1509330 h 1509396"/>
                <a:gd name="connsiteX12" fmla="*/ 899214 w 1541092"/>
                <a:gd name="connsiteY12" fmla="*/ 1471230 h 1509396"/>
                <a:gd name="connsiteX13" fmla="*/ 1122099 w 1541092"/>
                <a:gd name="connsiteY13" fmla="*/ 1387410 h 1509396"/>
                <a:gd name="connsiteX14" fmla="*/ 1272594 w 1541092"/>
                <a:gd name="connsiteY14" fmla="*/ 1254060 h 1509396"/>
                <a:gd name="connsiteX15" fmla="*/ 1308789 w 1541092"/>
                <a:gd name="connsiteY15" fmla="*/ 1278825 h 1509396"/>
                <a:gd name="connsiteX16" fmla="*/ 1407849 w 1541092"/>
                <a:gd name="connsiteY16" fmla="*/ 1261680 h 1509396"/>
                <a:gd name="connsiteX17" fmla="*/ 1489764 w 1541092"/>
                <a:gd name="connsiteY17" fmla="*/ 1189290 h 1509396"/>
                <a:gd name="connsiteX18" fmla="*/ 1535484 w 1541092"/>
                <a:gd name="connsiteY18" fmla="*/ 1090230 h 1509396"/>
                <a:gd name="connsiteX19" fmla="*/ 1531674 w 1541092"/>
                <a:gd name="connsiteY19" fmla="*/ 958785 h 1509396"/>
                <a:gd name="connsiteX20" fmla="*/ 1457379 w 1541092"/>
                <a:gd name="connsiteY20" fmla="*/ 907350 h 1509396"/>
                <a:gd name="connsiteX21" fmla="*/ 1407849 w 1541092"/>
                <a:gd name="connsiteY21" fmla="*/ 909255 h 1509396"/>
                <a:gd name="connsiteX22" fmla="*/ 1417374 w 1541092"/>
                <a:gd name="connsiteY22" fmla="*/ 844485 h 1509396"/>
                <a:gd name="connsiteX23" fmla="*/ 1474524 w 1541092"/>
                <a:gd name="connsiteY23" fmla="*/ 482535 h 1509396"/>
                <a:gd name="connsiteX24" fmla="*/ 1396419 w 1541092"/>
                <a:gd name="connsiteY24" fmla="*/ 219645 h 1509396"/>
                <a:gd name="connsiteX25" fmla="*/ 1230684 w 1541092"/>
                <a:gd name="connsiteY25" fmla="*/ 86295 h 1509396"/>
                <a:gd name="connsiteX26" fmla="*/ 1034469 w 1541092"/>
                <a:gd name="connsiteY26" fmla="*/ 19620 h 1509396"/>
                <a:gd name="connsiteX27" fmla="*/ 714429 w 1541092"/>
                <a:gd name="connsiteY27" fmla="*/ 4380 h 1509396"/>
                <a:gd name="connsiteX28" fmla="*/ 358194 w 1541092"/>
                <a:gd name="connsiteY28" fmla="*/ 88200 h 1509396"/>
                <a:gd name="connsiteX29" fmla="*/ 83874 w 1541092"/>
                <a:gd name="connsiteY29" fmla="*/ 375855 h 1509396"/>
                <a:gd name="connsiteX30" fmla="*/ 3864 w 1541092"/>
                <a:gd name="connsiteY30" fmla="*/ 663510 h 1509396"/>
                <a:gd name="connsiteX0" fmla="*/ 3864 w 1541092"/>
                <a:gd name="connsiteY0" fmla="*/ 663510 h 1509396"/>
                <a:gd name="connsiteX1" fmla="*/ 41964 w 1541092"/>
                <a:gd name="connsiteY1" fmla="*/ 831150 h 1509396"/>
                <a:gd name="connsiteX2" fmla="*/ 34344 w 1541092"/>
                <a:gd name="connsiteY2" fmla="*/ 871155 h 1509396"/>
                <a:gd name="connsiteX3" fmla="*/ 5769 w 1541092"/>
                <a:gd name="connsiteY3" fmla="*/ 888300 h 1509396"/>
                <a:gd name="connsiteX4" fmla="*/ 5769 w 1541092"/>
                <a:gd name="connsiteY4" fmla="*/ 991170 h 1509396"/>
                <a:gd name="connsiteX5" fmla="*/ 66729 w 1541092"/>
                <a:gd name="connsiteY5" fmla="*/ 1105470 h 1509396"/>
                <a:gd name="connsiteX6" fmla="*/ 110544 w 1541092"/>
                <a:gd name="connsiteY6" fmla="*/ 1143570 h 1509396"/>
                <a:gd name="connsiteX7" fmla="*/ 95304 w 1541092"/>
                <a:gd name="connsiteY7" fmla="*/ 1265490 h 1509396"/>
                <a:gd name="connsiteX8" fmla="*/ 127689 w 1541092"/>
                <a:gd name="connsiteY8" fmla="*/ 1356930 h 1509396"/>
                <a:gd name="connsiteX9" fmla="*/ 222939 w 1541092"/>
                <a:gd name="connsiteY9" fmla="*/ 1421700 h 1509396"/>
                <a:gd name="connsiteX10" fmla="*/ 405819 w 1541092"/>
                <a:gd name="connsiteY10" fmla="*/ 1478850 h 1509396"/>
                <a:gd name="connsiteX11" fmla="*/ 664899 w 1541092"/>
                <a:gd name="connsiteY11" fmla="*/ 1509330 h 1509396"/>
                <a:gd name="connsiteX12" fmla="*/ 899214 w 1541092"/>
                <a:gd name="connsiteY12" fmla="*/ 1471230 h 1509396"/>
                <a:gd name="connsiteX13" fmla="*/ 1122099 w 1541092"/>
                <a:gd name="connsiteY13" fmla="*/ 1387410 h 1509396"/>
                <a:gd name="connsiteX14" fmla="*/ 1276404 w 1541092"/>
                <a:gd name="connsiteY14" fmla="*/ 1263585 h 1509396"/>
                <a:gd name="connsiteX15" fmla="*/ 1308789 w 1541092"/>
                <a:gd name="connsiteY15" fmla="*/ 1278825 h 1509396"/>
                <a:gd name="connsiteX16" fmla="*/ 1407849 w 1541092"/>
                <a:gd name="connsiteY16" fmla="*/ 1261680 h 1509396"/>
                <a:gd name="connsiteX17" fmla="*/ 1489764 w 1541092"/>
                <a:gd name="connsiteY17" fmla="*/ 1189290 h 1509396"/>
                <a:gd name="connsiteX18" fmla="*/ 1535484 w 1541092"/>
                <a:gd name="connsiteY18" fmla="*/ 1090230 h 1509396"/>
                <a:gd name="connsiteX19" fmla="*/ 1531674 w 1541092"/>
                <a:gd name="connsiteY19" fmla="*/ 958785 h 1509396"/>
                <a:gd name="connsiteX20" fmla="*/ 1457379 w 1541092"/>
                <a:gd name="connsiteY20" fmla="*/ 907350 h 1509396"/>
                <a:gd name="connsiteX21" fmla="*/ 1407849 w 1541092"/>
                <a:gd name="connsiteY21" fmla="*/ 909255 h 1509396"/>
                <a:gd name="connsiteX22" fmla="*/ 1417374 w 1541092"/>
                <a:gd name="connsiteY22" fmla="*/ 844485 h 1509396"/>
                <a:gd name="connsiteX23" fmla="*/ 1474524 w 1541092"/>
                <a:gd name="connsiteY23" fmla="*/ 482535 h 1509396"/>
                <a:gd name="connsiteX24" fmla="*/ 1396419 w 1541092"/>
                <a:gd name="connsiteY24" fmla="*/ 219645 h 1509396"/>
                <a:gd name="connsiteX25" fmla="*/ 1230684 w 1541092"/>
                <a:gd name="connsiteY25" fmla="*/ 86295 h 1509396"/>
                <a:gd name="connsiteX26" fmla="*/ 1034469 w 1541092"/>
                <a:gd name="connsiteY26" fmla="*/ 19620 h 1509396"/>
                <a:gd name="connsiteX27" fmla="*/ 714429 w 1541092"/>
                <a:gd name="connsiteY27" fmla="*/ 4380 h 1509396"/>
                <a:gd name="connsiteX28" fmla="*/ 358194 w 1541092"/>
                <a:gd name="connsiteY28" fmla="*/ 88200 h 1509396"/>
                <a:gd name="connsiteX29" fmla="*/ 83874 w 1541092"/>
                <a:gd name="connsiteY29" fmla="*/ 375855 h 1509396"/>
                <a:gd name="connsiteX30" fmla="*/ 3864 w 1541092"/>
                <a:gd name="connsiteY30" fmla="*/ 663510 h 1509396"/>
                <a:gd name="connsiteX0" fmla="*/ 7062 w 1544290"/>
                <a:gd name="connsiteY0" fmla="*/ 663510 h 1509396"/>
                <a:gd name="connsiteX1" fmla="*/ 45162 w 1544290"/>
                <a:gd name="connsiteY1" fmla="*/ 831150 h 1509396"/>
                <a:gd name="connsiteX2" fmla="*/ 37542 w 1544290"/>
                <a:gd name="connsiteY2" fmla="*/ 871155 h 1509396"/>
                <a:gd name="connsiteX3" fmla="*/ 3252 w 1544290"/>
                <a:gd name="connsiteY3" fmla="*/ 901635 h 1509396"/>
                <a:gd name="connsiteX4" fmla="*/ 8967 w 1544290"/>
                <a:gd name="connsiteY4" fmla="*/ 991170 h 1509396"/>
                <a:gd name="connsiteX5" fmla="*/ 69927 w 1544290"/>
                <a:gd name="connsiteY5" fmla="*/ 1105470 h 1509396"/>
                <a:gd name="connsiteX6" fmla="*/ 113742 w 1544290"/>
                <a:gd name="connsiteY6" fmla="*/ 1143570 h 1509396"/>
                <a:gd name="connsiteX7" fmla="*/ 98502 w 1544290"/>
                <a:gd name="connsiteY7" fmla="*/ 1265490 h 1509396"/>
                <a:gd name="connsiteX8" fmla="*/ 130887 w 1544290"/>
                <a:gd name="connsiteY8" fmla="*/ 1356930 h 1509396"/>
                <a:gd name="connsiteX9" fmla="*/ 226137 w 1544290"/>
                <a:gd name="connsiteY9" fmla="*/ 1421700 h 1509396"/>
                <a:gd name="connsiteX10" fmla="*/ 409017 w 1544290"/>
                <a:gd name="connsiteY10" fmla="*/ 1478850 h 1509396"/>
                <a:gd name="connsiteX11" fmla="*/ 668097 w 1544290"/>
                <a:gd name="connsiteY11" fmla="*/ 1509330 h 1509396"/>
                <a:gd name="connsiteX12" fmla="*/ 902412 w 1544290"/>
                <a:gd name="connsiteY12" fmla="*/ 1471230 h 1509396"/>
                <a:gd name="connsiteX13" fmla="*/ 1125297 w 1544290"/>
                <a:gd name="connsiteY13" fmla="*/ 1387410 h 1509396"/>
                <a:gd name="connsiteX14" fmla="*/ 1279602 w 1544290"/>
                <a:gd name="connsiteY14" fmla="*/ 1263585 h 1509396"/>
                <a:gd name="connsiteX15" fmla="*/ 1311987 w 1544290"/>
                <a:gd name="connsiteY15" fmla="*/ 1278825 h 1509396"/>
                <a:gd name="connsiteX16" fmla="*/ 1411047 w 1544290"/>
                <a:gd name="connsiteY16" fmla="*/ 1261680 h 1509396"/>
                <a:gd name="connsiteX17" fmla="*/ 1492962 w 1544290"/>
                <a:gd name="connsiteY17" fmla="*/ 1189290 h 1509396"/>
                <a:gd name="connsiteX18" fmla="*/ 1538682 w 1544290"/>
                <a:gd name="connsiteY18" fmla="*/ 1090230 h 1509396"/>
                <a:gd name="connsiteX19" fmla="*/ 1534872 w 1544290"/>
                <a:gd name="connsiteY19" fmla="*/ 958785 h 1509396"/>
                <a:gd name="connsiteX20" fmla="*/ 1460577 w 1544290"/>
                <a:gd name="connsiteY20" fmla="*/ 907350 h 1509396"/>
                <a:gd name="connsiteX21" fmla="*/ 1411047 w 1544290"/>
                <a:gd name="connsiteY21" fmla="*/ 909255 h 1509396"/>
                <a:gd name="connsiteX22" fmla="*/ 1420572 w 1544290"/>
                <a:gd name="connsiteY22" fmla="*/ 844485 h 1509396"/>
                <a:gd name="connsiteX23" fmla="*/ 1477722 w 1544290"/>
                <a:gd name="connsiteY23" fmla="*/ 482535 h 1509396"/>
                <a:gd name="connsiteX24" fmla="*/ 1399617 w 1544290"/>
                <a:gd name="connsiteY24" fmla="*/ 219645 h 1509396"/>
                <a:gd name="connsiteX25" fmla="*/ 1233882 w 1544290"/>
                <a:gd name="connsiteY25" fmla="*/ 86295 h 1509396"/>
                <a:gd name="connsiteX26" fmla="*/ 1037667 w 1544290"/>
                <a:gd name="connsiteY26" fmla="*/ 19620 h 1509396"/>
                <a:gd name="connsiteX27" fmla="*/ 717627 w 1544290"/>
                <a:gd name="connsiteY27" fmla="*/ 4380 h 1509396"/>
                <a:gd name="connsiteX28" fmla="*/ 361392 w 1544290"/>
                <a:gd name="connsiteY28" fmla="*/ 88200 h 1509396"/>
                <a:gd name="connsiteX29" fmla="*/ 87072 w 1544290"/>
                <a:gd name="connsiteY29" fmla="*/ 375855 h 1509396"/>
                <a:gd name="connsiteX30" fmla="*/ 7062 w 1544290"/>
                <a:gd name="connsiteY30" fmla="*/ 663510 h 1509396"/>
                <a:gd name="connsiteX0" fmla="*/ 7062 w 1544290"/>
                <a:gd name="connsiteY0" fmla="*/ 663510 h 1509396"/>
                <a:gd name="connsiteX1" fmla="*/ 45162 w 1544290"/>
                <a:gd name="connsiteY1" fmla="*/ 831150 h 1509396"/>
                <a:gd name="connsiteX2" fmla="*/ 37542 w 1544290"/>
                <a:gd name="connsiteY2" fmla="*/ 871155 h 1509396"/>
                <a:gd name="connsiteX3" fmla="*/ 3252 w 1544290"/>
                <a:gd name="connsiteY3" fmla="*/ 901635 h 1509396"/>
                <a:gd name="connsiteX4" fmla="*/ 8967 w 1544290"/>
                <a:gd name="connsiteY4" fmla="*/ 991170 h 1509396"/>
                <a:gd name="connsiteX5" fmla="*/ 69927 w 1544290"/>
                <a:gd name="connsiteY5" fmla="*/ 1105470 h 1509396"/>
                <a:gd name="connsiteX6" fmla="*/ 113742 w 1544290"/>
                <a:gd name="connsiteY6" fmla="*/ 1143570 h 1509396"/>
                <a:gd name="connsiteX7" fmla="*/ 98502 w 1544290"/>
                <a:gd name="connsiteY7" fmla="*/ 1265490 h 1509396"/>
                <a:gd name="connsiteX8" fmla="*/ 130887 w 1544290"/>
                <a:gd name="connsiteY8" fmla="*/ 1356930 h 1509396"/>
                <a:gd name="connsiteX9" fmla="*/ 226137 w 1544290"/>
                <a:gd name="connsiteY9" fmla="*/ 1421700 h 1509396"/>
                <a:gd name="connsiteX10" fmla="*/ 409017 w 1544290"/>
                <a:gd name="connsiteY10" fmla="*/ 1478850 h 1509396"/>
                <a:gd name="connsiteX11" fmla="*/ 668097 w 1544290"/>
                <a:gd name="connsiteY11" fmla="*/ 1509330 h 1509396"/>
                <a:gd name="connsiteX12" fmla="*/ 902412 w 1544290"/>
                <a:gd name="connsiteY12" fmla="*/ 1471230 h 1509396"/>
                <a:gd name="connsiteX13" fmla="*/ 1125297 w 1544290"/>
                <a:gd name="connsiteY13" fmla="*/ 1387410 h 1509396"/>
                <a:gd name="connsiteX14" fmla="*/ 1279602 w 1544290"/>
                <a:gd name="connsiteY14" fmla="*/ 1263585 h 1509396"/>
                <a:gd name="connsiteX15" fmla="*/ 1311987 w 1544290"/>
                <a:gd name="connsiteY15" fmla="*/ 1278825 h 1509396"/>
                <a:gd name="connsiteX16" fmla="*/ 1411047 w 1544290"/>
                <a:gd name="connsiteY16" fmla="*/ 1261680 h 1509396"/>
                <a:gd name="connsiteX17" fmla="*/ 1492962 w 1544290"/>
                <a:gd name="connsiteY17" fmla="*/ 1189290 h 1509396"/>
                <a:gd name="connsiteX18" fmla="*/ 1538682 w 1544290"/>
                <a:gd name="connsiteY18" fmla="*/ 1090230 h 1509396"/>
                <a:gd name="connsiteX19" fmla="*/ 1534872 w 1544290"/>
                <a:gd name="connsiteY19" fmla="*/ 958785 h 1509396"/>
                <a:gd name="connsiteX20" fmla="*/ 1460577 w 1544290"/>
                <a:gd name="connsiteY20" fmla="*/ 907350 h 1509396"/>
                <a:gd name="connsiteX21" fmla="*/ 1411047 w 1544290"/>
                <a:gd name="connsiteY21" fmla="*/ 909255 h 1509396"/>
                <a:gd name="connsiteX22" fmla="*/ 1420572 w 1544290"/>
                <a:gd name="connsiteY22" fmla="*/ 844485 h 1509396"/>
                <a:gd name="connsiteX23" fmla="*/ 1477722 w 1544290"/>
                <a:gd name="connsiteY23" fmla="*/ 482535 h 1509396"/>
                <a:gd name="connsiteX24" fmla="*/ 1399617 w 1544290"/>
                <a:gd name="connsiteY24" fmla="*/ 219645 h 1509396"/>
                <a:gd name="connsiteX25" fmla="*/ 1233882 w 1544290"/>
                <a:gd name="connsiteY25" fmla="*/ 86295 h 1509396"/>
                <a:gd name="connsiteX26" fmla="*/ 1037667 w 1544290"/>
                <a:gd name="connsiteY26" fmla="*/ 19620 h 1509396"/>
                <a:gd name="connsiteX27" fmla="*/ 717627 w 1544290"/>
                <a:gd name="connsiteY27" fmla="*/ 4380 h 1509396"/>
                <a:gd name="connsiteX28" fmla="*/ 361392 w 1544290"/>
                <a:gd name="connsiteY28" fmla="*/ 88200 h 1509396"/>
                <a:gd name="connsiteX29" fmla="*/ 87072 w 1544290"/>
                <a:gd name="connsiteY29" fmla="*/ 375855 h 1509396"/>
                <a:gd name="connsiteX30" fmla="*/ 7062 w 1544290"/>
                <a:gd name="connsiteY30" fmla="*/ 663510 h 1509396"/>
                <a:gd name="connsiteX0" fmla="*/ 7910 w 1545138"/>
                <a:gd name="connsiteY0" fmla="*/ 663510 h 1509396"/>
                <a:gd name="connsiteX1" fmla="*/ 46010 w 1545138"/>
                <a:gd name="connsiteY1" fmla="*/ 831150 h 1509396"/>
                <a:gd name="connsiteX2" fmla="*/ 50269 w 1545138"/>
                <a:gd name="connsiteY2" fmla="*/ 875907 h 1509396"/>
                <a:gd name="connsiteX3" fmla="*/ 4100 w 1545138"/>
                <a:gd name="connsiteY3" fmla="*/ 901635 h 1509396"/>
                <a:gd name="connsiteX4" fmla="*/ 9815 w 1545138"/>
                <a:gd name="connsiteY4" fmla="*/ 991170 h 1509396"/>
                <a:gd name="connsiteX5" fmla="*/ 70775 w 1545138"/>
                <a:gd name="connsiteY5" fmla="*/ 1105470 h 1509396"/>
                <a:gd name="connsiteX6" fmla="*/ 114590 w 1545138"/>
                <a:gd name="connsiteY6" fmla="*/ 1143570 h 1509396"/>
                <a:gd name="connsiteX7" fmla="*/ 99350 w 1545138"/>
                <a:gd name="connsiteY7" fmla="*/ 1265490 h 1509396"/>
                <a:gd name="connsiteX8" fmla="*/ 131735 w 1545138"/>
                <a:gd name="connsiteY8" fmla="*/ 1356930 h 1509396"/>
                <a:gd name="connsiteX9" fmla="*/ 226985 w 1545138"/>
                <a:gd name="connsiteY9" fmla="*/ 1421700 h 1509396"/>
                <a:gd name="connsiteX10" fmla="*/ 409865 w 1545138"/>
                <a:gd name="connsiteY10" fmla="*/ 1478850 h 1509396"/>
                <a:gd name="connsiteX11" fmla="*/ 668945 w 1545138"/>
                <a:gd name="connsiteY11" fmla="*/ 1509330 h 1509396"/>
                <a:gd name="connsiteX12" fmla="*/ 903260 w 1545138"/>
                <a:gd name="connsiteY12" fmla="*/ 1471230 h 1509396"/>
                <a:gd name="connsiteX13" fmla="*/ 1126145 w 1545138"/>
                <a:gd name="connsiteY13" fmla="*/ 1387410 h 1509396"/>
                <a:gd name="connsiteX14" fmla="*/ 1280450 w 1545138"/>
                <a:gd name="connsiteY14" fmla="*/ 1263585 h 1509396"/>
                <a:gd name="connsiteX15" fmla="*/ 1312835 w 1545138"/>
                <a:gd name="connsiteY15" fmla="*/ 1278825 h 1509396"/>
                <a:gd name="connsiteX16" fmla="*/ 1411895 w 1545138"/>
                <a:gd name="connsiteY16" fmla="*/ 1261680 h 1509396"/>
                <a:gd name="connsiteX17" fmla="*/ 1493810 w 1545138"/>
                <a:gd name="connsiteY17" fmla="*/ 1189290 h 1509396"/>
                <a:gd name="connsiteX18" fmla="*/ 1539530 w 1545138"/>
                <a:gd name="connsiteY18" fmla="*/ 1090230 h 1509396"/>
                <a:gd name="connsiteX19" fmla="*/ 1535720 w 1545138"/>
                <a:gd name="connsiteY19" fmla="*/ 958785 h 1509396"/>
                <a:gd name="connsiteX20" fmla="*/ 1461425 w 1545138"/>
                <a:gd name="connsiteY20" fmla="*/ 907350 h 1509396"/>
                <a:gd name="connsiteX21" fmla="*/ 1411895 w 1545138"/>
                <a:gd name="connsiteY21" fmla="*/ 909255 h 1509396"/>
                <a:gd name="connsiteX22" fmla="*/ 1421420 w 1545138"/>
                <a:gd name="connsiteY22" fmla="*/ 844485 h 1509396"/>
                <a:gd name="connsiteX23" fmla="*/ 1478570 w 1545138"/>
                <a:gd name="connsiteY23" fmla="*/ 482535 h 1509396"/>
                <a:gd name="connsiteX24" fmla="*/ 1400465 w 1545138"/>
                <a:gd name="connsiteY24" fmla="*/ 219645 h 1509396"/>
                <a:gd name="connsiteX25" fmla="*/ 1234730 w 1545138"/>
                <a:gd name="connsiteY25" fmla="*/ 86295 h 1509396"/>
                <a:gd name="connsiteX26" fmla="*/ 1038515 w 1545138"/>
                <a:gd name="connsiteY26" fmla="*/ 19620 h 1509396"/>
                <a:gd name="connsiteX27" fmla="*/ 718475 w 1545138"/>
                <a:gd name="connsiteY27" fmla="*/ 4380 h 1509396"/>
                <a:gd name="connsiteX28" fmla="*/ 362240 w 1545138"/>
                <a:gd name="connsiteY28" fmla="*/ 88200 h 1509396"/>
                <a:gd name="connsiteX29" fmla="*/ 87920 w 1545138"/>
                <a:gd name="connsiteY29" fmla="*/ 375855 h 1509396"/>
                <a:gd name="connsiteX30" fmla="*/ 7910 w 1545138"/>
                <a:gd name="connsiteY30" fmla="*/ 663510 h 1509396"/>
                <a:gd name="connsiteX0" fmla="*/ 7911 w 1545139"/>
                <a:gd name="connsiteY0" fmla="*/ 663510 h 1509396"/>
                <a:gd name="connsiteX1" fmla="*/ 46011 w 1545139"/>
                <a:gd name="connsiteY1" fmla="*/ 831150 h 1509396"/>
                <a:gd name="connsiteX2" fmla="*/ 50270 w 1545139"/>
                <a:gd name="connsiteY2" fmla="*/ 875907 h 1509396"/>
                <a:gd name="connsiteX3" fmla="*/ 4101 w 1545139"/>
                <a:gd name="connsiteY3" fmla="*/ 887379 h 1509396"/>
                <a:gd name="connsiteX4" fmla="*/ 9816 w 1545139"/>
                <a:gd name="connsiteY4" fmla="*/ 991170 h 1509396"/>
                <a:gd name="connsiteX5" fmla="*/ 70776 w 1545139"/>
                <a:gd name="connsiteY5" fmla="*/ 1105470 h 1509396"/>
                <a:gd name="connsiteX6" fmla="*/ 114591 w 1545139"/>
                <a:gd name="connsiteY6" fmla="*/ 1143570 h 1509396"/>
                <a:gd name="connsiteX7" fmla="*/ 99351 w 1545139"/>
                <a:gd name="connsiteY7" fmla="*/ 1265490 h 1509396"/>
                <a:gd name="connsiteX8" fmla="*/ 131736 w 1545139"/>
                <a:gd name="connsiteY8" fmla="*/ 1356930 h 1509396"/>
                <a:gd name="connsiteX9" fmla="*/ 226986 w 1545139"/>
                <a:gd name="connsiteY9" fmla="*/ 1421700 h 1509396"/>
                <a:gd name="connsiteX10" fmla="*/ 409866 w 1545139"/>
                <a:gd name="connsiteY10" fmla="*/ 1478850 h 1509396"/>
                <a:gd name="connsiteX11" fmla="*/ 668946 w 1545139"/>
                <a:gd name="connsiteY11" fmla="*/ 1509330 h 1509396"/>
                <a:gd name="connsiteX12" fmla="*/ 903261 w 1545139"/>
                <a:gd name="connsiteY12" fmla="*/ 1471230 h 1509396"/>
                <a:gd name="connsiteX13" fmla="*/ 1126146 w 1545139"/>
                <a:gd name="connsiteY13" fmla="*/ 1387410 h 1509396"/>
                <a:gd name="connsiteX14" fmla="*/ 1280451 w 1545139"/>
                <a:gd name="connsiteY14" fmla="*/ 1263585 h 1509396"/>
                <a:gd name="connsiteX15" fmla="*/ 1312836 w 1545139"/>
                <a:gd name="connsiteY15" fmla="*/ 1278825 h 1509396"/>
                <a:gd name="connsiteX16" fmla="*/ 1411896 w 1545139"/>
                <a:gd name="connsiteY16" fmla="*/ 1261680 h 1509396"/>
                <a:gd name="connsiteX17" fmla="*/ 1493811 w 1545139"/>
                <a:gd name="connsiteY17" fmla="*/ 1189290 h 1509396"/>
                <a:gd name="connsiteX18" fmla="*/ 1539531 w 1545139"/>
                <a:gd name="connsiteY18" fmla="*/ 1090230 h 1509396"/>
                <a:gd name="connsiteX19" fmla="*/ 1535721 w 1545139"/>
                <a:gd name="connsiteY19" fmla="*/ 958785 h 1509396"/>
                <a:gd name="connsiteX20" fmla="*/ 1461426 w 1545139"/>
                <a:gd name="connsiteY20" fmla="*/ 907350 h 1509396"/>
                <a:gd name="connsiteX21" fmla="*/ 1411896 w 1545139"/>
                <a:gd name="connsiteY21" fmla="*/ 909255 h 1509396"/>
                <a:gd name="connsiteX22" fmla="*/ 1421421 w 1545139"/>
                <a:gd name="connsiteY22" fmla="*/ 844485 h 1509396"/>
                <a:gd name="connsiteX23" fmla="*/ 1478571 w 1545139"/>
                <a:gd name="connsiteY23" fmla="*/ 482535 h 1509396"/>
                <a:gd name="connsiteX24" fmla="*/ 1400466 w 1545139"/>
                <a:gd name="connsiteY24" fmla="*/ 219645 h 1509396"/>
                <a:gd name="connsiteX25" fmla="*/ 1234731 w 1545139"/>
                <a:gd name="connsiteY25" fmla="*/ 86295 h 1509396"/>
                <a:gd name="connsiteX26" fmla="*/ 1038516 w 1545139"/>
                <a:gd name="connsiteY26" fmla="*/ 19620 h 1509396"/>
                <a:gd name="connsiteX27" fmla="*/ 718476 w 1545139"/>
                <a:gd name="connsiteY27" fmla="*/ 4380 h 1509396"/>
                <a:gd name="connsiteX28" fmla="*/ 362241 w 1545139"/>
                <a:gd name="connsiteY28" fmla="*/ 88200 h 1509396"/>
                <a:gd name="connsiteX29" fmla="*/ 87921 w 1545139"/>
                <a:gd name="connsiteY29" fmla="*/ 375855 h 1509396"/>
                <a:gd name="connsiteX30" fmla="*/ 7911 w 1545139"/>
                <a:gd name="connsiteY30" fmla="*/ 663510 h 1509396"/>
                <a:gd name="connsiteX0" fmla="*/ 9982 w 1547210"/>
                <a:gd name="connsiteY0" fmla="*/ 663510 h 1509396"/>
                <a:gd name="connsiteX1" fmla="*/ 48082 w 1547210"/>
                <a:gd name="connsiteY1" fmla="*/ 831150 h 1509396"/>
                <a:gd name="connsiteX2" fmla="*/ 52341 w 1547210"/>
                <a:gd name="connsiteY2" fmla="*/ 875907 h 1509396"/>
                <a:gd name="connsiteX3" fmla="*/ 6172 w 1547210"/>
                <a:gd name="connsiteY3" fmla="*/ 887379 h 1509396"/>
                <a:gd name="connsiteX4" fmla="*/ 11887 w 1547210"/>
                <a:gd name="connsiteY4" fmla="*/ 991170 h 1509396"/>
                <a:gd name="connsiteX5" fmla="*/ 72847 w 1547210"/>
                <a:gd name="connsiteY5" fmla="*/ 1105470 h 1509396"/>
                <a:gd name="connsiteX6" fmla="*/ 116662 w 1547210"/>
                <a:gd name="connsiteY6" fmla="*/ 1143570 h 1509396"/>
                <a:gd name="connsiteX7" fmla="*/ 101422 w 1547210"/>
                <a:gd name="connsiteY7" fmla="*/ 1265490 h 1509396"/>
                <a:gd name="connsiteX8" fmla="*/ 133807 w 1547210"/>
                <a:gd name="connsiteY8" fmla="*/ 1356930 h 1509396"/>
                <a:gd name="connsiteX9" fmla="*/ 229057 w 1547210"/>
                <a:gd name="connsiteY9" fmla="*/ 1421700 h 1509396"/>
                <a:gd name="connsiteX10" fmla="*/ 411937 w 1547210"/>
                <a:gd name="connsiteY10" fmla="*/ 1478850 h 1509396"/>
                <a:gd name="connsiteX11" fmla="*/ 671017 w 1547210"/>
                <a:gd name="connsiteY11" fmla="*/ 1509330 h 1509396"/>
                <a:gd name="connsiteX12" fmla="*/ 905332 w 1547210"/>
                <a:gd name="connsiteY12" fmla="*/ 1471230 h 1509396"/>
                <a:gd name="connsiteX13" fmla="*/ 1128217 w 1547210"/>
                <a:gd name="connsiteY13" fmla="*/ 1387410 h 1509396"/>
                <a:gd name="connsiteX14" fmla="*/ 1282522 w 1547210"/>
                <a:gd name="connsiteY14" fmla="*/ 1263585 h 1509396"/>
                <a:gd name="connsiteX15" fmla="*/ 1314907 w 1547210"/>
                <a:gd name="connsiteY15" fmla="*/ 1278825 h 1509396"/>
                <a:gd name="connsiteX16" fmla="*/ 1413967 w 1547210"/>
                <a:gd name="connsiteY16" fmla="*/ 1261680 h 1509396"/>
                <a:gd name="connsiteX17" fmla="*/ 1495882 w 1547210"/>
                <a:gd name="connsiteY17" fmla="*/ 1189290 h 1509396"/>
                <a:gd name="connsiteX18" fmla="*/ 1541602 w 1547210"/>
                <a:gd name="connsiteY18" fmla="*/ 1090230 h 1509396"/>
                <a:gd name="connsiteX19" fmla="*/ 1537792 w 1547210"/>
                <a:gd name="connsiteY19" fmla="*/ 958785 h 1509396"/>
                <a:gd name="connsiteX20" fmla="*/ 1463497 w 1547210"/>
                <a:gd name="connsiteY20" fmla="*/ 907350 h 1509396"/>
                <a:gd name="connsiteX21" fmla="*/ 1413967 w 1547210"/>
                <a:gd name="connsiteY21" fmla="*/ 909255 h 1509396"/>
                <a:gd name="connsiteX22" fmla="*/ 1423492 w 1547210"/>
                <a:gd name="connsiteY22" fmla="*/ 844485 h 1509396"/>
                <a:gd name="connsiteX23" fmla="*/ 1480642 w 1547210"/>
                <a:gd name="connsiteY23" fmla="*/ 482535 h 1509396"/>
                <a:gd name="connsiteX24" fmla="*/ 1402537 w 1547210"/>
                <a:gd name="connsiteY24" fmla="*/ 219645 h 1509396"/>
                <a:gd name="connsiteX25" fmla="*/ 1236802 w 1547210"/>
                <a:gd name="connsiteY25" fmla="*/ 86295 h 1509396"/>
                <a:gd name="connsiteX26" fmla="*/ 1040587 w 1547210"/>
                <a:gd name="connsiteY26" fmla="*/ 19620 h 1509396"/>
                <a:gd name="connsiteX27" fmla="*/ 720547 w 1547210"/>
                <a:gd name="connsiteY27" fmla="*/ 4380 h 1509396"/>
                <a:gd name="connsiteX28" fmla="*/ 364312 w 1547210"/>
                <a:gd name="connsiteY28" fmla="*/ 88200 h 1509396"/>
                <a:gd name="connsiteX29" fmla="*/ 89992 w 1547210"/>
                <a:gd name="connsiteY29" fmla="*/ 375855 h 1509396"/>
                <a:gd name="connsiteX30" fmla="*/ 9982 w 1547210"/>
                <a:gd name="connsiteY30" fmla="*/ 663510 h 1509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547210" h="1509396">
                  <a:moveTo>
                    <a:pt x="9982" y="663510"/>
                  </a:moveTo>
                  <a:cubicBezTo>
                    <a:pt x="2997" y="739392"/>
                    <a:pt x="41022" y="795751"/>
                    <a:pt x="48082" y="831150"/>
                  </a:cubicBezTo>
                  <a:cubicBezTo>
                    <a:pt x="55142" y="866549"/>
                    <a:pt x="59326" y="866536"/>
                    <a:pt x="52341" y="875907"/>
                  </a:cubicBezTo>
                  <a:cubicBezTo>
                    <a:pt x="45356" y="885278"/>
                    <a:pt x="17665" y="856288"/>
                    <a:pt x="6172" y="887379"/>
                  </a:cubicBezTo>
                  <a:cubicBezTo>
                    <a:pt x="-5321" y="918470"/>
                    <a:pt x="775" y="954822"/>
                    <a:pt x="11887" y="991170"/>
                  </a:cubicBezTo>
                  <a:cubicBezTo>
                    <a:pt x="22999" y="1027518"/>
                    <a:pt x="55384" y="1080070"/>
                    <a:pt x="72847" y="1105470"/>
                  </a:cubicBezTo>
                  <a:cubicBezTo>
                    <a:pt x="90310" y="1130870"/>
                    <a:pt x="111900" y="1116900"/>
                    <a:pt x="116662" y="1143570"/>
                  </a:cubicBezTo>
                  <a:cubicBezTo>
                    <a:pt x="121424" y="1170240"/>
                    <a:pt x="98565" y="1229930"/>
                    <a:pt x="101422" y="1265490"/>
                  </a:cubicBezTo>
                  <a:cubicBezTo>
                    <a:pt x="104279" y="1301050"/>
                    <a:pt x="112535" y="1330895"/>
                    <a:pt x="133807" y="1356930"/>
                  </a:cubicBezTo>
                  <a:cubicBezTo>
                    <a:pt x="155079" y="1382965"/>
                    <a:pt x="182702" y="1401380"/>
                    <a:pt x="229057" y="1421700"/>
                  </a:cubicBezTo>
                  <a:cubicBezTo>
                    <a:pt x="275412" y="1442020"/>
                    <a:pt x="338277" y="1464245"/>
                    <a:pt x="411937" y="1478850"/>
                  </a:cubicBezTo>
                  <a:cubicBezTo>
                    <a:pt x="485597" y="1493455"/>
                    <a:pt x="588785" y="1510600"/>
                    <a:pt x="671017" y="1509330"/>
                  </a:cubicBezTo>
                  <a:cubicBezTo>
                    <a:pt x="753250" y="1508060"/>
                    <a:pt x="829132" y="1491550"/>
                    <a:pt x="905332" y="1471230"/>
                  </a:cubicBezTo>
                  <a:cubicBezTo>
                    <a:pt x="981532" y="1450910"/>
                    <a:pt x="1065352" y="1422018"/>
                    <a:pt x="1128217" y="1387410"/>
                  </a:cubicBezTo>
                  <a:cubicBezTo>
                    <a:pt x="1191082" y="1352803"/>
                    <a:pt x="1251407" y="1281682"/>
                    <a:pt x="1282522" y="1263585"/>
                  </a:cubicBezTo>
                  <a:cubicBezTo>
                    <a:pt x="1313637" y="1245488"/>
                    <a:pt x="1268078" y="1259759"/>
                    <a:pt x="1314907" y="1278825"/>
                  </a:cubicBezTo>
                  <a:cubicBezTo>
                    <a:pt x="1361736" y="1297891"/>
                    <a:pt x="1383805" y="1276602"/>
                    <a:pt x="1413967" y="1261680"/>
                  </a:cubicBezTo>
                  <a:cubicBezTo>
                    <a:pt x="1444129" y="1246758"/>
                    <a:pt x="1474610" y="1217865"/>
                    <a:pt x="1495882" y="1189290"/>
                  </a:cubicBezTo>
                  <a:cubicBezTo>
                    <a:pt x="1517155" y="1160715"/>
                    <a:pt x="1534617" y="1128648"/>
                    <a:pt x="1541602" y="1090230"/>
                  </a:cubicBezTo>
                  <a:cubicBezTo>
                    <a:pt x="1548587" y="1051813"/>
                    <a:pt x="1550810" y="989265"/>
                    <a:pt x="1537792" y="958785"/>
                  </a:cubicBezTo>
                  <a:cubicBezTo>
                    <a:pt x="1524774" y="928305"/>
                    <a:pt x="1484135" y="915605"/>
                    <a:pt x="1463497" y="907350"/>
                  </a:cubicBezTo>
                  <a:cubicBezTo>
                    <a:pt x="1442860" y="899095"/>
                    <a:pt x="1420634" y="919732"/>
                    <a:pt x="1413967" y="909255"/>
                  </a:cubicBezTo>
                  <a:cubicBezTo>
                    <a:pt x="1407300" y="898778"/>
                    <a:pt x="1412380" y="915605"/>
                    <a:pt x="1423492" y="844485"/>
                  </a:cubicBezTo>
                  <a:cubicBezTo>
                    <a:pt x="1434604" y="773365"/>
                    <a:pt x="1484134" y="586675"/>
                    <a:pt x="1480642" y="482535"/>
                  </a:cubicBezTo>
                  <a:cubicBezTo>
                    <a:pt x="1477150" y="378395"/>
                    <a:pt x="1443177" y="285685"/>
                    <a:pt x="1402537" y="219645"/>
                  </a:cubicBezTo>
                  <a:cubicBezTo>
                    <a:pt x="1361897" y="153605"/>
                    <a:pt x="1297127" y="119633"/>
                    <a:pt x="1236802" y="86295"/>
                  </a:cubicBezTo>
                  <a:cubicBezTo>
                    <a:pt x="1176477" y="52957"/>
                    <a:pt x="1126630" y="33273"/>
                    <a:pt x="1040587" y="19620"/>
                  </a:cubicBezTo>
                  <a:cubicBezTo>
                    <a:pt x="954545" y="5968"/>
                    <a:pt x="833259" y="-7050"/>
                    <a:pt x="720547" y="4380"/>
                  </a:cubicBezTo>
                  <a:cubicBezTo>
                    <a:pt x="607835" y="15810"/>
                    <a:pt x="488137" y="36448"/>
                    <a:pt x="364312" y="88200"/>
                  </a:cubicBezTo>
                  <a:cubicBezTo>
                    <a:pt x="240487" y="139952"/>
                    <a:pt x="149047" y="279970"/>
                    <a:pt x="89992" y="375855"/>
                  </a:cubicBezTo>
                  <a:cubicBezTo>
                    <a:pt x="30937" y="471740"/>
                    <a:pt x="16967" y="587628"/>
                    <a:pt x="9982" y="663510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25" name="Oval 24">
              <a:extLst>
                <a:ext uri="{FF2B5EF4-FFF2-40B4-BE49-F238E27FC236}">
                  <a16:creationId xmlns:a16="http://schemas.microsoft.com/office/drawing/2014/main" id="{4251ED30-3065-4C2D-9E1D-ECE096369D1B}"/>
                </a:ext>
              </a:extLst>
            </p:cNvPr>
            <p:cNvSpPr/>
            <p:nvPr/>
          </p:nvSpPr>
          <p:spPr>
            <a:xfrm>
              <a:off x="6079985" y="2556320"/>
              <a:ext cx="152057" cy="166441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C4D08027-3B2B-417F-A32D-39B11759D4BE}"/>
                </a:ext>
              </a:extLst>
            </p:cNvPr>
            <p:cNvSpPr/>
            <p:nvPr/>
          </p:nvSpPr>
          <p:spPr>
            <a:xfrm rot="19763345" flipH="1">
              <a:off x="5469989" y="2430186"/>
              <a:ext cx="254460" cy="94565"/>
            </a:xfrm>
            <a:custGeom>
              <a:avLst/>
              <a:gdLst>
                <a:gd name="connsiteX0" fmla="*/ 224 w 292135"/>
                <a:gd name="connsiteY0" fmla="*/ 59346 h 59716"/>
                <a:gd name="connsiteX1" fmla="*/ 107075 w 292135"/>
                <a:gd name="connsiteY1" fmla="*/ 5920 h 59716"/>
                <a:gd name="connsiteX2" fmla="*/ 292010 w 292135"/>
                <a:gd name="connsiteY2" fmla="*/ 3866 h 59716"/>
                <a:gd name="connsiteX3" fmla="*/ 133788 w 292135"/>
                <a:gd name="connsiteY3" fmla="*/ 28524 h 59716"/>
                <a:gd name="connsiteX4" fmla="*/ 224 w 292135"/>
                <a:gd name="connsiteY4" fmla="*/ 59346 h 59716"/>
                <a:gd name="connsiteX0" fmla="*/ 2 w 291913"/>
                <a:gd name="connsiteY0" fmla="*/ 76080 h 77200"/>
                <a:gd name="connsiteX1" fmla="*/ 131511 w 291913"/>
                <a:gd name="connsiteY1" fmla="*/ 2105 h 77200"/>
                <a:gd name="connsiteX2" fmla="*/ 291788 w 291913"/>
                <a:gd name="connsiteY2" fmla="*/ 20600 h 77200"/>
                <a:gd name="connsiteX3" fmla="*/ 133566 w 291913"/>
                <a:gd name="connsiteY3" fmla="*/ 45258 h 77200"/>
                <a:gd name="connsiteX4" fmla="*/ 2 w 291913"/>
                <a:gd name="connsiteY4" fmla="*/ 76080 h 77200"/>
                <a:gd name="connsiteX0" fmla="*/ 9 w 291925"/>
                <a:gd name="connsiteY0" fmla="*/ 76080 h 76253"/>
                <a:gd name="connsiteX1" fmla="*/ 131518 w 291925"/>
                <a:gd name="connsiteY1" fmla="*/ 2105 h 76253"/>
                <a:gd name="connsiteX2" fmla="*/ 291795 w 291925"/>
                <a:gd name="connsiteY2" fmla="*/ 20600 h 76253"/>
                <a:gd name="connsiteX3" fmla="*/ 137683 w 291925"/>
                <a:gd name="connsiteY3" fmla="*/ 22655 h 76253"/>
                <a:gd name="connsiteX4" fmla="*/ 9 w 291925"/>
                <a:gd name="connsiteY4" fmla="*/ 76080 h 76253"/>
                <a:gd name="connsiteX0" fmla="*/ 9 w 292471"/>
                <a:gd name="connsiteY0" fmla="*/ 76080 h 76253"/>
                <a:gd name="connsiteX1" fmla="*/ 131518 w 292471"/>
                <a:gd name="connsiteY1" fmla="*/ 2105 h 76253"/>
                <a:gd name="connsiteX2" fmla="*/ 291795 w 292471"/>
                <a:gd name="connsiteY2" fmla="*/ 20600 h 76253"/>
                <a:gd name="connsiteX3" fmla="*/ 137683 w 292471"/>
                <a:gd name="connsiteY3" fmla="*/ 22655 h 76253"/>
                <a:gd name="connsiteX4" fmla="*/ 9 w 292471"/>
                <a:gd name="connsiteY4" fmla="*/ 76080 h 76253"/>
                <a:gd name="connsiteX0" fmla="*/ 1258 w 293720"/>
                <a:gd name="connsiteY0" fmla="*/ 76080 h 78680"/>
                <a:gd name="connsiteX1" fmla="*/ 132767 w 293720"/>
                <a:gd name="connsiteY1" fmla="*/ 2105 h 78680"/>
                <a:gd name="connsiteX2" fmla="*/ 293044 w 293720"/>
                <a:gd name="connsiteY2" fmla="*/ 20600 h 78680"/>
                <a:gd name="connsiteX3" fmla="*/ 138932 w 293720"/>
                <a:gd name="connsiteY3" fmla="*/ 22655 h 78680"/>
                <a:gd name="connsiteX4" fmla="*/ 1258 w 293720"/>
                <a:gd name="connsiteY4" fmla="*/ 76080 h 78680"/>
                <a:gd name="connsiteX0" fmla="*/ 1258 w 293044"/>
                <a:gd name="connsiteY0" fmla="*/ 76080 h 78680"/>
                <a:gd name="connsiteX1" fmla="*/ 132767 w 293044"/>
                <a:gd name="connsiteY1" fmla="*/ 2105 h 78680"/>
                <a:gd name="connsiteX2" fmla="*/ 293044 w 293044"/>
                <a:gd name="connsiteY2" fmla="*/ 20600 h 78680"/>
                <a:gd name="connsiteX3" fmla="*/ 138932 w 293044"/>
                <a:gd name="connsiteY3" fmla="*/ 22655 h 78680"/>
                <a:gd name="connsiteX4" fmla="*/ 1258 w 293044"/>
                <a:gd name="connsiteY4" fmla="*/ 76080 h 78680"/>
                <a:gd name="connsiteX0" fmla="*/ 1258 w 293044"/>
                <a:gd name="connsiteY0" fmla="*/ 76080 h 78611"/>
                <a:gd name="connsiteX1" fmla="*/ 132767 w 293044"/>
                <a:gd name="connsiteY1" fmla="*/ 2105 h 78611"/>
                <a:gd name="connsiteX2" fmla="*/ 293044 w 293044"/>
                <a:gd name="connsiteY2" fmla="*/ 20600 h 78611"/>
                <a:gd name="connsiteX3" fmla="*/ 138932 w 293044"/>
                <a:gd name="connsiteY3" fmla="*/ 22655 h 78611"/>
                <a:gd name="connsiteX4" fmla="*/ 1258 w 293044"/>
                <a:gd name="connsiteY4" fmla="*/ 76080 h 78611"/>
                <a:gd name="connsiteX0" fmla="*/ 1236 w 280693"/>
                <a:gd name="connsiteY0" fmla="*/ 79613 h 82337"/>
                <a:gd name="connsiteX1" fmla="*/ 132745 w 280693"/>
                <a:gd name="connsiteY1" fmla="*/ 5638 h 82337"/>
                <a:gd name="connsiteX2" fmla="*/ 280693 w 280693"/>
                <a:gd name="connsiteY2" fmla="*/ 7694 h 82337"/>
                <a:gd name="connsiteX3" fmla="*/ 138910 w 280693"/>
                <a:gd name="connsiteY3" fmla="*/ 26188 h 82337"/>
                <a:gd name="connsiteX4" fmla="*/ 1236 w 280693"/>
                <a:gd name="connsiteY4" fmla="*/ 79613 h 82337"/>
                <a:gd name="connsiteX0" fmla="*/ 39 w 279496"/>
                <a:gd name="connsiteY0" fmla="*/ 76896 h 77018"/>
                <a:gd name="connsiteX1" fmla="*/ 125384 w 279496"/>
                <a:gd name="connsiteY1" fmla="*/ 7030 h 77018"/>
                <a:gd name="connsiteX2" fmla="*/ 279496 w 279496"/>
                <a:gd name="connsiteY2" fmla="*/ 4977 h 77018"/>
                <a:gd name="connsiteX3" fmla="*/ 137713 w 279496"/>
                <a:gd name="connsiteY3" fmla="*/ 23471 h 77018"/>
                <a:gd name="connsiteX4" fmla="*/ 39 w 279496"/>
                <a:gd name="connsiteY4" fmla="*/ 76896 h 77018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650"/>
                <a:gd name="connsiteY0" fmla="*/ 81001 h 81123"/>
                <a:gd name="connsiteX1" fmla="*/ 125408 w 279650"/>
                <a:gd name="connsiteY1" fmla="*/ 11135 h 81123"/>
                <a:gd name="connsiteX2" fmla="*/ 279520 w 279650"/>
                <a:gd name="connsiteY2" fmla="*/ 9082 h 81123"/>
                <a:gd name="connsiteX3" fmla="*/ 137737 w 279650"/>
                <a:gd name="connsiteY3" fmla="*/ 27576 h 81123"/>
                <a:gd name="connsiteX4" fmla="*/ 63 w 279650"/>
                <a:gd name="connsiteY4" fmla="*/ 81001 h 81123"/>
                <a:gd name="connsiteX0" fmla="*/ 63 w 279650"/>
                <a:gd name="connsiteY0" fmla="*/ 81001 h 81234"/>
                <a:gd name="connsiteX1" fmla="*/ 125408 w 279650"/>
                <a:gd name="connsiteY1" fmla="*/ 11135 h 81234"/>
                <a:gd name="connsiteX2" fmla="*/ 279520 w 279650"/>
                <a:gd name="connsiteY2" fmla="*/ 9082 h 81234"/>
                <a:gd name="connsiteX3" fmla="*/ 137737 w 279650"/>
                <a:gd name="connsiteY3" fmla="*/ 27576 h 81234"/>
                <a:gd name="connsiteX4" fmla="*/ 63 w 279650"/>
                <a:gd name="connsiteY4" fmla="*/ 81001 h 81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9650" h="81234">
                  <a:moveTo>
                    <a:pt x="63" y="81001"/>
                  </a:moveTo>
                  <a:cubicBezTo>
                    <a:pt x="-1992" y="78261"/>
                    <a:pt x="45955" y="31340"/>
                    <a:pt x="125408" y="11135"/>
                  </a:cubicBezTo>
                  <a:cubicBezTo>
                    <a:pt x="204861" y="-9070"/>
                    <a:pt x="283288" y="3261"/>
                    <a:pt x="279520" y="9082"/>
                  </a:cubicBezTo>
                  <a:cubicBezTo>
                    <a:pt x="273698" y="23123"/>
                    <a:pt x="250068" y="-7013"/>
                    <a:pt x="137737" y="27576"/>
                  </a:cubicBezTo>
                  <a:cubicBezTo>
                    <a:pt x="25406" y="62165"/>
                    <a:pt x="2118" y="83741"/>
                    <a:pt x="63" y="81001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C0B5AE8E-041E-4EA7-A9CF-C375B871ADE4}"/>
                </a:ext>
              </a:extLst>
            </p:cNvPr>
            <p:cNvSpPr/>
            <p:nvPr/>
          </p:nvSpPr>
          <p:spPr>
            <a:xfrm rot="2106070">
              <a:off x="6018610" y="2436401"/>
              <a:ext cx="279650" cy="94565"/>
            </a:xfrm>
            <a:custGeom>
              <a:avLst/>
              <a:gdLst>
                <a:gd name="connsiteX0" fmla="*/ 224 w 292135"/>
                <a:gd name="connsiteY0" fmla="*/ 59346 h 59716"/>
                <a:gd name="connsiteX1" fmla="*/ 107075 w 292135"/>
                <a:gd name="connsiteY1" fmla="*/ 5920 h 59716"/>
                <a:gd name="connsiteX2" fmla="*/ 292010 w 292135"/>
                <a:gd name="connsiteY2" fmla="*/ 3866 h 59716"/>
                <a:gd name="connsiteX3" fmla="*/ 133788 w 292135"/>
                <a:gd name="connsiteY3" fmla="*/ 28524 h 59716"/>
                <a:gd name="connsiteX4" fmla="*/ 224 w 292135"/>
                <a:gd name="connsiteY4" fmla="*/ 59346 h 59716"/>
                <a:gd name="connsiteX0" fmla="*/ 2 w 291913"/>
                <a:gd name="connsiteY0" fmla="*/ 76080 h 77200"/>
                <a:gd name="connsiteX1" fmla="*/ 131511 w 291913"/>
                <a:gd name="connsiteY1" fmla="*/ 2105 h 77200"/>
                <a:gd name="connsiteX2" fmla="*/ 291788 w 291913"/>
                <a:gd name="connsiteY2" fmla="*/ 20600 h 77200"/>
                <a:gd name="connsiteX3" fmla="*/ 133566 w 291913"/>
                <a:gd name="connsiteY3" fmla="*/ 45258 h 77200"/>
                <a:gd name="connsiteX4" fmla="*/ 2 w 291913"/>
                <a:gd name="connsiteY4" fmla="*/ 76080 h 77200"/>
                <a:gd name="connsiteX0" fmla="*/ 9 w 291925"/>
                <a:gd name="connsiteY0" fmla="*/ 76080 h 76253"/>
                <a:gd name="connsiteX1" fmla="*/ 131518 w 291925"/>
                <a:gd name="connsiteY1" fmla="*/ 2105 h 76253"/>
                <a:gd name="connsiteX2" fmla="*/ 291795 w 291925"/>
                <a:gd name="connsiteY2" fmla="*/ 20600 h 76253"/>
                <a:gd name="connsiteX3" fmla="*/ 137683 w 291925"/>
                <a:gd name="connsiteY3" fmla="*/ 22655 h 76253"/>
                <a:gd name="connsiteX4" fmla="*/ 9 w 291925"/>
                <a:gd name="connsiteY4" fmla="*/ 76080 h 76253"/>
                <a:gd name="connsiteX0" fmla="*/ 9 w 292471"/>
                <a:gd name="connsiteY0" fmla="*/ 76080 h 76253"/>
                <a:gd name="connsiteX1" fmla="*/ 131518 w 292471"/>
                <a:gd name="connsiteY1" fmla="*/ 2105 h 76253"/>
                <a:gd name="connsiteX2" fmla="*/ 291795 w 292471"/>
                <a:gd name="connsiteY2" fmla="*/ 20600 h 76253"/>
                <a:gd name="connsiteX3" fmla="*/ 137683 w 292471"/>
                <a:gd name="connsiteY3" fmla="*/ 22655 h 76253"/>
                <a:gd name="connsiteX4" fmla="*/ 9 w 292471"/>
                <a:gd name="connsiteY4" fmla="*/ 76080 h 76253"/>
                <a:gd name="connsiteX0" fmla="*/ 1258 w 293720"/>
                <a:gd name="connsiteY0" fmla="*/ 76080 h 78680"/>
                <a:gd name="connsiteX1" fmla="*/ 132767 w 293720"/>
                <a:gd name="connsiteY1" fmla="*/ 2105 h 78680"/>
                <a:gd name="connsiteX2" fmla="*/ 293044 w 293720"/>
                <a:gd name="connsiteY2" fmla="*/ 20600 h 78680"/>
                <a:gd name="connsiteX3" fmla="*/ 138932 w 293720"/>
                <a:gd name="connsiteY3" fmla="*/ 22655 h 78680"/>
                <a:gd name="connsiteX4" fmla="*/ 1258 w 293720"/>
                <a:gd name="connsiteY4" fmla="*/ 76080 h 78680"/>
                <a:gd name="connsiteX0" fmla="*/ 1258 w 293044"/>
                <a:gd name="connsiteY0" fmla="*/ 76080 h 78680"/>
                <a:gd name="connsiteX1" fmla="*/ 132767 w 293044"/>
                <a:gd name="connsiteY1" fmla="*/ 2105 h 78680"/>
                <a:gd name="connsiteX2" fmla="*/ 293044 w 293044"/>
                <a:gd name="connsiteY2" fmla="*/ 20600 h 78680"/>
                <a:gd name="connsiteX3" fmla="*/ 138932 w 293044"/>
                <a:gd name="connsiteY3" fmla="*/ 22655 h 78680"/>
                <a:gd name="connsiteX4" fmla="*/ 1258 w 293044"/>
                <a:gd name="connsiteY4" fmla="*/ 76080 h 78680"/>
                <a:gd name="connsiteX0" fmla="*/ 1258 w 293044"/>
                <a:gd name="connsiteY0" fmla="*/ 76080 h 78611"/>
                <a:gd name="connsiteX1" fmla="*/ 132767 w 293044"/>
                <a:gd name="connsiteY1" fmla="*/ 2105 h 78611"/>
                <a:gd name="connsiteX2" fmla="*/ 293044 w 293044"/>
                <a:gd name="connsiteY2" fmla="*/ 20600 h 78611"/>
                <a:gd name="connsiteX3" fmla="*/ 138932 w 293044"/>
                <a:gd name="connsiteY3" fmla="*/ 22655 h 78611"/>
                <a:gd name="connsiteX4" fmla="*/ 1258 w 293044"/>
                <a:gd name="connsiteY4" fmla="*/ 76080 h 78611"/>
                <a:gd name="connsiteX0" fmla="*/ 1236 w 280693"/>
                <a:gd name="connsiteY0" fmla="*/ 79613 h 82337"/>
                <a:gd name="connsiteX1" fmla="*/ 132745 w 280693"/>
                <a:gd name="connsiteY1" fmla="*/ 5638 h 82337"/>
                <a:gd name="connsiteX2" fmla="*/ 280693 w 280693"/>
                <a:gd name="connsiteY2" fmla="*/ 7694 h 82337"/>
                <a:gd name="connsiteX3" fmla="*/ 138910 w 280693"/>
                <a:gd name="connsiteY3" fmla="*/ 26188 h 82337"/>
                <a:gd name="connsiteX4" fmla="*/ 1236 w 280693"/>
                <a:gd name="connsiteY4" fmla="*/ 79613 h 82337"/>
                <a:gd name="connsiteX0" fmla="*/ 39 w 279496"/>
                <a:gd name="connsiteY0" fmla="*/ 76896 h 77018"/>
                <a:gd name="connsiteX1" fmla="*/ 125384 w 279496"/>
                <a:gd name="connsiteY1" fmla="*/ 7030 h 77018"/>
                <a:gd name="connsiteX2" fmla="*/ 279496 w 279496"/>
                <a:gd name="connsiteY2" fmla="*/ 4977 h 77018"/>
                <a:gd name="connsiteX3" fmla="*/ 137713 w 279496"/>
                <a:gd name="connsiteY3" fmla="*/ 23471 h 77018"/>
                <a:gd name="connsiteX4" fmla="*/ 39 w 279496"/>
                <a:gd name="connsiteY4" fmla="*/ 76896 h 77018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650"/>
                <a:gd name="connsiteY0" fmla="*/ 81001 h 81123"/>
                <a:gd name="connsiteX1" fmla="*/ 125408 w 279650"/>
                <a:gd name="connsiteY1" fmla="*/ 11135 h 81123"/>
                <a:gd name="connsiteX2" fmla="*/ 279520 w 279650"/>
                <a:gd name="connsiteY2" fmla="*/ 9082 h 81123"/>
                <a:gd name="connsiteX3" fmla="*/ 137737 w 279650"/>
                <a:gd name="connsiteY3" fmla="*/ 27576 h 81123"/>
                <a:gd name="connsiteX4" fmla="*/ 63 w 279650"/>
                <a:gd name="connsiteY4" fmla="*/ 81001 h 81123"/>
                <a:gd name="connsiteX0" fmla="*/ 63 w 279650"/>
                <a:gd name="connsiteY0" fmla="*/ 81001 h 81234"/>
                <a:gd name="connsiteX1" fmla="*/ 125408 w 279650"/>
                <a:gd name="connsiteY1" fmla="*/ 11135 h 81234"/>
                <a:gd name="connsiteX2" fmla="*/ 279520 w 279650"/>
                <a:gd name="connsiteY2" fmla="*/ 9082 h 81234"/>
                <a:gd name="connsiteX3" fmla="*/ 137737 w 279650"/>
                <a:gd name="connsiteY3" fmla="*/ 27576 h 81234"/>
                <a:gd name="connsiteX4" fmla="*/ 63 w 279650"/>
                <a:gd name="connsiteY4" fmla="*/ 81001 h 81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9650" h="81234">
                  <a:moveTo>
                    <a:pt x="63" y="81001"/>
                  </a:moveTo>
                  <a:cubicBezTo>
                    <a:pt x="-1992" y="78261"/>
                    <a:pt x="45955" y="31340"/>
                    <a:pt x="125408" y="11135"/>
                  </a:cubicBezTo>
                  <a:cubicBezTo>
                    <a:pt x="204861" y="-9070"/>
                    <a:pt x="283288" y="3261"/>
                    <a:pt x="279520" y="9082"/>
                  </a:cubicBezTo>
                  <a:cubicBezTo>
                    <a:pt x="273698" y="23123"/>
                    <a:pt x="250068" y="-7013"/>
                    <a:pt x="137737" y="27576"/>
                  </a:cubicBezTo>
                  <a:cubicBezTo>
                    <a:pt x="25406" y="62165"/>
                    <a:pt x="2118" y="83741"/>
                    <a:pt x="63" y="81001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C0EE366A-36C9-4B72-8CDB-5F59BABAADBA}"/>
                </a:ext>
              </a:extLst>
            </p:cNvPr>
            <p:cNvSpPr/>
            <p:nvPr/>
          </p:nvSpPr>
          <p:spPr>
            <a:xfrm>
              <a:off x="5276136" y="1752884"/>
              <a:ext cx="1506104" cy="1039301"/>
            </a:xfrm>
            <a:custGeom>
              <a:avLst/>
              <a:gdLst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1174 w 1869410"/>
                <a:gd name="connsiteY19" fmla="*/ 1036330 h 1284241"/>
                <a:gd name="connsiteX20" fmla="*/ 1667369 w 1869410"/>
                <a:gd name="connsiteY20" fmla="*/ 1085860 h 1284241"/>
                <a:gd name="connsiteX21" fmla="*/ 1716899 w 1869410"/>
                <a:gd name="connsiteY21" fmla="*/ 93536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1174 w 1869410"/>
                <a:gd name="connsiteY19" fmla="*/ 1036330 h 1284241"/>
                <a:gd name="connsiteX20" fmla="*/ 1667369 w 1869410"/>
                <a:gd name="connsiteY20" fmla="*/ 1085860 h 1284241"/>
                <a:gd name="connsiteX21" fmla="*/ 1714994 w 1869410"/>
                <a:gd name="connsiteY21" fmla="*/ 90488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1174 w 1869410"/>
                <a:gd name="connsiteY19" fmla="*/ 1036330 h 1284241"/>
                <a:gd name="connsiteX20" fmla="*/ 1707374 w 1869410"/>
                <a:gd name="connsiteY20" fmla="*/ 1055380 h 1284241"/>
                <a:gd name="connsiteX21" fmla="*/ 1714994 w 1869410"/>
                <a:gd name="connsiteY21" fmla="*/ 90488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4984 w 1869410"/>
                <a:gd name="connsiteY19" fmla="*/ 1002040 h 1284241"/>
                <a:gd name="connsiteX20" fmla="*/ 1707374 w 1869410"/>
                <a:gd name="connsiteY20" fmla="*/ 1055380 h 1284241"/>
                <a:gd name="connsiteX21" fmla="*/ 1714994 w 1869410"/>
                <a:gd name="connsiteY21" fmla="*/ 90488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6"/>
                <a:gd name="connsiteX1" fmla="*/ 545324 w 1869410"/>
                <a:gd name="connsiteY1" fmla="*/ 516265 h 1284246"/>
                <a:gd name="connsiteX2" fmla="*/ 629144 w 1869410"/>
                <a:gd name="connsiteY2" fmla="*/ 476260 h 1284246"/>
                <a:gd name="connsiteX3" fmla="*/ 692009 w 1869410"/>
                <a:gd name="connsiteY3" fmla="*/ 577225 h 1284246"/>
                <a:gd name="connsiteX4" fmla="*/ 737729 w 1869410"/>
                <a:gd name="connsiteY4" fmla="*/ 779155 h 1284246"/>
                <a:gd name="connsiteX5" fmla="*/ 735824 w 1869410"/>
                <a:gd name="connsiteY5" fmla="*/ 914410 h 1284246"/>
                <a:gd name="connsiteX6" fmla="*/ 825359 w 1869410"/>
                <a:gd name="connsiteY6" fmla="*/ 678190 h 1284246"/>
                <a:gd name="connsiteX7" fmla="*/ 840599 w 1869410"/>
                <a:gd name="connsiteY7" fmla="*/ 582940 h 1284246"/>
                <a:gd name="connsiteX8" fmla="*/ 1103489 w 1869410"/>
                <a:gd name="connsiteY8" fmla="*/ 870595 h 1284246"/>
                <a:gd name="connsiteX9" fmla="*/ 1154924 w 1869410"/>
                <a:gd name="connsiteY9" fmla="*/ 891550 h 1284246"/>
                <a:gd name="connsiteX10" fmla="*/ 1055864 w 1869410"/>
                <a:gd name="connsiteY10" fmla="*/ 723910 h 1284246"/>
                <a:gd name="connsiteX11" fmla="*/ 1257794 w 1869410"/>
                <a:gd name="connsiteY11" fmla="*/ 971560 h 1284246"/>
                <a:gd name="connsiteX12" fmla="*/ 1233029 w 1869410"/>
                <a:gd name="connsiteY12" fmla="*/ 849640 h 1284246"/>
                <a:gd name="connsiteX13" fmla="*/ 1375904 w 1869410"/>
                <a:gd name="connsiteY13" fmla="*/ 986800 h 1284246"/>
                <a:gd name="connsiteX14" fmla="*/ 1417814 w 1869410"/>
                <a:gd name="connsiteY14" fmla="*/ 1173490 h 1284246"/>
                <a:gd name="connsiteX15" fmla="*/ 1444484 w 1869410"/>
                <a:gd name="connsiteY15" fmla="*/ 1057285 h 1284246"/>
                <a:gd name="connsiteX16" fmla="*/ 1450199 w 1869410"/>
                <a:gd name="connsiteY16" fmla="*/ 1283980 h 1284246"/>
                <a:gd name="connsiteX17" fmla="*/ 1495919 w 1869410"/>
                <a:gd name="connsiteY17" fmla="*/ 1101100 h 1284246"/>
                <a:gd name="connsiteX18" fmla="*/ 1551164 w 1869410"/>
                <a:gd name="connsiteY18" fmla="*/ 1011565 h 1284246"/>
                <a:gd name="connsiteX19" fmla="*/ 1634984 w 1869410"/>
                <a:gd name="connsiteY19" fmla="*/ 1002040 h 1284246"/>
                <a:gd name="connsiteX20" fmla="*/ 1707374 w 1869410"/>
                <a:gd name="connsiteY20" fmla="*/ 1055380 h 1284246"/>
                <a:gd name="connsiteX21" fmla="*/ 1714994 w 1869410"/>
                <a:gd name="connsiteY21" fmla="*/ 904885 h 1284246"/>
                <a:gd name="connsiteX22" fmla="*/ 1716899 w 1869410"/>
                <a:gd name="connsiteY22" fmla="*/ 802015 h 1284246"/>
                <a:gd name="connsiteX23" fmla="*/ 1804529 w 1869410"/>
                <a:gd name="connsiteY23" fmla="*/ 889645 h 1284246"/>
                <a:gd name="connsiteX24" fmla="*/ 1764524 w 1869410"/>
                <a:gd name="connsiteY24" fmla="*/ 716290 h 1284246"/>
                <a:gd name="connsiteX25" fmla="*/ 1764524 w 1869410"/>
                <a:gd name="connsiteY25" fmla="*/ 615325 h 1284246"/>
                <a:gd name="connsiteX26" fmla="*/ 1869299 w 1869410"/>
                <a:gd name="connsiteY26" fmla="*/ 708670 h 1284246"/>
                <a:gd name="connsiteX27" fmla="*/ 1783574 w 1869410"/>
                <a:gd name="connsiteY27" fmla="*/ 539125 h 1284246"/>
                <a:gd name="connsiteX28" fmla="*/ 1730234 w 1869410"/>
                <a:gd name="connsiteY28" fmla="*/ 396250 h 1284246"/>
                <a:gd name="connsiteX29" fmla="*/ 1560689 w 1869410"/>
                <a:gd name="connsiteY29" fmla="*/ 219085 h 1284246"/>
                <a:gd name="connsiteX30" fmla="*/ 1427339 w 1869410"/>
                <a:gd name="connsiteY30" fmla="*/ 129550 h 1284246"/>
                <a:gd name="connsiteX31" fmla="*/ 1594979 w 1869410"/>
                <a:gd name="connsiteY31" fmla="*/ 100975 h 1284246"/>
                <a:gd name="connsiteX32" fmla="*/ 1634984 w 1869410"/>
                <a:gd name="connsiteY32" fmla="*/ 70495 h 1284246"/>
                <a:gd name="connsiteX33" fmla="*/ 1402574 w 1869410"/>
                <a:gd name="connsiteY33" fmla="*/ 62875 h 1284246"/>
                <a:gd name="connsiteX34" fmla="*/ 1191119 w 1869410"/>
                <a:gd name="connsiteY34" fmla="*/ 17155 h 1284246"/>
                <a:gd name="connsiteX35" fmla="*/ 981569 w 1869410"/>
                <a:gd name="connsiteY35" fmla="*/ 10 h 1284246"/>
                <a:gd name="connsiteX36" fmla="*/ 712964 w 1869410"/>
                <a:gd name="connsiteY36" fmla="*/ 19060 h 1284246"/>
                <a:gd name="connsiteX37" fmla="*/ 543419 w 1869410"/>
                <a:gd name="connsiteY37" fmla="*/ 55255 h 1284246"/>
                <a:gd name="connsiteX38" fmla="*/ 415784 w 1869410"/>
                <a:gd name="connsiteY38" fmla="*/ 144790 h 1284246"/>
                <a:gd name="connsiteX39" fmla="*/ 364349 w 1869410"/>
                <a:gd name="connsiteY39" fmla="*/ 215275 h 1284246"/>
                <a:gd name="connsiteX40" fmla="*/ 290054 w 1869410"/>
                <a:gd name="connsiteY40" fmla="*/ 278140 h 1284246"/>
                <a:gd name="connsiteX41" fmla="*/ 223379 w 1869410"/>
                <a:gd name="connsiteY41" fmla="*/ 331480 h 1284246"/>
                <a:gd name="connsiteX42" fmla="*/ 145274 w 1869410"/>
                <a:gd name="connsiteY42" fmla="*/ 485785 h 1284246"/>
                <a:gd name="connsiteX43" fmla="*/ 80504 w 1869410"/>
                <a:gd name="connsiteY43" fmla="*/ 674380 h 1284246"/>
                <a:gd name="connsiteX44" fmla="*/ 494 w 1869410"/>
                <a:gd name="connsiteY44" fmla="*/ 777250 h 1284246"/>
                <a:gd name="connsiteX45" fmla="*/ 120509 w 1869410"/>
                <a:gd name="connsiteY45" fmla="*/ 678190 h 1284246"/>
                <a:gd name="connsiteX46" fmla="*/ 118604 w 1869410"/>
                <a:gd name="connsiteY46" fmla="*/ 910600 h 1284246"/>
                <a:gd name="connsiteX47" fmla="*/ 131939 w 1869410"/>
                <a:gd name="connsiteY47" fmla="*/ 1034425 h 1284246"/>
                <a:gd name="connsiteX48" fmla="*/ 160514 w 1869410"/>
                <a:gd name="connsiteY48" fmla="*/ 891550 h 1284246"/>
                <a:gd name="connsiteX49" fmla="*/ 246239 w 1869410"/>
                <a:gd name="connsiteY49" fmla="*/ 990610 h 1284246"/>
                <a:gd name="connsiteX50" fmla="*/ 238619 w 1869410"/>
                <a:gd name="connsiteY50" fmla="*/ 866785 h 1284246"/>
                <a:gd name="connsiteX51" fmla="*/ 250049 w 1869410"/>
                <a:gd name="connsiteY51" fmla="*/ 725815 h 1284246"/>
                <a:gd name="connsiteX52" fmla="*/ 311009 w 1869410"/>
                <a:gd name="connsiteY52" fmla="*/ 889645 h 1284246"/>
                <a:gd name="connsiteX53" fmla="*/ 295769 w 1869410"/>
                <a:gd name="connsiteY53" fmla="*/ 643900 h 1284246"/>
                <a:gd name="connsiteX54" fmla="*/ 341489 w 1869410"/>
                <a:gd name="connsiteY54" fmla="*/ 495310 h 1284246"/>
                <a:gd name="connsiteX55" fmla="*/ 394829 w 1869410"/>
                <a:gd name="connsiteY55" fmla="*/ 483880 h 1284246"/>
                <a:gd name="connsiteX56" fmla="*/ 486269 w 1869410"/>
                <a:gd name="connsiteY56" fmla="*/ 586750 h 1284246"/>
                <a:gd name="connsiteX0" fmla="*/ 486269 w 1869410"/>
                <a:gd name="connsiteY0" fmla="*/ 586750 h 1284246"/>
                <a:gd name="connsiteX1" fmla="*/ 545324 w 1869410"/>
                <a:gd name="connsiteY1" fmla="*/ 516265 h 1284246"/>
                <a:gd name="connsiteX2" fmla="*/ 629144 w 1869410"/>
                <a:gd name="connsiteY2" fmla="*/ 476260 h 1284246"/>
                <a:gd name="connsiteX3" fmla="*/ 692009 w 1869410"/>
                <a:gd name="connsiteY3" fmla="*/ 577225 h 1284246"/>
                <a:gd name="connsiteX4" fmla="*/ 737729 w 1869410"/>
                <a:gd name="connsiteY4" fmla="*/ 779155 h 1284246"/>
                <a:gd name="connsiteX5" fmla="*/ 735824 w 1869410"/>
                <a:gd name="connsiteY5" fmla="*/ 914410 h 1284246"/>
                <a:gd name="connsiteX6" fmla="*/ 825359 w 1869410"/>
                <a:gd name="connsiteY6" fmla="*/ 678190 h 1284246"/>
                <a:gd name="connsiteX7" fmla="*/ 840599 w 1869410"/>
                <a:gd name="connsiteY7" fmla="*/ 582940 h 1284246"/>
                <a:gd name="connsiteX8" fmla="*/ 1103489 w 1869410"/>
                <a:gd name="connsiteY8" fmla="*/ 870595 h 1284246"/>
                <a:gd name="connsiteX9" fmla="*/ 1154924 w 1869410"/>
                <a:gd name="connsiteY9" fmla="*/ 891550 h 1284246"/>
                <a:gd name="connsiteX10" fmla="*/ 1055864 w 1869410"/>
                <a:gd name="connsiteY10" fmla="*/ 723910 h 1284246"/>
                <a:gd name="connsiteX11" fmla="*/ 1257794 w 1869410"/>
                <a:gd name="connsiteY11" fmla="*/ 971560 h 1284246"/>
                <a:gd name="connsiteX12" fmla="*/ 1233029 w 1869410"/>
                <a:gd name="connsiteY12" fmla="*/ 849640 h 1284246"/>
                <a:gd name="connsiteX13" fmla="*/ 1375904 w 1869410"/>
                <a:gd name="connsiteY13" fmla="*/ 986800 h 1284246"/>
                <a:gd name="connsiteX14" fmla="*/ 1417814 w 1869410"/>
                <a:gd name="connsiteY14" fmla="*/ 1173490 h 1284246"/>
                <a:gd name="connsiteX15" fmla="*/ 1444484 w 1869410"/>
                <a:gd name="connsiteY15" fmla="*/ 1057285 h 1284246"/>
                <a:gd name="connsiteX16" fmla="*/ 1450199 w 1869410"/>
                <a:gd name="connsiteY16" fmla="*/ 1283980 h 1284246"/>
                <a:gd name="connsiteX17" fmla="*/ 1495919 w 1869410"/>
                <a:gd name="connsiteY17" fmla="*/ 1101100 h 1284246"/>
                <a:gd name="connsiteX18" fmla="*/ 1551164 w 1869410"/>
                <a:gd name="connsiteY18" fmla="*/ 1011565 h 1284246"/>
                <a:gd name="connsiteX19" fmla="*/ 1671179 w 1869410"/>
                <a:gd name="connsiteY19" fmla="*/ 1011565 h 1284246"/>
                <a:gd name="connsiteX20" fmla="*/ 1707374 w 1869410"/>
                <a:gd name="connsiteY20" fmla="*/ 1055380 h 1284246"/>
                <a:gd name="connsiteX21" fmla="*/ 1714994 w 1869410"/>
                <a:gd name="connsiteY21" fmla="*/ 904885 h 1284246"/>
                <a:gd name="connsiteX22" fmla="*/ 1716899 w 1869410"/>
                <a:gd name="connsiteY22" fmla="*/ 802015 h 1284246"/>
                <a:gd name="connsiteX23" fmla="*/ 1804529 w 1869410"/>
                <a:gd name="connsiteY23" fmla="*/ 889645 h 1284246"/>
                <a:gd name="connsiteX24" fmla="*/ 1764524 w 1869410"/>
                <a:gd name="connsiteY24" fmla="*/ 716290 h 1284246"/>
                <a:gd name="connsiteX25" fmla="*/ 1764524 w 1869410"/>
                <a:gd name="connsiteY25" fmla="*/ 615325 h 1284246"/>
                <a:gd name="connsiteX26" fmla="*/ 1869299 w 1869410"/>
                <a:gd name="connsiteY26" fmla="*/ 708670 h 1284246"/>
                <a:gd name="connsiteX27" fmla="*/ 1783574 w 1869410"/>
                <a:gd name="connsiteY27" fmla="*/ 539125 h 1284246"/>
                <a:gd name="connsiteX28" fmla="*/ 1730234 w 1869410"/>
                <a:gd name="connsiteY28" fmla="*/ 396250 h 1284246"/>
                <a:gd name="connsiteX29" fmla="*/ 1560689 w 1869410"/>
                <a:gd name="connsiteY29" fmla="*/ 219085 h 1284246"/>
                <a:gd name="connsiteX30" fmla="*/ 1427339 w 1869410"/>
                <a:gd name="connsiteY30" fmla="*/ 129550 h 1284246"/>
                <a:gd name="connsiteX31" fmla="*/ 1594979 w 1869410"/>
                <a:gd name="connsiteY31" fmla="*/ 100975 h 1284246"/>
                <a:gd name="connsiteX32" fmla="*/ 1634984 w 1869410"/>
                <a:gd name="connsiteY32" fmla="*/ 70495 h 1284246"/>
                <a:gd name="connsiteX33" fmla="*/ 1402574 w 1869410"/>
                <a:gd name="connsiteY33" fmla="*/ 62875 h 1284246"/>
                <a:gd name="connsiteX34" fmla="*/ 1191119 w 1869410"/>
                <a:gd name="connsiteY34" fmla="*/ 17155 h 1284246"/>
                <a:gd name="connsiteX35" fmla="*/ 981569 w 1869410"/>
                <a:gd name="connsiteY35" fmla="*/ 10 h 1284246"/>
                <a:gd name="connsiteX36" fmla="*/ 712964 w 1869410"/>
                <a:gd name="connsiteY36" fmla="*/ 19060 h 1284246"/>
                <a:gd name="connsiteX37" fmla="*/ 543419 w 1869410"/>
                <a:gd name="connsiteY37" fmla="*/ 55255 h 1284246"/>
                <a:gd name="connsiteX38" fmla="*/ 415784 w 1869410"/>
                <a:gd name="connsiteY38" fmla="*/ 144790 h 1284246"/>
                <a:gd name="connsiteX39" fmla="*/ 364349 w 1869410"/>
                <a:gd name="connsiteY39" fmla="*/ 215275 h 1284246"/>
                <a:gd name="connsiteX40" fmla="*/ 290054 w 1869410"/>
                <a:gd name="connsiteY40" fmla="*/ 278140 h 1284246"/>
                <a:gd name="connsiteX41" fmla="*/ 223379 w 1869410"/>
                <a:gd name="connsiteY41" fmla="*/ 331480 h 1284246"/>
                <a:gd name="connsiteX42" fmla="*/ 145274 w 1869410"/>
                <a:gd name="connsiteY42" fmla="*/ 485785 h 1284246"/>
                <a:gd name="connsiteX43" fmla="*/ 80504 w 1869410"/>
                <a:gd name="connsiteY43" fmla="*/ 674380 h 1284246"/>
                <a:gd name="connsiteX44" fmla="*/ 494 w 1869410"/>
                <a:gd name="connsiteY44" fmla="*/ 777250 h 1284246"/>
                <a:gd name="connsiteX45" fmla="*/ 120509 w 1869410"/>
                <a:gd name="connsiteY45" fmla="*/ 678190 h 1284246"/>
                <a:gd name="connsiteX46" fmla="*/ 118604 w 1869410"/>
                <a:gd name="connsiteY46" fmla="*/ 910600 h 1284246"/>
                <a:gd name="connsiteX47" fmla="*/ 131939 w 1869410"/>
                <a:gd name="connsiteY47" fmla="*/ 1034425 h 1284246"/>
                <a:gd name="connsiteX48" fmla="*/ 160514 w 1869410"/>
                <a:gd name="connsiteY48" fmla="*/ 891550 h 1284246"/>
                <a:gd name="connsiteX49" fmla="*/ 246239 w 1869410"/>
                <a:gd name="connsiteY49" fmla="*/ 990610 h 1284246"/>
                <a:gd name="connsiteX50" fmla="*/ 238619 w 1869410"/>
                <a:gd name="connsiteY50" fmla="*/ 866785 h 1284246"/>
                <a:gd name="connsiteX51" fmla="*/ 250049 w 1869410"/>
                <a:gd name="connsiteY51" fmla="*/ 725815 h 1284246"/>
                <a:gd name="connsiteX52" fmla="*/ 311009 w 1869410"/>
                <a:gd name="connsiteY52" fmla="*/ 889645 h 1284246"/>
                <a:gd name="connsiteX53" fmla="*/ 295769 w 1869410"/>
                <a:gd name="connsiteY53" fmla="*/ 643900 h 1284246"/>
                <a:gd name="connsiteX54" fmla="*/ 341489 w 1869410"/>
                <a:gd name="connsiteY54" fmla="*/ 495310 h 1284246"/>
                <a:gd name="connsiteX55" fmla="*/ 394829 w 1869410"/>
                <a:gd name="connsiteY55" fmla="*/ 483880 h 1284246"/>
                <a:gd name="connsiteX56" fmla="*/ 486269 w 1869410"/>
                <a:gd name="connsiteY56" fmla="*/ 586750 h 1284246"/>
                <a:gd name="connsiteX0" fmla="*/ 486269 w 1869410"/>
                <a:gd name="connsiteY0" fmla="*/ 586750 h 1284251"/>
                <a:gd name="connsiteX1" fmla="*/ 545324 w 1869410"/>
                <a:gd name="connsiteY1" fmla="*/ 516265 h 1284251"/>
                <a:gd name="connsiteX2" fmla="*/ 629144 w 1869410"/>
                <a:gd name="connsiteY2" fmla="*/ 476260 h 1284251"/>
                <a:gd name="connsiteX3" fmla="*/ 692009 w 1869410"/>
                <a:gd name="connsiteY3" fmla="*/ 577225 h 1284251"/>
                <a:gd name="connsiteX4" fmla="*/ 737729 w 1869410"/>
                <a:gd name="connsiteY4" fmla="*/ 779155 h 1284251"/>
                <a:gd name="connsiteX5" fmla="*/ 735824 w 1869410"/>
                <a:gd name="connsiteY5" fmla="*/ 914410 h 1284251"/>
                <a:gd name="connsiteX6" fmla="*/ 825359 w 1869410"/>
                <a:gd name="connsiteY6" fmla="*/ 678190 h 1284251"/>
                <a:gd name="connsiteX7" fmla="*/ 840599 w 1869410"/>
                <a:gd name="connsiteY7" fmla="*/ 582940 h 1284251"/>
                <a:gd name="connsiteX8" fmla="*/ 1103489 w 1869410"/>
                <a:gd name="connsiteY8" fmla="*/ 870595 h 1284251"/>
                <a:gd name="connsiteX9" fmla="*/ 1154924 w 1869410"/>
                <a:gd name="connsiteY9" fmla="*/ 891550 h 1284251"/>
                <a:gd name="connsiteX10" fmla="*/ 1055864 w 1869410"/>
                <a:gd name="connsiteY10" fmla="*/ 723910 h 1284251"/>
                <a:gd name="connsiteX11" fmla="*/ 1257794 w 1869410"/>
                <a:gd name="connsiteY11" fmla="*/ 971560 h 1284251"/>
                <a:gd name="connsiteX12" fmla="*/ 1233029 w 1869410"/>
                <a:gd name="connsiteY12" fmla="*/ 849640 h 1284251"/>
                <a:gd name="connsiteX13" fmla="*/ 1375904 w 1869410"/>
                <a:gd name="connsiteY13" fmla="*/ 986800 h 1284251"/>
                <a:gd name="connsiteX14" fmla="*/ 1417814 w 1869410"/>
                <a:gd name="connsiteY14" fmla="*/ 1173490 h 1284251"/>
                <a:gd name="connsiteX15" fmla="*/ 1444484 w 1869410"/>
                <a:gd name="connsiteY15" fmla="*/ 1057285 h 1284251"/>
                <a:gd name="connsiteX16" fmla="*/ 1450199 w 1869410"/>
                <a:gd name="connsiteY16" fmla="*/ 1283980 h 1284251"/>
                <a:gd name="connsiteX17" fmla="*/ 1495919 w 1869410"/>
                <a:gd name="connsiteY17" fmla="*/ 1101100 h 1284251"/>
                <a:gd name="connsiteX18" fmla="*/ 1574024 w 1869410"/>
                <a:gd name="connsiteY18" fmla="*/ 996325 h 1284251"/>
                <a:gd name="connsiteX19" fmla="*/ 1671179 w 1869410"/>
                <a:gd name="connsiteY19" fmla="*/ 1011565 h 1284251"/>
                <a:gd name="connsiteX20" fmla="*/ 1707374 w 1869410"/>
                <a:gd name="connsiteY20" fmla="*/ 1055380 h 1284251"/>
                <a:gd name="connsiteX21" fmla="*/ 1714994 w 1869410"/>
                <a:gd name="connsiteY21" fmla="*/ 904885 h 1284251"/>
                <a:gd name="connsiteX22" fmla="*/ 1716899 w 1869410"/>
                <a:gd name="connsiteY22" fmla="*/ 802015 h 1284251"/>
                <a:gd name="connsiteX23" fmla="*/ 1804529 w 1869410"/>
                <a:gd name="connsiteY23" fmla="*/ 889645 h 1284251"/>
                <a:gd name="connsiteX24" fmla="*/ 1764524 w 1869410"/>
                <a:gd name="connsiteY24" fmla="*/ 716290 h 1284251"/>
                <a:gd name="connsiteX25" fmla="*/ 1764524 w 1869410"/>
                <a:gd name="connsiteY25" fmla="*/ 615325 h 1284251"/>
                <a:gd name="connsiteX26" fmla="*/ 1869299 w 1869410"/>
                <a:gd name="connsiteY26" fmla="*/ 708670 h 1284251"/>
                <a:gd name="connsiteX27" fmla="*/ 1783574 w 1869410"/>
                <a:gd name="connsiteY27" fmla="*/ 539125 h 1284251"/>
                <a:gd name="connsiteX28" fmla="*/ 1730234 w 1869410"/>
                <a:gd name="connsiteY28" fmla="*/ 396250 h 1284251"/>
                <a:gd name="connsiteX29" fmla="*/ 1560689 w 1869410"/>
                <a:gd name="connsiteY29" fmla="*/ 219085 h 1284251"/>
                <a:gd name="connsiteX30" fmla="*/ 1427339 w 1869410"/>
                <a:gd name="connsiteY30" fmla="*/ 129550 h 1284251"/>
                <a:gd name="connsiteX31" fmla="*/ 1594979 w 1869410"/>
                <a:gd name="connsiteY31" fmla="*/ 100975 h 1284251"/>
                <a:gd name="connsiteX32" fmla="*/ 1634984 w 1869410"/>
                <a:gd name="connsiteY32" fmla="*/ 70495 h 1284251"/>
                <a:gd name="connsiteX33" fmla="*/ 1402574 w 1869410"/>
                <a:gd name="connsiteY33" fmla="*/ 62875 h 1284251"/>
                <a:gd name="connsiteX34" fmla="*/ 1191119 w 1869410"/>
                <a:gd name="connsiteY34" fmla="*/ 17155 h 1284251"/>
                <a:gd name="connsiteX35" fmla="*/ 981569 w 1869410"/>
                <a:gd name="connsiteY35" fmla="*/ 10 h 1284251"/>
                <a:gd name="connsiteX36" fmla="*/ 712964 w 1869410"/>
                <a:gd name="connsiteY36" fmla="*/ 19060 h 1284251"/>
                <a:gd name="connsiteX37" fmla="*/ 543419 w 1869410"/>
                <a:gd name="connsiteY37" fmla="*/ 55255 h 1284251"/>
                <a:gd name="connsiteX38" fmla="*/ 415784 w 1869410"/>
                <a:gd name="connsiteY38" fmla="*/ 144790 h 1284251"/>
                <a:gd name="connsiteX39" fmla="*/ 364349 w 1869410"/>
                <a:gd name="connsiteY39" fmla="*/ 215275 h 1284251"/>
                <a:gd name="connsiteX40" fmla="*/ 290054 w 1869410"/>
                <a:gd name="connsiteY40" fmla="*/ 278140 h 1284251"/>
                <a:gd name="connsiteX41" fmla="*/ 223379 w 1869410"/>
                <a:gd name="connsiteY41" fmla="*/ 331480 h 1284251"/>
                <a:gd name="connsiteX42" fmla="*/ 145274 w 1869410"/>
                <a:gd name="connsiteY42" fmla="*/ 485785 h 1284251"/>
                <a:gd name="connsiteX43" fmla="*/ 80504 w 1869410"/>
                <a:gd name="connsiteY43" fmla="*/ 674380 h 1284251"/>
                <a:gd name="connsiteX44" fmla="*/ 494 w 1869410"/>
                <a:gd name="connsiteY44" fmla="*/ 777250 h 1284251"/>
                <a:gd name="connsiteX45" fmla="*/ 120509 w 1869410"/>
                <a:gd name="connsiteY45" fmla="*/ 678190 h 1284251"/>
                <a:gd name="connsiteX46" fmla="*/ 118604 w 1869410"/>
                <a:gd name="connsiteY46" fmla="*/ 910600 h 1284251"/>
                <a:gd name="connsiteX47" fmla="*/ 131939 w 1869410"/>
                <a:gd name="connsiteY47" fmla="*/ 1034425 h 1284251"/>
                <a:gd name="connsiteX48" fmla="*/ 160514 w 1869410"/>
                <a:gd name="connsiteY48" fmla="*/ 891550 h 1284251"/>
                <a:gd name="connsiteX49" fmla="*/ 246239 w 1869410"/>
                <a:gd name="connsiteY49" fmla="*/ 990610 h 1284251"/>
                <a:gd name="connsiteX50" fmla="*/ 238619 w 1869410"/>
                <a:gd name="connsiteY50" fmla="*/ 866785 h 1284251"/>
                <a:gd name="connsiteX51" fmla="*/ 250049 w 1869410"/>
                <a:gd name="connsiteY51" fmla="*/ 725815 h 1284251"/>
                <a:gd name="connsiteX52" fmla="*/ 311009 w 1869410"/>
                <a:gd name="connsiteY52" fmla="*/ 889645 h 1284251"/>
                <a:gd name="connsiteX53" fmla="*/ 295769 w 1869410"/>
                <a:gd name="connsiteY53" fmla="*/ 643900 h 1284251"/>
                <a:gd name="connsiteX54" fmla="*/ 341489 w 1869410"/>
                <a:gd name="connsiteY54" fmla="*/ 495310 h 1284251"/>
                <a:gd name="connsiteX55" fmla="*/ 394829 w 1869410"/>
                <a:gd name="connsiteY55" fmla="*/ 483880 h 1284251"/>
                <a:gd name="connsiteX56" fmla="*/ 486269 w 1869410"/>
                <a:gd name="connsiteY56" fmla="*/ 586750 h 1284251"/>
                <a:gd name="connsiteX0" fmla="*/ 486269 w 1869410"/>
                <a:gd name="connsiteY0" fmla="*/ 586750 h 1284251"/>
                <a:gd name="connsiteX1" fmla="*/ 545324 w 1869410"/>
                <a:gd name="connsiteY1" fmla="*/ 516265 h 1284251"/>
                <a:gd name="connsiteX2" fmla="*/ 629144 w 1869410"/>
                <a:gd name="connsiteY2" fmla="*/ 476260 h 1284251"/>
                <a:gd name="connsiteX3" fmla="*/ 692009 w 1869410"/>
                <a:gd name="connsiteY3" fmla="*/ 577225 h 1284251"/>
                <a:gd name="connsiteX4" fmla="*/ 737729 w 1869410"/>
                <a:gd name="connsiteY4" fmla="*/ 779155 h 1284251"/>
                <a:gd name="connsiteX5" fmla="*/ 735824 w 1869410"/>
                <a:gd name="connsiteY5" fmla="*/ 914410 h 1284251"/>
                <a:gd name="connsiteX6" fmla="*/ 825359 w 1869410"/>
                <a:gd name="connsiteY6" fmla="*/ 678190 h 1284251"/>
                <a:gd name="connsiteX7" fmla="*/ 840599 w 1869410"/>
                <a:gd name="connsiteY7" fmla="*/ 582940 h 1284251"/>
                <a:gd name="connsiteX8" fmla="*/ 1103489 w 1869410"/>
                <a:gd name="connsiteY8" fmla="*/ 870595 h 1284251"/>
                <a:gd name="connsiteX9" fmla="*/ 1154924 w 1869410"/>
                <a:gd name="connsiteY9" fmla="*/ 891550 h 1284251"/>
                <a:gd name="connsiteX10" fmla="*/ 1055864 w 1869410"/>
                <a:gd name="connsiteY10" fmla="*/ 723910 h 1284251"/>
                <a:gd name="connsiteX11" fmla="*/ 1257794 w 1869410"/>
                <a:gd name="connsiteY11" fmla="*/ 971560 h 1284251"/>
                <a:gd name="connsiteX12" fmla="*/ 1233029 w 1869410"/>
                <a:gd name="connsiteY12" fmla="*/ 849640 h 1284251"/>
                <a:gd name="connsiteX13" fmla="*/ 1375904 w 1869410"/>
                <a:gd name="connsiteY13" fmla="*/ 986800 h 1284251"/>
                <a:gd name="connsiteX14" fmla="*/ 1417814 w 1869410"/>
                <a:gd name="connsiteY14" fmla="*/ 1173490 h 1284251"/>
                <a:gd name="connsiteX15" fmla="*/ 1444484 w 1869410"/>
                <a:gd name="connsiteY15" fmla="*/ 1057285 h 1284251"/>
                <a:gd name="connsiteX16" fmla="*/ 1450199 w 1869410"/>
                <a:gd name="connsiteY16" fmla="*/ 1283980 h 1284251"/>
                <a:gd name="connsiteX17" fmla="*/ 1495919 w 1869410"/>
                <a:gd name="connsiteY17" fmla="*/ 1101100 h 1284251"/>
                <a:gd name="connsiteX18" fmla="*/ 1574024 w 1869410"/>
                <a:gd name="connsiteY18" fmla="*/ 996325 h 1284251"/>
                <a:gd name="connsiteX19" fmla="*/ 1667369 w 1869410"/>
                <a:gd name="connsiteY19" fmla="*/ 1021090 h 1284251"/>
                <a:gd name="connsiteX20" fmla="*/ 1707374 w 1869410"/>
                <a:gd name="connsiteY20" fmla="*/ 1055380 h 1284251"/>
                <a:gd name="connsiteX21" fmla="*/ 1714994 w 1869410"/>
                <a:gd name="connsiteY21" fmla="*/ 904885 h 1284251"/>
                <a:gd name="connsiteX22" fmla="*/ 1716899 w 1869410"/>
                <a:gd name="connsiteY22" fmla="*/ 802015 h 1284251"/>
                <a:gd name="connsiteX23" fmla="*/ 1804529 w 1869410"/>
                <a:gd name="connsiteY23" fmla="*/ 889645 h 1284251"/>
                <a:gd name="connsiteX24" fmla="*/ 1764524 w 1869410"/>
                <a:gd name="connsiteY24" fmla="*/ 716290 h 1284251"/>
                <a:gd name="connsiteX25" fmla="*/ 1764524 w 1869410"/>
                <a:gd name="connsiteY25" fmla="*/ 615325 h 1284251"/>
                <a:gd name="connsiteX26" fmla="*/ 1869299 w 1869410"/>
                <a:gd name="connsiteY26" fmla="*/ 708670 h 1284251"/>
                <a:gd name="connsiteX27" fmla="*/ 1783574 w 1869410"/>
                <a:gd name="connsiteY27" fmla="*/ 539125 h 1284251"/>
                <a:gd name="connsiteX28" fmla="*/ 1730234 w 1869410"/>
                <a:gd name="connsiteY28" fmla="*/ 396250 h 1284251"/>
                <a:gd name="connsiteX29" fmla="*/ 1560689 w 1869410"/>
                <a:gd name="connsiteY29" fmla="*/ 219085 h 1284251"/>
                <a:gd name="connsiteX30" fmla="*/ 1427339 w 1869410"/>
                <a:gd name="connsiteY30" fmla="*/ 129550 h 1284251"/>
                <a:gd name="connsiteX31" fmla="*/ 1594979 w 1869410"/>
                <a:gd name="connsiteY31" fmla="*/ 100975 h 1284251"/>
                <a:gd name="connsiteX32" fmla="*/ 1634984 w 1869410"/>
                <a:gd name="connsiteY32" fmla="*/ 70495 h 1284251"/>
                <a:gd name="connsiteX33" fmla="*/ 1402574 w 1869410"/>
                <a:gd name="connsiteY33" fmla="*/ 62875 h 1284251"/>
                <a:gd name="connsiteX34" fmla="*/ 1191119 w 1869410"/>
                <a:gd name="connsiteY34" fmla="*/ 17155 h 1284251"/>
                <a:gd name="connsiteX35" fmla="*/ 981569 w 1869410"/>
                <a:gd name="connsiteY35" fmla="*/ 10 h 1284251"/>
                <a:gd name="connsiteX36" fmla="*/ 712964 w 1869410"/>
                <a:gd name="connsiteY36" fmla="*/ 19060 h 1284251"/>
                <a:gd name="connsiteX37" fmla="*/ 543419 w 1869410"/>
                <a:gd name="connsiteY37" fmla="*/ 55255 h 1284251"/>
                <a:gd name="connsiteX38" fmla="*/ 415784 w 1869410"/>
                <a:gd name="connsiteY38" fmla="*/ 144790 h 1284251"/>
                <a:gd name="connsiteX39" fmla="*/ 364349 w 1869410"/>
                <a:gd name="connsiteY39" fmla="*/ 215275 h 1284251"/>
                <a:gd name="connsiteX40" fmla="*/ 290054 w 1869410"/>
                <a:gd name="connsiteY40" fmla="*/ 278140 h 1284251"/>
                <a:gd name="connsiteX41" fmla="*/ 223379 w 1869410"/>
                <a:gd name="connsiteY41" fmla="*/ 331480 h 1284251"/>
                <a:gd name="connsiteX42" fmla="*/ 145274 w 1869410"/>
                <a:gd name="connsiteY42" fmla="*/ 485785 h 1284251"/>
                <a:gd name="connsiteX43" fmla="*/ 80504 w 1869410"/>
                <a:gd name="connsiteY43" fmla="*/ 674380 h 1284251"/>
                <a:gd name="connsiteX44" fmla="*/ 494 w 1869410"/>
                <a:gd name="connsiteY44" fmla="*/ 777250 h 1284251"/>
                <a:gd name="connsiteX45" fmla="*/ 120509 w 1869410"/>
                <a:gd name="connsiteY45" fmla="*/ 678190 h 1284251"/>
                <a:gd name="connsiteX46" fmla="*/ 118604 w 1869410"/>
                <a:gd name="connsiteY46" fmla="*/ 910600 h 1284251"/>
                <a:gd name="connsiteX47" fmla="*/ 131939 w 1869410"/>
                <a:gd name="connsiteY47" fmla="*/ 1034425 h 1284251"/>
                <a:gd name="connsiteX48" fmla="*/ 160514 w 1869410"/>
                <a:gd name="connsiteY48" fmla="*/ 891550 h 1284251"/>
                <a:gd name="connsiteX49" fmla="*/ 246239 w 1869410"/>
                <a:gd name="connsiteY49" fmla="*/ 990610 h 1284251"/>
                <a:gd name="connsiteX50" fmla="*/ 238619 w 1869410"/>
                <a:gd name="connsiteY50" fmla="*/ 866785 h 1284251"/>
                <a:gd name="connsiteX51" fmla="*/ 250049 w 1869410"/>
                <a:gd name="connsiteY51" fmla="*/ 725815 h 1284251"/>
                <a:gd name="connsiteX52" fmla="*/ 311009 w 1869410"/>
                <a:gd name="connsiteY52" fmla="*/ 889645 h 1284251"/>
                <a:gd name="connsiteX53" fmla="*/ 295769 w 1869410"/>
                <a:gd name="connsiteY53" fmla="*/ 643900 h 1284251"/>
                <a:gd name="connsiteX54" fmla="*/ 341489 w 1869410"/>
                <a:gd name="connsiteY54" fmla="*/ 495310 h 1284251"/>
                <a:gd name="connsiteX55" fmla="*/ 394829 w 1869410"/>
                <a:gd name="connsiteY55" fmla="*/ 483880 h 1284251"/>
                <a:gd name="connsiteX56" fmla="*/ 486269 w 1869410"/>
                <a:gd name="connsiteY56" fmla="*/ 586750 h 1284251"/>
                <a:gd name="connsiteX0" fmla="*/ 486269 w 1869410"/>
                <a:gd name="connsiteY0" fmla="*/ 586750 h 1284251"/>
                <a:gd name="connsiteX1" fmla="*/ 545324 w 1869410"/>
                <a:gd name="connsiteY1" fmla="*/ 516265 h 1284251"/>
                <a:gd name="connsiteX2" fmla="*/ 629144 w 1869410"/>
                <a:gd name="connsiteY2" fmla="*/ 476260 h 1284251"/>
                <a:gd name="connsiteX3" fmla="*/ 692009 w 1869410"/>
                <a:gd name="connsiteY3" fmla="*/ 577225 h 1284251"/>
                <a:gd name="connsiteX4" fmla="*/ 737729 w 1869410"/>
                <a:gd name="connsiteY4" fmla="*/ 779155 h 1284251"/>
                <a:gd name="connsiteX5" fmla="*/ 735824 w 1869410"/>
                <a:gd name="connsiteY5" fmla="*/ 914410 h 1284251"/>
                <a:gd name="connsiteX6" fmla="*/ 825359 w 1869410"/>
                <a:gd name="connsiteY6" fmla="*/ 678190 h 1284251"/>
                <a:gd name="connsiteX7" fmla="*/ 840599 w 1869410"/>
                <a:gd name="connsiteY7" fmla="*/ 582940 h 1284251"/>
                <a:gd name="connsiteX8" fmla="*/ 1103489 w 1869410"/>
                <a:gd name="connsiteY8" fmla="*/ 870595 h 1284251"/>
                <a:gd name="connsiteX9" fmla="*/ 1154924 w 1869410"/>
                <a:gd name="connsiteY9" fmla="*/ 891550 h 1284251"/>
                <a:gd name="connsiteX10" fmla="*/ 1055864 w 1869410"/>
                <a:gd name="connsiteY10" fmla="*/ 723910 h 1284251"/>
                <a:gd name="connsiteX11" fmla="*/ 1257794 w 1869410"/>
                <a:gd name="connsiteY11" fmla="*/ 971560 h 1284251"/>
                <a:gd name="connsiteX12" fmla="*/ 1233029 w 1869410"/>
                <a:gd name="connsiteY12" fmla="*/ 849640 h 1284251"/>
                <a:gd name="connsiteX13" fmla="*/ 1375904 w 1869410"/>
                <a:gd name="connsiteY13" fmla="*/ 986800 h 1284251"/>
                <a:gd name="connsiteX14" fmla="*/ 1417814 w 1869410"/>
                <a:gd name="connsiteY14" fmla="*/ 1173490 h 1284251"/>
                <a:gd name="connsiteX15" fmla="*/ 1444484 w 1869410"/>
                <a:gd name="connsiteY15" fmla="*/ 1057285 h 1284251"/>
                <a:gd name="connsiteX16" fmla="*/ 1450199 w 1869410"/>
                <a:gd name="connsiteY16" fmla="*/ 1283980 h 1284251"/>
                <a:gd name="connsiteX17" fmla="*/ 1495919 w 1869410"/>
                <a:gd name="connsiteY17" fmla="*/ 1101100 h 1284251"/>
                <a:gd name="connsiteX18" fmla="*/ 1574024 w 1869410"/>
                <a:gd name="connsiteY18" fmla="*/ 996325 h 1284251"/>
                <a:gd name="connsiteX19" fmla="*/ 1667369 w 1869410"/>
                <a:gd name="connsiteY19" fmla="*/ 1021090 h 1284251"/>
                <a:gd name="connsiteX20" fmla="*/ 1707374 w 1869410"/>
                <a:gd name="connsiteY20" fmla="*/ 1055380 h 1284251"/>
                <a:gd name="connsiteX21" fmla="*/ 1714994 w 1869410"/>
                <a:gd name="connsiteY21" fmla="*/ 904885 h 1284251"/>
                <a:gd name="connsiteX22" fmla="*/ 1716899 w 1869410"/>
                <a:gd name="connsiteY22" fmla="*/ 802015 h 1284251"/>
                <a:gd name="connsiteX23" fmla="*/ 1804529 w 1869410"/>
                <a:gd name="connsiteY23" fmla="*/ 889645 h 1284251"/>
                <a:gd name="connsiteX24" fmla="*/ 1764524 w 1869410"/>
                <a:gd name="connsiteY24" fmla="*/ 716290 h 1284251"/>
                <a:gd name="connsiteX25" fmla="*/ 1764524 w 1869410"/>
                <a:gd name="connsiteY25" fmla="*/ 615325 h 1284251"/>
                <a:gd name="connsiteX26" fmla="*/ 1869299 w 1869410"/>
                <a:gd name="connsiteY26" fmla="*/ 708670 h 1284251"/>
                <a:gd name="connsiteX27" fmla="*/ 1783574 w 1869410"/>
                <a:gd name="connsiteY27" fmla="*/ 539125 h 1284251"/>
                <a:gd name="connsiteX28" fmla="*/ 1730234 w 1869410"/>
                <a:gd name="connsiteY28" fmla="*/ 396250 h 1284251"/>
                <a:gd name="connsiteX29" fmla="*/ 1560689 w 1869410"/>
                <a:gd name="connsiteY29" fmla="*/ 219085 h 1284251"/>
                <a:gd name="connsiteX30" fmla="*/ 1427339 w 1869410"/>
                <a:gd name="connsiteY30" fmla="*/ 129550 h 1284251"/>
                <a:gd name="connsiteX31" fmla="*/ 1594979 w 1869410"/>
                <a:gd name="connsiteY31" fmla="*/ 100975 h 1284251"/>
                <a:gd name="connsiteX32" fmla="*/ 1634984 w 1869410"/>
                <a:gd name="connsiteY32" fmla="*/ 70495 h 1284251"/>
                <a:gd name="connsiteX33" fmla="*/ 1402574 w 1869410"/>
                <a:gd name="connsiteY33" fmla="*/ 62875 h 1284251"/>
                <a:gd name="connsiteX34" fmla="*/ 1191119 w 1869410"/>
                <a:gd name="connsiteY34" fmla="*/ 17155 h 1284251"/>
                <a:gd name="connsiteX35" fmla="*/ 981569 w 1869410"/>
                <a:gd name="connsiteY35" fmla="*/ 10 h 1284251"/>
                <a:gd name="connsiteX36" fmla="*/ 712964 w 1869410"/>
                <a:gd name="connsiteY36" fmla="*/ 19060 h 1284251"/>
                <a:gd name="connsiteX37" fmla="*/ 543419 w 1869410"/>
                <a:gd name="connsiteY37" fmla="*/ 55255 h 1284251"/>
                <a:gd name="connsiteX38" fmla="*/ 415784 w 1869410"/>
                <a:gd name="connsiteY38" fmla="*/ 144790 h 1284251"/>
                <a:gd name="connsiteX39" fmla="*/ 364349 w 1869410"/>
                <a:gd name="connsiteY39" fmla="*/ 215275 h 1284251"/>
                <a:gd name="connsiteX40" fmla="*/ 290054 w 1869410"/>
                <a:gd name="connsiteY40" fmla="*/ 278140 h 1284251"/>
                <a:gd name="connsiteX41" fmla="*/ 223379 w 1869410"/>
                <a:gd name="connsiteY41" fmla="*/ 331480 h 1284251"/>
                <a:gd name="connsiteX42" fmla="*/ 145274 w 1869410"/>
                <a:gd name="connsiteY42" fmla="*/ 485785 h 1284251"/>
                <a:gd name="connsiteX43" fmla="*/ 80504 w 1869410"/>
                <a:gd name="connsiteY43" fmla="*/ 674380 h 1284251"/>
                <a:gd name="connsiteX44" fmla="*/ 494 w 1869410"/>
                <a:gd name="connsiteY44" fmla="*/ 777250 h 1284251"/>
                <a:gd name="connsiteX45" fmla="*/ 120509 w 1869410"/>
                <a:gd name="connsiteY45" fmla="*/ 678190 h 1284251"/>
                <a:gd name="connsiteX46" fmla="*/ 118604 w 1869410"/>
                <a:gd name="connsiteY46" fmla="*/ 910600 h 1284251"/>
                <a:gd name="connsiteX47" fmla="*/ 131939 w 1869410"/>
                <a:gd name="connsiteY47" fmla="*/ 1034425 h 1284251"/>
                <a:gd name="connsiteX48" fmla="*/ 160514 w 1869410"/>
                <a:gd name="connsiteY48" fmla="*/ 891550 h 1284251"/>
                <a:gd name="connsiteX49" fmla="*/ 246239 w 1869410"/>
                <a:gd name="connsiteY49" fmla="*/ 990610 h 1284251"/>
                <a:gd name="connsiteX50" fmla="*/ 238619 w 1869410"/>
                <a:gd name="connsiteY50" fmla="*/ 866785 h 1284251"/>
                <a:gd name="connsiteX51" fmla="*/ 250049 w 1869410"/>
                <a:gd name="connsiteY51" fmla="*/ 725815 h 1284251"/>
                <a:gd name="connsiteX52" fmla="*/ 311009 w 1869410"/>
                <a:gd name="connsiteY52" fmla="*/ 889645 h 1284251"/>
                <a:gd name="connsiteX53" fmla="*/ 295769 w 1869410"/>
                <a:gd name="connsiteY53" fmla="*/ 643900 h 1284251"/>
                <a:gd name="connsiteX54" fmla="*/ 341489 w 1869410"/>
                <a:gd name="connsiteY54" fmla="*/ 495310 h 1284251"/>
                <a:gd name="connsiteX55" fmla="*/ 394829 w 1869410"/>
                <a:gd name="connsiteY55" fmla="*/ 483880 h 1284251"/>
                <a:gd name="connsiteX56" fmla="*/ 486269 w 1869410"/>
                <a:gd name="connsiteY56" fmla="*/ 586750 h 1284251"/>
                <a:gd name="connsiteX0" fmla="*/ 486269 w 1869410"/>
                <a:gd name="connsiteY0" fmla="*/ 586750 h 1284248"/>
                <a:gd name="connsiteX1" fmla="*/ 545324 w 1869410"/>
                <a:gd name="connsiteY1" fmla="*/ 516265 h 1284248"/>
                <a:gd name="connsiteX2" fmla="*/ 629144 w 1869410"/>
                <a:gd name="connsiteY2" fmla="*/ 476260 h 1284248"/>
                <a:gd name="connsiteX3" fmla="*/ 692009 w 1869410"/>
                <a:gd name="connsiteY3" fmla="*/ 577225 h 1284248"/>
                <a:gd name="connsiteX4" fmla="*/ 737729 w 1869410"/>
                <a:gd name="connsiteY4" fmla="*/ 779155 h 1284248"/>
                <a:gd name="connsiteX5" fmla="*/ 735824 w 1869410"/>
                <a:gd name="connsiteY5" fmla="*/ 914410 h 1284248"/>
                <a:gd name="connsiteX6" fmla="*/ 825359 w 1869410"/>
                <a:gd name="connsiteY6" fmla="*/ 678190 h 1284248"/>
                <a:gd name="connsiteX7" fmla="*/ 840599 w 1869410"/>
                <a:gd name="connsiteY7" fmla="*/ 582940 h 1284248"/>
                <a:gd name="connsiteX8" fmla="*/ 1103489 w 1869410"/>
                <a:gd name="connsiteY8" fmla="*/ 870595 h 1284248"/>
                <a:gd name="connsiteX9" fmla="*/ 1154924 w 1869410"/>
                <a:gd name="connsiteY9" fmla="*/ 891550 h 1284248"/>
                <a:gd name="connsiteX10" fmla="*/ 1055864 w 1869410"/>
                <a:gd name="connsiteY10" fmla="*/ 723910 h 1284248"/>
                <a:gd name="connsiteX11" fmla="*/ 1257794 w 1869410"/>
                <a:gd name="connsiteY11" fmla="*/ 971560 h 1284248"/>
                <a:gd name="connsiteX12" fmla="*/ 1233029 w 1869410"/>
                <a:gd name="connsiteY12" fmla="*/ 849640 h 1284248"/>
                <a:gd name="connsiteX13" fmla="*/ 1375904 w 1869410"/>
                <a:gd name="connsiteY13" fmla="*/ 986800 h 1284248"/>
                <a:gd name="connsiteX14" fmla="*/ 1417814 w 1869410"/>
                <a:gd name="connsiteY14" fmla="*/ 1173490 h 1284248"/>
                <a:gd name="connsiteX15" fmla="*/ 1444484 w 1869410"/>
                <a:gd name="connsiteY15" fmla="*/ 1057285 h 1284248"/>
                <a:gd name="connsiteX16" fmla="*/ 1450199 w 1869410"/>
                <a:gd name="connsiteY16" fmla="*/ 1283980 h 1284248"/>
                <a:gd name="connsiteX17" fmla="*/ 1495919 w 1869410"/>
                <a:gd name="connsiteY17" fmla="*/ 1101100 h 1284248"/>
                <a:gd name="connsiteX18" fmla="*/ 1577834 w 1869410"/>
                <a:gd name="connsiteY18" fmla="*/ 1003945 h 1284248"/>
                <a:gd name="connsiteX19" fmla="*/ 1667369 w 1869410"/>
                <a:gd name="connsiteY19" fmla="*/ 1021090 h 1284248"/>
                <a:gd name="connsiteX20" fmla="*/ 1707374 w 1869410"/>
                <a:gd name="connsiteY20" fmla="*/ 1055380 h 1284248"/>
                <a:gd name="connsiteX21" fmla="*/ 1714994 w 1869410"/>
                <a:gd name="connsiteY21" fmla="*/ 904885 h 1284248"/>
                <a:gd name="connsiteX22" fmla="*/ 1716899 w 1869410"/>
                <a:gd name="connsiteY22" fmla="*/ 802015 h 1284248"/>
                <a:gd name="connsiteX23" fmla="*/ 1804529 w 1869410"/>
                <a:gd name="connsiteY23" fmla="*/ 889645 h 1284248"/>
                <a:gd name="connsiteX24" fmla="*/ 1764524 w 1869410"/>
                <a:gd name="connsiteY24" fmla="*/ 716290 h 1284248"/>
                <a:gd name="connsiteX25" fmla="*/ 1764524 w 1869410"/>
                <a:gd name="connsiteY25" fmla="*/ 615325 h 1284248"/>
                <a:gd name="connsiteX26" fmla="*/ 1869299 w 1869410"/>
                <a:gd name="connsiteY26" fmla="*/ 708670 h 1284248"/>
                <a:gd name="connsiteX27" fmla="*/ 1783574 w 1869410"/>
                <a:gd name="connsiteY27" fmla="*/ 539125 h 1284248"/>
                <a:gd name="connsiteX28" fmla="*/ 1730234 w 1869410"/>
                <a:gd name="connsiteY28" fmla="*/ 396250 h 1284248"/>
                <a:gd name="connsiteX29" fmla="*/ 1560689 w 1869410"/>
                <a:gd name="connsiteY29" fmla="*/ 219085 h 1284248"/>
                <a:gd name="connsiteX30" fmla="*/ 1427339 w 1869410"/>
                <a:gd name="connsiteY30" fmla="*/ 129550 h 1284248"/>
                <a:gd name="connsiteX31" fmla="*/ 1594979 w 1869410"/>
                <a:gd name="connsiteY31" fmla="*/ 100975 h 1284248"/>
                <a:gd name="connsiteX32" fmla="*/ 1634984 w 1869410"/>
                <a:gd name="connsiteY32" fmla="*/ 70495 h 1284248"/>
                <a:gd name="connsiteX33" fmla="*/ 1402574 w 1869410"/>
                <a:gd name="connsiteY33" fmla="*/ 62875 h 1284248"/>
                <a:gd name="connsiteX34" fmla="*/ 1191119 w 1869410"/>
                <a:gd name="connsiteY34" fmla="*/ 17155 h 1284248"/>
                <a:gd name="connsiteX35" fmla="*/ 981569 w 1869410"/>
                <a:gd name="connsiteY35" fmla="*/ 10 h 1284248"/>
                <a:gd name="connsiteX36" fmla="*/ 712964 w 1869410"/>
                <a:gd name="connsiteY36" fmla="*/ 19060 h 1284248"/>
                <a:gd name="connsiteX37" fmla="*/ 543419 w 1869410"/>
                <a:gd name="connsiteY37" fmla="*/ 55255 h 1284248"/>
                <a:gd name="connsiteX38" fmla="*/ 415784 w 1869410"/>
                <a:gd name="connsiteY38" fmla="*/ 144790 h 1284248"/>
                <a:gd name="connsiteX39" fmla="*/ 364349 w 1869410"/>
                <a:gd name="connsiteY39" fmla="*/ 215275 h 1284248"/>
                <a:gd name="connsiteX40" fmla="*/ 290054 w 1869410"/>
                <a:gd name="connsiteY40" fmla="*/ 278140 h 1284248"/>
                <a:gd name="connsiteX41" fmla="*/ 223379 w 1869410"/>
                <a:gd name="connsiteY41" fmla="*/ 331480 h 1284248"/>
                <a:gd name="connsiteX42" fmla="*/ 145274 w 1869410"/>
                <a:gd name="connsiteY42" fmla="*/ 485785 h 1284248"/>
                <a:gd name="connsiteX43" fmla="*/ 80504 w 1869410"/>
                <a:gd name="connsiteY43" fmla="*/ 674380 h 1284248"/>
                <a:gd name="connsiteX44" fmla="*/ 494 w 1869410"/>
                <a:gd name="connsiteY44" fmla="*/ 777250 h 1284248"/>
                <a:gd name="connsiteX45" fmla="*/ 120509 w 1869410"/>
                <a:gd name="connsiteY45" fmla="*/ 678190 h 1284248"/>
                <a:gd name="connsiteX46" fmla="*/ 118604 w 1869410"/>
                <a:gd name="connsiteY46" fmla="*/ 910600 h 1284248"/>
                <a:gd name="connsiteX47" fmla="*/ 131939 w 1869410"/>
                <a:gd name="connsiteY47" fmla="*/ 1034425 h 1284248"/>
                <a:gd name="connsiteX48" fmla="*/ 160514 w 1869410"/>
                <a:gd name="connsiteY48" fmla="*/ 891550 h 1284248"/>
                <a:gd name="connsiteX49" fmla="*/ 246239 w 1869410"/>
                <a:gd name="connsiteY49" fmla="*/ 990610 h 1284248"/>
                <a:gd name="connsiteX50" fmla="*/ 238619 w 1869410"/>
                <a:gd name="connsiteY50" fmla="*/ 866785 h 1284248"/>
                <a:gd name="connsiteX51" fmla="*/ 250049 w 1869410"/>
                <a:gd name="connsiteY51" fmla="*/ 725815 h 1284248"/>
                <a:gd name="connsiteX52" fmla="*/ 311009 w 1869410"/>
                <a:gd name="connsiteY52" fmla="*/ 889645 h 1284248"/>
                <a:gd name="connsiteX53" fmla="*/ 295769 w 1869410"/>
                <a:gd name="connsiteY53" fmla="*/ 643900 h 1284248"/>
                <a:gd name="connsiteX54" fmla="*/ 341489 w 1869410"/>
                <a:gd name="connsiteY54" fmla="*/ 495310 h 1284248"/>
                <a:gd name="connsiteX55" fmla="*/ 394829 w 1869410"/>
                <a:gd name="connsiteY55" fmla="*/ 483880 h 1284248"/>
                <a:gd name="connsiteX56" fmla="*/ 486269 w 1869410"/>
                <a:gd name="connsiteY56" fmla="*/ 586750 h 1284248"/>
                <a:gd name="connsiteX0" fmla="*/ 486269 w 1869410"/>
                <a:gd name="connsiteY0" fmla="*/ 586750 h 1238621"/>
                <a:gd name="connsiteX1" fmla="*/ 545324 w 1869410"/>
                <a:gd name="connsiteY1" fmla="*/ 516265 h 1238621"/>
                <a:gd name="connsiteX2" fmla="*/ 629144 w 1869410"/>
                <a:gd name="connsiteY2" fmla="*/ 476260 h 1238621"/>
                <a:gd name="connsiteX3" fmla="*/ 692009 w 1869410"/>
                <a:gd name="connsiteY3" fmla="*/ 577225 h 1238621"/>
                <a:gd name="connsiteX4" fmla="*/ 737729 w 1869410"/>
                <a:gd name="connsiteY4" fmla="*/ 779155 h 1238621"/>
                <a:gd name="connsiteX5" fmla="*/ 735824 w 1869410"/>
                <a:gd name="connsiteY5" fmla="*/ 914410 h 1238621"/>
                <a:gd name="connsiteX6" fmla="*/ 825359 w 1869410"/>
                <a:gd name="connsiteY6" fmla="*/ 678190 h 1238621"/>
                <a:gd name="connsiteX7" fmla="*/ 840599 w 1869410"/>
                <a:gd name="connsiteY7" fmla="*/ 582940 h 1238621"/>
                <a:gd name="connsiteX8" fmla="*/ 1103489 w 1869410"/>
                <a:gd name="connsiteY8" fmla="*/ 870595 h 1238621"/>
                <a:gd name="connsiteX9" fmla="*/ 1154924 w 1869410"/>
                <a:gd name="connsiteY9" fmla="*/ 891550 h 1238621"/>
                <a:gd name="connsiteX10" fmla="*/ 1055864 w 1869410"/>
                <a:gd name="connsiteY10" fmla="*/ 723910 h 1238621"/>
                <a:gd name="connsiteX11" fmla="*/ 1257794 w 1869410"/>
                <a:gd name="connsiteY11" fmla="*/ 971560 h 1238621"/>
                <a:gd name="connsiteX12" fmla="*/ 1233029 w 1869410"/>
                <a:gd name="connsiteY12" fmla="*/ 849640 h 1238621"/>
                <a:gd name="connsiteX13" fmla="*/ 1375904 w 1869410"/>
                <a:gd name="connsiteY13" fmla="*/ 986800 h 1238621"/>
                <a:gd name="connsiteX14" fmla="*/ 1417814 w 1869410"/>
                <a:gd name="connsiteY14" fmla="*/ 1173490 h 1238621"/>
                <a:gd name="connsiteX15" fmla="*/ 1444484 w 1869410"/>
                <a:gd name="connsiteY15" fmla="*/ 1057285 h 1238621"/>
                <a:gd name="connsiteX16" fmla="*/ 1442579 w 1869410"/>
                <a:gd name="connsiteY16" fmla="*/ 1238260 h 1238621"/>
                <a:gd name="connsiteX17" fmla="*/ 1495919 w 1869410"/>
                <a:gd name="connsiteY17" fmla="*/ 1101100 h 1238621"/>
                <a:gd name="connsiteX18" fmla="*/ 1577834 w 1869410"/>
                <a:gd name="connsiteY18" fmla="*/ 1003945 h 1238621"/>
                <a:gd name="connsiteX19" fmla="*/ 1667369 w 1869410"/>
                <a:gd name="connsiteY19" fmla="*/ 1021090 h 1238621"/>
                <a:gd name="connsiteX20" fmla="*/ 1707374 w 1869410"/>
                <a:gd name="connsiteY20" fmla="*/ 1055380 h 1238621"/>
                <a:gd name="connsiteX21" fmla="*/ 1714994 w 1869410"/>
                <a:gd name="connsiteY21" fmla="*/ 904885 h 1238621"/>
                <a:gd name="connsiteX22" fmla="*/ 1716899 w 1869410"/>
                <a:gd name="connsiteY22" fmla="*/ 802015 h 1238621"/>
                <a:gd name="connsiteX23" fmla="*/ 1804529 w 1869410"/>
                <a:gd name="connsiteY23" fmla="*/ 889645 h 1238621"/>
                <a:gd name="connsiteX24" fmla="*/ 1764524 w 1869410"/>
                <a:gd name="connsiteY24" fmla="*/ 716290 h 1238621"/>
                <a:gd name="connsiteX25" fmla="*/ 1764524 w 1869410"/>
                <a:gd name="connsiteY25" fmla="*/ 615325 h 1238621"/>
                <a:gd name="connsiteX26" fmla="*/ 1869299 w 1869410"/>
                <a:gd name="connsiteY26" fmla="*/ 708670 h 1238621"/>
                <a:gd name="connsiteX27" fmla="*/ 1783574 w 1869410"/>
                <a:gd name="connsiteY27" fmla="*/ 539125 h 1238621"/>
                <a:gd name="connsiteX28" fmla="*/ 1730234 w 1869410"/>
                <a:gd name="connsiteY28" fmla="*/ 396250 h 1238621"/>
                <a:gd name="connsiteX29" fmla="*/ 1560689 w 1869410"/>
                <a:gd name="connsiteY29" fmla="*/ 219085 h 1238621"/>
                <a:gd name="connsiteX30" fmla="*/ 1427339 w 1869410"/>
                <a:gd name="connsiteY30" fmla="*/ 129550 h 1238621"/>
                <a:gd name="connsiteX31" fmla="*/ 1594979 w 1869410"/>
                <a:gd name="connsiteY31" fmla="*/ 100975 h 1238621"/>
                <a:gd name="connsiteX32" fmla="*/ 1634984 w 1869410"/>
                <a:gd name="connsiteY32" fmla="*/ 70495 h 1238621"/>
                <a:gd name="connsiteX33" fmla="*/ 1402574 w 1869410"/>
                <a:gd name="connsiteY33" fmla="*/ 62875 h 1238621"/>
                <a:gd name="connsiteX34" fmla="*/ 1191119 w 1869410"/>
                <a:gd name="connsiteY34" fmla="*/ 17155 h 1238621"/>
                <a:gd name="connsiteX35" fmla="*/ 981569 w 1869410"/>
                <a:gd name="connsiteY35" fmla="*/ 10 h 1238621"/>
                <a:gd name="connsiteX36" fmla="*/ 712964 w 1869410"/>
                <a:gd name="connsiteY36" fmla="*/ 19060 h 1238621"/>
                <a:gd name="connsiteX37" fmla="*/ 543419 w 1869410"/>
                <a:gd name="connsiteY37" fmla="*/ 55255 h 1238621"/>
                <a:gd name="connsiteX38" fmla="*/ 415784 w 1869410"/>
                <a:gd name="connsiteY38" fmla="*/ 144790 h 1238621"/>
                <a:gd name="connsiteX39" fmla="*/ 364349 w 1869410"/>
                <a:gd name="connsiteY39" fmla="*/ 215275 h 1238621"/>
                <a:gd name="connsiteX40" fmla="*/ 290054 w 1869410"/>
                <a:gd name="connsiteY40" fmla="*/ 278140 h 1238621"/>
                <a:gd name="connsiteX41" fmla="*/ 223379 w 1869410"/>
                <a:gd name="connsiteY41" fmla="*/ 331480 h 1238621"/>
                <a:gd name="connsiteX42" fmla="*/ 145274 w 1869410"/>
                <a:gd name="connsiteY42" fmla="*/ 485785 h 1238621"/>
                <a:gd name="connsiteX43" fmla="*/ 80504 w 1869410"/>
                <a:gd name="connsiteY43" fmla="*/ 674380 h 1238621"/>
                <a:gd name="connsiteX44" fmla="*/ 494 w 1869410"/>
                <a:gd name="connsiteY44" fmla="*/ 777250 h 1238621"/>
                <a:gd name="connsiteX45" fmla="*/ 120509 w 1869410"/>
                <a:gd name="connsiteY45" fmla="*/ 678190 h 1238621"/>
                <a:gd name="connsiteX46" fmla="*/ 118604 w 1869410"/>
                <a:gd name="connsiteY46" fmla="*/ 910600 h 1238621"/>
                <a:gd name="connsiteX47" fmla="*/ 131939 w 1869410"/>
                <a:gd name="connsiteY47" fmla="*/ 1034425 h 1238621"/>
                <a:gd name="connsiteX48" fmla="*/ 160514 w 1869410"/>
                <a:gd name="connsiteY48" fmla="*/ 891550 h 1238621"/>
                <a:gd name="connsiteX49" fmla="*/ 246239 w 1869410"/>
                <a:gd name="connsiteY49" fmla="*/ 990610 h 1238621"/>
                <a:gd name="connsiteX50" fmla="*/ 238619 w 1869410"/>
                <a:gd name="connsiteY50" fmla="*/ 866785 h 1238621"/>
                <a:gd name="connsiteX51" fmla="*/ 250049 w 1869410"/>
                <a:gd name="connsiteY51" fmla="*/ 725815 h 1238621"/>
                <a:gd name="connsiteX52" fmla="*/ 311009 w 1869410"/>
                <a:gd name="connsiteY52" fmla="*/ 889645 h 1238621"/>
                <a:gd name="connsiteX53" fmla="*/ 295769 w 1869410"/>
                <a:gd name="connsiteY53" fmla="*/ 643900 h 1238621"/>
                <a:gd name="connsiteX54" fmla="*/ 341489 w 1869410"/>
                <a:gd name="connsiteY54" fmla="*/ 495310 h 1238621"/>
                <a:gd name="connsiteX55" fmla="*/ 394829 w 1869410"/>
                <a:gd name="connsiteY55" fmla="*/ 483880 h 1238621"/>
                <a:gd name="connsiteX56" fmla="*/ 486269 w 1869410"/>
                <a:gd name="connsiteY56" fmla="*/ 586750 h 1238621"/>
                <a:gd name="connsiteX0" fmla="*/ 486269 w 1869410"/>
                <a:gd name="connsiteY0" fmla="*/ 586750 h 1238621"/>
                <a:gd name="connsiteX1" fmla="*/ 545324 w 1869410"/>
                <a:gd name="connsiteY1" fmla="*/ 516265 h 1238621"/>
                <a:gd name="connsiteX2" fmla="*/ 629144 w 1869410"/>
                <a:gd name="connsiteY2" fmla="*/ 476260 h 1238621"/>
                <a:gd name="connsiteX3" fmla="*/ 692009 w 1869410"/>
                <a:gd name="connsiteY3" fmla="*/ 577225 h 1238621"/>
                <a:gd name="connsiteX4" fmla="*/ 737729 w 1869410"/>
                <a:gd name="connsiteY4" fmla="*/ 779155 h 1238621"/>
                <a:gd name="connsiteX5" fmla="*/ 735824 w 1869410"/>
                <a:gd name="connsiteY5" fmla="*/ 914410 h 1238621"/>
                <a:gd name="connsiteX6" fmla="*/ 825359 w 1869410"/>
                <a:gd name="connsiteY6" fmla="*/ 678190 h 1238621"/>
                <a:gd name="connsiteX7" fmla="*/ 840599 w 1869410"/>
                <a:gd name="connsiteY7" fmla="*/ 582940 h 1238621"/>
                <a:gd name="connsiteX8" fmla="*/ 1103489 w 1869410"/>
                <a:gd name="connsiteY8" fmla="*/ 870595 h 1238621"/>
                <a:gd name="connsiteX9" fmla="*/ 1154924 w 1869410"/>
                <a:gd name="connsiteY9" fmla="*/ 891550 h 1238621"/>
                <a:gd name="connsiteX10" fmla="*/ 1055864 w 1869410"/>
                <a:gd name="connsiteY10" fmla="*/ 723910 h 1238621"/>
                <a:gd name="connsiteX11" fmla="*/ 1257794 w 1869410"/>
                <a:gd name="connsiteY11" fmla="*/ 971560 h 1238621"/>
                <a:gd name="connsiteX12" fmla="*/ 1233029 w 1869410"/>
                <a:gd name="connsiteY12" fmla="*/ 849640 h 1238621"/>
                <a:gd name="connsiteX13" fmla="*/ 1358759 w 1869410"/>
                <a:gd name="connsiteY13" fmla="*/ 958225 h 1238621"/>
                <a:gd name="connsiteX14" fmla="*/ 1417814 w 1869410"/>
                <a:gd name="connsiteY14" fmla="*/ 1173490 h 1238621"/>
                <a:gd name="connsiteX15" fmla="*/ 1444484 w 1869410"/>
                <a:gd name="connsiteY15" fmla="*/ 1057285 h 1238621"/>
                <a:gd name="connsiteX16" fmla="*/ 1442579 w 1869410"/>
                <a:gd name="connsiteY16" fmla="*/ 1238260 h 1238621"/>
                <a:gd name="connsiteX17" fmla="*/ 1495919 w 1869410"/>
                <a:gd name="connsiteY17" fmla="*/ 1101100 h 1238621"/>
                <a:gd name="connsiteX18" fmla="*/ 1577834 w 1869410"/>
                <a:gd name="connsiteY18" fmla="*/ 1003945 h 1238621"/>
                <a:gd name="connsiteX19" fmla="*/ 1667369 w 1869410"/>
                <a:gd name="connsiteY19" fmla="*/ 1021090 h 1238621"/>
                <a:gd name="connsiteX20" fmla="*/ 1707374 w 1869410"/>
                <a:gd name="connsiteY20" fmla="*/ 1055380 h 1238621"/>
                <a:gd name="connsiteX21" fmla="*/ 1714994 w 1869410"/>
                <a:gd name="connsiteY21" fmla="*/ 904885 h 1238621"/>
                <a:gd name="connsiteX22" fmla="*/ 1716899 w 1869410"/>
                <a:gd name="connsiteY22" fmla="*/ 802015 h 1238621"/>
                <a:gd name="connsiteX23" fmla="*/ 1804529 w 1869410"/>
                <a:gd name="connsiteY23" fmla="*/ 889645 h 1238621"/>
                <a:gd name="connsiteX24" fmla="*/ 1764524 w 1869410"/>
                <a:gd name="connsiteY24" fmla="*/ 716290 h 1238621"/>
                <a:gd name="connsiteX25" fmla="*/ 1764524 w 1869410"/>
                <a:gd name="connsiteY25" fmla="*/ 615325 h 1238621"/>
                <a:gd name="connsiteX26" fmla="*/ 1869299 w 1869410"/>
                <a:gd name="connsiteY26" fmla="*/ 708670 h 1238621"/>
                <a:gd name="connsiteX27" fmla="*/ 1783574 w 1869410"/>
                <a:gd name="connsiteY27" fmla="*/ 539125 h 1238621"/>
                <a:gd name="connsiteX28" fmla="*/ 1730234 w 1869410"/>
                <a:gd name="connsiteY28" fmla="*/ 396250 h 1238621"/>
                <a:gd name="connsiteX29" fmla="*/ 1560689 w 1869410"/>
                <a:gd name="connsiteY29" fmla="*/ 219085 h 1238621"/>
                <a:gd name="connsiteX30" fmla="*/ 1427339 w 1869410"/>
                <a:gd name="connsiteY30" fmla="*/ 129550 h 1238621"/>
                <a:gd name="connsiteX31" fmla="*/ 1594979 w 1869410"/>
                <a:gd name="connsiteY31" fmla="*/ 100975 h 1238621"/>
                <a:gd name="connsiteX32" fmla="*/ 1634984 w 1869410"/>
                <a:gd name="connsiteY32" fmla="*/ 70495 h 1238621"/>
                <a:gd name="connsiteX33" fmla="*/ 1402574 w 1869410"/>
                <a:gd name="connsiteY33" fmla="*/ 62875 h 1238621"/>
                <a:gd name="connsiteX34" fmla="*/ 1191119 w 1869410"/>
                <a:gd name="connsiteY34" fmla="*/ 17155 h 1238621"/>
                <a:gd name="connsiteX35" fmla="*/ 981569 w 1869410"/>
                <a:gd name="connsiteY35" fmla="*/ 10 h 1238621"/>
                <a:gd name="connsiteX36" fmla="*/ 712964 w 1869410"/>
                <a:gd name="connsiteY36" fmla="*/ 19060 h 1238621"/>
                <a:gd name="connsiteX37" fmla="*/ 543419 w 1869410"/>
                <a:gd name="connsiteY37" fmla="*/ 55255 h 1238621"/>
                <a:gd name="connsiteX38" fmla="*/ 415784 w 1869410"/>
                <a:gd name="connsiteY38" fmla="*/ 144790 h 1238621"/>
                <a:gd name="connsiteX39" fmla="*/ 364349 w 1869410"/>
                <a:gd name="connsiteY39" fmla="*/ 215275 h 1238621"/>
                <a:gd name="connsiteX40" fmla="*/ 290054 w 1869410"/>
                <a:gd name="connsiteY40" fmla="*/ 278140 h 1238621"/>
                <a:gd name="connsiteX41" fmla="*/ 223379 w 1869410"/>
                <a:gd name="connsiteY41" fmla="*/ 331480 h 1238621"/>
                <a:gd name="connsiteX42" fmla="*/ 145274 w 1869410"/>
                <a:gd name="connsiteY42" fmla="*/ 485785 h 1238621"/>
                <a:gd name="connsiteX43" fmla="*/ 80504 w 1869410"/>
                <a:gd name="connsiteY43" fmla="*/ 674380 h 1238621"/>
                <a:gd name="connsiteX44" fmla="*/ 494 w 1869410"/>
                <a:gd name="connsiteY44" fmla="*/ 777250 h 1238621"/>
                <a:gd name="connsiteX45" fmla="*/ 120509 w 1869410"/>
                <a:gd name="connsiteY45" fmla="*/ 678190 h 1238621"/>
                <a:gd name="connsiteX46" fmla="*/ 118604 w 1869410"/>
                <a:gd name="connsiteY46" fmla="*/ 910600 h 1238621"/>
                <a:gd name="connsiteX47" fmla="*/ 131939 w 1869410"/>
                <a:gd name="connsiteY47" fmla="*/ 1034425 h 1238621"/>
                <a:gd name="connsiteX48" fmla="*/ 160514 w 1869410"/>
                <a:gd name="connsiteY48" fmla="*/ 891550 h 1238621"/>
                <a:gd name="connsiteX49" fmla="*/ 246239 w 1869410"/>
                <a:gd name="connsiteY49" fmla="*/ 990610 h 1238621"/>
                <a:gd name="connsiteX50" fmla="*/ 238619 w 1869410"/>
                <a:gd name="connsiteY50" fmla="*/ 866785 h 1238621"/>
                <a:gd name="connsiteX51" fmla="*/ 250049 w 1869410"/>
                <a:gd name="connsiteY51" fmla="*/ 725815 h 1238621"/>
                <a:gd name="connsiteX52" fmla="*/ 311009 w 1869410"/>
                <a:gd name="connsiteY52" fmla="*/ 889645 h 1238621"/>
                <a:gd name="connsiteX53" fmla="*/ 295769 w 1869410"/>
                <a:gd name="connsiteY53" fmla="*/ 643900 h 1238621"/>
                <a:gd name="connsiteX54" fmla="*/ 341489 w 1869410"/>
                <a:gd name="connsiteY54" fmla="*/ 495310 h 1238621"/>
                <a:gd name="connsiteX55" fmla="*/ 394829 w 1869410"/>
                <a:gd name="connsiteY55" fmla="*/ 483880 h 1238621"/>
                <a:gd name="connsiteX56" fmla="*/ 486269 w 1869410"/>
                <a:gd name="connsiteY56" fmla="*/ 586750 h 1238621"/>
                <a:gd name="connsiteX0" fmla="*/ 486269 w 1869410"/>
                <a:gd name="connsiteY0" fmla="*/ 586750 h 1239134"/>
                <a:gd name="connsiteX1" fmla="*/ 545324 w 1869410"/>
                <a:gd name="connsiteY1" fmla="*/ 516265 h 1239134"/>
                <a:gd name="connsiteX2" fmla="*/ 629144 w 1869410"/>
                <a:gd name="connsiteY2" fmla="*/ 476260 h 1239134"/>
                <a:gd name="connsiteX3" fmla="*/ 692009 w 1869410"/>
                <a:gd name="connsiteY3" fmla="*/ 577225 h 1239134"/>
                <a:gd name="connsiteX4" fmla="*/ 737729 w 1869410"/>
                <a:gd name="connsiteY4" fmla="*/ 779155 h 1239134"/>
                <a:gd name="connsiteX5" fmla="*/ 735824 w 1869410"/>
                <a:gd name="connsiteY5" fmla="*/ 914410 h 1239134"/>
                <a:gd name="connsiteX6" fmla="*/ 825359 w 1869410"/>
                <a:gd name="connsiteY6" fmla="*/ 678190 h 1239134"/>
                <a:gd name="connsiteX7" fmla="*/ 840599 w 1869410"/>
                <a:gd name="connsiteY7" fmla="*/ 582940 h 1239134"/>
                <a:gd name="connsiteX8" fmla="*/ 1103489 w 1869410"/>
                <a:gd name="connsiteY8" fmla="*/ 870595 h 1239134"/>
                <a:gd name="connsiteX9" fmla="*/ 1154924 w 1869410"/>
                <a:gd name="connsiteY9" fmla="*/ 891550 h 1239134"/>
                <a:gd name="connsiteX10" fmla="*/ 1055864 w 1869410"/>
                <a:gd name="connsiteY10" fmla="*/ 723910 h 1239134"/>
                <a:gd name="connsiteX11" fmla="*/ 1257794 w 1869410"/>
                <a:gd name="connsiteY11" fmla="*/ 971560 h 1239134"/>
                <a:gd name="connsiteX12" fmla="*/ 1233029 w 1869410"/>
                <a:gd name="connsiteY12" fmla="*/ 849640 h 1239134"/>
                <a:gd name="connsiteX13" fmla="*/ 1358759 w 1869410"/>
                <a:gd name="connsiteY13" fmla="*/ 958225 h 1239134"/>
                <a:gd name="connsiteX14" fmla="*/ 1417814 w 1869410"/>
                <a:gd name="connsiteY14" fmla="*/ 1173490 h 1239134"/>
                <a:gd name="connsiteX15" fmla="*/ 1431149 w 1869410"/>
                <a:gd name="connsiteY15" fmla="*/ 1030615 h 1239134"/>
                <a:gd name="connsiteX16" fmla="*/ 1442579 w 1869410"/>
                <a:gd name="connsiteY16" fmla="*/ 1238260 h 1239134"/>
                <a:gd name="connsiteX17" fmla="*/ 1495919 w 1869410"/>
                <a:gd name="connsiteY17" fmla="*/ 1101100 h 1239134"/>
                <a:gd name="connsiteX18" fmla="*/ 1577834 w 1869410"/>
                <a:gd name="connsiteY18" fmla="*/ 1003945 h 1239134"/>
                <a:gd name="connsiteX19" fmla="*/ 1667369 w 1869410"/>
                <a:gd name="connsiteY19" fmla="*/ 1021090 h 1239134"/>
                <a:gd name="connsiteX20" fmla="*/ 1707374 w 1869410"/>
                <a:gd name="connsiteY20" fmla="*/ 1055380 h 1239134"/>
                <a:gd name="connsiteX21" fmla="*/ 1714994 w 1869410"/>
                <a:gd name="connsiteY21" fmla="*/ 904885 h 1239134"/>
                <a:gd name="connsiteX22" fmla="*/ 1716899 w 1869410"/>
                <a:gd name="connsiteY22" fmla="*/ 802015 h 1239134"/>
                <a:gd name="connsiteX23" fmla="*/ 1804529 w 1869410"/>
                <a:gd name="connsiteY23" fmla="*/ 889645 h 1239134"/>
                <a:gd name="connsiteX24" fmla="*/ 1764524 w 1869410"/>
                <a:gd name="connsiteY24" fmla="*/ 716290 h 1239134"/>
                <a:gd name="connsiteX25" fmla="*/ 1764524 w 1869410"/>
                <a:gd name="connsiteY25" fmla="*/ 615325 h 1239134"/>
                <a:gd name="connsiteX26" fmla="*/ 1869299 w 1869410"/>
                <a:gd name="connsiteY26" fmla="*/ 708670 h 1239134"/>
                <a:gd name="connsiteX27" fmla="*/ 1783574 w 1869410"/>
                <a:gd name="connsiteY27" fmla="*/ 539125 h 1239134"/>
                <a:gd name="connsiteX28" fmla="*/ 1730234 w 1869410"/>
                <a:gd name="connsiteY28" fmla="*/ 396250 h 1239134"/>
                <a:gd name="connsiteX29" fmla="*/ 1560689 w 1869410"/>
                <a:gd name="connsiteY29" fmla="*/ 219085 h 1239134"/>
                <a:gd name="connsiteX30" fmla="*/ 1427339 w 1869410"/>
                <a:gd name="connsiteY30" fmla="*/ 129550 h 1239134"/>
                <a:gd name="connsiteX31" fmla="*/ 1594979 w 1869410"/>
                <a:gd name="connsiteY31" fmla="*/ 100975 h 1239134"/>
                <a:gd name="connsiteX32" fmla="*/ 1634984 w 1869410"/>
                <a:gd name="connsiteY32" fmla="*/ 70495 h 1239134"/>
                <a:gd name="connsiteX33" fmla="*/ 1402574 w 1869410"/>
                <a:gd name="connsiteY33" fmla="*/ 62875 h 1239134"/>
                <a:gd name="connsiteX34" fmla="*/ 1191119 w 1869410"/>
                <a:gd name="connsiteY34" fmla="*/ 17155 h 1239134"/>
                <a:gd name="connsiteX35" fmla="*/ 981569 w 1869410"/>
                <a:gd name="connsiteY35" fmla="*/ 10 h 1239134"/>
                <a:gd name="connsiteX36" fmla="*/ 712964 w 1869410"/>
                <a:gd name="connsiteY36" fmla="*/ 19060 h 1239134"/>
                <a:gd name="connsiteX37" fmla="*/ 543419 w 1869410"/>
                <a:gd name="connsiteY37" fmla="*/ 55255 h 1239134"/>
                <a:gd name="connsiteX38" fmla="*/ 415784 w 1869410"/>
                <a:gd name="connsiteY38" fmla="*/ 144790 h 1239134"/>
                <a:gd name="connsiteX39" fmla="*/ 364349 w 1869410"/>
                <a:gd name="connsiteY39" fmla="*/ 215275 h 1239134"/>
                <a:gd name="connsiteX40" fmla="*/ 290054 w 1869410"/>
                <a:gd name="connsiteY40" fmla="*/ 278140 h 1239134"/>
                <a:gd name="connsiteX41" fmla="*/ 223379 w 1869410"/>
                <a:gd name="connsiteY41" fmla="*/ 331480 h 1239134"/>
                <a:gd name="connsiteX42" fmla="*/ 145274 w 1869410"/>
                <a:gd name="connsiteY42" fmla="*/ 485785 h 1239134"/>
                <a:gd name="connsiteX43" fmla="*/ 80504 w 1869410"/>
                <a:gd name="connsiteY43" fmla="*/ 674380 h 1239134"/>
                <a:gd name="connsiteX44" fmla="*/ 494 w 1869410"/>
                <a:gd name="connsiteY44" fmla="*/ 777250 h 1239134"/>
                <a:gd name="connsiteX45" fmla="*/ 120509 w 1869410"/>
                <a:gd name="connsiteY45" fmla="*/ 678190 h 1239134"/>
                <a:gd name="connsiteX46" fmla="*/ 118604 w 1869410"/>
                <a:gd name="connsiteY46" fmla="*/ 910600 h 1239134"/>
                <a:gd name="connsiteX47" fmla="*/ 131939 w 1869410"/>
                <a:gd name="connsiteY47" fmla="*/ 1034425 h 1239134"/>
                <a:gd name="connsiteX48" fmla="*/ 160514 w 1869410"/>
                <a:gd name="connsiteY48" fmla="*/ 891550 h 1239134"/>
                <a:gd name="connsiteX49" fmla="*/ 246239 w 1869410"/>
                <a:gd name="connsiteY49" fmla="*/ 990610 h 1239134"/>
                <a:gd name="connsiteX50" fmla="*/ 238619 w 1869410"/>
                <a:gd name="connsiteY50" fmla="*/ 866785 h 1239134"/>
                <a:gd name="connsiteX51" fmla="*/ 250049 w 1869410"/>
                <a:gd name="connsiteY51" fmla="*/ 725815 h 1239134"/>
                <a:gd name="connsiteX52" fmla="*/ 311009 w 1869410"/>
                <a:gd name="connsiteY52" fmla="*/ 889645 h 1239134"/>
                <a:gd name="connsiteX53" fmla="*/ 295769 w 1869410"/>
                <a:gd name="connsiteY53" fmla="*/ 643900 h 1239134"/>
                <a:gd name="connsiteX54" fmla="*/ 341489 w 1869410"/>
                <a:gd name="connsiteY54" fmla="*/ 495310 h 1239134"/>
                <a:gd name="connsiteX55" fmla="*/ 394829 w 1869410"/>
                <a:gd name="connsiteY55" fmla="*/ 483880 h 1239134"/>
                <a:gd name="connsiteX56" fmla="*/ 486269 w 1869410"/>
                <a:gd name="connsiteY56" fmla="*/ 586750 h 1239134"/>
                <a:gd name="connsiteX0" fmla="*/ 486269 w 1869410"/>
                <a:gd name="connsiteY0" fmla="*/ 586750 h 1239134"/>
                <a:gd name="connsiteX1" fmla="*/ 545324 w 1869410"/>
                <a:gd name="connsiteY1" fmla="*/ 516265 h 1239134"/>
                <a:gd name="connsiteX2" fmla="*/ 629144 w 1869410"/>
                <a:gd name="connsiteY2" fmla="*/ 476260 h 1239134"/>
                <a:gd name="connsiteX3" fmla="*/ 692009 w 1869410"/>
                <a:gd name="connsiteY3" fmla="*/ 577225 h 1239134"/>
                <a:gd name="connsiteX4" fmla="*/ 737729 w 1869410"/>
                <a:gd name="connsiteY4" fmla="*/ 779155 h 1239134"/>
                <a:gd name="connsiteX5" fmla="*/ 735824 w 1869410"/>
                <a:gd name="connsiteY5" fmla="*/ 914410 h 1239134"/>
                <a:gd name="connsiteX6" fmla="*/ 825359 w 1869410"/>
                <a:gd name="connsiteY6" fmla="*/ 678190 h 1239134"/>
                <a:gd name="connsiteX7" fmla="*/ 840599 w 1869410"/>
                <a:gd name="connsiteY7" fmla="*/ 582940 h 1239134"/>
                <a:gd name="connsiteX8" fmla="*/ 1103489 w 1869410"/>
                <a:gd name="connsiteY8" fmla="*/ 870595 h 1239134"/>
                <a:gd name="connsiteX9" fmla="*/ 1154924 w 1869410"/>
                <a:gd name="connsiteY9" fmla="*/ 891550 h 1239134"/>
                <a:gd name="connsiteX10" fmla="*/ 1055864 w 1869410"/>
                <a:gd name="connsiteY10" fmla="*/ 723910 h 1239134"/>
                <a:gd name="connsiteX11" fmla="*/ 1257794 w 1869410"/>
                <a:gd name="connsiteY11" fmla="*/ 971560 h 1239134"/>
                <a:gd name="connsiteX12" fmla="*/ 1233029 w 1869410"/>
                <a:gd name="connsiteY12" fmla="*/ 849640 h 1239134"/>
                <a:gd name="connsiteX13" fmla="*/ 1358759 w 1869410"/>
                <a:gd name="connsiteY13" fmla="*/ 958225 h 1239134"/>
                <a:gd name="connsiteX14" fmla="*/ 1404479 w 1869410"/>
                <a:gd name="connsiteY14" fmla="*/ 1122055 h 1239134"/>
                <a:gd name="connsiteX15" fmla="*/ 1431149 w 1869410"/>
                <a:gd name="connsiteY15" fmla="*/ 1030615 h 1239134"/>
                <a:gd name="connsiteX16" fmla="*/ 1442579 w 1869410"/>
                <a:gd name="connsiteY16" fmla="*/ 1238260 h 1239134"/>
                <a:gd name="connsiteX17" fmla="*/ 1495919 w 1869410"/>
                <a:gd name="connsiteY17" fmla="*/ 1101100 h 1239134"/>
                <a:gd name="connsiteX18" fmla="*/ 1577834 w 1869410"/>
                <a:gd name="connsiteY18" fmla="*/ 1003945 h 1239134"/>
                <a:gd name="connsiteX19" fmla="*/ 1667369 w 1869410"/>
                <a:gd name="connsiteY19" fmla="*/ 1021090 h 1239134"/>
                <a:gd name="connsiteX20" fmla="*/ 1707374 w 1869410"/>
                <a:gd name="connsiteY20" fmla="*/ 1055380 h 1239134"/>
                <a:gd name="connsiteX21" fmla="*/ 1714994 w 1869410"/>
                <a:gd name="connsiteY21" fmla="*/ 904885 h 1239134"/>
                <a:gd name="connsiteX22" fmla="*/ 1716899 w 1869410"/>
                <a:gd name="connsiteY22" fmla="*/ 802015 h 1239134"/>
                <a:gd name="connsiteX23" fmla="*/ 1804529 w 1869410"/>
                <a:gd name="connsiteY23" fmla="*/ 889645 h 1239134"/>
                <a:gd name="connsiteX24" fmla="*/ 1764524 w 1869410"/>
                <a:gd name="connsiteY24" fmla="*/ 716290 h 1239134"/>
                <a:gd name="connsiteX25" fmla="*/ 1764524 w 1869410"/>
                <a:gd name="connsiteY25" fmla="*/ 615325 h 1239134"/>
                <a:gd name="connsiteX26" fmla="*/ 1869299 w 1869410"/>
                <a:gd name="connsiteY26" fmla="*/ 708670 h 1239134"/>
                <a:gd name="connsiteX27" fmla="*/ 1783574 w 1869410"/>
                <a:gd name="connsiteY27" fmla="*/ 539125 h 1239134"/>
                <a:gd name="connsiteX28" fmla="*/ 1730234 w 1869410"/>
                <a:gd name="connsiteY28" fmla="*/ 396250 h 1239134"/>
                <a:gd name="connsiteX29" fmla="*/ 1560689 w 1869410"/>
                <a:gd name="connsiteY29" fmla="*/ 219085 h 1239134"/>
                <a:gd name="connsiteX30" fmla="*/ 1427339 w 1869410"/>
                <a:gd name="connsiteY30" fmla="*/ 129550 h 1239134"/>
                <a:gd name="connsiteX31" fmla="*/ 1594979 w 1869410"/>
                <a:gd name="connsiteY31" fmla="*/ 100975 h 1239134"/>
                <a:gd name="connsiteX32" fmla="*/ 1634984 w 1869410"/>
                <a:gd name="connsiteY32" fmla="*/ 70495 h 1239134"/>
                <a:gd name="connsiteX33" fmla="*/ 1402574 w 1869410"/>
                <a:gd name="connsiteY33" fmla="*/ 62875 h 1239134"/>
                <a:gd name="connsiteX34" fmla="*/ 1191119 w 1869410"/>
                <a:gd name="connsiteY34" fmla="*/ 17155 h 1239134"/>
                <a:gd name="connsiteX35" fmla="*/ 981569 w 1869410"/>
                <a:gd name="connsiteY35" fmla="*/ 10 h 1239134"/>
                <a:gd name="connsiteX36" fmla="*/ 712964 w 1869410"/>
                <a:gd name="connsiteY36" fmla="*/ 19060 h 1239134"/>
                <a:gd name="connsiteX37" fmla="*/ 543419 w 1869410"/>
                <a:gd name="connsiteY37" fmla="*/ 55255 h 1239134"/>
                <a:gd name="connsiteX38" fmla="*/ 415784 w 1869410"/>
                <a:gd name="connsiteY38" fmla="*/ 144790 h 1239134"/>
                <a:gd name="connsiteX39" fmla="*/ 364349 w 1869410"/>
                <a:gd name="connsiteY39" fmla="*/ 215275 h 1239134"/>
                <a:gd name="connsiteX40" fmla="*/ 290054 w 1869410"/>
                <a:gd name="connsiteY40" fmla="*/ 278140 h 1239134"/>
                <a:gd name="connsiteX41" fmla="*/ 223379 w 1869410"/>
                <a:gd name="connsiteY41" fmla="*/ 331480 h 1239134"/>
                <a:gd name="connsiteX42" fmla="*/ 145274 w 1869410"/>
                <a:gd name="connsiteY42" fmla="*/ 485785 h 1239134"/>
                <a:gd name="connsiteX43" fmla="*/ 80504 w 1869410"/>
                <a:gd name="connsiteY43" fmla="*/ 674380 h 1239134"/>
                <a:gd name="connsiteX44" fmla="*/ 494 w 1869410"/>
                <a:gd name="connsiteY44" fmla="*/ 777250 h 1239134"/>
                <a:gd name="connsiteX45" fmla="*/ 120509 w 1869410"/>
                <a:gd name="connsiteY45" fmla="*/ 678190 h 1239134"/>
                <a:gd name="connsiteX46" fmla="*/ 118604 w 1869410"/>
                <a:gd name="connsiteY46" fmla="*/ 910600 h 1239134"/>
                <a:gd name="connsiteX47" fmla="*/ 131939 w 1869410"/>
                <a:gd name="connsiteY47" fmla="*/ 1034425 h 1239134"/>
                <a:gd name="connsiteX48" fmla="*/ 160514 w 1869410"/>
                <a:gd name="connsiteY48" fmla="*/ 891550 h 1239134"/>
                <a:gd name="connsiteX49" fmla="*/ 246239 w 1869410"/>
                <a:gd name="connsiteY49" fmla="*/ 990610 h 1239134"/>
                <a:gd name="connsiteX50" fmla="*/ 238619 w 1869410"/>
                <a:gd name="connsiteY50" fmla="*/ 866785 h 1239134"/>
                <a:gd name="connsiteX51" fmla="*/ 250049 w 1869410"/>
                <a:gd name="connsiteY51" fmla="*/ 725815 h 1239134"/>
                <a:gd name="connsiteX52" fmla="*/ 311009 w 1869410"/>
                <a:gd name="connsiteY52" fmla="*/ 889645 h 1239134"/>
                <a:gd name="connsiteX53" fmla="*/ 295769 w 1869410"/>
                <a:gd name="connsiteY53" fmla="*/ 643900 h 1239134"/>
                <a:gd name="connsiteX54" fmla="*/ 341489 w 1869410"/>
                <a:gd name="connsiteY54" fmla="*/ 495310 h 1239134"/>
                <a:gd name="connsiteX55" fmla="*/ 394829 w 1869410"/>
                <a:gd name="connsiteY55" fmla="*/ 483880 h 1239134"/>
                <a:gd name="connsiteX56" fmla="*/ 486269 w 1869410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532027 w 1806458"/>
                <a:gd name="connsiteY31" fmla="*/ 10097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103442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532027 w 1806458"/>
                <a:gd name="connsiteY31" fmla="*/ 10097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98870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532027 w 1806458"/>
                <a:gd name="connsiteY31" fmla="*/ 10097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98870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486307 w 1806458"/>
                <a:gd name="connsiteY31" fmla="*/ 10478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98870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719"/>
                <a:gd name="connsiteY0" fmla="*/ 586750 h 1239134"/>
                <a:gd name="connsiteX1" fmla="*/ 482372 w 1806719"/>
                <a:gd name="connsiteY1" fmla="*/ 516265 h 1239134"/>
                <a:gd name="connsiteX2" fmla="*/ 566192 w 1806719"/>
                <a:gd name="connsiteY2" fmla="*/ 476260 h 1239134"/>
                <a:gd name="connsiteX3" fmla="*/ 629057 w 1806719"/>
                <a:gd name="connsiteY3" fmla="*/ 577225 h 1239134"/>
                <a:gd name="connsiteX4" fmla="*/ 674777 w 1806719"/>
                <a:gd name="connsiteY4" fmla="*/ 779155 h 1239134"/>
                <a:gd name="connsiteX5" fmla="*/ 672872 w 1806719"/>
                <a:gd name="connsiteY5" fmla="*/ 914410 h 1239134"/>
                <a:gd name="connsiteX6" fmla="*/ 762407 w 1806719"/>
                <a:gd name="connsiteY6" fmla="*/ 678190 h 1239134"/>
                <a:gd name="connsiteX7" fmla="*/ 777647 w 1806719"/>
                <a:gd name="connsiteY7" fmla="*/ 582940 h 1239134"/>
                <a:gd name="connsiteX8" fmla="*/ 1040537 w 1806719"/>
                <a:gd name="connsiteY8" fmla="*/ 870595 h 1239134"/>
                <a:gd name="connsiteX9" fmla="*/ 1091972 w 1806719"/>
                <a:gd name="connsiteY9" fmla="*/ 891550 h 1239134"/>
                <a:gd name="connsiteX10" fmla="*/ 992912 w 1806719"/>
                <a:gd name="connsiteY10" fmla="*/ 723910 h 1239134"/>
                <a:gd name="connsiteX11" fmla="*/ 1194842 w 1806719"/>
                <a:gd name="connsiteY11" fmla="*/ 971560 h 1239134"/>
                <a:gd name="connsiteX12" fmla="*/ 1170077 w 1806719"/>
                <a:gd name="connsiteY12" fmla="*/ 849640 h 1239134"/>
                <a:gd name="connsiteX13" fmla="*/ 1295807 w 1806719"/>
                <a:gd name="connsiteY13" fmla="*/ 958225 h 1239134"/>
                <a:gd name="connsiteX14" fmla="*/ 1341527 w 1806719"/>
                <a:gd name="connsiteY14" fmla="*/ 1122055 h 1239134"/>
                <a:gd name="connsiteX15" fmla="*/ 1368197 w 1806719"/>
                <a:gd name="connsiteY15" fmla="*/ 1030615 h 1239134"/>
                <a:gd name="connsiteX16" fmla="*/ 1379627 w 1806719"/>
                <a:gd name="connsiteY16" fmla="*/ 1238260 h 1239134"/>
                <a:gd name="connsiteX17" fmla="*/ 1432967 w 1806719"/>
                <a:gd name="connsiteY17" fmla="*/ 1101100 h 1239134"/>
                <a:gd name="connsiteX18" fmla="*/ 1514882 w 1806719"/>
                <a:gd name="connsiteY18" fmla="*/ 1003945 h 1239134"/>
                <a:gd name="connsiteX19" fmla="*/ 1604417 w 1806719"/>
                <a:gd name="connsiteY19" fmla="*/ 1021090 h 1239134"/>
                <a:gd name="connsiteX20" fmla="*/ 1644422 w 1806719"/>
                <a:gd name="connsiteY20" fmla="*/ 1055380 h 1239134"/>
                <a:gd name="connsiteX21" fmla="*/ 1652042 w 1806719"/>
                <a:gd name="connsiteY21" fmla="*/ 904885 h 1239134"/>
                <a:gd name="connsiteX22" fmla="*/ 1653947 w 1806719"/>
                <a:gd name="connsiteY22" fmla="*/ 802015 h 1239134"/>
                <a:gd name="connsiteX23" fmla="*/ 1741577 w 1806719"/>
                <a:gd name="connsiteY23" fmla="*/ 889645 h 1239134"/>
                <a:gd name="connsiteX24" fmla="*/ 1701572 w 1806719"/>
                <a:gd name="connsiteY24" fmla="*/ 716290 h 1239134"/>
                <a:gd name="connsiteX25" fmla="*/ 1701572 w 1806719"/>
                <a:gd name="connsiteY25" fmla="*/ 615325 h 1239134"/>
                <a:gd name="connsiteX26" fmla="*/ 1806347 w 1806719"/>
                <a:gd name="connsiteY26" fmla="*/ 708670 h 1239134"/>
                <a:gd name="connsiteX27" fmla="*/ 1733957 w 1806719"/>
                <a:gd name="connsiteY27" fmla="*/ 546745 h 1239134"/>
                <a:gd name="connsiteX28" fmla="*/ 1667282 w 1806719"/>
                <a:gd name="connsiteY28" fmla="*/ 396250 h 1239134"/>
                <a:gd name="connsiteX29" fmla="*/ 1497737 w 1806719"/>
                <a:gd name="connsiteY29" fmla="*/ 219085 h 1239134"/>
                <a:gd name="connsiteX30" fmla="*/ 1364387 w 1806719"/>
                <a:gd name="connsiteY30" fmla="*/ 129550 h 1239134"/>
                <a:gd name="connsiteX31" fmla="*/ 1486307 w 1806719"/>
                <a:gd name="connsiteY31" fmla="*/ 104785 h 1239134"/>
                <a:gd name="connsiteX32" fmla="*/ 1572032 w 1806719"/>
                <a:gd name="connsiteY32" fmla="*/ 70495 h 1239134"/>
                <a:gd name="connsiteX33" fmla="*/ 1339622 w 1806719"/>
                <a:gd name="connsiteY33" fmla="*/ 62875 h 1239134"/>
                <a:gd name="connsiteX34" fmla="*/ 1128167 w 1806719"/>
                <a:gd name="connsiteY34" fmla="*/ 17155 h 1239134"/>
                <a:gd name="connsiteX35" fmla="*/ 918617 w 1806719"/>
                <a:gd name="connsiteY35" fmla="*/ 10 h 1239134"/>
                <a:gd name="connsiteX36" fmla="*/ 650012 w 1806719"/>
                <a:gd name="connsiteY36" fmla="*/ 19060 h 1239134"/>
                <a:gd name="connsiteX37" fmla="*/ 480467 w 1806719"/>
                <a:gd name="connsiteY37" fmla="*/ 55255 h 1239134"/>
                <a:gd name="connsiteX38" fmla="*/ 352832 w 1806719"/>
                <a:gd name="connsiteY38" fmla="*/ 144790 h 1239134"/>
                <a:gd name="connsiteX39" fmla="*/ 301397 w 1806719"/>
                <a:gd name="connsiteY39" fmla="*/ 215275 h 1239134"/>
                <a:gd name="connsiteX40" fmla="*/ 227102 w 1806719"/>
                <a:gd name="connsiteY40" fmla="*/ 278140 h 1239134"/>
                <a:gd name="connsiteX41" fmla="*/ 160427 w 1806719"/>
                <a:gd name="connsiteY41" fmla="*/ 331480 h 1239134"/>
                <a:gd name="connsiteX42" fmla="*/ 82322 w 1806719"/>
                <a:gd name="connsiteY42" fmla="*/ 485785 h 1239134"/>
                <a:gd name="connsiteX43" fmla="*/ 17552 w 1806719"/>
                <a:gd name="connsiteY43" fmla="*/ 674380 h 1239134"/>
                <a:gd name="connsiteX44" fmla="*/ 2312 w 1806719"/>
                <a:gd name="connsiteY44" fmla="*/ 735340 h 1239134"/>
                <a:gd name="connsiteX45" fmla="*/ 57557 w 1806719"/>
                <a:gd name="connsiteY45" fmla="*/ 678190 h 1239134"/>
                <a:gd name="connsiteX46" fmla="*/ 55652 w 1806719"/>
                <a:gd name="connsiteY46" fmla="*/ 910600 h 1239134"/>
                <a:gd name="connsiteX47" fmla="*/ 68987 w 1806719"/>
                <a:gd name="connsiteY47" fmla="*/ 988705 h 1239134"/>
                <a:gd name="connsiteX48" fmla="*/ 97562 w 1806719"/>
                <a:gd name="connsiteY48" fmla="*/ 891550 h 1239134"/>
                <a:gd name="connsiteX49" fmla="*/ 183287 w 1806719"/>
                <a:gd name="connsiteY49" fmla="*/ 990610 h 1239134"/>
                <a:gd name="connsiteX50" fmla="*/ 175667 w 1806719"/>
                <a:gd name="connsiteY50" fmla="*/ 866785 h 1239134"/>
                <a:gd name="connsiteX51" fmla="*/ 187097 w 1806719"/>
                <a:gd name="connsiteY51" fmla="*/ 725815 h 1239134"/>
                <a:gd name="connsiteX52" fmla="*/ 248057 w 1806719"/>
                <a:gd name="connsiteY52" fmla="*/ 889645 h 1239134"/>
                <a:gd name="connsiteX53" fmla="*/ 232817 w 1806719"/>
                <a:gd name="connsiteY53" fmla="*/ 643900 h 1239134"/>
                <a:gd name="connsiteX54" fmla="*/ 278537 w 1806719"/>
                <a:gd name="connsiteY54" fmla="*/ 495310 h 1239134"/>
                <a:gd name="connsiteX55" fmla="*/ 331877 w 1806719"/>
                <a:gd name="connsiteY55" fmla="*/ 483880 h 1239134"/>
                <a:gd name="connsiteX56" fmla="*/ 423317 w 1806719"/>
                <a:gd name="connsiteY56" fmla="*/ 586750 h 1239134"/>
                <a:gd name="connsiteX0" fmla="*/ 423317 w 1806719"/>
                <a:gd name="connsiteY0" fmla="*/ 586750 h 1239134"/>
                <a:gd name="connsiteX1" fmla="*/ 482372 w 1806719"/>
                <a:gd name="connsiteY1" fmla="*/ 516265 h 1239134"/>
                <a:gd name="connsiteX2" fmla="*/ 566192 w 1806719"/>
                <a:gd name="connsiteY2" fmla="*/ 476260 h 1239134"/>
                <a:gd name="connsiteX3" fmla="*/ 629057 w 1806719"/>
                <a:gd name="connsiteY3" fmla="*/ 577225 h 1239134"/>
                <a:gd name="connsiteX4" fmla="*/ 674777 w 1806719"/>
                <a:gd name="connsiteY4" fmla="*/ 779155 h 1239134"/>
                <a:gd name="connsiteX5" fmla="*/ 672872 w 1806719"/>
                <a:gd name="connsiteY5" fmla="*/ 914410 h 1239134"/>
                <a:gd name="connsiteX6" fmla="*/ 762407 w 1806719"/>
                <a:gd name="connsiteY6" fmla="*/ 678190 h 1239134"/>
                <a:gd name="connsiteX7" fmla="*/ 777647 w 1806719"/>
                <a:gd name="connsiteY7" fmla="*/ 582940 h 1239134"/>
                <a:gd name="connsiteX8" fmla="*/ 1040537 w 1806719"/>
                <a:gd name="connsiteY8" fmla="*/ 870595 h 1239134"/>
                <a:gd name="connsiteX9" fmla="*/ 1091972 w 1806719"/>
                <a:gd name="connsiteY9" fmla="*/ 891550 h 1239134"/>
                <a:gd name="connsiteX10" fmla="*/ 992912 w 1806719"/>
                <a:gd name="connsiteY10" fmla="*/ 723910 h 1239134"/>
                <a:gd name="connsiteX11" fmla="*/ 1194842 w 1806719"/>
                <a:gd name="connsiteY11" fmla="*/ 971560 h 1239134"/>
                <a:gd name="connsiteX12" fmla="*/ 1170077 w 1806719"/>
                <a:gd name="connsiteY12" fmla="*/ 849640 h 1239134"/>
                <a:gd name="connsiteX13" fmla="*/ 1295807 w 1806719"/>
                <a:gd name="connsiteY13" fmla="*/ 958225 h 1239134"/>
                <a:gd name="connsiteX14" fmla="*/ 1341527 w 1806719"/>
                <a:gd name="connsiteY14" fmla="*/ 1122055 h 1239134"/>
                <a:gd name="connsiteX15" fmla="*/ 1368197 w 1806719"/>
                <a:gd name="connsiteY15" fmla="*/ 1030615 h 1239134"/>
                <a:gd name="connsiteX16" fmla="*/ 1379627 w 1806719"/>
                <a:gd name="connsiteY16" fmla="*/ 1238260 h 1239134"/>
                <a:gd name="connsiteX17" fmla="*/ 1432967 w 1806719"/>
                <a:gd name="connsiteY17" fmla="*/ 1101100 h 1239134"/>
                <a:gd name="connsiteX18" fmla="*/ 1514882 w 1806719"/>
                <a:gd name="connsiteY18" fmla="*/ 1003945 h 1239134"/>
                <a:gd name="connsiteX19" fmla="*/ 1604417 w 1806719"/>
                <a:gd name="connsiteY19" fmla="*/ 1021090 h 1239134"/>
                <a:gd name="connsiteX20" fmla="*/ 1644422 w 1806719"/>
                <a:gd name="connsiteY20" fmla="*/ 1055380 h 1239134"/>
                <a:gd name="connsiteX21" fmla="*/ 1652042 w 1806719"/>
                <a:gd name="connsiteY21" fmla="*/ 904885 h 1239134"/>
                <a:gd name="connsiteX22" fmla="*/ 1653947 w 1806719"/>
                <a:gd name="connsiteY22" fmla="*/ 802015 h 1239134"/>
                <a:gd name="connsiteX23" fmla="*/ 1741577 w 1806719"/>
                <a:gd name="connsiteY23" fmla="*/ 889645 h 1239134"/>
                <a:gd name="connsiteX24" fmla="*/ 1701572 w 1806719"/>
                <a:gd name="connsiteY24" fmla="*/ 716290 h 1239134"/>
                <a:gd name="connsiteX25" fmla="*/ 1701572 w 1806719"/>
                <a:gd name="connsiteY25" fmla="*/ 615325 h 1239134"/>
                <a:gd name="connsiteX26" fmla="*/ 1806347 w 1806719"/>
                <a:gd name="connsiteY26" fmla="*/ 708670 h 1239134"/>
                <a:gd name="connsiteX27" fmla="*/ 1733957 w 1806719"/>
                <a:gd name="connsiteY27" fmla="*/ 546745 h 1239134"/>
                <a:gd name="connsiteX28" fmla="*/ 1667282 w 1806719"/>
                <a:gd name="connsiteY28" fmla="*/ 396250 h 1239134"/>
                <a:gd name="connsiteX29" fmla="*/ 1497737 w 1806719"/>
                <a:gd name="connsiteY29" fmla="*/ 219085 h 1239134"/>
                <a:gd name="connsiteX30" fmla="*/ 1364387 w 1806719"/>
                <a:gd name="connsiteY30" fmla="*/ 129550 h 1239134"/>
                <a:gd name="connsiteX31" fmla="*/ 1486307 w 1806719"/>
                <a:gd name="connsiteY31" fmla="*/ 104785 h 1239134"/>
                <a:gd name="connsiteX32" fmla="*/ 1572032 w 1806719"/>
                <a:gd name="connsiteY32" fmla="*/ 70495 h 1239134"/>
                <a:gd name="connsiteX33" fmla="*/ 1339622 w 1806719"/>
                <a:gd name="connsiteY33" fmla="*/ 62875 h 1239134"/>
                <a:gd name="connsiteX34" fmla="*/ 1128167 w 1806719"/>
                <a:gd name="connsiteY34" fmla="*/ 17155 h 1239134"/>
                <a:gd name="connsiteX35" fmla="*/ 918617 w 1806719"/>
                <a:gd name="connsiteY35" fmla="*/ 10 h 1239134"/>
                <a:gd name="connsiteX36" fmla="*/ 650012 w 1806719"/>
                <a:gd name="connsiteY36" fmla="*/ 19060 h 1239134"/>
                <a:gd name="connsiteX37" fmla="*/ 480467 w 1806719"/>
                <a:gd name="connsiteY37" fmla="*/ 55255 h 1239134"/>
                <a:gd name="connsiteX38" fmla="*/ 352832 w 1806719"/>
                <a:gd name="connsiteY38" fmla="*/ 144790 h 1239134"/>
                <a:gd name="connsiteX39" fmla="*/ 301397 w 1806719"/>
                <a:gd name="connsiteY39" fmla="*/ 215275 h 1239134"/>
                <a:gd name="connsiteX40" fmla="*/ 227102 w 1806719"/>
                <a:gd name="connsiteY40" fmla="*/ 278140 h 1239134"/>
                <a:gd name="connsiteX41" fmla="*/ 160427 w 1806719"/>
                <a:gd name="connsiteY41" fmla="*/ 331480 h 1239134"/>
                <a:gd name="connsiteX42" fmla="*/ 82322 w 1806719"/>
                <a:gd name="connsiteY42" fmla="*/ 485785 h 1239134"/>
                <a:gd name="connsiteX43" fmla="*/ 17552 w 1806719"/>
                <a:gd name="connsiteY43" fmla="*/ 674380 h 1239134"/>
                <a:gd name="connsiteX44" fmla="*/ 2312 w 1806719"/>
                <a:gd name="connsiteY44" fmla="*/ 735340 h 1239134"/>
                <a:gd name="connsiteX45" fmla="*/ 57557 w 1806719"/>
                <a:gd name="connsiteY45" fmla="*/ 678190 h 1239134"/>
                <a:gd name="connsiteX46" fmla="*/ 55652 w 1806719"/>
                <a:gd name="connsiteY46" fmla="*/ 910600 h 1239134"/>
                <a:gd name="connsiteX47" fmla="*/ 68987 w 1806719"/>
                <a:gd name="connsiteY47" fmla="*/ 988705 h 1239134"/>
                <a:gd name="connsiteX48" fmla="*/ 97562 w 1806719"/>
                <a:gd name="connsiteY48" fmla="*/ 891550 h 1239134"/>
                <a:gd name="connsiteX49" fmla="*/ 183287 w 1806719"/>
                <a:gd name="connsiteY49" fmla="*/ 990610 h 1239134"/>
                <a:gd name="connsiteX50" fmla="*/ 175667 w 1806719"/>
                <a:gd name="connsiteY50" fmla="*/ 866785 h 1239134"/>
                <a:gd name="connsiteX51" fmla="*/ 187097 w 1806719"/>
                <a:gd name="connsiteY51" fmla="*/ 725815 h 1239134"/>
                <a:gd name="connsiteX52" fmla="*/ 248057 w 1806719"/>
                <a:gd name="connsiteY52" fmla="*/ 889645 h 1239134"/>
                <a:gd name="connsiteX53" fmla="*/ 232817 w 1806719"/>
                <a:gd name="connsiteY53" fmla="*/ 643900 h 1239134"/>
                <a:gd name="connsiteX54" fmla="*/ 278537 w 1806719"/>
                <a:gd name="connsiteY54" fmla="*/ 495310 h 1239134"/>
                <a:gd name="connsiteX55" fmla="*/ 331877 w 1806719"/>
                <a:gd name="connsiteY55" fmla="*/ 483880 h 1239134"/>
                <a:gd name="connsiteX56" fmla="*/ 423317 w 1806719"/>
                <a:gd name="connsiteY56" fmla="*/ 586750 h 1239134"/>
                <a:gd name="connsiteX0" fmla="*/ 423317 w 1815355"/>
                <a:gd name="connsiteY0" fmla="*/ 586750 h 1239134"/>
                <a:gd name="connsiteX1" fmla="*/ 482372 w 1815355"/>
                <a:gd name="connsiteY1" fmla="*/ 516265 h 1239134"/>
                <a:gd name="connsiteX2" fmla="*/ 566192 w 1815355"/>
                <a:gd name="connsiteY2" fmla="*/ 476260 h 1239134"/>
                <a:gd name="connsiteX3" fmla="*/ 629057 w 1815355"/>
                <a:gd name="connsiteY3" fmla="*/ 577225 h 1239134"/>
                <a:gd name="connsiteX4" fmla="*/ 674777 w 1815355"/>
                <a:gd name="connsiteY4" fmla="*/ 779155 h 1239134"/>
                <a:gd name="connsiteX5" fmla="*/ 672872 w 1815355"/>
                <a:gd name="connsiteY5" fmla="*/ 914410 h 1239134"/>
                <a:gd name="connsiteX6" fmla="*/ 762407 w 1815355"/>
                <a:gd name="connsiteY6" fmla="*/ 678190 h 1239134"/>
                <a:gd name="connsiteX7" fmla="*/ 777647 w 1815355"/>
                <a:gd name="connsiteY7" fmla="*/ 582940 h 1239134"/>
                <a:gd name="connsiteX8" fmla="*/ 1040537 w 1815355"/>
                <a:gd name="connsiteY8" fmla="*/ 870595 h 1239134"/>
                <a:gd name="connsiteX9" fmla="*/ 1091972 w 1815355"/>
                <a:gd name="connsiteY9" fmla="*/ 891550 h 1239134"/>
                <a:gd name="connsiteX10" fmla="*/ 992912 w 1815355"/>
                <a:gd name="connsiteY10" fmla="*/ 723910 h 1239134"/>
                <a:gd name="connsiteX11" fmla="*/ 1194842 w 1815355"/>
                <a:gd name="connsiteY11" fmla="*/ 971560 h 1239134"/>
                <a:gd name="connsiteX12" fmla="*/ 1170077 w 1815355"/>
                <a:gd name="connsiteY12" fmla="*/ 849640 h 1239134"/>
                <a:gd name="connsiteX13" fmla="*/ 1295807 w 1815355"/>
                <a:gd name="connsiteY13" fmla="*/ 958225 h 1239134"/>
                <a:gd name="connsiteX14" fmla="*/ 1341527 w 1815355"/>
                <a:gd name="connsiteY14" fmla="*/ 1122055 h 1239134"/>
                <a:gd name="connsiteX15" fmla="*/ 1368197 w 1815355"/>
                <a:gd name="connsiteY15" fmla="*/ 1030615 h 1239134"/>
                <a:gd name="connsiteX16" fmla="*/ 1379627 w 1815355"/>
                <a:gd name="connsiteY16" fmla="*/ 1238260 h 1239134"/>
                <a:gd name="connsiteX17" fmla="*/ 1432967 w 1815355"/>
                <a:gd name="connsiteY17" fmla="*/ 1101100 h 1239134"/>
                <a:gd name="connsiteX18" fmla="*/ 1514882 w 1815355"/>
                <a:gd name="connsiteY18" fmla="*/ 1003945 h 1239134"/>
                <a:gd name="connsiteX19" fmla="*/ 1604417 w 1815355"/>
                <a:gd name="connsiteY19" fmla="*/ 1021090 h 1239134"/>
                <a:gd name="connsiteX20" fmla="*/ 1644422 w 1815355"/>
                <a:gd name="connsiteY20" fmla="*/ 1055380 h 1239134"/>
                <a:gd name="connsiteX21" fmla="*/ 1652042 w 1815355"/>
                <a:gd name="connsiteY21" fmla="*/ 904885 h 1239134"/>
                <a:gd name="connsiteX22" fmla="*/ 1653947 w 1815355"/>
                <a:gd name="connsiteY22" fmla="*/ 802015 h 1239134"/>
                <a:gd name="connsiteX23" fmla="*/ 1741577 w 1815355"/>
                <a:gd name="connsiteY23" fmla="*/ 889645 h 1239134"/>
                <a:gd name="connsiteX24" fmla="*/ 1701572 w 1815355"/>
                <a:gd name="connsiteY24" fmla="*/ 716290 h 1239134"/>
                <a:gd name="connsiteX25" fmla="*/ 1701572 w 1815355"/>
                <a:gd name="connsiteY25" fmla="*/ 615325 h 1239134"/>
                <a:gd name="connsiteX26" fmla="*/ 1806347 w 1815355"/>
                <a:gd name="connsiteY26" fmla="*/ 708670 h 1239134"/>
                <a:gd name="connsiteX27" fmla="*/ 1733957 w 1815355"/>
                <a:gd name="connsiteY27" fmla="*/ 546745 h 1239134"/>
                <a:gd name="connsiteX28" fmla="*/ 1667282 w 1815355"/>
                <a:gd name="connsiteY28" fmla="*/ 396250 h 1239134"/>
                <a:gd name="connsiteX29" fmla="*/ 1497737 w 1815355"/>
                <a:gd name="connsiteY29" fmla="*/ 219085 h 1239134"/>
                <a:gd name="connsiteX30" fmla="*/ 1364387 w 1815355"/>
                <a:gd name="connsiteY30" fmla="*/ 129550 h 1239134"/>
                <a:gd name="connsiteX31" fmla="*/ 1486307 w 1815355"/>
                <a:gd name="connsiteY31" fmla="*/ 104785 h 1239134"/>
                <a:gd name="connsiteX32" fmla="*/ 1572032 w 1815355"/>
                <a:gd name="connsiteY32" fmla="*/ 70495 h 1239134"/>
                <a:gd name="connsiteX33" fmla="*/ 1339622 w 1815355"/>
                <a:gd name="connsiteY33" fmla="*/ 62875 h 1239134"/>
                <a:gd name="connsiteX34" fmla="*/ 1128167 w 1815355"/>
                <a:gd name="connsiteY34" fmla="*/ 17155 h 1239134"/>
                <a:gd name="connsiteX35" fmla="*/ 918617 w 1815355"/>
                <a:gd name="connsiteY35" fmla="*/ 10 h 1239134"/>
                <a:gd name="connsiteX36" fmla="*/ 650012 w 1815355"/>
                <a:gd name="connsiteY36" fmla="*/ 19060 h 1239134"/>
                <a:gd name="connsiteX37" fmla="*/ 480467 w 1815355"/>
                <a:gd name="connsiteY37" fmla="*/ 55255 h 1239134"/>
                <a:gd name="connsiteX38" fmla="*/ 352832 w 1815355"/>
                <a:gd name="connsiteY38" fmla="*/ 144790 h 1239134"/>
                <a:gd name="connsiteX39" fmla="*/ 301397 w 1815355"/>
                <a:gd name="connsiteY39" fmla="*/ 215275 h 1239134"/>
                <a:gd name="connsiteX40" fmla="*/ 227102 w 1815355"/>
                <a:gd name="connsiteY40" fmla="*/ 278140 h 1239134"/>
                <a:gd name="connsiteX41" fmla="*/ 160427 w 1815355"/>
                <a:gd name="connsiteY41" fmla="*/ 331480 h 1239134"/>
                <a:gd name="connsiteX42" fmla="*/ 82322 w 1815355"/>
                <a:gd name="connsiteY42" fmla="*/ 485785 h 1239134"/>
                <a:gd name="connsiteX43" fmla="*/ 17552 w 1815355"/>
                <a:gd name="connsiteY43" fmla="*/ 674380 h 1239134"/>
                <a:gd name="connsiteX44" fmla="*/ 2312 w 1815355"/>
                <a:gd name="connsiteY44" fmla="*/ 735340 h 1239134"/>
                <a:gd name="connsiteX45" fmla="*/ 57557 w 1815355"/>
                <a:gd name="connsiteY45" fmla="*/ 678190 h 1239134"/>
                <a:gd name="connsiteX46" fmla="*/ 55652 w 1815355"/>
                <a:gd name="connsiteY46" fmla="*/ 910600 h 1239134"/>
                <a:gd name="connsiteX47" fmla="*/ 68987 w 1815355"/>
                <a:gd name="connsiteY47" fmla="*/ 988705 h 1239134"/>
                <a:gd name="connsiteX48" fmla="*/ 97562 w 1815355"/>
                <a:gd name="connsiteY48" fmla="*/ 891550 h 1239134"/>
                <a:gd name="connsiteX49" fmla="*/ 183287 w 1815355"/>
                <a:gd name="connsiteY49" fmla="*/ 990610 h 1239134"/>
                <a:gd name="connsiteX50" fmla="*/ 175667 w 1815355"/>
                <a:gd name="connsiteY50" fmla="*/ 866785 h 1239134"/>
                <a:gd name="connsiteX51" fmla="*/ 187097 w 1815355"/>
                <a:gd name="connsiteY51" fmla="*/ 725815 h 1239134"/>
                <a:gd name="connsiteX52" fmla="*/ 248057 w 1815355"/>
                <a:gd name="connsiteY52" fmla="*/ 889645 h 1239134"/>
                <a:gd name="connsiteX53" fmla="*/ 232817 w 1815355"/>
                <a:gd name="connsiteY53" fmla="*/ 643900 h 1239134"/>
                <a:gd name="connsiteX54" fmla="*/ 278537 w 1815355"/>
                <a:gd name="connsiteY54" fmla="*/ 495310 h 1239134"/>
                <a:gd name="connsiteX55" fmla="*/ 331877 w 1815355"/>
                <a:gd name="connsiteY55" fmla="*/ 483880 h 1239134"/>
                <a:gd name="connsiteX56" fmla="*/ 423317 w 1815355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62407 w 1791907"/>
                <a:gd name="connsiteY6" fmla="*/ 678190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27102 w 1791907"/>
                <a:gd name="connsiteY53" fmla="*/ 668665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27102 w 1791907"/>
                <a:gd name="connsiteY53" fmla="*/ 668665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19507 w 1791907"/>
                <a:gd name="connsiteY0" fmla="*/ 57913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27102 w 1791907"/>
                <a:gd name="connsiteY53" fmla="*/ 668665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19507 w 1791907"/>
                <a:gd name="connsiteY56" fmla="*/ 579130 h 1239134"/>
                <a:gd name="connsiteX0" fmla="*/ 419507 w 1791907"/>
                <a:gd name="connsiteY0" fmla="*/ 579130 h 1240043"/>
                <a:gd name="connsiteX1" fmla="*/ 482372 w 1791907"/>
                <a:gd name="connsiteY1" fmla="*/ 516265 h 1240043"/>
                <a:gd name="connsiteX2" fmla="*/ 566192 w 1791907"/>
                <a:gd name="connsiteY2" fmla="*/ 476260 h 1240043"/>
                <a:gd name="connsiteX3" fmla="*/ 629057 w 1791907"/>
                <a:gd name="connsiteY3" fmla="*/ 577225 h 1240043"/>
                <a:gd name="connsiteX4" fmla="*/ 669062 w 1791907"/>
                <a:gd name="connsiteY4" fmla="*/ 762010 h 1240043"/>
                <a:gd name="connsiteX5" fmla="*/ 672872 w 1791907"/>
                <a:gd name="connsiteY5" fmla="*/ 914410 h 1240043"/>
                <a:gd name="connsiteX6" fmla="*/ 750977 w 1791907"/>
                <a:gd name="connsiteY6" fmla="*/ 718195 h 1240043"/>
                <a:gd name="connsiteX7" fmla="*/ 777647 w 1791907"/>
                <a:gd name="connsiteY7" fmla="*/ 582940 h 1240043"/>
                <a:gd name="connsiteX8" fmla="*/ 1040537 w 1791907"/>
                <a:gd name="connsiteY8" fmla="*/ 870595 h 1240043"/>
                <a:gd name="connsiteX9" fmla="*/ 1091972 w 1791907"/>
                <a:gd name="connsiteY9" fmla="*/ 891550 h 1240043"/>
                <a:gd name="connsiteX10" fmla="*/ 992912 w 1791907"/>
                <a:gd name="connsiteY10" fmla="*/ 723910 h 1240043"/>
                <a:gd name="connsiteX11" fmla="*/ 1194842 w 1791907"/>
                <a:gd name="connsiteY11" fmla="*/ 971560 h 1240043"/>
                <a:gd name="connsiteX12" fmla="*/ 1170077 w 1791907"/>
                <a:gd name="connsiteY12" fmla="*/ 849640 h 1240043"/>
                <a:gd name="connsiteX13" fmla="*/ 1295807 w 1791907"/>
                <a:gd name="connsiteY13" fmla="*/ 958225 h 1240043"/>
                <a:gd name="connsiteX14" fmla="*/ 1341527 w 1791907"/>
                <a:gd name="connsiteY14" fmla="*/ 1122055 h 1240043"/>
                <a:gd name="connsiteX15" fmla="*/ 1364387 w 1791907"/>
                <a:gd name="connsiteY15" fmla="*/ 996325 h 1240043"/>
                <a:gd name="connsiteX16" fmla="*/ 1379627 w 1791907"/>
                <a:gd name="connsiteY16" fmla="*/ 1238260 h 1240043"/>
                <a:gd name="connsiteX17" fmla="*/ 1432967 w 1791907"/>
                <a:gd name="connsiteY17" fmla="*/ 1101100 h 1240043"/>
                <a:gd name="connsiteX18" fmla="*/ 1514882 w 1791907"/>
                <a:gd name="connsiteY18" fmla="*/ 1003945 h 1240043"/>
                <a:gd name="connsiteX19" fmla="*/ 1604417 w 1791907"/>
                <a:gd name="connsiteY19" fmla="*/ 1021090 h 1240043"/>
                <a:gd name="connsiteX20" fmla="*/ 1644422 w 1791907"/>
                <a:gd name="connsiteY20" fmla="*/ 1055380 h 1240043"/>
                <a:gd name="connsiteX21" fmla="*/ 1652042 w 1791907"/>
                <a:gd name="connsiteY21" fmla="*/ 904885 h 1240043"/>
                <a:gd name="connsiteX22" fmla="*/ 1653947 w 1791907"/>
                <a:gd name="connsiteY22" fmla="*/ 802015 h 1240043"/>
                <a:gd name="connsiteX23" fmla="*/ 1741577 w 1791907"/>
                <a:gd name="connsiteY23" fmla="*/ 889645 h 1240043"/>
                <a:gd name="connsiteX24" fmla="*/ 1701572 w 1791907"/>
                <a:gd name="connsiteY24" fmla="*/ 716290 h 1240043"/>
                <a:gd name="connsiteX25" fmla="*/ 1701572 w 1791907"/>
                <a:gd name="connsiteY25" fmla="*/ 615325 h 1240043"/>
                <a:gd name="connsiteX26" fmla="*/ 1781582 w 1791907"/>
                <a:gd name="connsiteY26" fmla="*/ 676285 h 1240043"/>
                <a:gd name="connsiteX27" fmla="*/ 1733957 w 1791907"/>
                <a:gd name="connsiteY27" fmla="*/ 546745 h 1240043"/>
                <a:gd name="connsiteX28" fmla="*/ 1667282 w 1791907"/>
                <a:gd name="connsiteY28" fmla="*/ 396250 h 1240043"/>
                <a:gd name="connsiteX29" fmla="*/ 1497737 w 1791907"/>
                <a:gd name="connsiteY29" fmla="*/ 219085 h 1240043"/>
                <a:gd name="connsiteX30" fmla="*/ 1364387 w 1791907"/>
                <a:gd name="connsiteY30" fmla="*/ 129550 h 1240043"/>
                <a:gd name="connsiteX31" fmla="*/ 1486307 w 1791907"/>
                <a:gd name="connsiteY31" fmla="*/ 104785 h 1240043"/>
                <a:gd name="connsiteX32" fmla="*/ 1572032 w 1791907"/>
                <a:gd name="connsiteY32" fmla="*/ 70495 h 1240043"/>
                <a:gd name="connsiteX33" fmla="*/ 1339622 w 1791907"/>
                <a:gd name="connsiteY33" fmla="*/ 62875 h 1240043"/>
                <a:gd name="connsiteX34" fmla="*/ 1128167 w 1791907"/>
                <a:gd name="connsiteY34" fmla="*/ 17155 h 1240043"/>
                <a:gd name="connsiteX35" fmla="*/ 918617 w 1791907"/>
                <a:gd name="connsiteY35" fmla="*/ 10 h 1240043"/>
                <a:gd name="connsiteX36" fmla="*/ 650012 w 1791907"/>
                <a:gd name="connsiteY36" fmla="*/ 19060 h 1240043"/>
                <a:gd name="connsiteX37" fmla="*/ 480467 w 1791907"/>
                <a:gd name="connsiteY37" fmla="*/ 55255 h 1240043"/>
                <a:gd name="connsiteX38" fmla="*/ 352832 w 1791907"/>
                <a:gd name="connsiteY38" fmla="*/ 144790 h 1240043"/>
                <a:gd name="connsiteX39" fmla="*/ 301397 w 1791907"/>
                <a:gd name="connsiteY39" fmla="*/ 215275 h 1240043"/>
                <a:gd name="connsiteX40" fmla="*/ 227102 w 1791907"/>
                <a:gd name="connsiteY40" fmla="*/ 278140 h 1240043"/>
                <a:gd name="connsiteX41" fmla="*/ 160427 w 1791907"/>
                <a:gd name="connsiteY41" fmla="*/ 331480 h 1240043"/>
                <a:gd name="connsiteX42" fmla="*/ 82322 w 1791907"/>
                <a:gd name="connsiteY42" fmla="*/ 485785 h 1240043"/>
                <a:gd name="connsiteX43" fmla="*/ 17552 w 1791907"/>
                <a:gd name="connsiteY43" fmla="*/ 674380 h 1240043"/>
                <a:gd name="connsiteX44" fmla="*/ 2312 w 1791907"/>
                <a:gd name="connsiteY44" fmla="*/ 735340 h 1240043"/>
                <a:gd name="connsiteX45" fmla="*/ 57557 w 1791907"/>
                <a:gd name="connsiteY45" fmla="*/ 678190 h 1240043"/>
                <a:gd name="connsiteX46" fmla="*/ 55652 w 1791907"/>
                <a:gd name="connsiteY46" fmla="*/ 910600 h 1240043"/>
                <a:gd name="connsiteX47" fmla="*/ 68987 w 1791907"/>
                <a:gd name="connsiteY47" fmla="*/ 988705 h 1240043"/>
                <a:gd name="connsiteX48" fmla="*/ 97562 w 1791907"/>
                <a:gd name="connsiteY48" fmla="*/ 891550 h 1240043"/>
                <a:gd name="connsiteX49" fmla="*/ 183287 w 1791907"/>
                <a:gd name="connsiteY49" fmla="*/ 990610 h 1240043"/>
                <a:gd name="connsiteX50" fmla="*/ 175667 w 1791907"/>
                <a:gd name="connsiteY50" fmla="*/ 866785 h 1240043"/>
                <a:gd name="connsiteX51" fmla="*/ 187097 w 1791907"/>
                <a:gd name="connsiteY51" fmla="*/ 725815 h 1240043"/>
                <a:gd name="connsiteX52" fmla="*/ 248057 w 1791907"/>
                <a:gd name="connsiteY52" fmla="*/ 889645 h 1240043"/>
                <a:gd name="connsiteX53" fmla="*/ 227102 w 1791907"/>
                <a:gd name="connsiteY53" fmla="*/ 668665 h 1240043"/>
                <a:gd name="connsiteX54" fmla="*/ 278537 w 1791907"/>
                <a:gd name="connsiteY54" fmla="*/ 495310 h 1240043"/>
                <a:gd name="connsiteX55" fmla="*/ 331877 w 1791907"/>
                <a:gd name="connsiteY55" fmla="*/ 483880 h 1240043"/>
                <a:gd name="connsiteX56" fmla="*/ 419507 w 1791907"/>
                <a:gd name="connsiteY56" fmla="*/ 579130 h 1240043"/>
                <a:gd name="connsiteX0" fmla="*/ 419507 w 1791907"/>
                <a:gd name="connsiteY0" fmla="*/ 579130 h 1218191"/>
                <a:gd name="connsiteX1" fmla="*/ 482372 w 1791907"/>
                <a:gd name="connsiteY1" fmla="*/ 516265 h 1218191"/>
                <a:gd name="connsiteX2" fmla="*/ 566192 w 1791907"/>
                <a:gd name="connsiteY2" fmla="*/ 476260 h 1218191"/>
                <a:gd name="connsiteX3" fmla="*/ 629057 w 1791907"/>
                <a:gd name="connsiteY3" fmla="*/ 577225 h 1218191"/>
                <a:gd name="connsiteX4" fmla="*/ 669062 w 1791907"/>
                <a:gd name="connsiteY4" fmla="*/ 762010 h 1218191"/>
                <a:gd name="connsiteX5" fmla="*/ 672872 w 1791907"/>
                <a:gd name="connsiteY5" fmla="*/ 914410 h 1218191"/>
                <a:gd name="connsiteX6" fmla="*/ 750977 w 1791907"/>
                <a:gd name="connsiteY6" fmla="*/ 718195 h 1218191"/>
                <a:gd name="connsiteX7" fmla="*/ 777647 w 1791907"/>
                <a:gd name="connsiteY7" fmla="*/ 582940 h 1218191"/>
                <a:gd name="connsiteX8" fmla="*/ 1040537 w 1791907"/>
                <a:gd name="connsiteY8" fmla="*/ 870595 h 1218191"/>
                <a:gd name="connsiteX9" fmla="*/ 1091972 w 1791907"/>
                <a:gd name="connsiteY9" fmla="*/ 891550 h 1218191"/>
                <a:gd name="connsiteX10" fmla="*/ 992912 w 1791907"/>
                <a:gd name="connsiteY10" fmla="*/ 723910 h 1218191"/>
                <a:gd name="connsiteX11" fmla="*/ 1194842 w 1791907"/>
                <a:gd name="connsiteY11" fmla="*/ 971560 h 1218191"/>
                <a:gd name="connsiteX12" fmla="*/ 1170077 w 1791907"/>
                <a:gd name="connsiteY12" fmla="*/ 849640 h 1218191"/>
                <a:gd name="connsiteX13" fmla="*/ 1295807 w 1791907"/>
                <a:gd name="connsiteY13" fmla="*/ 958225 h 1218191"/>
                <a:gd name="connsiteX14" fmla="*/ 1341527 w 1791907"/>
                <a:gd name="connsiteY14" fmla="*/ 1122055 h 1218191"/>
                <a:gd name="connsiteX15" fmla="*/ 1364387 w 1791907"/>
                <a:gd name="connsiteY15" fmla="*/ 996325 h 1218191"/>
                <a:gd name="connsiteX16" fmla="*/ 1396242 w 1791907"/>
                <a:gd name="connsiteY16" fmla="*/ 1216108 h 1218191"/>
                <a:gd name="connsiteX17" fmla="*/ 1432967 w 1791907"/>
                <a:gd name="connsiteY17" fmla="*/ 1101100 h 1218191"/>
                <a:gd name="connsiteX18" fmla="*/ 1514882 w 1791907"/>
                <a:gd name="connsiteY18" fmla="*/ 1003945 h 1218191"/>
                <a:gd name="connsiteX19" fmla="*/ 1604417 w 1791907"/>
                <a:gd name="connsiteY19" fmla="*/ 1021090 h 1218191"/>
                <a:gd name="connsiteX20" fmla="*/ 1644422 w 1791907"/>
                <a:gd name="connsiteY20" fmla="*/ 1055380 h 1218191"/>
                <a:gd name="connsiteX21" fmla="*/ 1652042 w 1791907"/>
                <a:gd name="connsiteY21" fmla="*/ 904885 h 1218191"/>
                <a:gd name="connsiteX22" fmla="*/ 1653947 w 1791907"/>
                <a:gd name="connsiteY22" fmla="*/ 802015 h 1218191"/>
                <a:gd name="connsiteX23" fmla="*/ 1741577 w 1791907"/>
                <a:gd name="connsiteY23" fmla="*/ 889645 h 1218191"/>
                <a:gd name="connsiteX24" fmla="*/ 1701572 w 1791907"/>
                <a:gd name="connsiteY24" fmla="*/ 716290 h 1218191"/>
                <a:gd name="connsiteX25" fmla="*/ 1701572 w 1791907"/>
                <a:gd name="connsiteY25" fmla="*/ 615325 h 1218191"/>
                <a:gd name="connsiteX26" fmla="*/ 1781582 w 1791907"/>
                <a:gd name="connsiteY26" fmla="*/ 676285 h 1218191"/>
                <a:gd name="connsiteX27" fmla="*/ 1733957 w 1791907"/>
                <a:gd name="connsiteY27" fmla="*/ 546745 h 1218191"/>
                <a:gd name="connsiteX28" fmla="*/ 1667282 w 1791907"/>
                <a:gd name="connsiteY28" fmla="*/ 396250 h 1218191"/>
                <a:gd name="connsiteX29" fmla="*/ 1497737 w 1791907"/>
                <a:gd name="connsiteY29" fmla="*/ 219085 h 1218191"/>
                <a:gd name="connsiteX30" fmla="*/ 1364387 w 1791907"/>
                <a:gd name="connsiteY30" fmla="*/ 129550 h 1218191"/>
                <a:gd name="connsiteX31" fmla="*/ 1486307 w 1791907"/>
                <a:gd name="connsiteY31" fmla="*/ 104785 h 1218191"/>
                <a:gd name="connsiteX32" fmla="*/ 1572032 w 1791907"/>
                <a:gd name="connsiteY32" fmla="*/ 70495 h 1218191"/>
                <a:gd name="connsiteX33" fmla="*/ 1339622 w 1791907"/>
                <a:gd name="connsiteY33" fmla="*/ 62875 h 1218191"/>
                <a:gd name="connsiteX34" fmla="*/ 1128167 w 1791907"/>
                <a:gd name="connsiteY34" fmla="*/ 17155 h 1218191"/>
                <a:gd name="connsiteX35" fmla="*/ 918617 w 1791907"/>
                <a:gd name="connsiteY35" fmla="*/ 10 h 1218191"/>
                <a:gd name="connsiteX36" fmla="*/ 650012 w 1791907"/>
                <a:gd name="connsiteY36" fmla="*/ 19060 h 1218191"/>
                <a:gd name="connsiteX37" fmla="*/ 480467 w 1791907"/>
                <a:gd name="connsiteY37" fmla="*/ 55255 h 1218191"/>
                <a:gd name="connsiteX38" fmla="*/ 352832 w 1791907"/>
                <a:gd name="connsiteY38" fmla="*/ 144790 h 1218191"/>
                <a:gd name="connsiteX39" fmla="*/ 301397 w 1791907"/>
                <a:gd name="connsiteY39" fmla="*/ 215275 h 1218191"/>
                <a:gd name="connsiteX40" fmla="*/ 227102 w 1791907"/>
                <a:gd name="connsiteY40" fmla="*/ 278140 h 1218191"/>
                <a:gd name="connsiteX41" fmla="*/ 160427 w 1791907"/>
                <a:gd name="connsiteY41" fmla="*/ 331480 h 1218191"/>
                <a:gd name="connsiteX42" fmla="*/ 82322 w 1791907"/>
                <a:gd name="connsiteY42" fmla="*/ 485785 h 1218191"/>
                <a:gd name="connsiteX43" fmla="*/ 17552 w 1791907"/>
                <a:gd name="connsiteY43" fmla="*/ 674380 h 1218191"/>
                <a:gd name="connsiteX44" fmla="*/ 2312 w 1791907"/>
                <a:gd name="connsiteY44" fmla="*/ 735340 h 1218191"/>
                <a:gd name="connsiteX45" fmla="*/ 57557 w 1791907"/>
                <a:gd name="connsiteY45" fmla="*/ 678190 h 1218191"/>
                <a:gd name="connsiteX46" fmla="*/ 55652 w 1791907"/>
                <a:gd name="connsiteY46" fmla="*/ 910600 h 1218191"/>
                <a:gd name="connsiteX47" fmla="*/ 68987 w 1791907"/>
                <a:gd name="connsiteY47" fmla="*/ 988705 h 1218191"/>
                <a:gd name="connsiteX48" fmla="*/ 97562 w 1791907"/>
                <a:gd name="connsiteY48" fmla="*/ 891550 h 1218191"/>
                <a:gd name="connsiteX49" fmla="*/ 183287 w 1791907"/>
                <a:gd name="connsiteY49" fmla="*/ 990610 h 1218191"/>
                <a:gd name="connsiteX50" fmla="*/ 175667 w 1791907"/>
                <a:gd name="connsiteY50" fmla="*/ 866785 h 1218191"/>
                <a:gd name="connsiteX51" fmla="*/ 187097 w 1791907"/>
                <a:gd name="connsiteY51" fmla="*/ 725815 h 1218191"/>
                <a:gd name="connsiteX52" fmla="*/ 248057 w 1791907"/>
                <a:gd name="connsiteY52" fmla="*/ 889645 h 1218191"/>
                <a:gd name="connsiteX53" fmla="*/ 227102 w 1791907"/>
                <a:gd name="connsiteY53" fmla="*/ 668665 h 1218191"/>
                <a:gd name="connsiteX54" fmla="*/ 278537 w 1791907"/>
                <a:gd name="connsiteY54" fmla="*/ 495310 h 1218191"/>
                <a:gd name="connsiteX55" fmla="*/ 331877 w 1791907"/>
                <a:gd name="connsiteY55" fmla="*/ 483880 h 1218191"/>
                <a:gd name="connsiteX56" fmla="*/ 419507 w 1791907"/>
                <a:gd name="connsiteY56" fmla="*/ 579130 h 1218191"/>
                <a:gd name="connsiteX0" fmla="*/ 419507 w 1791907"/>
                <a:gd name="connsiteY0" fmla="*/ 579130 h 1218180"/>
                <a:gd name="connsiteX1" fmla="*/ 482372 w 1791907"/>
                <a:gd name="connsiteY1" fmla="*/ 516265 h 1218180"/>
                <a:gd name="connsiteX2" fmla="*/ 566192 w 1791907"/>
                <a:gd name="connsiteY2" fmla="*/ 476260 h 1218180"/>
                <a:gd name="connsiteX3" fmla="*/ 629057 w 1791907"/>
                <a:gd name="connsiteY3" fmla="*/ 577225 h 1218180"/>
                <a:gd name="connsiteX4" fmla="*/ 669062 w 1791907"/>
                <a:gd name="connsiteY4" fmla="*/ 762010 h 1218180"/>
                <a:gd name="connsiteX5" fmla="*/ 672872 w 1791907"/>
                <a:gd name="connsiteY5" fmla="*/ 914410 h 1218180"/>
                <a:gd name="connsiteX6" fmla="*/ 750977 w 1791907"/>
                <a:gd name="connsiteY6" fmla="*/ 718195 h 1218180"/>
                <a:gd name="connsiteX7" fmla="*/ 777647 w 1791907"/>
                <a:gd name="connsiteY7" fmla="*/ 582940 h 1218180"/>
                <a:gd name="connsiteX8" fmla="*/ 1040537 w 1791907"/>
                <a:gd name="connsiteY8" fmla="*/ 870595 h 1218180"/>
                <a:gd name="connsiteX9" fmla="*/ 1091972 w 1791907"/>
                <a:gd name="connsiteY9" fmla="*/ 891550 h 1218180"/>
                <a:gd name="connsiteX10" fmla="*/ 992912 w 1791907"/>
                <a:gd name="connsiteY10" fmla="*/ 723910 h 1218180"/>
                <a:gd name="connsiteX11" fmla="*/ 1194842 w 1791907"/>
                <a:gd name="connsiteY11" fmla="*/ 971560 h 1218180"/>
                <a:gd name="connsiteX12" fmla="*/ 1170077 w 1791907"/>
                <a:gd name="connsiteY12" fmla="*/ 849640 h 1218180"/>
                <a:gd name="connsiteX13" fmla="*/ 1295807 w 1791907"/>
                <a:gd name="connsiteY13" fmla="*/ 958225 h 1218180"/>
                <a:gd name="connsiteX14" fmla="*/ 1341527 w 1791907"/>
                <a:gd name="connsiteY14" fmla="*/ 1122055 h 1218180"/>
                <a:gd name="connsiteX15" fmla="*/ 1364387 w 1791907"/>
                <a:gd name="connsiteY15" fmla="*/ 996325 h 1218180"/>
                <a:gd name="connsiteX16" fmla="*/ 1396242 w 1791907"/>
                <a:gd name="connsiteY16" fmla="*/ 1216108 h 1218180"/>
                <a:gd name="connsiteX17" fmla="*/ 1432967 w 1791907"/>
                <a:gd name="connsiteY17" fmla="*/ 1101100 h 1218180"/>
                <a:gd name="connsiteX18" fmla="*/ 1539803 w 1791907"/>
                <a:gd name="connsiteY18" fmla="*/ 1006714 h 1218180"/>
                <a:gd name="connsiteX19" fmla="*/ 1604417 w 1791907"/>
                <a:gd name="connsiteY19" fmla="*/ 1021090 h 1218180"/>
                <a:gd name="connsiteX20" fmla="*/ 1644422 w 1791907"/>
                <a:gd name="connsiteY20" fmla="*/ 1055380 h 1218180"/>
                <a:gd name="connsiteX21" fmla="*/ 1652042 w 1791907"/>
                <a:gd name="connsiteY21" fmla="*/ 904885 h 1218180"/>
                <a:gd name="connsiteX22" fmla="*/ 1653947 w 1791907"/>
                <a:gd name="connsiteY22" fmla="*/ 802015 h 1218180"/>
                <a:gd name="connsiteX23" fmla="*/ 1741577 w 1791907"/>
                <a:gd name="connsiteY23" fmla="*/ 889645 h 1218180"/>
                <a:gd name="connsiteX24" fmla="*/ 1701572 w 1791907"/>
                <a:gd name="connsiteY24" fmla="*/ 716290 h 1218180"/>
                <a:gd name="connsiteX25" fmla="*/ 1701572 w 1791907"/>
                <a:gd name="connsiteY25" fmla="*/ 615325 h 1218180"/>
                <a:gd name="connsiteX26" fmla="*/ 1781582 w 1791907"/>
                <a:gd name="connsiteY26" fmla="*/ 676285 h 1218180"/>
                <a:gd name="connsiteX27" fmla="*/ 1733957 w 1791907"/>
                <a:gd name="connsiteY27" fmla="*/ 546745 h 1218180"/>
                <a:gd name="connsiteX28" fmla="*/ 1667282 w 1791907"/>
                <a:gd name="connsiteY28" fmla="*/ 396250 h 1218180"/>
                <a:gd name="connsiteX29" fmla="*/ 1497737 w 1791907"/>
                <a:gd name="connsiteY29" fmla="*/ 219085 h 1218180"/>
                <a:gd name="connsiteX30" fmla="*/ 1364387 w 1791907"/>
                <a:gd name="connsiteY30" fmla="*/ 129550 h 1218180"/>
                <a:gd name="connsiteX31" fmla="*/ 1486307 w 1791907"/>
                <a:gd name="connsiteY31" fmla="*/ 104785 h 1218180"/>
                <a:gd name="connsiteX32" fmla="*/ 1572032 w 1791907"/>
                <a:gd name="connsiteY32" fmla="*/ 70495 h 1218180"/>
                <a:gd name="connsiteX33" fmla="*/ 1339622 w 1791907"/>
                <a:gd name="connsiteY33" fmla="*/ 62875 h 1218180"/>
                <a:gd name="connsiteX34" fmla="*/ 1128167 w 1791907"/>
                <a:gd name="connsiteY34" fmla="*/ 17155 h 1218180"/>
                <a:gd name="connsiteX35" fmla="*/ 918617 w 1791907"/>
                <a:gd name="connsiteY35" fmla="*/ 10 h 1218180"/>
                <a:gd name="connsiteX36" fmla="*/ 650012 w 1791907"/>
                <a:gd name="connsiteY36" fmla="*/ 19060 h 1218180"/>
                <a:gd name="connsiteX37" fmla="*/ 480467 w 1791907"/>
                <a:gd name="connsiteY37" fmla="*/ 55255 h 1218180"/>
                <a:gd name="connsiteX38" fmla="*/ 352832 w 1791907"/>
                <a:gd name="connsiteY38" fmla="*/ 144790 h 1218180"/>
                <a:gd name="connsiteX39" fmla="*/ 301397 w 1791907"/>
                <a:gd name="connsiteY39" fmla="*/ 215275 h 1218180"/>
                <a:gd name="connsiteX40" fmla="*/ 227102 w 1791907"/>
                <a:gd name="connsiteY40" fmla="*/ 278140 h 1218180"/>
                <a:gd name="connsiteX41" fmla="*/ 160427 w 1791907"/>
                <a:gd name="connsiteY41" fmla="*/ 331480 h 1218180"/>
                <a:gd name="connsiteX42" fmla="*/ 82322 w 1791907"/>
                <a:gd name="connsiteY42" fmla="*/ 485785 h 1218180"/>
                <a:gd name="connsiteX43" fmla="*/ 17552 w 1791907"/>
                <a:gd name="connsiteY43" fmla="*/ 674380 h 1218180"/>
                <a:gd name="connsiteX44" fmla="*/ 2312 w 1791907"/>
                <a:gd name="connsiteY44" fmla="*/ 735340 h 1218180"/>
                <a:gd name="connsiteX45" fmla="*/ 57557 w 1791907"/>
                <a:gd name="connsiteY45" fmla="*/ 678190 h 1218180"/>
                <a:gd name="connsiteX46" fmla="*/ 55652 w 1791907"/>
                <a:gd name="connsiteY46" fmla="*/ 910600 h 1218180"/>
                <a:gd name="connsiteX47" fmla="*/ 68987 w 1791907"/>
                <a:gd name="connsiteY47" fmla="*/ 988705 h 1218180"/>
                <a:gd name="connsiteX48" fmla="*/ 97562 w 1791907"/>
                <a:gd name="connsiteY48" fmla="*/ 891550 h 1218180"/>
                <a:gd name="connsiteX49" fmla="*/ 183287 w 1791907"/>
                <a:gd name="connsiteY49" fmla="*/ 990610 h 1218180"/>
                <a:gd name="connsiteX50" fmla="*/ 175667 w 1791907"/>
                <a:gd name="connsiteY50" fmla="*/ 866785 h 1218180"/>
                <a:gd name="connsiteX51" fmla="*/ 187097 w 1791907"/>
                <a:gd name="connsiteY51" fmla="*/ 725815 h 1218180"/>
                <a:gd name="connsiteX52" fmla="*/ 248057 w 1791907"/>
                <a:gd name="connsiteY52" fmla="*/ 889645 h 1218180"/>
                <a:gd name="connsiteX53" fmla="*/ 227102 w 1791907"/>
                <a:gd name="connsiteY53" fmla="*/ 668665 h 1218180"/>
                <a:gd name="connsiteX54" fmla="*/ 278537 w 1791907"/>
                <a:gd name="connsiteY54" fmla="*/ 495310 h 1218180"/>
                <a:gd name="connsiteX55" fmla="*/ 331877 w 1791907"/>
                <a:gd name="connsiteY55" fmla="*/ 483880 h 1218180"/>
                <a:gd name="connsiteX56" fmla="*/ 419507 w 1791907"/>
                <a:gd name="connsiteY56" fmla="*/ 579130 h 1218180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44422 w 1791907"/>
                <a:gd name="connsiteY20" fmla="*/ 1055380 h 1218181"/>
                <a:gd name="connsiteX21" fmla="*/ 1652042 w 1791907"/>
                <a:gd name="connsiteY21" fmla="*/ 904885 h 1218181"/>
                <a:gd name="connsiteX22" fmla="*/ 1653947 w 1791907"/>
                <a:gd name="connsiteY22" fmla="*/ 802015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58267 w 1791907"/>
                <a:gd name="connsiteY20" fmla="*/ 1063688 h 1218181"/>
                <a:gd name="connsiteX21" fmla="*/ 1652042 w 1791907"/>
                <a:gd name="connsiteY21" fmla="*/ 904885 h 1218181"/>
                <a:gd name="connsiteX22" fmla="*/ 1653947 w 1791907"/>
                <a:gd name="connsiteY22" fmla="*/ 802015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58267 w 1791907"/>
                <a:gd name="connsiteY20" fmla="*/ 1063688 h 1218181"/>
                <a:gd name="connsiteX21" fmla="*/ 1652042 w 1791907"/>
                <a:gd name="connsiteY21" fmla="*/ 904885 h 1218181"/>
                <a:gd name="connsiteX22" fmla="*/ 1670561 w 1791907"/>
                <a:gd name="connsiteY22" fmla="*/ 824167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58267 w 1791907"/>
                <a:gd name="connsiteY20" fmla="*/ 1063688 h 1218181"/>
                <a:gd name="connsiteX21" fmla="*/ 1671424 w 1791907"/>
                <a:gd name="connsiteY21" fmla="*/ 904885 h 1218181"/>
                <a:gd name="connsiteX22" fmla="*/ 1670561 w 1791907"/>
                <a:gd name="connsiteY22" fmla="*/ 824167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40"/>
                <a:gd name="connsiteX1" fmla="*/ 482372 w 1791907"/>
                <a:gd name="connsiteY1" fmla="*/ 516265 h 1218140"/>
                <a:gd name="connsiteX2" fmla="*/ 566192 w 1791907"/>
                <a:gd name="connsiteY2" fmla="*/ 476260 h 1218140"/>
                <a:gd name="connsiteX3" fmla="*/ 629057 w 1791907"/>
                <a:gd name="connsiteY3" fmla="*/ 577225 h 1218140"/>
                <a:gd name="connsiteX4" fmla="*/ 669062 w 1791907"/>
                <a:gd name="connsiteY4" fmla="*/ 762010 h 1218140"/>
                <a:gd name="connsiteX5" fmla="*/ 672872 w 1791907"/>
                <a:gd name="connsiteY5" fmla="*/ 914410 h 1218140"/>
                <a:gd name="connsiteX6" fmla="*/ 750977 w 1791907"/>
                <a:gd name="connsiteY6" fmla="*/ 718195 h 1218140"/>
                <a:gd name="connsiteX7" fmla="*/ 777647 w 1791907"/>
                <a:gd name="connsiteY7" fmla="*/ 582940 h 1218140"/>
                <a:gd name="connsiteX8" fmla="*/ 1040537 w 1791907"/>
                <a:gd name="connsiteY8" fmla="*/ 870595 h 1218140"/>
                <a:gd name="connsiteX9" fmla="*/ 1091972 w 1791907"/>
                <a:gd name="connsiteY9" fmla="*/ 891550 h 1218140"/>
                <a:gd name="connsiteX10" fmla="*/ 992912 w 1791907"/>
                <a:gd name="connsiteY10" fmla="*/ 723910 h 1218140"/>
                <a:gd name="connsiteX11" fmla="*/ 1194842 w 1791907"/>
                <a:gd name="connsiteY11" fmla="*/ 971560 h 1218140"/>
                <a:gd name="connsiteX12" fmla="*/ 1170077 w 1791907"/>
                <a:gd name="connsiteY12" fmla="*/ 849640 h 1218140"/>
                <a:gd name="connsiteX13" fmla="*/ 1295807 w 1791907"/>
                <a:gd name="connsiteY13" fmla="*/ 958225 h 1218140"/>
                <a:gd name="connsiteX14" fmla="*/ 1341527 w 1791907"/>
                <a:gd name="connsiteY14" fmla="*/ 1122055 h 1218140"/>
                <a:gd name="connsiteX15" fmla="*/ 1364387 w 1791907"/>
                <a:gd name="connsiteY15" fmla="*/ 996325 h 1218140"/>
                <a:gd name="connsiteX16" fmla="*/ 1396242 w 1791907"/>
                <a:gd name="connsiteY16" fmla="*/ 1216108 h 1218140"/>
                <a:gd name="connsiteX17" fmla="*/ 1432967 w 1791907"/>
                <a:gd name="connsiteY17" fmla="*/ 1101100 h 1218140"/>
                <a:gd name="connsiteX18" fmla="*/ 1537035 w 1791907"/>
                <a:gd name="connsiteY18" fmla="*/ 1020559 h 1218140"/>
                <a:gd name="connsiteX19" fmla="*/ 1612723 w 1791907"/>
                <a:gd name="connsiteY19" fmla="*/ 1026628 h 1218140"/>
                <a:gd name="connsiteX20" fmla="*/ 1658267 w 1791907"/>
                <a:gd name="connsiteY20" fmla="*/ 1063688 h 1218140"/>
                <a:gd name="connsiteX21" fmla="*/ 1671424 w 1791907"/>
                <a:gd name="connsiteY21" fmla="*/ 904885 h 1218140"/>
                <a:gd name="connsiteX22" fmla="*/ 1670561 w 1791907"/>
                <a:gd name="connsiteY22" fmla="*/ 824167 h 1218140"/>
                <a:gd name="connsiteX23" fmla="*/ 1741577 w 1791907"/>
                <a:gd name="connsiteY23" fmla="*/ 889645 h 1218140"/>
                <a:gd name="connsiteX24" fmla="*/ 1701572 w 1791907"/>
                <a:gd name="connsiteY24" fmla="*/ 716290 h 1218140"/>
                <a:gd name="connsiteX25" fmla="*/ 1701572 w 1791907"/>
                <a:gd name="connsiteY25" fmla="*/ 615325 h 1218140"/>
                <a:gd name="connsiteX26" fmla="*/ 1781582 w 1791907"/>
                <a:gd name="connsiteY26" fmla="*/ 676285 h 1218140"/>
                <a:gd name="connsiteX27" fmla="*/ 1733957 w 1791907"/>
                <a:gd name="connsiteY27" fmla="*/ 546745 h 1218140"/>
                <a:gd name="connsiteX28" fmla="*/ 1667282 w 1791907"/>
                <a:gd name="connsiteY28" fmla="*/ 396250 h 1218140"/>
                <a:gd name="connsiteX29" fmla="*/ 1497737 w 1791907"/>
                <a:gd name="connsiteY29" fmla="*/ 219085 h 1218140"/>
                <a:gd name="connsiteX30" fmla="*/ 1364387 w 1791907"/>
                <a:gd name="connsiteY30" fmla="*/ 129550 h 1218140"/>
                <a:gd name="connsiteX31" fmla="*/ 1486307 w 1791907"/>
                <a:gd name="connsiteY31" fmla="*/ 104785 h 1218140"/>
                <a:gd name="connsiteX32" fmla="*/ 1572032 w 1791907"/>
                <a:gd name="connsiteY32" fmla="*/ 70495 h 1218140"/>
                <a:gd name="connsiteX33" fmla="*/ 1339622 w 1791907"/>
                <a:gd name="connsiteY33" fmla="*/ 62875 h 1218140"/>
                <a:gd name="connsiteX34" fmla="*/ 1128167 w 1791907"/>
                <a:gd name="connsiteY34" fmla="*/ 17155 h 1218140"/>
                <a:gd name="connsiteX35" fmla="*/ 918617 w 1791907"/>
                <a:gd name="connsiteY35" fmla="*/ 10 h 1218140"/>
                <a:gd name="connsiteX36" fmla="*/ 650012 w 1791907"/>
                <a:gd name="connsiteY36" fmla="*/ 19060 h 1218140"/>
                <a:gd name="connsiteX37" fmla="*/ 480467 w 1791907"/>
                <a:gd name="connsiteY37" fmla="*/ 55255 h 1218140"/>
                <a:gd name="connsiteX38" fmla="*/ 352832 w 1791907"/>
                <a:gd name="connsiteY38" fmla="*/ 144790 h 1218140"/>
                <a:gd name="connsiteX39" fmla="*/ 301397 w 1791907"/>
                <a:gd name="connsiteY39" fmla="*/ 215275 h 1218140"/>
                <a:gd name="connsiteX40" fmla="*/ 227102 w 1791907"/>
                <a:gd name="connsiteY40" fmla="*/ 278140 h 1218140"/>
                <a:gd name="connsiteX41" fmla="*/ 160427 w 1791907"/>
                <a:gd name="connsiteY41" fmla="*/ 331480 h 1218140"/>
                <a:gd name="connsiteX42" fmla="*/ 82322 w 1791907"/>
                <a:gd name="connsiteY42" fmla="*/ 485785 h 1218140"/>
                <a:gd name="connsiteX43" fmla="*/ 17552 w 1791907"/>
                <a:gd name="connsiteY43" fmla="*/ 674380 h 1218140"/>
                <a:gd name="connsiteX44" fmla="*/ 2312 w 1791907"/>
                <a:gd name="connsiteY44" fmla="*/ 735340 h 1218140"/>
                <a:gd name="connsiteX45" fmla="*/ 57557 w 1791907"/>
                <a:gd name="connsiteY45" fmla="*/ 678190 h 1218140"/>
                <a:gd name="connsiteX46" fmla="*/ 55652 w 1791907"/>
                <a:gd name="connsiteY46" fmla="*/ 910600 h 1218140"/>
                <a:gd name="connsiteX47" fmla="*/ 68987 w 1791907"/>
                <a:gd name="connsiteY47" fmla="*/ 988705 h 1218140"/>
                <a:gd name="connsiteX48" fmla="*/ 97562 w 1791907"/>
                <a:gd name="connsiteY48" fmla="*/ 891550 h 1218140"/>
                <a:gd name="connsiteX49" fmla="*/ 183287 w 1791907"/>
                <a:gd name="connsiteY49" fmla="*/ 990610 h 1218140"/>
                <a:gd name="connsiteX50" fmla="*/ 175667 w 1791907"/>
                <a:gd name="connsiteY50" fmla="*/ 866785 h 1218140"/>
                <a:gd name="connsiteX51" fmla="*/ 187097 w 1791907"/>
                <a:gd name="connsiteY51" fmla="*/ 725815 h 1218140"/>
                <a:gd name="connsiteX52" fmla="*/ 248057 w 1791907"/>
                <a:gd name="connsiteY52" fmla="*/ 889645 h 1218140"/>
                <a:gd name="connsiteX53" fmla="*/ 227102 w 1791907"/>
                <a:gd name="connsiteY53" fmla="*/ 668665 h 1218140"/>
                <a:gd name="connsiteX54" fmla="*/ 278537 w 1791907"/>
                <a:gd name="connsiteY54" fmla="*/ 495310 h 1218140"/>
                <a:gd name="connsiteX55" fmla="*/ 331877 w 1791907"/>
                <a:gd name="connsiteY55" fmla="*/ 483880 h 1218140"/>
                <a:gd name="connsiteX56" fmla="*/ 419507 w 1791907"/>
                <a:gd name="connsiteY56" fmla="*/ 579130 h 1218140"/>
                <a:gd name="connsiteX0" fmla="*/ 419507 w 1791907"/>
                <a:gd name="connsiteY0" fmla="*/ 579130 h 1218001"/>
                <a:gd name="connsiteX1" fmla="*/ 482372 w 1791907"/>
                <a:gd name="connsiteY1" fmla="*/ 516265 h 1218001"/>
                <a:gd name="connsiteX2" fmla="*/ 566192 w 1791907"/>
                <a:gd name="connsiteY2" fmla="*/ 476260 h 1218001"/>
                <a:gd name="connsiteX3" fmla="*/ 629057 w 1791907"/>
                <a:gd name="connsiteY3" fmla="*/ 577225 h 1218001"/>
                <a:gd name="connsiteX4" fmla="*/ 669062 w 1791907"/>
                <a:gd name="connsiteY4" fmla="*/ 762010 h 1218001"/>
                <a:gd name="connsiteX5" fmla="*/ 672872 w 1791907"/>
                <a:gd name="connsiteY5" fmla="*/ 914410 h 1218001"/>
                <a:gd name="connsiteX6" fmla="*/ 750977 w 1791907"/>
                <a:gd name="connsiteY6" fmla="*/ 718195 h 1218001"/>
                <a:gd name="connsiteX7" fmla="*/ 777647 w 1791907"/>
                <a:gd name="connsiteY7" fmla="*/ 582940 h 1218001"/>
                <a:gd name="connsiteX8" fmla="*/ 1040537 w 1791907"/>
                <a:gd name="connsiteY8" fmla="*/ 870595 h 1218001"/>
                <a:gd name="connsiteX9" fmla="*/ 1091972 w 1791907"/>
                <a:gd name="connsiteY9" fmla="*/ 891550 h 1218001"/>
                <a:gd name="connsiteX10" fmla="*/ 992912 w 1791907"/>
                <a:gd name="connsiteY10" fmla="*/ 723910 h 1218001"/>
                <a:gd name="connsiteX11" fmla="*/ 1194842 w 1791907"/>
                <a:gd name="connsiteY11" fmla="*/ 971560 h 1218001"/>
                <a:gd name="connsiteX12" fmla="*/ 1170077 w 1791907"/>
                <a:gd name="connsiteY12" fmla="*/ 849640 h 1218001"/>
                <a:gd name="connsiteX13" fmla="*/ 1295807 w 1791907"/>
                <a:gd name="connsiteY13" fmla="*/ 958225 h 1218001"/>
                <a:gd name="connsiteX14" fmla="*/ 1341527 w 1791907"/>
                <a:gd name="connsiteY14" fmla="*/ 1122055 h 1218001"/>
                <a:gd name="connsiteX15" fmla="*/ 1364387 w 1791907"/>
                <a:gd name="connsiteY15" fmla="*/ 996325 h 1218001"/>
                <a:gd name="connsiteX16" fmla="*/ 1396242 w 1791907"/>
                <a:gd name="connsiteY16" fmla="*/ 1216108 h 1218001"/>
                <a:gd name="connsiteX17" fmla="*/ 1441273 w 1791907"/>
                <a:gd name="connsiteY17" fmla="*/ 1098331 h 1218001"/>
                <a:gd name="connsiteX18" fmla="*/ 1537035 w 1791907"/>
                <a:gd name="connsiteY18" fmla="*/ 1020559 h 1218001"/>
                <a:gd name="connsiteX19" fmla="*/ 1612723 w 1791907"/>
                <a:gd name="connsiteY19" fmla="*/ 1026628 h 1218001"/>
                <a:gd name="connsiteX20" fmla="*/ 1658267 w 1791907"/>
                <a:gd name="connsiteY20" fmla="*/ 1063688 h 1218001"/>
                <a:gd name="connsiteX21" fmla="*/ 1671424 w 1791907"/>
                <a:gd name="connsiteY21" fmla="*/ 904885 h 1218001"/>
                <a:gd name="connsiteX22" fmla="*/ 1670561 w 1791907"/>
                <a:gd name="connsiteY22" fmla="*/ 824167 h 1218001"/>
                <a:gd name="connsiteX23" fmla="*/ 1741577 w 1791907"/>
                <a:gd name="connsiteY23" fmla="*/ 889645 h 1218001"/>
                <a:gd name="connsiteX24" fmla="*/ 1701572 w 1791907"/>
                <a:gd name="connsiteY24" fmla="*/ 716290 h 1218001"/>
                <a:gd name="connsiteX25" fmla="*/ 1701572 w 1791907"/>
                <a:gd name="connsiteY25" fmla="*/ 615325 h 1218001"/>
                <a:gd name="connsiteX26" fmla="*/ 1781582 w 1791907"/>
                <a:gd name="connsiteY26" fmla="*/ 676285 h 1218001"/>
                <a:gd name="connsiteX27" fmla="*/ 1733957 w 1791907"/>
                <a:gd name="connsiteY27" fmla="*/ 546745 h 1218001"/>
                <a:gd name="connsiteX28" fmla="*/ 1667282 w 1791907"/>
                <a:gd name="connsiteY28" fmla="*/ 396250 h 1218001"/>
                <a:gd name="connsiteX29" fmla="*/ 1497737 w 1791907"/>
                <a:gd name="connsiteY29" fmla="*/ 219085 h 1218001"/>
                <a:gd name="connsiteX30" fmla="*/ 1364387 w 1791907"/>
                <a:gd name="connsiteY30" fmla="*/ 129550 h 1218001"/>
                <a:gd name="connsiteX31" fmla="*/ 1486307 w 1791907"/>
                <a:gd name="connsiteY31" fmla="*/ 104785 h 1218001"/>
                <a:gd name="connsiteX32" fmla="*/ 1572032 w 1791907"/>
                <a:gd name="connsiteY32" fmla="*/ 70495 h 1218001"/>
                <a:gd name="connsiteX33" fmla="*/ 1339622 w 1791907"/>
                <a:gd name="connsiteY33" fmla="*/ 62875 h 1218001"/>
                <a:gd name="connsiteX34" fmla="*/ 1128167 w 1791907"/>
                <a:gd name="connsiteY34" fmla="*/ 17155 h 1218001"/>
                <a:gd name="connsiteX35" fmla="*/ 918617 w 1791907"/>
                <a:gd name="connsiteY35" fmla="*/ 10 h 1218001"/>
                <a:gd name="connsiteX36" fmla="*/ 650012 w 1791907"/>
                <a:gd name="connsiteY36" fmla="*/ 19060 h 1218001"/>
                <a:gd name="connsiteX37" fmla="*/ 480467 w 1791907"/>
                <a:gd name="connsiteY37" fmla="*/ 55255 h 1218001"/>
                <a:gd name="connsiteX38" fmla="*/ 352832 w 1791907"/>
                <a:gd name="connsiteY38" fmla="*/ 144790 h 1218001"/>
                <a:gd name="connsiteX39" fmla="*/ 301397 w 1791907"/>
                <a:gd name="connsiteY39" fmla="*/ 215275 h 1218001"/>
                <a:gd name="connsiteX40" fmla="*/ 227102 w 1791907"/>
                <a:gd name="connsiteY40" fmla="*/ 278140 h 1218001"/>
                <a:gd name="connsiteX41" fmla="*/ 160427 w 1791907"/>
                <a:gd name="connsiteY41" fmla="*/ 331480 h 1218001"/>
                <a:gd name="connsiteX42" fmla="*/ 82322 w 1791907"/>
                <a:gd name="connsiteY42" fmla="*/ 485785 h 1218001"/>
                <a:gd name="connsiteX43" fmla="*/ 17552 w 1791907"/>
                <a:gd name="connsiteY43" fmla="*/ 674380 h 1218001"/>
                <a:gd name="connsiteX44" fmla="*/ 2312 w 1791907"/>
                <a:gd name="connsiteY44" fmla="*/ 735340 h 1218001"/>
                <a:gd name="connsiteX45" fmla="*/ 57557 w 1791907"/>
                <a:gd name="connsiteY45" fmla="*/ 678190 h 1218001"/>
                <a:gd name="connsiteX46" fmla="*/ 55652 w 1791907"/>
                <a:gd name="connsiteY46" fmla="*/ 910600 h 1218001"/>
                <a:gd name="connsiteX47" fmla="*/ 68987 w 1791907"/>
                <a:gd name="connsiteY47" fmla="*/ 988705 h 1218001"/>
                <a:gd name="connsiteX48" fmla="*/ 97562 w 1791907"/>
                <a:gd name="connsiteY48" fmla="*/ 891550 h 1218001"/>
                <a:gd name="connsiteX49" fmla="*/ 183287 w 1791907"/>
                <a:gd name="connsiteY49" fmla="*/ 990610 h 1218001"/>
                <a:gd name="connsiteX50" fmla="*/ 175667 w 1791907"/>
                <a:gd name="connsiteY50" fmla="*/ 866785 h 1218001"/>
                <a:gd name="connsiteX51" fmla="*/ 187097 w 1791907"/>
                <a:gd name="connsiteY51" fmla="*/ 725815 h 1218001"/>
                <a:gd name="connsiteX52" fmla="*/ 248057 w 1791907"/>
                <a:gd name="connsiteY52" fmla="*/ 889645 h 1218001"/>
                <a:gd name="connsiteX53" fmla="*/ 227102 w 1791907"/>
                <a:gd name="connsiteY53" fmla="*/ 668665 h 1218001"/>
                <a:gd name="connsiteX54" fmla="*/ 278537 w 1791907"/>
                <a:gd name="connsiteY54" fmla="*/ 495310 h 1218001"/>
                <a:gd name="connsiteX55" fmla="*/ 331877 w 1791907"/>
                <a:gd name="connsiteY55" fmla="*/ 483880 h 1218001"/>
                <a:gd name="connsiteX56" fmla="*/ 419507 w 1791907"/>
                <a:gd name="connsiteY56" fmla="*/ 579130 h 1218001"/>
                <a:gd name="connsiteX0" fmla="*/ 419507 w 1791907"/>
                <a:gd name="connsiteY0" fmla="*/ 579130 h 1217972"/>
                <a:gd name="connsiteX1" fmla="*/ 482372 w 1791907"/>
                <a:gd name="connsiteY1" fmla="*/ 516265 h 1217972"/>
                <a:gd name="connsiteX2" fmla="*/ 566192 w 1791907"/>
                <a:gd name="connsiteY2" fmla="*/ 476260 h 1217972"/>
                <a:gd name="connsiteX3" fmla="*/ 629057 w 1791907"/>
                <a:gd name="connsiteY3" fmla="*/ 577225 h 1217972"/>
                <a:gd name="connsiteX4" fmla="*/ 669062 w 1791907"/>
                <a:gd name="connsiteY4" fmla="*/ 762010 h 1217972"/>
                <a:gd name="connsiteX5" fmla="*/ 672872 w 1791907"/>
                <a:gd name="connsiteY5" fmla="*/ 914410 h 1217972"/>
                <a:gd name="connsiteX6" fmla="*/ 750977 w 1791907"/>
                <a:gd name="connsiteY6" fmla="*/ 718195 h 1217972"/>
                <a:gd name="connsiteX7" fmla="*/ 777647 w 1791907"/>
                <a:gd name="connsiteY7" fmla="*/ 582940 h 1217972"/>
                <a:gd name="connsiteX8" fmla="*/ 1040537 w 1791907"/>
                <a:gd name="connsiteY8" fmla="*/ 870595 h 1217972"/>
                <a:gd name="connsiteX9" fmla="*/ 1091972 w 1791907"/>
                <a:gd name="connsiteY9" fmla="*/ 891550 h 1217972"/>
                <a:gd name="connsiteX10" fmla="*/ 992912 w 1791907"/>
                <a:gd name="connsiteY10" fmla="*/ 723910 h 1217972"/>
                <a:gd name="connsiteX11" fmla="*/ 1194842 w 1791907"/>
                <a:gd name="connsiteY11" fmla="*/ 971560 h 1217972"/>
                <a:gd name="connsiteX12" fmla="*/ 1170077 w 1791907"/>
                <a:gd name="connsiteY12" fmla="*/ 849640 h 1217972"/>
                <a:gd name="connsiteX13" fmla="*/ 1295807 w 1791907"/>
                <a:gd name="connsiteY13" fmla="*/ 958225 h 1217972"/>
                <a:gd name="connsiteX14" fmla="*/ 1341527 w 1791907"/>
                <a:gd name="connsiteY14" fmla="*/ 1122055 h 1217972"/>
                <a:gd name="connsiteX15" fmla="*/ 1364387 w 1791907"/>
                <a:gd name="connsiteY15" fmla="*/ 996325 h 1217972"/>
                <a:gd name="connsiteX16" fmla="*/ 1396242 w 1791907"/>
                <a:gd name="connsiteY16" fmla="*/ 1216108 h 1217972"/>
                <a:gd name="connsiteX17" fmla="*/ 1441273 w 1791907"/>
                <a:gd name="connsiteY17" fmla="*/ 1098331 h 1217972"/>
                <a:gd name="connsiteX18" fmla="*/ 1542572 w 1791907"/>
                <a:gd name="connsiteY18" fmla="*/ 1031635 h 1217972"/>
                <a:gd name="connsiteX19" fmla="*/ 1612723 w 1791907"/>
                <a:gd name="connsiteY19" fmla="*/ 1026628 h 1217972"/>
                <a:gd name="connsiteX20" fmla="*/ 1658267 w 1791907"/>
                <a:gd name="connsiteY20" fmla="*/ 1063688 h 1217972"/>
                <a:gd name="connsiteX21" fmla="*/ 1671424 w 1791907"/>
                <a:gd name="connsiteY21" fmla="*/ 904885 h 1217972"/>
                <a:gd name="connsiteX22" fmla="*/ 1670561 w 1791907"/>
                <a:gd name="connsiteY22" fmla="*/ 824167 h 1217972"/>
                <a:gd name="connsiteX23" fmla="*/ 1741577 w 1791907"/>
                <a:gd name="connsiteY23" fmla="*/ 889645 h 1217972"/>
                <a:gd name="connsiteX24" fmla="*/ 1701572 w 1791907"/>
                <a:gd name="connsiteY24" fmla="*/ 716290 h 1217972"/>
                <a:gd name="connsiteX25" fmla="*/ 1701572 w 1791907"/>
                <a:gd name="connsiteY25" fmla="*/ 615325 h 1217972"/>
                <a:gd name="connsiteX26" fmla="*/ 1781582 w 1791907"/>
                <a:gd name="connsiteY26" fmla="*/ 676285 h 1217972"/>
                <a:gd name="connsiteX27" fmla="*/ 1733957 w 1791907"/>
                <a:gd name="connsiteY27" fmla="*/ 546745 h 1217972"/>
                <a:gd name="connsiteX28" fmla="*/ 1667282 w 1791907"/>
                <a:gd name="connsiteY28" fmla="*/ 396250 h 1217972"/>
                <a:gd name="connsiteX29" fmla="*/ 1497737 w 1791907"/>
                <a:gd name="connsiteY29" fmla="*/ 219085 h 1217972"/>
                <a:gd name="connsiteX30" fmla="*/ 1364387 w 1791907"/>
                <a:gd name="connsiteY30" fmla="*/ 129550 h 1217972"/>
                <a:gd name="connsiteX31" fmla="*/ 1486307 w 1791907"/>
                <a:gd name="connsiteY31" fmla="*/ 104785 h 1217972"/>
                <a:gd name="connsiteX32" fmla="*/ 1572032 w 1791907"/>
                <a:gd name="connsiteY32" fmla="*/ 70495 h 1217972"/>
                <a:gd name="connsiteX33" fmla="*/ 1339622 w 1791907"/>
                <a:gd name="connsiteY33" fmla="*/ 62875 h 1217972"/>
                <a:gd name="connsiteX34" fmla="*/ 1128167 w 1791907"/>
                <a:gd name="connsiteY34" fmla="*/ 17155 h 1217972"/>
                <a:gd name="connsiteX35" fmla="*/ 918617 w 1791907"/>
                <a:gd name="connsiteY35" fmla="*/ 10 h 1217972"/>
                <a:gd name="connsiteX36" fmla="*/ 650012 w 1791907"/>
                <a:gd name="connsiteY36" fmla="*/ 19060 h 1217972"/>
                <a:gd name="connsiteX37" fmla="*/ 480467 w 1791907"/>
                <a:gd name="connsiteY37" fmla="*/ 55255 h 1217972"/>
                <a:gd name="connsiteX38" fmla="*/ 352832 w 1791907"/>
                <a:gd name="connsiteY38" fmla="*/ 144790 h 1217972"/>
                <a:gd name="connsiteX39" fmla="*/ 301397 w 1791907"/>
                <a:gd name="connsiteY39" fmla="*/ 215275 h 1217972"/>
                <a:gd name="connsiteX40" fmla="*/ 227102 w 1791907"/>
                <a:gd name="connsiteY40" fmla="*/ 278140 h 1217972"/>
                <a:gd name="connsiteX41" fmla="*/ 160427 w 1791907"/>
                <a:gd name="connsiteY41" fmla="*/ 331480 h 1217972"/>
                <a:gd name="connsiteX42" fmla="*/ 82322 w 1791907"/>
                <a:gd name="connsiteY42" fmla="*/ 485785 h 1217972"/>
                <a:gd name="connsiteX43" fmla="*/ 17552 w 1791907"/>
                <a:gd name="connsiteY43" fmla="*/ 674380 h 1217972"/>
                <a:gd name="connsiteX44" fmla="*/ 2312 w 1791907"/>
                <a:gd name="connsiteY44" fmla="*/ 735340 h 1217972"/>
                <a:gd name="connsiteX45" fmla="*/ 57557 w 1791907"/>
                <a:gd name="connsiteY45" fmla="*/ 678190 h 1217972"/>
                <a:gd name="connsiteX46" fmla="*/ 55652 w 1791907"/>
                <a:gd name="connsiteY46" fmla="*/ 910600 h 1217972"/>
                <a:gd name="connsiteX47" fmla="*/ 68987 w 1791907"/>
                <a:gd name="connsiteY47" fmla="*/ 988705 h 1217972"/>
                <a:gd name="connsiteX48" fmla="*/ 97562 w 1791907"/>
                <a:gd name="connsiteY48" fmla="*/ 891550 h 1217972"/>
                <a:gd name="connsiteX49" fmla="*/ 183287 w 1791907"/>
                <a:gd name="connsiteY49" fmla="*/ 990610 h 1217972"/>
                <a:gd name="connsiteX50" fmla="*/ 175667 w 1791907"/>
                <a:gd name="connsiteY50" fmla="*/ 866785 h 1217972"/>
                <a:gd name="connsiteX51" fmla="*/ 187097 w 1791907"/>
                <a:gd name="connsiteY51" fmla="*/ 725815 h 1217972"/>
                <a:gd name="connsiteX52" fmla="*/ 248057 w 1791907"/>
                <a:gd name="connsiteY52" fmla="*/ 889645 h 1217972"/>
                <a:gd name="connsiteX53" fmla="*/ 227102 w 1791907"/>
                <a:gd name="connsiteY53" fmla="*/ 668665 h 1217972"/>
                <a:gd name="connsiteX54" fmla="*/ 278537 w 1791907"/>
                <a:gd name="connsiteY54" fmla="*/ 495310 h 1217972"/>
                <a:gd name="connsiteX55" fmla="*/ 331877 w 1791907"/>
                <a:gd name="connsiteY55" fmla="*/ 483880 h 1217972"/>
                <a:gd name="connsiteX56" fmla="*/ 419507 w 1791907"/>
                <a:gd name="connsiteY56" fmla="*/ 579130 h 1217972"/>
                <a:gd name="connsiteX0" fmla="*/ 419507 w 1791907"/>
                <a:gd name="connsiteY0" fmla="*/ 579130 h 1217972"/>
                <a:gd name="connsiteX1" fmla="*/ 482372 w 1791907"/>
                <a:gd name="connsiteY1" fmla="*/ 516265 h 1217972"/>
                <a:gd name="connsiteX2" fmla="*/ 566192 w 1791907"/>
                <a:gd name="connsiteY2" fmla="*/ 476260 h 1217972"/>
                <a:gd name="connsiteX3" fmla="*/ 629057 w 1791907"/>
                <a:gd name="connsiteY3" fmla="*/ 577225 h 1217972"/>
                <a:gd name="connsiteX4" fmla="*/ 669062 w 1791907"/>
                <a:gd name="connsiteY4" fmla="*/ 762010 h 1217972"/>
                <a:gd name="connsiteX5" fmla="*/ 672872 w 1791907"/>
                <a:gd name="connsiteY5" fmla="*/ 914410 h 1217972"/>
                <a:gd name="connsiteX6" fmla="*/ 750977 w 1791907"/>
                <a:gd name="connsiteY6" fmla="*/ 718195 h 1217972"/>
                <a:gd name="connsiteX7" fmla="*/ 777647 w 1791907"/>
                <a:gd name="connsiteY7" fmla="*/ 582940 h 1217972"/>
                <a:gd name="connsiteX8" fmla="*/ 1040537 w 1791907"/>
                <a:gd name="connsiteY8" fmla="*/ 870595 h 1217972"/>
                <a:gd name="connsiteX9" fmla="*/ 1091972 w 1791907"/>
                <a:gd name="connsiteY9" fmla="*/ 891550 h 1217972"/>
                <a:gd name="connsiteX10" fmla="*/ 992912 w 1791907"/>
                <a:gd name="connsiteY10" fmla="*/ 723910 h 1217972"/>
                <a:gd name="connsiteX11" fmla="*/ 1194842 w 1791907"/>
                <a:gd name="connsiteY11" fmla="*/ 971560 h 1217972"/>
                <a:gd name="connsiteX12" fmla="*/ 1170077 w 1791907"/>
                <a:gd name="connsiteY12" fmla="*/ 849640 h 1217972"/>
                <a:gd name="connsiteX13" fmla="*/ 1295807 w 1791907"/>
                <a:gd name="connsiteY13" fmla="*/ 958225 h 1217972"/>
                <a:gd name="connsiteX14" fmla="*/ 1341527 w 1791907"/>
                <a:gd name="connsiteY14" fmla="*/ 1122055 h 1217972"/>
                <a:gd name="connsiteX15" fmla="*/ 1364387 w 1791907"/>
                <a:gd name="connsiteY15" fmla="*/ 996325 h 1217972"/>
                <a:gd name="connsiteX16" fmla="*/ 1396242 w 1791907"/>
                <a:gd name="connsiteY16" fmla="*/ 1216108 h 1217972"/>
                <a:gd name="connsiteX17" fmla="*/ 1457887 w 1791907"/>
                <a:gd name="connsiteY17" fmla="*/ 1098331 h 1217972"/>
                <a:gd name="connsiteX18" fmla="*/ 1542572 w 1791907"/>
                <a:gd name="connsiteY18" fmla="*/ 1031635 h 1217972"/>
                <a:gd name="connsiteX19" fmla="*/ 1612723 w 1791907"/>
                <a:gd name="connsiteY19" fmla="*/ 1026628 h 1217972"/>
                <a:gd name="connsiteX20" fmla="*/ 1658267 w 1791907"/>
                <a:gd name="connsiteY20" fmla="*/ 1063688 h 1217972"/>
                <a:gd name="connsiteX21" fmla="*/ 1671424 w 1791907"/>
                <a:gd name="connsiteY21" fmla="*/ 904885 h 1217972"/>
                <a:gd name="connsiteX22" fmla="*/ 1670561 w 1791907"/>
                <a:gd name="connsiteY22" fmla="*/ 824167 h 1217972"/>
                <a:gd name="connsiteX23" fmla="*/ 1741577 w 1791907"/>
                <a:gd name="connsiteY23" fmla="*/ 889645 h 1217972"/>
                <a:gd name="connsiteX24" fmla="*/ 1701572 w 1791907"/>
                <a:gd name="connsiteY24" fmla="*/ 716290 h 1217972"/>
                <a:gd name="connsiteX25" fmla="*/ 1701572 w 1791907"/>
                <a:gd name="connsiteY25" fmla="*/ 615325 h 1217972"/>
                <a:gd name="connsiteX26" fmla="*/ 1781582 w 1791907"/>
                <a:gd name="connsiteY26" fmla="*/ 676285 h 1217972"/>
                <a:gd name="connsiteX27" fmla="*/ 1733957 w 1791907"/>
                <a:gd name="connsiteY27" fmla="*/ 546745 h 1217972"/>
                <a:gd name="connsiteX28" fmla="*/ 1667282 w 1791907"/>
                <a:gd name="connsiteY28" fmla="*/ 396250 h 1217972"/>
                <a:gd name="connsiteX29" fmla="*/ 1497737 w 1791907"/>
                <a:gd name="connsiteY29" fmla="*/ 219085 h 1217972"/>
                <a:gd name="connsiteX30" fmla="*/ 1364387 w 1791907"/>
                <a:gd name="connsiteY30" fmla="*/ 129550 h 1217972"/>
                <a:gd name="connsiteX31" fmla="*/ 1486307 w 1791907"/>
                <a:gd name="connsiteY31" fmla="*/ 104785 h 1217972"/>
                <a:gd name="connsiteX32" fmla="*/ 1572032 w 1791907"/>
                <a:gd name="connsiteY32" fmla="*/ 70495 h 1217972"/>
                <a:gd name="connsiteX33" fmla="*/ 1339622 w 1791907"/>
                <a:gd name="connsiteY33" fmla="*/ 62875 h 1217972"/>
                <a:gd name="connsiteX34" fmla="*/ 1128167 w 1791907"/>
                <a:gd name="connsiteY34" fmla="*/ 17155 h 1217972"/>
                <a:gd name="connsiteX35" fmla="*/ 918617 w 1791907"/>
                <a:gd name="connsiteY35" fmla="*/ 10 h 1217972"/>
                <a:gd name="connsiteX36" fmla="*/ 650012 w 1791907"/>
                <a:gd name="connsiteY36" fmla="*/ 19060 h 1217972"/>
                <a:gd name="connsiteX37" fmla="*/ 480467 w 1791907"/>
                <a:gd name="connsiteY37" fmla="*/ 55255 h 1217972"/>
                <a:gd name="connsiteX38" fmla="*/ 352832 w 1791907"/>
                <a:gd name="connsiteY38" fmla="*/ 144790 h 1217972"/>
                <a:gd name="connsiteX39" fmla="*/ 301397 w 1791907"/>
                <a:gd name="connsiteY39" fmla="*/ 215275 h 1217972"/>
                <a:gd name="connsiteX40" fmla="*/ 227102 w 1791907"/>
                <a:gd name="connsiteY40" fmla="*/ 278140 h 1217972"/>
                <a:gd name="connsiteX41" fmla="*/ 160427 w 1791907"/>
                <a:gd name="connsiteY41" fmla="*/ 331480 h 1217972"/>
                <a:gd name="connsiteX42" fmla="*/ 82322 w 1791907"/>
                <a:gd name="connsiteY42" fmla="*/ 485785 h 1217972"/>
                <a:gd name="connsiteX43" fmla="*/ 17552 w 1791907"/>
                <a:gd name="connsiteY43" fmla="*/ 674380 h 1217972"/>
                <a:gd name="connsiteX44" fmla="*/ 2312 w 1791907"/>
                <a:gd name="connsiteY44" fmla="*/ 735340 h 1217972"/>
                <a:gd name="connsiteX45" fmla="*/ 57557 w 1791907"/>
                <a:gd name="connsiteY45" fmla="*/ 678190 h 1217972"/>
                <a:gd name="connsiteX46" fmla="*/ 55652 w 1791907"/>
                <a:gd name="connsiteY46" fmla="*/ 910600 h 1217972"/>
                <a:gd name="connsiteX47" fmla="*/ 68987 w 1791907"/>
                <a:gd name="connsiteY47" fmla="*/ 988705 h 1217972"/>
                <a:gd name="connsiteX48" fmla="*/ 97562 w 1791907"/>
                <a:gd name="connsiteY48" fmla="*/ 891550 h 1217972"/>
                <a:gd name="connsiteX49" fmla="*/ 183287 w 1791907"/>
                <a:gd name="connsiteY49" fmla="*/ 990610 h 1217972"/>
                <a:gd name="connsiteX50" fmla="*/ 175667 w 1791907"/>
                <a:gd name="connsiteY50" fmla="*/ 866785 h 1217972"/>
                <a:gd name="connsiteX51" fmla="*/ 187097 w 1791907"/>
                <a:gd name="connsiteY51" fmla="*/ 725815 h 1217972"/>
                <a:gd name="connsiteX52" fmla="*/ 248057 w 1791907"/>
                <a:gd name="connsiteY52" fmla="*/ 889645 h 1217972"/>
                <a:gd name="connsiteX53" fmla="*/ 227102 w 1791907"/>
                <a:gd name="connsiteY53" fmla="*/ 668665 h 1217972"/>
                <a:gd name="connsiteX54" fmla="*/ 278537 w 1791907"/>
                <a:gd name="connsiteY54" fmla="*/ 495310 h 1217972"/>
                <a:gd name="connsiteX55" fmla="*/ 331877 w 1791907"/>
                <a:gd name="connsiteY55" fmla="*/ 483880 h 1217972"/>
                <a:gd name="connsiteX56" fmla="*/ 419507 w 1791907"/>
                <a:gd name="connsiteY56" fmla="*/ 579130 h 1217972"/>
                <a:gd name="connsiteX0" fmla="*/ 419507 w 1791907"/>
                <a:gd name="connsiteY0" fmla="*/ 579130 h 1217972"/>
                <a:gd name="connsiteX1" fmla="*/ 482372 w 1791907"/>
                <a:gd name="connsiteY1" fmla="*/ 516265 h 1217972"/>
                <a:gd name="connsiteX2" fmla="*/ 566192 w 1791907"/>
                <a:gd name="connsiteY2" fmla="*/ 476260 h 1217972"/>
                <a:gd name="connsiteX3" fmla="*/ 629057 w 1791907"/>
                <a:gd name="connsiteY3" fmla="*/ 577225 h 1217972"/>
                <a:gd name="connsiteX4" fmla="*/ 669062 w 1791907"/>
                <a:gd name="connsiteY4" fmla="*/ 762010 h 1217972"/>
                <a:gd name="connsiteX5" fmla="*/ 672872 w 1791907"/>
                <a:gd name="connsiteY5" fmla="*/ 914410 h 1217972"/>
                <a:gd name="connsiteX6" fmla="*/ 750977 w 1791907"/>
                <a:gd name="connsiteY6" fmla="*/ 718195 h 1217972"/>
                <a:gd name="connsiteX7" fmla="*/ 777647 w 1791907"/>
                <a:gd name="connsiteY7" fmla="*/ 582940 h 1217972"/>
                <a:gd name="connsiteX8" fmla="*/ 1040537 w 1791907"/>
                <a:gd name="connsiteY8" fmla="*/ 870595 h 1217972"/>
                <a:gd name="connsiteX9" fmla="*/ 1091972 w 1791907"/>
                <a:gd name="connsiteY9" fmla="*/ 891550 h 1217972"/>
                <a:gd name="connsiteX10" fmla="*/ 992912 w 1791907"/>
                <a:gd name="connsiteY10" fmla="*/ 723910 h 1217972"/>
                <a:gd name="connsiteX11" fmla="*/ 1194842 w 1791907"/>
                <a:gd name="connsiteY11" fmla="*/ 971560 h 1217972"/>
                <a:gd name="connsiteX12" fmla="*/ 1170077 w 1791907"/>
                <a:gd name="connsiteY12" fmla="*/ 849640 h 1217972"/>
                <a:gd name="connsiteX13" fmla="*/ 1295807 w 1791907"/>
                <a:gd name="connsiteY13" fmla="*/ 958225 h 1217972"/>
                <a:gd name="connsiteX14" fmla="*/ 1341527 w 1791907"/>
                <a:gd name="connsiteY14" fmla="*/ 1122055 h 1217972"/>
                <a:gd name="connsiteX15" fmla="*/ 1364387 w 1791907"/>
                <a:gd name="connsiteY15" fmla="*/ 996325 h 1217972"/>
                <a:gd name="connsiteX16" fmla="*/ 1396242 w 1791907"/>
                <a:gd name="connsiteY16" fmla="*/ 1216108 h 1217972"/>
                <a:gd name="connsiteX17" fmla="*/ 1457887 w 1791907"/>
                <a:gd name="connsiteY17" fmla="*/ 1098331 h 1217972"/>
                <a:gd name="connsiteX18" fmla="*/ 1542572 w 1791907"/>
                <a:gd name="connsiteY18" fmla="*/ 1031635 h 1217972"/>
                <a:gd name="connsiteX19" fmla="*/ 1612723 w 1791907"/>
                <a:gd name="connsiteY19" fmla="*/ 1026628 h 1217972"/>
                <a:gd name="connsiteX20" fmla="*/ 1663804 w 1791907"/>
                <a:gd name="connsiteY20" fmla="*/ 1091377 h 1217972"/>
                <a:gd name="connsiteX21" fmla="*/ 1671424 w 1791907"/>
                <a:gd name="connsiteY21" fmla="*/ 904885 h 1217972"/>
                <a:gd name="connsiteX22" fmla="*/ 1670561 w 1791907"/>
                <a:gd name="connsiteY22" fmla="*/ 824167 h 1217972"/>
                <a:gd name="connsiteX23" fmla="*/ 1741577 w 1791907"/>
                <a:gd name="connsiteY23" fmla="*/ 889645 h 1217972"/>
                <a:gd name="connsiteX24" fmla="*/ 1701572 w 1791907"/>
                <a:gd name="connsiteY24" fmla="*/ 716290 h 1217972"/>
                <a:gd name="connsiteX25" fmla="*/ 1701572 w 1791907"/>
                <a:gd name="connsiteY25" fmla="*/ 615325 h 1217972"/>
                <a:gd name="connsiteX26" fmla="*/ 1781582 w 1791907"/>
                <a:gd name="connsiteY26" fmla="*/ 676285 h 1217972"/>
                <a:gd name="connsiteX27" fmla="*/ 1733957 w 1791907"/>
                <a:gd name="connsiteY27" fmla="*/ 546745 h 1217972"/>
                <a:gd name="connsiteX28" fmla="*/ 1667282 w 1791907"/>
                <a:gd name="connsiteY28" fmla="*/ 396250 h 1217972"/>
                <a:gd name="connsiteX29" fmla="*/ 1497737 w 1791907"/>
                <a:gd name="connsiteY29" fmla="*/ 219085 h 1217972"/>
                <a:gd name="connsiteX30" fmla="*/ 1364387 w 1791907"/>
                <a:gd name="connsiteY30" fmla="*/ 129550 h 1217972"/>
                <a:gd name="connsiteX31" fmla="*/ 1486307 w 1791907"/>
                <a:gd name="connsiteY31" fmla="*/ 104785 h 1217972"/>
                <a:gd name="connsiteX32" fmla="*/ 1572032 w 1791907"/>
                <a:gd name="connsiteY32" fmla="*/ 70495 h 1217972"/>
                <a:gd name="connsiteX33" fmla="*/ 1339622 w 1791907"/>
                <a:gd name="connsiteY33" fmla="*/ 62875 h 1217972"/>
                <a:gd name="connsiteX34" fmla="*/ 1128167 w 1791907"/>
                <a:gd name="connsiteY34" fmla="*/ 17155 h 1217972"/>
                <a:gd name="connsiteX35" fmla="*/ 918617 w 1791907"/>
                <a:gd name="connsiteY35" fmla="*/ 10 h 1217972"/>
                <a:gd name="connsiteX36" fmla="*/ 650012 w 1791907"/>
                <a:gd name="connsiteY36" fmla="*/ 19060 h 1217972"/>
                <a:gd name="connsiteX37" fmla="*/ 480467 w 1791907"/>
                <a:gd name="connsiteY37" fmla="*/ 55255 h 1217972"/>
                <a:gd name="connsiteX38" fmla="*/ 352832 w 1791907"/>
                <a:gd name="connsiteY38" fmla="*/ 144790 h 1217972"/>
                <a:gd name="connsiteX39" fmla="*/ 301397 w 1791907"/>
                <a:gd name="connsiteY39" fmla="*/ 215275 h 1217972"/>
                <a:gd name="connsiteX40" fmla="*/ 227102 w 1791907"/>
                <a:gd name="connsiteY40" fmla="*/ 278140 h 1217972"/>
                <a:gd name="connsiteX41" fmla="*/ 160427 w 1791907"/>
                <a:gd name="connsiteY41" fmla="*/ 331480 h 1217972"/>
                <a:gd name="connsiteX42" fmla="*/ 82322 w 1791907"/>
                <a:gd name="connsiteY42" fmla="*/ 485785 h 1217972"/>
                <a:gd name="connsiteX43" fmla="*/ 17552 w 1791907"/>
                <a:gd name="connsiteY43" fmla="*/ 674380 h 1217972"/>
                <a:gd name="connsiteX44" fmla="*/ 2312 w 1791907"/>
                <a:gd name="connsiteY44" fmla="*/ 735340 h 1217972"/>
                <a:gd name="connsiteX45" fmla="*/ 57557 w 1791907"/>
                <a:gd name="connsiteY45" fmla="*/ 678190 h 1217972"/>
                <a:gd name="connsiteX46" fmla="*/ 55652 w 1791907"/>
                <a:gd name="connsiteY46" fmla="*/ 910600 h 1217972"/>
                <a:gd name="connsiteX47" fmla="*/ 68987 w 1791907"/>
                <a:gd name="connsiteY47" fmla="*/ 988705 h 1217972"/>
                <a:gd name="connsiteX48" fmla="*/ 97562 w 1791907"/>
                <a:gd name="connsiteY48" fmla="*/ 891550 h 1217972"/>
                <a:gd name="connsiteX49" fmla="*/ 183287 w 1791907"/>
                <a:gd name="connsiteY49" fmla="*/ 990610 h 1217972"/>
                <a:gd name="connsiteX50" fmla="*/ 175667 w 1791907"/>
                <a:gd name="connsiteY50" fmla="*/ 866785 h 1217972"/>
                <a:gd name="connsiteX51" fmla="*/ 187097 w 1791907"/>
                <a:gd name="connsiteY51" fmla="*/ 725815 h 1217972"/>
                <a:gd name="connsiteX52" fmla="*/ 248057 w 1791907"/>
                <a:gd name="connsiteY52" fmla="*/ 889645 h 1217972"/>
                <a:gd name="connsiteX53" fmla="*/ 227102 w 1791907"/>
                <a:gd name="connsiteY53" fmla="*/ 668665 h 1217972"/>
                <a:gd name="connsiteX54" fmla="*/ 278537 w 1791907"/>
                <a:gd name="connsiteY54" fmla="*/ 495310 h 1217972"/>
                <a:gd name="connsiteX55" fmla="*/ 331877 w 1791907"/>
                <a:gd name="connsiteY55" fmla="*/ 483880 h 1217972"/>
                <a:gd name="connsiteX56" fmla="*/ 419507 w 1791907"/>
                <a:gd name="connsiteY56" fmla="*/ 579130 h 1217972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12723 w 1791907"/>
                <a:gd name="connsiteY19" fmla="*/ 102662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12723 w 1791907"/>
                <a:gd name="connsiteY19" fmla="*/ 102662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9683 w 1791907"/>
                <a:gd name="connsiteY19" fmla="*/ 1023635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791907" h="1217958">
                  <a:moveTo>
                    <a:pt x="419507" y="579130"/>
                  </a:moveTo>
                  <a:cubicBezTo>
                    <a:pt x="436969" y="555952"/>
                    <a:pt x="457925" y="533410"/>
                    <a:pt x="482372" y="516265"/>
                  </a:cubicBezTo>
                  <a:cubicBezTo>
                    <a:pt x="506820" y="499120"/>
                    <a:pt x="541745" y="466100"/>
                    <a:pt x="566192" y="476260"/>
                  </a:cubicBezTo>
                  <a:cubicBezTo>
                    <a:pt x="590639" y="486420"/>
                    <a:pt x="611912" y="529600"/>
                    <a:pt x="629057" y="577225"/>
                  </a:cubicBezTo>
                  <a:cubicBezTo>
                    <a:pt x="646202" y="624850"/>
                    <a:pt x="661759" y="700097"/>
                    <a:pt x="669062" y="762010"/>
                  </a:cubicBezTo>
                  <a:cubicBezTo>
                    <a:pt x="676365" y="823923"/>
                    <a:pt x="659220" y="921712"/>
                    <a:pt x="672872" y="914410"/>
                  </a:cubicBezTo>
                  <a:cubicBezTo>
                    <a:pt x="686524" y="907108"/>
                    <a:pt x="744945" y="781060"/>
                    <a:pt x="750977" y="718195"/>
                  </a:cubicBezTo>
                  <a:cubicBezTo>
                    <a:pt x="757009" y="655330"/>
                    <a:pt x="750342" y="551825"/>
                    <a:pt x="777647" y="582940"/>
                  </a:cubicBezTo>
                  <a:cubicBezTo>
                    <a:pt x="804952" y="614055"/>
                    <a:pt x="988150" y="819160"/>
                    <a:pt x="1040537" y="870595"/>
                  </a:cubicBezTo>
                  <a:cubicBezTo>
                    <a:pt x="1092925" y="922030"/>
                    <a:pt x="1099909" y="915997"/>
                    <a:pt x="1091972" y="891550"/>
                  </a:cubicBezTo>
                  <a:cubicBezTo>
                    <a:pt x="1084035" y="867103"/>
                    <a:pt x="975767" y="710575"/>
                    <a:pt x="992912" y="723910"/>
                  </a:cubicBezTo>
                  <a:cubicBezTo>
                    <a:pt x="1010057" y="737245"/>
                    <a:pt x="1165315" y="950605"/>
                    <a:pt x="1194842" y="971560"/>
                  </a:cubicBezTo>
                  <a:cubicBezTo>
                    <a:pt x="1224370" y="992515"/>
                    <a:pt x="1153249" y="851863"/>
                    <a:pt x="1170077" y="849640"/>
                  </a:cubicBezTo>
                  <a:cubicBezTo>
                    <a:pt x="1186905" y="847417"/>
                    <a:pt x="1267232" y="912822"/>
                    <a:pt x="1295807" y="958225"/>
                  </a:cubicBezTo>
                  <a:cubicBezTo>
                    <a:pt x="1324382" y="1003628"/>
                    <a:pt x="1330097" y="1115705"/>
                    <a:pt x="1341527" y="1122055"/>
                  </a:cubicBezTo>
                  <a:cubicBezTo>
                    <a:pt x="1352957" y="1128405"/>
                    <a:pt x="1355268" y="980650"/>
                    <a:pt x="1364387" y="996325"/>
                  </a:cubicBezTo>
                  <a:cubicBezTo>
                    <a:pt x="1373506" y="1012001"/>
                    <a:pt x="1380659" y="1199107"/>
                    <a:pt x="1396242" y="1216108"/>
                  </a:cubicBezTo>
                  <a:cubicBezTo>
                    <a:pt x="1411825" y="1233109"/>
                    <a:pt x="1435806" y="1128153"/>
                    <a:pt x="1457887" y="1098331"/>
                  </a:cubicBezTo>
                  <a:cubicBezTo>
                    <a:pt x="1479968" y="1068509"/>
                    <a:pt x="1504441" y="1047627"/>
                    <a:pt x="1528727" y="1037173"/>
                  </a:cubicBezTo>
                  <a:cubicBezTo>
                    <a:pt x="1553013" y="1026719"/>
                    <a:pt x="1553404" y="1018268"/>
                    <a:pt x="1603606" y="1035608"/>
                  </a:cubicBezTo>
                  <a:cubicBezTo>
                    <a:pt x="1653808" y="1052948"/>
                    <a:pt x="1652501" y="1113164"/>
                    <a:pt x="1663804" y="1091377"/>
                  </a:cubicBezTo>
                  <a:cubicBezTo>
                    <a:pt x="1675107" y="1069590"/>
                    <a:pt x="1670298" y="949420"/>
                    <a:pt x="1671424" y="904885"/>
                  </a:cubicBezTo>
                  <a:cubicBezTo>
                    <a:pt x="1672550" y="860350"/>
                    <a:pt x="1658869" y="826707"/>
                    <a:pt x="1670561" y="824167"/>
                  </a:cubicBezTo>
                  <a:cubicBezTo>
                    <a:pt x="1682253" y="821627"/>
                    <a:pt x="1736409" y="907624"/>
                    <a:pt x="1741577" y="889645"/>
                  </a:cubicBezTo>
                  <a:cubicBezTo>
                    <a:pt x="1746745" y="871666"/>
                    <a:pt x="1708240" y="762010"/>
                    <a:pt x="1701572" y="716290"/>
                  </a:cubicBezTo>
                  <a:cubicBezTo>
                    <a:pt x="1694905" y="670570"/>
                    <a:pt x="1688237" y="621992"/>
                    <a:pt x="1701572" y="615325"/>
                  </a:cubicBezTo>
                  <a:cubicBezTo>
                    <a:pt x="1714907" y="608658"/>
                    <a:pt x="1825715" y="744865"/>
                    <a:pt x="1781582" y="676285"/>
                  </a:cubicBezTo>
                  <a:cubicBezTo>
                    <a:pt x="1737449" y="607705"/>
                    <a:pt x="1753007" y="593418"/>
                    <a:pt x="1733957" y="546745"/>
                  </a:cubicBezTo>
                  <a:cubicBezTo>
                    <a:pt x="1714907" y="500073"/>
                    <a:pt x="1706652" y="450860"/>
                    <a:pt x="1667282" y="396250"/>
                  </a:cubicBezTo>
                  <a:cubicBezTo>
                    <a:pt x="1627912" y="341640"/>
                    <a:pt x="1548219" y="263535"/>
                    <a:pt x="1497737" y="219085"/>
                  </a:cubicBezTo>
                  <a:cubicBezTo>
                    <a:pt x="1447255" y="174635"/>
                    <a:pt x="1366292" y="148600"/>
                    <a:pt x="1364387" y="129550"/>
                  </a:cubicBezTo>
                  <a:cubicBezTo>
                    <a:pt x="1362482" y="110500"/>
                    <a:pt x="1451700" y="114627"/>
                    <a:pt x="1486307" y="104785"/>
                  </a:cubicBezTo>
                  <a:cubicBezTo>
                    <a:pt x="1520914" y="94943"/>
                    <a:pt x="1596479" y="77480"/>
                    <a:pt x="1572032" y="70495"/>
                  </a:cubicBezTo>
                  <a:cubicBezTo>
                    <a:pt x="1547585" y="63510"/>
                    <a:pt x="1413599" y="71765"/>
                    <a:pt x="1339622" y="62875"/>
                  </a:cubicBezTo>
                  <a:cubicBezTo>
                    <a:pt x="1265645" y="53985"/>
                    <a:pt x="1198335" y="27632"/>
                    <a:pt x="1128167" y="17155"/>
                  </a:cubicBezTo>
                  <a:cubicBezTo>
                    <a:pt x="1058000" y="6677"/>
                    <a:pt x="998310" y="-308"/>
                    <a:pt x="918617" y="10"/>
                  </a:cubicBezTo>
                  <a:cubicBezTo>
                    <a:pt x="838925" y="327"/>
                    <a:pt x="723037" y="9853"/>
                    <a:pt x="650012" y="19060"/>
                  </a:cubicBezTo>
                  <a:cubicBezTo>
                    <a:pt x="576987" y="28267"/>
                    <a:pt x="529997" y="34300"/>
                    <a:pt x="480467" y="55255"/>
                  </a:cubicBezTo>
                  <a:cubicBezTo>
                    <a:pt x="430937" y="76210"/>
                    <a:pt x="382677" y="118120"/>
                    <a:pt x="352832" y="144790"/>
                  </a:cubicBezTo>
                  <a:cubicBezTo>
                    <a:pt x="322987" y="171460"/>
                    <a:pt x="322352" y="193050"/>
                    <a:pt x="301397" y="215275"/>
                  </a:cubicBezTo>
                  <a:cubicBezTo>
                    <a:pt x="280442" y="237500"/>
                    <a:pt x="250597" y="258773"/>
                    <a:pt x="227102" y="278140"/>
                  </a:cubicBezTo>
                  <a:cubicBezTo>
                    <a:pt x="203607" y="297507"/>
                    <a:pt x="184557" y="296872"/>
                    <a:pt x="160427" y="331480"/>
                  </a:cubicBezTo>
                  <a:cubicBezTo>
                    <a:pt x="136297" y="366088"/>
                    <a:pt x="106134" y="428635"/>
                    <a:pt x="82322" y="485785"/>
                  </a:cubicBezTo>
                  <a:cubicBezTo>
                    <a:pt x="58510" y="542935"/>
                    <a:pt x="30887" y="632788"/>
                    <a:pt x="17552" y="674380"/>
                  </a:cubicBezTo>
                  <a:cubicBezTo>
                    <a:pt x="4217" y="715972"/>
                    <a:pt x="-4355" y="734705"/>
                    <a:pt x="2312" y="735340"/>
                  </a:cubicBezTo>
                  <a:cubicBezTo>
                    <a:pt x="8979" y="735975"/>
                    <a:pt x="48667" y="648980"/>
                    <a:pt x="57557" y="678190"/>
                  </a:cubicBezTo>
                  <a:cubicBezTo>
                    <a:pt x="66447" y="707400"/>
                    <a:pt x="53747" y="858848"/>
                    <a:pt x="55652" y="910600"/>
                  </a:cubicBezTo>
                  <a:cubicBezTo>
                    <a:pt x="57557" y="962352"/>
                    <a:pt x="62002" y="991880"/>
                    <a:pt x="68987" y="988705"/>
                  </a:cubicBezTo>
                  <a:cubicBezTo>
                    <a:pt x="75972" y="985530"/>
                    <a:pt x="78512" y="891232"/>
                    <a:pt x="97562" y="891550"/>
                  </a:cubicBezTo>
                  <a:cubicBezTo>
                    <a:pt x="116612" y="891868"/>
                    <a:pt x="170269" y="994738"/>
                    <a:pt x="183287" y="990610"/>
                  </a:cubicBezTo>
                  <a:cubicBezTo>
                    <a:pt x="196304" y="986483"/>
                    <a:pt x="175032" y="910917"/>
                    <a:pt x="175667" y="866785"/>
                  </a:cubicBezTo>
                  <a:cubicBezTo>
                    <a:pt x="176302" y="822653"/>
                    <a:pt x="175032" y="722005"/>
                    <a:pt x="187097" y="725815"/>
                  </a:cubicBezTo>
                  <a:cubicBezTo>
                    <a:pt x="199162" y="729625"/>
                    <a:pt x="241390" y="899170"/>
                    <a:pt x="248057" y="889645"/>
                  </a:cubicBezTo>
                  <a:cubicBezTo>
                    <a:pt x="254724" y="880120"/>
                    <a:pt x="222022" y="734388"/>
                    <a:pt x="227102" y="668665"/>
                  </a:cubicBezTo>
                  <a:cubicBezTo>
                    <a:pt x="232182" y="602942"/>
                    <a:pt x="262027" y="521980"/>
                    <a:pt x="278537" y="495310"/>
                  </a:cubicBezTo>
                  <a:cubicBezTo>
                    <a:pt x="295047" y="468640"/>
                    <a:pt x="308382" y="469910"/>
                    <a:pt x="331877" y="483880"/>
                  </a:cubicBezTo>
                  <a:cubicBezTo>
                    <a:pt x="355372" y="497850"/>
                    <a:pt x="402045" y="602308"/>
                    <a:pt x="419507" y="579130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  <a:effectLst/>
            <a:scene3d>
              <a:camera prst="orthographicFront">
                <a:rot lat="0" lon="0" rev="0"/>
              </a:camera>
              <a:lightRig rig="harsh" dir="t"/>
            </a:scene3d>
            <a:sp3d prstMaterial="softEdge">
              <a:bevelT w="1714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29" name="Oval 28">
              <a:extLst>
                <a:ext uri="{FF2B5EF4-FFF2-40B4-BE49-F238E27FC236}">
                  <a16:creationId xmlns:a16="http://schemas.microsoft.com/office/drawing/2014/main" id="{869A72AE-DFCD-4F3A-B871-FB4C051431A9}"/>
                </a:ext>
              </a:extLst>
            </p:cNvPr>
            <p:cNvSpPr/>
            <p:nvPr/>
          </p:nvSpPr>
          <p:spPr>
            <a:xfrm>
              <a:off x="5536155" y="2556320"/>
              <a:ext cx="152057" cy="166441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mc:AlternateContent xmlns:mc="http://schemas.openxmlformats.org/markup-compatibility/2006" xmlns:p14="http://schemas.microsoft.com/office/powerpoint/2010/main">
          <mc:Choice Requires="p14">
            <p:contentPart p14:bwMode="auto" r:id="rId9">
              <p14:nvContentPartPr>
                <p14:cNvPr id="31" name="Ink 30">
                  <a:extLst>
                    <a:ext uri="{FF2B5EF4-FFF2-40B4-BE49-F238E27FC236}">
                      <a16:creationId xmlns:a16="http://schemas.microsoft.com/office/drawing/2014/main" id="{A0C43635-DC1D-4CFC-9E95-F4CCA1DEBB97}"/>
                    </a:ext>
                  </a:extLst>
                </p14:cNvPr>
                <p14:cNvContentPartPr/>
                <p14:nvPr/>
              </p14:nvContentPartPr>
              <p14:xfrm>
                <a:off x="5800799" y="2815191"/>
                <a:ext cx="28440" cy="42480"/>
              </p14:xfrm>
            </p:contentPart>
          </mc:Choice>
          <mc:Fallback xmlns="">
            <p:pic>
              <p:nvPicPr>
                <p:cNvPr id="31" name="Ink 30">
                  <a:extLst>
                    <a:ext uri="{FF2B5EF4-FFF2-40B4-BE49-F238E27FC236}">
                      <a16:creationId xmlns:a16="http://schemas.microsoft.com/office/drawing/2014/main" id="{A0C43635-DC1D-4CFC-9E95-F4CCA1DEBB97}"/>
                    </a:ext>
                  </a:extLst>
                </p:cNvPr>
                <p:cNvPicPr/>
                <p:nvPr/>
              </p:nvPicPr>
              <p:blipFill>
                <a:blip r:embed="rId10"/>
                <a:stretch>
                  <a:fillRect/>
                </a:stretch>
              </p:blipFill>
              <p:spPr>
                <a:xfrm>
                  <a:off x="5787126" y="2801748"/>
                  <a:ext cx="55239" cy="68828"/>
                </a:xfrm>
                <a:prstGeom prst="rect">
                  <a:avLst/>
                </a:prstGeom>
              </p:spPr>
            </p:pic>
          </mc:Fallback>
        </mc:AlternateContent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6EC9809D-F1BF-4FA0-BDF0-94F2C45D8AA3}"/>
                </a:ext>
              </a:extLst>
            </p:cNvPr>
            <p:cNvSpPr/>
            <p:nvPr/>
          </p:nvSpPr>
          <p:spPr>
            <a:xfrm flipV="1">
              <a:off x="5699340" y="2928560"/>
              <a:ext cx="270816" cy="45008"/>
            </a:xfrm>
            <a:custGeom>
              <a:avLst/>
              <a:gdLst>
                <a:gd name="connsiteX0" fmla="*/ 1317 w 270514"/>
                <a:gd name="connsiteY0" fmla="*/ 588 h 50216"/>
                <a:gd name="connsiteX1" fmla="*/ 119427 w 270514"/>
                <a:gd name="connsiteY1" fmla="*/ 21543 h 50216"/>
                <a:gd name="connsiteX2" fmla="*/ 268017 w 270514"/>
                <a:gd name="connsiteY2" fmla="*/ 588 h 50216"/>
                <a:gd name="connsiteX3" fmla="*/ 197532 w 270514"/>
                <a:gd name="connsiteY3" fmla="*/ 50118 h 50216"/>
                <a:gd name="connsiteX4" fmla="*/ 1317 w 270514"/>
                <a:gd name="connsiteY4" fmla="*/ 588 h 50216"/>
                <a:gd name="connsiteX0" fmla="*/ 16 w 267774"/>
                <a:gd name="connsiteY0" fmla="*/ 588 h 46413"/>
                <a:gd name="connsiteX1" fmla="*/ 118126 w 267774"/>
                <a:gd name="connsiteY1" fmla="*/ 21543 h 46413"/>
                <a:gd name="connsiteX2" fmla="*/ 266716 w 267774"/>
                <a:gd name="connsiteY2" fmla="*/ 588 h 46413"/>
                <a:gd name="connsiteX3" fmla="*/ 125746 w 267774"/>
                <a:gd name="connsiteY3" fmla="*/ 46308 h 46413"/>
                <a:gd name="connsiteX4" fmla="*/ 16 w 267774"/>
                <a:gd name="connsiteY4" fmla="*/ 588 h 46413"/>
                <a:gd name="connsiteX0" fmla="*/ 27 w 267654"/>
                <a:gd name="connsiteY0" fmla="*/ 588 h 40710"/>
                <a:gd name="connsiteX1" fmla="*/ 118137 w 267654"/>
                <a:gd name="connsiteY1" fmla="*/ 21543 h 40710"/>
                <a:gd name="connsiteX2" fmla="*/ 266727 w 267654"/>
                <a:gd name="connsiteY2" fmla="*/ 588 h 40710"/>
                <a:gd name="connsiteX3" fmla="*/ 108612 w 267654"/>
                <a:gd name="connsiteY3" fmla="*/ 40593 h 40710"/>
                <a:gd name="connsiteX4" fmla="*/ 27 w 267654"/>
                <a:gd name="connsiteY4" fmla="*/ 588 h 40710"/>
                <a:gd name="connsiteX0" fmla="*/ 27 w 268854"/>
                <a:gd name="connsiteY0" fmla="*/ 588 h 40710"/>
                <a:gd name="connsiteX1" fmla="*/ 118137 w 268854"/>
                <a:gd name="connsiteY1" fmla="*/ 21543 h 40710"/>
                <a:gd name="connsiteX2" fmla="*/ 266727 w 268854"/>
                <a:gd name="connsiteY2" fmla="*/ 588 h 40710"/>
                <a:gd name="connsiteX3" fmla="*/ 108612 w 268854"/>
                <a:gd name="connsiteY3" fmla="*/ 40593 h 40710"/>
                <a:gd name="connsiteX4" fmla="*/ 27 w 268854"/>
                <a:gd name="connsiteY4" fmla="*/ 588 h 40710"/>
                <a:gd name="connsiteX0" fmla="*/ 27 w 268854"/>
                <a:gd name="connsiteY0" fmla="*/ 4202 h 44379"/>
                <a:gd name="connsiteX1" fmla="*/ 118137 w 268854"/>
                <a:gd name="connsiteY1" fmla="*/ 25157 h 44379"/>
                <a:gd name="connsiteX2" fmla="*/ 266727 w 268854"/>
                <a:gd name="connsiteY2" fmla="*/ 4202 h 44379"/>
                <a:gd name="connsiteX3" fmla="*/ 108612 w 268854"/>
                <a:gd name="connsiteY3" fmla="*/ 44207 h 44379"/>
                <a:gd name="connsiteX4" fmla="*/ 27 w 268854"/>
                <a:gd name="connsiteY4" fmla="*/ 4202 h 44379"/>
                <a:gd name="connsiteX0" fmla="*/ 27 w 268854"/>
                <a:gd name="connsiteY0" fmla="*/ 4202 h 44379"/>
                <a:gd name="connsiteX1" fmla="*/ 118137 w 268854"/>
                <a:gd name="connsiteY1" fmla="*/ 25157 h 44379"/>
                <a:gd name="connsiteX2" fmla="*/ 266727 w 268854"/>
                <a:gd name="connsiteY2" fmla="*/ 4202 h 44379"/>
                <a:gd name="connsiteX3" fmla="*/ 108612 w 268854"/>
                <a:gd name="connsiteY3" fmla="*/ 44207 h 44379"/>
                <a:gd name="connsiteX4" fmla="*/ 27 w 268854"/>
                <a:gd name="connsiteY4" fmla="*/ 4202 h 44379"/>
                <a:gd name="connsiteX0" fmla="*/ 5 w 269037"/>
                <a:gd name="connsiteY0" fmla="*/ 589 h 40711"/>
                <a:gd name="connsiteX1" fmla="*/ 118115 w 269037"/>
                <a:gd name="connsiteY1" fmla="*/ 21544 h 40711"/>
                <a:gd name="connsiteX2" fmla="*/ 266705 w 269037"/>
                <a:gd name="connsiteY2" fmla="*/ 589 h 40711"/>
                <a:gd name="connsiteX3" fmla="*/ 121925 w 269037"/>
                <a:gd name="connsiteY3" fmla="*/ 40594 h 40711"/>
                <a:gd name="connsiteX4" fmla="*/ 5 w 269037"/>
                <a:gd name="connsiteY4" fmla="*/ 589 h 40711"/>
                <a:gd name="connsiteX0" fmla="*/ 9 w 268891"/>
                <a:gd name="connsiteY0" fmla="*/ 589 h 38811"/>
                <a:gd name="connsiteX1" fmla="*/ 118119 w 268891"/>
                <a:gd name="connsiteY1" fmla="*/ 21544 h 38811"/>
                <a:gd name="connsiteX2" fmla="*/ 266709 w 268891"/>
                <a:gd name="connsiteY2" fmla="*/ 589 h 38811"/>
                <a:gd name="connsiteX3" fmla="*/ 112404 w 268891"/>
                <a:gd name="connsiteY3" fmla="*/ 38689 h 38811"/>
                <a:gd name="connsiteX4" fmla="*/ 9 w 268891"/>
                <a:gd name="connsiteY4" fmla="*/ 589 h 38811"/>
                <a:gd name="connsiteX0" fmla="*/ 0 w 268882"/>
                <a:gd name="connsiteY0" fmla="*/ 629 h 38852"/>
                <a:gd name="connsiteX1" fmla="*/ 112395 w 268882"/>
                <a:gd name="connsiteY1" fmla="*/ 19679 h 38852"/>
                <a:gd name="connsiteX2" fmla="*/ 266700 w 268882"/>
                <a:gd name="connsiteY2" fmla="*/ 629 h 38852"/>
                <a:gd name="connsiteX3" fmla="*/ 112395 w 268882"/>
                <a:gd name="connsiteY3" fmla="*/ 38729 h 38852"/>
                <a:gd name="connsiteX4" fmla="*/ 0 w 268882"/>
                <a:gd name="connsiteY4" fmla="*/ 629 h 38852"/>
                <a:gd name="connsiteX0" fmla="*/ 0 w 265076"/>
                <a:gd name="connsiteY0" fmla="*/ 246 h 46025"/>
                <a:gd name="connsiteX1" fmla="*/ 108585 w 265076"/>
                <a:gd name="connsiteY1" fmla="*/ 26916 h 46025"/>
                <a:gd name="connsiteX2" fmla="*/ 262890 w 265076"/>
                <a:gd name="connsiteY2" fmla="*/ 7866 h 46025"/>
                <a:gd name="connsiteX3" fmla="*/ 108585 w 265076"/>
                <a:gd name="connsiteY3" fmla="*/ 45966 h 46025"/>
                <a:gd name="connsiteX4" fmla="*/ 0 w 265076"/>
                <a:gd name="connsiteY4" fmla="*/ 246 h 46025"/>
                <a:gd name="connsiteX0" fmla="*/ 327 w 265403"/>
                <a:gd name="connsiteY0" fmla="*/ 3203 h 48982"/>
                <a:gd name="connsiteX1" fmla="*/ 108912 w 265403"/>
                <a:gd name="connsiteY1" fmla="*/ 29873 h 48982"/>
                <a:gd name="connsiteX2" fmla="*/ 263217 w 265403"/>
                <a:gd name="connsiteY2" fmla="*/ 10823 h 48982"/>
                <a:gd name="connsiteX3" fmla="*/ 108912 w 265403"/>
                <a:gd name="connsiteY3" fmla="*/ 48923 h 48982"/>
                <a:gd name="connsiteX4" fmla="*/ 327 w 265403"/>
                <a:gd name="connsiteY4" fmla="*/ 3203 h 48982"/>
                <a:gd name="connsiteX0" fmla="*/ 327 w 266558"/>
                <a:gd name="connsiteY0" fmla="*/ 3203 h 48988"/>
                <a:gd name="connsiteX1" fmla="*/ 108912 w 266558"/>
                <a:gd name="connsiteY1" fmla="*/ 29873 h 48988"/>
                <a:gd name="connsiteX2" fmla="*/ 263217 w 266558"/>
                <a:gd name="connsiteY2" fmla="*/ 10823 h 48988"/>
                <a:gd name="connsiteX3" fmla="*/ 108912 w 266558"/>
                <a:gd name="connsiteY3" fmla="*/ 48923 h 48988"/>
                <a:gd name="connsiteX4" fmla="*/ 327 w 266558"/>
                <a:gd name="connsiteY4" fmla="*/ 3203 h 48988"/>
                <a:gd name="connsiteX0" fmla="*/ 327 w 266558"/>
                <a:gd name="connsiteY0" fmla="*/ 3203 h 48988"/>
                <a:gd name="connsiteX1" fmla="*/ 108912 w 266558"/>
                <a:gd name="connsiteY1" fmla="*/ 29873 h 48988"/>
                <a:gd name="connsiteX2" fmla="*/ 263217 w 266558"/>
                <a:gd name="connsiteY2" fmla="*/ 10823 h 48988"/>
                <a:gd name="connsiteX3" fmla="*/ 108912 w 266558"/>
                <a:gd name="connsiteY3" fmla="*/ 48923 h 48988"/>
                <a:gd name="connsiteX4" fmla="*/ 327 w 266558"/>
                <a:gd name="connsiteY4" fmla="*/ 3203 h 48988"/>
                <a:gd name="connsiteX0" fmla="*/ 19 w 266250"/>
                <a:gd name="connsiteY0" fmla="*/ 713 h 46498"/>
                <a:gd name="connsiteX1" fmla="*/ 116224 w 266250"/>
                <a:gd name="connsiteY1" fmla="*/ 17858 h 46498"/>
                <a:gd name="connsiteX2" fmla="*/ 262909 w 266250"/>
                <a:gd name="connsiteY2" fmla="*/ 8333 h 46498"/>
                <a:gd name="connsiteX3" fmla="*/ 108604 w 266250"/>
                <a:gd name="connsiteY3" fmla="*/ 46433 h 46498"/>
                <a:gd name="connsiteX4" fmla="*/ 19 w 266250"/>
                <a:gd name="connsiteY4" fmla="*/ 713 h 46498"/>
                <a:gd name="connsiteX0" fmla="*/ 19 w 262925"/>
                <a:gd name="connsiteY0" fmla="*/ 713 h 46473"/>
                <a:gd name="connsiteX1" fmla="*/ 116224 w 262925"/>
                <a:gd name="connsiteY1" fmla="*/ 17858 h 46473"/>
                <a:gd name="connsiteX2" fmla="*/ 262909 w 262925"/>
                <a:gd name="connsiteY2" fmla="*/ 8333 h 46473"/>
                <a:gd name="connsiteX3" fmla="*/ 108604 w 262925"/>
                <a:gd name="connsiteY3" fmla="*/ 46433 h 46473"/>
                <a:gd name="connsiteX4" fmla="*/ 19 w 262925"/>
                <a:gd name="connsiteY4" fmla="*/ 713 h 46473"/>
                <a:gd name="connsiteX0" fmla="*/ 0 w 262907"/>
                <a:gd name="connsiteY0" fmla="*/ 713 h 46473"/>
                <a:gd name="connsiteX1" fmla="*/ 116205 w 262907"/>
                <a:gd name="connsiteY1" fmla="*/ 17858 h 46473"/>
                <a:gd name="connsiteX2" fmla="*/ 262890 w 262907"/>
                <a:gd name="connsiteY2" fmla="*/ 8333 h 46473"/>
                <a:gd name="connsiteX3" fmla="*/ 116205 w 262907"/>
                <a:gd name="connsiteY3" fmla="*/ 46433 h 46473"/>
                <a:gd name="connsiteX4" fmla="*/ 0 w 262907"/>
                <a:gd name="connsiteY4" fmla="*/ 713 h 46473"/>
                <a:gd name="connsiteX0" fmla="*/ 0 w 266989"/>
                <a:gd name="connsiteY0" fmla="*/ 713 h 46473"/>
                <a:gd name="connsiteX1" fmla="*/ 116205 w 266989"/>
                <a:gd name="connsiteY1" fmla="*/ 17858 h 46473"/>
                <a:gd name="connsiteX2" fmla="*/ 262890 w 266989"/>
                <a:gd name="connsiteY2" fmla="*/ 8333 h 46473"/>
                <a:gd name="connsiteX3" fmla="*/ 116205 w 266989"/>
                <a:gd name="connsiteY3" fmla="*/ 46433 h 46473"/>
                <a:gd name="connsiteX4" fmla="*/ 0 w 266989"/>
                <a:gd name="connsiteY4" fmla="*/ 713 h 46473"/>
                <a:gd name="connsiteX0" fmla="*/ 0 w 270816"/>
                <a:gd name="connsiteY0" fmla="*/ 5001 h 45008"/>
                <a:gd name="connsiteX1" fmla="*/ 120015 w 270816"/>
                <a:gd name="connsiteY1" fmla="*/ 16431 h 45008"/>
                <a:gd name="connsiteX2" fmla="*/ 266700 w 270816"/>
                <a:gd name="connsiteY2" fmla="*/ 6906 h 45008"/>
                <a:gd name="connsiteX3" fmla="*/ 120015 w 270816"/>
                <a:gd name="connsiteY3" fmla="*/ 45006 h 45008"/>
                <a:gd name="connsiteX4" fmla="*/ 0 w 270816"/>
                <a:gd name="connsiteY4" fmla="*/ 5001 h 450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0816" h="45008">
                  <a:moveTo>
                    <a:pt x="0" y="5001"/>
                  </a:moveTo>
                  <a:cubicBezTo>
                    <a:pt x="0" y="239"/>
                    <a:pt x="75565" y="16114"/>
                    <a:pt x="120015" y="16431"/>
                  </a:cubicBezTo>
                  <a:cubicBezTo>
                    <a:pt x="164465" y="16749"/>
                    <a:pt x="295593" y="-13096"/>
                    <a:pt x="266700" y="6906"/>
                  </a:cubicBezTo>
                  <a:cubicBezTo>
                    <a:pt x="268287" y="17383"/>
                    <a:pt x="164465" y="45324"/>
                    <a:pt x="120015" y="45006"/>
                  </a:cubicBezTo>
                  <a:cubicBezTo>
                    <a:pt x="75565" y="44689"/>
                    <a:pt x="0" y="9763"/>
                    <a:pt x="0" y="5001"/>
                  </a:cubicBez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97DC33AE-7976-45E0-9453-BD52CE046CC8}"/>
                </a:ext>
              </a:extLst>
            </p:cNvPr>
            <p:cNvSpPr/>
            <p:nvPr/>
          </p:nvSpPr>
          <p:spPr>
            <a:xfrm>
              <a:off x="6505457" y="2702496"/>
              <a:ext cx="112118" cy="164403"/>
            </a:xfrm>
            <a:custGeom>
              <a:avLst/>
              <a:gdLst>
                <a:gd name="connsiteX0" fmla="*/ 4594 w 97508"/>
                <a:gd name="connsiteY0" fmla="*/ 140638 h 174793"/>
                <a:gd name="connsiteX1" fmla="*/ 4594 w 97508"/>
                <a:gd name="connsiteY1" fmla="*/ 78907 h 174793"/>
                <a:gd name="connsiteX2" fmla="*/ 37389 w 97508"/>
                <a:gd name="connsiteY2" fmla="*/ 7529 h 174793"/>
                <a:gd name="connsiteX3" fmla="*/ 95263 w 97508"/>
                <a:gd name="connsiteY3" fmla="*/ 5600 h 174793"/>
                <a:gd name="connsiteX4" fmla="*/ 81759 w 97508"/>
                <a:gd name="connsiteY4" fmla="*/ 38395 h 174793"/>
                <a:gd name="connsiteX5" fmla="*/ 45106 w 97508"/>
                <a:gd name="connsiteY5" fmla="*/ 65403 h 174793"/>
                <a:gd name="connsiteX6" fmla="*/ 64397 w 97508"/>
                <a:gd name="connsiteY6" fmla="*/ 113631 h 174793"/>
                <a:gd name="connsiteX7" fmla="*/ 45106 w 97508"/>
                <a:gd name="connsiteY7" fmla="*/ 173433 h 174793"/>
                <a:gd name="connsiteX8" fmla="*/ 4594 w 97508"/>
                <a:gd name="connsiteY8" fmla="*/ 140638 h 174793"/>
                <a:gd name="connsiteX0" fmla="*/ 4721 w 97635"/>
                <a:gd name="connsiteY0" fmla="*/ 140638 h 169258"/>
                <a:gd name="connsiteX1" fmla="*/ 4721 w 97635"/>
                <a:gd name="connsiteY1" fmla="*/ 78907 h 169258"/>
                <a:gd name="connsiteX2" fmla="*/ 37516 w 97635"/>
                <a:gd name="connsiteY2" fmla="*/ 7529 h 169258"/>
                <a:gd name="connsiteX3" fmla="*/ 95390 w 97635"/>
                <a:gd name="connsiteY3" fmla="*/ 5600 h 169258"/>
                <a:gd name="connsiteX4" fmla="*/ 81886 w 97635"/>
                <a:gd name="connsiteY4" fmla="*/ 38395 h 169258"/>
                <a:gd name="connsiteX5" fmla="*/ 45233 w 97635"/>
                <a:gd name="connsiteY5" fmla="*/ 65403 h 169258"/>
                <a:gd name="connsiteX6" fmla="*/ 64524 w 97635"/>
                <a:gd name="connsiteY6" fmla="*/ 113631 h 169258"/>
                <a:gd name="connsiteX7" fmla="*/ 47163 w 97635"/>
                <a:gd name="connsiteY7" fmla="*/ 167646 h 169258"/>
                <a:gd name="connsiteX8" fmla="*/ 4721 w 97635"/>
                <a:gd name="connsiteY8" fmla="*/ 140638 h 169258"/>
                <a:gd name="connsiteX0" fmla="*/ 7132 w 100046"/>
                <a:gd name="connsiteY0" fmla="*/ 140638 h 169258"/>
                <a:gd name="connsiteX1" fmla="*/ 7132 w 100046"/>
                <a:gd name="connsiteY1" fmla="*/ 78907 h 169258"/>
                <a:gd name="connsiteX2" fmla="*/ 39927 w 100046"/>
                <a:gd name="connsiteY2" fmla="*/ 7529 h 169258"/>
                <a:gd name="connsiteX3" fmla="*/ 97801 w 100046"/>
                <a:gd name="connsiteY3" fmla="*/ 5600 h 169258"/>
                <a:gd name="connsiteX4" fmla="*/ 84297 w 100046"/>
                <a:gd name="connsiteY4" fmla="*/ 38395 h 169258"/>
                <a:gd name="connsiteX5" fmla="*/ 47644 w 100046"/>
                <a:gd name="connsiteY5" fmla="*/ 65403 h 169258"/>
                <a:gd name="connsiteX6" fmla="*/ 66935 w 100046"/>
                <a:gd name="connsiteY6" fmla="*/ 113631 h 169258"/>
                <a:gd name="connsiteX7" fmla="*/ 49574 w 100046"/>
                <a:gd name="connsiteY7" fmla="*/ 167646 h 169258"/>
                <a:gd name="connsiteX8" fmla="*/ 7132 w 100046"/>
                <a:gd name="connsiteY8" fmla="*/ 140638 h 169258"/>
                <a:gd name="connsiteX0" fmla="*/ 4170 w 112517"/>
                <a:gd name="connsiteY0" fmla="*/ 154142 h 170508"/>
                <a:gd name="connsiteX1" fmla="*/ 19603 w 112517"/>
                <a:gd name="connsiteY1" fmla="*/ 78907 h 170508"/>
                <a:gd name="connsiteX2" fmla="*/ 52398 w 112517"/>
                <a:gd name="connsiteY2" fmla="*/ 7529 h 170508"/>
                <a:gd name="connsiteX3" fmla="*/ 110272 w 112517"/>
                <a:gd name="connsiteY3" fmla="*/ 5600 h 170508"/>
                <a:gd name="connsiteX4" fmla="*/ 96768 w 112517"/>
                <a:gd name="connsiteY4" fmla="*/ 38395 h 170508"/>
                <a:gd name="connsiteX5" fmla="*/ 60115 w 112517"/>
                <a:gd name="connsiteY5" fmla="*/ 65403 h 170508"/>
                <a:gd name="connsiteX6" fmla="*/ 79406 w 112517"/>
                <a:gd name="connsiteY6" fmla="*/ 113631 h 170508"/>
                <a:gd name="connsiteX7" fmla="*/ 62045 w 112517"/>
                <a:gd name="connsiteY7" fmla="*/ 167646 h 170508"/>
                <a:gd name="connsiteX8" fmla="*/ 4170 w 112517"/>
                <a:gd name="connsiteY8" fmla="*/ 154142 h 170508"/>
                <a:gd name="connsiteX0" fmla="*/ 4954 w 107513"/>
                <a:gd name="connsiteY0" fmla="*/ 154142 h 170508"/>
                <a:gd name="connsiteX1" fmla="*/ 14599 w 107513"/>
                <a:gd name="connsiteY1" fmla="*/ 78907 h 170508"/>
                <a:gd name="connsiteX2" fmla="*/ 47394 w 107513"/>
                <a:gd name="connsiteY2" fmla="*/ 7529 h 170508"/>
                <a:gd name="connsiteX3" fmla="*/ 105268 w 107513"/>
                <a:gd name="connsiteY3" fmla="*/ 5600 h 170508"/>
                <a:gd name="connsiteX4" fmla="*/ 91764 w 107513"/>
                <a:gd name="connsiteY4" fmla="*/ 38395 h 170508"/>
                <a:gd name="connsiteX5" fmla="*/ 55111 w 107513"/>
                <a:gd name="connsiteY5" fmla="*/ 65403 h 170508"/>
                <a:gd name="connsiteX6" fmla="*/ 74402 w 107513"/>
                <a:gd name="connsiteY6" fmla="*/ 113631 h 170508"/>
                <a:gd name="connsiteX7" fmla="*/ 57041 w 107513"/>
                <a:gd name="connsiteY7" fmla="*/ 167646 h 170508"/>
                <a:gd name="connsiteX8" fmla="*/ 4954 w 107513"/>
                <a:gd name="connsiteY8" fmla="*/ 154142 h 170508"/>
                <a:gd name="connsiteX0" fmla="*/ 2473 w 105032"/>
                <a:gd name="connsiteY0" fmla="*/ 154142 h 170508"/>
                <a:gd name="connsiteX1" fmla="*/ 12118 w 105032"/>
                <a:gd name="connsiteY1" fmla="*/ 78907 h 170508"/>
                <a:gd name="connsiteX2" fmla="*/ 44913 w 105032"/>
                <a:gd name="connsiteY2" fmla="*/ 7529 h 170508"/>
                <a:gd name="connsiteX3" fmla="*/ 102787 w 105032"/>
                <a:gd name="connsiteY3" fmla="*/ 5600 h 170508"/>
                <a:gd name="connsiteX4" fmla="*/ 89283 w 105032"/>
                <a:gd name="connsiteY4" fmla="*/ 38395 h 170508"/>
                <a:gd name="connsiteX5" fmla="*/ 52630 w 105032"/>
                <a:gd name="connsiteY5" fmla="*/ 65403 h 170508"/>
                <a:gd name="connsiteX6" fmla="*/ 71921 w 105032"/>
                <a:gd name="connsiteY6" fmla="*/ 113631 h 170508"/>
                <a:gd name="connsiteX7" fmla="*/ 54560 w 105032"/>
                <a:gd name="connsiteY7" fmla="*/ 167646 h 170508"/>
                <a:gd name="connsiteX8" fmla="*/ 2473 w 105032"/>
                <a:gd name="connsiteY8" fmla="*/ 154142 h 170508"/>
                <a:gd name="connsiteX0" fmla="*/ 2473 w 103798"/>
                <a:gd name="connsiteY0" fmla="*/ 153515 h 169881"/>
                <a:gd name="connsiteX1" fmla="*/ 12118 w 103798"/>
                <a:gd name="connsiteY1" fmla="*/ 78280 h 169881"/>
                <a:gd name="connsiteX2" fmla="*/ 44913 w 103798"/>
                <a:gd name="connsiteY2" fmla="*/ 6902 h 169881"/>
                <a:gd name="connsiteX3" fmla="*/ 102787 w 103798"/>
                <a:gd name="connsiteY3" fmla="*/ 4973 h 169881"/>
                <a:gd name="connsiteX4" fmla="*/ 79637 w 103798"/>
                <a:gd name="connsiteY4" fmla="*/ 26194 h 169881"/>
                <a:gd name="connsiteX5" fmla="*/ 52630 w 103798"/>
                <a:gd name="connsiteY5" fmla="*/ 64776 h 169881"/>
                <a:gd name="connsiteX6" fmla="*/ 71921 w 103798"/>
                <a:gd name="connsiteY6" fmla="*/ 113004 h 169881"/>
                <a:gd name="connsiteX7" fmla="*/ 54560 w 103798"/>
                <a:gd name="connsiteY7" fmla="*/ 167019 h 169881"/>
                <a:gd name="connsiteX8" fmla="*/ 2473 w 103798"/>
                <a:gd name="connsiteY8" fmla="*/ 153515 h 169881"/>
                <a:gd name="connsiteX0" fmla="*/ 2473 w 113197"/>
                <a:gd name="connsiteY0" fmla="*/ 151975 h 168341"/>
                <a:gd name="connsiteX1" fmla="*/ 12118 w 113197"/>
                <a:gd name="connsiteY1" fmla="*/ 76740 h 168341"/>
                <a:gd name="connsiteX2" fmla="*/ 44913 w 113197"/>
                <a:gd name="connsiteY2" fmla="*/ 5362 h 168341"/>
                <a:gd name="connsiteX3" fmla="*/ 112432 w 113197"/>
                <a:gd name="connsiteY3" fmla="*/ 7291 h 168341"/>
                <a:gd name="connsiteX4" fmla="*/ 79637 w 113197"/>
                <a:gd name="connsiteY4" fmla="*/ 24654 h 168341"/>
                <a:gd name="connsiteX5" fmla="*/ 52630 w 113197"/>
                <a:gd name="connsiteY5" fmla="*/ 63236 h 168341"/>
                <a:gd name="connsiteX6" fmla="*/ 71921 w 113197"/>
                <a:gd name="connsiteY6" fmla="*/ 111464 h 168341"/>
                <a:gd name="connsiteX7" fmla="*/ 54560 w 113197"/>
                <a:gd name="connsiteY7" fmla="*/ 165479 h 168341"/>
                <a:gd name="connsiteX8" fmla="*/ 2473 w 113197"/>
                <a:gd name="connsiteY8" fmla="*/ 151975 h 168341"/>
                <a:gd name="connsiteX0" fmla="*/ 2473 w 112829"/>
                <a:gd name="connsiteY0" fmla="*/ 151975 h 168341"/>
                <a:gd name="connsiteX1" fmla="*/ 12118 w 112829"/>
                <a:gd name="connsiteY1" fmla="*/ 76740 h 168341"/>
                <a:gd name="connsiteX2" fmla="*/ 44913 w 112829"/>
                <a:gd name="connsiteY2" fmla="*/ 5362 h 168341"/>
                <a:gd name="connsiteX3" fmla="*/ 112432 w 112829"/>
                <a:gd name="connsiteY3" fmla="*/ 7291 h 168341"/>
                <a:gd name="connsiteX4" fmla="*/ 71921 w 112829"/>
                <a:gd name="connsiteY4" fmla="*/ 24654 h 168341"/>
                <a:gd name="connsiteX5" fmla="*/ 52630 w 112829"/>
                <a:gd name="connsiteY5" fmla="*/ 63236 h 168341"/>
                <a:gd name="connsiteX6" fmla="*/ 71921 w 112829"/>
                <a:gd name="connsiteY6" fmla="*/ 111464 h 168341"/>
                <a:gd name="connsiteX7" fmla="*/ 54560 w 112829"/>
                <a:gd name="connsiteY7" fmla="*/ 165479 h 168341"/>
                <a:gd name="connsiteX8" fmla="*/ 2473 w 112829"/>
                <a:gd name="connsiteY8" fmla="*/ 151975 h 168341"/>
                <a:gd name="connsiteX0" fmla="*/ 2473 w 113177"/>
                <a:gd name="connsiteY0" fmla="*/ 157013 h 173379"/>
                <a:gd name="connsiteX1" fmla="*/ 12118 w 113177"/>
                <a:gd name="connsiteY1" fmla="*/ 81778 h 173379"/>
                <a:gd name="connsiteX2" fmla="*/ 44913 w 113177"/>
                <a:gd name="connsiteY2" fmla="*/ 10400 h 173379"/>
                <a:gd name="connsiteX3" fmla="*/ 112432 w 113177"/>
                <a:gd name="connsiteY3" fmla="*/ 12329 h 173379"/>
                <a:gd name="connsiteX4" fmla="*/ 71921 w 113177"/>
                <a:gd name="connsiteY4" fmla="*/ 29692 h 173379"/>
                <a:gd name="connsiteX5" fmla="*/ 52630 w 113177"/>
                <a:gd name="connsiteY5" fmla="*/ 68274 h 173379"/>
                <a:gd name="connsiteX6" fmla="*/ 71921 w 113177"/>
                <a:gd name="connsiteY6" fmla="*/ 116502 h 173379"/>
                <a:gd name="connsiteX7" fmla="*/ 54560 w 113177"/>
                <a:gd name="connsiteY7" fmla="*/ 170517 h 173379"/>
                <a:gd name="connsiteX8" fmla="*/ 2473 w 113177"/>
                <a:gd name="connsiteY8" fmla="*/ 157013 h 173379"/>
                <a:gd name="connsiteX0" fmla="*/ 1414 w 112118"/>
                <a:gd name="connsiteY0" fmla="*/ 157013 h 164403"/>
                <a:gd name="connsiteX1" fmla="*/ 11059 w 112118"/>
                <a:gd name="connsiteY1" fmla="*/ 81778 h 164403"/>
                <a:gd name="connsiteX2" fmla="*/ 43854 w 112118"/>
                <a:gd name="connsiteY2" fmla="*/ 10400 h 164403"/>
                <a:gd name="connsiteX3" fmla="*/ 111373 w 112118"/>
                <a:gd name="connsiteY3" fmla="*/ 12329 h 164403"/>
                <a:gd name="connsiteX4" fmla="*/ 70862 w 112118"/>
                <a:gd name="connsiteY4" fmla="*/ 29692 h 164403"/>
                <a:gd name="connsiteX5" fmla="*/ 51571 w 112118"/>
                <a:gd name="connsiteY5" fmla="*/ 68274 h 164403"/>
                <a:gd name="connsiteX6" fmla="*/ 70862 w 112118"/>
                <a:gd name="connsiteY6" fmla="*/ 116502 h 164403"/>
                <a:gd name="connsiteX7" fmla="*/ 38068 w 112118"/>
                <a:gd name="connsiteY7" fmla="*/ 157014 h 164403"/>
                <a:gd name="connsiteX8" fmla="*/ 1414 w 112118"/>
                <a:gd name="connsiteY8" fmla="*/ 157013 h 164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2118" h="164403">
                  <a:moveTo>
                    <a:pt x="1414" y="157013"/>
                  </a:moveTo>
                  <a:cubicBezTo>
                    <a:pt x="-3087" y="144474"/>
                    <a:pt x="3986" y="106213"/>
                    <a:pt x="11059" y="81778"/>
                  </a:cubicBezTo>
                  <a:cubicBezTo>
                    <a:pt x="18132" y="57343"/>
                    <a:pt x="27135" y="21975"/>
                    <a:pt x="43854" y="10400"/>
                  </a:cubicBezTo>
                  <a:cubicBezTo>
                    <a:pt x="60573" y="-1175"/>
                    <a:pt x="104943" y="-6319"/>
                    <a:pt x="111373" y="12329"/>
                  </a:cubicBezTo>
                  <a:cubicBezTo>
                    <a:pt x="117803" y="30977"/>
                    <a:pt x="80829" y="20368"/>
                    <a:pt x="70862" y="29692"/>
                  </a:cubicBezTo>
                  <a:cubicBezTo>
                    <a:pt x="60895" y="39016"/>
                    <a:pt x="51571" y="53806"/>
                    <a:pt x="51571" y="68274"/>
                  </a:cubicBezTo>
                  <a:cubicBezTo>
                    <a:pt x="51571" y="82742"/>
                    <a:pt x="70862" y="98497"/>
                    <a:pt x="70862" y="116502"/>
                  </a:cubicBezTo>
                  <a:cubicBezTo>
                    <a:pt x="70862" y="134507"/>
                    <a:pt x="49643" y="150262"/>
                    <a:pt x="38068" y="157014"/>
                  </a:cubicBezTo>
                  <a:cubicBezTo>
                    <a:pt x="26493" y="163766"/>
                    <a:pt x="5915" y="169552"/>
                    <a:pt x="1414" y="157013"/>
                  </a:cubicBezTo>
                  <a:close/>
                </a:path>
              </a:pathLst>
            </a:custGeom>
            <a:solidFill>
              <a:srgbClr val="FACB9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</p:grpSp>
      <p:grpSp>
        <p:nvGrpSpPr>
          <p:cNvPr id="73" name="Group 72">
            <a:extLst>
              <a:ext uri="{FF2B5EF4-FFF2-40B4-BE49-F238E27FC236}">
                <a16:creationId xmlns:a16="http://schemas.microsoft.com/office/drawing/2014/main" id="{DDAFA864-9D15-4210-9E17-94E9CFF69DDC}"/>
              </a:ext>
            </a:extLst>
          </p:cNvPr>
          <p:cNvGrpSpPr/>
          <p:nvPr/>
        </p:nvGrpSpPr>
        <p:grpSpPr>
          <a:xfrm flipH="1">
            <a:off x="2449587" y="2831294"/>
            <a:ext cx="2120706" cy="3605418"/>
            <a:chOff x="4992235" y="1734987"/>
            <a:chExt cx="2088261" cy="3550259"/>
          </a:xfrm>
          <a:effectLst>
            <a:outerShdw blurRad="76200" dir="13500000" sy="23000" kx="1200000" algn="br" rotWithShape="0">
              <a:prstClr val="black">
                <a:alpha val="20000"/>
              </a:prstClr>
            </a:outerShdw>
          </a:effectLst>
          <a:scene3d>
            <a:camera prst="isometricOffAxis1Right"/>
            <a:lightRig rig="threePt" dir="t"/>
          </a:scene3d>
        </p:grpSpPr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04228A0F-62B7-406C-BB60-854B4DD84BE2}"/>
                </a:ext>
              </a:extLst>
            </p:cNvPr>
            <p:cNvSpPr/>
            <p:nvPr/>
          </p:nvSpPr>
          <p:spPr>
            <a:xfrm>
              <a:off x="5904330" y="2974546"/>
              <a:ext cx="191670" cy="282309"/>
            </a:xfrm>
            <a:custGeom>
              <a:avLst/>
              <a:gdLst>
                <a:gd name="connsiteX0" fmla="*/ 4310 w 182122"/>
                <a:gd name="connsiteY0" fmla="*/ 193373 h 276739"/>
                <a:gd name="connsiteX1" fmla="*/ 2173 w 182122"/>
                <a:gd name="connsiteY1" fmla="*/ 80141 h 276739"/>
                <a:gd name="connsiteX2" fmla="*/ 27810 w 182122"/>
                <a:gd name="connsiteY2" fmla="*/ 9639 h 276739"/>
                <a:gd name="connsiteX3" fmla="*/ 102586 w 182122"/>
                <a:gd name="connsiteY3" fmla="*/ 1093 h 276739"/>
                <a:gd name="connsiteX4" fmla="*/ 151724 w 182122"/>
                <a:gd name="connsiteY4" fmla="*/ 13911 h 276739"/>
                <a:gd name="connsiteX5" fmla="*/ 173089 w 182122"/>
                <a:gd name="connsiteY5" fmla="*/ 122870 h 276739"/>
                <a:gd name="connsiteX6" fmla="*/ 177362 w 182122"/>
                <a:gd name="connsiteY6" fmla="*/ 204055 h 276739"/>
                <a:gd name="connsiteX7" fmla="*/ 106859 w 182122"/>
                <a:gd name="connsiteY7" fmla="*/ 268149 h 276739"/>
                <a:gd name="connsiteX8" fmla="*/ 27810 w 182122"/>
                <a:gd name="connsiteY8" fmla="*/ 272422 h 276739"/>
                <a:gd name="connsiteX9" fmla="*/ 4310 w 182122"/>
                <a:gd name="connsiteY9" fmla="*/ 193373 h 276739"/>
                <a:gd name="connsiteX0" fmla="*/ 4310 w 182122"/>
                <a:gd name="connsiteY0" fmla="*/ 194146 h 277512"/>
                <a:gd name="connsiteX1" fmla="*/ 2173 w 182122"/>
                <a:gd name="connsiteY1" fmla="*/ 80914 h 277512"/>
                <a:gd name="connsiteX2" fmla="*/ 27810 w 182122"/>
                <a:gd name="connsiteY2" fmla="*/ 10412 h 277512"/>
                <a:gd name="connsiteX3" fmla="*/ 102586 w 182122"/>
                <a:gd name="connsiteY3" fmla="*/ 1866 h 277512"/>
                <a:gd name="connsiteX4" fmla="*/ 151724 w 182122"/>
                <a:gd name="connsiteY4" fmla="*/ 25366 h 277512"/>
                <a:gd name="connsiteX5" fmla="*/ 173089 w 182122"/>
                <a:gd name="connsiteY5" fmla="*/ 123643 h 277512"/>
                <a:gd name="connsiteX6" fmla="*/ 177362 w 182122"/>
                <a:gd name="connsiteY6" fmla="*/ 204828 h 277512"/>
                <a:gd name="connsiteX7" fmla="*/ 106859 w 182122"/>
                <a:gd name="connsiteY7" fmla="*/ 268922 h 277512"/>
                <a:gd name="connsiteX8" fmla="*/ 27810 w 182122"/>
                <a:gd name="connsiteY8" fmla="*/ 273195 h 277512"/>
                <a:gd name="connsiteX9" fmla="*/ 4310 w 182122"/>
                <a:gd name="connsiteY9" fmla="*/ 194146 h 277512"/>
                <a:gd name="connsiteX0" fmla="*/ 4310 w 182122"/>
                <a:gd name="connsiteY0" fmla="*/ 197554 h 280920"/>
                <a:gd name="connsiteX1" fmla="*/ 2173 w 182122"/>
                <a:gd name="connsiteY1" fmla="*/ 84322 h 280920"/>
                <a:gd name="connsiteX2" fmla="*/ 27810 w 182122"/>
                <a:gd name="connsiteY2" fmla="*/ 13820 h 280920"/>
                <a:gd name="connsiteX3" fmla="*/ 91904 w 182122"/>
                <a:gd name="connsiteY3" fmla="*/ 1001 h 280920"/>
                <a:gd name="connsiteX4" fmla="*/ 151724 w 182122"/>
                <a:gd name="connsiteY4" fmla="*/ 28774 h 280920"/>
                <a:gd name="connsiteX5" fmla="*/ 173089 w 182122"/>
                <a:gd name="connsiteY5" fmla="*/ 127051 h 280920"/>
                <a:gd name="connsiteX6" fmla="*/ 177362 w 182122"/>
                <a:gd name="connsiteY6" fmla="*/ 208236 h 280920"/>
                <a:gd name="connsiteX7" fmla="*/ 106859 w 182122"/>
                <a:gd name="connsiteY7" fmla="*/ 272330 h 280920"/>
                <a:gd name="connsiteX8" fmla="*/ 27810 w 182122"/>
                <a:gd name="connsiteY8" fmla="*/ 276603 h 280920"/>
                <a:gd name="connsiteX9" fmla="*/ 4310 w 182122"/>
                <a:gd name="connsiteY9" fmla="*/ 197554 h 280920"/>
                <a:gd name="connsiteX0" fmla="*/ 3750 w 181562"/>
                <a:gd name="connsiteY0" fmla="*/ 197554 h 279818"/>
                <a:gd name="connsiteX1" fmla="*/ 1613 w 181562"/>
                <a:gd name="connsiteY1" fmla="*/ 84322 h 279818"/>
                <a:gd name="connsiteX2" fmla="*/ 27250 w 181562"/>
                <a:gd name="connsiteY2" fmla="*/ 13820 h 279818"/>
                <a:gd name="connsiteX3" fmla="*/ 91344 w 181562"/>
                <a:gd name="connsiteY3" fmla="*/ 1001 h 279818"/>
                <a:gd name="connsiteX4" fmla="*/ 151164 w 181562"/>
                <a:gd name="connsiteY4" fmla="*/ 28774 h 279818"/>
                <a:gd name="connsiteX5" fmla="*/ 172529 w 181562"/>
                <a:gd name="connsiteY5" fmla="*/ 127051 h 279818"/>
                <a:gd name="connsiteX6" fmla="*/ 176802 w 181562"/>
                <a:gd name="connsiteY6" fmla="*/ 208236 h 279818"/>
                <a:gd name="connsiteX7" fmla="*/ 106299 w 181562"/>
                <a:gd name="connsiteY7" fmla="*/ 272330 h 279818"/>
                <a:gd name="connsiteX8" fmla="*/ 10158 w 181562"/>
                <a:gd name="connsiteY8" fmla="*/ 274467 h 279818"/>
                <a:gd name="connsiteX9" fmla="*/ 3750 w 181562"/>
                <a:gd name="connsiteY9" fmla="*/ 197554 h 279818"/>
                <a:gd name="connsiteX0" fmla="*/ 3750 w 181562"/>
                <a:gd name="connsiteY0" fmla="*/ 197554 h 279818"/>
                <a:gd name="connsiteX1" fmla="*/ 1613 w 181562"/>
                <a:gd name="connsiteY1" fmla="*/ 84322 h 279818"/>
                <a:gd name="connsiteX2" fmla="*/ 27250 w 181562"/>
                <a:gd name="connsiteY2" fmla="*/ 13820 h 279818"/>
                <a:gd name="connsiteX3" fmla="*/ 91344 w 181562"/>
                <a:gd name="connsiteY3" fmla="*/ 1001 h 279818"/>
                <a:gd name="connsiteX4" fmla="*/ 151164 w 181562"/>
                <a:gd name="connsiteY4" fmla="*/ 28774 h 279818"/>
                <a:gd name="connsiteX5" fmla="*/ 172529 w 181562"/>
                <a:gd name="connsiteY5" fmla="*/ 127051 h 279818"/>
                <a:gd name="connsiteX6" fmla="*/ 176802 w 181562"/>
                <a:gd name="connsiteY6" fmla="*/ 208236 h 279818"/>
                <a:gd name="connsiteX7" fmla="*/ 106299 w 181562"/>
                <a:gd name="connsiteY7" fmla="*/ 272330 h 279818"/>
                <a:gd name="connsiteX8" fmla="*/ 10158 w 181562"/>
                <a:gd name="connsiteY8" fmla="*/ 274467 h 279818"/>
                <a:gd name="connsiteX9" fmla="*/ 3750 w 181562"/>
                <a:gd name="connsiteY9" fmla="*/ 197554 h 279818"/>
                <a:gd name="connsiteX0" fmla="*/ 395 w 186753"/>
                <a:gd name="connsiteY0" fmla="*/ 199691 h 282309"/>
                <a:gd name="connsiteX1" fmla="*/ 6804 w 186753"/>
                <a:gd name="connsiteY1" fmla="*/ 84322 h 282309"/>
                <a:gd name="connsiteX2" fmla="*/ 32441 w 186753"/>
                <a:gd name="connsiteY2" fmla="*/ 13820 h 282309"/>
                <a:gd name="connsiteX3" fmla="*/ 96535 w 186753"/>
                <a:gd name="connsiteY3" fmla="*/ 1001 h 282309"/>
                <a:gd name="connsiteX4" fmla="*/ 156355 w 186753"/>
                <a:gd name="connsiteY4" fmla="*/ 28774 h 282309"/>
                <a:gd name="connsiteX5" fmla="*/ 177720 w 186753"/>
                <a:gd name="connsiteY5" fmla="*/ 127051 h 282309"/>
                <a:gd name="connsiteX6" fmla="*/ 181993 w 186753"/>
                <a:gd name="connsiteY6" fmla="*/ 208236 h 282309"/>
                <a:gd name="connsiteX7" fmla="*/ 111490 w 186753"/>
                <a:gd name="connsiteY7" fmla="*/ 272330 h 282309"/>
                <a:gd name="connsiteX8" fmla="*/ 15349 w 186753"/>
                <a:gd name="connsiteY8" fmla="*/ 274467 h 282309"/>
                <a:gd name="connsiteX9" fmla="*/ 395 w 186753"/>
                <a:gd name="connsiteY9" fmla="*/ 199691 h 282309"/>
                <a:gd name="connsiteX0" fmla="*/ 5312 w 191670"/>
                <a:gd name="connsiteY0" fmla="*/ 199691 h 282309"/>
                <a:gd name="connsiteX1" fmla="*/ 11721 w 191670"/>
                <a:gd name="connsiteY1" fmla="*/ 84322 h 282309"/>
                <a:gd name="connsiteX2" fmla="*/ 37358 w 191670"/>
                <a:gd name="connsiteY2" fmla="*/ 13820 h 282309"/>
                <a:gd name="connsiteX3" fmla="*/ 101452 w 191670"/>
                <a:gd name="connsiteY3" fmla="*/ 1001 h 282309"/>
                <a:gd name="connsiteX4" fmla="*/ 161272 w 191670"/>
                <a:gd name="connsiteY4" fmla="*/ 28774 h 282309"/>
                <a:gd name="connsiteX5" fmla="*/ 182637 w 191670"/>
                <a:gd name="connsiteY5" fmla="*/ 127051 h 282309"/>
                <a:gd name="connsiteX6" fmla="*/ 186910 w 191670"/>
                <a:gd name="connsiteY6" fmla="*/ 208236 h 282309"/>
                <a:gd name="connsiteX7" fmla="*/ 116407 w 191670"/>
                <a:gd name="connsiteY7" fmla="*/ 272330 h 282309"/>
                <a:gd name="connsiteX8" fmla="*/ 20266 w 191670"/>
                <a:gd name="connsiteY8" fmla="*/ 274467 h 282309"/>
                <a:gd name="connsiteX9" fmla="*/ 5312 w 191670"/>
                <a:gd name="connsiteY9" fmla="*/ 199691 h 282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1670" h="282309">
                  <a:moveTo>
                    <a:pt x="5312" y="199691"/>
                  </a:moveTo>
                  <a:cubicBezTo>
                    <a:pt x="16707" y="161591"/>
                    <a:pt x="6380" y="115301"/>
                    <a:pt x="11721" y="84322"/>
                  </a:cubicBezTo>
                  <a:cubicBezTo>
                    <a:pt x="17062" y="53344"/>
                    <a:pt x="22403" y="27707"/>
                    <a:pt x="37358" y="13820"/>
                  </a:cubicBezTo>
                  <a:cubicBezTo>
                    <a:pt x="52313" y="-67"/>
                    <a:pt x="80800" y="-1491"/>
                    <a:pt x="101452" y="1001"/>
                  </a:cubicBezTo>
                  <a:cubicBezTo>
                    <a:pt x="122104" y="3493"/>
                    <a:pt x="147741" y="7766"/>
                    <a:pt x="161272" y="28774"/>
                  </a:cubicBezTo>
                  <a:cubicBezTo>
                    <a:pt x="174803" y="49782"/>
                    <a:pt x="178364" y="97141"/>
                    <a:pt x="182637" y="127051"/>
                  </a:cubicBezTo>
                  <a:cubicBezTo>
                    <a:pt x="186910" y="156961"/>
                    <a:pt x="197948" y="184023"/>
                    <a:pt x="186910" y="208236"/>
                  </a:cubicBezTo>
                  <a:cubicBezTo>
                    <a:pt x="175872" y="232449"/>
                    <a:pt x="141332" y="260936"/>
                    <a:pt x="116407" y="272330"/>
                  </a:cubicBezTo>
                  <a:cubicBezTo>
                    <a:pt x="91482" y="283724"/>
                    <a:pt x="38782" y="286573"/>
                    <a:pt x="20266" y="274467"/>
                  </a:cubicBezTo>
                  <a:cubicBezTo>
                    <a:pt x="1750" y="262361"/>
                    <a:pt x="-6083" y="237791"/>
                    <a:pt x="5312" y="199691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0CA430FB-0369-452C-9FDA-35D4352B93A2}"/>
                </a:ext>
              </a:extLst>
            </p:cNvPr>
            <p:cNvSpPr/>
            <p:nvPr/>
          </p:nvSpPr>
          <p:spPr>
            <a:xfrm>
              <a:off x="6198411" y="4772314"/>
              <a:ext cx="145269" cy="446633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  <a:gd name="connsiteX0" fmla="*/ 6496 w 140748"/>
                <a:gd name="connsiteY0" fmla="*/ 42636 h 364378"/>
                <a:gd name="connsiteX1" fmla="*/ 8067 w 140748"/>
                <a:gd name="connsiteY1" fmla="*/ 310013 h 364378"/>
                <a:gd name="connsiteX2" fmla="*/ 70905 w 140748"/>
                <a:gd name="connsiteY2" fmla="*/ 364185 h 364378"/>
                <a:gd name="connsiteX3" fmla="*/ 129409 w 140748"/>
                <a:gd name="connsiteY3" fmla="*/ 303514 h 364378"/>
                <a:gd name="connsiteX4" fmla="*/ 131576 w 140748"/>
                <a:gd name="connsiteY4" fmla="*/ 60829 h 364378"/>
                <a:gd name="connsiteX5" fmla="*/ 60071 w 140748"/>
                <a:gd name="connsiteY5" fmla="*/ 2324 h 364378"/>
                <a:gd name="connsiteX6" fmla="*/ 6496 w 140748"/>
                <a:gd name="connsiteY6" fmla="*/ 42636 h 364378"/>
                <a:gd name="connsiteX0" fmla="*/ 6496 w 136138"/>
                <a:gd name="connsiteY0" fmla="*/ 45571 h 367313"/>
                <a:gd name="connsiteX1" fmla="*/ 8067 w 136138"/>
                <a:gd name="connsiteY1" fmla="*/ 312948 h 367313"/>
                <a:gd name="connsiteX2" fmla="*/ 70905 w 136138"/>
                <a:gd name="connsiteY2" fmla="*/ 367120 h 367313"/>
                <a:gd name="connsiteX3" fmla="*/ 129409 w 136138"/>
                <a:gd name="connsiteY3" fmla="*/ 306449 h 367313"/>
                <a:gd name="connsiteX4" fmla="*/ 123956 w 136138"/>
                <a:gd name="connsiteY4" fmla="*/ 37094 h 367313"/>
                <a:gd name="connsiteX5" fmla="*/ 60071 w 136138"/>
                <a:gd name="connsiteY5" fmla="*/ 5259 h 367313"/>
                <a:gd name="connsiteX6" fmla="*/ 6496 w 136138"/>
                <a:gd name="connsiteY6" fmla="*/ 45571 h 367313"/>
                <a:gd name="connsiteX0" fmla="*/ 6991 w 136633"/>
                <a:gd name="connsiteY0" fmla="*/ 56469 h 378211"/>
                <a:gd name="connsiteX1" fmla="*/ 8562 w 136633"/>
                <a:gd name="connsiteY1" fmla="*/ 323846 h 378211"/>
                <a:gd name="connsiteX2" fmla="*/ 71400 w 136633"/>
                <a:gd name="connsiteY2" fmla="*/ 378018 h 378211"/>
                <a:gd name="connsiteX3" fmla="*/ 129904 w 136633"/>
                <a:gd name="connsiteY3" fmla="*/ 317347 h 378211"/>
                <a:gd name="connsiteX4" fmla="*/ 124451 w 136633"/>
                <a:gd name="connsiteY4" fmla="*/ 47992 h 378211"/>
                <a:gd name="connsiteX5" fmla="*/ 68186 w 136633"/>
                <a:gd name="connsiteY5" fmla="*/ 917 h 378211"/>
                <a:gd name="connsiteX6" fmla="*/ 6991 w 136633"/>
                <a:gd name="connsiteY6" fmla="*/ 56469 h 378211"/>
                <a:gd name="connsiteX0" fmla="*/ 3871 w 133513"/>
                <a:gd name="connsiteY0" fmla="*/ 56469 h 378103"/>
                <a:gd name="connsiteX1" fmla="*/ 13062 w 133513"/>
                <a:gd name="connsiteY1" fmla="*/ 321941 h 378103"/>
                <a:gd name="connsiteX2" fmla="*/ 68280 w 133513"/>
                <a:gd name="connsiteY2" fmla="*/ 378018 h 378103"/>
                <a:gd name="connsiteX3" fmla="*/ 126784 w 133513"/>
                <a:gd name="connsiteY3" fmla="*/ 317347 h 378103"/>
                <a:gd name="connsiteX4" fmla="*/ 121331 w 133513"/>
                <a:gd name="connsiteY4" fmla="*/ 47992 h 378103"/>
                <a:gd name="connsiteX5" fmla="*/ 65066 w 133513"/>
                <a:gd name="connsiteY5" fmla="*/ 917 h 378103"/>
                <a:gd name="connsiteX6" fmla="*/ 3871 w 133513"/>
                <a:gd name="connsiteY6" fmla="*/ 56469 h 378103"/>
                <a:gd name="connsiteX0" fmla="*/ 3871 w 130834"/>
                <a:gd name="connsiteY0" fmla="*/ 56469 h 378482"/>
                <a:gd name="connsiteX1" fmla="*/ 13062 w 130834"/>
                <a:gd name="connsiteY1" fmla="*/ 321941 h 378482"/>
                <a:gd name="connsiteX2" fmla="*/ 68280 w 130834"/>
                <a:gd name="connsiteY2" fmla="*/ 378018 h 378482"/>
                <a:gd name="connsiteX3" fmla="*/ 121069 w 130834"/>
                <a:gd name="connsiteY3" fmla="*/ 307822 h 378482"/>
                <a:gd name="connsiteX4" fmla="*/ 121331 w 130834"/>
                <a:gd name="connsiteY4" fmla="*/ 47992 h 378482"/>
                <a:gd name="connsiteX5" fmla="*/ 65066 w 130834"/>
                <a:gd name="connsiteY5" fmla="*/ 917 h 378482"/>
                <a:gd name="connsiteX6" fmla="*/ 3871 w 130834"/>
                <a:gd name="connsiteY6" fmla="*/ 56469 h 378482"/>
                <a:gd name="connsiteX0" fmla="*/ 3747 w 130911"/>
                <a:gd name="connsiteY0" fmla="*/ 56469 h 374836"/>
                <a:gd name="connsiteX1" fmla="*/ 12938 w 130911"/>
                <a:gd name="connsiteY1" fmla="*/ 321941 h 374836"/>
                <a:gd name="connsiteX2" fmla="*/ 64346 w 130911"/>
                <a:gd name="connsiteY2" fmla="*/ 374208 h 374836"/>
                <a:gd name="connsiteX3" fmla="*/ 120945 w 130911"/>
                <a:gd name="connsiteY3" fmla="*/ 307822 h 374836"/>
                <a:gd name="connsiteX4" fmla="*/ 121207 w 130911"/>
                <a:gd name="connsiteY4" fmla="*/ 47992 h 374836"/>
                <a:gd name="connsiteX5" fmla="*/ 64942 w 130911"/>
                <a:gd name="connsiteY5" fmla="*/ 917 h 374836"/>
                <a:gd name="connsiteX6" fmla="*/ 3747 w 130911"/>
                <a:gd name="connsiteY6" fmla="*/ 56469 h 374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0911" h="374836">
                  <a:moveTo>
                    <a:pt x="3747" y="56469"/>
                  </a:moveTo>
                  <a:cubicBezTo>
                    <a:pt x="-4920" y="109973"/>
                    <a:pt x="2838" y="268985"/>
                    <a:pt x="12938" y="321941"/>
                  </a:cubicBezTo>
                  <a:cubicBezTo>
                    <a:pt x="23038" y="374897"/>
                    <a:pt x="46345" y="376561"/>
                    <a:pt x="64346" y="374208"/>
                  </a:cubicBezTo>
                  <a:cubicBezTo>
                    <a:pt x="82347" y="371855"/>
                    <a:pt x="111468" y="362191"/>
                    <a:pt x="120945" y="307822"/>
                  </a:cubicBezTo>
                  <a:cubicBezTo>
                    <a:pt x="130422" y="253453"/>
                    <a:pt x="137458" y="102524"/>
                    <a:pt x="121207" y="47992"/>
                  </a:cubicBezTo>
                  <a:cubicBezTo>
                    <a:pt x="104956" y="-6540"/>
                    <a:pt x="84519" y="-496"/>
                    <a:pt x="64942" y="917"/>
                  </a:cubicBezTo>
                  <a:cubicBezTo>
                    <a:pt x="45365" y="2330"/>
                    <a:pt x="12414" y="2965"/>
                    <a:pt x="3747" y="56469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4DA24507-C4AA-4325-9ED0-813BD9CBB08B}"/>
                </a:ext>
              </a:extLst>
            </p:cNvPr>
            <p:cNvSpPr/>
            <p:nvPr/>
          </p:nvSpPr>
          <p:spPr>
            <a:xfrm rot="20929297">
              <a:off x="6145923" y="4408694"/>
              <a:ext cx="186924" cy="432800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111" h="362079">
                  <a:moveTo>
                    <a:pt x="3429" y="49900"/>
                  </a:moveTo>
                  <a:cubicBezTo>
                    <a:pt x="-5238" y="101182"/>
                    <a:pt x="3790" y="255748"/>
                    <a:pt x="16430" y="307752"/>
                  </a:cubicBezTo>
                  <a:cubicBezTo>
                    <a:pt x="29070" y="359756"/>
                    <a:pt x="59044" y="363007"/>
                    <a:pt x="79268" y="361924"/>
                  </a:cubicBezTo>
                  <a:cubicBezTo>
                    <a:pt x="99492" y="360841"/>
                    <a:pt x="127660" y="351812"/>
                    <a:pt x="137772" y="301253"/>
                  </a:cubicBezTo>
                  <a:cubicBezTo>
                    <a:pt x="147884" y="250694"/>
                    <a:pt x="156190" y="113100"/>
                    <a:pt x="139939" y="58568"/>
                  </a:cubicBezTo>
                  <a:cubicBezTo>
                    <a:pt x="123688" y="4036"/>
                    <a:pt x="86852" y="-658"/>
                    <a:pt x="68434" y="63"/>
                  </a:cubicBezTo>
                  <a:cubicBezTo>
                    <a:pt x="50016" y="784"/>
                    <a:pt x="12096" y="-1382"/>
                    <a:pt x="3429" y="49900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E2B65205-74F7-4057-8C99-027E5BCF3C64}"/>
                </a:ext>
              </a:extLst>
            </p:cNvPr>
            <p:cNvSpPr/>
            <p:nvPr/>
          </p:nvSpPr>
          <p:spPr>
            <a:xfrm flipH="1">
              <a:off x="6211229" y="5172971"/>
              <a:ext cx="294228" cy="112275"/>
            </a:xfrm>
            <a:custGeom>
              <a:avLst/>
              <a:gdLst>
                <a:gd name="connsiteX0" fmla="*/ 221209 w 244329"/>
                <a:gd name="connsiteY0" fmla="*/ 9633 h 114404"/>
                <a:gd name="connsiteX1" fmla="*/ 237008 w 244329"/>
                <a:gd name="connsiteY1" fmla="*/ 88631 h 114404"/>
                <a:gd name="connsiteX2" fmla="*/ 126411 w 244329"/>
                <a:gd name="connsiteY2" fmla="*/ 102456 h 114404"/>
                <a:gd name="connsiteX3" fmla="*/ 15 w 244329"/>
                <a:gd name="connsiteY3" fmla="*/ 108380 h 114404"/>
                <a:gd name="connsiteX4" fmla="*/ 118511 w 244329"/>
                <a:gd name="connsiteY4" fmla="*/ 11608 h 114404"/>
                <a:gd name="connsiteX5" fmla="*/ 221209 w 244329"/>
                <a:gd name="connsiteY5" fmla="*/ 9633 h 114404"/>
                <a:gd name="connsiteX0" fmla="*/ 223184 w 246304"/>
                <a:gd name="connsiteY0" fmla="*/ 8926 h 102196"/>
                <a:gd name="connsiteX1" fmla="*/ 238983 w 246304"/>
                <a:gd name="connsiteY1" fmla="*/ 87924 h 102196"/>
                <a:gd name="connsiteX2" fmla="*/ 128386 w 246304"/>
                <a:gd name="connsiteY2" fmla="*/ 101749 h 102196"/>
                <a:gd name="connsiteX3" fmla="*/ 15 w 246304"/>
                <a:gd name="connsiteY3" fmla="*/ 89899 h 102196"/>
                <a:gd name="connsiteX4" fmla="*/ 120486 w 246304"/>
                <a:gd name="connsiteY4" fmla="*/ 10901 h 102196"/>
                <a:gd name="connsiteX5" fmla="*/ 223184 w 246304"/>
                <a:gd name="connsiteY5" fmla="*/ 8926 h 102196"/>
                <a:gd name="connsiteX0" fmla="*/ 223184 w 246889"/>
                <a:gd name="connsiteY0" fmla="*/ 8926 h 97266"/>
                <a:gd name="connsiteX1" fmla="*/ 238983 w 246889"/>
                <a:gd name="connsiteY1" fmla="*/ 87924 h 97266"/>
                <a:gd name="connsiteX2" fmla="*/ 120486 w 246889"/>
                <a:gd name="connsiteY2" fmla="*/ 91875 h 97266"/>
                <a:gd name="connsiteX3" fmla="*/ 15 w 246889"/>
                <a:gd name="connsiteY3" fmla="*/ 89899 h 97266"/>
                <a:gd name="connsiteX4" fmla="*/ 120486 w 246889"/>
                <a:gd name="connsiteY4" fmla="*/ 10901 h 97266"/>
                <a:gd name="connsiteX5" fmla="*/ 223184 w 246889"/>
                <a:gd name="connsiteY5" fmla="*/ 8926 h 97266"/>
                <a:gd name="connsiteX0" fmla="*/ 223194 w 248288"/>
                <a:gd name="connsiteY0" fmla="*/ 4930 h 93270"/>
                <a:gd name="connsiteX1" fmla="*/ 238993 w 248288"/>
                <a:gd name="connsiteY1" fmla="*/ 83928 h 93270"/>
                <a:gd name="connsiteX2" fmla="*/ 120496 w 248288"/>
                <a:gd name="connsiteY2" fmla="*/ 87879 h 93270"/>
                <a:gd name="connsiteX3" fmla="*/ 25 w 248288"/>
                <a:gd name="connsiteY3" fmla="*/ 85903 h 93270"/>
                <a:gd name="connsiteX4" fmla="*/ 84947 w 248288"/>
                <a:gd name="connsiteY4" fmla="*/ 16780 h 93270"/>
                <a:gd name="connsiteX5" fmla="*/ 223194 w 248288"/>
                <a:gd name="connsiteY5" fmla="*/ 4930 h 93270"/>
                <a:gd name="connsiteX0" fmla="*/ 223184 w 246683"/>
                <a:gd name="connsiteY0" fmla="*/ 13745 h 102085"/>
                <a:gd name="connsiteX1" fmla="*/ 238983 w 246683"/>
                <a:gd name="connsiteY1" fmla="*/ 92743 h 102085"/>
                <a:gd name="connsiteX2" fmla="*/ 120486 w 246683"/>
                <a:gd name="connsiteY2" fmla="*/ 96694 h 102085"/>
                <a:gd name="connsiteX3" fmla="*/ 15 w 246683"/>
                <a:gd name="connsiteY3" fmla="*/ 94718 h 102085"/>
                <a:gd name="connsiteX4" fmla="*/ 126411 w 246683"/>
                <a:gd name="connsiteY4" fmla="*/ 7820 h 102085"/>
                <a:gd name="connsiteX5" fmla="*/ 223184 w 246683"/>
                <a:gd name="connsiteY5" fmla="*/ 13745 h 102085"/>
                <a:gd name="connsiteX0" fmla="*/ 223187 w 246686"/>
                <a:gd name="connsiteY0" fmla="*/ 7550 h 95890"/>
                <a:gd name="connsiteX1" fmla="*/ 238986 w 246686"/>
                <a:gd name="connsiteY1" fmla="*/ 86548 h 95890"/>
                <a:gd name="connsiteX2" fmla="*/ 120489 w 246686"/>
                <a:gd name="connsiteY2" fmla="*/ 90499 h 95890"/>
                <a:gd name="connsiteX3" fmla="*/ 18 w 246686"/>
                <a:gd name="connsiteY3" fmla="*/ 88523 h 95890"/>
                <a:gd name="connsiteX4" fmla="*/ 126414 w 246686"/>
                <a:gd name="connsiteY4" fmla="*/ 1625 h 95890"/>
                <a:gd name="connsiteX5" fmla="*/ 223187 w 246686"/>
                <a:gd name="connsiteY5" fmla="*/ 7550 h 95890"/>
                <a:gd name="connsiteX0" fmla="*/ 227133 w 248013"/>
                <a:gd name="connsiteY0" fmla="*/ 13746 h 102086"/>
                <a:gd name="connsiteX1" fmla="*/ 238983 w 248013"/>
                <a:gd name="connsiteY1" fmla="*/ 92744 h 102086"/>
                <a:gd name="connsiteX2" fmla="*/ 120486 w 248013"/>
                <a:gd name="connsiteY2" fmla="*/ 96695 h 102086"/>
                <a:gd name="connsiteX3" fmla="*/ 15 w 248013"/>
                <a:gd name="connsiteY3" fmla="*/ 94719 h 102086"/>
                <a:gd name="connsiteX4" fmla="*/ 126411 w 248013"/>
                <a:gd name="connsiteY4" fmla="*/ 7821 h 102086"/>
                <a:gd name="connsiteX5" fmla="*/ 227133 w 248013"/>
                <a:gd name="connsiteY5" fmla="*/ 13746 h 102086"/>
                <a:gd name="connsiteX0" fmla="*/ 227133 w 249041"/>
                <a:gd name="connsiteY0" fmla="*/ 11407 h 99747"/>
                <a:gd name="connsiteX1" fmla="*/ 238983 w 249041"/>
                <a:gd name="connsiteY1" fmla="*/ 90405 h 99747"/>
                <a:gd name="connsiteX2" fmla="*/ 120486 w 249041"/>
                <a:gd name="connsiteY2" fmla="*/ 94356 h 99747"/>
                <a:gd name="connsiteX3" fmla="*/ 15 w 249041"/>
                <a:gd name="connsiteY3" fmla="*/ 92380 h 99747"/>
                <a:gd name="connsiteX4" fmla="*/ 126411 w 249041"/>
                <a:gd name="connsiteY4" fmla="*/ 5482 h 99747"/>
                <a:gd name="connsiteX5" fmla="*/ 227133 w 249041"/>
                <a:gd name="connsiteY5" fmla="*/ 11407 h 99747"/>
                <a:gd name="connsiteX0" fmla="*/ 227133 w 243144"/>
                <a:gd name="connsiteY0" fmla="*/ 11407 h 101983"/>
                <a:gd name="connsiteX1" fmla="*/ 238983 w 243144"/>
                <a:gd name="connsiteY1" fmla="*/ 90405 h 101983"/>
                <a:gd name="connsiteX2" fmla="*/ 120486 w 243144"/>
                <a:gd name="connsiteY2" fmla="*/ 94356 h 101983"/>
                <a:gd name="connsiteX3" fmla="*/ 15 w 243144"/>
                <a:gd name="connsiteY3" fmla="*/ 92380 h 101983"/>
                <a:gd name="connsiteX4" fmla="*/ 126411 w 243144"/>
                <a:gd name="connsiteY4" fmla="*/ 5482 h 101983"/>
                <a:gd name="connsiteX5" fmla="*/ 227133 w 243144"/>
                <a:gd name="connsiteY5" fmla="*/ 11407 h 101983"/>
                <a:gd name="connsiteX0" fmla="*/ 227133 w 243144"/>
                <a:gd name="connsiteY0" fmla="*/ 11407 h 107617"/>
                <a:gd name="connsiteX1" fmla="*/ 238983 w 243144"/>
                <a:gd name="connsiteY1" fmla="*/ 90405 h 107617"/>
                <a:gd name="connsiteX2" fmla="*/ 120486 w 243144"/>
                <a:gd name="connsiteY2" fmla="*/ 94356 h 107617"/>
                <a:gd name="connsiteX3" fmla="*/ 15 w 243144"/>
                <a:gd name="connsiteY3" fmla="*/ 92380 h 107617"/>
                <a:gd name="connsiteX4" fmla="*/ 126411 w 243144"/>
                <a:gd name="connsiteY4" fmla="*/ 5482 h 107617"/>
                <a:gd name="connsiteX5" fmla="*/ 227133 w 243144"/>
                <a:gd name="connsiteY5" fmla="*/ 11407 h 107617"/>
                <a:gd name="connsiteX0" fmla="*/ 227133 w 247182"/>
                <a:gd name="connsiteY0" fmla="*/ 11407 h 107617"/>
                <a:gd name="connsiteX1" fmla="*/ 238983 w 247182"/>
                <a:gd name="connsiteY1" fmla="*/ 90405 h 107617"/>
                <a:gd name="connsiteX2" fmla="*/ 146160 w 247182"/>
                <a:gd name="connsiteY2" fmla="*/ 94356 h 107617"/>
                <a:gd name="connsiteX3" fmla="*/ 15 w 247182"/>
                <a:gd name="connsiteY3" fmla="*/ 92380 h 107617"/>
                <a:gd name="connsiteX4" fmla="*/ 126411 w 247182"/>
                <a:gd name="connsiteY4" fmla="*/ 5482 h 107617"/>
                <a:gd name="connsiteX5" fmla="*/ 227133 w 247182"/>
                <a:gd name="connsiteY5" fmla="*/ 11407 h 107617"/>
                <a:gd name="connsiteX0" fmla="*/ 227133 w 247453"/>
                <a:gd name="connsiteY0" fmla="*/ 14122 h 110034"/>
                <a:gd name="connsiteX1" fmla="*/ 240747 w 247453"/>
                <a:gd name="connsiteY1" fmla="*/ 100740 h 110034"/>
                <a:gd name="connsiteX2" fmla="*/ 146160 w 247453"/>
                <a:gd name="connsiteY2" fmla="*/ 97071 h 110034"/>
                <a:gd name="connsiteX3" fmla="*/ 15 w 247453"/>
                <a:gd name="connsiteY3" fmla="*/ 95095 h 110034"/>
                <a:gd name="connsiteX4" fmla="*/ 126411 w 247453"/>
                <a:gd name="connsiteY4" fmla="*/ 8197 h 110034"/>
                <a:gd name="connsiteX5" fmla="*/ 227133 w 247453"/>
                <a:gd name="connsiteY5" fmla="*/ 14122 h 110034"/>
                <a:gd name="connsiteX0" fmla="*/ 227133 w 247453"/>
                <a:gd name="connsiteY0" fmla="*/ 14122 h 112425"/>
                <a:gd name="connsiteX1" fmla="*/ 240747 w 247453"/>
                <a:gd name="connsiteY1" fmla="*/ 100740 h 112425"/>
                <a:gd name="connsiteX2" fmla="*/ 146160 w 247453"/>
                <a:gd name="connsiteY2" fmla="*/ 104691 h 112425"/>
                <a:gd name="connsiteX3" fmla="*/ 15 w 247453"/>
                <a:gd name="connsiteY3" fmla="*/ 95095 h 112425"/>
                <a:gd name="connsiteX4" fmla="*/ 126411 w 247453"/>
                <a:gd name="connsiteY4" fmla="*/ 8197 h 112425"/>
                <a:gd name="connsiteX5" fmla="*/ 227133 w 247453"/>
                <a:gd name="connsiteY5" fmla="*/ 14122 h 112425"/>
                <a:gd name="connsiteX0" fmla="*/ 227133 w 247453"/>
                <a:gd name="connsiteY0" fmla="*/ 7701 h 106004"/>
                <a:gd name="connsiteX1" fmla="*/ 240747 w 247453"/>
                <a:gd name="connsiteY1" fmla="*/ 94319 h 106004"/>
                <a:gd name="connsiteX2" fmla="*/ 146160 w 247453"/>
                <a:gd name="connsiteY2" fmla="*/ 98270 h 106004"/>
                <a:gd name="connsiteX3" fmla="*/ 15 w 247453"/>
                <a:gd name="connsiteY3" fmla="*/ 88674 h 106004"/>
                <a:gd name="connsiteX4" fmla="*/ 126411 w 247453"/>
                <a:gd name="connsiteY4" fmla="*/ 1776 h 106004"/>
                <a:gd name="connsiteX5" fmla="*/ 227133 w 247453"/>
                <a:gd name="connsiteY5" fmla="*/ 7701 h 106004"/>
                <a:gd name="connsiteX0" fmla="*/ 227132 w 247123"/>
                <a:gd name="connsiteY0" fmla="*/ 9857 h 108160"/>
                <a:gd name="connsiteX1" fmla="*/ 240746 w 247123"/>
                <a:gd name="connsiteY1" fmla="*/ 96475 h 108160"/>
                <a:gd name="connsiteX2" fmla="*/ 146159 w 247123"/>
                <a:gd name="connsiteY2" fmla="*/ 100426 h 108160"/>
                <a:gd name="connsiteX3" fmla="*/ 14 w 247123"/>
                <a:gd name="connsiteY3" fmla="*/ 90830 h 108160"/>
                <a:gd name="connsiteX4" fmla="*/ 135228 w 247123"/>
                <a:gd name="connsiteY4" fmla="*/ 122 h 108160"/>
                <a:gd name="connsiteX5" fmla="*/ 227132 w 247123"/>
                <a:gd name="connsiteY5" fmla="*/ 9857 h 108160"/>
                <a:gd name="connsiteX0" fmla="*/ 227132 w 247520"/>
                <a:gd name="connsiteY0" fmla="*/ 9857 h 108160"/>
                <a:gd name="connsiteX1" fmla="*/ 240746 w 247520"/>
                <a:gd name="connsiteY1" fmla="*/ 96475 h 108160"/>
                <a:gd name="connsiteX2" fmla="*/ 146159 w 247520"/>
                <a:gd name="connsiteY2" fmla="*/ 100426 h 108160"/>
                <a:gd name="connsiteX3" fmla="*/ 14 w 247520"/>
                <a:gd name="connsiteY3" fmla="*/ 90830 h 108160"/>
                <a:gd name="connsiteX4" fmla="*/ 135228 w 247520"/>
                <a:gd name="connsiteY4" fmla="*/ 122 h 108160"/>
                <a:gd name="connsiteX5" fmla="*/ 227132 w 247520"/>
                <a:gd name="connsiteY5" fmla="*/ 9857 h 108160"/>
                <a:gd name="connsiteX0" fmla="*/ 221840 w 245898"/>
                <a:gd name="connsiteY0" fmla="*/ 12067 h 112275"/>
                <a:gd name="connsiteX1" fmla="*/ 240745 w 245898"/>
                <a:gd name="connsiteY1" fmla="*/ 100590 h 112275"/>
                <a:gd name="connsiteX2" fmla="*/ 146158 w 245898"/>
                <a:gd name="connsiteY2" fmla="*/ 104541 h 112275"/>
                <a:gd name="connsiteX3" fmla="*/ 13 w 245898"/>
                <a:gd name="connsiteY3" fmla="*/ 94945 h 112275"/>
                <a:gd name="connsiteX4" fmla="*/ 135227 w 245898"/>
                <a:gd name="connsiteY4" fmla="*/ 4237 h 112275"/>
                <a:gd name="connsiteX5" fmla="*/ 221840 w 245898"/>
                <a:gd name="connsiteY5" fmla="*/ 12067 h 112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898" h="112275">
                  <a:moveTo>
                    <a:pt x="221840" y="12067"/>
                  </a:moveTo>
                  <a:cubicBezTo>
                    <a:pt x="241189" y="9076"/>
                    <a:pt x="253359" y="85178"/>
                    <a:pt x="240745" y="100590"/>
                  </a:cubicBezTo>
                  <a:cubicBezTo>
                    <a:pt x="228131" y="116002"/>
                    <a:pt x="186280" y="105482"/>
                    <a:pt x="146158" y="104541"/>
                  </a:cubicBezTo>
                  <a:cubicBezTo>
                    <a:pt x="106036" y="103600"/>
                    <a:pt x="1330" y="127861"/>
                    <a:pt x="13" y="94945"/>
                  </a:cubicBezTo>
                  <a:cubicBezTo>
                    <a:pt x="-1304" y="79804"/>
                    <a:pt x="98256" y="18050"/>
                    <a:pt x="135227" y="4237"/>
                  </a:cubicBezTo>
                  <a:cubicBezTo>
                    <a:pt x="172198" y="-9576"/>
                    <a:pt x="202491" y="15058"/>
                    <a:pt x="221840" y="12067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8024E349-B38E-42C2-8386-909529E73852}"/>
                </a:ext>
              </a:extLst>
            </p:cNvPr>
            <p:cNvSpPr/>
            <p:nvPr/>
          </p:nvSpPr>
          <p:spPr>
            <a:xfrm rot="1604664">
              <a:off x="5540402" y="3364060"/>
              <a:ext cx="143560" cy="356577"/>
            </a:xfrm>
            <a:custGeom>
              <a:avLst/>
              <a:gdLst>
                <a:gd name="connsiteX0" fmla="*/ 6457 w 165048"/>
                <a:gd name="connsiteY0" fmla="*/ 44808 h 353407"/>
                <a:gd name="connsiteX1" fmla="*/ 61409 w 165048"/>
                <a:gd name="connsiteY1" fmla="*/ 847 h 353407"/>
                <a:gd name="connsiteX2" fmla="*/ 129550 w 165048"/>
                <a:gd name="connsiteY2" fmla="*/ 31620 h 353407"/>
                <a:gd name="connsiteX3" fmla="*/ 155927 w 165048"/>
                <a:gd name="connsiteY3" fmla="*/ 200872 h 353407"/>
                <a:gd name="connsiteX4" fmla="*/ 160323 w 165048"/>
                <a:gd name="connsiteY4" fmla="*/ 306379 h 353407"/>
                <a:gd name="connsiteX5" fmla="*/ 92182 w 165048"/>
                <a:gd name="connsiteY5" fmla="*/ 352539 h 353407"/>
                <a:gd name="connsiteX6" fmla="*/ 15250 w 165048"/>
                <a:gd name="connsiteY6" fmla="*/ 323964 h 353407"/>
                <a:gd name="connsiteX7" fmla="*/ 2061 w 165048"/>
                <a:gd name="connsiteY7" fmla="*/ 183287 h 353407"/>
                <a:gd name="connsiteX8" fmla="*/ 6457 w 165048"/>
                <a:gd name="connsiteY8" fmla="*/ 44808 h 353407"/>
                <a:gd name="connsiteX0" fmla="*/ 6885 w 165476"/>
                <a:gd name="connsiteY0" fmla="*/ 44808 h 352670"/>
                <a:gd name="connsiteX1" fmla="*/ 61837 w 165476"/>
                <a:gd name="connsiteY1" fmla="*/ 847 h 352670"/>
                <a:gd name="connsiteX2" fmla="*/ 129978 w 165476"/>
                <a:gd name="connsiteY2" fmla="*/ 31620 h 352670"/>
                <a:gd name="connsiteX3" fmla="*/ 156355 w 165476"/>
                <a:gd name="connsiteY3" fmla="*/ 200872 h 352670"/>
                <a:gd name="connsiteX4" fmla="*/ 160751 w 165476"/>
                <a:gd name="connsiteY4" fmla="*/ 306379 h 352670"/>
                <a:gd name="connsiteX5" fmla="*/ 92610 w 165476"/>
                <a:gd name="connsiteY5" fmla="*/ 352539 h 352670"/>
                <a:gd name="connsiteX6" fmla="*/ 22273 w 165476"/>
                <a:gd name="connsiteY6" fmla="*/ 315172 h 352670"/>
                <a:gd name="connsiteX7" fmla="*/ 2489 w 165476"/>
                <a:gd name="connsiteY7" fmla="*/ 183287 h 352670"/>
                <a:gd name="connsiteX8" fmla="*/ 6885 w 165476"/>
                <a:gd name="connsiteY8" fmla="*/ 44808 h 352670"/>
                <a:gd name="connsiteX0" fmla="*/ 6885 w 159537"/>
                <a:gd name="connsiteY0" fmla="*/ 44808 h 352733"/>
                <a:gd name="connsiteX1" fmla="*/ 61837 w 159537"/>
                <a:gd name="connsiteY1" fmla="*/ 847 h 352733"/>
                <a:gd name="connsiteX2" fmla="*/ 129978 w 159537"/>
                <a:gd name="connsiteY2" fmla="*/ 31620 h 352733"/>
                <a:gd name="connsiteX3" fmla="*/ 156355 w 159537"/>
                <a:gd name="connsiteY3" fmla="*/ 200872 h 352733"/>
                <a:gd name="connsiteX4" fmla="*/ 151959 w 159537"/>
                <a:gd name="connsiteY4" fmla="*/ 304181 h 352733"/>
                <a:gd name="connsiteX5" fmla="*/ 92610 w 159537"/>
                <a:gd name="connsiteY5" fmla="*/ 352539 h 352733"/>
                <a:gd name="connsiteX6" fmla="*/ 22273 w 159537"/>
                <a:gd name="connsiteY6" fmla="*/ 315172 h 352733"/>
                <a:gd name="connsiteX7" fmla="*/ 2489 w 159537"/>
                <a:gd name="connsiteY7" fmla="*/ 183287 h 352733"/>
                <a:gd name="connsiteX8" fmla="*/ 6885 w 159537"/>
                <a:gd name="connsiteY8" fmla="*/ 44808 h 352733"/>
                <a:gd name="connsiteX0" fmla="*/ 6885 w 156440"/>
                <a:gd name="connsiteY0" fmla="*/ 44449 h 352374"/>
                <a:gd name="connsiteX1" fmla="*/ 61837 w 156440"/>
                <a:gd name="connsiteY1" fmla="*/ 488 h 352374"/>
                <a:gd name="connsiteX2" fmla="*/ 129978 w 156440"/>
                <a:gd name="connsiteY2" fmla="*/ 31261 h 352374"/>
                <a:gd name="connsiteX3" fmla="*/ 149760 w 156440"/>
                <a:gd name="connsiteY3" fmla="*/ 171938 h 352374"/>
                <a:gd name="connsiteX4" fmla="*/ 151959 w 156440"/>
                <a:gd name="connsiteY4" fmla="*/ 303822 h 352374"/>
                <a:gd name="connsiteX5" fmla="*/ 92610 w 156440"/>
                <a:gd name="connsiteY5" fmla="*/ 352180 h 352374"/>
                <a:gd name="connsiteX6" fmla="*/ 22273 w 156440"/>
                <a:gd name="connsiteY6" fmla="*/ 314813 h 352374"/>
                <a:gd name="connsiteX7" fmla="*/ 2489 w 156440"/>
                <a:gd name="connsiteY7" fmla="*/ 182928 h 352374"/>
                <a:gd name="connsiteX8" fmla="*/ 6885 w 156440"/>
                <a:gd name="connsiteY8" fmla="*/ 44449 h 352374"/>
                <a:gd name="connsiteX0" fmla="*/ 6885 w 153367"/>
                <a:gd name="connsiteY0" fmla="*/ 44449 h 352607"/>
                <a:gd name="connsiteX1" fmla="*/ 61837 w 153367"/>
                <a:gd name="connsiteY1" fmla="*/ 488 h 352607"/>
                <a:gd name="connsiteX2" fmla="*/ 129978 w 153367"/>
                <a:gd name="connsiteY2" fmla="*/ 31261 h 352607"/>
                <a:gd name="connsiteX3" fmla="*/ 149760 w 153367"/>
                <a:gd name="connsiteY3" fmla="*/ 171938 h 352607"/>
                <a:gd name="connsiteX4" fmla="*/ 147562 w 153367"/>
                <a:gd name="connsiteY4" fmla="*/ 297228 h 352607"/>
                <a:gd name="connsiteX5" fmla="*/ 92610 w 153367"/>
                <a:gd name="connsiteY5" fmla="*/ 352180 h 352607"/>
                <a:gd name="connsiteX6" fmla="*/ 22273 w 153367"/>
                <a:gd name="connsiteY6" fmla="*/ 314813 h 352607"/>
                <a:gd name="connsiteX7" fmla="*/ 2489 w 153367"/>
                <a:gd name="connsiteY7" fmla="*/ 182928 h 352607"/>
                <a:gd name="connsiteX8" fmla="*/ 6885 w 153367"/>
                <a:gd name="connsiteY8" fmla="*/ 44449 h 352607"/>
                <a:gd name="connsiteX0" fmla="*/ 7178 w 153660"/>
                <a:gd name="connsiteY0" fmla="*/ 44449 h 352310"/>
                <a:gd name="connsiteX1" fmla="*/ 62130 w 153660"/>
                <a:gd name="connsiteY1" fmla="*/ 488 h 352310"/>
                <a:gd name="connsiteX2" fmla="*/ 130271 w 153660"/>
                <a:gd name="connsiteY2" fmla="*/ 31261 h 352310"/>
                <a:gd name="connsiteX3" fmla="*/ 150053 w 153660"/>
                <a:gd name="connsiteY3" fmla="*/ 171938 h 352310"/>
                <a:gd name="connsiteX4" fmla="*/ 147855 w 153660"/>
                <a:gd name="connsiteY4" fmla="*/ 297228 h 352310"/>
                <a:gd name="connsiteX5" fmla="*/ 92903 w 153660"/>
                <a:gd name="connsiteY5" fmla="*/ 352180 h 352310"/>
                <a:gd name="connsiteX6" fmla="*/ 26962 w 153660"/>
                <a:gd name="connsiteY6" fmla="*/ 308219 h 352310"/>
                <a:gd name="connsiteX7" fmla="*/ 2782 w 153660"/>
                <a:gd name="connsiteY7" fmla="*/ 182928 h 352310"/>
                <a:gd name="connsiteX8" fmla="*/ 7178 w 153660"/>
                <a:gd name="connsiteY8" fmla="*/ 44449 h 352310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82928 h 341473"/>
                <a:gd name="connsiteX8" fmla="*/ 7178 w 153958"/>
                <a:gd name="connsiteY8" fmla="*/ 44449 h 341473"/>
                <a:gd name="connsiteX0" fmla="*/ 5932 w 152712"/>
                <a:gd name="connsiteY0" fmla="*/ 44449 h 341473"/>
                <a:gd name="connsiteX1" fmla="*/ 60884 w 152712"/>
                <a:gd name="connsiteY1" fmla="*/ 488 h 341473"/>
                <a:gd name="connsiteX2" fmla="*/ 129025 w 152712"/>
                <a:gd name="connsiteY2" fmla="*/ 31261 h 341473"/>
                <a:gd name="connsiteX3" fmla="*/ 148807 w 152712"/>
                <a:gd name="connsiteY3" fmla="*/ 171938 h 341473"/>
                <a:gd name="connsiteX4" fmla="*/ 146609 w 152712"/>
                <a:gd name="connsiteY4" fmla="*/ 297228 h 341473"/>
                <a:gd name="connsiteX5" fmla="*/ 87260 w 152712"/>
                <a:gd name="connsiteY5" fmla="*/ 341190 h 341473"/>
                <a:gd name="connsiteX6" fmla="*/ 25716 w 152712"/>
                <a:gd name="connsiteY6" fmla="*/ 308219 h 341473"/>
                <a:gd name="connsiteX7" fmla="*/ 3734 w 152712"/>
                <a:gd name="connsiteY7" fmla="*/ 169740 h 341473"/>
                <a:gd name="connsiteX8" fmla="*/ 5932 w 152712"/>
                <a:gd name="connsiteY8" fmla="*/ 44449 h 341473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69740 h 341473"/>
                <a:gd name="connsiteX8" fmla="*/ 7178 w 153958"/>
                <a:gd name="connsiteY8" fmla="*/ 44449 h 341473"/>
                <a:gd name="connsiteX0" fmla="*/ 6886 w 153666"/>
                <a:gd name="connsiteY0" fmla="*/ 44449 h 341196"/>
                <a:gd name="connsiteX1" fmla="*/ 61838 w 153666"/>
                <a:gd name="connsiteY1" fmla="*/ 488 h 341196"/>
                <a:gd name="connsiteX2" fmla="*/ 129979 w 153666"/>
                <a:gd name="connsiteY2" fmla="*/ 31261 h 341196"/>
                <a:gd name="connsiteX3" fmla="*/ 149761 w 153666"/>
                <a:gd name="connsiteY3" fmla="*/ 171938 h 341196"/>
                <a:gd name="connsiteX4" fmla="*/ 147563 w 153666"/>
                <a:gd name="connsiteY4" fmla="*/ 297228 h 341196"/>
                <a:gd name="connsiteX5" fmla="*/ 88214 w 153666"/>
                <a:gd name="connsiteY5" fmla="*/ 341190 h 341196"/>
                <a:gd name="connsiteX6" fmla="*/ 22274 w 153666"/>
                <a:gd name="connsiteY6" fmla="*/ 295031 h 341196"/>
                <a:gd name="connsiteX7" fmla="*/ 2490 w 153666"/>
                <a:gd name="connsiteY7" fmla="*/ 169740 h 341196"/>
                <a:gd name="connsiteX8" fmla="*/ 6886 w 153666"/>
                <a:gd name="connsiteY8" fmla="*/ 44449 h 341196"/>
                <a:gd name="connsiteX0" fmla="*/ 6886 w 152380"/>
                <a:gd name="connsiteY0" fmla="*/ 44449 h 341216"/>
                <a:gd name="connsiteX1" fmla="*/ 61838 w 152380"/>
                <a:gd name="connsiteY1" fmla="*/ 488 h 341216"/>
                <a:gd name="connsiteX2" fmla="*/ 129979 w 152380"/>
                <a:gd name="connsiteY2" fmla="*/ 31261 h 341216"/>
                <a:gd name="connsiteX3" fmla="*/ 149761 w 152380"/>
                <a:gd name="connsiteY3" fmla="*/ 171938 h 341216"/>
                <a:gd name="connsiteX4" fmla="*/ 145365 w 152380"/>
                <a:gd name="connsiteY4" fmla="*/ 299426 h 341216"/>
                <a:gd name="connsiteX5" fmla="*/ 88214 w 152380"/>
                <a:gd name="connsiteY5" fmla="*/ 341190 h 341216"/>
                <a:gd name="connsiteX6" fmla="*/ 22274 w 152380"/>
                <a:gd name="connsiteY6" fmla="*/ 295031 h 341216"/>
                <a:gd name="connsiteX7" fmla="*/ 2490 w 152380"/>
                <a:gd name="connsiteY7" fmla="*/ 169740 h 341216"/>
                <a:gd name="connsiteX8" fmla="*/ 6886 w 152380"/>
                <a:gd name="connsiteY8" fmla="*/ 44449 h 341216"/>
                <a:gd name="connsiteX0" fmla="*/ 6886 w 152646"/>
                <a:gd name="connsiteY0" fmla="*/ 44449 h 339021"/>
                <a:gd name="connsiteX1" fmla="*/ 61838 w 152646"/>
                <a:gd name="connsiteY1" fmla="*/ 488 h 339021"/>
                <a:gd name="connsiteX2" fmla="*/ 129979 w 152646"/>
                <a:gd name="connsiteY2" fmla="*/ 31261 h 339021"/>
                <a:gd name="connsiteX3" fmla="*/ 149761 w 152646"/>
                <a:gd name="connsiteY3" fmla="*/ 171938 h 339021"/>
                <a:gd name="connsiteX4" fmla="*/ 145365 w 152646"/>
                <a:gd name="connsiteY4" fmla="*/ 299426 h 339021"/>
                <a:gd name="connsiteX5" fmla="*/ 83818 w 152646"/>
                <a:gd name="connsiteY5" fmla="*/ 338991 h 339021"/>
                <a:gd name="connsiteX6" fmla="*/ 22274 w 152646"/>
                <a:gd name="connsiteY6" fmla="*/ 295031 h 339021"/>
                <a:gd name="connsiteX7" fmla="*/ 2490 w 152646"/>
                <a:gd name="connsiteY7" fmla="*/ 169740 h 339021"/>
                <a:gd name="connsiteX8" fmla="*/ 6886 w 152646"/>
                <a:gd name="connsiteY8" fmla="*/ 44449 h 339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2646" h="339021">
                  <a:moveTo>
                    <a:pt x="6886" y="44449"/>
                  </a:moveTo>
                  <a:cubicBezTo>
                    <a:pt x="16777" y="16240"/>
                    <a:pt x="41323" y="2686"/>
                    <a:pt x="61838" y="488"/>
                  </a:cubicBezTo>
                  <a:cubicBezTo>
                    <a:pt x="82354" y="-1710"/>
                    <a:pt x="115325" y="2686"/>
                    <a:pt x="129979" y="31261"/>
                  </a:cubicBezTo>
                  <a:cubicBezTo>
                    <a:pt x="144633" y="59836"/>
                    <a:pt x="147197" y="127244"/>
                    <a:pt x="149761" y="171938"/>
                  </a:cubicBezTo>
                  <a:cubicBezTo>
                    <a:pt x="152325" y="216632"/>
                    <a:pt x="156355" y="271584"/>
                    <a:pt x="145365" y="299426"/>
                  </a:cubicBezTo>
                  <a:cubicBezTo>
                    <a:pt x="134375" y="327268"/>
                    <a:pt x="104333" y="339723"/>
                    <a:pt x="83818" y="338991"/>
                  </a:cubicBezTo>
                  <a:cubicBezTo>
                    <a:pt x="63303" y="338259"/>
                    <a:pt x="37294" y="323240"/>
                    <a:pt x="22274" y="295031"/>
                  </a:cubicBezTo>
                  <a:cubicBezTo>
                    <a:pt x="7254" y="266822"/>
                    <a:pt x="5055" y="211504"/>
                    <a:pt x="2490" y="169740"/>
                  </a:cubicBezTo>
                  <a:cubicBezTo>
                    <a:pt x="-75" y="127976"/>
                    <a:pt x="-3005" y="72658"/>
                    <a:pt x="6886" y="44449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3C789D23-D0F0-4E2A-99F2-C0FBE16EED08}"/>
                </a:ext>
              </a:extLst>
            </p:cNvPr>
            <p:cNvSpPr/>
            <p:nvPr/>
          </p:nvSpPr>
          <p:spPr>
            <a:xfrm rot="4070481">
              <a:off x="5205107" y="3440386"/>
              <a:ext cx="197568" cy="623311"/>
            </a:xfrm>
            <a:custGeom>
              <a:avLst/>
              <a:gdLst>
                <a:gd name="connsiteX0" fmla="*/ 63868 w 187016"/>
                <a:gd name="connsiteY0" fmla="*/ 62019 h 502838"/>
                <a:gd name="connsiteX1" fmla="*/ 86420 w 187016"/>
                <a:gd name="connsiteY1" fmla="*/ 512 h 502838"/>
                <a:gd name="connsiteX2" fmla="*/ 168429 w 187016"/>
                <a:gd name="connsiteY2" fmla="*/ 47667 h 502838"/>
                <a:gd name="connsiteX3" fmla="*/ 156128 w 187016"/>
                <a:gd name="connsiteY3" fmla="*/ 271142 h 502838"/>
                <a:gd name="connsiteX4" fmla="*/ 186881 w 187016"/>
                <a:gd name="connsiteY4" fmla="*/ 412607 h 502838"/>
                <a:gd name="connsiteX5" fmla="*/ 141776 w 187016"/>
                <a:gd name="connsiteY5" fmla="*/ 363402 h 502838"/>
                <a:gd name="connsiteX6" fmla="*/ 162278 w 187016"/>
                <a:gd name="connsiteY6" fmla="*/ 490516 h 502838"/>
                <a:gd name="connsiteX7" fmla="*/ 117173 w 187016"/>
                <a:gd name="connsiteY7" fmla="*/ 394155 h 502838"/>
                <a:gd name="connsiteX8" fmla="*/ 113073 w 187016"/>
                <a:gd name="connsiteY8" fmla="*/ 502817 h 502838"/>
                <a:gd name="connsiteX9" fmla="*/ 86420 w 187016"/>
                <a:gd name="connsiteY9" fmla="*/ 404406 h 502838"/>
                <a:gd name="connsiteX10" fmla="*/ 59767 w 187016"/>
                <a:gd name="connsiteY10" fmla="*/ 500767 h 502838"/>
                <a:gd name="connsiteX11" fmla="*/ 53616 w 187016"/>
                <a:gd name="connsiteY11" fmla="*/ 402356 h 502838"/>
                <a:gd name="connsiteX12" fmla="*/ 311 w 187016"/>
                <a:gd name="connsiteY12" fmla="*/ 433109 h 502838"/>
                <a:gd name="connsiteX13" fmla="*/ 33114 w 187016"/>
                <a:gd name="connsiteY13" fmla="*/ 355201 h 502838"/>
                <a:gd name="connsiteX14" fmla="*/ 63868 w 187016"/>
                <a:gd name="connsiteY14" fmla="*/ 303945 h 502838"/>
                <a:gd name="connsiteX15" fmla="*/ 63868 w 187016"/>
                <a:gd name="connsiteY15" fmla="*/ 62019 h 502838"/>
                <a:gd name="connsiteX0" fmla="*/ 63868 w 187016"/>
                <a:gd name="connsiteY0" fmla="*/ 63996 h 504815"/>
                <a:gd name="connsiteX1" fmla="*/ 113073 w 187016"/>
                <a:gd name="connsiteY1" fmla="*/ 439 h 504815"/>
                <a:gd name="connsiteX2" fmla="*/ 168429 w 187016"/>
                <a:gd name="connsiteY2" fmla="*/ 49644 h 504815"/>
                <a:gd name="connsiteX3" fmla="*/ 156128 w 187016"/>
                <a:gd name="connsiteY3" fmla="*/ 273119 h 504815"/>
                <a:gd name="connsiteX4" fmla="*/ 186881 w 187016"/>
                <a:gd name="connsiteY4" fmla="*/ 414584 h 504815"/>
                <a:gd name="connsiteX5" fmla="*/ 141776 w 187016"/>
                <a:gd name="connsiteY5" fmla="*/ 365379 h 504815"/>
                <a:gd name="connsiteX6" fmla="*/ 162278 w 187016"/>
                <a:gd name="connsiteY6" fmla="*/ 492493 h 504815"/>
                <a:gd name="connsiteX7" fmla="*/ 117173 w 187016"/>
                <a:gd name="connsiteY7" fmla="*/ 396132 h 504815"/>
                <a:gd name="connsiteX8" fmla="*/ 113073 w 187016"/>
                <a:gd name="connsiteY8" fmla="*/ 504794 h 504815"/>
                <a:gd name="connsiteX9" fmla="*/ 86420 w 187016"/>
                <a:gd name="connsiteY9" fmla="*/ 406383 h 504815"/>
                <a:gd name="connsiteX10" fmla="*/ 59767 w 187016"/>
                <a:gd name="connsiteY10" fmla="*/ 502744 h 504815"/>
                <a:gd name="connsiteX11" fmla="*/ 53616 w 187016"/>
                <a:gd name="connsiteY11" fmla="*/ 404333 h 504815"/>
                <a:gd name="connsiteX12" fmla="*/ 311 w 187016"/>
                <a:gd name="connsiteY12" fmla="*/ 435086 h 504815"/>
                <a:gd name="connsiteX13" fmla="*/ 33114 w 187016"/>
                <a:gd name="connsiteY13" fmla="*/ 357178 h 504815"/>
                <a:gd name="connsiteX14" fmla="*/ 63868 w 187016"/>
                <a:gd name="connsiteY14" fmla="*/ 305922 h 504815"/>
                <a:gd name="connsiteX15" fmla="*/ 63868 w 187016"/>
                <a:gd name="connsiteY15" fmla="*/ 63996 h 504815"/>
                <a:gd name="connsiteX0" fmla="*/ 57718 w 187016"/>
                <a:gd name="connsiteY0" fmla="*/ 53366 h 504437"/>
                <a:gd name="connsiteX1" fmla="*/ 113073 w 187016"/>
                <a:gd name="connsiteY1" fmla="*/ 61 h 504437"/>
                <a:gd name="connsiteX2" fmla="*/ 168429 w 187016"/>
                <a:gd name="connsiteY2" fmla="*/ 49266 h 504437"/>
                <a:gd name="connsiteX3" fmla="*/ 156128 w 187016"/>
                <a:gd name="connsiteY3" fmla="*/ 272741 h 504437"/>
                <a:gd name="connsiteX4" fmla="*/ 186881 w 187016"/>
                <a:gd name="connsiteY4" fmla="*/ 414206 h 504437"/>
                <a:gd name="connsiteX5" fmla="*/ 141776 w 187016"/>
                <a:gd name="connsiteY5" fmla="*/ 365001 h 504437"/>
                <a:gd name="connsiteX6" fmla="*/ 162278 w 187016"/>
                <a:gd name="connsiteY6" fmla="*/ 492115 h 504437"/>
                <a:gd name="connsiteX7" fmla="*/ 117173 w 187016"/>
                <a:gd name="connsiteY7" fmla="*/ 395754 h 504437"/>
                <a:gd name="connsiteX8" fmla="*/ 113073 w 187016"/>
                <a:gd name="connsiteY8" fmla="*/ 504416 h 504437"/>
                <a:gd name="connsiteX9" fmla="*/ 86420 w 187016"/>
                <a:gd name="connsiteY9" fmla="*/ 406005 h 504437"/>
                <a:gd name="connsiteX10" fmla="*/ 59767 w 187016"/>
                <a:gd name="connsiteY10" fmla="*/ 502366 h 504437"/>
                <a:gd name="connsiteX11" fmla="*/ 53616 w 187016"/>
                <a:gd name="connsiteY11" fmla="*/ 403955 h 504437"/>
                <a:gd name="connsiteX12" fmla="*/ 311 w 187016"/>
                <a:gd name="connsiteY12" fmla="*/ 434708 h 504437"/>
                <a:gd name="connsiteX13" fmla="*/ 33114 w 187016"/>
                <a:gd name="connsiteY13" fmla="*/ 356800 h 504437"/>
                <a:gd name="connsiteX14" fmla="*/ 63868 w 187016"/>
                <a:gd name="connsiteY14" fmla="*/ 305544 h 504437"/>
                <a:gd name="connsiteX15" fmla="*/ 57718 w 187016"/>
                <a:gd name="connsiteY15" fmla="*/ 53366 h 5044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9767 w 189311"/>
                <a:gd name="connsiteY10" fmla="*/ 5028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57718 w 189311"/>
                <a:gd name="connsiteY0" fmla="*/ 53866 h 504917"/>
                <a:gd name="connsiteX1" fmla="*/ 113073 w 189311"/>
                <a:gd name="connsiteY1" fmla="*/ 561 h 504917"/>
                <a:gd name="connsiteX2" fmla="*/ 170479 w 189311"/>
                <a:gd name="connsiteY2" fmla="*/ 43615 h 504917"/>
                <a:gd name="connsiteX3" fmla="*/ 156128 w 189311"/>
                <a:gd name="connsiteY3" fmla="*/ 273241 h 504917"/>
                <a:gd name="connsiteX4" fmla="*/ 186881 w 189311"/>
                <a:gd name="connsiteY4" fmla="*/ 414706 h 504917"/>
                <a:gd name="connsiteX5" fmla="*/ 141776 w 189311"/>
                <a:gd name="connsiteY5" fmla="*/ 365501 h 504917"/>
                <a:gd name="connsiteX6" fmla="*/ 162278 w 189311"/>
                <a:gd name="connsiteY6" fmla="*/ 492615 h 504917"/>
                <a:gd name="connsiteX7" fmla="*/ 117173 w 189311"/>
                <a:gd name="connsiteY7" fmla="*/ 396254 h 504917"/>
                <a:gd name="connsiteX8" fmla="*/ 113073 w 189311"/>
                <a:gd name="connsiteY8" fmla="*/ 504916 h 504917"/>
                <a:gd name="connsiteX9" fmla="*/ 86420 w 189311"/>
                <a:gd name="connsiteY9" fmla="*/ 406505 h 504917"/>
                <a:gd name="connsiteX10" fmla="*/ 70019 w 189311"/>
                <a:gd name="connsiteY10" fmla="*/ 504917 h 504917"/>
                <a:gd name="connsiteX11" fmla="*/ 53616 w 189311"/>
                <a:gd name="connsiteY11" fmla="*/ 404455 h 504917"/>
                <a:gd name="connsiteX12" fmla="*/ 311 w 189311"/>
                <a:gd name="connsiteY12" fmla="*/ 435208 h 504917"/>
                <a:gd name="connsiteX13" fmla="*/ 33114 w 189311"/>
                <a:gd name="connsiteY13" fmla="*/ 357300 h 504917"/>
                <a:gd name="connsiteX14" fmla="*/ 63868 w 189311"/>
                <a:gd name="connsiteY14" fmla="*/ 306044 h 504917"/>
                <a:gd name="connsiteX15" fmla="*/ 57718 w 189311"/>
                <a:gd name="connsiteY15" fmla="*/ 53866 h 504917"/>
                <a:gd name="connsiteX0" fmla="*/ 57718 w 189311"/>
                <a:gd name="connsiteY0" fmla="*/ 53866 h 504958"/>
                <a:gd name="connsiteX1" fmla="*/ 113073 w 189311"/>
                <a:gd name="connsiteY1" fmla="*/ 561 h 504958"/>
                <a:gd name="connsiteX2" fmla="*/ 170479 w 189311"/>
                <a:gd name="connsiteY2" fmla="*/ 43615 h 504958"/>
                <a:gd name="connsiteX3" fmla="*/ 156128 w 189311"/>
                <a:gd name="connsiteY3" fmla="*/ 273241 h 504958"/>
                <a:gd name="connsiteX4" fmla="*/ 186881 w 189311"/>
                <a:gd name="connsiteY4" fmla="*/ 414706 h 504958"/>
                <a:gd name="connsiteX5" fmla="*/ 141776 w 189311"/>
                <a:gd name="connsiteY5" fmla="*/ 365501 h 504958"/>
                <a:gd name="connsiteX6" fmla="*/ 162278 w 189311"/>
                <a:gd name="connsiteY6" fmla="*/ 492615 h 504958"/>
                <a:gd name="connsiteX7" fmla="*/ 117173 w 189311"/>
                <a:gd name="connsiteY7" fmla="*/ 396254 h 504958"/>
                <a:gd name="connsiteX8" fmla="*/ 113073 w 189311"/>
                <a:gd name="connsiteY8" fmla="*/ 504916 h 504958"/>
                <a:gd name="connsiteX9" fmla="*/ 86420 w 189311"/>
                <a:gd name="connsiteY9" fmla="*/ 406505 h 504958"/>
                <a:gd name="connsiteX10" fmla="*/ 70019 w 189311"/>
                <a:gd name="connsiteY10" fmla="*/ 504917 h 504958"/>
                <a:gd name="connsiteX11" fmla="*/ 53616 w 189311"/>
                <a:gd name="connsiteY11" fmla="*/ 404455 h 504958"/>
                <a:gd name="connsiteX12" fmla="*/ 311 w 189311"/>
                <a:gd name="connsiteY12" fmla="*/ 435208 h 504958"/>
                <a:gd name="connsiteX13" fmla="*/ 33114 w 189311"/>
                <a:gd name="connsiteY13" fmla="*/ 357300 h 504958"/>
                <a:gd name="connsiteX14" fmla="*/ 63868 w 189311"/>
                <a:gd name="connsiteY14" fmla="*/ 306044 h 504958"/>
                <a:gd name="connsiteX15" fmla="*/ 57718 w 189311"/>
                <a:gd name="connsiteY15" fmla="*/ 53866 h 504958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5667 w 189311"/>
                <a:gd name="connsiteY10" fmla="*/ 4987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62647 w 194240"/>
                <a:gd name="connsiteY0" fmla="*/ 53866 h 504916"/>
                <a:gd name="connsiteX1" fmla="*/ 118002 w 194240"/>
                <a:gd name="connsiteY1" fmla="*/ 561 h 504916"/>
                <a:gd name="connsiteX2" fmla="*/ 175408 w 194240"/>
                <a:gd name="connsiteY2" fmla="*/ 43615 h 504916"/>
                <a:gd name="connsiteX3" fmla="*/ 161057 w 194240"/>
                <a:gd name="connsiteY3" fmla="*/ 273241 h 504916"/>
                <a:gd name="connsiteX4" fmla="*/ 191810 w 194240"/>
                <a:gd name="connsiteY4" fmla="*/ 414706 h 504916"/>
                <a:gd name="connsiteX5" fmla="*/ 146705 w 194240"/>
                <a:gd name="connsiteY5" fmla="*/ 365501 h 504916"/>
                <a:gd name="connsiteX6" fmla="*/ 167207 w 194240"/>
                <a:gd name="connsiteY6" fmla="*/ 492615 h 504916"/>
                <a:gd name="connsiteX7" fmla="*/ 122102 w 194240"/>
                <a:gd name="connsiteY7" fmla="*/ 396254 h 504916"/>
                <a:gd name="connsiteX8" fmla="*/ 118002 w 194240"/>
                <a:gd name="connsiteY8" fmla="*/ 504916 h 504916"/>
                <a:gd name="connsiteX9" fmla="*/ 91349 w 194240"/>
                <a:gd name="connsiteY9" fmla="*/ 406505 h 504916"/>
                <a:gd name="connsiteX10" fmla="*/ 60596 w 194240"/>
                <a:gd name="connsiteY10" fmla="*/ 498766 h 504916"/>
                <a:gd name="connsiteX11" fmla="*/ 58545 w 194240"/>
                <a:gd name="connsiteY11" fmla="*/ 404455 h 504916"/>
                <a:gd name="connsiteX12" fmla="*/ 5240 w 194240"/>
                <a:gd name="connsiteY12" fmla="*/ 435208 h 504916"/>
                <a:gd name="connsiteX13" fmla="*/ 38043 w 194240"/>
                <a:gd name="connsiteY13" fmla="*/ 357300 h 504916"/>
                <a:gd name="connsiteX14" fmla="*/ 68797 w 194240"/>
                <a:gd name="connsiteY14" fmla="*/ 306044 h 504916"/>
                <a:gd name="connsiteX15" fmla="*/ 62647 w 194240"/>
                <a:gd name="connsiteY15" fmla="*/ 53866 h 504916"/>
                <a:gd name="connsiteX0" fmla="*/ 55316 w 186909"/>
                <a:gd name="connsiteY0" fmla="*/ 53866 h 504916"/>
                <a:gd name="connsiteX1" fmla="*/ 110671 w 186909"/>
                <a:gd name="connsiteY1" fmla="*/ 561 h 504916"/>
                <a:gd name="connsiteX2" fmla="*/ 168077 w 186909"/>
                <a:gd name="connsiteY2" fmla="*/ 43615 h 504916"/>
                <a:gd name="connsiteX3" fmla="*/ 153726 w 186909"/>
                <a:gd name="connsiteY3" fmla="*/ 273241 h 504916"/>
                <a:gd name="connsiteX4" fmla="*/ 184479 w 186909"/>
                <a:gd name="connsiteY4" fmla="*/ 414706 h 504916"/>
                <a:gd name="connsiteX5" fmla="*/ 139374 w 186909"/>
                <a:gd name="connsiteY5" fmla="*/ 365501 h 504916"/>
                <a:gd name="connsiteX6" fmla="*/ 159876 w 186909"/>
                <a:gd name="connsiteY6" fmla="*/ 492615 h 504916"/>
                <a:gd name="connsiteX7" fmla="*/ 114771 w 186909"/>
                <a:gd name="connsiteY7" fmla="*/ 396254 h 504916"/>
                <a:gd name="connsiteX8" fmla="*/ 110671 w 186909"/>
                <a:gd name="connsiteY8" fmla="*/ 504916 h 504916"/>
                <a:gd name="connsiteX9" fmla="*/ 84018 w 186909"/>
                <a:gd name="connsiteY9" fmla="*/ 406505 h 504916"/>
                <a:gd name="connsiteX10" fmla="*/ 53265 w 186909"/>
                <a:gd name="connsiteY10" fmla="*/ 498766 h 504916"/>
                <a:gd name="connsiteX11" fmla="*/ 51214 w 186909"/>
                <a:gd name="connsiteY11" fmla="*/ 404455 h 504916"/>
                <a:gd name="connsiteX12" fmla="*/ 6110 w 186909"/>
                <a:gd name="connsiteY12" fmla="*/ 420856 h 504916"/>
                <a:gd name="connsiteX13" fmla="*/ 30712 w 186909"/>
                <a:gd name="connsiteY13" fmla="*/ 357300 h 504916"/>
                <a:gd name="connsiteX14" fmla="*/ 61466 w 186909"/>
                <a:gd name="connsiteY14" fmla="*/ 306044 h 504916"/>
                <a:gd name="connsiteX15" fmla="*/ 55316 w 186909"/>
                <a:gd name="connsiteY15" fmla="*/ 53866 h 504916"/>
                <a:gd name="connsiteX0" fmla="*/ 49504 w 181097"/>
                <a:gd name="connsiteY0" fmla="*/ 53866 h 504916"/>
                <a:gd name="connsiteX1" fmla="*/ 104859 w 181097"/>
                <a:gd name="connsiteY1" fmla="*/ 561 h 504916"/>
                <a:gd name="connsiteX2" fmla="*/ 162265 w 181097"/>
                <a:gd name="connsiteY2" fmla="*/ 43615 h 504916"/>
                <a:gd name="connsiteX3" fmla="*/ 147914 w 181097"/>
                <a:gd name="connsiteY3" fmla="*/ 273241 h 504916"/>
                <a:gd name="connsiteX4" fmla="*/ 178667 w 181097"/>
                <a:gd name="connsiteY4" fmla="*/ 414706 h 504916"/>
                <a:gd name="connsiteX5" fmla="*/ 133562 w 181097"/>
                <a:gd name="connsiteY5" fmla="*/ 365501 h 504916"/>
                <a:gd name="connsiteX6" fmla="*/ 154064 w 181097"/>
                <a:gd name="connsiteY6" fmla="*/ 492615 h 504916"/>
                <a:gd name="connsiteX7" fmla="*/ 108959 w 181097"/>
                <a:gd name="connsiteY7" fmla="*/ 396254 h 504916"/>
                <a:gd name="connsiteX8" fmla="*/ 104859 w 181097"/>
                <a:gd name="connsiteY8" fmla="*/ 504916 h 504916"/>
                <a:gd name="connsiteX9" fmla="*/ 78206 w 181097"/>
                <a:gd name="connsiteY9" fmla="*/ 406505 h 504916"/>
                <a:gd name="connsiteX10" fmla="*/ 47453 w 181097"/>
                <a:gd name="connsiteY10" fmla="*/ 498766 h 504916"/>
                <a:gd name="connsiteX11" fmla="*/ 41301 w 181097"/>
                <a:gd name="connsiteY11" fmla="*/ 400354 h 504916"/>
                <a:gd name="connsiteX12" fmla="*/ 298 w 181097"/>
                <a:gd name="connsiteY12" fmla="*/ 420856 h 504916"/>
                <a:gd name="connsiteX13" fmla="*/ 24900 w 181097"/>
                <a:gd name="connsiteY13" fmla="*/ 357300 h 504916"/>
                <a:gd name="connsiteX14" fmla="*/ 55654 w 181097"/>
                <a:gd name="connsiteY14" fmla="*/ 306044 h 504916"/>
                <a:gd name="connsiteX15" fmla="*/ 49504 w 181097"/>
                <a:gd name="connsiteY15" fmla="*/ 53866 h 504916"/>
                <a:gd name="connsiteX0" fmla="*/ 52664 w 184257"/>
                <a:gd name="connsiteY0" fmla="*/ 53866 h 504916"/>
                <a:gd name="connsiteX1" fmla="*/ 108019 w 184257"/>
                <a:gd name="connsiteY1" fmla="*/ 561 h 504916"/>
                <a:gd name="connsiteX2" fmla="*/ 165425 w 184257"/>
                <a:gd name="connsiteY2" fmla="*/ 43615 h 504916"/>
                <a:gd name="connsiteX3" fmla="*/ 151074 w 184257"/>
                <a:gd name="connsiteY3" fmla="*/ 273241 h 504916"/>
                <a:gd name="connsiteX4" fmla="*/ 181827 w 184257"/>
                <a:gd name="connsiteY4" fmla="*/ 414706 h 504916"/>
                <a:gd name="connsiteX5" fmla="*/ 136722 w 184257"/>
                <a:gd name="connsiteY5" fmla="*/ 365501 h 504916"/>
                <a:gd name="connsiteX6" fmla="*/ 157224 w 184257"/>
                <a:gd name="connsiteY6" fmla="*/ 492615 h 504916"/>
                <a:gd name="connsiteX7" fmla="*/ 112119 w 184257"/>
                <a:gd name="connsiteY7" fmla="*/ 396254 h 504916"/>
                <a:gd name="connsiteX8" fmla="*/ 108019 w 184257"/>
                <a:gd name="connsiteY8" fmla="*/ 504916 h 504916"/>
                <a:gd name="connsiteX9" fmla="*/ 81366 w 184257"/>
                <a:gd name="connsiteY9" fmla="*/ 406505 h 504916"/>
                <a:gd name="connsiteX10" fmla="*/ 50613 w 184257"/>
                <a:gd name="connsiteY10" fmla="*/ 498766 h 504916"/>
                <a:gd name="connsiteX11" fmla="*/ 44461 w 184257"/>
                <a:gd name="connsiteY11" fmla="*/ 400354 h 504916"/>
                <a:gd name="connsiteX12" fmla="*/ 3458 w 184257"/>
                <a:gd name="connsiteY12" fmla="*/ 420856 h 504916"/>
                <a:gd name="connsiteX13" fmla="*/ 28060 w 184257"/>
                <a:gd name="connsiteY13" fmla="*/ 357300 h 504916"/>
                <a:gd name="connsiteX14" fmla="*/ 58814 w 184257"/>
                <a:gd name="connsiteY14" fmla="*/ 306044 h 504916"/>
                <a:gd name="connsiteX15" fmla="*/ 52664 w 184257"/>
                <a:gd name="connsiteY15" fmla="*/ 53866 h 504916"/>
                <a:gd name="connsiteX0" fmla="*/ 52664 w 181873"/>
                <a:gd name="connsiteY0" fmla="*/ 53866 h 504916"/>
                <a:gd name="connsiteX1" fmla="*/ 108019 w 181873"/>
                <a:gd name="connsiteY1" fmla="*/ 561 h 504916"/>
                <a:gd name="connsiteX2" fmla="*/ 165425 w 181873"/>
                <a:gd name="connsiteY2" fmla="*/ 43615 h 504916"/>
                <a:gd name="connsiteX3" fmla="*/ 151074 w 181873"/>
                <a:gd name="connsiteY3" fmla="*/ 273241 h 504916"/>
                <a:gd name="connsiteX4" fmla="*/ 181827 w 181873"/>
                <a:gd name="connsiteY4" fmla="*/ 414706 h 504916"/>
                <a:gd name="connsiteX5" fmla="*/ 142873 w 181873"/>
                <a:gd name="connsiteY5" fmla="*/ 377802 h 504916"/>
                <a:gd name="connsiteX6" fmla="*/ 157224 w 181873"/>
                <a:gd name="connsiteY6" fmla="*/ 492615 h 504916"/>
                <a:gd name="connsiteX7" fmla="*/ 112119 w 181873"/>
                <a:gd name="connsiteY7" fmla="*/ 396254 h 504916"/>
                <a:gd name="connsiteX8" fmla="*/ 108019 w 181873"/>
                <a:gd name="connsiteY8" fmla="*/ 504916 h 504916"/>
                <a:gd name="connsiteX9" fmla="*/ 81366 w 181873"/>
                <a:gd name="connsiteY9" fmla="*/ 406505 h 504916"/>
                <a:gd name="connsiteX10" fmla="*/ 50613 w 181873"/>
                <a:gd name="connsiteY10" fmla="*/ 498766 h 504916"/>
                <a:gd name="connsiteX11" fmla="*/ 44461 w 181873"/>
                <a:gd name="connsiteY11" fmla="*/ 400354 h 504916"/>
                <a:gd name="connsiteX12" fmla="*/ 3458 w 181873"/>
                <a:gd name="connsiteY12" fmla="*/ 420856 h 504916"/>
                <a:gd name="connsiteX13" fmla="*/ 28060 w 181873"/>
                <a:gd name="connsiteY13" fmla="*/ 357300 h 504916"/>
                <a:gd name="connsiteX14" fmla="*/ 58814 w 181873"/>
                <a:gd name="connsiteY14" fmla="*/ 306044 h 504916"/>
                <a:gd name="connsiteX15" fmla="*/ 52664 w 181873"/>
                <a:gd name="connsiteY15" fmla="*/ 53866 h 504916"/>
                <a:gd name="connsiteX0" fmla="*/ 52664 w 181839"/>
                <a:gd name="connsiteY0" fmla="*/ 53866 h 504916"/>
                <a:gd name="connsiteX1" fmla="*/ 108019 w 181839"/>
                <a:gd name="connsiteY1" fmla="*/ 561 h 504916"/>
                <a:gd name="connsiteX2" fmla="*/ 165425 w 181839"/>
                <a:gd name="connsiteY2" fmla="*/ 43615 h 504916"/>
                <a:gd name="connsiteX3" fmla="*/ 151074 w 181839"/>
                <a:gd name="connsiteY3" fmla="*/ 273241 h 504916"/>
                <a:gd name="connsiteX4" fmla="*/ 181827 w 181839"/>
                <a:gd name="connsiteY4" fmla="*/ 414706 h 504916"/>
                <a:gd name="connsiteX5" fmla="*/ 146973 w 181839"/>
                <a:gd name="connsiteY5" fmla="*/ 386003 h 504916"/>
                <a:gd name="connsiteX6" fmla="*/ 157224 w 181839"/>
                <a:gd name="connsiteY6" fmla="*/ 492615 h 504916"/>
                <a:gd name="connsiteX7" fmla="*/ 112119 w 181839"/>
                <a:gd name="connsiteY7" fmla="*/ 396254 h 504916"/>
                <a:gd name="connsiteX8" fmla="*/ 108019 w 181839"/>
                <a:gd name="connsiteY8" fmla="*/ 504916 h 504916"/>
                <a:gd name="connsiteX9" fmla="*/ 81366 w 181839"/>
                <a:gd name="connsiteY9" fmla="*/ 406505 h 504916"/>
                <a:gd name="connsiteX10" fmla="*/ 50613 w 181839"/>
                <a:gd name="connsiteY10" fmla="*/ 498766 h 504916"/>
                <a:gd name="connsiteX11" fmla="*/ 44461 w 181839"/>
                <a:gd name="connsiteY11" fmla="*/ 400354 h 504916"/>
                <a:gd name="connsiteX12" fmla="*/ 3458 w 181839"/>
                <a:gd name="connsiteY12" fmla="*/ 420856 h 504916"/>
                <a:gd name="connsiteX13" fmla="*/ 28060 w 181839"/>
                <a:gd name="connsiteY13" fmla="*/ 357300 h 504916"/>
                <a:gd name="connsiteX14" fmla="*/ 58814 w 181839"/>
                <a:gd name="connsiteY14" fmla="*/ 306044 h 504916"/>
                <a:gd name="connsiteX15" fmla="*/ 52664 w 181839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270875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9467 h 510517"/>
                <a:gd name="connsiteX1" fmla="*/ 100203 w 183758"/>
                <a:gd name="connsiteY1" fmla="*/ 301 h 510517"/>
                <a:gd name="connsiteX2" fmla="*/ 165425 w 183758"/>
                <a:gd name="connsiteY2" fmla="*/ 49216 h 510517"/>
                <a:gd name="connsiteX3" fmla="*/ 151074 w 183758"/>
                <a:gd name="connsiteY3" fmla="*/ 278842 h 510517"/>
                <a:gd name="connsiteX4" fmla="*/ 181827 w 183758"/>
                <a:gd name="connsiteY4" fmla="*/ 420307 h 510517"/>
                <a:gd name="connsiteX5" fmla="*/ 146973 w 183758"/>
                <a:gd name="connsiteY5" fmla="*/ 391604 h 510517"/>
                <a:gd name="connsiteX6" fmla="*/ 157224 w 183758"/>
                <a:gd name="connsiteY6" fmla="*/ 498216 h 510517"/>
                <a:gd name="connsiteX7" fmla="*/ 112119 w 183758"/>
                <a:gd name="connsiteY7" fmla="*/ 401855 h 510517"/>
                <a:gd name="connsiteX8" fmla="*/ 108019 w 183758"/>
                <a:gd name="connsiteY8" fmla="*/ 510517 h 510517"/>
                <a:gd name="connsiteX9" fmla="*/ 81366 w 183758"/>
                <a:gd name="connsiteY9" fmla="*/ 412106 h 510517"/>
                <a:gd name="connsiteX10" fmla="*/ 50613 w 183758"/>
                <a:gd name="connsiteY10" fmla="*/ 504367 h 510517"/>
                <a:gd name="connsiteX11" fmla="*/ 44461 w 183758"/>
                <a:gd name="connsiteY11" fmla="*/ 405955 h 510517"/>
                <a:gd name="connsiteX12" fmla="*/ 3458 w 183758"/>
                <a:gd name="connsiteY12" fmla="*/ 426457 h 510517"/>
                <a:gd name="connsiteX13" fmla="*/ 28060 w 183758"/>
                <a:gd name="connsiteY13" fmla="*/ 362901 h 510517"/>
                <a:gd name="connsiteX14" fmla="*/ 56860 w 183758"/>
                <a:gd name="connsiteY14" fmla="*/ 233491 h 510517"/>
                <a:gd name="connsiteX15" fmla="*/ 52664 w 183758"/>
                <a:gd name="connsiteY15" fmla="*/ 59467 h 510517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85"/>
                <a:gd name="connsiteX1" fmla="*/ 100203 w 183622"/>
                <a:gd name="connsiteY1" fmla="*/ 555 h 510785"/>
                <a:gd name="connsiteX2" fmla="*/ 165425 w 183622"/>
                <a:gd name="connsiteY2" fmla="*/ 49470 h 510785"/>
                <a:gd name="connsiteX3" fmla="*/ 151074 w 183622"/>
                <a:gd name="connsiteY3" fmla="*/ 310357 h 510785"/>
                <a:gd name="connsiteX4" fmla="*/ 181827 w 183622"/>
                <a:gd name="connsiteY4" fmla="*/ 420561 h 510785"/>
                <a:gd name="connsiteX5" fmla="*/ 146973 w 183622"/>
                <a:gd name="connsiteY5" fmla="*/ 391858 h 510785"/>
                <a:gd name="connsiteX6" fmla="*/ 157224 w 183622"/>
                <a:gd name="connsiteY6" fmla="*/ 498470 h 510785"/>
                <a:gd name="connsiteX7" fmla="*/ 112119 w 183622"/>
                <a:gd name="connsiteY7" fmla="*/ 402109 h 510785"/>
                <a:gd name="connsiteX8" fmla="*/ 108019 w 183622"/>
                <a:gd name="connsiteY8" fmla="*/ 510771 h 510785"/>
                <a:gd name="connsiteX9" fmla="*/ 77459 w 183622"/>
                <a:gd name="connsiteY9" fmla="*/ 410406 h 510785"/>
                <a:gd name="connsiteX10" fmla="*/ 50613 w 183622"/>
                <a:gd name="connsiteY10" fmla="*/ 504621 h 510785"/>
                <a:gd name="connsiteX11" fmla="*/ 44461 w 183622"/>
                <a:gd name="connsiteY11" fmla="*/ 406209 h 510785"/>
                <a:gd name="connsiteX12" fmla="*/ 3458 w 183622"/>
                <a:gd name="connsiteY12" fmla="*/ 426711 h 510785"/>
                <a:gd name="connsiteX13" fmla="*/ 28060 w 183622"/>
                <a:gd name="connsiteY13" fmla="*/ 363155 h 510785"/>
                <a:gd name="connsiteX14" fmla="*/ 56860 w 183622"/>
                <a:gd name="connsiteY14" fmla="*/ 233745 h 510785"/>
                <a:gd name="connsiteX15" fmla="*/ 52664 w 183622"/>
                <a:gd name="connsiteY15" fmla="*/ 59721 h 510785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94408 h 545501"/>
                <a:gd name="connsiteX1" fmla="*/ 102157 w 183622"/>
                <a:gd name="connsiteY1" fmla="*/ 73 h 545501"/>
                <a:gd name="connsiteX2" fmla="*/ 165425 w 183622"/>
                <a:gd name="connsiteY2" fmla="*/ 84157 h 545501"/>
                <a:gd name="connsiteX3" fmla="*/ 151074 w 183622"/>
                <a:gd name="connsiteY3" fmla="*/ 345044 h 545501"/>
                <a:gd name="connsiteX4" fmla="*/ 181827 w 183622"/>
                <a:gd name="connsiteY4" fmla="*/ 455248 h 545501"/>
                <a:gd name="connsiteX5" fmla="*/ 146973 w 183622"/>
                <a:gd name="connsiteY5" fmla="*/ 426545 h 545501"/>
                <a:gd name="connsiteX6" fmla="*/ 157224 w 183622"/>
                <a:gd name="connsiteY6" fmla="*/ 533157 h 545501"/>
                <a:gd name="connsiteX7" fmla="*/ 112119 w 183622"/>
                <a:gd name="connsiteY7" fmla="*/ 436796 h 545501"/>
                <a:gd name="connsiteX8" fmla="*/ 108019 w 183622"/>
                <a:gd name="connsiteY8" fmla="*/ 545458 h 545501"/>
                <a:gd name="connsiteX9" fmla="*/ 77459 w 183622"/>
                <a:gd name="connsiteY9" fmla="*/ 445093 h 545501"/>
                <a:gd name="connsiteX10" fmla="*/ 50613 w 183622"/>
                <a:gd name="connsiteY10" fmla="*/ 539308 h 545501"/>
                <a:gd name="connsiteX11" fmla="*/ 44461 w 183622"/>
                <a:gd name="connsiteY11" fmla="*/ 440896 h 545501"/>
                <a:gd name="connsiteX12" fmla="*/ 3458 w 183622"/>
                <a:gd name="connsiteY12" fmla="*/ 461398 h 545501"/>
                <a:gd name="connsiteX13" fmla="*/ 28060 w 183622"/>
                <a:gd name="connsiteY13" fmla="*/ 397842 h 545501"/>
                <a:gd name="connsiteX14" fmla="*/ 56860 w 183622"/>
                <a:gd name="connsiteY14" fmla="*/ 268432 h 545501"/>
                <a:gd name="connsiteX15" fmla="*/ 52664 w 183622"/>
                <a:gd name="connsiteY15" fmla="*/ 94408 h 545501"/>
                <a:gd name="connsiteX0" fmla="*/ 52664 w 183622"/>
                <a:gd name="connsiteY0" fmla="*/ 99119 h 550212"/>
                <a:gd name="connsiteX1" fmla="*/ 102157 w 183622"/>
                <a:gd name="connsiteY1" fmla="*/ 4784 h 550212"/>
                <a:gd name="connsiteX2" fmla="*/ 165425 w 183622"/>
                <a:gd name="connsiteY2" fmla="*/ 49791 h 550212"/>
                <a:gd name="connsiteX3" fmla="*/ 151074 w 183622"/>
                <a:gd name="connsiteY3" fmla="*/ 349755 h 550212"/>
                <a:gd name="connsiteX4" fmla="*/ 181827 w 183622"/>
                <a:gd name="connsiteY4" fmla="*/ 459959 h 550212"/>
                <a:gd name="connsiteX5" fmla="*/ 146973 w 183622"/>
                <a:gd name="connsiteY5" fmla="*/ 431256 h 550212"/>
                <a:gd name="connsiteX6" fmla="*/ 157224 w 183622"/>
                <a:gd name="connsiteY6" fmla="*/ 537868 h 550212"/>
                <a:gd name="connsiteX7" fmla="*/ 112119 w 183622"/>
                <a:gd name="connsiteY7" fmla="*/ 441507 h 550212"/>
                <a:gd name="connsiteX8" fmla="*/ 108019 w 183622"/>
                <a:gd name="connsiteY8" fmla="*/ 550169 h 550212"/>
                <a:gd name="connsiteX9" fmla="*/ 77459 w 183622"/>
                <a:gd name="connsiteY9" fmla="*/ 449804 h 550212"/>
                <a:gd name="connsiteX10" fmla="*/ 50613 w 183622"/>
                <a:gd name="connsiteY10" fmla="*/ 544019 h 550212"/>
                <a:gd name="connsiteX11" fmla="*/ 44461 w 183622"/>
                <a:gd name="connsiteY11" fmla="*/ 445607 h 550212"/>
                <a:gd name="connsiteX12" fmla="*/ 3458 w 183622"/>
                <a:gd name="connsiteY12" fmla="*/ 466109 h 550212"/>
                <a:gd name="connsiteX13" fmla="*/ 28060 w 183622"/>
                <a:gd name="connsiteY13" fmla="*/ 402553 h 550212"/>
                <a:gd name="connsiteX14" fmla="*/ 56860 w 183622"/>
                <a:gd name="connsiteY14" fmla="*/ 273143 h 550212"/>
                <a:gd name="connsiteX15" fmla="*/ 52664 w 183622"/>
                <a:gd name="connsiteY15" fmla="*/ 99119 h 550212"/>
                <a:gd name="connsiteX0" fmla="*/ 52664 w 183622"/>
                <a:gd name="connsiteY0" fmla="*/ 52963 h 547041"/>
                <a:gd name="connsiteX1" fmla="*/ 102157 w 183622"/>
                <a:gd name="connsiteY1" fmla="*/ 1613 h 547041"/>
                <a:gd name="connsiteX2" fmla="*/ 165425 w 183622"/>
                <a:gd name="connsiteY2" fmla="*/ 46620 h 547041"/>
                <a:gd name="connsiteX3" fmla="*/ 151074 w 183622"/>
                <a:gd name="connsiteY3" fmla="*/ 346584 h 547041"/>
                <a:gd name="connsiteX4" fmla="*/ 181827 w 183622"/>
                <a:gd name="connsiteY4" fmla="*/ 456788 h 547041"/>
                <a:gd name="connsiteX5" fmla="*/ 146973 w 183622"/>
                <a:gd name="connsiteY5" fmla="*/ 428085 h 547041"/>
                <a:gd name="connsiteX6" fmla="*/ 157224 w 183622"/>
                <a:gd name="connsiteY6" fmla="*/ 534697 h 547041"/>
                <a:gd name="connsiteX7" fmla="*/ 112119 w 183622"/>
                <a:gd name="connsiteY7" fmla="*/ 438336 h 547041"/>
                <a:gd name="connsiteX8" fmla="*/ 108019 w 183622"/>
                <a:gd name="connsiteY8" fmla="*/ 546998 h 547041"/>
                <a:gd name="connsiteX9" fmla="*/ 77459 w 183622"/>
                <a:gd name="connsiteY9" fmla="*/ 446633 h 547041"/>
                <a:gd name="connsiteX10" fmla="*/ 50613 w 183622"/>
                <a:gd name="connsiteY10" fmla="*/ 540848 h 547041"/>
                <a:gd name="connsiteX11" fmla="*/ 44461 w 183622"/>
                <a:gd name="connsiteY11" fmla="*/ 442436 h 547041"/>
                <a:gd name="connsiteX12" fmla="*/ 3458 w 183622"/>
                <a:gd name="connsiteY12" fmla="*/ 462938 h 547041"/>
                <a:gd name="connsiteX13" fmla="*/ 28060 w 183622"/>
                <a:gd name="connsiteY13" fmla="*/ 399382 h 547041"/>
                <a:gd name="connsiteX14" fmla="*/ 56860 w 183622"/>
                <a:gd name="connsiteY14" fmla="*/ 269972 h 547041"/>
                <a:gd name="connsiteX15" fmla="*/ 52664 w 183622"/>
                <a:gd name="connsiteY15" fmla="*/ 52963 h 547041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3622" h="555612">
                  <a:moveTo>
                    <a:pt x="52664" y="61534"/>
                  </a:moveTo>
                  <a:cubicBezTo>
                    <a:pt x="59888" y="15179"/>
                    <a:pt x="81410" y="1472"/>
                    <a:pt x="100203" y="415"/>
                  </a:cubicBezTo>
                  <a:cubicBezTo>
                    <a:pt x="118996" y="-642"/>
                    <a:pt x="156947" y="-3932"/>
                    <a:pt x="165425" y="55191"/>
                  </a:cubicBezTo>
                  <a:cubicBezTo>
                    <a:pt x="173903" y="114314"/>
                    <a:pt x="148340" y="286794"/>
                    <a:pt x="151074" y="355155"/>
                  </a:cubicBezTo>
                  <a:cubicBezTo>
                    <a:pt x="153808" y="423516"/>
                    <a:pt x="192279" y="447868"/>
                    <a:pt x="181827" y="465359"/>
                  </a:cubicBezTo>
                  <a:cubicBezTo>
                    <a:pt x="171375" y="482850"/>
                    <a:pt x="151074" y="423671"/>
                    <a:pt x="146973" y="436656"/>
                  </a:cubicBezTo>
                  <a:cubicBezTo>
                    <a:pt x="142873" y="449641"/>
                    <a:pt x="171138" y="533553"/>
                    <a:pt x="157224" y="543268"/>
                  </a:cubicBezTo>
                  <a:cubicBezTo>
                    <a:pt x="143310" y="552983"/>
                    <a:pt x="120320" y="444857"/>
                    <a:pt x="112119" y="446907"/>
                  </a:cubicBezTo>
                  <a:cubicBezTo>
                    <a:pt x="103918" y="448957"/>
                    <a:pt x="123565" y="558094"/>
                    <a:pt x="108019" y="555569"/>
                  </a:cubicBezTo>
                  <a:cubicBezTo>
                    <a:pt x="92473" y="553044"/>
                    <a:pt x="87027" y="456229"/>
                    <a:pt x="77459" y="455204"/>
                  </a:cubicBezTo>
                  <a:cubicBezTo>
                    <a:pt x="67891" y="454179"/>
                    <a:pt x="67836" y="548164"/>
                    <a:pt x="50613" y="549419"/>
                  </a:cubicBezTo>
                  <a:cubicBezTo>
                    <a:pt x="33390" y="550674"/>
                    <a:pt x="52320" y="463992"/>
                    <a:pt x="44461" y="451007"/>
                  </a:cubicBezTo>
                  <a:cubicBezTo>
                    <a:pt x="36602" y="438022"/>
                    <a:pt x="16442" y="478685"/>
                    <a:pt x="3458" y="471509"/>
                  </a:cubicBezTo>
                  <a:cubicBezTo>
                    <a:pt x="-9526" y="464333"/>
                    <a:pt x="17467" y="429480"/>
                    <a:pt x="28060" y="407953"/>
                  </a:cubicBezTo>
                  <a:cubicBezTo>
                    <a:pt x="60144" y="359073"/>
                    <a:pt x="59236" y="343593"/>
                    <a:pt x="56860" y="278543"/>
                  </a:cubicBezTo>
                  <a:cubicBezTo>
                    <a:pt x="54484" y="213493"/>
                    <a:pt x="45440" y="107889"/>
                    <a:pt x="52664" y="61534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C343E889-7390-4E83-B440-A74985965AB8}"/>
                </a:ext>
              </a:extLst>
            </p:cNvPr>
            <p:cNvSpPr/>
            <p:nvPr/>
          </p:nvSpPr>
          <p:spPr>
            <a:xfrm rot="1847590">
              <a:off x="5606478" y="3198376"/>
              <a:ext cx="226497" cy="384246"/>
            </a:xfrm>
            <a:custGeom>
              <a:avLst/>
              <a:gdLst>
                <a:gd name="connsiteX0" fmla="*/ 26048 w 207295"/>
                <a:gd name="connsiteY0" fmla="*/ 89400 h 310281"/>
                <a:gd name="connsiteX1" fmla="*/ 88597 w 207295"/>
                <a:gd name="connsiteY1" fmla="*/ 44 h 310281"/>
                <a:gd name="connsiteX2" fmla="*/ 171995 w 207295"/>
                <a:gd name="connsiteY2" fmla="*/ 80464 h 310281"/>
                <a:gd name="connsiteX3" fmla="*/ 204758 w 207295"/>
                <a:gd name="connsiteY3" fmla="*/ 274067 h 310281"/>
                <a:gd name="connsiteX4" fmla="*/ 109446 w 207295"/>
                <a:gd name="connsiteY4" fmla="*/ 294916 h 310281"/>
                <a:gd name="connsiteX5" fmla="*/ 5199 w 207295"/>
                <a:gd name="connsiteY5" fmla="*/ 294916 h 310281"/>
                <a:gd name="connsiteX6" fmla="*/ 26048 w 207295"/>
                <a:gd name="connsiteY6" fmla="*/ 89400 h 310281"/>
                <a:gd name="connsiteX0" fmla="*/ 25027 w 206625"/>
                <a:gd name="connsiteY0" fmla="*/ 89400 h 324978"/>
                <a:gd name="connsiteX1" fmla="*/ 87576 w 206625"/>
                <a:gd name="connsiteY1" fmla="*/ 44 h 324978"/>
                <a:gd name="connsiteX2" fmla="*/ 170974 w 206625"/>
                <a:gd name="connsiteY2" fmla="*/ 80464 h 324978"/>
                <a:gd name="connsiteX3" fmla="*/ 203737 w 206625"/>
                <a:gd name="connsiteY3" fmla="*/ 274067 h 324978"/>
                <a:gd name="connsiteX4" fmla="*/ 102468 w 206625"/>
                <a:gd name="connsiteY4" fmla="*/ 321723 h 324978"/>
                <a:gd name="connsiteX5" fmla="*/ 4178 w 206625"/>
                <a:gd name="connsiteY5" fmla="*/ 294916 h 324978"/>
                <a:gd name="connsiteX6" fmla="*/ 25027 w 206625"/>
                <a:gd name="connsiteY6" fmla="*/ 89400 h 324978"/>
                <a:gd name="connsiteX0" fmla="*/ 25027 w 215052"/>
                <a:gd name="connsiteY0" fmla="*/ 89406 h 325089"/>
                <a:gd name="connsiteX1" fmla="*/ 87576 w 215052"/>
                <a:gd name="connsiteY1" fmla="*/ 50 h 325089"/>
                <a:gd name="connsiteX2" fmla="*/ 170974 w 215052"/>
                <a:gd name="connsiteY2" fmla="*/ 80470 h 325089"/>
                <a:gd name="connsiteX3" fmla="*/ 212673 w 215052"/>
                <a:gd name="connsiteY3" fmla="*/ 300880 h 325089"/>
                <a:gd name="connsiteX4" fmla="*/ 102468 w 215052"/>
                <a:gd name="connsiteY4" fmla="*/ 321729 h 325089"/>
                <a:gd name="connsiteX5" fmla="*/ 4178 w 215052"/>
                <a:gd name="connsiteY5" fmla="*/ 294922 h 325089"/>
                <a:gd name="connsiteX6" fmla="*/ 25027 w 215052"/>
                <a:gd name="connsiteY6" fmla="*/ 89406 h 325089"/>
                <a:gd name="connsiteX0" fmla="*/ 33149 w 223174"/>
                <a:gd name="connsiteY0" fmla="*/ 89406 h 331862"/>
                <a:gd name="connsiteX1" fmla="*/ 95698 w 223174"/>
                <a:gd name="connsiteY1" fmla="*/ 50 h 331862"/>
                <a:gd name="connsiteX2" fmla="*/ 179096 w 223174"/>
                <a:gd name="connsiteY2" fmla="*/ 80470 h 331862"/>
                <a:gd name="connsiteX3" fmla="*/ 220795 w 223174"/>
                <a:gd name="connsiteY3" fmla="*/ 300880 h 331862"/>
                <a:gd name="connsiteX4" fmla="*/ 110590 w 223174"/>
                <a:gd name="connsiteY4" fmla="*/ 321729 h 331862"/>
                <a:gd name="connsiteX5" fmla="*/ 3365 w 223174"/>
                <a:gd name="connsiteY5" fmla="*/ 309814 h 331862"/>
                <a:gd name="connsiteX6" fmla="*/ 33149 w 223174"/>
                <a:gd name="connsiteY6" fmla="*/ 89406 h 331862"/>
                <a:gd name="connsiteX0" fmla="*/ 23550 w 225489"/>
                <a:gd name="connsiteY0" fmla="*/ 104561 h 331102"/>
                <a:gd name="connsiteX1" fmla="*/ 98013 w 225489"/>
                <a:gd name="connsiteY1" fmla="*/ 312 h 331102"/>
                <a:gd name="connsiteX2" fmla="*/ 181411 w 225489"/>
                <a:gd name="connsiteY2" fmla="*/ 80732 h 331102"/>
                <a:gd name="connsiteX3" fmla="*/ 223110 w 225489"/>
                <a:gd name="connsiteY3" fmla="*/ 301142 h 331102"/>
                <a:gd name="connsiteX4" fmla="*/ 112905 w 225489"/>
                <a:gd name="connsiteY4" fmla="*/ 321991 h 331102"/>
                <a:gd name="connsiteX5" fmla="*/ 5680 w 225489"/>
                <a:gd name="connsiteY5" fmla="*/ 310076 h 331102"/>
                <a:gd name="connsiteX6" fmla="*/ 23550 w 225489"/>
                <a:gd name="connsiteY6" fmla="*/ 104561 h 331102"/>
                <a:gd name="connsiteX0" fmla="*/ 23550 w 227742"/>
                <a:gd name="connsiteY0" fmla="*/ 104561 h 331102"/>
                <a:gd name="connsiteX1" fmla="*/ 98013 w 227742"/>
                <a:gd name="connsiteY1" fmla="*/ 312 h 331102"/>
                <a:gd name="connsiteX2" fmla="*/ 196304 w 227742"/>
                <a:gd name="connsiteY2" fmla="*/ 80732 h 331102"/>
                <a:gd name="connsiteX3" fmla="*/ 223110 w 227742"/>
                <a:gd name="connsiteY3" fmla="*/ 301142 h 331102"/>
                <a:gd name="connsiteX4" fmla="*/ 112905 w 227742"/>
                <a:gd name="connsiteY4" fmla="*/ 321991 h 331102"/>
                <a:gd name="connsiteX5" fmla="*/ 5680 w 227742"/>
                <a:gd name="connsiteY5" fmla="*/ 310076 h 331102"/>
                <a:gd name="connsiteX6" fmla="*/ 23550 w 227742"/>
                <a:gd name="connsiteY6" fmla="*/ 104561 h 331102"/>
                <a:gd name="connsiteX0" fmla="*/ 19305 w 229454"/>
                <a:gd name="connsiteY0" fmla="*/ 68648 h 333403"/>
                <a:gd name="connsiteX1" fmla="*/ 99725 w 229454"/>
                <a:gd name="connsiteY1" fmla="*/ 141 h 333403"/>
                <a:gd name="connsiteX2" fmla="*/ 198016 w 229454"/>
                <a:gd name="connsiteY2" fmla="*/ 80561 h 333403"/>
                <a:gd name="connsiteX3" fmla="*/ 224822 w 229454"/>
                <a:gd name="connsiteY3" fmla="*/ 300971 h 333403"/>
                <a:gd name="connsiteX4" fmla="*/ 114617 w 229454"/>
                <a:gd name="connsiteY4" fmla="*/ 321820 h 333403"/>
                <a:gd name="connsiteX5" fmla="*/ 7392 w 229454"/>
                <a:gd name="connsiteY5" fmla="*/ 309905 h 333403"/>
                <a:gd name="connsiteX6" fmla="*/ 19305 w 229454"/>
                <a:gd name="connsiteY6" fmla="*/ 68648 h 333403"/>
                <a:gd name="connsiteX0" fmla="*/ 19305 w 226896"/>
                <a:gd name="connsiteY0" fmla="*/ 68558 h 333313"/>
                <a:gd name="connsiteX1" fmla="*/ 99725 w 226896"/>
                <a:gd name="connsiteY1" fmla="*/ 51 h 333313"/>
                <a:gd name="connsiteX2" fmla="*/ 180145 w 226896"/>
                <a:gd name="connsiteY2" fmla="*/ 62599 h 333313"/>
                <a:gd name="connsiteX3" fmla="*/ 224822 w 226896"/>
                <a:gd name="connsiteY3" fmla="*/ 300881 h 333313"/>
                <a:gd name="connsiteX4" fmla="*/ 114617 w 226896"/>
                <a:gd name="connsiteY4" fmla="*/ 321730 h 333313"/>
                <a:gd name="connsiteX5" fmla="*/ 7392 w 226896"/>
                <a:gd name="connsiteY5" fmla="*/ 309815 h 333313"/>
                <a:gd name="connsiteX6" fmla="*/ 19305 w 226896"/>
                <a:gd name="connsiteY6" fmla="*/ 68558 h 333313"/>
                <a:gd name="connsiteX0" fmla="*/ 18790 w 226497"/>
                <a:gd name="connsiteY0" fmla="*/ 95334 h 360089"/>
                <a:gd name="connsiteX1" fmla="*/ 84318 w 226497"/>
                <a:gd name="connsiteY1" fmla="*/ 20 h 360089"/>
                <a:gd name="connsiteX2" fmla="*/ 179630 w 226497"/>
                <a:gd name="connsiteY2" fmla="*/ 89375 h 360089"/>
                <a:gd name="connsiteX3" fmla="*/ 224307 w 226497"/>
                <a:gd name="connsiteY3" fmla="*/ 327657 h 360089"/>
                <a:gd name="connsiteX4" fmla="*/ 114102 w 226497"/>
                <a:gd name="connsiteY4" fmla="*/ 348506 h 360089"/>
                <a:gd name="connsiteX5" fmla="*/ 6877 w 226497"/>
                <a:gd name="connsiteY5" fmla="*/ 336591 h 360089"/>
                <a:gd name="connsiteX6" fmla="*/ 18790 w 226497"/>
                <a:gd name="connsiteY6" fmla="*/ 95334 h 360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6497" h="360089">
                  <a:moveTo>
                    <a:pt x="18790" y="95334"/>
                  </a:moveTo>
                  <a:cubicBezTo>
                    <a:pt x="31697" y="39239"/>
                    <a:pt x="57511" y="1013"/>
                    <a:pt x="84318" y="20"/>
                  </a:cubicBezTo>
                  <a:cubicBezTo>
                    <a:pt x="111125" y="-973"/>
                    <a:pt x="156299" y="34769"/>
                    <a:pt x="179630" y="89375"/>
                  </a:cubicBezTo>
                  <a:cubicBezTo>
                    <a:pt x="202961" y="143981"/>
                    <a:pt x="235228" y="284469"/>
                    <a:pt x="224307" y="327657"/>
                  </a:cubicBezTo>
                  <a:cubicBezTo>
                    <a:pt x="213386" y="370845"/>
                    <a:pt x="147362" y="345031"/>
                    <a:pt x="114102" y="348506"/>
                  </a:cubicBezTo>
                  <a:cubicBezTo>
                    <a:pt x="80842" y="351981"/>
                    <a:pt x="22762" y="378786"/>
                    <a:pt x="6877" y="336591"/>
                  </a:cubicBezTo>
                  <a:cubicBezTo>
                    <a:pt x="-9008" y="294396"/>
                    <a:pt x="5883" y="151429"/>
                    <a:pt x="18790" y="95334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46AB6A3C-3317-4780-B244-FC93935BDEDD}"/>
                </a:ext>
              </a:extLst>
            </p:cNvPr>
            <p:cNvSpPr/>
            <p:nvPr/>
          </p:nvSpPr>
          <p:spPr>
            <a:xfrm>
              <a:off x="5669692" y="4759558"/>
              <a:ext cx="145269" cy="446633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  <a:gd name="connsiteX0" fmla="*/ 6496 w 140748"/>
                <a:gd name="connsiteY0" fmla="*/ 42636 h 364378"/>
                <a:gd name="connsiteX1" fmla="*/ 8067 w 140748"/>
                <a:gd name="connsiteY1" fmla="*/ 310013 h 364378"/>
                <a:gd name="connsiteX2" fmla="*/ 70905 w 140748"/>
                <a:gd name="connsiteY2" fmla="*/ 364185 h 364378"/>
                <a:gd name="connsiteX3" fmla="*/ 129409 w 140748"/>
                <a:gd name="connsiteY3" fmla="*/ 303514 h 364378"/>
                <a:gd name="connsiteX4" fmla="*/ 131576 w 140748"/>
                <a:gd name="connsiteY4" fmla="*/ 60829 h 364378"/>
                <a:gd name="connsiteX5" fmla="*/ 60071 w 140748"/>
                <a:gd name="connsiteY5" fmla="*/ 2324 h 364378"/>
                <a:gd name="connsiteX6" fmla="*/ 6496 w 140748"/>
                <a:gd name="connsiteY6" fmla="*/ 42636 h 364378"/>
                <a:gd name="connsiteX0" fmla="*/ 6496 w 136138"/>
                <a:gd name="connsiteY0" fmla="*/ 45571 h 367313"/>
                <a:gd name="connsiteX1" fmla="*/ 8067 w 136138"/>
                <a:gd name="connsiteY1" fmla="*/ 312948 h 367313"/>
                <a:gd name="connsiteX2" fmla="*/ 70905 w 136138"/>
                <a:gd name="connsiteY2" fmla="*/ 367120 h 367313"/>
                <a:gd name="connsiteX3" fmla="*/ 129409 w 136138"/>
                <a:gd name="connsiteY3" fmla="*/ 306449 h 367313"/>
                <a:gd name="connsiteX4" fmla="*/ 123956 w 136138"/>
                <a:gd name="connsiteY4" fmla="*/ 37094 h 367313"/>
                <a:gd name="connsiteX5" fmla="*/ 60071 w 136138"/>
                <a:gd name="connsiteY5" fmla="*/ 5259 h 367313"/>
                <a:gd name="connsiteX6" fmla="*/ 6496 w 136138"/>
                <a:gd name="connsiteY6" fmla="*/ 45571 h 367313"/>
                <a:gd name="connsiteX0" fmla="*/ 6991 w 136633"/>
                <a:gd name="connsiteY0" fmla="*/ 56469 h 378211"/>
                <a:gd name="connsiteX1" fmla="*/ 8562 w 136633"/>
                <a:gd name="connsiteY1" fmla="*/ 323846 h 378211"/>
                <a:gd name="connsiteX2" fmla="*/ 71400 w 136633"/>
                <a:gd name="connsiteY2" fmla="*/ 378018 h 378211"/>
                <a:gd name="connsiteX3" fmla="*/ 129904 w 136633"/>
                <a:gd name="connsiteY3" fmla="*/ 317347 h 378211"/>
                <a:gd name="connsiteX4" fmla="*/ 124451 w 136633"/>
                <a:gd name="connsiteY4" fmla="*/ 47992 h 378211"/>
                <a:gd name="connsiteX5" fmla="*/ 68186 w 136633"/>
                <a:gd name="connsiteY5" fmla="*/ 917 h 378211"/>
                <a:gd name="connsiteX6" fmla="*/ 6991 w 136633"/>
                <a:gd name="connsiteY6" fmla="*/ 56469 h 378211"/>
                <a:gd name="connsiteX0" fmla="*/ 3871 w 133513"/>
                <a:gd name="connsiteY0" fmla="*/ 56469 h 378103"/>
                <a:gd name="connsiteX1" fmla="*/ 13062 w 133513"/>
                <a:gd name="connsiteY1" fmla="*/ 321941 h 378103"/>
                <a:gd name="connsiteX2" fmla="*/ 68280 w 133513"/>
                <a:gd name="connsiteY2" fmla="*/ 378018 h 378103"/>
                <a:gd name="connsiteX3" fmla="*/ 126784 w 133513"/>
                <a:gd name="connsiteY3" fmla="*/ 317347 h 378103"/>
                <a:gd name="connsiteX4" fmla="*/ 121331 w 133513"/>
                <a:gd name="connsiteY4" fmla="*/ 47992 h 378103"/>
                <a:gd name="connsiteX5" fmla="*/ 65066 w 133513"/>
                <a:gd name="connsiteY5" fmla="*/ 917 h 378103"/>
                <a:gd name="connsiteX6" fmla="*/ 3871 w 133513"/>
                <a:gd name="connsiteY6" fmla="*/ 56469 h 378103"/>
                <a:gd name="connsiteX0" fmla="*/ 3871 w 130834"/>
                <a:gd name="connsiteY0" fmla="*/ 56469 h 378482"/>
                <a:gd name="connsiteX1" fmla="*/ 13062 w 130834"/>
                <a:gd name="connsiteY1" fmla="*/ 321941 h 378482"/>
                <a:gd name="connsiteX2" fmla="*/ 68280 w 130834"/>
                <a:gd name="connsiteY2" fmla="*/ 378018 h 378482"/>
                <a:gd name="connsiteX3" fmla="*/ 121069 w 130834"/>
                <a:gd name="connsiteY3" fmla="*/ 307822 h 378482"/>
                <a:gd name="connsiteX4" fmla="*/ 121331 w 130834"/>
                <a:gd name="connsiteY4" fmla="*/ 47992 h 378482"/>
                <a:gd name="connsiteX5" fmla="*/ 65066 w 130834"/>
                <a:gd name="connsiteY5" fmla="*/ 917 h 378482"/>
                <a:gd name="connsiteX6" fmla="*/ 3871 w 130834"/>
                <a:gd name="connsiteY6" fmla="*/ 56469 h 378482"/>
                <a:gd name="connsiteX0" fmla="*/ 3747 w 130911"/>
                <a:gd name="connsiteY0" fmla="*/ 56469 h 374836"/>
                <a:gd name="connsiteX1" fmla="*/ 12938 w 130911"/>
                <a:gd name="connsiteY1" fmla="*/ 321941 h 374836"/>
                <a:gd name="connsiteX2" fmla="*/ 64346 w 130911"/>
                <a:gd name="connsiteY2" fmla="*/ 374208 h 374836"/>
                <a:gd name="connsiteX3" fmla="*/ 120945 w 130911"/>
                <a:gd name="connsiteY3" fmla="*/ 307822 h 374836"/>
                <a:gd name="connsiteX4" fmla="*/ 121207 w 130911"/>
                <a:gd name="connsiteY4" fmla="*/ 47992 h 374836"/>
                <a:gd name="connsiteX5" fmla="*/ 64942 w 130911"/>
                <a:gd name="connsiteY5" fmla="*/ 917 h 374836"/>
                <a:gd name="connsiteX6" fmla="*/ 3747 w 130911"/>
                <a:gd name="connsiteY6" fmla="*/ 56469 h 374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0911" h="374836">
                  <a:moveTo>
                    <a:pt x="3747" y="56469"/>
                  </a:moveTo>
                  <a:cubicBezTo>
                    <a:pt x="-4920" y="109973"/>
                    <a:pt x="2838" y="268985"/>
                    <a:pt x="12938" y="321941"/>
                  </a:cubicBezTo>
                  <a:cubicBezTo>
                    <a:pt x="23038" y="374897"/>
                    <a:pt x="46345" y="376561"/>
                    <a:pt x="64346" y="374208"/>
                  </a:cubicBezTo>
                  <a:cubicBezTo>
                    <a:pt x="82347" y="371855"/>
                    <a:pt x="111468" y="362191"/>
                    <a:pt x="120945" y="307822"/>
                  </a:cubicBezTo>
                  <a:cubicBezTo>
                    <a:pt x="130422" y="253453"/>
                    <a:pt x="137458" y="102524"/>
                    <a:pt x="121207" y="47992"/>
                  </a:cubicBezTo>
                  <a:cubicBezTo>
                    <a:pt x="104956" y="-6540"/>
                    <a:pt x="84519" y="-496"/>
                    <a:pt x="64942" y="917"/>
                  </a:cubicBezTo>
                  <a:cubicBezTo>
                    <a:pt x="45365" y="2330"/>
                    <a:pt x="12414" y="2965"/>
                    <a:pt x="3747" y="56469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CCC6CA55-6088-41AE-BC7E-EC0E444AC396}"/>
                </a:ext>
              </a:extLst>
            </p:cNvPr>
            <p:cNvSpPr/>
            <p:nvPr/>
          </p:nvSpPr>
          <p:spPr>
            <a:xfrm rot="800781">
              <a:off x="5677611" y="4410411"/>
              <a:ext cx="186924" cy="432800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111" h="362079">
                  <a:moveTo>
                    <a:pt x="3429" y="49900"/>
                  </a:moveTo>
                  <a:cubicBezTo>
                    <a:pt x="-5238" y="101182"/>
                    <a:pt x="3790" y="255748"/>
                    <a:pt x="16430" y="307752"/>
                  </a:cubicBezTo>
                  <a:cubicBezTo>
                    <a:pt x="29070" y="359756"/>
                    <a:pt x="59044" y="363007"/>
                    <a:pt x="79268" y="361924"/>
                  </a:cubicBezTo>
                  <a:cubicBezTo>
                    <a:pt x="99492" y="360841"/>
                    <a:pt x="127660" y="351812"/>
                    <a:pt x="137772" y="301253"/>
                  </a:cubicBezTo>
                  <a:cubicBezTo>
                    <a:pt x="147884" y="250694"/>
                    <a:pt x="156190" y="113100"/>
                    <a:pt x="139939" y="58568"/>
                  </a:cubicBezTo>
                  <a:cubicBezTo>
                    <a:pt x="123688" y="4036"/>
                    <a:pt x="86852" y="-658"/>
                    <a:pt x="68434" y="63"/>
                  </a:cubicBezTo>
                  <a:cubicBezTo>
                    <a:pt x="50016" y="784"/>
                    <a:pt x="12096" y="-1382"/>
                    <a:pt x="3429" y="49900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9121F925-A158-45A5-9040-BBC064D037E3}"/>
                </a:ext>
              </a:extLst>
            </p:cNvPr>
            <p:cNvSpPr/>
            <p:nvPr/>
          </p:nvSpPr>
          <p:spPr>
            <a:xfrm rot="879496">
              <a:off x="5638394" y="4091925"/>
              <a:ext cx="393406" cy="535863"/>
            </a:xfrm>
            <a:custGeom>
              <a:avLst/>
              <a:gdLst>
                <a:gd name="connsiteX0" fmla="*/ 11215 w 427713"/>
                <a:gd name="connsiteY0" fmla="*/ 118649 h 561918"/>
                <a:gd name="connsiteX1" fmla="*/ 27755 w 427713"/>
                <a:gd name="connsiteY1" fmla="*/ 364379 h 561918"/>
                <a:gd name="connsiteX2" fmla="*/ 32481 w 427713"/>
                <a:gd name="connsiteY2" fmla="*/ 522686 h 561918"/>
                <a:gd name="connsiteX3" fmla="*/ 190788 w 427713"/>
                <a:gd name="connsiteY3" fmla="*/ 543951 h 561918"/>
                <a:gd name="connsiteX4" fmla="*/ 405802 w 427713"/>
                <a:gd name="connsiteY4" fmla="*/ 543951 h 561918"/>
                <a:gd name="connsiteX5" fmla="*/ 417615 w 427713"/>
                <a:gd name="connsiteY5" fmla="*/ 312398 h 561918"/>
                <a:gd name="connsiteX6" fmla="*/ 410527 w 427713"/>
                <a:gd name="connsiteY6" fmla="*/ 76119 h 561918"/>
                <a:gd name="connsiteX7" fmla="*/ 216778 w 427713"/>
                <a:gd name="connsiteY7" fmla="*/ 509 h 561918"/>
                <a:gd name="connsiteX8" fmla="*/ 11215 w 427713"/>
                <a:gd name="connsiteY8" fmla="*/ 118649 h 561918"/>
                <a:gd name="connsiteX0" fmla="*/ 11560 w 425696"/>
                <a:gd name="connsiteY0" fmla="*/ 87530 h 561515"/>
                <a:gd name="connsiteX1" fmla="*/ 25738 w 425696"/>
                <a:gd name="connsiteY1" fmla="*/ 363976 h 561515"/>
                <a:gd name="connsiteX2" fmla="*/ 30464 w 425696"/>
                <a:gd name="connsiteY2" fmla="*/ 522283 h 561515"/>
                <a:gd name="connsiteX3" fmla="*/ 188771 w 425696"/>
                <a:gd name="connsiteY3" fmla="*/ 543548 h 561515"/>
                <a:gd name="connsiteX4" fmla="*/ 403785 w 425696"/>
                <a:gd name="connsiteY4" fmla="*/ 543548 h 561515"/>
                <a:gd name="connsiteX5" fmla="*/ 415598 w 425696"/>
                <a:gd name="connsiteY5" fmla="*/ 311995 h 561515"/>
                <a:gd name="connsiteX6" fmla="*/ 408510 w 425696"/>
                <a:gd name="connsiteY6" fmla="*/ 75716 h 561515"/>
                <a:gd name="connsiteX7" fmla="*/ 214761 w 425696"/>
                <a:gd name="connsiteY7" fmla="*/ 106 h 561515"/>
                <a:gd name="connsiteX8" fmla="*/ 11560 w 425696"/>
                <a:gd name="connsiteY8" fmla="*/ 87530 h 561515"/>
                <a:gd name="connsiteX0" fmla="*/ 10883 w 425019"/>
                <a:gd name="connsiteY0" fmla="*/ 85178 h 559163"/>
                <a:gd name="connsiteX1" fmla="*/ 25061 w 425019"/>
                <a:gd name="connsiteY1" fmla="*/ 361624 h 559163"/>
                <a:gd name="connsiteX2" fmla="*/ 29787 w 425019"/>
                <a:gd name="connsiteY2" fmla="*/ 519931 h 559163"/>
                <a:gd name="connsiteX3" fmla="*/ 188094 w 425019"/>
                <a:gd name="connsiteY3" fmla="*/ 541196 h 559163"/>
                <a:gd name="connsiteX4" fmla="*/ 403108 w 425019"/>
                <a:gd name="connsiteY4" fmla="*/ 541196 h 559163"/>
                <a:gd name="connsiteX5" fmla="*/ 414921 w 425019"/>
                <a:gd name="connsiteY5" fmla="*/ 309643 h 559163"/>
                <a:gd name="connsiteX6" fmla="*/ 407833 w 425019"/>
                <a:gd name="connsiteY6" fmla="*/ 73364 h 559163"/>
                <a:gd name="connsiteX7" fmla="*/ 204633 w 425019"/>
                <a:gd name="connsiteY7" fmla="*/ 116 h 559163"/>
                <a:gd name="connsiteX8" fmla="*/ 10883 w 425019"/>
                <a:gd name="connsiteY8" fmla="*/ 85178 h 559163"/>
                <a:gd name="connsiteX0" fmla="*/ 10883 w 431603"/>
                <a:gd name="connsiteY0" fmla="*/ 85178 h 559163"/>
                <a:gd name="connsiteX1" fmla="*/ 25061 w 431603"/>
                <a:gd name="connsiteY1" fmla="*/ 361624 h 559163"/>
                <a:gd name="connsiteX2" fmla="*/ 29787 w 431603"/>
                <a:gd name="connsiteY2" fmla="*/ 519931 h 559163"/>
                <a:gd name="connsiteX3" fmla="*/ 188094 w 431603"/>
                <a:gd name="connsiteY3" fmla="*/ 541196 h 559163"/>
                <a:gd name="connsiteX4" fmla="*/ 403108 w 431603"/>
                <a:gd name="connsiteY4" fmla="*/ 541196 h 559163"/>
                <a:gd name="connsiteX5" fmla="*/ 429098 w 431603"/>
                <a:gd name="connsiteY5" fmla="*/ 309643 h 559163"/>
                <a:gd name="connsiteX6" fmla="*/ 407833 w 431603"/>
                <a:gd name="connsiteY6" fmla="*/ 73364 h 559163"/>
                <a:gd name="connsiteX7" fmla="*/ 204633 w 431603"/>
                <a:gd name="connsiteY7" fmla="*/ 116 h 559163"/>
                <a:gd name="connsiteX8" fmla="*/ 10883 w 431603"/>
                <a:gd name="connsiteY8" fmla="*/ 85178 h 559163"/>
                <a:gd name="connsiteX0" fmla="*/ 16874 w 437594"/>
                <a:gd name="connsiteY0" fmla="*/ 85178 h 559163"/>
                <a:gd name="connsiteX1" fmla="*/ 12150 w 437594"/>
                <a:gd name="connsiteY1" fmla="*/ 361624 h 559163"/>
                <a:gd name="connsiteX2" fmla="*/ 35778 w 437594"/>
                <a:gd name="connsiteY2" fmla="*/ 519931 h 559163"/>
                <a:gd name="connsiteX3" fmla="*/ 194085 w 437594"/>
                <a:gd name="connsiteY3" fmla="*/ 541196 h 559163"/>
                <a:gd name="connsiteX4" fmla="*/ 409099 w 437594"/>
                <a:gd name="connsiteY4" fmla="*/ 541196 h 559163"/>
                <a:gd name="connsiteX5" fmla="*/ 435089 w 437594"/>
                <a:gd name="connsiteY5" fmla="*/ 309643 h 559163"/>
                <a:gd name="connsiteX6" fmla="*/ 413824 w 437594"/>
                <a:gd name="connsiteY6" fmla="*/ 73364 h 559163"/>
                <a:gd name="connsiteX7" fmla="*/ 210624 w 437594"/>
                <a:gd name="connsiteY7" fmla="*/ 116 h 559163"/>
                <a:gd name="connsiteX8" fmla="*/ 16874 w 437594"/>
                <a:gd name="connsiteY8" fmla="*/ 85178 h 559163"/>
                <a:gd name="connsiteX0" fmla="*/ 16874 w 437594"/>
                <a:gd name="connsiteY0" fmla="*/ 85178 h 563991"/>
                <a:gd name="connsiteX1" fmla="*/ 12150 w 437594"/>
                <a:gd name="connsiteY1" fmla="*/ 361624 h 563991"/>
                <a:gd name="connsiteX2" fmla="*/ 35778 w 437594"/>
                <a:gd name="connsiteY2" fmla="*/ 519931 h 563991"/>
                <a:gd name="connsiteX3" fmla="*/ 205899 w 437594"/>
                <a:gd name="connsiteY3" fmla="*/ 553010 h 563991"/>
                <a:gd name="connsiteX4" fmla="*/ 409099 w 437594"/>
                <a:gd name="connsiteY4" fmla="*/ 541196 h 563991"/>
                <a:gd name="connsiteX5" fmla="*/ 435089 w 437594"/>
                <a:gd name="connsiteY5" fmla="*/ 309643 h 563991"/>
                <a:gd name="connsiteX6" fmla="*/ 413824 w 437594"/>
                <a:gd name="connsiteY6" fmla="*/ 73364 h 563991"/>
                <a:gd name="connsiteX7" fmla="*/ 210624 w 437594"/>
                <a:gd name="connsiteY7" fmla="*/ 116 h 563991"/>
                <a:gd name="connsiteX8" fmla="*/ 16874 w 437594"/>
                <a:gd name="connsiteY8" fmla="*/ 85178 h 563991"/>
                <a:gd name="connsiteX0" fmla="*/ 16874 w 437594"/>
                <a:gd name="connsiteY0" fmla="*/ 85178 h 554236"/>
                <a:gd name="connsiteX1" fmla="*/ 12150 w 437594"/>
                <a:gd name="connsiteY1" fmla="*/ 361624 h 554236"/>
                <a:gd name="connsiteX2" fmla="*/ 35778 w 437594"/>
                <a:gd name="connsiteY2" fmla="*/ 519931 h 554236"/>
                <a:gd name="connsiteX3" fmla="*/ 205899 w 437594"/>
                <a:gd name="connsiteY3" fmla="*/ 553010 h 554236"/>
                <a:gd name="connsiteX4" fmla="*/ 409099 w 437594"/>
                <a:gd name="connsiteY4" fmla="*/ 522294 h 554236"/>
                <a:gd name="connsiteX5" fmla="*/ 435089 w 437594"/>
                <a:gd name="connsiteY5" fmla="*/ 309643 h 554236"/>
                <a:gd name="connsiteX6" fmla="*/ 413824 w 437594"/>
                <a:gd name="connsiteY6" fmla="*/ 73364 h 554236"/>
                <a:gd name="connsiteX7" fmla="*/ 210624 w 437594"/>
                <a:gd name="connsiteY7" fmla="*/ 116 h 554236"/>
                <a:gd name="connsiteX8" fmla="*/ 16874 w 437594"/>
                <a:gd name="connsiteY8" fmla="*/ 85178 h 554236"/>
                <a:gd name="connsiteX0" fmla="*/ 16874 w 437594"/>
                <a:gd name="connsiteY0" fmla="*/ 85178 h 558187"/>
                <a:gd name="connsiteX1" fmla="*/ 12150 w 437594"/>
                <a:gd name="connsiteY1" fmla="*/ 361624 h 558187"/>
                <a:gd name="connsiteX2" fmla="*/ 35778 w 437594"/>
                <a:gd name="connsiteY2" fmla="*/ 519931 h 558187"/>
                <a:gd name="connsiteX3" fmla="*/ 215350 w 437594"/>
                <a:gd name="connsiteY3" fmla="*/ 557736 h 558187"/>
                <a:gd name="connsiteX4" fmla="*/ 409099 w 437594"/>
                <a:gd name="connsiteY4" fmla="*/ 522294 h 558187"/>
                <a:gd name="connsiteX5" fmla="*/ 435089 w 437594"/>
                <a:gd name="connsiteY5" fmla="*/ 309643 h 558187"/>
                <a:gd name="connsiteX6" fmla="*/ 413824 w 437594"/>
                <a:gd name="connsiteY6" fmla="*/ 73364 h 558187"/>
                <a:gd name="connsiteX7" fmla="*/ 210624 w 437594"/>
                <a:gd name="connsiteY7" fmla="*/ 116 h 558187"/>
                <a:gd name="connsiteX8" fmla="*/ 16874 w 437594"/>
                <a:gd name="connsiteY8" fmla="*/ 85178 h 558187"/>
                <a:gd name="connsiteX0" fmla="*/ 20067 w 440787"/>
                <a:gd name="connsiteY0" fmla="*/ 85178 h 558187"/>
                <a:gd name="connsiteX1" fmla="*/ 8255 w 440787"/>
                <a:gd name="connsiteY1" fmla="*/ 361624 h 558187"/>
                <a:gd name="connsiteX2" fmla="*/ 38971 w 440787"/>
                <a:gd name="connsiteY2" fmla="*/ 519931 h 558187"/>
                <a:gd name="connsiteX3" fmla="*/ 218543 w 440787"/>
                <a:gd name="connsiteY3" fmla="*/ 557736 h 558187"/>
                <a:gd name="connsiteX4" fmla="*/ 412292 w 440787"/>
                <a:gd name="connsiteY4" fmla="*/ 522294 h 558187"/>
                <a:gd name="connsiteX5" fmla="*/ 438282 w 440787"/>
                <a:gd name="connsiteY5" fmla="*/ 309643 h 558187"/>
                <a:gd name="connsiteX6" fmla="*/ 417017 w 440787"/>
                <a:gd name="connsiteY6" fmla="*/ 73364 h 558187"/>
                <a:gd name="connsiteX7" fmla="*/ 213817 w 440787"/>
                <a:gd name="connsiteY7" fmla="*/ 116 h 558187"/>
                <a:gd name="connsiteX8" fmla="*/ 20067 w 440787"/>
                <a:gd name="connsiteY8" fmla="*/ 85178 h 558187"/>
                <a:gd name="connsiteX0" fmla="*/ 20067 w 442342"/>
                <a:gd name="connsiteY0" fmla="*/ 85178 h 558345"/>
                <a:gd name="connsiteX1" fmla="*/ 8255 w 442342"/>
                <a:gd name="connsiteY1" fmla="*/ 361624 h 558345"/>
                <a:gd name="connsiteX2" fmla="*/ 38971 w 442342"/>
                <a:gd name="connsiteY2" fmla="*/ 519931 h 558345"/>
                <a:gd name="connsiteX3" fmla="*/ 218543 w 442342"/>
                <a:gd name="connsiteY3" fmla="*/ 557736 h 558345"/>
                <a:gd name="connsiteX4" fmla="*/ 412292 w 442342"/>
                <a:gd name="connsiteY4" fmla="*/ 522294 h 558345"/>
                <a:gd name="connsiteX5" fmla="*/ 440644 w 442342"/>
                <a:gd name="connsiteY5" fmla="*/ 302555 h 558345"/>
                <a:gd name="connsiteX6" fmla="*/ 417017 w 442342"/>
                <a:gd name="connsiteY6" fmla="*/ 73364 h 558345"/>
                <a:gd name="connsiteX7" fmla="*/ 213817 w 442342"/>
                <a:gd name="connsiteY7" fmla="*/ 116 h 558345"/>
                <a:gd name="connsiteX8" fmla="*/ 20067 w 442342"/>
                <a:gd name="connsiteY8" fmla="*/ 85178 h 558345"/>
                <a:gd name="connsiteX0" fmla="*/ 21288 w 443563"/>
                <a:gd name="connsiteY0" fmla="*/ 85178 h 558345"/>
                <a:gd name="connsiteX1" fmla="*/ 7113 w 443563"/>
                <a:gd name="connsiteY1" fmla="*/ 356898 h 558345"/>
                <a:gd name="connsiteX2" fmla="*/ 40192 w 443563"/>
                <a:gd name="connsiteY2" fmla="*/ 519931 h 558345"/>
                <a:gd name="connsiteX3" fmla="*/ 219764 w 443563"/>
                <a:gd name="connsiteY3" fmla="*/ 557736 h 558345"/>
                <a:gd name="connsiteX4" fmla="*/ 413513 w 443563"/>
                <a:gd name="connsiteY4" fmla="*/ 522294 h 558345"/>
                <a:gd name="connsiteX5" fmla="*/ 441865 w 443563"/>
                <a:gd name="connsiteY5" fmla="*/ 302555 h 558345"/>
                <a:gd name="connsiteX6" fmla="*/ 418238 w 443563"/>
                <a:gd name="connsiteY6" fmla="*/ 73364 h 558345"/>
                <a:gd name="connsiteX7" fmla="*/ 215038 w 443563"/>
                <a:gd name="connsiteY7" fmla="*/ 116 h 558345"/>
                <a:gd name="connsiteX8" fmla="*/ 21288 w 443563"/>
                <a:gd name="connsiteY8" fmla="*/ 85178 h 558345"/>
                <a:gd name="connsiteX0" fmla="*/ 45611 w 437169"/>
                <a:gd name="connsiteY0" fmla="*/ 66265 h 558335"/>
                <a:gd name="connsiteX1" fmla="*/ 719 w 437169"/>
                <a:gd name="connsiteY1" fmla="*/ 356888 h 558335"/>
                <a:gd name="connsiteX2" fmla="*/ 33798 w 437169"/>
                <a:gd name="connsiteY2" fmla="*/ 519921 h 558335"/>
                <a:gd name="connsiteX3" fmla="*/ 213370 w 437169"/>
                <a:gd name="connsiteY3" fmla="*/ 557726 h 558335"/>
                <a:gd name="connsiteX4" fmla="*/ 407119 w 437169"/>
                <a:gd name="connsiteY4" fmla="*/ 522284 h 558335"/>
                <a:gd name="connsiteX5" fmla="*/ 435471 w 437169"/>
                <a:gd name="connsiteY5" fmla="*/ 302545 h 558335"/>
                <a:gd name="connsiteX6" fmla="*/ 411844 w 437169"/>
                <a:gd name="connsiteY6" fmla="*/ 73354 h 558335"/>
                <a:gd name="connsiteX7" fmla="*/ 208644 w 437169"/>
                <a:gd name="connsiteY7" fmla="*/ 106 h 558335"/>
                <a:gd name="connsiteX8" fmla="*/ 45611 w 437169"/>
                <a:gd name="connsiteY8" fmla="*/ 66265 h 558335"/>
                <a:gd name="connsiteX0" fmla="*/ 37761 w 429319"/>
                <a:gd name="connsiteY0" fmla="*/ 66214 h 558284"/>
                <a:gd name="connsiteX1" fmla="*/ 2320 w 429319"/>
                <a:gd name="connsiteY1" fmla="*/ 297767 h 558284"/>
                <a:gd name="connsiteX2" fmla="*/ 25948 w 429319"/>
                <a:gd name="connsiteY2" fmla="*/ 519870 h 558284"/>
                <a:gd name="connsiteX3" fmla="*/ 205520 w 429319"/>
                <a:gd name="connsiteY3" fmla="*/ 557675 h 558284"/>
                <a:gd name="connsiteX4" fmla="*/ 399269 w 429319"/>
                <a:gd name="connsiteY4" fmla="*/ 522233 h 558284"/>
                <a:gd name="connsiteX5" fmla="*/ 427621 w 429319"/>
                <a:gd name="connsiteY5" fmla="*/ 302494 h 558284"/>
                <a:gd name="connsiteX6" fmla="*/ 403994 w 429319"/>
                <a:gd name="connsiteY6" fmla="*/ 73303 h 558284"/>
                <a:gd name="connsiteX7" fmla="*/ 200794 w 429319"/>
                <a:gd name="connsiteY7" fmla="*/ 55 h 558284"/>
                <a:gd name="connsiteX8" fmla="*/ 37761 w 429319"/>
                <a:gd name="connsiteY8" fmla="*/ 66214 h 558284"/>
                <a:gd name="connsiteX0" fmla="*/ 36275 w 427833"/>
                <a:gd name="connsiteY0" fmla="*/ 66214 h 558958"/>
                <a:gd name="connsiteX1" fmla="*/ 834 w 427833"/>
                <a:gd name="connsiteY1" fmla="*/ 297767 h 558958"/>
                <a:gd name="connsiteX2" fmla="*/ 29188 w 427833"/>
                <a:gd name="connsiteY2" fmla="*/ 510418 h 558958"/>
                <a:gd name="connsiteX3" fmla="*/ 204034 w 427833"/>
                <a:gd name="connsiteY3" fmla="*/ 557675 h 558958"/>
                <a:gd name="connsiteX4" fmla="*/ 397783 w 427833"/>
                <a:gd name="connsiteY4" fmla="*/ 522233 h 558958"/>
                <a:gd name="connsiteX5" fmla="*/ 426135 w 427833"/>
                <a:gd name="connsiteY5" fmla="*/ 302494 h 558958"/>
                <a:gd name="connsiteX6" fmla="*/ 402508 w 427833"/>
                <a:gd name="connsiteY6" fmla="*/ 73303 h 558958"/>
                <a:gd name="connsiteX7" fmla="*/ 199308 w 427833"/>
                <a:gd name="connsiteY7" fmla="*/ 55 h 558958"/>
                <a:gd name="connsiteX8" fmla="*/ 36275 w 427833"/>
                <a:gd name="connsiteY8" fmla="*/ 66214 h 558958"/>
                <a:gd name="connsiteX0" fmla="*/ 36275 w 428528"/>
                <a:gd name="connsiteY0" fmla="*/ 66214 h 558440"/>
                <a:gd name="connsiteX1" fmla="*/ 834 w 428528"/>
                <a:gd name="connsiteY1" fmla="*/ 297767 h 558440"/>
                <a:gd name="connsiteX2" fmla="*/ 29188 w 428528"/>
                <a:gd name="connsiteY2" fmla="*/ 510418 h 558440"/>
                <a:gd name="connsiteX3" fmla="*/ 204034 w 428528"/>
                <a:gd name="connsiteY3" fmla="*/ 557675 h 558440"/>
                <a:gd name="connsiteX4" fmla="*/ 388332 w 428528"/>
                <a:gd name="connsiteY4" fmla="*/ 519870 h 558440"/>
                <a:gd name="connsiteX5" fmla="*/ 426135 w 428528"/>
                <a:gd name="connsiteY5" fmla="*/ 302494 h 558440"/>
                <a:gd name="connsiteX6" fmla="*/ 402508 w 428528"/>
                <a:gd name="connsiteY6" fmla="*/ 73303 h 558440"/>
                <a:gd name="connsiteX7" fmla="*/ 199308 w 428528"/>
                <a:gd name="connsiteY7" fmla="*/ 55 h 558440"/>
                <a:gd name="connsiteX8" fmla="*/ 36275 w 428528"/>
                <a:gd name="connsiteY8" fmla="*/ 66214 h 558440"/>
                <a:gd name="connsiteX0" fmla="*/ 37760 w 430013"/>
                <a:gd name="connsiteY0" fmla="*/ 66214 h 557901"/>
                <a:gd name="connsiteX1" fmla="*/ 2319 w 430013"/>
                <a:gd name="connsiteY1" fmla="*/ 297767 h 557901"/>
                <a:gd name="connsiteX2" fmla="*/ 25948 w 430013"/>
                <a:gd name="connsiteY2" fmla="*/ 519869 h 557901"/>
                <a:gd name="connsiteX3" fmla="*/ 205519 w 430013"/>
                <a:gd name="connsiteY3" fmla="*/ 557675 h 557901"/>
                <a:gd name="connsiteX4" fmla="*/ 389817 w 430013"/>
                <a:gd name="connsiteY4" fmla="*/ 519870 h 557901"/>
                <a:gd name="connsiteX5" fmla="*/ 427620 w 430013"/>
                <a:gd name="connsiteY5" fmla="*/ 302494 h 557901"/>
                <a:gd name="connsiteX6" fmla="*/ 403993 w 430013"/>
                <a:gd name="connsiteY6" fmla="*/ 73303 h 557901"/>
                <a:gd name="connsiteX7" fmla="*/ 200793 w 430013"/>
                <a:gd name="connsiteY7" fmla="*/ 55 h 557901"/>
                <a:gd name="connsiteX8" fmla="*/ 37760 w 430013"/>
                <a:gd name="connsiteY8" fmla="*/ 66214 h 557901"/>
                <a:gd name="connsiteX0" fmla="*/ 40684 w 432937"/>
                <a:gd name="connsiteY0" fmla="*/ 66214 h 557831"/>
                <a:gd name="connsiteX1" fmla="*/ 5243 w 432937"/>
                <a:gd name="connsiteY1" fmla="*/ 297767 h 557831"/>
                <a:gd name="connsiteX2" fmla="*/ 28872 w 432937"/>
                <a:gd name="connsiteY2" fmla="*/ 519869 h 557831"/>
                <a:gd name="connsiteX3" fmla="*/ 208443 w 432937"/>
                <a:gd name="connsiteY3" fmla="*/ 557675 h 557831"/>
                <a:gd name="connsiteX4" fmla="*/ 392741 w 432937"/>
                <a:gd name="connsiteY4" fmla="*/ 519870 h 557831"/>
                <a:gd name="connsiteX5" fmla="*/ 430544 w 432937"/>
                <a:gd name="connsiteY5" fmla="*/ 302494 h 557831"/>
                <a:gd name="connsiteX6" fmla="*/ 406917 w 432937"/>
                <a:gd name="connsiteY6" fmla="*/ 73303 h 557831"/>
                <a:gd name="connsiteX7" fmla="*/ 203717 w 432937"/>
                <a:gd name="connsiteY7" fmla="*/ 55 h 557831"/>
                <a:gd name="connsiteX8" fmla="*/ 40684 w 432937"/>
                <a:gd name="connsiteY8" fmla="*/ 66214 h 557831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6557 w 428810"/>
                <a:gd name="connsiteY0" fmla="*/ 66214 h 531376"/>
                <a:gd name="connsiteX1" fmla="*/ 1116 w 428810"/>
                <a:gd name="connsiteY1" fmla="*/ 297767 h 531376"/>
                <a:gd name="connsiteX2" fmla="*/ 27108 w 428810"/>
                <a:gd name="connsiteY2" fmla="*/ 510418 h 531376"/>
                <a:gd name="connsiteX3" fmla="*/ 192502 w 428810"/>
                <a:gd name="connsiteY3" fmla="*/ 524596 h 531376"/>
                <a:gd name="connsiteX4" fmla="*/ 388614 w 428810"/>
                <a:gd name="connsiteY4" fmla="*/ 519870 h 531376"/>
                <a:gd name="connsiteX5" fmla="*/ 426417 w 428810"/>
                <a:gd name="connsiteY5" fmla="*/ 302494 h 531376"/>
                <a:gd name="connsiteX6" fmla="*/ 402790 w 428810"/>
                <a:gd name="connsiteY6" fmla="*/ 73303 h 531376"/>
                <a:gd name="connsiteX7" fmla="*/ 199590 w 428810"/>
                <a:gd name="connsiteY7" fmla="*/ 55 h 531376"/>
                <a:gd name="connsiteX8" fmla="*/ 36557 w 428810"/>
                <a:gd name="connsiteY8" fmla="*/ 66214 h 531376"/>
                <a:gd name="connsiteX0" fmla="*/ 36557 w 422272"/>
                <a:gd name="connsiteY0" fmla="*/ 66214 h 538568"/>
                <a:gd name="connsiteX1" fmla="*/ 1116 w 422272"/>
                <a:gd name="connsiteY1" fmla="*/ 297767 h 538568"/>
                <a:gd name="connsiteX2" fmla="*/ 27108 w 422272"/>
                <a:gd name="connsiteY2" fmla="*/ 510418 h 538568"/>
                <a:gd name="connsiteX3" fmla="*/ 192502 w 422272"/>
                <a:gd name="connsiteY3" fmla="*/ 524596 h 538568"/>
                <a:gd name="connsiteX4" fmla="*/ 388614 w 422272"/>
                <a:gd name="connsiteY4" fmla="*/ 519870 h 538568"/>
                <a:gd name="connsiteX5" fmla="*/ 414603 w 422272"/>
                <a:gd name="connsiteY5" fmla="*/ 295406 h 538568"/>
                <a:gd name="connsiteX6" fmla="*/ 402790 w 422272"/>
                <a:gd name="connsiteY6" fmla="*/ 73303 h 538568"/>
                <a:gd name="connsiteX7" fmla="*/ 199590 w 422272"/>
                <a:gd name="connsiteY7" fmla="*/ 55 h 538568"/>
                <a:gd name="connsiteX8" fmla="*/ 36557 w 422272"/>
                <a:gd name="connsiteY8" fmla="*/ 66214 h 538568"/>
                <a:gd name="connsiteX0" fmla="*/ 36557 w 416127"/>
                <a:gd name="connsiteY0" fmla="*/ 66159 h 538513"/>
                <a:gd name="connsiteX1" fmla="*/ 1116 w 416127"/>
                <a:gd name="connsiteY1" fmla="*/ 297712 h 538513"/>
                <a:gd name="connsiteX2" fmla="*/ 27108 w 416127"/>
                <a:gd name="connsiteY2" fmla="*/ 510363 h 538513"/>
                <a:gd name="connsiteX3" fmla="*/ 192502 w 416127"/>
                <a:gd name="connsiteY3" fmla="*/ 524541 h 538513"/>
                <a:gd name="connsiteX4" fmla="*/ 388614 w 416127"/>
                <a:gd name="connsiteY4" fmla="*/ 519815 h 538513"/>
                <a:gd name="connsiteX5" fmla="*/ 414603 w 416127"/>
                <a:gd name="connsiteY5" fmla="*/ 295351 h 538513"/>
                <a:gd name="connsiteX6" fmla="*/ 390976 w 416127"/>
                <a:gd name="connsiteY6" fmla="*/ 66160 h 538513"/>
                <a:gd name="connsiteX7" fmla="*/ 199590 w 416127"/>
                <a:gd name="connsiteY7" fmla="*/ 0 h 538513"/>
                <a:gd name="connsiteX8" fmla="*/ 36557 w 416127"/>
                <a:gd name="connsiteY8" fmla="*/ 66159 h 538513"/>
                <a:gd name="connsiteX0" fmla="*/ 36557 w 416962"/>
                <a:gd name="connsiteY0" fmla="*/ 66159 h 533540"/>
                <a:gd name="connsiteX1" fmla="*/ 1116 w 416962"/>
                <a:gd name="connsiteY1" fmla="*/ 297712 h 533540"/>
                <a:gd name="connsiteX2" fmla="*/ 27108 w 416962"/>
                <a:gd name="connsiteY2" fmla="*/ 510363 h 533540"/>
                <a:gd name="connsiteX3" fmla="*/ 192502 w 416962"/>
                <a:gd name="connsiteY3" fmla="*/ 524541 h 533540"/>
                <a:gd name="connsiteX4" fmla="*/ 390977 w 416962"/>
                <a:gd name="connsiteY4" fmla="*/ 512727 h 533540"/>
                <a:gd name="connsiteX5" fmla="*/ 414603 w 416962"/>
                <a:gd name="connsiteY5" fmla="*/ 295351 h 533540"/>
                <a:gd name="connsiteX6" fmla="*/ 390976 w 416962"/>
                <a:gd name="connsiteY6" fmla="*/ 66160 h 533540"/>
                <a:gd name="connsiteX7" fmla="*/ 199590 w 416962"/>
                <a:gd name="connsiteY7" fmla="*/ 0 h 533540"/>
                <a:gd name="connsiteX8" fmla="*/ 36557 w 416962"/>
                <a:gd name="connsiteY8" fmla="*/ 66159 h 533540"/>
                <a:gd name="connsiteX0" fmla="*/ 36557 w 415953"/>
                <a:gd name="connsiteY0" fmla="*/ 66159 h 531703"/>
                <a:gd name="connsiteX1" fmla="*/ 1116 w 415953"/>
                <a:gd name="connsiteY1" fmla="*/ 297712 h 531703"/>
                <a:gd name="connsiteX2" fmla="*/ 27108 w 415953"/>
                <a:gd name="connsiteY2" fmla="*/ 510363 h 531703"/>
                <a:gd name="connsiteX3" fmla="*/ 192502 w 415953"/>
                <a:gd name="connsiteY3" fmla="*/ 524541 h 531703"/>
                <a:gd name="connsiteX4" fmla="*/ 390977 w 415953"/>
                <a:gd name="connsiteY4" fmla="*/ 512727 h 531703"/>
                <a:gd name="connsiteX5" fmla="*/ 414603 w 415953"/>
                <a:gd name="connsiteY5" fmla="*/ 295351 h 531703"/>
                <a:gd name="connsiteX6" fmla="*/ 390976 w 415953"/>
                <a:gd name="connsiteY6" fmla="*/ 66160 h 531703"/>
                <a:gd name="connsiteX7" fmla="*/ 199590 w 415953"/>
                <a:gd name="connsiteY7" fmla="*/ 0 h 531703"/>
                <a:gd name="connsiteX8" fmla="*/ 36557 w 415953"/>
                <a:gd name="connsiteY8" fmla="*/ 66159 h 531703"/>
                <a:gd name="connsiteX0" fmla="*/ 38202 w 417598"/>
                <a:gd name="connsiteY0" fmla="*/ 66159 h 527065"/>
                <a:gd name="connsiteX1" fmla="*/ 2761 w 417598"/>
                <a:gd name="connsiteY1" fmla="*/ 297712 h 527065"/>
                <a:gd name="connsiteX2" fmla="*/ 28753 w 417598"/>
                <a:gd name="connsiteY2" fmla="*/ 510363 h 527065"/>
                <a:gd name="connsiteX3" fmla="*/ 194147 w 417598"/>
                <a:gd name="connsiteY3" fmla="*/ 524541 h 527065"/>
                <a:gd name="connsiteX4" fmla="*/ 392622 w 417598"/>
                <a:gd name="connsiteY4" fmla="*/ 512727 h 527065"/>
                <a:gd name="connsiteX5" fmla="*/ 416248 w 417598"/>
                <a:gd name="connsiteY5" fmla="*/ 295351 h 527065"/>
                <a:gd name="connsiteX6" fmla="*/ 392621 w 417598"/>
                <a:gd name="connsiteY6" fmla="*/ 66160 h 527065"/>
                <a:gd name="connsiteX7" fmla="*/ 201235 w 417598"/>
                <a:gd name="connsiteY7" fmla="*/ 0 h 527065"/>
                <a:gd name="connsiteX8" fmla="*/ 38202 w 417598"/>
                <a:gd name="connsiteY8" fmla="*/ 66159 h 527065"/>
                <a:gd name="connsiteX0" fmla="*/ 36212 w 415608"/>
                <a:gd name="connsiteY0" fmla="*/ 66159 h 527065"/>
                <a:gd name="connsiteX1" fmla="*/ 771 w 415608"/>
                <a:gd name="connsiteY1" fmla="*/ 297712 h 527065"/>
                <a:gd name="connsiteX2" fmla="*/ 55116 w 415608"/>
                <a:gd name="connsiteY2" fmla="*/ 510363 h 527065"/>
                <a:gd name="connsiteX3" fmla="*/ 192157 w 415608"/>
                <a:gd name="connsiteY3" fmla="*/ 524541 h 527065"/>
                <a:gd name="connsiteX4" fmla="*/ 390632 w 415608"/>
                <a:gd name="connsiteY4" fmla="*/ 512727 h 527065"/>
                <a:gd name="connsiteX5" fmla="*/ 414258 w 415608"/>
                <a:gd name="connsiteY5" fmla="*/ 295351 h 527065"/>
                <a:gd name="connsiteX6" fmla="*/ 390631 w 415608"/>
                <a:gd name="connsiteY6" fmla="*/ 66160 h 527065"/>
                <a:gd name="connsiteX7" fmla="*/ 199245 w 415608"/>
                <a:gd name="connsiteY7" fmla="*/ 0 h 527065"/>
                <a:gd name="connsiteX8" fmla="*/ 36212 w 415608"/>
                <a:gd name="connsiteY8" fmla="*/ 66159 h 527065"/>
                <a:gd name="connsiteX0" fmla="*/ 15687 w 395083"/>
                <a:gd name="connsiteY0" fmla="*/ 66159 h 531379"/>
                <a:gd name="connsiteX1" fmla="*/ 8600 w 395083"/>
                <a:gd name="connsiteY1" fmla="*/ 302438 h 531379"/>
                <a:gd name="connsiteX2" fmla="*/ 34591 w 395083"/>
                <a:gd name="connsiteY2" fmla="*/ 510363 h 531379"/>
                <a:gd name="connsiteX3" fmla="*/ 171632 w 395083"/>
                <a:gd name="connsiteY3" fmla="*/ 524541 h 531379"/>
                <a:gd name="connsiteX4" fmla="*/ 370107 w 395083"/>
                <a:gd name="connsiteY4" fmla="*/ 512727 h 531379"/>
                <a:gd name="connsiteX5" fmla="*/ 393733 w 395083"/>
                <a:gd name="connsiteY5" fmla="*/ 295351 h 531379"/>
                <a:gd name="connsiteX6" fmla="*/ 370106 w 395083"/>
                <a:gd name="connsiteY6" fmla="*/ 66160 h 531379"/>
                <a:gd name="connsiteX7" fmla="*/ 178720 w 395083"/>
                <a:gd name="connsiteY7" fmla="*/ 0 h 531379"/>
                <a:gd name="connsiteX8" fmla="*/ 15687 w 395083"/>
                <a:gd name="connsiteY8" fmla="*/ 66159 h 531379"/>
                <a:gd name="connsiteX0" fmla="*/ 16810 w 396206"/>
                <a:gd name="connsiteY0" fmla="*/ 66159 h 532029"/>
                <a:gd name="connsiteX1" fmla="*/ 7361 w 396206"/>
                <a:gd name="connsiteY1" fmla="*/ 292987 h 532029"/>
                <a:gd name="connsiteX2" fmla="*/ 35714 w 396206"/>
                <a:gd name="connsiteY2" fmla="*/ 510363 h 532029"/>
                <a:gd name="connsiteX3" fmla="*/ 172755 w 396206"/>
                <a:gd name="connsiteY3" fmla="*/ 524541 h 532029"/>
                <a:gd name="connsiteX4" fmla="*/ 371230 w 396206"/>
                <a:gd name="connsiteY4" fmla="*/ 512727 h 532029"/>
                <a:gd name="connsiteX5" fmla="*/ 394856 w 396206"/>
                <a:gd name="connsiteY5" fmla="*/ 295351 h 532029"/>
                <a:gd name="connsiteX6" fmla="*/ 371229 w 396206"/>
                <a:gd name="connsiteY6" fmla="*/ 66160 h 532029"/>
                <a:gd name="connsiteX7" fmla="*/ 179843 w 396206"/>
                <a:gd name="connsiteY7" fmla="*/ 0 h 532029"/>
                <a:gd name="connsiteX8" fmla="*/ 16810 w 396206"/>
                <a:gd name="connsiteY8" fmla="*/ 66159 h 532029"/>
                <a:gd name="connsiteX0" fmla="*/ 17622 w 397018"/>
                <a:gd name="connsiteY0" fmla="*/ 66159 h 532029"/>
                <a:gd name="connsiteX1" fmla="*/ 8173 w 397018"/>
                <a:gd name="connsiteY1" fmla="*/ 292987 h 532029"/>
                <a:gd name="connsiteX2" fmla="*/ 36526 w 397018"/>
                <a:gd name="connsiteY2" fmla="*/ 510363 h 532029"/>
                <a:gd name="connsiteX3" fmla="*/ 173567 w 397018"/>
                <a:gd name="connsiteY3" fmla="*/ 524541 h 532029"/>
                <a:gd name="connsiteX4" fmla="*/ 372042 w 397018"/>
                <a:gd name="connsiteY4" fmla="*/ 512727 h 532029"/>
                <a:gd name="connsiteX5" fmla="*/ 395668 w 397018"/>
                <a:gd name="connsiteY5" fmla="*/ 295351 h 532029"/>
                <a:gd name="connsiteX6" fmla="*/ 372041 w 397018"/>
                <a:gd name="connsiteY6" fmla="*/ 66160 h 532029"/>
                <a:gd name="connsiteX7" fmla="*/ 180655 w 397018"/>
                <a:gd name="connsiteY7" fmla="*/ 0 h 532029"/>
                <a:gd name="connsiteX8" fmla="*/ 17622 w 397018"/>
                <a:gd name="connsiteY8" fmla="*/ 66159 h 532029"/>
                <a:gd name="connsiteX0" fmla="*/ 16811 w 396207"/>
                <a:gd name="connsiteY0" fmla="*/ 66159 h 529127"/>
                <a:gd name="connsiteX1" fmla="*/ 7362 w 396207"/>
                <a:gd name="connsiteY1" fmla="*/ 292987 h 529127"/>
                <a:gd name="connsiteX2" fmla="*/ 35715 w 396207"/>
                <a:gd name="connsiteY2" fmla="*/ 505637 h 529127"/>
                <a:gd name="connsiteX3" fmla="*/ 172756 w 396207"/>
                <a:gd name="connsiteY3" fmla="*/ 524541 h 529127"/>
                <a:gd name="connsiteX4" fmla="*/ 371231 w 396207"/>
                <a:gd name="connsiteY4" fmla="*/ 512727 h 529127"/>
                <a:gd name="connsiteX5" fmla="*/ 394857 w 396207"/>
                <a:gd name="connsiteY5" fmla="*/ 295351 h 529127"/>
                <a:gd name="connsiteX6" fmla="*/ 371230 w 396207"/>
                <a:gd name="connsiteY6" fmla="*/ 66160 h 529127"/>
                <a:gd name="connsiteX7" fmla="*/ 179844 w 396207"/>
                <a:gd name="connsiteY7" fmla="*/ 0 h 529127"/>
                <a:gd name="connsiteX8" fmla="*/ 16811 w 396207"/>
                <a:gd name="connsiteY8" fmla="*/ 66159 h 529127"/>
                <a:gd name="connsiteX0" fmla="*/ 16811 w 397772"/>
                <a:gd name="connsiteY0" fmla="*/ 66159 h 528841"/>
                <a:gd name="connsiteX1" fmla="*/ 7362 w 397772"/>
                <a:gd name="connsiteY1" fmla="*/ 292987 h 528841"/>
                <a:gd name="connsiteX2" fmla="*/ 35715 w 397772"/>
                <a:gd name="connsiteY2" fmla="*/ 505637 h 528841"/>
                <a:gd name="connsiteX3" fmla="*/ 172756 w 397772"/>
                <a:gd name="connsiteY3" fmla="*/ 524541 h 528841"/>
                <a:gd name="connsiteX4" fmla="*/ 349966 w 397772"/>
                <a:gd name="connsiteY4" fmla="*/ 517453 h 528841"/>
                <a:gd name="connsiteX5" fmla="*/ 394857 w 397772"/>
                <a:gd name="connsiteY5" fmla="*/ 295351 h 528841"/>
                <a:gd name="connsiteX6" fmla="*/ 371230 w 397772"/>
                <a:gd name="connsiteY6" fmla="*/ 66160 h 528841"/>
                <a:gd name="connsiteX7" fmla="*/ 179844 w 397772"/>
                <a:gd name="connsiteY7" fmla="*/ 0 h 528841"/>
                <a:gd name="connsiteX8" fmla="*/ 16811 w 397772"/>
                <a:gd name="connsiteY8" fmla="*/ 66159 h 528841"/>
                <a:gd name="connsiteX0" fmla="*/ 16811 w 386281"/>
                <a:gd name="connsiteY0" fmla="*/ 66159 h 536037"/>
                <a:gd name="connsiteX1" fmla="*/ 7362 w 386281"/>
                <a:gd name="connsiteY1" fmla="*/ 292987 h 536037"/>
                <a:gd name="connsiteX2" fmla="*/ 35715 w 386281"/>
                <a:gd name="connsiteY2" fmla="*/ 505637 h 536037"/>
                <a:gd name="connsiteX3" fmla="*/ 172756 w 386281"/>
                <a:gd name="connsiteY3" fmla="*/ 524541 h 536037"/>
                <a:gd name="connsiteX4" fmla="*/ 349966 w 386281"/>
                <a:gd name="connsiteY4" fmla="*/ 517453 h 536037"/>
                <a:gd name="connsiteX5" fmla="*/ 368866 w 386281"/>
                <a:gd name="connsiteY5" fmla="*/ 292988 h 536037"/>
                <a:gd name="connsiteX6" fmla="*/ 371230 w 386281"/>
                <a:gd name="connsiteY6" fmla="*/ 66160 h 536037"/>
                <a:gd name="connsiteX7" fmla="*/ 179844 w 386281"/>
                <a:gd name="connsiteY7" fmla="*/ 0 h 536037"/>
                <a:gd name="connsiteX8" fmla="*/ 16811 w 386281"/>
                <a:gd name="connsiteY8" fmla="*/ 66159 h 536037"/>
                <a:gd name="connsiteX0" fmla="*/ 16811 w 390120"/>
                <a:gd name="connsiteY0" fmla="*/ 66159 h 535863"/>
                <a:gd name="connsiteX1" fmla="*/ 7362 w 390120"/>
                <a:gd name="connsiteY1" fmla="*/ 292987 h 535863"/>
                <a:gd name="connsiteX2" fmla="*/ 35715 w 390120"/>
                <a:gd name="connsiteY2" fmla="*/ 505637 h 535863"/>
                <a:gd name="connsiteX3" fmla="*/ 172756 w 390120"/>
                <a:gd name="connsiteY3" fmla="*/ 524541 h 535863"/>
                <a:gd name="connsiteX4" fmla="*/ 349966 w 390120"/>
                <a:gd name="connsiteY4" fmla="*/ 517453 h 535863"/>
                <a:gd name="connsiteX5" fmla="*/ 380680 w 390120"/>
                <a:gd name="connsiteY5" fmla="*/ 295351 h 535863"/>
                <a:gd name="connsiteX6" fmla="*/ 371230 w 390120"/>
                <a:gd name="connsiteY6" fmla="*/ 66160 h 535863"/>
                <a:gd name="connsiteX7" fmla="*/ 179844 w 390120"/>
                <a:gd name="connsiteY7" fmla="*/ 0 h 535863"/>
                <a:gd name="connsiteX8" fmla="*/ 16811 w 390120"/>
                <a:gd name="connsiteY8" fmla="*/ 66159 h 535863"/>
                <a:gd name="connsiteX0" fmla="*/ 16811 w 393406"/>
                <a:gd name="connsiteY0" fmla="*/ 66159 h 535863"/>
                <a:gd name="connsiteX1" fmla="*/ 7362 w 393406"/>
                <a:gd name="connsiteY1" fmla="*/ 292987 h 535863"/>
                <a:gd name="connsiteX2" fmla="*/ 35715 w 393406"/>
                <a:gd name="connsiteY2" fmla="*/ 505637 h 535863"/>
                <a:gd name="connsiteX3" fmla="*/ 172756 w 393406"/>
                <a:gd name="connsiteY3" fmla="*/ 524541 h 535863"/>
                <a:gd name="connsiteX4" fmla="*/ 349966 w 393406"/>
                <a:gd name="connsiteY4" fmla="*/ 517453 h 535863"/>
                <a:gd name="connsiteX5" fmla="*/ 387769 w 393406"/>
                <a:gd name="connsiteY5" fmla="*/ 295351 h 535863"/>
                <a:gd name="connsiteX6" fmla="*/ 371230 w 393406"/>
                <a:gd name="connsiteY6" fmla="*/ 66160 h 535863"/>
                <a:gd name="connsiteX7" fmla="*/ 179844 w 393406"/>
                <a:gd name="connsiteY7" fmla="*/ 0 h 535863"/>
                <a:gd name="connsiteX8" fmla="*/ 16811 w 393406"/>
                <a:gd name="connsiteY8" fmla="*/ 66159 h 535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406" h="535863">
                  <a:moveTo>
                    <a:pt x="16811" y="66159"/>
                  </a:moveTo>
                  <a:cubicBezTo>
                    <a:pt x="-11936" y="114990"/>
                    <a:pt x="4211" y="219741"/>
                    <a:pt x="7362" y="292987"/>
                  </a:cubicBezTo>
                  <a:cubicBezTo>
                    <a:pt x="10513" y="366233"/>
                    <a:pt x="8149" y="467045"/>
                    <a:pt x="35715" y="505637"/>
                  </a:cubicBezTo>
                  <a:cubicBezTo>
                    <a:pt x="63281" y="544229"/>
                    <a:pt x="120381" y="522572"/>
                    <a:pt x="172756" y="524541"/>
                  </a:cubicBezTo>
                  <a:cubicBezTo>
                    <a:pt x="231826" y="522178"/>
                    <a:pt x="314131" y="555651"/>
                    <a:pt x="349966" y="517453"/>
                  </a:cubicBezTo>
                  <a:cubicBezTo>
                    <a:pt x="385802" y="479255"/>
                    <a:pt x="384225" y="370566"/>
                    <a:pt x="387769" y="295351"/>
                  </a:cubicBezTo>
                  <a:cubicBezTo>
                    <a:pt x="391313" y="220136"/>
                    <a:pt x="404703" y="118141"/>
                    <a:pt x="371230" y="66160"/>
                  </a:cubicBezTo>
                  <a:cubicBezTo>
                    <a:pt x="337757" y="14179"/>
                    <a:pt x="238914" y="0"/>
                    <a:pt x="179844" y="0"/>
                  </a:cubicBezTo>
                  <a:cubicBezTo>
                    <a:pt x="120774" y="0"/>
                    <a:pt x="45558" y="17328"/>
                    <a:pt x="16811" y="66159"/>
                  </a:cubicBez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2A100096-F013-4A87-9BE2-D523CB84532D}"/>
                </a:ext>
              </a:extLst>
            </p:cNvPr>
            <p:cNvSpPr/>
            <p:nvPr/>
          </p:nvSpPr>
          <p:spPr>
            <a:xfrm rot="20611956">
              <a:off x="5984182" y="4085586"/>
              <a:ext cx="393406" cy="535863"/>
            </a:xfrm>
            <a:custGeom>
              <a:avLst/>
              <a:gdLst>
                <a:gd name="connsiteX0" fmla="*/ 11215 w 427713"/>
                <a:gd name="connsiteY0" fmla="*/ 118649 h 561918"/>
                <a:gd name="connsiteX1" fmla="*/ 27755 w 427713"/>
                <a:gd name="connsiteY1" fmla="*/ 364379 h 561918"/>
                <a:gd name="connsiteX2" fmla="*/ 32481 w 427713"/>
                <a:gd name="connsiteY2" fmla="*/ 522686 h 561918"/>
                <a:gd name="connsiteX3" fmla="*/ 190788 w 427713"/>
                <a:gd name="connsiteY3" fmla="*/ 543951 h 561918"/>
                <a:gd name="connsiteX4" fmla="*/ 405802 w 427713"/>
                <a:gd name="connsiteY4" fmla="*/ 543951 h 561918"/>
                <a:gd name="connsiteX5" fmla="*/ 417615 w 427713"/>
                <a:gd name="connsiteY5" fmla="*/ 312398 h 561918"/>
                <a:gd name="connsiteX6" fmla="*/ 410527 w 427713"/>
                <a:gd name="connsiteY6" fmla="*/ 76119 h 561918"/>
                <a:gd name="connsiteX7" fmla="*/ 216778 w 427713"/>
                <a:gd name="connsiteY7" fmla="*/ 509 h 561918"/>
                <a:gd name="connsiteX8" fmla="*/ 11215 w 427713"/>
                <a:gd name="connsiteY8" fmla="*/ 118649 h 561918"/>
                <a:gd name="connsiteX0" fmla="*/ 11560 w 425696"/>
                <a:gd name="connsiteY0" fmla="*/ 87530 h 561515"/>
                <a:gd name="connsiteX1" fmla="*/ 25738 w 425696"/>
                <a:gd name="connsiteY1" fmla="*/ 363976 h 561515"/>
                <a:gd name="connsiteX2" fmla="*/ 30464 w 425696"/>
                <a:gd name="connsiteY2" fmla="*/ 522283 h 561515"/>
                <a:gd name="connsiteX3" fmla="*/ 188771 w 425696"/>
                <a:gd name="connsiteY3" fmla="*/ 543548 h 561515"/>
                <a:gd name="connsiteX4" fmla="*/ 403785 w 425696"/>
                <a:gd name="connsiteY4" fmla="*/ 543548 h 561515"/>
                <a:gd name="connsiteX5" fmla="*/ 415598 w 425696"/>
                <a:gd name="connsiteY5" fmla="*/ 311995 h 561515"/>
                <a:gd name="connsiteX6" fmla="*/ 408510 w 425696"/>
                <a:gd name="connsiteY6" fmla="*/ 75716 h 561515"/>
                <a:gd name="connsiteX7" fmla="*/ 214761 w 425696"/>
                <a:gd name="connsiteY7" fmla="*/ 106 h 561515"/>
                <a:gd name="connsiteX8" fmla="*/ 11560 w 425696"/>
                <a:gd name="connsiteY8" fmla="*/ 87530 h 561515"/>
                <a:gd name="connsiteX0" fmla="*/ 10883 w 425019"/>
                <a:gd name="connsiteY0" fmla="*/ 85178 h 559163"/>
                <a:gd name="connsiteX1" fmla="*/ 25061 w 425019"/>
                <a:gd name="connsiteY1" fmla="*/ 361624 h 559163"/>
                <a:gd name="connsiteX2" fmla="*/ 29787 w 425019"/>
                <a:gd name="connsiteY2" fmla="*/ 519931 h 559163"/>
                <a:gd name="connsiteX3" fmla="*/ 188094 w 425019"/>
                <a:gd name="connsiteY3" fmla="*/ 541196 h 559163"/>
                <a:gd name="connsiteX4" fmla="*/ 403108 w 425019"/>
                <a:gd name="connsiteY4" fmla="*/ 541196 h 559163"/>
                <a:gd name="connsiteX5" fmla="*/ 414921 w 425019"/>
                <a:gd name="connsiteY5" fmla="*/ 309643 h 559163"/>
                <a:gd name="connsiteX6" fmla="*/ 407833 w 425019"/>
                <a:gd name="connsiteY6" fmla="*/ 73364 h 559163"/>
                <a:gd name="connsiteX7" fmla="*/ 204633 w 425019"/>
                <a:gd name="connsiteY7" fmla="*/ 116 h 559163"/>
                <a:gd name="connsiteX8" fmla="*/ 10883 w 425019"/>
                <a:gd name="connsiteY8" fmla="*/ 85178 h 559163"/>
                <a:gd name="connsiteX0" fmla="*/ 10883 w 431603"/>
                <a:gd name="connsiteY0" fmla="*/ 85178 h 559163"/>
                <a:gd name="connsiteX1" fmla="*/ 25061 w 431603"/>
                <a:gd name="connsiteY1" fmla="*/ 361624 h 559163"/>
                <a:gd name="connsiteX2" fmla="*/ 29787 w 431603"/>
                <a:gd name="connsiteY2" fmla="*/ 519931 h 559163"/>
                <a:gd name="connsiteX3" fmla="*/ 188094 w 431603"/>
                <a:gd name="connsiteY3" fmla="*/ 541196 h 559163"/>
                <a:gd name="connsiteX4" fmla="*/ 403108 w 431603"/>
                <a:gd name="connsiteY4" fmla="*/ 541196 h 559163"/>
                <a:gd name="connsiteX5" fmla="*/ 429098 w 431603"/>
                <a:gd name="connsiteY5" fmla="*/ 309643 h 559163"/>
                <a:gd name="connsiteX6" fmla="*/ 407833 w 431603"/>
                <a:gd name="connsiteY6" fmla="*/ 73364 h 559163"/>
                <a:gd name="connsiteX7" fmla="*/ 204633 w 431603"/>
                <a:gd name="connsiteY7" fmla="*/ 116 h 559163"/>
                <a:gd name="connsiteX8" fmla="*/ 10883 w 431603"/>
                <a:gd name="connsiteY8" fmla="*/ 85178 h 559163"/>
                <a:gd name="connsiteX0" fmla="*/ 16874 w 437594"/>
                <a:gd name="connsiteY0" fmla="*/ 85178 h 559163"/>
                <a:gd name="connsiteX1" fmla="*/ 12150 w 437594"/>
                <a:gd name="connsiteY1" fmla="*/ 361624 h 559163"/>
                <a:gd name="connsiteX2" fmla="*/ 35778 w 437594"/>
                <a:gd name="connsiteY2" fmla="*/ 519931 h 559163"/>
                <a:gd name="connsiteX3" fmla="*/ 194085 w 437594"/>
                <a:gd name="connsiteY3" fmla="*/ 541196 h 559163"/>
                <a:gd name="connsiteX4" fmla="*/ 409099 w 437594"/>
                <a:gd name="connsiteY4" fmla="*/ 541196 h 559163"/>
                <a:gd name="connsiteX5" fmla="*/ 435089 w 437594"/>
                <a:gd name="connsiteY5" fmla="*/ 309643 h 559163"/>
                <a:gd name="connsiteX6" fmla="*/ 413824 w 437594"/>
                <a:gd name="connsiteY6" fmla="*/ 73364 h 559163"/>
                <a:gd name="connsiteX7" fmla="*/ 210624 w 437594"/>
                <a:gd name="connsiteY7" fmla="*/ 116 h 559163"/>
                <a:gd name="connsiteX8" fmla="*/ 16874 w 437594"/>
                <a:gd name="connsiteY8" fmla="*/ 85178 h 559163"/>
                <a:gd name="connsiteX0" fmla="*/ 16874 w 437594"/>
                <a:gd name="connsiteY0" fmla="*/ 85178 h 563991"/>
                <a:gd name="connsiteX1" fmla="*/ 12150 w 437594"/>
                <a:gd name="connsiteY1" fmla="*/ 361624 h 563991"/>
                <a:gd name="connsiteX2" fmla="*/ 35778 w 437594"/>
                <a:gd name="connsiteY2" fmla="*/ 519931 h 563991"/>
                <a:gd name="connsiteX3" fmla="*/ 205899 w 437594"/>
                <a:gd name="connsiteY3" fmla="*/ 553010 h 563991"/>
                <a:gd name="connsiteX4" fmla="*/ 409099 w 437594"/>
                <a:gd name="connsiteY4" fmla="*/ 541196 h 563991"/>
                <a:gd name="connsiteX5" fmla="*/ 435089 w 437594"/>
                <a:gd name="connsiteY5" fmla="*/ 309643 h 563991"/>
                <a:gd name="connsiteX6" fmla="*/ 413824 w 437594"/>
                <a:gd name="connsiteY6" fmla="*/ 73364 h 563991"/>
                <a:gd name="connsiteX7" fmla="*/ 210624 w 437594"/>
                <a:gd name="connsiteY7" fmla="*/ 116 h 563991"/>
                <a:gd name="connsiteX8" fmla="*/ 16874 w 437594"/>
                <a:gd name="connsiteY8" fmla="*/ 85178 h 563991"/>
                <a:gd name="connsiteX0" fmla="*/ 16874 w 437594"/>
                <a:gd name="connsiteY0" fmla="*/ 85178 h 554236"/>
                <a:gd name="connsiteX1" fmla="*/ 12150 w 437594"/>
                <a:gd name="connsiteY1" fmla="*/ 361624 h 554236"/>
                <a:gd name="connsiteX2" fmla="*/ 35778 w 437594"/>
                <a:gd name="connsiteY2" fmla="*/ 519931 h 554236"/>
                <a:gd name="connsiteX3" fmla="*/ 205899 w 437594"/>
                <a:gd name="connsiteY3" fmla="*/ 553010 h 554236"/>
                <a:gd name="connsiteX4" fmla="*/ 409099 w 437594"/>
                <a:gd name="connsiteY4" fmla="*/ 522294 h 554236"/>
                <a:gd name="connsiteX5" fmla="*/ 435089 w 437594"/>
                <a:gd name="connsiteY5" fmla="*/ 309643 h 554236"/>
                <a:gd name="connsiteX6" fmla="*/ 413824 w 437594"/>
                <a:gd name="connsiteY6" fmla="*/ 73364 h 554236"/>
                <a:gd name="connsiteX7" fmla="*/ 210624 w 437594"/>
                <a:gd name="connsiteY7" fmla="*/ 116 h 554236"/>
                <a:gd name="connsiteX8" fmla="*/ 16874 w 437594"/>
                <a:gd name="connsiteY8" fmla="*/ 85178 h 554236"/>
                <a:gd name="connsiteX0" fmla="*/ 16874 w 437594"/>
                <a:gd name="connsiteY0" fmla="*/ 85178 h 558187"/>
                <a:gd name="connsiteX1" fmla="*/ 12150 w 437594"/>
                <a:gd name="connsiteY1" fmla="*/ 361624 h 558187"/>
                <a:gd name="connsiteX2" fmla="*/ 35778 w 437594"/>
                <a:gd name="connsiteY2" fmla="*/ 519931 h 558187"/>
                <a:gd name="connsiteX3" fmla="*/ 215350 w 437594"/>
                <a:gd name="connsiteY3" fmla="*/ 557736 h 558187"/>
                <a:gd name="connsiteX4" fmla="*/ 409099 w 437594"/>
                <a:gd name="connsiteY4" fmla="*/ 522294 h 558187"/>
                <a:gd name="connsiteX5" fmla="*/ 435089 w 437594"/>
                <a:gd name="connsiteY5" fmla="*/ 309643 h 558187"/>
                <a:gd name="connsiteX6" fmla="*/ 413824 w 437594"/>
                <a:gd name="connsiteY6" fmla="*/ 73364 h 558187"/>
                <a:gd name="connsiteX7" fmla="*/ 210624 w 437594"/>
                <a:gd name="connsiteY7" fmla="*/ 116 h 558187"/>
                <a:gd name="connsiteX8" fmla="*/ 16874 w 437594"/>
                <a:gd name="connsiteY8" fmla="*/ 85178 h 558187"/>
                <a:gd name="connsiteX0" fmla="*/ 20067 w 440787"/>
                <a:gd name="connsiteY0" fmla="*/ 85178 h 558187"/>
                <a:gd name="connsiteX1" fmla="*/ 8255 w 440787"/>
                <a:gd name="connsiteY1" fmla="*/ 361624 h 558187"/>
                <a:gd name="connsiteX2" fmla="*/ 38971 w 440787"/>
                <a:gd name="connsiteY2" fmla="*/ 519931 h 558187"/>
                <a:gd name="connsiteX3" fmla="*/ 218543 w 440787"/>
                <a:gd name="connsiteY3" fmla="*/ 557736 h 558187"/>
                <a:gd name="connsiteX4" fmla="*/ 412292 w 440787"/>
                <a:gd name="connsiteY4" fmla="*/ 522294 h 558187"/>
                <a:gd name="connsiteX5" fmla="*/ 438282 w 440787"/>
                <a:gd name="connsiteY5" fmla="*/ 309643 h 558187"/>
                <a:gd name="connsiteX6" fmla="*/ 417017 w 440787"/>
                <a:gd name="connsiteY6" fmla="*/ 73364 h 558187"/>
                <a:gd name="connsiteX7" fmla="*/ 213817 w 440787"/>
                <a:gd name="connsiteY7" fmla="*/ 116 h 558187"/>
                <a:gd name="connsiteX8" fmla="*/ 20067 w 440787"/>
                <a:gd name="connsiteY8" fmla="*/ 85178 h 558187"/>
                <a:gd name="connsiteX0" fmla="*/ 20067 w 442342"/>
                <a:gd name="connsiteY0" fmla="*/ 85178 h 558345"/>
                <a:gd name="connsiteX1" fmla="*/ 8255 w 442342"/>
                <a:gd name="connsiteY1" fmla="*/ 361624 h 558345"/>
                <a:gd name="connsiteX2" fmla="*/ 38971 w 442342"/>
                <a:gd name="connsiteY2" fmla="*/ 519931 h 558345"/>
                <a:gd name="connsiteX3" fmla="*/ 218543 w 442342"/>
                <a:gd name="connsiteY3" fmla="*/ 557736 h 558345"/>
                <a:gd name="connsiteX4" fmla="*/ 412292 w 442342"/>
                <a:gd name="connsiteY4" fmla="*/ 522294 h 558345"/>
                <a:gd name="connsiteX5" fmla="*/ 440644 w 442342"/>
                <a:gd name="connsiteY5" fmla="*/ 302555 h 558345"/>
                <a:gd name="connsiteX6" fmla="*/ 417017 w 442342"/>
                <a:gd name="connsiteY6" fmla="*/ 73364 h 558345"/>
                <a:gd name="connsiteX7" fmla="*/ 213817 w 442342"/>
                <a:gd name="connsiteY7" fmla="*/ 116 h 558345"/>
                <a:gd name="connsiteX8" fmla="*/ 20067 w 442342"/>
                <a:gd name="connsiteY8" fmla="*/ 85178 h 558345"/>
                <a:gd name="connsiteX0" fmla="*/ 21288 w 443563"/>
                <a:gd name="connsiteY0" fmla="*/ 85178 h 558345"/>
                <a:gd name="connsiteX1" fmla="*/ 7113 w 443563"/>
                <a:gd name="connsiteY1" fmla="*/ 356898 h 558345"/>
                <a:gd name="connsiteX2" fmla="*/ 40192 w 443563"/>
                <a:gd name="connsiteY2" fmla="*/ 519931 h 558345"/>
                <a:gd name="connsiteX3" fmla="*/ 219764 w 443563"/>
                <a:gd name="connsiteY3" fmla="*/ 557736 h 558345"/>
                <a:gd name="connsiteX4" fmla="*/ 413513 w 443563"/>
                <a:gd name="connsiteY4" fmla="*/ 522294 h 558345"/>
                <a:gd name="connsiteX5" fmla="*/ 441865 w 443563"/>
                <a:gd name="connsiteY5" fmla="*/ 302555 h 558345"/>
                <a:gd name="connsiteX6" fmla="*/ 418238 w 443563"/>
                <a:gd name="connsiteY6" fmla="*/ 73364 h 558345"/>
                <a:gd name="connsiteX7" fmla="*/ 215038 w 443563"/>
                <a:gd name="connsiteY7" fmla="*/ 116 h 558345"/>
                <a:gd name="connsiteX8" fmla="*/ 21288 w 443563"/>
                <a:gd name="connsiteY8" fmla="*/ 85178 h 558345"/>
                <a:gd name="connsiteX0" fmla="*/ 45611 w 437169"/>
                <a:gd name="connsiteY0" fmla="*/ 66265 h 558335"/>
                <a:gd name="connsiteX1" fmla="*/ 719 w 437169"/>
                <a:gd name="connsiteY1" fmla="*/ 356888 h 558335"/>
                <a:gd name="connsiteX2" fmla="*/ 33798 w 437169"/>
                <a:gd name="connsiteY2" fmla="*/ 519921 h 558335"/>
                <a:gd name="connsiteX3" fmla="*/ 213370 w 437169"/>
                <a:gd name="connsiteY3" fmla="*/ 557726 h 558335"/>
                <a:gd name="connsiteX4" fmla="*/ 407119 w 437169"/>
                <a:gd name="connsiteY4" fmla="*/ 522284 h 558335"/>
                <a:gd name="connsiteX5" fmla="*/ 435471 w 437169"/>
                <a:gd name="connsiteY5" fmla="*/ 302545 h 558335"/>
                <a:gd name="connsiteX6" fmla="*/ 411844 w 437169"/>
                <a:gd name="connsiteY6" fmla="*/ 73354 h 558335"/>
                <a:gd name="connsiteX7" fmla="*/ 208644 w 437169"/>
                <a:gd name="connsiteY7" fmla="*/ 106 h 558335"/>
                <a:gd name="connsiteX8" fmla="*/ 45611 w 437169"/>
                <a:gd name="connsiteY8" fmla="*/ 66265 h 558335"/>
                <a:gd name="connsiteX0" fmla="*/ 37761 w 429319"/>
                <a:gd name="connsiteY0" fmla="*/ 66214 h 558284"/>
                <a:gd name="connsiteX1" fmla="*/ 2320 w 429319"/>
                <a:gd name="connsiteY1" fmla="*/ 297767 h 558284"/>
                <a:gd name="connsiteX2" fmla="*/ 25948 w 429319"/>
                <a:gd name="connsiteY2" fmla="*/ 519870 h 558284"/>
                <a:gd name="connsiteX3" fmla="*/ 205520 w 429319"/>
                <a:gd name="connsiteY3" fmla="*/ 557675 h 558284"/>
                <a:gd name="connsiteX4" fmla="*/ 399269 w 429319"/>
                <a:gd name="connsiteY4" fmla="*/ 522233 h 558284"/>
                <a:gd name="connsiteX5" fmla="*/ 427621 w 429319"/>
                <a:gd name="connsiteY5" fmla="*/ 302494 h 558284"/>
                <a:gd name="connsiteX6" fmla="*/ 403994 w 429319"/>
                <a:gd name="connsiteY6" fmla="*/ 73303 h 558284"/>
                <a:gd name="connsiteX7" fmla="*/ 200794 w 429319"/>
                <a:gd name="connsiteY7" fmla="*/ 55 h 558284"/>
                <a:gd name="connsiteX8" fmla="*/ 37761 w 429319"/>
                <a:gd name="connsiteY8" fmla="*/ 66214 h 558284"/>
                <a:gd name="connsiteX0" fmla="*/ 36275 w 427833"/>
                <a:gd name="connsiteY0" fmla="*/ 66214 h 558958"/>
                <a:gd name="connsiteX1" fmla="*/ 834 w 427833"/>
                <a:gd name="connsiteY1" fmla="*/ 297767 h 558958"/>
                <a:gd name="connsiteX2" fmla="*/ 29188 w 427833"/>
                <a:gd name="connsiteY2" fmla="*/ 510418 h 558958"/>
                <a:gd name="connsiteX3" fmla="*/ 204034 w 427833"/>
                <a:gd name="connsiteY3" fmla="*/ 557675 h 558958"/>
                <a:gd name="connsiteX4" fmla="*/ 397783 w 427833"/>
                <a:gd name="connsiteY4" fmla="*/ 522233 h 558958"/>
                <a:gd name="connsiteX5" fmla="*/ 426135 w 427833"/>
                <a:gd name="connsiteY5" fmla="*/ 302494 h 558958"/>
                <a:gd name="connsiteX6" fmla="*/ 402508 w 427833"/>
                <a:gd name="connsiteY6" fmla="*/ 73303 h 558958"/>
                <a:gd name="connsiteX7" fmla="*/ 199308 w 427833"/>
                <a:gd name="connsiteY7" fmla="*/ 55 h 558958"/>
                <a:gd name="connsiteX8" fmla="*/ 36275 w 427833"/>
                <a:gd name="connsiteY8" fmla="*/ 66214 h 558958"/>
                <a:gd name="connsiteX0" fmla="*/ 36275 w 428528"/>
                <a:gd name="connsiteY0" fmla="*/ 66214 h 558440"/>
                <a:gd name="connsiteX1" fmla="*/ 834 w 428528"/>
                <a:gd name="connsiteY1" fmla="*/ 297767 h 558440"/>
                <a:gd name="connsiteX2" fmla="*/ 29188 w 428528"/>
                <a:gd name="connsiteY2" fmla="*/ 510418 h 558440"/>
                <a:gd name="connsiteX3" fmla="*/ 204034 w 428528"/>
                <a:gd name="connsiteY3" fmla="*/ 557675 h 558440"/>
                <a:gd name="connsiteX4" fmla="*/ 388332 w 428528"/>
                <a:gd name="connsiteY4" fmla="*/ 519870 h 558440"/>
                <a:gd name="connsiteX5" fmla="*/ 426135 w 428528"/>
                <a:gd name="connsiteY5" fmla="*/ 302494 h 558440"/>
                <a:gd name="connsiteX6" fmla="*/ 402508 w 428528"/>
                <a:gd name="connsiteY6" fmla="*/ 73303 h 558440"/>
                <a:gd name="connsiteX7" fmla="*/ 199308 w 428528"/>
                <a:gd name="connsiteY7" fmla="*/ 55 h 558440"/>
                <a:gd name="connsiteX8" fmla="*/ 36275 w 428528"/>
                <a:gd name="connsiteY8" fmla="*/ 66214 h 558440"/>
                <a:gd name="connsiteX0" fmla="*/ 37760 w 430013"/>
                <a:gd name="connsiteY0" fmla="*/ 66214 h 557901"/>
                <a:gd name="connsiteX1" fmla="*/ 2319 w 430013"/>
                <a:gd name="connsiteY1" fmla="*/ 297767 h 557901"/>
                <a:gd name="connsiteX2" fmla="*/ 25948 w 430013"/>
                <a:gd name="connsiteY2" fmla="*/ 519869 h 557901"/>
                <a:gd name="connsiteX3" fmla="*/ 205519 w 430013"/>
                <a:gd name="connsiteY3" fmla="*/ 557675 h 557901"/>
                <a:gd name="connsiteX4" fmla="*/ 389817 w 430013"/>
                <a:gd name="connsiteY4" fmla="*/ 519870 h 557901"/>
                <a:gd name="connsiteX5" fmla="*/ 427620 w 430013"/>
                <a:gd name="connsiteY5" fmla="*/ 302494 h 557901"/>
                <a:gd name="connsiteX6" fmla="*/ 403993 w 430013"/>
                <a:gd name="connsiteY6" fmla="*/ 73303 h 557901"/>
                <a:gd name="connsiteX7" fmla="*/ 200793 w 430013"/>
                <a:gd name="connsiteY7" fmla="*/ 55 h 557901"/>
                <a:gd name="connsiteX8" fmla="*/ 37760 w 430013"/>
                <a:gd name="connsiteY8" fmla="*/ 66214 h 557901"/>
                <a:gd name="connsiteX0" fmla="*/ 40684 w 432937"/>
                <a:gd name="connsiteY0" fmla="*/ 66214 h 557831"/>
                <a:gd name="connsiteX1" fmla="*/ 5243 w 432937"/>
                <a:gd name="connsiteY1" fmla="*/ 297767 h 557831"/>
                <a:gd name="connsiteX2" fmla="*/ 28872 w 432937"/>
                <a:gd name="connsiteY2" fmla="*/ 519869 h 557831"/>
                <a:gd name="connsiteX3" fmla="*/ 208443 w 432937"/>
                <a:gd name="connsiteY3" fmla="*/ 557675 h 557831"/>
                <a:gd name="connsiteX4" fmla="*/ 392741 w 432937"/>
                <a:gd name="connsiteY4" fmla="*/ 519870 h 557831"/>
                <a:gd name="connsiteX5" fmla="*/ 430544 w 432937"/>
                <a:gd name="connsiteY5" fmla="*/ 302494 h 557831"/>
                <a:gd name="connsiteX6" fmla="*/ 406917 w 432937"/>
                <a:gd name="connsiteY6" fmla="*/ 73303 h 557831"/>
                <a:gd name="connsiteX7" fmla="*/ 203717 w 432937"/>
                <a:gd name="connsiteY7" fmla="*/ 55 h 557831"/>
                <a:gd name="connsiteX8" fmla="*/ 40684 w 432937"/>
                <a:gd name="connsiteY8" fmla="*/ 66214 h 557831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6557 w 428810"/>
                <a:gd name="connsiteY0" fmla="*/ 66214 h 531376"/>
                <a:gd name="connsiteX1" fmla="*/ 1116 w 428810"/>
                <a:gd name="connsiteY1" fmla="*/ 297767 h 531376"/>
                <a:gd name="connsiteX2" fmla="*/ 27108 w 428810"/>
                <a:gd name="connsiteY2" fmla="*/ 510418 h 531376"/>
                <a:gd name="connsiteX3" fmla="*/ 192502 w 428810"/>
                <a:gd name="connsiteY3" fmla="*/ 524596 h 531376"/>
                <a:gd name="connsiteX4" fmla="*/ 388614 w 428810"/>
                <a:gd name="connsiteY4" fmla="*/ 519870 h 531376"/>
                <a:gd name="connsiteX5" fmla="*/ 426417 w 428810"/>
                <a:gd name="connsiteY5" fmla="*/ 302494 h 531376"/>
                <a:gd name="connsiteX6" fmla="*/ 402790 w 428810"/>
                <a:gd name="connsiteY6" fmla="*/ 73303 h 531376"/>
                <a:gd name="connsiteX7" fmla="*/ 199590 w 428810"/>
                <a:gd name="connsiteY7" fmla="*/ 55 h 531376"/>
                <a:gd name="connsiteX8" fmla="*/ 36557 w 428810"/>
                <a:gd name="connsiteY8" fmla="*/ 66214 h 531376"/>
                <a:gd name="connsiteX0" fmla="*/ 36557 w 422272"/>
                <a:gd name="connsiteY0" fmla="*/ 66214 h 538568"/>
                <a:gd name="connsiteX1" fmla="*/ 1116 w 422272"/>
                <a:gd name="connsiteY1" fmla="*/ 297767 h 538568"/>
                <a:gd name="connsiteX2" fmla="*/ 27108 w 422272"/>
                <a:gd name="connsiteY2" fmla="*/ 510418 h 538568"/>
                <a:gd name="connsiteX3" fmla="*/ 192502 w 422272"/>
                <a:gd name="connsiteY3" fmla="*/ 524596 h 538568"/>
                <a:gd name="connsiteX4" fmla="*/ 388614 w 422272"/>
                <a:gd name="connsiteY4" fmla="*/ 519870 h 538568"/>
                <a:gd name="connsiteX5" fmla="*/ 414603 w 422272"/>
                <a:gd name="connsiteY5" fmla="*/ 295406 h 538568"/>
                <a:gd name="connsiteX6" fmla="*/ 402790 w 422272"/>
                <a:gd name="connsiteY6" fmla="*/ 73303 h 538568"/>
                <a:gd name="connsiteX7" fmla="*/ 199590 w 422272"/>
                <a:gd name="connsiteY7" fmla="*/ 55 h 538568"/>
                <a:gd name="connsiteX8" fmla="*/ 36557 w 422272"/>
                <a:gd name="connsiteY8" fmla="*/ 66214 h 538568"/>
                <a:gd name="connsiteX0" fmla="*/ 36557 w 416127"/>
                <a:gd name="connsiteY0" fmla="*/ 66159 h 538513"/>
                <a:gd name="connsiteX1" fmla="*/ 1116 w 416127"/>
                <a:gd name="connsiteY1" fmla="*/ 297712 h 538513"/>
                <a:gd name="connsiteX2" fmla="*/ 27108 w 416127"/>
                <a:gd name="connsiteY2" fmla="*/ 510363 h 538513"/>
                <a:gd name="connsiteX3" fmla="*/ 192502 w 416127"/>
                <a:gd name="connsiteY3" fmla="*/ 524541 h 538513"/>
                <a:gd name="connsiteX4" fmla="*/ 388614 w 416127"/>
                <a:gd name="connsiteY4" fmla="*/ 519815 h 538513"/>
                <a:gd name="connsiteX5" fmla="*/ 414603 w 416127"/>
                <a:gd name="connsiteY5" fmla="*/ 295351 h 538513"/>
                <a:gd name="connsiteX6" fmla="*/ 390976 w 416127"/>
                <a:gd name="connsiteY6" fmla="*/ 66160 h 538513"/>
                <a:gd name="connsiteX7" fmla="*/ 199590 w 416127"/>
                <a:gd name="connsiteY7" fmla="*/ 0 h 538513"/>
                <a:gd name="connsiteX8" fmla="*/ 36557 w 416127"/>
                <a:gd name="connsiteY8" fmla="*/ 66159 h 538513"/>
                <a:gd name="connsiteX0" fmla="*/ 36557 w 416962"/>
                <a:gd name="connsiteY0" fmla="*/ 66159 h 533540"/>
                <a:gd name="connsiteX1" fmla="*/ 1116 w 416962"/>
                <a:gd name="connsiteY1" fmla="*/ 297712 h 533540"/>
                <a:gd name="connsiteX2" fmla="*/ 27108 w 416962"/>
                <a:gd name="connsiteY2" fmla="*/ 510363 h 533540"/>
                <a:gd name="connsiteX3" fmla="*/ 192502 w 416962"/>
                <a:gd name="connsiteY3" fmla="*/ 524541 h 533540"/>
                <a:gd name="connsiteX4" fmla="*/ 390977 w 416962"/>
                <a:gd name="connsiteY4" fmla="*/ 512727 h 533540"/>
                <a:gd name="connsiteX5" fmla="*/ 414603 w 416962"/>
                <a:gd name="connsiteY5" fmla="*/ 295351 h 533540"/>
                <a:gd name="connsiteX6" fmla="*/ 390976 w 416962"/>
                <a:gd name="connsiteY6" fmla="*/ 66160 h 533540"/>
                <a:gd name="connsiteX7" fmla="*/ 199590 w 416962"/>
                <a:gd name="connsiteY7" fmla="*/ 0 h 533540"/>
                <a:gd name="connsiteX8" fmla="*/ 36557 w 416962"/>
                <a:gd name="connsiteY8" fmla="*/ 66159 h 533540"/>
                <a:gd name="connsiteX0" fmla="*/ 36557 w 415953"/>
                <a:gd name="connsiteY0" fmla="*/ 66159 h 531703"/>
                <a:gd name="connsiteX1" fmla="*/ 1116 w 415953"/>
                <a:gd name="connsiteY1" fmla="*/ 297712 h 531703"/>
                <a:gd name="connsiteX2" fmla="*/ 27108 w 415953"/>
                <a:gd name="connsiteY2" fmla="*/ 510363 h 531703"/>
                <a:gd name="connsiteX3" fmla="*/ 192502 w 415953"/>
                <a:gd name="connsiteY3" fmla="*/ 524541 h 531703"/>
                <a:gd name="connsiteX4" fmla="*/ 390977 w 415953"/>
                <a:gd name="connsiteY4" fmla="*/ 512727 h 531703"/>
                <a:gd name="connsiteX5" fmla="*/ 414603 w 415953"/>
                <a:gd name="connsiteY5" fmla="*/ 295351 h 531703"/>
                <a:gd name="connsiteX6" fmla="*/ 390976 w 415953"/>
                <a:gd name="connsiteY6" fmla="*/ 66160 h 531703"/>
                <a:gd name="connsiteX7" fmla="*/ 199590 w 415953"/>
                <a:gd name="connsiteY7" fmla="*/ 0 h 531703"/>
                <a:gd name="connsiteX8" fmla="*/ 36557 w 415953"/>
                <a:gd name="connsiteY8" fmla="*/ 66159 h 531703"/>
                <a:gd name="connsiteX0" fmla="*/ 38202 w 417598"/>
                <a:gd name="connsiteY0" fmla="*/ 66159 h 527065"/>
                <a:gd name="connsiteX1" fmla="*/ 2761 w 417598"/>
                <a:gd name="connsiteY1" fmla="*/ 297712 h 527065"/>
                <a:gd name="connsiteX2" fmla="*/ 28753 w 417598"/>
                <a:gd name="connsiteY2" fmla="*/ 510363 h 527065"/>
                <a:gd name="connsiteX3" fmla="*/ 194147 w 417598"/>
                <a:gd name="connsiteY3" fmla="*/ 524541 h 527065"/>
                <a:gd name="connsiteX4" fmla="*/ 392622 w 417598"/>
                <a:gd name="connsiteY4" fmla="*/ 512727 h 527065"/>
                <a:gd name="connsiteX5" fmla="*/ 416248 w 417598"/>
                <a:gd name="connsiteY5" fmla="*/ 295351 h 527065"/>
                <a:gd name="connsiteX6" fmla="*/ 392621 w 417598"/>
                <a:gd name="connsiteY6" fmla="*/ 66160 h 527065"/>
                <a:gd name="connsiteX7" fmla="*/ 201235 w 417598"/>
                <a:gd name="connsiteY7" fmla="*/ 0 h 527065"/>
                <a:gd name="connsiteX8" fmla="*/ 38202 w 417598"/>
                <a:gd name="connsiteY8" fmla="*/ 66159 h 527065"/>
                <a:gd name="connsiteX0" fmla="*/ 36212 w 415608"/>
                <a:gd name="connsiteY0" fmla="*/ 66159 h 527065"/>
                <a:gd name="connsiteX1" fmla="*/ 771 w 415608"/>
                <a:gd name="connsiteY1" fmla="*/ 297712 h 527065"/>
                <a:gd name="connsiteX2" fmla="*/ 55116 w 415608"/>
                <a:gd name="connsiteY2" fmla="*/ 510363 h 527065"/>
                <a:gd name="connsiteX3" fmla="*/ 192157 w 415608"/>
                <a:gd name="connsiteY3" fmla="*/ 524541 h 527065"/>
                <a:gd name="connsiteX4" fmla="*/ 390632 w 415608"/>
                <a:gd name="connsiteY4" fmla="*/ 512727 h 527065"/>
                <a:gd name="connsiteX5" fmla="*/ 414258 w 415608"/>
                <a:gd name="connsiteY5" fmla="*/ 295351 h 527065"/>
                <a:gd name="connsiteX6" fmla="*/ 390631 w 415608"/>
                <a:gd name="connsiteY6" fmla="*/ 66160 h 527065"/>
                <a:gd name="connsiteX7" fmla="*/ 199245 w 415608"/>
                <a:gd name="connsiteY7" fmla="*/ 0 h 527065"/>
                <a:gd name="connsiteX8" fmla="*/ 36212 w 415608"/>
                <a:gd name="connsiteY8" fmla="*/ 66159 h 527065"/>
                <a:gd name="connsiteX0" fmla="*/ 15687 w 395083"/>
                <a:gd name="connsiteY0" fmla="*/ 66159 h 531379"/>
                <a:gd name="connsiteX1" fmla="*/ 8600 w 395083"/>
                <a:gd name="connsiteY1" fmla="*/ 302438 h 531379"/>
                <a:gd name="connsiteX2" fmla="*/ 34591 w 395083"/>
                <a:gd name="connsiteY2" fmla="*/ 510363 h 531379"/>
                <a:gd name="connsiteX3" fmla="*/ 171632 w 395083"/>
                <a:gd name="connsiteY3" fmla="*/ 524541 h 531379"/>
                <a:gd name="connsiteX4" fmla="*/ 370107 w 395083"/>
                <a:gd name="connsiteY4" fmla="*/ 512727 h 531379"/>
                <a:gd name="connsiteX5" fmla="*/ 393733 w 395083"/>
                <a:gd name="connsiteY5" fmla="*/ 295351 h 531379"/>
                <a:gd name="connsiteX6" fmla="*/ 370106 w 395083"/>
                <a:gd name="connsiteY6" fmla="*/ 66160 h 531379"/>
                <a:gd name="connsiteX7" fmla="*/ 178720 w 395083"/>
                <a:gd name="connsiteY7" fmla="*/ 0 h 531379"/>
                <a:gd name="connsiteX8" fmla="*/ 15687 w 395083"/>
                <a:gd name="connsiteY8" fmla="*/ 66159 h 531379"/>
                <a:gd name="connsiteX0" fmla="*/ 16810 w 396206"/>
                <a:gd name="connsiteY0" fmla="*/ 66159 h 532029"/>
                <a:gd name="connsiteX1" fmla="*/ 7361 w 396206"/>
                <a:gd name="connsiteY1" fmla="*/ 292987 h 532029"/>
                <a:gd name="connsiteX2" fmla="*/ 35714 w 396206"/>
                <a:gd name="connsiteY2" fmla="*/ 510363 h 532029"/>
                <a:gd name="connsiteX3" fmla="*/ 172755 w 396206"/>
                <a:gd name="connsiteY3" fmla="*/ 524541 h 532029"/>
                <a:gd name="connsiteX4" fmla="*/ 371230 w 396206"/>
                <a:gd name="connsiteY4" fmla="*/ 512727 h 532029"/>
                <a:gd name="connsiteX5" fmla="*/ 394856 w 396206"/>
                <a:gd name="connsiteY5" fmla="*/ 295351 h 532029"/>
                <a:gd name="connsiteX6" fmla="*/ 371229 w 396206"/>
                <a:gd name="connsiteY6" fmla="*/ 66160 h 532029"/>
                <a:gd name="connsiteX7" fmla="*/ 179843 w 396206"/>
                <a:gd name="connsiteY7" fmla="*/ 0 h 532029"/>
                <a:gd name="connsiteX8" fmla="*/ 16810 w 396206"/>
                <a:gd name="connsiteY8" fmla="*/ 66159 h 532029"/>
                <a:gd name="connsiteX0" fmla="*/ 17622 w 397018"/>
                <a:gd name="connsiteY0" fmla="*/ 66159 h 532029"/>
                <a:gd name="connsiteX1" fmla="*/ 8173 w 397018"/>
                <a:gd name="connsiteY1" fmla="*/ 292987 h 532029"/>
                <a:gd name="connsiteX2" fmla="*/ 36526 w 397018"/>
                <a:gd name="connsiteY2" fmla="*/ 510363 h 532029"/>
                <a:gd name="connsiteX3" fmla="*/ 173567 w 397018"/>
                <a:gd name="connsiteY3" fmla="*/ 524541 h 532029"/>
                <a:gd name="connsiteX4" fmla="*/ 372042 w 397018"/>
                <a:gd name="connsiteY4" fmla="*/ 512727 h 532029"/>
                <a:gd name="connsiteX5" fmla="*/ 395668 w 397018"/>
                <a:gd name="connsiteY5" fmla="*/ 295351 h 532029"/>
                <a:gd name="connsiteX6" fmla="*/ 372041 w 397018"/>
                <a:gd name="connsiteY6" fmla="*/ 66160 h 532029"/>
                <a:gd name="connsiteX7" fmla="*/ 180655 w 397018"/>
                <a:gd name="connsiteY7" fmla="*/ 0 h 532029"/>
                <a:gd name="connsiteX8" fmla="*/ 17622 w 397018"/>
                <a:gd name="connsiteY8" fmla="*/ 66159 h 532029"/>
                <a:gd name="connsiteX0" fmla="*/ 16811 w 396207"/>
                <a:gd name="connsiteY0" fmla="*/ 66159 h 529127"/>
                <a:gd name="connsiteX1" fmla="*/ 7362 w 396207"/>
                <a:gd name="connsiteY1" fmla="*/ 292987 h 529127"/>
                <a:gd name="connsiteX2" fmla="*/ 35715 w 396207"/>
                <a:gd name="connsiteY2" fmla="*/ 505637 h 529127"/>
                <a:gd name="connsiteX3" fmla="*/ 172756 w 396207"/>
                <a:gd name="connsiteY3" fmla="*/ 524541 h 529127"/>
                <a:gd name="connsiteX4" fmla="*/ 371231 w 396207"/>
                <a:gd name="connsiteY4" fmla="*/ 512727 h 529127"/>
                <a:gd name="connsiteX5" fmla="*/ 394857 w 396207"/>
                <a:gd name="connsiteY5" fmla="*/ 295351 h 529127"/>
                <a:gd name="connsiteX6" fmla="*/ 371230 w 396207"/>
                <a:gd name="connsiteY6" fmla="*/ 66160 h 529127"/>
                <a:gd name="connsiteX7" fmla="*/ 179844 w 396207"/>
                <a:gd name="connsiteY7" fmla="*/ 0 h 529127"/>
                <a:gd name="connsiteX8" fmla="*/ 16811 w 396207"/>
                <a:gd name="connsiteY8" fmla="*/ 66159 h 529127"/>
                <a:gd name="connsiteX0" fmla="*/ 16811 w 397772"/>
                <a:gd name="connsiteY0" fmla="*/ 66159 h 528841"/>
                <a:gd name="connsiteX1" fmla="*/ 7362 w 397772"/>
                <a:gd name="connsiteY1" fmla="*/ 292987 h 528841"/>
                <a:gd name="connsiteX2" fmla="*/ 35715 w 397772"/>
                <a:gd name="connsiteY2" fmla="*/ 505637 h 528841"/>
                <a:gd name="connsiteX3" fmla="*/ 172756 w 397772"/>
                <a:gd name="connsiteY3" fmla="*/ 524541 h 528841"/>
                <a:gd name="connsiteX4" fmla="*/ 349966 w 397772"/>
                <a:gd name="connsiteY4" fmla="*/ 517453 h 528841"/>
                <a:gd name="connsiteX5" fmla="*/ 394857 w 397772"/>
                <a:gd name="connsiteY5" fmla="*/ 295351 h 528841"/>
                <a:gd name="connsiteX6" fmla="*/ 371230 w 397772"/>
                <a:gd name="connsiteY6" fmla="*/ 66160 h 528841"/>
                <a:gd name="connsiteX7" fmla="*/ 179844 w 397772"/>
                <a:gd name="connsiteY7" fmla="*/ 0 h 528841"/>
                <a:gd name="connsiteX8" fmla="*/ 16811 w 397772"/>
                <a:gd name="connsiteY8" fmla="*/ 66159 h 528841"/>
                <a:gd name="connsiteX0" fmla="*/ 16811 w 386281"/>
                <a:gd name="connsiteY0" fmla="*/ 66159 h 536037"/>
                <a:gd name="connsiteX1" fmla="*/ 7362 w 386281"/>
                <a:gd name="connsiteY1" fmla="*/ 292987 h 536037"/>
                <a:gd name="connsiteX2" fmla="*/ 35715 w 386281"/>
                <a:gd name="connsiteY2" fmla="*/ 505637 h 536037"/>
                <a:gd name="connsiteX3" fmla="*/ 172756 w 386281"/>
                <a:gd name="connsiteY3" fmla="*/ 524541 h 536037"/>
                <a:gd name="connsiteX4" fmla="*/ 349966 w 386281"/>
                <a:gd name="connsiteY4" fmla="*/ 517453 h 536037"/>
                <a:gd name="connsiteX5" fmla="*/ 368866 w 386281"/>
                <a:gd name="connsiteY5" fmla="*/ 292988 h 536037"/>
                <a:gd name="connsiteX6" fmla="*/ 371230 w 386281"/>
                <a:gd name="connsiteY6" fmla="*/ 66160 h 536037"/>
                <a:gd name="connsiteX7" fmla="*/ 179844 w 386281"/>
                <a:gd name="connsiteY7" fmla="*/ 0 h 536037"/>
                <a:gd name="connsiteX8" fmla="*/ 16811 w 386281"/>
                <a:gd name="connsiteY8" fmla="*/ 66159 h 536037"/>
                <a:gd name="connsiteX0" fmla="*/ 16811 w 390120"/>
                <a:gd name="connsiteY0" fmla="*/ 66159 h 535863"/>
                <a:gd name="connsiteX1" fmla="*/ 7362 w 390120"/>
                <a:gd name="connsiteY1" fmla="*/ 292987 h 535863"/>
                <a:gd name="connsiteX2" fmla="*/ 35715 w 390120"/>
                <a:gd name="connsiteY2" fmla="*/ 505637 h 535863"/>
                <a:gd name="connsiteX3" fmla="*/ 172756 w 390120"/>
                <a:gd name="connsiteY3" fmla="*/ 524541 h 535863"/>
                <a:gd name="connsiteX4" fmla="*/ 349966 w 390120"/>
                <a:gd name="connsiteY4" fmla="*/ 517453 h 535863"/>
                <a:gd name="connsiteX5" fmla="*/ 380680 w 390120"/>
                <a:gd name="connsiteY5" fmla="*/ 295351 h 535863"/>
                <a:gd name="connsiteX6" fmla="*/ 371230 w 390120"/>
                <a:gd name="connsiteY6" fmla="*/ 66160 h 535863"/>
                <a:gd name="connsiteX7" fmla="*/ 179844 w 390120"/>
                <a:gd name="connsiteY7" fmla="*/ 0 h 535863"/>
                <a:gd name="connsiteX8" fmla="*/ 16811 w 390120"/>
                <a:gd name="connsiteY8" fmla="*/ 66159 h 535863"/>
                <a:gd name="connsiteX0" fmla="*/ 16811 w 393406"/>
                <a:gd name="connsiteY0" fmla="*/ 66159 h 535863"/>
                <a:gd name="connsiteX1" fmla="*/ 7362 w 393406"/>
                <a:gd name="connsiteY1" fmla="*/ 292987 h 535863"/>
                <a:gd name="connsiteX2" fmla="*/ 35715 w 393406"/>
                <a:gd name="connsiteY2" fmla="*/ 505637 h 535863"/>
                <a:gd name="connsiteX3" fmla="*/ 172756 w 393406"/>
                <a:gd name="connsiteY3" fmla="*/ 524541 h 535863"/>
                <a:gd name="connsiteX4" fmla="*/ 349966 w 393406"/>
                <a:gd name="connsiteY4" fmla="*/ 517453 h 535863"/>
                <a:gd name="connsiteX5" fmla="*/ 387769 w 393406"/>
                <a:gd name="connsiteY5" fmla="*/ 295351 h 535863"/>
                <a:gd name="connsiteX6" fmla="*/ 371230 w 393406"/>
                <a:gd name="connsiteY6" fmla="*/ 66160 h 535863"/>
                <a:gd name="connsiteX7" fmla="*/ 179844 w 393406"/>
                <a:gd name="connsiteY7" fmla="*/ 0 h 535863"/>
                <a:gd name="connsiteX8" fmla="*/ 16811 w 393406"/>
                <a:gd name="connsiteY8" fmla="*/ 66159 h 535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406" h="535863">
                  <a:moveTo>
                    <a:pt x="16811" y="66159"/>
                  </a:moveTo>
                  <a:cubicBezTo>
                    <a:pt x="-11936" y="114990"/>
                    <a:pt x="4211" y="219741"/>
                    <a:pt x="7362" y="292987"/>
                  </a:cubicBezTo>
                  <a:cubicBezTo>
                    <a:pt x="10513" y="366233"/>
                    <a:pt x="8149" y="467045"/>
                    <a:pt x="35715" y="505637"/>
                  </a:cubicBezTo>
                  <a:cubicBezTo>
                    <a:pt x="63281" y="544229"/>
                    <a:pt x="120381" y="522572"/>
                    <a:pt x="172756" y="524541"/>
                  </a:cubicBezTo>
                  <a:cubicBezTo>
                    <a:pt x="231826" y="522178"/>
                    <a:pt x="314131" y="555651"/>
                    <a:pt x="349966" y="517453"/>
                  </a:cubicBezTo>
                  <a:cubicBezTo>
                    <a:pt x="385802" y="479255"/>
                    <a:pt x="384225" y="370566"/>
                    <a:pt x="387769" y="295351"/>
                  </a:cubicBezTo>
                  <a:cubicBezTo>
                    <a:pt x="391313" y="220136"/>
                    <a:pt x="404703" y="118141"/>
                    <a:pt x="371230" y="66160"/>
                  </a:cubicBezTo>
                  <a:cubicBezTo>
                    <a:pt x="337757" y="14179"/>
                    <a:pt x="238914" y="0"/>
                    <a:pt x="179844" y="0"/>
                  </a:cubicBezTo>
                  <a:cubicBezTo>
                    <a:pt x="120774" y="0"/>
                    <a:pt x="45558" y="17328"/>
                    <a:pt x="16811" y="66159"/>
                  </a:cubicBez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C0D1DCA4-430F-4609-BB1D-635549350983}"/>
                </a:ext>
              </a:extLst>
            </p:cNvPr>
            <p:cNvSpPr/>
            <p:nvPr/>
          </p:nvSpPr>
          <p:spPr>
            <a:xfrm>
              <a:off x="5625516" y="3156849"/>
              <a:ext cx="818288" cy="1112412"/>
            </a:xfrm>
            <a:custGeom>
              <a:avLst/>
              <a:gdLst>
                <a:gd name="connsiteX0" fmla="*/ 833039 w 833102"/>
                <a:gd name="connsiteY0" fmla="*/ 76519 h 1128109"/>
                <a:gd name="connsiteX1" fmla="*/ 721944 w 833102"/>
                <a:gd name="connsiteY1" fmla="*/ 29517 h 1128109"/>
                <a:gd name="connsiteX2" fmla="*/ 580938 w 833102"/>
                <a:gd name="connsiteY2" fmla="*/ 3880 h 1128109"/>
                <a:gd name="connsiteX3" fmla="*/ 471980 w 833102"/>
                <a:gd name="connsiteY3" fmla="*/ 6016 h 1128109"/>
                <a:gd name="connsiteX4" fmla="*/ 433524 w 833102"/>
                <a:gd name="connsiteY4" fmla="*/ 59428 h 1128109"/>
                <a:gd name="connsiteX5" fmla="*/ 358748 w 833102"/>
                <a:gd name="connsiteY5" fmla="*/ 78656 h 1128109"/>
                <a:gd name="connsiteX6" fmla="*/ 309610 w 833102"/>
                <a:gd name="connsiteY6" fmla="*/ 53018 h 1128109"/>
                <a:gd name="connsiteX7" fmla="*/ 309610 w 833102"/>
                <a:gd name="connsiteY7" fmla="*/ 6016 h 1128109"/>
                <a:gd name="connsiteX8" fmla="*/ 228424 w 833102"/>
                <a:gd name="connsiteY8" fmla="*/ 27381 h 1128109"/>
                <a:gd name="connsiteX9" fmla="*/ 108783 w 833102"/>
                <a:gd name="connsiteY9" fmla="*/ 91474 h 1128109"/>
                <a:gd name="connsiteX10" fmla="*/ 74600 w 833102"/>
                <a:gd name="connsiteY10" fmla="*/ 258117 h 1128109"/>
                <a:gd name="connsiteX11" fmla="*/ 38281 w 833102"/>
                <a:gd name="connsiteY11" fmla="*/ 719590 h 1128109"/>
                <a:gd name="connsiteX12" fmla="*/ 51099 w 833102"/>
                <a:gd name="connsiteY12" fmla="*/ 1093469 h 1128109"/>
                <a:gd name="connsiteX13" fmla="*/ 666396 w 833102"/>
                <a:gd name="connsiteY13" fmla="*/ 1104151 h 1128109"/>
                <a:gd name="connsiteX14" fmla="*/ 762537 w 833102"/>
                <a:gd name="connsiteY14" fmla="*/ 1027239 h 1128109"/>
                <a:gd name="connsiteX15" fmla="*/ 706989 w 833102"/>
                <a:gd name="connsiteY15" fmla="*/ 407669 h 1128109"/>
                <a:gd name="connsiteX16" fmla="*/ 833039 w 833102"/>
                <a:gd name="connsiteY16" fmla="*/ 76519 h 1128109"/>
                <a:gd name="connsiteX0" fmla="*/ 833039 w 833102"/>
                <a:gd name="connsiteY0" fmla="*/ 75792 h 1127382"/>
                <a:gd name="connsiteX1" fmla="*/ 721944 w 833102"/>
                <a:gd name="connsiteY1" fmla="*/ 15972 h 1127382"/>
                <a:gd name="connsiteX2" fmla="*/ 580938 w 833102"/>
                <a:gd name="connsiteY2" fmla="*/ 3153 h 1127382"/>
                <a:gd name="connsiteX3" fmla="*/ 471980 w 833102"/>
                <a:gd name="connsiteY3" fmla="*/ 5289 h 1127382"/>
                <a:gd name="connsiteX4" fmla="*/ 433524 w 833102"/>
                <a:gd name="connsiteY4" fmla="*/ 58701 h 1127382"/>
                <a:gd name="connsiteX5" fmla="*/ 358748 w 833102"/>
                <a:gd name="connsiteY5" fmla="*/ 77929 h 1127382"/>
                <a:gd name="connsiteX6" fmla="*/ 309610 w 833102"/>
                <a:gd name="connsiteY6" fmla="*/ 52291 h 1127382"/>
                <a:gd name="connsiteX7" fmla="*/ 309610 w 833102"/>
                <a:gd name="connsiteY7" fmla="*/ 5289 h 1127382"/>
                <a:gd name="connsiteX8" fmla="*/ 228424 w 833102"/>
                <a:gd name="connsiteY8" fmla="*/ 26654 h 1127382"/>
                <a:gd name="connsiteX9" fmla="*/ 108783 w 833102"/>
                <a:gd name="connsiteY9" fmla="*/ 90747 h 1127382"/>
                <a:gd name="connsiteX10" fmla="*/ 74600 w 833102"/>
                <a:gd name="connsiteY10" fmla="*/ 257390 h 1127382"/>
                <a:gd name="connsiteX11" fmla="*/ 38281 w 833102"/>
                <a:gd name="connsiteY11" fmla="*/ 718863 h 1127382"/>
                <a:gd name="connsiteX12" fmla="*/ 51099 w 833102"/>
                <a:gd name="connsiteY12" fmla="*/ 1092742 h 1127382"/>
                <a:gd name="connsiteX13" fmla="*/ 666396 w 833102"/>
                <a:gd name="connsiteY13" fmla="*/ 1103424 h 1127382"/>
                <a:gd name="connsiteX14" fmla="*/ 762537 w 833102"/>
                <a:gd name="connsiteY14" fmla="*/ 1026512 h 1127382"/>
                <a:gd name="connsiteX15" fmla="*/ 706989 w 833102"/>
                <a:gd name="connsiteY15" fmla="*/ 406942 h 1127382"/>
                <a:gd name="connsiteX16" fmla="*/ 833039 w 833102"/>
                <a:gd name="connsiteY16" fmla="*/ 75792 h 1127382"/>
                <a:gd name="connsiteX0" fmla="*/ 833039 w 833055"/>
                <a:gd name="connsiteY0" fmla="*/ 75792 h 1127382"/>
                <a:gd name="connsiteX1" fmla="*/ 721944 w 833055"/>
                <a:gd name="connsiteY1" fmla="*/ 15972 h 1127382"/>
                <a:gd name="connsiteX2" fmla="*/ 580938 w 833055"/>
                <a:gd name="connsiteY2" fmla="*/ 3153 h 1127382"/>
                <a:gd name="connsiteX3" fmla="*/ 471980 w 833055"/>
                <a:gd name="connsiteY3" fmla="*/ 5289 h 1127382"/>
                <a:gd name="connsiteX4" fmla="*/ 433524 w 833055"/>
                <a:gd name="connsiteY4" fmla="*/ 58701 h 1127382"/>
                <a:gd name="connsiteX5" fmla="*/ 358748 w 833055"/>
                <a:gd name="connsiteY5" fmla="*/ 77929 h 1127382"/>
                <a:gd name="connsiteX6" fmla="*/ 309610 w 833055"/>
                <a:gd name="connsiteY6" fmla="*/ 52291 h 1127382"/>
                <a:gd name="connsiteX7" fmla="*/ 309610 w 833055"/>
                <a:gd name="connsiteY7" fmla="*/ 5289 h 1127382"/>
                <a:gd name="connsiteX8" fmla="*/ 228424 w 833055"/>
                <a:gd name="connsiteY8" fmla="*/ 26654 h 1127382"/>
                <a:gd name="connsiteX9" fmla="*/ 108783 w 833055"/>
                <a:gd name="connsiteY9" fmla="*/ 90747 h 1127382"/>
                <a:gd name="connsiteX10" fmla="*/ 74600 w 833055"/>
                <a:gd name="connsiteY10" fmla="*/ 257390 h 1127382"/>
                <a:gd name="connsiteX11" fmla="*/ 38281 w 833055"/>
                <a:gd name="connsiteY11" fmla="*/ 718863 h 1127382"/>
                <a:gd name="connsiteX12" fmla="*/ 51099 w 833055"/>
                <a:gd name="connsiteY12" fmla="*/ 1092742 h 1127382"/>
                <a:gd name="connsiteX13" fmla="*/ 666396 w 833055"/>
                <a:gd name="connsiteY13" fmla="*/ 1103424 h 1127382"/>
                <a:gd name="connsiteX14" fmla="*/ 762537 w 833055"/>
                <a:gd name="connsiteY14" fmla="*/ 1026512 h 1127382"/>
                <a:gd name="connsiteX15" fmla="*/ 730490 w 833055"/>
                <a:gd name="connsiteY15" fmla="*/ 409079 h 1127382"/>
                <a:gd name="connsiteX16" fmla="*/ 833039 w 833055"/>
                <a:gd name="connsiteY16" fmla="*/ 75792 h 1127382"/>
                <a:gd name="connsiteX0" fmla="*/ 833039 w 833110"/>
                <a:gd name="connsiteY0" fmla="*/ 75792 h 1127382"/>
                <a:gd name="connsiteX1" fmla="*/ 721944 w 833110"/>
                <a:gd name="connsiteY1" fmla="*/ 15972 h 1127382"/>
                <a:gd name="connsiteX2" fmla="*/ 580938 w 833110"/>
                <a:gd name="connsiteY2" fmla="*/ 3153 h 1127382"/>
                <a:gd name="connsiteX3" fmla="*/ 471980 w 833110"/>
                <a:gd name="connsiteY3" fmla="*/ 5289 h 1127382"/>
                <a:gd name="connsiteX4" fmla="*/ 433524 w 833110"/>
                <a:gd name="connsiteY4" fmla="*/ 58701 h 1127382"/>
                <a:gd name="connsiteX5" fmla="*/ 358748 w 833110"/>
                <a:gd name="connsiteY5" fmla="*/ 77929 h 1127382"/>
                <a:gd name="connsiteX6" fmla="*/ 309610 w 833110"/>
                <a:gd name="connsiteY6" fmla="*/ 52291 h 1127382"/>
                <a:gd name="connsiteX7" fmla="*/ 309610 w 833110"/>
                <a:gd name="connsiteY7" fmla="*/ 5289 h 1127382"/>
                <a:gd name="connsiteX8" fmla="*/ 228424 w 833110"/>
                <a:gd name="connsiteY8" fmla="*/ 26654 h 1127382"/>
                <a:gd name="connsiteX9" fmla="*/ 108783 w 833110"/>
                <a:gd name="connsiteY9" fmla="*/ 90747 h 1127382"/>
                <a:gd name="connsiteX10" fmla="*/ 74600 w 833110"/>
                <a:gd name="connsiteY10" fmla="*/ 257390 h 1127382"/>
                <a:gd name="connsiteX11" fmla="*/ 38281 w 833110"/>
                <a:gd name="connsiteY11" fmla="*/ 718863 h 1127382"/>
                <a:gd name="connsiteX12" fmla="*/ 51099 w 833110"/>
                <a:gd name="connsiteY12" fmla="*/ 1092742 h 1127382"/>
                <a:gd name="connsiteX13" fmla="*/ 666396 w 833110"/>
                <a:gd name="connsiteY13" fmla="*/ 1103424 h 1127382"/>
                <a:gd name="connsiteX14" fmla="*/ 762537 w 833110"/>
                <a:gd name="connsiteY14" fmla="*/ 1026512 h 1127382"/>
                <a:gd name="connsiteX15" fmla="*/ 739036 w 833110"/>
                <a:gd name="connsiteY15" fmla="*/ 411215 h 1127382"/>
                <a:gd name="connsiteX16" fmla="*/ 833039 w 833110"/>
                <a:gd name="connsiteY16" fmla="*/ 75792 h 1127382"/>
                <a:gd name="connsiteX0" fmla="*/ 845955 w 846026"/>
                <a:gd name="connsiteY0" fmla="*/ 75792 h 1131873"/>
                <a:gd name="connsiteX1" fmla="*/ 734860 w 846026"/>
                <a:gd name="connsiteY1" fmla="*/ 15972 h 1131873"/>
                <a:gd name="connsiteX2" fmla="*/ 593854 w 846026"/>
                <a:gd name="connsiteY2" fmla="*/ 3153 h 1131873"/>
                <a:gd name="connsiteX3" fmla="*/ 484896 w 846026"/>
                <a:gd name="connsiteY3" fmla="*/ 5289 h 1131873"/>
                <a:gd name="connsiteX4" fmla="*/ 446440 w 846026"/>
                <a:gd name="connsiteY4" fmla="*/ 58701 h 1131873"/>
                <a:gd name="connsiteX5" fmla="*/ 371664 w 846026"/>
                <a:gd name="connsiteY5" fmla="*/ 77929 h 1131873"/>
                <a:gd name="connsiteX6" fmla="*/ 322526 w 846026"/>
                <a:gd name="connsiteY6" fmla="*/ 52291 h 1131873"/>
                <a:gd name="connsiteX7" fmla="*/ 322526 w 846026"/>
                <a:gd name="connsiteY7" fmla="*/ 5289 h 1131873"/>
                <a:gd name="connsiteX8" fmla="*/ 241340 w 846026"/>
                <a:gd name="connsiteY8" fmla="*/ 26654 h 1131873"/>
                <a:gd name="connsiteX9" fmla="*/ 121699 w 846026"/>
                <a:gd name="connsiteY9" fmla="*/ 90747 h 1131873"/>
                <a:gd name="connsiteX10" fmla="*/ 87516 w 846026"/>
                <a:gd name="connsiteY10" fmla="*/ 257390 h 1131873"/>
                <a:gd name="connsiteX11" fmla="*/ 51197 w 846026"/>
                <a:gd name="connsiteY11" fmla="*/ 718863 h 1131873"/>
                <a:gd name="connsiteX12" fmla="*/ 46923 w 846026"/>
                <a:gd name="connsiteY12" fmla="*/ 1099151 h 1131873"/>
                <a:gd name="connsiteX13" fmla="*/ 679312 w 846026"/>
                <a:gd name="connsiteY13" fmla="*/ 1103424 h 1131873"/>
                <a:gd name="connsiteX14" fmla="*/ 775453 w 846026"/>
                <a:gd name="connsiteY14" fmla="*/ 1026512 h 1131873"/>
                <a:gd name="connsiteX15" fmla="*/ 751952 w 846026"/>
                <a:gd name="connsiteY15" fmla="*/ 411215 h 1131873"/>
                <a:gd name="connsiteX16" fmla="*/ 845955 w 846026"/>
                <a:gd name="connsiteY16" fmla="*/ 75792 h 1131873"/>
                <a:gd name="connsiteX0" fmla="*/ 845955 w 846026"/>
                <a:gd name="connsiteY0" fmla="*/ 75792 h 1106808"/>
                <a:gd name="connsiteX1" fmla="*/ 734860 w 846026"/>
                <a:gd name="connsiteY1" fmla="*/ 15972 h 1106808"/>
                <a:gd name="connsiteX2" fmla="*/ 593854 w 846026"/>
                <a:gd name="connsiteY2" fmla="*/ 3153 h 1106808"/>
                <a:gd name="connsiteX3" fmla="*/ 484896 w 846026"/>
                <a:gd name="connsiteY3" fmla="*/ 5289 h 1106808"/>
                <a:gd name="connsiteX4" fmla="*/ 446440 w 846026"/>
                <a:gd name="connsiteY4" fmla="*/ 58701 h 1106808"/>
                <a:gd name="connsiteX5" fmla="*/ 371664 w 846026"/>
                <a:gd name="connsiteY5" fmla="*/ 77929 h 1106808"/>
                <a:gd name="connsiteX6" fmla="*/ 322526 w 846026"/>
                <a:gd name="connsiteY6" fmla="*/ 52291 h 1106808"/>
                <a:gd name="connsiteX7" fmla="*/ 322526 w 846026"/>
                <a:gd name="connsiteY7" fmla="*/ 5289 h 1106808"/>
                <a:gd name="connsiteX8" fmla="*/ 241340 w 846026"/>
                <a:gd name="connsiteY8" fmla="*/ 26654 h 1106808"/>
                <a:gd name="connsiteX9" fmla="*/ 121699 w 846026"/>
                <a:gd name="connsiteY9" fmla="*/ 90747 h 1106808"/>
                <a:gd name="connsiteX10" fmla="*/ 87516 w 846026"/>
                <a:gd name="connsiteY10" fmla="*/ 257390 h 1106808"/>
                <a:gd name="connsiteX11" fmla="*/ 51197 w 846026"/>
                <a:gd name="connsiteY11" fmla="*/ 718863 h 1106808"/>
                <a:gd name="connsiteX12" fmla="*/ 46923 w 846026"/>
                <a:gd name="connsiteY12" fmla="*/ 1099151 h 1106808"/>
                <a:gd name="connsiteX13" fmla="*/ 679312 w 846026"/>
                <a:gd name="connsiteY13" fmla="*/ 1103424 h 1106808"/>
                <a:gd name="connsiteX14" fmla="*/ 775453 w 846026"/>
                <a:gd name="connsiteY14" fmla="*/ 1026512 h 1106808"/>
                <a:gd name="connsiteX15" fmla="*/ 751952 w 846026"/>
                <a:gd name="connsiteY15" fmla="*/ 411215 h 1106808"/>
                <a:gd name="connsiteX16" fmla="*/ 845955 w 846026"/>
                <a:gd name="connsiteY16" fmla="*/ 75792 h 1106808"/>
                <a:gd name="connsiteX0" fmla="*/ 825374 w 825445"/>
                <a:gd name="connsiteY0" fmla="*/ 75792 h 1110041"/>
                <a:gd name="connsiteX1" fmla="*/ 714279 w 825445"/>
                <a:gd name="connsiteY1" fmla="*/ 15972 h 1110041"/>
                <a:gd name="connsiteX2" fmla="*/ 573273 w 825445"/>
                <a:gd name="connsiteY2" fmla="*/ 3153 h 1110041"/>
                <a:gd name="connsiteX3" fmla="*/ 464315 w 825445"/>
                <a:gd name="connsiteY3" fmla="*/ 5289 h 1110041"/>
                <a:gd name="connsiteX4" fmla="*/ 425859 w 825445"/>
                <a:gd name="connsiteY4" fmla="*/ 58701 h 1110041"/>
                <a:gd name="connsiteX5" fmla="*/ 351083 w 825445"/>
                <a:gd name="connsiteY5" fmla="*/ 77929 h 1110041"/>
                <a:gd name="connsiteX6" fmla="*/ 301945 w 825445"/>
                <a:gd name="connsiteY6" fmla="*/ 52291 h 1110041"/>
                <a:gd name="connsiteX7" fmla="*/ 301945 w 825445"/>
                <a:gd name="connsiteY7" fmla="*/ 5289 h 1110041"/>
                <a:gd name="connsiteX8" fmla="*/ 220759 w 825445"/>
                <a:gd name="connsiteY8" fmla="*/ 26654 h 1110041"/>
                <a:gd name="connsiteX9" fmla="*/ 101118 w 825445"/>
                <a:gd name="connsiteY9" fmla="*/ 90747 h 1110041"/>
                <a:gd name="connsiteX10" fmla="*/ 66935 w 825445"/>
                <a:gd name="connsiteY10" fmla="*/ 257390 h 1110041"/>
                <a:gd name="connsiteX11" fmla="*/ 30616 w 825445"/>
                <a:gd name="connsiteY11" fmla="*/ 718863 h 1110041"/>
                <a:gd name="connsiteX12" fmla="*/ 54116 w 825445"/>
                <a:gd name="connsiteY12" fmla="*/ 1109834 h 1110041"/>
                <a:gd name="connsiteX13" fmla="*/ 658731 w 825445"/>
                <a:gd name="connsiteY13" fmla="*/ 1103424 h 1110041"/>
                <a:gd name="connsiteX14" fmla="*/ 754872 w 825445"/>
                <a:gd name="connsiteY14" fmla="*/ 1026512 h 1110041"/>
                <a:gd name="connsiteX15" fmla="*/ 731371 w 825445"/>
                <a:gd name="connsiteY15" fmla="*/ 411215 h 1110041"/>
                <a:gd name="connsiteX16" fmla="*/ 825374 w 825445"/>
                <a:gd name="connsiteY16" fmla="*/ 75792 h 1110041"/>
                <a:gd name="connsiteX0" fmla="*/ 825681 w 825752"/>
                <a:gd name="connsiteY0" fmla="*/ 75792 h 1139039"/>
                <a:gd name="connsiteX1" fmla="*/ 714586 w 825752"/>
                <a:gd name="connsiteY1" fmla="*/ 15972 h 1139039"/>
                <a:gd name="connsiteX2" fmla="*/ 573580 w 825752"/>
                <a:gd name="connsiteY2" fmla="*/ 3153 h 1139039"/>
                <a:gd name="connsiteX3" fmla="*/ 464622 w 825752"/>
                <a:gd name="connsiteY3" fmla="*/ 5289 h 1139039"/>
                <a:gd name="connsiteX4" fmla="*/ 426166 w 825752"/>
                <a:gd name="connsiteY4" fmla="*/ 58701 h 1139039"/>
                <a:gd name="connsiteX5" fmla="*/ 351390 w 825752"/>
                <a:gd name="connsiteY5" fmla="*/ 77929 h 1139039"/>
                <a:gd name="connsiteX6" fmla="*/ 302252 w 825752"/>
                <a:gd name="connsiteY6" fmla="*/ 52291 h 1139039"/>
                <a:gd name="connsiteX7" fmla="*/ 302252 w 825752"/>
                <a:gd name="connsiteY7" fmla="*/ 5289 h 1139039"/>
                <a:gd name="connsiteX8" fmla="*/ 221066 w 825752"/>
                <a:gd name="connsiteY8" fmla="*/ 26654 h 1139039"/>
                <a:gd name="connsiteX9" fmla="*/ 101425 w 825752"/>
                <a:gd name="connsiteY9" fmla="*/ 90747 h 1139039"/>
                <a:gd name="connsiteX10" fmla="*/ 67242 w 825752"/>
                <a:gd name="connsiteY10" fmla="*/ 257390 h 1139039"/>
                <a:gd name="connsiteX11" fmla="*/ 30923 w 825752"/>
                <a:gd name="connsiteY11" fmla="*/ 718863 h 1139039"/>
                <a:gd name="connsiteX12" fmla="*/ 54423 w 825752"/>
                <a:gd name="connsiteY12" fmla="*/ 1109834 h 1139039"/>
                <a:gd name="connsiteX13" fmla="*/ 663311 w 825752"/>
                <a:gd name="connsiteY13" fmla="*/ 1101287 h 1139039"/>
                <a:gd name="connsiteX14" fmla="*/ 755179 w 825752"/>
                <a:gd name="connsiteY14" fmla="*/ 1026512 h 1139039"/>
                <a:gd name="connsiteX15" fmla="*/ 731678 w 825752"/>
                <a:gd name="connsiteY15" fmla="*/ 411215 h 1139039"/>
                <a:gd name="connsiteX16" fmla="*/ 825681 w 825752"/>
                <a:gd name="connsiteY16" fmla="*/ 75792 h 1139039"/>
                <a:gd name="connsiteX0" fmla="*/ 825681 w 825752"/>
                <a:gd name="connsiteY0" fmla="*/ 75792 h 1135490"/>
                <a:gd name="connsiteX1" fmla="*/ 714586 w 825752"/>
                <a:gd name="connsiteY1" fmla="*/ 15972 h 1135490"/>
                <a:gd name="connsiteX2" fmla="*/ 573580 w 825752"/>
                <a:gd name="connsiteY2" fmla="*/ 3153 h 1135490"/>
                <a:gd name="connsiteX3" fmla="*/ 464622 w 825752"/>
                <a:gd name="connsiteY3" fmla="*/ 5289 h 1135490"/>
                <a:gd name="connsiteX4" fmla="*/ 426166 w 825752"/>
                <a:gd name="connsiteY4" fmla="*/ 58701 h 1135490"/>
                <a:gd name="connsiteX5" fmla="*/ 351390 w 825752"/>
                <a:gd name="connsiteY5" fmla="*/ 77929 h 1135490"/>
                <a:gd name="connsiteX6" fmla="*/ 302252 w 825752"/>
                <a:gd name="connsiteY6" fmla="*/ 52291 h 1135490"/>
                <a:gd name="connsiteX7" fmla="*/ 302252 w 825752"/>
                <a:gd name="connsiteY7" fmla="*/ 5289 h 1135490"/>
                <a:gd name="connsiteX8" fmla="*/ 221066 w 825752"/>
                <a:gd name="connsiteY8" fmla="*/ 26654 h 1135490"/>
                <a:gd name="connsiteX9" fmla="*/ 101425 w 825752"/>
                <a:gd name="connsiteY9" fmla="*/ 90747 h 1135490"/>
                <a:gd name="connsiteX10" fmla="*/ 67242 w 825752"/>
                <a:gd name="connsiteY10" fmla="*/ 257390 h 1135490"/>
                <a:gd name="connsiteX11" fmla="*/ 30923 w 825752"/>
                <a:gd name="connsiteY11" fmla="*/ 718863 h 1135490"/>
                <a:gd name="connsiteX12" fmla="*/ 54423 w 825752"/>
                <a:gd name="connsiteY12" fmla="*/ 1109834 h 1135490"/>
                <a:gd name="connsiteX13" fmla="*/ 663311 w 825752"/>
                <a:gd name="connsiteY13" fmla="*/ 1101287 h 1135490"/>
                <a:gd name="connsiteX14" fmla="*/ 755179 w 825752"/>
                <a:gd name="connsiteY14" fmla="*/ 1026512 h 1135490"/>
                <a:gd name="connsiteX15" fmla="*/ 731678 w 825752"/>
                <a:gd name="connsiteY15" fmla="*/ 411215 h 1135490"/>
                <a:gd name="connsiteX16" fmla="*/ 825681 w 825752"/>
                <a:gd name="connsiteY16" fmla="*/ 75792 h 1135490"/>
                <a:gd name="connsiteX0" fmla="*/ 825681 w 825749"/>
                <a:gd name="connsiteY0" fmla="*/ 75792 h 1140469"/>
                <a:gd name="connsiteX1" fmla="*/ 714586 w 825749"/>
                <a:gd name="connsiteY1" fmla="*/ 15972 h 1140469"/>
                <a:gd name="connsiteX2" fmla="*/ 573580 w 825749"/>
                <a:gd name="connsiteY2" fmla="*/ 3153 h 1140469"/>
                <a:gd name="connsiteX3" fmla="*/ 464622 w 825749"/>
                <a:gd name="connsiteY3" fmla="*/ 5289 h 1140469"/>
                <a:gd name="connsiteX4" fmla="*/ 426166 w 825749"/>
                <a:gd name="connsiteY4" fmla="*/ 58701 h 1140469"/>
                <a:gd name="connsiteX5" fmla="*/ 351390 w 825749"/>
                <a:gd name="connsiteY5" fmla="*/ 77929 h 1140469"/>
                <a:gd name="connsiteX6" fmla="*/ 302252 w 825749"/>
                <a:gd name="connsiteY6" fmla="*/ 52291 h 1140469"/>
                <a:gd name="connsiteX7" fmla="*/ 302252 w 825749"/>
                <a:gd name="connsiteY7" fmla="*/ 5289 h 1140469"/>
                <a:gd name="connsiteX8" fmla="*/ 221066 w 825749"/>
                <a:gd name="connsiteY8" fmla="*/ 26654 h 1140469"/>
                <a:gd name="connsiteX9" fmla="*/ 101425 w 825749"/>
                <a:gd name="connsiteY9" fmla="*/ 90747 h 1140469"/>
                <a:gd name="connsiteX10" fmla="*/ 67242 w 825749"/>
                <a:gd name="connsiteY10" fmla="*/ 257390 h 1140469"/>
                <a:gd name="connsiteX11" fmla="*/ 30923 w 825749"/>
                <a:gd name="connsiteY11" fmla="*/ 718863 h 1140469"/>
                <a:gd name="connsiteX12" fmla="*/ 54423 w 825749"/>
                <a:gd name="connsiteY12" fmla="*/ 1109834 h 1140469"/>
                <a:gd name="connsiteX13" fmla="*/ 663311 w 825749"/>
                <a:gd name="connsiteY13" fmla="*/ 1101287 h 1140469"/>
                <a:gd name="connsiteX14" fmla="*/ 765861 w 825749"/>
                <a:gd name="connsiteY14" fmla="*/ 990192 h 1140469"/>
                <a:gd name="connsiteX15" fmla="*/ 731678 w 825749"/>
                <a:gd name="connsiteY15" fmla="*/ 411215 h 1140469"/>
                <a:gd name="connsiteX16" fmla="*/ 825681 w 825749"/>
                <a:gd name="connsiteY16" fmla="*/ 75792 h 1140469"/>
                <a:gd name="connsiteX0" fmla="*/ 821257 w 821325"/>
                <a:gd name="connsiteY0" fmla="*/ 75792 h 1134194"/>
                <a:gd name="connsiteX1" fmla="*/ 710162 w 821325"/>
                <a:gd name="connsiteY1" fmla="*/ 15972 h 1134194"/>
                <a:gd name="connsiteX2" fmla="*/ 569156 w 821325"/>
                <a:gd name="connsiteY2" fmla="*/ 3153 h 1134194"/>
                <a:gd name="connsiteX3" fmla="*/ 460198 w 821325"/>
                <a:gd name="connsiteY3" fmla="*/ 5289 h 1134194"/>
                <a:gd name="connsiteX4" fmla="*/ 421742 w 821325"/>
                <a:gd name="connsiteY4" fmla="*/ 58701 h 1134194"/>
                <a:gd name="connsiteX5" fmla="*/ 346966 w 821325"/>
                <a:gd name="connsiteY5" fmla="*/ 77929 h 1134194"/>
                <a:gd name="connsiteX6" fmla="*/ 297828 w 821325"/>
                <a:gd name="connsiteY6" fmla="*/ 52291 h 1134194"/>
                <a:gd name="connsiteX7" fmla="*/ 297828 w 821325"/>
                <a:gd name="connsiteY7" fmla="*/ 5289 h 1134194"/>
                <a:gd name="connsiteX8" fmla="*/ 216642 w 821325"/>
                <a:gd name="connsiteY8" fmla="*/ 26654 h 1134194"/>
                <a:gd name="connsiteX9" fmla="*/ 97001 w 821325"/>
                <a:gd name="connsiteY9" fmla="*/ 90747 h 1134194"/>
                <a:gd name="connsiteX10" fmla="*/ 62818 w 821325"/>
                <a:gd name="connsiteY10" fmla="*/ 257390 h 1134194"/>
                <a:gd name="connsiteX11" fmla="*/ 26499 w 821325"/>
                <a:gd name="connsiteY11" fmla="*/ 718863 h 1134194"/>
                <a:gd name="connsiteX12" fmla="*/ 56409 w 821325"/>
                <a:gd name="connsiteY12" fmla="*/ 1101288 h 1134194"/>
                <a:gd name="connsiteX13" fmla="*/ 658887 w 821325"/>
                <a:gd name="connsiteY13" fmla="*/ 1101287 h 1134194"/>
                <a:gd name="connsiteX14" fmla="*/ 761437 w 821325"/>
                <a:gd name="connsiteY14" fmla="*/ 990192 h 1134194"/>
                <a:gd name="connsiteX15" fmla="*/ 727254 w 821325"/>
                <a:gd name="connsiteY15" fmla="*/ 411215 h 1134194"/>
                <a:gd name="connsiteX16" fmla="*/ 821257 w 821325"/>
                <a:gd name="connsiteY16" fmla="*/ 75792 h 1134194"/>
                <a:gd name="connsiteX0" fmla="*/ 827676 w 827744"/>
                <a:gd name="connsiteY0" fmla="*/ 75792 h 1125854"/>
                <a:gd name="connsiteX1" fmla="*/ 716581 w 827744"/>
                <a:gd name="connsiteY1" fmla="*/ 15972 h 1125854"/>
                <a:gd name="connsiteX2" fmla="*/ 575575 w 827744"/>
                <a:gd name="connsiteY2" fmla="*/ 3153 h 1125854"/>
                <a:gd name="connsiteX3" fmla="*/ 466617 w 827744"/>
                <a:gd name="connsiteY3" fmla="*/ 5289 h 1125854"/>
                <a:gd name="connsiteX4" fmla="*/ 428161 w 827744"/>
                <a:gd name="connsiteY4" fmla="*/ 58701 h 1125854"/>
                <a:gd name="connsiteX5" fmla="*/ 353385 w 827744"/>
                <a:gd name="connsiteY5" fmla="*/ 77929 h 1125854"/>
                <a:gd name="connsiteX6" fmla="*/ 304247 w 827744"/>
                <a:gd name="connsiteY6" fmla="*/ 52291 h 1125854"/>
                <a:gd name="connsiteX7" fmla="*/ 304247 w 827744"/>
                <a:gd name="connsiteY7" fmla="*/ 5289 h 1125854"/>
                <a:gd name="connsiteX8" fmla="*/ 223061 w 827744"/>
                <a:gd name="connsiteY8" fmla="*/ 26654 h 1125854"/>
                <a:gd name="connsiteX9" fmla="*/ 103420 w 827744"/>
                <a:gd name="connsiteY9" fmla="*/ 90747 h 1125854"/>
                <a:gd name="connsiteX10" fmla="*/ 69237 w 827744"/>
                <a:gd name="connsiteY10" fmla="*/ 257390 h 1125854"/>
                <a:gd name="connsiteX11" fmla="*/ 32918 w 827744"/>
                <a:gd name="connsiteY11" fmla="*/ 718863 h 1125854"/>
                <a:gd name="connsiteX12" fmla="*/ 62828 w 827744"/>
                <a:gd name="connsiteY12" fmla="*/ 1101288 h 1125854"/>
                <a:gd name="connsiteX13" fmla="*/ 665306 w 827744"/>
                <a:gd name="connsiteY13" fmla="*/ 1101287 h 1125854"/>
                <a:gd name="connsiteX14" fmla="*/ 767856 w 827744"/>
                <a:gd name="connsiteY14" fmla="*/ 990192 h 1125854"/>
                <a:gd name="connsiteX15" fmla="*/ 733673 w 827744"/>
                <a:gd name="connsiteY15" fmla="*/ 411215 h 1125854"/>
                <a:gd name="connsiteX16" fmla="*/ 827676 w 827744"/>
                <a:gd name="connsiteY16" fmla="*/ 75792 h 1125854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9074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9074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9074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8433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263"/>
                <a:gd name="connsiteY0" fmla="*/ 75462 h 1128133"/>
                <a:gd name="connsiteX1" fmla="*/ 721550 w 826263"/>
                <a:gd name="connsiteY1" fmla="*/ 9232 h 1128133"/>
                <a:gd name="connsiteX2" fmla="*/ 574135 w 826263"/>
                <a:gd name="connsiteY2" fmla="*/ 2823 h 1128133"/>
                <a:gd name="connsiteX3" fmla="*/ 465177 w 826263"/>
                <a:gd name="connsiteY3" fmla="*/ 4959 h 1128133"/>
                <a:gd name="connsiteX4" fmla="*/ 426721 w 826263"/>
                <a:gd name="connsiteY4" fmla="*/ 58371 h 1128133"/>
                <a:gd name="connsiteX5" fmla="*/ 351945 w 826263"/>
                <a:gd name="connsiteY5" fmla="*/ 77599 h 1128133"/>
                <a:gd name="connsiteX6" fmla="*/ 302807 w 826263"/>
                <a:gd name="connsiteY6" fmla="*/ 51961 h 1128133"/>
                <a:gd name="connsiteX7" fmla="*/ 302807 w 826263"/>
                <a:gd name="connsiteY7" fmla="*/ 4959 h 1128133"/>
                <a:gd name="connsiteX8" fmla="*/ 221621 w 826263"/>
                <a:gd name="connsiteY8" fmla="*/ 26324 h 1128133"/>
                <a:gd name="connsiteX9" fmla="*/ 101980 w 826263"/>
                <a:gd name="connsiteY9" fmla="*/ 84007 h 1128133"/>
                <a:gd name="connsiteX10" fmla="*/ 67797 w 826263"/>
                <a:gd name="connsiteY10" fmla="*/ 257060 h 1128133"/>
                <a:gd name="connsiteX11" fmla="*/ 20796 w 826263"/>
                <a:gd name="connsiteY11" fmla="*/ 797582 h 1128133"/>
                <a:gd name="connsiteX12" fmla="*/ 61388 w 826263"/>
                <a:gd name="connsiteY12" fmla="*/ 1100958 h 1128133"/>
                <a:gd name="connsiteX13" fmla="*/ 663866 w 826263"/>
                <a:gd name="connsiteY13" fmla="*/ 1100957 h 1128133"/>
                <a:gd name="connsiteX14" fmla="*/ 766416 w 826263"/>
                <a:gd name="connsiteY14" fmla="*/ 989862 h 1128133"/>
                <a:gd name="connsiteX15" fmla="*/ 732233 w 826263"/>
                <a:gd name="connsiteY15" fmla="*/ 410885 h 1128133"/>
                <a:gd name="connsiteX16" fmla="*/ 826236 w 826263"/>
                <a:gd name="connsiteY16" fmla="*/ 75462 h 1128133"/>
                <a:gd name="connsiteX0" fmla="*/ 826236 w 826263"/>
                <a:gd name="connsiteY0" fmla="*/ 75462 h 1128133"/>
                <a:gd name="connsiteX1" fmla="*/ 721550 w 826263"/>
                <a:gd name="connsiteY1" fmla="*/ 9232 h 1128133"/>
                <a:gd name="connsiteX2" fmla="*/ 574135 w 826263"/>
                <a:gd name="connsiteY2" fmla="*/ 2823 h 1128133"/>
                <a:gd name="connsiteX3" fmla="*/ 465177 w 826263"/>
                <a:gd name="connsiteY3" fmla="*/ 4959 h 1128133"/>
                <a:gd name="connsiteX4" fmla="*/ 426721 w 826263"/>
                <a:gd name="connsiteY4" fmla="*/ 58371 h 1128133"/>
                <a:gd name="connsiteX5" fmla="*/ 351945 w 826263"/>
                <a:gd name="connsiteY5" fmla="*/ 77599 h 1128133"/>
                <a:gd name="connsiteX6" fmla="*/ 302807 w 826263"/>
                <a:gd name="connsiteY6" fmla="*/ 51961 h 1128133"/>
                <a:gd name="connsiteX7" fmla="*/ 302807 w 826263"/>
                <a:gd name="connsiteY7" fmla="*/ 4959 h 1128133"/>
                <a:gd name="connsiteX8" fmla="*/ 221621 w 826263"/>
                <a:gd name="connsiteY8" fmla="*/ 26324 h 1128133"/>
                <a:gd name="connsiteX9" fmla="*/ 101980 w 826263"/>
                <a:gd name="connsiteY9" fmla="*/ 84007 h 1128133"/>
                <a:gd name="connsiteX10" fmla="*/ 67797 w 826263"/>
                <a:gd name="connsiteY10" fmla="*/ 257060 h 1128133"/>
                <a:gd name="connsiteX11" fmla="*/ 20796 w 826263"/>
                <a:gd name="connsiteY11" fmla="*/ 797582 h 1128133"/>
                <a:gd name="connsiteX12" fmla="*/ 61388 w 826263"/>
                <a:gd name="connsiteY12" fmla="*/ 1100958 h 1128133"/>
                <a:gd name="connsiteX13" fmla="*/ 663866 w 826263"/>
                <a:gd name="connsiteY13" fmla="*/ 1100957 h 1128133"/>
                <a:gd name="connsiteX14" fmla="*/ 766416 w 826263"/>
                <a:gd name="connsiteY14" fmla="*/ 989862 h 1128133"/>
                <a:gd name="connsiteX15" fmla="*/ 732233 w 826263"/>
                <a:gd name="connsiteY15" fmla="*/ 410885 h 1128133"/>
                <a:gd name="connsiteX16" fmla="*/ 826236 w 826263"/>
                <a:gd name="connsiteY16" fmla="*/ 75462 h 1128133"/>
                <a:gd name="connsiteX0" fmla="*/ 826236 w 826263"/>
                <a:gd name="connsiteY0" fmla="*/ 75462 h 1128133"/>
                <a:gd name="connsiteX1" fmla="*/ 721550 w 826263"/>
                <a:gd name="connsiteY1" fmla="*/ 9232 h 1128133"/>
                <a:gd name="connsiteX2" fmla="*/ 574135 w 826263"/>
                <a:gd name="connsiteY2" fmla="*/ 2823 h 1128133"/>
                <a:gd name="connsiteX3" fmla="*/ 465177 w 826263"/>
                <a:gd name="connsiteY3" fmla="*/ 4959 h 1128133"/>
                <a:gd name="connsiteX4" fmla="*/ 426721 w 826263"/>
                <a:gd name="connsiteY4" fmla="*/ 58371 h 1128133"/>
                <a:gd name="connsiteX5" fmla="*/ 351945 w 826263"/>
                <a:gd name="connsiteY5" fmla="*/ 77599 h 1128133"/>
                <a:gd name="connsiteX6" fmla="*/ 302807 w 826263"/>
                <a:gd name="connsiteY6" fmla="*/ 51961 h 1128133"/>
                <a:gd name="connsiteX7" fmla="*/ 302807 w 826263"/>
                <a:gd name="connsiteY7" fmla="*/ 4959 h 1128133"/>
                <a:gd name="connsiteX8" fmla="*/ 221621 w 826263"/>
                <a:gd name="connsiteY8" fmla="*/ 26324 h 1128133"/>
                <a:gd name="connsiteX9" fmla="*/ 101980 w 826263"/>
                <a:gd name="connsiteY9" fmla="*/ 84007 h 1128133"/>
                <a:gd name="connsiteX10" fmla="*/ 67797 w 826263"/>
                <a:gd name="connsiteY10" fmla="*/ 257060 h 1128133"/>
                <a:gd name="connsiteX11" fmla="*/ 20796 w 826263"/>
                <a:gd name="connsiteY11" fmla="*/ 797582 h 1128133"/>
                <a:gd name="connsiteX12" fmla="*/ 61388 w 826263"/>
                <a:gd name="connsiteY12" fmla="*/ 1100958 h 1128133"/>
                <a:gd name="connsiteX13" fmla="*/ 663866 w 826263"/>
                <a:gd name="connsiteY13" fmla="*/ 1100957 h 1128133"/>
                <a:gd name="connsiteX14" fmla="*/ 766416 w 826263"/>
                <a:gd name="connsiteY14" fmla="*/ 989862 h 1128133"/>
                <a:gd name="connsiteX15" fmla="*/ 732233 w 826263"/>
                <a:gd name="connsiteY15" fmla="*/ 410885 h 1128133"/>
                <a:gd name="connsiteX16" fmla="*/ 826236 w 826263"/>
                <a:gd name="connsiteY16" fmla="*/ 75462 h 1128133"/>
                <a:gd name="connsiteX0" fmla="*/ 821963 w 821991"/>
                <a:gd name="connsiteY0" fmla="*/ 79735 h 1128133"/>
                <a:gd name="connsiteX1" fmla="*/ 721550 w 821991"/>
                <a:gd name="connsiteY1" fmla="*/ 9232 h 1128133"/>
                <a:gd name="connsiteX2" fmla="*/ 574135 w 821991"/>
                <a:gd name="connsiteY2" fmla="*/ 2823 h 1128133"/>
                <a:gd name="connsiteX3" fmla="*/ 465177 w 821991"/>
                <a:gd name="connsiteY3" fmla="*/ 4959 h 1128133"/>
                <a:gd name="connsiteX4" fmla="*/ 426721 w 821991"/>
                <a:gd name="connsiteY4" fmla="*/ 58371 h 1128133"/>
                <a:gd name="connsiteX5" fmla="*/ 351945 w 821991"/>
                <a:gd name="connsiteY5" fmla="*/ 77599 h 1128133"/>
                <a:gd name="connsiteX6" fmla="*/ 302807 w 821991"/>
                <a:gd name="connsiteY6" fmla="*/ 51961 h 1128133"/>
                <a:gd name="connsiteX7" fmla="*/ 302807 w 821991"/>
                <a:gd name="connsiteY7" fmla="*/ 4959 h 1128133"/>
                <a:gd name="connsiteX8" fmla="*/ 221621 w 821991"/>
                <a:gd name="connsiteY8" fmla="*/ 26324 h 1128133"/>
                <a:gd name="connsiteX9" fmla="*/ 101980 w 821991"/>
                <a:gd name="connsiteY9" fmla="*/ 84007 h 1128133"/>
                <a:gd name="connsiteX10" fmla="*/ 67797 w 821991"/>
                <a:gd name="connsiteY10" fmla="*/ 257060 h 1128133"/>
                <a:gd name="connsiteX11" fmla="*/ 20796 w 821991"/>
                <a:gd name="connsiteY11" fmla="*/ 797582 h 1128133"/>
                <a:gd name="connsiteX12" fmla="*/ 61388 w 821991"/>
                <a:gd name="connsiteY12" fmla="*/ 1100958 h 1128133"/>
                <a:gd name="connsiteX13" fmla="*/ 663866 w 821991"/>
                <a:gd name="connsiteY13" fmla="*/ 1100957 h 1128133"/>
                <a:gd name="connsiteX14" fmla="*/ 766416 w 821991"/>
                <a:gd name="connsiteY14" fmla="*/ 989862 h 1128133"/>
                <a:gd name="connsiteX15" fmla="*/ 732233 w 821991"/>
                <a:gd name="connsiteY15" fmla="*/ 410885 h 1128133"/>
                <a:gd name="connsiteX16" fmla="*/ 821963 w 821991"/>
                <a:gd name="connsiteY16" fmla="*/ 79735 h 1128133"/>
                <a:gd name="connsiteX0" fmla="*/ 830509 w 830535"/>
                <a:gd name="connsiteY0" fmla="*/ 86144 h 1128133"/>
                <a:gd name="connsiteX1" fmla="*/ 721550 w 830535"/>
                <a:gd name="connsiteY1" fmla="*/ 9232 h 1128133"/>
                <a:gd name="connsiteX2" fmla="*/ 574135 w 830535"/>
                <a:gd name="connsiteY2" fmla="*/ 2823 h 1128133"/>
                <a:gd name="connsiteX3" fmla="*/ 465177 w 830535"/>
                <a:gd name="connsiteY3" fmla="*/ 4959 h 1128133"/>
                <a:gd name="connsiteX4" fmla="*/ 426721 w 830535"/>
                <a:gd name="connsiteY4" fmla="*/ 58371 h 1128133"/>
                <a:gd name="connsiteX5" fmla="*/ 351945 w 830535"/>
                <a:gd name="connsiteY5" fmla="*/ 77599 h 1128133"/>
                <a:gd name="connsiteX6" fmla="*/ 302807 w 830535"/>
                <a:gd name="connsiteY6" fmla="*/ 51961 h 1128133"/>
                <a:gd name="connsiteX7" fmla="*/ 302807 w 830535"/>
                <a:gd name="connsiteY7" fmla="*/ 4959 h 1128133"/>
                <a:gd name="connsiteX8" fmla="*/ 221621 w 830535"/>
                <a:gd name="connsiteY8" fmla="*/ 26324 h 1128133"/>
                <a:gd name="connsiteX9" fmla="*/ 101980 w 830535"/>
                <a:gd name="connsiteY9" fmla="*/ 84007 h 1128133"/>
                <a:gd name="connsiteX10" fmla="*/ 67797 w 830535"/>
                <a:gd name="connsiteY10" fmla="*/ 257060 h 1128133"/>
                <a:gd name="connsiteX11" fmla="*/ 20796 w 830535"/>
                <a:gd name="connsiteY11" fmla="*/ 797582 h 1128133"/>
                <a:gd name="connsiteX12" fmla="*/ 61388 w 830535"/>
                <a:gd name="connsiteY12" fmla="*/ 1100958 h 1128133"/>
                <a:gd name="connsiteX13" fmla="*/ 663866 w 830535"/>
                <a:gd name="connsiteY13" fmla="*/ 1100957 h 1128133"/>
                <a:gd name="connsiteX14" fmla="*/ 766416 w 830535"/>
                <a:gd name="connsiteY14" fmla="*/ 989862 h 1128133"/>
                <a:gd name="connsiteX15" fmla="*/ 732233 w 830535"/>
                <a:gd name="connsiteY15" fmla="*/ 410885 h 1128133"/>
                <a:gd name="connsiteX16" fmla="*/ 830509 w 830535"/>
                <a:gd name="connsiteY16" fmla="*/ 86144 h 1128133"/>
                <a:gd name="connsiteX0" fmla="*/ 830509 w 834188"/>
                <a:gd name="connsiteY0" fmla="*/ 86144 h 1128133"/>
                <a:gd name="connsiteX1" fmla="*/ 721550 w 834188"/>
                <a:gd name="connsiteY1" fmla="*/ 9232 h 1128133"/>
                <a:gd name="connsiteX2" fmla="*/ 574135 w 834188"/>
                <a:gd name="connsiteY2" fmla="*/ 2823 h 1128133"/>
                <a:gd name="connsiteX3" fmla="*/ 465177 w 834188"/>
                <a:gd name="connsiteY3" fmla="*/ 4959 h 1128133"/>
                <a:gd name="connsiteX4" fmla="*/ 426721 w 834188"/>
                <a:gd name="connsiteY4" fmla="*/ 58371 h 1128133"/>
                <a:gd name="connsiteX5" fmla="*/ 351945 w 834188"/>
                <a:gd name="connsiteY5" fmla="*/ 77599 h 1128133"/>
                <a:gd name="connsiteX6" fmla="*/ 302807 w 834188"/>
                <a:gd name="connsiteY6" fmla="*/ 51961 h 1128133"/>
                <a:gd name="connsiteX7" fmla="*/ 302807 w 834188"/>
                <a:gd name="connsiteY7" fmla="*/ 4959 h 1128133"/>
                <a:gd name="connsiteX8" fmla="*/ 221621 w 834188"/>
                <a:gd name="connsiteY8" fmla="*/ 26324 h 1128133"/>
                <a:gd name="connsiteX9" fmla="*/ 101980 w 834188"/>
                <a:gd name="connsiteY9" fmla="*/ 84007 h 1128133"/>
                <a:gd name="connsiteX10" fmla="*/ 67797 w 834188"/>
                <a:gd name="connsiteY10" fmla="*/ 257060 h 1128133"/>
                <a:gd name="connsiteX11" fmla="*/ 20796 w 834188"/>
                <a:gd name="connsiteY11" fmla="*/ 797582 h 1128133"/>
                <a:gd name="connsiteX12" fmla="*/ 61388 w 834188"/>
                <a:gd name="connsiteY12" fmla="*/ 1100958 h 1128133"/>
                <a:gd name="connsiteX13" fmla="*/ 663866 w 834188"/>
                <a:gd name="connsiteY13" fmla="*/ 1100957 h 1128133"/>
                <a:gd name="connsiteX14" fmla="*/ 766416 w 834188"/>
                <a:gd name="connsiteY14" fmla="*/ 989862 h 1128133"/>
                <a:gd name="connsiteX15" fmla="*/ 732233 w 834188"/>
                <a:gd name="connsiteY15" fmla="*/ 410885 h 1128133"/>
                <a:gd name="connsiteX16" fmla="*/ 830509 w 834188"/>
                <a:gd name="connsiteY16" fmla="*/ 86144 h 1128133"/>
                <a:gd name="connsiteX0" fmla="*/ 830509 w 834131"/>
                <a:gd name="connsiteY0" fmla="*/ 86144 h 1128133"/>
                <a:gd name="connsiteX1" fmla="*/ 721550 w 834131"/>
                <a:gd name="connsiteY1" fmla="*/ 9232 h 1128133"/>
                <a:gd name="connsiteX2" fmla="*/ 574135 w 834131"/>
                <a:gd name="connsiteY2" fmla="*/ 2823 h 1128133"/>
                <a:gd name="connsiteX3" fmla="*/ 465177 w 834131"/>
                <a:gd name="connsiteY3" fmla="*/ 4959 h 1128133"/>
                <a:gd name="connsiteX4" fmla="*/ 426721 w 834131"/>
                <a:gd name="connsiteY4" fmla="*/ 58371 h 1128133"/>
                <a:gd name="connsiteX5" fmla="*/ 351945 w 834131"/>
                <a:gd name="connsiteY5" fmla="*/ 77599 h 1128133"/>
                <a:gd name="connsiteX6" fmla="*/ 302807 w 834131"/>
                <a:gd name="connsiteY6" fmla="*/ 51961 h 1128133"/>
                <a:gd name="connsiteX7" fmla="*/ 302807 w 834131"/>
                <a:gd name="connsiteY7" fmla="*/ 4959 h 1128133"/>
                <a:gd name="connsiteX8" fmla="*/ 221621 w 834131"/>
                <a:gd name="connsiteY8" fmla="*/ 26324 h 1128133"/>
                <a:gd name="connsiteX9" fmla="*/ 101980 w 834131"/>
                <a:gd name="connsiteY9" fmla="*/ 84007 h 1128133"/>
                <a:gd name="connsiteX10" fmla="*/ 67797 w 834131"/>
                <a:gd name="connsiteY10" fmla="*/ 257060 h 1128133"/>
                <a:gd name="connsiteX11" fmla="*/ 20796 w 834131"/>
                <a:gd name="connsiteY11" fmla="*/ 797582 h 1128133"/>
                <a:gd name="connsiteX12" fmla="*/ 61388 w 834131"/>
                <a:gd name="connsiteY12" fmla="*/ 1100958 h 1128133"/>
                <a:gd name="connsiteX13" fmla="*/ 663866 w 834131"/>
                <a:gd name="connsiteY13" fmla="*/ 1100957 h 1128133"/>
                <a:gd name="connsiteX14" fmla="*/ 766416 w 834131"/>
                <a:gd name="connsiteY14" fmla="*/ 989862 h 1128133"/>
                <a:gd name="connsiteX15" fmla="*/ 732233 w 834131"/>
                <a:gd name="connsiteY15" fmla="*/ 410885 h 1128133"/>
                <a:gd name="connsiteX16" fmla="*/ 830509 w 834131"/>
                <a:gd name="connsiteY16" fmla="*/ 86144 h 1128133"/>
                <a:gd name="connsiteX0" fmla="*/ 830509 w 830708"/>
                <a:gd name="connsiteY0" fmla="*/ 86144 h 1128133"/>
                <a:gd name="connsiteX1" fmla="*/ 721550 w 830708"/>
                <a:gd name="connsiteY1" fmla="*/ 9232 h 1128133"/>
                <a:gd name="connsiteX2" fmla="*/ 574135 w 830708"/>
                <a:gd name="connsiteY2" fmla="*/ 2823 h 1128133"/>
                <a:gd name="connsiteX3" fmla="*/ 465177 w 830708"/>
                <a:gd name="connsiteY3" fmla="*/ 4959 h 1128133"/>
                <a:gd name="connsiteX4" fmla="*/ 426721 w 830708"/>
                <a:gd name="connsiteY4" fmla="*/ 58371 h 1128133"/>
                <a:gd name="connsiteX5" fmla="*/ 351945 w 830708"/>
                <a:gd name="connsiteY5" fmla="*/ 77599 h 1128133"/>
                <a:gd name="connsiteX6" fmla="*/ 302807 w 830708"/>
                <a:gd name="connsiteY6" fmla="*/ 51961 h 1128133"/>
                <a:gd name="connsiteX7" fmla="*/ 302807 w 830708"/>
                <a:gd name="connsiteY7" fmla="*/ 4959 h 1128133"/>
                <a:gd name="connsiteX8" fmla="*/ 221621 w 830708"/>
                <a:gd name="connsiteY8" fmla="*/ 26324 h 1128133"/>
                <a:gd name="connsiteX9" fmla="*/ 101980 w 830708"/>
                <a:gd name="connsiteY9" fmla="*/ 84007 h 1128133"/>
                <a:gd name="connsiteX10" fmla="*/ 67797 w 830708"/>
                <a:gd name="connsiteY10" fmla="*/ 257060 h 1128133"/>
                <a:gd name="connsiteX11" fmla="*/ 20796 w 830708"/>
                <a:gd name="connsiteY11" fmla="*/ 797582 h 1128133"/>
                <a:gd name="connsiteX12" fmla="*/ 61388 w 830708"/>
                <a:gd name="connsiteY12" fmla="*/ 1100958 h 1128133"/>
                <a:gd name="connsiteX13" fmla="*/ 663866 w 830708"/>
                <a:gd name="connsiteY13" fmla="*/ 1100957 h 1128133"/>
                <a:gd name="connsiteX14" fmla="*/ 766416 w 830708"/>
                <a:gd name="connsiteY14" fmla="*/ 989862 h 1128133"/>
                <a:gd name="connsiteX15" fmla="*/ 749325 w 830708"/>
                <a:gd name="connsiteY15" fmla="*/ 410885 h 1128133"/>
                <a:gd name="connsiteX16" fmla="*/ 830509 w 830708"/>
                <a:gd name="connsiteY16" fmla="*/ 86144 h 1128133"/>
                <a:gd name="connsiteX0" fmla="*/ 830509 w 830714"/>
                <a:gd name="connsiteY0" fmla="*/ 107900 h 1128524"/>
                <a:gd name="connsiteX1" fmla="*/ 721550 w 830714"/>
                <a:gd name="connsiteY1" fmla="*/ 9623 h 1128524"/>
                <a:gd name="connsiteX2" fmla="*/ 574135 w 830714"/>
                <a:gd name="connsiteY2" fmla="*/ 3214 h 1128524"/>
                <a:gd name="connsiteX3" fmla="*/ 465177 w 830714"/>
                <a:gd name="connsiteY3" fmla="*/ 5350 h 1128524"/>
                <a:gd name="connsiteX4" fmla="*/ 426721 w 830714"/>
                <a:gd name="connsiteY4" fmla="*/ 58762 h 1128524"/>
                <a:gd name="connsiteX5" fmla="*/ 351945 w 830714"/>
                <a:gd name="connsiteY5" fmla="*/ 77990 h 1128524"/>
                <a:gd name="connsiteX6" fmla="*/ 302807 w 830714"/>
                <a:gd name="connsiteY6" fmla="*/ 52352 h 1128524"/>
                <a:gd name="connsiteX7" fmla="*/ 302807 w 830714"/>
                <a:gd name="connsiteY7" fmla="*/ 5350 h 1128524"/>
                <a:gd name="connsiteX8" fmla="*/ 221621 w 830714"/>
                <a:gd name="connsiteY8" fmla="*/ 26715 h 1128524"/>
                <a:gd name="connsiteX9" fmla="*/ 101980 w 830714"/>
                <a:gd name="connsiteY9" fmla="*/ 84398 h 1128524"/>
                <a:gd name="connsiteX10" fmla="*/ 67797 w 830714"/>
                <a:gd name="connsiteY10" fmla="*/ 257451 h 1128524"/>
                <a:gd name="connsiteX11" fmla="*/ 20796 w 830714"/>
                <a:gd name="connsiteY11" fmla="*/ 797973 h 1128524"/>
                <a:gd name="connsiteX12" fmla="*/ 61388 w 830714"/>
                <a:gd name="connsiteY12" fmla="*/ 1101349 h 1128524"/>
                <a:gd name="connsiteX13" fmla="*/ 663866 w 830714"/>
                <a:gd name="connsiteY13" fmla="*/ 1101348 h 1128524"/>
                <a:gd name="connsiteX14" fmla="*/ 766416 w 830714"/>
                <a:gd name="connsiteY14" fmla="*/ 990253 h 1128524"/>
                <a:gd name="connsiteX15" fmla="*/ 749325 w 830714"/>
                <a:gd name="connsiteY15" fmla="*/ 411276 h 1128524"/>
                <a:gd name="connsiteX16" fmla="*/ 830509 w 830714"/>
                <a:gd name="connsiteY16" fmla="*/ 107900 h 1128524"/>
                <a:gd name="connsiteX0" fmla="*/ 830509 w 830714"/>
                <a:gd name="connsiteY0" fmla="*/ 111611 h 1132235"/>
                <a:gd name="connsiteX1" fmla="*/ 721550 w 830714"/>
                <a:gd name="connsiteY1" fmla="*/ 13334 h 1132235"/>
                <a:gd name="connsiteX2" fmla="*/ 571999 w 830714"/>
                <a:gd name="connsiteY2" fmla="*/ 515 h 1132235"/>
                <a:gd name="connsiteX3" fmla="*/ 465177 w 830714"/>
                <a:gd name="connsiteY3" fmla="*/ 9061 h 1132235"/>
                <a:gd name="connsiteX4" fmla="*/ 426721 w 830714"/>
                <a:gd name="connsiteY4" fmla="*/ 62473 h 1132235"/>
                <a:gd name="connsiteX5" fmla="*/ 351945 w 830714"/>
                <a:gd name="connsiteY5" fmla="*/ 81701 h 1132235"/>
                <a:gd name="connsiteX6" fmla="*/ 302807 w 830714"/>
                <a:gd name="connsiteY6" fmla="*/ 56063 h 1132235"/>
                <a:gd name="connsiteX7" fmla="*/ 302807 w 830714"/>
                <a:gd name="connsiteY7" fmla="*/ 9061 h 1132235"/>
                <a:gd name="connsiteX8" fmla="*/ 221621 w 830714"/>
                <a:gd name="connsiteY8" fmla="*/ 30426 h 1132235"/>
                <a:gd name="connsiteX9" fmla="*/ 101980 w 830714"/>
                <a:gd name="connsiteY9" fmla="*/ 88109 h 1132235"/>
                <a:gd name="connsiteX10" fmla="*/ 67797 w 830714"/>
                <a:gd name="connsiteY10" fmla="*/ 261162 h 1132235"/>
                <a:gd name="connsiteX11" fmla="*/ 20796 w 830714"/>
                <a:gd name="connsiteY11" fmla="*/ 801684 h 1132235"/>
                <a:gd name="connsiteX12" fmla="*/ 61388 w 830714"/>
                <a:gd name="connsiteY12" fmla="*/ 1105060 h 1132235"/>
                <a:gd name="connsiteX13" fmla="*/ 663866 w 830714"/>
                <a:gd name="connsiteY13" fmla="*/ 1105059 h 1132235"/>
                <a:gd name="connsiteX14" fmla="*/ 766416 w 830714"/>
                <a:gd name="connsiteY14" fmla="*/ 993964 h 1132235"/>
                <a:gd name="connsiteX15" fmla="*/ 749325 w 830714"/>
                <a:gd name="connsiteY15" fmla="*/ 414987 h 1132235"/>
                <a:gd name="connsiteX16" fmla="*/ 830509 w 830714"/>
                <a:gd name="connsiteY16" fmla="*/ 111611 h 1132235"/>
                <a:gd name="connsiteX0" fmla="*/ 830509 w 831255"/>
                <a:gd name="connsiteY0" fmla="*/ 113776 h 1134400"/>
                <a:gd name="connsiteX1" fmla="*/ 693776 w 831255"/>
                <a:gd name="connsiteY1" fmla="*/ 11226 h 1134400"/>
                <a:gd name="connsiteX2" fmla="*/ 571999 w 831255"/>
                <a:gd name="connsiteY2" fmla="*/ 2680 h 1134400"/>
                <a:gd name="connsiteX3" fmla="*/ 465177 w 831255"/>
                <a:gd name="connsiteY3" fmla="*/ 11226 h 1134400"/>
                <a:gd name="connsiteX4" fmla="*/ 426721 w 831255"/>
                <a:gd name="connsiteY4" fmla="*/ 64638 h 1134400"/>
                <a:gd name="connsiteX5" fmla="*/ 351945 w 831255"/>
                <a:gd name="connsiteY5" fmla="*/ 83866 h 1134400"/>
                <a:gd name="connsiteX6" fmla="*/ 302807 w 831255"/>
                <a:gd name="connsiteY6" fmla="*/ 58228 h 1134400"/>
                <a:gd name="connsiteX7" fmla="*/ 302807 w 831255"/>
                <a:gd name="connsiteY7" fmla="*/ 11226 h 1134400"/>
                <a:gd name="connsiteX8" fmla="*/ 221621 w 831255"/>
                <a:gd name="connsiteY8" fmla="*/ 32591 h 1134400"/>
                <a:gd name="connsiteX9" fmla="*/ 101980 w 831255"/>
                <a:gd name="connsiteY9" fmla="*/ 90274 h 1134400"/>
                <a:gd name="connsiteX10" fmla="*/ 67797 w 831255"/>
                <a:gd name="connsiteY10" fmla="*/ 263327 h 1134400"/>
                <a:gd name="connsiteX11" fmla="*/ 20796 w 831255"/>
                <a:gd name="connsiteY11" fmla="*/ 803849 h 1134400"/>
                <a:gd name="connsiteX12" fmla="*/ 61388 w 831255"/>
                <a:gd name="connsiteY12" fmla="*/ 1107225 h 1134400"/>
                <a:gd name="connsiteX13" fmla="*/ 663866 w 831255"/>
                <a:gd name="connsiteY13" fmla="*/ 1107224 h 1134400"/>
                <a:gd name="connsiteX14" fmla="*/ 766416 w 831255"/>
                <a:gd name="connsiteY14" fmla="*/ 996129 h 1134400"/>
                <a:gd name="connsiteX15" fmla="*/ 749325 w 831255"/>
                <a:gd name="connsiteY15" fmla="*/ 417152 h 1134400"/>
                <a:gd name="connsiteX16" fmla="*/ 830509 w 831255"/>
                <a:gd name="connsiteY16" fmla="*/ 113776 h 1134400"/>
                <a:gd name="connsiteX0" fmla="*/ 830509 w 831255"/>
                <a:gd name="connsiteY0" fmla="*/ 112222 h 1132846"/>
                <a:gd name="connsiteX1" fmla="*/ 693776 w 831255"/>
                <a:gd name="connsiteY1" fmla="*/ 9672 h 1132846"/>
                <a:gd name="connsiteX2" fmla="*/ 571999 w 831255"/>
                <a:gd name="connsiteY2" fmla="*/ 1126 h 1132846"/>
                <a:gd name="connsiteX3" fmla="*/ 465177 w 831255"/>
                <a:gd name="connsiteY3" fmla="*/ 9672 h 1132846"/>
                <a:gd name="connsiteX4" fmla="*/ 426721 w 831255"/>
                <a:gd name="connsiteY4" fmla="*/ 63084 h 1132846"/>
                <a:gd name="connsiteX5" fmla="*/ 351945 w 831255"/>
                <a:gd name="connsiteY5" fmla="*/ 82312 h 1132846"/>
                <a:gd name="connsiteX6" fmla="*/ 302807 w 831255"/>
                <a:gd name="connsiteY6" fmla="*/ 56674 h 1132846"/>
                <a:gd name="connsiteX7" fmla="*/ 302807 w 831255"/>
                <a:gd name="connsiteY7" fmla="*/ 9672 h 1132846"/>
                <a:gd name="connsiteX8" fmla="*/ 221621 w 831255"/>
                <a:gd name="connsiteY8" fmla="*/ 31037 h 1132846"/>
                <a:gd name="connsiteX9" fmla="*/ 101980 w 831255"/>
                <a:gd name="connsiteY9" fmla="*/ 88720 h 1132846"/>
                <a:gd name="connsiteX10" fmla="*/ 67797 w 831255"/>
                <a:gd name="connsiteY10" fmla="*/ 261773 h 1132846"/>
                <a:gd name="connsiteX11" fmla="*/ 20796 w 831255"/>
                <a:gd name="connsiteY11" fmla="*/ 802295 h 1132846"/>
                <a:gd name="connsiteX12" fmla="*/ 61388 w 831255"/>
                <a:gd name="connsiteY12" fmla="*/ 1105671 h 1132846"/>
                <a:gd name="connsiteX13" fmla="*/ 663866 w 831255"/>
                <a:gd name="connsiteY13" fmla="*/ 1105670 h 1132846"/>
                <a:gd name="connsiteX14" fmla="*/ 766416 w 831255"/>
                <a:gd name="connsiteY14" fmla="*/ 994575 h 1132846"/>
                <a:gd name="connsiteX15" fmla="*/ 749325 w 831255"/>
                <a:gd name="connsiteY15" fmla="*/ 415598 h 1132846"/>
                <a:gd name="connsiteX16" fmla="*/ 830509 w 831255"/>
                <a:gd name="connsiteY16" fmla="*/ 112222 h 1132846"/>
                <a:gd name="connsiteX0" fmla="*/ 830509 w 831153"/>
                <a:gd name="connsiteY0" fmla="*/ 111831 h 1132455"/>
                <a:gd name="connsiteX1" fmla="*/ 698049 w 831153"/>
                <a:gd name="connsiteY1" fmla="*/ 17827 h 1132455"/>
                <a:gd name="connsiteX2" fmla="*/ 571999 w 831153"/>
                <a:gd name="connsiteY2" fmla="*/ 735 h 1132455"/>
                <a:gd name="connsiteX3" fmla="*/ 465177 w 831153"/>
                <a:gd name="connsiteY3" fmla="*/ 9281 h 1132455"/>
                <a:gd name="connsiteX4" fmla="*/ 426721 w 831153"/>
                <a:gd name="connsiteY4" fmla="*/ 62693 h 1132455"/>
                <a:gd name="connsiteX5" fmla="*/ 351945 w 831153"/>
                <a:gd name="connsiteY5" fmla="*/ 81921 h 1132455"/>
                <a:gd name="connsiteX6" fmla="*/ 302807 w 831153"/>
                <a:gd name="connsiteY6" fmla="*/ 56283 h 1132455"/>
                <a:gd name="connsiteX7" fmla="*/ 302807 w 831153"/>
                <a:gd name="connsiteY7" fmla="*/ 9281 h 1132455"/>
                <a:gd name="connsiteX8" fmla="*/ 221621 w 831153"/>
                <a:gd name="connsiteY8" fmla="*/ 30646 h 1132455"/>
                <a:gd name="connsiteX9" fmla="*/ 101980 w 831153"/>
                <a:gd name="connsiteY9" fmla="*/ 88329 h 1132455"/>
                <a:gd name="connsiteX10" fmla="*/ 67797 w 831153"/>
                <a:gd name="connsiteY10" fmla="*/ 261382 h 1132455"/>
                <a:gd name="connsiteX11" fmla="*/ 20796 w 831153"/>
                <a:gd name="connsiteY11" fmla="*/ 801904 h 1132455"/>
                <a:gd name="connsiteX12" fmla="*/ 61388 w 831153"/>
                <a:gd name="connsiteY12" fmla="*/ 1105280 h 1132455"/>
                <a:gd name="connsiteX13" fmla="*/ 663866 w 831153"/>
                <a:gd name="connsiteY13" fmla="*/ 1105279 h 1132455"/>
                <a:gd name="connsiteX14" fmla="*/ 766416 w 831153"/>
                <a:gd name="connsiteY14" fmla="*/ 994184 h 1132455"/>
                <a:gd name="connsiteX15" fmla="*/ 749325 w 831153"/>
                <a:gd name="connsiteY15" fmla="*/ 415207 h 1132455"/>
                <a:gd name="connsiteX16" fmla="*/ 830509 w 831153"/>
                <a:gd name="connsiteY16" fmla="*/ 111831 h 1132455"/>
                <a:gd name="connsiteX0" fmla="*/ 830509 w 831153"/>
                <a:gd name="connsiteY0" fmla="*/ 111831 h 1132455"/>
                <a:gd name="connsiteX1" fmla="*/ 698049 w 831153"/>
                <a:gd name="connsiteY1" fmla="*/ 17827 h 1132455"/>
                <a:gd name="connsiteX2" fmla="*/ 571999 w 831153"/>
                <a:gd name="connsiteY2" fmla="*/ 735 h 1132455"/>
                <a:gd name="connsiteX3" fmla="*/ 465177 w 831153"/>
                <a:gd name="connsiteY3" fmla="*/ 9281 h 1132455"/>
                <a:gd name="connsiteX4" fmla="*/ 426721 w 831153"/>
                <a:gd name="connsiteY4" fmla="*/ 62693 h 1132455"/>
                <a:gd name="connsiteX5" fmla="*/ 351945 w 831153"/>
                <a:gd name="connsiteY5" fmla="*/ 81921 h 1132455"/>
                <a:gd name="connsiteX6" fmla="*/ 302807 w 831153"/>
                <a:gd name="connsiteY6" fmla="*/ 56283 h 1132455"/>
                <a:gd name="connsiteX7" fmla="*/ 302807 w 831153"/>
                <a:gd name="connsiteY7" fmla="*/ 9281 h 1132455"/>
                <a:gd name="connsiteX8" fmla="*/ 213075 w 831153"/>
                <a:gd name="connsiteY8" fmla="*/ 24237 h 1132455"/>
                <a:gd name="connsiteX9" fmla="*/ 101980 w 831153"/>
                <a:gd name="connsiteY9" fmla="*/ 88329 h 1132455"/>
                <a:gd name="connsiteX10" fmla="*/ 67797 w 831153"/>
                <a:gd name="connsiteY10" fmla="*/ 261382 h 1132455"/>
                <a:gd name="connsiteX11" fmla="*/ 20796 w 831153"/>
                <a:gd name="connsiteY11" fmla="*/ 801904 h 1132455"/>
                <a:gd name="connsiteX12" fmla="*/ 61388 w 831153"/>
                <a:gd name="connsiteY12" fmla="*/ 1105280 h 1132455"/>
                <a:gd name="connsiteX13" fmla="*/ 663866 w 831153"/>
                <a:gd name="connsiteY13" fmla="*/ 1105279 h 1132455"/>
                <a:gd name="connsiteX14" fmla="*/ 766416 w 831153"/>
                <a:gd name="connsiteY14" fmla="*/ 994184 h 1132455"/>
                <a:gd name="connsiteX15" fmla="*/ 749325 w 831153"/>
                <a:gd name="connsiteY15" fmla="*/ 415207 h 1132455"/>
                <a:gd name="connsiteX16" fmla="*/ 830509 w 831153"/>
                <a:gd name="connsiteY16" fmla="*/ 111831 h 1132455"/>
                <a:gd name="connsiteX0" fmla="*/ 830627 w 831271"/>
                <a:gd name="connsiteY0" fmla="*/ 111831 h 1132455"/>
                <a:gd name="connsiteX1" fmla="*/ 698167 w 831271"/>
                <a:gd name="connsiteY1" fmla="*/ 17827 h 1132455"/>
                <a:gd name="connsiteX2" fmla="*/ 572117 w 831271"/>
                <a:gd name="connsiteY2" fmla="*/ 735 h 1132455"/>
                <a:gd name="connsiteX3" fmla="*/ 465295 w 831271"/>
                <a:gd name="connsiteY3" fmla="*/ 9281 h 1132455"/>
                <a:gd name="connsiteX4" fmla="*/ 426839 w 831271"/>
                <a:gd name="connsiteY4" fmla="*/ 62693 h 1132455"/>
                <a:gd name="connsiteX5" fmla="*/ 352063 w 831271"/>
                <a:gd name="connsiteY5" fmla="*/ 81921 h 1132455"/>
                <a:gd name="connsiteX6" fmla="*/ 302925 w 831271"/>
                <a:gd name="connsiteY6" fmla="*/ 56283 h 1132455"/>
                <a:gd name="connsiteX7" fmla="*/ 302925 w 831271"/>
                <a:gd name="connsiteY7" fmla="*/ 9281 h 1132455"/>
                <a:gd name="connsiteX8" fmla="*/ 213193 w 831271"/>
                <a:gd name="connsiteY8" fmla="*/ 24237 h 1132455"/>
                <a:gd name="connsiteX9" fmla="*/ 102098 w 831271"/>
                <a:gd name="connsiteY9" fmla="*/ 88329 h 1132455"/>
                <a:gd name="connsiteX10" fmla="*/ 70051 w 831271"/>
                <a:gd name="connsiteY10" fmla="*/ 348976 h 1132455"/>
                <a:gd name="connsiteX11" fmla="*/ 20914 w 831271"/>
                <a:gd name="connsiteY11" fmla="*/ 801904 h 1132455"/>
                <a:gd name="connsiteX12" fmla="*/ 61506 w 831271"/>
                <a:gd name="connsiteY12" fmla="*/ 1105280 h 1132455"/>
                <a:gd name="connsiteX13" fmla="*/ 663984 w 831271"/>
                <a:gd name="connsiteY13" fmla="*/ 1105279 h 1132455"/>
                <a:gd name="connsiteX14" fmla="*/ 766534 w 831271"/>
                <a:gd name="connsiteY14" fmla="*/ 994184 h 1132455"/>
                <a:gd name="connsiteX15" fmla="*/ 749443 w 831271"/>
                <a:gd name="connsiteY15" fmla="*/ 415207 h 1132455"/>
                <a:gd name="connsiteX16" fmla="*/ 830627 w 831271"/>
                <a:gd name="connsiteY16" fmla="*/ 111831 h 1132455"/>
                <a:gd name="connsiteX0" fmla="*/ 829803 w 830447"/>
                <a:gd name="connsiteY0" fmla="*/ 111831 h 1132455"/>
                <a:gd name="connsiteX1" fmla="*/ 697343 w 830447"/>
                <a:gd name="connsiteY1" fmla="*/ 17827 h 1132455"/>
                <a:gd name="connsiteX2" fmla="*/ 571293 w 830447"/>
                <a:gd name="connsiteY2" fmla="*/ 735 h 1132455"/>
                <a:gd name="connsiteX3" fmla="*/ 464471 w 830447"/>
                <a:gd name="connsiteY3" fmla="*/ 9281 h 1132455"/>
                <a:gd name="connsiteX4" fmla="*/ 426015 w 830447"/>
                <a:gd name="connsiteY4" fmla="*/ 62693 h 1132455"/>
                <a:gd name="connsiteX5" fmla="*/ 351239 w 830447"/>
                <a:gd name="connsiteY5" fmla="*/ 81921 h 1132455"/>
                <a:gd name="connsiteX6" fmla="*/ 302101 w 830447"/>
                <a:gd name="connsiteY6" fmla="*/ 56283 h 1132455"/>
                <a:gd name="connsiteX7" fmla="*/ 302101 w 830447"/>
                <a:gd name="connsiteY7" fmla="*/ 9281 h 1132455"/>
                <a:gd name="connsiteX8" fmla="*/ 212369 w 830447"/>
                <a:gd name="connsiteY8" fmla="*/ 24237 h 1132455"/>
                <a:gd name="connsiteX9" fmla="*/ 101274 w 830447"/>
                <a:gd name="connsiteY9" fmla="*/ 88329 h 1132455"/>
                <a:gd name="connsiteX10" fmla="*/ 54272 w 830447"/>
                <a:gd name="connsiteY10" fmla="*/ 344703 h 1132455"/>
                <a:gd name="connsiteX11" fmla="*/ 20090 w 830447"/>
                <a:gd name="connsiteY11" fmla="*/ 801904 h 1132455"/>
                <a:gd name="connsiteX12" fmla="*/ 60682 w 830447"/>
                <a:gd name="connsiteY12" fmla="*/ 1105280 h 1132455"/>
                <a:gd name="connsiteX13" fmla="*/ 663160 w 830447"/>
                <a:gd name="connsiteY13" fmla="*/ 1105279 h 1132455"/>
                <a:gd name="connsiteX14" fmla="*/ 765710 w 830447"/>
                <a:gd name="connsiteY14" fmla="*/ 994184 h 1132455"/>
                <a:gd name="connsiteX15" fmla="*/ 748619 w 830447"/>
                <a:gd name="connsiteY15" fmla="*/ 415207 h 1132455"/>
                <a:gd name="connsiteX16" fmla="*/ 829803 w 830447"/>
                <a:gd name="connsiteY16" fmla="*/ 111831 h 1132455"/>
                <a:gd name="connsiteX0" fmla="*/ 829949 w 830593"/>
                <a:gd name="connsiteY0" fmla="*/ 111831 h 1130717"/>
                <a:gd name="connsiteX1" fmla="*/ 697489 w 830593"/>
                <a:gd name="connsiteY1" fmla="*/ 17827 h 1130717"/>
                <a:gd name="connsiteX2" fmla="*/ 571439 w 830593"/>
                <a:gd name="connsiteY2" fmla="*/ 735 h 1130717"/>
                <a:gd name="connsiteX3" fmla="*/ 464617 w 830593"/>
                <a:gd name="connsiteY3" fmla="*/ 9281 h 1130717"/>
                <a:gd name="connsiteX4" fmla="*/ 426161 w 830593"/>
                <a:gd name="connsiteY4" fmla="*/ 62693 h 1130717"/>
                <a:gd name="connsiteX5" fmla="*/ 351385 w 830593"/>
                <a:gd name="connsiteY5" fmla="*/ 81921 h 1130717"/>
                <a:gd name="connsiteX6" fmla="*/ 302247 w 830593"/>
                <a:gd name="connsiteY6" fmla="*/ 56283 h 1130717"/>
                <a:gd name="connsiteX7" fmla="*/ 302247 w 830593"/>
                <a:gd name="connsiteY7" fmla="*/ 9281 h 1130717"/>
                <a:gd name="connsiteX8" fmla="*/ 212515 w 830593"/>
                <a:gd name="connsiteY8" fmla="*/ 24237 h 1130717"/>
                <a:gd name="connsiteX9" fmla="*/ 101420 w 830593"/>
                <a:gd name="connsiteY9" fmla="*/ 88329 h 1130717"/>
                <a:gd name="connsiteX10" fmla="*/ 54418 w 830593"/>
                <a:gd name="connsiteY10" fmla="*/ 344703 h 1130717"/>
                <a:gd name="connsiteX11" fmla="*/ 20236 w 830593"/>
                <a:gd name="connsiteY11" fmla="*/ 801904 h 1130717"/>
                <a:gd name="connsiteX12" fmla="*/ 60828 w 830593"/>
                <a:gd name="connsiteY12" fmla="*/ 1105280 h 1130717"/>
                <a:gd name="connsiteX13" fmla="*/ 665442 w 830593"/>
                <a:gd name="connsiteY13" fmla="*/ 1101007 h 1130717"/>
                <a:gd name="connsiteX14" fmla="*/ 765856 w 830593"/>
                <a:gd name="connsiteY14" fmla="*/ 994184 h 1130717"/>
                <a:gd name="connsiteX15" fmla="*/ 748765 w 830593"/>
                <a:gd name="connsiteY15" fmla="*/ 415207 h 1130717"/>
                <a:gd name="connsiteX16" fmla="*/ 829949 w 830593"/>
                <a:gd name="connsiteY16" fmla="*/ 111831 h 1130717"/>
                <a:gd name="connsiteX0" fmla="*/ 822145 w 822789"/>
                <a:gd name="connsiteY0" fmla="*/ 111831 h 1130717"/>
                <a:gd name="connsiteX1" fmla="*/ 689685 w 822789"/>
                <a:gd name="connsiteY1" fmla="*/ 17827 h 1130717"/>
                <a:gd name="connsiteX2" fmla="*/ 563635 w 822789"/>
                <a:gd name="connsiteY2" fmla="*/ 735 h 1130717"/>
                <a:gd name="connsiteX3" fmla="*/ 456813 w 822789"/>
                <a:gd name="connsiteY3" fmla="*/ 9281 h 1130717"/>
                <a:gd name="connsiteX4" fmla="*/ 418357 w 822789"/>
                <a:gd name="connsiteY4" fmla="*/ 62693 h 1130717"/>
                <a:gd name="connsiteX5" fmla="*/ 343581 w 822789"/>
                <a:gd name="connsiteY5" fmla="*/ 81921 h 1130717"/>
                <a:gd name="connsiteX6" fmla="*/ 294443 w 822789"/>
                <a:gd name="connsiteY6" fmla="*/ 56283 h 1130717"/>
                <a:gd name="connsiteX7" fmla="*/ 294443 w 822789"/>
                <a:gd name="connsiteY7" fmla="*/ 9281 h 1130717"/>
                <a:gd name="connsiteX8" fmla="*/ 204711 w 822789"/>
                <a:gd name="connsiteY8" fmla="*/ 24237 h 1130717"/>
                <a:gd name="connsiteX9" fmla="*/ 93616 w 822789"/>
                <a:gd name="connsiteY9" fmla="*/ 88329 h 1130717"/>
                <a:gd name="connsiteX10" fmla="*/ 46614 w 822789"/>
                <a:gd name="connsiteY10" fmla="*/ 344703 h 1130717"/>
                <a:gd name="connsiteX11" fmla="*/ 12432 w 822789"/>
                <a:gd name="connsiteY11" fmla="*/ 801904 h 1130717"/>
                <a:gd name="connsiteX12" fmla="*/ 65843 w 822789"/>
                <a:gd name="connsiteY12" fmla="*/ 1105280 h 1130717"/>
                <a:gd name="connsiteX13" fmla="*/ 657638 w 822789"/>
                <a:gd name="connsiteY13" fmla="*/ 1101007 h 1130717"/>
                <a:gd name="connsiteX14" fmla="*/ 758052 w 822789"/>
                <a:gd name="connsiteY14" fmla="*/ 994184 h 1130717"/>
                <a:gd name="connsiteX15" fmla="*/ 740961 w 822789"/>
                <a:gd name="connsiteY15" fmla="*/ 415207 h 1130717"/>
                <a:gd name="connsiteX16" fmla="*/ 822145 w 822789"/>
                <a:gd name="connsiteY16" fmla="*/ 111831 h 1130717"/>
                <a:gd name="connsiteX0" fmla="*/ 817456 w 818100"/>
                <a:gd name="connsiteY0" fmla="*/ 111831 h 1124738"/>
                <a:gd name="connsiteX1" fmla="*/ 684996 w 818100"/>
                <a:gd name="connsiteY1" fmla="*/ 17827 h 1124738"/>
                <a:gd name="connsiteX2" fmla="*/ 558946 w 818100"/>
                <a:gd name="connsiteY2" fmla="*/ 735 h 1124738"/>
                <a:gd name="connsiteX3" fmla="*/ 452124 w 818100"/>
                <a:gd name="connsiteY3" fmla="*/ 9281 h 1124738"/>
                <a:gd name="connsiteX4" fmla="*/ 413668 w 818100"/>
                <a:gd name="connsiteY4" fmla="*/ 62693 h 1124738"/>
                <a:gd name="connsiteX5" fmla="*/ 338892 w 818100"/>
                <a:gd name="connsiteY5" fmla="*/ 81921 h 1124738"/>
                <a:gd name="connsiteX6" fmla="*/ 289754 w 818100"/>
                <a:gd name="connsiteY6" fmla="*/ 56283 h 1124738"/>
                <a:gd name="connsiteX7" fmla="*/ 289754 w 818100"/>
                <a:gd name="connsiteY7" fmla="*/ 9281 h 1124738"/>
                <a:gd name="connsiteX8" fmla="*/ 200022 w 818100"/>
                <a:gd name="connsiteY8" fmla="*/ 24237 h 1124738"/>
                <a:gd name="connsiteX9" fmla="*/ 88927 w 818100"/>
                <a:gd name="connsiteY9" fmla="*/ 88329 h 1124738"/>
                <a:gd name="connsiteX10" fmla="*/ 41925 w 818100"/>
                <a:gd name="connsiteY10" fmla="*/ 344703 h 1124738"/>
                <a:gd name="connsiteX11" fmla="*/ 7743 w 818100"/>
                <a:gd name="connsiteY11" fmla="*/ 801904 h 1124738"/>
                <a:gd name="connsiteX12" fmla="*/ 69700 w 818100"/>
                <a:gd name="connsiteY12" fmla="*/ 1096734 h 1124738"/>
                <a:gd name="connsiteX13" fmla="*/ 652949 w 818100"/>
                <a:gd name="connsiteY13" fmla="*/ 1101007 h 1124738"/>
                <a:gd name="connsiteX14" fmla="*/ 753363 w 818100"/>
                <a:gd name="connsiteY14" fmla="*/ 994184 h 1124738"/>
                <a:gd name="connsiteX15" fmla="*/ 736272 w 818100"/>
                <a:gd name="connsiteY15" fmla="*/ 415207 h 1124738"/>
                <a:gd name="connsiteX16" fmla="*/ 817456 w 818100"/>
                <a:gd name="connsiteY16" fmla="*/ 111831 h 1124738"/>
                <a:gd name="connsiteX0" fmla="*/ 816712 w 817356"/>
                <a:gd name="connsiteY0" fmla="*/ 111831 h 1112840"/>
                <a:gd name="connsiteX1" fmla="*/ 684252 w 817356"/>
                <a:gd name="connsiteY1" fmla="*/ 17827 h 1112840"/>
                <a:gd name="connsiteX2" fmla="*/ 558202 w 817356"/>
                <a:gd name="connsiteY2" fmla="*/ 735 h 1112840"/>
                <a:gd name="connsiteX3" fmla="*/ 451380 w 817356"/>
                <a:gd name="connsiteY3" fmla="*/ 9281 h 1112840"/>
                <a:gd name="connsiteX4" fmla="*/ 412924 w 817356"/>
                <a:gd name="connsiteY4" fmla="*/ 62693 h 1112840"/>
                <a:gd name="connsiteX5" fmla="*/ 338148 w 817356"/>
                <a:gd name="connsiteY5" fmla="*/ 81921 h 1112840"/>
                <a:gd name="connsiteX6" fmla="*/ 289010 w 817356"/>
                <a:gd name="connsiteY6" fmla="*/ 56283 h 1112840"/>
                <a:gd name="connsiteX7" fmla="*/ 289010 w 817356"/>
                <a:gd name="connsiteY7" fmla="*/ 9281 h 1112840"/>
                <a:gd name="connsiteX8" fmla="*/ 199278 w 817356"/>
                <a:gd name="connsiteY8" fmla="*/ 24237 h 1112840"/>
                <a:gd name="connsiteX9" fmla="*/ 88183 w 817356"/>
                <a:gd name="connsiteY9" fmla="*/ 88329 h 1112840"/>
                <a:gd name="connsiteX10" fmla="*/ 41181 w 817356"/>
                <a:gd name="connsiteY10" fmla="*/ 344703 h 1112840"/>
                <a:gd name="connsiteX11" fmla="*/ 6999 w 817356"/>
                <a:gd name="connsiteY11" fmla="*/ 801904 h 1112840"/>
                <a:gd name="connsiteX12" fmla="*/ 68956 w 817356"/>
                <a:gd name="connsiteY12" fmla="*/ 1096734 h 1112840"/>
                <a:gd name="connsiteX13" fmla="*/ 652205 w 817356"/>
                <a:gd name="connsiteY13" fmla="*/ 1101007 h 1112840"/>
                <a:gd name="connsiteX14" fmla="*/ 752619 w 817356"/>
                <a:gd name="connsiteY14" fmla="*/ 994184 h 1112840"/>
                <a:gd name="connsiteX15" fmla="*/ 735528 w 817356"/>
                <a:gd name="connsiteY15" fmla="*/ 415207 h 1112840"/>
                <a:gd name="connsiteX16" fmla="*/ 816712 w 817356"/>
                <a:gd name="connsiteY16" fmla="*/ 111831 h 1112840"/>
                <a:gd name="connsiteX0" fmla="*/ 816712 w 818869"/>
                <a:gd name="connsiteY0" fmla="*/ 111831 h 1112840"/>
                <a:gd name="connsiteX1" fmla="*/ 684252 w 818869"/>
                <a:gd name="connsiteY1" fmla="*/ 17827 h 1112840"/>
                <a:gd name="connsiteX2" fmla="*/ 558202 w 818869"/>
                <a:gd name="connsiteY2" fmla="*/ 735 h 1112840"/>
                <a:gd name="connsiteX3" fmla="*/ 451380 w 818869"/>
                <a:gd name="connsiteY3" fmla="*/ 9281 h 1112840"/>
                <a:gd name="connsiteX4" fmla="*/ 412924 w 818869"/>
                <a:gd name="connsiteY4" fmla="*/ 62693 h 1112840"/>
                <a:gd name="connsiteX5" fmla="*/ 338148 w 818869"/>
                <a:gd name="connsiteY5" fmla="*/ 81921 h 1112840"/>
                <a:gd name="connsiteX6" fmla="*/ 289010 w 818869"/>
                <a:gd name="connsiteY6" fmla="*/ 56283 h 1112840"/>
                <a:gd name="connsiteX7" fmla="*/ 289010 w 818869"/>
                <a:gd name="connsiteY7" fmla="*/ 9281 h 1112840"/>
                <a:gd name="connsiteX8" fmla="*/ 199278 w 818869"/>
                <a:gd name="connsiteY8" fmla="*/ 24237 h 1112840"/>
                <a:gd name="connsiteX9" fmla="*/ 88183 w 818869"/>
                <a:gd name="connsiteY9" fmla="*/ 88329 h 1112840"/>
                <a:gd name="connsiteX10" fmla="*/ 41181 w 818869"/>
                <a:gd name="connsiteY10" fmla="*/ 344703 h 1112840"/>
                <a:gd name="connsiteX11" fmla="*/ 6999 w 818869"/>
                <a:gd name="connsiteY11" fmla="*/ 801904 h 1112840"/>
                <a:gd name="connsiteX12" fmla="*/ 68956 w 818869"/>
                <a:gd name="connsiteY12" fmla="*/ 1096734 h 1112840"/>
                <a:gd name="connsiteX13" fmla="*/ 652205 w 818869"/>
                <a:gd name="connsiteY13" fmla="*/ 1101007 h 1112840"/>
                <a:gd name="connsiteX14" fmla="*/ 752619 w 818869"/>
                <a:gd name="connsiteY14" fmla="*/ 994184 h 1112840"/>
                <a:gd name="connsiteX15" fmla="*/ 765438 w 818869"/>
                <a:gd name="connsiteY15" fmla="*/ 421617 h 1112840"/>
                <a:gd name="connsiteX16" fmla="*/ 816712 w 818869"/>
                <a:gd name="connsiteY16" fmla="*/ 111831 h 1112840"/>
                <a:gd name="connsiteX0" fmla="*/ 816712 w 818869"/>
                <a:gd name="connsiteY0" fmla="*/ 111831 h 1112412"/>
                <a:gd name="connsiteX1" fmla="*/ 684252 w 818869"/>
                <a:gd name="connsiteY1" fmla="*/ 17827 h 1112412"/>
                <a:gd name="connsiteX2" fmla="*/ 558202 w 818869"/>
                <a:gd name="connsiteY2" fmla="*/ 735 h 1112412"/>
                <a:gd name="connsiteX3" fmla="*/ 451380 w 818869"/>
                <a:gd name="connsiteY3" fmla="*/ 9281 h 1112412"/>
                <a:gd name="connsiteX4" fmla="*/ 412924 w 818869"/>
                <a:gd name="connsiteY4" fmla="*/ 62693 h 1112412"/>
                <a:gd name="connsiteX5" fmla="*/ 338148 w 818869"/>
                <a:gd name="connsiteY5" fmla="*/ 81921 h 1112412"/>
                <a:gd name="connsiteX6" fmla="*/ 289010 w 818869"/>
                <a:gd name="connsiteY6" fmla="*/ 56283 h 1112412"/>
                <a:gd name="connsiteX7" fmla="*/ 289010 w 818869"/>
                <a:gd name="connsiteY7" fmla="*/ 9281 h 1112412"/>
                <a:gd name="connsiteX8" fmla="*/ 199278 w 818869"/>
                <a:gd name="connsiteY8" fmla="*/ 24237 h 1112412"/>
                <a:gd name="connsiteX9" fmla="*/ 88183 w 818869"/>
                <a:gd name="connsiteY9" fmla="*/ 88329 h 1112412"/>
                <a:gd name="connsiteX10" fmla="*/ 41181 w 818869"/>
                <a:gd name="connsiteY10" fmla="*/ 344703 h 1112412"/>
                <a:gd name="connsiteX11" fmla="*/ 6999 w 818869"/>
                <a:gd name="connsiteY11" fmla="*/ 801904 h 1112412"/>
                <a:gd name="connsiteX12" fmla="*/ 68956 w 818869"/>
                <a:gd name="connsiteY12" fmla="*/ 1096734 h 1112412"/>
                <a:gd name="connsiteX13" fmla="*/ 652205 w 818869"/>
                <a:gd name="connsiteY13" fmla="*/ 1101007 h 1112412"/>
                <a:gd name="connsiteX14" fmla="*/ 752619 w 818869"/>
                <a:gd name="connsiteY14" fmla="*/ 1000594 h 1112412"/>
                <a:gd name="connsiteX15" fmla="*/ 765438 w 818869"/>
                <a:gd name="connsiteY15" fmla="*/ 421617 h 1112412"/>
                <a:gd name="connsiteX16" fmla="*/ 816712 w 818869"/>
                <a:gd name="connsiteY16" fmla="*/ 111831 h 1112412"/>
                <a:gd name="connsiteX0" fmla="*/ 816712 w 818288"/>
                <a:gd name="connsiteY0" fmla="*/ 111831 h 1112412"/>
                <a:gd name="connsiteX1" fmla="*/ 684252 w 818288"/>
                <a:gd name="connsiteY1" fmla="*/ 17827 h 1112412"/>
                <a:gd name="connsiteX2" fmla="*/ 558202 w 818288"/>
                <a:gd name="connsiteY2" fmla="*/ 735 h 1112412"/>
                <a:gd name="connsiteX3" fmla="*/ 451380 w 818288"/>
                <a:gd name="connsiteY3" fmla="*/ 9281 h 1112412"/>
                <a:gd name="connsiteX4" fmla="*/ 412924 w 818288"/>
                <a:gd name="connsiteY4" fmla="*/ 62693 h 1112412"/>
                <a:gd name="connsiteX5" fmla="*/ 338148 w 818288"/>
                <a:gd name="connsiteY5" fmla="*/ 81921 h 1112412"/>
                <a:gd name="connsiteX6" fmla="*/ 289010 w 818288"/>
                <a:gd name="connsiteY6" fmla="*/ 56283 h 1112412"/>
                <a:gd name="connsiteX7" fmla="*/ 289010 w 818288"/>
                <a:gd name="connsiteY7" fmla="*/ 9281 h 1112412"/>
                <a:gd name="connsiteX8" fmla="*/ 199278 w 818288"/>
                <a:gd name="connsiteY8" fmla="*/ 24237 h 1112412"/>
                <a:gd name="connsiteX9" fmla="*/ 88183 w 818288"/>
                <a:gd name="connsiteY9" fmla="*/ 88329 h 1112412"/>
                <a:gd name="connsiteX10" fmla="*/ 41181 w 818288"/>
                <a:gd name="connsiteY10" fmla="*/ 344703 h 1112412"/>
                <a:gd name="connsiteX11" fmla="*/ 6999 w 818288"/>
                <a:gd name="connsiteY11" fmla="*/ 801904 h 1112412"/>
                <a:gd name="connsiteX12" fmla="*/ 68956 w 818288"/>
                <a:gd name="connsiteY12" fmla="*/ 1096734 h 1112412"/>
                <a:gd name="connsiteX13" fmla="*/ 652205 w 818288"/>
                <a:gd name="connsiteY13" fmla="*/ 1101007 h 1112412"/>
                <a:gd name="connsiteX14" fmla="*/ 752619 w 818288"/>
                <a:gd name="connsiteY14" fmla="*/ 1000594 h 1112412"/>
                <a:gd name="connsiteX15" fmla="*/ 756892 w 818288"/>
                <a:gd name="connsiteY15" fmla="*/ 472892 h 1112412"/>
                <a:gd name="connsiteX16" fmla="*/ 816712 w 818288"/>
                <a:gd name="connsiteY16" fmla="*/ 111831 h 1112412"/>
                <a:gd name="connsiteX0" fmla="*/ 816712 w 818288"/>
                <a:gd name="connsiteY0" fmla="*/ 111831 h 1112412"/>
                <a:gd name="connsiteX1" fmla="*/ 684252 w 818288"/>
                <a:gd name="connsiteY1" fmla="*/ 17827 h 1112412"/>
                <a:gd name="connsiteX2" fmla="*/ 558202 w 818288"/>
                <a:gd name="connsiteY2" fmla="*/ 735 h 1112412"/>
                <a:gd name="connsiteX3" fmla="*/ 451380 w 818288"/>
                <a:gd name="connsiteY3" fmla="*/ 9281 h 1112412"/>
                <a:gd name="connsiteX4" fmla="*/ 412924 w 818288"/>
                <a:gd name="connsiteY4" fmla="*/ 62693 h 1112412"/>
                <a:gd name="connsiteX5" fmla="*/ 338148 w 818288"/>
                <a:gd name="connsiteY5" fmla="*/ 81921 h 1112412"/>
                <a:gd name="connsiteX6" fmla="*/ 289010 w 818288"/>
                <a:gd name="connsiteY6" fmla="*/ 56283 h 1112412"/>
                <a:gd name="connsiteX7" fmla="*/ 282601 w 818288"/>
                <a:gd name="connsiteY7" fmla="*/ 5008 h 1112412"/>
                <a:gd name="connsiteX8" fmla="*/ 199278 w 818288"/>
                <a:gd name="connsiteY8" fmla="*/ 24237 h 1112412"/>
                <a:gd name="connsiteX9" fmla="*/ 88183 w 818288"/>
                <a:gd name="connsiteY9" fmla="*/ 88329 h 1112412"/>
                <a:gd name="connsiteX10" fmla="*/ 41181 w 818288"/>
                <a:gd name="connsiteY10" fmla="*/ 344703 h 1112412"/>
                <a:gd name="connsiteX11" fmla="*/ 6999 w 818288"/>
                <a:gd name="connsiteY11" fmla="*/ 801904 h 1112412"/>
                <a:gd name="connsiteX12" fmla="*/ 68956 w 818288"/>
                <a:gd name="connsiteY12" fmla="*/ 1096734 h 1112412"/>
                <a:gd name="connsiteX13" fmla="*/ 652205 w 818288"/>
                <a:gd name="connsiteY13" fmla="*/ 1101007 h 1112412"/>
                <a:gd name="connsiteX14" fmla="*/ 752619 w 818288"/>
                <a:gd name="connsiteY14" fmla="*/ 1000594 h 1112412"/>
                <a:gd name="connsiteX15" fmla="*/ 756892 w 818288"/>
                <a:gd name="connsiteY15" fmla="*/ 472892 h 1112412"/>
                <a:gd name="connsiteX16" fmla="*/ 816712 w 818288"/>
                <a:gd name="connsiteY16" fmla="*/ 111831 h 1112412"/>
                <a:gd name="connsiteX0" fmla="*/ 816712 w 818288"/>
                <a:gd name="connsiteY0" fmla="*/ 111831 h 1112412"/>
                <a:gd name="connsiteX1" fmla="*/ 684252 w 818288"/>
                <a:gd name="connsiteY1" fmla="*/ 17827 h 1112412"/>
                <a:gd name="connsiteX2" fmla="*/ 558202 w 818288"/>
                <a:gd name="connsiteY2" fmla="*/ 735 h 1112412"/>
                <a:gd name="connsiteX3" fmla="*/ 451380 w 818288"/>
                <a:gd name="connsiteY3" fmla="*/ 9281 h 1112412"/>
                <a:gd name="connsiteX4" fmla="*/ 412924 w 818288"/>
                <a:gd name="connsiteY4" fmla="*/ 62693 h 1112412"/>
                <a:gd name="connsiteX5" fmla="*/ 338148 w 818288"/>
                <a:gd name="connsiteY5" fmla="*/ 81921 h 1112412"/>
                <a:gd name="connsiteX6" fmla="*/ 289010 w 818288"/>
                <a:gd name="connsiteY6" fmla="*/ 56283 h 1112412"/>
                <a:gd name="connsiteX7" fmla="*/ 282601 w 818288"/>
                <a:gd name="connsiteY7" fmla="*/ 5008 h 1112412"/>
                <a:gd name="connsiteX8" fmla="*/ 199278 w 818288"/>
                <a:gd name="connsiteY8" fmla="*/ 24237 h 1112412"/>
                <a:gd name="connsiteX9" fmla="*/ 88183 w 818288"/>
                <a:gd name="connsiteY9" fmla="*/ 88329 h 1112412"/>
                <a:gd name="connsiteX10" fmla="*/ 41181 w 818288"/>
                <a:gd name="connsiteY10" fmla="*/ 344703 h 1112412"/>
                <a:gd name="connsiteX11" fmla="*/ 6999 w 818288"/>
                <a:gd name="connsiteY11" fmla="*/ 801904 h 1112412"/>
                <a:gd name="connsiteX12" fmla="*/ 68956 w 818288"/>
                <a:gd name="connsiteY12" fmla="*/ 1096734 h 1112412"/>
                <a:gd name="connsiteX13" fmla="*/ 652205 w 818288"/>
                <a:gd name="connsiteY13" fmla="*/ 1101007 h 1112412"/>
                <a:gd name="connsiteX14" fmla="*/ 752619 w 818288"/>
                <a:gd name="connsiteY14" fmla="*/ 1000594 h 1112412"/>
                <a:gd name="connsiteX15" fmla="*/ 756892 w 818288"/>
                <a:gd name="connsiteY15" fmla="*/ 472892 h 1112412"/>
                <a:gd name="connsiteX16" fmla="*/ 816712 w 818288"/>
                <a:gd name="connsiteY16" fmla="*/ 111831 h 111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18288" h="1112412">
                  <a:moveTo>
                    <a:pt x="816712" y="111831"/>
                  </a:moveTo>
                  <a:cubicBezTo>
                    <a:pt x="804605" y="35987"/>
                    <a:pt x="735882" y="32070"/>
                    <a:pt x="684252" y="17827"/>
                  </a:cubicBezTo>
                  <a:cubicBezTo>
                    <a:pt x="632622" y="3584"/>
                    <a:pt x="597014" y="2159"/>
                    <a:pt x="558202" y="735"/>
                  </a:cubicBezTo>
                  <a:cubicBezTo>
                    <a:pt x="519390" y="-689"/>
                    <a:pt x="475593" y="-1045"/>
                    <a:pt x="451380" y="9281"/>
                  </a:cubicBezTo>
                  <a:cubicBezTo>
                    <a:pt x="427167" y="19607"/>
                    <a:pt x="431796" y="50586"/>
                    <a:pt x="412924" y="62693"/>
                  </a:cubicBezTo>
                  <a:cubicBezTo>
                    <a:pt x="394052" y="74800"/>
                    <a:pt x="358800" y="82989"/>
                    <a:pt x="338148" y="81921"/>
                  </a:cubicBezTo>
                  <a:cubicBezTo>
                    <a:pt x="317496" y="80853"/>
                    <a:pt x="298268" y="69102"/>
                    <a:pt x="289010" y="56283"/>
                  </a:cubicBezTo>
                  <a:cubicBezTo>
                    <a:pt x="279752" y="43464"/>
                    <a:pt x="297556" y="8213"/>
                    <a:pt x="282601" y="5008"/>
                  </a:cubicBezTo>
                  <a:cubicBezTo>
                    <a:pt x="267646" y="1803"/>
                    <a:pt x="231681" y="10350"/>
                    <a:pt x="199278" y="24237"/>
                  </a:cubicBezTo>
                  <a:cubicBezTo>
                    <a:pt x="166875" y="38124"/>
                    <a:pt x="114532" y="34918"/>
                    <a:pt x="88183" y="88329"/>
                  </a:cubicBezTo>
                  <a:cubicBezTo>
                    <a:pt x="61834" y="141740"/>
                    <a:pt x="54712" y="225774"/>
                    <a:pt x="41181" y="344703"/>
                  </a:cubicBezTo>
                  <a:cubicBezTo>
                    <a:pt x="27650" y="463632"/>
                    <a:pt x="2370" y="676566"/>
                    <a:pt x="6999" y="801904"/>
                  </a:cubicBezTo>
                  <a:cubicBezTo>
                    <a:pt x="11628" y="927242"/>
                    <a:pt x="-36441" y="1076793"/>
                    <a:pt x="68956" y="1096734"/>
                  </a:cubicBezTo>
                  <a:cubicBezTo>
                    <a:pt x="174353" y="1116675"/>
                    <a:pt x="538261" y="1117030"/>
                    <a:pt x="652205" y="1101007"/>
                  </a:cubicBezTo>
                  <a:cubicBezTo>
                    <a:pt x="766149" y="1084984"/>
                    <a:pt x="745854" y="1116674"/>
                    <a:pt x="752619" y="1000594"/>
                  </a:cubicBezTo>
                  <a:cubicBezTo>
                    <a:pt x="759384" y="884514"/>
                    <a:pt x="746210" y="621019"/>
                    <a:pt x="756892" y="472892"/>
                  </a:cubicBezTo>
                  <a:cubicBezTo>
                    <a:pt x="767574" y="324765"/>
                    <a:pt x="828819" y="187675"/>
                    <a:pt x="816712" y="111831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71FDF05B-0F3D-4818-B306-677EC30D13DD}"/>
                </a:ext>
              </a:extLst>
            </p:cNvPr>
            <p:cNvSpPr/>
            <p:nvPr/>
          </p:nvSpPr>
          <p:spPr>
            <a:xfrm rot="20402773">
              <a:off x="6397019" y="3379391"/>
              <a:ext cx="143560" cy="356577"/>
            </a:xfrm>
            <a:custGeom>
              <a:avLst/>
              <a:gdLst>
                <a:gd name="connsiteX0" fmla="*/ 6457 w 165048"/>
                <a:gd name="connsiteY0" fmla="*/ 44808 h 353407"/>
                <a:gd name="connsiteX1" fmla="*/ 61409 w 165048"/>
                <a:gd name="connsiteY1" fmla="*/ 847 h 353407"/>
                <a:gd name="connsiteX2" fmla="*/ 129550 w 165048"/>
                <a:gd name="connsiteY2" fmla="*/ 31620 h 353407"/>
                <a:gd name="connsiteX3" fmla="*/ 155927 w 165048"/>
                <a:gd name="connsiteY3" fmla="*/ 200872 h 353407"/>
                <a:gd name="connsiteX4" fmla="*/ 160323 w 165048"/>
                <a:gd name="connsiteY4" fmla="*/ 306379 h 353407"/>
                <a:gd name="connsiteX5" fmla="*/ 92182 w 165048"/>
                <a:gd name="connsiteY5" fmla="*/ 352539 h 353407"/>
                <a:gd name="connsiteX6" fmla="*/ 15250 w 165048"/>
                <a:gd name="connsiteY6" fmla="*/ 323964 h 353407"/>
                <a:gd name="connsiteX7" fmla="*/ 2061 w 165048"/>
                <a:gd name="connsiteY7" fmla="*/ 183287 h 353407"/>
                <a:gd name="connsiteX8" fmla="*/ 6457 w 165048"/>
                <a:gd name="connsiteY8" fmla="*/ 44808 h 353407"/>
                <a:gd name="connsiteX0" fmla="*/ 6885 w 165476"/>
                <a:gd name="connsiteY0" fmla="*/ 44808 h 352670"/>
                <a:gd name="connsiteX1" fmla="*/ 61837 w 165476"/>
                <a:gd name="connsiteY1" fmla="*/ 847 h 352670"/>
                <a:gd name="connsiteX2" fmla="*/ 129978 w 165476"/>
                <a:gd name="connsiteY2" fmla="*/ 31620 h 352670"/>
                <a:gd name="connsiteX3" fmla="*/ 156355 w 165476"/>
                <a:gd name="connsiteY3" fmla="*/ 200872 h 352670"/>
                <a:gd name="connsiteX4" fmla="*/ 160751 w 165476"/>
                <a:gd name="connsiteY4" fmla="*/ 306379 h 352670"/>
                <a:gd name="connsiteX5" fmla="*/ 92610 w 165476"/>
                <a:gd name="connsiteY5" fmla="*/ 352539 h 352670"/>
                <a:gd name="connsiteX6" fmla="*/ 22273 w 165476"/>
                <a:gd name="connsiteY6" fmla="*/ 315172 h 352670"/>
                <a:gd name="connsiteX7" fmla="*/ 2489 w 165476"/>
                <a:gd name="connsiteY7" fmla="*/ 183287 h 352670"/>
                <a:gd name="connsiteX8" fmla="*/ 6885 w 165476"/>
                <a:gd name="connsiteY8" fmla="*/ 44808 h 352670"/>
                <a:gd name="connsiteX0" fmla="*/ 6885 w 159537"/>
                <a:gd name="connsiteY0" fmla="*/ 44808 h 352733"/>
                <a:gd name="connsiteX1" fmla="*/ 61837 w 159537"/>
                <a:gd name="connsiteY1" fmla="*/ 847 h 352733"/>
                <a:gd name="connsiteX2" fmla="*/ 129978 w 159537"/>
                <a:gd name="connsiteY2" fmla="*/ 31620 h 352733"/>
                <a:gd name="connsiteX3" fmla="*/ 156355 w 159537"/>
                <a:gd name="connsiteY3" fmla="*/ 200872 h 352733"/>
                <a:gd name="connsiteX4" fmla="*/ 151959 w 159537"/>
                <a:gd name="connsiteY4" fmla="*/ 304181 h 352733"/>
                <a:gd name="connsiteX5" fmla="*/ 92610 w 159537"/>
                <a:gd name="connsiteY5" fmla="*/ 352539 h 352733"/>
                <a:gd name="connsiteX6" fmla="*/ 22273 w 159537"/>
                <a:gd name="connsiteY6" fmla="*/ 315172 h 352733"/>
                <a:gd name="connsiteX7" fmla="*/ 2489 w 159537"/>
                <a:gd name="connsiteY7" fmla="*/ 183287 h 352733"/>
                <a:gd name="connsiteX8" fmla="*/ 6885 w 159537"/>
                <a:gd name="connsiteY8" fmla="*/ 44808 h 352733"/>
                <a:gd name="connsiteX0" fmla="*/ 6885 w 156440"/>
                <a:gd name="connsiteY0" fmla="*/ 44449 h 352374"/>
                <a:gd name="connsiteX1" fmla="*/ 61837 w 156440"/>
                <a:gd name="connsiteY1" fmla="*/ 488 h 352374"/>
                <a:gd name="connsiteX2" fmla="*/ 129978 w 156440"/>
                <a:gd name="connsiteY2" fmla="*/ 31261 h 352374"/>
                <a:gd name="connsiteX3" fmla="*/ 149760 w 156440"/>
                <a:gd name="connsiteY3" fmla="*/ 171938 h 352374"/>
                <a:gd name="connsiteX4" fmla="*/ 151959 w 156440"/>
                <a:gd name="connsiteY4" fmla="*/ 303822 h 352374"/>
                <a:gd name="connsiteX5" fmla="*/ 92610 w 156440"/>
                <a:gd name="connsiteY5" fmla="*/ 352180 h 352374"/>
                <a:gd name="connsiteX6" fmla="*/ 22273 w 156440"/>
                <a:gd name="connsiteY6" fmla="*/ 314813 h 352374"/>
                <a:gd name="connsiteX7" fmla="*/ 2489 w 156440"/>
                <a:gd name="connsiteY7" fmla="*/ 182928 h 352374"/>
                <a:gd name="connsiteX8" fmla="*/ 6885 w 156440"/>
                <a:gd name="connsiteY8" fmla="*/ 44449 h 352374"/>
                <a:gd name="connsiteX0" fmla="*/ 6885 w 153367"/>
                <a:gd name="connsiteY0" fmla="*/ 44449 h 352607"/>
                <a:gd name="connsiteX1" fmla="*/ 61837 w 153367"/>
                <a:gd name="connsiteY1" fmla="*/ 488 h 352607"/>
                <a:gd name="connsiteX2" fmla="*/ 129978 w 153367"/>
                <a:gd name="connsiteY2" fmla="*/ 31261 h 352607"/>
                <a:gd name="connsiteX3" fmla="*/ 149760 w 153367"/>
                <a:gd name="connsiteY3" fmla="*/ 171938 h 352607"/>
                <a:gd name="connsiteX4" fmla="*/ 147562 w 153367"/>
                <a:gd name="connsiteY4" fmla="*/ 297228 h 352607"/>
                <a:gd name="connsiteX5" fmla="*/ 92610 w 153367"/>
                <a:gd name="connsiteY5" fmla="*/ 352180 h 352607"/>
                <a:gd name="connsiteX6" fmla="*/ 22273 w 153367"/>
                <a:gd name="connsiteY6" fmla="*/ 314813 h 352607"/>
                <a:gd name="connsiteX7" fmla="*/ 2489 w 153367"/>
                <a:gd name="connsiteY7" fmla="*/ 182928 h 352607"/>
                <a:gd name="connsiteX8" fmla="*/ 6885 w 153367"/>
                <a:gd name="connsiteY8" fmla="*/ 44449 h 352607"/>
                <a:gd name="connsiteX0" fmla="*/ 7178 w 153660"/>
                <a:gd name="connsiteY0" fmla="*/ 44449 h 352310"/>
                <a:gd name="connsiteX1" fmla="*/ 62130 w 153660"/>
                <a:gd name="connsiteY1" fmla="*/ 488 h 352310"/>
                <a:gd name="connsiteX2" fmla="*/ 130271 w 153660"/>
                <a:gd name="connsiteY2" fmla="*/ 31261 h 352310"/>
                <a:gd name="connsiteX3" fmla="*/ 150053 w 153660"/>
                <a:gd name="connsiteY3" fmla="*/ 171938 h 352310"/>
                <a:gd name="connsiteX4" fmla="*/ 147855 w 153660"/>
                <a:gd name="connsiteY4" fmla="*/ 297228 h 352310"/>
                <a:gd name="connsiteX5" fmla="*/ 92903 w 153660"/>
                <a:gd name="connsiteY5" fmla="*/ 352180 h 352310"/>
                <a:gd name="connsiteX6" fmla="*/ 26962 w 153660"/>
                <a:gd name="connsiteY6" fmla="*/ 308219 h 352310"/>
                <a:gd name="connsiteX7" fmla="*/ 2782 w 153660"/>
                <a:gd name="connsiteY7" fmla="*/ 182928 h 352310"/>
                <a:gd name="connsiteX8" fmla="*/ 7178 w 153660"/>
                <a:gd name="connsiteY8" fmla="*/ 44449 h 352310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82928 h 341473"/>
                <a:gd name="connsiteX8" fmla="*/ 7178 w 153958"/>
                <a:gd name="connsiteY8" fmla="*/ 44449 h 341473"/>
                <a:gd name="connsiteX0" fmla="*/ 5932 w 152712"/>
                <a:gd name="connsiteY0" fmla="*/ 44449 h 341473"/>
                <a:gd name="connsiteX1" fmla="*/ 60884 w 152712"/>
                <a:gd name="connsiteY1" fmla="*/ 488 h 341473"/>
                <a:gd name="connsiteX2" fmla="*/ 129025 w 152712"/>
                <a:gd name="connsiteY2" fmla="*/ 31261 h 341473"/>
                <a:gd name="connsiteX3" fmla="*/ 148807 w 152712"/>
                <a:gd name="connsiteY3" fmla="*/ 171938 h 341473"/>
                <a:gd name="connsiteX4" fmla="*/ 146609 w 152712"/>
                <a:gd name="connsiteY4" fmla="*/ 297228 h 341473"/>
                <a:gd name="connsiteX5" fmla="*/ 87260 w 152712"/>
                <a:gd name="connsiteY5" fmla="*/ 341190 h 341473"/>
                <a:gd name="connsiteX6" fmla="*/ 25716 w 152712"/>
                <a:gd name="connsiteY6" fmla="*/ 308219 h 341473"/>
                <a:gd name="connsiteX7" fmla="*/ 3734 w 152712"/>
                <a:gd name="connsiteY7" fmla="*/ 169740 h 341473"/>
                <a:gd name="connsiteX8" fmla="*/ 5932 w 152712"/>
                <a:gd name="connsiteY8" fmla="*/ 44449 h 341473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69740 h 341473"/>
                <a:gd name="connsiteX8" fmla="*/ 7178 w 153958"/>
                <a:gd name="connsiteY8" fmla="*/ 44449 h 341473"/>
                <a:gd name="connsiteX0" fmla="*/ 6886 w 153666"/>
                <a:gd name="connsiteY0" fmla="*/ 44449 h 341196"/>
                <a:gd name="connsiteX1" fmla="*/ 61838 w 153666"/>
                <a:gd name="connsiteY1" fmla="*/ 488 h 341196"/>
                <a:gd name="connsiteX2" fmla="*/ 129979 w 153666"/>
                <a:gd name="connsiteY2" fmla="*/ 31261 h 341196"/>
                <a:gd name="connsiteX3" fmla="*/ 149761 w 153666"/>
                <a:gd name="connsiteY3" fmla="*/ 171938 h 341196"/>
                <a:gd name="connsiteX4" fmla="*/ 147563 w 153666"/>
                <a:gd name="connsiteY4" fmla="*/ 297228 h 341196"/>
                <a:gd name="connsiteX5" fmla="*/ 88214 w 153666"/>
                <a:gd name="connsiteY5" fmla="*/ 341190 h 341196"/>
                <a:gd name="connsiteX6" fmla="*/ 22274 w 153666"/>
                <a:gd name="connsiteY6" fmla="*/ 295031 h 341196"/>
                <a:gd name="connsiteX7" fmla="*/ 2490 w 153666"/>
                <a:gd name="connsiteY7" fmla="*/ 169740 h 341196"/>
                <a:gd name="connsiteX8" fmla="*/ 6886 w 153666"/>
                <a:gd name="connsiteY8" fmla="*/ 44449 h 341196"/>
                <a:gd name="connsiteX0" fmla="*/ 6886 w 152380"/>
                <a:gd name="connsiteY0" fmla="*/ 44449 h 341216"/>
                <a:gd name="connsiteX1" fmla="*/ 61838 w 152380"/>
                <a:gd name="connsiteY1" fmla="*/ 488 h 341216"/>
                <a:gd name="connsiteX2" fmla="*/ 129979 w 152380"/>
                <a:gd name="connsiteY2" fmla="*/ 31261 h 341216"/>
                <a:gd name="connsiteX3" fmla="*/ 149761 w 152380"/>
                <a:gd name="connsiteY3" fmla="*/ 171938 h 341216"/>
                <a:gd name="connsiteX4" fmla="*/ 145365 w 152380"/>
                <a:gd name="connsiteY4" fmla="*/ 299426 h 341216"/>
                <a:gd name="connsiteX5" fmla="*/ 88214 w 152380"/>
                <a:gd name="connsiteY5" fmla="*/ 341190 h 341216"/>
                <a:gd name="connsiteX6" fmla="*/ 22274 w 152380"/>
                <a:gd name="connsiteY6" fmla="*/ 295031 h 341216"/>
                <a:gd name="connsiteX7" fmla="*/ 2490 w 152380"/>
                <a:gd name="connsiteY7" fmla="*/ 169740 h 341216"/>
                <a:gd name="connsiteX8" fmla="*/ 6886 w 152380"/>
                <a:gd name="connsiteY8" fmla="*/ 44449 h 341216"/>
                <a:gd name="connsiteX0" fmla="*/ 6886 w 152646"/>
                <a:gd name="connsiteY0" fmla="*/ 44449 h 339021"/>
                <a:gd name="connsiteX1" fmla="*/ 61838 w 152646"/>
                <a:gd name="connsiteY1" fmla="*/ 488 h 339021"/>
                <a:gd name="connsiteX2" fmla="*/ 129979 w 152646"/>
                <a:gd name="connsiteY2" fmla="*/ 31261 h 339021"/>
                <a:gd name="connsiteX3" fmla="*/ 149761 w 152646"/>
                <a:gd name="connsiteY3" fmla="*/ 171938 h 339021"/>
                <a:gd name="connsiteX4" fmla="*/ 145365 w 152646"/>
                <a:gd name="connsiteY4" fmla="*/ 299426 h 339021"/>
                <a:gd name="connsiteX5" fmla="*/ 83818 w 152646"/>
                <a:gd name="connsiteY5" fmla="*/ 338991 h 339021"/>
                <a:gd name="connsiteX6" fmla="*/ 22274 w 152646"/>
                <a:gd name="connsiteY6" fmla="*/ 295031 h 339021"/>
                <a:gd name="connsiteX7" fmla="*/ 2490 w 152646"/>
                <a:gd name="connsiteY7" fmla="*/ 169740 h 339021"/>
                <a:gd name="connsiteX8" fmla="*/ 6886 w 152646"/>
                <a:gd name="connsiteY8" fmla="*/ 44449 h 339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2646" h="339021">
                  <a:moveTo>
                    <a:pt x="6886" y="44449"/>
                  </a:moveTo>
                  <a:cubicBezTo>
                    <a:pt x="16777" y="16240"/>
                    <a:pt x="41323" y="2686"/>
                    <a:pt x="61838" y="488"/>
                  </a:cubicBezTo>
                  <a:cubicBezTo>
                    <a:pt x="82354" y="-1710"/>
                    <a:pt x="115325" y="2686"/>
                    <a:pt x="129979" y="31261"/>
                  </a:cubicBezTo>
                  <a:cubicBezTo>
                    <a:pt x="144633" y="59836"/>
                    <a:pt x="147197" y="127244"/>
                    <a:pt x="149761" y="171938"/>
                  </a:cubicBezTo>
                  <a:cubicBezTo>
                    <a:pt x="152325" y="216632"/>
                    <a:pt x="156355" y="271584"/>
                    <a:pt x="145365" y="299426"/>
                  </a:cubicBezTo>
                  <a:cubicBezTo>
                    <a:pt x="134375" y="327268"/>
                    <a:pt x="104333" y="339723"/>
                    <a:pt x="83818" y="338991"/>
                  </a:cubicBezTo>
                  <a:cubicBezTo>
                    <a:pt x="63303" y="338259"/>
                    <a:pt x="37294" y="323240"/>
                    <a:pt x="22274" y="295031"/>
                  </a:cubicBezTo>
                  <a:cubicBezTo>
                    <a:pt x="7254" y="266822"/>
                    <a:pt x="5055" y="211504"/>
                    <a:pt x="2490" y="169740"/>
                  </a:cubicBezTo>
                  <a:cubicBezTo>
                    <a:pt x="-75" y="127976"/>
                    <a:pt x="-3005" y="72658"/>
                    <a:pt x="6886" y="44449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FADDAD11-0D35-45AD-85E9-723E8615DF13}"/>
                </a:ext>
              </a:extLst>
            </p:cNvPr>
            <p:cNvSpPr/>
            <p:nvPr/>
          </p:nvSpPr>
          <p:spPr>
            <a:xfrm rot="16884503" flipH="1">
              <a:off x="6670057" y="3390701"/>
              <a:ext cx="197568" cy="623311"/>
            </a:xfrm>
            <a:custGeom>
              <a:avLst/>
              <a:gdLst>
                <a:gd name="connsiteX0" fmla="*/ 63868 w 187016"/>
                <a:gd name="connsiteY0" fmla="*/ 62019 h 502838"/>
                <a:gd name="connsiteX1" fmla="*/ 86420 w 187016"/>
                <a:gd name="connsiteY1" fmla="*/ 512 h 502838"/>
                <a:gd name="connsiteX2" fmla="*/ 168429 w 187016"/>
                <a:gd name="connsiteY2" fmla="*/ 47667 h 502838"/>
                <a:gd name="connsiteX3" fmla="*/ 156128 w 187016"/>
                <a:gd name="connsiteY3" fmla="*/ 271142 h 502838"/>
                <a:gd name="connsiteX4" fmla="*/ 186881 w 187016"/>
                <a:gd name="connsiteY4" fmla="*/ 412607 h 502838"/>
                <a:gd name="connsiteX5" fmla="*/ 141776 w 187016"/>
                <a:gd name="connsiteY5" fmla="*/ 363402 h 502838"/>
                <a:gd name="connsiteX6" fmla="*/ 162278 w 187016"/>
                <a:gd name="connsiteY6" fmla="*/ 490516 h 502838"/>
                <a:gd name="connsiteX7" fmla="*/ 117173 w 187016"/>
                <a:gd name="connsiteY7" fmla="*/ 394155 h 502838"/>
                <a:gd name="connsiteX8" fmla="*/ 113073 w 187016"/>
                <a:gd name="connsiteY8" fmla="*/ 502817 h 502838"/>
                <a:gd name="connsiteX9" fmla="*/ 86420 w 187016"/>
                <a:gd name="connsiteY9" fmla="*/ 404406 h 502838"/>
                <a:gd name="connsiteX10" fmla="*/ 59767 w 187016"/>
                <a:gd name="connsiteY10" fmla="*/ 500767 h 502838"/>
                <a:gd name="connsiteX11" fmla="*/ 53616 w 187016"/>
                <a:gd name="connsiteY11" fmla="*/ 402356 h 502838"/>
                <a:gd name="connsiteX12" fmla="*/ 311 w 187016"/>
                <a:gd name="connsiteY12" fmla="*/ 433109 h 502838"/>
                <a:gd name="connsiteX13" fmla="*/ 33114 w 187016"/>
                <a:gd name="connsiteY13" fmla="*/ 355201 h 502838"/>
                <a:gd name="connsiteX14" fmla="*/ 63868 w 187016"/>
                <a:gd name="connsiteY14" fmla="*/ 303945 h 502838"/>
                <a:gd name="connsiteX15" fmla="*/ 63868 w 187016"/>
                <a:gd name="connsiteY15" fmla="*/ 62019 h 502838"/>
                <a:gd name="connsiteX0" fmla="*/ 63868 w 187016"/>
                <a:gd name="connsiteY0" fmla="*/ 63996 h 504815"/>
                <a:gd name="connsiteX1" fmla="*/ 113073 w 187016"/>
                <a:gd name="connsiteY1" fmla="*/ 439 h 504815"/>
                <a:gd name="connsiteX2" fmla="*/ 168429 w 187016"/>
                <a:gd name="connsiteY2" fmla="*/ 49644 h 504815"/>
                <a:gd name="connsiteX3" fmla="*/ 156128 w 187016"/>
                <a:gd name="connsiteY3" fmla="*/ 273119 h 504815"/>
                <a:gd name="connsiteX4" fmla="*/ 186881 w 187016"/>
                <a:gd name="connsiteY4" fmla="*/ 414584 h 504815"/>
                <a:gd name="connsiteX5" fmla="*/ 141776 w 187016"/>
                <a:gd name="connsiteY5" fmla="*/ 365379 h 504815"/>
                <a:gd name="connsiteX6" fmla="*/ 162278 w 187016"/>
                <a:gd name="connsiteY6" fmla="*/ 492493 h 504815"/>
                <a:gd name="connsiteX7" fmla="*/ 117173 w 187016"/>
                <a:gd name="connsiteY7" fmla="*/ 396132 h 504815"/>
                <a:gd name="connsiteX8" fmla="*/ 113073 w 187016"/>
                <a:gd name="connsiteY8" fmla="*/ 504794 h 504815"/>
                <a:gd name="connsiteX9" fmla="*/ 86420 w 187016"/>
                <a:gd name="connsiteY9" fmla="*/ 406383 h 504815"/>
                <a:gd name="connsiteX10" fmla="*/ 59767 w 187016"/>
                <a:gd name="connsiteY10" fmla="*/ 502744 h 504815"/>
                <a:gd name="connsiteX11" fmla="*/ 53616 w 187016"/>
                <a:gd name="connsiteY11" fmla="*/ 404333 h 504815"/>
                <a:gd name="connsiteX12" fmla="*/ 311 w 187016"/>
                <a:gd name="connsiteY12" fmla="*/ 435086 h 504815"/>
                <a:gd name="connsiteX13" fmla="*/ 33114 w 187016"/>
                <a:gd name="connsiteY13" fmla="*/ 357178 h 504815"/>
                <a:gd name="connsiteX14" fmla="*/ 63868 w 187016"/>
                <a:gd name="connsiteY14" fmla="*/ 305922 h 504815"/>
                <a:gd name="connsiteX15" fmla="*/ 63868 w 187016"/>
                <a:gd name="connsiteY15" fmla="*/ 63996 h 504815"/>
                <a:gd name="connsiteX0" fmla="*/ 57718 w 187016"/>
                <a:gd name="connsiteY0" fmla="*/ 53366 h 504437"/>
                <a:gd name="connsiteX1" fmla="*/ 113073 w 187016"/>
                <a:gd name="connsiteY1" fmla="*/ 61 h 504437"/>
                <a:gd name="connsiteX2" fmla="*/ 168429 w 187016"/>
                <a:gd name="connsiteY2" fmla="*/ 49266 h 504437"/>
                <a:gd name="connsiteX3" fmla="*/ 156128 w 187016"/>
                <a:gd name="connsiteY3" fmla="*/ 272741 h 504437"/>
                <a:gd name="connsiteX4" fmla="*/ 186881 w 187016"/>
                <a:gd name="connsiteY4" fmla="*/ 414206 h 504437"/>
                <a:gd name="connsiteX5" fmla="*/ 141776 w 187016"/>
                <a:gd name="connsiteY5" fmla="*/ 365001 h 504437"/>
                <a:gd name="connsiteX6" fmla="*/ 162278 w 187016"/>
                <a:gd name="connsiteY6" fmla="*/ 492115 h 504437"/>
                <a:gd name="connsiteX7" fmla="*/ 117173 w 187016"/>
                <a:gd name="connsiteY7" fmla="*/ 395754 h 504437"/>
                <a:gd name="connsiteX8" fmla="*/ 113073 w 187016"/>
                <a:gd name="connsiteY8" fmla="*/ 504416 h 504437"/>
                <a:gd name="connsiteX9" fmla="*/ 86420 w 187016"/>
                <a:gd name="connsiteY9" fmla="*/ 406005 h 504437"/>
                <a:gd name="connsiteX10" fmla="*/ 59767 w 187016"/>
                <a:gd name="connsiteY10" fmla="*/ 502366 h 504437"/>
                <a:gd name="connsiteX11" fmla="*/ 53616 w 187016"/>
                <a:gd name="connsiteY11" fmla="*/ 403955 h 504437"/>
                <a:gd name="connsiteX12" fmla="*/ 311 w 187016"/>
                <a:gd name="connsiteY12" fmla="*/ 434708 h 504437"/>
                <a:gd name="connsiteX13" fmla="*/ 33114 w 187016"/>
                <a:gd name="connsiteY13" fmla="*/ 356800 h 504437"/>
                <a:gd name="connsiteX14" fmla="*/ 63868 w 187016"/>
                <a:gd name="connsiteY14" fmla="*/ 305544 h 504437"/>
                <a:gd name="connsiteX15" fmla="*/ 57718 w 187016"/>
                <a:gd name="connsiteY15" fmla="*/ 53366 h 5044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9767 w 189311"/>
                <a:gd name="connsiteY10" fmla="*/ 5028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57718 w 189311"/>
                <a:gd name="connsiteY0" fmla="*/ 53866 h 504917"/>
                <a:gd name="connsiteX1" fmla="*/ 113073 w 189311"/>
                <a:gd name="connsiteY1" fmla="*/ 561 h 504917"/>
                <a:gd name="connsiteX2" fmla="*/ 170479 w 189311"/>
                <a:gd name="connsiteY2" fmla="*/ 43615 h 504917"/>
                <a:gd name="connsiteX3" fmla="*/ 156128 w 189311"/>
                <a:gd name="connsiteY3" fmla="*/ 273241 h 504917"/>
                <a:gd name="connsiteX4" fmla="*/ 186881 w 189311"/>
                <a:gd name="connsiteY4" fmla="*/ 414706 h 504917"/>
                <a:gd name="connsiteX5" fmla="*/ 141776 w 189311"/>
                <a:gd name="connsiteY5" fmla="*/ 365501 h 504917"/>
                <a:gd name="connsiteX6" fmla="*/ 162278 w 189311"/>
                <a:gd name="connsiteY6" fmla="*/ 492615 h 504917"/>
                <a:gd name="connsiteX7" fmla="*/ 117173 w 189311"/>
                <a:gd name="connsiteY7" fmla="*/ 396254 h 504917"/>
                <a:gd name="connsiteX8" fmla="*/ 113073 w 189311"/>
                <a:gd name="connsiteY8" fmla="*/ 504916 h 504917"/>
                <a:gd name="connsiteX9" fmla="*/ 86420 w 189311"/>
                <a:gd name="connsiteY9" fmla="*/ 406505 h 504917"/>
                <a:gd name="connsiteX10" fmla="*/ 70019 w 189311"/>
                <a:gd name="connsiteY10" fmla="*/ 504917 h 504917"/>
                <a:gd name="connsiteX11" fmla="*/ 53616 w 189311"/>
                <a:gd name="connsiteY11" fmla="*/ 404455 h 504917"/>
                <a:gd name="connsiteX12" fmla="*/ 311 w 189311"/>
                <a:gd name="connsiteY12" fmla="*/ 435208 h 504917"/>
                <a:gd name="connsiteX13" fmla="*/ 33114 w 189311"/>
                <a:gd name="connsiteY13" fmla="*/ 357300 h 504917"/>
                <a:gd name="connsiteX14" fmla="*/ 63868 w 189311"/>
                <a:gd name="connsiteY14" fmla="*/ 306044 h 504917"/>
                <a:gd name="connsiteX15" fmla="*/ 57718 w 189311"/>
                <a:gd name="connsiteY15" fmla="*/ 53866 h 504917"/>
                <a:gd name="connsiteX0" fmla="*/ 57718 w 189311"/>
                <a:gd name="connsiteY0" fmla="*/ 53866 h 504958"/>
                <a:gd name="connsiteX1" fmla="*/ 113073 w 189311"/>
                <a:gd name="connsiteY1" fmla="*/ 561 h 504958"/>
                <a:gd name="connsiteX2" fmla="*/ 170479 w 189311"/>
                <a:gd name="connsiteY2" fmla="*/ 43615 h 504958"/>
                <a:gd name="connsiteX3" fmla="*/ 156128 w 189311"/>
                <a:gd name="connsiteY3" fmla="*/ 273241 h 504958"/>
                <a:gd name="connsiteX4" fmla="*/ 186881 w 189311"/>
                <a:gd name="connsiteY4" fmla="*/ 414706 h 504958"/>
                <a:gd name="connsiteX5" fmla="*/ 141776 w 189311"/>
                <a:gd name="connsiteY5" fmla="*/ 365501 h 504958"/>
                <a:gd name="connsiteX6" fmla="*/ 162278 w 189311"/>
                <a:gd name="connsiteY6" fmla="*/ 492615 h 504958"/>
                <a:gd name="connsiteX7" fmla="*/ 117173 w 189311"/>
                <a:gd name="connsiteY7" fmla="*/ 396254 h 504958"/>
                <a:gd name="connsiteX8" fmla="*/ 113073 w 189311"/>
                <a:gd name="connsiteY8" fmla="*/ 504916 h 504958"/>
                <a:gd name="connsiteX9" fmla="*/ 86420 w 189311"/>
                <a:gd name="connsiteY9" fmla="*/ 406505 h 504958"/>
                <a:gd name="connsiteX10" fmla="*/ 70019 w 189311"/>
                <a:gd name="connsiteY10" fmla="*/ 504917 h 504958"/>
                <a:gd name="connsiteX11" fmla="*/ 53616 w 189311"/>
                <a:gd name="connsiteY11" fmla="*/ 404455 h 504958"/>
                <a:gd name="connsiteX12" fmla="*/ 311 w 189311"/>
                <a:gd name="connsiteY12" fmla="*/ 435208 h 504958"/>
                <a:gd name="connsiteX13" fmla="*/ 33114 w 189311"/>
                <a:gd name="connsiteY13" fmla="*/ 357300 h 504958"/>
                <a:gd name="connsiteX14" fmla="*/ 63868 w 189311"/>
                <a:gd name="connsiteY14" fmla="*/ 306044 h 504958"/>
                <a:gd name="connsiteX15" fmla="*/ 57718 w 189311"/>
                <a:gd name="connsiteY15" fmla="*/ 53866 h 504958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5667 w 189311"/>
                <a:gd name="connsiteY10" fmla="*/ 4987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62647 w 194240"/>
                <a:gd name="connsiteY0" fmla="*/ 53866 h 504916"/>
                <a:gd name="connsiteX1" fmla="*/ 118002 w 194240"/>
                <a:gd name="connsiteY1" fmla="*/ 561 h 504916"/>
                <a:gd name="connsiteX2" fmla="*/ 175408 w 194240"/>
                <a:gd name="connsiteY2" fmla="*/ 43615 h 504916"/>
                <a:gd name="connsiteX3" fmla="*/ 161057 w 194240"/>
                <a:gd name="connsiteY3" fmla="*/ 273241 h 504916"/>
                <a:gd name="connsiteX4" fmla="*/ 191810 w 194240"/>
                <a:gd name="connsiteY4" fmla="*/ 414706 h 504916"/>
                <a:gd name="connsiteX5" fmla="*/ 146705 w 194240"/>
                <a:gd name="connsiteY5" fmla="*/ 365501 h 504916"/>
                <a:gd name="connsiteX6" fmla="*/ 167207 w 194240"/>
                <a:gd name="connsiteY6" fmla="*/ 492615 h 504916"/>
                <a:gd name="connsiteX7" fmla="*/ 122102 w 194240"/>
                <a:gd name="connsiteY7" fmla="*/ 396254 h 504916"/>
                <a:gd name="connsiteX8" fmla="*/ 118002 w 194240"/>
                <a:gd name="connsiteY8" fmla="*/ 504916 h 504916"/>
                <a:gd name="connsiteX9" fmla="*/ 91349 w 194240"/>
                <a:gd name="connsiteY9" fmla="*/ 406505 h 504916"/>
                <a:gd name="connsiteX10" fmla="*/ 60596 w 194240"/>
                <a:gd name="connsiteY10" fmla="*/ 498766 h 504916"/>
                <a:gd name="connsiteX11" fmla="*/ 58545 w 194240"/>
                <a:gd name="connsiteY11" fmla="*/ 404455 h 504916"/>
                <a:gd name="connsiteX12" fmla="*/ 5240 w 194240"/>
                <a:gd name="connsiteY12" fmla="*/ 435208 h 504916"/>
                <a:gd name="connsiteX13" fmla="*/ 38043 w 194240"/>
                <a:gd name="connsiteY13" fmla="*/ 357300 h 504916"/>
                <a:gd name="connsiteX14" fmla="*/ 68797 w 194240"/>
                <a:gd name="connsiteY14" fmla="*/ 306044 h 504916"/>
                <a:gd name="connsiteX15" fmla="*/ 62647 w 194240"/>
                <a:gd name="connsiteY15" fmla="*/ 53866 h 504916"/>
                <a:gd name="connsiteX0" fmla="*/ 55316 w 186909"/>
                <a:gd name="connsiteY0" fmla="*/ 53866 h 504916"/>
                <a:gd name="connsiteX1" fmla="*/ 110671 w 186909"/>
                <a:gd name="connsiteY1" fmla="*/ 561 h 504916"/>
                <a:gd name="connsiteX2" fmla="*/ 168077 w 186909"/>
                <a:gd name="connsiteY2" fmla="*/ 43615 h 504916"/>
                <a:gd name="connsiteX3" fmla="*/ 153726 w 186909"/>
                <a:gd name="connsiteY3" fmla="*/ 273241 h 504916"/>
                <a:gd name="connsiteX4" fmla="*/ 184479 w 186909"/>
                <a:gd name="connsiteY4" fmla="*/ 414706 h 504916"/>
                <a:gd name="connsiteX5" fmla="*/ 139374 w 186909"/>
                <a:gd name="connsiteY5" fmla="*/ 365501 h 504916"/>
                <a:gd name="connsiteX6" fmla="*/ 159876 w 186909"/>
                <a:gd name="connsiteY6" fmla="*/ 492615 h 504916"/>
                <a:gd name="connsiteX7" fmla="*/ 114771 w 186909"/>
                <a:gd name="connsiteY7" fmla="*/ 396254 h 504916"/>
                <a:gd name="connsiteX8" fmla="*/ 110671 w 186909"/>
                <a:gd name="connsiteY8" fmla="*/ 504916 h 504916"/>
                <a:gd name="connsiteX9" fmla="*/ 84018 w 186909"/>
                <a:gd name="connsiteY9" fmla="*/ 406505 h 504916"/>
                <a:gd name="connsiteX10" fmla="*/ 53265 w 186909"/>
                <a:gd name="connsiteY10" fmla="*/ 498766 h 504916"/>
                <a:gd name="connsiteX11" fmla="*/ 51214 w 186909"/>
                <a:gd name="connsiteY11" fmla="*/ 404455 h 504916"/>
                <a:gd name="connsiteX12" fmla="*/ 6110 w 186909"/>
                <a:gd name="connsiteY12" fmla="*/ 420856 h 504916"/>
                <a:gd name="connsiteX13" fmla="*/ 30712 w 186909"/>
                <a:gd name="connsiteY13" fmla="*/ 357300 h 504916"/>
                <a:gd name="connsiteX14" fmla="*/ 61466 w 186909"/>
                <a:gd name="connsiteY14" fmla="*/ 306044 h 504916"/>
                <a:gd name="connsiteX15" fmla="*/ 55316 w 186909"/>
                <a:gd name="connsiteY15" fmla="*/ 53866 h 504916"/>
                <a:gd name="connsiteX0" fmla="*/ 49504 w 181097"/>
                <a:gd name="connsiteY0" fmla="*/ 53866 h 504916"/>
                <a:gd name="connsiteX1" fmla="*/ 104859 w 181097"/>
                <a:gd name="connsiteY1" fmla="*/ 561 h 504916"/>
                <a:gd name="connsiteX2" fmla="*/ 162265 w 181097"/>
                <a:gd name="connsiteY2" fmla="*/ 43615 h 504916"/>
                <a:gd name="connsiteX3" fmla="*/ 147914 w 181097"/>
                <a:gd name="connsiteY3" fmla="*/ 273241 h 504916"/>
                <a:gd name="connsiteX4" fmla="*/ 178667 w 181097"/>
                <a:gd name="connsiteY4" fmla="*/ 414706 h 504916"/>
                <a:gd name="connsiteX5" fmla="*/ 133562 w 181097"/>
                <a:gd name="connsiteY5" fmla="*/ 365501 h 504916"/>
                <a:gd name="connsiteX6" fmla="*/ 154064 w 181097"/>
                <a:gd name="connsiteY6" fmla="*/ 492615 h 504916"/>
                <a:gd name="connsiteX7" fmla="*/ 108959 w 181097"/>
                <a:gd name="connsiteY7" fmla="*/ 396254 h 504916"/>
                <a:gd name="connsiteX8" fmla="*/ 104859 w 181097"/>
                <a:gd name="connsiteY8" fmla="*/ 504916 h 504916"/>
                <a:gd name="connsiteX9" fmla="*/ 78206 w 181097"/>
                <a:gd name="connsiteY9" fmla="*/ 406505 h 504916"/>
                <a:gd name="connsiteX10" fmla="*/ 47453 w 181097"/>
                <a:gd name="connsiteY10" fmla="*/ 498766 h 504916"/>
                <a:gd name="connsiteX11" fmla="*/ 41301 w 181097"/>
                <a:gd name="connsiteY11" fmla="*/ 400354 h 504916"/>
                <a:gd name="connsiteX12" fmla="*/ 298 w 181097"/>
                <a:gd name="connsiteY12" fmla="*/ 420856 h 504916"/>
                <a:gd name="connsiteX13" fmla="*/ 24900 w 181097"/>
                <a:gd name="connsiteY13" fmla="*/ 357300 h 504916"/>
                <a:gd name="connsiteX14" fmla="*/ 55654 w 181097"/>
                <a:gd name="connsiteY14" fmla="*/ 306044 h 504916"/>
                <a:gd name="connsiteX15" fmla="*/ 49504 w 181097"/>
                <a:gd name="connsiteY15" fmla="*/ 53866 h 504916"/>
                <a:gd name="connsiteX0" fmla="*/ 52664 w 184257"/>
                <a:gd name="connsiteY0" fmla="*/ 53866 h 504916"/>
                <a:gd name="connsiteX1" fmla="*/ 108019 w 184257"/>
                <a:gd name="connsiteY1" fmla="*/ 561 h 504916"/>
                <a:gd name="connsiteX2" fmla="*/ 165425 w 184257"/>
                <a:gd name="connsiteY2" fmla="*/ 43615 h 504916"/>
                <a:gd name="connsiteX3" fmla="*/ 151074 w 184257"/>
                <a:gd name="connsiteY3" fmla="*/ 273241 h 504916"/>
                <a:gd name="connsiteX4" fmla="*/ 181827 w 184257"/>
                <a:gd name="connsiteY4" fmla="*/ 414706 h 504916"/>
                <a:gd name="connsiteX5" fmla="*/ 136722 w 184257"/>
                <a:gd name="connsiteY5" fmla="*/ 365501 h 504916"/>
                <a:gd name="connsiteX6" fmla="*/ 157224 w 184257"/>
                <a:gd name="connsiteY6" fmla="*/ 492615 h 504916"/>
                <a:gd name="connsiteX7" fmla="*/ 112119 w 184257"/>
                <a:gd name="connsiteY7" fmla="*/ 396254 h 504916"/>
                <a:gd name="connsiteX8" fmla="*/ 108019 w 184257"/>
                <a:gd name="connsiteY8" fmla="*/ 504916 h 504916"/>
                <a:gd name="connsiteX9" fmla="*/ 81366 w 184257"/>
                <a:gd name="connsiteY9" fmla="*/ 406505 h 504916"/>
                <a:gd name="connsiteX10" fmla="*/ 50613 w 184257"/>
                <a:gd name="connsiteY10" fmla="*/ 498766 h 504916"/>
                <a:gd name="connsiteX11" fmla="*/ 44461 w 184257"/>
                <a:gd name="connsiteY11" fmla="*/ 400354 h 504916"/>
                <a:gd name="connsiteX12" fmla="*/ 3458 w 184257"/>
                <a:gd name="connsiteY12" fmla="*/ 420856 h 504916"/>
                <a:gd name="connsiteX13" fmla="*/ 28060 w 184257"/>
                <a:gd name="connsiteY13" fmla="*/ 357300 h 504916"/>
                <a:gd name="connsiteX14" fmla="*/ 58814 w 184257"/>
                <a:gd name="connsiteY14" fmla="*/ 306044 h 504916"/>
                <a:gd name="connsiteX15" fmla="*/ 52664 w 184257"/>
                <a:gd name="connsiteY15" fmla="*/ 53866 h 504916"/>
                <a:gd name="connsiteX0" fmla="*/ 52664 w 181873"/>
                <a:gd name="connsiteY0" fmla="*/ 53866 h 504916"/>
                <a:gd name="connsiteX1" fmla="*/ 108019 w 181873"/>
                <a:gd name="connsiteY1" fmla="*/ 561 h 504916"/>
                <a:gd name="connsiteX2" fmla="*/ 165425 w 181873"/>
                <a:gd name="connsiteY2" fmla="*/ 43615 h 504916"/>
                <a:gd name="connsiteX3" fmla="*/ 151074 w 181873"/>
                <a:gd name="connsiteY3" fmla="*/ 273241 h 504916"/>
                <a:gd name="connsiteX4" fmla="*/ 181827 w 181873"/>
                <a:gd name="connsiteY4" fmla="*/ 414706 h 504916"/>
                <a:gd name="connsiteX5" fmla="*/ 142873 w 181873"/>
                <a:gd name="connsiteY5" fmla="*/ 377802 h 504916"/>
                <a:gd name="connsiteX6" fmla="*/ 157224 w 181873"/>
                <a:gd name="connsiteY6" fmla="*/ 492615 h 504916"/>
                <a:gd name="connsiteX7" fmla="*/ 112119 w 181873"/>
                <a:gd name="connsiteY7" fmla="*/ 396254 h 504916"/>
                <a:gd name="connsiteX8" fmla="*/ 108019 w 181873"/>
                <a:gd name="connsiteY8" fmla="*/ 504916 h 504916"/>
                <a:gd name="connsiteX9" fmla="*/ 81366 w 181873"/>
                <a:gd name="connsiteY9" fmla="*/ 406505 h 504916"/>
                <a:gd name="connsiteX10" fmla="*/ 50613 w 181873"/>
                <a:gd name="connsiteY10" fmla="*/ 498766 h 504916"/>
                <a:gd name="connsiteX11" fmla="*/ 44461 w 181873"/>
                <a:gd name="connsiteY11" fmla="*/ 400354 h 504916"/>
                <a:gd name="connsiteX12" fmla="*/ 3458 w 181873"/>
                <a:gd name="connsiteY12" fmla="*/ 420856 h 504916"/>
                <a:gd name="connsiteX13" fmla="*/ 28060 w 181873"/>
                <a:gd name="connsiteY13" fmla="*/ 357300 h 504916"/>
                <a:gd name="connsiteX14" fmla="*/ 58814 w 181873"/>
                <a:gd name="connsiteY14" fmla="*/ 306044 h 504916"/>
                <a:gd name="connsiteX15" fmla="*/ 52664 w 181873"/>
                <a:gd name="connsiteY15" fmla="*/ 53866 h 504916"/>
                <a:gd name="connsiteX0" fmla="*/ 52664 w 181839"/>
                <a:gd name="connsiteY0" fmla="*/ 53866 h 504916"/>
                <a:gd name="connsiteX1" fmla="*/ 108019 w 181839"/>
                <a:gd name="connsiteY1" fmla="*/ 561 h 504916"/>
                <a:gd name="connsiteX2" fmla="*/ 165425 w 181839"/>
                <a:gd name="connsiteY2" fmla="*/ 43615 h 504916"/>
                <a:gd name="connsiteX3" fmla="*/ 151074 w 181839"/>
                <a:gd name="connsiteY3" fmla="*/ 273241 h 504916"/>
                <a:gd name="connsiteX4" fmla="*/ 181827 w 181839"/>
                <a:gd name="connsiteY4" fmla="*/ 414706 h 504916"/>
                <a:gd name="connsiteX5" fmla="*/ 146973 w 181839"/>
                <a:gd name="connsiteY5" fmla="*/ 386003 h 504916"/>
                <a:gd name="connsiteX6" fmla="*/ 157224 w 181839"/>
                <a:gd name="connsiteY6" fmla="*/ 492615 h 504916"/>
                <a:gd name="connsiteX7" fmla="*/ 112119 w 181839"/>
                <a:gd name="connsiteY7" fmla="*/ 396254 h 504916"/>
                <a:gd name="connsiteX8" fmla="*/ 108019 w 181839"/>
                <a:gd name="connsiteY8" fmla="*/ 504916 h 504916"/>
                <a:gd name="connsiteX9" fmla="*/ 81366 w 181839"/>
                <a:gd name="connsiteY9" fmla="*/ 406505 h 504916"/>
                <a:gd name="connsiteX10" fmla="*/ 50613 w 181839"/>
                <a:gd name="connsiteY10" fmla="*/ 498766 h 504916"/>
                <a:gd name="connsiteX11" fmla="*/ 44461 w 181839"/>
                <a:gd name="connsiteY11" fmla="*/ 400354 h 504916"/>
                <a:gd name="connsiteX12" fmla="*/ 3458 w 181839"/>
                <a:gd name="connsiteY12" fmla="*/ 420856 h 504916"/>
                <a:gd name="connsiteX13" fmla="*/ 28060 w 181839"/>
                <a:gd name="connsiteY13" fmla="*/ 357300 h 504916"/>
                <a:gd name="connsiteX14" fmla="*/ 58814 w 181839"/>
                <a:gd name="connsiteY14" fmla="*/ 306044 h 504916"/>
                <a:gd name="connsiteX15" fmla="*/ 52664 w 181839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270875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9467 h 510517"/>
                <a:gd name="connsiteX1" fmla="*/ 100203 w 183758"/>
                <a:gd name="connsiteY1" fmla="*/ 301 h 510517"/>
                <a:gd name="connsiteX2" fmla="*/ 165425 w 183758"/>
                <a:gd name="connsiteY2" fmla="*/ 49216 h 510517"/>
                <a:gd name="connsiteX3" fmla="*/ 151074 w 183758"/>
                <a:gd name="connsiteY3" fmla="*/ 278842 h 510517"/>
                <a:gd name="connsiteX4" fmla="*/ 181827 w 183758"/>
                <a:gd name="connsiteY4" fmla="*/ 420307 h 510517"/>
                <a:gd name="connsiteX5" fmla="*/ 146973 w 183758"/>
                <a:gd name="connsiteY5" fmla="*/ 391604 h 510517"/>
                <a:gd name="connsiteX6" fmla="*/ 157224 w 183758"/>
                <a:gd name="connsiteY6" fmla="*/ 498216 h 510517"/>
                <a:gd name="connsiteX7" fmla="*/ 112119 w 183758"/>
                <a:gd name="connsiteY7" fmla="*/ 401855 h 510517"/>
                <a:gd name="connsiteX8" fmla="*/ 108019 w 183758"/>
                <a:gd name="connsiteY8" fmla="*/ 510517 h 510517"/>
                <a:gd name="connsiteX9" fmla="*/ 81366 w 183758"/>
                <a:gd name="connsiteY9" fmla="*/ 412106 h 510517"/>
                <a:gd name="connsiteX10" fmla="*/ 50613 w 183758"/>
                <a:gd name="connsiteY10" fmla="*/ 504367 h 510517"/>
                <a:gd name="connsiteX11" fmla="*/ 44461 w 183758"/>
                <a:gd name="connsiteY11" fmla="*/ 405955 h 510517"/>
                <a:gd name="connsiteX12" fmla="*/ 3458 w 183758"/>
                <a:gd name="connsiteY12" fmla="*/ 426457 h 510517"/>
                <a:gd name="connsiteX13" fmla="*/ 28060 w 183758"/>
                <a:gd name="connsiteY13" fmla="*/ 362901 h 510517"/>
                <a:gd name="connsiteX14" fmla="*/ 56860 w 183758"/>
                <a:gd name="connsiteY14" fmla="*/ 233491 h 510517"/>
                <a:gd name="connsiteX15" fmla="*/ 52664 w 183758"/>
                <a:gd name="connsiteY15" fmla="*/ 59467 h 510517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85"/>
                <a:gd name="connsiteX1" fmla="*/ 100203 w 183622"/>
                <a:gd name="connsiteY1" fmla="*/ 555 h 510785"/>
                <a:gd name="connsiteX2" fmla="*/ 165425 w 183622"/>
                <a:gd name="connsiteY2" fmla="*/ 49470 h 510785"/>
                <a:gd name="connsiteX3" fmla="*/ 151074 w 183622"/>
                <a:gd name="connsiteY3" fmla="*/ 310357 h 510785"/>
                <a:gd name="connsiteX4" fmla="*/ 181827 w 183622"/>
                <a:gd name="connsiteY4" fmla="*/ 420561 h 510785"/>
                <a:gd name="connsiteX5" fmla="*/ 146973 w 183622"/>
                <a:gd name="connsiteY5" fmla="*/ 391858 h 510785"/>
                <a:gd name="connsiteX6" fmla="*/ 157224 w 183622"/>
                <a:gd name="connsiteY6" fmla="*/ 498470 h 510785"/>
                <a:gd name="connsiteX7" fmla="*/ 112119 w 183622"/>
                <a:gd name="connsiteY7" fmla="*/ 402109 h 510785"/>
                <a:gd name="connsiteX8" fmla="*/ 108019 w 183622"/>
                <a:gd name="connsiteY8" fmla="*/ 510771 h 510785"/>
                <a:gd name="connsiteX9" fmla="*/ 77459 w 183622"/>
                <a:gd name="connsiteY9" fmla="*/ 410406 h 510785"/>
                <a:gd name="connsiteX10" fmla="*/ 50613 w 183622"/>
                <a:gd name="connsiteY10" fmla="*/ 504621 h 510785"/>
                <a:gd name="connsiteX11" fmla="*/ 44461 w 183622"/>
                <a:gd name="connsiteY11" fmla="*/ 406209 h 510785"/>
                <a:gd name="connsiteX12" fmla="*/ 3458 w 183622"/>
                <a:gd name="connsiteY12" fmla="*/ 426711 h 510785"/>
                <a:gd name="connsiteX13" fmla="*/ 28060 w 183622"/>
                <a:gd name="connsiteY13" fmla="*/ 363155 h 510785"/>
                <a:gd name="connsiteX14" fmla="*/ 56860 w 183622"/>
                <a:gd name="connsiteY14" fmla="*/ 233745 h 510785"/>
                <a:gd name="connsiteX15" fmla="*/ 52664 w 183622"/>
                <a:gd name="connsiteY15" fmla="*/ 59721 h 510785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94408 h 545501"/>
                <a:gd name="connsiteX1" fmla="*/ 102157 w 183622"/>
                <a:gd name="connsiteY1" fmla="*/ 73 h 545501"/>
                <a:gd name="connsiteX2" fmla="*/ 165425 w 183622"/>
                <a:gd name="connsiteY2" fmla="*/ 84157 h 545501"/>
                <a:gd name="connsiteX3" fmla="*/ 151074 w 183622"/>
                <a:gd name="connsiteY3" fmla="*/ 345044 h 545501"/>
                <a:gd name="connsiteX4" fmla="*/ 181827 w 183622"/>
                <a:gd name="connsiteY4" fmla="*/ 455248 h 545501"/>
                <a:gd name="connsiteX5" fmla="*/ 146973 w 183622"/>
                <a:gd name="connsiteY5" fmla="*/ 426545 h 545501"/>
                <a:gd name="connsiteX6" fmla="*/ 157224 w 183622"/>
                <a:gd name="connsiteY6" fmla="*/ 533157 h 545501"/>
                <a:gd name="connsiteX7" fmla="*/ 112119 w 183622"/>
                <a:gd name="connsiteY7" fmla="*/ 436796 h 545501"/>
                <a:gd name="connsiteX8" fmla="*/ 108019 w 183622"/>
                <a:gd name="connsiteY8" fmla="*/ 545458 h 545501"/>
                <a:gd name="connsiteX9" fmla="*/ 77459 w 183622"/>
                <a:gd name="connsiteY9" fmla="*/ 445093 h 545501"/>
                <a:gd name="connsiteX10" fmla="*/ 50613 w 183622"/>
                <a:gd name="connsiteY10" fmla="*/ 539308 h 545501"/>
                <a:gd name="connsiteX11" fmla="*/ 44461 w 183622"/>
                <a:gd name="connsiteY11" fmla="*/ 440896 h 545501"/>
                <a:gd name="connsiteX12" fmla="*/ 3458 w 183622"/>
                <a:gd name="connsiteY12" fmla="*/ 461398 h 545501"/>
                <a:gd name="connsiteX13" fmla="*/ 28060 w 183622"/>
                <a:gd name="connsiteY13" fmla="*/ 397842 h 545501"/>
                <a:gd name="connsiteX14" fmla="*/ 56860 w 183622"/>
                <a:gd name="connsiteY14" fmla="*/ 268432 h 545501"/>
                <a:gd name="connsiteX15" fmla="*/ 52664 w 183622"/>
                <a:gd name="connsiteY15" fmla="*/ 94408 h 545501"/>
                <a:gd name="connsiteX0" fmla="*/ 52664 w 183622"/>
                <a:gd name="connsiteY0" fmla="*/ 99119 h 550212"/>
                <a:gd name="connsiteX1" fmla="*/ 102157 w 183622"/>
                <a:gd name="connsiteY1" fmla="*/ 4784 h 550212"/>
                <a:gd name="connsiteX2" fmla="*/ 165425 w 183622"/>
                <a:gd name="connsiteY2" fmla="*/ 49791 h 550212"/>
                <a:gd name="connsiteX3" fmla="*/ 151074 w 183622"/>
                <a:gd name="connsiteY3" fmla="*/ 349755 h 550212"/>
                <a:gd name="connsiteX4" fmla="*/ 181827 w 183622"/>
                <a:gd name="connsiteY4" fmla="*/ 459959 h 550212"/>
                <a:gd name="connsiteX5" fmla="*/ 146973 w 183622"/>
                <a:gd name="connsiteY5" fmla="*/ 431256 h 550212"/>
                <a:gd name="connsiteX6" fmla="*/ 157224 w 183622"/>
                <a:gd name="connsiteY6" fmla="*/ 537868 h 550212"/>
                <a:gd name="connsiteX7" fmla="*/ 112119 w 183622"/>
                <a:gd name="connsiteY7" fmla="*/ 441507 h 550212"/>
                <a:gd name="connsiteX8" fmla="*/ 108019 w 183622"/>
                <a:gd name="connsiteY8" fmla="*/ 550169 h 550212"/>
                <a:gd name="connsiteX9" fmla="*/ 77459 w 183622"/>
                <a:gd name="connsiteY9" fmla="*/ 449804 h 550212"/>
                <a:gd name="connsiteX10" fmla="*/ 50613 w 183622"/>
                <a:gd name="connsiteY10" fmla="*/ 544019 h 550212"/>
                <a:gd name="connsiteX11" fmla="*/ 44461 w 183622"/>
                <a:gd name="connsiteY11" fmla="*/ 445607 h 550212"/>
                <a:gd name="connsiteX12" fmla="*/ 3458 w 183622"/>
                <a:gd name="connsiteY12" fmla="*/ 466109 h 550212"/>
                <a:gd name="connsiteX13" fmla="*/ 28060 w 183622"/>
                <a:gd name="connsiteY13" fmla="*/ 402553 h 550212"/>
                <a:gd name="connsiteX14" fmla="*/ 56860 w 183622"/>
                <a:gd name="connsiteY14" fmla="*/ 273143 h 550212"/>
                <a:gd name="connsiteX15" fmla="*/ 52664 w 183622"/>
                <a:gd name="connsiteY15" fmla="*/ 99119 h 550212"/>
                <a:gd name="connsiteX0" fmla="*/ 52664 w 183622"/>
                <a:gd name="connsiteY0" fmla="*/ 52963 h 547041"/>
                <a:gd name="connsiteX1" fmla="*/ 102157 w 183622"/>
                <a:gd name="connsiteY1" fmla="*/ 1613 h 547041"/>
                <a:gd name="connsiteX2" fmla="*/ 165425 w 183622"/>
                <a:gd name="connsiteY2" fmla="*/ 46620 h 547041"/>
                <a:gd name="connsiteX3" fmla="*/ 151074 w 183622"/>
                <a:gd name="connsiteY3" fmla="*/ 346584 h 547041"/>
                <a:gd name="connsiteX4" fmla="*/ 181827 w 183622"/>
                <a:gd name="connsiteY4" fmla="*/ 456788 h 547041"/>
                <a:gd name="connsiteX5" fmla="*/ 146973 w 183622"/>
                <a:gd name="connsiteY5" fmla="*/ 428085 h 547041"/>
                <a:gd name="connsiteX6" fmla="*/ 157224 w 183622"/>
                <a:gd name="connsiteY6" fmla="*/ 534697 h 547041"/>
                <a:gd name="connsiteX7" fmla="*/ 112119 w 183622"/>
                <a:gd name="connsiteY7" fmla="*/ 438336 h 547041"/>
                <a:gd name="connsiteX8" fmla="*/ 108019 w 183622"/>
                <a:gd name="connsiteY8" fmla="*/ 546998 h 547041"/>
                <a:gd name="connsiteX9" fmla="*/ 77459 w 183622"/>
                <a:gd name="connsiteY9" fmla="*/ 446633 h 547041"/>
                <a:gd name="connsiteX10" fmla="*/ 50613 w 183622"/>
                <a:gd name="connsiteY10" fmla="*/ 540848 h 547041"/>
                <a:gd name="connsiteX11" fmla="*/ 44461 w 183622"/>
                <a:gd name="connsiteY11" fmla="*/ 442436 h 547041"/>
                <a:gd name="connsiteX12" fmla="*/ 3458 w 183622"/>
                <a:gd name="connsiteY12" fmla="*/ 462938 h 547041"/>
                <a:gd name="connsiteX13" fmla="*/ 28060 w 183622"/>
                <a:gd name="connsiteY13" fmla="*/ 399382 h 547041"/>
                <a:gd name="connsiteX14" fmla="*/ 56860 w 183622"/>
                <a:gd name="connsiteY14" fmla="*/ 269972 h 547041"/>
                <a:gd name="connsiteX15" fmla="*/ 52664 w 183622"/>
                <a:gd name="connsiteY15" fmla="*/ 52963 h 547041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3622" h="555612">
                  <a:moveTo>
                    <a:pt x="52664" y="61534"/>
                  </a:moveTo>
                  <a:cubicBezTo>
                    <a:pt x="59888" y="15179"/>
                    <a:pt x="81410" y="1472"/>
                    <a:pt x="100203" y="415"/>
                  </a:cubicBezTo>
                  <a:cubicBezTo>
                    <a:pt x="118996" y="-642"/>
                    <a:pt x="156947" y="-3932"/>
                    <a:pt x="165425" y="55191"/>
                  </a:cubicBezTo>
                  <a:cubicBezTo>
                    <a:pt x="173903" y="114314"/>
                    <a:pt x="148340" y="286794"/>
                    <a:pt x="151074" y="355155"/>
                  </a:cubicBezTo>
                  <a:cubicBezTo>
                    <a:pt x="153808" y="423516"/>
                    <a:pt x="192279" y="447868"/>
                    <a:pt x="181827" y="465359"/>
                  </a:cubicBezTo>
                  <a:cubicBezTo>
                    <a:pt x="171375" y="482850"/>
                    <a:pt x="151074" y="423671"/>
                    <a:pt x="146973" y="436656"/>
                  </a:cubicBezTo>
                  <a:cubicBezTo>
                    <a:pt x="142873" y="449641"/>
                    <a:pt x="171138" y="533553"/>
                    <a:pt x="157224" y="543268"/>
                  </a:cubicBezTo>
                  <a:cubicBezTo>
                    <a:pt x="143310" y="552983"/>
                    <a:pt x="120320" y="444857"/>
                    <a:pt x="112119" y="446907"/>
                  </a:cubicBezTo>
                  <a:cubicBezTo>
                    <a:pt x="103918" y="448957"/>
                    <a:pt x="123565" y="558094"/>
                    <a:pt x="108019" y="555569"/>
                  </a:cubicBezTo>
                  <a:cubicBezTo>
                    <a:pt x="92473" y="553044"/>
                    <a:pt x="87027" y="456229"/>
                    <a:pt x="77459" y="455204"/>
                  </a:cubicBezTo>
                  <a:cubicBezTo>
                    <a:pt x="67891" y="454179"/>
                    <a:pt x="67836" y="548164"/>
                    <a:pt x="50613" y="549419"/>
                  </a:cubicBezTo>
                  <a:cubicBezTo>
                    <a:pt x="33390" y="550674"/>
                    <a:pt x="52320" y="463992"/>
                    <a:pt x="44461" y="451007"/>
                  </a:cubicBezTo>
                  <a:cubicBezTo>
                    <a:pt x="36602" y="438022"/>
                    <a:pt x="16442" y="478685"/>
                    <a:pt x="3458" y="471509"/>
                  </a:cubicBezTo>
                  <a:cubicBezTo>
                    <a:pt x="-9526" y="464333"/>
                    <a:pt x="17467" y="429480"/>
                    <a:pt x="28060" y="407953"/>
                  </a:cubicBezTo>
                  <a:cubicBezTo>
                    <a:pt x="60144" y="359073"/>
                    <a:pt x="59236" y="343593"/>
                    <a:pt x="56860" y="278543"/>
                  </a:cubicBezTo>
                  <a:cubicBezTo>
                    <a:pt x="54484" y="213493"/>
                    <a:pt x="45440" y="107889"/>
                    <a:pt x="52664" y="61534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CD680AE8-B8A1-466E-84CE-9ACDF1FEA230}"/>
                </a:ext>
              </a:extLst>
            </p:cNvPr>
            <p:cNvSpPr/>
            <p:nvPr/>
          </p:nvSpPr>
          <p:spPr>
            <a:xfrm rot="20791884">
              <a:off x="6298385" y="3186196"/>
              <a:ext cx="226497" cy="384246"/>
            </a:xfrm>
            <a:custGeom>
              <a:avLst/>
              <a:gdLst>
                <a:gd name="connsiteX0" fmla="*/ 26048 w 207295"/>
                <a:gd name="connsiteY0" fmla="*/ 89400 h 310281"/>
                <a:gd name="connsiteX1" fmla="*/ 88597 w 207295"/>
                <a:gd name="connsiteY1" fmla="*/ 44 h 310281"/>
                <a:gd name="connsiteX2" fmla="*/ 171995 w 207295"/>
                <a:gd name="connsiteY2" fmla="*/ 80464 h 310281"/>
                <a:gd name="connsiteX3" fmla="*/ 204758 w 207295"/>
                <a:gd name="connsiteY3" fmla="*/ 274067 h 310281"/>
                <a:gd name="connsiteX4" fmla="*/ 109446 w 207295"/>
                <a:gd name="connsiteY4" fmla="*/ 294916 h 310281"/>
                <a:gd name="connsiteX5" fmla="*/ 5199 w 207295"/>
                <a:gd name="connsiteY5" fmla="*/ 294916 h 310281"/>
                <a:gd name="connsiteX6" fmla="*/ 26048 w 207295"/>
                <a:gd name="connsiteY6" fmla="*/ 89400 h 310281"/>
                <a:gd name="connsiteX0" fmla="*/ 25027 w 206625"/>
                <a:gd name="connsiteY0" fmla="*/ 89400 h 324978"/>
                <a:gd name="connsiteX1" fmla="*/ 87576 w 206625"/>
                <a:gd name="connsiteY1" fmla="*/ 44 h 324978"/>
                <a:gd name="connsiteX2" fmla="*/ 170974 w 206625"/>
                <a:gd name="connsiteY2" fmla="*/ 80464 h 324978"/>
                <a:gd name="connsiteX3" fmla="*/ 203737 w 206625"/>
                <a:gd name="connsiteY3" fmla="*/ 274067 h 324978"/>
                <a:gd name="connsiteX4" fmla="*/ 102468 w 206625"/>
                <a:gd name="connsiteY4" fmla="*/ 321723 h 324978"/>
                <a:gd name="connsiteX5" fmla="*/ 4178 w 206625"/>
                <a:gd name="connsiteY5" fmla="*/ 294916 h 324978"/>
                <a:gd name="connsiteX6" fmla="*/ 25027 w 206625"/>
                <a:gd name="connsiteY6" fmla="*/ 89400 h 324978"/>
                <a:gd name="connsiteX0" fmla="*/ 25027 w 215052"/>
                <a:gd name="connsiteY0" fmla="*/ 89406 h 325089"/>
                <a:gd name="connsiteX1" fmla="*/ 87576 w 215052"/>
                <a:gd name="connsiteY1" fmla="*/ 50 h 325089"/>
                <a:gd name="connsiteX2" fmla="*/ 170974 w 215052"/>
                <a:gd name="connsiteY2" fmla="*/ 80470 h 325089"/>
                <a:gd name="connsiteX3" fmla="*/ 212673 w 215052"/>
                <a:gd name="connsiteY3" fmla="*/ 300880 h 325089"/>
                <a:gd name="connsiteX4" fmla="*/ 102468 w 215052"/>
                <a:gd name="connsiteY4" fmla="*/ 321729 h 325089"/>
                <a:gd name="connsiteX5" fmla="*/ 4178 w 215052"/>
                <a:gd name="connsiteY5" fmla="*/ 294922 h 325089"/>
                <a:gd name="connsiteX6" fmla="*/ 25027 w 215052"/>
                <a:gd name="connsiteY6" fmla="*/ 89406 h 325089"/>
                <a:gd name="connsiteX0" fmla="*/ 33149 w 223174"/>
                <a:gd name="connsiteY0" fmla="*/ 89406 h 331862"/>
                <a:gd name="connsiteX1" fmla="*/ 95698 w 223174"/>
                <a:gd name="connsiteY1" fmla="*/ 50 h 331862"/>
                <a:gd name="connsiteX2" fmla="*/ 179096 w 223174"/>
                <a:gd name="connsiteY2" fmla="*/ 80470 h 331862"/>
                <a:gd name="connsiteX3" fmla="*/ 220795 w 223174"/>
                <a:gd name="connsiteY3" fmla="*/ 300880 h 331862"/>
                <a:gd name="connsiteX4" fmla="*/ 110590 w 223174"/>
                <a:gd name="connsiteY4" fmla="*/ 321729 h 331862"/>
                <a:gd name="connsiteX5" fmla="*/ 3365 w 223174"/>
                <a:gd name="connsiteY5" fmla="*/ 309814 h 331862"/>
                <a:gd name="connsiteX6" fmla="*/ 33149 w 223174"/>
                <a:gd name="connsiteY6" fmla="*/ 89406 h 331862"/>
                <a:gd name="connsiteX0" fmla="*/ 23550 w 225489"/>
                <a:gd name="connsiteY0" fmla="*/ 104561 h 331102"/>
                <a:gd name="connsiteX1" fmla="*/ 98013 w 225489"/>
                <a:gd name="connsiteY1" fmla="*/ 312 h 331102"/>
                <a:gd name="connsiteX2" fmla="*/ 181411 w 225489"/>
                <a:gd name="connsiteY2" fmla="*/ 80732 h 331102"/>
                <a:gd name="connsiteX3" fmla="*/ 223110 w 225489"/>
                <a:gd name="connsiteY3" fmla="*/ 301142 h 331102"/>
                <a:gd name="connsiteX4" fmla="*/ 112905 w 225489"/>
                <a:gd name="connsiteY4" fmla="*/ 321991 h 331102"/>
                <a:gd name="connsiteX5" fmla="*/ 5680 w 225489"/>
                <a:gd name="connsiteY5" fmla="*/ 310076 h 331102"/>
                <a:gd name="connsiteX6" fmla="*/ 23550 w 225489"/>
                <a:gd name="connsiteY6" fmla="*/ 104561 h 331102"/>
                <a:gd name="connsiteX0" fmla="*/ 23550 w 227742"/>
                <a:gd name="connsiteY0" fmla="*/ 104561 h 331102"/>
                <a:gd name="connsiteX1" fmla="*/ 98013 w 227742"/>
                <a:gd name="connsiteY1" fmla="*/ 312 h 331102"/>
                <a:gd name="connsiteX2" fmla="*/ 196304 w 227742"/>
                <a:gd name="connsiteY2" fmla="*/ 80732 h 331102"/>
                <a:gd name="connsiteX3" fmla="*/ 223110 w 227742"/>
                <a:gd name="connsiteY3" fmla="*/ 301142 h 331102"/>
                <a:gd name="connsiteX4" fmla="*/ 112905 w 227742"/>
                <a:gd name="connsiteY4" fmla="*/ 321991 h 331102"/>
                <a:gd name="connsiteX5" fmla="*/ 5680 w 227742"/>
                <a:gd name="connsiteY5" fmla="*/ 310076 h 331102"/>
                <a:gd name="connsiteX6" fmla="*/ 23550 w 227742"/>
                <a:gd name="connsiteY6" fmla="*/ 104561 h 331102"/>
                <a:gd name="connsiteX0" fmla="*/ 19305 w 229454"/>
                <a:gd name="connsiteY0" fmla="*/ 68648 h 333403"/>
                <a:gd name="connsiteX1" fmla="*/ 99725 w 229454"/>
                <a:gd name="connsiteY1" fmla="*/ 141 h 333403"/>
                <a:gd name="connsiteX2" fmla="*/ 198016 w 229454"/>
                <a:gd name="connsiteY2" fmla="*/ 80561 h 333403"/>
                <a:gd name="connsiteX3" fmla="*/ 224822 w 229454"/>
                <a:gd name="connsiteY3" fmla="*/ 300971 h 333403"/>
                <a:gd name="connsiteX4" fmla="*/ 114617 w 229454"/>
                <a:gd name="connsiteY4" fmla="*/ 321820 h 333403"/>
                <a:gd name="connsiteX5" fmla="*/ 7392 w 229454"/>
                <a:gd name="connsiteY5" fmla="*/ 309905 h 333403"/>
                <a:gd name="connsiteX6" fmla="*/ 19305 w 229454"/>
                <a:gd name="connsiteY6" fmla="*/ 68648 h 333403"/>
                <a:gd name="connsiteX0" fmla="*/ 19305 w 226896"/>
                <a:gd name="connsiteY0" fmla="*/ 68558 h 333313"/>
                <a:gd name="connsiteX1" fmla="*/ 99725 w 226896"/>
                <a:gd name="connsiteY1" fmla="*/ 51 h 333313"/>
                <a:gd name="connsiteX2" fmla="*/ 180145 w 226896"/>
                <a:gd name="connsiteY2" fmla="*/ 62599 h 333313"/>
                <a:gd name="connsiteX3" fmla="*/ 224822 w 226896"/>
                <a:gd name="connsiteY3" fmla="*/ 300881 h 333313"/>
                <a:gd name="connsiteX4" fmla="*/ 114617 w 226896"/>
                <a:gd name="connsiteY4" fmla="*/ 321730 h 333313"/>
                <a:gd name="connsiteX5" fmla="*/ 7392 w 226896"/>
                <a:gd name="connsiteY5" fmla="*/ 309815 h 333313"/>
                <a:gd name="connsiteX6" fmla="*/ 19305 w 226896"/>
                <a:gd name="connsiteY6" fmla="*/ 68558 h 333313"/>
                <a:gd name="connsiteX0" fmla="*/ 18790 w 226497"/>
                <a:gd name="connsiteY0" fmla="*/ 95334 h 360089"/>
                <a:gd name="connsiteX1" fmla="*/ 84318 w 226497"/>
                <a:gd name="connsiteY1" fmla="*/ 20 h 360089"/>
                <a:gd name="connsiteX2" fmla="*/ 179630 w 226497"/>
                <a:gd name="connsiteY2" fmla="*/ 89375 h 360089"/>
                <a:gd name="connsiteX3" fmla="*/ 224307 w 226497"/>
                <a:gd name="connsiteY3" fmla="*/ 327657 h 360089"/>
                <a:gd name="connsiteX4" fmla="*/ 114102 w 226497"/>
                <a:gd name="connsiteY4" fmla="*/ 348506 h 360089"/>
                <a:gd name="connsiteX5" fmla="*/ 6877 w 226497"/>
                <a:gd name="connsiteY5" fmla="*/ 336591 h 360089"/>
                <a:gd name="connsiteX6" fmla="*/ 18790 w 226497"/>
                <a:gd name="connsiteY6" fmla="*/ 95334 h 360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6497" h="360089">
                  <a:moveTo>
                    <a:pt x="18790" y="95334"/>
                  </a:moveTo>
                  <a:cubicBezTo>
                    <a:pt x="31697" y="39239"/>
                    <a:pt x="57511" y="1013"/>
                    <a:pt x="84318" y="20"/>
                  </a:cubicBezTo>
                  <a:cubicBezTo>
                    <a:pt x="111125" y="-973"/>
                    <a:pt x="156299" y="34769"/>
                    <a:pt x="179630" y="89375"/>
                  </a:cubicBezTo>
                  <a:cubicBezTo>
                    <a:pt x="202961" y="143981"/>
                    <a:pt x="235228" y="284469"/>
                    <a:pt x="224307" y="327657"/>
                  </a:cubicBezTo>
                  <a:cubicBezTo>
                    <a:pt x="213386" y="370845"/>
                    <a:pt x="147362" y="345031"/>
                    <a:pt x="114102" y="348506"/>
                  </a:cubicBezTo>
                  <a:cubicBezTo>
                    <a:pt x="80842" y="351981"/>
                    <a:pt x="22762" y="378786"/>
                    <a:pt x="6877" y="336591"/>
                  </a:cubicBezTo>
                  <a:cubicBezTo>
                    <a:pt x="-9008" y="294396"/>
                    <a:pt x="5883" y="151429"/>
                    <a:pt x="18790" y="95334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r>
                <a:rPr lang="en-US" sz="2700" dirty="0">
                  <a:solidFill>
                    <a:prstClr val="white"/>
                  </a:solidFill>
                  <a:latin typeface="Calibri" panose="020F0502020204030204"/>
                </a:rPr>
                <a:t>        </a:t>
              </a:r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9A3C4ACE-FACE-49F0-A32E-13CA8D35DEF9}"/>
                </a:ext>
              </a:extLst>
            </p:cNvPr>
            <p:cNvSpPr/>
            <p:nvPr/>
          </p:nvSpPr>
          <p:spPr>
            <a:xfrm>
              <a:off x="5506571" y="5172971"/>
              <a:ext cx="294228" cy="112275"/>
            </a:xfrm>
            <a:custGeom>
              <a:avLst/>
              <a:gdLst>
                <a:gd name="connsiteX0" fmla="*/ 221209 w 244329"/>
                <a:gd name="connsiteY0" fmla="*/ 9633 h 114404"/>
                <a:gd name="connsiteX1" fmla="*/ 237008 w 244329"/>
                <a:gd name="connsiteY1" fmla="*/ 88631 h 114404"/>
                <a:gd name="connsiteX2" fmla="*/ 126411 w 244329"/>
                <a:gd name="connsiteY2" fmla="*/ 102456 h 114404"/>
                <a:gd name="connsiteX3" fmla="*/ 15 w 244329"/>
                <a:gd name="connsiteY3" fmla="*/ 108380 h 114404"/>
                <a:gd name="connsiteX4" fmla="*/ 118511 w 244329"/>
                <a:gd name="connsiteY4" fmla="*/ 11608 h 114404"/>
                <a:gd name="connsiteX5" fmla="*/ 221209 w 244329"/>
                <a:gd name="connsiteY5" fmla="*/ 9633 h 114404"/>
                <a:gd name="connsiteX0" fmla="*/ 223184 w 246304"/>
                <a:gd name="connsiteY0" fmla="*/ 8926 h 102196"/>
                <a:gd name="connsiteX1" fmla="*/ 238983 w 246304"/>
                <a:gd name="connsiteY1" fmla="*/ 87924 h 102196"/>
                <a:gd name="connsiteX2" fmla="*/ 128386 w 246304"/>
                <a:gd name="connsiteY2" fmla="*/ 101749 h 102196"/>
                <a:gd name="connsiteX3" fmla="*/ 15 w 246304"/>
                <a:gd name="connsiteY3" fmla="*/ 89899 h 102196"/>
                <a:gd name="connsiteX4" fmla="*/ 120486 w 246304"/>
                <a:gd name="connsiteY4" fmla="*/ 10901 h 102196"/>
                <a:gd name="connsiteX5" fmla="*/ 223184 w 246304"/>
                <a:gd name="connsiteY5" fmla="*/ 8926 h 102196"/>
                <a:gd name="connsiteX0" fmla="*/ 223184 w 246889"/>
                <a:gd name="connsiteY0" fmla="*/ 8926 h 97266"/>
                <a:gd name="connsiteX1" fmla="*/ 238983 w 246889"/>
                <a:gd name="connsiteY1" fmla="*/ 87924 h 97266"/>
                <a:gd name="connsiteX2" fmla="*/ 120486 w 246889"/>
                <a:gd name="connsiteY2" fmla="*/ 91875 h 97266"/>
                <a:gd name="connsiteX3" fmla="*/ 15 w 246889"/>
                <a:gd name="connsiteY3" fmla="*/ 89899 h 97266"/>
                <a:gd name="connsiteX4" fmla="*/ 120486 w 246889"/>
                <a:gd name="connsiteY4" fmla="*/ 10901 h 97266"/>
                <a:gd name="connsiteX5" fmla="*/ 223184 w 246889"/>
                <a:gd name="connsiteY5" fmla="*/ 8926 h 97266"/>
                <a:gd name="connsiteX0" fmla="*/ 223194 w 248288"/>
                <a:gd name="connsiteY0" fmla="*/ 4930 h 93270"/>
                <a:gd name="connsiteX1" fmla="*/ 238993 w 248288"/>
                <a:gd name="connsiteY1" fmla="*/ 83928 h 93270"/>
                <a:gd name="connsiteX2" fmla="*/ 120496 w 248288"/>
                <a:gd name="connsiteY2" fmla="*/ 87879 h 93270"/>
                <a:gd name="connsiteX3" fmla="*/ 25 w 248288"/>
                <a:gd name="connsiteY3" fmla="*/ 85903 h 93270"/>
                <a:gd name="connsiteX4" fmla="*/ 84947 w 248288"/>
                <a:gd name="connsiteY4" fmla="*/ 16780 h 93270"/>
                <a:gd name="connsiteX5" fmla="*/ 223194 w 248288"/>
                <a:gd name="connsiteY5" fmla="*/ 4930 h 93270"/>
                <a:gd name="connsiteX0" fmla="*/ 223184 w 246683"/>
                <a:gd name="connsiteY0" fmla="*/ 13745 h 102085"/>
                <a:gd name="connsiteX1" fmla="*/ 238983 w 246683"/>
                <a:gd name="connsiteY1" fmla="*/ 92743 h 102085"/>
                <a:gd name="connsiteX2" fmla="*/ 120486 w 246683"/>
                <a:gd name="connsiteY2" fmla="*/ 96694 h 102085"/>
                <a:gd name="connsiteX3" fmla="*/ 15 w 246683"/>
                <a:gd name="connsiteY3" fmla="*/ 94718 h 102085"/>
                <a:gd name="connsiteX4" fmla="*/ 126411 w 246683"/>
                <a:gd name="connsiteY4" fmla="*/ 7820 h 102085"/>
                <a:gd name="connsiteX5" fmla="*/ 223184 w 246683"/>
                <a:gd name="connsiteY5" fmla="*/ 13745 h 102085"/>
                <a:gd name="connsiteX0" fmla="*/ 223187 w 246686"/>
                <a:gd name="connsiteY0" fmla="*/ 7550 h 95890"/>
                <a:gd name="connsiteX1" fmla="*/ 238986 w 246686"/>
                <a:gd name="connsiteY1" fmla="*/ 86548 h 95890"/>
                <a:gd name="connsiteX2" fmla="*/ 120489 w 246686"/>
                <a:gd name="connsiteY2" fmla="*/ 90499 h 95890"/>
                <a:gd name="connsiteX3" fmla="*/ 18 w 246686"/>
                <a:gd name="connsiteY3" fmla="*/ 88523 h 95890"/>
                <a:gd name="connsiteX4" fmla="*/ 126414 w 246686"/>
                <a:gd name="connsiteY4" fmla="*/ 1625 h 95890"/>
                <a:gd name="connsiteX5" fmla="*/ 223187 w 246686"/>
                <a:gd name="connsiteY5" fmla="*/ 7550 h 95890"/>
                <a:gd name="connsiteX0" fmla="*/ 227133 w 248013"/>
                <a:gd name="connsiteY0" fmla="*/ 13746 h 102086"/>
                <a:gd name="connsiteX1" fmla="*/ 238983 w 248013"/>
                <a:gd name="connsiteY1" fmla="*/ 92744 h 102086"/>
                <a:gd name="connsiteX2" fmla="*/ 120486 w 248013"/>
                <a:gd name="connsiteY2" fmla="*/ 96695 h 102086"/>
                <a:gd name="connsiteX3" fmla="*/ 15 w 248013"/>
                <a:gd name="connsiteY3" fmla="*/ 94719 h 102086"/>
                <a:gd name="connsiteX4" fmla="*/ 126411 w 248013"/>
                <a:gd name="connsiteY4" fmla="*/ 7821 h 102086"/>
                <a:gd name="connsiteX5" fmla="*/ 227133 w 248013"/>
                <a:gd name="connsiteY5" fmla="*/ 13746 h 102086"/>
                <a:gd name="connsiteX0" fmla="*/ 227133 w 249041"/>
                <a:gd name="connsiteY0" fmla="*/ 11407 h 99747"/>
                <a:gd name="connsiteX1" fmla="*/ 238983 w 249041"/>
                <a:gd name="connsiteY1" fmla="*/ 90405 h 99747"/>
                <a:gd name="connsiteX2" fmla="*/ 120486 w 249041"/>
                <a:gd name="connsiteY2" fmla="*/ 94356 h 99747"/>
                <a:gd name="connsiteX3" fmla="*/ 15 w 249041"/>
                <a:gd name="connsiteY3" fmla="*/ 92380 h 99747"/>
                <a:gd name="connsiteX4" fmla="*/ 126411 w 249041"/>
                <a:gd name="connsiteY4" fmla="*/ 5482 h 99747"/>
                <a:gd name="connsiteX5" fmla="*/ 227133 w 249041"/>
                <a:gd name="connsiteY5" fmla="*/ 11407 h 99747"/>
                <a:gd name="connsiteX0" fmla="*/ 227133 w 243144"/>
                <a:gd name="connsiteY0" fmla="*/ 11407 h 101983"/>
                <a:gd name="connsiteX1" fmla="*/ 238983 w 243144"/>
                <a:gd name="connsiteY1" fmla="*/ 90405 h 101983"/>
                <a:gd name="connsiteX2" fmla="*/ 120486 w 243144"/>
                <a:gd name="connsiteY2" fmla="*/ 94356 h 101983"/>
                <a:gd name="connsiteX3" fmla="*/ 15 w 243144"/>
                <a:gd name="connsiteY3" fmla="*/ 92380 h 101983"/>
                <a:gd name="connsiteX4" fmla="*/ 126411 w 243144"/>
                <a:gd name="connsiteY4" fmla="*/ 5482 h 101983"/>
                <a:gd name="connsiteX5" fmla="*/ 227133 w 243144"/>
                <a:gd name="connsiteY5" fmla="*/ 11407 h 101983"/>
                <a:gd name="connsiteX0" fmla="*/ 227133 w 243144"/>
                <a:gd name="connsiteY0" fmla="*/ 11407 h 107617"/>
                <a:gd name="connsiteX1" fmla="*/ 238983 w 243144"/>
                <a:gd name="connsiteY1" fmla="*/ 90405 h 107617"/>
                <a:gd name="connsiteX2" fmla="*/ 120486 w 243144"/>
                <a:gd name="connsiteY2" fmla="*/ 94356 h 107617"/>
                <a:gd name="connsiteX3" fmla="*/ 15 w 243144"/>
                <a:gd name="connsiteY3" fmla="*/ 92380 h 107617"/>
                <a:gd name="connsiteX4" fmla="*/ 126411 w 243144"/>
                <a:gd name="connsiteY4" fmla="*/ 5482 h 107617"/>
                <a:gd name="connsiteX5" fmla="*/ 227133 w 243144"/>
                <a:gd name="connsiteY5" fmla="*/ 11407 h 107617"/>
                <a:gd name="connsiteX0" fmla="*/ 227133 w 247182"/>
                <a:gd name="connsiteY0" fmla="*/ 11407 h 107617"/>
                <a:gd name="connsiteX1" fmla="*/ 238983 w 247182"/>
                <a:gd name="connsiteY1" fmla="*/ 90405 h 107617"/>
                <a:gd name="connsiteX2" fmla="*/ 146160 w 247182"/>
                <a:gd name="connsiteY2" fmla="*/ 94356 h 107617"/>
                <a:gd name="connsiteX3" fmla="*/ 15 w 247182"/>
                <a:gd name="connsiteY3" fmla="*/ 92380 h 107617"/>
                <a:gd name="connsiteX4" fmla="*/ 126411 w 247182"/>
                <a:gd name="connsiteY4" fmla="*/ 5482 h 107617"/>
                <a:gd name="connsiteX5" fmla="*/ 227133 w 247182"/>
                <a:gd name="connsiteY5" fmla="*/ 11407 h 107617"/>
                <a:gd name="connsiteX0" fmla="*/ 227133 w 247453"/>
                <a:gd name="connsiteY0" fmla="*/ 14122 h 110034"/>
                <a:gd name="connsiteX1" fmla="*/ 240747 w 247453"/>
                <a:gd name="connsiteY1" fmla="*/ 100740 h 110034"/>
                <a:gd name="connsiteX2" fmla="*/ 146160 w 247453"/>
                <a:gd name="connsiteY2" fmla="*/ 97071 h 110034"/>
                <a:gd name="connsiteX3" fmla="*/ 15 w 247453"/>
                <a:gd name="connsiteY3" fmla="*/ 95095 h 110034"/>
                <a:gd name="connsiteX4" fmla="*/ 126411 w 247453"/>
                <a:gd name="connsiteY4" fmla="*/ 8197 h 110034"/>
                <a:gd name="connsiteX5" fmla="*/ 227133 w 247453"/>
                <a:gd name="connsiteY5" fmla="*/ 14122 h 110034"/>
                <a:gd name="connsiteX0" fmla="*/ 227133 w 247453"/>
                <a:gd name="connsiteY0" fmla="*/ 14122 h 112425"/>
                <a:gd name="connsiteX1" fmla="*/ 240747 w 247453"/>
                <a:gd name="connsiteY1" fmla="*/ 100740 h 112425"/>
                <a:gd name="connsiteX2" fmla="*/ 146160 w 247453"/>
                <a:gd name="connsiteY2" fmla="*/ 104691 h 112425"/>
                <a:gd name="connsiteX3" fmla="*/ 15 w 247453"/>
                <a:gd name="connsiteY3" fmla="*/ 95095 h 112425"/>
                <a:gd name="connsiteX4" fmla="*/ 126411 w 247453"/>
                <a:gd name="connsiteY4" fmla="*/ 8197 h 112425"/>
                <a:gd name="connsiteX5" fmla="*/ 227133 w 247453"/>
                <a:gd name="connsiteY5" fmla="*/ 14122 h 112425"/>
                <a:gd name="connsiteX0" fmla="*/ 227133 w 247453"/>
                <a:gd name="connsiteY0" fmla="*/ 7701 h 106004"/>
                <a:gd name="connsiteX1" fmla="*/ 240747 w 247453"/>
                <a:gd name="connsiteY1" fmla="*/ 94319 h 106004"/>
                <a:gd name="connsiteX2" fmla="*/ 146160 w 247453"/>
                <a:gd name="connsiteY2" fmla="*/ 98270 h 106004"/>
                <a:gd name="connsiteX3" fmla="*/ 15 w 247453"/>
                <a:gd name="connsiteY3" fmla="*/ 88674 h 106004"/>
                <a:gd name="connsiteX4" fmla="*/ 126411 w 247453"/>
                <a:gd name="connsiteY4" fmla="*/ 1776 h 106004"/>
                <a:gd name="connsiteX5" fmla="*/ 227133 w 247453"/>
                <a:gd name="connsiteY5" fmla="*/ 7701 h 106004"/>
                <a:gd name="connsiteX0" fmla="*/ 227132 w 247123"/>
                <a:gd name="connsiteY0" fmla="*/ 9857 h 108160"/>
                <a:gd name="connsiteX1" fmla="*/ 240746 w 247123"/>
                <a:gd name="connsiteY1" fmla="*/ 96475 h 108160"/>
                <a:gd name="connsiteX2" fmla="*/ 146159 w 247123"/>
                <a:gd name="connsiteY2" fmla="*/ 100426 h 108160"/>
                <a:gd name="connsiteX3" fmla="*/ 14 w 247123"/>
                <a:gd name="connsiteY3" fmla="*/ 90830 h 108160"/>
                <a:gd name="connsiteX4" fmla="*/ 135228 w 247123"/>
                <a:gd name="connsiteY4" fmla="*/ 122 h 108160"/>
                <a:gd name="connsiteX5" fmla="*/ 227132 w 247123"/>
                <a:gd name="connsiteY5" fmla="*/ 9857 h 108160"/>
                <a:gd name="connsiteX0" fmla="*/ 227132 w 247520"/>
                <a:gd name="connsiteY0" fmla="*/ 9857 h 108160"/>
                <a:gd name="connsiteX1" fmla="*/ 240746 w 247520"/>
                <a:gd name="connsiteY1" fmla="*/ 96475 h 108160"/>
                <a:gd name="connsiteX2" fmla="*/ 146159 w 247520"/>
                <a:gd name="connsiteY2" fmla="*/ 100426 h 108160"/>
                <a:gd name="connsiteX3" fmla="*/ 14 w 247520"/>
                <a:gd name="connsiteY3" fmla="*/ 90830 h 108160"/>
                <a:gd name="connsiteX4" fmla="*/ 135228 w 247520"/>
                <a:gd name="connsiteY4" fmla="*/ 122 h 108160"/>
                <a:gd name="connsiteX5" fmla="*/ 227132 w 247520"/>
                <a:gd name="connsiteY5" fmla="*/ 9857 h 108160"/>
                <a:gd name="connsiteX0" fmla="*/ 221840 w 245898"/>
                <a:gd name="connsiteY0" fmla="*/ 12067 h 112275"/>
                <a:gd name="connsiteX1" fmla="*/ 240745 w 245898"/>
                <a:gd name="connsiteY1" fmla="*/ 100590 h 112275"/>
                <a:gd name="connsiteX2" fmla="*/ 146158 w 245898"/>
                <a:gd name="connsiteY2" fmla="*/ 104541 h 112275"/>
                <a:gd name="connsiteX3" fmla="*/ 13 w 245898"/>
                <a:gd name="connsiteY3" fmla="*/ 94945 h 112275"/>
                <a:gd name="connsiteX4" fmla="*/ 135227 w 245898"/>
                <a:gd name="connsiteY4" fmla="*/ 4237 h 112275"/>
                <a:gd name="connsiteX5" fmla="*/ 221840 w 245898"/>
                <a:gd name="connsiteY5" fmla="*/ 12067 h 112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898" h="112275">
                  <a:moveTo>
                    <a:pt x="221840" y="12067"/>
                  </a:moveTo>
                  <a:cubicBezTo>
                    <a:pt x="241189" y="9076"/>
                    <a:pt x="253359" y="85178"/>
                    <a:pt x="240745" y="100590"/>
                  </a:cubicBezTo>
                  <a:cubicBezTo>
                    <a:pt x="228131" y="116002"/>
                    <a:pt x="186280" y="105482"/>
                    <a:pt x="146158" y="104541"/>
                  </a:cubicBezTo>
                  <a:cubicBezTo>
                    <a:pt x="106036" y="103600"/>
                    <a:pt x="1330" y="127861"/>
                    <a:pt x="13" y="94945"/>
                  </a:cubicBezTo>
                  <a:cubicBezTo>
                    <a:pt x="-1304" y="79804"/>
                    <a:pt x="98256" y="18050"/>
                    <a:pt x="135227" y="4237"/>
                  </a:cubicBezTo>
                  <a:cubicBezTo>
                    <a:pt x="172198" y="-9576"/>
                    <a:pt x="202491" y="15058"/>
                    <a:pt x="221840" y="12067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8FA0440E-5609-488C-B100-7CA178268895}"/>
                </a:ext>
              </a:extLst>
            </p:cNvPr>
            <p:cNvSpPr/>
            <p:nvPr/>
          </p:nvSpPr>
          <p:spPr>
            <a:xfrm>
              <a:off x="5356335" y="1844882"/>
              <a:ext cx="1320257" cy="1287989"/>
            </a:xfrm>
            <a:custGeom>
              <a:avLst/>
              <a:gdLst>
                <a:gd name="connsiteX0" fmla="*/ 4686 w 1522514"/>
                <a:gd name="connsiteY0" fmla="*/ 621143 h 1467029"/>
                <a:gd name="connsiteX1" fmla="*/ 42786 w 1522514"/>
                <a:gd name="connsiteY1" fmla="*/ 788783 h 1467029"/>
                <a:gd name="connsiteX2" fmla="*/ 50406 w 1522514"/>
                <a:gd name="connsiteY2" fmla="*/ 836408 h 1467029"/>
                <a:gd name="connsiteX3" fmla="*/ 6591 w 1522514"/>
                <a:gd name="connsiteY3" fmla="*/ 845933 h 1467029"/>
                <a:gd name="connsiteX4" fmla="*/ 6591 w 1522514"/>
                <a:gd name="connsiteY4" fmla="*/ 948803 h 1467029"/>
                <a:gd name="connsiteX5" fmla="*/ 67551 w 1522514"/>
                <a:gd name="connsiteY5" fmla="*/ 1063103 h 1467029"/>
                <a:gd name="connsiteX6" fmla="*/ 111366 w 1522514"/>
                <a:gd name="connsiteY6" fmla="*/ 1101203 h 1467029"/>
                <a:gd name="connsiteX7" fmla="*/ 96126 w 1522514"/>
                <a:gd name="connsiteY7" fmla="*/ 1223123 h 1467029"/>
                <a:gd name="connsiteX8" fmla="*/ 128511 w 1522514"/>
                <a:gd name="connsiteY8" fmla="*/ 1314563 h 1467029"/>
                <a:gd name="connsiteX9" fmla="*/ 223761 w 1522514"/>
                <a:gd name="connsiteY9" fmla="*/ 1379333 h 1467029"/>
                <a:gd name="connsiteX10" fmla="*/ 406641 w 1522514"/>
                <a:gd name="connsiteY10" fmla="*/ 1436483 h 1467029"/>
                <a:gd name="connsiteX11" fmla="*/ 665721 w 1522514"/>
                <a:gd name="connsiteY11" fmla="*/ 1466963 h 1467029"/>
                <a:gd name="connsiteX12" fmla="*/ 900036 w 1522514"/>
                <a:gd name="connsiteY12" fmla="*/ 1428863 h 1467029"/>
                <a:gd name="connsiteX13" fmla="*/ 1122921 w 1522514"/>
                <a:gd name="connsiteY13" fmla="*/ 1345043 h 1467029"/>
                <a:gd name="connsiteX14" fmla="*/ 1273416 w 1522514"/>
                <a:gd name="connsiteY14" fmla="*/ 1211693 h 1467029"/>
                <a:gd name="connsiteX15" fmla="*/ 1309611 w 1522514"/>
                <a:gd name="connsiteY15" fmla="*/ 1236458 h 1467029"/>
                <a:gd name="connsiteX16" fmla="*/ 1408671 w 1522514"/>
                <a:gd name="connsiteY16" fmla="*/ 1219313 h 1467029"/>
                <a:gd name="connsiteX17" fmla="*/ 1477251 w 1522514"/>
                <a:gd name="connsiteY17" fmla="*/ 1145018 h 1467029"/>
                <a:gd name="connsiteX18" fmla="*/ 1521066 w 1522514"/>
                <a:gd name="connsiteY18" fmla="*/ 1045958 h 1467029"/>
                <a:gd name="connsiteX19" fmla="*/ 1507731 w 1522514"/>
                <a:gd name="connsiteY19" fmla="*/ 931658 h 1467029"/>
                <a:gd name="connsiteX20" fmla="*/ 1465821 w 1522514"/>
                <a:gd name="connsiteY20" fmla="*/ 861173 h 1467029"/>
                <a:gd name="connsiteX21" fmla="*/ 1357236 w 1522514"/>
                <a:gd name="connsiteY21" fmla="*/ 872603 h 1467029"/>
                <a:gd name="connsiteX22" fmla="*/ 1418196 w 1522514"/>
                <a:gd name="connsiteY22" fmla="*/ 802118 h 1467029"/>
                <a:gd name="connsiteX23" fmla="*/ 1475346 w 1522514"/>
                <a:gd name="connsiteY23" fmla="*/ 440168 h 1467029"/>
                <a:gd name="connsiteX24" fmla="*/ 1395336 w 1522514"/>
                <a:gd name="connsiteY24" fmla="*/ 158228 h 1467029"/>
                <a:gd name="connsiteX25" fmla="*/ 1199121 w 1522514"/>
                <a:gd name="connsiteY25" fmla="*/ 26783 h 1467029"/>
                <a:gd name="connsiteX26" fmla="*/ 1079106 w 1522514"/>
                <a:gd name="connsiteY26" fmla="*/ 59168 h 1467029"/>
                <a:gd name="connsiteX27" fmla="*/ 827646 w 1522514"/>
                <a:gd name="connsiteY27" fmla="*/ 22973 h 1467029"/>
                <a:gd name="connsiteX28" fmla="*/ 389496 w 1522514"/>
                <a:gd name="connsiteY28" fmla="*/ 24878 h 1467029"/>
                <a:gd name="connsiteX29" fmla="*/ 84696 w 1522514"/>
                <a:gd name="connsiteY29" fmla="*/ 333488 h 1467029"/>
                <a:gd name="connsiteX30" fmla="*/ 4686 w 1522514"/>
                <a:gd name="connsiteY30" fmla="*/ 621143 h 1467029"/>
                <a:gd name="connsiteX0" fmla="*/ 4686 w 1522641"/>
                <a:gd name="connsiteY0" fmla="*/ 621143 h 1467029"/>
                <a:gd name="connsiteX1" fmla="*/ 42786 w 1522641"/>
                <a:gd name="connsiteY1" fmla="*/ 788783 h 1467029"/>
                <a:gd name="connsiteX2" fmla="*/ 50406 w 1522641"/>
                <a:gd name="connsiteY2" fmla="*/ 836408 h 1467029"/>
                <a:gd name="connsiteX3" fmla="*/ 6591 w 1522641"/>
                <a:gd name="connsiteY3" fmla="*/ 845933 h 1467029"/>
                <a:gd name="connsiteX4" fmla="*/ 6591 w 1522641"/>
                <a:gd name="connsiteY4" fmla="*/ 948803 h 1467029"/>
                <a:gd name="connsiteX5" fmla="*/ 67551 w 1522641"/>
                <a:gd name="connsiteY5" fmla="*/ 1063103 h 1467029"/>
                <a:gd name="connsiteX6" fmla="*/ 111366 w 1522641"/>
                <a:gd name="connsiteY6" fmla="*/ 1101203 h 1467029"/>
                <a:gd name="connsiteX7" fmla="*/ 96126 w 1522641"/>
                <a:gd name="connsiteY7" fmla="*/ 1223123 h 1467029"/>
                <a:gd name="connsiteX8" fmla="*/ 128511 w 1522641"/>
                <a:gd name="connsiteY8" fmla="*/ 1314563 h 1467029"/>
                <a:gd name="connsiteX9" fmla="*/ 223761 w 1522641"/>
                <a:gd name="connsiteY9" fmla="*/ 1379333 h 1467029"/>
                <a:gd name="connsiteX10" fmla="*/ 406641 w 1522641"/>
                <a:gd name="connsiteY10" fmla="*/ 1436483 h 1467029"/>
                <a:gd name="connsiteX11" fmla="*/ 665721 w 1522641"/>
                <a:gd name="connsiteY11" fmla="*/ 1466963 h 1467029"/>
                <a:gd name="connsiteX12" fmla="*/ 900036 w 1522641"/>
                <a:gd name="connsiteY12" fmla="*/ 1428863 h 1467029"/>
                <a:gd name="connsiteX13" fmla="*/ 1122921 w 1522641"/>
                <a:gd name="connsiteY13" fmla="*/ 1345043 h 1467029"/>
                <a:gd name="connsiteX14" fmla="*/ 1273416 w 1522641"/>
                <a:gd name="connsiteY14" fmla="*/ 1211693 h 1467029"/>
                <a:gd name="connsiteX15" fmla="*/ 1309611 w 1522641"/>
                <a:gd name="connsiteY15" fmla="*/ 1236458 h 1467029"/>
                <a:gd name="connsiteX16" fmla="*/ 1408671 w 1522641"/>
                <a:gd name="connsiteY16" fmla="*/ 1219313 h 1467029"/>
                <a:gd name="connsiteX17" fmla="*/ 1477251 w 1522641"/>
                <a:gd name="connsiteY17" fmla="*/ 1145018 h 1467029"/>
                <a:gd name="connsiteX18" fmla="*/ 1521066 w 1522641"/>
                <a:gd name="connsiteY18" fmla="*/ 1045958 h 1467029"/>
                <a:gd name="connsiteX19" fmla="*/ 1507731 w 1522641"/>
                <a:gd name="connsiteY19" fmla="*/ 931658 h 1467029"/>
                <a:gd name="connsiteX20" fmla="*/ 1458201 w 1522641"/>
                <a:gd name="connsiteY20" fmla="*/ 864983 h 1467029"/>
                <a:gd name="connsiteX21" fmla="*/ 1357236 w 1522641"/>
                <a:gd name="connsiteY21" fmla="*/ 872603 h 1467029"/>
                <a:gd name="connsiteX22" fmla="*/ 1418196 w 1522641"/>
                <a:gd name="connsiteY22" fmla="*/ 802118 h 1467029"/>
                <a:gd name="connsiteX23" fmla="*/ 1475346 w 1522641"/>
                <a:gd name="connsiteY23" fmla="*/ 440168 h 1467029"/>
                <a:gd name="connsiteX24" fmla="*/ 1395336 w 1522641"/>
                <a:gd name="connsiteY24" fmla="*/ 158228 h 1467029"/>
                <a:gd name="connsiteX25" fmla="*/ 1199121 w 1522641"/>
                <a:gd name="connsiteY25" fmla="*/ 26783 h 1467029"/>
                <a:gd name="connsiteX26" fmla="*/ 1079106 w 1522641"/>
                <a:gd name="connsiteY26" fmla="*/ 59168 h 1467029"/>
                <a:gd name="connsiteX27" fmla="*/ 827646 w 1522641"/>
                <a:gd name="connsiteY27" fmla="*/ 22973 h 1467029"/>
                <a:gd name="connsiteX28" fmla="*/ 389496 w 1522641"/>
                <a:gd name="connsiteY28" fmla="*/ 24878 h 1467029"/>
                <a:gd name="connsiteX29" fmla="*/ 84696 w 1522641"/>
                <a:gd name="connsiteY29" fmla="*/ 333488 h 1467029"/>
                <a:gd name="connsiteX30" fmla="*/ 4686 w 1522641"/>
                <a:gd name="connsiteY30" fmla="*/ 621143 h 1467029"/>
                <a:gd name="connsiteX0" fmla="*/ 4686 w 1534839"/>
                <a:gd name="connsiteY0" fmla="*/ 621143 h 1467029"/>
                <a:gd name="connsiteX1" fmla="*/ 42786 w 1534839"/>
                <a:gd name="connsiteY1" fmla="*/ 788783 h 1467029"/>
                <a:gd name="connsiteX2" fmla="*/ 50406 w 1534839"/>
                <a:gd name="connsiteY2" fmla="*/ 836408 h 1467029"/>
                <a:gd name="connsiteX3" fmla="*/ 6591 w 1534839"/>
                <a:gd name="connsiteY3" fmla="*/ 845933 h 1467029"/>
                <a:gd name="connsiteX4" fmla="*/ 6591 w 1534839"/>
                <a:gd name="connsiteY4" fmla="*/ 948803 h 1467029"/>
                <a:gd name="connsiteX5" fmla="*/ 67551 w 1534839"/>
                <a:gd name="connsiteY5" fmla="*/ 1063103 h 1467029"/>
                <a:gd name="connsiteX6" fmla="*/ 111366 w 1534839"/>
                <a:gd name="connsiteY6" fmla="*/ 1101203 h 1467029"/>
                <a:gd name="connsiteX7" fmla="*/ 96126 w 1534839"/>
                <a:gd name="connsiteY7" fmla="*/ 1223123 h 1467029"/>
                <a:gd name="connsiteX8" fmla="*/ 128511 w 1534839"/>
                <a:gd name="connsiteY8" fmla="*/ 1314563 h 1467029"/>
                <a:gd name="connsiteX9" fmla="*/ 223761 w 1534839"/>
                <a:gd name="connsiteY9" fmla="*/ 1379333 h 1467029"/>
                <a:gd name="connsiteX10" fmla="*/ 406641 w 1534839"/>
                <a:gd name="connsiteY10" fmla="*/ 1436483 h 1467029"/>
                <a:gd name="connsiteX11" fmla="*/ 665721 w 1534839"/>
                <a:gd name="connsiteY11" fmla="*/ 1466963 h 1467029"/>
                <a:gd name="connsiteX12" fmla="*/ 900036 w 1534839"/>
                <a:gd name="connsiteY12" fmla="*/ 1428863 h 1467029"/>
                <a:gd name="connsiteX13" fmla="*/ 1122921 w 1534839"/>
                <a:gd name="connsiteY13" fmla="*/ 1345043 h 1467029"/>
                <a:gd name="connsiteX14" fmla="*/ 1273416 w 1534839"/>
                <a:gd name="connsiteY14" fmla="*/ 1211693 h 1467029"/>
                <a:gd name="connsiteX15" fmla="*/ 1309611 w 1534839"/>
                <a:gd name="connsiteY15" fmla="*/ 1236458 h 1467029"/>
                <a:gd name="connsiteX16" fmla="*/ 1408671 w 1534839"/>
                <a:gd name="connsiteY16" fmla="*/ 1219313 h 1467029"/>
                <a:gd name="connsiteX17" fmla="*/ 1477251 w 1534839"/>
                <a:gd name="connsiteY17" fmla="*/ 1145018 h 1467029"/>
                <a:gd name="connsiteX18" fmla="*/ 1521066 w 1534839"/>
                <a:gd name="connsiteY18" fmla="*/ 1045958 h 1467029"/>
                <a:gd name="connsiteX19" fmla="*/ 1530591 w 1534839"/>
                <a:gd name="connsiteY19" fmla="*/ 939278 h 1467029"/>
                <a:gd name="connsiteX20" fmla="*/ 1458201 w 1534839"/>
                <a:gd name="connsiteY20" fmla="*/ 864983 h 1467029"/>
                <a:gd name="connsiteX21" fmla="*/ 1357236 w 1534839"/>
                <a:gd name="connsiteY21" fmla="*/ 872603 h 1467029"/>
                <a:gd name="connsiteX22" fmla="*/ 1418196 w 1534839"/>
                <a:gd name="connsiteY22" fmla="*/ 802118 h 1467029"/>
                <a:gd name="connsiteX23" fmla="*/ 1475346 w 1534839"/>
                <a:gd name="connsiteY23" fmla="*/ 440168 h 1467029"/>
                <a:gd name="connsiteX24" fmla="*/ 1395336 w 1534839"/>
                <a:gd name="connsiteY24" fmla="*/ 158228 h 1467029"/>
                <a:gd name="connsiteX25" fmla="*/ 1199121 w 1534839"/>
                <a:gd name="connsiteY25" fmla="*/ 26783 h 1467029"/>
                <a:gd name="connsiteX26" fmla="*/ 1079106 w 1534839"/>
                <a:gd name="connsiteY26" fmla="*/ 59168 h 1467029"/>
                <a:gd name="connsiteX27" fmla="*/ 827646 w 1534839"/>
                <a:gd name="connsiteY27" fmla="*/ 22973 h 1467029"/>
                <a:gd name="connsiteX28" fmla="*/ 389496 w 1534839"/>
                <a:gd name="connsiteY28" fmla="*/ 24878 h 1467029"/>
                <a:gd name="connsiteX29" fmla="*/ 84696 w 1534839"/>
                <a:gd name="connsiteY29" fmla="*/ 333488 h 1467029"/>
                <a:gd name="connsiteX30" fmla="*/ 4686 w 1534839"/>
                <a:gd name="connsiteY30" fmla="*/ 621143 h 1467029"/>
                <a:gd name="connsiteX0" fmla="*/ 4686 w 1541892"/>
                <a:gd name="connsiteY0" fmla="*/ 621143 h 1467029"/>
                <a:gd name="connsiteX1" fmla="*/ 42786 w 1541892"/>
                <a:gd name="connsiteY1" fmla="*/ 788783 h 1467029"/>
                <a:gd name="connsiteX2" fmla="*/ 50406 w 1541892"/>
                <a:gd name="connsiteY2" fmla="*/ 836408 h 1467029"/>
                <a:gd name="connsiteX3" fmla="*/ 6591 w 1541892"/>
                <a:gd name="connsiteY3" fmla="*/ 845933 h 1467029"/>
                <a:gd name="connsiteX4" fmla="*/ 6591 w 1541892"/>
                <a:gd name="connsiteY4" fmla="*/ 948803 h 1467029"/>
                <a:gd name="connsiteX5" fmla="*/ 67551 w 1541892"/>
                <a:gd name="connsiteY5" fmla="*/ 1063103 h 1467029"/>
                <a:gd name="connsiteX6" fmla="*/ 111366 w 1541892"/>
                <a:gd name="connsiteY6" fmla="*/ 1101203 h 1467029"/>
                <a:gd name="connsiteX7" fmla="*/ 96126 w 1541892"/>
                <a:gd name="connsiteY7" fmla="*/ 1223123 h 1467029"/>
                <a:gd name="connsiteX8" fmla="*/ 128511 w 1541892"/>
                <a:gd name="connsiteY8" fmla="*/ 1314563 h 1467029"/>
                <a:gd name="connsiteX9" fmla="*/ 223761 w 1541892"/>
                <a:gd name="connsiteY9" fmla="*/ 1379333 h 1467029"/>
                <a:gd name="connsiteX10" fmla="*/ 406641 w 1541892"/>
                <a:gd name="connsiteY10" fmla="*/ 1436483 h 1467029"/>
                <a:gd name="connsiteX11" fmla="*/ 665721 w 1541892"/>
                <a:gd name="connsiteY11" fmla="*/ 1466963 h 1467029"/>
                <a:gd name="connsiteX12" fmla="*/ 900036 w 1541892"/>
                <a:gd name="connsiteY12" fmla="*/ 1428863 h 1467029"/>
                <a:gd name="connsiteX13" fmla="*/ 1122921 w 1541892"/>
                <a:gd name="connsiteY13" fmla="*/ 1345043 h 1467029"/>
                <a:gd name="connsiteX14" fmla="*/ 1273416 w 1541892"/>
                <a:gd name="connsiteY14" fmla="*/ 1211693 h 1467029"/>
                <a:gd name="connsiteX15" fmla="*/ 1309611 w 1541892"/>
                <a:gd name="connsiteY15" fmla="*/ 1236458 h 1467029"/>
                <a:gd name="connsiteX16" fmla="*/ 1408671 w 1541892"/>
                <a:gd name="connsiteY16" fmla="*/ 1219313 h 1467029"/>
                <a:gd name="connsiteX17" fmla="*/ 1477251 w 1541892"/>
                <a:gd name="connsiteY17" fmla="*/ 1145018 h 1467029"/>
                <a:gd name="connsiteX18" fmla="*/ 1536306 w 1541892"/>
                <a:gd name="connsiteY18" fmla="*/ 1047863 h 1467029"/>
                <a:gd name="connsiteX19" fmla="*/ 1530591 w 1541892"/>
                <a:gd name="connsiteY19" fmla="*/ 939278 h 1467029"/>
                <a:gd name="connsiteX20" fmla="*/ 1458201 w 1541892"/>
                <a:gd name="connsiteY20" fmla="*/ 864983 h 1467029"/>
                <a:gd name="connsiteX21" fmla="*/ 1357236 w 1541892"/>
                <a:gd name="connsiteY21" fmla="*/ 872603 h 1467029"/>
                <a:gd name="connsiteX22" fmla="*/ 1418196 w 1541892"/>
                <a:gd name="connsiteY22" fmla="*/ 802118 h 1467029"/>
                <a:gd name="connsiteX23" fmla="*/ 1475346 w 1541892"/>
                <a:gd name="connsiteY23" fmla="*/ 440168 h 1467029"/>
                <a:gd name="connsiteX24" fmla="*/ 1395336 w 1541892"/>
                <a:gd name="connsiteY24" fmla="*/ 158228 h 1467029"/>
                <a:gd name="connsiteX25" fmla="*/ 1199121 w 1541892"/>
                <a:gd name="connsiteY25" fmla="*/ 26783 h 1467029"/>
                <a:gd name="connsiteX26" fmla="*/ 1079106 w 1541892"/>
                <a:gd name="connsiteY26" fmla="*/ 59168 h 1467029"/>
                <a:gd name="connsiteX27" fmla="*/ 827646 w 1541892"/>
                <a:gd name="connsiteY27" fmla="*/ 22973 h 1467029"/>
                <a:gd name="connsiteX28" fmla="*/ 389496 w 1541892"/>
                <a:gd name="connsiteY28" fmla="*/ 24878 h 1467029"/>
                <a:gd name="connsiteX29" fmla="*/ 84696 w 1541892"/>
                <a:gd name="connsiteY29" fmla="*/ 333488 h 1467029"/>
                <a:gd name="connsiteX30" fmla="*/ 4686 w 1541892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57236 w 1542707"/>
                <a:gd name="connsiteY21" fmla="*/ 872603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93431 w 1542707"/>
                <a:gd name="connsiteY21" fmla="*/ 866888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93431 w 1542707"/>
                <a:gd name="connsiteY21" fmla="*/ 866888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93431 w 1542707"/>
                <a:gd name="connsiteY21" fmla="*/ 866888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3864 w 1541885"/>
                <a:gd name="connsiteY0" fmla="*/ 621143 h 1467029"/>
                <a:gd name="connsiteX1" fmla="*/ 41964 w 1541885"/>
                <a:gd name="connsiteY1" fmla="*/ 788783 h 1467029"/>
                <a:gd name="connsiteX2" fmla="*/ 34344 w 1541885"/>
                <a:gd name="connsiteY2" fmla="*/ 828788 h 1467029"/>
                <a:gd name="connsiteX3" fmla="*/ 5769 w 1541885"/>
                <a:gd name="connsiteY3" fmla="*/ 845933 h 1467029"/>
                <a:gd name="connsiteX4" fmla="*/ 5769 w 1541885"/>
                <a:gd name="connsiteY4" fmla="*/ 948803 h 1467029"/>
                <a:gd name="connsiteX5" fmla="*/ 66729 w 1541885"/>
                <a:gd name="connsiteY5" fmla="*/ 1063103 h 1467029"/>
                <a:gd name="connsiteX6" fmla="*/ 110544 w 1541885"/>
                <a:gd name="connsiteY6" fmla="*/ 1101203 h 1467029"/>
                <a:gd name="connsiteX7" fmla="*/ 95304 w 1541885"/>
                <a:gd name="connsiteY7" fmla="*/ 1223123 h 1467029"/>
                <a:gd name="connsiteX8" fmla="*/ 127689 w 1541885"/>
                <a:gd name="connsiteY8" fmla="*/ 1314563 h 1467029"/>
                <a:gd name="connsiteX9" fmla="*/ 222939 w 1541885"/>
                <a:gd name="connsiteY9" fmla="*/ 1379333 h 1467029"/>
                <a:gd name="connsiteX10" fmla="*/ 405819 w 1541885"/>
                <a:gd name="connsiteY10" fmla="*/ 1436483 h 1467029"/>
                <a:gd name="connsiteX11" fmla="*/ 664899 w 1541885"/>
                <a:gd name="connsiteY11" fmla="*/ 1466963 h 1467029"/>
                <a:gd name="connsiteX12" fmla="*/ 899214 w 1541885"/>
                <a:gd name="connsiteY12" fmla="*/ 1428863 h 1467029"/>
                <a:gd name="connsiteX13" fmla="*/ 1122099 w 1541885"/>
                <a:gd name="connsiteY13" fmla="*/ 1345043 h 1467029"/>
                <a:gd name="connsiteX14" fmla="*/ 1272594 w 1541885"/>
                <a:gd name="connsiteY14" fmla="*/ 1211693 h 1467029"/>
                <a:gd name="connsiteX15" fmla="*/ 1308789 w 1541885"/>
                <a:gd name="connsiteY15" fmla="*/ 1236458 h 1467029"/>
                <a:gd name="connsiteX16" fmla="*/ 1407849 w 1541885"/>
                <a:gd name="connsiteY16" fmla="*/ 1219313 h 1467029"/>
                <a:gd name="connsiteX17" fmla="*/ 1476429 w 1541885"/>
                <a:gd name="connsiteY17" fmla="*/ 1145018 h 1467029"/>
                <a:gd name="connsiteX18" fmla="*/ 1535484 w 1541885"/>
                <a:gd name="connsiteY18" fmla="*/ 1047863 h 1467029"/>
                <a:gd name="connsiteX19" fmla="*/ 1529769 w 1541885"/>
                <a:gd name="connsiteY19" fmla="*/ 939278 h 1467029"/>
                <a:gd name="connsiteX20" fmla="*/ 1457379 w 1541885"/>
                <a:gd name="connsiteY20" fmla="*/ 864983 h 1467029"/>
                <a:gd name="connsiteX21" fmla="*/ 1392609 w 1541885"/>
                <a:gd name="connsiteY21" fmla="*/ 866888 h 1467029"/>
                <a:gd name="connsiteX22" fmla="*/ 1417374 w 1541885"/>
                <a:gd name="connsiteY22" fmla="*/ 802118 h 1467029"/>
                <a:gd name="connsiteX23" fmla="*/ 1474524 w 1541885"/>
                <a:gd name="connsiteY23" fmla="*/ 440168 h 1467029"/>
                <a:gd name="connsiteX24" fmla="*/ 1394514 w 1541885"/>
                <a:gd name="connsiteY24" fmla="*/ 158228 h 1467029"/>
                <a:gd name="connsiteX25" fmla="*/ 1198299 w 1541885"/>
                <a:gd name="connsiteY25" fmla="*/ 26783 h 1467029"/>
                <a:gd name="connsiteX26" fmla="*/ 1078284 w 1541885"/>
                <a:gd name="connsiteY26" fmla="*/ 59168 h 1467029"/>
                <a:gd name="connsiteX27" fmla="*/ 826824 w 1541885"/>
                <a:gd name="connsiteY27" fmla="*/ 22973 h 1467029"/>
                <a:gd name="connsiteX28" fmla="*/ 388674 w 1541885"/>
                <a:gd name="connsiteY28" fmla="*/ 24878 h 1467029"/>
                <a:gd name="connsiteX29" fmla="*/ 83874 w 1541885"/>
                <a:gd name="connsiteY29" fmla="*/ 333488 h 1467029"/>
                <a:gd name="connsiteX30" fmla="*/ 3864 w 1541885"/>
                <a:gd name="connsiteY30" fmla="*/ 621143 h 1467029"/>
                <a:gd name="connsiteX0" fmla="*/ 3864 w 1541885"/>
                <a:gd name="connsiteY0" fmla="*/ 619055 h 1464941"/>
                <a:gd name="connsiteX1" fmla="*/ 41964 w 1541885"/>
                <a:gd name="connsiteY1" fmla="*/ 786695 h 1464941"/>
                <a:gd name="connsiteX2" fmla="*/ 34344 w 1541885"/>
                <a:gd name="connsiteY2" fmla="*/ 826700 h 1464941"/>
                <a:gd name="connsiteX3" fmla="*/ 5769 w 1541885"/>
                <a:gd name="connsiteY3" fmla="*/ 843845 h 1464941"/>
                <a:gd name="connsiteX4" fmla="*/ 5769 w 1541885"/>
                <a:gd name="connsiteY4" fmla="*/ 946715 h 1464941"/>
                <a:gd name="connsiteX5" fmla="*/ 66729 w 1541885"/>
                <a:gd name="connsiteY5" fmla="*/ 1061015 h 1464941"/>
                <a:gd name="connsiteX6" fmla="*/ 110544 w 1541885"/>
                <a:gd name="connsiteY6" fmla="*/ 1099115 h 1464941"/>
                <a:gd name="connsiteX7" fmla="*/ 95304 w 1541885"/>
                <a:gd name="connsiteY7" fmla="*/ 1221035 h 1464941"/>
                <a:gd name="connsiteX8" fmla="*/ 127689 w 1541885"/>
                <a:gd name="connsiteY8" fmla="*/ 1312475 h 1464941"/>
                <a:gd name="connsiteX9" fmla="*/ 222939 w 1541885"/>
                <a:gd name="connsiteY9" fmla="*/ 1377245 h 1464941"/>
                <a:gd name="connsiteX10" fmla="*/ 405819 w 1541885"/>
                <a:gd name="connsiteY10" fmla="*/ 1434395 h 1464941"/>
                <a:gd name="connsiteX11" fmla="*/ 664899 w 1541885"/>
                <a:gd name="connsiteY11" fmla="*/ 1464875 h 1464941"/>
                <a:gd name="connsiteX12" fmla="*/ 899214 w 1541885"/>
                <a:gd name="connsiteY12" fmla="*/ 1426775 h 1464941"/>
                <a:gd name="connsiteX13" fmla="*/ 1122099 w 1541885"/>
                <a:gd name="connsiteY13" fmla="*/ 1342955 h 1464941"/>
                <a:gd name="connsiteX14" fmla="*/ 1272594 w 1541885"/>
                <a:gd name="connsiteY14" fmla="*/ 1209605 h 1464941"/>
                <a:gd name="connsiteX15" fmla="*/ 1308789 w 1541885"/>
                <a:gd name="connsiteY15" fmla="*/ 1234370 h 1464941"/>
                <a:gd name="connsiteX16" fmla="*/ 1407849 w 1541885"/>
                <a:gd name="connsiteY16" fmla="*/ 1217225 h 1464941"/>
                <a:gd name="connsiteX17" fmla="*/ 1476429 w 1541885"/>
                <a:gd name="connsiteY17" fmla="*/ 1142930 h 1464941"/>
                <a:gd name="connsiteX18" fmla="*/ 1535484 w 1541885"/>
                <a:gd name="connsiteY18" fmla="*/ 1045775 h 1464941"/>
                <a:gd name="connsiteX19" fmla="*/ 1529769 w 1541885"/>
                <a:gd name="connsiteY19" fmla="*/ 937190 h 1464941"/>
                <a:gd name="connsiteX20" fmla="*/ 1457379 w 1541885"/>
                <a:gd name="connsiteY20" fmla="*/ 862895 h 1464941"/>
                <a:gd name="connsiteX21" fmla="*/ 1392609 w 1541885"/>
                <a:gd name="connsiteY21" fmla="*/ 864800 h 1464941"/>
                <a:gd name="connsiteX22" fmla="*/ 1417374 w 1541885"/>
                <a:gd name="connsiteY22" fmla="*/ 800030 h 1464941"/>
                <a:gd name="connsiteX23" fmla="*/ 1474524 w 1541885"/>
                <a:gd name="connsiteY23" fmla="*/ 438080 h 1464941"/>
                <a:gd name="connsiteX24" fmla="*/ 1394514 w 1541885"/>
                <a:gd name="connsiteY24" fmla="*/ 156140 h 1464941"/>
                <a:gd name="connsiteX25" fmla="*/ 1198299 w 1541885"/>
                <a:gd name="connsiteY25" fmla="*/ 24695 h 1464941"/>
                <a:gd name="connsiteX26" fmla="*/ 1051614 w 1541885"/>
                <a:gd name="connsiteY26" fmla="*/ 3740 h 1464941"/>
                <a:gd name="connsiteX27" fmla="*/ 826824 w 1541885"/>
                <a:gd name="connsiteY27" fmla="*/ 20885 h 1464941"/>
                <a:gd name="connsiteX28" fmla="*/ 388674 w 1541885"/>
                <a:gd name="connsiteY28" fmla="*/ 22790 h 1464941"/>
                <a:gd name="connsiteX29" fmla="*/ 83874 w 1541885"/>
                <a:gd name="connsiteY29" fmla="*/ 331400 h 1464941"/>
                <a:gd name="connsiteX30" fmla="*/ 3864 w 1541885"/>
                <a:gd name="connsiteY30" fmla="*/ 619055 h 1464941"/>
                <a:gd name="connsiteX0" fmla="*/ 3864 w 1541885"/>
                <a:gd name="connsiteY0" fmla="*/ 646071 h 1491957"/>
                <a:gd name="connsiteX1" fmla="*/ 41964 w 1541885"/>
                <a:gd name="connsiteY1" fmla="*/ 813711 h 1491957"/>
                <a:gd name="connsiteX2" fmla="*/ 34344 w 1541885"/>
                <a:gd name="connsiteY2" fmla="*/ 853716 h 1491957"/>
                <a:gd name="connsiteX3" fmla="*/ 5769 w 1541885"/>
                <a:gd name="connsiteY3" fmla="*/ 870861 h 1491957"/>
                <a:gd name="connsiteX4" fmla="*/ 5769 w 1541885"/>
                <a:gd name="connsiteY4" fmla="*/ 973731 h 1491957"/>
                <a:gd name="connsiteX5" fmla="*/ 66729 w 1541885"/>
                <a:gd name="connsiteY5" fmla="*/ 1088031 h 1491957"/>
                <a:gd name="connsiteX6" fmla="*/ 110544 w 1541885"/>
                <a:gd name="connsiteY6" fmla="*/ 1126131 h 1491957"/>
                <a:gd name="connsiteX7" fmla="*/ 95304 w 1541885"/>
                <a:gd name="connsiteY7" fmla="*/ 1248051 h 1491957"/>
                <a:gd name="connsiteX8" fmla="*/ 127689 w 1541885"/>
                <a:gd name="connsiteY8" fmla="*/ 1339491 h 1491957"/>
                <a:gd name="connsiteX9" fmla="*/ 222939 w 1541885"/>
                <a:gd name="connsiteY9" fmla="*/ 1404261 h 1491957"/>
                <a:gd name="connsiteX10" fmla="*/ 405819 w 1541885"/>
                <a:gd name="connsiteY10" fmla="*/ 1461411 h 1491957"/>
                <a:gd name="connsiteX11" fmla="*/ 664899 w 1541885"/>
                <a:gd name="connsiteY11" fmla="*/ 1491891 h 1491957"/>
                <a:gd name="connsiteX12" fmla="*/ 899214 w 1541885"/>
                <a:gd name="connsiteY12" fmla="*/ 1453791 h 1491957"/>
                <a:gd name="connsiteX13" fmla="*/ 1122099 w 1541885"/>
                <a:gd name="connsiteY13" fmla="*/ 1369971 h 1491957"/>
                <a:gd name="connsiteX14" fmla="*/ 1272594 w 1541885"/>
                <a:gd name="connsiteY14" fmla="*/ 1236621 h 1491957"/>
                <a:gd name="connsiteX15" fmla="*/ 1308789 w 1541885"/>
                <a:gd name="connsiteY15" fmla="*/ 1261386 h 1491957"/>
                <a:gd name="connsiteX16" fmla="*/ 1407849 w 1541885"/>
                <a:gd name="connsiteY16" fmla="*/ 1244241 h 1491957"/>
                <a:gd name="connsiteX17" fmla="*/ 1476429 w 1541885"/>
                <a:gd name="connsiteY17" fmla="*/ 1169946 h 1491957"/>
                <a:gd name="connsiteX18" fmla="*/ 1535484 w 1541885"/>
                <a:gd name="connsiteY18" fmla="*/ 1072791 h 1491957"/>
                <a:gd name="connsiteX19" fmla="*/ 1529769 w 1541885"/>
                <a:gd name="connsiteY19" fmla="*/ 964206 h 1491957"/>
                <a:gd name="connsiteX20" fmla="*/ 1457379 w 1541885"/>
                <a:gd name="connsiteY20" fmla="*/ 889911 h 1491957"/>
                <a:gd name="connsiteX21" fmla="*/ 1392609 w 1541885"/>
                <a:gd name="connsiteY21" fmla="*/ 891816 h 1491957"/>
                <a:gd name="connsiteX22" fmla="*/ 1417374 w 1541885"/>
                <a:gd name="connsiteY22" fmla="*/ 827046 h 1491957"/>
                <a:gd name="connsiteX23" fmla="*/ 1474524 w 1541885"/>
                <a:gd name="connsiteY23" fmla="*/ 465096 h 1491957"/>
                <a:gd name="connsiteX24" fmla="*/ 1394514 w 1541885"/>
                <a:gd name="connsiteY24" fmla="*/ 183156 h 1491957"/>
                <a:gd name="connsiteX25" fmla="*/ 1198299 w 1541885"/>
                <a:gd name="connsiteY25" fmla="*/ 51711 h 1491957"/>
                <a:gd name="connsiteX26" fmla="*/ 1051614 w 1541885"/>
                <a:gd name="connsiteY26" fmla="*/ 30756 h 1491957"/>
                <a:gd name="connsiteX27" fmla="*/ 819204 w 1541885"/>
                <a:gd name="connsiteY27" fmla="*/ 276 h 1491957"/>
                <a:gd name="connsiteX28" fmla="*/ 388674 w 1541885"/>
                <a:gd name="connsiteY28" fmla="*/ 49806 h 1491957"/>
                <a:gd name="connsiteX29" fmla="*/ 83874 w 1541885"/>
                <a:gd name="connsiteY29" fmla="*/ 358416 h 1491957"/>
                <a:gd name="connsiteX30" fmla="*/ 3864 w 1541885"/>
                <a:gd name="connsiteY30" fmla="*/ 646071 h 1491957"/>
                <a:gd name="connsiteX0" fmla="*/ 3864 w 1541885"/>
                <a:gd name="connsiteY0" fmla="*/ 646616 h 1492502"/>
                <a:gd name="connsiteX1" fmla="*/ 41964 w 1541885"/>
                <a:gd name="connsiteY1" fmla="*/ 814256 h 1492502"/>
                <a:gd name="connsiteX2" fmla="*/ 34344 w 1541885"/>
                <a:gd name="connsiteY2" fmla="*/ 854261 h 1492502"/>
                <a:gd name="connsiteX3" fmla="*/ 5769 w 1541885"/>
                <a:gd name="connsiteY3" fmla="*/ 871406 h 1492502"/>
                <a:gd name="connsiteX4" fmla="*/ 5769 w 1541885"/>
                <a:gd name="connsiteY4" fmla="*/ 974276 h 1492502"/>
                <a:gd name="connsiteX5" fmla="*/ 66729 w 1541885"/>
                <a:gd name="connsiteY5" fmla="*/ 1088576 h 1492502"/>
                <a:gd name="connsiteX6" fmla="*/ 110544 w 1541885"/>
                <a:gd name="connsiteY6" fmla="*/ 1126676 h 1492502"/>
                <a:gd name="connsiteX7" fmla="*/ 95304 w 1541885"/>
                <a:gd name="connsiteY7" fmla="*/ 1248596 h 1492502"/>
                <a:gd name="connsiteX8" fmla="*/ 127689 w 1541885"/>
                <a:gd name="connsiteY8" fmla="*/ 1340036 h 1492502"/>
                <a:gd name="connsiteX9" fmla="*/ 222939 w 1541885"/>
                <a:gd name="connsiteY9" fmla="*/ 1404806 h 1492502"/>
                <a:gd name="connsiteX10" fmla="*/ 405819 w 1541885"/>
                <a:gd name="connsiteY10" fmla="*/ 1461956 h 1492502"/>
                <a:gd name="connsiteX11" fmla="*/ 664899 w 1541885"/>
                <a:gd name="connsiteY11" fmla="*/ 1492436 h 1492502"/>
                <a:gd name="connsiteX12" fmla="*/ 899214 w 1541885"/>
                <a:gd name="connsiteY12" fmla="*/ 1454336 h 1492502"/>
                <a:gd name="connsiteX13" fmla="*/ 1122099 w 1541885"/>
                <a:gd name="connsiteY13" fmla="*/ 1370516 h 1492502"/>
                <a:gd name="connsiteX14" fmla="*/ 1272594 w 1541885"/>
                <a:gd name="connsiteY14" fmla="*/ 1237166 h 1492502"/>
                <a:gd name="connsiteX15" fmla="*/ 1308789 w 1541885"/>
                <a:gd name="connsiteY15" fmla="*/ 1261931 h 1492502"/>
                <a:gd name="connsiteX16" fmla="*/ 1407849 w 1541885"/>
                <a:gd name="connsiteY16" fmla="*/ 1244786 h 1492502"/>
                <a:gd name="connsiteX17" fmla="*/ 1476429 w 1541885"/>
                <a:gd name="connsiteY17" fmla="*/ 1170491 h 1492502"/>
                <a:gd name="connsiteX18" fmla="*/ 1535484 w 1541885"/>
                <a:gd name="connsiteY18" fmla="*/ 1073336 h 1492502"/>
                <a:gd name="connsiteX19" fmla="*/ 1529769 w 1541885"/>
                <a:gd name="connsiteY19" fmla="*/ 964751 h 1492502"/>
                <a:gd name="connsiteX20" fmla="*/ 1457379 w 1541885"/>
                <a:gd name="connsiteY20" fmla="*/ 890456 h 1492502"/>
                <a:gd name="connsiteX21" fmla="*/ 1392609 w 1541885"/>
                <a:gd name="connsiteY21" fmla="*/ 892361 h 1492502"/>
                <a:gd name="connsiteX22" fmla="*/ 1417374 w 1541885"/>
                <a:gd name="connsiteY22" fmla="*/ 827591 h 1492502"/>
                <a:gd name="connsiteX23" fmla="*/ 1474524 w 1541885"/>
                <a:gd name="connsiteY23" fmla="*/ 465641 h 1492502"/>
                <a:gd name="connsiteX24" fmla="*/ 1394514 w 1541885"/>
                <a:gd name="connsiteY24" fmla="*/ 183701 h 1492502"/>
                <a:gd name="connsiteX25" fmla="*/ 1198299 w 1541885"/>
                <a:gd name="connsiteY25" fmla="*/ 52256 h 1492502"/>
                <a:gd name="connsiteX26" fmla="*/ 1051614 w 1541885"/>
                <a:gd name="connsiteY26" fmla="*/ 21776 h 1492502"/>
                <a:gd name="connsiteX27" fmla="*/ 819204 w 1541885"/>
                <a:gd name="connsiteY27" fmla="*/ 821 h 1492502"/>
                <a:gd name="connsiteX28" fmla="*/ 388674 w 1541885"/>
                <a:gd name="connsiteY28" fmla="*/ 50351 h 1492502"/>
                <a:gd name="connsiteX29" fmla="*/ 83874 w 1541885"/>
                <a:gd name="connsiteY29" fmla="*/ 358961 h 1492502"/>
                <a:gd name="connsiteX30" fmla="*/ 3864 w 1541885"/>
                <a:gd name="connsiteY30" fmla="*/ 646616 h 1492502"/>
                <a:gd name="connsiteX0" fmla="*/ 3864 w 1541885"/>
                <a:gd name="connsiteY0" fmla="*/ 647250 h 1493136"/>
                <a:gd name="connsiteX1" fmla="*/ 41964 w 1541885"/>
                <a:gd name="connsiteY1" fmla="*/ 814890 h 1493136"/>
                <a:gd name="connsiteX2" fmla="*/ 34344 w 1541885"/>
                <a:gd name="connsiteY2" fmla="*/ 854895 h 1493136"/>
                <a:gd name="connsiteX3" fmla="*/ 5769 w 1541885"/>
                <a:gd name="connsiteY3" fmla="*/ 872040 h 1493136"/>
                <a:gd name="connsiteX4" fmla="*/ 5769 w 1541885"/>
                <a:gd name="connsiteY4" fmla="*/ 974910 h 1493136"/>
                <a:gd name="connsiteX5" fmla="*/ 66729 w 1541885"/>
                <a:gd name="connsiteY5" fmla="*/ 1089210 h 1493136"/>
                <a:gd name="connsiteX6" fmla="*/ 110544 w 1541885"/>
                <a:gd name="connsiteY6" fmla="*/ 1127310 h 1493136"/>
                <a:gd name="connsiteX7" fmla="*/ 95304 w 1541885"/>
                <a:gd name="connsiteY7" fmla="*/ 1249230 h 1493136"/>
                <a:gd name="connsiteX8" fmla="*/ 127689 w 1541885"/>
                <a:gd name="connsiteY8" fmla="*/ 1340670 h 1493136"/>
                <a:gd name="connsiteX9" fmla="*/ 222939 w 1541885"/>
                <a:gd name="connsiteY9" fmla="*/ 1405440 h 1493136"/>
                <a:gd name="connsiteX10" fmla="*/ 405819 w 1541885"/>
                <a:gd name="connsiteY10" fmla="*/ 1462590 h 1493136"/>
                <a:gd name="connsiteX11" fmla="*/ 664899 w 1541885"/>
                <a:gd name="connsiteY11" fmla="*/ 1493070 h 1493136"/>
                <a:gd name="connsiteX12" fmla="*/ 899214 w 1541885"/>
                <a:gd name="connsiteY12" fmla="*/ 1454970 h 1493136"/>
                <a:gd name="connsiteX13" fmla="*/ 1122099 w 1541885"/>
                <a:gd name="connsiteY13" fmla="*/ 1371150 h 1493136"/>
                <a:gd name="connsiteX14" fmla="*/ 1272594 w 1541885"/>
                <a:gd name="connsiteY14" fmla="*/ 1237800 h 1493136"/>
                <a:gd name="connsiteX15" fmla="*/ 1308789 w 1541885"/>
                <a:gd name="connsiteY15" fmla="*/ 1262565 h 1493136"/>
                <a:gd name="connsiteX16" fmla="*/ 1407849 w 1541885"/>
                <a:gd name="connsiteY16" fmla="*/ 1245420 h 1493136"/>
                <a:gd name="connsiteX17" fmla="*/ 1476429 w 1541885"/>
                <a:gd name="connsiteY17" fmla="*/ 1171125 h 1493136"/>
                <a:gd name="connsiteX18" fmla="*/ 1535484 w 1541885"/>
                <a:gd name="connsiteY18" fmla="*/ 1073970 h 1493136"/>
                <a:gd name="connsiteX19" fmla="*/ 1529769 w 1541885"/>
                <a:gd name="connsiteY19" fmla="*/ 965385 h 1493136"/>
                <a:gd name="connsiteX20" fmla="*/ 1457379 w 1541885"/>
                <a:gd name="connsiteY20" fmla="*/ 891090 h 1493136"/>
                <a:gd name="connsiteX21" fmla="*/ 1392609 w 1541885"/>
                <a:gd name="connsiteY21" fmla="*/ 892995 h 1493136"/>
                <a:gd name="connsiteX22" fmla="*/ 1417374 w 1541885"/>
                <a:gd name="connsiteY22" fmla="*/ 828225 h 1493136"/>
                <a:gd name="connsiteX23" fmla="*/ 1474524 w 1541885"/>
                <a:gd name="connsiteY23" fmla="*/ 466275 h 1493136"/>
                <a:gd name="connsiteX24" fmla="*/ 1394514 w 1541885"/>
                <a:gd name="connsiteY24" fmla="*/ 184335 h 1493136"/>
                <a:gd name="connsiteX25" fmla="*/ 1198299 w 1541885"/>
                <a:gd name="connsiteY25" fmla="*/ 52890 h 1493136"/>
                <a:gd name="connsiteX26" fmla="*/ 1055424 w 1541885"/>
                <a:gd name="connsiteY26" fmla="*/ 16695 h 1493136"/>
                <a:gd name="connsiteX27" fmla="*/ 819204 w 1541885"/>
                <a:gd name="connsiteY27" fmla="*/ 1455 h 1493136"/>
                <a:gd name="connsiteX28" fmla="*/ 388674 w 1541885"/>
                <a:gd name="connsiteY28" fmla="*/ 50985 h 1493136"/>
                <a:gd name="connsiteX29" fmla="*/ 83874 w 1541885"/>
                <a:gd name="connsiteY29" fmla="*/ 359595 h 1493136"/>
                <a:gd name="connsiteX30" fmla="*/ 3864 w 1541885"/>
                <a:gd name="connsiteY30" fmla="*/ 647250 h 1493136"/>
                <a:gd name="connsiteX0" fmla="*/ 3864 w 1541885"/>
                <a:gd name="connsiteY0" fmla="*/ 647354 h 1493240"/>
                <a:gd name="connsiteX1" fmla="*/ 41964 w 1541885"/>
                <a:gd name="connsiteY1" fmla="*/ 814994 h 1493240"/>
                <a:gd name="connsiteX2" fmla="*/ 34344 w 1541885"/>
                <a:gd name="connsiteY2" fmla="*/ 854999 h 1493240"/>
                <a:gd name="connsiteX3" fmla="*/ 5769 w 1541885"/>
                <a:gd name="connsiteY3" fmla="*/ 872144 h 1493240"/>
                <a:gd name="connsiteX4" fmla="*/ 5769 w 1541885"/>
                <a:gd name="connsiteY4" fmla="*/ 975014 h 1493240"/>
                <a:gd name="connsiteX5" fmla="*/ 66729 w 1541885"/>
                <a:gd name="connsiteY5" fmla="*/ 1089314 h 1493240"/>
                <a:gd name="connsiteX6" fmla="*/ 110544 w 1541885"/>
                <a:gd name="connsiteY6" fmla="*/ 1127414 h 1493240"/>
                <a:gd name="connsiteX7" fmla="*/ 95304 w 1541885"/>
                <a:gd name="connsiteY7" fmla="*/ 1249334 h 1493240"/>
                <a:gd name="connsiteX8" fmla="*/ 127689 w 1541885"/>
                <a:gd name="connsiteY8" fmla="*/ 1340774 h 1493240"/>
                <a:gd name="connsiteX9" fmla="*/ 222939 w 1541885"/>
                <a:gd name="connsiteY9" fmla="*/ 1405544 h 1493240"/>
                <a:gd name="connsiteX10" fmla="*/ 405819 w 1541885"/>
                <a:gd name="connsiteY10" fmla="*/ 1462694 h 1493240"/>
                <a:gd name="connsiteX11" fmla="*/ 664899 w 1541885"/>
                <a:gd name="connsiteY11" fmla="*/ 1493174 h 1493240"/>
                <a:gd name="connsiteX12" fmla="*/ 899214 w 1541885"/>
                <a:gd name="connsiteY12" fmla="*/ 1455074 h 1493240"/>
                <a:gd name="connsiteX13" fmla="*/ 1122099 w 1541885"/>
                <a:gd name="connsiteY13" fmla="*/ 1371254 h 1493240"/>
                <a:gd name="connsiteX14" fmla="*/ 1272594 w 1541885"/>
                <a:gd name="connsiteY14" fmla="*/ 1237904 h 1493240"/>
                <a:gd name="connsiteX15" fmla="*/ 1308789 w 1541885"/>
                <a:gd name="connsiteY15" fmla="*/ 1262669 h 1493240"/>
                <a:gd name="connsiteX16" fmla="*/ 1407849 w 1541885"/>
                <a:gd name="connsiteY16" fmla="*/ 1245524 h 1493240"/>
                <a:gd name="connsiteX17" fmla="*/ 1476429 w 1541885"/>
                <a:gd name="connsiteY17" fmla="*/ 1171229 h 1493240"/>
                <a:gd name="connsiteX18" fmla="*/ 1535484 w 1541885"/>
                <a:gd name="connsiteY18" fmla="*/ 1074074 h 1493240"/>
                <a:gd name="connsiteX19" fmla="*/ 1529769 w 1541885"/>
                <a:gd name="connsiteY19" fmla="*/ 965489 h 1493240"/>
                <a:gd name="connsiteX20" fmla="*/ 1457379 w 1541885"/>
                <a:gd name="connsiteY20" fmla="*/ 891194 h 1493240"/>
                <a:gd name="connsiteX21" fmla="*/ 1392609 w 1541885"/>
                <a:gd name="connsiteY21" fmla="*/ 893099 h 1493240"/>
                <a:gd name="connsiteX22" fmla="*/ 1417374 w 1541885"/>
                <a:gd name="connsiteY22" fmla="*/ 828329 h 1493240"/>
                <a:gd name="connsiteX23" fmla="*/ 1474524 w 1541885"/>
                <a:gd name="connsiteY23" fmla="*/ 466379 h 1493240"/>
                <a:gd name="connsiteX24" fmla="*/ 1394514 w 1541885"/>
                <a:gd name="connsiteY24" fmla="*/ 184439 h 1493240"/>
                <a:gd name="connsiteX25" fmla="*/ 1234494 w 1541885"/>
                <a:gd name="connsiteY25" fmla="*/ 60614 h 1493240"/>
                <a:gd name="connsiteX26" fmla="*/ 1055424 w 1541885"/>
                <a:gd name="connsiteY26" fmla="*/ 16799 h 1493240"/>
                <a:gd name="connsiteX27" fmla="*/ 819204 w 1541885"/>
                <a:gd name="connsiteY27" fmla="*/ 1559 h 1493240"/>
                <a:gd name="connsiteX28" fmla="*/ 388674 w 1541885"/>
                <a:gd name="connsiteY28" fmla="*/ 51089 h 1493240"/>
                <a:gd name="connsiteX29" fmla="*/ 83874 w 1541885"/>
                <a:gd name="connsiteY29" fmla="*/ 359699 h 1493240"/>
                <a:gd name="connsiteX30" fmla="*/ 3864 w 1541885"/>
                <a:gd name="connsiteY30" fmla="*/ 647354 h 1493240"/>
                <a:gd name="connsiteX0" fmla="*/ 3864 w 1541885"/>
                <a:gd name="connsiteY0" fmla="*/ 660052 h 1505938"/>
                <a:gd name="connsiteX1" fmla="*/ 41964 w 1541885"/>
                <a:gd name="connsiteY1" fmla="*/ 827692 h 1505938"/>
                <a:gd name="connsiteX2" fmla="*/ 34344 w 1541885"/>
                <a:gd name="connsiteY2" fmla="*/ 867697 h 1505938"/>
                <a:gd name="connsiteX3" fmla="*/ 5769 w 1541885"/>
                <a:gd name="connsiteY3" fmla="*/ 884842 h 1505938"/>
                <a:gd name="connsiteX4" fmla="*/ 5769 w 1541885"/>
                <a:gd name="connsiteY4" fmla="*/ 987712 h 1505938"/>
                <a:gd name="connsiteX5" fmla="*/ 66729 w 1541885"/>
                <a:gd name="connsiteY5" fmla="*/ 1102012 h 1505938"/>
                <a:gd name="connsiteX6" fmla="*/ 110544 w 1541885"/>
                <a:gd name="connsiteY6" fmla="*/ 1140112 h 1505938"/>
                <a:gd name="connsiteX7" fmla="*/ 95304 w 1541885"/>
                <a:gd name="connsiteY7" fmla="*/ 1262032 h 1505938"/>
                <a:gd name="connsiteX8" fmla="*/ 127689 w 1541885"/>
                <a:gd name="connsiteY8" fmla="*/ 1353472 h 1505938"/>
                <a:gd name="connsiteX9" fmla="*/ 222939 w 1541885"/>
                <a:gd name="connsiteY9" fmla="*/ 1418242 h 1505938"/>
                <a:gd name="connsiteX10" fmla="*/ 405819 w 1541885"/>
                <a:gd name="connsiteY10" fmla="*/ 1475392 h 1505938"/>
                <a:gd name="connsiteX11" fmla="*/ 664899 w 1541885"/>
                <a:gd name="connsiteY11" fmla="*/ 1505872 h 1505938"/>
                <a:gd name="connsiteX12" fmla="*/ 899214 w 1541885"/>
                <a:gd name="connsiteY12" fmla="*/ 1467772 h 1505938"/>
                <a:gd name="connsiteX13" fmla="*/ 1122099 w 1541885"/>
                <a:gd name="connsiteY13" fmla="*/ 1383952 h 1505938"/>
                <a:gd name="connsiteX14" fmla="*/ 1272594 w 1541885"/>
                <a:gd name="connsiteY14" fmla="*/ 1250602 h 1505938"/>
                <a:gd name="connsiteX15" fmla="*/ 1308789 w 1541885"/>
                <a:gd name="connsiteY15" fmla="*/ 1275367 h 1505938"/>
                <a:gd name="connsiteX16" fmla="*/ 1407849 w 1541885"/>
                <a:gd name="connsiteY16" fmla="*/ 1258222 h 1505938"/>
                <a:gd name="connsiteX17" fmla="*/ 1476429 w 1541885"/>
                <a:gd name="connsiteY17" fmla="*/ 1183927 h 1505938"/>
                <a:gd name="connsiteX18" fmla="*/ 1535484 w 1541885"/>
                <a:gd name="connsiteY18" fmla="*/ 1086772 h 1505938"/>
                <a:gd name="connsiteX19" fmla="*/ 1529769 w 1541885"/>
                <a:gd name="connsiteY19" fmla="*/ 978187 h 1505938"/>
                <a:gd name="connsiteX20" fmla="*/ 1457379 w 1541885"/>
                <a:gd name="connsiteY20" fmla="*/ 903892 h 1505938"/>
                <a:gd name="connsiteX21" fmla="*/ 1392609 w 1541885"/>
                <a:gd name="connsiteY21" fmla="*/ 905797 h 1505938"/>
                <a:gd name="connsiteX22" fmla="*/ 1417374 w 1541885"/>
                <a:gd name="connsiteY22" fmla="*/ 841027 h 1505938"/>
                <a:gd name="connsiteX23" fmla="*/ 1474524 w 1541885"/>
                <a:gd name="connsiteY23" fmla="*/ 479077 h 1505938"/>
                <a:gd name="connsiteX24" fmla="*/ 1394514 w 1541885"/>
                <a:gd name="connsiteY24" fmla="*/ 197137 h 1505938"/>
                <a:gd name="connsiteX25" fmla="*/ 1234494 w 1541885"/>
                <a:gd name="connsiteY25" fmla="*/ 73312 h 1505938"/>
                <a:gd name="connsiteX26" fmla="*/ 1055424 w 1541885"/>
                <a:gd name="connsiteY26" fmla="*/ 29497 h 1505938"/>
                <a:gd name="connsiteX27" fmla="*/ 784914 w 1541885"/>
                <a:gd name="connsiteY27" fmla="*/ 922 h 1505938"/>
                <a:gd name="connsiteX28" fmla="*/ 388674 w 1541885"/>
                <a:gd name="connsiteY28" fmla="*/ 63787 h 1505938"/>
                <a:gd name="connsiteX29" fmla="*/ 83874 w 1541885"/>
                <a:gd name="connsiteY29" fmla="*/ 372397 h 1505938"/>
                <a:gd name="connsiteX30" fmla="*/ 3864 w 1541885"/>
                <a:gd name="connsiteY30" fmla="*/ 660052 h 1505938"/>
                <a:gd name="connsiteX0" fmla="*/ 3864 w 1541885"/>
                <a:gd name="connsiteY0" fmla="*/ 660052 h 1505938"/>
                <a:gd name="connsiteX1" fmla="*/ 41964 w 1541885"/>
                <a:gd name="connsiteY1" fmla="*/ 827692 h 1505938"/>
                <a:gd name="connsiteX2" fmla="*/ 34344 w 1541885"/>
                <a:gd name="connsiteY2" fmla="*/ 867697 h 1505938"/>
                <a:gd name="connsiteX3" fmla="*/ 5769 w 1541885"/>
                <a:gd name="connsiteY3" fmla="*/ 884842 h 1505938"/>
                <a:gd name="connsiteX4" fmla="*/ 5769 w 1541885"/>
                <a:gd name="connsiteY4" fmla="*/ 987712 h 1505938"/>
                <a:gd name="connsiteX5" fmla="*/ 66729 w 1541885"/>
                <a:gd name="connsiteY5" fmla="*/ 1102012 h 1505938"/>
                <a:gd name="connsiteX6" fmla="*/ 110544 w 1541885"/>
                <a:gd name="connsiteY6" fmla="*/ 1140112 h 1505938"/>
                <a:gd name="connsiteX7" fmla="*/ 95304 w 1541885"/>
                <a:gd name="connsiteY7" fmla="*/ 1262032 h 1505938"/>
                <a:gd name="connsiteX8" fmla="*/ 127689 w 1541885"/>
                <a:gd name="connsiteY8" fmla="*/ 1353472 h 1505938"/>
                <a:gd name="connsiteX9" fmla="*/ 222939 w 1541885"/>
                <a:gd name="connsiteY9" fmla="*/ 1418242 h 1505938"/>
                <a:gd name="connsiteX10" fmla="*/ 405819 w 1541885"/>
                <a:gd name="connsiteY10" fmla="*/ 1475392 h 1505938"/>
                <a:gd name="connsiteX11" fmla="*/ 664899 w 1541885"/>
                <a:gd name="connsiteY11" fmla="*/ 1505872 h 1505938"/>
                <a:gd name="connsiteX12" fmla="*/ 899214 w 1541885"/>
                <a:gd name="connsiteY12" fmla="*/ 1467772 h 1505938"/>
                <a:gd name="connsiteX13" fmla="*/ 1122099 w 1541885"/>
                <a:gd name="connsiteY13" fmla="*/ 1383952 h 1505938"/>
                <a:gd name="connsiteX14" fmla="*/ 1272594 w 1541885"/>
                <a:gd name="connsiteY14" fmla="*/ 1250602 h 1505938"/>
                <a:gd name="connsiteX15" fmla="*/ 1308789 w 1541885"/>
                <a:gd name="connsiteY15" fmla="*/ 1275367 h 1505938"/>
                <a:gd name="connsiteX16" fmla="*/ 1407849 w 1541885"/>
                <a:gd name="connsiteY16" fmla="*/ 1258222 h 1505938"/>
                <a:gd name="connsiteX17" fmla="*/ 1476429 w 1541885"/>
                <a:gd name="connsiteY17" fmla="*/ 1183927 h 1505938"/>
                <a:gd name="connsiteX18" fmla="*/ 1535484 w 1541885"/>
                <a:gd name="connsiteY18" fmla="*/ 1086772 h 1505938"/>
                <a:gd name="connsiteX19" fmla="*/ 1529769 w 1541885"/>
                <a:gd name="connsiteY19" fmla="*/ 978187 h 1505938"/>
                <a:gd name="connsiteX20" fmla="*/ 1457379 w 1541885"/>
                <a:gd name="connsiteY20" fmla="*/ 903892 h 1505938"/>
                <a:gd name="connsiteX21" fmla="*/ 1392609 w 1541885"/>
                <a:gd name="connsiteY21" fmla="*/ 905797 h 1505938"/>
                <a:gd name="connsiteX22" fmla="*/ 1417374 w 1541885"/>
                <a:gd name="connsiteY22" fmla="*/ 841027 h 1505938"/>
                <a:gd name="connsiteX23" fmla="*/ 1474524 w 1541885"/>
                <a:gd name="connsiteY23" fmla="*/ 479077 h 1505938"/>
                <a:gd name="connsiteX24" fmla="*/ 1396419 w 1541885"/>
                <a:gd name="connsiteY24" fmla="*/ 216187 h 1505938"/>
                <a:gd name="connsiteX25" fmla="*/ 1234494 w 1541885"/>
                <a:gd name="connsiteY25" fmla="*/ 73312 h 1505938"/>
                <a:gd name="connsiteX26" fmla="*/ 1055424 w 1541885"/>
                <a:gd name="connsiteY26" fmla="*/ 29497 h 1505938"/>
                <a:gd name="connsiteX27" fmla="*/ 784914 w 1541885"/>
                <a:gd name="connsiteY27" fmla="*/ 922 h 1505938"/>
                <a:gd name="connsiteX28" fmla="*/ 388674 w 1541885"/>
                <a:gd name="connsiteY28" fmla="*/ 63787 h 1505938"/>
                <a:gd name="connsiteX29" fmla="*/ 83874 w 1541885"/>
                <a:gd name="connsiteY29" fmla="*/ 372397 h 1505938"/>
                <a:gd name="connsiteX30" fmla="*/ 3864 w 1541885"/>
                <a:gd name="connsiteY30" fmla="*/ 660052 h 1505938"/>
                <a:gd name="connsiteX0" fmla="*/ 3864 w 1541885"/>
                <a:gd name="connsiteY0" fmla="*/ 660107 h 1505993"/>
                <a:gd name="connsiteX1" fmla="*/ 41964 w 1541885"/>
                <a:gd name="connsiteY1" fmla="*/ 827747 h 1505993"/>
                <a:gd name="connsiteX2" fmla="*/ 34344 w 1541885"/>
                <a:gd name="connsiteY2" fmla="*/ 867752 h 1505993"/>
                <a:gd name="connsiteX3" fmla="*/ 5769 w 1541885"/>
                <a:gd name="connsiteY3" fmla="*/ 884897 h 1505993"/>
                <a:gd name="connsiteX4" fmla="*/ 5769 w 1541885"/>
                <a:gd name="connsiteY4" fmla="*/ 987767 h 1505993"/>
                <a:gd name="connsiteX5" fmla="*/ 66729 w 1541885"/>
                <a:gd name="connsiteY5" fmla="*/ 1102067 h 1505993"/>
                <a:gd name="connsiteX6" fmla="*/ 110544 w 1541885"/>
                <a:gd name="connsiteY6" fmla="*/ 1140167 h 1505993"/>
                <a:gd name="connsiteX7" fmla="*/ 95304 w 1541885"/>
                <a:gd name="connsiteY7" fmla="*/ 1262087 h 1505993"/>
                <a:gd name="connsiteX8" fmla="*/ 127689 w 1541885"/>
                <a:gd name="connsiteY8" fmla="*/ 1353527 h 1505993"/>
                <a:gd name="connsiteX9" fmla="*/ 222939 w 1541885"/>
                <a:gd name="connsiteY9" fmla="*/ 1418297 h 1505993"/>
                <a:gd name="connsiteX10" fmla="*/ 405819 w 1541885"/>
                <a:gd name="connsiteY10" fmla="*/ 1475447 h 1505993"/>
                <a:gd name="connsiteX11" fmla="*/ 664899 w 1541885"/>
                <a:gd name="connsiteY11" fmla="*/ 1505927 h 1505993"/>
                <a:gd name="connsiteX12" fmla="*/ 899214 w 1541885"/>
                <a:gd name="connsiteY12" fmla="*/ 1467827 h 1505993"/>
                <a:gd name="connsiteX13" fmla="*/ 1122099 w 1541885"/>
                <a:gd name="connsiteY13" fmla="*/ 1384007 h 1505993"/>
                <a:gd name="connsiteX14" fmla="*/ 1272594 w 1541885"/>
                <a:gd name="connsiteY14" fmla="*/ 1250657 h 1505993"/>
                <a:gd name="connsiteX15" fmla="*/ 1308789 w 1541885"/>
                <a:gd name="connsiteY15" fmla="*/ 1275422 h 1505993"/>
                <a:gd name="connsiteX16" fmla="*/ 1407849 w 1541885"/>
                <a:gd name="connsiteY16" fmla="*/ 1258277 h 1505993"/>
                <a:gd name="connsiteX17" fmla="*/ 1476429 w 1541885"/>
                <a:gd name="connsiteY17" fmla="*/ 1183982 h 1505993"/>
                <a:gd name="connsiteX18" fmla="*/ 1535484 w 1541885"/>
                <a:gd name="connsiteY18" fmla="*/ 1086827 h 1505993"/>
                <a:gd name="connsiteX19" fmla="*/ 1529769 w 1541885"/>
                <a:gd name="connsiteY19" fmla="*/ 978242 h 1505993"/>
                <a:gd name="connsiteX20" fmla="*/ 1457379 w 1541885"/>
                <a:gd name="connsiteY20" fmla="*/ 903947 h 1505993"/>
                <a:gd name="connsiteX21" fmla="*/ 1392609 w 1541885"/>
                <a:gd name="connsiteY21" fmla="*/ 905852 h 1505993"/>
                <a:gd name="connsiteX22" fmla="*/ 1417374 w 1541885"/>
                <a:gd name="connsiteY22" fmla="*/ 841082 h 1505993"/>
                <a:gd name="connsiteX23" fmla="*/ 1474524 w 1541885"/>
                <a:gd name="connsiteY23" fmla="*/ 479132 h 1505993"/>
                <a:gd name="connsiteX24" fmla="*/ 1396419 w 1541885"/>
                <a:gd name="connsiteY24" fmla="*/ 216242 h 1505993"/>
                <a:gd name="connsiteX25" fmla="*/ 1230684 w 1541885"/>
                <a:gd name="connsiteY25" fmla="*/ 82892 h 1505993"/>
                <a:gd name="connsiteX26" fmla="*/ 1055424 w 1541885"/>
                <a:gd name="connsiteY26" fmla="*/ 29552 h 1505993"/>
                <a:gd name="connsiteX27" fmla="*/ 784914 w 1541885"/>
                <a:gd name="connsiteY27" fmla="*/ 977 h 1505993"/>
                <a:gd name="connsiteX28" fmla="*/ 388674 w 1541885"/>
                <a:gd name="connsiteY28" fmla="*/ 63842 h 1505993"/>
                <a:gd name="connsiteX29" fmla="*/ 83874 w 1541885"/>
                <a:gd name="connsiteY29" fmla="*/ 372452 h 1505993"/>
                <a:gd name="connsiteX30" fmla="*/ 3864 w 1541885"/>
                <a:gd name="connsiteY30" fmla="*/ 660107 h 1505993"/>
                <a:gd name="connsiteX0" fmla="*/ 3864 w 1541885"/>
                <a:gd name="connsiteY0" fmla="*/ 660701 h 1506587"/>
                <a:gd name="connsiteX1" fmla="*/ 41964 w 1541885"/>
                <a:gd name="connsiteY1" fmla="*/ 828341 h 1506587"/>
                <a:gd name="connsiteX2" fmla="*/ 34344 w 1541885"/>
                <a:gd name="connsiteY2" fmla="*/ 868346 h 1506587"/>
                <a:gd name="connsiteX3" fmla="*/ 5769 w 1541885"/>
                <a:gd name="connsiteY3" fmla="*/ 885491 h 1506587"/>
                <a:gd name="connsiteX4" fmla="*/ 5769 w 1541885"/>
                <a:gd name="connsiteY4" fmla="*/ 988361 h 1506587"/>
                <a:gd name="connsiteX5" fmla="*/ 66729 w 1541885"/>
                <a:gd name="connsiteY5" fmla="*/ 1102661 h 1506587"/>
                <a:gd name="connsiteX6" fmla="*/ 110544 w 1541885"/>
                <a:gd name="connsiteY6" fmla="*/ 1140761 h 1506587"/>
                <a:gd name="connsiteX7" fmla="*/ 95304 w 1541885"/>
                <a:gd name="connsiteY7" fmla="*/ 1262681 h 1506587"/>
                <a:gd name="connsiteX8" fmla="*/ 127689 w 1541885"/>
                <a:gd name="connsiteY8" fmla="*/ 1354121 h 1506587"/>
                <a:gd name="connsiteX9" fmla="*/ 222939 w 1541885"/>
                <a:gd name="connsiteY9" fmla="*/ 1418891 h 1506587"/>
                <a:gd name="connsiteX10" fmla="*/ 405819 w 1541885"/>
                <a:gd name="connsiteY10" fmla="*/ 1476041 h 1506587"/>
                <a:gd name="connsiteX11" fmla="*/ 664899 w 1541885"/>
                <a:gd name="connsiteY11" fmla="*/ 1506521 h 1506587"/>
                <a:gd name="connsiteX12" fmla="*/ 899214 w 1541885"/>
                <a:gd name="connsiteY12" fmla="*/ 1468421 h 1506587"/>
                <a:gd name="connsiteX13" fmla="*/ 1122099 w 1541885"/>
                <a:gd name="connsiteY13" fmla="*/ 1384601 h 1506587"/>
                <a:gd name="connsiteX14" fmla="*/ 1272594 w 1541885"/>
                <a:gd name="connsiteY14" fmla="*/ 1251251 h 1506587"/>
                <a:gd name="connsiteX15" fmla="*/ 1308789 w 1541885"/>
                <a:gd name="connsiteY15" fmla="*/ 1276016 h 1506587"/>
                <a:gd name="connsiteX16" fmla="*/ 1407849 w 1541885"/>
                <a:gd name="connsiteY16" fmla="*/ 1258871 h 1506587"/>
                <a:gd name="connsiteX17" fmla="*/ 1476429 w 1541885"/>
                <a:gd name="connsiteY17" fmla="*/ 1184576 h 1506587"/>
                <a:gd name="connsiteX18" fmla="*/ 1535484 w 1541885"/>
                <a:gd name="connsiteY18" fmla="*/ 1087421 h 1506587"/>
                <a:gd name="connsiteX19" fmla="*/ 1529769 w 1541885"/>
                <a:gd name="connsiteY19" fmla="*/ 978836 h 1506587"/>
                <a:gd name="connsiteX20" fmla="*/ 1457379 w 1541885"/>
                <a:gd name="connsiteY20" fmla="*/ 904541 h 1506587"/>
                <a:gd name="connsiteX21" fmla="*/ 1392609 w 1541885"/>
                <a:gd name="connsiteY21" fmla="*/ 906446 h 1506587"/>
                <a:gd name="connsiteX22" fmla="*/ 1417374 w 1541885"/>
                <a:gd name="connsiteY22" fmla="*/ 841676 h 1506587"/>
                <a:gd name="connsiteX23" fmla="*/ 1474524 w 1541885"/>
                <a:gd name="connsiteY23" fmla="*/ 479726 h 1506587"/>
                <a:gd name="connsiteX24" fmla="*/ 1396419 w 1541885"/>
                <a:gd name="connsiteY24" fmla="*/ 216836 h 1506587"/>
                <a:gd name="connsiteX25" fmla="*/ 1230684 w 1541885"/>
                <a:gd name="connsiteY25" fmla="*/ 83486 h 1506587"/>
                <a:gd name="connsiteX26" fmla="*/ 1055424 w 1541885"/>
                <a:gd name="connsiteY26" fmla="*/ 24431 h 1506587"/>
                <a:gd name="connsiteX27" fmla="*/ 784914 w 1541885"/>
                <a:gd name="connsiteY27" fmla="*/ 1571 h 1506587"/>
                <a:gd name="connsiteX28" fmla="*/ 388674 w 1541885"/>
                <a:gd name="connsiteY28" fmla="*/ 64436 h 1506587"/>
                <a:gd name="connsiteX29" fmla="*/ 83874 w 1541885"/>
                <a:gd name="connsiteY29" fmla="*/ 373046 h 1506587"/>
                <a:gd name="connsiteX30" fmla="*/ 3864 w 1541885"/>
                <a:gd name="connsiteY30" fmla="*/ 660701 h 1506587"/>
                <a:gd name="connsiteX0" fmla="*/ 3864 w 1541885"/>
                <a:gd name="connsiteY0" fmla="*/ 661966 h 1507852"/>
                <a:gd name="connsiteX1" fmla="*/ 41964 w 1541885"/>
                <a:gd name="connsiteY1" fmla="*/ 829606 h 1507852"/>
                <a:gd name="connsiteX2" fmla="*/ 34344 w 1541885"/>
                <a:gd name="connsiteY2" fmla="*/ 869611 h 1507852"/>
                <a:gd name="connsiteX3" fmla="*/ 5769 w 1541885"/>
                <a:gd name="connsiteY3" fmla="*/ 886756 h 1507852"/>
                <a:gd name="connsiteX4" fmla="*/ 5769 w 1541885"/>
                <a:gd name="connsiteY4" fmla="*/ 989626 h 1507852"/>
                <a:gd name="connsiteX5" fmla="*/ 66729 w 1541885"/>
                <a:gd name="connsiteY5" fmla="*/ 1103926 h 1507852"/>
                <a:gd name="connsiteX6" fmla="*/ 110544 w 1541885"/>
                <a:gd name="connsiteY6" fmla="*/ 1142026 h 1507852"/>
                <a:gd name="connsiteX7" fmla="*/ 95304 w 1541885"/>
                <a:gd name="connsiteY7" fmla="*/ 1263946 h 1507852"/>
                <a:gd name="connsiteX8" fmla="*/ 127689 w 1541885"/>
                <a:gd name="connsiteY8" fmla="*/ 1355386 h 1507852"/>
                <a:gd name="connsiteX9" fmla="*/ 222939 w 1541885"/>
                <a:gd name="connsiteY9" fmla="*/ 1420156 h 1507852"/>
                <a:gd name="connsiteX10" fmla="*/ 405819 w 1541885"/>
                <a:gd name="connsiteY10" fmla="*/ 1477306 h 1507852"/>
                <a:gd name="connsiteX11" fmla="*/ 664899 w 1541885"/>
                <a:gd name="connsiteY11" fmla="*/ 1507786 h 1507852"/>
                <a:gd name="connsiteX12" fmla="*/ 899214 w 1541885"/>
                <a:gd name="connsiteY12" fmla="*/ 1469686 h 1507852"/>
                <a:gd name="connsiteX13" fmla="*/ 1122099 w 1541885"/>
                <a:gd name="connsiteY13" fmla="*/ 1385866 h 1507852"/>
                <a:gd name="connsiteX14" fmla="*/ 1272594 w 1541885"/>
                <a:gd name="connsiteY14" fmla="*/ 1252516 h 1507852"/>
                <a:gd name="connsiteX15" fmla="*/ 1308789 w 1541885"/>
                <a:gd name="connsiteY15" fmla="*/ 1277281 h 1507852"/>
                <a:gd name="connsiteX16" fmla="*/ 1407849 w 1541885"/>
                <a:gd name="connsiteY16" fmla="*/ 1260136 h 1507852"/>
                <a:gd name="connsiteX17" fmla="*/ 1476429 w 1541885"/>
                <a:gd name="connsiteY17" fmla="*/ 1185841 h 1507852"/>
                <a:gd name="connsiteX18" fmla="*/ 1535484 w 1541885"/>
                <a:gd name="connsiteY18" fmla="*/ 1088686 h 1507852"/>
                <a:gd name="connsiteX19" fmla="*/ 1529769 w 1541885"/>
                <a:gd name="connsiteY19" fmla="*/ 980101 h 1507852"/>
                <a:gd name="connsiteX20" fmla="*/ 1457379 w 1541885"/>
                <a:gd name="connsiteY20" fmla="*/ 905806 h 1507852"/>
                <a:gd name="connsiteX21" fmla="*/ 1392609 w 1541885"/>
                <a:gd name="connsiteY21" fmla="*/ 907711 h 1507852"/>
                <a:gd name="connsiteX22" fmla="*/ 1417374 w 1541885"/>
                <a:gd name="connsiteY22" fmla="*/ 842941 h 1507852"/>
                <a:gd name="connsiteX23" fmla="*/ 1474524 w 1541885"/>
                <a:gd name="connsiteY23" fmla="*/ 480991 h 1507852"/>
                <a:gd name="connsiteX24" fmla="*/ 1396419 w 1541885"/>
                <a:gd name="connsiteY24" fmla="*/ 218101 h 1507852"/>
                <a:gd name="connsiteX25" fmla="*/ 1230684 w 1541885"/>
                <a:gd name="connsiteY25" fmla="*/ 84751 h 1507852"/>
                <a:gd name="connsiteX26" fmla="*/ 1055424 w 1541885"/>
                <a:gd name="connsiteY26" fmla="*/ 25696 h 1507852"/>
                <a:gd name="connsiteX27" fmla="*/ 784914 w 1541885"/>
                <a:gd name="connsiteY27" fmla="*/ 2836 h 1507852"/>
                <a:gd name="connsiteX28" fmla="*/ 358194 w 1541885"/>
                <a:gd name="connsiteY28" fmla="*/ 86656 h 1507852"/>
                <a:gd name="connsiteX29" fmla="*/ 83874 w 1541885"/>
                <a:gd name="connsiteY29" fmla="*/ 374311 h 1507852"/>
                <a:gd name="connsiteX30" fmla="*/ 3864 w 1541885"/>
                <a:gd name="connsiteY30" fmla="*/ 661966 h 1507852"/>
                <a:gd name="connsiteX0" fmla="*/ 3864 w 1541885"/>
                <a:gd name="connsiteY0" fmla="*/ 661966 h 1507852"/>
                <a:gd name="connsiteX1" fmla="*/ 41964 w 1541885"/>
                <a:gd name="connsiteY1" fmla="*/ 829606 h 1507852"/>
                <a:gd name="connsiteX2" fmla="*/ 34344 w 1541885"/>
                <a:gd name="connsiteY2" fmla="*/ 869611 h 1507852"/>
                <a:gd name="connsiteX3" fmla="*/ 5769 w 1541885"/>
                <a:gd name="connsiteY3" fmla="*/ 886756 h 1507852"/>
                <a:gd name="connsiteX4" fmla="*/ 5769 w 1541885"/>
                <a:gd name="connsiteY4" fmla="*/ 989626 h 1507852"/>
                <a:gd name="connsiteX5" fmla="*/ 66729 w 1541885"/>
                <a:gd name="connsiteY5" fmla="*/ 1103926 h 1507852"/>
                <a:gd name="connsiteX6" fmla="*/ 110544 w 1541885"/>
                <a:gd name="connsiteY6" fmla="*/ 1142026 h 1507852"/>
                <a:gd name="connsiteX7" fmla="*/ 95304 w 1541885"/>
                <a:gd name="connsiteY7" fmla="*/ 1263946 h 1507852"/>
                <a:gd name="connsiteX8" fmla="*/ 127689 w 1541885"/>
                <a:gd name="connsiteY8" fmla="*/ 1355386 h 1507852"/>
                <a:gd name="connsiteX9" fmla="*/ 222939 w 1541885"/>
                <a:gd name="connsiteY9" fmla="*/ 1420156 h 1507852"/>
                <a:gd name="connsiteX10" fmla="*/ 405819 w 1541885"/>
                <a:gd name="connsiteY10" fmla="*/ 1477306 h 1507852"/>
                <a:gd name="connsiteX11" fmla="*/ 664899 w 1541885"/>
                <a:gd name="connsiteY11" fmla="*/ 1507786 h 1507852"/>
                <a:gd name="connsiteX12" fmla="*/ 899214 w 1541885"/>
                <a:gd name="connsiteY12" fmla="*/ 1469686 h 1507852"/>
                <a:gd name="connsiteX13" fmla="*/ 1122099 w 1541885"/>
                <a:gd name="connsiteY13" fmla="*/ 1385866 h 1507852"/>
                <a:gd name="connsiteX14" fmla="*/ 1272594 w 1541885"/>
                <a:gd name="connsiteY14" fmla="*/ 1252516 h 1507852"/>
                <a:gd name="connsiteX15" fmla="*/ 1308789 w 1541885"/>
                <a:gd name="connsiteY15" fmla="*/ 1277281 h 1507852"/>
                <a:gd name="connsiteX16" fmla="*/ 1407849 w 1541885"/>
                <a:gd name="connsiteY16" fmla="*/ 1260136 h 1507852"/>
                <a:gd name="connsiteX17" fmla="*/ 1476429 w 1541885"/>
                <a:gd name="connsiteY17" fmla="*/ 1185841 h 1507852"/>
                <a:gd name="connsiteX18" fmla="*/ 1535484 w 1541885"/>
                <a:gd name="connsiteY18" fmla="*/ 1088686 h 1507852"/>
                <a:gd name="connsiteX19" fmla="*/ 1529769 w 1541885"/>
                <a:gd name="connsiteY19" fmla="*/ 980101 h 1507852"/>
                <a:gd name="connsiteX20" fmla="*/ 1457379 w 1541885"/>
                <a:gd name="connsiteY20" fmla="*/ 905806 h 1507852"/>
                <a:gd name="connsiteX21" fmla="*/ 1392609 w 1541885"/>
                <a:gd name="connsiteY21" fmla="*/ 907711 h 1507852"/>
                <a:gd name="connsiteX22" fmla="*/ 1417374 w 1541885"/>
                <a:gd name="connsiteY22" fmla="*/ 842941 h 1507852"/>
                <a:gd name="connsiteX23" fmla="*/ 1474524 w 1541885"/>
                <a:gd name="connsiteY23" fmla="*/ 480991 h 1507852"/>
                <a:gd name="connsiteX24" fmla="*/ 1396419 w 1541885"/>
                <a:gd name="connsiteY24" fmla="*/ 218101 h 1507852"/>
                <a:gd name="connsiteX25" fmla="*/ 1230684 w 1541885"/>
                <a:gd name="connsiteY25" fmla="*/ 84751 h 1507852"/>
                <a:gd name="connsiteX26" fmla="*/ 1055424 w 1541885"/>
                <a:gd name="connsiteY26" fmla="*/ 25696 h 1507852"/>
                <a:gd name="connsiteX27" fmla="*/ 714429 w 1541885"/>
                <a:gd name="connsiteY27" fmla="*/ 2836 h 1507852"/>
                <a:gd name="connsiteX28" fmla="*/ 358194 w 1541885"/>
                <a:gd name="connsiteY28" fmla="*/ 86656 h 1507852"/>
                <a:gd name="connsiteX29" fmla="*/ 83874 w 1541885"/>
                <a:gd name="connsiteY29" fmla="*/ 374311 h 1507852"/>
                <a:gd name="connsiteX30" fmla="*/ 3864 w 1541885"/>
                <a:gd name="connsiteY30" fmla="*/ 661966 h 1507852"/>
                <a:gd name="connsiteX0" fmla="*/ 3864 w 1541885"/>
                <a:gd name="connsiteY0" fmla="*/ 663510 h 1509396"/>
                <a:gd name="connsiteX1" fmla="*/ 41964 w 1541885"/>
                <a:gd name="connsiteY1" fmla="*/ 831150 h 1509396"/>
                <a:gd name="connsiteX2" fmla="*/ 34344 w 1541885"/>
                <a:gd name="connsiteY2" fmla="*/ 871155 h 1509396"/>
                <a:gd name="connsiteX3" fmla="*/ 5769 w 1541885"/>
                <a:gd name="connsiteY3" fmla="*/ 888300 h 1509396"/>
                <a:gd name="connsiteX4" fmla="*/ 5769 w 1541885"/>
                <a:gd name="connsiteY4" fmla="*/ 991170 h 1509396"/>
                <a:gd name="connsiteX5" fmla="*/ 66729 w 1541885"/>
                <a:gd name="connsiteY5" fmla="*/ 1105470 h 1509396"/>
                <a:gd name="connsiteX6" fmla="*/ 110544 w 1541885"/>
                <a:gd name="connsiteY6" fmla="*/ 1143570 h 1509396"/>
                <a:gd name="connsiteX7" fmla="*/ 95304 w 1541885"/>
                <a:gd name="connsiteY7" fmla="*/ 1265490 h 1509396"/>
                <a:gd name="connsiteX8" fmla="*/ 127689 w 1541885"/>
                <a:gd name="connsiteY8" fmla="*/ 1356930 h 1509396"/>
                <a:gd name="connsiteX9" fmla="*/ 222939 w 1541885"/>
                <a:gd name="connsiteY9" fmla="*/ 1421700 h 1509396"/>
                <a:gd name="connsiteX10" fmla="*/ 405819 w 1541885"/>
                <a:gd name="connsiteY10" fmla="*/ 1478850 h 1509396"/>
                <a:gd name="connsiteX11" fmla="*/ 664899 w 1541885"/>
                <a:gd name="connsiteY11" fmla="*/ 1509330 h 1509396"/>
                <a:gd name="connsiteX12" fmla="*/ 899214 w 1541885"/>
                <a:gd name="connsiteY12" fmla="*/ 1471230 h 1509396"/>
                <a:gd name="connsiteX13" fmla="*/ 1122099 w 1541885"/>
                <a:gd name="connsiteY13" fmla="*/ 1387410 h 1509396"/>
                <a:gd name="connsiteX14" fmla="*/ 1272594 w 1541885"/>
                <a:gd name="connsiteY14" fmla="*/ 1254060 h 1509396"/>
                <a:gd name="connsiteX15" fmla="*/ 1308789 w 1541885"/>
                <a:gd name="connsiteY15" fmla="*/ 1278825 h 1509396"/>
                <a:gd name="connsiteX16" fmla="*/ 1407849 w 1541885"/>
                <a:gd name="connsiteY16" fmla="*/ 1261680 h 1509396"/>
                <a:gd name="connsiteX17" fmla="*/ 1476429 w 1541885"/>
                <a:gd name="connsiteY17" fmla="*/ 1187385 h 1509396"/>
                <a:gd name="connsiteX18" fmla="*/ 1535484 w 1541885"/>
                <a:gd name="connsiteY18" fmla="*/ 1090230 h 1509396"/>
                <a:gd name="connsiteX19" fmla="*/ 1529769 w 1541885"/>
                <a:gd name="connsiteY19" fmla="*/ 981645 h 1509396"/>
                <a:gd name="connsiteX20" fmla="*/ 1457379 w 1541885"/>
                <a:gd name="connsiteY20" fmla="*/ 907350 h 1509396"/>
                <a:gd name="connsiteX21" fmla="*/ 1392609 w 1541885"/>
                <a:gd name="connsiteY21" fmla="*/ 909255 h 1509396"/>
                <a:gd name="connsiteX22" fmla="*/ 1417374 w 1541885"/>
                <a:gd name="connsiteY22" fmla="*/ 844485 h 1509396"/>
                <a:gd name="connsiteX23" fmla="*/ 1474524 w 1541885"/>
                <a:gd name="connsiteY23" fmla="*/ 482535 h 1509396"/>
                <a:gd name="connsiteX24" fmla="*/ 1396419 w 1541885"/>
                <a:gd name="connsiteY24" fmla="*/ 219645 h 1509396"/>
                <a:gd name="connsiteX25" fmla="*/ 1230684 w 1541885"/>
                <a:gd name="connsiteY25" fmla="*/ 86295 h 1509396"/>
                <a:gd name="connsiteX26" fmla="*/ 1034469 w 1541885"/>
                <a:gd name="connsiteY26" fmla="*/ 19620 h 1509396"/>
                <a:gd name="connsiteX27" fmla="*/ 714429 w 1541885"/>
                <a:gd name="connsiteY27" fmla="*/ 4380 h 1509396"/>
                <a:gd name="connsiteX28" fmla="*/ 358194 w 1541885"/>
                <a:gd name="connsiteY28" fmla="*/ 88200 h 1509396"/>
                <a:gd name="connsiteX29" fmla="*/ 83874 w 1541885"/>
                <a:gd name="connsiteY29" fmla="*/ 375855 h 1509396"/>
                <a:gd name="connsiteX30" fmla="*/ 3864 w 1541885"/>
                <a:gd name="connsiteY30" fmla="*/ 663510 h 1509396"/>
                <a:gd name="connsiteX0" fmla="*/ 3864 w 1541885"/>
                <a:gd name="connsiteY0" fmla="*/ 663510 h 1509396"/>
                <a:gd name="connsiteX1" fmla="*/ 41964 w 1541885"/>
                <a:gd name="connsiteY1" fmla="*/ 831150 h 1509396"/>
                <a:gd name="connsiteX2" fmla="*/ 34344 w 1541885"/>
                <a:gd name="connsiteY2" fmla="*/ 871155 h 1509396"/>
                <a:gd name="connsiteX3" fmla="*/ 5769 w 1541885"/>
                <a:gd name="connsiteY3" fmla="*/ 888300 h 1509396"/>
                <a:gd name="connsiteX4" fmla="*/ 5769 w 1541885"/>
                <a:gd name="connsiteY4" fmla="*/ 991170 h 1509396"/>
                <a:gd name="connsiteX5" fmla="*/ 66729 w 1541885"/>
                <a:gd name="connsiteY5" fmla="*/ 1105470 h 1509396"/>
                <a:gd name="connsiteX6" fmla="*/ 110544 w 1541885"/>
                <a:gd name="connsiteY6" fmla="*/ 1143570 h 1509396"/>
                <a:gd name="connsiteX7" fmla="*/ 95304 w 1541885"/>
                <a:gd name="connsiteY7" fmla="*/ 1265490 h 1509396"/>
                <a:gd name="connsiteX8" fmla="*/ 127689 w 1541885"/>
                <a:gd name="connsiteY8" fmla="*/ 1356930 h 1509396"/>
                <a:gd name="connsiteX9" fmla="*/ 222939 w 1541885"/>
                <a:gd name="connsiteY9" fmla="*/ 1421700 h 1509396"/>
                <a:gd name="connsiteX10" fmla="*/ 405819 w 1541885"/>
                <a:gd name="connsiteY10" fmla="*/ 1478850 h 1509396"/>
                <a:gd name="connsiteX11" fmla="*/ 664899 w 1541885"/>
                <a:gd name="connsiteY11" fmla="*/ 1509330 h 1509396"/>
                <a:gd name="connsiteX12" fmla="*/ 899214 w 1541885"/>
                <a:gd name="connsiteY12" fmla="*/ 1471230 h 1509396"/>
                <a:gd name="connsiteX13" fmla="*/ 1122099 w 1541885"/>
                <a:gd name="connsiteY13" fmla="*/ 1387410 h 1509396"/>
                <a:gd name="connsiteX14" fmla="*/ 1272594 w 1541885"/>
                <a:gd name="connsiteY14" fmla="*/ 1254060 h 1509396"/>
                <a:gd name="connsiteX15" fmla="*/ 1308789 w 1541885"/>
                <a:gd name="connsiteY15" fmla="*/ 1278825 h 1509396"/>
                <a:gd name="connsiteX16" fmla="*/ 1407849 w 1541885"/>
                <a:gd name="connsiteY16" fmla="*/ 1261680 h 1509396"/>
                <a:gd name="connsiteX17" fmla="*/ 1476429 w 1541885"/>
                <a:gd name="connsiteY17" fmla="*/ 1187385 h 1509396"/>
                <a:gd name="connsiteX18" fmla="*/ 1535484 w 1541885"/>
                <a:gd name="connsiteY18" fmla="*/ 1090230 h 1509396"/>
                <a:gd name="connsiteX19" fmla="*/ 1529769 w 1541885"/>
                <a:gd name="connsiteY19" fmla="*/ 981645 h 1509396"/>
                <a:gd name="connsiteX20" fmla="*/ 1457379 w 1541885"/>
                <a:gd name="connsiteY20" fmla="*/ 907350 h 1509396"/>
                <a:gd name="connsiteX21" fmla="*/ 1407849 w 1541885"/>
                <a:gd name="connsiteY21" fmla="*/ 909255 h 1509396"/>
                <a:gd name="connsiteX22" fmla="*/ 1417374 w 1541885"/>
                <a:gd name="connsiteY22" fmla="*/ 844485 h 1509396"/>
                <a:gd name="connsiteX23" fmla="*/ 1474524 w 1541885"/>
                <a:gd name="connsiteY23" fmla="*/ 482535 h 1509396"/>
                <a:gd name="connsiteX24" fmla="*/ 1396419 w 1541885"/>
                <a:gd name="connsiteY24" fmla="*/ 219645 h 1509396"/>
                <a:gd name="connsiteX25" fmla="*/ 1230684 w 1541885"/>
                <a:gd name="connsiteY25" fmla="*/ 86295 h 1509396"/>
                <a:gd name="connsiteX26" fmla="*/ 1034469 w 1541885"/>
                <a:gd name="connsiteY26" fmla="*/ 19620 h 1509396"/>
                <a:gd name="connsiteX27" fmla="*/ 714429 w 1541885"/>
                <a:gd name="connsiteY27" fmla="*/ 4380 h 1509396"/>
                <a:gd name="connsiteX28" fmla="*/ 358194 w 1541885"/>
                <a:gd name="connsiteY28" fmla="*/ 88200 h 1509396"/>
                <a:gd name="connsiteX29" fmla="*/ 83874 w 1541885"/>
                <a:gd name="connsiteY29" fmla="*/ 375855 h 1509396"/>
                <a:gd name="connsiteX30" fmla="*/ 3864 w 1541885"/>
                <a:gd name="connsiteY30" fmla="*/ 663510 h 1509396"/>
                <a:gd name="connsiteX0" fmla="*/ 3864 w 1541974"/>
                <a:gd name="connsiteY0" fmla="*/ 663510 h 1509396"/>
                <a:gd name="connsiteX1" fmla="*/ 41964 w 1541974"/>
                <a:gd name="connsiteY1" fmla="*/ 831150 h 1509396"/>
                <a:gd name="connsiteX2" fmla="*/ 34344 w 1541974"/>
                <a:gd name="connsiteY2" fmla="*/ 871155 h 1509396"/>
                <a:gd name="connsiteX3" fmla="*/ 5769 w 1541974"/>
                <a:gd name="connsiteY3" fmla="*/ 888300 h 1509396"/>
                <a:gd name="connsiteX4" fmla="*/ 5769 w 1541974"/>
                <a:gd name="connsiteY4" fmla="*/ 991170 h 1509396"/>
                <a:gd name="connsiteX5" fmla="*/ 66729 w 1541974"/>
                <a:gd name="connsiteY5" fmla="*/ 1105470 h 1509396"/>
                <a:gd name="connsiteX6" fmla="*/ 110544 w 1541974"/>
                <a:gd name="connsiteY6" fmla="*/ 1143570 h 1509396"/>
                <a:gd name="connsiteX7" fmla="*/ 95304 w 1541974"/>
                <a:gd name="connsiteY7" fmla="*/ 1265490 h 1509396"/>
                <a:gd name="connsiteX8" fmla="*/ 127689 w 1541974"/>
                <a:gd name="connsiteY8" fmla="*/ 1356930 h 1509396"/>
                <a:gd name="connsiteX9" fmla="*/ 222939 w 1541974"/>
                <a:gd name="connsiteY9" fmla="*/ 1421700 h 1509396"/>
                <a:gd name="connsiteX10" fmla="*/ 405819 w 1541974"/>
                <a:gd name="connsiteY10" fmla="*/ 1478850 h 1509396"/>
                <a:gd name="connsiteX11" fmla="*/ 664899 w 1541974"/>
                <a:gd name="connsiteY11" fmla="*/ 1509330 h 1509396"/>
                <a:gd name="connsiteX12" fmla="*/ 899214 w 1541974"/>
                <a:gd name="connsiteY12" fmla="*/ 1471230 h 1509396"/>
                <a:gd name="connsiteX13" fmla="*/ 1122099 w 1541974"/>
                <a:gd name="connsiteY13" fmla="*/ 1387410 h 1509396"/>
                <a:gd name="connsiteX14" fmla="*/ 1272594 w 1541974"/>
                <a:gd name="connsiteY14" fmla="*/ 1254060 h 1509396"/>
                <a:gd name="connsiteX15" fmla="*/ 1308789 w 1541974"/>
                <a:gd name="connsiteY15" fmla="*/ 1278825 h 1509396"/>
                <a:gd name="connsiteX16" fmla="*/ 1407849 w 1541974"/>
                <a:gd name="connsiteY16" fmla="*/ 1261680 h 1509396"/>
                <a:gd name="connsiteX17" fmla="*/ 1476429 w 1541974"/>
                <a:gd name="connsiteY17" fmla="*/ 1187385 h 1509396"/>
                <a:gd name="connsiteX18" fmla="*/ 1535484 w 1541974"/>
                <a:gd name="connsiteY18" fmla="*/ 1090230 h 1509396"/>
                <a:gd name="connsiteX19" fmla="*/ 1531674 w 1541974"/>
                <a:gd name="connsiteY19" fmla="*/ 958785 h 1509396"/>
                <a:gd name="connsiteX20" fmla="*/ 1457379 w 1541974"/>
                <a:gd name="connsiteY20" fmla="*/ 907350 h 1509396"/>
                <a:gd name="connsiteX21" fmla="*/ 1407849 w 1541974"/>
                <a:gd name="connsiteY21" fmla="*/ 909255 h 1509396"/>
                <a:gd name="connsiteX22" fmla="*/ 1417374 w 1541974"/>
                <a:gd name="connsiteY22" fmla="*/ 844485 h 1509396"/>
                <a:gd name="connsiteX23" fmla="*/ 1474524 w 1541974"/>
                <a:gd name="connsiteY23" fmla="*/ 482535 h 1509396"/>
                <a:gd name="connsiteX24" fmla="*/ 1396419 w 1541974"/>
                <a:gd name="connsiteY24" fmla="*/ 219645 h 1509396"/>
                <a:gd name="connsiteX25" fmla="*/ 1230684 w 1541974"/>
                <a:gd name="connsiteY25" fmla="*/ 86295 h 1509396"/>
                <a:gd name="connsiteX26" fmla="*/ 1034469 w 1541974"/>
                <a:gd name="connsiteY26" fmla="*/ 19620 h 1509396"/>
                <a:gd name="connsiteX27" fmla="*/ 714429 w 1541974"/>
                <a:gd name="connsiteY27" fmla="*/ 4380 h 1509396"/>
                <a:gd name="connsiteX28" fmla="*/ 358194 w 1541974"/>
                <a:gd name="connsiteY28" fmla="*/ 88200 h 1509396"/>
                <a:gd name="connsiteX29" fmla="*/ 83874 w 1541974"/>
                <a:gd name="connsiteY29" fmla="*/ 375855 h 1509396"/>
                <a:gd name="connsiteX30" fmla="*/ 3864 w 1541974"/>
                <a:gd name="connsiteY30" fmla="*/ 663510 h 1509396"/>
                <a:gd name="connsiteX0" fmla="*/ 3864 w 1541092"/>
                <a:gd name="connsiteY0" fmla="*/ 663510 h 1509396"/>
                <a:gd name="connsiteX1" fmla="*/ 41964 w 1541092"/>
                <a:gd name="connsiteY1" fmla="*/ 831150 h 1509396"/>
                <a:gd name="connsiteX2" fmla="*/ 34344 w 1541092"/>
                <a:gd name="connsiteY2" fmla="*/ 871155 h 1509396"/>
                <a:gd name="connsiteX3" fmla="*/ 5769 w 1541092"/>
                <a:gd name="connsiteY3" fmla="*/ 888300 h 1509396"/>
                <a:gd name="connsiteX4" fmla="*/ 5769 w 1541092"/>
                <a:gd name="connsiteY4" fmla="*/ 991170 h 1509396"/>
                <a:gd name="connsiteX5" fmla="*/ 66729 w 1541092"/>
                <a:gd name="connsiteY5" fmla="*/ 1105470 h 1509396"/>
                <a:gd name="connsiteX6" fmla="*/ 110544 w 1541092"/>
                <a:gd name="connsiteY6" fmla="*/ 1143570 h 1509396"/>
                <a:gd name="connsiteX7" fmla="*/ 95304 w 1541092"/>
                <a:gd name="connsiteY7" fmla="*/ 1265490 h 1509396"/>
                <a:gd name="connsiteX8" fmla="*/ 127689 w 1541092"/>
                <a:gd name="connsiteY8" fmla="*/ 1356930 h 1509396"/>
                <a:gd name="connsiteX9" fmla="*/ 222939 w 1541092"/>
                <a:gd name="connsiteY9" fmla="*/ 1421700 h 1509396"/>
                <a:gd name="connsiteX10" fmla="*/ 405819 w 1541092"/>
                <a:gd name="connsiteY10" fmla="*/ 1478850 h 1509396"/>
                <a:gd name="connsiteX11" fmla="*/ 664899 w 1541092"/>
                <a:gd name="connsiteY11" fmla="*/ 1509330 h 1509396"/>
                <a:gd name="connsiteX12" fmla="*/ 899214 w 1541092"/>
                <a:gd name="connsiteY12" fmla="*/ 1471230 h 1509396"/>
                <a:gd name="connsiteX13" fmla="*/ 1122099 w 1541092"/>
                <a:gd name="connsiteY13" fmla="*/ 1387410 h 1509396"/>
                <a:gd name="connsiteX14" fmla="*/ 1272594 w 1541092"/>
                <a:gd name="connsiteY14" fmla="*/ 1254060 h 1509396"/>
                <a:gd name="connsiteX15" fmla="*/ 1308789 w 1541092"/>
                <a:gd name="connsiteY15" fmla="*/ 1278825 h 1509396"/>
                <a:gd name="connsiteX16" fmla="*/ 1407849 w 1541092"/>
                <a:gd name="connsiteY16" fmla="*/ 1261680 h 1509396"/>
                <a:gd name="connsiteX17" fmla="*/ 1489764 w 1541092"/>
                <a:gd name="connsiteY17" fmla="*/ 1189290 h 1509396"/>
                <a:gd name="connsiteX18" fmla="*/ 1535484 w 1541092"/>
                <a:gd name="connsiteY18" fmla="*/ 1090230 h 1509396"/>
                <a:gd name="connsiteX19" fmla="*/ 1531674 w 1541092"/>
                <a:gd name="connsiteY19" fmla="*/ 958785 h 1509396"/>
                <a:gd name="connsiteX20" fmla="*/ 1457379 w 1541092"/>
                <a:gd name="connsiteY20" fmla="*/ 907350 h 1509396"/>
                <a:gd name="connsiteX21" fmla="*/ 1407849 w 1541092"/>
                <a:gd name="connsiteY21" fmla="*/ 909255 h 1509396"/>
                <a:gd name="connsiteX22" fmla="*/ 1417374 w 1541092"/>
                <a:gd name="connsiteY22" fmla="*/ 844485 h 1509396"/>
                <a:gd name="connsiteX23" fmla="*/ 1474524 w 1541092"/>
                <a:gd name="connsiteY23" fmla="*/ 482535 h 1509396"/>
                <a:gd name="connsiteX24" fmla="*/ 1396419 w 1541092"/>
                <a:gd name="connsiteY24" fmla="*/ 219645 h 1509396"/>
                <a:gd name="connsiteX25" fmla="*/ 1230684 w 1541092"/>
                <a:gd name="connsiteY25" fmla="*/ 86295 h 1509396"/>
                <a:gd name="connsiteX26" fmla="*/ 1034469 w 1541092"/>
                <a:gd name="connsiteY26" fmla="*/ 19620 h 1509396"/>
                <a:gd name="connsiteX27" fmla="*/ 714429 w 1541092"/>
                <a:gd name="connsiteY27" fmla="*/ 4380 h 1509396"/>
                <a:gd name="connsiteX28" fmla="*/ 358194 w 1541092"/>
                <a:gd name="connsiteY28" fmla="*/ 88200 h 1509396"/>
                <a:gd name="connsiteX29" fmla="*/ 83874 w 1541092"/>
                <a:gd name="connsiteY29" fmla="*/ 375855 h 1509396"/>
                <a:gd name="connsiteX30" fmla="*/ 3864 w 1541092"/>
                <a:gd name="connsiteY30" fmla="*/ 663510 h 1509396"/>
                <a:gd name="connsiteX0" fmla="*/ 3864 w 1541092"/>
                <a:gd name="connsiteY0" fmla="*/ 663510 h 1509396"/>
                <a:gd name="connsiteX1" fmla="*/ 41964 w 1541092"/>
                <a:gd name="connsiteY1" fmla="*/ 831150 h 1509396"/>
                <a:gd name="connsiteX2" fmla="*/ 34344 w 1541092"/>
                <a:gd name="connsiteY2" fmla="*/ 871155 h 1509396"/>
                <a:gd name="connsiteX3" fmla="*/ 5769 w 1541092"/>
                <a:gd name="connsiteY3" fmla="*/ 888300 h 1509396"/>
                <a:gd name="connsiteX4" fmla="*/ 5769 w 1541092"/>
                <a:gd name="connsiteY4" fmla="*/ 991170 h 1509396"/>
                <a:gd name="connsiteX5" fmla="*/ 66729 w 1541092"/>
                <a:gd name="connsiteY5" fmla="*/ 1105470 h 1509396"/>
                <a:gd name="connsiteX6" fmla="*/ 110544 w 1541092"/>
                <a:gd name="connsiteY6" fmla="*/ 1143570 h 1509396"/>
                <a:gd name="connsiteX7" fmla="*/ 95304 w 1541092"/>
                <a:gd name="connsiteY7" fmla="*/ 1265490 h 1509396"/>
                <a:gd name="connsiteX8" fmla="*/ 127689 w 1541092"/>
                <a:gd name="connsiteY8" fmla="*/ 1356930 h 1509396"/>
                <a:gd name="connsiteX9" fmla="*/ 222939 w 1541092"/>
                <a:gd name="connsiteY9" fmla="*/ 1421700 h 1509396"/>
                <a:gd name="connsiteX10" fmla="*/ 405819 w 1541092"/>
                <a:gd name="connsiteY10" fmla="*/ 1478850 h 1509396"/>
                <a:gd name="connsiteX11" fmla="*/ 664899 w 1541092"/>
                <a:gd name="connsiteY11" fmla="*/ 1509330 h 1509396"/>
                <a:gd name="connsiteX12" fmla="*/ 899214 w 1541092"/>
                <a:gd name="connsiteY12" fmla="*/ 1471230 h 1509396"/>
                <a:gd name="connsiteX13" fmla="*/ 1122099 w 1541092"/>
                <a:gd name="connsiteY13" fmla="*/ 1387410 h 1509396"/>
                <a:gd name="connsiteX14" fmla="*/ 1276404 w 1541092"/>
                <a:gd name="connsiteY14" fmla="*/ 1263585 h 1509396"/>
                <a:gd name="connsiteX15" fmla="*/ 1308789 w 1541092"/>
                <a:gd name="connsiteY15" fmla="*/ 1278825 h 1509396"/>
                <a:gd name="connsiteX16" fmla="*/ 1407849 w 1541092"/>
                <a:gd name="connsiteY16" fmla="*/ 1261680 h 1509396"/>
                <a:gd name="connsiteX17" fmla="*/ 1489764 w 1541092"/>
                <a:gd name="connsiteY17" fmla="*/ 1189290 h 1509396"/>
                <a:gd name="connsiteX18" fmla="*/ 1535484 w 1541092"/>
                <a:gd name="connsiteY18" fmla="*/ 1090230 h 1509396"/>
                <a:gd name="connsiteX19" fmla="*/ 1531674 w 1541092"/>
                <a:gd name="connsiteY19" fmla="*/ 958785 h 1509396"/>
                <a:gd name="connsiteX20" fmla="*/ 1457379 w 1541092"/>
                <a:gd name="connsiteY20" fmla="*/ 907350 h 1509396"/>
                <a:gd name="connsiteX21" fmla="*/ 1407849 w 1541092"/>
                <a:gd name="connsiteY21" fmla="*/ 909255 h 1509396"/>
                <a:gd name="connsiteX22" fmla="*/ 1417374 w 1541092"/>
                <a:gd name="connsiteY22" fmla="*/ 844485 h 1509396"/>
                <a:gd name="connsiteX23" fmla="*/ 1474524 w 1541092"/>
                <a:gd name="connsiteY23" fmla="*/ 482535 h 1509396"/>
                <a:gd name="connsiteX24" fmla="*/ 1396419 w 1541092"/>
                <a:gd name="connsiteY24" fmla="*/ 219645 h 1509396"/>
                <a:gd name="connsiteX25" fmla="*/ 1230684 w 1541092"/>
                <a:gd name="connsiteY25" fmla="*/ 86295 h 1509396"/>
                <a:gd name="connsiteX26" fmla="*/ 1034469 w 1541092"/>
                <a:gd name="connsiteY26" fmla="*/ 19620 h 1509396"/>
                <a:gd name="connsiteX27" fmla="*/ 714429 w 1541092"/>
                <a:gd name="connsiteY27" fmla="*/ 4380 h 1509396"/>
                <a:gd name="connsiteX28" fmla="*/ 358194 w 1541092"/>
                <a:gd name="connsiteY28" fmla="*/ 88200 h 1509396"/>
                <a:gd name="connsiteX29" fmla="*/ 83874 w 1541092"/>
                <a:gd name="connsiteY29" fmla="*/ 375855 h 1509396"/>
                <a:gd name="connsiteX30" fmla="*/ 3864 w 1541092"/>
                <a:gd name="connsiteY30" fmla="*/ 663510 h 1509396"/>
                <a:gd name="connsiteX0" fmla="*/ 7062 w 1544290"/>
                <a:gd name="connsiteY0" fmla="*/ 663510 h 1509396"/>
                <a:gd name="connsiteX1" fmla="*/ 45162 w 1544290"/>
                <a:gd name="connsiteY1" fmla="*/ 831150 h 1509396"/>
                <a:gd name="connsiteX2" fmla="*/ 37542 w 1544290"/>
                <a:gd name="connsiteY2" fmla="*/ 871155 h 1509396"/>
                <a:gd name="connsiteX3" fmla="*/ 3252 w 1544290"/>
                <a:gd name="connsiteY3" fmla="*/ 901635 h 1509396"/>
                <a:gd name="connsiteX4" fmla="*/ 8967 w 1544290"/>
                <a:gd name="connsiteY4" fmla="*/ 991170 h 1509396"/>
                <a:gd name="connsiteX5" fmla="*/ 69927 w 1544290"/>
                <a:gd name="connsiteY5" fmla="*/ 1105470 h 1509396"/>
                <a:gd name="connsiteX6" fmla="*/ 113742 w 1544290"/>
                <a:gd name="connsiteY6" fmla="*/ 1143570 h 1509396"/>
                <a:gd name="connsiteX7" fmla="*/ 98502 w 1544290"/>
                <a:gd name="connsiteY7" fmla="*/ 1265490 h 1509396"/>
                <a:gd name="connsiteX8" fmla="*/ 130887 w 1544290"/>
                <a:gd name="connsiteY8" fmla="*/ 1356930 h 1509396"/>
                <a:gd name="connsiteX9" fmla="*/ 226137 w 1544290"/>
                <a:gd name="connsiteY9" fmla="*/ 1421700 h 1509396"/>
                <a:gd name="connsiteX10" fmla="*/ 409017 w 1544290"/>
                <a:gd name="connsiteY10" fmla="*/ 1478850 h 1509396"/>
                <a:gd name="connsiteX11" fmla="*/ 668097 w 1544290"/>
                <a:gd name="connsiteY11" fmla="*/ 1509330 h 1509396"/>
                <a:gd name="connsiteX12" fmla="*/ 902412 w 1544290"/>
                <a:gd name="connsiteY12" fmla="*/ 1471230 h 1509396"/>
                <a:gd name="connsiteX13" fmla="*/ 1125297 w 1544290"/>
                <a:gd name="connsiteY13" fmla="*/ 1387410 h 1509396"/>
                <a:gd name="connsiteX14" fmla="*/ 1279602 w 1544290"/>
                <a:gd name="connsiteY14" fmla="*/ 1263585 h 1509396"/>
                <a:gd name="connsiteX15" fmla="*/ 1311987 w 1544290"/>
                <a:gd name="connsiteY15" fmla="*/ 1278825 h 1509396"/>
                <a:gd name="connsiteX16" fmla="*/ 1411047 w 1544290"/>
                <a:gd name="connsiteY16" fmla="*/ 1261680 h 1509396"/>
                <a:gd name="connsiteX17" fmla="*/ 1492962 w 1544290"/>
                <a:gd name="connsiteY17" fmla="*/ 1189290 h 1509396"/>
                <a:gd name="connsiteX18" fmla="*/ 1538682 w 1544290"/>
                <a:gd name="connsiteY18" fmla="*/ 1090230 h 1509396"/>
                <a:gd name="connsiteX19" fmla="*/ 1534872 w 1544290"/>
                <a:gd name="connsiteY19" fmla="*/ 958785 h 1509396"/>
                <a:gd name="connsiteX20" fmla="*/ 1460577 w 1544290"/>
                <a:gd name="connsiteY20" fmla="*/ 907350 h 1509396"/>
                <a:gd name="connsiteX21" fmla="*/ 1411047 w 1544290"/>
                <a:gd name="connsiteY21" fmla="*/ 909255 h 1509396"/>
                <a:gd name="connsiteX22" fmla="*/ 1420572 w 1544290"/>
                <a:gd name="connsiteY22" fmla="*/ 844485 h 1509396"/>
                <a:gd name="connsiteX23" fmla="*/ 1477722 w 1544290"/>
                <a:gd name="connsiteY23" fmla="*/ 482535 h 1509396"/>
                <a:gd name="connsiteX24" fmla="*/ 1399617 w 1544290"/>
                <a:gd name="connsiteY24" fmla="*/ 219645 h 1509396"/>
                <a:gd name="connsiteX25" fmla="*/ 1233882 w 1544290"/>
                <a:gd name="connsiteY25" fmla="*/ 86295 h 1509396"/>
                <a:gd name="connsiteX26" fmla="*/ 1037667 w 1544290"/>
                <a:gd name="connsiteY26" fmla="*/ 19620 h 1509396"/>
                <a:gd name="connsiteX27" fmla="*/ 717627 w 1544290"/>
                <a:gd name="connsiteY27" fmla="*/ 4380 h 1509396"/>
                <a:gd name="connsiteX28" fmla="*/ 361392 w 1544290"/>
                <a:gd name="connsiteY28" fmla="*/ 88200 h 1509396"/>
                <a:gd name="connsiteX29" fmla="*/ 87072 w 1544290"/>
                <a:gd name="connsiteY29" fmla="*/ 375855 h 1509396"/>
                <a:gd name="connsiteX30" fmla="*/ 7062 w 1544290"/>
                <a:gd name="connsiteY30" fmla="*/ 663510 h 1509396"/>
                <a:gd name="connsiteX0" fmla="*/ 7062 w 1544290"/>
                <a:gd name="connsiteY0" fmla="*/ 663510 h 1509396"/>
                <a:gd name="connsiteX1" fmla="*/ 45162 w 1544290"/>
                <a:gd name="connsiteY1" fmla="*/ 831150 h 1509396"/>
                <a:gd name="connsiteX2" fmla="*/ 37542 w 1544290"/>
                <a:gd name="connsiteY2" fmla="*/ 871155 h 1509396"/>
                <a:gd name="connsiteX3" fmla="*/ 3252 w 1544290"/>
                <a:gd name="connsiteY3" fmla="*/ 901635 h 1509396"/>
                <a:gd name="connsiteX4" fmla="*/ 8967 w 1544290"/>
                <a:gd name="connsiteY4" fmla="*/ 991170 h 1509396"/>
                <a:gd name="connsiteX5" fmla="*/ 69927 w 1544290"/>
                <a:gd name="connsiteY5" fmla="*/ 1105470 h 1509396"/>
                <a:gd name="connsiteX6" fmla="*/ 113742 w 1544290"/>
                <a:gd name="connsiteY6" fmla="*/ 1143570 h 1509396"/>
                <a:gd name="connsiteX7" fmla="*/ 98502 w 1544290"/>
                <a:gd name="connsiteY7" fmla="*/ 1265490 h 1509396"/>
                <a:gd name="connsiteX8" fmla="*/ 130887 w 1544290"/>
                <a:gd name="connsiteY8" fmla="*/ 1356930 h 1509396"/>
                <a:gd name="connsiteX9" fmla="*/ 226137 w 1544290"/>
                <a:gd name="connsiteY9" fmla="*/ 1421700 h 1509396"/>
                <a:gd name="connsiteX10" fmla="*/ 409017 w 1544290"/>
                <a:gd name="connsiteY10" fmla="*/ 1478850 h 1509396"/>
                <a:gd name="connsiteX11" fmla="*/ 668097 w 1544290"/>
                <a:gd name="connsiteY11" fmla="*/ 1509330 h 1509396"/>
                <a:gd name="connsiteX12" fmla="*/ 902412 w 1544290"/>
                <a:gd name="connsiteY12" fmla="*/ 1471230 h 1509396"/>
                <a:gd name="connsiteX13" fmla="*/ 1125297 w 1544290"/>
                <a:gd name="connsiteY13" fmla="*/ 1387410 h 1509396"/>
                <a:gd name="connsiteX14" fmla="*/ 1279602 w 1544290"/>
                <a:gd name="connsiteY14" fmla="*/ 1263585 h 1509396"/>
                <a:gd name="connsiteX15" fmla="*/ 1311987 w 1544290"/>
                <a:gd name="connsiteY15" fmla="*/ 1278825 h 1509396"/>
                <a:gd name="connsiteX16" fmla="*/ 1411047 w 1544290"/>
                <a:gd name="connsiteY16" fmla="*/ 1261680 h 1509396"/>
                <a:gd name="connsiteX17" fmla="*/ 1492962 w 1544290"/>
                <a:gd name="connsiteY17" fmla="*/ 1189290 h 1509396"/>
                <a:gd name="connsiteX18" fmla="*/ 1538682 w 1544290"/>
                <a:gd name="connsiteY18" fmla="*/ 1090230 h 1509396"/>
                <a:gd name="connsiteX19" fmla="*/ 1534872 w 1544290"/>
                <a:gd name="connsiteY19" fmla="*/ 958785 h 1509396"/>
                <a:gd name="connsiteX20" fmla="*/ 1460577 w 1544290"/>
                <a:gd name="connsiteY20" fmla="*/ 907350 h 1509396"/>
                <a:gd name="connsiteX21" fmla="*/ 1411047 w 1544290"/>
                <a:gd name="connsiteY21" fmla="*/ 909255 h 1509396"/>
                <a:gd name="connsiteX22" fmla="*/ 1420572 w 1544290"/>
                <a:gd name="connsiteY22" fmla="*/ 844485 h 1509396"/>
                <a:gd name="connsiteX23" fmla="*/ 1477722 w 1544290"/>
                <a:gd name="connsiteY23" fmla="*/ 482535 h 1509396"/>
                <a:gd name="connsiteX24" fmla="*/ 1399617 w 1544290"/>
                <a:gd name="connsiteY24" fmla="*/ 219645 h 1509396"/>
                <a:gd name="connsiteX25" fmla="*/ 1233882 w 1544290"/>
                <a:gd name="connsiteY25" fmla="*/ 86295 h 1509396"/>
                <a:gd name="connsiteX26" fmla="*/ 1037667 w 1544290"/>
                <a:gd name="connsiteY26" fmla="*/ 19620 h 1509396"/>
                <a:gd name="connsiteX27" fmla="*/ 717627 w 1544290"/>
                <a:gd name="connsiteY27" fmla="*/ 4380 h 1509396"/>
                <a:gd name="connsiteX28" fmla="*/ 361392 w 1544290"/>
                <a:gd name="connsiteY28" fmla="*/ 88200 h 1509396"/>
                <a:gd name="connsiteX29" fmla="*/ 87072 w 1544290"/>
                <a:gd name="connsiteY29" fmla="*/ 375855 h 1509396"/>
                <a:gd name="connsiteX30" fmla="*/ 7062 w 1544290"/>
                <a:gd name="connsiteY30" fmla="*/ 663510 h 1509396"/>
                <a:gd name="connsiteX0" fmla="*/ 7910 w 1545138"/>
                <a:gd name="connsiteY0" fmla="*/ 663510 h 1509396"/>
                <a:gd name="connsiteX1" fmla="*/ 46010 w 1545138"/>
                <a:gd name="connsiteY1" fmla="*/ 831150 h 1509396"/>
                <a:gd name="connsiteX2" fmla="*/ 50269 w 1545138"/>
                <a:gd name="connsiteY2" fmla="*/ 875907 h 1509396"/>
                <a:gd name="connsiteX3" fmla="*/ 4100 w 1545138"/>
                <a:gd name="connsiteY3" fmla="*/ 901635 h 1509396"/>
                <a:gd name="connsiteX4" fmla="*/ 9815 w 1545138"/>
                <a:gd name="connsiteY4" fmla="*/ 991170 h 1509396"/>
                <a:gd name="connsiteX5" fmla="*/ 70775 w 1545138"/>
                <a:gd name="connsiteY5" fmla="*/ 1105470 h 1509396"/>
                <a:gd name="connsiteX6" fmla="*/ 114590 w 1545138"/>
                <a:gd name="connsiteY6" fmla="*/ 1143570 h 1509396"/>
                <a:gd name="connsiteX7" fmla="*/ 99350 w 1545138"/>
                <a:gd name="connsiteY7" fmla="*/ 1265490 h 1509396"/>
                <a:gd name="connsiteX8" fmla="*/ 131735 w 1545138"/>
                <a:gd name="connsiteY8" fmla="*/ 1356930 h 1509396"/>
                <a:gd name="connsiteX9" fmla="*/ 226985 w 1545138"/>
                <a:gd name="connsiteY9" fmla="*/ 1421700 h 1509396"/>
                <a:gd name="connsiteX10" fmla="*/ 409865 w 1545138"/>
                <a:gd name="connsiteY10" fmla="*/ 1478850 h 1509396"/>
                <a:gd name="connsiteX11" fmla="*/ 668945 w 1545138"/>
                <a:gd name="connsiteY11" fmla="*/ 1509330 h 1509396"/>
                <a:gd name="connsiteX12" fmla="*/ 903260 w 1545138"/>
                <a:gd name="connsiteY12" fmla="*/ 1471230 h 1509396"/>
                <a:gd name="connsiteX13" fmla="*/ 1126145 w 1545138"/>
                <a:gd name="connsiteY13" fmla="*/ 1387410 h 1509396"/>
                <a:gd name="connsiteX14" fmla="*/ 1280450 w 1545138"/>
                <a:gd name="connsiteY14" fmla="*/ 1263585 h 1509396"/>
                <a:gd name="connsiteX15" fmla="*/ 1312835 w 1545138"/>
                <a:gd name="connsiteY15" fmla="*/ 1278825 h 1509396"/>
                <a:gd name="connsiteX16" fmla="*/ 1411895 w 1545138"/>
                <a:gd name="connsiteY16" fmla="*/ 1261680 h 1509396"/>
                <a:gd name="connsiteX17" fmla="*/ 1493810 w 1545138"/>
                <a:gd name="connsiteY17" fmla="*/ 1189290 h 1509396"/>
                <a:gd name="connsiteX18" fmla="*/ 1539530 w 1545138"/>
                <a:gd name="connsiteY18" fmla="*/ 1090230 h 1509396"/>
                <a:gd name="connsiteX19" fmla="*/ 1535720 w 1545138"/>
                <a:gd name="connsiteY19" fmla="*/ 958785 h 1509396"/>
                <a:gd name="connsiteX20" fmla="*/ 1461425 w 1545138"/>
                <a:gd name="connsiteY20" fmla="*/ 907350 h 1509396"/>
                <a:gd name="connsiteX21" fmla="*/ 1411895 w 1545138"/>
                <a:gd name="connsiteY21" fmla="*/ 909255 h 1509396"/>
                <a:gd name="connsiteX22" fmla="*/ 1421420 w 1545138"/>
                <a:gd name="connsiteY22" fmla="*/ 844485 h 1509396"/>
                <a:gd name="connsiteX23" fmla="*/ 1478570 w 1545138"/>
                <a:gd name="connsiteY23" fmla="*/ 482535 h 1509396"/>
                <a:gd name="connsiteX24" fmla="*/ 1400465 w 1545138"/>
                <a:gd name="connsiteY24" fmla="*/ 219645 h 1509396"/>
                <a:gd name="connsiteX25" fmla="*/ 1234730 w 1545138"/>
                <a:gd name="connsiteY25" fmla="*/ 86295 h 1509396"/>
                <a:gd name="connsiteX26" fmla="*/ 1038515 w 1545138"/>
                <a:gd name="connsiteY26" fmla="*/ 19620 h 1509396"/>
                <a:gd name="connsiteX27" fmla="*/ 718475 w 1545138"/>
                <a:gd name="connsiteY27" fmla="*/ 4380 h 1509396"/>
                <a:gd name="connsiteX28" fmla="*/ 362240 w 1545138"/>
                <a:gd name="connsiteY28" fmla="*/ 88200 h 1509396"/>
                <a:gd name="connsiteX29" fmla="*/ 87920 w 1545138"/>
                <a:gd name="connsiteY29" fmla="*/ 375855 h 1509396"/>
                <a:gd name="connsiteX30" fmla="*/ 7910 w 1545138"/>
                <a:gd name="connsiteY30" fmla="*/ 663510 h 1509396"/>
                <a:gd name="connsiteX0" fmla="*/ 7911 w 1545139"/>
                <a:gd name="connsiteY0" fmla="*/ 663510 h 1509396"/>
                <a:gd name="connsiteX1" fmla="*/ 46011 w 1545139"/>
                <a:gd name="connsiteY1" fmla="*/ 831150 h 1509396"/>
                <a:gd name="connsiteX2" fmla="*/ 50270 w 1545139"/>
                <a:gd name="connsiteY2" fmla="*/ 875907 h 1509396"/>
                <a:gd name="connsiteX3" fmla="*/ 4101 w 1545139"/>
                <a:gd name="connsiteY3" fmla="*/ 887379 h 1509396"/>
                <a:gd name="connsiteX4" fmla="*/ 9816 w 1545139"/>
                <a:gd name="connsiteY4" fmla="*/ 991170 h 1509396"/>
                <a:gd name="connsiteX5" fmla="*/ 70776 w 1545139"/>
                <a:gd name="connsiteY5" fmla="*/ 1105470 h 1509396"/>
                <a:gd name="connsiteX6" fmla="*/ 114591 w 1545139"/>
                <a:gd name="connsiteY6" fmla="*/ 1143570 h 1509396"/>
                <a:gd name="connsiteX7" fmla="*/ 99351 w 1545139"/>
                <a:gd name="connsiteY7" fmla="*/ 1265490 h 1509396"/>
                <a:gd name="connsiteX8" fmla="*/ 131736 w 1545139"/>
                <a:gd name="connsiteY8" fmla="*/ 1356930 h 1509396"/>
                <a:gd name="connsiteX9" fmla="*/ 226986 w 1545139"/>
                <a:gd name="connsiteY9" fmla="*/ 1421700 h 1509396"/>
                <a:gd name="connsiteX10" fmla="*/ 409866 w 1545139"/>
                <a:gd name="connsiteY10" fmla="*/ 1478850 h 1509396"/>
                <a:gd name="connsiteX11" fmla="*/ 668946 w 1545139"/>
                <a:gd name="connsiteY11" fmla="*/ 1509330 h 1509396"/>
                <a:gd name="connsiteX12" fmla="*/ 903261 w 1545139"/>
                <a:gd name="connsiteY12" fmla="*/ 1471230 h 1509396"/>
                <a:gd name="connsiteX13" fmla="*/ 1126146 w 1545139"/>
                <a:gd name="connsiteY13" fmla="*/ 1387410 h 1509396"/>
                <a:gd name="connsiteX14" fmla="*/ 1280451 w 1545139"/>
                <a:gd name="connsiteY14" fmla="*/ 1263585 h 1509396"/>
                <a:gd name="connsiteX15" fmla="*/ 1312836 w 1545139"/>
                <a:gd name="connsiteY15" fmla="*/ 1278825 h 1509396"/>
                <a:gd name="connsiteX16" fmla="*/ 1411896 w 1545139"/>
                <a:gd name="connsiteY16" fmla="*/ 1261680 h 1509396"/>
                <a:gd name="connsiteX17" fmla="*/ 1493811 w 1545139"/>
                <a:gd name="connsiteY17" fmla="*/ 1189290 h 1509396"/>
                <a:gd name="connsiteX18" fmla="*/ 1539531 w 1545139"/>
                <a:gd name="connsiteY18" fmla="*/ 1090230 h 1509396"/>
                <a:gd name="connsiteX19" fmla="*/ 1535721 w 1545139"/>
                <a:gd name="connsiteY19" fmla="*/ 958785 h 1509396"/>
                <a:gd name="connsiteX20" fmla="*/ 1461426 w 1545139"/>
                <a:gd name="connsiteY20" fmla="*/ 907350 h 1509396"/>
                <a:gd name="connsiteX21" fmla="*/ 1411896 w 1545139"/>
                <a:gd name="connsiteY21" fmla="*/ 909255 h 1509396"/>
                <a:gd name="connsiteX22" fmla="*/ 1421421 w 1545139"/>
                <a:gd name="connsiteY22" fmla="*/ 844485 h 1509396"/>
                <a:gd name="connsiteX23" fmla="*/ 1478571 w 1545139"/>
                <a:gd name="connsiteY23" fmla="*/ 482535 h 1509396"/>
                <a:gd name="connsiteX24" fmla="*/ 1400466 w 1545139"/>
                <a:gd name="connsiteY24" fmla="*/ 219645 h 1509396"/>
                <a:gd name="connsiteX25" fmla="*/ 1234731 w 1545139"/>
                <a:gd name="connsiteY25" fmla="*/ 86295 h 1509396"/>
                <a:gd name="connsiteX26" fmla="*/ 1038516 w 1545139"/>
                <a:gd name="connsiteY26" fmla="*/ 19620 h 1509396"/>
                <a:gd name="connsiteX27" fmla="*/ 718476 w 1545139"/>
                <a:gd name="connsiteY27" fmla="*/ 4380 h 1509396"/>
                <a:gd name="connsiteX28" fmla="*/ 362241 w 1545139"/>
                <a:gd name="connsiteY28" fmla="*/ 88200 h 1509396"/>
                <a:gd name="connsiteX29" fmla="*/ 87921 w 1545139"/>
                <a:gd name="connsiteY29" fmla="*/ 375855 h 1509396"/>
                <a:gd name="connsiteX30" fmla="*/ 7911 w 1545139"/>
                <a:gd name="connsiteY30" fmla="*/ 663510 h 1509396"/>
                <a:gd name="connsiteX0" fmla="*/ 9982 w 1547210"/>
                <a:gd name="connsiteY0" fmla="*/ 663510 h 1509396"/>
                <a:gd name="connsiteX1" fmla="*/ 48082 w 1547210"/>
                <a:gd name="connsiteY1" fmla="*/ 831150 h 1509396"/>
                <a:gd name="connsiteX2" fmla="*/ 52341 w 1547210"/>
                <a:gd name="connsiteY2" fmla="*/ 875907 h 1509396"/>
                <a:gd name="connsiteX3" fmla="*/ 6172 w 1547210"/>
                <a:gd name="connsiteY3" fmla="*/ 887379 h 1509396"/>
                <a:gd name="connsiteX4" fmla="*/ 11887 w 1547210"/>
                <a:gd name="connsiteY4" fmla="*/ 991170 h 1509396"/>
                <a:gd name="connsiteX5" fmla="*/ 72847 w 1547210"/>
                <a:gd name="connsiteY5" fmla="*/ 1105470 h 1509396"/>
                <a:gd name="connsiteX6" fmla="*/ 116662 w 1547210"/>
                <a:gd name="connsiteY6" fmla="*/ 1143570 h 1509396"/>
                <a:gd name="connsiteX7" fmla="*/ 101422 w 1547210"/>
                <a:gd name="connsiteY7" fmla="*/ 1265490 h 1509396"/>
                <a:gd name="connsiteX8" fmla="*/ 133807 w 1547210"/>
                <a:gd name="connsiteY8" fmla="*/ 1356930 h 1509396"/>
                <a:gd name="connsiteX9" fmla="*/ 229057 w 1547210"/>
                <a:gd name="connsiteY9" fmla="*/ 1421700 h 1509396"/>
                <a:gd name="connsiteX10" fmla="*/ 411937 w 1547210"/>
                <a:gd name="connsiteY10" fmla="*/ 1478850 h 1509396"/>
                <a:gd name="connsiteX11" fmla="*/ 671017 w 1547210"/>
                <a:gd name="connsiteY11" fmla="*/ 1509330 h 1509396"/>
                <a:gd name="connsiteX12" fmla="*/ 905332 w 1547210"/>
                <a:gd name="connsiteY12" fmla="*/ 1471230 h 1509396"/>
                <a:gd name="connsiteX13" fmla="*/ 1128217 w 1547210"/>
                <a:gd name="connsiteY13" fmla="*/ 1387410 h 1509396"/>
                <a:gd name="connsiteX14" fmla="*/ 1282522 w 1547210"/>
                <a:gd name="connsiteY14" fmla="*/ 1263585 h 1509396"/>
                <a:gd name="connsiteX15" fmla="*/ 1314907 w 1547210"/>
                <a:gd name="connsiteY15" fmla="*/ 1278825 h 1509396"/>
                <a:gd name="connsiteX16" fmla="*/ 1413967 w 1547210"/>
                <a:gd name="connsiteY16" fmla="*/ 1261680 h 1509396"/>
                <a:gd name="connsiteX17" fmla="*/ 1495882 w 1547210"/>
                <a:gd name="connsiteY17" fmla="*/ 1189290 h 1509396"/>
                <a:gd name="connsiteX18" fmla="*/ 1541602 w 1547210"/>
                <a:gd name="connsiteY18" fmla="*/ 1090230 h 1509396"/>
                <a:gd name="connsiteX19" fmla="*/ 1537792 w 1547210"/>
                <a:gd name="connsiteY19" fmla="*/ 958785 h 1509396"/>
                <a:gd name="connsiteX20" fmla="*/ 1463497 w 1547210"/>
                <a:gd name="connsiteY20" fmla="*/ 907350 h 1509396"/>
                <a:gd name="connsiteX21" fmla="*/ 1413967 w 1547210"/>
                <a:gd name="connsiteY21" fmla="*/ 909255 h 1509396"/>
                <a:gd name="connsiteX22" fmla="*/ 1423492 w 1547210"/>
                <a:gd name="connsiteY22" fmla="*/ 844485 h 1509396"/>
                <a:gd name="connsiteX23" fmla="*/ 1480642 w 1547210"/>
                <a:gd name="connsiteY23" fmla="*/ 482535 h 1509396"/>
                <a:gd name="connsiteX24" fmla="*/ 1402537 w 1547210"/>
                <a:gd name="connsiteY24" fmla="*/ 219645 h 1509396"/>
                <a:gd name="connsiteX25" fmla="*/ 1236802 w 1547210"/>
                <a:gd name="connsiteY25" fmla="*/ 86295 h 1509396"/>
                <a:gd name="connsiteX26" fmla="*/ 1040587 w 1547210"/>
                <a:gd name="connsiteY26" fmla="*/ 19620 h 1509396"/>
                <a:gd name="connsiteX27" fmla="*/ 720547 w 1547210"/>
                <a:gd name="connsiteY27" fmla="*/ 4380 h 1509396"/>
                <a:gd name="connsiteX28" fmla="*/ 364312 w 1547210"/>
                <a:gd name="connsiteY28" fmla="*/ 88200 h 1509396"/>
                <a:gd name="connsiteX29" fmla="*/ 89992 w 1547210"/>
                <a:gd name="connsiteY29" fmla="*/ 375855 h 1509396"/>
                <a:gd name="connsiteX30" fmla="*/ 9982 w 1547210"/>
                <a:gd name="connsiteY30" fmla="*/ 663510 h 1509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547210" h="1509396">
                  <a:moveTo>
                    <a:pt x="9982" y="663510"/>
                  </a:moveTo>
                  <a:cubicBezTo>
                    <a:pt x="2997" y="739392"/>
                    <a:pt x="41022" y="795751"/>
                    <a:pt x="48082" y="831150"/>
                  </a:cubicBezTo>
                  <a:cubicBezTo>
                    <a:pt x="55142" y="866549"/>
                    <a:pt x="59326" y="866536"/>
                    <a:pt x="52341" y="875907"/>
                  </a:cubicBezTo>
                  <a:cubicBezTo>
                    <a:pt x="45356" y="885278"/>
                    <a:pt x="17665" y="856288"/>
                    <a:pt x="6172" y="887379"/>
                  </a:cubicBezTo>
                  <a:cubicBezTo>
                    <a:pt x="-5321" y="918470"/>
                    <a:pt x="775" y="954822"/>
                    <a:pt x="11887" y="991170"/>
                  </a:cubicBezTo>
                  <a:cubicBezTo>
                    <a:pt x="22999" y="1027518"/>
                    <a:pt x="55384" y="1080070"/>
                    <a:pt x="72847" y="1105470"/>
                  </a:cubicBezTo>
                  <a:cubicBezTo>
                    <a:pt x="90310" y="1130870"/>
                    <a:pt x="111900" y="1116900"/>
                    <a:pt x="116662" y="1143570"/>
                  </a:cubicBezTo>
                  <a:cubicBezTo>
                    <a:pt x="121424" y="1170240"/>
                    <a:pt x="98565" y="1229930"/>
                    <a:pt x="101422" y="1265490"/>
                  </a:cubicBezTo>
                  <a:cubicBezTo>
                    <a:pt x="104279" y="1301050"/>
                    <a:pt x="112535" y="1330895"/>
                    <a:pt x="133807" y="1356930"/>
                  </a:cubicBezTo>
                  <a:cubicBezTo>
                    <a:pt x="155079" y="1382965"/>
                    <a:pt x="182702" y="1401380"/>
                    <a:pt x="229057" y="1421700"/>
                  </a:cubicBezTo>
                  <a:cubicBezTo>
                    <a:pt x="275412" y="1442020"/>
                    <a:pt x="338277" y="1464245"/>
                    <a:pt x="411937" y="1478850"/>
                  </a:cubicBezTo>
                  <a:cubicBezTo>
                    <a:pt x="485597" y="1493455"/>
                    <a:pt x="588785" y="1510600"/>
                    <a:pt x="671017" y="1509330"/>
                  </a:cubicBezTo>
                  <a:cubicBezTo>
                    <a:pt x="753250" y="1508060"/>
                    <a:pt x="829132" y="1491550"/>
                    <a:pt x="905332" y="1471230"/>
                  </a:cubicBezTo>
                  <a:cubicBezTo>
                    <a:pt x="981532" y="1450910"/>
                    <a:pt x="1065352" y="1422018"/>
                    <a:pt x="1128217" y="1387410"/>
                  </a:cubicBezTo>
                  <a:cubicBezTo>
                    <a:pt x="1191082" y="1352803"/>
                    <a:pt x="1251407" y="1281682"/>
                    <a:pt x="1282522" y="1263585"/>
                  </a:cubicBezTo>
                  <a:cubicBezTo>
                    <a:pt x="1313637" y="1245488"/>
                    <a:pt x="1268078" y="1259759"/>
                    <a:pt x="1314907" y="1278825"/>
                  </a:cubicBezTo>
                  <a:cubicBezTo>
                    <a:pt x="1361736" y="1297891"/>
                    <a:pt x="1383805" y="1276602"/>
                    <a:pt x="1413967" y="1261680"/>
                  </a:cubicBezTo>
                  <a:cubicBezTo>
                    <a:pt x="1444129" y="1246758"/>
                    <a:pt x="1474610" y="1217865"/>
                    <a:pt x="1495882" y="1189290"/>
                  </a:cubicBezTo>
                  <a:cubicBezTo>
                    <a:pt x="1517155" y="1160715"/>
                    <a:pt x="1534617" y="1128648"/>
                    <a:pt x="1541602" y="1090230"/>
                  </a:cubicBezTo>
                  <a:cubicBezTo>
                    <a:pt x="1548587" y="1051813"/>
                    <a:pt x="1550810" y="989265"/>
                    <a:pt x="1537792" y="958785"/>
                  </a:cubicBezTo>
                  <a:cubicBezTo>
                    <a:pt x="1524774" y="928305"/>
                    <a:pt x="1484135" y="915605"/>
                    <a:pt x="1463497" y="907350"/>
                  </a:cubicBezTo>
                  <a:cubicBezTo>
                    <a:pt x="1442860" y="899095"/>
                    <a:pt x="1420634" y="919732"/>
                    <a:pt x="1413967" y="909255"/>
                  </a:cubicBezTo>
                  <a:cubicBezTo>
                    <a:pt x="1407300" y="898778"/>
                    <a:pt x="1412380" y="915605"/>
                    <a:pt x="1423492" y="844485"/>
                  </a:cubicBezTo>
                  <a:cubicBezTo>
                    <a:pt x="1434604" y="773365"/>
                    <a:pt x="1484134" y="586675"/>
                    <a:pt x="1480642" y="482535"/>
                  </a:cubicBezTo>
                  <a:cubicBezTo>
                    <a:pt x="1477150" y="378395"/>
                    <a:pt x="1443177" y="285685"/>
                    <a:pt x="1402537" y="219645"/>
                  </a:cubicBezTo>
                  <a:cubicBezTo>
                    <a:pt x="1361897" y="153605"/>
                    <a:pt x="1297127" y="119633"/>
                    <a:pt x="1236802" y="86295"/>
                  </a:cubicBezTo>
                  <a:cubicBezTo>
                    <a:pt x="1176477" y="52957"/>
                    <a:pt x="1126630" y="33273"/>
                    <a:pt x="1040587" y="19620"/>
                  </a:cubicBezTo>
                  <a:cubicBezTo>
                    <a:pt x="954545" y="5968"/>
                    <a:pt x="833259" y="-7050"/>
                    <a:pt x="720547" y="4380"/>
                  </a:cubicBezTo>
                  <a:cubicBezTo>
                    <a:pt x="607835" y="15810"/>
                    <a:pt x="488137" y="36448"/>
                    <a:pt x="364312" y="88200"/>
                  </a:cubicBezTo>
                  <a:cubicBezTo>
                    <a:pt x="240487" y="139952"/>
                    <a:pt x="149047" y="279970"/>
                    <a:pt x="89992" y="375855"/>
                  </a:cubicBezTo>
                  <a:cubicBezTo>
                    <a:pt x="30937" y="471740"/>
                    <a:pt x="16967" y="587628"/>
                    <a:pt x="9982" y="663510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65" name="Oval 64">
              <a:extLst>
                <a:ext uri="{FF2B5EF4-FFF2-40B4-BE49-F238E27FC236}">
                  <a16:creationId xmlns:a16="http://schemas.microsoft.com/office/drawing/2014/main" id="{E5516D9B-F9B9-4BC4-AEDA-39F1D4D83DA3}"/>
                </a:ext>
              </a:extLst>
            </p:cNvPr>
            <p:cNvSpPr/>
            <p:nvPr/>
          </p:nvSpPr>
          <p:spPr>
            <a:xfrm>
              <a:off x="6079985" y="2556320"/>
              <a:ext cx="152057" cy="166441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7D3ED2F9-565F-4CB8-AFE0-8082505AA0A8}"/>
                </a:ext>
              </a:extLst>
            </p:cNvPr>
            <p:cNvSpPr/>
            <p:nvPr/>
          </p:nvSpPr>
          <p:spPr>
            <a:xfrm rot="285439" flipH="1">
              <a:off x="5469989" y="2430186"/>
              <a:ext cx="254460" cy="94565"/>
            </a:xfrm>
            <a:custGeom>
              <a:avLst/>
              <a:gdLst>
                <a:gd name="connsiteX0" fmla="*/ 224 w 292135"/>
                <a:gd name="connsiteY0" fmla="*/ 59346 h 59716"/>
                <a:gd name="connsiteX1" fmla="*/ 107075 w 292135"/>
                <a:gd name="connsiteY1" fmla="*/ 5920 h 59716"/>
                <a:gd name="connsiteX2" fmla="*/ 292010 w 292135"/>
                <a:gd name="connsiteY2" fmla="*/ 3866 h 59716"/>
                <a:gd name="connsiteX3" fmla="*/ 133788 w 292135"/>
                <a:gd name="connsiteY3" fmla="*/ 28524 h 59716"/>
                <a:gd name="connsiteX4" fmla="*/ 224 w 292135"/>
                <a:gd name="connsiteY4" fmla="*/ 59346 h 59716"/>
                <a:gd name="connsiteX0" fmla="*/ 2 w 291913"/>
                <a:gd name="connsiteY0" fmla="*/ 76080 h 77200"/>
                <a:gd name="connsiteX1" fmla="*/ 131511 w 291913"/>
                <a:gd name="connsiteY1" fmla="*/ 2105 h 77200"/>
                <a:gd name="connsiteX2" fmla="*/ 291788 w 291913"/>
                <a:gd name="connsiteY2" fmla="*/ 20600 h 77200"/>
                <a:gd name="connsiteX3" fmla="*/ 133566 w 291913"/>
                <a:gd name="connsiteY3" fmla="*/ 45258 h 77200"/>
                <a:gd name="connsiteX4" fmla="*/ 2 w 291913"/>
                <a:gd name="connsiteY4" fmla="*/ 76080 h 77200"/>
                <a:gd name="connsiteX0" fmla="*/ 9 w 291925"/>
                <a:gd name="connsiteY0" fmla="*/ 76080 h 76253"/>
                <a:gd name="connsiteX1" fmla="*/ 131518 w 291925"/>
                <a:gd name="connsiteY1" fmla="*/ 2105 h 76253"/>
                <a:gd name="connsiteX2" fmla="*/ 291795 w 291925"/>
                <a:gd name="connsiteY2" fmla="*/ 20600 h 76253"/>
                <a:gd name="connsiteX3" fmla="*/ 137683 w 291925"/>
                <a:gd name="connsiteY3" fmla="*/ 22655 h 76253"/>
                <a:gd name="connsiteX4" fmla="*/ 9 w 291925"/>
                <a:gd name="connsiteY4" fmla="*/ 76080 h 76253"/>
                <a:gd name="connsiteX0" fmla="*/ 9 w 292471"/>
                <a:gd name="connsiteY0" fmla="*/ 76080 h 76253"/>
                <a:gd name="connsiteX1" fmla="*/ 131518 w 292471"/>
                <a:gd name="connsiteY1" fmla="*/ 2105 h 76253"/>
                <a:gd name="connsiteX2" fmla="*/ 291795 w 292471"/>
                <a:gd name="connsiteY2" fmla="*/ 20600 h 76253"/>
                <a:gd name="connsiteX3" fmla="*/ 137683 w 292471"/>
                <a:gd name="connsiteY3" fmla="*/ 22655 h 76253"/>
                <a:gd name="connsiteX4" fmla="*/ 9 w 292471"/>
                <a:gd name="connsiteY4" fmla="*/ 76080 h 76253"/>
                <a:gd name="connsiteX0" fmla="*/ 1258 w 293720"/>
                <a:gd name="connsiteY0" fmla="*/ 76080 h 78680"/>
                <a:gd name="connsiteX1" fmla="*/ 132767 w 293720"/>
                <a:gd name="connsiteY1" fmla="*/ 2105 h 78680"/>
                <a:gd name="connsiteX2" fmla="*/ 293044 w 293720"/>
                <a:gd name="connsiteY2" fmla="*/ 20600 h 78680"/>
                <a:gd name="connsiteX3" fmla="*/ 138932 w 293720"/>
                <a:gd name="connsiteY3" fmla="*/ 22655 h 78680"/>
                <a:gd name="connsiteX4" fmla="*/ 1258 w 293720"/>
                <a:gd name="connsiteY4" fmla="*/ 76080 h 78680"/>
                <a:gd name="connsiteX0" fmla="*/ 1258 w 293044"/>
                <a:gd name="connsiteY0" fmla="*/ 76080 h 78680"/>
                <a:gd name="connsiteX1" fmla="*/ 132767 w 293044"/>
                <a:gd name="connsiteY1" fmla="*/ 2105 h 78680"/>
                <a:gd name="connsiteX2" fmla="*/ 293044 w 293044"/>
                <a:gd name="connsiteY2" fmla="*/ 20600 h 78680"/>
                <a:gd name="connsiteX3" fmla="*/ 138932 w 293044"/>
                <a:gd name="connsiteY3" fmla="*/ 22655 h 78680"/>
                <a:gd name="connsiteX4" fmla="*/ 1258 w 293044"/>
                <a:gd name="connsiteY4" fmla="*/ 76080 h 78680"/>
                <a:gd name="connsiteX0" fmla="*/ 1258 w 293044"/>
                <a:gd name="connsiteY0" fmla="*/ 76080 h 78611"/>
                <a:gd name="connsiteX1" fmla="*/ 132767 w 293044"/>
                <a:gd name="connsiteY1" fmla="*/ 2105 h 78611"/>
                <a:gd name="connsiteX2" fmla="*/ 293044 w 293044"/>
                <a:gd name="connsiteY2" fmla="*/ 20600 h 78611"/>
                <a:gd name="connsiteX3" fmla="*/ 138932 w 293044"/>
                <a:gd name="connsiteY3" fmla="*/ 22655 h 78611"/>
                <a:gd name="connsiteX4" fmla="*/ 1258 w 293044"/>
                <a:gd name="connsiteY4" fmla="*/ 76080 h 78611"/>
                <a:gd name="connsiteX0" fmla="*/ 1236 w 280693"/>
                <a:gd name="connsiteY0" fmla="*/ 79613 h 82337"/>
                <a:gd name="connsiteX1" fmla="*/ 132745 w 280693"/>
                <a:gd name="connsiteY1" fmla="*/ 5638 h 82337"/>
                <a:gd name="connsiteX2" fmla="*/ 280693 w 280693"/>
                <a:gd name="connsiteY2" fmla="*/ 7694 h 82337"/>
                <a:gd name="connsiteX3" fmla="*/ 138910 w 280693"/>
                <a:gd name="connsiteY3" fmla="*/ 26188 h 82337"/>
                <a:gd name="connsiteX4" fmla="*/ 1236 w 280693"/>
                <a:gd name="connsiteY4" fmla="*/ 79613 h 82337"/>
                <a:gd name="connsiteX0" fmla="*/ 39 w 279496"/>
                <a:gd name="connsiteY0" fmla="*/ 76896 h 77018"/>
                <a:gd name="connsiteX1" fmla="*/ 125384 w 279496"/>
                <a:gd name="connsiteY1" fmla="*/ 7030 h 77018"/>
                <a:gd name="connsiteX2" fmla="*/ 279496 w 279496"/>
                <a:gd name="connsiteY2" fmla="*/ 4977 h 77018"/>
                <a:gd name="connsiteX3" fmla="*/ 137713 w 279496"/>
                <a:gd name="connsiteY3" fmla="*/ 23471 h 77018"/>
                <a:gd name="connsiteX4" fmla="*/ 39 w 279496"/>
                <a:gd name="connsiteY4" fmla="*/ 76896 h 77018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650"/>
                <a:gd name="connsiteY0" fmla="*/ 81001 h 81123"/>
                <a:gd name="connsiteX1" fmla="*/ 125408 w 279650"/>
                <a:gd name="connsiteY1" fmla="*/ 11135 h 81123"/>
                <a:gd name="connsiteX2" fmla="*/ 279520 w 279650"/>
                <a:gd name="connsiteY2" fmla="*/ 9082 h 81123"/>
                <a:gd name="connsiteX3" fmla="*/ 137737 w 279650"/>
                <a:gd name="connsiteY3" fmla="*/ 27576 h 81123"/>
                <a:gd name="connsiteX4" fmla="*/ 63 w 279650"/>
                <a:gd name="connsiteY4" fmla="*/ 81001 h 81123"/>
                <a:gd name="connsiteX0" fmla="*/ 63 w 279650"/>
                <a:gd name="connsiteY0" fmla="*/ 81001 h 81234"/>
                <a:gd name="connsiteX1" fmla="*/ 125408 w 279650"/>
                <a:gd name="connsiteY1" fmla="*/ 11135 h 81234"/>
                <a:gd name="connsiteX2" fmla="*/ 279520 w 279650"/>
                <a:gd name="connsiteY2" fmla="*/ 9082 h 81234"/>
                <a:gd name="connsiteX3" fmla="*/ 137737 w 279650"/>
                <a:gd name="connsiteY3" fmla="*/ 27576 h 81234"/>
                <a:gd name="connsiteX4" fmla="*/ 63 w 279650"/>
                <a:gd name="connsiteY4" fmla="*/ 81001 h 81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9650" h="81234">
                  <a:moveTo>
                    <a:pt x="63" y="81001"/>
                  </a:moveTo>
                  <a:cubicBezTo>
                    <a:pt x="-1992" y="78261"/>
                    <a:pt x="45955" y="31340"/>
                    <a:pt x="125408" y="11135"/>
                  </a:cubicBezTo>
                  <a:cubicBezTo>
                    <a:pt x="204861" y="-9070"/>
                    <a:pt x="283288" y="3261"/>
                    <a:pt x="279520" y="9082"/>
                  </a:cubicBezTo>
                  <a:cubicBezTo>
                    <a:pt x="273698" y="23123"/>
                    <a:pt x="250068" y="-7013"/>
                    <a:pt x="137737" y="27576"/>
                  </a:cubicBezTo>
                  <a:cubicBezTo>
                    <a:pt x="25406" y="62165"/>
                    <a:pt x="2118" y="83741"/>
                    <a:pt x="63" y="81001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316DE230-9E8A-45FE-8910-8F00AC7A0403}"/>
                </a:ext>
              </a:extLst>
            </p:cNvPr>
            <p:cNvSpPr/>
            <p:nvPr/>
          </p:nvSpPr>
          <p:spPr>
            <a:xfrm>
              <a:off x="6018610" y="2436401"/>
              <a:ext cx="279650" cy="94565"/>
            </a:xfrm>
            <a:custGeom>
              <a:avLst/>
              <a:gdLst>
                <a:gd name="connsiteX0" fmla="*/ 224 w 292135"/>
                <a:gd name="connsiteY0" fmla="*/ 59346 h 59716"/>
                <a:gd name="connsiteX1" fmla="*/ 107075 w 292135"/>
                <a:gd name="connsiteY1" fmla="*/ 5920 h 59716"/>
                <a:gd name="connsiteX2" fmla="*/ 292010 w 292135"/>
                <a:gd name="connsiteY2" fmla="*/ 3866 h 59716"/>
                <a:gd name="connsiteX3" fmla="*/ 133788 w 292135"/>
                <a:gd name="connsiteY3" fmla="*/ 28524 h 59716"/>
                <a:gd name="connsiteX4" fmla="*/ 224 w 292135"/>
                <a:gd name="connsiteY4" fmla="*/ 59346 h 59716"/>
                <a:gd name="connsiteX0" fmla="*/ 2 w 291913"/>
                <a:gd name="connsiteY0" fmla="*/ 76080 h 77200"/>
                <a:gd name="connsiteX1" fmla="*/ 131511 w 291913"/>
                <a:gd name="connsiteY1" fmla="*/ 2105 h 77200"/>
                <a:gd name="connsiteX2" fmla="*/ 291788 w 291913"/>
                <a:gd name="connsiteY2" fmla="*/ 20600 h 77200"/>
                <a:gd name="connsiteX3" fmla="*/ 133566 w 291913"/>
                <a:gd name="connsiteY3" fmla="*/ 45258 h 77200"/>
                <a:gd name="connsiteX4" fmla="*/ 2 w 291913"/>
                <a:gd name="connsiteY4" fmla="*/ 76080 h 77200"/>
                <a:gd name="connsiteX0" fmla="*/ 9 w 291925"/>
                <a:gd name="connsiteY0" fmla="*/ 76080 h 76253"/>
                <a:gd name="connsiteX1" fmla="*/ 131518 w 291925"/>
                <a:gd name="connsiteY1" fmla="*/ 2105 h 76253"/>
                <a:gd name="connsiteX2" fmla="*/ 291795 w 291925"/>
                <a:gd name="connsiteY2" fmla="*/ 20600 h 76253"/>
                <a:gd name="connsiteX3" fmla="*/ 137683 w 291925"/>
                <a:gd name="connsiteY3" fmla="*/ 22655 h 76253"/>
                <a:gd name="connsiteX4" fmla="*/ 9 w 291925"/>
                <a:gd name="connsiteY4" fmla="*/ 76080 h 76253"/>
                <a:gd name="connsiteX0" fmla="*/ 9 w 292471"/>
                <a:gd name="connsiteY0" fmla="*/ 76080 h 76253"/>
                <a:gd name="connsiteX1" fmla="*/ 131518 w 292471"/>
                <a:gd name="connsiteY1" fmla="*/ 2105 h 76253"/>
                <a:gd name="connsiteX2" fmla="*/ 291795 w 292471"/>
                <a:gd name="connsiteY2" fmla="*/ 20600 h 76253"/>
                <a:gd name="connsiteX3" fmla="*/ 137683 w 292471"/>
                <a:gd name="connsiteY3" fmla="*/ 22655 h 76253"/>
                <a:gd name="connsiteX4" fmla="*/ 9 w 292471"/>
                <a:gd name="connsiteY4" fmla="*/ 76080 h 76253"/>
                <a:gd name="connsiteX0" fmla="*/ 1258 w 293720"/>
                <a:gd name="connsiteY0" fmla="*/ 76080 h 78680"/>
                <a:gd name="connsiteX1" fmla="*/ 132767 w 293720"/>
                <a:gd name="connsiteY1" fmla="*/ 2105 h 78680"/>
                <a:gd name="connsiteX2" fmla="*/ 293044 w 293720"/>
                <a:gd name="connsiteY2" fmla="*/ 20600 h 78680"/>
                <a:gd name="connsiteX3" fmla="*/ 138932 w 293720"/>
                <a:gd name="connsiteY3" fmla="*/ 22655 h 78680"/>
                <a:gd name="connsiteX4" fmla="*/ 1258 w 293720"/>
                <a:gd name="connsiteY4" fmla="*/ 76080 h 78680"/>
                <a:gd name="connsiteX0" fmla="*/ 1258 w 293044"/>
                <a:gd name="connsiteY0" fmla="*/ 76080 h 78680"/>
                <a:gd name="connsiteX1" fmla="*/ 132767 w 293044"/>
                <a:gd name="connsiteY1" fmla="*/ 2105 h 78680"/>
                <a:gd name="connsiteX2" fmla="*/ 293044 w 293044"/>
                <a:gd name="connsiteY2" fmla="*/ 20600 h 78680"/>
                <a:gd name="connsiteX3" fmla="*/ 138932 w 293044"/>
                <a:gd name="connsiteY3" fmla="*/ 22655 h 78680"/>
                <a:gd name="connsiteX4" fmla="*/ 1258 w 293044"/>
                <a:gd name="connsiteY4" fmla="*/ 76080 h 78680"/>
                <a:gd name="connsiteX0" fmla="*/ 1258 w 293044"/>
                <a:gd name="connsiteY0" fmla="*/ 76080 h 78611"/>
                <a:gd name="connsiteX1" fmla="*/ 132767 w 293044"/>
                <a:gd name="connsiteY1" fmla="*/ 2105 h 78611"/>
                <a:gd name="connsiteX2" fmla="*/ 293044 w 293044"/>
                <a:gd name="connsiteY2" fmla="*/ 20600 h 78611"/>
                <a:gd name="connsiteX3" fmla="*/ 138932 w 293044"/>
                <a:gd name="connsiteY3" fmla="*/ 22655 h 78611"/>
                <a:gd name="connsiteX4" fmla="*/ 1258 w 293044"/>
                <a:gd name="connsiteY4" fmla="*/ 76080 h 78611"/>
                <a:gd name="connsiteX0" fmla="*/ 1236 w 280693"/>
                <a:gd name="connsiteY0" fmla="*/ 79613 h 82337"/>
                <a:gd name="connsiteX1" fmla="*/ 132745 w 280693"/>
                <a:gd name="connsiteY1" fmla="*/ 5638 h 82337"/>
                <a:gd name="connsiteX2" fmla="*/ 280693 w 280693"/>
                <a:gd name="connsiteY2" fmla="*/ 7694 h 82337"/>
                <a:gd name="connsiteX3" fmla="*/ 138910 w 280693"/>
                <a:gd name="connsiteY3" fmla="*/ 26188 h 82337"/>
                <a:gd name="connsiteX4" fmla="*/ 1236 w 280693"/>
                <a:gd name="connsiteY4" fmla="*/ 79613 h 82337"/>
                <a:gd name="connsiteX0" fmla="*/ 39 w 279496"/>
                <a:gd name="connsiteY0" fmla="*/ 76896 h 77018"/>
                <a:gd name="connsiteX1" fmla="*/ 125384 w 279496"/>
                <a:gd name="connsiteY1" fmla="*/ 7030 h 77018"/>
                <a:gd name="connsiteX2" fmla="*/ 279496 w 279496"/>
                <a:gd name="connsiteY2" fmla="*/ 4977 h 77018"/>
                <a:gd name="connsiteX3" fmla="*/ 137713 w 279496"/>
                <a:gd name="connsiteY3" fmla="*/ 23471 h 77018"/>
                <a:gd name="connsiteX4" fmla="*/ 39 w 279496"/>
                <a:gd name="connsiteY4" fmla="*/ 76896 h 77018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650"/>
                <a:gd name="connsiteY0" fmla="*/ 81001 h 81123"/>
                <a:gd name="connsiteX1" fmla="*/ 125408 w 279650"/>
                <a:gd name="connsiteY1" fmla="*/ 11135 h 81123"/>
                <a:gd name="connsiteX2" fmla="*/ 279520 w 279650"/>
                <a:gd name="connsiteY2" fmla="*/ 9082 h 81123"/>
                <a:gd name="connsiteX3" fmla="*/ 137737 w 279650"/>
                <a:gd name="connsiteY3" fmla="*/ 27576 h 81123"/>
                <a:gd name="connsiteX4" fmla="*/ 63 w 279650"/>
                <a:gd name="connsiteY4" fmla="*/ 81001 h 81123"/>
                <a:gd name="connsiteX0" fmla="*/ 63 w 279650"/>
                <a:gd name="connsiteY0" fmla="*/ 81001 h 81234"/>
                <a:gd name="connsiteX1" fmla="*/ 125408 w 279650"/>
                <a:gd name="connsiteY1" fmla="*/ 11135 h 81234"/>
                <a:gd name="connsiteX2" fmla="*/ 279520 w 279650"/>
                <a:gd name="connsiteY2" fmla="*/ 9082 h 81234"/>
                <a:gd name="connsiteX3" fmla="*/ 137737 w 279650"/>
                <a:gd name="connsiteY3" fmla="*/ 27576 h 81234"/>
                <a:gd name="connsiteX4" fmla="*/ 63 w 279650"/>
                <a:gd name="connsiteY4" fmla="*/ 81001 h 81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9650" h="81234">
                  <a:moveTo>
                    <a:pt x="63" y="81001"/>
                  </a:moveTo>
                  <a:cubicBezTo>
                    <a:pt x="-1992" y="78261"/>
                    <a:pt x="45955" y="31340"/>
                    <a:pt x="125408" y="11135"/>
                  </a:cubicBezTo>
                  <a:cubicBezTo>
                    <a:pt x="204861" y="-9070"/>
                    <a:pt x="283288" y="3261"/>
                    <a:pt x="279520" y="9082"/>
                  </a:cubicBezTo>
                  <a:cubicBezTo>
                    <a:pt x="273698" y="23123"/>
                    <a:pt x="250068" y="-7013"/>
                    <a:pt x="137737" y="27576"/>
                  </a:cubicBezTo>
                  <a:cubicBezTo>
                    <a:pt x="25406" y="62165"/>
                    <a:pt x="2118" y="83741"/>
                    <a:pt x="63" y="81001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C5F4C13F-092D-4F58-B95D-1828F3AEB3D6}"/>
                </a:ext>
              </a:extLst>
            </p:cNvPr>
            <p:cNvSpPr/>
            <p:nvPr/>
          </p:nvSpPr>
          <p:spPr>
            <a:xfrm>
              <a:off x="5276136" y="1734987"/>
              <a:ext cx="1506104" cy="1057198"/>
            </a:xfrm>
            <a:custGeom>
              <a:avLst/>
              <a:gdLst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1174 w 1869410"/>
                <a:gd name="connsiteY19" fmla="*/ 1036330 h 1284241"/>
                <a:gd name="connsiteX20" fmla="*/ 1667369 w 1869410"/>
                <a:gd name="connsiteY20" fmla="*/ 1085860 h 1284241"/>
                <a:gd name="connsiteX21" fmla="*/ 1716899 w 1869410"/>
                <a:gd name="connsiteY21" fmla="*/ 93536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1174 w 1869410"/>
                <a:gd name="connsiteY19" fmla="*/ 1036330 h 1284241"/>
                <a:gd name="connsiteX20" fmla="*/ 1667369 w 1869410"/>
                <a:gd name="connsiteY20" fmla="*/ 1085860 h 1284241"/>
                <a:gd name="connsiteX21" fmla="*/ 1714994 w 1869410"/>
                <a:gd name="connsiteY21" fmla="*/ 90488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1174 w 1869410"/>
                <a:gd name="connsiteY19" fmla="*/ 1036330 h 1284241"/>
                <a:gd name="connsiteX20" fmla="*/ 1707374 w 1869410"/>
                <a:gd name="connsiteY20" fmla="*/ 1055380 h 1284241"/>
                <a:gd name="connsiteX21" fmla="*/ 1714994 w 1869410"/>
                <a:gd name="connsiteY21" fmla="*/ 90488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4984 w 1869410"/>
                <a:gd name="connsiteY19" fmla="*/ 1002040 h 1284241"/>
                <a:gd name="connsiteX20" fmla="*/ 1707374 w 1869410"/>
                <a:gd name="connsiteY20" fmla="*/ 1055380 h 1284241"/>
                <a:gd name="connsiteX21" fmla="*/ 1714994 w 1869410"/>
                <a:gd name="connsiteY21" fmla="*/ 90488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6"/>
                <a:gd name="connsiteX1" fmla="*/ 545324 w 1869410"/>
                <a:gd name="connsiteY1" fmla="*/ 516265 h 1284246"/>
                <a:gd name="connsiteX2" fmla="*/ 629144 w 1869410"/>
                <a:gd name="connsiteY2" fmla="*/ 476260 h 1284246"/>
                <a:gd name="connsiteX3" fmla="*/ 692009 w 1869410"/>
                <a:gd name="connsiteY3" fmla="*/ 577225 h 1284246"/>
                <a:gd name="connsiteX4" fmla="*/ 737729 w 1869410"/>
                <a:gd name="connsiteY4" fmla="*/ 779155 h 1284246"/>
                <a:gd name="connsiteX5" fmla="*/ 735824 w 1869410"/>
                <a:gd name="connsiteY5" fmla="*/ 914410 h 1284246"/>
                <a:gd name="connsiteX6" fmla="*/ 825359 w 1869410"/>
                <a:gd name="connsiteY6" fmla="*/ 678190 h 1284246"/>
                <a:gd name="connsiteX7" fmla="*/ 840599 w 1869410"/>
                <a:gd name="connsiteY7" fmla="*/ 582940 h 1284246"/>
                <a:gd name="connsiteX8" fmla="*/ 1103489 w 1869410"/>
                <a:gd name="connsiteY8" fmla="*/ 870595 h 1284246"/>
                <a:gd name="connsiteX9" fmla="*/ 1154924 w 1869410"/>
                <a:gd name="connsiteY9" fmla="*/ 891550 h 1284246"/>
                <a:gd name="connsiteX10" fmla="*/ 1055864 w 1869410"/>
                <a:gd name="connsiteY10" fmla="*/ 723910 h 1284246"/>
                <a:gd name="connsiteX11" fmla="*/ 1257794 w 1869410"/>
                <a:gd name="connsiteY11" fmla="*/ 971560 h 1284246"/>
                <a:gd name="connsiteX12" fmla="*/ 1233029 w 1869410"/>
                <a:gd name="connsiteY12" fmla="*/ 849640 h 1284246"/>
                <a:gd name="connsiteX13" fmla="*/ 1375904 w 1869410"/>
                <a:gd name="connsiteY13" fmla="*/ 986800 h 1284246"/>
                <a:gd name="connsiteX14" fmla="*/ 1417814 w 1869410"/>
                <a:gd name="connsiteY14" fmla="*/ 1173490 h 1284246"/>
                <a:gd name="connsiteX15" fmla="*/ 1444484 w 1869410"/>
                <a:gd name="connsiteY15" fmla="*/ 1057285 h 1284246"/>
                <a:gd name="connsiteX16" fmla="*/ 1450199 w 1869410"/>
                <a:gd name="connsiteY16" fmla="*/ 1283980 h 1284246"/>
                <a:gd name="connsiteX17" fmla="*/ 1495919 w 1869410"/>
                <a:gd name="connsiteY17" fmla="*/ 1101100 h 1284246"/>
                <a:gd name="connsiteX18" fmla="*/ 1551164 w 1869410"/>
                <a:gd name="connsiteY18" fmla="*/ 1011565 h 1284246"/>
                <a:gd name="connsiteX19" fmla="*/ 1634984 w 1869410"/>
                <a:gd name="connsiteY19" fmla="*/ 1002040 h 1284246"/>
                <a:gd name="connsiteX20" fmla="*/ 1707374 w 1869410"/>
                <a:gd name="connsiteY20" fmla="*/ 1055380 h 1284246"/>
                <a:gd name="connsiteX21" fmla="*/ 1714994 w 1869410"/>
                <a:gd name="connsiteY21" fmla="*/ 904885 h 1284246"/>
                <a:gd name="connsiteX22" fmla="*/ 1716899 w 1869410"/>
                <a:gd name="connsiteY22" fmla="*/ 802015 h 1284246"/>
                <a:gd name="connsiteX23" fmla="*/ 1804529 w 1869410"/>
                <a:gd name="connsiteY23" fmla="*/ 889645 h 1284246"/>
                <a:gd name="connsiteX24" fmla="*/ 1764524 w 1869410"/>
                <a:gd name="connsiteY24" fmla="*/ 716290 h 1284246"/>
                <a:gd name="connsiteX25" fmla="*/ 1764524 w 1869410"/>
                <a:gd name="connsiteY25" fmla="*/ 615325 h 1284246"/>
                <a:gd name="connsiteX26" fmla="*/ 1869299 w 1869410"/>
                <a:gd name="connsiteY26" fmla="*/ 708670 h 1284246"/>
                <a:gd name="connsiteX27" fmla="*/ 1783574 w 1869410"/>
                <a:gd name="connsiteY27" fmla="*/ 539125 h 1284246"/>
                <a:gd name="connsiteX28" fmla="*/ 1730234 w 1869410"/>
                <a:gd name="connsiteY28" fmla="*/ 396250 h 1284246"/>
                <a:gd name="connsiteX29" fmla="*/ 1560689 w 1869410"/>
                <a:gd name="connsiteY29" fmla="*/ 219085 h 1284246"/>
                <a:gd name="connsiteX30" fmla="*/ 1427339 w 1869410"/>
                <a:gd name="connsiteY30" fmla="*/ 129550 h 1284246"/>
                <a:gd name="connsiteX31" fmla="*/ 1594979 w 1869410"/>
                <a:gd name="connsiteY31" fmla="*/ 100975 h 1284246"/>
                <a:gd name="connsiteX32" fmla="*/ 1634984 w 1869410"/>
                <a:gd name="connsiteY32" fmla="*/ 70495 h 1284246"/>
                <a:gd name="connsiteX33" fmla="*/ 1402574 w 1869410"/>
                <a:gd name="connsiteY33" fmla="*/ 62875 h 1284246"/>
                <a:gd name="connsiteX34" fmla="*/ 1191119 w 1869410"/>
                <a:gd name="connsiteY34" fmla="*/ 17155 h 1284246"/>
                <a:gd name="connsiteX35" fmla="*/ 981569 w 1869410"/>
                <a:gd name="connsiteY35" fmla="*/ 10 h 1284246"/>
                <a:gd name="connsiteX36" fmla="*/ 712964 w 1869410"/>
                <a:gd name="connsiteY36" fmla="*/ 19060 h 1284246"/>
                <a:gd name="connsiteX37" fmla="*/ 543419 w 1869410"/>
                <a:gd name="connsiteY37" fmla="*/ 55255 h 1284246"/>
                <a:gd name="connsiteX38" fmla="*/ 415784 w 1869410"/>
                <a:gd name="connsiteY38" fmla="*/ 144790 h 1284246"/>
                <a:gd name="connsiteX39" fmla="*/ 364349 w 1869410"/>
                <a:gd name="connsiteY39" fmla="*/ 215275 h 1284246"/>
                <a:gd name="connsiteX40" fmla="*/ 290054 w 1869410"/>
                <a:gd name="connsiteY40" fmla="*/ 278140 h 1284246"/>
                <a:gd name="connsiteX41" fmla="*/ 223379 w 1869410"/>
                <a:gd name="connsiteY41" fmla="*/ 331480 h 1284246"/>
                <a:gd name="connsiteX42" fmla="*/ 145274 w 1869410"/>
                <a:gd name="connsiteY42" fmla="*/ 485785 h 1284246"/>
                <a:gd name="connsiteX43" fmla="*/ 80504 w 1869410"/>
                <a:gd name="connsiteY43" fmla="*/ 674380 h 1284246"/>
                <a:gd name="connsiteX44" fmla="*/ 494 w 1869410"/>
                <a:gd name="connsiteY44" fmla="*/ 777250 h 1284246"/>
                <a:gd name="connsiteX45" fmla="*/ 120509 w 1869410"/>
                <a:gd name="connsiteY45" fmla="*/ 678190 h 1284246"/>
                <a:gd name="connsiteX46" fmla="*/ 118604 w 1869410"/>
                <a:gd name="connsiteY46" fmla="*/ 910600 h 1284246"/>
                <a:gd name="connsiteX47" fmla="*/ 131939 w 1869410"/>
                <a:gd name="connsiteY47" fmla="*/ 1034425 h 1284246"/>
                <a:gd name="connsiteX48" fmla="*/ 160514 w 1869410"/>
                <a:gd name="connsiteY48" fmla="*/ 891550 h 1284246"/>
                <a:gd name="connsiteX49" fmla="*/ 246239 w 1869410"/>
                <a:gd name="connsiteY49" fmla="*/ 990610 h 1284246"/>
                <a:gd name="connsiteX50" fmla="*/ 238619 w 1869410"/>
                <a:gd name="connsiteY50" fmla="*/ 866785 h 1284246"/>
                <a:gd name="connsiteX51" fmla="*/ 250049 w 1869410"/>
                <a:gd name="connsiteY51" fmla="*/ 725815 h 1284246"/>
                <a:gd name="connsiteX52" fmla="*/ 311009 w 1869410"/>
                <a:gd name="connsiteY52" fmla="*/ 889645 h 1284246"/>
                <a:gd name="connsiteX53" fmla="*/ 295769 w 1869410"/>
                <a:gd name="connsiteY53" fmla="*/ 643900 h 1284246"/>
                <a:gd name="connsiteX54" fmla="*/ 341489 w 1869410"/>
                <a:gd name="connsiteY54" fmla="*/ 495310 h 1284246"/>
                <a:gd name="connsiteX55" fmla="*/ 394829 w 1869410"/>
                <a:gd name="connsiteY55" fmla="*/ 483880 h 1284246"/>
                <a:gd name="connsiteX56" fmla="*/ 486269 w 1869410"/>
                <a:gd name="connsiteY56" fmla="*/ 586750 h 1284246"/>
                <a:gd name="connsiteX0" fmla="*/ 486269 w 1869410"/>
                <a:gd name="connsiteY0" fmla="*/ 586750 h 1284246"/>
                <a:gd name="connsiteX1" fmla="*/ 545324 w 1869410"/>
                <a:gd name="connsiteY1" fmla="*/ 516265 h 1284246"/>
                <a:gd name="connsiteX2" fmla="*/ 629144 w 1869410"/>
                <a:gd name="connsiteY2" fmla="*/ 476260 h 1284246"/>
                <a:gd name="connsiteX3" fmla="*/ 692009 w 1869410"/>
                <a:gd name="connsiteY3" fmla="*/ 577225 h 1284246"/>
                <a:gd name="connsiteX4" fmla="*/ 737729 w 1869410"/>
                <a:gd name="connsiteY4" fmla="*/ 779155 h 1284246"/>
                <a:gd name="connsiteX5" fmla="*/ 735824 w 1869410"/>
                <a:gd name="connsiteY5" fmla="*/ 914410 h 1284246"/>
                <a:gd name="connsiteX6" fmla="*/ 825359 w 1869410"/>
                <a:gd name="connsiteY6" fmla="*/ 678190 h 1284246"/>
                <a:gd name="connsiteX7" fmla="*/ 840599 w 1869410"/>
                <a:gd name="connsiteY7" fmla="*/ 582940 h 1284246"/>
                <a:gd name="connsiteX8" fmla="*/ 1103489 w 1869410"/>
                <a:gd name="connsiteY8" fmla="*/ 870595 h 1284246"/>
                <a:gd name="connsiteX9" fmla="*/ 1154924 w 1869410"/>
                <a:gd name="connsiteY9" fmla="*/ 891550 h 1284246"/>
                <a:gd name="connsiteX10" fmla="*/ 1055864 w 1869410"/>
                <a:gd name="connsiteY10" fmla="*/ 723910 h 1284246"/>
                <a:gd name="connsiteX11" fmla="*/ 1257794 w 1869410"/>
                <a:gd name="connsiteY11" fmla="*/ 971560 h 1284246"/>
                <a:gd name="connsiteX12" fmla="*/ 1233029 w 1869410"/>
                <a:gd name="connsiteY12" fmla="*/ 849640 h 1284246"/>
                <a:gd name="connsiteX13" fmla="*/ 1375904 w 1869410"/>
                <a:gd name="connsiteY13" fmla="*/ 986800 h 1284246"/>
                <a:gd name="connsiteX14" fmla="*/ 1417814 w 1869410"/>
                <a:gd name="connsiteY14" fmla="*/ 1173490 h 1284246"/>
                <a:gd name="connsiteX15" fmla="*/ 1444484 w 1869410"/>
                <a:gd name="connsiteY15" fmla="*/ 1057285 h 1284246"/>
                <a:gd name="connsiteX16" fmla="*/ 1450199 w 1869410"/>
                <a:gd name="connsiteY16" fmla="*/ 1283980 h 1284246"/>
                <a:gd name="connsiteX17" fmla="*/ 1495919 w 1869410"/>
                <a:gd name="connsiteY17" fmla="*/ 1101100 h 1284246"/>
                <a:gd name="connsiteX18" fmla="*/ 1551164 w 1869410"/>
                <a:gd name="connsiteY18" fmla="*/ 1011565 h 1284246"/>
                <a:gd name="connsiteX19" fmla="*/ 1671179 w 1869410"/>
                <a:gd name="connsiteY19" fmla="*/ 1011565 h 1284246"/>
                <a:gd name="connsiteX20" fmla="*/ 1707374 w 1869410"/>
                <a:gd name="connsiteY20" fmla="*/ 1055380 h 1284246"/>
                <a:gd name="connsiteX21" fmla="*/ 1714994 w 1869410"/>
                <a:gd name="connsiteY21" fmla="*/ 904885 h 1284246"/>
                <a:gd name="connsiteX22" fmla="*/ 1716899 w 1869410"/>
                <a:gd name="connsiteY22" fmla="*/ 802015 h 1284246"/>
                <a:gd name="connsiteX23" fmla="*/ 1804529 w 1869410"/>
                <a:gd name="connsiteY23" fmla="*/ 889645 h 1284246"/>
                <a:gd name="connsiteX24" fmla="*/ 1764524 w 1869410"/>
                <a:gd name="connsiteY24" fmla="*/ 716290 h 1284246"/>
                <a:gd name="connsiteX25" fmla="*/ 1764524 w 1869410"/>
                <a:gd name="connsiteY25" fmla="*/ 615325 h 1284246"/>
                <a:gd name="connsiteX26" fmla="*/ 1869299 w 1869410"/>
                <a:gd name="connsiteY26" fmla="*/ 708670 h 1284246"/>
                <a:gd name="connsiteX27" fmla="*/ 1783574 w 1869410"/>
                <a:gd name="connsiteY27" fmla="*/ 539125 h 1284246"/>
                <a:gd name="connsiteX28" fmla="*/ 1730234 w 1869410"/>
                <a:gd name="connsiteY28" fmla="*/ 396250 h 1284246"/>
                <a:gd name="connsiteX29" fmla="*/ 1560689 w 1869410"/>
                <a:gd name="connsiteY29" fmla="*/ 219085 h 1284246"/>
                <a:gd name="connsiteX30" fmla="*/ 1427339 w 1869410"/>
                <a:gd name="connsiteY30" fmla="*/ 129550 h 1284246"/>
                <a:gd name="connsiteX31" fmla="*/ 1594979 w 1869410"/>
                <a:gd name="connsiteY31" fmla="*/ 100975 h 1284246"/>
                <a:gd name="connsiteX32" fmla="*/ 1634984 w 1869410"/>
                <a:gd name="connsiteY32" fmla="*/ 70495 h 1284246"/>
                <a:gd name="connsiteX33" fmla="*/ 1402574 w 1869410"/>
                <a:gd name="connsiteY33" fmla="*/ 62875 h 1284246"/>
                <a:gd name="connsiteX34" fmla="*/ 1191119 w 1869410"/>
                <a:gd name="connsiteY34" fmla="*/ 17155 h 1284246"/>
                <a:gd name="connsiteX35" fmla="*/ 981569 w 1869410"/>
                <a:gd name="connsiteY35" fmla="*/ 10 h 1284246"/>
                <a:gd name="connsiteX36" fmla="*/ 712964 w 1869410"/>
                <a:gd name="connsiteY36" fmla="*/ 19060 h 1284246"/>
                <a:gd name="connsiteX37" fmla="*/ 543419 w 1869410"/>
                <a:gd name="connsiteY37" fmla="*/ 55255 h 1284246"/>
                <a:gd name="connsiteX38" fmla="*/ 415784 w 1869410"/>
                <a:gd name="connsiteY38" fmla="*/ 144790 h 1284246"/>
                <a:gd name="connsiteX39" fmla="*/ 364349 w 1869410"/>
                <a:gd name="connsiteY39" fmla="*/ 215275 h 1284246"/>
                <a:gd name="connsiteX40" fmla="*/ 290054 w 1869410"/>
                <a:gd name="connsiteY40" fmla="*/ 278140 h 1284246"/>
                <a:gd name="connsiteX41" fmla="*/ 223379 w 1869410"/>
                <a:gd name="connsiteY41" fmla="*/ 331480 h 1284246"/>
                <a:gd name="connsiteX42" fmla="*/ 145274 w 1869410"/>
                <a:gd name="connsiteY42" fmla="*/ 485785 h 1284246"/>
                <a:gd name="connsiteX43" fmla="*/ 80504 w 1869410"/>
                <a:gd name="connsiteY43" fmla="*/ 674380 h 1284246"/>
                <a:gd name="connsiteX44" fmla="*/ 494 w 1869410"/>
                <a:gd name="connsiteY44" fmla="*/ 777250 h 1284246"/>
                <a:gd name="connsiteX45" fmla="*/ 120509 w 1869410"/>
                <a:gd name="connsiteY45" fmla="*/ 678190 h 1284246"/>
                <a:gd name="connsiteX46" fmla="*/ 118604 w 1869410"/>
                <a:gd name="connsiteY46" fmla="*/ 910600 h 1284246"/>
                <a:gd name="connsiteX47" fmla="*/ 131939 w 1869410"/>
                <a:gd name="connsiteY47" fmla="*/ 1034425 h 1284246"/>
                <a:gd name="connsiteX48" fmla="*/ 160514 w 1869410"/>
                <a:gd name="connsiteY48" fmla="*/ 891550 h 1284246"/>
                <a:gd name="connsiteX49" fmla="*/ 246239 w 1869410"/>
                <a:gd name="connsiteY49" fmla="*/ 990610 h 1284246"/>
                <a:gd name="connsiteX50" fmla="*/ 238619 w 1869410"/>
                <a:gd name="connsiteY50" fmla="*/ 866785 h 1284246"/>
                <a:gd name="connsiteX51" fmla="*/ 250049 w 1869410"/>
                <a:gd name="connsiteY51" fmla="*/ 725815 h 1284246"/>
                <a:gd name="connsiteX52" fmla="*/ 311009 w 1869410"/>
                <a:gd name="connsiteY52" fmla="*/ 889645 h 1284246"/>
                <a:gd name="connsiteX53" fmla="*/ 295769 w 1869410"/>
                <a:gd name="connsiteY53" fmla="*/ 643900 h 1284246"/>
                <a:gd name="connsiteX54" fmla="*/ 341489 w 1869410"/>
                <a:gd name="connsiteY54" fmla="*/ 495310 h 1284246"/>
                <a:gd name="connsiteX55" fmla="*/ 394829 w 1869410"/>
                <a:gd name="connsiteY55" fmla="*/ 483880 h 1284246"/>
                <a:gd name="connsiteX56" fmla="*/ 486269 w 1869410"/>
                <a:gd name="connsiteY56" fmla="*/ 586750 h 1284246"/>
                <a:gd name="connsiteX0" fmla="*/ 486269 w 1869410"/>
                <a:gd name="connsiteY0" fmla="*/ 586750 h 1284251"/>
                <a:gd name="connsiteX1" fmla="*/ 545324 w 1869410"/>
                <a:gd name="connsiteY1" fmla="*/ 516265 h 1284251"/>
                <a:gd name="connsiteX2" fmla="*/ 629144 w 1869410"/>
                <a:gd name="connsiteY2" fmla="*/ 476260 h 1284251"/>
                <a:gd name="connsiteX3" fmla="*/ 692009 w 1869410"/>
                <a:gd name="connsiteY3" fmla="*/ 577225 h 1284251"/>
                <a:gd name="connsiteX4" fmla="*/ 737729 w 1869410"/>
                <a:gd name="connsiteY4" fmla="*/ 779155 h 1284251"/>
                <a:gd name="connsiteX5" fmla="*/ 735824 w 1869410"/>
                <a:gd name="connsiteY5" fmla="*/ 914410 h 1284251"/>
                <a:gd name="connsiteX6" fmla="*/ 825359 w 1869410"/>
                <a:gd name="connsiteY6" fmla="*/ 678190 h 1284251"/>
                <a:gd name="connsiteX7" fmla="*/ 840599 w 1869410"/>
                <a:gd name="connsiteY7" fmla="*/ 582940 h 1284251"/>
                <a:gd name="connsiteX8" fmla="*/ 1103489 w 1869410"/>
                <a:gd name="connsiteY8" fmla="*/ 870595 h 1284251"/>
                <a:gd name="connsiteX9" fmla="*/ 1154924 w 1869410"/>
                <a:gd name="connsiteY9" fmla="*/ 891550 h 1284251"/>
                <a:gd name="connsiteX10" fmla="*/ 1055864 w 1869410"/>
                <a:gd name="connsiteY10" fmla="*/ 723910 h 1284251"/>
                <a:gd name="connsiteX11" fmla="*/ 1257794 w 1869410"/>
                <a:gd name="connsiteY11" fmla="*/ 971560 h 1284251"/>
                <a:gd name="connsiteX12" fmla="*/ 1233029 w 1869410"/>
                <a:gd name="connsiteY12" fmla="*/ 849640 h 1284251"/>
                <a:gd name="connsiteX13" fmla="*/ 1375904 w 1869410"/>
                <a:gd name="connsiteY13" fmla="*/ 986800 h 1284251"/>
                <a:gd name="connsiteX14" fmla="*/ 1417814 w 1869410"/>
                <a:gd name="connsiteY14" fmla="*/ 1173490 h 1284251"/>
                <a:gd name="connsiteX15" fmla="*/ 1444484 w 1869410"/>
                <a:gd name="connsiteY15" fmla="*/ 1057285 h 1284251"/>
                <a:gd name="connsiteX16" fmla="*/ 1450199 w 1869410"/>
                <a:gd name="connsiteY16" fmla="*/ 1283980 h 1284251"/>
                <a:gd name="connsiteX17" fmla="*/ 1495919 w 1869410"/>
                <a:gd name="connsiteY17" fmla="*/ 1101100 h 1284251"/>
                <a:gd name="connsiteX18" fmla="*/ 1574024 w 1869410"/>
                <a:gd name="connsiteY18" fmla="*/ 996325 h 1284251"/>
                <a:gd name="connsiteX19" fmla="*/ 1671179 w 1869410"/>
                <a:gd name="connsiteY19" fmla="*/ 1011565 h 1284251"/>
                <a:gd name="connsiteX20" fmla="*/ 1707374 w 1869410"/>
                <a:gd name="connsiteY20" fmla="*/ 1055380 h 1284251"/>
                <a:gd name="connsiteX21" fmla="*/ 1714994 w 1869410"/>
                <a:gd name="connsiteY21" fmla="*/ 904885 h 1284251"/>
                <a:gd name="connsiteX22" fmla="*/ 1716899 w 1869410"/>
                <a:gd name="connsiteY22" fmla="*/ 802015 h 1284251"/>
                <a:gd name="connsiteX23" fmla="*/ 1804529 w 1869410"/>
                <a:gd name="connsiteY23" fmla="*/ 889645 h 1284251"/>
                <a:gd name="connsiteX24" fmla="*/ 1764524 w 1869410"/>
                <a:gd name="connsiteY24" fmla="*/ 716290 h 1284251"/>
                <a:gd name="connsiteX25" fmla="*/ 1764524 w 1869410"/>
                <a:gd name="connsiteY25" fmla="*/ 615325 h 1284251"/>
                <a:gd name="connsiteX26" fmla="*/ 1869299 w 1869410"/>
                <a:gd name="connsiteY26" fmla="*/ 708670 h 1284251"/>
                <a:gd name="connsiteX27" fmla="*/ 1783574 w 1869410"/>
                <a:gd name="connsiteY27" fmla="*/ 539125 h 1284251"/>
                <a:gd name="connsiteX28" fmla="*/ 1730234 w 1869410"/>
                <a:gd name="connsiteY28" fmla="*/ 396250 h 1284251"/>
                <a:gd name="connsiteX29" fmla="*/ 1560689 w 1869410"/>
                <a:gd name="connsiteY29" fmla="*/ 219085 h 1284251"/>
                <a:gd name="connsiteX30" fmla="*/ 1427339 w 1869410"/>
                <a:gd name="connsiteY30" fmla="*/ 129550 h 1284251"/>
                <a:gd name="connsiteX31" fmla="*/ 1594979 w 1869410"/>
                <a:gd name="connsiteY31" fmla="*/ 100975 h 1284251"/>
                <a:gd name="connsiteX32" fmla="*/ 1634984 w 1869410"/>
                <a:gd name="connsiteY32" fmla="*/ 70495 h 1284251"/>
                <a:gd name="connsiteX33" fmla="*/ 1402574 w 1869410"/>
                <a:gd name="connsiteY33" fmla="*/ 62875 h 1284251"/>
                <a:gd name="connsiteX34" fmla="*/ 1191119 w 1869410"/>
                <a:gd name="connsiteY34" fmla="*/ 17155 h 1284251"/>
                <a:gd name="connsiteX35" fmla="*/ 981569 w 1869410"/>
                <a:gd name="connsiteY35" fmla="*/ 10 h 1284251"/>
                <a:gd name="connsiteX36" fmla="*/ 712964 w 1869410"/>
                <a:gd name="connsiteY36" fmla="*/ 19060 h 1284251"/>
                <a:gd name="connsiteX37" fmla="*/ 543419 w 1869410"/>
                <a:gd name="connsiteY37" fmla="*/ 55255 h 1284251"/>
                <a:gd name="connsiteX38" fmla="*/ 415784 w 1869410"/>
                <a:gd name="connsiteY38" fmla="*/ 144790 h 1284251"/>
                <a:gd name="connsiteX39" fmla="*/ 364349 w 1869410"/>
                <a:gd name="connsiteY39" fmla="*/ 215275 h 1284251"/>
                <a:gd name="connsiteX40" fmla="*/ 290054 w 1869410"/>
                <a:gd name="connsiteY40" fmla="*/ 278140 h 1284251"/>
                <a:gd name="connsiteX41" fmla="*/ 223379 w 1869410"/>
                <a:gd name="connsiteY41" fmla="*/ 331480 h 1284251"/>
                <a:gd name="connsiteX42" fmla="*/ 145274 w 1869410"/>
                <a:gd name="connsiteY42" fmla="*/ 485785 h 1284251"/>
                <a:gd name="connsiteX43" fmla="*/ 80504 w 1869410"/>
                <a:gd name="connsiteY43" fmla="*/ 674380 h 1284251"/>
                <a:gd name="connsiteX44" fmla="*/ 494 w 1869410"/>
                <a:gd name="connsiteY44" fmla="*/ 777250 h 1284251"/>
                <a:gd name="connsiteX45" fmla="*/ 120509 w 1869410"/>
                <a:gd name="connsiteY45" fmla="*/ 678190 h 1284251"/>
                <a:gd name="connsiteX46" fmla="*/ 118604 w 1869410"/>
                <a:gd name="connsiteY46" fmla="*/ 910600 h 1284251"/>
                <a:gd name="connsiteX47" fmla="*/ 131939 w 1869410"/>
                <a:gd name="connsiteY47" fmla="*/ 1034425 h 1284251"/>
                <a:gd name="connsiteX48" fmla="*/ 160514 w 1869410"/>
                <a:gd name="connsiteY48" fmla="*/ 891550 h 1284251"/>
                <a:gd name="connsiteX49" fmla="*/ 246239 w 1869410"/>
                <a:gd name="connsiteY49" fmla="*/ 990610 h 1284251"/>
                <a:gd name="connsiteX50" fmla="*/ 238619 w 1869410"/>
                <a:gd name="connsiteY50" fmla="*/ 866785 h 1284251"/>
                <a:gd name="connsiteX51" fmla="*/ 250049 w 1869410"/>
                <a:gd name="connsiteY51" fmla="*/ 725815 h 1284251"/>
                <a:gd name="connsiteX52" fmla="*/ 311009 w 1869410"/>
                <a:gd name="connsiteY52" fmla="*/ 889645 h 1284251"/>
                <a:gd name="connsiteX53" fmla="*/ 295769 w 1869410"/>
                <a:gd name="connsiteY53" fmla="*/ 643900 h 1284251"/>
                <a:gd name="connsiteX54" fmla="*/ 341489 w 1869410"/>
                <a:gd name="connsiteY54" fmla="*/ 495310 h 1284251"/>
                <a:gd name="connsiteX55" fmla="*/ 394829 w 1869410"/>
                <a:gd name="connsiteY55" fmla="*/ 483880 h 1284251"/>
                <a:gd name="connsiteX56" fmla="*/ 486269 w 1869410"/>
                <a:gd name="connsiteY56" fmla="*/ 586750 h 1284251"/>
                <a:gd name="connsiteX0" fmla="*/ 486269 w 1869410"/>
                <a:gd name="connsiteY0" fmla="*/ 586750 h 1284251"/>
                <a:gd name="connsiteX1" fmla="*/ 545324 w 1869410"/>
                <a:gd name="connsiteY1" fmla="*/ 516265 h 1284251"/>
                <a:gd name="connsiteX2" fmla="*/ 629144 w 1869410"/>
                <a:gd name="connsiteY2" fmla="*/ 476260 h 1284251"/>
                <a:gd name="connsiteX3" fmla="*/ 692009 w 1869410"/>
                <a:gd name="connsiteY3" fmla="*/ 577225 h 1284251"/>
                <a:gd name="connsiteX4" fmla="*/ 737729 w 1869410"/>
                <a:gd name="connsiteY4" fmla="*/ 779155 h 1284251"/>
                <a:gd name="connsiteX5" fmla="*/ 735824 w 1869410"/>
                <a:gd name="connsiteY5" fmla="*/ 914410 h 1284251"/>
                <a:gd name="connsiteX6" fmla="*/ 825359 w 1869410"/>
                <a:gd name="connsiteY6" fmla="*/ 678190 h 1284251"/>
                <a:gd name="connsiteX7" fmla="*/ 840599 w 1869410"/>
                <a:gd name="connsiteY7" fmla="*/ 582940 h 1284251"/>
                <a:gd name="connsiteX8" fmla="*/ 1103489 w 1869410"/>
                <a:gd name="connsiteY8" fmla="*/ 870595 h 1284251"/>
                <a:gd name="connsiteX9" fmla="*/ 1154924 w 1869410"/>
                <a:gd name="connsiteY9" fmla="*/ 891550 h 1284251"/>
                <a:gd name="connsiteX10" fmla="*/ 1055864 w 1869410"/>
                <a:gd name="connsiteY10" fmla="*/ 723910 h 1284251"/>
                <a:gd name="connsiteX11" fmla="*/ 1257794 w 1869410"/>
                <a:gd name="connsiteY11" fmla="*/ 971560 h 1284251"/>
                <a:gd name="connsiteX12" fmla="*/ 1233029 w 1869410"/>
                <a:gd name="connsiteY12" fmla="*/ 849640 h 1284251"/>
                <a:gd name="connsiteX13" fmla="*/ 1375904 w 1869410"/>
                <a:gd name="connsiteY13" fmla="*/ 986800 h 1284251"/>
                <a:gd name="connsiteX14" fmla="*/ 1417814 w 1869410"/>
                <a:gd name="connsiteY14" fmla="*/ 1173490 h 1284251"/>
                <a:gd name="connsiteX15" fmla="*/ 1444484 w 1869410"/>
                <a:gd name="connsiteY15" fmla="*/ 1057285 h 1284251"/>
                <a:gd name="connsiteX16" fmla="*/ 1450199 w 1869410"/>
                <a:gd name="connsiteY16" fmla="*/ 1283980 h 1284251"/>
                <a:gd name="connsiteX17" fmla="*/ 1495919 w 1869410"/>
                <a:gd name="connsiteY17" fmla="*/ 1101100 h 1284251"/>
                <a:gd name="connsiteX18" fmla="*/ 1574024 w 1869410"/>
                <a:gd name="connsiteY18" fmla="*/ 996325 h 1284251"/>
                <a:gd name="connsiteX19" fmla="*/ 1667369 w 1869410"/>
                <a:gd name="connsiteY19" fmla="*/ 1021090 h 1284251"/>
                <a:gd name="connsiteX20" fmla="*/ 1707374 w 1869410"/>
                <a:gd name="connsiteY20" fmla="*/ 1055380 h 1284251"/>
                <a:gd name="connsiteX21" fmla="*/ 1714994 w 1869410"/>
                <a:gd name="connsiteY21" fmla="*/ 904885 h 1284251"/>
                <a:gd name="connsiteX22" fmla="*/ 1716899 w 1869410"/>
                <a:gd name="connsiteY22" fmla="*/ 802015 h 1284251"/>
                <a:gd name="connsiteX23" fmla="*/ 1804529 w 1869410"/>
                <a:gd name="connsiteY23" fmla="*/ 889645 h 1284251"/>
                <a:gd name="connsiteX24" fmla="*/ 1764524 w 1869410"/>
                <a:gd name="connsiteY24" fmla="*/ 716290 h 1284251"/>
                <a:gd name="connsiteX25" fmla="*/ 1764524 w 1869410"/>
                <a:gd name="connsiteY25" fmla="*/ 615325 h 1284251"/>
                <a:gd name="connsiteX26" fmla="*/ 1869299 w 1869410"/>
                <a:gd name="connsiteY26" fmla="*/ 708670 h 1284251"/>
                <a:gd name="connsiteX27" fmla="*/ 1783574 w 1869410"/>
                <a:gd name="connsiteY27" fmla="*/ 539125 h 1284251"/>
                <a:gd name="connsiteX28" fmla="*/ 1730234 w 1869410"/>
                <a:gd name="connsiteY28" fmla="*/ 396250 h 1284251"/>
                <a:gd name="connsiteX29" fmla="*/ 1560689 w 1869410"/>
                <a:gd name="connsiteY29" fmla="*/ 219085 h 1284251"/>
                <a:gd name="connsiteX30" fmla="*/ 1427339 w 1869410"/>
                <a:gd name="connsiteY30" fmla="*/ 129550 h 1284251"/>
                <a:gd name="connsiteX31" fmla="*/ 1594979 w 1869410"/>
                <a:gd name="connsiteY31" fmla="*/ 100975 h 1284251"/>
                <a:gd name="connsiteX32" fmla="*/ 1634984 w 1869410"/>
                <a:gd name="connsiteY32" fmla="*/ 70495 h 1284251"/>
                <a:gd name="connsiteX33" fmla="*/ 1402574 w 1869410"/>
                <a:gd name="connsiteY33" fmla="*/ 62875 h 1284251"/>
                <a:gd name="connsiteX34" fmla="*/ 1191119 w 1869410"/>
                <a:gd name="connsiteY34" fmla="*/ 17155 h 1284251"/>
                <a:gd name="connsiteX35" fmla="*/ 981569 w 1869410"/>
                <a:gd name="connsiteY35" fmla="*/ 10 h 1284251"/>
                <a:gd name="connsiteX36" fmla="*/ 712964 w 1869410"/>
                <a:gd name="connsiteY36" fmla="*/ 19060 h 1284251"/>
                <a:gd name="connsiteX37" fmla="*/ 543419 w 1869410"/>
                <a:gd name="connsiteY37" fmla="*/ 55255 h 1284251"/>
                <a:gd name="connsiteX38" fmla="*/ 415784 w 1869410"/>
                <a:gd name="connsiteY38" fmla="*/ 144790 h 1284251"/>
                <a:gd name="connsiteX39" fmla="*/ 364349 w 1869410"/>
                <a:gd name="connsiteY39" fmla="*/ 215275 h 1284251"/>
                <a:gd name="connsiteX40" fmla="*/ 290054 w 1869410"/>
                <a:gd name="connsiteY40" fmla="*/ 278140 h 1284251"/>
                <a:gd name="connsiteX41" fmla="*/ 223379 w 1869410"/>
                <a:gd name="connsiteY41" fmla="*/ 331480 h 1284251"/>
                <a:gd name="connsiteX42" fmla="*/ 145274 w 1869410"/>
                <a:gd name="connsiteY42" fmla="*/ 485785 h 1284251"/>
                <a:gd name="connsiteX43" fmla="*/ 80504 w 1869410"/>
                <a:gd name="connsiteY43" fmla="*/ 674380 h 1284251"/>
                <a:gd name="connsiteX44" fmla="*/ 494 w 1869410"/>
                <a:gd name="connsiteY44" fmla="*/ 777250 h 1284251"/>
                <a:gd name="connsiteX45" fmla="*/ 120509 w 1869410"/>
                <a:gd name="connsiteY45" fmla="*/ 678190 h 1284251"/>
                <a:gd name="connsiteX46" fmla="*/ 118604 w 1869410"/>
                <a:gd name="connsiteY46" fmla="*/ 910600 h 1284251"/>
                <a:gd name="connsiteX47" fmla="*/ 131939 w 1869410"/>
                <a:gd name="connsiteY47" fmla="*/ 1034425 h 1284251"/>
                <a:gd name="connsiteX48" fmla="*/ 160514 w 1869410"/>
                <a:gd name="connsiteY48" fmla="*/ 891550 h 1284251"/>
                <a:gd name="connsiteX49" fmla="*/ 246239 w 1869410"/>
                <a:gd name="connsiteY49" fmla="*/ 990610 h 1284251"/>
                <a:gd name="connsiteX50" fmla="*/ 238619 w 1869410"/>
                <a:gd name="connsiteY50" fmla="*/ 866785 h 1284251"/>
                <a:gd name="connsiteX51" fmla="*/ 250049 w 1869410"/>
                <a:gd name="connsiteY51" fmla="*/ 725815 h 1284251"/>
                <a:gd name="connsiteX52" fmla="*/ 311009 w 1869410"/>
                <a:gd name="connsiteY52" fmla="*/ 889645 h 1284251"/>
                <a:gd name="connsiteX53" fmla="*/ 295769 w 1869410"/>
                <a:gd name="connsiteY53" fmla="*/ 643900 h 1284251"/>
                <a:gd name="connsiteX54" fmla="*/ 341489 w 1869410"/>
                <a:gd name="connsiteY54" fmla="*/ 495310 h 1284251"/>
                <a:gd name="connsiteX55" fmla="*/ 394829 w 1869410"/>
                <a:gd name="connsiteY55" fmla="*/ 483880 h 1284251"/>
                <a:gd name="connsiteX56" fmla="*/ 486269 w 1869410"/>
                <a:gd name="connsiteY56" fmla="*/ 586750 h 1284251"/>
                <a:gd name="connsiteX0" fmla="*/ 486269 w 1869410"/>
                <a:gd name="connsiteY0" fmla="*/ 586750 h 1284251"/>
                <a:gd name="connsiteX1" fmla="*/ 545324 w 1869410"/>
                <a:gd name="connsiteY1" fmla="*/ 516265 h 1284251"/>
                <a:gd name="connsiteX2" fmla="*/ 629144 w 1869410"/>
                <a:gd name="connsiteY2" fmla="*/ 476260 h 1284251"/>
                <a:gd name="connsiteX3" fmla="*/ 692009 w 1869410"/>
                <a:gd name="connsiteY3" fmla="*/ 577225 h 1284251"/>
                <a:gd name="connsiteX4" fmla="*/ 737729 w 1869410"/>
                <a:gd name="connsiteY4" fmla="*/ 779155 h 1284251"/>
                <a:gd name="connsiteX5" fmla="*/ 735824 w 1869410"/>
                <a:gd name="connsiteY5" fmla="*/ 914410 h 1284251"/>
                <a:gd name="connsiteX6" fmla="*/ 825359 w 1869410"/>
                <a:gd name="connsiteY6" fmla="*/ 678190 h 1284251"/>
                <a:gd name="connsiteX7" fmla="*/ 840599 w 1869410"/>
                <a:gd name="connsiteY7" fmla="*/ 582940 h 1284251"/>
                <a:gd name="connsiteX8" fmla="*/ 1103489 w 1869410"/>
                <a:gd name="connsiteY8" fmla="*/ 870595 h 1284251"/>
                <a:gd name="connsiteX9" fmla="*/ 1154924 w 1869410"/>
                <a:gd name="connsiteY9" fmla="*/ 891550 h 1284251"/>
                <a:gd name="connsiteX10" fmla="*/ 1055864 w 1869410"/>
                <a:gd name="connsiteY10" fmla="*/ 723910 h 1284251"/>
                <a:gd name="connsiteX11" fmla="*/ 1257794 w 1869410"/>
                <a:gd name="connsiteY11" fmla="*/ 971560 h 1284251"/>
                <a:gd name="connsiteX12" fmla="*/ 1233029 w 1869410"/>
                <a:gd name="connsiteY12" fmla="*/ 849640 h 1284251"/>
                <a:gd name="connsiteX13" fmla="*/ 1375904 w 1869410"/>
                <a:gd name="connsiteY13" fmla="*/ 986800 h 1284251"/>
                <a:gd name="connsiteX14" fmla="*/ 1417814 w 1869410"/>
                <a:gd name="connsiteY14" fmla="*/ 1173490 h 1284251"/>
                <a:gd name="connsiteX15" fmla="*/ 1444484 w 1869410"/>
                <a:gd name="connsiteY15" fmla="*/ 1057285 h 1284251"/>
                <a:gd name="connsiteX16" fmla="*/ 1450199 w 1869410"/>
                <a:gd name="connsiteY16" fmla="*/ 1283980 h 1284251"/>
                <a:gd name="connsiteX17" fmla="*/ 1495919 w 1869410"/>
                <a:gd name="connsiteY17" fmla="*/ 1101100 h 1284251"/>
                <a:gd name="connsiteX18" fmla="*/ 1574024 w 1869410"/>
                <a:gd name="connsiteY18" fmla="*/ 996325 h 1284251"/>
                <a:gd name="connsiteX19" fmla="*/ 1667369 w 1869410"/>
                <a:gd name="connsiteY19" fmla="*/ 1021090 h 1284251"/>
                <a:gd name="connsiteX20" fmla="*/ 1707374 w 1869410"/>
                <a:gd name="connsiteY20" fmla="*/ 1055380 h 1284251"/>
                <a:gd name="connsiteX21" fmla="*/ 1714994 w 1869410"/>
                <a:gd name="connsiteY21" fmla="*/ 904885 h 1284251"/>
                <a:gd name="connsiteX22" fmla="*/ 1716899 w 1869410"/>
                <a:gd name="connsiteY22" fmla="*/ 802015 h 1284251"/>
                <a:gd name="connsiteX23" fmla="*/ 1804529 w 1869410"/>
                <a:gd name="connsiteY23" fmla="*/ 889645 h 1284251"/>
                <a:gd name="connsiteX24" fmla="*/ 1764524 w 1869410"/>
                <a:gd name="connsiteY24" fmla="*/ 716290 h 1284251"/>
                <a:gd name="connsiteX25" fmla="*/ 1764524 w 1869410"/>
                <a:gd name="connsiteY25" fmla="*/ 615325 h 1284251"/>
                <a:gd name="connsiteX26" fmla="*/ 1869299 w 1869410"/>
                <a:gd name="connsiteY26" fmla="*/ 708670 h 1284251"/>
                <a:gd name="connsiteX27" fmla="*/ 1783574 w 1869410"/>
                <a:gd name="connsiteY27" fmla="*/ 539125 h 1284251"/>
                <a:gd name="connsiteX28" fmla="*/ 1730234 w 1869410"/>
                <a:gd name="connsiteY28" fmla="*/ 396250 h 1284251"/>
                <a:gd name="connsiteX29" fmla="*/ 1560689 w 1869410"/>
                <a:gd name="connsiteY29" fmla="*/ 219085 h 1284251"/>
                <a:gd name="connsiteX30" fmla="*/ 1427339 w 1869410"/>
                <a:gd name="connsiteY30" fmla="*/ 129550 h 1284251"/>
                <a:gd name="connsiteX31" fmla="*/ 1594979 w 1869410"/>
                <a:gd name="connsiteY31" fmla="*/ 100975 h 1284251"/>
                <a:gd name="connsiteX32" fmla="*/ 1634984 w 1869410"/>
                <a:gd name="connsiteY32" fmla="*/ 70495 h 1284251"/>
                <a:gd name="connsiteX33" fmla="*/ 1402574 w 1869410"/>
                <a:gd name="connsiteY33" fmla="*/ 62875 h 1284251"/>
                <a:gd name="connsiteX34" fmla="*/ 1191119 w 1869410"/>
                <a:gd name="connsiteY34" fmla="*/ 17155 h 1284251"/>
                <a:gd name="connsiteX35" fmla="*/ 981569 w 1869410"/>
                <a:gd name="connsiteY35" fmla="*/ 10 h 1284251"/>
                <a:gd name="connsiteX36" fmla="*/ 712964 w 1869410"/>
                <a:gd name="connsiteY36" fmla="*/ 19060 h 1284251"/>
                <a:gd name="connsiteX37" fmla="*/ 543419 w 1869410"/>
                <a:gd name="connsiteY37" fmla="*/ 55255 h 1284251"/>
                <a:gd name="connsiteX38" fmla="*/ 415784 w 1869410"/>
                <a:gd name="connsiteY38" fmla="*/ 144790 h 1284251"/>
                <a:gd name="connsiteX39" fmla="*/ 364349 w 1869410"/>
                <a:gd name="connsiteY39" fmla="*/ 215275 h 1284251"/>
                <a:gd name="connsiteX40" fmla="*/ 290054 w 1869410"/>
                <a:gd name="connsiteY40" fmla="*/ 278140 h 1284251"/>
                <a:gd name="connsiteX41" fmla="*/ 223379 w 1869410"/>
                <a:gd name="connsiteY41" fmla="*/ 331480 h 1284251"/>
                <a:gd name="connsiteX42" fmla="*/ 145274 w 1869410"/>
                <a:gd name="connsiteY42" fmla="*/ 485785 h 1284251"/>
                <a:gd name="connsiteX43" fmla="*/ 80504 w 1869410"/>
                <a:gd name="connsiteY43" fmla="*/ 674380 h 1284251"/>
                <a:gd name="connsiteX44" fmla="*/ 494 w 1869410"/>
                <a:gd name="connsiteY44" fmla="*/ 777250 h 1284251"/>
                <a:gd name="connsiteX45" fmla="*/ 120509 w 1869410"/>
                <a:gd name="connsiteY45" fmla="*/ 678190 h 1284251"/>
                <a:gd name="connsiteX46" fmla="*/ 118604 w 1869410"/>
                <a:gd name="connsiteY46" fmla="*/ 910600 h 1284251"/>
                <a:gd name="connsiteX47" fmla="*/ 131939 w 1869410"/>
                <a:gd name="connsiteY47" fmla="*/ 1034425 h 1284251"/>
                <a:gd name="connsiteX48" fmla="*/ 160514 w 1869410"/>
                <a:gd name="connsiteY48" fmla="*/ 891550 h 1284251"/>
                <a:gd name="connsiteX49" fmla="*/ 246239 w 1869410"/>
                <a:gd name="connsiteY49" fmla="*/ 990610 h 1284251"/>
                <a:gd name="connsiteX50" fmla="*/ 238619 w 1869410"/>
                <a:gd name="connsiteY50" fmla="*/ 866785 h 1284251"/>
                <a:gd name="connsiteX51" fmla="*/ 250049 w 1869410"/>
                <a:gd name="connsiteY51" fmla="*/ 725815 h 1284251"/>
                <a:gd name="connsiteX52" fmla="*/ 311009 w 1869410"/>
                <a:gd name="connsiteY52" fmla="*/ 889645 h 1284251"/>
                <a:gd name="connsiteX53" fmla="*/ 295769 w 1869410"/>
                <a:gd name="connsiteY53" fmla="*/ 643900 h 1284251"/>
                <a:gd name="connsiteX54" fmla="*/ 341489 w 1869410"/>
                <a:gd name="connsiteY54" fmla="*/ 495310 h 1284251"/>
                <a:gd name="connsiteX55" fmla="*/ 394829 w 1869410"/>
                <a:gd name="connsiteY55" fmla="*/ 483880 h 1284251"/>
                <a:gd name="connsiteX56" fmla="*/ 486269 w 1869410"/>
                <a:gd name="connsiteY56" fmla="*/ 586750 h 1284251"/>
                <a:gd name="connsiteX0" fmla="*/ 486269 w 1869410"/>
                <a:gd name="connsiteY0" fmla="*/ 586750 h 1284248"/>
                <a:gd name="connsiteX1" fmla="*/ 545324 w 1869410"/>
                <a:gd name="connsiteY1" fmla="*/ 516265 h 1284248"/>
                <a:gd name="connsiteX2" fmla="*/ 629144 w 1869410"/>
                <a:gd name="connsiteY2" fmla="*/ 476260 h 1284248"/>
                <a:gd name="connsiteX3" fmla="*/ 692009 w 1869410"/>
                <a:gd name="connsiteY3" fmla="*/ 577225 h 1284248"/>
                <a:gd name="connsiteX4" fmla="*/ 737729 w 1869410"/>
                <a:gd name="connsiteY4" fmla="*/ 779155 h 1284248"/>
                <a:gd name="connsiteX5" fmla="*/ 735824 w 1869410"/>
                <a:gd name="connsiteY5" fmla="*/ 914410 h 1284248"/>
                <a:gd name="connsiteX6" fmla="*/ 825359 w 1869410"/>
                <a:gd name="connsiteY6" fmla="*/ 678190 h 1284248"/>
                <a:gd name="connsiteX7" fmla="*/ 840599 w 1869410"/>
                <a:gd name="connsiteY7" fmla="*/ 582940 h 1284248"/>
                <a:gd name="connsiteX8" fmla="*/ 1103489 w 1869410"/>
                <a:gd name="connsiteY8" fmla="*/ 870595 h 1284248"/>
                <a:gd name="connsiteX9" fmla="*/ 1154924 w 1869410"/>
                <a:gd name="connsiteY9" fmla="*/ 891550 h 1284248"/>
                <a:gd name="connsiteX10" fmla="*/ 1055864 w 1869410"/>
                <a:gd name="connsiteY10" fmla="*/ 723910 h 1284248"/>
                <a:gd name="connsiteX11" fmla="*/ 1257794 w 1869410"/>
                <a:gd name="connsiteY11" fmla="*/ 971560 h 1284248"/>
                <a:gd name="connsiteX12" fmla="*/ 1233029 w 1869410"/>
                <a:gd name="connsiteY12" fmla="*/ 849640 h 1284248"/>
                <a:gd name="connsiteX13" fmla="*/ 1375904 w 1869410"/>
                <a:gd name="connsiteY13" fmla="*/ 986800 h 1284248"/>
                <a:gd name="connsiteX14" fmla="*/ 1417814 w 1869410"/>
                <a:gd name="connsiteY14" fmla="*/ 1173490 h 1284248"/>
                <a:gd name="connsiteX15" fmla="*/ 1444484 w 1869410"/>
                <a:gd name="connsiteY15" fmla="*/ 1057285 h 1284248"/>
                <a:gd name="connsiteX16" fmla="*/ 1450199 w 1869410"/>
                <a:gd name="connsiteY16" fmla="*/ 1283980 h 1284248"/>
                <a:gd name="connsiteX17" fmla="*/ 1495919 w 1869410"/>
                <a:gd name="connsiteY17" fmla="*/ 1101100 h 1284248"/>
                <a:gd name="connsiteX18" fmla="*/ 1577834 w 1869410"/>
                <a:gd name="connsiteY18" fmla="*/ 1003945 h 1284248"/>
                <a:gd name="connsiteX19" fmla="*/ 1667369 w 1869410"/>
                <a:gd name="connsiteY19" fmla="*/ 1021090 h 1284248"/>
                <a:gd name="connsiteX20" fmla="*/ 1707374 w 1869410"/>
                <a:gd name="connsiteY20" fmla="*/ 1055380 h 1284248"/>
                <a:gd name="connsiteX21" fmla="*/ 1714994 w 1869410"/>
                <a:gd name="connsiteY21" fmla="*/ 904885 h 1284248"/>
                <a:gd name="connsiteX22" fmla="*/ 1716899 w 1869410"/>
                <a:gd name="connsiteY22" fmla="*/ 802015 h 1284248"/>
                <a:gd name="connsiteX23" fmla="*/ 1804529 w 1869410"/>
                <a:gd name="connsiteY23" fmla="*/ 889645 h 1284248"/>
                <a:gd name="connsiteX24" fmla="*/ 1764524 w 1869410"/>
                <a:gd name="connsiteY24" fmla="*/ 716290 h 1284248"/>
                <a:gd name="connsiteX25" fmla="*/ 1764524 w 1869410"/>
                <a:gd name="connsiteY25" fmla="*/ 615325 h 1284248"/>
                <a:gd name="connsiteX26" fmla="*/ 1869299 w 1869410"/>
                <a:gd name="connsiteY26" fmla="*/ 708670 h 1284248"/>
                <a:gd name="connsiteX27" fmla="*/ 1783574 w 1869410"/>
                <a:gd name="connsiteY27" fmla="*/ 539125 h 1284248"/>
                <a:gd name="connsiteX28" fmla="*/ 1730234 w 1869410"/>
                <a:gd name="connsiteY28" fmla="*/ 396250 h 1284248"/>
                <a:gd name="connsiteX29" fmla="*/ 1560689 w 1869410"/>
                <a:gd name="connsiteY29" fmla="*/ 219085 h 1284248"/>
                <a:gd name="connsiteX30" fmla="*/ 1427339 w 1869410"/>
                <a:gd name="connsiteY30" fmla="*/ 129550 h 1284248"/>
                <a:gd name="connsiteX31" fmla="*/ 1594979 w 1869410"/>
                <a:gd name="connsiteY31" fmla="*/ 100975 h 1284248"/>
                <a:gd name="connsiteX32" fmla="*/ 1634984 w 1869410"/>
                <a:gd name="connsiteY32" fmla="*/ 70495 h 1284248"/>
                <a:gd name="connsiteX33" fmla="*/ 1402574 w 1869410"/>
                <a:gd name="connsiteY33" fmla="*/ 62875 h 1284248"/>
                <a:gd name="connsiteX34" fmla="*/ 1191119 w 1869410"/>
                <a:gd name="connsiteY34" fmla="*/ 17155 h 1284248"/>
                <a:gd name="connsiteX35" fmla="*/ 981569 w 1869410"/>
                <a:gd name="connsiteY35" fmla="*/ 10 h 1284248"/>
                <a:gd name="connsiteX36" fmla="*/ 712964 w 1869410"/>
                <a:gd name="connsiteY36" fmla="*/ 19060 h 1284248"/>
                <a:gd name="connsiteX37" fmla="*/ 543419 w 1869410"/>
                <a:gd name="connsiteY37" fmla="*/ 55255 h 1284248"/>
                <a:gd name="connsiteX38" fmla="*/ 415784 w 1869410"/>
                <a:gd name="connsiteY38" fmla="*/ 144790 h 1284248"/>
                <a:gd name="connsiteX39" fmla="*/ 364349 w 1869410"/>
                <a:gd name="connsiteY39" fmla="*/ 215275 h 1284248"/>
                <a:gd name="connsiteX40" fmla="*/ 290054 w 1869410"/>
                <a:gd name="connsiteY40" fmla="*/ 278140 h 1284248"/>
                <a:gd name="connsiteX41" fmla="*/ 223379 w 1869410"/>
                <a:gd name="connsiteY41" fmla="*/ 331480 h 1284248"/>
                <a:gd name="connsiteX42" fmla="*/ 145274 w 1869410"/>
                <a:gd name="connsiteY42" fmla="*/ 485785 h 1284248"/>
                <a:gd name="connsiteX43" fmla="*/ 80504 w 1869410"/>
                <a:gd name="connsiteY43" fmla="*/ 674380 h 1284248"/>
                <a:gd name="connsiteX44" fmla="*/ 494 w 1869410"/>
                <a:gd name="connsiteY44" fmla="*/ 777250 h 1284248"/>
                <a:gd name="connsiteX45" fmla="*/ 120509 w 1869410"/>
                <a:gd name="connsiteY45" fmla="*/ 678190 h 1284248"/>
                <a:gd name="connsiteX46" fmla="*/ 118604 w 1869410"/>
                <a:gd name="connsiteY46" fmla="*/ 910600 h 1284248"/>
                <a:gd name="connsiteX47" fmla="*/ 131939 w 1869410"/>
                <a:gd name="connsiteY47" fmla="*/ 1034425 h 1284248"/>
                <a:gd name="connsiteX48" fmla="*/ 160514 w 1869410"/>
                <a:gd name="connsiteY48" fmla="*/ 891550 h 1284248"/>
                <a:gd name="connsiteX49" fmla="*/ 246239 w 1869410"/>
                <a:gd name="connsiteY49" fmla="*/ 990610 h 1284248"/>
                <a:gd name="connsiteX50" fmla="*/ 238619 w 1869410"/>
                <a:gd name="connsiteY50" fmla="*/ 866785 h 1284248"/>
                <a:gd name="connsiteX51" fmla="*/ 250049 w 1869410"/>
                <a:gd name="connsiteY51" fmla="*/ 725815 h 1284248"/>
                <a:gd name="connsiteX52" fmla="*/ 311009 w 1869410"/>
                <a:gd name="connsiteY52" fmla="*/ 889645 h 1284248"/>
                <a:gd name="connsiteX53" fmla="*/ 295769 w 1869410"/>
                <a:gd name="connsiteY53" fmla="*/ 643900 h 1284248"/>
                <a:gd name="connsiteX54" fmla="*/ 341489 w 1869410"/>
                <a:gd name="connsiteY54" fmla="*/ 495310 h 1284248"/>
                <a:gd name="connsiteX55" fmla="*/ 394829 w 1869410"/>
                <a:gd name="connsiteY55" fmla="*/ 483880 h 1284248"/>
                <a:gd name="connsiteX56" fmla="*/ 486269 w 1869410"/>
                <a:gd name="connsiteY56" fmla="*/ 586750 h 1284248"/>
                <a:gd name="connsiteX0" fmla="*/ 486269 w 1869410"/>
                <a:gd name="connsiteY0" fmla="*/ 586750 h 1238621"/>
                <a:gd name="connsiteX1" fmla="*/ 545324 w 1869410"/>
                <a:gd name="connsiteY1" fmla="*/ 516265 h 1238621"/>
                <a:gd name="connsiteX2" fmla="*/ 629144 w 1869410"/>
                <a:gd name="connsiteY2" fmla="*/ 476260 h 1238621"/>
                <a:gd name="connsiteX3" fmla="*/ 692009 w 1869410"/>
                <a:gd name="connsiteY3" fmla="*/ 577225 h 1238621"/>
                <a:gd name="connsiteX4" fmla="*/ 737729 w 1869410"/>
                <a:gd name="connsiteY4" fmla="*/ 779155 h 1238621"/>
                <a:gd name="connsiteX5" fmla="*/ 735824 w 1869410"/>
                <a:gd name="connsiteY5" fmla="*/ 914410 h 1238621"/>
                <a:gd name="connsiteX6" fmla="*/ 825359 w 1869410"/>
                <a:gd name="connsiteY6" fmla="*/ 678190 h 1238621"/>
                <a:gd name="connsiteX7" fmla="*/ 840599 w 1869410"/>
                <a:gd name="connsiteY7" fmla="*/ 582940 h 1238621"/>
                <a:gd name="connsiteX8" fmla="*/ 1103489 w 1869410"/>
                <a:gd name="connsiteY8" fmla="*/ 870595 h 1238621"/>
                <a:gd name="connsiteX9" fmla="*/ 1154924 w 1869410"/>
                <a:gd name="connsiteY9" fmla="*/ 891550 h 1238621"/>
                <a:gd name="connsiteX10" fmla="*/ 1055864 w 1869410"/>
                <a:gd name="connsiteY10" fmla="*/ 723910 h 1238621"/>
                <a:gd name="connsiteX11" fmla="*/ 1257794 w 1869410"/>
                <a:gd name="connsiteY11" fmla="*/ 971560 h 1238621"/>
                <a:gd name="connsiteX12" fmla="*/ 1233029 w 1869410"/>
                <a:gd name="connsiteY12" fmla="*/ 849640 h 1238621"/>
                <a:gd name="connsiteX13" fmla="*/ 1375904 w 1869410"/>
                <a:gd name="connsiteY13" fmla="*/ 986800 h 1238621"/>
                <a:gd name="connsiteX14" fmla="*/ 1417814 w 1869410"/>
                <a:gd name="connsiteY14" fmla="*/ 1173490 h 1238621"/>
                <a:gd name="connsiteX15" fmla="*/ 1444484 w 1869410"/>
                <a:gd name="connsiteY15" fmla="*/ 1057285 h 1238621"/>
                <a:gd name="connsiteX16" fmla="*/ 1442579 w 1869410"/>
                <a:gd name="connsiteY16" fmla="*/ 1238260 h 1238621"/>
                <a:gd name="connsiteX17" fmla="*/ 1495919 w 1869410"/>
                <a:gd name="connsiteY17" fmla="*/ 1101100 h 1238621"/>
                <a:gd name="connsiteX18" fmla="*/ 1577834 w 1869410"/>
                <a:gd name="connsiteY18" fmla="*/ 1003945 h 1238621"/>
                <a:gd name="connsiteX19" fmla="*/ 1667369 w 1869410"/>
                <a:gd name="connsiteY19" fmla="*/ 1021090 h 1238621"/>
                <a:gd name="connsiteX20" fmla="*/ 1707374 w 1869410"/>
                <a:gd name="connsiteY20" fmla="*/ 1055380 h 1238621"/>
                <a:gd name="connsiteX21" fmla="*/ 1714994 w 1869410"/>
                <a:gd name="connsiteY21" fmla="*/ 904885 h 1238621"/>
                <a:gd name="connsiteX22" fmla="*/ 1716899 w 1869410"/>
                <a:gd name="connsiteY22" fmla="*/ 802015 h 1238621"/>
                <a:gd name="connsiteX23" fmla="*/ 1804529 w 1869410"/>
                <a:gd name="connsiteY23" fmla="*/ 889645 h 1238621"/>
                <a:gd name="connsiteX24" fmla="*/ 1764524 w 1869410"/>
                <a:gd name="connsiteY24" fmla="*/ 716290 h 1238621"/>
                <a:gd name="connsiteX25" fmla="*/ 1764524 w 1869410"/>
                <a:gd name="connsiteY25" fmla="*/ 615325 h 1238621"/>
                <a:gd name="connsiteX26" fmla="*/ 1869299 w 1869410"/>
                <a:gd name="connsiteY26" fmla="*/ 708670 h 1238621"/>
                <a:gd name="connsiteX27" fmla="*/ 1783574 w 1869410"/>
                <a:gd name="connsiteY27" fmla="*/ 539125 h 1238621"/>
                <a:gd name="connsiteX28" fmla="*/ 1730234 w 1869410"/>
                <a:gd name="connsiteY28" fmla="*/ 396250 h 1238621"/>
                <a:gd name="connsiteX29" fmla="*/ 1560689 w 1869410"/>
                <a:gd name="connsiteY29" fmla="*/ 219085 h 1238621"/>
                <a:gd name="connsiteX30" fmla="*/ 1427339 w 1869410"/>
                <a:gd name="connsiteY30" fmla="*/ 129550 h 1238621"/>
                <a:gd name="connsiteX31" fmla="*/ 1594979 w 1869410"/>
                <a:gd name="connsiteY31" fmla="*/ 100975 h 1238621"/>
                <a:gd name="connsiteX32" fmla="*/ 1634984 w 1869410"/>
                <a:gd name="connsiteY32" fmla="*/ 70495 h 1238621"/>
                <a:gd name="connsiteX33" fmla="*/ 1402574 w 1869410"/>
                <a:gd name="connsiteY33" fmla="*/ 62875 h 1238621"/>
                <a:gd name="connsiteX34" fmla="*/ 1191119 w 1869410"/>
                <a:gd name="connsiteY34" fmla="*/ 17155 h 1238621"/>
                <a:gd name="connsiteX35" fmla="*/ 981569 w 1869410"/>
                <a:gd name="connsiteY35" fmla="*/ 10 h 1238621"/>
                <a:gd name="connsiteX36" fmla="*/ 712964 w 1869410"/>
                <a:gd name="connsiteY36" fmla="*/ 19060 h 1238621"/>
                <a:gd name="connsiteX37" fmla="*/ 543419 w 1869410"/>
                <a:gd name="connsiteY37" fmla="*/ 55255 h 1238621"/>
                <a:gd name="connsiteX38" fmla="*/ 415784 w 1869410"/>
                <a:gd name="connsiteY38" fmla="*/ 144790 h 1238621"/>
                <a:gd name="connsiteX39" fmla="*/ 364349 w 1869410"/>
                <a:gd name="connsiteY39" fmla="*/ 215275 h 1238621"/>
                <a:gd name="connsiteX40" fmla="*/ 290054 w 1869410"/>
                <a:gd name="connsiteY40" fmla="*/ 278140 h 1238621"/>
                <a:gd name="connsiteX41" fmla="*/ 223379 w 1869410"/>
                <a:gd name="connsiteY41" fmla="*/ 331480 h 1238621"/>
                <a:gd name="connsiteX42" fmla="*/ 145274 w 1869410"/>
                <a:gd name="connsiteY42" fmla="*/ 485785 h 1238621"/>
                <a:gd name="connsiteX43" fmla="*/ 80504 w 1869410"/>
                <a:gd name="connsiteY43" fmla="*/ 674380 h 1238621"/>
                <a:gd name="connsiteX44" fmla="*/ 494 w 1869410"/>
                <a:gd name="connsiteY44" fmla="*/ 777250 h 1238621"/>
                <a:gd name="connsiteX45" fmla="*/ 120509 w 1869410"/>
                <a:gd name="connsiteY45" fmla="*/ 678190 h 1238621"/>
                <a:gd name="connsiteX46" fmla="*/ 118604 w 1869410"/>
                <a:gd name="connsiteY46" fmla="*/ 910600 h 1238621"/>
                <a:gd name="connsiteX47" fmla="*/ 131939 w 1869410"/>
                <a:gd name="connsiteY47" fmla="*/ 1034425 h 1238621"/>
                <a:gd name="connsiteX48" fmla="*/ 160514 w 1869410"/>
                <a:gd name="connsiteY48" fmla="*/ 891550 h 1238621"/>
                <a:gd name="connsiteX49" fmla="*/ 246239 w 1869410"/>
                <a:gd name="connsiteY49" fmla="*/ 990610 h 1238621"/>
                <a:gd name="connsiteX50" fmla="*/ 238619 w 1869410"/>
                <a:gd name="connsiteY50" fmla="*/ 866785 h 1238621"/>
                <a:gd name="connsiteX51" fmla="*/ 250049 w 1869410"/>
                <a:gd name="connsiteY51" fmla="*/ 725815 h 1238621"/>
                <a:gd name="connsiteX52" fmla="*/ 311009 w 1869410"/>
                <a:gd name="connsiteY52" fmla="*/ 889645 h 1238621"/>
                <a:gd name="connsiteX53" fmla="*/ 295769 w 1869410"/>
                <a:gd name="connsiteY53" fmla="*/ 643900 h 1238621"/>
                <a:gd name="connsiteX54" fmla="*/ 341489 w 1869410"/>
                <a:gd name="connsiteY54" fmla="*/ 495310 h 1238621"/>
                <a:gd name="connsiteX55" fmla="*/ 394829 w 1869410"/>
                <a:gd name="connsiteY55" fmla="*/ 483880 h 1238621"/>
                <a:gd name="connsiteX56" fmla="*/ 486269 w 1869410"/>
                <a:gd name="connsiteY56" fmla="*/ 586750 h 1238621"/>
                <a:gd name="connsiteX0" fmla="*/ 486269 w 1869410"/>
                <a:gd name="connsiteY0" fmla="*/ 586750 h 1238621"/>
                <a:gd name="connsiteX1" fmla="*/ 545324 w 1869410"/>
                <a:gd name="connsiteY1" fmla="*/ 516265 h 1238621"/>
                <a:gd name="connsiteX2" fmla="*/ 629144 w 1869410"/>
                <a:gd name="connsiteY2" fmla="*/ 476260 h 1238621"/>
                <a:gd name="connsiteX3" fmla="*/ 692009 w 1869410"/>
                <a:gd name="connsiteY3" fmla="*/ 577225 h 1238621"/>
                <a:gd name="connsiteX4" fmla="*/ 737729 w 1869410"/>
                <a:gd name="connsiteY4" fmla="*/ 779155 h 1238621"/>
                <a:gd name="connsiteX5" fmla="*/ 735824 w 1869410"/>
                <a:gd name="connsiteY5" fmla="*/ 914410 h 1238621"/>
                <a:gd name="connsiteX6" fmla="*/ 825359 w 1869410"/>
                <a:gd name="connsiteY6" fmla="*/ 678190 h 1238621"/>
                <a:gd name="connsiteX7" fmla="*/ 840599 w 1869410"/>
                <a:gd name="connsiteY7" fmla="*/ 582940 h 1238621"/>
                <a:gd name="connsiteX8" fmla="*/ 1103489 w 1869410"/>
                <a:gd name="connsiteY8" fmla="*/ 870595 h 1238621"/>
                <a:gd name="connsiteX9" fmla="*/ 1154924 w 1869410"/>
                <a:gd name="connsiteY9" fmla="*/ 891550 h 1238621"/>
                <a:gd name="connsiteX10" fmla="*/ 1055864 w 1869410"/>
                <a:gd name="connsiteY10" fmla="*/ 723910 h 1238621"/>
                <a:gd name="connsiteX11" fmla="*/ 1257794 w 1869410"/>
                <a:gd name="connsiteY11" fmla="*/ 971560 h 1238621"/>
                <a:gd name="connsiteX12" fmla="*/ 1233029 w 1869410"/>
                <a:gd name="connsiteY12" fmla="*/ 849640 h 1238621"/>
                <a:gd name="connsiteX13" fmla="*/ 1358759 w 1869410"/>
                <a:gd name="connsiteY13" fmla="*/ 958225 h 1238621"/>
                <a:gd name="connsiteX14" fmla="*/ 1417814 w 1869410"/>
                <a:gd name="connsiteY14" fmla="*/ 1173490 h 1238621"/>
                <a:gd name="connsiteX15" fmla="*/ 1444484 w 1869410"/>
                <a:gd name="connsiteY15" fmla="*/ 1057285 h 1238621"/>
                <a:gd name="connsiteX16" fmla="*/ 1442579 w 1869410"/>
                <a:gd name="connsiteY16" fmla="*/ 1238260 h 1238621"/>
                <a:gd name="connsiteX17" fmla="*/ 1495919 w 1869410"/>
                <a:gd name="connsiteY17" fmla="*/ 1101100 h 1238621"/>
                <a:gd name="connsiteX18" fmla="*/ 1577834 w 1869410"/>
                <a:gd name="connsiteY18" fmla="*/ 1003945 h 1238621"/>
                <a:gd name="connsiteX19" fmla="*/ 1667369 w 1869410"/>
                <a:gd name="connsiteY19" fmla="*/ 1021090 h 1238621"/>
                <a:gd name="connsiteX20" fmla="*/ 1707374 w 1869410"/>
                <a:gd name="connsiteY20" fmla="*/ 1055380 h 1238621"/>
                <a:gd name="connsiteX21" fmla="*/ 1714994 w 1869410"/>
                <a:gd name="connsiteY21" fmla="*/ 904885 h 1238621"/>
                <a:gd name="connsiteX22" fmla="*/ 1716899 w 1869410"/>
                <a:gd name="connsiteY22" fmla="*/ 802015 h 1238621"/>
                <a:gd name="connsiteX23" fmla="*/ 1804529 w 1869410"/>
                <a:gd name="connsiteY23" fmla="*/ 889645 h 1238621"/>
                <a:gd name="connsiteX24" fmla="*/ 1764524 w 1869410"/>
                <a:gd name="connsiteY24" fmla="*/ 716290 h 1238621"/>
                <a:gd name="connsiteX25" fmla="*/ 1764524 w 1869410"/>
                <a:gd name="connsiteY25" fmla="*/ 615325 h 1238621"/>
                <a:gd name="connsiteX26" fmla="*/ 1869299 w 1869410"/>
                <a:gd name="connsiteY26" fmla="*/ 708670 h 1238621"/>
                <a:gd name="connsiteX27" fmla="*/ 1783574 w 1869410"/>
                <a:gd name="connsiteY27" fmla="*/ 539125 h 1238621"/>
                <a:gd name="connsiteX28" fmla="*/ 1730234 w 1869410"/>
                <a:gd name="connsiteY28" fmla="*/ 396250 h 1238621"/>
                <a:gd name="connsiteX29" fmla="*/ 1560689 w 1869410"/>
                <a:gd name="connsiteY29" fmla="*/ 219085 h 1238621"/>
                <a:gd name="connsiteX30" fmla="*/ 1427339 w 1869410"/>
                <a:gd name="connsiteY30" fmla="*/ 129550 h 1238621"/>
                <a:gd name="connsiteX31" fmla="*/ 1594979 w 1869410"/>
                <a:gd name="connsiteY31" fmla="*/ 100975 h 1238621"/>
                <a:gd name="connsiteX32" fmla="*/ 1634984 w 1869410"/>
                <a:gd name="connsiteY32" fmla="*/ 70495 h 1238621"/>
                <a:gd name="connsiteX33" fmla="*/ 1402574 w 1869410"/>
                <a:gd name="connsiteY33" fmla="*/ 62875 h 1238621"/>
                <a:gd name="connsiteX34" fmla="*/ 1191119 w 1869410"/>
                <a:gd name="connsiteY34" fmla="*/ 17155 h 1238621"/>
                <a:gd name="connsiteX35" fmla="*/ 981569 w 1869410"/>
                <a:gd name="connsiteY35" fmla="*/ 10 h 1238621"/>
                <a:gd name="connsiteX36" fmla="*/ 712964 w 1869410"/>
                <a:gd name="connsiteY36" fmla="*/ 19060 h 1238621"/>
                <a:gd name="connsiteX37" fmla="*/ 543419 w 1869410"/>
                <a:gd name="connsiteY37" fmla="*/ 55255 h 1238621"/>
                <a:gd name="connsiteX38" fmla="*/ 415784 w 1869410"/>
                <a:gd name="connsiteY38" fmla="*/ 144790 h 1238621"/>
                <a:gd name="connsiteX39" fmla="*/ 364349 w 1869410"/>
                <a:gd name="connsiteY39" fmla="*/ 215275 h 1238621"/>
                <a:gd name="connsiteX40" fmla="*/ 290054 w 1869410"/>
                <a:gd name="connsiteY40" fmla="*/ 278140 h 1238621"/>
                <a:gd name="connsiteX41" fmla="*/ 223379 w 1869410"/>
                <a:gd name="connsiteY41" fmla="*/ 331480 h 1238621"/>
                <a:gd name="connsiteX42" fmla="*/ 145274 w 1869410"/>
                <a:gd name="connsiteY42" fmla="*/ 485785 h 1238621"/>
                <a:gd name="connsiteX43" fmla="*/ 80504 w 1869410"/>
                <a:gd name="connsiteY43" fmla="*/ 674380 h 1238621"/>
                <a:gd name="connsiteX44" fmla="*/ 494 w 1869410"/>
                <a:gd name="connsiteY44" fmla="*/ 777250 h 1238621"/>
                <a:gd name="connsiteX45" fmla="*/ 120509 w 1869410"/>
                <a:gd name="connsiteY45" fmla="*/ 678190 h 1238621"/>
                <a:gd name="connsiteX46" fmla="*/ 118604 w 1869410"/>
                <a:gd name="connsiteY46" fmla="*/ 910600 h 1238621"/>
                <a:gd name="connsiteX47" fmla="*/ 131939 w 1869410"/>
                <a:gd name="connsiteY47" fmla="*/ 1034425 h 1238621"/>
                <a:gd name="connsiteX48" fmla="*/ 160514 w 1869410"/>
                <a:gd name="connsiteY48" fmla="*/ 891550 h 1238621"/>
                <a:gd name="connsiteX49" fmla="*/ 246239 w 1869410"/>
                <a:gd name="connsiteY49" fmla="*/ 990610 h 1238621"/>
                <a:gd name="connsiteX50" fmla="*/ 238619 w 1869410"/>
                <a:gd name="connsiteY50" fmla="*/ 866785 h 1238621"/>
                <a:gd name="connsiteX51" fmla="*/ 250049 w 1869410"/>
                <a:gd name="connsiteY51" fmla="*/ 725815 h 1238621"/>
                <a:gd name="connsiteX52" fmla="*/ 311009 w 1869410"/>
                <a:gd name="connsiteY52" fmla="*/ 889645 h 1238621"/>
                <a:gd name="connsiteX53" fmla="*/ 295769 w 1869410"/>
                <a:gd name="connsiteY53" fmla="*/ 643900 h 1238621"/>
                <a:gd name="connsiteX54" fmla="*/ 341489 w 1869410"/>
                <a:gd name="connsiteY54" fmla="*/ 495310 h 1238621"/>
                <a:gd name="connsiteX55" fmla="*/ 394829 w 1869410"/>
                <a:gd name="connsiteY55" fmla="*/ 483880 h 1238621"/>
                <a:gd name="connsiteX56" fmla="*/ 486269 w 1869410"/>
                <a:gd name="connsiteY56" fmla="*/ 586750 h 1238621"/>
                <a:gd name="connsiteX0" fmla="*/ 486269 w 1869410"/>
                <a:gd name="connsiteY0" fmla="*/ 586750 h 1239134"/>
                <a:gd name="connsiteX1" fmla="*/ 545324 w 1869410"/>
                <a:gd name="connsiteY1" fmla="*/ 516265 h 1239134"/>
                <a:gd name="connsiteX2" fmla="*/ 629144 w 1869410"/>
                <a:gd name="connsiteY2" fmla="*/ 476260 h 1239134"/>
                <a:gd name="connsiteX3" fmla="*/ 692009 w 1869410"/>
                <a:gd name="connsiteY3" fmla="*/ 577225 h 1239134"/>
                <a:gd name="connsiteX4" fmla="*/ 737729 w 1869410"/>
                <a:gd name="connsiteY4" fmla="*/ 779155 h 1239134"/>
                <a:gd name="connsiteX5" fmla="*/ 735824 w 1869410"/>
                <a:gd name="connsiteY5" fmla="*/ 914410 h 1239134"/>
                <a:gd name="connsiteX6" fmla="*/ 825359 w 1869410"/>
                <a:gd name="connsiteY6" fmla="*/ 678190 h 1239134"/>
                <a:gd name="connsiteX7" fmla="*/ 840599 w 1869410"/>
                <a:gd name="connsiteY7" fmla="*/ 582940 h 1239134"/>
                <a:gd name="connsiteX8" fmla="*/ 1103489 w 1869410"/>
                <a:gd name="connsiteY8" fmla="*/ 870595 h 1239134"/>
                <a:gd name="connsiteX9" fmla="*/ 1154924 w 1869410"/>
                <a:gd name="connsiteY9" fmla="*/ 891550 h 1239134"/>
                <a:gd name="connsiteX10" fmla="*/ 1055864 w 1869410"/>
                <a:gd name="connsiteY10" fmla="*/ 723910 h 1239134"/>
                <a:gd name="connsiteX11" fmla="*/ 1257794 w 1869410"/>
                <a:gd name="connsiteY11" fmla="*/ 971560 h 1239134"/>
                <a:gd name="connsiteX12" fmla="*/ 1233029 w 1869410"/>
                <a:gd name="connsiteY12" fmla="*/ 849640 h 1239134"/>
                <a:gd name="connsiteX13" fmla="*/ 1358759 w 1869410"/>
                <a:gd name="connsiteY13" fmla="*/ 958225 h 1239134"/>
                <a:gd name="connsiteX14" fmla="*/ 1417814 w 1869410"/>
                <a:gd name="connsiteY14" fmla="*/ 1173490 h 1239134"/>
                <a:gd name="connsiteX15" fmla="*/ 1431149 w 1869410"/>
                <a:gd name="connsiteY15" fmla="*/ 1030615 h 1239134"/>
                <a:gd name="connsiteX16" fmla="*/ 1442579 w 1869410"/>
                <a:gd name="connsiteY16" fmla="*/ 1238260 h 1239134"/>
                <a:gd name="connsiteX17" fmla="*/ 1495919 w 1869410"/>
                <a:gd name="connsiteY17" fmla="*/ 1101100 h 1239134"/>
                <a:gd name="connsiteX18" fmla="*/ 1577834 w 1869410"/>
                <a:gd name="connsiteY18" fmla="*/ 1003945 h 1239134"/>
                <a:gd name="connsiteX19" fmla="*/ 1667369 w 1869410"/>
                <a:gd name="connsiteY19" fmla="*/ 1021090 h 1239134"/>
                <a:gd name="connsiteX20" fmla="*/ 1707374 w 1869410"/>
                <a:gd name="connsiteY20" fmla="*/ 1055380 h 1239134"/>
                <a:gd name="connsiteX21" fmla="*/ 1714994 w 1869410"/>
                <a:gd name="connsiteY21" fmla="*/ 904885 h 1239134"/>
                <a:gd name="connsiteX22" fmla="*/ 1716899 w 1869410"/>
                <a:gd name="connsiteY22" fmla="*/ 802015 h 1239134"/>
                <a:gd name="connsiteX23" fmla="*/ 1804529 w 1869410"/>
                <a:gd name="connsiteY23" fmla="*/ 889645 h 1239134"/>
                <a:gd name="connsiteX24" fmla="*/ 1764524 w 1869410"/>
                <a:gd name="connsiteY24" fmla="*/ 716290 h 1239134"/>
                <a:gd name="connsiteX25" fmla="*/ 1764524 w 1869410"/>
                <a:gd name="connsiteY25" fmla="*/ 615325 h 1239134"/>
                <a:gd name="connsiteX26" fmla="*/ 1869299 w 1869410"/>
                <a:gd name="connsiteY26" fmla="*/ 708670 h 1239134"/>
                <a:gd name="connsiteX27" fmla="*/ 1783574 w 1869410"/>
                <a:gd name="connsiteY27" fmla="*/ 539125 h 1239134"/>
                <a:gd name="connsiteX28" fmla="*/ 1730234 w 1869410"/>
                <a:gd name="connsiteY28" fmla="*/ 396250 h 1239134"/>
                <a:gd name="connsiteX29" fmla="*/ 1560689 w 1869410"/>
                <a:gd name="connsiteY29" fmla="*/ 219085 h 1239134"/>
                <a:gd name="connsiteX30" fmla="*/ 1427339 w 1869410"/>
                <a:gd name="connsiteY30" fmla="*/ 129550 h 1239134"/>
                <a:gd name="connsiteX31" fmla="*/ 1594979 w 1869410"/>
                <a:gd name="connsiteY31" fmla="*/ 100975 h 1239134"/>
                <a:gd name="connsiteX32" fmla="*/ 1634984 w 1869410"/>
                <a:gd name="connsiteY32" fmla="*/ 70495 h 1239134"/>
                <a:gd name="connsiteX33" fmla="*/ 1402574 w 1869410"/>
                <a:gd name="connsiteY33" fmla="*/ 62875 h 1239134"/>
                <a:gd name="connsiteX34" fmla="*/ 1191119 w 1869410"/>
                <a:gd name="connsiteY34" fmla="*/ 17155 h 1239134"/>
                <a:gd name="connsiteX35" fmla="*/ 981569 w 1869410"/>
                <a:gd name="connsiteY35" fmla="*/ 10 h 1239134"/>
                <a:gd name="connsiteX36" fmla="*/ 712964 w 1869410"/>
                <a:gd name="connsiteY36" fmla="*/ 19060 h 1239134"/>
                <a:gd name="connsiteX37" fmla="*/ 543419 w 1869410"/>
                <a:gd name="connsiteY37" fmla="*/ 55255 h 1239134"/>
                <a:gd name="connsiteX38" fmla="*/ 415784 w 1869410"/>
                <a:gd name="connsiteY38" fmla="*/ 144790 h 1239134"/>
                <a:gd name="connsiteX39" fmla="*/ 364349 w 1869410"/>
                <a:gd name="connsiteY39" fmla="*/ 215275 h 1239134"/>
                <a:gd name="connsiteX40" fmla="*/ 290054 w 1869410"/>
                <a:gd name="connsiteY40" fmla="*/ 278140 h 1239134"/>
                <a:gd name="connsiteX41" fmla="*/ 223379 w 1869410"/>
                <a:gd name="connsiteY41" fmla="*/ 331480 h 1239134"/>
                <a:gd name="connsiteX42" fmla="*/ 145274 w 1869410"/>
                <a:gd name="connsiteY42" fmla="*/ 485785 h 1239134"/>
                <a:gd name="connsiteX43" fmla="*/ 80504 w 1869410"/>
                <a:gd name="connsiteY43" fmla="*/ 674380 h 1239134"/>
                <a:gd name="connsiteX44" fmla="*/ 494 w 1869410"/>
                <a:gd name="connsiteY44" fmla="*/ 777250 h 1239134"/>
                <a:gd name="connsiteX45" fmla="*/ 120509 w 1869410"/>
                <a:gd name="connsiteY45" fmla="*/ 678190 h 1239134"/>
                <a:gd name="connsiteX46" fmla="*/ 118604 w 1869410"/>
                <a:gd name="connsiteY46" fmla="*/ 910600 h 1239134"/>
                <a:gd name="connsiteX47" fmla="*/ 131939 w 1869410"/>
                <a:gd name="connsiteY47" fmla="*/ 1034425 h 1239134"/>
                <a:gd name="connsiteX48" fmla="*/ 160514 w 1869410"/>
                <a:gd name="connsiteY48" fmla="*/ 891550 h 1239134"/>
                <a:gd name="connsiteX49" fmla="*/ 246239 w 1869410"/>
                <a:gd name="connsiteY49" fmla="*/ 990610 h 1239134"/>
                <a:gd name="connsiteX50" fmla="*/ 238619 w 1869410"/>
                <a:gd name="connsiteY50" fmla="*/ 866785 h 1239134"/>
                <a:gd name="connsiteX51" fmla="*/ 250049 w 1869410"/>
                <a:gd name="connsiteY51" fmla="*/ 725815 h 1239134"/>
                <a:gd name="connsiteX52" fmla="*/ 311009 w 1869410"/>
                <a:gd name="connsiteY52" fmla="*/ 889645 h 1239134"/>
                <a:gd name="connsiteX53" fmla="*/ 295769 w 1869410"/>
                <a:gd name="connsiteY53" fmla="*/ 643900 h 1239134"/>
                <a:gd name="connsiteX54" fmla="*/ 341489 w 1869410"/>
                <a:gd name="connsiteY54" fmla="*/ 495310 h 1239134"/>
                <a:gd name="connsiteX55" fmla="*/ 394829 w 1869410"/>
                <a:gd name="connsiteY55" fmla="*/ 483880 h 1239134"/>
                <a:gd name="connsiteX56" fmla="*/ 486269 w 1869410"/>
                <a:gd name="connsiteY56" fmla="*/ 586750 h 1239134"/>
                <a:gd name="connsiteX0" fmla="*/ 486269 w 1869410"/>
                <a:gd name="connsiteY0" fmla="*/ 586750 h 1239134"/>
                <a:gd name="connsiteX1" fmla="*/ 545324 w 1869410"/>
                <a:gd name="connsiteY1" fmla="*/ 516265 h 1239134"/>
                <a:gd name="connsiteX2" fmla="*/ 629144 w 1869410"/>
                <a:gd name="connsiteY2" fmla="*/ 476260 h 1239134"/>
                <a:gd name="connsiteX3" fmla="*/ 692009 w 1869410"/>
                <a:gd name="connsiteY3" fmla="*/ 577225 h 1239134"/>
                <a:gd name="connsiteX4" fmla="*/ 737729 w 1869410"/>
                <a:gd name="connsiteY4" fmla="*/ 779155 h 1239134"/>
                <a:gd name="connsiteX5" fmla="*/ 735824 w 1869410"/>
                <a:gd name="connsiteY5" fmla="*/ 914410 h 1239134"/>
                <a:gd name="connsiteX6" fmla="*/ 825359 w 1869410"/>
                <a:gd name="connsiteY6" fmla="*/ 678190 h 1239134"/>
                <a:gd name="connsiteX7" fmla="*/ 840599 w 1869410"/>
                <a:gd name="connsiteY7" fmla="*/ 582940 h 1239134"/>
                <a:gd name="connsiteX8" fmla="*/ 1103489 w 1869410"/>
                <a:gd name="connsiteY8" fmla="*/ 870595 h 1239134"/>
                <a:gd name="connsiteX9" fmla="*/ 1154924 w 1869410"/>
                <a:gd name="connsiteY9" fmla="*/ 891550 h 1239134"/>
                <a:gd name="connsiteX10" fmla="*/ 1055864 w 1869410"/>
                <a:gd name="connsiteY10" fmla="*/ 723910 h 1239134"/>
                <a:gd name="connsiteX11" fmla="*/ 1257794 w 1869410"/>
                <a:gd name="connsiteY11" fmla="*/ 971560 h 1239134"/>
                <a:gd name="connsiteX12" fmla="*/ 1233029 w 1869410"/>
                <a:gd name="connsiteY12" fmla="*/ 849640 h 1239134"/>
                <a:gd name="connsiteX13" fmla="*/ 1358759 w 1869410"/>
                <a:gd name="connsiteY13" fmla="*/ 958225 h 1239134"/>
                <a:gd name="connsiteX14" fmla="*/ 1404479 w 1869410"/>
                <a:gd name="connsiteY14" fmla="*/ 1122055 h 1239134"/>
                <a:gd name="connsiteX15" fmla="*/ 1431149 w 1869410"/>
                <a:gd name="connsiteY15" fmla="*/ 1030615 h 1239134"/>
                <a:gd name="connsiteX16" fmla="*/ 1442579 w 1869410"/>
                <a:gd name="connsiteY16" fmla="*/ 1238260 h 1239134"/>
                <a:gd name="connsiteX17" fmla="*/ 1495919 w 1869410"/>
                <a:gd name="connsiteY17" fmla="*/ 1101100 h 1239134"/>
                <a:gd name="connsiteX18" fmla="*/ 1577834 w 1869410"/>
                <a:gd name="connsiteY18" fmla="*/ 1003945 h 1239134"/>
                <a:gd name="connsiteX19" fmla="*/ 1667369 w 1869410"/>
                <a:gd name="connsiteY19" fmla="*/ 1021090 h 1239134"/>
                <a:gd name="connsiteX20" fmla="*/ 1707374 w 1869410"/>
                <a:gd name="connsiteY20" fmla="*/ 1055380 h 1239134"/>
                <a:gd name="connsiteX21" fmla="*/ 1714994 w 1869410"/>
                <a:gd name="connsiteY21" fmla="*/ 904885 h 1239134"/>
                <a:gd name="connsiteX22" fmla="*/ 1716899 w 1869410"/>
                <a:gd name="connsiteY22" fmla="*/ 802015 h 1239134"/>
                <a:gd name="connsiteX23" fmla="*/ 1804529 w 1869410"/>
                <a:gd name="connsiteY23" fmla="*/ 889645 h 1239134"/>
                <a:gd name="connsiteX24" fmla="*/ 1764524 w 1869410"/>
                <a:gd name="connsiteY24" fmla="*/ 716290 h 1239134"/>
                <a:gd name="connsiteX25" fmla="*/ 1764524 w 1869410"/>
                <a:gd name="connsiteY25" fmla="*/ 615325 h 1239134"/>
                <a:gd name="connsiteX26" fmla="*/ 1869299 w 1869410"/>
                <a:gd name="connsiteY26" fmla="*/ 708670 h 1239134"/>
                <a:gd name="connsiteX27" fmla="*/ 1783574 w 1869410"/>
                <a:gd name="connsiteY27" fmla="*/ 539125 h 1239134"/>
                <a:gd name="connsiteX28" fmla="*/ 1730234 w 1869410"/>
                <a:gd name="connsiteY28" fmla="*/ 396250 h 1239134"/>
                <a:gd name="connsiteX29" fmla="*/ 1560689 w 1869410"/>
                <a:gd name="connsiteY29" fmla="*/ 219085 h 1239134"/>
                <a:gd name="connsiteX30" fmla="*/ 1427339 w 1869410"/>
                <a:gd name="connsiteY30" fmla="*/ 129550 h 1239134"/>
                <a:gd name="connsiteX31" fmla="*/ 1594979 w 1869410"/>
                <a:gd name="connsiteY31" fmla="*/ 100975 h 1239134"/>
                <a:gd name="connsiteX32" fmla="*/ 1634984 w 1869410"/>
                <a:gd name="connsiteY32" fmla="*/ 70495 h 1239134"/>
                <a:gd name="connsiteX33" fmla="*/ 1402574 w 1869410"/>
                <a:gd name="connsiteY33" fmla="*/ 62875 h 1239134"/>
                <a:gd name="connsiteX34" fmla="*/ 1191119 w 1869410"/>
                <a:gd name="connsiteY34" fmla="*/ 17155 h 1239134"/>
                <a:gd name="connsiteX35" fmla="*/ 981569 w 1869410"/>
                <a:gd name="connsiteY35" fmla="*/ 10 h 1239134"/>
                <a:gd name="connsiteX36" fmla="*/ 712964 w 1869410"/>
                <a:gd name="connsiteY36" fmla="*/ 19060 h 1239134"/>
                <a:gd name="connsiteX37" fmla="*/ 543419 w 1869410"/>
                <a:gd name="connsiteY37" fmla="*/ 55255 h 1239134"/>
                <a:gd name="connsiteX38" fmla="*/ 415784 w 1869410"/>
                <a:gd name="connsiteY38" fmla="*/ 144790 h 1239134"/>
                <a:gd name="connsiteX39" fmla="*/ 364349 w 1869410"/>
                <a:gd name="connsiteY39" fmla="*/ 215275 h 1239134"/>
                <a:gd name="connsiteX40" fmla="*/ 290054 w 1869410"/>
                <a:gd name="connsiteY40" fmla="*/ 278140 h 1239134"/>
                <a:gd name="connsiteX41" fmla="*/ 223379 w 1869410"/>
                <a:gd name="connsiteY41" fmla="*/ 331480 h 1239134"/>
                <a:gd name="connsiteX42" fmla="*/ 145274 w 1869410"/>
                <a:gd name="connsiteY42" fmla="*/ 485785 h 1239134"/>
                <a:gd name="connsiteX43" fmla="*/ 80504 w 1869410"/>
                <a:gd name="connsiteY43" fmla="*/ 674380 h 1239134"/>
                <a:gd name="connsiteX44" fmla="*/ 494 w 1869410"/>
                <a:gd name="connsiteY44" fmla="*/ 777250 h 1239134"/>
                <a:gd name="connsiteX45" fmla="*/ 120509 w 1869410"/>
                <a:gd name="connsiteY45" fmla="*/ 678190 h 1239134"/>
                <a:gd name="connsiteX46" fmla="*/ 118604 w 1869410"/>
                <a:gd name="connsiteY46" fmla="*/ 910600 h 1239134"/>
                <a:gd name="connsiteX47" fmla="*/ 131939 w 1869410"/>
                <a:gd name="connsiteY47" fmla="*/ 1034425 h 1239134"/>
                <a:gd name="connsiteX48" fmla="*/ 160514 w 1869410"/>
                <a:gd name="connsiteY48" fmla="*/ 891550 h 1239134"/>
                <a:gd name="connsiteX49" fmla="*/ 246239 w 1869410"/>
                <a:gd name="connsiteY49" fmla="*/ 990610 h 1239134"/>
                <a:gd name="connsiteX50" fmla="*/ 238619 w 1869410"/>
                <a:gd name="connsiteY50" fmla="*/ 866785 h 1239134"/>
                <a:gd name="connsiteX51" fmla="*/ 250049 w 1869410"/>
                <a:gd name="connsiteY51" fmla="*/ 725815 h 1239134"/>
                <a:gd name="connsiteX52" fmla="*/ 311009 w 1869410"/>
                <a:gd name="connsiteY52" fmla="*/ 889645 h 1239134"/>
                <a:gd name="connsiteX53" fmla="*/ 295769 w 1869410"/>
                <a:gd name="connsiteY53" fmla="*/ 643900 h 1239134"/>
                <a:gd name="connsiteX54" fmla="*/ 341489 w 1869410"/>
                <a:gd name="connsiteY54" fmla="*/ 495310 h 1239134"/>
                <a:gd name="connsiteX55" fmla="*/ 394829 w 1869410"/>
                <a:gd name="connsiteY55" fmla="*/ 483880 h 1239134"/>
                <a:gd name="connsiteX56" fmla="*/ 486269 w 1869410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532027 w 1806458"/>
                <a:gd name="connsiteY31" fmla="*/ 10097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103442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532027 w 1806458"/>
                <a:gd name="connsiteY31" fmla="*/ 10097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98870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532027 w 1806458"/>
                <a:gd name="connsiteY31" fmla="*/ 10097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98870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486307 w 1806458"/>
                <a:gd name="connsiteY31" fmla="*/ 10478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98870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719"/>
                <a:gd name="connsiteY0" fmla="*/ 586750 h 1239134"/>
                <a:gd name="connsiteX1" fmla="*/ 482372 w 1806719"/>
                <a:gd name="connsiteY1" fmla="*/ 516265 h 1239134"/>
                <a:gd name="connsiteX2" fmla="*/ 566192 w 1806719"/>
                <a:gd name="connsiteY2" fmla="*/ 476260 h 1239134"/>
                <a:gd name="connsiteX3" fmla="*/ 629057 w 1806719"/>
                <a:gd name="connsiteY3" fmla="*/ 577225 h 1239134"/>
                <a:gd name="connsiteX4" fmla="*/ 674777 w 1806719"/>
                <a:gd name="connsiteY4" fmla="*/ 779155 h 1239134"/>
                <a:gd name="connsiteX5" fmla="*/ 672872 w 1806719"/>
                <a:gd name="connsiteY5" fmla="*/ 914410 h 1239134"/>
                <a:gd name="connsiteX6" fmla="*/ 762407 w 1806719"/>
                <a:gd name="connsiteY6" fmla="*/ 678190 h 1239134"/>
                <a:gd name="connsiteX7" fmla="*/ 777647 w 1806719"/>
                <a:gd name="connsiteY7" fmla="*/ 582940 h 1239134"/>
                <a:gd name="connsiteX8" fmla="*/ 1040537 w 1806719"/>
                <a:gd name="connsiteY8" fmla="*/ 870595 h 1239134"/>
                <a:gd name="connsiteX9" fmla="*/ 1091972 w 1806719"/>
                <a:gd name="connsiteY9" fmla="*/ 891550 h 1239134"/>
                <a:gd name="connsiteX10" fmla="*/ 992912 w 1806719"/>
                <a:gd name="connsiteY10" fmla="*/ 723910 h 1239134"/>
                <a:gd name="connsiteX11" fmla="*/ 1194842 w 1806719"/>
                <a:gd name="connsiteY11" fmla="*/ 971560 h 1239134"/>
                <a:gd name="connsiteX12" fmla="*/ 1170077 w 1806719"/>
                <a:gd name="connsiteY12" fmla="*/ 849640 h 1239134"/>
                <a:gd name="connsiteX13" fmla="*/ 1295807 w 1806719"/>
                <a:gd name="connsiteY13" fmla="*/ 958225 h 1239134"/>
                <a:gd name="connsiteX14" fmla="*/ 1341527 w 1806719"/>
                <a:gd name="connsiteY14" fmla="*/ 1122055 h 1239134"/>
                <a:gd name="connsiteX15" fmla="*/ 1368197 w 1806719"/>
                <a:gd name="connsiteY15" fmla="*/ 1030615 h 1239134"/>
                <a:gd name="connsiteX16" fmla="*/ 1379627 w 1806719"/>
                <a:gd name="connsiteY16" fmla="*/ 1238260 h 1239134"/>
                <a:gd name="connsiteX17" fmla="*/ 1432967 w 1806719"/>
                <a:gd name="connsiteY17" fmla="*/ 1101100 h 1239134"/>
                <a:gd name="connsiteX18" fmla="*/ 1514882 w 1806719"/>
                <a:gd name="connsiteY18" fmla="*/ 1003945 h 1239134"/>
                <a:gd name="connsiteX19" fmla="*/ 1604417 w 1806719"/>
                <a:gd name="connsiteY19" fmla="*/ 1021090 h 1239134"/>
                <a:gd name="connsiteX20" fmla="*/ 1644422 w 1806719"/>
                <a:gd name="connsiteY20" fmla="*/ 1055380 h 1239134"/>
                <a:gd name="connsiteX21" fmla="*/ 1652042 w 1806719"/>
                <a:gd name="connsiteY21" fmla="*/ 904885 h 1239134"/>
                <a:gd name="connsiteX22" fmla="*/ 1653947 w 1806719"/>
                <a:gd name="connsiteY22" fmla="*/ 802015 h 1239134"/>
                <a:gd name="connsiteX23" fmla="*/ 1741577 w 1806719"/>
                <a:gd name="connsiteY23" fmla="*/ 889645 h 1239134"/>
                <a:gd name="connsiteX24" fmla="*/ 1701572 w 1806719"/>
                <a:gd name="connsiteY24" fmla="*/ 716290 h 1239134"/>
                <a:gd name="connsiteX25" fmla="*/ 1701572 w 1806719"/>
                <a:gd name="connsiteY25" fmla="*/ 615325 h 1239134"/>
                <a:gd name="connsiteX26" fmla="*/ 1806347 w 1806719"/>
                <a:gd name="connsiteY26" fmla="*/ 708670 h 1239134"/>
                <a:gd name="connsiteX27" fmla="*/ 1733957 w 1806719"/>
                <a:gd name="connsiteY27" fmla="*/ 546745 h 1239134"/>
                <a:gd name="connsiteX28" fmla="*/ 1667282 w 1806719"/>
                <a:gd name="connsiteY28" fmla="*/ 396250 h 1239134"/>
                <a:gd name="connsiteX29" fmla="*/ 1497737 w 1806719"/>
                <a:gd name="connsiteY29" fmla="*/ 219085 h 1239134"/>
                <a:gd name="connsiteX30" fmla="*/ 1364387 w 1806719"/>
                <a:gd name="connsiteY30" fmla="*/ 129550 h 1239134"/>
                <a:gd name="connsiteX31" fmla="*/ 1486307 w 1806719"/>
                <a:gd name="connsiteY31" fmla="*/ 104785 h 1239134"/>
                <a:gd name="connsiteX32" fmla="*/ 1572032 w 1806719"/>
                <a:gd name="connsiteY32" fmla="*/ 70495 h 1239134"/>
                <a:gd name="connsiteX33" fmla="*/ 1339622 w 1806719"/>
                <a:gd name="connsiteY33" fmla="*/ 62875 h 1239134"/>
                <a:gd name="connsiteX34" fmla="*/ 1128167 w 1806719"/>
                <a:gd name="connsiteY34" fmla="*/ 17155 h 1239134"/>
                <a:gd name="connsiteX35" fmla="*/ 918617 w 1806719"/>
                <a:gd name="connsiteY35" fmla="*/ 10 h 1239134"/>
                <a:gd name="connsiteX36" fmla="*/ 650012 w 1806719"/>
                <a:gd name="connsiteY36" fmla="*/ 19060 h 1239134"/>
                <a:gd name="connsiteX37" fmla="*/ 480467 w 1806719"/>
                <a:gd name="connsiteY37" fmla="*/ 55255 h 1239134"/>
                <a:gd name="connsiteX38" fmla="*/ 352832 w 1806719"/>
                <a:gd name="connsiteY38" fmla="*/ 144790 h 1239134"/>
                <a:gd name="connsiteX39" fmla="*/ 301397 w 1806719"/>
                <a:gd name="connsiteY39" fmla="*/ 215275 h 1239134"/>
                <a:gd name="connsiteX40" fmla="*/ 227102 w 1806719"/>
                <a:gd name="connsiteY40" fmla="*/ 278140 h 1239134"/>
                <a:gd name="connsiteX41" fmla="*/ 160427 w 1806719"/>
                <a:gd name="connsiteY41" fmla="*/ 331480 h 1239134"/>
                <a:gd name="connsiteX42" fmla="*/ 82322 w 1806719"/>
                <a:gd name="connsiteY42" fmla="*/ 485785 h 1239134"/>
                <a:gd name="connsiteX43" fmla="*/ 17552 w 1806719"/>
                <a:gd name="connsiteY43" fmla="*/ 674380 h 1239134"/>
                <a:gd name="connsiteX44" fmla="*/ 2312 w 1806719"/>
                <a:gd name="connsiteY44" fmla="*/ 735340 h 1239134"/>
                <a:gd name="connsiteX45" fmla="*/ 57557 w 1806719"/>
                <a:gd name="connsiteY45" fmla="*/ 678190 h 1239134"/>
                <a:gd name="connsiteX46" fmla="*/ 55652 w 1806719"/>
                <a:gd name="connsiteY46" fmla="*/ 910600 h 1239134"/>
                <a:gd name="connsiteX47" fmla="*/ 68987 w 1806719"/>
                <a:gd name="connsiteY47" fmla="*/ 988705 h 1239134"/>
                <a:gd name="connsiteX48" fmla="*/ 97562 w 1806719"/>
                <a:gd name="connsiteY48" fmla="*/ 891550 h 1239134"/>
                <a:gd name="connsiteX49" fmla="*/ 183287 w 1806719"/>
                <a:gd name="connsiteY49" fmla="*/ 990610 h 1239134"/>
                <a:gd name="connsiteX50" fmla="*/ 175667 w 1806719"/>
                <a:gd name="connsiteY50" fmla="*/ 866785 h 1239134"/>
                <a:gd name="connsiteX51" fmla="*/ 187097 w 1806719"/>
                <a:gd name="connsiteY51" fmla="*/ 725815 h 1239134"/>
                <a:gd name="connsiteX52" fmla="*/ 248057 w 1806719"/>
                <a:gd name="connsiteY52" fmla="*/ 889645 h 1239134"/>
                <a:gd name="connsiteX53" fmla="*/ 232817 w 1806719"/>
                <a:gd name="connsiteY53" fmla="*/ 643900 h 1239134"/>
                <a:gd name="connsiteX54" fmla="*/ 278537 w 1806719"/>
                <a:gd name="connsiteY54" fmla="*/ 495310 h 1239134"/>
                <a:gd name="connsiteX55" fmla="*/ 331877 w 1806719"/>
                <a:gd name="connsiteY55" fmla="*/ 483880 h 1239134"/>
                <a:gd name="connsiteX56" fmla="*/ 423317 w 1806719"/>
                <a:gd name="connsiteY56" fmla="*/ 586750 h 1239134"/>
                <a:gd name="connsiteX0" fmla="*/ 423317 w 1806719"/>
                <a:gd name="connsiteY0" fmla="*/ 586750 h 1239134"/>
                <a:gd name="connsiteX1" fmla="*/ 482372 w 1806719"/>
                <a:gd name="connsiteY1" fmla="*/ 516265 h 1239134"/>
                <a:gd name="connsiteX2" fmla="*/ 566192 w 1806719"/>
                <a:gd name="connsiteY2" fmla="*/ 476260 h 1239134"/>
                <a:gd name="connsiteX3" fmla="*/ 629057 w 1806719"/>
                <a:gd name="connsiteY3" fmla="*/ 577225 h 1239134"/>
                <a:gd name="connsiteX4" fmla="*/ 674777 w 1806719"/>
                <a:gd name="connsiteY4" fmla="*/ 779155 h 1239134"/>
                <a:gd name="connsiteX5" fmla="*/ 672872 w 1806719"/>
                <a:gd name="connsiteY5" fmla="*/ 914410 h 1239134"/>
                <a:gd name="connsiteX6" fmla="*/ 762407 w 1806719"/>
                <a:gd name="connsiteY6" fmla="*/ 678190 h 1239134"/>
                <a:gd name="connsiteX7" fmla="*/ 777647 w 1806719"/>
                <a:gd name="connsiteY7" fmla="*/ 582940 h 1239134"/>
                <a:gd name="connsiteX8" fmla="*/ 1040537 w 1806719"/>
                <a:gd name="connsiteY8" fmla="*/ 870595 h 1239134"/>
                <a:gd name="connsiteX9" fmla="*/ 1091972 w 1806719"/>
                <a:gd name="connsiteY9" fmla="*/ 891550 h 1239134"/>
                <a:gd name="connsiteX10" fmla="*/ 992912 w 1806719"/>
                <a:gd name="connsiteY10" fmla="*/ 723910 h 1239134"/>
                <a:gd name="connsiteX11" fmla="*/ 1194842 w 1806719"/>
                <a:gd name="connsiteY11" fmla="*/ 971560 h 1239134"/>
                <a:gd name="connsiteX12" fmla="*/ 1170077 w 1806719"/>
                <a:gd name="connsiteY12" fmla="*/ 849640 h 1239134"/>
                <a:gd name="connsiteX13" fmla="*/ 1295807 w 1806719"/>
                <a:gd name="connsiteY13" fmla="*/ 958225 h 1239134"/>
                <a:gd name="connsiteX14" fmla="*/ 1341527 w 1806719"/>
                <a:gd name="connsiteY14" fmla="*/ 1122055 h 1239134"/>
                <a:gd name="connsiteX15" fmla="*/ 1368197 w 1806719"/>
                <a:gd name="connsiteY15" fmla="*/ 1030615 h 1239134"/>
                <a:gd name="connsiteX16" fmla="*/ 1379627 w 1806719"/>
                <a:gd name="connsiteY16" fmla="*/ 1238260 h 1239134"/>
                <a:gd name="connsiteX17" fmla="*/ 1432967 w 1806719"/>
                <a:gd name="connsiteY17" fmla="*/ 1101100 h 1239134"/>
                <a:gd name="connsiteX18" fmla="*/ 1514882 w 1806719"/>
                <a:gd name="connsiteY18" fmla="*/ 1003945 h 1239134"/>
                <a:gd name="connsiteX19" fmla="*/ 1604417 w 1806719"/>
                <a:gd name="connsiteY19" fmla="*/ 1021090 h 1239134"/>
                <a:gd name="connsiteX20" fmla="*/ 1644422 w 1806719"/>
                <a:gd name="connsiteY20" fmla="*/ 1055380 h 1239134"/>
                <a:gd name="connsiteX21" fmla="*/ 1652042 w 1806719"/>
                <a:gd name="connsiteY21" fmla="*/ 904885 h 1239134"/>
                <a:gd name="connsiteX22" fmla="*/ 1653947 w 1806719"/>
                <a:gd name="connsiteY22" fmla="*/ 802015 h 1239134"/>
                <a:gd name="connsiteX23" fmla="*/ 1741577 w 1806719"/>
                <a:gd name="connsiteY23" fmla="*/ 889645 h 1239134"/>
                <a:gd name="connsiteX24" fmla="*/ 1701572 w 1806719"/>
                <a:gd name="connsiteY24" fmla="*/ 716290 h 1239134"/>
                <a:gd name="connsiteX25" fmla="*/ 1701572 w 1806719"/>
                <a:gd name="connsiteY25" fmla="*/ 615325 h 1239134"/>
                <a:gd name="connsiteX26" fmla="*/ 1806347 w 1806719"/>
                <a:gd name="connsiteY26" fmla="*/ 708670 h 1239134"/>
                <a:gd name="connsiteX27" fmla="*/ 1733957 w 1806719"/>
                <a:gd name="connsiteY27" fmla="*/ 546745 h 1239134"/>
                <a:gd name="connsiteX28" fmla="*/ 1667282 w 1806719"/>
                <a:gd name="connsiteY28" fmla="*/ 396250 h 1239134"/>
                <a:gd name="connsiteX29" fmla="*/ 1497737 w 1806719"/>
                <a:gd name="connsiteY29" fmla="*/ 219085 h 1239134"/>
                <a:gd name="connsiteX30" fmla="*/ 1364387 w 1806719"/>
                <a:gd name="connsiteY30" fmla="*/ 129550 h 1239134"/>
                <a:gd name="connsiteX31" fmla="*/ 1486307 w 1806719"/>
                <a:gd name="connsiteY31" fmla="*/ 104785 h 1239134"/>
                <a:gd name="connsiteX32" fmla="*/ 1572032 w 1806719"/>
                <a:gd name="connsiteY32" fmla="*/ 70495 h 1239134"/>
                <a:gd name="connsiteX33" fmla="*/ 1339622 w 1806719"/>
                <a:gd name="connsiteY33" fmla="*/ 62875 h 1239134"/>
                <a:gd name="connsiteX34" fmla="*/ 1128167 w 1806719"/>
                <a:gd name="connsiteY34" fmla="*/ 17155 h 1239134"/>
                <a:gd name="connsiteX35" fmla="*/ 918617 w 1806719"/>
                <a:gd name="connsiteY35" fmla="*/ 10 h 1239134"/>
                <a:gd name="connsiteX36" fmla="*/ 650012 w 1806719"/>
                <a:gd name="connsiteY36" fmla="*/ 19060 h 1239134"/>
                <a:gd name="connsiteX37" fmla="*/ 480467 w 1806719"/>
                <a:gd name="connsiteY37" fmla="*/ 55255 h 1239134"/>
                <a:gd name="connsiteX38" fmla="*/ 352832 w 1806719"/>
                <a:gd name="connsiteY38" fmla="*/ 144790 h 1239134"/>
                <a:gd name="connsiteX39" fmla="*/ 301397 w 1806719"/>
                <a:gd name="connsiteY39" fmla="*/ 215275 h 1239134"/>
                <a:gd name="connsiteX40" fmla="*/ 227102 w 1806719"/>
                <a:gd name="connsiteY40" fmla="*/ 278140 h 1239134"/>
                <a:gd name="connsiteX41" fmla="*/ 160427 w 1806719"/>
                <a:gd name="connsiteY41" fmla="*/ 331480 h 1239134"/>
                <a:gd name="connsiteX42" fmla="*/ 82322 w 1806719"/>
                <a:gd name="connsiteY42" fmla="*/ 485785 h 1239134"/>
                <a:gd name="connsiteX43" fmla="*/ 17552 w 1806719"/>
                <a:gd name="connsiteY43" fmla="*/ 674380 h 1239134"/>
                <a:gd name="connsiteX44" fmla="*/ 2312 w 1806719"/>
                <a:gd name="connsiteY44" fmla="*/ 735340 h 1239134"/>
                <a:gd name="connsiteX45" fmla="*/ 57557 w 1806719"/>
                <a:gd name="connsiteY45" fmla="*/ 678190 h 1239134"/>
                <a:gd name="connsiteX46" fmla="*/ 55652 w 1806719"/>
                <a:gd name="connsiteY46" fmla="*/ 910600 h 1239134"/>
                <a:gd name="connsiteX47" fmla="*/ 68987 w 1806719"/>
                <a:gd name="connsiteY47" fmla="*/ 988705 h 1239134"/>
                <a:gd name="connsiteX48" fmla="*/ 97562 w 1806719"/>
                <a:gd name="connsiteY48" fmla="*/ 891550 h 1239134"/>
                <a:gd name="connsiteX49" fmla="*/ 183287 w 1806719"/>
                <a:gd name="connsiteY49" fmla="*/ 990610 h 1239134"/>
                <a:gd name="connsiteX50" fmla="*/ 175667 w 1806719"/>
                <a:gd name="connsiteY50" fmla="*/ 866785 h 1239134"/>
                <a:gd name="connsiteX51" fmla="*/ 187097 w 1806719"/>
                <a:gd name="connsiteY51" fmla="*/ 725815 h 1239134"/>
                <a:gd name="connsiteX52" fmla="*/ 248057 w 1806719"/>
                <a:gd name="connsiteY52" fmla="*/ 889645 h 1239134"/>
                <a:gd name="connsiteX53" fmla="*/ 232817 w 1806719"/>
                <a:gd name="connsiteY53" fmla="*/ 643900 h 1239134"/>
                <a:gd name="connsiteX54" fmla="*/ 278537 w 1806719"/>
                <a:gd name="connsiteY54" fmla="*/ 495310 h 1239134"/>
                <a:gd name="connsiteX55" fmla="*/ 331877 w 1806719"/>
                <a:gd name="connsiteY55" fmla="*/ 483880 h 1239134"/>
                <a:gd name="connsiteX56" fmla="*/ 423317 w 1806719"/>
                <a:gd name="connsiteY56" fmla="*/ 586750 h 1239134"/>
                <a:gd name="connsiteX0" fmla="*/ 423317 w 1815355"/>
                <a:gd name="connsiteY0" fmla="*/ 586750 h 1239134"/>
                <a:gd name="connsiteX1" fmla="*/ 482372 w 1815355"/>
                <a:gd name="connsiteY1" fmla="*/ 516265 h 1239134"/>
                <a:gd name="connsiteX2" fmla="*/ 566192 w 1815355"/>
                <a:gd name="connsiteY2" fmla="*/ 476260 h 1239134"/>
                <a:gd name="connsiteX3" fmla="*/ 629057 w 1815355"/>
                <a:gd name="connsiteY3" fmla="*/ 577225 h 1239134"/>
                <a:gd name="connsiteX4" fmla="*/ 674777 w 1815355"/>
                <a:gd name="connsiteY4" fmla="*/ 779155 h 1239134"/>
                <a:gd name="connsiteX5" fmla="*/ 672872 w 1815355"/>
                <a:gd name="connsiteY5" fmla="*/ 914410 h 1239134"/>
                <a:gd name="connsiteX6" fmla="*/ 762407 w 1815355"/>
                <a:gd name="connsiteY6" fmla="*/ 678190 h 1239134"/>
                <a:gd name="connsiteX7" fmla="*/ 777647 w 1815355"/>
                <a:gd name="connsiteY7" fmla="*/ 582940 h 1239134"/>
                <a:gd name="connsiteX8" fmla="*/ 1040537 w 1815355"/>
                <a:gd name="connsiteY8" fmla="*/ 870595 h 1239134"/>
                <a:gd name="connsiteX9" fmla="*/ 1091972 w 1815355"/>
                <a:gd name="connsiteY9" fmla="*/ 891550 h 1239134"/>
                <a:gd name="connsiteX10" fmla="*/ 992912 w 1815355"/>
                <a:gd name="connsiteY10" fmla="*/ 723910 h 1239134"/>
                <a:gd name="connsiteX11" fmla="*/ 1194842 w 1815355"/>
                <a:gd name="connsiteY11" fmla="*/ 971560 h 1239134"/>
                <a:gd name="connsiteX12" fmla="*/ 1170077 w 1815355"/>
                <a:gd name="connsiteY12" fmla="*/ 849640 h 1239134"/>
                <a:gd name="connsiteX13" fmla="*/ 1295807 w 1815355"/>
                <a:gd name="connsiteY13" fmla="*/ 958225 h 1239134"/>
                <a:gd name="connsiteX14" fmla="*/ 1341527 w 1815355"/>
                <a:gd name="connsiteY14" fmla="*/ 1122055 h 1239134"/>
                <a:gd name="connsiteX15" fmla="*/ 1368197 w 1815355"/>
                <a:gd name="connsiteY15" fmla="*/ 1030615 h 1239134"/>
                <a:gd name="connsiteX16" fmla="*/ 1379627 w 1815355"/>
                <a:gd name="connsiteY16" fmla="*/ 1238260 h 1239134"/>
                <a:gd name="connsiteX17" fmla="*/ 1432967 w 1815355"/>
                <a:gd name="connsiteY17" fmla="*/ 1101100 h 1239134"/>
                <a:gd name="connsiteX18" fmla="*/ 1514882 w 1815355"/>
                <a:gd name="connsiteY18" fmla="*/ 1003945 h 1239134"/>
                <a:gd name="connsiteX19" fmla="*/ 1604417 w 1815355"/>
                <a:gd name="connsiteY19" fmla="*/ 1021090 h 1239134"/>
                <a:gd name="connsiteX20" fmla="*/ 1644422 w 1815355"/>
                <a:gd name="connsiteY20" fmla="*/ 1055380 h 1239134"/>
                <a:gd name="connsiteX21" fmla="*/ 1652042 w 1815355"/>
                <a:gd name="connsiteY21" fmla="*/ 904885 h 1239134"/>
                <a:gd name="connsiteX22" fmla="*/ 1653947 w 1815355"/>
                <a:gd name="connsiteY22" fmla="*/ 802015 h 1239134"/>
                <a:gd name="connsiteX23" fmla="*/ 1741577 w 1815355"/>
                <a:gd name="connsiteY23" fmla="*/ 889645 h 1239134"/>
                <a:gd name="connsiteX24" fmla="*/ 1701572 w 1815355"/>
                <a:gd name="connsiteY24" fmla="*/ 716290 h 1239134"/>
                <a:gd name="connsiteX25" fmla="*/ 1701572 w 1815355"/>
                <a:gd name="connsiteY25" fmla="*/ 615325 h 1239134"/>
                <a:gd name="connsiteX26" fmla="*/ 1806347 w 1815355"/>
                <a:gd name="connsiteY26" fmla="*/ 708670 h 1239134"/>
                <a:gd name="connsiteX27" fmla="*/ 1733957 w 1815355"/>
                <a:gd name="connsiteY27" fmla="*/ 546745 h 1239134"/>
                <a:gd name="connsiteX28" fmla="*/ 1667282 w 1815355"/>
                <a:gd name="connsiteY28" fmla="*/ 396250 h 1239134"/>
                <a:gd name="connsiteX29" fmla="*/ 1497737 w 1815355"/>
                <a:gd name="connsiteY29" fmla="*/ 219085 h 1239134"/>
                <a:gd name="connsiteX30" fmla="*/ 1364387 w 1815355"/>
                <a:gd name="connsiteY30" fmla="*/ 129550 h 1239134"/>
                <a:gd name="connsiteX31" fmla="*/ 1486307 w 1815355"/>
                <a:gd name="connsiteY31" fmla="*/ 104785 h 1239134"/>
                <a:gd name="connsiteX32" fmla="*/ 1572032 w 1815355"/>
                <a:gd name="connsiteY32" fmla="*/ 70495 h 1239134"/>
                <a:gd name="connsiteX33" fmla="*/ 1339622 w 1815355"/>
                <a:gd name="connsiteY33" fmla="*/ 62875 h 1239134"/>
                <a:gd name="connsiteX34" fmla="*/ 1128167 w 1815355"/>
                <a:gd name="connsiteY34" fmla="*/ 17155 h 1239134"/>
                <a:gd name="connsiteX35" fmla="*/ 918617 w 1815355"/>
                <a:gd name="connsiteY35" fmla="*/ 10 h 1239134"/>
                <a:gd name="connsiteX36" fmla="*/ 650012 w 1815355"/>
                <a:gd name="connsiteY36" fmla="*/ 19060 h 1239134"/>
                <a:gd name="connsiteX37" fmla="*/ 480467 w 1815355"/>
                <a:gd name="connsiteY37" fmla="*/ 55255 h 1239134"/>
                <a:gd name="connsiteX38" fmla="*/ 352832 w 1815355"/>
                <a:gd name="connsiteY38" fmla="*/ 144790 h 1239134"/>
                <a:gd name="connsiteX39" fmla="*/ 301397 w 1815355"/>
                <a:gd name="connsiteY39" fmla="*/ 215275 h 1239134"/>
                <a:gd name="connsiteX40" fmla="*/ 227102 w 1815355"/>
                <a:gd name="connsiteY40" fmla="*/ 278140 h 1239134"/>
                <a:gd name="connsiteX41" fmla="*/ 160427 w 1815355"/>
                <a:gd name="connsiteY41" fmla="*/ 331480 h 1239134"/>
                <a:gd name="connsiteX42" fmla="*/ 82322 w 1815355"/>
                <a:gd name="connsiteY42" fmla="*/ 485785 h 1239134"/>
                <a:gd name="connsiteX43" fmla="*/ 17552 w 1815355"/>
                <a:gd name="connsiteY43" fmla="*/ 674380 h 1239134"/>
                <a:gd name="connsiteX44" fmla="*/ 2312 w 1815355"/>
                <a:gd name="connsiteY44" fmla="*/ 735340 h 1239134"/>
                <a:gd name="connsiteX45" fmla="*/ 57557 w 1815355"/>
                <a:gd name="connsiteY45" fmla="*/ 678190 h 1239134"/>
                <a:gd name="connsiteX46" fmla="*/ 55652 w 1815355"/>
                <a:gd name="connsiteY46" fmla="*/ 910600 h 1239134"/>
                <a:gd name="connsiteX47" fmla="*/ 68987 w 1815355"/>
                <a:gd name="connsiteY47" fmla="*/ 988705 h 1239134"/>
                <a:gd name="connsiteX48" fmla="*/ 97562 w 1815355"/>
                <a:gd name="connsiteY48" fmla="*/ 891550 h 1239134"/>
                <a:gd name="connsiteX49" fmla="*/ 183287 w 1815355"/>
                <a:gd name="connsiteY49" fmla="*/ 990610 h 1239134"/>
                <a:gd name="connsiteX50" fmla="*/ 175667 w 1815355"/>
                <a:gd name="connsiteY50" fmla="*/ 866785 h 1239134"/>
                <a:gd name="connsiteX51" fmla="*/ 187097 w 1815355"/>
                <a:gd name="connsiteY51" fmla="*/ 725815 h 1239134"/>
                <a:gd name="connsiteX52" fmla="*/ 248057 w 1815355"/>
                <a:gd name="connsiteY52" fmla="*/ 889645 h 1239134"/>
                <a:gd name="connsiteX53" fmla="*/ 232817 w 1815355"/>
                <a:gd name="connsiteY53" fmla="*/ 643900 h 1239134"/>
                <a:gd name="connsiteX54" fmla="*/ 278537 w 1815355"/>
                <a:gd name="connsiteY54" fmla="*/ 495310 h 1239134"/>
                <a:gd name="connsiteX55" fmla="*/ 331877 w 1815355"/>
                <a:gd name="connsiteY55" fmla="*/ 483880 h 1239134"/>
                <a:gd name="connsiteX56" fmla="*/ 423317 w 1815355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62407 w 1791907"/>
                <a:gd name="connsiteY6" fmla="*/ 678190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27102 w 1791907"/>
                <a:gd name="connsiteY53" fmla="*/ 668665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27102 w 1791907"/>
                <a:gd name="connsiteY53" fmla="*/ 668665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19507 w 1791907"/>
                <a:gd name="connsiteY0" fmla="*/ 57913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27102 w 1791907"/>
                <a:gd name="connsiteY53" fmla="*/ 668665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19507 w 1791907"/>
                <a:gd name="connsiteY56" fmla="*/ 579130 h 1239134"/>
                <a:gd name="connsiteX0" fmla="*/ 419507 w 1791907"/>
                <a:gd name="connsiteY0" fmla="*/ 579130 h 1240043"/>
                <a:gd name="connsiteX1" fmla="*/ 482372 w 1791907"/>
                <a:gd name="connsiteY1" fmla="*/ 516265 h 1240043"/>
                <a:gd name="connsiteX2" fmla="*/ 566192 w 1791907"/>
                <a:gd name="connsiteY2" fmla="*/ 476260 h 1240043"/>
                <a:gd name="connsiteX3" fmla="*/ 629057 w 1791907"/>
                <a:gd name="connsiteY3" fmla="*/ 577225 h 1240043"/>
                <a:gd name="connsiteX4" fmla="*/ 669062 w 1791907"/>
                <a:gd name="connsiteY4" fmla="*/ 762010 h 1240043"/>
                <a:gd name="connsiteX5" fmla="*/ 672872 w 1791907"/>
                <a:gd name="connsiteY5" fmla="*/ 914410 h 1240043"/>
                <a:gd name="connsiteX6" fmla="*/ 750977 w 1791907"/>
                <a:gd name="connsiteY6" fmla="*/ 718195 h 1240043"/>
                <a:gd name="connsiteX7" fmla="*/ 777647 w 1791907"/>
                <a:gd name="connsiteY7" fmla="*/ 582940 h 1240043"/>
                <a:gd name="connsiteX8" fmla="*/ 1040537 w 1791907"/>
                <a:gd name="connsiteY8" fmla="*/ 870595 h 1240043"/>
                <a:gd name="connsiteX9" fmla="*/ 1091972 w 1791907"/>
                <a:gd name="connsiteY9" fmla="*/ 891550 h 1240043"/>
                <a:gd name="connsiteX10" fmla="*/ 992912 w 1791907"/>
                <a:gd name="connsiteY10" fmla="*/ 723910 h 1240043"/>
                <a:gd name="connsiteX11" fmla="*/ 1194842 w 1791907"/>
                <a:gd name="connsiteY11" fmla="*/ 971560 h 1240043"/>
                <a:gd name="connsiteX12" fmla="*/ 1170077 w 1791907"/>
                <a:gd name="connsiteY12" fmla="*/ 849640 h 1240043"/>
                <a:gd name="connsiteX13" fmla="*/ 1295807 w 1791907"/>
                <a:gd name="connsiteY13" fmla="*/ 958225 h 1240043"/>
                <a:gd name="connsiteX14" fmla="*/ 1341527 w 1791907"/>
                <a:gd name="connsiteY14" fmla="*/ 1122055 h 1240043"/>
                <a:gd name="connsiteX15" fmla="*/ 1364387 w 1791907"/>
                <a:gd name="connsiteY15" fmla="*/ 996325 h 1240043"/>
                <a:gd name="connsiteX16" fmla="*/ 1379627 w 1791907"/>
                <a:gd name="connsiteY16" fmla="*/ 1238260 h 1240043"/>
                <a:gd name="connsiteX17" fmla="*/ 1432967 w 1791907"/>
                <a:gd name="connsiteY17" fmla="*/ 1101100 h 1240043"/>
                <a:gd name="connsiteX18" fmla="*/ 1514882 w 1791907"/>
                <a:gd name="connsiteY18" fmla="*/ 1003945 h 1240043"/>
                <a:gd name="connsiteX19" fmla="*/ 1604417 w 1791907"/>
                <a:gd name="connsiteY19" fmla="*/ 1021090 h 1240043"/>
                <a:gd name="connsiteX20" fmla="*/ 1644422 w 1791907"/>
                <a:gd name="connsiteY20" fmla="*/ 1055380 h 1240043"/>
                <a:gd name="connsiteX21" fmla="*/ 1652042 w 1791907"/>
                <a:gd name="connsiteY21" fmla="*/ 904885 h 1240043"/>
                <a:gd name="connsiteX22" fmla="*/ 1653947 w 1791907"/>
                <a:gd name="connsiteY22" fmla="*/ 802015 h 1240043"/>
                <a:gd name="connsiteX23" fmla="*/ 1741577 w 1791907"/>
                <a:gd name="connsiteY23" fmla="*/ 889645 h 1240043"/>
                <a:gd name="connsiteX24" fmla="*/ 1701572 w 1791907"/>
                <a:gd name="connsiteY24" fmla="*/ 716290 h 1240043"/>
                <a:gd name="connsiteX25" fmla="*/ 1701572 w 1791907"/>
                <a:gd name="connsiteY25" fmla="*/ 615325 h 1240043"/>
                <a:gd name="connsiteX26" fmla="*/ 1781582 w 1791907"/>
                <a:gd name="connsiteY26" fmla="*/ 676285 h 1240043"/>
                <a:gd name="connsiteX27" fmla="*/ 1733957 w 1791907"/>
                <a:gd name="connsiteY27" fmla="*/ 546745 h 1240043"/>
                <a:gd name="connsiteX28" fmla="*/ 1667282 w 1791907"/>
                <a:gd name="connsiteY28" fmla="*/ 396250 h 1240043"/>
                <a:gd name="connsiteX29" fmla="*/ 1497737 w 1791907"/>
                <a:gd name="connsiteY29" fmla="*/ 219085 h 1240043"/>
                <a:gd name="connsiteX30" fmla="*/ 1364387 w 1791907"/>
                <a:gd name="connsiteY30" fmla="*/ 129550 h 1240043"/>
                <a:gd name="connsiteX31" fmla="*/ 1486307 w 1791907"/>
                <a:gd name="connsiteY31" fmla="*/ 104785 h 1240043"/>
                <a:gd name="connsiteX32" fmla="*/ 1572032 w 1791907"/>
                <a:gd name="connsiteY32" fmla="*/ 70495 h 1240043"/>
                <a:gd name="connsiteX33" fmla="*/ 1339622 w 1791907"/>
                <a:gd name="connsiteY33" fmla="*/ 62875 h 1240043"/>
                <a:gd name="connsiteX34" fmla="*/ 1128167 w 1791907"/>
                <a:gd name="connsiteY34" fmla="*/ 17155 h 1240043"/>
                <a:gd name="connsiteX35" fmla="*/ 918617 w 1791907"/>
                <a:gd name="connsiteY35" fmla="*/ 10 h 1240043"/>
                <a:gd name="connsiteX36" fmla="*/ 650012 w 1791907"/>
                <a:gd name="connsiteY36" fmla="*/ 19060 h 1240043"/>
                <a:gd name="connsiteX37" fmla="*/ 480467 w 1791907"/>
                <a:gd name="connsiteY37" fmla="*/ 55255 h 1240043"/>
                <a:gd name="connsiteX38" fmla="*/ 352832 w 1791907"/>
                <a:gd name="connsiteY38" fmla="*/ 144790 h 1240043"/>
                <a:gd name="connsiteX39" fmla="*/ 301397 w 1791907"/>
                <a:gd name="connsiteY39" fmla="*/ 215275 h 1240043"/>
                <a:gd name="connsiteX40" fmla="*/ 227102 w 1791907"/>
                <a:gd name="connsiteY40" fmla="*/ 278140 h 1240043"/>
                <a:gd name="connsiteX41" fmla="*/ 160427 w 1791907"/>
                <a:gd name="connsiteY41" fmla="*/ 331480 h 1240043"/>
                <a:gd name="connsiteX42" fmla="*/ 82322 w 1791907"/>
                <a:gd name="connsiteY42" fmla="*/ 485785 h 1240043"/>
                <a:gd name="connsiteX43" fmla="*/ 17552 w 1791907"/>
                <a:gd name="connsiteY43" fmla="*/ 674380 h 1240043"/>
                <a:gd name="connsiteX44" fmla="*/ 2312 w 1791907"/>
                <a:gd name="connsiteY44" fmla="*/ 735340 h 1240043"/>
                <a:gd name="connsiteX45" fmla="*/ 57557 w 1791907"/>
                <a:gd name="connsiteY45" fmla="*/ 678190 h 1240043"/>
                <a:gd name="connsiteX46" fmla="*/ 55652 w 1791907"/>
                <a:gd name="connsiteY46" fmla="*/ 910600 h 1240043"/>
                <a:gd name="connsiteX47" fmla="*/ 68987 w 1791907"/>
                <a:gd name="connsiteY47" fmla="*/ 988705 h 1240043"/>
                <a:gd name="connsiteX48" fmla="*/ 97562 w 1791907"/>
                <a:gd name="connsiteY48" fmla="*/ 891550 h 1240043"/>
                <a:gd name="connsiteX49" fmla="*/ 183287 w 1791907"/>
                <a:gd name="connsiteY49" fmla="*/ 990610 h 1240043"/>
                <a:gd name="connsiteX50" fmla="*/ 175667 w 1791907"/>
                <a:gd name="connsiteY50" fmla="*/ 866785 h 1240043"/>
                <a:gd name="connsiteX51" fmla="*/ 187097 w 1791907"/>
                <a:gd name="connsiteY51" fmla="*/ 725815 h 1240043"/>
                <a:gd name="connsiteX52" fmla="*/ 248057 w 1791907"/>
                <a:gd name="connsiteY52" fmla="*/ 889645 h 1240043"/>
                <a:gd name="connsiteX53" fmla="*/ 227102 w 1791907"/>
                <a:gd name="connsiteY53" fmla="*/ 668665 h 1240043"/>
                <a:gd name="connsiteX54" fmla="*/ 278537 w 1791907"/>
                <a:gd name="connsiteY54" fmla="*/ 495310 h 1240043"/>
                <a:gd name="connsiteX55" fmla="*/ 331877 w 1791907"/>
                <a:gd name="connsiteY55" fmla="*/ 483880 h 1240043"/>
                <a:gd name="connsiteX56" fmla="*/ 419507 w 1791907"/>
                <a:gd name="connsiteY56" fmla="*/ 579130 h 1240043"/>
                <a:gd name="connsiteX0" fmla="*/ 419507 w 1791907"/>
                <a:gd name="connsiteY0" fmla="*/ 579130 h 1218191"/>
                <a:gd name="connsiteX1" fmla="*/ 482372 w 1791907"/>
                <a:gd name="connsiteY1" fmla="*/ 516265 h 1218191"/>
                <a:gd name="connsiteX2" fmla="*/ 566192 w 1791907"/>
                <a:gd name="connsiteY2" fmla="*/ 476260 h 1218191"/>
                <a:gd name="connsiteX3" fmla="*/ 629057 w 1791907"/>
                <a:gd name="connsiteY3" fmla="*/ 577225 h 1218191"/>
                <a:gd name="connsiteX4" fmla="*/ 669062 w 1791907"/>
                <a:gd name="connsiteY4" fmla="*/ 762010 h 1218191"/>
                <a:gd name="connsiteX5" fmla="*/ 672872 w 1791907"/>
                <a:gd name="connsiteY5" fmla="*/ 914410 h 1218191"/>
                <a:gd name="connsiteX6" fmla="*/ 750977 w 1791907"/>
                <a:gd name="connsiteY6" fmla="*/ 718195 h 1218191"/>
                <a:gd name="connsiteX7" fmla="*/ 777647 w 1791907"/>
                <a:gd name="connsiteY7" fmla="*/ 582940 h 1218191"/>
                <a:gd name="connsiteX8" fmla="*/ 1040537 w 1791907"/>
                <a:gd name="connsiteY8" fmla="*/ 870595 h 1218191"/>
                <a:gd name="connsiteX9" fmla="*/ 1091972 w 1791907"/>
                <a:gd name="connsiteY9" fmla="*/ 891550 h 1218191"/>
                <a:gd name="connsiteX10" fmla="*/ 992912 w 1791907"/>
                <a:gd name="connsiteY10" fmla="*/ 723910 h 1218191"/>
                <a:gd name="connsiteX11" fmla="*/ 1194842 w 1791907"/>
                <a:gd name="connsiteY11" fmla="*/ 971560 h 1218191"/>
                <a:gd name="connsiteX12" fmla="*/ 1170077 w 1791907"/>
                <a:gd name="connsiteY12" fmla="*/ 849640 h 1218191"/>
                <a:gd name="connsiteX13" fmla="*/ 1295807 w 1791907"/>
                <a:gd name="connsiteY13" fmla="*/ 958225 h 1218191"/>
                <a:gd name="connsiteX14" fmla="*/ 1341527 w 1791907"/>
                <a:gd name="connsiteY14" fmla="*/ 1122055 h 1218191"/>
                <a:gd name="connsiteX15" fmla="*/ 1364387 w 1791907"/>
                <a:gd name="connsiteY15" fmla="*/ 996325 h 1218191"/>
                <a:gd name="connsiteX16" fmla="*/ 1396242 w 1791907"/>
                <a:gd name="connsiteY16" fmla="*/ 1216108 h 1218191"/>
                <a:gd name="connsiteX17" fmla="*/ 1432967 w 1791907"/>
                <a:gd name="connsiteY17" fmla="*/ 1101100 h 1218191"/>
                <a:gd name="connsiteX18" fmla="*/ 1514882 w 1791907"/>
                <a:gd name="connsiteY18" fmla="*/ 1003945 h 1218191"/>
                <a:gd name="connsiteX19" fmla="*/ 1604417 w 1791907"/>
                <a:gd name="connsiteY19" fmla="*/ 1021090 h 1218191"/>
                <a:gd name="connsiteX20" fmla="*/ 1644422 w 1791907"/>
                <a:gd name="connsiteY20" fmla="*/ 1055380 h 1218191"/>
                <a:gd name="connsiteX21" fmla="*/ 1652042 w 1791907"/>
                <a:gd name="connsiteY21" fmla="*/ 904885 h 1218191"/>
                <a:gd name="connsiteX22" fmla="*/ 1653947 w 1791907"/>
                <a:gd name="connsiteY22" fmla="*/ 802015 h 1218191"/>
                <a:gd name="connsiteX23" fmla="*/ 1741577 w 1791907"/>
                <a:gd name="connsiteY23" fmla="*/ 889645 h 1218191"/>
                <a:gd name="connsiteX24" fmla="*/ 1701572 w 1791907"/>
                <a:gd name="connsiteY24" fmla="*/ 716290 h 1218191"/>
                <a:gd name="connsiteX25" fmla="*/ 1701572 w 1791907"/>
                <a:gd name="connsiteY25" fmla="*/ 615325 h 1218191"/>
                <a:gd name="connsiteX26" fmla="*/ 1781582 w 1791907"/>
                <a:gd name="connsiteY26" fmla="*/ 676285 h 1218191"/>
                <a:gd name="connsiteX27" fmla="*/ 1733957 w 1791907"/>
                <a:gd name="connsiteY27" fmla="*/ 546745 h 1218191"/>
                <a:gd name="connsiteX28" fmla="*/ 1667282 w 1791907"/>
                <a:gd name="connsiteY28" fmla="*/ 396250 h 1218191"/>
                <a:gd name="connsiteX29" fmla="*/ 1497737 w 1791907"/>
                <a:gd name="connsiteY29" fmla="*/ 219085 h 1218191"/>
                <a:gd name="connsiteX30" fmla="*/ 1364387 w 1791907"/>
                <a:gd name="connsiteY30" fmla="*/ 129550 h 1218191"/>
                <a:gd name="connsiteX31" fmla="*/ 1486307 w 1791907"/>
                <a:gd name="connsiteY31" fmla="*/ 104785 h 1218191"/>
                <a:gd name="connsiteX32" fmla="*/ 1572032 w 1791907"/>
                <a:gd name="connsiteY32" fmla="*/ 70495 h 1218191"/>
                <a:gd name="connsiteX33" fmla="*/ 1339622 w 1791907"/>
                <a:gd name="connsiteY33" fmla="*/ 62875 h 1218191"/>
                <a:gd name="connsiteX34" fmla="*/ 1128167 w 1791907"/>
                <a:gd name="connsiteY34" fmla="*/ 17155 h 1218191"/>
                <a:gd name="connsiteX35" fmla="*/ 918617 w 1791907"/>
                <a:gd name="connsiteY35" fmla="*/ 10 h 1218191"/>
                <a:gd name="connsiteX36" fmla="*/ 650012 w 1791907"/>
                <a:gd name="connsiteY36" fmla="*/ 19060 h 1218191"/>
                <a:gd name="connsiteX37" fmla="*/ 480467 w 1791907"/>
                <a:gd name="connsiteY37" fmla="*/ 55255 h 1218191"/>
                <a:gd name="connsiteX38" fmla="*/ 352832 w 1791907"/>
                <a:gd name="connsiteY38" fmla="*/ 144790 h 1218191"/>
                <a:gd name="connsiteX39" fmla="*/ 301397 w 1791907"/>
                <a:gd name="connsiteY39" fmla="*/ 215275 h 1218191"/>
                <a:gd name="connsiteX40" fmla="*/ 227102 w 1791907"/>
                <a:gd name="connsiteY40" fmla="*/ 278140 h 1218191"/>
                <a:gd name="connsiteX41" fmla="*/ 160427 w 1791907"/>
                <a:gd name="connsiteY41" fmla="*/ 331480 h 1218191"/>
                <a:gd name="connsiteX42" fmla="*/ 82322 w 1791907"/>
                <a:gd name="connsiteY42" fmla="*/ 485785 h 1218191"/>
                <a:gd name="connsiteX43" fmla="*/ 17552 w 1791907"/>
                <a:gd name="connsiteY43" fmla="*/ 674380 h 1218191"/>
                <a:gd name="connsiteX44" fmla="*/ 2312 w 1791907"/>
                <a:gd name="connsiteY44" fmla="*/ 735340 h 1218191"/>
                <a:gd name="connsiteX45" fmla="*/ 57557 w 1791907"/>
                <a:gd name="connsiteY45" fmla="*/ 678190 h 1218191"/>
                <a:gd name="connsiteX46" fmla="*/ 55652 w 1791907"/>
                <a:gd name="connsiteY46" fmla="*/ 910600 h 1218191"/>
                <a:gd name="connsiteX47" fmla="*/ 68987 w 1791907"/>
                <a:gd name="connsiteY47" fmla="*/ 988705 h 1218191"/>
                <a:gd name="connsiteX48" fmla="*/ 97562 w 1791907"/>
                <a:gd name="connsiteY48" fmla="*/ 891550 h 1218191"/>
                <a:gd name="connsiteX49" fmla="*/ 183287 w 1791907"/>
                <a:gd name="connsiteY49" fmla="*/ 990610 h 1218191"/>
                <a:gd name="connsiteX50" fmla="*/ 175667 w 1791907"/>
                <a:gd name="connsiteY50" fmla="*/ 866785 h 1218191"/>
                <a:gd name="connsiteX51" fmla="*/ 187097 w 1791907"/>
                <a:gd name="connsiteY51" fmla="*/ 725815 h 1218191"/>
                <a:gd name="connsiteX52" fmla="*/ 248057 w 1791907"/>
                <a:gd name="connsiteY52" fmla="*/ 889645 h 1218191"/>
                <a:gd name="connsiteX53" fmla="*/ 227102 w 1791907"/>
                <a:gd name="connsiteY53" fmla="*/ 668665 h 1218191"/>
                <a:gd name="connsiteX54" fmla="*/ 278537 w 1791907"/>
                <a:gd name="connsiteY54" fmla="*/ 495310 h 1218191"/>
                <a:gd name="connsiteX55" fmla="*/ 331877 w 1791907"/>
                <a:gd name="connsiteY55" fmla="*/ 483880 h 1218191"/>
                <a:gd name="connsiteX56" fmla="*/ 419507 w 1791907"/>
                <a:gd name="connsiteY56" fmla="*/ 579130 h 1218191"/>
                <a:gd name="connsiteX0" fmla="*/ 419507 w 1791907"/>
                <a:gd name="connsiteY0" fmla="*/ 579130 h 1218180"/>
                <a:gd name="connsiteX1" fmla="*/ 482372 w 1791907"/>
                <a:gd name="connsiteY1" fmla="*/ 516265 h 1218180"/>
                <a:gd name="connsiteX2" fmla="*/ 566192 w 1791907"/>
                <a:gd name="connsiteY2" fmla="*/ 476260 h 1218180"/>
                <a:gd name="connsiteX3" fmla="*/ 629057 w 1791907"/>
                <a:gd name="connsiteY3" fmla="*/ 577225 h 1218180"/>
                <a:gd name="connsiteX4" fmla="*/ 669062 w 1791907"/>
                <a:gd name="connsiteY4" fmla="*/ 762010 h 1218180"/>
                <a:gd name="connsiteX5" fmla="*/ 672872 w 1791907"/>
                <a:gd name="connsiteY5" fmla="*/ 914410 h 1218180"/>
                <a:gd name="connsiteX6" fmla="*/ 750977 w 1791907"/>
                <a:gd name="connsiteY6" fmla="*/ 718195 h 1218180"/>
                <a:gd name="connsiteX7" fmla="*/ 777647 w 1791907"/>
                <a:gd name="connsiteY7" fmla="*/ 582940 h 1218180"/>
                <a:gd name="connsiteX8" fmla="*/ 1040537 w 1791907"/>
                <a:gd name="connsiteY8" fmla="*/ 870595 h 1218180"/>
                <a:gd name="connsiteX9" fmla="*/ 1091972 w 1791907"/>
                <a:gd name="connsiteY9" fmla="*/ 891550 h 1218180"/>
                <a:gd name="connsiteX10" fmla="*/ 992912 w 1791907"/>
                <a:gd name="connsiteY10" fmla="*/ 723910 h 1218180"/>
                <a:gd name="connsiteX11" fmla="*/ 1194842 w 1791907"/>
                <a:gd name="connsiteY11" fmla="*/ 971560 h 1218180"/>
                <a:gd name="connsiteX12" fmla="*/ 1170077 w 1791907"/>
                <a:gd name="connsiteY12" fmla="*/ 849640 h 1218180"/>
                <a:gd name="connsiteX13" fmla="*/ 1295807 w 1791907"/>
                <a:gd name="connsiteY13" fmla="*/ 958225 h 1218180"/>
                <a:gd name="connsiteX14" fmla="*/ 1341527 w 1791907"/>
                <a:gd name="connsiteY14" fmla="*/ 1122055 h 1218180"/>
                <a:gd name="connsiteX15" fmla="*/ 1364387 w 1791907"/>
                <a:gd name="connsiteY15" fmla="*/ 996325 h 1218180"/>
                <a:gd name="connsiteX16" fmla="*/ 1396242 w 1791907"/>
                <a:gd name="connsiteY16" fmla="*/ 1216108 h 1218180"/>
                <a:gd name="connsiteX17" fmla="*/ 1432967 w 1791907"/>
                <a:gd name="connsiteY17" fmla="*/ 1101100 h 1218180"/>
                <a:gd name="connsiteX18" fmla="*/ 1539803 w 1791907"/>
                <a:gd name="connsiteY18" fmla="*/ 1006714 h 1218180"/>
                <a:gd name="connsiteX19" fmla="*/ 1604417 w 1791907"/>
                <a:gd name="connsiteY19" fmla="*/ 1021090 h 1218180"/>
                <a:gd name="connsiteX20" fmla="*/ 1644422 w 1791907"/>
                <a:gd name="connsiteY20" fmla="*/ 1055380 h 1218180"/>
                <a:gd name="connsiteX21" fmla="*/ 1652042 w 1791907"/>
                <a:gd name="connsiteY21" fmla="*/ 904885 h 1218180"/>
                <a:gd name="connsiteX22" fmla="*/ 1653947 w 1791907"/>
                <a:gd name="connsiteY22" fmla="*/ 802015 h 1218180"/>
                <a:gd name="connsiteX23" fmla="*/ 1741577 w 1791907"/>
                <a:gd name="connsiteY23" fmla="*/ 889645 h 1218180"/>
                <a:gd name="connsiteX24" fmla="*/ 1701572 w 1791907"/>
                <a:gd name="connsiteY24" fmla="*/ 716290 h 1218180"/>
                <a:gd name="connsiteX25" fmla="*/ 1701572 w 1791907"/>
                <a:gd name="connsiteY25" fmla="*/ 615325 h 1218180"/>
                <a:gd name="connsiteX26" fmla="*/ 1781582 w 1791907"/>
                <a:gd name="connsiteY26" fmla="*/ 676285 h 1218180"/>
                <a:gd name="connsiteX27" fmla="*/ 1733957 w 1791907"/>
                <a:gd name="connsiteY27" fmla="*/ 546745 h 1218180"/>
                <a:gd name="connsiteX28" fmla="*/ 1667282 w 1791907"/>
                <a:gd name="connsiteY28" fmla="*/ 396250 h 1218180"/>
                <a:gd name="connsiteX29" fmla="*/ 1497737 w 1791907"/>
                <a:gd name="connsiteY29" fmla="*/ 219085 h 1218180"/>
                <a:gd name="connsiteX30" fmla="*/ 1364387 w 1791907"/>
                <a:gd name="connsiteY30" fmla="*/ 129550 h 1218180"/>
                <a:gd name="connsiteX31" fmla="*/ 1486307 w 1791907"/>
                <a:gd name="connsiteY31" fmla="*/ 104785 h 1218180"/>
                <a:gd name="connsiteX32" fmla="*/ 1572032 w 1791907"/>
                <a:gd name="connsiteY32" fmla="*/ 70495 h 1218180"/>
                <a:gd name="connsiteX33" fmla="*/ 1339622 w 1791907"/>
                <a:gd name="connsiteY33" fmla="*/ 62875 h 1218180"/>
                <a:gd name="connsiteX34" fmla="*/ 1128167 w 1791907"/>
                <a:gd name="connsiteY34" fmla="*/ 17155 h 1218180"/>
                <a:gd name="connsiteX35" fmla="*/ 918617 w 1791907"/>
                <a:gd name="connsiteY35" fmla="*/ 10 h 1218180"/>
                <a:gd name="connsiteX36" fmla="*/ 650012 w 1791907"/>
                <a:gd name="connsiteY36" fmla="*/ 19060 h 1218180"/>
                <a:gd name="connsiteX37" fmla="*/ 480467 w 1791907"/>
                <a:gd name="connsiteY37" fmla="*/ 55255 h 1218180"/>
                <a:gd name="connsiteX38" fmla="*/ 352832 w 1791907"/>
                <a:gd name="connsiteY38" fmla="*/ 144790 h 1218180"/>
                <a:gd name="connsiteX39" fmla="*/ 301397 w 1791907"/>
                <a:gd name="connsiteY39" fmla="*/ 215275 h 1218180"/>
                <a:gd name="connsiteX40" fmla="*/ 227102 w 1791907"/>
                <a:gd name="connsiteY40" fmla="*/ 278140 h 1218180"/>
                <a:gd name="connsiteX41" fmla="*/ 160427 w 1791907"/>
                <a:gd name="connsiteY41" fmla="*/ 331480 h 1218180"/>
                <a:gd name="connsiteX42" fmla="*/ 82322 w 1791907"/>
                <a:gd name="connsiteY42" fmla="*/ 485785 h 1218180"/>
                <a:gd name="connsiteX43" fmla="*/ 17552 w 1791907"/>
                <a:gd name="connsiteY43" fmla="*/ 674380 h 1218180"/>
                <a:gd name="connsiteX44" fmla="*/ 2312 w 1791907"/>
                <a:gd name="connsiteY44" fmla="*/ 735340 h 1218180"/>
                <a:gd name="connsiteX45" fmla="*/ 57557 w 1791907"/>
                <a:gd name="connsiteY45" fmla="*/ 678190 h 1218180"/>
                <a:gd name="connsiteX46" fmla="*/ 55652 w 1791907"/>
                <a:gd name="connsiteY46" fmla="*/ 910600 h 1218180"/>
                <a:gd name="connsiteX47" fmla="*/ 68987 w 1791907"/>
                <a:gd name="connsiteY47" fmla="*/ 988705 h 1218180"/>
                <a:gd name="connsiteX48" fmla="*/ 97562 w 1791907"/>
                <a:gd name="connsiteY48" fmla="*/ 891550 h 1218180"/>
                <a:gd name="connsiteX49" fmla="*/ 183287 w 1791907"/>
                <a:gd name="connsiteY49" fmla="*/ 990610 h 1218180"/>
                <a:gd name="connsiteX50" fmla="*/ 175667 w 1791907"/>
                <a:gd name="connsiteY50" fmla="*/ 866785 h 1218180"/>
                <a:gd name="connsiteX51" fmla="*/ 187097 w 1791907"/>
                <a:gd name="connsiteY51" fmla="*/ 725815 h 1218180"/>
                <a:gd name="connsiteX52" fmla="*/ 248057 w 1791907"/>
                <a:gd name="connsiteY52" fmla="*/ 889645 h 1218180"/>
                <a:gd name="connsiteX53" fmla="*/ 227102 w 1791907"/>
                <a:gd name="connsiteY53" fmla="*/ 668665 h 1218180"/>
                <a:gd name="connsiteX54" fmla="*/ 278537 w 1791907"/>
                <a:gd name="connsiteY54" fmla="*/ 495310 h 1218180"/>
                <a:gd name="connsiteX55" fmla="*/ 331877 w 1791907"/>
                <a:gd name="connsiteY55" fmla="*/ 483880 h 1218180"/>
                <a:gd name="connsiteX56" fmla="*/ 419507 w 1791907"/>
                <a:gd name="connsiteY56" fmla="*/ 579130 h 1218180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44422 w 1791907"/>
                <a:gd name="connsiteY20" fmla="*/ 1055380 h 1218181"/>
                <a:gd name="connsiteX21" fmla="*/ 1652042 w 1791907"/>
                <a:gd name="connsiteY21" fmla="*/ 904885 h 1218181"/>
                <a:gd name="connsiteX22" fmla="*/ 1653947 w 1791907"/>
                <a:gd name="connsiteY22" fmla="*/ 802015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58267 w 1791907"/>
                <a:gd name="connsiteY20" fmla="*/ 1063688 h 1218181"/>
                <a:gd name="connsiteX21" fmla="*/ 1652042 w 1791907"/>
                <a:gd name="connsiteY21" fmla="*/ 904885 h 1218181"/>
                <a:gd name="connsiteX22" fmla="*/ 1653947 w 1791907"/>
                <a:gd name="connsiteY22" fmla="*/ 802015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58267 w 1791907"/>
                <a:gd name="connsiteY20" fmla="*/ 1063688 h 1218181"/>
                <a:gd name="connsiteX21" fmla="*/ 1652042 w 1791907"/>
                <a:gd name="connsiteY21" fmla="*/ 904885 h 1218181"/>
                <a:gd name="connsiteX22" fmla="*/ 1670561 w 1791907"/>
                <a:gd name="connsiteY22" fmla="*/ 824167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58267 w 1791907"/>
                <a:gd name="connsiteY20" fmla="*/ 1063688 h 1218181"/>
                <a:gd name="connsiteX21" fmla="*/ 1671424 w 1791907"/>
                <a:gd name="connsiteY21" fmla="*/ 904885 h 1218181"/>
                <a:gd name="connsiteX22" fmla="*/ 1670561 w 1791907"/>
                <a:gd name="connsiteY22" fmla="*/ 824167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40"/>
                <a:gd name="connsiteX1" fmla="*/ 482372 w 1791907"/>
                <a:gd name="connsiteY1" fmla="*/ 516265 h 1218140"/>
                <a:gd name="connsiteX2" fmla="*/ 566192 w 1791907"/>
                <a:gd name="connsiteY2" fmla="*/ 476260 h 1218140"/>
                <a:gd name="connsiteX3" fmla="*/ 629057 w 1791907"/>
                <a:gd name="connsiteY3" fmla="*/ 577225 h 1218140"/>
                <a:gd name="connsiteX4" fmla="*/ 669062 w 1791907"/>
                <a:gd name="connsiteY4" fmla="*/ 762010 h 1218140"/>
                <a:gd name="connsiteX5" fmla="*/ 672872 w 1791907"/>
                <a:gd name="connsiteY5" fmla="*/ 914410 h 1218140"/>
                <a:gd name="connsiteX6" fmla="*/ 750977 w 1791907"/>
                <a:gd name="connsiteY6" fmla="*/ 718195 h 1218140"/>
                <a:gd name="connsiteX7" fmla="*/ 777647 w 1791907"/>
                <a:gd name="connsiteY7" fmla="*/ 582940 h 1218140"/>
                <a:gd name="connsiteX8" fmla="*/ 1040537 w 1791907"/>
                <a:gd name="connsiteY8" fmla="*/ 870595 h 1218140"/>
                <a:gd name="connsiteX9" fmla="*/ 1091972 w 1791907"/>
                <a:gd name="connsiteY9" fmla="*/ 891550 h 1218140"/>
                <a:gd name="connsiteX10" fmla="*/ 992912 w 1791907"/>
                <a:gd name="connsiteY10" fmla="*/ 723910 h 1218140"/>
                <a:gd name="connsiteX11" fmla="*/ 1194842 w 1791907"/>
                <a:gd name="connsiteY11" fmla="*/ 971560 h 1218140"/>
                <a:gd name="connsiteX12" fmla="*/ 1170077 w 1791907"/>
                <a:gd name="connsiteY12" fmla="*/ 849640 h 1218140"/>
                <a:gd name="connsiteX13" fmla="*/ 1295807 w 1791907"/>
                <a:gd name="connsiteY13" fmla="*/ 958225 h 1218140"/>
                <a:gd name="connsiteX14" fmla="*/ 1341527 w 1791907"/>
                <a:gd name="connsiteY14" fmla="*/ 1122055 h 1218140"/>
                <a:gd name="connsiteX15" fmla="*/ 1364387 w 1791907"/>
                <a:gd name="connsiteY15" fmla="*/ 996325 h 1218140"/>
                <a:gd name="connsiteX16" fmla="*/ 1396242 w 1791907"/>
                <a:gd name="connsiteY16" fmla="*/ 1216108 h 1218140"/>
                <a:gd name="connsiteX17" fmla="*/ 1432967 w 1791907"/>
                <a:gd name="connsiteY17" fmla="*/ 1101100 h 1218140"/>
                <a:gd name="connsiteX18" fmla="*/ 1537035 w 1791907"/>
                <a:gd name="connsiteY18" fmla="*/ 1020559 h 1218140"/>
                <a:gd name="connsiteX19" fmla="*/ 1612723 w 1791907"/>
                <a:gd name="connsiteY19" fmla="*/ 1026628 h 1218140"/>
                <a:gd name="connsiteX20" fmla="*/ 1658267 w 1791907"/>
                <a:gd name="connsiteY20" fmla="*/ 1063688 h 1218140"/>
                <a:gd name="connsiteX21" fmla="*/ 1671424 w 1791907"/>
                <a:gd name="connsiteY21" fmla="*/ 904885 h 1218140"/>
                <a:gd name="connsiteX22" fmla="*/ 1670561 w 1791907"/>
                <a:gd name="connsiteY22" fmla="*/ 824167 h 1218140"/>
                <a:gd name="connsiteX23" fmla="*/ 1741577 w 1791907"/>
                <a:gd name="connsiteY23" fmla="*/ 889645 h 1218140"/>
                <a:gd name="connsiteX24" fmla="*/ 1701572 w 1791907"/>
                <a:gd name="connsiteY24" fmla="*/ 716290 h 1218140"/>
                <a:gd name="connsiteX25" fmla="*/ 1701572 w 1791907"/>
                <a:gd name="connsiteY25" fmla="*/ 615325 h 1218140"/>
                <a:gd name="connsiteX26" fmla="*/ 1781582 w 1791907"/>
                <a:gd name="connsiteY26" fmla="*/ 676285 h 1218140"/>
                <a:gd name="connsiteX27" fmla="*/ 1733957 w 1791907"/>
                <a:gd name="connsiteY27" fmla="*/ 546745 h 1218140"/>
                <a:gd name="connsiteX28" fmla="*/ 1667282 w 1791907"/>
                <a:gd name="connsiteY28" fmla="*/ 396250 h 1218140"/>
                <a:gd name="connsiteX29" fmla="*/ 1497737 w 1791907"/>
                <a:gd name="connsiteY29" fmla="*/ 219085 h 1218140"/>
                <a:gd name="connsiteX30" fmla="*/ 1364387 w 1791907"/>
                <a:gd name="connsiteY30" fmla="*/ 129550 h 1218140"/>
                <a:gd name="connsiteX31" fmla="*/ 1486307 w 1791907"/>
                <a:gd name="connsiteY31" fmla="*/ 104785 h 1218140"/>
                <a:gd name="connsiteX32" fmla="*/ 1572032 w 1791907"/>
                <a:gd name="connsiteY32" fmla="*/ 70495 h 1218140"/>
                <a:gd name="connsiteX33" fmla="*/ 1339622 w 1791907"/>
                <a:gd name="connsiteY33" fmla="*/ 62875 h 1218140"/>
                <a:gd name="connsiteX34" fmla="*/ 1128167 w 1791907"/>
                <a:gd name="connsiteY34" fmla="*/ 17155 h 1218140"/>
                <a:gd name="connsiteX35" fmla="*/ 918617 w 1791907"/>
                <a:gd name="connsiteY35" fmla="*/ 10 h 1218140"/>
                <a:gd name="connsiteX36" fmla="*/ 650012 w 1791907"/>
                <a:gd name="connsiteY36" fmla="*/ 19060 h 1218140"/>
                <a:gd name="connsiteX37" fmla="*/ 480467 w 1791907"/>
                <a:gd name="connsiteY37" fmla="*/ 55255 h 1218140"/>
                <a:gd name="connsiteX38" fmla="*/ 352832 w 1791907"/>
                <a:gd name="connsiteY38" fmla="*/ 144790 h 1218140"/>
                <a:gd name="connsiteX39" fmla="*/ 301397 w 1791907"/>
                <a:gd name="connsiteY39" fmla="*/ 215275 h 1218140"/>
                <a:gd name="connsiteX40" fmla="*/ 227102 w 1791907"/>
                <a:gd name="connsiteY40" fmla="*/ 278140 h 1218140"/>
                <a:gd name="connsiteX41" fmla="*/ 160427 w 1791907"/>
                <a:gd name="connsiteY41" fmla="*/ 331480 h 1218140"/>
                <a:gd name="connsiteX42" fmla="*/ 82322 w 1791907"/>
                <a:gd name="connsiteY42" fmla="*/ 485785 h 1218140"/>
                <a:gd name="connsiteX43" fmla="*/ 17552 w 1791907"/>
                <a:gd name="connsiteY43" fmla="*/ 674380 h 1218140"/>
                <a:gd name="connsiteX44" fmla="*/ 2312 w 1791907"/>
                <a:gd name="connsiteY44" fmla="*/ 735340 h 1218140"/>
                <a:gd name="connsiteX45" fmla="*/ 57557 w 1791907"/>
                <a:gd name="connsiteY45" fmla="*/ 678190 h 1218140"/>
                <a:gd name="connsiteX46" fmla="*/ 55652 w 1791907"/>
                <a:gd name="connsiteY46" fmla="*/ 910600 h 1218140"/>
                <a:gd name="connsiteX47" fmla="*/ 68987 w 1791907"/>
                <a:gd name="connsiteY47" fmla="*/ 988705 h 1218140"/>
                <a:gd name="connsiteX48" fmla="*/ 97562 w 1791907"/>
                <a:gd name="connsiteY48" fmla="*/ 891550 h 1218140"/>
                <a:gd name="connsiteX49" fmla="*/ 183287 w 1791907"/>
                <a:gd name="connsiteY49" fmla="*/ 990610 h 1218140"/>
                <a:gd name="connsiteX50" fmla="*/ 175667 w 1791907"/>
                <a:gd name="connsiteY50" fmla="*/ 866785 h 1218140"/>
                <a:gd name="connsiteX51" fmla="*/ 187097 w 1791907"/>
                <a:gd name="connsiteY51" fmla="*/ 725815 h 1218140"/>
                <a:gd name="connsiteX52" fmla="*/ 248057 w 1791907"/>
                <a:gd name="connsiteY52" fmla="*/ 889645 h 1218140"/>
                <a:gd name="connsiteX53" fmla="*/ 227102 w 1791907"/>
                <a:gd name="connsiteY53" fmla="*/ 668665 h 1218140"/>
                <a:gd name="connsiteX54" fmla="*/ 278537 w 1791907"/>
                <a:gd name="connsiteY54" fmla="*/ 495310 h 1218140"/>
                <a:gd name="connsiteX55" fmla="*/ 331877 w 1791907"/>
                <a:gd name="connsiteY55" fmla="*/ 483880 h 1218140"/>
                <a:gd name="connsiteX56" fmla="*/ 419507 w 1791907"/>
                <a:gd name="connsiteY56" fmla="*/ 579130 h 1218140"/>
                <a:gd name="connsiteX0" fmla="*/ 419507 w 1791907"/>
                <a:gd name="connsiteY0" fmla="*/ 579130 h 1218001"/>
                <a:gd name="connsiteX1" fmla="*/ 482372 w 1791907"/>
                <a:gd name="connsiteY1" fmla="*/ 516265 h 1218001"/>
                <a:gd name="connsiteX2" fmla="*/ 566192 w 1791907"/>
                <a:gd name="connsiteY2" fmla="*/ 476260 h 1218001"/>
                <a:gd name="connsiteX3" fmla="*/ 629057 w 1791907"/>
                <a:gd name="connsiteY3" fmla="*/ 577225 h 1218001"/>
                <a:gd name="connsiteX4" fmla="*/ 669062 w 1791907"/>
                <a:gd name="connsiteY4" fmla="*/ 762010 h 1218001"/>
                <a:gd name="connsiteX5" fmla="*/ 672872 w 1791907"/>
                <a:gd name="connsiteY5" fmla="*/ 914410 h 1218001"/>
                <a:gd name="connsiteX6" fmla="*/ 750977 w 1791907"/>
                <a:gd name="connsiteY6" fmla="*/ 718195 h 1218001"/>
                <a:gd name="connsiteX7" fmla="*/ 777647 w 1791907"/>
                <a:gd name="connsiteY7" fmla="*/ 582940 h 1218001"/>
                <a:gd name="connsiteX8" fmla="*/ 1040537 w 1791907"/>
                <a:gd name="connsiteY8" fmla="*/ 870595 h 1218001"/>
                <a:gd name="connsiteX9" fmla="*/ 1091972 w 1791907"/>
                <a:gd name="connsiteY9" fmla="*/ 891550 h 1218001"/>
                <a:gd name="connsiteX10" fmla="*/ 992912 w 1791907"/>
                <a:gd name="connsiteY10" fmla="*/ 723910 h 1218001"/>
                <a:gd name="connsiteX11" fmla="*/ 1194842 w 1791907"/>
                <a:gd name="connsiteY11" fmla="*/ 971560 h 1218001"/>
                <a:gd name="connsiteX12" fmla="*/ 1170077 w 1791907"/>
                <a:gd name="connsiteY12" fmla="*/ 849640 h 1218001"/>
                <a:gd name="connsiteX13" fmla="*/ 1295807 w 1791907"/>
                <a:gd name="connsiteY13" fmla="*/ 958225 h 1218001"/>
                <a:gd name="connsiteX14" fmla="*/ 1341527 w 1791907"/>
                <a:gd name="connsiteY14" fmla="*/ 1122055 h 1218001"/>
                <a:gd name="connsiteX15" fmla="*/ 1364387 w 1791907"/>
                <a:gd name="connsiteY15" fmla="*/ 996325 h 1218001"/>
                <a:gd name="connsiteX16" fmla="*/ 1396242 w 1791907"/>
                <a:gd name="connsiteY16" fmla="*/ 1216108 h 1218001"/>
                <a:gd name="connsiteX17" fmla="*/ 1441273 w 1791907"/>
                <a:gd name="connsiteY17" fmla="*/ 1098331 h 1218001"/>
                <a:gd name="connsiteX18" fmla="*/ 1537035 w 1791907"/>
                <a:gd name="connsiteY18" fmla="*/ 1020559 h 1218001"/>
                <a:gd name="connsiteX19" fmla="*/ 1612723 w 1791907"/>
                <a:gd name="connsiteY19" fmla="*/ 1026628 h 1218001"/>
                <a:gd name="connsiteX20" fmla="*/ 1658267 w 1791907"/>
                <a:gd name="connsiteY20" fmla="*/ 1063688 h 1218001"/>
                <a:gd name="connsiteX21" fmla="*/ 1671424 w 1791907"/>
                <a:gd name="connsiteY21" fmla="*/ 904885 h 1218001"/>
                <a:gd name="connsiteX22" fmla="*/ 1670561 w 1791907"/>
                <a:gd name="connsiteY22" fmla="*/ 824167 h 1218001"/>
                <a:gd name="connsiteX23" fmla="*/ 1741577 w 1791907"/>
                <a:gd name="connsiteY23" fmla="*/ 889645 h 1218001"/>
                <a:gd name="connsiteX24" fmla="*/ 1701572 w 1791907"/>
                <a:gd name="connsiteY24" fmla="*/ 716290 h 1218001"/>
                <a:gd name="connsiteX25" fmla="*/ 1701572 w 1791907"/>
                <a:gd name="connsiteY25" fmla="*/ 615325 h 1218001"/>
                <a:gd name="connsiteX26" fmla="*/ 1781582 w 1791907"/>
                <a:gd name="connsiteY26" fmla="*/ 676285 h 1218001"/>
                <a:gd name="connsiteX27" fmla="*/ 1733957 w 1791907"/>
                <a:gd name="connsiteY27" fmla="*/ 546745 h 1218001"/>
                <a:gd name="connsiteX28" fmla="*/ 1667282 w 1791907"/>
                <a:gd name="connsiteY28" fmla="*/ 396250 h 1218001"/>
                <a:gd name="connsiteX29" fmla="*/ 1497737 w 1791907"/>
                <a:gd name="connsiteY29" fmla="*/ 219085 h 1218001"/>
                <a:gd name="connsiteX30" fmla="*/ 1364387 w 1791907"/>
                <a:gd name="connsiteY30" fmla="*/ 129550 h 1218001"/>
                <a:gd name="connsiteX31" fmla="*/ 1486307 w 1791907"/>
                <a:gd name="connsiteY31" fmla="*/ 104785 h 1218001"/>
                <a:gd name="connsiteX32" fmla="*/ 1572032 w 1791907"/>
                <a:gd name="connsiteY32" fmla="*/ 70495 h 1218001"/>
                <a:gd name="connsiteX33" fmla="*/ 1339622 w 1791907"/>
                <a:gd name="connsiteY33" fmla="*/ 62875 h 1218001"/>
                <a:gd name="connsiteX34" fmla="*/ 1128167 w 1791907"/>
                <a:gd name="connsiteY34" fmla="*/ 17155 h 1218001"/>
                <a:gd name="connsiteX35" fmla="*/ 918617 w 1791907"/>
                <a:gd name="connsiteY35" fmla="*/ 10 h 1218001"/>
                <a:gd name="connsiteX36" fmla="*/ 650012 w 1791907"/>
                <a:gd name="connsiteY36" fmla="*/ 19060 h 1218001"/>
                <a:gd name="connsiteX37" fmla="*/ 480467 w 1791907"/>
                <a:gd name="connsiteY37" fmla="*/ 55255 h 1218001"/>
                <a:gd name="connsiteX38" fmla="*/ 352832 w 1791907"/>
                <a:gd name="connsiteY38" fmla="*/ 144790 h 1218001"/>
                <a:gd name="connsiteX39" fmla="*/ 301397 w 1791907"/>
                <a:gd name="connsiteY39" fmla="*/ 215275 h 1218001"/>
                <a:gd name="connsiteX40" fmla="*/ 227102 w 1791907"/>
                <a:gd name="connsiteY40" fmla="*/ 278140 h 1218001"/>
                <a:gd name="connsiteX41" fmla="*/ 160427 w 1791907"/>
                <a:gd name="connsiteY41" fmla="*/ 331480 h 1218001"/>
                <a:gd name="connsiteX42" fmla="*/ 82322 w 1791907"/>
                <a:gd name="connsiteY42" fmla="*/ 485785 h 1218001"/>
                <a:gd name="connsiteX43" fmla="*/ 17552 w 1791907"/>
                <a:gd name="connsiteY43" fmla="*/ 674380 h 1218001"/>
                <a:gd name="connsiteX44" fmla="*/ 2312 w 1791907"/>
                <a:gd name="connsiteY44" fmla="*/ 735340 h 1218001"/>
                <a:gd name="connsiteX45" fmla="*/ 57557 w 1791907"/>
                <a:gd name="connsiteY45" fmla="*/ 678190 h 1218001"/>
                <a:gd name="connsiteX46" fmla="*/ 55652 w 1791907"/>
                <a:gd name="connsiteY46" fmla="*/ 910600 h 1218001"/>
                <a:gd name="connsiteX47" fmla="*/ 68987 w 1791907"/>
                <a:gd name="connsiteY47" fmla="*/ 988705 h 1218001"/>
                <a:gd name="connsiteX48" fmla="*/ 97562 w 1791907"/>
                <a:gd name="connsiteY48" fmla="*/ 891550 h 1218001"/>
                <a:gd name="connsiteX49" fmla="*/ 183287 w 1791907"/>
                <a:gd name="connsiteY49" fmla="*/ 990610 h 1218001"/>
                <a:gd name="connsiteX50" fmla="*/ 175667 w 1791907"/>
                <a:gd name="connsiteY50" fmla="*/ 866785 h 1218001"/>
                <a:gd name="connsiteX51" fmla="*/ 187097 w 1791907"/>
                <a:gd name="connsiteY51" fmla="*/ 725815 h 1218001"/>
                <a:gd name="connsiteX52" fmla="*/ 248057 w 1791907"/>
                <a:gd name="connsiteY52" fmla="*/ 889645 h 1218001"/>
                <a:gd name="connsiteX53" fmla="*/ 227102 w 1791907"/>
                <a:gd name="connsiteY53" fmla="*/ 668665 h 1218001"/>
                <a:gd name="connsiteX54" fmla="*/ 278537 w 1791907"/>
                <a:gd name="connsiteY54" fmla="*/ 495310 h 1218001"/>
                <a:gd name="connsiteX55" fmla="*/ 331877 w 1791907"/>
                <a:gd name="connsiteY55" fmla="*/ 483880 h 1218001"/>
                <a:gd name="connsiteX56" fmla="*/ 419507 w 1791907"/>
                <a:gd name="connsiteY56" fmla="*/ 579130 h 1218001"/>
                <a:gd name="connsiteX0" fmla="*/ 419507 w 1791907"/>
                <a:gd name="connsiteY0" fmla="*/ 579130 h 1217972"/>
                <a:gd name="connsiteX1" fmla="*/ 482372 w 1791907"/>
                <a:gd name="connsiteY1" fmla="*/ 516265 h 1217972"/>
                <a:gd name="connsiteX2" fmla="*/ 566192 w 1791907"/>
                <a:gd name="connsiteY2" fmla="*/ 476260 h 1217972"/>
                <a:gd name="connsiteX3" fmla="*/ 629057 w 1791907"/>
                <a:gd name="connsiteY3" fmla="*/ 577225 h 1217972"/>
                <a:gd name="connsiteX4" fmla="*/ 669062 w 1791907"/>
                <a:gd name="connsiteY4" fmla="*/ 762010 h 1217972"/>
                <a:gd name="connsiteX5" fmla="*/ 672872 w 1791907"/>
                <a:gd name="connsiteY5" fmla="*/ 914410 h 1217972"/>
                <a:gd name="connsiteX6" fmla="*/ 750977 w 1791907"/>
                <a:gd name="connsiteY6" fmla="*/ 718195 h 1217972"/>
                <a:gd name="connsiteX7" fmla="*/ 777647 w 1791907"/>
                <a:gd name="connsiteY7" fmla="*/ 582940 h 1217972"/>
                <a:gd name="connsiteX8" fmla="*/ 1040537 w 1791907"/>
                <a:gd name="connsiteY8" fmla="*/ 870595 h 1217972"/>
                <a:gd name="connsiteX9" fmla="*/ 1091972 w 1791907"/>
                <a:gd name="connsiteY9" fmla="*/ 891550 h 1217972"/>
                <a:gd name="connsiteX10" fmla="*/ 992912 w 1791907"/>
                <a:gd name="connsiteY10" fmla="*/ 723910 h 1217972"/>
                <a:gd name="connsiteX11" fmla="*/ 1194842 w 1791907"/>
                <a:gd name="connsiteY11" fmla="*/ 971560 h 1217972"/>
                <a:gd name="connsiteX12" fmla="*/ 1170077 w 1791907"/>
                <a:gd name="connsiteY12" fmla="*/ 849640 h 1217972"/>
                <a:gd name="connsiteX13" fmla="*/ 1295807 w 1791907"/>
                <a:gd name="connsiteY13" fmla="*/ 958225 h 1217972"/>
                <a:gd name="connsiteX14" fmla="*/ 1341527 w 1791907"/>
                <a:gd name="connsiteY14" fmla="*/ 1122055 h 1217972"/>
                <a:gd name="connsiteX15" fmla="*/ 1364387 w 1791907"/>
                <a:gd name="connsiteY15" fmla="*/ 996325 h 1217972"/>
                <a:gd name="connsiteX16" fmla="*/ 1396242 w 1791907"/>
                <a:gd name="connsiteY16" fmla="*/ 1216108 h 1217972"/>
                <a:gd name="connsiteX17" fmla="*/ 1441273 w 1791907"/>
                <a:gd name="connsiteY17" fmla="*/ 1098331 h 1217972"/>
                <a:gd name="connsiteX18" fmla="*/ 1542572 w 1791907"/>
                <a:gd name="connsiteY18" fmla="*/ 1031635 h 1217972"/>
                <a:gd name="connsiteX19" fmla="*/ 1612723 w 1791907"/>
                <a:gd name="connsiteY19" fmla="*/ 1026628 h 1217972"/>
                <a:gd name="connsiteX20" fmla="*/ 1658267 w 1791907"/>
                <a:gd name="connsiteY20" fmla="*/ 1063688 h 1217972"/>
                <a:gd name="connsiteX21" fmla="*/ 1671424 w 1791907"/>
                <a:gd name="connsiteY21" fmla="*/ 904885 h 1217972"/>
                <a:gd name="connsiteX22" fmla="*/ 1670561 w 1791907"/>
                <a:gd name="connsiteY22" fmla="*/ 824167 h 1217972"/>
                <a:gd name="connsiteX23" fmla="*/ 1741577 w 1791907"/>
                <a:gd name="connsiteY23" fmla="*/ 889645 h 1217972"/>
                <a:gd name="connsiteX24" fmla="*/ 1701572 w 1791907"/>
                <a:gd name="connsiteY24" fmla="*/ 716290 h 1217972"/>
                <a:gd name="connsiteX25" fmla="*/ 1701572 w 1791907"/>
                <a:gd name="connsiteY25" fmla="*/ 615325 h 1217972"/>
                <a:gd name="connsiteX26" fmla="*/ 1781582 w 1791907"/>
                <a:gd name="connsiteY26" fmla="*/ 676285 h 1217972"/>
                <a:gd name="connsiteX27" fmla="*/ 1733957 w 1791907"/>
                <a:gd name="connsiteY27" fmla="*/ 546745 h 1217972"/>
                <a:gd name="connsiteX28" fmla="*/ 1667282 w 1791907"/>
                <a:gd name="connsiteY28" fmla="*/ 396250 h 1217972"/>
                <a:gd name="connsiteX29" fmla="*/ 1497737 w 1791907"/>
                <a:gd name="connsiteY29" fmla="*/ 219085 h 1217972"/>
                <a:gd name="connsiteX30" fmla="*/ 1364387 w 1791907"/>
                <a:gd name="connsiteY30" fmla="*/ 129550 h 1217972"/>
                <a:gd name="connsiteX31" fmla="*/ 1486307 w 1791907"/>
                <a:gd name="connsiteY31" fmla="*/ 104785 h 1217972"/>
                <a:gd name="connsiteX32" fmla="*/ 1572032 w 1791907"/>
                <a:gd name="connsiteY32" fmla="*/ 70495 h 1217972"/>
                <a:gd name="connsiteX33" fmla="*/ 1339622 w 1791907"/>
                <a:gd name="connsiteY33" fmla="*/ 62875 h 1217972"/>
                <a:gd name="connsiteX34" fmla="*/ 1128167 w 1791907"/>
                <a:gd name="connsiteY34" fmla="*/ 17155 h 1217972"/>
                <a:gd name="connsiteX35" fmla="*/ 918617 w 1791907"/>
                <a:gd name="connsiteY35" fmla="*/ 10 h 1217972"/>
                <a:gd name="connsiteX36" fmla="*/ 650012 w 1791907"/>
                <a:gd name="connsiteY36" fmla="*/ 19060 h 1217972"/>
                <a:gd name="connsiteX37" fmla="*/ 480467 w 1791907"/>
                <a:gd name="connsiteY37" fmla="*/ 55255 h 1217972"/>
                <a:gd name="connsiteX38" fmla="*/ 352832 w 1791907"/>
                <a:gd name="connsiteY38" fmla="*/ 144790 h 1217972"/>
                <a:gd name="connsiteX39" fmla="*/ 301397 w 1791907"/>
                <a:gd name="connsiteY39" fmla="*/ 215275 h 1217972"/>
                <a:gd name="connsiteX40" fmla="*/ 227102 w 1791907"/>
                <a:gd name="connsiteY40" fmla="*/ 278140 h 1217972"/>
                <a:gd name="connsiteX41" fmla="*/ 160427 w 1791907"/>
                <a:gd name="connsiteY41" fmla="*/ 331480 h 1217972"/>
                <a:gd name="connsiteX42" fmla="*/ 82322 w 1791907"/>
                <a:gd name="connsiteY42" fmla="*/ 485785 h 1217972"/>
                <a:gd name="connsiteX43" fmla="*/ 17552 w 1791907"/>
                <a:gd name="connsiteY43" fmla="*/ 674380 h 1217972"/>
                <a:gd name="connsiteX44" fmla="*/ 2312 w 1791907"/>
                <a:gd name="connsiteY44" fmla="*/ 735340 h 1217972"/>
                <a:gd name="connsiteX45" fmla="*/ 57557 w 1791907"/>
                <a:gd name="connsiteY45" fmla="*/ 678190 h 1217972"/>
                <a:gd name="connsiteX46" fmla="*/ 55652 w 1791907"/>
                <a:gd name="connsiteY46" fmla="*/ 910600 h 1217972"/>
                <a:gd name="connsiteX47" fmla="*/ 68987 w 1791907"/>
                <a:gd name="connsiteY47" fmla="*/ 988705 h 1217972"/>
                <a:gd name="connsiteX48" fmla="*/ 97562 w 1791907"/>
                <a:gd name="connsiteY48" fmla="*/ 891550 h 1217972"/>
                <a:gd name="connsiteX49" fmla="*/ 183287 w 1791907"/>
                <a:gd name="connsiteY49" fmla="*/ 990610 h 1217972"/>
                <a:gd name="connsiteX50" fmla="*/ 175667 w 1791907"/>
                <a:gd name="connsiteY50" fmla="*/ 866785 h 1217972"/>
                <a:gd name="connsiteX51" fmla="*/ 187097 w 1791907"/>
                <a:gd name="connsiteY51" fmla="*/ 725815 h 1217972"/>
                <a:gd name="connsiteX52" fmla="*/ 248057 w 1791907"/>
                <a:gd name="connsiteY52" fmla="*/ 889645 h 1217972"/>
                <a:gd name="connsiteX53" fmla="*/ 227102 w 1791907"/>
                <a:gd name="connsiteY53" fmla="*/ 668665 h 1217972"/>
                <a:gd name="connsiteX54" fmla="*/ 278537 w 1791907"/>
                <a:gd name="connsiteY54" fmla="*/ 495310 h 1217972"/>
                <a:gd name="connsiteX55" fmla="*/ 331877 w 1791907"/>
                <a:gd name="connsiteY55" fmla="*/ 483880 h 1217972"/>
                <a:gd name="connsiteX56" fmla="*/ 419507 w 1791907"/>
                <a:gd name="connsiteY56" fmla="*/ 579130 h 1217972"/>
                <a:gd name="connsiteX0" fmla="*/ 419507 w 1791907"/>
                <a:gd name="connsiteY0" fmla="*/ 579130 h 1217972"/>
                <a:gd name="connsiteX1" fmla="*/ 482372 w 1791907"/>
                <a:gd name="connsiteY1" fmla="*/ 516265 h 1217972"/>
                <a:gd name="connsiteX2" fmla="*/ 566192 w 1791907"/>
                <a:gd name="connsiteY2" fmla="*/ 476260 h 1217972"/>
                <a:gd name="connsiteX3" fmla="*/ 629057 w 1791907"/>
                <a:gd name="connsiteY3" fmla="*/ 577225 h 1217972"/>
                <a:gd name="connsiteX4" fmla="*/ 669062 w 1791907"/>
                <a:gd name="connsiteY4" fmla="*/ 762010 h 1217972"/>
                <a:gd name="connsiteX5" fmla="*/ 672872 w 1791907"/>
                <a:gd name="connsiteY5" fmla="*/ 914410 h 1217972"/>
                <a:gd name="connsiteX6" fmla="*/ 750977 w 1791907"/>
                <a:gd name="connsiteY6" fmla="*/ 718195 h 1217972"/>
                <a:gd name="connsiteX7" fmla="*/ 777647 w 1791907"/>
                <a:gd name="connsiteY7" fmla="*/ 582940 h 1217972"/>
                <a:gd name="connsiteX8" fmla="*/ 1040537 w 1791907"/>
                <a:gd name="connsiteY8" fmla="*/ 870595 h 1217972"/>
                <a:gd name="connsiteX9" fmla="*/ 1091972 w 1791907"/>
                <a:gd name="connsiteY9" fmla="*/ 891550 h 1217972"/>
                <a:gd name="connsiteX10" fmla="*/ 992912 w 1791907"/>
                <a:gd name="connsiteY10" fmla="*/ 723910 h 1217972"/>
                <a:gd name="connsiteX11" fmla="*/ 1194842 w 1791907"/>
                <a:gd name="connsiteY11" fmla="*/ 971560 h 1217972"/>
                <a:gd name="connsiteX12" fmla="*/ 1170077 w 1791907"/>
                <a:gd name="connsiteY12" fmla="*/ 849640 h 1217972"/>
                <a:gd name="connsiteX13" fmla="*/ 1295807 w 1791907"/>
                <a:gd name="connsiteY13" fmla="*/ 958225 h 1217972"/>
                <a:gd name="connsiteX14" fmla="*/ 1341527 w 1791907"/>
                <a:gd name="connsiteY14" fmla="*/ 1122055 h 1217972"/>
                <a:gd name="connsiteX15" fmla="*/ 1364387 w 1791907"/>
                <a:gd name="connsiteY15" fmla="*/ 996325 h 1217972"/>
                <a:gd name="connsiteX16" fmla="*/ 1396242 w 1791907"/>
                <a:gd name="connsiteY16" fmla="*/ 1216108 h 1217972"/>
                <a:gd name="connsiteX17" fmla="*/ 1457887 w 1791907"/>
                <a:gd name="connsiteY17" fmla="*/ 1098331 h 1217972"/>
                <a:gd name="connsiteX18" fmla="*/ 1542572 w 1791907"/>
                <a:gd name="connsiteY18" fmla="*/ 1031635 h 1217972"/>
                <a:gd name="connsiteX19" fmla="*/ 1612723 w 1791907"/>
                <a:gd name="connsiteY19" fmla="*/ 1026628 h 1217972"/>
                <a:gd name="connsiteX20" fmla="*/ 1658267 w 1791907"/>
                <a:gd name="connsiteY20" fmla="*/ 1063688 h 1217972"/>
                <a:gd name="connsiteX21" fmla="*/ 1671424 w 1791907"/>
                <a:gd name="connsiteY21" fmla="*/ 904885 h 1217972"/>
                <a:gd name="connsiteX22" fmla="*/ 1670561 w 1791907"/>
                <a:gd name="connsiteY22" fmla="*/ 824167 h 1217972"/>
                <a:gd name="connsiteX23" fmla="*/ 1741577 w 1791907"/>
                <a:gd name="connsiteY23" fmla="*/ 889645 h 1217972"/>
                <a:gd name="connsiteX24" fmla="*/ 1701572 w 1791907"/>
                <a:gd name="connsiteY24" fmla="*/ 716290 h 1217972"/>
                <a:gd name="connsiteX25" fmla="*/ 1701572 w 1791907"/>
                <a:gd name="connsiteY25" fmla="*/ 615325 h 1217972"/>
                <a:gd name="connsiteX26" fmla="*/ 1781582 w 1791907"/>
                <a:gd name="connsiteY26" fmla="*/ 676285 h 1217972"/>
                <a:gd name="connsiteX27" fmla="*/ 1733957 w 1791907"/>
                <a:gd name="connsiteY27" fmla="*/ 546745 h 1217972"/>
                <a:gd name="connsiteX28" fmla="*/ 1667282 w 1791907"/>
                <a:gd name="connsiteY28" fmla="*/ 396250 h 1217972"/>
                <a:gd name="connsiteX29" fmla="*/ 1497737 w 1791907"/>
                <a:gd name="connsiteY29" fmla="*/ 219085 h 1217972"/>
                <a:gd name="connsiteX30" fmla="*/ 1364387 w 1791907"/>
                <a:gd name="connsiteY30" fmla="*/ 129550 h 1217972"/>
                <a:gd name="connsiteX31" fmla="*/ 1486307 w 1791907"/>
                <a:gd name="connsiteY31" fmla="*/ 104785 h 1217972"/>
                <a:gd name="connsiteX32" fmla="*/ 1572032 w 1791907"/>
                <a:gd name="connsiteY32" fmla="*/ 70495 h 1217972"/>
                <a:gd name="connsiteX33" fmla="*/ 1339622 w 1791907"/>
                <a:gd name="connsiteY33" fmla="*/ 62875 h 1217972"/>
                <a:gd name="connsiteX34" fmla="*/ 1128167 w 1791907"/>
                <a:gd name="connsiteY34" fmla="*/ 17155 h 1217972"/>
                <a:gd name="connsiteX35" fmla="*/ 918617 w 1791907"/>
                <a:gd name="connsiteY35" fmla="*/ 10 h 1217972"/>
                <a:gd name="connsiteX36" fmla="*/ 650012 w 1791907"/>
                <a:gd name="connsiteY36" fmla="*/ 19060 h 1217972"/>
                <a:gd name="connsiteX37" fmla="*/ 480467 w 1791907"/>
                <a:gd name="connsiteY37" fmla="*/ 55255 h 1217972"/>
                <a:gd name="connsiteX38" fmla="*/ 352832 w 1791907"/>
                <a:gd name="connsiteY38" fmla="*/ 144790 h 1217972"/>
                <a:gd name="connsiteX39" fmla="*/ 301397 w 1791907"/>
                <a:gd name="connsiteY39" fmla="*/ 215275 h 1217972"/>
                <a:gd name="connsiteX40" fmla="*/ 227102 w 1791907"/>
                <a:gd name="connsiteY40" fmla="*/ 278140 h 1217972"/>
                <a:gd name="connsiteX41" fmla="*/ 160427 w 1791907"/>
                <a:gd name="connsiteY41" fmla="*/ 331480 h 1217972"/>
                <a:gd name="connsiteX42" fmla="*/ 82322 w 1791907"/>
                <a:gd name="connsiteY42" fmla="*/ 485785 h 1217972"/>
                <a:gd name="connsiteX43" fmla="*/ 17552 w 1791907"/>
                <a:gd name="connsiteY43" fmla="*/ 674380 h 1217972"/>
                <a:gd name="connsiteX44" fmla="*/ 2312 w 1791907"/>
                <a:gd name="connsiteY44" fmla="*/ 735340 h 1217972"/>
                <a:gd name="connsiteX45" fmla="*/ 57557 w 1791907"/>
                <a:gd name="connsiteY45" fmla="*/ 678190 h 1217972"/>
                <a:gd name="connsiteX46" fmla="*/ 55652 w 1791907"/>
                <a:gd name="connsiteY46" fmla="*/ 910600 h 1217972"/>
                <a:gd name="connsiteX47" fmla="*/ 68987 w 1791907"/>
                <a:gd name="connsiteY47" fmla="*/ 988705 h 1217972"/>
                <a:gd name="connsiteX48" fmla="*/ 97562 w 1791907"/>
                <a:gd name="connsiteY48" fmla="*/ 891550 h 1217972"/>
                <a:gd name="connsiteX49" fmla="*/ 183287 w 1791907"/>
                <a:gd name="connsiteY49" fmla="*/ 990610 h 1217972"/>
                <a:gd name="connsiteX50" fmla="*/ 175667 w 1791907"/>
                <a:gd name="connsiteY50" fmla="*/ 866785 h 1217972"/>
                <a:gd name="connsiteX51" fmla="*/ 187097 w 1791907"/>
                <a:gd name="connsiteY51" fmla="*/ 725815 h 1217972"/>
                <a:gd name="connsiteX52" fmla="*/ 248057 w 1791907"/>
                <a:gd name="connsiteY52" fmla="*/ 889645 h 1217972"/>
                <a:gd name="connsiteX53" fmla="*/ 227102 w 1791907"/>
                <a:gd name="connsiteY53" fmla="*/ 668665 h 1217972"/>
                <a:gd name="connsiteX54" fmla="*/ 278537 w 1791907"/>
                <a:gd name="connsiteY54" fmla="*/ 495310 h 1217972"/>
                <a:gd name="connsiteX55" fmla="*/ 331877 w 1791907"/>
                <a:gd name="connsiteY55" fmla="*/ 483880 h 1217972"/>
                <a:gd name="connsiteX56" fmla="*/ 419507 w 1791907"/>
                <a:gd name="connsiteY56" fmla="*/ 579130 h 1217972"/>
                <a:gd name="connsiteX0" fmla="*/ 419507 w 1791907"/>
                <a:gd name="connsiteY0" fmla="*/ 579130 h 1217972"/>
                <a:gd name="connsiteX1" fmla="*/ 482372 w 1791907"/>
                <a:gd name="connsiteY1" fmla="*/ 516265 h 1217972"/>
                <a:gd name="connsiteX2" fmla="*/ 566192 w 1791907"/>
                <a:gd name="connsiteY2" fmla="*/ 476260 h 1217972"/>
                <a:gd name="connsiteX3" fmla="*/ 629057 w 1791907"/>
                <a:gd name="connsiteY3" fmla="*/ 577225 h 1217972"/>
                <a:gd name="connsiteX4" fmla="*/ 669062 w 1791907"/>
                <a:gd name="connsiteY4" fmla="*/ 762010 h 1217972"/>
                <a:gd name="connsiteX5" fmla="*/ 672872 w 1791907"/>
                <a:gd name="connsiteY5" fmla="*/ 914410 h 1217972"/>
                <a:gd name="connsiteX6" fmla="*/ 750977 w 1791907"/>
                <a:gd name="connsiteY6" fmla="*/ 718195 h 1217972"/>
                <a:gd name="connsiteX7" fmla="*/ 777647 w 1791907"/>
                <a:gd name="connsiteY7" fmla="*/ 582940 h 1217972"/>
                <a:gd name="connsiteX8" fmla="*/ 1040537 w 1791907"/>
                <a:gd name="connsiteY8" fmla="*/ 870595 h 1217972"/>
                <a:gd name="connsiteX9" fmla="*/ 1091972 w 1791907"/>
                <a:gd name="connsiteY9" fmla="*/ 891550 h 1217972"/>
                <a:gd name="connsiteX10" fmla="*/ 992912 w 1791907"/>
                <a:gd name="connsiteY10" fmla="*/ 723910 h 1217972"/>
                <a:gd name="connsiteX11" fmla="*/ 1194842 w 1791907"/>
                <a:gd name="connsiteY11" fmla="*/ 971560 h 1217972"/>
                <a:gd name="connsiteX12" fmla="*/ 1170077 w 1791907"/>
                <a:gd name="connsiteY12" fmla="*/ 849640 h 1217972"/>
                <a:gd name="connsiteX13" fmla="*/ 1295807 w 1791907"/>
                <a:gd name="connsiteY13" fmla="*/ 958225 h 1217972"/>
                <a:gd name="connsiteX14" fmla="*/ 1341527 w 1791907"/>
                <a:gd name="connsiteY14" fmla="*/ 1122055 h 1217972"/>
                <a:gd name="connsiteX15" fmla="*/ 1364387 w 1791907"/>
                <a:gd name="connsiteY15" fmla="*/ 996325 h 1217972"/>
                <a:gd name="connsiteX16" fmla="*/ 1396242 w 1791907"/>
                <a:gd name="connsiteY16" fmla="*/ 1216108 h 1217972"/>
                <a:gd name="connsiteX17" fmla="*/ 1457887 w 1791907"/>
                <a:gd name="connsiteY17" fmla="*/ 1098331 h 1217972"/>
                <a:gd name="connsiteX18" fmla="*/ 1542572 w 1791907"/>
                <a:gd name="connsiteY18" fmla="*/ 1031635 h 1217972"/>
                <a:gd name="connsiteX19" fmla="*/ 1612723 w 1791907"/>
                <a:gd name="connsiteY19" fmla="*/ 1026628 h 1217972"/>
                <a:gd name="connsiteX20" fmla="*/ 1663804 w 1791907"/>
                <a:gd name="connsiteY20" fmla="*/ 1091377 h 1217972"/>
                <a:gd name="connsiteX21" fmla="*/ 1671424 w 1791907"/>
                <a:gd name="connsiteY21" fmla="*/ 904885 h 1217972"/>
                <a:gd name="connsiteX22" fmla="*/ 1670561 w 1791907"/>
                <a:gd name="connsiteY22" fmla="*/ 824167 h 1217972"/>
                <a:gd name="connsiteX23" fmla="*/ 1741577 w 1791907"/>
                <a:gd name="connsiteY23" fmla="*/ 889645 h 1217972"/>
                <a:gd name="connsiteX24" fmla="*/ 1701572 w 1791907"/>
                <a:gd name="connsiteY24" fmla="*/ 716290 h 1217972"/>
                <a:gd name="connsiteX25" fmla="*/ 1701572 w 1791907"/>
                <a:gd name="connsiteY25" fmla="*/ 615325 h 1217972"/>
                <a:gd name="connsiteX26" fmla="*/ 1781582 w 1791907"/>
                <a:gd name="connsiteY26" fmla="*/ 676285 h 1217972"/>
                <a:gd name="connsiteX27" fmla="*/ 1733957 w 1791907"/>
                <a:gd name="connsiteY27" fmla="*/ 546745 h 1217972"/>
                <a:gd name="connsiteX28" fmla="*/ 1667282 w 1791907"/>
                <a:gd name="connsiteY28" fmla="*/ 396250 h 1217972"/>
                <a:gd name="connsiteX29" fmla="*/ 1497737 w 1791907"/>
                <a:gd name="connsiteY29" fmla="*/ 219085 h 1217972"/>
                <a:gd name="connsiteX30" fmla="*/ 1364387 w 1791907"/>
                <a:gd name="connsiteY30" fmla="*/ 129550 h 1217972"/>
                <a:gd name="connsiteX31" fmla="*/ 1486307 w 1791907"/>
                <a:gd name="connsiteY31" fmla="*/ 104785 h 1217972"/>
                <a:gd name="connsiteX32" fmla="*/ 1572032 w 1791907"/>
                <a:gd name="connsiteY32" fmla="*/ 70495 h 1217972"/>
                <a:gd name="connsiteX33" fmla="*/ 1339622 w 1791907"/>
                <a:gd name="connsiteY33" fmla="*/ 62875 h 1217972"/>
                <a:gd name="connsiteX34" fmla="*/ 1128167 w 1791907"/>
                <a:gd name="connsiteY34" fmla="*/ 17155 h 1217972"/>
                <a:gd name="connsiteX35" fmla="*/ 918617 w 1791907"/>
                <a:gd name="connsiteY35" fmla="*/ 10 h 1217972"/>
                <a:gd name="connsiteX36" fmla="*/ 650012 w 1791907"/>
                <a:gd name="connsiteY36" fmla="*/ 19060 h 1217972"/>
                <a:gd name="connsiteX37" fmla="*/ 480467 w 1791907"/>
                <a:gd name="connsiteY37" fmla="*/ 55255 h 1217972"/>
                <a:gd name="connsiteX38" fmla="*/ 352832 w 1791907"/>
                <a:gd name="connsiteY38" fmla="*/ 144790 h 1217972"/>
                <a:gd name="connsiteX39" fmla="*/ 301397 w 1791907"/>
                <a:gd name="connsiteY39" fmla="*/ 215275 h 1217972"/>
                <a:gd name="connsiteX40" fmla="*/ 227102 w 1791907"/>
                <a:gd name="connsiteY40" fmla="*/ 278140 h 1217972"/>
                <a:gd name="connsiteX41" fmla="*/ 160427 w 1791907"/>
                <a:gd name="connsiteY41" fmla="*/ 331480 h 1217972"/>
                <a:gd name="connsiteX42" fmla="*/ 82322 w 1791907"/>
                <a:gd name="connsiteY42" fmla="*/ 485785 h 1217972"/>
                <a:gd name="connsiteX43" fmla="*/ 17552 w 1791907"/>
                <a:gd name="connsiteY43" fmla="*/ 674380 h 1217972"/>
                <a:gd name="connsiteX44" fmla="*/ 2312 w 1791907"/>
                <a:gd name="connsiteY44" fmla="*/ 735340 h 1217972"/>
                <a:gd name="connsiteX45" fmla="*/ 57557 w 1791907"/>
                <a:gd name="connsiteY45" fmla="*/ 678190 h 1217972"/>
                <a:gd name="connsiteX46" fmla="*/ 55652 w 1791907"/>
                <a:gd name="connsiteY46" fmla="*/ 910600 h 1217972"/>
                <a:gd name="connsiteX47" fmla="*/ 68987 w 1791907"/>
                <a:gd name="connsiteY47" fmla="*/ 988705 h 1217972"/>
                <a:gd name="connsiteX48" fmla="*/ 97562 w 1791907"/>
                <a:gd name="connsiteY48" fmla="*/ 891550 h 1217972"/>
                <a:gd name="connsiteX49" fmla="*/ 183287 w 1791907"/>
                <a:gd name="connsiteY49" fmla="*/ 990610 h 1217972"/>
                <a:gd name="connsiteX50" fmla="*/ 175667 w 1791907"/>
                <a:gd name="connsiteY50" fmla="*/ 866785 h 1217972"/>
                <a:gd name="connsiteX51" fmla="*/ 187097 w 1791907"/>
                <a:gd name="connsiteY51" fmla="*/ 725815 h 1217972"/>
                <a:gd name="connsiteX52" fmla="*/ 248057 w 1791907"/>
                <a:gd name="connsiteY52" fmla="*/ 889645 h 1217972"/>
                <a:gd name="connsiteX53" fmla="*/ 227102 w 1791907"/>
                <a:gd name="connsiteY53" fmla="*/ 668665 h 1217972"/>
                <a:gd name="connsiteX54" fmla="*/ 278537 w 1791907"/>
                <a:gd name="connsiteY54" fmla="*/ 495310 h 1217972"/>
                <a:gd name="connsiteX55" fmla="*/ 331877 w 1791907"/>
                <a:gd name="connsiteY55" fmla="*/ 483880 h 1217972"/>
                <a:gd name="connsiteX56" fmla="*/ 419507 w 1791907"/>
                <a:gd name="connsiteY56" fmla="*/ 579130 h 1217972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12723 w 1791907"/>
                <a:gd name="connsiteY19" fmla="*/ 102662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12723 w 1791907"/>
                <a:gd name="connsiteY19" fmla="*/ 102662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9683 w 1791907"/>
                <a:gd name="connsiteY19" fmla="*/ 1023635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507635 w 1791907"/>
                <a:gd name="connsiteY0" fmla="*/ 585116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72685 w 1791907"/>
                <a:gd name="connsiteY53" fmla="*/ 668665 h 1217958"/>
                <a:gd name="connsiteX54" fmla="*/ 278537 w 1791907"/>
                <a:gd name="connsiteY54" fmla="*/ 495310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72685 w 1791907"/>
                <a:gd name="connsiteY53" fmla="*/ 668665 h 1217958"/>
                <a:gd name="connsiteX54" fmla="*/ 302847 w 1791907"/>
                <a:gd name="connsiteY54" fmla="*/ 507283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02847 w 1791907"/>
                <a:gd name="connsiteY54" fmla="*/ 507283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02847 w 1791907"/>
                <a:gd name="connsiteY54" fmla="*/ 507283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02847 w 1791907"/>
                <a:gd name="connsiteY54" fmla="*/ 507283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33236 w 1791907"/>
                <a:gd name="connsiteY54" fmla="*/ 528236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20892 w 1791907"/>
                <a:gd name="connsiteY2" fmla="*/ 479252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20892 w 1791907"/>
                <a:gd name="connsiteY2" fmla="*/ 479252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20892 w 1791907"/>
                <a:gd name="connsiteY2" fmla="*/ 479252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48657 w 1791907"/>
                <a:gd name="connsiteY53" fmla="*/ 620772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20892 w 1791907"/>
                <a:gd name="connsiteY2" fmla="*/ 479252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55505 w 1791907"/>
                <a:gd name="connsiteY9" fmla="*/ 930461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55505 w 1791907"/>
                <a:gd name="connsiteY9" fmla="*/ 930461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59876 w 1791907"/>
                <a:gd name="connsiteY32" fmla="*/ 103420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55505 w 1791907"/>
                <a:gd name="connsiteY9" fmla="*/ 930461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31606 w 1791907"/>
                <a:gd name="connsiteY31" fmla="*/ 128731 h 1217958"/>
                <a:gd name="connsiteX32" fmla="*/ 1559876 w 1791907"/>
                <a:gd name="connsiteY32" fmla="*/ 103420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55505 w 1791907"/>
                <a:gd name="connsiteY9" fmla="*/ 930461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31606 w 1791907"/>
                <a:gd name="connsiteY31" fmla="*/ 128731 h 1217958"/>
                <a:gd name="connsiteX32" fmla="*/ 1532527 w 1791907"/>
                <a:gd name="connsiteY32" fmla="*/ 142332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9156 h 1221998"/>
                <a:gd name="connsiteX1" fmla="*/ 543149 w 1791907"/>
                <a:gd name="connsiteY1" fmla="*/ 517312 h 1221998"/>
                <a:gd name="connsiteX2" fmla="*/ 611776 w 1791907"/>
                <a:gd name="connsiteY2" fmla="*/ 495265 h 1221998"/>
                <a:gd name="connsiteX3" fmla="*/ 629057 w 1791907"/>
                <a:gd name="connsiteY3" fmla="*/ 581265 h 1221998"/>
                <a:gd name="connsiteX4" fmla="*/ 669062 w 1791907"/>
                <a:gd name="connsiteY4" fmla="*/ 766050 h 1221998"/>
                <a:gd name="connsiteX5" fmla="*/ 754921 w 1791907"/>
                <a:gd name="connsiteY5" fmla="*/ 921443 h 1221998"/>
                <a:gd name="connsiteX6" fmla="*/ 750977 w 1791907"/>
                <a:gd name="connsiteY6" fmla="*/ 722235 h 1221998"/>
                <a:gd name="connsiteX7" fmla="*/ 777647 w 1791907"/>
                <a:gd name="connsiteY7" fmla="*/ 586980 h 1221998"/>
                <a:gd name="connsiteX8" fmla="*/ 925060 w 1791907"/>
                <a:gd name="connsiteY8" fmla="*/ 715992 h 1221998"/>
                <a:gd name="connsiteX9" fmla="*/ 1055505 w 1791907"/>
                <a:gd name="connsiteY9" fmla="*/ 934501 h 1221998"/>
                <a:gd name="connsiteX10" fmla="*/ 992912 w 1791907"/>
                <a:gd name="connsiteY10" fmla="*/ 727950 h 1221998"/>
                <a:gd name="connsiteX11" fmla="*/ 1194842 w 1791907"/>
                <a:gd name="connsiteY11" fmla="*/ 975600 h 1221998"/>
                <a:gd name="connsiteX12" fmla="*/ 1170077 w 1791907"/>
                <a:gd name="connsiteY12" fmla="*/ 853680 h 1221998"/>
                <a:gd name="connsiteX13" fmla="*/ 1295807 w 1791907"/>
                <a:gd name="connsiteY13" fmla="*/ 962265 h 1221998"/>
                <a:gd name="connsiteX14" fmla="*/ 1341527 w 1791907"/>
                <a:gd name="connsiteY14" fmla="*/ 1126095 h 1221998"/>
                <a:gd name="connsiteX15" fmla="*/ 1364387 w 1791907"/>
                <a:gd name="connsiteY15" fmla="*/ 1000365 h 1221998"/>
                <a:gd name="connsiteX16" fmla="*/ 1396242 w 1791907"/>
                <a:gd name="connsiteY16" fmla="*/ 1220148 h 1221998"/>
                <a:gd name="connsiteX17" fmla="*/ 1457887 w 1791907"/>
                <a:gd name="connsiteY17" fmla="*/ 1102371 h 1221998"/>
                <a:gd name="connsiteX18" fmla="*/ 1528727 w 1791907"/>
                <a:gd name="connsiteY18" fmla="*/ 1041213 h 1221998"/>
                <a:gd name="connsiteX19" fmla="*/ 1603606 w 1791907"/>
                <a:gd name="connsiteY19" fmla="*/ 1039648 h 1221998"/>
                <a:gd name="connsiteX20" fmla="*/ 1663804 w 1791907"/>
                <a:gd name="connsiteY20" fmla="*/ 1095417 h 1221998"/>
                <a:gd name="connsiteX21" fmla="*/ 1671424 w 1791907"/>
                <a:gd name="connsiteY21" fmla="*/ 908925 h 1221998"/>
                <a:gd name="connsiteX22" fmla="*/ 1670561 w 1791907"/>
                <a:gd name="connsiteY22" fmla="*/ 828207 h 1221998"/>
                <a:gd name="connsiteX23" fmla="*/ 1741577 w 1791907"/>
                <a:gd name="connsiteY23" fmla="*/ 893685 h 1221998"/>
                <a:gd name="connsiteX24" fmla="*/ 1701572 w 1791907"/>
                <a:gd name="connsiteY24" fmla="*/ 720330 h 1221998"/>
                <a:gd name="connsiteX25" fmla="*/ 1701572 w 1791907"/>
                <a:gd name="connsiteY25" fmla="*/ 619365 h 1221998"/>
                <a:gd name="connsiteX26" fmla="*/ 1781582 w 1791907"/>
                <a:gd name="connsiteY26" fmla="*/ 680325 h 1221998"/>
                <a:gd name="connsiteX27" fmla="*/ 1733957 w 1791907"/>
                <a:gd name="connsiteY27" fmla="*/ 550785 h 1221998"/>
                <a:gd name="connsiteX28" fmla="*/ 1667282 w 1791907"/>
                <a:gd name="connsiteY28" fmla="*/ 400290 h 1221998"/>
                <a:gd name="connsiteX29" fmla="*/ 1497737 w 1791907"/>
                <a:gd name="connsiteY29" fmla="*/ 223125 h 1221998"/>
                <a:gd name="connsiteX30" fmla="*/ 1364387 w 1791907"/>
                <a:gd name="connsiteY30" fmla="*/ 133590 h 1221998"/>
                <a:gd name="connsiteX31" fmla="*/ 1431606 w 1791907"/>
                <a:gd name="connsiteY31" fmla="*/ 132771 h 1221998"/>
                <a:gd name="connsiteX32" fmla="*/ 1532527 w 1791907"/>
                <a:gd name="connsiteY32" fmla="*/ 146372 h 1221998"/>
                <a:gd name="connsiteX33" fmla="*/ 1339622 w 1791907"/>
                <a:gd name="connsiteY33" fmla="*/ 66915 h 1221998"/>
                <a:gd name="connsiteX34" fmla="*/ 1128167 w 1791907"/>
                <a:gd name="connsiteY34" fmla="*/ 21195 h 1221998"/>
                <a:gd name="connsiteX35" fmla="*/ 918617 w 1791907"/>
                <a:gd name="connsiteY35" fmla="*/ 4050 h 1221998"/>
                <a:gd name="connsiteX36" fmla="*/ 668245 w 1791907"/>
                <a:gd name="connsiteY36" fmla="*/ 5140 h 1221998"/>
                <a:gd name="connsiteX37" fmla="*/ 480467 w 1791907"/>
                <a:gd name="connsiteY37" fmla="*/ 59295 h 1221998"/>
                <a:gd name="connsiteX38" fmla="*/ 352832 w 1791907"/>
                <a:gd name="connsiteY38" fmla="*/ 148830 h 1221998"/>
                <a:gd name="connsiteX39" fmla="*/ 301397 w 1791907"/>
                <a:gd name="connsiteY39" fmla="*/ 219315 h 1221998"/>
                <a:gd name="connsiteX40" fmla="*/ 227102 w 1791907"/>
                <a:gd name="connsiteY40" fmla="*/ 282180 h 1221998"/>
                <a:gd name="connsiteX41" fmla="*/ 160427 w 1791907"/>
                <a:gd name="connsiteY41" fmla="*/ 335520 h 1221998"/>
                <a:gd name="connsiteX42" fmla="*/ 82322 w 1791907"/>
                <a:gd name="connsiteY42" fmla="*/ 489825 h 1221998"/>
                <a:gd name="connsiteX43" fmla="*/ 17552 w 1791907"/>
                <a:gd name="connsiteY43" fmla="*/ 678420 h 1221998"/>
                <a:gd name="connsiteX44" fmla="*/ 2312 w 1791907"/>
                <a:gd name="connsiteY44" fmla="*/ 739380 h 1221998"/>
                <a:gd name="connsiteX45" fmla="*/ 57557 w 1791907"/>
                <a:gd name="connsiteY45" fmla="*/ 682230 h 1221998"/>
                <a:gd name="connsiteX46" fmla="*/ 55652 w 1791907"/>
                <a:gd name="connsiteY46" fmla="*/ 914640 h 1221998"/>
                <a:gd name="connsiteX47" fmla="*/ 68987 w 1791907"/>
                <a:gd name="connsiteY47" fmla="*/ 992745 h 1221998"/>
                <a:gd name="connsiteX48" fmla="*/ 97562 w 1791907"/>
                <a:gd name="connsiteY48" fmla="*/ 895590 h 1221998"/>
                <a:gd name="connsiteX49" fmla="*/ 143782 w 1791907"/>
                <a:gd name="connsiteY49" fmla="*/ 994650 h 1221998"/>
                <a:gd name="connsiteX50" fmla="*/ 175667 w 1791907"/>
                <a:gd name="connsiteY50" fmla="*/ 870825 h 1221998"/>
                <a:gd name="connsiteX51" fmla="*/ 238758 w 1791907"/>
                <a:gd name="connsiteY51" fmla="*/ 714889 h 1221998"/>
                <a:gd name="connsiteX52" fmla="*/ 248057 w 1791907"/>
                <a:gd name="connsiteY52" fmla="*/ 893685 h 1221998"/>
                <a:gd name="connsiteX53" fmla="*/ 321306 w 1791907"/>
                <a:gd name="connsiteY53" fmla="*/ 648759 h 1221998"/>
                <a:gd name="connsiteX54" fmla="*/ 333236 w 1791907"/>
                <a:gd name="connsiteY54" fmla="*/ 532276 h 1221998"/>
                <a:gd name="connsiteX55" fmla="*/ 377461 w 1791907"/>
                <a:gd name="connsiteY55" fmla="*/ 517853 h 1221998"/>
                <a:gd name="connsiteX56" fmla="*/ 507635 w 1791907"/>
                <a:gd name="connsiteY56" fmla="*/ 589156 h 1221998"/>
                <a:gd name="connsiteX0" fmla="*/ 507635 w 1791907"/>
                <a:gd name="connsiteY0" fmla="*/ 606435 h 1239277"/>
                <a:gd name="connsiteX1" fmla="*/ 543149 w 1791907"/>
                <a:gd name="connsiteY1" fmla="*/ 534591 h 1239277"/>
                <a:gd name="connsiteX2" fmla="*/ 611776 w 1791907"/>
                <a:gd name="connsiteY2" fmla="*/ 512544 h 1239277"/>
                <a:gd name="connsiteX3" fmla="*/ 629057 w 1791907"/>
                <a:gd name="connsiteY3" fmla="*/ 598544 h 1239277"/>
                <a:gd name="connsiteX4" fmla="*/ 669062 w 1791907"/>
                <a:gd name="connsiteY4" fmla="*/ 783329 h 1239277"/>
                <a:gd name="connsiteX5" fmla="*/ 754921 w 1791907"/>
                <a:gd name="connsiteY5" fmla="*/ 938722 h 1239277"/>
                <a:gd name="connsiteX6" fmla="*/ 750977 w 1791907"/>
                <a:gd name="connsiteY6" fmla="*/ 739514 h 1239277"/>
                <a:gd name="connsiteX7" fmla="*/ 777647 w 1791907"/>
                <a:gd name="connsiteY7" fmla="*/ 604259 h 1239277"/>
                <a:gd name="connsiteX8" fmla="*/ 925060 w 1791907"/>
                <a:gd name="connsiteY8" fmla="*/ 733271 h 1239277"/>
                <a:gd name="connsiteX9" fmla="*/ 1055505 w 1791907"/>
                <a:gd name="connsiteY9" fmla="*/ 951780 h 1239277"/>
                <a:gd name="connsiteX10" fmla="*/ 992912 w 1791907"/>
                <a:gd name="connsiteY10" fmla="*/ 745229 h 1239277"/>
                <a:gd name="connsiteX11" fmla="*/ 1194842 w 1791907"/>
                <a:gd name="connsiteY11" fmla="*/ 992879 h 1239277"/>
                <a:gd name="connsiteX12" fmla="*/ 1170077 w 1791907"/>
                <a:gd name="connsiteY12" fmla="*/ 870959 h 1239277"/>
                <a:gd name="connsiteX13" fmla="*/ 1295807 w 1791907"/>
                <a:gd name="connsiteY13" fmla="*/ 979544 h 1239277"/>
                <a:gd name="connsiteX14" fmla="*/ 1341527 w 1791907"/>
                <a:gd name="connsiteY14" fmla="*/ 1143374 h 1239277"/>
                <a:gd name="connsiteX15" fmla="*/ 1364387 w 1791907"/>
                <a:gd name="connsiteY15" fmla="*/ 1017644 h 1239277"/>
                <a:gd name="connsiteX16" fmla="*/ 1396242 w 1791907"/>
                <a:gd name="connsiteY16" fmla="*/ 1237427 h 1239277"/>
                <a:gd name="connsiteX17" fmla="*/ 1457887 w 1791907"/>
                <a:gd name="connsiteY17" fmla="*/ 1119650 h 1239277"/>
                <a:gd name="connsiteX18" fmla="*/ 1528727 w 1791907"/>
                <a:gd name="connsiteY18" fmla="*/ 1058492 h 1239277"/>
                <a:gd name="connsiteX19" fmla="*/ 1603606 w 1791907"/>
                <a:gd name="connsiteY19" fmla="*/ 1056927 h 1239277"/>
                <a:gd name="connsiteX20" fmla="*/ 1663804 w 1791907"/>
                <a:gd name="connsiteY20" fmla="*/ 1112696 h 1239277"/>
                <a:gd name="connsiteX21" fmla="*/ 1671424 w 1791907"/>
                <a:gd name="connsiteY21" fmla="*/ 926204 h 1239277"/>
                <a:gd name="connsiteX22" fmla="*/ 1670561 w 1791907"/>
                <a:gd name="connsiteY22" fmla="*/ 845486 h 1239277"/>
                <a:gd name="connsiteX23" fmla="*/ 1741577 w 1791907"/>
                <a:gd name="connsiteY23" fmla="*/ 910964 h 1239277"/>
                <a:gd name="connsiteX24" fmla="*/ 1701572 w 1791907"/>
                <a:gd name="connsiteY24" fmla="*/ 737609 h 1239277"/>
                <a:gd name="connsiteX25" fmla="*/ 1701572 w 1791907"/>
                <a:gd name="connsiteY25" fmla="*/ 636644 h 1239277"/>
                <a:gd name="connsiteX26" fmla="*/ 1781582 w 1791907"/>
                <a:gd name="connsiteY26" fmla="*/ 697604 h 1239277"/>
                <a:gd name="connsiteX27" fmla="*/ 1733957 w 1791907"/>
                <a:gd name="connsiteY27" fmla="*/ 568064 h 1239277"/>
                <a:gd name="connsiteX28" fmla="*/ 1667282 w 1791907"/>
                <a:gd name="connsiteY28" fmla="*/ 417569 h 1239277"/>
                <a:gd name="connsiteX29" fmla="*/ 1497737 w 1791907"/>
                <a:gd name="connsiteY29" fmla="*/ 240404 h 1239277"/>
                <a:gd name="connsiteX30" fmla="*/ 1364387 w 1791907"/>
                <a:gd name="connsiteY30" fmla="*/ 150869 h 1239277"/>
                <a:gd name="connsiteX31" fmla="*/ 1431606 w 1791907"/>
                <a:gd name="connsiteY31" fmla="*/ 150050 h 1239277"/>
                <a:gd name="connsiteX32" fmla="*/ 1532527 w 1791907"/>
                <a:gd name="connsiteY32" fmla="*/ 163651 h 1239277"/>
                <a:gd name="connsiteX33" fmla="*/ 1339622 w 1791907"/>
                <a:gd name="connsiteY33" fmla="*/ 84194 h 1239277"/>
                <a:gd name="connsiteX34" fmla="*/ 1128167 w 1791907"/>
                <a:gd name="connsiteY34" fmla="*/ 38474 h 1239277"/>
                <a:gd name="connsiteX35" fmla="*/ 933812 w 1791907"/>
                <a:gd name="connsiteY35" fmla="*/ 377 h 1239277"/>
                <a:gd name="connsiteX36" fmla="*/ 668245 w 1791907"/>
                <a:gd name="connsiteY36" fmla="*/ 22419 h 1239277"/>
                <a:gd name="connsiteX37" fmla="*/ 480467 w 1791907"/>
                <a:gd name="connsiteY37" fmla="*/ 76574 h 1239277"/>
                <a:gd name="connsiteX38" fmla="*/ 352832 w 1791907"/>
                <a:gd name="connsiteY38" fmla="*/ 166109 h 1239277"/>
                <a:gd name="connsiteX39" fmla="*/ 301397 w 1791907"/>
                <a:gd name="connsiteY39" fmla="*/ 236594 h 1239277"/>
                <a:gd name="connsiteX40" fmla="*/ 227102 w 1791907"/>
                <a:gd name="connsiteY40" fmla="*/ 299459 h 1239277"/>
                <a:gd name="connsiteX41" fmla="*/ 160427 w 1791907"/>
                <a:gd name="connsiteY41" fmla="*/ 352799 h 1239277"/>
                <a:gd name="connsiteX42" fmla="*/ 82322 w 1791907"/>
                <a:gd name="connsiteY42" fmla="*/ 507104 h 1239277"/>
                <a:gd name="connsiteX43" fmla="*/ 17552 w 1791907"/>
                <a:gd name="connsiteY43" fmla="*/ 695699 h 1239277"/>
                <a:gd name="connsiteX44" fmla="*/ 2312 w 1791907"/>
                <a:gd name="connsiteY44" fmla="*/ 756659 h 1239277"/>
                <a:gd name="connsiteX45" fmla="*/ 57557 w 1791907"/>
                <a:gd name="connsiteY45" fmla="*/ 699509 h 1239277"/>
                <a:gd name="connsiteX46" fmla="*/ 55652 w 1791907"/>
                <a:gd name="connsiteY46" fmla="*/ 931919 h 1239277"/>
                <a:gd name="connsiteX47" fmla="*/ 68987 w 1791907"/>
                <a:gd name="connsiteY47" fmla="*/ 1010024 h 1239277"/>
                <a:gd name="connsiteX48" fmla="*/ 97562 w 1791907"/>
                <a:gd name="connsiteY48" fmla="*/ 912869 h 1239277"/>
                <a:gd name="connsiteX49" fmla="*/ 143782 w 1791907"/>
                <a:gd name="connsiteY49" fmla="*/ 1011929 h 1239277"/>
                <a:gd name="connsiteX50" fmla="*/ 175667 w 1791907"/>
                <a:gd name="connsiteY50" fmla="*/ 888104 h 1239277"/>
                <a:gd name="connsiteX51" fmla="*/ 238758 w 1791907"/>
                <a:gd name="connsiteY51" fmla="*/ 732168 h 1239277"/>
                <a:gd name="connsiteX52" fmla="*/ 248057 w 1791907"/>
                <a:gd name="connsiteY52" fmla="*/ 910964 h 1239277"/>
                <a:gd name="connsiteX53" fmla="*/ 321306 w 1791907"/>
                <a:gd name="connsiteY53" fmla="*/ 666038 h 1239277"/>
                <a:gd name="connsiteX54" fmla="*/ 333236 w 1791907"/>
                <a:gd name="connsiteY54" fmla="*/ 549555 h 1239277"/>
                <a:gd name="connsiteX55" fmla="*/ 377461 w 1791907"/>
                <a:gd name="connsiteY55" fmla="*/ 535132 h 1239277"/>
                <a:gd name="connsiteX56" fmla="*/ 507635 w 1791907"/>
                <a:gd name="connsiteY56" fmla="*/ 606435 h 1239277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1055505 w 1791907"/>
                <a:gd name="connsiteY9" fmla="*/ 951435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95807 w 1791907"/>
                <a:gd name="connsiteY13" fmla="*/ 979199 h 1238932"/>
                <a:gd name="connsiteX14" fmla="*/ 1341527 w 1791907"/>
                <a:gd name="connsiteY14" fmla="*/ 1143029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7282 w 1791907"/>
                <a:gd name="connsiteY28" fmla="*/ 417224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1055505 w 1791907"/>
                <a:gd name="connsiteY9" fmla="*/ 951435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95807 w 1791907"/>
                <a:gd name="connsiteY13" fmla="*/ 979199 h 1238932"/>
                <a:gd name="connsiteX14" fmla="*/ 1341527 w 1791907"/>
                <a:gd name="connsiteY14" fmla="*/ 1143029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1055505 w 1791907"/>
                <a:gd name="connsiteY9" fmla="*/ 951435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95807 w 1791907"/>
                <a:gd name="connsiteY13" fmla="*/ 979199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1055505 w 1791907"/>
                <a:gd name="connsiteY9" fmla="*/ 951435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85612 w 1791907"/>
                <a:gd name="connsiteY9" fmla="*/ 927490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85612 w 1791907"/>
                <a:gd name="connsiteY9" fmla="*/ 927490 h 1238932"/>
                <a:gd name="connsiteX10" fmla="*/ 1035457 w 1791907"/>
                <a:gd name="connsiteY10" fmla="*/ 759849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55223 w 1791907"/>
                <a:gd name="connsiteY9" fmla="*/ 915516 h 1238932"/>
                <a:gd name="connsiteX10" fmla="*/ 1035457 w 1791907"/>
                <a:gd name="connsiteY10" fmla="*/ 759849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55223 w 1791907"/>
                <a:gd name="connsiteY9" fmla="*/ 915516 h 1238932"/>
                <a:gd name="connsiteX10" fmla="*/ 1035457 w 1791907"/>
                <a:gd name="connsiteY10" fmla="*/ 759849 h 1238932"/>
                <a:gd name="connsiteX11" fmla="*/ 1194842 w 1791907"/>
                <a:gd name="connsiteY11" fmla="*/ 992534 h 1238932"/>
                <a:gd name="connsiteX12" fmla="*/ 1170077 w 1791907"/>
                <a:gd name="connsiteY12" fmla="*/ 834695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55223 w 1791907"/>
                <a:gd name="connsiteY9" fmla="*/ 915516 h 1238932"/>
                <a:gd name="connsiteX10" fmla="*/ 1035457 w 1791907"/>
                <a:gd name="connsiteY10" fmla="*/ 759849 h 1238932"/>
                <a:gd name="connsiteX11" fmla="*/ 1112793 w 1791907"/>
                <a:gd name="connsiteY11" fmla="*/ 947635 h 1238932"/>
                <a:gd name="connsiteX12" fmla="*/ 1170077 w 1791907"/>
                <a:gd name="connsiteY12" fmla="*/ 834695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35457 w 1791907"/>
                <a:gd name="connsiteY10" fmla="*/ 759849 h 1238932"/>
                <a:gd name="connsiteX11" fmla="*/ 1112793 w 1791907"/>
                <a:gd name="connsiteY11" fmla="*/ 947635 h 1238932"/>
                <a:gd name="connsiteX12" fmla="*/ 1170077 w 1791907"/>
                <a:gd name="connsiteY12" fmla="*/ 834695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70077 w 1791907"/>
                <a:gd name="connsiteY12" fmla="*/ 834695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9339 w 1791907"/>
                <a:gd name="connsiteY13" fmla="*/ 934301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866504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866504 h 1238932"/>
                <a:gd name="connsiteX0" fmla="*/ 507635 w 1791907"/>
                <a:gd name="connsiteY0" fmla="*/ 866504 h 1238932"/>
                <a:gd name="connsiteX1" fmla="*/ 521877 w 1791907"/>
                <a:gd name="connsiteY1" fmla="*/ 683909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866504 h 1238932"/>
                <a:gd name="connsiteX0" fmla="*/ 507635 w 1791907"/>
                <a:gd name="connsiteY0" fmla="*/ 866504 h 1238932"/>
                <a:gd name="connsiteX1" fmla="*/ 521877 w 1791907"/>
                <a:gd name="connsiteY1" fmla="*/ 683909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429121 w 1791907"/>
                <a:gd name="connsiteY55" fmla="*/ 693429 h 1238932"/>
                <a:gd name="connsiteX56" fmla="*/ 507635 w 1791907"/>
                <a:gd name="connsiteY56" fmla="*/ 866504 h 1238932"/>
                <a:gd name="connsiteX0" fmla="*/ 507635 w 1791907"/>
                <a:gd name="connsiteY0" fmla="*/ 866504 h 1238932"/>
                <a:gd name="connsiteX1" fmla="*/ 521877 w 1791907"/>
                <a:gd name="connsiteY1" fmla="*/ 683909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98732 w 1791907"/>
                <a:gd name="connsiteY55" fmla="*/ 699417 h 1238932"/>
                <a:gd name="connsiteX56" fmla="*/ 507635 w 1791907"/>
                <a:gd name="connsiteY56" fmla="*/ 866504 h 1238932"/>
                <a:gd name="connsiteX0" fmla="*/ 507635 w 1791907"/>
                <a:gd name="connsiteY0" fmla="*/ 866504 h 1238932"/>
                <a:gd name="connsiteX1" fmla="*/ 521877 w 1791907"/>
                <a:gd name="connsiteY1" fmla="*/ 683909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60586 w 1791907"/>
                <a:gd name="connsiteY54" fmla="*/ 567170 h 1238932"/>
                <a:gd name="connsiteX55" fmla="*/ 398732 w 1791907"/>
                <a:gd name="connsiteY55" fmla="*/ 699417 h 1238932"/>
                <a:gd name="connsiteX56" fmla="*/ 507635 w 1791907"/>
                <a:gd name="connsiteY56" fmla="*/ 866504 h 1238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791907" h="1238932">
                  <a:moveTo>
                    <a:pt x="507635" y="866504"/>
                  </a:moveTo>
                  <a:cubicBezTo>
                    <a:pt x="528159" y="863919"/>
                    <a:pt x="504520" y="742960"/>
                    <a:pt x="521877" y="683909"/>
                  </a:cubicBezTo>
                  <a:cubicBezTo>
                    <a:pt x="539234" y="624858"/>
                    <a:pt x="593913" y="526484"/>
                    <a:pt x="611776" y="512199"/>
                  </a:cubicBezTo>
                  <a:cubicBezTo>
                    <a:pt x="629639" y="497914"/>
                    <a:pt x="619509" y="553068"/>
                    <a:pt x="629057" y="598199"/>
                  </a:cubicBezTo>
                  <a:cubicBezTo>
                    <a:pt x="638605" y="643330"/>
                    <a:pt x="648085" y="726288"/>
                    <a:pt x="669062" y="782984"/>
                  </a:cubicBezTo>
                  <a:cubicBezTo>
                    <a:pt x="690039" y="839680"/>
                    <a:pt x="741269" y="945679"/>
                    <a:pt x="754921" y="938377"/>
                  </a:cubicBezTo>
                  <a:cubicBezTo>
                    <a:pt x="768573" y="931075"/>
                    <a:pt x="747189" y="794913"/>
                    <a:pt x="750977" y="739169"/>
                  </a:cubicBezTo>
                  <a:cubicBezTo>
                    <a:pt x="754765" y="683425"/>
                    <a:pt x="755217" y="610941"/>
                    <a:pt x="777647" y="603914"/>
                  </a:cubicBezTo>
                  <a:cubicBezTo>
                    <a:pt x="800077" y="596887"/>
                    <a:pt x="855959" y="645072"/>
                    <a:pt x="885555" y="697006"/>
                  </a:cubicBezTo>
                  <a:cubicBezTo>
                    <a:pt x="915151" y="748940"/>
                    <a:pt x="935811" y="910530"/>
                    <a:pt x="955223" y="915516"/>
                  </a:cubicBezTo>
                  <a:cubicBezTo>
                    <a:pt x="974635" y="920502"/>
                    <a:pt x="975767" y="721571"/>
                    <a:pt x="1002029" y="726924"/>
                  </a:cubicBezTo>
                  <a:cubicBezTo>
                    <a:pt x="1028291" y="732277"/>
                    <a:pt x="1085291" y="940150"/>
                    <a:pt x="1112793" y="947635"/>
                  </a:cubicBezTo>
                  <a:cubicBezTo>
                    <a:pt x="1140295" y="955121"/>
                    <a:pt x="1144134" y="781044"/>
                    <a:pt x="1167039" y="771837"/>
                  </a:cubicBezTo>
                  <a:cubicBezTo>
                    <a:pt x="1189944" y="762631"/>
                    <a:pt x="1232283" y="842005"/>
                    <a:pt x="1250222" y="892396"/>
                  </a:cubicBezTo>
                  <a:cubicBezTo>
                    <a:pt x="1268161" y="942787"/>
                    <a:pt x="1255645" y="1053367"/>
                    <a:pt x="1274672" y="1074184"/>
                  </a:cubicBezTo>
                  <a:cubicBezTo>
                    <a:pt x="1293699" y="1095001"/>
                    <a:pt x="1344125" y="990149"/>
                    <a:pt x="1364387" y="1017299"/>
                  </a:cubicBezTo>
                  <a:cubicBezTo>
                    <a:pt x="1384649" y="1044449"/>
                    <a:pt x="1380659" y="1220081"/>
                    <a:pt x="1396242" y="1237082"/>
                  </a:cubicBezTo>
                  <a:cubicBezTo>
                    <a:pt x="1411825" y="1254083"/>
                    <a:pt x="1435806" y="1149127"/>
                    <a:pt x="1457887" y="1119305"/>
                  </a:cubicBezTo>
                  <a:cubicBezTo>
                    <a:pt x="1479968" y="1089483"/>
                    <a:pt x="1504441" y="1068601"/>
                    <a:pt x="1528727" y="1058147"/>
                  </a:cubicBezTo>
                  <a:cubicBezTo>
                    <a:pt x="1553013" y="1047693"/>
                    <a:pt x="1553404" y="1039242"/>
                    <a:pt x="1603606" y="1056582"/>
                  </a:cubicBezTo>
                  <a:cubicBezTo>
                    <a:pt x="1653808" y="1073922"/>
                    <a:pt x="1652501" y="1134138"/>
                    <a:pt x="1663804" y="1112351"/>
                  </a:cubicBezTo>
                  <a:cubicBezTo>
                    <a:pt x="1675107" y="1090564"/>
                    <a:pt x="1670298" y="970394"/>
                    <a:pt x="1671424" y="925859"/>
                  </a:cubicBezTo>
                  <a:cubicBezTo>
                    <a:pt x="1672550" y="881324"/>
                    <a:pt x="1658869" y="847681"/>
                    <a:pt x="1670561" y="845141"/>
                  </a:cubicBezTo>
                  <a:cubicBezTo>
                    <a:pt x="1682253" y="842601"/>
                    <a:pt x="1736409" y="928598"/>
                    <a:pt x="1741577" y="910619"/>
                  </a:cubicBezTo>
                  <a:cubicBezTo>
                    <a:pt x="1746745" y="892640"/>
                    <a:pt x="1708240" y="782984"/>
                    <a:pt x="1701572" y="737264"/>
                  </a:cubicBezTo>
                  <a:cubicBezTo>
                    <a:pt x="1694905" y="691544"/>
                    <a:pt x="1688237" y="642966"/>
                    <a:pt x="1701572" y="636299"/>
                  </a:cubicBezTo>
                  <a:cubicBezTo>
                    <a:pt x="1714907" y="629632"/>
                    <a:pt x="1825715" y="765839"/>
                    <a:pt x="1781582" y="697259"/>
                  </a:cubicBezTo>
                  <a:cubicBezTo>
                    <a:pt x="1737449" y="628679"/>
                    <a:pt x="1754020" y="614890"/>
                    <a:pt x="1733957" y="567719"/>
                  </a:cubicBezTo>
                  <a:cubicBezTo>
                    <a:pt x="1713894" y="520548"/>
                    <a:pt x="1700574" y="468841"/>
                    <a:pt x="1661204" y="414231"/>
                  </a:cubicBezTo>
                  <a:cubicBezTo>
                    <a:pt x="1621834" y="359621"/>
                    <a:pt x="1547206" y="284010"/>
                    <a:pt x="1497737" y="240059"/>
                  </a:cubicBezTo>
                  <a:cubicBezTo>
                    <a:pt x="1448268" y="196108"/>
                    <a:pt x="1375409" y="165583"/>
                    <a:pt x="1364387" y="150524"/>
                  </a:cubicBezTo>
                  <a:cubicBezTo>
                    <a:pt x="1353365" y="135465"/>
                    <a:pt x="1403583" y="147575"/>
                    <a:pt x="1431606" y="149705"/>
                  </a:cubicBezTo>
                  <a:cubicBezTo>
                    <a:pt x="1459629" y="151835"/>
                    <a:pt x="1547858" y="174282"/>
                    <a:pt x="1532527" y="163306"/>
                  </a:cubicBezTo>
                  <a:cubicBezTo>
                    <a:pt x="1517196" y="152330"/>
                    <a:pt x="1401444" y="106707"/>
                    <a:pt x="1339622" y="83849"/>
                  </a:cubicBezTo>
                  <a:cubicBezTo>
                    <a:pt x="1277800" y="60991"/>
                    <a:pt x="1229229" y="40124"/>
                    <a:pt x="1161594" y="26155"/>
                  </a:cubicBezTo>
                  <a:cubicBezTo>
                    <a:pt x="1093959" y="12186"/>
                    <a:pt x="1016037" y="712"/>
                    <a:pt x="933812" y="32"/>
                  </a:cubicBezTo>
                  <a:cubicBezTo>
                    <a:pt x="851587" y="-648"/>
                    <a:pt x="743803" y="9374"/>
                    <a:pt x="668245" y="22074"/>
                  </a:cubicBezTo>
                  <a:cubicBezTo>
                    <a:pt x="592688" y="34774"/>
                    <a:pt x="533036" y="52281"/>
                    <a:pt x="480467" y="76229"/>
                  </a:cubicBezTo>
                  <a:cubicBezTo>
                    <a:pt x="427898" y="100177"/>
                    <a:pt x="382677" y="139094"/>
                    <a:pt x="352832" y="165764"/>
                  </a:cubicBezTo>
                  <a:cubicBezTo>
                    <a:pt x="322987" y="192434"/>
                    <a:pt x="322352" y="214024"/>
                    <a:pt x="301397" y="236249"/>
                  </a:cubicBezTo>
                  <a:cubicBezTo>
                    <a:pt x="280442" y="258474"/>
                    <a:pt x="250597" y="279747"/>
                    <a:pt x="227102" y="299114"/>
                  </a:cubicBezTo>
                  <a:cubicBezTo>
                    <a:pt x="203607" y="318481"/>
                    <a:pt x="184557" y="317846"/>
                    <a:pt x="160427" y="352454"/>
                  </a:cubicBezTo>
                  <a:cubicBezTo>
                    <a:pt x="136297" y="387062"/>
                    <a:pt x="106134" y="449609"/>
                    <a:pt x="82322" y="506759"/>
                  </a:cubicBezTo>
                  <a:cubicBezTo>
                    <a:pt x="58510" y="563909"/>
                    <a:pt x="30887" y="653762"/>
                    <a:pt x="17552" y="695354"/>
                  </a:cubicBezTo>
                  <a:cubicBezTo>
                    <a:pt x="4217" y="736946"/>
                    <a:pt x="-4355" y="755679"/>
                    <a:pt x="2312" y="756314"/>
                  </a:cubicBezTo>
                  <a:cubicBezTo>
                    <a:pt x="8979" y="756949"/>
                    <a:pt x="48667" y="669954"/>
                    <a:pt x="57557" y="699164"/>
                  </a:cubicBezTo>
                  <a:cubicBezTo>
                    <a:pt x="66447" y="728374"/>
                    <a:pt x="53747" y="879822"/>
                    <a:pt x="55652" y="931574"/>
                  </a:cubicBezTo>
                  <a:cubicBezTo>
                    <a:pt x="57557" y="983326"/>
                    <a:pt x="62002" y="1012854"/>
                    <a:pt x="68987" y="1009679"/>
                  </a:cubicBezTo>
                  <a:cubicBezTo>
                    <a:pt x="75972" y="1006504"/>
                    <a:pt x="85096" y="912207"/>
                    <a:pt x="97562" y="912524"/>
                  </a:cubicBezTo>
                  <a:cubicBezTo>
                    <a:pt x="110028" y="912841"/>
                    <a:pt x="130764" y="1015712"/>
                    <a:pt x="143782" y="1011584"/>
                  </a:cubicBezTo>
                  <a:cubicBezTo>
                    <a:pt x="156799" y="1007457"/>
                    <a:pt x="159838" y="934386"/>
                    <a:pt x="175667" y="887759"/>
                  </a:cubicBezTo>
                  <a:cubicBezTo>
                    <a:pt x="191496" y="841132"/>
                    <a:pt x="226693" y="728013"/>
                    <a:pt x="238758" y="731823"/>
                  </a:cubicBezTo>
                  <a:cubicBezTo>
                    <a:pt x="250823" y="735633"/>
                    <a:pt x="234299" y="921641"/>
                    <a:pt x="248057" y="910619"/>
                  </a:cubicBezTo>
                  <a:cubicBezTo>
                    <a:pt x="261815" y="899597"/>
                    <a:pt x="302551" y="722934"/>
                    <a:pt x="321306" y="665693"/>
                  </a:cubicBezTo>
                  <a:cubicBezTo>
                    <a:pt x="340061" y="608452"/>
                    <a:pt x="344076" y="593840"/>
                    <a:pt x="360586" y="567170"/>
                  </a:cubicBezTo>
                  <a:cubicBezTo>
                    <a:pt x="377096" y="540500"/>
                    <a:pt x="374224" y="649528"/>
                    <a:pt x="398732" y="699417"/>
                  </a:cubicBezTo>
                  <a:cubicBezTo>
                    <a:pt x="423240" y="749306"/>
                    <a:pt x="487111" y="869089"/>
                    <a:pt x="507635" y="866504"/>
                  </a:cubicBezTo>
                  <a:close/>
                </a:path>
              </a:pathLst>
            </a:custGeom>
            <a:solidFill>
              <a:schemeClr val="accent4">
                <a:lumMod val="50000"/>
              </a:schemeClr>
            </a:solidFill>
            <a:ln>
              <a:noFill/>
            </a:ln>
            <a:effectLst/>
            <a:sp3d prstMaterial="softEdge">
              <a:bevelT w="1714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69" name="Oval 68">
              <a:extLst>
                <a:ext uri="{FF2B5EF4-FFF2-40B4-BE49-F238E27FC236}">
                  <a16:creationId xmlns:a16="http://schemas.microsoft.com/office/drawing/2014/main" id="{615DC9CA-5EFE-416E-80A3-358C5A98BBD6}"/>
                </a:ext>
              </a:extLst>
            </p:cNvPr>
            <p:cNvSpPr/>
            <p:nvPr/>
          </p:nvSpPr>
          <p:spPr>
            <a:xfrm>
              <a:off x="5536155" y="2556320"/>
              <a:ext cx="152057" cy="166441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mc:AlternateContent xmlns:mc="http://schemas.openxmlformats.org/markup-compatibility/2006" xmlns:p14="http://schemas.microsoft.com/office/powerpoint/2010/main">
          <mc:Choice Requires="p14">
            <p:contentPart p14:bwMode="auto" r:id="rId11">
              <p14:nvContentPartPr>
                <p14:cNvPr id="70" name="Ink 69">
                  <a:extLst>
                    <a:ext uri="{FF2B5EF4-FFF2-40B4-BE49-F238E27FC236}">
                      <a16:creationId xmlns:a16="http://schemas.microsoft.com/office/drawing/2014/main" id="{A9C5B037-6540-4973-A7A2-FF46427137A9}"/>
                    </a:ext>
                  </a:extLst>
                </p14:cNvPr>
                <p14:cNvContentPartPr/>
                <p14:nvPr/>
              </p14:nvContentPartPr>
              <p14:xfrm>
                <a:off x="5800799" y="2815191"/>
                <a:ext cx="28440" cy="42480"/>
              </p14:xfrm>
            </p:contentPart>
          </mc:Choice>
          <mc:Fallback xmlns="">
            <p:pic>
              <p:nvPicPr>
                <p:cNvPr id="70" name="Ink 69">
                  <a:extLst>
                    <a:ext uri="{FF2B5EF4-FFF2-40B4-BE49-F238E27FC236}">
                      <a16:creationId xmlns:a16="http://schemas.microsoft.com/office/drawing/2014/main" id="{A9C5B037-6540-4973-A7A2-FF46427137A9}"/>
                    </a:ext>
                  </a:extLst>
                </p:cNvPr>
                <p:cNvPicPr/>
                <p:nvPr/>
              </p:nvPicPr>
              <p:blipFill>
                <a:blip r:embed="rId12"/>
                <a:stretch>
                  <a:fillRect/>
                </a:stretch>
              </p:blipFill>
              <p:spPr>
                <a:xfrm>
                  <a:off x="5787384" y="2801916"/>
                  <a:ext cx="54734" cy="68499"/>
                </a:xfrm>
                <a:prstGeom prst="rect">
                  <a:avLst/>
                </a:prstGeom>
              </p:spPr>
            </p:pic>
          </mc:Fallback>
        </mc:AlternateContent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ACC06885-430C-4639-BDB2-ED1883DAAADB}"/>
                </a:ext>
              </a:extLst>
            </p:cNvPr>
            <p:cNvSpPr/>
            <p:nvPr/>
          </p:nvSpPr>
          <p:spPr>
            <a:xfrm>
              <a:off x="6505457" y="2702496"/>
              <a:ext cx="112118" cy="164403"/>
            </a:xfrm>
            <a:custGeom>
              <a:avLst/>
              <a:gdLst>
                <a:gd name="connsiteX0" fmla="*/ 4594 w 97508"/>
                <a:gd name="connsiteY0" fmla="*/ 140638 h 174793"/>
                <a:gd name="connsiteX1" fmla="*/ 4594 w 97508"/>
                <a:gd name="connsiteY1" fmla="*/ 78907 h 174793"/>
                <a:gd name="connsiteX2" fmla="*/ 37389 w 97508"/>
                <a:gd name="connsiteY2" fmla="*/ 7529 h 174793"/>
                <a:gd name="connsiteX3" fmla="*/ 95263 w 97508"/>
                <a:gd name="connsiteY3" fmla="*/ 5600 h 174793"/>
                <a:gd name="connsiteX4" fmla="*/ 81759 w 97508"/>
                <a:gd name="connsiteY4" fmla="*/ 38395 h 174793"/>
                <a:gd name="connsiteX5" fmla="*/ 45106 w 97508"/>
                <a:gd name="connsiteY5" fmla="*/ 65403 h 174793"/>
                <a:gd name="connsiteX6" fmla="*/ 64397 w 97508"/>
                <a:gd name="connsiteY6" fmla="*/ 113631 h 174793"/>
                <a:gd name="connsiteX7" fmla="*/ 45106 w 97508"/>
                <a:gd name="connsiteY7" fmla="*/ 173433 h 174793"/>
                <a:gd name="connsiteX8" fmla="*/ 4594 w 97508"/>
                <a:gd name="connsiteY8" fmla="*/ 140638 h 174793"/>
                <a:gd name="connsiteX0" fmla="*/ 4721 w 97635"/>
                <a:gd name="connsiteY0" fmla="*/ 140638 h 169258"/>
                <a:gd name="connsiteX1" fmla="*/ 4721 w 97635"/>
                <a:gd name="connsiteY1" fmla="*/ 78907 h 169258"/>
                <a:gd name="connsiteX2" fmla="*/ 37516 w 97635"/>
                <a:gd name="connsiteY2" fmla="*/ 7529 h 169258"/>
                <a:gd name="connsiteX3" fmla="*/ 95390 w 97635"/>
                <a:gd name="connsiteY3" fmla="*/ 5600 h 169258"/>
                <a:gd name="connsiteX4" fmla="*/ 81886 w 97635"/>
                <a:gd name="connsiteY4" fmla="*/ 38395 h 169258"/>
                <a:gd name="connsiteX5" fmla="*/ 45233 w 97635"/>
                <a:gd name="connsiteY5" fmla="*/ 65403 h 169258"/>
                <a:gd name="connsiteX6" fmla="*/ 64524 w 97635"/>
                <a:gd name="connsiteY6" fmla="*/ 113631 h 169258"/>
                <a:gd name="connsiteX7" fmla="*/ 47163 w 97635"/>
                <a:gd name="connsiteY7" fmla="*/ 167646 h 169258"/>
                <a:gd name="connsiteX8" fmla="*/ 4721 w 97635"/>
                <a:gd name="connsiteY8" fmla="*/ 140638 h 169258"/>
                <a:gd name="connsiteX0" fmla="*/ 7132 w 100046"/>
                <a:gd name="connsiteY0" fmla="*/ 140638 h 169258"/>
                <a:gd name="connsiteX1" fmla="*/ 7132 w 100046"/>
                <a:gd name="connsiteY1" fmla="*/ 78907 h 169258"/>
                <a:gd name="connsiteX2" fmla="*/ 39927 w 100046"/>
                <a:gd name="connsiteY2" fmla="*/ 7529 h 169258"/>
                <a:gd name="connsiteX3" fmla="*/ 97801 w 100046"/>
                <a:gd name="connsiteY3" fmla="*/ 5600 h 169258"/>
                <a:gd name="connsiteX4" fmla="*/ 84297 w 100046"/>
                <a:gd name="connsiteY4" fmla="*/ 38395 h 169258"/>
                <a:gd name="connsiteX5" fmla="*/ 47644 w 100046"/>
                <a:gd name="connsiteY5" fmla="*/ 65403 h 169258"/>
                <a:gd name="connsiteX6" fmla="*/ 66935 w 100046"/>
                <a:gd name="connsiteY6" fmla="*/ 113631 h 169258"/>
                <a:gd name="connsiteX7" fmla="*/ 49574 w 100046"/>
                <a:gd name="connsiteY7" fmla="*/ 167646 h 169258"/>
                <a:gd name="connsiteX8" fmla="*/ 7132 w 100046"/>
                <a:gd name="connsiteY8" fmla="*/ 140638 h 169258"/>
                <a:gd name="connsiteX0" fmla="*/ 4170 w 112517"/>
                <a:gd name="connsiteY0" fmla="*/ 154142 h 170508"/>
                <a:gd name="connsiteX1" fmla="*/ 19603 w 112517"/>
                <a:gd name="connsiteY1" fmla="*/ 78907 h 170508"/>
                <a:gd name="connsiteX2" fmla="*/ 52398 w 112517"/>
                <a:gd name="connsiteY2" fmla="*/ 7529 h 170508"/>
                <a:gd name="connsiteX3" fmla="*/ 110272 w 112517"/>
                <a:gd name="connsiteY3" fmla="*/ 5600 h 170508"/>
                <a:gd name="connsiteX4" fmla="*/ 96768 w 112517"/>
                <a:gd name="connsiteY4" fmla="*/ 38395 h 170508"/>
                <a:gd name="connsiteX5" fmla="*/ 60115 w 112517"/>
                <a:gd name="connsiteY5" fmla="*/ 65403 h 170508"/>
                <a:gd name="connsiteX6" fmla="*/ 79406 w 112517"/>
                <a:gd name="connsiteY6" fmla="*/ 113631 h 170508"/>
                <a:gd name="connsiteX7" fmla="*/ 62045 w 112517"/>
                <a:gd name="connsiteY7" fmla="*/ 167646 h 170508"/>
                <a:gd name="connsiteX8" fmla="*/ 4170 w 112517"/>
                <a:gd name="connsiteY8" fmla="*/ 154142 h 170508"/>
                <a:gd name="connsiteX0" fmla="*/ 4954 w 107513"/>
                <a:gd name="connsiteY0" fmla="*/ 154142 h 170508"/>
                <a:gd name="connsiteX1" fmla="*/ 14599 w 107513"/>
                <a:gd name="connsiteY1" fmla="*/ 78907 h 170508"/>
                <a:gd name="connsiteX2" fmla="*/ 47394 w 107513"/>
                <a:gd name="connsiteY2" fmla="*/ 7529 h 170508"/>
                <a:gd name="connsiteX3" fmla="*/ 105268 w 107513"/>
                <a:gd name="connsiteY3" fmla="*/ 5600 h 170508"/>
                <a:gd name="connsiteX4" fmla="*/ 91764 w 107513"/>
                <a:gd name="connsiteY4" fmla="*/ 38395 h 170508"/>
                <a:gd name="connsiteX5" fmla="*/ 55111 w 107513"/>
                <a:gd name="connsiteY5" fmla="*/ 65403 h 170508"/>
                <a:gd name="connsiteX6" fmla="*/ 74402 w 107513"/>
                <a:gd name="connsiteY6" fmla="*/ 113631 h 170508"/>
                <a:gd name="connsiteX7" fmla="*/ 57041 w 107513"/>
                <a:gd name="connsiteY7" fmla="*/ 167646 h 170508"/>
                <a:gd name="connsiteX8" fmla="*/ 4954 w 107513"/>
                <a:gd name="connsiteY8" fmla="*/ 154142 h 170508"/>
                <a:gd name="connsiteX0" fmla="*/ 2473 w 105032"/>
                <a:gd name="connsiteY0" fmla="*/ 154142 h 170508"/>
                <a:gd name="connsiteX1" fmla="*/ 12118 w 105032"/>
                <a:gd name="connsiteY1" fmla="*/ 78907 h 170508"/>
                <a:gd name="connsiteX2" fmla="*/ 44913 w 105032"/>
                <a:gd name="connsiteY2" fmla="*/ 7529 h 170508"/>
                <a:gd name="connsiteX3" fmla="*/ 102787 w 105032"/>
                <a:gd name="connsiteY3" fmla="*/ 5600 h 170508"/>
                <a:gd name="connsiteX4" fmla="*/ 89283 w 105032"/>
                <a:gd name="connsiteY4" fmla="*/ 38395 h 170508"/>
                <a:gd name="connsiteX5" fmla="*/ 52630 w 105032"/>
                <a:gd name="connsiteY5" fmla="*/ 65403 h 170508"/>
                <a:gd name="connsiteX6" fmla="*/ 71921 w 105032"/>
                <a:gd name="connsiteY6" fmla="*/ 113631 h 170508"/>
                <a:gd name="connsiteX7" fmla="*/ 54560 w 105032"/>
                <a:gd name="connsiteY7" fmla="*/ 167646 h 170508"/>
                <a:gd name="connsiteX8" fmla="*/ 2473 w 105032"/>
                <a:gd name="connsiteY8" fmla="*/ 154142 h 170508"/>
                <a:gd name="connsiteX0" fmla="*/ 2473 w 103798"/>
                <a:gd name="connsiteY0" fmla="*/ 153515 h 169881"/>
                <a:gd name="connsiteX1" fmla="*/ 12118 w 103798"/>
                <a:gd name="connsiteY1" fmla="*/ 78280 h 169881"/>
                <a:gd name="connsiteX2" fmla="*/ 44913 w 103798"/>
                <a:gd name="connsiteY2" fmla="*/ 6902 h 169881"/>
                <a:gd name="connsiteX3" fmla="*/ 102787 w 103798"/>
                <a:gd name="connsiteY3" fmla="*/ 4973 h 169881"/>
                <a:gd name="connsiteX4" fmla="*/ 79637 w 103798"/>
                <a:gd name="connsiteY4" fmla="*/ 26194 h 169881"/>
                <a:gd name="connsiteX5" fmla="*/ 52630 w 103798"/>
                <a:gd name="connsiteY5" fmla="*/ 64776 h 169881"/>
                <a:gd name="connsiteX6" fmla="*/ 71921 w 103798"/>
                <a:gd name="connsiteY6" fmla="*/ 113004 h 169881"/>
                <a:gd name="connsiteX7" fmla="*/ 54560 w 103798"/>
                <a:gd name="connsiteY7" fmla="*/ 167019 h 169881"/>
                <a:gd name="connsiteX8" fmla="*/ 2473 w 103798"/>
                <a:gd name="connsiteY8" fmla="*/ 153515 h 169881"/>
                <a:gd name="connsiteX0" fmla="*/ 2473 w 113197"/>
                <a:gd name="connsiteY0" fmla="*/ 151975 h 168341"/>
                <a:gd name="connsiteX1" fmla="*/ 12118 w 113197"/>
                <a:gd name="connsiteY1" fmla="*/ 76740 h 168341"/>
                <a:gd name="connsiteX2" fmla="*/ 44913 w 113197"/>
                <a:gd name="connsiteY2" fmla="*/ 5362 h 168341"/>
                <a:gd name="connsiteX3" fmla="*/ 112432 w 113197"/>
                <a:gd name="connsiteY3" fmla="*/ 7291 h 168341"/>
                <a:gd name="connsiteX4" fmla="*/ 79637 w 113197"/>
                <a:gd name="connsiteY4" fmla="*/ 24654 h 168341"/>
                <a:gd name="connsiteX5" fmla="*/ 52630 w 113197"/>
                <a:gd name="connsiteY5" fmla="*/ 63236 h 168341"/>
                <a:gd name="connsiteX6" fmla="*/ 71921 w 113197"/>
                <a:gd name="connsiteY6" fmla="*/ 111464 h 168341"/>
                <a:gd name="connsiteX7" fmla="*/ 54560 w 113197"/>
                <a:gd name="connsiteY7" fmla="*/ 165479 h 168341"/>
                <a:gd name="connsiteX8" fmla="*/ 2473 w 113197"/>
                <a:gd name="connsiteY8" fmla="*/ 151975 h 168341"/>
                <a:gd name="connsiteX0" fmla="*/ 2473 w 112829"/>
                <a:gd name="connsiteY0" fmla="*/ 151975 h 168341"/>
                <a:gd name="connsiteX1" fmla="*/ 12118 w 112829"/>
                <a:gd name="connsiteY1" fmla="*/ 76740 h 168341"/>
                <a:gd name="connsiteX2" fmla="*/ 44913 w 112829"/>
                <a:gd name="connsiteY2" fmla="*/ 5362 h 168341"/>
                <a:gd name="connsiteX3" fmla="*/ 112432 w 112829"/>
                <a:gd name="connsiteY3" fmla="*/ 7291 h 168341"/>
                <a:gd name="connsiteX4" fmla="*/ 71921 w 112829"/>
                <a:gd name="connsiteY4" fmla="*/ 24654 h 168341"/>
                <a:gd name="connsiteX5" fmla="*/ 52630 w 112829"/>
                <a:gd name="connsiteY5" fmla="*/ 63236 h 168341"/>
                <a:gd name="connsiteX6" fmla="*/ 71921 w 112829"/>
                <a:gd name="connsiteY6" fmla="*/ 111464 h 168341"/>
                <a:gd name="connsiteX7" fmla="*/ 54560 w 112829"/>
                <a:gd name="connsiteY7" fmla="*/ 165479 h 168341"/>
                <a:gd name="connsiteX8" fmla="*/ 2473 w 112829"/>
                <a:gd name="connsiteY8" fmla="*/ 151975 h 168341"/>
                <a:gd name="connsiteX0" fmla="*/ 2473 w 113177"/>
                <a:gd name="connsiteY0" fmla="*/ 157013 h 173379"/>
                <a:gd name="connsiteX1" fmla="*/ 12118 w 113177"/>
                <a:gd name="connsiteY1" fmla="*/ 81778 h 173379"/>
                <a:gd name="connsiteX2" fmla="*/ 44913 w 113177"/>
                <a:gd name="connsiteY2" fmla="*/ 10400 h 173379"/>
                <a:gd name="connsiteX3" fmla="*/ 112432 w 113177"/>
                <a:gd name="connsiteY3" fmla="*/ 12329 h 173379"/>
                <a:gd name="connsiteX4" fmla="*/ 71921 w 113177"/>
                <a:gd name="connsiteY4" fmla="*/ 29692 h 173379"/>
                <a:gd name="connsiteX5" fmla="*/ 52630 w 113177"/>
                <a:gd name="connsiteY5" fmla="*/ 68274 h 173379"/>
                <a:gd name="connsiteX6" fmla="*/ 71921 w 113177"/>
                <a:gd name="connsiteY6" fmla="*/ 116502 h 173379"/>
                <a:gd name="connsiteX7" fmla="*/ 54560 w 113177"/>
                <a:gd name="connsiteY7" fmla="*/ 170517 h 173379"/>
                <a:gd name="connsiteX8" fmla="*/ 2473 w 113177"/>
                <a:gd name="connsiteY8" fmla="*/ 157013 h 173379"/>
                <a:gd name="connsiteX0" fmla="*/ 1414 w 112118"/>
                <a:gd name="connsiteY0" fmla="*/ 157013 h 164403"/>
                <a:gd name="connsiteX1" fmla="*/ 11059 w 112118"/>
                <a:gd name="connsiteY1" fmla="*/ 81778 h 164403"/>
                <a:gd name="connsiteX2" fmla="*/ 43854 w 112118"/>
                <a:gd name="connsiteY2" fmla="*/ 10400 h 164403"/>
                <a:gd name="connsiteX3" fmla="*/ 111373 w 112118"/>
                <a:gd name="connsiteY3" fmla="*/ 12329 h 164403"/>
                <a:gd name="connsiteX4" fmla="*/ 70862 w 112118"/>
                <a:gd name="connsiteY4" fmla="*/ 29692 h 164403"/>
                <a:gd name="connsiteX5" fmla="*/ 51571 w 112118"/>
                <a:gd name="connsiteY5" fmla="*/ 68274 h 164403"/>
                <a:gd name="connsiteX6" fmla="*/ 70862 w 112118"/>
                <a:gd name="connsiteY6" fmla="*/ 116502 h 164403"/>
                <a:gd name="connsiteX7" fmla="*/ 38068 w 112118"/>
                <a:gd name="connsiteY7" fmla="*/ 157014 h 164403"/>
                <a:gd name="connsiteX8" fmla="*/ 1414 w 112118"/>
                <a:gd name="connsiteY8" fmla="*/ 157013 h 164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2118" h="164403">
                  <a:moveTo>
                    <a:pt x="1414" y="157013"/>
                  </a:moveTo>
                  <a:cubicBezTo>
                    <a:pt x="-3087" y="144474"/>
                    <a:pt x="3986" y="106213"/>
                    <a:pt x="11059" y="81778"/>
                  </a:cubicBezTo>
                  <a:cubicBezTo>
                    <a:pt x="18132" y="57343"/>
                    <a:pt x="27135" y="21975"/>
                    <a:pt x="43854" y="10400"/>
                  </a:cubicBezTo>
                  <a:cubicBezTo>
                    <a:pt x="60573" y="-1175"/>
                    <a:pt x="104943" y="-6319"/>
                    <a:pt x="111373" y="12329"/>
                  </a:cubicBezTo>
                  <a:cubicBezTo>
                    <a:pt x="117803" y="30977"/>
                    <a:pt x="80829" y="20368"/>
                    <a:pt x="70862" y="29692"/>
                  </a:cubicBezTo>
                  <a:cubicBezTo>
                    <a:pt x="60895" y="39016"/>
                    <a:pt x="51571" y="53806"/>
                    <a:pt x="51571" y="68274"/>
                  </a:cubicBezTo>
                  <a:cubicBezTo>
                    <a:pt x="51571" y="82742"/>
                    <a:pt x="70862" y="98497"/>
                    <a:pt x="70862" y="116502"/>
                  </a:cubicBezTo>
                  <a:cubicBezTo>
                    <a:pt x="70862" y="134507"/>
                    <a:pt x="49643" y="150262"/>
                    <a:pt x="38068" y="157014"/>
                  </a:cubicBezTo>
                  <a:cubicBezTo>
                    <a:pt x="26493" y="163766"/>
                    <a:pt x="5915" y="169552"/>
                    <a:pt x="1414" y="157013"/>
                  </a:cubicBezTo>
                  <a:close/>
                </a:path>
              </a:pathLst>
            </a:custGeom>
            <a:solidFill>
              <a:srgbClr val="FACB9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B975FD21-741E-4054-B3B7-3BCAEDCE506D}"/>
                </a:ext>
              </a:extLst>
            </p:cNvPr>
            <p:cNvSpPr/>
            <p:nvPr/>
          </p:nvSpPr>
          <p:spPr>
            <a:xfrm>
              <a:off x="5691343" y="2958546"/>
              <a:ext cx="295361" cy="32281"/>
            </a:xfrm>
            <a:custGeom>
              <a:avLst/>
              <a:gdLst>
                <a:gd name="connsiteX0" fmla="*/ 3794 w 295361"/>
                <a:gd name="connsiteY0" fmla="*/ 31237 h 32281"/>
                <a:gd name="connsiteX1" fmla="*/ 284755 w 295361"/>
                <a:gd name="connsiteY1" fmla="*/ 23574 h 32281"/>
                <a:gd name="connsiteX2" fmla="*/ 226009 w 295361"/>
                <a:gd name="connsiteY2" fmla="*/ 8249 h 32281"/>
                <a:gd name="connsiteX3" fmla="*/ 128950 w 295361"/>
                <a:gd name="connsiteY3" fmla="*/ 586 h 32281"/>
                <a:gd name="connsiteX4" fmla="*/ 3794 w 295361"/>
                <a:gd name="connsiteY4" fmla="*/ 31237 h 32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5361" h="32281">
                  <a:moveTo>
                    <a:pt x="3794" y="31237"/>
                  </a:moveTo>
                  <a:cubicBezTo>
                    <a:pt x="29761" y="35068"/>
                    <a:pt x="247719" y="27405"/>
                    <a:pt x="284755" y="23574"/>
                  </a:cubicBezTo>
                  <a:cubicBezTo>
                    <a:pt x="321791" y="19743"/>
                    <a:pt x="251976" y="12080"/>
                    <a:pt x="226009" y="8249"/>
                  </a:cubicBezTo>
                  <a:cubicBezTo>
                    <a:pt x="200042" y="4418"/>
                    <a:pt x="165560" y="-1968"/>
                    <a:pt x="128950" y="586"/>
                  </a:cubicBezTo>
                  <a:cubicBezTo>
                    <a:pt x="92340" y="3140"/>
                    <a:pt x="-22173" y="27406"/>
                    <a:pt x="3794" y="31237"/>
                  </a:cubicBez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</p:grpSp>
      <p:pic>
        <p:nvPicPr>
          <p:cNvPr id="44" name="Picture 43" descr="A picture containing male, grate&#10;&#10;Description automatically generated">
            <a:extLst>
              <a:ext uri="{FF2B5EF4-FFF2-40B4-BE49-F238E27FC236}">
                <a16:creationId xmlns:a16="http://schemas.microsoft.com/office/drawing/2014/main" id="{69C632CE-D5B7-4B57-B1BF-E60DC6CAAA61}"/>
              </a:ext>
            </a:extLst>
          </p:cNvPr>
          <p:cNvPicPr>
            <a:picLocks noChangeAspect="1"/>
          </p:cNvPicPr>
          <p:nvPr/>
        </p:nvPicPr>
        <p:blipFill rotWithShape="1">
          <a:blip r:embed="rId6">
            <a:duotone>
              <a:prstClr val="black"/>
              <a:schemeClr val="bg1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37218"/>
          <a:stretch/>
        </p:blipFill>
        <p:spPr>
          <a:xfrm>
            <a:off x="146959" y="2234836"/>
            <a:ext cx="2396897" cy="4473980"/>
          </a:xfrm>
          <a:prstGeom prst="rect">
            <a:avLst/>
          </a:prstGeom>
          <a:effectLst/>
        </p:spPr>
      </p:pic>
      <p:grpSp>
        <p:nvGrpSpPr>
          <p:cNvPr id="100" name="Group 99">
            <a:extLst>
              <a:ext uri="{FF2B5EF4-FFF2-40B4-BE49-F238E27FC236}">
                <a16:creationId xmlns:a16="http://schemas.microsoft.com/office/drawing/2014/main" id="{775EC830-3D7B-40B8-9520-896098CBF1EA}"/>
              </a:ext>
            </a:extLst>
          </p:cNvPr>
          <p:cNvGrpSpPr/>
          <p:nvPr/>
        </p:nvGrpSpPr>
        <p:grpSpPr>
          <a:xfrm flipH="1">
            <a:off x="2664562" y="2288842"/>
            <a:ext cx="2141405" cy="3739070"/>
            <a:chOff x="4865280" y="1734987"/>
            <a:chExt cx="2033270" cy="3550258"/>
          </a:xfrm>
          <a:effectLst>
            <a:outerShdw blurRad="76200" dir="13500000" sy="23000" kx="1200000" algn="br" rotWithShape="0">
              <a:prstClr val="black">
                <a:alpha val="20000"/>
              </a:prstClr>
            </a:outerShdw>
          </a:effectLst>
          <a:scene3d>
            <a:camera prst="isometricOffAxis1Right"/>
            <a:lightRig rig="threePt" dir="t"/>
          </a:scene3d>
        </p:grpSpPr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22349A27-1A8E-4531-A3F1-E54B2B6A4497}"/>
                </a:ext>
              </a:extLst>
            </p:cNvPr>
            <p:cNvSpPr/>
            <p:nvPr/>
          </p:nvSpPr>
          <p:spPr>
            <a:xfrm>
              <a:off x="5904330" y="2974546"/>
              <a:ext cx="191670" cy="282309"/>
            </a:xfrm>
            <a:custGeom>
              <a:avLst/>
              <a:gdLst>
                <a:gd name="connsiteX0" fmla="*/ 4310 w 182122"/>
                <a:gd name="connsiteY0" fmla="*/ 193373 h 276739"/>
                <a:gd name="connsiteX1" fmla="*/ 2173 w 182122"/>
                <a:gd name="connsiteY1" fmla="*/ 80141 h 276739"/>
                <a:gd name="connsiteX2" fmla="*/ 27810 w 182122"/>
                <a:gd name="connsiteY2" fmla="*/ 9639 h 276739"/>
                <a:gd name="connsiteX3" fmla="*/ 102586 w 182122"/>
                <a:gd name="connsiteY3" fmla="*/ 1093 h 276739"/>
                <a:gd name="connsiteX4" fmla="*/ 151724 w 182122"/>
                <a:gd name="connsiteY4" fmla="*/ 13911 h 276739"/>
                <a:gd name="connsiteX5" fmla="*/ 173089 w 182122"/>
                <a:gd name="connsiteY5" fmla="*/ 122870 h 276739"/>
                <a:gd name="connsiteX6" fmla="*/ 177362 w 182122"/>
                <a:gd name="connsiteY6" fmla="*/ 204055 h 276739"/>
                <a:gd name="connsiteX7" fmla="*/ 106859 w 182122"/>
                <a:gd name="connsiteY7" fmla="*/ 268149 h 276739"/>
                <a:gd name="connsiteX8" fmla="*/ 27810 w 182122"/>
                <a:gd name="connsiteY8" fmla="*/ 272422 h 276739"/>
                <a:gd name="connsiteX9" fmla="*/ 4310 w 182122"/>
                <a:gd name="connsiteY9" fmla="*/ 193373 h 276739"/>
                <a:gd name="connsiteX0" fmla="*/ 4310 w 182122"/>
                <a:gd name="connsiteY0" fmla="*/ 194146 h 277512"/>
                <a:gd name="connsiteX1" fmla="*/ 2173 w 182122"/>
                <a:gd name="connsiteY1" fmla="*/ 80914 h 277512"/>
                <a:gd name="connsiteX2" fmla="*/ 27810 w 182122"/>
                <a:gd name="connsiteY2" fmla="*/ 10412 h 277512"/>
                <a:gd name="connsiteX3" fmla="*/ 102586 w 182122"/>
                <a:gd name="connsiteY3" fmla="*/ 1866 h 277512"/>
                <a:gd name="connsiteX4" fmla="*/ 151724 w 182122"/>
                <a:gd name="connsiteY4" fmla="*/ 25366 h 277512"/>
                <a:gd name="connsiteX5" fmla="*/ 173089 w 182122"/>
                <a:gd name="connsiteY5" fmla="*/ 123643 h 277512"/>
                <a:gd name="connsiteX6" fmla="*/ 177362 w 182122"/>
                <a:gd name="connsiteY6" fmla="*/ 204828 h 277512"/>
                <a:gd name="connsiteX7" fmla="*/ 106859 w 182122"/>
                <a:gd name="connsiteY7" fmla="*/ 268922 h 277512"/>
                <a:gd name="connsiteX8" fmla="*/ 27810 w 182122"/>
                <a:gd name="connsiteY8" fmla="*/ 273195 h 277512"/>
                <a:gd name="connsiteX9" fmla="*/ 4310 w 182122"/>
                <a:gd name="connsiteY9" fmla="*/ 194146 h 277512"/>
                <a:gd name="connsiteX0" fmla="*/ 4310 w 182122"/>
                <a:gd name="connsiteY0" fmla="*/ 197554 h 280920"/>
                <a:gd name="connsiteX1" fmla="*/ 2173 w 182122"/>
                <a:gd name="connsiteY1" fmla="*/ 84322 h 280920"/>
                <a:gd name="connsiteX2" fmla="*/ 27810 w 182122"/>
                <a:gd name="connsiteY2" fmla="*/ 13820 h 280920"/>
                <a:gd name="connsiteX3" fmla="*/ 91904 w 182122"/>
                <a:gd name="connsiteY3" fmla="*/ 1001 h 280920"/>
                <a:gd name="connsiteX4" fmla="*/ 151724 w 182122"/>
                <a:gd name="connsiteY4" fmla="*/ 28774 h 280920"/>
                <a:gd name="connsiteX5" fmla="*/ 173089 w 182122"/>
                <a:gd name="connsiteY5" fmla="*/ 127051 h 280920"/>
                <a:gd name="connsiteX6" fmla="*/ 177362 w 182122"/>
                <a:gd name="connsiteY6" fmla="*/ 208236 h 280920"/>
                <a:gd name="connsiteX7" fmla="*/ 106859 w 182122"/>
                <a:gd name="connsiteY7" fmla="*/ 272330 h 280920"/>
                <a:gd name="connsiteX8" fmla="*/ 27810 w 182122"/>
                <a:gd name="connsiteY8" fmla="*/ 276603 h 280920"/>
                <a:gd name="connsiteX9" fmla="*/ 4310 w 182122"/>
                <a:gd name="connsiteY9" fmla="*/ 197554 h 280920"/>
                <a:gd name="connsiteX0" fmla="*/ 3750 w 181562"/>
                <a:gd name="connsiteY0" fmla="*/ 197554 h 279818"/>
                <a:gd name="connsiteX1" fmla="*/ 1613 w 181562"/>
                <a:gd name="connsiteY1" fmla="*/ 84322 h 279818"/>
                <a:gd name="connsiteX2" fmla="*/ 27250 w 181562"/>
                <a:gd name="connsiteY2" fmla="*/ 13820 h 279818"/>
                <a:gd name="connsiteX3" fmla="*/ 91344 w 181562"/>
                <a:gd name="connsiteY3" fmla="*/ 1001 h 279818"/>
                <a:gd name="connsiteX4" fmla="*/ 151164 w 181562"/>
                <a:gd name="connsiteY4" fmla="*/ 28774 h 279818"/>
                <a:gd name="connsiteX5" fmla="*/ 172529 w 181562"/>
                <a:gd name="connsiteY5" fmla="*/ 127051 h 279818"/>
                <a:gd name="connsiteX6" fmla="*/ 176802 w 181562"/>
                <a:gd name="connsiteY6" fmla="*/ 208236 h 279818"/>
                <a:gd name="connsiteX7" fmla="*/ 106299 w 181562"/>
                <a:gd name="connsiteY7" fmla="*/ 272330 h 279818"/>
                <a:gd name="connsiteX8" fmla="*/ 10158 w 181562"/>
                <a:gd name="connsiteY8" fmla="*/ 274467 h 279818"/>
                <a:gd name="connsiteX9" fmla="*/ 3750 w 181562"/>
                <a:gd name="connsiteY9" fmla="*/ 197554 h 279818"/>
                <a:gd name="connsiteX0" fmla="*/ 3750 w 181562"/>
                <a:gd name="connsiteY0" fmla="*/ 197554 h 279818"/>
                <a:gd name="connsiteX1" fmla="*/ 1613 w 181562"/>
                <a:gd name="connsiteY1" fmla="*/ 84322 h 279818"/>
                <a:gd name="connsiteX2" fmla="*/ 27250 w 181562"/>
                <a:gd name="connsiteY2" fmla="*/ 13820 h 279818"/>
                <a:gd name="connsiteX3" fmla="*/ 91344 w 181562"/>
                <a:gd name="connsiteY3" fmla="*/ 1001 h 279818"/>
                <a:gd name="connsiteX4" fmla="*/ 151164 w 181562"/>
                <a:gd name="connsiteY4" fmla="*/ 28774 h 279818"/>
                <a:gd name="connsiteX5" fmla="*/ 172529 w 181562"/>
                <a:gd name="connsiteY5" fmla="*/ 127051 h 279818"/>
                <a:gd name="connsiteX6" fmla="*/ 176802 w 181562"/>
                <a:gd name="connsiteY6" fmla="*/ 208236 h 279818"/>
                <a:gd name="connsiteX7" fmla="*/ 106299 w 181562"/>
                <a:gd name="connsiteY7" fmla="*/ 272330 h 279818"/>
                <a:gd name="connsiteX8" fmla="*/ 10158 w 181562"/>
                <a:gd name="connsiteY8" fmla="*/ 274467 h 279818"/>
                <a:gd name="connsiteX9" fmla="*/ 3750 w 181562"/>
                <a:gd name="connsiteY9" fmla="*/ 197554 h 279818"/>
                <a:gd name="connsiteX0" fmla="*/ 395 w 186753"/>
                <a:gd name="connsiteY0" fmla="*/ 199691 h 282309"/>
                <a:gd name="connsiteX1" fmla="*/ 6804 w 186753"/>
                <a:gd name="connsiteY1" fmla="*/ 84322 h 282309"/>
                <a:gd name="connsiteX2" fmla="*/ 32441 w 186753"/>
                <a:gd name="connsiteY2" fmla="*/ 13820 h 282309"/>
                <a:gd name="connsiteX3" fmla="*/ 96535 w 186753"/>
                <a:gd name="connsiteY3" fmla="*/ 1001 h 282309"/>
                <a:gd name="connsiteX4" fmla="*/ 156355 w 186753"/>
                <a:gd name="connsiteY4" fmla="*/ 28774 h 282309"/>
                <a:gd name="connsiteX5" fmla="*/ 177720 w 186753"/>
                <a:gd name="connsiteY5" fmla="*/ 127051 h 282309"/>
                <a:gd name="connsiteX6" fmla="*/ 181993 w 186753"/>
                <a:gd name="connsiteY6" fmla="*/ 208236 h 282309"/>
                <a:gd name="connsiteX7" fmla="*/ 111490 w 186753"/>
                <a:gd name="connsiteY7" fmla="*/ 272330 h 282309"/>
                <a:gd name="connsiteX8" fmla="*/ 15349 w 186753"/>
                <a:gd name="connsiteY8" fmla="*/ 274467 h 282309"/>
                <a:gd name="connsiteX9" fmla="*/ 395 w 186753"/>
                <a:gd name="connsiteY9" fmla="*/ 199691 h 282309"/>
                <a:gd name="connsiteX0" fmla="*/ 5312 w 191670"/>
                <a:gd name="connsiteY0" fmla="*/ 199691 h 282309"/>
                <a:gd name="connsiteX1" fmla="*/ 11721 w 191670"/>
                <a:gd name="connsiteY1" fmla="*/ 84322 h 282309"/>
                <a:gd name="connsiteX2" fmla="*/ 37358 w 191670"/>
                <a:gd name="connsiteY2" fmla="*/ 13820 h 282309"/>
                <a:gd name="connsiteX3" fmla="*/ 101452 w 191670"/>
                <a:gd name="connsiteY3" fmla="*/ 1001 h 282309"/>
                <a:gd name="connsiteX4" fmla="*/ 161272 w 191670"/>
                <a:gd name="connsiteY4" fmla="*/ 28774 h 282309"/>
                <a:gd name="connsiteX5" fmla="*/ 182637 w 191670"/>
                <a:gd name="connsiteY5" fmla="*/ 127051 h 282309"/>
                <a:gd name="connsiteX6" fmla="*/ 186910 w 191670"/>
                <a:gd name="connsiteY6" fmla="*/ 208236 h 282309"/>
                <a:gd name="connsiteX7" fmla="*/ 116407 w 191670"/>
                <a:gd name="connsiteY7" fmla="*/ 272330 h 282309"/>
                <a:gd name="connsiteX8" fmla="*/ 20266 w 191670"/>
                <a:gd name="connsiteY8" fmla="*/ 274467 h 282309"/>
                <a:gd name="connsiteX9" fmla="*/ 5312 w 191670"/>
                <a:gd name="connsiteY9" fmla="*/ 199691 h 282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1670" h="282309">
                  <a:moveTo>
                    <a:pt x="5312" y="199691"/>
                  </a:moveTo>
                  <a:cubicBezTo>
                    <a:pt x="16707" y="161591"/>
                    <a:pt x="6380" y="115301"/>
                    <a:pt x="11721" y="84322"/>
                  </a:cubicBezTo>
                  <a:cubicBezTo>
                    <a:pt x="17062" y="53344"/>
                    <a:pt x="22403" y="27707"/>
                    <a:pt x="37358" y="13820"/>
                  </a:cubicBezTo>
                  <a:cubicBezTo>
                    <a:pt x="52313" y="-67"/>
                    <a:pt x="80800" y="-1491"/>
                    <a:pt x="101452" y="1001"/>
                  </a:cubicBezTo>
                  <a:cubicBezTo>
                    <a:pt x="122104" y="3493"/>
                    <a:pt x="147741" y="7766"/>
                    <a:pt x="161272" y="28774"/>
                  </a:cubicBezTo>
                  <a:cubicBezTo>
                    <a:pt x="174803" y="49782"/>
                    <a:pt x="178364" y="97141"/>
                    <a:pt x="182637" y="127051"/>
                  </a:cubicBezTo>
                  <a:cubicBezTo>
                    <a:pt x="186910" y="156961"/>
                    <a:pt x="197948" y="184023"/>
                    <a:pt x="186910" y="208236"/>
                  </a:cubicBezTo>
                  <a:cubicBezTo>
                    <a:pt x="175872" y="232449"/>
                    <a:pt x="141332" y="260936"/>
                    <a:pt x="116407" y="272330"/>
                  </a:cubicBezTo>
                  <a:cubicBezTo>
                    <a:pt x="91482" y="283724"/>
                    <a:pt x="38782" y="286573"/>
                    <a:pt x="20266" y="274467"/>
                  </a:cubicBezTo>
                  <a:cubicBezTo>
                    <a:pt x="1750" y="262361"/>
                    <a:pt x="-6083" y="237791"/>
                    <a:pt x="5312" y="199691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B63AFEFB-14A2-4FBF-8A16-8CAE6D31B49B}"/>
                </a:ext>
              </a:extLst>
            </p:cNvPr>
            <p:cNvSpPr/>
            <p:nvPr/>
          </p:nvSpPr>
          <p:spPr>
            <a:xfrm rot="193909">
              <a:off x="6138594" y="4737242"/>
              <a:ext cx="145269" cy="446633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  <a:gd name="connsiteX0" fmla="*/ 6496 w 140748"/>
                <a:gd name="connsiteY0" fmla="*/ 42636 h 364378"/>
                <a:gd name="connsiteX1" fmla="*/ 8067 w 140748"/>
                <a:gd name="connsiteY1" fmla="*/ 310013 h 364378"/>
                <a:gd name="connsiteX2" fmla="*/ 70905 w 140748"/>
                <a:gd name="connsiteY2" fmla="*/ 364185 h 364378"/>
                <a:gd name="connsiteX3" fmla="*/ 129409 w 140748"/>
                <a:gd name="connsiteY3" fmla="*/ 303514 h 364378"/>
                <a:gd name="connsiteX4" fmla="*/ 131576 w 140748"/>
                <a:gd name="connsiteY4" fmla="*/ 60829 h 364378"/>
                <a:gd name="connsiteX5" fmla="*/ 60071 w 140748"/>
                <a:gd name="connsiteY5" fmla="*/ 2324 h 364378"/>
                <a:gd name="connsiteX6" fmla="*/ 6496 w 140748"/>
                <a:gd name="connsiteY6" fmla="*/ 42636 h 364378"/>
                <a:gd name="connsiteX0" fmla="*/ 6496 w 136138"/>
                <a:gd name="connsiteY0" fmla="*/ 45571 h 367313"/>
                <a:gd name="connsiteX1" fmla="*/ 8067 w 136138"/>
                <a:gd name="connsiteY1" fmla="*/ 312948 h 367313"/>
                <a:gd name="connsiteX2" fmla="*/ 70905 w 136138"/>
                <a:gd name="connsiteY2" fmla="*/ 367120 h 367313"/>
                <a:gd name="connsiteX3" fmla="*/ 129409 w 136138"/>
                <a:gd name="connsiteY3" fmla="*/ 306449 h 367313"/>
                <a:gd name="connsiteX4" fmla="*/ 123956 w 136138"/>
                <a:gd name="connsiteY4" fmla="*/ 37094 h 367313"/>
                <a:gd name="connsiteX5" fmla="*/ 60071 w 136138"/>
                <a:gd name="connsiteY5" fmla="*/ 5259 h 367313"/>
                <a:gd name="connsiteX6" fmla="*/ 6496 w 136138"/>
                <a:gd name="connsiteY6" fmla="*/ 45571 h 367313"/>
                <a:gd name="connsiteX0" fmla="*/ 6991 w 136633"/>
                <a:gd name="connsiteY0" fmla="*/ 56469 h 378211"/>
                <a:gd name="connsiteX1" fmla="*/ 8562 w 136633"/>
                <a:gd name="connsiteY1" fmla="*/ 323846 h 378211"/>
                <a:gd name="connsiteX2" fmla="*/ 71400 w 136633"/>
                <a:gd name="connsiteY2" fmla="*/ 378018 h 378211"/>
                <a:gd name="connsiteX3" fmla="*/ 129904 w 136633"/>
                <a:gd name="connsiteY3" fmla="*/ 317347 h 378211"/>
                <a:gd name="connsiteX4" fmla="*/ 124451 w 136633"/>
                <a:gd name="connsiteY4" fmla="*/ 47992 h 378211"/>
                <a:gd name="connsiteX5" fmla="*/ 68186 w 136633"/>
                <a:gd name="connsiteY5" fmla="*/ 917 h 378211"/>
                <a:gd name="connsiteX6" fmla="*/ 6991 w 136633"/>
                <a:gd name="connsiteY6" fmla="*/ 56469 h 378211"/>
                <a:gd name="connsiteX0" fmla="*/ 3871 w 133513"/>
                <a:gd name="connsiteY0" fmla="*/ 56469 h 378103"/>
                <a:gd name="connsiteX1" fmla="*/ 13062 w 133513"/>
                <a:gd name="connsiteY1" fmla="*/ 321941 h 378103"/>
                <a:gd name="connsiteX2" fmla="*/ 68280 w 133513"/>
                <a:gd name="connsiteY2" fmla="*/ 378018 h 378103"/>
                <a:gd name="connsiteX3" fmla="*/ 126784 w 133513"/>
                <a:gd name="connsiteY3" fmla="*/ 317347 h 378103"/>
                <a:gd name="connsiteX4" fmla="*/ 121331 w 133513"/>
                <a:gd name="connsiteY4" fmla="*/ 47992 h 378103"/>
                <a:gd name="connsiteX5" fmla="*/ 65066 w 133513"/>
                <a:gd name="connsiteY5" fmla="*/ 917 h 378103"/>
                <a:gd name="connsiteX6" fmla="*/ 3871 w 133513"/>
                <a:gd name="connsiteY6" fmla="*/ 56469 h 378103"/>
                <a:gd name="connsiteX0" fmla="*/ 3871 w 130834"/>
                <a:gd name="connsiteY0" fmla="*/ 56469 h 378482"/>
                <a:gd name="connsiteX1" fmla="*/ 13062 w 130834"/>
                <a:gd name="connsiteY1" fmla="*/ 321941 h 378482"/>
                <a:gd name="connsiteX2" fmla="*/ 68280 w 130834"/>
                <a:gd name="connsiteY2" fmla="*/ 378018 h 378482"/>
                <a:gd name="connsiteX3" fmla="*/ 121069 w 130834"/>
                <a:gd name="connsiteY3" fmla="*/ 307822 h 378482"/>
                <a:gd name="connsiteX4" fmla="*/ 121331 w 130834"/>
                <a:gd name="connsiteY4" fmla="*/ 47992 h 378482"/>
                <a:gd name="connsiteX5" fmla="*/ 65066 w 130834"/>
                <a:gd name="connsiteY5" fmla="*/ 917 h 378482"/>
                <a:gd name="connsiteX6" fmla="*/ 3871 w 130834"/>
                <a:gd name="connsiteY6" fmla="*/ 56469 h 378482"/>
                <a:gd name="connsiteX0" fmla="*/ 3747 w 130911"/>
                <a:gd name="connsiteY0" fmla="*/ 56469 h 374836"/>
                <a:gd name="connsiteX1" fmla="*/ 12938 w 130911"/>
                <a:gd name="connsiteY1" fmla="*/ 321941 h 374836"/>
                <a:gd name="connsiteX2" fmla="*/ 64346 w 130911"/>
                <a:gd name="connsiteY2" fmla="*/ 374208 h 374836"/>
                <a:gd name="connsiteX3" fmla="*/ 120945 w 130911"/>
                <a:gd name="connsiteY3" fmla="*/ 307822 h 374836"/>
                <a:gd name="connsiteX4" fmla="*/ 121207 w 130911"/>
                <a:gd name="connsiteY4" fmla="*/ 47992 h 374836"/>
                <a:gd name="connsiteX5" fmla="*/ 64942 w 130911"/>
                <a:gd name="connsiteY5" fmla="*/ 917 h 374836"/>
                <a:gd name="connsiteX6" fmla="*/ 3747 w 130911"/>
                <a:gd name="connsiteY6" fmla="*/ 56469 h 374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0911" h="374836">
                  <a:moveTo>
                    <a:pt x="3747" y="56469"/>
                  </a:moveTo>
                  <a:cubicBezTo>
                    <a:pt x="-4920" y="109973"/>
                    <a:pt x="2838" y="268985"/>
                    <a:pt x="12938" y="321941"/>
                  </a:cubicBezTo>
                  <a:cubicBezTo>
                    <a:pt x="23038" y="374897"/>
                    <a:pt x="46345" y="376561"/>
                    <a:pt x="64346" y="374208"/>
                  </a:cubicBezTo>
                  <a:cubicBezTo>
                    <a:pt x="82347" y="371855"/>
                    <a:pt x="111468" y="362191"/>
                    <a:pt x="120945" y="307822"/>
                  </a:cubicBezTo>
                  <a:cubicBezTo>
                    <a:pt x="130422" y="253453"/>
                    <a:pt x="137458" y="102524"/>
                    <a:pt x="121207" y="47992"/>
                  </a:cubicBezTo>
                  <a:cubicBezTo>
                    <a:pt x="104956" y="-6540"/>
                    <a:pt x="84519" y="-496"/>
                    <a:pt x="64942" y="917"/>
                  </a:cubicBezTo>
                  <a:cubicBezTo>
                    <a:pt x="45365" y="2330"/>
                    <a:pt x="12414" y="2965"/>
                    <a:pt x="3747" y="56469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C3D02680-2B83-44A7-8469-5427F0EC5603}"/>
                </a:ext>
              </a:extLst>
            </p:cNvPr>
            <p:cNvSpPr/>
            <p:nvPr/>
          </p:nvSpPr>
          <p:spPr>
            <a:xfrm>
              <a:off x="6111232" y="4381691"/>
              <a:ext cx="186924" cy="432800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111" h="362079">
                  <a:moveTo>
                    <a:pt x="3429" y="49900"/>
                  </a:moveTo>
                  <a:cubicBezTo>
                    <a:pt x="-5238" y="101182"/>
                    <a:pt x="3790" y="255748"/>
                    <a:pt x="16430" y="307752"/>
                  </a:cubicBezTo>
                  <a:cubicBezTo>
                    <a:pt x="29070" y="359756"/>
                    <a:pt x="59044" y="363007"/>
                    <a:pt x="79268" y="361924"/>
                  </a:cubicBezTo>
                  <a:cubicBezTo>
                    <a:pt x="99492" y="360841"/>
                    <a:pt x="127660" y="351812"/>
                    <a:pt x="137772" y="301253"/>
                  </a:cubicBezTo>
                  <a:cubicBezTo>
                    <a:pt x="147884" y="250694"/>
                    <a:pt x="156190" y="113100"/>
                    <a:pt x="139939" y="58568"/>
                  </a:cubicBezTo>
                  <a:cubicBezTo>
                    <a:pt x="123688" y="4036"/>
                    <a:pt x="86852" y="-658"/>
                    <a:pt x="68434" y="63"/>
                  </a:cubicBezTo>
                  <a:cubicBezTo>
                    <a:pt x="50016" y="784"/>
                    <a:pt x="12096" y="-1382"/>
                    <a:pt x="3429" y="49900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1113CBB2-914B-4C01-B69F-F9E4095C8EB1}"/>
                </a:ext>
              </a:extLst>
            </p:cNvPr>
            <p:cNvSpPr/>
            <p:nvPr/>
          </p:nvSpPr>
          <p:spPr>
            <a:xfrm rot="1344846" flipH="1">
              <a:off x="6099519" y="5160202"/>
              <a:ext cx="294228" cy="112275"/>
            </a:xfrm>
            <a:custGeom>
              <a:avLst/>
              <a:gdLst>
                <a:gd name="connsiteX0" fmla="*/ 221209 w 244329"/>
                <a:gd name="connsiteY0" fmla="*/ 9633 h 114404"/>
                <a:gd name="connsiteX1" fmla="*/ 237008 w 244329"/>
                <a:gd name="connsiteY1" fmla="*/ 88631 h 114404"/>
                <a:gd name="connsiteX2" fmla="*/ 126411 w 244329"/>
                <a:gd name="connsiteY2" fmla="*/ 102456 h 114404"/>
                <a:gd name="connsiteX3" fmla="*/ 15 w 244329"/>
                <a:gd name="connsiteY3" fmla="*/ 108380 h 114404"/>
                <a:gd name="connsiteX4" fmla="*/ 118511 w 244329"/>
                <a:gd name="connsiteY4" fmla="*/ 11608 h 114404"/>
                <a:gd name="connsiteX5" fmla="*/ 221209 w 244329"/>
                <a:gd name="connsiteY5" fmla="*/ 9633 h 114404"/>
                <a:gd name="connsiteX0" fmla="*/ 223184 w 246304"/>
                <a:gd name="connsiteY0" fmla="*/ 8926 h 102196"/>
                <a:gd name="connsiteX1" fmla="*/ 238983 w 246304"/>
                <a:gd name="connsiteY1" fmla="*/ 87924 h 102196"/>
                <a:gd name="connsiteX2" fmla="*/ 128386 w 246304"/>
                <a:gd name="connsiteY2" fmla="*/ 101749 h 102196"/>
                <a:gd name="connsiteX3" fmla="*/ 15 w 246304"/>
                <a:gd name="connsiteY3" fmla="*/ 89899 h 102196"/>
                <a:gd name="connsiteX4" fmla="*/ 120486 w 246304"/>
                <a:gd name="connsiteY4" fmla="*/ 10901 h 102196"/>
                <a:gd name="connsiteX5" fmla="*/ 223184 w 246304"/>
                <a:gd name="connsiteY5" fmla="*/ 8926 h 102196"/>
                <a:gd name="connsiteX0" fmla="*/ 223184 w 246889"/>
                <a:gd name="connsiteY0" fmla="*/ 8926 h 97266"/>
                <a:gd name="connsiteX1" fmla="*/ 238983 w 246889"/>
                <a:gd name="connsiteY1" fmla="*/ 87924 h 97266"/>
                <a:gd name="connsiteX2" fmla="*/ 120486 w 246889"/>
                <a:gd name="connsiteY2" fmla="*/ 91875 h 97266"/>
                <a:gd name="connsiteX3" fmla="*/ 15 w 246889"/>
                <a:gd name="connsiteY3" fmla="*/ 89899 h 97266"/>
                <a:gd name="connsiteX4" fmla="*/ 120486 w 246889"/>
                <a:gd name="connsiteY4" fmla="*/ 10901 h 97266"/>
                <a:gd name="connsiteX5" fmla="*/ 223184 w 246889"/>
                <a:gd name="connsiteY5" fmla="*/ 8926 h 97266"/>
                <a:gd name="connsiteX0" fmla="*/ 223194 w 248288"/>
                <a:gd name="connsiteY0" fmla="*/ 4930 h 93270"/>
                <a:gd name="connsiteX1" fmla="*/ 238993 w 248288"/>
                <a:gd name="connsiteY1" fmla="*/ 83928 h 93270"/>
                <a:gd name="connsiteX2" fmla="*/ 120496 w 248288"/>
                <a:gd name="connsiteY2" fmla="*/ 87879 h 93270"/>
                <a:gd name="connsiteX3" fmla="*/ 25 w 248288"/>
                <a:gd name="connsiteY3" fmla="*/ 85903 h 93270"/>
                <a:gd name="connsiteX4" fmla="*/ 84947 w 248288"/>
                <a:gd name="connsiteY4" fmla="*/ 16780 h 93270"/>
                <a:gd name="connsiteX5" fmla="*/ 223194 w 248288"/>
                <a:gd name="connsiteY5" fmla="*/ 4930 h 93270"/>
                <a:gd name="connsiteX0" fmla="*/ 223184 w 246683"/>
                <a:gd name="connsiteY0" fmla="*/ 13745 h 102085"/>
                <a:gd name="connsiteX1" fmla="*/ 238983 w 246683"/>
                <a:gd name="connsiteY1" fmla="*/ 92743 h 102085"/>
                <a:gd name="connsiteX2" fmla="*/ 120486 w 246683"/>
                <a:gd name="connsiteY2" fmla="*/ 96694 h 102085"/>
                <a:gd name="connsiteX3" fmla="*/ 15 w 246683"/>
                <a:gd name="connsiteY3" fmla="*/ 94718 h 102085"/>
                <a:gd name="connsiteX4" fmla="*/ 126411 w 246683"/>
                <a:gd name="connsiteY4" fmla="*/ 7820 h 102085"/>
                <a:gd name="connsiteX5" fmla="*/ 223184 w 246683"/>
                <a:gd name="connsiteY5" fmla="*/ 13745 h 102085"/>
                <a:gd name="connsiteX0" fmla="*/ 223187 w 246686"/>
                <a:gd name="connsiteY0" fmla="*/ 7550 h 95890"/>
                <a:gd name="connsiteX1" fmla="*/ 238986 w 246686"/>
                <a:gd name="connsiteY1" fmla="*/ 86548 h 95890"/>
                <a:gd name="connsiteX2" fmla="*/ 120489 w 246686"/>
                <a:gd name="connsiteY2" fmla="*/ 90499 h 95890"/>
                <a:gd name="connsiteX3" fmla="*/ 18 w 246686"/>
                <a:gd name="connsiteY3" fmla="*/ 88523 h 95890"/>
                <a:gd name="connsiteX4" fmla="*/ 126414 w 246686"/>
                <a:gd name="connsiteY4" fmla="*/ 1625 h 95890"/>
                <a:gd name="connsiteX5" fmla="*/ 223187 w 246686"/>
                <a:gd name="connsiteY5" fmla="*/ 7550 h 95890"/>
                <a:gd name="connsiteX0" fmla="*/ 227133 w 248013"/>
                <a:gd name="connsiteY0" fmla="*/ 13746 h 102086"/>
                <a:gd name="connsiteX1" fmla="*/ 238983 w 248013"/>
                <a:gd name="connsiteY1" fmla="*/ 92744 h 102086"/>
                <a:gd name="connsiteX2" fmla="*/ 120486 w 248013"/>
                <a:gd name="connsiteY2" fmla="*/ 96695 h 102086"/>
                <a:gd name="connsiteX3" fmla="*/ 15 w 248013"/>
                <a:gd name="connsiteY3" fmla="*/ 94719 h 102086"/>
                <a:gd name="connsiteX4" fmla="*/ 126411 w 248013"/>
                <a:gd name="connsiteY4" fmla="*/ 7821 h 102086"/>
                <a:gd name="connsiteX5" fmla="*/ 227133 w 248013"/>
                <a:gd name="connsiteY5" fmla="*/ 13746 h 102086"/>
                <a:gd name="connsiteX0" fmla="*/ 227133 w 249041"/>
                <a:gd name="connsiteY0" fmla="*/ 11407 h 99747"/>
                <a:gd name="connsiteX1" fmla="*/ 238983 w 249041"/>
                <a:gd name="connsiteY1" fmla="*/ 90405 h 99747"/>
                <a:gd name="connsiteX2" fmla="*/ 120486 w 249041"/>
                <a:gd name="connsiteY2" fmla="*/ 94356 h 99747"/>
                <a:gd name="connsiteX3" fmla="*/ 15 w 249041"/>
                <a:gd name="connsiteY3" fmla="*/ 92380 h 99747"/>
                <a:gd name="connsiteX4" fmla="*/ 126411 w 249041"/>
                <a:gd name="connsiteY4" fmla="*/ 5482 h 99747"/>
                <a:gd name="connsiteX5" fmla="*/ 227133 w 249041"/>
                <a:gd name="connsiteY5" fmla="*/ 11407 h 99747"/>
                <a:gd name="connsiteX0" fmla="*/ 227133 w 243144"/>
                <a:gd name="connsiteY0" fmla="*/ 11407 h 101983"/>
                <a:gd name="connsiteX1" fmla="*/ 238983 w 243144"/>
                <a:gd name="connsiteY1" fmla="*/ 90405 h 101983"/>
                <a:gd name="connsiteX2" fmla="*/ 120486 w 243144"/>
                <a:gd name="connsiteY2" fmla="*/ 94356 h 101983"/>
                <a:gd name="connsiteX3" fmla="*/ 15 w 243144"/>
                <a:gd name="connsiteY3" fmla="*/ 92380 h 101983"/>
                <a:gd name="connsiteX4" fmla="*/ 126411 w 243144"/>
                <a:gd name="connsiteY4" fmla="*/ 5482 h 101983"/>
                <a:gd name="connsiteX5" fmla="*/ 227133 w 243144"/>
                <a:gd name="connsiteY5" fmla="*/ 11407 h 101983"/>
                <a:gd name="connsiteX0" fmla="*/ 227133 w 243144"/>
                <a:gd name="connsiteY0" fmla="*/ 11407 h 107617"/>
                <a:gd name="connsiteX1" fmla="*/ 238983 w 243144"/>
                <a:gd name="connsiteY1" fmla="*/ 90405 h 107617"/>
                <a:gd name="connsiteX2" fmla="*/ 120486 w 243144"/>
                <a:gd name="connsiteY2" fmla="*/ 94356 h 107617"/>
                <a:gd name="connsiteX3" fmla="*/ 15 w 243144"/>
                <a:gd name="connsiteY3" fmla="*/ 92380 h 107617"/>
                <a:gd name="connsiteX4" fmla="*/ 126411 w 243144"/>
                <a:gd name="connsiteY4" fmla="*/ 5482 h 107617"/>
                <a:gd name="connsiteX5" fmla="*/ 227133 w 243144"/>
                <a:gd name="connsiteY5" fmla="*/ 11407 h 107617"/>
                <a:gd name="connsiteX0" fmla="*/ 227133 w 247182"/>
                <a:gd name="connsiteY0" fmla="*/ 11407 h 107617"/>
                <a:gd name="connsiteX1" fmla="*/ 238983 w 247182"/>
                <a:gd name="connsiteY1" fmla="*/ 90405 h 107617"/>
                <a:gd name="connsiteX2" fmla="*/ 146160 w 247182"/>
                <a:gd name="connsiteY2" fmla="*/ 94356 h 107617"/>
                <a:gd name="connsiteX3" fmla="*/ 15 w 247182"/>
                <a:gd name="connsiteY3" fmla="*/ 92380 h 107617"/>
                <a:gd name="connsiteX4" fmla="*/ 126411 w 247182"/>
                <a:gd name="connsiteY4" fmla="*/ 5482 h 107617"/>
                <a:gd name="connsiteX5" fmla="*/ 227133 w 247182"/>
                <a:gd name="connsiteY5" fmla="*/ 11407 h 107617"/>
                <a:gd name="connsiteX0" fmla="*/ 227133 w 247453"/>
                <a:gd name="connsiteY0" fmla="*/ 14122 h 110034"/>
                <a:gd name="connsiteX1" fmla="*/ 240747 w 247453"/>
                <a:gd name="connsiteY1" fmla="*/ 100740 h 110034"/>
                <a:gd name="connsiteX2" fmla="*/ 146160 w 247453"/>
                <a:gd name="connsiteY2" fmla="*/ 97071 h 110034"/>
                <a:gd name="connsiteX3" fmla="*/ 15 w 247453"/>
                <a:gd name="connsiteY3" fmla="*/ 95095 h 110034"/>
                <a:gd name="connsiteX4" fmla="*/ 126411 w 247453"/>
                <a:gd name="connsiteY4" fmla="*/ 8197 h 110034"/>
                <a:gd name="connsiteX5" fmla="*/ 227133 w 247453"/>
                <a:gd name="connsiteY5" fmla="*/ 14122 h 110034"/>
                <a:gd name="connsiteX0" fmla="*/ 227133 w 247453"/>
                <a:gd name="connsiteY0" fmla="*/ 14122 h 112425"/>
                <a:gd name="connsiteX1" fmla="*/ 240747 w 247453"/>
                <a:gd name="connsiteY1" fmla="*/ 100740 h 112425"/>
                <a:gd name="connsiteX2" fmla="*/ 146160 w 247453"/>
                <a:gd name="connsiteY2" fmla="*/ 104691 h 112425"/>
                <a:gd name="connsiteX3" fmla="*/ 15 w 247453"/>
                <a:gd name="connsiteY3" fmla="*/ 95095 h 112425"/>
                <a:gd name="connsiteX4" fmla="*/ 126411 w 247453"/>
                <a:gd name="connsiteY4" fmla="*/ 8197 h 112425"/>
                <a:gd name="connsiteX5" fmla="*/ 227133 w 247453"/>
                <a:gd name="connsiteY5" fmla="*/ 14122 h 112425"/>
                <a:gd name="connsiteX0" fmla="*/ 227133 w 247453"/>
                <a:gd name="connsiteY0" fmla="*/ 7701 h 106004"/>
                <a:gd name="connsiteX1" fmla="*/ 240747 w 247453"/>
                <a:gd name="connsiteY1" fmla="*/ 94319 h 106004"/>
                <a:gd name="connsiteX2" fmla="*/ 146160 w 247453"/>
                <a:gd name="connsiteY2" fmla="*/ 98270 h 106004"/>
                <a:gd name="connsiteX3" fmla="*/ 15 w 247453"/>
                <a:gd name="connsiteY3" fmla="*/ 88674 h 106004"/>
                <a:gd name="connsiteX4" fmla="*/ 126411 w 247453"/>
                <a:gd name="connsiteY4" fmla="*/ 1776 h 106004"/>
                <a:gd name="connsiteX5" fmla="*/ 227133 w 247453"/>
                <a:gd name="connsiteY5" fmla="*/ 7701 h 106004"/>
                <a:gd name="connsiteX0" fmla="*/ 227132 w 247123"/>
                <a:gd name="connsiteY0" fmla="*/ 9857 h 108160"/>
                <a:gd name="connsiteX1" fmla="*/ 240746 w 247123"/>
                <a:gd name="connsiteY1" fmla="*/ 96475 h 108160"/>
                <a:gd name="connsiteX2" fmla="*/ 146159 w 247123"/>
                <a:gd name="connsiteY2" fmla="*/ 100426 h 108160"/>
                <a:gd name="connsiteX3" fmla="*/ 14 w 247123"/>
                <a:gd name="connsiteY3" fmla="*/ 90830 h 108160"/>
                <a:gd name="connsiteX4" fmla="*/ 135228 w 247123"/>
                <a:gd name="connsiteY4" fmla="*/ 122 h 108160"/>
                <a:gd name="connsiteX5" fmla="*/ 227132 w 247123"/>
                <a:gd name="connsiteY5" fmla="*/ 9857 h 108160"/>
                <a:gd name="connsiteX0" fmla="*/ 227132 w 247520"/>
                <a:gd name="connsiteY0" fmla="*/ 9857 h 108160"/>
                <a:gd name="connsiteX1" fmla="*/ 240746 w 247520"/>
                <a:gd name="connsiteY1" fmla="*/ 96475 h 108160"/>
                <a:gd name="connsiteX2" fmla="*/ 146159 w 247520"/>
                <a:gd name="connsiteY2" fmla="*/ 100426 h 108160"/>
                <a:gd name="connsiteX3" fmla="*/ 14 w 247520"/>
                <a:gd name="connsiteY3" fmla="*/ 90830 h 108160"/>
                <a:gd name="connsiteX4" fmla="*/ 135228 w 247520"/>
                <a:gd name="connsiteY4" fmla="*/ 122 h 108160"/>
                <a:gd name="connsiteX5" fmla="*/ 227132 w 247520"/>
                <a:gd name="connsiteY5" fmla="*/ 9857 h 108160"/>
                <a:gd name="connsiteX0" fmla="*/ 221840 w 245898"/>
                <a:gd name="connsiteY0" fmla="*/ 12067 h 112275"/>
                <a:gd name="connsiteX1" fmla="*/ 240745 w 245898"/>
                <a:gd name="connsiteY1" fmla="*/ 100590 h 112275"/>
                <a:gd name="connsiteX2" fmla="*/ 146158 w 245898"/>
                <a:gd name="connsiteY2" fmla="*/ 104541 h 112275"/>
                <a:gd name="connsiteX3" fmla="*/ 13 w 245898"/>
                <a:gd name="connsiteY3" fmla="*/ 94945 h 112275"/>
                <a:gd name="connsiteX4" fmla="*/ 135227 w 245898"/>
                <a:gd name="connsiteY4" fmla="*/ 4237 h 112275"/>
                <a:gd name="connsiteX5" fmla="*/ 221840 w 245898"/>
                <a:gd name="connsiteY5" fmla="*/ 12067 h 112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898" h="112275">
                  <a:moveTo>
                    <a:pt x="221840" y="12067"/>
                  </a:moveTo>
                  <a:cubicBezTo>
                    <a:pt x="241189" y="9076"/>
                    <a:pt x="253359" y="85178"/>
                    <a:pt x="240745" y="100590"/>
                  </a:cubicBezTo>
                  <a:cubicBezTo>
                    <a:pt x="228131" y="116002"/>
                    <a:pt x="186280" y="105482"/>
                    <a:pt x="146158" y="104541"/>
                  </a:cubicBezTo>
                  <a:cubicBezTo>
                    <a:pt x="106036" y="103600"/>
                    <a:pt x="1330" y="127861"/>
                    <a:pt x="13" y="94945"/>
                  </a:cubicBezTo>
                  <a:cubicBezTo>
                    <a:pt x="-1304" y="79804"/>
                    <a:pt x="98256" y="18050"/>
                    <a:pt x="135227" y="4237"/>
                  </a:cubicBezTo>
                  <a:cubicBezTo>
                    <a:pt x="172198" y="-9576"/>
                    <a:pt x="202491" y="15058"/>
                    <a:pt x="221840" y="12067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5BA4EA24-1DCD-4E7B-9DEC-1CDB289F3253}"/>
                </a:ext>
              </a:extLst>
            </p:cNvPr>
            <p:cNvSpPr/>
            <p:nvPr/>
          </p:nvSpPr>
          <p:spPr>
            <a:xfrm rot="3871900">
              <a:off x="5461514" y="3221846"/>
              <a:ext cx="143560" cy="356577"/>
            </a:xfrm>
            <a:custGeom>
              <a:avLst/>
              <a:gdLst>
                <a:gd name="connsiteX0" fmla="*/ 6457 w 165048"/>
                <a:gd name="connsiteY0" fmla="*/ 44808 h 353407"/>
                <a:gd name="connsiteX1" fmla="*/ 61409 w 165048"/>
                <a:gd name="connsiteY1" fmla="*/ 847 h 353407"/>
                <a:gd name="connsiteX2" fmla="*/ 129550 w 165048"/>
                <a:gd name="connsiteY2" fmla="*/ 31620 h 353407"/>
                <a:gd name="connsiteX3" fmla="*/ 155927 w 165048"/>
                <a:gd name="connsiteY3" fmla="*/ 200872 h 353407"/>
                <a:gd name="connsiteX4" fmla="*/ 160323 w 165048"/>
                <a:gd name="connsiteY4" fmla="*/ 306379 h 353407"/>
                <a:gd name="connsiteX5" fmla="*/ 92182 w 165048"/>
                <a:gd name="connsiteY5" fmla="*/ 352539 h 353407"/>
                <a:gd name="connsiteX6" fmla="*/ 15250 w 165048"/>
                <a:gd name="connsiteY6" fmla="*/ 323964 h 353407"/>
                <a:gd name="connsiteX7" fmla="*/ 2061 w 165048"/>
                <a:gd name="connsiteY7" fmla="*/ 183287 h 353407"/>
                <a:gd name="connsiteX8" fmla="*/ 6457 w 165048"/>
                <a:gd name="connsiteY8" fmla="*/ 44808 h 353407"/>
                <a:gd name="connsiteX0" fmla="*/ 6885 w 165476"/>
                <a:gd name="connsiteY0" fmla="*/ 44808 h 352670"/>
                <a:gd name="connsiteX1" fmla="*/ 61837 w 165476"/>
                <a:gd name="connsiteY1" fmla="*/ 847 h 352670"/>
                <a:gd name="connsiteX2" fmla="*/ 129978 w 165476"/>
                <a:gd name="connsiteY2" fmla="*/ 31620 h 352670"/>
                <a:gd name="connsiteX3" fmla="*/ 156355 w 165476"/>
                <a:gd name="connsiteY3" fmla="*/ 200872 h 352670"/>
                <a:gd name="connsiteX4" fmla="*/ 160751 w 165476"/>
                <a:gd name="connsiteY4" fmla="*/ 306379 h 352670"/>
                <a:gd name="connsiteX5" fmla="*/ 92610 w 165476"/>
                <a:gd name="connsiteY5" fmla="*/ 352539 h 352670"/>
                <a:gd name="connsiteX6" fmla="*/ 22273 w 165476"/>
                <a:gd name="connsiteY6" fmla="*/ 315172 h 352670"/>
                <a:gd name="connsiteX7" fmla="*/ 2489 w 165476"/>
                <a:gd name="connsiteY7" fmla="*/ 183287 h 352670"/>
                <a:gd name="connsiteX8" fmla="*/ 6885 w 165476"/>
                <a:gd name="connsiteY8" fmla="*/ 44808 h 352670"/>
                <a:gd name="connsiteX0" fmla="*/ 6885 w 159537"/>
                <a:gd name="connsiteY0" fmla="*/ 44808 h 352733"/>
                <a:gd name="connsiteX1" fmla="*/ 61837 w 159537"/>
                <a:gd name="connsiteY1" fmla="*/ 847 h 352733"/>
                <a:gd name="connsiteX2" fmla="*/ 129978 w 159537"/>
                <a:gd name="connsiteY2" fmla="*/ 31620 h 352733"/>
                <a:gd name="connsiteX3" fmla="*/ 156355 w 159537"/>
                <a:gd name="connsiteY3" fmla="*/ 200872 h 352733"/>
                <a:gd name="connsiteX4" fmla="*/ 151959 w 159537"/>
                <a:gd name="connsiteY4" fmla="*/ 304181 h 352733"/>
                <a:gd name="connsiteX5" fmla="*/ 92610 w 159537"/>
                <a:gd name="connsiteY5" fmla="*/ 352539 h 352733"/>
                <a:gd name="connsiteX6" fmla="*/ 22273 w 159537"/>
                <a:gd name="connsiteY6" fmla="*/ 315172 h 352733"/>
                <a:gd name="connsiteX7" fmla="*/ 2489 w 159537"/>
                <a:gd name="connsiteY7" fmla="*/ 183287 h 352733"/>
                <a:gd name="connsiteX8" fmla="*/ 6885 w 159537"/>
                <a:gd name="connsiteY8" fmla="*/ 44808 h 352733"/>
                <a:gd name="connsiteX0" fmla="*/ 6885 w 156440"/>
                <a:gd name="connsiteY0" fmla="*/ 44449 h 352374"/>
                <a:gd name="connsiteX1" fmla="*/ 61837 w 156440"/>
                <a:gd name="connsiteY1" fmla="*/ 488 h 352374"/>
                <a:gd name="connsiteX2" fmla="*/ 129978 w 156440"/>
                <a:gd name="connsiteY2" fmla="*/ 31261 h 352374"/>
                <a:gd name="connsiteX3" fmla="*/ 149760 w 156440"/>
                <a:gd name="connsiteY3" fmla="*/ 171938 h 352374"/>
                <a:gd name="connsiteX4" fmla="*/ 151959 w 156440"/>
                <a:gd name="connsiteY4" fmla="*/ 303822 h 352374"/>
                <a:gd name="connsiteX5" fmla="*/ 92610 w 156440"/>
                <a:gd name="connsiteY5" fmla="*/ 352180 h 352374"/>
                <a:gd name="connsiteX6" fmla="*/ 22273 w 156440"/>
                <a:gd name="connsiteY6" fmla="*/ 314813 h 352374"/>
                <a:gd name="connsiteX7" fmla="*/ 2489 w 156440"/>
                <a:gd name="connsiteY7" fmla="*/ 182928 h 352374"/>
                <a:gd name="connsiteX8" fmla="*/ 6885 w 156440"/>
                <a:gd name="connsiteY8" fmla="*/ 44449 h 352374"/>
                <a:gd name="connsiteX0" fmla="*/ 6885 w 153367"/>
                <a:gd name="connsiteY0" fmla="*/ 44449 h 352607"/>
                <a:gd name="connsiteX1" fmla="*/ 61837 w 153367"/>
                <a:gd name="connsiteY1" fmla="*/ 488 h 352607"/>
                <a:gd name="connsiteX2" fmla="*/ 129978 w 153367"/>
                <a:gd name="connsiteY2" fmla="*/ 31261 h 352607"/>
                <a:gd name="connsiteX3" fmla="*/ 149760 w 153367"/>
                <a:gd name="connsiteY3" fmla="*/ 171938 h 352607"/>
                <a:gd name="connsiteX4" fmla="*/ 147562 w 153367"/>
                <a:gd name="connsiteY4" fmla="*/ 297228 h 352607"/>
                <a:gd name="connsiteX5" fmla="*/ 92610 w 153367"/>
                <a:gd name="connsiteY5" fmla="*/ 352180 h 352607"/>
                <a:gd name="connsiteX6" fmla="*/ 22273 w 153367"/>
                <a:gd name="connsiteY6" fmla="*/ 314813 h 352607"/>
                <a:gd name="connsiteX7" fmla="*/ 2489 w 153367"/>
                <a:gd name="connsiteY7" fmla="*/ 182928 h 352607"/>
                <a:gd name="connsiteX8" fmla="*/ 6885 w 153367"/>
                <a:gd name="connsiteY8" fmla="*/ 44449 h 352607"/>
                <a:gd name="connsiteX0" fmla="*/ 7178 w 153660"/>
                <a:gd name="connsiteY0" fmla="*/ 44449 h 352310"/>
                <a:gd name="connsiteX1" fmla="*/ 62130 w 153660"/>
                <a:gd name="connsiteY1" fmla="*/ 488 h 352310"/>
                <a:gd name="connsiteX2" fmla="*/ 130271 w 153660"/>
                <a:gd name="connsiteY2" fmla="*/ 31261 h 352310"/>
                <a:gd name="connsiteX3" fmla="*/ 150053 w 153660"/>
                <a:gd name="connsiteY3" fmla="*/ 171938 h 352310"/>
                <a:gd name="connsiteX4" fmla="*/ 147855 w 153660"/>
                <a:gd name="connsiteY4" fmla="*/ 297228 h 352310"/>
                <a:gd name="connsiteX5" fmla="*/ 92903 w 153660"/>
                <a:gd name="connsiteY5" fmla="*/ 352180 h 352310"/>
                <a:gd name="connsiteX6" fmla="*/ 26962 w 153660"/>
                <a:gd name="connsiteY6" fmla="*/ 308219 h 352310"/>
                <a:gd name="connsiteX7" fmla="*/ 2782 w 153660"/>
                <a:gd name="connsiteY7" fmla="*/ 182928 h 352310"/>
                <a:gd name="connsiteX8" fmla="*/ 7178 w 153660"/>
                <a:gd name="connsiteY8" fmla="*/ 44449 h 352310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82928 h 341473"/>
                <a:gd name="connsiteX8" fmla="*/ 7178 w 153958"/>
                <a:gd name="connsiteY8" fmla="*/ 44449 h 341473"/>
                <a:gd name="connsiteX0" fmla="*/ 5932 w 152712"/>
                <a:gd name="connsiteY0" fmla="*/ 44449 h 341473"/>
                <a:gd name="connsiteX1" fmla="*/ 60884 w 152712"/>
                <a:gd name="connsiteY1" fmla="*/ 488 h 341473"/>
                <a:gd name="connsiteX2" fmla="*/ 129025 w 152712"/>
                <a:gd name="connsiteY2" fmla="*/ 31261 h 341473"/>
                <a:gd name="connsiteX3" fmla="*/ 148807 w 152712"/>
                <a:gd name="connsiteY3" fmla="*/ 171938 h 341473"/>
                <a:gd name="connsiteX4" fmla="*/ 146609 w 152712"/>
                <a:gd name="connsiteY4" fmla="*/ 297228 h 341473"/>
                <a:gd name="connsiteX5" fmla="*/ 87260 w 152712"/>
                <a:gd name="connsiteY5" fmla="*/ 341190 h 341473"/>
                <a:gd name="connsiteX6" fmla="*/ 25716 w 152712"/>
                <a:gd name="connsiteY6" fmla="*/ 308219 h 341473"/>
                <a:gd name="connsiteX7" fmla="*/ 3734 w 152712"/>
                <a:gd name="connsiteY7" fmla="*/ 169740 h 341473"/>
                <a:gd name="connsiteX8" fmla="*/ 5932 w 152712"/>
                <a:gd name="connsiteY8" fmla="*/ 44449 h 341473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69740 h 341473"/>
                <a:gd name="connsiteX8" fmla="*/ 7178 w 153958"/>
                <a:gd name="connsiteY8" fmla="*/ 44449 h 341473"/>
                <a:gd name="connsiteX0" fmla="*/ 6886 w 153666"/>
                <a:gd name="connsiteY0" fmla="*/ 44449 h 341196"/>
                <a:gd name="connsiteX1" fmla="*/ 61838 w 153666"/>
                <a:gd name="connsiteY1" fmla="*/ 488 h 341196"/>
                <a:gd name="connsiteX2" fmla="*/ 129979 w 153666"/>
                <a:gd name="connsiteY2" fmla="*/ 31261 h 341196"/>
                <a:gd name="connsiteX3" fmla="*/ 149761 w 153666"/>
                <a:gd name="connsiteY3" fmla="*/ 171938 h 341196"/>
                <a:gd name="connsiteX4" fmla="*/ 147563 w 153666"/>
                <a:gd name="connsiteY4" fmla="*/ 297228 h 341196"/>
                <a:gd name="connsiteX5" fmla="*/ 88214 w 153666"/>
                <a:gd name="connsiteY5" fmla="*/ 341190 h 341196"/>
                <a:gd name="connsiteX6" fmla="*/ 22274 w 153666"/>
                <a:gd name="connsiteY6" fmla="*/ 295031 h 341196"/>
                <a:gd name="connsiteX7" fmla="*/ 2490 w 153666"/>
                <a:gd name="connsiteY7" fmla="*/ 169740 h 341196"/>
                <a:gd name="connsiteX8" fmla="*/ 6886 w 153666"/>
                <a:gd name="connsiteY8" fmla="*/ 44449 h 341196"/>
                <a:gd name="connsiteX0" fmla="*/ 6886 w 152380"/>
                <a:gd name="connsiteY0" fmla="*/ 44449 h 341216"/>
                <a:gd name="connsiteX1" fmla="*/ 61838 w 152380"/>
                <a:gd name="connsiteY1" fmla="*/ 488 h 341216"/>
                <a:gd name="connsiteX2" fmla="*/ 129979 w 152380"/>
                <a:gd name="connsiteY2" fmla="*/ 31261 h 341216"/>
                <a:gd name="connsiteX3" fmla="*/ 149761 w 152380"/>
                <a:gd name="connsiteY3" fmla="*/ 171938 h 341216"/>
                <a:gd name="connsiteX4" fmla="*/ 145365 w 152380"/>
                <a:gd name="connsiteY4" fmla="*/ 299426 h 341216"/>
                <a:gd name="connsiteX5" fmla="*/ 88214 w 152380"/>
                <a:gd name="connsiteY5" fmla="*/ 341190 h 341216"/>
                <a:gd name="connsiteX6" fmla="*/ 22274 w 152380"/>
                <a:gd name="connsiteY6" fmla="*/ 295031 h 341216"/>
                <a:gd name="connsiteX7" fmla="*/ 2490 w 152380"/>
                <a:gd name="connsiteY7" fmla="*/ 169740 h 341216"/>
                <a:gd name="connsiteX8" fmla="*/ 6886 w 152380"/>
                <a:gd name="connsiteY8" fmla="*/ 44449 h 341216"/>
                <a:gd name="connsiteX0" fmla="*/ 6886 w 152646"/>
                <a:gd name="connsiteY0" fmla="*/ 44449 h 339021"/>
                <a:gd name="connsiteX1" fmla="*/ 61838 w 152646"/>
                <a:gd name="connsiteY1" fmla="*/ 488 h 339021"/>
                <a:gd name="connsiteX2" fmla="*/ 129979 w 152646"/>
                <a:gd name="connsiteY2" fmla="*/ 31261 h 339021"/>
                <a:gd name="connsiteX3" fmla="*/ 149761 w 152646"/>
                <a:gd name="connsiteY3" fmla="*/ 171938 h 339021"/>
                <a:gd name="connsiteX4" fmla="*/ 145365 w 152646"/>
                <a:gd name="connsiteY4" fmla="*/ 299426 h 339021"/>
                <a:gd name="connsiteX5" fmla="*/ 83818 w 152646"/>
                <a:gd name="connsiteY5" fmla="*/ 338991 h 339021"/>
                <a:gd name="connsiteX6" fmla="*/ 22274 w 152646"/>
                <a:gd name="connsiteY6" fmla="*/ 295031 h 339021"/>
                <a:gd name="connsiteX7" fmla="*/ 2490 w 152646"/>
                <a:gd name="connsiteY7" fmla="*/ 169740 h 339021"/>
                <a:gd name="connsiteX8" fmla="*/ 6886 w 152646"/>
                <a:gd name="connsiteY8" fmla="*/ 44449 h 339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2646" h="339021">
                  <a:moveTo>
                    <a:pt x="6886" y="44449"/>
                  </a:moveTo>
                  <a:cubicBezTo>
                    <a:pt x="16777" y="16240"/>
                    <a:pt x="41323" y="2686"/>
                    <a:pt x="61838" y="488"/>
                  </a:cubicBezTo>
                  <a:cubicBezTo>
                    <a:pt x="82354" y="-1710"/>
                    <a:pt x="115325" y="2686"/>
                    <a:pt x="129979" y="31261"/>
                  </a:cubicBezTo>
                  <a:cubicBezTo>
                    <a:pt x="144633" y="59836"/>
                    <a:pt x="147197" y="127244"/>
                    <a:pt x="149761" y="171938"/>
                  </a:cubicBezTo>
                  <a:cubicBezTo>
                    <a:pt x="152325" y="216632"/>
                    <a:pt x="156355" y="271584"/>
                    <a:pt x="145365" y="299426"/>
                  </a:cubicBezTo>
                  <a:cubicBezTo>
                    <a:pt x="134375" y="327268"/>
                    <a:pt x="104333" y="339723"/>
                    <a:pt x="83818" y="338991"/>
                  </a:cubicBezTo>
                  <a:cubicBezTo>
                    <a:pt x="63303" y="338259"/>
                    <a:pt x="37294" y="323240"/>
                    <a:pt x="22274" y="295031"/>
                  </a:cubicBezTo>
                  <a:cubicBezTo>
                    <a:pt x="7254" y="266822"/>
                    <a:pt x="5055" y="211504"/>
                    <a:pt x="2490" y="169740"/>
                  </a:cubicBezTo>
                  <a:cubicBezTo>
                    <a:pt x="-75" y="127976"/>
                    <a:pt x="-3005" y="72658"/>
                    <a:pt x="6886" y="44449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51BDFEA5-399F-46DC-A199-44B7EFBBF5DF}"/>
                </a:ext>
              </a:extLst>
            </p:cNvPr>
            <p:cNvSpPr/>
            <p:nvPr/>
          </p:nvSpPr>
          <p:spPr>
            <a:xfrm rot="6770682">
              <a:off x="5078152" y="3033246"/>
              <a:ext cx="197568" cy="623311"/>
            </a:xfrm>
            <a:custGeom>
              <a:avLst/>
              <a:gdLst>
                <a:gd name="connsiteX0" fmla="*/ 63868 w 187016"/>
                <a:gd name="connsiteY0" fmla="*/ 62019 h 502838"/>
                <a:gd name="connsiteX1" fmla="*/ 86420 w 187016"/>
                <a:gd name="connsiteY1" fmla="*/ 512 h 502838"/>
                <a:gd name="connsiteX2" fmla="*/ 168429 w 187016"/>
                <a:gd name="connsiteY2" fmla="*/ 47667 h 502838"/>
                <a:gd name="connsiteX3" fmla="*/ 156128 w 187016"/>
                <a:gd name="connsiteY3" fmla="*/ 271142 h 502838"/>
                <a:gd name="connsiteX4" fmla="*/ 186881 w 187016"/>
                <a:gd name="connsiteY4" fmla="*/ 412607 h 502838"/>
                <a:gd name="connsiteX5" fmla="*/ 141776 w 187016"/>
                <a:gd name="connsiteY5" fmla="*/ 363402 h 502838"/>
                <a:gd name="connsiteX6" fmla="*/ 162278 w 187016"/>
                <a:gd name="connsiteY6" fmla="*/ 490516 h 502838"/>
                <a:gd name="connsiteX7" fmla="*/ 117173 w 187016"/>
                <a:gd name="connsiteY7" fmla="*/ 394155 h 502838"/>
                <a:gd name="connsiteX8" fmla="*/ 113073 w 187016"/>
                <a:gd name="connsiteY8" fmla="*/ 502817 h 502838"/>
                <a:gd name="connsiteX9" fmla="*/ 86420 w 187016"/>
                <a:gd name="connsiteY9" fmla="*/ 404406 h 502838"/>
                <a:gd name="connsiteX10" fmla="*/ 59767 w 187016"/>
                <a:gd name="connsiteY10" fmla="*/ 500767 h 502838"/>
                <a:gd name="connsiteX11" fmla="*/ 53616 w 187016"/>
                <a:gd name="connsiteY11" fmla="*/ 402356 h 502838"/>
                <a:gd name="connsiteX12" fmla="*/ 311 w 187016"/>
                <a:gd name="connsiteY12" fmla="*/ 433109 h 502838"/>
                <a:gd name="connsiteX13" fmla="*/ 33114 w 187016"/>
                <a:gd name="connsiteY13" fmla="*/ 355201 h 502838"/>
                <a:gd name="connsiteX14" fmla="*/ 63868 w 187016"/>
                <a:gd name="connsiteY14" fmla="*/ 303945 h 502838"/>
                <a:gd name="connsiteX15" fmla="*/ 63868 w 187016"/>
                <a:gd name="connsiteY15" fmla="*/ 62019 h 502838"/>
                <a:gd name="connsiteX0" fmla="*/ 63868 w 187016"/>
                <a:gd name="connsiteY0" fmla="*/ 63996 h 504815"/>
                <a:gd name="connsiteX1" fmla="*/ 113073 w 187016"/>
                <a:gd name="connsiteY1" fmla="*/ 439 h 504815"/>
                <a:gd name="connsiteX2" fmla="*/ 168429 w 187016"/>
                <a:gd name="connsiteY2" fmla="*/ 49644 h 504815"/>
                <a:gd name="connsiteX3" fmla="*/ 156128 w 187016"/>
                <a:gd name="connsiteY3" fmla="*/ 273119 h 504815"/>
                <a:gd name="connsiteX4" fmla="*/ 186881 w 187016"/>
                <a:gd name="connsiteY4" fmla="*/ 414584 h 504815"/>
                <a:gd name="connsiteX5" fmla="*/ 141776 w 187016"/>
                <a:gd name="connsiteY5" fmla="*/ 365379 h 504815"/>
                <a:gd name="connsiteX6" fmla="*/ 162278 w 187016"/>
                <a:gd name="connsiteY6" fmla="*/ 492493 h 504815"/>
                <a:gd name="connsiteX7" fmla="*/ 117173 w 187016"/>
                <a:gd name="connsiteY7" fmla="*/ 396132 h 504815"/>
                <a:gd name="connsiteX8" fmla="*/ 113073 w 187016"/>
                <a:gd name="connsiteY8" fmla="*/ 504794 h 504815"/>
                <a:gd name="connsiteX9" fmla="*/ 86420 w 187016"/>
                <a:gd name="connsiteY9" fmla="*/ 406383 h 504815"/>
                <a:gd name="connsiteX10" fmla="*/ 59767 w 187016"/>
                <a:gd name="connsiteY10" fmla="*/ 502744 h 504815"/>
                <a:gd name="connsiteX11" fmla="*/ 53616 w 187016"/>
                <a:gd name="connsiteY11" fmla="*/ 404333 h 504815"/>
                <a:gd name="connsiteX12" fmla="*/ 311 w 187016"/>
                <a:gd name="connsiteY12" fmla="*/ 435086 h 504815"/>
                <a:gd name="connsiteX13" fmla="*/ 33114 w 187016"/>
                <a:gd name="connsiteY13" fmla="*/ 357178 h 504815"/>
                <a:gd name="connsiteX14" fmla="*/ 63868 w 187016"/>
                <a:gd name="connsiteY14" fmla="*/ 305922 h 504815"/>
                <a:gd name="connsiteX15" fmla="*/ 63868 w 187016"/>
                <a:gd name="connsiteY15" fmla="*/ 63996 h 504815"/>
                <a:gd name="connsiteX0" fmla="*/ 57718 w 187016"/>
                <a:gd name="connsiteY0" fmla="*/ 53366 h 504437"/>
                <a:gd name="connsiteX1" fmla="*/ 113073 w 187016"/>
                <a:gd name="connsiteY1" fmla="*/ 61 h 504437"/>
                <a:gd name="connsiteX2" fmla="*/ 168429 w 187016"/>
                <a:gd name="connsiteY2" fmla="*/ 49266 h 504437"/>
                <a:gd name="connsiteX3" fmla="*/ 156128 w 187016"/>
                <a:gd name="connsiteY3" fmla="*/ 272741 h 504437"/>
                <a:gd name="connsiteX4" fmla="*/ 186881 w 187016"/>
                <a:gd name="connsiteY4" fmla="*/ 414206 h 504437"/>
                <a:gd name="connsiteX5" fmla="*/ 141776 w 187016"/>
                <a:gd name="connsiteY5" fmla="*/ 365001 h 504437"/>
                <a:gd name="connsiteX6" fmla="*/ 162278 w 187016"/>
                <a:gd name="connsiteY6" fmla="*/ 492115 h 504437"/>
                <a:gd name="connsiteX7" fmla="*/ 117173 w 187016"/>
                <a:gd name="connsiteY7" fmla="*/ 395754 h 504437"/>
                <a:gd name="connsiteX8" fmla="*/ 113073 w 187016"/>
                <a:gd name="connsiteY8" fmla="*/ 504416 h 504437"/>
                <a:gd name="connsiteX9" fmla="*/ 86420 w 187016"/>
                <a:gd name="connsiteY9" fmla="*/ 406005 h 504437"/>
                <a:gd name="connsiteX10" fmla="*/ 59767 w 187016"/>
                <a:gd name="connsiteY10" fmla="*/ 502366 h 504437"/>
                <a:gd name="connsiteX11" fmla="*/ 53616 w 187016"/>
                <a:gd name="connsiteY11" fmla="*/ 403955 h 504437"/>
                <a:gd name="connsiteX12" fmla="*/ 311 w 187016"/>
                <a:gd name="connsiteY12" fmla="*/ 434708 h 504437"/>
                <a:gd name="connsiteX13" fmla="*/ 33114 w 187016"/>
                <a:gd name="connsiteY13" fmla="*/ 356800 h 504437"/>
                <a:gd name="connsiteX14" fmla="*/ 63868 w 187016"/>
                <a:gd name="connsiteY14" fmla="*/ 305544 h 504437"/>
                <a:gd name="connsiteX15" fmla="*/ 57718 w 187016"/>
                <a:gd name="connsiteY15" fmla="*/ 53366 h 5044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9767 w 189311"/>
                <a:gd name="connsiteY10" fmla="*/ 5028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57718 w 189311"/>
                <a:gd name="connsiteY0" fmla="*/ 53866 h 504917"/>
                <a:gd name="connsiteX1" fmla="*/ 113073 w 189311"/>
                <a:gd name="connsiteY1" fmla="*/ 561 h 504917"/>
                <a:gd name="connsiteX2" fmla="*/ 170479 w 189311"/>
                <a:gd name="connsiteY2" fmla="*/ 43615 h 504917"/>
                <a:gd name="connsiteX3" fmla="*/ 156128 w 189311"/>
                <a:gd name="connsiteY3" fmla="*/ 273241 h 504917"/>
                <a:gd name="connsiteX4" fmla="*/ 186881 w 189311"/>
                <a:gd name="connsiteY4" fmla="*/ 414706 h 504917"/>
                <a:gd name="connsiteX5" fmla="*/ 141776 w 189311"/>
                <a:gd name="connsiteY5" fmla="*/ 365501 h 504917"/>
                <a:gd name="connsiteX6" fmla="*/ 162278 w 189311"/>
                <a:gd name="connsiteY6" fmla="*/ 492615 h 504917"/>
                <a:gd name="connsiteX7" fmla="*/ 117173 w 189311"/>
                <a:gd name="connsiteY7" fmla="*/ 396254 h 504917"/>
                <a:gd name="connsiteX8" fmla="*/ 113073 w 189311"/>
                <a:gd name="connsiteY8" fmla="*/ 504916 h 504917"/>
                <a:gd name="connsiteX9" fmla="*/ 86420 w 189311"/>
                <a:gd name="connsiteY9" fmla="*/ 406505 h 504917"/>
                <a:gd name="connsiteX10" fmla="*/ 70019 w 189311"/>
                <a:gd name="connsiteY10" fmla="*/ 504917 h 504917"/>
                <a:gd name="connsiteX11" fmla="*/ 53616 w 189311"/>
                <a:gd name="connsiteY11" fmla="*/ 404455 h 504917"/>
                <a:gd name="connsiteX12" fmla="*/ 311 w 189311"/>
                <a:gd name="connsiteY12" fmla="*/ 435208 h 504917"/>
                <a:gd name="connsiteX13" fmla="*/ 33114 w 189311"/>
                <a:gd name="connsiteY13" fmla="*/ 357300 h 504917"/>
                <a:gd name="connsiteX14" fmla="*/ 63868 w 189311"/>
                <a:gd name="connsiteY14" fmla="*/ 306044 h 504917"/>
                <a:gd name="connsiteX15" fmla="*/ 57718 w 189311"/>
                <a:gd name="connsiteY15" fmla="*/ 53866 h 504917"/>
                <a:gd name="connsiteX0" fmla="*/ 57718 w 189311"/>
                <a:gd name="connsiteY0" fmla="*/ 53866 h 504958"/>
                <a:gd name="connsiteX1" fmla="*/ 113073 w 189311"/>
                <a:gd name="connsiteY1" fmla="*/ 561 h 504958"/>
                <a:gd name="connsiteX2" fmla="*/ 170479 w 189311"/>
                <a:gd name="connsiteY2" fmla="*/ 43615 h 504958"/>
                <a:gd name="connsiteX3" fmla="*/ 156128 w 189311"/>
                <a:gd name="connsiteY3" fmla="*/ 273241 h 504958"/>
                <a:gd name="connsiteX4" fmla="*/ 186881 w 189311"/>
                <a:gd name="connsiteY4" fmla="*/ 414706 h 504958"/>
                <a:gd name="connsiteX5" fmla="*/ 141776 w 189311"/>
                <a:gd name="connsiteY5" fmla="*/ 365501 h 504958"/>
                <a:gd name="connsiteX6" fmla="*/ 162278 w 189311"/>
                <a:gd name="connsiteY6" fmla="*/ 492615 h 504958"/>
                <a:gd name="connsiteX7" fmla="*/ 117173 w 189311"/>
                <a:gd name="connsiteY7" fmla="*/ 396254 h 504958"/>
                <a:gd name="connsiteX8" fmla="*/ 113073 w 189311"/>
                <a:gd name="connsiteY8" fmla="*/ 504916 h 504958"/>
                <a:gd name="connsiteX9" fmla="*/ 86420 w 189311"/>
                <a:gd name="connsiteY9" fmla="*/ 406505 h 504958"/>
                <a:gd name="connsiteX10" fmla="*/ 70019 w 189311"/>
                <a:gd name="connsiteY10" fmla="*/ 504917 h 504958"/>
                <a:gd name="connsiteX11" fmla="*/ 53616 w 189311"/>
                <a:gd name="connsiteY11" fmla="*/ 404455 h 504958"/>
                <a:gd name="connsiteX12" fmla="*/ 311 w 189311"/>
                <a:gd name="connsiteY12" fmla="*/ 435208 h 504958"/>
                <a:gd name="connsiteX13" fmla="*/ 33114 w 189311"/>
                <a:gd name="connsiteY13" fmla="*/ 357300 h 504958"/>
                <a:gd name="connsiteX14" fmla="*/ 63868 w 189311"/>
                <a:gd name="connsiteY14" fmla="*/ 306044 h 504958"/>
                <a:gd name="connsiteX15" fmla="*/ 57718 w 189311"/>
                <a:gd name="connsiteY15" fmla="*/ 53866 h 504958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5667 w 189311"/>
                <a:gd name="connsiteY10" fmla="*/ 4987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62647 w 194240"/>
                <a:gd name="connsiteY0" fmla="*/ 53866 h 504916"/>
                <a:gd name="connsiteX1" fmla="*/ 118002 w 194240"/>
                <a:gd name="connsiteY1" fmla="*/ 561 h 504916"/>
                <a:gd name="connsiteX2" fmla="*/ 175408 w 194240"/>
                <a:gd name="connsiteY2" fmla="*/ 43615 h 504916"/>
                <a:gd name="connsiteX3" fmla="*/ 161057 w 194240"/>
                <a:gd name="connsiteY3" fmla="*/ 273241 h 504916"/>
                <a:gd name="connsiteX4" fmla="*/ 191810 w 194240"/>
                <a:gd name="connsiteY4" fmla="*/ 414706 h 504916"/>
                <a:gd name="connsiteX5" fmla="*/ 146705 w 194240"/>
                <a:gd name="connsiteY5" fmla="*/ 365501 h 504916"/>
                <a:gd name="connsiteX6" fmla="*/ 167207 w 194240"/>
                <a:gd name="connsiteY6" fmla="*/ 492615 h 504916"/>
                <a:gd name="connsiteX7" fmla="*/ 122102 w 194240"/>
                <a:gd name="connsiteY7" fmla="*/ 396254 h 504916"/>
                <a:gd name="connsiteX8" fmla="*/ 118002 w 194240"/>
                <a:gd name="connsiteY8" fmla="*/ 504916 h 504916"/>
                <a:gd name="connsiteX9" fmla="*/ 91349 w 194240"/>
                <a:gd name="connsiteY9" fmla="*/ 406505 h 504916"/>
                <a:gd name="connsiteX10" fmla="*/ 60596 w 194240"/>
                <a:gd name="connsiteY10" fmla="*/ 498766 h 504916"/>
                <a:gd name="connsiteX11" fmla="*/ 58545 w 194240"/>
                <a:gd name="connsiteY11" fmla="*/ 404455 h 504916"/>
                <a:gd name="connsiteX12" fmla="*/ 5240 w 194240"/>
                <a:gd name="connsiteY12" fmla="*/ 435208 h 504916"/>
                <a:gd name="connsiteX13" fmla="*/ 38043 w 194240"/>
                <a:gd name="connsiteY13" fmla="*/ 357300 h 504916"/>
                <a:gd name="connsiteX14" fmla="*/ 68797 w 194240"/>
                <a:gd name="connsiteY14" fmla="*/ 306044 h 504916"/>
                <a:gd name="connsiteX15" fmla="*/ 62647 w 194240"/>
                <a:gd name="connsiteY15" fmla="*/ 53866 h 504916"/>
                <a:gd name="connsiteX0" fmla="*/ 55316 w 186909"/>
                <a:gd name="connsiteY0" fmla="*/ 53866 h 504916"/>
                <a:gd name="connsiteX1" fmla="*/ 110671 w 186909"/>
                <a:gd name="connsiteY1" fmla="*/ 561 h 504916"/>
                <a:gd name="connsiteX2" fmla="*/ 168077 w 186909"/>
                <a:gd name="connsiteY2" fmla="*/ 43615 h 504916"/>
                <a:gd name="connsiteX3" fmla="*/ 153726 w 186909"/>
                <a:gd name="connsiteY3" fmla="*/ 273241 h 504916"/>
                <a:gd name="connsiteX4" fmla="*/ 184479 w 186909"/>
                <a:gd name="connsiteY4" fmla="*/ 414706 h 504916"/>
                <a:gd name="connsiteX5" fmla="*/ 139374 w 186909"/>
                <a:gd name="connsiteY5" fmla="*/ 365501 h 504916"/>
                <a:gd name="connsiteX6" fmla="*/ 159876 w 186909"/>
                <a:gd name="connsiteY6" fmla="*/ 492615 h 504916"/>
                <a:gd name="connsiteX7" fmla="*/ 114771 w 186909"/>
                <a:gd name="connsiteY7" fmla="*/ 396254 h 504916"/>
                <a:gd name="connsiteX8" fmla="*/ 110671 w 186909"/>
                <a:gd name="connsiteY8" fmla="*/ 504916 h 504916"/>
                <a:gd name="connsiteX9" fmla="*/ 84018 w 186909"/>
                <a:gd name="connsiteY9" fmla="*/ 406505 h 504916"/>
                <a:gd name="connsiteX10" fmla="*/ 53265 w 186909"/>
                <a:gd name="connsiteY10" fmla="*/ 498766 h 504916"/>
                <a:gd name="connsiteX11" fmla="*/ 51214 w 186909"/>
                <a:gd name="connsiteY11" fmla="*/ 404455 h 504916"/>
                <a:gd name="connsiteX12" fmla="*/ 6110 w 186909"/>
                <a:gd name="connsiteY12" fmla="*/ 420856 h 504916"/>
                <a:gd name="connsiteX13" fmla="*/ 30712 w 186909"/>
                <a:gd name="connsiteY13" fmla="*/ 357300 h 504916"/>
                <a:gd name="connsiteX14" fmla="*/ 61466 w 186909"/>
                <a:gd name="connsiteY14" fmla="*/ 306044 h 504916"/>
                <a:gd name="connsiteX15" fmla="*/ 55316 w 186909"/>
                <a:gd name="connsiteY15" fmla="*/ 53866 h 504916"/>
                <a:gd name="connsiteX0" fmla="*/ 49504 w 181097"/>
                <a:gd name="connsiteY0" fmla="*/ 53866 h 504916"/>
                <a:gd name="connsiteX1" fmla="*/ 104859 w 181097"/>
                <a:gd name="connsiteY1" fmla="*/ 561 h 504916"/>
                <a:gd name="connsiteX2" fmla="*/ 162265 w 181097"/>
                <a:gd name="connsiteY2" fmla="*/ 43615 h 504916"/>
                <a:gd name="connsiteX3" fmla="*/ 147914 w 181097"/>
                <a:gd name="connsiteY3" fmla="*/ 273241 h 504916"/>
                <a:gd name="connsiteX4" fmla="*/ 178667 w 181097"/>
                <a:gd name="connsiteY4" fmla="*/ 414706 h 504916"/>
                <a:gd name="connsiteX5" fmla="*/ 133562 w 181097"/>
                <a:gd name="connsiteY5" fmla="*/ 365501 h 504916"/>
                <a:gd name="connsiteX6" fmla="*/ 154064 w 181097"/>
                <a:gd name="connsiteY6" fmla="*/ 492615 h 504916"/>
                <a:gd name="connsiteX7" fmla="*/ 108959 w 181097"/>
                <a:gd name="connsiteY7" fmla="*/ 396254 h 504916"/>
                <a:gd name="connsiteX8" fmla="*/ 104859 w 181097"/>
                <a:gd name="connsiteY8" fmla="*/ 504916 h 504916"/>
                <a:gd name="connsiteX9" fmla="*/ 78206 w 181097"/>
                <a:gd name="connsiteY9" fmla="*/ 406505 h 504916"/>
                <a:gd name="connsiteX10" fmla="*/ 47453 w 181097"/>
                <a:gd name="connsiteY10" fmla="*/ 498766 h 504916"/>
                <a:gd name="connsiteX11" fmla="*/ 41301 w 181097"/>
                <a:gd name="connsiteY11" fmla="*/ 400354 h 504916"/>
                <a:gd name="connsiteX12" fmla="*/ 298 w 181097"/>
                <a:gd name="connsiteY12" fmla="*/ 420856 h 504916"/>
                <a:gd name="connsiteX13" fmla="*/ 24900 w 181097"/>
                <a:gd name="connsiteY13" fmla="*/ 357300 h 504916"/>
                <a:gd name="connsiteX14" fmla="*/ 55654 w 181097"/>
                <a:gd name="connsiteY14" fmla="*/ 306044 h 504916"/>
                <a:gd name="connsiteX15" fmla="*/ 49504 w 181097"/>
                <a:gd name="connsiteY15" fmla="*/ 53866 h 504916"/>
                <a:gd name="connsiteX0" fmla="*/ 52664 w 184257"/>
                <a:gd name="connsiteY0" fmla="*/ 53866 h 504916"/>
                <a:gd name="connsiteX1" fmla="*/ 108019 w 184257"/>
                <a:gd name="connsiteY1" fmla="*/ 561 h 504916"/>
                <a:gd name="connsiteX2" fmla="*/ 165425 w 184257"/>
                <a:gd name="connsiteY2" fmla="*/ 43615 h 504916"/>
                <a:gd name="connsiteX3" fmla="*/ 151074 w 184257"/>
                <a:gd name="connsiteY3" fmla="*/ 273241 h 504916"/>
                <a:gd name="connsiteX4" fmla="*/ 181827 w 184257"/>
                <a:gd name="connsiteY4" fmla="*/ 414706 h 504916"/>
                <a:gd name="connsiteX5" fmla="*/ 136722 w 184257"/>
                <a:gd name="connsiteY5" fmla="*/ 365501 h 504916"/>
                <a:gd name="connsiteX6" fmla="*/ 157224 w 184257"/>
                <a:gd name="connsiteY6" fmla="*/ 492615 h 504916"/>
                <a:gd name="connsiteX7" fmla="*/ 112119 w 184257"/>
                <a:gd name="connsiteY7" fmla="*/ 396254 h 504916"/>
                <a:gd name="connsiteX8" fmla="*/ 108019 w 184257"/>
                <a:gd name="connsiteY8" fmla="*/ 504916 h 504916"/>
                <a:gd name="connsiteX9" fmla="*/ 81366 w 184257"/>
                <a:gd name="connsiteY9" fmla="*/ 406505 h 504916"/>
                <a:gd name="connsiteX10" fmla="*/ 50613 w 184257"/>
                <a:gd name="connsiteY10" fmla="*/ 498766 h 504916"/>
                <a:gd name="connsiteX11" fmla="*/ 44461 w 184257"/>
                <a:gd name="connsiteY11" fmla="*/ 400354 h 504916"/>
                <a:gd name="connsiteX12" fmla="*/ 3458 w 184257"/>
                <a:gd name="connsiteY12" fmla="*/ 420856 h 504916"/>
                <a:gd name="connsiteX13" fmla="*/ 28060 w 184257"/>
                <a:gd name="connsiteY13" fmla="*/ 357300 h 504916"/>
                <a:gd name="connsiteX14" fmla="*/ 58814 w 184257"/>
                <a:gd name="connsiteY14" fmla="*/ 306044 h 504916"/>
                <a:gd name="connsiteX15" fmla="*/ 52664 w 184257"/>
                <a:gd name="connsiteY15" fmla="*/ 53866 h 504916"/>
                <a:gd name="connsiteX0" fmla="*/ 52664 w 181873"/>
                <a:gd name="connsiteY0" fmla="*/ 53866 h 504916"/>
                <a:gd name="connsiteX1" fmla="*/ 108019 w 181873"/>
                <a:gd name="connsiteY1" fmla="*/ 561 h 504916"/>
                <a:gd name="connsiteX2" fmla="*/ 165425 w 181873"/>
                <a:gd name="connsiteY2" fmla="*/ 43615 h 504916"/>
                <a:gd name="connsiteX3" fmla="*/ 151074 w 181873"/>
                <a:gd name="connsiteY3" fmla="*/ 273241 h 504916"/>
                <a:gd name="connsiteX4" fmla="*/ 181827 w 181873"/>
                <a:gd name="connsiteY4" fmla="*/ 414706 h 504916"/>
                <a:gd name="connsiteX5" fmla="*/ 142873 w 181873"/>
                <a:gd name="connsiteY5" fmla="*/ 377802 h 504916"/>
                <a:gd name="connsiteX6" fmla="*/ 157224 w 181873"/>
                <a:gd name="connsiteY6" fmla="*/ 492615 h 504916"/>
                <a:gd name="connsiteX7" fmla="*/ 112119 w 181873"/>
                <a:gd name="connsiteY7" fmla="*/ 396254 h 504916"/>
                <a:gd name="connsiteX8" fmla="*/ 108019 w 181873"/>
                <a:gd name="connsiteY8" fmla="*/ 504916 h 504916"/>
                <a:gd name="connsiteX9" fmla="*/ 81366 w 181873"/>
                <a:gd name="connsiteY9" fmla="*/ 406505 h 504916"/>
                <a:gd name="connsiteX10" fmla="*/ 50613 w 181873"/>
                <a:gd name="connsiteY10" fmla="*/ 498766 h 504916"/>
                <a:gd name="connsiteX11" fmla="*/ 44461 w 181873"/>
                <a:gd name="connsiteY11" fmla="*/ 400354 h 504916"/>
                <a:gd name="connsiteX12" fmla="*/ 3458 w 181873"/>
                <a:gd name="connsiteY12" fmla="*/ 420856 h 504916"/>
                <a:gd name="connsiteX13" fmla="*/ 28060 w 181873"/>
                <a:gd name="connsiteY13" fmla="*/ 357300 h 504916"/>
                <a:gd name="connsiteX14" fmla="*/ 58814 w 181873"/>
                <a:gd name="connsiteY14" fmla="*/ 306044 h 504916"/>
                <a:gd name="connsiteX15" fmla="*/ 52664 w 181873"/>
                <a:gd name="connsiteY15" fmla="*/ 53866 h 504916"/>
                <a:gd name="connsiteX0" fmla="*/ 52664 w 181839"/>
                <a:gd name="connsiteY0" fmla="*/ 53866 h 504916"/>
                <a:gd name="connsiteX1" fmla="*/ 108019 w 181839"/>
                <a:gd name="connsiteY1" fmla="*/ 561 h 504916"/>
                <a:gd name="connsiteX2" fmla="*/ 165425 w 181839"/>
                <a:gd name="connsiteY2" fmla="*/ 43615 h 504916"/>
                <a:gd name="connsiteX3" fmla="*/ 151074 w 181839"/>
                <a:gd name="connsiteY3" fmla="*/ 273241 h 504916"/>
                <a:gd name="connsiteX4" fmla="*/ 181827 w 181839"/>
                <a:gd name="connsiteY4" fmla="*/ 414706 h 504916"/>
                <a:gd name="connsiteX5" fmla="*/ 146973 w 181839"/>
                <a:gd name="connsiteY5" fmla="*/ 386003 h 504916"/>
                <a:gd name="connsiteX6" fmla="*/ 157224 w 181839"/>
                <a:gd name="connsiteY6" fmla="*/ 492615 h 504916"/>
                <a:gd name="connsiteX7" fmla="*/ 112119 w 181839"/>
                <a:gd name="connsiteY7" fmla="*/ 396254 h 504916"/>
                <a:gd name="connsiteX8" fmla="*/ 108019 w 181839"/>
                <a:gd name="connsiteY8" fmla="*/ 504916 h 504916"/>
                <a:gd name="connsiteX9" fmla="*/ 81366 w 181839"/>
                <a:gd name="connsiteY9" fmla="*/ 406505 h 504916"/>
                <a:gd name="connsiteX10" fmla="*/ 50613 w 181839"/>
                <a:gd name="connsiteY10" fmla="*/ 498766 h 504916"/>
                <a:gd name="connsiteX11" fmla="*/ 44461 w 181839"/>
                <a:gd name="connsiteY11" fmla="*/ 400354 h 504916"/>
                <a:gd name="connsiteX12" fmla="*/ 3458 w 181839"/>
                <a:gd name="connsiteY12" fmla="*/ 420856 h 504916"/>
                <a:gd name="connsiteX13" fmla="*/ 28060 w 181839"/>
                <a:gd name="connsiteY13" fmla="*/ 357300 h 504916"/>
                <a:gd name="connsiteX14" fmla="*/ 58814 w 181839"/>
                <a:gd name="connsiteY14" fmla="*/ 306044 h 504916"/>
                <a:gd name="connsiteX15" fmla="*/ 52664 w 181839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270875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9467 h 510517"/>
                <a:gd name="connsiteX1" fmla="*/ 100203 w 183758"/>
                <a:gd name="connsiteY1" fmla="*/ 301 h 510517"/>
                <a:gd name="connsiteX2" fmla="*/ 165425 w 183758"/>
                <a:gd name="connsiteY2" fmla="*/ 49216 h 510517"/>
                <a:gd name="connsiteX3" fmla="*/ 151074 w 183758"/>
                <a:gd name="connsiteY3" fmla="*/ 278842 h 510517"/>
                <a:gd name="connsiteX4" fmla="*/ 181827 w 183758"/>
                <a:gd name="connsiteY4" fmla="*/ 420307 h 510517"/>
                <a:gd name="connsiteX5" fmla="*/ 146973 w 183758"/>
                <a:gd name="connsiteY5" fmla="*/ 391604 h 510517"/>
                <a:gd name="connsiteX6" fmla="*/ 157224 w 183758"/>
                <a:gd name="connsiteY6" fmla="*/ 498216 h 510517"/>
                <a:gd name="connsiteX7" fmla="*/ 112119 w 183758"/>
                <a:gd name="connsiteY7" fmla="*/ 401855 h 510517"/>
                <a:gd name="connsiteX8" fmla="*/ 108019 w 183758"/>
                <a:gd name="connsiteY8" fmla="*/ 510517 h 510517"/>
                <a:gd name="connsiteX9" fmla="*/ 81366 w 183758"/>
                <a:gd name="connsiteY9" fmla="*/ 412106 h 510517"/>
                <a:gd name="connsiteX10" fmla="*/ 50613 w 183758"/>
                <a:gd name="connsiteY10" fmla="*/ 504367 h 510517"/>
                <a:gd name="connsiteX11" fmla="*/ 44461 w 183758"/>
                <a:gd name="connsiteY11" fmla="*/ 405955 h 510517"/>
                <a:gd name="connsiteX12" fmla="*/ 3458 w 183758"/>
                <a:gd name="connsiteY12" fmla="*/ 426457 h 510517"/>
                <a:gd name="connsiteX13" fmla="*/ 28060 w 183758"/>
                <a:gd name="connsiteY13" fmla="*/ 362901 h 510517"/>
                <a:gd name="connsiteX14" fmla="*/ 56860 w 183758"/>
                <a:gd name="connsiteY14" fmla="*/ 233491 h 510517"/>
                <a:gd name="connsiteX15" fmla="*/ 52664 w 183758"/>
                <a:gd name="connsiteY15" fmla="*/ 59467 h 510517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85"/>
                <a:gd name="connsiteX1" fmla="*/ 100203 w 183622"/>
                <a:gd name="connsiteY1" fmla="*/ 555 h 510785"/>
                <a:gd name="connsiteX2" fmla="*/ 165425 w 183622"/>
                <a:gd name="connsiteY2" fmla="*/ 49470 h 510785"/>
                <a:gd name="connsiteX3" fmla="*/ 151074 w 183622"/>
                <a:gd name="connsiteY3" fmla="*/ 310357 h 510785"/>
                <a:gd name="connsiteX4" fmla="*/ 181827 w 183622"/>
                <a:gd name="connsiteY4" fmla="*/ 420561 h 510785"/>
                <a:gd name="connsiteX5" fmla="*/ 146973 w 183622"/>
                <a:gd name="connsiteY5" fmla="*/ 391858 h 510785"/>
                <a:gd name="connsiteX6" fmla="*/ 157224 w 183622"/>
                <a:gd name="connsiteY6" fmla="*/ 498470 h 510785"/>
                <a:gd name="connsiteX7" fmla="*/ 112119 w 183622"/>
                <a:gd name="connsiteY7" fmla="*/ 402109 h 510785"/>
                <a:gd name="connsiteX8" fmla="*/ 108019 w 183622"/>
                <a:gd name="connsiteY8" fmla="*/ 510771 h 510785"/>
                <a:gd name="connsiteX9" fmla="*/ 77459 w 183622"/>
                <a:gd name="connsiteY9" fmla="*/ 410406 h 510785"/>
                <a:gd name="connsiteX10" fmla="*/ 50613 w 183622"/>
                <a:gd name="connsiteY10" fmla="*/ 504621 h 510785"/>
                <a:gd name="connsiteX11" fmla="*/ 44461 w 183622"/>
                <a:gd name="connsiteY11" fmla="*/ 406209 h 510785"/>
                <a:gd name="connsiteX12" fmla="*/ 3458 w 183622"/>
                <a:gd name="connsiteY12" fmla="*/ 426711 h 510785"/>
                <a:gd name="connsiteX13" fmla="*/ 28060 w 183622"/>
                <a:gd name="connsiteY13" fmla="*/ 363155 h 510785"/>
                <a:gd name="connsiteX14" fmla="*/ 56860 w 183622"/>
                <a:gd name="connsiteY14" fmla="*/ 233745 h 510785"/>
                <a:gd name="connsiteX15" fmla="*/ 52664 w 183622"/>
                <a:gd name="connsiteY15" fmla="*/ 59721 h 510785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94408 h 545501"/>
                <a:gd name="connsiteX1" fmla="*/ 102157 w 183622"/>
                <a:gd name="connsiteY1" fmla="*/ 73 h 545501"/>
                <a:gd name="connsiteX2" fmla="*/ 165425 w 183622"/>
                <a:gd name="connsiteY2" fmla="*/ 84157 h 545501"/>
                <a:gd name="connsiteX3" fmla="*/ 151074 w 183622"/>
                <a:gd name="connsiteY3" fmla="*/ 345044 h 545501"/>
                <a:gd name="connsiteX4" fmla="*/ 181827 w 183622"/>
                <a:gd name="connsiteY4" fmla="*/ 455248 h 545501"/>
                <a:gd name="connsiteX5" fmla="*/ 146973 w 183622"/>
                <a:gd name="connsiteY5" fmla="*/ 426545 h 545501"/>
                <a:gd name="connsiteX6" fmla="*/ 157224 w 183622"/>
                <a:gd name="connsiteY6" fmla="*/ 533157 h 545501"/>
                <a:gd name="connsiteX7" fmla="*/ 112119 w 183622"/>
                <a:gd name="connsiteY7" fmla="*/ 436796 h 545501"/>
                <a:gd name="connsiteX8" fmla="*/ 108019 w 183622"/>
                <a:gd name="connsiteY8" fmla="*/ 545458 h 545501"/>
                <a:gd name="connsiteX9" fmla="*/ 77459 w 183622"/>
                <a:gd name="connsiteY9" fmla="*/ 445093 h 545501"/>
                <a:gd name="connsiteX10" fmla="*/ 50613 w 183622"/>
                <a:gd name="connsiteY10" fmla="*/ 539308 h 545501"/>
                <a:gd name="connsiteX11" fmla="*/ 44461 w 183622"/>
                <a:gd name="connsiteY11" fmla="*/ 440896 h 545501"/>
                <a:gd name="connsiteX12" fmla="*/ 3458 w 183622"/>
                <a:gd name="connsiteY12" fmla="*/ 461398 h 545501"/>
                <a:gd name="connsiteX13" fmla="*/ 28060 w 183622"/>
                <a:gd name="connsiteY13" fmla="*/ 397842 h 545501"/>
                <a:gd name="connsiteX14" fmla="*/ 56860 w 183622"/>
                <a:gd name="connsiteY14" fmla="*/ 268432 h 545501"/>
                <a:gd name="connsiteX15" fmla="*/ 52664 w 183622"/>
                <a:gd name="connsiteY15" fmla="*/ 94408 h 545501"/>
                <a:gd name="connsiteX0" fmla="*/ 52664 w 183622"/>
                <a:gd name="connsiteY0" fmla="*/ 99119 h 550212"/>
                <a:gd name="connsiteX1" fmla="*/ 102157 w 183622"/>
                <a:gd name="connsiteY1" fmla="*/ 4784 h 550212"/>
                <a:gd name="connsiteX2" fmla="*/ 165425 w 183622"/>
                <a:gd name="connsiteY2" fmla="*/ 49791 h 550212"/>
                <a:gd name="connsiteX3" fmla="*/ 151074 w 183622"/>
                <a:gd name="connsiteY3" fmla="*/ 349755 h 550212"/>
                <a:gd name="connsiteX4" fmla="*/ 181827 w 183622"/>
                <a:gd name="connsiteY4" fmla="*/ 459959 h 550212"/>
                <a:gd name="connsiteX5" fmla="*/ 146973 w 183622"/>
                <a:gd name="connsiteY5" fmla="*/ 431256 h 550212"/>
                <a:gd name="connsiteX6" fmla="*/ 157224 w 183622"/>
                <a:gd name="connsiteY6" fmla="*/ 537868 h 550212"/>
                <a:gd name="connsiteX7" fmla="*/ 112119 w 183622"/>
                <a:gd name="connsiteY7" fmla="*/ 441507 h 550212"/>
                <a:gd name="connsiteX8" fmla="*/ 108019 w 183622"/>
                <a:gd name="connsiteY8" fmla="*/ 550169 h 550212"/>
                <a:gd name="connsiteX9" fmla="*/ 77459 w 183622"/>
                <a:gd name="connsiteY9" fmla="*/ 449804 h 550212"/>
                <a:gd name="connsiteX10" fmla="*/ 50613 w 183622"/>
                <a:gd name="connsiteY10" fmla="*/ 544019 h 550212"/>
                <a:gd name="connsiteX11" fmla="*/ 44461 w 183622"/>
                <a:gd name="connsiteY11" fmla="*/ 445607 h 550212"/>
                <a:gd name="connsiteX12" fmla="*/ 3458 w 183622"/>
                <a:gd name="connsiteY12" fmla="*/ 466109 h 550212"/>
                <a:gd name="connsiteX13" fmla="*/ 28060 w 183622"/>
                <a:gd name="connsiteY13" fmla="*/ 402553 h 550212"/>
                <a:gd name="connsiteX14" fmla="*/ 56860 w 183622"/>
                <a:gd name="connsiteY14" fmla="*/ 273143 h 550212"/>
                <a:gd name="connsiteX15" fmla="*/ 52664 w 183622"/>
                <a:gd name="connsiteY15" fmla="*/ 99119 h 550212"/>
                <a:gd name="connsiteX0" fmla="*/ 52664 w 183622"/>
                <a:gd name="connsiteY0" fmla="*/ 52963 h 547041"/>
                <a:gd name="connsiteX1" fmla="*/ 102157 w 183622"/>
                <a:gd name="connsiteY1" fmla="*/ 1613 h 547041"/>
                <a:gd name="connsiteX2" fmla="*/ 165425 w 183622"/>
                <a:gd name="connsiteY2" fmla="*/ 46620 h 547041"/>
                <a:gd name="connsiteX3" fmla="*/ 151074 w 183622"/>
                <a:gd name="connsiteY3" fmla="*/ 346584 h 547041"/>
                <a:gd name="connsiteX4" fmla="*/ 181827 w 183622"/>
                <a:gd name="connsiteY4" fmla="*/ 456788 h 547041"/>
                <a:gd name="connsiteX5" fmla="*/ 146973 w 183622"/>
                <a:gd name="connsiteY5" fmla="*/ 428085 h 547041"/>
                <a:gd name="connsiteX6" fmla="*/ 157224 w 183622"/>
                <a:gd name="connsiteY6" fmla="*/ 534697 h 547041"/>
                <a:gd name="connsiteX7" fmla="*/ 112119 w 183622"/>
                <a:gd name="connsiteY7" fmla="*/ 438336 h 547041"/>
                <a:gd name="connsiteX8" fmla="*/ 108019 w 183622"/>
                <a:gd name="connsiteY8" fmla="*/ 546998 h 547041"/>
                <a:gd name="connsiteX9" fmla="*/ 77459 w 183622"/>
                <a:gd name="connsiteY9" fmla="*/ 446633 h 547041"/>
                <a:gd name="connsiteX10" fmla="*/ 50613 w 183622"/>
                <a:gd name="connsiteY10" fmla="*/ 540848 h 547041"/>
                <a:gd name="connsiteX11" fmla="*/ 44461 w 183622"/>
                <a:gd name="connsiteY11" fmla="*/ 442436 h 547041"/>
                <a:gd name="connsiteX12" fmla="*/ 3458 w 183622"/>
                <a:gd name="connsiteY12" fmla="*/ 462938 h 547041"/>
                <a:gd name="connsiteX13" fmla="*/ 28060 w 183622"/>
                <a:gd name="connsiteY13" fmla="*/ 399382 h 547041"/>
                <a:gd name="connsiteX14" fmla="*/ 56860 w 183622"/>
                <a:gd name="connsiteY14" fmla="*/ 269972 h 547041"/>
                <a:gd name="connsiteX15" fmla="*/ 52664 w 183622"/>
                <a:gd name="connsiteY15" fmla="*/ 52963 h 547041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3622" h="555612">
                  <a:moveTo>
                    <a:pt x="52664" y="61534"/>
                  </a:moveTo>
                  <a:cubicBezTo>
                    <a:pt x="59888" y="15179"/>
                    <a:pt x="81410" y="1472"/>
                    <a:pt x="100203" y="415"/>
                  </a:cubicBezTo>
                  <a:cubicBezTo>
                    <a:pt x="118996" y="-642"/>
                    <a:pt x="156947" y="-3932"/>
                    <a:pt x="165425" y="55191"/>
                  </a:cubicBezTo>
                  <a:cubicBezTo>
                    <a:pt x="173903" y="114314"/>
                    <a:pt x="148340" y="286794"/>
                    <a:pt x="151074" y="355155"/>
                  </a:cubicBezTo>
                  <a:cubicBezTo>
                    <a:pt x="153808" y="423516"/>
                    <a:pt x="192279" y="447868"/>
                    <a:pt x="181827" y="465359"/>
                  </a:cubicBezTo>
                  <a:cubicBezTo>
                    <a:pt x="171375" y="482850"/>
                    <a:pt x="151074" y="423671"/>
                    <a:pt x="146973" y="436656"/>
                  </a:cubicBezTo>
                  <a:cubicBezTo>
                    <a:pt x="142873" y="449641"/>
                    <a:pt x="171138" y="533553"/>
                    <a:pt x="157224" y="543268"/>
                  </a:cubicBezTo>
                  <a:cubicBezTo>
                    <a:pt x="143310" y="552983"/>
                    <a:pt x="120320" y="444857"/>
                    <a:pt x="112119" y="446907"/>
                  </a:cubicBezTo>
                  <a:cubicBezTo>
                    <a:pt x="103918" y="448957"/>
                    <a:pt x="123565" y="558094"/>
                    <a:pt x="108019" y="555569"/>
                  </a:cubicBezTo>
                  <a:cubicBezTo>
                    <a:pt x="92473" y="553044"/>
                    <a:pt x="87027" y="456229"/>
                    <a:pt x="77459" y="455204"/>
                  </a:cubicBezTo>
                  <a:cubicBezTo>
                    <a:pt x="67891" y="454179"/>
                    <a:pt x="67836" y="548164"/>
                    <a:pt x="50613" y="549419"/>
                  </a:cubicBezTo>
                  <a:cubicBezTo>
                    <a:pt x="33390" y="550674"/>
                    <a:pt x="52320" y="463992"/>
                    <a:pt x="44461" y="451007"/>
                  </a:cubicBezTo>
                  <a:cubicBezTo>
                    <a:pt x="36602" y="438022"/>
                    <a:pt x="16442" y="478685"/>
                    <a:pt x="3458" y="471509"/>
                  </a:cubicBezTo>
                  <a:cubicBezTo>
                    <a:pt x="-9526" y="464333"/>
                    <a:pt x="17467" y="429480"/>
                    <a:pt x="28060" y="407953"/>
                  </a:cubicBezTo>
                  <a:cubicBezTo>
                    <a:pt x="60144" y="359073"/>
                    <a:pt x="59236" y="343593"/>
                    <a:pt x="56860" y="278543"/>
                  </a:cubicBezTo>
                  <a:cubicBezTo>
                    <a:pt x="54484" y="213493"/>
                    <a:pt x="45440" y="107889"/>
                    <a:pt x="52664" y="61534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3DBC0A99-C55E-47E3-ACA8-0CFCDE69D5D0}"/>
                </a:ext>
              </a:extLst>
            </p:cNvPr>
            <p:cNvSpPr/>
            <p:nvPr/>
          </p:nvSpPr>
          <p:spPr>
            <a:xfrm rot="3967150">
              <a:off x="5651675" y="3087751"/>
              <a:ext cx="226497" cy="458247"/>
            </a:xfrm>
            <a:custGeom>
              <a:avLst/>
              <a:gdLst>
                <a:gd name="connsiteX0" fmla="*/ 26048 w 207295"/>
                <a:gd name="connsiteY0" fmla="*/ 89400 h 310281"/>
                <a:gd name="connsiteX1" fmla="*/ 88597 w 207295"/>
                <a:gd name="connsiteY1" fmla="*/ 44 h 310281"/>
                <a:gd name="connsiteX2" fmla="*/ 171995 w 207295"/>
                <a:gd name="connsiteY2" fmla="*/ 80464 h 310281"/>
                <a:gd name="connsiteX3" fmla="*/ 204758 w 207295"/>
                <a:gd name="connsiteY3" fmla="*/ 274067 h 310281"/>
                <a:gd name="connsiteX4" fmla="*/ 109446 w 207295"/>
                <a:gd name="connsiteY4" fmla="*/ 294916 h 310281"/>
                <a:gd name="connsiteX5" fmla="*/ 5199 w 207295"/>
                <a:gd name="connsiteY5" fmla="*/ 294916 h 310281"/>
                <a:gd name="connsiteX6" fmla="*/ 26048 w 207295"/>
                <a:gd name="connsiteY6" fmla="*/ 89400 h 310281"/>
                <a:gd name="connsiteX0" fmla="*/ 25027 w 206625"/>
                <a:gd name="connsiteY0" fmla="*/ 89400 h 324978"/>
                <a:gd name="connsiteX1" fmla="*/ 87576 w 206625"/>
                <a:gd name="connsiteY1" fmla="*/ 44 h 324978"/>
                <a:gd name="connsiteX2" fmla="*/ 170974 w 206625"/>
                <a:gd name="connsiteY2" fmla="*/ 80464 h 324978"/>
                <a:gd name="connsiteX3" fmla="*/ 203737 w 206625"/>
                <a:gd name="connsiteY3" fmla="*/ 274067 h 324978"/>
                <a:gd name="connsiteX4" fmla="*/ 102468 w 206625"/>
                <a:gd name="connsiteY4" fmla="*/ 321723 h 324978"/>
                <a:gd name="connsiteX5" fmla="*/ 4178 w 206625"/>
                <a:gd name="connsiteY5" fmla="*/ 294916 h 324978"/>
                <a:gd name="connsiteX6" fmla="*/ 25027 w 206625"/>
                <a:gd name="connsiteY6" fmla="*/ 89400 h 324978"/>
                <a:gd name="connsiteX0" fmla="*/ 25027 w 215052"/>
                <a:gd name="connsiteY0" fmla="*/ 89406 h 325089"/>
                <a:gd name="connsiteX1" fmla="*/ 87576 w 215052"/>
                <a:gd name="connsiteY1" fmla="*/ 50 h 325089"/>
                <a:gd name="connsiteX2" fmla="*/ 170974 w 215052"/>
                <a:gd name="connsiteY2" fmla="*/ 80470 h 325089"/>
                <a:gd name="connsiteX3" fmla="*/ 212673 w 215052"/>
                <a:gd name="connsiteY3" fmla="*/ 300880 h 325089"/>
                <a:gd name="connsiteX4" fmla="*/ 102468 w 215052"/>
                <a:gd name="connsiteY4" fmla="*/ 321729 h 325089"/>
                <a:gd name="connsiteX5" fmla="*/ 4178 w 215052"/>
                <a:gd name="connsiteY5" fmla="*/ 294922 h 325089"/>
                <a:gd name="connsiteX6" fmla="*/ 25027 w 215052"/>
                <a:gd name="connsiteY6" fmla="*/ 89406 h 325089"/>
                <a:gd name="connsiteX0" fmla="*/ 33149 w 223174"/>
                <a:gd name="connsiteY0" fmla="*/ 89406 h 331862"/>
                <a:gd name="connsiteX1" fmla="*/ 95698 w 223174"/>
                <a:gd name="connsiteY1" fmla="*/ 50 h 331862"/>
                <a:gd name="connsiteX2" fmla="*/ 179096 w 223174"/>
                <a:gd name="connsiteY2" fmla="*/ 80470 h 331862"/>
                <a:gd name="connsiteX3" fmla="*/ 220795 w 223174"/>
                <a:gd name="connsiteY3" fmla="*/ 300880 h 331862"/>
                <a:gd name="connsiteX4" fmla="*/ 110590 w 223174"/>
                <a:gd name="connsiteY4" fmla="*/ 321729 h 331862"/>
                <a:gd name="connsiteX5" fmla="*/ 3365 w 223174"/>
                <a:gd name="connsiteY5" fmla="*/ 309814 h 331862"/>
                <a:gd name="connsiteX6" fmla="*/ 33149 w 223174"/>
                <a:gd name="connsiteY6" fmla="*/ 89406 h 331862"/>
                <a:gd name="connsiteX0" fmla="*/ 23550 w 225489"/>
                <a:gd name="connsiteY0" fmla="*/ 104561 h 331102"/>
                <a:gd name="connsiteX1" fmla="*/ 98013 w 225489"/>
                <a:gd name="connsiteY1" fmla="*/ 312 h 331102"/>
                <a:gd name="connsiteX2" fmla="*/ 181411 w 225489"/>
                <a:gd name="connsiteY2" fmla="*/ 80732 h 331102"/>
                <a:gd name="connsiteX3" fmla="*/ 223110 w 225489"/>
                <a:gd name="connsiteY3" fmla="*/ 301142 h 331102"/>
                <a:gd name="connsiteX4" fmla="*/ 112905 w 225489"/>
                <a:gd name="connsiteY4" fmla="*/ 321991 h 331102"/>
                <a:gd name="connsiteX5" fmla="*/ 5680 w 225489"/>
                <a:gd name="connsiteY5" fmla="*/ 310076 h 331102"/>
                <a:gd name="connsiteX6" fmla="*/ 23550 w 225489"/>
                <a:gd name="connsiteY6" fmla="*/ 104561 h 331102"/>
                <a:gd name="connsiteX0" fmla="*/ 23550 w 227742"/>
                <a:gd name="connsiteY0" fmla="*/ 104561 h 331102"/>
                <a:gd name="connsiteX1" fmla="*/ 98013 w 227742"/>
                <a:gd name="connsiteY1" fmla="*/ 312 h 331102"/>
                <a:gd name="connsiteX2" fmla="*/ 196304 w 227742"/>
                <a:gd name="connsiteY2" fmla="*/ 80732 h 331102"/>
                <a:gd name="connsiteX3" fmla="*/ 223110 w 227742"/>
                <a:gd name="connsiteY3" fmla="*/ 301142 h 331102"/>
                <a:gd name="connsiteX4" fmla="*/ 112905 w 227742"/>
                <a:gd name="connsiteY4" fmla="*/ 321991 h 331102"/>
                <a:gd name="connsiteX5" fmla="*/ 5680 w 227742"/>
                <a:gd name="connsiteY5" fmla="*/ 310076 h 331102"/>
                <a:gd name="connsiteX6" fmla="*/ 23550 w 227742"/>
                <a:gd name="connsiteY6" fmla="*/ 104561 h 331102"/>
                <a:gd name="connsiteX0" fmla="*/ 19305 w 229454"/>
                <a:gd name="connsiteY0" fmla="*/ 68648 h 333403"/>
                <a:gd name="connsiteX1" fmla="*/ 99725 w 229454"/>
                <a:gd name="connsiteY1" fmla="*/ 141 h 333403"/>
                <a:gd name="connsiteX2" fmla="*/ 198016 w 229454"/>
                <a:gd name="connsiteY2" fmla="*/ 80561 h 333403"/>
                <a:gd name="connsiteX3" fmla="*/ 224822 w 229454"/>
                <a:gd name="connsiteY3" fmla="*/ 300971 h 333403"/>
                <a:gd name="connsiteX4" fmla="*/ 114617 w 229454"/>
                <a:gd name="connsiteY4" fmla="*/ 321820 h 333403"/>
                <a:gd name="connsiteX5" fmla="*/ 7392 w 229454"/>
                <a:gd name="connsiteY5" fmla="*/ 309905 h 333403"/>
                <a:gd name="connsiteX6" fmla="*/ 19305 w 229454"/>
                <a:gd name="connsiteY6" fmla="*/ 68648 h 333403"/>
                <a:gd name="connsiteX0" fmla="*/ 19305 w 226896"/>
                <a:gd name="connsiteY0" fmla="*/ 68558 h 333313"/>
                <a:gd name="connsiteX1" fmla="*/ 99725 w 226896"/>
                <a:gd name="connsiteY1" fmla="*/ 51 h 333313"/>
                <a:gd name="connsiteX2" fmla="*/ 180145 w 226896"/>
                <a:gd name="connsiteY2" fmla="*/ 62599 h 333313"/>
                <a:gd name="connsiteX3" fmla="*/ 224822 w 226896"/>
                <a:gd name="connsiteY3" fmla="*/ 300881 h 333313"/>
                <a:gd name="connsiteX4" fmla="*/ 114617 w 226896"/>
                <a:gd name="connsiteY4" fmla="*/ 321730 h 333313"/>
                <a:gd name="connsiteX5" fmla="*/ 7392 w 226896"/>
                <a:gd name="connsiteY5" fmla="*/ 309815 h 333313"/>
                <a:gd name="connsiteX6" fmla="*/ 19305 w 226896"/>
                <a:gd name="connsiteY6" fmla="*/ 68558 h 333313"/>
                <a:gd name="connsiteX0" fmla="*/ 18790 w 226497"/>
                <a:gd name="connsiteY0" fmla="*/ 95334 h 360089"/>
                <a:gd name="connsiteX1" fmla="*/ 84318 w 226497"/>
                <a:gd name="connsiteY1" fmla="*/ 20 h 360089"/>
                <a:gd name="connsiteX2" fmla="*/ 179630 w 226497"/>
                <a:gd name="connsiteY2" fmla="*/ 89375 h 360089"/>
                <a:gd name="connsiteX3" fmla="*/ 224307 w 226497"/>
                <a:gd name="connsiteY3" fmla="*/ 327657 h 360089"/>
                <a:gd name="connsiteX4" fmla="*/ 114102 w 226497"/>
                <a:gd name="connsiteY4" fmla="*/ 348506 h 360089"/>
                <a:gd name="connsiteX5" fmla="*/ 6877 w 226497"/>
                <a:gd name="connsiteY5" fmla="*/ 336591 h 360089"/>
                <a:gd name="connsiteX6" fmla="*/ 18790 w 226497"/>
                <a:gd name="connsiteY6" fmla="*/ 95334 h 360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6497" h="360089">
                  <a:moveTo>
                    <a:pt x="18790" y="95334"/>
                  </a:moveTo>
                  <a:cubicBezTo>
                    <a:pt x="31697" y="39239"/>
                    <a:pt x="57511" y="1013"/>
                    <a:pt x="84318" y="20"/>
                  </a:cubicBezTo>
                  <a:cubicBezTo>
                    <a:pt x="111125" y="-973"/>
                    <a:pt x="156299" y="34769"/>
                    <a:pt x="179630" y="89375"/>
                  </a:cubicBezTo>
                  <a:cubicBezTo>
                    <a:pt x="202961" y="143981"/>
                    <a:pt x="235228" y="284469"/>
                    <a:pt x="224307" y="327657"/>
                  </a:cubicBezTo>
                  <a:cubicBezTo>
                    <a:pt x="213386" y="370845"/>
                    <a:pt x="147362" y="345031"/>
                    <a:pt x="114102" y="348506"/>
                  </a:cubicBezTo>
                  <a:cubicBezTo>
                    <a:pt x="80842" y="351981"/>
                    <a:pt x="22762" y="378786"/>
                    <a:pt x="6877" y="336591"/>
                  </a:cubicBezTo>
                  <a:cubicBezTo>
                    <a:pt x="-9008" y="294396"/>
                    <a:pt x="5883" y="151429"/>
                    <a:pt x="18790" y="95334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34AC4640-22EC-4483-86B0-FFEBCE12B905}"/>
                </a:ext>
              </a:extLst>
            </p:cNvPr>
            <p:cNvSpPr/>
            <p:nvPr/>
          </p:nvSpPr>
          <p:spPr>
            <a:xfrm>
              <a:off x="5742838" y="4737242"/>
              <a:ext cx="145269" cy="446633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  <a:gd name="connsiteX0" fmla="*/ 6496 w 140748"/>
                <a:gd name="connsiteY0" fmla="*/ 42636 h 364378"/>
                <a:gd name="connsiteX1" fmla="*/ 8067 w 140748"/>
                <a:gd name="connsiteY1" fmla="*/ 310013 h 364378"/>
                <a:gd name="connsiteX2" fmla="*/ 70905 w 140748"/>
                <a:gd name="connsiteY2" fmla="*/ 364185 h 364378"/>
                <a:gd name="connsiteX3" fmla="*/ 129409 w 140748"/>
                <a:gd name="connsiteY3" fmla="*/ 303514 h 364378"/>
                <a:gd name="connsiteX4" fmla="*/ 131576 w 140748"/>
                <a:gd name="connsiteY4" fmla="*/ 60829 h 364378"/>
                <a:gd name="connsiteX5" fmla="*/ 60071 w 140748"/>
                <a:gd name="connsiteY5" fmla="*/ 2324 h 364378"/>
                <a:gd name="connsiteX6" fmla="*/ 6496 w 140748"/>
                <a:gd name="connsiteY6" fmla="*/ 42636 h 364378"/>
                <a:gd name="connsiteX0" fmla="*/ 6496 w 136138"/>
                <a:gd name="connsiteY0" fmla="*/ 45571 h 367313"/>
                <a:gd name="connsiteX1" fmla="*/ 8067 w 136138"/>
                <a:gd name="connsiteY1" fmla="*/ 312948 h 367313"/>
                <a:gd name="connsiteX2" fmla="*/ 70905 w 136138"/>
                <a:gd name="connsiteY2" fmla="*/ 367120 h 367313"/>
                <a:gd name="connsiteX3" fmla="*/ 129409 w 136138"/>
                <a:gd name="connsiteY3" fmla="*/ 306449 h 367313"/>
                <a:gd name="connsiteX4" fmla="*/ 123956 w 136138"/>
                <a:gd name="connsiteY4" fmla="*/ 37094 h 367313"/>
                <a:gd name="connsiteX5" fmla="*/ 60071 w 136138"/>
                <a:gd name="connsiteY5" fmla="*/ 5259 h 367313"/>
                <a:gd name="connsiteX6" fmla="*/ 6496 w 136138"/>
                <a:gd name="connsiteY6" fmla="*/ 45571 h 367313"/>
                <a:gd name="connsiteX0" fmla="*/ 6991 w 136633"/>
                <a:gd name="connsiteY0" fmla="*/ 56469 h 378211"/>
                <a:gd name="connsiteX1" fmla="*/ 8562 w 136633"/>
                <a:gd name="connsiteY1" fmla="*/ 323846 h 378211"/>
                <a:gd name="connsiteX2" fmla="*/ 71400 w 136633"/>
                <a:gd name="connsiteY2" fmla="*/ 378018 h 378211"/>
                <a:gd name="connsiteX3" fmla="*/ 129904 w 136633"/>
                <a:gd name="connsiteY3" fmla="*/ 317347 h 378211"/>
                <a:gd name="connsiteX4" fmla="*/ 124451 w 136633"/>
                <a:gd name="connsiteY4" fmla="*/ 47992 h 378211"/>
                <a:gd name="connsiteX5" fmla="*/ 68186 w 136633"/>
                <a:gd name="connsiteY5" fmla="*/ 917 h 378211"/>
                <a:gd name="connsiteX6" fmla="*/ 6991 w 136633"/>
                <a:gd name="connsiteY6" fmla="*/ 56469 h 378211"/>
                <a:gd name="connsiteX0" fmla="*/ 3871 w 133513"/>
                <a:gd name="connsiteY0" fmla="*/ 56469 h 378103"/>
                <a:gd name="connsiteX1" fmla="*/ 13062 w 133513"/>
                <a:gd name="connsiteY1" fmla="*/ 321941 h 378103"/>
                <a:gd name="connsiteX2" fmla="*/ 68280 w 133513"/>
                <a:gd name="connsiteY2" fmla="*/ 378018 h 378103"/>
                <a:gd name="connsiteX3" fmla="*/ 126784 w 133513"/>
                <a:gd name="connsiteY3" fmla="*/ 317347 h 378103"/>
                <a:gd name="connsiteX4" fmla="*/ 121331 w 133513"/>
                <a:gd name="connsiteY4" fmla="*/ 47992 h 378103"/>
                <a:gd name="connsiteX5" fmla="*/ 65066 w 133513"/>
                <a:gd name="connsiteY5" fmla="*/ 917 h 378103"/>
                <a:gd name="connsiteX6" fmla="*/ 3871 w 133513"/>
                <a:gd name="connsiteY6" fmla="*/ 56469 h 378103"/>
                <a:gd name="connsiteX0" fmla="*/ 3871 w 130834"/>
                <a:gd name="connsiteY0" fmla="*/ 56469 h 378482"/>
                <a:gd name="connsiteX1" fmla="*/ 13062 w 130834"/>
                <a:gd name="connsiteY1" fmla="*/ 321941 h 378482"/>
                <a:gd name="connsiteX2" fmla="*/ 68280 w 130834"/>
                <a:gd name="connsiteY2" fmla="*/ 378018 h 378482"/>
                <a:gd name="connsiteX3" fmla="*/ 121069 w 130834"/>
                <a:gd name="connsiteY3" fmla="*/ 307822 h 378482"/>
                <a:gd name="connsiteX4" fmla="*/ 121331 w 130834"/>
                <a:gd name="connsiteY4" fmla="*/ 47992 h 378482"/>
                <a:gd name="connsiteX5" fmla="*/ 65066 w 130834"/>
                <a:gd name="connsiteY5" fmla="*/ 917 h 378482"/>
                <a:gd name="connsiteX6" fmla="*/ 3871 w 130834"/>
                <a:gd name="connsiteY6" fmla="*/ 56469 h 378482"/>
                <a:gd name="connsiteX0" fmla="*/ 3747 w 130911"/>
                <a:gd name="connsiteY0" fmla="*/ 56469 h 374836"/>
                <a:gd name="connsiteX1" fmla="*/ 12938 w 130911"/>
                <a:gd name="connsiteY1" fmla="*/ 321941 h 374836"/>
                <a:gd name="connsiteX2" fmla="*/ 64346 w 130911"/>
                <a:gd name="connsiteY2" fmla="*/ 374208 h 374836"/>
                <a:gd name="connsiteX3" fmla="*/ 120945 w 130911"/>
                <a:gd name="connsiteY3" fmla="*/ 307822 h 374836"/>
                <a:gd name="connsiteX4" fmla="*/ 121207 w 130911"/>
                <a:gd name="connsiteY4" fmla="*/ 47992 h 374836"/>
                <a:gd name="connsiteX5" fmla="*/ 64942 w 130911"/>
                <a:gd name="connsiteY5" fmla="*/ 917 h 374836"/>
                <a:gd name="connsiteX6" fmla="*/ 3747 w 130911"/>
                <a:gd name="connsiteY6" fmla="*/ 56469 h 374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0911" h="374836">
                  <a:moveTo>
                    <a:pt x="3747" y="56469"/>
                  </a:moveTo>
                  <a:cubicBezTo>
                    <a:pt x="-4920" y="109973"/>
                    <a:pt x="2838" y="268985"/>
                    <a:pt x="12938" y="321941"/>
                  </a:cubicBezTo>
                  <a:cubicBezTo>
                    <a:pt x="23038" y="374897"/>
                    <a:pt x="46345" y="376561"/>
                    <a:pt x="64346" y="374208"/>
                  </a:cubicBezTo>
                  <a:cubicBezTo>
                    <a:pt x="82347" y="371855"/>
                    <a:pt x="111468" y="362191"/>
                    <a:pt x="120945" y="307822"/>
                  </a:cubicBezTo>
                  <a:cubicBezTo>
                    <a:pt x="130422" y="253453"/>
                    <a:pt x="137458" y="102524"/>
                    <a:pt x="121207" y="47992"/>
                  </a:cubicBezTo>
                  <a:cubicBezTo>
                    <a:pt x="104956" y="-6540"/>
                    <a:pt x="84519" y="-496"/>
                    <a:pt x="64942" y="917"/>
                  </a:cubicBezTo>
                  <a:cubicBezTo>
                    <a:pt x="45365" y="2330"/>
                    <a:pt x="12414" y="2965"/>
                    <a:pt x="3747" y="56469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77C27252-0DD2-4BAD-B985-6A0E7C09E039}"/>
                </a:ext>
              </a:extLst>
            </p:cNvPr>
            <p:cNvSpPr/>
            <p:nvPr/>
          </p:nvSpPr>
          <p:spPr>
            <a:xfrm rot="21283471">
              <a:off x="5702588" y="4388648"/>
              <a:ext cx="186924" cy="432800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111" h="362079">
                  <a:moveTo>
                    <a:pt x="3429" y="49900"/>
                  </a:moveTo>
                  <a:cubicBezTo>
                    <a:pt x="-5238" y="101182"/>
                    <a:pt x="3790" y="255748"/>
                    <a:pt x="16430" y="307752"/>
                  </a:cubicBezTo>
                  <a:cubicBezTo>
                    <a:pt x="29070" y="359756"/>
                    <a:pt x="59044" y="363007"/>
                    <a:pt x="79268" y="361924"/>
                  </a:cubicBezTo>
                  <a:cubicBezTo>
                    <a:pt x="99492" y="360841"/>
                    <a:pt x="127660" y="351812"/>
                    <a:pt x="137772" y="301253"/>
                  </a:cubicBezTo>
                  <a:cubicBezTo>
                    <a:pt x="147884" y="250694"/>
                    <a:pt x="156190" y="113100"/>
                    <a:pt x="139939" y="58568"/>
                  </a:cubicBezTo>
                  <a:cubicBezTo>
                    <a:pt x="123688" y="4036"/>
                    <a:pt x="86852" y="-658"/>
                    <a:pt x="68434" y="63"/>
                  </a:cubicBezTo>
                  <a:cubicBezTo>
                    <a:pt x="50016" y="784"/>
                    <a:pt x="12096" y="-1382"/>
                    <a:pt x="3429" y="49900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3D546D93-5EF1-448B-9270-93F62C4ACB15}"/>
                </a:ext>
              </a:extLst>
            </p:cNvPr>
            <p:cNvSpPr/>
            <p:nvPr/>
          </p:nvSpPr>
          <p:spPr>
            <a:xfrm>
              <a:off x="5638394" y="4091925"/>
              <a:ext cx="393406" cy="535863"/>
            </a:xfrm>
            <a:custGeom>
              <a:avLst/>
              <a:gdLst>
                <a:gd name="connsiteX0" fmla="*/ 11215 w 427713"/>
                <a:gd name="connsiteY0" fmla="*/ 118649 h 561918"/>
                <a:gd name="connsiteX1" fmla="*/ 27755 w 427713"/>
                <a:gd name="connsiteY1" fmla="*/ 364379 h 561918"/>
                <a:gd name="connsiteX2" fmla="*/ 32481 w 427713"/>
                <a:gd name="connsiteY2" fmla="*/ 522686 h 561918"/>
                <a:gd name="connsiteX3" fmla="*/ 190788 w 427713"/>
                <a:gd name="connsiteY3" fmla="*/ 543951 h 561918"/>
                <a:gd name="connsiteX4" fmla="*/ 405802 w 427713"/>
                <a:gd name="connsiteY4" fmla="*/ 543951 h 561918"/>
                <a:gd name="connsiteX5" fmla="*/ 417615 w 427713"/>
                <a:gd name="connsiteY5" fmla="*/ 312398 h 561918"/>
                <a:gd name="connsiteX6" fmla="*/ 410527 w 427713"/>
                <a:gd name="connsiteY6" fmla="*/ 76119 h 561918"/>
                <a:gd name="connsiteX7" fmla="*/ 216778 w 427713"/>
                <a:gd name="connsiteY7" fmla="*/ 509 h 561918"/>
                <a:gd name="connsiteX8" fmla="*/ 11215 w 427713"/>
                <a:gd name="connsiteY8" fmla="*/ 118649 h 561918"/>
                <a:gd name="connsiteX0" fmla="*/ 11560 w 425696"/>
                <a:gd name="connsiteY0" fmla="*/ 87530 h 561515"/>
                <a:gd name="connsiteX1" fmla="*/ 25738 w 425696"/>
                <a:gd name="connsiteY1" fmla="*/ 363976 h 561515"/>
                <a:gd name="connsiteX2" fmla="*/ 30464 w 425696"/>
                <a:gd name="connsiteY2" fmla="*/ 522283 h 561515"/>
                <a:gd name="connsiteX3" fmla="*/ 188771 w 425696"/>
                <a:gd name="connsiteY3" fmla="*/ 543548 h 561515"/>
                <a:gd name="connsiteX4" fmla="*/ 403785 w 425696"/>
                <a:gd name="connsiteY4" fmla="*/ 543548 h 561515"/>
                <a:gd name="connsiteX5" fmla="*/ 415598 w 425696"/>
                <a:gd name="connsiteY5" fmla="*/ 311995 h 561515"/>
                <a:gd name="connsiteX6" fmla="*/ 408510 w 425696"/>
                <a:gd name="connsiteY6" fmla="*/ 75716 h 561515"/>
                <a:gd name="connsiteX7" fmla="*/ 214761 w 425696"/>
                <a:gd name="connsiteY7" fmla="*/ 106 h 561515"/>
                <a:gd name="connsiteX8" fmla="*/ 11560 w 425696"/>
                <a:gd name="connsiteY8" fmla="*/ 87530 h 561515"/>
                <a:gd name="connsiteX0" fmla="*/ 10883 w 425019"/>
                <a:gd name="connsiteY0" fmla="*/ 85178 h 559163"/>
                <a:gd name="connsiteX1" fmla="*/ 25061 w 425019"/>
                <a:gd name="connsiteY1" fmla="*/ 361624 h 559163"/>
                <a:gd name="connsiteX2" fmla="*/ 29787 w 425019"/>
                <a:gd name="connsiteY2" fmla="*/ 519931 h 559163"/>
                <a:gd name="connsiteX3" fmla="*/ 188094 w 425019"/>
                <a:gd name="connsiteY3" fmla="*/ 541196 h 559163"/>
                <a:gd name="connsiteX4" fmla="*/ 403108 w 425019"/>
                <a:gd name="connsiteY4" fmla="*/ 541196 h 559163"/>
                <a:gd name="connsiteX5" fmla="*/ 414921 w 425019"/>
                <a:gd name="connsiteY5" fmla="*/ 309643 h 559163"/>
                <a:gd name="connsiteX6" fmla="*/ 407833 w 425019"/>
                <a:gd name="connsiteY6" fmla="*/ 73364 h 559163"/>
                <a:gd name="connsiteX7" fmla="*/ 204633 w 425019"/>
                <a:gd name="connsiteY7" fmla="*/ 116 h 559163"/>
                <a:gd name="connsiteX8" fmla="*/ 10883 w 425019"/>
                <a:gd name="connsiteY8" fmla="*/ 85178 h 559163"/>
                <a:gd name="connsiteX0" fmla="*/ 10883 w 431603"/>
                <a:gd name="connsiteY0" fmla="*/ 85178 h 559163"/>
                <a:gd name="connsiteX1" fmla="*/ 25061 w 431603"/>
                <a:gd name="connsiteY1" fmla="*/ 361624 h 559163"/>
                <a:gd name="connsiteX2" fmla="*/ 29787 w 431603"/>
                <a:gd name="connsiteY2" fmla="*/ 519931 h 559163"/>
                <a:gd name="connsiteX3" fmla="*/ 188094 w 431603"/>
                <a:gd name="connsiteY3" fmla="*/ 541196 h 559163"/>
                <a:gd name="connsiteX4" fmla="*/ 403108 w 431603"/>
                <a:gd name="connsiteY4" fmla="*/ 541196 h 559163"/>
                <a:gd name="connsiteX5" fmla="*/ 429098 w 431603"/>
                <a:gd name="connsiteY5" fmla="*/ 309643 h 559163"/>
                <a:gd name="connsiteX6" fmla="*/ 407833 w 431603"/>
                <a:gd name="connsiteY6" fmla="*/ 73364 h 559163"/>
                <a:gd name="connsiteX7" fmla="*/ 204633 w 431603"/>
                <a:gd name="connsiteY7" fmla="*/ 116 h 559163"/>
                <a:gd name="connsiteX8" fmla="*/ 10883 w 431603"/>
                <a:gd name="connsiteY8" fmla="*/ 85178 h 559163"/>
                <a:gd name="connsiteX0" fmla="*/ 16874 w 437594"/>
                <a:gd name="connsiteY0" fmla="*/ 85178 h 559163"/>
                <a:gd name="connsiteX1" fmla="*/ 12150 w 437594"/>
                <a:gd name="connsiteY1" fmla="*/ 361624 h 559163"/>
                <a:gd name="connsiteX2" fmla="*/ 35778 w 437594"/>
                <a:gd name="connsiteY2" fmla="*/ 519931 h 559163"/>
                <a:gd name="connsiteX3" fmla="*/ 194085 w 437594"/>
                <a:gd name="connsiteY3" fmla="*/ 541196 h 559163"/>
                <a:gd name="connsiteX4" fmla="*/ 409099 w 437594"/>
                <a:gd name="connsiteY4" fmla="*/ 541196 h 559163"/>
                <a:gd name="connsiteX5" fmla="*/ 435089 w 437594"/>
                <a:gd name="connsiteY5" fmla="*/ 309643 h 559163"/>
                <a:gd name="connsiteX6" fmla="*/ 413824 w 437594"/>
                <a:gd name="connsiteY6" fmla="*/ 73364 h 559163"/>
                <a:gd name="connsiteX7" fmla="*/ 210624 w 437594"/>
                <a:gd name="connsiteY7" fmla="*/ 116 h 559163"/>
                <a:gd name="connsiteX8" fmla="*/ 16874 w 437594"/>
                <a:gd name="connsiteY8" fmla="*/ 85178 h 559163"/>
                <a:gd name="connsiteX0" fmla="*/ 16874 w 437594"/>
                <a:gd name="connsiteY0" fmla="*/ 85178 h 563991"/>
                <a:gd name="connsiteX1" fmla="*/ 12150 w 437594"/>
                <a:gd name="connsiteY1" fmla="*/ 361624 h 563991"/>
                <a:gd name="connsiteX2" fmla="*/ 35778 w 437594"/>
                <a:gd name="connsiteY2" fmla="*/ 519931 h 563991"/>
                <a:gd name="connsiteX3" fmla="*/ 205899 w 437594"/>
                <a:gd name="connsiteY3" fmla="*/ 553010 h 563991"/>
                <a:gd name="connsiteX4" fmla="*/ 409099 w 437594"/>
                <a:gd name="connsiteY4" fmla="*/ 541196 h 563991"/>
                <a:gd name="connsiteX5" fmla="*/ 435089 w 437594"/>
                <a:gd name="connsiteY5" fmla="*/ 309643 h 563991"/>
                <a:gd name="connsiteX6" fmla="*/ 413824 w 437594"/>
                <a:gd name="connsiteY6" fmla="*/ 73364 h 563991"/>
                <a:gd name="connsiteX7" fmla="*/ 210624 w 437594"/>
                <a:gd name="connsiteY7" fmla="*/ 116 h 563991"/>
                <a:gd name="connsiteX8" fmla="*/ 16874 w 437594"/>
                <a:gd name="connsiteY8" fmla="*/ 85178 h 563991"/>
                <a:gd name="connsiteX0" fmla="*/ 16874 w 437594"/>
                <a:gd name="connsiteY0" fmla="*/ 85178 h 554236"/>
                <a:gd name="connsiteX1" fmla="*/ 12150 w 437594"/>
                <a:gd name="connsiteY1" fmla="*/ 361624 h 554236"/>
                <a:gd name="connsiteX2" fmla="*/ 35778 w 437594"/>
                <a:gd name="connsiteY2" fmla="*/ 519931 h 554236"/>
                <a:gd name="connsiteX3" fmla="*/ 205899 w 437594"/>
                <a:gd name="connsiteY3" fmla="*/ 553010 h 554236"/>
                <a:gd name="connsiteX4" fmla="*/ 409099 w 437594"/>
                <a:gd name="connsiteY4" fmla="*/ 522294 h 554236"/>
                <a:gd name="connsiteX5" fmla="*/ 435089 w 437594"/>
                <a:gd name="connsiteY5" fmla="*/ 309643 h 554236"/>
                <a:gd name="connsiteX6" fmla="*/ 413824 w 437594"/>
                <a:gd name="connsiteY6" fmla="*/ 73364 h 554236"/>
                <a:gd name="connsiteX7" fmla="*/ 210624 w 437594"/>
                <a:gd name="connsiteY7" fmla="*/ 116 h 554236"/>
                <a:gd name="connsiteX8" fmla="*/ 16874 w 437594"/>
                <a:gd name="connsiteY8" fmla="*/ 85178 h 554236"/>
                <a:gd name="connsiteX0" fmla="*/ 16874 w 437594"/>
                <a:gd name="connsiteY0" fmla="*/ 85178 h 558187"/>
                <a:gd name="connsiteX1" fmla="*/ 12150 w 437594"/>
                <a:gd name="connsiteY1" fmla="*/ 361624 h 558187"/>
                <a:gd name="connsiteX2" fmla="*/ 35778 w 437594"/>
                <a:gd name="connsiteY2" fmla="*/ 519931 h 558187"/>
                <a:gd name="connsiteX3" fmla="*/ 215350 w 437594"/>
                <a:gd name="connsiteY3" fmla="*/ 557736 h 558187"/>
                <a:gd name="connsiteX4" fmla="*/ 409099 w 437594"/>
                <a:gd name="connsiteY4" fmla="*/ 522294 h 558187"/>
                <a:gd name="connsiteX5" fmla="*/ 435089 w 437594"/>
                <a:gd name="connsiteY5" fmla="*/ 309643 h 558187"/>
                <a:gd name="connsiteX6" fmla="*/ 413824 w 437594"/>
                <a:gd name="connsiteY6" fmla="*/ 73364 h 558187"/>
                <a:gd name="connsiteX7" fmla="*/ 210624 w 437594"/>
                <a:gd name="connsiteY7" fmla="*/ 116 h 558187"/>
                <a:gd name="connsiteX8" fmla="*/ 16874 w 437594"/>
                <a:gd name="connsiteY8" fmla="*/ 85178 h 558187"/>
                <a:gd name="connsiteX0" fmla="*/ 20067 w 440787"/>
                <a:gd name="connsiteY0" fmla="*/ 85178 h 558187"/>
                <a:gd name="connsiteX1" fmla="*/ 8255 w 440787"/>
                <a:gd name="connsiteY1" fmla="*/ 361624 h 558187"/>
                <a:gd name="connsiteX2" fmla="*/ 38971 w 440787"/>
                <a:gd name="connsiteY2" fmla="*/ 519931 h 558187"/>
                <a:gd name="connsiteX3" fmla="*/ 218543 w 440787"/>
                <a:gd name="connsiteY3" fmla="*/ 557736 h 558187"/>
                <a:gd name="connsiteX4" fmla="*/ 412292 w 440787"/>
                <a:gd name="connsiteY4" fmla="*/ 522294 h 558187"/>
                <a:gd name="connsiteX5" fmla="*/ 438282 w 440787"/>
                <a:gd name="connsiteY5" fmla="*/ 309643 h 558187"/>
                <a:gd name="connsiteX6" fmla="*/ 417017 w 440787"/>
                <a:gd name="connsiteY6" fmla="*/ 73364 h 558187"/>
                <a:gd name="connsiteX7" fmla="*/ 213817 w 440787"/>
                <a:gd name="connsiteY7" fmla="*/ 116 h 558187"/>
                <a:gd name="connsiteX8" fmla="*/ 20067 w 440787"/>
                <a:gd name="connsiteY8" fmla="*/ 85178 h 558187"/>
                <a:gd name="connsiteX0" fmla="*/ 20067 w 442342"/>
                <a:gd name="connsiteY0" fmla="*/ 85178 h 558345"/>
                <a:gd name="connsiteX1" fmla="*/ 8255 w 442342"/>
                <a:gd name="connsiteY1" fmla="*/ 361624 h 558345"/>
                <a:gd name="connsiteX2" fmla="*/ 38971 w 442342"/>
                <a:gd name="connsiteY2" fmla="*/ 519931 h 558345"/>
                <a:gd name="connsiteX3" fmla="*/ 218543 w 442342"/>
                <a:gd name="connsiteY3" fmla="*/ 557736 h 558345"/>
                <a:gd name="connsiteX4" fmla="*/ 412292 w 442342"/>
                <a:gd name="connsiteY4" fmla="*/ 522294 h 558345"/>
                <a:gd name="connsiteX5" fmla="*/ 440644 w 442342"/>
                <a:gd name="connsiteY5" fmla="*/ 302555 h 558345"/>
                <a:gd name="connsiteX6" fmla="*/ 417017 w 442342"/>
                <a:gd name="connsiteY6" fmla="*/ 73364 h 558345"/>
                <a:gd name="connsiteX7" fmla="*/ 213817 w 442342"/>
                <a:gd name="connsiteY7" fmla="*/ 116 h 558345"/>
                <a:gd name="connsiteX8" fmla="*/ 20067 w 442342"/>
                <a:gd name="connsiteY8" fmla="*/ 85178 h 558345"/>
                <a:gd name="connsiteX0" fmla="*/ 21288 w 443563"/>
                <a:gd name="connsiteY0" fmla="*/ 85178 h 558345"/>
                <a:gd name="connsiteX1" fmla="*/ 7113 w 443563"/>
                <a:gd name="connsiteY1" fmla="*/ 356898 h 558345"/>
                <a:gd name="connsiteX2" fmla="*/ 40192 w 443563"/>
                <a:gd name="connsiteY2" fmla="*/ 519931 h 558345"/>
                <a:gd name="connsiteX3" fmla="*/ 219764 w 443563"/>
                <a:gd name="connsiteY3" fmla="*/ 557736 h 558345"/>
                <a:gd name="connsiteX4" fmla="*/ 413513 w 443563"/>
                <a:gd name="connsiteY4" fmla="*/ 522294 h 558345"/>
                <a:gd name="connsiteX5" fmla="*/ 441865 w 443563"/>
                <a:gd name="connsiteY5" fmla="*/ 302555 h 558345"/>
                <a:gd name="connsiteX6" fmla="*/ 418238 w 443563"/>
                <a:gd name="connsiteY6" fmla="*/ 73364 h 558345"/>
                <a:gd name="connsiteX7" fmla="*/ 215038 w 443563"/>
                <a:gd name="connsiteY7" fmla="*/ 116 h 558345"/>
                <a:gd name="connsiteX8" fmla="*/ 21288 w 443563"/>
                <a:gd name="connsiteY8" fmla="*/ 85178 h 558345"/>
                <a:gd name="connsiteX0" fmla="*/ 45611 w 437169"/>
                <a:gd name="connsiteY0" fmla="*/ 66265 h 558335"/>
                <a:gd name="connsiteX1" fmla="*/ 719 w 437169"/>
                <a:gd name="connsiteY1" fmla="*/ 356888 h 558335"/>
                <a:gd name="connsiteX2" fmla="*/ 33798 w 437169"/>
                <a:gd name="connsiteY2" fmla="*/ 519921 h 558335"/>
                <a:gd name="connsiteX3" fmla="*/ 213370 w 437169"/>
                <a:gd name="connsiteY3" fmla="*/ 557726 h 558335"/>
                <a:gd name="connsiteX4" fmla="*/ 407119 w 437169"/>
                <a:gd name="connsiteY4" fmla="*/ 522284 h 558335"/>
                <a:gd name="connsiteX5" fmla="*/ 435471 w 437169"/>
                <a:gd name="connsiteY5" fmla="*/ 302545 h 558335"/>
                <a:gd name="connsiteX6" fmla="*/ 411844 w 437169"/>
                <a:gd name="connsiteY6" fmla="*/ 73354 h 558335"/>
                <a:gd name="connsiteX7" fmla="*/ 208644 w 437169"/>
                <a:gd name="connsiteY7" fmla="*/ 106 h 558335"/>
                <a:gd name="connsiteX8" fmla="*/ 45611 w 437169"/>
                <a:gd name="connsiteY8" fmla="*/ 66265 h 558335"/>
                <a:gd name="connsiteX0" fmla="*/ 37761 w 429319"/>
                <a:gd name="connsiteY0" fmla="*/ 66214 h 558284"/>
                <a:gd name="connsiteX1" fmla="*/ 2320 w 429319"/>
                <a:gd name="connsiteY1" fmla="*/ 297767 h 558284"/>
                <a:gd name="connsiteX2" fmla="*/ 25948 w 429319"/>
                <a:gd name="connsiteY2" fmla="*/ 519870 h 558284"/>
                <a:gd name="connsiteX3" fmla="*/ 205520 w 429319"/>
                <a:gd name="connsiteY3" fmla="*/ 557675 h 558284"/>
                <a:gd name="connsiteX4" fmla="*/ 399269 w 429319"/>
                <a:gd name="connsiteY4" fmla="*/ 522233 h 558284"/>
                <a:gd name="connsiteX5" fmla="*/ 427621 w 429319"/>
                <a:gd name="connsiteY5" fmla="*/ 302494 h 558284"/>
                <a:gd name="connsiteX6" fmla="*/ 403994 w 429319"/>
                <a:gd name="connsiteY6" fmla="*/ 73303 h 558284"/>
                <a:gd name="connsiteX7" fmla="*/ 200794 w 429319"/>
                <a:gd name="connsiteY7" fmla="*/ 55 h 558284"/>
                <a:gd name="connsiteX8" fmla="*/ 37761 w 429319"/>
                <a:gd name="connsiteY8" fmla="*/ 66214 h 558284"/>
                <a:gd name="connsiteX0" fmla="*/ 36275 w 427833"/>
                <a:gd name="connsiteY0" fmla="*/ 66214 h 558958"/>
                <a:gd name="connsiteX1" fmla="*/ 834 w 427833"/>
                <a:gd name="connsiteY1" fmla="*/ 297767 h 558958"/>
                <a:gd name="connsiteX2" fmla="*/ 29188 w 427833"/>
                <a:gd name="connsiteY2" fmla="*/ 510418 h 558958"/>
                <a:gd name="connsiteX3" fmla="*/ 204034 w 427833"/>
                <a:gd name="connsiteY3" fmla="*/ 557675 h 558958"/>
                <a:gd name="connsiteX4" fmla="*/ 397783 w 427833"/>
                <a:gd name="connsiteY4" fmla="*/ 522233 h 558958"/>
                <a:gd name="connsiteX5" fmla="*/ 426135 w 427833"/>
                <a:gd name="connsiteY5" fmla="*/ 302494 h 558958"/>
                <a:gd name="connsiteX6" fmla="*/ 402508 w 427833"/>
                <a:gd name="connsiteY6" fmla="*/ 73303 h 558958"/>
                <a:gd name="connsiteX7" fmla="*/ 199308 w 427833"/>
                <a:gd name="connsiteY7" fmla="*/ 55 h 558958"/>
                <a:gd name="connsiteX8" fmla="*/ 36275 w 427833"/>
                <a:gd name="connsiteY8" fmla="*/ 66214 h 558958"/>
                <a:gd name="connsiteX0" fmla="*/ 36275 w 428528"/>
                <a:gd name="connsiteY0" fmla="*/ 66214 h 558440"/>
                <a:gd name="connsiteX1" fmla="*/ 834 w 428528"/>
                <a:gd name="connsiteY1" fmla="*/ 297767 h 558440"/>
                <a:gd name="connsiteX2" fmla="*/ 29188 w 428528"/>
                <a:gd name="connsiteY2" fmla="*/ 510418 h 558440"/>
                <a:gd name="connsiteX3" fmla="*/ 204034 w 428528"/>
                <a:gd name="connsiteY3" fmla="*/ 557675 h 558440"/>
                <a:gd name="connsiteX4" fmla="*/ 388332 w 428528"/>
                <a:gd name="connsiteY4" fmla="*/ 519870 h 558440"/>
                <a:gd name="connsiteX5" fmla="*/ 426135 w 428528"/>
                <a:gd name="connsiteY5" fmla="*/ 302494 h 558440"/>
                <a:gd name="connsiteX6" fmla="*/ 402508 w 428528"/>
                <a:gd name="connsiteY6" fmla="*/ 73303 h 558440"/>
                <a:gd name="connsiteX7" fmla="*/ 199308 w 428528"/>
                <a:gd name="connsiteY7" fmla="*/ 55 h 558440"/>
                <a:gd name="connsiteX8" fmla="*/ 36275 w 428528"/>
                <a:gd name="connsiteY8" fmla="*/ 66214 h 558440"/>
                <a:gd name="connsiteX0" fmla="*/ 37760 w 430013"/>
                <a:gd name="connsiteY0" fmla="*/ 66214 h 557901"/>
                <a:gd name="connsiteX1" fmla="*/ 2319 w 430013"/>
                <a:gd name="connsiteY1" fmla="*/ 297767 h 557901"/>
                <a:gd name="connsiteX2" fmla="*/ 25948 w 430013"/>
                <a:gd name="connsiteY2" fmla="*/ 519869 h 557901"/>
                <a:gd name="connsiteX3" fmla="*/ 205519 w 430013"/>
                <a:gd name="connsiteY3" fmla="*/ 557675 h 557901"/>
                <a:gd name="connsiteX4" fmla="*/ 389817 w 430013"/>
                <a:gd name="connsiteY4" fmla="*/ 519870 h 557901"/>
                <a:gd name="connsiteX5" fmla="*/ 427620 w 430013"/>
                <a:gd name="connsiteY5" fmla="*/ 302494 h 557901"/>
                <a:gd name="connsiteX6" fmla="*/ 403993 w 430013"/>
                <a:gd name="connsiteY6" fmla="*/ 73303 h 557901"/>
                <a:gd name="connsiteX7" fmla="*/ 200793 w 430013"/>
                <a:gd name="connsiteY7" fmla="*/ 55 h 557901"/>
                <a:gd name="connsiteX8" fmla="*/ 37760 w 430013"/>
                <a:gd name="connsiteY8" fmla="*/ 66214 h 557901"/>
                <a:gd name="connsiteX0" fmla="*/ 40684 w 432937"/>
                <a:gd name="connsiteY0" fmla="*/ 66214 h 557831"/>
                <a:gd name="connsiteX1" fmla="*/ 5243 w 432937"/>
                <a:gd name="connsiteY1" fmla="*/ 297767 h 557831"/>
                <a:gd name="connsiteX2" fmla="*/ 28872 w 432937"/>
                <a:gd name="connsiteY2" fmla="*/ 519869 h 557831"/>
                <a:gd name="connsiteX3" fmla="*/ 208443 w 432937"/>
                <a:gd name="connsiteY3" fmla="*/ 557675 h 557831"/>
                <a:gd name="connsiteX4" fmla="*/ 392741 w 432937"/>
                <a:gd name="connsiteY4" fmla="*/ 519870 h 557831"/>
                <a:gd name="connsiteX5" fmla="*/ 430544 w 432937"/>
                <a:gd name="connsiteY5" fmla="*/ 302494 h 557831"/>
                <a:gd name="connsiteX6" fmla="*/ 406917 w 432937"/>
                <a:gd name="connsiteY6" fmla="*/ 73303 h 557831"/>
                <a:gd name="connsiteX7" fmla="*/ 203717 w 432937"/>
                <a:gd name="connsiteY7" fmla="*/ 55 h 557831"/>
                <a:gd name="connsiteX8" fmla="*/ 40684 w 432937"/>
                <a:gd name="connsiteY8" fmla="*/ 66214 h 557831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6557 w 428810"/>
                <a:gd name="connsiteY0" fmla="*/ 66214 h 531376"/>
                <a:gd name="connsiteX1" fmla="*/ 1116 w 428810"/>
                <a:gd name="connsiteY1" fmla="*/ 297767 h 531376"/>
                <a:gd name="connsiteX2" fmla="*/ 27108 w 428810"/>
                <a:gd name="connsiteY2" fmla="*/ 510418 h 531376"/>
                <a:gd name="connsiteX3" fmla="*/ 192502 w 428810"/>
                <a:gd name="connsiteY3" fmla="*/ 524596 h 531376"/>
                <a:gd name="connsiteX4" fmla="*/ 388614 w 428810"/>
                <a:gd name="connsiteY4" fmla="*/ 519870 h 531376"/>
                <a:gd name="connsiteX5" fmla="*/ 426417 w 428810"/>
                <a:gd name="connsiteY5" fmla="*/ 302494 h 531376"/>
                <a:gd name="connsiteX6" fmla="*/ 402790 w 428810"/>
                <a:gd name="connsiteY6" fmla="*/ 73303 h 531376"/>
                <a:gd name="connsiteX7" fmla="*/ 199590 w 428810"/>
                <a:gd name="connsiteY7" fmla="*/ 55 h 531376"/>
                <a:gd name="connsiteX8" fmla="*/ 36557 w 428810"/>
                <a:gd name="connsiteY8" fmla="*/ 66214 h 531376"/>
                <a:gd name="connsiteX0" fmla="*/ 36557 w 422272"/>
                <a:gd name="connsiteY0" fmla="*/ 66214 h 538568"/>
                <a:gd name="connsiteX1" fmla="*/ 1116 w 422272"/>
                <a:gd name="connsiteY1" fmla="*/ 297767 h 538568"/>
                <a:gd name="connsiteX2" fmla="*/ 27108 w 422272"/>
                <a:gd name="connsiteY2" fmla="*/ 510418 h 538568"/>
                <a:gd name="connsiteX3" fmla="*/ 192502 w 422272"/>
                <a:gd name="connsiteY3" fmla="*/ 524596 h 538568"/>
                <a:gd name="connsiteX4" fmla="*/ 388614 w 422272"/>
                <a:gd name="connsiteY4" fmla="*/ 519870 h 538568"/>
                <a:gd name="connsiteX5" fmla="*/ 414603 w 422272"/>
                <a:gd name="connsiteY5" fmla="*/ 295406 h 538568"/>
                <a:gd name="connsiteX6" fmla="*/ 402790 w 422272"/>
                <a:gd name="connsiteY6" fmla="*/ 73303 h 538568"/>
                <a:gd name="connsiteX7" fmla="*/ 199590 w 422272"/>
                <a:gd name="connsiteY7" fmla="*/ 55 h 538568"/>
                <a:gd name="connsiteX8" fmla="*/ 36557 w 422272"/>
                <a:gd name="connsiteY8" fmla="*/ 66214 h 538568"/>
                <a:gd name="connsiteX0" fmla="*/ 36557 w 416127"/>
                <a:gd name="connsiteY0" fmla="*/ 66159 h 538513"/>
                <a:gd name="connsiteX1" fmla="*/ 1116 w 416127"/>
                <a:gd name="connsiteY1" fmla="*/ 297712 h 538513"/>
                <a:gd name="connsiteX2" fmla="*/ 27108 w 416127"/>
                <a:gd name="connsiteY2" fmla="*/ 510363 h 538513"/>
                <a:gd name="connsiteX3" fmla="*/ 192502 w 416127"/>
                <a:gd name="connsiteY3" fmla="*/ 524541 h 538513"/>
                <a:gd name="connsiteX4" fmla="*/ 388614 w 416127"/>
                <a:gd name="connsiteY4" fmla="*/ 519815 h 538513"/>
                <a:gd name="connsiteX5" fmla="*/ 414603 w 416127"/>
                <a:gd name="connsiteY5" fmla="*/ 295351 h 538513"/>
                <a:gd name="connsiteX6" fmla="*/ 390976 w 416127"/>
                <a:gd name="connsiteY6" fmla="*/ 66160 h 538513"/>
                <a:gd name="connsiteX7" fmla="*/ 199590 w 416127"/>
                <a:gd name="connsiteY7" fmla="*/ 0 h 538513"/>
                <a:gd name="connsiteX8" fmla="*/ 36557 w 416127"/>
                <a:gd name="connsiteY8" fmla="*/ 66159 h 538513"/>
                <a:gd name="connsiteX0" fmla="*/ 36557 w 416962"/>
                <a:gd name="connsiteY0" fmla="*/ 66159 h 533540"/>
                <a:gd name="connsiteX1" fmla="*/ 1116 w 416962"/>
                <a:gd name="connsiteY1" fmla="*/ 297712 h 533540"/>
                <a:gd name="connsiteX2" fmla="*/ 27108 w 416962"/>
                <a:gd name="connsiteY2" fmla="*/ 510363 h 533540"/>
                <a:gd name="connsiteX3" fmla="*/ 192502 w 416962"/>
                <a:gd name="connsiteY3" fmla="*/ 524541 h 533540"/>
                <a:gd name="connsiteX4" fmla="*/ 390977 w 416962"/>
                <a:gd name="connsiteY4" fmla="*/ 512727 h 533540"/>
                <a:gd name="connsiteX5" fmla="*/ 414603 w 416962"/>
                <a:gd name="connsiteY5" fmla="*/ 295351 h 533540"/>
                <a:gd name="connsiteX6" fmla="*/ 390976 w 416962"/>
                <a:gd name="connsiteY6" fmla="*/ 66160 h 533540"/>
                <a:gd name="connsiteX7" fmla="*/ 199590 w 416962"/>
                <a:gd name="connsiteY7" fmla="*/ 0 h 533540"/>
                <a:gd name="connsiteX8" fmla="*/ 36557 w 416962"/>
                <a:gd name="connsiteY8" fmla="*/ 66159 h 533540"/>
                <a:gd name="connsiteX0" fmla="*/ 36557 w 415953"/>
                <a:gd name="connsiteY0" fmla="*/ 66159 h 531703"/>
                <a:gd name="connsiteX1" fmla="*/ 1116 w 415953"/>
                <a:gd name="connsiteY1" fmla="*/ 297712 h 531703"/>
                <a:gd name="connsiteX2" fmla="*/ 27108 w 415953"/>
                <a:gd name="connsiteY2" fmla="*/ 510363 h 531703"/>
                <a:gd name="connsiteX3" fmla="*/ 192502 w 415953"/>
                <a:gd name="connsiteY3" fmla="*/ 524541 h 531703"/>
                <a:gd name="connsiteX4" fmla="*/ 390977 w 415953"/>
                <a:gd name="connsiteY4" fmla="*/ 512727 h 531703"/>
                <a:gd name="connsiteX5" fmla="*/ 414603 w 415953"/>
                <a:gd name="connsiteY5" fmla="*/ 295351 h 531703"/>
                <a:gd name="connsiteX6" fmla="*/ 390976 w 415953"/>
                <a:gd name="connsiteY6" fmla="*/ 66160 h 531703"/>
                <a:gd name="connsiteX7" fmla="*/ 199590 w 415953"/>
                <a:gd name="connsiteY7" fmla="*/ 0 h 531703"/>
                <a:gd name="connsiteX8" fmla="*/ 36557 w 415953"/>
                <a:gd name="connsiteY8" fmla="*/ 66159 h 531703"/>
                <a:gd name="connsiteX0" fmla="*/ 38202 w 417598"/>
                <a:gd name="connsiteY0" fmla="*/ 66159 h 527065"/>
                <a:gd name="connsiteX1" fmla="*/ 2761 w 417598"/>
                <a:gd name="connsiteY1" fmla="*/ 297712 h 527065"/>
                <a:gd name="connsiteX2" fmla="*/ 28753 w 417598"/>
                <a:gd name="connsiteY2" fmla="*/ 510363 h 527065"/>
                <a:gd name="connsiteX3" fmla="*/ 194147 w 417598"/>
                <a:gd name="connsiteY3" fmla="*/ 524541 h 527065"/>
                <a:gd name="connsiteX4" fmla="*/ 392622 w 417598"/>
                <a:gd name="connsiteY4" fmla="*/ 512727 h 527065"/>
                <a:gd name="connsiteX5" fmla="*/ 416248 w 417598"/>
                <a:gd name="connsiteY5" fmla="*/ 295351 h 527065"/>
                <a:gd name="connsiteX6" fmla="*/ 392621 w 417598"/>
                <a:gd name="connsiteY6" fmla="*/ 66160 h 527065"/>
                <a:gd name="connsiteX7" fmla="*/ 201235 w 417598"/>
                <a:gd name="connsiteY7" fmla="*/ 0 h 527065"/>
                <a:gd name="connsiteX8" fmla="*/ 38202 w 417598"/>
                <a:gd name="connsiteY8" fmla="*/ 66159 h 527065"/>
                <a:gd name="connsiteX0" fmla="*/ 36212 w 415608"/>
                <a:gd name="connsiteY0" fmla="*/ 66159 h 527065"/>
                <a:gd name="connsiteX1" fmla="*/ 771 w 415608"/>
                <a:gd name="connsiteY1" fmla="*/ 297712 h 527065"/>
                <a:gd name="connsiteX2" fmla="*/ 55116 w 415608"/>
                <a:gd name="connsiteY2" fmla="*/ 510363 h 527065"/>
                <a:gd name="connsiteX3" fmla="*/ 192157 w 415608"/>
                <a:gd name="connsiteY3" fmla="*/ 524541 h 527065"/>
                <a:gd name="connsiteX4" fmla="*/ 390632 w 415608"/>
                <a:gd name="connsiteY4" fmla="*/ 512727 h 527065"/>
                <a:gd name="connsiteX5" fmla="*/ 414258 w 415608"/>
                <a:gd name="connsiteY5" fmla="*/ 295351 h 527065"/>
                <a:gd name="connsiteX6" fmla="*/ 390631 w 415608"/>
                <a:gd name="connsiteY6" fmla="*/ 66160 h 527065"/>
                <a:gd name="connsiteX7" fmla="*/ 199245 w 415608"/>
                <a:gd name="connsiteY7" fmla="*/ 0 h 527065"/>
                <a:gd name="connsiteX8" fmla="*/ 36212 w 415608"/>
                <a:gd name="connsiteY8" fmla="*/ 66159 h 527065"/>
                <a:gd name="connsiteX0" fmla="*/ 15687 w 395083"/>
                <a:gd name="connsiteY0" fmla="*/ 66159 h 531379"/>
                <a:gd name="connsiteX1" fmla="*/ 8600 w 395083"/>
                <a:gd name="connsiteY1" fmla="*/ 302438 h 531379"/>
                <a:gd name="connsiteX2" fmla="*/ 34591 w 395083"/>
                <a:gd name="connsiteY2" fmla="*/ 510363 h 531379"/>
                <a:gd name="connsiteX3" fmla="*/ 171632 w 395083"/>
                <a:gd name="connsiteY3" fmla="*/ 524541 h 531379"/>
                <a:gd name="connsiteX4" fmla="*/ 370107 w 395083"/>
                <a:gd name="connsiteY4" fmla="*/ 512727 h 531379"/>
                <a:gd name="connsiteX5" fmla="*/ 393733 w 395083"/>
                <a:gd name="connsiteY5" fmla="*/ 295351 h 531379"/>
                <a:gd name="connsiteX6" fmla="*/ 370106 w 395083"/>
                <a:gd name="connsiteY6" fmla="*/ 66160 h 531379"/>
                <a:gd name="connsiteX7" fmla="*/ 178720 w 395083"/>
                <a:gd name="connsiteY7" fmla="*/ 0 h 531379"/>
                <a:gd name="connsiteX8" fmla="*/ 15687 w 395083"/>
                <a:gd name="connsiteY8" fmla="*/ 66159 h 531379"/>
                <a:gd name="connsiteX0" fmla="*/ 16810 w 396206"/>
                <a:gd name="connsiteY0" fmla="*/ 66159 h 532029"/>
                <a:gd name="connsiteX1" fmla="*/ 7361 w 396206"/>
                <a:gd name="connsiteY1" fmla="*/ 292987 h 532029"/>
                <a:gd name="connsiteX2" fmla="*/ 35714 w 396206"/>
                <a:gd name="connsiteY2" fmla="*/ 510363 h 532029"/>
                <a:gd name="connsiteX3" fmla="*/ 172755 w 396206"/>
                <a:gd name="connsiteY3" fmla="*/ 524541 h 532029"/>
                <a:gd name="connsiteX4" fmla="*/ 371230 w 396206"/>
                <a:gd name="connsiteY4" fmla="*/ 512727 h 532029"/>
                <a:gd name="connsiteX5" fmla="*/ 394856 w 396206"/>
                <a:gd name="connsiteY5" fmla="*/ 295351 h 532029"/>
                <a:gd name="connsiteX6" fmla="*/ 371229 w 396206"/>
                <a:gd name="connsiteY6" fmla="*/ 66160 h 532029"/>
                <a:gd name="connsiteX7" fmla="*/ 179843 w 396206"/>
                <a:gd name="connsiteY7" fmla="*/ 0 h 532029"/>
                <a:gd name="connsiteX8" fmla="*/ 16810 w 396206"/>
                <a:gd name="connsiteY8" fmla="*/ 66159 h 532029"/>
                <a:gd name="connsiteX0" fmla="*/ 17622 w 397018"/>
                <a:gd name="connsiteY0" fmla="*/ 66159 h 532029"/>
                <a:gd name="connsiteX1" fmla="*/ 8173 w 397018"/>
                <a:gd name="connsiteY1" fmla="*/ 292987 h 532029"/>
                <a:gd name="connsiteX2" fmla="*/ 36526 w 397018"/>
                <a:gd name="connsiteY2" fmla="*/ 510363 h 532029"/>
                <a:gd name="connsiteX3" fmla="*/ 173567 w 397018"/>
                <a:gd name="connsiteY3" fmla="*/ 524541 h 532029"/>
                <a:gd name="connsiteX4" fmla="*/ 372042 w 397018"/>
                <a:gd name="connsiteY4" fmla="*/ 512727 h 532029"/>
                <a:gd name="connsiteX5" fmla="*/ 395668 w 397018"/>
                <a:gd name="connsiteY5" fmla="*/ 295351 h 532029"/>
                <a:gd name="connsiteX6" fmla="*/ 372041 w 397018"/>
                <a:gd name="connsiteY6" fmla="*/ 66160 h 532029"/>
                <a:gd name="connsiteX7" fmla="*/ 180655 w 397018"/>
                <a:gd name="connsiteY7" fmla="*/ 0 h 532029"/>
                <a:gd name="connsiteX8" fmla="*/ 17622 w 397018"/>
                <a:gd name="connsiteY8" fmla="*/ 66159 h 532029"/>
                <a:gd name="connsiteX0" fmla="*/ 16811 w 396207"/>
                <a:gd name="connsiteY0" fmla="*/ 66159 h 529127"/>
                <a:gd name="connsiteX1" fmla="*/ 7362 w 396207"/>
                <a:gd name="connsiteY1" fmla="*/ 292987 h 529127"/>
                <a:gd name="connsiteX2" fmla="*/ 35715 w 396207"/>
                <a:gd name="connsiteY2" fmla="*/ 505637 h 529127"/>
                <a:gd name="connsiteX3" fmla="*/ 172756 w 396207"/>
                <a:gd name="connsiteY3" fmla="*/ 524541 h 529127"/>
                <a:gd name="connsiteX4" fmla="*/ 371231 w 396207"/>
                <a:gd name="connsiteY4" fmla="*/ 512727 h 529127"/>
                <a:gd name="connsiteX5" fmla="*/ 394857 w 396207"/>
                <a:gd name="connsiteY5" fmla="*/ 295351 h 529127"/>
                <a:gd name="connsiteX6" fmla="*/ 371230 w 396207"/>
                <a:gd name="connsiteY6" fmla="*/ 66160 h 529127"/>
                <a:gd name="connsiteX7" fmla="*/ 179844 w 396207"/>
                <a:gd name="connsiteY7" fmla="*/ 0 h 529127"/>
                <a:gd name="connsiteX8" fmla="*/ 16811 w 396207"/>
                <a:gd name="connsiteY8" fmla="*/ 66159 h 529127"/>
                <a:gd name="connsiteX0" fmla="*/ 16811 w 397772"/>
                <a:gd name="connsiteY0" fmla="*/ 66159 h 528841"/>
                <a:gd name="connsiteX1" fmla="*/ 7362 w 397772"/>
                <a:gd name="connsiteY1" fmla="*/ 292987 h 528841"/>
                <a:gd name="connsiteX2" fmla="*/ 35715 w 397772"/>
                <a:gd name="connsiteY2" fmla="*/ 505637 h 528841"/>
                <a:gd name="connsiteX3" fmla="*/ 172756 w 397772"/>
                <a:gd name="connsiteY3" fmla="*/ 524541 h 528841"/>
                <a:gd name="connsiteX4" fmla="*/ 349966 w 397772"/>
                <a:gd name="connsiteY4" fmla="*/ 517453 h 528841"/>
                <a:gd name="connsiteX5" fmla="*/ 394857 w 397772"/>
                <a:gd name="connsiteY5" fmla="*/ 295351 h 528841"/>
                <a:gd name="connsiteX6" fmla="*/ 371230 w 397772"/>
                <a:gd name="connsiteY6" fmla="*/ 66160 h 528841"/>
                <a:gd name="connsiteX7" fmla="*/ 179844 w 397772"/>
                <a:gd name="connsiteY7" fmla="*/ 0 h 528841"/>
                <a:gd name="connsiteX8" fmla="*/ 16811 w 397772"/>
                <a:gd name="connsiteY8" fmla="*/ 66159 h 528841"/>
                <a:gd name="connsiteX0" fmla="*/ 16811 w 386281"/>
                <a:gd name="connsiteY0" fmla="*/ 66159 h 536037"/>
                <a:gd name="connsiteX1" fmla="*/ 7362 w 386281"/>
                <a:gd name="connsiteY1" fmla="*/ 292987 h 536037"/>
                <a:gd name="connsiteX2" fmla="*/ 35715 w 386281"/>
                <a:gd name="connsiteY2" fmla="*/ 505637 h 536037"/>
                <a:gd name="connsiteX3" fmla="*/ 172756 w 386281"/>
                <a:gd name="connsiteY3" fmla="*/ 524541 h 536037"/>
                <a:gd name="connsiteX4" fmla="*/ 349966 w 386281"/>
                <a:gd name="connsiteY4" fmla="*/ 517453 h 536037"/>
                <a:gd name="connsiteX5" fmla="*/ 368866 w 386281"/>
                <a:gd name="connsiteY5" fmla="*/ 292988 h 536037"/>
                <a:gd name="connsiteX6" fmla="*/ 371230 w 386281"/>
                <a:gd name="connsiteY6" fmla="*/ 66160 h 536037"/>
                <a:gd name="connsiteX7" fmla="*/ 179844 w 386281"/>
                <a:gd name="connsiteY7" fmla="*/ 0 h 536037"/>
                <a:gd name="connsiteX8" fmla="*/ 16811 w 386281"/>
                <a:gd name="connsiteY8" fmla="*/ 66159 h 536037"/>
                <a:gd name="connsiteX0" fmla="*/ 16811 w 390120"/>
                <a:gd name="connsiteY0" fmla="*/ 66159 h 535863"/>
                <a:gd name="connsiteX1" fmla="*/ 7362 w 390120"/>
                <a:gd name="connsiteY1" fmla="*/ 292987 h 535863"/>
                <a:gd name="connsiteX2" fmla="*/ 35715 w 390120"/>
                <a:gd name="connsiteY2" fmla="*/ 505637 h 535863"/>
                <a:gd name="connsiteX3" fmla="*/ 172756 w 390120"/>
                <a:gd name="connsiteY3" fmla="*/ 524541 h 535863"/>
                <a:gd name="connsiteX4" fmla="*/ 349966 w 390120"/>
                <a:gd name="connsiteY4" fmla="*/ 517453 h 535863"/>
                <a:gd name="connsiteX5" fmla="*/ 380680 w 390120"/>
                <a:gd name="connsiteY5" fmla="*/ 295351 h 535863"/>
                <a:gd name="connsiteX6" fmla="*/ 371230 w 390120"/>
                <a:gd name="connsiteY6" fmla="*/ 66160 h 535863"/>
                <a:gd name="connsiteX7" fmla="*/ 179844 w 390120"/>
                <a:gd name="connsiteY7" fmla="*/ 0 h 535863"/>
                <a:gd name="connsiteX8" fmla="*/ 16811 w 390120"/>
                <a:gd name="connsiteY8" fmla="*/ 66159 h 535863"/>
                <a:gd name="connsiteX0" fmla="*/ 16811 w 393406"/>
                <a:gd name="connsiteY0" fmla="*/ 66159 h 535863"/>
                <a:gd name="connsiteX1" fmla="*/ 7362 w 393406"/>
                <a:gd name="connsiteY1" fmla="*/ 292987 h 535863"/>
                <a:gd name="connsiteX2" fmla="*/ 35715 w 393406"/>
                <a:gd name="connsiteY2" fmla="*/ 505637 h 535863"/>
                <a:gd name="connsiteX3" fmla="*/ 172756 w 393406"/>
                <a:gd name="connsiteY3" fmla="*/ 524541 h 535863"/>
                <a:gd name="connsiteX4" fmla="*/ 349966 w 393406"/>
                <a:gd name="connsiteY4" fmla="*/ 517453 h 535863"/>
                <a:gd name="connsiteX5" fmla="*/ 387769 w 393406"/>
                <a:gd name="connsiteY5" fmla="*/ 295351 h 535863"/>
                <a:gd name="connsiteX6" fmla="*/ 371230 w 393406"/>
                <a:gd name="connsiteY6" fmla="*/ 66160 h 535863"/>
                <a:gd name="connsiteX7" fmla="*/ 179844 w 393406"/>
                <a:gd name="connsiteY7" fmla="*/ 0 h 535863"/>
                <a:gd name="connsiteX8" fmla="*/ 16811 w 393406"/>
                <a:gd name="connsiteY8" fmla="*/ 66159 h 535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406" h="535863">
                  <a:moveTo>
                    <a:pt x="16811" y="66159"/>
                  </a:moveTo>
                  <a:cubicBezTo>
                    <a:pt x="-11936" y="114990"/>
                    <a:pt x="4211" y="219741"/>
                    <a:pt x="7362" y="292987"/>
                  </a:cubicBezTo>
                  <a:cubicBezTo>
                    <a:pt x="10513" y="366233"/>
                    <a:pt x="8149" y="467045"/>
                    <a:pt x="35715" y="505637"/>
                  </a:cubicBezTo>
                  <a:cubicBezTo>
                    <a:pt x="63281" y="544229"/>
                    <a:pt x="120381" y="522572"/>
                    <a:pt x="172756" y="524541"/>
                  </a:cubicBezTo>
                  <a:cubicBezTo>
                    <a:pt x="231826" y="522178"/>
                    <a:pt x="314131" y="555651"/>
                    <a:pt x="349966" y="517453"/>
                  </a:cubicBezTo>
                  <a:cubicBezTo>
                    <a:pt x="385802" y="479255"/>
                    <a:pt x="384225" y="370566"/>
                    <a:pt x="387769" y="295351"/>
                  </a:cubicBezTo>
                  <a:cubicBezTo>
                    <a:pt x="391313" y="220136"/>
                    <a:pt x="404703" y="118141"/>
                    <a:pt x="371230" y="66160"/>
                  </a:cubicBezTo>
                  <a:cubicBezTo>
                    <a:pt x="337757" y="14179"/>
                    <a:pt x="238914" y="0"/>
                    <a:pt x="179844" y="0"/>
                  </a:cubicBezTo>
                  <a:cubicBezTo>
                    <a:pt x="120774" y="0"/>
                    <a:pt x="45558" y="17328"/>
                    <a:pt x="16811" y="66159"/>
                  </a:cubicBez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590425F6-9E1E-485E-A024-AD977448021C}"/>
                </a:ext>
              </a:extLst>
            </p:cNvPr>
            <p:cNvSpPr/>
            <p:nvPr/>
          </p:nvSpPr>
          <p:spPr>
            <a:xfrm>
              <a:off x="5984182" y="4085586"/>
              <a:ext cx="393406" cy="535863"/>
            </a:xfrm>
            <a:custGeom>
              <a:avLst/>
              <a:gdLst>
                <a:gd name="connsiteX0" fmla="*/ 11215 w 427713"/>
                <a:gd name="connsiteY0" fmla="*/ 118649 h 561918"/>
                <a:gd name="connsiteX1" fmla="*/ 27755 w 427713"/>
                <a:gd name="connsiteY1" fmla="*/ 364379 h 561918"/>
                <a:gd name="connsiteX2" fmla="*/ 32481 w 427713"/>
                <a:gd name="connsiteY2" fmla="*/ 522686 h 561918"/>
                <a:gd name="connsiteX3" fmla="*/ 190788 w 427713"/>
                <a:gd name="connsiteY3" fmla="*/ 543951 h 561918"/>
                <a:gd name="connsiteX4" fmla="*/ 405802 w 427713"/>
                <a:gd name="connsiteY4" fmla="*/ 543951 h 561918"/>
                <a:gd name="connsiteX5" fmla="*/ 417615 w 427713"/>
                <a:gd name="connsiteY5" fmla="*/ 312398 h 561918"/>
                <a:gd name="connsiteX6" fmla="*/ 410527 w 427713"/>
                <a:gd name="connsiteY6" fmla="*/ 76119 h 561918"/>
                <a:gd name="connsiteX7" fmla="*/ 216778 w 427713"/>
                <a:gd name="connsiteY7" fmla="*/ 509 h 561918"/>
                <a:gd name="connsiteX8" fmla="*/ 11215 w 427713"/>
                <a:gd name="connsiteY8" fmla="*/ 118649 h 561918"/>
                <a:gd name="connsiteX0" fmla="*/ 11560 w 425696"/>
                <a:gd name="connsiteY0" fmla="*/ 87530 h 561515"/>
                <a:gd name="connsiteX1" fmla="*/ 25738 w 425696"/>
                <a:gd name="connsiteY1" fmla="*/ 363976 h 561515"/>
                <a:gd name="connsiteX2" fmla="*/ 30464 w 425696"/>
                <a:gd name="connsiteY2" fmla="*/ 522283 h 561515"/>
                <a:gd name="connsiteX3" fmla="*/ 188771 w 425696"/>
                <a:gd name="connsiteY3" fmla="*/ 543548 h 561515"/>
                <a:gd name="connsiteX4" fmla="*/ 403785 w 425696"/>
                <a:gd name="connsiteY4" fmla="*/ 543548 h 561515"/>
                <a:gd name="connsiteX5" fmla="*/ 415598 w 425696"/>
                <a:gd name="connsiteY5" fmla="*/ 311995 h 561515"/>
                <a:gd name="connsiteX6" fmla="*/ 408510 w 425696"/>
                <a:gd name="connsiteY6" fmla="*/ 75716 h 561515"/>
                <a:gd name="connsiteX7" fmla="*/ 214761 w 425696"/>
                <a:gd name="connsiteY7" fmla="*/ 106 h 561515"/>
                <a:gd name="connsiteX8" fmla="*/ 11560 w 425696"/>
                <a:gd name="connsiteY8" fmla="*/ 87530 h 561515"/>
                <a:gd name="connsiteX0" fmla="*/ 10883 w 425019"/>
                <a:gd name="connsiteY0" fmla="*/ 85178 h 559163"/>
                <a:gd name="connsiteX1" fmla="*/ 25061 w 425019"/>
                <a:gd name="connsiteY1" fmla="*/ 361624 h 559163"/>
                <a:gd name="connsiteX2" fmla="*/ 29787 w 425019"/>
                <a:gd name="connsiteY2" fmla="*/ 519931 h 559163"/>
                <a:gd name="connsiteX3" fmla="*/ 188094 w 425019"/>
                <a:gd name="connsiteY3" fmla="*/ 541196 h 559163"/>
                <a:gd name="connsiteX4" fmla="*/ 403108 w 425019"/>
                <a:gd name="connsiteY4" fmla="*/ 541196 h 559163"/>
                <a:gd name="connsiteX5" fmla="*/ 414921 w 425019"/>
                <a:gd name="connsiteY5" fmla="*/ 309643 h 559163"/>
                <a:gd name="connsiteX6" fmla="*/ 407833 w 425019"/>
                <a:gd name="connsiteY6" fmla="*/ 73364 h 559163"/>
                <a:gd name="connsiteX7" fmla="*/ 204633 w 425019"/>
                <a:gd name="connsiteY7" fmla="*/ 116 h 559163"/>
                <a:gd name="connsiteX8" fmla="*/ 10883 w 425019"/>
                <a:gd name="connsiteY8" fmla="*/ 85178 h 559163"/>
                <a:gd name="connsiteX0" fmla="*/ 10883 w 431603"/>
                <a:gd name="connsiteY0" fmla="*/ 85178 h 559163"/>
                <a:gd name="connsiteX1" fmla="*/ 25061 w 431603"/>
                <a:gd name="connsiteY1" fmla="*/ 361624 h 559163"/>
                <a:gd name="connsiteX2" fmla="*/ 29787 w 431603"/>
                <a:gd name="connsiteY2" fmla="*/ 519931 h 559163"/>
                <a:gd name="connsiteX3" fmla="*/ 188094 w 431603"/>
                <a:gd name="connsiteY3" fmla="*/ 541196 h 559163"/>
                <a:gd name="connsiteX4" fmla="*/ 403108 w 431603"/>
                <a:gd name="connsiteY4" fmla="*/ 541196 h 559163"/>
                <a:gd name="connsiteX5" fmla="*/ 429098 w 431603"/>
                <a:gd name="connsiteY5" fmla="*/ 309643 h 559163"/>
                <a:gd name="connsiteX6" fmla="*/ 407833 w 431603"/>
                <a:gd name="connsiteY6" fmla="*/ 73364 h 559163"/>
                <a:gd name="connsiteX7" fmla="*/ 204633 w 431603"/>
                <a:gd name="connsiteY7" fmla="*/ 116 h 559163"/>
                <a:gd name="connsiteX8" fmla="*/ 10883 w 431603"/>
                <a:gd name="connsiteY8" fmla="*/ 85178 h 559163"/>
                <a:gd name="connsiteX0" fmla="*/ 16874 w 437594"/>
                <a:gd name="connsiteY0" fmla="*/ 85178 h 559163"/>
                <a:gd name="connsiteX1" fmla="*/ 12150 w 437594"/>
                <a:gd name="connsiteY1" fmla="*/ 361624 h 559163"/>
                <a:gd name="connsiteX2" fmla="*/ 35778 w 437594"/>
                <a:gd name="connsiteY2" fmla="*/ 519931 h 559163"/>
                <a:gd name="connsiteX3" fmla="*/ 194085 w 437594"/>
                <a:gd name="connsiteY3" fmla="*/ 541196 h 559163"/>
                <a:gd name="connsiteX4" fmla="*/ 409099 w 437594"/>
                <a:gd name="connsiteY4" fmla="*/ 541196 h 559163"/>
                <a:gd name="connsiteX5" fmla="*/ 435089 w 437594"/>
                <a:gd name="connsiteY5" fmla="*/ 309643 h 559163"/>
                <a:gd name="connsiteX6" fmla="*/ 413824 w 437594"/>
                <a:gd name="connsiteY6" fmla="*/ 73364 h 559163"/>
                <a:gd name="connsiteX7" fmla="*/ 210624 w 437594"/>
                <a:gd name="connsiteY7" fmla="*/ 116 h 559163"/>
                <a:gd name="connsiteX8" fmla="*/ 16874 w 437594"/>
                <a:gd name="connsiteY8" fmla="*/ 85178 h 559163"/>
                <a:gd name="connsiteX0" fmla="*/ 16874 w 437594"/>
                <a:gd name="connsiteY0" fmla="*/ 85178 h 563991"/>
                <a:gd name="connsiteX1" fmla="*/ 12150 w 437594"/>
                <a:gd name="connsiteY1" fmla="*/ 361624 h 563991"/>
                <a:gd name="connsiteX2" fmla="*/ 35778 w 437594"/>
                <a:gd name="connsiteY2" fmla="*/ 519931 h 563991"/>
                <a:gd name="connsiteX3" fmla="*/ 205899 w 437594"/>
                <a:gd name="connsiteY3" fmla="*/ 553010 h 563991"/>
                <a:gd name="connsiteX4" fmla="*/ 409099 w 437594"/>
                <a:gd name="connsiteY4" fmla="*/ 541196 h 563991"/>
                <a:gd name="connsiteX5" fmla="*/ 435089 w 437594"/>
                <a:gd name="connsiteY5" fmla="*/ 309643 h 563991"/>
                <a:gd name="connsiteX6" fmla="*/ 413824 w 437594"/>
                <a:gd name="connsiteY6" fmla="*/ 73364 h 563991"/>
                <a:gd name="connsiteX7" fmla="*/ 210624 w 437594"/>
                <a:gd name="connsiteY7" fmla="*/ 116 h 563991"/>
                <a:gd name="connsiteX8" fmla="*/ 16874 w 437594"/>
                <a:gd name="connsiteY8" fmla="*/ 85178 h 563991"/>
                <a:gd name="connsiteX0" fmla="*/ 16874 w 437594"/>
                <a:gd name="connsiteY0" fmla="*/ 85178 h 554236"/>
                <a:gd name="connsiteX1" fmla="*/ 12150 w 437594"/>
                <a:gd name="connsiteY1" fmla="*/ 361624 h 554236"/>
                <a:gd name="connsiteX2" fmla="*/ 35778 w 437594"/>
                <a:gd name="connsiteY2" fmla="*/ 519931 h 554236"/>
                <a:gd name="connsiteX3" fmla="*/ 205899 w 437594"/>
                <a:gd name="connsiteY3" fmla="*/ 553010 h 554236"/>
                <a:gd name="connsiteX4" fmla="*/ 409099 w 437594"/>
                <a:gd name="connsiteY4" fmla="*/ 522294 h 554236"/>
                <a:gd name="connsiteX5" fmla="*/ 435089 w 437594"/>
                <a:gd name="connsiteY5" fmla="*/ 309643 h 554236"/>
                <a:gd name="connsiteX6" fmla="*/ 413824 w 437594"/>
                <a:gd name="connsiteY6" fmla="*/ 73364 h 554236"/>
                <a:gd name="connsiteX7" fmla="*/ 210624 w 437594"/>
                <a:gd name="connsiteY7" fmla="*/ 116 h 554236"/>
                <a:gd name="connsiteX8" fmla="*/ 16874 w 437594"/>
                <a:gd name="connsiteY8" fmla="*/ 85178 h 554236"/>
                <a:gd name="connsiteX0" fmla="*/ 16874 w 437594"/>
                <a:gd name="connsiteY0" fmla="*/ 85178 h 558187"/>
                <a:gd name="connsiteX1" fmla="*/ 12150 w 437594"/>
                <a:gd name="connsiteY1" fmla="*/ 361624 h 558187"/>
                <a:gd name="connsiteX2" fmla="*/ 35778 w 437594"/>
                <a:gd name="connsiteY2" fmla="*/ 519931 h 558187"/>
                <a:gd name="connsiteX3" fmla="*/ 215350 w 437594"/>
                <a:gd name="connsiteY3" fmla="*/ 557736 h 558187"/>
                <a:gd name="connsiteX4" fmla="*/ 409099 w 437594"/>
                <a:gd name="connsiteY4" fmla="*/ 522294 h 558187"/>
                <a:gd name="connsiteX5" fmla="*/ 435089 w 437594"/>
                <a:gd name="connsiteY5" fmla="*/ 309643 h 558187"/>
                <a:gd name="connsiteX6" fmla="*/ 413824 w 437594"/>
                <a:gd name="connsiteY6" fmla="*/ 73364 h 558187"/>
                <a:gd name="connsiteX7" fmla="*/ 210624 w 437594"/>
                <a:gd name="connsiteY7" fmla="*/ 116 h 558187"/>
                <a:gd name="connsiteX8" fmla="*/ 16874 w 437594"/>
                <a:gd name="connsiteY8" fmla="*/ 85178 h 558187"/>
                <a:gd name="connsiteX0" fmla="*/ 20067 w 440787"/>
                <a:gd name="connsiteY0" fmla="*/ 85178 h 558187"/>
                <a:gd name="connsiteX1" fmla="*/ 8255 w 440787"/>
                <a:gd name="connsiteY1" fmla="*/ 361624 h 558187"/>
                <a:gd name="connsiteX2" fmla="*/ 38971 w 440787"/>
                <a:gd name="connsiteY2" fmla="*/ 519931 h 558187"/>
                <a:gd name="connsiteX3" fmla="*/ 218543 w 440787"/>
                <a:gd name="connsiteY3" fmla="*/ 557736 h 558187"/>
                <a:gd name="connsiteX4" fmla="*/ 412292 w 440787"/>
                <a:gd name="connsiteY4" fmla="*/ 522294 h 558187"/>
                <a:gd name="connsiteX5" fmla="*/ 438282 w 440787"/>
                <a:gd name="connsiteY5" fmla="*/ 309643 h 558187"/>
                <a:gd name="connsiteX6" fmla="*/ 417017 w 440787"/>
                <a:gd name="connsiteY6" fmla="*/ 73364 h 558187"/>
                <a:gd name="connsiteX7" fmla="*/ 213817 w 440787"/>
                <a:gd name="connsiteY7" fmla="*/ 116 h 558187"/>
                <a:gd name="connsiteX8" fmla="*/ 20067 w 440787"/>
                <a:gd name="connsiteY8" fmla="*/ 85178 h 558187"/>
                <a:gd name="connsiteX0" fmla="*/ 20067 w 442342"/>
                <a:gd name="connsiteY0" fmla="*/ 85178 h 558345"/>
                <a:gd name="connsiteX1" fmla="*/ 8255 w 442342"/>
                <a:gd name="connsiteY1" fmla="*/ 361624 h 558345"/>
                <a:gd name="connsiteX2" fmla="*/ 38971 w 442342"/>
                <a:gd name="connsiteY2" fmla="*/ 519931 h 558345"/>
                <a:gd name="connsiteX3" fmla="*/ 218543 w 442342"/>
                <a:gd name="connsiteY3" fmla="*/ 557736 h 558345"/>
                <a:gd name="connsiteX4" fmla="*/ 412292 w 442342"/>
                <a:gd name="connsiteY4" fmla="*/ 522294 h 558345"/>
                <a:gd name="connsiteX5" fmla="*/ 440644 w 442342"/>
                <a:gd name="connsiteY5" fmla="*/ 302555 h 558345"/>
                <a:gd name="connsiteX6" fmla="*/ 417017 w 442342"/>
                <a:gd name="connsiteY6" fmla="*/ 73364 h 558345"/>
                <a:gd name="connsiteX7" fmla="*/ 213817 w 442342"/>
                <a:gd name="connsiteY7" fmla="*/ 116 h 558345"/>
                <a:gd name="connsiteX8" fmla="*/ 20067 w 442342"/>
                <a:gd name="connsiteY8" fmla="*/ 85178 h 558345"/>
                <a:gd name="connsiteX0" fmla="*/ 21288 w 443563"/>
                <a:gd name="connsiteY0" fmla="*/ 85178 h 558345"/>
                <a:gd name="connsiteX1" fmla="*/ 7113 w 443563"/>
                <a:gd name="connsiteY1" fmla="*/ 356898 h 558345"/>
                <a:gd name="connsiteX2" fmla="*/ 40192 w 443563"/>
                <a:gd name="connsiteY2" fmla="*/ 519931 h 558345"/>
                <a:gd name="connsiteX3" fmla="*/ 219764 w 443563"/>
                <a:gd name="connsiteY3" fmla="*/ 557736 h 558345"/>
                <a:gd name="connsiteX4" fmla="*/ 413513 w 443563"/>
                <a:gd name="connsiteY4" fmla="*/ 522294 h 558345"/>
                <a:gd name="connsiteX5" fmla="*/ 441865 w 443563"/>
                <a:gd name="connsiteY5" fmla="*/ 302555 h 558345"/>
                <a:gd name="connsiteX6" fmla="*/ 418238 w 443563"/>
                <a:gd name="connsiteY6" fmla="*/ 73364 h 558345"/>
                <a:gd name="connsiteX7" fmla="*/ 215038 w 443563"/>
                <a:gd name="connsiteY7" fmla="*/ 116 h 558345"/>
                <a:gd name="connsiteX8" fmla="*/ 21288 w 443563"/>
                <a:gd name="connsiteY8" fmla="*/ 85178 h 558345"/>
                <a:gd name="connsiteX0" fmla="*/ 45611 w 437169"/>
                <a:gd name="connsiteY0" fmla="*/ 66265 h 558335"/>
                <a:gd name="connsiteX1" fmla="*/ 719 w 437169"/>
                <a:gd name="connsiteY1" fmla="*/ 356888 h 558335"/>
                <a:gd name="connsiteX2" fmla="*/ 33798 w 437169"/>
                <a:gd name="connsiteY2" fmla="*/ 519921 h 558335"/>
                <a:gd name="connsiteX3" fmla="*/ 213370 w 437169"/>
                <a:gd name="connsiteY3" fmla="*/ 557726 h 558335"/>
                <a:gd name="connsiteX4" fmla="*/ 407119 w 437169"/>
                <a:gd name="connsiteY4" fmla="*/ 522284 h 558335"/>
                <a:gd name="connsiteX5" fmla="*/ 435471 w 437169"/>
                <a:gd name="connsiteY5" fmla="*/ 302545 h 558335"/>
                <a:gd name="connsiteX6" fmla="*/ 411844 w 437169"/>
                <a:gd name="connsiteY6" fmla="*/ 73354 h 558335"/>
                <a:gd name="connsiteX7" fmla="*/ 208644 w 437169"/>
                <a:gd name="connsiteY7" fmla="*/ 106 h 558335"/>
                <a:gd name="connsiteX8" fmla="*/ 45611 w 437169"/>
                <a:gd name="connsiteY8" fmla="*/ 66265 h 558335"/>
                <a:gd name="connsiteX0" fmla="*/ 37761 w 429319"/>
                <a:gd name="connsiteY0" fmla="*/ 66214 h 558284"/>
                <a:gd name="connsiteX1" fmla="*/ 2320 w 429319"/>
                <a:gd name="connsiteY1" fmla="*/ 297767 h 558284"/>
                <a:gd name="connsiteX2" fmla="*/ 25948 w 429319"/>
                <a:gd name="connsiteY2" fmla="*/ 519870 h 558284"/>
                <a:gd name="connsiteX3" fmla="*/ 205520 w 429319"/>
                <a:gd name="connsiteY3" fmla="*/ 557675 h 558284"/>
                <a:gd name="connsiteX4" fmla="*/ 399269 w 429319"/>
                <a:gd name="connsiteY4" fmla="*/ 522233 h 558284"/>
                <a:gd name="connsiteX5" fmla="*/ 427621 w 429319"/>
                <a:gd name="connsiteY5" fmla="*/ 302494 h 558284"/>
                <a:gd name="connsiteX6" fmla="*/ 403994 w 429319"/>
                <a:gd name="connsiteY6" fmla="*/ 73303 h 558284"/>
                <a:gd name="connsiteX7" fmla="*/ 200794 w 429319"/>
                <a:gd name="connsiteY7" fmla="*/ 55 h 558284"/>
                <a:gd name="connsiteX8" fmla="*/ 37761 w 429319"/>
                <a:gd name="connsiteY8" fmla="*/ 66214 h 558284"/>
                <a:gd name="connsiteX0" fmla="*/ 36275 w 427833"/>
                <a:gd name="connsiteY0" fmla="*/ 66214 h 558958"/>
                <a:gd name="connsiteX1" fmla="*/ 834 w 427833"/>
                <a:gd name="connsiteY1" fmla="*/ 297767 h 558958"/>
                <a:gd name="connsiteX2" fmla="*/ 29188 w 427833"/>
                <a:gd name="connsiteY2" fmla="*/ 510418 h 558958"/>
                <a:gd name="connsiteX3" fmla="*/ 204034 w 427833"/>
                <a:gd name="connsiteY3" fmla="*/ 557675 h 558958"/>
                <a:gd name="connsiteX4" fmla="*/ 397783 w 427833"/>
                <a:gd name="connsiteY4" fmla="*/ 522233 h 558958"/>
                <a:gd name="connsiteX5" fmla="*/ 426135 w 427833"/>
                <a:gd name="connsiteY5" fmla="*/ 302494 h 558958"/>
                <a:gd name="connsiteX6" fmla="*/ 402508 w 427833"/>
                <a:gd name="connsiteY6" fmla="*/ 73303 h 558958"/>
                <a:gd name="connsiteX7" fmla="*/ 199308 w 427833"/>
                <a:gd name="connsiteY7" fmla="*/ 55 h 558958"/>
                <a:gd name="connsiteX8" fmla="*/ 36275 w 427833"/>
                <a:gd name="connsiteY8" fmla="*/ 66214 h 558958"/>
                <a:gd name="connsiteX0" fmla="*/ 36275 w 428528"/>
                <a:gd name="connsiteY0" fmla="*/ 66214 h 558440"/>
                <a:gd name="connsiteX1" fmla="*/ 834 w 428528"/>
                <a:gd name="connsiteY1" fmla="*/ 297767 h 558440"/>
                <a:gd name="connsiteX2" fmla="*/ 29188 w 428528"/>
                <a:gd name="connsiteY2" fmla="*/ 510418 h 558440"/>
                <a:gd name="connsiteX3" fmla="*/ 204034 w 428528"/>
                <a:gd name="connsiteY3" fmla="*/ 557675 h 558440"/>
                <a:gd name="connsiteX4" fmla="*/ 388332 w 428528"/>
                <a:gd name="connsiteY4" fmla="*/ 519870 h 558440"/>
                <a:gd name="connsiteX5" fmla="*/ 426135 w 428528"/>
                <a:gd name="connsiteY5" fmla="*/ 302494 h 558440"/>
                <a:gd name="connsiteX6" fmla="*/ 402508 w 428528"/>
                <a:gd name="connsiteY6" fmla="*/ 73303 h 558440"/>
                <a:gd name="connsiteX7" fmla="*/ 199308 w 428528"/>
                <a:gd name="connsiteY7" fmla="*/ 55 h 558440"/>
                <a:gd name="connsiteX8" fmla="*/ 36275 w 428528"/>
                <a:gd name="connsiteY8" fmla="*/ 66214 h 558440"/>
                <a:gd name="connsiteX0" fmla="*/ 37760 w 430013"/>
                <a:gd name="connsiteY0" fmla="*/ 66214 h 557901"/>
                <a:gd name="connsiteX1" fmla="*/ 2319 w 430013"/>
                <a:gd name="connsiteY1" fmla="*/ 297767 h 557901"/>
                <a:gd name="connsiteX2" fmla="*/ 25948 w 430013"/>
                <a:gd name="connsiteY2" fmla="*/ 519869 h 557901"/>
                <a:gd name="connsiteX3" fmla="*/ 205519 w 430013"/>
                <a:gd name="connsiteY3" fmla="*/ 557675 h 557901"/>
                <a:gd name="connsiteX4" fmla="*/ 389817 w 430013"/>
                <a:gd name="connsiteY4" fmla="*/ 519870 h 557901"/>
                <a:gd name="connsiteX5" fmla="*/ 427620 w 430013"/>
                <a:gd name="connsiteY5" fmla="*/ 302494 h 557901"/>
                <a:gd name="connsiteX6" fmla="*/ 403993 w 430013"/>
                <a:gd name="connsiteY6" fmla="*/ 73303 h 557901"/>
                <a:gd name="connsiteX7" fmla="*/ 200793 w 430013"/>
                <a:gd name="connsiteY7" fmla="*/ 55 h 557901"/>
                <a:gd name="connsiteX8" fmla="*/ 37760 w 430013"/>
                <a:gd name="connsiteY8" fmla="*/ 66214 h 557901"/>
                <a:gd name="connsiteX0" fmla="*/ 40684 w 432937"/>
                <a:gd name="connsiteY0" fmla="*/ 66214 h 557831"/>
                <a:gd name="connsiteX1" fmla="*/ 5243 w 432937"/>
                <a:gd name="connsiteY1" fmla="*/ 297767 h 557831"/>
                <a:gd name="connsiteX2" fmla="*/ 28872 w 432937"/>
                <a:gd name="connsiteY2" fmla="*/ 519869 h 557831"/>
                <a:gd name="connsiteX3" fmla="*/ 208443 w 432937"/>
                <a:gd name="connsiteY3" fmla="*/ 557675 h 557831"/>
                <a:gd name="connsiteX4" fmla="*/ 392741 w 432937"/>
                <a:gd name="connsiteY4" fmla="*/ 519870 h 557831"/>
                <a:gd name="connsiteX5" fmla="*/ 430544 w 432937"/>
                <a:gd name="connsiteY5" fmla="*/ 302494 h 557831"/>
                <a:gd name="connsiteX6" fmla="*/ 406917 w 432937"/>
                <a:gd name="connsiteY6" fmla="*/ 73303 h 557831"/>
                <a:gd name="connsiteX7" fmla="*/ 203717 w 432937"/>
                <a:gd name="connsiteY7" fmla="*/ 55 h 557831"/>
                <a:gd name="connsiteX8" fmla="*/ 40684 w 432937"/>
                <a:gd name="connsiteY8" fmla="*/ 66214 h 557831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6557 w 428810"/>
                <a:gd name="connsiteY0" fmla="*/ 66214 h 531376"/>
                <a:gd name="connsiteX1" fmla="*/ 1116 w 428810"/>
                <a:gd name="connsiteY1" fmla="*/ 297767 h 531376"/>
                <a:gd name="connsiteX2" fmla="*/ 27108 w 428810"/>
                <a:gd name="connsiteY2" fmla="*/ 510418 h 531376"/>
                <a:gd name="connsiteX3" fmla="*/ 192502 w 428810"/>
                <a:gd name="connsiteY3" fmla="*/ 524596 h 531376"/>
                <a:gd name="connsiteX4" fmla="*/ 388614 w 428810"/>
                <a:gd name="connsiteY4" fmla="*/ 519870 h 531376"/>
                <a:gd name="connsiteX5" fmla="*/ 426417 w 428810"/>
                <a:gd name="connsiteY5" fmla="*/ 302494 h 531376"/>
                <a:gd name="connsiteX6" fmla="*/ 402790 w 428810"/>
                <a:gd name="connsiteY6" fmla="*/ 73303 h 531376"/>
                <a:gd name="connsiteX7" fmla="*/ 199590 w 428810"/>
                <a:gd name="connsiteY7" fmla="*/ 55 h 531376"/>
                <a:gd name="connsiteX8" fmla="*/ 36557 w 428810"/>
                <a:gd name="connsiteY8" fmla="*/ 66214 h 531376"/>
                <a:gd name="connsiteX0" fmla="*/ 36557 w 422272"/>
                <a:gd name="connsiteY0" fmla="*/ 66214 h 538568"/>
                <a:gd name="connsiteX1" fmla="*/ 1116 w 422272"/>
                <a:gd name="connsiteY1" fmla="*/ 297767 h 538568"/>
                <a:gd name="connsiteX2" fmla="*/ 27108 w 422272"/>
                <a:gd name="connsiteY2" fmla="*/ 510418 h 538568"/>
                <a:gd name="connsiteX3" fmla="*/ 192502 w 422272"/>
                <a:gd name="connsiteY3" fmla="*/ 524596 h 538568"/>
                <a:gd name="connsiteX4" fmla="*/ 388614 w 422272"/>
                <a:gd name="connsiteY4" fmla="*/ 519870 h 538568"/>
                <a:gd name="connsiteX5" fmla="*/ 414603 w 422272"/>
                <a:gd name="connsiteY5" fmla="*/ 295406 h 538568"/>
                <a:gd name="connsiteX6" fmla="*/ 402790 w 422272"/>
                <a:gd name="connsiteY6" fmla="*/ 73303 h 538568"/>
                <a:gd name="connsiteX7" fmla="*/ 199590 w 422272"/>
                <a:gd name="connsiteY7" fmla="*/ 55 h 538568"/>
                <a:gd name="connsiteX8" fmla="*/ 36557 w 422272"/>
                <a:gd name="connsiteY8" fmla="*/ 66214 h 538568"/>
                <a:gd name="connsiteX0" fmla="*/ 36557 w 416127"/>
                <a:gd name="connsiteY0" fmla="*/ 66159 h 538513"/>
                <a:gd name="connsiteX1" fmla="*/ 1116 w 416127"/>
                <a:gd name="connsiteY1" fmla="*/ 297712 h 538513"/>
                <a:gd name="connsiteX2" fmla="*/ 27108 w 416127"/>
                <a:gd name="connsiteY2" fmla="*/ 510363 h 538513"/>
                <a:gd name="connsiteX3" fmla="*/ 192502 w 416127"/>
                <a:gd name="connsiteY3" fmla="*/ 524541 h 538513"/>
                <a:gd name="connsiteX4" fmla="*/ 388614 w 416127"/>
                <a:gd name="connsiteY4" fmla="*/ 519815 h 538513"/>
                <a:gd name="connsiteX5" fmla="*/ 414603 w 416127"/>
                <a:gd name="connsiteY5" fmla="*/ 295351 h 538513"/>
                <a:gd name="connsiteX6" fmla="*/ 390976 w 416127"/>
                <a:gd name="connsiteY6" fmla="*/ 66160 h 538513"/>
                <a:gd name="connsiteX7" fmla="*/ 199590 w 416127"/>
                <a:gd name="connsiteY7" fmla="*/ 0 h 538513"/>
                <a:gd name="connsiteX8" fmla="*/ 36557 w 416127"/>
                <a:gd name="connsiteY8" fmla="*/ 66159 h 538513"/>
                <a:gd name="connsiteX0" fmla="*/ 36557 w 416962"/>
                <a:gd name="connsiteY0" fmla="*/ 66159 h 533540"/>
                <a:gd name="connsiteX1" fmla="*/ 1116 w 416962"/>
                <a:gd name="connsiteY1" fmla="*/ 297712 h 533540"/>
                <a:gd name="connsiteX2" fmla="*/ 27108 w 416962"/>
                <a:gd name="connsiteY2" fmla="*/ 510363 h 533540"/>
                <a:gd name="connsiteX3" fmla="*/ 192502 w 416962"/>
                <a:gd name="connsiteY3" fmla="*/ 524541 h 533540"/>
                <a:gd name="connsiteX4" fmla="*/ 390977 w 416962"/>
                <a:gd name="connsiteY4" fmla="*/ 512727 h 533540"/>
                <a:gd name="connsiteX5" fmla="*/ 414603 w 416962"/>
                <a:gd name="connsiteY5" fmla="*/ 295351 h 533540"/>
                <a:gd name="connsiteX6" fmla="*/ 390976 w 416962"/>
                <a:gd name="connsiteY6" fmla="*/ 66160 h 533540"/>
                <a:gd name="connsiteX7" fmla="*/ 199590 w 416962"/>
                <a:gd name="connsiteY7" fmla="*/ 0 h 533540"/>
                <a:gd name="connsiteX8" fmla="*/ 36557 w 416962"/>
                <a:gd name="connsiteY8" fmla="*/ 66159 h 533540"/>
                <a:gd name="connsiteX0" fmla="*/ 36557 w 415953"/>
                <a:gd name="connsiteY0" fmla="*/ 66159 h 531703"/>
                <a:gd name="connsiteX1" fmla="*/ 1116 w 415953"/>
                <a:gd name="connsiteY1" fmla="*/ 297712 h 531703"/>
                <a:gd name="connsiteX2" fmla="*/ 27108 w 415953"/>
                <a:gd name="connsiteY2" fmla="*/ 510363 h 531703"/>
                <a:gd name="connsiteX3" fmla="*/ 192502 w 415953"/>
                <a:gd name="connsiteY3" fmla="*/ 524541 h 531703"/>
                <a:gd name="connsiteX4" fmla="*/ 390977 w 415953"/>
                <a:gd name="connsiteY4" fmla="*/ 512727 h 531703"/>
                <a:gd name="connsiteX5" fmla="*/ 414603 w 415953"/>
                <a:gd name="connsiteY5" fmla="*/ 295351 h 531703"/>
                <a:gd name="connsiteX6" fmla="*/ 390976 w 415953"/>
                <a:gd name="connsiteY6" fmla="*/ 66160 h 531703"/>
                <a:gd name="connsiteX7" fmla="*/ 199590 w 415953"/>
                <a:gd name="connsiteY7" fmla="*/ 0 h 531703"/>
                <a:gd name="connsiteX8" fmla="*/ 36557 w 415953"/>
                <a:gd name="connsiteY8" fmla="*/ 66159 h 531703"/>
                <a:gd name="connsiteX0" fmla="*/ 38202 w 417598"/>
                <a:gd name="connsiteY0" fmla="*/ 66159 h 527065"/>
                <a:gd name="connsiteX1" fmla="*/ 2761 w 417598"/>
                <a:gd name="connsiteY1" fmla="*/ 297712 h 527065"/>
                <a:gd name="connsiteX2" fmla="*/ 28753 w 417598"/>
                <a:gd name="connsiteY2" fmla="*/ 510363 h 527065"/>
                <a:gd name="connsiteX3" fmla="*/ 194147 w 417598"/>
                <a:gd name="connsiteY3" fmla="*/ 524541 h 527065"/>
                <a:gd name="connsiteX4" fmla="*/ 392622 w 417598"/>
                <a:gd name="connsiteY4" fmla="*/ 512727 h 527065"/>
                <a:gd name="connsiteX5" fmla="*/ 416248 w 417598"/>
                <a:gd name="connsiteY5" fmla="*/ 295351 h 527065"/>
                <a:gd name="connsiteX6" fmla="*/ 392621 w 417598"/>
                <a:gd name="connsiteY6" fmla="*/ 66160 h 527065"/>
                <a:gd name="connsiteX7" fmla="*/ 201235 w 417598"/>
                <a:gd name="connsiteY7" fmla="*/ 0 h 527065"/>
                <a:gd name="connsiteX8" fmla="*/ 38202 w 417598"/>
                <a:gd name="connsiteY8" fmla="*/ 66159 h 527065"/>
                <a:gd name="connsiteX0" fmla="*/ 36212 w 415608"/>
                <a:gd name="connsiteY0" fmla="*/ 66159 h 527065"/>
                <a:gd name="connsiteX1" fmla="*/ 771 w 415608"/>
                <a:gd name="connsiteY1" fmla="*/ 297712 h 527065"/>
                <a:gd name="connsiteX2" fmla="*/ 55116 w 415608"/>
                <a:gd name="connsiteY2" fmla="*/ 510363 h 527065"/>
                <a:gd name="connsiteX3" fmla="*/ 192157 w 415608"/>
                <a:gd name="connsiteY3" fmla="*/ 524541 h 527065"/>
                <a:gd name="connsiteX4" fmla="*/ 390632 w 415608"/>
                <a:gd name="connsiteY4" fmla="*/ 512727 h 527065"/>
                <a:gd name="connsiteX5" fmla="*/ 414258 w 415608"/>
                <a:gd name="connsiteY5" fmla="*/ 295351 h 527065"/>
                <a:gd name="connsiteX6" fmla="*/ 390631 w 415608"/>
                <a:gd name="connsiteY6" fmla="*/ 66160 h 527065"/>
                <a:gd name="connsiteX7" fmla="*/ 199245 w 415608"/>
                <a:gd name="connsiteY7" fmla="*/ 0 h 527065"/>
                <a:gd name="connsiteX8" fmla="*/ 36212 w 415608"/>
                <a:gd name="connsiteY8" fmla="*/ 66159 h 527065"/>
                <a:gd name="connsiteX0" fmla="*/ 15687 w 395083"/>
                <a:gd name="connsiteY0" fmla="*/ 66159 h 531379"/>
                <a:gd name="connsiteX1" fmla="*/ 8600 w 395083"/>
                <a:gd name="connsiteY1" fmla="*/ 302438 h 531379"/>
                <a:gd name="connsiteX2" fmla="*/ 34591 w 395083"/>
                <a:gd name="connsiteY2" fmla="*/ 510363 h 531379"/>
                <a:gd name="connsiteX3" fmla="*/ 171632 w 395083"/>
                <a:gd name="connsiteY3" fmla="*/ 524541 h 531379"/>
                <a:gd name="connsiteX4" fmla="*/ 370107 w 395083"/>
                <a:gd name="connsiteY4" fmla="*/ 512727 h 531379"/>
                <a:gd name="connsiteX5" fmla="*/ 393733 w 395083"/>
                <a:gd name="connsiteY5" fmla="*/ 295351 h 531379"/>
                <a:gd name="connsiteX6" fmla="*/ 370106 w 395083"/>
                <a:gd name="connsiteY6" fmla="*/ 66160 h 531379"/>
                <a:gd name="connsiteX7" fmla="*/ 178720 w 395083"/>
                <a:gd name="connsiteY7" fmla="*/ 0 h 531379"/>
                <a:gd name="connsiteX8" fmla="*/ 15687 w 395083"/>
                <a:gd name="connsiteY8" fmla="*/ 66159 h 531379"/>
                <a:gd name="connsiteX0" fmla="*/ 16810 w 396206"/>
                <a:gd name="connsiteY0" fmla="*/ 66159 h 532029"/>
                <a:gd name="connsiteX1" fmla="*/ 7361 w 396206"/>
                <a:gd name="connsiteY1" fmla="*/ 292987 h 532029"/>
                <a:gd name="connsiteX2" fmla="*/ 35714 w 396206"/>
                <a:gd name="connsiteY2" fmla="*/ 510363 h 532029"/>
                <a:gd name="connsiteX3" fmla="*/ 172755 w 396206"/>
                <a:gd name="connsiteY3" fmla="*/ 524541 h 532029"/>
                <a:gd name="connsiteX4" fmla="*/ 371230 w 396206"/>
                <a:gd name="connsiteY4" fmla="*/ 512727 h 532029"/>
                <a:gd name="connsiteX5" fmla="*/ 394856 w 396206"/>
                <a:gd name="connsiteY5" fmla="*/ 295351 h 532029"/>
                <a:gd name="connsiteX6" fmla="*/ 371229 w 396206"/>
                <a:gd name="connsiteY6" fmla="*/ 66160 h 532029"/>
                <a:gd name="connsiteX7" fmla="*/ 179843 w 396206"/>
                <a:gd name="connsiteY7" fmla="*/ 0 h 532029"/>
                <a:gd name="connsiteX8" fmla="*/ 16810 w 396206"/>
                <a:gd name="connsiteY8" fmla="*/ 66159 h 532029"/>
                <a:gd name="connsiteX0" fmla="*/ 17622 w 397018"/>
                <a:gd name="connsiteY0" fmla="*/ 66159 h 532029"/>
                <a:gd name="connsiteX1" fmla="*/ 8173 w 397018"/>
                <a:gd name="connsiteY1" fmla="*/ 292987 h 532029"/>
                <a:gd name="connsiteX2" fmla="*/ 36526 w 397018"/>
                <a:gd name="connsiteY2" fmla="*/ 510363 h 532029"/>
                <a:gd name="connsiteX3" fmla="*/ 173567 w 397018"/>
                <a:gd name="connsiteY3" fmla="*/ 524541 h 532029"/>
                <a:gd name="connsiteX4" fmla="*/ 372042 w 397018"/>
                <a:gd name="connsiteY4" fmla="*/ 512727 h 532029"/>
                <a:gd name="connsiteX5" fmla="*/ 395668 w 397018"/>
                <a:gd name="connsiteY5" fmla="*/ 295351 h 532029"/>
                <a:gd name="connsiteX6" fmla="*/ 372041 w 397018"/>
                <a:gd name="connsiteY6" fmla="*/ 66160 h 532029"/>
                <a:gd name="connsiteX7" fmla="*/ 180655 w 397018"/>
                <a:gd name="connsiteY7" fmla="*/ 0 h 532029"/>
                <a:gd name="connsiteX8" fmla="*/ 17622 w 397018"/>
                <a:gd name="connsiteY8" fmla="*/ 66159 h 532029"/>
                <a:gd name="connsiteX0" fmla="*/ 16811 w 396207"/>
                <a:gd name="connsiteY0" fmla="*/ 66159 h 529127"/>
                <a:gd name="connsiteX1" fmla="*/ 7362 w 396207"/>
                <a:gd name="connsiteY1" fmla="*/ 292987 h 529127"/>
                <a:gd name="connsiteX2" fmla="*/ 35715 w 396207"/>
                <a:gd name="connsiteY2" fmla="*/ 505637 h 529127"/>
                <a:gd name="connsiteX3" fmla="*/ 172756 w 396207"/>
                <a:gd name="connsiteY3" fmla="*/ 524541 h 529127"/>
                <a:gd name="connsiteX4" fmla="*/ 371231 w 396207"/>
                <a:gd name="connsiteY4" fmla="*/ 512727 h 529127"/>
                <a:gd name="connsiteX5" fmla="*/ 394857 w 396207"/>
                <a:gd name="connsiteY5" fmla="*/ 295351 h 529127"/>
                <a:gd name="connsiteX6" fmla="*/ 371230 w 396207"/>
                <a:gd name="connsiteY6" fmla="*/ 66160 h 529127"/>
                <a:gd name="connsiteX7" fmla="*/ 179844 w 396207"/>
                <a:gd name="connsiteY7" fmla="*/ 0 h 529127"/>
                <a:gd name="connsiteX8" fmla="*/ 16811 w 396207"/>
                <a:gd name="connsiteY8" fmla="*/ 66159 h 529127"/>
                <a:gd name="connsiteX0" fmla="*/ 16811 w 397772"/>
                <a:gd name="connsiteY0" fmla="*/ 66159 h 528841"/>
                <a:gd name="connsiteX1" fmla="*/ 7362 w 397772"/>
                <a:gd name="connsiteY1" fmla="*/ 292987 h 528841"/>
                <a:gd name="connsiteX2" fmla="*/ 35715 w 397772"/>
                <a:gd name="connsiteY2" fmla="*/ 505637 h 528841"/>
                <a:gd name="connsiteX3" fmla="*/ 172756 w 397772"/>
                <a:gd name="connsiteY3" fmla="*/ 524541 h 528841"/>
                <a:gd name="connsiteX4" fmla="*/ 349966 w 397772"/>
                <a:gd name="connsiteY4" fmla="*/ 517453 h 528841"/>
                <a:gd name="connsiteX5" fmla="*/ 394857 w 397772"/>
                <a:gd name="connsiteY5" fmla="*/ 295351 h 528841"/>
                <a:gd name="connsiteX6" fmla="*/ 371230 w 397772"/>
                <a:gd name="connsiteY6" fmla="*/ 66160 h 528841"/>
                <a:gd name="connsiteX7" fmla="*/ 179844 w 397772"/>
                <a:gd name="connsiteY7" fmla="*/ 0 h 528841"/>
                <a:gd name="connsiteX8" fmla="*/ 16811 w 397772"/>
                <a:gd name="connsiteY8" fmla="*/ 66159 h 528841"/>
                <a:gd name="connsiteX0" fmla="*/ 16811 w 386281"/>
                <a:gd name="connsiteY0" fmla="*/ 66159 h 536037"/>
                <a:gd name="connsiteX1" fmla="*/ 7362 w 386281"/>
                <a:gd name="connsiteY1" fmla="*/ 292987 h 536037"/>
                <a:gd name="connsiteX2" fmla="*/ 35715 w 386281"/>
                <a:gd name="connsiteY2" fmla="*/ 505637 h 536037"/>
                <a:gd name="connsiteX3" fmla="*/ 172756 w 386281"/>
                <a:gd name="connsiteY3" fmla="*/ 524541 h 536037"/>
                <a:gd name="connsiteX4" fmla="*/ 349966 w 386281"/>
                <a:gd name="connsiteY4" fmla="*/ 517453 h 536037"/>
                <a:gd name="connsiteX5" fmla="*/ 368866 w 386281"/>
                <a:gd name="connsiteY5" fmla="*/ 292988 h 536037"/>
                <a:gd name="connsiteX6" fmla="*/ 371230 w 386281"/>
                <a:gd name="connsiteY6" fmla="*/ 66160 h 536037"/>
                <a:gd name="connsiteX7" fmla="*/ 179844 w 386281"/>
                <a:gd name="connsiteY7" fmla="*/ 0 h 536037"/>
                <a:gd name="connsiteX8" fmla="*/ 16811 w 386281"/>
                <a:gd name="connsiteY8" fmla="*/ 66159 h 536037"/>
                <a:gd name="connsiteX0" fmla="*/ 16811 w 390120"/>
                <a:gd name="connsiteY0" fmla="*/ 66159 h 535863"/>
                <a:gd name="connsiteX1" fmla="*/ 7362 w 390120"/>
                <a:gd name="connsiteY1" fmla="*/ 292987 h 535863"/>
                <a:gd name="connsiteX2" fmla="*/ 35715 w 390120"/>
                <a:gd name="connsiteY2" fmla="*/ 505637 h 535863"/>
                <a:gd name="connsiteX3" fmla="*/ 172756 w 390120"/>
                <a:gd name="connsiteY3" fmla="*/ 524541 h 535863"/>
                <a:gd name="connsiteX4" fmla="*/ 349966 w 390120"/>
                <a:gd name="connsiteY4" fmla="*/ 517453 h 535863"/>
                <a:gd name="connsiteX5" fmla="*/ 380680 w 390120"/>
                <a:gd name="connsiteY5" fmla="*/ 295351 h 535863"/>
                <a:gd name="connsiteX6" fmla="*/ 371230 w 390120"/>
                <a:gd name="connsiteY6" fmla="*/ 66160 h 535863"/>
                <a:gd name="connsiteX7" fmla="*/ 179844 w 390120"/>
                <a:gd name="connsiteY7" fmla="*/ 0 h 535863"/>
                <a:gd name="connsiteX8" fmla="*/ 16811 w 390120"/>
                <a:gd name="connsiteY8" fmla="*/ 66159 h 535863"/>
                <a:gd name="connsiteX0" fmla="*/ 16811 w 393406"/>
                <a:gd name="connsiteY0" fmla="*/ 66159 h 535863"/>
                <a:gd name="connsiteX1" fmla="*/ 7362 w 393406"/>
                <a:gd name="connsiteY1" fmla="*/ 292987 h 535863"/>
                <a:gd name="connsiteX2" fmla="*/ 35715 w 393406"/>
                <a:gd name="connsiteY2" fmla="*/ 505637 h 535863"/>
                <a:gd name="connsiteX3" fmla="*/ 172756 w 393406"/>
                <a:gd name="connsiteY3" fmla="*/ 524541 h 535863"/>
                <a:gd name="connsiteX4" fmla="*/ 349966 w 393406"/>
                <a:gd name="connsiteY4" fmla="*/ 517453 h 535863"/>
                <a:gd name="connsiteX5" fmla="*/ 387769 w 393406"/>
                <a:gd name="connsiteY5" fmla="*/ 295351 h 535863"/>
                <a:gd name="connsiteX6" fmla="*/ 371230 w 393406"/>
                <a:gd name="connsiteY6" fmla="*/ 66160 h 535863"/>
                <a:gd name="connsiteX7" fmla="*/ 179844 w 393406"/>
                <a:gd name="connsiteY7" fmla="*/ 0 h 535863"/>
                <a:gd name="connsiteX8" fmla="*/ 16811 w 393406"/>
                <a:gd name="connsiteY8" fmla="*/ 66159 h 535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406" h="535863">
                  <a:moveTo>
                    <a:pt x="16811" y="66159"/>
                  </a:moveTo>
                  <a:cubicBezTo>
                    <a:pt x="-11936" y="114990"/>
                    <a:pt x="4211" y="219741"/>
                    <a:pt x="7362" y="292987"/>
                  </a:cubicBezTo>
                  <a:cubicBezTo>
                    <a:pt x="10513" y="366233"/>
                    <a:pt x="8149" y="467045"/>
                    <a:pt x="35715" y="505637"/>
                  </a:cubicBezTo>
                  <a:cubicBezTo>
                    <a:pt x="63281" y="544229"/>
                    <a:pt x="120381" y="522572"/>
                    <a:pt x="172756" y="524541"/>
                  </a:cubicBezTo>
                  <a:cubicBezTo>
                    <a:pt x="231826" y="522178"/>
                    <a:pt x="314131" y="555651"/>
                    <a:pt x="349966" y="517453"/>
                  </a:cubicBezTo>
                  <a:cubicBezTo>
                    <a:pt x="385802" y="479255"/>
                    <a:pt x="384225" y="370566"/>
                    <a:pt x="387769" y="295351"/>
                  </a:cubicBezTo>
                  <a:cubicBezTo>
                    <a:pt x="391313" y="220136"/>
                    <a:pt x="404703" y="118141"/>
                    <a:pt x="371230" y="66160"/>
                  </a:cubicBezTo>
                  <a:cubicBezTo>
                    <a:pt x="337757" y="14179"/>
                    <a:pt x="238914" y="0"/>
                    <a:pt x="179844" y="0"/>
                  </a:cubicBezTo>
                  <a:cubicBezTo>
                    <a:pt x="120774" y="0"/>
                    <a:pt x="45558" y="17328"/>
                    <a:pt x="16811" y="66159"/>
                  </a:cubicBez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6844F5D1-2B39-444F-AEBF-71680DB12323}"/>
                </a:ext>
              </a:extLst>
            </p:cNvPr>
            <p:cNvSpPr/>
            <p:nvPr/>
          </p:nvSpPr>
          <p:spPr>
            <a:xfrm>
              <a:off x="5625516" y="3156849"/>
              <a:ext cx="818288" cy="1112412"/>
            </a:xfrm>
            <a:custGeom>
              <a:avLst/>
              <a:gdLst>
                <a:gd name="connsiteX0" fmla="*/ 833039 w 833102"/>
                <a:gd name="connsiteY0" fmla="*/ 76519 h 1128109"/>
                <a:gd name="connsiteX1" fmla="*/ 721944 w 833102"/>
                <a:gd name="connsiteY1" fmla="*/ 29517 h 1128109"/>
                <a:gd name="connsiteX2" fmla="*/ 580938 w 833102"/>
                <a:gd name="connsiteY2" fmla="*/ 3880 h 1128109"/>
                <a:gd name="connsiteX3" fmla="*/ 471980 w 833102"/>
                <a:gd name="connsiteY3" fmla="*/ 6016 h 1128109"/>
                <a:gd name="connsiteX4" fmla="*/ 433524 w 833102"/>
                <a:gd name="connsiteY4" fmla="*/ 59428 h 1128109"/>
                <a:gd name="connsiteX5" fmla="*/ 358748 w 833102"/>
                <a:gd name="connsiteY5" fmla="*/ 78656 h 1128109"/>
                <a:gd name="connsiteX6" fmla="*/ 309610 w 833102"/>
                <a:gd name="connsiteY6" fmla="*/ 53018 h 1128109"/>
                <a:gd name="connsiteX7" fmla="*/ 309610 w 833102"/>
                <a:gd name="connsiteY7" fmla="*/ 6016 h 1128109"/>
                <a:gd name="connsiteX8" fmla="*/ 228424 w 833102"/>
                <a:gd name="connsiteY8" fmla="*/ 27381 h 1128109"/>
                <a:gd name="connsiteX9" fmla="*/ 108783 w 833102"/>
                <a:gd name="connsiteY9" fmla="*/ 91474 h 1128109"/>
                <a:gd name="connsiteX10" fmla="*/ 74600 w 833102"/>
                <a:gd name="connsiteY10" fmla="*/ 258117 h 1128109"/>
                <a:gd name="connsiteX11" fmla="*/ 38281 w 833102"/>
                <a:gd name="connsiteY11" fmla="*/ 719590 h 1128109"/>
                <a:gd name="connsiteX12" fmla="*/ 51099 w 833102"/>
                <a:gd name="connsiteY12" fmla="*/ 1093469 h 1128109"/>
                <a:gd name="connsiteX13" fmla="*/ 666396 w 833102"/>
                <a:gd name="connsiteY13" fmla="*/ 1104151 h 1128109"/>
                <a:gd name="connsiteX14" fmla="*/ 762537 w 833102"/>
                <a:gd name="connsiteY14" fmla="*/ 1027239 h 1128109"/>
                <a:gd name="connsiteX15" fmla="*/ 706989 w 833102"/>
                <a:gd name="connsiteY15" fmla="*/ 407669 h 1128109"/>
                <a:gd name="connsiteX16" fmla="*/ 833039 w 833102"/>
                <a:gd name="connsiteY16" fmla="*/ 76519 h 1128109"/>
                <a:gd name="connsiteX0" fmla="*/ 833039 w 833102"/>
                <a:gd name="connsiteY0" fmla="*/ 75792 h 1127382"/>
                <a:gd name="connsiteX1" fmla="*/ 721944 w 833102"/>
                <a:gd name="connsiteY1" fmla="*/ 15972 h 1127382"/>
                <a:gd name="connsiteX2" fmla="*/ 580938 w 833102"/>
                <a:gd name="connsiteY2" fmla="*/ 3153 h 1127382"/>
                <a:gd name="connsiteX3" fmla="*/ 471980 w 833102"/>
                <a:gd name="connsiteY3" fmla="*/ 5289 h 1127382"/>
                <a:gd name="connsiteX4" fmla="*/ 433524 w 833102"/>
                <a:gd name="connsiteY4" fmla="*/ 58701 h 1127382"/>
                <a:gd name="connsiteX5" fmla="*/ 358748 w 833102"/>
                <a:gd name="connsiteY5" fmla="*/ 77929 h 1127382"/>
                <a:gd name="connsiteX6" fmla="*/ 309610 w 833102"/>
                <a:gd name="connsiteY6" fmla="*/ 52291 h 1127382"/>
                <a:gd name="connsiteX7" fmla="*/ 309610 w 833102"/>
                <a:gd name="connsiteY7" fmla="*/ 5289 h 1127382"/>
                <a:gd name="connsiteX8" fmla="*/ 228424 w 833102"/>
                <a:gd name="connsiteY8" fmla="*/ 26654 h 1127382"/>
                <a:gd name="connsiteX9" fmla="*/ 108783 w 833102"/>
                <a:gd name="connsiteY9" fmla="*/ 90747 h 1127382"/>
                <a:gd name="connsiteX10" fmla="*/ 74600 w 833102"/>
                <a:gd name="connsiteY10" fmla="*/ 257390 h 1127382"/>
                <a:gd name="connsiteX11" fmla="*/ 38281 w 833102"/>
                <a:gd name="connsiteY11" fmla="*/ 718863 h 1127382"/>
                <a:gd name="connsiteX12" fmla="*/ 51099 w 833102"/>
                <a:gd name="connsiteY12" fmla="*/ 1092742 h 1127382"/>
                <a:gd name="connsiteX13" fmla="*/ 666396 w 833102"/>
                <a:gd name="connsiteY13" fmla="*/ 1103424 h 1127382"/>
                <a:gd name="connsiteX14" fmla="*/ 762537 w 833102"/>
                <a:gd name="connsiteY14" fmla="*/ 1026512 h 1127382"/>
                <a:gd name="connsiteX15" fmla="*/ 706989 w 833102"/>
                <a:gd name="connsiteY15" fmla="*/ 406942 h 1127382"/>
                <a:gd name="connsiteX16" fmla="*/ 833039 w 833102"/>
                <a:gd name="connsiteY16" fmla="*/ 75792 h 1127382"/>
                <a:gd name="connsiteX0" fmla="*/ 833039 w 833055"/>
                <a:gd name="connsiteY0" fmla="*/ 75792 h 1127382"/>
                <a:gd name="connsiteX1" fmla="*/ 721944 w 833055"/>
                <a:gd name="connsiteY1" fmla="*/ 15972 h 1127382"/>
                <a:gd name="connsiteX2" fmla="*/ 580938 w 833055"/>
                <a:gd name="connsiteY2" fmla="*/ 3153 h 1127382"/>
                <a:gd name="connsiteX3" fmla="*/ 471980 w 833055"/>
                <a:gd name="connsiteY3" fmla="*/ 5289 h 1127382"/>
                <a:gd name="connsiteX4" fmla="*/ 433524 w 833055"/>
                <a:gd name="connsiteY4" fmla="*/ 58701 h 1127382"/>
                <a:gd name="connsiteX5" fmla="*/ 358748 w 833055"/>
                <a:gd name="connsiteY5" fmla="*/ 77929 h 1127382"/>
                <a:gd name="connsiteX6" fmla="*/ 309610 w 833055"/>
                <a:gd name="connsiteY6" fmla="*/ 52291 h 1127382"/>
                <a:gd name="connsiteX7" fmla="*/ 309610 w 833055"/>
                <a:gd name="connsiteY7" fmla="*/ 5289 h 1127382"/>
                <a:gd name="connsiteX8" fmla="*/ 228424 w 833055"/>
                <a:gd name="connsiteY8" fmla="*/ 26654 h 1127382"/>
                <a:gd name="connsiteX9" fmla="*/ 108783 w 833055"/>
                <a:gd name="connsiteY9" fmla="*/ 90747 h 1127382"/>
                <a:gd name="connsiteX10" fmla="*/ 74600 w 833055"/>
                <a:gd name="connsiteY10" fmla="*/ 257390 h 1127382"/>
                <a:gd name="connsiteX11" fmla="*/ 38281 w 833055"/>
                <a:gd name="connsiteY11" fmla="*/ 718863 h 1127382"/>
                <a:gd name="connsiteX12" fmla="*/ 51099 w 833055"/>
                <a:gd name="connsiteY12" fmla="*/ 1092742 h 1127382"/>
                <a:gd name="connsiteX13" fmla="*/ 666396 w 833055"/>
                <a:gd name="connsiteY13" fmla="*/ 1103424 h 1127382"/>
                <a:gd name="connsiteX14" fmla="*/ 762537 w 833055"/>
                <a:gd name="connsiteY14" fmla="*/ 1026512 h 1127382"/>
                <a:gd name="connsiteX15" fmla="*/ 730490 w 833055"/>
                <a:gd name="connsiteY15" fmla="*/ 409079 h 1127382"/>
                <a:gd name="connsiteX16" fmla="*/ 833039 w 833055"/>
                <a:gd name="connsiteY16" fmla="*/ 75792 h 1127382"/>
                <a:gd name="connsiteX0" fmla="*/ 833039 w 833110"/>
                <a:gd name="connsiteY0" fmla="*/ 75792 h 1127382"/>
                <a:gd name="connsiteX1" fmla="*/ 721944 w 833110"/>
                <a:gd name="connsiteY1" fmla="*/ 15972 h 1127382"/>
                <a:gd name="connsiteX2" fmla="*/ 580938 w 833110"/>
                <a:gd name="connsiteY2" fmla="*/ 3153 h 1127382"/>
                <a:gd name="connsiteX3" fmla="*/ 471980 w 833110"/>
                <a:gd name="connsiteY3" fmla="*/ 5289 h 1127382"/>
                <a:gd name="connsiteX4" fmla="*/ 433524 w 833110"/>
                <a:gd name="connsiteY4" fmla="*/ 58701 h 1127382"/>
                <a:gd name="connsiteX5" fmla="*/ 358748 w 833110"/>
                <a:gd name="connsiteY5" fmla="*/ 77929 h 1127382"/>
                <a:gd name="connsiteX6" fmla="*/ 309610 w 833110"/>
                <a:gd name="connsiteY6" fmla="*/ 52291 h 1127382"/>
                <a:gd name="connsiteX7" fmla="*/ 309610 w 833110"/>
                <a:gd name="connsiteY7" fmla="*/ 5289 h 1127382"/>
                <a:gd name="connsiteX8" fmla="*/ 228424 w 833110"/>
                <a:gd name="connsiteY8" fmla="*/ 26654 h 1127382"/>
                <a:gd name="connsiteX9" fmla="*/ 108783 w 833110"/>
                <a:gd name="connsiteY9" fmla="*/ 90747 h 1127382"/>
                <a:gd name="connsiteX10" fmla="*/ 74600 w 833110"/>
                <a:gd name="connsiteY10" fmla="*/ 257390 h 1127382"/>
                <a:gd name="connsiteX11" fmla="*/ 38281 w 833110"/>
                <a:gd name="connsiteY11" fmla="*/ 718863 h 1127382"/>
                <a:gd name="connsiteX12" fmla="*/ 51099 w 833110"/>
                <a:gd name="connsiteY12" fmla="*/ 1092742 h 1127382"/>
                <a:gd name="connsiteX13" fmla="*/ 666396 w 833110"/>
                <a:gd name="connsiteY13" fmla="*/ 1103424 h 1127382"/>
                <a:gd name="connsiteX14" fmla="*/ 762537 w 833110"/>
                <a:gd name="connsiteY14" fmla="*/ 1026512 h 1127382"/>
                <a:gd name="connsiteX15" fmla="*/ 739036 w 833110"/>
                <a:gd name="connsiteY15" fmla="*/ 411215 h 1127382"/>
                <a:gd name="connsiteX16" fmla="*/ 833039 w 833110"/>
                <a:gd name="connsiteY16" fmla="*/ 75792 h 1127382"/>
                <a:gd name="connsiteX0" fmla="*/ 845955 w 846026"/>
                <a:gd name="connsiteY0" fmla="*/ 75792 h 1131873"/>
                <a:gd name="connsiteX1" fmla="*/ 734860 w 846026"/>
                <a:gd name="connsiteY1" fmla="*/ 15972 h 1131873"/>
                <a:gd name="connsiteX2" fmla="*/ 593854 w 846026"/>
                <a:gd name="connsiteY2" fmla="*/ 3153 h 1131873"/>
                <a:gd name="connsiteX3" fmla="*/ 484896 w 846026"/>
                <a:gd name="connsiteY3" fmla="*/ 5289 h 1131873"/>
                <a:gd name="connsiteX4" fmla="*/ 446440 w 846026"/>
                <a:gd name="connsiteY4" fmla="*/ 58701 h 1131873"/>
                <a:gd name="connsiteX5" fmla="*/ 371664 w 846026"/>
                <a:gd name="connsiteY5" fmla="*/ 77929 h 1131873"/>
                <a:gd name="connsiteX6" fmla="*/ 322526 w 846026"/>
                <a:gd name="connsiteY6" fmla="*/ 52291 h 1131873"/>
                <a:gd name="connsiteX7" fmla="*/ 322526 w 846026"/>
                <a:gd name="connsiteY7" fmla="*/ 5289 h 1131873"/>
                <a:gd name="connsiteX8" fmla="*/ 241340 w 846026"/>
                <a:gd name="connsiteY8" fmla="*/ 26654 h 1131873"/>
                <a:gd name="connsiteX9" fmla="*/ 121699 w 846026"/>
                <a:gd name="connsiteY9" fmla="*/ 90747 h 1131873"/>
                <a:gd name="connsiteX10" fmla="*/ 87516 w 846026"/>
                <a:gd name="connsiteY10" fmla="*/ 257390 h 1131873"/>
                <a:gd name="connsiteX11" fmla="*/ 51197 w 846026"/>
                <a:gd name="connsiteY11" fmla="*/ 718863 h 1131873"/>
                <a:gd name="connsiteX12" fmla="*/ 46923 w 846026"/>
                <a:gd name="connsiteY12" fmla="*/ 1099151 h 1131873"/>
                <a:gd name="connsiteX13" fmla="*/ 679312 w 846026"/>
                <a:gd name="connsiteY13" fmla="*/ 1103424 h 1131873"/>
                <a:gd name="connsiteX14" fmla="*/ 775453 w 846026"/>
                <a:gd name="connsiteY14" fmla="*/ 1026512 h 1131873"/>
                <a:gd name="connsiteX15" fmla="*/ 751952 w 846026"/>
                <a:gd name="connsiteY15" fmla="*/ 411215 h 1131873"/>
                <a:gd name="connsiteX16" fmla="*/ 845955 w 846026"/>
                <a:gd name="connsiteY16" fmla="*/ 75792 h 1131873"/>
                <a:gd name="connsiteX0" fmla="*/ 845955 w 846026"/>
                <a:gd name="connsiteY0" fmla="*/ 75792 h 1106808"/>
                <a:gd name="connsiteX1" fmla="*/ 734860 w 846026"/>
                <a:gd name="connsiteY1" fmla="*/ 15972 h 1106808"/>
                <a:gd name="connsiteX2" fmla="*/ 593854 w 846026"/>
                <a:gd name="connsiteY2" fmla="*/ 3153 h 1106808"/>
                <a:gd name="connsiteX3" fmla="*/ 484896 w 846026"/>
                <a:gd name="connsiteY3" fmla="*/ 5289 h 1106808"/>
                <a:gd name="connsiteX4" fmla="*/ 446440 w 846026"/>
                <a:gd name="connsiteY4" fmla="*/ 58701 h 1106808"/>
                <a:gd name="connsiteX5" fmla="*/ 371664 w 846026"/>
                <a:gd name="connsiteY5" fmla="*/ 77929 h 1106808"/>
                <a:gd name="connsiteX6" fmla="*/ 322526 w 846026"/>
                <a:gd name="connsiteY6" fmla="*/ 52291 h 1106808"/>
                <a:gd name="connsiteX7" fmla="*/ 322526 w 846026"/>
                <a:gd name="connsiteY7" fmla="*/ 5289 h 1106808"/>
                <a:gd name="connsiteX8" fmla="*/ 241340 w 846026"/>
                <a:gd name="connsiteY8" fmla="*/ 26654 h 1106808"/>
                <a:gd name="connsiteX9" fmla="*/ 121699 w 846026"/>
                <a:gd name="connsiteY9" fmla="*/ 90747 h 1106808"/>
                <a:gd name="connsiteX10" fmla="*/ 87516 w 846026"/>
                <a:gd name="connsiteY10" fmla="*/ 257390 h 1106808"/>
                <a:gd name="connsiteX11" fmla="*/ 51197 w 846026"/>
                <a:gd name="connsiteY11" fmla="*/ 718863 h 1106808"/>
                <a:gd name="connsiteX12" fmla="*/ 46923 w 846026"/>
                <a:gd name="connsiteY12" fmla="*/ 1099151 h 1106808"/>
                <a:gd name="connsiteX13" fmla="*/ 679312 w 846026"/>
                <a:gd name="connsiteY13" fmla="*/ 1103424 h 1106808"/>
                <a:gd name="connsiteX14" fmla="*/ 775453 w 846026"/>
                <a:gd name="connsiteY14" fmla="*/ 1026512 h 1106808"/>
                <a:gd name="connsiteX15" fmla="*/ 751952 w 846026"/>
                <a:gd name="connsiteY15" fmla="*/ 411215 h 1106808"/>
                <a:gd name="connsiteX16" fmla="*/ 845955 w 846026"/>
                <a:gd name="connsiteY16" fmla="*/ 75792 h 1106808"/>
                <a:gd name="connsiteX0" fmla="*/ 825374 w 825445"/>
                <a:gd name="connsiteY0" fmla="*/ 75792 h 1110041"/>
                <a:gd name="connsiteX1" fmla="*/ 714279 w 825445"/>
                <a:gd name="connsiteY1" fmla="*/ 15972 h 1110041"/>
                <a:gd name="connsiteX2" fmla="*/ 573273 w 825445"/>
                <a:gd name="connsiteY2" fmla="*/ 3153 h 1110041"/>
                <a:gd name="connsiteX3" fmla="*/ 464315 w 825445"/>
                <a:gd name="connsiteY3" fmla="*/ 5289 h 1110041"/>
                <a:gd name="connsiteX4" fmla="*/ 425859 w 825445"/>
                <a:gd name="connsiteY4" fmla="*/ 58701 h 1110041"/>
                <a:gd name="connsiteX5" fmla="*/ 351083 w 825445"/>
                <a:gd name="connsiteY5" fmla="*/ 77929 h 1110041"/>
                <a:gd name="connsiteX6" fmla="*/ 301945 w 825445"/>
                <a:gd name="connsiteY6" fmla="*/ 52291 h 1110041"/>
                <a:gd name="connsiteX7" fmla="*/ 301945 w 825445"/>
                <a:gd name="connsiteY7" fmla="*/ 5289 h 1110041"/>
                <a:gd name="connsiteX8" fmla="*/ 220759 w 825445"/>
                <a:gd name="connsiteY8" fmla="*/ 26654 h 1110041"/>
                <a:gd name="connsiteX9" fmla="*/ 101118 w 825445"/>
                <a:gd name="connsiteY9" fmla="*/ 90747 h 1110041"/>
                <a:gd name="connsiteX10" fmla="*/ 66935 w 825445"/>
                <a:gd name="connsiteY10" fmla="*/ 257390 h 1110041"/>
                <a:gd name="connsiteX11" fmla="*/ 30616 w 825445"/>
                <a:gd name="connsiteY11" fmla="*/ 718863 h 1110041"/>
                <a:gd name="connsiteX12" fmla="*/ 54116 w 825445"/>
                <a:gd name="connsiteY12" fmla="*/ 1109834 h 1110041"/>
                <a:gd name="connsiteX13" fmla="*/ 658731 w 825445"/>
                <a:gd name="connsiteY13" fmla="*/ 1103424 h 1110041"/>
                <a:gd name="connsiteX14" fmla="*/ 754872 w 825445"/>
                <a:gd name="connsiteY14" fmla="*/ 1026512 h 1110041"/>
                <a:gd name="connsiteX15" fmla="*/ 731371 w 825445"/>
                <a:gd name="connsiteY15" fmla="*/ 411215 h 1110041"/>
                <a:gd name="connsiteX16" fmla="*/ 825374 w 825445"/>
                <a:gd name="connsiteY16" fmla="*/ 75792 h 1110041"/>
                <a:gd name="connsiteX0" fmla="*/ 825681 w 825752"/>
                <a:gd name="connsiteY0" fmla="*/ 75792 h 1139039"/>
                <a:gd name="connsiteX1" fmla="*/ 714586 w 825752"/>
                <a:gd name="connsiteY1" fmla="*/ 15972 h 1139039"/>
                <a:gd name="connsiteX2" fmla="*/ 573580 w 825752"/>
                <a:gd name="connsiteY2" fmla="*/ 3153 h 1139039"/>
                <a:gd name="connsiteX3" fmla="*/ 464622 w 825752"/>
                <a:gd name="connsiteY3" fmla="*/ 5289 h 1139039"/>
                <a:gd name="connsiteX4" fmla="*/ 426166 w 825752"/>
                <a:gd name="connsiteY4" fmla="*/ 58701 h 1139039"/>
                <a:gd name="connsiteX5" fmla="*/ 351390 w 825752"/>
                <a:gd name="connsiteY5" fmla="*/ 77929 h 1139039"/>
                <a:gd name="connsiteX6" fmla="*/ 302252 w 825752"/>
                <a:gd name="connsiteY6" fmla="*/ 52291 h 1139039"/>
                <a:gd name="connsiteX7" fmla="*/ 302252 w 825752"/>
                <a:gd name="connsiteY7" fmla="*/ 5289 h 1139039"/>
                <a:gd name="connsiteX8" fmla="*/ 221066 w 825752"/>
                <a:gd name="connsiteY8" fmla="*/ 26654 h 1139039"/>
                <a:gd name="connsiteX9" fmla="*/ 101425 w 825752"/>
                <a:gd name="connsiteY9" fmla="*/ 90747 h 1139039"/>
                <a:gd name="connsiteX10" fmla="*/ 67242 w 825752"/>
                <a:gd name="connsiteY10" fmla="*/ 257390 h 1139039"/>
                <a:gd name="connsiteX11" fmla="*/ 30923 w 825752"/>
                <a:gd name="connsiteY11" fmla="*/ 718863 h 1139039"/>
                <a:gd name="connsiteX12" fmla="*/ 54423 w 825752"/>
                <a:gd name="connsiteY12" fmla="*/ 1109834 h 1139039"/>
                <a:gd name="connsiteX13" fmla="*/ 663311 w 825752"/>
                <a:gd name="connsiteY13" fmla="*/ 1101287 h 1139039"/>
                <a:gd name="connsiteX14" fmla="*/ 755179 w 825752"/>
                <a:gd name="connsiteY14" fmla="*/ 1026512 h 1139039"/>
                <a:gd name="connsiteX15" fmla="*/ 731678 w 825752"/>
                <a:gd name="connsiteY15" fmla="*/ 411215 h 1139039"/>
                <a:gd name="connsiteX16" fmla="*/ 825681 w 825752"/>
                <a:gd name="connsiteY16" fmla="*/ 75792 h 1139039"/>
                <a:gd name="connsiteX0" fmla="*/ 825681 w 825752"/>
                <a:gd name="connsiteY0" fmla="*/ 75792 h 1135490"/>
                <a:gd name="connsiteX1" fmla="*/ 714586 w 825752"/>
                <a:gd name="connsiteY1" fmla="*/ 15972 h 1135490"/>
                <a:gd name="connsiteX2" fmla="*/ 573580 w 825752"/>
                <a:gd name="connsiteY2" fmla="*/ 3153 h 1135490"/>
                <a:gd name="connsiteX3" fmla="*/ 464622 w 825752"/>
                <a:gd name="connsiteY3" fmla="*/ 5289 h 1135490"/>
                <a:gd name="connsiteX4" fmla="*/ 426166 w 825752"/>
                <a:gd name="connsiteY4" fmla="*/ 58701 h 1135490"/>
                <a:gd name="connsiteX5" fmla="*/ 351390 w 825752"/>
                <a:gd name="connsiteY5" fmla="*/ 77929 h 1135490"/>
                <a:gd name="connsiteX6" fmla="*/ 302252 w 825752"/>
                <a:gd name="connsiteY6" fmla="*/ 52291 h 1135490"/>
                <a:gd name="connsiteX7" fmla="*/ 302252 w 825752"/>
                <a:gd name="connsiteY7" fmla="*/ 5289 h 1135490"/>
                <a:gd name="connsiteX8" fmla="*/ 221066 w 825752"/>
                <a:gd name="connsiteY8" fmla="*/ 26654 h 1135490"/>
                <a:gd name="connsiteX9" fmla="*/ 101425 w 825752"/>
                <a:gd name="connsiteY9" fmla="*/ 90747 h 1135490"/>
                <a:gd name="connsiteX10" fmla="*/ 67242 w 825752"/>
                <a:gd name="connsiteY10" fmla="*/ 257390 h 1135490"/>
                <a:gd name="connsiteX11" fmla="*/ 30923 w 825752"/>
                <a:gd name="connsiteY11" fmla="*/ 718863 h 1135490"/>
                <a:gd name="connsiteX12" fmla="*/ 54423 w 825752"/>
                <a:gd name="connsiteY12" fmla="*/ 1109834 h 1135490"/>
                <a:gd name="connsiteX13" fmla="*/ 663311 w 825752"/>
                <a:gd name="connsiteY13" fmla="*/ 1101287 h 1135490"/>
                <a:gd name="connsiteX14" fmla="*/ 755179 w 825752"/>
                <a:gd name="connsiteY14" fmla="*/ 1026512 h 1135490"/>
                <a:gd name="connsiteX15" fmla="*/ 731678 w 825752"/>
                <a:gd name="connsiteY15" fmla="*/ 411215 h 1135490"/>
                <a:gd name="connsiteX16" fmla="*/ 825681 w 825752"/>
                <a:gd name="connsiteY16" fmla="*/ 75792 h 1135490"/>
                <a:gd name="connsiteX0" fmla="*/ 825681 w 825749"/>
                <a:gd name="connsiteY0" fmla="*/ 75792 h 1140469"/>
                <a:gd name="connsiteX1" fmla="*/ 714586 w 825749"/>
                <a:gd name="connsiteY1" fmla="*/ 15972 h 1140469"/>
                <a:gd name="connsiteX2" fmla="*/ 573580 w 825749"/>
                <a:gd name="connsiteY2" fmla="*/ 3153 h 1140469"/>
                <a:gd name="connsiteX3" fmla="*/ 464622 w 825749"/>
                <a:gd name="connsiteY3" fmla="*/ 5289 h 1140469"/>
                <a:gd name="connsiteX4" fmla="*/ 426166 w 825749"/>
                <a:gd name="connsiteY4" fmla="*/ 58701 h 1140469"/>
                <a:gd name="connsiteX5" fmla="*/ 351390 w 825749"/>
                <a:gd name="connsiteY5" fmla="*/ 77929 h 1140469"/>
                <a:gd name="connsiteX6" fmla="*/ 302252 w 825749"/>
                <a:gd name="connsiteY6" fmla="*/ 52291 h 1140469"/>
                <a:gd name="connsiteX7" fmla="*/ 302252 w 825749"/>
                <a:gd name="connsiteY7" fmla="*/ 5289 h 1140469"/>
                <a:gd name="connsiteX8" fmla="*/ 221066 w 825749"/>
                <a:gd name="connsiteY8" fmla="*/ 26654 h 1140469"/>
                <a:gd name="connsiteX9" fmla="*/ 101425 w 825749"/>
                <a:gd name="connsiteY9" fmla="*/ 90747 h 1140469"/>
                <a:gd name="connsiteX10" fmla="*/ 67242 w 825749"/>
                <a:gd name="connsiteY10" fmla="*/ 257390 h 1140469"/>
                <a:gd name="connsiteX11" fmla="*/ 30923 w 825749"/>
                <a:gd name="connsiteY11" fmla="*/ 718863 h 1140469"/>
                <a:gd name="connsiteX12" fmla="*/ 54423 w 825749"/>
                <a:gd name="connsiteY12" fmla="*/ 1109834 h 1140469"/>
                <a:gd name="connsiteX13" fmla="*/ 663311 w 825749"/>
                <a:gd name="connsiteY13" fmla="*/ 1101287 h 1140469"/>
                <a:gd name="connsiteX14" fmla="*/ 765861 w 825749"/>
                <a:gd name="connsiteY14" fmla="*/ 990192 h 1140469"/>
                <a:gd name="connsiteX15" fmla="*/ 731678 w 825749"/>
                <a:gd name="connsiteY15" fmla="*/ 411215 h 1140469"/>
                <a:gd name="connsiteX16" fmla="*/ 825681 w 825749"/>
                <a:gd name="connsiteY16" fmla="*/ 75792 h 1140469"/>
                <a:gd name="connsiteX0" fmla="*/ 821257 w 821325"/>
                <a:gd name="connsiteY0" fmla="*/ 75792 h 1134194"/>
                <a:gd name="connsiteX1" fmla="*/ 710162 w 821325"/>
                <a:gd name="connsiteY1" fmla="*/ 15972 h 1134194"/>
                <a:gd name="connsiteX2" fmla="*/ 569156 w 821325"/>
                <a:gd name="connsiteY2" fmla="*/ 3153 h 1134194"/>
                <a:gd name="connsiteX3" fmla="*/ 460198 w 821325"/>
                <a:gd name="connsiteY3" fmla="*/ 5289 h 1134194"/>
                <a:gd name="connsiteX4" fmla="*/ 421742 w 821325"/>
                <a:gd name="connsiteY4" fmla="*/ 58701 h 1134194"/>
                <a:gd name="connsiteX5" fmla="*/ 346966 w 821325"/>
                <a:gd name="connsiteY5" fmla="*/ 77929 h 1134194"/>
                <a:gd name="connsiteX6" fmla="*/ 297828 w 821325"/>
                <a:gd name="connsiteY6" fmla="*/ 52291 h 1134194"/>
                <a:gd name="connsiteX7" fmla="*/ 297828 w 821325"/>
                <a:gd name="connsiteY7" fmla="*/ 5289 h 1134194"/>
                <a:gd name="connsiteX8" fmla="*/ 216642 w 821325"/>
                <a:gd name="connsiteY8" fmla="*/ 26654 h 1134194"/>
                <a:gd name="connsiteX9" fmla="*/ 97001 w 821325"/>
                <a:gd name="connsiteY9" fmla="*/ 90747 h 1134194"/>
                <a:gd name="connsiteX10" fmla="*/ 62818 w 821325"/>
                <a:gd name="connsiteY10" fmla="*/ 257390 h 1134194"/>
                <a:gd name="connsiteX11" fmla="*/ 26499 w 821325"/>
                <a:gd name="connsiteY11" fmla="*/ 718863 h 1134194"/>
                <a:gd name="connsiteX12" fmla="*/ 56409 w 821325"/>
                <a:gd name="connsiteY12" fmla="*/ 1101288 h 1134194"/>
                <a:gd name="connsiteX13" fmla="*/ 658887 w 821325"/>
                <a:gd name="connsiteY13" fmla="*/ 1101287 h 1134194"/>
                <a:gd name="connsiteX14" fmla="*/ 761437 w 821325"/>
                <a:gd name="connsiteY14" fmla="*/ 990192 h 1134194"/>
                <a:gd name="connsiteX15" fmla="*/ 727254 w 821325"/>
                <a:gd name="connsiteY15" fmla="*/ 411215 h 1134194"/>
                <a:gd name="connsiteX16" fmla="*/ 821257 w 821325"/>
                <a:gd name="connsiteY16" fmla="*/ 75792 h 1134194"/>
                <a:gd name="connsiteX0" fmla="*/ 827676 w 827744"/>
                <a:gd name="connsiteY0" fmla="*/ 75792 h 1125854"/>
                <a:gd name="connsiteX1" fmla="*/ 716581 w 827744"/>
                <a:gd name="connsiteY1" fmla="*/ 15972 h 1125854"/>
                <a:gd name="connsiteX2" fmla="*/ 575575 w 827744"/>
                <a:gd name="connsiteY2" fmla="*/ 3153 h 1125854"/>
                <a:gd name="connsiteX3" fmla="*/ 466617 w 827744"/>
                <a:gd name="connsiteY3" fmla="*/ 5289 h 1125854"/>
                <a:gd name="connsiteX4" fmla="*/ 428161 w 827744"/>
                <a:gd name="connsiteY4" fmla="*/ 58701 h 1125854"/>
                <a:gd name="connsiteX5" fmla="*/ 353385 w 827744"/>
                <a:gd name="connsiteY5" fmla="*/ 77929 h 1125854"/>
                <a:gd name="connsiteX6" fmla="*/ 304247 w 827744"/>
                <a:gd name="connsiteY6" fmla="*/ 52291 h 1125854"/>
                <a:gd name="connsiteX7" fmla="*/ 304247 w 827744"/>
                <a:gd name="connsiteY7" fmla="*/ 5289 h 1125854"/>
                <a:gd name="connsiteX8" fmla="*/ 223061 w 827744"/>
                <a:gd name="connsiteY8" fmla="*/ 26654 h 1125854"/>
                <a:gd name="connsiteX9" fmla="*/ 103420 w 827744"/>
                <a:gd name="connsiteY9" fmla="*/ 90747 h 1125854"/>
                <a:gd name="connsiteX10" fmla="*/ 69237 w 827744"/>
                <a:gd name="connsiteY10" fmla="*/ 257390 h 1125854"/>
                <a:gd name="connsiteX11" fmla="*/ 32918 w 827744"/>
                <a:gd name="connsiteY11" fmla="*/ 718863 h 1125854"/>
                <a:gd name="connsiteX12" fmla="*/ 62828 w 827744"/>
                <a:gd name="connsiteY12" fmla="*/ 1101288 h 1125854"/>
                <a:gd name="connsiteX13" fmla="*/ 665306 w 827744"/>
                <a:gd name="connsiteY13" fmla="*/ 1101287 h 1125854"/>
                <a:gd name="connsiteX14" fmla="*/ 767856 w 827744"/>
                <a:gd name="connsiteY14" fmla="*/ 990192 h 1125854"/>
                <a:gd name="connsiteX15" fmla="*/ 733673 w 827744"/>
                <a:gd name="connsiteY15" fmla="*/ 411215 h 1125854"/>
                <a:gd name="connsiteX16" fmla="*/ 827676 w 827744"/>
                <a:gd name="connsiteY16" fmla="*/ 75792 h 1125854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9074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9074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9074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8433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263"/>
                <a:gd name="connsiteY0" fmla="*/ 75462 h 1128133"/>
                <a:gd name="connsiteX1" fmla="*/ 721550 w 826263"/>
                <a:gd name="connsiteY1" fmla="*/ 9232 h 1128133"/>
                <a:gd name="connsiteX2" fmla="*/ 574135 w 826263"/>
                <a:gd name="connsiteY2" fmla="*/ 2823 h 1128133"/>
                <a:gd name="connsiteX3" fmla="*/ 465177 w 826263"/>
                <a:gd name="connsiteY3" fmla="*/ 4959 h 1128133"/>
                <a:gd name="connsiteX4" fmla="*/ 426721 w 826263"/>
                <a:gd name="connsiteY4" fmla="*/ 58371 h 1128133"/>
                <a:gd name="connsiteX5" fmla="*/ 351945 w 826263"/>
                <a:gd name="connsiteY5" fmla="*/ 77599 h 1128133"/>
                <a:gd name="connsiteX6" fmla="*/ 302807 w 826263"/>
                <a:gd name="connsiteY6" fmla="*/ 51961 h 1128133"/>
                <a:gd name="connsiteX7" fmla="*/ 302807 w 826263"/>
                <a:gd name="connsiteY7" fmla="*/ 4959 h 1128133"/>
                <a:gd name="connsiteX8" fmla="*/ 221621 w 826263"/>
                <a:gd name="connsiteY8" fmla="*/ 26324 h 1128133"/>
                <a:gd name="connsiteX9" fmla="*/ 101980 w 826263"/>
                <a:gd name="connsiteY9" fmla="*/ 84007 h 1128133"/>
                <a:gd name="connsiteX10" fmla="*/ 67797 w 826263"/>
                <a:gd name="connsiteY10" fmla="*/ 257060 h 1128133"/>
                <a:gd name="connsiteX11" fmla="*/ 20796 w 826263"/>
                <a:gd name="connsiteY11" fmla="*/ 797582 h 1128133"/>
                <a:gd name="connsiteX12" fmla="*/ 61388 w 826263"/>
                <a:gd name="connsiteY12" fmla="*/ 1100958 h 1128133"/>
                <a:gd name="connsiteX13" fmla="*/ 663866 w 826263"/>
                <a:gd name="connsiteY13" fmla="*/ 1100957 h 1128133"/>
                <a:gd name="connsiteX14" fmla="*/ 766416 w 826263"/>
                <a:gd name="connsiteY14" fmla="*/ 989862 h 1128133"/>
                <a:gd name="connsiteX15" fmla="*/ 732233 w 826263"/>
                <a:gd name="connsiteY15" fmla="*/ 410885 h 1128133"/>
                <a:gd name="connsiteX16" fmla="*/ 826236 w 826263"/>
                <a:gd name="connsiteY16" fmla="*/ 75462 h 1128133"/>
                <a:gd name="connsiteX0" fmla="*/ 826236 w 826263"/>
                <a:gd name="connsiteY0" fmla="*/ 75462 h 1128133"/>
                <a:gd name="connsiteX1" fmla="*/ 721550 w 826263"/>
                <a:gd name="connsiteY1" fmla="*/ 9232 h 1128133"/>
                <a:gd name="connsiteX2" fmla="*/ 574135 w 826263"/>
                <a:gd name="connsiteY2" fmla="*/ 2823 h 1128133"/>
                <a:gd name="connsiteX3" fmla="*/ 465177 w 826263"/>
                <a:gd name="connsiteY3" fmla="*/ 4959 h 1128133"/>
                <a:gd name="connsiteX4" fmla="*/ 426721 w 826263"/>
                <a:gd name="connsiteY4" fmla="*/ 58371 h 1128133"/>
                <a:gd name="connsiteX5" fmla="*/ 351945 w 826263"/>
                <a:gd name="connsiteY5" fmla="*/ 77599 h 1128133"/>
                <a:gd name="connsiteX6" fmla="*/ 302807 w 826263"/>
                <a:gd name="connsiteY6" fmla="*/ 51961 h 1128133"/>
                <a:gd name="connsiteX7" fmla="*/ 302807 w 826263"/>
                <a:gd name="connsiteY7" fmla="*/ 4959 h 1128133"/>
                <a:gd name="connsiteX8" fmla="*/ 221621 w 826263"/>
                <a:gd name="connsiteY8" fmla="*/ 26324 h 1128133"/>
                <a:gd name="connsiteX9" fmla="*/ 101980 w 826263"/>
                <a:gd name="connsiteY9" fmla="*/ 84007 h 1128133"/>
                <a:gd name="connsiteX10" fmla="*/ 67797 w 826263"/>
                <a:gd name="connsiteY10" fmla="*/ 257060 h 1128133"/>
                <a:gd name="connsiteX11" fmla="*/ 20796 w 826263"/>
                <a:gd name="connsiteY11" fmla="*/ 797582 h 1128133"/>
                <a:gd name="connsiteX12" fmla="*/ 61388 w 826263"/>
                <a:gd name="connsiteY12" fmla="*/ 1100958 h 1128133"/>
                <a:gd name="connsiteX13" fmla="*/ 663866 w 826263"/>
                <a:gd name="connsiteY13" fmla="*/ 1100957 h 1128133"/>
                <a:gd name="connsiteX14" fmla="*/ 766416 w 826263"/>
                <a:gd name="connsiteY14" fmla="*/ 989862 h 1128133"/>
                <a:gd name="connsiteX15" fmla="*/ 732233 w 826263"/>
                <a:gd name="connsiteY15" fmla="*/ 410885 h 1128133"/>
                <a:gd name="connsiteX16" fmla="*/ 826236 w 826263"/>
                <a:gd name="connsiteY16" fmla="*/ 75462 h 1128133"/>
                <a:gd name="connsiteX0" fmla="*/ 826236 w 826263"/>
                <a:gd name="connsiteY0" fmla="*/ 75462 h 1128133"/>
                <a:gd name="connsiteX1" fmla="*/ 721550 w 826263"/>
                <a:gd name="connsiteY1" fmla="*/ 9232 h 1128133"/>
                <a:gd name="connsiteX2" fmla="*/ 574135 w 826263"/>
                <a:gd name="connsiteY2" fmla="*/ 2823 h 1128133"/>
                <a:gd name="connsiteX3" fmla="*/ 465177 w 826263"/>
                <a:gd name="connsiteY3" fmla="*/ 4959 h 1128133"/>
                <a:gd name="connsiteX4" fmla="*/ 426721 w 826263"/>
                <a:gd name="connsiteY4" fmla="*/ 58371 h 1128133"/>
                <a:gd name="connsiteX5" fmla="*/ 351945 w 826263"/>
                <a:gd name="connsiteY5" fmla="*/ 77599 h 1128133"/>
                <a:gd name="connsiteX6" fmla="*/ 302807 w 826263"/>
                <a:gd name="connsiteY6" fmla="*/ 51961 h 1128133"/>
                <a:gd name="connsiteX7" fmla="*/ 302807 w 826263"/>
                <a:gd name="connsiteY7" fmla="*/ 4959 h 1128133"/>
                <a:gd name="connsiteX8" fmla="*/ 221621 w 826263"/>
                <a:gd name="connsiteY8" fmla="*/ 26324 h 1128133"/>
                <a:gd name="connsiteX9" fmla="*/ 101980 w 826263"/>
                <a:gd name="connsiteY9" fmla="*/ 84007 h 1128133"/>
                <a:gd name="connsiteX10" fmla="*/ 67797 w 826263"/>
                <a:gd name="connsiteY10" fmla="*/ 257060 h 1128133"/>
                <a:gd name="connsiteX11" fmla="*/ 20796 w 826263"/>
                <a:gd name="connsiteY11" fmla="*/ 797582 h 1128133"/>
                <a:gd name="connsiteX12" fmla="*/ 61388 w 826263"/>
                <a:gd name="connsiteY12" fmla="*/ 1100958 h 1128133"/>
                <a:gd name="connsiteX13" fmla="*/ 663866 w 826263"/>
                <a:gd name="connsiteY13" fmla="*/ 1100957 h 1128133"/>
                <a:gd name="connsiteX14" fmla="*/ 766416 w 826263"/>
                <a:gd name="connsiteY14" fmla="*/ 989862 h 1128133"/>
                <a:gd name="connsiteX15" fmla="*/ 732233 w 826263"/>
                <a:gd name="connsiteY15" fmla="*/ 410885 h 1128133"/>
                <a:gd name="connsiteX16" fmla="*/ 826236 w 826263"/>
                <a:gd name="connsiteY16" fmla="*/ 75462 h 1128133"/>
                <a:gd name="connsiteX0" fmla="*/ 821963 w 821991"/>
                <a:gd name="connsiteY0" fmla="*/ 79735 h 1128133"/>
                <a:gd name="connsiteX1" fmla="*/ 721550 w 821991"/>
                <a:gd name="connsiteY1" fmla="*/ 9232 h 1128133"/>
                <a:gd name="connsiteX2" fmla="*/ 574135 w 821991"/>
                <a:gd name="connsiteY2" fmla="*/ 2823 h 1128133"/>
                <a:gd name="connsiteX3" fmla="*/ 465177 w 821991"/>
                <a:gd name="connsiteY3" fmla="*/ 4959 h 1128133"/>
                <a:gd name="connsiteX4" fmla="*/ 426721 w 821991"/>
                <a:gd name="connsiteY4" fmla="*/ 58371 h 1128133"/>
                <a:gd name="connsiteX5" fmla="*/ 351945 w 821991"/>
                <a:gd name="connsiteY5" fmla="*/ 77599 h 1128133"/>
                <a:gd name="connsiteX6" fmla="*/ 302807 w 821991"/>
                <a:gd name="connsiteY6" fmla="*/ 51961 h 1128133"/>
                <a:gd name="connsiteX7" fmla="*/ 302807 w 821991"/>
                <a:gd name="connsiteY7" fmla="*/ 4959 h 1128133"/>
                <a:gd name="connsiteX8" fmla="*/ 221621 w 821991"/>
                <a:gd name="connsiteY8" fmla="*/ 26324 h 1128133"/>
                <a:gd name="connsiteX9" fmla="*/ 101980 w 821991"/>
                <a:gd name="connsiteY9" fmla="*/ 84007 h 1128133"/>
                <a:gd name="connsiteX10" fmla="*/ 67797 w 821991"/>
                <a:gd name="connsiteY10" fmla="*/ 257060 h 1128133"/>
                <a:gd name="connsiteX11" fmla="*/ 20796 w 821991"/>
                <a:gd name="connsiteY11" fmla="*/ 797582 h 1128133"/>
                <a:gd name="connsiteX12" fmla="*/ 61388 w 821991"/>
                <a:gd name="connsiteY12" fmla="*/ 1100958 h 1128133"/>
                <a:gd name="connsiteX13" fmla="*/ 663866 w 821991"/>
                <a:gd name="connsiteY13" fmla="*/ 1100957 h 1128133"/>
                <a:gd name="connsiteX14" fmla="*/ 766416 w 821991"/>
                <a:gd name="connsiteY14" fmla="*/ 989862 h 1128133"/>
                <a:gd name="connsiteX15" fmla="*/ 732233 w 821991"/>
                <a:gd name="connsiteY15" fmla="*/ 410885 h 1128133"/>
                <a:gd name="connsiteX16" fmla="*/ 821963 w 821991"/>
                <a:gd name="connsiteY16" fmla="*/ 79735 h 1128133"/>
                <a:gd name="connsiteX0" fmla="*/ 830509 w 830535"/>
                <a:gd name="connsiteY0" fmla="*/ 86144 h 1128133"/>
                <a:gd name="connsiteX1" fmla="*/ 721550 w 830535"/>
                <a:gd name="connsiteY1" fmla="*/ 9232 h 1128133"/>
                <a:gd name="connsiteX2" fmla="*/ 574135 w 830535"/>
                <a:gd name="connsiteY2" fmla="*/ 2823 h 1128133"/>
                <a:gd name="connsiteX3" fmla="*/ 465177 w 830535"/>
                <a:gd name="connsiteY3" fmla="*/ 4959 h 1128133"/>
                <a:gd name="connsiteX4" fmla="*/ 426721 w 830535"/>
                <a:gd name="connsiteY4" fmla="*/ 58371 h 1128133"/>
                <a:gd name="connsiteX5" fmla="*/ 351945 w 830535"/>
                <a:gd name="connsiteY5" fmla="*/ 77599 h 1128133"/>
                <a:gd name="connsiteX6" fmla="*/ 302807 w 830535"/>
                <a:gd name="connsiteY6" fmla="*/ 51961 h 1128133"/>
                <a:gd name="connsiteX7" fmla="*/ 302807 w 830535"/>
                <a:gd name="connsiteY7" fmla="*/ 4959 h 1128133"/>
                <a:gd name="connsiteX8" fmla="*/ 221621 w 830535"/>
                <a:gd name="connsiteY8" fmla="*/ 26324 h 1128133"/>
                <a:gd name="connsiteX9" fmla="*/ 101980 w 830535"/>
                <a:gd name="connsiteY9" fmla="*/ 84007 h 1128133"/>
                <a:gd name="connsiteX10" fmla="*/ 67797 w 830535"/>
                <a:gd name="connsiteY10" fmla="*/ 257060 h 1128133"/>
                <a:gd name="connsiteX11" fmla="*/ 20796 w 830535"/>
                <a:gd name="connsiteY11" fmla="*/ 797582 h 1128133"/>
                <a:gd name="connsiteX12" fmla="*/ 61388 w 830535"/>
                <a:gd name="connsiteY12" fmla="*/ 1100958 h 1128133"/>
                <a:gd name="connsiteX13" fmla="*/ 663866 w 830535"/>
                <a:gd name="connsiteY13" fmla="*/ 1100957 h 1128133"/>
                <a:gd name="connsiteX14" fmla="*/ 766416 w 830535"/>
                <a:gd name="connsiteY14" fmla="*/ 989862 h 1128133"/>
                <a:gd name="connsiteX15" fmla="*/ 732233 w 830535"/>
                <a:gd name="connsiteY15" fmla="*/ 410885 h 1128133"/>
                <a:gd name="connsiteX16" fmla="*/ 830509 w 830535"/>
                <a:gd name="connsiteY16" fmla="*/ 86144 h 1128133"/>
                <a:gd name="connsiteX0" fmla="*/ 830509 w 834188"/>
                <a:gd name="connsiteY0" fmla="*/ 86144 h 1128133"/>
                <a:gd name="connsiteX1" fmla="*/ 721550 w 834188"/>
                <a:gd name="connsiteY1" fmla="*/ 9232 h 1128133"/>
                <a:gd name="connsiteX2" fmla="*/ 574135 w 834188"/>
                <a:gd name="connsiteY2" fmla="*/ 2823 h 1128133"/>
                <a:gd name="connsiteX3" fmla="*/ 465177 w 834188"/>
                <a:gd name="connsiteY3" fmla="*/ 4959 h 1128133"/>
                <a:gd name="connsiteX4" fmla="*/ 426721 w 834188"/>
                <a:gd name="connsiteY4" fmla="*/ 58371 h 1128133"/>
                <a:gd name="connsiteX5" fmla="*/ 351945 w 834188"/>
                <a:gd name="connsiteY5" fmla="*/ 77599 h 1128133"/>
                <a:gd name="connsiteX6" fmla="*/ 302807 w 834188"/>
                <a:gd name="connsiteY6" fmla="*/ 51961 h 1128133"/>
                <a:gd name="connsiteX7" fmla="*/ 302807 w 834188"/>
                <a:gd name="connsiteY7" fmla="*/ 4959 h 1128133"/>
                <a:gd name="connsiteX8" fmla="*/ 221621 w 834188"/>
                <a:gd name="connsiteY8" fmla="*/ 26324 h 1128133"/>
                <a:gd name="connsiteX9" fmla="*/ 101980 w 834188"/>
                <a:gd name="connsiteY9" fmla="*/ 84007 h 1128133"/>
                <a:gd name="connsiteX10" fmla="*/ 67797 w 834188"/>
                <a:gd name="connsiteY10" fmla="*/ 257060 h 1128133"/>
                <a:gd name="connsiteX11" fmla="*/ 20796 w 834188"/>
                <a:gd name="connsiteY11" fmla="*/ 797582 h 1128133"/>
                <a:gd name="connsiteX12" fmla="*/ 61388 w 834188"/>
                <a:gd name="connsiteY12" fmla="*/ 1100958 h 1128133"/>
                <a:gd name="connsiteX13" fmla="*/ 663866 w 834188"/>
                <a:gd name="connsiteY13" fmla="*/ 1100957 h 1128133"/>
                <a:gd name="connsiteX14" fmla="*/ 766416 w 834188"/>
                <a:gd name="connsiteY14" fmla="*/ 989862 h 1128133"/>
                <a:gd name="connsiteX15" fmla="*/ 732233 w 834188"/>
                <a:gd name="connsiteY15" fmla="*/ 410885 h 1128133"/>
                <a:gd name="connsiteX16" fmla="*/ 830509 w 834188"/>
                <a:gd name="connsiteY16" fmla="*/ 86144 h 1128133"/>
                <a:gd name="connsiteX0" fmla="*/ 830509 w 834131"/>
                <a:gd name="connsiteY0" fmla="*/ 86144 h 1128133"/>
                <a:gd name="connsiteX1" fmla="*/ 721550 w 834131"/>
                <a:gd name="connsiteY1" fmla="*/ 9232 h 1128133"/>
                <a:gd name="connsiteX2" fmla="*/ 574135 w 834131"/>
                <a:gd name="connsiteY2" fmla="*/ 2823 h 1128133"/>
                <a:gd name="connsiteX3" fmla="*/ 465177 w 834131"/>
                <a:gd name="connsiteY3" fmla="*/ 4959 h 1128133"/>
                <a:gd name="connsiteX4" fmla="*/ 426721 w 834131"/>
                <a:gd name="connsiteY4" fmla="*/ 58371 h 1128133"/>
                <a:gd name="connsiteX5" fmla="*/ 351945 w 834131"/>
                <a:gd name="connsiteY5" fmla="*/ 77599 h 1128133"/>
                <a:gd name="connsiteX6" fmla="*/ 302807 w 834131"/>
                <a:gd name="connsiteY6" fmla="*/ 51961 h 1128133"/>
                <a:gd name="connsiteX7" fmla="*/ 302807 w 834131"/>
                <a:gd name="connsiteY7" fmla="*/ 4959 h 1128133"/>
                <a:gd name="connsiteX8" fmla="*/ 221621 w 834131"/>
                <a:gd name="connsiteY8" fmla="*/ 26324 h 1128133"/>
                <a:gd name="connsiteX9" fmla="*/ 101980 w 834131"/>
                <a:gd name="connsiteY9" fmla="*/ 84007 h 1128133"/>
                <a:gd name="connsiteX10" fmla="*/ 67797 w 834131"/>
                <a:gd name="connsiteY10" fmla="*/ 257060 h 1128133"/>
                <a:gd name="connsiteX11" fmla="*/ 20796 w 834131"/>
                <a:gd name="connsiteY11" fmla="*/ 797582 h 1128133"/>
                <a:gd name="connsiteX12" fmla="*/ 61388 w 834131"/>
                <a:gd name="connsiteY12" fmla="*/ 1100958 h 1128133"/>
                <a:gd name="connsiteX13" fmla="*/ 663866 w 834131"/>
                <a:gd name="connsiteY13" fmla="*/ 1100957 h 1128133"/>
                <a:gd name="connsiteX14" fmla="*/ 766416 w 834131"/>
                <a:gd name="connsiteY14" fmla="*/ 989862 h 1128133"/>
                <a:gd name="connsiteX15" fmla="*/ 732233 w 834131"/>
                <a:gd name="connsiteY15" fmla="*/ 410885 h 1128133"/>
                <a:gd name="connsiteX16" fmla="*/ 830509 w 834131"/>
                <a:gd name="connsiteY16" fmla="*/ 86144 h 1128133"/>
                <a:gd name="connsiteX0" fmla="*/ 830509 w 830708"/>
                <a:gd name="connsiteY0" fmla="*/ 86144 h 1128133"/>
                <a:gd name="connsiteX1" fmla="*/ 721550 w 830708"/>
                <a:gd name="connsiteY1" fmla="*/ 9232 h 1128133"/>
                <a:gd name="connsiteX2" fmla="*/ 574135 w 830708"/>
                <a:gd name="connsiteY2" fmla="*/ 2823 h 1128133"/>
                <a:gd name="connsiteX3" fmla="*/ 465177 w 830708"/>
                <a:gd name="connsiteY3" fmla="*/ 4959 h 1128133"/>
                <a:gd name="connsiteX4" fmla="*/ 426721 w 830708"/>
                <a:gd name="connsiteY4" fmla="*/ 58371 h 1128133"/>
                <a:gd name="connsiteX5" fmla="*/ 351945 w 830708"/>
                <a:gd name="connsiteY5" fmla="*/ 77599 h 1128133"/>
                <a:gd name="connsiteX6" fmla="*/ 302807 w 830708"/>
                <a:gd name="connsiteY6" fmla="*/ 51961 h 1128133"/>
                <a:gd name="connsiteX7" fmla="*/ 302807 w 830708"/>
                <a:gd name="connsiteY7" fmla="*/ 4959 h 1128133"/>
                <a:gd name="connsiteX8" fmla="*/ 221621 w 830708"/>
                <a:gd name="connsiteY8" fmla="*/ 26324 h 1128133"/>
                <a:gd name="connsiteX9" fmla="*/ 101980 w 830708"/>
                <a:gd name="connsiteY9" fmla="*/ 84007 h 1128133"/>
                <a:gd name="connsiteX10" fmla="*/ 67797 w 830708"/>
                <a:gd name="connsiteY10" fmla="*/ 257060 h 1128133"/>
                <a:gd name="connsiteX11" fmla="*/ 20796 w 830708"/>
                <a:gd name="connsiteY11" fmla="*/ 797582 h 1128133"/>
                <a:gd name="connsiteX12" fmla="*/ 61388 w 830708"/>
                <a:gd name="connsiteY12" fmla="*/ 1100958 h 1128133"/>
                <a:gd name="connsiteX13" fmla="*/ 663866 w 830708"/>
                <a:gd name="connsiteY13" fmla="*/ 1100957 h 1128133"/>
                <a:gd name="connsiteX14" fmla="*/ 766416 w 830708"/>
                <a:gd name="connsiteY14" fmla="*/ 989862 h 1128133"/>
                <a:gd name="connsiteX15" fmla="*/ 749325 w 830708"/>
                <a:gd name="connsiteY15" fmla="*/ 410885 h 1128133"/>
                <a:gd name="connsiteX16" fmla="*/ 830509 w 830708"/>
                <a:gd name="connsiteY16" fmla="*/ 86144 h 1128133"/>
                <a:gd name="connsiteX0" fmla="*/ 830509 w 830714"/>
                <a:gd name="connsiteY0" fmla="*/ 107900 h 1128524"/>
                <a:gd name="connsiteX1" fmla="*/ 721550 w 830714"/>
                <a:gd name="connsiteY1" fmla="*/ 9623 h 1128524"/>
                <a:gd name="connsiteX2" fmla="*/ 574135 w 830714"/>
                <a:gd name="connsiteY2" fmla="*/ 3214 h 1128524"/>
                <a:gd name="connsiteX3" fmla="*/ 465177 w 830714"/>
                <a:gd name="connsiteY3" fmla="*/ 5350 h 1128524"/>
                <a:gd name="connsiteX4" fmla="*/ 426721 w 830714"/>
                <a:gd name="connsiteY4" fmla="*/ 58762 h 1128524"/>
                <a:gd name="connsiteX5" fmla="*/ 351945 w 830714"/>
                <a:gd name="connsiteY5" fmla="*/ 77990 h 1128524"/>
                <a:gd name="connsiteX6" fmla="*/ 302807 w 830714"/>
                <a:gd name="connsiteY6" fmla="*/ 52352 h 1128524"/>
                <a:gd name="connsiteX7" fmla="*/ 302807 w 830714"/>
                <a:gd name="connsiteY7" fmla="*/ 5350 h 1128524"/>
                <a:gd name="connsiteX8" fmla="*/ 221621 w 830714"/>
                <a:gd name="connsiteY8" fmla="*/ 26715 h 1128524"/>
                <a:gd name="connsiteX9" fmla="*/ 101980 w 830714"/>
                <a:gd name="connsiteY9" fmla="*/ 84398 h 1128524"/>
                <a:gd name="connsiteX10" fmla="*/ 67797 w 830714"/>
                <a:gd name="connsiteY10" fmla="*/ 257451 h 1128524"/>
                <a:gd name="connsiteX11" fmla="*/ 20796 w 830714"/>
                <a:gd name="connsiteY11" fmla="*/ 797973 h 1128524"/>
                <a:gd name="connsiteX12" fmla="*/ 61388 w 830714"/>
                <a:gd name="connsiteY12" fmla="*/ 1101349 h 1128524"/>
                <a:gd name="connsiteX13" fmla="*/ 663866 w 830714"/>
                <a:gd name="connsiteY13" fmla="*/ 1101348 h 1128524"/>
                <a:gd name="connsiteX14" fmla="*/ 766416 w 830714"/>
                <a:gd name="connsiteY14" fmla="*/ 990253 h 1128524"/>
                <a:gd name="connsiteX15" fmla="*/ 749325 w 830714"/>
                <a:gd name="connsiteY15" fmla="*/ 411276 h 1128524"/>
                <a:gd name="connsiteX16" fmla="*/ 830509 w 830714"/>
                <a:gd name="connsiteY16" fmla="*/ 107900 h 1128524"/>
                <a:gd name="connsiteX0" fmla="*/ 830509 w 830714"/>
                <a:gd name="connsiteY0" fmla="*/ 111611 h 1132235"/>
                <a:gd name="connsiteX1" fmla="*/ 721550 w 830714"/>
                <a:gd name="connsiteY1" fmla="*/ 13334 h 1132235"/>
                <a:gd name="connsiteX2" fmla="*/ 571999 w 830714"/>
                <a:gd name="connsiteY2" fmla="*/ 515 h 1132235"/>
                <a:gd name="connsiteX3" fmla="*/ 465177 w 830714"/>
                <a:gd name="connsiteY3" fmla="*/ 9061 h 1132235"/>
                <a:gd name="connsiteX4" fmla="*/ 426721 w 830714"/>
                <a:gd name="connsiteY4" fmla="*/ 62473 h 1132235"/>
                <a:gd name="connsiteX5" fmla="*/ 351945 w 830714"/>
                <a:gd name="connsiteY5" fmla="*/ 81701 h 1132235"/>
                <a:gd name="connsiteX6" fmla="*/ 302807 w 830714"/>
                <a:gd name="connsiteY6" fmla="*/ 56063 h 1132235"/>
                <a:gd name="connsiteX7" fmla="*/ 302807 w 830714"/>
                <a:gd name="connsiteY7" fmla="*/ 9061 h 1132235"/>
                <a:gd name="connsiteX8" fmla="*/ 221621 w 830714"/>
                <a:gd name="connsiteY8" fmla="*/ 30426 h 1132235"/>
                <a:gd name="connsiteX9" fmla="*/ 101980 w 830714"/>
                <a:gd name="connsiteY9" fmla="*/ 88109 h 1132235"/>
                <a:gd name="connsiteX10" fmla="*/ 67797 w 830714"/>
                <a:gd name="connsiteY10" fmla="*/ 261162 h 1132235"/>
                <a:gd name="connsiteX11" fmla="*/ 20796 w 830714"/>
                <a:gd name="connsiteY11" fmla="*/ 801684 h 1132235"/>
                <a:gd name="connsiteX12" fmla="*/ 61388 w 830714"/>
                <a:gd name="connsiteY12" fmla="*/ 1105060 h 1132235"/>
                <a:gd name="connsiteX13" fmla="*/ 663866 w 830714"/>
                <a:gd name="connsiteY13" fmla="*/ 1105059 h 1132235"/>
                <a:gd name="connsiteX14" fmla="*/ 766416 w 830714"/>
                <a:gd name="connsiteY14" fmla="*/ 993964 h 1132235"/>
                <a:gd name="connsiteX15" fmla="*/ 749325 w 830714"/>
                <a:gd name="connsiteY15" fmla="*/ 414987 h 1132235"/>
                <a:gd name="connsiteX16" fmla="*/ 830509 w 830714"/>
                <a:gd name="connsiteY16" fmla="*/ 111611 h 1132235"/>
                <a:gd name="connsiteX0" fmla="*/ 830509 w 831255"/>
                <a:gd name="connsiteY0" fmla="*/ 113776 h 1134400"/>
                <a:gd name="connsiteX1" fmla="*/ 693776 w 831255"/>
                <a:gd name="connsiteY1" fmla="*/ 11226 h 1134400"/>
                <a:gd name="connsiteX2" fmla="*/ 571999 w 831255"/>
                <a:gd name="connsiteY2" fmla="*/ 2680 h 1134400"/>
                <a:gd name="connsiteX3" fmla="*/ 465177 w 831255"/>
                <a:gd name="connsiteY3" fmla="*/ 11226 h 1134400"/>
                <a:gd name="connsiteX4" fmla="*/ 426721 w 831255"/>
                <a:gd name="connsiteY4" fmla="*/ 64638 h 1134400"/>
                <a:gd name="connsiteX5" fmla="*/ 351945 w 831255"/>
                <a:gd name="connsiteY5" fmla="*/ 83866 h 1134400"/>
                <a:gd name="connsiteX6" fmla="*/ 302807 w 831255"/>
                <a:gd name="connsiteY6" fmla="*/ 58228 h 1134400"/>
                <a:gd name="connsiteX7" fmla="*/ 302807 w 831255"/>
                <a:gd name="connsiteY7" fmla="*/ 11226 h 1134400"/>
                <a:gd name="connsiteX8" fmla="*/ 221621 w 831255"/>
                <a:gd name="connsiteY8" fmla="*/ 32591 h 1134400"/>
                <a:gd name="connsiteX9" fmla="*/ 101980 w 831255"/>
                <a:gd name="connsiteY9" fmla="*/ 90274 h 1134400"/>
                <a:gd name="connsiteX10" fmla="*/ 67797 w 831255"/>
                <a:gd name="connsiteY10" fmla="*/ 263327 h 1134400"/>
                <a:gd name="connsiteX11" fmla="*/ 20796 w 831255"/>
                <a:gd name="connsiteY11" fmla="*/ 803849 h 1134400"/>
                <a:gd name="connsiteX12" fmla="*/ 61388 w 831255"/>
                <a:gd name="connsiteY12" fmla="*/ 1107225 h 1134400"/>
                <a:gd name="connsiteX13" fmla="*/ 663866 w 831255"/>
                <a:gd name="connsiteY13" fmla="*/ 1107224 h 1134400"/>
                <a:gd name="connsiteX14" fmla="*/ 766416 w 831255"/>
                <a:gd name="connsiteY14" fmla="*/ 996129 h 1134400"/>
                <a:gd name="connsiteX15" fmla="*/ 749325 w 831255"/>
                <a:gd name="connsiteY15" fmla="*/ 417152 h 1134400"/>
                <a:gd name="connsiteX16" fmla="*/ 830509 w 831255"/>
                <a:gd name="connsiteY16" fmla="*/ 113776 h 1134400"/>
                <a:gd name="connsiteX0" fmla="*/ 830509 w 831255"/>
                <a:gd name="connsiteY0" fmla="*/ 112222 h 1132846"/>
                <a:gd name="connsiteX1" fmla="*/ 693776 w 831255"/>
                <a:gd name="connsiteY1" fmla="*/ 9672 h 1132846"/>
                <a:gd name="connsiteX2" fmla="*/ 571999 w 831255"/>
                <a:gd name="connsiteY2" fmla="*/ 1126 h 1132846"/>
                <a:gd name="connsiteX3" fmla="*/ 465177 w 831255"/>
                <a:gd name="connsiteY3" fmla="*/ 9672 h 1132846"/>
                <a:gd name="connsiteX4" fmla="*/ 426721 w 831255"/>
                <a:gd name="connsiteY4" fmla="*/ 63084 h 1132846"/>
                <a:gd name="connsiteX5" fmla="*/ 351945 w 831255"/>
                <a:gd name="connsiteY5" fmla="*/ 82312 h 1132846"/>
                <a:gd name="connsiteX6" fmla="*/ 302807 w 831255"/>
                <a:gd name="connsiteY6" fmla="*/ 56674 h 1132846"/>
                <a:gd name="connsiteX7" fmla="*/ 302807 w 831255"/>
                <a:gd name="connsiteY7" fmla="*/ 9672 h 1132846"/>
                <a:gd name="connsiteX8" fmla="*/ 221621 w 831255"/>
                <a:gd name="connsiteY8" fmla="*/ 31037 h 1132846"/>
                <a:gd name="connsiteX9" fmla="*/ 101980 w 831255"/>
                <a:gd name="connsiteY9" fmla="*/ 88720 h 1132846"/>
                <a:gd name="connsiteX10" fmla="*/ 67797 w 831255"/>
                <a:gd name="connsiteY10" fmla="*/ 261773 h 1132846"/>
                <a:gd name="connsiteX11" fmla="*/ 20796 w 831255"/>
                <a:gd name="connsiteY11" fmla="*/ 802295 h 1132846"/>
                <a:gd name="connsiteX12" fmla="*/ 61388 w 831255"/>
                <a:gd name="connsiteY12" fmla="*/ 1105671 h 1132846"/>
                <a:gd name="connsiteX13" fmla="*/ 663866 w 831255"/>
                <a:gd name="connsiteY13" fmla="*/ 1105670 h 1132846"/>
                <a:gd name="connsiteX14" fmla="*/ 766416 w 831255"/>
                <a:gd name="connsiteY14" fmla="*/ 994575 h 1132846"/>
                <a:gd name="connsiteX15" fmla="*/ 749325 w 831255"/>
                <a:gd name="connsiteY15" fmla="*/ 415598 h 1132846"/>
                <a:gd name="connsiteX16" fmla="*/ 830509 w 831255"/>
                <a:gd name="connsiteY16" fmla="*/ 112222 h 1132846"/>
                <a:gd name="connsiteX0" fmla="*/ 830509 w 831153"/>
                <a:gd name="connsiteY0" fmla="*/ 111831 h 1132455"/>
                <a:gd name="connsiteX1" fmla="*/ 698049 w 831153"/>
                <a:gd name="connsiteY1" fmla="*/ 17827 h 1132455"/>
                <a:gd name="connsiteX2" fmla="*/ 571999 w 831153"/>
                <a:gd name="connsiteY2" fmla="*/ 735 h 1132455"/>
                <a:gd name="connsiteX3" fmla="*/ 465177 w 831153"/>
                <a:gd name="connsiteY3" fmla="*/ 9281 h 1132455"/>
                <a:gd name="connsiteX4" fmla="*/ 426721 w 831153"/>
                <a:gd name="connsiteY4" fmla="*/ 62693 h 1132455"/>
                <a:gd name="connsiteX5" fmla="*/ 351945 w 831153"/>
                <a:gd name="connsiteY5" fmla="*/ 81921 h 1132455"/>
                <a:gd name="connsiteX6" fmla="*/ 302807 w 831153"/>
                <a:gd name="connsiteY6" fmla="*/ 56283 h 1132455"/>
                <a:gd name="connsiteX7" fmla="*/ 302807 w 831153"/>
                <a:gd name="connsiteY7" fmla="*/ 9281 h 1132455"/>
                <a:gd name="connsiteX8" fmla="*/ 221621 w 831153"/>
                <a:gd name="connsiteY8" fmla="*/ 30646 h 1132455"/>
                <a:gd name="connsiteX9" fmla="*/ 101980 w 831153"/>
                <a:gd name="connsiteY9" fmla="*/ 88329 h 1132455"/>
                <a:gd name="connsiteX10" fmla="*/ 67797 w 831153"/>
                <a:gd name="connsiteY10" fmla="*/ 261382 h 1132455"/>
                <a:gd name="connsiteX11" fmla="*/ 20796 w 831153"/>
                <a:gd name="connsiteY11" fmla="*/ 801904 h 1132455"/>
                <a:gd name="connsiteX12" fmla="*/ 61388 w 831153"/>
                <a:gd name="connsiteY12" fmla="*/ 1105280 h 1132455"/>
                <a:gd name="connsiteX13" fmla="*/ 663866 w 831153"/>
                <a:gd name="connsiteY13" fmla="*/ 1105279 h 1132455"/>
                <a:gd name="connsiteX14" fmla="*/ 766416 w 831153"/>
                <a:gd name="connsiteY14" fmla="*/ 994184 h 1132455"/>
                <a:gd name="connsiteX15" fmla="*/ 749325 w 831153"/>
                <a:gd name="connsiteY15" fmla="*/ 415207 h 1132455"/>
                <a:gd name="connsiteX16" fmla="*/ 830509 w 831153"/>
                <a:gd name="connsiteY16" fmla="*/ 111831 h 1132455"/>
                <a:gd name="connsiteX0" fmla="*/ 830509 w 831153"/>
                <a:gd name="connsiteY0" fmla="*/ 111831 h 1132455"/>
                <a:gd name="connsiteX1" fmla="*/ 698049 w 831153"/>
                <a:gd name="connsiteY1" fmla="*/ 17827 h 1132455"/>
                <a:gd name="connsiteX2" fmla="*/ 571999 w 831153"/>
                <a:gd name="connsiteY2" fmla="*/ 735 h 1132455"/>
                <a:gd name="connsiteX3" fmla="*/ 465177 w 831153"/>
                <a:gd name="connsiteY3" fmla="*/ 9281 h 1132455"/>
                <a:gd name="connsiteX4" fmla="*/ 426721 w 831153"/>
                <a:gd name="connsiteY4" fmla="*/ 62693 h 1132455"/>
                <a:gd name="connsiteX5" fmla="*/ 351945 w 831153"/>
                <a:gd name="connsiteY5" fmla="*/ 81921 h 1132455"/>
                <a:gd name="connsiteX6" fmla="*/ 302807 w 831153"/>
                <a:gd name="connsiteY6" fmla="*/ 56283 h 1132455"/>
                <a:gd name="connsiteX7" fmla="*/ 302807 w 831153"/>
                <a:gd name="connsiteY7" fmla="*/ 9281 h 1132455"/>
                <a:gd name="connsiteX8" fmla="*/ 213075 w 831153"/>
                <a:gd name="connsiteY8" fmla="*/ 24237 h 1132455"/>
                <a:gd name="connsiteX9" fmla="*/ 101980 w 831153"/>
                <a:gd name="connsiteY9" fmla="*/ 88329 h 1132455"/>
                <a:gd name="connsiteX10" fmla="*/ 67797 w 831153"/>
                <a:gd name="connsiteY10" fmla="*/ 261382 h 1132455"/>
                <a:gd name="connsiteX11" fmla="*/ 20796 w 831153"/>
                <a:gd name="connsiteY11" fmla="*/ 801904 h 1132455"/>
                <a:gd name="connsiteX12" fmla="*/ 61388 w 831153"/>
                <a:gd name="connsiteY12" fmla="*/ 1105280 h 1132455"/>
                <a:gd name="connsiteX13" fmla="*/ 663866 w 831153"/>
                <a:gd name="connsiteY13" fmla="*/ 1105279 h 1132455"/>
                <a:gd name="connsiteX14" fmla="*/ 766416 w 831153"/>
                <a:gd name="connsiteY14" fmla="*/ 994184 h 1132455"/>
                <a:gd name="connsiteX15" fmla="*/ 749325 w 831153"/>
                <a:gd name="connsiteY15" fmla="*/ 415207 h 1132455"/>
                <a:gd name="connsiteX16" fmla="*/ 830509 w 831153"/>
                <a:gd name="connsiteY16" fmla="*/ 111831 h 1132455"/>
                <a:gd name="connsiteX0" fmla="*/ 830627 w 831271"/>
                <a:gd name="connsiteY0" fmla="*/ 111831 h 1132455"/>
                <a:gd name="connsiteX1" fmla="*/ 698167 w 831271"/>
                <a:gd name="connsiteY1" fmla="*/ 17827 h 1132455"/>
                <a:gd name="connsiteX2" fmla="*/ 572117 w 831271"/>
                <a:gd name="connsiteY2" fmla="*/ 735 h 1132455"/>
                <a:gd name="connsiteX3" fmla="*/ 465295 w 831271"/>
                <a:gd name="connsiteY3" fmla="*/ 9281 h 1132455"/>
                <a:gd name="connsiteX4" fmla="*/ 426839 w 831271"/>
                <a:gd name="connsiteY4" fmla="*/ 62693 h 1132455"/>
                <a:gd name="connsiteX5" fmla="*/ 352063 w 831271"/>
                <a:gd name="connsiteY5" fmla="*/ 81921 h 1132455"/>
                <a:gd name="connsiteX6" fmla="*/ 302925 w 831271"/>
                <a:gd name="connsiteY6" fmla="*/ 56283 h 1132455"/>
                <a:gd name="connsiteX7" fmla="*/ 302925 w 831271"/>
                <a:gd name="connsiteY7" fmla="*/ 9281 h 1132455"/>
                <a:gd name="connsiteX8" fmla="*/ 213193 w 831271"/>
                <a:gd name="connsiteY8" fmla="*/ 24237 h 1132455"/>
                <a:gd name="connsiteX9" fmla="*/ 102098 w 831271"/>
                <a:gd name="connsiteY9" fmla="*/ 88329 h 1132455"/>
                <a:gd name="connsiteX10" fmla="*/ 70051 w 831271"/>
                <a:gd name="connsiteY10" fmla="*/ 348976 h 1132455"/>
                <a:gd name="connsiteX11" fmla="*/ 20914 w 831271"/>
                <a:gd name="connsiteY11" fmla="*/ 801904 h 1132455"/>
                <a:gd name="connsiteX12" fmla="*/ 61506 w 831271"/>
                <a:gd name="connsiteY12" fmla="*/ 1105280 h 1132455"/>
                <a:gd name="connsiteX13" fmla="*/ 663984 w 831271"/>
                <a:gd name="connsiteY13" fmla="*/ 1105279 h 1132455"/>
                <a:gd name="connsiteX14" fmla="*/ 766534 w 831271"/>
                <a:gd name="connsiteY14" fmla="*/ 994184 h 1132455"/>
                <a:gd name="connsiteX15" fmla="*/ 749443 w 831271"/>
                <a:gd name="connsiteY15" fmla="*/ 415207 h 1132455"/>
                <a:gd name="connsiteX16" fmla="*/ 830627 w 831271"/>
                <a:gd name="connsiteY16" fmla="*/ 111831 h 1132455"/>
                <a:gd name="connsiteX0" fmla="*/ 829803 w 830447"/>
                <a:gd name="connsiteY0" fmla="*/ 111831 h 1132455"/>
                <a:gd name="connsiteX1" fmla="*/ 697343 w 830447"/>
                <a:gd name="connsiteY1" fmla="*/ 17827 h 1132455"/>
                <a:gd name="connsiteX2" fmla="*/ 571293 w 830447"/>
                <a:gd name="connsiteY2" fmla="*/ 735 h 1132455"/>
                <a:gd name="connsiteX3" fmla="*/ 464471 w 830447"/>
                <a:gd name="connsiteY3" fmla="*/ 9281 h 1132455"/>
                <a:gd name="connsiteX4" fmla="*/ 426015 w 830447"/>
                <a:gd name="connsiteY4" fmla="*/ 62693 h 1132455"/>
                <a:gd name="connsiteX5" fmla="*/ 351239 w 830447"/>
                <a:gd name="connsiteY5" fmla="*/ 81921 h 1132455"/>
                <a:gd name="connsiteX6" fmla="*/ 302101 w 830447"/>
                <a:gd name="connsiteY6" fmla="*/ 56283 h 1132455"/>
                <a:gd name="connsiteX7" fmla="*/ 302101 w 830447"/>
                <a:gd name="connsiteY7" fmla="*/ 9281 h 1132455"/>
                <a:gd name="connsiteX8" fmla="*/ 212369 w 830447"/>
                <a:gd name="connsiteY8" fmla="*/ 24237 h 1132455"/>
                <a:gd name="connsiteX9" fmla="*/ 101274 w 830447"/>
                <a:gd name="connsiteY9" fmla="*/ 88329 h 1132455"/>
                <a:gd name="connsiteX10" fmla="*/ 54272 w 830447"/>
                <a:gd name="connsiteY10" fmla="*/ 344703 h 1132455"/>
                <a:gd name="connsiteX11" fmla="*/ 20090 w 830447"/>
                <a:gd name="connsiteY11" fmla="*/ 801904 h 1132455"/>
                <a:gd name="connsiteX12" fmla="*/ 60682 w 830447"/>
                <a:gd name="connsiteY12" fmla="*/ 1105280 h 1132455"/>
                <a:gd name="connsiteX13" fmla="*/ 663160 w 830447"/>
                <a:gd name="connsiteY13" fmla="*/ 1105279 h 1132455"/>
                <a:gd name="connsiteX14" fmla="*/ 765710 w 830447"/>
                <a:gd name="connsiteY14" fmla="*/ 994184 h 1132455"/>
                <a:gd name="connsiteX15" fmla="*/ 748619 w 830447"/>
                <a:gd name="connsiteY15" fmla="*/ 415207 h 1132455"/>
                <a:gd name="connsiteX16" fmla="*/ 829803 w 830447"/>
                <a:gd name="connsiteY16" fmla="*/ 111831 h 1132455"/>
                <a:gd name="connsiteX0" fmla="*/ 829949 w 830593"/>
                <a:gd name="connsiteY0" fmla="*/ 111831 h 1130717"/>
                <a:gd name="connsiteX1" fmla="*/ 697489 w 830593"/>
                <a:gd name="connsiteY1" fmla="*/ 17827 h 1130717"/>
                <a:gd name="connsiteX2" fmla="*/ 571439 w 830593"/>
                <a:gd name="connsiteY2" fmla="*/ 735 h 1130717"/>
                <a:gd name="connsiteX3" fmla="*/ 464617 w 830593"/>
                <a:gd name="connsiteY3" fmla="*/ 9281 h 1130717"/>
                <a:gd name="connsiteX4" fmla="*/ 426161 w 830593"/>
                <a:gd name="connsiteY4" fmla="*/ 62693 h 1130717"/>
                <a:gd name="connsiteX5" fmla="*/ 351385 w 830593"/>
                <a:gd name="connsiteY5" fmla="*/ 81921 h 1130717"/>
                <a:gd name="connsiteX6" fmla="*/ 302247 w 830593"/>
                <a:gd name="connsiteY6" fmla="*/ 56283 h 1130717"/>
                <a:gd name="connsiteX7" fmla="*/ 302247 w 830593"/>
                <a:gd name="connsiteY7" fmla="*/ 9281 h 1130717"/>
                <a:gd name="connsiteX8" fmla="*/ 212515 w 830593"/>
                <a:gd name="connsiteY8" fmla="*/ 24237 h 1130717"/>
                <a:gd name="connsiteX9" fmla="*/ 101420 w 830593"/>
                <a:gd name="connsiteY9" fmla="*/ 88329 h 1130717"/>
                <a:gd name="connsiteX10" fmla="*/ 54418 w 830593"/>
                <a:gd name="connsiteY10" fmla="*/ 344703 h 1130717"/>
                <a:gd name="connsiteX11" fmla="*/ 20236 w 830593"/>
                <a:gd name="connsiteY11" fmla="*/ 801904 h 1130717"/>
                <a:gd name="connsiteX12" fmla="*/ 60828 w 830593"/>
                <a:gd name="connsiteY12" fmla="*/ 1105280 h 1130717"/>
                <a:gd name="connsiteX13" fmla="*/ 665442 w 830593"/>
                <a:gd name="connsiteY13" fmla="*/ 1101007 h 1130717"/>
                <a:gd name="connsiteX14" fmla="*/ 765856 w 830593"/>
                <a:gd name="connsiteY14" fmla="*/ 994184 h 1130717"/>
                <a:gd name="connsiteX15" fmla="*/ 748765 w 830593"/>
                <a:gd name="connsiteY15" fmla="*/ 415207 h 1130717"/>
                <a:gd name="connsiteX16" fmla="*/ 829949 w 830593"/>
                <a:gd name="connsiteY16" fmla="*/ 111831 h 1130717"/>
                <a:gd name="connsiteX0" fmla="*/ 822145 w 822789"/>
                <a:gd name="connsiteY0" fmla="*/ 111831 h 1130717"/>
                <a:gd name="connsiteX1" fmla="*/ 689685 w 822789"/>
                <a:gd name="connsiteY1" fmla="*/ 17827 h 1130717"/>
                <a:gd name="connsiteX2" fmla="*/ 563635 w 822789"/>
                <a:gd name="connsiteY2" fmla="*/ 735 h 1130717"/>
                <a:gd name="connsiteX3" fmla="*/ 456813 w 822789"/>
                <a:gd name="connsiteY3" fmla="*/ 9281 h 1130717"/>
                <a:gd name="connsiteX4" fmla="*/ 418357 w 822789"/>
                <a:gd name="connsiteY4" fmla="*/ 62693 h 1130717"/>
                <a:gd name="connsiteX5" fmla="*/ 343581 w 822789"/>
                <a:gd name="connsiteY5" fmla="*/ 81921 h 1130717"/>
                <a:gd name="connsiteX6" fmla="*/ 294443 w 822789"/>
                <a:gd name="connsiteY6" fmla="*/ 56283 h 1130717"/>
                <a:gd name="connsiteX7" fmla="*/ 294443 w 822789"/>
                <a:gd name="connsiteY7" fmla="*/ 9281 h 1130717"/>
                <a:gd name="connsiteX8" fmla="*/ 204711 w 822789"/>
                <a:gd name="connsiteY8" fmla="*/ 24237 h 1130717"/>
                <a:gd name="connsiteX9" fmla="*/ 93616 w 822789"/>
                <a:gd name="connsiteY9" fmla="*/ 88329 h 1130717"/>
                <a:gd name="connsiteX10" fmla="*/ 46614 w 822789"/>
                <a:gd name="connsiteY10" fmla="*/ 344703 h 1130717"/>
                <a:gd name="connsiteX11" fmla="*/ 12432 w 822789"/>
                <a:gd name="connsiteY11" fmla="*/ 801904 h 1130717"/>
                <a:gd name="connsiteX12" fmla="*/ 65843 w 822789"/>
                <a:gd name="connsiteY12" fmla="*/ 1105280 h 1130717"/>
                <a:gd name="connsiteX13" fmla="*/ 657638 w 822789"/>
                <a:gd name="connsiteY13" fmla="*/ 1101007 h 1130717"/>
                <a:gd name="connsiteX14" fmla="*/ 758052 w 822789"/>
                <a:gd name="connsiteY14" fmla="*/ 994184 h 1130717"/>
                <a:gd name="connsiteX15" fmla="*/ 740961 w 822789"/>
                <a:gd name="connsiteY15" fmla="*/ 415207 h 1130717"/>
                <a:gd name="connsiteX16" fmla="*/ 822145 w 822789"/>
                <a:gd name="connsiteY16" fmla="*/ 111831 h 1130717"/>
                <a:gd name="connsiteX0" fmla="*/ 817456 w 818100"/>
                <a:gd name="connsiteY0" fmla="*/ 111831 h 1124738"/>
                <a:gd name="connsiteX1" fmla="*/ 684996 w 818100"/>
                <a:gd name="connsiteY1" fmla="*/ 17827 h 1124738"/>
                <a:gd name="connsiteX2" fmla="*/ 558946 w 818100"/>
                <a:gd name="connsiteY2" fmla="*/ 735 h 1124738"/>
                <a:gd name="connsiteX3" fmla="*/ 452124 w 818100"/>
                <a:gd name="connsiteY3" fmla="*/ 9281 h 1124738"/>
                <a:gd name="connsiteX4" fmla="*/ 413668 w 818100"/>
                <a:gd name="connsiteY4" fmla="*/ 62693 h 1124738"/>
                <a:gd name="connsiteX5" fmla="*/ 338892 w 818100"/>
                <a:gd name="connsiteY5" fmla="*/ 81921 h 1124738"/>
                <a:gd name="connsiteX6" fmla="*/ 289754 w 818100"/>
                <a:gd name="connsiteY6" fmla="*/ 56283 h 1124738"/>
                <a:gd name="connsiteX7" fmla="*/ 289754 w 818100"/>
                <a:gd name="connsiteY7" fmla="*/ 9281 h 1124738"/>
                <a:gd name="connsiteX8" fmla="*/ 200022 w 818100"/>
                <a:gd name="connsiteY8" fmla="*/ 24237 h 1124738"/>
                <a:gd name="connsiteX9" fmla="*/ 88927 w 818100"/>
                <a:gd name="connsiteY9" fmla="*/ 88329 h 1124738"/>
                <a:gd name="connsiteX10" fmla="*/ 41925 w 818100"/>
                <a:gd name="connsiteY10" fmla="*/ 344703 h 1124738"/>
                <a:gd name="connsiteX11" fmla="*/ 7743 w 818100"/>
                <a:gd name="connsiteY11" fmla="*/ 801904 h 1124738"/>
                <a:gd name="connsiteX12" fmla="*/ 69700 w 818100"/>
                <a:gd name="connsiteY12" fmla="*/ 1096734 h 1124738"/>
                <a:gd name="connsiteX13" fmla="*/ 652949 w 818100"/>
                <a:gd name="connsiteY13" fmla="*/ 1101007 h 1124738"/>
                <a:gd name="connsiteX14" fmla="*/ 753363 w 818100"/>
                <a:gd name="connsiteY14" fmla="*/ 994184 h 1124738"/>
                <a:gd name="connsiteX15" fmla="*/ 736272 w 818100"/>
                <a:gd name="connsiteY15" fmla="*/ 415207 h 1124738"/>
                <a:gd name="connsiteX16" fmla="*/ 817456 w 818100"/>
                <a:gd name="connsiteY16" fmla="*/ 111831 h 1124738"/>
                <a:gd name="connsiteX0" fmla="*/ 816712 w 817356"/>
                <a:gd name="connsiteY0" fmla="*/ 111831 h 1112840"/>
                <a:gd name="connsiteX1" fmla="*/ 684252 w 817356"/>
                <a:gd name="connsiteY1" fmla="*/ 17827 h 1112840"/>
                <a:gd name="connsiteX2" fmla="*/ 558202 w 817356"/>
                <a:gd name="connsiteY2" fmla="*/ 735 h 1112840"/>
                <a:gd name="connsiteX3" fmla="*/ 451380 w 817356"/>
                <a:gd name="connsiteY3" fmla="*/ 9281 h 1112840"/>
                <a:gd name="connsiteX4" fmla="*/ 412924 w 817356"/>
                <a:gd name="connsiteY4" fmla="*/ 62693 h 1112840"/>
                <a:gd name="connsiteX5" fmla="*/ 338148 w 817356"/>
                <a:gd name="connsiteY5" fmla="*/ 81921 h 1112840"/>
                <a:gd name="connsiteX6" fmla="*/ 289010 w 817356"/>
                <a:gd name="connsiteY6" fmla="*/ 56283 h 1112840"/>
                <a:gd name="connsiteX7" fmla="*/ 289010 w 817356"/>
                <a:gd name="connsiteY7" fmla="*/ 9281 h 1112840"/>
                <a:gd name="connsiteX8" fmla="*/ 199278 w 817356"/>
                <a:gd name="connsiteY8" fmla="*/ 24237 h 1112840"/>
                <a:gd name="connsiteX9" fmla="*/ 88183 w 817356"/>
                <a:gd name="connsiteY9" fmla="*/ 88329 h 1112840"/>
                <a:gd name="connsiteX10" fmla="*/ 41181 w 817356"/>
                <a:gd name="connsiteY10" fmla="*/ 344703 h 1112840"/>
                <a:gd name="connsiteX11" fmla="*/ 6999 w 817356"/>
                <a:gd name="connsiteY11" fmla="*/ 801904 h 1112840"/>
                <a:gd name="connsiteX12" fmla="*/ 68956 w 817356"/>
                <a:gd name="connsiteY12" fmla="*/ 1096734 h 1112840"/>
                <a:gd name="connsiteX13" fmla="*/ 652205 w 817356"/>
                <a:gd name="connsiteY13" fmla="*/ 1101007 h 1112840"/>
                <a:gd name="connsiteX14" fmla="*/ 752619 w 817356"/>
                <a:gd name="connsiteY14" fmla="*/ 994184 h 1112840"/>
                <a:gd name="connsiteX15" fmla="*/ 735528 w 817356"/>
                <a:gd name="connsiteY15" fmla="*/ 415207 h 1112840"/>
                <a:gd name="connsiteX16" fmla="*/ 816712 w 817356"/>
                <a:gd name="connsiteY16" fmla="*/ 111831 h 1112840"/>
                <a:gd name="connsiteX0" fmla="*/ 816712 w 818869"/>
                <a:gd name="connsiteY0" fmla="*/ 111831 h 1112840"/>
                <a:gd name="connsiteX1" fmla="*/ 684252 w 818869"/>
                <a:gd name="connsiteY1" fmla="*/ 17827 h 1112840"/>
                <a:gd name="connsiteX2" fmla="*/ 558202 w 818869"/>
                <a:gd name="connsiteY2" fmla="*/ 735 h 1112840"/>
                <a:gd name="connsiteX3" fmla="*/ 451380 w 818869"/>
                <a:gd name="connsiteY3" fmla="*/ 9281 h 1112840"/>
                <a:gd name="connsiteX4" fmla="*/ 412924 w 818869"/>
                <a:gd name="connsiteY4" fmla="*/ 62693 h 1112840"/>
                <a:gd name="connsiteX5" fmla="*/ 338148 w 818869"/>
                <a:gd name="connsiteY5" fmla="*/ 81921 h 1112840"/>
                <a:gd name="connsiteX6" fmla="*/ 289010 w 818869"/>
                <a:gd name="connsiteY6" fmla="*/ 56283 h 1112840"/>
                <a:gd name="connsiteX7" fmla="*/ 289010 w 818869"/>
                <a:gd name="connsiteY7" fmla="*/ 9281 h 1112840"/>
                <a:gd name="connsiteX8" fmla="*/ 199278 w 818869"/>
                <a:gd name="connsiteY8" fmla="*/ 24237 h 1112840"/>
                <a:gd name="connsiteX9" fmla="*/ 88183 w 818869"/>
                <a:gd name="connsiteY9" fmla="*/ 88329 h 1112840"/>
                <a:gd name="connsiteX10" fmla="*/ 41181 w 818869"/>
                <a:gd name="connsiteY10" fmla="*/ 344703 h 1112840"/>
                <a:gd name="connsiteX11" fmla="*/ 6999 w 818869"/>
                <a:gd name="connsiteY11" fmla="*/ 801904 h 1112840"/>
                <a:gd name="connsiteX12" fmla="*/ 68956 w 818869"/>
                <a:gd name="connsiteY12" fmla="*/ 1096734 h 1112840"/>
                <a:gd name="connsiteX13" fmla="*/ 652205 w 818869"/>
                <a:gd name="connsiteY13" fmla="*/ 1101007 h 1112840"/>
                <a:gd name="connsiteX14" fmla="*/ 752619 w 818869"/>
                <a:gd name="connsiteY14" fmla="*/ 994184 h 1112840"/>
                <a:gd name="connsiteX15" fmla="*/ 765438 w 818869"/>
                <a:gd name="connsiteY15" fmla="*/ 421617 h 1112840"/>
                <a:gd name="connsiteX16" fmla="*/ 816712 w 818869"/>
                <a:gd name="connsiteY16" fmla="*/ 111831 h 1112840"/>
                <a:gd name="connsiteX0" fmla="*/ 816712 w 818869"/>
                <a:gd name="connsiteY0" fmla="*/ 111831 h 1112412"/>
                <a:gd name="connsiteX1" fmla="*/ 684252 w 818869"/>
                <a:gd name="connsiteY1" fmla="*/ 17827 h 1112412"/>
                <a:gd name="connsiteX2" fmla="*/ 558202 w 818869"/>
                <a:gd name="connsiteY2" fmla="*/ 735 h 1112412"/>
                <a:gd name="connsiteX3" fmla="*/ 451380 w 818869"/>
                <a:gd name="connsiteY3" fmla="*/ 9281 h 1112412"/>
                <a:gd name="connsiteX4" fmla="*/ 412924 w 818869"/>
                <a:gd name="connsiteY4" fmla="*/ 62693 h 1112412"/>
                <a:gd name="connsiteX5" fmla="*/ 338148 w 818869"/>
                <a:gd name="connsiteY5" fmla="*/ 81921 h 1112412"/>
                <a:gd name="connsiteX6" fmla="*/ 289010 w 818869"/>
                <a:gd name="connsiteY6" fmla="*/ 56283 h 1112412"/>
                <a:gd name="connsiteX7" fmla="*/ 289010 w 818869"/>
                <a:gd name="connsiteY7" fmla="*/ 9281 h 1112412"/>
                <a:gd name="connsiteX8" fmla="*/ 199278 w 818869"/>
                <a:gd name="connsiteY8" fmla="*/ 24237 h 1112412"/>
                <a:gd name="connsiteX9" fmla="*/ 88183 w 818869"/>
                <a:gd name="connsiteY9" fmla="*/ 88329 h 1112412"/>
                <a:gd name="connsiteX10" fmla="*/ 41181 w 818869"/>
                <a:gd name="connsiteY10" fmla="*/ 344703 h 1112412"/>
                <a:gd name="connsiteX11" fmla="*/ 6999 w 818869"/>
                <a:gd name="connsiteY11" fmla="*/ 801904 h 1112412"/>
                <a:gd name="connsiteX12" fmla="*/ 68956 w 818869"/>
                <a:gd name="connsiteY12" fmla="*/ 1096734 h 1112412"/>
                <a:gd name="connsiteX13" fmla="*/ 652205 w 818869"/>
                <a:gd name="connsiteY13" fmla="*/ 1101007 h 1112412"/>
                <a:gd name="connsiteX14" fmla="*/ 752619 w 818869"/>
                <a:gd name="connsiteY14" fmla="*/ 1000594 h 1112412"/>
                <a:gd name="connsiteX15" fmla="*/ 765438 w 818869"/>
                <a:gd name="connsiteY15" fmla="*/ 421617 h 1112412"/>
                <a:gd name="connsiteX16" fmla="*/ 816712 w 818869"/>
                <a:gd name="connsiteY16" fmla="*/ 111831 h 1112412"/>
                <a:gd name="connsiteX0" fmla="*/ 816712 w 818288"/>
                <a:gd name="connsiteY0" fmla="*/ 111831 h 1112412"/>
                <a:gd name="connsiteX1" fmla="*/ 684252 w 818288"/>
                <a:gd name="connsiteY1" fmla="*/ 17827 h 1112412"/>
                <a:gd name="connsiteX2" fmla="*/ 558202 w 818288"/>
                <a:gd name="connsiteY2" fmla="*/ 735 h 1112412"/>
                <a:gd name="connsiteX3" fmla="*/ 451380 w 818288"/>
                <a:gd name="connsiteY3" fmla="*/ 9281 h 1112412"/>
                <a:gd name="connsiteX4" fmla="*/ 412924 w 818288"/>
                <a:gd name="connsiteY4" fmla="*/ 62693 h 1112412"/>
                <a:gd name="connsiteX5" fmla="*/ 338148 w 818288"/>
                <a:gd name="connsiteY5" fmla="*/ 81921 h 1112412"/>
                <a:gd name="connsiteX6" fmla="*/ 289010 w 818288"/>
                <a:gd name="connsiteY6" fmla="*/ 56283 h 1112412"/>
                <a:gd name="connsiteX7" fmla="*/ 289010 w 818288"/>
                <a:gd name="connsiteY7" fmla="*/ 9281 h 1112412"/>
                <a:gd name="connsiteX8" fmla="*/ 199278 w 818288"/>
                <a:gd name="connsiteY8" fmla="*/ 24237 h 1112412"/>
                <a:gd name="connsiteX9" fmla="*/ 88183 w 818288"/>
                <a:gd name="connsiteY9" fmla="*/ 88329 h 1112412"/>
                <a:gd name="connsiteX10" fmla="*/ 41181 w 818288"/>
                <a:gd name="connsiteY10" fmla="*/ 344703 h 1112412"/>
                <a:gd name="connsiteX11" fmla="*/ 6999 w 818288"/>
                <a:gd name="connsiteY11" fmla="*/ 801904 h 1112412"/>
                <a:gd name="connsiteX12" fmla="*/ 68956 w 818288"/>
                <a:gd name="connsiteY12" fmla="*/ 1096734 h 1112412"/>
                <a:gd name="connsiteX13" fmla="*/ 652205 w 818288"/>
                <a:gd name="connsiteY13" fmla="*/ 1101007 h 1112412"/>
                <a:gd name="connsiteX14" fmla="*/ 752619 w 818288"/>
                <a:gd name="connsiteY14" fmla="*/ 1000594 h 1112412"/>
                <a:gd name="connsiteX15" fmla="*/ 756892 w 818288"/>
                <a:gd name="connsiteY15" fmla="*/ 472892 h 1112412"/>
                <a:gd name="connsiteX16" fmla="*/ 816712 w 818288"/>
                <a:gd name="connsiteY16" fmla="*/ 111831 h 1112412"/>
                <a:gd name="connsiteX0" fmla="*/ 816712 w 818288"/>
                <a:gd name="connsiteY0" fmla="*/ 111831 h 1112412"/>
                <a:gd name="connsiteX1" fmla="*/ 684252 w 818288"/>
                <a:gd name="connsiteY1" fmla="*/ 17827 h 1112412"/>
                <a:gd name="connsiteX2" fmla="*/ 558202 w 818288"/>
                <a:gd name="connsiteY2" fmla="*/ 735 h 1112412"/>
                <a:gd name="connsiteX3" fmla="*/ 451380 w 818288"/>
                <a:gd name="connsiteY3" fmla="*/ 9281 h 1112412"/>
                <a:gd name="connsiteX4" fmla="*/ 412924 w 818288"/>
                <a:gd name="connsiteY4" fmla="*/ 62693 h 1112412"/>
                <a:gd name="connsiteX5" fmla="*/ 338148 w 818288"/>
                <a:gd name="connsiteY5" fmla="*/ 81921 h 1112412"/>
                <a:gd name="connsiteX6" fmla="*/ 289010 w 818288"/>
                <a:gd name="connsiteY6" fmla="*/ 56283 h 1112412"/>
                <a:gd name="connsiteX7" fmla="*/ 282601 w 818288"/>
                <a:gd name="connsiteY7" fmla="*/ 5008 h 1112412"/>
                <a:gd name="connsiteX8" fmla="*/ 199278 w 818288"/>
                <a:gd name="connsiteY8" fmla="*/ 24237 h 1112412"/>
                <a:gd name="connsiteX9" fmla="*/ 88183 w 818288"/>
                <a:gd name="connsiteY9" fmla="*/ 88329 h 1112412"/>
                <a:gd name="connsiteX10" fmla="*/ 41181 w 818288"/>
                <a:gd name="connsiteY10" fmla="*/ 344703 h 1112412"/>
                <a:gd name="connsiteX11" fmla="*/ 6999 w 818288"/>
                <a:gd name="connsiteY11" fmla="*/ 801904 h 1112412"/>
                <a:gd name="connsiteX12" fmla="*/ 68956 w 818288"/>
                <a:gd name="connsiteY12" fmla="*/ 1096734 h 1112412"/>
                <a:gd name="connsiteX13" fmla="*/ 652205 w 818288"/>
                <a:gd name="connsiteY13" fmla="*/ 1101007 h 1112412"/>
                <a:gd name="connsiteX14" fmla="*/ 752619 w 818288"/>
                <a:gd name="connsiteY14" fmla="*/ 1000594 h 1112412"/>
                <a:gd name="connsiteX15" fmla="*/ 756892 w 818288"/>
                <a:gd name="connsiteY15" fmla="*/ 472892 h 1112412"/>
                <a:gd name="connsiteX16" fmla="*/ 816712 w 818288"/>
                <a:gd name="connsiteY16" fmla="*/ 111831 h 1112412"/>
                <a:gd name="connsiteX0" fmla="*/ 816712 w 818288"/>
                <a:gd name="connsiteY0" fmla="*/ 111831 h 1112412"/>
                <a:gd name="connsiteX1" fmla="*/ 684252 w 818288"/>
                <a:gd name="connsiteY1" fmla="*/ 17827 h 1112412"/>
                <a:gd name="connsiteX2" fmla="*/ 558202 w 818288"/>
                <a:gd name="connsiteY2" fmla="*/ 735 h 1112412"/>
                <a:gd name="connsiteX3" fmla="*/ 451380 w 818288"/>
                <a:gd name="connsiteY3" fmla="*/ 9281 h 1112412"/>
                <a:gd name="connsiteX4" fmla="*/ 412924 w 818288"/>
                <a:gd name="connsiteY4" fmla="*/ 62693 h 1112412"/>
                <a:gd name="connsiteX5" fmla="*/ 338148 w 818288"/>
                <a:gd name="connsiteY5" fmla="*/ 81921 h 1112412"/>
                <a:gd name="connsiteX6" fmla="*/ 289010 w 818288"/>
                <a:gd name="connsiteY6" fmla="*/ 56283 h 1112412"/>
                <a:gd name="connsiteX7" fmla="*/ 282601 w 818288"/>
                <a:gd name="connsiteY7" fmla="*/ 5008 h 1112412"/>
                <a:gd name="connsiteX8" fmla="*/ 199278 w 818288"/>
                <a:gd name="connsiteY8" fmla="*/ 24237 h 1112412"/>
                <a:gd name="connsiteX9" fmla="*/ 88183 w 818288"/>
                <a:gd name="connsiteY9" fmla="*/ 88329 h 1112412"/>
                <a:gd name="connsiteX10" fmla="*/ 41181 w 818288"/>
                <a:gd name="connsiteY10" fmla="*/ 344703 h 1112412"/>
                <a:gd name="connsiteX11" fmla="*/ 6999 w 818288"/>
                <a:gd name="connsiteY11" fmla="*/ 801904 h 1112412"/>
                <a:gd name="connsiteX12" fmla="*/ 68956 w 818288"/>
                <a:gd name="connsiteY12" fmla="*/ 1096734 h 1112412"/>
                <a:gd name="connsiteX13" fmla="*/ 652205 w 818288"/>
                <a:gd name="connsiteY13" fmla="*/ 1101007 h 1112412"/>
                <a:gd name="connsiteX14" fmla="*/ 752619 w 818288"/>
                <a:gd name="connsiteY14" fmla="*/ 1000594 h 1112412"/>
                <a:gd name="connsiteX15" fmla="*/ 756892 w 818288"/>
                <a:gd name="connsiteY15" fmla="*/ 472892 h 1112412"/>
                <a:gd name="connsiteX16" fmla="*/ 816712 w 818288"/>
                <a:gd name="connsiteY16" fmla="*/ 111831 h 111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18288" h="1112412">
                  <a:moveTo>
                    <a:pt x="816712" y="111831"/>
                  </a:moveTo>
                  <a:cubicBezTo>
                    <a:pt x="804605" y="35987"/>
                    <a:pt x="735882" y="32070"/>
                    <a:pt x="684252" y="17827"/>
                  </a:cubicBezTo>
                  <a:cubicBezTo>
                    <a:pt x="632622" y="3584"/>
                    <a:pt x="597014" y="2159"/>
                    <a:pt x="558202" y="735"/>
                  </a:cubicBezTo>
                  <a:cubicBezTo>
                    <a:pt x="519390" y="-689"/>
                    <a:pt x="475593" y="-1045"/>
                    <a:pt x="451380" y="9281"/>
                  </a:cubicBezTo>
                  <a:cubicBezTo>
                    <a:pt x="427167" y="19607"/>
                    <a:pt x="431796" y="50586"/>
                    <a:pt x="412924" y="62693"/>
                  </a:cubicBezTo>
                  <a:cubicBezTo>
                    <a:pt x="394052" y="74800"/>
                    <a:pt x="358800" y="82989"/>
                    <a:pt x="338148" y="81921"/>
                  </a:cubicBezTo>
                  <a:cubicBezTo>
                    <a:pt x="317496" y="80853"/>
                    <a:pt x="298268" y="69102"/>
                    <a:pt x="289010" y="56283"/>
                  </a:cubicBezTo>
                  <a:cubicBezTo>
                    <a:pt x="279752" y="43464"/>
                    <a:pt x="297556" y="8213"/>
                    <a:pt x="282601" y="5008"/>
                  </a:cubicBezTo>
                  <a:cubicBezTo>
                    <a:pt x="267646" y="1803"/>
                    <a:pt x="231681" y="10350"/>
                    <a:pt x="199278" y="24237"/>
                  </a:cubicBezTo>
                  <a:cubicBezTo>
                    <a:pt x="166875" y="38124"/>
                    <a:pt x="114532" y="34918"/>
                    <a:pt x="88183" y="88329"/>
                  </a:cubicBezTo>
                  <a:cubicBezTo>
                    <a:pt x="61834" y="141740"/>
                    <a:pt x="54712" y="225774"/>
                    <a:pt x="41181" y="344703"/>
                  </a:cubicBezTo>
                  <a:cubicBezTo>
                    <a:pt x="27650" y="463632"/>
                    <a:pt x="2370" y="676566"/>
                    <a:pt x="6999" y="801904"/>
                  </a:cubicBezTo>
                  <a:cubicBezTo>
                    <a:pt x="11628" y="927242"/>
                    <a:pt x="-36441" y="1076793"/>
                    <a:pt x="68956" y="1096734"/>
                  </a:cubicBezTo>
                  <a:cubicBezTo>
                    <a:pt x="174353" y="1116675"/>
                    <a:pt x="538261" y="1117030"/>
                    <a:pt x="652205" y="1101007"/>
                  </a:cubicBezTo>
                  <a:cubicBezTo>
                    <a:pt x="766149" y="1084984"/>
                    <a:pt x="745854" y="1116674"/>
                    <a:pt x="752619" y="1000594"/>
                  </a:cubicBezTo>
                  <a:cubicBezTo>
                    <a:pt x="759384" y="884514"/>
                    <a:pt x="746210" y="621019"/>
                    <a:pt x="756892" y="472892"/>
                  </a:cubicBezTo>
                  <a:cubicBezTo>
                    <a:pt x="767574" y="324765"/>
                    <a:pt x="828819" y="187675"/>
                    <a:pt x="816712" y="111831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C5B5AB4C-9302-4A1D-8977-13A3EE2E578F}"/>
                </a:ext>
              </a:extLst>
            </p:cNvPr>
            <p:cNvSpPr/>
            <p:nvPr/>
          </p:nvSpPr>
          <p:spPr>
            <a:xfrm rot="15094660">
              <a:off x="6544377" y="3085030"/>
              <a:ext cx="143560" cy="356577"/>
            </a:xfrm>
            <a:custGeom>
              <a:avLst/>
              <a:gdLst>
                <a:gd name="connsiteX0" fmla="*/ 6457 w 165048"/>
                <a:gd name="connsiteY0" fmla="*/ 44808 h 353407"/>
                <a:gd name="connsiteX1" fmla="*/ 61409 w 165048"/>
                <a:gd name="connsiteY1" fmla="*/ 847 h 353407"/>
                <a:gd name="connsiteX2" fmla="*/ 129550 w 165048"/>
                <a:gd name="connsiteY2" fmla="*/ 31620 h 353407"/>
                <a:gd name="connsiteX3" fmla="*/ 155927 w 165048"/>
                <a:gd name="connsiteY3" fmla="*/ 200872 h 353407"/>
                <a:gd name="connsiteX4" fmla="*/ 160323 w 165048"/>
                <a:gd name="connsiteY4" fmla="*/ 306379 h 353407"/>
                <a:gd name="connsiteX5" fmla="*/ 92182 w 165048"/>
                <a:gd name="connsiteY5" fmla="*/ 352539 h 353407"/>
                <a:gd name="connsiteX6" fmla="*/ 15250 w 165048"/>
                <a:gd name="connsiteY6" fmla="*/ 323964 h 353407"/>
                <a:gd name="connsiteX7" fmla="*/ 2061 w 165048"/>
                <a:gd name="connsiteY7" fmla="*/ 183287 h 353407"/>
                <a:gd name="connsiteX8" fmla="*/ 6457 w 165048"/>
                <a:gd name="connsiteY8" fmla="*/ 44808 h 353407"/>
                <a:gd name="connsiteX0" fmla="*/ 6885 w 165476"/>
                <a:gd name="connsiteY0" fmla="*/ 44808 h 352670"/>
                <a:gd name="connsiteX1" fmla="*/ 61837 w 165476"/>
                <a:gd name="connsiteY1" fmla="*/ 847 h 352670"/>
                <a:gd name="connsiteX2" fmla="*/ 129978 w 165476"/>
                <a:gd name="connsiteY2" fmla="*/ 31620 h 352670"/>
                <a:gd name="connsiteX3" fmla="*/ 156355 w 165476"/>
                <a:gd name="connsiteY3" fmla="*/ 200872 h 352670"/>
                <a:gd name="connsiteX4" fmla="*/ 160751 w 165476"/>
                <a:gd name="connsiteY4" fmla="*/ 306379 h 352670"/>
                <a:gd name="connsiteX5" fmla="*/ 92610 w 165476"/>
                <a:gd name="connsiteY5" fmla="*/ 352539 h 352670"/>
                <a:gd name="connsiteX6" fmla="*/ 22273 w 165476"/>
                <a:gd name="connsiteY6" fmla="*/ 315172 h 352670"/>
                <a:gd name="connsiteX7" fmla="*/ 2489 w 165476"/>
                <a:gd name="connsiteY7" fmla="*/ 183287 h 352670"/>
                <a:gd name="connsiteX8" fmla="*/ 6885 w 165476"/>
                <a:gd name="connsiteY8" fmla="*/ 44808 h 352670"/>
                <a:gd name="connsiteX0" fmla="*/ 6885 w 159537"/>
                <a:gd name="connsiteY0" fmla="*/ 44808 h 352733"/>
                <a:gd name="connsiteX1" fmla="*/ 61837 w 159537"/>
                <a:gd name="connsiteY1" fmla="*/ 847 h 352733"/>
                <a:gd name="connsiteX2" fmla="*/ 129978 w 159537"/>
                <a:gd name="connsiteY2" fmla="*/ 31620 h 352733"/>
                <a:gd name="connsiteX3" fmla="*/ 156355 w 159537"/>
                <a:gd name="connsiteY3" fmla="*/ 200872 h 352733"/>
                <a:gd name="connsiteX4" fmla="*/ 151959 w 159537"/>
                <a:gd name="connsiteY4" fmla="*/ 304181 h 352733"/>
                <a:gd name="connsiteX5" fmla="*/ 92610 w 159537"/>
                <a:gd name="connsiteY5" fmla="*/ 352539 h 352733"/>
                <a:gd name="connsiteX6" fmla="*/ 22273 w 159537"/>
                <a:gd name="connsiteY6" fmla="*/ 315172 h 352733"/>
                <a:gd name="connsiteX7" fmla="*/ 2489 w 159537"/>
                <a:gd name="connsiteY7" fmla="*/ 183287 h 352733"/>
                <a:gd name="connsiteX8" fmla="*/ 6885 w 159537"/>
                <a:gd name="connsiteY8" fmla="*/ 44808 h 352733"/>
                <a:gd name="connsiteX0" fmla="*/ 6885 w 156440"/>
                <a:gd name="connsiteY0" fmla="*/ 44449 h 352374"/>
                <a:gd name="connsiteX1" fmla="*/ 61837 w 156440"/>
                <a:gd name="connsiteY1" fmla="*/ 488 h 352374"/>
                <a:gd name="connsiteX2" fmla="*/ 129978 w 156440"/>
                <a:gd name="connsiteY2" fmla="*/ 31261 h 352374"/>
                <a:gd name="connsiteX3" fmla="*/ 149760 w 156440"/>
                <a:gd name="connsiteY3" fmla="*/ 171938 h 352374"/>
                <a:gd name="connsiteX4" fmla="*/ 151959 w 156440"/>
                <a:gd name="connsiteY4" fmla="*/ 303822 h 352374"/>
                <a:gd name="connsiteX5" fmla="*/ 92610 w 156440"/>
                <a:gd name="connsiteY5" fmla="*/ 352180 h 352374"/>
                <a:gd name="connsiteX6" fmla="*/ 22273 w 156440"/>
                <a:gd name="connsiteY6" fmla="*/ 314813 h 352374"/>
                <a:gd name="connsiteX7" fmla="*/ 2489 w 156440"/>
                <a:gd name="connsiteY7" fmla="*/ 182928 h 352374"/>
                <a:gd name="connsiteX8" fmla="*/ 6885 w 156440"/>
                <a:gd name="connsiteY8" fmla="*/ 44449 h 352374"/>
                <a:gd name="connsiteX0" fmla="*/ 6885 w 153367"/>
                <a:gd name="connsiteY0" fmla="*/ 44449 h 352607"/>
                <a:gd name="connsiteX1" fmla="*/ 61837 w 153367"/>
                <a:gd name="connsiteY1" fmla="*/ 488 h 352607"/>
                <a:gd name="connsiteX2" fmla="*/ 129978 w 153367"/>
                <a:gd name="connsiteY2" fmla="*/ 31261 h 352607"/>
                <a:gd name="connsiteX3" fmla="*/ 149760 w 153367"/>
                <a:gd name="connsiteY3" fmla="*/ 171938 h 352607"/>
                <a:gd name="connsiteX4" fmla="*/ 147562 w 153367"/>
                <a:gd name="connsiteY4" fmla="*/ 297228 h 352607"/>
                <a:gd name="connsiteX5" fmla="*/ 92610 w 153367"/>
                <a:gd name="connsiteY5" fmla="*/ 352180 h 352607"/>
                <a:gd name="connsiteX6" fmla="*/ 22273 w 153367"/>
                <a:gd name="connsiteY6" fmla="*/ 314813 h 352607"/>
                <a:gd name="connsiteX7" fmla="*/ 2489 w 153367"/>
                <a:gd name="connsiteY7" fmla="*/ 182928 h 352607"/>
                <a:gd name="connsiteX8" fmla="*/ 6885 w 153367"/>
                <a:gd name="connsiteY8" fmla="*/ 44449 h 352607"/>
                <a:gd name="connsiteX0" fmla="*/ 7178 w 153660"/>
                <a:gd name="connsiteY0" fmla="*/ 44449 h 352310"/>
                <a:gd name="connsiteX1" fmla="*/ 62130 w 153660"/>
                <a:gd name="connsiteY1" fmla="*/ 488 h 352310"/>
                <a:gd name="connsiteX2" fmla="*/ 130271 w 153660"/>
                <a:gd name="connsiteY2" fmla="*/ 31261 h 352310"/>
                <a:gd name="connsiteX3" fmla="*/ 150053 w 153660"/>
                <a:gd name="connsiteY3" fmla="*/ 171938 h 352310"/>
                <a:gd name="connsiteX4" fmla="*/ 147855 w 153660"/>
                <a:gd name="connsiteY4" fmla="*/ 297228 h 352310"/>
                <a:gd name="connsiteX5" fmla="*/ 92903 w 153660"/>
                <a:gd name="connsiteY5" fmla="*/ 352180 h 352310"/>
                <a:gd name="connsiteX6" fmla="*/ 26962 w 153660"/>
                <a:gd name="connsiteY6" fmla="*/ 308219 h 352310"/>
                <a:gd name="connsiteX7" fmla="*/ 2782 w 153660"/>
                <a:gd name="connsiteY7" fmla="*/ 182928 h 352310"/>
                <a:gd name="connsiteX8" fmla="*/ 7178 w 153660"/>
                <a:gd name="connsiteY8" fmla="*/ 44449 h 352310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82928 h 341473"/>
                <a:gd name="connsiteX8" fmla="*/ 7178 w 153958"/>
                <a:gd name="connsiteY8" fmla="*/ 44449 h 341473"/>
                <a:gd name="connsiteX0" fmla="*/ 5932 w 152712"/>
                <a:gd name="connsiteY0" fmla="*/ 44449 h 341473"/>
                <a:gd name="connsiteX1" fmla="*/ 60884 w 152712"/>
                <a:gd name="connsiteY1" fmla="*/ 488 h 341473"/>
                <a:gd name="connsiteX2" fmla="*/ 129025 w 152712"/>
                <a:gd name="connsiteY2" fmla="*/ 31261 h 341473"/>
                <a:gd name="connsiteX3" fmla="*/ 148807 w 152712"/>
                <a:gd name="connsiteY3" fmla="*/ 171938 h 341473"/>
                <a:gd name="connsiteX4" fmla="*/ 146609 w 152712"/>
                <a:gd name="connsiteY4" fmla="*/ 297228 h 341473"/>
                <a:gd name="connsiteX5" fmla="*/ 87260 w 152712"/>
                <a:gd name="connsiteY5" fmla="*/ 341190 h 341473"/>
                <a:gd name="connsiteX6" fmla="*/ 25716 w 152712"/>
                <a:gd name="connsiteY6" fmla="*/ 308219 h 341473"/>
                <a:gd name="connsiteX7" fmla="*/ 3734 w 152712"/>
                <a:gd name="connsiteY7" fmla="*/ 169740 h 341473"/>
                <a:gd name="connsiteX8" fmla="*/ 5932 w 152712"/>
                <a:gd name="connsiteY8" fmla="*/ 44449 h 341473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69740 h 341473"/>
                <a:gd name="connsiteX8" fmla="*/ 7178 w 153958"/>
                <a:gd name="connsiteY8" fmla="*/ 44449 h 341473"/>
                <a:gd name="connsiteX0" fmla="*/ 6886 w 153666"/>
                <a:gd name="connsiteY0" fmla="*/ 44449 h 341196"/>
                <a:gd name="connsiteX1" fmla="*/ 61838 w 153666"/>
                <a:gd name="connsiteY1" fmla="*/ 488 h 341196"/>
                <a:gd name="connsiteX2" fmla="*/ 129979 w 153666"/>
                <a:gd name="connsiteY2" fmla="*/ 31261 h 341196"/>
                <a:gd name="connsiteX3" fmla="*/ 149761 w 153666"/>
                <a:gd name="connsiteY3" fmla="*/ 171938 h 341196"/>
                <a:gd name="connsiteX4" fmla="*/ 147563 w 153666"/>
                <a:gd name="connsiteY4" fmla="*/ 297228 h 341196"/>
                <a:gd name="connsiteX5" fmla="*/ 88214 w 153666"/>
                <a:gd name="connsiteY5" fmla="*/ 341190 h 341196"/>
                <a:gd name="connsiteX6" fmla="*/ 22274 w 153666"/>
                <a:gd name="connsiteY6" fmla="*/ 295031 h 341196"/>
                <a:gd name="connsiteX7" fmla="*/ 2490 w 153666"/>
                <a:gd name="connsiteY7" fmla="*/ 169740 h 341196"/>
                <a:gd name="connsiteX8" fmla="*/ 6886 w 153666"/>
                <a:gd name="connsiteY8" fmla="*/ 44449 h 341196"/>
                <a:gd name="connsiteX0" fmla="*/ 6886 w 152380"/>
                <a:gd name="connsiteY0" fmla="*/ 44449 h 341216"/>
                <a:gd name="connsiteX1" fmla="*/ 61838 w 152380"/>
                <a:gd name="connsiteY1" fmla="*/ 488 h 341216"/>
                <a:gd name="connsiteX2" fmla="*/ 129979 w 152380"/>
                <a:gd name="connsiteY2" fmla="*/ 31261 h 341216"/>
                <a:gd name="connsiteX3" fmla="*/ 149761 w 152380"/>
                <a:gd name="connsiteY3" fmla="*/ 171938 h 341216"/>
                <a:gd name="connsiteX4" fmla="*/ 145365 w 152380"/>
                <a:gd name="connsiteY4" fmla="*/ 299426 h 341216"/>
                <a:gd name="connsiteX5" fmla="*/ 88214 w 152380"/>
                <a:gd name="connsiteY5" fmla="*/ 341190 h 341216"/>
                <a:gd name="connsiteX6" fmla="*/ 22274 w 152380"/>
                <a:gd name="connsiteY6" fmla="*/ 295031 h 341216"/>
                <a:gd name="connsiteX7" fmla="*/ 2490 w 152380"/>
                <a:gd name="connsiteY7" fmla="*/ 169740 h 341216"/>
                <a:gd name="connsiteX8" fmla="*/ 6886 w 152380"/>
                <a:gd name="connsiteY8" fmla="*/ 44449 h 341216"/>
                <a:gd name="connsiteX0" fmla="*/ 6886 w 152646"/>
                <a:gd name="connsiteY0" fmla="*/ 44449 h 339021"/>
                <a:gd name="connsiteX1" fmla="*/ 61838 w 152646"/>
                <a:gd name="connsiteY1" fmla="*/ 488 h 339021"/>
                <a:gd name="connsiteX2" fmla="*/ 129979 w 152646"/>
                <a:gd name="connsiteY2" fmla="*/ 31261 h 339021"/>
                <a:gd name="connsiteX3" fmla="*/ 149761 w 152646"/>
                <a:gd name="connsiteY3" fmla="*/ 171938 h 339021"/>
                <a:gd name="connsiteX4" fmla="*/ 145365 w 152646"/>
                <a:gd name="connsiteY4" fmla="*/ 299426 h 339021"/>
                <a:gd name="connsiteX5" fmla="*/ 83818 w 152646"/>
                <a:gd name="connsiteY5" fmla="*/ 338991 h 339021"/>
                <a:gd name="connsiteX6" fmla="*/ 22274 w 152646"/>
                <a:gd name="connsiteY6" fmla="*/ 295031 h 339021"/>
                <a:gd name="connsiteX7" fmla="*/ 2490 w 152646"/>
                <a:gd name="connsiteY7" fmla="*/ 169740 h 339021"/>
                <a:gd name="connsiteX8" fmla="*/ 6886 w 152646"/>
                <a:gd name="connsiteY8" fmla="*/ 44449 h 339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2646" h="339021">
                  <a:moveTo>
                    <a:pt x="6886" y="44449"/>
                  </a:moveTo>
                  <a:cubicBezTo>
                    <a:pt x="16777" y="16240"/>
                    <a:pt x="41323" y="2686"/>
                    <a:pt x="61838" y="488"/>
                  </a:cubicBezTo>
                  <a:cubicBezTo>
                    <a:pt x="82354" y="-1710"/>
                    <a:pt x="115325" y="2686"/>
                    <a:pt x="129979" y="31261"/>
                  </a:cubicBezTo>
                  <a:cubicBezTo>
                    <a:pt x="144633" y="59836"/>
                    <a:pt x="147197" y="127244"/>
                    <a:pt x="149761" y="171938"/>
                  </a:cubicBezTo>
                  <a:cubicBezTo>
                    <a:pt x="152325" y="216632"/>
                    <a:pt x="156355" y="271584"/>
                    <a:pt x="145365" y="299426"/>
                  </a:cubicBezTo>
                  <a:cubicBezTo>
                    <a:pt x="134375" y="327268"/>
                    <a:pt x="104333" y="339723"/>
                    <a:pt x="83818" y="338991"/>
                  </a:cubicBezTo>
                  <a:cubicBezTo>
                    <a:pt x="63303" y="338259"/>
                    <a:pt x="37294" y="323240"/>
                    <a:pt x="22274" y="295031"/>
                  </a:cubicBezTo>
                  <a:cubicBezTo>
                    <a:pt x="7254" y="266822"/>
                    <a:pt x="5055" y="211504"/>
                    <a:pt x="2490" y="169740"/>
                  </a:cubicBezTo>
                  <a:cubicBezTo>
                    <a:pt x="-75" y="127976"/>
                    <a:pt x="-3005" y="72658"/>
                    <a:pt x="6886" y="44449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3B13B69D-1BA7-404F-A9B9-D41D211B02D5}"/>
                </a:ext>
              </a:extLst>
            </p:cNvPr>
            <p:cNvSpPr/>
            <p:nvPr/>
          </p:nvSpPr>
          <p:spPr>
            <a:xfrm rot="11984028" flipH="1">
              <a:off x="6700982" y="2653874"/>
              <a:ext cx="197568" cy="623311"/>
            </a:xfrm>
            <a:custGeom>
              <a:avLst/>
              <a:gdLst>
                <a:gd name="connsiteX0" fmla="*/ 63868 w 187016"/>
                <a:gd name="connsiteY0" fmla="*/ 62019 h 502838"/>
                <a:gd name="connsiteX1" fmla="*/ 86420 w 187016"/>
                <a:gd name="connsiteY1" fmla="*/ 512 h 502838"/>
                <a:gd name="connsiteX2" fmla="*/ 168429 w 187016"/>
                <a:gd name="connsiteY2" fmla="*/ 47667 h 502838"/>
                <a:gd name="connsiteX3" fmla="*/ 156128 w 187016"/>
                <a:gd name="connsiteY3" fmla="*/ 271142 h 502838"/>
                <a:gd name="connsiteX4" fmla="*/ 186881 w 187016"/>
                <a:gd name="connsiteY4" fmla="*/ 412607 h 502838"/>
                <a:gd name="connsiteX5" fmla="*/ 141776 w 187016"/>
                <a:gd name="connsiteY5" fmla="*/ 363402 h 502838"/>
                <a:gd name="connsiteX6" fmla="*/ 162278 w 187016"/>
                <a:gd name="connsiteY6" fmla="*/ 490516 h 502838"/>
                <a:gd name="connsiteX7" fmla="*/ 117173 w 187016"/>
                <a:gd name="connsiteY7" fmla="*/ 394155 h 502838"/>
                <a:gd name="connsiteX8" fmla="*/ 113073 w 187016"/>
                <a:gd name="connsiteY8" fmla="*/ 502817 h 502838"/>
                <a:gd name="connsiteX9" fmla="*/ 86420 w 187016"/>
                <a:gd name="connsiteY9" fmla="*/ 404406 h 502838"/>
                <a:gd name="connsiteX10" fmla="*/ 59767 w 187016"/>
                <a:gd name="connsiteY10" fmla="*/ 500767 h 502838"/>
                <a:gd name="connsiteX11" fmla="*/ 53616 w 187016"/>
                <a:gd name="connsiteY11" fmla="*/ 402356 h 502838"/>
                <a:gd name="connsiteX12" fmla="*/ 311 w 187016"/>
                <a:gd name="connsiteY12" fmla="*/ 433109 h 502838"/>
                <a:gd name="connsiteX13" fmla="*/ 33114 w 187016"/>
                <a:gd name="connsiteY13" fmla="*/ 355201 h 502838"/>
                <a:gd name="connsiteX14" fmla="*/ 63868 w 187016"/>
                <a:gd name="connsiteY14" fmla="*/ 303945 h 502838"/>
                <a:gd name="connsiteX15" fmla="*/ 63868 w 187016"/>
                <a:gd name="connsiteY15" fmla="*/ 62019 h 502838"/>
                <a:gd name="connsiteX0" fmla="*/ 63868 w 187016"/>
                <a:gd name="connsiteY0" fmla="*/ 63996 h 504815"/>
                <a:gd name="connsiteX1" fmla="*/ 113073 w 187016"/>
                <a:gd name="connsiteY1" fmla="*/ 439 h 504815"/>
                <a:gd name="connsiteX2" fmla="*/ 168429 w 187016"/>
                <a:gd name="connsiteY2" fmla="*/ 49644 h 504815"/>
                <a:gd name="connsiteX3" fmla="*/ 156128 w 187016"/>
                <a:gd name="connsiteY3" fmla="*/ 273119 h 504815"/>
                <a:gd name="connsiteX4" fmla="*/ 186881 w 187016"/>
                <a:gd name="connsiteY4" fmla="*/ 414584 h 504815"/>
                <a:gd name="connsiteX5" fmla="*/ 141776 w 187016"/>
                <a:gd name="connsiteY5" fmla="*/ 365379 h 504815"/>
                <a:gd name="connsiteX6" fmla="*/ 162278 w 187016"/>
                <a:gd name="connsiteY6" fmla="*/ 492493 h 504815"/>
                <a:gd name="connsiteX7" fmla="*/ 117173 w 187016"/>
                <a:gd name="connsiteY7" fmla="*/ 396132 h 504815"/>
                <a:gd name="connsiteX8" fmla="*/ 113073 w 187016"/>
                <a:gd name="connsiteY8" fmla="*/ 504794 h 504815"/>
                <a:gd name="connsiteX9" fmla="*/ 86420 w 187016"/>
                <a:gd name="connsiteY9" fmla="*/ 406383 h 504815"/>
                <a:gd name="connsiteX10" fmla="*/ 59767 w 187016"/>
                <a:gd name="connsiteY10" fmla="*/ 502744 h 504815"/>
                <a:gd name="connsiteX11" fmla="*/ 53616 w 187016"/>
                <a:gd name="connsiteY11" fmla="*/ 404333 h 504815"/>
                <a:gd name="connsiteX12" fmla="*/ 311 w 187016"/>
                <a:gd name="connsiteY12" fmla="*/ 435086 h 504815"/>
                <a:gd name="connsiteX13" fmla="*/ 33114 w 187016"/>
                <a:gd name="connsiteY13" fmla="*/ 357178 h 504815"/>
                <a:gd name="connsiteX14" fmla="*/ 63868 w 187016"/>
                <a:gd name="connsiteY14" fmla="*/ 305922 h 504815"/>
                <a:gd name="connsiteX15" fmla="*/ 63868 w 187016"/>
                <a:gd name="connsiteY15" fmla="*/ 63996 h 504815"/>
                <a:gd name="connsiteX0" fmla="*/ 57718 w 187016"/>
                <a:gd name="connsiteY0" fmla="*/ 53366 h 504437"/>
                <a:gd name="connsiteX1" fmla="*/ 113073 w 187016"/>
                <a:gd name="connsiteY1" fmla="*/ 61 h 504437"/>
                <a:gd name="connsiteX2" fmla="*/ 168429 w 187016"/>
                <a:gd name="connsiteY2" fmla="*/ 49266 h 504437"/>
                <a:gd name="connsiteX3" fmla="*/ 156128 w 187016"/>
                <a:gd name="connsiteY3" fmla="*/ 272741 h 504437"/>
                <a:gd name="connsiteX4" fmla="*/ 186881 w 187016"/>
                <a:gd name="connsiteY4" fmla="*/ 414206 h 504437"/>
                <a:gd name="connsiteX5" fmla="*/ 141776 w 187016"/>
                <a:gd name="connsiteY5" fmla="*/ 365001 h 504437"/>
                <a:gd name="connsiteX6" fmla="*/ 162278 w 187016"/>
                <a:gd name="connsiteY6" fmla="*/ 492115 h 504437"/>
                <a:gd name="connsiteX7" fmla="*/ 117173 w 187016"/>
                <a:gd name="connsiteY7" fmla="*/ 395754 h 504437"/>
                <a:gd name="connsiteX8" fmla="*/ 113073 w 187016"/>
                <a:gd name="connsiteY8" fmla="*/ 504416 h 504437"/>
                <a:gd name="connsiteX9" fmla="*/ 86420 w 187016"/>
                <a:gd name="connsiteY9" fmla="*/ 406005 h 504437"/>
                <a:gd name="connsiteX10" fmla="*/ 59767 w 187016"/>
                <a:gd name="connsiteY10" fmla="*/ 502366 h 504437"/>
                <a:gd name="connsiteX11" fmla="*/ 53616 w 187016"/>
                <a:gd name="connsiteY11" fmla="*/ 403955 h 504437"/>
                <a:gd name="connsiteX12" fmla="*/ 311 w 187016"/>
                <a:gd name="connsiteY12" fmla="*/ 434708 h 504437"/>
                <a:gd name="connsiteX13" fmla="*/ 33114 w 187016"/>
                <a:gd name="connsiteY13" fmla="*/ 356800 h 504437"/>
                <a:gd name="connsiteX14" fmla="*/ 63868 w 187016"/>
                <a:gd name="connsiteY14" fmla="*/ 305544 h 504437"/>
                <a:gd name="connsiteX15" fmla="*/ 57718 w 187016"/>
                <a:gd name="connsiteY15" fmla="*/ 53366 h 5044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9767 w 189311"/>
                <a:gd name="connsiteY10" fmla="*/ 5028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57718 w 189311"/>
                <a:gd name="connsiteY0" fmla="*/ 53866 h 504917"/>
                <a:gd name="connsiteX1" fmla="*/ 113073 w 189311"/>
                <a:gd name="connsiteY1" fmla="*/ 561 h 504917"/>
                <a:gd name="connsiteX2" fmla="*/ 170479 w 189311"/>
                <a:gd name="connsiteY2" fmla="*/ 43615 h 504917"/>
                <a:gd name="connsiteX3" fmla="*/ 156128 w 189311"/>
                <a:gd name="connsiteY3" fmla="*/ 273241 h 504917"/>
                <a:gd name="connsiteX4" fmla="*/ 186881 w 189311"/>
                <a:gd name="connsiteY4" fmla="*/ 414706 h 504917"/>
                <a:gd name="connsiteX5" fmla="*/ 141776 w 189311"/>
                <a:gd name="connsiteY5" fmla="*/ 365501 h 504917"/>
                <a:gd name="connsiteX6" fmla="*/ 162278 w 189311"/>
                <a:gd name="connsiteY6" fmla="*/ 492615 h 504917"/>
                <a:gd name="connsiteX7" fmla="*/ 117173 w 189311"/>
                <a:gd name="connsiteY7" fmla="*/ 396254 h 504917"/>
                <a:gd name="connsiteX8" fmla="*/ 113073 w 189311"/>
                <a:gd name="connsiteY8" fmla="*/ 504916 h 504917"/>
                <a:gd name="connsiteX9" fmla="*/ 86420 w 189311"/>
                <a:gd name="connsiteY9" fmla="*/ 406505 h 504917"/>
                <a:gd name="connsiteX10" fmla="*/ 70019 w 189311"/>
                <a:gd name="connsiteY10" fmla="*/ 504917 h 504917"/>
                <a:gd name="connsiteX11" fmla="*/ 53616 w 189311"/>
                <a:gd name="connsiteY11" fmla="*/ 404455 h 504917"/>
                <a:gd name="connsiteX12" fmla="*/ 311 w 189311"/>
                <a:gd name="connsiteY12" fmla="*/ 435208 h 504917"/>
                <a:gd name="connsiteX13" fmla="*/ 33114 w 189311"/>
                <a:gd name="connsiteY13" fmla="*/ 357300 h 504917"/>
                <a:gd name="connsiteX14" fmla="*/ 63868 w 189311"/>
                <a:gd name="connsiteY14" fmla="*/ 306044 h 504917"/>
                <a:gd name="connsiteX15" fmla="*/ 57718 w 189311"/>
                <a:gd name="connsiteY15" fmla="*/ 53866 h 504917"/>
                <a:gd name="connsiteX0" fmla="*/ 57718 w 189311"/>
                <a:gd name="connsiteY0" fmla="*/ 53866 h 504958"/>
                <a:gd name="connsiteX1" fmla="*/ 113073 w 189311"/>
                <a:gd name="connsiteY1" fmla="*/ 561 h 504958"/>
                <a:gd name="connsiteX2" fmla="*/ 170479 w 189311"/>
                <a:gd name="connsiteY2" fmla="*/ 43615 h 504958"/>
                <a:gd name="connsiteX3" fmla="*/ 156128 w 189311"/>
                <a:gd name="connsiteY3" fmla="*/ 273241 h 504958"/>
                <a:gd name="connsiteX4" fmla="*/ 186881 w 189311"/>
                <a:gd name="connsiteY4" fmla="*/ 414706 h 504958"/>
                <a:gd name="connsiteX5" fmla="*/ 141776 w 189311"/>
                <a:gd name="connsiteY5" fmla="*/ 365501 h 504958"/>
                <a:gd name="connsiteX6" fmla="*/ 162278 w 189311"/>
                <a:gd name="connsiteY6" fmla="*/ 492615 h 504958"/>
                <a:gd name="connsiteX7" fmla="*/ 117173 w 189311"/>
                <a:gd name="connsiteY7" fmla="*/ 396254 h 504958"/>
                <a:gd name="connsiteX8" fmla="*/ 113073 w 189311"/>
                <a:gd name="connsiteY8" fmla="*/ 504916 h 504958"/>
                <a:gd name="connsiteX9" fmla="*/ 86420 w 189311"/>
                <a:gd name="connsiteY9" fmla="*/ 406505 h 504958"/>
                <a:gd name="connsiteX10" fmla="*/ 70019 w 189311"/>
                <a:gd name="connsiteY10" fmla="*/ 504917 h 504958"/>
                <a:gd name="connsiteX11" fmla="*/ 53616 w 189311"/>
                <a:gd name="connsiteY11" fmla="*/ 404455 h 504958"/>
                <a:gd name="connsiteX12" fmla="*/ 311 w 189311"/>
                <a:gd name="connsiteY12" fmla="*/ 435208 h 504958"/>
                <a:gd name="connsiteX13" fmla="*/ 33114 w 189311"/>
                <a:gd name="connsiteY13" fmla="*/ 357300 h 504958"/>
                <a:gd name="connsiteX14" fmla="*/ 63868 w 189311"/>
                <a:gd name="connsiteY14" fmla="*/ 306044 h 504958"/>
                <a:gd name="connsiteX15" fmla="*/ 57718 w 189311"/>
                <a:gd name="connsiteY15" fmla="*/ 53866 h 504958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5667 w 189311"/>
                <a:gd name="connsiteY10" fmla="*/ 4987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62647 w 194240"/>
                <a:gd name="connsiteY0" fmla="*/ 53866 h 504916"/>
                <a:gd name="connsiteX1" fmla="*/ 118002 w 194240"/>
                <a:gd name="connsiteY1" fmla="*/ 561 h 504916"/>
                <a:gd name="connsiteX2" fmla="*/ 175408 w 194240"/>
                <a:gd name="connsiteY2" fmla="*/ 43615 h 504916"/>
                <a:gd name="connsiteX3" fmla="*/ 161057 w 194240"/>
                <a:gd name="connsiteY3" fmla="*/ 273241 h 504916"/>
                <a:gd name="connsiteX4" fmla="*/ 191810 w 194240"/>
                <a:gd name="connsiteY4" fmla="*/ 414706 h 504916"/>
                <a:gd name="connsiteX5" fmla="*/ 146705 w 194240"/>
                <a:gd name="connsiteY5" fmla="*/ 365501 h 504916"/>
                <a:gd name="connsiteX6" fmla="*/ 167207 w 194240"/>
                <a:gd name="connsiteY6" fmla="*/ 492615 h 504916"/>
                <a:gd name="connsiteX7" fmla="*/ 122102 w 194240"/>
                <a:gd name="connsiteY7" fmla="*/ 396254 h 504916"/>
                <a:gd name="connsiteX8" fmla="*/ 118002 w 194240"/>
                <a:gd name="connsiteY8" fmla="*/ 504916 h 504916"/>
                <a:gd name="connsiteX9" fmla="*/ 91349 w 194240"/>
                <a:gd name="connsiteY9" fmla="*/ 406505 h 504916"/>
                <a:gd name="connsiteX10" fmla="*/ 60596 w 194240"/>
                <a:gd name="connsiteY10" fmla="*/ 498766 h 504916"/>
                <a:gd name="connsiteX11" fmla="*/ 58545 w 194240"/>
                <a:gd name="connsiteY11" fmla="*/ 404455 h 504916"/>
                <a:gd name="connsiteX12" fmla="*/ 5240 w 194240"/>
                <a:gd name="connsiteY12" fmla="*/ 435208 h 504916"/>
                <a:gd name="connsiteX13" fmla="*/ 38043 w 194240"/>
                <a:gd name="connsiteY13" fmla="*/ 357300 h 504916"/>
                <a:gd name="connsiteX14" fmla="*/ 68797 w 194240"/>
                <a:gd name="connsiteY14" fmla="*/ 306044 h 504916"/>
                <a:gd name="connsiteX15" fmla="*/ 62647 w 194240"/>
                <a:gd name="connsiteY15" fmla="*/ 53866 h 504916"/>
                <a:gd name="connsiteX0" fmla="*/ 55316 w 186909"/>
                <a:gd name="connsiteY0" fmla="*/ 53866 h 504916"/>
                <a:gd name="connsiteX1" fmla="*/ 110671 w 186909"/>
                <a:gd name="connsiteY1" fmla="*/ 561 h 504916"/>
                <a:gd name="connsiteX2" fmla="*/ 168077 w 186909"/>
                <a:gd name="connsiteY2" fmla="*/ 43615 h 504916"/>
                <a:gd name="connsiteX3" fmla="*/ 153726 w 186909"/>
                <a:gd name="connsiteY3" fmla="*/ 273241 h 504916"/>
                <a:gd name="connsiteX4" fmla="*/ 184479 w 186909"/>
                <a:gd name="connsiteY4" fmla="*/ 414706 h 504916"/>
                <a:gd name="connsiteX5" fmla="*/ 139374 w 186909"/>
                <a:gd name="connsiteY5" fmla="*/ 365501 h 504916"/>
                <a:gd name="connsiteX6" fmla="*/ 159876 w 186909"/>
                <a:gd name="connsiteY6" fmla="*/ 492615 h 504916"/>
                <a:gd name="connsiteX7" fmla="*/ 114771 w 186909"/>
                <a:gd name="connsiteY7" fmla="*/ 396254 h 504916"/>
                <a:gd name="connsiteX8" fmla="*/ 110671 w 186909"/>
                <a:gd name="connsiteY8" fmla="*/ 504916 h 504916"/>
                <a:gd name="connsiteX9" fmla="*/ 84018 w 186909"/>
                <a:gd name="connsiteY9" fmla="*/ 406505 h 504916"/>
                <a:gd name="connsiteX10" fmla="*/ 53265 w 186909"/>
                <a:gd name="connsiteY10" fmla="*/ 498766 h 504916"/>
                <a:gd name="connsiteX11" fmla="*/ 51214 w 186909"/>
                <a:gd name="connsiteY11" fmla="*/ 404455 h 504916"/>
                <a:gd name="connsiteX12" fmla="*/ 6110 w 186909"/>
                <a:gd name="connsiteY12" fmla="*/ 420856 h 504916"/>
                <a:gd name="connsiteX13" fmla="*/ 30712 w 186909"/>
                <a:gd name="connsiteY13" fmla="*/ 357300 h 504916"/>
                <a:gd name="connsiteX14" fmla="*/ 61466 w 186909"/>
                <a:gd name="connsiteY14" fmla="*/ 306044 h 504916"/>
                <a:gd name="connsiteX15" fmla="*/ 55316 w 186909"/>
                <a:gd name="connsiteY15" fmla="*/ 53866 h 504916"/>
                <a:gd name="connsiteX0" fmla="*/ 49504 w 181097"/>
                <a:gd name="connsiteY0" fmla="*/ 53866 h 504916"/>
                <a:gd name="connsiteX1" fmla="*/ 104859 w 181097"/>
                <a:gd name="connsiteY1" fmla="*/ 561 h 504916"/>
                <a:gd name="connsiteX2" fmla="*/ 162265 w 181097"/>
                <a:gd name="connsiteY2" fmla="*/ 43615 h 504916"/>
                <a:gd name="connsiteX3" fmla="*/ 147914 w 181097"/>
                <a:gd name="connsiteY3" fmla="*/ 273241 h 504916"/>
                <a:gd name="connsiteX4" fmla="*/ 178667 w 181097"/>
                <a:gd name="connsiteY4" fmla="*/ 414706 h 504916"/>
                <a:gd name="connsiteX5" fmla="*/ 133562 w 181097"/>
                <a:gd name="connsiteY5" fmla="*/ 365501 h 504916"/>
                <a:gd name="connsiteX6" fmla="*/ 154064 w 181097"/>
                <a:gd name="connsiteY6" fmla="*/ 492615 h 504916"/>
                <a:gd name="connsiteX7" fmla="*/ 108959 w 181097"/>
                <a:gd name="connsiteY7" fmla="*/ 396254 h 504916"/>
                <a:gd name="connsiteX8" fmla="*/ 104859 w 181097"/>
                <a:gd name="connsiteY8" fmla="*/ 504916 h 504916"/>
                <a:gd name="connsiteX9" fmla="*/ 78206 w 181097"/>
                <a:gd name="connsiteY9" fmla="*/ 406505 h 504916"/>
                <a:gd name="connsiteX10" fmla="*/ 47453 w 181097"/>
                <a:gd name="connsiteY10" fmla="*/ 498766 h 504916"/>
                <a:gd name="connsiteX11" fmla="*/ 41301 w 181097"/>
                <a:gd name="connsiteY11" fmla="*/ 400354 h 504916"/>
                <a:gd name="connsiteX12" fmla="*/ 298 w 181097"/>
                <a:gd name="connsiteY12" fmla="*/ 420856 h 504916"/>
                <a:gd name="connsiteX13" fmla="*/ 24900 w 181097"/>
                <a:gd name="connsiteY13" fmla="*/ 357300 h 504916"/>
                <a:gd name="connsiteX14" fmla="*/ 55654 w 181097"/>
                <a:gd name="connsiteY14" fmla="*/ 306044 h 504916"/>
                <a:gd name="connsiteX15" fmla="*/ 49504 w 181097"/>
                <a:gd name="connsiteY15" fmla="*/ 53866 h 504916"/>
                <a:gd name="connsiteX0" fmla="*/ 52664 w 184257"/>
                <a:gd name="connsiteY0" fmla="*/ 53866 h 504916"/>
                <a:gd name="connsiteX1" fmla="*/ 108019 w 184257"/>
                <a:gd name="connsiteY1" fmla="*/ 561 h 504916"/>
                <a:gd name="connsiteX2" fmla="*/ 165425 w 184257"/>
                <a:gd name="connsiteY2" fmla="*/ 43615 h 504916"/>
                <a:gd name="connsiteX3" fmla="*/ 151074 w 184257"/>
                <a:gd name="connsiteY3" fmla="*/ 273241 h 504916"/>
                <a:gd name="connsiteX4" fmla="*/ 181827 w 184257"/>
                <a:gd name="connsiteY4" fmla="*/ 414706 h 504916"/>
                <a:gd name="connsiteX5" fmla="*/ 136722 w 184257"/>
                <a:gd name="connsiteY5" fmla="*/ 365501 h 504916"/>
                <a:gd name="connsiteX6" fmla="*/ 157224 w 184257"/>
                <a:gd name="connsiteY6" fmla="*/ 492615 h 504916"/>
                <a:gd name="connsiteX7" fmla="*/ 112119 w 184257"/>
                <a:gd name="connsiteY7" fmla="*/ 396254 h 504916"/>
                <a:gd name="connsiteX8" fmla="*/ 108019 w 184257"/>
                <a:gd name="connsiteY8" fmla="*/ 504916 h 504916"/>
                <a:gd name="connsiteX9" fmla="*/ 81366 w 184257"/>
                <a:gd name="connsiteY9" fmla="*/ 406505 h 504916"/>
                <a:gd name="connsiteX10" fmla="*/ 50613 w 184257"/>
                <a:gd name="connsiteY10" fmla="*/ 498766 h 504916"/>
                <a:gd name="connsiteX11" fmla="*/ 44461 w 184257"/>
                <a:gd name="connsiteY11" fmla="*/ 400354 h 504916"/>
                <a:gd name="connsiteX12" fmla="*/ 3458 w 184257"/>
                <a:gd name="connsiteY12" fmla="*/ 420856 h 504916"/>
                <a:gd name="connsiteX13" fmla="*/ 28060 w 184257"/>
                <a:gd name="connsiteY13" fmla="*/ 357300 h 504916"/>
                <a:gd name="connsiteX14" fmla="*/ 58814 w 184257"/>
                <a:gd name="connsiteY14" fmla="*/ 306044 h 504916"/>
                <a:gd name="connsiteX15" fmla="*/ 52664 w 184257"/>
                <a:gd name="connsiteY15" fmla="*/ 53866 h 504916"/>
                <a:gd name="connsiteX0" fmla="*/ 52664 w 181873"/>
                <a:gd name="connsiteY0" fmla="*/ 53866 h 504916"/>
                <a:gd name="connsiteX1" fmla="*/ 108019 w 181873"/>
                <a:gd name="connsiteY1" fmla="*/ 561 h 504916"/>
                <a:gd name="connsiteX2" fmla="*/ 165425 w 181873"/>
                <a:gd name="connsiteY2" fmla="*/ 43615 h 504916"/>
                <a:gd name="connsiteX3" fmla="*/ 151074 w 181873"/>
                <a:gd name="connsiteY3" fmla="*/ 273241 h 504916"/>
                <a:gd name="connsiteX4" fmla="*/ 181827 w 181873"/>
                <a:gd name="connsiteY4" fmla="*/ 414706 h 504916"/>
                <a:gd name="connsiteX5" fmla="*/ 142873 w 181873"/>
                <a:gd name="connsiteY5" fmla="*/ 377802 h 504916"/>
                <a:gd name="connsiteX6" fmla="*/ 157224 w 181873"/>
                <a:gd name="connsiteY6" fmla="*/ 492615 h 504916"/>
                <a:gd name="connsiteX7" fmla="*/ 112119 w 181873"/>
                <a:gd name="connsiteY7" fmla="*/ 396254 h 504916"/>
                <a:gd name="connsiteX8" fmla="*/ 108019 w 181873"/>
                <a:gd name="connsiteY8" fmla="*/ 504916 h 504916"/>
                <a:gd name="connsiteX9" fmla="*/ 81366 w 181873"/>
                <a:gd name="connsiteY9" fmla="*/ 406505 h 504916"/>
                <a:gd name="connsiteX10" fmla="*/ 50613 w 181873"/>
                <a:gd name="connsiteY10" fmla="*/ 498766 h 504916"/>
                <a:gd name="connsiteX11" fmla="*/ 44461 w 181873"/>
                <a:gd name="connsiteY11" fmla="*/ 400354 h 504916"/>
                <a:gd name="connsiteX12" fmla="*/ 3458 w 181873"/>
                <a:gd name="connsiteY12" fmla="*/ 420856 h 504916"/>
                <a:gd name="connsiteX13" fmla="*/ 28060 w 181873"/>
                <a:gd name="connsiteY13" fmla="*/ 357300 h 504916"/>
                <a:gd name="connsiteX14" fmla="*/ 58814 w 181873"/>
                <a:gd name="connsiteY14" fmla="*/ 306044 h 504916"/>
                <a:gd name="connsiteX15" fmla="*/ 52664 w 181873"/>
                <a:gd name="connsiteY15" fmla="*/ 53866 h 504916"/>
                <a:gd name="connsiteX0" fmla="*/ 52664 w 181839"/>
                <a:gd name="connsiteY0" fmla="*/ 53866 h 504916"/>
                <a:gd name="connsiteX1" fmla="*/ 108019 w 181839"/>
                <a:gd name="connsiteY1" fmla="*/ 561 h 504916"/>
                <a:gd name="connsiteX2" fmla="*/ 165425 w 181839"/>
                <a:gd name="connsiteY2" fmla="*/ 43615 h 504916"/>
                <a:gd name="connsiteX3" fmla="*/ 151074 w 181839"/>
                <a:gd name="connsiteY3" fmla="*/ 273241 h 504916"/>
                <a:gd name="connsiteX4" fmla="*/ 181827 w 181839"/>
                <a:gd name="connsiteY4" fmla="*/ 414706 h 504916"/>
                <a:gd name="connsiteX5" fmla="*/ 146973 w 181839"/>
                <a:gd name="connsiteY5" fmla="*/ 386003 h 504916"/>
                <a:gd name="connsiteX6" fmla="*/ 157224 w 181839"/>
                <a:gd name="connsiteY6" fmla="*/ 492615 h 504916"/>
                <a:gd name="connsiteX7" fmla="*/ 112119 w 181839"/>
                <a:gd name="connsiteY7" fmla="*/ 396254 h 504916"/>
                <a:gd name="connsiteX8" fmla="*/ 108019 w 181839"/>
                <a:gd name="connsiteY8" fmla="*/ 504916 h 504916"/>
                <a:gd name="connsiteX9" fmla="*/ 81366 w 181839"/>
                <a:gd name="connsiteY9" fmla="*/ 406505 h 504916"/>
                <a:gd name="connsiteX10" fmla="*/ 50613 w 181839"/>
                <a:gd name="connsiteY10" fmla="*/ 498766 h 504916"/>
                <a:gd name="connsiteX11" fmla="*/ 44461 w 181839"/>
                <a:gd name="connsiteY11" fmla="*/ 400354 h 504916"/>
                <a:gd name="connsiteX12" fmla="*/ 3458 w 181839"/>
                <a:gd name="connsiteY12" fmla="*/ 420856 h 504916"/>
                <a:gd name="connsiteX13" fmla="*/ 28060 w 181839"/>
                <a:gd name="connsiteY13" fmla="*/ 357300 h 504916"/>
                <a:gd name="connsiteX14" fmla="*/ 58814 w 181839"/>
                <a:gd name="connsiteY14" fmla="*/ 306044 h 504916"/>
                <a:gd name="connsiteX15" fmla="*/ 52664 w 181839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270875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9467 h 510517"/>
                <a:gd name="connsiteX1" fmla="*/ 100203 w 183758"/>
                <a:gd name="connsiteY1" fmla="*/ 301 h 510517"/>
                <a:gd name="connsiteX2" fmla="*/ 165425 w 183758"/>
                <a:gd name="connsiteY2" fmla="*/ 49216 h 510517"/>
                <a:gd name="connsiteX3" fmla="*/ 151074 w 183758"/>
                <a:gd name="connsiteY3" fmla="*/ 278842 h 510517"/>
                <a:gd name="connsiteX4" fmla="*/ 181827 w 183758"/>
                <a:gd name="connsiteY4" fmla="*/ 420307 h 510517"/>
                <a:gd name="connsiteX5" fmla="*/ 146973 w 183758"/>
                <a:gd name="connsiteY5" fmla="*/ 391604 h 510517"/>
                <a:gd name="connsiteX6" fmla="*/ 157224 w 183758"/>
                <a:gd name="connsiteY6" fmla="*/ 498216 h 510517"/>
                <a:gd name="connsiteX7" fmla="*/ 112119 w 183758"/>
                <a:gd name="connsiteY7" fmla="*/ 401855 h 510517"/>
                <a:gd name="connsiteX8" fmla="*/ 108019 w 183758"/>
                <a:gd name="connsiteY8" fmla="*/ 510517 h 510517"/>
                <a:gd name="connsiteX9" fmla="*/ 81366 w 183758"/>
                <a:gd name="connsiteY9" fmla="*/ 412106 h 510517"/>
                <a:gd name="connsiteX10" fmla="*/ 50613 w 183758"/>
                <a:gd name="connsiteY10" fmla="*/ 504367 h 510517"/>
                <a:gd name="connsiteX11" fmla="*/ 44461 w 183758"/>
                <a:gd name="connsiteY11" fmla="*/ 405955 h 510517"/>
                <a:gd name="connsiteX12" fmla="*/ 3458 w 183758"/>
                <a:gd name="connsiteY12" fmla="*/ 426457 h 510517"/>
                <a:gd name="connsiteX13" fmla="*/ 28060 w 183758"/>
                <a:gd name="connsiteY13" fmla="*/ 362901 h 510517"/>
                <a:gd name="connsiteX14" fmla="*/ 56860 w 183758"/>
                <a:gd name="connsiteY14" fmla="*/ 233491 h 510517"/>
                <a:gd name="connsiteX15" fmla="*/ 52664 w 183758"/>
                <a:gd name="connsiteY15" fmla="*/ 59467 h 510517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85"/>
                <a:gd name="connsiteX1" fmla="*/ 100203 w 183622"/>
                <a:gd name="connsiteY1" fmla="*/ 555 h 510785"/>
                <a:gd name="connsiteX2" fmla="*/ 165425 w 183622"/>
                <a:gd name="connsiteY2" fmla="*/ 49470 h 510785"/>
                <a:gd name="connsiteX3" fmla="*/ 151074 w 183622"/>
                <a:gd name="connsiteY3" fmla="*/ 310357 h 510785"/>
                <a:gd name="connsiteX4" fmla="*/ 181827 w 183622"/>
                <a:gd name="connsiteY4" fmla="*/ 420561 h 510785"/>
                <a:gd name="connsiteX5" fmla="*/ 146973 w 183622"/>
                <a:gd name="connsiteY5" fmla="*/ 391858 h 510785"/>
                <a:gd name="connsiteX6" fmla="*/ 157224 w 183622"/>
                <a:gd name="connsiteY6" fmla="*/ 498470 h 510785"/>
                <a:gd name="connsiteX7" fmla="*/ 112119 w 183622"/>
                <a:gd name="connsiteY7" fmla="*/ 402109 h 510785"/>
                <a:gd name="connsiteX8" fmla="*/ 108019 w 183622"/>
                <a:gd name="connsiteY8" fmla="*/ 510771 h 510785"/>
                <a:gd name="connsiteX9" fmla="*/ 77459 w 183622"/>
                <a:gd name="connsiteY9" fmla="*/ 410406 h 510785"/>
                <a:gd name="connsiteX10" fmla="*/ 50613 w 183622"/>
                <a:gd name="connsiteY10" fmla="*/ 504621 h 510785"/>
                <a:gd name="connsiteX11" fmla="*/ 44461 w 183622"/>
                <a:gd name="connsiteY11" fmla="*/ 406209 h 510785"/>
                <a:gd name="connsiteX12" fmla="*/ 3458 w 183622"/>
                <a:gd name="connsiteY12" fmla="*/ 426711 h 510785"/>
                <a:gd name="connsiteX13" fmla="*/ 28060 w 183622"/>
                <a:gd name="connsiteY13" fmla="*/ 363155 h 510785"/>
                <a:gd name="connsiteX14" fmla="*/ 56860 w 183622"/>
                <a:gd name="connsiteY14" fmla="*/ 233745 h 510785"/>
                <a:gd name="connsiteX15" fmla="*/ 52664 w 183622"/>
                <a:gd name="connsiteY15" fmla="*/ 59721 h 510785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94408 h 545501"/>
                <a:gd name="connsiteX1" fmla="*/ 102157 w 183622"/>
                <a:gd name="connsiteY1" fmla="*/ 73 h 545501"/>
                <a:gd name="connsiteX2" fmla="*/ 165425 w 183622"/>
                <a:gd name="connsiteY2" fmla="*/ 84157 h 545501"/>
                <a:gd name="connsiteX3" fmla="*/ 151074 w 183622"/>
                <a:gd name="connsiteY3" fmla="*/ 345044 h 545501"/>
                <a:gd name="connsiteX4" fmla="*/ 181827 w 183622"/>
                <a:gd name="connsiteY4" fmla="*/ 455248 h 545501"/>
                <a:gd name="connsiteX5" fmla="*/ 146973 w 183622"/>
                <a:gd name="connsiteY5" fmla="*/ 426545 h 545501"/>
                <a:gd name="connsiteX6" fmla="*/ 157224 w 183622"/>
                <a:gd name="connsiteY6" fmla="*/ 533157 h 545501"/>
                <a:gd name="connsiteX7" fmla="*/ 112119 w 183622"/>
                <a:gd name="connsiteY7" fmla="*/ 436796 h 545501"/>
                <a:gd name="connsiteX8" fmla="*/ 108019 w 183622"/>
                <a:gd name="connsiteY8" fmla="*/ 545458 h 545501"/>
                <a:gd name="connsiteX9" fmla="*/ 77459 w 183622"/>
                <a:gd name="connsiteY9" fmla="*/ 445093 h 545501"/>
                <a:gd name="connsiteX10" fmla="*/ 50613 w 183622"/>
                <a:gd name="connsiteY10" fmla="*/ 539308 h 545501"/>
                <a:gd name="connsiteX11" fmla="*/ 44461 w 183622"/>
                <a:gd name="connsiteY11" fmla="*/ 440896 h 545501"/>
                <a:gd name="connsiteX12" fmla="*/ 3458 w 183622"/>
                <a:gd name="connsiteY12" fmla="*/ 461398 h 545501"/>
                <a:gd name="connsiteX13" fmla="*/ 28060 w 183622"/>
                <a:gd name="connsiteY13" fmla="*/ 397842 h 545501"/>
                <a:gd name="connsiteX14" fmla="*/ 56860 w 183622"/>
                <a:gd name="connsiteY14" fmla="*/ 268432 h 545501"/>
                <a:gd name="connsiteX15" fmla="*/ 52664 w 183622"/>
                <a:gd name="connsiteY15" fmla="*/ 94408 h 545501"/>
                <a:gd name="connsiteX0" fmla="*/ 52664 w 183622"/>
                <a:gd name="connsiteY0" fmla="*/ 99119 h 550212"/>
                <a:gd name="connsiteX1" fmla="*/ 102157 w 183622"/>
                <a:gd name="connsiteY1" fmla="*/ 4784 h 550212"/>
                <a:gd name="connsiteX2" fmla="*/ 165425 w 183622"/>
                <a:gd name="connsiteY2" fmla="*/ 49791 h 550212"/>
                <a:gd name="connsiteX3" fmla="*/ 151074 w 183622"/>
                <a:gd name="connsiteY3" fmla="*/ 349755 h 550212"/>
                <a:gd name="connsiteX4" fmla="*/ 181827 w 183622"/>
                <a:gd name="connsiteY4" fmla="*/ 459959 h 550212"/>
                <a:gd name="connsiteX5" fmla="*/ 146973 w 183622"/>
                <a:gd name="connsiteY5" fmla="*/ 431256 h 550212"/>
                <a:gd name="connsiteX6" fmla="*/ 157224 w 183622"/>
                <a:gd name="connsiteY6" fmla="*/ 537868 h 550212"/>
                <a:gd name="connsiteX7" fmla="*/ 112119 w 183622"/>
                <a:gd name="connsiteY7" fmla="*/ 441507 h 550212"/>
                <a:gd name="connsiteX8" fmla="*/ 108019 w 183622"/>
                <a:gd name="connsiteY8" fmla="*/ 550169 h 550212"/>
                <a:gd name="connsiteX9" fmla="*/ 77459 w 183622"/>
                <a:gd name="connsiteY9" fmla="*/ 449804 h 550212"/>
                <a:gd name="connsiteX10" fmla="*/ 50613 w 183622"/>
                <a:gd name="connsiteY10" fmla="*/ 544019 h 550212"/>
                <a:gd name="connsiteX11" fmla="*/ 44461 w 183622"/>
                <a:gd name="connsiteY11" fmla="*/ 445607 h 550212"/>
                <a:gd name="connsiteX12" fmla="*/ 3458 w 183622"/>
                <a:gd name="connsiteY12" fmla="*/ 466109 h 550212"/>
                <a:gd name="connsiteX13" fmla="*/ 28060 w 183622"/>
                <a:gd name="connsiteY13" fmla="*/ 402553 h 550212"/>
                <a:gd name="connsiteX14" fmla="*/ 56860 w 183622"/>
                <a:gd name="connsiteY14" fmla="*/ 273143 h 550212"/>
                <a:gd name="connsiteX15" fmla="*/ 52664 w 183622"/>
                <a:gd name="connsiteY15" fmla="*/ 99119 h 550212"/>
                <a:gd name="connsiteX0" fmla="*/ 52664 w 183622"/>
                <a:gd name="connsiteY0" fmla="*/ 52963 h 547041"/>
                <a:gd name="connsiteX1" fmla="*/ 102157 w 183622"/>
                <a:gd name="connsiteY1" fmla="*/ 1613 h 547041"/>
                <a:gd name="connsiteX2" fmla="*/ 165425 w 183622"/>
                <a:gd name="connsiteY2" fmla="*/ 46620 h 547041"/>
                <a:gd name="connsiteX3" fmla="*/ 151074 w 183622"/>
                <a:gd name="connsiteY3" fmla="*/ 346584 h 547041"/>
                <a:gd name="connsiteX4" fmla="*/ 181827 w 183622"/>
                <a:gd name="connsiteY4" fmla="*/ 456788 h 547041"/>
                <a:gd name="connsiteX5" fmla="*/ 146973 w 183622"/>
                <a:gd name="connsiteY5" fmla="*/ 428085 h 547041"/>
                <a:gd name="connsiteX6" fmla="*/ 157224 w 183622"/>
                <a:gd name="connsiteY6" fmla="*/ 534697 h 547041"/>
                <a:gd name="connsiteX7" fmla="*/ 112119 w 183622"/>
                <a:gd name="connsiteY7" fmla="*/ 438336 h 547041"/>
                <a:gd name="connsiteX8" fmla="*/ 108019 w 183622"/>
                <a:gd name="connsiteY8" fmla="*/ 546998 h 547041"/>
                <a:gd name="connsiteX9" fmla="*/ 77459 w 183622"/>
                <a:gd name="connsiteY9" fmla="*/ 446633 h 547041"/>
                <a:gd name="connsiteX10" fmla="*/ 50613 w 183622"/>
                <a:gd name="connsiteY10" fmla="*/ 540848 h 547041"/>
                <a:gd name="connsiteX11" fmla="*/ 44461 w 183622"/>
                <a:gd name="connsiteY11" fmla="*/ 442436 h 547041"/>
                <a:gd name="connsiteX12" fmla="*/ 3458 w 183622"/>
                <a:gd name="connsiteY12" fmla="*/ 462938 h 547041"/>
                <a:gd name="connsiteX13" fmla="*/ 28060 w 183622"/>
                <a:gd name="connsiteY13" fmla="*/ 399382 h 547041"/>
                <a:gd name="connsiteX14" fmla="*/ 56860 w 183622"/>
                <a:gd name="connsiteY14" fmla="*/ 269972 h 547041"/>
                <a:gd name="connsiteX15" fmla="*/ 52664 w 183622"/>
                <a:gd name="connsiteY15" fmla="*/ 52963 h 547041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3622" h="555612">
                  <a:moveTo>
                    <a:pt x="52664" y="61534"/>
                  </a:moveTo>
                  <a:cubicBezTo>
                    <a:pt x="59888" y="15179"/>
                    <a:pt x="81410" y="1472"/>
                    <a:pt x="100203" y="415"/>
                  </a:cubicBezTo>
                  <a:cubicBezTo>
                    <a:pt x="118996" y="-642"/>
                    <a:pt x="156947" y="-3932"/>
                    <a:pt x="165425" y="55191"/>
                  </a:cubicBezTo>
                  <a:cubicBezTo>
                    <a:pt x="173903" y="114314"/>
                    <a:pt x="148340" y="286794"/>
                    <a:pt x="151074" y="355155"/>
                  </a:cubicBezTo>
                  <a:cubicBezTo>
                    <a:pt x="153808" y="423516"/>
                    <a:pt x="192279" y="447868"/>
                    <a:pt x="181827" y="465359"/>
                  </a:cubicBezTo>
                  <a:cubicBezTo>
                    <a:pt x="171375" y="482850"/>
                    <a:pt x="151074" y="423671"/>
                    <a:pt x="146973" y="436656"/>
                  </a:cubicBezTo>
                  <a:cubicBezTo>
                    <a:pt x="142873" y="449641"/>
                    <a:pt x="171138" y="533553"/>
                    <a:pt x="157224" y="543268"/>
                  </a:cubicBezTo>
                  <a:cubicBezTo>
                    <a:pt x="143310" y="552983"/>
                    <a:pt x="120320" y="444857"/>
                    <a:pt x="112119" y="446907"/>
                  </a:cubicBezTo>
                  <a:cubicBezTo>
                    <a:pt x="103918" y="448957"/>
                    <a:pt x="123565" y="558094"/>
                    <a:pt x="108019" y="555569"/>
                  </a:cubicBezTo>
                  <a:cubicBezTo>
                    <a:pt x="92473" y="553044"/>
                    <a:pt x="87027" y="456229"/>
                    <a:pt x="77459" y="455204"/>
                  </a:cubicBezTo>
                  <a:cubicBezTo>
                    <a:pt x="67891" y="454179"/>
                    <a:pt x="67836" y="548164"/>
                    <a:pt x="50613" y="549419"/>
                  </a:cubicBezTo>
                  <a:cubicBezTo>
                    <a:pt x="33390" y="550674"/>
                    <a:pt x="52320" y="463992"/>
                    <a:pt x="44461" y="451007"/>
                  </a:cubicBezTo>
                  <a:cubicBezTo>
                    <a:pt x="36602" y="438022"/>
                    <a:pt x="16442" y="478685"/>
                    <a:pt x="3458" y="471509"/>
                  </a:cubicBezTo>
                  <a:cubicBezTo>
                    <a:pt x="-9526" y="464333"/>
                    <a:pt x="17467" y="429480"/>
                    <a:pt x="28060" y="407953"/>
                  </a:cubicBezTo>
                  <a:cubicBezTo>
                    <a:pt x="60144" y="359073"/>
                    <a:pt x="59236" y="343593"/>
                    <a:pt x="56860" y="278543"/>
                  </a:cubicBezTo>
                  <a:cubicBezTo>
                    <a:pt x="54484" y="213493"/>
                    <a:pt x="45440" y="107889"/>
                    <a:pt x="52664" y="61534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F4842C86-522D-42EA-8DAA-266CB1E436C9}"/>
                </a:ext>
              </a:extLst>
            </p:cNvPr>
            <p:cNvSpPr/>
            <p:nvPr/>
          </p:nvSpPr>
          <p:spPr>
            <a:xfrm rot="15776057">
              <a:off x="6290791" y="3113048"/>
              <a:ext cx="226497" cy="384246"/>
            </a:xfrm>
            <a:custGeom>
              <a:avLst/>
              <a:gdLst>
                <a:gd name="connsiteX0" fmla="*/ 26048 w 207295"/>
                <a:gd name="connsiteY0" fmla="*/ 89400 h 310281"/>
                <a:gd name="connsiteX1" fmla="*/ 88597 w 207295"/>
                <a:gd name="connsiteY1" fmla="*/ 44 h 310281"/>
                <a:gd name="connsiteX2" fmla="*/ 171995 w 207295"/>
                <a:gd name="connsiteY2" fmla="*/ 80464 h 310281"/>
                <a:gd name="connsiteX3" fmla="*/ 204758 w 207295"/>
                <a:gd name="connsiteY3" fmla="*/ 274067 h 310281"/>
                <a:gd name="connsiteX4" fmla="*/ 109446 w 207295"/>
                <a:gd name="connsiteY4" fmla="*/ 294916 h 310281"/>
                <a:gd name="connsiteX5" fmla="*/ 5199 w 207295"/>
                <a:gd name="connsiteY5" fmla="*/ 294916 h 310281"/>
                <a:gd name="connsiteX6" fmla="*/ 26048 w 207295"/>
                <a:gd name="connsiteY6" fmla="*/ 89400 h 310281"/>
                <a:gd name="connsiteX0" fmla="*/ 25027 w 206625"/>
                <a:gd name="connsiteY0" fmla="*/ 89400 h 324978"/>
                <a:gd name="connsiteX1" fmla="*/ 87576 w 206625"/>
                <a:gd name="connsiteY1" fmla="*/ 44 h 324978"/>
                <a:gd name="connsiteX2" fmla="*/ 170974 w 206625"/>
                <a:gd name="connsiteY2" fmla="*/ 80464 h 324978"/>
                <a:gd name="connsiteX3" fmla="*/ 203737 w 206625"/>
                <a:gd name="connsiteY3" fmla="*/ 274067 h 324978"/>
                <a:gd name="connsiteX4" fmla="*/ 102468 w 206625"/>
                <a:gd name="connsiteY4" fmla="*/ 321723 h 324978"/>
                <a:gd name="connsiteX5" fmla="*/ 4178 w 206625"/>
                <a:gd name="connsiteY5" fmla="*/ 294916 h 324978"/>
                <a:gd name="connsiteX6" fmla="*/ 25027 w 206625"/>
                <a:gd name="connsiteY6" fmla="*/ 89400 h 324978"/>
                <a:gd name="connsiteX0" fmla="*/ 25027 w 215052"/>
                <a:gd name="connsiteY0" fmla="*/ 89406 h 325089"/>
                <a:gd name="connsiteX1" fmla="*/ 87576 w 215052"/>
                <a:gd name="connsiteY1" fmla="*/ 50 h 325089"/>
                <a:gd name="connsiteX2" fmla="*/ 170974 w 215052"/>
                <a:gd name="connsiteY2" fmla="*/ 80470 h 325089"/>
                <a:gd name="connsiteX3" fmla="*/ 212673 w 215052"/>
                <a:gd name="connsiteY3" fmla="*/ 300880 h 325089"/>
                <a:gd name="connsiteX4" fmla="*/ 102468 w 215052"/>
                <a:gd name="connsiteY4" fmla="*/ 321729 h 325089"/>
                <a:gd name="connsiteX5" fmla="*/ 4178 w 215052"/>
                <a:gd name="connsiteY5" fmla="*/ 294922 h 325089"/>
                <a:gd name="connsiteX6" fmla="*/ 25027 w 215052"/>
                <a:gd name="connsiteY6" fmla="*/ 89406 h 325089"/>
                <a:gd name="connsiteX0" fmla="*/ 33149 w 223174"/>
                <a:gd name="connsiteY0" fmla="*/ 89406 h 331862"/>
                <a:gd name="connsiteX1" fmla="*/ 95698 w 223174"/>
                <a:gd name="connsiteY1" fmla="*/ 50 h 331862"/>
                <a:gd name="connsiteX2" fmla="*/ 179096 w 223174"/>
                <a:gd name="connsiteY2" fmla="*/ 80470 h 331862"/>
                <a:gd name="connsiteX3" fmla="*/ 220795 w 223174"/>
                <a:gd name="connsiteY3" fmla="*/ 300880 h 331862"/>
                <a:gd name="connsiteX4" fmla="*/ 110590 w 223174"/>
                <a:gd name="connsiteY4" fmla="*/ 321729 h 331862"/>
                <a:gd name="connsiteX5" fmla="*/ 3365 w 223174"/>
                <a:gd name="connsiteY5" fmla="*/ 309814 h 331862"/>
                <a:gd name="connsiteX6" fmla="*/ 33149 w 223174"/>
                <a:gd name="connsiteY6" fmla="*/ 89406 h 331862"/>
                <a:gd name="connsiteX0" fmla="*/ 23550 w 225489"/>
                <a:gd name="connsiteY0" fmla="*/ 104561 h 331102"/>
                <a:gd name="connsiteX1" fmla="*/ 98013 w 225489"/>
                <a:gd name="connsiteY1" fmla="*/ 312 h 331102"/>
                <a:gd name="connsiteX2" fmla="*/ 181411 w 225489"/>
                <a:gd name="connsiteY2" fmla="*/ 80732 h 331102"/>
                <a:gd name="connsiteX3" fmla="*/ 223110 w 225489"/>
                <a:gd name="connsiteY3" fmla="*/ 301142 h 331102"/>
                <a:gd name="connsiteX4" fmla="*/ 112905 w 225489"/>
                <a:gd name="connsiteY4" fmla="*/ 321991 h 331102"/>
                <a:gd name="connsiteX5" fmla="*/ 5680 w 225489"/>
                <a:gd name="connsiteY5" fmla="*/ 310076 h 331102"/>
                <a:gd name="connsiteX6" fmla="*/ 23550 w 225489"/>
                <a:gd name="connsiteY6" fmla="*/ 104561 h 331102"/>
                <a:gd name="connsiteX0" fmla="*/ 23550 w 227742"/>
                <a:gd name="connsiteY0" fmla="*/ 104561 h 331102"/>
                <a:gd name="connsiteX1" fmla="*/ 98013 w 227742"/>
                <a:gd name="connsiteY1" fmla="*/ 312 h 331102"/>
                <a:gd name="connsiteX2" fmla="*/ 196304 w 227742"/>
                <a:gd name="connsiteY2" fmla="*/ 80732 h 331102"/>
                <a:gd name="connsiteX3" fmla="*/ 223110 w 227742"/>
                <a:gd name="connsiteY3" fmla="*/ 301142 h 331102"/>
                <a:gd name="connsiteX4" fmla="*/ 112905 w 227742"/>
                <a:gd name="connsiteY4" fmla="*/ 321991 h 331102"/>
                <a:gd name="connsiteX5" fmla="*/ 5680 w 227742"/>
                <a:gd name="connsiteY5" fmla="*/ 310076 h 331102"/>
                <a:gd name="connsiteX6" fmla="*/ 23550 w 227742"/>
                <a:gd name="connsiteY6" fmla="*/ 104561 h 331102"/>
                <a:gd name="connsiteX0" fmla="*/ 19305 w 229454"/>
                <a:gd name="connsiteY0" fmla="*/ 68648 h 333403"/>
                <a:gd name="connsiteX1" fmla="*/ 99725 w 229454"/>
                <a:gd name="connsiteY1" fmla="*/ 141 h 333403"/>
                <a:gd name="connsiteX2" fmla="*/ 198016 w 229454"/>
                <a:gd name="connsiteY2" fmla="*/ 80561 h 333403"/>
                <a:gd name="connsiteX3" fmla="*/ 224822 w 229454"/>
                <a:gd name="connsiteY3" fmla="*/ 300971 h 333403"/>
                <a:gd name="connsiteX4" fmla="*/ 114617 w 229454"/>
                <a:gd name="connsiteY4" fmla="*/ 321820 h 333403"/>
                <a:gd name="connsiteX5" fmla="*/ 7392 w 229454"/>
                <a:gd name="connsiteY5" fmla="*/ 309905 h 333403"/>
                <a:gd name="connsiteX6" fmla="*/ 19305 w 229454"/>
                <a:gd name="connsiteY6" fmla="*/ 68648 h 333403"/>
                <a:gd name="connsiteX0" fmla="*/ 19305 w 226896"/>
                <a:gd name="connsiteY0" fmla="*/ 68558 h 333313"/>
                <a:gd name="connsiteX1" fmla="*/ 99725 w 226896"/>
                <a:gd name="connsiteY1" fmla="*/ 51 h 333313"/>
                <a:gd name="connsiteX2" fmla="*/ 180145 w 226896"/>
                <a:gd name="connsiteY2" fmla="*/ 62599 h 333313"/>
                <a:gd name="connsiteX3" fmla="*/ 224822 w 226896"/>
                <a:gd name="connsiteY3" fmla="*/ 300881 h 333313"/>
                <a:gd name="connsiteX4" fmla="*/ 114617 w 226896"/>
                <a:gd name="connsiteY4" fmla="*/ 321730 h 333313"/>
                <a:gd name="connsiteX5" fmla="*/ 7392 w 226896"/>
                <a:gd name="connsiteY5" fmla="*/ 309815 h 333313"/>
                <a:gd name="connsiteX6" fmla="*/ 19305 w 226896"/>
                <a:gd name="connsiteY6" fmla="*/ 68558 h 333313"/>
                <a:gd name="connsiteX0" fmla="*/ 18790 w 226497"/>
                <a:gd name="connsiteY0" fmla="*/ 95334 h 360089"/>
                <a:gd name="connsiteX1" fmla="*/ 84318 w 226497"/>
                <a:gd name="connsiteY1" fmla="*/ 20 h 360089"/>
                <a:gd name="connsiteX2" fmla="*/ 179630 w 226497"/>
                <a:gd name="connsiteY2" fmla="*/ 89375 h 360089"/>
                <a:gd name="connsiteX3" fmla="*/ 224307 w 226497"/>
                <a:gd name="connsiteY3" fmla="*/ 327657 h 360089"/>
                <a:gd name="connsiteX4" fmla="*/ 114102 w 226497"/>
                <a:gd name="connsiteY4" fmla="*/ 348506 h 360089"/>
                <a:gd name="connsiteX5" fmla="*/ 6877 w 226497"/>
                <a:gd name="connsiteY5" fmla="*/ 336591 h 360089"/>
                <a:gd name="connsiteX6" fmla="*/ 18790 w 226497"/>
                <a:gd name="connsiteY6" fmla="*/ 95334 h 360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6497" h="360089">
                  <a:moveTo>
                    <a:pt x="18790" y="95334"/>
                  </a:moveTo>
                  <a:cubicBezTo>
                    <a:pt x="31697" y="39239"/>
                    <a:pt x="57511" y="1013"/>
                    <a:pt x="84318" y="20"/>
                  </a:cubicBezTo>
                  <a:cubicBezTo>
                    <a:pt x="111125" y="-973"/>
                    <a:pt x="156299" y="34769"/>
                    <a:pt x="179630" y="89375"/>
                  </a:cubicBezTo>
                  <a:cubicBezTo>
                    <a:pt x="202961" y="143981"/>
                    <a:pt x="235228" y="284469"/>
                    <a:pt x="224307" y="327657"/>
                  </a:cubicBezTo>
                  <a:cubicBezTo>
                    <a:pt x="213386" y="370845"/>
                    <a:pt x="147362" y="345031"/>
                    <a:pt x="114102" y="348506"/>
                  </a:cubicBezTo>
                  <a:cubicBezTo>
                    <a:pt x="80842" y="351981"/>
                    <a:pt x="22762" y="378786"/>
                    <a:pt x="6877" y="336591"/>
                  </a:cubicBezTo>
                  <a:cubicBezTo>
                    <a:pt x="-9008" y="294396"/>
                    <a:pt x="5883" y="151429"/>
                    <a:pt x="18790" y="95334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r>
                <a:rPr lang="en-US" sz="2700" dirty="0">
                  <a:solidFill>
                    <a:prstClr val="white"/>
                  </a:solidFill>
                  <a:latin typeface="Calibri" panose="020F0502020204030204"/>
                </a:rPr>
                <a:t>        </a:t>
              </a:r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04E0DFDD-751F-4887-9B56-CDEBA15C4A30}"/>
                </a:ext>
              </a:extLst>
            </p:cNvPr>
            <p:cNvSpPr/>
            <p:nvPr/>
          </p:nvSpPr>
          <p:spPr>
            <a:xfrm rot="19548597">
              <a:off x="5644252" y="5172970"/>
              <a:ext cx="294228" cy="112275"/>
            </a:xfrm>
            <a:custGeom>
              <a:avLst/>
              <a:gdLst>
                <a:gd name="connsiteX0" fmla="*/ 221209 w 244329"/>
                <a:gd name="connsiteY0" fmla="*/ 9633 h 114404"/>
                <a:gd name="connsiteX1" fmla="*/ 237008 w 244329"/>
                <a:gd name="connsiteY1" fmla="*/ 88631 h 114404"/>
                <a:gd name="connsiteX2" fmla="*/ 126411 w 244329"/>
                <a:gd name="connsiteY2" fmla="*/ 102456 h 114404"/>
                <a:gd name="connsiteX3" fmla="*/ 15 w 244329"/>
                <a:gd name="connsiteY3" fmla="*/ 108380 h 114404"/>
                <a:gd name="connsiteX4" fmla="*/ 118511 w 244329"/>
                <a:gd name="connsiteY4" fmla="*/ 11608 h 114404"/>
                <a:gd name="connsiteX5" fmla="*/ 221209 w 244329"/>
                <a:gd name="connsiteY5" fmla="*/ 9633 h 114404"/>
                <a:gd name="connsiteX0" fmla="*/ 223184 w 246304"/>
                <a:gd name="connsiteY0" fmla="*/ 8926 h 102196"/>
                <a:gd name="connsiteX1" fmla="*/ 238983 w 246304"/>
                <a:gd name="connsiteY1" fmla="*/ 87924 h 102196"/>
                <a:gd name="connsiteX2" fmla="*/ 128386 w 246304"/>
                <a:gd name="connsiteY2" fmla="*/ 101749 h 102196"/>
                <a:gd name="connsiteX3" fmla="*/ 15 w 246304"/>
                <a:gd name="connsiteY3" fmla="*/ 89899 h 102196"/>
                <a:gd name="connsiteX4" fmla="*/ 120486 w 246304"/>
                <a:gd name="connsiteY4" fmla="*/ 10901 h 102196"/>
                <a:gd name="connsiteX5" fmla="*/ 223184 w 246304"/>
                <a:gd name="connsiteY5" fmla="*/ 8926 h 102196"/>
                <a:gd name="connsiteX0" fmla="*/ 223184 w 246889"/>
                <a:gd name="connsiteY0" fmla="*/ 8926 h 97266"/>
                <a:gd name="connsiteX1" fmla="*/ 238983 w 246889"/>
                <a:gd name="connsiteY1" fmla="*/ 87924 h 97266"/>
                <a:gd name="connsiteX2" fmla="*/ 120486 w 246889"/>
                <a:gd name="connsiteY2" fmla="*/ 91875 h 97266"/>
                <a:gd name="connsiteX3" fmla="*/ 15 w 246889"/>
                <a:gd name="connsiteY3" fmla="*/ 89899 h 97266"/>
                <a:gd name="connsiteX4" fmla="*/ 120486 w 246889"/>
                <a:gd name="connsiteY4" fmla="*/ 10901 h 97266"/>
                <a:gd name="connsiteX5" fmla="*/ 223184 w 246889"/>
                <a:gd name="connsiteY5" fmla="*/ 8926 h 97266"/>
                <a:gd name="connsiteX0" fmla="*/ 223194 w 248288"/>
                <a:gd name="connsiteY0" fmla="*/ 4930 h 93270"/>
                <a:gd name="connsiteX1" fmla="*/ 238993 w 248288"/>
                <a:gd name="connsiteY1" fmla="*/ 83928 h 93270"/>
                <a:gd name="connsiteX2" fmla="*/ 120496 w 248288"/>
                <a:gd name="connsiteY2" fmla="*/ 87879 h 93270"/>
                <a:gd name="connsiteX3" fmla="*/ 25 w 248288"/>
                <a:gd name="connsiteY3" fmla="*/ 85903 h 93270"/>
                <a:gd name="connsiteX4" fmla="*/ 84947 w 248288"/>
                <a:gd name="connsiteY4" fmla="*/ 16780 h 93270"/>
                <a:gd name="connsiteX5" fmla="*/ 223194 w 248288"/>
                <a:gd name="connsiteY5" fmla="*/ 4930 h 93270"/>
                <a:gd name="connsiteX0" fmla="*/ 223184 w 246683"/>
                <a:gd name="connsiteY0" fmla="*/ 13745 h 102085"/>
                <a:gd name="connsiteX1" fmla="*/ 238983 w 246683"/>
                <a:gd name="connsiteY1" fmla="*/ 92743 h 102085"/>
                <a:gd name="connsiteX2" fmla="*/ 120486 w 246683"/>
                <a:gd name="connsiteY2" fmla="*/ 96694 h 102085"/>
                <a:gd name="connsiteX3" fmla="*/ 15 w 246683"/>
                <a:gd name="connsiteY3" fmla="*/ 94718 h 102085"/>
                <a:gd name="connsiteX4" fmla="*/ 126411 w 246683"/>
                <a:gd name="connsiteY4" fmla="*/ 7820 h 102085"/>
                <a:gd name="connsiteX5" fmla="*/ 223184 w 246683"/>
                <a:gd name="connsiteY5" fmla="*/ 13745 h 102085"/>
                <a:gd name="connsiteX0" fmla="*/ 223187 w 246686"/>
                <a:gd name="connsiteY0" fmla="*/ 7550 h 95890"/>
                <a:gd name="connsiteX1" fmla="*/ 238986 w 246686"/>
                <a:gd name="connsiteY1" fmla="*/ 86548 h 95890"/>
                <a:gd name="connsiteX2" fmla="*/ 120489 w 246686"/>
                <a:gd name="connsiteY2" fmla="*/ 90499 h 95890"/>
                <a:gd name="connsiteX3" fmla="*/ 18 w 246686"/>
                <a:gd name="connsiteY3" fmla="*/ 88523 h 95890"/>
                <a:gd name="connsiteX4" fmla="*/ 126414 w 246686"/>
                <a:gd name="connsiteY4" fmla="*/ 1625 h 95890"/>
                <a:gd name="connsiteX5" fmla="*/ 223187 w 246686"/>
                <a:gd name="connsiteY5" fmla="*/ 7550 h 95890"/>
                <a:gd name="connsiteX0" fmla="*/ 227133 w 248013"/>
                <a:gd name="connsiteY0" fmla="*/ 13746 h 102086"/>
                <a:gd name="connsiteX1" fmla="*/ 238983 w 248013"/>
                <a:gd name="connsiteY1" fmla="*/ 92744 h 102086"/>
                <a:gd name="connsiteX2" fmla="*/ 120486 w 248013"/>
                <a:gd name="connsiteY2" fmla="*/ 96695 h 102086"/>
                <a:gd name="connsiteX3" fmla="*/ 15 w 248013"/>
                <a:gd name="connsiteY3" fmla="*/ 94719 h 102086"/>
                <a:gd name="connsiteX4" fmla="*/ 126411 w 248013"/>
                <a:gd name="connsiteY4" fmla="*/ 7821 h 102086"/>
                <a:gd name="connsiteX5" fmla="*/ 227133 w 248013"/>
                <a:gd name="connsiteY5" fmla="*/ 13746 h 102086"/>
                <a:gd name="connsiteX0" fmla="*/ 227133 w 249041"/>
                <a:gd name="connsiteY0" fmla="*/ 11407 h 99747"/>
                <a:gd name="connsiteX1" fmla="*/ 238983 w 249041"/>
                <a:gd name="connsiteY1" fmla="*/ 90405 h 99747"/>
                <a:gd name="connsiteX2" fmla="*/ 120486 w 249041"/>
                <a:gd name="connsiteY2" fmla="*/ 94356 h 99747"/>
                <a:gd name="connsiteX3" fmla="*/ 15 w 249041"/>
                <a:gd name="connsiteY3" fmla="*/ 92380 h 99747"/>
                <a:gd name="connsiteX4" fmla="*/ 126411 w 249041"/>
                <a:gd name="connsiteY4" fmla="*/ 5482 h 99747"/>
                <a:gd name="connsiteX5" fmla="*/ 227133 w 249041"/>
                <a:gd name="connsiteY5" fmla="*/ 11407 h 99747"/>
                <a:gd name="connsiteX0" fmla="*/ 227133 w 243144"/>
                <a:gd name="connsiteY0" fmla="*/ 11407 h 101983"/>
                <a:gd name="connsiteX1" fmla="*/ 238983 w 243144"/>
                <a:gd name="connsiteY1" fmla="*/ 90405 h 101983"/>
                <a:gd name="connsiteX2" fmla="*/ 120486 w 243144"/>
                <a:gd name="connsiteY2" fmla="*/ 94356 h 101983"/>
                <a:gd name="connsiteX3" fmla="*/ 15 w 243144"/>
                <a:gd name="connsiteY3" fmla="*/ 92380 h 101983"/>
                <a:gd name="connsiteX4" fmla="*/ 126411 w 243144"/>
                <a:gd name="connsiteY4" fmla="*/ 5482 h 101983"/>
                <a:gd name="connsiteX5" fmla="*/ 227133 w 243144"/>
                <a:gd name="connsiteY5" fmla="*/ 11407 h 101983"/>
                <a:gd name="connsiteX0" fmla="*/ 227133 w 243144"/>
                <a:gd name="connsiteY0" fmla="*/ 11407 h 107617"/>
                <a:gd name="connsiteX1" fmla="*/ 238983 w 243144"/>
                <a:gd name="connsiteY1" fmla="*/ 90405 h 107617"/>
                <a:gd name="connsiteX2" fmla="*/ 120486 w 243144"/>
                <a:gd name="connsiteY2" fmla="*/ 94356 h 107617"/>
                <a:gd name="connsiteX3" fmla="*/ 15 w 243144"/>
                <a:gd name="connsiteY3" fmla="*/ 92380 h 107617"/>
                <a:gd name="connsiteX4" fmla="*/ 126411 w 243144"/>
                <a:gd name="connsiteY4" fmla="*/ 5482 h 107617"/>
                <a:gd name="connsiteX5" fmla="*/ 227133 w 243144"/>
                <a:gd name="connsiteY5" fmla="*/ 11407 h 107617"/>
                <a:gd name="connsiteX0" fmla="*/ 227133 w 247182"/>
                <a:gd name="connsiteY0" fmla="*/ 11407 h 107617"/>
                <a:gd name="connsiteX1" fmla="*/ 238983 w 247182"/>
                <a:gd name="connsiteY1" fmla="*/ 90405 h 107617"/>
                <a:gd name="connsiteX2" fmla="*/ 146160 w 247182"/>
                <a:gd name="connsiteY2" fmla="*/ 94356 h 107617"/>
                <a:gd name="connsiteX3" fmla="*/ 15 w 247182"/>
                <a:gd name="connsiteY3" fmla="*/ 92380 h 107617"/>
                <a:gd name="connsiteX4" fmla="*/ 126411 w 247182"/>
                <a:gd name="connsiteY4" fmla="*/ 5482 h 107617"/>
                <a:gd name="connsiteX5" fmla="*/ 227133 w 247182"/>
                <a:gd name="connsiteY5" fmla="*/ 11407 h 107617"/>
                <a:gd name="connsiteX0" fmla="*/ 227133 w 247453"/>
                <a:gd name="connsiteY0" fmla="*/ 14122 h 110034"/>
                <a:gd name="connsiteX1" fmla="*/ 240747 w 247453"/>
                <a:gd name="connsiteY1" fmla="*/ 100740 h 110034"/>
                <a:gd name="connsiteX2" fmla="*/ 146160 w 247453"/>
                <a:gd name="connsiteY2" fmla="*/ 97071 h 110034"/>
                <a:gd name="connsiteX3" fmla="*/ 15 w 247453"/>
                <a:gd name="connsiteY3" fmla="*/ 95095 h 110034"/>
                <a:gd name="connsiteX4" fmla="*/ 126411 w 247453"/>
                <a:gd name="connsiteY4" fmla="*/ 8197 h 110034"/>
                <a:gd name="connsiteX5" fmla="*/ 227133 w 247453"/>
                <a:gd name="connsiteY5" fmla="*/ 14122 h 110034"/>
                <a:gd name="connsiteX0" fmla="*/ 227133 w 247453"/>
                <a:gd name="connsiteY0" fmla="*/ 14122 h 112425"/>
                <a:gd name="connsiteX1" fmla="*/ 240747 w 247453"/>
                <a:gd name="connsiteY1" fmla="*/ 100740 h 112425"/>
                <a:gd name="connsiteX2" fmla="*/ 146160 w 247453"/>
                <a:gd name="connsiteY2" fmla="*/ 104691 h 112425"/>
                <a:gd name="connsiteX3" fmla="*/ 15 w 247453"/>
                <a:gd name="connsiteY3" fmla="*/ 95095 h 112425"/>
                <a:gd name="connsiteX4" fmla="*/ 126411 w 247453"/>
                <a:gd name="connsiteY4" fmla="*/ 8197 h 112425"/>
                <a:gd name="connsiteX5" fmla="*/ 227133 w 247453"/>
                <a:gd name="connsiteY5" fmla="*/ 14122 h 112425"/>
                <a:gd name="connsiteX0" fmla="*/ 227133 w 247453"/>
                <a:gd name="connsiteY0" fmla="*/ 7701 h 106004"/>
                <a:gd name="connsiteX1" fmla="*/ 240747 w 247453"/>
                <a:gd name="connsiteY1" fmla="*/ 94319 h 106004"/>
                <a:gd name="connsiteX2" fmla="*/ 146160 w 247453"/>
                <a:gd name="connsiteY2" fmla="*/ 98270 h 106004"/>
                <a:gd name="connsiteX3" fmla="*/ 15 w 247453"/>
                <a:gd name="connsiteY3" fmla="*/ 88674 h 106004"/>
                <a:gd name="connsiteX4" fmla="*/ 126411 w 247453"/>
                <a:gd name="connsiteY4" fmla="*/ 1776 h 106004"/>
                <a:gd name="connsiteX5" fmla="*/ 227133 w 247453"/>
                <a:gd name="connsiteY5" fmla="*/ 7701 h 106004"/>
                <a:gd name="connsiteX0" fmla="*/ 227132 w 247123"/>
                <a:gd name="connsiteY0" fmla="*/ 9857 h 108160"/>
                <a:gd name="connsiteX1" fmla="*/ 240746 w 247123"/>
                <a:gd name="connsiteY1" fmla="*/ 96475 h 108160"/>
                <a:gd name="connsiteX2" fmla="*/ 146159 w 247123"/>
                <a:gd name="connsiteY2" fmla="*/ 100426 h 108160"/>
                <a:gd name="connsiteX3" fmla="*/ 14 w 247123"/>
                <a:gd name="connsiteY3" fmla="*/ 90830 h 108160"/>
                <a:gd name="connsiteX4" fmla="*/ 135228 w 247123"/>
                <a:gd name="connsiteY4" fmla="*/ 122 h 108160"/>
                <a:gd name="connsiteX5" fmla="*/ 227132 w 247123"/>
                <a:gd name="connsiteY5" fmla="*/ 9857 h 108160"/>
                <a:gd name="connsiteX0" fmla="*/ 227132 w 247520"/>
                <a:gd name="connsiteY0" fmla="*/ 9857 h 108160"/>
                <a:gd name="connsiteX1" fmla="*/ 240746 w 247520"/>
                <a:gd name="connsiteY1" fmla="*/ 96475 h 108160"/>
                <a:gd name="connsiteX2" fmla="*/ 146159 w 247520"/>
                <a:gd name="connsiteY2" fmla="*/ 100426 h 108160"/>
                <a:gd name="connsiteX3" fmla="*/ 14 w 247520"/>
                <a:gd name="connsiteY3" fmla="*/ 90830 h 108160"/>
                <a:gd name="connsiteX4" fmla="*/ 135228 w 247520"/>
                <a:gd name="connsiteY4" fmla="*/ 122 h 108160"/>
                <a:gd name="connsiteX5" fmla="*/ 227132 w 247520"/>
                <a:gd name="connsiteY5" fmla="*/ 9857 h 108160"/>
                <a:gd name="connsiteX0" fmla="*/ 221840 w 245898"/>
                <a:gd name="connsiteY0" fmla="*/ 12067 h 112275"/>
                <a:gd name="connsiteX1" fmla="*/ 240745 w 245898"/>
                <a:gd name="connsiteY1" fmla="*/ 100590 h 112275"/>
                <a:gd name="connsiteX2" fmla="*/ 146158 w 245898"/>
                <a:gd name="connsiteY2" fmla="*/ 104541 h 112275"/>
                <a:gd name="connsiteX3" fmla="*/ 13 w 245898"/>
                <a:gd name="connsiteY3" fmla="*/ 94945 h 112275"/>
                <a:gd name="connsiteX4" fmla="*/ 135227 w 245898"/>
                <a:gd name="connsiteY4" fmla="*/ 4237 h 112275"/>
                <a:gd name="connsiteX5" fmla="*/ 221840 w 245898"/>
                <a:gd name="connsiteY5" fmla="*/ 12067 h 112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898" h="112275">
                  <a:moveTo>
                    <a:pt x="221840" y="12067"/>
                  </a:moveTo>
                  <a:cubicBezTo>
                    <a:pt x="241189" y="9076"/>
                    <a:pt x="253359" y="85178"/>
                    <a:pt x="240745" y="100590"/>
                  </a:cubicBezTo>
                  <a:cubicBezTo>
                    <a:pt x="228131" y="116002"/>
                    <a:pt x="186280" y="105482"/>
                    <a:pt x="146158" y="104541"/>
                  </a:cubicBezTo>
                  <a:cubicBezTo>
                    <a:pt x="106036" y="103600"/>
                    <a:pt x="1330" y="127861"/>
                    <a:pt x="13" y="94945"/>
                  </a:cubicBezTo>
                  <a:cubicBezTo>
                    <a:pt x="-1304" y="79804"/>
                    <a:pt x="98256" y="18050"/>
                    <a:pt x="135227" y="4237"/>
                  </a:cubicBezTo>
                  <a:cubicBezTo>
                    <a:pt x="172198" y="-9576"/>
                    <a:pt x="202491" y="15058"/>
                    <a:pt x="221840" y="12067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30B9A15B-72A1-486C-9CCB-83FF63D151C7}"/>
                </a:ext>
              </a:extLst>
            </p:cNvPr>
            <p:cNvSpPr/>
            <p:nvPr/>
          </p:nvSpPr>
          <p:spPr>
            <a:xfrm>
              <a:off x="5356335" y="1844882"/>
              <a:ext cx="1320257" cy="1287989"/>
            </a:xfrm>
            <a:custGeom>
              <a:avLst/>
              <a:gdLst>
                <a:gd name="connsiteX0" fmla="*/ 4686 w 1522514"/>
                <a:gd name="connsiteY0" fmla="*/ 621143 h 1467029"/>
                <a:gd name="connsiteX1" fmla="*/ 42786 w 1522514"/>
                <a:gd name="connsiteY1" fmla="*/ 788783 h 1467029"/>
                <a:gd name="connsiteX2" fmla="*/ 50406 w 1522514"/>
                <a:gd name="connsiteY2" fmla="*/ 836408 h 1467029"/>
                <a:gd name="connsiteX3" fmla="*/ 6591 w 1522514"/>
                <a:gd name="connsiteY3" fmla="*/ 845933 h 1467029"/>
                <a:gd name="connsiteX4" fmla="*/ 6591 w 1522514"/>
                <a:gd name="connsiteY4" fmla="*/ 948803 h 1467029"/>
                <a:gd name="connsiteX5" fmla="*/ 67551 w 1522514"/>
                <a:gd name="connsiteY5" fmla="*/ 1063103 h 1467029"/>
                <a:gd name="connsiteX6" fmla="*/ 111366 w 1522514"/>
                <a:gd name="connsiteY6" fmla="*/ 1101203 h 1467029"/>
                <a:gd name="connsiteX7" fmla="*/ 96126 w 1522514"/>
                <a:gd name="connsiteY7" fmla="*/ 1223123 h 1467029"/>
                <a:gd name="connsiteX8" fmla="*/ 128511 w 1522514"/>
                <a:gd name="connsiteY8" fmla="*/ 1314563 h 1467029"/>
                <a:gd name="connsiteX9" fmla="*/ 223761 w 1522514"/>
                <a:gd name="connsiteY9" fmla="*/ 1379333 h 1467029"/>
                <a:gd name="connsiteX10" fmla="*/ 406641 w 1522514"/>
                <a:gd name="connsiteY10" fmla="*/ 1436483 h 1467029"/>
                <a:gd name="connsiteX11" fmla="*/ 665721 w 1522514"/>
                <a:gd name="connsiteY11" fmla="*/ 1466963 h 1467029"/>
                <a:gd name="connsiteX12" fmla="*/ 900036 w 1522514"/>
                <a:gd name="connsiteY12" fmla="*/ 1428863 h 1467029"/>
                <a:gd name="connsiteX13" fmla="*/ 1122921 w 1522514"/>
                <a:gd name="connsiteY13" fmla="*/ 1345043 h 1467029"/>
                <a:gd name="connsiteX14" fmla="*/ 1273416 w 1522514"/>
                <a:gd name="connsiteY14" fmla="*/ 1211693 h 1467029"/>
                <a:gd name="connsiteX15" fmla="*/ 1309611 w 1522514"/>
                <a:gd name="connsiteY15" fmla="*/ 1236458 h 1467029"/>
                <a:gd name="connsiteX16" fmla="*/ 1408671 w 1522514"/>
                <a:gd name="connsiteY16" fmla="*/ 1219313 h 1467029"/>
                <a:gd name="connsiteX17" fmla="*/ 1477251 w 1522514"/>
                <a:gd name="connsiteY17" fmla="*/ 1145018 h 1467029"/>
                <a:gd name="connsiteX18" fmla="*/ 1521066 w 1522514"/>
                <a:gd name="connsiteY18" fmla="*/ 1045958 h 1467029"/>
                <a:gd name="connsiteX19" fmla="*/ 1507731 w 1522514"/>
                <a:gd name="connsiteY19" fmla="*/ 931658 h 1467029"/>
                <a:gd name="connsiteX20" fmla="*/ 1465821 w 1522514"/>
                <a:gd name="connsiteY20" fmla="*/ 861173 h 1467029"/>
                <a:gd name="connsiteX21" fmla="*/ 1357236 w 1522514"/>
                <a:gd name="connsiteY21" fmla="*/ 872603 h 1467029"/>
                <a:gd name="connsiteX22" fmla="*/ 1418196 w 1522514"/>
                <a:gd name="connsiteY22" fmla="*/ 802118 h 1467029"/>
                <a:gd name="connsiteX23" fmla="*/ 1475346 w 1522514"/>
                <a:gd name="connsiteY23" fmla="*/ 440168 h 1467029"/>
                <a:gd name="connsiteX24" fmla="*/ 1395336 w 1522514"/>
                <a:gd name="connsiteY24" fmla="*/ 158228 h 1467029"/>
                <a:gd name="connsiteX25" fmla="*/ 1199121 w 1522514"/>
                <a:gd name="connsiteY25" fmla="*/ 26783 h 1467029"/>
                <a:gd name="connsiteX26" fmla="*/ 1079106 w 1522514"/>
                <a:gd name="connsiteY26" fmla="*/ 59168 h 1467029"/>
                <a:gd name="connsiteX27" fmla="*/ 827646 w 1522514"/>
                <a:gd name="connsiteY27" fmla="*/ 22973 h 1467029"/>
                <a:gd name="connsiteX28" fmla="*/ 389496 w 1522514"/>
                <a:gd name="connsiteY28" fmla="*/ 24878 h 1467029"/>
                <a:gd name="connsiteX29" fmla="*/ 84696 w 1522514"/>
                <a:gd name="connsiteY29" fmla="*/ 333488 h 1467029"/>
                <a:gd name="connsiteX30" fmla="*/ 4686 w 1522514"/>
                <a:gd name="connsiteY30" fmla="*/ 621143 h 1467029"/>
                <a:gd name="connsiteX0" fmla="*/ 4686 w 1522641"/>
                <a:gd name="connsiteY0" fmla="*/ 621143 h 1467029"/>
                <a:gd name="connsiteX1" fmla="*/ 42786 w 1522641"/>
                <a:gd name="connsiteY1" fmla="*/ 788783 h 1467029"/>
                <a:gd name="connsiteX2" fmla="*/ 50406 w 1522641"/>
                <a:gd name="connsiteY2" fmla="*/ 836408 h 1467029"/>
                <a:gd name="connsiteX3" fmla="*/ 6591 w 1522641"/>
                <a:gd name="connsiteY3" fmla="*/ 845933 h 1467029"/>
                <a:gd name="connsiteX4" fmla="*/ 6591 w 1522641"/>
                <a:gd name="connsiteY4" fmla="*/ 948803 h 1467029"/>
                <a:gd name="connsiteX5" fmla="*/ 67551 w 1522641"/>
                <a:gd name="connsiteY5" fmla="*/ 1063103 h 1467029"/>
                <a:gd name="connsiteX6" fmla="*/ 111366 w 1522641"/>
                <a:gd name="connsiteY6" fmla="*/ 1101203 h 1467029"/>
                <a:gd name="connsiteX7" fmla="*/ 96126 w 1522641"/>
                <a:gd name="connsiteY7" fmla="*/ 1223123 h 1467029"/>
                <a:gd name="connsiteX8" fmla="*/ 128511 w 1522641"/>
                <a:gd name="connsiteY8" fmla="*/ 1314563 h 1467029"/>
                <a:gd name="connsiteX9" fmla="*/ 223761 w 1522641"/>
                <a:gd name="connsiteY9" fmla="*/ 1379333 h 1467029"/>
                <a:gd name="connsiteX10" fmla="*/ 406641 w 1522641"/>
                <a:gd name="connsiteY10" fmla="*/ 1436483 h 1467029"/>
                <a:gd name="connsiteX11" fmla="*/ 665721 w 1522641"/>
                <a:gd name="connsiteY11" fmla="*/ 1466963 h 1467029"/>
                <a:gd name="connsiteX12" fmla="*/ 900036 w 1522641"/>
                <a:gd name="connsiteY12" fmla="*/ 1428863 h 1467029"/>
                <a:gd name="connsiteX13" fmla="*/ 1122921 w 1522641"/>
                <a:gd name="connsiteY13" fmla="*/ 1345043 h 1467029"/>
                <a:gd name="connsiteX14" fmla="*/ 1273416 w 1522641"/>
                <a:gd name="connsiteY14" fmla="*/ 1211693 h 1467029"/>
                <a:gd name="connsiteX15" fmla="*/ 1309611 w 1522641"/>
                <a:gd name="connsiteY15" fmla="*/ 1236458 h 1467029"/>
                <a:gd name="connsiteX16" fmla="*/ 1408671 w 1522641"/>
                <a:gd name="connsiteY16" fmla="*/ 1219313 h 1467029"/>
                <a:gd name="connsiteX17" fmla="*/ 1477251 w 1522641"/>
                <a:gd name="connsiteY17" fmla="*/ 1145018 h 1467029"/>
                <a:gd name="connsiteX18" fmla="*/ 1521066 w 1522641"/>
                <a:gd name="connsiteY18" fmla="*/ 1045958 h 1467029"/>
                <a:gd name="connsiteX19" fmla="*/ 1507731 w 1522641"/>
                <a:gd name="connsiteY19" fmla="*/ 931658 h 1467029"/>
                <a:gd name="connsiteX20" fmla="*/ 1458201 w 1522641"/>
                <a:gd name="connsiteY20" fmla="*/ 864983 h 1467029"/>
                <a:gd name="connsiteX21" fmla="*/ 1357236 w 1522641"/>
                <a:gd name="connsiteY21" fmla="*/ 872603 h 1467029"/>
                <a:gd name="connsiteX22" fmla="*/ 1418196 w 1522641"/>
                <a:gd name="connsiteY22" fmla="*/ 802118 h 1467029"/>
                <a:gd name="connsiteX23" fmla="*/ 1475346 w 1522641"/>
                <a:gd name="connsiteY23" fmla="*/ 440168 h 1467029"/>
                <a:gd name="connsiteX24" fmla="*/ 1395336 w 1522641"/>
                <a:gd name="connsiteY24" fmla="*/ 158228 h 1467029"/>
                <a:gd name="connsiteX25" fmla="*/ 1199121 w 1522641"/>
                <a:gd name="connsiteY25" fmla="*/ 26783 h 1467029"/>
                <a:gd name="connsiteX26" fmla="*/ 1079106 w 1522641"/>
                <a:gd name="connsiteY26" fmla="*/ 59168 h 1467029"/>
                <a:gd name="connsiteX27" fmla="*/ 827646 w 1522641"/>
                <a:gd name="connsiteY27" fmla="*/ 22973 h 1467029"/>
                <a:gd name="connsiteX28" fmla="*/ 389496 w 1522641"/>
                <a:gd name="connsiteY28" fmla="*/ 24878 h 1467029"/>
                <a:gd name="connsiteX29" fmla="*/ 84696 w 1522641"/>
                <a:gd name="connsiteY29" fmla="*/ 333488 h 1467029"/>
                <a:gd name="connsiteX30" fmla="*/ 4686 w 1522641"/>
                <a:gd name="connsiteY30" fmla="*/ 621143 h 1467029"/>
                <a:gd name="connsiteX0" fmla="*/ 4686 w 1534839"/>
                <a:gd name="connsiteY0" fmla="*/ 621143 h 1467029"/>
                <a:gd name="connsiteX1" fmla="*/ 42786 w 1534839"/>
                <a:gd name="connsiteY1" fmla="*/ 788783 h 1467029"/>
                <a:gd name="connsiteX2" fmla="*/ 50406 w 1534839"/>
                <a:gd name="connsiteY2" fmla="*/ 836408 h 1467029"/>
                <a:gd name="connsiteX3" fmla="*/ 6591 w 1534839"/>
                <a:gd name="connsiteY3" fmla="*/ 845933 h 1467029"/>
                <a:gd name="connsiteX4" fmla="*/ 6591 w 1534839"/>
                <a:gd name="connsiteY4" fmla="*/ 948803 h 1467029"/>
                <a:gd name="connsiteX5" fmla="*/ 67551 w 1534839"/>
                <a:gd name="connsiteY5" fmla="*/ 1063103 h 1467029"/>
                <a:gd name="connsiteX6" fmla="*/ 111366 w 1534839"/>
                <a:gd name="connsiteY6" fmla="*/ 1101203 h 1467029"/>
                <a:gd name="connsiteX7" fmla="*/ 96126 w 1534839"/>
                <a:gd name="connsiteY7" fmla="*/ 1223123 h 1467029"/>
                <a:gd name="connsiteX8" fmla="*/ 128511 w 1534839"/>
                <a:gd name="connsiteY8" fmla="*/ 1314563 h 1467029"/>
                <a:gd name="connsiteX9" fmla="*/ 223761 w 1534839"/>
                <a:gd name="connsiteY9" fmla="*/ 1379333 h 1467029"/>
                <a:gd name="connsiteX10" fmla="*/ 406641 w 1534839"/>
                <a:gd name="connsiteY10" fmla="*/ 1436483 h 1467029"/>
                <a:gd name="connsiteX11" fmla="*/ 665721 w 1534839"/>
                <a:gd name="connsiteY11" fmla="*/ 1466963 h 1467029"/>
                <a:gd name="connsiteX12" fmla="*/ 900036 w 1534839"/>
                <a:gd name="connsiteY12" fmla="*/ 1428863 h 1467029"/>
                <a:gd name="connsiteX13" fmla="*/ 1122921 w 1534839"/>
                <a:gd name="connsiteY13" fmla="*/ 1345043 h 1467029"/>
                <a:gd name="connsiteX14" fmla="*/ 1273416 w 1534839"/>
                <a:gd name="connsiteY14" fmla="*/ 1211693 h 1467029"/>
                <a:gd name="connsiteX15" fmla="*/ 1309611 w 1534839"/>
                <a:gd name="connsiteY15" fmla="*/ 1236458 h 1467029"/>
                <a:gd name="connsiteX16" fmla="*/ 1408671 w 1534839"/>
                <a:gd name="connsiteY16" fmla="*/ 1219313 h 1467029"/>
                <a:gd name="connsiteX17" fmla="*/ 1477251 w 1534839"/>
                <a:gd name="connsiteY17" fmla="*/ 1145018 h 1467029"/>
                <a:gd name="connsiteX18" fmla="*/ 1521066 w 1534839"/>
                <a:gd name="connsiteY18" fmla="*/ 1045958 h 1467029"/>
                <a:gd name="connsiteX19" fmla="*/ 1530591 w 1534839"/>
                <a:gd name="connsiteY19" fmla="*/ 939278 h 1467029"/>
                <a:gd name="connsiteX20" fmla="*/ 1458201 w 1534839"/>
                <a:gd name="connsiteY20" fmla="*/ 864983 h 1467029"/>
                <a:gd name="connsiteX21" fmla="*/ 1357236 w 1534839"/>
                <a:gd name="connsiteY21" fmla="*/ 872603 h 1467029"/>
                <a:gd name="connsiteX22" fmla="*/ 1418196 w 1534839"/>
                <a:gd name="connsiteY22" fmla="*/ 802118 h 1467029"/>
                <a:gd name="connsiteX23" fmla="*/ 1475346 w 1534839"/>
                <a:gd name="connsiteY23" fmla="*/ 440168 h 1467029"/>
                <a:gd name="connsiteX24" fmla="*/ 1395336 w 1534839"/>
                <a:gd name="connsiteY24" fmla="*/ 158228 h 1467029"/>
                <a:gd name="connsiteX25" fmla="*/ 1199121 w 1534839"/>
                <a:gd name="connsiteY25" fmla="*/ 26783 h 1467029"/>
                <a:gd name="connsiteX26" fmla="*/ 1079106 w 1534839"/>
                <a:gd name="connsiteY26" fmla="*/ 59168 h 1467029"/>
                <a:gd name="connsiteX27" fmla="*/ 827646 w 1534839"/>
                <a:gd name="connsiteY27" fmla="*/ 22973 h 1467029"/>
                <a:gd name="connsiteX28" fmla="*/ 389496 w 1534839"/>
                <a:gd name="connsiteY28" fmla="*/ 24878 h 1467029"/>
                <a:gd name="connsiteX29" fmla="*/ 84696 w 1534839"/>
                <a:gd name="connsiteY29" fmla="*/ 333488 h 1467029"/>
                <a:gd name="connsiteX30" fmla="*/ 4686 w 1534839"/>
                <a:gd name="connsiteY30" fmla="*/ 621143 h 1467029"/>
                <a:gd name="connsiteX0" fmla="*/ 4686 w 1541892"/>
                <a:gd name="connsiteY0" fmla="*/ 621143 h 1467029"/>
                <a:gd name="connsiteX1" fmla="*/ 42786 w 1541892"/>
                <a:gd name="connsiteY1" fmla="*/ 788783 h 1467029"/>
                <a:gd name="connsiteX2" fmla="*/ 50406 w 1541892"/>
                <a:gd name="connsiteY2" fmla="*/ 836408 h 1467029"/>
                <a:gd name="connsiteX3" fmla="*/ 6591 w 1541892"/>
                <a:gd name="connsiteY3" fmla="*/ 845933 h 1467029"/>
                <a:gd name="connsiteX4" fmla="*/ 6591 w 1541892"/>
                <a:gd name="connsiteY4" fmla="*/ 948803 h 1467029"/>
                <a:gd name="connsiteX5" fmla="*/ 67551 w 1541892"/>
                <a:gd name="connsiteY5" fmla="*/ 1063103 h 1467029"/>
                <a:gd name="connsiteX6" fmla="*/ 111366 w 1541892"/>
                <a:gd name="connsiteY6" fmla="*/ 1101203 h 1467029"/>
                <a:gd name="connsiteX7" fmla="*/ 96126 w 1541892"/>
                <a:gd name="connsiteY7" fmla="*/ 1223123 h 1467029"/>
                <a:gd name="connsiteX8" fmla="*/ 128511 w 1541892"/>
                <a:gd name="connsiteY8" fmla="*/ 1314563 h 1467029"/>
                <a:gd name="connsiteX9" fmla="*/ 223761 w 1541892"/>
                <a:gd name="connsiteY9" fmla="*/ 1379333 h 1467029"/>
                <a:gd name="connsiteX10" fmla="*/ 406641 w 1541892"/>
                <a:gd name="connsiteY10" fmla="*/ 1436483 h 1467029"/>
                <a:gd name="connsiteX11" fmla="*/ 665721 w 1541892"/>
                <a:gd name="connsiteY11" fmla="*/ 1466963 h 1467029"/>
                <a:gd name="connsiteX12" fmla="*/ 900036 w 1541892"/>
                <a:gd name="connsiteY12" fmla="*/ 1428863 h 1467029"/>
                <a:gd name="connsiteX13" fmla="*/ 1122921 w 1541892"/>
                <a:gd name="connsiteY13" fmla="*/ 1345043 h 1467029"/>
                <a:gd name="connsiteX14" fmla="*/ 1273416 w 1541892"/>
                <a:gd name="connsiteY14" fmla="*/ 1211693 h 1467029"/>
                <a:gd name="connsiteX15" fmla="*/ 1309611 w 1541892"/>
                <a:gd name="connsiteY15" fmla="*/ 1236458 h 1467029"/>
                <a:gd name="connsiteX16" fmla="*/ 1408671 w 1541892"/>
                <a:gd name="connsiteY16" fmla="*/ 1219313 h 1467029"/>
                <a:gd name="connsiteX17" fmla="*/ 1477251 w 1541892"/>
                <a:gd name="connsiteY17" fmla="*/ 1145018 h 1467029"/>
                <a:gd name="connsiteX18" fmla="*/ 1536306 w 1541892"/>
                <a:gd name="connsiteY18" fmla="*/ 1047863 h 1467029"/>
                <a:gd name="connsiteX19" fmla="*/ 1530591 w 1541892"/>
                <a:gd name="connsiteY19" fmla="*/ 939278 h 1467029"/>
                <a:gd name="connsiteX20" fmla="*/ 1458201 w 1541892"/>
                <a:gd name="connsiteY20" fmla="*/ 864983 h 1467029"/>
                <a:gd name="connsiteX21" fmla="*/ 1357236 w 1541892"/>
                <a:gd name="connsiteY21" fmla="*/ 872603 h 1467029"/>
                <a:gd name="connsiteX22" fmla="*/ 1418196 w 1541892"/>
                <a:gd name="connsiteY22" fmla="*/ 802118 h 1467029"/>
                <a:gd name="connsiteX23" fmla="*/ 1475346 w 1541892"/>
                <a:gd name="connsiteY23" fmla="*/ 440168 h 1467029"/>
                <a:gd name="connsiteX24" fmla="*/ 1395336 w 1541892"/>
                <a:gd name="connsiteY24" fmla="*/ 158228 h 1467029"/>
                <a:gd name="connsiteX25" fmla="*/ 1199121 w 1541892"/>
                <a:gd name="connsiteY25" fmla="*/ 26783 h 1467029"/>
                <a:gd name="connsiteX26" fmla="*/ 1079106 w 1541892"/>
                <a:gd name="connsiteY26" fmla="*/ 59168 h 1467029"/>
                <a:gd name="connsiteX27" fmla="*/ 827646 w 1541892"/>
                <a:gd name="connsiteY27" fmla="*/ 22973 h 1467029"/>
                <a:gd name="connsiteX28" fmla="*/ 389496 w 1541892"/>
                <a:gd name="connsiteY28" fmla="*/ 24878 h 1467029"/>
                <a:gd name="connsiteX29" fmla="*/ 84696 w 1541892"/>
                <a:gd name="connsiteY29" fmla="*/ 333488 h 1467029"/>
                <a:gd name="connsiteX30" fmla="*/ 4686 w 1541892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57236 w 1542707"/>
                <a:gd name="connsiteY21" fmla="*/ 872603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93431 w 1542707"/>
                <a:gd name="connsiteY21" fmla="*/ 866888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93431 w 1542707"/>
                <a:gd name="connsiteY21" fmla="*/ 866888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93431 w 1542707"/>
                <a:gd name="connsiteY21" fmla="*/ 866888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3864 w 1541885"/>
                <a:gd name="connsiteY0" fmla="*/ 621143 h 1467029"/>
                <a:gd name="connsiteX1" fmla="*/ 41964 w 1541885"/>
                <a:gd name="connsiteY1" fmla="*/ 788783 h 1467029"/>
                <a:gd name="connsiteX2" fmla="*/ 34344 w 1541885"/>
                <a:gd name="connsiteY2" fmla="*/ 828788 h 1467029"/>
                <a:gd name="connsiteX3" fmla="*/ 5769 w 1541885"/>
                <a:gd name="connsiteY3" fmla="*/ 845933 h 1467029"/>
                <a:gd name="connsiteX4" fmla="*/ 5769 w 1541885"/>
                <a:gd name="connsiteY4" fmla="*/ 948803 h 1467029"/>
                <a:gd name="connsiteX5" fmla="*/ 66729 w 1541885"/>
                <a:gd name="connsiteY5" fmla="*/ 1063103 h 1467029"/>
                <a:gd name="connsiteX6" fmla="*/ 110544 w 1541885"/>
                <a:gd name="connsiteY6" fmla="*/ 1101203 h 1467029"/>
                <a:gd name="connsiteX7" fmla="*/ 95304 w 1541885"/>
                <a:gd name="connsiteY7" fmla="*/ 1223123 h 1467029"/>
                <a:gd name="connsiteX8" fmla="*/ 127689 w 1541885"/>
                <a:gd name="connsiteY8" fmla="*/ 1314563 h 1467029"/>
                <a:gd name="connsiteX9" fmla="*/ 222939 w 1541885"/>
                <a:gd name="connsiteY9" fmla="*/ 1379333 h 1467029"/>
                <a:gd name="connsiteX10" fmla="*/ 405819 w 1541885"/>
                <a:gd name="connsiteY10" fmla="*/ 1436483 h 1467029"/>
                <a:gd name="connsiteX11" fmla="*/ 664899 w 1541885"/>
                <a:gd name="connsiteY11" fmla="*/ 1466963 h 1467029"/>
                <a:gd name="connsiteX12" fmla="*/ 899214 w 1541885"/>
                <a:gd name="connsiteY12" fmla="*/ 1428863 h 1467029"/>
                <a:gd name="connsiteX13" fmla="*/ 1122099 w 1541885"/>
                <a:gd name="connsiteY13" fmla="*/ 1345043 h 1467029"/>
                <a:gd name="connsiteX14" fmla="*/ 1272594 w 1541885"/>
                <a:gd name="connsiteY14" fmla="*/ 1211693 h 1467029"/>
                <a:gd name="connsiteX15" fmla="*/ 1308789 w 1541885"/>
                <a:gd name="connsiteY15" fmla="*/ 1236458 h 1467029"/>
                <a:gd name="connsiteX16" fmla="*/ 1407849 w 1541885"/>
                <a:gd name="connsiteY16" fmla="*/ 1219313 h 1467029"/>
                <a:gd name="connsiteX17" fmla="*/ 1476429 w 1541885"/>
                <a:gd name="connsiteY17" fmla="*/ 1145018 h 1467029"/>
                <a:gd name="connsiteX18" fmla="*/ 1535484 w 1541885"/>
                <a:gd name="connsiteY18" fmla="*/ 1047863 h 1467029"/>
                <a:gd name="connsiteX19" fmla="*/ 1529769 w 1541885"/>
                <a:gd name="connsiteY19" fmla="*/ 939278 h 1467029"/>
                <a:gd name="connsiteX20" fmla="*/ 1457379 w 1541885"/>
                <a:gd name="connsiteY20" fmla="*/ 864983 h 1467029"/>
                <a:gd name="connsiteX21" fmla="*/ 1392609 w 1541885"/>
                <a:gd name="connsiteY21" fmla="*/ 866888 h 1467029"/>
                <a:gd name="connsiteX22" fmla="*/ 1417374 w 1541885"/>
                <a:gd name="connsiteY22" fmla="*/ 802118 h 1467029"/>
                <a:gd name="connsiteX23" fmla="*/ 1474524 w 1541885"/>
                <a:gd name="connsiteY23" fmla="*/ 440168 h 1467029"/>
                <a:gd name="connsiteX24" fmla="*/ 1394514 w 1541885"/>
                <a:gd name="connsiteY24" fmla="*/ 158228 h 1467029"/>
                <a:gd name="connsiteX25" fmla="*/ 1198299 w 1541885"/>
                <a:gd name="connsiteY25" fmla="*/ 26783 h 1467029"/>
                <a:gd name="connsiteX26" fmla="*/ 1078284 w 1541885"/>
                <a:gd name="connsiteY26" fmla="*/ 59168 h 1467029"/>
                <a:gd name="connsiteX27" fmla="*/ 826824 w 1541885"/>
                <a:gd name="connsiteY27" fmla="*/ 22973 h 1467029"/>
                <a:gd name="connsiteX28" fmla="*/ 388674 w 1541885"/>
                <a:gd name="connsiteY28" fmla="*/ 24878 h 1467029"/>
                <a:gd name="connsiteX29" fmla="*/ 83874 w 1541885"/>
                <a:gd name="connsiteY29" fmla="*/ 333488 h 1467029"/>
                <a:gd name="connsiteX30" fmla="*/ 3864 w 1541885"/>
                <a:gd name="connsiteY30" fmla="*/ 621143 h 1467029"/>
                <a:gd name="connsiteX0" fmla="*/ 3864 w 1541885"/>
                <a:gd name="connsiteY0" fmla="*/ 619055 h 1464941"/>
                <a:gd name="connsiteX1" fmla="*/ 41964 w 1541885"/>
                <a:gd name="connsiteY1" fmla="*/ 786695 h 1464941"/>
                <a:gd name="connsiteX2" fmla="*/ 34344 w 1541885"/>
                <a:gd name="connsiteY2" fmla="*/ 826700 h 1464941"/>
                <a:gd name="connsiteX3" fmla="*/ 5769 w 1541885"/>
                <a:gd name="connsiteY3" fmla="*/ 843845 h 1464941"/>
                <a:gd name="connsiteX4" fmla="*/ 5769 w 1541885"/>
                <a:gd name="connsiteY4" fmla="*/ 946715 h 1464941"/>
                <a:gd name="connsiteX5" fmla="*/ 66729 w 1541885"/>
                <a:gd name="connsiteY5" fmla="*/ 1061015 h 1464941"/>
                <a:gd name="connsiteX6" fmla="*/ 110544 w 1541885"/>
                <a:gd name="connsiteY6" fmla="*/ 1099115 h 1464941"/>
                <a:gd name="connsiteX7" fmla="*/ 95304 w 1541885"/>
                <a:gd name="connsiteY7" fmla="*/ 1221035 h 1464941"/>
                <a:gd name="connsiteX8" fmla="*/ 127689 w 1541885"/>
                <a:gd name="connsiteY8" fmla="*/ 1312475 h 1464941"/>
                <a:gd name="connsiteX9" fmla="*/ 222939 w 1541885"/>
                <a:gd name="connsiteY9" fmla="*/ 1377245 h 1464941"/>
                <a:gd name="connsiteX10" fmla="*/ 405819 w 1541885"/>
                <a:gd name="connsiteY10" fmla="*/ 1434395 h 1464941"/>
                <a:gd name="connsiteX11" fmla="*/ 664899 w 1541885"/>
                <a:gd name="connsiteY11" fmla="*/ 1464875 h 1464941"/>
                <a:gd name="connsiteX12" fmla="*/ 899214 w 1541885"/>
                <a:gd name="connsiteY12" fmla="*/ 1426775 h 1464941"/>
                <a:gd name="connsiteX13" fmla="*/ 1122099 w 1541885"/>
                <a:gd name="connsiteY13" fmla="*/ 1342955 h 1464941"/>
                <a:gd name="connsiteX14" fmla="*/ 1272594 w 1541885"/>
                <a:gd name="connsiteY14" fmla="*/ 1209605 h 1464941"/>
                <a:gd name="connsiteX15" fmla="*/ 1308789 w 1541885"/>
                <a:gd name="connsiteY15" fmla="*/ 1234370 h 1464941"/>
                <a:gd name="connsiteX16" fmla="*/ 1407849 w 1541885"/>
                <a:gd name="connsiteY16" fmla="*/ 1217225 h 1464941"/>
                <a:gd name="connsiteX17" fmla="*/ 1476429 w 1541885"/>
                <a:gd name="connsiteY17" fmla="*/ 1142930 h 1464941"/>
                <a:gd name="connsiteX18" fmla="*/ 1535484 w 1541885"/>
                <a:gd name="connsiteY18" fmla="*/ 1045775 h 1464941"/>
                <a:gd name="connsiteX19" fmla="*/ 1529769 w 1541885"/>
                <a:gd name="connsiteY19" fmla="*/ 937190 h 1464941"/>
                <a:gd name="connsiteX20" fmla="*/ 1457379 w 1541885"/>
                <a:gd name="connsiteY20" fmla="*/ 862895 h 1464941"/>
                <a:gd name="connsiteX21" fmla="*/ 1392609 w 1541885"/>
                <a:gd name="connsiteY21" fmla="*/ 864800 h 1464941"/>
                <a:gd name="connsiteX22" fmla="*/ 1417374 w 1541885"/>
                <a:gd name="connsiteY22" fmla="*/ 800030 h 1464941"/>
                <a:gd name="connsiteX23" fmla="*/ 1474524 w 1541885"/>
                <a:gd name="connsiteY23" fmla="*/ 438080 h 1464941"/>
                <a:gd name="connsiteX24" fmla="*/ 1394514 w 1541885"/>
                <a:gd name="connsiteY24" fmla="*/ 156140 h 1464941"/>
                <a:gd name="connsiteX25" fmla="*/ 1198299 w 1541885"/>
                <a:gd name="connsiteY25" fmla="*/ 24695 h 1464941"/>
                <a:gd name="connsiteX26" fmla="*/ 1051614 w 1541885"/>
                <a:gd name="connsiteY26" fmla="*/ 3740 h 1464941"/>
                <a:gd name="connsiteX27" fmla="*/ 826824 w 1541885"/>
                <a:gd name="connsiteY27" fmla="*/ 20885 h 1464941"/>
                <a:gd name="connsiteX28" fmla="*/ 388674 w 1541885"/>
                <a:gd name="connsiteY28" fmla="*/ 22790 h 1464941"/>
                <a:gd name="connsiteX29" fmla="*/ 83874 w 1541885"/>
                <a:gd name="connsiteY29" fmla="*/ 331400 h 1464941"/>
                <a:gd name="connsiteX30" fmla="*/ 3864 w 1541885"/>
                <a:gd name="connsiteY30" fmla="*/ 619055 h 1464941"/>
                <a:gd name="connsiteX0" fmla="*/ 3864 w 1541885"/>
                <a:gd name="connsiteY0" fmla="*/ 646071 h 1491957"/>
                <a:gd name="connsiteX1" fmla="*/ 41964 w 1541885"/>
                <a:gd name="connsiteY1" fmla="*/ 813711 h 1491957"/>
                <a:gd name="connsiteX2" fmla="*/ 34344 w 1541885"/>
                <a:gd name="connsiteY2" fmla="*/ 853716 h 1491957"/>
                <a:gd name="connsiteX3" fmla="*/ 5769 w 1541885"/>
                <a:gd name="connsiteY3" fmla="*/ 870861 h 1491957"/>
                <a:gd name="connsiteX4" fmla="*/ 5769 w 1541885"/>
                <a:gd name="connsiteY4" fmla="*/ 973731 h 1491957"/>
                <a:gd name="connsiteX5" fmla="*/ 66729 w 1541885"/>
                <a:gd name="connsiteY5" fmla="*/ 1088031 h 1491957"/>
                <a:gd name="connsiteX6" fmla="*/ 110544 w 1541885"/>
                <a:gd name="connsiteY6" fmla="*/ 1126131 h 1491957"/>
                <a:gd name="connsiteX7" fmla="*/ 95304 w 1541885"/>
                <a:gd name="connsiteY7" fmla="*/ 1248051 h 1491957"/>
                <a:gd name="connsiteX8" fmla="*/ 127689 w 1541885"/>
                <a:gd name="connsiteY8" fmla="*/ 1339491 h 1491957"/>
                <a:gd name="connsiteX9" fmla="*/ 222939 w 1541885"/>
                <a:gd name="connsiteY9" fmla="*/ 1404261 h 1491957"/>
                <a:gd name="connsiteX10" fmla="*/ 405819 w 1541885"/>
                <a:gd name="connsiteY10" fmla="*/ 1461411 h 1491957"/>
                <a:gd name="connsiteX11" fmla="*/ 664899 w 1541885"/>
                <a:gd name="connsiteY11" fmla="*/ 1491891 h 1491957"/>
                <a:gd name="connsiteX12" fmla="*/ 899214 w 1541885"/>
                <a:gd name="connsiteY12" fmla="*/ 1453791 h 1491957"/>
                <a:gd name="connsiteX13" fmla="*/ 1122099 w 1541885"/>
                <a:gd name="connsiteY13" fmla="*/ 1369971 h 1491957"/>
                <a:gd name="connsiteX14" fmla="*/ 1272594 w 1541885"/>
                <a:gd name="connsiteY14" fmla="*/ 1236621 h 1491957"/>
                <a:gd name="connsiteX15" fmla="*/ 1308789 w 1541885"/>
                <a:gd name="connsiteY15" fmla="*/ 1261386 h 1491957"/>
                <a:gd name="connsiteX16" fmla="*/ 1407849 w 1541885"/>
                <a:gd name="connsiteY16" fmla="*/ 1244241 h 1491957"/>
                <a:gd name="connsiteX17" fmla="*/ 1476429 w 1541885"/>
                <a:gd name="connsiteY17" fmla="*/ 1169946 h 1491957"/>
                <a:gd name="connsiteX18" fmla="*/ 1535484 w 1541885"/>
                <a:gd name="connsiteY18" fmla="*/ 1072791 h 1491957"/>
                <a:gd name="connsiteX19" fmla="*/ 1529769 w 1541885"/>
                <a:gd name="connsiteY19" fmla="*/ 964206 h 1491957"/>
                <a:gd name="connsiteX20" fmla="*/ 1457379 w 1541885"/>
                <a:gd name="connsiteY20" fmla="*/ 889911 h 1491957"/>
                <a:gd name="connsiteX21" fmla="*/ 1392609 w 1541885"/>
                <a:gd name="connsiteY21" fmla="*/ 891816 h 1491957"/>
                <a:gd name="connsiteX22" fmla="*/ 1417374 w 1541885"/>
                <a:gd name="connsiteY22" fmla="*/ 827046 h 1491957"/>
                <a:gd name="connsiteX23" fmla="*/ 1474524 w 1541885"/>
                <a:gd name="connsiteY23" fmla="*/ 465096 h 1491957"/>
                <a:gd name="connsiteX24" fmla="*/ 1394514 w 1541885"/>
                <a:gd name="connsiteY24" fmla="*/ 183156 h 1491957"/>
                <a:gd name="connsiteX25" fmla="*/ 1198299 w 1541885"/>
                <a:gd name="connsiteY25" fmla="*/ 51711 h 1491957"/>
                <a:gd name="connsiteX26" fmla="*/ 1051614 w 1541885"/>
                <a:gd name="connsiteY26" fmla="*/ 30756 h 1491957"/>
                <a:gd name="connsiteX27" fmla="*/ 819204 w 1541885"/>
                <a:gd name="connsiteY27" fmla="*/ 276 h 1491957"/>
                <a:gd name="connsiteX28" fmla="*/ 388674 w 1541885"/>
                <a:gd name="connsiteY28" fmla="*/ 49806 h 1491957"/>
                <a:gd name="connsiteX29" fmla="*/ 83874 w 1541885"/>
                <a:gd name="connsiteY29" fmla="*/ 358416 h 1491957"/>
                <a:gd name="connsiteX30" fmla="*/ 3864 w 1541885"/>
                <a:gd name="connsiteY30" fmla="*/ 646071 h 1491957"/>
                <a:gd name="connsiteX0" fmla="*/ 3864 w 1541885"/>
                <a:gd name="connsiteY0" fmla="*/ 646616 h 1492502"/>
                <a:gd name="connsiteX1" fmla="*/ 41964 w 1541885"/>
                <a:gd name="connsiteY1" fmla="*/ 814256 h 1492502"/>
                <a:gd name="connsiteX2" fmla="*/ 34344 w 1541885"/>
                <a:gd name="connsiteY2" fmla="*/ 854261 h 1492502"/>
                <a:gd name="connsiteX3" fmla="*/ 5769 w 1541885"/>
                <a:gd name="connsiteY3" fmla="*/ 871406 h 1492502"/>
                <a:gd name="connsiteX4" fmla="*/ 5769 w 1541885"/>
                <a:gd name="connsiteY4" fmla="*/ 974276 h 1492502"/>
                <a:gd name="connsiteX5" fmla="*/ 66729 w 1541885"/>
                <a:gd name="connsiteY5" fmla="*/ 1088576 h 1492502"/>
                <a:gd name="connsiteX6" fmla="*/ 110544 w 1541885"/>
                <a:gd name="connsiteY6" fmla="*/ 1126676 h 1492502"/>
                <a:gd name="connsiteX7" fmla="*/ 95304 w 1541885"/>
                <a:gd name="connsiteY7" fmla="*/ 1248596 h 1492502"/>
                <a:gd name="connsiteX8" fmla="*/ 127689 w 1541885"/>
                <a:gd name="connsiteY8" fmla="*/ 1340036 h 1492502"/>
                <a:gd name="connsiteX9" fmla="*/ 222939 w 1541885"/>
                <a:gd name="connsiteY9" fmla="*/ 1404806 h 1492502"/>
                <a:gd name="connsiteX10" fmla="*/ 405819 w 1541885"/>
                <a:gd name="connsiteY10" fmla="*/ 1461956 h 1492502"/>
                <a:gd name="connsiteX11" fmla="*/ 664899 w 1541885"/>
                <a:gd name="connsiteY11" fmla="*/ 1492436 h 1492502"/>
                <a:gd name="connsiteX12" fmla="*/ 899214 w 1541885"/>
                <a:gd name="connsiteY12" fmla="*/ 1454336 h 1492502"/>
                <a:gd name="connsiteX13" fmla="*/ 1122099 w 1541885"/>
                <a:gd name="connsiteY13" fmla="*/ 1370516 h 1492502"/>
                <a:gd name="connsiteX14" fmla="*/ 1272594 w 1541885"/>
                <a:gd name="connsiteY14" fmla="*/ 1237166 h 1492502"/>
                <a:gd name="connsiteX15" fmla="*/ 1308789 w 1541885"/>
                <a:gd name="connsiteY15" fmla="*/ 1261931 h 1492502"/>
                <a:gd name="connsiteX16" fmla="*/ 1407849 w 1541885"/>
                <a:gd name="connsiteY16" fmla="*/ 1244786 h 1492502"/>
                <a:gd name="connsiteX17" fmla="*/ 1476429 w 1541885"/>
                <a:gd name="connsiteY17" fmla="*/ 1170491 h 1492502"/>
                <a:gd name="connsiteX18" fmla="*/ 1535484 w 1541885"/>
                <a:gd name="connsiteY18" fmla="*/ 1073336 h 1492502"/>
                <a:gd name="connsiteX19" fmla="*/ 1529769 w 1541885"/>
                <a:gd name="connsiteY19" fmla="*/ 964751 h 1492502"/>
                <a:gd name="connsiteX20" fmla="*/ 1457379 w 1541885"/>
                <a:gd name="connsiteY20" fmla="*/ 890456 h 1492502"/>
                <a:gd name="connsiteX21" fmla="*/ 1392609 w 1541885"/>
                <a:gd name="connsiteY21" fmla="*/ 892361 h 1492502"/>
                <a:gd name="connsiteX22" fmla="*/ 1417374 w 1541885"/>
                <a:gd name="connsiteY22" fmla="*/ 827591 h 1492502"/>
                <a:gd name="connsiteX23" fmla="*/ 1474524 w 1541885"/>
                <a:gd name="connsiteY23" fmla="*/ 465641 h 1492502"/>
                <a:gd name="connsiteX24" fmla="*/ 1394514 w 1541885"/>
                <a:gd name="connsiteY24" fmla="*/ 183701 h 1492502"/>
                <a:gd name="connsiteX25" fmla="*/ 1198299 w 1541885"/>
                <a:gd name="connsiteY25" fmla="*/ 52256 h 1492502"/>
                <a:gd name="connsiteX26" fmla="*/ 1051614 w 1541885"/>
                <a:gd name="connsiteY26" fmla="*/ 21776 h 1492502"/>
                <a:gd name="connsiteX27" fmla="*/ 819204 w 1541885"/>
                <a:gd name="connsiteY27" fmla="*/ 821 h 1492502"/>
                <a:gd name="connsiteX28" fmla="*/ 388674 w 1541885"/>
                <a:gd name="connsiteY28" fmla="*/ 50351 h 1492502"/>
                <a:gd name="connsiteX29" fmla="*/ 83874 w 1541885"/>
                <a:gd name="connsiteY29" fmla="*/ 358961 h 1492502"/>
                <a:gd name="connsiteX30" fmla="*/ 3864 w 1541885"/>
                <a:gd name="connsiteY30" fmla="*/ 646616 h 1492502"/>
                <a:gd name="connsiteX0" fmla="*/ 3864 w 1541885"/>
                <a:gd name="connsiteY0" fmla="*/ 647250 h 1493136"/>
                <a:gd name="connsiteX1" fmla="*/ 41964 w 1541885"/>
                <a:gd name="connsiteY1" fmla="*/ 814890 h 1493136"/>
                <a:gd name="connsiteX2" fmla="*/ 34344 w 1541885"/>
                <a:gd name="connsiteY2" fmla="*/ 854895 h 1493136"/>
                <a:gd name="connsiteX3" fmla="*/ 5769 w 1541885"/>
                <a:gd name="connsiteY3" fmla="*/ 872040 h 1493136"/>
                <a:gd name="connsiteX4" fmla="*/ 5769 w 1541885"/>
                <a:gd name="connsiteY4" fmla="*/ 974910 h 1493136"/>
                <a:gd name="connsiteX5" fmla="*/ 66729 w 1541885"/>
                <a:gd name="connsiteY5" fmla="*/ 1089210 h 1493136"/>
                <a:gd name="connsiteX6" fmla="*/ 110544 w 1541885"/>
                <a:gd name="connsiteY6" fmla="*/ 1127310 h 1493136"/>
                <a:gd name="connsiteX7" fmla="*/ 95304 w 1541885"/>
                <a:gd name="connsiteY7" fmla="*/ 1249230 h 1493136"/>
                <a:gd name="connsiteX8" fmla="*/ 127689 w 1541885"/>
                <a:gd name="connsiteY8" fmla="*/ 1340670 h 1493136"/>
                <a:gd name="connsiteX9" fmla="*/ 222939 w 1541885"/>
                <a:gd name="connsiteY9" fmla="*/ 1405440 h 1493136"/>
                <a:gd name="connsiteX10" fmla="*/ 405819 w 1541885"/>
                <a:gd name="connsiteY10" fmla="*/ 1462590 h 1493136"/>
                <a:gd name="connsiteX11" fmla="*/ 664899 w 1541885"/>
                <a:gd name="connsiteY11" fmla="*/ 1493070 h 1493136"/>
                <a:gd name="connsiteX12" fmla="*/ 899214 w 1541885"/>
                <a:gd name="connsiteY12" fmla="*/ 1454970 h 1493136"/>
                <a:gd name="connsiteX13" fmla="*/ 1122099 w 1541885"/>
                <a:gd name="connsiteY13" fmla="*/ 1371150 h 1493136"/>
                <a:gd name="connsiteX14" fmla="*/ 1272594 w 1541885"/>
                <a:gd name="connsiteY14" fmla="*/ 1237800 h 1493136"/>
                <a:gd name="connsiteX15" fmla="*/ 1308789 w 1541885"/>
                <a:gd name="connsiteY15" fmla="*/ 1262565 h 1493136"/>
                <a:gd name="connsiteX16" fmla="*/ 1407849 w 1541885"/>
                <a:gd name="connsiteY16" fmla="*/ 1245420 h 1493136"/>
                <a:gd name="connsiteX17" fmla="*/ 1476429 w 1541885"/>
                <a:gd name="connsiteY17" fmla="*/ 1171125 h 1493136"/>
                <a:gd name="connsiteX18" fmla="*/ 1535484 w 1541885"/>
                <a:gd name="connsiteY18" fmla="*/ 1073970 h 1493136"/>
                <a:gd name="connsiteX19" fmla="*/ 1529769 w 1541885"/>
                <a:gd name="connsiteY19" fmla="*/ 965385 h 1493136"/>
                <a:gd name="connsiteX20" fmla="*/ 1457379 w 1541885"/>
                <a:gd name="connsiteY20" fmla="*/ 891090 h 1493136"/>
                <a:gd name="connsiteX21" fmla="*/ 1392609 w 1541885"/>
                <a:gd name="connsiteY21" fmla="*/ 892995 h 1493136"/>
                <a:gd name="connsiteX22" fmla="*/ 1417374 w 1541885"/>
                <a:gd name="connsiteY22" fmla="*/ 828225 h 1493136"/>
                <a:gd name="connsiteX23" fmla="*/ 1474524 w 1541885"/>
                <a:gd name="connsiteY23" fmla="*/ 466275 h 1493136"/>
                <a:gd name="connsiteX24" fmla="*/ 1394514 w 1541885"/>
                <a:gd name="connsiteY24" fmla="*/ 184335 h 1493136"/>
                <a:gd name="connsiteX25" fmla="*/ 1198299 w 1541885"/>
                <a:gd name="connsiteY25" fmla="*/ 52890 h 1493136"/>
                <a:gd name="connsiteX26" fmla="*/ 1055424 w 1541885"/>
                <a:gd name="connsiteY26" fmla="*/ 16695 h 1493136"/>
                <a:gd name="connsiteX27" fmla="*/ 819204 w 1541885"/>
                <a:gd name="connsiteY27" fmla="*/ 1455 h 1493136"/>
                <a:gd name="connsiteX28" fmla="*/ 388674 w 1541885"/>
                <a:gd name="connsiteY28" fmla="*/ 50985 h 1493136"/>
                <a:gd name="connsiteX29" fmla="*/ 83874 w 1541885"/>
                <a:gd name="connsiteY29" fmla="*/ 359595 h 1493136"/>
                <a:gd name="connsiteX30" fmla="*/ 3864 w 1541885"/>
                <a:gd name="connsiteY30" fmla="*/ 647250 h 1493136"/>
                <a:gd name="connsiteX0" fmla="*/ 3864 w 1541885"/>
                <a:gd name="connsiteY0" fmla="*/ 647354 h 1493240"/>
                <a:gd name="connsiteX1" fmla="*/ 41964 w 1541885"/>
                <a:gd name="connsiteY1" fmla="*/ 814994 h 1493240"/>
                <a:gd name="connsiteX2" fmla="*/ 34344 w 1541885"/>
                <a:gd name="connsiteY2" fmla="*/ 854999 h 1493240"/>
                <a:gd name="connsiteX3" fmla="*/ 5769 w 1541885"/>
                <a:gd name="connsiteY3" fmla="*/ 872144 h 1493240"/>
                <a:gd name="connsiteX4" fmla="*/ 5769 w 1541885"/>
                <a:gd name="connsiteY4" fmla="*/ 975014 h 1493240"/>
                <a:gd name="connsiteX5" fmla="*/ 66729 w 1541885"/>
                <a:gd name="connsiteY5" fmla="*/ 1089314 h 1493240"/>
                <a:gd name="connsiteX6" fmla="*/ 110544 w 1541885"/>
                <a:gd name="connsiteY6" fmla="*/ 1127414 h 1493240"/>
                <a:gd name="connsiteX7" fmla="*/ 95304 w 1541885"/>
                <a:gd name="connsiteY7" fmla="*/ 1249334 h 1493240"/>
                <a:gd name="connsiteX8" fmla="*/ 127689 w 1541885"/>
                <a:gd name="connsiteY8" fmla="*/ 1340774 h 1493240"/>
                <a:gd name="connsiteX9" fmla="*/ 222939 w 1541885"/>
                <a:gd name="connsiteY9" fmla="*/ 1405544 h 1493240"/>
                <a:gd name="connsiteX10" fmla="*/ 405819 w 1541885"/>
                <a:gd name="connsiteY10" fmla="*/ 1462694 h 1493240"/>
                <a:gd name="connsiteX11" fmla="*/ 664899 w 1541885"/>
                <a:gd name="connsiteY11" fmla="*/ 1493174 h 1493240"/>
                <a:gd name="connsiteX12" fmla="*/ 899214 w 1541885"/>
                <a:gd name="connsiteY12" fmla="*/ 1455074 h 1493240"/>
                <a:gd name="connsiteX13" fmla="*/ 1122099 w 1541885"/>
                <a:gd name="connsiteY13" fmla="*/ 1371254 h 1493240"/>
                <a:gd name="connsiteX14" fmla="*/ 1272594 w 1541885"/>
                <a:gd name="connsiteY14" fmla="*/ 1237904 h 1493240"/>
                <a:gd name="connsiteX15" fmla="*/ 1308789 w 1541885"/>
                <a:gd name="connsiteY15" fmla="*/ 1262669 h 1493240"/>
                <a:gd name="connsiteX16" fmla="*/ 1407849 w 1541885"/>
                <a:gd name="connsiteY16" fmla="*/ 1245524 h 1493240"/>
                <a:gd name="connsiteX17" fmla="*/ 1476429 w 1541885"/>
                <a:gd name="connsiteY17" fmla="*/ 1171229 h 1493240"/>
                <a:gd name="connsiteX18" fmla="*/ 1535484 w 1541885"/>
                <a:gd name="connsiteY18" fmla="*/ 1074074 h 1493240"/>
                <a:gd name="connsiteX19" fmla="*/ 1529769 w 1541885"/>
                <a:gd name="connsiteY19" fmla="*/ 965489 h 1493240"/>
                <a:gd name="connsiteX20" fmla="*/ 1457379 w 1541885"/>
                <a:gd name="connsiteY20" fmla="*/ 891194 h 1493240"/>
                <a:gd name="connsiteX21" fmla="*/ 1392609 w 1541885"/>
                <a:gd name="connsiteY21" fmla="*/ 893099 h 1493240"/>
                <a:gd name="connsiteX22" fmla="*/ 1417374 w 1541885"/>
                <a:gd name="connsiteY22" fmla="*/ 828329 h 1493240"/>
                <a:gd name="connsiteX23" fmla="*/ 1474524 w 1541885"/>
                <a:gd name="connsiteY23" fmla="*/ 466379 h 1493240"/>
                <a:gd name="connsiteX24" fmla="*/ 1394514 w 1541885"/>
                <a:gd name="connsiteY24" fmla="*/ 184439 h 1493240"/>
                <a:gd name="connsiteX25" fmla="*/ 1234494 w 1541885"/>
                <a:gd name="connsiteY25" fmla="*/ 60614 h 1493240"/>
                <a:gd name="connsiteX26" fmla="*/ 1055424 w 1541885"/>
                <a:gd name="connsiteY26" fmla="*/ 16799 h 1493240"/>
                <a:gd name="connsiteX27" fmla="*/ 819204 w 1541885"/>
                <a:gd name="connsiteY27" fmla="*/ 1559 h 1493240"/>
                <a:gd name="connsiteX28" fmla="*/ 388674 w 1541885"/>
                <a:gd name="connsiteY28" fmla="*/ 51089 h 1493240"/>
                <a:gd name="connsiteX29" fmla="*/ 83874 w 1541885"/>
                <a:gd name="connsiteY29" fmla="*/ 359699 h 1493240"/>
                <a:gd name="connsiteX30" fmla="*/ 3864 w 1541885"/>
                <a:gd name="connsiteY30" fmla="*/ 647354 h 1493240"/>
                <a:gd name="connsiteX0" fmla="*/ 3864 w 1541885"/>
                <a:gd name="connsiteY0" fmla="*/ 660052 h 1505938"/>
                <a:gd name="connsiteX1" fmla="*/ 41964 w 1541885"/>
                <a:gd name="connsiteY1" fmla="*/ 827692 h 1505938"/>
                <a:gd name="connsiteX2" fmla="*/ 34344 w 1541885"/>
                <a:gd name="connsiteY2" fmla="*/ 867697 h 1505938"/>
                <a:gd name="connsiteX3" fmla="*/ 5769 w 1541885"/>
                <a:gd name="connsiteY3" fmla="*/ 884842 h 1505938"/>
                <a:gd name="connsiteX4" fmla="*/ 5769 w 1541885"/>
                <a:gd name="connsiteY4" fmla="*/ 987712 h 1505938"/>
                <a:gd name="connsiteX5" fmla="*/ 66729 w 1541885"/>
                <a:gd name="connsiteY5" fmla="*/ 1102012 h 1505938"/>
                <a:gd name="connsiteX6" fmla="*/ 110544 w 1541885"/>
                <a:gd name="connsiteY6" fmla="*/ 1140112 h 1505938"/>
                <a:gd name="connsiteX7" fmla="*/ 95304 w 1541885"/>
                <a:gd name="connsiteY7" fmla="*/ 1262032 h 1505938"/>
                <a:gd name="connsiteX8" fmla="*/ 127689 w 1541885"/>
                <a:gd name="connsiteY8" fmla="*/ 1353472 h 1505938"/>
                <a:gd name="connsiteX9" fmla="*/ 222939 w 1541885"/>
                <a:gd name="connsiteY9" fmla="*/ 1418242 h 1505938"/>
                <a:gd name="connsiteX10" fmla="*/ 405819 w 1541885"/>
                <a:gd name="connsiteY10" fmla="*/ 1475392 h 1505938"/>
                <a:gd name="connsiteX11" fmla="*/ 664899 w 1541885"/>
                <a:gd name="connsiteY11" fmla="*/ 1505872 h 1505938"/>
                <a:gd name="connsiteX12" fmla="*/ 899214 w 1541885"/>
                <a:gd name="connsiteY12" fmla="*/ 1467772 h 1505938"/>
                <a:gd name="connsiteX13" fmla="*/ 1122099 w 1541885"/>
                <a:gd name="connsiteY13" fmla="*/ 1383952 h 1505938"/>
                <a:gd name="connsiteX14" fmla="*/ 1272594 w 1541885"/>
                <a:gd name="connsiteY14" fmla="*/ 1250602 h 1505938"/>
                <a:gd name="connsiteX15" fmla="*/ 1308789 w 1541885"/>
                <a:gd name="connsiteY15" fmla="*/ 1275367 h 1505938"/>
                <a:gd name="connsiteX16" fmla="*/ 1407849 w 1541885"/>
                <a:gd name="connsiteY16" fmla="*/ 1258222 h 1505938"/>
                <a:gd name="connsiteX17" fmla="*/ 1476429 w 1541885"/>
                <a:gd name="connsiteY17" fmla="*/ 1183927 h 1505938"/>
                <a:gd name="connsiteX18" fmla="*/ 1535484 w 1541885"/>
                <a:gd name="connsiteY18" fmla="*/ 1086772 h 1505938"/>
                <a:gd name="connsiteX19" fmla="*/ 1529769 w 1541885"/>
                <a:gd name="connsiteY19" fmla="*/ 978187 h 1505938"/>
                <a:gd name="connsiteX20" fmla="*/ 1457379 w 1541885"/>
                <a:gd name="connsiteY20" fmla="*/ 903892 h 1505938"/>
                <a:gd name="connsiteX21" fmla="*/ 1392609 w 1541885"/>
                <a:gd name="connsiteY21" fmla="*/ 905797 h 1505938"/>
                <a:gd name="connsiteX22" fmla="*/ 1417374 w 1541885"/>
                <a:gd name="connsiteY22" fmla="*/ 841027 h 1505938"/>
                <a:gd name="connsiteX23" fmla="*/ 1474524 w 1541885"/>
                <a:gd name="connsiteY23" fmla="*/ 479077 h 1505938"/>
                <a:gd name="connsiteX24" fmla="*/ 1394514 w 1541885"/>
                <a:gd name="connsiteY24" fmla="*/ 197137 h 1505938"/>
                <a:gd name="connsiteX25" fmla="*/ 1234494 w 1541885"/>
                <a:gd name="connsiteY25" fmla="*/ 73312 h 1505938"/>
                <a:gd name="connsiteX26" fmla="*/ 1055424 w 1541885"/>
                <a:gd name="connsiteY26" fmla="*/ 29497 h 1505938"/>
                <a:gd name="connsiteX27" fmla="*/ 784914 w 1541885"/>
                <a:gd name="connsiteY27" fmla="*/ 922 h 1505938"/>
                <a:gd name="connsiteX28" fmla="*/ 388674 w 1541885"/>
                <a:gd name="connsiteY28" fmla="*/ 63787 h 1505938"/>
                <a:gd name="connsiteX29" fmla="*/ 83874 w 1541885"/>
                <a:gd name="connsiteY29" fmla="*/ 372397 h 1505938"/>
                <a:gd name="connsiteX30" fmla="*/ 3864 w 1541885"/>
                <a:gd name="connsiteY30" fmla="*/ 660052 h 1505938"/>
                <a:gd name="connsiteX0" fmla="*/ 3864 w 1541885"/>
                <a:gd name="connsiteY0" fmla="*/ 660052 h 1505938"/>
                <a:gd name="connsiteX1" fmla="*/ 41964 w 1541885"/>
                <a:gd name="connsiteY1" fmla="*/ 827692 h 1505938"/>
                <a:gd name="connsiteX2" fmla="*/ 34344 w 1541885"/>
                <a:gd name="connsiteY2" fmla="*/ 867697 h 1505938"/>
                <a:gd name="connsiteX3" fmla="*/ 5769 w 1541885"/>
                <a:gd name="connsiteY3" fmla="*/ 884842 h 1505938"/>
                <a:gd name="connsiteX4" fmla="*/ 5769 w 1541885"/>
                <a:gd name="connsiteY4" fmla="*/ 987712 h 1505938"/>
                <a:gd name="connsiteX5" fmla="*/ 66729 w 1541885"/>
                <a:gd name="connsiteY5" fmla="*/ 1102012 h 1505938"/>
                <a:gd name="connsiteX6" fmla="*/ 110544 w 1541885"/>
                <a:gd name="connsiteY6" fmla="*/ 1140112 h 1505938"/>
                <a:gd name="connsiteX7" fmla="*/ 95304 w 1541885"/>
                <a:gd name="connsiteY7" fmla="*/ 1262032 h 1505938"/>
                <a:gd name="connsiteX8" fmla="*/ 127689 w 1541885"/>
                <a:gd name="connsiteY8" fmla="*/ 1353472 h 1505938"/>
                <a:gd name="connsiteX9" fmla="*/ 222939 w 1541885"/>
                <a:gd name="connsiteY9" fmla="*/ 1418242 h 1505938"/>
                <a:gd name="connsiteX10" fmla="*/ 405819 w 1541885"/>
                <a:gd name="connsiteY10" fmla="*/ 1475392 h 1505938"/>
                <a:gd name="connsiteX11" fmla="*/ 664899 w 1541885"/>
                <a:gd name="connsiteY11" fmla="*/ 1505872 h 1505938"/>
                <a:gd name="connsiteX12" fmla="*/ 899214 w 1541885"/>
                <a:gd name="connsiteY12" fmla="*/ 1467772 h 1505938"/>
                <a:gd name="connsiteX13" fmla="*/ 1122099 w 1541885"/>
                <a:gd name="connsiteY13" fmla="*/ 1383952 h 1505938"/>
                <a:gd name="connsiteX14" fmla="*/ 1272594 w 1541885"/>
                <a:gd name="connsiteY14" fmla="*/ 1250602 h 1505938"/>
                <a:gd name="connsiteX15" fmla="*/ 1308789 w 1541885"/>
                <a:gd name="connsiteY15" fmla="*/ 1275367 h 1505938"/>
                <a:gd name="connsiteX16" fmla="*/ 1407849 w 1541885"/>
                <a:gd name="connsiteY16" fmla="*/ 1258222 h 1505938"/>
                <a:gd name="connsiteX17" fmla="*/ 1476429 w 1541885"/>
                <a:gd name="connsiteY17" fmla="*/ 1183927 h 1505938"/>
                <a:gd name="connsiteX18" fmla="*/ 1535484 w 1541885"/>
                <a:gd name="connsiteY18" fmla="*/ 1086772 h 1505938"/>
                <a:gd name="connsiteX19" fmla="*/ 1529769 w 1541885"/>
                <a:gd name="connsiteY19" fmla="*/ 978187 h 1505938"/>
                <a:gd name="connsiteX20" fmla="*/ 1457379 w 1541885"/>
                <a:gd name="connsiteY20" fmla="*/ 903892 h 1505938"/>
                <a:gd name="connsiteX21" fmla="*/ 1392609 w 1541885"/>
                <a:gd name="connsiteY21" fmla="*/ 905797 h 1505938"/>
                <a:gd name="connsiteX22" fmla="*/ 1417374 w 1541885"/>
                <a:gd name="connsiteY22" fmla="*/ 841027 h 1505938"/>
                <a:gd name="connsiteX23" fmla="*/ 1474524 w 1541885"/>
                <a:gd name="connsiteY23" fmla="*/ 479077 h 1505938"/>
                <a:gd name="connsiteX24" fmla="*/ 1396419 w 1541885"/>
                <a:gd name="connsiteY24" fmla="*/ 216187 h 1505938"/>
                <a:gd name="connsiteX25" fmla="*/ 1234494 w 1541885"/>
                <a:gd name="connsiteY25" fmla="*/ 73312 h 1505938"/>
                <a:gd name="connsiteX26" fmla="*/ 1055424 w 1541885"/>
                <a:gd name="connsiteY26" fmla="*/ 29497 h 1505938"/>
                <a:gd name="connsiteX27" fmla="*/ 784914 w 1541885"/>
                <a:gd name="connsiteY27" fmla="*/ 922 h 1505938"/>
                <a:gd name="connsiteX28" fmla="*/ 388674 w 1541885"/>
                <a:gd name="connsiteY28" fmla="*/ 63787 h 1505938"/>
                <a:gd name="connsiteX29" fmla="*/ 83874 w 1541885"/>
                <a:gd name="connsiteY29" fmla="*/ 372397 h 1505938"/>
                <a:gd name="connsiteX30" fmla="*/ 3864 w 1541885"/>
                <a:gd name="connsiteY30" fmla="*/ 660052 h 1505938"/>
                <a:gd name="connsiteX0" fmla="*/ 3864 w 1541885"/>
                <a:gd name="connsiteY0" fmla="*/ 660107 h 1505993"/>
                <a:gd name="connsiteX1" fmla="*/ 41964 w 1541885"/>
                <a:gd name="connsiteY1" fmla="*/ 827747 h 1505993"/>
                <a:gd name="connsiteX2" fmla="*/ 34344 w 1541885"/>
                <a:gd name="connsiteY2" fmla="*/ 867752 h 1505993"/>
                <a:gd name="connsiteX3" fmla="*/ 5769 w 1541885"/>
                <a:gd name="connsiteY3" fmla="*/ 884897 h 1505993"/>
                <a:gd name="connsiteX4" fmla="*/ 5769 w 1541885"/>
                <a:gd name="connsiteY4" fmla="*/ 987767 h 1505993"/>
                <a:gd name="connsiteX5" fmla="*/ 66729 w 1541885"/>
                <a:gd name="connsiteY5" fmla="*/ 1102067 h 1505993"/>
                <a:gd name="connsiteX6" fmla="*/ 110544 w 1541885"/>
                <a:gd name="connsiteY6" fmla="*/ 1140167 h 1505993"/>
                <a:gd name="connsiteX7" fmla="*/ 95304 w 1541885"/>
                <a:gd name="connsiteY7" fmla="*/ 1262087 h 1505993"/>
                <a:gd name="connsiteX8" fmla="*/ 127689 w 1541885"/>
                <a:gd name="connsiteY8" fmla="*/ 1353527 h 1505993"/>
                <a:gd name="connsiteX9" fmla="*/ 222939 w 1541885"/>
                <a:gd name="connsiteY9" fmla="*/ 1418297 h 1505993"/>
                <a:gd name="connsiteX10" fmla="*/ 405819 w 1541885"/>
                <a:gd name="connsiteY10" fmla="*/ 1475447 h 1505993"/>
                <a:gd name="connsiteX11" fmla="*/ 664899 w 1541885"/>
                <a:gd name="connsiteY11" fmla="*/ 1505927 h 1505993"/>
                <a:gd name="connsiteX12" fmla="*/ 899214 w 1541885"/>
                <a:gd name="connsiteY12" fmla="*/ 1467827 h 1505993"/>
                <a:gd name="connsiteX13" fmla="*/ 1122099 w 1541885"/>
                <a:gd name="connsiteY13" fmla="*/ 1384007 h 1505993"/>
                <a:gd name="connsiteX14" fmla="*/ 1272594 w 1541885"/>
                <a:gd name="connsiteY14" fmla="*/ 1250657 h 1505993"/>
                <a:gd name="connsiteX15" fmla="*/ 1308789 w 1541885"/>
                <a:gd name="connsiteY15" fmla="*/ 1275422 h 1505993"/>
                <a:gd name="connsiteX16" fmla="*/ 1407849 w 1541885"/>
                <a:gd name="connsiteY16" fmla="*/ 1258277 h 1505993"/>
                <a:gd name="connsiteX17" fmla="*/ 1476429 w 1541885"/>
                <a:gd name="connsiteY17" fmla="*/ 1183982 h 1505993"/>
                <a:gd name="connsiteX18" fmla="*/ 1535484 w 1541885"/>
                <a:gd name="connsiteY18" fmla="*/ 1086827 h 1505993"/>
                <a:gd name="connsiteX19" fmla="*/ 1529769 w 1541885"/>
                <a:gd name="connsiteY19" fmla="*/ 978242 h 1505993"/>
                <a:gd name="connsiteX20" fmla="*/ 1457379 w 1541885"/>
                <a:gd name="connsiteY20" fmla="*/ 903947 h 1505993"/>
                <a:gd name="connsiteX21" fmla="*/ 1392609 w 1541885"/>
                <a:gd name="connsiteY21" fmla="*/ 905852 h 1505993"/>
                <a:gd name="connsiteX22" fmla="*/ 1417374 w 1541885"/>
                <a:gd name="connsiteY22" fmla="*/ 841082 h 1505993"/>
                <a:gd name="connsiteX23" fmla="*/ 1474524 w 1541885"/>
                <a:gd name="connsiteY23" fmla="*/ 479132 h 1505993"/>
                <a:gd name="connsiteX24" fmla="*/ 1396419 w 1541885"/>
                <a:gd name="connsiteY24" fmla="*/ 216242 h 1505993"/>
                <a:gd name="connsiteX25" fmla="*/ 1230684 w 1541885"/>
                <a:gd name="connsiteY25" fmla="*/ 82892 h 1505993"/>
                <a:gd name="connsiteX26" fmla="*/ 1055424 w 1541885"/>
                <a:gd name="connsiteY26" fmla="*/ 29552 h 1505993"/>
                <a:gd name="connsiteX27" fmla="*/ 784914 w 1541885"/>
                <a:gd name="connsiteY27" fmla="*/ 977 h 1505993"/>
                <a:gd name="connsiteX28" fmla="*/ 388674 w 1541885"/>
                <a:gd name="connsiteY28" fmla="*/ 63842 h 1505993"/>
                <a:gd name="connsiteX29" fmla="*/ 83874 w 1541885"/>
                <a:gd name="connsiteY29" fmla="*/ 372452 h 1505993"/>
                <a:gd name="connsiteX30" fmla="*/ 3864 w 1541885"/>
                <a:gd name="connsiteY30" fmla="*/ 660107 h 1505993"/>
                <a:gd name="connsiteX0" fmla="*/ 3864 w 1541885"/>
                <a:gd name="connsiteY0" fmla="*/ 660701 h 1506587"/>
                <a:gd name="connsiteX1" fmla="*/ 41964 w 1541885"/>
                <a:gd name="connsiteY1" fmla="*/ 828341 h 1506587"/>
                <a:gd name="connsiteX2" fmla="*/ 34344 w 1541885"/>
                <a:gd name="connsiteY2" fmla="*/ 868346 h 1506587"/>
                <a:gd name="connsiteX3" fmla="*/ 5769 w 1541885"/>
                <a:gd name="connsiteY3" fmla="*/ 885491 h 1506587"/>
                <a:gd name="connsiteX4" fmla="*/ 5769 w 1541885"/>
                <a:gd name="connsiteY4" fmla="*/ 988361 h 1506587"/>
                <a:gd name="connsiteX5" fmla="*/ 66729 w 1541885"/>
                <a:gd name="connsiteY5" fmla="*/ 1102661 h 1506587"/>
                <a:gd name="connsiteX6" fmla="*/ 110544 w 1541885"/>
                <a:gd name="connsiteY6" fmla="*/ 1140761 h 1506587"/>
                <a:gd name="connsiteX7" fmla="*/ 95304 w 1541885"/>
                <a:gd name="connsiteY7" fmla="*/ 1262681 h 1506587"/>
                <a:gd name="connsiteX8" fmla="*/ 127689 w 1541885"/>
                <a:gd name="connsiteY8" fmla="*/ 1354121 h 1506587"/>
                <a:gd name="connsiteX9" fmla="*/ 222939 w 1541885"/>
                <a:gd name="connsiteY9" fmla="*/ 1418891 h 1506587"/>
                <a:gd name="connsiteX10" fmla="*/ 405819 w 1541885"/>
                <a:gd name="connsiteY10" fmla="*/ 1476041 h 1506587"/>
                <a:gd name="connsiteX11" fmla="*/ 664899 w 1541885"/>
                <a:gd name="connsiteY11" fmla="*/ 1506521 h 1506587"/>
                <a:gd name="connsiteX12" fmla="*/ 899214 w 1541885"/>
                <a:gd name="connsiteY12" fmla="*/ 1468421 h 1506587"/>
                <a:gd name="connsiteX13" fmla="*/ 1122099 w 1541885"/>
                <a:gd name="connsiteY13" fmla="*/ 1384601 h 1506587"/>
                <a:gd name="connsiteX14" fmla="*/ 1272594 w 1541885"/>
                <a:gd name="connsiteY14" fmla="*/ 1251251 h 1506587"/>
                <a:gd name="connsiteX15" fmla="*/ 1308789 w 1541885"/>
                <a:gd name="connsiteY15" fmla="*/ 1276016 h 1506587"/>
                <a:gd name="connsiteX16" fmla="*/ 1407849 w 1541885"/>
                <a:gd name="connsiteY16" fmla="*/ 1258871 h 1506587"/>
                <a:gd name="connsiteX17" fmla="*/ 1476429 w 1541885"/>
                <a:gd name="connsiteY17" fmla="*/ 1184576 h 1506587"/>
                <a:gd name="connsiteX18" fmla="*/ 1535484 w 1541885"/>
                <a:gd name="connsiteY18" fmla="*/ 1087421 h 1506587"/>
                <a:gd name="connsiteX19" fmla="*/ 1529769 w 1541885"/>
                <a:gd name="connsiteY19" fmla="*/ 978836 h 1506587"/>
                <a:gd name="connsiteX20" fmla="*/ 1457379 w 1541885"/>
                <a:gd name="connsiteY20" fmla="*/ 904541 h 1506587"/>
                <a:gd name="connsiteX21" fmla="*/ 1392609 w 1541885"/>
                <a:gd name="connsiteY21" fmla="*/ 906446 h 1506587"/>
                <a:gd name="connsiteX22" fmla="*/ 1417374 w 1541885"/>
                <a:gd name="connsiteY22" fmla="*/ 841676 h 1506587"/>
                <a:gd name="connsiteX23" fmla="*/ 1474524 w 1541885"/>
                <a:gd name="connsiteY23" fmla="*/ 479726 h 1506587"/>
                <a:gd name="connsiteX24" fmla="*/ 1396419 w 1541885"/>
                <a:gd name="connsiteY24" fmla="*/ 216836 h 1506587"/>
                <a:gd name="connsiteX25" fmla="*/ 1230684 w 1541885"/>
                <a:gd name="connsiteY25" fmla="*/ 83486 h 1506587"/>
                <a:gd name="connsiteX26" fmla="*/ 1055424 w 1541885"/>
                <a:gd name="connsiteY26" fmla="*/ 24431 h 1506587"/>
                <a:gd name="connsiteX27" fmla="*/ 784914 w 1541885"/>
                <a:gd name="connsiteY27" fmla="*/ 1571 h 1506587"/>
                <a:gd name="connsiteX28" fmla="*/ 388674 w 1541885"/>
                <a:gd name="connsiteY28" fmla="*/ 64436 h 1506587"/>
                <a:gd name="connsiteX29" fmla="*/ 83874 w 1541885"/>
                <a:gd name="connsiteY29" fmla="*/ 373046 h 1506587"/>
                <a:gd name="connsiteX30" fmla="*/ 3864 w 1541885"/>
                <a:gd name="connsiteY30" fmla="*/ 660701 h 1506587"/>
                <a:gd name="connsiteX0" fmla="*/ 3864 w 1541885"/>
                <a:gd name="connsiteY0" fmla="*/ 661966 h 1507852"/>
                <a:gd name="connsiteX1" fmla="*/ 41964 w 1541885"/>
                <a:gd name="connsiteY1" fmla="*/ 829606 h 1507852"/>
                <a:gd name="connsiteX2" fmla="*/ 34344 w 1541885"/>
                <a:gd name="connsiteY2" fmla="*/ 869611 h 1507852"/>
                <a:gd name="connsiteX3" fmla="*/ 5769 w 1541885"/>
                <a:gd name="connsiteY3" fmla="*/ 886756 h 1507852"/>
                <a:gd name="connsiteX4" fmla="*/ 5769 w 1541885"/>
                <a:gd name="connsiteY4" fmla="*/ 989626 h 1507852"/>
                <a:gd name="connsiteX5" fmla="*/ 66729 w 1541885"/>
                <a:gd name="connsiteY5" fmla="*/ 1103926 h 1507852"/>
                <a:gd name="connsiteX6" fmla="*/ 110544 w 1541885"/>
                <a:gd name="connsiteY6" fmla="*/ 1142026 h 1507852"/>
                <a:gd name="connsiteX7" fmla="*/ 95304 w 1541885"/>
                <a:gd name="connsiteY7" fmla="*/ 1263946 h 1507852"/>
                <a:gd name="connsiteX8" fmla="*/ 127689 w 1541885"/>
                <a:gd name="connsiteY8" fmla="*/ 1355386 h 1507852"/>
                <a:gd name="connsiteX9" fmla="*/ 222939 w 1541885"/>
                <a:gd name="connsiteY9" fmla="*/ 1420156 h 1507852"/>
                <a:gd name="connsiteX10" fmla="*/ 405819 w 1541885"/>
                <a:gd name="connsiteY10" fmla="*/ 1477306 h 1507852"/>
                <a:gd name="connsiteX11" fmla="*/ 664899 w 1541885"/>
                <a:gd name="connsiteY11" fmla="*/ 1507786 h 1507852"/>
                <a:gd name="connsiteX12" fmla="*/ 899214 w 1541885"/>
                <a:gd name="connsiteY12" fmla="*/ 1469686 h 1507852"/>
                <a:gd name="connsiteX13" fmla="*/ 1122099 w 1541885"/>
                <a:gd name="connsiteY13" fmla="*/ 1385866 h 1507852"/>
                <a:gd name="connsiteX14" fmla="*/ 1272594 w 1541885"/>
                <a:gd name="connsiteY14" fmla="*/ 1252516 h 1507852"/>
                <a:gd name="connsiteX15" fmla="*/ 1308789 w 1541885"/>
                <a:gd name="connsiteY15" fmla="*/ 1277281 h 1507852"/>
                <a:gd name="connsiteX16" fmla="*/ 1407849 w 1541885"/>
                <a:gd name="connsiteY16" fmla="*/ 1260136 h 1507852"/>
                <a:gd name="connsiteX17" fmla="*/ 1476429 w 1541885"/>
                <a:gd name="connsiteY17" fmla="*/ 1185841 h 1507852"/>
                <a:gd name="connsiteX18" fmla="*/ 1535484 w 1541885"/>
                <a:gd name="connsiteY18" fmla="*/ 1088686 h 1507852"/>
                <a:gd name="connsiteX19" fmla="*/ 1529769 w 1541885"/>
                <a:gd name="connsiteY19" fmla="*/ 980101 h 1507852"/>
                <a:gd name="connsiteX20" fmla="*/ 1457379 w 1541885"/>
                <a:gd name="connsiteY20" fmla="*/ 905806 h 1507852"/>
                <a:gd name="connsiteX21" fmla="*/ 1392609 w 1541885"/>
                <a:gd name="connsiteY21" fmla="*/ 907711 h 1507852"/>
                <a:gd name="connsiteX22" fmla="*/ 1417374 w 1541885"/>
                <a:gd name="connsiteY22" fmla="*/ 842941 h 1507852"/>
                <a:gd name="connsiteX23" fmla="*/ 1474524 w 1541885"/>
                <a:gd name="connsiteY23" fmla="*/ 480991 h 1507852"/>
                <a:gd name="connsiteX24" fmla="*/ 1396419 w 1541885"/>
                <a:gd name="connsiteY24" fmla="*/ 218101 h 1507852"/>
                <a:gd name="connsiteX25" fmla="*/ 1230684 w 1541885"/>
                <a:gd name="connsiteY25" fmla="*/ 84751 h 1507852"/>
                <a:gd name="connsiteX26" fmla="*/ 1055424 w 1541885"/>
                <a:gd name="connsiteY26" fmla="*/ 25696 h 1507852"/>
                <a:gd name="connsiteX27" fmla="*/ 784914 w 1541885"/>
                <a:gd name="connsiteY27" fmla="*/ 2836 h 1507852"/>
                <a:gd name="connsiteX28" fmla="*/ 358194 w 1541885"/>
                <a:gd name="connsiteY28" fmla="*/ 86656 h 1507852"/>
                <a:gd name="connsiteX29" fmla="*/ 83874 w 1541885"/>
                <a:gd name="connsiteY29" fmla="*/ 374311 h 1507852"/>
                <a:gd name="connsiteX30" fmla="*/ 3864 w 1541885"/>
                <a:gd name="connsiteY30" fmla="*/ 661966 h 1507852"/>
                <a:gd name="connsiteX0" fmla="*/ 3864 w 1541885"/>
                <a:gd name="connsiteY0" fmla="*/ 661966 h 1507852"/>
                <a:gd name="connsiteX1" fmla="*/ 41964 w 1541885"/>
                <a:gd name="connsiteY1" fmla="*/ 829606 h 1507852"/>
                <a:gd name="connsiteX2" fmla="*/ 34344 w 1541885"/>
                <a:gd name="connsiteY2" fmla="*/ 869611 h 1507852"/>
                <a:gd name="connsiteX3" fmla="*/ 5769 w 1541885"/>
                <a:gd name="connsiteY3" fmla="*/ 886756 h 1507852"/>
                <a:gd name="connsiteX4" fmla="*/ 5769 w 1541885"/>
                <a:gd name="connsiteY4" fmla="*/ 989626 h 1507852"/>
                <a:gd name="connsiteX5" fmla="*/ 66729 w 1541885"/>
                <a:gd name="connsiteY5" fmla="*/ 1103926 h 1507852"/>
                <a:gd name="connsiteX6" fmla="*/ 110544 w 1541885"/>
                <a:gd name="connsiteY6" fmla="*/ 1142026 h 1507852"/>
                <a:gd name="connsiteX7" fmla="*/ 95304 w 1541885"/>
                <a:gd name="connsiteY7" fmla="*/ 1263946 h 1507852"/>
                <a:gd name="connsiteX8" fmla="*/ 127689 w 1541885"/>
                <a:gd name="connsiteY8" fmla="*/ 1355386 h 1507852"/>
                <a:gd name="connsiteX9" fmla="*/ 222939 w 1541885"/>
                <a:gd name="connsiteY9" fmla="*/ 1420156 h 1507852"/>
                <a:gd name="connsiteX10" fmla="*/ 405819 w 1541885"/>
                <a:gd name="connsiteY10" fmla="*/ 1477306 h 1507852"/>
                <a:gd name="connsiteX11" fmla="*/ 664899 w 1541885"/>
                <a:gd name="connsiteY11" fmla="*/ 1507786 h 1507852"/>
                <a:gd name="connsiteX12" fmla="*/ 899214 w 1541885"/>
                <a:gd name="connsiteY12" fmla="*/ 1469686 h 1507852"/>
                <a:gd name="connsiteX13" fmla="*/ 1122099 w 1541885"/>
                <a:gd name="connsiteY13" fmla="*/ 1385866 h 1507852"/>
                <a:gd name="connsiteX14" fmla="*/ 1272594 w 1541885"/>
                <a:gd name="connsiteY14" fmla="*/ 1252516 h 1507852"/>
                <a:gd name="connsiteX15" fmla="*/ 1308789 w 1541885"/>
                <a:gd name="connsiteY15" fmla="*/ 1277281 h 1507852"/>
                <a:gd name="connsiteX16" fmla="*/ 1407849 w 1541885"/>
                <a:gd name="connsiteY16" fmla="*/ 1260136 h 1507852"/>
                <a:gd name="connsiteX17" fmla="*/ 1476429 w 1541885"/>
                <a:gd name="connsiteY17" fmla="*/ 1185841 h 1507852"/>
                <a:gd name="connsiteX18" fmla="*/ 1535484 w 1541885"/>
                <a:gd name="connsiteY18" fmla="*/ 1088686 h 1507852"/>
                <a:gd name="connsiteX19" fmla="*/ 1529769 w 1541885"/>
                <a:gd name="connsiteY19" fmla="*/ 980101 h 1507852"/>
                <a:gd name="connsiteX20" fmla="*/ 1457379 w 1541885"/>
                <a:gd name="connsiteY20" fmla="*/ 905806 h 1507852"/>
                <a:gd name="connsiteX21" fmla="*/ 1392609 w 1541885"/>
                <a:gd name="connsiteY21" fmla="*/ 907711 h 1507852"/>
                <a:gd name="connsiteX22" fmla="*/ 1417374 w 1541885"/>
                <a:gd name="connsiteY22" fmla="*/ 842941 h 1507852"/>
                <a:gd name="connsiteX23" fmla="*/ 1474524 w 1541885"/>
                <a:gd name="connsiteY23" fmla="*/ 480991 h 1507852"/>
                <a:gd name="connsiteX24" fmla="*/ 1396419 w 1541885"/>
                <a:gd name="connsiteY24" fmla="*/ 218101 h 1507852"/>
                <a:gd name="connsiteX25" fmla="*/ 1230684 w 1541885"/>
                <a:gd name="connsiteY25" fmla="*/ 84751 h 1507852"/>
                <a:gd name="connsiteX26" fmla="*/ 1055424 w 1541885"/>
                <a:gd name="connsiteY26" fmla="*/ 25696 h 1507852"/>
                <a:gd name="connsiteX27" fmla="*/ 714429 w 1541885"/>
                <a:gd name="connsiteY27" fmla="*/ 2836 h 1507852"/>
                <a:gd name="connsiteX28" fmla="*/ 358194 w 1541885"/>
                <a:gd name="connsiteY28" fmla="*/ 86656 h 1507852"/>
                <a:gd name="connsiteX29" fmla="*/ 83874 w 1541885"/>
                <a:gd name="connsiteY29" fmla="*/ 374311 h 1507852"/>
                <a:gd name="connsiteX30" fmla="*/ 3864 w 1541885"/>
                <a:gd name="connsiteY30" fmla="*/ 661966 h 1507852"/>
                <a:gd name="connsiteX0" fmla="*/ 3864 w 1541885"/>
                <a:gd name="connsiteY0" fmla="*/ 663510 h 1509396"/>
                <a:gd name="connsiteX1" fmla="*/ 41964 w 1541885"/>
                <a:gd name="connsiteY1" fmla="*/ 831150 h 1509396"/>
                <a:gd name="connsiteX2" fmla="*/ 34344 w 1541885"/>
                <a:gd name="connsiteY2" fmla="*/ 871155 h 1509396"/>
                <a:gd name="connsiteX3" fmla="*/ 5769 w 1541885"/>
                <a:gd name="connsiteY3" fmla="*/ 888300 h 1509396"/>
                <a:gd name="connsiteX4" fmla="*/ 5769 w 1541885"/>
                <a:gd name="connsiteY4" fmla="*/ 991170 h 1509396"/>
                <a:gd name="connsiteX5" fmla="*/ 66729 w 1541885"/>
                <a:gd name="connsiteY5" fmla="*/ 1105470 h 1509396"/>
                <a:gd name="connsiteX6" fmla="*/ 110544 w 1541885"/>
                <a:gd name="connsiteY6" fmla="*/ 1143570 h 1509396"/>
                <a:gd name="connsiteX7" fmla="*/ 95304 w 1541885"/>
                <a:gd name="connsiteY7" fmla="*/ 1265490 h 1509396"/>
                <a:gd name="connsiteX8" fmla="*/ 127689 w 1541885"/>
                <a:gd name="connsiteY8" fmla="*/ 1356930 h 1509396"/>
                <a:gd name="connsiteX9" fmla="*/ 222939 w 1541885"/>
                <a:gd name="connsiteY9" fmla="*/ 1421700 h 1509396"/>
                <a:gd name="connsiteX10" fmla="*/ 405819 w 1541885"/>
                <a:gd name="connsiteY10" fmla="*/ 1478850 h 1509396"/>
                <a:gd name="connsiteX11" fmla="*/ 664899 w 1541885"/>
                <a:gd name="connsiteY11" fmla="*/ 1509330 h 1509396"/>
                <a:gd name="connsiteX12" fmla="*/ 899214 w 1541885"/>
                <a:gd name="connsiteY12" fmla="*/ 1471230 h 1509396"/>
                <a:gd name="connsiteX13" fmla="*/ 1122099 w 1541885"/>
                <a:gd name="connsiteY13" fmla="*/ 1387410 h 1509396"/>
                <a:gd name="connsiteX14" fmla="*/ 1272594 w 1541885"/>
                <a:gd name="connsiteY14" fmla="*/ 1254060 h 1509396"/>
                <a:gd name="connsiteX15" fmla="*/ 1308789 w 1541885"/>
                <a:gd name="connsiteY15" fmla="*/ 1278825 h 1509396"/>
                <a:gd name="connsiteX16" fmla="*/ 1407849 w 1541885"/>
                <a:gd name="connsiteY16" fmla="*/ 1261680 h 1509396"/>
                <a:gd name="connsiteX17" fmla="*/ 1476429 w 1541885"/>
                <a:gd name="connsiteY17" fmla="*/ 1187385 h 1509396"/>
                <a:gd name="connsiteX18" fmla="*/ 1535484 w 1541885"/>
                <a:gd name="connsiteY18" fmla="*/ 1090230 h 1509396"/>
                <a:gd name="connsiteX19" fmla="*/ 1529769 w 1541885"/>
                <a:gd name="connsiteY19" fmla="*/ 981645 h 1509396"/>
                <a:gd name="connsiteX20" fmla="*/ 1457379 w 1541885"/>
                <a:gd name="connsiteY20" fmla="*/ 907350 h 1509396"/>
                <a:gd name="connsiteX21" fmla="*/ 1392609 w 1541885"/>
                <a:gd name="connsiteY21" fmla="*/ 909255 h 1509396"/>
                <a:gd name="connsiteX22" fmla="*/ 1417374 w 1541885"/>
                <a:gd name="connsiteY22" fmla="*/ 844485 h 1509396"/>
                <a:gd name="connsiteX23" fmla="*/ 1474524 w 1541885"/>
                <a:gd name="connsiteY23" fmla="*/ 482535 h 1509396"/>
                <a:gd name="connsiteX24" fmla="*/ 1396419 w 1541885"/>
                <a:gd name="connsiteY24" fmla="*/ 219645 h 1509396"/>
                <a:gd name="connsiteX25" fmla="*/ 1230684 w 1541885"/>
                <a:gd name="connsiteY25" fmla="*/ 86295 h 1509396"/>
                <a:gd name="connsiteX26" fmla="*/ 1034469 w 1541885"/>
                <a:gd name="connsiteY26" fmla="*/ 19620 h 1509396"/>
                <a:gd name="connsiteX27" fmla="*/ 714429 w 1541885"/>
                <a:gd name="connsiteY27" fmla="*/ 4380 h 1509396"/>
                <a:gd name="connsiteX28" fmla="*/ 358194 w 1541885"/>
                <a:gd name="connsiteY28" fmla="*/ 88200 h 1509396"/>
                <a:gd name="connsiteX29" fmla="*/ 83874 w 1541885"/>
                <a:gd name="connsiteY29" fmla="*/ 375855 h 1509396"/>
                <a:gd name="connsiteX30" fmla="*/ 3864 w 1541885"/>
                <a:gd name="connsiteY30" fmla="*/ 663510 h 1509396"/>
                <a:gd name="connsiteX0" fmla="*/ 3864 w 1541885"/>
                <a:gd name="connsiteY0" fmla="*/ 663510 h 1509396"/>
                <a:gd name="connsiteX1" fmla="*/ 41964 w 1541885"/>
                <a:gd name="connsiteY1" fmla="*/ 831150 h 1509396"/>
                <a:gd name="connsiteX2" fmla="*/ 34344 w 1541885"/>
                <a:gd name="connsiteY2" fmla="*/ 871155 h 1509396"/>
                <a:gd name="connsiteX3" fmla="*/ 5769 w 1541885"/>
                <a:gd name="connsiteY3" fmla="*/ 888300 h 1509396"/>
                <a:gd name="connsiteX4" fmla="*/ 5769 w 1541885"/>
                <a:gd name="connsiteY4" fmla="*/ 991170 h 1509396"/>
                <a:gd name="connsiteX5" fmla="*/ 66729 w 1541885"/>
                <a:gd name="connsiteY5" fmla="*/ 1105470 h 1509396"/>
                <a:gd name="connsiteX6" fmla="*/ 110544 w 1541885"/>
                <a:gd name="connsiteY6" fmla="*/ 1143570 h 1509396"/>
                <a:gd name="connsiteX7" fmla="*/ 95304 w 1541885"/>
                <a:gd name="connsiteY7" fmla="*/ 1265490 h 1509396"/>
                <a:gd name="connsiteX8" fmla="*/ 127689 w 1541885"/>
                <a:gd name="connsiteY8" fmla="*/ 1356930 h 1509396"/>
                <a:gd name="connsiteX9" fmla="*/ 222939 w 1541885"/>
                <a:gd name="connsiteY9" fmla="*/ 1421700 h 1509396"/>
                <a:gd name="connsiteX10" fmla="*/ 405819 w 1541885"/>
                <a:gd name="connsiteY10" fmla="*/ 1478850 h 1509396"/>
                <a:gd name="connsiteX11" fmla="*/ 664899 w 1541885"/>
                <a:gd name="connsiteY11" fmla="*/ 1509330 h 1509396"/>
                <a:gd name="connsiteX12" fmla="*/ 899214 w 1541885"/>
                <a:gd name="connsiteY12" fmla="*/ 1471230 h 1509396"/>
                <a:gd name="connsiteX13" fmla="*/ 1122099 w 1541885"/>
                <a:gd name="connsiteY13" fmla="*/ 1387410 h 1509396"/>
                <a:gd name="connsiteX14" fmla="*/ 1272594 w 1541885"/>
                <a:gd name="connsiteY14" fmla="*/ 1254060 h 1509396"/>
                <a:gd name="connsiteX15" fmla="*/ 1308789 w 1541885"/>
                <a:gd name="connsiteY15" fmla="*/ 1278825 h 1509396"/>
                <a:gd name="connsiteX16" fmla="*/ 1407849 w 1541885"/>
                <a:gd name="connsiteY16" fmla="*/ 1261680 h 1509396"/>
                <a:gd name="connsiteX17" fmla="*/ 1476429 w 1541885"/>
                <a:gd name="connsiteY17" fmla="*/ 1187385 h 1509396"/>
                <a:gd name="connsiteX18" fmla="*/ 1535484 w 1541885"/>
                <a:gd name="connsiteY18" fmla="*/ 1090230 h 1509396"/>
                <a:gd name="connsiteX19" fmla="*/ 1529769 w 1541885"/>
                <a:gd name="connsiteY19" fmla="*/ 981645 h 1509396"/>
                <a:gd name="connsiteX20" fmla="*/ 1457379 w 1541885"/>
                <a:gd name="connsiteY20" fmla="*/ 907350 h 1509396"/>
                <a:gd name="connsiteX21" fmla="*/ 1407849 w 1541885"/>
                <a:gd name="connsiteY21" fmla="*/ 909255 h 1509396"/>
                <a:gd name="connsiteX22" fmla="*/ 1417374 w 1541885"/>
                <a:gd name="connsiteY22" fmla="*/ 844485 h 1509396"/>
                <a:gd name="connsiteX23" fmla="*/ 1474524 w 1541885"/>
                <a:gd name="connsiteY23" fmla="*/ 482535 h 1509396"/>
                <a:gd name="connsiteX24" fmla="*/ 1396419 w 1541885"/>
                <a:gd name="connsiteY24" fmla="*/ 219645 h 1509396"/>
                <a:gd name="connsiteX25" fmla="*/ 1230684 w 1541885"/>
                <a:gd name="connsiteY25" fmla="*/ 86295 h 1509396"/>
                <a:gd name="connsiteX26" fmla="*/ 1034469 w 1541885"/>
                <a:gd name="connsiteY26" fmla="*/ 19620 h 1509396"/>
                <a:gd name="connsiteX27" fmla="*/ 714429 w 1541885"/>
                <a:gd name="connsiteY27" fmla="*/ 4380 h 1509396"/>
                <a:gd name="connsiteX28" fmla="*/ 358194 w 1541885"/>
                <a:gd name="connsiteY28" fmla="*/ 88200 h 1509396"/>
                <a:gd name="connsiteX29" fmla="*/ 83874 w 1541885"/>
                <a:gd name="connsiteY29" fmla="*/ 375855 h 1509396"/>
                <a:gd name="connsiteX30" fmla="*/ 3864 w 1541885"/>
                <a:gd name="connsiteY30" fmla="*/ 663510 h 1509396"/>
                <a:gd name="connsiteX0" fmla="*/ 3864 w 1541974"/>
                <a:gd name="connsiteY0" fmla="*/ 663510 h 1509396"/>
                <a:gd name="connsiteX1" fmla="*/ 41964 w 1541974"/>
                <a:gd name="connsiteY1" fmla="*/ 831150 h 1509396"/>
                <a:gd name="connsiteX2" fmla="*/ 34344 w 1541974"/>
                <a:gd name="connsiteY2" fmla="*/ 871155 h 1509396"/>
                <a:gd name="connsiteX3" fmla="*/ 5769 w 1541974"/>
                <a:gd name="connsiteY3" fmla="*/ 888300 h 1509396"/>
                <a:gd name="connsiteX4" fmla="*/ 5769 w 1541974"/>
                <a:gd name="connsiteY4" fmla="*/ 991170 h 1509396"/>
                <a:gd name="connsiteX5" fmla="*/ 66729 w 1541974"/>
                <a:gd name="connsiteY5" fmla="*/ 1105470 h 1509396"/>
                <a:gd name="connsiteX6" fmla="*/ 110544 w 1541974"/>
                <a:gd name="connsiteY6" fmla="*/ 1143570 h 1509396"/>
                <a:gd name="connsiteX7" fmla="*/ 95304 w 1541974"/>
                <a:gd name="connsiteY7" fmla="*/ 1265490 h 1509396"/>
                <a:gd name="connsiteX8" fmla="*/ 127689 w 1541974"/>
                <a:gd name="connsiteY8" fmla="*/ 1356930 h 1509396"/>
                <a:gd name="connsiteX9" fmla="*/ 222939 w 1541974"/>
                <a:gd name="connsiteY9" fmla="*/ 1421700 h 1509396"/>
                <a:gd name="connsiteX10" fmla="*/ 405819 w 1541974"/>
                <a:gd name="connsiteY10" fmla="*/ 1478850 h 1509396"/>
                <a:gd name="connsiteX11" fmla="*/ 664899 w 1541974"/>
                <a:gd name="connsiteY11" fmla="*/ 1509330 h 1509396"/>
                <a:gd name="connsiteX12" fmla="*/ 899214 w 1541974"/>
                <a:gd name="connsiteY12" fmla="*/ 1471230 h 1509396"/>
                <a:gd name="connsiteX13" fmla="*/ 1122099 w 1541974"/>
                <a:gd name="connsiteY13" fmla="*/ 1387410 h 1509396"/>
                <a:gd name="connsiteX14" fmla="*/ 1272594 w 1541974"/>
                <a:gd name="connsiteY14" fmla="*/ 1254060 h 1509396"/>
                <a:gd name="connsiteX15" fmla="*/ 1308789 w 1541974"/>
                <a:gd name="connsiteY15" fmla="*/ 1278825 h 1509396"/>
                <a:gd name="connsiteX16" fmla="*/ 1407849 w 1541974"/>
                <a:gd name="connsiteY16" fmla="*/ 1261680 h 1509396"/>
                <a:gd name="connsiteX17" fmla="*/ 1476429 w 1541974"/>
                <a:gd name="connsiteY17" fmla="*/ 1187385 h 1509396"/>
                <a:gd name="connsiteX18" fmla="*/ 1535484 w 1541974"/>
                <a:gd name="connsiteY18" fmla="*/ 1090230 h 1509396"/>
                <a:gd name="connsiteX19" fmla="*/ 1531674 w 1541974"/>
                <a:gd name="connsiteY19" fmla="*/ 958785 h 1509396"/>
                <a:gd name="connsiteX20" fmla="*/ 1457379 w 1541974"/>
                <a:gd name="connsiteY20" fmla="*/ 907350 h 1509396"/>
                <a:gd name="connsiteX21" fmla="*/ 1407849 w 1541974"/>
                <a:gd name="connsiteY21" fmla="*/ 909255 h 1509396"/>
                <a:gd name="connsiteX22" fmla="*/ 1417374 w 1541974"/>
                <a:gd name="connsiteY22" fmla="*/ 844485 h 1509396"/>
                <a:gd name="connsiteX23" fmla="*/ 1474524 w 1541974"/>
                <a:gd name="connsiteY23" fmla="*/ 482535 h 1509396"/>
                <a:gd name="connsiteX24" fmla="*/ 1396419 w 1541974"/>
                <a:gd name="connsiteY24" fmla="*/ 219645 h 1509396"/>
                <a:gd name="connsiteX25" fmla="*/ 1230684 w 1541974"/>
                <a:gd name="connsiteY25" fmla="*/ 86295 h 1509396"/>
                <a:gd name="connsiteX26" fmla="*/ 1034469 w 1541974"/>
                <a:gd name="connsiteY26" fmla="*/ 19620 h 1509396"/>
                <a:gd name="connsiteX27" fmla="*/ 714429 w 1541974"/>
                <a:gd name="connsiteY27" fmla="*/ 4380 h 1509396"/>
                <a:gd name="connsiteX28" fmla="*/ 358194 w 1541974"/>
                <a:gd name="connsiteY28" fmla="*/ 88200 h 1509396"/>
                <a:gd name="connsiteX29" fmla="*/ 83874 w 1541974"/>
                <a:gd name="connsiteY29" fmla="*/ 375855 h 1509396"/>
                <a:gd name="connsiteX30" fmla="*/ 3864 w 1541974"/>
                <a:gd name="connsiteY30" fmla="*/ 663510 h 1509396"/>
                <a:gd name="connsiteX0" fmla="*/ 3864 w 1541092"/>
                <a:gd name="connsiteY0" fmla="*/ 663510 h 1509396"/>
                <a:gd name="connsiteX1" fmla="*/ 41964 w 1541092"/>
                <a:gd name="connsiteY1" fmla="*/ 831150 h 1509396"/>
                <a:gd name="connsiteX2" fmla="*/ 34344 w 1541092"/>
                <a:gd name="connsiteY2" fmla="*/ 871155 h 1509396"/>
                <a:gd name="connsiteX3" fmla="*/ 5769 w 1541092"/>
                <a:gd name="connsiteY3" fmla="*/ 888300 h 1509396"/>
                <a:gd name="connsiteX4" fmla="*/ 5769 w 1541092"/>
                <a:gd name="connsiteY4" fmla="*/ 991170 h 1509396"/>
                <a:gd name="connsiteX5" fmla="*/ 66729 w 1541092"/>
                <a:gd name="connsiteY5" fmla="*/ 1105470 h 1509396"/>
                <a:gd name="connsiteX6" fmla="*/ 110544 w 1541092"/>
                <a:gd name="connsiteY6" fmla="*/ 1143570 h 1509396"/>
                <a:gd name="connsiteX7" fmla="*/ 95304 w 1541092"/>
                <a:gd name="connsiteY7" fmla="*/ 1265490 h 1509396"/>
                <a:gd name="connsiteX8" fmla="*/ 127689 w 1541092"/>
                <a:gd name="connsiteY8" fmla="*/ 1356930 h 1509396"/>
                <a:gd name="connsiteX9" fmla="*/ 222939 w 1541092"/>
                <a:gd name="connsiteY9" fmla="*/ 1421700 h 1509396"/>
                <a:gd name="connsiteX10" fmla="*/ 405819 w 1541092"/>
                <a:gd name="connsiteY10" fmla="*/ 1478850 h 1509396"/>
                <a:gd name="connsiteX11" fmla="*/ 664899 w 1541092"/>
                <a:gd name="connsiteY11" fmla="*/ 1509330 h 1509396"/>
                <a:gd name="connsiteX12" fmla="*/ 899214 w 1541092"/>
                <a:gd name="connsiteY12" fmla="*/ 1471230 h 1509396"/>
                <a:gd name="connsiteX13" fmla="*/ 1122099 w 1541092"/>
                <a:gd name="connsiteY13" fmla="*/ 1387410 h 1509396"/>
                <a:gd name="connsiteX14" fmla="*/ 1272594 w 1541092"/>
                <a:gd name="connsiteY14" fmla="*/ 1254060 h 1509396"/>
                <a:gd name="connsiteX15" fmla="*/ 1308789 w 1541092"/>
                <a:gd name="connsiteY15" fmla="*/ 1278825 h 1509396"/>
                <a:gd name="connsiteX16" fmla="*/ 1407849 w 1541092"/>
                <a:gd name="connsiteY16" fmla="*/ 1261680 h 1509396"/>
                <a:gd name="connsiteX17" fmla="*/ 1489764 w 1541092"/>
                <a:gd name="connsiteY17" fmla="*/ 1189290 h 1509396"/>
                <a:gd name="connsiteX18" fmla="*/ 1535484 w 1541092"/>
                <a:gd name="connsiteY18" fmla="*/ 1090230 h 1509396"/>
                <a:gd name="connsiteX19" fmla="*/ 1531674 w 1541092"/>
                <a:gd name="connsiteY19" fmla="*/ 958785 h 1509396"/>
                <a:gd name="connsiteX20" fmla="*/ 1457379 w 1541092"/>
                <a:gd name="connsiteY20" fmla="*/ 907350 h 1509396"/>
                <a:gd name="connsiteX21" fmla="*/ 1407849 w 1541092"/>
                <a:gd name="connsiteY21" fmla="*/ 909255 h 1509396"/>
                <a:gd name="connsiteX22" fmla="*/ 1417374 w 1541092"/>
                <a:gd name="connsiteY22" fmla="*/ 844485 h 1509396"/>
                <a:gd name="connsiteX23" fmla="*/ 1474524 w 1541092"/>
                <a:gd name="connsiteY23" fmla="*/ 482535 h 1509396"/>
                <a:gd name="connsiteX24" fmla="*/ 1396419 w 1541092"/>
                <a:gd name="connsiteY24" fmla="*/ 219645 h 1509396"/>
                <a:gd name="connsiteX25" fmla="*/ 1230684 w 1541092"/>
                <a:gd name="connsiteY25" fmla="*/ 86295 h 1509396"/>
                <a:gd name="connsiteX26" fmla="*/ 1034469 w 1541092"/>
                <a:gd name="connsiteY26" fmla="*/ 19620 h 1509396"/>
                <a:gd name="connsiteX27" fmla="*/ 714429 w 1541092"/>
                <a:gd name="connsiteY27" fmla="*/ 4380 h 1509396"/>
                <a:gd name="connsiteX28" fmla="*/ 358194 w 1541092"/>
                <a:gd name="connsiteY28" fmla="*/ 88200 h 1509396"/>
                <a:gd name="connsiteX29" fmla="*/ 83874 w 1541092"/>
                <a:gd name="connsiteY29" fmla="*/ 375855 h 1509396"/>
                <a:gd name="connsiteX30" fmla="*/ 3864 w 1541092"/>
                <a:gd name="connsiteY30" fmla="*/ 663510 h 1509396"/>
                <a:gd name="connsiteX0" fmla="*/ 3864 w 1541092"/>
                <a:gd name="connsiteY0" fmla="*/ 663510 h 1509396"/>
                <a:gd name="connsiteX1" fmla="*/ 41964 w 1541092"/>
                <a:gd name="connsiteY1" fmla="*/ 831150 h 1509396"/>
                <a:gd name="connsiteX2" fmla="*/ 34344 w 1541092"/>
                <a:gd name="connsiteY2" fmla="*/ 871155 h 1509396"/>
                <a:gd name="connsiteX3" fmla="*/ 5769 w 1541092"/>
                <a:gd name="connsiteY3" fmla="*/ 888300 h 1509396"/>
                <a:gd name="connsiteX4" fmla="*/ 5769 w 1541092"/>
                <a:gd name="connsiteY4" fmla="*/ 991170 h 1509396"/>
                <a:gd name="connsiteX5" fmla="*/ 66729 w 1541092"/>
                <a:gd name="connsiteY5" fmla="*/ 1105470 h 1509396"/>
                <a:gd name="connsiteX6" fmla="*/ 110544 w 1541092"/>
                <a:gd name="connsiteY6" fmla="*/ 1143570 h 1509396"/>
                <a:gd name="connsiteX7" fmla="*/ 95304 w 1541092"/>
                <a:gd name="connsiteY7" fmla="*/ 1265490 h 1509396"/>
                <a:gd name="connsiteX8" fmla="*/ 127689 w 1541092"/>
                <a:gd name="connsiteY8" fmla="*/ 1356930 h 1509396"/>
                <a:gd name="connsiteX9" fmla="*/ 222939 w 1541092"/>
                <a:gd name="connsiteY9" fmla="*/ 1421700 h 1509396"/>
                <a:gd name="connsiteX10" fmla="*/ 405819 w 1541092"/>
                <a:gd name="connsiteY10" fmla="*/ 1478850 h 1509396"/>
                <a:gd name="connsiteX11" fmla="*/ 664899 w 1541092"/>
                <a:gd name="connsiteY11" fmla="*/ 1509330 h 1509396"/>
                <a:gd name="connsiteX12" fmla="*/ 899214 w 1541092"/>
                <a:gd name="connsiteY12" fmla="*/ 1471230 h 1509396"/>
                <a:gd name="connsiteX13" fmla="*/ 1122099 w 1541092"/>
                <a:gd name="connsiteY13" fmla="*/ 1387410 h 1509396"/>
                <a:gd name="connsiteX14" fmla="*/ 1276404 w 1541092"/>
                <a:gd name="connsiteY14" fmla="*/ 1263585 h 1509396"/>
                <a:gd name="connsiteX15" fmla="*/ 1308789 w 1541092"/>
                <a:gd name="connsiteY15" fmla="*/ 1278825 h 1509396"/>
                <a:gd name="connsiteX16" fmla="*/ 1407849 w 1541092"/>
                <a:gd name="connsiteY16" fmla="*/ 1261680 h 1509396"/>
                <a:gd name="connsiteX17" fmla="*/ 1489764 w 1541092"/>
                <a:gd name="connsiteY17" fmla="*/ 1189290 h 1509396"/>
                <a:gd name="connsiteX18" fmla="*/ 1535484 w 1541092"/>
                <a:gd name="connsiteY18" fmla="*/ 1090230 h 1509396"/>
                <a:gd name="connsiteX19" fmla="*/ 1531674 w 1541092"/>
                <a:gd name="connsiteY19" fmla="*/ 958785 h 1509396"/>
                <a:gd name="connsiteX20" fmla="*/ 1457379 w 1541092"/>
                <a:gd name="connsiteY20" fmla="*/ 907350 h 1509396"/>
                <a:gd name="connsiteX21" fmla="*/ 1407849 w 1541092"/>
                <a:gd name="connsiteY21" fmla="*/ 909255 h 1509396"/>
                <a:gd name="connsiteX22" fmla="*/ 1417374 w 1541092"/>
                <a:gd name="connsiteY22" fmla="*/ 844485 h 1509396"/>
                <a:gd name="connsiteX23" fmla="*/ 1474524 w 1541092"/>
                <a:gd name="connsiteY23" fmla="*/ 482535 h 1509396"/>
                <a:gd name="connsiteX24" fmla="*/ 1396419 w 1541092"/>
                <a:gd name="connsiteY24" fmla="*/ 219645 h 1509396"/>
                <a:gd name="connsiteX25" fmla="*/ 1230684 w 1541092"/>
                <a:gd name="connsiteY25" fmla="*/ 86295 h 1509396"/>
                <a:gd name="connsiteX26" fmla="*/ 1034469 w 1541092"/>
                <a:gd name="connsiteY26" fmla="*/ 19620 h 1509396"/>
                <a:gd name="connsiteX27" fmla="*/ 714429 w 1541092"/>
                <a:gd name="connsiteY27" fmla="*/ 4380 h 1509396"/>
                <a:gd name="connsiteX28" fmla="*/ 358194 w 1541092"/>
                <a:gd name="connsiteY28" fmla="*/ 88200 h 1509396"/>
                <a:gd name="connsiteX29" fmla="*/ 83874 w 1541092"/>
                <a:gd name="connsiteY29" fmla="*/ 375855 h 1509396"/>
                <a:gd name="connsiteX30" fmla="*/ 3864 w 1541092"/>
                <a:gd name="connsiteY30" fmla="*/ 663510 h 1509396"/>
                <a:gd name="connsiteX0" fmla="*/ 7062 w 1544290"/>
                <a:gd name="connsiteY0" fmla="*/ 663510 h 1509396"/>
                <a:gd name="connsiteX1" fmla="*/ 45162 w 1544290"/>
                <a:gd name="connsiteY1" fmla="*/ 831150 h 1509396"/>
                <a:gd name="connsiteX2" fmla="*/ 37542 w 1544290"/>
                <a:gd name="connsiteY2" fmla="*/ 871155 h 1509396"/>
                <a:gd name="connsiteX3" fmla="*/ 3252 w 1544290"/>
                <a:gd name="connsiteY3" fmla="*/ 901635 h 1509396"/>
                <a:gd name="connsiteX4" fmla="*/ 8967 w 1544290"/>
                <a:gd name="connsiteY4" fmla="*/ 991170 h 1509396"/>
                <a:gd name="connsiteX5" fmla="*/ 69927 w 1544290"/>
                <a:gd name="connsiteY5" fmla="*/ 1105470 h 1509396"/>
                <a:gd name="connsiteX6" fmla="*/ 113742 w 1544290"/>
                <a:gd name="connsiteY6" fmla="*/ 1143570 h 1509396"/>
                <a:gd name="connsiteX7" fmla="*/ 98502 w 1544290"/>
                <a:gd name="connsiteY7" fmla="*/ 1265490 h 1509396"/>
                <a:gd name="connsiteX8" fmla="*/ 130887 w 1544290"/>
                <a:gd name="connsiteY8" fmla="*/ 1356930 h 1509396"/>
                <a:gd name="connsiteX9" fmla="*/ 226137 w 1544290"/>
                <a:gd name="connsiteY9" fmla="*/ 1421700 h 1509396"/>
                <a:gd name="connsiteX10" fmla="*/ 409017 w 1544290"/>
                <a:gd name="connsiteY10" fmla="*/ 1478850 h 1509396"/>
                <a:gd name="connsiteX11" fmla="*/ 668097 w 1544290"/>
                <a:gd name="connsiteY11" fmla="*/ 1509330 h 1509396"/>
                <a:gd name="connsiteX12" fmla="*/ 902412 w 1544290"/>
                <a:gd name="connsiteY12" fmla="*/ 1471230 h 1509396"/>
                <a:gd name="connsiteX13" fmla="*/ 1125297 w 1544290"/>
                <a:gd name="connsiteY13" fmla="*/ 1387410 h 1509396"/>
                <a:gd name="connsiteX14" fmla="*/ 1279602 w 1544290"/>
                <a:gd name="connsiteY14" fmla="*/ 1263585 h 1509396"/>
                <a:gd name="connsiteX15" fmla="*/ 1311987 w 1544290"/>
                <a:gd name="connsiteY15" fmla="*/ 1278825 h 1509396"/>
                <a:gd name="connsiteX16" fmla="*/ 1411047 w 1544290"/>
                <a:gd name="connsiteY16" fmla="*/ 1261680 h 1509396"/>
                <a:gd name="connsiteX17" fmla="*/ 1492962 w 1544290"/>
                <a:gd name="connsiteY17" fmla="*/ 1189290 h 1509396"/>
                <a:gd name="connsiteX18" fmla="*/ 1538682 w 1544290"/>
                <a:gd name="connsiteY18" fmla="*/ 1090230 h 1509396"/>
                <a:gd name="connsiteX19" fmla="*/ 1534872 w 1544290"/>
                <a:gd name="connsiteY19" fmla="*/ 958785 h 1509396"/>
                <a:gd name="connsiteX20" fmla="*/ 1460577 w 1544290"/>
                <a:gd name="connsiteY20" fmla="*/ 907350 h 1509396"/>
                <a:gd name="connsiteX21" fmla="*/ 1411047 w 1544290"/>
                <a:gd name="connsiteY21" fmla="*/ 909255 h 1509396"/>
                <a:gd name="connsiteX22" fmla="*/ 1420572 w 1544290"/>
                <a:gd name="connsiteY22" fmla="*/ 844485 h 1509396"/>
                <a:gd name="connsiteX23" fmla="*/ 1477722 w 1544290"/>
                <a:gd name="connsiteY23" fmla="*/ 482535 h 1509396"/>
                <a:gd name="connsiteX24" fmla="*/ 1399617 w 1544290"/>
                <a:gd name="connsiteY24" fmla="*/ 219645 h 1509396"/>
                <a:gd name="connsiteX25" fmla="*/ 1233882 w 1544290"/>
                <a:gd name="connsiteY25" fmla="*/ 86295 h 1509396"/>
                <a:gd name="connsiteX26" fmla="*/ 1037667 w 1544290"/>
                <a:gd name="connsiteY26" fmla="*/ 19620 h 1509396"/>
                <a:gd name="connsiteX27" fmla="*/ 717627 w 1544290"/>
                <a:gd name="connsiteY27" fmla="*/ 4380 h 1509396"/>
                <a:gd name="connsiteX28" fmla="*/ 361392 w 1544290"/>
                <a:gd name="connsiteY28" fmla="*/ 88200 h 1509396"/>
                <a:gd name="connsiteX29" fmla="*/ 87072 w 1544290"/>
                <a:gd name="connsiteY29" fmla="*/ 375855 h 1509396"/>
                <a:gd name="connsiteX30" fmla="*/ 7062 w 1544290"/>
                <a:gd name="connsiteY30" fmla="*/ 663510 h 1509396"/>
                <a:gd name="connsiteX0" fmla="*/ 7062 w 1544290"/>
                <a:gd name="connsiteY0" fmla="*/ 663510 h 1509396"/>
                <a:gd name="connsiteX1" fmla="*/ 45162 w 1544290"/>
                <a:gd name="connsiteY1" fmla="*/ 831150 h 1509396"/>
                <a:gd name="connsiteX2" fmla="*/ 37542 w 1544290"/>
                <a:gd name="connsiteY2" fmla="*/ 871155 h 1509396"/>
                <a:gd name="connsiteX3" fmla="*/ 3252 w 1544290"/>
                <a:gd name="connsiteY3" fmla="*/ 901635 h 1509396"/>
                <a:gd name="connsiteX4" fmla="*/ 8967 w 1544290"/>
                <a:gd name="connsiteY4" fmla="*/ 991170 h 1509396"/>
                <a:gd name="connsiteX5" fmla="*/ 69927 w 1544290"/>
                <a:gd name="connsiteY5" fmla="*/ 1105470 h 1509396"/>
                <a:gd name="connsiteX6" fmla="*/ 113742 w 1544290"/>
                <a:gd name="connsiteY6" fmla="*/ 1143570 h 1509396"/>
                <a:gd name="connsiteX7" fmla="*/ 98502 w 1544290"/>
                <a:gd name="connsiteY7" fmla="*/ 1265490 h 1509396"/>
                <a:gd name="connsiteX8" fmla="*/ 130887 w 1544290"/>
                <a:gd name="connsiteY8" fmla="*/ 1356930 h 1509396"/>
                <a:gd name="connsiteX9" fmla="*/ 226137 w 1544290"/>
                <a:gd name="connsiteY9" fmla="*/ 1421700 h 1509396"/>
                <a:gd name="connsiteX10" fmla="*/ 409017 w 1544290"/>
                <a:gd name="connsiteY10" fmla="*/ 1478850 h 1509396"/>
                <a:gd name="connsiteX11" fmla="*/ 668097 w 1544290"/>
                <a:gd name="connsiteY11" fmla="*/ 1509330 h 1509396"/>
                <a:gd name="connsiteX12" fmla="*/ 902412 w 1544290"/>
                <a:gd name="connsiteY12" fmla="*/ 1471230 h 1509396"/>
                <a:gd name="connsiteX13" fmla="*/ 1125297 w 1544290"/>
                <a:gd name="connsiteY13" fmla="*/ 1387410 h 1509396"/>
                <a:gd name="connsiteX14" fmla="*/ 1279602 w 1544290"/>
                <a:gd name="connsiteY14" fmla="*/ 1263585 h 1509396"/>
                <a:gd name="connsiteX15" fmla="*/ 1311987 w 1544290"/>
                <a:gd name="connsiteY15" fmla="*/ 1278825 h 1509396"/>
                <a:gd name="connsiteX16" fmla="*/ 1411047 w 1544290"/>
                <a:gd name="connsiteY16" fmla="*/ 1261680 h 1509396"/>
                <a:gd name="connsiteX17" fmla="*/ 1492962 w 1544290"/>
                <a:gd name="connsiteY17" fmla="*/ 1189290 h 1509396"/>
                <a:gd name="connsiteX18" fmla="*/ 1538682 w 1544290"/>
                <a:gd name="connsiteY18" fmla="*/ 1090230 h 1509396"/>
                <a:gd name="connsiteX19" fmla="*/ 1534872 w 1544290"/>
                <a:gd name="connsiteY19" fmla="*/ 958785 h 1509396"/>
                <a:gd name="connsiteX20" fmla="*/ 1460577 w 1544290"/>
                <a:gd name="connsiteY20" fmla="*/ 907350 h 1509396"/>
                <a:gd name="connsiteX21" fmla="*/ 1411047 w 1544290"/>
                <a:gd name="connsiteY21" fmla="*/ 909255 h 1509396"/>
                <a:gd name="connsiteX22" fmla="*/ 1420572 w 1544290"/>
                <a:gd name="connsiteY22" fmla="*/ 844485 h 1509396"/>
                <a:gd name="connsiteX23" fmla="*/ 1477722 w 1544290"/>
                <a:gd name="connsiteY23" fmla="*/ 482535 h 1509396"/>
                <a:gd name="connsiteX24" fmla="*/ 1399617 w 1544290"/>
                <a:gd name="connsiteY24" fmla="*/ 219645 h 1509396"/>
                <a:gd name="connsiteX25" fmla="*/ 1233882 w 1544290"/>
                <a:gd name="connsiteY25" fmla="*/ 86295 h 1509396"/>
                <a:gd name="connsiteX26" fmla="*/ 1037667 w 1544290"/>
                <a:gd name="connsiteY26" fmla="*/ 19620 h 1509396"/>
                <a:gd name="connsiteX27" fmla="*/ 717627 w 1544290"/>
                <a:gd name="connsiteY27" fmla="*/ 4380 h 1509396"/>
                <a:gd name="connsiteX28" fmla="*/ 361392 w 1544290"/>
                <a:gd name="connsiteY28" fmla="*/ 88200 h 1509396"/>
                <a:gd name="connsiteX29" fmla="*/ 87072 w 1544290"/>
                <a:gd name="connsiteY29" fmla="*/ 375855 h 1509396"/>
                <a:gd name="connsiteX30" fmla="*/ 7062 w 1544290"/>
                <a:gd name="connsiteY30" fmla="*/ 663510 h 1509396"/>
                <a:gd name="connsiteX0" fmla="*/ 7910 w 1545138"/>
                <a:gd name="connsiteY0" fmla="*/ 663510 h 1509396"/>
                <a:gd name="connsiteX1" fmla="*/ 46010 w 1545138"/>
                <a:gd name="connsiteY1" fmla="*/ 831150 h 1509396"/>
                <a:gd name="connsiteX2" fmla="*/ 50269 w 1545138"/>
                <a:gd name="connsiteY2" fmla="*/ 875907 h 1509396"/>
                <a:gd name="connsiteX3" fmla="*/ 4100 w 1545138"/>
                <a:gd name="connsiteY3" fmla="*/ 901635 h 1509396"/>
                <a:gd name="connsiteX4" fmla="*/ 9815 w 1545138"/>
                <a:gd name="connsiteY4" fmla="*/ 991170 h 1509396"/>
                <a:gd name="connsiteX5" fmla="*/ 70775 w 1545138"/>
                <a:gd name="connsiteY5" fmla="*/ 1105470 h 1509396"/>
                <a:gd name="connsiteX6" fmla="*/ 114590 w 1545138"/>
                <a:gd name="connsiteY6" fmla="*/ 1143570 h 1509396"/>
                <a:gd name="connsiteX7" fmla="*/ 99350 w 1545138"/>
                <a:gd name="connsiteY7" fmla="*/ 1265490 h 1509396"/>
                <a:gd name="connsiteX8" fmla="*/ 131735 w 1545138"/>
                <a:gd name="connsiteY8" fmla="*/ 1356930 h 1509396"/>
                <a:gd name="connsiteX9" fmla="*/ 226985 w 1545138"/>
                <a:gd name="connsiteY9" fmla="*/ 1421700 h 1509396"/>
                <a:gd name="connsiteX10" fmla="*/ 409865 w 1545138"/>
                <a:gd name="connsiteY10" fmla="*/ 1478850 h 1509396"/>
                <a:gd name="connsiteX11" fmla="*/ 668945 w 1545138"/>
                <a:gd name="connsiteY11" fmla="*/ 1509330 h 1509396"/>
                <a:gd name="connsiteX12" fmla="*/ 903260 w 1545138"/>
                <a:gd name="connsiteY12" fmla="*/ 1471230 h 1509396"/>
                <a:gd name="connsiteX13" fmla="*/ 1126145 w 1545138"/>
                <a:gd name="connsiteY13" fmla="*/ 1387410 h 1509396"/>
                <a:gd name="connsiteX14" fmla="*/ 1280450 w 1545138"/>
                <a:gd name="connsiteY14" fmla="*/ 1263585 h 1509396"/>
                <a:gd name="connsiteX15" fmla="*/ 1312835 w 1545138"/>
                <a:gd name="connsiteY15" fmla="*/ 1278825 h 1509396"/>
                <a:gd name="connsiteX16" fmla="*/ 1411895 w 1545138"/>
                <a:gd name="connsiteY16" fmla="*/ 1261680 h 1509396"/>
                <a:gd name="connsiteX17" fmla="*/ 1493810 w 1545138"/>
                <a:gd name="connsiteY17" fmla="*/ 1189290 h 1509396"/>
                <a:gd name="connsiteX18" fmla="*/ 1539530 w 1545138"/>
                <a:gd name="connsiteY18" fmla="*/ 1090230 h 1509396"/>
                <a:gd name="connsiteX19" fmla="*/ 1535720 w 1545138"/>
                <a:gd name="connsiteY19" fmla="*/ 958785 h 1509396"/>
                <a:gd name="connsiteX20" fmla="*/ 1461425 w 1545138"/>
                <a:gd name="connsiteY20" fmla="*/ 907350 h 1509396"/>
                <a:gd name="connsiteX21" fmla="*/ 1411895 w 1545138"/>
                <a:gd name="connsiteY21" fmla="*/ 909255 h 1509396"/>
                <a:gd name="connsiteX22" fmla="*/ 1421420 w 1545138"/>
                <a:gd name="connsiteY22" fmla="*/ 844485 h 1509396"/>
                <a:gd name="connsiteX23" fmla="*/ 1478570 w 1545138"/>
                <a:gd name="connsiteY23" fmla="*/ 482535 h 1509396"/>
                <a:gd name="connsiteX24" fmla="*/ 1400465 w 1545138"/>
                <a:gd name="connsiteY24" fmla="*/ 219645 h 1509396"/>
                <a:gd name="connsiteX25" fmla="*/ 1234730 w 1545138"/>
                <a:gd name="connsiteY25" fmla="*/ 86295 h 1509396"/>
                <a:gd name="connsiteX26" fmla="*/ 1038515 w 1545138"/>
                <a:gd name="connsiteY26" fmla="*/ 19620 h 1509396"/>
                <a:gd name="connsiteX27" fmla="*/ 718475 w 1545138"/>
                <a:gd name="connsiteY27" fmla="*/ 4380 h 1509396"/>
                <a:gd name="connsiteX28" fmla="*/ 362240 w 1545138"/>
                <a:gd name="connsiteY28" fmla="*/ 88200 h 1509396"/>
                <a:gd name="connsiteX29" fmla="*/ 87920 w 1545138"/>
                <a:gd name="connsiteY29" fmla="*/ 375855 h 1509396"/>
                <a:gd name="connsiteX30" fmla="*/ 7910 w 1545138"/>
                <a:gd name="connsiteY30" fmla="*/ 663510 h 1509396"/>
                <a:gd name="connsiteX0" fmla="*/ 7911 w 1545139"/>
                <a:gd name="connsiteY0" fmla="*/ 663510 h 1509396"/>
                <a:gd name="connsiteX1" fmla="*/ 46011 w 1545139"/>
                <a:gd name="connsiteY1" fmla="*/ 831150 h 1509396"/>
                <a:gd name="connsiteX2" fmla="*/ 50270 w 1545139"/>
                <a:gd name="connsiteY2" fmla="*/ 875907 h 1509396"/>
                <a:gd name="connsiteX3" fmla="*/ 4101 w 1545139"/>
                <a:gd name="connsiteY3" fmla="*/ 887379 h 1509396"/>
                <a:gd name="connsiteX4" fmla="*/ 9816 w 1545139"/>
                <a:gd name="connsiteY4" fmla="*/ 991170 h 1509396"/>
                <a:gd name="connsiteX5" fmla="*/ 70776 w 1545139"/>
                <a:gd name="connsiteY5" fmla="*/ 1105470 h 1509396"/>
                <a:gd name="connsiteX6" fmla="*/ 114591 w 1545139"/>
                <a:gd name="connsiteY6" fmla="*/ 1143570 h 1509396"/>
                <a:gd name="connsiteX7" fmla="*/ 99351 w 1545139"/>
                <a:gd name="connsiteY7" fmla="*/ 1265490 h 1509396"/>
                <a:gd name="connsiteX8" fmla="*/ 131736 w 1545139"/>
                <a:gd name="connsiteY8" fmla="*/ 1356930 h 1509396"/>
                <a:gd name="connsiteX9" fmla="*/ 226986 w 1545139"/>
                <a:gd name="connsiteY9" fmla="*/ 1421700 h 1509396"/>
                <a:gd name="connsiteX10" fmla="*/ 409866 w 1545139"/>
                <a:gd name="connsiteY10" fmla="*/ 1478850 h 1509396"/>
                <a:gd name="connsiteX11" fmla="*/ 668946 w 1545139"/>
                <a:gd name="connsiteY11" fmla="*/ 1509330 h 1509396"/>
                <a:gd name="connsiteX12" fmla="*/ 903261 w 1545139"/>
                <a:gd name="connsiteY12" fmla="*/ 1471230 h 1509396"/>
                <a:gd name="connsiteX13" fmla="*/ 1126146 w 1545139"/>
                <a:gd name="connsiteY13" fmla="*/ 1387410 h 1509396"/>
                <a:gd name="connsiteX14" fmla="*/ 1280451 w 1545139"/>
                <a:gd name="connsiteY14" fmla="*/ 1263585 h 1509396"/>
                <a:gd name="connsiteX15" fmla="*/ 1312836 w 1545139"/>
                <a:gd name="connsiteY15" fmla="*/ 1278825 h 1509396"/>
                <a:gd name="connsiteX16" fmla="*/ 1411896 w 1545139"/>
                <a:gd name="connsiteY16" fmla="*/ 1261680 h 1509396"/>
                <a:gd name="connsiteX17" fmla="*/ 1493811 w 1545139"/>
                <a:gd name="connsiteY17" fmla="*/ 1189290 h 1509396"/>
                <a:gd name="connsiteX18" fmla="*/ 1539531 w 1545139"/>
                <a:gd name="connsiteY18" fmla="*/ 1090230 h 1509396"/>
                <a:gd name="connsiteX19" fmla="*/ 1535721 w 1545139"/>
                <a:gd name="connsiteY19" fmla="*/ 958785 h 1509396"/>
                <a:gd name="connsiteX20" fmla="*/ 1461426 w 1545139"/>
                <a:gd name="connsiteY20" fmla="*/ 907350 h 1509396"/>
                <a:gd name="connsiteX21" fmla="*/ 1411896 w 1545139"/>
                <a:gd name="connsiteY21" fmla="*/ 909255 h 1509396"/>
                <a:gd name="connsiteX22" fmla="*/ 1421421 w 1545139"/>
                <a:gd name="connsiteY22" fmla="*/ 844485 h 1509396"/>
                <a:gd name="connsiteX23" fmla="*/ 1478571 w 1545139"/>
                <a:gd name="connsiteY23" fmla="*/ 482535 h 1509396"/>
                <a:gd name="connsiteX24" fmla="*/ 1400466 w 1545139"/>
                <a:gd name="connsiteY24" fmla="*/ 219645 h 1509396"/>
                <a:gd name="connsiteX25" fmla="*/ 1234731 w 1545139"/>
                <a:gd name="connsiteY25" fmla="*/ 86295 h 1509396"/>
                <a:gd name="connsiteX26" fmla="*/ 1038516 w 1545139"/>
                <a:gd name="connsiteY26" fmla="*/ 19620 h 1509396"/>
                <a:gd name="connsiteX27" fmla="*/ 718476 w 1545139"/>
                <a:gd name="connsiteY27" fmla="*/ 4380 h 1509396"/>
                <a:gd name="connsiteX28" fmla="*/ 362241 w 1545139"/>
                <a:gd name="connsiteY28" fmla="*/ 88200 h 1509396"/>
                <a:gd name="connsiteX29" fmla="*/ 87921 w 1545139"/>
                <a:gd name="connsiteY29" fmla="*/ 375855 h 1509396"/>
                <a:gd name="connsiteX30" fmla="*/ 7911 w 1545139"/>
                <a:gd name="connsiteY30" fmla="*/ 663510 h 1509396"/>
                <a:gd name="connsiteX0" fmla="*/ 9982 w 1547210"/>
                <a:gd name="connsiteY0" fmla="*/ 663510 h 1509396"/>
                <a:gd name="connsiteX1" fmla="*/ 48082 w 1547210"/>
                <a:gd name="connsiteY1" fmla="*/ 831150 h 1509396"/>
                <a:gd name="connsiteX2" fmla="*/ 52341 w 1547210"/>
                <a:gd name="connsiteY2" fmla="*/ 875907 h 1509396"/>
                <a:gd name="connsiteX3" fmla="*/ 6172 w 1547210"/>
                <a:gd name="connsiteY3" fmla="*/ 887379 h 1509396"/>
                <a:gd name="connsiteX4" fmla="*/ 11887 w 1547210"/>
                <a:gd name="connsiteY4" fmla="*/ 991170 h 1509396"/>
                <a:gd name="connsiteX5" fmla="*/ 72847 w 1547210"/>
                <a:gd name="connsiteY5" fmla="*/ 1105470 h 1509396"/>
                <a:gd name="connsiteX6" fmla="*/ 116662 w 1547210"/>
                <a:gd name="connsiteY6" fmla="*/ 1143570 h 1509396"/>
                <a:gd name="connsiteX7" fmla="*/ 101422 w 1547210"/>
                <a:gd name="connsiteY7" fmla="*/ 1265490 h 1509396"/>
                <a:gd name="connsiteX8" fmla="*/ 133807 w 1547210"/>
                <a:gd name="connsiteY8" fmla="*/ 1356930 h 1509396"/>
                <a:gd name="connsiteX9" fmla="*/ 229057 w 1547210"/>
                <a:gd name="connsiteY9" fmla="*/ 1421700 h 1509396"/>
                <a:gd name="connsiteX10" fmla="*/ 411937 w 1547210"/>
                <a:gd name="connsiteY10" fmla="*/ 1478850 h 1509396"/>
                <a:gd name="connsiteX11" fmla="*/ 671017 w 1547210"/>
                <a:gd name="connsiteY11" fmla="*/ 1509330 h 1509396"/>
                <a:gd name="connsiteX12" fmla="*/ 905332 w 1547210"/>
                <a:gd name="connsiteY12" fmla="*/ 1471230 h 1509396"/>
                <a:gd name="connsiteX13" fmla="*/ 1128217 w 1547210"/>
                <a:gd name="connsiteY13" fmla="*/ 1387410 h 1509396"/>
                <a:gd name="connsiteX14" fmla="*/ 1282522 w 1547210"/>
                <a:gd name="connsiteY14" fmla="*/ 1263585 h 1509396"/>
                <a:gd name="connsiteX15" fmla="*/ 1314907 w 1547210"/>
                <a:gd name="connsiteY15" fmla="*/ 1278825 h 1509396"/>
                <a:gd name="connsiteX16" fmla="*/ 1413967 w 1547210"/>
                <a:gd name="connsiteY16" fmla="*/ 1261680 h 1509396"/>
                <a:gd name="connsiteX17" fmla="*/ 1495882 w 1547210"/>
                <a:gd name="connsiteY17" fmla="*/ 1189290 h 1509396"/>
                <a:gd name="connsiteX18" fmla="*/ 1541602 w 1547210"/>
                <a:gd name="connsiteY18" fmla="*/ 1090230 h 1509396"/>
                <a:gd name="connsiteX19" fmla="*/ 1537792 w 1547210"/>
                <a:gd name="connsiteY19" fmla="*/ 958785 h 1509396"/>
                <a:gd name="connsiteX20" fmla="*/ 1463497 w 1547210"/>
                <a:gd name="connsiteY20" fmla="*/ 907350 h 1509396"/>
                <a:gd name="connsiteX21" fmla="*/ 1413967 w 1547210"/>
                <a:gd name="connsiteY21" fmla="*/ 909255 h 1509396"/>
                <a:gd name="connsiteX22" fmla="*/ 1423492 w 1547210"/>
                <a:gd name="connsiteY22" fmla="*/ 844485 h 1509396"/>
                <a:gd name="connsiteX23" fmla="*/ 1480642 w 1547210"/>
                <a:gd name="connsiteY23" fmla="*/ 482535 h 1509396"/>
                <a:gd name="connsiteX24" fmla="*/ 1402537 w 1547210"/>
                <a:gd name="connsiteY24" fmla="*/ 219645 h 1509396"/>
                <a:gd name="connsiteX25" fmla="*/ 1236802 w 1547210"/>
                <a:gd name="connsiteY25" fmla="*/ 86295 h 1509396"/>
                <a:gd name="connsiteX26" fmla="*/ 1040587 w 1547210"/>
                <a:gd name="connsiteY26" fmla="*/ 19620 h 1509396"/>
                <a:gd name="connsiteX27" fmla="*/ 720547 w 1547210"/>
                <a:gd name="connsiteY27" fmla="*/ 4380 h 1509396"/>
                <a:gd name="connsiteX28" fmla="*/ 364312 w 1547210"/>
                <a:gd name="connsiteY28" fmla="*/ 88200 h 1509396"/>
                <a:gd name="connsiteX29" fmla="*/ 89992 w 1547210"/>
                <a:gd name="connsiteY29" fmla="*/ 375855 h 1509396"/>
                <a:gd name="connsiteX30" fmla="*/ 9982 w 1547210"/>
                <a:gd name="connsiteY30" fmla="*/ 663510 h 1509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547210" h="1509396">
                  <a:moveTo>
                    <a:pt x="9982" y="663510"/>
                  </a:moveTo>
                  <a:cubicBezTo>
                    <a:pt x="2997" y="739392"/>
                    <a:pt x="41022" y="795751"/>
                    <a:pt x="48082" y="831150"/>
                  </a:cubicBezTo>
                  <a:cubicBezTo>
                    <a:pt x="55142" y="866549"/>
                    <a:pt x="59326" y="866536"/>
                    <a:pt x="52341" y="875907"/>
                  </a:cubicBezTo>
                  <a:cubicBezTo>
                    <a:pt x="45356" y="885278"/>
                    <a:pt x="17665" y="856288"/>
                    <a:pt x="6172" y="887379"/>
                  </a:cubicBezTo>
                  <a:cubicBezTo>
                    <a:pt x="-5321" y="918470"/>
                    <a:pt x="775" y="954822"/>
                    <a:pt x="11887" y="991170"/>
                  </a:cubicBezTo>
                  <a:cubicBezTo>
                    <a:pt x="22999" y="1027518"/>
                    <a:pt x="55384" y="1080070"/>
                    <a:pt x="72847" y="1105470"/>
                  </a:cubicBezTo>
                  <a:cubicBezTo>
                    <a:pt x="90310" y="1130870"/>
                    <a:pt x="111900" y="1116900"/>
                    <a:pt x="116662" y="1143570"/>
                  </a:cubicBezTo>
                  <a:cubicBezTo>
                    <a:pt x="121424" y="1170240"/>
                    <a:pt x="98565" y="1229930"/>
                    <a:pt x="101422" y="1265490"/>
                  </a:cubicBezTo>
                  <a:cubicBezTo>
                    <a:pt x="104279" y="1301050"/>
                    <a:pt x="112535" y="1330895"/>
                    <a:pt x="133807" y="1356930"/>
                  </a:cubicBezTo>
                  <a:cubicBezTo>
                    <a:pt x="155079" y="1382965"/>
                    <a:pt x="182702" y="1401380"/>
                    <a:pt x="229057" y="1421700"/>
                  </a:cubicBezTo>
                  <a:cubicBezTo>
                    <a:pt x="275412" y="1442020"/>
                    <a:pt x="338277" y="1464245"/>
                    <a:pt x="411937" y="1478850"/>
                  </a:cubicBezTo>
                  <a:cubicBezTo>
                    <a:pt x="485597" y="1493455"/>
                    <a:pt x="588785" y="1510600"/>
                    <a:pt x="671017" y="1509330"/>
                  </a:cubicBezTo>
                  <a:cubicBezTo>
                    <a:pt x="753250" y="1508060"/>
                    <a:pt x="829132" y="1491550"/>
                    <a:pt x="905332" y="1471230"/>
                  </a:cubicBezTo>
                  <a:cubicBezTo>
                    <a:pt x="981532" y="1450910"/>
                    <a:pt x="1065352" y="1422018"/>
                    <a:pt x="1128217" y="1387410"/>
                  </a:cubicBezTo>
                  <a:cubicBezTo>
                    <a:pt x="1191082" y="1352803"/>
                    <a:pt x="1251407" y="1281682"/>
                    <a:pt x="1282522" y="1263585"/>
                  </a:cubicBezTo>
                  <a:cubicBezTo>
                    <a:pt x="1313637" y="1245488"/>
                    <a:pt x="1268078" y="1259759"/>
                    <a:pt x="1314907" y="1278825"/>
                  </a:cubicBezTo>
                  <a:cubicBezTo>
                    <a:pt x="1361736" y="1297891"/>
                    <a:pt x="1383805" y="1276602"/>
                    <a:pt x="1413967" y="1261680"/>
                  </a:cubicBezTo>
                  <a:cubicBezTo>
                    <a:pt x="1444129" y="1246758"/>
                    <a:pt x="1474610" y="1217865"/>
                    <a:pt x="1495882" y="1189290"/>
                  </a:cubicBezTo>
                  <a:cubicBezTo>
                    <a:pt x="1517155" y="1160715"/>
                    <a:pt x="1534617" y="1128648"/>
                    <a:pt x="1541602" y="1090230"/>
                  </a:cubicBezTo>
                  <a:cubicBezTo>
                    <a:pt x="1548587" y="1051813"/>
                    <a:pt x="1550810" y="989265"/>
                    <a:pt x="1537792" y="958785"/>
                  </a:cubicBezTo>
                  <a:cubicBezTo>
                    <a:pt x="1524774" y="928305"/>
                    <a:pt x="1484135" y="915605"/>
                    <a:pt x="1463497" y="907350"/>
                  </a:cubicBezTo>
                  <a:cubicBezTo>
                    <a:pt x="1442860" y="899095"/>
                    <a:pt x="1420634" y="919732"/>
                    <a:pt x="1413967" y="909255"/>
                  </a:cubicBezTo>
                  <a:cubicBezTo>
                    <a:pt x="1407300" y="898778"/>
                    <a:pt x="1412380" y="915605"/>
                    <a:pt x="1423492" y="844485"/>
                  </a:cubicBezTo>
                  <a:cubicBezTo>
                    <a:pt x="1434604" y="773365"/>
                    <a:pt x="1484134" y="586675"/>
                    <a:pt x="1480642" y="482535"/>
                  </a:cubicBezTo>
                  <a:cubicBezTo>
                    <a:pt x="1477150" y="378395"/>
                    <a:pt x="1443177" y="285685"/>
                    <a:pt x="1402537" y="219645"/>
                  </a:cubicBezTo>
                  <a:cubicBezTo>
                    <a:pt x="1361897" y="153605"/>
                    <a:pt x="1297127" y="119633"/>
                    <a:pt x="1236802" y="86295"/>
                  </a:cubicBezTo>
                  <a:cubicBezTo>
                    <a:pt x="1176477" y="52957"/>
                    <a:pt x="1126630" y="33273"/>
                    <a:pt x="1040587" y="19620"/>
                  </a:cubicBezTo>
                  <a:cubicBezTo>
                    <a:pt x="954545" y="5968"/>
                    <a:pt x="833259" y="-7050"/>
                    <a:pt x="720547" y="4380"/>
                  </a:cubicBezTo>
                  <a:cubicBezTo>
                    <a:pt x="607835" y="15810"/>
                    <a:pt x="488137" y="36448"/>
                    <a:pt x="364312" y="88200"/>
                  </a:cubicBezTo>
                  <a:cubicBezTo>
                    <a:pt x="240487" y="139952"/>
                    <a:pt x="149047" y="279970"/>
                    <a:pt x="89992" y="375855"/>
                  </a:cubicBezTo>
                  <a:cubicBezTo>
                    <a:pt x="30937" y="471740"/>
                    <a:pt x="16967" y="587628"/>
                    <a:pt x="9982" y="663510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18" name="Oval 117">
              <a:extLst>
                <a:ext uri="{FF2B5EF4-FFF2-40B4-BE49-F238E27FC236}">
                  <a16:creationId xmlns:a16="http://schemas.microsoft.com/office/drawing/2014/main" id="{BB2553F4-8673-48AD-94D5-32A8207935BC}"/>
                </a:ext>
              </a:extLst>
            </p:cNvPr>
            <p:cNvSpPr/>
            <p:nvPr/>
          </p:nvSpPr>
          <p:spPr>
            <a:xfrm>
              <a:off x="6079985" y="2556320"/>
              <a:ext cx="152057" cy="166441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B2775F28-70DB-47A9-91F8-10DCB14CD4D4}"/>
                </a:ext>
              </a:extLst>
            </p:cNvPr>
            <p:cNvSpPr/>
            <p:nvPr/>
          </p:nvSpPr>
          <p:spPr>
            <a:xfrm rot="285439" flipH="1">
              <a:off x="5469989" y="2430186"/>
              <a:ext cx="254460" cy="94565"/>
            </a:xfrm>
            <a:custGeom>
              <a:avLst/>
              <a:gdLst>
                <a:gd name="connsiteX0" fmla="*/ 224 w 292135"/>
                <a:gd name="connsiteY0" fmla="*/ 59346 h 59716"/>
                <a:gd name="connsiteX1" fmla="*/ 107075 w 292135"/>
                <a:gd name="connsiteY1" fmla="*/ 5920 h 59716"/>
                <a:gd name="connsiteX2" fmla="*/ 292010 w 292135"/>
                <a:gd name="connsiteY2" fmla="*/ 3866 h 59716"/>
                <a:gd name="connsiteX3" fmla="*/ 133788 w 292135"/>
                <a:gd name="connsiteY3" fmla="*/ 28524 h 59716"/>
                <a:gd name="connsiteX4" fmla="*/ 224 w 292135"/>
                <a:gd name="connsiteY4" fmla="*/ 59346 h 59716"/>
                <a:gd name="connsiteX0" fmla="*/ 2 w 291913"/>
                <a:gd name="connsiteY0" fmla="*/ 76080 h 77200"/>
                <a:gd name="connsiteX1" fmla="*/ 131511 w 291913"/>
                <a:gd name="connsiteY1" fmla="*/ 2105 h 77200"/>
                <a:gd name="connsiteX2" fmla="*/ 291788 w 291913"/>
                <a:gd name="connsiteY2" fmla="*/ 20600 h 77200"/>
                <a:gd name="connsiteX3" fmla="*/ 133566 w 291913"/>
                <a:gd name="connsiteY3" fmla="*/ 45258 h 77200"/>
                <a:gd name="connsiteX4" fmla="*/ 2 w 291913"/>
                <a:gd name="connsiteY4" fmla="*/ 76080 h 77200"/>
                <a:gd name="connsiteX0" fmla="*/ 9 w 291925"/>
                <a:gd name="connsiteY0" fmla="*/ 76080 h 76253"/>
                <a:gd name="connsiteX1" fmla="*/ 131518 w 291925"/>
                <a:gd name="connsiteY1" fmla="*/ 2105 h 76253"/>
                <a:gd name="connsiteX2" fmla="*/ 291795 w 291925"/>
                <a:gd name="connsiteY2" fmla="*/ 20600 h 76253"/>
                <a:gd name="connsiteX3" fmla="*/ 137683 w 291925"/>
                <a:gd name="connsiteY3" fmla="*/ 22655 h 76253"/>
                <a:gd name="connsiteX4" fmla="*/ 9 w 291925"/>
                <a:gd name="connsiteY4" fmla="*/ 76080 h 76253"/>
                <a:gd name="connsiteX0" fmla="*/ 9 w 292471"/>
                <a:gd name="connsiteY0" fmla="*/ 76080 h 76253"/>
                <a:gd name="connsiteX1" fmla="*/ 131518 w 292471"/>
                <a:gd name="connsiteY1" fmla="*/ 2105 h 76253"/>
                <a:gd name="connsiteX2" fmla="*/ 291795 w 292471"/>
                <a:gd name="connsiteY2" fmla="*/ 20600 h 76253"/>
                <a:gd name="connsiteX3" fmla="*/ 137683 w 292471"/>
                <a:gd name="connsiteY3" fmla="*/ 22655 h 76253"/>
                <a:gd name="connsiteX4" fmla="*/ 9 w 292471"/>
                <a:gd name="connsiteY4" fmla="*/ 76080 h 76253"/>
                <a:gd name="connsiteX0" fmla="*/ 1258 w 293720"/>
                <a:gd name="connsiteY0" fmla="*/ 76080 h 78680"/>
                <a:gd name="connsiteX1" fmla="*/ 132767 w 293720"/>
                <a:gd name="connsiteY1" fmla="*/ 2105 h 78680"/>
                <a:gd name="connsiteX2" fmla="*/ 293044 w 293720"/>
                <a:gd name="connsiteY2" fmla="*/ 20600 h 78680"/>
                <a:gd name="connsiteX3" fmla="*/ 138932 w 293720"/>
                <a:gd name="connsiteY3" fmla="*/ 22655 h 78680"/>
                <a:gd name="connsiteX4" fmla="*/ 1258 w 293720"/>
                <a:gd name="connsiteY4" fmla="*/ 76080 h 78680"/>
                <a:gd name="connsiteX0" fmla="*/ 1258 w 293044"/>
                <a:gd name="connsiteY0" fmla="*/ 76080 h 78680"/>
                <a:gd name="connsiteX1" fmla="*/ 132767 w 293044"/>
                <a:gd name="connsiteY1" fmla="*/ 2105 h 78680"/>
                <a:gd name="connsiteX2" fmla="*/ 293044 w 293044"/>
                <a:gd name="connsiteY2" fmla="*/ 20600 h 78680"/>
                <a:gd name="connsiteX3" fmla="*/ 138932 w 293044"/>
                <a:gd name="connsiteY3" fmla="*/ 22655 h 78680"/>
                <a:gd name="connsiteX4" fmla="*/ 1258 w 293044"/>
                <a:gd name="connsiteY4" fmla="*/ 76080 h 78680"/>
                <a:gd name="connsiteX0" fmla="*/ 1258 w 293044"/>
                <a:gd name="connsiteY0" fmla="*/ 76080 h 78611"/>
                <a:gd name="connsiteX1" fmla="*/ 132767 w 293044"/>
                <a:gd name="connsiteY1" fmla="*/ 2105 h 78611"/>
                <a:gd name="connsiteX2" fmla="*/ 293044 w 293044"/>
                <a:gd name="connsiteY2" fmla="*/ 20600 h 78611"/>
                <a:gd name="connsiteX3" fmla="*/ 138932 w 293044"/>
                <a:gd name="connsiteY3" fmla="*/ 22655 h 78611"/>
                <a:gd name="connsiteX4" fmla="*/ 1258 w 293044"/>
                <a:gd name="connsiteY4" fmla="*/ 76080 h 78611"/>
                <a:gd name="connsiteX0" fmla="*/ 1236 w 280693"/>
                <a:gd name="connsiteY0" fmla="*/ 79613 h 82337"/>
                <a:gd name="connsiteX1" fmla="*/ 132745 w 280693"/>
                <a:gd name="connsiteY1" fmla="*/ 5638 h 82337"/>
                <a:gd name="connsiteX2" fmla="*/ 280693 w 280693"/>
                <a:gd name="connsiteY2" fmla="*/ 7694 h 82337"/>
                <a:gd name="connsiteX3" fmla="*/ 138910 w 280693"/>
                <a:gd name="connsiteY3" fmla="*/ 26188 h 82337"/>
                <a:gd name="connsiteX4" fmla="*/ 1236 w 280693"/>
                <a:gd name="connsiteY4" fmla="*/ 79613 h 82337"/>
                <a:gd name="connsiteX0" fmla="*/ 39 w 279496"/>
                <a:gd name="connsiteY0" fmla="*/ 76896 h 77018"/>
                <a:gd name="connsiteX1" fmla="*/ 125384 w 279496"/>
                <a:gd name="connsiteY1" fmla="*/ 7030 h 77018"/>
                <a:gd name="connsiteX2" fmla="*/ 279496 w 279496"/>
                <a:gd name="connsiteY2" fmla="*/ 4977 h 77018"/>
                <a:gd name="connsiteX3" fmla="*/ 137713 w 279496"/>
                <a:gd name="connsiteY3" fmla="*/ 23471 h 77018"/>
                <a:gd name="connsiteX4" fmla="*/ 39 w 279496"/>
                <a:gd name="connsiteY4" fmla="*/ 76896 h 77018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650"/>
                <a:gd name="connsiteY0" fmla="*/ 81001 h 81123"/>
                <a:gd name="connsiteX1" fmla="*/ 125408 w 279650"/>
                <a:gd name="connsiteY1" fmla="*/ 11135 h 81123"/>
                <a:gd name="connsiteX2" fmla="*/ 279520 w 279650"/>
                <a:gd name="connsiteY2" fmla="*/ 9082 h 81123"/>
                <a:gd name="connsiteX3" fmla="*/ 137737 w 279650"/>
                <a:gd name="connsiteY3" fmla="*/ 27576 h 81123"/>
                <a:gd name="connsiteX4" fmla="*/ 63 w 279650"/>
                <a:gd name="connsiteY4" fmla="*/ 81001 h 81123"/>
                <a:gd name="connsiteX0" fmla="*/ 63 w 279650"/>
                <a:gd name="connsiteY0" fmla="*/ 81001 h 81234"/>
                <a:gd name="connsiteX1" fmla="*/ 125408 w 279650"/>
                <a:gd name="connsiteY1" fmla="*/ 11135 h 81234"/>
                <a:gd name="connsiteX2" fmla="*/ 279520 w 279650"/>
                <a:gd name="connsiteY2" fmla="*/ 9082 h 81234"/>
                <a:gd name="connsiteX3" fmla="*/ 137737 w 279650"/>
                <a:gd name="connsiteY3" fmla="*/ 27576 h 81234"/>
                <a:gd name="connsiteX4" fmla="*/ 63 w 279650"/>
                <a:gd name="connsiteY4" fmla="*/ 81001 h 81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9650" h="81234">
                  <a:moveTo>
                    <a:pt x="63" y="81001"/>
                  </a:moveTo>
                  <a:cubicBezTo>
                    <a:pt x="-1992" y="78261"/>
                    <a:pt x="45955" y="31340"/>
                    <a:pt x="125408" y="11135"/>
                  </a:cubicBezTo>
                  <a:cubicBezTo>
                    <a:pt x="204861" y="-9070"/>
                    <a:pt x="283288" y="3261"/>
                    <a:pt x="279520" y="9082"/>
                  </a:cubicBezTo>
                  <a:cubicBezTo>
                    <a:pt x="273698" y="23123"/>
                    <a:pt x="250068" y="-7013"/>
                    <a:pt x="137737" y="27576"/>
                  </a:cubicBezTo>
                  <a:cubicBezTo>
                    <a:pt x="25406" y="62165"/>
                    <a:pt x="2118" y="83741"/>
                    <a:pt x="63" y="81001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EE6D7605-3FAE-4AA1-B8BF-71B0EB23D136}"/>
                </a:ext>
              </a:extLst>
            </p:cNvPr>
            <p:cNvSpPr/>
            <p:nvPr/>
          </p:nvSpPr>
          <p:spPr>
            <a:xfrm>
              <a:off x="6018610" y="2436401"/>
              <a:ext cx="279650" cy="94565"/>
            </a:xfrm>
            <a:custGeom>
              <a:avLst/>
              <a:gdLst>
                <a:gd name="connsiteX0" fmla="*/ 224 w 292135"/>
                <a:gd name="connsiteY0" fmla="*/ 59346 h 59716"/>
                <a:gd name="connsiteX1" fmla="*/ 107075 w 292135"/>
                <a:gd name="connsiteY1" fmla="*/ 5920 h 59716"/>
                <a:gd name="connsiteX2" fmla="*/ 292010 w 292135"/>
                <a:gd name="connsiteY2" fmla="*/ 3866 h 59716"/>
                <a:gd name="connsiteX3" fmla="*/ 133788 w 292135"/>
                <a:gd name="connsiteY3" fmla="*/ 28524 h 59716"/>
                <a:gd name="connsiteX4" fmla="*/ 224 w 292135"/>
                <a:gd name="connsiteY4" fmla="*/ 59346 h 59716"/>
                <a:gd name="connsiteX0" fmla="*/ 2 w 291913"/>
                <a:gd name="connsiteY0" fmla="*/ 76080 h 77200"/>
                <a:gd name="connsiteX1" fmla="*/ 131511 w 291913"/>
                <a:gd name="connsiteY1" fmla="*/ 2105 h 77200"/>
                <a:gd name="connsiteX2" fmla="*/ 291788 w 291913"/>
                <a:gd name="connsiteY2" fmla="*/ 20600 h 77200"/>
                <a:gd name="connsiteX3" fmla="*/ 133566 w 291913"/>
                <a:gd name="connsiteY3" fmla="*/ 45258 h 77200"/>
                <a:gd name="connsiteX4" fmla="*/ 2 w 291913"/>
                <a:gd name="connsiteY4" fmla="*/ 76080 h 77200"/>
                <a:gd name="connsiteX0" fmla="*/ 9 w 291925"/>
                <a:gd name="connsiteY0" fmla="*/ 76080 h 76253"/>
                <a:gd name="connsiteX1" fmla="*/ 131518 w 291925"/>
                <a:gd name="connsiteY1" fmla="*/ 2105 h 76253"/>
                <a:gd name="connsiteX2" fmla="*/ 291795 w 291925"/>
                <a:gd name="connsiteY2" fmla="*/ 20600 h 76253"/>
                <a:gd name="connsiteX3" fmla="*/ 137683 w 291925"/>
                <a:gd name="connsiteY3" fmla="*/ 22655 h 76253"/>
                <a:gd name="connsiteX4" fmla="*/ 9 w 291925"/>
                <a:gd name="connsiteY4" fmla="*/ 76080 h 76253"/>
                <a:gd name="connsiteX0" fmla="*/ 9 w 292471"/>
                <a:gd name="connsiteY0" fmla="*/ 76080 h 76253"/>
                <a:gd name="connsiteX1" fmla="*/ 131518 w 292471"/>
                <a:gd name="connsiteY1" fmla="*/ 2105 h 76253"/>
                <a:gd name="connsiteX2" fmla="*/ 291795 w 292471"/>
                <a:gd name="connsiteY2" fmla="*/ 20600 h 76253"/>
                <a:gd name="connsiteX3" fmla="*/ 137683 w 292471"/>
                <a:gd name="connsiteY3" fmla="*/ 22655 h 76253"/>
                <a:gd name="connsiteX4" fmla="*/ 9 w 292471"/>
                <a:gd name="connsiteY4" fmla="*/ 76080 h 76253"/>
                <a:gd name="connsiteX0" fmla="*/ 1258 w 293720"/>
                <a:gd name="connsiteY0" fmla="*/ 76080 h 78680"/>
                <a:gd name="connsiteX1" fmla="*/ 132767 w 293720"/>
                <a:gd name="connsiteY1" fmla="*/ 2105 h 78680"/>
                <a:gd name="connsiteX2" fmla="*/ 293044 w 293720"/>
                <a:gd name="connsiteY2" fmla="*/ 20600 h 78680"/>
                <a:gd name="connsiteX3" fmla="*/ 138932 w 293720"/>
                <a:gd name="connsiteY3" fmla="*/ 22655 h 78680"/>
                <a:gd name="connsiteX4" fmla="*/ 1258 w 293720"/>
                <a:gd name="connsiteY4" fmla="*/ 76080 h 78680"/>
                <a:gd name="connsiteX0" fmla="*/ 1258 w 293044"/>
                <a:gd name="connsiteY0" fmla="*/ 76080 h 78680"/>
                <a:gd name="connsiteX1" fmla="*/ 132767 w 293044"/>
                <a:gd name="connsiteY1" fmla="*/ 2105 h 78680"/>
                <a:gd name="connsiteX2" fmla="*/ 293044 w 293044"/>
                <a:gd name="connsiteY2" fmla="*/ 20600 h 78680"/>
                <a:gd name="connsiteX3" fmla="*/ 138932 w 293044"/>
                <a:gd name="connsiteY3" fmla="*/ 22655 h 78680"/>
                <a:gd name="connsiteX4" fmla="*/ 1258 w 293044"/>
                <a:gd name="connsiteY4" fmla="*/ 76080 h 78680"/>
                <a:gd name="connsiteX0" fmla="*/ 1258 w 293044"/>
                <a:gd name="connsiteY0" fmla="*/ 76080 h 78611"/>
                <a:gd name="connsiteX1" fmla="*/ 132767 w 293044"/>
                <a:gd name="connsiteY1" fmla="*/ 2105 h 78611"/>
                <a:gd name="connsiteX2" fmla="*/ 293044 w 293044"/>
                <a:gd name="connsiteY2" fmla="*/ 20600 h 78611"/>
                <a:gd name="connsiteX3" fmla="*/ 138932 w 293044"/>
                <a:gd name="connsiteY3" fmla="*/ 22655 h 78611"/>
                <a:gd name="connsiteX4" fmla="*/ 1258 w 293044"/>
                <a:gd name="connsiteY4" fmla="*/ 76080 h 78611"/>
                <a:gd name="connsiteX0" fmla="*/ 1236 w 280693"/>
                <a:gd name="connsiteY0" fmla="*/ 79613 h 82337"/>
                <a:gd name="connsiteX1" fmla="*/ 132745 w 280693"/>
                <a:gd name="connsiteY1" fmla="*/ 5638 h 82337"/>
                <a:gd name="connsiteX2" fmla="*/ 280693 w 280693"/>
                <a:gd name="connsiteY2" fmla="*/ 7694 h 82337"/>
                <a:gd name="connsiteX3" fmla="*/ 138910 w 280693"/>
                <a:gd name="connsiteY3" fmla="*/ 26188 h 82337"/>
                <a:gd name="connsiteX4" fmla="*/ 1236 w 280693"/>
                <a:gd name="connsiteY4" fmla="*/ 79613 h 82337"/>
                <a:gd name="connsiteX0" fmla="*/ 39 w 279496"/>
                <a:gd name="connsiteY0" fmla="*/ 76896 h 77018"/>
                <a:gd name="connsiteX1" fmla="*/ 125384 w 279496"/>
                <a:gd name="connsiteY1" fmla="*/ 7030 h 77018"/>
                <a:gd name="connsiteX2" fmla="*/ 279496 w 279496"/>
                <a:gd name="connsiteY2" fmla="*/ 4977 h 77018"/>
                <a:gd name="connsiteX3" fmla="*/ 137713 w 279496"/>
                <a:gd name="connsiteY3" fmla="*/ 23471 h 77018"/>
                <a:gd name="connsiteX4" fmla="*/ 39 w 279496"/>
                <a:gd name="connsiteY4" fmla="*/ 76896 h 77018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650"/>
                <a:gd name="connsiteY0" fmla="*/ 81001 h 81123"/>
                <a:gd name="connsiteX1" fmla="*/ 125408 w 279650"/>
                <a:gd name="connsiteY1" fmla="*/ 11135 h 81123"/>
                <a:gd name="connsiteX2" fmla="*/ 279520 w 279650"/>
                <a:gd name="connsiteY2" fmla="*/ 9082 h 81123"/>
                <a:gd name="connsiteX3" fmla="*/ 137737 w 279650"/>
                <a:gd name="connsiteY3" fmla="*/ 27576 h 81123"/>
                <a:gd name="connsiteX4" fmla="*/ 63 w 279650"/>
                <a:gd name="connsiteY4" fmla="*/ 81001 h 81123"/>
                <a:gd name="connsiteX0" fmla="*/ 63 w 279650"/>
                <a:gd name="connsiteY0" fmla="*/ 81001 h 81234"/>
                <a:gd name="connsiteX1" fmla="*/ 125408 w 279650"/>
                <a:gd name="connsiteY1" fmla="*/ 11135 h 81234"/>
                <a:gd name="connsiteX2" fmla="*/ 279520 w 279650"/>
                <a:gd name="connsiteY2" fmla="*/ 9082 h 81234"/>
                <a:gd name="connsiteX3" fmla="*/ 137737 w 279650"/>
                <a:gd name="connsiteY3" fmla="*/ 27576 h 81234"/>
                <a:gd name="connsiteX4" fmla="*/ 63 w 279650"/>
                <a:gd name="connsiteY4" fmla="*/ 81001 h 81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9650" h="81234">
                  <a:moveTo>
                    <a:pt x="63" y="81001"/>
                  </a:moveTo>
                  <a:cubicBezTo>
                    <a:pt x="-1992" y="78261"/>
                    <a:pt x="45955" y="31340"/>
                    <a:pt x="125408" y="11135"/>
                  </a:cubicBezTo>
                  <a:cubicBezTo>
                    <a:pt x="204861" y="-9070"/>
                    <a:pt x="283288" y="3261"/>
                    <a:pt x="279520" y="9082"/>
                  </a:cubicBezTo>
                  <a:cubicBezTo>
                    <a:pt x="273698" y="23123"/>
                    <a:pt x="250068" y="-7013"/>
                    <a:pt x="137737" y="27576"/>
                  </a:cubicBezTo>
                  <a:cubicBezTo>
                    <a:pt x="25406" y="62165"/>
                    <a:pt x="2118" y="83741"/>
                    <a:pt x="63" y="81001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9B67C705-C669-458B-AC8B-A63438596303}"/>
                </a:ext>
              </a:extLst>
            </p:cNvPr>
            <p:cNvSpPr/>
            <p:nvPr/>
          </p:nvSpPr>
          <p:spPr>
            <a:xfrm>
              <a:off x="5276136" y="1734987"/>
              <a:ext cx="1506104" cy="1057198"/>
            </a:xfrm>
            <a:custGeom>
              <a:avLst/>
              <a:gdLst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1174 w 1869410"/>
                <a:gd name="connsiteY19" fmla="*/ 1036330 h 1284241"/>
                <a:gd name="connsiteX20" fmla="*/ 1667369 w 1869410"/>
                <a:gd name="connsiteY20" fmla="*/ 1085860 h 1284241"/>
                <a:gd name="connsiteX21" fmla="*/ 1716899 w 1869410"/>
                <a:gd name="connsiteY21" fmla="*/ 93536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1174 w 1869410"/>
                <a:gd name="connsiteY19" fmla="*/ 1036330 h 1284241"/>
                <a:gd name="connsiteX20" fmla="*/ 1667369 w 1869410"/>
                <a:gd name="connsiteY20" fmla="*/ 1085860 h 1284241"/>
                <a:gd name="connsiteX21" fmla="*/ 1714994 w 1869410"/>
                <a:gd name="connsiteY21" fmla="*/ 90488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1174 w 1869410"/>
                <a:gd name="connsiteY19" fmla="*/ 1036330 h 1284241"/>
                <a:gd name="connsiteX20" fmla="*/ 1707374 w 1869410"/>
                <a:gd name="connsiteY20" fmla="*/ 1055380 h 1284241"/>
                <a:gd name="connsiteX21" fmla="*/ 1714994 w 1869410"/>
                <a:gd name="connsiteY21" fmla="*/ 90488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4984 w 1869410"/>
                <a:gd name="connsiteY19" fmla="*/ 1002040 h 1284241"/>
                <a:gd name="connsiteX20" fmla="*/ 1707374 w 1869410"/>
                <a:gd name="connsiteY20" fmla="*/ 1055380 h 1284241"/>
                <a:gd name="connsiteX21" fmla="*/ 1714994 w 1869410"/>
                <a:gd name="connsiteY21" fmla="*/ 90488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6"/>
                <a:gd name="connsiteX1" fmla="*/ 545324 w 1869410"/>
                <a:gd name="connsiteY1" fmla="*/ 516265 h 1284246"/>
                <a:gd name="connsiteX2" fmla="*/ 629144 w 1869410"/>
                <a:gd name="connsiteY2" fmla="*/ 476260 h 1284246"/>
                <a:gd name="connsiteX3" fmla="*/ 692009 w 1869410"/>
                <a:gd name="connsiteY3" fmla="*/ 577225 h 1284246"/>
                <a:gd name="connsiteX4" fmla="*/ 737729 w 1869410"/>
                <a:gd name="connsiteY4" fmla="*/ 779155 h 1284246"/>
                <a:gd name="connsiteX5" fmla="*/ 735824 w 1869410"/>
                <a:gd name="connsiteY5" fmla="*/ 914410 h 1284246"/>
                <a:gd name="connsiteX6" fmla="*/ 825359 w 1869410"/>
                <a:gd name="connsiteY6" fmla="*/ 678190 h 1284246"/>
                <a:gd name="connsiteX7" fmla="*/ 840599 w 1869410"/>
                <a:gd name="connsiteY7" fmla="*/ 582940 h 1284246"/>
                <a:gd name="connsiteX8" fmla="*/ 1103489 w 1869410"/>
                <a:gd name="connsiteY8" fmla="*/ 870595 h 1284246"/>
                <a:gd name="connsiteX9" fmla="*/ 1154924 w 1869410"/>
                <a:gd name="connsiteY9" fmla="*/ 891550 h 1284246"/>
                <a:gd name="connsiteX10" fmla="*/ 1055864 w 1869410"/>
                <a:gd name="connsiteY10" fmla="*/ 723910 h 1284246"/>
                <a:gd name="connsiteX11" fmla="*/ 1257794 w 1869410"/>
                <a:gd name="connsiteY11" fmla="*/ 971560 h 1284246"/>
                <a:gd name="connsiteX12" fmla="*/ 1233029 w 1869410"/>
                <a:gd name="connsiteY12" fmla="*/ 849640 h 1284246"/>
                <a:gd name="connsiteX13" fmla="*/ 1375904 w 1869410"/>
                <a:gd name="connsiteY13" fmla="*/ 986800 h 1284246"/>
                <a:gd name="connsiteX14" fmla="*/ 1417814 w 1869410"/>
                <a:gd name="connsiteY14" fmla="*/ 1173490 h 1284246"/>
                <a:gd name="connsiteX15" fmla="*/ 1444484 w 1869410"/>
                <a:gd name="connsiteY15" fmla="*/ 1057285 h 1284246"/>
                <a:gd name="connsiteX16" fmla="*/ 1450199 w 1869410"/>
                <a:gd name="connsiteY16" fmla="*/ 1283980 h 1284246"/>
                <a:gd name="connsiteX17" fmla="*/ 1495919 w 1869410"/>
                <a:gd name="connsiteY17" fmla="*/ 1101100 h 1284246"/>
                <a:gd name="connsiteX18" fmla="*/ 1551164 w 1869410"/>
                <a:gd name="connsiteY18" fmla="*/ 1011565 h 1284246"/>
                <a:gd name="connsiteX19" fmla="*/ 1634984 w 1869410"/>
                <a:gd name="connsiteY19" fmla="*/ 1002040 h 1284246"/>
                <a:gd name="connsiteX20" fmla="*/ 1707374 w 1869410"/>
                <a:gd name="connsiteY20" fmla="*/ 1055380 h 1284246"/>
                <a:gd name="connsiteX21" fmla="*/ 1714994 w 1869410"/>
                <a:gd name="connsiteY21" fmla="*/ 904885 h 1284246"/>
                <a:gd name="connsiteX22" fmla="*/ 1716899 w 1869410"/>
                <a:gd name="connsiteY22" fmla="*/ 802015 h 1284246"/>
                <a:gd name="connsiteX23" fmla="*/ 1804529 w 1869410"/>
                <a:gd name="connsiteY23" fmla="*/ 889645 h 1284246"/>
                <a:gd name="connsiteX24" fmla="*/ 1764524 w 1869410"/>
                <a:gd name="connsiteY24" fmla="*/ 716290 h 1284246"/>
                <a:gd name="connsiteX25" fmla="*/ 1764524 w 1869410"/>
                <a:gd name="connsiteY25" fmla="*/ 615325 h 1284246"/>
                <a:gd name="connsiteX26" fmla="*/ 1869299 w 1869410"/>
                <a:gd name="connsiteY26" fmla="*/ 708670 h 1284246"/>
                <a:gd name="connsiteX27" fmla="*/ 1783574 w 1869410"/>
                <a:gd name="connsiteY27" fmla="*/ 539125 h 1284246"/>
                <a:gd name="connsiteX28" fmla="*/ 1730234 w 1869410"/>
                <a:gd name="connsiteY28" fmla="*/ 396250 h 1284246"/>
                <a:gd name="connsiteX29" fmla="*/ 1560689 w 1869410"/>
                <a:gd name="connsiteY29" fmla="*/ 219085 h 1284246"/>
                <a:gd name="connsiteX30" fmla="*/ 1427339 w 1869410"/>
                <a:gd name="connsiteY30" fmla="*/ 129550 h 1284246"/>
                <a:gd name="connsiteX31" fmla="*/ 1594979 w 1869410"/>
                <a:gd name="connsiteY31" fmla="*/ 100975 h 1284246"/>
                <a:gd name="connsiteX32" fmla="*/ 1634984 w 1869410"/>
                <a:gd name="connsiteY32" fmla="*/ 70495 h 1284246"/>
                <a:gd name="connsiteX33" fmla="*/ 1402574 w 1869410"/>
                <a:gd name="connsiteY33" fmla="*/ 62875 h 1284246"/>
                <a:gd name="connsiteX34" fmla="*/ 1191119 w 1869410"/>
                <a:gd name="connsiteY34" fmla="*/ 17155 h 1284246"/>
                <a:gd name="connsiteX35" fmla="*/ 981569 w 1869410"/>
                <a:gd name="connsiteY35" fmla="*/ 10 h 1284246"/>
                <a:gd name="connsiteX36" fmla="*/ 712964 w 1869410"/>
                <a:gd name="connsiteY36" fmla="*/ 19060 h 1284246"/>
                <a:gd name="connsiteX37" fmla="*/ 543419 w 1869410"/>
                <a:gd name="connsiteY37" fmla="*/ 55255 h 1284246"/>
                <a:gd name="connsiteX38" fmla="*/ 415784 w 1869410"/>
                <a:gd name="connsiteY38" fmla="*/ 144790 h 1284246"/>
                <a:gd name="connsiteX39" fmla="*/ 364349 w 1869410"/>
                <a:gd name="connsiteY39" fmla="*/ 215275 h 1284246"/>
                <a:gd name="connsiteX40" fmla="*/ 290054 w 1869410"/>
                <a:gd name="connsiteY40" fmla="*/ 278140 h 1284246"/>
                <a:gd name="connsiteX41" fmla="*/ 223379 w 1869410"/>
                <a:gd name="connsiteY41" fmla="*/ 331480 h 1284246"/>
                <a:gd name="connsiteX42" fmla="*/ 145274 w 1869410"/>
                <a:gd name="connsiteY42" fmla="*/ 485785 h 1284246"/>
                <a:gd name="connsiteX43" fmla="*/ 80504 w 1869410"/>
                <a:gd name="connsiteY43" fmla="*/ 674380 h 1284246"/>
                <a:gd name="connsiteX44" fmla="*/ 494 w 1869410"/>
                <a:gd name="connsiteY44" fmla="*/ 777250 h 1284246"/>
                <a:gd name="connsiteX45" fmla="*/ 120509 w 1869410"/>
                <a:gd name="connsiteY45" fmla="*/ 678190 h 1284246"/>
                <a:gd name="connsiteX46" fmla="*/ 118604 w 1869410"/>
                <a:gd name="connsiteY46" fmla="*/ 910600 h 1284246"/>
                <a:gd name="connsiteX47" fmla="*/ 131939 w 1869410"/>
                <a:gd name="connsiteY47" fmla="*/ 1034425 h 1284246"/>
                <a:gd name="connsiteX48" fmla="*/ 160514 w 1869410"/>
                <a:gd name="connsiteY48" fmla="*/ 891550 h 1284246"/>
                <a:gd name="connsiteX49" fmla="*/ 246239 w 1869410"/>
                <a:gd name="connsiteY49" fmla="*/ 990610 h 1284246"/>
                <a:gd name="connsiteX50" fmla="*/ 238619 w 1869410"/>
                <a:gd name="connsiteY50" fmla="*/ 866785 h 1284246"/>
                <a:gd name="connsiteX51" fmla="*/ 250049 w 1869410"/>
                <a:gd name="connsiteY51" fmla="*/ 725815 h 1284246"/>
                <a:gd name="connsiteX52" fmla="*/ 311009 w 1869410"/>
                <a:gd name="connsiteY52" fmla="*/ 889645 h 1284246"/>
                <a:gd name="connsiteX53" fmla="*/ 295769 w 1869410"/>
                <a:gd name="connsiteY53" fmla="*/ 643900 h 1284246"/>
                <a:gd name="connsiteX54" fmla="*/ 341489 w 1869410"/>
                <a:gd name="connsiteY54" fmla="*/ 495310 h 1284246"/>
                <a:gd name="connsiteX55" fmla="*/ 394829 w 1869410"/>
                <a:gd name="connsiteY55" fmla="*/ 483880 h 1284246"/>
                <a:gd name="connsiteX56" fmla="*/ 486269 w 1869410"/>
                <a:gd name="connsiteY56" fmla="*/ 586750 h 1284246"/>
                <a:gd name="connsiteX0" fmla="*/ 486269 w 1869410"/>
                <a:gd name="connsiteY0" fmla="*/ 586750 h 1284246"/>
                <a:gd name="connsiteX1" fmla="*/ 545324 w 1869410"/>
                <a:gd name="connsiteY1" fmla="*/ 516265 h 1284246"/>
                <a:gd name="connsiteX2" fmla="*/ 629144 w 1869410"/>
                <a:gd name="connsiteY2" fmla="*/ 476260 h 1284246"/>
                <a:gd name="connsiteX3" fmla="*/ 692009 w 1869410"/>
                <a:gd name="connsiteY3" fmla="*/ 577225 h 1284246"/>
                <a:gd name="connsiteX4" fmla="*/ 737729 w 1869410"/>
                <a:gd name="connsiteY4" fmla="*/ 779155 h 1284246"/>
                <a:gd name="connsiteX5" fmla="*/ 735824 w 1869410"/>
                <a:gd name="connsiteY5" fmla="*/ 914410 h 1284246"/>
                <a:gd name="connsiteX6" fmla="*/ 825359 w 1869410"/>
                <a:gd name="connsiteY6" fmla="*/ 678190 h 1284246"/>
                <a:gd name="connsiteX7" fmla="*/ 840599 w 1869410"/>
                <a:gd name="connsiteY7" fmla="*/ 582940 h 1284246"/>
                <a:gd name="connsiteX8" fmla="*/ 1103489 w 1869410"/>
                <a:gd name="connsiteY8" fmla="*/ 870595 h 1284246"/>
                <a:gd name="connsiteX9" fmla="*/ 1154924 w 1869410"/>
                <a:gd name="connsiteY9" fmla="*/ 891550 h 1284246"/>
                <a:gd name="connsiteX10" fmla="*/ 1055864 w 1869410"/>
                <a:gd name="connsiteY10" fmla="*/ 723910 h 1284246"/>
                <a:gd name="connsiteX11" fmla="*/ 1257794 w 1869410"/>
                <a:gd name="connsiteY11" fmla="*/ 971560 h 1284246"/>
                <a:gd name="connsiteX12" fmla="*/ 1233029 w 1869410"/>
                <a:gd name="connsiteY12" fmla="*/ 849640 h 1284246"/>
                <a:gd name="connsiteX13" fmla="*/ 1375904 w 1869410"/>
                <a:gd name="connsiteY13" fmla="*/ 986800 h 1284246"/>
                <a:gd name="connsiteX14" fmla="*/ 1417814 w 1869410"/>
                <a:gd name="connsiteY14" fmla="*/ 1173490 h 1284246"/>
                <a:gd name="connsiteX15" fmla="*/ 1444484 w 1869410"/>
                <a:gd name="connsiteY15" fmla="*/ 1057285 h 1284246"/>
                <a:gd name="connsiteX16" fmla="*/ 1450199 w 1869410"/>
                <a:gd name="connsiteY16" fmla="*/ 1283980 h 1284246"/>
                <a:gd name="connsiteX17" fmla="*/ 1495919 w 1869410"/>
                <a:gd name="connsiteY17" fmla="*/ 1101100 h 1284246"/>
                <a:gd name="connsiteX18" fmla="*/ 1551164 w 1869410"/>
                <a:gd name="connsiteY18" fmla="*/ 1011565 h 1284246"/>
                <a:gd name="connsiteX19" fmla="*/ 1671179 w 1869410"/>
                <a:gd name="connsiteY19" fmla="*/ 1011565 h 1284246"/>
                <a:gd name="connsiteX20" fmla="*/ 1707374 w 1869410"/>
                <a:gd name="connsiteY20" fmla="*/ 1055380 h 1284246"/>
                <a:gd name="connsiteX21" fmla="*/ 1714994 w 1869410"/>
                <a:gd name="connsiteY21" fmla="*/ 904885 h 1284246"/>
                <a:gd name="connsiteX22" fmla="*/ 1716899 w 1869410"/>
                <a:gd name="connsiteY22" fmla="*/ 802015 h 1284246"/>
                <a:gd name="connsiteX23" fmla="*/ 1804529 w 1869410"/>
                <a:gd name="connsiteY23" fmla="*/ 889645 h 1284246"/>
                <a:gd name="connsiteX24" fmla="*/ 1764524 w 1869410"/>
                <a:gd name="connsiteY24" fmla="*/ 716290 h 1284246"/>
                <a:gd name="connsiteX25" fmla="*/ 1764524 w 1869410"/>
                <a:gd name="connsiteY25" fmla="*/ 615325 h 1284246"/>
                <a:gd name="connsiteX26" fmla="*/ 1869299 w 1869410"/>
                <a:gd name="connsiteY26" fmla="*/ 708670 h 1284246"/>
                <a:gd name="connsiteX27" fmla="*/ 1783574 w 1869410"/>
                <a:gd name="connsiteY27" fmla="*/ 539125 h 1284246"/>
                <a:gd name="connsiteX28" fmla="*/ 1730234 w 1869410"/>
                <a:gd name="connsiteY28" fmla="*/ 396250 h 1284246"/>
                <a:gd name="connsiteX29" fmla="*/ 1560689 w 1869410"/>
                <a:gd name="connsiteY29" fmla="*/ 219085 h 1284246"/>
                <a:gd name="connsiteX30" fmla="*/ 1427339 w 1869410"/>
                <a:gd name="connsiteY30" fmla="*/ 129550 h 1284246"/>
                <a:gd name="connsiteX31" fmla="*/ 1594979 w 1869410"/>
                <a:gd name="connsiteY31" fmla="*/ 100975 h 1284246"/>
                <a:gd name="connsiteX32" fmla="*/ 1634984 w 1869410"/>
                <a:gd name="connsiteY32" fmla="*/ 70495 h 1284246"/>
                <a:gd name="connsiteX33" fmla="*/ 1402574 w 1869410"/>
                <a:gd name="connsiteY33" fmla="*/ 62875 h 1284246"/>
                <a:gd name="connsiteX34" fmla="*/ 1191119 w 1869410"/>
                <a:gd name="connsiteY34" fmla="*/ 17155 h 1284246"/>
                <a:gd name="connsiteX35" fmla="*/ 981569 w 1869410"/>
                <a:gd name="connsiteY35" fmla="*/ 10 h 1284246"/>
                <a:gd name="connsiteX36" fmla="*/ 712964 w 1869410"/>
                <a:gd name="connsiteY36" fmla="*/ 19060 h 1284246"/>
                <a:gd name="connsiteX37" fmla="*/ 543419 w 1869410"/>
                <a:gd name="connsiteY37" fmla="*/ 55255 h 1284246"/>
                <a:gd name="connsiteX38" fmla="*/ 415784 w 1869410"/>
                <a:gd name="connsiteY38" fmla="*/ 144790 h 1284246"/>
                <a:gd name="connsiteX39" fmla="*/ 364349 w 1869410"/>
                <a:gd name="connsiteY39" fmla="*/ 215275 h 1284246"/>
                <a:gd name="connsiteX40" fmla="*/ 290054 w 1869410"/>
                <a:gd name="connsiteY40" fmla="*/ 278140 h 1284246"/>
                <a:gd name="connsiteX41" fmla="*/ 223379 w 1869410"/>
                <a:gd name="connsiteY41" fmla="*/ 331480 h 1284246"/>
                <a:gd name="connsiteX42" fmla="*/ 145274 w 1869410"/>
                <a:gd name="connsiteY42" fmla="*/ 485785 h 1284246"/>
                <a:gd name="connsiteX43" fmla="*/ 80504 w 1869410"/>
                <a:gd name="connsiteY43" fmla="*/ 674380 h 1284246"/>
                <a:gd name="connsiteX44" fmla="*/ 494 w 1869410"/>
                <a:gd name="connsiteY44" fmla="*/ 777250 h 1284246"/>
                <a:gd name="connsiteX45" fmla="*/ 120509 w 1869410"/>
                <a:gd name="connsiteY45" fmla="*/ 678190 h 1284246"/>
                <a:gd name="connsiteX46" fmla="*/ 118604 w 1869410"/>
                <a:gd name="connsiteY46" fmla="*/ 910600 h 1284246"/>
                <a:gd name="connsiteX47" fmla="*/ 131939 w 1869410"/>
                <a:gd name="connsiteY47" fmla="*/ 1034425 h 1284246"/>
                <a:gd name="connsiteX48" fmla="*/ 160514 w 1869410"/>
                <a:gd name="connsiteY48" fmla="*/ 891550 h 1284246"/>
                <a:gd name="connsiteX49" fmla="*/ 246239 w 1869410"/>
                <a:gd name="connsiteY49" fmla="*/ 990610 h 1284246"/>
                <a:gd name="connsiteX50" fmla="*/ 238619 w 1869410"/>
                <a:gd name="connsiteY50" fmla="*/ 866785 h 1284246"/>
                <a:gd name="connsiteX51" fmla="*/ 250049 w 1869410"/>
                <a:gd name="connsiteY51" fmla="*/ 725815 h 1284246"/>
                <a:gd name="connsiteX52" fmla="*/ 311009 w 1869410"/>
                <a:gd name="connsiteY52" fmla="*/ 889645 h 1284246"/>
                <a:gd name="connsiteX53" fmla="*/ 295769 w 1869410"/>
                <a:gd name="connsiteY53" fmla="*/ 643900 h 1284246"/>
                <a:gd name="connsiteX54" fmla="*/ 341489 w 1869410"/>
                <a:gd name="connsiteY54" fmla="*/ 495310 h 1284246"/>
                <a:gd name="connsiteX55" fmla="*/ 394829 w 1869410"/>
                <a:gd name="connsiteY55" fmla="*/ 483880 h 1284246"/>
                <a:gd name="connsiteX56" fmla="*/ 486269 w 1869410"/>
                <a:gd name="connsiteY56" fmla="*/ 586750 h 1284246"/>
                <a:gd name="connsiteX0" fmla="*/ 486269 w 1869410"/>
                <a:gd name="connsiteY0" fmla="*/ 586750 h 1284251"/>
                <a:gd name="connsiteX1" fmla="*/ 545324 w 1869410"/>
                <a:gd name="connsiteY1" fmla="*/ 516265 h 1284251"/>
                <a:gd name="connsiteX2" fmla="*/ 629144 w 1869410"/>
                <a:gd name="connsiteY2" fmla="*/ 476260 h 1284251"/>
                <a:gd name="connsiteX3" fmla="*/ 692009 w 1869410"/>
                <a:gd name="connsiteY3" fmla="*/ 577225 h 1284251"/>
                <a:gd name="connsiteX4" fmla="*/ 737729 w 1869410"/>
                <a:gd name="connsiteY4" fmla="*/ 779155 h 1284251"/>
                <a:gd name="connsiteX5" fmla="*/ 735824 w 1869410"/>
                <a:gd name="connsiteY5" fmla="*/ 914410 h 1284251"/>
                <a:gd name="connsiteX6" fmla="*/ 825359 w 1869410"/>
                <a:gd name="connsiteY6" fmla="*/ 678190 h 1284251"/>
                <a:gd name="connsiteX7" fmla="*/ 840599 w 1869410"/>
                <a:gd name="connsiteY7" fmla="*/ 582940 h 1284251"/>
                <a:gd name="connsiteX8" fmla="*/ 1103489 w 1869410"/>
                <a:gd name="connsiteY8" fmla="*/ 870595 h 1284251"/>
                <a:gd name="connsiteX9" fmla="*/ 1154924 w 1869410"/>
                <a:gd name="connsiteY9" fmla="*/ 891550 h 1284251"/>
                <a:gd name="connsiteX10" fmla="*/ 1055864 w 1869410"/>
                <a:gd name="connsiteY10" fmla="*/ 723910 h 1284251"/>
                <a:gd name="connsiteX11" fmla="*/ 1257794 w 1869410"/>
                <a:gd name="connsiteY11" fmla="*/ 971560 h 1284251"/>
                <a:gd name="connsiteX12" fmla="*/ 1233029 w 1869410"/>
                <a:gd name="connsiteY12" fmla="*/ 849640 h 1284251"/>
                <a:gd name="connsiteX13" fmla="*/ 1375904 w 1869410"/>
                <a:gd name="connsiteY13" fmla="*/ 986800 h 1284251"/>
                <a:gd name="connsiteX14" fmla="*/ 1417814 w 1869410"/>
                <a:gd name="connsiteY14" fmla="*/ 1173490 h 1284251"/>
                <a:gd name="connsiteX15" fmla="*/ 1444484 w 1869410"/>
                <a:gd name="connsiteY15" fmla="*/ 1057285 h 1284251"/>
                <a:gd name="connsiteX16" fmla="*/ 1450199 w 1869410"/>
                <a:gd name="connsiteY16" fmla="*/ 1283980 h 1284251"/>
                <a:gd name="connsiteX17" fmla="*/ 1495919 w 1869410"/>
                <a:gd name="connsiteY17" fmla="*/ 1101100 h 1284251"/>
                <a:gd name="connsiteX18" fmla="*/ 1574024 w 1869410"/>
                <a:gd name="connsiteY18" fmla="*/ 996325 h 1284251"/>
                <a:gd name="connsiteX19" fmla="*/ 1671179 w 1869410"/>
                <a:gd name="connsiteY19" fmla="*/ 1011565 h 1284251"/>
                <a:gd name="connsiteX20" fmla="*/ 1707374 w 1869410"/>
                <a:gd name="connsiteY20" fmla="*/ 1055380 h 1284251"/>
                <a:gd name="connsiteX21" fmla="*/ 1714994 w 1869410"/>
                <a:gd name="connsiteY21" fmla="*/ 904885 h 1284251"/>
                <a:gd name="connsiteX22" fmla="*/ 1716899 w 1869410"/>
                <a:gd name="connsiteY22" fmla="*/ 802015 h 1284251"/>
                <a:gd name="connsiteX23" fmla="*/ 1804529 w 1869410"/>
                <a:gd name="connsiteY23" fmla="*/ 889645 h 1284251"/>
                <a:gd name="connsiteX24" fmla="*/ 1764524 w 1869410"/>
                <a:gd name="connsiteY24" fmla="*/ 716290 h 1284251"/>
                <a:gd name="connsiteX25" fmla="*/ 1764524 w 1869410"/>
                <a:gd name="connsiteY25" fmla="*/ 615325 h 1284251"/>
                <a:gd name="connsiteX26" fmla="*/ 1869299 w 1869410"/>
                <a:gd name="connsiteY26" fmla="*/ 708670 h 1284251"/>
                <a:gd name="connsiteX27" fmla="*/ 1783574 w 1869410"/>
                <a:gd name="connsiteY27" fmla="*/ 539125 h 1284251"/>
                <a:gd name="connsiteX28" fmla="*/ 1730234 w 1869410"/>
                <a:gd name="connsiteY28" fmla="*/ 396250 h 1284251"/>
                <a:gd name="connsiteX29" fmla="*/ 1560689 w 1869410"/>
                <a:gd name="connsiteY29" fmla="*/ 219085 h 1284251"/>
                <a:gd name="connsiteX30" fmla="*/ 1427339 w 1869410"/>
                <a:gd name="connsiteY30" fmla="*/ 129550 h 1284251"/>
                <a:gd name="connsiteX31" fmla="*/ 1594979 w 1869410"/>
                <a:gd name="connsiteY31" fmla="*/ 100975 h 1284251"/>
                <a:gd name="connsiteX32" fmla="*/ 1634984 w 1869410"/>
                <a:gd name="connsiteY32" fmla="*/ 70495 h 1284251"/>
                <a:gd name="connsiteX33" fmla="*/ 1402574 w 1869410"/>
                <a:gd name="connsiteY33" fmla="*/ 62875 h 1284251"/>
                <a:gd name="connsiteX34" fmla="*/ 1191119 w 1869410"/>
                <a:gd name="connsiteY34" fmla="*/ 17155 h 1284251"/>
                <a:gd name="connsiteX35" fmla="*/ 981569 w 1869410"/>
                <a:gd name="connsiteY35" fmla="*/ 10 h 1284251"/>
                <a:gd name="connsiteX36" fmla="*/ 712964 w 1869410"/>
                <a:gd name="connsiteY36" fmla="*/ 19060 h 1284251"/>
                <a:gd name="connsiteX37" fmla="*/ 543419 w 1869410"/>
                <a:gd name="connsiteY37" fmla="*/ 55255 h 1284251"/>
                <a:gd name="connsiteX38" fmla="*/ 415784 w 1869410"/>
                <a:gd name="connsiteY38" fmla="*/ 144790 h 1284251"/>
                <a:gd name="connsiteX39" fmla="*/ 364349 w 1869410"/>
                <a:gd name="connsiteY39" fmla="*/ 215275 h 1284251"/>
                <a:gd name="connsiteX40" fmla="*/ 290054 w 1869410"/>
                <a:gd name="connsiteY40" fmla="*/ 278140 h 1284251"/>
                <a:gd name="connsiteX41" fmla="*/ 223379 w 1869410"/>
                <a:gd name="connsiteY41" fmla="*/ 331480 h 1284251"/>
                <a:gd name="connsiteX42" fmla="*/ 145274 w 1869410"/>
                <a:gd name="connsiteY42" fmla="*/ 485785 h 1284251"/>
                <a:gd name="connsiteX43" fmla="*/ 80504 w 1869410"/>
                <a:gd name="connsiteY43" fmla="*/ 674380 h 1284251"/>
                <a:gd name="connsiteX44" fmla="*/ 494 w 1869410"/>
                <a:gd name="connsiteY44" fmla="*/ 777250 h 1284251"/>
                <a:gd name="connsiteX45" fmla="*/ 120509 w 1869410"/>
                <a:gd name="connsiteY45" fmla="*/ 678190 h 1284251"/>
                <a:gd name="connsiteX46" fmla="*/ 118604 w 1869410"/>
                <a:gd name="connsiteY46" fmla="*/ 910600 h 1284251"/>
                <a:gd name="connsiteX47" fmla="*/ 131939 w 1869410"/>
                <a:gd name="connsiteY47" fmla="*/ 1034425 h 1284251"/>
                <a:gd name="connsiteX48" fmla="*/ 160514 w 1869410"/>
                <a:gd name="connsiteY48" fmla="*/ 891550 h 1284251"/>
                <a:gd name="connsiteX49" fmla="*/ 246239 w 1869410"/>
                <a:gd name="connsiteY49" fmla="*/ 990610 h 1284251"/>
                <a:gd name="connsiteX50" fmla="*/ 238619 w 1869410"/>
                <a:gd name="connsiteY50" fmla="*/ 866785 h 1284251"/>
                <a:gd name="connsiteX51" fmla="*/ 250049 w 1869410"/>
                <a:gd name="connsiteY51" fmla="*/ 725815 h 1284251"/>
                <a:gd name="connsiteX52" fmla="*/ 311009 w 1869410"/>
                <a:gd name="connsiteY52" fmla="*/ 889645 h 1284251"/>
                <a:gd name="connsiteX53" fmla="*/ 295769 w 1869410"/>
                <a:gd name="connsiteY53" fmla="*/ 643900 h 1284251"/>
                <a:gd name="connsiteX54" fmla="*/ 341489 w 1869410"/>
                <a:gd name="connsiteY54" fmla="*/ 495310 h 1284251"/>
                <a:gd name="connsiteX55" fmla="*/ 394829 w 1869410"/>
                <a:gd name="connsiteY55" fmla="*/ 483880 h 1284251"/>
                <a:gd name="connsiteX56" fmla="*/ 486269 w 1869410"/>
                <a:gd name="connsiteY56" fmla="*/ 586750 h 1284251"/>
                <a:gd name="connsiteX0" fmla="*/ 486269 w 1869410"/>
                <a:gd name="connsiteY0" fmla="*/ 586750 h 1284251"/>
                <a:gd name="connsiteX1" fmla="*/ 545324 w 1869410"/>
                <a:gd name="connsiteY1" fmla="*/ 516265 h 1284251"/>
                <a:gd name="connsiteX2" fmla="*/ 629144 w 1869410"/>
                <a:gd name="connsiteY2" fmla="*/ 476260 h 1284251"/>
                <a:gd name="connsiteX3" fmla="*/ 692009 w 1869410"/>
                <a:gd name="connsiteY3" fmla="*/ 577225 h 1284251"/>
                <a:gd name="connsiteX4" fmla="*/ 737729 w 1869410"/>
                <a:gd name="connsiteY4" fmla="*/ 779155 h 1284251"/>
                <a:gd name="connsiteX5" fmla="*/ 735824 w 1869410"/>
                <a:gd name="connsiteY5" fmla="*/ 914410 h 1284251"/>
                <a:gd name="connsiteX6" fmla="*/ 825359 w 1869410"/>
                <a:gd name="connsiteY6" fmla="*/ 678190 h 1284251"/>
                <a:gd name="connsiteX7" fmla="*/ 840599 w 1869410"/>
                <a:gd name="connsiteY7" fmla="*/ 582940 h 1284251"/>
                <a:gd name="connsiteX8" fmla="*/ 1103489 w 1869410"/>
                <a:gd name="connsiteY8" fmla="*/ 870595 h 1284251"/>
                <a:gd name="connsiteX9" fmla="*/ 1154924 w 1869410"/>
                <a:gd name="connsiteY9" fmla="*/ 891550 h 1284251"/>
                <a:gd name="connsiteX10" fmla="*/ 1055864 w 1869410"/>
                <a:gd name="connsiteY10" fmla="*/ 723910 h 1284251"/>
                <a:gd name="connsiteX11" fmla="*/ 1257794 w 1869410"/>
                <a:gd name="connsiteY11" fmla="*/ 971560 h 1284251"/>
                <a:gd name="connsiteX12" fmla="*/ 1233029 w 1869410"/>
                <a:gd name="connsiteY12" fmla="*/ 849640 h 1284251"/>
                <a:gd name="connsiteX13" fmla="*/ 1375904 w 1869410"/>
                <a:gd name="connsiteY13" fmla="*/ 986800 h 1284251"/>
                <a:gd name="connsiteX14" fmla="*/ 1417814 w 1869410"/>
                <a:gd name="connsiteY14" fmla="*/ 1173490 h 1284251"/>
                <a:gd name="connsiteX15" fmla="*/ 1444484 w 1869410"/>
                <a:gd name="connsiteY15" fmla="*/ 1057285 h 1284251"/>
                <a:gd name="connsiteX16" fmla="*/ 1450199 w 1869410"/>
                <a:gd name="connsiteY16" fmla="*/ 1283980 h 1284251"/>
                <a:gd name="connsiteX17" fmla="*/ 1495919 w 1869410"/>
                <a:gd name="connsiteY17" fmla="*/ 1101100 h 1284251"/>
                <a:gd name="connsiteX18" fmla="*/ 1574024 w 1869410"/>
                <a:gd name="connsiteY18" fmla="*/ 996325 h 1284251"/>
                <a:gd name="connsiteX19" fmla="*/ 1667369 w 1869410"/>
                <a:gd name="connsiteY19" fmla="*/ 1021090 h 1284251"/>
                <a:gd name="connsiteX20" fmla="*/ 1707374 w 1869410"/>
                <a:gd name="connsiteY20" fmla="*/ 1055380 h 1284251"/>
                <a:gd name="connsiteX21" fmla="*/ 1714994 w 1869410"/>
                <a:gd name="connsiteY21" fmla="*/ 904885 h 1284251"/>
                <a:gd name="connsiteX22" fmla="*/ 1716899 w 1869410"/>
                <a:gd name="connsiteY22" fmla="*/ 802015 h 1284251"/>
                <a:gd name="connsiteX23" fmla="*/ 1804529 w 1869410"/>
                <a:gd name="connsiteY23" fmla="*/ 889645 h 1284251"/>
                <a:gd name="connsiteX24" fmla="*/ 1764524 w 1869410"/>
                <a:gd name="connsiteY24" fmla="*/ 716290 h 1284251"/>
                <a:gd name="connsiteX25" fmla="*/ 1764524 w 1869410"/>
                <a:gd name="connsiteY25" fmla="*/ 615325 h 1284251"/>
                <a:gd name="connsiteX26" fmla="*/ 1869299 w 1869410"/>
                <a:gd name="connsiteY26" fmla="*/ 708670 h 1284251"/>
                <a:gd name="connsiteX27" fmla="*/ 1783574 w 1869410"/>
                <a:gd name="connsiteY27" fmla="*/ 539125 h 1284251"/>
                <a:gd name="connsiteX28" fmla="*/ 1730234 w 1869410"/>
                <a:gd name="connsiteY28" fmla="*/ 396250 h 1284251"/>
                <a:gd name="connsiteX29" fmla="*/ 1560689 w 1869410"/>
                <a:gd name="connsiteY29" fmla="*/ 219085 h 1284251"/>
                <a:gd name="connsiteX30" fmla="*/ 1427339 w 1869410"/>
                <a:gd name="connsiteY30" fmla="*/ 129550 h 1284251"/>
                <a:gd name="connsiteX31" fmla="*/ 1594979 w 1869410"/>
                <a:gd name="connsiteY31" fmla="*/ 100975 h 1284251"/>
                <a:gd name="connsiteX32" fmla="*/ 1634984 w 1869410"/>
                <a:gd name="connsiteY32" fmla="*/ 70495 h 1284251"/>
                <a:gd name="connsiteX33" fmla="*/ 1402574 w 1869410"/>
                <a:gd name="connsiteY33" fmla="*/ 62875 h 1284251"/>
                <a:gd name="connsiteX34" fmla="*/ 1191119 w 1869410"/>
                <a:gd name="connsiteY34" fmla="*/ 17155 h 1284251"/>
                <a:gd name="connsiteX35" fmla="*/ 981569 w 1869410"/>
                <a:gd name="connsiteY35" fmla="*/ 10 h 1284251"/>
                <a:gd name="connsiteX36" fmla="*/ 712964 w 1869410"/>
                <a:gd name="connsiteY36" fmla="*/ 19060 h 1284251"/>
                <a:gd name="connsiteX37" fmla="*/ 543419 w 1869410"/>
                <a:gd name="connsiteY37" fmla="*/ 55255 h 1284251"/>
                <a:gd name="connsiteX38" fmla="*/ 415784 w 1869410"/>
                <a:gd name="connsiteY38" fmla="*/ 144790 h 1284251"/>
                <a:gd name="connsiteX39" fmla="*/ 364349 w 1869410"/>
                <a:gd name="connsiteY39" fmla="*/ 215275 h 1284251"/>
                <a:gd name="connsiteX40" fmla="*/ 290054 w 1869410"/>
                <a:gd name="connsiteY40" fmla="*/ 278140 h 1284251"/>
                <a:gd name="connsiteX41" fmla="*/ 223379 w 1869410"/>
                <a:gd name="connsiteY41" fmla="*/ 331480 h 1284251"/>
                <a:gd name="connsiteX42" fmla="*/ 145274 w 1869410"/>
                <a:gd name="connsiteY42" fmla="*/ 485785 h 1284251"/>
                <a:gd name="connsiteX43" fmla="*/ 80504 w 1869410"/>
                <a:gd name="connsiteY43" fmla="*/ 674380 h 1284251"/>
                <a:gd name="connsiteX44" fmla="*/ 494 w 1869410"/>
                <a:gd name="connsiteY44" fmla="*/ 777250 h 1284251"/>
                <a:gd name="connsiteX45" fmla="*/ 120509 w 1869410"/>
                <a:gd name="connsiteY45" fmla="*/ 678190 h 1284251"/>
                <a:gd name="connsiteX46" fmla="*/ 118604 w 1869410"/>
                <a:gd name="connsiteY46" fmla="*/ 910600 h 1284251"/>
                <a:gd name="connsiteX47" fmla="*/ 131939 w 1869410"/>
                <a:gd name="connsiteY47" fmla="*/ 1034425 h 1284251"/>
                <a:gd name="connsiteX48" fmla="*/ 160514 w 1869410"/>
                <a:gd name="connsiteY48" fmla="*/ 891550 h 1284251"/>
                <a:gd name="connsiteX49" fmla="*/ 246239 w 1869410"/>
                <a:gd name="connsiteY49" fmla="*/ 990610 h 1284251"/>
                <a:gd name="connsiteX50" fmla="*/ 238619 w 1869410"/>
                <a:gd name="connsiteY50" fmla="*/ 866785 h 1284251"/>
                <a:gd name="connsiteX51" fmla="*/ 250049 w 1869410"/>
                <a:gd name="connsiteY51" fmla="*/ 725815 h 1284251"/>
                <a:gd name="connsiteX52" fmla="*/ 311009 w 1869410"/>
                <a:gd name="connsiteY52" fmla="*/ 889645 h 1284251"/>
                <a:gd name="connsiteX53" fmla="*/ 295769 w 1869410"/>
                <a:gd name="connsiteY53" fmla="*/ 643900 h 1284251"/>
                <a:gd name="connsiteX54" fmla="*/ 341489 w 1869410"/>
                <a:gd name="connsiteY54" fmla="*/ 495310 h 1284251"/>
                <a:gd name="connsiteX55" fmla="*/ 394829 w 1869410"/>
                <a:gd name="connsiteY55" fmla="*/ 483880 h 1284251"/>
                <a:gd name="connsiteX56" fmla="*/ 486269 w 1869410"/>
                <a:gd name="connsiteY56" fmla="*/ 586750 h 1284251"/>
                <a:gd name="connsiteX0" fmla="*/ 486269 w 1869410"/>
                <a:gd name="connsiteY0" fmla="*/ 586750 h 1284251"/>
                <a:gd name="connsiteX1" fmla="*/ 545324 w 1869410"/>
                <a:gd name="connsiteY1" fmla="*/ 516265 h 1284251"/>
                <a:gd name="connsiteX2" fmla="*/ 629144 w 1869410"/>
                <a:gd name="connsiteY2" fmla="*/ 476260 h 1284251"/>
                <a:gd name="connsiteX3" fmla="*/ 692009 w 1869410"/>
                <a:gd name="connsiteY3" fmla="*/ 577225 h 1284251"/>
                <a:gd name="connsiteX4" fmla="*/ 737729 w 1869410"/>
                <a:gd name="connsiteY4" fmla="*/ 779155 h 1284251"/>
                <a:gd name="connsiteX5" fmla="*/ 735824 w 1869410"/>
                <a:gd name="connsiteY5" fmla="*/ 914410 h 1284251"/>
                <a:gd name="connsiteX6" fmla="*/ 825359 w 1869410"/>
                <a:gd name="connsiteY6" fmla="*/ 678190 h 1284251"/>
                <a:gd name="connsiteX7" fmla="*/ 840599 w 1869410"/>
                <a:gd name="connsiteY7" fmla="*/ 582940 h 1284251"/>
                <a:gd name="connsiteX8" fmla="*/ 1103489 w 1869410"/>
                <a:gd name="connsiteY8" fmla="*/ 870595 h 1284251"/>
                <a:gd name="connsiteX9" fmla="*/ 1154924 w 1869410"/>
                <a:gd name="connsiteY9" fmla="*/ 891550 h 1284251"/>
                <a:gd name="connsiteX10" fmla="*/ 1055864 w 1869410"/>
                <a:gd name="connsiteY10" fmla="*/ 723910 h 1284251"/>
                <a:gd name="connsiteX11" fmla="*/ 1257794 w 1869410"/>
                <a:gd name="connsiteY11" fmla="*/ 971560 h 1284251"/>
                <a:gd name="connsiteX12" fmla="*/ 1233029 w 1869410"/>
                <a:gd name="connsiteY12" fmla="*/ 849640 h 1284251"/>
                <a:gd name="connsiteX13" fmla="*/ 1375904 w 1869410"/>
                <a:gd name="connsiteY13" fmla="*/ 986800 h 1284251"/>
                <a:gd name="connsiteX14" fmla="*/ 1417814 w 1869410"/>
                <a:gd name="connsiteY14" fmla="*/ 1173490 h 1284251"/>
                <a:gd name="connsiteX15" fmla="*/ 1444484 w 1869410"/>
                <a:gd name="connsiteY15" fmla="*/ 1057285 h 1284251"/>
                <a:gd name="connsiteX16" fmla="*/ 1450199 w 1869410"/>
                <a:gd name="connsiteY16" fmla="*/ 1283980 h 1284251"/>
                <a:gd name="connsiteX17" fmla="*/ 1495919 w 1869410"/>
                <a:gd name="connsiteY17" fmla="*/ 1101100 h 1284251"/>
                <a:gd name="connsiteX18" fmla="*/ 1574024 w 1869410"/>
                <a:gd name="connsiteY18" fmla="*/ 996325 h 1284251"/>
                <a:gd name="connsiteX19" fmla="*/ 1667369 w 1869410"/>
                <a:gd name="connsiteY19" fmla="*/ 1021090 h 1284251"/>
                <a:gd name="connsiteX20" fmla="*/ 1707374 w 1869410"/>
                <a:gd name="connsiteY20" fmla="*/ 1055380 h 1284251"/>
                <a:gd name="connsiteX21" fmla="*/ 1714994 w 1869410"/>
                <a:gd name="connsiteY21" fmla="*/ 904885 h 1284251"/>
                <a:gd name="connsiteX22" fmla="*/ 1716899 w 1869410"/>
                <a:gd name="connsiteY22" fmla="*/ 802015 h 1284251"/>
                <a:gd name="connsiteX23" fmla="*/ 1804529 w 1869410"/>
                <a:gd name="connsiteY23" fmla="*/ 889645 h 1284251"/>
                <a:gd name="connsiteX24" fmla="*/ 1764524 w 1869410"/>
                <a:gd name="connsiteY24" fmla="*/ 716290 h 1284251"/>
                <a:gd name="connsiteX25" fmla="*/ 1764524 w 1869410"/>
                <a:gd name="connsiteY25" fmla="*/ 615325 h 1284251"/>
                <a:gd name="connsiteX26" fmla="*/ 1869299 w 1869410"/>
                <a:gd name="connsiteY26" fmla="*/ 708670 h 1284251"/>
                <a:gd name="connsiteX27" fmla="*/ 1783574 w 1869410"/>
                <a:gd name="connsiteY27" fmla="*/ 539125 h 1284251"/>
                <a:gd name="connsiteX28" fmla="*/ 1730234 w 1869410"/>
                <a:gd name="connsiteY28" fmla="*/ 396250 h 1284251"/>
                <a:gd name="connsiteX29" fmla="*/ 1560689 w 1869410"/>
                <a:gd name="connsiteY29" fmla="*/ 219085 h 1284251"/>
                <a:gd name="connsiteX30" fmla="*/ 1427339 w 1869410"/>
                <a:gd name="connsiteY30" fmla="*/ 129550 h 1284251"/>
                <a:gd name="connsiteX31" fmla="*/ 1594979 w 1869410"/>
                <a:gd name="connsiteY31" fmla="*/ 100975 h 1284251"/>
                <a:gd name="connsiteX32" fmla="*/ 1634984 w 1869410"/>
                <a:gd name="connsiteY32" fmla="*/ 70495 h 1284251"/>
                <a:gd name="connsiteX33" fmla="*/ 1402574 w 1869410"/>
                <a:gd name="connsiteY33" fmla="*/ 62875 h 1284251"/>
                <a:gd name="connsiteX34" fmla="*/ 1191119 w 1869410"/>
                <a:gd name="connsiteY34" fmla="*/ 17155 h 1284251"/>
                <a:gd name="connsiteX35" fmla="*/ 981569 w 1869410"/>
                <a:gd name="connsiteY35" fmla="*/ 10 h 1284251"/>
                <a:gd name="connsiteX36" fmla="*/ 712964 w 1869410"/>
                <a:gd name="connsiteY36" fmla="*/ 19060 h 1284251"/>
                <a:gd name="connsiteX37" fmla="*/ 543419 w 1869410"/>
                <a:gd name="connsiteY37" fmla="*/ 55255 h 1284251"/>
                <a:gd name="connsiteX38" fmla="*/ 415784 w 1869410"/>
                <a:gd name="connsiteY38" fmla="*/ 144790 h 1284251"/>
                <a:gd name="connsiteX39" fmla="*/ 364349 w 1869410"/>
                <a:gd name="connsiteY39" fmla="*/ 215275 h 1284251"/>
                <a:gd name="connsiteX40" fmla="*/ 290054 w 1869410"/>
                <a:gd name="connsiteY40" fmla="*/ 278140 h 1284251"/>
                <a:gd name="connsiteX41" fmla="*/ 223379 w 1869410"/>
                <a:gd name="connsiteY41" fmla="*/ 331480 h 1284251"/>
                <a:gd name="connsiteX42" fmla="*/ 145274 w 1869410"/>
                <a:gd name="connsiteY42" fmla="*/ 485785 h 1284251"/>
                <a:gd name="connsiteX43" fmla="*/ 80504 w 1869410"/>
                <a:gd name="connsiteY43" fmla="*/ 674380 h 1284251"/>
                <a:gd name="connsiteX44" fmla="*/ 494 w 1869410"/>
                <a:gd name="connsiteY44" fmla="*/ 777250 h 1284251"/>
                <a:gd name="connsiteX45" fmla="*/ 120509 w 1869410"/>
                <a:gd name="connsiteY45" fmla="*/ 678190 h 1284251"/>
                <a:gd name="connsiteX46" fmla="*/ 118604 w 1869410"/>
                <a:gd name="connsiteY46" fmla="*/ 910600 h 1284251"/>
                <a:gd name="connsiteX47" fmla="*/ 131939 w 1869410"/>
                <a:gd name="connsiteY47" fmla="*/ 1034425 h 1284251"/>
                <a:gd name="connsiteX48" fmla="*/ 160514 w 1869410"/>
                <a:gd name="connsiteY48" fmla="*/ 891550 h 1284251"/>
                <a:gd name="connsiteX49" fmla="*/ 246239 w 1869410"/>
                <a:gd name="connsiteY49" fmla="*/ 990610 h 1284251"/>
                <a:gd name="connsiteX50" fmla="*/ 238619 w 1869410"/>
                <a:gd name="connsiteY50" fmla="*/ 866785 h 1284251"/>
                <a:gd name="connsiteX51" fmla="*/ 250049 w 1869410"/>
                <a:gd name="connsiteY51" fmla="*/ 725815 h 1284251"/>
                <a:gd name="connsiteX52" fmla="*/ 311009 w 1869410"/>
                <a:gd name="connsiteY52" fmla="*/ 889645 h 1284251"/>
                <a:gd name="connsiteX53" fmla="*/ 295769 w 1869410"/>
                <a:gd name="connsiteY53" fmla="*/ 643900 h 1284251"/>
                <a:gd name="connsiteX54" fmla="*/ 341489 w 1869410"/>
                <a:gd name="connsiteY54" fmla="*/ 495310 h 1284251"/>
                <a:gd name="connsiteX55" fmla="*/ 394829 w 1869410"/>
                <a:gd name="connsiteY55" fmla="*/ 483880 h 1284251"/>
                <a:gd name="connsiteX56" fmla="*/ 486269 w 1869410"/>
                <a:gd name="connsiteY56" fmla="*/ 586750 h 1284251"/>
                <a:gd name="connsiteX0" fmla="*/ 486269 w 1869410"/>
                <a:gd name="connsiteY0" fmla="*/ 586750 h 1284248"/>
                <a:gd name="connsiteX1" fmla="*/ 545324 w 1869410"/>
                <a:gd name="connsiteY1" fmla="*/ 516265 h 1284248"/>
                <a:gd name="connsiteX2" fmla="*/ 629144 w 1869410"/>
                <a:gd name="connsiteY2" fmla="*/ 476260 h 1284248"/>
                <a:gd name="connsiteX3" fmla="*/ 692009 w 1869410"/>
                <a:gd name="connsiteY3" fmla="*/ 577225 h 1284248"/>
                <a:gd name="connsiteX4" fmla="*/ 737729 w 1869410"/>
                <a:gd name="connsiteY4" fmla="*/ 779155 h 1284248"/>
                <a:gd name="connsiteX5" fmla="*/ 735824 w 1869410"/>
                <a:gd name="connsiteY5" fmla="*/ 914410 h 1284248"/>
                <a:gd name="connsiteX6" fmla="*/ 825359 w 1869410"/>
                <a:gd name="connsiteY6" fmla="*/ 678190 h 1284248"/>
                <a:gd name="connsiteX7" fmla="*/ 840599 w 1869410"/>
                <a:gd name="connsiteY7" fmla="*/ 582940 h 1284248"/>
                <a:gd name="connsiteX8" fmla="*/ 1103489 w 1869410"/>
                <a:gd name="connsiteY8" fmla="*/ 870595 h 1284248"/>
                <a:gd name="connsiteX9" fmla="*/ 1154924 w 1869410"/>
                <a:gd name="connsiteY9" fmla="*/ 891550 h 1284248"/>
                <a:gd name="connsiteX10" fmla="*/ 1055864 w 1869410"/>
                <a:gd name="connsiteY10" fmla="*/ 723910 h 1284248"/>
                <a:gd name="connsiteX11" fmla="*/ 1257794 w 1869410"/>
                <a:gd name="connsiteY11" fmla="*/ 971560 h 1284248"/>
                <a:gd name="connsiteX12" fmla="*/ 1233029 w 1869410"/>
                <a:gd name="connsiteY12" fmla="*/ 849640 h 1284248"/>
                <a:gd name="connsiteX13" fmla="*/ 1375904 w 1869410"/>
                <a:gd name="connsiteY13" fmla="*/ 986800 h 1284248"/>
                <a:gd name="connsiteX14" fmla="*/ 1417814 w 1869410"/>
                <a:gd name="connsiteY14" fmla="*/ 1173490 h 1284248"/>
                <a:gd name="connsiteX15" fmla="*/ 1444484 w 1869410"/>
                <a:gd name="connsiteY15" fmla="*/ 1057285 h 1284248"/>
                <a:gd name="connsiteX16" fmla="*/ 1450199 w 1869410"/>
                <a:gd name="connsiteY16" fmla="*/ 1283980 h 1284248"/>
                <a:gd name="connsiteX17" fmla="*/ 1495919 w 1869410"/>
                <a:gd name="connsiteY17" fmla="*/ 1101100 h 1284248"/>
                <a:gd name="connsiteX18" fmla="*/ 1577834 w 1869410"/>
                <a:gd name="connsiteY18" fmla="*/ 1003945 h 1284248"/>
                <a:gd name="connsiteX19" fmla="*/ 1667369 w 1869410"/>
                <a:gd name="connsiteY19" fmla="*/ 1021090 h 1284248"/>
                <a:gd name="connsiteX20" fmla="*/ 1707374 w 1869410"/>
                <a:gd name="connsiteY20" fmla="*/ 1055380 h 1284248"/>
                <a:gd name="connsiteX21" fmla="*/ 1714994 w 1869410"/>
                <a:gd name="connsiteY21" fmla="*/ 904885 h 1284248"/>
                <a:gd name="connsiteX22" fmla="*/ 1716899 w 1869410"/>
                <a:gd name="connsiteY22" fmla="*/ 802015 h 1284248"/>
                <a:gd name="connsiteX23" fmla="*/ 1804529 w 1869410"/>
                <a:gd name="connsiteY23" fmla="*/ 889645 h 1284248"/>
                <a:gd name="connsiteX24" fmla="*/ 1764524 w 1869410"/>
                <a:gd name="connsiteY24" fmla="*/ 716290 h 1284248"/>
                <a:gd name="connsiteX25" fmla="*/ 1764524 w 1869410"/>
                <a:gd name="connsiteY25" fmla="*/ 615325 h 1284248"/>
                <a:gd name="connsiteX26" fmla="*/ 1869299 w 1869410"/>
                <a:gd name="connsiteY26" fmla="*/ 708670 h 1284248"/>
                <a:gd name="connsiteX27" fmla="*/ 1783574 w 1869410"/>
                <a:gd name="connsiteY27" fmla="*/ 539125 h 1284248"/>
                <a:gd name="connsiteX28" fmla="*/ 1730234 w 1869410"/>
                <a:gd name="connsiteY28" fmla="*/ 396250 h 1284248"/>
                <a:gd name="connsiteX29" fmla="*/ 1560689 w 1869410"/>
                <a:gd name="connsiteY29" fmla="*/ 219085 h 1284248"/>
                <a:gd name="connsiteX30" fmla="*/ 1427339 w 1869410"/>
                <a:gd name="connsiteY30" fmla="*/ 129550 h 1284248"/>
                <a:gd name="connsiteX31" fmla="*/ 1594979 w 1869410"/>
                <a:gd name="connsiteY31" fmla="*/ 100975 h 1284248"/>
                <a:gd name="connsiteX32" fmla="*/ 1634984 w 1869410"/>
                <a:gd name="connsiteY32" fmla="*/ 70495 h 1284248"/>
                <a:gd name="connsiteX33" fmla="*/ 1402574 w 1869410"/>
                <a:gd name="connsiteY33" fmla="*/ 62875 h 1284248"/>
                <a:gd name="connsiteX34" fmla="*/ 1191119 w 1869410"/>
                <a:gd name="connsiteY34" fmla="*/ 17155 h 1284248"/>
                <a:gd name="connsiteX35" fmla="*/ 981569 w 1869410"/>
                <a:gd name="connsiteY35" fmla="*/ 10 h 1284248"/>
                <a:gd name="connsiteX36" fmla="*/ 712964 w 1869410"/>
                <a:gd name="connsiteY36" fmla="*/ 19060 h 1284248"/>
                <a:gd name="connsiteX37" fmla="*/ 543419 w 1869410"/>
                <a:gd name="connsiteY37" fmla="*/ 55255 h 1284248"/>
                <a:gd name="connsiteX38" fmla="*/ 415784 w 1869410"/>
                <a:gd name="connsiteY38" fmla="*/ 144790 h 1284248"/>
                <a:gd name="connsiteX39" fmla="*/ 364349 w 1869410"/>
                <a:gd name="connsiteY39" fmla="*/ 215275 h 1284248"/>
                <a:gd name="connsiteX40" fmla="*/ 290054 w 1869410"/>
                <a:gd name="connsiteY40" fmla="*/ 278140 h 1284248"/>
                <a:gd name="connsiteX41" fmla="*/ 223379 w 1869410"/>
                <a:gd name="connsiteY41" fmla="*/ 331480 h 1284248"/>
                <a:gd name="connsiteX42" fmla="*/ 145274 w 1869410"/>
                <a:gd name="connsiteY42" fmla="*/ 485785 h 1284248"/>
                <a:gd name="connsiteX43" fmla="*/ 80504 w 1869410"/>
                <a:gd name="connsiteY43" fmla="*/ 674380 h 1284248"/>
                <a:gd name="connsiteX44" fmla="*/ 494 w 1869410"/>
                <a:gd name="connsiteY44" fmla="*/ 777250 h 1284248"/>
                <a:gd name="connsiteX45" fmla="*/ 120509 w 1869410"/>
                <a:gd name="connsiteY45" fmla="*/ 678190 h 1284248"/>
                <a:gd name="connsiteX46" fmla="*/ 118604 w 1869410"/>
                <a:gd name="connsiteY46" fmla="*/ 910600 h 1284248"/>
                <a:gd name="connsiteX47" fmla="*/ 131939 w 1869410"/>
                <a:gd name="connsiteY47" fmla="*/ 1034425 h 1284248"/>
                <a:gd name="connsiteX48" fmla="*/ 160514 w 1869410"/>
                <a:gd name="connsiteY48" fmla="*/ 891550 h 1284248"/>
                <a:gd name="connsiteX49" fmla="*/ 246239 w 1869410"/>
                <a:gd name="connsiteY49" fmla="*/ 990610 h 1284248"/>
                <a:gd name="connsiteX50" fmla="*/ 238619 w 1869410"/>
                <a:gd name="connsiteY50" fmla="*/ 866785 h 1284248"/>
                <a:gd name="connsiteX51" fmla="*/ 250049 w 1869410"/>
                <a:gd name="connsiteY51" fmla="*/ 725815 h 1284248"/>
                <a:gd name="connsiteX52" fmla="*/ 311009 w 1869410"/>
                <a:gd name="connsiteY52" fmla="*/ 889645 h 1284248"/>
                <a:gd name="connsiteX53" fmla="*/ 295769 w 1869410"/>
                <a:gd name="connsiteY53" fmla="*/ 643900 h 1284248"/>
                <a:gd name="connsiteX54" fmla="*/ 341489 w 1869410"/>
                <a:gd name="connsiteY54" fmla="*/ 495310 h 1284248"/>
                <a:gd name="connsiteX55" fmla="*/ 394829 w 1869410"/>
                <a:gd name="connsiteY55" fmla="*/ 483880 h 1284248"/>
                <a:gd name="connsiteX56" fmla="*/ 486269 w 1869410"/>
                <a:gd name="connsiteY56" fmla="*/ 586750 h 1284248"/>
                <a:gd name="connsiteX0" fmla="*/ 486269 w 1869410"/>
                <a:gd name="connsiteY0" fmla="*/ 586750 h 1238621"/>
                <a:gd name="connsiteX1" fmla="*/ 545324 w 1869410"/>
                <a:gd name="connsiteY1" fmla="*/ 516265 h 1238621"/>
                <a:gd name="connsiteX2" fmla="*/ 629144 w 1869410"/>
                <a:gd name="connsiteY2" fmla="*/ 476260 h 1238621"/>
                <a:gd name="connsiteX3" fmla="*/ 692009 w 1869410"/>
                <a:gd name="connsiteY3" fmla="*/ 577225 h 1238621"/>
                <a:gd name="connsiteX4" fmla="*/ 737729 w 1869410"/>
                <a:gd name="connsiteY4" fmla="*/ 779155 h 1238621"/>
                <a:gd name="connsiteX5" fmla="*/ 735824 w 1869410"/>
                <a:gd name="connsiteY5" fmla="*/ 914410 h 1238621"/>
                <a:gd name="connsiteX6" fmla="*/ 825359 w 1869410"/>
                <a:gd name="connsiteY6" fmla="*/ 678190 h 1238621"/>
                <a:gd name="connsiteX7" fmla="*/ 840599 w 1869410"/>
                <a:gd name="connsiteY7" fmla="*/ 582940 h 1238621"/>
                <a:gd name="connsiteX8" fmla="*/ 1103489 w 1869410"/>
                <a:gd name="connsiteY8" fmla="*/ 870595 h 1238621"/>
                <a:gd name="connsiteX9" fmla="*/ 1154924 w 1869410"/>
                <a:gd name="connsiteY9" fmla="*/ 891550 h 1238621"/>
                <a:gd name="connsiteX10" fmla="*/ 1055864 w 1869410"/>
                <a:gd name="connsiteY10" fmla="*/ 723910 h 1238621"/>
                <a:gd name="connsiteX11" fmla="*/ 1257794 w 1869410"/>
                <a:gd name="connsiteY11" fmla="*/ 971560 h 1238621"/>
                <a:gd name="connsiteX12" fmla="*/ 1233029 w 1869410"/>
                <a:gd name="connsiteY12" fmla="*/ 849640 h 1238621"/>
                <a:gd name="connsiteX13" fmla="*/ 1375904 w 1869410"/>
                <a:gd name="connsiteY13" fmla="*/ 986800 h 1238621"/>
                <a:gd name="connsiteX14" fmla="*/ 1417814 w 1869410"/>
                <a:gd name="connsiteY14" fmla="*/ 1173490 h 1238621"/>
                <a:gd name="connsiteX15" fmla="*/ 1444484 w 1869410"/>
                <a:gd name="connsiteY15" fmla="*/ 1057285 h 1238621"/>
                <a:gd name="connsiteX16" fmla="*/ 1442579 w 1869410"/>
                <a:gd name="connsiteY16" fmla="*/ 1238260 h 1238621"/>
                <a:gd name="connsiteX17" fmla="*/ 1495919 w 1869410"/>
                <a:gd name="connsiteY17" fmla="*/ 1101100 h 1238621"/>
                <a:gd name="connsiteX18" fmla="*/ 1577834 w 1869410"/>
                <a:gd name="connsiteY18" fmla="*/ 1003945 h 1238621"/>
                <a:gd name="connsiteX19" fmla="*/ 1667369 w 1869410"/>
                <a:gd name="connsiteY19" fmla="*/ 1021090 h 1238621"/>
                <a:gd name="connsiteX20" fmla="*/ 1707374 w 1869410"/>
                <a:gd name="connsiteY20" fmla="*/ 1055380 h 1238621"/>
                <a:gd name="connsiteX21" fmla="*/ 1714994 w 1869410"/>
                <a:gd name="connsiteY21" fmla="*/ 904885 h 1238621"/>
                <a:gd name="connsiteX22" fmla="*/ 1716899 w 1869410"/>
                <a:gd name="connsiteY22" fmla="*/ 802015 h 1238621"/>
                <a:gd name="connsiteX23" fmla="*/ 1804529 w 1869410"/>
                <a:gd name="connsiteY23" fmla="*/ 889645 h 1238621"/>
                <a:gd name="connsiteX24" fmla="*/ 1764524 w 1869410"/>
                <a:gd name="connsiteY24" fmla="*/ 716290 h 1238621"/>
                <a:gd name="connsiteX25" fmla="*/ 1764524 w 1869410"/>
                <a:gd name="connsiteY25" fmla="*/ 615325 h 1238621"/>
                <a:gd name="connsiteX26" fmla="*/ 1869299 w 1869410"/>
                <a:gd name="connsiteY26" fmla="*/ 708670 h 1238621"/>
                <a:gd name="connsiteX27" fmla="*/ 1783574 w 1869410"/>
                <a:gd name="connsiteY27" fmla="*/ 539125 h 1238621"/>
                <a:gd name="connsiteX28" fmla="*/ 1730234 w 1869410"/>
                <a:gd name="connsiteY28" fmla="*/ 396250 h 1238621"/>
                <a:gd name="connsiteX29" fmla="*/ 1560689 w 1869410"/>
                <a:gd name="connsiteY29" fmla="*/ 219085 h 1238621"/>
                <a:gd name="connsiteX30" fmla="*/ 1427339 w 1869410"/>
                <a:gd name="connsiteY30" fmla="*/ 129550 h 1238621"/>
                <a:gd name="connsiteX31" fmla="*/ 1594979 w 1869410"/>
                <a:gd name="connsiteY31" fmla="*/ 100975 h 1238621"/>
                <a:gd name="connsiteX32" fmla="*/ 1634984 w 1869410"/>
                <a:gd name="connsiteY32" fmla="*/ 70495 h 1238621"/>
                <a:gd name="connsiteX33" fmla="*/ 1402574 w 1869410"/>
                <a:gd name="connsiteY33" fmla="*/ 62875 h 1238621"/>
                <a:gd name="connsiteX34" fmla="*/ 1191119 w 1869410"/>
                <a:gd name="connsiteY34" fmla="*/ 17155 h 1238621"/>
                <a:gd name="connsiteX35" fmla="*/ 981569 w 1869410"/>
                <a:gd name="connsiteY35" fmla="*/ 10 h 1238621"/>
                <a:gd name="connsiteX36" fmla="*/ 712964 w 1869410"/>
                <a:gd name="connsiteY36" fmla="*/ 19060 h 1238621"/>
                <a:gd name="connsiteX37" fmla="*/ 543419 w 1869410"/>
                <a:gd name="connsiteY37" fmla="*/ 55255 h 1238621"/>
                <a:gd name="connsiteX38" fmla="*/ 415784 w 1869410"/>
                <a:gd name="connsiteY38" fmla="*/ 144790 h 1238621"/>
                <a:gd name="connsiteX39" fmla="*/ 364349 w 1869410"/>
                <a:gd name="connsiteY39" fmla="*/ 215275 h 1238621"/>
                <a:gd name="connsiteX40" fmla="*/ 290054 w 1869410"/>
                <a:gd name="connsiteY40" fmla="*/ 278140 h 1238621"/>
                <a:gd name="connsiteX41" fmla="*/ 223379 w 1869410"/>
                <a:gd name="connsiteY41" fmla="*/ 331480 h 1238621"/>
                <a:gd name="connsiteX42" fmla="*/ 145274 w 1869410"/>
                <a:gd name="connsiteY42" fmla="*/ 485785 h 1238621"/>
                <a:gd name="connsiteX43" fmla="*/ 80504 w 1869410"/>
                <a:gd name="connsiteY43" fmla="*/ 674380 h 1238621"/>
                <a:gd name="connsiteX44" fmla="*/ 494 w 1869410"/>
                <a:gd name="connsiteY44" fmla="*/ 777250 h 1238621"/>
                <a:gd name="connsiteX45" fmla="*/ 120509 w 1869410"/>
                <a:gd name="connsiteY45" fmla="*/ 678190 h 1238621"/>
                <a:gd name="connsiteX46" fmla="*/ 118604 w 1869410"/>
                <a:gd name="connsiteY46" fmla="*/ 910600 h 1238621"/>
                <a:gd name="connsiteX47" fmla="*/ 131939 w 1869410"/>
                <a:gd name="connsiteY47" fmla="*/ 1034425 h 1238621"/>
                <a:gd name="connsiteX48" fmla="*/ 160514 w 1869410"/>
                <a:gd name="connsiteY48" fmla="*/ 891550 h 1238621"/>
                <a:gd name="connsiteX49" fmla="*/ 246239 w 1869410"/>
                <a:gd name="connsiteY49" fmla="*/ 990610 h 1238621"/>
                <a:gd name="connsiteX50" fmla="*/ 238619 w 1869410"/>
                <a:gd name="connsiteY50" fmla="*/ 866785 h 1238621"/>
                <a:gd name="connsiteX51" fmla="*/ 250049 w 1869410"/>
                <a:gd name="connsiteY51" fmla="*/ 725815 h 1238621"/>
                <a:gd name="connsiteX52" fmla="*/ 311009 w 1869410"/>
                <a:gd name="connsiteY52" fmla="*/ 889645 h 1238621"/>
                <a:gd name="connsiteX53" fmla="*/ 295769 w 1869410"/>
                <a:gd name="connsiteY53" fmla="*/ 643900 h 1238621"/>
                <a:gd name="connsiteX54" fmla="*/ 341489 w 1869410"/>
                <a:gd name="connsiteY54" fmla="*/ 495310 h 1238621"/>
                <a:gd name="connsiteX55" fmla="*/ 394829 w 1869410"/>
                <a:gd name="connsiteY55" fmla="*/ 483880 h 1238621"/>
                <a:gd name="connsiteX56" fmla="*/ 486269 w 1869410"/>
                <a:gd name="connsiteY56" fmla="*/ 586750 h 1238621"/>
                <a:gd name="connsiteX0" fmla="*/ 486269 w 1869410"/>
                <a:gd name="connsiteY0" fmla="*/ 586750 h 1238621"/>
                <a:gd name="connsiteX1" fmla="*/ 545324 w 1869410"/>
                <a:gd name="connsiteY1" fmla="*/ 516265 h 1238621"/>
                <a:gd name="connsiteX2" fmla="*/ 629144 w 1869410"/>
                <a:gd name="connsiteY2" fmla="*/ 476260 h 1238621"/>
                <a:gd name="connsiteX3" fmla="*/ 692009 w 1869410"/>
                <a:gd name="connsiteY3" fmla="*/ 577225 h 1238621"/>
                <a:gd name="connsiteX4" fmla="*/ 737729 w 1869410"/>
                <a:gd name="connsiteY4" fmla="*/ 779155 h 1238621"/>
                <a:gd name="connsiteX5" fmla="*/ 735824 w 1869410"/>
                <a:gd name="connsiteY5" fmla="*/ 914410 h 1238621"/>
                <a:gd name="connsiteX6" fmla="*/ 825359 w 1869410"/>
                <a:gd name="connsiteY6" fmla="*/ 678190 h 1238621"/>
                <a:gd name="connsiteX7" fmla="*/ 840599 w 1869410"/>
                <a:gd name="connsiteY7" fmla="*/ 582940 h 1238621"/>
                <a:gd name="connsiteX8" fmla="*/ 1103489 w 1869410"/>
                <a:gd name="connsiteY8" fmla="*/ 870595 h 1238621"/>
                <a:gd name="connsiteX9" fmla="*/ 1154924 w 1869410"/>
                <a:gd name="connsiteY9" fmla="*/ 891550 h 1238621"/>
                <a:gd name="connsiteX10" fmla="*/ 1055864 w 1869410"/>
                <a:gd name="connsiteY10" fmla="*/ 723910 h 1238621"/>
                <a:gd name="connsiteX11" fmla="*/ 1257794 w 1869410"/>
                <a:gd name="connsiteY11" fmla="*/ 971560 h 1238621"/>
                <a:gd name="connsiteX12" fmla="*/ 1233029 w 1869410"/>
                <a:gd name="connsiteY12" fmla="*/ 849640 h 1238621"/>
                <a:gd name="connsiteX13" fmla="*/ 1358759 w 1869410"/>
                <a:gd name="connsiteY13" fmla="*/ 958225 h 1238621"/>
                <a:gd name="connsiteX14" fmla="*/ 1417814 w 1869410"/>
                <a:gd name="connsiteY14" fmla="*/ 1173490 h 1238621"/>
                <a:gd name="connsiteX15" fmla="*/ 1444484 w 1869410"/>
                <a:gd name="connsiteY15" fmla="*/ 1057285 h 1238621"/>
                <a:gd name="connsiteX16" fmla="*/ 1442579 w 1869410"/>
                <a:gd name="connsiteY16" fmla="*/ 1238260 h 1238621"/>
                <a:gd name="connsiteX17" fmla="*/ 1495919 w 1869410"/>
                <a:gd name="connsiteY17" fmla="*/ 1101100 h 1238621"/>
                <a:gd name="connsiteX18" fmla="*/ 1577834 w 1869410"/>
                <a:gd name="connsiteY18" fmla="*/ 1003945 h 1238621"/>
                <a:gd name="connsiteX19" fmla="*/ 1667369 w 1869410"/>
                <a:gd name="connsiteY19" fmla="*/ 1021090 h 1238621"/>
                <a:gd name="connsiteX20" fmla="*/ 1707374 w 1869410"/>
                <a:gd name="connsiteY20" fmla="*/ 1055380 h 1238621"/>
                <a:gd name="connsiteX21" fmla="*/ 1714994 w 1869410"/>
                <a:gd name="connsiteY21" fmla="*/ 904885 h 1238621"/>
                <a:gd name="connsiteX22" fmla="*/ 1716899 w 1869410"/>
                <a:gd name="connsiteY22" fmla="*/ 802015 h 1238621"/>
                <a:gd name="connsiteX23" fmla="*/ 1804529 w 1869410"/>
                <a:gd name="connsiteY23" fmla="*/ 889645 h 1238621"/>
                <a:gd name="connsiteX24" fmla="*/ 1764524 w 1869410"/>
                <a:gd name="connsiteY24" fmla="*/ 716290 h 1238621"/>
                <a:gd name="connsiteX25" fmla="*/ 1764524 w 1869410"/>
                <a:gd name="connsiteY25" fmla="*/ 615325 h 1238621"/>
                <a:gd name="connsiteX26" fmla="*/ 1869299 w 1869410"/>
                <a:gd name="connsiteY26" fmla="*/ 708670 h 1238621"/>
                <a:gd name="connsiteX27" fmla="*/ 1783574 w 1869410"/>
                <a:gd name="connsiteY27" fmla="*/ 539125 h 1238621"/>
                <a:gd name="connsiteX28" fmla="*/ 1730234 w 1869410"/>
                <a:gd name="connsiteY28" fmla="*/ 396250 h 1238621"/>
                <a:gd name="connsiteX29" fmla="*/ 1560689 w 1869410"/>
                <a:gd name="connsiteY29" fmla="*/ 219085 h 1238621"/>
                <a:gd name="connsiteX30" fmla="*/ 1427339 w 1869410"/>
                <a:gd name="connsiteY30" fmla="*/ 129550 h 1238621"/>
                <a:gd name="connsiteX31" fmla="*/ 1594979 w 1869410"/>
                <a:gd name="connsiteY31" fmla="*/ 100975 h 1238621"/>
                <a:gd name="connsiteX32" fmla="*/ 1634984 w 1869410"/>
                <a:gd name="connsiteY32" fmla="*/ 70495 h 1238621"/>
                <a:gd name="connsiteX33" fmla="*/ 1402574 w 1869410"/>
                <a:gd name="connsiteY33" fmla="*/ 62875 h 1238621"/>
                <a:gd name="connsiteX34" fmla="*/ 1191119 w 1869410"/>
                <a:gd name="connsiteY34" fmla="*/ 17155 h 1238621"/>
                <a:gd name="connsiteX35" fmla="*/ 981569 w 1869410"/>
                <a:gd name="connsiteY35" fmla="*/ 10 h 1238621"/>
                <a:gd name="connsiteX36" fmla="*/ 712964 w 1869410"/>
                <a:gd name="connsiteY36" fmla="*/ 19060 h 1238621"/>
                <a:gd name="connsiteX37" fmla="*/ 543419 w 1869410"/>
                <a:gd name="connsiteY37" fmla="*/ 55255 h 1238621"/>
                <a:gd name="connsiteX38" fmla="*/ 415784 w 1869410"/>
                <a:gd name="connsiteY38" fmla="*/ 144790 h 1238621"/>
                <a:gd name="connsiteX39" fmla="*/ 364349 w 1869410"/>
                <a:gd name="connsiteY39" fmla="*/ 215275 h 1238621"/>
                <a:gd name="connsiteX40" fmla="*/ 290054 w 1869410"/>
                <a:gd name="connsiteY40" fmla="*/ 278140 h 1238621"/>
                <a:gd name="connsiteX41" fmla="*/ 223379 w 1869410"/>
                <a:gd name="connsiteY41" fmla="*/ 331480 h 1238621"/>
                <a:gd name="connsiteX42" fmla="*/ 145274 w 1869410"/>
                <a:gd name="connsiteY42" fmla="*/ 485785 h 1238621"/>
                <a:gd name="connsiteX43" fmla="*/ 80504 w 1869410"/>
                <a:gd name="connsiteY43" fmla="*/ 674380 h 1238621"/>
                <a:gd name="connsiteX44" fmla="*/ 494 w 1869410"/>
                <a:gd name="connsiteY44" fmla="*/ 777250 h 1238621"/>
                <a:gd name="connsiteX45" fmla="*/ 120509 w 1869410"/>
                <a:gd name="connsiteY45" fmla="*/ 678190 h 1238621"/>
                <a:gd name="connsiteX46" fmla="*/ 118604 w 1869410"/>
                <a:gd name="connsiteY46" fmla="*/ 910600 h 1238621"/>
                <a:gd name="connsiteX47" fmla="*/ 131939 w 1869410"/>
                <a:gd name="connsiteY47" fmla="*/ 1034425 h 1238621"/>
                <a:gd name="connsiteX48" fmla="*/ 160514 w 1869410"/>
                <a:gd name="connsiteY48" fmla="*/ 891550 h 1238621"/>
                <a:gd name="connsiteX49" fmla="*/ 246239 w 1869410"/>
                <a:gd name="connsiteY49" fmla="*/ 990610 h 1238621"/>
                <a:gd name="connsiteX50" fmla="*/ 238619 w 1869410"/>
                <a:gd name="connsiteY50" fmla="*/ 866785 h 1238621"/>
                <a:gd name="connsiteX51" fmla="*/ 250049 w 1869410"/>
                <a:gd name="connsiteY51" fmla="*/ 725815 h 1238621"/>
                <a:gd name="connsiteX52" fmla="*/ 311009 w 1869410"/>
                <a:gd name="connsiteY52" fmla="*/ 889645 h 1238621"/>
                <a:gd name="connsiteX53" fmla="*/ 295769 w 1869410"/>
                <a:gd name="connsiteY53" fmla="*/ 643900 h 1238621"/>
                <a:gd name="connsiteX54" fmla="*/ 341489 w 1869410"/>
                <a:gd name="connsiteY54" fmla="*/ 495310 h 1238621"/>
                <a:gd name="connsiteX55" fmla="*/ 394829 w 1869410"/>
                <a:gd name="connsiteY55" fmla="*/ 483880 h 1238621"/>
                <a:gd name="connsiteX56" fmla="*/ 486269 w 1869410"/>
                <a:gd name="connsiteY56" fmla="*/ 586750 h 1238621"/>
                <a:gd name="connsiteX0" fmla="*/ 486269 w 1869410"/>
                <a:gd name="connsiteY0" fmla="*/ 586750 h 1239134"/>
                <a:gd name="connsiteX1" fmla="*/ 545324 w 1869410"/>
                <a:gd name="connsiteY1" fmla="*/ 516265 h 1239134"/>
                <a:gd name="connsiteX2" fmla="*/ 629144 w 1869410"/>
                <a:gd name="connsiteY2" fmla="*/ 476260 h 1239134"/>
                <a:gd name="connsiteX3" fmla="*/ 692009 w 1869410"/>
                <a:gd name="connsiteY3" fmla="*/ 577225 h 1239134"/>
                <a:gd name="connsiteX4" fmla="*/ 737729 w 1869410"/>
                <a:gd name="connsiteY4" fmla="*/ 779155 h 1239134"/>
                <a:gd name="connsiteX5" fmla="*/ 735824 w 1869410"/>
                <a:gd name="connsiteY5" fmla="*/ 914410 h 1239134"/>
                <a:gd name="connsiteX6" fmla="*/ 825359 w 1869410"/>
                <a:gd name="connsiteY6" fmla="*/ 678190 h 1239134"/>
                <a:gd name="connsiteX7" fmla="*/ 840599 w 1869410"/>
                <a:gd name="connsiteY7" fmla="*/ 582940 h 1239134"/>
                <a:gd name="connsiteX8" fmla="*/ 1103489 w 1869410"/>
                <a:gd name="connsiteY8" fmla="*/ 870595 h 1239134"/>
                <a:gd name="connsiteX9" fmla="*/ 1154924 w 1869410"/>
                <a:gd name="connsiteY9" fmla="*/ 891550 h 1239134"/>
                <a:gd name="connsiteX10" fmla="*/ 1055864 w 1869410"/>
                <a:gd name="connsiteY10" fmla="*/ 723910 h 1239134"/>
                <a:gd name="connsiteX11" fmla="*/ 1257794 w 1869410"/>
                <a:gd name="connsiteY11" fmla="*/ 971560 h 1239134"/>
                <a:gd name="connsiteX12" fmla="*/ 1233029 w 1869410"/>
                <a:gd name="connsiteY12" fmla="*/ 849640 h 1239134"/>
                <a:gd name="connsiteX13" fmla="*/ 1358759 w 1869410"/>
                <a:gd name="connsiteY13" fmla="*/ 958225 h 1239134"/>
                <a:gd name="connsiteX14" fmla="*/ 1417814 w 1869410"/>
                <a:gd name="connsiteY14" fmla="*/ 1173490 h 1239134"/>
                <a:gd name="connsiteX15" fmla="*/ 1431149 w 1869410"/>
                <a:gd name="connsiteY15" fmla="*/ 1030615 h 1239134"/>
                <a:gd name="connsiteX16" fmla="*/ 1442579 w 1869410"/>
                <a:gd name="connsiteY16" fmla="*/ 1238260 h 1239134"/>
                <a:gd name="connsiteX17" fmla="*/ 1495919 w 1869410"/>
                <a:gd name="connsiteY17" fmla="*/ 1101100 h 1239134"/>
                <a:gd name="connsiteX18" fmla="*/ 1577834 w 1869410"/>
                <a:gd name="connsiteY18" fmla="*/ 1003945 h 1239134"/>
                <a:gd name="connsiteX19" fmla="*/ 1667369 w 1869410"/>
                <a:gd name="connsiteY19" fmla="*/ 1021090 h 1239134"/>
                <a:gd name="connsiteX20" fmla="*/ 1707374 w 1869410"/>
                <a:gd name="connsiteY20" fmla="*/ 1055380 h 1239134"/>
                <a:gd name="connsiteX21" fmla="*/ 1714994 w 1869410"/>
                <a:gd name="connsiteY21" fmla="*/ 904885 h 1239134"/>
                <a:gd name="connsiteX22" fmla="*/ 1716899 w 1869410"/>
                <a:gd name="connsiteY22" fmla="*/ 802015 h 1239134"/>
                <a:gd name="connsiteX23" fmla="*/ 1804529 w 1869410"/>
                <a:gd name="connsiteY23" fmla="*/ 889645 h 1239134"/>
                <a:gd name="connsiteX24" fmla="*/ 1764524 w 1869410"/>
                <a:gd name="connsiteY24" fmla="*/ 716290 h 1239134"/>
                <a:gd name="connsiteX25" fmla="*/ 1764524 w 1869410"/>
                <a:gd name="connsiteY25" fmla="*/ 615325 h 1239134"/>
                <a:gd name="connsiteX26" fmla="*/ 1869299 w 1869410"/>
                <a:gd name="connsiteY26" fmla="*/ 708670 h 1239134"/>
                <a:gd name="connsiteX27" fmla="*/ 1783574 w 1869410"/>
                <a:gd name="connsiteY27" fmla="*/ 539125 h 1239134"/>
                <a:gd name="connsiteX28" fmla="*/ 1730234 w 1869410"/>
                <a:gd name="connsiteY28" fmla="*/ 396250 h 1239134"/>
                <a:gd name="connsiteX29" fmla="*/ 1560689 w 1869410"/>
                <a:gd name="connsiteY29" fmla="*/ 219085 h 1239134"/>
                <a:gd name="connsiteX30" fmla="*/ 1427339 w 1869410"/>
                <a:gd name="connsiteY30" fmla="*/ 129550 h 1239134"/>
                <a:gd name="connsiteX31" fmla="*/ 1594979 w 1869410"/>
                <a:gd name="connsiteY31" fmla="*/ 100975 h 1239134"/>
                <a:gd name="connsiteX32" fmla="*/ 1634984 w 1869410"/>
                <a:gd name="connsiteY32" fmla="*/ 70495 h 1239134"/>
                <a:gd name="connsiteX33" fmla="*/ 1402574 w 1869410"/>
                <a:gd name="connsiteY33" fmla="*/ 62875 h 1239134"/>
                <a:gd name="connsiteX34" fmla="*/ 1191119 w 1869410"/>
                <a:gd name="connsiteY34" fmla="*/ 17155 h 1239134"/>
                <a:gd name="connsiteX35" fmla="*/ 981569 w 1869410"/>
                <a:gd name="connsiteY35" fmla="*/ 10 h 1239134"/>
                <a:gd name="connsiteX36" fmla="*/ 712964 w 1869410"/>
                <a:gd name="connsiteY36" fmla="*/ 19060 h 1239134"/>
                <a:gd name="connsiteX37" fmla="*/ 543419 w 1869410"/>
                <a:gd name="connsiteY37" fmla="*/ 55255 h 1239134"/>
                <a:gd name="connsiteX38" fmla="*/ 415784 w 1869410"/>
                <a:gd name="connsiteY38" fmla="*/ 144790 h 1239134"/>
                <a:gd name="connsiteX39" fmla="*/ 364349 w 1869410"/>
                <a:gd name="connsiteY39" fmla="*/ 215275 h 1239134"/>
                <a:gd name="connsiteX40" fmla="*/ 290054 w 1869410"/>
                <a:gd name="connsiteY40" fmla="*/ 278140 h 1239134"/>
                <a:gd name="connsiteX41" fmla="*/ 223379 w 1869410"/>
                <a:gd name="connsiteY41" fmla="*/ 331480 h 1239134"/>
                <a:gd name="connsiteX42" fmla="*/ 145274 w 1869410"/>
                <a:gd name="connsiteY42" fmla="*/ 485785 h 1239134"/>
                <a:gd name="connsiteX43" fmla="*/ 80504 w 1869410"/>
                <a:gd name="connsiteY43" fmla="*/ 674380 h 1239134"/>
                <a:gd name="connsiteX44" fmla="*/ 494 w 1869410"/>
                <a:gd name="connsiteY44" fmla="*/ 777250 h 1239134"/>
                <a:gd name="connsiteX45" fmla="*/ 120509 w 1869410"/>
                <a:gd name="connsiteY45" fmla="*/ 678190 h 1239134"/>
                <a:gd name="connsiteX46" fmla="*/ 118604 w 1869410"/>
                <a:gd name="connsiteY46" fmla="*/ 910600 h 1239134"/>
                <a:gd name="connsiteX47" fmla="*/ 131939 w 1869410"/>
                <a:gd name="connsiteY47" fmla="*/ 1034425 h 1239134"/>
                <a:gd name="connsiteX48" fmla="*/ 160514 w 1869410"/>
                <a:gd name="connsiteY48" fmla="*/ 891550 h 1239134"/>
                <a:gd name="connsiteX49" fmla="*/ 246239 w 1869410"/>
                <a:gd name="connsiteY49" fmla="*/ 990610 h 1239134"/>
                <a:gd name="connsiteX50" fmla="*/ 238619 w 1869410"/>
                <a:gd name="connsiteY50" fmla="*/ 866785 h 1239134"/>
                <a:gd name="connsiteX51" fmla="*/ 250049 w 1869410"/>
                <a:gd name="connsiteY51" fmla="*/ 725815 h 1239134"/>
                <a:gd name="connsiteX52" fmla="*/ 311009 w 1869410"/>
                <a:gd name="connsiteY52" fmla="*/ 889645 h 1239134"/>
                <a:gd name="connsiteX53" fmla="*/ 295769 w 1869410"/>
                <a:gd name="connsiteY53" fmla="*/ 643900 h 1239134"/>
                <a:gd name="connsiteX54" fmla="*/ 341489 w 1869410"/>
                <a:gd name="connsiteY54" fmla="*/ 495310 h 1239134"/>
                <a:gd name="connsiteX55" fmla="*/ 394829 w 1869410"/>
                <a:gd name="connsiteY55" fmla="*/ 483880 h 1239134"/>
                <a:gd name="connsiteX56" fmla="*/ 486269 w 1869410"/>
                <a:gd name="connsiteY56" fmla="*/ 586750 h 1239134"/>
                <a:gd name="connsiteX0" fmla="*/ 486269 w 1869410"/>
                <a:gd name="connsiteY0" fmla="*/ 586750 h 1239134"/>
                <a:gd name="connsiteX1" fmla="*/ 545324 w 1869410"/>
                <a:gd name="connsiteY1" fmla="*/ 516265 h 1239134"/>
                <a:gd name="connsiteX2" fmla="*/ 629144 w 1869410"/>
                <a:gd name="connsiteY2" fmla="*/ 476260 h 1239134"/>
                <a:gd name="connsiteX3" fmla="*/ 692009 w 1869410"/>
                <a:gd name="connsiteY3" fmla="*/ 577225 h 1239134"/>
                <a:gd name="connsiteX4" fmla="*/ 737729 w 1869410"/>
                <a:gd name="connsiteY4" fmla="*/ 779155 h 1239134"/>
                <a:gd name="connsiteX5" fmla="*/ 735824 w 1869410"/>
                <a:gd name="connsiteY5" fmla="*/ 914410 h 1239134"/>
                <a:gd name="connsiteX6" fmla="*/ 825359 w 1869410"/>
                <a:gd name="connsiteY6" fmla="*/ 678190 h 1239134"/>
                <a:gd name="connsiteX7" fmla="*/ 840599 w 1869410"/>
                <a:gd name="connsiteY7" fmla="*/ 582940 h 1239134"/>
                <a:gd name="connsiteX8" fmla="*/ 1103489 w 1869410"/>
                <a:gd name="connsiteY8" fmla="*/ 870595 h 1239134"/>
                <a:gd name="connsiteX9" fmla="*/ 1154924 w 1869410"/>
                <a:gd name="connsiteY9" fmla="*/ 891550 h 1239134"/>
                <a:gd name="connsiteX10" fmla="*/ 1055864 w 1869410"/>
                <a:gd name="connsiteY10" fmla="*/ 723910 h 1239134"/>
                <a:gd name="connsiteX11" fmla="*/ 1257794 w 1869410"/>
                <a:gd name="connsiteY11" fmla="*/ 971560 h 1239134"/>
                <a:gd name="connsiteX12" fmla="*/ 1233029 w 1869410"/>
                <a:gd name="connsiteY12" fmla="*/ 849640 h 1239134"/>
                <a:gd name="connsiteX13" fmla="*/ 1358759 w 1869410"/>
                <a:gd name="connsiteY13" fmla="*/ 958225 h 1239134"/>
                <a:gd name="connsiteX14" fmla="*/ 1404479 w 1869410"/>
                <a:gd name="connsiteY14" fmla="*/ 1122055 h 1239134"/>
                <a:gd name="connsiteX15" fmla="*/ 1431149 w 1869410"/>
                <a:gd name="connsiteY15" fmla="*/ 1030615 h 1239134"/>
                <a:gd name="connsiteX16" fmla="*/ 1442579 w 1869410"/>
                <a:gd name="connsiteY16" fmla="*/ 1238260 h 1239134"/>
                <a:gd name="connsiteX17" fmla="*/ 1495919 w 1869410"/>
                <a:gd name="connsiteY17" fmla="*/ 1101100 h 1239134"/>
                <a:gd name="connsiteX18" fmla="*/ 1577834 w 1869410"/>
                <a:gd name="connsiteY18" fmla="*/ 1003945 h 1239134"/>
                <a:gd name="connsiteX19" fmla="*/ 1667369 w 1869410"/>
                <a:gd name="connsiteY19" fmla="*/ 1021090 h 1239134"/>
                <a:gd name="connsiteX20" fmla="*/ 1707374 w 1869410"/>
                <a:gd name="connsiteY20" fmla="*/ 1055380 h 1239134"/>
                <a:gd name="connsiteX21" fmla="*/ 1714994 w 1869410"/>
                <a:gd name="connsiteY21" fmla="*/ 904885 h 1239134"/>
                <a:gd name="connsiteX22" fmla="*/ 1716899 w 1869410"/>
                <a:gd name="connsiteY22" fmla="*/ 802015 h 1239134"/>
                <a:gd name="connsiteX23" fmla="*/ 1804529 w 1869410"/>
                <a:gd name="connsiteY23" fmla="*/ 889645 h 1239134"/>
                <a:gd name="connsiteX24" fmla="*/ 1764524 w 1869410"/>
                <a:gd name="connsiteY24" fmla="*/ 716290 h 1239134"/>
                <a:gd name="connsiteX25" fmla="*/ 1764524 w 1869410"/>
                <a:gd name="connsiteY25" fmla="*/ 615325 h 1239134"/>
                <a:gd name="connsiteX26" fmla="*/ 1869299 w 1869410"/>
                <a:gd name="connsiteY26" fmla="*/ 708670 h 1239134"/>
                <a:gd name="connsiteX27" fmla="*/ 1783574 w 1869410"/>
                <a:gd name="connsiteY27" fmla="*/ 539125 h 1239134"/>
                <a:gd name="connsiteX28" fmla="*/ 1730234 w 1869410"/>
                <a:gd name="connsiteY28" fmla="*/ 396250 h 1239134"/>
                <a:gd name="connsiteX29" fmla="*/ 1560689 w 1869410"/>
                <a:gd name="connsiteY29" fmla="*/ 219085 h 1239134"/>
                <a:gd name="connsiteX30" fmla="*/ 1427339 w 1869410"/>
                <a:gd name="connsiteY30" fmla="*/ 129550 h 1239134"/>
                <a:gd name="connsiteX31" fmla="*/ 1594979 w 1869410"/>
                <a:gd name="connsiteY31" fmla="*/ 100975 h 1239134"/>
                <a:gd name="connsiteX32" fmla="*/ 1634984 w 1869410"/>
                <a:gd name="connsiteY32" fmla="*/ 70495 h 1239134"/>
                <a:gd name="connsiteX33" fmla="*/ 1402574 w 1869410"/>
                <a:gd name="connsiteY33" fmla="*/ 62875 h 1239134"/>
                <a:gd name="connsiteX34" fmla="*/ 1191119 w 1869410"/>
                <a:gd name="connsiteY34" fmla="*/ 17155 h 1239134"/>
                <a:gd name="connsiteX35" fmla="*/ 981569 w 1869410"/>
                <a:gd name="connsiteY35" fmla="*/ 10 h 1239134"/>
                <a:gd name="connsiteX36" fmla="*/ 712964 w 1869410"/>
                <a:gd name="connsiteY36" fmla="*/ 19060 h 1239134"/>
                <a:gd name="connsiteX37" fmla="*/ 543419 w 1869410"/>
                <a:gd name="connsiteY37" fmla="*/ 55255 h 1239134"/>
                <a:gd name="connsiteX38" fmla="*/ 415784 w 1869410"/>
                <a:gd name="connsiteY38" fmla="*/ 144790 h 1239134"/>
                <a:gd name="connsiteX39" fmla="*/ 364349 w 1869410"/>
                <a:gd name="connsiteY39" fmla="*/ 215275 h 1239134"/>
                <a:gd name="connsiteX40" fmla="*/ 290054 w 1869410"/>
                <a:gd name="connsiteY40" fmla="*/ 278140 h 1239134"/>
                <a:gd name="connsiteX41" fmla="*/ 223379 w 1869410"/>
                <a:gd name="connsiteY41" fmla="*/ 331480 h 1239134"/>
                <a:gd name="connsiteX42" fmla="*/ 145274 w 1869410"/>
                <a:gd name="connsiteY42" fmla="*/ 485785 h 1239134"/>
                <a:gd name="connsiteX43" fmla="*/ 80504 w 1869410"/>
                <a:gd name="connsiteY43" fmla="*/ 674380 h 1239134"/>
                <a:gd name="connsiteX44" fmla="*/ 494 w 1869410"/>
                <a:gd name="connsiteY44" fmla="*/ 777250 h 1239134"/>
                <a:gd name="connsiteX45" fmla="*/ 120509 w 1869410"/>
                <a:gd name="connsiteY45" fmla="*/ 678190 h 1239134"/>
                <a:gd name="connsiteX46" fmla="*/ 118604 w 1869410"/>
                <a:gd name="connsiteY46" fmla="*/ 910600 h 1239134"/>
                <a:gd name="connsiteX47" fmla="*/ 131939 w 1869410"/>
                <a:gd name="connsiteY47" fmla="*/ 1034425 h 1239134"/>
                <a:gd name="connsiteX48" fmla="*/ 160514 w 1869410"/>
                <a:gd name="connsiteY48" fmla="*/ 891550 h 1239134"/>
                <a:gd name="connsiteX49" fmla="*/ 246239 w 1869410"/>
                <a:gd name="connsiteY49" fmla="*/ 990610 h 1239134"/>
                <a:gd name="connsiteX50" fmla="*/ 238619 w 1869410"/>
                <a:gd name="connsiteY50" fmla="*/ 866785 h 1239134"/>
                <a:gd name="connsiteX51" fmla="*/ 250049 w 1869410"/>
                <a:gd name="connsiteY51" fmla="*/ 725815 h 1239134"/>
                <a:gd name="connsiteX52" fmla="*/ 311009 w 1869410"/>
                <a:gd name="connsiteY52" fmla="*/ 889645 h 1239134"/>
                <a:gd name="connsiteX53" fmla="*/ 295769 w 1869410"/>
                <a:gd name="connsiteY53" fmla="*/ 643900 h 1239134"/>
                <a:gd name="connsiteX54" fmla="*/ 341489 w 1869410"/>
                <a:gd name="connsiteY54" fmla="*/ 495310 h 1239134"/>
                <a:gd name="connsiteX55" fmla="*/ 394829 w 1869410"/>
                <a:gd name="connsiteY55" fmla="*/ 483880 h 1239134"/>
                <a:gd name="connsiteX56" fmla="*/ 486269 w 1869410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532027 w 1806458"/>
                <a:gd name="connsiteY31" fmla="*/ 10097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103442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532027 w 1806458"/>
                <a:gd name="connsiteY31" fmla="*/ 10097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98870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532027 w 1806458"/>
                <a:gd name="connsiteY31" fmla="*/ 10097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98870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486307 w 1806458"/>
                <a:gd name="connsiteY31" fmla="*/ 10478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98870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719"/>
                <a:gd name="connsiteY0" fmla="*/ 586750 h 1239134"/>
                <a:gd name="connsiteX1" fmla="*/ 482372 w 1806719"/>
                <a:gd name="connsiteY1" fmla="*/ 516265 h 1239134"/>
                <a:gd name="connsiteX2" fmla="*/ 566192 w 1806719"/>
                <a:gd name="connsiteY2" fmla="*/ 476260 h 1239134"/>
                <a:gd name="connsiteX3" fmla="*/ 629057 w 1806719"/>
                <a:gd name="connsiteY3" fmla="*/ 577225 h 1239134"/>
                <a:gd name="connsiteX4" fmla="*/ 674777 w 1806719"/>
                <a:gd name="connsiteY4" fmla="*/ 779155 h 1239134"/>
                <a:gd name="connsiteX5" fmla="*/ 672872 w 1806719"/>
                <a:gd name="connsiteY5" fmla="*/ 914410 h 1239134"/>
                <a:gd name="connsiteX6" fmla="*/ 762407 w 1806719"/>
                <a:gd name="connsiteY6" fmla="*/ 678190 h 1239134"/>
                <a:gd name="connsiteX7" fmla="*/ 777647 w 1806719"/>
                <a:gd name="connsiteY7" fmla="*/ 582940 h 1239134"/>
                <a:gd name="connsiteX8" fmla="*/ 1040537 w 1806719"/>
                <a:gd name="connsiteY8" fmla="*/ 870595 h 1239134"/>
                <a:gd name="connsiteX9" fmla="*/ 1091972 w 1806719"/>
                <a:gd name="connsiteY9" fmla="*/ 891550 h 1239134"/>
                <a:gd name="connsiteX10" fmla="*/ 992912 w 1806719"/>
                <a:gd name="connsiteY10" fmla="*/ 723910 h 1239134"/>
                <a:gd name="connsiteX11" fmla="*/ 1194842 w 1806719"/>
                <a:gd name="connsiteY11" fmla="*/ 971560 h 1239134"/>
                <a:gd name="connsiteX12" fmla="*/ 1170077 w 1806719"/>
                <a:gd name="connsiteY12" fmla="*/ 849640 h 1239134"/>
                <a:gd name="connsiteX13" fmla="*/ 1295807 w 1806719"/>
                <a:gd name="connsiteY13" fmla="*/ 958225 h 1239134"/>
                <a:gd name="connsiteX14" fmla="*/ 1341527 w 1806719"/>
                <a:gd name="connsiteY14" fmla="*/ 1122055 h 1239134"/>
                <a:gd name="connsiteX15" fmla="*/ 1368197 w 1806719"/>
                <a:gd name="connsiteY15" fmla="*/ 1030615 h 1239134"/>
                <a:gd name="connsiteX16" fmla="*/ 1379627 w 1806719"/>
                <a:gd name="connsiteY16" fmla="*/ 1238260 h 1239134"/>
                <a:gd name="connsiteX17" fmla="*/ 1432967 w 1806719"/>
                <a:gd name="connsiteY17" fmla="*/ 1101100 h 1239134"/>
                <a:gd name="connsiteX18" fmla="*/ 1514882 w 1806719"/>
                <a:gd name="connsiteY18" fmla="*/ 1003945 h 1239134"/>
                <a:gd name="connsiteX19" fmla="*/ 1604417 w 1806719"/>
                <a:gd name="connsiteY19" fmla="*/ 1021090 h 1239134"/>
                <a:gd name="connsiteX20" fmla="*/ 1644422 w 1806719"/>
                <a:gd name="connsiteY20" fmla="*/ 1055380 h 1239134"/>
                <a:gd name="connsiteX21" fmla="*/ 1652042 w 1806719"/>
                <a:gd name="connsiteY21" fmla="*/ 904885 h 1239134"/>
                <a:gd name="connsiteX22" fmla="*/ 1653947 w 1806719"/>
                <a:gd name="connsiteY22" fmla="*/ 802015 h 1239134"/>
                <a:gd name="connsiteX23" fmla="*/ 1741577 w 1806719"/>
                <a:gd name="connsiteY23" fmla="*/ 889645 h 1239134"/>
                <a:gd name="connsiteX24" fmla="*/ 1701572 w 1806719"/>
                <a:gd name="connsiteY24" fmla="*/ 716290 h 1239134"/>
                <a:gd name="connsiteX25" fmla="*/ 1701572 w 1806719"/>
                <a:gd name="connsiteY25" fmla="*/ 615325 h 1239134"/>
                <a:gd name="connsiteX26" fmla="*/ 1806347 w 1806719"/>
                <a:gd name="connsiteY26" fmla="*/ 708670 h 1239134"/>
                <a:gd name="connsiteX27" fmla="*/ 1733957 w 1806719"/>
                <a:gd name="connsiteY27" fmla="*/ 546745 h 1239134"/>
                <a:gd name="connsiteX28" fmla="*/ 1667282 w 1806719"/>
                <a:gd name="connsiteY28" fmla="*/ 396250 h 1239134"/>
                <a:gd name="connsiteX29" fmla="*/ 1497737 w 1806719"/>
                <a:gd name="connsiteY29" fmla="*/ 219085 h 1239134"/>
                <a:gd name="connsiteX30" fmla="*/ 1364387 w 1806719"/>
                <a:gd name="connsiteY30" fmla="*/ 129550 h 1239134"/>
                <a:gd name="connsiteX31" fmla="*/ 1486307 w 1806719"/>
                <a:gd name="connsiteY31" fmla="*/ 104785 h 1239134"/>
                <a:gd name="connsiteX32" fmla="*/ 1572032 w 1806719"/>
                <a:gd name="connsiteY32" fmla="*/ 70495 h 1239134"/>
                <a:gd name="connsiteX33" fmla="*/ 1339622 w 1806719"/>
                <a:gd name="connsiteY33" fmla="*/ 62875 h 1239134"/>
                <a:gd name="connsiteX34" fmla="*/ 1128167 w 1806719"/>
                <a:gd name="connsiteY34" fmla="*/ 17155 h 1239134"/>
                <a:gd name="connsiteX35" fmla="*/ 918617 w 1806719"/>
                <a:gd name="connsiteY35" fmla="*/ 10 h 1239134"/>
                <a:gd name="connsiteX36" fmla="*/ 650012 w 1806719"/>
                <a:gd name="connsiteY36" fmla="*/ 19060 h 1239134"/>
                <a:gd name="connsiteX37" fmla="*/ 480467 w 1806719"/>
                <a:gd name="connsiteY37" fmla="*/ 55255 h 1239134"/>
                <a:gd name="connsiteX38" fmla="*/ 352832 w 1806719"/>
                <a:gd name="connsiteY38" fmla="*/ 144790 h 1239134"/>
                <a:gd name="connsiteX39" fmla="*/ 301397 w 1806719"/>
                <a:gd name="connsiteY39" fmla="*/ 215275 h 1239134"/>
                <a:gd name="connsiteX40" fmla="*/ 227102 w 1806719"/>
                <a:gd name="connsiteY40" fmla="*/ 278140 h 1239134"/>
                <a:gd name="connsiteX41" fmla="*/ 160427 w 1806719"/>
                <a:gd name="connsiteY41" fmla="*/ 331480 h 1239134"/>
                <a:gd name="connsiteX42" fmla="*/ 82322 w 1806719"/>
                <a:gd name="connsiteY42" fmla="*/ 485785 h 1239134"/>
                <a:gd name="connsiteX43" fmla="*/ 17552 w 1806719"/>
                <a:gd name="connsiteY43" fmla="*/ 674380 h 1239134"/>
                <a:gd name="connsiteX44" fmla="*/ 2312 w 1806719"/>
                <a:gd name="connsiteY44" fmla="*/ 735340 h 1239134"/>
                <a:gd name="connsiteX45" fmla="*/ 57557 w 1806719"/>
                <a:gd name="connsiteY45" fmla="*/ 678190 h 1239134"/>
                <a:gd name="connsiteX46" fmla="*/ 55652 w 1806719"/>
                <a:gd name="connsiteY46" fmla="*/ 910600 h 1239134"/>
                <a:gd name="connsiteX47" fmla="*/ 68987 w 1806719"/>
                <a:gd name="connsiteY47" fmla="*/ 988705 h 1239134"/>
                <a:gd name="connsiteX48" fmla="*/ 97562 w 1806719"/>
                <a:gd name="connsiteY48" fmla="*/ 891550 h 1239134"/>
                <a:gd name="connsiteX49" fmla="*/ 183287 w 1806719"/>
                <a:gd name="connsiteY49" fmla="*/ 990610 h 1239134"/>
                <a:gd name="connsiteX50" fmla="*/ 175667 w 1806719"/>
                <a:gd name="connsiteY50" fmla="*/ 866785 h 1239134"/>
                <a:gd name="connsiteX51" fmla="*/ 187097 w 1806719"/>
                <a:gd name="connsiteY51" fmla="*/ 725815 h 1239134"/>
                <a:gd name="connsiteX52" fmla="*/ 248057 w 1806719"/>
                <a:gd name="connsiteY52" fmla="*/ 889645 h 1239134"/>
                <a:gd name="connsiteX53" fmla="*/ 232817 w 1806719"/>
                <a:gd name="connsiteY53" fmla="*/ 643900 h 1239134"/>
                <a:gd name="connsiteX54" fmla="*/ 278537 w 1806719"/>
                <a:gd name="connsiteY54" fmla="*/ 495310 h 1239134"/>
                <a:gd name="connsiteX55" fmla="*/ 331877 w 1806719"/>
                <a:gd name="connsiteY55" fmla="*/ 483880 h 1239134"/>
                <a:gd name="connsiteX56" fmla="*/ 423317 w 1806719"/>
                <a:gd name="connsiteY56" fmla="*/ 586750 h 1239134"/>
                <a:gd name="connsiteX0" fmla="*/ 423317 w 1806719"/>
                <a:gd name="connsiteY0" fmla="*/ 586750 h 1239134"/>
                <a:gd name="connsiteX1" fmla="*/ 482372 w 1806719"/>
                <a:gd name="connsiteY1" fmla="*/ 516265 h 1239134"/>
                <a:gd name="connsiteX2" fmla="*/ 566192 w 1806719"/>
                <a:gd name="connsiteY2" fmla="*/ 476260 h 1239134"/>
                <a:gd name="connsiteX3" fmla="*/ 629057 w 1806719"/>
                <a:gd name="connsiteY3" fmla="*/ 577225 h 1239134"/>
                <a:gd name="connsiteX4" fmla="*/ 674777 w 1806719"/>
                <a:gd name="connsiteY4" fmla="*/ 779155 h 1239134"/>
                <a:gd name="connsiteX5" fmla="*/ 672872 w 1806719"/>
                <a:gd name="connsiteY5" fmla="*/ 914410 h 1239134"/>
                <a:gd name="connsiteX6" fmla="*/ 762407 w 1806719"/>
                <a:gd name="connsiteY6" fmla="*/ 678190 h 1239134"/>
                <a:gd name="connsiteX7" fmla="*/ 777647 w 1806719"/>
                <a:gd name="connsiteY7" fmla="*/ 582940 h 1239134"/>
                <a:gd name="connsiteX8" fmla="*/ 1040537 w 1806719"/>
                <a:gd name="connsiteY8" fmla="*/ 870595 h 1239134"/>
                <a:gd name="connsiteX9" fmla="*/ 1091972 w 1806719"/>
                <a:gd name="connsiteY9" fmla="*/ 891550 h 1239134"/>
                <a:gd name="connsiteX10" fmla="*/ 992912 w 1806719"/>
                <a:gd name="connsiteY10" fmla="*/ 723910 h 1239134"/>
                <a:gd name="connsiteX11" fmla="*/ 1194842 w 1806719"/>
                <a:gd name="connsiteY11" fmla="*/ 971560 h 1239134"/>
                <a:gd name="connsiteX12" fmla="*/ 1170077 w 1806719"/>
                <a:gd name="connsiteY12" fmla="*/ 849640 h 1239134"/>
                <a:gd name="connsiteX13" fmla="*/ 1295807 w 1806719"/>
                <a:gd name="connsiteY13" fmla="*/ 958225 h 1239134"/>
                <a:gd name="connsiteX14" fmla="*/ 1341527 w 1806719"/>
                <a:gd name="connsiteY14" fmla="*/ 1122055 h 1239134"/>
                <a:gd name="connsiteX15" fmla="*/ 1368197 w 1806719"/>
                <a:gd name="connsiteY15" fmla="*/ 1030615 h 1239134"/>
                <a:gd name="connsiteX16" fmla="*/ 1379627 w 1806719"/>
                <a:gd name="connsiteY16" fmla="*/ 1238260 h 1239134"/>
                <a:gd name="connsiteX17" fmla="*/ 1432967 w 1806719"/>
                <a:gd name="connsiteY17" fmla="*/ 1101100 h 1239134"/>
                <a:gd name="connsiteX18" fmla="*/ 1514882 w 1806719"/>
                <a:gd name="connsiteY18" fmla="*/ 1003945 h 1239134"/>
                <a:gd name="connsiteX19" fmla="*/ 1604417 w 1806719"/>
                <a:gd name="connsiteY19" fmla="*/ 1021090 h 1239134"/>
                <a:gd name="connsiteX20" fmla="*/ 1644422 w 1806719"/>
                <a:gd name="connsiteY20" fmla="*/ 1055380 h 1239134"/>
                <a:gd name="connsiteX21" fmla="*/ 1652042 w 1806719"/>
                <a:gd name="connsiteY21" fmla="*/ 904885 h 1239134"/>
                <a:gd name="connsiteX22" fmla="*/ 1653947 w 1806719"/>
                <a:gd name="connsiteY22" fmla="*/ 802015 h 1239134"/>
                <a:gd name="connsiteX23" fmla="*/ 1741577 w 1806719"/>
                <a:gd name="connsiteY23" fmla="*/ 889645 h 1239134"/>
                <a:gd name="connsiteX24" fmla="*/ 1701572 w 1806719"/>
                <a:gd name="connsiteY24" fmla="*/ 716290 h 1239134"/>
                <a:gd name="connsiteX25" fmla="*/ 1701572 w 1806719"/>
                <a:gd name="connsiteY25" fmla="*/ 615325 h 1239134"/>
                <a:gd name="connsiteX26" fmla="*/ 1806347 w 1806719"/>
                <a:gd name="connsiteY26" fmla="*/ 708670 h 1239134"/>
                <a:gd name="connsiteX27" fmla="*/ 1733957 w 1806719"/>
                <a:gd name="connsiteY27" fmla="*/ 546745 h 1239134"/>
                <a:gd name="connsiteX28" fmla="*/ 1667282 w 1806719"/>
                <a:gd name="connsiteY28" fmla="*/ 396250 h 1239134"/>
                <a:gd name="connsiteX29" fmla="*/ 1497737 w 1806719"/>
                <a:gd name="connsiteY29" fmla="*/ 219085 h 1239134"/>
                <a:gd name="connsiteX30" fmla="*/ 1364387 w 1806719"/>
                <a:gd name="connsiteY30" fmla="*/ 129550 h 1239134"/>
                <a:gd name="connsiteX31" fmla="*/ 1486307 w 1806719"/>
                <a:gd name="connsiteY31" fmla="*/ 104785 h 1239134"/>
                <a:gd name="connsiteX32" fmla="*/ 1572032 w 1806719"/>
                <a:gd name="connsiteY32" fmla="*/ 70495 h 1239134"/>
                <a:gd name="connsiteX33" fmla="*/ 1339622 w 1806719"/>
                <a:gd name="connsiteY33" fmla="*/ 62875 h 1239134"/>
                <a:gd name="connsiteX34" fmla="*/ 1128167 w 1806719"/>
                <a:gd name="connsiteY34" fmla="*/ 17155 h 1239134"/>
                <a:gd name="connsiteX35" fmla="*/ 918617 w 1806719"/>
                <a:gd name="connsiteY35" fmla="*/ 10 h 1239134"/>
                <a:gd name="connsiteX36" fmla="*/ 650012 w 1806719"/>
                <a:gd name="connsiteY36" fmla="*/ 19060 h 1239134"/>
                <a:gd name="connsiteX37" fmla="*/ 480467 w 1806719"/>
                <a:gd name="connsiteY37" fmla="*/ 55255 h 1239134"/>
                <a:gd name="connsiteX38" fmla="*/ 352832 w 1806719"/>
                <a:gd name="connsiteY38" fmla="*/ 144790 h 1239134"/>
                <a:gd name="connsiteX39" fmla="*/ 301397 w 1806719"/>
                <a:gd name="connsiteY39" fmla="*/ 215275 h 1239134"/>
                <a:gd name="connsiteX40" fmla="*/ 227102 w 1806719"/>
                <a:gd name="connsiteY40" fmla="*/ 278140 h 1239134"/>
                <a:gd name="connsiteX41" fmla="*/ 160427 w 1806719"/>
                <a:gd name="connsiteY41" fmla="*/ 331480 h 1239134"/>
                <a:gd name="connsiteX42" fmla="*/ 82322 w 1806719"/>
                <a:gd name="connsiteY42" fmla="*/ 485785 h 1239134"/>
                <a:gd name="connsiteX43" fmla="*/ 17552 w 1806719"/>
                <a:gd name="connsiteY43" fmla="*/ 674380 h 1239134"/>
                <a:gd name="connsiteX44" fmla="*/ 2312 w 1806719"/>
                <a:gd name="connsiteY44" fmla="*/ 735340 h 1239134"/>
                <a:gd name="connsiteX45" fmla="*/ 57557 w 1806719"/>
                <a:gd name="connsiteY45" fmla="*/ 678190 h 1239134"/>
                <a:gd name="connsiteX46" fmla="*/ 55652 w 1806719"/>
                <a:gd name="connsiteY46" fmla="*/ 910600 h 1239134"/>
                <a:gd name="connsiteX47" fmla="*/ 68987 w 1806719"/>
                <a:gd name="connsiteY47" fmla="*/ 988705 h 1239134"/>
                <a:gd name="connsiteX48" fmla="*/ 97562 w 1806719"/>
                <a:gd name="connsiteY48" fmla="*/ 891550 h 1239134"/>
                <a:gd name="connsiteX49" fmla="*/ 183287 w 1806719"/>
                <a:gd name="connsiteY49" fmla="*/ 990610 h 1239134"/>
                <a:gd name="connsiteX50" fmla="*/ 175667 w 1806719"/>
                <a:gd name="connsiteY50" fmla="*/ 866785 h 1239134"/>
                <a:gd name="connsiteX51" fmla="*/ 187097 w 1806719"/>
                <a:gd name="connsiteY51" fmla="*/ 725815 h 1239134"/>
                <a:gd name="connsiteX52" fmla="*/ 248057 w 1806719"/>
                <a:gd name="connsiteY52" fmla="*/ 889645 h 1239134"/>
                <a:gd name="connsiteX53" fmla="*/ 232817 w 1806719"/>
                <a:gd name="connsiteY53" fmla="*/ 643900 h 1239134"/>
                <a:gd name="connsiteX54" fmla="*/ 278537 w 1806719"/>
                <a:gd name="connsiteY54" fmla="*/ 495310 h 1239134"/>
                <a:gd name="connsiteX55" fmla="*/ 331877 w 1806719"/>
                <a:gd name="connsiteY55" fmla="*/ 483880 h 1239134"/>
                <a:gd name="connsiteX56" fmla="*/ 423317 w 1806719"/>
                <a:gd name="connsiteY56" fmla="*/ 586750 h 1239134"/>
                <a:gd name="connsiteX0" fmla="*/ 423317 w 1815355"/>
                <a:gd name="connsiteY0" fmla="*/ 586750 h 1239134"/>
                <a:gd name="connsiteX1" fmla="*/ 482372 w 1815355"/>
                <a:gd name="connsiteY1" fmla="*/ 516265 h 1239134"/>
                <a:gd name="connsiteX2" fmla="*/ 566192 w 1815355"/>
                <a:gd name="connsiteY2" fmla="*/ 476260 h 1239134"/>
                <a:gd name="connsiteX3" fmla="*/ 629057 w 1815355"/>
                <a:gd name="connsiteY3" fmla="*/ 577225 h 1239134"/>
                <a:gd name="connsiteX4" fmla="*/ 674777 w 1815355"/>
                <a:gd name="connsiteY4" fmla="*/ 779155 h 1239134"/>
                <a:gd name="connsiteX5" fmla="*/ 672872 w 1815355"/>
                <a:gd name="connsiteY5" fmla="*/ 914410 h 1239134"/>
                <a:gd name="connsiteX6" fmla="*/ 762407 w 1815355"/>
                <a:gd name="connsiteY6" fmla="*/ 678190 h 1239134"/>
                <a:gd name="connsiteX7" fmla="*/ 777647 w 1815355"/>
                <a:gd name="connsiteY7" fmla="*/ 582940 h 1239134"/>
                <a:gd name="connsiteX8" fmla="*/ 1040537 w 1815355"/>
                <a:gd name="connsiteY8" fmla="*/ 870595 h 1239134"/>
                <a:gd name="connsiteX9" fmla="*/ 1091972 w 1815355"/>
                <a:gd name="connsiteY9" fmla="*/ 891550 h 1239134"/>
                <a:gd name="connsiteX10" fmla="*/ 992912 w 1815355"/>
                <a:gd name="connsiteY10" fmla="*/ 723910 h 1239134"/>
                <a:gd name="connsiteX11" fmla="*/ 1194842 w 1815355"/>
                <a:gd name="connsiteY11" fmla="*/ 971560 h 1239134"/>
                <a:gd name="connsiteX12" fmla="*/ 1170077 w 1815355"/>
                <a:gd name="connsiteY12" fmla="*/ 849640 h 1239134"/>
                <a:gd name="connsiteX13" fmla="*/ 1295807 w 1815355"/>
                <a:gd name="connsiteY13" fmla="*/ 958225 h 1239134"/>
                <a:gd name="connsiteX14" fmla="*/ 1341527 w 1815355"/>
                <a:gd name="connsiteY14" fmla="*/ 1122055 h 1239134"/>
                <a:gd name="connsiteX15" fmla="*/ 1368197 w 1815355"/>
                <a:gd name="connsiteY15" fmla="*/ 1030615 h 1239134"/>
                <a:gd name="connsiteX16" fmla="*/ 1379627 w 1815355"/>
                <a:gd name="connsiteY16" fmla="*/ 1238260 h 1239134"/>
                <a:gd name="connsiteX17" fmla="*/ 1432967 w 1815355"/>
                <a:gd name="connsiteY17" fmla="*/ 1101100 h 1239134"/>
                <a:gd name="connsiteX18" fmla="*/ 1514882 w 1815355"/>
                <a:gd name="connsiteY18" fmla="*/ 1003945 h 1239134"/>
                <a:gd name="connsiteX19" fmla="*/ 1604417 w 1815355"/>
                <a:gd name="connsiteY19" fmla="*/ 1021090 h 1239134"/>
                <a:gd name="connsiteX20" fmla="*/ 1644422 w 1815355"/>
                <a:gd name="connsiteY20" fmla="*/ 1055380 h 1239134"/>
                <a:gd name="connsiteX21" fmla="*/ 1652042 w 1815355"/>
                <a:gd name="connsiteY21" fmla="*/ 904885 h 1239134"/>
                <a:gd name="connsiteX22" fmla="*/ 1653947 w 1815355"/>
                <a:gd name="connsiteY22" fmla="*/ 802015 h 1239134"/>
                <a:gd name="connsiteX23" fmla="*/ 1741577 w 1815355"/>
                <a:gd name="connsiteY23" fmla="*/ 889645 h 1239134"/>
                <a:gd name="connsiteX24" fmla="*/ 1701572 w 1815355"/>
                <a:gd name="connsiteY24" fmla="*/ 716290 h 1239134"/>
                <a:gd name="connsiteX25" fmla="*/ 1701572 w 1815355"/>
                <a:gd name="connsiteY25" fmla="*/ 615325 h 1239134"/>
                <a:gd name="connsiteX26" fmla="*/ 1806347 w 1815355"/>
                <a:gd name="connsiteY26" fmla="*/ 708670 h 1239134"/>
                <a:gd name="connsiteX27" fmla="*/ 1733957 w 1815355"/>
                <a:gd name="connsiteY27" fmla="*/ 546745 h 1239134"/>
                <a:gd name="connsiteX28" fmla="*/ 1667282 w 1815355"/>
                <a:gd name="connsiteY28" fmla="*/ 396250 h 1239134"/>
                <a:gd name="connsiteX29" fmla="*/ 1497737 w 1815355"/>
                <a:gd name="connsiteY29" fmla="*/ 219085 h 1239134"/>
                <a:gd name="connsiteX30" fmla="*/ 1364387 w 1815355"/>
                <a:gd name="connsiteY30" fmla="*/ 129550 h 1239134"/>
                <a:gd name="connsiteX31" fmla="*/ 1486307 w 1815355"/>
                <a:gd name="connsiteY31" fmla="*/ 104785 h 1239134"/>
                <a:gd name="connsiteX32" fmla="*/ 1572032 w 1815355"/>
                <a:gd name="connsiteY32" fmla="*/ 70495 h 1239134"/>
                <a:gd name="connsiteX33" fmla="*/ 1339622 w 1815355"/>
                <a:gd name="connsiteY33" fmla="*/ 62875 h 1239134"/>
                <a:gd name="connsiteX34" fmla="*/ 1128167 w 1815355"/>
                <a:gd name="connsiteY34" fmla="*/ 17155 h 1239134"/>
                <a:gd name="connsiteX35" fmla="*/ 918617 w 1815355"/>
                <a:gd name="connsiteY35" fmla="*/ 10 h 1239134"/>
                <a:gd name="connsiteX36" fmla="*/ 650012 w 1815355"/>
                <a:gd name="connsiteY36" fmla="*/ 19060 h 1239134"/>
                <a:gd name="connsiteX37" fmla="*/ 480467 w 1815355"/>
                <a:gd name="connsiteY37" fmla="*/ 55255 h 1239134"/>
                <a:gd name="connsiteX38" fmla="*/ 352832 w 1815355"/>
                <a:gd name="connsiteY38" fmla="*/ 144790 h 1239134"/>
                <a:gd name="connsiteX39" fmla="*/ 301397 w 1815355"/>
                <a:gd name="connsiteY39" fmla="*/ 215275 h 1239134"/>
                <a:gd name="connsiteX40" fmla="*/ 227102 w 1815355"/>
                <a:gd name="connsiteY40" fmla="*/ 278140 h 1239134"/>
                <a:gd name="connsiteX41" fmla="*/ 160427 w 1815355"/>
                <a:gd name="connsiteY41" fmla="*/ 331480 h 1239134"/>
                <a:gd name="connsiteX42" fmla="*/ 82322 w 1815355"/>
                <a:gd name="connsiteY42" fmla="*/ 485785 h 1239134"/>
                <a:gd name="connsiteX43" fmla="*/ 17552 w 1815355"/>
                <a:gd name="connsiteY43" fmla="*/ 674380 h 1239134"/>
                <a:gd name="connsiteX44" fmla="*/ 2312 w 1815355"/>
                <a:gd name="connsiteY44" fmla="*/ 735340 h 1239134"/>
                <a:gd name="connsiteX45" fmla="*/ 57557 w 1815355"/>
                <a:gd name="connsiteY45" fmla="*/ 678190 h 1239134"/>
                <a:gd name="connsiteX46" fmla="*/ 55652 w 1815355"/>
                <a:gd name="connsiteY46" fmla="*/ 910600 h 1239134"/>
                <a:gd name="connsiteX47" fmla="*/ 68987 w 1815355"/>
                <a:gd name="connsiteY47" fmla="*/ 988705 h 1239134"/>
                <a:gd name="connsiteX48" fmla="*/ 97562 w 1815355"/>
                <a:gd name="connsiteY48" fmla="*/ 891550 h 1239134"/>
                <a:gd name="connsiteX49" fmla="*/ 183287 w 1815355"/>
                <a:gd name="connsiteY49" fmla="*/ 990610 h 1239134"/>
                <a:gd name="connsiteX50" fmla="*/ 175667 w 1815355"/>
                <a:gd name="connsiteY50" fmla="*/ 866785 h 1239134"/>
                <a:gd name="connsiteX51" fmla="*/ 187097 w 1815355"/>
                <a:gd name="connsiteY51" fmla="*/ 725815 h 1239134"/>
                <a:gd name="connsiteX52" fmla="*/ 248057 w 1815355"/>
                <a:gd name="connsiteY52" fmla="*/ 889645 h 1239134"/>
                <a:gd name="connsiteX53" fmla="*/ 232817 w 1815355"/>
                <a:gd name="connsiteY53" fmla="*/ 643900 h 1239134"/>
                <a:gd name="connsiteX54" fmla="*/ 278537 w 1815355"/>
                <a:gd name="connsiteY54" fmla="*/ 495310 h 1239134"/>
                <a:gd name="connsiteX55" fmla="*/ 331877 w 1815355"/>
                <a:gd name="connsiteY55" fmla="*/ 483880 h 1239134"/>
                <a:gd name="connsiteX56" fmla="*/ 423317 w 1815355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62407 w 1791907"/>
                <a:gd name="connsiteY6" fmla="*/ 678190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27102 w 1791907"/>
                <a:gd name="connsiteY53" fmla="*/ 668665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27102 w 1791907"/>
                <a:gd name="connsiteY53" fmla="*/ 668665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19507 w 1791907"/>
                <a:gd name="connsiteY0" fmla="*/ 57913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27102 w 1791907"/>
                <a:gd name="connsiteY53" fmla="*/ 668665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19507 w 1791907"/>
                <a:gd name="connsiteY56" fmla="*/ 579130 h 1239134"/>
                <a:gd name="connsiteX0" fmla="*/ 419507 w 1791907"/>
                <a:gd name="connsiteY0" fmla="*/ 579130 h 1240043"/>
                <a:gd name="connsiteX1" fmla="*/ 482372 w 1791907"/>
                <a:gd name="connsiteY1" fmla="*/ 516265 h 1240043"/>
                <a:gd name="connsiteX2" fmla="*/ 566192 w 1791907"/>
                <a:gd name="connsiteY2" fmla="*/ 476260 h 1240043"/>
                <a:gd name="connsiteX3" fmla="*/ 629057 w 1791907"/>
                <a:gd name="connsiteY3" fmla="*/ 577225 h 1240043"/>
                <a:gd name="connsiteX4" fmla="*/ 669062 w 1791907"/>
                <a:gd name="connsiteY4" fmla="*/ 762010 h 1240043"/>
                <a:gd name="connsiteX5" fmla="*/ 672872 w 1791907"/>
                <a:gd name="connsiteY5" fmla="*/ 914410 h 1240043"/>
                <a:gd name="connsiteX6" fmla="*/ 750977 w 1791907"/>
                <a:gd name="connsiteY6" fmla="*/ 718195 h 1240043"/>
                <a:gd name="connsiteX7" fmla="*/ 777647 w 1791907"/>
                <a:gd name="connsiteY7" fmla="*/ 582940 h 1240043"/>
                <a:gd name="connsiteX8" fmla="*/ 1040537 w 1791907"/>
                <a:gd name="connsiteY8" fmla="*/ 870595 h 1240043"/>
                <a:gd name="connsiteX9" fmla="*/ 1091972 w 1791907"/>
                <a:gd name="connsiteY9" fmla="*/ 891550 h 1240043"/>
                <a:gd name="connsiteX10" fmla="*/ 992912 w 1791907"/>
                <a:gd name="connsiteY10" fmla="*/ 723910 h 1240043"/>
                <a:gd name="connsiteX11" fmla="*/ 1194842 w 1791907"/>
                <a:gd name="connsiteY11" fmla="*/ 971560 h 1240043"/>
                <a:gd name="connsiteX12" fmla="*/ 1170077 w 1791907"/>
                <a:gd name="connsiteY12" fmla="*/ 849640 h 1240043"/>
                <a:gd name="connsiteX13" fmla="*/ 1295807 w 1791907"/>
                <a:gd name="connsiteY13" fmla="*/ 958225 h 1240043"/>
                <a:gd name="connsiteX14" fmla="*/ 1341527 w 1791907"/>
                <a:gd name="connsiteY14" fmla="*/ 1122055 h 1240043"/>
                <a:gd name="connsiteX15" fmla="*/ 1364387 w 1791907"/>
                <a:gd name="connsiteY15" fmla="*/ 996325 h 1240043"/>
                <a:gd name="connsiteX16" fmla="*/ 1379627 w 1791907"/>
                <a:gd name="connsiteY16" fmla="*/ 1238260 h 1240043"/>
                <a:gd name="connsiteX17" fmla="*/ 1432967 w 1791907"/>
                <a:gd name="connsiteY17" fmla="*/ 1101100 h 1240043"/>
                <a:gd name="connsiteX18" fmla="*/ 1514882 w 1791907"/>
                <a:gd name="connsiteY18" fmla="*/ 1003945 h 1240043"/>
                <a:gd name="connsiteX19" fmla="*/ 1604417 w 1791907"/>
                <a:gd name="connsiteY19" fmla="*/ 1021090 h 1240043"/>
                <a:gd name="connsiteX20" fmla="*/ 1644422 w 1791907"/>
                <a:gd name="connsiteY20" fmla="*/ 1055380 h 1240043"/>
                <a:gd name="connsiteX21" fmla="*/ 1652042 w 1791907"/>
                <a:gd name="connsiteY21" fmla="*/ 904885 h 1240043"/>
                <a:gd name="connsiteX22" fmla="*/ 1653947 w 1791907"/>
                <a:gd name="connsiteY22" fmla="*/ 802015 h 1240043"/>
                <a:gd name="connsiteX23" fmla="*/ 1741577 w 1791907"/>
                <a:gd name="connsiteY23" fmla="*/ 889645 h 1240043"/>
                <a:gd name="connsiteX24" fmla="*/ 1701572 w 1791907"/>
                <a:gd name="connsiteY24" fmla="*/ 716290 h 1240043"/>
                <a:gd name="connsiteX25" fmla="*/ 1701572 w 1791907"/>
                <a:gd name="connsiteY25" fmla="*/ 615325 h 1240043"/>
                <a:gd name="connsiteX26" fmla="*/ 1781582 w 1791907"/>
                <a:gd name="connsiteY26" fmla="*/ 676285 h 1240043"/>
                <a:gd name="connsiteX27" fmla="*/ 1733957 w 1791907"/>
                <a:gd name="connsiteY27" fmla="*/ 546745 h 1240043"/>
                <a:gd name="connsiteX28" fmla="*/ 1667282 w 1791907"/>
                <a:gd name="connsiteY28" fmla="*/ 396250 h 1240043"/>
                <a:gd name="connsiteX29" fmla="*/ 1497737 w 1791907"/>
                <a:gd name="connsiteY29" fmla="*/ 219085 h 1240043"/>
                <a:gd name="connsiteX30" fmla="*/ 1364387 w 1791907"/>
                <a:gd name="connsiteY30" fmla="*/ 129550 h 1240043"/>
                <a:gd name="connsiteX31" fmla="*/ 1486307 w 1791907"/>
                <a:gd name="connsiteY31" fmla="*/ 104785 h 1240043"/>
                <a:gd name="connsiteX32" fmla="*/ 1572032 w 1791907"/>
                <a:gd name="connsiteY32" fmla="*/ 70495 h 1240043"/>
                <a:gd name="connsiteX33" fmla="*/ 1339622 w 1791907"/>
                <a:gd name="connsiteY33" fmla="*/ 62875 h 1240043"/>
                <a:gd name="connsiteX34" fmla="*/ 1128167 w 1791907"/>
                <a:gd name="connsiteY34" fmla="*/ 17155 h 1240043"/>
                <a:gd name="connsiteX35" fmla="*/ 918617 w 1791907"/>
                <a:gd name="connsiteY35" fmla="*/ 10 h 1240043"/>
                <a:gd name="connsiteX36" fmla="*/ 650012 w 1791907"/>
                <a:gd name="connsiteY36" fmla="*/ 19060 h 1240043"/>
                <a:gd name="connsiteX37" fmla="*/ 480467 w 1791907"/>
                <a:gd name="connsiteY37" fmla="*/ 55255 h 1240043"/>
                <a:gd name="connsiteX38" fmla="*/ 352832 w 1791907"/>
                <a:gd name="connsiteY38" fmla="*/ 144790 h 1240043"/>
                <a:gd name="connsiteX39" fmla="*/ 301397 w 1791907"/>
                <a:gd name="connsiteY39" fmla="*/ 215275 h 1240043"/>
                <a:gd name="connsiteX40" fmla="*/ 227102 w 1791907"/>
                <a:gd name="connsiteY40" fmla="*/ 278140 h 1240043"/>
                <a:gd name="connsiteX41" fmla="*/ 160427 w 1791907"/>
                <a:gd name="connsiteY41" fmla="*/ 331480 h 1240043"/>
                <a:gd name="connsiteX42" fmla="*/ 82322 w 1791907"/>
                <a:gd name="connsiteY42" fmla="*/ 485785 h 1240043"/>
                <a:gd name="connsiteX43" fmla="*/ 17552 w 1791907"/>
                <a:gd name="connsiteY43" fmla="*/ 674380 h 1240043"/>
                <a:gd name="connsiteX44" fmla="*/ 2312 w 1791907"/>
                <a:gd name="connsiteY44" fmla="*/ 735340 h 1240043"/>
                <a:gd name="connsiteX45" fmla="*/ 57557 w 1791907"/>
                <a:gd name="connsiteY45" fmla="*/ 678190 h 1240043"/>
                <a:gd name="connsiteX46" fmla="*/ 55652 w 1791907"/>
                <a:gd name="connsiteY46" fmla="*/ 910600 h 1240043"/>
                <a:gd name="connsiteX47" fmla="*/ 68987 w 1791907"/>
                <a:gd name="connsiteY47" fmla="*/ 988705 h 1240043"/>
                <a:gd name="connsiteX48" fmla="*/ 97562 w 1791907"/>
                <a:gd name="connsiteY48" fmla="*/ 891550 h 1240043"/>
                <a:gd name="connsiteX49" fmla="*/ 183287 w 1791907"/>
                <a:gd name="connsiteY49" fmla="*/ 990610 h 1240043"/>
                <a:gd name="connsiteX50" fmla="*/ 175667 w 1791907"/>
                <a:gd name="connsiteY50" fmla="*/ 866785 h 1240043"/>
                <a:gd name="connsiteX51" fmla="*/ 187097 w 1791907"/>
                <a:gd name="connsiteY51" fmla="*/ 725815 h 1240043"/>
                <a:gd name="connsiteX52" fmla="*/ 248057 w 1791907"/>
                <a:gd name="connsiteY52" fmla="*/ 889645 h 1240043"/>
                <a:gd name="connsiteX53" fmla="*/ 227102 w 1791907"/>
                <a:gd name="connsiteY53" fmla="*/ 668665 h 1240043"/>
                <a:gd name="connsiteX54" fmla="*/ 278537 w 1791907"/>
                <a:gd name="connsiteY54" fmla="*/ 495310 h 1240043"/>
                <a:gd name="connsiteX55" fmla="*/ 331877 w 1791907"/>
                <a:gd name="connsiteY55" fmla="*/ 483880 h 1240043"/>
                <a:gd name="connsiteX56" fmla="*/ 419507 w 1791907"/>
                <a:gd name="connsiteY56" fmla="*/ 579130 h 1240043"/>
                <a:gd name="connsiteX0" fmla="*/ 419507 w 1791907"/>
                <a:gd name="connsiteY0" fmla="*/ 579130 h 1218191"/>
                <a:gd name="connsiteX1" fmla="*/ 482372 w 1791907"/>
                <a:gd name="connsiteY1" fmla="*/ 516265 h 1218191"/>
                <a:gd name="connsiteX2" fmla="*/ 566192 w 1791907"/>
                <a:gd name="connsiteY2" fmla="*/ 476260 h 1218191"/>
                <a:gd name="connsiteX3" fmla="*/ 629057 w 1791907"/>
                <a:gd name="connsiteY3" fmla="*/ 577225 h 1218191"/>
                <a:gd name="connsiteX4" fmla="*/ 669062 w 1791907"/>
                <a:gd name="connsiteY4" fmla="*/ 762010 h 1218191"/>
                <a:gd name="connsiteX5" fmla="*/ 672872 w 1791907"/>
                <a:gd name="connsiteY5" fmla="*/ 914410 h 1218191"/>
                <a:gd name="connsiteX6" fmla="*/ 750977 w 1791907"/>
                <a:gd name="connsiteY6" fmla="*/ 718195 h 1218191"/>
                <a:gd name="connsiteX7" fmla="*/ 777647 w 1791907"/>
                <a:gd name="connsiteY7" fmla="*/ 582940 h 1218191"/>
                <a:gd name="connsiteX8" fmla="*/ 1040537 w 1791907"/>
                <a:gd name="connsiteY8" fmla="*/ 870595 h 1218191"/>
                <a:gd name="connsiteX9" fmla="*/ 1091972 w 1791907"/>
                <a:gd name="connsiteY9" fmla="*/ 891550 h 1218191"/>
                <a:gd name="connsiteX10" fmla="*/ 992912 w 1791907"/>
                <a:gd name="connsiteY10" fmla="*/ 723910 h 1218191"/>
                <a:gd name="connsiteX11" fmla="*/ 1194842 w 1791907"/>
                <a:gd name="connsiteY11" fmla="*/ 971560 h 1218191"/>
                <a:gd name="connsiteX12" fmla="*/ 1170077 w 1791907"/>
                <a:gd name="connsiteY12" fmla="*/ 849640 h 1218191"/>
                <a:gd name="connsiteX13" fmla="*/ 1295807 w 1791907"/>
                <a:gd name="connsiteY13" fmla="*/ 958225 h 1218191"/>
                <a:gd name="connsiteX14" fmla="*/ 1341527 w 1791907"/>
                <a:gd name="connsiteY14" fmla="*/ 1122055 h 1218191"/>
                <a:gd name="connsiteX15" fmla="*/ 1364387 w 1791907"/>
                <a:gd name="connsiteY15" fmla="*/ 996325 h 1218191"/>
                <a:gd name="connsiteX16" fmla="*/ 1396242 w 1791907"/>
                <a:gd name="connsiteY16" fmla="*/ 1216108 h 1218191"/>
                <a:gd name="connsiteX17" fmla="*/ 1432967 w 1791907"/>
                <a:gd name="connsiteY17" fmla="*/ 1101100 h 1218191"/>
                <a:gd name="connsiteX18" fmla="*/ 1514882 w 1791907"/>
                <a:gd name="connsiteY18" fmla="*/ 1003945 h 1218191"/>
                <a:gd name="connsiteX19" fmla="*/ 1604417 w 1791907"/>
                <a:gd name="connsiteY19" fmla="*/ 1021090 h 1218191"/>
                <a:gd name="connsiteX20" fmla="*/ 1644422 w 1791907"/>
                <a:gd name="connsiteY20" fmla="*/ 1055380 h 1218191"/>
                <a:gd name="connsiteX21" fmla="*/ 1652042 w 1791907"/>
                <a:gd name="connsiteY21" fmla="*/ 904885 h 1218191"/>
                <a:gd name="connsiteX22" fmla="*/ 1653947 w 1791907"/>
                <a:gd name="connsiteY22" fmla="*/ 802015 h 1218191"/>
                <a:gd name="connsiteX23" fmla="*/ 1741577 w 1791907"/>
                <a:gd name="connsiteY23" fmla="*/ 889645 h 1218191"/>
                <a:gd name="connsiteX24" fmla="*/ 1701572 w 1791907"/>
                <a:gd name="connsiteY24" fmla="*/ 716290 h 1218191"/>
                <a:gd name="connsiteX25" fmla="*/ 1701572 w 1791907"/>
                <a:gd name="connsiteY25" fmla="*/ 615325 h 1218191"/>
                <a:gd name="connsiteX26" fmla="*/ 1781582 w 1791907"/>
                <a:gd name="connsiteY26" fmla="*/ 676285 h 1218191"/>
                <a:gd name="connsiteX27" fmla="*/ 1733957 w 1791907"/>
                <a:gd name="connsiteY27" fmla="*/ 546745 h 1218191"/>
                <a:gd name="connsiteX28" fmla="*/ 1667282 w 1791907"/>
                <a:gd name="connsiteY28" fmla="*/ 396250 h 1218191"/>
                <a:gd name="connsiteX29" fmla="*/ 1497737 w 1791907"/>
                <a:gd name="connsiteY29" fmla="*/ 219085 h 1218191"/>
                <a:gd name="connsiteX30" fmla="*/ 1364387 w 1791907"/>
                <a:gd name="connsiteY30" fmla="*/ 129550 h 1218191"/>
                <a:gd name="connsiteX31" fmla="*/ 1486307 w 1791907"/>
                <a:gd name="connsiteY31" fmla="*/ 104785 h 1218191"/>
                <a:gd name="connsiteX32" fmla="*/ 1572032 w 1791907"/>
                <a:gd name="connsiteY32" fmla="*/ 70495 h 1218191"/>
                <a:gd name="connsiteX33" fmla="*/ 1339622 w 1791907"/>
                <a:gd name="connsiteY33" fmla="*/ 62875 h 1218191"/>
                <a:gd name="connsiteX34" fmla="*/ 1128167 w 1791907"/>
                <a:gd name="connsiteY34" fmla="*/ 17155 h 1218191"/>
                <a:gd name="connsiteX35" fmla="*/ 918617 w 1791907"/>
                <a:gd name="connsiteY35" fmla="*/ 10 h 1218191"/>
                <a:gd name="connsiteX36" fmla="*/ 650012 w 1791907"/>
                <a:gd name="connsiteY36" fmla="*/ 19060 h 1218191"/>
                <a:gd name="connsiteX37" fmla="*/ 480467 w 1791907"/>
                <a:gd name="connsiteY37" fmla="*/ 55255 h 1218191"/>
                <a:gd name="connsiteX38" fmla="*/ 352832 w 1791907"/>
                <a:gd name="connsiteY38" fmla="*/ 144790 h 1218191"/>
                <a:gd name="connsiteX39" fmla="*/ 301397 w 1791907"/>
                <a:gd name="connsiteY39" fmla="*/ 215275 h 1218191"/>
                <a:gd name="connsiteX40" fmla="*/ 227102 w 1791907"/>
                <a:gd name="connsiteY40" fmla="*/ 278140 h 1218191"/>
                <a:gd name="connsiteX41" fmla="*/ 160427 w 1791907"/>
                <a:gd name="connsiteY41" fmla="*/ 331480 h 1218191"/>
                <a:gd name="connsiteX42" fmla="*/ 82322 w 1791907"/>
                <a:gd name="connsiteY42" fmla="*/ 485785 h 1218191"/>
                <a:gd name="connsiteX43" fmla="*/ 17552 w 1791907"/>
                <a:gd name="connsiteY43" fmla="*/ 674380 h 1218191"/>
                <a:gd name="connsiteX44" fmla="*/ 2312 w 1791907"/>
                <a:gd name="connsiteY44" fmla="*/ 735340 h 1218191"/>
                <a:gd name="connsiteX45" fmla="*/ 57557 w 1791907"/>
                <a:gd name="connsiteY45" fmla="*/ 678190 h 1218191"/>
                <a:gd name="connsiteX46" fmla="*/ 55652 w 1791907"/>
                <a:gd name="connsiteY46" fmla="*/ 910600 h 1218191"/>
                <a:gd name="connsiteX47" fmla="*/ 68987 w 1791907"/>
                <a:gd name="connsiteY47" fmla="*/ 988705 h 1218191"/>
                <a:gd name="connsiteX48" fmla="*/ 97562 w 1791907"/>
                <a:gd name="connsiteY48" fmla="*/ 891550 h 1218191"/>
                <a:gd name="connsiteX49" fmla="*/ 183287 w 1791907"/>
                <a:gd name="connsiteY49" fmla="*/ 990610 h 1218191"/>
                <a:gd name="connsiteX50" fmla="*/ 175667 w 1791907"/>
                <a:gd name="connsiteY50" fmla="*/ 866785 h 1218191"/>
                <a:gd name="connsiteX51" fmla="*/ 187097 w 1791907"/>
                <a:gd name="connsiteY51" fmla="*/ 725815 h 1218191"/>
                <a:gd name="connsiteX52" fmla="*/ 248057 w 1791907"/>
                <a:gd name="connsiteY52" fmla="*/ 889645 h 1218191"/>
                <a:gd name="connsiteX53" fmla="*/ 227102 w 1791907"/>
                <a:gd name="connsiteY53" fmla="*/ 668665 h 1218191"/>
                <a:gd name="connsiteX54" fmla="*/ 278537 w 1791907"/>
                <a:gd name="connsiteY54" fmla="*/ 495310 h 1218191"/>
                <a:gd name="connsiteX55" fmla="*/ 331877 w 1791907"/>
                <a:gd name="connsiteY55" fmla="*/ 483880 h 1218191"/>
                <a:gd name="connsiteX56" fmla="*/ 419507 w 1791907"/>
                <a:gd name="connsiteY56" fmla="*/ 579130 h 1218191"/>
                <a:gd name="connsiteX0" fmla="*/ 419507 w 1791907"/>
                <a:gd name="connsiteY0" fmla="*/ 579130 h 1218180"/>
                <a:gd name="connsiteX1" fmla="*/ 482372 w 1791907"/>
                <a:gd name="connsiteY1" fmla="*/ 516265 h 1218180"/>
                <a:gd name="connsiteX2" fmla="*/ 566192 w 1791907"/>
                <a:gd name="connsiteY2" fmla="*/ 476260 h 1218180"/>
                <a:gd name="connsiteX3" fmla="*/ 629057 w 1791907"/>
                <a:gd name="connsiteY3" fmla="*/ 577225 h 1218180"/>
                <a:gd name="connsiteX4" fmla="*/ 669062 w 1791907"/>
                <a:gd name="connsiteY4" fmla="*/ 762010 h 1218180"/>
                <a:gd name="connsiteX5" fmla="*/ 672872 w 1791907"/>
                <a:gd name="connsiteY5" fmla="*/ 914410 h 1218180"/>
                <a:gd name="connsiteX6" fmla="*/ 750977 w 1791907"/>
                <a:gd name="connsiteY6" fmla="*/ 718195 h 1218180"/>
                <a:gd name="connsiteX7" fmla="*/ 777647 w 1791907"/>
                <a:gd name="connsiteY7" fmla="*/ 582940 h 1218180"/>
                <a:gd name="connsiteX8" fmla="*/ 1040537 w 1791907"/>
                <a:gd name="connsiteY8" fmla="*/ 870595 h 1218180"/>
                <a:gd name="connsiteX9" fmla="*/ 1091972 w 1791907"/>
                <a:gd name="connsiteY9" fmla="*/ 891550 h 1218180"/>
                <a:gd name="connsiteX10" fmla="*/ 992912 w 1791907"/>
                <a:gd name="connsiteY10" fmla="*/ 723910 h 1218180"/>
                <a:gd name="connsiteX11" fmla="*/ 1194842 w 1791907"/>
                <a:gd name="connsiteY11" fmla="*/ 971560 h 1218180"/>
                <a:gd name="connsiteX12" fmla="*/ 1170077 w 1791907"/>
                <a:gd name="connsiteY12" fmla="*/ 849640 h 1218180"/>
                <a:gd name="connsiteX13" fmla="*/ 1295807 w 1791907"/>
                <a:gd name="connsiteY13" fmla="*/ 958225 h 1218180"/>
                <a:gd name="connsiteX14" fmla="*/ 1341527 w 1791907"/>
                <a:gd name="connsiteY14" fmla="*/ 1122055 h 1218180"/>
                <a:gd name="connsiteX15" fmla="*/ 1364387 w 1791907"/>
                <a:gd name="connsiteY15" fmla="*/ 996325 h 1218180"/>
                <a:gd name="connsiteX16" fmla="*/ 1396242 w 1791907"/>
                <a:gd name="connsiteY16" fmla="*/ 1216108 h 1218180"/>
                <a:gd name="connsiteX17" fmla="*/ 1432967 w 1791907"/>
                <a:gd name="connsiteY17" fmla="*/ 1101100 h 1218180"/>
                <a:gd name="connsiteX18" fmla="*/ 1539803 w 1791907"/>
                <a:gd name="connsiteY18" fmla="*/ 1006714 h 1218180"/>
                <a:gd name="connsiteX19" fmla="*/ 1604417 w 1791907"/>
                <a:gd name="connsiteY19" fmla="*/ 1021090 h 1218180"/>
                <a:gd name="connsiteX20" fmla="*/ 1644422 w 1791907"/>
                <a:gd name="connsiteY20" fmla="*/ 1055380 h 1218180"/>
                <a:gd name="connsiteX21" fmla="*/ 1652042 w 1791907"/>
                <a:gd name="connsiteY21" fmla="*/ 904885 h 1218180"/>
                <a:gd name="connsiteX22" fmla="*/ 1653947 w 1791907"/>
                <a:gd name="connsiteY22" fmla="*/ 802015 h 1218180"/>
                <a:gd name="connsiteX23" fmla="*/ 1741577 w 1791907"/>
                <a:gd name="connsiteY23" fmla="*/ 889645 h 1218180"/>
                <a:gd name="connsiteX24" fmla="*/ 1701572 w 1791907"/>
                <a:gd name="connsiteY24" fmla="*/ 716290 h 1218180"/>
                <a:gd name="connsiteX25" fmla="*/ 1701572 w 1791907"/>
                <a:gd name="connsiteY25" fmla="*/ 615325 h 1218180"/>
                <a:gd name="connsiteX26" fmla="*/ 1781582 w 1791907"/>
                <a:gd name="connsiteY26" fmla="*/ 676285 h 1218180"/>
                <a:gd name="connsiteX27" fmla="*/ 1733957 w 1791907"/>
                <a:gd name="connsiteY27" fmla="*/ 546745 h 1218180"/>
                <a:gd name="connsiteX28" fmla="*/ 1667282 w 1791907"/>
                <a:gd name="connsiteY28" fmla="*/ 396250 h 1218180"/>
                <a:gd name="connsiteX29" fmla="*/ 1497737 w 1791907"/>
                <a:gd name="connsiteY29" fmla="*/ 219085 h 1218180"/>
                <a:gd name="connsiteX30" fmla="*/ 1364387 w 1791907"/>
                <a:gd name="connsiteY30" fmla="*/ 129550 h 1218180"/>
                <a:gd name="connsiteX31" fmla="*/ 1486307 w 1791907"/>
                <a:gd name="connsiteY31" fmla="*/ 104785 h 1218180"/>
                <a:gd name="connsiteX32" fmla="*/ 1572032 w 1791907"/>
                <a:gd name="connsiteY32" fmla="*/ 70495 h 1218180"/>
                <a:gd name="connsiteX33" fmla="*/ 1339622 w 1791907"/>
                <a:gd name="connsiteY33" fmla="*/ 62875 h 1218180"/>
                <a:gd name="connsiteX34" fmla="*/ 1128167 w 1791907"/>
                <a:gd name="connsiteY34" fmla="*/ 17155 h 1218180"/>
                <a:gd name="connsiteX35" fmla="*/ 918617 w 1791907"/>
                <a:gd name="connsiteY35" fmla="*/ 10 h 1218180"/>
                <a:gd name="connsiteX36" fmla="*/ 650012 w 1791907"/>
                <a:gd name="connsiteY36" fmla="*/ 19060 h 1218180"/>
                <a:gd name="connsiteX37" fmla="*/ 480467 w 1791907"/>
                <a:gd name="connsiteY37" fmla="*/ 55255 h 1218180"/>
                <a:gd name="connsiteX38" fmla="*/ 352832 w 1791907"/>
                <a:gd name="connsiteY38" fmla="*/ 144790 h 1218180"/>
                <a:gd name="connsiteX39" fmla="*/ 301397 w 1791907"/>
                <a:gd name="connsiteY39" fmla="*/ 215275 h 1218180"/>
                <a:gd name="connsiteX40" fmla="*/ 227102 w 1791907"/>
                <a:gd name="connsiteY40" fmla="*/ 278140 h 1218180"/>
                <a:gd name="connsiteX41" fmla="*/ 160427 w 1791907"/>
                <a:gd name="connsiteY41" fmla="*/ 331480 h 1218180"/>
                <a:gd name="connsiteX42" fmla="*/ 82322 w 1791907"/>
                <a:gd name="connsiteY42" fmla="*/ 485785 h 1218180"/>
                <a:gd name="connsiteX43" fmla="*/ 17552 w 1791907"/>
                <a:gd name="connsiteY43" fmla="*/ 674380 h 1218180"/>
                <a:gd name="connsiteX44" fmla="*/ 2312 w 1791907"/>
                <a:gd name="connsiteY44" fmla="*/ 735340 h 1218180"/>
                <a:gd name="connsiteX45" fmla="*/ 57557 w 1791907"/>
                <a:gd name="connsiteY45" fmla="*/ 678190 h 1218180"/>
                <a:gd name="connsiteX46" fmla="*/ 55652 w 1791907"/>
                <a:gd name="connsiteY46" fmla="*/ 910600 h 1218180"/>
                <a:gd name="connsiteX47" fmla="*/ 68987 w 1791907"/>
                <a:gd name="connsiteY47" fmla="*/ 988705 h 1218180"/>
                <a:gd name="connsiteX48" fmla="*/ 97562 w 1791907"/>
                <a:gd name="connsiteY48" fmla="*/ 891550 h 1218180"/>
                <a:gd name="connsiteX49" fmla="*/ 183287 w 1791907"/>
                <a:gd name="connsiteY49" fmla="*/ 990610 h 1218180"/>
                <a:gd name="connsiteX50" fmla="*/ 175667 w 1791907"/>
                <a:gd name="connsiteY50" fmla="*/ 866785 h 1218180"/>
                <a:gd name="connsiteX51" fmla="*/ 187097 w 1791907"/>
                <a:gd name="connsiteY51" fmla="*/ 725815 h 1218180"/>
                <a:gd name="connsiteX52" fmla="*/ 248057 w 1791907"/>
                <a:gd name="connsiteY52" fmla="*/ 889645 h 1218180"/>
                <a:gd name="connsiteX53" fmla="*/ 227102 w 1791907"/>
                <a:gd name="connsiteY53" fmla="*/ 668665 h 1218180"/>
                <a:gd name="connsiteX54" fmla="*/ 278537 w 1791907"/>
                <a:gd name="connsiteY54" fmla="*/ 495310 h 1218180"/>
                <a:gd name="connsiteX55" fmla="*/ 331877 w 1791907"/>
                <a:gd name="connsiteY55" fmla="*/ 483880 h 1218180"/>
                <a:gd name="connsiteX56" fmla="*/ 419507 w 1791907"/>
                <a:gd name="connsiteY56" fmla="*/ 579130 h 1218180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44422 w 1791907"/>
                <a:gd name="connsiteY20" fmla="*/ 1055380 h 1218181"/>
                <a:gd name="connsiteX21" fmla="*/ 1652042 w 1791907"/>
                <a:gd name="connsiteY21" fmla="*/ 904885 h 1218181"/>
                <a:gd name="connsiteX22" fmla="*/ 1653947 w 1791907"/>
                <a:gd name="connsiteY22" fmla="*/ 802015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58267 w 1791907"/>
                <a:gd name="connsiteY20" fmla="*/ 1063688 h 1218181"/>
                <a:gd name="connsiteX21" fmla="*/ 1652042 w 1791907"/>
                <a:gd name="connsiteY21" fmla="*/ 904885 h 1218181"/>
                <a:gd name="connsiteX22" fmla="*/ 1653947 w 1791907"/>
                <a:gd name="connsiteY22" fmla="*/ 802015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58267 w 1791907"/>
                <a:gd name="connsiteY20" fmla="*/ 1063688 h 1218181"/>
                <a:gd name="connsiteX21" fmla="*/ 1652042 w 1791907"/>
                <a:gd name="connsiteY21" fmla="*/ 904885 h 1218181"/>
                <a:gd name="connsiteX22" fmla="*/ 1670561 w 1791907"/>
                <a:gd name="connsiteY22" fmla="*/ 824167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58267 w 1791907"/>
                <a:gd name="connsiteY20" fmla="*/ 1063688 h 1218181"/>
                <a:gd name="connsiteX21" fmla="*/ 1671424 w 1791907"/>
                <a:gd name="connsiteY21" fmla="*/ 904885 h 1218181"/>
                <a:gd name="connsiteX22" fmla="*/ 1670561 w 1791907"/>
                <a:gd name="connsiteY22" fmla="*/ 824167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40"/>
                <a:gd name="connsiteX1" fmla="*/ 482372 w 1791907"/>
                <a:gd name="connsiteY1" fmla="*/ 516265 h 1218140"/>
                <a:gd name="connsiteX2" fmla="*/ 566192 w 1791907"/>
                <a:gd name="connsiteY2" fmla="*/ 476260 h 1218140"/>
                <a:gd name="connsiteX3" fmla="*/ 629057 w 1791907"/>
                <a:gd name="connsiteY3" fmla="*/ 577225 h 1218140"/>
                <a:gd name="connsiteX4" fmla="*/ 669062 w 1791907"/>
                <a:gd name="connsiteY4" fmla="*/ 762010 h 1218140"/>
                <a:gd name="connsiteX5" fmla="*/ 672872 w 1791907"/>
                <a:gd name="connsiteY5" fmla="*/ 914410 h 1218140"/>
                <a:gd name="connsiteX6" fmla="*/ 750977 w 1791907"/>
                <a:gd name="connsiteY6" fmla="*/ 718195 h 1218140"/>
                <a:gd name="connsiteX7" fmla="*/ 777647 w 1791907"/>
                <a:gd name="connsiteY7" fmla="*/ 582940 h 1218140"/>
                <a:gd name="connsiteX8" fmla="*/ 1040537 w 1791907"/>
                <a:gd name="connsiteY8" fmla="*/ 870595 h 1218140"/>
                <a:gd name="connsiteX9" fmla="*/ 1091972 w 1791907"/>
                <a:gd name="connsiteY9" fmla="*/ 891550 h 1218140"/>
                <a:gd name="connsiteX10" fmla="*/ 992912 w 1791907"/>
                <a:gd name="connsiteY10" fmla="*/ 723910 h 1218140"/>
                <a:gd name="connsiteX11" fmla="*/ 1194842 w 1791907"/>
                <a:gd name="connsiteY11" fmla="*/ 971560 h 1218140"/>
                <a:gd name="connsiteX12" fmla="*/ 1170077 w 1791907"/>
                <a:gd name="connsiteY12" fmla="*/ 849640 h 1218140"/>
                <a:gd name="connsiteX13" fmla="*/ 1295807 w 1791907"/>
                <a:gd name="connsiteY13" fmla="*/ 958225 h 1218140"/>
                <a:gd name="connsiteX14" fmla="*/ 1341527 w 1791907"/>
                <a:gd name="connsiteY14" fmla="*/ 1122055 h 1218140"/>
                <a:gd name="connsiteX15" fmla="*/ 1364387 w 1791907"/>
                <a:gd name="connsiteY15" fmla="*/ 996325 h 1218140"/>
                <a:gd name="connsiteX16" fmla="*/ 1396242 w 1791907"/>
                <a:gd name="connsiteY16" fmla="*/ 1216108 h 1218140"/>
                <a:gd name="connsiteX17" fmla="*/ 1432967 w 1791907"/>
                <a:gd name="connsiteY17" fmla="*/ 1101100 h 1218140"/>
                <a:gd name="connsiteX18" fmla="*/ 1537035 w 1791907"/>
                <a:gd name="connsiteY18" fmla="*/ 1020559 h 1218140"/>
                <a:gd name="connsiteX19" fmla="*/ 1612723 w 1791907"/>
                <a:gd name="connsiteY19" fmla="*/ 1026628 h 1218140"/>
                <a:gd name="connsiteX20" fmla="*/ 1658267 w 1791907"/>
                <a:gd name="connsiteY20" fmla="*/ 1063688 h 1218140"/>
                <a:gd name="connsiteX21" fmla="*/ 1671424 w 1791907"/>
                <a:gd name="connsiteY21" fmla="*/ 904885 h 1218140"/>
                <a:gd name="connsiteX22" fmla="*/ 1670561 w 1791907"/>
                <a:gd name="connsiteY22" fmla="*/ 824167 h 1218140"/>
                <a:gd name="connsiteX23" fmla="*/ 1741577 w 1791907"/>
                <a:gd name="connsiteY23" fmla="*/ 889645 h 1218140"/>
                <a:gd name="connsiteX24" fmla="*/ 1701572 w 1791907"/>
                <a:gd name="connsiteY24" fmla="*/ 716290 h 1218140"/>
                <a:gd name="connsiteX25" fmla="*/ 1701572 w 1791907"/>
                <a:gd name="connsiteY25" fmla="*/ 615325 h 1218140"/>
                <a:gd name="connsiteX26" fmla="*/ 1781582 w 1791907"/>
                <a:gd name="connsiteY26" fmla="*/ 676285 h 1218140"/>
                <a:gd name="connsiteX27" fmla="*/ 1733957 w 1791907"/>
                <a:gd name="connsiteY27" fmla="*/ 546745 h 1218140"/>
                <a:gd name="connsiteX28" fmla="*/ 1667282 w 1791907"/>
                <a:gd name="connsiteY28" fmla="*/ 396250 h 1218140"/>
                <a:gd name="connsiteX29" fmla="*/ 1497737 w 1791907"/>
                <a:gd name="connsiteY29" fmla="*/ 219085 h 1218140"/>
                <a:gd name="connsiteX30" fmla="*/ 1364387 w 1791907"/>
                <a:gd name="connsiteY30" fmla="*/ 129550 h 1218140"/>
                <a:gd name="connsiteX31" fmla="*/ 1486307 w 1791907"/>
                <a:gd name="connsiteY31" fmla="*/ 104785 h 1218140"/>
                <a:gd name="connsiteX32" fmla="*/ 1572032 w 1791907"/>
                <a:gd name="connsiteY32" fmla="*/ 70495 h 1218140"/>
                <a:gd name="connsiteX33" fmla="*/ 1339622 w 1791907"/>
                <a:gd name="connsiteY33" fmla="*/ 62875 h 1218140"/>
                <a:gd name="connsiteX34" fmla="*/ 1128167 w 1791907"/>
                <a:gd name="connsiteY34" fmla="*/ 17155 h 1218140"/>
                <a:gd name="connsiteX35" fmla="*/ 918617 w 1791907"/>
                <a:gd name="connsiteY35" fmla="*/ 10 h 1218140"/>
                <a:gd name="connsiteX36" fmla="*/ 650012 w 1791907"/>
                <a:gd name="connsiteY36" fmla="*/ 19060 h 1218140"/>
                <a:gd name="connsiteX37" fmla="*/ 480467 w 1791907"/>
                <a:gd name="connsiteY37" fmla="*/ 55255 h 1218140"/>
                <a:gd name="connsiteX38" fmla="*/ 352832 w 1791907"/>
                <a:gd name="connsiteY38" fmla="*/ 144790 h 1218140"/>
                <a:gd name="connsiteX39" fmla="*/ 301397 w 1791907"/>
                <a:gd name="connsiteY39" fmla="*/ 215275 h 1218140"/>
                <a:gd name="connsiteX40" fmla="*/ 227102 w 1791907"/>
                <a:gd name="connsiteY40" fmla="*/ 278140 h 1218140"/>
                <a:gd name="connsiteX41" fmla="*/ 160427 w 1791907"/>
                <a:gd name="connsiteY41" fmla="*/ 331480 h 1218140"/>
                <a:gd name="connsiteX42" fmla="*/ 82322 w 1791907"/>
                <a:gd name="connsiteY42" fmla="*/ 485785 h 1218140"/>
                <a:gd name="connsiteX43" fmla="*/ 17552 w 1791907"/>
                <a:gd name="connsiteY43" fmla="*/ 674380 h 1218140"/>
                <a:gd name="connsiteX44" fmla="*/ 2312 w 1791907"/>
                <a:gd name="connsiteY44" fmla="*/ 735340 h 1218140"/>
                <a:gd name="connsiteX45" fmla="*/ 57557 w 1791907"/>
                <a:gd name="connsiteY45" fmla="*/ 678190 h 1218140"/>
                <a:gd name="connsiteX46" fmla="*/ 55652 w 1791907"/>
                <a:gd name="connsiteY46" fmla="*/ 910600 h 1218140"/>
                <a:gd name="connsiteX47" fmla="*/ 68987 w 1791907"/>
                <a:gd name="connsiteY47" fmla="*/ 988705 h 1218140"/>
                <a:gd name="connsiteX48" fmla="*/ 97562 w 1791907"/>
                <a:gd name="connsiteY48" fmla="*/ 891550 h 1218140"/>
                <a:gd name="connsiteX49" fmla="*/ 183287 w 1791907"/>
                <a:gd name="connsiteY49" fmla="*/ 990610 h 1218140"/>
                <a:gd name="connsiteX50" fmla="*/ 175667 w 1791907"/>
                <a:gd name="connsiteY50" fmla="*/ 866785 h 1218140"/>
                <a:gd name="connsiteX51" fmla="*/ 187097 w 1791907"/>
                <a:gd name="connsiteY51" fmla="*/ 725815 h 1218140"/>
                <a:gd name="connsiteX52" fmla="*/ 248057 w 1791907"/>
                <a:gd name="connsiteY52" fmla="*/ 889645 h 1218140"/>
                <a:gd name="connsiteX53" fmla="*/ 227102 w 1791907"/>
                <a:gd name="connsiteY53" fmla="*/ 668665 h 1218140"/>
                <a:gd name="connsiteX54" fmla="*/ 278537 w 1791907"/>
                <a:gd name="connsiteY54" fmla="*/ 495310 h 1218140"/>
                <a:gd name="connsiteX55" fmla="*/ 331877 w 1791907"/>
                <a:gd name="connsiteY55" fmla="*/ 483880 h 1218140"/>
                <a:gd name="connsiteX56" fmla="*/ 419507 w 1791907"/>
                <a:gd name="connsiteY56" fmla="*/ 579130 h 1218140"/>
                <a:gd name="connsiteX0" fmla="*/ 419507 w 1791907"/>
                <a:gd name="connsiteY0" fmla="*/ 579130 h 1218001"/>
                <a:gd name="connsiteX1" fmla="*/ 482372 w 1791907"/>
                <a:gd name="connsiteY1" fmla="*/ 516265 h 1218001"/>
                <a:gd name="connsiteX2" fmla="*/ 566192 w 1791907"/>
                <a:gd name="connsiteY2" fmla="*/ 476260 h 1218001"/>
                <a:gd name="connsiteX3" fmla="*/ 629057 w 1791907"/>
                <a:gd name="connsiteY3" fmla="*/ 577225 h 1218001"/>
                <a:gd name="connsiteX4" fmla="*/ 669062 w 1791907"/>
                <a:gd name="connsiteY4" fmla="*/ 762010 h 1218001"/>
                <a:gd name="connsiteX5" fmla="*/ 672872 w 1791907"/>
                <a:gd name="connsiteY5" fmla="*/ 914410 h 1218001"/>
                <a:gd name="connsiteX6" fmla="*/ 750977 w 1791907"/>
                <a:gd name="connsiteY6" fmla="*/ 718195 h 1218001"/>
                <a:gd name="connsiteX7" fmla="*/ 777647 w 1791907"/>
                <a:gd name="connsiteY7" fmla="*/ 582940 h 1218001"/>
                <a:gd name="connsiteX8" fmla="*/ 1040537 w 1791907"/>
                <a:gd name="connsiteY8" fmla="*/ 870595 h 1218001"/>
                <a:gd name="connsiteX9" fmla="*/ 1091972 w 1791907"/>
                <a:gd name="connsiteY9" fmla="*/ 891550 h 1218001"/>
                <a:gd name="connsiteX10" fmla="*/ 992912 w 1791907"/>
                <a:gd name="connsiteY10" fmla="*/ 723910 h 1218001"/>
                <a:gd name="connsiteX11" fmla="*/ 1194842 w 1791907"/>
                <a:gd name="connsiteY11" fmla="*/ 971560 h 1218001"/>
                <a:gd name="connsiteX12" fmla="*/ 1170077 w 1791907"/>
                <a:gd name="connsiteY12" fmla="*/ 849640 h 1218001"/>
                <a:gd name="connsiteX13" fmla="*/ 1295807 w 1791907"/>
                <a:gd name="connsiteY13" fmla="*/ 958225 h 1218001"/>
                <a:gd name="connsiteX14" fmla="*/ 1341527 w 1791907"/>
                <a:gd name="connsiteY14" fmla="*/ 1122055 h 1218001"/>
                <a:gd name="connsiteX15" fmla="*/ 1364387 w 1791907"/>
                <a:gd name="connsiteY15" fmla="*/ 996325 h 1218001"/>
                <a:gd name="connsiteX16" fmla="*/ 1396242 w 1791907"/>
                <a:gd name="connsiteY16" fmla="*/ 1216108 h 1218001"/>
                <a:gd name="connsiteX17" fmla="*/ 1441273 w 1791907"/>
                <a:gd name="connsiteY17" fmla="*/ 1098331 h 1218001"/>
                <a:gd name="connsiteX18" fmla="*/ 1537035 w 1791907"/>
                <a:gd name="connsiteY18" fmla="*/ 1020559 h 1218001"/>
                <a:gd name="connsiteX19" fmla="*/ 1612723 w 1791907"/>
                <a:gd name="connsiteY19" fmla="*/ 1026628 h 1218001"/>
                <a:gd name="connsiteX20" fmla="*/ 1658267 w 1791907"/>
                <a:gd name="connsiteY20" fmla="*/ 1063688 h 1218001"/>
                <a:gd name="connsiteX21" fmla="*/ 1671424 w 1791907"/>
                <a:gd name="connsiteY21" fmla="*/ 904885 h 1218001"/>
                <a:gd name="connsiteX22" fmla="*/ 1670561 w 1791907"/>
                <a:gd name="connsiteY22" fmla="*/ 824167 h 1218001"/>
                <a:gd name="connsiteX23" fmla="*/ 1741577 w 1791907"/>
                <a:gd name="connsiteY23" fmla="*/ 889645 h 1218001"/>
                <a:gd name="connsiteX24" fmla="*/ 1701572 w 1791907"/>
                <a:gd name="connsiteY24" fmla="*/ 716290 h 1218001"/>
                <a:gd name="connsiteX25" fmla="*/ 1701572 w 1791907"/>
                <a:gd name="connsiteY25" fmla="*/ 615325 h 1218001"/>
                <a:gd name="connsiteX26" fmla="*/ 1781582 w 1791907"/>
                <a:gd name="connsiteY26" fmla="*/ 676285 h 1218001"/>
                <a:gd name="connsiteX27" fmla="*/ 1733957 w 1791907"/>
                <a:gd name="connsiteY27" fmla="*/ 546745 h 1218001"/>
                <a:gd name="connsiteX28" fmla="*/ 1667282 w 1791907"/>
                <a:gd name="connsiteY28" fmla="*/ 396250 h 1218001"/>
                <a:gd name="connsiteX29" fmla="*/ 1497737 w 1791907"/>
                <a:gd name="connsiteY29" fmla="*/ 219085 h 1218001"/>
                <a:gd name="connsiteX30" fmla="*/ 1364387 w 1791907"/>
                <a:gd name="connsiteY30" fmla="*/ 129550 h 1218001"/>
                <a:gd name="connsiteX31" fmla="*/ 1486307 w 1791907"/>
                <a:gd name="connsiteY31" fmla="*/ 104785 h 1218001"/>
                <a:gd name="connsiteX32" fmla="*/ 1572032 w 1791907"/>
                <a:gd name="connsiteY32" fmla="*/ 70495 h 1218001"/>
                <a:gd name="connsiteX33" fmla="*/ 1339622 w 1791907"/>
                <a:gd name="connsiteY33" fmla="*/ 62875 h 1218001"/>
                <a:gd name="connsiteX34" fmla="*/ 1128167 w 1791907"/>
                <a:gd name="connsiteY34" fmla="*/ 17155 h 1218001"/>
                <a:gd name="connsiteX35" fmla="*/ 918617 w 1791907"/>
                <a:gd name="connsiteY35" fmla="*/ 10 h 1218001"/>
                <a:gd name="connsiteX36" fmla="*/ 650012 w 1791907"/>
                <a:gd name="connsiteY36" fmla="*/ 19060 h 1218001"/>
                <a:gd name="connsiteX37" fmla="*/ 480467 w 1791907"/>
                <a:gd name="connsiteY37" fmla="*/ 55255 h 1218001"/>
                <a:gd name="connsiteX38" fmla="*/ 352832 w 1791907"/>
                <a:gd name="connsiteY38" fmla="*/ 144790 h 1218001"/>
                <a:gd name="connsiteX39" fmla="*/ 301397 w 1791907"/>
                <a:gd name="connsiteY39" fmla="*/ 215275 h 1218001"/>
                <a:gd name="connsiteX40" fmla="*/ 227102 w 1791907"/>
                <a:gd name="connsiteY40" fmla="*/ 278140 h 1218001"/>
                <a:gd name="connsiteX41" fmla="*/ 160427 w 1791907"/>
                <a:gd name="connsiteY41" fmla="*/ 331480 h 1218001"/>
                <a:gd name="connsiteX42" fmla="*/ 82322 w 1791907"/>
                <a:gd name="connsiteY42" fmla="*/ 485785 h 1218001"/>
                <a:gd name="connsiteX43" fmla="*/ 17552 w 1791907"/>
                <a:gd name="connsiteY43" fmla="*/ 674380 h 1218001"/>
                <a:gd name="connsiteX44" fmla="*/ 2312 w 1791907"/>
                <a:gd name="connsiteY44" fmla="*/ 735340 h 1218001"/>
                <a:gd name="connsiteX45" fmla="*/ 57557 w 1791907"/>
                <a:gd name="connsiteY45" fmla="*/ 678190 h 1218001"/>
                <a:gd name="connsiteX46" fmla="*/ 55652 w 1791907"/>
                <a:gd name="connsiteY46" fmla="*/ 910600 h 1218001"/>
                <a:gd name="connsiteX47" fmla="*/ 68987 w 1791907"/>
                <a:gd name="connsiteY47" fmla="*/ 988705 h 1218001"/>
                <a:gd name="connsiteX48" fmla="*/ 97562 w 1791907"/>
                <a:gd name="connsiteY48" fmla="*/ 891550 h 1218001"/>
                <a:gd name="connsiteX49" fmla="*/ 183287 w 1791907"/>
                <a:gd name="connsiteY49" fmla="*/ 990610 h 1218001"/>
                <a:gd name="connsiteX50" fmla="*/ 175667 w 1791907"/>
                <a:gd name="connsiteY50" fmla="*/ 866785 h 1218001"/>
                <a:gd name="connsiteX51" fmla="*/ 187097 w 1791907"/>
                <a:gd name="connsiteY51" fmla="*/ 725815 h 1218001"/>
                <a:gd name="connsiteX52" fmla="*/ 248057 w 1791907"/>
                <a:gd name="connsiteY52" fmla="*/ 889645 h 1218001"/>
                <a:gd name="connsiteX53" fmla="*/ 227102 w 1791907"/>
                <a:gd name="connsiteY53" fmla="*/ 668665 h 1218001"/>
                <a:gd name="connsiteX54" fmla="*/ 278537 w 1791907"/>
                <a:gd name="connsiteY54" fmla="*/ 495310 h 1218001"/>
                <a:gd name="connsiteX55" fmla="*/ 331877 w 1791907"/>
                <a:gd name="connsiteY55" fmla="*/ 483880 h 1218001"/>
                <a:gd name="connsiteX56" fmla="*/ 419507 w 1791907"/>
                <a:gd name="connsiteY56" fmla="*/ 579130 h 1218001"/>
                <a:gd name="connsiteX0" fmla="*/ 419507 w 1791907"/>
                <a:gd name="connsiteY0" fmla="*/ 579130 h 1217972"/>
                <a:gd name="connsiteX1" fmla="*/ 482372 w 1791907"/>
                <a:gd name="connsiteY1" fmla="*/ 516265 h 1217972"/>
                <a:gd name="connsiteX2" fmla="*/ 566192 w 1791907"/>
                <a:gd name="connsiteY2" fmla="*/ 476260 h 1217972"/>
                <a:gd name="connsiteX3" fmla="*/ 629057 w 1791907"/>
                <a:gd name="connsiteY3" fmla="*/ 577225 h 1217972"/>
                <a:gd name="connsiteX4" fmla="*/ 669062 w 1791907"/>
                <a:gd name="connsiteY4" fmla="*/ 762010 h 1217972"/>
                <a:gd name="connsiteX5" fmla="*/ 672872 w 1791907"/>
                <a:gd name="connsiteY5" fmla="*/ 914410 h 1217972"/>
                <a:gd name="connsiteX6" fmla="*/ 750977 w 1791907"/>
                <a:gd name="connsiteY6" fmla="*/ 718195 h 1217972"/>
                <a:gd name="connsiteX7" fmla="*/ 777647 w 1791907"/>
                <a:gd name="connsiteY7" fmla="*/ 582940 h 1217972"/>
                <a:gd name="connsiteX8" fmla="*/ 1040537 w 1791907"/>
                <a:gd name="connsiteY8" fmla="*/ 870595 h 1217972"/>
                <a:gd name="connsiteX9" fmla="*/ 1091972 w 1791907"/>
                <a:gd name="connsiteY9" fmla="*/ 891550 h 1217972"/>
                <a:gd name="connsiteX10" fmla="*/ 992912 w 1791907"/>
                <a:gd name="connsiteY10" fmla="*/ 723910 h 1217972"/>
                <a:gd name="connsiteX11" fmla="*/ 1194842 w 1791907"/>
                <a:gd name="connsiteY11" fmla="*/ 971560 h 1217972"/>
                <a:gd name="connsiteX12" fmla="*/ 1170077 w 1791907"/>
                <a:gd name="connsiteY12" fmla="*/ 849640 h 1217972"/>
                <a:gd name="connsiteX13" fmla="*/ 1295807 w 1791907"/>
                <a:gd name="connsiteY13" fmla="*/ 958225 h 1217972"/>
                <a:gd name="connsiteX14" fmla="*/ 1341527 w 1791907"/>
                <a:gd name="connsiteY14" fmla="*/ 1122055 h 1217972"/>
                <a:gd name="connsiteX15" fmla="*/ 1364387 w 1791907"/>
                <a:gd name="connsiteY15" fmla="*/ 996325 h 1217972"/>
                <a:gd name="connsiteX16" fmla="*/ 1396242 w 1791907"/>
                <a:gd name="connsiteY16" fmla="*/ 1216108 h 1217972"/>
                <a:gd name="connsiteX17" fmla="*/ 1441273 w 1791907"/>
                <a:gd name="connsiteY17" fmla="*/ 1098331 h 1217972"/>
                <a:gd name="connsiteX18" fmla="*/ 1542572 w 1791907"/>
                <a:gd name="connsiteY18" fmla="*/ 1031635 h 1217972"/>
                <a:gd name="connsiteX19" fmla="*/ 1612723 w 1791907"/>
                <a:gd name="connsiteY19" fmla="*/ 1026628 h 1217972"/>
                <a:gd name="connsiteX20" fmla="*/ 1658267 w 1791907"/>
                <a:gd name="connsiteY20" fmla="*/ 1063688 h 1217972"/>
                <a:gd name="connsiteX21" fmla="*/ 1671424 w 1791907"/>
                <a:gd name="connsiteY21" fmla="*/ 904885 h 1217972"/>
                <a:gd name="connsiteX22" fmla="*/ 1670561 w 1791907"/>
                <a:gd name="connsiteY22" fmla="*/ 824167 h 1217972"/>
                <a:gd name="connsiteX23" fmla="*/ 1741577 w 1791907"/>
                <a:gd name="connsiteY23" fmla="*/ 889645 h 1217972"/>
                <a:gd name="connsiteX24" fmla="*/ 1701572 w 1791907"/>
                <a:gd name="connsiteY24" fmla="*/ 716290 h 1217972"/>
                <a:gd name="connsiteX25" fmla="*/ 1701572 w 1791907"/>
                <a:gd name="connsiteY25" fmla="*/ 615325 h 1217972"/>
                <a:gd name="connsiteX26" fmla="*/ 1781582 w 1791907"/>
                <a:gd name="connsiteY26" fmla="*/ 676285 h 1217972"/>
                <a:gd name="connsiteX27" fmla="*/ 1733957 w 1791907"/>
                <a:gd name="connsiteY27" fmla="*/ 546745 h 1217972"/>
                <a:gd name="connsiteX28" fmla="*/ 1667282 w 1791907"/>
                <a:gd name="connsiteY28" fmla="*/ 396250 h 1217972"/>
                <a:gd name="connsiteX29" fmla="*/ 1497737 w 1791907"/>
                <a:gd name="connsiteY29" fmla="*/ 219085 h 1217972"/>
                <a:gd name="connsiteX30" fmla="*/ 1364387 w 1791907"/>
                <a:gd name="connsiteY30" fmla="*/ 129550 h 1217972"/>
                <a:gd name="connsiteX31" fmla="*/ 1486307 w 1791907"/>
                <a:gd name="connsiteY31" fmla="*/ 104785 h 1217972"/>
                <a:gd name="connsiteX32" fmla="*/ 1572032 w 1791907"/>
                <a:gd name="connsiteY32" fmla="*/ 70495 h 1217972"/>
                <a:gd name="connsiteX33" fmla="*/ 1339622 w 1791907"/>
                <a:gd name="connsiteY33" fmla="*/ 62875 h 1217972"/>
                <a:gd name="connsiteX34" fmla="*/ 1128167 w 1791907"/>
                <a:gd name="connsiteY34" fmla="*/ 17155 h 1217972"/>
                <a:gd name="connsiteX35" fmla="*/ 918617 w 1791907"/>
                <a:gd name="connsiteY35" fmla="*/ 10 h 1217972"/>
                <a:gd name="connsiteX36" fmla="*/ 650012 w 1791907"/>
                <a:gd name="connsiteY36" fmla="*/ 19060 h 1217972"/>
                <a:gd name="connsiteX37" fmla="*/ 480467 w 1791907"/>
                <a:gd name="connsiteY37" fmla="*/ 55255 h 1217972"/>
                <a:gd name="connsiteX38" fmla="*/ 352832 w 1791907"/>
                <a:gd name="connsiteY38" fmla="*/ 144790 h 1217972"/>
                <a:gd name="connsiteX39" fmla="*/ 301397 w 1791907"/>
                <a:gd name="connsiteY39" fmla="*/ 215275 h 1217972"/>
                <a:gd name="connsiteX40" fmla="*/ 227102 w 1791907"/>
                <a:gd name="connsiteY40" fmla="*/ 278140 h 1217972"/>
                <a:gd name="connsiteX41" fmla="*/ 160427 w 1791907"/>
                <a:gd name="connsiteY41" fmla="*/ 331480 h 1217972"/>
                <a:gd name="connsiteX42" fmla="*/ 82322 w 1791907"/>
                <a:gd name="connsiteY42" fmla="*/ 485785 h 1217972"/>
                <a:gd name="connsiteX43" fmla="*/ 17552 w 1791907"/>
                <a:gd name="connsiteY43" fmla="*/ 674380 h 1217972"/>
                <a:gd name="connsiteX44" fmla="*/ 2312 w 1791907"/>
                <a:gd name="connsiteY44" fmla="*/ 735340 h 1217972"/>
                <a:gd name="connsiteX45" fmla="*/ 57557 w 1791907"/>
                <a:gd name="connsiteY45" fmla="*/ 678190 h 1217972"/>
                <a:gd name="connsiteX46" fmla="*/ 55652 w 1791907"/>
                <a:gd name="connsiteY46" fmla="*/ 910600 h 1217972"/>
                <a:gd name="connsiteX47" fmla="*/ 68987 w 1791907"/>
                <a:gd name="connsiteY47" fmla="*/ 988705 h 1217972"/>
                <a:gd name="connsiteX48" fmla="*/ 97562 w 1791907"/>
                <a:gd name="connsiteY48" fmla="*/ 891550 h 1217972"/>
                <a:gd name="connsiteX49" fmla="*/ 183287 w 1791907"/>
                <a:gd name="connsiteY49" fmla="*/ 990610 h 1217972"/>
                <a:gd name="connsiteX50" fmla="*/ 175667 w 1791907"/>
                <a:gd name="connsiteY50" fmla="*/ 866785 h 1217972"/>
                <a:gd name="connsiteX51" fmla="*/ 187097 w 1791907"/>
                <a:gd name="connsiteY51" fmla="*/ 725815 h 1217972"/>
                <a:gd name="connsiteX52" fmla="*/ 248057 w 1791907"/>
                <a:gd name="connsiteY52" fmla="*/ 889645 h 1217972"/>
                <a:gd name="connsiteX53" fmla="*/ 227102 w 1791907"/>
                <a:gd name="connsiteY53" fmla="*/ 668665 h 1217972"/>
                <a:gd name="connsiteX54" fmla="*/ 278537 w 1791907"/>
                <a:gd name="connsiteY54" fmla="*/ 495310 h 1217972"/>
                <a:gd name="connsiteX55" fmla="*/ 331877 w 1791907"/>
                <a:gd name="connsiteY55" fmla="*/ 483880 h 1217972"/>
                <a:gd name="connsiteX56" fmla="*/ 419507 w 1791907"/>
                <a:gd name="connsiteY56" fmla="*/ 579130 h 1217972"/>
                <a:gd name="connsiteX0" fmla="*/ 419507 w 1791907"/>
                <a:gd name="connsiteY0" fmla="*/ 579130 h 1217972"/>
                <a:gd name="connsiteX1" fmla="*/ 482372 w 1791907"/>
                <a:gd name="connsiteY1" fmla="*/ 516265 h 1217972"/>
                <a:gd name="connsiteX2" fmla="*/ 566192 w 1791907"/>
                <a:gd name="connsiteY2" fmla="*/ 476260 h 1217972"/>
                <a:gd name="connsiteX3" fmla="*/ 629057 w 1791907"/>
                <a:gd name="connsiteY3" fmla="*/ 577225 h 1217972"/>
                <a:gd name="connsiteX4" fmla="*/ 669062 w 1791907"/>
                <a:gd name="connsiteY4" fmla="*/ 762010 h 1217972"/>
                <a:gd name="connsiteX5" fmla="*/ 672872 w 1791907"/>
                <a:gd name="connsiteY5" fmla="*/ 914410 h 1217972"/>
                <a:gd name="connsiteX6" fmla="*/ 750977 w 1791907"/>
                <a:gd name="connsiteY6" fmla="*/ 718195 h 1217972"/>
                <a:gd name="connsiteX7" fmla="*/ 777647 w 1791907"/>
                <a:gd name="connsiteY7" fmla="*/ 582940 h 1217972"/>
                <a:gd name="connsiteX8" fmla="*/ 1040537 w 1791907"/>
                <a:gd name="connsiteY8" fmla="*/ 870595 h 1217972"/>
                <a:gd name="connsiteX9" fmla="*/ 1091972 w 1791907"/>
                <a:gd name="connsiteY9" fmla="*/ 891550 h 1217972"/>
                <a:gd name="connsiteX10" fmla="*/ 992912 w 1791907"/>
                <a:gd name="connsiteY10" fmla="*/ 723910 h 1217972"/>
                <a:gd name="connsiteX11" fmla="*/ 1194842 w 1791907"/>
                <a:gd name="connsiteY11" fmla="*/ 971560 h 1217972"/>
                <a:gd name="connsiteX12" fmla="*/ 1170077 w 1791907"/>
                <a:gd name="connsiteY12" fmla="*/ 849640 h 1217972"/>
                <a:gd name="connsiteX13" fmla="*/ 1295807 w 1791907"/>
                <a:gd name="connsiteY13" fmla="*/ 958225 h 1217972"/>
                <a:gd name="connsiteX14" fmla="*/ 1341527 w 1791907"/>
                <a:gd name="connsiteY14" fmla="*/ 1122055 h 1217972"/>
                <a:gd name="connsiteX15" fmla="*/ 1364387 w 1791907"/>
                <a:gd name="connsiteY15" fmla="*/ 996325 h 1217972"/>
                <a:gd name="connsiteX16" fmla="*/ 1396242 w 1791907"/>
                <a:gd name="connsiteY16" fmla="*/ 1216108 h 1217972"/>
                <a:gd name="connsiteX17" fmla="*/ 1457887 w 1791907"/>
                <a:gd name="connsiteY17" fmla="*/ 1098331 h 1217972"/>
                <a:gd name="connsiteX18" fmla="*/ 1542572 w 1791907"/>
                <a:gd name="connsiteY18" fmla="*/ 1031635 h 1217972"/>
                <a:gd name="connsiteX19" fmla="*/ 1612723 w 1791907"/>
                <a:gd name="connsiteY19" fmla="*/ 1026628 h 1217972"/>
                <a:gd name="connsiteX20" fmla="*/ 1658267 w 1791907"/>
                <a:gd name="connsiteY20" fmla="*/ 1063688 h 1217972"/>
                <a:gd name="connsiteX21" fmla="*/ 1671424 w 1791907"/>
                <a:gd name="connsiteY21" fmla="*/ 904885 h 1217972"/>
                <a:gd name="connsiteX22" fmla="*/ 1670561 w 1791907"/>
                <a:gd name="connsiteY22" fmla="*/ 824167 h 1217972"/>
                <a:gd name="connsiteX23" fmla="*/ 1741577 w 1791907"/>
                <a:gd name="connsiteY23" fmla="*/ 889645 h 1217972"/>
                <a:gd name="connsiteX24" fmla="*/ 1701572 w 1791907"/>
                <a:gd name="connsiteY24" fmla="*/ 716290 h 1217972"/>
                <a:gd name="connsiteX25" fmla="*/ 1701572 w 1791907"/>
                <a:gd name="connsiteY25" fmla="*/ 615325 h 1217972"/>
                <a:gd name="connsiteX26" fmla="*/ 1781582 w 1791907"/>
                <a:gd name="connsiteY26" fmla="*/ 676285 h 1217972"/>
                <a:gd name="connsiteX27" fmla="*/ 1733957 w 1791907"/>
                <a:gd name="connsiteY27" fmla="*/ 546745 h 1217972"/>
                <a:gd name="connsiteX28" fmla="*/ 1667282 w 1791907"/>
                <a:gd name="connsiteY28" fmla="*/ 396250 h 1217972"/>
                <a:gd name="connsiteX29" fmla="*/ 1497737 w 1791907"/>
                <a:gd name="connsiteY29" fmla="*/ 219085 h 1217972"/>
                <a:gd name="connsiteX30" fmla="*/ 1364387 w 1791907"/>
                <a:gd name="connsiteY30" fmla="*/ 129550 h 1217972"/>
                <a:gd name="connsiteX31" fmla="*/ 1486307 w 1791907"/>
                <a:gd name="connsiteY31" fmla="*/ 104785 h 1217972"/>
                <a:gd name="connsiteX32" fmla="*/ 1572032 w 1791907"/>
                <a:gd name="connsiteY32" fmla="*/ 70495 h 1217972"/>
                <a:gd name="connsiteX33" fmla="*/ 1339622 w 1791907"/>
                <a:gd name="connsiteY33" fmla="*/ 62875 h 1217972"/>
                <a:gd name="connsiteX34" fmla="*/ 1128167 w 1791907"/>
                <a:gd name="connsiteY34" fmla="*/ 17155 h 1217972"/>
                <a:gd name="connsiteX35" fmla="*/ 918617 w 1791907"/>
                <a:gd name="connsiteY35" fmla="*/ 10 h 1217972"/>
                <a:gd name="connsiteX36" fmla="*/ 650012 w 1791907"/>
                <a:gd name="connsiteY36" fmla="*/ 19060 h 1217972"/>
                <a:gd name="connsiteX37" fmla="*/ 480467 w 1791907"/>
                <a:gd name="connsiteY37" fmla="*/ 55255 h 1217972"/>
                <a:gd name="connsiteX38" fmla="*/ 352832 w 1791907"/>
                <a:gd name="connsiteY38" fmla="*/ 144790 h 1217972"/>
                <a:gd name="connsiteX39" fmla="*/ 301397 w 1791907"/>
                <a:gd name="connsiteY39" fmla="*/ 215275 h 1217972"/>
                <a:gd name="connsiteX40" fmla="*/ 227102 w 1791907"/>
                <a:gd name="connsiteY40" fmla="*/ 278140 h 1217972"/>
                <a:gd name="connsiteX41" fmla="*/ 160427 w 1791907"/>
                <a:gd name="connsiteY41" fmla="*/ 331480 h 1217972"/>
                <a:gd name="connsiteX42" fmla="*/ 82322 w 1791907"/>
                <a:gd name="connsiteY42" fmla="*/ 485785 h 1217972"/>
                <a:gd name="connsiteX43" fmla="*/ 17552 w 1791907"/>
                <a:gd name="connsiteY43" fmla="*/ 674380 h 1217972"/>
                <a:gd name="connsiteX44" fmla="*/ 2312 w 1791907"/>
                <a:gd name="connsiteY44" fmla="*/ 735340 h 1217972"/>
                <a:gd name="connsiteX45" fmla="*/ 57557 w 1791907"/>
                <a:gd name="connsiteY45" fmla="*/ 678190 h 1217972"/>
                <a:gd name="connsiteX46" fmla="*/ 55652 w 1791907"/>
                <a:gd name="connsiteY46" fmla="*/ 910600 h 1217972"/>
                <a:gd name="connsiteX47" fmla="*/ 68987 w 1791907"/>
                <a:gd name="connsiteY47" fmla="*/ 988705 h 1217972"/>
                <a:gd name="connsiteX48" fmla="*/ 97562 w 1791907"/>
                <a:gd name="connsiteY48" fmla="*/ 891550 h 1217972"/>
                <a:gd name="connsiteX49" fmla="*/ 183287 w 1791907"/>
                <a:gd name="connsiteY49" fmla="*/ 990610 h 1217972"/>
                <a:gd name="connsiteX50" fmla="*/ 175667 w 1791907"/>
                <a:gd name="connsiteY50" fmla="*/ 866785 h 1217972"/>
                <a:gd name="connsiteX51" fmla="*/ 187097 w 1791907"/>
                <a:gd name="connsiteY51" fmla="*/ 725815 h 1217972"/>
                <a:gd name="connsiteX52" fmla="*/ 248057 w 1791907"/>
                <a:gd name="connsiteY52" fmla="*/ 889645 h 1217972"/>
                <a:gd name="connsiteX53" fmla="*/ 227102 w 1791907"/>
                <a:gd name="connsiteY53" fmla="*/ 668665 h 1217972"/>
                <a:gd name="connsiteX54" fmla="*/ 278537 w 1791907"/>
                <a:gd name="connsiteY54" fmla="*/ 495310 h 1217972"/>
                <a:gd name="connsiteX55" fmla="*/ 331877 w 1791907"/>
                <a:gd name="connsiteY55" fmla="*/ 483880 h 1217972"/>
                <a:gd name="connsiteX56" fmla="*/ 419507 w 1791907"/>
                <a:gd name="connsiteY56" fmla="*/ 579130 h 1217972"/>
                <a:gd name="connsiteX0" fmla="*/ 419507 w 1791907"/>
                <a:gd name="connsiteY0" fmla="*/ 579130 h 1217972"/>
                <a:gd name="connsiteX1" fmla="*/ 482372 w 1791907"/>
                <a:gd name="connsiteY1" fmla="*/ 516265 h 1217972"/>
                <a:gd name="connsiteX2" fmla="*/ 566192 w 1791907"/>
                <a:gd name="connsiteY2" fmla="*/ 476260 h 1217972"/>
                <a:gd name="connsiteX3" fmla="*/ 629057 w 1791907"/>
                <a:gd name="connsiteY3" fmla="*/ 577225 h 1217972"/>
                <a:gd name="connsiteX4" fmla="*/ 669062 w 1791907"/>
                <a:gd name="connsiteY4" fmla="*/ 762010 h 1217972"/>
                <a:gd name="connsiteX5" fmla="*/ 672872 w 1791907"/>
                <a:gd name="connsiteY5" fmla="*/ 914410 h 1217972"/>
                <a:gd name="connsiteX6" fmla="*/ 750977 w 1791907"/>
                <a:gd name="connsiteY6" fmla="*/ 718195 h 1217972"/>
                <a:gd name="connsiteX7" fmla="*/ 777647 w 1791907"/>
                <a:gd name="connsiteY7" fmla="*/ 582940 h 1217972"/>
                <a:gd name="connsiteX8" fmla="*/ 1040537 w 1791907"/>
                <a:gd name="connsiteY8" fmla="*/ 870595 h 1217972"/>
                <a:gd name="connsiteX9" fmla="*/ 1091972 w 1791907"/>
                <a:gd name="connsiteY9" fmla="*/ 891550 h 1217972"/>
                <a:gd name="connsiteX10" fmla="*/ 992912 w 1791907"/>
                <a:gd name="connsiteY10" fmla="*/ 723910 h 1217972"/>
                <a:gd name="connsiteX11" fmla="*/ 1194842 w 1791907"/>
                <a:gd name="connsiteY11" fmla="*/ 971560 h 1217972"/>
                <a:gd name="connsiteX12" fmla="*/ 1170077 w 1791907"/>
                <a:gd name="connsiteY12" fmla="*/ 849640 h 1217972"/>
                <a:gd name="connsiteX13" fmla="*/ 1295807 w 1791907"/>
                <a:gd name="connsiteY13" fmla="*/ 958225 h 1217972"/>
                <a:gd name="connsiteX14" fmla="*/ 1341527 w 1791907"/>
                <a:gd name="connsiteY14" fmla="*/ 1122055 h 1217972"/>
                <a:gd name="connsiteX15" fmla="*/ 1364387 w 1791907"/>
                <a:gd name="connsiteY15" fmla="*/ 996325 h 1217972"/>
                <a:gd name="connsiteX16" fmla="*/ 1396242 w 1791907"/>
                <a:gd name="connsiteY16" fmla="*/ 1216108 h 1217972"/>
                <a:gd name="connsiteX17" fmla="*/ 1457887 w 1791907"/>
                <a:gd name="connsiteY17" fmla="*/ 1098331 h 1217972"/>
                <a:gd name="connsiteX18" fmla="*/ 1542572 w 1791907"/>
                <a:gd name="connsiteY18" fmla="*/ 1031635 h 1217972"/>
                <a:gd name="connsiteX19" fmla="*/ 1612723 w 1791907"/>
                <a:gd name="connsiteY19" fmla="*/ 1026628 h 1217972"/>
                <a:gd name="connsiteX20" fmla="*/ 1663804 w 1791907"/>
                <a:gd name="connsiteY20" fmla="*/ 1091377 h 1217972"/>
                <a:gd name="connsiteX21" fmla="*/ 1671424 w 1791907"/>
                <a:gd name="connsiteY21" fmla="*/ 904885 h 1217972"/>
                <a:gd name="connsiteX22" fmla="*/ 1670561 w 1791907"/>
                <a:gd name="connsiteY22" fmla="*/ 824167 h 1217972"/>
                <a:gd name="connsiteX23" fmla="*/ 1741577 w 1791907"/>
                <a:gd name="connsiteY23" fmla="*/ 889645 h 1217972"/>
                <a:gd name="connsiteX24" fmla="*/ 1701572 w 1791907"/>
                <a:gd name="connsiteY24" fmla="*/ 716290 h 1217972"/>
                <a:gd name="connsiteX25" fmla="*/ 1701572 w 1791907"/>
                <a:gd name="connsiteY25" fmla="*/ 615325 h 1217972"/>
                <a:gd name="connsiteX26" fmla="*/ 1781582 w 1791907"/>
                <a:gd name="connsiteY26" fmla="*/ 676285 h 1217972"/>
                <a:gd name="connsiteX27" fmla="*/ 1733957 w 1791907"/>
                <a:gd name="connsiteY27" fmla="*/ 546745 h 1217972"/>
                <a:gd name="connsiteX28" fmla="*/ 1667282 w 1791907"/>
                <a:gd name="connsiteY28" fmla="*/ 396250 h 1217972"/>
                <a:gd name="connsiteX29" fmla="*/ 1497737 w 1791907"/>
                <a:gd name="connsiteY29" fmla="*/ 219085 h 1217972"/>
                <a:gd name="connsiteX30" fmla="*/ 1364387 w 1791907"/>
                <a:gd name="connsiteY30" fmla="*/ 129550 h 1217972"/>
                <a:gd name="connsiteX31" fmla="*/ 1486307 w 1791907"/>
                <a:gd name="connsiteY31" fmla="*/ 104785 h 1217972"/>
                <a:gd name="connsiteX32" fmla="*/ 1572032 w 1791907"/>
                <a:gd name="connsiteY32" fmla="*/ 70495 h 1217972"/>
                <a:gd name="connsiteX33" fmla="*/ 1339622 w 1791907"/>
                <a:gd name="connsiteY33" fmla="*/ 62875 h 1217972"/>
                <a:gd name="connsiteX34" fmla="*/ 1128167 w 1791907"/>
                <a:gd name="connsiteY34" fmla="*/ 17155 h 1217972"/>
                <a:gd name="connsiteX35" fmla="*/ 918617 w 1791907"/>
                <a:gd name="connsiteY35" fmla="*/ 10 h 1217972"/>
                <a:gd name="connsiteX36" fmla="*/ 650012 w 1791907"/>
                <a:gd name="connsiteY36" fmla="*/ 19060 h 1217972"/>
                <a:gd name="connsiteX37" fmla="*/ 480467 w 1791907"/>
                <a:gd name="connsiteY37" fmla="*/ 55255 h 1217972"/>
                <a:gd name="connsiteX38" fmla="*/ 352832 w 1791907"/>
                <a:gd name="connsiteY38" fmla="*/ 144790 h 1217972"/>
                <a:gd name="connsiteX39" fmla="*/ 301397 w 1791907"/>
                <a:gd name="connsiteY39" fmla="*/ 215275 h 1217972"/>
                <a:gd name="connsiteX40" fmla="*/ 227102 w 1791907"/>
                <a:gd name="connsiteY40" fmla="*/ 278140 h 1217972"/>
                <a:gd name="connsiteX41" fmla="*/ 160427 w 1791907"/>
                <a:gd name="connsiteY41" fmla="*/ 331480 h 1217972"/>
                <a:gd name="connsiteX42" fmla="*/ 82322 w 1791907"/>
                <a:gd name="connsiteY42" fmla="*/ 485785 h 1217972"/>
                <a:gd name="connsiteX43" fmla="*/ 17552 w 1791907"/>
                <a:gd name="connsiteY43" fmla="*/ 674380 h 1217972"/>
                <a:gd name="connsiteX44" fmla="*/ 2312 w 1791907"/>
                <a:gd name="connsiteY44" fmla="*/ 735340 h 1217972"/>
                <a:gd name="connsiteX45" fmla="*/ 57557 w 1791907"/>
                <a:gd name="connsiteY45" fmla="*/ 678190 h 1217972"/>
                <a:gd name="connsiteX46" fmla="*/ 55652 w 1791907"/>
                <a:gd name="connsiteY46" fmla="*/ 910600 h 1217972"/>
                <a:gd name="connsiteX47" fmla="*/ 68987 w 1791907"/>
                <a:gd name="connsiteY47" fmla="*/ 988705 h 1217972"/>
                <a:gd name="connsiteX48" fmla="*/ 97562 w 1791907"/>
                <a:gd name="connsiteY48" fmla="*/ 891550 h 1217972"/>
                <a:gd name="connsiteX49" fmla="*/ 183287 w 1791907"/>
                <a:gd name="connsiteY49" fmla="*/ 990610 h 1217972"/>
                <a:gd name="connsiteX50" fmla="*/ 175667 w 1791907"/>
                <a:gd name="connsiteY50" fmla="*/ 866785 h 1217972"/>
                <a:gd name="connsiteX51" fmla="*/ 187097 w 1791907"/>
                <a:gd name="connsiteY51" fmla="*/ 725815 h 1217972"/>
                <a:gd name="connsiteX52" fmla="*/ 248057 w 1791907"/>
                <a:gd name="connsiteY52" fmla="*/ 889645 h 1217972"/>
                <a:gd name="connsiteX53" fmla="*/ 227102 w 1791907"/>
                <a:gd name="connsiteY53" fmla="*/ 668665 h 1217972"/>
                <a:gd name="connsiteX54" fmla="*/ 278537 w 1791907"/>
                <a:gd name="connsiteY54" fmla="*/ 495310 h 1217972"/>
                <a:gd name="connsiteX55" fmla="*/ 331877 w 1791907"/>
                <a:gd name="connsiteY55" fmla="*/ 483880 h 1217972"/>
                <a:gd name="connsiteX56" fmla="*/ 419507 w 1791907"/>
                <a:gd name="connsiteY56" fmla="*/ 579130 h 1217972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12723 w 1791907"/>
                <a:gd name="connsiteY19" fmla="*/ 102662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12723 w 1791907"/>
                <a:gd name="connsiteY19" fmla="*/ 102662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9683 w 1791907"/>
                <a:gd name="connsiteY19" fmla="*/ 1023635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507635 w 1791907"/>
                <a:gd name="connsiteY0" fmla="*/ 585116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72685 w 1791907"/>
                <a:gd name="connsiteY53" fmla="*/ 668665 h 1217958"/>
                <a:gd name="connsiteX54" fmla="*/ 278537 w 1791907"/>
                <a:gd name="connsiteY54" fmla="*/ 495310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72685 w 1791907"/>
                <a:gd name="connsiteY53" fmla="*/ 668665 h 1217958"/>
                <a:gd name="connsiteX54" fmla="*/ 302847 w 1791907"/>
                <a:gd name="connsiteY54" fmla="*/ 507283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02847 w 1791907"/>
                <a:gd name="connsiteY54" fmla="*/ 507283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02847 w 1791907"/>
                <a:gd name="connsiteY54" fmla="*/ 507283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02847 w 1791907"/>
                <a:gd name="connsiteY54" fmla="*/ 507283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33236 w 1791907"/>
                <a:gd name="connsiteY54" fmla="*/ 528236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20892 w 1791907"/>
                <a:gd name="connsiteY2" fmla="*/ 479252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20892 w 1791907"/>
                <a:gd name="connsiteY2" fmla="*/ 479252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20892 w 1791907"/>
                <a:gd name="connsiteY2" fmla="*/ 479252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48657 w 1791907"/>
                <a:gd name="connsiteY53" fmla="*/ 620772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20892 w 1791907"/>
                <a:gd name="connsiteY2" fmla="*/ 479252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55505 w 1791907"/>
                <a:gd name="connsiteY9" fmla="*/ 930461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55505 w 1791907"/>
                <a:gd name="connsiteY9" fmla="*/ 930461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59876 w 1791907"/>
                <a:gd name="connsiteY32" fmla="*/ 103420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55505 w 1791907"/>
                <a:gd name="connsiteY9" fmla="*/ 930461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31606 w 1791907"/>
                <a:gd name="connsiteY31" fmla="*/ 128731 h 1217958"/>
                <a:gd name="connsiteX32" fmla="*/ 1559876 w 1791907"/>
                <a:gd name="connsiteY32" fmla="*/ 103420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55505 w 1791907"/>
                <a:gd name="connsiteY9" fmla="*/ 930461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31606 w 1791907"/>
                <a:gd name="connsiteY31" fmla="*/ 128731 h 1217958"/>
                <a:gd name="connsiteX32" fmla="*/ 1532527 w 1791907"/>
                <a:gd name="connsiteY32" fmla="*/ 142332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9156 h 1221998"/>
                <a:gd name="connsiteX1" fmla="*/ 543149 w 1791907"/>
                <a:gd name="connsiteY1" fmla="*/ 517312 h 1221998"/>
                <a:gd name="connsiteX2" fmla="*/ 611776 w 1791907"/>
                <a:gd name="connsiteY2" fmla="*/ 495265 h 1221998"/>
                <a:gd name="connsiteX3" fmla="*/ 629057 w 1791907"/>
                <a:gd name="connsiteY3" fmla="*/ 581265 h 1221998"/>
                <a:gd name="connsiteX4" fmla="*/ 669062 w 1791907"/>
                <a:gd name="connsiteY4" fmla="*/ 766050 h 1221998"/>
                <a:gd name="connsiteX5" fmla="*/ 754921 w 1791907"/>
                <a:gd name="connsiteY5" fmla="*/ 921443 h 1221998"/>
                <a:gd name="connsiteX6" fmla="*/ 750977 w 1791907"/>
                <a:gd name="connsiteY6" fmla="*/ 722235 h 1221998"/>
                <a:gd name="connsiteX7" fmla="*/ 777647 w 1791907"/>
                <a:gd name="connsiteY7" fmla="*/ 586980 h 1221998"/>
                <a:gd name="connsiteX8" fmla="*/ 925060 w 1791907"/>
                <a:gd name="connsiteY8" fmla="*/ 715992 h 1221998"/>
                <a:gd name="connsiteX9" fmla="*/ 1055505 w 1791907"/>
                <a:gd name="connsiteY9" fmla="*/ 934501 h 1221998"/>
                <a:gd name="connsiteX10" fmla="*/ 992912 w 1791907"/>
                <a:gd name="connsiteY10" fmla="*/ 727950 h 1221998"/>
                <a:gd name="connsiteX11" fmla="*/ 1194842 w 1791907"/>
                <a:gd name="connsiteY11" fmla="*/ 975600 h 1221998"/>
                <a:gd name="connsiteX12" fmla="*/ 1170077 w 1791907"/>
                <a:gd name="connsiteY12" fmla="*/ 853680 h 1221998"/>
                <a:gd name="connsiteX13" fmla="*/ 1295807 w 1791907"/>
                <a:gd name="connsiteY13" fmla="*/ 962265 h 1221998"/>
                <a:gd name="connsiteX14" fmla="*/ 1341527 w 1791907"/>
                <a:gd name="connsiteY14" fmla="*/ 1126095 h 1221998"/>
                <a:gd name="connsiteX15" fmla="*/ 1364387 w 1791907"/>
                <a:gd name="connsiteY15" fmla="*/ 1000365 h 1221998"/>
                <a:gd name="connsiteX16" fmla="*/ 1396242 w 1791907"/>
                <a:gd name="connsiteY16" fmla="*/ 1220148 h 1221998"/>
                <a:gd name="connsiteX17" fmla="*/ 1457887 w 1791907"/>
                <a:gd name="connsiteY17" fmla="*/ 1102371 h 1221998"/>
                <a:gd name="connsiteX18" fmla="*/ 1528727 w 1791907"/>
                <a:gd name="connsiteY18" fmla="*/ 1041213 h 1221998"/>
                <a:gd name="connsiteX19" fmla="*/ 1603606 w 1791907"/>
                <a:gd name="connsiteY19" fmla="*/ 1039648 h 1221998"/>
                <a:gd name="connsiteX20" fmla="*/ 1663804 w 1791907"/>
                <a:gd name="connsiteY20" fmla="*/ 1095417 h 1221998"/>
                <a:gd name="connsiteX21" fmla="*/ 1671424 w 1791907"/>
                <a:gd name="connsiteY21" fmla="*/ 908925 h 1221998"/>
                <a:gd name="connsiteX22" fmla="*/ 1670561 w 1791907"/>
                <a:gd name="connsiteY22" fmla="*/ 828207 h 1221998"/>
                <a:gd name="connsiteX23" fmla="*/ 1741577 w 1791907"/>
                <a:gd name="connsiteY23" fmla="*/ 893685 h 1221998"/>
                <a:gd name="connsiteX24" fmla="*/ 1701572 w 1791907"/>
                <a:gd name="connsiteY24" fmla="*/ 720330 h 1221998"/>
                <a:gd name="connsiteX25" fmla="*/ 1701572 w 1791907"/>
                <a:gd name="connsiteY25" fmla="*/ 619365 h 1221998"/>
                <a:gd name="connsiteX26" fmla="*/ 1781582 w 1791907"/>
                <a:gd name="connsiteY26" fmla="*/ 680325 h 1221998"/>
                <a:gd name="connsiteX27" fmla="*/ 1733957 w 1791907"/>
                <a:gd name="connsiteY27" fmla="*/ 550785 h 1221998"/>
                <a:gd name="connsiteX28" fmla="*/ 1667282 w 1791907"/>
                <a:gd name="connsiteY28" fmla="*/ 400290 h 1221998"/>
                <a:gd name="connsiteX29" fmla="*/ 1497737 w 1791907"/>
                <a:gd name="connsiteY29" fmla="*/ 223125 h 1221998"/>
                <a:gd name="connsiteX30" fmla="*/ 1364387 w 1791907"/>
                <a:gd name="connsiteY30" fmla="*/ 133590 h 1221998"/>
                <a:gd name="connsiteX31" fmla="*/ 1431606 w 1791907"/>
                <a:gd name="connsiteY31" fmla="*/ 132771 h 1221998"/>
                <a:gd name="connsiteX32" fmla="*/ 1532527 w 1791907"/>
                <a:gd name="connsiteY32" fmla="*/ 146372 h 1221998"/>
                <a:gd name="connsiteX33" fmla="*/ 1339622 w 1791907"/>
                <a:gd name="connsiteY33" fmla="*/ 66915 h 1221998"/>
                <a:gd name="connsiteX34" fmla="*/ 1128167 w 1791907"/>
                <a:gd name="connsiteY34" fmla="*/ 21195 h 1221998"/>
                <a:gd name="connsiteX35" fmla="*/ 918617 w 1791907"/>
                <a:gd name="connsiteY35" fmla="*/ 4050 h 1221998"/>
                <a:gd name="connsiteX36" fmla="*/ 668245 w 1791907"/>
                <a:gd name="connsiteY36" fmla="*/ 5140 h 1221998"/>
                <a:gd name="connsiteX37" fmla="*/ 480467 w 1791907"/>
                <a:gd name="connsiteY37" fmla="*/ 59295 h 1221998"/>
                <a:gd name="connsiteX38" fmla="*/ 352832 w 1791907"/>
                <a:gd name="connsiteY38" fmla="*/ 148830 h 1221998"/>
                <a:gd name="connsiteX39" fmla="*/ 301397 w 1791907"/>
                <a:gd name="connsiteY39" fmla="*/ 219315 h 1221998"/>
                <a:gd name="connsiteX40" fmla="*/ 227102 w 1791907"/>
                <a:gd name="connsiteY40" fmla="*/ 282180 h 1221998"/>
                <a:gd name="connsiteX41" fmla="*/ 160427 w 1791907"/>
                <a:gd name="connsiteY41" fmla="*/ 335520 h 1221998"/>
                <a:gd name="connsiteX42" fmla="*/ 82322 w 1791907"/>
                <a:gd name="connsiteY42" fmla="*/ 489825 h 1221998"/>
                <a:gd name="connsiteX43" fmla="*/ 17552 w 1791907"/>
                <a:gd name="connsiteY43" fmla="*/ 678420 h 1221998"/>
                <a:gd name="connsiteX44" fmla="*/ 2312 w 1791907"/>
                <a:gd name="connsiteY44" fmla="*/ 739380 h 1221998"/>
                <a:gd name="connsiteX45" fmla="*/ 57557 w 1791907"/>
                <a:gd name="connsiteY45" fmla="*/ 682230 h 1221998"/>
                <a:gd name="connsiteX46" fmla="*/ 55652 w 1791907"/>
                <a:gd name="connsiteY46" fmla="*/ 914640 h 1221998"/>
                <a:gd name="connsiteX47" fmla="*/ 68987 w 1791907"/>
                <a:gd name="connsiteY47" fmla="*/ 992745 h 1221998"/>
                <a:gd name="connsiteX48" fmla="*/ 97562 w 1791907"/>
                <a:gd name="connsiteY48" fmla="*/ 895590 h 1221998"/>
                <a:gd name="connsiteX49" fmla="*/ 143782 w 1791907"/>
                <a:gd name="connsiteY49" fmla="*/ 994650 h 1221998"/>
                <a:gd name="connsiteX50" fmla="*/ 175667 w 1791907"/>
                <a:gd name="connsiteY50" fmla="*/ 870825 h 1221998"/>
                <a:gd name="connsiteX51" fmla="*/ 238758 w 1791907"/>
                <a:gd name="connsiteY51" fmla="*/ 714889 h 1221998"/>
                <a:gd name="connsiteX52" fmla="*/ 248057 w 1791907"/>
                <a:gd name="connsiteY52" fmla="*/ 893685 h 1221998"/>
                <a:gd name="connsiteX53" fmla="*/ 321306 w 1791907"/>
                <a:gd name="connsiteY53" fmla="*/ 648759 h 1221998"/>
                <a:gd name="connsiteX54" fmla="*/ 333236 w 1791907"/>
                <a:gd name="connsiteY54" fmla="*/ 532276 h 1221998"/>
                <a:gd name="connsiteX55" fmla="*/ 377461 w 1791907"/>
                <a:gd name="connsiteY55" fmla="*/ 517853 h 1221998"/>
                <a:gd name="connsiteX56" fmla="*/ 507635 w 1791907"/>
                <a:gd name="connsiteY56" fmla="*/ 589156 h 1221998"/>
                <a:gd name="connsiteX0" fmla="*/ 507635 w 1791907"/>
                <a:gd name="connsiteY0" fmla="*/ 606435 h 1239277"/>
                <a:gd name="connsiteX1" fmla="*/ 543149 w 1791907"/>
                <a:gd name="connsiteY1" fmla="*/ 534591 h 1239277"/>
                <a:gd name="connsiteX2" fmla="*/ 611776 w 1791907"/>
                <a:gd name="connsiteY2" fmla="*/ 512544 h 1239277"/>
                <a:gd name="connsiteX3" fmla="*/ 629057 w 1791907"/>
                <a:gd name="connsiteY3" fmla="*/ 598544 h 1239277"/>
                <a:gd name="connsiteX4" fmla="*/ 669062 w 1791907"/>
                <a:gd name="connsiteY4" fmla="*/ 783329 h 1239277"/>
                <a:gd name="connsiteX5" fmla="*/ 754921 w 1791907"/>
                <a:gd name="connsiteY5" fmla="*/ 938722 h 1239277"/>
                <a:gd name="connsiteX6" fmla="*/ 750977 w 1791907"/>
                <a:gd name="connsiteY6" fmla="*/ 739514 h 1239277"/>
                <a:gd name="connsiteX7" fmla="*/ 777647 w 1791907"/>
                <a:gd name="connsiteY7" fmla="*/ 604259 h 1239277"/>
                <a:gd name="connsiteX8" fmla="*/ 925060 w 1791907"/>
                <a:gd name="connsiteY8" fmla="*/ 733271 h 1239277"/>
                <a:gd name="connsiteX9" fmla="*/ 1055505 w 1791907"/>
                <a:gd name="connsiteY9" fmla="*/ 951780 h 1239277"/>
                <a:gd name="connsiteX10" fmla="*/ 992912 w 1791907"/>
                <a:gd name="connsiteY10" fmla="*/ 745229 h 1239277"/>
                <a:gd name="connsiteX11" fmla="*/ 1194842 w 1791907"/>
                <a:gd name="connsiteY11" fmla="*/ 992879 h 1239277"/>
                <a:gd name="connsiteX12" fmla="*/ 1170077 w 1791907"/>
                <a:gd name="connsiteY12" fmla="*/ 870959 h 1239277"/>
                <a:gd name="connsiteX13" fmla="*/ 1295807 w 1791907"/>
                <a:gd name="connsiteY13" fmla="*/ 979544 h 1239277"/>
                <a:gd name="connsiteX14" fmla="*/ 1341527 w 1791907"/>
                <a:gd name="connsiteY14" fmla="*/ 1143374 h 1239277"/>
                <a:gd name="connsiteX15" fmla="*/ 1364387 w 1791907"/>
                <a:gd name="connsiteY15" fmla="*/ 1017644 h 1239277"/>
                <a:gd name="connsiteX16" fmla="*/ 1396242 w 1791907"/>
                <a:gd name="connsiteY16" fmla="*/ 1237427 h 1239277"/>
                <a:gd name="connsiteX17" fmla="*/ 1457887 w 1791907"/>
                <a:gd name="connsiteY17" fmla="*/ 1119650 h 1239277"/>
                <a:gd name="connsiteX18" fmla="*/ 1528727 w 1791907"/>
                <a:gd name="connsiteY18" fmla="*/ 1058492 h 1239277"/>
                <a:gd name="connsiteX19" fmla="*/ 1603606 w 1791907"/>
                <a:gd name="connsiteY19" fmla="*/ 1056927 h 1239277"/>
                <a:gd name="connsiteX20" fmla="*/ 1663804 w 1791907"/>
                <a:gd name="connsiteY20" fmla="*/ 1112696 h 1239277"/>
                <a:gd name="connsiteX21" fmla="*/ 1671424 w 1791907"/>
                <a:gd name="connsiteY21" fmla="*/ 926204 h 1239277"/>
                <a:gd name="connsiteX22" fmla="*/ 1670561 w 1791907"/>
                <a:gd name="connsiteY22" fmla="*/ 845486 h 1239277"/>
                <a:gd name="connsiteX23" fmla="*/ 1741577 w 1791907"/>
                <a:gd name="connsiteY23" fmla="*/ 910964 h 1239277"/>
                <a:gd name="connsiteX24" fmla="*/ 1701572 w 1791907"/>
                <a:gd name="connsiteY24" fmla="*/ 737609 h 1239277"/>
                <a:gd name="connsiteX25" fmla="*/ 1701572 w 1791907"/>
                <a:gd name="connsiteY25" fmla="*/ 636644 h 1239277"/>
                <a:gd name="connsiteX26" fmla="*/ 1781582 w 1791907"/>
                <a:gd name="connsiteY26" fmla="*/ 697604 h 1239277"/>
                <a:gd name="connsiteX27" fmla="*/ 1733957 w 1791907"/>
                <a:gd name="connsiteY27" fmla="*/ 568064 h 1239277"/>
                <a:gd name="connsiteX28" fmla="*/ 1667282 w 1791907"/>
                <a:gd name="connsiteY28" fmla="*/ 417569 h 1239277"/>
                <a:gd name="connsiteX29" fmla="*/ 1497737 w 1791907"/>
                <a:gd name="connsiteY29" fmla="*/ 240404 h 1239277"/>
                <a:gd name="connsiteX30" fmla="*/ 1364387 w 1791907"/>
                <a:gd name="connsiteY30" fmla="*/ 150869 h 1239277"/>
                <a:gd name="connsiteX31" fmla="*/ 1431606 w 1791907"/>
                <a:gd name="connsiteY31" fmla="*/ 150050 h 1239277"/>
                <a:gd name="connsiteX32" fmla="*/ 1532527 w 1791907"/>
                <a:gd name="connsiteY32" fmla="*/ 163651 h 1239277"/>
                <a:gd name="connsiteX33" fmla="*/ 1339622 w 1791907"/>
                <a:gd name="connsiteY33" fmla="*/ 84194 h 1239277"/>
                <a:gd name="connsiteX34" fmla="*/ 1128167 w 1791907"/>
                <a:gd name="connsiteY34" fmla="*/ 38474 h 1239277"/>
                <a:gd name="connsiteX35" fmla="*/ 933812 w 1791907"/>
                <a:gd name="connsiteY35" fmla="*/ 377 h 1239277"/>
                <a:gd name="connsiteX36" fmla="*/ 668245 w 1791907"/>
                <a:gd name="connsiteY36" fmla="*/ 22419 h 1239277"/>
                <a:gd name="connsiteX37" fmla="*/ 480467 w 1791907"/>
                <a:gd name="connsiteY37" fmla="*/ 76574 h 1239277"/>
                <a:gd name="connsiteX38" fmla="*/ 352832 w 1791907"/>
                <a:gd name="connsiteY38" fmla="*/ 166109 h 1239277"/>
                <a:gd name="connsiteX39" fmla="*/ 301397 w 1791907"/>
                <a:gd name="connsiteY39" fmla="*/ 236594 h 1239277"/>
                <a:gd name="connsiteX40" fmla="*/ 227102 w 1791907"/>
                <a:gd name="connsiteY40" fmla="*/ 299459 h 1239277"/>
                <a:gd name="connsiteX41" fmla="*/ 160427 w 1791907"/>
                <a:gd name="connsiteY41" fmla="*/ 352799 h 1239277"/>
                <a:gd name="connsiteX42" fmla="*/ 82322 w 1791907"/>
                <a:gd name="connsiteY42" fmla="*/ 507104 h 1239277"/>
                <a:gd name="connsiteX43" fmla="*/ 17552 w 1791907"/>
                <a:gd name="connsiteY43" fmla="*/ 695699 h 1239277"/>
                <a:gd name="connsiteX44" fmla="*/ 2312 w 1791907"/>
                <a:gd name="connsiteY44" fmla="*/ 756659 h 1239277"/>
                <a:gd name="connsiteX45" fmla="*/ 57557 w 1791907"/>
                <a:gd name="connsiteY45" fmla="*/ 699509 h 1239277"/>
                <a:gd name="connsiteX46" fmla="*/ 55652 w 1791907"/>
                <a:gd name="connsiteY46" fmla="*/ 931919 h 1239277"/>
                <a:gd name="connsiteX47" fmla="*/ 68987 w 1791907"/>
                <a:gd name="connsiteY47" fmla="*/ 1010024 h 1239277"/>
                <a:gd name="connsiteX48" fmla="*/ 97562 w 1791907"/>
                <a:gd name="connsiteY48" fmla="*/ 912869 h 1239277"/>
                <a:gd name="connsiteX49" fmla="*/ 143782 w 1791907"/>
                <a:gd name="connsiteY49" fmla="*/ 1011929 h 1239277"/>
                <a:gd name="connsiteX50" fmla="*/ 175667 w 1791907"/>
                <a:gd name="connsiteY50" fmla="*/ 888104 h 1239277"/>
                <a:gd name="connsiteX51" fmla="*/ 238758 w 1791907"/>
                <a:gd name="connsiteY51" fmla="*/ 732168 h 1239277"/>
                <a:gd name="connsiteX52" fmla="*/ 248057 w 1791907"/>
                <a:gd name="connsiteY52" fmla="*/ 910964 h 1239277"/>
                <a:gd name="connsiteX53" fmla="*/ 321306 w 1791907"/>
                <a:gd name="connsiteY53" fmla="*/ 666038 h 1239277"/>
                <a:gd name="connsiteX54" fmla="*/ 333236 w 1791907"/>
                <a:gd name="connsiteY54" fmla="*/ 549555 h 1239277"/>
                <a:gd name="connsiteX55" fmla="*/ 377461 w 1791907"/>
                <a:gd name="connsiteY55" fmla="*/ 535132 h 1239277"/>
                <a:gd name="connsiteX56" fmla="*/ 507635 w 1791907"/>
                <a:gd name="connsiteY56" fmla="*/ 606435 h 1239277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1055505 w 1791907"/>
                <a:gd name="connsiteY9" fmla="*/ 951435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95807 w 1791907"/>
                <a:gd name="connsiteY13" fmla="*/ 979199 h 1238932"/>
                <a:gd name="connsiteX14" fmla="*/ 1341527 w 1791907"/>
                <a:gd name="connsiteY14" fmla="*/ 1143029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7282 w 1791907"/>
                <a:gd name="connsiteY28" fmla="*/ 417224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1055505 w 1791907"/>
                <a:gd name="connsiteY9" fmla="*/ 951435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95807 w 1791907"/>
                <a:gd name="connsiteY13" fmla="*/ 979199 h 1238932"/>
                <a:gd name="connsiteX14" fmla="*/ 1341527 w 1791907"/>
                <a:gd name="connsiteY14" fmla="*/ 1143029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1055505 w 1791907"/>
                <a:gd name="connsiteY9" fmla="*/ 951435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95807 w 1791907"/>
                <a:gd name="connsiteY13" fmla="*/ 979199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1055505 w 1791907"/>
                <a:gd name="connsiteY9" fmla="*/ 951435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85612 w 1791907"/>
                <a:gd name="connsiteY9" fmla="*/ 927490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85612 w 1791907"/>
                <a:gd name="connsiteY9" fmla="*/ 927490 h 1238932"/>
                <a:gd name="connsiteX10" fmla="*/ 1035457 w 1791907"/>
                <a:gd name="connsiteY10" fmla="*/ 759849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55223 w 1791907"/>
                <a:gd name="connsiteY9" fmla="*/ 915516 h 1238932"/>
                <a:gd name="connsiteX10" fmla="*/ 1035457 w 1791907"/>
                <a:gd name="connsiteY10" fmla="*/ 759849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55223 w 1791907"/>
                <a:gd name="connsiteY9" fmla="*/ 915516 h 1238932"/>
                <a:gd name="connsiteX10" fmla="*/ 1035457 w 1791907"/>
                <a:gd name="connsiteY10" fmla="*/ 759849 h 1238932"/>
                <a:gd name="connsiteX11" fmla="*/ 1194842 w 1791907"/>
                <a:gd name="connsiteY11" fmla="*/ 992534 h 1238932"/>
                <a:gd name="connsiteX12" fmla="*/ 1170077 w 1791907"/>
                <a:gd name="connsiteY12" fmla="*/ 834695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55223 w 1791907"/>
                <a:gd name="connsiteY9" fmla="*/ 915516 h 1238932"/>
                <a:gd name="connsiteX10" fmla="*/ 1035457 w 1791907"/>
                <a:gd name="connsiteY10" fmla="*/ 759849 h 1238932"/>
                <a:gd name="connsiteX11" fmla="*/ 1112793 w 1791907"/>
                <a:gd name="connsiteY11" fmla="*/ 947635 h 1238932"/>
                <a:gd name="connsiteX12" fmla="*/ 1170077 w 1791907"/>
                <a:gd name="connsiteY12" fmla="*/ 834695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35457 w 1791907"/>
                <a:gd name="connsiteY10" fmla="*/ 759849 h 1238932"/>
                <a:gd name="connsiteX11" fmla="*/ 1112793 w 1791907"/>
                <a:gd name="connsiteY11" fmla="*/ 947635 h 1238932"/>
                <a:gd name="connsiteX12" fmla="*/ 1170077 w 1791907"/>
                <a:gd name="connsiteY12" fmla="*/ 834695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70077 w 1791907"/>
                <a:gd name="connsiteY12" fmla="*/ 834695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9339 w 1791907"/>
                <a:gd name="connsiteY13" fmla="*/ 934301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866504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866504 h 1238932"/>
                <a:gd name="connsiteX0" fmla="*/ 507635 w 1791907"/>
                <a:gd name="connsiteY0" fmla="*/ 866504 h 1238932"/>
                <a:gd name="connsiteX1" fmla="*/ 521877 w 1791907"/>
                <a:gd name="connsiteY1" fmla="*/ 683909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866504 h 1238932"/>
                <a:gd name="connsiteX0" fmla="*/ 507635 w 1791907"/>
                <a:gd name="connsiteY0" fmla="*/ 866504 h 1238932"/>
                <a:gd name="connsiteX1" fmla="*/ 521877 w 1791907"/>
                <a:gd name="connsiteY1" fmla="*/ 683909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429121 w 1791907"/>
                <a:gd name="connsiteY55" fmla="*/ 693429 h 1238932"/>
                <a:gd name="connsiteX56" fmla="*/ 507635 w 1791907"/>
                <a:gd name="connsiteY56" fmla="*/ 866504 h 1238932"/>
                <a:gd name="connsiteX0" fmla="*/ 507635 w 1791907"/>
                <a:gd name="connsiteY0" fmla="*/ 866504 h 1238932"/>
                <a:gd name="connsiteX1" fmla="*/ 521877 w 1791907"/>
                <a:gd name="connsiteY1" fmla="*/ 683909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98732 w 1791907"/>
                <a:gd name="connsiteY55" fmla="*/ 699417 h 1238932"/>
                <a:gd name="connsiteX56" fmla="*/ 507635 w 1791907"/>
                <a:gd name="connsiteY56" fmla="*/ 866504 h 1238932"/>
                <a:gd name="connsiteX0" fmla="*/ 507635 w 1791907"/>
                <a:gd name="connsiteY0" fmla="*/ 866504 h 1238932"/>
                <a:gd name="connsiteX1" fmla="*/ 521877 w 1791907"/>
                <a:gd name="connsiteY1" fmla="*/ 683909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60586 w 1791907"/>
                <a:gd name="connsiteY54" fmla="*/ 567170 h 1238932"/>
                <a:gd name="connsiteX55" fmla="*/ 398732 w 1791907"/>
                <a:gd name="connsiteY55" fmla="*/ 699417 h 1238932"/>
                <a:gd name="connsiteX56" fmla="*/ 507635 w 1791907"/>
                <a:gd name="connsiteY56" fmla="*/ 866504 h 1238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791907" h="1238932">
                  <a:moveTo>
                    <a:pt x="507635" y="866504"/>
                  </a:moveTo>
                  <a:cubicBezTo>
                    <a:pt x="528159" y="863919"/>
                    <a:pt x="504520" y="742960"/>
                    <a:pt x="521877" y="683909"/>
                  </a:cubicBezTo>
                  <a:cubicBezTo>
                    <a:pt x="539234" y="624858"/>
                    <a:pt x="593913" y="526484"/>
                    <a:pt x="611776" y="512199"/>
                  </a:cubicBezTo>
                  <a:cubicBezTo>
                    <a:pt x="629639" y="497914"/>
                    <a:pt x="619509" y="553068"/>
                    <a:pt x="629057" y="598199"/>
                  </a:cubicBezTo>
                  <a:cubicBezTo>
                    <a:pt x="638605" y="643330"/>
                    <a:pt x="648085" y="726288"/>
                    <a:pt x="669062" y="782984"/>
                  </a:cubicBezTo>
                  <a:cubicBezTo>
                    <a:pt x="690039" y="839680"/>
                    <a:pt x="741269" y="945679"/>
                    <a:pt x="754921" y="938377"/>
                  </a:cubicBezTo>
                  <a:cubicBezTo>
                    <a:pt x="768573" y="931075"/>
                    <a:pt x="747189" y="794913"/>
                    <a:pt x="750977" y="739169"/>
                  </a:cubicBezTo>
                  <a:cubicBezTo>
                    <a:pt x="754765" y="683425"/>
                    <a:pt x="755217" y="610941"/>
                    <a:pt x="777647" y="603914"/>
                  </a:cubicBezTo>
                  <a:cubicBezTo>
                    <a:pt x="800077" y="596887"/>
                    <a:pt x="855959" y="645072"/>
                    <a:pt x="885555" y="697006"/>
                  </a:cubicBezTo>
                  <a:cubicBezTo>
                    <a:pt x="915151" y="748940"/>
                    <a:pt x="935811" y="910530"/>
                    <a:pt x="955223" y="915516"/>
                  </a:cubicBezTo>
                  <a:cubicBezTo>
                    <a:pt x="974635" y="920502"/>
                    <a:pt x="975767" y="721571"/>
                    <a:pt x="1002029" y="726924"/>
                  </a:cubicBezTo>
                  <a:cubicBezTo>
                    <a:pt x="1028291" y="732277"/>
                    <a:pt x="1085291" y="940150"/>
                    <a:pt x="1112793" y="947635"/>
                  </a:cubicBezTo>
                  <a:cubicBezTo>
                    <a:pt x="1140295" y="955121"/>
                    <a:pt x="1144134" y="781044"/>
                    <a:pt x="1167039" y="771837"/>
                  </a:cubicBezTo>
                  <a:cubicBezTo>
                    <a:pt x="1189944" y="762631"/>
                    <a:pt x="1232283" y="842005"/>
                    <a:pt x="1250222" y="892396"/>
                  </a:cubicBezTo>
                  <a:cubicBezTo>
                    <a:pt x="1268161" y="942787"/>
                    <a:pt x="1255645" y="1053367"/>
                    <a:pt x="1274672" y="1074184"/>
                  </a:cubicBezTo>
                  <a:cubicBezTo>
                    <a:pt x="1293699" y="1095001"/>
                    <a:pt x="1344125" y="990149"/>
                    <a:pt x="1364387" y="1017299"/>
                  </a:cubicBezTo>
                  <a:cubicBezTo>
                    <a:pt x="1384649" y="1044449"/>
                    <a:pt x="1380659" y="1220081"/>
                    <a:pt x="1396242" y="1237082"/>
                  </a:cubicBezTo>
                  <a:cubicBezTo>
                    <a:pt x="1411825" y="1254083"/>
                    <a:pt x="1435806" y="1149127"/>
                    <a:pt x="1457887" y="1119305"/>
                  </a:cubicBezTo>
                  <a:cubicBezTo>
                    <a:pt x="1479968" y="1089483"/>
                    <a:pt x="1504441" y="1068601"/>
                    <a:pt x="1528727" y="1058147"/>
                  </a:cubicBezTo>
                  <a:cubicBezTo>
                    <a:pt x="1553013" y="1047693"/>
                    <a:pt x="1553404" y="1039242"/>
                    <a:pt x="1603606" y="1056582"/>
                  </a:cubicBezTo>
                  <a:cubicBezTo>
                    <a:pt x="1653808" y="1073922"/>
                    <a:pt x="1652501" y="1134138"/>
                    <a:pt x="1663804" y="1112351"/>
                  </a:cubicBezTo>
                  <a:cubicBezTo>
                    <a:pt x="1675107" y="1090564"/>
                    <a:pt x="1670298" y="970394"/>
                    <a:pt x="1671424" y="925859"/>
                  </a:cubicBezTo>
                  <a:cubicBezTo>
                    <a:pt x="1672550" y="881324"/>
                    <a:pt x="1658869" y="847681"/>
                    <a:pt x="1670561" y="845141"/>
                  </a:cubicBezTo>
                  <a:cubicBezTo>
                    <a:pt x="1682253" y="842601"/>
                    <a:pt x="1736409" y="928598"/>
                    <a:pt x="1741577" y="910619"/>
                  </a:cubicBezTo>
                  <a:cubicBezTo>
                    <a:pt x="1746745" y="892640"/>
                    <a:pt x="1708240" y="782984"/>
                    <a:pt x="1701572" y="737264"/>
                  </a:cubicBezTo>
                  <a:cubicBezTo>
                    <a:pt x="1694905" y="691544"/>
                    <a:pt x="1688237" y="642966"/>
                    <a:pt x="1701572" y="636299"/>
                  </a:cubicBezTo>
                  <a:cubicBezTo>
                    <a:pt x="1714907" y="629632"/>
                    <a:pt x="1825715" y="765839"/>
                    <a:pt x="1781582" y="697259"/>
                  </a:cubicBezTo>
                  <a:cubicBezTo>
                    <a:pt x="1737449" y="628679"/>
                    <a:pt x="1754020" y="614890"/>
                    <a:pt x="1733957" y="567719"/>
                  </a:cubicBezTo>
                  <a:cubicBezTo>
                    <a:pt x="1713894" y="520548"/>
                    <a:pt x="1700574" y="468841"/>
                    <a:pt x="1661204" y="414231"/>
                  </a:cubicBezTo>
                  <a:cubicBezTo>
                    <a:pt x="1621834" y="359621"/>
                    <a:pt x="1547206" y="284010"/>
                    <a:pt x="1497737" y="240059"/>
                  </a:cubicBezTo>
                  <a:cubicBezTo>
                    <a:pt x="1448268" y="196108"/>
                    <a:pt x="1375409" y="165583"/>
                    <a:pt x="1364387" y="150524"/>
                  </a:cubicBezTo>
                  <a:cubicBezTo>
                    <a:pt x="1353365" y="135465"/>
                    <a:pt x="1403583" y="147575"/>
                    <a:pt x="1431606" y="149705"/>
                  </a:cubicBezTo>
                  <a:cubicBezTo>
                    <a:pt x="1459629" y="151835"/>
                    <a:pt x="1547858" y="174282"/>
                    <a:pt x="1532527" y="163306"/>
                  </a:cubicBezTo>
                  <a:cubicBezTo>
                    <a:pt x="1517196" y="152330"/>
                    <a:pt x="1401444" y="106707"/>
                    <a:pt x="1339622" y="83849"/>
                  </a:cubicBezTo>
                  <a:cubicBezTo>
                    <a:pt x="1277800" y="60991"/>
                    <a:pt x="1229229" y="40124"/>
                    <a:pt x="1161594" y="26155"/>
                  </a:cubicBezTo>
                  <a:cubicBezTo>
                    <a:pt x="1093959" y="12186"/>
                    <a:pt x="1016037" y="712"/>
                    <a:pt x="933812" y="32"/>
                  </a:cubicBezTo>
                  <a:cubicBezTo>
                    <a:pt x="851587" y="-648"/>
                    <a:pt x="743803" y="9374"/>
                    <a:pt x="668245" y="22074"/>
                  </a:cubicBezTo>
                  <a:cubicBezTo>
                    <a:pt x="592688" y="34774"/>
                    <a:pt x="533036" y="52281"/>
                    <a:pt x="480467" y="76229"/>
                  </a:cubicBezTo>
                  <a:cubicBezTo>
                    <a:pt x="427898" y="100177"/>
                    <a:pt x="382677" y="139094"/>
                    <a:pt x="352832" y="165764"/>
                  </a:cubicBezTo>
                  <a:cubicBezTo>
                    <a:pt x="322987" y="192434"/>
                    <a:pt x="322352" y="214024"/>
                    <a:pt x="301397" y="236249"/>
                  </a:cubicBezTo>
                  <a:cubicBezTo>
                    <a:pt x="280442" y="258474"/>
                    <a:pt x="250597" y="279747"/>
                    <a:pt x="227102" y="299114"/>
                  </a:cubicBezTo>
                  <a:cubicBezTo>
                    <a:pt x="203607" y="318481"/>
                    <a:pt x="184557" y="317846"/>
                    <a:pt x="160427" y="352454"/>
                  </a:cubicBezTo>
                  <a:cubicBezTo>
                    <a:pt x="136297" y="387062"/>
                    <a:pt x="106134" y="449609"/>
                    <a:pt x="82322" y="506759"/>
                  </a:cubicBezTo>
                  <a:cubicBezTo>
                    <a:pt x="58510" y="563909"/>
                    <a:pt x="30887" y="653762"/>
                    <a:pt x="17552" y="695354"/>
                  </a:cubicBezTo>
                  <a:cubicBezTo>
                    <a:pt x="4217" y="736946"/>
                    <a:pt x="-4355" y="755679"/>
                    <a:pt x="2312" y="756314"/>
                  </a:cubicBezTo>
                  <a:cubicBezTo>
                    <a:pt x="8979" y="756949"/>
                    <a:pt x="48667" y="669954"/>
                    <a:pt x="57557" y="699164"/>
                  </a:cubicBezTo>
                  <a:cubicBezTo>
                    <a:pt x="66447" y="728374"/>
                    <a:pt x="53747" y="879822"/>
                    <a:pt x="55652" y="931574"/>
                  </a:cubicBezTo>
                  <a:cubicBezTo>
                    <a:pt x="57557" y="983326"/>
                    <a:pt x="62002" y="1012854"/>
                    <a:pt x="68987" y="1009679"/>
                  </a:cubicBezTo>
                  <a:cubicBezTo>
                    <a:pt x="75972" y="1006504"/>
                    <a:pt x="85096" y="912207"/>
                    <a:pt x="97562" y="912524"/>
                  </a:cubicBezTo>
                  <a:cubicBezTo>
                    <a:pt x="110028" y="912841"/>
                    <a:pt x="130764" y="1015712"/>
                    <a:pt x="143782" y="1011584"/>
                  </a:cubicBezTo>
                  <a:cubicBezTo>
                    <a:pt x="156799" y="1007457"/>
                    <a:pt x="159838" y="934386"/>
                    <a:pt x="175667" y="887759"/>
                  </a:cubicBezTo>
                  <a:cubicBezTo>
                    <a:pt x="191496" y="841132"/>
                    <a:pt x="226693" y="728013"/>
                    <a:pt x="238758" y="731823"/>
                  </a:cubicBezTo>
                  <a:cubicBezTo>
                    <a:pt x="250823" y="735633"/>
                    <a:pt x="234299" y="921641"/>
                    <a:pt x="248057" y="910619"/>
                  </a:cubicBezTo>
                  <a:cubicBezTo>
                    <a:pt x="261815" y="899597"/>
                    <a:pt x="302551" y="722934"/>
                    <a:pt x="321306" y="665693"/>
                  </a:cubicBezTo>
                  <a:cubicBezTo>
                    <a:pt x="340061" y="608452"/>
                    <a:pt x="344076" y="593840"/>
                    <a:pt x="360586" y="567170"/>
                  </a:cubicBezTo>
                  <a:cubicBezTo>
                    <a:pt x="377096" y="540500"/>
                    <a:pt x="374224" y="649528"/>
                    <a:pt x="398732" y="699417"/>
                  </a:cubicBezTo>
                  <a:cubicBezTo>
                    <a:pt x="423240" y="749306"/>
                    <a:pt x="487111" y="869089"/>
                    <a:pt x="507635" y="866504"/>
                  </a:cubicBezTo>
                  <a:close/>
                </a:path>
              </a:pathLst>
            </a:custGeom>
            <a:solidFill>
              <a:schemeClr val="accent4">
                <a:lumMod val="50000"/>
              </a:schemeClr>
            </a:solidFill>
            <a:ln>
              <a:noFill/>
            </a:ln>
            <a:effectLst/>
            <a:sp3d prstMaterial="softEdge">
              <a:bevelT w="1714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22" name="Oval 121">
              <a:extLst>
                <a:ext uri="{FF2B5EF4-FFF2-40B4-BE49-F238E27FC236}">
                  <a16:creationId xmlns:a16="http://schemas.microsoft.com/office/drawing/2014/main" id="{688D6EDF-287A-49D9-8483-A33A856E7ED1}"/>
                </a:ext>
              </a:extLst>
            </p:cNvPr>
            <p:cNvSpPr/>
            <p:nvPr/>
          </p:nvSpPr>
          <p:spPr>
            <a:xfrm>
              <a:off x="5536155" y="2556320"/>
              <a:ext cx="152057" cy="166441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mc:AlternateContent xmlns:mc="http://schemas.openxmlformats.org/markup-compatibility/2006" xmlns:p14="http://schemas.microsoft.com/office/powerpoint/2010/main">
          <mc:Choice Requires="p14">
            <p:contentPart p14:bwMode="auto" r:id="rId13">
              <p14:nvContentPartPr>
                <p14:cNvPr id="123" name="Ink 122">
                  <a:extLst>
                    <a:ext uri="{FF2B5EF4-FFF2-40B4-BE49-F238E27FC236}">
                      <a16:creationId xmlns:a16="http://schemas.microsoft.com/office/drawing/2014/main" id="{96C06EB6-AAF1-4154-9938-61FC0C443C09}"/>
                    </a:ext>
                  </a:extLst>
                </p14:cNvPr>
                <p14:cNvContentPartPr/>
                <p14:nvPr/>
              </p14:nvContentPartPr>
              <p14:xfrm>
                <a:off x="5800799" y="2815191"/>
                <a:ext cx="28440" cy="42480"/>
              </p14:xfrm>
            </p:contentPart>
          </mc:Choice>
          <mc:Fallback xmlns="">
            <p:pic>
              <p:nvPicPr>
                <p:cNvPr id="123" name="Ink 122">
                  <a:extLst>
                    <a:ext uri="{FF2B5EF4-FFF2-40B4-BE49-F238E27FC236}">
                      <a16:creationId xmlns:a16="http://schemas.microsoft.com/office/drawing/2014/main" id="{96C06EB6-AAF1-4154-9938-61FC0C443C09}"/>
                    </a:ext>
                  </a:extLst>
                </p:cNvPr>
                <p:cNvPicPr/>
                <p:nvPr/>
              </p:nvPicPr>
              <p:blipFill>
                <a:blip r:embed="rId14"/>
                <a:stretch>
                  <a:fillRect/>
                </a:stretch>
              </p:blipFill>
              <p:spPr>
                <a:xfrm>
                  <a:off x="5787872" y="2802396"/>
                  <a:ext cx="53777" cy="67559"/>
                </a:xfrm>
                <a:prstGeom prst="rect">
                  <a:avLst/>
                </a:prstGeom>
              </p:spPr>
            </p:pic>
          </mc:Fallback>
        </mc:AlternateContent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8A1AE331-F1FA-4038-94AB-FCBD1A99069B}"/>
                </a:ext>
              </a:extLst>
            </p:cNvPr>
            <p:cNvSpPr/>
            <p:nvPr/>
          </p:nvSpPr>
          <p:spPr>
            <a:xfrm>
              <a:off x="6505457" y="2702496"/>
              <a:ext cx="112118" cy="164403"/>
            </a:xfrm>
            <a:custGeom>
              <a:avLst/>
              <a:gdLst>
                <a:gd name="connsiteX0" fmla="*/ 4594 w 97508"/>
                <a:gd name="connsiteY0" fmla="*/ 140638 h 174793"/>
                <a:gd name="connsiteX1" fmla="*/ 4594 w 97508"/>
                <a:gd name="connsiteY1" fmla="*/ 78907 h 174793"/>
                <a:gd name="connsiteX2" fmla="*/ 37389 w 97508"/>
                <a:gd name="connsiteY2" fmla="*/ 7529 h 174793"/>
                <a:gd name="connsiteX3" fmla="*/ 95263 w 97508"/>
                <a:gd name="connsiteY3" fmla="*/ 5600 h 174793"/>
                <a:gd name="connsiteX4" fmla="*/ 81759 w 97508"/>
                <a:gd name="connsiteY4" fmla="*/ 38395 h 174793"/>
                <a:gd name="connsiteX5" fmla="*/ 45106 w 97508"/>
                <a:gd name="connsiteY5" fmla="*/ 65403 h 174793"/>
                <a:gd name="connsiteX6" fmla="*/ 64397 w 97508"/>
                <a:gd name="connsiteY6" fmla="*/ 113631 h 174793"/>
                <a:gd name="connsiteX7" fmla="*/ 45106 w 97508"/>
                <a:gd name="connsiteY7" fmla="*/ 173433 h 174793"/>
                <a:gd name="connsiteX8" fmla="*/ 4594 w 97508"/>
                <a:gd name="connsiteY8" fmla="*/ 140638 h 174793"/>
                <a:gd name="connsiteX0" fmla="*/ 4721 w 97635"/>
                <a:gd name="connsiteY0" fmla="*/ 140638 h 169258"/>
                <a:gd name="connsiteX1" fmla="*/ 4721 w 97635"/>
                <a:gd name="connsiteY1" fmla="*/ 78907 h 169258"/>
                <a:gd name="connsiteX2" fmla="*/ 37516 w 97635"/>
                <a:gd name="connsiteY2" fmla="*/ 7529 h 169258"/>
                <a:gd name="connsiteX3" fmla="*/ 95390 w 97635"/>
                <a:gd name="connsiteY3" fmla="*/ 5600 h 169258"/>
                <a:gd name="connsiteX4" fmla="*/ 81886 w 97635"/>
                <a:gd name="connsiteY4" fmla="*/ 38395 h 169258"/>
                <a:gd name="connsiteX5" fmla="*/ 45233 w 97635"/>
                <a:gd name="connsiteY5" fmla="*/ 65403 h 169258"/>
                <a:gd name="connsiteX6" fmla="*/ 64524 w 97635"/>
                <a:gd name="connsiteY6" fmla="*/ 113631 h 169258"/>
                <a:gd name="connsiteX7" fmla="*/ 47163 w 97635"/>
                <a:gd name="connsiteY7" fmla="*/ 167646 h 169258"/>
                <a:gd name="connsiteX8" fmla="*/ 4721 w 97635"/>
                <a:gd name="connsiteY8" fmla="*/ 140638 h 169258"/>
                <a:gd name="connsiteX0" fmla="*/ 7132 w 100046"/>
                <a:gd name="connsiteY0" fmla="*/ 140638 h 169258"/>
                <a:gd name="connsiteX1" fmla="*/ 7132 w 100046"/>
                <a:gd name="connsiteY1" fmla="*/ 78907 h 169258"/>
                <a:gd name="connsiteX2" fmla="*/ 39927 w 100046"/>
                <a:gd name="connsiteY2" fmla="*/ 7529 h 169258"/>
                <a:gd name="connsiteX3" fmla="*/ 97801 w 100046"/>
                <a:gd name="connsiteY3" fmla="*/ 5600 h 169258"/>
                <a:gd name="connsiteX4" fmla="*/ 84297 w 100046"/>
                <a:gd name="connsiteY4" fmla="*/ 38395 h 169258"/>
                <a:gd name="connsiteX5" fmla="*/ 47644 w 100046"/>
                <a:gd name="connsiteY5" fmla="*/ 65403 h 169258"/>
                <a:gd name="connsiteX6" fmla="*/ 66935 w 100046"/>
                <a:gd name="connsiteY6" fmla="*/ 113631 h 169258"/>
                <a:gd name="connsiteX7" fmla="*/ 49574 w 100046"/>
                <a:gd name="connsiteY7" fmla="*/ 167646 h 169258"/>
                <a:gd name="connsiteX8" fmla="*/ 7132 w 100046"/>
                <a:gd name="connsiteY8" fmla="*/ 140638 h 169258"/>
                <a:gd name="connsiteX0" fmla="*/ 4170 w 112517"/>
                <a:gd name="connsiteY0" fmla="*/ 154142 h 170508"/>
                <a:gd name="connsiteX1" fmla="*/ 19603 w 112517"/>
                <a:gd name="connsiteY1" fmla="*/ 78907 h 170508"/>
                <a:gd name="connsiteX2" fmla="*/ 52398 w 112517"/>
                <a:gd name="connsiteY2" fmla="*/ 7529 h 170508"/>
                <a:gd name="connsiteX3" fmla="*/ 110272 w 112517"/>
                <a:gd name="connsiteY3" fmla="*/ 5600 h 170508"/>
                <a:gd name="connsiteX4" fmla="*/ 96768 w 112517"/>
                <a:gd name="connsiteY4" fmla="*/ 38395 h 170508"/>
                <a:gd name="connsiteX5" fmla="*/ 60115 w 112517"/>
                <a:gd name="connsiteY5" fmla="*/ 65403 h 170508"/>
                <a:gd name="connsiteX6" fmla="*/ 79406 w 112517"/>
                <a:gd name="connsiteY6" fmla="*/ 113631 h 170508"/>
                <a:gd name="connsiteX7" fmla="*/ 62045 w 112517"/>
                <a:gd name="connsiteY7" fmla="*/ 167646 h 170508"/>
                <a:gd name="connsiteX8" fmla="*/ 4170 w 112517"/>
                <a:gd name="connsiteY8" fmla="*/ 154142 h 170508"/>
                <a:gd name="connsiteX0" fmla="*/ 4954 w 107513"/>
                <a:gd name="connsiteY0" fmla="*/ 154142 h 170508"/>
                <a:gd name="connsiteX1" fmla="*/ 14599 w 107513"/>
                <a:gd name="connsiteY1" fmla="*/ 78907 h 170508"/>
                <a:gd name="connsiteX2" fmla="*/ 47394 w 107513"/>
                <a:gd name="connsiteY2" fmla="*/ 7529 h 170508"/>
                <a:gd name="connsiteX3" fmla="*/ 105268 w 107513"/>
                <a:gd name="connsiteY3" fmla="*/ 5600 h 170508"/>
                <a:gd name="connsiteX4" fmla="*/ 91764 w 107513"/>
                <a:gd name="connsiteY4" fmla="*/ 38395 h 170508"/>
                <a:gd name="connsiteX5" fmla="*/ 55111 w 107513"/>
                <a:gd name="connsiteY5" fmla="*/ 65403 h 170508"/>
                <a:gd name="connsiteX6" fmla="*/ 74402 w 107513"/>
                <a:gd name="connsiteY6" fmla="*/ 113631 h 170508"/>
                <a:gd name="connsiteX7" fmla="*/ 57041 w 107513"/>
                <a:gd name="connsiteY7" fmla="*/ 167646 h 170508"/>
                <a:gd name="connsiteX8" fmla="*/ 4954 w 107513"/>
                <a:gd name="connsiteY8" fmla="*/ 154142 h 170508"/>
                <a:gd name="connsiteX0" fmla="*/ 2473 w 105032"/>
                <a:gd name="connsiteY0" fmla="*/ 154142 h 170508"/>
                <a:gd name="connsiteX1" fmla="*/ 12118 w 105032"/>
                <a:gd name="connsiteY1" fmla="*/ 78907 h 170508"/>
                <a:gd name="connsiteX2" fmla="*/ 44913 w 105032"/>
                <a:gd name="connsiteY2" fmla="*/ 7529 h 170508"/>
                <a:gd name="connsiteX3" fmla="*/ 102787 w 105032"/>
                <a:gd name="connsiteY3" fmla="*/ 5600 h 170508"/>
                <a:gd name="connsiteX4" fmla="*/ 89283 w 105032"/>
                <a:gd name="connsiteY4" fmla="*/ 38395 h 170508"/>
                <a:gd name="connsiteX5" fmla="*/ 52630 w 105032"/>
                <a:gd name="connsiteY5" fmla="*/ 65403 h 170508"/>
                <a:gd name="connsiteX6" fmla="*/ 71921 w 105032"/>
                <a:gd name="connsiteY6" fmla="*/ 113631 h 170508"/>
                <a:gd name="connsiteX7" fmla="*/ 54560 w 105032"/>
                <a:gd name="connsiteY7" fmla="*/ 167646 h 170508"/>
                <a:gd name="connsiteX8" fmla="*/ 2473 w 105032"/>
                <a:gd name="connsiteY8" fmla="*/ 154142 h 170508"/>
                <a:gd name="connsiteX0" fmla="*/ 2473 w 103798"/>
                <a:gd name="connsiteY0" fmla="*/ 153515 h 169881"/>
                <a:gd name="connsiteX1" fmla="*/ 12118 w 103798"/>
                <a:gd name="connsiteY1" fmla="*/ 78280 h 169881"/>
                <a:gd name="connsiteX2" fmla="*/ 44913 w 103798"/>
                <a:gd name="connsiteY2" fmla="*/ 6902 h 169881"/>
                <a:gd name="connsiteX3" fmla="*/ 102787 w 103798"/>
                <a:gd name="connsiteY3" fmla="*/ 4973 h 169881"/>
                <a:gd name="connsiteX4" fmla="*/ 79637 w 103798"/>
                <a:gd name="connsiteY4" fmla="*/ 26194 h 169881"/>
                <a:gd name="connsiteX5" fmla="*/ 52630 w 103798"/>
                <a:gd name="connsiteY5" fmla="*/ 64776 h 169881"/>
                <a:gd name="connsiteX6" fmla="*/ 71921 w 103798"/>
                <a:gd name="connsiteY6" fmla="*/ 113004 h 169881"/>
                <a:gd name="connsiteX7" fmla="*/ 54560 w 103798"/>
                <a:gd name="connsiteY7" fmla="*/ 167019 h 169881"/>
                <a:gd name="connsiteX8" fmla="*/ 2473 w 103798"/>
                <a:gd name="connsiteY8" fmla="*/ 153515 h 169881"/>
                <a:gd name="connsiteX0" fmla="*/ 2473 w 113197"/>
                <a:gd name="connsiteY0" fmla="*/ 151975 h 168341"/>
                <a:gd name="connsiteX1" fmla="*/ 12118 w 113197"/>
                <a:gd name="connsiteY1" fmla="*/ 76740 h 168341"/>
                <a:gd name="connsiteX2" fmla="*/ 44913 w 113197"/>
                <a:gd name="connsiteY2" fmla="*/ 5362 h 168341"/>
                <a:gd name="connsiteX3" fmla="*/ 112432 w 113197"/>
                <a:gd name="connsiteY3" fmla="*/ 7291 h 168341"/>
                <a:gd name="connsiteX4" fmla="*/ 79637 w 113197"/>
                <a:gd name="connsiteY4" fmla="*/ 24654 h 168341"/>
                <a:gd name="connsiteX5" fmla="*/ 52630 w 113197"/>
                <a:gd name="connsiteY5" fmla="*/ 63236 h 168341"/>
                <a:gd name="connsiteX6" fmla="*/ 71921 w 113197"/>
                <a:gd name="connsiteY6" fmla="*/ 111464 h 168341"/>
                <a:gd name="connsiteX7" fmla="*/ 54560 w 113197"/>
                <a:gd name="connsiteY7" fmla="*/ 165479 h 168341"/>
                <a:gd name="connsiteX8" fmla="*/ 2473 w 113197"/>
                <a:gd name="connsiteY8" fmla="*/ 151975 h 168341"/>
                <a:gd name="connsiteX0" fmla="*/ 2473 w 112829"/>
                <a:gd name="connsiteY0" fmla="*/ 151975 h 168341"/>
                <a:gd name="connsiteX1" fmla="*/ 12118 w 112829"/>
                <a:gd name="connsiteY1" fmla="*/ 76740 h 168341"/>
                <a:gd name="connsiteX2" fmla="*/ 44913 w 112829"/>
                <a:gd name="connsiteY2" fmla="*/ 5362 h 168341"/>
                <a:gd name="connsiteX3" fmla="*/ 112432 w 112829"/>
                <a:gd name="connsiteY3" fmla="*/ 7291 h 168341"/>
                <a:gd name="connsiteX4" fmla="*/ 71921 w 112829"/>
                <a:gd name="connsiteY4" fmla="*/ 24654 h 168341"/>
                <a:gd name="connsiteX5" fmla="*/ 52630 w 112829"/>
                <a:gd name="connsiteY5" fmla="*/ 63236 h 168341"/>
                <a:gd name="connsiteX6" fmla="*/ 71921 w 112829"/>
                <a:gd name="connsiteY6" fmla="*/ 111464 h 168341"/>
                <a:gd name="connsiteX7" fmla="*/ 54560 w 112829"/>
                <a:gd name="connsiteY7" fmla="*/ 165479 h 168341"/>
                <a:gd name="connsiteX8" fmla="*/ 2473 w 112829"/>
                <a:gd name="connsiteY8" fmla="*/ 151975 h 168341"/>
                <a:gd name="connsiteX0" fmla="*/ 2473 w 113177"/>
                <a:gd name="connsiteY0" fmla="*/ 157013 h 173379"/>
                <a:gd name="connsiteX1" fmla="*/ 12118 w 113177"/>
                <a:gd name="connsiteY1" fmla="*/ 81778 h 173379"/>
                <a:gd name="connsiteX2" fmla="*/ 44913 w 113177"/>
                <a:gd name="connsiteY2" fmla="*/ 10400 h 173379"/>
                <a:gd name="connsiteX3" fmla="*/ 112432 w 113177"/>
                <a:gd name="connsiteY3" fmla="*/ 12329 h 173379"/>
                <a:gd name="connsiteX4" fmla="*/ 71921 w 113177"/>
                <a:gd name="connsiteY4" fmla="*/ 29692 h 173379"/>
                <a:gd name="connsiteX5" fmla="*/ 52630 w 113177"/>
                <a:gd name="connsiteY5" fmla="*/ 68274 h 173379"/>
                <a:gd name="connsiteX6" fmla="*/ 71921 w 113177"/>
                <a:gd name="connsiteY6" fmla="*/ 116502 h 173379"/>
                <a:gd name="connsiteX7" fmla="*/ 54560 w 113177"/>
                <a:gd name="connsiteY7" fmla="*/ 170517 h 173379"/>
                <a:gd name="connsiteX8" fmla="*/ 2473 w 113177"/>
                <a:gd name="connsiteY8" fmla="*/ 157013 h 173379"/>
                <a:gd name="connsiteX0" fmla="*/ 1414 w 112118"/>
                <a:gd name="connsiteY0" fmla="*/ 157013 h 164403"/>
                <a:gd name="connsiteX1" fmla="*/ 11059 w 112118"/>
                <a:gd name="connsiteY1" fmla="*/ 81778 h 164403"/>
                <a:gd name="connsiteX2" fmla="*/ 43854 w 112118"/>
                <a:gd name="connsiteY2" fmla="*/ 10400 h 164403"/>
                <a:gd name="connsiteX3" fmla="*/ 111373 w 112118"/>
                <a:gd name="connsiteY3" fmla="*/ 12329 h 164403"/>
                <a:gd name="connsiteX4" fmla="*/ 70862 w 112118"/>
                <a:gd name="connsiteY4" fmla="*/ 29692 h 164403"/>
                <a:gd name="connsiteX5" fmla="*/ 51571 w 112118"/>
                <a:gd name="connsiteY5" fmla="*/ 68274 h 164403"/>
                <a:gd name="connsiteX6" fmla="*/ 70862 w 112118"/>
                <a:gd name="connsiteY6" fmla="*/ 116502 h 164403"/>
                <a:gd name="connsiteX7" fmla="*/ 38068 w 112118"/>
                <a:gd name="connsiteY7" fmla="*/ 157014 h 164403"/>
                <a:gd name="connsiteX8" fmla="*/ 1414 w 112118"/>
                <a:gd name="connsiteY8" fmla="*/ 157013 h 164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2118" h="164403">
                  <a:moveTo>
                    <a:pt x="1414" y="157013"/>
                  </a:moveTo>
                  <a:cubicBezTo>
                    <a:pt x="-3087" y="144474"/>
                    <a:pt x="3986" y="106213"/>
                    <a:pt x="11059" y="81778"/>
                  </a:cubicBezTo>
                  <a:cubicBezTo>
                    <a:pt x="18132" y="57343"/>
                    <a:pt x="27135" y="21975"/>
                    <a:pt x="43854" y="10400"/>
                  </a:cubicBezTo>
                  <a:cubicBezTo>
                    <a:pt x="60573" y="-1175"/>
                    <a:pt x="104943" y="-6319"/>
                    <a:pt x="111373" y="12329"/>
                  </a:cubicBezTo>
                  <a:cubicBezTo>
                    <a:pt x="117803" y="30977"/>
                    <a:pt x="80829" y="20368"/>
                    <a:pt x="70862" y="29692"/>
                  </a:cubicBezTo>
                  <a:cubicBezTo>
                    <a:pt x="60895" y="39016"/>
                    <a:pt x="51571" y="53806"/>
                    <a:pt x="51571" y="68274"/>
                  </a:cubicBezTo>
                  <a:cubicBezTo>
                    <a:pt x="51571" y="82742"/>
                    <a:pt x="70862" y="98497"/>
                    <a:pt x="70862" y="116502"/>
                  </a:cubicBezTo>
                  <a:cubicBezTo>
                    <a:pt x="70862" y="134507"/>
                    <a:pt x="49643" y="150262"/>
                    <a:pt x="38068" y="157014"/>
                  </a:cubicBezTo>
                  <a:cubicBezTo>
                    <a:pt x="26493" y="163766"/>
                    <a:pt x="5915" y="169552"/>
                    <a:pt x="1414" y="157013"/>
                  </a:cubicBezTo>
                  <a:close/>
                </a:path>
              </a:pathLst>
            </a:custGeom>
            <a:solidFill>
              <a:srgbClr val="FACB9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87436CD9-B5AE-4885-AA98-937D1030DE06}"/>
                </a:ext>
              </a:extLst>
            </p:cNvPr>
            <p:cNvSpPr/>
            <p:nvPr/>
          </p:nvSpPr>
          <p:spPr>
            <a:xfrm>
              <a:off x="5691343" y="2958546"/>
              <a:ext cx="295361" cy="32281"/>
            </a:xfrm>
            <a:custGeom>
              <a:avLst/>
              <a:gdLst>
                <a:gd name="connsiteX0" fmla="*/ 3794 w 295361"/>
                <a:gd name="connsiteY0" fmla="*/ 31237 h 32281"/>
                <a:gd name="connsiteX1" fmla="*/ 284755 w 295361"/>
                <a:gd name="connsiteY1" fmla="*/ 23574 h 32281"/>
                <a:gd name="connsiteX2" fmla="*/ 226009 w 295361"/>
                <a:gd name="connsiteY2" fmla="*/ 8249 h 32281"/>
                <a:gd name="connsiteX3" fmla="*/ 128950 w 295361"/>
                <a:gd name="connsiteY3" fmla="*/ 586 h 32281"/>
                <a:gd name="connsiteX4" fmla="*/ 3794 w 295361"/>
                <a:gd name="connsiteY4" fmla="*/ 31237 h 32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5361" h="32281">
                  <a:moveTo>
                    <a:pt x="3794" y="31237"/>
                  </a:moveTo>
                  <a:cubicBezTo>
                    <a:pt x="29761" y="35068"/>
                    <a:pt x="247719" y="27405"/>
                    <a:pt x="284755" y="23574"/>
                  </a:cubicBezTo>
                  <a:cubicBezTo>
                    <a:pt x="321791" y="19743"/>
                    <a:pt x="251976" y="12080"/>
                    <a:pt x="226009" y="8249"/>
                  </a:cubicBezTo>
                  <a:cubicBezTo>
                    <a:pt x="200042" y="4418"/>
                    <a:pt x="165560" y="-1968"/>
                    <a:pt x="128950" y="586"/>
                  </a:cubicBezTo>
                  <a:cubicBezTo>
                    <a:pt x="92340" y="3140"/>
                    <a:pt x="-22173" y="27406"/>
                    <a:pt x="3794" y="31237"/>
                  </a:cubicBez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</p:grpSp>
      <p:grpSp>
        <p:nvGrpSpPr>
          <p:cNvPr id="126" name="Group 125">
            <a:extLst>
              <a:ext uri="{FF2B5EF4-FFF2-40B4-BE49-F238E27FC236}">
                <a16:creationId xmlns:a16="http://schemas.microsoft.com/office/drawing/2014/main" id="{E89A1D74-2363-4B07-85A5-609472BC1796}"/>
              </a:ext>
            </a:extLst>
          </p:cNvPr>
          <p:cNvGrpSpPr/>
          <p:nvPr/>
        </p:nvGrpSpPr>
        <p:grpSpPr>
          <a:xfrm flipH="1">
            <a:off x="2650669" y="2997739"/>
            <a:ext cx="2376515" cy="3448964"/>
            <a:chOff x="4865280" y="1734987"/>
            <a:chExt cx="2422016" cy="3514999"/>
          </a:xfrm>
          <a:scene3d>
            <a:camera prst="isometricOffAxis1Right"/>
            <a:lightRig rig="threePt" dir="t"/>
          </a:scene3d>
        </p:grpSpPr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2D7F8580-7F58-40C6-B883-4D3CBE0688F7}"/>
                </a:ext>
              </a:extLst>
            </p:cNvPr>
            <p:cNvSpPr/>
            <p:nvPr/>
          </p:nvSpPr>
          <p:spPr>
            <a:xfrm>
              <a:off x="5904330" y="2974546"/>
              <a:ext cx="191670" cy="282309"/>
            </a:xfrm>
            <a:custGeom>
              <a:avLst/>
              <a:gdLst>
                <a:gd name="connsiteX0" fmla="*/ 4310 w 182122"/>
                <a:gd name="connsiteY0" fmla="*/ 193373 h 276739"/>
                <a:gd name="connsiteX1" fmla="*/ 2173 w 182122"/>
                <a:gd name="connsiteY1" fmla="*/ 80141 h 276739"/>
                <a:gd name="connsiteX2" fmla="*/ 27810 w 182122"/>
                <a:gd name="connsiteY2" fmla="*/ 9639 h 276739"/>
                <a:gd name="connsiteX3" fmla="*/ 102586 w 182122"/>
                <a:gd name="connsiteY3" fmla="*/ 1093 h 276739"/>
                <a:gd name="connsiteX4" fmla="*/ 151724 w 182122"/>
                <a:gd name="connsiteY4" fmla="*/ 13911 h 276739"/>
                <a:gd name="connsiteX5" fmla="*/ 173089 w 182122"/>
                <a:gd name="connsiteY5" fmla="*/ 122870 h 276739"/>
                <a:gd name="connsiteX6" fmla="*/ 177362 w 182122"/>
                <a:gd name="connsiteY6" fmla="*/ 204055 h 276739"/>
                <a:gd name="connsiteX7" fmla="*/ 106859 w 182122"/>
                <a:gd name="connsiteY7" fmla="*/ 268149 h 276739"/>
                <a:gd name="connsiteX8" fmla="*/ 27810 w 182122"/>
                <a:gd name="connsiteY8" fmla="*/ 272422 h 276739"/>
                <a:gd name="connsiteX9" fmla="*/ 4310 w 182122"/>
                <a:gd name="connsiteY9" fmla="*/ 193373 h 276739"/>
                <a:gd name="connsiteX0" fmla="*/ 4310 w 182122"/>
                <a:gd name="connsiteY0" fmla="*/ 194146 h 277512"/>
                <a:gd name="connsiteX1" fmla="*/ 2173 w 182122"/>
                <a:gd name="connsiteY1" fmla="*/ 80914 h 277512"/>
                <a:gd name="connsiteX2" fmla="*/ 27810 w 182122"/>
                <a:gd name="connsiteY2" fmla="*/ 10412 h 277512"/>
                <a:gd name="connsiteX3" fmla="*/ 102586 w 182122"/>
                <a:gd name="connsiteY3" fmla="*/ 1866 h 277512"/>
                <a:gd name="connsiteX4" fmla="*/ 151724 w 182122"/>
                <a:gd name="connsiteY4" fmla="*/ 25366 h 277512"/>
                <a:gd name="connsiteX5" fmla="*/ 173089 w 182122"/>
                <a:gd name="connsiteY5" fmla="*/ 123643 h 277512"/>
                <a:gd name="connsiteX6" fmla="*/ 177362 w 182122"/>
                <a:gd name="connsiteY6" fmla="*/ 204828 h 277512"/>
                <a:gd name="connsiteX7" fmla="*/ 106859 w 182122"/>
                <a:gd name="connsiteY7" fmla="*/ 268922 h 277512"/>
                <a:gd name="connsiteX8" fmla="*/ 27810 w 182122"/>
                <a:gd name="connsiteY8" fmla="*/ 273195 h 277512"/>
                <a:gd name="connsiteX9" fmla="*/ 4310 w 182122"/>
                <a:gd name="connsiteY9" fmla="*/ 194146 h 277512"/>
                <a:gd name="connsiteX0" fmla="*/ 4310 w 182122"/>
                <a:gd name="connsiteY0" fmla="*/ 197554 h 280920"/>
                <a:gd name="connsiteX1" fmla="*/ 2173 w 182122"/>
                <a:gd name="connsiteY1" fmla="*/ 84322 h 280920"/>
                <a:gd name="connsiteX2" fmla="*/ 27810 w 182122"/>
                <a:gd name="connsiteY2" fmla="*/ 13820 h 280920"/>
                <a:gd name="connsiteX3" fmla="*/ 91904 w 182122"/>
                <a:gd name="connsiteY3" fmla="*/ 1001 h 280920"/>
                <a:gd name="connsiteX4" fmla="*/ 151724 w 182122"/>
                <a:gd name="connsiteY4" fmla="*/ 28774 h 280920"/>
                <a:gd name="connsiteX5" fmla="*/ 173089 w 182122"/>
                <a:gd name="connsiteY5" fmla="*/ 127051 h 280920"/>
                <a:gd name="connsiteX6" fmla="*/ 177362 w 182122"/>
                <a:gd name="connsiteY6" fmla="*/ 208236 h 280920"/>
                <a:gd name="connsiteX7" fmla="*/ 106859 w 182122"/>
                <a:gd name="connsiteY7" fmla="*/ 272330 h 280920"/>
                <a:gd name="connsiteX8" fmla="*/ 27810 w 182122"/>
                <a:gd name="connsiteY8" fmla="*/ 276603 h 280920"/>
                <a:gd name="connsiteX9" fmla="*/ 4310 w 182122"/>
                <a:gd name="connsiteY9" fmla="*/ 197554 h 280920"/>
                <a:gd name="connsiteX0" fmla="*/ 3750 w 181562"/>
                <a:gd name="connsiteY0" fmla="*/ 197554 h 279818"/>
                <a:gd name="connsiteX1" fmla="*/ 1613 w 181562"/>
                <a:gd name="connsiteY1" fmla="*/ 84322 h 279818"/>
                <a:gd name="connsiteX2" fmla="*/ 27250 w 181562"/>
                <a:gd name="connsiteY2" fmla="*/ 13820 h 279818"/>
                <a:gd name="connsiteX3" fmla="*/ 91344 w 181562"/>
                <a:gd name="connsiteY3" fmla="*/ 1001 h 279818"/>
                <a:gd name="connsiteX4" fmla="*/ 151164 w 181562"/>
                <a:gd name="connsiteY4" fmla="*/ 28774 h 279818"/>
                <a:gd name="connsiteX5" fmla="*/ 172529 w 181562"/>
                <a:gd name="connsiteY5" fmla="*/ 127051 h 279818"/>
                <a:gd name="connsiteX6" fmla="*/ 176802 w 181562"/>
                <a:gd name="connsiteY6" fmla="*/ 208236 h 279818"/>
                <a:gd name="connsiteX7" fmla="*/ 106299 w 181562"/>
                <a:gd name="connsiteY7" fmla="*/ 272330 h 279818"/>
                <a:gd name="connsiteX8" fmla="*/ 10158 w 181562"/>
                <a:gd name="connsiteY8" fmla="*/ 274467 h 279818"/>
                <a:gd name="connsiteX9" fmla="*/ 3750 w 181562"/>
                <a:gd name="connsiteY9" fmla="*/ 197554 h 279818"/>
                <a:gd name="connsiteX0" fmla="*/ 3750 w 181562"/>
                <a:gd name="connsiteY0" fmla="*/ 197554 h 279818"/>
                <a:gd name="connsiteX1" fmla="*/ 1613 w 181562"/>
                <a:gd name="connsiteY1" fmla="*/ 84322 h 279818"/>
                <a:gd name="connsiteX2" fmla="*/ 27250 w 181562"/>
                <a:gd name="connsiteY2" fmla="*/ 13820 h 279818"/>
                <a:gd name="connsiteX3" fmla="*/ 91344 w 181562"/>
                <a:gd name="connsiteY3" fmla="*/ 1001 h 279818"/>
                <a:gd name="connsiteX4" fmla="*/ 151164 w 181562"/>
                <a:gd name="connsiteY4" fmla="*/ 28774 h 279818"/>
                <a:gd name="connsiteX5" fmla="*/ 172529 w 181562"/>
                <a:gd name="connsiteY5" fmla="*/ 127051 h 279818"/>
                <a:gd name="connsiteX6" fmla="*/ 176802 w 181562"/>
                <a:gd name="connsiteY6" fmla="*/ 208236 h 279818"/>
                <a:gd name="connsiteX7" fmla="*/ 106299 w 181562"/>
                <a:gd name="connsiteY7" fmla="*/ 272330 h 279818"/>
                <a:gd name="connsiteX8" fmla="*/ 10158 w 181562"/>
                <a:gd name="connsiteY8" fmla="*/ 274467 h 279818"/>
                <a:gd name="connsiteX9" fmla="*/ 3750 w 181562"/>
                <a:gd name="connsiteY9" fmla="*/ 197554 h 279818"/>
                <a:gd name="connsiteX0" fmla="*/ 395 w 186753"/>
                <a:gd name="connsiteY0" fmla="*/ 199691 h 282309"/>
                <a:gd name="connsiteX1" fmla="*/ 6804 w 186753"/>
                <a:gd name="connsiteY1" fmla="*/ 84322 h 282309"/>
                <a:gd name="connsiteX2" fmla="*/ 32441 w 186753"/>
                <a:gd name="connsiteY2" fmla="*/ 13820 h 282309"/>
                <a:gd name="connsiteX3" fmla="*/ 96535 w 186753"/>
                <a:gd name="connsiteY3" fmla="*/ 1001 h 282309"/>
                <a:gd name="connsiteX4" fmla="*/ 156355 w 186753"/>
                <a:gd name="connsiteY4" fmla="*/ 28774 h 282309"/>
                <a:gd name="connsiteX5" fmla="*/ 177720 w 186753"/>
                <a:gd name="connsiteY5" fmla="*/ 127051 h 282309"/>
                <a:gd name="connsiteX6" fmla="*/ 181993 w 186753"/>
                <a:gd name="connsiteY6" fmla="*/ 208236 h 282309"/>
                <a:gd name="connsiteX7" fmla="*/ 111490 w 186753"/>
                <a:gd name="connsiteY7" fmla="*/ 272330 h 282309"/>
                <a:gd name="connsiteX8" fmla="*/ 15349 w 186753"/>
                <a:gd name="connsiteY8" fmla="*/ 274467 h 282309"/>
                <a:gd name="connsiteX9" fmla="*/ 395 w 186753"/>
                <a:gd name="connsiteY9" fmla="*/ 199691 h 282309"/>
                <a:gd name="connsiteX0" fmla="*/ 5312 w 191670"/>
                <a:gd name="connsiteY0" fmla="*/ 199691 h 282309"/>
                <a:gd name="connsiteX1" fmla="*/ 11721 w 191670"/>
                <a:gd name="connsiteY1" fmla="*/ 84322 h 282309"/>
                <a:gd name="connsiteX2" fmla="*/ 37358 w 191670"/>
                <a:gd name="connsiteY2" fmla="*/ 13820 h 282309"/>
                <a:gd name="connsiteX3" fmla="*/ 101452 w 191670"/>
                <a:gd name="connsiteY3" fmla="*/ 1001 h 282309"/>
                <a:gd name="connsiteX4" fmla="*/ 161272 w 191670"/>
                <a:gd name="connsiteY4" fmla="*/ 28774 h 282309"/>
                <a:gd name="connsiteX5" fmla="*/ 182637 w 191670"/>
                <a:gd name="connsiteY5" fmla="*/ 127051 h 282309"/>
                <a:gd name="connsiteX6" fmla="*/ 186910 w 191670"/>
                <a:gd name="connsiteY6" fmla="*/ 208236 h 282309"/>
                <a:gd name="connsiteX7" fmla="*/ 116407 w 191670"/>
                <a:gd name="connsiteY7" fmla="*/ 272330 h 282309"/>
                <a:gd name="connsiteX8" fmla="*/ 20266 w 191670"/>
                <a:gd name="connsiteY8" fmla="*/ 274467 h 282309"/>
                <a:gd name="connsiteX9" fmla="*/ 5312 w 191670"/>
                <a:gd name="connsiteY9" fmla="*/ 199691 h 282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1670" h="282309">
                  <a:moveTo>
                    <a:pt x="5312" y="199691"/>
                  </a:moveTo>
                  <a:cubicBezTo>
                    <a:pt x="16707" y="161591"/>
                    <a:pt x="6380" y="115301"/>
                    <a:pt x="11721" y="84322"/>
                  </a:cubicBezTo>
                  <a:cubicBezTo>
                    <a:pt x="17062" y="53344"/>
                    <a:pt x="22403" y="27707"/>
                    <a:pt x="37358" y="13820"/>
                  </a:cubicBezTo>
                  <a:cubicBezTo>
                    <a:pt x="52313" y="-67"/>
                    <a:pt x="80800" y="-1491"/>
                    <a:pt x="101452" y="1001"/>
                  </a:cubicBezTo>
                  <a:cubicBezTo>
                    <a:pt x="122104" y="3493"/>
                    <a:pt x="147741" y="7766"/>
                    <a:pt x="161272" y="28774"/>
                  </a:cubicBezTo>
                  <a:cubicBezTo>
                    <a:pt x="174803" y="49782"/>
                    <a:pt x="178364" y="97141"/>
                    <a:pt x="182637" y="127051"/>
                  </a:cubicBezTo>
                  <a:cubicBezTo>
                    <a:pt x="186910" y="156961"/>
                    <a:pt x="197948" y="184023"/>
                    <a:pt x="186910" y="208236"/>
                  </a:cubicBezTo>
                  <a:cubicBezTo>
                    <a:pt x="175872" y="232449"/>
                    <a:pt x="141332" y="260936"/>
                    <a:pt x="116407" y="272330"/>
                  </a:cubicBezTo>
                  <a:cubicBezTo>
                    <a:pt x="91482" y="283724"/>
                    <a:pt x="38782" y="286573"/>
                    <a:pt x="20266" y="274467"/>
                  </a:cubicBezTo>
                  <a:cubicBezTo>
                    <a:pt x="1750" y="262361"/>
                    <a:pt x="-6083" y="237791"/>
                    <a:pt x="5312" y="199691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B46F7D61-FA8B-4198-8630-534279A057CB}"/>
                </a:ext>
              </a:extLst>
            </p:cNvPr>
            <p:cNvSpPr/>
            <p:nvPr/>
          </p:nvSpPr>
          <p:spPr>
            <a:xfrm rot="193909">
              <a:off x="6138594" y="4737242"/>
              <a:ext cx="145269" cy="446633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  <a:gd name="connsiteX0" fmla="*/ 6496 w 140748"/>
                <a:gd name="connsiteY0" fmla="*/ 42636 h 364378"/>
                <a:gd name="connsiteX1" fmla="*/ 8067 w 140748"/>
                <a:gd name="connsiteY1" fmla="*/ 310013 h 364378"/>
                <a:gd name="connsiteX2" fmla="*/ 70905 w 140748"/>
                <a:gd name="connsiteY2" fmla="*/ 364185 h 364378"/>
                <a:gd name="connsiteX3" fmla="*/ 129409 w 140748"/>
                <a:gd name="connsiteY3" fmla="*/ 303514 h 364378"/>
                <a:gd name="connsiteX4" fmla="*/ 131576 w 140748"/>
                <a:gd name="connsiteY4" fmla="*/ 60829 h 364378"/>
                <a:gd name="connsiteX5" fmla="*/ 60071 w 140748"/>
                <a:gd name="connsiteY5" fmla="*/ 2324 h 364378"/>
                <a:gd name="connsiteX6" fmla="*/ 6496 w 140748"/>
                <a:gd name="connsiteY6" fmla="*/ 42636 h 364378"/>
                <a:gd name="connsiteX0" fmla="*/ 6496 w 136138"/>
                <a:gd name="connsiteY0" fmla="*/ 45571 h 367313"/>
                <a:gd name="connsiteX1" fmla="*/ 8067 w 136138"/>
                <a:gd name="connsiteY1" fmla="*/ 312948 h 367313"/>
                <a:gd name="connsiteX2" fmla="*/ 70905 w 136138"/>
                <a:gd name="connsiteY2" fmla="*/ 367120 h 367313"/>
                <a:gd name="connsiteX3" fmla="*/ 129409 w 136138"/>
                <a:gd name="connsiteY3" fmla="*/ 306449 h 367313"/>
                <a:gd name="connsiteX4" fmla="*/ 123956 w 136138"/>
                <a:gd name="connsiteY4" fmla="*/ 37094 h 367313"/>
                <a:gd name="connsiteX5" fmla="*/ 60071 w 136138"/>
                <a:gd name="connsiteY5" fmla="*/ 5259 h 367313"/>
                <a:gd name="connsiteX6" fmla="*/ 6496 w 136138"/>
                <a:gd name="connsiteY6" fmla="*/ 45571 h 367313"/>
                <a:gd name="connsiteX0" fmla="*/ 6991 w 136633"/>
                <a:gd name="connsiteY0" fmla="*/ 56469 h 378211"/>
                <a:gd name="connsiteX1" fmla="*/ 8562 w 136633"/>
                <a:gd name="connsiteY1" fmla="*/ 323846 h 378211"/>
                <a:gd name="connsiteX2" fmla="*/ 71400 w 136633"/>
                <a:gd name="connsiteY2" fmla="*/ 378018 h 378211"/>
                <a:gd name="connsiteX3" fmla="*/ 129904 w 136633"/>
                <a:gd name="connsiteY3" fmla="*/ 317347 h 378211"/>
                <a:gd name="connsiteX4" fmla="*/ 124451 w 136633"/>
                <a:gd name="connsiteY4" fmla="*/ 47992 h 378211"/>
                <a:gd name="connsiteX5" fmla="*/ 68186 w 136633"/>
                <a:gd name="connsiteY5" fmla="*/ 917 h 378211"/>
                <a:gd name="connsiteX6" fmla="*/ 6991 w 136633"/>
                <a:gd name="connsiteY6" fmla="*/ 56469 h 378211"/>
                <a:gd name="connsiteX0" fmla="*/ 3871 w 133513"/>
                <a:gd name="connsiteY0" fmla="*/ 56469 h 378103"/>
                <a:gd name="connsiteX1" fmla="*/ 13062 w 133513"/>
                <a:gd name="connsiteY1" fmla="*/ 321941 h 378103"/>
                <a:gd name="connsiteX2" fmla="*/ 68280 w 133513"/>
                <a:gd name="connsiteY2" fmla="*/ 378018 h 378103"/>
                <a:gd name="connsiteX3" fmla="*/ 126784 w 133513"/>
                <a:gd name="connsiteY3" fmla="*/ 317347 h 378103"/>
                <a:gd name="connsiteX4" fmla="*/ 121331 w 133513"/>
                <a:gd name="connsiteY4" fmla="*/ 47992 h 378103"/>
                <a:gd name="connsiteX5" fmla="*/ 65066 w 133513"/>
                <a:gd name="connsiteY5" fmla="*/ 917 h 378103"/>
                <a:gd name="connsiteX6" fmla="*/ 3871 w 133513"/>
                <a:gd name="connsiteY6" fmla="*/ 56469 h 378103"/>
                <a:gd name="connsiteX0" fmla="*/ 3871 w 130834"/>
                <a:gd name="connsiteY0" fmla="*/ 56469 h 378482"/>
                <a:gd name="connsiteX1" fmla="*/ 13062 w 130834"/>
                <a:gd name="connsiteY1" fmla="*/ 321941 h 378482"/>
                <a:gd name="connsiteX2" fmla="*/ 68280 w 130834"/>
                <a:gd name="connsiteY2" fmla="*/ 378018 h 378482"/>
                <a:gd name="connsiteX3" fmla="*/ 121069 w 130834"/>
                <a:gd name="connsiteY3" fmla="*/ 307822 h 378482"/>
                <a:gd name="connsiteX4" fmla="*/ 121331 w 130834"/>
                <a:gd name="connsiteY4" fmla="*/ 47992 h 378482"/>
                <a:gd name="connsiteX5" fmla="*/ 65066 w 130834"/>
                <a:gd name="connsiteY5" fmla="*/ 917 h 378482"/>
                <a:gd name="connsiteX6" fmla="*/ 3871 w 130834"/>
                <a:gd name="connsiteY6" fmla="*/ 56469 h 378482"/>
                <a:gd name="connsiteX0" fmla="*/ 3747 w 130911"/>
                <a:gd name="connsiteY0" fmla="*/ 56469 h 374836"/>
                <a:gd name="connsiteX1" fmla="*/ 12938 w 130911"/>
                <a:gd name="connsiteY1" fmla="*/ 321941 h 374836"/>
                <a:gd name="connsiteX2" fmla="*/ 64346 w 130911"/>
                <a:gd name="connsiteY2" fmla="*/ 374208 h 374836"/>
                <a:gd name="connsiteX3" fmla="*/ 120945 w 130911"/>
                <a:gd name="connsiteY3" fmla="*/ 307822 h 374836"/>
                <a:gd name="connsiteX4" fmla="*/ 121207 w 130911"/>
                <a:gd name="connsiteY4" fmla="*/ 47992 h 374836"/>
                <a:gd name="connsiteX5" fmla="*/ 64942 w 130911"/>
                <a:gd name="connsiteY5" fmla="*/ 917 h 374836"/>
                <a:gd name="connsiteX6" fmla="*/ 3747 w 130911"/>
                <a:gd name="connsiteY6" fmla="*/ 56469 h 374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0911" h="374836">
                  <a:moveTo>
                    <a:pt x="3747" y="56469"/>
                  </a:moveTo>
                  <a:cubicBezTo>
                    <a:pt x="-4920" y="109973"/>
                    <a:pt x="2838" y="268985"/>
                    <a:pt x="12938" y="321941"/>
                  </a:cubicBezTo>
                  <a:cubicBezTo>
                    <a:pt x="23038" y="374897"/>
                    <a:pt x="46345" y="376561"/>
                    <a:pt x="64346" y="374208"/>
                  </a:cubicBezTo>
                  <a:cubicBezTo>
                    <a:pt x="82347" y="371855"/>
                    <a:pt x="111468" y="362191"/>
                    <a:pt x="120945" y="307822"/>
                  </a:cubicBezTo>
                  <a:cubicBezTo>
                    <a:pt x="130422" y="253453"/>
                    <a:pt x="137458" y="102524"/>
                    <a:pt x="121207" y="47992"/>
                  </a:cubicBezTo>
                  <a:cubicBezTo>
                    <a:pt x="104956" y="-6540"/>
                    <a:pt x="84519" y="-496"/>
                    <a:pt x="64942" y="917"/>
                  </a:cubicBezTo>
                  <a:cubicBezTo>
                    <a:pt x="45365" y="2330"/>
                    <a:pt x="12414" y="2965"/>
                    <a:pt x="3747" y="56469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5FEE06E1-2B91-449B-A1C0-5A70F86662D8}"/>
                </a:ext>
              </a:extLst>
            </p:cNvPr>
            <p:cNvSpPr/>
            <p:nvPr/>
          </p:nvSpPr>
          <p:spPr>
            <a:xfrm>
              <a:off x="6111232" y="4381691"/>
              <a:ext cx="186924" cy="432800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111" h="362079">
                  <a:moveTo>
                    <a:pt x="3429" y="49900"/>
                  </a:moveTo>
                  <a:cubicBezTo>
                    <a:pt x="-5238" y="101182"/>
                    <a:pt x="3790" y="255748"/>
                    <a:pt x="16430" y="307752"/>
                  </a:cubicBezTo>
                  <a:cubicBezTo>
                    <a:pt x="29070" y="359756"/>
                    <a:pt x="59044" y="363007"/>
                    <a:pt x="79268" y="361924"/>
                  </a:cubicBezTo>
                  <a:cubicBezTo>
                    <a:pt x="99492" y="360841"/>
                    <a:pt x="127660" y="351812"/>
                    <a:pt x="137772" y="301253"/>
                  </a:cubicBezTo>
                  <a:cubicBezTo>
                    <a:pt x="147884" y="250694"/>
                    <a:pt x="156190" y="113100"/>
                    <a:pt x="139939" y="58568"/>
                  </a:cubicBezTo>
                  <a:cubicBezTo>
                    <a:pt x="123688" y="4036"/>
                    <a:pt x="86852" y="-658"/>
                    <a:pt x="68434" y="63"/>
                  </a:cubicBezTo>
                  <a:cubicBezTo>
                    <a:pt x="50016" y="784"/>
                    <a:pt x="12096" y="-1382"/>
                    <a:pt x="3429" y="49900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39954E38-4898-461F-AA3E-5D7AA2125555}"/>
                </a:ext>
              </a:extLst>
            </p:cNvPr>
            <p:cNvSpPr/>
            <p:nvPr/>
          </p:nvSpPr>
          <p:spPr>
            <a:xfrm flipH="1">
              <a:off x="6130093" y="5137711"/>
              <a:ext cx="294228" cy="112275"/>
            </a:xfrm>
            <a:custGeom>
              <a:avLst/>
              <a:gdLst>
                <a:gd name="connsiteX0" fmla="*/ 221209 w 244329"/>
                <a:gd name="connsiteY0" fmla="*/ 9633 h 114404"/>
                <a:gd name="connsiteX1" fmla="*/ 237008 w 244329"/>
                <a:gd name="connsiteY1" fmla="*/ 88631 h 114404"/>
                <a:gd name="connsiteX2" fmla="*/ 126411 w 244329"/>
                <a:gd name="connsiteY2" fmla="*/ 102456 h 114404"/>
                <a:gd name="connsiteX3" fmla="*/ 15 w 244329"/>
                <a:gd name="connsiteY3" fmla="*/ 108380 h 114404"/>
                <a:gd name="connsiteX4" fmla="*/ 118511 w 244329"/>
                <a:gd name="connsiteY4" fmla="*/ 11608 h 114404"/>
                <a:gd name="connsiteX5" fmla="*/ 221209 w 244329"/>
                <a:gd name="connsiteY5" fmla="*/ 9633 h 114404"/>
                <a:gd name="connsiteX0" fmla="*/ 223184 w 246304"/>
                <a:gd name="connsiteY0" fmla="*/ 8926 h 102196"/>
                <a:gd name="connsiteX1" fmla="*/ 238983 w 246304"/>
                <a:gd name="connsiteY1" fmla="*/ 87924 h 102196"/>
                <a:gd name="connsiteX2" fmla="*/ 128386 w 246304"/>
                <a:gd name="connsiteY2" fmla="*/ 101749 h 102196"/>
                <a:gd name="connsiteX3" fmla="*/ 15 w 246304"/>
                <a:gd name="connsiteY3" fmla="*/ 89899 h 102196"/>
                <a:gd name="connsiteX4" fmla="*/ 120486 w 246304"/>
                <a:gd name="connsiteY4" fmla="*/ 10901 h 102196"/>
                <a:gd name="connsiteX5" fmla="*/ 223184 w 246304"/>
                <a:gd name="connsiteY5" fmla="*/ 8926 h 102196"/>
                <a:gd name="connsiteX0" fmla="*/ 223184 w 246889"/>
                <a:gd name="connsiteY0" fmla="*/ 8926 h 97266"/>
                <a:gd name="connsiteX1" fmla="*/ 238983 w 246889"/>
                <a:gd name="connsiteY1" fmla="*/ 87924 h 97266"/>
                <a:gd name="connsiteX2" fmla="*/ 120486 w 246889"/>
                <a:gd name="connsiteY2" fmla="*/ 91875 h 97266"/>
                <a:gd name="connsiteX3" fmla="*/ 15 w 246889"/>
                <a:gd name="connsiteY3" fmla="*/ 89899 h 97266"/>
                <a:gd name="connsiteX4" fmla="*/ 120486 w 246889"/>
                <a:gd name="connsiteY4" fmla="*/ 10901 h 97266"/>
                <a:gd name="connsiteX5" fmla="*/ 223184 w 246889"/>
                <a:gd name="connsiteY5" fmla="*/ 8926 h 97266"/>
                <a:gd name="connsiteX0" fmla="*/ 223194 w 248288"/>
                <a:gd name="connsiteY0" fmla="*/ 4930 h 93270"/>
                <a:gd name="connsiteX1" fmla="*/ 238993 w 248288"/>
                <a:gd name="connsiteY1" fmla="*/ 83928 h 93270"/>
                <a:gd name="connsiteX2" fmla="*/ 120496 w 248288"/>
                <a:gd name="connsiteY2" fmla="*/ 87879 h 93270"/>
                <a:gd name="connsiteX3" fmla="*/ 25 w 248288"/>
                <a:gd name="connsiteY3" fmla="*/ 85903 h 93270"/>
                <a:gd name="connsiteX4" fmla="*/ 84947 w 248288"/>
                <a:gd name="connsiteY4" fmla="*/ 16780 h 93270"/>
                <a:gd name="connsiteX5" fmla="*/ 223194 w 248288"/>
                <a:gd name="connsiteY5" fmla="*/ 4930 h 93270"/>
                <a:gd name="connsiteX0" fmla="*/ 223184 w 246683"/>
                <a:gd name="connsiteY0" fmla="*/ 13745 h 102085"/>
                <a:gd name="connsiteX1" fmla="*/ 238983 w 246683"/>
                <a:gd name="connsiteY1" fmla="*/ 92743 h 102085"/>
                <a:gd name="connsiteX2" fmla="*/ 120486 w 246683"/>
                <a:gd name="connsiteY2" fmla="*/ 96694 h 102085"/>
                <a:gd name="connsiteX3" fmla="*/ 15 w 246683"/>
                <a:gd name="connsiteY3" fmla="*/ 94718 h 102085"/>
                <a:gd name="connsiteX4" fmla="*/ 126411 w 246683"/>
                <a:gd name="connsiteY4" fmla="*/ 7820 h 102085"/>
                <a:gd name="connsiteX5" fmla="*/ 223184 w 246683"/>
                <a:gd name="connsiteY5" fmla="*/ 13745 h 102085"/>
                <a:gd name="connsiteX0" fmla="*/ 223187 w 246686"/>
                <a:gd name="connsiteY0" fmla="*/ 7550 h 95890"/>
                <a:gd name="connsiteX1" fmla="*/ 238986 w 246686"/>
                <a:gd name="connsiteY1" fmla="*/ 86548 h 95890"/>
                <a:gd name="connsiteX2" fmla="*/ 120489 w 246686"/>
                <a:gd name="connsiteY2" fmla="*/ 90499 h 95890"/>
                <a:gd name="connsiteX3" fmla="*/ 18 w 246686"/>
                <a:gd name="connsiteY3" fmla="*/ 88523 h 95890"/>
                <a:gd name="connsiteX4" fmla="*/ 126414 w 246686"/>
                <a:gd name="connsiteY4" fmla="*/ 1625 h 95890"/>
                <a:gd name="connsiteX5" fmla="*/ 223187 w 246686"/>
                <a:gd name="connsiteY5" fmla="*/ 7550 h 95890"/>
                <a:gd name="connsiteX0" fmla="*/ 227133 w 248013"/>
                <a:gd name="connsiteY0" fmla="*/ 13746 h 102086"/>
                <a:gd name="connsiteX1" fmla="*/ 238983 w 248013"/>
                <a:gd name="connsiteY1" fmla="*/ 92744 h 102086"/>
                <a:gd name="connsiteX2" fmla="*/ 120486 w 248013"/>
                <a:gd name="connsiteY2" fmla="*/ 96695 h 102086"/>
                <a:gd name="connsiteX3" fmla="*/ 15 w 248013"/>
                <a:gd name="connsiteY3" fmla="*/ 94719 h 102086"/>
                <a:gd name="connsiteX4" fmla="*/ 126411 w 248013"/>
                <a:gd name="connsiteY4" fmla="*/ 7821 h 102086"/>
                <a:gd name="connsiteX5" fmla="*/ 227133 w 248013"/>
                <a:gd name="connsiteY5" fmla="*/ 13746 h 102086"/>
                <a:gd name="connsiteX0" fmla="*/ 227133 w 249041"/>
                <a:gd name="connsiteY0" fmla="*/ 11407 h 99747"/>
                <a:gd name="connsiteX1" fmla="*/ 238983 w 249041"/>
                <a:gd name="connsiteY1" fmla="*/ 90405 h 99747"/>
                <a:gd name="connsiteX2" fmla="*/ 120486 w 249041"/>
                <a:gd name="connsiteY2" fmla="*/ 94356 h 99747"/>
                <a:gd name="connsiteX3" fmla="*/ 15 w 249041"/>
                <a:gd name="connsiteY3" fmla="*/ 92380 h 99747"/>
                <a:gd name="connsiteX4" fmla="*/ 126411 w 249041"/>
                <a:gd name="connsiteY4" fmla="*/ 5482 h 99747"/>
                <a:gd name="connsiteX5" fmla="*/ 227133 w 249041"/>
                <a:gd name="connsiteY5" fmla="*/ 11407 h 99747"/>
                <a:gd name="connsiteX0" fmla="*/ 227133 w 243144"/>
                <a:gd name="connsiteY0" fmla="*/ 11407 h 101983"/>
                <a:gd name="connsiteX1" fmla="*/ 238983 w 243144"/>
                <a:gd name="connsiteY1" fmla="*/ 90405 h 101983"/>
                <a:gd name="connsiteX2" fmla="*/ 120486 w 243144"/>
                <a:gd name="connsiteY2" fmla="*/ 94356 h 101983"/>
                <a:gd name="connsiteX3" fmla="*/ 15 w 243144"/>
                <a:gd name="connsiteY3" fmla="*/ 92380 h 101983"/>
                <a:gd name="connsiteX4" fmla="*/ 126411 w 243144"/>
                <a:gd name="connsiteY4" fmla="*/ 5482 h 101983"/>
                <a:gd name="connsiteX5" fmla="*/ 227133 w 243144"/>
                <a:gd name="connsiteY5" fmla="*/ 11407 h 101983"/>
                <a:gd name="connsiteX0" fmla="*/ 227133 w 243144"/>
                <a:gd name="connsiteY0" fmla="*/ 11407 h 107617"/>
                <a:gd name="connsiteX1" fmla="*/ 238983 w 243144"/>
                <a:gd name="connsiteY1" fmla="*/ 90405 h 107617"/>
                <a:gd name="connsiteX2" fmla="*/ 120486 w 243144"/>
                <a:gd name="connsiteY2" fmla="*/ 94356 h 107617"/>
                <a:gd name="connsiteX3" fmla="*/ 15 w 243144"/>
                <a:gd name="connsiteY3" fmla="*/ 92380 h 107617"/>
                <a:gd name="connsiteX4" fmla="*/ 126411 w 243144"/>
                <a:gd name="connsiteY4" fmla="*/ 5482 h 107617"/>
                <a:gd name="connsiteX5" fmla="*/ 227133 w 243144"/>
                <a:gd name="connsiteY5" fmla="*/ 11407 h 107617"/>
                <a:gd name="connsiteX0" fmla="*/ 227133 w 247182"/>
                <a:gd name="connsiteY0" fmla="*/ 11407 h 107617"/>
                <a:gd name="connsiteX1" fmla="*/ 238983 w 247182"/>
                <a:gd name="connsiteY1" fmla="*/ 90405 h 107617"/>
                <a:gd name="connsiteX2" fmla="*/ 146160 w 247182"/>
                <a:gd name="connsiteY2" fmla="*/ 94356 h 107617"/>
                <a:gd name="connsiteX3" fmla="*/ 15 w 247182"/>
                <a:gd name="connsiteY3" fmla="*/ 92380 h 107617"/>
                <a:gd name="connsiteX4" fmla="*/ 126411 w 247182"/>
                <a:gd name="connsiteY4" fmla="*/ 5482 h 107617"/>
                <a:gd name="connsiteX5" fmla="*/ 227133 w 247182"/>
                <a:gd name="connsiteY5" fmla="*/ 11407 h 107617"/>
                <a:gd name="connsiteX0" fmla="*/ 227133 w 247453"/>
                <a:gd name="connsiteY0" fmla="*/ 14122 h 110034"/>
                <a:gd name="connsiteX1" fmla="*/ 240747 w 247453"/>
                <a:gd name="connsiteY1" fmla="*/ 100740 h 110034"/>
                <a:gd name="connsiteX2" fmla="*/ 146160 w 247453"/>
                <a:gd name="connsiteY2" fmla="*/ 97071 h 110034"/>
                <a:gd name="connsiteX3" fmla="*/ 15 w 247453"/>
                <a:gd name="connsiteY3" fmla="*/ 95095 h 110034"/>
                <a:gd name="connsiteX4" fmla="*/ 126411 w 247453"/>
                <a:gd name="connsiteY4" fmla="*/ 8197 h 110034"/>
                <a:gd name="connsiteX5" fmla="*/ 227133 w 247453"/>
                <a:gd name="connsiteY5" fmla="*/ 14122 h 110034"/>
                <a:gd name="connsiteX0" fmla="*/ 227133 w 247453"/>
                <a:gd name="connsiteY0" fmla="*/ 14122 h 112425"/>
                <a:gd name="connsiteX1" fmla="*/ 240747 w 247453"/>
                <a:gd name="connsiteY1" fmla="*/ 100740 h 112425"/>
                <a:gd name="connsiteX2" fmla="*/ 146160 w 247453"/>
                <a:gd name="connsiteY2" fmla="*/ 104691 h 112425"/>
                <a:gd name="connsiteX3" fmla="*/ 15 w 247453"/>
                <a:gd name="connsiteY3" fmla="*/ 95095 h 112425"/>
                <a:gd name="connsiteX4" fmla="*/ 126411 w 247453"/>
                <a:gd name="connsiteY4" fmla="*/ 8197 h 112425"/>
                <a:gd name="connsiteX5" fmla="*/ 227133 w 247453"/>
                <a:gd name="connsiteY5" fmla="*/ 14122 h 112425"/>
                <a:gd name="connsiteX0" fmla="*/ 227133 w 247453"/>
                <a:gd name="connsiteY0" fmla="*/ 7701 h 106004"/>
                <a:gd name="connsiteX1" fmla="*/ 240747 w 247453"/>
                <a:gd name="connsiteY1" fmla="*/ 94319 h 106004"/>
                <a:gd name="connsiteX2" fmla="*/ 146160 w 247453"/>
                <a:gd name="connsiteY2" fmla="*/ 98270 h 106004"/>
                <a:gd name="connsiteX3" fmla="*/ 15 w 247453"/>
                <a:gd name="connsiteY3" fmla="*/ 88674 h 106004"/>
                <a:gd name="connsiteX4" fmla="*/ 126411 w 247453"/>
                <a:gd name="connsiteY4" fmla="*/ 1776 h 106004"/>
                <a:gd name="connsiteX5" fmla="*/ 227133 w 247453"/>
                <a:gd name="connsiteY5" fmla="*/ 7701 h 106004"/>
                <a:gd name="connsiteX0" fmla="*/ 227132 w 247123"/>
                <a:gd name="connsiteY0" fmla="*/ 9857 h 108160"/>
                <a:gd name="connsiteX1" fmla="*/ 240746 w 247123"/>
                <a:gd name="connsiteY1" fmla="*/ 96475 h 108160"/>
                <a:gd name="connsiteX2" fmla="*/ 146159 w 247123"/>
                <a:gd name="connsiteY2" fmla="*/ 100426 h 108160"/>
                <a:gd name="connsiteX3" fmla="*/ 14 w 247123"/>
                <a:gd name="connsiteY3" fmla="*/ 90830 h 108160"/>
                <a:gd name="connsiteX4" fmla="*/ 135228 w 247123"/>
                <a:gd name="connsiteY4" fmla="*/ 122 h 108160"/>
                <a:gd name="connsiteX5" fmla="*/ 227132 w 247123"/>
                <a:gd name="connsiteY5" fmla="*/ 9857 h 108160"/>
                <a:gd name="connsiteX0" fmla="*/ 227132 w 247520"/>
                <a:gd name="connsiteY0" fmla="*/ 9857 h 108160"/>
                <a:gd name="connsiteX1" fmla="*/ 240746 w 247520"/>
                <a:gd name="connsiteY1" fmla="*/ 96475 h 108160"/>
                <a:gd name="connsiteX2" fmla="*/ 146159 w 247520"/>
                <a:gd name="connsiteY2" fmla="*/ 100426 h 108160"/>
                <a:gd name="connsiteX3" fmla="*/ 14 w 247520"/>
                <a:gd name="connsiteY3" fmla="*/ 90830 h 108160"/>
                <a:gd name="connsiteX4" fmla="*/ 135228 w 247520"/>
                <a:gd name="connsiteY4" fmla="*/ 122 h 108160"/>
                <a:gd name="connsiteX5" fmla="*/ 227132 w 247520"/>
                <a:gd name="connsiteY5" fmla="*/ 9857 h 108160"/>
                <a:gd name="connsiteX0" fmla="*/ 221840 w 245898"/>
                <a:gd name="connsiteY0" fmla="*/ 12067 h 112275"/>
                <a:gd name="connsiteX1" fmla="*/ 240745 w 245898"/>
                <a:gd name="connsiteY1" fmla="*/ 100590 h 112275"/>
                <a:gd name="connsiteX2" fmla="*/ 146158 w 245898"/>
                <a:gd name="connsiteY2" fmla="*/ 104541 h 112275"/>
                <a:gd name="connsiteX3" fmla="*/ 13 w 245898"/>
                <a:gd name="connsiteY3" fmla="*/ 94945 h 112275"/>
                <a:gd name="connsiteX4" fmla="*/ 135227 w 245898"/>
                <a:gd name="connsiteY4" fmla="*/ 4237 h 112275"/>
                <a:gd name="connsiteX5" fmla="*/ 221840 w 245898"/>
                <a:gd name="connsiteY5" fmla="*/ 12067 h 112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898" h="112275">
                  <a:moveTo>
                    <a:pt x="221840" y="12067"/>
                  </a:moveTo>
                  <a:cubicBezTo>
                    <a:pt x="241189" y="9076"/>
                    <a:pt x="253359" y="85178"/>
                    <a:pt x="240745" y="100590"/>
                  </a:cubicBezTo>
                  <a:cubicBezTo>
                    <a:pt x="228131" y="116002"/>
                    <a:pt x="186280" y="105482"/>
                    <a:pt x="146158" y="104541"/>
                  </a:cubicBezTo>
                  <a:cubicBezTo>
                    <a:pt x="106036" y="103600"/>
                    <a:pt x="1330" y="127861"/>
                    <a:pt x="13" y="94945"/>
                  </a:cubicBezTo>
                  <a:cubicBezTo>
                    <a:pt x="-1304" y="79804"/>
                    <a:pt x="98256" y="18050"/>
                    <a:pt x="135227" y="4237"/>
                  </a:cubicBezTo>
                  <a:cubicBezTo>
                    <a:pt x="172198" y="-9576"/>
                    <a:pt x="202491" y="15058"/>
                    <a:pt x="221840" y="12067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00CD199F-9E48-4CEF-9A69-A87E31A06C18}"/>
                </a:ext>
              </a:extLst>
            </p:cNvPr>
            <p:cNvSpPr/>
            <p:nvPr/>
          </p:nvSpPr>
          <p:spPr>
            <a:xfrm rot="3871900">
              <a:off x="5461514" y="3221846"/>
              <a:ext cx="143560" cy="356577"/>
            </a:xfrm>
            <a:custGeom>
              <a:avLst/>
              <a:gdLst>
                <a:gd name="connsiteX0" fmla="*/ 6457 w 165048"/>
                <a:gd name="connsiteY0" fmla="*/ 44808 h 353407"/>
                <a:gd name="connsiteX1" fmla="*/ 61409 w 165048"/>
                <a:gd name="connsiteY1" fmla="*/ 847 h 353407"/>
                <a:gd name="connsiteX2" fmla="*/ 129550 w 165048"/>
                <a:gd name="connsiteY2" fmla="*/ 31620 h 353407"/>
                <a:gd name="connsiteX3" fmla="*/ 155927 w 165048"/>
                <a:gd name="connsiteY3" fmla="*/ 200872 h 353407"/>
                <a:gd name="connsiteX4" fmla="*/ 160323 w 165048"/>
                <a:gd name="connsiteY4" fmla="*/ 306379 h 353407"/>
                <a:gd name="connsiteX5" fmla="*/ 92182 w 165048"/>
                <a:gd name="connsiteY5" fmla="*/ 352539 h 353407"/>
                <a:gd name="connsiteX6" fmla="*/ 15250 w 165048"/>
                <a:gd name="connsiteY6" fmla="*/ 323964 h 353407"/>
                <a:gd name="connsiteX7" fmla="*/ 2061 w 165048"/>
                <a:gd name="connsiteY7" fmla="*/ 183287 h 353407"/>
                <a:gd name="connsiteX8" fmla="*/ 6457 w 165048"/>
                <a:gd name="connsiteY8" fmla="*/ 44808 h 353407"/>
                <a:gd name="connsiteX0" fmla="*/ 6885 w 165476"/>
                <a:gd name="connsiteY0" fmla="*/ 44808 h 352670"/>
                <a:gd name="connsiteX1" fmla="*/ 61837 w 165476"/>
                <a:gd name="connsiteY1" fmla="*/ 847 h 352670"/>
                <a:gd name="connsiteX2" fmla="*/ 129978 w 165476"/>
                <a:gd name="connsiteY2" fmla="*/ 31620 h 352670"/>
                <a:gd name="connsiteX3" fmla="*/ 156355 w 165476"/>
                <a:gd name="connsiteY3" fmla="*/ 200872 h 352670"/>
                <a:gd name="connsiteX4" fmla="*/ 160751 w 165476"/>
                <a:gd name="connsiteY4" fmla="*/ 306379 h 352670"/>
                <a:gd name="connsiteX5" fmla="*/ 92610 w 165476"/>
                <a:gd name="connsiteY5" fmla="*/ 352539 h 352670"/>
                <a:gd name="connsiteX6" fmla="*/ 22273 w 165476"/>
                <a:gd name="connsiteY6" fmla="*/ 315172 h 352670"/>
                <a:gd name="connsiteX7" fmla="*/ 2489 w 165476"/>
                <a:gd name="connsiteY7" fmla="*/ 183287 h 352670"/>
                <a:gd name="connsiteX8" fmla="*/ 6885 w 165476"/>
                <a:gd name="connsiteY8" fmla="*/ 44808 h 352670"/>
                <a:gd name="connsiteX0" fmla="*/ 6885 w 159537"/>
                <a:gd name="connsiteY0" fmla="*/ 44808 h 352733"/>
                <a:gd name="connsiteX1" fmla="*/ 61837 w 159537"/>
                <a:gd name="connsiteY1" fmla="*/ 847 h 352733"/>
                <a:gd name="connsiteX2" fmla="*/ 129978 w 159537"/>
                <a:gd name="connsiteY2" fmla="*/ 31620 h 352733"/>
                <a:gd name="connsiteX3" fmla="*/ 156355 w 159537"/>
                <a:gd name="connsiteY3" fmla="*/ 200872 h 352733"/>
                <a:gd name="connsiteX4" fmla="*/ 151959 w 159537"/>
                <a:gd name="connsiteY4" fmla="*/ 304181 h 352733"/>
                <a:gd name="connsiteX5" fmla="*/ 92610 w 159537"/>
                <a:gd name="connsiteY5" fmla="*/ 352539 h 352733"/>
                <a:gd name="connsiteX6" fmla="*/ 22273 w 159537"/>
                <a:gd name="connsiteY6" fmla="*/ 315172 h 352733"/>
                <a:gd name="connsiteX7" fmla="*/ 2489 w 159537"/>
                <a:gd name="connsiteY7" fmla="*/ 183287 h 352733"/>
                <a:gd name="connsiteX8" fmla="*/ 6885 w 159537"/>
                <a:gd name="connsiteY8" fmla="*/ 44808 h 352733"/>
                <a:gd name="connsiteX0" fmla="*/ 6885 w 156440"/>
                <a:gd name="connsiteY0" fmla="*/ 44449 h 352374"/>
                <a:gd name="connsiteX1" fmla="*/ 61837 w 156440"/>
                <a:gd name="connsiteY1" fmla="*/ 488 h 352374"/>
                <a:gd name="connsiteX2" fmla="*/ 129978 w 156440"/>
                <a:gd name="connsiteY2" fmla="*/ 31261 h 352374"/>
                <a:gd name="connsiteX3" fmla="*/ 149760 w 156440"/>
                <a:gd name="connsiteY3" fmla="*/ 171938 h 352374"/>
                <a:gd name="connsiteX4" fmla="*/ 151959 w 156440"/>
                <a:gd name="connsiteY4" fmla="*/ 303822 h 352374"/>
                <a:gd name="connsiteX5" fmla="*/ 92610 w 156440"/>
                <a:gd name="connsiteY5" fmla="*/ 352180 h 352374"/>
                <a:gd name="connsiteX6" fmla="*/ 22273 w 156440"/>
                <a:gd name="connsiteY6" fmla="*/ 314813 h 352374"/>
                <a:gd name="connsiteX7" fmla="*/ 2489 w 156440"/>
                <a:gd name="connsiteY7" fmla="*/ 182928 h 352374"/>
                <a:gd name="connsiteX8" fmla="*/ 6885 w 156440"/>
                <a:gd name="connsiteY8" fmla="*/ 44449 h 352374"/>
                <a:gd name="connsiteX0" fmla="*/ 6885 w 153367"/>
                <a:gd name="connsiteY0" fmla="*/ 44449 h 352607"/>
                <a:gd name="connsiteX1" fmla="*/ 61837 w 153367"/>
                <a:gd name="connsiteY1" fmla="*/ 488 h 352607"/>
                <a:gd name="connsiteX2" fmla="*/ 129978 w 153367"/>
                <a:gd name="connsiteY2" fmla="*/ 31261 h 352607"/>
                <a:gd name="connsiteX3" fmla="*/ 149760 w 153367"/>
                <a:gd name="connsiteY3" fmla="*/ 171938 h 352607"/>
                <a:gd name="connsiteX4" fmla="*/ 147562 w 153367"/>
                <a:gd name="connsiteY4" fmla="*/ 297228 h 352607"/>
                <a:gd name="connsiteX5" fmla="*/ 92610 w 153367"/>
                <a:gd name="connsiteY5" fmla="*/ 352180 h 352607"/>
                <a:gd name="connsiteX6" fmla="*/ 22273 w 153367"/>
                <a:gd name="connsiteY6" fmla="*/ 314813 h 352607"/>
                <a:gd name="connsiteX7" fmla="*/ 2489 w 153367"/>
                <a:gd name="connsiteY7" fmla="*/ 182928 h 352607"/>
                <a:gd name="connsiteX8" fmla="*/ 6885 w 153367"/>
                <a:gd name="connsiteY8" fmla="*/ 44449 h 352607"/>
                <a:gd name="connsiteX0" fmla="*/ 7178 w 153660"/>
                <a:gd name="connsiteY0" fmla="*/ 44449 h 352310"/>
                <a:gd name="connsiteX1" fmla="*/ 62130 w 153660"/>
                <a:gd name="connsiteY1" fmla="*/ 488 h 352310"/>
                <a:gd name="connsiteX2" fmla="*/ 130271 w 153660"/>
                <a:gd name="connsiteY2" fmla="*/ 31261 h 352310"/>
                <a:gd name="connsiteX3" fmla="*/ 150053 w 153660"/>
                <a:gd name="connsiteY3" fmla="*/ 171938 h 352310"/>
                <a:gd name="connsiteX4" fmla="*/ 147855 w 153660"/>
                <a:gd name="connsiteY4" fmla="*/ 297228 h 352310"/>
                <a:gd name="connsiteX5" fmla="*/ 92903 w 153660"/>
                <a:gd name="connsiteY5" fmla="*/ 352180 h 352310"/>
                <a:gd name="connsiteX6" fmla="*/ 26962 w 153660"/>
                <a:gd name="connsiteY6" fmla="*/ 308219 h 352310"/>
                <a:gd name="connsiteX7" fmla="*/ 2782 w 153660"/>
                <a:gd name="connsiteY7" fmla="*/ 182928 h 352310"/>
                <a:gd name="connsiteX8" fmla="*/ 7178 w 153660"/>
                <a:gd name="connsiteY8" fmla="*/ 44449 h 352310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82928 h 341473"/>
                <a:gd name="connsiteX8" fmla="*/ 7178 w 153958"/>
                <a:gd name="connsiteY8" fmla="*/ 44449 h 341473"/>
                <a:gd name="connsiteX0" fmla="*/ 5932 w 152712"/>
                <a:gd name="connsiteY0" fmla="*/ 44449 h 341473"/>
                <a:gd name="connsiteX1" fmla="*/ 60884 w 152712"/>
                <a:gd name="connsiteY1" fmla="*/ 488 h 341473"/>
                <a:gd name="connsiteX2" fmla="*/ 129025 w 152712"/>
                <a:gd name="connsiteY2" fmla="*/ 31261 h 341473"/>
                <a:gd name="connsiteX3" fmla="*/ 148807 w 152712"/>
                <a:gd name="connsiteY3" fmla="*/ 171938 h 341473"/>
                <a:gd name="connsiteX4" fmla="*/ 146609 w 152712"/>
                <a:gd name="connsiteY4" fmla="*/ 297228 h 341473"/>
                <a:gd name="connsiteX5" fmla="*/ 87260 w 152712"/>
                <a:gd name="connsiteY5" fmla="*/ 341190 h 341473"/>
                <a:gd name="connsiteX6" fmla="*/ 25716 w 152712"/>
                <a:gd name="connsiteY6" fmla="*/ 308219 h 341473"/>
                <a:gd name="connsiteX7" fmla="*/ 3734 w 152712"/>
                <a:gd name="connsiteY7" fmla="*/ 169740 h 341473"/>
                <a:gd name="connsiteX8" fmla="*/ 5932 w 152712"/>
                <a:gd name="connsiteY8" fmla="*/ 44449 h 341473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69740 h 341473"/>
                <a:gd name="connsiteX8" fmla="*/ 7178 w 153958"/>
                <a:gd name="connsiteY8" fmla="*/ 44449 h 341473"/>
                <a:gd name="connsiteX0" fmla="*/ 6886 w 153666"/>
                <a:gd name="connsiteY0" fmla="*/ 44449 h 341196"/>
                <a:gd name="connsiteX1" fmla="*/ 61838 w 153666"/>
                <a:gd name="connsiteY1" fmla="*/ 488 h 341196"/>
                <a:gd name="connsiteX2" fmla="*/ 129979 w 153666"/>
                <a:gd name="connsiteY2" fmla="*/ 31261 h 341196"/>
                <a:gd name="connsiteX3" fmla="*/ 149761 w 153666"/>
                <a:gd name="connsiteY3" fmla="*/ 171938 h 341196"/>
                <a:gd name="connsiteX4" fmla="*/ 147563 w 153666"/>
                <a:gd name="connsiteY4" fmla="*/ 297228 h 341196"/>
                <a:gd name="connsiteX5" fmla="*/ 88214 w 153666"/>
                <a:gd name="connsiteY5" fmla="*/ 341190 h 341196"/>
                <a:gd name="connsiteX6" fmla="*/ 22274 w 153666"/>
                <a:gd name="connsiteY6" fmla="*/ 295031 h 341196"/>
                <a:gd name="connsiteX7" fmla="*/ 2490 w 153666"/>
                <a:gd name="connsiteY7" fmla="*/ 169740 h 341196"/>
                <a:gd name="connsiteX8" fmla="*/ 6886 w 153666"/>
                <a:gd name="connsiteY8" fmla="*/ 44449 h 341196"/>
                <a:gd name="connsiteX0" fmla="*/ 6886 w 152380"/>
                <a:gd name="connsiteY0" fmla="*/ 44449 h 341216"/>
                <a:gd name="connsiteX1" fmla="*/ 61838 w 152380"/>
                <a:gd name="connsiteY1" fmla="*/ 488 h 341216"/>
                <a:gd name="connsiteX2" fmla="*/ 129979 w 152380"/>
                <a:gd name="connsiteY2" fmla="*/ 31261 h 341216"/>
                <a:gd name="connsiteX3" fmla="*/ 149761 w 152380"/>
                <a:gd name="connsiteY3" fmla="*/ 171938 h 341216"/>
                <a:gd name="connsiteX4" fmla="*/ 145365 w 152380"/>
                <a:gd name="connsiteY4" fmla="*/ 299426 h 341216"/>
                <a:gd name="connsiteX5" fmla="*/ 88214 w 152380"/>
                <a:gd name="connsiteY5" fmla="*/ 341190 h 341216"/>
                <a:gd name="connsiteX6" fmla="*/ 22274 w 152380"/>
                <a:gd name="connsiteY6" fmla="*/ 295031 h 341216"/>
                <a:gd name="connsiteX7" fmla="*/ 2490 w 152380"/>
                <a:gd name="connsiteY7" fmla="*/ 169740 h 341216"/>
                <a:gd name="connsiteX8" fmla="*/ 6886 w 152380"/>
                <a:gd name="connsiteY8" fmla="*/ 44449 h 341216"/>
                <a:gd name="connsiteX0" fmla="*/ 6886 w 152646"/>
                <a:gd name="connsiteY0" fmla="*/ 44449 h 339021"/>
                <a:gd name="connsiteX1" fmla="*/ 61838 w 152646"/>
                <a:gd name="connsiteY1" fmla="*/ 488 h 339021"/>
                <a:gd name="connsiteX2" fmla="*/ 129979 w 152646"/>
                <a:gd name="connsiteY2" fmla="*/ 31261 h 339021"/>
                <a:gd name="connsiteX3" fmla="*/ 149761 w 152646"/>
                <a:gd name="connsiteY3" fmla="*/ 171938 h 339021"/>
                <a:gd name="connsiteX4" fmla="*/ 145365 w 152646"/>
                <a:gd name="connsiteY4" fmla="*/ 299426 h 339021"/>
                <a:gd name="connsiteX5" fmla="*/ 83818 w 152646"/>
                <a:gd name="connsiteY5" fmla="*/ 338991 h 339021"/>
                <a:gd name="connsiteX6" fmla="*/ 22274 w 152646"/>
                <a:gd name="connsiteY6" fmla="*/ 295031 h 339021"/>
                <a:gd name="connsiteX7" fmla="*/ 2490 w 152646"/>
                <a:gd name="connsiteY7" fmla="*/ 169740 h 339021"/>
                <a:gd name="connsiteX8" fmla="*/ 6886 w 152646"/>
                <a:gd name="connsiteY8" fmla="*/ 44449 h 339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2646" h="339021">
                  <a:moveTo>
                    <a:pt x="6886" y="44449"/>
                  </a:moveTo>
                  <a:cubicBezTo>
                    <a:pt x="16777" y="16240"/>
                    <a:pt x="41323" y="2686"/>
                    <a:pt x="61838" y="488"/>
                  </a:cubicBezTo>
                  <a:cubicBezTo>
                    <a:pt x="82354" y="-1710"/>
                    <a:pt x="115325" y="2686"/>
                    <a:pt x="129979" y="31261"/>
                  </a:cubicBezTo>
                  <a:cubicBezTo>
                    <a:pt x="144633" y="59836"/>
                    <a:pt x="147197" y="127244"/>
                    <a:pt x="149761" y="171938"/>
                  </a:cubicBezTo>
                  <a:cubicBezTo>
                    <a:pt x="152325" y="216632"/>
                    <a:pt x="156355" y="271584"/>
                    <a:pt x="145365" y="299426"/>
                  </a:cubicBezTo>
                  <a:cubicBezTo>
                    <a:pt x="134375" y="327268"/>
                    <a:pt x="104333" y="339723"/>
                    <a:pt x="83818" y="338991"/>
                  </a:cubicBezTo>
                  <a:cubicBezTo>
                    <a:pt x="63303" y="338259"/>
                    <a:pt x="37294" y="323240"/>
                    <a:pt x="22274" y="295031"/>
                  </a:cubicBezTo>
                  <a:cubicBezTo>
                    <a:pt x="7254" y="266822"/>
                    <a:pt x="5055" y="211504"/>
                    <a:pt x="2490" y="169740"/>
                  </a:cubicBezTo>
                  <a:cubicBezTo>
                    <a:pt x="-75" y="127976"/>
                    <a:pt x="-3005" y="72658"/>
                    <a:pt x="6886" y="44449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FFFBB573-A589-4961-8494-EB12710F7EEA}"/>
                </a:ext>
              </a:extLst>
            </p:cNvPr>
            <p:cNvSpPr/>
            <p:nvPr/>
          </p:nvSpPr>
          <p:spPr>
            <a:xfrm rot="6770682">
              <a:off x="5078152" y="3033246"/>
              <a:ext cx="197568" cy="623311"/>
            </a:xfrm>
            <a:custGeom>
              <a:avLst/>
              <a:gdLst>
                <a:gd name="connsiteX0" fmla="*/ 63868 w 187016"/>
                <a:gd name="connsiteY0" fmla="*/ 62019 h 502838"/>
                <a:gd name="connsiteX1" fmla="*/ 86420 w 187016"/>
                <a:gd name="connsiteY1" fmla="*/ 512 h 502838"/>
                <a:gd name="connsiteX2" fmla="*/ 168429 w 187016"/>
                <a:gd name="connsiteY2" fmla="*/ 47667 h 502838"/>
                <a:gd name="connsiteX3" fmla="*/ 156128 w 187016"/>
                <a:gd name="connsiteY3" fmla="*/ 271142 h 502838"/>
                <a:gd name="connsiteX4" fmla="*/ 186881 w 187016"/>
                <a:gd name="connsiteY4" fmla="*/ 412607 h 502838"/>
                <a:gd name="connsiteX5" fmla="*/ 141776 w 187016"/>
                <a:gd name="connsiteY5" fmla="*/ 363402 h 502838"/>
                <a:gd name="connsiteX6" fmla="*/ 162278 w 187016"/>
                <a:gd name="connsiteY6" fmla="*/ 490516 h 502838"/>
                <a:gd name="connsiteX7" fmla="*/ 117173 w 187016"/>
                <a:gd name="connsiteY7" fmla="*/ 394155 h 502838"/>
                <a:gd name="connsiteX8" fmla="*/ 113073 w 187016"/>
                <a:gd name="connsiteY8" fmla="*/ 502817 h 502838"/>
                <a:gd name="connsiteX9" fmla="*/ 86420 w 187016"/>
                <a:gd name="connsiteY9" fmla="*/ 404406 h 502838"/>
                <a:gd name="connsiteX10" fmla="*/ 59767 w 187016"/>
                <a:gd name="connsiteY10" fmla="*/ 500767 h 502838"/>
                <a:gd name="connsiteX11" fmla="*/ 53616 w 187016"/>
                <a:gd name="connsiteY11" fmla="*/ 402356 h 502838"/>
                <a:gd name="connsiteX12" fmla="*/ 311 w 187016"/>
                <a:gd name="connsiteY12" fmla="*/ 433109 h 502838"/>
                <a:gd name="connsiteX13" fmla="*/ 33114 w 187016"/>
                <a:gd name="connsiteY13" fmla="*/ 355201 h 502838"/>
                <a:gd name="connsiteX14" fmla="*/ 63868 w 187016"/>
                <a:gd name="connsiteY14" fmla="*/ 303945 h 502838"/>
                <a:gd name="connsiteX15" fmla="*/ 63868 w 187016"/>
                <a:gd name="connsiteY15" fmla="*/ 62019 h 502838"/>
                <a:gd name="connsiteX0" fmla="*/ 63868 w 187016"/>
                <a:gd name="connsiteY0" fmla="*/ 63996 h 504815"/>
                <a:gd name="connsiteX1" fmla="*/ 113073 w 187016"/>
                <a:gd name="connsiteY1" fmla="*/ 439 h 504815"/>
                <a:gd name="connsiteX2" fmla="*/ 168429 w 187016"/>
                <a:gd name="connsiteY2" fmla="*/ 49644 h 504815"/>
                <a:gd name="connsiteX3" fmla="*/ 156128 w 187016"/>
                <a:gd name="connsiteY3" fmla="*/ 273119 h 504815"/>
                <a:gd name="connsiteX4" fmla="*/ 186881 w 187016"/>
                <a:gd name="connsiteY4" fmla="*/ 414584 h 504815"/>
                <a:gd name="connsiteX5" fmla="*/ 141776 w 187016"/>
                <a:gd name="connsiteY5" fmla="*/ 365379 h 504815"/>
                <a:gd name="connsiteX6" fmla="*/ 162278 w 187016"/>
                <a:gd name="connsiteY6" fmla="*/ 492493 h 504815"/>
                <a:gd name="connsiteX7" fmla="*/ 117173 w 187016"/>
                <a:gd name="connsiteY7" fmla="*/ 396132 h 504815"/>
                <a:gd name="connsiteX8" fmla="*/ 113073 w 187016"/>
                <a:gd name="connsiteY8" fmla="*/ 504794 h 504815"/>
                <a:gd name="connsiteX9" fmla="*/ 86420 w 187016"/>
                <a:gd name="connsiteY9" fmla="*/ 406383 h 504815"/>
                <a:gd name="connsiteX10" fmla="*/ 59767 w 187016"/>
                <a:gd name="connsiteY10" fmla="*/ 502744 h 504815"/>
                <a:gd name="connsiteX11" fmla="*/ 53616 w 187016"/>
                <a:gd name="connsiteY11" fmla="*/ 404333 h 504815"/>
                <a:gd name="connsiteX12" fmla="*/ 311 w 187016"/>
                <a:gd name="connsiteY12" fmla="*/ 435086 h 504815"/>
                <a:gd name="connsiteX13" fmla="*/ 33114 w 187016"/>
                <a:gd name="connsiteY13" fmla="*/ 357178 h 504815"/>
                <a:gd name="connsiteX14" fmla="*/ 63868 w 187016"/>
                <a:gd name="connsiteY14" fmla="*/ 305922 h 504815"/>
                <a:gd name="connsiteX15" fmla="*/ 63868 w 187016"/>
                <a:gd name="connsiteY15" fmla="*/ 63996 h 504815"/>
                <a:gd name="connsiteX0" fmla="*/ 57718 w 187016"/>
                <a:gd name="connsiteY0" fmla="*/ 53366 h 504437"/>
                <a:gd name="connsiteX1" fmla="*/ 113073 w 187016"/>
                <a:gd name="connsiteY1" fmla="*/ 61 h 504437"/>
                <a:gd name="connsiteX2" fmla="*/ 168429 w 187016"/>
                <a:gd name="connsiteY2" fmla="*/ 49266 h 504437"/>
                <a:gd name="connsiteX3" fmla="*/ 156128 w 187016"/>
                <a:gd name="connsiteY3" fmla="*/ 272741 h 504437"/>
                <a:gd name="connsiteX4" fmla="*/ 186881 w 187016"/>
                <a:gd name="connsiteY4" fmla="*/ 414206 h 504437"/>
                <a:gd name="connsiteX5" fmla="*/ 141776 w 187016"/>
                <a:gd name="connsiteY5" fmla="*/ 365001 h 504437"/>
                <a:gd name="connsiteX6" fmla="*/ 162278 w 187016"/>
                <a:gd name="connsiteY6" fmla="*/ 492115 h 504437"/>
                <a:gd name="connsiteX7" fmla="*/ 117173 w 187016"/>
                <a:gd name="connsiteY7" fmla="*/ 395754 h 504437"/>
                <a:gd name="connsiteX8" fmla="*/ 113073 w 187016"/>
                <a:gd name="connsiteY8" fmla="*/ 504416 h 504437"/>
                <a:gd name="connsiteX9" fmla="*/ 86420 w 187016"/>
                <a:gd name="connsiteY9" fmla="*/ 406005 h 504437"/>
                <a:gd name="connsiteX10" fmla="*/ 59767 w 187016"/>
                <a:gd name="connsiteY10" fmla="*/ 502366 h 504437"/>
                <a:gd name="connsiteX11" fmla="*/ 53616 w 187016"/>
                <a:gd name="connsiteY11" fmla="*/ 403955 h 504437"/>
                <a:gd name="connsiteX12" fmla="*/ 311 w 187016"/>
                <a:gd name="connsiteY12" fmla="*/ 434708 h 504437"/>
                <a:gd name="connsiteX13" fmla="*/ 33114 w 187016"/>
                <a:gd name="connsiteY13" fmla="*/ 356800 h 504437"/>
                <a:gd name="connsiteX14" fmla="*/ 63868 w 187016"/>
                <a:gd name="connsiteY14" fmla="*/ 305544 h 504437"/>
                <a:gd name="connsiteX15" fmla="*/ 57718 w 187016"/>
                <a:gd name="connsiteY15" fmla="*/ 53366 h 5044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9767 w 189311"/>
                <a:gd name="connsiteY10" fmla="*/ 5028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57718 w 189311"/>
                <a:gd name="connsiteY0" fmla="*/ 53866 h 504917"/>
                <a:gd name="connsiteX1" fmla="*/ 113073 w 189311"/>
                <a:gd name="connsiteY1" fmla="*/ 561 h 504917"/>
                <a:gd name="connsiteX2" fmla="*/ 170479 w 189311"/>
                <a:gd name="connsiteY2" fmla="*/ 43615 h 504917"/>
                <a:gd name="connsiteX3" fmla="*/ 156128 w 189311"/>
                <a:gd name="connsiteY3" fmla="*/ 273241 h 504917"/>
                <a:gd name="connsiteX4" fmla="*/ 186881 w 189311"/>
                <a:gd name="connsiteY4" fmla="*/ 414706 h 504917"/>
                <a:gd name="connsiteX5" fmla="*/ 141776 w 189311"/>
                <a:gd name="connsiteY5" fmla="*/ 365501 h 504917"/>
                <a:gd name="connsiteX6" fmla="*/ 162278 w 189311"/>
                <a:gd name="connsiteY6" fmla="*/ 492615 h 504917"/>
                <a:gd name="connsiteX7" fmla="*/ 117173 w 189311"/>
                <a:gd name="connsiteY7" fmla="*/ 396254 h 504917"/>
                <a:gd name="connsiteX8" fmla="*/ 113073 w 189311"/>
                <a:gd name="connsiteY8" fmla="*/ 504916 h 504917"/>
                <a:gd name="connsiteX9" fmla="*/ 86420 w 189311"/>
                <a:gd name="connsiteY9" fmla="*/ 406505 h 504917"/>
                <a:gd name="connsiteX10" fmla="*/ 70019 w 189311"/>
                <a:gd name="connsiteY10" fmla="*/ 504917 h 504917"/>
                <a:gd name="connsiteX11" fmla="*/ 53616 w 189311"/>
                <a:gd name="connsiteY11" fmla="*/ 404455 h 504917"/>
                <a:gd name="connsiteX12" fmla="*/ 311 w 189311"/>
                <a:gd name="connsiteY12" fmla="*/ 435208 h 504917"/>
                <a:gd name="connsiteX13" fmla="*/ 33114 w 189311"/>
                <a:gd name="connsiteY13" fmla="*/ 357300 h 504917"/>
                <a:gd name="connsiteX14" fmla="*/ 63868 w 189311"/>
                <a:gd name="connsiteY14" fmla="*/ 306044 h 504917"/>
                <a:gd name="connsiteX15" fmla="*/ 57718 w 189311"/>
                <a:gd name="connsiteY15" fmla="*/ 53866 h 504917"/>
                <a:gd name="connsiteX0" fmla="*/ 57718 w 189311"/>
                <a:gd name="connsiteY0" fmla="*/ 53866 h 504958"/>
                <a:gd name="connsiteX1" fmla="*/ 113073 w 189311"/>
                <a:gd name="connsiteY1" fmla="*/ 561 h 504958"/>
                <a:gd name="connsiteX2" fmla="*/ 170479 w 189311"/>
                <a:gd name="connsiteY2" fmla="*/ 43615 h 504958"/>
                <a:gd name="connsiteX3" fmla="*/ 156128 w 189311"/>
                <a:gd name="connsiteY3" fmla="*/ 273241 h 504958"/>
                <a:gd name="connsiteX4" fmla="*/ 186881 w 189311"/>
                <a:gd name="connsiteY4" fmla="*/ 414706 h 504958"/>
                <a:gd name="connsiteX5" fmla="*/ 141776 w 189311"/>
                <a:gd name="connsiteY5" fmla="*/ 365501 h 504958"/>
                <a:gd name="connsiteX6" fmla="*/ 162278 w 189311"/>
                <a:gd name="connsiteY6" fmla="*/ 492615 h 504958"/>
                <a:gd name="connsiteX7" fmla="*/ 117173 w 189311"/>
                <a:gd name="connsiteY7" fmla="*/ 396254 h 504958"/>
                <a:gd name="connsiteX8" fmla="*/ 113073 w 189311"/>
                <a:gd name="connsiteY8" fmla="*/ 504916 h 504958"/>
                <a:gd name="connsiteX9" fmla="*/ 86420 w 189311"/>
                <a:gd name="connsiteY9" fmla="*/ 406505 h 504958"/>
                <a:gd name="connsiteX10" fmla="*/ 70019 w 189311"/>
                <a:gd name="connsiteY10" fmla="*/ 504917 h 504958"/>
                <a:gd name="connsiteX11" fmla="*/ 53616 w 189311"/>
                <a:gd name="connsiteY11" fmla="*/ 404455 h 504958"/>
                <a:gd name="connsiteX12" fmla="*/ 311 w 189311"/>
                <a:gd name="connsiteY12" fmla="*/ 435208 h 504958"/>
                <a:gd name="connsiteX13" fmla="*/ 33114 w 189311"/>
                <a:gd name="connsiteY13" fmla="*/ 357300 h 504958"/>
                <a:gd name="connsiteX14" fmla="*/ 63868 w 189311"/>
                <a:gd name="connsiteY14" fmla="*/ 306044 h 504958"/>
                <a:gd name="connsiteX15" fmla="*/ 57718 w 189311"/>
                <a:gd name="connsiteY15" fmla="*/ 53866 h 504958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5667 w 189311"/>
                <a:gd name="connsiteY10" fmla="*/ 4987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62647 w 194240"/>
                <a:gd name="connsiteY0" fmla="*/ 53866 h 504916"/>
                <a:gd name="connsiteX1" fmla="*/ 118002 w 194240"/>
                <a:gd name="connsiteY1" fmla="*/ 561 h 504916"/>
                <a:gd name="connsiteX2" fmla="*/ 175408 w 194240"/>
                <a:gd name="connsiteY2" fmla="*/ 43615 h 504916"/>
                <a:gd name="connsiteX3" fmla="*/ 161057 w 194240"/>
                <a:gd name="connsiteY3" fmla="*/ 273241 h 504916"/>
                <a:gd name="connsiteX4" fmla="*/ 191810 w 194240"/>
                <a:gd name="connsiteY4" fmla="*/ 414706 h 504916"/>
                <a:gd name="connsiteX5" fmla="*/ 146705 w 194240"/>
                <a:gd name="connsiteY5" fmla="*/ 365501 h 504916"/>
                <a:gd name="connsiteX6" fmla="*/ 167207 w 194240"/>
                <a:gd name="connsiteY6" fmla="*/ 492615 h 504916"/>
                <a:gd name="connsiteX7" fmla="*/ 122102 w 194240"/>
                <a:gd name="connsiteY7" fmla="*/ 396254 h 504916"/>
                <a:gd name="connsiteX8" fmla="*/ 118002 w 194240"/>
                <a:gd name="connsiteY8" fmla="*/ 504916 h 504916"/>
                <a:gd name="connsiteX9" fmla="*/ 91349 w 194240"/>
                <a:gd name="connsiteY9" fmla="*/ 406505 h 504916"/>
                <a:gd name="connsiteX10" fmla="*/ 60596 w 194240"/>
                <a:gd name="connsiteY10" fmla="*/ 498766 h 504916"/>
                <a:gd name="connsiteX11" fmla="*/ 58545 w 194240"/>
                <a:gd name="connsiteY11" fmla="*/ 404455 h 504916"/>
                <a:gd name="connsiteX12" fmla="*/ 5240 w 194240"/>
                <a:gd name="connsiteY12" fmla="*/ 435208 h 504916"/>
                <a:gd name="connsiteX13" fmla="*/ 38043 w 194240"/>
                <a:gd name="connsiteY13" fmla="*/ 357300 h 504916"/>
                <a:gd name="connsiteX14" fmla="*/ 68797 w 194240"/>
                <a:gd name="connsiteY14" fmla="*/ 306044 h 504916"/>
                <a:gd name="connsiteX15" fmla="*/ 62647 w 194240"/>
                <a:gd name="connsiteY15" fmla="*/ 53866 h 504916"/>
                <a:gd name="connsiteX0" fmla="*/ 55316 w 186909"/>
                <a:gd name="connsiteY0" fmla="*/ 53866 h 504916"/>
                <a:gd name="connsiteX1" fmla="*/ 110671 w 186909"/>
                <a:gd name="connsiteY1" fmla="*/ 561 h 504916"/>
                <a:gd name="connsiteX2" fmla="*/ 168077 w 186909"/>
                <a:gd name="connsiteY2" fmla="*/ 43615 h 504916"/>
                <a:gd name="connsiteX3" fmla="*/ 153726 w 186909"/>
                <a:gd name="connsiteY3" fmla="*/ 273241 h 504916"/>
                <a:gd name="connsiteX4" fmla="*/ 184479 w 186909"/>
                <a:gd name="connsiteY4" fmla="*/ 414706 h 504916"/>
                <a:gd name="connsiteX5" fmla="*/ 139374 w 186909"/>
                <a:gd name="connsiteY5" fmla="*/ 365501 h 504916"/>
                <a:gd name="connsiteX6" fmla="*/ 159876 w 186909"/>
                <a:gd name="connsiteY6" fmla="*/ 492615 h 504916"/>
                <a:gd name="connsiteX7" fmla="*/ 114771 w 186909"/>
                <a:gd name="connsiteY7" fmla="*/ 396254 h 504916"/>
                <a:gd name="connsiteX8" fmla="*/ 110671 w 186909"/>
                <a:gd name="connsiteY8" fmla="*/ 504916 h 504916"/>
                <a:gd name="connsiteX9" fmla="*/ 84018 w 186909"/>
                <a:gd name="connsiteY9" fmla="*/ 406505 h 504916"/>
                <a:gd name="connsiteX10" fmla="*/ 53265 w 186909"/>
                <a:gd name="connsiteY10" fmla="*/ 498766 h 504916"/>
                <a:gd name="connsiteX11" fmla="*/ 51214 w 186909"/>
                <a:gd name="connsiteY11" fmla="*/ 404455 h 504916"/>
                <a:gd name="connsiteX12" fmla="*/ 6110 w 186909"/>
                <a:gd name="connsiteY12" fmla="*/ 420856 h 504916"/>
                <a:gd name="connsiteX13" fmla="*/ 30712 w 186909"/>
                <a:gd name="connsiteY13" fmla="*/ 357300 h 504916"/>
                <a:gd name="connsiteX14" fmla="*/ 61466 w 186909"/>
                <a:gd name="connsiteY14" fmla="*/ 306044 h 504916"/>
                <a:gd name="connsiteX15" fmla="*/ 55316 w 186909"/>
                <a:gd name="connsiteY15" fmla="*/ 53866 h 504916"/>
                <a:gd name="connsiteX0" fmla="*/ 49504 w 181097"/>
                <a:gd name="connsiteY0" fmla="*/ 53866 h 504916"/>
                <a:gd name="connsiteX1" fmla="*/ 104859 w 181097"/>
                <a:gd name="connsiteY1" fmla="*/ 561 h 504916"/>
                <a:gd name="connsiteX2" fmla="*/ 162265 w 181097"/>
                <a:gd name="connsiteY2" fmla="*/ 43615 h 504916"/>
                <a:gd name="connsiteX3" fmla="*/ 147914 w 181097"/>
                <a:gd name="connsiteY3" fmla="*/ 273241 h 504916"/>
                <a:gd name="connsiteX4" fmla="*/ 178667 w 181097"/>
                <a:gd name="connsiteY4" fmla="*/ 414706 h 504916"/>
                <a:gd name="connsiteX5" fmla="*/ 133562 w 181097"/>
                <a:gd name="connsiteY5" fmla="*/ 365501 h 504916"/>
                <a:gd name="connsiteX6" fmla="*/ 154064 w 181097"/>
                <a:gd name="connsiteY6" fmla="*/ 492615 h 504916"/>
                <a:gd name="connsiteX7" fmla="*/ 108959 w 181097"/>
                <a:gd name="connsiteY7" fmla="*/ 396254 h 504916"/>
                <a:gd name="connsiteX8" fmla="*/ 104859 w 181097"/>
                <a:gd name="connsiteY8" fmla="*/ 504916 h 504916"/>
                <a:gd name="connsiteX9" fmla="*/ 78206 w 181097"/>
                <a:gd name="connsiteY9" fmla="*/ 406505 h 504916"/>
                <a:gd name="connsiteX10" fmla="*/ 47453 w 181097"/>
                <a:gd name="connsiteY10" fmla="*/ 498766 h 504916"/>
                <a:gd name="connsiteX11" fmla="*/ 41301 w 181097"/>
                <a:gd name="connsiteY11" fmla="*/ 400354 h 504916"/>
                <a:gd name="connsiteX12" fmla="*/ 298 w 181097"/>
                <a:gd name="connsiteY12" fmla="*/ 420856 h 504916"/>
                <a:gd name="connsiteX13" fmla="*/ 24900 w 181097"/>
                <a:gd name="connsiteY13" fmla="*/ 357300 h 504916"/>
                <a:gd name="connsiteX14" fmla="*/ 55654 w 181097"/>
                <a:gd name="connsiteY14" fmla="*/ 306044 h 504916"/>
                <a:gd name="connsiteX15" fmla="*/ 49504 w 181097"/>
                <a:gd name="connsiteY15" fmla="*/ 53866 h 504916"/>
                <a:gd name="connsiteX0" fmla="*/ 52664 w 184257"/>
                <a:gd name="connsiteY0" fmla="*/ 53866 h 504916"/>
                <a:gd name="connsiteX1" fmla="*/ 108019 w 184257"/>
                <a:gd name="connsiteY1" fmla="*/ 561 h 504916"/>
                <a:gd name="connsiteX2" fmla="*/ 165425 w 184257"/>
                <a:gd name="connsiteY2" fmla="*/ 43615 h 504916"/>
                <a:gd name="connsiteX3" fmla="*/ 151074 w 184257"/>
                <a:gd name="connsiteY3" fmla="*/ 273241 h 504916"/>
                <a:gd name="connsiteX4" fmla="*/ 181827 w 184257"/>
                <a:gd name="connsiteY4" fmla="*/ 414706 h 504916"/>
                <a:gd name="connsiteX5" fmla="*/ 136722 w 184257"/>
                <a:gd name="connsiteY5" fmla="*/ 365501 h 504916"/>
                <a:gd name="connsiteX6" fmla="*/ 157224 w 184257"/>
                <a:gd name="connsiteY6" fmla="*/ 492615 h 504916"/>
                <a:gd name="connsiteX7" fmla="*/ 112119 w 184257"/>
                <a:gd name="connsiteY7" fmla="*/ 396254 h 504916"/>
                <a:gd name="connsiteX8" fmla="*/ 108019 w 184257"/>
                <a:gd name="connsiteY8" fmla="*/ 504916 h 504916"/>
                <a:gd name="connsiteX9" fmla="*/ 81366 w 184257"/>
                <a:gd name="connsiteY9" fmla="*/ 406505 h 504916"/>
                <a:gd name="connsiteX10" fmla="*/ 50613 w 184257"/>
                <a:gd name="connsiteY10" fmla="*/ 498766 h 504916"/>
                <a:gd name="connsiteX11" fmla="*/ 44461 w 184257"/>
                <a:gd name="connsiteY11" fmla="*/ 400354 h 504916"/>
                <a:gd name="connsiteX12" fmla="*/ 3458 w 184257"/>
                <a:gd name="connsiteY12" fmla="*/ 420856 h 504916"/>
                <a:gd name="connsiteX13" fmla="*/ 28060 w 184257"/>
                <a:gd name="connsiteY13" fmla="*/ 357300 h 504916"/>
                <a:gd name="connsiteX14" fmla="*/ 58814 w 184257"/>
                <a:gd name="connsiteY14" fmla="*/ 306044 h 504916"/>
                <a:gd name="connsiteX15" fmla="*/ 52664 w 184257"/>
                <a:gd name="connsiteY15" fmla="*/ 53866 h 504916"/>
                <a:gd name="connsiteX0" fmla="*/ 52664 w 181873"/>
                <a:gd name="connsiteY0" fmla="*/ 53866 h 504916"/>
                <a:gd name="connsiteX1" fmla="*/ 108019 w 181873"/>
                <a:gd name="connsiteY1" fmla="*/ 561 h 504916"/>
                <a:gd name="connsiteX2" fmla="*/ 165425 w 181873"/>
                <a:gd name="connsiteY2" fmla="*/ 43615 h 504916"/>
                <a:gd name="connsiteX3" fmla="*/ 151074 w 181873"/>
                <a:gd name="connsiteY3" fmla="*/ 273241 h 504916"/>
                <a:gd name="connsiteX4" fmla="*/ 181827 w 181873"/>
                <a:gd name="connsiteY4" fmla="*/ 414706 h 504916"/>
                <a:gd name="connsiteX5" fmla="*/ 142873 w 181873"/>
                <a:gd name="connsiteY5" fmla="*/ 377802 h 504916"/>
                <a:gd name="connsiteX6" fmla="*/ 157224 w 181873"/>
                <a:gd name="connsiteY6" fmla="*/ 492615 h 504916"/>
                <a:gd name="connsiteX7" fmla="*/ 112119 w 181873"/>
                <a:gd name="connsiteY7" fmla="*/ 396254 h 504916"/>
                <a:gd name="connsiteX8" fmla="*/ 108019 w 181873"/>
                <a:gd name="connsiteY8" fmla="*/ 504916 h 504916"/>
                <a:gd name="connsiteX9" fmla="*/ 81366 w 181873"/>
                <a:gd name="connsiteY9" fmla="*/ 406505 h 504916"/>
                <a:gd name="connsiteX10" fmla="*/ 50613 w 181873"/>
                <a:gd name="connsiteY10" fmla="*/ 498766 h 504916"/>
                <a:gd name="connsiteX11" fmla="*/ 44461 w 181873"/>
                <a:gd name="connsiteY11" fmla="*/ 400354 h 504916"/>
                <a:gd name="connsiteX12" fmla="*/ 3458 w 181873"/>
                <a:gd name="connsiteY12" fmla="*/ 420856 h 504916"/>
                <a:gd name="connsiteX13" fmla="*/ 28060 w 181873"/>
                <a:gd name="connsiteY13" fmla="*/ 357300 h 504916"/>
                <a:gd name="connsiteX14" fmla="*/ 58814 w 181873"/>
                <a:gd name="connsiteY14" fmla="*/ 306044 h 504916"/>
                <a:gd name="connsiteX15" fmla="*/ 52664 w 181873"/>
                <a:gd name="connsiteY15" fmla="*/ 53866 h 504916"/>
                <a:gd name="connsiteX0" fmla="*/ 52664 w 181839"/>
                <a:gd name="connsiteY0" fmla="*/ 53866 h 504916"/>
                <a:gd name="connsiteX1" fmla="*/ 108019 w 181839"/>
                <a:gd name="connsiteY1" fmla="*/ 561 h 504916"/>
                <a:gd name="connsiteX2" fmla="*/ 165425 w 181839"/>
                <a:gd name="connsiteY2" fmla="*/ 43615 h 504916"/>
                <a:gd name="connsiteX3" fmla="*/ 151074 w 181839"/>
                <a:gd name="connsiteY3" fmla="*/ 273241 h 504916"/>
                <a:gd name="connsiteX4" fmla="*/ 181827 w 181839"/>
                <a:gd name="connsiteY4" fmla="*/ 414706 h 504916"/>
                <a:gd name="connsiteX5" fmla="*/ 146973 w 181839"/>
                <a:gd name="connsiteY5" fmla="*/ 386003 h 504916"/>
                <a:gd name="connsiteX6" fmla="*/ 157224 w 181839"/>
                <a:gd name="connsiteY6" fmla="*/ 492615 h 504916"/>
                <a:gd name="connsiteX7" fmla="*/ 112119 w 181839"/>
                <a:gd name="connsiteY7" fmla="*/ 396254 h 504916"/>
                <a:gd name="connsiteX8" fmla="*/ 108019 w 181839"/>
                <a:gd name="connsiteY8" fmla="*/ 504916 h 504916"/>
                <a:gd name="connsiteX9" fmla="*/ 81366 w 181839"/>
                <a:gd name="connsiteY9" fmla="*/ 406505 h 504916"/>
                <a:gd name="connsiteX10" fmla="*/ 50613 w 181839"/>
                <a:gd name="connsiteY10" fmla="*/ 498766 h 504916"/>
                <a:gd name="connsiteX11" fmla="*/ 44461 w 181839"/>
                <a:gd name="connsiteY11" fmla="*/ 400354 h 504916"/>
                <a:gd name="connsiteX12" fmla="*/ 3458 w 181839"/>
                <a:gd name="connsiteY12" fmla="*/ 420856 h 504916"/>
                <a:gd name="connsiteX13" fmla="*/ 28060 w 181839"/>
                <a:gd name="connsiteY13" fmla="*/ 357300 h 504916"/>
                <a:gd name="connsiteX14" fmla="*/ 58814 w 181839"/>
                <a:gd name="connsiteY14" fmla="*/ 306044 h 504916"/>
                <a:gd name="connsiteX15" fmla="*/ 52664 w 181839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270875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9467 h 510517"/>
                <a:gd name="connsiteX1" fmla="*/ 100203 w 183758"/>
                <a:gd name="connsiteY1" fmla="*/ 301 h 510517"/>
                <a:gd name="connsiteX2" fmla="*/ 165425 w 183758"/>
                <a:gd name="connsiteY2" fmla="*/ 49216 h 510517"/>
                <a:gd name="connsiteX3" fmla="*/ 151074 w 183758"/>
                <a:gd name="connsiteY3" fmla="*/ 278842 h 510517"/>
                <a:gd name="connsiteX4" fmla="*/ 181827 w 183758"/>
                <a:gd name="connsiteY4" fmla="*/ 420307 h 510517"/>
                <a:gd name="connsiteX5" fmla="*/ 146973 w 183758"/>
                <a:gd name="connsiteY5" fmla="*/ 391604 h 510517"/>
                <a:gd name="connsiteX6" fmla="*/ 157224 w 183758"/>
                <a:gd name="connsiteY6" fmla="*/ 498216 h 510517"/>
                <a:gd name="connsiteX7" fmla="*/ 112119 w 183758"/>
                <a:gd name="connsiteY7" fmla="*/ 401855 h 510517"/>
                <a:gd name="connsiteX8" fmla="*/ 108019 w 183758"/>
                <a:gd name="connsiteY8" fmla="*/ 510517 h 510517"/>
                <a:gd name="connsiteX9" fmla="*/ 81366 w 183758"/>
                <a:gd name="connsiteY9" fmla="*/ 412106 h 510517"/>
                <a:gd name="connsiteX10" fmla="*/ 50613 w 183758"/>
                <a:gd name="connsiteY10" fmla="*/ 504367 h 510517"/>
                <a:gd name="connsiteX11" fmla="*/ 44461 w 183758"/>
                <a:gd name="connsiteY11" fmla="*/ 405955 h 510517"/>
                <a:gd name="connsiteX12" fmla="*/ 3458 w 183758"/>
                <a:gd name="connsiteY12" fmla="*/ 426457 h 510517"/>
                <a:gd name="connsiteX13" fmla="*/ 28060 w 183758"/>
                <a:gd name="connsiteY13" fmla="*/ 362901 h 510517"/>
                <a:gd name="connsiteX14" fmla="*/ 56860 w 183758"/>
                <a:gd name="connsiteY14" fmla="*/ 233491 h 510517"/>
                <a:gd name="connsiteX15" fmla="*/ 52664 w 183758"/>
                <a:gd name="connsiteY15" fmla="*/ 59467 h 510517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85"/>
                <a:gd name="connsiteX1" fmla="*/ 100203 w 183622"/>
                <a:gd name="connsiteY1" fmla="*/ 555 h 510785"/>
                <a:gd name="connsiteX2" fmla="*/ 165425 w 183622"/>
                <a:gd name="connsiteY2" fmla="*/ 49470 h 510785"/>
                <a:gd name="connsiteX3" fmla="*/ 151074 w 183622"/>
                <a:gd name="connsiteY3" fmla="*/ 310357 h 510785"/>
                <a:gd name="connsiteX4" fmla="*/ 181827 w 183622"/>
                <a:gd name="connsiteY4" fmla="*/ 420561 h 510785"/>
                <a:gd name="connsiteX5" fmla="*/ 146973 w 183622"/>
                <a:gd name="connsiteY5" fmla="*/ 391858 h 510785"/>
                <a:gd name="connsiteX6" fmla="*/ 157224 w 183622"/>
                <a:gd name="connsiteY6" fmla="*/ 498470 h 510785"/>
                <a:gd name="connsiteX7" fmla="*/ 112119 w 183622"/>
                <a:gd name="connsiteY7" fmla="*/ 402109 h 510785"/>
                <a:gd name="connsiteX8" fmla="*/ 108019 w 183622"/>
                <a:gd name="connsiteY8" fmla="*/ 510771 h 510785"/>
                <a:gd name="connsiteX9" fmla="*/ 77459 w 183622"/>
                <a:gd name="connsiteY9" fmla="*/ 410406 h 510785"/>
                <a:gd name="connsiteX10" fmla="*/ 50613 w 183622"/>
                <a:gd name="connsiteY10" fmla="*/ 504621 h 510785"/>
                <a:gd name="connsiteX11" fmla="*/ 44461 w 183622"/>
                <a:gd name="connsiteY11" fmla="*/ 406209 h 510785"/>
                <a:gd name="connsiteX12" fmla="*/ 3458 w 183622"/>
                <a:gd name="connsiteY12" fmla="*/ 426711 h 510785"/>
                <a:gd name="connsiteX13" fmla="*/ 28060 w 183622"/>
                <a:gd name="connsiteY13" fmla="*/ 363155 h 510785"/>
                <a:gd name="connsiteX14" fmla="*/ 56860 w 183622"/>
                <a:gd name="connsiteY14" fmla="*/ 233745 h 510785"/>
                <a:gd name="connsiteX15" fmla="*/ 52664 w 183622"/>
                <a:gd name="connsiteY15" fmla="*/ 59721 h 510785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94408 h 545501"/>
                <a:gd name="connsiteX1" fmla="*/ 102157 w 183622"/>
                <a:gd name="connsiteY1" fmla="*/ 73 h 545501"/>
                <a:gd name="connsiteX2" fmla="*/ 165425 w 183622"/>
                <a:gd name="connsiteY2" fmla="*/ 84157 h 545501"/>
                <a:gd name="connsiteX3" fmla="*/ 151074 w 183622"/>
                <a:gd name="connsiteY3" fmla="*/ 345044 h 545501"/>
                <a:gd name="connsiteX4" fmla="*/ 181827 w 183622"/>
                <a:gd name="connsiteY4" fmla="*/ 455248 h 545501"/>
                <a:gd name="connsiteX5" fmla="*/ 146973 w 183622"/>
                <a:gd name="connsiteY5" fmla="*/ 426545 h 545501"/>
                <a:gd name="connsiteX6" fmla="*/ 157224 w 183622"/>
                <a:gd name="connsiteY6" fmla="*/ 533157 h 545501"/>
                <a:gd name="connsiteX7" fmla="*/ 112119 w 183622"/>
                <a:gd name="connsiteY7" fmla="*/ 436796 h 545501"/>
                <a:gd name="connsiteX8" fmla="*/ 108019 w 183622"/>
                <a:gd name="connsiteY8" fmla="*/ 545458 h 545501"/>
                <a:gd name="connsiteX9" fmla="*/ 77459 w 183622"/>
                <a:gd name="connsiteY9" fmla="*/ 445093 h 545501"/>
                <a:gd name="connsiteX10" fmla="*/ 50613 w 183622"/>
                <a:gd name="connsiteY10" fmla="*/ 539308 h 545501"/>
                <a:gd name="connsiteX11" fmla="*/ 44461 w 183622"/>
                <a:gd name="connsiteY11" fmla="*/ 440896 h 545501"/>
                <a:gd name="connsiteX12" fmla="*/ 3458 w 183622"/>
                <a:gd name="connsiteY12" fmla="*/ 461398 h 545501"/>
                <a:gd name="connsiteX13" fmla="*/ 28060 w 183622"/>
                <a:gd name="connsiteY13" fmla="*/ 397842 h 545501"/>
                <a:gd name="connsiteX14" fmla="*/ 56860 w 183622"/>
                <a:gd name="connsiteY14" fmla="*/ 268432 h 545501"/>
                <a:gd name="connsiteX15" fmla="*/ 52664 w 183622"/>
                <a:gd name="connsiteY15" fmla="*/ 94408 h 545501"/>
                <a:gd name="connsiteX0" fmla="*/ 52664 w 183622"/>
                <a:gd name="connsiteY0" fmla="*/ 99119 h 550212"/>
                <a:gd name="connsiteX1" fmla="*/ 102157 w 183622"/>
                <a:gd name="connsiteY1" fmla="*/ 4784 h 550212"/>
                <a:gd name="connsiteX2" fmla="*/ 165425 w 183622"/>
                <a:gd name="connsiteY2" fmla="*/ 49791 h 550212"/>
                <a:gd name="connsiteX3" fmla="*/ 151074 w 183622"/>
                <a:gd name="connsiteY3" fmla="*/ 349755 h 550212"/>
                <a:gd name="connsiteX4" fmla="*/ 181827 w 183622"/>
                <a:gd name="connsiteY4" fmla="*/ 459959 h 550212"/>
                <a:gd name="connsiteX5" fmla="*/ 146973 w 183622"/>
                <a:gd name="connsiteY5" fmla="*/ 431256 h 550212"/>
                <a:gd name="connsiteX6" fmla="*/ 157224 w 183622"/>
                <a:gd name="connsiteY6" fmla="*/ 537868 h 550212"/>
                <a:gd name="connsiteX7" fmla="*/ 112119 w 183622"/>
                <a:gd name="connsiteY7" fmla="*/ 441507 h 550212"/>
                <a:gd name="connsiteX8" fmla="*/ 108019 w 183622"/>
                <a:gd name="connsiteY8" fmla="*/ 550169 h 550212"/>
                <a:gd name="connsiteX9" fmla="*/ 77459 w 183622"/>
                <a:gd name="connsiteY9" fmla="*/ 449804 h 550212"/>
                <a:gd name="connsiteX10" fmla="*/ 50613 w 183622"/>
                <a:gd name="connsiteY10" fmla="*/ 544019 h 550212"/>
                <a:gd name="connsiteX11" fmla="*/ 44461 w 183622"/>
                <a:gd name="connsiteY11" fmla="*/ 445607 h 550212"/>
                <a:gd name="connsiteX12" fmla="*/ 3458 w 183622"/>
                <a:gd name="connsiteY12" fmla="*/ 466109 h 550212"/>
                <a:gd name="connsiteX13" fmla="*/ 28060 w 183622"/>
                <a:gd name="connsiteY13" fmla="*/ 402553 h 550212"/>
                <a:gd name="connsiteX14" fmla="*/ 56860 w 183622"/>
                <a:gd name="connsiteY14" fmla="*/ 273143 h 550212"/>
                <a:gd name="connsiteX15" fmla="*/ 52664 w 183622"/>
                <a:gd name="connsiteY15" fmla="*/ 99119 h 550212"/>
                <a:gd name="connsiteX0" fmla="*/ 52664 w 183622"/>
                <a:gd name="connsiteY0" fmla="*/ 52963 h 547041"/>
                <a:gd name="connsiteX1" fmla="*/ 102157 w 183622"/>
                <a:gd name="connsiteY1" fmla="*/ 1613 h 547041"/>
                <a:gd name="connsiteX2" fmla="*/ 165425 w 183622"/>
                <a:gd name="connsiteY2" fmla="*/ 46620 h 547041"/>
                <a:gd name="connsiteX3" fmla="*/ 151074 w 183622"/>
                <a:gd name="connsiteY3" fmla="*/ 346584 h 547041"/>
                <a:gd name="connsiteX4" fmla="*/ 181827 w 183622"/>
                <a:gd name="connsiteY4" fmla="*/ 456788 h 547041"/>
                <a:gd name="connsiteX5" fmla="*/ 146973 w 183622"/>
                <a:gd name="connsiteY5" fmla="*/ 428085 h 547041"/>
                <a:gd name="connsiteX6" fmla="*/ 157224 w 183622"/>
                <a:gd name="connsiteY6" fmla="*/ 534697 h 547041"/>
                <a:gd name="connsiteX7" fmla="*/ 112119 w 183622"/>
                <a:gd name="connsiteY7" fmla="*/ 438336 h 547041"/>
                <a:gd name="connsiteX8" fmla="*/ 108019 w 183622"/>
                <a:gd name="connsiteY8" fmla="*/ 546998 h 547041"/>
                <a:gd name="connsiteX9" fmla="*/ 77459 w 183622"/>
                <a:gd name="connsiteY9" fmla="*/ 446633 h 547041"/>
                <a:gd name="connsiteX10" fmla="*/ 50613 w 183622"/>
                <a:gd name="connsiteY10" fmla="*/ 540848 h 547041"/>
                <a:gd name="connsiteX11" fmla="*/ 44461 w 183622"/>
                <a:gd name="connsiteY11" fmla="*/ 442436 h 547041"/>
                <a:gd name="connsiteX12" fmla="*/ 3458 w 183622"/>
                <a:gd name="connsiteY12" fmla="*/ 462938 h 547041"/>
                <a:gd name="connsiteX13" fmla="*/ 28060 w 183622"/>
                <a:gd name="connsiteY13" fmla="*/ 399382 h 547041"/>
                <a:gd name="connsiteX14" fmla="*/ 56860 w 183622"/>
                <a:gd name="connsiteY14" fmla="*/ 269972 h 547041"/>
                <a:gd name="connsiteX15" fmla="*/ 52664 w 183622"/>
                <a:gd name="connsiteY15" fmla="*/ 52963 h 547041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3622" h="555612">
                  <a:moveTo>
                    <a:pt x="52664" y="61534"/>
                  </a:moveTo>
                  <a:cubicBezTo>
                    <a:pt x="59888" y="15179"/>
                    <a:pt x="81410" y="1472"/>
                    <a:pt x="100203" y="415"/>
                  </a:cubicBezTo>
                  <a:cubicBezTo>
                    <a:pt x="118996" y="-642"/>
                    <a:pt x="156947" y="-3932"/>
                    <a:pt x="165425" y="55191"/>
                  </a:cubicBezTo>
                  <a:cubicBezTo>
                    <a:pt x="173903" y="114314"/>
                    <a:pt x="148340" y="286794"/>
                    <a:pt x="151074" y="355155"/>
                  </a:cubicBezTo>
                  <a:cubicBezTo>
                    <a:pt x="153808" y="423516"/>
                    <a:pt x="192279" y="447868"/>
                    <a:pt x="181827" y="465359"/>
                  </a:cubicBezTo>
                  <a:cubicBezTo>
                    <a:pt x="171375" y="482850"/>
                    <a:pt x="151074" y="423671"/>
                    <a:pt x="146973" y="436656"/>
                  </a:cubicBezTo>
                  <a:cubicBezTo>
                    <a:pt x="142873" y="449641"/>
                    <a:pt x="171138" y="533553"/>
                    <a:pt x="157224" y="543268"/>
                  </a:cubicBezTo>
                  <a:cubicBezTo>
                    <a:pt x="143310" y="552983"/>
                    <a:pt x="120320" y="444857"/>
                    <a:pt x="112119" y="446907"/>
                  </a:cubicBezTo>
                  <a:cubicBezTo>
                    <a:pt x="103918" y="448957"/>
                    <a:pt x="123565" y="558094"/>
                    <a:pt x="108019" y="555569"/>
                  </a:cubicBezTo>
                  <a:cubicBezTo>
                    <a:pt x="92473" y="553044"/>
                    <a:pt x="87027" y="456229"/>
                    <a:pt x="77459" y="455204"/>
                  </a:cubicBezTo>
                  <a:cubicBezTo>
                    <a:pt x="67891" y="454179"/>
                    <a:pt x="67836" y="548164"/>
                    <a:pt x="50613" y="549419"/>
                  </a:cubicBezTo>
                  <a:cubicBezTo>
                    <a:pt x="33390" y="550674"/>
                    <a:pt x="52320" y="463992"/>
                    <a:pt x="44461" y="451007"/>
                  </a:cubicBezTo>
                  <a:cubicBezTo>
                    <a:pt x="36602" y="438022"/>
                    <a:pt x="16442" y="478685"/>
                    <a:pt x="3458" y="471509"/>
                  </a:cubicBezTo>
                  <a:cubicBezTo>
                    <a:pt x="-9526" y="464333"/>
                    <a:pt x="17467" y="429480"/>
                    <a:pt x="28060" y="407953"/>
                  </a:cubicBezTo>
                  <a:cubicBezTo>
                    <a:pt x="60144" y="359073"/>
                    <a:pt x="59236" y="343593"/>
                    <a:pt x="56860" y="278543"/>
                  </a:cubicBezTo>
                  <a:cubicBezTo>
                    <a:pt x="54484" y="213493"/>
                    <a:pt x="45440" y="107889"/>
                    <a:pt x="52664" y="61534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9C8ECEB3-A49C-4CFB-BA58-877D653C0011}"/>
                </a:ext>
              </a:extLst>
            </p:cNvPr>
            <p:cNvSpPr/>
            <p:nvPr/>
          </p:nvSpPr>
          <p:spPr>
            <a:xfrm rot="3967150">
              <a:off x="5651675" y="3087751"/>
              <a:ext cx="226497" cy="458247"/>
            </a:xfrm>
            <a:custGeom>
              <a:avLst/>
              <a:gdLst>
                <a:gd name="connsiteX0" fmla="*/ 26048 w 207295"/>
                <a:gd name="connsiteY0" fmla="*/ 89400 h 310281"/>
                <a:gd name="connsiteX1" fmla="*/ 88597 w 207295"/>
                <a:gd name="connsiteY1" fmla="*/ 44 h 310281"/>
                <a:gd name="connsiteX2" fmla="*/ 171995 w 207295"/>
                <a:gd name="connsiteY2" fmla="*/ 80464 h 310281"/>
                <a:gd name="connsiteX3" fmla="*/ 204758 w 207295"/>
                <a:gd name="connsiteY3" fmla="*/ 274067 h 310281"/>
                <a:gd name="connsiteX4" fmla="*/ 109446 w 207295"/>
                <a:gd name="connsiteY4" fmla="*/ 294916 h 310281"/>
                <a:gd name="connsiteX5" fmla="*/ 5199 w 207295"/>
                <a:gd name="connsiteY5" fmla="*/ 294916 h 310281"/>
                <a:gd name="connsiteX6" fmla="*/ 26048 w 207295"/>
                <a:gd name="connsiteY6" fmla="*/ 89400 h 310281"/>
                <a:gd name="connsiteX0" fmla="*/ 25027 w 206625"/>
                <a:gd name="connsiteY0" fmla="*/ 89400 h 324978"/>
                <a:gd name="connsiteX1" fmla="*/ 87576 w 206625"/>
                <a:gd name="connsiteY1" fmla="*/ 44 h 324978"/>
                <a:gd name="connsiteX2" fmla="*/ 170974 w 206625"/>
                <a:gd name="connsiteY2" fmla="*/ 80464 h 324978"/>
                <a:gd name="connsiteX3" fmla="*/ 203737 w 206625"/>
                <a:gd name="connsiteY3" fmla="*/ 274067 h 324978"/>
                <a:gd name="connsiteX4" fmla="*/ 102468 w 206625"/>
                <a:gd name="connsiteY4" fmla="*/ 321723 h 324978"/>
                <a:gd name="connsiteX5" fmla="*/ 4178 w 206625"/>
                <a:gd name="connsiteY5" fmla="*/ 294916 h 324978"/>
                <a:gd name="connsiteX6" fmla="*/ 25027 w 206625"/>
                <a:gd name="connsiteY6" fmla="*/ 89400 h 324978"/>
                <a:gd name="connsiteX0" fmla="*/ 25027 w 215052"/>
                <a:gd name="connsiteY0" fmla="*/ 89406 h 325089"/>
                <a:gd name="connsiteX1" fmla="*/ 87576 w 215052"/>
                <a:gd name="connsiteY1" fmla="*/ 50 h 325089"/>
                <a:gd name="connsiteX2" fmla="*/ 170974 w 215052"/>
                <a:gd name="connsiteY2" fmla="*/ 80470 h 325089"/>
                <a:gd name="connsiteX3" fmla="*/ 212673 w 215052"/>
                <a:gd name="connsiteY3" fmla="*/ 300880 h 325089"/>
                <a:gd name="connsiteX4" fmla="*/ 102468 w 215052"/>
                <a:gd name="connsiteY4" fmla="*/ 321729 h 325089"/>
                <a:gd name="connsiteX5" fmla="*/ 4178 w 215052"/>
                <a:gd name="connsiteY5" fmla="*/ 294922 h 325089"/>
                <a:gd name="connsiteX6" fmla="*/ 25027 w 215052"/>
                <a:gd name="connsiteY6" fmla="*/ 89406 h 325089"/>
                <a:gd name="connsiteX0" fmla="*/ 33149 w 223174"/>
                <a:gd name="connsiteY0" fmla="*/ 89406 h 331862"/>
                <a:gd name="connsiteX1" fmla="*/ 95698 w 223174"/>
                <a:gd name="connsiteY1" fmla="*/ 50 h 331862"/>
                <a:gd name="connsiteX2" fmla="*/ 179096 w 223174"/>
                <a:gd name="connsiteY2" fmla="*/ 80470 h 331862"/>
                <a:gd name="connsiteX3" fmla="*/ 220795 w 223174"/>
                <a:gd name="connsiteY3" fmla="*/ 300880 h 331862"/>
                <a:gd name="connsiteX4" fmla="*/ 110590 w 223174"/>
                <a:gd name="connsiteY4" fmla="*/ 321729 h 331862"/>
                <a:gd name="connsiteX5" fmla="*/ 3365 w 223174"/>
                <a:gd name="connsiteY5" fmla="*/ 309814 h 331862"/>
                <a:gd name="connsiteX6" fmla="*/ 33149 w 223174"/>
                <a:gd name="connsiteY6" fmla="*/ 89406 h 331862"/>
                <a:gd name="connsiteX0" fmla="*/ 23550 w 225489"/>
                <a:gd name="connsiteY0" fmla="*/ 104561 h 331102"/>
                <a:gd name="connsiteX1" fmla="*/ 98013 w 225489"/>
                <a:gd name="connsiteY1" fmla="*/ 312 h 331102"/>
                <a:gd name="connsiteX2" fmla="*/ 181411 w 225489"/>
                <a:gd name="connsiteY2" fmla="*/ 80732 h 331102"/>
                <a:gd name="connsiteX3" fmla="*/ 223110 w 225489"/>
                <a:gd name="connsiteY3" fmla="*/ 301142 h 331102"/>
                <a:gd name="connsiteX4" fmla="*/ 112905 w 225489"/>
                <a:gd name="connsiteY4" fmla="*/ 321991 h 331102"/>
                <a:gd name="connsiteX5" fmla="*/ 5680 w 225489"/>
                <a:gd name="connsiteY5" fmla="*/ 310076 h 331102"/>
                <a:gd name="connsiteX6" fmla="*/ 23550 w 225489"/>
                <a:gd name="connsiteY6" fmla="*/ 104561 h 331102"/>
                <a:gd name="connsiteX0" fmla="*/ 23550 w 227742"/>
                <a:gd name="connsiteY0" fmla="*/ 104561 h 331102"/>
                <a:gd name="connsiteX1" fmla="*/ 98013 w 227742"/>
                <a:gd name="connsiteY1" fmla="*/ 312 h 331102"/>
                <a:gd name="connsiteX2" fmla="*/ 196304 w 227742"/>
                <a:gd name="connsiteY2" fmla="*/ 80732 h 331102"/>
                <a:gd name="connsiteX3" fmla="*/ 223110 w 227742"/>
                <a:gd name="connsiteY3" fmla="*/ 301142 h 331102"/>
                <a:gd name="connsiteX4" fmla="*/ 112905 w 227742"/>
                <a:gd name="connsiteY4" fmla="*/ 321991 h 331102"/>
                <a:gd name="connsiteX5" fmla="*/ 5680 w 227742"/>
                <a:gd name="connsiteY5" fmla="*/ 310076 h 331102"/>
                <a:gd name="connsiteX6" fmla="*/ 23550 w 227742"/>
                <a:gd name="connsiteY6" fmla="*/ 104561 h 331102"/>
                <a:gd name="connsiteX0" fmla="*/ 19305 w 229454"/>
                <a:gd name="connsiteY0" fmla="*/ 68648 h 333403"/>
                <a:gd name="connsiteX1" fmla="*/ 99725 w 229454"/>
                <a:gd name="connsiteY1" fmla="*/ 141 h 333403"/>
                <a:gd name="connsiteX2" fmla="*/ 198016 w 229454"/>
                <a:gd name="connsiteY2" fmla="*/ 80561 h 333403"/>
                <a:gd name="connsiteX3" fmla="*/ 224822 w 229454"/>
                <a:gd name="connsiteY3" fmla="*/ 300971 h 333403"/>
                <a:gd name="connsiteX4" fmla="*/ 114617 w 229454"/>
                <a:gd name="connsiteY4" fmla="*/ 321820 h 333403"/>
                <a:gd name="connsiteX5" fmla="*/ 7392 w 229454"/>
                <a:gd name="connsiteY5" fmla="*/ 309905 h 333403"/>
                <a:gd name="connsiteX6" fmla="*/ 19305 w 229454"/>
                <a:gd name="connsiteY6" fmla="*/ 68648 h 333403"/>
                <a:gd name="connsiteX0" fmla="*/ 19305 w 226896"/>
                <a:gd name="connsiteY0" fmla="*/ 68558 h 333313"/>
                <a:gd name="connsiteX1" fmla="*/ 99725 w 226896"/>
                <a:gd name="connsiteY1" fmla="*/ 51 h 333313"/>
                <a:gd name="connsiteX2" fmla="*/ 180145 w 226896"/>
                <a:gd name="connsiteY2" fmla="*/ 62599 h 333313"/>
                <a:gd name="connsiteX3" fmla="*/ 224822 w 226896"/>
                <a:gd name="connsiteY3" fmla="*/ 300881 h 333313"/>
                <a:gd name="connsiteX4" fmla="*/ 114617 w 226896"/>
                <a:gd name="connsiteY4" fmla="*/ 321730 h 333313"/>
                <a:gd name="connsiteX5" fmla="*/ 7392 w 226896"/>
                <a:gd name="connsiteY5" fmla="*/ 309815 h 333313"/>
                <a:gd name="connsiteX6" fmla="*/ 19305 w 226896"/>
                <a:gd name="connsiteY6" fmla="*/ 68558 h 333313"/>
                <a:gd name="connsiteX0" fmla="*/ 18790 w 226497"/>
                <a:gd name="connsiteY0" fmla="*/ 95334 h 360089"/>
                <a:gd name="connsiteX1" fmla="*/ 84318 w 226497"/>
                <a:gd name="connsiteY1" fmla="*/ 20 h 360089"/>
                <a:gd name="connsiteX2" fmla="*/ 179630 w 226497"/>
                <a:gd name="connsiteY2" fmla="*/ 89375 h 360089"/>
                <a:gd name="connsiteX3" fmla="*/ 224307 w 226497"/>
                <a:gd name="connsiteY3" fmla="*/ 327657 h 360089"/>
                <a:gd name="connsiteX4" fmla="*/ 114102 w 226497"/>
                <a:gd name="connsiteY4" fmla="*/ 348506 h 360089"/>
                <a:gd name="connsiteX5" fmla="*/ 6877 w 226497"/>
                <a:gd name="connsiteY5" fmla="*/ 336591 h 360089"/>
                <a:gd name="connsiteX6" fmla="*/ 18790 w 226497"/>
                <a:gd name="connsiteY6" fmla="*/ 95334 h 360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6497" h="360089">
                  <a:moveTo>
                    <a:pt x="18790" y="95334"/>
                  </a:moveTo>
                  <a:cubicBezTo>
                    <a:pt x="31697" y="39239"/>
                    <a:pt x="57511" y="1013"/>
                    <a:pt x="84318" y="20"/>
                  </a:cubicBezTo>
                  <a:cubicBezTo>
                    <a:pt x="111125" y="-973"/>
                    <a:pt x="156299" y="34769"/>
                    <a:pt x="179630" y="89375"/>
                  </a:cubicBezTo>
                  <a:cubicBezTo>
                    <a:pt x="202961" y="143981"/>
                    <a:pt x="235228" y="284469"/>
                    <a:pt x="224307" y="327657"/>
                  </a:cubicBezTo>
                  <a:cubicBezTo>
                    <a:pt x="213386" y="370845"/>
                    <a:pt x="147362" y="345031"/>
                    <a:pt x="114102" y="348506"/>
                  </a:cubicBezTo>
                  <a:cubicBezTo>
                    <a:pt x="80842" y="351981"/>
                    <a:pt x="22762" y="378786"/>
                    <a:pt x="6877" y="336591"/>
                  </a:cubicBezTo>
                  <a:cubicBezTo>
                    <a:pt x="-9008" y="294396"/>
                    <a:pt x="5883" y="151429"/>
                    <a:pt x="18790" y="95334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85CA54FC-352B-4E7C-AD8F-759FA4A30AA6}"/>
                </a:ext>
              </a:extLst>
            </p:cNvPr>
            <p:cNvSpPr/>
            <p:nvPr/>
          </p:nvSpPr>
          <p:spPr>
            <a:xfrm>
              <a:off x="5742838" y="4737242"/>
              <a:ext cx="145269" cy="446633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  <a:gd name="connsiteX0" fmla="*/ 6496 w 140748"/>
                <a:gd name="connsiteY0" fmla="*/ 42636 h 364378"/>
                <a:gd name="connsiteX1" fmla="*/ 8067 w 140748"/>
                <a:gd name="connsiteY1" fmla="*/ 310013 h 364378"/>
                <a:gd name="connsiteX2" fmla="*/ 70905 w 140748"/>
                <a:gd name="connsiteY2" fmla="*/ 364185 h 364378"/>
                <a:gd name="connsiteX3" fmla="*/ 129409 w 140748"/>
                <a:gd name="connsiteY3" fmla="*/ 303514 h 364378"/>
                <a:gd name="connsiteX4" fmla="*/ 131576 w 140748"/>
                <a:gd name="connsiteY4" fmla="*/ 60829 h 364378"/>
                <a:gd name="connsiteX5" fmla="*/ 60071 w 140748"/>
                <a:gd name="connsiteY5" fmla="*/ 2324 h 364378"/>
                <a:gd name="connsiteX6" fmla="*/ 6496 w 140748"/>
                <a:gd name="connsiteY6" fmla="*/ 42636 h 364378"/>
                <a:gd name="connsiteX0" fmla="*/ 6496 w 136138"/>
                <a:gd name="connsiteY0" fmla="*/ 45571 h 367313"/>
                <a:gd name="connsiteX1" fmla="*/ 8067 w 136138"/>
                <a:gd name="connsiteY1" fmla="*/ 312948 h 367313"/>
                <a:gd name="connsiteX2" fmla="*/ 70905 w 136138"/>
                <a:gd name="connsiteY2" fmla="*/ 367120 h 367313"/>
                <a:gd name="connsiteX3" fmla="*/ 129409 w 136138"/>
                <a:gd name="connsiteY3" fmla="*/ 306449 h 367313"/>
                <a:gd name="connsiteX4" fmla="*/ 123956 w 136138"/>
                <a:gd name="connsiteY4" fmla="*/ 37094 h 367313"/>
                <a:gd name="connsiteX5" fmla="*/ 60071 w 136138"/>
                <a:gd name="connsiteY5" fmla="*/ 5259 h 367313"/>
                <a:gd name="connsiteX6" fmla="*/ 6496 w 136138"/>
                <a:gd name="connsiteY6" fmla="*/ 45571 h 367313"/>
                <a:gd name="connsiteX0" fmla="*/ 6991 w 136633"/>
                <a:gd name="connsiteY0" fmla="*/ 56469 h 378211"/>
                <a:gd name="connsiteX1" fmla="*/ 8562 w 136633"/>
                <a:gd name="connsiteY1" fmla="*/ 323846 h 378211"/>
                <a:gd name="connsiteX2" fmla="*/ 71400 w 136633"/>
                <a:gd name="connsiteY2" fmla="*/ 378018 h 378211"/>
                <a:gd name="connsiteX3" fmla="*/ 129904 w 136633"/>
                <a:gd name="connsiteY3" fmla="*/ 317347 h 378211"/>
                <a:gd name="connsiteX4" fmla="*/ 124451 w 136633"/>
                <a:gd name="connsiteY4" fmla="*/ 47992 h 378211"/>
                <a:gd name="connsiteX5" fmla="*/ 68186 w 136633"/>
                <a:gd name="connsiteY5" fmla="*/ 917 h 378211"/>
                <a:gd name="connsiteX6" fmla="*/ 6991 w 136633"/>
                <a:gd name="connsiteY6" fmla="*/ 56469 h 378211"/>
                <a:gd name="connsiteX0" fmla="*/ 3871 w 133513"/>
                <a:gd name="connsiteY0" fmla="*/ 56469 h 378103"/>
                <a:gd name="connsiteX1" fmla="*/ 13062 w 133513"/>
                <a:gd name="connsiteY1" fmla="*/ 321941 h 378103"/>
                <a:gd name="connsiteX2" fmla="*/ 68280 w 133513"/>
                <a:gd name="connsiteY2" fmla="*/ 378018 h 378103"/>
                <a:gd name="connsiteX3" fmla="*/ 126784 w 133513"/>
                <a:gd name="connsiteY3" fmla="*/ 317347 h 378103"/>
                <a:gd name="connsiteX4" fmla="*/ 121331 w 133513"/>
                <a:gd name="connsiteY4" fmla="*/ 47992 h 378103"/>
                <a:gd name="connsiteX5" fmla="*/ 65066 w 133513"/>
                <a:gd name="connsiteY5" fmla="*/ 917 h 378103"/>
                <a:gd name="connsiteX6" fmla="*/ 3871 w 133513"/>
                <a:gd name="connsiteY6" fmla="*/ 56469 h 378103"/>
                <a:gd name="connsiteX0" fmla="*/ 3871 w 130834"/>
                <a:gd name="connsiteY0" fmla="*/ 56469 h 378482"/>
                <a:gd name="connsiteX1" fmla="*/ 13062 w 130834"/>
                <a:gd name="connsiteY1" fmla="*/ 321941 h 378482"/>
                <a:gd name="connsiteX2" fmla="*/ 68280 w 130834"/>
                <a:gd name="connsiteY2" fmla="*/ 378018 h 378482"/>
                <a:gd name="connsiteX3" fmla="*/ 121069 w 130834"/>
                <a:gd name="connsiteY3" fmla="*/ 307822 h 378482"/>
                <a:gd name="connsiteX4" fmla="*/ 121331 w 130834"/>
                <a:gd name="connsiteY4" fmla="*/ 47992 h 378482"/>
                <a:gd name="connsiteX5" fmla="*/ 65066 w 130834"/>
                <a:gd name="connsiteY5" fmla="*/ 917 h 378482"/>
                <a:gd name="connsiteX6" fmla="*/ 3871 w 130834"/>
                <a:gd name="connsiteY6" fmla="*/ 56469 h 378482"/>
                <a:gd name="connsiteX0" fmla="*/ 3747 w 130911"/>
                <a:gd name="connsiteY0" fmla="*/ 56469 h 374836"/>
                <a:gd name="connsiteX1" fmla="*/ 12938 w 130911"/>
                <a:gd name="connsiteY1" fmla="*/ 321941 h 374836"/>
                <a:gd name="connsiteX2" fmla="*/ 64346 w 130911"/>
                <a:gd name="connsiteY2" fmla="*/ 374208 h 374836"/>
                <a:gd name="connsiteX3" fmla="*/ 120945 w 130911"/>
                <a:gd name="connsiteY3" fmla="*/ 307822 h 374836"/>
                <a:gd name="connsiteX4" fmla="*/ 121207 w 130911"/>
                <a:gd name="connsiteY4" fmla="*/ 47992 h 374836"/>
                <a:gd name="connsiteX5" fmla="*/ 64942 w 130911"/>
                <a:gd name="connsiteY5" fmla="*/ 917 h 374836"/>
                <a:gd name="connsiteX6" fmla="*/ 3747 w 130911"/>
                <a:gd name="connsiteY6" fmla="*/ 56469 h 374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0911" h="374836">
                  <a:moveTo>
                    <a:pt x="3747" y="56469"/>
                  </a:moveTo>
                  <a:cubicBezTo>
                    <a:pt x="-4920" y="109973"/>
                    <a:pt x="2838" y="268985"/>
                    <a:pt x="12938" y="321941"/>
                  </a:cubicBezTo>
                  <a:cubicBezTo>
                    <a:pt x="23038" y="374897"/>
                    <a:pt x="46345" y="376561"/>
                    <a:pt x="64346" y="374208"/>
                  </a:cubicBezTo>
                  <a:cubicBezTo>
                    <a:pt x="82347" y="371855"/>
                    <a:pt x="111468" y="362191"/>
                    <a:pt x="120945" y="307822"/>
                  </a:cubicBezTo>
                  <a:cubicBezTo>
                    <a:pt x="130422" y="253453"/>
                    <a:pt x="137458" y="102524"/>
                    <a:pt x="121207" y="47992"/>
                  </a:cubicBezTo>
                  <a:cubicBezTo>
                    <a:pt x="104956" y="-6540"/>
                    <a:pt x="84519" y="-496"/>
                    <a:pt x="64942" y="917"/>
                  </a:cubicBezTo>
                  <a:cubicBezTo>
                    <a:pt x="45365" y="2330"/>
                    <a:pt x="12414" y="2965"/>
                    <a:pt x="3747" y="56469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7A48B3A8-2524-4A0E-86B5-04E2AF9D70A6}"/>
                </a:ext>
              </a:extLst>
            </p:cNvPr>
            <p:cNvSpPr/>
            <p:nvPr/>
          </p:nvSpPr>
          <p:spPr>
            <a:xfrm rot="21283471">
              <a:off x="5702588" y="4388648"/>
              <a:ext cx="186924" cy="432800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111" h="362079">
                  <a:moveTo>
                    <a:pt x="3429" y="49900"/>
                  </a:moveTo>
                  <a:cubicBezTo>
                    <a:pt x="-5238" y="101182"/>
                    <a:pt x="3790" y="255748"/>
                    <a:pt x="16430" y="307752"/>
                  </a:cubicBezTo>
                  <a:cubicBezTo>
                    <a:pt x="29070" y="359756"/>
                    <a:pt x="59044" y="363007"/>
                    <a:pt x="79268" y="361924"/>
                  </a:cubicBezTo>
                  <a:cubicBezTo>
                    <a:pt x="99492" y="360841"/>
                    <a:pt x="127660" y="351812"/>
                    <a:pt x="137772" y="301253"/>
                  </a:cubicBezTo>
                  <a:cubicBezTo>
                    <a:pt x="147884" y="250694"/>
                    <a:pt x="156190" y="113100"/>
                    <a:pt x="139939" y="58568"/>
                  </a:cubicBezTo>
                  <a:cubicBezTo>
                    <a:pt x="123688" y="4036"/>
                    <a:pt x="86852" y="-658"/>
                    <a:pt x="68434" y="63"/>
                  </a:cubicBezTo>
                  <a:cubicBezTo>
                    <a:pt x="50016" y="784"/>
                    <a:pt x="12096" y="-1382"/>
                    <a:pt x="3429" y="49900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F8B1A7DB-7043-4D3D-9DFB-B0F6EFD9CAF6}"/>
                </a:ext>
              </a:extLst>
            </p:cNvPr>
            <p:cNvSpPr/>
            <p:nvPr/>
          </p:nvSpPr>
          <p:spPr>
            <a:xfrm>
              <a:off x="5638394" y="4091925"/>
              <a:ext cx="393406" cy="535863"/>
            </a:xfrm>
            <a:custGeom>
              <a:avLst/>
              <a:gdLst>
                <a:gd name="connsiteX0" fmla="*/ 11215 w 427713"/>
                <a:gd name="connsiteY0" fmla="*/ 118649 h 561918"/>
                <a:gd name="connsiteX1" fmla="*/ 27755 w 427713"/>
                <a:gd name="connsiteY1" fmla="*/ 364379 h 561918"/>
                <a:gd name="connsiteX2" fmla="*/ 32481 w 427713"/>
                <a:gd name="connsiteY2" fmla="*/ 522686 h 561918"/>
                <a:gd name="connsiteX3" fmla="*/ 190788 w 427713"/>
                <a:gd name="connsiteY3" fmla="*/ 543951 h 561918"/>
                <a:gd name="connsiteX4" fmla="*/ 405802 w 427713"/>
                <a:gd name="connsiteY4" fmla="*/ 543951 h 561918"/>
                <a:gd name="connsiteX5" fmla="*/ 417615 w 427713"/>
                <a:gd name="connsiteY5" fmla="*/ 312398 h 561918"/>
                <a:gd name="connsiteX6" fmla="*/ 410527 w 427713"/>
                <a:gd name="connsiteY6" fmla="*/ 76119 h 561918"/>
                <a:gd name="connsiteX7" fmla="*/ 216778 w 427713"/>
                <a:gd name="connsiteY7" fmla="*/ 509 h 561918"/>
                <a:gd name="connsiteX8" fmla="*/ 11215 w 427713"/>
                <a:gd name="connsiteY8" fmla="*/ 118649 h 561918"/>
                <a:gd name="connsiteX0" fmla="*/ 11560 w 425696"/>
                <a:gd name="connsiteY0" fmla="*/ 87530 h 561515"/>
                <a:gd name="connsiteX1" fmla="*/ 25738 w 425696"/>
                <a:gd name="connsiteY1" fmla="*/ 363976 h 561515"/>
                <a:gd name="connsiteX2" fmla="*/ 30464 w 425696"/>
                <a:gd name="connsiteY2" fmla="*/ 522283 h 561515"/>
                <a:gd name="connsiteX3" fmla="*/ 188771 w 425696"/>
                <a:gd name="connsiteY3" fmla="*/ 543548 h 561515"/>
                <a:gd name="connsiteX4" fmla="*/ 403785 w 425696"/>
                <a:gd name="connsiteY4" fmla="*/ 543548 h 561515"/>
                <a:gd name="connsiteX5" fmla="*/ 415598 w 425696"/>
                <a:gd name="connsiteY5" fmla="*/ 311995 h 561515"/>
                <a:gd name="connsiteX6" fmla="*/ 408510 w 425696"/>
                <a:gd name="connsiteY6" fmla="*/ 75716 h 561515"/>
                <a:gd name="connsiteX7" fmla="*/ 214761 w 425696"/>
                <a:gd name="connsiteY7" fmla="*/ 106 h 561515"/>
                <a:gd name="connsiteX8" fmla="*/ 11560 w 425696"/>
                <a:gd name="connsiteY8" fmla="*/ 87530 h 561515"/>
                <a:gd name="connsiteX0" fmla="*/ 10883 w 425019"/>
                <a:gd name="connsiteY0" fmla="*/ 85178 h 559163"/>
                <a:gd name="connsiteX1" fmla="*/ 25061 w 425019"/>
                <a:gd name="connsiteY1" fmla="*/ 361624 h 559163"/>
                <a:gd name="connsiteX2" fmla="*/ 29787 w 425019"/>
                <a:gd name="connsiteY2" fmla="*/ 519931 h 559163"/>
                <a:gd name="connsiteX3" fmla="*/ 188094 w 425019"/>
                <a:gd name="connsiteY3" fmla="*/ 541196 h 559163"/>
                <a:gd name="connsiteX4" fmla="*/ 403108 w 425019"/>
                <a:gd name="connsiteY4" fmla="*/ 541196 h 559163"/>
                <a:gd name="connsiteX5" fmla="*/ 414921 w 425019"/>
                <a:gd name="connsiteY5" fmla="*/ 309643 h 559163"/>
                <a:gd name="connsiteX6" fmla="*/ 407833 w 425019"/>
                <a:gd name="connsiteY6" fmla="*/ 73364 h 559163"/>
                <a:gd name="connsiteX7" fmla="*/ 204633 w 425019"/>
                <a:gd name="connsiteY7" fmla="*/ 116 h 559163"/>
                <a:gd name="connsiteX8" fmla="*/ 10883 w 425019"/>
                <a:gd name="connsiteY8" fmla="*/ 85178 h 559163"/>
                <a:gd name="connsiteX0" fmla="*/ 10883 w 431603"/>
                <a:gd name="connsiteY0" fmla="*/ 85178 h 559163"/>
                <a:gd name="connsiteX1" fmla="*/ 25061 w 431603"/>
                <a:gd name="connsiteY1" fmla="*/ 361624 h 559163"/>
                <a:gd name="connsiteX2" fmla="*/ 29787 w 431603"/>
                <a:gd name="connsiteY2" fmla="*/ 519931 h 559163"/>
                <a:gd name="connsiteX3" fmla="*/ 188094 w 431603"/>
                <a:gd name="connsiteY3" fmla="*/ 541196 h 559163"/>
                <a:gd name="connsiteX4" fmla="*/ 403108 w 431603"/>
                <a:gd name="connsiteY4" fmla="*/ 541196 h 559163"/>
                <a:gd name="connsiteX5" fmla="*/ 429098 w 431603"/>
                <a:gd name="connsiteY5" fmla="*/ 309643 h 559163"/>
                <a:gd name="connsiteX6" fmla="*/ 407833 w 431603"/>
                <a:gd name="connsiteY6" fmla="*/ 73364 h 559163"/>
                <a:gd name="connsiteX7" fmla="*/ 204633 w 431603"/>
                <a:gd name="connsiteY7" fmla="*/ 116 h 559163"/>
                <a:gd name="connsiteX8" fmla="*/ 10883 w 431603"/>
                <a:gd name="connsiteY8" fmla="*/ 85178 h 559163"/>
                <a:gd name="connsiteX0" fmla="*/ 16874 w 437594"/>
                <a:gd name="connsiteY0" fmla="*/ 85178 h 559163"/>
                <a:gd name="connsiteX1" fmla="*/ 12150 w 437594"/>
                <a:gd name="connsiteY1" fmla="*/ 361624 h 559163"/>
                <a:gd name="connsiteX2" fmla="*/ 35778 w 437594"/>
                <a:gd name="connsiteY2" fmla="*/ 519931 h 559163"/>
                <a:gd name="connsiteX3" fmla="*/ 194085 w 437594"/>
                <a:gd name="connsiteY3" fmla="*/ 541196 h 559163"/>
                <a:gd name="connsiteX4" fmla="*/ 409099 w 437594"/>
                <a:gd name="connsiteY4" fmla="*/ 541196 h 559163"/>
                <a:gd name="connsiteX5" fmla="*/ 435089 w 437594"/>
                <a:gd name="connsiteY5" fmla="*/ 309643 h 559163"/>
                <a:gd name="connsiteX6" fmla="*/ 413824 w 437594"/>
                <a:gd name="connsiteY6" fmla="*/ 73364 h 559163"/>
                <a:gd name="connsiteX7" fmla="*/ 210624 w 437594"/>
                <a:gd name="connsiteY7" fmla="*/ 116 h 559163"/>
                <a:gd name="connsiteX8" fmla="*/ 16874 w 437594"/>
                <a:gd name="connsiteY8" fmla="*/ 85178 h 559163"/>
                <a:gd name="connsiteX0" fmla="*/ 16874 w 437594"/>
                <a:gd name="connsiteY0" fmla="*/ 85178 h 563991"/>
                <a:gd name="connsiteX1" fmla="*/ 12150 w 437594"/>
                <a:gd name="connsiteY1" fmla="*/ 361624 h 563991"/>
                <a:gd name="connsiteX2" fmla="*/ 35778 w 437594"/>
                <a:gd name="connsiteY2" fmla="*/ 519931 h 563991"/>
                <a:gd name="connsiteX3" fmla="*/ 205899 w 437594"/>
                <a:gd name="connsiteY3" fmla="*/ 553010 h 563991"/>
                <a:gd name="connsiteX4" fmla="*/ 409099 w 437594"/>
                <a:gd name="connsiteY4" fmla="*/ 541196 h 563991"/>
                <a:gd name="connsiteX5" fmla="*/ 435089 w 437594"/>
                <a:gd name="connsiteY5" fmla="*/ 309643 h 563991"/>
                <a:gd name="connsiteX6" fmla="*/ 413824 w 437594"/>
                <a:gd name="connsiteY6" fmla="*/ 73364 h 563991"/>
                <a:gd name="connsiteX7" fmla="*/ 210624 w 437594"/>
                <a:gd name="connsiteY7" fmla="*/ 116 h 563991"/>
                <a:gd name="connsiteX8" fmla="*/ 16874 w 437594"/>
                <a:gd name="connsiteY8" fmla="*/ 85178 h 563991"/>
                <a:gd name="connsiteX0" fmla="*/ 16874 w 437594"/>
                <a:gd name="connsiteY0" fmla="*/ 85178 h 554236"/>
                <a:gd name="connsiteX1" fmla="*/ 12150 w 437594"/>
                <a:gd name="connsiteY1" fmla="*/ 361624 h 554236"/>
                <a:gd name="connsiteX2" fmla="*/ 35778 w 437594"/>
                <a:gd name="connsiteY2" fmla="*/ 519931 h 554236"/>
                <a:gd name="connsiteX3" fmla="*/ 205899 w 437594"/>
                <a:gd name="connsiteY3" fmla="*/ 553010 h 554236"/>
                <a:gd name="connsiteX4" fmla="*/ 409099 w 437594"/>
                <a:gd name="connsiteY4" fmla="*/ 522294 h 554236"/>
                <a:gd name="connsiteX5" fmla="*/ 435089 w 437594"/>
                <a:gd name="connsiteY5" fmla="*/ 309643 h 554236"/>
                <a:gd name="connsiteX6" fmla="*/ 413824 w 437594"/>
                <a:gd name="connsiteY6" fmla="*/ 73364 h 554236"/>
                <a:gd name="connsiteX7" fmla="*/ 210624 w 437594"/>
                <a:gd name="connsiteY7" fmla="*/ 116 h 554236"/>
                <a:gd name="connsiteX8" fmla="*/ 16874 w 437594"/>
                <a:gd name="connsiteY8" fmla="*/ 85178 h 554236"/>
                <a:gd name="connsiteX0" fmla="*/ 16874 w 437594"/>
                <a:gd name="connsiteY0" fmla="*/ 85178 h 558187"/>
                <a:gd name="connsiteX1" fmla="*/ 12150 w 437594"/>
                <a:gd name="connsiteY1" fmla="*/ 361624 h 558187"/>
                <a:gd name="connsiteX2" fmla="*/ 35778 w 437594"/>
                <a:gd name="connsiteY2" fmla="*/ 519931 h 558187"/>
                <a:gd name="connsiteX3" fmla="*/ 215350 w 437594"/>
                <a:gd name="connsiteY3" fmla="*/ 557736 h 558187"/>
                <a:gd name="connsiteX4" fmla="*/ 409099 w 437594"/>
                <a:gd name="connsiteY4" fmla="*/ 522294 h 558187"/>
                <a:gd name="connsiteX5" fmla="*/ 435089 w 437594"/>
                <a:gd name="connsiteY5" fmla="*/ 309643 h 558187"/>
                <a:gd name="connsiteX6" fmla="*/ 413824 w 437594"/>
                <a:gd name="connsiteY6" fmla="*/ 73364 h 558187"/>
                <a:gd name="connsiteX7" fmla="*/ 210624 w 437594"/>
                <a:gd name="connsiteY7" fmla="*/ 116 h 558187"/>
                <a:gd name="connsiteX8" fmla="*/ 16874 w 437594"/>
                <a:gd name="connsiteY8" fmla="*/ 85178 h 558187"/>
                <a:gd name="connsiteX0" fmla="*/ 20067 w 440787"/>
                <a:gd name="connsiteY0" fmla="*/ 85178 h 558187"/>
                <a:gd name="connsiteX1" fmla="*/ 8255 w 440787"/>
                <a:gd name="connsiteY1" fmla="*/ 361624 h 558187"/>
                <a:gd name="connsiteX2" fmla="*/ 38971 w 440787"/>
                <a:gd name="connsiteY2" fmla="*/ 519931 h 558187"/>
                <a:gd name="connsiteX3" fmla="*/ 218543 w 440787"/>
                <a:gd name="connsiteY3" fmla="*/ 557736 h 558187"/>
                <a:gd name="connsiteX4" fmla="*/ 412292 w 440787"/>
                <a:gd name="connsiteY4" fmla="*/ 522294 h 558187"/>
                <a:gd name="connsiteX5" fmla="*/ 438282 w 440787"/>
                <a:gd name="connsiteY5" fmla="*/ 309643 h 558187"/>
                <a:gd name="connsiteX6" fmla="*/ 417017 w 440787"/>
                <a:gd name="connsiteY6" fmla="*/ 73364 h 558187"/>
                <a:gd name="connsiteX7" fmla="*/ 213817 w 440787"/>
                <a:gd name="connsiteY7" fmla="*/ 116 h 558187"/>
                <a:gd name="connsiteX8" fmla="*/ 20067 w 440787"/>
                <a:gd name="connsiteY8" fmla="*/ 85178 h 558187"/>
                <a:gd name="connsiteX0" fmla="*/ 20067 w 442342"/>
                <a:gd name="connsiteY0" fmla="*/ 85178 h 558345"/>
                <a:gd name="connsiteX1" fmla="*/ 8255 w 442342"/>
                <a:gd name="connsiteY1" fmla="*/ 361624 h 558345"/>
                <a:gd name="connsiteX2" fmla="*/ 38971 w 442342"/>
                <a:gd name="connsiteY2" fmla="*/ 519931 h 558345"/>
                <a:gd name="connsiteX3" fmla="*/ 218543 w 442342"/>
                <a:gd name="connsiteY3" fmla="*/ 557736 h 558345"/>
                <a:gd name="connsiteX4" fmla="*/ 412292 w 442342"/>
                <a:gd name="connsiteY4" fmla="*/ 522294 h 558345"/>
                <a:gd name="connsiteX5" fmla="*/ 440644 w 442342"/>
                <a:gd name="connsiteY5" fmla="*/ 302555 h 558345"/>
                <a:gd name="connsiteX6" fmla="*/ 417017 w 442342"/>
                <a:gd name="connsiteY6" fmla="*/ 73364 h 558345"/>
                <a:gd name="connsiteX7" fmla="*/ 213817 w 442342"/>
                <a:gd name="connsiteY7" fmla="*/ 116 h 558345"/>
                <a:gd name="connsiteX8" fmla="*/ 20067 w 442342"/>
                <a:gd name="connsiteY8" fmla="*/ 85178 h 558345"/>
                <a:gd name="connsiteX0" fmla="*/ 21288 w 443563"/>
                <a:gd name="connsiteY0" fmla="*/ 85178 h 558345"/>
                <a:gd name="connsiteX1" fmla="*/ 7113 w 443563"/>
                <a:gd name="connsiteY1" fmla="*/ 356898 h 558345"/>
                <a:gd name="connsiteX2" fmla="*/ 40192 w 443563"/>
                <a:gd name="connsiteY2" fmla="*/ 519931 h 558345"/>
                <a:gd name="connsiteX3" fmla="*/ 219764 w 443563"/>
                <a:gd name="connsiteY3" fmla="*/ 557736 h 558345"/>
                <a:gd name="connsiteX4" fmla="*/ 413513 w 443563"/>
                <a:gd name="connsiteY4" fmla="*/ 522294 h 558345"/>
                <a:gd name="connsiteX5" fmla="*/ 441865 w 443563"/>
                <a:gd name="connsiteY5" fmla="*/ 302555 h 558345"/>
                <a:gd name="connsiteX6" fmla="*/ 418238 w 443563"/>
                <a:gd name="connsiteY6" fmla="*/ 73364 h 558345"/>
                <a:gd name="connsiteX7" fmla="*/ 215038 w 443563"/>
                <a:gd name="connsiteY7" fmla="*/ 116 h 558345"/>
                <a:gd name="connsiteX8" fmla="*/ 21288 w 443563"/>
                <a:gd name="connsiteY8" fmla="*/ 85178 h 558345"/>
                <a:gd name="connsiteX0" fmla="*/ 45611 w 437169"/>
                <a:gd name="connsiteY0" fmla="*/ 66265 h 558335"/>
                <a:gd name="connsiteX1" fmla="*/ 719 w 437169"/>
                <a:gd name="connsiteY1" fmla="*/ 356888 h 558335"/>
                <a:gd name="connsiteX2" fmla="*/ 33798 w 437169"/>
                <a:gd name="connsiteY2" fmla="*/ 519921 h 558335"/>
                <a:gd name="connsiteX3" fmla="*/ 213370 w 437169"/>
                <a:gd name="connsiteY3" fmla="*/ 557726 h 558335"/>
                <a:gd name="connsiteX4" fmla="*/ 407119 w 437169"/>
                <a:gd name="connsiteY4" fmla="*/ 522284 h 558335"/>
                <a:gd name="connsiteX5" fmla="*/ 435471 w 437169"/>
                <a:gd name="connsiteY5" fmla="*/ 302545 h 558335"/>
                <a:gd name="connsiteX6" fmla="*/ 411844 w 437169"/>
                <a:gd name="connsiteY6" fmla="*/ 73354 h 558335"/>
                <a:gd name="connsiteX7" fmla="*/ 208644 w 437169"/>
                <a:gd name="connsiteY7" fmla="*/ 106 h 558335"/>
                <a:gd name="connsiteX8" fmla="*/ 45611 w 437169"/>
                <a:gd name="connsiteY8" fmla="*/ 66265 h 558335"/>
                <a:gd name="connsiteX0" fmla="*/ 37761 w 429319"/>
                <a:gd name="connsiteY0" fmla="*/ 66214 h 558284"/>
                <a:gd name="connsiteX1" fmla="*/ 2320 w 429319"/>
                <a:gd name="connsiteY1" fmla="*/ 297767 h 558284"/>
                <a:gd name="connsiteX2" fmla="*/ 25948 w 429319"/>
                <a:gd name="connsiteY2" fmla="*/ 519870 h 558284"/>
                <a:gd name="connsiteX3" fmla="*/ 205520 w 429319"/>
                <a:gd name="connsiteY3" fmla="*/ 557675 h 558284"/>
                <a:gd name="connsiteX4" fmla="*/ 399269 w 429319"/>
                <a:gd name="connsiteY4" fmla="*/ 522233 h 558284"/>
                <a:gd name="connsiteX5" fmla="*/ 427621 w 429319"/>
                <a:gd name="connsiteY5" fmla="*/ 302494 h 558284"/>
                <a:gd name="connsiteX6" fmla="*/ 403994 w 429319"/>
                <a:gd name="connsiteY6" fmla="*/ 73303 h 558284"/>
                <a:gd name="connsiteX7" fmla="*/ 200794 w 429319"/>
                <a:gd name="connsiteY7" fmla="*/ 55 h 558284"/>
                <a:gd name="connsiteX8" fmla="*/ 37761 w 429319"/>
                <a:gd name="connsiteY8" fmla="*/ 66214 h 558284"/>
                <a:gd name="connsiteX0" fmla="*/ 36275 w 427833"/>
                <a:gd name="connsiteY0" fmla="*/ 66214 h 558958"/>
                <a:gd name="connsiteX1" fmla="*/ 834 w 427833"/>
                <a:gd name="connsiteY1" fmla="*/ 297767 h 558958"/>
                <a:gd name="connsiteX2" fmla="*/ 29188 w 427833"/>
                <a:gd name="connsiteY2" fmla="*/ 510418 h 558958"/>
                <a:gd name="connsiteX3" fmla="*/ 204034 w 427833"/>
                <a:gd name="connsiteY3" fmla="*/ 557675 h 558958"/>
                <a:gd name="connsiteX4" fmla="*/ 397783 w 427833"/>
                <a:gd name="connsiteY4" fmla="*/ 522233 h 558958"/>
                <a:gd name="connsiteX5" fmla="*/ 426135 w 427833"/>
                <a:gd name="connsiteY5" fmla="*/ 302494 h 558958"/>
                <a:gd name="connsiteX6" fmla="*/ 402508 w 427833"/>
                <a:gd name="connsiteY6" fmla="*/ 73303 h 558958"/>
                <a:gd name="connsiteX7" fmla="*/ 199308 w 427833"/>
                <a:gd name="connsiteY7" fmla="*/ 55 h 558958"/>
                <a:gd name="connsiteX8" fmla="*/ 36275 w 427833"/>
                <a:gd name="connsiteY8" fmla="*/ 66214 h 558958"/>
                <a:gd name="connsiteX0" fmla="*/ 36275 w 428528"/>
                <a:gd name="connsiteY0" fmla="*/ 66214 h 558440"/>
                <a:gd name="connsiteX1" fmla="*/ 834 w 428528"/>
                <a:gd name="connsiteY1" fmla="*/ 297767 h 558440"/>
                <a:gd name="connsiteX2" fmla="*/ 29188 w 428528"/>
                <a:gd name="connsiteY2" fmla="*/ 510418 h 558440"/>
                <a:gd name="connsiteX3" fmla="*/ 204034 w 428528"/>
                <a:gd name="connsiteY3" fmla="*/ 557675 h 558440"/>
                <a:gd name="connsiteX4" fmla="*/ 388332 w 428528"/>
                <a:gd name="connsiteY4" fmla="*/ 519870 h 558440"/>
                <a:gd name="connsiteX5" fmla="*/ 426135 w 428528"/>
                <a:gd name="connsiteY5" fmla="*/ 302494 h 558440"/>
                <a:gd name="connsiteX6" fmla="*/ 402508 w 428528"/>
                <a:gd name="connsiteY6" fmla="*/ 73303 h 558440"/>
                <a:gd name="connsiteX7" fmla="*/ 199308 w 428528"/>
                <a:gd name="connsiteY7" fmla="*/ 55 h 558440"/>
                <a:gd name="connsiteX8" fmla="*/ 36275 w 428528"/>
                <a:gd name="connsiteY8" fmla="*/ 66214 h 558440"/>
                <a:gd name="connsiteX0" fmla="*/ 37760 w 430013"/>
                <a:gd name="connsiteY0" fmla="*/ 66214 h 557901"/>
                <a:gd name="connsiteX1" fmla="*/ 2319 w 430013"/>
                <a:gd name="connsiteY1" fmla="*/ 297767 h 557901"/>
                <a:gd name="connsiteX2" fmla="*/ 25948 w 430013"/>
                <a:gd name="connsiteY2" fmla="*/ 519869 h 557901"/>
                <a:gd name="connsiteX3" fmla="*/ 205519 w 430013"/>
                <a:gd name="connsiteY3" fmla="*/ 557675 h 557901"/>
                <a:gd name="connsiteX4" fmla="*/ 389817 w 430013"/>
                <a:gd name="connsiteY4" fmla="*/ 519870 h 557901"/>
                <a:gd name="connsiteX5" fmla="*/ 427620 w 430013"/>
                <a:gd name="connsiteY5" fmla="*/ 302494 h 557901"/>
                <a:gd name="connsiteX6" fmla="*/ 403993 w 430013"/>
                <a:gd name="connsiteY6" fmla="*/ 73303 h 557901"/>
                <a:gd name="connsiteX7" fmla="*/ 200793 w 430013"/>
                <a:gd name="connsiteY7" fmla="*/ 55 h 557901"/>
                <a:gd name="connsiteX8" fmla="*/ 37760 w 430013"/>
                <a:gd name="connsiteY8" fmla="*/ 66214 h 557901"/>
                <a:gd name="connsiteX0" fmla="*/ 40684 w 432937"/>
                <a:gd name="connsiteY0" fmla="*/ 66214 h 557831"/>
                <a:gd name="connsiteX1" fmla="*/ 5243 w 432937"/>
                <a:gd name="connsiteY1" fmla="*/ 297767 h 557831"/>
                <a:gd name="connsiteX2" fmla="*/ 28872 w 432937"/>
                <a:gd name="connsiteY2" fmla="*/ 519869 h 557831"/>
                <a:gd name="connsiteX3" fmla="*/ 208443 w 432937"/>
                <a:gd name="connsiteY3" fmla="*/ 557675 h 557831"/>
                <a:gd name="connsiteX4" fmla="*/ 392741 w 432937"/>
                <a:gd name="connsiteY4" fmla="*/ 519870 h 557831"/>
                <a:gd name="connsiteX5" fmla="*/ 430544 w 432937"/>
                <a:gd name="connsiteY5" fmla="*/ 302494 h 557831"/>
                <a:gd name="connsiteX6" fmla="*/ 406917 w 432937"/>
                <a:gd name="connsiteY6" fmla="*/ 73303 h 557831"/>
                <a:gd name="connsiteX7" fmla="*/ 203717 w 432937"/>
                <a:gd name="connsiteY7" fmla="*/ 55 h 557831"/>
                <a:gd name="connsiteX8" fmla="*/ 40684 w 432937"/>
                <a:gd name="connsiteY8" fmla="*/ 66214 h 557831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6557 w 428810"/>
                <a:gd name="connsiteY0" fmla="*/ 66214 h 531376"/>
                <a:gd name="connsiteX1" fmla="*/ 1116 w 428810"/>
                <a:gd name="connsiteY1" fmla="*/ 297767 h 531376"/>
                <a:gd name="connsiteX2" fmla="*/ 27108 w 428810"/>
                <a:gd name="connsiteY2" fmla="*/ 510418 h 531376"/>
                <a:gd name="connsiteX3" fmla="*/ 192502 w 428810"/>
                <a:gd name="connsiteY3" fmla="*/ 524596 h 531376"/>
                <a:gd name="connsiteX4" fmla="*/ 388614 w 428810"/>
                <a:gd name="connsiteY4" fmla="*/ 519870 h 531376"/>
                <a:gd name="connsiteX5" fmla="*/ 426417 w 428810"/>
                <a:gd name="connsiteY5" fmla="*/ 302494 h 531376"/>
                <a:gd name="connsiteX6" fmla="*/ 402790 w 428810"/>
                <a:gd name="connsiteY6" fmla="*/ 73303 h 531376"/>
                <a:gd name="connsiteX7" fmla="*/ 199590 w 428810"/>
                <a:gd name="connsiteY7" fmla="*/ 55 h 531376"/>
                <a:gd name="connsiteX8" fmla="*/ 36557 w 428810"/>
                <a:gd name="connsiteY8" fmla="*/ 66214 h 531376"/>
                <a:gd name="connsiteX0" fmla="*/ 36557 w 422272"/>
                <a:gd name="connsiteY0" fmla="*/ 66214 h 538568"/>
                <a:gd name="connsiteX1" fmla="*/ 1116 w 422272"/>
                <a:gd name="connsiteY1" fmla="*/ 297767 h 538568"/>
                <a:gd name="connsiteX2" fmla="*/ 27108 w 422272"/>
                <a:gd name="connsiteY2" fmla="*/ 510418 h 538568"/>
                <a:gd name="connsiteX3" fmla="*/ 192502 w 422272"/>
                <a:gd name="connsiteY3" fmla="*/ 524596 h 538568"/>
                <a:gd name="connsiteX4" fmla="*/ 388614 w 422272"/>
                <a:gd name="connsiteY4" fmla="*/ 519870 h 538568"/>
                <a:gd name="connsiteX5" fmla="*/ 414603 w 422272"/>
                <a:gd name="connsiteY5" fmla="*/ 295406 h 538568"/>
                <a:gd name="connsiteX6" fmla="*/ 402790 w 422272"/>
                <a:gd name="connsiteY6" fmla="*/ 73303 h 538568"/>
                <a:gd name="connsiteX7" fmla="*/ 199590 w 422272"/>
                <a:gd name="connsiteY7" fmla="*/ 55 h 538568"/>
                <a:gd name="connsiteX8" fmla="*/ 36557 w 422272"/>
                <a:gd name="connsiteY8" fmla="*/ 66214 h 538568"/>
                <a:gd name="connsiteX0" fmla="*/ 36557 w 416127"/>
                <a:gd name="connsiteY0" fmla="*/ 66159 h 538513"/>
                <a:gd name="connsiteX1" fmla="*/ 1116 w 416127"/>
                <a:gd name="connsiteY1" fmla="*/ 297712 h 538513"/>
                <a:gd name="connsiteX2" fmla="*/ 27108 w 416127"/>
                <a:gd name="connsiteY2" fmla="*/ 510363 h 538513"/>
                <a:gd name="connsiteX3" fmla="*/ 192502 w 416127"/>
                <a:gd name="connsiteY3" fmla="*/ 524541 h 538513"/>
                <a:gd name="connsiteX4" fmla="*/ 388614 w 416127"/>
                <a:gd name="connsiteY4" fmla="*/ 519815 h 538513"/>
                <a:gd name="connsiteX5" fmla="*/ 414603 w 416127"/>
                <a:gd name="connsiteY5" fmla="*/ 295351 h 538513"/>
                <a:gd name="connsiteX6" fmla="*/ 390976 w 416127"/>
                <a:gd name="connsiteY6" fmla="*/ 66160 h 538513"/>
                <a:gd name="connsiteX7" fmla="*/ 199590 w 416127"/>
                <a:gd name="connsiteY7" fmla="*/ 0 h 538513"/>
                <a:gd name="connsiteX8" fmla="*/ 36557 w 416127"/>
                <a:gd name="connsiteY8" fmla="*/ 66159 h 538513"/>
                <a:gd name="connsiteX0" fmla="*/ 36557 w 416962"/>
                <a:gd name="connsiteY0" fmla="*/ 66159 h 533540"/>
                <a:gd name="connsiteX1" fmla="*/ 1116 w 416962"/>
                <a:gd name="connsiteY1" fmla="*/ 297712 h 533540"/>
                <a:gd name="connsiteX2" fmla="*/ 27108 w 416962"/>
                <a:gd name="connsiteY2" fmla="*/ 510363 h 533540"/>
                <a:gd name="connsiteX3" fmla="*/ 192502 w 416962"/>
                <a:gd name="connsiteY3" fmla="*/ 524541 h 533540"/>
                <a:gd name="connsiteX4" fmla="*/ 390977 w 416962"/>
                <a:gd name="connsiteY4" fmla="*/ 512727 h 533540"/>
                <a:gd name="connsiteX5" fmla="*/ 414603 w 416962"/>
                <a:gd name="connsiteY5" fmla="*/ 295351 h 533540"/>
                <a:gd name="connsiteX6" fmla="*/ 390976 w 416962"/>
                <a:gd name="connsiteY6" fmla="*/ 66160 h 533540"/>
                <a:gd name="connsiteX7" fmla="*/ 199590 w 416962"/>
                <a:gd name="connsiteY7" fmla="*/ 0 h 533540"/>
                <a:gd name="connsiteX8" fmla="*/ 36557 w 416962"/>
                <a:gd name="connsiteY8" fmla="*/ 66159 h 533540"/>
                <a:gd name="connsiteX0" fmla="*/ 36557 w 415953"/>
                <a:gd name="connsiteY0" fmla="*/ 66159 h 531703"/>
                <a:gd name="connsiteX1" fmla="*/ 1116 w 415953"/>
                <a:gd name="connsiteY1" fmla="*/ 297712 h 531703"/>
                <a:gd name="connsiteX2" fmla="*/ 27108 w 415953"/>
                <a:gd name="connsiteY2" fmla="*/ 510363 h 531703"/>
                <a:gd name="connsiteX3" fmla="*/ 192502 w 415953"/>
                <a:gd name="connsiteY3" fmla="*/ 524541 h 531703"/>
                <a:gd name="connsiteX4" fmla="*/ 390977 w 415953"/>
                <a:gd name="connsiteY4" fmla="*/ 512727 h 531703"/>
                <a:gd name="connsiteX5" fmla="*/ 414603 w 415953"/>
                <a:gd name="connsiteY5" fmla="*/ 295351 h 531703"/>
                <a:gd name="connsiteX6" fmla="*/ 390976 w 415953"/>
                <a:gd name="connsiteY6" fmla="*/ 66160 h 531703"/>
                <a:gd name="connsiteX7" fmla="*/ 199590 w 415953"/>
                <a:gd name="connsiteY7" fmla="*/ 0 h 531703"/>
                <a:gd name="connsiteX8" fmla="*/ 36557 w 415953"/>
                <a:gd name="connsiteY8" fmla="*/ 66159 h 531703"/>
                <a:gd name="connsiteX0" fmla="*/ 38202 w 417598"/>
                <a:gd name="connsiteY0" fmla="*/ 66159 h 527065"/>
                <a:gd name="connsiteX1" fmla="*/ 2761 w 417598"/>
                <a:gd name="connsiteY1" fmla="*/ 297712 h 527065"/>
                <a:gd name="connsiteX2" fmla="*/ 28753 w 417598"/>
                <a:gd name="connsiteY2" fmla="*/ 510363 h 527065"/>
                <a:gd name="connsiteX3" fmla="*/ 194147 w 417598"/>
                <a:gd name="connsiteY3" fmla="*/ 524541 h 527065"/>
                <a:gd name="connsiteX4" fmla="*/ 392622 w 417598"/>
                <a:gd name="connsiteY4" fmla="*/ 512727 h 527065"/>
                <a:gd name="connsiteX5" fmla="*/ 416248 w 417598"/>
                <a:gd name="connsiteY5" fmla="*/ 295351 h 527065"/>
                <a:gd name="connsiteX6" fmla="*/ 392621 w 417598"/>
                <a:gd name="connsiteY6" fmla="*/ 66160 h 527065"/>
                <a:gd name="connsiteX7" fmla="*/ 201235 w 417598"/>
                <a:gd name="connsiteY7" fmla="*/ 0 h 527065"/>
                <a:gd name="connsiteX8" fmla="*/ 38202 w 417598"/>
                <a:gd name="connsiteY8" fmla="*/ 66159 h 527065"/>
                <a:gd name="connsiteX0" fmla="*/ 36212 w 415608"/>
                <a:gd name="connsiteY0" fmla="*/ 66159 h 527065"/>
                <a:gd name="connsiteX1" fmla="*/ 771 w 415608"/>
                <a:gd name="connsiteY1" fmla="*/ 297712 h 527065"/>
                <a:gd name="connsiteX2" fmla="*/ 55116 w 415608"/>
                <a:gd name="connsiteY2" fmla="*/ 510363 h 527065"/>
                <a:gd name="connsiteX3" fmla="*/ 192157 w 415608"/>
                <a:gd name="connsiteY3" fmla="*/ 524541 h 527065"/>
                <a:gd name="connsiteX4" fmla="*/ 390632 w 415608"/>
                <a:gd name="connsiteY4" fmla="*/ 512727 h 527065"/>
                <a:gd name="connsiteX5" fmla="*/ 414258 w 415608"/>
                <a:gd name="connsiteY5" fmla="*/ 295351 h 527065"/>
                <a:gd name="connsiteX6" fmla="*/ 390631 w 415608"/>
                <a:gd name="connsiteY6" fmla="*/ 66160 h 527065"/>
                <a:gd name="connsiteX7" fmla="*/ 199245 w 415608"/>
                <a:gd name="connsiteY7" fmla="*/ 0 h 527065"/>
                <a:gd name="connsiteX8" fmla="*/ 36212 w 415608"/>
                <a:gd name="connsiteY8" fmla="*/ 66159 h 527065"/>
                <a:gd name="connsiteX0" fmla="*/ 15687 w 395083"/>
                <a:gd name="connsiteY0" fmla="*/ 66159 h 531379"/>
                <a:gd name="connsiteX1" fmla="*/ 8600 w 395083"/>
                <a:gd name="connsiteY1" fmla="*/ 302438 h 531379"/>
                <a:gd name="connsiteX2" fmla="*/ 34591 w 395083"/>
                <a:gd name="connsiteY2" fmla="*/ 510363 h 531379"/>
                <a:gd name="connsiteX3" fmla="*/ 171632 w 395083"/>
                <a:gd name="connsiteY3" fmla="*/ 524541 h 531379"/>
                <a:gd name="connsiteX4" fmla="*/ 370107 w 395083"/>
                <a:gd name="connsiteY4" fmla="*/ 512727 h 531379"/>
                <a:gd name="connsiteX5" fmla="*/ 393733 w 395083"/>
                <a:gd name="connsiteY5" fmla="*/ 295351 h 531379"/>
                <a:gd name="connsiteX6" fmla="*/ 370106 w 395083"/>
                <a:gd name="connsiteY6" fmla="*/ 66160 h 531379"/>
                <a:gd name="connsiteX7" fmla="*/ 178720 w 395083"/>
                <a:gd name="connsiteY7" fmla="*/ 0 h 531379"/>
                <a:gd name="connsiteX8" fmla="*/ 15687 w 395083"/>
                <a:gd name="connsiteY8" fmla="*/ 66159 h 531379"/>
                <a:gd name="connsiteX0" fmla="*/ 16810 w 396206"/>
                <a:gd name="connsiteY0" fmla="*/ 66159 h 532029"/>
                <a:gd name="connsiteX1" fmla="*/ 7361 w 396206"/>
                <a:gd name="connsiteY1" fmla="*/ 292987 h 532029"/>
                <a:gd name="connsiteX2" fmla="*/ 35714 w 396206"/>
                <a:gd name="connsiteY2" fmla="*/ 510363 h 532029"/>
                <a:gd name="connsiteX3" fmla="*/ 172755 w 396206"/>
                <a:gd name="connsiteY3" fmla="*/ 524541 h 532029"/>
                <a:gd name="connsiteX4" fmla="*/ 371230 w 396206"/>
                <a:gd name="connsiteY4" fmla="*/ 512727 h 532029"/>
                <a:gd name="connsiteX5" fmla="*/ 394856 w 396206"/>
                <a:gd name="connsiteY5" fmla="*/ 295351 h 532029"/>
                <a:gd name="connsiteX6" fmla="*/ 371229 w 396206"/>
                <a:gd name="connsiteY6" fmla="*/ 66160 h 532029"/>
                <a:gd name="connsiteX7" fmla="*/ 179843 w 396206"/>
                <a:gd name="connsiteY7" fmla="*/ 0 h 532029"/>
                <a:gd name="connsiteX8" fmla="*/ 16810 w 396206"/>
                <a:gd name="connsiteY8" fmla="*/ 66159 h 532029"/>
                <a:gd name="connsiteX0" fmla="*/ 17622 w 397018"/>
                <a:gd name="connsiteY0" fmla="*/ 66159 h 532029"/>
                <a:gd name="connsiteX1" fmla="*/ 8173 w 397018"/>
                <a:gd name="connsiteY1" fmla="*/ 292987 h 532029"/>
                <a:gd name="connsiteX2" fmla="*/ 36526 w 397018"/>
                <a:gd name="connsiteY2" fmla="*/ 510363 h 532029"/>
                <a:gd name="connsiteX3" fmla="*/ 173567 w 397018"/>
                <a:gd name="connsiteY3" fmla="*/ 524541 h 532029"/>
                <a:gd name="connsiteX4" fmla="*/ 372042 w 397018"/>
                <a:gd name="connsiteY4" fmla="*/ 512727 h 532029"/>
                <a:gd name="connsiteX5" fmla="*/ 395668 w 397018"/>
                <a:gd name="connsiteY5" fmla="*/ 295351 h 532029"/>
                <a:gd name="connsiteX6" fmla="*/ 372041 w 397018"/>
                <a:gd name="connsiteY6" fmla="*/ 66160 h 532029"/>
                <a:gd name="connsiteX7" fmla="*/ 180655 w 397018"/>
                <a:gd name="connsiteY7" fmla="*/ 0 h 532029"/>
                <a:gd name="connsiteX8" fmla="*/ 17622 w 397018"/>
                <a:gd name="connsiteY8" fmla="*/ 66159 h 532029"/>
                <a:gd name="connsiteX0" fmla="*/ 16811 w 396207"/>
                <a:gd name="connsiteY0" fmla="*/ 66159 h 529127"/>
                <a:gd name="connsiteX1" fmla="*/ 7362 w 396207"/>
                <a:gd name="connsiteY1" fmla="*/ 292987 h 529127"/>
                <a:gd name="connsiteX2" fmla="*/ 35715 w 396207"/>
                <a:gd name="connsiteY2" fmla="*/ 505637 h 529127"/>
                <a:gd name="connsiteX3" fmla="*/ 172756 w 396207"/>
                <a:gd name="connsiteY3" fmla="*/ 524541 h 529127"/>
                <a:gd name="connsiteX4" fmla="*/ 371231 w 396207"/>
                <a:gd name="connsiteY4" fmla="*/ 512727 h 529127"/>
                <a:gd name="connsiteX5" fmla="*/ 394857 w 396207"/>
                <a:gd name="connsiteY5" fmla="*/ 295351 h 529127"/>
                <a:gd name="connsiteX6" fmla="*/ 371230 w 396207"/>
                <a:gd name="connsiteY6" fmla="*/ 66160 h 529127"/>
                <a:gd name="connsiteX7" fmla="*/ 179844 w 396207"/>
                <a:gd name="connsiteY7" fmla="*/ 0 h 529127"/>
                <a:gd name="connsiteX8" fmla="*/ 16811 w 396207"/>
                <a:gd name="connsiteY8" fmla="*/ 66159 h 529127"/>
                <a:gd name="connsiteX0" fmla="*/ 16811 w 397772"/>
                <a:gd name="connsiteY0" fmla="*/ 66159 h 528841"/>
                <a:gd name="connsiteX1" fmla="*/ 7362 w 397772"/>
                <a:gd name="connsiteY1" fmla="*/ 292987 h 528841"/>
                <a:gd name="connsiteX2" fmla="*/ 35715 w 397772"/>
                <a:gd name="connsiteY2" fmla="*/ 505637 h 528841"/>
                <a:gd name="connsiteX3" fmla="*/ 172756 w 397772"/>
                <a:gd name="connsiteY3" fmla="*/ 524541 h 528841"/>
                <a:gd name="connsiteX4" fmla="*/ 349966 w 397772"/>
                <a:gd name="connsiteY4" fmla="*/ 517453 h 528841"/>
                <a:gd name="connsiteX5" fmla="*/ 394857 w 397772"/>
                <a:gd name="connsiteY5" fmla="*/ 295351 h 528841"/>
                <a:gd name="connsiteX6" fmla="*/ 371230 w 397772"/>
                <a:gd name="connsiteY6" fmla="*/ 66160 h 528841"/>
                <a:gd name="connsiteX7" fmla="*/ 179844 w 397772"/>
                <a:gd name="connsiteY7" fmla="*/ 0 h 528841"/>
                <a:gd name="connsiteX8" fmla="*/ 16811 w 397772"/>
                <a:gd name="connsiteY8" fmla="*/ 66159 h 528841"/>
                <a:gd name="connsiteX0" fmla="*/ 16811 w 386281"/>
                <a:gd name="connsiteY0" fmla="*/ 66159 h 536037"/>
                <a:gd name="connsiteX1" fmla="*/ 7362 w 386281"/>
                <a:gd name="connsiteY1" fmla="*/ 292987 h 536037"/>
                <a:gd name="connsiteX2" fmla="*/ 35715 w 386281"/>
                <a:gd name="connsiteY2" fmla="*/ 505637 h 536037"/>
                <a:gd name="connsiteX3" fmla="*/ 172756 w 386281"/>
                <a:gd name="connsiteY3" fmla="*/ 524541 h 536037"/>
                <a:gd name="connsiteX4" fmla="*/ 349966 w 386281"/>
                <a:gd name="connsiteY4" fmla="*/ 517453 h 536037"/>
                <a:gd name="connsiteX5" fmla="*/ 368866 w 386281"/>
                <a:gd name="connsiteY5" fmla="*/ 292988 h 536037"/>
                <a:gd name="connsiteX6" fmla="*/ 371230 w 386281"/>
                <a:gd name="connsiteY6" fmla="*/ 66160 h 536037"/>
                <a:gd name="connsiteX7" fmla="*/ 179844 w 386281"/>
                <a:gd name="connsiteY7" fmla="*/ 0 h 536037"/>
                <a:gd name="connsiteX8" fmla="*/ 16811 w 386281"/>
                <a:gd name="connsiteY8" fmla="*/ 66159 h 536037"/>
                <a:gd name="connsiteX0" fmla="*/ 16811 w 390120"/>
                <a:gd name="connsiteY0" fmla="*/ 66159 h 535863"/>
                <a:gd name="connsiteX1" fmla="*/ 7362 w 390120"/>
                <a:gd name="connsiteY1" fmla="*/ 292987 h 535863"/>
                <a:gd name="connsiteX2" fmla="*/ 35715 w 390120"/>
                <a:gd name="connsiteY2" fmla="*/ 505637 h 535863"/>
                <a:gd name="connsiteX3" fmla="*/ 172756 w 390120"/>
                <a:gd name="connsiteY3" fmla="*/ 524541 h 535863"/>
                <a:gd name="connsiteX4" fmla="*/ 349966 w 390120"/>
                <a:gd name="connsiteY4" fmla="*/ 517453 h 535863"/>
                <a:gd name="connsiteX5" fmla="*/ 380680 w 390120"/>
                <a:gd name="connsiteY5" fmla="*/ 295351 h 535863"/>
                <a:gd name="connsiteX6" fmla="*/ 371230 w 390120"/>
                <a:gd name="connsiteY6" fmla="*/ 66160 h 535863"/>
                <a:gd name="connsiteX7" fmla="*/ 179844 w 390120"/>
                <a:gd name="connsiteY7" fmla="*/ 0 h 535863"/>
                <a:gd name="connsiteX8" fmla="*/ 16811 w 390120"/>
                <a:gd name="connsiteY8" fmla="*/ 66159 h 535863"/>
                <a:gd name="connsiteX0" fmla="*/ 16811 w 393406"/>
                <a:gd name="connsiteY0" fmla="*/ 66159 h 535863"/>
                <a:gd name="connsiteX1" fmla="*/ 7362 w 393406"/>
                <a:gd name="connsiteY1" fmla="*/ 292987 h 535863"/>
                <a:gd name="connsiteX2" fmla="*/ 35715 w 393406"/>
                <a:gd name="connsiteY2" fmla="*/ 505637 h 535863"/>
                <a:gd name="connsiteX3" fmla="*/ 172756 w 393406"/>
                <a:gd name="connsiteY3" fmla="*/ 524541 h 535863"/>
                <a:gd name="connsiteX4" fmla="*/ 349966 w 393406"/>
                <a:gd name="connsiteY4" fmla="*/ 517453 h 535863"/>
                <a:gd name="connsiteX5" fmla="*/ 387769 w 393406"/>
                <a:gd name="connsiteY5" fmla="*/ 295351 h 535863"/>
                <a:gd name="connsiteX6" fmla="*/ 371230 w 393406"/>
                <a:gd name="connsiteY6" fmla="*/ 66160 h 535863"/>
                <a:gd name="connsiteX7" fmla="*/ 179844 w 393406"/>
                <a:gd name="connsiteY7" fmla="*/ 0 h 535863"/>
                <a:gd name="connsiteX8" fmla="*/ 16811 w 393406"/>
                <a:gd name="connsiteY8" fmla="*/ 66159 h 535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406" h="535863">
                  <a:moveTo>
                    <a:pt x="16811" y="66159"/>
                  </a:moveTo>
                  <a:cubicBezTo>
                    <a:pt x="-11936" y="114990"/>
                    <a:pt x="4211" y="219741"/>
                    <a:pt x="7362" y="292987"/>
                  </a:cubicBezTo>
                  <a:cubicBezTo>
                    <a:pt x="10513" y="366233"/>
                    <a:pt x="8149" y="467045"/>
                    <a:pt x="35715" y="505637"/>
                  </a:cubicBezTo>
                  <a:cubicBezTo>
                    <a:pt x="63281" y="544229"/>
                    <a:pt x="120381" y="522572"/>
                    <a:pt x="172756" y="524541"/>
                  </a:cubicBezTo>
                  <a:cubicBezTo>
                    <a:pt x="231826" y="522178"/>
                    <a:pt x="314131" y="555651"/>
                    <a:pt x="349966" y="517453"/>
                  </a:cubicBezTo>
                  <a:cubicBezTo>
                    <a:pt x="385802" y="479255"/>
                    <a:pt x="384225" y="370566"/>
                    <a:pt x="387769" y="295351"/>
                  </a:cubicBezTo>
                  <a:cubicBezTo>
                    <a:pt x="391313" y="220136"/>
                    <a:pt x="404703" y="118141"/>
                    <a:pt x="371230" y="66160"/>
                  </a:cubicBezTo>
                  <a:cubicBezTo>
                    <a:pt x="337757" y="14179"/>
                    <a:pt x="238914" y="0"/>
                    <a:pt x="179844" y="0"/>
                  </a:cubicBezTo>
                  <a:cubicBezTo>
                    <a:pt x="120774" y="0"/>
                    <a:pt x="45558" y="17328"/>
                    <a:pt x="16811" y="66159"/>
                  </a:cubicBez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C3E7EF08-98AC-4B78-B874-23B56E622EBC}"/>
                </a:ext>
              </a:extLst>
            </p:cNvPr>
            <p:cNvSpPr/>
            <p:nvPr/>
          </p:nvSpPr>
          <p:spPr>
            <a:xfrm>
              <a:off x="5984182" y="4085586"/>
              <a:ext cx="393406" cy="535863"/>
            </a:xfrm>
            <a:custGeom>
              <a:avLst/>
              <a:gdLst>
                <a:gd name="connsiteX0" fmla="*/ 11215 w 427713"/>
                <a:gd name="connsiteY0" fmla="*/ 118649 h 561918"/>
                <a:gd name="connsiteX1" fmla="*/ 27755 w 427713"/>
                <a:gd name="connsiteY1" fmla="*/ 364379 h 561918"/>
                <a:gd name="connsiteX2" fmla="*/ 32481 w 427713"/>
                <a:gd name="connsiteY2" fmla="*/ 522686 h 561918"/>
                <a:gd name="connsiteX3" fmla="*/ 190788 w 427713"/>
                <a:gd name="connsiteY3" fmla="*/ 543951 h 561918"/>
                <a:gd name="connsiteX4" fmla="*/ 405802 w 427713"/>
                <a:gd name="connsiteY4" fmla="*/ 543951 h 561918"/>
                <a:gd name="connsiteX5" fmla="*/ 417615 w 427713"/>
                <a:gd name="connsiteY5" fmla="*/ 312398 h 561918"/>
                <a:gd name="connsiteX6" fmla="*/ 410527 w 427713"/>
                <a:gd name="connsiteY6" fmla="*/ 76119 h 561918"/>
                <a:gd name="connsiteX7" fmla="*/ 216778 w 427713"/>
                <a:gd name="connsiteY7" fmla="*/ 509 h 561918"/>
                <a:gd name="connsiteX8" fmla="*/ 11215 w 427713"/>
                <a:gd name="connsiteY8" fmla="*/ 118649 h 561918"/>
                <a:gd name="connsiteX0" fmla="*/ 11560 w 425696"/>
                <a:gd name="connsiteY0" fmla="*/ 87530 h 561515"/>
                <a:gd name="connsiteX1" fmla="*/ 25738 w 425696"/>
                <a:gd name="connsiteY1" fmla="*/ 363976 h 561515"/>
                <a:gd name="connsiteX2" fmla="*/ 30464 w 425696"/>
                <a:gd name="connsiteY2" fmla="*/ 522283 h 561515"/>
                <a:gd name="connsiteX3" fmla="*/ 188771 w 425696"/>
                <a:gd name="connsiteY3" fmla="*/ 543548 h 561515"/>
                <a:gd name="connsiteX4" fmla="*/ 403785 w 425696"/>
                <a:gd name="connsiteY4" fmla="*/ 543548 h 561515"/>
                <a:gd name="connsiteX5" fmla="*/ 415598 w 425696"/>
                <a:gd name="connsiteY5" fmla="*/ 311995 h 561515"/>
                <a:gd name="connsiteX6" fmla="*/ 408510 w 425696"/>
                <a:gd name="connsiteY6" fmla="*/ 75716 h 561515"/>
                <a:gd name="connsiteX7" fmla="*/ 214761 w 425696"/>
                <a:gd name="connsiteY7" fmla="*/ 106 h 561515"/>
                <a:gd name="connsiteX8" fmla="*/ 11560 w 425696"/>
                <a:gd name="connsiteY8" fmla="*/ 87530 h 561515"/>
                <a:gd name="connsiteX0" fmla="*/ 10883 w 425019"/>
                <a:gd name="connsiteY0" fmla="*/ 85178 h 559163"/>
                <a:gd name="connsiteX1" fmla="*/ 25061 w 425019"/>
                <a:gd name="connsiteY1" fmla="*/ 361624 h 559163"/>
                <a:gd name="connsiteX2" fmla="*/ 29787 w 425019"/>
                <a:gd name="connsiteY2" fmla="*/ 519931 h 559163"/>
                <a:gd name="connsiteX3" fmla="*/ 188094 w 425019"/>
                <a:gd name="connsiteY3" fmla="*/ 541196 h 559163"/>
                <a:gd name="connsiteX4" fmla="*/ 403108 w 425019"/>
                <a:gd name="connsiteY4" fmla="*/ 541196 h 559163"/>
                <a:gd name="connsiteX5" fmla="*/ 414921 w 425019"/>
                <a:gd name="connsiteY5" fmla="*/ 309643 h 559163"/>
                <a:gd name="connsiteX6" fmla="*/ 407833 w 425019"/>
                <a:gd name="connsiteY6" fmla="*/ 73364 h 559163"/>
                <a:gd name="connsiteX7" fmla="*/ 204633 w 425019"/>
                <a:gd name="connsiteY7" fmla="*/ 116 h 559163"/>
                <a:gd name="connsiteX8" fmla="*/ 10883 w 425019"/>
                <a:gd name="connsiteY8" fmla="*/ 85178 h 559163"/>
                <a:gd name="connsiteX0" fmla="*/ 10883 w 431603"/>
                <a:gd name="connsiteY0" fmla="*/ 85178 h 559163"/>
                <a:gd name="connsiteX1" fmla="*/ 25061 w 431603"/>
                <a:gd name="connsiteY1" fmla="*/ 361624 h 559163"/>
                <a:gd name="connsiteX2" fmla="*/ 29787 w 431603"/>
                <a:gd name="connsiteY2" fmla="*/ 519931 h 559163"/>
                <a:gd name="connsiteX3" fmla="*/ 188094 w 431603"/>
                <a:gd name="connsiteY3" fmla="*/ 541196 h 559163"/>
                <a:gd name="connsiteX4" fmla="*/ 403108 w 431603"/>
                <a:gd name="connsiteY4" fmla="*/ 541196 h 559163"/>
                <a:gd name="connsiteX5" fmla="*/ 429098 w 431603"/>
                <a:gd name="connsiteY5" fmla="*/ 309643 h 559163"/>
                <a:gd name="connsiteX6" fmla="*/ 407833 w 431603"/>
                <a:gd name="connsiteY6" fmla="*/ 73364 h 559163"/>
                <a:gd name="connsiteX7" fmla="*/ 204633 w 431603"/>
                <a:gd name="connsiteY7" fmla="*/ 116 h 559163"/>
                <a:gd name="connsiteX8" fmla="*/ 10883 w 431603"/>
                <a:gd name="connsiteY8" fmla="*/ 85178 h 559163"/>
                <a:gd name="connsiteX0" fmla="*/ 16874 w 437594"/>
                <a:gd name="connsiteY0" fmla="*/ 85178 h 559163"/>
                <a:gd name="connsiteX1" fmla="*/ 12150 w 437594"/>
                <a:gd name="connsiteY1" fmla="*/ 361624 h 559163"/>
                <a:gd name="connsiteX2" fmla="*/ 35778 w 437594"/>
                <a:gd name="connsiteY2" fmla="*/ 519931 h 559163"/>
                <a:gd name="connsiteX3" fmla="*/ 194085 w 437594"/>
                <a:gd name="connsiteY3" fmla="*/ 541196 h 559163"/>
                <a:gd name="connsiteX4" fmla="*/ 409099 w 437594"/>
                <a:gd name="connsiteY4" fmla="*/ 541196 h 559163"/>
                <a:gd name="connsiteX5" fmla="*/ 435089 w 437594"/>
                <a:gd name="connsiteY5" fmla="*/ 309643 h 559163"/>
                <a:gd name="connsiteX6" fmla="*/ 413824 w 437594"/>
                <a:gd name="connsiteY6" fmla="*/ 73364 h 559163"/>
                <a:gd name="connsiteX7" fmla="*/ 210624 w 437594"/>
                <a:gd name="connsiteY7" fmla="*/ 116 h 559163"/>
                <a:gd name="connsiteX8" fmla="*/ 16874 w 437594"/>
                <a:gd name="connsiteY8" fmla="*/ 85178 h 559163"/>
                <a:gd name="connsiteX0" fmla="*/ 16874 w 437594"/>
                <a:gd name="connsiteY0" fmla="*/ 85178 h 563991"/>
                <a:gd name="connsiteX1" fmla="*/ 12150 w 437594"/>
                <a:gd name="connsiteY1" fmla="*/ 361624 h 563991"/>
                <a:gd name="connsiteX2" fmla="*/ 35778 w 437594"/>
                <a:gd name="connsiteY2" fmla="*/ 519931 h 563991"/>
                <a:gd name="connsiteX3" fmla="*/ 205899 w 437594"/>
                <a:gd name="connsiteY3" fmla="*/ 553010 h 563991"/>
                <a:gd name="connsiteX4" fmla="*/ 409099 w 437594"/>
                <a:gd name="connsiteY4" fmla="*/ 541196 h 563991"/>
                <a:gd name="connsiteX5" fmla="*/ 435089 w 437594"/>
                <a:gd name="connsiteY5" fmla="*/ 309643 h 563991"/>
                <a:gd name="connsiteX6" fmla="*/ 413824 w 437594"/>
                <a:gd name="connsiteY6" fmla="*/ 73364 h 563991"/>
                <a:gd name="connsiteX7" fmla="*/ 210624 w 437594"/>
                <a:gd name="connsiteY7" fmla="*/ 116 h 563991"/>
                <a:gd name="connsiteX8" fmla="*/ 16874 w 437594"/>
                <a:gd name="connsiteY8" fmla="*/ 85178 h 563991"/>
                <a:gd name="connsiteX0" fmla="*/ 16874 w 437594"/>
                <a:gd name="connsiteY0" fmla="*/ 85178 h 554236"/>
                <a:gd name="connsiteX1" fmla="*/ 12150 w 437594"/>
                <a:gd name="connsiteY1" fmla="*/ 361624 h 554236"/>
                <a:gd name="connsiteX2" fmla="*/ 35778 w 437594"/>
                <a:gd name="connsiteY2" fmla="*/ 519931 h 554236"/>
                <a:gd name="connsiteX3" fmla="*/ 205899 w 437594"/>
                <a:gd name="connsiteY3" fmla="*/ 553010 h 554236"/>
                <a:gd name="connsiteX4" fmla="*/ 409099 w 437594"/>
                <a:gd name="connsiteY4" fmla="*/ 522294 h 554236"/>
                <a:gd name="connsiteX5" fmla="*/ 435089 w 437594"/>
                <a:gd name="connsiteY5" fmla="*/ 309643 h 554236"/>
                <a:gd name="connsiteX6" fmla="*/ 413824 w 437594"/>
                <a:gd name="connsiteY6" fmla="*/ 73364 h 554236"/>
                <a:gd name="connsiteX7" fmla="*/ 210624 w 437594"/>
                <a:gd name="connsiteY7" fmla="*/ 116 h 554236"/>
                <a:gd name="connsiteX8" fmla="*/ 16874 w 437594"/>
                <a:gd name="connsiteY8" fmla="*/ 85178 h 554236"/>
                <a:gd name="connsiteX0" fmla="*/ 16874 w 437594"/>
                <a:gd name="connsiteY0" fmla="*/ 85178 h 558187"/>
                <a:gd name="connsiteX1" fmla="*/ 12150 w 437594"/>
                <a:gd name="connsiteY1" fmla="*/ 361624 h 558187"/>
                <a:gd name="connsiteX2" fmla="*/ 35778 w 437594"/>
                <a:gd name="connsiteY2" fmla="*/ 519931 h 558187"/>
                <a:gd name="connsiteX3" fmla="*/ 215350 w 437594"/>
                <a:gd name="connsiteY3" fmla="*/ 557736 h 558187"/>
                <a:gd name="connsiteX4" fmla="*/ 409099 w 437594"/>
                <a:gd name="connsiteY4" fmla="*/ 522294 h 558187"/>
                <a:gd name="connsiteX5" fmla="*/ 435089 w 437594"/>
                <a:gd name="connsiteY5" fmla="*/ 309643 h 558187"/>
                <a:gd name="connsiteX6" fmla="*/ 413824 w 437594"/>
                <a:gd name="connsiteY6" fmla="*/ 73364 h 558187"/>
                <a:gd name="connsiteX7" fmla="*/ 210624 w 437594"/>
                <a:gd name="connsiteY7" fmla="*/ 116 h 558187"/>
                <a:gd name="connsiteX8" fmla="*/ 16874 w 437594"/>
                <a:gd name="connsiteY8" fmla="*/ 85178 h 558187"/>
                <a:gd name="connsiteX0" fmla="*/ 20067 w 440787"/>
                <a:gd name="connsiteY0" fmla="*/ 85178 h 558187"/>
                <a:gd name="connsiteX1" fmla="*/ 8255 w 440787"/>
                <a:gd name="connsiteY1" fmla="*/ 361624 h 558187"/>
                <a:gd name="connsiteX2" fmla="*/ 38971 w 440787"/>
                <a:gd name="connsiteY2" fmla="*/ 519931 h 558187"/>
                <a:gd name="connsiteX3" fmla="*/ 218543 w 440787"/>
                <a:gd name="connsiteY3" fmla="*/ 557736 h 558187"/>
                <a:gd name="connsiteX4" fmla="*/ 412292 w 440787"/>
                <a:gd name="connsiteY4" fmla="*/ 522294 h 558187"/>
                <a:gd name="connsiteX5" fmla="*/ 438282 w 440787"/>
                <a:gd name="connsiteY5" fmla="*/ 309643 h 558187"/>
                <a:gd name="connsiteX6" fmla="*/ 417017 w 440787"/>
                <a:gd name="connsiteY6" fmla="*/ 73364 h 558187"/>
                <a:gd name="connsiteX7" fmla="*/ 213817 w 440787"/>
                <a:gd name="connsiteY7" fmla="*/ 116 h 558187"/>
                <a:gd name="connsiteX8" fmla="*/ 20067 w 440787"/>
                <a:gd name="connsiteY8" fmla="*/ 85178 h 558187"/>
                <a:gd name="connsiteX0" fmla="*/ 20067 w 442342"/>
                <a:gd name="connsiteY0" fmla="*/ 85178 h 558345"/>
                <a:gd name="connsiteX1" fmla="*/ 8255 w 442342"/>
                <a:gd name="connsiteY1" fmla="*/ 361624 h 558345"/>
                <a:gd name="connsiteX2" fmla="*/ 38971 w 442342"/>
                <a:gd name="connsiteY2" fmla="*/ 519931 h 558345"/>
                <a:gd name="connsiteX3" fmla="*/ 218543 w 442342"/>
                <a:gd name="connsiteY3" fmla="*/ 557736 h 558345"/>
                <a:gd name="connsiteX4" fmla="*/ 412292 w 442342"/>
                <a:gd name="connsiteY4" fmla="*/ 522294 h 558345"/>
                <a:gd name="connsiteX5" fmla="*/ 440644 w 442342"/>
                <a:gd name="connsiteY5" fmla="*/ 302555 h 558345"/>
                <a:gd name="connsiteX6" fmla="*/ 417017 w 442342"/>
                <a:gd name="connsiteY6" fmla="*/ 73364 h 558345"/>
                <a:gd name="connsiteX7" fmla="*/ 213817 w 442342"/>
                <a:gd name="connsiteY7" fmla="*/ 116 h 558345"/>
                <a:gd name="connsiteX8" fmla="*/ 20067 w 442342"/>
                <a:gd name="connsiteY8" fmla="*/ 85178 h 558345"/>
                <a:gd name="connsiteX0" fmla="*/ 21288 w 443563"/>
                <a:gd name="connsiteY0" fmla="*/ 85178 h 558345"/>
                <a:gd name="connsiteX1" fmla="*/ 7113 w 443563"/>
                <a:gd name="connsiteY1" fmla="*/ 356898 h 558345"/>
                <a:gd name="connsiteX2" fmla="*/ 40192 w 443563"/>
                <a:gd name="connsiteY2" fmla="*/ 519931 h 558345"/>
                <a:gd name="connsiteX3" fmla="*/ 219764 w 443563"/>
                <a:gd name="connsiteY3" fmla="*/ 557736 h 558345"/>
                <a:gd name="connsiteX4" fmla="*/ 413513 w 443563"/>
                <a:gd name="connsiteY4" fmla="*/ 522294 h 558345"/>
                <a:gd name="connsiteX5" fmla="*/ 441865 w 443563"/>
                <a:gd name="connsiteY5" fmla="*/ 302555 h 558345"/>
                <a:gd name="connsiteX6" fmla="*/ 418238 w 443563"/>
                <a:gd name="connsiteY6" fmla="*/ 73364 h 558345"/>
                <a:gd name="connsiteX7" fmla="*/ 215038 w 443563"/>
                <a:gd name="connsiteY7" fmla="*/ 116 h 558345"/>
                <a:gd name="connsiteX8" fmla="*/ 21288 w 443563"/>
                <a:gd name="connsiteY8" fmla="*/ 85178 h 558345"/>
                <a:gd name="connsiteX0" fmla="*/ 45611 w 437169"/>
                <a:gd name="connsiteY0" fmla="*/ 66265 h 558335"/>
                <a:gd name="connsiteX1" fmla="*/ 719 w 437169"/>
                <a:gd name="connsiteY1" fmla="*/ 356888 h 558335"/>
                <a:gd name="connsiteX2" fmla="*/ 33798 w 437169"/>
                <a:gd name="connsiteY2" fmla="*/ 519921 h 558335"/>
                <a:gd name="connsiteX3" fmla="*/ 213370 w 437169"/>
                <a:gd name="connsiteY3" fmla="*/ 557726 h 558335"/>
                <a:gd name="connsiteX4" fmla="*/ 407119 w 437169"/>
                <a:gd name="connsiteY4" fmla="*/ 522284 h 558335"/>
                <a:gd name="connsiteX5" fmla="*/ 435471 w 437169"/>
                <a:gd name="connsiteY5" fmla="*/ 302545 h 558335"/>
                <a:gd name="connsiteX6" fmla="*/ 411844 w 437169"/>
                <a:gd name="connsiteY6" fmla="*/ 73354 h 558335"/>
                <a:gd name="connsiteX7" fmla="*/ 208644 w 437169"/>
                <a:gd name="connsiteY7" fmla="*/ 106 h 558335"/>
                <a:gd name="connsiteX8" fmla="*/ 45611 w 437169"/>
                <a:gd name="connsiteY8" fmla="*/ 66265 h 558335"/>
                <a:gd name="connsiteX0" fmla="*/ 37761 w 429319"/>
                <a:gd name="connsiteY0" fmla="*/ 66214 h 558284"/>
                <a:gd name="connsiteX1" fmla="*/ 2320 w 429319"/>
                <a:gd name="connsiteY1" fmla="*/ 297767 h 558284"/>
                <a:gd name="connsiteX2" fmla="*/ 25948 w 429319"/>
                <a:gd name="connsiteY2" fmla="*/ 519870 h 558284"/>
                <a:gd name="connsiteX3" fmla="*/ 205520 w 429319"/>
                <a:gd name="connsiteY3" fmla="*/ 557675 h 558284"/>
                <a:gd name="connsiteX4" fmla="*/ 399269 w 429319"/>
                <a:gd name="connsiteY4" fmla="*/ 522233 h 558284"/>
                <a:gd name="connsiteX5" fmla="*/ 427621 w 429319"/>
                <a:gd name="connsiteY5" fmla="*/ 302494 h 558284"/>
                <a:gd name="connsiteX6" fmla="*/ 403994 w 429319"/>
                <a:gd name="connsiteY6" fmla="*/ 73303 h 558284"/>
                <a:gd name="connsiteX7" fmla="*/ 200794 w 429319"/>
                <a:gd name="connsiteY7" fmla="*/ 55 h 558284"/>
                <a:gd name="connsiteX8" fmla="*/ 37761 w 429319"/>
                <a:gd name="connsiteY8" fmla="*/ 66214 h 558284"/>
                <a:gd name="connsiteX0" fmla="*/ 36275 w 427833"/>
                <a:gd name="connsiteY0" fmla="*/ 66214 h 558958"/>
                <a:gd name="connsiteX1" fmla="*/ 834 w 427833"/>
                <a:gd name="connsiteY1" fmla="*/ 297767 h 558958"/>
                <a:gd name="connsiteX2" fmla="*/ 29188 w 427833"/>
                <a:gd name="connsiteY2" fmla="*/ 510418 h 558958"/>
                <a:gd name="connsiteX3" fmla="*/ 204034 w 427833"/>
                <a:gd name="connsiteY3" fmla="*/ 557675 h 558958"/>
                <a:gd name="connsiteX4" fmla="*/ 397783 w 427833"/>
                <a:gd name="connsiteY4" fmla="*/ 522233 h 558958"/>
                <a:gd name="connsiteX5" fmla="*/ 426135 w 427833"/>
                <a:gd name="connsiteY5" fmla="*/ 302494 h 558958"/>
                <a:gd name="connsiteX6" fmla="*/ 402508 w 427833"/>
                <a:gd name="connsiteY6" fmla="*/ 73303 h 558958"/>
                <a:gd name="connsiteX7" fmla="*/ 199308 w 427833"/>
                <a:gd name="connsiteY7" fmla="*/ 55 h 558958"/>
                <a:gd name="connsiteX8" fmla="*/ 36275 w 427833"/>
                <a:gd name="connsiteY8" fmla="*/ 66214 h 558958"/>
                <a:gd name="connsiteX0" fmla="*/ 36275 w 428528"/>
                <a:gd name="connsiteY0" fmla="*/ 66214 h 558440"/>
                <a:gd name="connsiteX1" fmla="*/ 834 w 428528"/>
                <a:gd name="connsiteY1" fmla="*/ 297767 h 558440"/>
                <a:gd name="connsiteX2" fmla="*/ 29188 w 428528"/>
                <a:gd name="connsiteY2" fmla="*/ 510418 h 558440"/>
                <a:gd name="connsiteX3" fmla="*/ 204034 w 428528"/>
                <a:gd name="connsiteY3" fmla="*/ 557675 h 558440"/>
                <a:gd name="connsiteX4" fmla="*/ 388332 w 428528"/>
                <a:gd name="connsiteY4" fmla="*/ 519870 h 558440"/>
                <a:gd name="connsiteX5" fmla="*/ 426135 w 428528"/>
                <a:gd name="connsiteY5" fmla="*/ 302494 h 558440"/>
                <a:gd name="connsiteX6" fmla="*/ 402508 w 428528"/>
                <a:gd name="connsiteY6" fmla="*/ 73303 h 558440"/>
                <a:gd name="connsiteX7" fmla="*/ 199308 w 428528"/>
                <a:gd name="connsiteY7" fmla="*/ 55 h 558440"/>
                <a:gd name="connsiteX8" fmla="*/ 36275 w 428528"/>
                <a:gd name="connsiteY8" fmla="*/ 66214 h 558440"/>
                <a:gd name="connsiteX0" fmla="*/ 37760 w 430013"/>
                <a:gd name="connsiteY0" fmla="*/ 66214 h 557901"/>
                <a:gd name="connsiteX1" fmla="*/ 2319 w 430013"/>
                <a:gd name="connsiteY1" fmla="*/ 297767 h 557901"/>
                <a:gd name="connsiteX2" fmla="*/ 25948 w 430013"/>
                <a:gd name="connsiteY2" fmla="*/ 519869 h 557901"/>
                <a:gd name="connsiteX3" fmla="*/ 205519 w 430013"/>
                <a:gd name="connsiteY3" fmla="*/ 557675 h 557901"/>
                <a:gd name="connsiteX4" fmla="*/ 389817 w 430013"/>
                <a:gd name="connsiteY4" fmla="*/ 519870 h 557901"/>
                <a:gd name="connsiteX5" fmla="*/ 427620 w 430013"/>
                <a:gd name="connsiteY5" fmla="*/ 302494 h 557901"/>
                <a:gd name="connsiteX6" fmla="*/ 403993 w 430013"/>
                <a:gd name="connsiteY6" fmla="*/ 73303 h 557901"/>
                <a:gd name="connsiteX7" fmla="*/ 200793 w 430013"/>
                <a:gd name="connsiteY7" fmla="*/ 55 h 557901"/>
                <a:gd name="connsiteX8" fmla="*/ 37760 w 430013"/>
                <a:gd name="connsiteY8" fmla="*/ 66214 h 557901"/>
                <a:gd name="connsiteX0" fmla="*/ 40684 w 432937"/>
                <a:gd name="connsiteY0" fmla="*/ 66214 h 557831"/>
                <a:gd name="connsiteX1" fmla="*/ 5243 w 432937"/>
                <a:gd name="connsiteY1" fmla="*/ 297767 h 557831"/>
                <a:gd name="connsiteX2" fmla="*/ 28872 w 432937"/>
                <a:gd name="connsiteY2" fmla="*/ 519869 h 557831"/>
                <a:gd name="connsiteX3" fmla="*/ 208443 w 432937"/>
                <a:gd name="connsiteY3" fmla="*/ 557675 h 557831"/>
                <a:gd name="connsiteX4" fmla="*/ 392741 w 432937"/>
                <a:gd name="connsiteY4" fmla="*/ 519870 h 557831"/>
                <a:gd name="connsiteX5" fmla="*/ 430544 w 432937"/>
                <a:gd name="connsiteY5" fmla="*/ 302494 h 557831"/>
                <a:gd name="connsiteX6" fmla="*/ 406917 w 432937"/>
                <a:gd name="connsiteY6" fmla="*/ 73303 h 557831"/>
                <a:gd name="connsiteX7" fmla="*/ 203717 w 432937"/>
                <a:gd name="connsiteY7" fmla="*/ 55 h 557831"/>
                <a:gd name="connsiteX8" fmla="*/ 40684 w 432937"/>
                <a:gd name="connsiteY8" fmla="*/ 66214 h 557831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6557 w 428810"/>
                <a:gd name="connsiteY0" fmla="*/ 66214 h 531376"/>
                <a:gd name="connsiteX1" fmla="*/ 1116 w 428810"/>
                <a:gd name="connsiteY1" fmla="*/ 297767 h 531376"/>
                <a:gd name="connsiteX2" fmla="*/ 27108 w 428810"/>
                <a:gd name="connsiteY2" fmla="*/ 510418 h 531376"/>
                <a:gd name="connsiteX3" fmla="*/ 192502 w 428810"/>
                <a:gd name="connsiteY3" fmla="*/ 524596 h 531376"/>
                <a:gd name="connsiteX4" fmla="*/ 388614 w 428810"/>
                <a:gd name="connsiteY4" fmla="*/ 519870 h 531376"/>
                <a:gd name="connsiteX5" fmla="*/ 426417 w 428810"/>
                <a:gd name="connsiteY5" fmla="*/ 302494 h 531376"/>
                <a:gd name="connsiteX6" fmla="*/ 402790 w 428810"/>
                <a:gd name="connsiteY6" fmla="*/ 73303 h 531376"/>
                <a:gd name="connsiteX7" fmla="*/ 199590 w 428810"/>
                <a:gd name="connsiteY7" fmla="*/ 55 h 531376"/>
                <a:gd name="connsiteX8" fmla="*/ 36557 w 428810"/>
                <a:gd name="connsiteY8" fmla="*/ 66214 h 531376"/>
                <a:gd name="connsiteX0" fmla="*/ 36557 w 422272"/>
                <a:gd name="connsiteY0" fmla="*/ 66214 h 538568"/>
                <a:gd name="connsiteX1" fmla="*/ 1116 w 422272"/>
                <a:gd name="connsiteY1" fmla="*/ 297767 h 538568"/>
                <a:gd name="connsiteX2" fmla="*/ 27108 w 422272"/>
                <a:gd name="connsiteY2" fmla="*/ 510418 h 538568"/>
                <a:gd name="connsiteX3" fmla="*/ 192502 w 422272"/>
                <a:gd name="connsiteY3" fmla="*/ 524596 h 538568"/>
                <a:gd name="connsiteX4" fmla="*/ 388614 w 422272"/>
                <a:gd name="connsiteY4" fmla="*/ 519870 h 538568"/>
                <a:gd name="connsiteX5" fmla="*/ 414603 w 422272"/>
                <a:gd name="connsiteY5" fmla="*/ 295406 h 538568"/>
                <a:gd name="connsiteX6" fmla="*/ 402790 w 422272"/>
                <a:gd name="connsiteY6" fmla="*/ 73303 h 538568"/>
                <a:gd name="connsiteX7" fmla="*/ 199590 w 422272"/>
                <a:gd name="connsiteY7" fmla="*/ 55 h 538568"/>
                <a:gd name="connsiteX8" fmla="*/ 36557 w 422272"/>
                <a:gd name="connsiteY8" fmla="*/ 66214 h 538568"/>
                <a:gd name="connsiteX0" fmla="*/ 36557 w 416127"/>
                <a:gd name="connsiteY0" fmla="*/ 66159 h 538513"/>
                <a:gd name="connsiteX1" fmla="*/ 1116 w 416127"/>
                <a:gd name="connsiteY1" fmla="*/ 297712 h 538513"/>
                <a:gd name="connsiteX2" fmla="*/ 27108 w 416127"/>
                <a:gd name="connsiteY2" fmla="*/ 510363 h 538513"/>
                <a:gd name="connsiteX3" fmla="*/ 192502 w 416127"/>
                <a:gd name="connsiteY3" fmla="*/ 524541 h 538513"/>
                <a:gd name="connsiteX4" fmla="*/ 388614 w 416127"/>
                <a:gd name="connsiteY4" fmla="*/ 519815 h 538513"/>
                <a:gd name="connsiteX5" fmla="*/ 414603 w 416127"/>
                <a:gd name="connsiteY5" fmla="*/ 295351 h 538513"/>
                <a:gd name="connsiteX6" fmla="*/ 390976 w 416127"/>
                <a:gd name="connsiteY6" fmla="*/ 66160 h 538513"/>
                <a:gd name="connsiteX7" fmla="*/ 199590 w 416127"/>
                <a:gd name="connsiteY7" fmla="*/ 0 h 538513"/>
                <a:gd name="connsiteX8" fmla="*/ 36557 w 416127"/>
                <a:gd name="connsiteY8" fmla="*/ 66159 h 538513"/>
                <a:gd name="connsiteX0" fmla="*/ 36557 w 416962"/>
                <a:gd name="connsiteY0" fmla="*/ 66159 h 533540"/>
                <a:gd name="connsiteX1" fmla="*/ 1116 w 416962"/>
                <a:gd name="connsiteY1" fmla="*/ 297712 h 533540"/>
                <a:gd name="connsiteX2" fmla="*/ 27108 w 416962"/>
                <a:gd name="connsiteY2" fmla="*/ 510363 h 533540"/>
                <a:gd name="connsiteX3" fmla="*/ 192502 w 416962"/>
                <a:gd name="connsiteY3" fmla="*/ 524541 h 533540"/>
                <a:gd name="connsiteX4" fmla="*/ 390977 w 416962"/>
                <a:gd name="connsiteY4" fmla="*/ 512727 h 533540"/>
                <a:gd name="connsiteX5" fmla="*/ 414603 w 416962"/>
                <a:gd name="connsiteY5" fmla="*/ 295351 h 533540"/>
                <a:gd name="connsiteX6" fmla="*/ 390976 w 416962"/>
                <a:gd name="connsiteY6" fmla="*/ 66160 h 533540"/>
                <a:gd name="connsiteX7" fmla="*/ 199590 w 416962"/>
                <a:gd name="connsiteY7" fmla="*/ 0 h 533540"/>
                <a:gd name="connsiteX8" fmla="*/ 36557 w 416962"/>
                <a:gd name="connsiteY8" fmla="*/ 66159 h 533540"/>
                <a:gd name="connsiteX0" fmla="*/ 36557 w 415953"/>
                <a:gd name="connsiteY0" fmla="*/ 66159 h 531703"/>
                <a:gd name="connsiteX1" fmla="*/ 1116 w 415953"/>
                <a:gd name="connsiteY1" fmla="*/ 297712 h 531703"/>
                <a:gd name="connsiteX2" fmla="*/ 27108 w 415953"/>
                <a:gd name="connsiteY2" fmla="*/ 510363 h 531703"/>
                <a:gd name="connsiteX3" fmla="*/ 192502 w 415953"/>
                <a:gd name="connsiteY3" fmla="*/ 524541 h 531703"/>
                <a:gd name="connsiteX4" fmla="*/ 390977 w 415953"/>
                <a:gd name="connsiteY4" fmla="*/ 512727 h 531703"/>
                <a:gd name="connsiteX5" fmla="*/ 414603 w 415953"/>
                <a:gd name="connsiteY5" fmla="*/ 295351 h 531703"/>
                <a:gd name="connsiteX6" fmla="*/ 390976 w 415953"/>
                <a:gd name="connsiteY6" fmla="*/ 66160 h 531703"/>
                <a:gd name="connsiteX7" fmla="*/ 199590 w 415953"/>
                <a:gd name="connsiteY7" fmla="*/ 0 h 531703"/>
                <a:gd name="connsiteX8" fmla="*/ 36557 w 415953"/>
                <a:gd name="connsiteY8" fmla="*/ 66159 h 531703"/>
                <a:gd name="connsiteX0" fmla="*/ 38202 w 417598"/>
                <a:gd name="connsiteY0" fmla="*/ 66159 h 527065"/>
                <a:gd name="connsiteX1" fmla="*/ 2761 w 417598"/>
                <a:gd name="connsiteY1" fmla="*/ 297712 h 527065"/>
                <a:gd name="connsiteX2" fmla="*/ 28753 w 417598"/>
                <a:gd name="connsiteY2" fmla="*/ 510363 h 527065"/>
                <a:gd name="connsiteX3" fmla="*/ 194147 w 417598"/>
                <a:gd name="connsiteY3" fmla="*/ 524541 h 527065"/>
                <a:gd name="connsiteX4" fmla="*/ 392622 w 417598"/>
                <a:gd name="connsiteY4" fmla="*/ 512727 h 527065"/>
                <a:gd name="connsiteX5" fmla="*/ 416248 w 417598"/>
                <a:gd name="connsiteY5" fmla="*/ 295351 h 527065"/>
                <a:gd name="connsiteX6" fmla="*/ 392621 w 417598"/>
                <a:gd name="connsiteY6" fmla="*/ 66160 h 527065"/>
                <a:gd name="connsiteX7" fmla="*/ 201235 w 417598"/>
                <a:gd name="connsiteY7" fmla="*/ 0 h 527065"/>
                <a:gd name="connsiteX8" fmla="*/ 38202 w 417598"/>
                <a:gd name="connsiteY8" fmla="*/ 66159 h 527065"/>
                <a:gd name="connsiteX0" fmla="*/ 36212 w 415608"/>
                <a:gd name="connsiteY0" fmla="*/ 66159 h 527065"/>
                <a:gd name="connsiteX1" fmla="*/ 771 w 415608"/>
                <a:gd name="connsiteY1" fmla="*/ 297712 h 527065"/>
                <a:gd name="connsiteX2" fmla="*/ 55116 w 415608"/>
                <a:gd name="connsiteY2" fmla="*/ 510363 h 527065"/>
                <a:gd name="connsiteX3" fmla="*/ 192157 w 415608"/>
                <a:gd name="connsiteY3" fmla="*/ 524541 h 527065"/>
                <a:gd name="connsiteX4" fmla="*/ 390632 w 415608"/>
                <a:gd name="connsiteY4" fmla="*/ 512727 h 527065"/>
                <a:gd name="connsiteX5" fmla="*/ 414258 w 415608"/>
                <a:gd name="connsiteY5" fmla="*/ 295351 h 527065"/>
                <a:gd name="connsiteX6" fmla="*/ 390631 w 415608"/>
                <a:gd name="connsiteY6" fmla="*/ 66160 h 527065"/>
                <a:gd name="connsiteX7" fmla="*/ 199245 w 415608"/>
                <a:gd name="connsiteY7" fmla="*/ 0 h 527065"/>
                <a:gd name="connsiteX8" fmla="*/ 36212 w 415608"/>
                <a:gd name="connsiteY8" fmla="*/ 66159 h 527065"/>
                <a:gd name="connsiteX0" fmla="*/ 15687 w 395083"/>
                <a:gd name="connsiteY0" fmla="*/ 66159 h 531379"/>
                <a:gd name="connsiteX1" fmla="*/ 8600 w 395083"/>
                <a:gd name="connsiteY1" fmla="*/ 302438 h 531379"/>
                <a:gd name="connsiteX2" fmla="*/ 34591 w 395083"/>
                <a:gd name="connsiteY2" fmla="*/ 510363 h 531379"/>
                <a:gd name="connsiteX3" fmla="*/ 171632 w 395083"/>
                <a:gd name="connsiteY3" fmla="*/ 524541 h 531379"/>
                <a:gd name="connsiteX4" fmla="*/ 370107 w 395083"/>
                <a:gd name="connsiteY4" fmla="*/ 512727 h 531379"/>
                <a:gd name="connsiteX5" fmla="*/ 393733 w 395083"/>
                <a:gd name="connsiteY5" fmla="*/ 295351 h 531379"/>
                <a:gd name="connsiteX6" fmla="*/ 370106 w 395083"/>
                <a:gd name="connsiteY6" fmla="*/ 66160 h 531379"/>
                <a:gd name="connsiteX7" fmla="*/ 178720 w 395083"/>
                <a:gd name="connsiteY7" fmla="*/ 0 h 531379"/>
                <a:gd name="connsiteX8" fmla="*/ 15687 w 395083"/>
                <a:gd name="connsiteY8" fmla="*/ 66159 h 531379"/>
                <a:gd name="connsiteX0" fmla="*/ 16810 w 396206"/>
                <a:gd name="connsiteY0" fmla="*/ 66159 h 532029"/>
                <a:gd name="connsiteX1" fmla="*/ 7361 w 396206"/>
                <a:gd name="connsiteY1" fmla="*/ 292987 h 532029"/>
                <a:gd name="connsiteX2" fmla="*/ 35714 w 396206"/>
                <a:gd name="connsiteY2" fmla="*/ 510363 h 532029"/>
                <a:gd name="connsiteX3" fmla="*/ 172755 w 396206"/>
                <a:gd name="connsiteY3" fmla="*/ 524541 h 532029"/>
                <a:gd name="connsiteX4" fmla="*/ 371230 w 396206"/>
                <a:gd name="connsiteY4" fmla="*/ 512727 h 532029"/>
                <a:gd name="connsiteX5" fmla="*/ 394856 w 396206"/>
                <a:gd name="connsiteY5" fmla="*/ 295351 h 532029"/>
                <a:gd name="connsiteX6" fmla="*/ 371229 w 396206"/>
                <a:gd name="connsiteY6" fmla="*/ 66160 h 532029"/>
                <a:gd name="connsiteX7" fmla="*/ 179843 w 396206"/>
                <a:gd name="connsiteY7" fmla="*/ 0 h 532029"/>
                <a:gd name="connsiteX8" fmla="*/ 16810 w 396206"/>
                <a:gd name="connsiteY8" fmla="*/ 66159 h 532029"/>
                <a:gd name="connsiteX0" fmla="*/ 17622 w 397018"/>
                <a:gd name="connsiteY0" fmla="*/ 66159 h 532029"/>
                <a:gd name="connsiteX1" fmla="*/ 8173 w 397018"/>
                <a:gd name="connsiteY1" fmla="*/ 292987 h 532029"/>
                <a:gd name="connsiteX2" fmla="*/ 36526 w 397018"/>
                <a:gd name="connsiteY2" fmla="*/ 510363 h 532029"/>
                <a:gd name="connsiteX3" fmla="*/ 173567 w 397018"/>
                <a:gd name="connsiteY3" fmla="*/ 524541 h 532029"/>
                <a:gd name="connsiteX4" fmla="*/ 372042 w 397018"/>
                <a:gd name="connsiteY4" fmla="*/ 512727 h 532029"/>
                <a:gd name="connsiteX5" fmla="*/ 395668 w 397018"/>
                <a:gd name="connsiteY5" fmla="*/ 295351 h 532029"/>
                <a:gd name="connsiteX6" fmla="*/ 372041 w 397018"/>
                <a:gd name="connsiteY6" fmla="*/ 66160 h 532029"/>
                <a:gd name="connsiteX7" fmla="*/ 180655 w 397018"/>
                <a:gd name="connsiteY7" fmla="*/ 0 h 532029"/>
                <a:gd name="connsiteX8" fmla="*/ 17622 w 397018"/>
                <a:gd name="connsiteY8" fmla="*/ 66159 h 532029"/>
                <a:gd name="connsiteX0" fmla="*/ 16811 w 396207"/>
                <a:gd name="connsiteY0" fmla="*/ 66159 h 529127"/>
                <a:gd name="connsiteX1" fmla="*/ 7362 w 396207"/>
                <a:gd name="connsiteY1" fmla="*/ 292987 h 529127"/>
                <a:gd name="connsiteX2" fmla="*/ 35715 w 396207"/>
                <a:gd name="connsiteY2" fmla="*/ 505637 h 529127"/>
                <a:gd name="connsiteX3" fmla="*/ 172756 w 396207"/>
                <a:gd name="connsiteY3" fmla="*/ 524541 h 529127"/>
                <a:gd name="connsiteX4" fmla="*/ 371231 w 396207"/>
                <a:gd name="connsiteY4" fmla="*/ 512727 h 529127"/>
                <a:gd name="connsiteX5" fmla="*/ 394857 w 396207"/>
                <a:gd name="connsiteY5" fmla="*/ 295351 h 529127"/>
                <a:gd name="connsiteX6" fmla="*/ 371230 w 396207"/>
                <a:gd name="connsiteY6" fmla="*/ 66160 h 529127"/>
                <a:gd name="connsiteX7" fmla="*/ 179844 w 396207"/>
                <a:gd name="connsiteY7" fmla="*/ 0 h 529127"/>
                <a:gd name="connsiteX8" fmla="*/ 16811 w 396207"/>
                <a:gd name="connsiteY8" fmla="*/ 66159 h 529127"/>
                <a:gd name="connsiteX0" fmla="*/ 16811 w 397772"/>
                <a:gd name="connsiteY0" fmla="*/ 66159 h 528841"/>
                <a:gd name="connsiteX1" fmla="*/ 7362 w 397772"/>
                <a:gd name="connsiteY1" fmla="*/ 292987 h 528841"/>
                <a:gd name="connsiteX2" fmla="*/ 35715 w 397772"/>
                <a:gd name="connsiteY2" fmla="*/ 505637 h 528841"/>
                <a:gd name="connsiteX3" fmla="*/ 172756 w 397772"/>
                <a:gd name="connsiteY3" fmla="*/ 524541 h 528841"/>
                <a:gd name="connsiteX4" fmla="*/ 349966 w 397772"/>
                <a:gd name="connsiteY4" fmla="*/ 517453 h 528841"/>
                <a:gd name="connsiteX5" fmla="*/ 394857 w 397772"/>
                <a:gd name="connsiteY5" fmla="*/ 295351 h 528841"/>
                <a:gd name="connsiteX6" fmla="*/ 371230 w 397772"/>
                <a:gd name="connsiteY6" fmla="*/ 66160 h 528841"/>
                <a:gd name="connsiteX7" fmla="*/ 179844 w 397772"/>
                <a:gd name="connsiteY7" fmla="*/ 0 h 528841"/>
                <a:gd name="connsiteX8" fmla="*/ 16811 w 397772"/>
                <a:gd name="connsiteY8" fmla="*/ 66159 h 528841"/>
                <a:gd name="connsiteX0" fmla="*/ 16811 w 386281"/>
                <a:gd name="connsiteY0" fmla="*/ 66159 h 536037"/>
                <a:gd name="connsiteX1" fmla="*/ 7362 w 386281"/>
                <a:gd name="connsiteY1" fmla="*/ 292987 h 536037"/>
                <a:gd name="connsiteX2" fmla="*/ 35715 w 386281"/>
                <a:gd name="connsiteY2" fmla="*/ 505637 h 536037"/>
                <a:gd name="connsiteX3" fmla="*/ 172756 w 386281"/>
                <a:gd name="connsiteY3" fmla="*/ 524541 h 536037"/>
                <a:gd name="connsiteX4" fmla="*/ 349966 w 386281"/>
                <a:gd name="connsiteY4" fmla="*/ 517453 h 536037"/>
                <a:gd name="connsiteX5" fmla="*/ 368866 w 386281"/>
                <a:gd name="connsiteY5" fmla="*/ 292988 h 536037"/>
                <a:gd name="connsiteX6" fmla="*/ 371230 w 386281"/>
                <a:gd name="connsiteY6" fmla="*/ 66160 h 536037"/>
                <a:gd name="connsiteX7" fmla="*/ 179844 w 386281"/>
                <a:gd name="connsiteY7" fmla="*/ 0 h 536037"/>
                <a:gd name="connsiteX8" fmla="*/ 16811 w 386281"/>
                <a:gd name="connsiteY8" fmla="*/ 66159 h 536037"/>
                <a:gd name="connsiteX0" fmla="*/ 16811 w 390120"/>
                <a:gd name="connsiteY0" fmla="*/ 66159 h 535863"/>
                <a:gd name="connsiteX1" fmla="*/ 7362 w 390120"/>
                <a:gd name="connsiteY1" fmla="*/ 292987 h 535863"/>
                <a:gd name="connsiteX2" fmla="*/ 35715 w 390120"/>
                <a:gd name="connsiteY2" fmla="*/ 505637 h 535863"/>
                <a:gd name="connsiteX3" fmla="*/ 172756 w 390120"/>
                <a:gd name="connsiteY3" fmla="*/ 524541 h 535863"/>
                <a:gd name="connsiteX4" fmla="*/ 349966 w 390120"/>
                <a:gd name="connsiteY4" fmla="*/ 517453 h 535863"/>
                <a:gd name="connsiteX5" fmla="*/ 380680 w 390120"/>
                <a:gd name="connsiteY5" fmla="*/ 295351 h 535863"/>
                <a:gd name="connsiteX6" fmla="*/ 371230 w 390120"/>
                <a:gd name="connsiteY6" fmla="*/ 66160 h 535863"/>
                <a:gd name="connsiteX7" fmla="*/ 179844 w 390120"/>
                <a:gd name="connsiteY7" fmla="*/ 0 h 535863"/>
                <a:gd name="connsiteX8" fmla="*/ 16811 w 390120"/>
                <a:gd name="connsiteY8" fmla="*/ 66159 h 535863"/>
                <a:gd name="connsiteX0" fmla="*/ 16811 w 393406"/>
                <a:gd name="connsiteY0" fmla="*/ 66159 h 535863"/>
                <a:gd name="connsiteX1" fmla="*/ 7362 w 393406"/>
                <a:gd name="connsiteY1" fmla="*/ 292987 h 535863"/>
                <a:gd name="connsiteX2" fmla="*/ 35715 w 393406"/>
                <a:gd name="connsiteY2" fmla="*/ 505637 h 535863"/>
                <a:gd name="connsiteX3" fmla="*/ 172756 w 393406"/>
                <a:gd name="connsiteY3" fmla="*/ 524541 h 535863"/>
                <a:gd name="connsiteX4" fmla="*/ 349966 w 393406"/>
                <a:gd name="connsiteY4" fmla="*/ 517453 h 535863"/>
                <a:gd name="connsiteX5" fmla="*/ 387769 w 393406"/>
                <a:gd name="connsiteY5" fmla="*/ 295351 h 535863"/>
                <a:gd name="connsiteX6" fmla="*/ 371230 w 393406"/>
                <a:gd name="connsiteY6" fmla="*/ 66160 h 535863"/>
                <a:gd name="connsiteX7" fmla="*/ 179844 w 393406"/>
                <a:gd name="connsiteY7" fmla="*/ 0 h 535863"/>
                <a:gd name="connsiteX8" fmla="*/ 16811 w 393406"/>
                <a:gd name="connsiteY8" fmla="*/ 66159 h 535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406" h="535863">
                  <a:moveTo>
                    <a:pt x="16811" y="66159"/>
                  </a:moveTo>
                  <a:cubicBezTo>
                    <a:pt x="-11936" y="114990"/>
                    <a:pt x="4211" y="219741"/>
                    <a:pt x="7362" y="292987"/>
                  </a:cubicBezTo>
                  <a:cubicBezTo>
                    <a:pt x="10513" y="366233"/>
                    <a:pt x="8149" y="467045"/>
                    <a:pt x="35715" y="505637"/>
                  </a:cubicBezTo>
                  <a:cubicBezTo>
                    <a:pt x="63281" y="544229"/>
                    <a:pt x="120381" y="522572"/>
                    <a:pt x="172756" y="524541"/>
                  </a:cubicBezTo>
                  <a:cubicBezTo>
                    <a:pt x="231826" y="522178"/>
                    <a:pt x="314131" y="555651"/>
                    <a:pt x="349966" y="517453"/>
                  </a:cubicBezTo>
                  <a:cubicBezTo>
                    <a:pt x="385802" y="479255"/>
                    <a:pt x="384225" y="370566"/>
                    <a:pt x="387769" y="295351"/>
                  </a:cubicBezTo>
                  <a:cubicBezTo>
                    <a:pt x="391313" y="220136"/>
                    <a:pt x="404703" y="118141"/>
                    <a:pt x="371230" y="66160"/>
                  </a:cubicBezTo>
                  <a:cubicBezTo>
                    <a:pt x="337757" y="14179"/>
                    <a:pt x="238914" y="0"/>
                    <a:pt x="179844" y="0"/>
                  </a:cubicBezTo>
                  <a:cubicBezTo>
                    <a:pt x="120774" y="0"/>
                    <a:pt x="45558" y="17328"/>
                    <a:pt x="16811" y="66159"/>
                  </a:cubicBez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D8F6C2D3-05BA-4ABA-8CFD-CFF61C531329}"/>
                </a:ext>
              </a:extLst>
            </p:cNvPr>
            <p:cNvSpPr/>
            <p:nvPr/>
          </p:nvSpPr>
          <p:spPr>
            <a:xfrm>
              <a:off x="5625516" y="3156849"/>
              <a:ext cx="818288" cy="1112412"/>
            </a:xfrm>
            <a:custGeom>
              <a:avLst/>
              <a:gdLst>
                <a:gd name="connsiteX0" fmla="*/ 833039 w 833102"/>
                <a:gd name="connsiteY0" fmla="*/ 76519 h 1128109"/>
                <a:gd name="connsiteX1" fmla="*/ 721944 w 833102"/>
                <a:gd name="connsiteY1" fmla="*/ 29517 h 1128109"/>
                <a:gd name="connsiteX2" fmla="*/ 580938 w 833102"/>
                <a:gd name="connsiteY2" fmla="*/ 3880 h 1128109"/>
                <a:gd name="connsiteX3" fmla="*/ 471980 w 833102"/>
                <a:gd name="connsiteY3" fmla="*/ 6016 h 1128109"/>
                <a:gd name="connsiteX4" fmla="*/ 433524 w 833102"/>
                <a:gd name="connsiteY4" fmla="*/ 59428 h 1128109"/>
                <a:gd name="connsiteX5" fmla="*/ 358748 w 833102"/>
                <a:gd name="connsiteY5" fmla="*/ 78656 h 1128109"/>
                <a:gd name="connsiteX6" fmla="*/ 309610 w 833102"/>
                <a:gd name="connsiteY6" fmla="*/ 53018 h 1128109"/>
                <a:gd name="connsiteX7" fmla="*/ 309610 w 833102"/>
                <a:gd name="connsiteY7" fmla="*/ 6016 h 1128109"/>
                <a:gd name="connsiteX8" fmla="*/ 228424 w 833102"/>
                <a:gd name="connsiteY8" fmla="*/ 27381 h 1128109"/>
                <a:gd name="connsiteX9" fmla="*/ 108783 w 833102"/>
                <a:gd name="connsiteY9" fmla="*/ 91474 h 1128109"/>
                <a:gd name="connsiteX10" fmla="*/ 74600 w 833102"/>
                <a:gd name="connsiteY10" fmla="*/ 258117 h 1128109"/>
                <a:gd name="connsiteX11" fmla="*/ 38281 w 833102"/>
                <a:gd name="connsiteY11" fmla="*/ 719590 h 1128109"/>
                <a:gd name="connsiteX12" fmla="*/ 51099 w 833102"/>
                <a:gd name="connsiteY12" fmla="*/ 1093469 h 1128109"/>
                <a:gd name="connsiteX13" fmla="*/ 666396 w 833102"/>
                <a:gd name="connsiteY13" fmla="*/ 1104151 h 1128109"/>
                <a:gd name="connsiteX14" fmla="*/ 762537 w 833102"/>
                <a:gd name="connsiteY14" fmla="*/ 1027239 h 1128109"/>
                <a:gd name="connsiteX15" fmla="*/ 706989 w 833102"/>
                <a:gd name="connsiteY15" fmla="*/ 407669 h 1128109"/>
                <a:gd name="connsiteX16" fmla="*/ 833039 w 833102"/>
                <a:gd name="connsiteY16" fmla="*/ 76519 h 1128109"/>
                <a:gd name="connsiteX0" fmla="*/ 833039 w 833102"/>
                <a:gd name="connsiteY0" fmla="*/ 75792 h 1127382"/>
                <a:gd name="connsiteX1" fmla="*/ 721944 w 833102"/>
                <a:gd name="connsiteY1" fmla="*/ 15972 h 1127382"/>
                <a:gd name="connsiteX2" fmla="*/ 580938 w 833102"/>
                <a:gd name="connsiteY2" fmla="*/ 3153 h 1127382"/>
                <a:gd name="connsiteX3" fmla="*/ 471980 w 833102"/>
                <a:gd name="connsiteY3" fmla="*/ 5289 h 1127382"/>
                <a:gd name="connsiteX4" fmla="*/ 433524 w 833102"/>
                <a:gd name="connsiteY4" fmla="*/ 58701 h 1127382"/>
                <a:gd name="connsiteX5" fmla="*/ 358748 w 833102"/>
                <a:gd name="connsiteY5" fmla="*/ 77929 h 1127382"/>
                <a:gd name="connsiteX6" fmla="*/ 309610 w 833102"/>
                <a:gd name="connsiteY6" fmla="*/ 52291 h 1127382"/>
                <a:gd name="connsiteX7" fmla="*/ 309610 w 833102"/>
                <a:gd name="connsiteY7" fmla="*/ 5289 h 1127382"/>
                <a:gd name="connsiteX8" fmla="*/ 228424 w 833102"/>
                <a:gd name="connsiteY8" fmla="*/ 26654 h 1127382"/>
                <a:gd name="connsiteX9" fmla="*/ 108783 w 833102"/>
                <a:gd name="connsiteY9" fmla="*/ 90747 h 1127382"/>
                <a:gd name="connsiteX10" fmla="*/ 74600 w 833102"/>
                <a:gd name="connsiteY10" fmla="*/ 257390 h 1127382"/>
                <a:gd name="connsiteX11" fmla="*/ 38281 w 833102"/>
                <a:gd name="connsiteY11" fmla="*/ 718863 h 1127382"/>
                <a:gd name="connsiteX12" fmla="*/ 51099 w 833102"/>
                <a:gd name="connsiteY12" fmla="*/ 1092742 h 1127382"/>
                <a:gd name="connsiteX13" fmla="*/ 666396 w 833102"/>
                <a:gd name="connsiteY13" fmla="*/ 1103424 h 1127382"/>
                <a:gd name="connsiteX14" fmla="*/ 762537 w 833102"/>
                <a:gd name="connsiteY14" fmla="*/ 1026512 h 1127382"/>
                <a:gd name="connsiteX15" fmla="*/ 706989 w 833102"/>
                <a:gd name="connsiteY15" fmla="*/ 406942 h 1127382"/>
                <a:gd name="connsiteX16" fmla="*/ 833039 w 833102"/>
                <a:gd name="connsiteY16" fmla="*/ 75792 h 1127382"/>
                <a:gd name="connsiteX0" fmla="*/ 833039 w 833055"/>
                <a:gd name="connsiteY0" fmla="*/ 75792 h 1127382"/>
                <a:gd name="connsiteX1" fmla="*/ 721944 w 833055"/>
                <a:gd name="connsiteY1" fmla="*/ 15972 h 1127382"/>
                <a:gd name="connsiteX2" fmla="*/ 580938 w 833055"/>
                <a:gd name="connsiteY2" fmla="*/ 3153 h 1127382"/>
                <a:gd name="connsiteX3" fmla="*/ 471980 w 833055"/>
                <a:gd name="connsiteY3" fmla="*/ 5289 h 1127382"/>
                <a:gd name="connsiteX4" fmla="*/ 433524 w 833055"/>
                <a:gd name="connsiteY4" fmla="*/ 58701 h 1127382"/>
                <a:gd name="connsiteX5" fmla="*/ 358748 w 833055"/>
                <a:gd name="connsiteY5" fmla="*/ 77929 h 1127382"/>
                <a:gd name="connsiteX6" fmla="*/ 309610 w 833055"/>
                <a:gd name="connsiteY6" fmla="*/ 52291 h 1127382"/>
                <a:gd name="connsiteX7" fmla="*/ 309610 w 833055"/>
                <a:gd name="connsiteY7" fmla="*/ 5289 h 1127382"/>
                <a:gd name="connsiteX8" fmla="*/ 228424 w 833055"/>
                <a:gd name="connsiteY8" fmla="*/ 26654 h 1127382"/>
                <a:gd name="connsiteX9" fmla="*/ 108783 w 833055"/>
                <a:gd name="connsiteY9" fmla="*/ 90747 h 1127382"/>
                <a:gd name="connsiteX10" fmla="*/ 74600 w 833055"/>
                <a:gd name="connsiteY10" fmla="*/ 257390 h 1127382"/>
                <a:gd name="connsiteX11" fmla="*/ 38281 w 833055"/>
                <a:gd name="connsiteY11" fmla="*/ 718863 h 1127382"/>
                <a:gd name="connsiteX12" fmla="*/ 51099 w 833055"/>
                <a:gd name="connsiteY12" fmla="*/ 1092742 h 1127382"/>
                <a:gd name="connsiteX13" fmla="*/ 666396 w 833055"/>
                <a:gd name="connsiteY13" fmla="*/ 1103424 h 1127382"/>
                <a:gd name="connsiteX14" fmla="*/ 762537 w 833055"/>
                <a:gd name="connsiteY14" fmla="*/ 1026512 h 1127382"/>
                <a:gd name="connsiteX15" fmla="*/ 730490 w 833055"/>
                <a:gd name="connsiteY15" fmla="*/ 409079 h 1127382"/>
                <a:gd name="connsiteX16" fmla="*/ 833039 w 833055"/>
                <a:gd name="connsiteY16" fmla="*/ 75792 h 1127382"/>
                <a:gd name="connsiteX0" fmla="*/ 833039 w 833110"/>
                <a:gd name="connsiteY0" fmla="*/ 75792 h 1127382"/>
                <a:gd name="connsiteX1" fmla="*/ 721944 w 833110"/>
                <a:gd name="connsiteY1" fmla="*/ 15972 h 1127382"/>
                <a:gd name="connsiteX2" fmla="*/ 580938 w 833110"/>
                <a:gd name="connsiteY2" fmla="*/ 3153 h 1127382"/>
                <a:gd name="connsiteX3" fmla="*/ 471980 w 833110"/>
                <a:gd name="connsiteY3" fmla="*/ 5289 h 1127382"/>
                <a:gd name="connsiteX4" fmla="*/ 433524 w 833110"/>
                <a:gd name="connsiteY4" fmla="*/ 58701 h 1127382"/>
                <a:gd name="connsiteX5" fmla="*/ 358748 w 833110"/>
                <a:gd name="connsiteY5" fmla="*/ 77929 h 1127382"/>
                <a:gd name="connsiteX6" fmla="*/ 309610 w 833110"/>
                <a:gd name="connsiteY6" fmla="*/ 52291 h 1127382"/>
                <a:gd name="connsiteX7" fmla="*/ 309610 w 833110"/>
                <a:gd name="connsiteY7" fmla="*/ 5289 h 1127382"/>
                <a:gd name="connsiteX8" fmla="*/ 228424 w 833110"/>
                <a:gd name="connsiteY8" fmla="*/ 26654 h 1127382"/>
                <a:gd name="connsiteX9" fmla="*/ 108783 w 833110"/>
                <a:gd name="connsiteY9" fmla="*/ 90747 h 1127382"/>
                <a:gd name="connsiteX10" fmla="*/ 74600 w 833110"/>
                <a:gd name="connsiteY10" fmla="*/ 257390 h 1127382"/>
                <a:gd name="connsiteX11" fmla="*/ 38281 w 833110"/>
                <a:gd name="connsiteY11" fmla="*/ 718863 h 1127382"/>
                <a:gd name="connsiteX12" fmla="*/ 51099 w 833110"/>
                <a:gd name="connsiteY12" fmla="*/ 1092742 h 1127382"/>
                <a:gd name="connsiteX13" fmla="*/ 666396 w 833110"/>
                <a:gd name="connsiteY13" fmla="*/ 1103424 h 1127382"/>
                <a:gd name="connsiteX14" fmla="*/ 762537 w 833110"/>
                <a:gd name="connsiteY14" fmla="*/ 1026512 h 1127382"/>
                <a:gd name="connsiteX15" fmla="*/ 739036 w 833110"/>
                <a:gd name="connsiteY15" fmla="*/ 411215 h 1127382"/>
                <a:gd name="connsiteX16" fmla="*/ 833039 w 833110"/>
                <a:gd name="connsiteY16" fmla="*/ 75792 h 1127382"/>
                <a:gd name="connsiteX0" fmla="*/ 845955 w 846026"/>
                <a:gd name="connsiteY0" fmla="*/ 75792 h 1131873"/>
                <a:gd name="connsiteX1" fmla="*/ 734860 w 846026"/>
                <a:gd name="connsiteY1" fmla="*/ 15972 h 1131873"/>
                <a:gd name="connsiteX2" fmla="*/ 593854 w 846026"/>
                <a:gd name="connsiteY2" fmla="*/ 3153 h 1131873"/>
                <a:gd name="connsiteX3" fmla="*/ 484896 w 846026"/>
                <a:gd name="connsiteY3" fmla="*/ 5289 h 1131873"/>
                <a:gd name="connsiteX4" fmla="*/ 446440 w 846026"/>
                <a:gd name="connsiteY4" fmla="*/ 58701 h 1131873"/>
                <a:gd name="connsiteX5" fmla="*/ 371664 w 846026"/>
                <a:gd name="connsiteY5" fmla="*/ 77929 h 1131873"/>
                <a:gd name="connsiteX6" fmla="*/ 322526 w 846026"/>
                <a:gd name="connsiteY6" fmla="*/ 52291 h 1131873"/>
                <a:gd name="connsiteX7" fmla="*/ 322526 w 846026"/>
                <a:gd name="connsiteY7" fmla="*/ 5289 h 1131873"/>
                <a:gd name="connsiteX8" fmla="*/ 241340 w 846026"/>
                <a:gd name="connsiteY8" fmla="*/ 26654 h 1131873"/>
                <a:gd name="connsiteX9" fmla="*/ 121699 w 846026"/>
                <a:gd name="connsiteY9" fmla="*/ 90747 h 1131873"/>
                <a:gd name="connsiteX10" fmla="*/ 87516 w 846026"/>
                <a:gd name="connsiteY10" fmla="*/ 257390 h 1131873"/>
                <a:gd name="connsiteX11" fmla="*/ 51197 w 846026"/>
                <a:gd name="connsiteY11" fmla="*/ 718863 h 1131873"/>
                <a:gd name="connsiteX12" fmla="*/ 46923 w 846026"/>
                <a:gd name="connsiteY12" fmla="*/ 1099151 h 1131873"/>
                <a:gd name="connsiteX13" fmla="*/ 679312 w 846026"/>
                <a:gd name="connsiteY13" fmla="*/ 1103424 h 1131873"/>
                <a:gd name="connsiteX14" fmla="*/ 775453 w 846026"/>
                <a:gd name="connsiteY14" fmla="*/ 1026512 h 1131873"/>
                <a:gd name="connsiteX15" fmla="*/ 751952 w 846026"/>
                <a:gd name="connsiteY15" fmla="*/ 411215 h 1131873"/>
                <a:gd name="connsiteX16" fmla="*/ 845955 w 846026"/>
                <a:gd name="connsiteY16" fmla="*/ 75792 h 1131873"/>
                <a:gd name="connsiteX0" fmla="*/ 845955 w 846026"/>
                <a:gd name="connsiteY0" fmla="*/ 75792 h 1106808"/>
                <a:gd name="connsiteX1" fmla="*/ 734860 w 846026"/>
                <a:gd name="connsiteY1" fmla="*/ 15972 h 1106808"/>
                <a:gd name="connsiteX2" fmla="*/ 593854 w 846026"/>
                <a:gd name="connsiteY2" fmla="*/ 3153 h 1106808"/>
                <a:gd name="connsiteX3" fmla="*/ 484896 w 846026"/>
                <a:gd name="connsiteY3" fmla="*/ 5289 h 1106808"/>
                <a:gd name="connsiteX4" fmla="*/ 446440 w 846026"/>
                <a:gd name="connsiteY4" fmla="*/ 58701 h 1106808"/>
                <a:gd name="connsiteX5" fmla="*/ 371664 w 846026"/>
                <a:gd name="connsiteY5" fmla="*/ 77929 h 1106808"/>
                <a:gd name="connsiteX6" fmla="*/ 322526 w 846026"/>
                <a:gd name="connsiteY6" fmla="*/ 52291 h 1106808"/>
                <a:gd name="connsiteX7" fmla="*/ 322526 w 846026"/>
                <a:gd name="connsiteY7" fmla="*/ 5289 h 1106808"/>
                <a:gd name="connsiteX8" fmla="*/ 241340 w 846026"/>
                <a:gd name="connsiteY8" fmla="*/ 26654 h 1106808"/>
                <a:gd name="connsiteX9" fmla="*/ 121699 w 846026"/>
                <a:gd name="connsiteY9" fmla="*/ 90747 h 1106808"/>
                <a:gd name="connsiteX10" fmla="*/ 87516 w 846026"/>
                <a:gd name="connsiteY10" fmla="*/ 257390 h 1106808"/>
                <a:gd name="connsiteX11" fmla="*/ 51197 w 846026"/>
                <a:gd name="connsiteY11" fmla="*/ 718863 h 1106808"/>
                <a:gd name="connsiteX12" fmla="*/ 46923 w 846026"/>
                <a:gd name="connsiteY12" fmla="*/ 1099151 h 1106808"/>
                <a:gd name="connsiteX13" fmla="*/ 679312 w 846026"/>
                <a:gd name="connsiteY13" fmla="*/ 1103424 h 1106808"/>
                <a:gd name="connsiteX14" fmla="*/ 775453 w 846026"/>
                <a:gd name="connsiteY14" fmla="*/ 1026512 h 1106808"/>
                <a:gd name="connsiteX15" fmla="*/ 751952 w 846026"/>
                <a:gd name="connsiteY15" fmla="*/ 411215 h 1106808"/>
                <a:gd name="connsiteX16" fmla="*/ 845955 w 846026"/>
                <a:gd name="connsiteY16" fmla="*/ 75792 h 1106808"/>
                <a:gd name="connsiteX0" fmla="*/ 825374 w 825445"/>
                <a:gd name="connsiteY0" fmla="*/ 75792 h 1110041"/>
                <a:gd name="connsiteX1" fmla="*/ 714279 w 825445"/>
                <a:gd name="connsiteY1" fmla="*/ 15972 h 1110041"/>
                <a:gd name="connsiteX2" fmla="*/ 573273 w 825445"/>
                <a:gd name="connsiteY2" fmla="*/ 3153 h 1110041"/>
                <a:gd name="connsiteX3" fmla="*/ 464315 w 825445"/>
                <a:gd name="connsiteY3" fmla="*/ 5289 h 1110041"/>
                <a:gd name="connsiteX4" fmla="*/ 425859 w 825445"/>
                <a:gd name="connsiteY4" fmla="*/ 58701 h 1110041"/>
                <a:gd name="connsiteX5" fmla="*/ 351083 w 825445"/>
                <a:gd name="connsiteY5" fmla="*/ 77929 h 1110041"/>
                <a:gd name="connsiteX6" fmla="*/ 301945 w 825445"/>
                <a:gd name="connsiteY6" fmla="*/ 52291 h 1110041"/>
                <a:gd name="connsiteX7" fmla="*/ 301945 w 825445"/>
                <a:gd name="connsiteY7" fmla="*/ 5289 h 1110041"/>
                <a:gd name="connsiteX8" fmla="*/ 220759 w 825445"/>
                <a:gd name="connsiteY8" fmla="*/ 26654 h 1110041"/>
                <a:gd name="connsiteX9" fmla="*/ 101118 w 825445"/>
                <a:gd name="connsiteY9" fmla="*/ 90747 h 1110041"/>
                <a:gd name="connsiteX10" fmla="*/ 66935 w 825445"/>
                <a:gd name="connsiteY10" fmla="*/ 257390 h 1110041"/>
                <a:gd name="connsiteX11" fmla="*/ 30616 w 825445"/>
                <a:gd name="connsiteY11" fmla="*/ 718863 h 1110041"/>
                <a:gd name="connsiteX12" fmla="*/ 54116 w 825445"/>
                <a:gd name="connsiteY12" fmla="*/ 1109834 h 1110041"/>
                <a:gd name="connsiteX13" fmla="*/ 658731 w 825445"/>
                <a:gd name="connsiteY13" fmla="*/ 1103424 h 1110041"/>
                <a:gd name="connsiteX14" fmla="*/ 754872 w 825445"/>
                <a:gd name="connsiteY14" fmla="*/ 1026512 h 1110041"/>
                <a:gd name="connsiteX15" fmla="*/ 731371 w 825445"/>
                <a:gd name="connsiteY15" fmla="*/ 411215 h 1110041"/>
                <a:gd name="connsiteX16" fmla="*/ 825374 w 825445"/>
                <a:gd name="connsiteY16" fmla="*/ 75792 h 1110041"/>
                <a:gd name="connsiteX0" fmla="*/ 825681 w 825752"/>
                <a:gd name="connsiteY0" fmla="*/ 75792 h 1139039"/>
                <a:gd name="connsiteX1" fmla="*/ 714586 w 825752"/>
                <a:gd name="connsiteY1" fmla="*/ 15972 h 1139039"/>
                <a:gd name="connsiteX2" fmla="*/ 573580 w 825752"/>
                <a:gd name="connsiteY2" fmla="*/ 3153 h 1139039"/>
                <a:gd name="connsiteX3" fmla="*/ 464622 w 825752"/>
                <a:gd name="connsiteY3" fmla="*/ 5289 h 1139039"/>
                <a:gd name="connsiteX4" fmla="*/ 426166 w 825752"/>
                <a:gd name="connsiteY4" fmla="*/ 58701 h 1139039"/>
                <a:gd name="connsiteX5" fmla="*/ 351390 w 825752"/>
                <a:gd name="connsiteY5" fmla="*/ 77929 h 1139039"/>
                <a:gd name="connsiteX6" fmla="*/ 302252 w 825752"/>
                <a:gd name="connsiteY6" fmla="*/ 52291 h 1139039"/>
                <a:gd name="connsiteX7" fmla="*/ 302252 w 825752"/>
                <a:gd name="connsiteY7" fmla="*/ 5289 h 1139039"/>
                <a:gd name="connsiteX8" fmla="*/ 221066 w 825752"/>
                <a:gd name="connsiteY8" fmla="*/ 26654 h 1139039"/>
                <a:gd name="connsiteX9" fmla="*/ 101425 w 825752"/>
                <a:gd name="connsiteY9" fmla="*/ 90747 h 1139039"/>
                <a:gd name="connsiteX10" fmla="*/ 67242 w 825752"/>
                <a:gd name="connsiteY10" fmla="*/ 257390 h 1139039"/>
                <a:gd name="connsiteX11" fmla="*/ 30923 w 825752"/>
                <a:gd name="connsiteY11" fmla="*/ 718863 h 1139039"/>
                <a:gd name="connsiteX12" fmla="*/ 54423 w 825752"/>
                <a:gd name="connsiteY12" fmla="*/ 1109834 h 1139039"/>
                <a:gd name="connsiteX13" fmla="*/ 663311 w 825752"/>
                <a:gd name="connsiteY13" fmla="*/ 1101287 h 1139039"/>
                <a:gd name="connsiteX14" fmla="*/ 755179 w 825752"/>
                <a:gd name="connsiteY14" fmla="*/ 1026512 h 1139039"/>
                <a:gd name="connsiteX15" fmla="*/ 731678 w 825752"/>
                <a:gd name="connsiteY15" fmla="*/ 411215 h 1139039"/>
                <a:gd name="connsiteX16" fmla="*/ 825681 w 825752"/>
                <a:gd name="connsiteY16" fmla="*/ 75792 h 1139039"/>
                <a:gd name="connsiteX0" fmla="*/ 825681 w 825752"/>
                <a:gd name="connsiteY0" fmla="*/ 75792 h 1135490"/>
                <a:gd name="connsiteX1" fmla="*/ 714586 w 825752"/>
                <a:gd name="connsiteY1" fmla="*/ 15972 h 1135490"/>
                <a:gd name="connsiteX2" fmla="*/ 573580 w 825752"/>
                <a:gd name="connsiteY2" fmla="*/ 3153 h 1135490"/>
                <a:gd name="connsiteX3" fmla="*/ 464622 w 825752"/>
                <a:gd name="connsiteY3" fmla="*/ 5289 h 1135490"/>
                <a:gd name="connsiteX4" fmla="*/ 426166 w 825752"/>
                <a:gd name="connsiteY4" fmla="*/ 58701 h 1135490"/>
                <a:gd name="connsiteX5" fmla="*/ 351390 w 825752"/>
                <a:gd name="connsiteY5" fmla="*/ 77929 h 1135490"/>
                <a:gd name="connsiteX6" fmla="*/ 302252 w 825752"/>
                <a:gd name="connsiteY6" fmla="*/ 52291 h 1135490"/>
                <a:gd name="connsiteX7" fmla="*/ 302252 w 825752"/>
                <a:gd name="connsiteY7" fmla="*/ 5289 h 1135490"/>
                <a:gd name="connsiteX8" fmla="*/ 221066 w 825752"/>
                <a:gd name="connsiteY8" fmla="*/ 26654 h 1135490"/>
                <a:gd name="connsiteX9" fmla="*/ 101425 w 825752"/>
                <a:gd name="connsiteY9" fmla="*/ 90747 h 1135490"/>
                <a:gd name="connsiteX10" fmla="*/ 67242 w 825752"/>
                <a:gd name="connsiteY10" fmla="*/ 257390 h 1135490"/>
                <a:gd name="connsiteX11" fmla="*/ 30923 w 825752"/>
                <a:gd name="connsiteY11" fmla="*/ 718863 h 1135490"/>
                <a:gd name="connsiteX12" fmla="*/ 54423 w 825752"/>
                <a:gd name="connsiteY12" fmla="*/ 1109834 h 1135490"/>
                <a:gd name="connsiteX13" fmla="*/ 663311 w 825752"/>
                <a:gd name="connsiteY13" fmla="*/ 1101287 h 1135490"/>
                <a:gd name="connsiteX14" fmla="*/ 755179 w 825752"/>
                <a:gd name="connsiteY14" fmla="*/ 1026512 h 1135490"/>
                <a:gd name="connsiteX15" fmla="*/ 731678 w 825752"/>
                <a:gd name="connsiteY15" fmla="*/ 411215 h 1135490"/>
                <a:gd name="connsiteX16" fmla="*/ 825681 w 825752"/>
                <a:gd name="connsiteY16" fmla="*/ 75792 h 1135490"/>
                <a:gd name="connsiteX0" fmla="*/ 825681 w 825749"/>
                <a:gd name="connsiteY0" fmla="*/ 75792 h 1140469"/>
                <a:gd name="connsiteX1" fmla="*/ 714586 w 825749"/>
                <a:gd name="connsiteY1" fmla="*/ 15972 h 1140469"/>
                <a:gd name="connsiteX2" fmla="*/ 573580 w 825749"/>
                <a:gd name="connsiteY2" fmla="*/ 3153 h 1140469"/>
                <a:gd name="connsiteX3" fmla="*/ 464622 w 825749"/>
                <a:gd name="connsiteY3" fmla="*/ 5289 h 1140469"/>
                <a:gd name="connsiteX4" fmla="*/ 426166 w 825749"/>
                <a:gd name="connsiteY4" fmla="*/ 58701 h 1140469"/>
                <a:gd name="connsiteX5" fmla="*/ 351390 w 825749"/>
                <a:gd name="connsiteY5" fmla="*/ 77929 h 1140469"/>
                <a:gd name="connsiteX6" fmla="*/ 302252 w 825749"/>
                <a:gd name="connsiteY6" fmla="*/ 52291 h 1140469"/>
                <a:gd name="connsiteX7" fmla="*/ 302252 w 825749"/>
                <a:gd name="connsiteY7" fmla="*/ 5289 h 1140469"/>
                <a:gd name="connsiteX8" fmla="*/ 221066 w 825749"/>
                <a:gd name="connsiteY8" fmla="*/ 26654 h 1140469"/>
                <a:gd name="connsiteX9" fmla="*/ 101425 w 825749"/>
                <a:gd name="connsiteY9" fmla="*/ 90747 h 1140469"/>
                <a:gd name="connsiteX10" fmla="*/ 67242 w 825749"/>
                <a:gd name="connsiteY10" fmla="*/ 257390 h 1140469"/>
                <a:gd name="connsiteX11" fmla="*/ 30923 w 825749"/>
                <a:gd name="connsiteY11" fmla="*/ 718863 h 1140469"/>
                <a:gd name="connsiteX12" fmla="*/ 54423 w 825749"/>
                <a:gd name="connsiteY12" fmla="*/ 1109834 h 1140469"/>
                <a:gd name="connsiteX13" fmla="*/ 663311 w 825749"/>
                <a:gd name="connsiteY13" fmla="*/ 1101287 h 1140469"/>
                <a:gd name="connsiteX14" fmla="*/ 765861 w 825749"/>
                <a:gd name="connsiteY14" fmla="*/ 990192 h 1140469"/>
                <a:gd name="connsiteX15" fmla="*/ 731678 w 825749"/>
                <a:gd name="connsiteY15" fmla="*/ 411215 h 1140469"/>
                <a:gd name="connsiteX16" fmla="*/ 825681 w 825749"/>
                <a:gd name="connsiteY16" fmla="*/ 75792 h 1140469"/>
                <a:gd name="connsiteX0" fmla="*/ 821257 w 821325"/>
                <a:gd name="connsiteY0" fmla="*/ 75792 h 1134194"/>
                <a:gd name="connsiteX1" fmla="*/ 710162 w 821325"/>
                <a:gd name="connsiteY1" fmla="*/ 15972 h 1134194"/>
                <a:gd name="connsiteX2" fmla="*/ 569156 w 821325"/>
                <a:gd name="connsiteY2" fmla="*/ 3153 h 1134194"/>
                <a:gd name="connsiteX3" fmla="*/ 460198 w 821325"/>
                <a:gd name="connsiteY3" fmla="*/ 5289 h 1134194"/>
                <a:gd name="connsiteX4" fmla="*/ 421742 w 821325"/>
                <a:gd name="connsiteY4" fmla="*/ 58701 h 1134194"/>
                <a:gd name="connsiteX5" fmla="*/ 346966 w 821325"/>
                <a:gd name="connsiteY5" fmla="*/ 77929 h 1134194"/>
                <a:gd name="connsiteX6" fmla="*/ 297828 w 821325"/>
                <a:gd name="connsiteY6" fmla="*/ 52291 h 1134194"/>
                <a:gd name="connsiteX7" fmla="*/ 297828 w 821325"/>
                <a:gd name="connsiteY7" fmla="*/ 5289 h 1134194"/>
                <a:gd name="connsiteX8" fmla="*/ 216642 w 821325"/>
                <a:gd name="connsiteY8" fmla="*/ 26654 h 1134194"/>
                <a:gd name="connsiteX9" fmla="*/ 97001 w 821325"/>
                <a:gd name="connsiteY9" fmla="*/ 90747 h 1134194"/>
                <a:gd name="connsiteX10" fmla="*/ 62818 w 821325"/>
                <a:gd name="connsiteY10" fmla="*/ 257390 h 1134194"/>
                <a:gd name="connsiteX11" fmla="*/ 26499 w 821325"/>
                <a:gd name="connsiteY11" fmla="*/ 718863 h 1134194"/>
                <a:gd name="connsiteX12" fmla="*/ 56409 w 821325"/>
                <a:gd name="connsiteY12" fmla="*/ 1101288 h 1134194"/>
                <a:gd name="connsiteX13" fmla="*/ 658887 w 821325"/>
                <a:gd name="connsiteY13" fmla="*/ 1101287 h 1134194"/>
                <a:gd name="connsiteX14" fmla="*/ 761437 w 821325"/>
                <a:gd name="connsiteY14" fmla="*/ 990192 h 1134194"/>
                <a:gd name="connsiteX15" fmla="*/ 727254 w 821325"/>
                <a:gd name="connsiteY15" fmla="*/ 411215 h 1134194"/>
                <a:gd name="connsiteX16" fmla="*/ 821257 w 821325"/>
                <a:gd name="connsiteY16" fmla="*/ 75792 h 1134194"/>
                <a:gd name="connsiteX0" fmla="*/ 827676 w 827744"/>
                <a:gd name="connsiteY0" fmla="*/ 75792 h 1125854"/>
                <a:gd name="connsiteX1" fmla="*/ 716581 w 827744"/>
                <a:gd name="connsiteY1" fmla="*/ 15972 h 1125854"/>
                <a:gd name="connsiteX2" fmla="*/ 575575 w 827744"/>
                <a:gd name="connsiteY2" fmla="*/ 3153 h 1125854"/>
                <a:gd name="connsiteX3" fmla="*/ 466617 w 827744"/>
                <a:gd name="connsiteY3" fmla="*/ 5289 h 1125854"/>
                <a:gd name="connsiteX4" fmla="*/ 428161 w 827744"/>
                <a:gd name="connsiteY4" fmla="*/ 58701 h 1125854"/>
                <a:gd name="connsiteX5" fmla="*/ 353385 w 827744"/>
                <a:gd name="connsiteY5" fmla="*/ 77929 h 1125854"/>
                <a:gd name="connsiteX6" fmla="*/ 304247 w 827744"/>
                <a:gd name="connsiteY6" fmla="*/ 52291 h 1125854"/>
                <a:gd name="connsiteX7" fmla="*/ 304247 w 827744"/>
                <a:gd name="connsiteY7" fmla="*/ 5289 h 1125854"/>
                <a:gd name="connsiteX8" fmla="*/ 223061 w 827744"/>
                <a:gd name="connsiteY8" fmla="*/ 26654 h 1125854"/>
                <a:gd name="connsiteX9" fmla="*/ 103420 w 827744"/>
                <a:gd name="connsiteY9" fmla="*/ 90747 h 1125854"/>
                <a:gd name="connsiteX10" fmla="*/ 69237 w 827744"/>
                <a:gd name="connsiteY10" fmla="*/ 257390 h 1125854"/>
                <a:gd name="connsiteX11" fmla="*/ 32918 w 827744"/>
                <a:gd name="connsiteY11" fmla="*/ 718863 h 1125854"/>
                <a:gd name="connsiteX12" fmla="*/ 62828 w 827744"/>
                <a:gd name="connsiteY12" fmla="*/ 1101288 h 1125854"/>
                <a:gd name="connsiteX13" fmla="*/ 665306 w 827744"/>
                <a:gd name="connsiteY13" fmla="*/ 1101287 h 1125854"/>
                <a:gd name="connsiteX14" fmla="*/ 767856 w 827744"/>
                <a:gd name="connsiteY14" fmla="*/ 990192 h 1125854"/>
                <a:gd name="connsiteX15" fmla="*/ 733673 w 827744"/>
                <a:gd name="connsiteY15" fmla="*/ 411215 h 1125854"/>
                <a:gd name="connsiteX16" fmla="*/ 827676 w 827744"/>
                <a:gd name="connsiteY16" fmla="*/ 75792 h 1125854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9074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9074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9074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8433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263"/>
                <a:gd name="connsiteY0" fmla="*/ 75462 h 1128133"/>
                <a:gd name="connsiteX1" fmla="*/ 721550 w 826263"/>
                <a:gd name="connsiteY1" fmla="*/ 9232 h 1128133"/>
                <a:gd name="connsiteX2" fmla="*/ 574135 w 826263"/>
                <a:gd name="connsiteY2" fmla="*/ 2823 h 1128133"/>
                <a:gd name="connsiteX3" fmla="*/ 465177 w 826263"/>
                <a:gd name="connsiteY3" fmla="*/ 4959 h 1128133"/>
                <a:gd name="connsiteX4" fmla="*/ 426721 w 826263"/>
                <a:gd name="connsiteY4" fmla="*/ 58371 h 1128133"/>
                <a:gd name="connsiteX5" fmla="*/ 351945 w 826263"/>
                <a:gd name="connsiteY5" fmla="*/ 77599 h 1128133"/>
                <a:gd name="connsiteX6" fmla="*/ 302807 w 826263"/>
                <a:gd name="connsiteY6" fmla="*/ 51961 h 1128133"/>
                <a:gd name="connsiteX7" fmla="*/ 302807 w 826263"/>
                <a:gd name="connsiteY7" fmla="*/ 4959 h 1128133"/>
                <a:gd name="connsiteX8" fmla="*/ 221621 w 826263"/>
                <a:gd name="connsiteY8" fmla="*/ 26324 h 1128133"/>
                <a:gd name="connsiteX9" fmla="*/ 101980 w 826263"/>
                <a:gd name="connsiteY9" fmla="*/ 84007 h 1128133"/>
                <a:gd name="connsiteX10" fmla="*/ 67797 w 826263"/>
                <a:gd name="connsiteY10" fmla="*/ 257060 h 1128133"/>
                <a:gd name="connsiteX11" fmla="*/ 20796 w 826263"/>
                <a:gd name="connsiteY11" fmla="*/ 797582 h 1128133"/>
                <a:gd name="connsiteX12" fmla="*/ 61388 w 826263"/>
                <a:gd name="connsiteY12" fmla="*/ 1100958 h 1128133"/>
                <a:gd name="connsiteX13" fmla="*/ 663866 w 826263"/>
                <a:gd name="connsiteY13" fmla="*/ 1100957 h 1128133"/>
                <a:gd name="connsiteX14" fmla="*/ 766416 w 826263"/>
                <a:gd name="connsiteY14" fmla="*/ 989862 h 1128133"/>
                <a:gd name="connsiteX15" fmla="*/ 732233 w 826263"/>
                <a:gd name="connsiteY15" fmla="*/ 410885 h 1128133"/>
                <a:gd name="connsiteX16" fmla="*/ 826236 w 826263"/>
                <a:gd name="connsiteY16" fmla="*/ 75462 h 1128133"/>
                <a:gd name="connsiteX0" fmla="*/ 826236 w 826263"/>
                <a:gd name="connsiteY0" fmla="*/ 75462 h 1128133"/>
                <a:gd name="connsiteX1" fmla="*/ 721550 w 826263"/>
                <a:gd name="connsiteY1" fmla="*/ 9232 h 1128133"/>
                <a:gd name="connsiteX2" fmla="*/ 574135 w 826263"/>
                <a:gd name="connsiteY2" fmla="*/ 2823 h 1128133"/>
                <a:gd name="connsiteX3" fmla="*/ 465177 w 826263"/>
                <a:gd name="connsiteY3" fmla="*/ 4959 h 1128133"/>
                <a:gd name="connsiteX4" fmla="*/ 426721 w 826263"/>
                <a:gd name="connsiteY4" fmla="*/ 58371 h 1128133"/>
                <a:gd name="connsiteX5" fmla="*/ 351945 w 826263"/>
                <a:gd name="connsiteY5" fmla="*/ 77599 h 1128133"/>
                <a:gd name="connsiteX6" fmla="*/ 302807 w 826263"/>
                <a:gd name="connsiteY6" fmla="*/ 51961 h 1128133"/>
                <a:gd name="connsiteX7" fmla="*/ 302807 w 826263"/>
                <a:gd name="connsiteY7" fmla="*/ 4959 h 1128133"/>
                <a:gd name="connsiteX8" fmla="*/ 221621 w 826263"/>
                <a:gd name="connsiteY8" fmla="*/ 26324 h 1128133"/>
                <a:gd name="connsiteX9" fmla="*/ 101980 w 826263"/>
                <a:gd name="connsiteY9" fmla="*/ 84007 h 1128133"/>
                <a:gd name="connsiteX10" fmla="*/ 67797 w 826263"/>
                <a:gd name="connsiteY10" fmla="*/ 257060 h 1128133"/>
                <a:gd name="connsiteX11" fmla="*/ 20796 w 826263"/>
                <a:gd name="connsiteY11" fmla="*/ 797582 h 1128133"/>
                <a:gd name="connsiteX12" fmla="*/ 61388 w 826263"/>
                <a:gd name="connsiteY12" fmla="*/ 1100958 h 1128133"/>
                <a:gd name="connsiteX13" fmla="*/ 663866 w 826263"/>
                <a:gd name="connsiteY13" fmla="*/ 1100957 h 1128133"/>
                <a:gd name="connsiteX14" fmla="*/ 766416 w 826263"/>
                <a:gd name="connsiteY14" fmla="*/ 989862 h 1128133"/>
                <a:gd name="connsiteX15" fmla="*/ 732233 w 826263"/>
                <a:gd name="connsiteY15" fmla="*/ 410885 h 1128133"/>
                <a:gd name="connsiteX16" fmla="*/ 826236 w 826263"/>
                <a:gd name="connsiteY16" fmla="*/ 75462 h 1128133"/>
                <a:gd name="connsiteX0" fmla="*/ 826236 w 826263"/>
                <a:gd name="connsiteY0" fmla="*/ 75462 h 1128133"/>
                <a:gd name="connsiteX1" fmla="*/ 721550 w 826263"/>
                <a:gd name="connsiteY1" fmla="*/ 9232 h 1128133"/>
                <a:gd name="connsiteX2" fmla="*/ 574135 w 826263"/>
                <a:gd name="connsiteY2" fmla="*/ 2823 h 1128133"/>
                <a:gd name="connsiteX3" fmla="*/ 465177 w 826263"/>
                <a:gd name="connsiteY3" fmla="*/ 4959 h 1128133"/>
                <a:gd name="connsiteX4" fmla="*/ 426721 w 826263"/>
                <a:gd name="connsiteY4" fmla="*/ 58371 h 1128133"/>
                <a:gd name="connsiteX5" fmla="*/ 351945 w 826263"/>
                <a:gd name="connsiteY5" fmla="*/ 77599 h 1128133"/>
                <a:gd name="connsiteX6" fmla="*/ 302807 w 826263"/>
                <a:gd name="connsiteY6" fmla="*/ 51961 h 1128133"/>
                <a:gd name="connsiteX7" fmla="*/ 302807 w 826263"/>
                <a:gd name="connsiteY7" fmla="*/ 4959 h 1128133"/>
                <a:gd name="connsiteX8" fmla="*/ 221621 w 826263"/>
                <a:gd name="connsiteY8" fmla="*/ 26324 h 1128133"/>
                <a:gd name="connsiteX9" fmla="*/ 101980 w 826263"/>
                <a:gd name="connsiteY9" fmla="*/ 84007 h 1128133"/>
                <a:gd name="connsiteX10" fmla="*/ 67797 w 826263"/>
                <a:gd name="connsiteY10" fmla="*/ 257060 h 1128133"/>
                <a:gd name="connsiteX11" fmla="*/ 20796 w 826263"/>
                <a:gd name="connsiteY11" fmla="*/ 797582 h 1128133"/>
                <a:gd name="connsiteX12" fmla="*/ 61388 w 826263"/>
                <a:gd name="connsiteY12" fmla="*/ 1100958 h 1128133"/>
                <a:gd name="connsiteX13" fmla="*/ 663866 w 826263"/>
                <a:gd name="connsiteY13" fmla="*/ 1100957 h 1128133"/>
                <a:gd name="connsiteX14" fmla="*/ 766416 w 826263"/>
                <a:gd name="connsiteY14" fmla="*/ 989862 h 1128133"/>
                <a:gd name="connsiteX15" fmla="*/ 732233 w 826263"/>
                <a:gd name="connsiteY15" fmla="*/ 410885 h 1128133"/>
                <a:gd name="connsiteX16" fmla="*/ 826236 w 826263"/>
                <a:gd name="connsiteY16" fmla="*/ 75462 h 1128133"/>
                <a:gd name="connsiteX0" fmla="*/ 821963 w 821991"/>
                <a:gd name="connsiteY0" fmla="*/ 79735 h 1128133"/>
                <a:gd name="connsiteX1" fmla="*/ 721550 w 821991"/>
                <a:gd name="connsiteY1" fmla="*/ 9232 h 1128133"/>
                <a:gd name="connsiteX2" fmla="*/ 574135 w 821991"/>
                <a:gd name="connsiteY2" fmla="*/ 2823 h 1128133"/>
                <a:gd name="connsiteX3" fmla="*/ 465177 w 821991"/>
                <a:gd name="connsiteY3" fmla="*/ 4959 h 1128133"/>
                <a:gd name="connsiteX4" fmla="*/ 426721 w 821991"/>
                <a:gd name="connsiteY4" fmla="*/ 58371 h 1128133"/>
                <a:gd name="connsiteX5" fmla="*/ 351945 w 821991"/>
                <a:gd name="connsiteY5" fmla="*/ 77599 h 1128133"/>
                <a:gd name="connsiteX6" fmla="*/ 302807 w 821991"/>
                <a:gd name="connsiteY6" fmla="*/ 51961 h 1128133"/>
                <a:gd name="connsiteX7" fmla="*/ 302807 w 821991"/>
                <a:gd name="connsiteY7" fmla="*/ 4959 h 1128133"/>
                <a:gd name="connsiteX8" fmla="*/ 221621 w 821991"/>
                <a:gd name="connsiteY8" fmla="*/ 26324 h 1128133"/>
                <a:gd name="connsiteX9" fmla="*/ 101980 w 821991"/>
                <a:gd name="connsiteY9" fmla="*/ 84007 h 1128133"/>
                <a:gd name="connsiteX10" fmla="*/ 67797 w 821991"/>
                <a:gd name="connsiteY10" fmla="*/ 257060 h 1128133"/>
                <a:gd name="connsiteX11" fmla="*/ 20796 w 821991"/>
                <a:gd name="connsiteY11" fmla="*/ 797582 h 1128133"/>
                <a:gd name="connsiteX12" fmla="*/ 61388 w 821991"/>
                <a:gd name="connsiteY12" fmla="*/ 1100958 h 1128133"/>
                <a:gd name="connsiteX13" fmla="*/ 663866 w 821991"/>
                <a:gd name="connsiteY13" fmla="*/ 1100957 h 1128133"/>
                <a:gd name="connsiteX14" fmla="*/ 766416 w 821991"/>
                <a:gd name="connsiteY14" fmla="*/ 989862 h 1128133"/>
                <a:gd name="connsiteX15" fmla="*/ 732233 w 821991"/>
                <a:gd name="connsiteY15" fmla="*/ 410885 h 1128133"/>
                <a:gd name="connsiteX16" fmla="*/ 821963 w 821991"/>
                <a:gd name="connsiteY16" fmla="*/ 79735 h 1128133"/>
                <a:gd name="connsiteX0" fmla="*/ 830509 w 830535"/>
                <a:gd name="connsiteY0" fmla="*/ 86144 h 1128133"/>
                <a:gd name="connsiteX1" fmla="*/ 721550 w 830535"/>
                <a:gd name="connsiteY1" fmla="*/ 9232 h 1128133"/>
                <a:gd name="connsiteX2" fmla="*/ 574135 w 830535"/>
                <a:gd name="connsiteY2" fmla="*/ 2823 h 1128133"/>
                <a:gd name="connsiteX3" fmla="*/ 465177 w 830535"/>
                <a:gd name="connsiteY3" fmla="*/ 4959 h 1128133"/>
                <a:gd name="connsiteX4" fmla="*/ 426721 w 830535"/>
                <a:gd name="connsiteY4" fmla="*/ 58371 h 1128133"/>
                <a:gd name="connsiteX5" fmla="*/ 351945 w 830535"/>
                <a:gd name="connsiteY5" fmla="*/ 77599 h 1128133"/>
                <a:gd name="connsiteX6" fmla="*/ 302807 w 830535"/>
                <a:gd name="connsiteY6" fmla="*/ 51961 h 1128133"/>
                <a:gd name="connsiteX7" fmla="*/ 302807 w 830535"/>
                <a:gd name="connsiteY7" fmla="*/ 4959 h 1128133"/>
                <a:gd name="connsiteX8" fmla="*/ 221621 w 830535"/>
                <a:gd name="connsiteY8" fmla="*/ 26324 h 1128133"/>
                <a:gd name="connsiteX9" fmla="*/ 101980 w 830535"/>
                <a:gd name="connsiteY9" fmla="*/ 84007 h 1128133"/>
                <a:gd name="connsiteX10" fmla="*/ 67797 w 830535"/>
                <a:gd name="connsiteY10" fmla="*/ 257060 h 1128133"/>
                <a:gd name="connsiteX11" fmla="*/ 20796 w 830535"/>
                <a:gd name="connsiteY11" fmla="*/ 797582 h 1128133"/>
                <a:gd name="connsiteX12" fmla="*/ 61388 w 830535"/>
                <a:gd name="connsiteY12" fmla="*/ 1100958 h 1128133"/>
                <a:gd name="connsiteX13" fmla="*/ 663866 w 830535"/>
                <a:gd name="connsiteY13" fmla="*/ 1100957 h 1128133"/>
                <a:gd name="connsiteX14" fmla="*/ 766416 w 830535"/>
                <a:gd name="connsiteY14" fmla="*/ 989862 h 1128133"/>
                <a:gd name="connsiteX15" fmla="*/ 732233 w 830535"/>
                <a:gd name="connsiteY15" fmla="*/ 410885 h 1128133"/>
                <a:gd name="connsiteX16" fmla="*/ 830509 w 830535"/>
                <a:gd name="connsiteY16" fmla="*/ 86144 h 1128133"/>
                <a:gd name="connsiteX0" fmla="*/ 830509 w 834188"/>
                <a:gd name="connsiteY0" fmla="*/ 86144 h 1128133"/>
                <a:gd name="connsiteX1" fmla="*/ 721550 w 834188"/>
                <a:gd name="connsiteY1" fmla="*/ 9232 h 1128133"/>
                <a:gd name="connsiteX2" fmla="*/ 574135 w 834188"/>
                <a:gd name="connsiteY2" fmla="*/ 2823 h 1128133"/>
                <a:gd name="connsiteX3" fmla="*/ 465177 w 834188"/>
                <a:gd name="connsiteY3" fmla="*/ 4959 h 1128133"/>
                <a:gd name="connsiteX4" fmla="*/ 426721 w 834188"/>
                <a:gd name="connsiteY4" fmla="*/ 58371 h 1128133"/>
                <a:gd name="connsiteX5" fmla="*/ 351945 w 834188"/>
                <a:gd name="connsiteY5" fmla="*/ 77599 h 1128133"/>
                <a:gd name="connsiteX6" fmla="*/ 302807 w 834188"/>
                <a:gd name="connsiteY6" fmla="*/ 51961 h 1128133"/>
                <a:gd name="connsiteX7" fmla="*/ 302807 w 834188"/>
                <a:gd name="connsiteY7" fmla="*/ 4959 h 1128133"/>
                <a:gd name="connsiteX8" fmla="*/ 221621 w 834188"/>
                <a:gd name="connsiteY8" fmla="*/ 26324 h 1128133"/>
                <a:gd name="connsiteX9" fmla="*/ 101980 w 834188"/>
                <a:gd name="connsiteY9" fmla="*/ 84007 h 1128133"/>
                <a:gd name="connsiteX10" fmla="*/ 67797 w 834188"/>
                <a:gd name="connsiteY10" fmla="*/ 257060 h 1128133"/>
                <a:gd name="connsiteX11" fmla="*/ 20796 w 834188"/>
                <a:gd name="connsiteY11" fmla="*/ 797582 h 1128133"/>
                <a:gd name="connsiteX12" fmla="*/ 61388 w 834188"/>
                <a:gd name="connsiteY12" fmla="*/ 1100958 h 1128133"/>
                <a:gd name="connsiteX13" fmla="*/ 663866 w 834188"/>
                <a:gd name="connsiteY13" fmla="*/ 1100957 h 1128133"/>
                <a:gd name="connsiteX14" fmla="*/ 766416 w 834188"/>
                <a:gd name="connsiteY14" fmla="*/ 989862 h 1128133"/>
                <a:gd name="connsiteX15" fmla="*/ 732233 w 834188"/>
                <a:gd name="connsiteY15" fmla="*/ 410885 h 1128133"/>
                <a:gd name="connsiteX16" fmla="*/ 830509 w 834188"/>
                <a:gd name="connsiteY16" fmla="*/ 86144 h 1128133"/>
                <a:gd name="connsiteX0" fmla="*/ 830509 w 834131"/>
                <a:gd name="connsiteY0" fmla="*/ 86144 h 1128133"/>
                <a:gd name="connsiteX1" fmla="*/ 721550 w 834131"/>
                <a:gd name="connsiteY1" fmla="*/ 9232 h 1128133"/>
                <a:gd name="connsiteX2" fmla="*/ 574135 w 834131"/>
                <a:gd name="connsiteY2" fmla="*/ 2823 h 1128133"/>
                <a:gd name="connsiteX3" fmla="*/ 465177 w 834131"/>
                <a:gd name="connsiteY3" fmla="*/ 4959 h 1128133"/>
                <a:gd name="connsiteX4" fmla="*/ 426721 w 834131"/>
                <a:gd name="connsiteY4" fmla="*/ 58371 h 1128133"/>
                <a:gd name="connsiteX5" fmla="*/ 351945 w 834131"/>
                <a:gd name="connsiteY5" fmla="*/ 77599 h 1128133"/>
                <a:gd name="connsiteX6" fmla="*/ 302807 w 834131"/>
                <a:gd name="connsiteY6" fmla="*/ 51961 h 1128133"/>
                <a:gd name="connsiteX7" fmla="*/ 302807 w 834131"/>
                <a:gd name="connsiteY7" fmla="*/ 4959 h 1128133"/>
                <a:gd name="connsiteX8" fmla="*/ 221621 w 834131"/>
                <a:gd name="connsiteY8" fmla="*/ 26324 h 1128133"/>
                <a:gd name="connsiteX9" fmla="*/ 101980 w 834131"/>
                <a:gd name="connsiteY9" fmla="*/ 84007 h 1128133"/>
                <a:gd name="connsiteX10" fmla="*/ 67797 w 834131"/>
                <a:gd name="connsiteY10" fmla="*/ 257060 h 1128133"/>
                <a:gd name="connsiteX11" fmla="*/ 20796 w 834131"/>
                <a:gd name="connsiteY11" fmla="*/ 797582 h 1128133"/>
                <a:gd name="connsiteX12" fmla="*/ 61388 w 834131"/>
                <a:gd name="connsiteY12" fmla="*/ 1100958 h 1128133"/>
                <a:gd name="connsiteX13" fmla="*/ 663866 w 834131"/>
                <a:gd name="connsiteY13" fmla="*/ 1100957 h 1128133"/>
                <a:gd name="connsiteX14" fmla="*/ 766416 w 834131"/>
                <a:gd name="connsiteY14" fmla="*/ 989862 h 1128133"/>
                <a:gd name="connsiteX15" fmla="*/ 732233 w 834131"/>
                <a:gd name="connsiteY15" fmla="*/ 410885 h 1128133"/>
                <a:gd name="connsiteX16" fmla="*/ 830509 w 834131"/>
                <a:gd name="connsiteY16" fmla="*/ 86144 h 1128133"/>
                <a:gd name="connsiteX0" fmla="*/ 830509 w 830708"/>
                <a:gd name="connsiteY0" fmla="*/ 86144 h 1128133"/>
                <a:gd name="connsiteX1" fmla="*/ 721550 w 830708"/>
                <a:gd name="connsiteY1" fmla="*/ 9232 h 1128133"/>
                <a:gd name="connsiteX2" fmla="*/ 574135 w 830708"/>
                <a:gd name="connsiteY2" fmla="*/ 2823 h 1128133"/>
                <a:gd name="connsiteX3" fmla="*/ 465177 w 830708"/>
                <a:gd name="connsiteY3" fmla="*/ 4959 h 1128133"/>
                <a:gd name="connsiteX4" fmla="*/ 426721 w 830708"/>
                <a:gd name="connsiteY4" fmla="*/ 58371 h 1128133"/>
                <a:gd name="connsiteX5" fmla="*/ 351945 w 830708"/>
                <a:gd name="connsiteY5" fmla="*/ 77599 h 1128133"/>
                <a:gd name="connsiteX6" fmla="*/ 302807 w 830708"/>
                <a:gd name="connsiteY6" fmla="*/ 51961 h 1128133"/>
                <a:gd name="connsiteX7" fmla="*/ 302807 w 830708"/>
                <a:gd name="connsiteY7" fmla="*/ 4959 h 1128133"/>
                <a:gd name="connsiteX8" fmla="*/ 221621 w 830708"/>
                <a:gd name="connsiteY8" fmla="*/ 26324 h 1128133"/>
                <a:gd name="connsiteX9" fmla="*/ 101980 w 830708"/>
                <a:gd name="connsiteY9" fmla="*/ 84007 h 1128133"/>
                <a:gd name="connsiteX10" fmla="*/ 67797 w 830708"/>
                <a:gd name="connsiteY10" fmla="*/ 257060 h 1128133"/>
                <a:gd name="connsiteX11" fmla="*/ 20796 w 830708"/>
                <a:gd name="connsiteY11" fmla="*/ 797582 h 1128133"/>
                <a:gd name="connsiteX12" fmla="*/ 61388 w 830708"/>
                <a:gd name="connsiteY12" fmla="*/ 1100958 h 1128133"/>
                <a:gd name="connsiteX13" fmla="*/ 663866 w 830708"/>
                <a:gd name="connsiteY13" fmla="*/ 1100957 h 1128133"/>
                <a:gd name="connsiteX14" fmla="*/ 766416 w 830708"/>
                <a:gd name="connsiteY14" fmla="*/ 989862 h 1128133"/>
                <a:gd name="connsiteX15" fmla="*/ 749325 w 830708"/>
                <a:gd name="connsiteY15" fmla="*/ 410885 h 1128133"/>
                <a:gd name="connsiteX16" fmla="*/ 830509 w 830708"/>
                <a:gd name="connsiteY16" fmla="*/ 86144 h 1128133"/>
                <a:gd name="connsiteX0" fmla="*/ 830509 w 830714"/>
                <a:gd name="connsiteY0" fmla="*/ 107900 h 1128524"/>
                <a:gd name="connsiteX1" fmla="*/ 721550 w 830714"/>
                <a:gd name="connsiteY1" fmla="*/ 9623 h 1128524"/>
                <a:gd name="connsiteX2" fmla="*/ 574135 w 830714"/>
                <a:gd name="connsiteY2" fmla="*/ 3214 h 1128524"/>
                <a:gd name="connsiteX3" fmla="*/ 465177 w 830714"/>
                <a:gd name="connsiteY3" fmla="*/ 5350 h 1128524"/>
                <a:gd name="connsiteX4" fmla="*/ 426721 w 830714"/>
                <a:gd name="connsiteY4" fmla="*/ 58762 h 1128524"/>
                <a:gd name="connsiteX5" fmla="*/ 351945 w 830714"/>
                <a:gd name="connsiteY5" fmla="*/ 77990 h 1128524"/>
                <a:gd name="connsiteX6" fmla="*/ 302807 w 830714"/>
                <a:gd name="connsiteY6" fmla="*/ 52352 h 1128524"/>
                <a:gd name="connsiteX7" fmla="*/ 302807 w 830714"/>
                <a:gd name="connsiteY7" fmla="*/ 5350 h 1128524"/>
                <a:gd name="connsiteX8" fmla="*/ 221621 w 830714"/>
                <a:gd name="connsiteY8" fmla="*/ 26715 h 1128524"/>
                <a:gd name="connsiteX9" fmla="*/ 101980 w 830714"/>
                <a:gd name="connsiteY9" fmla="*/ 84398 h 1128524"/>
                <a:gd name="connsiteX10" fmla="*/ 67797 w 830714"/>
                <a:gd name="connsiteY10" fmla="*/ 257451 h 1128524"/>
                <a:gd name="connsiteX11" fmla="*/ 20796 w 830714"/>
                <a:gd name="connsiteY11" fmla="*/ 797973 h 1128524"/>
                <a:gd name="connsiteX12" fmla="*/ 61388 w 830714"/>
                <a:gd name="connsiteY12" fmla="*/ 1101349 h 1128524"/>
                <a:gd name="connsiteX13" fmla="*/ 663866 w 830714"/>
                <a:gd name="connsiteY13" fmla="*/ 1101348 h 1128524"/>
                <a:gd name="connsiteX14" fmla="*/ 766416 w 830714"/>
                <a:gd name="connsiteY14" fmla="*/ 990253 h 1128524"/>
                <a:gd name="connsiteX15" fmla="*/ 749325 w 830714"/>
                <a:gd name="connsiteY15" fmla="*/ 411276 h 1128524"/>
                <a:gd name="connsiteX16" fmla="*/ 830509 w 830714"/>
                <a:gd name="connsiteY16" fmla="*/ 107900 h 1128524"/>
                <a:gd name="connsiteX0" fmla="*/ 830509 w 830714"/>
                <a:gd name="connsiteY0" fmla="*/ 111611 h 1132235"/>
                <a:gd name="connsiteX1" fmla="*/ 721550 w 830714"/>
                <a:gd name="connsiteY1" fmla="*/ 13334 h 1132235"/>
                <a:gd name="connsiteX2" fmla="*/ 571999 w 830714"/>
                <a:gd name="connsiteY2" fmla="*/ 515 h 1132235"/>
                <a:gd name="connsiteX3" fmla="*/ 465177 w 830714"/>
                <a:gd name="connsiteY3" fmla="*/ 9061 h 1132235"/>
                <a:gd name="connsiteX4" fmla="*/ 426721 w 830714"/>
                <a:gd name="connsiteY4" fmla="*/ 62473 h 1132235"/>
                <a:gd name="connsiteX5" fmla="*/ 351945 w 830714"/>
                <a:gd name="connsiteY5" fmla="*/ 81701 h 1132235"/>
                <a:gd name="connsiteX6" fmla="*/ 302807 w 830714"/>
                <a:gd name="connsiteY6" fmla="*/ 56063 h 1132235"/>
                <a:gd name="connsiteX7" fmla="*/ 302807 w 830714"/>
                <a:gd name="connsiteY7" fmla="*/ 9061 h 1132235"/>
                <a:gd name="connsiteX8" fmla="*/ 221621 w 830714"/>
                <a:gd name="connsiteY8" fmla="*/ 30426 h 1132235"/>
                <a:gd name="connsiteX9" fmla="*/ 101980 w 830714"/>
                <a:gd name="connsiteY9" fmla="*/ 88109 h 1132235"/>
                <a:gd name="connsiteX10" fmla="*/ 67797 w 830714"/>
                <a:gd name="connsiteY10" fmla="*/ 261162 h 1132235"/>
                <a:gd name="connsiteX11" fmla="*/ 20796 w 830714"/>
                <a:gd name="connsiteY11" fmla="*/ 801684 h 1132235"/>
                <a:gd name="connsiteX12" fmla="*/ 61388 w 830714"/>
                <a:gd name="connsiteY12" fmla="*/ 1105060 h 1132235"/>
                <a:gd name="connsiteX13" fmla="*/ 663866 w 830714"/>
                <a:gd name="connsiteY13" fmla="*/ 1105059 h 1132235"/>
                <a:gd name="connsiteX14" fmla="*/ 766416 w 830714"/>
                <a:gd name="connsiteY14" fmla="*/ 993964 h 1132235"/>
                <a:gd name="connsiteX15" fmla="*/ 749325 w 830714"/>
                <a:gd name="connsiteY15" fmla="*/ 414987 h 1132235"/>
                <a:gd name="connsiteX16" fmla="*/ 830509 w 830714"/>
                <a:gd name="connsiteY16" fmla="*/ 111611 h 1132235"/>
                <a:gd name="connsiteX0" fmla="*/ 830509 w 831255"/>
                <a:gd name="connsiteY0" fmla="*/ 113776 h 1134400"/>
                <a:gd name="connsiteX1" fmla="*/ 693776 w 831255"/>
                <a:gd name="connsiteY1" fmla="*/ 11226 h 1134400"/>
                <a:gd name="connsiteX2" fmla="*/ 571999 w 831255"/>
                <a:gd name="connsiteY2" fmla="*/ 2680 h 1134400"/>
                <a:gd name="connsiteX3" fmla="*/ 465177 w 831255"/>
                <a:gd name="connsiteY3" fmla="*/ 11226 h 1134400"/>
                <a:gd name="connsiteX4" fmla="*/ 426721 w 831255"/>
                <a:gd name="connsiteY4" fmla="*/ 64638 h 1134400"/>
                <a:gd name="connsiteX5" fmla="*/ 351945 w 831255"/>
                <a:gd name="connsiteY5" fmla="*/ 83866 h 1134400"/>
                <a:gd name="connsiteX6" fmla="*/ 302807 w 831255"/>
                <a:gd name="connsiteY6" fmla="*/ 58228 h 1134400"/>
                <a:gd name="connsiteX7" fmla="*/ 302807 w 831255"/>
                <a:gd name="connsiteY7" fmla="*/ 11226 h 1134400"/>
                <a:gd name="connsiteX8" fmla="*/ 221621 w 831255"/>
                <a:gd name="connsiteY8" fmla="*/ 32591 h 1134400"/>
                <a:gd name="connsiteX9" fmla="*/ 101980 w 831255"/>
                <a:gd name="connsiteY9" fmla="*/ 90274 h 1134400"/>
                <a:gd name="connsiteX10" fmla="*/ 67797 w 831255"/>
                <a:gd name="connsiteY10" fmla="*/ 263327 h 1134400"/>
                <a:gd name="connsiteX11" fmla="*/ 20796 w 831255"/>
                <a:gd name="connsiteY11" fmla="*/ 803849 h 1134400"/>
                <a:gd name="connsiteX12" fmla="*/ 61388 w 831255"/>
                <a:gd name="connsiteY12" fmla="*/ 1107225 h 1134400"/>
                <a:gd name="connsiteX13" fmla="*/ 663866 w 831255"/>
                <a:gd name="connsiteY13" fmla="*/ 1107224 h 1134400"/>
                <a:gd name="connsiteX14" fmla="*/ 766416 w 831255"/>
                <a:gd name="connsiteY14" fmla="*/ 996129 h 1134400"/>
                <a:gd name="connsiteX15" fmla="*/ 749325 w 831255"/>
                <a:gd name="connsiteY15" fmla="*/ 417152 h 1134400"/>
                <a:gd name="connsiteX16" fmla="*/ 830509 w 831255"/>
                <a:gd name="connsiteY16" fmla="*/ 113776 h 1134400"/>
                <a:gd name="connsiteX0" fmla="*/ 830509 w 831255"/>
                <a:gd name="connsiteY0" fmla="*/ 112222 h 1132846"/>
                <a:gd name="connsiteX1" fmla="*/ 693776 w 831255"/>
                <a:gd name="connsiteY1" fmla="*/ 9672 h 1132846"/>
                <a:gd name="connsiteX2" fmla="*/ 571999 w 831255"/>
                <a:gd name="connsiteY2" fmla="*/ 1126 h 1132846"/>
                <a:gd name="connsiteX3" fmla="*/ 465177 w 831255"/>
                <a:gd name="connsiteY3" fmla="*/ 9672 h 1132846"/>
                <a:gd name="connsiteX4" fmla="*/ 426721 w 831255"/>
                <a:gd name="connsiteY4" fmla="*/ 63084 h 1132846"/>
                <a:gd name="connsiteX5" fmla="*/ 351945 w 831255"/>
                <a:gd name="connsiteY5" fmla="*/ 82312 h 1132846"/>
                <a:gd name="connsiteX6" fmla="*/ 302807 w 831255"/>
                <a:gd name="connsiteY6" fmla="*/ 56674 h 1132846"/>
                <a:gd name="connsiteX7" fmla="*/ 302807 w 831255"/>
                <a:gd name="connsiteY7" fmla="*/ 9672 h 1132846"/>
                <a:gd name="connsiteX8" fmla="*/ 221621 w 831255"/>
                <a:gd name="connsiteY8" fmla="*/ 31037 h 1132846"/>
                <a:gd name="connsiteX9" fmla="*/ 101980 w 831255"/>
                <a:gd name="connsiteY9" fmla="*/ 88720 h 1132846"/>
                <a:gd name="connsiteX10" fmla="*/ 67797 w 831255"/>
                <a:gd name="connsiteY10" fmla="*/ 261773 h 1132846"/>
                <a:gd name="connsiteX11" fmla="*/ 20796 w 831255"/>
                <a:gd name="connsiteY11" fmla="*/ 802295 h 1132846"/>
                <a:gd name="connsiteX12" fmla="*/ 61388 w 831255"/>
                <a:gd name="connsiteY12" fmla="*/ 1105671 h 1132846"/>
                <a:gd name="connsiteX13" fmla="*/ 663866 w 831255"/>
                <a:gd name="connsiteY13" fmla="*/ 1105670 h 1132846"/>
                <a:gd name="connsiteX14" fmla="*/ 766416 w 831255"/>
                <a:gd name="connsiteY14" fmla="*/ 994575 h 1132846"/>
                <a:gd name="connsiteX15" fmla="*/ 749325 w 831255"/>
                <a:gd name="connsiteY15" fmla="*/ 415598 h 1132846"/>
                <a:gd name="connsiteX16" fmla="*/ 830509 w 831255"/>
                <a:gd name="connsiteY16" fmla="*/ 112222 h 1132846"/>
                <a:gd name="connsiteX0" fmla="*/ 830509 w 831153"/>
                <a:gd name="connsiteY0" fmla="*/ 111831 h 1132455"/>
                <a:gd name="connsiteX1" fmla="*/ 698049 w 831153"/>
                <a:gd name="connsiteY1" fmla="*/ 17827 h 1132455"/>
                <a:gd name="connsiteX2" fmla="*/ 571999 w 831153"/>
                <a:gd name="connsiteY2" fmla="*/ 735 h 1132455"/>
                <a:gd name="connsiteX3" fmla="*/ 465177 w 831153"/>
                <a:gd name="connsiteY3" fmla="*/ 9281 h 1132455"/>
                <a:gd name="connsiteX4" fmla="*/ 426721 w 831153"/>
                <a:gd name="connsiteY4" fmla="*/ 62693 h 1132455"/>
                <a:gd name="connsiteX5" fmla="*/ 351945 w 831153"/>
                <a:gd name="connsiteY5" fmla="*/ 81921 h 1132455"/>
                <a:gd name="connsiteX6" fmla="*/ 302807 w 831153"/>
                <a:gd name="connsiteY6" fmla="*/ 56283 h 1132455"/>
                <a:gd name="connsiteX7" fmla="*/ 302807 w 831153"/>
                <a:gd name="connsiteY7" fmla="*/ 9281 h 1132455"/>
                <a:gd name="connsiteX8" fmla="*/ 221621 w 831153"/>
                <a:gd name="connsiteY8" fmla="*/ 30646 h 1132455"/>
                <a:gd name="connsiteX9" fmla="*/ 101980 w 831153"/>
                <a:gd name="connsiteY9" fmla="*/ 88329 h 1132455"/>
                <a:gd name="connsiteX10" fmla="*/ 67797 w 831153"/>
                <a:gd name="connsiteY10" fmla="*/ 261382 h 1132455"/>
                <a:gd name="connsiteX11" fmla="*/ 20796 w 831153"/>
                <a:gd name="connsiteY11" fmla="*/ 801904 h 1132455"/>
                <a:gd name="connsiteX12" fmla="*/ 61388 w 831153"/>
                <a:gd name="connsiteY12" fmla="*/ 1105280 h 1132455"/>
                <a:gd name="connsiteX13" fmla="*/ 663866 w 831153"/>
                <a:gd name="connsiteY13" fmla="*/ 1105279 h 1132455"/>
                <a:gd name="connsiteX14" fmla="*/ 766416 w 831153"/>
                <a:gd name="connsiteY14" fmla="*/ 994184 h 1132455"/>
                <a:gd name="connsiteX15" fmla="*/ 749325 w 831153"/>
                <a:gd name="connsiteY15" fmla="*/ 415207 h 1132455"/>
                <a:gd name="connsiteX16" fmla="*/ 830509 w 831153"/>
                <a:gd name="connsiteY16" fmla="*/ 111831 h 1132455"/>
                <a:gd name="connsiteX0" fmla="*/ 830509 w 831153"/>
                <a:gd name="connsiteY0" fmla="*/ 111831 h 1132455"/>
                <a:gd name="connsiteX1" fmla="*/ 698049 w 831153"/>
                <a:gd name="connsiteY1" fmla="*/ 17827 h 1132455"/>
                <a:gd name="connsiteX2" fmla="*/ 571999 w 831153"/>
                <a:gd name="connsiteY2" fmla="*/ 735 h 1132455"/>
                <a:gd name="connsiteX3" fmla="*/ 465177 w 831153"/>
                <a:gd name="connsiteY3" fmla="*/ 9281 h 1132455"/>
                <a:gd name="connsiteX4" fmla="*/ 426721 w 831153"/>
                <a:gd name="connsiteY4" fmla="*/ 62693 h 1132455"/>
                <a:gd name="connsiteX5" fmla="*/ 351945 w 831153"/>
                <a:gd name="connsiteY5" fmla="*/ 81921 h 1132455"/>
                <a:gd name="connsiteX6" fmla="*/ 302807 w 831153"/>
                <a:gd name="connsiteY6" fmla="*/ 56283 h 1132455"/>
                <a:gd name="connsiteX7" fmla="*/ 302807 w 831153"/>
                <a:gd name="connsiteY7" fmla="*/ 9281 h 1132455"/>
                <a:gd name="connsiteX8" fmla="*/ 213075 w 831153"/>
                <a:gd name="connsiteY8" fmla="*/ 24237 h 1132455"/>
                <a:gd name="connsiteX9" fmla="*/ 101980 w 831153"/>
                <a:gd name="connsiteY9" fmla="*/ 88329 h 1132455"/>
                <a:gd name="connsiteX10" fmla="*/ 67797 w 831153"/>
                <a:gd name="connsiteY10" fmla="*/ 261382 h 1132455"/>
                <a:gd name="connsiteX11" fmla="*/ 20796 w 831153"/>
                <a:gd name="connsiteY11" fmla="*/ 801904 h 1132455"/>
                <a:gd name="connsiteX12" fmla="*/ 61388 w 831153"/>
                <a:gd name="connsiteY12" fmla="*/ 1105280 h 1132455"/>
                <a:gd name="connsiteX13" fmla="*/ 663866 w 831153"/>
                <a:gd name="connsiteY13" fmla="*/ 1105279 h 1132455"/>
                <a:gd name="connsiteX14" fmla="*/ 766416 w 831153"/>
                <a:gd name="connsiteY14" fmla="*/ 994184 h 1132455"/>
                <a:gd name="connsiteX15" fmla="*/ 749325 w 831153"/>
                <a:gd name="connsiteY15" fmla="*/ 415207 h 1132455"/>
                <a:gd name="connsiteX16" fmla="*/ 830509 w 831153"/>
                <a:gd name="connsiteY16" fmla="*/ 111831 h 1132455"/>
                <a:gd name="connsiteX0" fmla="*/ 830627 w 831271"/>
                <a:gd name="connsiteY0" fmla="*/ 111831 h 1132455"/>
                <a:gd name="connsiteX1" fmla="*/ 698167 w 831271"/>
                <a:gd name="connsiteY1" fmla="*/ 17827 h 1132455"/>
                <a:gd name="connsiteX2" fmla="*/ 572117 w 831271"/>
                <a:gd name="connsiteY2" fmla="*/ 735 h 1132455"/>
                <a:gd name="connsiteX3" fmla="*/ 465295 w 831271"/>
                <a:gd name="connsiteY3" fmla="*/ 9281 h 1132455"/>
                <a:gd name="connsiteX4" fmla="*/ 426839 w 831271"/>
                <a:gd name="connsiteY4" fmla="*/ 62693 h 1132455"/>
                <a:gd name="connsiteX5" fmla="*/ 352063 w 831271"/>
                <a:gd name="connsiteY5" fmla="*/ 81921 h 1132455"/>
                <a:gd name="connsiteX6" fmla="*/ 302925 w 831271"/>
                <a:gd name="connsiteY6" fmla="*/ 56283 h 1132455"/>
                <a:gd name="connsiteX7" fmla="*/ 302925 w 831271"/>
                <a:gd name="connsiteY7" fmla="*/ 9281 h 1132455"/>
                <a:gd name="connsiteX8" fmla="*/ 213193 w 831271"/>
                <a:gd name="connsiteY8" fmla="*/ 24237 h 1132455"/>
                <a:gd name="connsiteX9" fmla="*/ 102098 w 831271"/>
                <a:gd name="connsiteY9" fmla="*/ 88329 h 1132455"/>
                <a:gd name="connsiteX10" fmla="*/ 70051 w 831271"/>
                <a:gd name="connsiteY10" fmla="*/ 348976 h 1132455"/>
                <a:gd name="connsiteX11" fmla="*/ 20914 w 831271"/>
                <a:gd name="connsiteY11" fmla="*/ 801904 h 1132455"/>
                <a:gd name="connsiteX12" fmla="*/ 61506 w 831271"/>
                <a:gd name="connsiteY12" fmla="*/ 1105280 h 1132455"/>
                <a:gd name="connsiteX13" fmla="*/ 663984 w 831271"/>
                <a:gd name="connsiteY13" fmla="*/ 1105279 h 1132455"/>
                <a:gd name="connsiteX14" fmla="*/ 766534 w 831271"/>
                <a:gd name="connsiteY14" fmla="*/ 994184 h 1132455"/>
                <a:gd name="connsiteX15" fmla="*/ 749443 w 831271"/>
                <a:gd name="connsiteY15" fmla="*/ 415207 h 1132455"/>
                <a:gd name="connsiteX16" fmla="*/ 830627 w 831271"/>
                <a:gd name="connsiteY16" fmla="*/ 111831 h 1132455"/>
                <a:gd name="connsiteX0" fmla="*/ 829803 w 830447"/>
                <a:gd name="connsiteY0" fmla="*/ 111831 h 1132455"/>
                <a:gd name="connsiteX1" fmla="*/ 697343 w 830447"/>
                <a:gd name="connsiteY1" fmla="*/ 17827 h 1132455"/>
                <a:gd name="connsiteX2" fmla="*/ 571293 w 830447"/>
                <a:gd name="connsiteY2" fmla="*/ 735 h 1132455"/>
                <a:gd name="connsiteX3" fmla="*/ 464471 w 830447"/>
                <a:gd name="connsiteY3" fmla="*/ 9281 h 1132455"/>
                <a:gd name="connsiteX4" fmla="*/ 426015 w 830447"/>
                <a:gd name="connsiteY4" fmla="*/ 62693 h 1132455"/>
                <a:gd name="connsiteX5" fmla="*/ 351239 w 830447"/>
                <a:gd name="connsiteY5" fmla="*/ 81921 h 1132455"/>
                <a:gd name="connsiteX6" fmla="*/ 302101 w 830447"/>
                <a:gd name="connsiteY6" fmla="*/ 56283 h 1132455"/>
                <a:gd name="connsiteX7" fmla="*/ 302101 w 830447"/>
                <a:gd name="connsiteY7" fmla="*/ 9281 h 1132455"/>
                <a:gd name="connsiteX8" fmla="*/ 212369 w 830447"/>
                <a:gd name="connsiteY8" fmla="*/ 24237 h 1132455"/>
                <a:gd name="connsiteX9" fmla="*/ 101274 w 830447"/>
                <a:gd name="connsiteY9" fmla="*/ 88329 h 1132455"/>
                <a:gd name="connsiteX10" fmla="*/ 54272 w 830447"/>
                <a:gd name="connsiteY10" fmla="*/ 344703 h 1132455"/>
                <a:gd name="connsiteX11" fmla="*/ 20090 w 830447"/>
                <a:gd name="connsiteY11" fmla="*/ 801904 h 1132455"/>
                <a:gd name="connsiteX12" fmla="*/ 60682 w 830447"/>
                <a:gd name="connsiteY12" fmla="*/ 1105280 h 1132455"/>
                <a:gd name="connsiteX13" fmla="*/ 663160 w 830447"/>
                <a:gd name="connsiteY13" fmla="*/ 1105279 h 1132455"/>
                <a:gd name="connsiteX14" fmla="*/ 765710 w 830447"/>
                <a:gd name="connsiteY14" fmla="*/ 994184 h 1132455"/>
                <a:gd name="connsiteX15" fmla="*/ 748619 w 830447"/>
                <a:gd name="connsiteY15" fmla="*/ 415207 h 1132455"/>
                <a:gd name="connsiteX16" fmla="*/ 829803 w 830447"/>
                <a:gd name="connsiteY16" fmla="*/ 111831 h 1132455"/>
                <a:gd name="connsiteX0" fmla="*/ 829949 w 830593"/>
                <a:gd name="connsiteY0" fmla="*/ 111831 h 1130717"/>
                <a:gd name="connsiteX1" fmla="*/ 697489 w 830593"/>
                <a:gd name="connsiteY1" fmla="*/ 17827 h 1130717"/>
                <a:gd name="connsiteX2" fmla="*/ 571439 w 830593"/>
                <a:gd name="connsiteY2" fmla="*/ 735 h 1130717"/>
                <a:gd name="connsiteX3" fmla="*/ 464617 w 830593"/>
                <a:gd name="connsiteY3" fmla="*/ 9281 h 1130717"/>
                <a:gd name="connsiteX4" fmla="*/ 426161 w 830593"/>
                <a:gd name="connsiteY4" fmla="*/ 62693 h 1130717"/>
                <a:gd name="connsiteX5" fmla="*/ 351385 w 830593"/>
                <a:gd name="connsiteY5" fmla="*/ 81921 h 1130717"/>
                <a:gd name="connsiteX6" fmla="*/ 302247 w 830593"/>
                <a:gd name="connsiteY6" fmla="*/ 56283 h 1130717"/>
                <a:gd name="connsiteX7" fmla="*/ 302247 w 830593"/>
                <a:gd name="connsiteY7" fmla="*/ 9281 h 1130717"/>
                <a:gd name="connsiteX8" fmla="*/ 212515 w 830593"/>
                <a:gd name="connsiteY8" fmla="*/ 24237 h 1130717"/>
                <a:gd name="connsiteX9" fmla="*/ 101420 w 830593"/>
                <a:gd name="connsiteY9" fmla="*/ 88329 h 1130717"/>
                <a:gd name="connsiteX10" fmla="*/ 54418 w 830593"/>
                <a:gd name="connsiteY10" fmla="*/ 344703 h 1130717"/>
                <a:gd name="connsiteX11" fmla="*/ 20236 w 830593"/>
                <a:gd name="connsiteY11" fmla="*/ 801904 h 1130717"/>
                <a:gd name="connsiteX12" fmla="*/ 60828 w 830593"/>
                <a:gd name="connsiteY12" fmla="*/ 1105280 h 1130717"/>
                <a:gd name="connsiteX13" fmla="*/ 665442 w 830593"/>
                <a:gd name="connsiteY13" fmla="*/ 1101007 h 1130717"/>
                <a:gd name="connsiteX14" fmla="*/ 765856 w 830593"/>
                <a:gd name="connsiteY14" fmla="*/ 994184 h 1130717"/>
                <a:gd name="connsiteX15" fmla="*/ 748765 w 830593"/>
                <a:gd name="connsiteY15" fmla="*/ 415207 h 1130717"/>
                <a:gd name="connsiteX16" fmla="*/ 829949 w 830593"/>
                <a:gd name="connsiteY16" fmla="*/ 111831 h 1130717"/>
                <a:gd name="connsiteX0" fmla="*/ 822145 w 822789"/>
                <a:gd name="connsiteY0" fmla="*/ 111831 h 1130717"/>
                <a:gd name="connsiteX1" fmla="*/ 689685 w 822789"/>
                <a:gd name="connsiteY1" fmla="*/ 17827 h 1130717"/>
                <a:gd name="connsiteX2" fmla="*/ 563635 w 822789"/>
                <a:gd name="connsiteY2" fmla="*/ 735 h 1130717"/>
                <a:gd name="connsiteX3" fmla="*/ 456813 w 822789"/>
                <a:gd name="connsiteY3" fmla="*/ 9281 h 1130717"/>
                <a:gd name="connsiteX4" fmla="*/ 418357 w 822789"/>
                <a:gd name="connsiteY4" fmla="*/ 62693 h 1130717"/>
                <a:gd name="connsiteX5" fmla="*/ 343581 w 822789"/>
                <a:gd name="connsiteY5" fmla="*/ 81921 h 1130717"/>
                <a:gd name="connsiteX6" fmla="*/ 294443 w 822789"/>
                <a:gd name="connsiteY6" fmla="*/ 56283 h 1130717"/>
                <a:gd name="connsiteX7" fmla="*/ 294443 w 822789"/>
                <a:gd name="connsiteY7" fmla="*/ 9281 h 1130717"/>
                <a:gd name="connsiteX8" fmla="*/ 204711 w 822789"/>
                <a:gd name="connsiteY8" fmla="*/ 24237 h 1130717"/>
                <a:gd name="connsiteX9" fmla="*/ 93616 w 822789"/>
                <a:gd name="connsiteY9" fmla="*/ 88329 h 1130717"/>
                <a:gd name="connsiteX10" fmla="*/ 46614 w 822789"/>
                <a:gd name="connsiteY10" fmla="*/ 344703 h 1130717"/>
                <a:gd name="connsiteX11" fmla="*/ 12432 w 822789"/>
                <a:gd name="connsiteY11" fmla="*/ 801904 h 1130717"/>
                <a:gd name="connsiteX12" fmla="*/ 65843 w 822789"/>
                <a:gd name="connsiteY12" fmla="*/ 1105280 h 1130717"/>
                <a:gd name="connsiteX13" fmla="*/ 657638 w 822789"/>
                <a:gd name="connsiteY13" fmla="*/ 1101007 h 1130717"/>
                <a:gd name="connsiteX14" fmla="*/ 758052 w 822789"/>
                <a:gd name="connsiteY14" fmla="*/ 994184 h 1130717"/>
                <a:gd name="connsiteX15" fmla="*/ 740961 w 822789"/>
                <a:gd name="connsiteY15" fmla="*/ 415207 h 1130717"/>
                <a:gd name="connsiteX16" fmla="*/ 822145 w 822789"/>
                <a:gd name="connsiteY16" fmla="*/ 111831 h 1130717"/>
                <a:gd name="connsiteX0" fmla="*/ 817456 w 818100"/>
                <a:gd name="connsiteY0" fmla="*/ 111831 h 1124738"/>
                <a:gd name="connsiteX1" fmla="*/ 684996 w 818100"/>
                <a:gd name="connsiteY1" fmla="*/ 17827 h 1124738"/>
                <a:gd name="connsiteX2" fmla="*/ 558946 w 818100"/>
                <a:gd name="connsiteY2" fmla="*/ 735 h 1124738"/>
                <a:gd name="connsiteX3" fmla="*/ 452124 w 818100"/>
                <a:gd name="connsiteY3" fmla="*/ 9281 h 1124738"/>
                <a:gd name="connsiteX4" fmla="*/ 413668 w 818100"/>
                <a:gd name="connsiteY4" fmla="*/ 62693 h 1124738"/>
                <a:gd name="connsiteX5" fmla="*/ 338892 w 818100"/>
                <a:gd name="connsiteY5" fmla="*/ 81921 h 1124738"/>
                <a:gd name="connsiteX6" fmla="*/ 289754 w 818100"/>
                <a:gd name="connsiteY6" fmla="*/ 56283 h 1124738"/>
                <a:gd name="connsiteX7" fmla="*/ 289754 w 818100"/>
                <a:gd name="connsiteY7" fmla="*/ 9281 h 1124738"/>
                <a:gd name="connsiteX8" fmla="*/ 200022 w 818100"/>
                <a:gd name="connsiteY8" fmla="*/ 24237 h 1124738"/>
                <a:gd name="connsiteX9" fmla="*/ 88927 w 818100"/>
                <a:gd name="connsiteY9" fmla="*/ 88329 h 1124738"/>
                <a:gd name="connsiteX10" fmla="*/ 41925 w 818100"/>
                <a:gd name="connsiteY10" fmla="*/ 344703 h 1124738"/>
                <a:gd name="connsiteX11" fmla="*/ 7743 w 818100"/>
                <a:gd name="connsiteY11" fmla="*/ 801904 h 1124738"/>
                <a:gd name="connsiteX12" fmla="*/ 69700 w 818100"/>
                <a:gd name="connsiteY12" fmla="*/ 1096734 h 1124738"/>
                <a:gd name="connsiteX13" fmla="*/ 652949 w 818100"/>
                <a:gd name="connsiteY13" fmla="*/ 1101007 h 1124738"/>
                <a:gd name="connsiteX14" fmla="*/ 753363 w 818100"/>
                <a:gd name="connsiteY14" fmla="*/ 994184 h 1124738"/>
                <a:gd name="connsiteX15" fmla="*/ 736272 w 818100"/>
                <a:gd name="connsiteY15" fmla="*/ 415207 h 1124738"/>
                <a:gd name="connsiteX16" fmla="*/ 817456 w 818100"/>
                <a:gd name="connsiteY16" fmla="*/ 111831 h 1124738"/>
                <a:gd name="connsiteX0" fmla="*/ 816712 w 817356"/>
                <a:gd name="connsiteY0" fmla="*/ 111831 h 1112840"/>
                <a:gd name="connsiteX1" fmla="*/ 684252 w 817356"/>
                <a:gd name="connsiteY1" fmla="*/ 17827 h 1112840"/>
                <a:gd name="connsiteX2" fmla="*/ 558202 w 817356"/>
                <a:gd name="connsiteY2" fmla="*/ 735 h 1112840"/>
                <a:gd name="connsiteX3" fmla="*/ 451380 w 817356"/>
                <a:gd name="connsiteY3" fmla="*/ 9281 h 1112840"/>
                <a:gd name="connsiteX4" fmla="*/ 412924 w 817356"/>
                <a:gd name="connsiteY4" fmla="*/ 62693 h 1112840"/>
                <a:gd name="connsiteX5" fmla="*/ 338148 w 817356"/>
                <a:gd name="connsiteY5" fmla="*/ 81921 h 1112840"/>
                <a:gd name="connsiteX6" fmla="*/ 289010 w 817356"/>
                <a:gd name="connsiteY6" fmla="*/ 56283 h 1112840"/>
                <a:gd name="connsiteX7" fmla="*/ 289010 w 817356"/>
                <a:gd name="connsiteY7" fmla="*/ 9281 h 1112840"/>
                <a:gd name="connsiteX8" fmla="*/ 199278 w 817356"/>
                <a:gd name="connsiteY8" fmla="*/ 24237 h 1112840"/>
                <a:gd name="connsiteX9" fmla="*/ 88183 w 817356"/>
                <a:gd name="connsiteY9" fmla="*/ 88329 h 1112840"/>
                <a:gd name="connsiteX10" fmla="*/ 41181 w 817356"/>
                <a:gd name="connsiteY10" fmla="*/ 344703 h 1112840"/>
                <a:gd name="connsiteX11" fmla="*/ 6999 w 817356"/>
                <a:gd name="connsiteY11" fmla="*/ 801904 h 1112840"/>
                <a:gd name="connsiteX12" fmla="*/ 68956 w 817356"/>
                <a:gd name="connsiteY12" fmla="*/ 1096734 h 1112840"/>
                <a:gd name="connsiteX13" fmla="*/ 652205 w 817356"/>
                <a:gd name="connsiteY13" fmla="*/ 1101007 h 1112840"/>
                <a:gd name="connsiteX14" fmla="*/ 752619 w 817356"/>
                <a:gd name="connsiteY14" fmla="*/ 994184 h 1112840"/>
                <a:gd name="connsiteX15" fmla="*/ 735528 w 817356"/>
                <a:gd name="connsiteY15" fmla="*/ 415207 h 1112840"/>
                <a:gd name="connsiteX16" fmla="*/ 816712 w 817356"/>
                <a:gd name="connsiteY16" fmla="*/ 111831 h 1112840"/>
                <a:gd name="connsiteX0" fmla="*/ 816712 w 818869"/>
                <a:gd name="connsiteY0" fmla="*/ 111831 h 1112840"/>
                <a:gd name="connsiteX1" fmla="*/ 684252 w 818869"/>
                <a:gd name="connsiteY1" fmla="*/ 17827 h 1112840"/>
                <a:gd name="connsiteX2" fmla="*/ 558202 w 818869"/>
                <a:gd name="connsiteY2" fmla="*/ 735 h 1112840"/>
                <a:gd name="connsiteX3" fmla="*/ 451380 w 818869"/>
                <a:gd name="connsiteY3" fmla="*/ 9281 h 1112840"/>
                <a:gd name="connsiteX4" fmla="*/ 412924 w 818869"/>
                <a:gd name="connsiteY4" fmla="*/ 62693 h 1112840"/>
                <a:gd name="connsiteX5" fmla="*/ 338148 w 818869"/>
                <a:gd name="connsiteY5" fmla="*/ 81921 h 1112840"/>
                <a:gd name="connsiteX6" fmla="*/ 289010 w 818869"/>
                <a:gd name="connsiteY6" fmla="*/ 56283 h 1112840"/>
                <a:gd name="connsiteX7" fmla="*/ 289010 w 818869"/>
                <a:gd name="connsiteY7" fmla="*/ 9281 h 1112840"/>
                <a:gd name="connsiteX8" fmla="*/ 199278 w 818869"/>
                <a:gd name="connsiteY8" fmla="*/ 24237 h 1112840"/>
                <a:gd name="connsiteX9" fmla="*/ 88183 w 818869"/>
                <a:gd name="connsiteY9" fmla="*/ 88329 h 1112840"/>
                <a:gd name="connsiteX10" fmla="*/ 41181 w 818869"/>
                <a:gd name="connsiteY10" fmla="*/ 344703 h 1112840"/>
                <a:gd name="connsiteX11" fmla="*/ 6999 w 818869"/>
                <a:gd name="connsiteY11" fmla="*/ 801904 h 1112840"/>
                <a:gd name="connsiteX12" fmla="*/ 68956 w 818869"/>
                <a:gd name="connsiteY12" fmla="*/ 1096734 h 1112840"/>
                <a:gd name="connsiteX13" fmla="*/ 652205 w 818869"/>
                <a:gd name="connsiteY13" fmla="*/ 1101007 h 1112840"/>
                <a:gd name="connsiteX14" fmla="*/ 752619 w 818869"/>
                <a:gd name="connsiteY14" fmla="*/ 994184 h 1112840"/>
                <a:gd name="connsiteX15" fmla="*/ 765438 w 818869"/>
                <a:gd name="connsiteY15" fmla="*/ 421617 h 1112840"/>
                <a:gd name="connsiteX16" fmla="*/ 816712 w 818869"/>
                <a:gd name="connsiteY16" fmla="*/ 111831 h 1112840"/>
                <a:gd name="connsiteX0" fmla="*/ 816712 w 818869"/>
                <a:gd name="connsiteY0" fmla="*/ 111831 h 1112412"/>
                <a:gd name="connsiteX1" fmla="*/ 684252 w 818869"/>
                <a:gd name="connsiteY1" fmla="*/ 17827 h 1112412"/>
                <a:gd name="connsiteX2" fmla="*/ 558202 w 818869"/>
                <a:gd name="connsiteY2" fmla="*/ 735 h 1112412"/>
                <a:gd name="connsiteX3" fmla="*/ 451380 w 818869"/>
                <a:gd name="connsiteY3" fmla="*/ 9281 h 1112412"/>
                <a:gd name="connsiteX4" fmla="*/ 412924 w 818869"/>
                <a:gd name="connsiteY4" fmla="*/ 62693 h 1112412"/>
                <a:gd name="connsiteX5" fmla="*/ 338148 w 818869"/>
                <a:gd name="connsiteY5" fmla="*/ 81921 h 1112412"/>
                <a:gd name="connsiteX6" fmla="*/ 289010 w 818869"/>
                <a:gd name="connsiteY6" fmla="*/ 56283 h 1112412"/>
                <a:gd name="connsiteX7" fmla="*/ 289010 w 818869"/>
                <a:gd name="connsiteY7" fmla="*/ 9281 h 1112412"/>
                <a:gd name="connsiteX8" fmla="*/ 199278 w 818869"/>
                <a:gd name="connsiteY8" fmla="*/ 24237 h 1112412"/>
                <a:gd name="connsiteX9" fmla="*/ 88183 w 818869"/>
                <a:gd name="connsiteY9" fmla="*/ 88329 h 1112412"/>
                <a:gd name="connsiteX10" fmla="*/ 41181 w 818869"/>
                <a:gd name="connsiteY10" fmla="*/ 344703 h 1112412"/>
                <a:gd name="connsiteX11" fmla="*/ 6999 w 818869"/>
                <a:gd name="connsiteY11" fmla="*/ 801904 h 1112412"/>
                <a:gd name="connsiteX12" fmla="*/ 68956 w 818869"/>
                <a:gd name="connsiteY12" fmla="*/ 1096734 h 1112412"/>
                <a:gd name="connsiteX13" fmla="*/ 652205 w 818869"/>
                <a:gd name="connsiteY13" fmla="*/ 1101007 h 1112412"/>
                <a:gd name="connsiteX14" fmla="*/ 752619 w 818869"/>
                <a:gd name="connsiteY14" fmla="*/ 1000594 h 1112412"/>
                <a:gd name="connsiteX15" fmla="*/ 765438 w 818869"/>
                <a:gd name="connsiteY15" fmla="*/ 421617 h 1112412"/>
                <a:gd name="connsiteX16" fmla="*/ 816712 w 818869"/>
                <a:gd name="connsiteY16" fmla="*/ 111831 h 1112412"/>
                <a:gd name="connsiteX0" fmla="*/ 816712 w 818288"/>
                <a:gd name="connsiteY0" fmla="*/ 111831 h 1112412"/>
                <a:gd name="connsiteX1" fmla="*/ 684252 w 818288"/>
                <a:gd name="connsiteY1" fmla="*/ 17827 h 1112412"/>
                <a:gd name="connsiteX2" fmla="*/ 558202 w 818288"/>
                <a:gd name="connsiteY2" fmla="*/ 735 h 1112412"/>
                <a:gd name="connsiteX3" fmla="*/ 451380 w 818288"/>
                <a:gd name="connsiteY3" fmla="*/ 9281 h 1112412"/>
                <a:gd name="connsiteX4" fmla="*/ 412924 w 818288"/>
                <a:gd name="connsiteY4" fmla="*/ 62693 h 1112412"/>
                <a:gd name="connsiteX5" fmla="*/ 338148 w 818288"/>
                <a:gd name="connsiteY5" fmla="*/ 81921 h 1112412"/>
                <a:gd name="connsiteX6" fmla="*/ 289010 w 818288"/>
                <a:gd name="connsiteY6" fmla="*/ 56283 h 1112412"/>
                <a:gd name="connsiteX7" fmla="*/ 289010 w 818288"/>
                <a:gd name="connsiteY7" fmla="*/ 9281 h 1112412"/>
                <a:gd name="connsiteX8" fmla="*/ 199278 w 818288"/>
                <a:gd name="connsiteY8" fmla="*/ 24237 h 1112412"/>
                <a:gd name="connsiteX9" fmla="*/ 88183 w 818288"/>
                <a:gd name="connsiteY9" fmla="*/ 88329 h 1112412"/>
                <a:gd name="connsiteX10" fmla="*/ 41181 w 818288"/>
                <a:gd name="connsiteY10" fmla="*/ 344703 h 1112412"/>
                <a:gd name="connsiteX11" fmla="*/ 6999 w 818288"/>
                <a:gd name="connsiteY11" fmla="*/ 801904 h 1112412"/>
                <a:gd name="connsiteX12" fmla="*/ 68956 w 818288"/>
                <a:gd name="connsiteY12" fmla="*/ 1096734 h 1112412"/>
                <a:gd name="connsiteX13" fmla="*/ 652205 w 818288"/>
                <a:gd name="connsiteY13" fmla="*/ 1101007 h 1112412"/>
                <a:gd name="connsiteX14" fmla="*/ 752619 w 818288"/>
                <a:gd name="connsiteY14" fmla="*/ 1000594 h 1112412"/>
                <a:gd name="connsiteX15" fmla="*/ 756892 w 818288"/>
                <a:gd name="connsiteY15" fmla="*/ 472892 h 1112412"/>
                <a:gd name="connsiteX16" fmla="*/ 816712 w 818288"/>
                <a:gd name="connsiteY16" fmla="*/ 111831 h 1112412"/>
                <a:gd name="connsiteX0" fmla="*/ 816712 w 818288"/>
                <a:gd name="connsiteY0" fmla="*/ 111831 h 1112412"/>
                <a:gd name="connsiteX1" fmla="*/ 684252 w 818288"/>
                <a:gd name="connsiteY1" fmla="*/ 17827 h 1112412"/>
                <a:gd name="connsiteX2" fmla="*/ 558202 w 818288"/>
                <a:gd name="connsiteY2" fmla="*/ 735 h 1112412"/>
                <a:gd name="connsiteX3" fmla="*/ 451380 w 818288"/>
                <a:gd name="connsiteY3" fmla="*/ 9281 h 1112412"/>
                <a:gd name="connsiteX4" fmla="*/ 412924 w 818288"/>
                <a:gd name="connsiteY4" fmla="*/ 62693 h 1112412"/>
                <a:gd name="connsiteX5" fmla="*/ 338148 w 818288"/>
                <a:gd name="connsiteY5" fmla="*/ 81921 h 1112412"/>
                <a:gd name="connsiteX6" fmla="*/ 289010 w 818288"/>
                <a:gd name="connsiteY6" fmla="*/ 56283 h 1112412"/>
                <a:gd name="connsiteX7" fmla="*/ 282601 w 818288"/>
                <a:gd name="connsiteY7" fmla="*/ 5008 h 1112412"/>
                <a:gd name="connsiteX8" fmla="*/ 199278 w 818288"/>
                <a:gd name="connsiteY8" fmla="*/ 24237 h 1112412"/>
                <a:gd name="connsiteX9" fmla="*/ 88183 w 818288"/>
                <a:gd name="connsiteY9" fmla="*/ 88329 h 1112412"/>
                <a:gd name="connsiteX10" fmla="*/ 41181 w 818288"/>
                <a:gd name="connsiteY10" fmla="*/ 344703 h 1112412"/>
                <a:gd name="connsiteX11" fmla="*/ 6999 w 818288"/>
                <a:gd name="connsiteY11" fmla="*/ 801904 h 1112412"/>
                <a:gd name="connsiteX12" fmla="*/ 68956 w 818288"/>
                <a:gd name="connsiteY12" fmla="*/ 1096734 h 1112412"/>
                <a:gd name="connsiteX13" fmla="*/ 652205 w 818288"/>
                <a:gd name="connsiteY13" fmla="*/ 1101007 h 1112412"/>
                <a:gd name="connsiteX14" fmla="*/ 752619 w 818288"/>
                <a:gd name="connsiteY14" fmla="*/ 1000594 h 1112412"/>
                <a:gd name="connsiteX15" fmla="*/ 756892 w 818288"/>
                <a:gd name="connsiteY15" fmla="*/ 472892 h 1112412"/>
                <a:gd name="connsiteX16" fmla="*/ 816712 w 818288"/>
                <a:gd name="connsiteY16" fmla="*/ 111831 h 1112412"/>
                <a:gd name="connsiteX0" fmla="*/ 816712 w 818288"/>
                <a:gd name="connsiteY0" fmla="*/ 111831 h 1112412"/>
                <a:gd name="connsiteX1" fmla="*/ 684252 w 818288"/>
                <a:gd name="connsiteY1" fmla="*/ 17827 h 1112412"/>
                <a:gd name="connsiteX2" fmla="*/ 558202 w 818288"/>
                <a:gd name="connsiteY2" fmla="*/ 735 h 1112412"/>
                <a:gd name="connsiteX3" fmla="*/ 451380 w 818288"/>
                <a:gd name="connsiteY3" fmla="*/ 9281 h 1112412"/>
                <a:gd name="connsiteX4" fmla="*/ 412924 w 818288"/>
                <a:gd name="connsiteY4" fmla="*/ 62693 h 1112412"/>
                <a:gd name="connsiteX5" fmla="*/ 338148 w 818288"/>
                <a:gd name="connsiteY5" fmla="*/ 81921 h 1112412"/>
                <a:gd name="connsiteX6" fmla="*/ 289010 w 818288"/>
                <a:gd name="connsiteY6" fmla="*/ 56283 h 1112412"/>
                <a:gd name="connsiteX7" fmla="*/ 282601 w 818288"/>
                <a:gd name="connsiteY7" fmla="*/ 5008 h 1112412"/>
                <a:gd name="connsiteX8" fmla="*/ 199278 w 818288"/>
                <a:gd name="connsiteY8" fmla="*/ 24237 h 1112412"/>
                <a:gd name="connsiteX9" fmla="*/ 88183 w 818288"/>
                <a:gd name="connsiteY9" fmla="*/ 88329 h 1112412"/>
                <a:gd name="connsiteX10" fmla="*/ 41181 w 818288"/>
                <a:gd name="connsiteY10" fmla="*/ 344703 h 1112412"/>
                <a:gd name="connsiteX11" fmla="*/ 6999 w 818288"/>
                <a:gd name="connsiteY11" fmla="*/ 801904 h 1112412"/>
                <a:gd name="connsiteX12" fmla="*/ 68956 w 818288"/>
                <a:gd name="connsiteY12" fmla="*/ 1096734 h 1112412"/>
                <a:gd name="connsiteX13" fmla="*/ 652205 w 818288"/>
                <a:gd name="connsiteY13" fmla="*/ 1101007 h 1112412"/>
                <a:gd name="connsiteX14" fmla="*/ 752619 w 818288"/>
                <a:gd name="connsiteY14" fmla="*/ 1000594 h 1112412"/>
                <a:gd name="connsiteX15" fmla="*/ 756892 w 818288"/>
                <a:gd name="connsiteY15" fmla="*/ 472892 h 1112412"/>
                <a:gd name="connsiteX16" fmla="*/ 816712 w 818288"/>
                <a:gd name="connsiteY16" fmla="*/ 111831 h 111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18288" h="1112412">
                  <a:moveTo>
                    <a:pt x="816712" y="111831"/>
                  </a:moveTo>
                  <a:cubicBezTo>
                    <a:pt x="804605" y="35987"/>
                    <a:pt x="735882" y="32070"/>
                    <a:pt x="684252" y="17827"/>
                  </a:cubicBezTo>
                  <a:cubicBezTo>
                    <a:pt x="632622" y="3584"/>
                    <a:pt x="597014" y="2159"/>
                    <a:pt x="558202" y="735"/>
                  </a:cubicBezTo>
                  <a:cubicBezTo>
                    <a:pt x="519390" y="-689"/>
                    <a:pt x="475593" y="-1045"/>
                    <a:pt x="451380" y="9281"/>
                  </a:cubicBezTo>
                  <a:cubicBezTo>
                    <a:pt x="427167" y="19607"/>
                    <a:pt x="431796" y="50586"/>
                    <a:pt x="412924" y="62693"/>
                  </a:cubicBezTo>
                  <a:cubicBezTo>
                    <a:pt x="394052" y="74800"/>
                    <a:pt x="358800" y="82989"/>
                    <a:pt x="338148" y="81921"/>
                  </a:cubicBezTo>
                  <a:cubicBezTo>
                    <a:pt x="317496" y="80853"/>
                    <a:pt x="298268" y="69102"/>
                    <a:pt x="289010" y="56283"/>
                  </a:cubicBezTo>
                  <a:cubicBezTo>
                    <a:pt x="279752" y="43464"/>
                    <a:pt x="297556" y="8213"/>
                    <a:pt x="282601" y="5008"/>
                  </a:cubicBezTo>
                  <a:cubicBezTo>
                    <a:pt x="267646" y="1803"/>
                    <a:pt x="231681" y="10350"/>
                    <a:pt x="199278" y="24237"/>
                  </a:cubicBezTo>
                  <a:cubicBezTo>
                    <a:pt x="166875" y="38124"/>
                    <a:pt x="114532" y="34918"/>
                    <a:pt x="88183" y="88329"/>
                  </a:cubicBezTo>
                  <a:cubicBezTo>
                    <a:pt x="61834" y="141740"/>
                    <a:pt x="54712" y="225774"/>
                    <a:pt x="41181" y="344703"/>
                  </a:cubicBezTo>
                  <a:cubicBezTo>
                    <a:pt x="27650" y="463632"/>
                    <a:pt x="2370" y="676566"/>
                    <a:pt x="6999" y="801904"/>
                  </a:cubicBezTo>
                  <a:cubicBezTo>
                    <a:pt x="11628" y="927242"/>
                    <a:pt x="-36441" y="1076793"/>
                    <a:pt x="68956" y="1096734"/>
                  </a:cubicBezTo>
                  <a:cubicBezTo>
                    <a:pt x="174353" y="1116675"/>
                    <a:pt x="538261" y="1117030"/>
                    <a:pt x="652205" y="1101007"/>
                  </a:cubicBezTo>
                  <a:cubicBezTo>
                    <a:pt x="766149" y="1084984"/>
                    <a:pt x="745854" y="1116674"/>
                    <a:pt x="752619" y="1000594"/>
                  </a:cubicBezTo>
                  <a:cubicBezTo>
                    <a:pt x="759384" y="884514"/>
                    <a:pt x="746210" y="621019"/>
                    <a:pt x="756892" y="472892"/>
                  </a:cubicBezTo>
                  <a:cubicBezTo>
                    <a:pt x="767574" y="324765"/>
                    <a:pt x="828819" y="187675"/>
                    <a:pt x="816712" y="111831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434019C6-E6E3-4C03-BA7A-A68992AF9550}"/>
                </a:ext>
              </a:extLst>
            </p:cNvPr>
            <p:cNvSpPr/>
            <p:nvPr/>
          </p:nvSpPr>
          <p:spPr>
            <a:xfrm rot="15094660">
              <a:off x="6544377" y="3085030"/>
              <a:ext cx="143560" cy="356577"/>
            </a:xfrm>
            <a:custGeom>
              <a:avLst/>
              <a:gdLst>
                <a:gd name="connsiteX0" fmla="*/ 6457 w 165048"/>
                <a:gd name="connsiteY0" fmla="*/ 44808 h 353407"/>
                <a:gd name="connsiteX1" fmla="*/ 61409 w 165048"/>
                <a:gd name="connsiteY1" fmla="*/ 847 h 353407"/>
                <a:gd name="connsiteX2" fmla="*/ 129550 w 165048"/>
                <a:gd name="connsiteY2" fmla="*/ 31620 h 353407"/>
                <a:gd name="connsiteX3" fmla="*/ 155927 w 165048"/>
                <a:gd name="connsiteY3" fmla="*/ 200872 h 353407"/>
                <a:gd name="connsiteX4" fmla="*/ 160323 w 165048"/>
                <a:gd name="connsiteY4" fmla="*/ 306379 h 353407"/>
                <a:gd name="connsiteX5" fmla="*/ 92182 w 165048"/>
                <a:gd name="connsiteY5" fmla="*/ 352539 h 353407"/>
                <a:gd name="connsiteX6" fmla="*/ 15250 w 165048"/>
                <a:gd name="connsiteY6" fmla="*/ 323964 h 353407"/>
                <a:gd name="connsiteX7" fmla="*/ 2061 w 165048"/>
                <a:gd name="connsiteY7" fmla="*/ 183287 h 353407"/>
                <a:gd name="connsiteX8" fmla="*/ 6457 w 165048"/>
                <a:gd name="connsiteY8" fmla="*/ 44808 h 353407"/>
                <a:gd name="connsiteX0" fmla="*/ 6885 w 165476"/>
                <a:gd name="connsiteY0" fmla="*/ 44808 h 352670"/>
                <a:gd name="connsiteX1" fmla="*/ 61837 w 165476"/>
                <a:gd name="connsiteY1" fmla="*/ 847 h 352670"/>
                <a:gd name="connsiteX2" fmla="*/ 129978 w 165476"/>
                <a:gd name="connsiteY2" fmla="*/ 31620 h 352670"/>
                <a:gd name="connsiteX3" fmla="*/ 156355 w 165476"/>
                <a:gd name="connsiteY3" fmla="*/ 200872 h 352670"/>
                <a:gd name="connsiteX4" fmla="*/ 160751 w 165476"/>
                <a:gd name="connsiteY4" fmla="*/ 306379 h 352670"/>
                <a:gd name="connsiteX5" fmla="*/ 92610 w 165476"/>
                <a:gd name="connsiteY5" fmla="*/ 352539 h 352670"/>
                <a:gd name="connsiteX6" fmla="*/ 22273 w 165476"/>
                <a:gd name="connsiteY6" fmla="*/ 315172 h 352670"/>
                <a:gd name="connsiteX7" fmla="*/ 2489 w 165476"/>
                <a:gd name="connsiteY7" fmla="*/ 183287 h 352670"/>
                <a:gd name="connsiteX8" fmla="*/ 6885 w 165476"/>
                <a:gd name="connsiteY8" fmla="*/ 44808 h 352670"/>
                <a:gd name="connsiteX0" fmla="*/ 6885 w 159537"/>
                <a:gd name="connsiteY0" fmla="*/ 44808 h 352733"/>
                <a:gd name="connsiteX1" fmla="*/ 61837 w 159537"/>
                <a:gd name="connsiteY1" fmla="*/ 847 h 352733"/>
                <a:gd name="connsiteX2" fmla="*/ 129978 w 159537"/>
                <a:gd name="connsiteY2" fmla="*/ 31620 h 352733"/>
                <a:gd name="connsiteX3" fmla="*/ 156355 w 159537"/>
                <a:gd name="connsiteY3" fmla="*/ 200872 h 352733"/>
                <a:gd name="connsiteX4" fmla="*/ 151959 w 159537"/>
                <a:gd name="connsiteY4" fmla="*/ 304181 h 352733"/>
                <a:gd name="connsiteX5" fmla="*/ 92610 w 159537"/>
                <a:gd name="connsiteY5" fmla="*/ 352539 h 352733"/>
                <a:gd name="connsiteX6" fmla="*/ 22273 w 159537"/>
                <a:gd name="connsiteY6" fmla="*/ 315172 h 352733"/>
                <a:gd name="connsiteX7" fmla="*/ 2489 w 159537"/>
                <a:gd name="connsiteY7" fmla="*/ 183287 h 352733"/>
                <a:gd name="connsiteX8" fmla="*/ 6885 w 159537"/>
                <a:gd name="connsiteY8" fmla="*/ 44808 h 352733"/>
                <a:gd name="connsiteX0" fmla="*/ 6885 w 156440"/>
                <a:gd name="connsiteY0" fmla="*/ 44449 h 352374"/>
                <a:gd name="connsiteX1" fmla="*/ 61837 w 156440"/>
                <a:gd name="connsiteY1" fmla="*/ 488 h 352374"/>
                <a:gd name="connsiteX2" fmla="*/ 129978 w 156440"/>
                <a:gd name="connsiteY2" fmla="*/ 31261 h 352374"/>
                <a:gd name="connsiteX3" fmla="*/ 149760 w 156440"/>
                <a:gd name="connsiteY3" fmla="*/ 171938 h 352374"/>
                <a:gd name="connsiteX4" fmla="*/ 151959 w 156440"/>
                <a:gd name="connsiteY4" fmla="*/ 303822 h 352374"/>
                <a:gd name="connsiteX5" fmla="*/ 92610 w 156440"/>
                <a:gd name="connsiteY5" fmla="*/ 352180 h 352374"/>
                <a:gd name="connsiteX6" fmla="*/ 22273 w 156440"/>
                <a:gd name="connsiteY6" fmla="*/ 314813 h 352374"/>
                <a:gd name="connsiteX7" fmla="*/ 2489 w 156440"/>
                <a:gd name="connsiteY7" fmla="*/ 182928 h 352374"/>
                <a:gd name="connsiteX8" fmla="*/ 6885 w 156440"/>
                <a:gd name="connsiteY8" fmla="*/ 44449 h 352374"/>
                <a:gd name="connsiteX0" fmla="*/ 6885 w 153367"/>
                <a:gd name="connsiteY0" fmla="*/ 44449 h 352607"/>
                <a:gd name="connsiteX1" fmla="*/ 61837 w 153367"/>
                <a:gd name="connsiteY1" fmla="*/ 488 h 352607"/>
                <a:gd name="connsiteX2" fmla="*/ 129978 w 153367"/>
                <a:gd name="connsiteY2" fmla="*/ 31261 h 352607"/>
                <a:gd name="connsiteX3" fmla="*/ 149760 w 153367"/>
                <a:gd name="connsiteY3" fmla="*/ 171938 h 352607"/>
                <a:gd name="connsiteX4" fmla="*/ 147562 w 153367"/>
                <a:gd name="connsiteY4" fmla="*/ 297228 h 352607"/>
                <a:gd name="connsiteX5" fmla="*/ 92610 w 153367"/>
                <a:gd name="connsiteY5" fmla="*/ 352180 h 352607"/>
                <a:gd name="connsiteX6" fmla="*/ 22273 w 153367"/>
                <a:gd name="connsiteY6" fmla="*/ 314813 h 352607"/>
                <a:gd name="connsiteX7" fmla="*/ 2489 w 153367"/>
                <a:gd name="connsiteY7" fmla="*/ 182928 h 352607"/>
                <a:gd name="connsiteX8" fmla="*/ 6885 w 153367"/>
                <a:gd name="connsiteY8" fmla="*/ 44449 h 352607"/>
                <a:gd name="connsiteX0" fmla="*/ 7178 w 153660"/>
                <a:gd name="connsiteY0" fmla="*/ 44449 h 352310"/>
                <a:gd name="connsiteX1" fmla="*/ 62130 w 153660"/>
                <a:gd name="connsiteY1" fmla="*/ 488 h 352310"/>
                <a:gd name="connsiteX2" fmla="*/ 130271 w 153660"/>
                <a:gd name="connsiteY2" fmla="*/ 31261 h 352310"/>
                <a:gd name="connsiteX3" fmla="*/ 150053 w 153660"/>
                <a:gd name="connsiteY3" fmla="*/ 171938 h 352310"/>
                <a:gd name="connsiteX4" fmla="*/ 147855 w 153660"/>
                <a:gd name="connsiteY4" fmla="*/ 297228 h 352310"/>
                <a:gd name="connsiteX5" fmla="*/ 92903 w 153660"/>
                <a:gd name="connsiteY5" fmla="*/ 352180 h 352310"/>
                <a:gd name="connsiteX6" fmla="*/ 26962 w 153660"/>
                <a:gd name="connsiteY6" fmla="*/ 308219 h 352310"/>
                <a:gd name="connsiteX7" fmla="*/ 2782 w 153660"/>
                <a:gd name="connsiteY7" fmla="*/ 182928 h 352310"/>
                <a:gd name="connsiteX8" fmla="*/ 7178 w 153660"/>
                <a:gd name="connsiteY8" fmla="*/ 44449 h 352310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82928 h 341473"/>
                <a:gd name="connsiteX8" fmla="*/ 7178 w 153958"/>
                <a:gd name="connsiteY8" fmla="*/ 44449 h 341473"/>
                <a:gd name="connsiteX0" fmla="*/ 5932 w 152712"/>
                <a:gd name="connsiteY0" fmla="*/ 44449 h 341473"/>
                <a:gd name="connsiteX1" fmla="*/ 60884 w 152712"/>
                <a:gd name="connsiteY1" fmla="*/ 488 h 341473"/>
                <a:gd name="connsiteX2" fmla="*/ 129025 w 152712"/>
                <a:gd name="connsiteY2" fmla="*/ 31261 h 341473"/>
                <a:gd name="connsiteX3" fmla="*/ 148807 w 152712"/>
                <a:gd name="connsiteY3" fmla="*/ 171938 h 341473"/>
                <a:gd name="connsiteX4" fmla="*/ 146609 w 152712"/>
                <a:gd name="connsiteY4" fmla="*/ 297228 h 341473"/>
                <a:gd name="connsiteX5" fmla="*/ 87260 w 152712"/>
                <a:gd name="connsiteY5" fmla="*/ 341190 h 341473"/>
                <a:gd name="connsiteX6" fmla="*/ 25716 w 152712"/>
                <a:gd name="connsiteY6" fmla="*/ 308219 h 341473"/>
                <a:gd name="connsiteX7" fmla="*/ 3734 w 152712"/>
                <a:gd name="connsiteY7" fmla="*/ 169740 h 341473"/>
                <a:gd name="connsiteX8" fmla="*/ 5932 w 152712"/>
                <a:gd name="connsiteY8" fmla="*/ 44449 h 341473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69740 h 341473"/>
                <a:gd name="connsiteX8" fmla="*/ 7178 w 153958"/>
                <a:gd name="connsiteY8" fmla="*/ 44449 h 341473"/>
                <a:gd name="connsiteX0" fmla="*/ 6886 w 153666"/>
                <a:gd name="connsiteY0" fmla="*/ 44449 h 341196"/>
                <a:gd name="connsiteX1" fmla="*/ 61838 w 153666"/>
                <a:gd name="connsiteY1" fmla="*/ 488 h 341196"/>
                <a:gd name="connsiteX2" fmla="*/ 129979 w 153666"/>
                <a:gd name="connsiteY2" fmla="*/ 31261 h 341196"/>
                <a:gd name="connsiteX3" fmla="*/ 149761 w 153666"/>
                <a:gd name="connsiteY3" fmla="*/ 171938 h 341196"/>
                <a:gd name="connsiteX4" fmla="*/ 147563 w 153666"/>
                <a:gd name="connsiteY4" fmla="*/ 297228 h 341196"/>
                <a:gd name="connsiteX5" fmla="*/ 88214 w 153666"/>
                <a:gd name="connsiteY5" fmla="*/ 341190 h 341196"/>
                <a:gd name="connsiteX6" fmla="*/ 22274 w 153666"/>
                <a:gd name="connsiteY6" fmla="*/ 295031 h 341196"/>
                <a:gd name="connsiteX7" fmla="*/ 2490 w 153666"/>
                <a:gd name="connsiteY7" fmla="*/ 169740 h 341196"/>
                <a:gd name="connsiteX8" fmla="*/ 6886 w 153666"/>
                <a:gd name="connsiteY8" fmla="*/ 44449 h 341196"/>
                <a:gd name="connsiteX0" fmla="*/ 6886 w 152380"/>
                <a:gd name="connsiteY0" fmla="*/ 44449 h 341216"/>
                <a:gd name="connsiteX1" fmla="*/ 61838 w 152380"/>
                <a:gd name="connsiteY1" fmla="*/ 488 h 341216"/>
                <a:gd name="connsiteX2" fmla="*/ 129979 w 152380"/>
                <a:gd name="connsiteY2" fmla="*/ 31261 h 341216"/>
                <a:gd name="connsiteX3" fmla="*/ 149761 w 152380"/>
                <a:gd name="connsiteY3" fmla="*/ 171938 h 341216"/>
                <a:gd name="connsiteX4" fmla="*/ 145365 w 152380"/>
                <a:gd name="connsiteY4" fmla="*/ 299426 h 341216"/>
                <a:gd name="connsiteX5" fmla="*/ 88214 w 152380"/>
                <a:gd name="connsiteY5" fmla="*/ 341190 h 341216"/>
                <a:gd name="connsiteX6" fmla="*/ 22274 w 152380"/>
                <a:gd name="connsiteY6" fmla="*/ 295031 h 341216"/>
                <a:gd name="connsiteX7" fmla="*/ 2490 w 152380"/>
                <a:gd name="connsiteY7" fmla="*/ 169740 h 341216"/>
                <a:gd name="connsiteX8" fmla="*/ 6886 w 152380"/>
                <a:gd name="connsiteY8" fmla="*/ 44449 h 341216"/>
                <a:gd name="connsiteX0" fmla="*/ 6886 w 152646"/>
                <a:gd name="connsiteY0" fmla="*/ 44449 h 339021"/>
                <a:gd name="connsiteX1" fmla="*/ 61838 w 152646"/>
                <a:gd name="connsiteY1" fmla="*/ 488 h 339021"/>
                <a:gd name="connsiteX2" fmla="*/ 129979 w 152646"/>
                <a:gd name="connsiteY2" fmla="*/ 31261 h 339021"/>
                <a:gd name="connsiteX3" fmla="*/ 149761 w 152646"/>
                <a:gd name="connsiteY3" fmla="*/ 171938 h 339021"/>
                <a:gd name="connsiteX4" fmla="*/ 145365 w 152646"/>
                <a:gd name="connsiteY4" fmla="*/ 299426 h 339021"/>
                <a:gd name="connsiteX5" fmla="*/ 83818 w 152646"/>
                <a:gd name="connsiteY5" fmla="*/ 338991 h 339021"/>
                <a:gd name="connsiteX6" fmla="*/ 22274 w 152646"/>
                <a:gd name="connsiteY6" fmla="*/ 295031 h 339021"/>
                <a:gd name="connsiteX7" fmla="*/ 2490 w 152646"/>
                <a:gd name="connsiteY7" fmla="*/ 169740 h 339021"/>
                <a:gd name="connsiteX8" fmla="*/ 6886 w 152646"/>
                <a:gd name="connsiteY8" fmla="*/ 44449 h 339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2646" h="339021">
                  <a:moveTo>
                    <a:pt x="6886" y="44449"/>
                  </a:moveTo>
                  <a:cubicBezTo>
                    <a:pt x="16777" y="16240"/>
                    <a:pt x="41323" y="2686"/>
                    <a:pt x="61838" y="488"/>
                  </a:cubicBezTo>
                  <a:cubicBezTo>
                    <a:pt x="82354" y="-1710"/>
                    <a:pt x="115325" y="2686"/>
                    <a:pt x="129979" y="31261"/>
                  </a:cubicBezTo>
                  <a:cubicBezTo>
                    <a:pt x="144633" y="59836"/>
                    <a:pt x="147197" y="127244"/>
                    <a:pt x="149761" y="171938"/>
                  </a:cubicBezTo>
                  <a:cubicBezTo>
                    <a:pt x="152325" y="216632"/>
                    <a:pt x="156355" y="271584"/>
                    <a:pt x="145365" y="299426"/>
                  </a:cubicBezTo>
                  <a:cubicBezTo>
                    <a:pt x="134375" y="327268"/>
                    <a:pt x="104333" y="339723"/>
                    <a:pt x="83818" y="338991"/>
                  </a:cubicBezTo>
                  <a:cubicBezTo>
                    <a:pt x="63303" y="338259"/>
                    <a:pt x="37294" y="323240"/>
                    <a:pt x="22274" y="295031"/>
                  </a:cubicBezTo>
                  <a:cubicBezTo>
                    <a:pt x="7254" y="266822"/>
                    <a:pt x="5055" y="211504"/>
                    <a:pt x="2490" y="169740"/>
                  </a:cubicBezTo>
                  <a:cubicBezTo>
                    <a:pt x="-75" y="127976"/>
                    <a:pt x="-3005" y="72658"/>
                    <a:pt x="6886" y="44449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E3CFD9D5-E61A-43AF-BA28-BA82E6F22BD4}"/>
                </a:ext>
              </a:extLst>
            </p:cNvPr>
            <p:cNvSpPr/>
            <p:nvPr/>
          </p:nvSpPr>
          <p:spPr>
            <a:xfrm rot="14685398" flipH="1">
              <a:off x="6876857" y="2763474"/>
              <a:ext cx="197568" cy="623311"/>
            </a:xfrm>
            <a:custGeom>
              <a:avLst/>
              <a:gdLst>
                <a:gd name="connsiteX0" fmla="*/ 63868 w 187016"/>
                <a:gd name="connsiteY0" fmla="*/ 62019 h 502838"/>
                <a:gd name="connsiteX1" fmla="*/ 86420 w 187016"/>
                <a:gd name="connsiteY1" fmla="*/ 512 h 502838"/>
                <a:gd name="connsiteX2" fmla="*/ 168429 w 187016"/>
                <a:gd name="connsiteY2" fmla="*/ 47667 h 502838"/>
                <a:gd name="connsiteX3" fmla="*/ 156128 w 187016"/>
                <a:gd name="connsiteY3" fmla="*/ 271142 h 502838"/>
                <a:gd name="connsiteX4" fmla="*/ 186881 w 187016"/>
                <a:gd name="connsiteY4" fmla="*/ 412607 h 502838"/>
                <a:gd name="connsiteX5" fmla="*/ 141776 w 187016"/>
                <a:gd name="connsiteY5" fmla="*/ 363402 h 502838"/>
                <a:gd name="connsiteX6" fmla="*/ 162278 w 187016"/>
                <a:gd name="connsiteY6" fmla="*/ 490516 h 502838"/>
                <a:gd name="connsiteX7" fmla="*/ 117173 w 187016"/>
                <a:gd name="connsiteY7" fmla="*/ 394155 h 502838"/>
                <a:gd name="connsiteX8" fmla="*/ 113073 w 187016"/>
                <a:gd name="connsiteY8" fmla="*/ 502817 h 502838"/>
                <a:gd name="connsiteX9" fmla="*/ 86420 w 187016"/>
                <a:gd name="connsiteY9" fmla="*/ 404406 h 502838"/>
                <a:gd name="connsiteX10" fmla="*/ 59767 w 187016"/>
                <a:gd name="connsiteY10" fmla="*/ 500767 h 502838"/>
                <a:gd name="connsiteX11" fmla="*/ 53616 w 187016"/>
                <a:gd name="connsiteY11" fmla="*/ 402356 h 502838"/>
                <a:gd name="connsiteX12" fmla="*/ 311 w 187016"/>
                <a:gd name="connsiteY12" fmla="*/ 433109 h 502838"/>
                <a:gd name="connsiteX13" fmla="*/ 33114 w 187016"/>
                <a:gd name="connsiteY13" fmla="*/ 355201 h 502838"/>
                <a:gd name="connsiteX14" fmla="*/ 63868 w 187016"/>
                <a:gd name="connsiteY14" fmla="*/ 303945 h 502838"/>
                <a:gd name="connsiteX15" fmla="*/ 63868 w 187016"/>
                <a:gd name="connsiteY15" fmla="*/ 62019 h 502838"/>
                <a:gd name="connsiteX0" fmla="*/ 63868 w 187016"/>
                <a:gd name="connsiteY0" fmla="*/ 63996 h 504815"/>
                <a:gd name="connsiteX1" fmla="*/ 113073 w 187016"/>
                <a:gd name="connsiteY1" fmla="*/ 439 h 504815"/>
                <a:gd name="connsiteX2" fmla="*/ 168429 w 187016"/>
                <a:gd name="connsiteY2" fmla="*/ 49644 h 504815"/>
                <a:gd name="connsiteX3" fmla="*/ 156128 w 187016"/>
                <a:gd name="connsiteY3" fmla="*/ 273119 h 504815"/>
                <a:gd name="connsiteX4" fmla="*/ 186881 w 187016"/>
                <a:gd name="connsiteY4" fmla="*/ 414584 h 504815"/>
                <a:gd name="connsiteX5" fmla="*/ 141776 w 187016"/>
                <a:gd name="connsiteY5" fmla="*/ 365379 h 504815"/>
                <a:gd name="connsiteX6" fmla="*/ 162278 w 187016"/>
                <a:gd name="connsiteY6" fmla="*/ 492493 h 504815"/>
                <a:gd name="connsiteX7" fmla="*/ 117173 w 187016"/>
                <a:gd name="connsiteY7" fmla="*/ 396132 h 504815"/>
                <a:gd name="connsiteX8" fmla="*/ 113073 w 187016"/>
                <a:gd name="connsiteY8" fmla="*/ 504794 h 504815"/>
                <a:gd name="connsiteX9" fmla="*/ 86420 w 187016"/>
                <a:gd name="connsiteY9" fmla="*/ 406383 h 504815"/>
                <a:gd name="connsiteX10" fmla="*/ 59767 w 187016"/>
                <a:gd name="connsiteY10" fmla="*/ 502744 h 504815"/>
                <a:gd name="connsiteX11" fmla="*/ 53616 w 187016"/>
                <a:gd name="connsiteY11" fmla="*/ 404333 h 504815"/>
                <a:gd name="connsiteX12" fmla="*/ 311 w 187016"/>
                <a:gd name="connsiteY12" fmla="*/ 435086 h 504815"/>
                <a:gd name="connsiteX13" fmla="*/ 33114 w 187016"/>
                <a:gd name="connsiteY13" fmla="*/ 357178 h 504815"/>
                <a:gd name="connsiteX14" fmla="*/ 63868 w 187016"/>
                <a:gd name="connsiteY14" fmla="*/ 305922 h 504815"/>
                <a:gd name="connsiteX15" fmla="*/ 63868 w 187016"/>
                <a:gd name="connsiteY15" fmla="*/ 63996 h 504815"/>
                <a:gd name="connsiteX0" fmla="*/ 57718 w 187016"/>
                <a:gd name="connsiteY0" fmla="*/ 53366 h 504437"/>
                <a:gd name="connsiteX1" fmla="*/ 113073 w 187016"/>
                <a:gd name="connsiteY1" fmla="*/ 61 h 504437"/>
                <a:gd name="connsiteX2" fmla="*/ 168429 w 187016"/>
                <a:gd name="connsiteY2" fmla="*/ 49266 h 504437"/>
                <a:gd name="connsiteX3" fmla="*/ 156128 w 187016"/>
                <a:gd name="connsiteY3" fmla="*/ 272741 h 504437"/>
                <a:gd name="connsiteX4" fmla="*/ 186881 w 187016"/>
                <a:gd name="connsiteY4" fmla="*/ 414206 h 504437"/>
                <a:gd name="connsiteX5" fmla="*/ 141776 w 187016"/>
                <a:gd name="connsiteY5" fmla="*/ 365001 h 504437"/>
                <a:gd name="connsiteX6" fmla="*/ 162278 w 187016"/>
                <a:gd name="connsiteY6" fmla="*/ 492115 h 504437"/>
                <a:gd name="connsiteX7" fmla="*/ 117173 w 187016"/>
                <a:gd name="connsiteY7" fmla="*/ 395754 h 504437"/>
                <a:gd name="connsiteX8" fmla="*/ 113073 w 187016"/>
                <a:gd name="connsiteY8" fmla="*/ 504416 h 504437"/>
                <a:gd name="connsiteX9" fmla="*/ 86420 w 187016"/>
                <a:gd name="connsiteY9" fmla="*/ 406005 h 504437"/>
                <a:gd name="connsiteX10" fmla="*/ 59767 w 187016"/>
                <a:gd name="connsiteY10" fmla="*/ 502366 h 504437"/>
                <a:gd name="connsiteX11" fmla="*/ 53616 w 187016"/>
                <a:gd name="connsiteY11" fmla="*/ 403955 h 504437"/>
                <a:gd name="connsiteX12" fmla="*/ 311 w 187016"/>
                <a:gd name="connsiteY12" fmla="*/ 434708 h 504437"/>
                <a:gd name="connsiteX13" fmla="*/ 33114 w 187016"/>
                <a:gd name="connsiteY13" fmla="*/ 356800 h 504437"/>
                <a:gd name="connsiteX14" fmla="*/ 63868 w 187016"/>
                <a:gd name="connsiteY14" fmla="*/ 305544 h 504437"/>
                <a:gd name="connsiteX15" fmla="*/ 57718 w 187016"/>
                <a:gd name="connsiteY15" fmla="*/ 53366 h 5044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9767 w 189311"/>
                <a:gd name="connsiteY10" fmla="*/ 5028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57718 w 189311"/>
                <a:gd name="connsiteY0" fmla="*/ 53866 h 504917"/>
                <a:gd name="connsiteX1" fmla="*/ 113073 w 189311"/>
                <a:gd name="connsiteY1" fmla="*/ 561 h 504917"/>
                <a:gd name="connsiteX2" fmla="*/ 170479 w 189311"/>
                <a:gd name="connsiteY2" fmla="*/ 43615 h 504917"/>
                <a:gd name="connsiteX3" fmla="*/ 156128 w 189311"/>
                <a:gd name="connsiteY3" fmla="*/ 273241 h 504917"/>
                <a:gd name="connsiteX4" fmla="*/ 186881 w 189311"/>
                <a:gd name="connsiteY4" fmla="*/ 414706 h 504917"/>
                <a:gd name="connsiteX5" fmla="*/ 141776 w 189311"/>
                <a:gd name="connsiteY5" fmla="*/ 365501 h 504917"/>
                <a:gd name="connsiteX6" fmla="*/ 162278 w 189311"/>
                <a:gd name="connsiteY6" fmla="*/ 492615 h 504917"/>
                <a:gd name="connsiteX7" fmla="*/ 117173 w 189311"/>
                <a:gd name="connsiteY7" fmla="*/ 396254 h 504917"/>
                <a:gd name="connsiteX8" fmla="*/ 113073 w 189311"/>
                <a:gd name="connsiteY8" fmla="*/ 504916 h 504917"/>
                <a:gd name="connsiteX9" fmla="*/ 86420 w 189311"/>
                <a:gd name="connsiteY9" fmla="*/ 406505 h 504917"/>
                <a:gd name="connsiteX10" fmla="*/ 70019 w 189311"/>
                <a:gd name="connsiteY10" fmla="*/ 504917 h 504917"/>
                <a:gd name="connsiteX11" fmla="*/ 53616 w 189311"/>
                <a:gd name="connsiteY11" fmla="*/ 404455 h 504917"/>
                <a:gd name="connsiteX12" fmla="*/ 311 w 189311"/>
                <a:gd name="connsiteY12" fmla="*/ 435208 h 504917"/>
                <a:gd name="connsiteX13" fmla="*/ 33114 w 189311"/>
                <a:gd name="connsiteY13" fmla="*/ 357300 h 504917"/>
                <a:gd name="connsiteX14" fmla="*/ 63868 w 189311"/>
                <a:gd name="connsiteY14" fmla="*/ 306044 h 504917"/>
                <a:gd name="connsiteX15" fmla="*/ 57718 w 189311"/>
                <a:gd name="connsiteY15" fmla="*/ 53866 h 504917"/>
                <a:gd name="connsiteX0" fmla="*/ 57718 w 189311"/>
                <a:gd name="connsiteY0" fmla="*/ 53866 h 504958"/>
                <a:gd name="connsiteX1" fmla="*/ 113073 w 189311"/>
                <a:gd name="connsiteY1" fmla="*/ 561 h 504958"/>
                <a:gd name="connsiteX2" fmla="*/ 170479 w 189311"/>
                <a:gd name="connsiteY2" fmla="*/ 43615 h 504958"/>
                <a:gd name="connsiteX3" fmla="*/ 156128 w 189311"/>
                <a:gd name="connsiteY3" fmla="*/ 273241 h 504958"/>
                <a:gd name="connsiteX4" fmla="*/ 186881 w 189311"/>
                <a:gd name="connsiteY4" fmla="*/ 414706 h 504958"/>
                <a:gd name="connsiteX5" fmla="*/ 141776 w 189311"/>
                <a:gd name="connsiteY5" fmla="*/ 365501 h 504958"/>
                <a:gd name="connsiteX6" fmla="*/ 162278 w 189311"/>
                <a:gd name="connsiteY6" fmla="*/ 492615 h 504958"/>
                <a:gd name="connsiteX7" fmla="*/ 117173 w 189311"/>
                <a:gd name="connsiteY7" fmla="*/ 396254 h 504958"/>
                <a:gd name="connsiteX8" fmla="*/ 113073 w 189311"/>
                <a:gd name="connsiteY8" fmla="*/ 504916 h 504958"/>
                <a:gd name="connsiteX9" fmla="*/ 86420 w 189311"/>
                <a:gd name="connsiteY9" fmla="*/ 406505 h 504958"/>
                <a:gd name="connsiteX10" fmla="*/ 70019 w 189311"/>
                <a:gd name="connsiteY10" fmla="*/ 504917 h 504958"/>
                <a:gd name="connsiteX11" fmla="*/ 53616 w 189311"/>
                <a:gd name="connsiteY11" fmla="*/ 404455 h 504958"/>
                <a:gd name="connsiteX12" fmla="*/ 311 w 189311"/>
                <a:gd name="connsiteY12" fmla="*/ 435208 h 504958"/>
                <a:gd name="connsiteX13" fmla="*/ 33114 w 189311"/>
                <a:gd name="connsiteY13" fmla="*/ 357300 h 504958"/>
                <a:gd name="connsiteX14" fmla="*/ 63868 w 189311"/>
                <a:gd name="connsiteY14" fmla="*/ 306044 h 504958"/>
                <a:gd name="connsiteX15" fmla="*/ 57718 w 189311"/>
                <a:gd name="connsiteY15" fmla="*/ 53866 h 504958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5667 w 189311"/>
                <a:gd name="connsiteY10" fmla="*/ 4987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62647 w 194240"/>
                <a:gd name="connsiteY0" fmla="*/ 53866 h 504916"/>
                <a:gd name="connsiteX1" fmla="*/ 118002 w 194240"/>
                <a:gd name="connsiteY1" fmla="*/ 561 h 504916"/>
                <a:gd name="connsiteX2" fmla="*/ 175408 w 194240"/>
                <a:gd name="connsiteY2" fmla="*/ 43615 h 504916"/>
                <a:gd name="connsiteX3" fmla="*/ 161057 w 194240"/>
                <a:gd name="connsiteY3" fmla="*/ 273241 h 504916"/>
                <a:gd name="connsiteX4" fmla="*/ 191810 w 194240"/>
                <a:gd name="connsiteY4" fmla="*/ 414706 h 504916"/>
                <a:gd name="connsiteX5" fmla="*/ 146705 w 194240"/>
                <a:gd name="connsiteY5" fmla="*/ 365501 h 504916"/>
                <a:gd name="connsiteX6" fmla="*/ 167207 w 194240"/>
                <a:gd name="connsiteY6" fmla="*/ 492615 h 504916"/>
                <a:gd name="connsiteX7" fmla="*/ 122102 w 194240"/>
                <a:gd name="connsiteY7" fmla="*/ 396254 h 504916"/>
                <a:gd name="connsiteX8" fmla="*/ 118002 w 194240"/>
                <a:gd name="connsiteY8" fmla="*/ 504916 h 504916"/>
                <a:gd name="connsiteX9" fmla="*/ 91349 w 194240"/>
                <a:gd name="connsiteY9" fmla="*/ 406505 h 504916"/>
                <a:gd name="connsiteX10" fmla="*/ 60596 w 194240"/>
                <a:gd name="connsiteY10" fmla="*/ 498766 h 504916"/>
                <a:gd name="connsiteX11" fmla="*/ 58545 w 194240"/>
                <a:gd name="connsiteY11" fmla="*/ 404455 h 504916"/>
                <a:gd name="connsiteX12" fmla="*/ 5240 w 194240"/>
                <a:gd name="connsiteY12" fmla="*/ 435208 h 504916"/>
                <a:gd name="connsiteX13" fmla="*/ 38043 w 194240"/>
                <a:gd name="connsiteY13" fmla="*/ 357300 h 504916"/>
                <a:gd name="connsiteX14" fmla="*/ 68797 w 194240"/>
                <a:gd name="connsiteY14" fmla="*/ 306044 h 504916"/>
                <a:gd name="connsiteX15" fmla="*/ 62647 w 194240"/>
                <a:gd name="connsiteY15" fmla="*/ 53866 h 504916"/>
                <a:gd name="connsiteX0" fmla="*/ 55316 w 186909"/>
                <a:gd name="connsiteY0" fmla="*/ 53866 h 504916"/>
                <a:gd name="connsiteX1" fmla="*/ 110671 w 186909"/>
                <a:gd name="connsiteY1" fmla="*/ 561 h 504916"/>
                <a:gd name="connsiteX2" fmla="*/ 168077 w 186909"/>
                <a:gd name="connsiteY2" fmla="*/ 43615 h 504916"/>
                <a:gd name="connsiteX3" fmla="*/ 153726 w 186909"/>
                <a:gd name="connsiteY3" fmla="*/ 273241 h 504916"/>
                <a:gd name="connsiteX4" fmla="*/ 184479 w 186909"/>
                <a:gd name="connsiteY4" fmla="*/ 414706 h 504916"/>
                <a:gd name="connsiteX5" fmla="*/ 139374 w 186909"/>
                <a:gd name="connsiteY5" fmla="*/ 365501 h 504916"/>
                <a:gd name="connsiteX6" fmla="*/ 159876 w 186909"/>
                <a:gd name="connsiteY6" fmla="*/ 492615 h 504916"/>
                <a:gd name="connsiteX7" fmla="*/ 114771 w 186909"/>
                <a:gd name="connsiteY7" fmla="*/ 396254 h 504916"/>
                <a:gd name="connsiteX8" fmla="*/ 110671 w 186909"/>
                <a:gd name="connsiteY8" fmla="*/ 504916 h 504916"/>
                <a:gd name="connsiteX9" fmla="*/ 84018 w 186909"/>
                <a:gd name="connsiteY9" fmla="*/ 406505 h 504916"/>
                <a:gd name="connsiteX10" fmla="*/ 53265 w 186909"/>
                <a:gd name="connsiteY10" fmla="*/ 498766 h 504916"/>
                <a:gd name="connsiteX11" fmla="*/ 51214 w 186909"/>
                <a:gd name="connsiteY11" fmla="*/ 404455 h 504916"/>
                <a:gd name="connsiteX12" fmla="*/ 6110 w 186909"/>
                <a:gd name="connsiteY12" fmla="*/ 420856 h 504916"/>
                <a:gd name="connsiteX13" fmla="*/ 30712 w 186909"/>
                <a:gd name="connsiteY13" fmla="*/ 357300 h 504916"/>
                <a:gd name="connsiteX14" fmla="*/ 61466 w 186909"/>
                <a:gd name="connsiteY14" fmla="*/ 306044 h 504916"/>
                <a:gd name="connsiteX15" fmla="*/ 55316 w 186909"/>
                <a:gd name="connsiteY15" fmla="*/ 53866 h 504916"/>
                <a:gd name="connsiteX0" fmla="*/ 49504 w 181097"/>
                <a:gd name="connsiteY0" fmla="*/ 53866 h 504916"/>
                <a:gd name="connsiteX1" fmla="*/ 104859 w 181097"/>
                <a:gd name="connsiteY1" fmla="*/ 561 h 504916"/>
                <a:gd name="connsiteX2" fmla="*/ 162265 w 181097"/>
                <a:gd name="connsiteY2" fmla="*/ 43615 h 504916"/>
                <a:gd name="connsiteX3" fmla="*/ 147914 w 181097"/>
                <a:gd name="connsiteY3" fmla="*/ 273241 h 504916"/>
                <a:gd name="connsiteX4" fmla="*/ 178667 w 181097"/>
                <a:gd name="connsiteY4" fmla="*/ 414706 h 504916"/>
                <a:gd name="connsiteX5" fmla="*/ 133562 w 181097"/>
                <a:gd name="connsiteY5" fmla="*/ 365501 h 504916"/>
                <a:gd name="connsiteX6" fmla="*/ 154064 w 181097"/>
                <a:gd name="connsiteY6" fmla="*/ 492615 h 504916"/>
                <a:gd name="connsiteX7" fmla="*/ 108959 w 181097"/>
                <a:gd name="connsiteY7" fmla="*/ 396254 h 504916"/>
                <a:gd name="connsiteX8" fmla="*/ 104859 w 181097"/>
                <a:gd name="connsiteY8" fmla="*/ 504916 h 504916"/>
                <a:gd name="connsiteX9" fmla="*/ 78206 w 181097"/>
                <a:gd name="connsiteY9" fmla="*/ 406505 h 504916"/>
                <a:gd name="connsiteX10" fmla="*/ 47453 w 181097"/>
                <a:gd name="connsiteY10" fmla="*/ 498766 h 504916"/>
                <a:gd name="connsiteX11" fmla="*/ 41301 w 181097"/>
                <a:gd name="connsiteY11" fmla="*/ 400354 h 504916"/>
                <a:gd name="connsiteX12" fmla="*/ 298 w 181097"/>
                <a:gd name="connsiteY12" fmla="*/ 420856 h 504916"/>
                <a:gd name="connsiteX13" fmla="*/ 24900 w 181097"/>
                <a:gd name="connsiteY13" fmla="*/ 357300 h 504916"/>
                <a:gd name="connsiteX14" fmla="*/ 55654 w 181097"/>
                <a:gd name="connsiteY14" fmla="*/ 306044 h 504916"/>
                <a:gd name="connsiteX15" fmla="*/ 49504 w 181097"/>
                <a:gd name="connsiteY15" fmla="*/ 53866 h 504916"/>
                <a:gd name="connsiteX0" fmla="*/ 52664 w 184257"/>
                <a:gd name="connsiteY0" fmla="*/ 53866 h 504916"/>
                <a:gd name="connsiteX1" fmla="*/ 108019 w 184257"/>
                <a:gd name="connsiteY1" fmla="*/ 561 h 504916"/>
                <a:gd name="connsiteX2" fmla="*/ 165425 w 184257"/>
                <a:gd name="connsiteY2" fmla="*/ 43615 h 504916"/>
                <a:gd name="connsiteX3" fmla="*/ 151074 w 184257"/>
                <a:gd name="connsiteY3" fmla="*/ 273241 h 504916"/>
                <a:gd name="connsiteX4" fmla="*/ 181827 w 184257"/>
                <a:gd name="connsiteY4" fmla="*/ 414706 h 504916"/>
                <a:gd name="connsiteX5" fmla="*/ 136722 w 184257"/>
                <a:gd name="connsiteY5" fmla="*/ 365501 h 504916"/>
                <a:gd name="connsiteX6" fmla="*/ 157224 w 184257"/>
                <a:gd name="connsiteY6" fmla="*/ 492615 h 504916"/>
                <a:gd name="connsiteX7" fmla="*/ 112119 w 184257"/>
                <a:gd name="connsiteY7" fmla="*/ 396254 h 504916"/>
                <a:gd name="connsiteX8" fmla="*/ 108019 w 184257"/>
                <a:gd name="connsiteY8" fmla="*/ 504916 h 504916"/>
                <a:gd name="connsiteX9" fmla="*/ 81366 w 184257"/>
                <a:gd name="connsiteY9" fmla="*/ 406505 h 504916"/>
                <a:gd name="connsiteX10" fmla="*/ 50613 w 184257"/>
                <a:gd name="connsiteY10" fmla="*/ 498766 h 504916"/>
                <a:gd name="connsiteX11" fmla="*/ 44461 w 184257"/>
                <a:gd name="connsiteY11" fmla="*/ 400354 h 504916"/>
                <a:gd name="connsiteX12" fmla="*/ 3458 w 184257"/>
                <a:gd name="connsiteY12" fmla="*/ 420856 h 504916"/>
                <a:gd name="connsiteX13" fmla="*/ 28060 w 184257"/>
                <a:gd name="connsiteY13" fmla="*/ 357300 h 504916"/>
                <a:gd name="connsiteX14" fmla="*/ 58814 w 184257"/>
                <a:gd name="connsiteY14" fmla="*/ 306044 h 504916"/>
                <a:gd name="connsiteX15" fmla="*/ 52664 w 184257"/>
                <a:gd name="connsiteY15" fmla="*/ 53866 h 504916"/>
                <a:gd name="connsiteX0" fmla="*/ 52664 w 181873"/>
                <a:gd name="connsiteY0" fmla="*/ 53866 h 504916"/>
                <a:gd name="connsiteX1" fmla="*/ 108019 w 181873"/>
                <a:gd name="connsiteY1" fmla="*/ 561 h 504916"/>
                <a:gd name="connsiteX2" fmla="*/ 165425 w 181873"/>
                <a:gd name="connsiteY2" fmla="*/ 43615 h 504916"/>
                <a:gd name="connsiteX3" fmla="*/ 151074 w 181873"/>
                <a:gd name="connsiteY3" fmla="*/ 273241 h 504916"/>
                <a:gd name="connsiteX4" fmla="*/ 181827 w 181873"/>
                <a:gd name="connsiteY4" fmla="*/ 414706 h 504916"/>
                <a:gd name="connsiteX5" fmla="*/ 142873 w 181873"/>
                <a:gd name="connsiteY5" fmla="*/ 377802 h 504916"/>
                <a:gd name="connsiteX6" fmla="*/ 157224 w 181873"/>
                <a:gd name="connsiteY6" fmla="*/ 492615 h 504916"/>
                <a:gd name="connsiteX7" fmla="*/ 112119 w 181873"/>
                <a:gd name="connsiteY7" fmla="*/ 396254 h 504916"/>
                <a:gd name="connsiteX8" fmla="*/ 108019 w 181873"/>
                <a:gd name="connsiteY8" fmla="*/ 504916 h 504916"/>
                <a:gd name="connsiteX9" fmla="*/ 81366 w 181873"/>
                <a:gd name="connsiteY9" fmla="*/ 406505 h 504916"/>
                <a:gd name="connsiteX10" fmla="*/ 50613 w 181873"/>
                <a:gd name="connsiteY10" fmla="*/ 498766 h 504916"/>
                <a:gd name="connsiteX11" fmla="*/ 44461 w 181873"/>
                <a:gd name="connsiteY11" fmla="*/ 400354 h 504916"/>
                <a:gd name="connsiteX12" fmla="*/ 3458 w 181873"/>
                <a:gd name="connsiteY12" fmla="*/ 420856 h 504916"/>
                <a:gd name="connsiteX13" fmla="*/ 28060 w 181873"/>
                <a:gd name="connsiteY13" fmla="*/ 357300 h 504916"/>
                <a:gd name="connsiteX14" fmla="*/ 58814 w 181873"/>
                <a:gd name="connsiteY14" fmla="*/ 306044 h 504916"/>
                <a:gd name="connsiteX15" fmla="*/ 52664 w 181873"/>
                <a:gd name="connsiteY15" fmla="*/ 53866 h 504916"/>
                <a:gd name="connsiteX0" fmla="*/ 52664 w 181839"/>
                <a:gd name="connsiteY0" fmla="*/ 53866 h 504916"/>
                <a:gd name="connsiteX1" fmla="*/ 108019 w 181839"/>
                <a:gd name="connsiteY1" fmla="*/ 561 h 504916"/>
                <a:gd name="connsiteX2" fmla="*/ 165425 w 181839"/>
                <a:gd name="connsiteY2" fmla="*/ 43615 h 504916"/>
                <a:gd name="connsiteX3" fmla="*/ 151074 w 181839"/>
                <a:gd name="connsiteY3" fmla="*/ 273241 h 504916"/>
                <a:gd name="connsiteX4" fmla="*/ 181827 w 181839"/>
                <a:gd name="connsiteY4" fmla="*/ 414706 h 504916"/>
                <a:gd name="connsiteX5" fmla="*/ 146973 w 181839"/>
                <a:gd name="connsiteY5" fmla="*/ 386003 h 504916"/>
                <a:gd name="connsiteX6" fmla="*/ 157224 w 181839"/>
                <a:gd name="connsiteY6" fmla="*/ 492615 h 504916"/>
                <a:gd name="connsiteX7" fmla="*/ 112119 w 181839"/>
                <a:gd name="connsiteY7" fmla="*/ 396254 h 504916"/>
                <a:gd name="connsiteX8" fmla="*/ 108019 w 181839"/>
                <a:gd name="connsiteY8" fmla="*/ 504916 h 504916"/>
                <a:gd name="connsiteX9" fmla="*/ 81366 w 181839"/>
                <a:gd name="connsiteY9" fmla="*/ 406505 h 504916"/>
                <a:gd name="connsiteX10" fmla="*/ 50613 w 181839"/>
                <a:gd name="connsiteY10" fmla="*/ 498766 h 504916"/>
                <a:gd name="connsiteX11" fmla="*/ 44461 w 181839"/>
                <a:gd name="connsiteY11" fmla="*/ 400354 h 504916"/>
                <a:gd name="connsiteX12" fmla="*/ 3458 w 181839"/>
                <a:gd name="connsiteY12" fmla="*/ 420856 h 504916"/>
                <a:gd name="connsiteX13" fmla="*/ 28060 w 181839"/>
                <a:gd name="connsiteY13" fmla="*/ 357300 h 504916"/>
                <a:gd name="connsiteX14" fmla="*/ 58814 w 181839"/>
                <a:gd name="connsiteY14" fmla="*/ 306044 h 504916"/>
                <a:gd name="connsiteX15" fmla="*/ 52664 w 181839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270875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9467 h 510517"/>
                <a:gd name="connsiteX1" fmla="*/ 100203 w 183758"/>
                <a:gd name="connsiteY1" fmla="*/ 301 h 510517"/>
                <a:gd name="connsiteX2" fmla="*/ 165425 w 183758"/>
                <a:gd name="connsiteY2" fmla="*/ 49216 h 510517"/>
                <a:gd name="connsiteX3" fmla="*/ 151074 w 183758"/>
                <a:gd name="connsiteY3" fmla="*/ 278842 h 510517"/>
                <a:gd name="connsiteX4" fmla="*/ 181827 w 183758"/>
                <a:gd name="connsiteY4" fmla="*/ 420307 h 510517"/>
                <a:gd name="connsiteX5" fmla="*/ 146973 w 183758"/>
                <a:gd name="connsiteY5" fmla="*/ 391604 h 510517"/>
                <a:gd name="connsiteX6" fmla="*/ 157224 w 183758"/>
                <a:gd name="connsiteY6" fmla="*/ 498216 h 510517"/>
                <a:gd name="connsiteX7" fmla="*/ 112119 w 183758"/>
                <a:gd name="connsiteY7" fmla="*/ 401855 h 510517"/>
                <a:gd name="connsiteX8" fmla="*/ 108019 w 183758"/>
                <a:gd name="connsiteY8" fmla="*/ 510517 h 510517"/>
                <a:gd name="connsiteX9" fmla="*/ 81366 w 183758"/>
                <a:gd name="connsiteY9" fmla="*/ 412106 h 510517"/>
                <a:gd name="connsiteX10" fmla="*/ 50613 w 183758"/>
                <a:gd name="connsiteY10" fmla="*/ 504367 h 510517"/>
                <a:gd name="connsiteX11" fmla="*/ 44461 w 183758"/>
                <a:gd name="connsiteY11" fmla="*/ 405955 h 510517"/>
                <a:gd name="connsiteX12" fmla="*/ 3458 w 183758"/>
                <a:gd name="connsiteY12" fmla="*/ 426457 h 510517"/>
                <a:gd name="connsiteX13" fmla="*/ 28060 w 183758"/>
                <a:gd name="connsiteY13" fmla="*/ 362901 h 510517"/>
                <a:gd name="connsiteX14" fmla="*/ 56860 w 183758"/>
                <a:gd name="connsiteY14" fmla="*/ 233491 h 510517"/>
                <a:gd name="connsiteX15" fmla="*/ 52664 w 183758"/>
                <a:gd name="connsiteY15" fmla="*/ 59467 h 510517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85"/>
                <a:gd name="connsiteX1" fmla="*/ 100203 w 183622"/>
                <a:gd name="connsiteY1" fmla="*/ 555 h 510785"/>
                <a:gd name="connsiteX2" fmla="*/ 165425 w 183622"/>
                <a:gd name="connsiteY2" fmla="*/ 49470 h 510785"/>
                <a:gd name="connsiteX3" fmla="*/ 151074 w 183622"/>
                <a:gd name="connsiteY3" fmla="*/ 310357 h 510785"/>
                <a:gd name="connsiteX4" fmla="*/ 181827 w 183622"/>
                <a:gd name="connsiteY4" fmla="*/ 420561 h 510785"/>
                <a:gd name="connsiteX5" fmla="*/ 146973 w 183622"/>
                <a:gd name="connsiteY5" fmla="*/ 391858 h 510785"/>
                <a:gd name="connsiteX6" fmla="*/ 157224 w 183622"/>
                <a:gd name="connsiteY6" fmla="*/ 498470 h 510785"/>
                <a:gd name="connsiteX7" fmla="*/ 112119 w 183622"/>
                <a:gd name="connsiteY7" fmla="*/ 402109 h 510785"/>
                <a:gd name="connsiteX8" fmla="*/ 108019 w 183622"/>
                <a:gd name="connsiteY8" fmla="*/ 510771 h 510785"/>
                <a:gd name="connsiteX9" fmla="*/ 77459 w 183622"/>
                <a:gd name="connsiteY9" fmla="*/ 410406 h 510785"/>
                <a:gd name="connsiteX10" fmla="*/ 50613 w 183622"/>
                <a:gd name="connsiteY10" fmla="*/ 504621 h 510785"/>
                <a:gd name="connsiteX11" fmla="*/ 44461 w 183622"/>
                <a:gd name="connsiteY11" fmla="*/ 406209 h 510785"/>
                <a:gd name="connsiteX12" fmla="*/ 3458 w 183622"/>
                <a:gd name="connsiteY12" fmla="*/ 426711 h 510785"/>
                <a:gd name="connsiteX13" fmla="*/ 28060 w 183622"/>
                <a:gd name="connsiteY13" fmla="*/ 363155 h 510785"/>
                <a:gd name="connsiteX14" fmla="*/ 56860 w 183622"/>
                <a:gd name="connsiteY14" fmla="*/ 233745 h 510785"/>
                <a:gd name="connsiteX15" fmla="*/ 52664 w 183622"/>
                <a:gd name="connsiteY15" fmla="*/ 59721 h 510785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94408 h 545501"/>
                <a:gd name="connsiteX1" fmla="*/ 102157 w 183622"/>
                <a:gd name="connsiteY1" fmla="*/ 73 h 545501"/>
                <a:gd name="connsiteX2" fmla="*/ 165425 w 183622"/>
                <a:gd name="connsiteY2" fmla="*/ 84157 h 545501"/>
                <a:gd name="connsiteX3" fmla="*/ 151074 w 183622"/>
                <a:gd name="connsiteY3" fmla="*/ 345044 h 545501"/>
                <a:gd name="connsiteX4" fmla="*/ 181827 w 183622"/>
                <a:gd name="connsiteY4" fmla="*/ 455248 h 545501"/>
                <a:gd name="connsiteX5" fmla="*/ 146973 w 183622"/>
                <a:gd name="connsiteY5" fmla="*/ 426545 h 545501"/>
                <a:gd name="connsiteX6" fmla="*/ 157224 w 183622"/>
                <a:gd name="connsiteY6" fmla="*/ 533157 h 545501"/>
                <a:gd name="connsiteX7" fmla="*/ 112119 w 183622"/>
                <a:gd name="connsiteY7" fmla="*/ 436796 h 545501"/>
                <a:gd name="connsiteX8" fmla="*/ 108019 w 183622"/>
                <a:gd name="connsiteY8" fmla="*/ 545458 h 545501"/>
                <a:gd name="connsiteX9" fmla="*/ 77459 w 183622"/>
                <a:gd name="connsiteY9" fmla="*/ 445093 h 545501"/>
                <a:gd name="connsiteX10" fmla="*/ 50613 w 183622"/>
                <a:gd name="connsiteY10" fmla="*/ 539308 h 545501"/>
                <a:gd name="connsiteX11" fmla="*/ 44461 w 183622"/>
                <a:gd name="connsiteY11" fmla="*/ 440896 h 545501"/>
                <a:gd name="connsiteX12" fmla="*/ 3458 w 183622"/>
                <a:gd name="connsiteY12" fmla="*/ 461398 h 545501"/>
                <a:gd name="connsiteX13" fmla="*/ 28060 w 183622"/>
                <a:gd name="connsiteY13" fmla="*/ 397842 h 545501"/>
                <a:gd name="connsiteX14" fmla="*/ 56860 w 183622"/>
                <a:gd name="connsiteY14" fmla="*/ 268432 h 545501"/>
                <a:gd name="connsiteX15" fmla="*/ 52664 w 183622"/>
                <a:gd name="connsiteY15" fmla="*/ 94408 h 545501"/>
                <a:gd name="connsiteX0" fmla="*/ 52664 w 183622"/>
                <a:gd name="connsiteY0" fmla="*/ 99119 h 550212"/>
                <a:gd name="connsiteX1" fmla="*/ 102157 w 183622"/>
                <a:gd name="connsiteY1" fmla="*/ 4784 h 550212"/>
                <a:gd name="connsiteX2" fmla="*/ 165425 w 183622"/>
                <a:gd name="connsiteY2" fmla="*/ 49791 h 550212"/>
                <a:gd name="connsiteX3" fmla="*/ 151074 w 183622"/>
                <a:gd name="connsiteY3" fmla="*/ 349755 h 550212"/>
                <a:gd name="connsiteX4" fmla="*/ 181827 w 183622"/>
                <a:gd name="connsiteY4" fmla="*/ 459959 h 550212"/>
                <a:gd name="connsiteX5" fmla="*/ 146973 w 183622"/>
                <a:gd name="connsiteY5" fmla="*/ 431256 h 550212"/>
                <a:gd name="connsiteX6" fmla="*/ 157224 w 183622"/>
                <a:gd name="connsiteY6" fmla="*/ 537868 h 550212"/>
                <a:gd name="connsiteX7" fmla="*/ 112119 w 183622"/>
                <a:gd name="connsiteY7" fmla="*/ 441507 h 550212"/>
                <a:gd name="connsiteX8" fmla="*/ 108019 w 183622"/>
                <a:gd name="connsiteY8" fmla="*/ 550169 h 550212"/>
                <a:gd name="connsiteX9" fmla="*/ 77459 w 183622"/>
                <a:gd name="connsiteY9" fmla="*/ 449804 h 550212"/>
                <a:gd name="connsiteX10" fmla="*/ 50613 w 183622"/>
                <a:gd name="connsiteY10" fmla="*/ 544019 h 550212"/>
                <a:gd name="connsiteX11" fmla="*/ 44461 w 183622"/>
                <a:gd name="connsiteY11" fmla="*/ 445607 h 550212"/>
                <a:gd name="connsiteX12" fmla="*/ 3458 w 183622"/>
                <a:gd name="connsiteY12" fmla="*/ 466109 h 550212"/>
                <a:gd name="connsiteX13" fmla="*/ 28060 w 183622"/>
                <a:gd name="connsiteY13" fmla="*/ 402553 h 550212"/>
                <a:gd name="connsiteX14" fmla="*/ 56860 w 183622"/>
                <a:gd name="connsiteY14" fmla="*/ 273143 h 550212"/>
                <a:gd name="connsiteX15" fmla="*/ 52664 w 183622"/>
                <a:gd name="connsiteY15" fmla="*/ 99119 h 550212"/>
                <a:gd name="connsiteX0" fmla="*/ 52664 w 183622"/>
                <a:gd name="connsiteY0" fmla="*/ 52963 h 547041"/>
                <a:gd name="connsiteX1" fmla="*/ 102157 w 183622"/>
                <a:gd name="connsiteY1" fmla="*/ 1613 h 547041"/>
                <a:gd name="connsiteX2" fmla="*/ 165425 w 183622"/>
                <a:gd name="connsiteY2" fmla="*/ 46620 h 547041"/>
                <a:gd name="connsiteX3" fmla="*/ 151074 w 183622"/>
                <a:gd name="connsiteY3" fmla="*/ 346584 h 547041"/>
                <a:gd name="connsiteX4" fmla="*/ 181827 w 183622"/>
                <a:gd name="connsiteY4" fmla="*/ 456788 h 547041"/>
                <a:gd name="connsiteX5" fmla="*/ 146973 w 183622"/>
                <a:gd name="connsiteY5" fmla="*/ 428085 h 547041"/>
                <a:gd name="connsiteX6" fmla="*/ 157224 w 183622"/>
                <a:gd name="connsiteY6" fmla="*/ 534697 h 547041"/>
                <a:gd name="connsiteX7" fmla="*/ 112119 w 183622"/>
                <a:gd name="connsiteY7" fmla="*/ 438336 h 547041"/>
                <a:gd name="connsiteX8" fmla="*/ 108019 w 183622"/>
                <a:gd name="connsiteY8" fmla="*/ 546998 h 547041"/>
                <a:gd name="connsiteX9" fmla="*/ 77459 w 183622"/>
                <a:gd name="connsiteY9" fmla="*/ 446633 h 547041"/>
                <a:gd name="connsiteX10" fmla="*/ 50613 w 183622"/>
                <a:gd name="connsiteY10" fmla="*/ 540848 h 547041"/>
                <a:gd name="connsiteX11" fmla="*/ 44461 w 183622"/>
                <a:gd name="connsiteY11" fmla="*/ 442436 h 547041"/>
                <a:gd name="connsiteX12" fmla="*/ 3458 w 183622"/>
                <a:gd name="connsiteY12" fmla="*/ 462938 h 547041"/>
                <a:gd name="connsiteX13" fmla="*/ 28060 w 183622"/>
                <a:gd name="connsiteY13" fmla="*/ 399382 h 547041"/>
                <a:gd name="connsiteX14" fmla="*/ 56860 w 183622"/>
                <a:gd name="connsiteY14" fmla="*/ 269972 h 547041"/>
                <a:gd name="connsiteX15" fmla="*/ 52664 w 183622"/>
                <a:gd name="connsiteY15" fmla="*/ 52963 h 547041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3622" h="555612">
                  <a:moveTo>
                    <a:pt x="52664" y="61534"/>
                  </a:moveTo>
                  <a:cubicBezTo>
                    <a:pt x="59888" y="15179"/>
                    <a:pt x="81410" y="1472"/>
                    <a:pt x="100203" y="415"/>
                  </a:cubicBezTo>
                  <a:cubicBezTo>
                    <a:pt x="118996" y="-642"/>
                    <a:pt x="156947" y="-3932"/>
                    <a:pt x="165425" y="55191"/>
                  </a:cubicBezTo>
                  <a:cubicBezTo>
                    <a:pt x="173903" y="114314"/>
                    <a:pt x="148340" y="286794"/>
                    <a:pt x="151074" y="355155"/>
                  </a:cubicBezTo>
                  <a:cubicBezTo>
                    <a:pt x="153808" y="423516"/>
                    <a:pt x="192279" y="447868"/>
                    <a:pt x="181827" y="465359"/>
                  </a:cubicBezTo>
                  <a:cubicBezTo>
                    <a:pt x="171375" y="482850"/>
                    <a:pt x="151074" y="423671"/>
                    <a:pt x="146973" y="436656"/>
                  </a:cubicBezTo>
                  <a:cubicBezTo>
                    <a:pt x="142873" y="449641"/>
                    <a:pt x="171138" y="533553"/>
                    <a:pt x="157224" y="543268"/>
                  </a:cubicBezTo>
                  <a:cubicBezTo>
                    <a:pt x="143310" y="552983"/>
                    <a:pt x="120320" y="444857"/>
                    <a:pt x="112119" y="446907"/>
                  </a:cubicBezTo>
                  <a:cubicBezTo>
                    <a:pt x="103918" y="448957"/>
                    <a:pt x="123565" y="558094"/>
                    <a:pt x="108019" y="555569"/>
                  </a:cubicBezTo>
                  <a:cubicBezTo>
                    <a:pt x="92473" y="553044"/>
                    <a:pt x="87027" y="456229"/>
                    <a:pt x="77459" y="455204"/>
                  </a:cubicBezTo>
                  <a:cubicBezTo>
                    <a:pt x="67891" y="454179"/>
                    <a:pt x="67836" y="548164"/>
                    <a:pt x="50613" y="549419"/>
                  </a:cubicBezTo>
                  <a:cubicBezTo>
                    <a:pt x="33390" y="550674"/>
                    <a:pt x="52320" y="463992"/>
                    <a:pt x="44461" y="451007"/>
                  </a:cubicBezTo>
                  <a:cubicBezTo>
                    <a:pt x="36602" y="438022"/>
                    <a:pt x="16442" y="478685"/>
                    <a:pt x="3458" y="471509"/>
                  </a:cubicBezTo>
                  <a:cubicBezTo>
                    <a:pt x="-9526" y="464333"/>
                    <a:pt x="17467" y="429480"/>
                    <a:pt x="28060" y="407953"/>
                  </a:cubicBezTo>
                  <a:cubicBezTo>
                    <a:pt x="60144" y="359073"/>
                    <a:pt x="59236" y="343593"/>
                    <a:pt x="56860" y="278543"/>
                  </a:cubicBezTo>
                  <a:cubicBezTo>
                    <a:pt x="54484" y="213493"/>
                    <a:pt x="45440" y="107889"/>
                    <a:pt x="52664" y="61534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31AE1E1A-55CF-4335-9A22-6A3275327AED}"/>
                </a:ext>
              </a:extLst>
            </p:cNvPr>
            <p:cNvSpPr/>
            <p:nvPr/>
          </p:nvSpPr>
          <p:spPr>
            <a:xfrm rot="15776057">
              <a:off x="6290791" y="3113048"/>
              <a:ext cx="226497" cy="384246"/>
            </a:xfrm>
            <a:custGeom>
              <a:avLst/>
              <a:gdLst>
                <a:gd name="connsiteX0" fmla="*/ 26048 w 207295"/>
                <a:gd name="connsiteY0" fmla="*/ 89400 h 310281"/>
                <a:gd name="connsiteX1" fmla="*/ 88597 w 207295"/>
                <a:gd name="connsiteY1" fmla="*/ 44 h 310281"/>
                <a:gd name="connsiteX2" fmla="*/ 171995 w 207295"/>
                <a:gd name="connsiteY2" fmla="*/ 80464 h 310281"/>
                <a:gd name="connsiteX3" fmla="*/ 204758 w 207295"/>
                <a:gd name="connsiteY3" fmla="*/ 274067 h 310281"/>
                <a:gd name="connsiteX4" fmla="*/ 109446 w 207295"/>
                <a:gd name="connsiteY4" fmla="*/ 294916 h 310281"/>
                <a:gd name="connsiteX5" fmla="*/ 5199 w 207295"/>
                <a:gd name="connsiteY5" fmla="*/ 294916 h 310281"/>
                <a:gd name="connsiteX6" fmla="*/ 26048 w 207295"/>
                <a:gd name="connsiteY6" fmla="*/ 89400 h 310281"/>
                <a:gd name="connsiteX0" fmla="*/ 25027 w 206625"/>
                <a:gd name="connsiteY0" fmla="*/ 89400 h 324978"/>
                <a:gd name="connsiteX1" fmla="*/ 87576 w 206625"/>
                <a:gd name="connsiteY1" fmla="*/ 44 h 324978"/>
                <a:gd name="connsiteX2" fmla="*/ 170974 w 206625"/>
                <a:gd name="connsiteY2" fmla="*/ 80464 h 324978"/>
                <a:gd name="connsiteX3" fmla="*/ 203737 w 206625"/>
                <a:gd name="connsiteY3" fmla="*/ 274067 h 324978"/>
                <a:gd name="connsiteX4" fmla="*/ 102468 w 206625"/>
                <a:gd name="connsiteY4" fmla="*/ 321723 h 324978"/>
                <a:gd name="connsiteX5" fmla="*/ 4178 w 206625"/>
                <a:gd name="connsiteY5" fmla="*/ 294916 h 324978"/>
                <a:gd name="connsiteX6" fmla="*/ 25027 w 206625"/>
                <a:gd name="connsiteY6" fmla="*/ 89400 h 324978"/>
                <a:gd name="connsiteX0" fmla="*/ 25027 w 215052"/>
                <a:gd name="connsiteY0" fmla="*/ 89406 h 325089"/>
                <a:gd name="connsiteX1" fmla="*/ 87576 w 215052"/>
                <a:gd name="connsiteY1" fmla="*/ 50 h 325089"/>
                <a:gd name="connsiteX2" fmla="*/ 170974 w 215052"/>
                <a:gd name="connsiteY2" fmla="*/ 80470 h 325089"/>
                <a:gd name="connsiteX3" fmla="*/ 212673 w 215052"/>
                <a:gd name="connsiteY3" fmla="*/ 300880 h 325089"/>
                <a:gd name="connsiteX4" fmla="*/ 102468 w 215052"/>
                <a:gd name="connsiteY4" fmla="*/ 321729 h 325089"/>
                <a:gd name="connsiteX5" fmla="*/ 4178 w 215052"/>
                <a:gd name="connsiteY5" fmla="*/ 294922 h 325089"/>
                <a:gd name="connsiteX6" fmla="*/ 25027 w 215052"/>
                <a:gd name="connsiteY6" fmla="*/ 89406 h 325089"/>
                <a:gd name="connsiteX0" fmla="*/ 33149 w 223174"/>
                <a:gd name="connsiteY0" fmla="*/ 89406 h 331862"/>
                <a:gd name="connsiteX1" fmla="*/ 95698 w 223174"/>
                <a:gd name="connsiteY1" fmla="*/ 50 h 331862"/>
                <a:gd name="connsiteX2" fmla="*/ 179096 w 223174"/>
                <a:gd name="connsiteY2" fmla="*/ 80470 h 331862"/>
                <a:gd name="connsiteX3" fmla="*/ 220795 w 223174"/>
                <a:gd name="connsiteY3" fmla="*/ 300880 h 331862"/>
                <a:gd name="connsiteX4" fmla="*/ 110590 w 223174"/>
                <a:gd name="connsiteY4" fmla="*/ 321729 h 331862"/>
                <a:gd name="connsiteX5" fmla="*/ 3365 w 223174"/>
                <a:gd name="connsiteY5" fmla="*/ 309814 h 331862"/>
                <a:gd name="connsiteX6" fmla="*/ 33149 w 223174"/>
                <a:gd name="connsiteY6" fmla="*/ 89406 h 331862"/>
                <a:gd name="connsiteX0" fmla="*/ 23550 w 225489"/>
                <a:gd name="connsiteY0" fmla="*/ 104561 h 331102"/>
                <a:gd name="connsiteX1" fmla="*/ 98013 w 225489"/>
                <a:gd name="connsiteY1" fmla="*/ 312 h 331102"/>
                <a:gd name="connsiteX2" fmla="*/ 181411 w 225489"/>
                <a:gd name="connsiteY2" fmla="*/ 80732 h 331102"/>
                <a:gd name="connsiteX3" fmla="*/ 223110 w 225489"/>
                <a:gd name="connsiteY3" fmla="*/ 301142 h 331102"/>
                <a:gd name="connsiteX4" fmla="*/ 112905 w 225489"/>
                <a:gd name="connsiteY4" fmla="*/ 321991 h 331102"/>
                <a:gd name="connsiteX5" fmla="*/ 5680 w 225489"/>
                <a:gd name="connsiteY5" fmla="*/ 310076 h 331102"/>
                <a:gd name="connsiteX6" fmla="*/ 23550 w 225489"/>
                <a:gd name="connsiteY6" fmla="*/ 104561 h 331102"/>
                <a:gd name="connsiteX0" fmla="*/ 23550 w 227742"/>
                <a:gd name="connsiteY0" fmla="*/ 104561 h 331102"/>
                <a:gd name="connsiteX1" fmla="*/ 98013 w 227742"/>
                <a:gd name="connsiteY1" fmla="*/ 312 h 331102"/>
                <a:gd name="connsiteX2" fmla="*/ 196304 w 227742"/>
                <a:gd name="connsiteY2" fmla="*/ 80732 h 331102"/>
                <a:gd name="connsiteX3" fmla="*/ 223110 w 227742"/>
                <a:gd name="connsiteY3" fmla="*/ 301142 h 331102"/>
                <a:gd name="connsiteX4" fmla="*/ 112905 w 227742"/>
                <a:gd name="connsiteY4" fmla="*/ 321991 h 331102"/>
                <a:gd name="connsiteX5" fmla="*/ 5680 w 227742"/>
                <a:gd name="connsiteY5" fmla="*/ 310076 h 331102"/>
                <a:gd name="connsiteX6" fmla="*/ 23550 w 227742"/>
                <a:gd name="connsiteY6" fmla="*/ 104561 h 331102"/>
                <a:gd name="connsiteX0" fmla="*/ 19305 w 229454"/>
                <a:gd name="connsiteY0" fmla="*/ 68648 h 333403"/>
                <a:gd name="connsiteX1" fmla="*/ 99725 w 229454"/>
                <a:gd name="connsiteY1" fmla="*/ 141 h 333403"/>
                <a:gd name="connsiteX2" fmla="*/ 198016 w 229454"/>
                <a:gd name="connsiteY2" fmla="*/ 80561 h 333403"/>
                <a:gd name="connsiteX3" fmla="*/ 224822 w 229454"/>
                <a:gd name="connsiteY3" fmla="*/ 300971 h 333403"/>
                <a:gd name="connsiteX4" fmla="*/ 114617 w 229454"/>
                <a:gd name="connsiteY4" fmla="*/ 321820 h 333403"/>
                <a:gd name="connsiteX5" fmla="*/ 7392 w 229454"/>
                <a:gd name="connsiteY5" fmla="*/ 309905 h 333403"/>
                <a:gd name="connsiteX6" fmla="*/ 19305 w 229454"/>
                <a:gd name="connsiteY6" fmla="*/ 68648 h 333403"/>
                <a:gd name="connsiteX0" fmla="*/ 19305 w 226896"/>
                <a:gd name="connsiteY0" fmla="*/ 68558 h 333313"/>
                <a:gd name="connsiteX1" fmla="*/ 99725 w 226896"/>
                <a:gd name="connsiteY1" fmla="*/ 51 h 333313"/>
                <a:gd name="connsiteX2" fmla="*/ 180145 w 226896"/>
                <a:gd name="connsiteY2" fmla="*/ 62599 h 333313"/>
                <a:gd name="connsiteX3" fmla="*/ 224822 w 226896"/>
                <a:gd name="connsiteY3" fmla="*/ 300881 h 333313"/>
                <a:gd name="connsiteX4" fmla="*/ 114617 w 226896"/>
                <a:gd name="connsiteY4" fmla="*/ 321730 h 333313"/>
                <a:gd name="connsiteX5" fmla="*/ 7392 w 226896"/>
                <a:gd name="connsiteY5" fmla="*/ 309815 h 333313"/>
                <a:gd name="connsiteX6" fmla="*/ 19305 w 226896"/>
                <a:gd name="connsiteY6" fmla="*/ 68558 h 333313"/>
                <a:gd name="connsiteX0" fmla="*/ 18790 w 226497"/>
                <a:gd name="connsiteY0" fmla="*/ 95334 h 360089"/>
                <a:gd name="connsiteX1" fmla="*/ 84318 w 226497"/>
                <a:gd name="connsiteY1" fmla="*/ 20 h 360089"/>
                <a:gd name="connsiteX2" fmla="*/ 179630 w 226497"/>
                <a:gd name="connsiteY2" fmla="*/ 89375 h 360089"/>
                <a:gd name="connsiteX3" fmla="*/ 224307 w 226497"/>
                <a:gd name="connsiteY3" fmla="*/ 327657 h 360089"/>
                <a:gd name="connsiteX4" fmla="*/ 114102 w 226497"/>
                <a:gd name="connsiteY4" fmla="*/ 348506 h 360089"/>
                <a:gd name="connsiteX5" fmla="*/ 6877 w 226497"/>
                <a:gd name="connsiteY5" fmla="*/ 336591 h 360089"/>
                <a:gd name="connsiteX6" fmla="*/ 18790 w 226497"/>
                <a:gd name="connsiteY6" fmla="*/ 95334 h 360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6497" h="360089">
                  <a:moveTo>
                    <a:pt x="18790" y="95334"/>
                  </a:moveTo>
                  <a:cubicBezTo>
                    <a:pt x="31697" y="39239"/>
                    <a:pt x="57511" y="1013"/>
                    <a:pt x="84318" y="20"/>
                  </a:cubicBezTo>
                  <a:cubicBezTo>
                    <a:pt x="111125" y="-973"/>
                    <a:pt x="156299" y="34769"/>
                    <a:pt x="179630" y="89375"/>
                  </a:cubicBezTo>
                  <a:cubicBezTo>
                    <a:pt x="202961" y="143981"/>
                    <a:pt x="235228" y="284469"/>
                    <a:pt x="224307" y="327657"/>
                  </a:cubicBezTo>
                  <a:cubicBezTo>
                    <a:pt x="213386" y="370845"/>
                    <a:pt x="147362" y="345031"/>
                    <a:pt x="114102" y="348506"/>
                  </a:cubicBezTo>
                  <a:cubicBezTo>
                    <a:pt x="80842" y="351981"/>
                    <a:pt x="22762" y="378786"/>
                    <a:pt x="6877" y="336591"/>
                  </a:cubicBezTo>
                  <a:cubicBezTo>
                    <a:pt x="-9008" y="294396"/>
                    <a:pt x="5883" y="151429"/>
                    <a:pt x="18790" y="95334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r>
                <a:rPr lang="en-US" sz="2700" dirty="0">
                  <a:solidFill>
                    <a:prstClr val="white"/>
                  </a:solidFill>
                  <a:latin typeface="Calibri" panose="020F0502020204030204"/>
                </a:rPr>
                <a:t>        </a:t>
              </a:r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AFBDB184-AD0E-4943-85B9-BE051BB09CB9}"/>
                </a:ext>
              </a:extLst>
            </p:cNvPr>
            <p:cNvSpPr/>
            <p:nvPr/>
          </p:nvSpPr>
          <p:spPr>
            <a:xfrm>
              <a:off x="5600017" y="5131477"/>
              <a:ext cx="294228" cy="112275"/>
            </a:xfrm>
            <a:custGeom>
              <a:avLst/>
              <a:gdLst>
                <a:gd name="connsiteX0" fmla="*/ 221209 w 244329"/>
                <a:gd name="connsiteY0" fmla="*/ 9633 h 114404"/>
                <a:gd name="connsiteX1" fmla="*/ 237008 w 244329"/>
                <a:gd name="connsiteY1" fmla="*/ 88631 h 114404"/>
                <a:gd name="connsiteX2" fmla="*/ 126411 w 244329"/>
                <a:gd name="connsiteY2" fmla="*/ 102456 h 114404"/>
                <a:gd name="connsiteX3" fmla="*/ 15 w 244329"/>
                <a:gd name="connsiteY3" fmla="*/ 108380 h 114404"/>
                <a:gd name="connsiteX4" fmla="*/ 118511 w 244329"/>
                <a:gd name="connsiteY4" fmla="*/ 11608 h 114404"/>
                <a:gd name="connsiteX5" fmla="*/ 221209 w 244329"/>
                <a:gd name="connsiteY5" fmla="*/ 9633 h 114404"/>
                <a:gd name="connsiteX0" fmla="*/ 223184 w 246304"/>
                <a:gd name="connsiteY0" fmla="*/ 8926 h 102196"/>
                <a:gd name="connsiteX1" fmla="*/ 238983 w 246304"/>
                <a:gd name="connsiteY1" fmla="*/ 87924 h 102196"/>
                <a:gd name="connsiteX2" fmla="*/ 128386 w 246304"/>
                <a:gd name="connsiteY2" fmla="*/ 101749 h 102196"/>
                <a:gd name="connsiteX3" fmla="*/ 15 w 246304"/>
                <a:gd name="connsiteY3" fmla="*/ 89899 h 102196"/>
                <a:gd name="connsiteX4" fmla="*/ 120486 w 246304"/>
                <a:gd name="connsiteY4" fmla="*/ 10901 h 102196"/>
                <a:gd name="connsiteX5" fmla="*/ 223184 w 246304"/>
                <a:gd name="connsiteY5" fmla="*/ 8926 h 102196"/>
                <a:gd name="connsiteX0" fmla="*/ 223184 w 246889"/>
                <a:gd name="connsiteY0" fmla="*/ 8926 h 97266"/>
                <a:gd name="connsiteX1" fmla="*/ 238983 w 246889"/>
                <a:gd name="connsiteY1" fmla="*/ 87924 h 97266"/>
                <a:gd name="connsiteX2" fmla="*/ 120486 w 246889"/>
                <a:gd name="connsiteY2" fmla="*/ 91875 h 97266"/>
                <a:gd name="connsiteX3" fmla="*/ 15 w 246889"/>
                <a:gd name="connsiteY3" fmla="*/ 89899 h 97266"/>
                <a:gd name="connsiteX4" fmla="*/ 120486 w 246889"/>
                <a:gd name="connsiteY4" fmla="*/ 10901 h 97266"/>
                <a:gd name="connsiteX5" fmla="*/ 223184 w 246889"/>
                <a:gd name="connsiteY5" fmla="*/ 8926 h 97266"/>
                <a:gd name="connsiteX0" fmla="*/ 223194 w 248288"/>
                <a:gd name="connsiteY0" fmla="*/ 4930 h 93270"/>
                <a:gd name="connsiteX1" fmla="*/ 238993 w 248288"/>
                <a:gd name="connsiteY1" fmla="*/ 83928 h 93270"/>
                <a:gd name="connsiteX2" fmla="*/ 120496 w 248288"/>
                <a:gd name="connsiteY2" fmla="*/ 87879 h 93270"/>
                <a:gd name="connsiteX3" fmla="*/ 25 w 248288"/>
                <a:gd name="connsiteY3" fmla="*/ 85903 h 93270"/>
                <a:gd name="connsiteX4" fmla="*/ 84947 w 248288"/>
                <a:gd name="connsiteY4" fmla="*/ 16780 h 93270"/>
                <a:gd name="connsiteX5" fmla="*/ 223194 w 248288"/>
                <a:gd name="connsiteY5" fmla="*/ 4930 h 93270"/>
                <a:gd name="connsiteX0" fmla="*/ 223184 w 246683"/>
                <a:gd name="connsiteY0" fmla="*/ 13745 h 102085"/>
                <a:gd name="connsiteX1" fmla="*/ 238983 w 246683"/>
                <a:gd name="connsiteY1" fmla="*/ 92743 h 102085"/>
                <a:gd name="connsiteX2" fmla="*/ 120486 w 246683"/>
                <a:gd name="connsiteY2" fmla="*/ 96694 h 102085"/>
                <a:gd name="connsiteX3" fmla="*/ 15 w 246683"/>
                <a:gd name="connsiteY3" fmla="*/ 94718 h 102085"/>
                <a:gd name="connsiteX4" fmla="*/ 126411 w 246683"/>
                <a:gd name="connsiteY4" fmla="*/ 7820 h 102085"/>
                <a:gd name="connsiteX5" fmla="*/ 223184 w 246683"/>
                <a:gd name="connsiteY5" fmla="*/ 13745 h 102085"/>
                <a:gd name="connsiteX0" fmla="*/ 223187 w 246686"/>
                <a:gd name="connsiteY0" fmla="*/ 7550 h 95890"/>
                <a:gd name="connsiteX1" fmla="*/ 238986 w 246686"/>
                <a:gd name="connsiteY1" fmla="*/ 86548 h 95890"/>
                <a:gd name="connsiteX2" fmla="*/ 120489 w 246686"/>
                <a:gd name="connsiteY2" fmla="*/ 90499 h 95890"/>
                <a:gd name="connsiteX3" fmla="*/ 18 w 246686"/>
                <a:gd name="connsiteY3" fmla="*/ 88523 h 95890"/>
                <a:gd name="connsiteX4" fmla="*/ 126414 w 246686"/>
                <a:gd name="connsiteY4" fmla="*/ 1625 h 95890"/>
                <a:gd name="connsiteX5" fmla="*/ 223187 w 246686"/>
                <a:gd name="connsiteY5" fmla="*/ 7550 h 95890"/>
                <a:gd name="connsiteX0" fmla="*/ 227133 w 248013"/>
                <a:gd name="connsiteY0" fmla="*/ 13746 h 102086"/>
                <a:gd name="connsiteX1" fmla="*/ 238983 w 248013"/>
                <a:gd name="connsiteY1" fmla="*/ 92744 h 102086"/>
                <a:gd name="connsiteX2" fmla="*/ 120486 w 248013"/>
                <a:gd name="connsiteY2" fmla="*/ 96695 h 102086"/>
                <a:gd name="connsiteX3" fmla="*/ 15 w 248013"/>
                <a:gd name="connsiteY3" fmla="*/ 94719 h 102086"/>
                <a:gd name="connsiteX4" fmla="*/ 126411 w 248013"/>
                <a:gd name="connsiteY4" fmla="*/ 7821 h 102086"/>
                <a:gd name="connsiteX5" fmla="*/ 227133 w 248013"/>
                <a:gd name="connsiteY5" fmla="*/ 13746 h 102086"/>
                <a:gd name="connsiteX0" fmla="*/ 227133 w 249041"/>
                <a:gd name="connsiteY0" fmla="*/ 11407 h 99747"/>
                <a:gd name="connsiteX1" fmla="*/ 238983 w 249041"/>
                <a:gd name="connsiteY1" fmla="*/ 90405 h 99747"/>
                <a:gd name="connsiteX2" fmla="*/ 120486 w 249041"/>
                <a:gd name="connsiteY2" fmla="*/ 94356 h 99747"/>
                <a:gd name="connsiteX3" fmla="*/ 15 w 249041"/>
                <a:gd name="connsiteY3" fmla="*/ 92380 h 99747"/>
                <a:gd name="connsiteX4" fmla="*/ 126411 w 249041"/>
                <a:gd name="connsiteY4" fmla="*/ 5482 h 99747"/>
                <a:gd name="connsiteX5" fmla="*/ 227133 w 249041"/>
                <a:gd name="connsiteY5" fmla="*/ 11407 h 99747"/>
                <a:gd name="connsiteX0" fmla="*/ 227133 w 243144"/>
                <a:gd name="connsiteY0" fmla="*/ 11407 h 101983"/>
                <a:gd name="connsiteX1" fmla="*/ 238983 w 243144"/>
                <a:gd name="connsiteY1" fmla="*/ 90405 h 101983"/>
                <a:gd name="connsiteX2" fmla="*/ 120486 w 243144"/>
                <a:gd name="connsiteY2" fmla="*/ 94356 h 101983"/>
                <a:gd name="connsiteX3" fmla="*/ 15 w 243144"/>
                <a:gd name="connsiteY3" fmla="*/ 92380 h 101983"/>
                <a:gd name="connsiteX4" fmla="*/ 126411 w 243144"/>
                <a:gd name="connsiteY4" fmla="*/ 5482 h 101983"/>
                <a:gd name="connsiteX5" fmla="*/ 227133 w 243144"/>
                <a:gd name="connsiteY5" fmla="*/ 11407 h 101983"/>
                <a:gd name="connsiteX0" fmla="*/ 227133 w 243144"/>
                <a:gd name="connsiteY0" fmla="*/ 11407 h 107617"/>
                <a:gd name="connsiteX1" fmla="*/ 238983 w 243144"/>
                <a:gd name="connsiteY1" fmla="*/ 90405 h 107617"/>
                <a:gd name="connsiteX2" fmla="*/ 120486 w 243144"/>
                <a:gd name="connsiteY2" fmla="*/ 94356 h 107617"/>
                <a:gd name="connsiteX3" fmla="*/ 15 w 243144"/>
                <a:gd name="connsiteY3" fmla="*/ 92380 h 107617"/>
                <a:gd name="connsiteX4" fmla="*/ 126411 w 243144"/>
                <a:gd name="connsiteY4" fmla="*/ 5482 h 107617"/>
                <a:gd name="connsiteX5" fmla="*/ 227133 w 243144"/>
                <a:gd name="connsiteY5" fmla="*/ 11407 h 107617"/>
                <a:gd name="connsiteX0" fmla="*/ 227133 w 247182"/>
                <a:gd name="connsiteY0" fmla="*/ 11407 h 107617"/>
                <a:gd name="connsiteX1" fmla="*/ 238983 w 247182"/>
                <a:gd name="connsiteY1" fmla="*/ 90405 h 107617"/>
                <a:gd name="connsiteX2" fmla="*/ 146160 w 247182"/>
                <a:gd name="connsiteY2" fmla="*/ 94356 h 107617"/>
                <a:gd name="connsiteX3" fmla="*/ 15 w 247182"/>
                <a:gd name="connsiteY3" fmla="*/ 92380 h 107617"/>
                <a:gd name="connsiteX4" fmla="*/ 126411 w 247182"/>
                <a:gd name="connsiteY4" fmla="*/ 5482 h 107617"/>
                <a:gd name="connsiteX5" fmla="*/ 227133 w 247182"/>
                <a:gd name="connsiteY5" fmla="*/ 11407 h 107617"/>
                <a:gd name="connsiteX0" fmla="*/ 227133 w 247453"/>
                <a:gd name="connsiteY0" fmla="*/ 14122 h 110034"/>
                <a:gd name="connsiteX1" fmla="*/ 240747 w 247453"/>
                <a:gd name="connsiteY1" fmla="*/ 100740 h 110034"/>
                <a:gd name="connsiteX2" fmla="*/ 146160 w 247453"/>
                <a:gd name="connsiteY2" fmla="*/ 97071 h 110034"/>
                <a:gd name="connsiteX3" fmla="*/ 15 w 247453"/>
                <a:gd name="connsiteY3" fmla="*/ 95095 h 110034"/>
                <a:gd name="connsiteX4" fmla="*/ 126411 w 247453"/>
                <a:gd name="connsiteY4" fmla="*/ 8197 h 110034"/>
                <a:gd name="connsiteX5" fmla="*/ 227133 w 247453"/>
                <a:gd name="connsiteY5" fmla="*/ 14122 h 110034"/>
                <a:gd name="connsiteX0" fmla="*/ 227133 w 247453"/>
                <a:gd name="connsiteY0" fmla="*/ 14122 h 112425"/>
                <a:gd name="connsiteX1" fmla="*/ 240747 w 247453"/>
                <a:gd name="connsiteY1" fmla="*/ 100740 h 112425"/>
                <a:gd name="connsiteX2" fmla="*/ 146160 w 247453"/>
                <a:gd name="connsiteY2" fmla="*/ 104691 h 112425"/>
                <a:gd name="connsiteX3" fmla="*/ 15 w 247453"/>
                <a:gd name="connsiteY3" fmla="*/ 95095 h 112425"/>
                <a:gd name="connsiteX4" fmla="*/ 126411 w 247453"/>
                <a:gd name="connsiteY4" fmla="*/ 8197 h 112425"/>
                <a:gd name="connsiteX5" fmla="*/ 227133 w 247453"/>
                <a:gd name="connsiteY5" fmla="*/ 14122 h 112425"/>
                <a:gd name="connsiteX0" fmla="*/ 227133 w 247453"/>
                <a:gd name="connsiteY0" fmla="*/ 7701 h 106004"/>
                <a:gd name="connsiteX1" fmla="*/ 240747 w 247453"/>
                <a:gd name="connsiteY1" fmla="*/ 94319 h 106004"/>
                <a:gd name="connsiteX2" fmla="*/ 146160 w 247453"/>
                <a:gd name="connsiteY2" fmla="*/ 98270 h 106004"/>
                <a:gd name="connsiteX3" fmla="*/ 15 w 247453"/>
                <a:gd name="connsiteY3" fmla="*/ 88674 h 106004"/>
                <a:gd name="connsiteX4" fmla="*/ 126411 w 247453"/>
                <a:gd name="connsiteY4" fmla="*/ 1776 h 106004"/>
                <a:gd name="connsiteX5" fmla="*/ 227133 w 247453"/>
                <a:gd name="connsiteY5" fmla="*/ 7701 h 106004"/>
                <a:gd name="connsiteX0" fmla="*/ 227132 w 247123"/>
                <a:gd name="connsiteY0" fmla="*/ 9857 h 108160"/>
                <a:gd name="connsiteX1" fmla="*/ 240746 w 247123"/>
                <a:gd name="connsiteY1" fmla="*/ 96475 h 108160"/>
                <a:gd name="connsiteX2" fmla="*/ 146159 w 247123"/>
                <a:gd name="connsiteY2" fmla="*/ 100426 h 108160"/>
                <a:gd name="connsiteX3" fmla="*/ 14 w 247123"/>
                <a:gd name="connsiteY3" fmla="*/ 90830 h 108160"/>
                <a:gd name="connsiteX4" fmla="*/ 135228 w 247123"/>
                <a:gd name="connsiteY4" fmla="*/ 122 h 108160"/>
                <a:gd name="connsiteX5" fmla="*/ 227132 w 247123"/>
                <a:gd name="connsiteY5" fmla="*/ 9857 h 108160"/>
                <a:gd name="connsiteX0" fmla="*/ 227132 w 247520"/>
                <a:gd name="connsiteY0" fmla="*/ 9857 h 108160"/>
                <a:gd name="connsiteX1" fmla="*/ 240746 w 247520"/>
                <a:gd name="connsiteY1" fmla="*/ 96475 h 108160"/>
                <a:gd name="connsiteX2" fmla="*/ 146159 w 247520"/>
                <a:gd name="connsiteY2" fmla="*/ 100426 h 108160"/>
                <a:gd name="connsiteX3" fmla="*/ 14 w 247520"/>
                <a:gd name="connsiteY3" fmla="*/ 90830 h 108160"/>
                <a:gd name="connsiteX4" fmla="*/ 135228 w 247520"/>
                <a:gd name="connsiteY4" fmla="*/ 122 h 108160"/>
                <a:gd name="connsiteX5" fmla="*/ 227132 w 247520"/>
                <a:gd name="connsiteY5" fmla="*/ 9857 h 108160"/>
                <a:gd name="connsiteX0" fmla="*/ 221840 w 245898"/>
                <a:gd name="connsiteY0" fmla="*/ 12067 h 112275"/>
                <a:gd name="connsiteX1" fmla="*/ 240745 w 245898"/>
                <a:gd name="connsiteY1" fmla="*/ 100590 h 112275"/>
                <a:gd name="connsiteX2" fmla="*/ 146158 w 245898"/>
                <a:gd name="connsiteY2" fmla="*/ 104541 h 112275"/>
                <a:gd name="connsiteX3" fmla="*/ 13 w 245898"/>
                <a:gd name="connsiteY3" fmla="*/ 94945 h 112275"/>
                <a:gd name="connsiteX4" fmla="*/ 135227 w 245898"/>
                <a:gd name="connsiteY4" fmla="*/ 4237 h 112275"/>
                <a:gd name="connsiteX5" fmla="*/ 221840 w 245898"/>
                <a:gd name="connsiteY5" fmla="*/ 12067 h 112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898" h="112275">
                  <a:moveTo>
                    <a:pt x="221840" y="12067"/>
                  </a:moveTo>
                  <a:cubicBezTo>
                    <a:pt x="241189" y="9076"/>
                    <a:pt x="253359" y="85178"/>
                    <a:pt x="240745" y="100590"/>
                  </a:cubicBezTo>
                  <a:cubicBezTo>
                    <a:pt x="228131" y="116002"/>
                    <a:pt x="186280" y="105482"/>
                    <a:pt x="146158" y="104541"/>
                  </a:cubicBezTo>
                  <a:cubicBezTo>
                    <a:pt x="106036" y="103600"/>
                    <a:pt x="1330" y="127861"/>
                    <a:pt x="13" y="94945"/>
                  </a:cubicBezTo>
                  <a:cubicBezTo>
                    <a:pt x="-1304" y="79804"/>
                    <a:pt x="98256" y="18050"/>
                    <a:pt x="135227" y="4237"/>
                  </a:cubicBezTo>
                  <a:cubicBezTo>
                    <a:pt x="172198" y="-9576"/>
                    <a:pt x="202491" y="15058"/>
                    <a:pt x="221840" y="12067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36C949EF-56A3-4028-B273-472AB52C7F87}"/>
                </a:ext>
              </a:extLst>
            </p:cNvPr>
            <p:cNvSpPr/>
            <p:nvPr/>
          </p:nvSpPr>
          <p:spPr>
            <a:xfrm>
              <a:off x="5356335" y="1844882"/>
              <a:ext cx="1320257" cy="1287989"/>
            </a:xfrm>
            <a:custGeom>
              <a:avLst/>
              <a:gdLst>
                <a:gd name="connsiteX0" fmla="*/ 4686 w 1522514"/>
                <a:gd name="connsiteY0" fmla="*/ 621143 h 1467029"/>
                <a:gd name="connsiteX1" fmla="*/ 42786 w 1522514"/>
                <a:gd name="connsiteY1" fmla="*/ 788783 h 1467029"/>
                <a:gd name="connsiteX2" fmla="*/ 50406 w 1522514"/>
                <a:gd name="connsiteY2" fmla="*/ 836408 h 1467029"/>
                <a:gd name="connsiteX3" fmla="*/ 6591 w 1522514"/>
                <a:gd name="connsiteY3" fmla="*/ 845933 h 1467029"/>
                <a:gd name="connsiteX4" fmla="*/ 6591 w 1522514"/>
                <a:gd name="connsiteY4" fmla="*/ 948803 h 1467029"/>
                <a:gd name="connsiteX5" fmla="*/ 67551 w 1522514"/>
                <a:gd name="connsiteY5" fmla="*/ 1063103 h 1467029"/>
                <a:gd name="connsiteX6" fmla="*/ 111366 w 1522514"/>
                <a:gd name="connsiteY6" fmla="*/ 1101203 h 1467029"/>
                <a:gd name="connsiteX7" fmla="*/ 96126 w 1522514"/>
                <a:gd name="connsiteY7" fmla="*/ 1223123 h 1467029"/>
                <a:gd name="connsiteX8" fmla="*/ 128511 w 1522514"/>
                <a:gd name="connsiteY8" fmla="*/ 1314563 h 1467029"/>
                <a:gd name="connsiteX9" fmla="*/ 223761 w 1522514"/>
                <a:gd name="connsiteY9" fmla="*/ 1379333 h 1467029"/>
                <a:gd name="connsiteX10" fmla="*/ 406641 w 1522514"/>
                <a:gd name="connsiteY10" fmla="*/ 1436483 h 1467029"/>
                <a:gd name="connsiteX11" fmla="*/ 665721 w 1522514"/>
                <a:gd name="connsiteY11" fmla="*/ 1466963 h 1467029"/>
                <a:gd name="connsiteX12" fmla="*/ 900036 w 1522514"/>
                <a:gd name="connsiteY12" fmla="*/ 1428863 h 1467029"/>
                <a:gd name="connsiteX13" fmla="*/ 1122921 w 1522514"/>
                <a:gd name="connsiteY13" fmla="*/ 1345043 h 1467029"/>
                <a:gd name="connsiteX14" fmla="*/ 1273416 w 1522514"/>
                <a:gd name="connsiteY14" fmla="*/ 1211693 h 1467029"/>
                <a:gd name="connsiteX15" fmla="*/ 1309611 w 1522514"/>
                <a:gd name="connsiteY15" fmla="*/ 1236458 h 1467029"/>
                <a:gd name="connsiteX16" fmla="*/ 1408671 w 1522514"/>
                <a:gd name="connsiteY16" fmla="*/ 1219313 h 1467029"/>
                <a:gd name="connsiteX17" fmla="*/ 1477251 w 1522514"/>
                <a:gd name="connsiteY17" fmla="*/ 1145018 h 1467029"/>
                <a:gd name="connsiteX18" fmla="*/ 1521066 w 1522514"/>
                <a:gd name="connsiteY18" fmla="*/ 1045958 h 1467029"/>
                <a:gd name="connsiteX19" fmla="*/ 1507731 w 1522514"/>
                <a:gd name="connsiteY19" fmla="*/ 931658 h 1467029"/>
                <a:gd name="connsiteX20" fmla="*/ 1465821 w 1522514"/>
                <a:gd name="connsiteY20" fmla="*/ 861173 h 1467029"/>
                <a:gd name="connsiteX21" fmla="*/ 1357236 w 1522514"/>
                <a:gd name="connsiteY21" fmla="*/ 872603 h 1467029"/>
                <a:gd name="connsiteX22" fmla="*/ 1418196 w 1522514"/>
                <a:gd name="connsiteY22" fmla="*/ 802118 h 1467029"/>
                <a:gd name="connsiteX23" fmla="*/ 1475346 w 1522514"/>
                <a:gd name="connsiteY23" fmla="*/ 440168 h 1467029"/>
                <a:gd name="connsiteX24" fmla="*/ 1395336 w 1522514"/>
                <a:gd name="connsiteY24" fmla="*/ 158228 h 1467029"/>
                <a:gd name="connsiteX25" fmla="*/ 1199121 w 1522514"/>
                <a:gd name="connsiteY25" fmla="*/ 26783 h 1467029"/>
                <a:gd name="connsiteX26" fmla="*/ 1079106 w 1522514"/>
                <a:gd name="connsiteY26" fmla="*/ 59168 h 1467029"/>
                <a:gd name="connsiteX27" fmla="*/ 827646 w 1522514"/>
                <a:gd name="connsiteY27" fmla="*/ 22973 h 1467029"/>
                <a:gd name="connsiteX28" fmla="*/ 389496 w 1522514"/>
                <a:gd name="connsiteY28" fmla="*/ 24878 h 1467029"/>
                <a:gd name="connsiteX29" fmla="*/ 84696 w 1522514"/>
                <a:gd name="connsiteY29" fmla="*/ 333488 h 1467029"/>
                <a:gd name="connsiteX30" fmla="*/ 4686 w 1522514"/>
                <a:gd name="connsiteY30" fmla="*/ 621143 h 1467029"/>
                <a:gd name="connsiteX0" fmla="*/ 4686 w 1522641"/>
                <a:gd name="connsiteY0" fmla="*/ 621143 h 1467029"/>
                <a:gd name="connsiteX1" fmla="*/ 42786 w 1522641"/>
                <a:gd name="connsiteY1" fmla="*/ 788783 h 1467029"/>
                <a:gd name="connsiteX2" fmla="*/ 50406 w 1522641"/>
                <a:gd name="connsiteY2" fmla="*/ 836408 h 1467029"/>
                <a:gd name="connsiteX3" fmla="*/ 6591 w 1522641"/>
                <a:gd name="connsiteY3" fmla="*/ 845933 h 1467029"/>
                <a:gd name="connsiteX4" fmla="*/ 6591 w 1522641"/>
                <a:gd name="connsiteY4" fmla="*/ 948803 h 1467029"/>
                <a:gd name="connsiteX5" fmla="*/ 67551 w 1522641"/>
                <a:gd name="connsiteY5" fmla="*/ 1063103 h 1467029"/>
                <a:gd name="connsiteX6" fmla="*/ 111366 w 1522641"/>
                <a:gd name="connsiteY6" fmla="*/ 1101203 h 1467029"/>
                <a:gd name="connsiteX7" fmla="*/ 96126 w 1522641"/>
                <a:gd name="connsiteY7" fmla="*/ 1223123 h 1467029"/>
                <a:gd name="connsiteX8" fmla="*/ 128511 w 1522641"/>
                <a:gd name="connsiteY8" fmla="*/ 1314563 h 1467029"/>
                <a:gd name="connsiteX9" fmla="*/ 223761 w 1522641"/>
                <a:gd name="connsiteY9" fmla="*/ 1379333 h 1467029"/>
                <a:gd name="connsiteX10" fmla="*/ 406641 w 1522641"/>
                <a:gd name="connsiteY10" fmla="*/ 1436483 h 1467029"/>
                <a:gd name="connsiteX11" fmla="*/ 665721 w 1522641"/>
                <a:gd name="connsiteY11" fmla="*/ 1466963 h 1467029"/>
                <a:gd name="connsiteX12" fmla="*/ 900036 w 1522641"/>
                <a:gd name="connsiteY12" fmla="*/ 1428863 h 1467029"/>
                <a:gd name="connsiteX13" fmla="*/ 1122921 w 1522641"/>
                <a:gd name="connsiteY13" fmla="*/ 1345043 h 1467029"/>
                <a:gd name="connsiteX14" fmla="*/ 1273416 w 1522641"/>
                <a:gd name="connsiteY14" fmla="*/ 1211693 h 1467029"/>
                <a:gd name="connsiteX15" fmla="*/ 1309611 w 1522641"/>
                <a:gd name="connsiteY15" fmla="*/ 1236458 h 1467029"/>
                <a:gd name="connsiteX16" fmla="*/ 1408671 w 1522641"/>
                <a:gd name="connsiteY16" fmla="*/ 1219313 h 1467029"/>
                <a:gd name="connsiteX17" fmla="*/ 1477251 w 1522641"/>
                <a:gd name="connsiteY17" fmla="*/ 1145018 h 1467029"/>
                <a:gd name="connsiteX18" fmla="*/ 1521066 w 1522641"/>
                <a:gd name="connsiteY18" fmla="*/ 1045958 h 1467029"/>
                <a:gd name="connsiteX19" fmla="*/ 1507731 w 1522641"/>
                <a:gd name="connsiteY19" fmla="*/ 931658 h 1467029"/>
                <a:gd name="connsiteX20" fmla="*/ 1458201 w 1522641"/>
                <a:gd name="connsiteY20" fmla="*/ 864983 h 1467029"/>
                <a:gd name="connsiteX21" fmla="*/ 1357236 w 1522641"/>
                <a:gd name="connsiteY21" fmla="*/ 872603 h 1467029"/>
                <a:gd name="connsiteX22" fmla="*/ 1418196 w 1522641"/>
                <a:gd name="connsiteY22" fmla="*/ 802118 h 1467029"/>
                <a:gd name="connsiteX23" fmla="*/ 1475346 w 1522641"/>
                <a:gd name="connsiteY23" fmla="*/ 440168 h 1467029"/>
                <a:gd name="connsiteX24" fmla="*/ 1395336 w 1522641"/>
                <a:gd name="connsiteY24" fmla="*/ 158228 h 1467029"/>
                <a:gd name="connsiteX25" fmla="*/ 1199121 w 1522641"/>
                <a:gd name="connsiteY25" fmla="*/ 26783 h 1467029"/>
                <a:gd name="connsiteX26" fmla="*/ 1079106 w 1522641"/>
                <a:gd name="connsiteY26" fmla="*/ 59168 h 1467029"/>
                <a:gd name="connsiteX27" fmla="*/ 827646 w 1522641"/>
                <a:gd name="connsiteY27" fmla="*/ 22973 h 1467029"/>
                <a:gd name="connsiteX28" fmla="*/ 389496 w 1522641"/>
                <a:gd name="connsiteY28" fmla="*/ 24878 h 1467029"/>
                <a:gd name="connsiteX29" fmla="*/ 84696 w 1522641"/>
                <a:gd name="connsiteY29" fmla="*/ 333488 h 1467029"/>
                <a:gd name="connsiteX30" fmla="*/ 4686 w 1522641"/>
                <a:gd name="connsiteY30" fmla="*/ 621143 h 1467029"/>
                <a:gd name="connsiteX0" fmla="*/ 4686 w 1534839"/>
                <a:gd name="connsiteY0" fmla="*/ 621143 h 1467029"/>
                <a:gd name="connsiteX1" fmla="*/ 42786 w 1534839"/>
                <a:gd name="connsiteY1" fmla="*/ 788783 h 1467029"/>
                <a:gd name="connsiteX2" fmla="*/ 50406 w 1534839"/>
                <a:gd name="connsiteY2" fmla="*/ 836408 h 1467029"/>
                <a:gd name="connsiteX3" fmla="*/ 6591 w 1534839"/>
                <a:gd name="connsiteY3" fmla="*/ 845933 h 1467029"/>
                <a:gd name="connsiteX4" fmla="*/ 6591 w 1534839"/>
                <a:gd name="connsiteY4" fmla="*/ 948803 h 1467029"/>
                <a:gd name="connsiteX5" fmla="*/ 67551 w 1534839"/>
                <a:gd name="connsiteY5" fmla="*/ 1063103 h 1467029"/>
                <a:gd name="connsiteX6" fmla="*/ 111366 w 1534839"/>
                <a:gd name="connsiteY6" fmla="*/ 1101203 h 1467029"/>
                <a:gd name="connsiteX7" fmla="*/ 96126 w 1534839"/>
                <a:gd name="connsiteY7" fmla="*/ 1223123 h 1467029"/>
                <a:gd name="connsiteX8" fmla="*/ 128511 w 1534839"/>
                <a:gd name="connsiteY8" fmla="*/ 1314563 h 1467029"/>
                <a:gd name="connsiteX9" fmla="*/ 223761 w 1534839"/>
                <a:gd name="connsiteY9" fmla="*/ 1379333 h 1467029"/>
                <a:gd name="connsiteX10" fmla="*/ 406641 w 1534839"/>
                <a:gd name="connsiteY10" fmla="*/ 1436483 h 1467029"/>
                <a:gd name="connsiteX11" fmla="*/ 665721 w 1534839"/>
                <a:gd name="connsiteY11" fmla="*/ 1466963 h 1467029"/>
                <a:gd name="connsiteX12" fmla="*/ 900036 w 1534839"/>
                <a:gd name="connsiteY12" fmla="*/ 1428863 h 1467029"/>
                <a:gd name="connsiteX13" fmla="*/ 1122921 w 1534839"/>
                <a:gd name="connsiteY13" fmla="*/ 1345043 h 1467029"/>
                <a:gd name="connsiteX14" fmla="*/ 1273416 w 1534839"/>
                <a:gd name="connsiteY14" fmla="*/ 1211693 h 1467029"/>
                <a:gd name="connsiteX15" fmla="*/ 1309611 w 1534839"/>
                <a:gd name="connsiteY15" fmla="*/ 1236458 h 1467029"/>
                <a:gd name="connsiteX16" fmla="*/ 1408671 w 1534839"/>
                <a:gd name="connsiteY16" fmla="*/ 1219313 h 1467029"/>
                <a:gd name="connsiteX17" fmla="*/ 1477251 w 1534839"/>
                <a:gd name="connsiteY17" fmla="*/ 1145018 h 1467029"/>
                <a:gd name="connsiteX18" fmla="*/ 1521066 w 1534839"/>
                <a:gd name="connsiteY18" fmla="*/ 1045958 h 1467029"/>
                <a:gd name="connsiteX19" fmla="*/ 1530591 w 1534839"/>
                <a:gd name="connsiteY19" fmla="*/ 939278 h 1467029"/>
                <a:gd name="connsiteX20" fmla="*/ 1458201 w 1534839"/>
                <a:gd name="connsiteY20" fmla="*/ 864983 h 1467029"/>
                <a:gd name="connsiteX21" fmla="*/ 1357236 w 1534839"/>
                <a:gd name="connsiteY21" fmla="*/ 872603 h 1467029"/>
                <a:gd name="connsiteX22" fmla="*/ 1418196 w 1534839"/>
                <a:gd name="connsiteY22" fmla="*/ 802118 h 1467029"/>
                <a:gd name="connsiteX23" fmla="*/ 1475346 w 1534839"/>
                <a:gd name="connsiteY23" fmla="*/ 440168 h 1467029"/>
                <a:gd name="connsiteX24" fmla="*/ 1395336 w 1534839"/>
                <a:gd name="connsiteY24" fmla="*/ 158228 h 1467029"/>
                <a:gd name="connsiteX25" fmla="*/ 1199121 w 1534839"/>
                <a:gd name="connsiteY25" fmla="*/ 26783 h 1467029"/>
                <a:gd name="connsiteX26" fmla="*/ 1079106 w 1534839"/>
                <a:gd name="connsiteY26" fmla="*/ 59168 h 1467029"/>
                <a:gd name="connsiteX27" fmla="*/ 827646 w 1534839"/>
                <a:gd name="connsiteY27" fmla="*/ 22973 h 1467029"/>
                <a:gd name="connsiteX28" fmla="*/ 389496 w 1534839"/>
                <a:gd name="connsiteY28" fmla="*/ 24878 h 1467029"/>
                <a:gd name="connsiteX29" fmla="*/ 84696 w 1534839"/>
                <a:gd name="connsiteY29" fmla="*/ 333488 h 1467029"/>
                <a:gd name="connsiteX30" fmla="*/ 4686 w 1534839"/>
                <a:gd name="connsiteY30" fmla="*/ 621143 h 1467029"/>
                <a:gd name="connsiteX0" fmla="*/ 4686 w 1541892"/>
                <a:gd name="connsiteY0" fmla="*/ 621143 h 1467029"/>
                <a:gd name="connsiteX1" fmla="*/ 42786 w 1541892"/>
                <a:gd name="connsiteY1" fmla="*/ 788783 h 1467029"/>
                <a:gd name="connsiteX2" fmla="*/ 50406 w 1541892"/>
                <a:gd name="connsiteY2" fmla="*/ 836408 h 1467029"/>
                <a:gd name="connsiteX3" fmla="*/ 6591 w 1541892"/>
                <a:gd name="connsiteY3" fmla="*/ 845933 h 1467029"/>
                <a:gd name="connsiteX4" fmla="*/ 6591 w 1541892"/>
                <a:gd name="connsiteY4" fmla="*/ 948803 h 1467029"/>
                <a:gd name="connsiteX5" fmla="*/ 67551 w 1541892"/>
                <a:gd name="connsiteY5" fmla="*/ 1063103 h 1467029"/>
                <a:gd name="connsiteX6" fmla="*/ 111366 w 1541892"/>
                <a:gd name="connsiteY6" fmla="*/ 1101203 h 1467029"/>
                <a:gd name="connsiteX7" fmla="*/ 96126 w 1541892"/>
                <a:gd name="connsiteY7" fmla="*/ 1223123 h 1467029"/>
                <a:gd name="connsiteX8" fmla="*/ 128511 w 1541892"/>
                <a:gd name="connsiteY8" fmla="*/ 1314563 h 1467029"/>
                <a:gd name="connsiteX9" fmla="*/ 223761 w 1541892"/>
                <a:gd name="connsiteY9" fmla="*/ 1379333 h 1467029"/>
                <a:gd name="connsiteX10" fmla="*/ 406641 w 1541892"/>
                <a:gd name="connsiteY10" fmla="*/ 1436483 h 1467029"/>
                <a:gd name="connsiteX11" fmla="*/ 665721 w 1541892"/>
                <a:gd name="connsiteY11" fmla="*/ 1466963 h 1467029"/>
                <a:gd name="connsiteX12" fmla="*/ 900036 w 1541892"/>
                <a:gd name="connsiteY12" fmla="*/ 1428863 h 1467029"/>
                <a:gd name="connsiteX13" fmla="*/ 1122921 w 1541892"/>
                <a:gd name="connsiteY13" fmla="*/ 1345043 h 1467029"/>
                <a:gd name="connsiteX14" fmla="*/ 1273416 w 1541892"/>
                <a:gd name="connsiteY14" fmla="*/ 1211693 h 1467029"/>
                <a:gd name="connsiteX15" fmla="*/ 1309611 w 1541892"/>
                <a:gd name="connsiteY15" fmla="*/ 1236458 h 1467029"/>
                <a:gd name="connsiteX16" fmla="*/ 1408671 w 1541892"/>
                <a:gd name="connsiteY16" fmla="*/ 1219313 h 1467029"/>
                <a:gd name="connsiteX17" fmla="*/ 1477251 w 1541892"/>
                <a:gd name="connsiteY17" fmla="*/ 1145018 h 1467029"/>
                <a:gd name="connsiteX18" fmla="*/ 1536306 w 1541892"/>
                <a:gd name="connsiteY18" fmla="*/ 1047863 h 1467029"/>
                <a:gd name="connsiteX19" fmla="*/ 1530591 w 1541892"/>
                <a:gd name="connsiteY19" fmla="*/ 939278 h 1467029"/>
                <a:gd name="connsiteX20" fmla="*/ 1458201 w 1541892"/>
                <a:gd name="connsiteY20" fmla="*/ 864983 h 1467029"/>
                <a:gd name="connsiteX21" fmla="*/ 1357236 w 1541892"/>
                <a:gd name="connsiteY21" fmla="*/ 872603 h 1467029"/>
                <a:gd name="connsiteX22" fmla="*/ 1418196 w 1541892"/>
                <a:gd name="connsiteY22" fmla="*/ 802118 h 1467029"/>
                <a:gd name="connsiteX23" fmla="*/ 1475346 w 1541892"/>
                <a:gd name="connsiteY23" fmla="*/ 440168 h 1467029"/>
                <a:gd name="connsiteX24" fmla="*/ 1395336 w 1541892"/>
                <a:gd name="connsiteY24" fmla="*/ 158228 h 1467029"/>
                <a:gd name="connsiteX25" fmla="*/ 1199121 w 1541892"/>
                <a:gd name="connsiteY25" fmla="*/ 26783 h 1467029"/>
                <a:gd name="connsiteX26" fmla="*/ 1079106 w 1541892"/>
                <a:gd name="connsiteY26" fmla="*/ 59168 h 1467029"/>
                <a:gd name="connsiteX27" fmla="*/ 827646 w 1541892"/>
                <a:gd name="connsiteY27" fmla="*/ 22973 h 1467029"/>
                <a:gd name="connsiteX28" fmla="*/ 389496 w 1541892"/>
                <a:gd name="connsiteY28" fmla="*/ 24878 h 1467029"/>
                <a:gd name="connsiteX29" fmla="*/ 84696 w 1541892"/>
                <a:gd name="connsiteY29" fmla="*/ 333488 h 1467029"/>
                <a:gd name="connsiteX30" fmla="*/ 4686 w 1541892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57236 w 1542707"/>
                <a:gd name="connsiteY21" fmla="*/ 872603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93431 w 1542707"/>
                <a:gd name="connsiteY21" fmla="*/ 866888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93431 w 1542707"/>
                <a:gd name="connsiteY21" fmla="*/ 866888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93431 w 1542707"/>
                <a:gd name="connsiteY21" fmla="*/ 866888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3864 w 1541885"/>
                <a:gd name="connsiteY0" fmla="*/ 621143 h 1467029"/>
                <a:gd name="connsiteX1" fmla="*/ 41964 w 1541885"/>
                <a:gd name="connsiteY1" fmla="*/ 788783 h 1467029"/>
                <a:gd name="connsiteX2" fmla="*/ 34344 w 1541885"/>
                <a:gd name="connsiteY2" fmla="*/ 828788 h 1467029"/>
                <a:gd name="connsiteX3" fmla="*/ 5769 w 1541885"/>
                <a:gd name="connsiteY3" fmla="*/ 845933 h 1467029"/>
                <a:gd name="connsiteX4" fmla="*/ 5769 w 1541885"/>
                <a:gd name="connsiteY4" fmla="*/ 948803 h 1467029"/>
                <a:gd name="connsiteX5" fmla="*/ 66729 w 1541885"/>
                <a:gd name="connsiteY5" fmla="*/ 1063103 h 1467029"/>
                <a:gd name="connsiteX6" fmla="*/ 110544 w 1541885"/>
                <a:gd name="connsiteY6" fmla="*/ 1101203 h 1467029"/>
                <a:gd name="connsiteX7" fmla="*/ 95304 w 1541885"/>
                <a:gd name="connsiteY7" fmla="*/ 1223123 h 1467029"/>
                <a:gd name="connsiteX8" fmla="*/ 127689 w 1541885"/>
                <a:gd name="connsiteY8" fmla="*/ 1314563 h 1467029"/>
                <a:gd name="connsiteX9" fmla="*/ 222939 w 1541885"/>
                <a:gd name="connsiteY9" fmla="*/ 1379333 h 1467029"/>
                <a:gd name="connsiteX10" fmla="*/ 405819 w 1541885"/>
                <a:gd name="connsiteY10" fmla="*/ 1436483 h 1467029"/>
                <a:gd name="connsiteX11" fmla="*/ 664899 w 1541885"/>
                <a:gd name="connsiteY11" fmla="*/ 1466963 h 1467029"/>
                <a:gd name="connsiteX12" fmla="*/ 899214 w 1541885"/>
                <a:gd name="connsiteY12" fmla="*/ 1428863 h 1467029"/>
                <a:gd name="connsiteX13" fmla="*/ 1122099 w 1541885"/>
                <a:gd name="connsiteY13" fmla="*/ 1345043 h 1467029"/>
                <a:gd name="connsiteX14" fmla="*/ 1272594 w 1541885"/>
                <a:gd name="connsiteY14" fmla="*/ 1211693 h 1467029"/>
                <a:gd name="connsiteX15" fmla="*/ 1308789 w 1541885"/>
                <a:gd name="connsiteY15" fmla="*/ 1236458 h 1467029"/>
                <a:gd name="connsiteX16" fmla="*/ 1407849 w 1541885"/>
                <a:gd name="connsiteY16" fmla="*/ 1219313 h 1467029"/>
                <a:gd name="connsiteX17" fmla="*/ 1476429 w 1541885"/>
                <a:gd name="connsiteY17" fmla="*/ 1145018 h 1467029"/>
                <a:gd name="connsiteX18" fmla="*/ 1535484 w 1541885"/>
                <a:gd name="connsiteY18" fmla="*/ 1047863 h 1467029"/>
                <a:gd name="connsiteX19" fmla="*/ 1529769 w 1541885"/>
                <a:gd name="connsiteY19" fmla="*/ 939278 h 1467029"/>
                <a:gd name="connsiteX20" fmla="*/ 1457379 w 1541885"/>
                <a:gd name="connsiteY20" fmla="*/ 864983 h 1467029"/>
                <a:gd name="connsiteX21" fmla="*/ 1392609 w 1541885"/>
                <a:gd name="connsiteY21" fmla="*/ 866888 h 1467029"/>
                <a:gd name="connsiteX22" fmla="*/ 1417374 w 1541885"/>
                <a:gd name="connsiteY22" fmla="*/ 802118 h 1467029"/>
                <a:gd name="connsiteX23" fmla="*/ 1474524 w 1541885"/>
                <a:gd name="connsiteY23" fmla="*/ 440168 h 1467029"/>
                <a:gd name="connsiteX24" fmla="*/ 1394514 w 1541885"/>
                <a:gd name="connsiteY24" fmla="*/ 158228 h 1467029"/>
                <a:gd name="connsiteX25" fmla="*/ 1198299 w 1541885"/>
                <a:gd name="connsiteY25" fmla="*/ 26783 h 1467029"/>
                <a:gd name="connsiteX26" fmla="*/ 1078284 w 1541885"/>
                <a:gd name="connsiteY26" fmla="*/ 59168 h 1467029"/>
                <a:gd name="connsiteX27" fmla="*/ 826824 w 1541885"/>
                <a:gd name="connsiteY27" fmla="*/ 22973 h 1467029"/>
                <a:gd name="connsiteX28" fmla="*/ 388674 w 1541885"/>
                <a:gd name="connsiteY28" fmla="*/ 24878 h 1467029"/>
                <a:gd name="connsiteX29" fmla="*/ 83874 w 1541885"/>
                <a:gd name="connsiteY29" fmla="*/ 333488 h 1467029"/>
                <a:gd name="connsiteX30" fmla="*/ 3864 w 1541885"/>
                <a:gd name="connsiteY30" fmla="*/ 621143 h 1467029"/>
                <a:gd name="connsiteX0" fmla="*/ 3864 w 1541885"/>
                <a:gd name="connsiteY0" fmla="*/ 619055 h 1464941"/>
                <a:gd name="connsiteX1" fmla="*/ 41964 w 1541885"/>
                <a:gd name="connsiteY1" fmla="*/ 786695 h 1464941"/>
                <a:gd name="connsiteX2" fmla="*/ 34344 w 1541885"/>
                <a:gd name="connsiteY2" fmla="*/ 826700 h 1464941"/>
                <a:gd name="connsiteX3" fmla="*/ 5769 w 1541885"/>
                <a:gd name="connsiteY3" fmla="*/ 843845 h 1464941"/>
                <a:gd name="connsiteX4" fmla="*/ 5769 w 1541885"/>
                <a:gd name="connsiteY4" fmla="*/ 946715 h 1464941"/>
                <a:gd name="connsiteX5" fmla="*/ 66729 w 1541885"/>
                <a:gd name="connsiteY5" fmla="*/ 1061015 h 1464941"/>
                <a:gd name="connsiteX6" fmla="*/ 110544 w 1541885"/>
                <a:gd name="connsiteY6" fmla="*/ 1099115 h 1464941"/>
                <a:gd name="connsiteX7" fmla="*/ 95304 w 1541885"/>
                <a:gd name="connsiteY7" fmla="*/ 1221035 h 1464941"/>
                <a:gd name="connsiteX8" fmla="*/ 127689 w 1541885"/>
                <a:gd name="connsiteY8" fmla="*/ 1312475 h 1464941"/>
                <a:gd name="connsiteX9" fmla="*/ 222939 w 1541885"/>
                <a:gd name="connsiteY9" fmla="*/ 1377245 h 1464941"/>
                <a:gd name="connsiteX10" fmla="*/ 405819 w 1541885"/>
                <a:gd name="connsiteY10" fmla="*/ 1434395 h 1464941"/>
                <a:gd name="connsiteX11" fmla="*/ 664899 w 1541885"/>
                <a:gd name="connsiteY11" fmla="*/ 1464875 h 1464941"/>
                <a:gd name="connsiteX12" fmla="*/ 899214 w 1541885"/>
                <a:gd name="connsiteY12" fmla="*/ 1426775 h 1464941"/>
                <a:gd name="connsiteX13" fmla="*/ 1122099 w 1541885"/>
                <a:gd name="connsiteY13" fmla="*/ 1342955 h 1464941"/>
                <a:gd name="connsiteX14" fmla="*/ 1272594 w 1541885"/>
                <a:gd name="connsiteY14" fmla="*/ 1209605 h 1464941"/>
                <a:gd name="connsiteX15" fmla="*/ 1308789 w 1541885"/>
                <a:gd name="connsiteY15" fmla="*/ 1234370 h 1464941"/>
                <a:gd name="connsiteX16" fmla="*/ 1407849 w 1541885"/>
                <a:gd name="connsiteY16" fmla="*/ 1217225 h 1464941"/>
                <a:gd name="connsiteX17" fmla="*/ 1476429 w 1541885"/>
                <a:gd name="connsiteY17" fmla="*/ 1142930 h 1464941"/>
                <a:gd name="connsiteX18" fmla="*/ 1535484 w 1541885"/>
                <a:gd name="connsiteY18" fmla="*/ 1045775 h 1464941"/>
                <a:gd name="connsiteX19" fmla="*/ 1529769 w 1541885"/>
                <a:gd name="connsiteY19" fmla="*/ 937190 h 1464941"/>
                <a:gd name="connsiteX20" fmla="*/ 1457379 w 1541885"/>
                <a:gd name="connsiteY20" fmla="*/ 862895 h 1464941"/>
                <a:gd name="connsiteX21" fmla="*/ 1392609 w 1541885"/>
                <a:gd name="connsiteY21" fmla="*/ 864800 h 1464941"/>
                <a:gd name="connsiteX22" fmla="*/ 1417374 w 1541885"/>
                <a:gd name="connsiteY22" fmla="*/ 800030 h 1464941"/>
                <a:gd name="connsiteX23" fmla="*/ 1474524 w 1541885"/>
                <a:gd name="connsiteY23" fmla="*/ 438080 h 1464941"/>
                <a:gd name="connsiteX24" fmla="*/ 1394514 w 1541885"/>
                <a:gd name="connsiteY24" fmla="*/ 156140 h 1464941"/>
                <a:gd name="connsiteX25" fmla="*/ 1198299 w 1541885"/>
                <a:gd name="connsiteY25" fmla="*/ 24695 h 1464941"/>
                <a:gd name="connsiteX26" fmla="*/ 1051614 w 1541885"/>
                <a:gd name="connsiteY26" fmla="*/ 3740 h 1464941"/>
                <a:gd name="connsiteX27" fmla="*/ 826824 w 1541885"/>
                <a:gd name="connsiteY27" fmla="*/ 20885 h 1464941"/>
                <a:gd name="connsiteX28" fmla="*/ 388674 w 1541885"/>
                <a:gd name="connsiteY28" fmla="*/ 22790 h 1464941"/>
                <a:gd name="connsiteX29" fmla="*/ 83874 w 1541885"/>
                <a:gd name="connsiteY29" fmla="*/ 331400 h 1464941"/>
                <a:gd name="connsiteX30" fmla="*/ 3864 w 1541885"/>
                <a:gd name="connsiteY30" fmla="*/ 619055 h 1464941"/>
                <a:gd name="connsiteX0" fmla="*/ 3864 w 1541885"/>
                <a:gd name="connsiteY0" fmla="*/ 646071 h 1491957"/>
                <a:gd name="connsiteX1" fmla="*/ 41964 w 1541885"/>
                <a:gd name="connsiteY1" fmla="*/ 813711 h 1491957"/>
                <a:gd name="connsiteX2" fmla="*/ 34344 w 1541885"/>
                <a:gd name="connsiteY2" fmla="*/ 853716 h 1491957"/>
                <a:gd name="connsiteX3" fmla="*/ 5769 w 1541885"/>
                <a:gd name="connsiteY3" fmla="*/ 870861 h 1491957"/>
                <a:gd name="connsiteX4" fmla="*/ 5769 w 1541885"/>
                <a:gd name="connsiteY4" fmla="*/ 973731 h 1491957"/>
                <a:gd name="connsiteX5" fmla="*/ 66729 w 1541885"/>
                <a:gd name="connsiteY5" fmla="*/ 1088031 h 1491957"/>
                <a:gd name="connsiteX6" fmla="*/ 110544 w 1541885"/>
                <a:gd name="connsiteY6" fmla="*/ 1126131 h 1491957"/>
                <a:gd name="connsiteX7" fmla="*/ 95304 w 1541885"/>
                <a:gd name="connsiteY7" fmla="*/ 1248051 h 1491957"/>
                <a:gd name="connsiteX8" fmla="*/ 127689 w 1541885"/>
                <a:gd name="connsiteY8" fmla="*/ 1339491 h 1491957"/>
                <a:gd name="connsiteX9" fmla="*/ 222939 w 1541885"/>
                <a:gd name="connsiteY9" fmla="*/ 1404261 h 1491957"/>
                <a:gd name="connsiteX10" fmla="*/ 405819 w 1541885"/>
                <a:gd name="connsiteY10" fmla="*/ 1461411 h 1491957"/>
                <a:gd name="connsiteX11" fmla="*/ 664899 w 1541885"/>
                <a:gd name="connsiteY11" fmla="*/ 1491891 h 1491957"/>
                <a:gd name="connsiteX12" fmla="*/ 899214 w 1541885"/>
                <a:gd name="connsiteY12" fmla="*/ 1453791 h 1491957"/>
                <a:gd name="connsiteX13" fmla="*/ 1122099 w 1541885"/>
                <a:gd name="connsiteY13" fmla="*/ 1369971 h 1491957"/>
                <a:gd name="connsiteX14" fmla="*/ 1272594 w 1541885"/>
                <a:gd name="connsiteY14" fmla="*/ 1236621 h 1491957"/>
                <a:gd name="connsiteX15" fmla="*/ 1308789 w 1541885"/>
                <a:gd name="connsiteY15" fmla="*/ 1261386 h 1491957"/>
                <a:gd name="connsiteX16" fmla="*/ 1407849 w 1541885"/>
                <a:gd name="connsiteY16" fmla="*/ 1244241 h 1491957"/>
                <a:gd name="connsiteX17" fmla="*/ 1476429 w 1541885"/>
                <a:gd name="connsiteY17" fmla="*/ 1169946 h 1491957"/>
                <a:gd name="connsiteX18" fmla="*/ 1535484 w 1541885"/>
                <a:gd name="connsiteY18" fmla="*/ 1072791 h 1491957"/>
                <a:gd name="connsiteX19" fmla="*/ 1529769 w 1541885"/>
                <a:gd name="connsiteY19" fmla="*/ 964206 h 1491957"/>
                <a:gd name="connsiteX20" fmla="*/ 1457379 w 1541885"/>
                <a:gd name="connsiteY20" fmla="*/ 889911 h 1491957"/>
                <a:gd name="connsiteX21" fmla="*/ 1392609 w 1541885"/>
                <a:gd name="connsiteY21" fmla="*/ 891816 h 1491957"/>
                <a:gd name="connsiteX22" fmla="*/ 1417374 w 1541885"/>
                <a:gd name="connsiteY22" fmla="*/ 827046 h 1491957"/>
                <a:gd name="connsiteX23" fmla="*/ 1474524 w 1541885"/>
                <a:gd name="connsiteY23" fmla="*/ 465096 h 1491957"/>
                <a:gd name="connsiteX24" fmla="*/ 1394514 w 1541885"/>
                <a:gd name="connsiteY24" fmla="*/ 183156 h 1491957"/>
                <a:gd name="connsiteX25" fmla="*/ 1198299 w 1541885"/>
                <a:gd name="connsiteY25" fmla="*/ 51711 h 1491957"/>
                <a:gd name="connsiteX26" fmla="*/ 1051614 w 1541885"/>
                <a:gd name="connsiteY26" fmla="*/ 30756 h 1491957"/>
                <a:gd name="connsiteX27" fmla="*/ 819204 w 1541885"/>
                <a:gd name="connsiteY27" fmla="*/ 276 h 1491957"/>
                <a:gd name="connsiteX28" fmla="*/ 388674 w 1541885"/>
                <a:gd name="connsiteY28" fmla="*/ 49806 h 1491957"/>
                <a:gd name="connsiteX29" fmla="*/ 83874 w 1541885"/>
                <a:gd name="connsiteY29" fmla="*/ 358416 h 1491957"/>
                <a:gd name="connsiteX30" fmla="*/ 3864 w 1541885"/>
                <a:gd name="connsiteY30" fmla="*/ 646071 h 1491957"/>
                <a:gd name="connsiteX0" fmla="*/ 3864 w 1541885"/>
                <a:gd name="connsiteY0" fmla="*/ 646616 h 1492502"/>
                <a:gd name="connsiteX1" fmla="*/ 41964 w 1541885"/>
                <a:gd name="connsiteY1" fmla="*/ 814256 h 1492502"/>
                <a:gd name="connsiteX2" fmla="*/ 34344 w 1541885"/>
                <a:gd name="connsiteY2" fmla="*/ 854261 h 1492502"/>
                <a:gd name="connsiteX3" fmla="*/ 5769 w 1541885"/>
                <a:gd name="connsiteY3" fmla="*/ 871406 h 1492502"/>
                <a:gd name="connsiteX4" fmla="*/ 5769 w 1541885"/>
                <a:gd name="connsiteY4" fmla="*/ 974276 h 1492502"/>
                <a:gd name="connsiteX5" fmla="*/ 66729 w 1541885"/>
                <a:gd name="connsiteY5" fmla="*/ 1088576 h 1492502"/>
                <a:gd name="connsiteX6" fmla="*/ 110544 w 1541885"/>
                <a:gd name="connsiteY6" fmla="*/ 1126676 h 1492502"/>
                <a:gd name="connsiteX7" fmla="*/ 95304 w 1541885"/>
                <a:gd name="connsiteY7" fmla="*/ 1248596 h 1492502"/>
                <a:gd name="connsiteX8" fmla="*/ 127689 w 1541885"/>
                <a:gd name="connsiteY8" fmla="*/ 1340036 h 1492502"/>
                <a:gd name="connsiteX9" fmla="*/ 222939 w 1541885"/>
                <a:gd name="connsiteY9" fmla="*/ 1404806 h 1492502"/>
                <a:gd name="connsiteX10" fmla="*/ 405819 w 1541885"/>
                <a:gd name="connsiteY10" fmla="*/ 1461956 h 1492502"/>
                <a:gd name="connsiteX11" fmla="*/ 664899 w 1541885"/>
                <a:gd name="connsiteY11" fmla="*/ 1492436 h 1492502"/>
                <a:gd name="connsiteX12" fmla="*/ 899214 w 1541885"/>
                <a:gd name="connsiteY12" fmla="*/ 1454336 h 1492502"/>
                <a:gd name="connsiteX13" fmla="*/ 1122099 w 1541885"/>
                <a:gd name="connsiteY13" fmla="*/ 1370516 h 1492502"/>
                <a:gd name="connsiteX14" fmla="*/ 1272594 w 1541885"/>
                <a:gd name="connsiteY14" fmla="*/ 1237166 h 1492502"/>
                <a:gd name="connsiteX15" fmla="*/ 1308789 w 1541885"/>
                <a:gd name="connsiteY15" fmla="*/ 1261931 h 1492502"/>
                <a:gd name="connsiteX16" fmla="*/ 1407849 w 1541885"/>
                <a:gd name="connsiteY16" fmla="*/ 1244786 h 1492502"/>
                <a:gd name="connsiteX17" fmla="*/ 1476429 w 1541885"/>
                <a:gd name="connsiteY17" fmla="*/ 1170491 h 1492502"/>
                <a:gd name="connsiteX18" fmla="*/ 1535484 w 1541885"/>
                <a:gd name="connsiteY18" fmla="*/ 1073336 h 1492502"/>
                <a:gd name="connsiteX19" fmla="*/ 1529769 w 1541885"/>
                <a:gd name="connsiteY19" fmla="*/ 964751 h 1492502"/>
                <a:gd name="connsiteX20" fmla="*/ 1457379 w 1541885"/>
                <a:gd name="connsiteY20" fmla="*/ 890456 h 1492502"/>
                <a:gd name="connsiteX21" fmla="*/ 1392609 w 1541885"/>
                <a:gd name="connsiteY21" fmla="*/ 892361 h 1492502"/>
                <a:gd name="connsiteX22" fmla="*/ 1417374 w 1541885"/>
                <a:gd name="connsiteY22" fmla="*/ 827591 h 1492502"/>
                <a:gd name="connsiteX23" fmla="*/ 1474524 w 1541885"/>
                <a:gd name="connsiteY23" fmla="*/ 465641 h 1492502"/>
                <a:gd name="connsiteX24" fmla="*/ 1394514 w 1541885"/>
                <a:gd name="connsiteY24" fmla="*/ 183701 h 1492502"/>
                <a:gd name="connsiteX25" fmla="*/ 1198299 w 1541885"/>
                <a:gd name="connsiteY25" fmla="*/ 52256 h 1492502"/>
                <a:gd name="connsiteX26" fmla="*/ 1051614 w 1541885"/>
                <a:gd name="connsiteY26" fmla="*/ 21776 h 1492502"/>
                <a:gd name="connsiteX27" fmla="*/ 819204 w 1541885"/>
                <a:gd name="connsiteY27" fmla="*/ 821 h 1492502"/>
                <a:gd name="connsiteX28" fmla="*/ 388674 w 1541885"/>
                <a:gd name="connsiteY28" fmla="*/ 50351 h 1492502"/>
                <a:gd name="connsiteX29" fmla="*/ 83874 w 1541885"/>
                <a:gd name="connsiteY29" fmla="*/ 358961 h 1492502"/>
                <a:gd name="connsiteX30" fmla="*/ 3864 w 1541885"/>
                <a:gd name="connsiteY30" fmla="*/ 646616 h 1492502"/>
                <a:gd name="connsiteX0" fmla="*/ 3864 w 1541885"/>
                <a:gd name="connsiteY0" fmla="*/ 647250 h 1493136"/>
                <a:gd name="connsiteX1" fmla="*/ 41964 w 1541885"/>
                <a:gd name="connsiteY1" fmla="*/ 814890 h 1493136"/>
                <a:gd name="connsiteX2" fmla="*/ 34344 w 1541885"/>
                <a:gd name="connsiteY2" fmla="*/ 854895 h 1493136"/>
                <a:gd name="connsiteX3" fmla="*/ 5769 w 1541885"/>
                <a:gd name="connsiteY3" fmla="*/ 872040 h 1493136"/>
                <a:gd name="connsiteX4" fmla="*/ 5769 w 1541885"/>
                <a:gd name="connsiteY4" fmla="*/ 974910 h 1493136"/>
                <a:gd name="connsiteX5" fmla="*/ 66729 w 1541885"/>
                <a:gd name="connsiteY5" fmla="*/ 1089210 h 1493136"/>
                <a:gd name="connsiteX6" fmla="*/ 110544 w 1541885"/>
                <a:gd name="connsiteY6" fmla="*/ 1127310 h 1493136"/>
                <a:gd name="connsiteX7" fmla="*/ 95304 w 1541885"/>
                <a:gd name="connsiteY7" fmla="*/ 1249230 h 1493136"/>
                <a:gd name="connsiteX8" fmla="*/ 127689 w 1541885"/>
                <a:gd name="connsiteY8" fmla="*/ 1340670 h 1493136"/>
                <a:gd name="connsiteX9" fmla="*/ 222939 w 1541885"/>
                <a:gd name="connsiteY9" fmla="*/ 1405440 h 1493136"/>
                <a:gd name="connsiteX10" fmla="*/ 405819 w 1541885"/>
                <a:gd name="connsiteY10" fmla="*/ 1462590 h 1493136"/>
                <a:gd name="connsiteX11" fmla="*/ 664899 w 1541885"/>
                <a:gd name="connsiteY11" fmla="*/ 1493070 h 1493136"/>
                <a:gd name="connsiteX12" fmla="*/ 899214 w 1541885"/>
                <a:gd name="connsiteY12" fmla="*/ 1454970 h 1493136"/>
                <a:gd name="connsiteX13" fmla="*/ 1122099 w 1541885"/>
                <a:gd name="connsiteY13" fmla="*/ 1371150 h 1493136"/>
                <a:gd name="connsiteX14" fmla="*/ 1272594 w 1541885"/>
                <a:gd name="connsiteY14" fmla="*/ 1237800 h 1493136"/>
                <a:gd name="connsiteX15" fmla="*/ 1308789 w 1541885"/>
                <a:gd name="connsiteY15" fmla="*/ 1262565 h 1493136"/>
                <a:gd name="connsiteX16" fmla="*/ 1407849 w 1541885"/>
                <a:gd name="connsiteY16" fmla="*/ 1245420 h 1493136"/>
                <a:gd name="connsiteX17" fmla="*/ 1476429 w 1541885"/>
                <a:gd name="connsiteY17" fmla="*/ 1171125 h 1493136"/>
                <a:gd name="connsiteX18" fmla="*/ 1535484 w 1541885"/>
                <a:gd name="connsiteY18" fmla="*/ 1073970 h 1493136"/>
                <a:gd name="connsiteX19" fmla="*/ 1529769 w 1541885"/>
                <a:gd name="connsiteY19" fmla="*/ 965385 h 1493136"/>
                <a:gd name="connsiteX20" fmla="*/ 1457379 w 1541885"/>
                <a:gd name="connsiteY20" fmla="*/ 891090 h 1493136"/>
                <a:gd name="connsiteX21" fmla="*/ 1392609 w 1541885"/>
                <a:gd name="connsiteY21" fmla="*/ 892995 h 1493136"/>
                <a:gd name="connsiteX22" fmla="*/ 1417374 w 1541885"/>
                <a:gd name="connsiteY22" fmla="*/ 828225 h 1493136"/>
                <a:gd name="connsiteX23" fmla="*/ 1474524 w 1541885"/>
                <a:gd name="connsiteY23" fmla="*/ 466275 h 1493136"/>
                <a:gd name="connsiteX24" fmla="*/ 1394514 w 1541885"/>
                <a:gd name="connsiteY24" fmla="*/ 184335 h 1493136"/>
                <a:gd name="connsiteX25" fmla="*/ 1198299 w 1541885"/>
                <a:gd name="connsiteY25" fmla="*/ 52890 h 1493136"/>
                <a:gd name="connsiteX26" fmla="*/ 1055424 w 1541885"/>
                <a:gd name="connsiteY26" fmla="*/ 16695 h 1493136"/>
                <a:gd name="connsiteX27" fmla="*/ 819204 w 1541885"/>
                <a:gd name="connsiteY27" fmla="*/ 1455 h 1493136"/>
                <a:gd name="connsiteX28" fmla="*/ 388674 w 1541885"/>
                <a:gd name="connsiteY28" fmla="*/ 50985 h 1493136"/>
                <a:gd name="connsiteX29" fmla="*/ 83874 w 1541885"/>
                <a:gd name="connsiteY29" fmla="*/ 359595 h 1493136"/>
                <a:gd name="connsiteX30" fmla="*/ 3864 w 1541885"/>
                <a:gd name="connsiteY30" fmla="*/ 647250 h 1493136"/>
                <a:gd name="connsiteX0" fmla="*/ 3864 w 1541885"/>
                <a:gd name="connsiteY0" fmla="*/ 647354 h 1493240"/>
                <a:gd name="connsiteX1" fmla="*/ 41964 w 1541885"/>
                <a:gd name="connsiteY1" fmla="*/ 814994 h 1493240"/>
                <a:gd name="connsiteX2" fmla="*/ 34344 w 1541885"/>
                <a:gd name="connsiteY2" fmla="*/ 854999 h 1493240"/>
                <a:gd name="connsiteX3" fmla="*/ 5769 w 1541885"/>
                <a:gd name="connsiteY3" fmla="*/ 872144 h 1493240"/>
                <a:gd name="connsiteX4" fmla="*/ 5769 w 1541885"/>
                <a:gd name="connsiteY4" fmla="*/ 975014 h 1493240"/>
                <a:gd name="connsiteX5" fmla="*/ 66729 w 1541885"/>
                <a:gd name="connsiteY5" fmla="*/ 1089314 h 1493240"/>
                <a:gd name="connsiteX6" fmla="*/ 110544 w 1541885"/>
                <a:gd name="connsiteY6" fmla="*/ 1127414 h 1493240"/>
                <a:gd name="connsiteX7" fmla="*/ 95304 w 1541885"/>
                <a:gd name="connsiteY7" fmla="*/ 1249334 h 1493240"/>
                <a:gd name="connsiteX8" fmla="*/ 127689 w 1541885"/>
                <a:gd name="connsiteY8" fmla="*/ 1340774 h 1493240"/>
                <a:gd name="connsiteX9" fmla="*/ 222939 w 1541885"/>
                <a:gd name="connsiteY9" fmla="*/ 1405544 h 1493240"/>
                <a:gd name="connsiteX10" fmla="*/ 405819 w 1541885"/>
                <a:gd name="connsiteY10" fmla="*/ 1462694 h 1493240"/>
                <a:gd name="connsiteX11" fmla="*/ 664899 w 1541885"/>
                <a:gd name="connsiteY11" fmla="*/ 1493174 h 1493240"/>
                <a:gd name="connsiteX12" fmla="*/ 899214 w 1541885"/>
                <a:gd name="connsiteY12" fmla="*/ 1455074 h 1493240"/>
                <a:gd name="connsiteX13" fmla="*/ 1122099 w 1541885"/>
                <a:gd name="connsiteY13" fmla="*/ 1371254 h 1493240"/>
                <a:gd name="connsiteX14" fmla="*/ 1272594 w 1541885"/>
                <a:gd name="connsiteY14" fmla="*/ 1237904 h 1493240"/>
                <a:gd name="connsiteX15" fmla="*/ 1308789 w 1541885"/>
                <a:gd name="connsiteY15" fmla="*/ 1262669 h 1493240"/>
                <a:gd name="connsiteX16" fmla="*/ 1407849 w 1541885"/>
                <a:gd name="connsiteY16" fmla="*/ 1245524 h 1493240"/>
                <a:gd name="connsiteX17" fmla="*/ 1476429 w 1541885"/>
                <a:gd name="connsiteY17" fmla="*/ 1171229 h 1493240"/>
                <a:gd name="connsiteX18" fmla="*/ 1535484 w 1541885"/>
                <a:gd name="connsiteY18" fmla="*/ 1074074 h 1493240"/>
                <a:gd name="connsiteX19" fmla="*/ 1529769 w 1541885"/>
                <a:gd name="connsiteY19" fmla="*/ 965489 h 1493240"/>
                <a:gd name="connsiteX20" fmla="*/ 1457379 w 1541885"/>
                <a:gd name="connsiteY20" fmla="*/ 891194 h 1493240"/>
                <a:gd name="connsiteX21" fmla="*/ 1392609 w 1541885"/>
                <a:gd name="connsiteY21" fmla="*/ 893099 h 1493240"/>
                <a:gd name="connsiteX22" fmla="*/ 1417374 w 1541885"/>
                <a:gd name="connsiteY22" fmla="*/ 828329 h 1493240"/>
                <a:gd name="connsiteX23" fmla="*/ 1474524 w 1541885"/>
                <a:gd name="connsiteY23" fmla="*/ 466379 h 1493240"/>
                <a:gd name="connsiteX24" fmla="*/ 1394514 w 1541885"/>
                <a:gd name="connsiteY24" fmla="*/ 184439 h 1493240"/>
                <a:gd name="connsiteX25" fmla="*/ 1234494 w 1541885"/>
                <a:gd name="connsiteY25" fmla="*/ 60614 h 1493240"/>
                <a:gd name="connsiteX26" fmla="*/ 1055424 w 1541885"/>
                <a:gd name="connsiteY26" fmla="*/ 16799 h 1493240"/>
                <a:gd name="connsiteX27" fmla="*/ 819204 w 1541885"/>
                <a:gd name="connsiteY27" fmla="*/ 1559 h 1493240"/>
                <a:gd name="connsiteX28" fmla="*/ 388674 w 1541885"/>
                <a:gd name="connsiteY28" fmla="*/ 51089 h 1493240"/>
                <a:gd name="connsiteX29" fmla="*/ 83874 w 1541885"/>
                <a:gd name="connsiteY29" fmla="*/ 359699 h 1493240"/>
                <a:gd name="connsiteX30" fmla="*/ 3864 w 1541885"/>
                <a:gd name="connsiteY30" fmla="*/ 647354 h 1493240"/>
                <a:gd name="connsiteX0" fmla="*/ 3864 w 1541885"/>
                <a:gd name="connsiteY0" fmla="*/ 660052 h 1505938"/>
                <a:gd name="connsiteX1" fmla="*/ 41964 w 1541885"/>
                <a:gd name="connsiteY1" fmla="*/ 827692 h 1505938"/>
                <a:gd name="connsiteX2" fmla="*/ 34344 w 1541885"/>
                <a:gd name="connsiteY2" fmla="*/ 867697 h 1505938"/>
                <a:gd name="connsiteX3" fmla="*/ 5769 w 1541885"/>
                <a:gd name="connsiteY3" fmla="*/ 884842 h 1505938"/>
                <a:gd name="connsiteX4" fmla="*/ 5769 w 1541885"/>
                <a:gd name="connsiteY4" fmla="*/ 987712 h 1505938"/>
                <a:gd name="connsiteX5" fmla="*/ 66729 w 1541885"/>
                <a:gd name="connsiteY5" fmla="*/ 1102012 h 1505938"/>
                <a:gd name="connsiteX6" fmla="*/ 110544 w 1541885"/>
                <a:gd name="connsiteY6" fmla="*/ 1140112 h 1505938"/>
                <a:gd name="connsiteX7" fmla="*/ 95304 w 1541885"/>
                <a:gd name="connsiteY7" fmla="*/ 1262032 h 1505938"/>
                <a:gd name="connsiteX8" fmla="*/ 127689 w 1541885"/>
                <a:gd name="connsiteY8" fmla="*/ 1353472 h 1505938"/>
                <a:gd name="connsiteX9" fmla="*/ 222939 w 1541885"/>
                <a:gd name="connsiteY9" fmla="*/ 1418242 h 1505938"/>
                <a:gd name="connsiteX10" fmla="*/ 405819 w 1541885"/>
                <a:gd name="connsiteY10" fmla="*/ 1475392 h 1505938"/>
                <a:gd name="connsiteX11" fmla="*/ 664899 w 1541885"/>
                <a:gd name="connsiteY11" fmla="*/ 1505872 h 1505938"/>
                <a:gd name="connsiteX12" fmla="*/ 899214 w 1541885"/>
                <a:gd name="connsiteY12" fmla="*/ 1467772 h 1505938"/>
                <a:gd name="connsiteX13" fmla="*/ 1122099 w 1541885"/>
                <a:gd name="connsiteY13" fmla="*/ 1383952 h 1505938"/>
                <a:gd name="connsiteX14" fmla="*/ 1272594 w 1541885"/>
                <a:gd name="connsiteY14" fmla="*/ 1250602 h 1505938"/>
                <a:gd name="connsiteX15" fmla="*/ 1308789 w 1541885"/>
                <a:gd name="connsiteY15" fmla="*/ 1275367 h 1505938"/>
                <a:gd name="connsiteX16" fmla="*/ 1407849 w 1541885"/>
                <a:gd name="connsiteY16" fmla="*/ 1258222 h 1505938"/>
                <a:gd name="connsiteX17" fmla="*/ 1476429 w 1541885"/>
                <a:gd name="connsiteY17" fmla="*/ 1183927 h 1505938"/>
                <a:gd name="connsiteX18" fmla="*/ 1535484 w 1541885"/>
                <a:gd name="connsiteY18" fmla="*/ 1086772 h 1505938"/>
                <a:gd name="connsiteX19" fmla="*/ 1529769 w 1541885"/>
                <a:gd name="connsiteY19" fmla="*/ 978187 h 1505938"/>
                <a:gd name="connsiteX20" fmla="*/ 1457379 w 1541885"/>
                <a:gd name="connsiteY20" fmla="*/ 903892 h 1505938"/>
                <a:gd name="connsiteX21" fmla="*/ 1392609 w 1541885"/>
                <a:gd name="connsiteY21" fmla="*/ 905797 h 1505938"/>
                <a:gd name="connsiteX22" fmla="*/ 1417374 w 1541885"/>
                <a:gd name="connsiteY22" fmla="*/ 841027 h 1505938"/>
                <a:gd name="connsiteX23" fmla="*/ 1474524 w 1541885"/>
                <a:gd name="connsiteY23" fmla="*/ 479077 h 1505938"/>
                <a:gd name="connsiteX24" fmla="*/ 1394514 w 1541885"/>
                <a:gd name="connsiteY24" fmla="*/ 197137 h 1505938"/>
                <a:gd name="connsiteX25" fmla="*/ 1234494 w 1541885"/>
                <a:gd name="connsiteY25" fmla="*/ 73312 h 1505938"/>
                <a:gd name="connsiteX26" fmla="*/ 1055424 w 1541885"/>
                <a:gd name="connsiteY26" fmla="*/ 29497 h 1505938"/>
                <a:gd name="connsiteX27" fmla="*/ 784914 w 1541885"/>
                <a:gd name="connsiteY27" fmla="*/ 922 h 1505938"/>
                <a:gd name="connsiteX28" fmla="*/ 388674 w 1541885"/>
                <a:gd name="connsiteY28" fmla="*/ 63787 h 1505938"/>
                <a:gd name="connsiteX29" fmla="*/ 83874 w 1541885"/>
                <a:gd name="connsiteY29" fmla="*/ 372397 h 1505938"/>
                <a:gd name="connsiteX30" fmla="*/ 3864 w 1541885"/>
                <a:gd name="connsiteY30" fmla="*/ 660052 h 1505938"/>
                <a:gd name="connsiteX0" fmla="*/ 3864 w 1541885"/>
                <a:gd name="connsiteY0" fmla="*/ 660052 h 1505938"/>
                <a:gd name="connsiteX1" fmla="*/ 41964 w 1541885"/>
                <a:gd name="connsiteY1" fmla="*/ 827692 h 1505938"/>
                <a:gd name="connsiteX2" fmla="*/ 34344 w 1541885"/>
                <a:gd name="connsiteY2" fmla="*/ 867697 h 1505938"/>
                <a:gd name="connsiteX3" fmla="*/ 5769 w 1541885"/>
                <a:gd name="connsiteY3" fmla="*/ 884842 h 1505938"/>
                <a:gd name="connsiteX4" fmla="*/ 5769 w 1541885"/>
                <a:gd name="connsiteY4" fmla="*/ 987712 h 1505938"/>
                <a:gd name="connsiteX5" fmla="*/ 66729 w 1541885"/>
                <a:gd name="connsiteY5" fmla="*/ 1102012 h 1505938"/>
                <a:gd name="connsiteX6" fmla="*/ 110544 w 1541885"/>
                <a:gd name="connsiteY6" fmla="*/ 1140112 h 1505938"/>
                <a:gd name="connsiteX7" fmla="*/ 95304 w 1541885"/>
                <a:gd name="connsiteY7" fmla="*/ 1262032 h 1505938"/>
                <a:gd name="connsiteX8" fmla="*/ 127689 w 1541885"/>
                <a:gd name="connsiteY8" fmla="*/ 1353472 h 1505938"/>
                <a:gd name="connsiteX9" fmla="*/ 222939 w 1541885"/>
                <a:gd name="connsiteY9" fmla="*/ 1418242 h 1505938"/>
                <a:gd name="connsiteX10" fmla="*/ 405819 w 1541885"/>
                <a:gd name="connsiteY10" fmla="*/ 1475392 h 1505938"/>
                <a:gd name="connsiteX11" fmla="*/ 664899 w 1541885"/>
                <a:gd name="connsiteY11" fmla="*/ 1505872 h 1505938"/>
                <a:gd name="connsiteX12" fmla="*/ 899214 w 1541885"/>
                <a:gd name="connsiteY12" fmla="*/ 1467772 h 1505938"/>
                <a:gd name="connsiteX13" fmla="*/ 1122099 w 1541885"/>
                <a:gd name="connsiteY13" fmla="*/ 1383952 h 1505938"/>
                <a:gd name="connsiteX14" fmla="*/ 1272594 w 1541885"/>
                <a:gd name="connsiteY14" fmla="*/ 1250602 h 1505938"/>
                <a:gd name="connsiteX15" fmla="*/ 1308789 w 1541885"/>
                <a:gd name="connsiteY15" fmla="*/ 1275367 h 1505938"/>
                <a:gd name="connsiteX16" fmla="*/ 1407849 w 1541885"/>
                <a:gd name="connsiteY16" fmla="*/ 1258222 h 1505938"/>
                <a:gd name="connsiteX17" fmla="*/ 1476429 w 1541885"/>
                <a:gd name="connsiteY17" fmla="*/ 1183927 h 1505938"/>
                <a:gd name="connsiteX18" fmla="*/ 1535484 w 1541885"/>
                <a:gd name="connsiteY18" fmla="*/ 1086772 h 1505938"/>
                <a:gd name="connsiteX19" fmla="*/ 1529769 w 1541885"/>
                <a:gd name="connsiteY19" fmla="*/ 978187 h 1505938"/>
                <a:gd name="connsiteX20" fmla="*/ 1457379 w 1541885"/>
                <a:gd name="connsiteY20" fmla="*/ 903892 h 1505938"/>
                <a:gd name="connsiteX21" fmla="*/ 1392609 w 1541885"/>
                <a:gd name="connsiteY21" fmla="*/ 905797 h 1505938"/>
                <a:gd name="connsiteX22" fmla="*/ 1417374 w 1541885"/>
                <a:gd name="connsiteY22" fmla="*/ 841027 h 1505938"/>
                <a:gd name="connsiteX23" fmla="*/ 1474524 w 1541885"/>
                <a:gd name="connsiteY23" fmla="*/ 479077 h 1505938"/>
                <a:gd name="connsiteX24" fmla="*/ 1396419 w 1541885"/>
                <a:gd name="connsiteY24" fmla="*/ 216187 h 1505938"/>
                <a:gd name="connsiteX25" fmla="*/ 1234494 w 1541885"/>
                <a:gd name="connsiteY25" fmla="*/ 73312 h 1505938"/>
                <a:gd name="connsiteX26" fmla="*/ 1055424 w 1541885"/>
                <a:gd name="connsiteY26" fmla="*/ 29497 h 1505938"/>
                <a:gd name="connsiteX27" fmla="*/ 784914 w 1541885"/>
                <a:gd name="connsiteY27" fmla="*/ 922 h 1505938"/>
                <a:gd name="connsiteX28" fmla="*/ 388674 w 1541885"/>
                <a:gd name="connsiteY28" fmla="*/ 63787 h 1505938"/>
                <a:gd name="connsiteX29" fmla="*/ 83874 w 1541885"/>
                <a:gd name="connsiteY29" fmla="*/ 372397 h 1505938"/>
                <a:gd name="connsiteX30" fmla="*/ 3864 w 1541885"/>
                <a:gd name="connsiteY30" fmla="*/ 660052 h 1505938"/>
                <a:gd name="connsiteX0" fmla="*/ 3864 w 1541885"/>
                <a:gd name="connsiteY0" fmla="*/ 660107 h 1505993"/>
                <a:gd name="connsiteX1" fmla="*/ 41964 w 1541885"/>
                <a:gd name="connsiteY1" fmla="*/ 827747 h 1505993"/>
                <a:gd name="connsiteX2" fmla="*/ 34344 w 1541885"/>
                <a:gd name="connsiteY2" fmla="*/ 867752 h 1505993"/>
                <a:gd name="connsiteX3" fmla="*/ 5769 w 1541885"/>
                <a:gd name="connsiteY3" fmla="*/ 884897 h 1505993"/>
                <a:gd name="connsiteX4" fmla="*/ 5769 w 1541885"/>
                <a:gd name="connsiteY4" fmla="*/ 987767 h 1505993"/>
                <a:gd name="connsiteX5" fmla="*/ 66729 w 1541885"/>
                <a:gd name="connsiteY5" fmla="*/ 1102067 h 1505993"/>
                <a:gd name="connsiteX6" fmla="*/ 110544 w 1541885"/>
                <a:gd name="connsiteY6" fmla="*/ 1140167 h 1505993"/>
                <a:gd name="connsiteX7" fmla="*/ 95304 w 1541885"/>
                <a:gd name="connsiteY7" fmla="*/ 1262087 h 1505993"/>
                <a:gd name="connsiteX8" fmla="*/ 127689 w 1541885"/>
                <a:gd name="connsiteY8" fmla="*/ 1353527 h 1505993"/>
                <a:gd name="connsiteX9" fmla="*/ 222939 w 1541885"/>
                <a:gd name="connsiteY9" fmla="*/ 1418297 h 1505993"/>
                <a:gd name="connsiteX10" fmla="*/ 405819 w 1541885"/>
                <a:gd name="connsiteY10" fmla="*/ 1475447 h 1505993"/>
                <a:gd name="connsiteX11" fmla="*/ 664899 w 1541885"/>
                <a:gd name="connsiteY11" fmla="*/ 1505927 h 1505993"/>
                <a:gd name="connsiteX12" fmla="*/ 899214 w 1541885"/>
                <a:gd name="connsiteY12" fmla="*/ 1467827 h 1505993"/>
                <a:gd name="connsiteX13" fmla="*/ 1122099 w 1541885"/>
                <a:gd name="connsiteY13" fmla="*/ 1384007 h 1505993"/>
                <a:gd name="connsiteX14" fmla="*/ 1272594 w 1541885"/>
                <a:gd name="connsiteY14" fmla="*/ 1250657 h 1505993"/>
                <a:gd name="connsiteX15" fmla="*/ 1308789 w 1541885"/>
                <a:gd name="connsiteY15" fmla="*/ 1275422 h 1505993"/>
                <a:gd name="connsiteX16" fmla="*/ 1407849 w 1541885"/>
                <a:gd name="connsiteY16" fmla="*/ 1258277 h 1505993"/>
                <a:gd name="connsiteX17" fmla="*/ 1476429 w 1541885"/>
                <a:gd name="connsiteY17" fmla="*/ 1183982 h 1505993"/>
                <a:gd name="connsiteX18" fmla="*/ 1535484 w 1541885"/>
                <a:gd name="connsiteY18" fmla="*/ 1086827 h 1505993"/>
                <a:gd name="connsiteX19" fmla="*/ 1529769 w 1541885"/>
                <a:gd name="connsiteY19" fmla="*/ 978242 h 1505993"/>
                <a:gd name="connsiteX20" fmla="*/ 1457379 w 1541885"/>
                <a:gd name="connsiteY20" fmla="*/ 903947 h 1505993"/>
                <a:gd name="connsiteX21" fmla="*/ 1392609 w 1541885"/>
                <a:gd name="connsiteY21" fmla="*/ 905852 h 1505993"/>
                <a:gd name="connsiteX22" fmla="*/ 1417374 w 1541885"/>
                <a:gd name="connsiteY22" fmla="*/ 841082 h 1505993"/>
                <a:gd name="connsiteX23" fmla="*/ 1474524 w 1541885"/>
                <a:gd name="connsiteY23" fmla="*/ 479132 h 1505993"/>
                <a:gd name="connsiteX24" fmla="*/ 1396419 w 1541885"/>
                <a:gd name="connsiteY24" fmla="*/ 216242 h 1505993"/>
                <a:gd name="connsiteX25" fmla="*/ 1230684 w 1541885"/>
                <a:gd name="connsiteY25" fmla="*/ 82892 h 1505993"/>
                <a:gd name="connsiteX26" fmla="*/ 1055424 w 1541885"/>
                <a:gd name="connsiteY26" fmla="*/ 29552 h 1505993"/>
                <a:gd name="connsiteX27" fmla="*/ 784914 w 1541885"/>
                <a:gd name="connsiteY27" fmla="*/ 977 h 1505993"/>
                <a:gd name="connsiteX28" fmla="*/ 388674 w 1541885"/>
                <a:gd name="connsiteY28" fmla="*/ 63842 h 1505993"/>
                <a:gd name="connsiteX29" fmla="*/ 83874 w 1541885"/>
                <a:gd name="connsiteY29" fmla="*/ 372452 h 1505993"/>
                <a:gd name="connsiteX30" fmla="*/ 3864 w 1541885"/>
                <a:gd name="connsiteY30" fmla="*/ 660107 h 1505993"/>
                <a:gd name="connsiteX0" fmla="*/ 3864 w 1541885"/>
                <a:gd name="connsiteY0" fmla="*/ 660701 h 1506587"/>
                <a:gd name="connsiteX1" fmla="*/ 41964 w 1541885"/>
                <a:gd name="connsiteY1" fmla="*/ 828341 h 1506587"/>
                <a:gd name="connsiteX2" fmla="*/ 34344 w 1541885"/>
                <a:gd name="connsiteY2" fmla="*/ 868346 h 1506587"/>
                <a:gd name="connsiteX3" fmla="*/ 5769 w 1541885"/>
                <a:gd name="connsiteY3" fmla="*/ 885491 h 1506587"/>
                <a:gd name="connsiteX4" fmla="*/ 5769 w 1541885"/>
                <a:gd name="connsiteY4" fmla="*/ 988361 h 1506587"/>
                <a:gd name="connsiteX5" fmla="*/ 66729 w 1541885"/>
                <a:gd name="connsiteY5" fmla="*/ 1102661 h 1506587"/>
                <a:gd name="connsiteX6" fmla="*/ 110544 w 1541885"/>
                <a:gd name="connsiteY6" fmla="*/ 1140761 h 1506587"/>
                <a:gd name="connsiteX7" fmla="*/ 95304 w 1541885"/>
                <a:gd name="connsiteY7" fmla="*/ 1262681 h 1506587"/>
                <a:gd name="connsiteX8" fmla="*/ 127689 w 1541885"/>
                <a:gd name="connsiteY8" fmla="*/ 1354121 h 1506587"/>
                <a:gd name="connsiteX9" fmla="*/ 222939 w 1541885"/>
                <a:gd name="connsiteY9" fmla="*/ 1418891 h 1506587"/>
                <a:gd name="connsiteX10" fmla="*/ 405819 w 1541885"/>
                <a:gd name="connsiteY10" fmla="*/ 1476041 h 1506587"/>
                <a:gd name="connsiteX11" fmla="*/ 664899 w 1541885"/>
                <a:gd name="connsiteY11" fmla="*/ 1506521 h 1506587"/>
                <a:gd name="connsiteX12" fmla="*/ 899214 w 1541885"/>
                <a:gd name="connsiteY12" fmla="*/ 1468421 h 1506587"/>
                <a:gd name="connsiteX13" fmla="*/ 1122099 w 1541885"/>
                <a:gd name="connsiteY13" fmla="*/ 1384601 h 1506587"/>
                <a:gd name="connsiteX14" fmla="*/ 1272594 w 1541885"/>
                <a:gd name="connsiteY14" fmla="*/ 1251251 h 1506587"/>
                <a:gd name="connsiteX15" fmla="*/ 1308789 w 1541885"/>
                <a:gd name="connsiteY15" fmla="*/ 1276016 h 1506587"/>
                <a:gd name="connsiteX16" fmla="*/ 1407849 w 1541885"/>
                <a:gd name="connsiteY16" fmla="*/ 1258871 h 1506587"/>
                <a:gd name="connsiteX17" fmla="*/ 1476429 w 1541885"/>
                <a:gd name="connsiteY17" fmla="*/ 1184576 h 1506587"/>
                <a:gd name="connsiteX18" fmla="*/ 1535484 w 1541885"/>
                <a:gd name="connsiteY18" fmla="*/ 1087421 h 1506587"/>
                <a:gd name="connsiteX19" fmla="*/ 1529769 w 1541885"/>
                <a:gd name="connsiteY19" fmla="*/ 978836 h 1506587"/>
                <a:gd name="connsiteX20" fmla="*/ 1457379 w 1541885"/>
                <a:gd name="connsiteY20" fmla="*/ 904541 h 1506587"/>
                <a:gd name="connsiteX21" fmla="*/ 1392609 w 1541885"/>
                <a:gd name="connsiteY21" fmla="*/ 906446 h 1506587"/>
                <a:gd name="connsiteX22" fmla="*/ 1417374 w 1541885"/>
                <a:gd name="connsiteY22" fmla="*/ 841676 h 1506587"/>
                <a:gd name="connsiteX23" fmla="*/ 1474524 w 1541885"/>
                <a:gd name="connsiteY23" fmla="*/ 479726 h 1506587"/>
                <a:gd name="connsiteX24" fmla="*/ 1396419 w 1541885"/>
                <a:gd name="connsiteY24" fmla="*/ 216836 h 1506587"/>
                <a:gd name="connsiteX25" fmla="*/ 1230684 w 1541885"/>
                <a:gd name="connsiteY25" fmla="*/ 83486 h 1506587"/>
                <a:gd name="connsiteX26" fmla="*/ 1055424 w 1541885"/>
                <a:gd name="connsiteY26" fmla="*/ 24431 h 1506587"/>
                <a:gd name="connsiteX27" fmla="*/ 784914 w 1541885"/>
                <a:gd name="connsiteY27" fmla="*/ 1571 h 1506587"/>
                <a:gd name="connsiteX28" fmla="*/ 388674 w 1541885"/>
                <a:gd name="connsiteY28" fmla="*/ 64436 h 1506587"/>
                <a:gd name="connsiteX29" fmla="*/ 83874 w 1541885"/>
                <a:gd name="connsiteY29" fmla="*/ 373046 h 1506587"/>
                <a:gd name="connsiteX30" fmla="*/ 3864 w 1541885"/>
                <a:gd name="connsiteY30" fmla="*/ 660701 h 1506587"/>
                <a:gd name="connsiteX0" fmla="*/ 3864 w 1541885"/>
                <a:gd name="connsiteY0" fmla="*/ 661966 h 1507852"/>
                <a:gd name="connsiteX1" fmla="*/ 41964 w 1541885"/>
                <a:gd name="connsiteY1" fmla="*/ 829606 h 1507852"/>
                <a:gd name="connsiteX2" fmla="*/ 34344 w 1541885"/>
                <a:gd name="connsiteY2" fmla="*/ 869611 h 1507852"/>
                <a:gd name="connsiteX3" fmla="*/ 5769 w 1541885"/>
                <a:gd name="connsiteY3" fmla="*/ 886756 h 1507852"/>
                <a:gd name="connsiteX4" fmla="*/ 5769 w 1541885"/>
                <a:gd name="connsiteY4" fmla="*/ 989626 h 1507852"/>
                <a:gd name="connsiteX5" fmla="*/ 66729 w 1541885"/>
                <a:gd name="connsiteY5" fmla="*/ 1103926 h 1507852"/>
                <a:gd name="connsiteX6" fmla="*/ 110544 w 1541885"/>
                <a:gd name="connsiteY6" fmla="*/ 1142026 h 1507852"/>
                <a:gd name="connsiteX7" fmla="*/ 95304 w 1541885"/>
                <a:gd name="connsiteY7" fmla="*/ 1263946 h 1507852"/>
                <a:gd name="connsiteX8" fmla="*/ 127689 w 1541885"/>
                <a:gd name="connsiteY8" fmla="*/ 1355386 h 1507852"/>
                <a:gd name="connsiteX9" fmla="*/ 222939 w 1541885"/>
                <a:gd name="connsiteY9" fmla="*/ 1420156 h 1507852"/>
                <a:gd name="connsiteX10" fmla="*/ 405819 w 1541885"/>
                <a:gd name="connsiteY10" fmla="*/ 1477306 h 1507852"/>
                <a:gd name="connsiteX11" fmla="*/ 664899 w 1541885"/>
                <a:gd name="connsiteY11" fmla="*/ 1507786 h 1507852"/>
                <a:gd name="connsiteX12" fmla="*/ 899214 w 1541885"/>
                <a:gd name="connsiteY12" fmla="*/ 1469686 h 1507852"/>
                <a:gd name="connsiteX13" fmla="*/ 1122099 w 1541885"/>
                <a:gd name="connsiteY13" fmla="*/ 1385866 h 1507852"/>
                <a:gd name="connsiteX14" fmla="*/ 1272594 w 1541885"/>
                <a:gd name="connsiteY14" fmla="*/ 1252516 h 1507852"/>
                <a:gd name="connsiteX15" fmla="*/ 1308789 w 1541885"/>
                <a:gd name="connsiteY15" fmla="*/ 1277281 h 1507852"/>
                <a:gd name="connsiteX16" fmla="*/ 1407849 w 1541885"/>
                <a:gd name="connsiteY16" fmla="*/ 1260136 h 1507852"/>
                <a:gd name="connsiteX17" fmla="*/ 1476429 w 1541885"/>
                <a:gd name="connsiteY17" fmla="*/ 1185841 h 1507852"/>
                <a:gd name="connsiteX18" fmla="*/ 1535484 w 1541885"/>
                <a:gd name="connsiteY18" fmla="*/ 1088686 h 1507852"/>
                <a:gd name="connsiteX19" fmla="*/ 1529769 w 1541885"/>
                <a:gd name="connsiteY19" fmla="*/ 980101 h 1507852"/>
                <a:gd name="connsiteX20" fmla="*/ 1457379 w 1541885"/>
                <a:gd name="connsiteY20" fmla="*/ 905806 h 1507852"/>
                <a:gd name="connsiteX21" fmla="*/ 1392609 w 1541885"/>
                <a:gd name="connsiteY21" fmla="*/ 907711 h 1507852"/>
                <a:gd name="connsiteX22" fmla="*/ 1417374 w 1541885"/>
                <a:gd name="connsiteY22" fmla="*/ 842941 h 1507852"/>
                <a:gd name="connsiteX23" fmla="*/ 1474524 w 1541885"/>
                <a:gd name="connsiteY23" fmla="*/ 480991 h 1507852"/>
                <a:gd name="connsiteX24" fmla="*/ 1396419 w 1541885"/>
                <a:gd name="connsiteY24" fmla="*/ 218101 h 1507852"/>
                <a:gd name="connsiteX25" fmla="*/ 1230684 w 1541885"/>
                <a:gd name="connsiteY25" fmla="*/ 84751 h 1507852"/>
                <a:gd name="connsiteX26" fmla="*/ 1055424 w 1541885"/>
                <a:gd name="connsiteY26" fmla="*/ 25696 h 1507852"/>
                <a:gd name="connsiteX27" fmla="*/ 784914 w 1541885"/>
                <a:gd name="connsiteY27" fmla="*/ 2836 h 1507852"/>
                <a:gd name="connsiteX28" fmla="*/ 358194 w 1541885"/>
                <a:gd name="connsiteY28" fmla="*/ 86656 h 1507852"/>
                <a:gd name="connsiteX29" fmla="*/ 83874 w 1541885"/>
                <a:gd name="connsiteY29" fmla="*/ 374311 h 1507852"/>
                <a:gd name="connsiteX30" fmla="*/ 3864 w 1541885"/>
                <a:gd name="connsiteY30" fmla="*/ 661966 h 1507852"/>
                <a:gd name="connsiteX0" fmla="*/ 3864 w 1541885"/>
                <a:gd name="connsiteY0" fmla="*/ 661966 h 1507852"/>
                <a:gd name="connsiteX1" fmla="*/ 41964 w 1541885"/>
                <a:gd name="connsiteY1" fmla="*/ 829606 h 1507852"/>
                <a:gd name="connsiteX2" fmla="*/ 34344 w 1541885"/>
                <a:gd name="connsiteY2" fmla="*/ 869611 h 1507852"/>
                <a:gd name="connsiteX3" fmla="*/ 5769 w 1541885"/>
                <a:gd name="connsiteY3" fmla="*/ 886756 h 1507852"/>
                <a:gd name="connsiteX4" fmla="*/ 5769 w 1541885"/>
                <a:gd name="connsiteY4" fmla="*/ 989626 h 1507852"/>
                <a:gd name="connsiteX5" fmla="*/ 66729 w 1541885"/>
                <a:gd name="connsiteY5" fmla="*/ 1103926 h 1507852"/>
                <a:gd name="connsiteX6" fmla="*/ 110544 w 1541885"/>
                <a:gd name="connsiteY6" fmla="*/ 1142026 h 1507852"/>
                <a:gd name="connsiteX7" fmla="*/ 95304 w 1541885"/>
                <a:gd name="connsiteY7" fmla="*/ 1263946 h 1507852"/>
                <a:gd name="connsiteX8" fmla="*/ 127689 w 1541885"/>
                <a:gd name="connsiteY8" fmla="*/ 1355386 h 1507852"/>
                <a:gd name="connsiteX9" fmla="*/ 222939 w 1541885"/>
                <a:gd name="connsiteY9" fmla="*/ 1420156 h 1507852"/>
                <a:gd name="connsiteX10" fmla="*/ 405819 w 1541885"/>
                <a:gd name="connsiteY10" fmla="*/ 1477306 h 1507852"/>
                <a:gd name="connsiteX11" fmla="*/ 664899 w 1541885"/>
                <a:gd name="connsiteY11" fmla="*/ 1507786 h 1507852"/>
                <a:gd name="connsiteX12" fmla="*/ 899214 w 1541885"/>
                <a:gd name="connsiteY12" fmla="*/ 1469686 h 1507852"/>
                <a:gd name="connsiteX13" fmla="*/ 1122099 w 1541885"/>
                <a:gd name="connsiteY13" fmla="*/ 1385866 h 1507852"/>
                <a:gd name="connsiteX14" fmla="*/ 1272594 w 1541885"/>
                <a:gd name="connsiteY14" fmla="*/ 1252516 h 1507852"/>
                <a:gd name="connsiteX15" fmla="*/ 1308789 w 1541885"/>
                <a:gd name="connsiteY15" fmla="*/ 1277281 h 1507852"/>
                <a:gd name="connsiteX16" fmla="*/ 1407849 w 1541885"/>
                <a:gd name="connsiteY16" fmla="*/ 1260136 h 1507852"/>
                <a:gd name="connsiteX17" fmla="*/ 1476429 w 1541885"/>
                <a:gd name="connsiteY17" fmla="*/ 1185841 h 1507852"/>
                <a:gd name="connsiteX18" fmla="*/ 1535484 w 1541885"/>
                <a:gd name="connsiteY18" fmla="*/ 1088686 h 1507852"/>
                <a:gd name="connsiteX19" fmla="*/ 1529769 w 1541885"/>
                <a:gd name="connsiteY19" fmla="*/ 980101 h 1507852"/>
                <a:gd name="connsiteX20" fmla="*/ 1457379 w 1541885"/>
                <a:gd name="connsiteY20" fmla="*/ 905806 h 1507852"/>
                <a:gd name="connsiteX21" fmla="*/ 1392609 w 1541885"/>
                <a:gd name="connsiteY21" fmla="*/ 907711 h 1507852"/>
                <a:gd name="connsiteX22" fmla="*/ 1417374 w 1541885"/>
                <a:gd name="connsiteY22" fmla="*/ 842941 h 1507852"/>
                <a:gd name="connsiteX23" fmla="*/ 1474524 w 1541885"/>
                <a:gd name="connsiteY23" fmla="*/ 480991 h 1507852"/>
                <a:gd name="connsiteX24" fmla="*/ 1396419 w 1541885"/>
                <a:gd name="connsiteY24" fmla="*/ 218101 h 1507852"/>
                <a:gd name="connsiteX25" fmla="*/ 1230684 w 1541885"/>
                <a:gd name="connsiteY25" fmla="*/ 84751 h 1507852"/>
                <a:gd name="connsiteX26" fmla="*/ 1055424 w 1541885"/>
                <a:gd name="connsiteY26" fmla="*/ 25696 h 1507852"/>
                <a:gd name="connsiteX27" fmla="*/ 714429 w 1541885"/>
                <a:gd name="connsiteY27" fmla="*/ 2836 h 1507852"/>
                <a:gd name="connsiteX28" fmla="*/ 358194 w 1541885"/>
                <a:gd name="connsiteY28" fmla="*/ 86656 h 1507852"/>
                <a:gd name="connsiteX29" fmla="*/ 83874 w 1541885"/>
                <a:gd name="connsiteY29" fmla="*/ 374311 h 1507852"/>
                <a:gd name="connsiteX30" fmla="*/ 3864 w 1541885"/>
                <a:gd name="connsiteY30" fmla="*/ 661966 h 1507852"/>
                <a:gd name="connsiteX0" fmla="*/ 3864 w 1541885"/>
                <a:gd name="connsiteY0" fmla="*/ 663510 h 1509396"/>
                <a:gd name="connsiteX1" fmla="*/ 41964 w 1541885"/>
                <a:gd name="connsiteY1" fmla="*/ 831150 h 1509396"/>
                <a:gd name="connsiteX2" fmla="*/ 34344 w 1541885"/>
                <a:gd name="connsiteY2" fmla="*/ 871155 h 1509396"/>
                <a:gd name="connsiteX3" fmla="*/ 5769 w 1541885"/>
                <a:gd name="connsiteY3" fmla="*/ 888300 h 1509396"/>
                <a:gd name="connsiteX4" fmla="*/ 5769 w 1541885"/>
                <a:gd name="connsiteY4" fmla="*/ 991170 h 1509396"/>
                <a:gd name="connsiteX5" fmla="*/ 66729 w 1541885"/>
                <a:gd name="connsiteY5" fmla="*/ 1105470 h 1509396"/>
                <a:gd name="connsiteX6" fmla="*/ 110544 w 1541885"/>
                <a:gd name="connsiteY6" fmla="*/ 1143570 h 1509396"/>
                <a:gd name="connsiteX7" fmla="*/ 95304 w 1541885"/>
                <a:gd name="connsiteY7" fmla="*/ 1265490 h 1509396"/>
                <a:gd name="connsiteX8" fmla="*/ 127689 w 1541885"/>
                <a:gd name="connsiteY8" fmla="*/ 1356930 h 1509396"/>
                <a:gd name="connsiteX9" fmla="*/ 222939 w 1541885"/>
                <a:gd name="connsiteY9" fmla="*/ 1421700 h 1509396"/>
                <a:gd name="connsiteX10" fmla="*/ 405819 w 1541885"/>
                <a:gd name="connsiteY10" fmla="*/ 1478850 h 1509396"/>
                <a:gd name="connsiteX11" fmla="*/ 664899 w 1541885"/>
                <a:gd name="connsiteY11" fmla="*/ 1509330 h 1509396"/>
                <a:gd name="connsiteX12" fmla="*/ 899214 w 1541885"/>
                <a:gd name="connsiteY12" fmla="*/ 1471230 h 1509396"/>
                <a:gd name="connsiteX13" fmla="*/ 1122099 w 1541885"/>
                <a:gd name="connsiteY13" fmla="*/ 1387410 h 1509396"/>
                <a:gd name="connsiteX14" fmla="*/ 1272594 w 1541885"/>
                <a:gd name="connsiteY14" fmla="*/ 1254060 h 1509396"/>
                <a:gd name="connsiteX15" fmla="*/ 1308789 w 1541885"/>
                <a:gd name="connsiteY15" fmla="*/ 1278825 h 1509396"/>
                <a:gd name="connsiteX16" fmla="*/ 1407849 w 1541885"/>
                <a:gd name="connsiteY16" fmla="*/ 1261680 h 1509396"/>
                <a:gd name="connsiteX17" fmla="*/ 1476429 w 1541885"/>
                <a:gd name="connsiteY17" fmla="*/ 1187385 h 1509396"/>
                <a:gd name="connsiteX18" fmla="*/ 1535484 w 1541885"/>
                <a:gd name="connsiteY18" fmla="*/ 1090230 h 1509396"/>
                <a:gd name="connsiteX19" fmla="*/ 1529769 w 1541885"/>
                <a:gd name="connsiteY19" fmla="*/ 981645 h 1509396"/>
                <a:gd name="connsiteX20" fmla="*/ 1457379 w 1541885"/>
                <a:gd name="connsiteY20" fmla="*/ 907350 h 1509396"/>
                <a:gd name="connsiteX21" fmla="*/ 1392609 w 1541885"/>
                <a:gd name="connsiteY21" fmla="*/ 909255 h 1509396"/>
                <a:gd name="connsiteX22" fmla="*/ 1417374 w 1541885"/>
                <a:gd name="connsiteY22" fmla="*/ 844485 h 1509396"/>
                <a:gd name="connsiteX23" fmla="*/ 1474524 w 1541885"/>
                <a:gd name="connsiteY23" fmla="*/ 482535 h 1509396"/>
                <a:gd name="connsiteX24" fmla="*/ 1396419 w 1541885"/>
                <a:gd name="connsiteY24" fmla="*/ 219645 h 1509396"/>
                <a:gd name="connsiteX25" fmla="*/ 1230684 w 1541885"/>
                <a:gd name="connsiteY25" fmla="*/ 86295 h 1509396"/>
                <a:gd name="connsiteX26" fmla="*/ 1034469 w 1541885"/>
                <a:gd name="connsiteY26" fmla="*/ 19620 h 1509396"/>
                <a:gd name="connsiteX27" fmla="*/ 714429 w 1541885"/>
                <a:gd name="connsiteY27" fmla="*/ 4380 h 1509396"/>
                <a:gd name="connsiteX28" fmla="*/ 358194 w 1541885"/>
                <a:gd name="connsiteY28" fmla="*/ 88200 h 1509396"/>
                <a:gd name="connsiteX29" fmla="*/ 83874 w 1541885"/>
                <a:gd name="connsiteY29" fmla="*/ 375855 h 1509396"/>
                <a:gd name="connsiteX30" fmla="*/ 3864 w 1541885"/>
                <a:gd name="connsiteY30" fmla="*/ 663510 h 1509396"/>
                <a:gd name="connsiteX0" fmla="*/ 3864 w 1541885"/>
                <a:gd name="connsiteY0" fmla="*/ 663510 h 1509396"/>
                <a:gd name="connsiteX1" fmla="*/ 41964 w 1541885"/>
                <a:gd name="connsiteY1" fmla="*/ 831150 h 1509396"/>
                <a:gd name="connsiteX2" fmla="*/ 34344 w 1541885"/>
                <a:gd name="connsiteY2" fmla="*/ 871155 h 1509396"/>
                <a:gd name="connsiteX3" fmla="*/ 5769 w 1541885"/>
                <a:gd name="connsiteY3" fmla="*/ 888300 h 1509396"/>
                <a:gd name="connsiteX4" fmla="*/ 5769 w 1541885"/>
                <a:gd name="connsiteY4" fmla="*/ 991170 h 1509396"/>
                <a:gd name="connsiteX5" fmla="*/ 66729 w 1541885"/>
                <a:gd name="connsiteY5" fmla="*/ 1105470 h 1509396"/>
                <a:gd name="connsiteX6" fmla="*/ 110544 w 1541885"/>
                <a:gd name="connsiteY6" fmla="*/ 1143570 h 1509396"/>
                <a:gd name="connsiteX7" fmla="*/ 95304 w 1541885"/>
                <a:gd name="connsiteY7" fmla="*/ 1265490 h 1509396"/>
                <a:gd name="connsiteX8" fmla="*/ 127689 w 1541885"/>
                <a:gd name="connsiteY8" fmla="*/ 1356930 h 1509396"/>
                <a:gd name="connsiteX9" fmla="*/ 222939 w 1541885"/>
                <a:gd name="connsiteY9" fmla="*/ 1421700 h 1509396"/>
                <a:gd name="connsiteX10" fmla="*/ 405819 w 1541885"/>
                <a:gd name="connsiteY10" fmla="*/ 1478850 h 1509396"/>
                <a:gd name="connsiteX11" fmla="*/ 664899 w 1541885"/>
                <a:gd name="connsiteY11" fmla="*/ 1509330 h 1509396"/>
                <a:gd name="connsiteX12" fmla="*/ 899214 w 1541885"/>
                <a:gd name="connsiteY12" fmla="*/ 1471230 h 1509396"/>
                <a:gd name="connsiteX13" fmla="*/ 1122099 w 1541885"/>
                <a:gd name="connsiteY13" fmla="*/ 1387410 h 1509396"/>
                <a:gd name="connsiteX14" fmla="*/ 1272594 w 1541885"/>
                <a:gd name="connsiteY14" fmla="*/ 1254060 h 1509396"/>
                <a:gd name="connsiteX15" fmla="*/ 1308789 w 1541885"/>
                <a:gd name="connsiteY15" fmla="*/ 1278825 h 1509396"/>
                <a:gd name="connsiteX16" fmla="*/ 1407849 w 1541885"/>
                <a:gd name="connsiteY16" fmla="*/ 1261680 h 1509396"/>
                <a:gd name="connsiteX17" fmla="*/ 1476429 w 1541885"/>
                <a:gd name="connsiteY17" fmla="*/ 1187385 h 1509396"/>
                <a:gd name="connsiteX18" fmla="*/ 1535484 w 1541885"/>
                <a:gd name="connsiteY18" fmla="*/ 1090230 h 1509396"/>
                <a:gd name="connsiteX19" fmla="*/ 1529769 w 1541885"/>
                <a:gd name="connsiteY19" fmla="*/ 981645 h 1509396"/>
                <a:gd name="connsiteX20" fmla="*/ 1457379 w 1541885"/>
                <a:gd name="connsiteY20" fmla="*/ 907350 h 1509396"/>
                <a:gd name="connsiteX21" fmla="*/ 1407849 w 1541885"/>
                <a:gd name="connsiteY21" fmla="*/ 909255 h 1509396"/>
                <a:gd name="connsiteX22" fmla="*/ 1417374 w 1541885"/>
                <a:gd name="connsiteY22" fmla="*/ 844485 h 1509396"/>
                <a:gd name="connsiteX23" fmla="*/ 1474524 w 1541885"/>
                <a:gd name="connsiteY23" fmla="*/ 482535 h 1509396"/>
                <a:gd name="connsiteX24" fmla="*/ 1396419 w 1541885"/>
                <a:gd name="connsiteY24" fmla="*/ 219645 h 1509396"/>
                <a:gd name="connsiteX25" fmla="*/ 1230684 w 1541885"/>
                <a:gd name="connsiteY25" fmla="*/ 86295 h 1509396"/>
                <a:gd name="connsiteX26" fmla="*/ 1034469 w 1541885"/>
                <a:gd name="connsiteY26" fmla="*/ 19620 h 1509396"/>
                <a:gd name="connsiteX27" fmla="*/ 714429 w 1541885"/>
                <a:gd name="connsiteY27" fmla="*/ 4380 h 1509396"/>
                <a:gd name="connsiteX28" fmla="*/ 358194 w 1541885"/>
                <a:gd name="connsiteY28" fmla="*/ 88200 h 1509396"/>
                <a:gd name="connsiteX29" fmla="*/ 83874 w 1541885"/>
                <a:gd name="connsiteY29" fmla="*/ 375855 h 1509396"/>
                <a:gd name="connsiteX30" fmla="*/ 3864 w 1541885"/>
                <a:gd name="connsiteY30" fmla="*/ 663510 h 1509396"/>
                <a:gd name="connsiteX0" fmla="*/ 3864 w 1541974"/>
                <a:gd name="connsiteY0" fmla="*/ 663510 h 1509396"/>
                <a:gd name="connsiteX1" fmla="*/ 41964 w 1541974"/>
                <a:gd name="connsiteY1" fmla="*/ 831150 h 1509396"/>
                <a:gd name="connsiteX2" fmla="*/ 34344 w 1541974"/>
                <a:gd name="connsiteY2" fmla="*/ 871155 h 1509396"/>
                <a:gd name="connsiteX3" fmla="*/ 5769 w 1541974"/>
                <a:gd name="connsiteY3" fmla="*/ 888300 h 1509396"/>
                <a:gd name="connsiteX4" fmla="*/ 5769 w 1541974"/>
                <a:gd name="connsiteY4" fmla="*/ 991170 h 1509396"/>
                <a:gd name="connsiteX5" fmla="*/ 66729 w 1541974"/>
                <a:gd name="connsiteY5" fmla="*/ 1105470 h 1509396"/>
                <a:gd name="connsiteX6" fmla="*/ 110544 w 1541974"/>
                <a:gd name="connsiteY6" fmla="*/ 1143570 h 1509396"/>
                <a:gd name="connsiteX7" fmla="*/ 95304 w 1541974"/>
                <a:gd name="connsiteY7" fmla="*/ 1265490 h 1509396"/>
                <a:gd name="connsiteX8" fmla="*/ 127689 w 1541974"/>
                <a:gd name="connsiteY8" fmla="*/ 1356930 h 1509396"/>
                <a:gd name="connsiteX9" fmla="*/ 222939 w 1541974"/>
                <a:gd name="connsiteY9" fmla="*/ 1421700 h 1509396"/>
                <a:gd name="connsiteX10" fmla="*/ 405819 w 1541974"/>
                <a:gd name="connsiteY10" fmla="*/ 1478850 h 1509396"/>
                <a:gd name="connsiteX11" fmla="*/ 664899 w 1541974"/>
                <a:gd name="connsiteY11" fmla="*/ 1509330 h 1509396"/>
                <a:gd name="connsiteX12" fmla="*/ 899214 w 1541974"/>
                <a:gd name="connsiteY12" fmla="*/ 1471230 h 1509396"/>
                <a:gd name="connsiteX13" fmla="*/ 1122099 w 1541974"/>
                <a:gd name="connsiteY13" fmla="*/ 1387410 h 1509396"/>
                <a:gd name="connsiteX14" fmla="*/ 1272594 w 1541974"/>
                <a:gd name="connsiteY14" fmla="*/ 1254060 h 1509396"/>
                <a:gd name="connsiteX15" fmla="*/ 1308789 w 1541974"/>
                <a:gd name="connsiteY15" fmla="*/ 1278825 h 1509396"/>
                <a:gd name="connsiteX16" fmla="*/ 1407849 w 1541974"/>
                <a:gd name="connsiteY16" fmla="*/ 1261680 h 1509396"/>
                <a:gd name="connsiteX17" fmla="*/ 1476429 w 1541974"/>
                <a:gd name="connsiteY17" fmla="*/ 1187385 h 1509396"/>
                <a:gd name="connsiteX18" fmla="*/ 1535484 w 1541974"/>
                <a:gd name="connsiteY18" fmla="*/ 1090230 h 1509396"/>
                <a:gd name="connsiteX19" fmla="*/ 1531674 w 1541974"/>
                <a:gd name="connsiteY19" fmla="*/ 958785 h 1509396"/>
                <a:gd name="connsiteX20" fmla="*/ 1457379 w 1541974"/>
                <a:gd name="connsiteY20" fmla="*/ 907350 h 1509396"/>
                <a:gd name="connsiteX21" fmla="*/ 1407849 w 1541974"/>
                <a:gd name="connsiteY21" fmla="*/ 909255 h 1509396"/>
                <a:gd name="connsiteX22" fmla="*/ 1417374 w 1541974"/>
                <a:gd name="connsiteY22" fmla="*/ 844485 h 1509396"/>
                <a:gd name="connsiteX23" fmla="*/ 1474524 w 1541974"/>
                <a:gd name="connsiteY23" fmla="*/ 482535 h 1509396"/>
                <a:gd name="connsiteX24" fmla="*/ 1396419 w 1541974"/>
                <a:gd name="connsiteY24" fmla="*/ 219645 h 1509396"/>
                <a:gd name="connsiteX25" fmla="*/ 1230684 w 1541974"/>
                <a:gd name="connsiteY25" fmla="*/ 86295 h 1509396"/>
                <a:gd name="connsiteX26" fmla="*/ 1034469 w 1541974"/>
                <a:gd name="connsiteY26" fmla="*/ 19620 h 1509396"/>
                <a:gd name="connsiteX27" fmla="*/ 714429 w 1541974"/>
                <a:gd name="connsiteY27" fmla="*/ 4380 h 1509396"/>
                <a:gd name="connsiteX28" fmla="*/ 358194 w 1541974"/>
                <a:gd name="connsiteY28" fmla="*/ 88200 h 1509396"/>
                <a:gd name="connsiteX29" fmla="*/ 83874 w 1541974"/>
                <a:gd name="connsiteY29" fmla="*/ 375855 h 1509396"/>
                <a:gd name="connsiteX30" fmla="*/ 3864 w 1541974"/>
                <a:gd name="connsiteY30" fmla="*/ 663510 h 1509396"/>
                <a:gd name="connsiteX0" fmla="*/ 3864 w 1541092"/>
                <a:gd name="connsiteY0" fmla="*/ 663510 h 1509396"/>
                <a:gd name="connsiteX1" fmla="*/ 41964 w 1541092"/>
                <a:gd name="connsiteY1" fmla="*/ 831150 h 1509396"/>
                <a:gd name="connsiteX2" fmla="*/ 34344 w 1541092"/>
                <a:gd name="connsiteY2" fmla="*/ 871155 h 1509396"/>
                <a:gd name="connsiteX3" fmla="*/ 5769 w 1541092"/>
                <a:gd name="connsiteY3" fmla="*/ 888300 h 1509396"/>
                <a:gd name="connsiteX4" fmla="*/ 5769 w 1541092"/>
                <a:gd name="connsiteY4" fmla="*/ 991170 h 1509396"/>
                <a:gd name="connsiteX5" fmla="*/ 66729 w 1541092"/>
                <a:gd name="connsiteY5" fmla="*/ 1105470 h 1509396"/>
                <a:gd name="connsiteX6" fmla="*/ 110544 w 1541092"/>
                <a:gd name="connsiteY6" fmla="*/ 1143570 h 1509396"/>
                <a:gd name="connsiteX7" fmla="*/ 95304 w 1541092"/>
                <a:gd name="connsiteY7" fmla="*/ 1265490 h 1509396"/>
                <a:gd name="connsiteX8" fmla="*/ 127689 w 1541092"/>
                <a:gd name="connsiteY8" fmla="*/ 1356930 h 1509396"/>
                <a:gd name="connsiteX9" fmla="*/ 222939 w 1541092"/>
                <a:gd name="connsiteY9" fmla="*/ 1421700 h 1509396"/>
                <a:gd name="connsiteX10" fmla="*/ 405819 w 1541092"/>
                <a:gd name="connsiteY10" fmla="*/ 1478850 h 1509396"/>
                <a:gd name="connsiteX11" fmla="*/ 664899 w 1541092"/>
                <a:gd name="connsiteY11" fmla="*/ 1509330 h 1509396"/>
                <a:gd name="connsiteX12" fmla="*/ 899214 w 1541092"/>
                <a:gd name="connsiteY12" fmla="*/ 1471230 h 1509396"/>
                <a:gd name="connsiteX13" fmla="*/ 1122099 w 1541092"/>
                <a:gd name="connsiteY13" fmla="*/ 1387410 h 1509396"/>
                <a:gd name="connsiteX14" fmla="*/ 1272594 w 1541092"/>
                <a:gd name="connsiteY14" fmla="*/ 1254060 h 1509396"/>
                <a:gd name="connsiteX15" fmla="*/ 1308789 w 1541092"/>
                <a:gd name="connsiteY15" fmla="*/ 1278825 h 1509396"/>
                <a:gd name="connsiteX16" fmla="*/ 1407849 w 1541092"/>
                <a:gd name="connsiteY16" fmla="*/ 1261680 h 1509396"/>
                <a:gd name="connsiteX17" fmla="*/ 1489764 w 1541092"/>
                <a:gd name="connsiteY17" fmla="*/ 1189290 h 1509396"/>
                <a:gd name="connsiteX18" fmla="*/ 1535484 w 1541092"/>
                <a:gd name="connsiteY18" fmla="*/ 1090230 h 1509396"/>
                <a:gd name="connsiteX19" fmla="*/ 1531674 w 1541092"/>
                <a:gd name="connsiteY19" fmla="*/ 958785 h 1509396"/>
                <a:gd name="connsiteX20" fmla="*/ 1457379 w 1541092"/>
                <a:gd name="connsiteY20" fmla="*/ 907350 h 1509396"/>
                <a:gd name="connsiteX21" fmla="*/ 1407849 w 1541092"/>
                <a:gd name="connsiteY21" fmla="*/ 909255 h 1509396"/>
                <a:gd name="connsiteX22" fmla="*/ 1417374 w 1541092"/>
                <a:gd name="connsiteY22" fmla="*/ 844485 h 1509396"/>
                <a:gd name="connsiteX23" fmla="*/ 1474524 w 1541092"/>
                <a:gd name="connsiteY23" fmla="*/ 482535 h 1509396"/>
                <a:gd name="connsiteX24" fmla="*/ 1396419 w 1541092"/>
                <a:gd name="connsiteY24" fmla="*/ 219645 h 1509396"/>
                <a:gd name="connsiteX25" fmla="*/ 1230684 w 1541092"/>
                <a:gd name="connsiteY25" fmla="*/ 86295 h 1509396"/>
                <a:gd name="connsiteX26" fmla="*/ 1034469 w 1541092"/>
                <a:gd name="connsiteY26" fmla="*/ 19620 h 1509396"/>
                <a:gd name="connsiteX27" fmla="*/ 714429 w 1541092"/>
                <a:gd name="connsiteY27" fmla="*/ 4380 h 1509396"/>
                <a:gd name="connsiteX28" fmla="*/ 358194 w 1541092"/>
                <a:gd name="connsiteY28" fmla="*/ 88200 h 1509396"/>
                <a:gd name="connsiteX29" fmla="*/ 83874 w 1541092"/>
                <a:gd name="connsiteY29" fmla="*/ 375855 h 1509396"/>
                <a:gd name="connsiteX30" fmla="*/ 3864 w 1541092"/>
                <a:gd name="connsiteY30" fmla="*/ 663510 h 1509396"/>
                <a:gd name="connsiteX0" fmla="*/ 3864 w 1541092"/>
                <a:gd name="connsiteY0" fmla="*/ 663510 h 1509396"/>
                <a:gd name="connsiteX1" fmla="*/ 41964 w 1541092"/>
                <a:gd name="connsiteY1" fmla="*/ 831150 h 1509396"/>
                <a:gd name="connsiteX2" fmla="*/ 34344 w 1541092"/>
                <a:gd name="connsiteY2" fmla="*/ 871155 h 1509396"/>
                <a:gd name="connsiteX3" fmla="*/ 5769 w 1541092"/>
                <a:gd name="connsiteY3" fmla="*/ 888300 h 1509396"/>
                <a:gd name="connsiteX4" fmla="*/ 5769 w 1541092"/>
                <a:gd name="connsiteY4" fmla="*/ 991170 h 1509396"/>
                <a:gd name="connsiteX5" fmla="*/ 66729 w 1541092"/>
                <a:gd name="connsiteY5" fmla="*/ 1105470 h 1509396"/>
                <a:gd name="connsiteX6" fmla="*/ 110544 w 1541092"/>
                <a:gd name="connsiteY6" fmla="*/ 1143570 h 1509396"/>
                <a:gd name="connsiteX7" fmla="*/ 95304 w 1541092"/>
                <a:gd name="connsiteY7" fmla="*/ 1265490 h 1509396"/>
                <a:gd name="connsiteX8" fmla="*/ 127689 w 1541092"/>
                <a:gd name="connsiteY8" fmla="*/ 1356930 h 1509396"/>
                <a:gd name="connsiteX9" fmla="*/ 222939 w 1541092"/>
                <a:gd name="connsiteY9" fmla="*/ 1421700 h 1509396"/>
                <a:gd name="connsiteX10" fmla="*/ 405819 w 1541092"/>
                <a:gd name="connsiteY10" fmla="*/ 1478850 h 1509396"/>
                <a:gd name="connsiteX11" fmla="*/ 664899 w 1541092"/>
                <a:gd name="connsiteY11" fmla="*/ 1509330 h 1509396"/>
                <a:gd name="connsiteX12" fmla="*/ 899214 w 1541092"/>
                <a:gd name="connsiteY12" fmla="*/ 1471230 h 1509396"/>
                <a:gd name="connsiteX13" fmla="*/ 1122099 w 1541092"/>
                <a:gd name="connsiteY13" fmla="*/ 1387410 h 1509396"/>
                <a:gd name="connsiteX14" fmla="*/ 1276404 w 1541092"/>
                <a:gd name="connsiteY14" fmla="*/ 1263585 h 1509396"/>
                <a:gd name="connsiteX15" fmla="*/ 1308789 w 1541092"/>
                <a:gd name="connsiteY15" fmla="*/ 1278825 h 1509396"/>
                <a:gd name="connsiteX16" fmla="*/ 1407849 w 1541092"/>
                <a:gd name="connsiteY16" fmla="*/ 1261680 h 1509396"/>
                <a:gd name="connsiteX17" fmla="*/ 1489764 w 1541092"/>
                <a:gd name="connsiteY17" fmla="*/ 1189290 h 1509396"/>
                <a:gd name="connsiteX18" fmla="*/ 1535484 w 1541092"/>
                <a:gd name="connsiteY18" fmla="*/ 1090230 h 1509396"/>
                <a:gd name="connsiteX19" fmla="*/ 1531674 w 1541092"/>
                <a:gd name="connsiteY19" fmla="*/ 958785 h 1509396"/>
                <a:gd name="connsiteX20" fmla="*/ 1457379 w 1541092"/>
                <a:gd name="connsiteY20" fmla="*/ 907350 h 1509396"/>
                <a:gd name="connsiteX21" fmla="*/ 1407849 w 1541092"/>
                <a:gd name="connsiteY21" fmla="*/ 909255 h 1509396"/>
                <a:gd name="connsiteX22" fmla="*/ 1417374 w 1541092"/>
                <a:gd name="connsiteY22" fmla="*/ 844485 h 1509396"/>
                <a:gd name="connsiteX23" fmla="*/ 1474524 w 1541092"/>
                <a:gd name="connsiteY23" fmla="*/ 482535 h 1509396"/>
                <a:gd name="connsiteX24" fmla="*/ 1396419 w 1541092"/>
                <a:gd name="connsiteY24" fmla="*/ 219645 h 1509396"/>
                <a:gd name="connsiteX25" fmla="*/ 1230684 w 1541092"/>
                <a:gd name="connsiteY25" fmla="*/ 86295 h 1509396"/>
                <a:gd name="connsiteX26" fmla="*/ 1034469 w 1541092"/>
                <a:gd name="connsiteY26" fmla="*/ 19620 h 1509396"/>
                <a:gd name="connsiteX27" fmla="*/ 714429 w 1541092"/>
                <a:gd name="connsiteY27" fmla="*/ 4380 h 1509396"/>
                <a:gd name="connsiteX28" fmla="*/ 358194 w 1541092"/>
                <a:gd name="connsiteY28" fmla="*/ 88200 h 1509396"/>
                <a:gd name="connsiteX29" fmla="*/ 83874 w 1541092"/>
                <a:gd name="connsiteY29" fmla="*/ 375855 h 1509396"/>
                <a:gd name="connsiteX30" fmla="*/ 3864 w 1541092"/>
                <a:gd name="connsiteY30" fmla="*/ 663510 h 1509396"/>
                <a:gd name="connsiteX0" fmla="*/ 7062 w 1544290"/>
                <a:gd name="connsiteY0" fmla="*/ 663510 h 1509396"/>
                <a:gd name="connsiteX1" fmla="*/ 45162 w 1544290"/>
                <a:gd name="connsiteY1" fmla="*/ 831150 h 1509396"/>
                <a:gd name="connsiteX2" fmla="*/ 37542 w 1544290"/>
                <a:gd name="connsiteY2" fmla="*/ 871155 h 1509396"/>
                <a:gd name="connsiteX3" fmla="*/ 3252 w 1544290"/>
                <a:gd name="connsiteY3" fmla="*/ 901635 h 1509396"/>
                <a:gd name="connsiteX4" fmla="*/ 8967 w 1544290"/>
                <a:gd name="connsiteY4" fmla="*/ 991170 h 1509396"/>
                <a:gd name="connsiteX5" fmla="*/ 69927 w 1544290"/>
                <a:gd name="connsiteY5" fmla="*/ 1105470 h 1509396"/>
                <a:gd name="connsiteX6" fmla="*/ 113742 w 1544290"/>
                <a:gd name="connsiteY6" fmla="*/ 1143570 h 1509396"/>
                <a:gd name="connsiteX7" fmla="*/ 98502 w 1544290"/>
                <a:gd name="connsiteY7" fmla="*/ 1265490 h 1509396"/>
                <a:gd name="connsiteX8" fmla="*/ 130887 w 1544290"/>
                <a:gd name="connsiteY8" fmla="*/ 1356930 h 1509396"/>
                <a:gd name="connsiteX9" fmla="*/ 226137 w 1544290"/>
                <a:gd name="connsiteY9" fmla="*/ 1421700 h 1509396"/>
                <a:gd name="connsiteX10" fmla="*/ 409017 w 1544290"/>
                <a:gd name="connsiteY10" fmla="*/ 1478850 h 1509396"/>
                <a:gd name="connsiteX11" fmla="*/ 668097 w 1544290"/>
                <a:gd name="connsiteY11" fmla="*/ 1509330 h 1509396"/>
                <a:gd name="connsiteX12" fmla="*/ 902412 w 1544290"/>
                <a:gd name="connsiteY12" fmla="*/ 1471230 h 1509396"/>
                <a:gd name="connsiteX13" fmla="*/ 1125297 w 1544290"/>
                <a:gd name="connsiteY13" fmla="*/ 1387410 h 1509396"/>
                <a:gd name="connsiteX14" fmla="*/ 1279602 w 1544290"/>
                <a:gd name="connsiteY14" fmla="*/ 1263585 h 1509396"/>
                <a:gd name="connsiteX15" fmla="*/ 1311987 w 1544290"/>
                <a:gd name="connsiteY15" fmla="*/ 1278825 h 1509396"/>
                <a:gd name="connsiteX16" fmla="*/ 1411047 w 1544290"/>
                <a:gd name="connsiteY16" fmla="*/ 1261680 h 1509396"/>
                <a:gd name="connsiteX17" fmla="*/ 1492962 w 1544290"/>
                <a:gd name="connsiteY17" fmla="*/ 1189290 h 1509396"/>
                <a:gd name="connsiteX18" fmla="*/ 1538682 w 1544290"/>
                <a:gd name="connsiteY18" fmla="*/ 1090230 h 1509396"/>
                <a:gd name="connsiteX19" fmla="*/ 1534872 w 1544290"/>
                <a:gd name="connsiteY19" fmla="*/ 958785 h 1509396"/>
                <a:gd name="connsiteX20" fmla="*/ 1460577 w 1544290"/>
                <a:gd name="connsiteY20" fmla="*/ 907350 h 1509396"/>
                <a:gd name="connsiteX21" fmla="*/ 1411047 w 1544290"/>
                <a:gd name="connsiteY21" fmla="*/ 909255 h 1509396"/>
                <a:gd name="connsiteX22" fmla="*/ 1420572 w 1544290"/>
                <a:gd name="connsiteY22" fmla="*/ 844485 h 1509396"/>
                <a:gd name="connsiteX23" fmla="*/ 1477722 w 1544290"/>
                <a:gd name="connsiteY23" fmla="*/ 482535 h 1509396"/>
                <a:gd name="connsiteX24" fmla="*/ 1399617 w 1544290"/>
                <a:gd name="connsiteY24" fmla="*/ 219645 h 1509396"/>
                <a:gd name="connsiteX25" fmla="*/ 1233882 w 1544290"/>
                <a:gd name="connsiteY25" fmla="*/ 86295 h 1509396"/>
                <a:gd name="connsiteX26" fmla="*/ 1037667 w 1544290"/>
                <a:gd name="connsiteY26" fmla="*/ 19620 h 1509396"/>
                <a:gd name="connsiteX27" fmla="*/ 717627 w 1544290"/>
                <a:gd name="connsiteY27" fmla="*/ 4380 h 1509396"/>
                <a:gd name="connsiteX28" fmla="*/ 361392 w 1544290"/>
                <a:gd name="connsiteY28" fmla="*/ 88200 h 1509396"/>
                <a:gd name="connsiteX29" fmla="*/ 87072 w 1544290"/>
                <a:gd name="connsiteY29" fmla="*/ 375855 h 1509396"/>
                <a:gd name="connsiteX30" fmla="*/ 7062 w 1544290"/>
                <a:gd name="connsiteY30" fmla="*/ 663510 h 1509396"/>
                <a:gd name="connsiteX0" fmla="*/ 7062 w 1544290"/>
                <a:gd name="connsiteY0" fmla="*/ 663510 h 1509396"/>
                <a:gd name="connsiteX1" fmla="*/ 45162 w 1544290"/>
                <a:gd name="connsiteY1" fmla="*/ 831150 h 1509396"/>
                <a:gd name="connsiteX2" fmla="*/ 37542 w 1544290"/>
                <a:gd name="connsiteY2" fmla="*/ 871155 h 1509396"/>
                <a:gd name="connsiteX3" fmla="*/ 3252 w 1544290"/>
                <a:gd name="connsiteY3" fmla="*/ 901635 h 1509396"/>
                <a:gd name="connsiteX4" fmla="*/ 8967 w 1544290"/>
                <a:gd name="connsiteY4" fmla="*/ 991170 h 1509396"/>
                <a:gd name="connsiteX5" fmla="*/ 69927 w 1544290"/>
                <a:gd name="connsiteY5" fmla="*/ 1105470 h 1509396"/>
                <a:gd name="connsiteX6" fmla="*/ 113742 w 1544290"/>
                <a:gd name="connsiteY6" fmla="*/ 1143570 h 1509396"/>
                <a:gd name="connsiteX7" fmla="*/ 98502 w 1544290"/>
                <a:gd name="connsiteY7" fmla="*/ 1265490 h 1509396"/>
                <a:gd name="connsiteX8" fmla="*/ 130887 w 1544290"/>
                <a:gd name="connsiteY8" fmla="*/ 1356930 h 1509396"/>
                <a:gd name="connsiteX9" fmla="*/ 226137 w 1544290"/>
                <a:gd name="connsiteY9" fmla="*/ 1421700 h 1509396"/>
                <a:gd name="connsiteX10" fmla="*/ 409017 w 1544290"/>
                <a:gd name="connsiteY10" fmla="*/ 1478850 h 1509396"/>
                <a:gd name="connsiteX11" fmla="*/ 668097 w 1544290"/>
                <a:gd name="connsiteY11" fmla="*/ 1509330 h 1509396"/>
                <a:gd name="connsiteX12" fmla="*/ 902412 w 1544290"/>
                <a:gd name="connsiteY12" fmla="*/ 1471230 h 1509396"/>
                <a:gd name="connsiteX13" fmla="*/ 1125297 w 1544290"/>
                <a:gd name="connsiteY13" fmla="*/ 1387410 h 1509396"/>
                <a:gd name="connsiteX14" fmla="*/ 1279602 w 1544290"/>
                <a:gd name="connsiteY14" fmla="*/ 1263585 h 1509396"/>
                <a:gd name="connsiteX15" fmla="*/ 1311987 w 1544290"/>
                <a:gd name="connsiteY15" fmla="*/ 1278825 h 1509396"/>
                <a:gd name="connsiteX16" fmla="*/ 1411047 w 1544290"/>
                <a:gd name="connsiteY16" fmla="*/ 1261680 h 1509396"/>
                <a:gd name="connsiteX17" fmla="*/ 1492962 w 1544290"/>
                <a:gd name="connsiteY17" fmla="*/ 1189290 h 1509396"/>
                <a:gd name="connsiteX18" fmla="*/ 1538682 w 1544290"/>
                <a:gd name="connsiteY18" fmla="*/ 1090230 h 1509396"/>
                <a:gd name="connsiteX19" fmla="*/ 1534872 w 1544290"/>
                <a:gd name="connsiteY19" fmla="*/ 958785 h 1509396"/>
                <a:gd name="connsiteX20" fmla="*/ 1460577 w 1544290"/>
                <a:gd name="connsiteY20" fmla="*/ 907350 h 1509396"/>
                <a:gd name="connsiteX21" fmla="*/ 1411047 w 1544290"/>
                <a:gd name="connsiteY21" fmla="*/ 909255 h 1509396"/>
                <a:gd name="connsiteX22" fmla="*/ 1420572 w 1544290"/>
                <a:gd name="connsiteY22" fmla="*/ 844485 h 1509396"/>
                <a:gd name="connsiteX23" fmla="*/ 1477722 w 1544290"/>
                <a:gd name="connsiteY23" fmla="*/ 482535 h 1509396"/>
                <a:gd name="connsiteX24" fmla="*/ 1399617 w 1544290"/>
                <a:gd name="connsiteY24" fmla="*/ 219645 h 1509396"/>
                <a:gd name="connsiteX25" fmla="*/ 1233882 w 1544290"/>
                <a:gd name="connsiteY25" fmla="*/ 86295 h 1509396"/>
                <a:gd name="connsiteX26" fmla="*/ 1037667 w 1544290"/>
                <a:gd name="connsiteY26" fmla="*/ 19620 h 1509396"/>
                <a:gd name="connsiteX27" fmla="*/ 717627 w 1544290"/>
                <a:gd name="connsiteY27" fmla="*/ 4380 h 1509396"/>
                <a:gd name="connsiteX28" fmla="*/ 361392 w 1544290"/>
                <a:gd name="connsiteY28" fmla="*/ 88200 h 1509396"/>
                <a:gd name="connsiteX29" fmla="*/ 87072 w 1544290"/>
                <a:gd name="connsiteY29" fmla="*/ 375855 h 1509396"/>
                <a:gd name="connsiteX30" fmla="*/ 7062 w 1544290"/>
                <a:gd name="connsiteY30" fmla="*/ 663510 h 1509396"/>
                <a:gd name="connsiteX0" fmla="*/ 7910 w 1545138"/>
                <a:gd name="connsiteY0" fmla="*/ 663510 h 1509396"/>
                <a:gd name="connsiteX1" fmla="*/ 46010 w 1545138"/>
                <a:gd name="connsiteY1" fmla="*/ 831150 h 1509396"/>
                <a:gd name="connsiteX2" fmla="*/ 50269 w 1545138"/>
                <a:gd name="connsiteY2" fmla="*/ 875907 h 1509396"/>
                <a:gd name="connsiteX3" fmla="*/ 4100 w 1545138"/>
                <a:gd name="connsiteY3" fmla="*/ 901635 h 1509396"/>
                <a:gd name="connsiteX4" fmla="*/ 9815 w 1545138"/>
                <a:gd name="connsiteY4" fmla="*/ 991170 h 1509396"/>
                <a:gd name="connsiteX5" fmla="*/ 70775 w 1545138"/>
                <a:gd name="connsiteY5" fmla="*/ 1105470 h 1509396"/>
                <a:gd name="connsiteX6" fmla="*/ 114590 w 1545138"/>
                <a:gd name="connsiteY6" fmla="*/ 1143570 h 1509396"/>
                <a:gd name="connsiteX7" fmla="*/ 99350 w 1545138"/>
                <a:gd name="connsiteY7" fmla="*/ 1265490 h 1509396"/>
                <a:gd name="connsiteX8" fmla="*/ 131735 w 1545138"/>
                <a:gd name="connsiteY8" fmla="*/ 1356930 h 1509396"/>
                <a:gd name="connsiteX9" fmla="*/ 226985 w 1545138"/>
                <a:gd name="connsiteY9" fmla="*/ 1421700 h 1509396"/>
                <a:gd name="connsiteX10" fmla="*/ 409865 w 1545138"/>
                <a:gd name="connsiteY10" fmla="*/ 1478850 h 1509396"/>
                <a:gd name="connsiteX11" fmla="*/ 668945 w 1545138"/>
                <a:gd name="connsiteY11" fmla="*/ 1509330 h 1509396"/>
                <a:gd name="connsiteX12" fmla="*/ 903260 w 1545138"/>
                <a:gd name="connsiteY12" fmla="*/ 1471230 h 1509396"/>
                <a:gd name="connsiteX13" fmla="*/ 1126145 w 1545138"/>
                <a:gd name="connsiteY13" fmla="*/ 1387410 h 1509396"/>
                <a:gd name="connsiteX14" fmla="*/ 1280450 w 1545138"/>
                <a:gd name="connsiteY14" fmla="*/ 1263585 h 1509396"/>
                <a:gd name="connsiteX15" fmla="*/ 1312835 w 1545138"/>
                <a:gd name="connsiteY15" fmla="*/ 1278825 h 1509396"/>
                <a:gd name="connsiteX16" fmla="*/ 1411895 w 1545138"/>
                <a:gd name="connsiteY16" fmla="*/ 1261680 h 1509396"/>
                <a:gd name="connsiteX17" fmla="*/ 1493810 w 1545138"/>
                <a:gd name="connsiteY17" fmla="*/ 1189290 h 1509396"/>
                <a:gd name="connsiteX18" fmla="*/ 1539530 w 1545138"/>
                <a:gd name="connsiteY18" fmla="*/ 1090230 h 1509396"/>
                <a:gd name="connsiteX19" fmla="*/ 1535720 w 1545138"/>
                <a:gd name="connsiteY19" fmla="*/ 958785 h 1509396"/>
                <a:gd name="connsiteX20" fmla="*/ 1461425 w 1545138"/>
                <a:gd name="connsiteY20" fmla="*/ 907350 h 1509396"/>
                <a:gd name="connsiteX21" fmla="*/ 1411895 w 1545138"/>
                <a:gd name="connsiteY21" fmla="*/ 909255 h 1509396"/>
                <a:gd name="connsiteX22" fmla="*/ 1421420 w 1545138"/>
                <a:gd name="connsiteY22" fmla="*/ 844485 h 1509396"/>
                <a:gd name="connsiteX23" fmla="*/ 1478570 w 1545138"/>
                <a:gd name="connsiteY23" fmla="*/ 482535 h 1509396"/>
                <a:gd name="connsiteX24" fmla="*/ 1400465 w 1545138"/>
                <a:gd name="connsiteY24" fmla="*/ 219645 h 1509396"/>
                <a:gd name="connsiteX25" fmla="*/ 1234730 w 1545138"/>
                <a:gd name="connsiteY25" fmla="*/ 86295 h 1509396"/>
                <a:gd name="connsiteX26" fmla="*/ 1038515 w 1545138"/>
                <a:gd name="connsiteY26" fmla="*/ 19620 h 1509396"/>
                <a:gd name="connsiteX27" fmla="*/ 718475 w 1545138"/>
                <a:gd name="connsiteY27" fmla="*/ 4380 h 1509396"/>
                <a:gd name="connsiteX28" fmla="*/ 362240 w 1545138"/>
                <a:gd name="connsiteY28" fmla="*/ 88200 h 1509396"/>
                <a:gd name="connsiteX29" fmla="*/ 87920 w 1545138"/>
                <a:gd name="connsiteY29" fmla="*/ 375855 h 1509396"/>
                <a:gd name="connsiteX30" fmla="*/ 7910 w 1545138"/>
                <a:gd name="connsiteY30" fmla="*/ 663510 h 1509396"/>
                <a:gd name="connsiteX0" fmla="*/ 7911 w 1545139"/>
                <a:gd name="connsiteY0" fmla="*/ 663510 h 1509396"/>
                <a:gd name="connsiteX1" fmla="*/ 46011 w 1545139"/>
                <a:gd name="connsiteY1" fmla="*/ 831150 h 1509396"/>
                <a:gd name="connsiteX2" fmla="*/ 50270 w 1545139"/>
                <a:gd name="connsiteY2" fmla="*/ 875907 h 1509396"/>
                <a:gd name="connsiteX3" fmla="*/ 4101 w 1545139"/>
                <a:gd name="connsiteY3" fmla="*/ 887379 h 1509396"/>
                <a:gd name="connsiteX4" fmla="*/ 9816 w 1545139"/>
                <a:gd name="connsiteY4" fmla="*/ 991170 h 1509396"/>
                <a:gd name="connsiteX5" fmla="*/ 70776 w 1545139"/>
                <a:gd name="connsiteY5" fmla="*/ 1105470 h 1509396"/>
                <a:gd name="connsiteX6" fmla="*/ 114591 w 1545139"/>
                <a:gd name="connsiteY6" fmla="*/ 1143570 h 1509396"/>
                <a:gd name="connsiteX7" fmla="*/ 99351 w 1545139"/>
                <a:gd name="connsiteY7" fmla="*/ 1265490 h 1509396"/>
                <a:gd name="connsiteX8" fmla="*/ 131736 w 1545139"/>
                <a:gd name="connsiteY8" fmla="*/ 1356930 h 1509396"/>
                <a:gd name="connsiteX9" fmla="*/ 226986 w 1545139"/>
                <a:gd name="connsiteY9" fmla="*/ 1421700 h 1509396"/>
                <a:gd name="connsiteX10" fmla="*/ 409866 w 1545139"/>
                <a:gd name="connsiteY10" fmla="*/ 1478850 h 1509396"/>
                <a:gd name="connsiteX11" fmla="*/ 668946 w 1545139"/>
                <a:gd name="connsiteY11" fmla="*/ 1509330 h 1509396"/>
                <a:gd name="connsiteX12" fmla="*/ 903261 w 1545139"/>
                <a:gd name="connsiteY12" fmla="*/ 1471230 h 1509396"/>
                <a:gd name="connsiteX13" fmla="*/ 1126146 w 1545139"/>
                <a:gd name="connsiteY13" fmla="*/ 1387410 h 1509396"/>
                <a:gd name="connsiteX14" fmla="*/ 1280451 w 1545139"/>
                <a:gd name="connsiteY14" fmla="*/ 1263585 h 1509396"/>
                <a:gd name="connsiteX15" fmla="*/ 1312836 w 1545139"/>
                <a:gd name="connsiteY15" fmla="*/ 1278825 h 1509396"/>
                <a:gd name="connsiteX16" fmla="*/ 1411896 w 1545139"/>
                <a:gd name="connsiteY16" fmla="*/ 1261680 h 1509396"/>
                <a:gd name="connsiteX17" fmla="*/ 1493811 w 1545139"/>
                <a:gd name="connsiteY17" fmla="*/ 1189290 h 1509396"/>
                <a:gd name="connsiteX18" fmla="*/ 1539531 w 1545139"/>
                <a:gd name="connsiteY18" fmla="*/ 1090230 h 1509396"/>
                <a:gd name="connsiteX19" fmla="*/ 1535721 w 1545139"/>
                <a:gd name="connsiteY19" fmla="*/ 958785 h 1509396"/>
                <a:gd name="connsiteX20" fmla="*/ 1461426 w 1545139"/>
                <a:gd name="connsiteY20" fmla="*/ 907350 h 1509396"/>
                <a:gd name="connsiteX21" fmla="*/ 1411896 w 1545139"/>
                <a:gd name="connsiteY21" fmla="*/ 909255 h 1509396"/>
                <a:gd name="connsiteX22" fmla="*/ 1421421 w 1545139"/>
                <a:gd name="connsiteY22" fmla="*/ 844485 h 1509396"/>
                <a:gd name="connsiteX23" fmla="*/ 1478571 w 1545139"/>
                <a:gd name="connsiteY23" fmla="*/ 482535 h 1509396"/>
                <a:gd name="connsiteX24" fmla="*/ 1400466 w 1545139"/>
                <a:gd name="connsiteY24" fmla="*/ 219645 h 1509396"/>
                <a:gd name="connsiteX25" fmla="*/ 1234731 w 1545139"/>
                <a:gd name="connsiteY25" fmla="*/ 86295 h 1509396"/>
                <a:gd name="connsiteX26" fmla="*/ 1038516 w 1545139"/>
                <a:gd name="connsiteY26" fmla="*/ 19620 h 1509396"/>
                <a:gd name="connsiteX27" fmla="*/ 718476 w 1545139"/>
                <a:gd name="connsiteY27" fmla="*/ 4380 h 1509396"/>
                <a:gd name="connsiteX28" fmla="*/ 362241 w 1545139"/>
                <a:gd name="connsiteY28" fmla="*/ 88200 h 1509396"/>
                <a:gd name="connsiteX29" fmla="*/ 87921 w 1545139"/>
                <a:gd name="connsiteY29" fmla="*/ 375855 h 1509396"/>
                <a:gd name="connsiteX30" fmla="*/ 7911 w 1545139"/>
                <a:gd name="connsiteY30" fmla="*/ 663510 h 1509396"/>
                <a:gd name="connsiteX0" fmla="*/ 9982 w 1547210"/>
                <a:gd name="connsiteY0" fmla="*/ 663510 h 1509396"/>
                <a:gd name="connsiteX1" fmla="*/ 48082 w 1547210"/>
                <a:gd name="connsiteY1" fmla="*/ 831150 h 1509396"/>
                <a:gd name="connsiteX2" fmla="*/ 52341 w 1547210"/>
                <a:gd name="connsiteY2" fmla="*/ 875907 h 1509396"/>
                <a:gd name="connsiteX3" fmla="*/ 6172 w 1547210"/>
                <a:gd name="connsiteY3" fmla="*/ 887379 h 1509396"/>
                <a:gd name="connsiteX4" fmla="*/ 11887 w 1547210"/>
                <a:gd name="connsiteY4" fmla="*/ 991170 h 1509396"/>
                <a:gd name="connsiteX5" fmla="*/ 72847 w 1547210"/>
                <a:gd name="connsiteY5" fmla="*/ 1105470 h 1509396"/>
                <a:gd name="connsiteX6" fmla="*/ 116662 w 1547210"/>
                <a:gd name="connsiteY6" fmla="*/ 1143570 h 1509396"/>
                <a:gd name="connsiteX7" fmla="*/ 101422 w 1547210"/>
                <a:gd name="connsiteY7" fmla="*/ 1265490 h 1509396"/>
                <a:gd name="connsiteX8" fmla="*/ 133807 w 1547210"/>
                <a:gd name="connsiteY8" fmla="*/ 1356930 h 1509396"/>
                <a:gd name="connsiteX9" fmla="*/ 229057 w 1547210"/>
                <a:gd name="connsiteY9" fmla="*/ 1421700 h 1509396"/>
                <a:gd name="connsiteX10" fmla="*/ 411937 w 1547210"/>
                <a:gd name="connsiteY10" fmla="*/ 1478850 h 1509396"/>
                <a:gd name="connsiteX11" fmla="*/ 671017 w 1547210"/>
                <a:gd name="connsiteY11" fmla="*/ 1509330 h 1509396"/>
                <a:gd name="connsiteX12" fmla="*/ 905332 w 1547210"/>
                <a:gd name="connsiteY12" fmla="*/ 1471230 h 1509396"/>
                <a:gd name="connsiteX13" fmla="*/ 1128217 w 1547210"/>
                <a:gd name="connsiteY13" fmla="*/ 1387410 h 1509396"/>
                <a:gd name="connsiteX14" fmla="*/ 1282522 w 1547210"/>
                <a:gd name="connsiteY14" fmla="*/ 1263585 h 1509396"/>
                <a:gd name="connsiteX15" fmla="*/ 1314907 w 1547210"/>
                <a:gd name="connsiteY15" fmla="*/ 1278825 h 1509396"/>
                <a:gd name="connsiteX16" fmla="*/ 1413967 w 1547210"/>
                <a:gd name="connsiteY16" fmla="*/ 1261680 h 1509396"/>
                <a:gd name="connsiteX17" fmla="*/ 1495882 w 1547210"/>
                <a:gd name="connsiteY17" fmla="*/ 1189290 h 1509396"/>
                <a:gd name="connsiteX18" fmla="*/ 1541602 w 1547210"/>
                <a:gd name="connsiteY18" fmla="*/ 1090230 h 1509396"/>
                <a:gd name="connsiteX19" fmla="*/ 1537792 w 1547210"/>
                <a:gd name="connsiteY19" fmla="*/ 958785 h 1509396"/>
                <a:gd name="connsiteX20" fmla="*/ 1463497 w 1547210"/>
                <a:gd name="connsiteY20" fmla="*/ 907350 h 1509396"/>
                <a:gd name="connsiteX21" fmla="*/ 1413967 w 1547210"/>
                <a:gd name="connsiteY21" fmla="*/ 909255 h 1509396"/>
                <a:gd name="connsiteX22" fmla="*/ 1423492 w 1547210"/>
                <a:gd name="connsiteY22" fmla="*/ 844485 h 1509396"/>
                <a:gd name="connsiteX23" fmla="*/ 1480642 w 1547210"/>
                <a:gd name="connsiteY23" fmla="*/ 482535 h 1509396"/>
                <a:gd name="connsiteX24" fmla="*/ 1402537 w 1547210"/>
                <a:gd name="connsiteY24" fmla="*/ 219645 h 1509396"/>
                <a:gd name="connsiteX25" fmla="*/ 1236802 w 1547210"/>
                <a:gd name="connsiteY25" fmla="*/ 86295 h 1509396"/>
                <a:gd name="connsiteX26" fmla="*/ 1040587 w 1547210"/>
                <a:gd name="connsiteY26" fmla="*/ 19620 h 1509396"/>
                <a:gd name="connsiteX27" fmla="*/ 720547 w 1547210"/>
                <a:gd name="connsiteY27" fmla="*/ 4380 h 1509396"/>
                <a:gd name="connsiteX28" fmla="*/ 364312 w 1547210"/>
                <a:gd name="connsiteY28" fmla="*/ 88200 h 1509396"/>
                <a:gd name="connsiteX29" fmla="*/ 89992 w 1547210"/>
                <a:gd name="connsiteY29" fmla="*/ 375855 h 1509396"/>
                <a:gd name="connsiteX30" fmla="*/ 9982 w 1547210"/>
                <a:gd name="connsiteY30" fmla="*/ 663510 h 1509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547210" h="1509396">
                  <a:moveTo>
                    <a:pt x="9982" y="663510"/>
                  </a:moveTo>
                  <a:cubicBezTo>
                    <a:pt x="2997" y="739392"/>
                    <a:pt x="41022" y="795751"/>
                    <a:pt x="48082" y="831150"/>
                  </a:cubicBezTo>
                  <a:cubicBezTo>
                    <a:pt x="55142" y="866549"/>
                    <a:pt x="59326" y="866536"/>
                    <a:pt x="52341" y="875907"/>
                  </a:cubicBezTo>
                  <a:cubicBezTo>
                    <a:pt x="45356" y="885278"/>
                    <a:pt x="17665" y="856288"/>
                    <a:pt x="6172" y="887379"/>
                  </a:cubicBezTo>
                  <a:cubicBezTo>
                    <a:pt x="-5321" y="918470"/>
                    <a:pt x="775" y="954822"/>
                    <a:pt x="11887" y="991170"/>
                  </a:cubicBezTo>
                  <a:cubicBezTo>
                    <a:pt x="22999" y="1027518"/>
                    <a:pt x="55384" y="1080070"/>
                    <a:pt x="72847" y="1105470"/>
                  </a:cubicBezTo>
                  <a:cubicBezTo>
                    <a:pt x="90310" y="1130870"/>
                    <a:pt x="111900" y="1116900"/>
                    <a:pt x="116662" y="1143570"/>
                  </a:cubicBezTo>
                  <a:cubicBezTo>
                    <a:pt x="121424" y="1170240"/>
                    <a:pt x="98565" y="1229930"/>
                    <a:pt x="101422" y="1265490"/>
                  </a:cubicBezTo>
                  <a:cubicBezTo>
                    <a:pt x="104279" y="1301050"/>
                    <a:pt x="112535" y="1330895"/>
                    <a:pt x="133807" y="1356930"/>
                  </a:cubicBezTo>
                  <a:cubicBezTo>
                    <a:pt x="155079" y="1382965"/>
                    <a:pt x="182702" y="1401380"/>
                    <a:pt x="229057" y="1421700"/>
                  </a:cubicBezTo>
                  <a:cubicBezTo>
                    <a:pt x="275412" y="1442020"/>
                    <a:pt x="338277" y="1464245"/>
                    <a:pt x="411937" y="1478850"/>
                  </a:cubicBezTo>
                  <a:cubicBezTo>
                    <a:pt x="485597" y="1493455"/>
                    <a:pt x="588785" y="1510600"/>
                    <a:pt x="671017" y="1509330"/>
                  </a:cubicBezTo>
                  <a:cubicBezTo>
                    <a:pt x="753250" y="1508060"/>
                    <a:pt x="829132" y="1491550"/>
                    <a:pt x="905332" y="1471230"/>
                  </a:cubicBezTo>
                  <a:cubicBezTo>
                    <a:pt x="981532" y="1450910"/>
                    <a:pt x="1065352" y="1422018"/>
                    <a:pt x="1128217" y="1387410"/>
                  </a:cubicBezTo>
                  <a:cubicBezTo>
                    <a:pt x="1191082" y="1352803"/>
                    <a:pt x="1251407" y="1281682"/>
                    <a:pt x="1282522" y="1263585"/>
                  </a:cubicBezTo>
                  <a:cubicBezTo>
                    <a:pt x="1313637" y="1245488"/>
                    <a:pt x="1268078" y="1259759"/>
                    <a:pt x="1314907" y="1278825"/>
                  </a:cubicBezTo>
                  <a:cubicBezTo>
                    <a:pt x="1361736" y="1297891"/>
                    <a:pt x="1383805" y="1276602"/>
                    <a:pt x="1413967" y="1261680"/>
                  </a:cubicBezTo>
                  <a:cubicBezTo>
                    <a:pt x="1444129" y="1246758"/>
                    <a:pt x="1474610" y="1217865"/>
                    <a:pt x="1495882" y="1189290"/>
                  </a:cubicBezTo>
                  <a:cubicBezTo>
                    <a:pt x="1517155" y="1160715"/>
                    <a:pt x="1534617" y="1128648"/>
                    <a:pt x="1541602" y="1090230"/>
                  </a:cubicBezTo>
                  <a:cubicBezTo>
                    <a:pt x="1548587" y="1051813"/>
                    <a:pt x="1550810" y="989265"/>
                    <a:pt x="1537792" y="958785"/>
                  </a:cubicBezTo>
                  <a:cubicBezTo>
                    <a:pt x="1524774" y="928305"/>
                    <a:pt x="1484135" y="915605"/>
                    <a:pt x="1463497" y="907350"/>
                  </a:cubicBezTo>
                  <a:cubicBezTo>
                    <a:pt x="1442860" y="899095"/>
                    <a:pt x="1420634" y="919732"/>
                    <a:pt x="1413967" y="909255"/>
                  </a:cubicBezTo>
                  <a:cubicBezTo>
                    <a:pt x="1407300" y="898778"/>
                    <a:pt x="1412380" y="915605"/>
                    <a:pt x="1423492" y="844485"/>
                  </a:cubicBezTo>
                  <a:cubicBezTo>
                    <a:pt x="1434604" y="773365"/>
                    <a:pt x="1484134" y="586675"/>
                    <a:pt x="1480642" y="482535"/>
                  </a:cubicBezTo>
                  <a:cubicBezTo>
                    <a:pt x="1477150" y="378395"/>
                    <a:pt x="1443177" y="285685"/>
                    <a:pt x="1402537" y="219645"/>
                  </a:cubicBezTo>
                  <a:cubicBezTo>
                    <a:pt x="1361897" y="153605"/>
                    <a:pt x="1297127" y="119633"/>
                    <a:pt x="1236802" y="86295"/>
                  </a:cubicBezTo>
                  <a:cubicBezTo>
                    <a:pt x="1176477" y="52957"/>
                    <a:pt x="1126630" y="33273"/>
                    <a:pt x="1040587" y="19620"/>
                  </a:cubicBezTo>
                  <a:cubicBezTo>
                    <a:pt x="954545" y="5968"/>
                    <a:pt x="833259" y="-7050"/>
                    <a:pt x="720547" y="4380"/>
                  </a:cubicBezTo>
                  <a:cubicBezTo>
                    <a:pt x="607835" y="15810"/>
                    <a:pt x="488137" y="36448"/>
                    <a:pt x="364312" y="88200"/>
                  </a:cubicBezTo>
                  <a:cubicBezTo>
                    <a:pt x="240487" y="139952"/>
                    <a:pt x="149047" y="279970"/>
                    <a:pt x="89992" y="375855"/>
                  </a:cubicBezTo>
                  <a:cubicBezTo>
                    <a:pt x="30937" y="471740"/>
                    <a:pt x="16967" y="587628"/>
                    <a:pt x="9982" y="663510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44" name="Oval 143">
              <a:extLst>
                <a:ext uri="{FF2B5EF4-FFF2-40B4-BE49-F238E27FC236}">
                  <a16:creationId xmlns:a16="http://schemas.microsoft.com/office/drawing/2014/main" id="{3FB589D1-A132-4251-88AC-C941F4D0CB2B}"/>
                </a:ext>
              </a:extLst>
            </p:cNvPr>
            <p:cNvSpPr/>
            <p:nvPr/>
          </p:nvSpPr>
          <p:spPr>
            <a:xfrm>
              <a:off x="6079985" y="2556320"/>
              <a:ext cx="152057" cy="166441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6E3841C4-EC53-4514-A7E6-9D265B776C3F}"/>
                </a:ext>
              </a:extLst>
            </p:cNvPr>
            <p:cNvSpPr/>
            <p:nvPr/>
          </p:nvSpPr>
          <p:spPr>
            <a:xfrm rot="285439" flipH="1">
              <a:off x="5469989" y="2430186"/>
              <a:ext cx="254460" cy="94565"/>
            </a:xfrm>
            <a:custGeom>
              <a:avLst/>
              <a:gdLst>
                <a:gd name="connsiteX0" fmla="*/ 224 w 292135"/>
                <a:gd name="connsiteY0" fmla="*/ 59346 h 59716"/>
                <a:gd name="connsiteX1" fmla="*/ 107075 w 292135"/>
                <a:gd name="connsiteY1" fmla="*/ 5920 h 59716"/>
                <a:gd name="connsiteX2" fmla="*/ 292010 w 292135"/>
                <a:gd name="connsiteY2" fmla="*/ 3866 h 59716"/>
                <a:gd name="connsiteX3" fmla="*/ 133788 w 292135"/>
                <a:gd name="connsiteY3" fmla="*/ 28524 h 59716"/>
                <a:gd name="connsiteX4" fmla="*/ 224 w 292135"/>
                <a:gd name="connsiteY4" fmla="*/ 59346 h 59716"/>
                <a:gd name="connsiteX0" fmla="*/ 2 w 291913"/>
                <a:gd name="connsiteY0" fmla="*/ 76080 h 77200"/>
                <a:gd name="connsiteX1" fmla="*/ 131511 w 291913"/>
                <a:gd name="connsiteY1" fmla="*/ 2105 h 77200"/>
                <a:gd name="connsiteX2" fmla="*/ 291788 w 291913"/>
                <a:gd name="connsiteY2" fmla="*/ 20600 h 77200"/>
                <a:gd name="connsiteX3" fmla="*/ 133566 w 291913"/>
                <a:gd name="connsiteY3" fmla="*/ 45258 h 77200"/>
                <a:gd name="connsiteX4" fmla="*/ 2 w 291913"/>
                <a:gd name="connsiteY4" fmla="*/ 76080 h 77200"/>
                <a:gd name="connsiteX0" fmla="*/ 9 w 291925"/>
                <a:gd name="connsiteY0" fmla="*/ 76080 h 76253"/>
                <a:gd name="connsiteX1" fmla="*/ 131518 w 291925"/>
                <a:gd name="connsiteY1" fmla="*/ 2105 h 76253"/>
                <a:gd name="connsiteX2" fmla="*/ 291795 w 291925"/>
                <a:gd name="connsiteY2" fmla="*/ 20600 h 76253"/>
                <a:gd name="connsiteX3" fmla="*/ 137683 w 291925"/>
                <a:gd name="connsiteY3" fmla="*/ 22655 h 76253"/>
                <a:gd name="connsiteX4" fmla="*/ 9 w 291925"/>
                <a:gd name="connsiteY4" fmla="*/ 76080 h 76253"/>
                <a:gd name="connsiteX0" fmla="*/ 9 w 292471"/>
                <a:gd name="connsiteY0" fmla="*/ 76080 h 76253"/>
                <a:gd name="connsiteX1" fmla="*/ 131518 w 292471"/>
                <a:gd name="connsiteY1" fmla="*/ 2105 h 76253"/>
                <a:gd name="connsiteX2" fmla="*/ 291795 w 292471"/>
                <a:gd name="connsiteY2" fmla="*/ 20600 h 76253"/>
                <a:gd name="connsiteX3" fmla="*/ 137683 w 292471"/>
                <a:gd name="connsiteY3" fmla="*/ 22655 h 76253"/>
                <a:gd name="connsiteX4" fmla="*/ 9 w 292471"/>
                <a:gd name="connsiteY4" fmla="*/ 76080 h 76253"/>
                <a:gd name="connsiteX0" fmla="*/ 1258 w 293720"/>
                <a:gd name="connsiteY0" fmla="*/ 76080 h 78680"/>
                <a:gd name="connsiteX1" fmla="*/ 132767 w 293720"/>
                <a:gd name="connsiteY1" fmla="*/ 2105 h 78680"/>
                <a:gd name="connsiteX2" fmla="*/ 293044 w 293720"/>
                <a:gd name="connsiteY2" fmla="*/ 20600 h 78680"/>
                <a:gd name="connsiteX3" fmla="*/ 138932 w 293720"/>
                <a:gd name="connsiteY3" fmla="*/ 22655 h 78680"/>
                <a:gd name="connsiteX4" fmla="*/ 1258 w 293720"/>
                <a:gd name="connsiteY4" fmla="*/ 76080 h 78680"/>
                <a:gd name="connsiteX0" fmla="*/ 1258 w 293044"/>
                <a:gd name="connsiteY0" fmla="*/ 76080 h 78680"/>
                <a:gd name="connsiteX1" fmla="*/ 132767 w 293044"/>
                <a:gd name="connsiteY1" fmla="*/ 2105 h 78680"/>
                <a:gd name="connsiteX2" fmla="*/ 293044 w 293044"/>
                <a:gd name="connsiteY2" fmla="*/ 20600 h 78680"/>
                <a:gd name="connsiteX3" fmla="*/ 138932 w 293044"/>
                <a:gd name="connsiteY3" fmla="*/ 22655 h 78680"/>
                <a:gd name="connsiteX4" fmla="*/ 1258 w 293044"/>
                <a:gd name="connsiteY4" fmla="*/ 76080 h 78680"/>
                <a:gd name="connsiteX0" fmla="*/ 1258 w 293044"/>
                <a:gd name="connsiteY0" fmla="*/ 76080 h 78611"/>
                <a:gd name="connsiteX1" fmla="*/ 132767 w 293044"/>
                <a:gd name="connsiteY1" fmla="*/ 2105 h 78611"/>
                <a:gd name="connsiteX2" fmla="*/ 293044 w 293044"/>
                <a:gd name="connsiteY2" fmla="*/ 20600 h 78611"/>
                <a:gd name="connsiteX3" fmla="*/ 138932 w 293044"/>
                <a:gd name="connsiteY3" fmla="*/ 22655 h 78611"/>
                <a:gd name="connsiteX4" fmla="*/ 1258 w 293044"/>
                <a:gd name="connsiteY4" fmla="*/ 76080 h 78611"/>
                <a:gd name="connsiteX0" fmla="*/ 1236 w 280693"/>
                <a:gd name="connsiteY0" fmla="*/ 79613 h 82337"/>
                <a:gd name="connsiteX1" fmla="*/ 132745 w 280693"/>
                <a:gd name="connsiteY1" fmla="*/ 5638 h 82337"/>
                <a:gd name="connsiteX2" fmla="*/ 280693 w 280693"/>
                <a:gd name="connsiteY2" fmla="*/ 7694 h 82337"/>
                <a:gd name="connsiteX3" fmla="*/ 138910 w 280693"/>
                <a:gd name="connsiteY3" fmla="*/ 26188 h 82337"/>
                <a:gd name="connsiteX4" fmla="*/ 1236 w 280693"/>
                <a:gd name="connsiteY4" fmla="*/ 79613 h 82337"/>
                <a:gd name="connsiteX0" fmla="*/ 39 w 279496"/>
                <a:gd name="connsiteY0" fmla="*/ 76896 h 77018"/>
                <a:gd name="connsiteX1" fmla="*/ 125384 w 279496"/>
                <a:gd name="connsiteY1" fmla="*/ 7030 h 77018"/>
                <a:gd name="connsiteX2" fmla="*/ 279496 w 279496"/>
                <a:gd name="connsiteY2" fmla="*/ 4977 h 77018"/>
                <a:gd name="connsiteX3" fmla="*/ 137713 w 279496"/>
                <a:gd name="connsiteY3" fmla="*/ 23471 h 77018"/>
                <a:gd name="connsiteX4" fmla="*/ 39 w 279496"/>
                <a:gd name="connsiteY4" fmla="*/ 76896 h 77018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650"/>
                <a:gd name="connsiteY0" fmla="*/ 81001 h 81123"/>
                <a:gd name="connsiteX1" fmla="*/ 125408 w 279650"/>
                <a:gd name="connsiteY1" fmla="*/ 11135 h 81123"/>
                <a:gd name="connsiteX2" fmla="*/ 279520 w 279650"/>
                <a:gd name="connsiteY2" fmla="*/ 9082 h 81123"/>
                <a:gd name="connsiteX3" fmla="*/ 137737 w 279650"/>
                <a:gd name="connsiteY3" fmla="*/ 27576 h 81123"/>
                <a:gd name="connsiteX4" fmla="*/ 63 w 279650"/>
                <a:gd name="connsiteY4" fmla="*/ 81001 h 81123"/>
                <a:gd name="connsiteX0" fmla="*/ 63 w 279650"/>
                <a:gd name="connsiteY0" fmla="*/ 81001 h 81234"/>
                <a:gd name="connsiteX1" fmla="*/ 125408 w 279650"/>
                <a:gd name="connsiteY1" fmla="*/ 11135 h 81234"/>
                <a:gd name="connsiteX2" fmla="*/ 279520 w 279650"/>
                <a:gd name="connsiteY2" fmla="*/ 9082 h 81234"/>
                <a:gd name="connsiteX3" fmla="*/ 137737 w 279650"/>
                <a:gd name="connsiteY3" fmla="*/ 27576 h 81234"/>
                <a:gd name="connsiteX4" fmla="*/ 63 w 279650"/>
                <a:gd name="connsiteY4" fmla="*/ 81001 h 81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9650" h="81234">
                  <a:moveTo>
                    <a:pt x="63" y="81001"/>
                  </a:moveTo>
                  <a:cubicBezTo>
                    <a:pt x="-1992" y="78261"/>
                    <a:pt x="45955" y="31340"/>
                    <a:pt x="125408" y="11135"/>
                  </a:cubicBezTo>
                  <a:cubicBezTo>
                    <a:pt x="204861" y="-9070"/>
                    <a:pt x="283288" y="3261"/>
                    <a:pt x="279520" y="9082"/>
                  </a:cubicBezTo>
                  <a:cubicBezTo>
                    <a:pt x="273698" y="23123"/>
                    <a:pt x="250068" y="-7013"/>
                    <a:pt x="137737" y="27576"/>
                  </a:cubicBezTo>
                  <a:cubicBezTo>
                    <a:pt x="25406" y="62165"/>
                    <a:pt x="2118" y="83741"/>
                    <a:pt x="63" y="81001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CF7CEAC1-C54F-4411-ADD7-0108A6FD1E90}"/>
                </a:ext>
              </a:extLst>
            </p:cNvPr>
            <p:cNvSpPr/>
            <p:nvPr/>
          </p:nvSpPr>
          <p:spPr>
            <a:xfrm>
              <a:off x="6018610" y="2436401"/>
              <a:ext cx="279650" cy="94565"/>
            </a:xfrm>
            <a:custGeom>
              <a:avLst/>
              <a:gdLst>
                <a:gd name="connsiteX0" fmla="*/ 224 w 292135"/>
                <a:gd name="connsiteY0" fmla="*/ 59346 h 59716"/>
                <a:gd name="connsiteX1" fmla="*/ 107075 w 292135"/>
                <a:gd name="connsiteY1" fmla="*/ 5920 h 59716"/>
                <a:gd name="connsiteX2" fmla="*/ 292010 w 292135"/>
                <a:gd name="connsiteY2" fmla="*/ 3866 h 59716"/>
                <a:gd name="connsiteX3" fmla="*/ 133788 w 292135"/>
                <a:gd name="connsiteY3" fmla="*/ 28524 h 59716"/>
                <a:gd name="connsiteX4" fmla="*/ 224 w 292135"/>
                <a:gd name="connsiteY4" fmla="*/ 59346 h 59716"/>
                <a:gd name="connsiteX0" fmla="*/ 2 w 291913"/>
                <a:gd name="connsiteY0" fmla="*/ 76080 h 77200"/>
                <a:gd name="connsiteX1" fmla="*/ 131511 w 291913"/>
                <a:gd name="connsiteY1" fmla="*/ 2105 h 77200"/>
                <a:gd name="connsiteX2" fmla="*/ 291788 w 291913"/>
                <a:gd name="connsiteY2" fmla="*/ 20600 h 77200"/>
                <a:gd name="connsiteX3" fmla="*/ 133566 w 291913"/>
                <a:gd name="connsiteY3" fmla="*/ 45258 h 77200"/>
                <a:gd name="connsiteX4" fmla="*/ 2 w 291913"/>
                <a:gd name="connsiteY4" fmla="*/ 76080 h 77200"/>
                <a:gd name="connsiteX0" fmla="*/ 9 w 291925"/>
                <a:gd name="connsiteY0" fmla="*/ 76080 h 76253"/>
                <a:gd name="connsiteX1" fmla="*/ 131518 w 291925"/>
                <a:gd name="connsiteY1" fmla="*/ 2105 h 76253"/>
                <a:gd name="connsiteX2" fmla="*/ 291795 w 291925"/>
                <a:gd name="connsiteY2" fmla="*/ 20600 h 76253"/>
                <a:gd name="connsiteX3" fmla="*/ 137683 w 291925"/>
                <a:gd name="connsiteY3" fmla="*/ 22655 h 76253"/>
                <a:gd name="connsiteX4" fmla="*/ 9 w 291925"/>
                <a:gd name="connsiteY4" fmla="*/ 76080 h 76253"/>
                <a:gd name="connsiteX0" fmla="*/ 9 w 292471"/>
                <a:gd name="connsiteY0" fmla="*/ 76080 h 76253"/>
                <a:gd name="connsiteX1" fmla="*/ 131518 w 292471"/>
                <a:gd name="connsiteY1" fmla="*/ 2105 h 76253"/>
                <a:gd name="connsiteX2" fmla="*/ 291795 w 292471"/>
                <a:gd name="connsiteY2" fmla="*/ 20600 h 76253"/>
                <a:gd name="connsiteX3" fmla="*/ 137683 w 292471"/>
                <a:gd name="connsiteY3" fmla="*/ 22655 h 76253"/>
                <a:gd name="connsiteX4" fmla="*/ 9 w 292471"/>
                <a:gd name="connsiteY4" fmla="*/ 76080 h 76253"/>
                <a:gd name="connsiteX0" fmla="*/ 1258 w 293720"/>
                <a:gd name="connsiteY0" fmla="*/ 76080 h 78680"/>
                <a:gd name="connsiteX1" fmla="*/ 132767 w 293720"/>
                <a:gd name="connsiteY1" fmla="*/ 2105 h 78680"/>
                <a:gd name="connsiteX2" fmla="*/ 293044 w 293720"/>
                <a:gd name="connsiteY2" fmla="*/ 20600 h 78680"/>
                <a:gd name="connsiteX3" fmla="*/ 138932 w 293720"/>
                <a:gd name="connsiteY3" fmla="*/ 22655 h 78680"/>
                <a:gd name="connsiteX4" fmla="*/ 1258 w 293720"/>
                <a:gd name="connsiteY4" fmla="*/ 76080 h 78680"/>
                <a:gd name="connsiteX0" fmla="*/ 1258 w 293044"/>
                <a:gd name="connsiteY0" fmla="*/ 76080 h 78680"/>
                <a:gd name="connsiteX1" fmla="*/ 132767 w 293044"/>
                <a:gd name="connsiteY1" fmla="*/ 2105 h 78680"/>
                <a:gd name="connsiteX2" fmla="*/ 293044 w 293044"/>
                <a:gd name="connsiteY2" fmla="*/ 20600 h 78680"/>
                <a:gd name="connsiteX3" fmla="*/ 138932 w 293044"/>
                <a:gd name="connsiteY3" fmla="*/ 22655 h 78680"/>
                <a:gd name="connsiteX4" fmla="*/ 1258 w 293044"/>
                <a:gd name="connsiteY4" fmla="*/ 76080 h 78680"/>
                <a:gd name="connsiteX0" fmla="*/ 1258 w 293044"/>
                <a:gd name="connsiteY0" fmla="*/ 76080 h 78611"/>
                <a:gd name="connsiteX1" fmla="*/ 132767 w 293044"/>
                <a:gd name="connsiteY1" fmla="*/ 2105 h 78611"/>
                <a:gd name="connsiteX2" fmla="*/ 293044 w 293044"/>
                <a:gd name="connsiteY2" fmla="*/ 20600 h 78611"/>
                <a:gd name="connsiteX3" fmla="*/ 138932 w 293044"/>
                <a:gd name="connsiteY3" fmla="*/ 22655 h 78611"/>
                <a:gd name="connsiteX4" fmla="*/ 1258 w 293044"/>
                <a:gd name="connsiteY4" fmla="*/ 76080 h 78611"/>
                <a:gd name="connsiteX0" fmla="*/ 1236 w 280693"/>
                <a:gd name="connsiteY0" fmla="*/ 79613 h 82337"/>
                <a:gd name="connsiteX1" fmla="*/ 132745 w 280693"/>
                <a:gd name="connsiteY1" fmla="*/ 5638 h 82337"/>
                <a:gd name="connsiteX2" fmla="*/ 280693 w 280693"/>
                <a:gd name="connsiteY2" fmla="*/ 7694 h 82337"/>
                <a:gd name="connsiteX3" fmla="*/ 138910 w 280693"/>
                <a:gd name="connsiteY3" fmla="*/ 26188 h 82337"/>
                <a:gd name="connsiteX4" fmla="*/ 1236 w 280693"/>
                <a:gd name="connsiteY4" fmla="*/ 79613 h 82337"/>
                <a:gd name="connsiteX0" fmla="*/ 39 w 279496"/>
                <a:gd name="connsiteY0" fmla="*/ 76896 h 77018"/>
                <a:gd name="connsiteX1" fmla="*/ 125384 w 279496"/>
                <a:gd name="connsiteY1" fmla="*/ 7030 h 77018"/>
                <a:gd name="connsiteX2" fmla="*/ 279496 w 279496"/>
                <a:gd name="connsiteY2" fmla="*/ 4977 h 77018"/>
                <a:gd name="connsiteX3" fmla="*/ 137713 w 279496"/>
                <a:gd name="connsiteY3" fmla="*/ 23471 h 77018"/>
                <a:gd name="connsiteX4" fmla="*/ 39 w 279496"/>
                <a:gd name="connsiteY4" fmla="*/ 76896 h 77018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650"/>
                <a:gd name="connsiteY0" fmla="*/ 81001 h 81123"/>
                <a:gd name="connsiteX1" fmla="*/ 125408 w 279650"/>
                <a:gd name="connsiteY1" fmla="*/ 11135 h 81123"/>
                <a:gd name="connsiteX2" fmla="*/ 279520 w 279650"/>
                <a:gd name="connsiteY2" fmla="*/ 9082 h 81123"/>
                <a:gd name="connsiteX3" fmla="*/ 137737 w 279650"/>
                <a:gd name="connsiteY3" fmla="*/ 27576 h 81123"/>
                <a:gd name="connsiteX4" fmla="*/ 63 w 279650"/>
                <a:gd name="connsiteY4" fmla="*/ 81001 h 81123"/>
                <a:gd name="connsiteX0" fmla="*/ 63 w 279650"/>
                <a:gd name="connsiteY0" fmla="*/ 81001 h 81234"/>
                <a:gd name="connsiteX1" fmla="*/ 125408 w 279650"/>
                <a:gd name="connsiteY1" fmla="*/ 11135 h 81234"/>
                <a:gd name="connsiteX2" fmla="*/ 279520 w 279650"/>
                <a:gd name="connsiteY2" fmla="*/ 9082 h 81234"/>
                <a:gd name="connsiteX3" fmla="*/ 137737 w 279650"/>
                <a:gd name="connsiteY3" fmla="*/ 27576 h 81234"/>
                <a:gd name="connsiteX4" fmla="*/ 63 w 279650"/>
                <a:gd name="connsiteY4" fmla="*/ 81001 h 81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9650" h="81234">
                  <a:moveTo>
                    <a:pt x="63" y="81001"/>
                  </a:moveTo>
                  <a:cubicBezTo>
                    <a:pt x="-1992" y="78261"/>
                    <a:pt x="45955" y="31340"/>
                    <a:pt x="125408" y="11135"/>
                  </a:cubicBezTo>
                  <a:cubicBezTo>
                    <a:pt x="204861" y="-9070"/>
                    <a:pt x="283288" y="3261"/>
                    <a:pt x="279520" y="9082"/>
                  </a:cubicBezTo>
                  <a:cubicBezTo>
                    <a:pt x="273698" y="23123"/>
                    <a:pt x="250068" y="-7013"/>
                    <a:pt x="137737" y="27576"/>
                  </a:cubicBezTo>
                  <a:cubicBezTo>
                    <a:pt x="25406" y="62165"/>
                    <a:pt x="2118" y="83741"/>
                    <a:pt x="63" y="81001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6508A8D5-56AE-412D-B62E-2B95F6254FA2}"/>
                </a:ext>
              </a:extLst>
            </p:cNvPr>
            <p:cNvSpPr/>
            <p:nvPr/>
          </p:nvSpPr>
          <p:spPr>
            <a:xfrm>
              <a:off x="5276136" y="1734987"/>
              <a:ext cx="1506104" cy="1057198"/>
            </a:xfrm>
            <a:custGeom>
              <a:avLst/>
              <a:gdLst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1174 w 1869410"/>
                <a:gd name="connsiteY19" fmla="*/ 1036330 h 1284241"/>
                <a:gd name="connsiteX20" fmla="*/ 1667369 w 1869410"/>
                <a:gd name="connsiteY20" fmla="*/ 1085860 h 1284241"/>
                <a:gd name="connsiteX21" fmla="*/ 1716899 w 1869410"/>
                <a:gd name="connsiteY21" fmla="*/ 93536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1174 w 1869410"/>
                <a:gd name="connsiteY19" fmla="*/ 1036330 h 1284241"/>
                <a:gd name="connsiteX20" fmla="*/ 1667369 w 1869410"/>
                <a:gd name="connsiteY20" fmla="*/ 1085860 h 1284241"/>
                <a:gd name="connsiteX21" fmla="*/ 1714994 w 1869410"/>
                <a:gd name="connsiteY21" fmla="*/ 90488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1174 w 1869410"/>
                <a:gd name="connsiteY19" fmla="*/ 1036330 h 1284241"/>
                <a:gd name="connsiteX20" fmla="*/ 1707374 w 1869410"/>
                <a:gd name="connsiteY20" fmla="*/ 1055380 h 1284241"/>
                <a:gd name="connsiteX21" fmla="*/ 1714994 w 1869410"/>
                <a:gd name="connsiteY21" fmla="*/ 90488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4984 w 1869410"/>
                <a:gd name="connsiteY19" fmla="*/ 1002040 h 1284241"/>
                <a:gd name="connsiteX20" fmla="*/ 1707374 w 1869410"/>
                <a:gd name="connsiteY20" fmla="*/ 1055380 h 1284241"/>
                <a:gd name="connsiteX21" fmla="*/ 1714994 w 1869410"/>
                <a:gd name="connsiteY21" fmla="*/ 90488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6"/>
                <a:gd name="connsiteX1" fmla="*/ 545324 w 1869410"/>
                <a:gd name="connsiteY1" fmla="*/ 516265 h 1284246"/>
                <a:gd name="connsiteX2" fmla="*/ 629144 w 1869410"/>
                <a:gd name="connsiteY2" fmla="*/ 476260 h 1284246"/>
                <a:gd name="connsiteX3" fmla="*/ 692009 w 1869410"/>
                <a:gd name="connsiteY3" fmla="*/ 577225 h 1284246"/>
                <a:gd name="connsiteX4" fmla="*/ 737729 w 1869410"/>
                <a:gd name="connsiteY4" fmla="*/ 779155 h 1284246"/>
                <a:gd name="connsiteX5" fmla="*/ 735824 w 1869410"/>
                <a:gd name="connsiteY5" fmla="*/ 914410 h 1284246"/>
                <a:gd name="connsiteX6" fmla="*/ 825359 w 1869410"/>
                <a:gd name="connsiteY6" fmla="*/ 678190 h 1284246"/>
                <a:gd name="connsiteX7" fmla="*/ 840599 w 1869410"/>
                <a:gd name="connsiteY7" fmla="*/ 582940 h 1284246"/>
                <a:gd name="connsiteX8" fmla="*/ 1103489 w 1869410"/>
                <a:gd name="connsiteY8" fmla="*/ 870595 h 1284246"/>
                <a:gd name="connsiteX9" fmla="*/ 1154924 w 1869410"/>
                <a:gd name="connsiteY9" fmla="*/ 891550 h 1284246"/>
                <a:gd name="connsiteX10" fmla="*/ 1055864 w 1869410"/>
                <a:gd name="connsiteY10" fmla="*/ 723910 h 1284246"/>
                <a:gd name="connsiteX11" fmla="*/ 1257794 w 1869410"/>
                <a:gd name="connsiteY11" fmla="*/ 971560 h 1284246"/>
                <a:gd name="connsiteX12" fmla="*/ 1233029 w 1869410"/>
                <a:gd name="connsiteY12" fmla="*/ 849640 h 1284246"/>
                <a:gd name="connsiteX13" fmla="*/ 1375904 w 1869410"/>
                <a:gd name="connsiteY13" fmla="*/ 986800 h 1284246"/>
                <a:gd name="connsiteX14" fmla="*/ 1417814 w 1869410"/>
                <a:gd name="connsiteY14" fmla="*/ 1173490 h 1284246"/>
                <a:gd name="connsiteX15" fmla="*/ 1444484 w 1869410"/>
                <a:gd name="connsiteY15" fmla="*/ 1057285 h 1284246"/>
                <a:gd name="connsiteX16" fmla="*/ 1450199 w 1869410"/>
                <a:gd name="connsiteY16" fmla="*/ 1283980 h 1284246"/>
                <a:gd name="connsiteX17" fmla="*/ 1495919 w 1869410"/>
                <a:gd name="connsiteY17" fmla="*/ 1101100 h 1284246"/>
                <a:gd name="connsiteX18" fmla="*/ 1551164 w 1869410"/>
                <a:gd name="connsiteY18" fmla="*/ 1011565 h 1284246"/>
                <a:gd name="connsiteX19" fmla="*/ 1634984 w 1869410"/>
                <a:gd name="connsiteY19" fmla="*/ 1002040 h 1284246"/>
                <a:gd name="connsiteX20" fmla="*/ 1707374 w 1869410"/>
                <a:gd name="connsiteY20" fmla="*/ 1055380 h 1284246"/>
                <a:gd name="connsiteX21" fmla="*/ 1714994 w 1869410"/>
                <a:gd name="connsiteY21" fmla="*/ 904885 h 1284246"/>
                <a:gd name="connsiteX22" fmla="*/ 1716899 w 1869410"/>
                <a:gd name="connsiteY22" fmla="*/ 802015 h 1284246"/>
                <a:gd name="connsiteX23" fmla="*/ 1804529 w 1869410"/>
                <a:gd name="connsiteY23" fmla="*/ 889645 h 1284246"/>
                <a:gd name="connsiteX24" fmla="*/ 1764524 w 1869410"/>
                <a:gd name="connsiteY24" fmla="*/ 716290 h 1284246"/>
                <a:gd name="connsiteX25" fmla="*/ 1764524 w 1869410"/>
                <a:gd name="connsiteY25" fmla="*/ 615325 h 1284246"/>
                <a:gd name="connsiteX26" fmla="*/ 1869299 w 1869410"/>
                <a:gd name="connsiteY26" fmla="*/ 708670 h 1284246"/>
                <a:gd name="connsiteX27" fmla="*/ 1783574 w 1869410"/>
                <a:gd name="connsiteY27" fmla="*/ 539125 h 1284246"/>
                <a:gd name="connsiteX28" fmla="*/ 1730234 w 1869410"/>
                <a:gd name="connsiteY28" fmla="*/ 396250 h 1284246"/>
                <a:gd name="connsiteX29" fmla="*/ 1560689 w 1869410"/>
                <a:gd name="connsiteY29" fmla="*/ 219085 h 1284246"/>
                <a:gd name="connsiteX30" fmla="*/ 1427339 w 1869410"/>
                <a:gd name="connsiteY30" fmla="*/ 129550 h 1284246"/>
                <a:gd name="connsiteX31" fmla="*/ 1594979 w 1869410"/>
                <a:gd name="connsiteY31" fmla="*/ 100975 h 1284246"/>
                <a:gd name="connsiteX32" fmla="*/ 1634984 w 1869410"/>
                <a:gd name="connsiteY32" fmla="*/ 70495 h 1284246"/>
                <a:gd name="connsiteX33" fmla="*/ 1402574 w 1869410"/>
                <a:gd name="connsiteY33" fmla="*/ 62875 h 1284246"/>
                <a:gd name="connsiteX34" fmla="*/ 1191119 w 1869410"/>
                <a:gd name="connsiteY34" fmla="*/ 17155 h 1284246"/>
                <a:gd name="connsiteX35" fmla="*/ 981569 w 1869410"/>
                <a:gd name="connsiteY35" fmla="*/ 10 h 1284246"/>
                <a:gd name="connsiteX36" fmla="*/ 712964 w 1869410"/>
                <a:gd name="connsiteY36" fmla="*/ 19060 h 1284246"/>
                <a:gd name="connsiteX37" fmla="*/ 543419 w 1869410"/>
                <a:gd name="connsiteY37" fmla="*/ 55255 h 1284246"/>
                <a:gd name="connsiteX38" fmla="*/ 415784 w 1869410"/>
                <a:gd name="connsiteY38" fmla="*/ 144790 h 1284246"/>
                <a:gd name="connsiteX39" fmla="*/ 364349 w 1869410"/>
                <a:gd name="connsiteY39" fmla="*/ 215275 h 1284246"/>
                <a:gd name="connsiteX40" fmla="*/ 290054 w 1869410"/>
                <a:gd name="connsiteY40" fmla="*/ 278140 h 1284246"/>
                <a:gd name="connsiteX41" fmla="*/ 223379 w 1869410"/>
                <a:gd name="connsiteY41" fmla="*/ 331480 h 1284246"/>
                <a:gd name="connsiteX42" fmla="*/ 145274 w 1869410"/>
                <a:gd name="connsiteY42" fmla="*/ 485785 h 1284246"/>
                <a:gd name="connsiteX43" fmla="*/ 80504 w 1869410"/>
                <a:gd name="connsiteY43" fmla="*/ 674380 h 1284246"/>
                <a:gd name="connsiteX44" fmla="*/ 494 w 1869410"/>
                <a:gd name="connsiteY44" fmla="*/ 777250 h 1284246"/>
                <a:gd name="connsiteX45" fmla="*/ 120509 w 1869410"/>
                <a:gd name="connsiteY45" fmla="*/ 678190 h 1284246"/>
                <a:gd name="connsiteX46" fmla="*/ 118604 w 1869410"/>
                <a:gd name="connsiteY46" fmla="*/ 910600 h 1284246"/>
                <a:gd name="connsiteX47" fmla="*/ 131939 w 1869410"/>
                <a:gd name="connsiteY47" fmla="*/ 1034425 h 1284246"/>
                <a:gd name="connsiteX48" fmla="*/ 160514 w 1869410"/>
                <a:gd name="connsiteY48" fmla="*/ 891550 h 1284246"/>
                <a:gd name="connsiteX49" fmla="*/ 246239 w 1869410"/>
                <a:gd name="connsiteY49" fmla="*/ 990610 h 1284246"/>
                <a:gd name="connsiteX50" fmla="*/ 238619 w 1869410"/>
                <a:gd name="connsiteY50" fmla="*/ 866785 h 1284246"/>
                <a:gd name="connsiteX51" fmla="*/ 250049 w 1869410"/>
                <a:gd name="connsiteY51" fmla="*/ 725815 h 1284246"/>
                <a:gd name="connsiteX52" fmla="*/ 311009 w 1869410"/>
                <a:gd name="connsiteY52" fmla="*/ 889645 h 1284246"/>
                <a:gd name="connsiteX53" fmla="*/ 295769 w 1869410"/>
                <a:gd name="connsiteY53" fmla="*/ 643900 h 1284246"/>
                <a:gd name="connsiteX54" fmla="*/ 341489 w 1869410"/>
                <a:gd name="connsiteY54" fmla="*/ 495310 h 1284246"/>
                <a:gd name="connsiteX55" fmla="*/ 394829 w 1869410"/>
                <a:gd name="connsiteY55" fmla="*/ 483880 h 1284246"/>
                <a:gd name="connsiteX56" fmla="*/ 486269 w 1869410"/>
                <a:gd name="connsiteY56" fmla="*/ 586750 h 1284246"/>
                <a:gd name="connsiteX0" fmla="*/ 486269 w 1869410"/>
                <a:gd name="connsiteY0" fmla="*/ 586750 h 1284246"/>
                <a:gd name="connsiteX1" fmla="*/ 545324 w 1869410"/>
                <a:gd name="connsiteY1" fmla="*/ 516265 h 1284246"/>
                <a:gd name="connsiteX2" fmla="*/ 629144 w 1869410"/>
                <a:gd name="connsiteY2" fmla="*/ 476260 h 1284246"/>
                <a:gd name="connsiteX3" fmla="*/ 692009 w 1869410"/>
                <a:gd name="connsiteY3" fmla="*/ 577225 h 1284246"/>
                <a:gd name="connsiteX4" fmla="*/ 737729 w 1869410"/>
                <a:gd name="connsiteY4" fmla="*/ 779155 h 1284246"/>
                <a:gd name="connsiteX5" fmla="*/ 735824 w 1869410"/>
                <a:gd name="connsiteY5" fmla="*/ 914410 h 1284246"/>
                <a:gd name="connsiteX6" fmla="*/ 825359 w 1869410"/>
                <a:gd name="connsiteY6" fmla="*/ 678190 h 1284246"/>
                <a:gd name="connsiteX7" fmla="*/ 840599 w 1869410"/>
                <a:gd name="connsiteY7" fmla="*/ 582940 h 1284246"/>
                <a:gd name="connsiteX8" fmla="*/ 1103489 w 1869410"/>
                <a:gd name="connsiteY8" fmla="*/ 870595 h 1284246"/>
                <a:gd name="connsiteX9" fmla="*/ 1154924 w 1869410"/>
                <a:gd name="connsiteY9" fmla="*/ 891550 h 1284246"/>
                <a:gd name="connsiteX10" fmla="*/ 1055864 w 1869410"/>
                <a:gd name="connsiteY10" fmla="*/ 723910 h 1284246"/>
                <a:gd name="connsiteX11" fmla="*/ 1257794 w 1869410"/>
                <a:gd name="connsiteY11" fmla="*/ 971560 h 1284246"/>
                <a:gd name="connsiteX12" fmla="*/ 1233029 w 1869410"/>
                <a:gd name="connsiteY12" fmla="*/ 849640 h 1284246"/>
                <a:gd name="connsiteX13" fmla="*/ 1375904 w 1869410"/>
                <a:gd name="connsiteY13" fmla="*/ 986800 h 1284246"/>
                <a:gd name="connsiteX14" fmla="*/ 1417814 w 1869410"/>
                <a:gd name="connsiteY14" fmla="*/ 1173490 h 1284246"/>
                <a:gd name="connsiteX15" fmla="*/ 1444484 w 1869410"/>
                <a:gd name="connsiteY15" fmla="*/ 1057285 h 1284246"/>
                <a:gd name="connsiteX16" fmla="*/ 1450199 w 1869410"/>
                <a:gd name="connsiteY16" fmla="*/ 1283980 h 1284246"/>
                <a:gd name="connsiteX17" fmla="*/ 1495919 w 1869410"/>
                <a:gd name="connsiteY17" fmla="*/ 1101100 h 1284246"/>
                <a:gd name="connsiteX18" fmla="*/ 1551164 w 1869410"/>
                <a:gd name="connsiteY18" fmla="*/ 1011565 h 1284246"/>
                <a:gd name="connsiteX19" fmla="*/ 1671179 w 1869410"/>
                <a:gd name="connsiteY19" fmla="*/ 1011565 h 1284246"/>
                <a:gd name="connsiteX20" fmla="*/ 1707374 w 1869410"/>
                <a:gd name="connsiteY20" fmla="*/ 1055380 h 1284246"/>
                <a:gd name="connsiteX21" fmla="*/ 1714994 w 1869410"/>
                <a:gd name="connsiteY21" fmla="*/ 904885 h 1284246"/>
                <a:gd name="connsiteX22" fmla="*/ 1716899 w 1869410"/>
                <a:gd name="connsiteY22" fmla="*/ 802015 h 1284246"/>
                <a:gd name="connsiteX23" fmla="*/ 1804529 w 1869410"/>
                <a:gd name="connsiteY23" fmla="*/ 889645 h 1284246"/>
                <a:gd name="connsiteX24" fmla="*/ 1764524 w 1869410"/>
                <a:gd name="connsiteY24" fmla="*/ 716290 h 1284246"/>
                <a:gd name="connsiteX25" fmla="*/ 1764524 w 1869410"/>
                <a:gd name="connsiteY25" fmla="*/ 615325 h 1284246"/>
                <a:gd name="connsiteX26" fmla="*/ 1869299 w 1869410"/>
                <a:gd name="connsiteY26" fmla="*/ 708670 h 1284246"/>
                <a:gd name="connsiteX27" fmla="*/ 1783574 w 1869410"/>
                <a:gd name="connsiteY27" fmla="*/ 539125 h 1284246"/>
                <a:gd name="connsiteX28" fmla="*/ 1730234 w 1869410"/>
                <a:gd name="connsiteY28" fmla="*/ 396250 h 1284246"/>
                <a:gd name="connsiteX29" fmla="*/ 1560689 w 1869410"/>
                <a:gd name="connsiteY29" fmla="*/ 219085 h 1284246"/>
                <a:gd name="connsiteX30" fmla="*/ 1427339 w 1869410"/>
                <a:gd name="connsiteY30" fmla="*/ 129550 h 1284246"/>
                <a:gd name="connsiteX31" fmla="*/ 1594979 w 1869410"/>
                <a:gd name="connsiteY31" fmla="*/ 100975 h 1284246"/>
                <a:gd name="connsiteX32" fmla="*/ 1634984 w 1869410"/>
                <a:gd name="connsiteY32" fmla="*/ 70495 h 1284246"/>
                <a:gd name="connsiteX33" fmla="*/ 1402574 w 1869410"/>
                <a:gd name="connsiteY33" fmla="*/ 62875 h 1284246"/>
                <a:gd name="connsiteX34" fmla="*/ 1191119 w 1869410"/>
                <a:gd name="connsiteY34" fmla="*/ 17155 h 1284246"/>
                <a:gd name="connsiteX35" fmla="*/ 981569 w 1869410"/>
                <a:gd name="connsiteY35" fmla="*/ 10 h 1284246"/>
                <a:gd name="connsiteX36" fmla="*/ 712964 w 1869410"/>
                <a:gd name="connsiteY36" fmla="*/ 19060 h 1284246"/>
                <a:gd name="connsiteX37" fmla="*/ 543419 w 1869410"/>
                <a:gd name="connsiteY37" fmla="*/ 55255 h 1284246"/>
                <a:gd name="connsiteX38" fmla="*/ 415784 w 1869410"/>
                <a:gd name="connsiteY38" fmla="*/ 144790 h 1284246"/>
                <a:gd name="connsiteX39" fmla="*/ 364349 w 1869410"/>
                <a:gd name="connsiteY39" fmla="*/ 215275 h 1284246"/>
                <a:gd name="connsiteX40" fmla="*/ 290054 w 1869410"/>
                <a:gd name="connsiteY40" fmla="*/ 278140 h 1284246"/>
                <a:gd name="connsiteX41" fmla="*/ 223379 w 1869410"/>
                <a:gd name="connsiteY41" fmla="*/ 331480 h 1284246"/>
                <a:gd name="connsiteX42" fmla="*/ 145274 w 1869410"/>
                <a:gd name="connsiteY42" fmla="*/ 485785 h 1284246"/>
                <a:gd name="connsiteX43" fmla="*/ 80504 w 1869410"/>
                <a:gd name="connsiteY43" fmla="*/ 674380 h 1284246"/>
                <a:gd name="connsiteX44" fmla="*/ 494 w 1869410"/>
                <a:gd name="connsiteY44" fmla="*/ 777250 h 1284246"/>
                <a:gd name="connsiteX45" fmla="*/ 120509 w 1869410"/>
                <a:gd name="connsiteY45" fmla="*/ 678190 h 1284246"/>
                <a:gd name="connsiteX46" fmla="*/ 118604 w 1869410"/>
                <a:gd name="connsiteY46" fmla="*/ 910600 h 1284246"/>
                <a:gd name="connsiteX47" fmla="*/ 131939 w 1869410"/>
                <a:gd name="connsiteY47" fmla="*/ 1034425 h 1284246"/>
                <a:gd name="connsiteX48" fmla="*/ 160514 w 1869410"/>
                <a:gd name="connsiteY48" fmla="*/ 891550 h 1284246"/>
                <a:gd name="connsiteX49" fmla="*/ 246239 w 1869410"/>
                <a:gd name="connsiteY49" fmla="*/ 990610 h 1284246"/>
                <a:gd name="connsiteX50" fmla="*/ 238619 w 1869410"/>
                <a:gd name="connsiteY50" fmla="*/ 866785 h 1284246"/>
                <a:gd name="connsiteX51" fmla="*/ 250049 w 1869410"/>
                <a:gd name="connsiteY51" fmla="*/ 725815 h 1284246"/>
                <a:gd name="connsiteX52" fmla="*/ 311009 w 1869410"/>
                <a:gd name="connsiteY52" fmla="*/ 889645 h 1284246"/>
                <a:gd name="connsiteX53" fmla="*/ 295769 w 1869410"/>
                <a:gd name="connsiteY53" fmla="*/ 643900 h 1284246"/>
                <a:gd name="connsiteX54" fmla="*/ 341489 w 1869410"/>
                <a:gd name="connsiteY54" fmla="*/ 495310 h 1284246"/>
                <a:gd name="connsiteX55" fmla="*/ 394829 w 1869410"/>
                <a:gd name="connsiteY55" fmla="*/ 483880 h 1284246"/>
                <a:gd name="connsiteX56" fmla="*/ 486269 w 1869410"/>
                <a:gd name="connsiteY56" fmla="*/ 586750 h 1284246"/>
                <a:gd name="connsiteX0" fmla="*/ 486269 w 1869410"/>
                <a:gd name="connsiteY0" fmla="*/ 586750 h 1284251"/>
                <a:gd name="connsiteX1" fmla="*/ 545324 w 1869410"/>
                <a:gd name="connsiteY1" fmla="*/ 516265 h 1284251"/>
                <a:gd name="connsiteX2" fmla="*/ 629144 w 1869410"/>
                <a:gd name="connsiteY2" fmla="*/ 476260 h 1284251"/>
                <a:gd name="connsiteX3" fmla="*/ 692009 w 1869410"/>
                <a:gd name="connsiteY3" fmla="*/ 577225 h 1284251"/>
                <a:gd name="connsiteX4" fmla="*/ 737729 w 1869410"/>
                <a:gd name="connsiteY4" fmla="*/ 779155 h 1284251"/>
                <a:gd name="connsiteX5" fmla="*/ 735824 w 1869410"/>
                <a:gd name="connsiteY5" fmla="*/ 914410 h 1284251"/>
                <a:gd name="connsiteX6" fmla="*/ 825359 w 1869410"/>
                <a:gd name="connsiteY6" fmla="*/ 678190 h 1284251"/>
                <a:gd name="connsiteX7" fmla="*/ 840599 w 1869410"/>
                <a:gd name="connsiteY7" fmla="*/ 582940 h 1284251"/>
                <a:gd name="connsiteX8" fmla="*/ 1103489 w 1869410"/>
                <a:gd name="connsiteY8" fmla="*/ 870595 h 1284251"/>
                <a:gd name="connsiteX9" fmla="*/ 1154924 w 1869410"/>
                <a:gd name="connsiteY9" fmla="*/ 891550 h 1284251"/>
                <a:gd name="connsiteX10" fmla="*/ 1055864 w 1869410"/>
                <a:gd name="connsiteY10" fmla="*/ 723910 h 1284251"/>
                <a:gd name="connsiteX11" fmla="*/ 1257794 w 1869410"/>
                <a:gd name="connsiteY11" fmla="*/ 971560 h 1284251"/>
                <a:gd name="connsiteX12" fmla="*/ 1233029 w 1869410"/>
                <a:gd name="connsiteY12" fmla="*/ 849640 h 1284251"/>
                <a:gd name="connsiteX13" fmla="*/ 1375904 w 1869410"/>
                <a:gd name="connsiteY13" fmla="*/ 986800 h 1284251"/>
                <a:gd name="connsiteX14" fmla="*/ 1417814 w 1869410"/>
                <a:gd name="connsiteY14" fmla="*/ 1173490 h 1284251"/>
                <a:gd name="connsiteX15" fmla="*/ 1444484 w 1869410"/>
                <a:gd name="connsiteY15" fmla="*/ 1057285 h 1284251"/>
                <a:gd name="connsiteX16" fmla="*/ 1450199 w 1869410"/>
                <a:gd name="connsiteY16" fmla="*/ 1283980 h 1284251"/>
                <a:gd name="connsiteX17" fmla="*/ 1495919 w 1869410"/>
                <a:gd name="connsiteY17" fmla="*/ 1101100 h 1284251"/>
                <a:gd name="connsiteX18" fmla="*/ 1574024 w 1869410"/>
                <a:gd name="connsiteY18" fmla="*/ 996325 h 1284251"/>
                <a:gd name="connsiteX19" fmla="*/ 1671179 w 1869410"/>
                <a:gd name="connsiteY19" fmla="*/ 1011565 h 1284251"/>
                <a:gd name="connsiteX20" fmla="*/ 1707374 w 1869410"/>
                <a:gd name="connsiteY20" fmla="*/ 1055380 h 1284251"/>
                <a:gd name="connsiteX21" fmla="*/ 1714994 w 1869410"/>
                <a:gd name="connsiteY21" fmla="*/ 904885 h 1284251"/>
                <a:gd name="connsiteX22" fmla="*/ 1716899 w 1869410"/>
                <a:gd name="connsiteY22" fmla="*/ 802015 h 1284251"/>
                <a:gd name="connsiteX23" fmla="*/ 1804529 w 1869410"/>
                <a:gd name="connsiteY23" fmla="*/ 889645 h 1284251"/>
                <a:gd name="connsiteX24" fmla="*/ 1764524 w 1869410"/>
                <a:gd name="connsiteY24" fmla="*/ 716290 h 1284251"/>
                <a:gd name="connsiteX25" fmla="*/ 1764524 w 1869410"/>
                <a:gd name="connsiteY25" fmla="*/ 615325 h 1284251"/>
                <a:gd name="connsiteX26" fmla="*/ 1869299 w 1869410"/>
                <a:gd name="connsiteY26" fmla="*/ 708670 h 1284251"/>
                <a:gd name="connsiteX27" fmla="*/ 1783574 w 1869410"/>
                <a:gd name="connsiteY27" fmla="*/ 539125 h 1284251"/>
                <a:gd name="connsiteX28" fmla="*/ 1730234 w 1869410"/>
                <a:gd name="connsiteY28" fmla="*/ 396250 h 1284251"/>
                <a:gd name="connsiteX29" fmla="*/ 1560689 w 1869410"/>
                <a:gd name="connsiteY29" fmla="*/ 219085 h 1284251"/>
                <a:gd name="connsiteX30" fmla="*/ 1427339 w 1869410"/>
                <a:gd name="connsiteY30" fmla="*/ 129550 h 1284251"/>
                <a:gd name="connsiteX31" fmla="*/ 1594979 w 1869410"/>
                <a:gd name="connsiteY31" fmla="*/ 100975 h 1284251"/>
                <a:gd name="connsiteX32" fmla="*/ 1634984 w 1869410"/>
                <a:gd name="connsiteY32" fmla="*/ 70495 h 1284251"/>
                <a:gd name="connsiteX33" fmla="*/ 1402574 w 1869410"/>
                <a:gd name="connsiteY33" fmla="*/ 62875 h 1284251"/>
                <a:gd name="connsiteX34" fmla="*/ 1191119 w 1869410"/>
                <a:gd name="connsiteY34" fmla="*/ 17155 h 1284251"/>
                <a:gd name="connsiteX35" fmla="*/ 981569 w 1869410"/>
                <a:gd name="connsiteY35" fmla="*/ 10 h 1284251"/>
                <a:gd name="connsiteX36" fmla="*/ 712964 w 1869410"/>
                <a:gd name="connsiteY36" fmla="*/ 19060 h 1284251"/>
                <a:gd name="connsiteX37" fmla="*/ 543419 w 1869410"/>
                <a:gd name="connsiteY37" fmla="*/ 55255 h 1284251"/>
                <a:gd name="connsiteX38" fmla="*/ 415784 w 1869410"/>
                <a:gd name="connsiteY38" fmla="*/ 144790 h 1284251"/>
                <a:gd name="connsiteX39" fmla="*/ 364349 w 1869410"/>
                <a:gd name="connsiteY39" fmla="*/ 215275 h 1284251"/>
                <a:gd name="connsiteX40" fmla="*/ 290054 w 1869410"/>
                <a:gd name="connsiteY40" fmla="*/ 278140 h 1284251"/>
                <a:gd name="connsiteX41" fmla="*/ 223379 w 1869410"/>
                <a:gd name="connsiteY41" fmla="*/ 331480 h 1284251"/>
                <a:gd name="connsiteX42" fmla="*/ 145274 w 1869410"/>
                <a:gd name="connsiteY42" fmla="*/ 485785 h 1284251"/>
                <a:gd name="connsiteX43" fmla="*/ 80504 w 1869410"/>
                <a:gd name="connsiteY43" fmla="*/ 674380 h 1284251"/>
                <a:gd name="connsiteX44" fmla="*/ 494 w 1869410"/>
                <a:gd name="connsiteY44" fmla="*/ 777250 h 1284251"/>
                <a:gd name="connsiteX45" fmla="*/ 120509 w 1869410"/>
                <a:gd name="connsiteY45" fmla="*/ 678190 h 1284251"/>
                <a:gd name="connsiteX46" fmla="*/ 118604 w 1869410"/>
                <a:gd name="connsiteY46" fmla="*/ 910600 h 1284251"/>
                <a:gd name="connsiteX47" fmla="*/ 131939 w 1869410"/>
                <a:gd name="connsiteY47" fmla="*/ 1034425 h 1284251"/>
                <a:gd name="connsiteX48" fmla="*/ 160514 w 1869410"/>
                <a:gd name="connsiteY48" fmla="*/ 891550 h 1284251"/>
                <a:gd name="connsiteX49" fmla="*/ 246239 w 1869410"/>
                <a:gd name="connsiteY49" fmla="*/ 990610 h 1284251"/>
                <a:gd name="connsiteX50" fmla="*/ 238619 w 1869410"/>
                <a:gd name="connsiteY50" fmla="*/ 866785 h 1284251"/>
                <a:gd name="connsiteX51" fmla="*/ 250049 w 1869410"/>
                <a:gd name="connsiteY51" fmla="*/ 725815 h 1284251"/>
                <a:gd name="connsiteX52" fmla="*/ 311009 w 1869410"/>
                <a:gd name="connsiteY52" fmla="*/ 889645 h 1284251"/>
                <a:gd name="connsiteX53" fmla="*/ 295769 w 1869410"/>
                <a:gd name="connsiteY53" fmla="*/ 643900 h 1284251"/>
                <a:gd name="connsiteX54" fmla="*/ 341489 w 1869410"/>
                <a:gd name="connsiteY54" fmla="*/ 495310 h 1284251"/>
                <a:gd name="connsiteX55" fmla="*/ 394829 w 1869410"/>
                <a:gd name="connsiteY55" fmla="*/ 483880 h 1284251"/>
                <a:gd name="connsiteX56" fmla="*/ 486269 w 1869410"/>
                <a:gd name="connsiteY56" fmla="*/ 586750 h 1284251"/>
                <a:gd name="connsiteX0" fmla="*/ 486269 w 1869410"/>
                <a:gd name="connsiteY0" fmla="*/ 586750 h 1284251"/>
                <a:gd name="connsiteX1" fmla="*/ 545324 w 1869410"/>
                <a:gd name="connsiteY1" fmla="*/ 516265 h 1284251"/>
                <a:gd name="connsiteX2" fmla="*/ 629144 w 1869410"/>
                <a:gd name="connsiteY2" fmla="*/ 476260 h 1284251"/>
                <a:gd name="connsiteX3" fmla="*/ 692009 w 1869410"/>
                <a:gd name="connsiteY3" fmla="*/ 577225 h 1284251"/>
                <a:gd name="connsiteX4" fmla="*/ 737729 w 1869410"/>
                <a:gd name="connsiteY4" fmla="*/ 779155 h 1284251"/>
                <a:gd name="connsiteX5" fmla="*/ 735824 w 1869410"/>
                <a:gd name="connsiteY5" fmla="*/ 914410 h 1284251"/>
                <a:gd name="connsiteX6" fmla="*/ 825359 w 1869410"/>
                <a:gd name="connsiteY6" fmla="*/ 678190 h 1284251"/>
                <a:gd name="connsiteX7" fmla="*/ 840599 w 1869410"/>
                <a:gd name="connsiteY7" fmla="*/ 582940 h 1284251"/>
                <a:gd name="connsiteX8" fmla="*/ 1103489 w 1869410"/>
                <a:gd name="connsiteY8" fmla="*/ 870595 h 1284251"/>
                <a:gd name="connsiteX9" fmla="*/ 1154924 w 1869410"/>
                <a:gd name="connsiteY9" fmla="*/ 891550 h 1284251"/>
                <a:gd name="connsiteX10" fmla="*/ 1055864 w 1869410"/>
                <a:gd name="connsiteY10" fmla="*/ 723910 h 1284251"/>
                <a:gd name="connsiteX11" fmla="*/ 1257794 w 1869410"/>
                <a:gd name="connsiteY11" fmla="*/ 971560 h 1284251"/>
                <a:gd name="connsiteX12" fmla="*/ 1233029 w 1869410"/>
                <a:gd name="connsiteY12" fmla="*/ 849640 h 1284251"/>
                <a:gd name="connsiteX13" fmla="*/ 1375904 w 1869410"/>
                <a:gd name="connsiteY13" fmla="*/ 986800 h 1284251"/>
                <a:gd name="connsiteX14" fmla="*/ 1417814 w 1869410"/>
                <a:gd name="connsiteY14" fmla="*/ 1173490 h 1284251"/>
                <a:gd name="connsiteX15" fmla="*/ 1444484 w 1869410"/>
                <a:gd name="connsiteY15" fmla="*/ 1057285 h 1284251"/>
                <a:gd name="connsiteX16" fmla="*/ 1450199 w 1869410"/>
                <a:gd name="connsiteY16" fmla="*/ 1283980 h 1284251"/>
                <a:gd name="connsiteX17" fmla="*/ 1495919 w 1869410"/>
                <a:gd name="connsiteY17" fmla="*/ 1101100 h 1284251"/>
                <a:gd name="connsiteX18" fmla="*/ 1574024 w 1869410"/>
                <a:gd name="connsiteY18" fmla="*/ 996325 h 1284251"/>
                <a:gd name="connsiteX19" fmla="*/ 1667369 w 1869410"/>
                <a:gd name="connsiteY19" fmla="*/ 1021090 h 1284251"/>
                <a:gd name="connsiteX20" fmla="*/ 1707374 w 1869410"/>
                <a:gd name="connsiteY20" fmla="*/ 1055380 h 1284251"/>
                <a:gd name="connsiteX21" fmla="*/ 1714994 w 1869410"/>
                <a:gd name="connsiteY21" fmla="*/ 904885 h 1284251"/>
                <a:gd name="connsiteX22" fmla="*/ 1716899 w 1869410"/>
                <a:gd name="connsiteY22" fmla="*/ 802015 h 1284251"/>
                <a:gd name="connsiteX23" fmla="*/ 1804529 w 1869410"/>
                <a:gd name="connsiteY23" fmla="*/ 889645 h 1284251"/>
                <a:gd name="connsiteX24" fmla="*/ 1764524 w 1869410"/>
                <a:gd name="connsiteY24" fmla="*/ 716290 h 1284251"/>
                <a:gd name="connsiteX25" fmla="*/ 1764524 w 1869410"/>
                <a:gd name="connsiteY25" fmla="*/ 615325 h 1284251"/>
                <a:gd name="connsiteX26" fmla="*/ 1869299 w 1869410"/>
                <a:gd name="connsiteY26" fmla="*/ 708670 h 1284251"/>
                <a:gd name="connsiteX27" fmla="*/ 1783574 w 1869410"/>
                <a:gd name="connsiteY27" fmla="*/ 539125 h 1284251"/>
                <a:gd name="connsiteX28" fmla="*/ 1730234 w 1869410"/>
                <a:gd name="connsiteY28" fmla="*/ 396250 h 1284251"/>
                <a:gd name="connsiteX29" fmla="*/ 1560689 w 1869410"/>
                <a:gd name="connsiteY29" fmla="*/ 219085 h 1284251"/>
                <a:gd name="connsiteX30" fmla="*/ 1427339 w 1869410"/>
                <a:gd name="connsiteY30" fmla="*/ 129550 h 1284251"/>
                <a:gd name="connsiteX31" fmla="*/ 1594979 w 1869410"/>
                <a:gd name="connsiteY31" fmla="*/ 100975 h 1284251"/>
                <a:gd name="connsiteX32" fmla="*/ 1634984 w 1869410"/>
                <a:gd name="connsiteY32" fmla="*/ 70495 h 1284251"/>
                <a:gd name="connsiteX33" fmla="*/ 1402574 w 1869410"/>
                <a:gd name="connsiteY33" fmla="*/ 62875 h 1284251"/>
                <a:gd name="connsiteX34" fmla="*/ 1191119 w 1869410"/>
                <a:gd name="connsiteY34" fmla="*/ 17155 h 1284251"/>
                <a:gd name="connsiteX35" fmla="*/ 981569 w 1869410"/>
                <a:gd name="connsiteY35" fmla="*/ 10 h 1284251"/>
                <a:gd name="connsiteX36" fmla="*/ 712964 w 1869410"/>
                <a:gd name="connsiteY36" fmla="*/ 19060 h 1284251"/>
                <a:gd name="connsiteX37" fmla="*/ 543419 w 1869410"/>
                <a:gd name="connsiteY37" fmla="*/ 55255 h 1284251"/>
                <a:gd name="connsiteX38" fmla="*/ 415784 w 1869410"/>
                <a:gd name="connsiteY38" fmla="*/ 144790 h 1284251"/>
                <a:gd name="connsiteX39" fmla="*/ 364349 w 1869410"/>
                <a:gd name="connsiteY39" fmla="*/ 215275 h 1284251"/>
                <a:gd name="connsiteX40" fmla="*/ 290054 w 1869410"/>
                <a:gd name="connsiteY40" fmla="*/ 278140 h 1284251"/>
                <a:gd name="connsiteX41" fmla="*/ 223379 w 1869410"/>
                <a:gd name="connsiteY41" fmla="*/ 331480 h 1284251"/>
                <a:gd name="connsiteX42" fmla="*/ 145274 w 1869410"/>
                <a:gd name="connsiteY42" fmla="*/ 485785 h 1284251"/>
                <a:gd name="connsiteX43" fmla="*/ 80504 w 1869410"/>
                <a:gd name="connsiteY43" fmla="*/ 674380 h 1284251"/>
                <a:gd name="connsiteX44" fmla="*/ 494 w 1869410"/>
                <a:gd name="connsiteY44" fmla="*/ 777250 h 1284251"/>
                <a:gd name="connsiteX45" fmla="*/ 120509 w 1869410"/>
                <a:gd name="connsiteY45" fmla="*/ 678190 h 1284251"/>
                <a:gd name="connsiteX46" fmla="*/ 118604 w 1869410"/>
                <a:gd name="connsiteY46" fmla="*/ 910600 h 1284251"/>
                <a:gd name="connsiteX47" fmla="*/ 131939 w 1869410"/>
                <a:gd name="connsiteY47" fmla="*/ 1034425 h 1284251"/>
                <a:gd name="connsiteX48" fmla="*/ 160514 w 1869410"/>
                <a:gd name="connsiteY48" fmla="*/ 891550 h 1284251"/>
                <a:gd name="connsiteX49" fmla="*/ 246239 w 1869410"/>
                <a:gd name="connsiteY49" fmla="*/ 990610 h 1284251"/>
                <a:gd name="connsiteX50" fmla="*/ 238619 w 1869410"/>
                <a:gd name="connsiteY50" fmla="*/ 866785 h 1284251"/>
                <a:gd name="connsiteX51" fmla="*/ 250049 w 1869410"/>
                <a:gd name="connsiteY51" fmla="*/ 725815 h 1284251"/>
                <a:gd name="connsiteX52" fmla="*/ 311009 w 1869410"/>
                <a:gd name="connsiteY52" fmla="*/ 889645 h 1284251"/>
                <a:gd name="connsiteX53" fmla="*/ 295769 w 1869410"/>
                <a:gd name="connsiteY53" fmla="*/ 643900 h 1284251"/>
                <a:gd name="connsiteX54" fmla="*/ 341489 w 1869410"/>
                <a:gd name="connsiteY54" fmla="*/ 495310 h 1284251"/>
                <a:gd name="connsiteX55" fmla="*/ 394829 w 1869410"/>
                <a:gd name="connsiteY55" fmla="*/ 483880 h 1284251"/>
                <a:gd name="connsiteX56" fmla="*/ 486269 w 1869410"/>
                <a:gd name="connsiteY56" fmla="*/ 586750 h 1284251"/>
                <a:gd name="connsiteX0" fmla="*/ 486269 w 1869410"/>
                <a:gd name="connsiteY0" fmla="*/ 586750 h 1284251"/>
                <a:gd name="connsiteX1" fmla="*/ 545324 w 1869410"/>
                <a:gd name="connsiteY1" fmla="*/ 516265 h 1284251"/>
                <a:gd name="connsiteX2" fmla="*/ 629144 w 1869410"/>
                <a:gd name="connsiteY2" fmla="*/ 476260 h 1284251"/>
                <a:gd name="connsiteX3" fmla="*/ 692009 w 1869410"/>
                <a:gd name="connsiteY3" fmla="*/ 577225 h 1284251"/>
                <a:gd name="connsiteX4" fmla="*/ 737729 w 1869410"/>
                <a:gd name="connsiteY4" fmla="*/ 779155 h 1284251"/>
                <a:gd name="connsiteX5" fmla="*/ 735824 w 1869410"/>
                <a:gd name="connsiteY5" fmla="*/ 914410 h 1284251"/>
                <a:gd name="connsiteX6" fmla="*/ 825359 w 1869410"/>
                <a:gd name="connsiteY6" fmla="*/ 678190 h 1284251"/>
                <a:gd name="connsiteX7" fmla="*/ 840599 w 1869410"/>
                <a:gd name="connsiteY7" fmla="*/ 582940 h 1284251"/>
                <a:gd name="connsiteX8" fmla="*/ 1103489 w 1869410"/>
                <a:gd name="connsiteY8" fmla="*/ 870595 h 1284251"/>
                <a:gd name="connsiteX9" fmla="*/ 1154924 w 1869410"/>
                <a:gd name="connsiteY9" fmla="*/ 891550 h 1284251"/>
                <a:gd name="connsiteX10" fmla="*/ 1055864 w 1869410"/>
                <a:gd name="connsiteY10" fmla="*/ 723910 h 1284251"/>
                <a:gd name="connsiteX11" fmla="*/ 1257794 w 1869410"/>
                <a:gd name="connsiteY11" fmla="*/ 971560 h 1284251"/>
                <a:gd name="connsiteX12" fmla="*/ 1233029 w 1869410"/>
                <a:gd name="connsiteY12" fmla="*/ 849640 h 1284251"/>
                <a:gd name="connsiteX13" fmla="*/ 1375904 w 1869410"/>
                <a:gd name="connsiteY13" fmla="*/ 986800 h 1284251"/>
                <a:gd name="connsiteX14" fmla="*/ 1417814 w 1869410"/>
                <a:gd name="connsiteY14" fmla="*/ 1173490 h 1284251"/>
                <a:gd name="connsiteX15" fmla="*/ 1444484 w 1869410"/>
                <a:gd name="connsiteY15" fmla="*/ 1057285 h 1284251"/>
                <a:gd name="connsiteX16" fmla="*/ 1450199 w 1869410"/>
                <a:gd name="connsiteY16" fmla="*/ 1283980 h 1284251"/>
                <a:gd name="connsiteX17" fmla="*/ 1495919 w 1869410"/>
                <a:gd name="connsiteY17" fmla="*/ 1101100 h 1284251"/>
                <a:gd name="connsiteX18" fmla="*/ 1574024 w 1869410"/>
                <a:gd name="connsiteY18" fmla="*/ 996325 h 1284251"/>
                <a:gd name="connsiteX19" fmla="*/ 1667369 w 1869410"/>
                <a:gd name="connsiteY19" fmla="*/ 1021090 h 1284251"/>
                <a:gd name="connsiteX20" fmla="*/ 1707374 w 1869410"/>
                <a:gd name="connsiteY20" fmla="*/ 1055380 h 1284251"/>
                <a:gd name="connsiteX21" fmla="*/ 1714994 w 1869410"/>
                <a:gd name="connsiteY21" fmla="*/ 904885 h 1284251"/>
                <a:gd name="connsiteX22" fmla="*/ 1716899 w 1869410"/>
                <a:gd name="connsiteY22" fmla="*/ 802015 h 1284251"/>
                <a:gd name="connsiteX23" fmla="*/ 1804529 w 1869410"/>
                <a:gd name="connsiteY23" fmla="*/ 889645 h 1284251"/>
                <a:gd name="connsiteX24" fmla="*/ 1764524 w 1869410"/>
                <a:gd name="connsiteY24" fmla="*/ 716290 h 1284251"/>
                <a:gd name="connsiteX25" fmla="*/ 1764524 w 1869410"/>
                <a:gd name="connsiteY25" fmla="*/ 615325 h 1284251"/>
                <a:gd name="connsiteX26" fmla="*/ 1869299 w 1869410"/>
                <a:gd name="connsiteY26" fmla="*/ 708670 h 1284251"/>
                <a:gd name="connsiteX27" fmla="*/ 1783574 w 1869410"/>
                <a:gd name="connsiteY27" fmla="*/ 539125 h 1284251"/>
                <a:gd name="connsiteX28" fmla="*/ 1730234 w 1869410"/>
                <a:gd name="connsiteY28" fmla="*/ 396250 h 1284251"/>
                <a:gd name="connsiteX29" fmla="*/ 1560689 w 1869410"/>
                <a:gd name="connsiteY29" fmla="*/ 219085 h 1284251"/>
                <a:gd name="connsiteX30" fmla="*/ 1427339 w 1869410"/>
                <a:gd name="connsiteY30" fmla="*/ 129550 h 1284251"/>
                <a:gd name="connsiteX31" fmla="*/ 1594979 w 1869410"/>
                <a:gd name="connsiteY31" fmla="*/ 100975 h 1284251"/>
                <a:gd name="connsiteX32" fmla="*/ 1634984 w 1869410"/>
                <a:gd name="connsiteY32" fmla="*/ 70495 h 1284251"/>
                <a:gd name="connsiteX33" fmla="*/ 1402574 w 1869410"/>
                <a:gd name="connsiteY33" fmla="*/ 62875 h 1284251"/>
                <a:gd name="connsiteX34" fmla="*/ 1191119 w 1869410"/>
                <a:gd name="connsiteY34" fmla="*/ 17155 h 1284251"/>
                <a:gd name="connsiteX35" fmla="*/ 981569 w 1869410"/>
                <a:gd name="connsiteY35" fmla="*/ 10 h 1284251"/>
                <a:gd name="connsiteX36" fmla="*/ 712964 w 1869410"/>
                <a:gd name="connsiteY36" fmla="*/ 19060 h 1284251"/>
                <a:gd name="connsiteX37" fmla="*/ 543419 w 1869410"/>
                <a:gd name="connsiteY37" fmla="*/ 55255 h 1284251"/>
                <a:gd name="connsiteX38" fmla="*/ 415784 w 1869410"/>
                <a:gd name="connsiteY38" fmla="*/ 144790 h 1284251"/>
                <a:gd name="connsiteX39" fmla="*/ 364349 w 1869410"/>
                <a:gd name="connsiteY39" fmla="*/ 215275 h 1284251"/>
                <a:gd name="connsiteX40" fmla="*/ 290054 w 1869410"/>
                <a:gd name="connsiteY40" fmla="*/ 278140 h 1284251"/>
                <a:gd name="connsiteX41" fmla="*/ 223379 w 1869410"/>
                <a:gd name="connsiteY41" fmla="*/ 331480 h 1284251"/>
                <a:gd name="connsiteX42" fmla="*/ 145274 w 1869410"/>
                <a:gd name="connsiteY42" fmla="*/ 485785 h 1284251"/>
                <a:gd name="connsiteX43" fmla="*/ 80504 w 1869410"/>
                <a:gd name="connsiteY43" fmla="*/ 674380 h 1284251"/>
                <a:gd name="connsiteX44" fmla="*/ 494 w 1869410"/>
                <a:gd name="connsiteY44" fmla="*/ 777250 h 1284251"/>
                <a:gd name="connsiteX45" fmla="*/ 120509 w 1869410"/>
                <a:gd name="connsiteY45" fmla="*/ 678190 h 1284251"/>
                <a:gd name="connsiteX46" fmla="*/ 118604 w 1869410"/>
                <a:gd name="connsiteY46" fmla="*/ 910600 h 1284251"/>
                <a:gd name="connsiteX47" fmla="*/ 131939 w 1869410"/>
                <a:gd name="connsiteY47" fmla="*/ 1034425 h 1284251"/>
                <a:gd name="connsiteX48" fmla="*/ 160514 w 1869410"/>
                <a:gd name="connsiteY48" fmla="*/ 891550 h 1284251"/>
                <a:gd name="connsiteX49" fmla="*/ 246239 w 1869410"/>
                <a:gd name="connsiteY49" fmla="*/ 990610 h 1284251"/>
                <a:gd name="connsiteX50" fmla="*/ 238619 w 1869410"/>
                <a:gd name="connsiteY50" fmla="*/ 866785 h 1284251"/>
                <a:gd name="connsiteX51" fmla="*/ 250049 w 1869410"/>
                <a:gd name="connsiteY51" fmla="*/ 725815 h 1284251"/>
                <a:gd name="connsiteX52" fmla="*/ 311009 w 1869410"/>
                <a:gd name="connsiteY52" fmla="*/ 889645 h 1284251"/>
                <a:gd name="connsiteX53" fmla="*/ 295769 w 1869410"/>
                <a:gd name="connsiteY53" fmla="*/ 643900 h 1284251"/>
                <a:gd name="connsiteX54" fmla="*/ 341489 w 1869410"/>
                <a:gd name="connsiteY54" fmla="*/ 495310 h 1284251"/>
                <a:gd name="connsiteX55" fmla="*/ 394829 w 1869410"/>
                <a:gd name="connsiteY55" fmla="*/ 483880 h 1284251"/>
                <a:gd name="connsiteX56" fmla="*/ 486269 w 1869410"/>
                <a:gd name="connsiteY56" fmla="*/ 586750 h 1284251"/>
                <a:gd name="connsiteX0" fmla="*/ 486269 w 1869410"/>
                <a:gd name="connsiteY0" fmla="*/ 586750 h 1284248"/>
                <a:gd name="connsiteX1" fmla="*/ 545324 w 1869410"/>
                <a:gd name="connsiteY1" fmla="*/ 516265 h 1284248"/>
                <a:gd name="connsiteX2" fmla="*/ 629144 w 1869410"/>
                <a:gd name="connsiteY2" fmla="*/ 476260 h 1284248"/>
                <a:gd name="connsiteX3" fmla="*/ 692009 w 1869410"/>
                <a:gd name="connsiteY3" fmla="*/ 577225 h 1284248"/>
                <a:gd name="connsiteX4" fmla="*/ 737729 w 1869410"/>
                <a:gd name="connsiteY4" fmla="*/ 779155 h 1284248"/>
                <a:gd name="connsiteX5" fmla="*/ 735824 w 1869410"/>
                <a:gd name="connsiteY5" fmla="*/ 914410 h 1284248"/>
                <a:gd name="connsiteX6" fmla="*/ 825359 w 1869410"/>
                <a:gd name="connsiteY6" fmla="*/ 678190 h 1284248"/>
                <a:gd name="connsiteX7" fmla="*/ 840599 w 1869410"/>
                <a:gd name="connsiteY7" fmla="*/ 582940 h 1284248"/>
                <a:gd name="connsiteX8" fmla="*/ 1103489 w 1869410"/>
                <a:gd name="connsiteY8" fmla="*/ 870595 h 1284248"/>
                <a:gd name="connsiteX9" fmla="*/ 1154924 w 1869410"/>
                <a:gd name="connsiteY9" fmla="*/ 891550 h 1284248"/>
                <a:gd name="connsiteX10" fmla="*/ 1055864 w 1869410"/>
                <a:gd name="connsiteY10" fmla="*/ 723910 h 1284248"/>
                <a:gd name="connsiteX11" fmla="*/ 1257794 w 1869410"/>
                <a:gd name="connsiteY11" fmla="*/ 971560 h 1284248"/>
                <a:gd name="connsiteX12" fmla="*/ 1233029 w 1869410"/>
                <a:gd name="connsiteY12" fmla="*/ 849640 h 1284248"/>
                <a:gd name="connsiteX13" fmla="*/ 1375904 w 1869410"/>
                <a:gd name="connsiteY13" fmla="*/ 986800 h 1284248"/>
                <a:gd name="connsiteX14" fmla="*/ 1417814 w 1869410"/>
                <a:gd name="connsiteY14" fmla="*/ 1173490 h 1284248"/>
                <a:gd name="connsiteX15" fmla="*/ 1444484 w 1869410"/>
                <a:gd name="connsiteY15" fmla="*/ 1057285 h 1284248"/>
                <a:gd name="connsiteX16" fmla="*/ 1450199 w 1869410"/>
                <a:gd name="connsiteY16" fmla="*/ 1283980 h 1284248"/>
                <a:gd name="connsiteX17" fmla="*/ 1495919 w 1869410"/>
                <a:gd name="connsiteY17" fmla="*/ 1101100 h 1284248"/>
                <a:gd name="connsiteX18" fmla="*/ 1577834 w 1869410"/>
                <a:gd name="connsiteY18" fmla="*/ 1003945 h 1284248"/>
                <a:gd name="connsiteX19" fmla="*/ 1667369 w 1869410"/>
                <a:gd name="connsiteY19" fmla="*/ 1021090 h 1284248"/>
                <a:gd name="connsiteX20" fmla="*/ 1707374 w 1869410"/>
                <a:gd name="connsiteY20" fmla="*/ 1055380 h 1284248"/>
                <a:gd name="connsiteX21" fmla="*/ 1714994 w 1869410"/>
                <a:gd name="connsiteY21" fmla="*/ 904885 h 1284248"/>
                <a:gd name="connsiteX22" fmla="*/ 1716899 w 1869410"/>
                <a:gd name="connsiteY22" fmla="*/ 802015 h 1284248"/>
                <a:gd name="connsiteX23" fmla="*/ 1804529 w 1869410"/>
                <a:gd name="connsiteY23" fmla="*/ 889645 h 1284248"/>
                <a:gd name="connsiteX24" fmla="*/ 1764524 w 1869410"/>
                <a:gd name="connsiteY24" fmla="*/ 716290 h 1284248"/>
                <a:gd name="connsiteX25" fmla="*/ 1764524 w 1869410"/>
                <a:gd name="connsiteY25" fmla="*/ 615325 h 1284248"/>
                <a:gd name="connsiteX26" fmla="*/ 1869299 w 1869410"/>
                <a:gd name="connsiteY26" fmla="*/ 708670 h 1284248"/>
                <a:gd name="connsiteX27" fmla="*/ 1783574 w 1869410"/>
                <a:gd name="connsiteY27" fmla="*/ 539125 h 1284248"/>
                <a:gd name="connsiteX28" fmla="*/ 1730234 w 1869410"/>
                <a:gd name="connsiteY28" fmla="*/ 396250 h 1284248"/>
                <a:gd name="connsiteX29" fmla="*/ 1560689 w 1869410"/>
                <a:gd name="connsiteY29" fmla="*/ 219085 h 1284248"/>
                <a:gd name="connsiteX30" fmla="*/ 1427339 w 1869410"/>
                <a:gd name="connsiteY30" fmla="*/ 129550 h 1284248"/>
                <a:gd name="connsiteX31" fmla="*/ 1594979 w 1869410"/>
                <a:gd name="connsiteY31" fmla="*/ 100975 h 1284248"/>
                <a:gd name="connsiteX32" fmla="*/ 1634984 w 1869410"/>
                <a:gd name="connsiteY32" fmla="*/ 70495 h 1284248"/>
                <a:gd name="connsiteX33" fmla="*/ 1402574 w 1869410"/>
                <a:gd name="connsiteY33" fmla="*/ 62875 h 1284248"/>
                <a:gd name="connsiteX34" fmla="*/ 1191119 w 1869410"/>
                <a:gd name="connsiteY34" fmla="*/ 17155 h 1284248"/>
                <a:gd name="connsiteX35" fmla="*/ 981569 w 1869410"/>
                <a:gd name="connsiteY35" fmla="*/ 10 h 1284248"/>
                <a:gd name="connsiteX36" fmla="*/ 712964 w 1869410"/>
                <a:gd name="connsiteY36" fmla="*/ 19060 h 1284248"/>
                <a:gd name="connsiteX37" fmla="*/ 543419 w 1869410"/>
                <a:gd name="connsiteY37" fmla="*/ 55255 h 1284248"/>
                <a:gd name="connsiteX38" fmla="*/ 415784 w 1869410"/>
                <a:gd name="connsiteY38" fmla="*/ 144790 h 1284248"/>
                <a:gd name="connsiteX39" fmla="*/ 364349 w 1869410"/>
                <a:gd name="connsiteY39" fmla="*/ 215275 h 1284248"/>
                <a:gd name="connsiteX40" fmla="*/ 290054 w 1869410"/>
                <a:gd name="connsiteY40" fmla="*/ 278140 h 1284248"/>
                <a:gd name="connsiteX41" fmla="*/ 223379 w 1869410"/>
                <a:gd name="connsiteY41" fmla="*/ 331480 h 1284248"/>
                <a:gd name="connsiteX42" fmla="*/ 145274 w 1869410"/>
                <a:gd name="connsiteY42" fmla="*/ 485785 h 1284248"/>
                <a:gd name="connsiteX43" fmla="*/ 80504 w 1869410"/>
                <a:gd name="connsiteY43" fmla="*/ 674380 h 1284248"/>
                <a:gd name="connsiteX44" fmla="*/ 494 w 1869410"/>
                <a:gd name="connsiteY44" fmla="*/ 777250 h 1284248"/>
                <a:gd name="connsiteX45" fmla="*/ 120509 w 1869410"/>
                <a:gd name="connsiteY45" fmla="*/ 678190 h 1284248"/>
                <a:gd name="connsiteX46" fmla="*/ 118604 w 1869410"/>
                <a:gd name="connsiteY46" fmla="*/ 910600 h 1284248"/>
                <a:gd name="connsiteX47" fmla="*/ 131939 w 1869410"/>
                <a:gd name="connsiteY47" fmla="*/ 1034425 h 1284248"/>
                <a:gd name="connsiteX48" fmla="*/ 160514 w 1869410"/>
                <a:gd name="connsiteY48" fmla="*/ 891550 h 1284248"/>
                <a:gd name="connsiteX49" fmla="*/ 246239 w 1869410"/>
                <a:gd name="connsiteY49" fmla="*/ 990610 h 1284248"/>
                <a:gd name="connsiteX50" fmla="*/ 238619 w 1869410"/>
                <a:gd name="connsiteY50" fmla="*/ 866785 h 1284248"/>
                <a:gd name="connsiteX51" fmla="*/ 250049 w 1869410"/>
                <a:gd name="connsiteY51" fmla="*/ 725815 h 1284248"/>
                <a:gd name="connsiteX52" fmla="*/ 311009 w 1869410"/>
                <a:gd name="connsiteY52" fmla="*/ 889645 h 1284248"/>
                <a:gd name="connsiteX53" fmla="*/ 295769 w 1869410"/>
                <a:gd name="connsiteY53" fmla="*/ 643900 h 1284248"/>
                <a:gd name="connsiteX54" fmla="*/ 341489 w 1869410"/>
                <a:gd name="connsiteY54" fmla="*/ 495310 h 1284248"/>
                <a:gd name="connsiteX55" fmla="*/ 394829 w 1869410"/>
                <a:gd name="connsiteY55" fmla="*/ 483880 h 1284248"/>
                <a:gd name="connsiteX56" fmla="*/ 486269 w 1869410"/>
                <a:gd name="connsiteY56" fmla="*/ 586750 h 1284248"/>
                <a:gd name="connsiteX0" fmla="*/ 486269 w 1869410"/>
                <a:gd name="connsiteY0" fmla="*/ 586750 h 1238621"/>
                <a:gd name="connsiteX1" fmla="*/ 545324 w 1869410"/>
                <a:gd name="connsiteY1" fmla="*/ 516265 h 1238621"/>
                <a:gd name="connsiteX2" fmla="*/ 629144 w 1869410"/>
                <a:gd name="connsiteY2" fmla="*/ 476260 h 1238621"/>
                <a:gd name="connsiteX3" fmla="*/ 692009 w 1869410"/>
                <a:gd name="connsiteY3" fmla="*/ 577225 h 1238621"/>
                <a:gd name="connsiteX4" fmla="*/ 737729 w 1869410"/>
                <a:gd name="connsiteY4" fmla="*/ 779155 h 1238621"/>
                <a:gd name="connsiteX5" fmla="*/ 735824 w 1869410"/>
                <a:gd name="connsiteY5" fmla="*/ 914410 h 1238621"/>
                <a:gd name="connsiteX6" fmla="*/ 825359 w 1869410"/>
                <a:gd name="connsiteY6" fmla="*/ 678190 h 1238621"/>
                <a:gd name="connsiteX7" fmla="*/ 840599 w 1869410"/>
                <a:gd name="connsiteY7" fmla="*/ 582940 h 1238621"/>
                <a:gd name="connsiteX8" fmla="*/ 1103489 w 1869410"/>
                <a:gd name="connsiteY8" fmla="*/ 870595 h 1238621"/>
                <a:gd name="connsiteX9" fmla="*/ 1154924 w 1869410"/>
                <a:gd name="connsiteY9" fmla="*/ 891550 h 1238621"/>
                <a:gd name="connsiteX10" fmla="*/ 1055864 w 1869410"/>
                <a:gd name="connsiteY10" fmla="*/ 723910 h 1238621"/>
                <a:gd name="connsiteX11" fmla="*/ 1257794 w 1869410"/>
                <a:gd name="connsiteY11" fmla="*/ 971560 h 1238621"/>
                <a:gd name="connsiteX12" fmla="*/ 1233029 w 1869410"/>
                <a:gd name="connsiteY12" fmla="*/ 849640 h 1238621"/>
                <a:gd name="connsiteX13" fmla="*/ 1375904 w 1869410"/>
                <a:gd name="connsiteY13" fmla="*/ 986800 h 1238621"/>
                <a:gd name="connsiteX14" fmla="*/ 1417814 w 1869410"/>
                <a:gd name="connsiteY14" fmla="*/ 1173490 h 1238621"/>
                <a:gd name="connsiteX15" fmla="*/ 1444484 w 1869410"/>
                <a:gd name="connsiteY15" fmla="*/ 1057285 h 1238621"/>
                <a:gd name="connsiteX16" fmla="*/ 1442579 w 1869410"/>
                <a:gd name="connsiteY16" fmla="*/ 1238260 h 1238621"/>
                <a:gd name="connsiteX17" fmla="*/ 1495919 w 1869410"/>
                <a:gd name="connsiteY17" fmla="*/ 1101100 h 1238621"/>
                <a:gd name="connsiteX18" fmla="*/ 1577834 w 1869410"/>
                <a:gd name="connsiteY18" fmla="*/ 1003945 h 1238621"/>
                <a:gd name="connsiteX19" fmla="*/ 1667369 w 1869410"/>
                <a:gd name="connsiteY19" fmla="*/ 1021090 h 1238621"/>
                <a:gd name="connsiteX20" fmla="*/ 1707374 w 1869410"/>
                <a:gd name="connsiteY20" fmla="*/ 1055380 h 1238621"/>
                <a:gd name="connsiteX21" fmla="*/ 1714994 w 1869410"/>
                <a:gd name="connsiteY21" fmla="*/ 904885 h 1238621"/>
                <a:gd name="connsiteX22" fmla="*/ 1716899 w 1869410"/>
                <a:gd name="connsiteY22" fmla="*/ 802015 h 1238621"/>
                <a:gd name="connsiteX23" fmla="*/ 1804529 w 1869410"/>
                <a:gd name="connsiteY23" fmla="*/ 889645 h 1238621"/>
                <a:gd name="connsiteX24" fmla="*/ 1764524 w 1869410"/>
                <a:gd name="connsiteY24" fmla="*/ 716290 h 1238621"/>
                <a:gd name="connsiteX25" fmla="*/ 1764524 w 1869410"/>
                <a:gd name="connsiteY25" fmla="*/ 615325 h 1238621"/>
                <a:gd name="connsiteX26" fmla="*/ 1869299 w 1869410"/>
                <a:gd name="connsiteY26" fmla="*/ 708670 h 1238621"/>
                <a:gd name="connsiteX27" fmla="*/ 1783574 w 1869410"/>
                <a:gd name="connsiteY27" fmla="*/ 539125 h 1238621"/>
                <a:gd name="connsiteX28" fmla="*/ 1730234 w 1869410"/>
                <a:gd name="connsiteY28" fmla="*/ 396250 h 1238621"/>
                <a:gd name="connsiteX29" fmla="*/ 1560689 w 1869410"/>
                <a:gd name="connsiteY29" fmla="*/ 219085 h 1238621"/>
                <a:gd name="connsiteX30" fmla="*/ 1427339 w 1869410"/>
                <a:gd name="connsiteY30" fmla="*/ 129550 h 1238621"/>
                <a:gd name="connsiteX31" fmla="*/ 1594979 w 1869410"/>
                <a:gd name="connsiteY31" fmla="*/ 100975 h 1238621"/>
                <a:gd name="connsiteX32" fmla="*/ 1634984 w 1869410"/>
                <a:gd name="connsiteY32" fmla="*/ 70495 h 1238621"/>
                <a:gd name="connsiteX33" fmla="*/ 1402574 w 1869410"/>
                <a:gd name="connsiteY33" fmla="*/ 62875 h 1238621"/>
                <a:gd name="connsiteX34" fmla="*/ 1191119 w 1869410"/>
                <a:gd name="connsiteY34" fmla="*/ 17155 h 1238621"/>
                <a:gd name="connsiteX35" fmla="*/ 981569 w 1869410"/>
                <a:gd name="connsiteY35" fmla="*/ 10 h 1238621"/>
                <a:gd name="connsiteX36" fmla="*/ 712964 w 1869410"/>
                <a:gd name="connsiteY36" fmla="*/ 19060 h 1238621"/>
                <a:gd name="connsiteX37" fmla="*/ 543419 w 1869410"/>
                <a:gd name="connsiteY37" fmla="*/ 55255 h 1238621"/>
                <a:gd name="connsiteX38" fmla="*/ 415784 w 1869410"/>
                <a:gd name="connsiteY38" fmla="*/ 144790 h 1238621"/>
                <a:gd name="connsiteX39" fmla="*/ 364349 w 1869410"/>
                <a:gd name="connsiteY39" fmla="*/ 215275 h 1238621"/>
                <a:gd name="connsiteX40" fmla="*/ 290054 w 1869410"/>
                <a:gd name="connsiteY40" fmla="*/ 278140 h 1238621"/>
                <a:gd name="connsiteX41" fmla="*/ 223379 w 1869410"/>
                <a:gd name="connsiteY41" fmla="*/ 331480 h 1238621"/>
                <a:gd name="connsiteX42" fmla="*/ 145274 w 1869410"/>
                <a:gd name="connsiteY42" fmla="*/ 485785 h 1238621"/>
                <a:gd name="connsiteX43" fmla="*/ 80504 w 1869410"/>
                <a:gd name="connsiteY43" fmla="*/ 674380 h 1238621"/>
                <a:gd name="connsiteX44" fmla="*/ 494 w 1869410"/>
                <a:gd name="connsiteY44" fmla="*/ 777250 h 1238621"/>
                <a:gd name="connsiteX45" fmla="*/ 120509 w 1869410"/>
                <a:gd name="connsiteY45" fmla="*/ 678190 h 1238621"/>
                <a:gd name="connsiteX46" fmla="*/ 118604 w 1869410"/>
                <a:gd name="connsiteY46" fmla="*/ 910600 h 1238621"/>
                <a:gd name="connsiteX47" fmla="*/ 131939 w 1869410"/>
                <a:gd name="connsiteY47" fmla="*/ 1034425 h 1238621"/>
                <a:gd name="connsiteX48" fmla="*/ 160514 w 1869410"/>
                <a:gd name="connsiteY48" fmla="*/ 891550 h 1238621"/>
                <a:gd name="connsiteX49" fmla="*/ 246239 w 1869410"/>
                <a:gd name="connsiteY49" fmla="*/ 990610 h 1238621"/>
                <a:gd name="connsiteX50" fmla="*/ 238619 w 1869410"/>
                <a:gd name="connsiteY50" fmla="*/ 866785 h 1238621"/>
                <a:gd name="connsiteX51" fmla="*/ 250049 w 1869410"/>
                <a:gd name="connsiteY51" fmla="*/ 725815 h 1238621"/>
                <a:gd name="connsiteX52" fmla="*/ 311009 w 1869410"/>
                <a:gd name="connsiteY52" fmla="*/ 889645 h 1238621"/>
                <a:gd name="connsiteX53" fmla="*/ 295769 w 1869410"/>
                <a:gd name="connsiteY53" fmla="*/ 643900 h 1238621"/>
                <a:gd name="connsiteX54" fmla="*/ 341489 w 1869410"/>
                <a:gd name="connsiteY54" fmla="*/ 495310 h 1238621"/>
                <a:gd name="connsiteX55" fmla="*/ 394829 w 1869410"/>
                <a:gd name="connsiteY55" fmla="*/ 483880 h 1238621"/>
                <a:gd name="connsiteX56" fmla="*/ 486269 w 1869410"/>
                <a:gd name="connsiteY56" fmla="*/ 586750 h 1238621"/>
                <a:gd name="connsiteX0" fmla="*/ 486269 w 1869410"/>
                <a:gd name="connsiteY0" fmla="*/ 586750 h 1238621"/>
                <a:gd name="connsiteX1" fmla="*/ 545324 w 1869410"/>
                <a:gd name="connsiteY1" fmla="*/ 516265 h 1238621"/>
                <a:gd name="connsiteX2" fmla="*/ 629144 w 1869410"/>
                <a:gd name="connsiteY2" fmla="*/ 476260 h 1238621"/>
                <a:gd name="connsiteX3" fmla="*/ 692009 w 1869410"/>
                <a:gd name="connsiteY3" fmla="*/ 577225 h 1238621"/>
                <a:gd name="connsiteX4" fmla="*/ 737729 w 1869410"/>
                <a:gd name="connsiteY4" fmla="*/ 779155 h 1238621"/>
                <a:gd name="connsiteX5" fmla="*/ 735824 w 1869410"/>
                <a:gd name="connsiteY5" fmla="*/ 914410 h 1238621"/>
                <a:gd name="connsiteX6" fmla="*/ 825359 w 1869410"/>
                <a:gd name="connsiteY6" fmla="*/ 678190 h 1238621"/>
                <a:gd name="connsiteX7" fmla="*/ 840599 w 1869410"/>
                <a:gd name="connsiteY7" fmla="*/ 582940 h 1238621"/>
                <a:gd name="connsiteX8" fmla="*/ 1103489 w 1869410"/>
                <a:gd name="connsiteY8" fmla="*/ 870595 h 1238621"/>
                <a:gd name="connsiteX9" fmla="*/ 1154924 w 1869410"/>
                <a:gd name="connsiteY9" fmla="*/ 891550 h 1238621"/>
                <a:gd name="connsiteX10" fmla="*/ 1055864 w 1869410"/>
                <a:gd name="connsiteY10" fmla="*/ 723910 h 1238621"/>
                <a:gd name="connsiteX11" fmla="*/ 1257794 w 1869410"/>
                <a:gd name="connsiteY11" fmla="*/ 971560 h 1238621"/>
                <a:gd name="connsiteX12" fmla="*/ 1233029 w 1869410"/>
                <a:gd name="connsiteY12" fmla="*/ 849640 h 1238621"/>
                <a:gd name="connsiteX13" fmla="*/ 1358759 w 1869410"/>
                <a:gd name="connsiteY13" fmla="*/ 958225 h 1238621"/>
                <a:gd name="connsiteX14" fmla="*/ 1417814 w 1869410"/>
                <a:gd name="connsiteY14" fmla="*/ 1173490 h 1238621"/>
                <a:gd name="connsiteX15" fmla="*/ 1444484 w 1869410"/>
                <a:gd name="connsiteY15" fmla="*/ 1057285 h 1238621"/>
                <a:gd name="connsiteX16" fmla="*/ 1442579 w 1869410"/>
                <a:gd name="connsiteY16" fmla="*/ 1238260 h 1238621"/>
                <a:gd name="connsiteX17" fmla="*/ 1495919 w 1869410"/>
                <a:gd name="connsiteY17" fmla="*/ 1101100 h 1238621"/>
                <a:gd name="connsiteX18" fmla="*/ 1577834 w 1869410"/>
                <a:gd name="connsiteY18" fmla="*/ 1003945 h 1238621"/>
                <a:gd name="connsiteX19" fmla="*/ 1667369 w 1869410"/>
                <a:gd name="connsiteY19" fmla="*/ 1021090 h 1238621"/>
                <a:gd name="connsiteX20" fmla="*/ 1707374 w 1869410"/>
                <a:gd name="connsiteY20" fmla="*/ 1055380 h 1238621"/>
                <a:gd name="connsiteX21" fmla="*/ 1714994 w 1869410"/>
                <a:gd name="connsiteY21" fmla="*/ 904885 h 1238621"/>
                <a:gd name="connsiteX22" fmla="*/ 1716899 w 1869410"/>
                <a:gd name="connsiteY22" fmla="*/ 802015 h 1238621"/>
                <a:gd name="connsiteX23" fmla="*/ 1804529 w 1869410"/>
                <a:gd name="connsiteY23" fmla="*/ 889645 h 1238621"/>
                <a:gd name="connsiteX24" fmla="*/ 1764524 w 1869410"/>
                <a:gd name="connsiteY24" fmla="*/ 716290 h 1238621"/>
                <a:gd name="connsiteX25" fmla="*/ 1764524 w 1869410"/>
                <a:gd name="connsiteY25" fmla="*/ 615325 h 1238621"/>
                <a:gd name="connsiteX26" fmla="*/ 1869299 w 1869410"/>
                <a:gd name="connsiteY26" fmla="*/ 708670 h 1238621"/>
                <a:gd name="connsiteX27" fmla="*/ 1783574 w 1869410"/>
                <a:gd name="connsiteY27" fmla="*/ 539125 h 1238621"/>
                <a:gd name="connsiteX28" fmla="*/ 1730234 w 1869410"/>
                <a:gd name="connsiteY28" fmla="*/ 396250 h 1238621"/>
                <a:gd name="connsiteX29" fmla="*/ 1560689 w 1869410"/>
                <a:gd name="connsiteY29" fmla="*/ 219085 h 1238621"/>
                <a:gd name="connsiteX30" fmla="*/ 1427339 w 1869410"/>
                <a:gd name="connsiteY30" fmla="*/ 129550 h 1238621"/>
                <a:gd name="connsiteX31" fmla="*/ 1594979 w 1869410"/>
                <a:gd name="connsiteY31" fmla="*/ 100975 h 1238621"/>
                <a:gd name="connsiteX32" fmla="*/ 1634984 w 1869410"/>
                <a:gd name="connsiteY32" fmla="*/ 70495 h 1238621"/>
                <a:gd name="connsiteX33" fmla="*/ 1402574 w 1869410"/>
                <a:gd name="connsiteY33" fmla="*/ 62875 h 1238621"/>
                <a:gd name="connsiteX34" fmla="*/ 1191119 w 1869410"/>
                <a:gd name="connsiteY34" fmla="*/ 17155 h 1238621"/>
                <a:gd name="connsiteX35" fmla="*/ 981569 w 1869410"/>
                <a:gd name="connsiteY35" fmla="*/ 10 h 1238621"/>
                <a:gd name="connsiteX36" fmla="*/ 712964 w 1869410"/>
                <a:gd name="connsiteY36" fmla="*/ 19060 h 1238621"/>
                <a:gd name="connsiteX37" fmla="*/ 543419 w 1869410"/>
                <a:gd name="connsiteY37" fmla="*/ 55255 h 1238621"/>
                <a:gd name="connsiteX38" fmla="*/ 415784 w 1869410"/>
                <a:gd name="connsiteY38" fmla="*/ 144790 h 1238621"/>
                <a:gd name="connsiteX39" fmla="*/ 364349 w 1869410"/>
                <a:gd name="connsiteY39" fmla="*/ 215275 h 1238621"/>
                <a:gd name="connsiteX40" fmla="*/ 290054 w 1869410"/>
                <a:gd name="connsiteY40" fmla="*/ 278140 h 1238621"/>
                <a:gd name="connsiteX41" fmla="*/ 223379 w 1869410"/>
                <a:gd name="connsiteY41" fmla="*/ 331480 h 1238621"/>
                <a:gd name="connsiteX42" fmla="*/ 145274 w 1869410"/>
                <a:gd name="connsiteY42" fmla="*/ 485785 h 1238621"/>
                <a:gd name="connsiteX43" fmla="*/ 80504 w 1869410"/>
                <a:gd name="connsiteY43" fmla="*/ 674380 h 1238621"/>
                <a:gd name="connsiteX44" fmla="*/ 494 w 1869410"/>
                <a:gd name="connsiteY44" fmla="*/ 777250 h 1238621"/>
                <a:gd name="connsiteX45" fmla="*/ 120509 w 1869410"/>
                <a:gd name="connsiteY45" fmla="*/ 678190 h 1238621"/>
                <a:gd name="connsiteX46" fmla="*/ 118604 w 1869410"/>
                <a:gd name="connsiteY46" fmla="*/ 910600 h 1238621"/>
                <a:gd name="connsiteX47" fmla="*/ 131939 w 1869410"/>
                <a:gd name="connsiteY47" fmla="*/ 1034425 h 1238621"/>
                <a:gd name="connsiteX48" fmla="*/ 160514 w 1869410"/>
                <a:gd name="connsiteY48" fmla="*/ 891550 h 1238621"/>
                <a:gd name="connsiteX49" fmla="*/ 246239 w 1869410"/>
                <a:gd name="connsiteY49" fmla="*/ 990610 h 1238621"/>
                <a:gd name="connsiteX50" fmla="*/ 238619 w 1869410"/>
                <a:gd name="connsiteY50" fmla="*/ 866785 h 1238621"/>
                <a:gd name="connsiteX51" fmla="*/ 250049 w 1869410"/>
                <a:gd name="connsiteY51" fmla="*/ 725815 h 1238621"/>
                <a:gd name="connsiteX52" fmla="*/ 311009 w 1869410"/>
                <a:gd name="connsiteY52" fmla="*/ 889645 h 1238621"/>
                <a:gd name="connsiteX53" fmla="*/ 295769 w 1869410"/>
                <a:gd name="connsiteY53" fmla="*/ 643900 h 1238621"/>
                <a:gd name="connsiteX54" fmla="*/ 341489 w 1869410"/>
                <a:gd name="connsiteY54" fmla="*/ 495310 h 1238621"/>
                <a:gd name="connsiteX55" fmla="*/ 394829 w 1869410"/>
                <a:gd name="connsiteY55" fmla="*/ 483880 h 1238621"/>
                <a:gd name="connsiteX56" fmla="*/ 486269 w 1869410"/>
                <a:gd name="connsiteY56" fmla="*/ 586750 h 1238621"/>
                <a:gd name="connsiteX0" fmla="*/ 486269 w 1869410"/>
                <a:gd name="connsiteY0" fmla="*/ 586750 h 1239134"/>
                <a:gd name="connsiteX1" fmla="*/ 545324 w 1869410"/>
                <a:gd name="connsiteY1" fmla="*/ 516265 h 1239134"/>
                <a:gd name="connsiteX2" fmla="*/ 629144 w 1869410"/>
                <a:gd name="connsiteY2" fmla="*/ 476260 h 1239134"/>
                <a:gd name="connsiteX3" fmla="*/ 692009 w 1869410"/>
                <a:gd name="connsiteY3" fmla="*/ 577225 h 1239134"/>
                <a:gd name="connsiteX4" fmla="*/ 737729 w 1869410"/>
                <a:gd name="connsiteY4" fmla="*/ 779155 h 1239134"/>
                <a:gd name="connsiteX5" fmla="*/ 735824 w 1869410"/>
                <a:gd name="connsiteY5" fmla="*/ 914410 h 1239134"/>
                <a:gd name="connsiteX6" fmla="*/ 825359 w 1869410"/>
                <a:gd name="connsiteY6" fmla="*/ 678190 h 1239134"/>
                <a:gd name="connsiteX7" fmla="*/ 840599 w 1869410"/>
                <a:gd name="connsiteY7" fmla="*/ 582940 h 1239134"/>
                <a:gd name="connsiteX8" fmla="*/ 1103489 w 1869410"/>
                <a:gd name="connsiteY8" fmla="*/ 870595 h 1239134"/>
                <a:gd name="connsiteX9" fmla="*/ 1154924 w 1869410"/>
                <a:gd name="connsiteY9" fmla="*/ 891550 h 1239134"/>
                <a:gd name="connsiteX10" fmla="*/ 1055864 w 1869410"/>
                <a:gd name="connsiteY10" fmla="*/ 723910 h 1239134"/>
                <a:gd name="connsiteX11" fmla="*/ 1257794 w 1869410"/>
                <a:gd name="connsiteY11" fmla="*/ 971560 h 1239134"/>
                <a:gd name="connsiteX12" fmla="*/ 1233029 w 1869410"/>
                <a:gd name="connsiteY12" fmla="*/ 849640 h 1239134"/>
                <a:gd name="connsiteX13" fmla="*/ 1358759 w 1869410"/>
                <a:gd name="connsiteY13" fmla="*/ 958225 h 1239134"/>
                <a:gd name="connsiteX14" fmla="*/ 1417814 w 1869410"/>
                <a:gd name="connsiteY14" fmla="*/ 1173490 h 1239134"/>
                <a:gd name="connsiteX15" fmla="*/ 1431149 w 1869410"/>
                <a:gd name="connsiteY15" fmla="*/ 1030615 h 1239134"/>
                <a:gd name="connsiteX16" fmla="*/ 1442579 w 1869410"/>
                <a:gd name="connsiteY16" fmla="*/ 1238260 h 1239134"/>
                <a:gd name="connsiteX17" fmla="*/ 1495919 w 1869410"/>
                <a:gd name="connsiteY17" fmla="*/ 1101100 h 1239134"/>
                <a:gd name="connsiteX18" fmla="*/ 1577834 w 1869410"/>
                <a:gd name="connsiteY18" fmla="*/ 1003945 h 1239134"/>
                <a:gd name="connsiteX19" fmla="*/ 1667369 w 1869410"/>
                <a:gd name="connsiteY19" fmla="*/ 1021090 h 1239134"/>
                <a:gd name="connsiteX20" fmla="*/ 1707374 w 1869410"/>
                <a:gd name="connsiteY20" fmla="*/ 1055380 h 1239134"/>
                <a:gd name="connsiteX21" fmla="*/ 1714994 w 1869410"/>
                <a:gd name="connsiteY21" fmla="*/ 904885 h 1239134"/>
                <a:gd name="connsiteX22" fmla="*/ 1716899 w 1869410"/>
                <a:gd name="connsiteY22" fmla="*/ 802015 h 1239134"/>
                <a:gd name="connsiteX23" fmla="*/ 1804529 w 1869410"/>
                <a:gd name="connsiteY23" fmla="*/ 889645 h 1239134"/>
                <a:gd name="connsiteX24" fmla="*/ 1764524 w 1869410"/>
                <a:gd name="connsiteY24" fmla="*/ 716290 h 1239134"/>
                <a:gd name="connsiteX25" fmla="*/ 1764524 w 1869410"/>
                <a:gd name="connsiteY25" fmla="*/ 615325 h 1239134"/>
                <a:gd name="connsiteX26" fmla="*/ 1869299 w 1869410"/>
                <a:gd name="connsiteY26" fmla="*/ 708670 h 1239134"/>
                <a:gd name="connsiteX27" fmla="*/ 1783574 w 1869410"/>
                <a:gd name="connsiteY27" fmla="*/ 539125 h 1239134"/>
                <a:gd name="connsiteX28" fmla="*/ 1730234 w 1869410"/>
                <a:gd name="connsiteY28" fmla="*/ 396250 h 1239134"/>
                <a:gd name="connsiteX29" fmla="*/ 1560689 w 1869410"/>
                <a:gd name="connsiteY29" fmla="*/ 219085 h 1239134"/>
                <a:gd name="connsiteX30" fmla="*/ 1427339 w 1869410"/>
                <a:gd name="connsiteY30" fmla="*/ 129550 h 1239134"/>
                <a:gd name="connsiteX31" fmla="*/ 1594979 w 1869410"/>
                <a:gd name="connsiteY31" fmla="*/ 100975 h 1239134"/>
                <a:gd name="connsiteX32" fmla="*/ 1634984 w 1869410"/>
                <a:gd name="connsiteY32" fmla="*/ 70495 h 1239134"/>
                <a:gd name="connsiteX33" fmla="*/ 1402574 w 1869410"/>
                <a:gd name="connsiteY33" fmla="*/ 62875 h 1239134"/>
                <a:gd name="connsiteX34" fmla="*/ 1191119 w 1869410"/>
                <a:gd name="connsiteY34" fmla="*/ 17155 h 1239134"/>
                <a:gd name="connsiteX35" fmla="*/ 981569 w 1869410"/>
                <a:gd name="connsiteY35" fmla="*/ 10 h 1239134"/>
                <a:gd name="connsiteX36" fmla="*/ 712964 w 1869410"/>
                <a:gd name="connsiteY36" fmla="*/ 19060 h 1239134"/>
                <a:gd name="connsiteX37" fmla="*/ 543419 w 1869410"/>
                <a:gd name="connsiteY37" fmla="*/ 55255 h 1239134"/>
                <a:gd name="connsiteX38" fmla="*/ 415784 w 1869410"/>
                <a:gd name="connsiteY38" fmla="*/ 144790 h 1239134"/>
                <a:gd name="connsiteX39" fmla="*/ 364349 w 1869410"/>
                <a:gd name="connsiteY39" fmla="*/ 215275 h 1239134"/>
                <a:gd name="connsiteX40" fmla="*/ 290054 w 1869410"/>
                <a:gd name="connsiteY40" fmla="*/ 278140 h 1239134"/>
                <a:gd name="connsiteX41" fmla="*/ 223379 w 1869410"/>
                <a:gd name="connsiteY41" fmla="*/ 331480 h 1239134"/>
                <a:gd name="connsiteX42" fmla="*/ 145274 w 1869410"/>
                <a:gd name="connsiteY42" fmla="*/ 485785 h 1239134"/>
                <a:gd name="connsiteX43" fmla="*/ 80504 w 1869410"/>
                <a:gd name="connsiteY43" fmla="*/ 674380 h 1239134"/>
                <a:gd name="connsiteX44" fmla="*/ 494 w 1869410"/>
                <a:gd name="connsiteY44" fmla="*/ 777250 h 1239134"/>
                <a:gd name="connsiteX45" fmla="*/ 120509 w 1869410"/>
                <a:gd name="connsiteY45" fmla="*/ 678190 h 1239134"/>
                <a:gd name="connsiteX46" fmla="*/ 118604 w 1869410"/>
                <a:gd name="connsiteY46" fmla="*/ 910600 h 1239134"/>
                <a:gd name="connsiteX47" fmla="*/ 131939 w 1869410"/>
                <a:gd name="connsiteY47" fmla="*/ 1034425 h 1239134"/>
                <a:gd name="connsiteX48" fmla="*/ 160514 w 1869410"/>
                <a:gd name="connsiteY48" fmla="*/ 891550 h 1239134"/>
                <a:gd name="connsiteX49" fmla="*/ 246239 w 1869410"/>
                <a:gd name="connsiteY49" fmla="*/ 990610 h 1239134"/>
                <a:gd name="connsiteX50" fmla="*/ 238619 w 1869410"/>
                <a:gd name="connsiteY50" fmla="*/ 866785 h 1239134"/>
                <a:gd name="connsiteX51" fmla="*/ 250049 w 1869410"/>
                <a:gd name="connsiteY51" fmla="*/ 725815 h 1239134"/>
                <a:gd name="connsiteX52" fmla="*/ 311009 w 1869410"/>
                <a:gd name="connsiteY52" fmla="*/ 889645 h 1239134"/>
                <a:gd name="connsiteX53" fmla="*/ 295769 w 1869410"/>
                <a:gd name="connsiteY53" fmla="*/ 643900 h 1239134"/>
                <a:gd name="connsiteX54" fmla="*/ 341489 w 1869410"/>
                <a:gd name="connsiteY54" fmla="*/ 495310 h 1239134"/>
                <a:gd name="connsiteX55" fmla="*/ 394829 w 1869410"/>
                <a:gd name="connsiteY55" fmla="*/ 483880 h 1239134"/>
                <a:gd name="connsiteX56" fmla="*/ 486269 w 1869410"/>
                <a:gd name="connsiteY56" fmla="*/ 586750 h 1239134"/>
                <a:gd name="connsiteX0" fmla="*/ 486269 w 1869410"/>
                <a:gd name="connsiteY0" fmla="*/ 586750 h 1239134"/>
                <a:gd name="connsiteX1" fmla="*/ 545324 w 1869410"/>
                <a:gd name="connsiteY1" fmla="*/ 516265 h 1239134"/>
                <a:gd name="connsiteX2" fmla="*/ 629144 w 1869410"/>
                <a:gd name="connsiteY2" fmla="*/ 476260 h 1239134"/>
                <a:gd name="connsiteX3" fmla="*/ 692009 w 1869410"/>
                <a:gd name="connsiteY3" fmla="*/ 577225 h 1239134"/>
                <a:gd name="connsiteX4" fmla="*/ 737729 w 1869410"/>
                <a:gd name="connsiteY4" fmla="*/ 779155 h 1239134"/>
                <a:gd name="connsiteX5" fmla="*/ 735824 w 1869410"/>
                <a:gd name="connsiteY5" fmla="*/ 914410 h 1239134"/>
                <a:gd name="connsiteX6" fmla="*/ 825359 w 1869410"/>
                <a:gd name="connsiteY6" fmla="*/ 678190 h 1239134"/>
                <a:gd name="connsiteX7" fmla="*/ 840599 w 1869410"/>
                <a:gd name="connsiteY7" fmla="*/ 582940 h 1239134"/>
                <a:gd name="connsiteX8" fmla="*/ 1103489 w 1869410"/>
                <a:gd name="connsiteY8" fmla="*/ 870595 h 1239134"/>
                <a:gd name="connsiteX9" fmla="*/ 1154924 w 1869410"/>
                <a:gd name="connsiteY9" fmla="*/ 891550 h 1239134"/>
                <a:gd name="connsiteX10" fmla="*/ 1055864 w 1869410"/>
                <a:gd name="connsiteY10" fmla="*/ 723910 h 1239134"/>
                <a:gd name="connsiteX11" fmla="*/ 1257794 w 1869410"/>
                <a:gd name="connsiteY11" fmla="*/ 971560 h 1239134"/>
                <a:gd name="connsiteX12" fmla="*/ 1233029 w 1869410"/>
                <a:gd name="connsiteY12" fmla="*/ 849640 h 1239134"/>
                <a:gd name="connsiteX13" fmla="*/ 1358759 w 1869410"/>
                <a:gd name="connsiteY13" fmla="*/ 958225 h 1239134"/>
                <a:gd name="connsiteX14" fmla="*/ 1404479 w 1869410"/>
                <a:gd name="connsiteY14" fmla="*/ 1122055 h 1239134"/>
                <a:gd name="connsiteX15" fmla="*/ 1431149 w 1869410"/>
                <a:gd name="connsiteY15" fmla="*/ 1030615 h 1239134"/>
                <a:gd name="connsiteX16" fmla="*/ 1442579 w 1869410"/>
                <a:gd name="connsiteY16" fmla="*/ 1238260 h 1239134"/>
                <a:gd name="connsiteX17" fmla="*/ 1495919 w 1869410"/>
                <a:gd name="connsiteY17" fmla="*/ 1101100 h 1239134"/>
                <a:gd name="connsiteX18" fmla="*/ 1577834 w 1869410"/>
                <a:gd name="connsiteY18" fmla="*/ 1003945 h 1239134"/>
                <a:gd name="connsiteX19" fmla="*/ 1667369 w 1869410"/>
                <a:gd name="connsiteY19" fmla="*/ 1021090 h 1239134"/>
                <a:gd name="connsiteX20" fmla="*/ 1707374 w 1869410"/>
                <a:gd name="connsiteY20" fmla="*/ 1055380 h 1239134"/>
                <a:gd name="connsiteX21" fmla="*/ 1714994 w 1869410"/>
                <a:gd name="connsiteY21" fmla="*/ 904885 h 1239134"/>
                <a:gd name="connsiteX22" fmla="*/ 1716899 w 1869410"/>
                <a:gd name="connsiteY22" fmla="*/ 802015 h 1239134"/>
                <a:gd name="connsiteX23" fmla="*/ 1804529 w 1869410"/>
                <a:gd name="connsiteY23" fmla="*/ 889645 h 1239134"/>
                <a:gd name="connsiteX24" fmla="*/ 1764524 w 1869410"/>
                <a:gd name="connsiteY24" fmla="*/ 716290 h 1239134"/>
                <a:gd name="connsiteX25" fmla="*/ 1764524 w 1869410"/>
                <a:gd name="connsiteY25" fmla="*/ 615325 h 1239134"/>
                <a:gd name="connsiteX26" fmla="*/ 1869299 w 1869410"/>
                <a:gd name="connsiteY26" fmla="*/ 708670 h 1239134"/>
                <a:gd name="connsiteX27" fmla="*/ 1783574 w 1869410"/>
                <a:gd name="connsiteY27" fmla="*/ 539125 h 1239134"/>
                <a:gd name="connsiteX28" fmla="*/ 1730234 w 1869410"/>
                <a:gd name="connsiteY28" fmla="*/ 396250 h 1239134"/>
                <a:gd name="connsiteX29" fmla="*/ 1560689 w 1869410"/>
                <a:gd name="connsiteY29" fmla="*/ 219085 h 1239134"/>
                <a:gd name="connsiteX30" fmla="*/ 1427339 w 1869410"/>
                <a:gd name="connsiteY30" fmla="*/ 129550 h 1239134"/>
                <a:gd name="connsiteX31" fmla="*/ 1594979 w 1869410"/>
                <a:gd name="connsiteY31" fmla="*/ 100975 h 1239134"/>
                <a:gd name="connsiteX32" fmla="*/ 1634984 w 1869410"/>
                <a:gd name="connsiteY32" fmla="*/ 70495 h 1239134"/>
                <a:gd name="connsiteX33" fmla="*/ 1402574 w 1869410"/>
                <a:gd name="connsiteY33" fmla="*/ 62875 h 1239134"/>
                <a:gd name="connsiteX34" fmla="*/ 1191119 w 1869410"/>
                <a:gd name="connsiteY34" fmla="*/ 17155 h 1239134"/>
                <a:gd name="connsiteX35" fmla="*/ 981569 w 1869410"/>
                <a:gd name="connsiteY35" fmla="*/ 10 h 1239134"/>
                <a:gd name="connsiteX36" fmla="*/ 712964 w 1869410"/>
                <a:gd name="connsiteY36" fmla="*/ 19060 h 1239134"/>
                <a:gd name="connsiteX37" fmla="*/ 543419 w 1869410"/>
                <a:gd name="connsiteY37" fmla="*/ 55255 h 1239134"/>
                <a:gd name="connsiteX38" fmla="*/ 415784 w 1869410"/>
                <a:gd name="connsiteY38" fmla="*/ 144790 h 1239134"/>
                <a:gd name="connsiteX39" fmla="*/ 364349 w 1869410"/>
                <a:gd name="connsiteY39" fmla="*/ 215275 h 1239134"/>
                <a:gd name="connsiteX40" fmla="*/ 290054 w 1869410"/>
                <a:gd name="connsiteY40" fmla="*/ 278140 h 1239134"/>
                <a:gd name="connsiteX41" fmla="*/ 223379 w 1869410"/>
                <a:gd name="connsiteY41" fmla="*/ 331480 h 1239134"/>
                <a:gd name="connsiteX42" fmla="*/ 145274 w 1869410"/>
                <a:gd name="connsiteY42" fmla="*/ 485785 h 1239134"/>
                <a:gd name="connsiteX43" fmla="*/ 80504 w 1869410"/>
                <a:gd name="connsiteY43" fmla="*/ 674380 h 1239134"/>
                <a:gd name="connsiteX44" fmla="*/ 494 w 1869410"/>
                <a:gd name="connsiteY44" fmla="*/ 777250 h 1239134"/>
                <a:gd name="connsiteX45" fmla="*/ 120509 w 1869410"/>
                <a:gd name="connsiteY45" fmla="*/ 678190 h 1239134"/>
                <a:gd name="connsiteX46" fmla="*/ 118604 w 1869410"/>
                <a:gd name="connsiteY46" fmla="*/ 910600 h 1239134"/>
                <a:gd name="connsiteX47" fmla="*/ 131939 w 1869410"/>
                <a:gd name="connsiteY47" fmla="*/ 1034425 h 1239134"/>
                <a:gd name="connsiteX48" fmla="*/ 160514 w 1869410"/>
                <a:gd name="connsiteY48" fmla="*/ 891550 h 1239134"/>
                <a:gd name="connsiteX49" fmla="*/ 246239 w 1869410"/>
                <a:gd name="connsiteY49" fmla="*/ 990610 h 1239134"/>
                <a:gd name="connsiteX50" fmla="*/ 238619 w 1869410"/>
                <a:gd name="connsiteY50" fmla="*/ 866785 h 1239134"/>
                <a:gd name="connsiteX51" fmla="*/ 250049 w 1869410"/>
                <a:gd name="connsiteY51" fmla="*/ 725815 h 1239134"/>
                <a:gd name="connsiteX52" fmla="*/ 311009 w 1869410"/>
                <a:gd name="connsiteY52" fmla="*/ 889645 h 1239134"/>
                <a:gd name="connsiteX53" fmla="*/ 295769 w 1869410"/>
                <a:gd name="connsiteY53" fmla="*/ 643900 h 1239134"/>
                <a:gd name="connsiteX54" fmla="*/ 341489 w 1869410"/>
                <a:gd name="connsiteY54" fmla="*/ 495310 h 1239134"/>
                <a:gd name="connsiteX55" fmla="*/ 394829 w 1869410"/>
                <a:gd name="connsiteY55" fmla="*/ 483880 h 1239134"/>
                <a:gd name="connsiteX56" fmla="*/ 486269 w 1869410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532027 w 1806458"/>
                <a:gd name="connsiteY31" fmla="*/ 10097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103442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532027 w 1806458"/>
                <a:gd name="connsiteY31" fmla="*/ 10097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98870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532027 w 1806458"/>
                <a:gd name="connsiteY31" fmla="*/ 10097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98870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486307 w 1806458"/>
                <a:gd name="connsiteY31" fmla="*/ 10478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98870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719"/>
                <a:gd name="connsiteY0" fmla="*/ 586750 h 1239134"/>
                <a:gd name="connsiteX1" fmla="*/ 482372 w 1806719"/>
                <a:gd name="connsiteY1" fmla="*/ 516265 h 1239134"/>
                <a:gd name="connsiteX2" fmla="*/ 566192 w 1806719"/>
                <a:gd name="connsiteY2" fmla="*/ 476260 h 1239134"/>
                <a:gd name="connsiteX3" fmla="*/ 629057 w 1806719"/>
                <a:gd name="connsiteY3" fmla="*/ 577225 h 1239134"/>
                <a:gd name="connsiteX4" fmla="*/ 674777 w 1806719"/>
                <a:gd name="connsiteY4" fmla="*/ 779155 h 1239134"/>
                <a:gd name="connsiteX5" fmla="*/ 672872 w 1806719"/>
                <a:gd name="connsiteY5" fmla="*/ 914410 h 1239134"/>
                <a:gd name="connsiteX6" fmla="*/ 762407 w 1806719"/>
                <a:gd name="connsiteY6" fmla="*/ 678190 h 1239134"/>
                <a:gd name="connsiteX7" fmla="*/ 777647 w 1806719"/>
                <a:gd name="connsiteY7" fmla="*/ 582940 h 1239134"/>
                <a:gd name="connsiteX8" fmla="*/ 1040537 w 1806719"/>
                <a:gd name="connsiteY8" fmla="*/ 870595 h 1239134"/>
                <a:gd name="connsiteX9" fmla="*/ 1091972 w 1806719"/>
                <a:gd name="connsiteY9" fmla="*/ 891550 h 1239134"/>
                <a:gd name="connsiteX10" fmla="*/ 992912 w 1806719"/>
                <a:gd name="connsiteY10" fmla="*/ 723910 h 1239134"/>
                <a:gd name="connsiteX11" fmla="*/ 1194842 w 1806719"/>
                <a:gd name="connsiteY11" fmla="*/ 971560 h 1239134"/>
                <a:gd name="connsiteX12" fmla="*/ 1170077 w 1806719"/>
                <a:gd name="connsiteY12" fmla="*/ 849640 h 1239134"/>
                <a:gd name="connsiteX13" fmla="*/ 1295807 w 1806719"/>
                <a:gd name="connsiteY13" fmla="*/ 958225 h 1239134"/>
                <a:gd name="connsiteX14" fmla="*/ 1341527 w 1806719"/>
                <a:gd name="connsiteY14" fmla="*/ 1122055 h 1239134"/>
                <a:gd name="connsiteX15" fmla="*/ 1368197 w 1806719"/>
                <a:gd name="connsiteY15" fmla="*/ 1030615 h 1239134"/>
                <a:gd name="connsiteX16" fmla="*/ 1379627 w 1806719"/>
                <a:gd name="connsiteY16" fmla="*/ 1238260 h 1239134"/>
                <a:gd name="connsiteX17" fmla="*/ 1432967 w 1806719"/>
                <a:gd name="connsiteY17" fmla="*/ 1101100 h 1239134"/>
                <a:gd name="connsiteX18" fmla="*/ 1514882 w 1806719"/>
                <a:gd name="connsiteY18" fmla="*/ 1003945 h 1239134"/>
                <a:gd name="connsiteX19" fmla="*/ 1604417 w 1806719"/>
                <a:gd name="connsiteY19" fmla="*/ 1021090 h 1239134"/>
                <a:gd name="connsiteX20" fmla="*/ 1644422 w 1806719"/>
                <a:gd name="connsiteY20" fmla="*/ 1055380 h 1239134"/>
                <a:gd name="connsiteX21" fmla="*/ 1652042 w 1806719"/>
                <a:gd name="connsiteY21" fmla="*/ 904885 h 1239134"/>
                <a:gd name="connsiteX22" fmla="*/ 1653947 w 1806719"/>
                <a:gd name="connsiteY22" fmla="*/ 802015 h 1239134"/>
                <a:gd name="connsiteX23" fmla="*/ 1741577 w 1806719"/>
                <a:gd name="connsiteY23" fmla="*/ 889645 h 1239134"/>
                <a:gd name="connsiteX24" fmla="*/ 1701572 w 1806719"/>
                <a:gd name="connsiteY24" fmla="*/ 716290 h 1239134"/>
                <a:gd name="connsiteX25" fmla="*/ 1701572 w 1806719"/>
                <a:gd name="connsiteY25" fmla="*/ 615325 h 1239134"/>
                <a:gd name="connsiteX26" fmla="*/ 1806347 w 1806719"/>
                <a:gd name="connsiteY26" fmla="*/ 708670 h 1239134"/>
                <a:gd name="connsiteX27" fmla="*/ 1733957 w 1806719"/>
                <a:gd name="connsiteY27" fmla="*/ 546745 h 1239134"/>
                <a:gd name="connsiteX28" fmla="*/ 1667282 w 1806719"/>
                <a:gd name="connsiteY28" fmla="*/ 396250 h 1239134"/>
                <a:gd name="connsiteX29" fmla="*/ 1497737 w 1806719"/>
                <a:gd name="connsiteY29" fmla="*/ 219085 h 1239134"/>
                <a:gd name="connsiteX30" fmla="*/ 1364387 w 1806719"/>
                <a:gd name="connsiteY30" fmla="*/ 129550 h 1239134"/>
                <a:gd name="connsiteX31" fmla="*/ 1486307 w 1806719"/>
                <a:gd name="connsiteY31" fmla="*/ 104785 h 1239134"/>
                <a:gd name="connsiteX32" fmla="*/ 1572032 w 1806719"/>
                <a:gd name="connsiteY32" fmla="*/ 70495 h 1239134"/>
                <a:gd name="connsiteX33" fmla="*/ 1339622 w 1806719"/>
                <a:gd name="connsiteY33" fmla="*/ 62875 h 1239134"/>
                <a:gd name="connsiteX34" fmla="*/ 1128167 w 1806719"/>
                <a:gd name="connsiteY34" fmla="*/ 17155 h 1239134"/>
                <a:gd name="connsiteX35" fmla="*/ 918617 w 1806719"/>
                <a:gd name="connsiteY35" fmla="*/ 10 h 1239134"/>
                <a:gd name="connsiteX36" fmla="*/ 650012 w 1806719"/>
                <a:gd name="connsiteY36" fmla="*/ 19060 h 1239134"/>
                <a:gd name="connsiteX37" fmla="*/ 480467 w 1806719"/>
                <a:gd name="connsiteY37" fmla="*/ 55255 h 1239134"/>
                <a:gd name="connsiteX38" fmla="*/ 352832 w 1806719"/>
                <a:gd name="connsiteY38" fmla="*/ 144790 h 1239134"/>
                <a:gd name="connsiteX39" fmla="*/ 301397 w 1806719"/>
                <a:gd name="connsiteY39" fmla="*/ 215275 h 1239134"/>
                <a:gd name="connsiteX40" fmla="*/ 227102 w 1806719"/>
                <a:gd name="connsiteY40" fmla="*/ 278140 h 1239134"/>
                <a:gd name="connsiteX41" fmla="*/ 160427 w 1806719"/>
                <a:gd name="connsiteY41" fmla="*/ 331480 h 1239134"/>
                <a:gd name="connsiteX42" fmla="*/ 82322 w 1806719"/>
                <a:gd name="connsiteY42" fmla="*/ 485785 h 1239134"/>
                <a:gd name="connsiteX43" fmla="*/ 17552 w 1806719"/>
                <a:gd name="connsiteY43" fmla="*/ 674380 h 1239134"/>
                <a:gd name="connsiteX44" fmla="*/ 2312 w 1806719"/>
                <a:gd name="connsiteY44" fmla="*/ 735340 h 1239134"/>
                <a:gd name="connsiteX45" fmla="*/ 57557 w 1806719"/>
                <a:gd name="connsiteY45" fmla="*/ 678190 h 1239134"/>
                <a:gd name="connsiteX46" fmla="*/ 55652 w 1806719"/>
                <a:gd name="connsiteY46" fmla="*/ 910600 h 1239134"/>
                <a:gd name="connsiteX47" fmla="*/ 68987 w 1806719"/>
                <a:gd name="connsiteY47" fmla="*/ 988705 h 1239134"/>
                <a:gd name="connsiteX48" fmla="*/ 97562 w 1806719"/>
                <a:gd name="connsiteY48" fmla="*/ 891550 h 1239134"/>
                <a:gd name="connsiteX49" fmla="*/ 183287 w 1806719"/>
                <a:gd name="connsiteY49" fmla="*/ 990610 h 1239134"/>
                <a:gd name="connsiteX50" fmla="*/ 175667 w 1806719"/>
                <a:gd name="connsiteY50" fmla="*/ 866785 h 1239134"/>
                <a:gd name="connsiteX51" fmla="*/ 187097 w 1806719"/>
                <a:gd name="connsiteY51" fmla="*/ 725815 h 1239134"/>
                <a:gd name="connsiteX52" fmla="*/ 248057 w 1806719"/>
                <a:gd name="connsiteY52" fmla="*/ 889645 h 1239134"/>
                <a:gd name="connsiteX53" fmla="*/ 232817 w 1806719"/>
                <a:gd name="connsiteY53" fmla="*/ 643900 h 1239134"/>
                <a:gd name="connsiteX54" fmla="*/ 278537 w 1806719"/>
                <a:gd name="connsiteY54" fmla="*/ 495310 h 1239134"/>
                <a:gd name="connsiteX55" fmla="*/ 331877 w 1806719"/>
                <a:gd name="connsiteY55" fmla="*/ 483880 h 1239134"/>
                <a:gd name="connsiteX56" fmla="*/ 423317 w 1806719"/>
                <a:gd name="connsiteY56" fmla="*/ 586750 h 1239134"/>
                <a:gd name="connsiteX0" fmla="*/ 423317 w 1806719"/>
                <a:gd name="connsiteY0" fmla="*/ 586750 h 1239134"/>
                <a:gd name="connsiteX1" fmla="*/ 482372 w 1806719"/>
                <a:gd name="connsiteY1" fmla="*/ 516265 h 1239134"/>
                <a:gd name="connsiteX2" fmla="*/ 566192 w 1806719"/>
                <a:gd name="connsiteY2" fmla="*/ 476260 h 1239134"/>
                <a:gd name="connsiteX3" fmla="*/ 629057 w 1806719"/>
                <a:gd name="connsiteY3" fmla="*/ 577225 h 1239134"/>
                <a:gd name="connsiteX4" fmla="*/ 674777 w 1806719"/>
                <a:gd name="connsiteY4" fmla="*/ 779155 h 1239134"/>
                <a:gd name="connsiteX5" fmla="*/ 672872 w 1806719"/>
                <a:gd name="connsiteY5" fmla="*/ 914410 h 1239134"/>
                <a:gd name="connsiteX6" fmla="*/ 762407 w 1806719"/>
                <a:gd name="connsiteY6" fmla="*/ 678190 h 1239134"/>
                <a:gd name="connsiteX7" fmla="*/ 777647 w 1806719"/>
                <a:gd name="connsiteY7" fmla="*/ 582940 h 1239134"/>
                <a:gd name="connsiteX8" fmla="*/ 1040537 w 1806719"/>
                <a:gd name="connsiteY8" fmla="*/ 870595 h 1239134"/>
                <a:gd name="connsiteX9" fmla="*/ 1091972 w 1806719"/>
                <a:gd name="connsiteY9" fmla="*/ 891550 h 1239134"/>
                <a:gd name="connsiteX10" fmla="*/ 992912 w 1806719"/>
                <a:gd name="connsiteY10" fmla="*/ 723910 h 1239134"/>
                <a:gd name="connsiteX11" fmla="*/ 1194842 w 1806719"/>
                <a:gd name="connsiteY11" fmla="*/ 971560 h 1239134"/>
                <a:gd name="connsiteX12" fmla="*/ 1170077 w 1806719"/>
                <a:gd name="connsiteY12" fmla="*/ 849640 h 1239134"/>
                <a:gd name="connsiteX13" fmla="*/ 1295807 w 1806719"/>
                <a:gd name="connsiteY13" fmla="*/ 958225 h 1239134"/>
                <a:gd name="connsiteX14" fmla="*/ 1341527 w 1806719"/>
                <a:gd name="connsiteY14" fmla="*/ 1122055 h 1239134"/>
                <a:gd name="connsiteX15" fmla="*/ 1368197 w 1806719"/>
                <a:gd name="connsiteY15" fmla="*/ 1030615 h 1239134"/>
                <a:gd name="connsiteX16" fmla="*/ 1379627 w 1806719"/>
                <a:gd name="connsiteY16" fmla="*/ 1238260 h 1239134"/>
                <a:gd name="connsiteX17" fmla="*/ 1432967 w 1806719"/>
                <a:gd name="connsiteY17" fmla="*/ 1101100 h 1239134"/>
                <a:gd name="connsiteX18" fmla="*/ 1514882 w 1806719"/>
                <a:gd name="connsiteY18" fmla="*/ 1003945 h 1239134"/>
                <a:gd name="connsiteX19" fmla="*/ 1604417 w 1806719"/>
                <a:gd name="connsiteY19" fmla="*/ 1021090 h 1239134"/>
                <a:gd name="connsiteX20" fmla="*/ 1644422 w 1806719"/>
                <a:gd name="connsiteY20" fmla="*/ 1055380 h 1239134"/>
                <a:gd name="connsiteX21" fmla="*/ 1652042 w 1806719"/>
                <a:gd name="connsiteY21" fmla="*/ 904885 h 1239134"/>
                <a:gd name="connsiteX22" fmla="*/ 1653947 w 1806719"/>
                <a:gd name="connsiteY22" fmla="*/ 802015 h 1239134"/>
                <a:gd name="connsiteX23" fmla="*/ 1741577 w 1806719"/>
                <a:gd name="connsiteY23" fmla="*/ 889645 h 1239134"/>
                <a:gd name="connsiteX24" fmla="*/ 1701572 w 1806719"/>
                <a:gd name="connsiteY24" fmla="*/ 716290 h 1239134"/>
                <a:gd name="connsiteX25" fmla="*/ 1701572 w 1806719"/>
                <a:gd name="connsiteY25" fmla="*/ 615325 h 1239134"/>
                <a:gd name="connsiteX26" fmla="*/ 1806347 w 1806719"/>
                <a:gd name="connsiteY26" fmla="*/ 708670 h 1239134"/>
                <a:gd name="connsiteX27" fmla="*/ 1733957 w 1806719"/>
                <a:gd name="connsiteY27" fmla="*/ 546745 h 1239134"/>
                <a:gd name="connsiteX28" fmla="*/ 1667282 w 1806719"/>
                <a:gd name="connsiteY28" fmla="*/ 396250 h 1239134"/>
                <a:gd name="connsiteX29" fmla="*/ 1497737 w 1806719"/>
                <a:gd name="connsiteY29" fmla="*/ 219085 h 1239134"/>
                <a:gd name="connsiteX30" fmla="*/ 1364387 w 1806719"/>
                <a:gd name="connsiteY30" fmla="*/ 129550 h 1239134"/>
                <a:gd name="connsiteX31" fmla="*/ 1486307 w 1806719"/>
                <a:gd name="connsiteY31" fmla="*/ 104785 h 1239134"/>
                <a:gd name="connsiteX32" fmla="*/ 1572032 w 1806719"/>
                <a:gd name="connsiteY32" fmla="*/ 70495 h 1239134"/>
                <a:gd name="connsiteX33" fmla="*/ 1339622 w 1806719"/>
                <a:gd name="connsiteY33" fmla="*/ 62875 h 1239134"/>
                <a:gd name="connsiteX34" fmla="*/ 1128167 w 1806719"/>
                <a:gd name="connsiteY34" fmla="*/ 17155 h 1239134"/>
                <a:gd name="connsiteX35" fmla="*/ 918617 w 1806719"/>
                <a:gd name="connsiteY35" fmla="*/ 10 h 1239134"/>
                <a:gd name="connsiteX36" fmla="*/ 650012 w 1806719"/>
                <a:gd name="connsiteY36" fmla="*/ 19060 h 1239134"/>
                <a:gd name="connsiteX37" fmla="*/ 480467 w 1806719"/>
                <a:gd name="connsiteY37" fmla="*/ 55255 h 1239134"/>
                <a:gd name="connsiteX38" fmla="*/ 352832 w 1806719"/>
                <a:gd name="connsiteY38" fmla="*/ 144790 h 1239134"/>
                <a:gd name="connsiteX39" fmla="*/ 301397 w 1806719"/>
                <a:gd name="connsiteY39" fmla="*/ 215275 h 1239134"/>
                <a:gd name="connsiteX40" fmla="*/ 227102 w 1806719"/>
                <a:gd name="connsiteY40" fmla="*/ 278140 h 1239134"/>
                <a:gd name="connsiteX41" fmla="*/ 160427 w 1806719"/>
                <a:gd name="connsiteY41" fmla="*/ 331480 h 1239134"/>
                <a:gd name="connsiteX42" fmla="*/ 82322 w 1806719"/>
                <a:gd name="connsiteY42" fmla="*/ 485785 h 1239134"/>
                <a:gd name="connsiteX43" fmla="*/ 17552 w 1806719"/>
                <a:gd name="connsiteY43" fmla="*/ 674380 h 1239134"/>
                <a:gd name="connsiteX44" fmla="*/ 2312 w 1806719"/>
                <a:gd name="connsiteY44" fmla="*/ 735340 h 1239134"/>
                <a:gd name="connsiteX45" fmla="*/ 57557 w 1806719"/>
                <a:gd name="connsiteY45" fmla="*/ 678190 h 1239134"/>
                <a:gd name="connsiteX46" fmla="*/ 55652 w 1806719"/>
                <a:gd name="connsiteY46" fmla="*/ 910600 h 1239134"/>
                <a:gd name="connsiteX47" fmla="*/ 68987 w 1806719"/>
                <a:gd name="connsiteY47" fmla="*/ 988705 h 1239134"/>
                <a:gd name="connsiteX48" fmla="*/ 97562 w 1806719"/>
                <a:gd name="connsiteY48" fmla="*/ 891550 h 1239134"/>
                <a:gd name="connsiteX49" fmla="*/ 183287 w 1806719"/>
                <a:gd name="connsiteY49" fmla="*/ 990610 h 1239134"/>
                <a:gd name="connsiteX50" fmla="*/ 175667 w 1806719"/>
                <a:gd name="connsiteY50" fmla="*/ 866785 h 1239134"/>
                <a:gd name="connsiteX51" fmla="*/ 187097 w 1806719"/>
                <a:gd name="connsiteY51" fmla="*/ 725815 h 1239134"/>
                <a:gd name="connsiteX52" fmla="*/ 248057 w 1806719"/>
                <a:gd name="connsiteY52" fmla="*/ 889645 h 1239134"/>
                <a:gd name="connsiteX53" fmla="*/ 232817 w 1806719"/>
                <a:gd name="connsiteY53" fmla="*/ 643900 h 1239134"/>
                <a:gd name="connsiteX54" fmla="*/ 278537 w 1806719"/>
                <a:gd name="connsiteY54" fmla="*/ 495310 h 1239134"/>
                <a:gd name="connsiteX55" fmla="*/ 331877 w 1806719"/>
                <a:gd name="connsiteY55" fmla="*/ 483880 h 1239134"/>
                <a:gd name="connsiteX56" fmla="*/ 423317 w 1806719"/>
                <a:gd name="connsiteY56" fmla="*/ 586750 h 1239134"/>
                <a:gd name="connsiteX0" fmla="*/ 423317 w 1815355"/>
                <a:gd name="connsiteY0" fmla="*/ 586750 h 1239134"/>
                <a:gd name="connsiteX1" fmla="*/ 482372 w 1815355"/>
                <a:gd name="connsiteY1" fmla="*/ 516265 h 1239134"/>
                <a:gd name="connsiteX2" fmla="*/ 566192 w 1815355"/>
                <a:gd name="connsiteY2" fmla="*/ 476260 h 1239134"/>
                <a:gd name="connsiteX3" fmla="*/ 629057 w 1815355"/>
                <a:gd name="connsiteY3" fmla="*/ 577225 h 1239134"/>
                <a:gd name="connsiteX4" fmla="*/ 674777 w 1815355"/>
                <a:gd name="connsiteY4" fmla="*/ 779155 h 1239134"/>
                <a:gd name="connsiteX5" fmla="*/ 672872 w 1815355"/>
                <a:gd name="connsiteY5" fmla="*/ 914410 h 1239134"/>
                <a:gd name="connsiteX6" fmla="*/ 762407 w 1815355"/>
                <a:gd name="connsiteY6" fmla="*/ 678190 h 1239134"/>
                <a:gd name="connsiteX7" fmla="*/ 777647 w 1815355"/>
                <a:gd name="connsiteY7" fmla="*/ 582940 h 1239134"/>
                <a:gd name="connsiteX8" fmla="*/ 1040537 w 1815355"/>
                <a:gd name="connsiteY8" fmla="*/ 870595 h 1239134"/>
                <a:gd name="connsiteX9" fmla="*/ 1091972 w 1815355"/>
                <a:gd name="connsiteY9" fmla="*/ 891550 h 1239134"/>
                <a:gd name="connsiteX10" fmla="*/ 992912 w 1815355"/>
                <a:gd name="connsiteY10" fmla="*/ 723910 h 1239134"/>
                <a:gd name="connsiteX11" fmla="*/ 1194842 w 1815355"/>
                <a:gd name="connsiteY11" fmla="*/ 971560 h 1239134"/>
                <a:gd name="connsiteX12" fmla="*/ 1170077 w 1815355"/>
                <a:gd name="connsiteY12" fmla="*/ 849640 h 1239134"/>
                <a:gd name="connsiteX13" fmla="*/ 1295807 w 1815355"/>
                <a:gd name="connsiteY13" fmla="*/ 958225 h 1239134"/>
                <a:gd name="connsiteX14" fmla="*/ 1341527 w 1815355"/>
                <a:gd name="connsiteY14" fmla="*/ 1122055 h 1239134"/>
                <a:gd name="connsiteX15" fmla="*/ 1368197 w 1815355"/>
                <a:gd name="connsiteY15" fmla="*/ 1030615 h 1239134"/>
                <a:gd name="connsiteX16" fmla="*/ 1379627 w 1815355"/>
                <a:gd name="connsiteY16" fmla="*/ 1238260 h 1239134"/>
                <a:gd name="connsiteX17" fmla="*/ 1432967 w 1815355"/>
                <a:gd name="connsiteY17" fmla="*/ 1101100 h 1239134"/>
                <a:gd name="connsiteX18" fmla="*/ 1514882 w 1815355"/>
                <a:gd name="connsiteY18" fmla="*/ 1003945 h 1239134"/>
                <a:gd name="connsiteX19" fmla="*/ 1604417 w 1815355"/>
                <a:gd name="connsiteY19" fmla="*/ 1021090 h 1239134"/>
                <a:gd name="connsiteX20" fmla="*/ 1644422 w 1815355"/>
                <a:gd name="connsiteY20" fmla="*/ 1055380 h 1239134"/>
                <a:gd name="connsiteX21" fmla="*/ 1652042 w 1815355"/>
                <a:gd name="connsiteY21" fmla="*/ 904885 h 1239134"/>
                <a:gd name="connsiteX22" fmla="*/ 1653947 w 1815355"/>
                <a:gd name="connsiteY22" fmla="*/ 802015 h 1239134"/>
                <a:gd name="connsiteX23" fmla="*/ 1741577 w 1815355"/>
                <a:gd name="connsiteY23" fmla="*/ 889645 h 1239134"/>
                <a:gd name="connsiteX24" fmla="*/ 1701572 w 1815355"/>
                <a:gd name="connsiteY24" fmla="*/ 716290 h 1239134"/>
                <a:gd name="connsiteX25" fmla="*/ 1701572 w 1815355"/>
                <a:gd name="connsiteY25" fmla="*/ 615325 h 1239134"/>
                <a:gd name="connsiteX26" fmla="*/ 1806347 w 1815355"/>
                <a:gd name="connsiteY26" fmla="*/ 708670 h 1239134"/>
                <a:gd name="connsiteX27" fmla="*/ 1733957 w 1815355"/>
                <a:gd name="connsiteY27" fmla="*/ 546745 h 1239134"/>
                <a:gd name="connsiteX28" fmla="*/ 1667282 w 1815355"/>
                <a:gd name="connsiteY28" fmla="*/ 396250 h 1239134"/>
                <a:gd name="connsiteX29" fmla="*/ 1497737 w 1815355"/>
                <a:gd name="connsiteY29" fmla="*/ 219085 h 1239134"/>
                <a:gd name="connsiteX30" fmla="*/ 1364387 w 1815355"/>
                <a:gd name="connsiteY30" fmla="*/ 129550 h 1239134"/>
                <a:gd name="connsiteX31" fmla="*/ 1486307 w 1815355"/>
                <a:gd name="connsiteY31" fmla="*/ 104785 h 1239134"/>
                <a:gd name="connsiteX32" fmla="*/ 1572032 w 1815355"/>
                <a:gd name="connsiteY32" fmla="*/ 70495 h 1239134"/>
                <a:gd name="connsiteX33" fmla="*/ 1339622 w 1815355"/>
                <a:gd name="connsiteY33" fmla="*/ 62875 h 1239134"/>
                <a:gd name="connsiteX34" fmla="*/ 1128167 w 1815355"/>
                <a:gd name="connsiteY34" fmla="*/ 17155 h 1239134"/>
                <a:gd name="connsiteX35" fmla="*/ 918617 w 1815355"/>
                <a:gd name="connsiteY35" fmla="*/ 10 h 1239134"/>
                <a:gd name="connsiteX36" fmla="*/ 650012 w 1815355"/>
                <a:gd name="connsiteY36" fmla="*/ 19060 h 1239134"/>
                <a:gd name="connsiteX37" fmla="*/ 480467 w 1815355"/>
                <a:gd name="connsiteY37" fmla="*/ 55255 h 1239134"/>
                <a:gd name="connsiteX38" fmla="*/ 352832 w 1815355"/>
                <a:gd name="connsiteY38" fmla="*/ 144790 h 1239134"/>
                <a:gd name="connsiteX39" fmla="*/ 301397 w 1815355"/>
                <a:gd name="connsiteY39" fmla="*/ 215275 h 1239134"/>
                <a:gd name="connsiteX40" fmla="*/ 227102 w 1815355"/>
                <a:gd name="connsiteY40" fmla="*/ 278140 h 1239134"/>
                <a:gd name="connsiteX41" fmla="*/ 160427 w 1815355"/>
                <a:gd name="connsiteY41" fmla="*/ 331480 h 1239134"/>
                <a:gd name="connsiteX42" fmla="*/ 82322 w 1815355"/>
                <a:gd name="connsiteY42" fmla="*/ 485785 h 1239134"/>
                <a:gd name="connsiteX43" fmla="*/ 17552 w 1815355"/>
                <a:gd name="connsiteY43" fmla="*/ 674380 h 1239134"/>
                <a:gd name="connsiteX44" fmla="*/ 2312 w 1815355"/>
                <a:gd name="connsiteY44" fmla="*/ 735340 h 1239134"/>
                <a:gd name="connsiteX45" fmla="*/ 57557 w 1815355"/>
                <a:gd name="connsiteY45" fmla="*/ 678190 h 1239134"/>
                <a:gd name="connsiteX46" fmla="*/ 55652 w 1815355"/>
                <a:gd name="connsiteY46" fmla="*/ 910600 h 1239134"/>
                <a:gd name="connsiteX47" fmla="*/ 68987 w 1815355"/>
                <a:gd name="connsiteY47" fmla="*/ 988705 h 1239134"/>
                <a:gd name="connsiteX48" fmla="*/ 97562 w 1815355"/>
                <a:gd name="connsiteY48" fmla="*/ 891550 h 1239134"/>
                <a:gd name="connsiteX49" fmla="*/ 183287 w 1815355"/>
                <a:gd name="connsiteY49" fmla="*/ 990610 h 1239134"/>
                <a:gd name="connsiteX50" fmla="*/ 175667 w 1815355"/>
                <a:gd name="connsiteY50" fmla="*/ 866785 h 1239134"/>
                <a:gd name="connsiteX51" fmla="*/ 187097 w 1815355"/>
                <a:gd name="connsiteY51" fmla="*/ 725815 h 1239134"/>
                <a:gd name="connsiteX52" fmla="*/ 248057 w 1815355"/>
                <a:gd name="connsiteY52" fmla="*/ 889645 h 1239134"/>
                <a:gd name="connsiteX53" fmla="*/ 232817 w 1815355"/>
                <a:gd name="connsiteY53" fmla="*/ 643900 h 1239134"/>
                <a:gd name="connsiteX54" fmla="*/ 278537 w 1815355"/>
                <a:gd name="connsiteY54" fmla="*/ 495310 h 1239134"/>
                <a:gd name="connsiteX55" fmla="*/ 331877 w 1815355"/>
                <a:gd name="connsiteY55" fmla="*/ 483880 h 1239134"/>
                <a:gd name="connsiteX56" fmla="*/ 423317 w 1815355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62407 w 1791907"/>
                <a:gd name="connsiteY6" fmla="*/ 678190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27102 w 1791907"/>
                <a:gd name="connsiteY53" fmla="*/ 668665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27102 w 1791907"/>
                <a:gd name="connsiteY53" fmla="*/ 668665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19507 w 1791907"/>
                <a:gd name="connsiteY0" fmla="*/ 57913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27102 w 1791907"/>
                <a:gd name="connsiteY53" fmla="*/ 668665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19507 w 1791907"/>
                <a:gd name="connsiteY56" fmla="*/ 579130 h 1239134"/>
                <a:gd name="connsiteX0" fmla="*/ 419507 w 1791907"/>
                <a:gd name="connsiteY0" fmla="*/ 579130 h 1240043"/>
                <a:gd name="connsiteX1" fmla="*/ 482372 w 1791907"/>
                <a:gd name="connsiteY1" fmla="*/ 516265 h 1240043"/>
                <a:gd name="connsiteX2" fmla="*/ 566192 w 1791907"/>
                <a:gd name="connsiteY2" fmla="*/ 476260 h 1240043"/>
                <a:gd name="connsiteX3" fmla="*/ 629057 w 1791907"/>
                <a:gd name="connsiteY3" fmla="*/ 577225 h 1240043"/>
                <a:gd name="connsiteX4" fmla="*/ 669062 w 1791907"/>
                <a:gd name="connsiteY4" fmla="*/ 762010 h 1240043"/>
                <a:gd name="connsiteX5" fmla="*/ 672872 w 1791907"/>
                <a:gd name="connsiteY5" fmla="*/ 914410 h 1240043"/>
                <a:gd name="connsiteX6" fmla="*/ 750977 w 1791907"/>
                <a:gd name="connsiteY6" fmla="*/ 718195 h 1240043"/>
                <a:gd name="connsiteX7" fmla="*/ 777647 w 1791907"/>
                <a:gd name="connsiteY7" fmla="*/ 582940 h 1240043"/>
                <a:gd name="connsiteX8" fmla="*/ 1040537 w 1791907"/>
                <a:gd name="connsiteY8" fmla="*/ 870595 h 1240043"/>
                <a:gd name="connsiteX9" fmla="*/ 1091972 w 1791907"/>
                <a:gd name="connsiteY9" fmla="*/ 891550 h 1240043"/>
                <a:gd name="connsiteX10" fmla="*/ 992912 w 1791907"/>
                <a:gd name="connsiteY10" fmla="*/ 723910 h 1240043"/>
                <a:gd name="connsiteX11" fmla="*/ 1194842 w 1791907"/>
                <a:gd name="connsiteY11" fmla="*/ 971560 h 1240043"/>
                <a:gd name="connsiteX12" fmla="*/ 1170077 w 1791907"/>
                <a:gd name="connsiteY12" fmla="*/ 849640 h 1240043"/>
                <a:gd name="connsiteX13" fmla="*/ 1295807 w 1791907"/>
                <a:gd name="connsiteY13" fmla="*/ 958225 h 1240043"/>
                <a:gd name="connsiteX14" fmla="*/ 1341527 w 1791907"/>
                <a:gd name="connsiteY14" fmla="*/ 1122055 h 1240043"/>
                <a:gd name="connsiteX15" fmla="*/ 1364387 w 1791907"/>
                <a:gd name="connsiteY15" fmla="*/ 996325 h 1240043"/>
                <a:gd name="connsiteX16" fmla="*/ 1379627 w 1791907"/>
                <a:gd name="connsiteY16" fmla="*/ 1238260 h 1240043"/>
                <a:gd name="connsiteX17" fmla="*/ 1432967 w 1791907"/>
                <a:gd name="connsiteY17" fmla="*/ 1101100 h 1240043"/>
                <a:gd name="connsiteX18" fmla="*/ 1514882 w 1791907"/>
                <a:gd name="connsiteY18" fmla="*/ 1003945 h 1240043"/>
                <a:gd name="connsiteX19" fmla="*/ 1604417 w 1791907"/>
                <a:gd name="connsiteY19" fmla="*/ 1021090 h 1240043"/>
                <a:gd name="connsiteX20" fmla="*/ 1644422 w 1791907"/>
                <a:gd name="connsiteY20" fmla="*/ 1055380 h 1240043"/>
                <a:gd name="connsiteX21" fmla="*/ 1652042 w 1791907"/>
                <a:gd name="connsiteY21" fmla="*/ 904885 h 1240043"/>
                <a:gd name="connsiteX22" fmla="*/ 1653947 w 1791907"/>
                <a:gd name="connsiteY22" fmla="*/ 802015 h 1240043"/>
                <a:gd name="connsiteX23" fmla="*/ 1741577 w 1791907"/>
                <a:gd name="connsiteY23" fmla="*/ 889645 h 1240043"/>
                <a:gd name="connsiteX24" fmla="*/ 1701572 w 1791907"/>
                <a:gd name="connsiteY24" fmla="*/ 716290 h 1240043"/>
                <a:gd name="connsiteX25" fmla="*/ 1701572 w 1791907"/>
                <a:gd name="connsiteY25" fmla="*/ 615325 h 1240043"/>
                <a:gd name="connsiteX26" fmla="*/ 1781582 w 1791907"/>
                <a:gd name="connsiteY26" fmla="*/ 676285 h 1240043"/>
                <a:gd name="connsiteX27" fmla="*/ 1733957 w 1791907"/>
                <a:gd name="connsiteY27" fmla="*/ 546745 h 1240043"/>
                <a:gd name="connsiteX28" fmla="*/ 1667282 w 1791907"/>
                <a:gd name="connsiteY28" fmla="*/ 396250 h 1240043"/>
                <a:gd name="connsiteX29" fmla="*/ 1497737 w 1791907"/>
                <a:gd name="connsiteY29" fmla="*/ 219085 h 1240043"/>
                <a:gd name="connsiteX30" fmla="*/ 1364387 w 1791907"/>
                <a:gd name="connsiteY30" fmla="*/ 129550 h 1240043"/>
                <a:gd name="connsiteX31" fmla="*/ 1486307 w 1791907"/>
                <a:gd name="connsiteY31" fmla="*/ 104785 h 1240043"/>
                <a:gd name="connsiteX32" fmla="*/ 1572032 w 1791907"/>
                <a:gd name="connsiteY32" fmla="*/ 70495 h 1240043"/>
                <a:gd name="connsiteX33" fmla="*/ 1339622 w 1791907"/>
                <a:gd name="connsiteY33" fmla="*/ 62875 h 1240043"/>
                <a:gd name="connsiteX34" fmla="*/ 1128167 w 1791907"/>
                <a:gd name="connsiteY34" fmla="*/ 17155 h 1240043"/>
                <a:gd name="connsiteX35" fmla="*/ 918617 w 1791907"/>
                <a:gd name="connsiteY35" fmla="*/ 10 h 1240043"/>
                <a:gd name="connsiteX36" fmla="*/ 650012 w 1791907"/>
                <a:gd name="connsiteY36" fmla="*/ 19060 h 1240043"/>
                <a:gd name="connsiteX37" fmla="*/ 480467 w 1791907"/>
                <a:gd name="connsiteY37" fmla="*/ 55255 h 1240043"/>
                <a:gd name="connsiteX38" fmla="*/ 352832 w 1791907"/>
                <a:gd name="connsiteY38" fmla="*/ 144790 h 1240043"/>
                <a:gd name="connsiteX39" fmla="*/ 301397 w 1791907"/>
                <a:gd name="connsiteY39" fmla="*/ 215275 h 1240043"/>
                <a:gd name="connsiteX40" fmla="*/ 227102 w 1791907"/>
                <a:gd name="connsiteY40" fmla="*/ 278140 h 1240043"/>
                <a:gd name="connsiteX41" fmla="*/ 160427 w 1791907"/>
                <a:gd name="connsiteY41" fmla="*/ 331480 h 1240043"/>
                <a:gd name="connsiteX42" fmla="*/ 82322 w 1791907"/>
                <a:gd name="connsiteY42" fmla="*/ 485785 h 1240043"/>
                <a:gd name="connsiteX43" fmla="*/ 17552 w 1791907"/>
                <a:gd name="connsiteY43" fmla="*/ 674380 h 1240043"/>
                <a:gd name="connsiteX44" fmla="*/ 2312 w 1791907"/>
                <a:gd name="connsiteY44" fmla="*/ 735340 h 1240043"/>
                <a:gd name="connsiteX45" fmla="*/ 57557 w 1791907"/>
                <a:gd name="connsiteY45" fmla="*/ 678190 h 1240043"/>
                <a:gd name="connsiteX46" fmla="*/ 55652 w 1791907"/>
                <a:gd name="connsiteY46" fmla="*/ 910600 h 1240043"/>
                <a:gd name="connsiteX47" fmla="*/ 68987 w 1791907"/>
                <a:gd name="connsiteY47" fmla="*/ 988705 h 1240043"/>
                <a:gd name="connsiteX48" fmla="*/ 97562 w 1791907"/>
                <a:gd name="connsiteY48" fmla="*/ 891550 h 1240043"/>
                <a:gd name="connsiteX49" fmla="*/ 183287 w 1791907"/>
                <a:gd name="connsiteY49" fmla="*/ 990610 h 1240043"/>
                <a:gd name="connsiteX50" fmla="*/ 175667 w 1791907"/>
                <a:gd name="connsiteY50" fmla="*/ 866785 h 1240043"/>
                <a:gd name="connsiteX51" fmla="*/ 187097 w 1791907"/>
                <a:gd name="connsiteY51" fmla="*/ 725815 h 1240043"/>
                <a:gd name="connsiteX52" fmla="*/ 248057 w 1791907"/>
                <a:gd name="connsiteY52" fmla="*/ 889645 h 1240043"/>
                <a:gd name="connsiteX53" fmla="*/ 227102 w 1791907"/>
                <a:gd name="connsiteY53" fmla="*/ 668665 h 1240043"/>
                <a:gd name="connsiteX54" fmla="*/ 278537 w 1791907"/>
                <a:gd name="connsiteY54" fmla="*/ 495310 h 1240043"/>
                <a:gd name="connsiteX55" fmla="*/ 331877 w 1791907"/>
                <a:gd name="connsiteY55" fmla="*/ 483880 h 1240043"/>
                <a:gd name="connsiteX56" fmla="*/ 419507 w 1791907"/>
                <a:gd name="connsiteY56" fmla="*/ 579130 h 1240043"/>
                <a:gd name="connsiteX0" fmla="*/ 419507 w 1791907"/>
                <a:gd name="connsiteY0" fmla="*/ 579130 h 1218191"/>
                <a:gd name="connsiteX1" fmla="*/ 482372 w 1791907"/>
                <a:gd name="connsiteY1" fmla="*/ 516265 h 1218191"/>
                <a:gd name="connsiteX2" fmla="*/ 566192 w 1791907"/>
                <a:gd name="connsiteY2" fmla="*/ 476260 h 1218191"/>
                <a:gd name="connsiteX3" fmla="*/ 629057 w 1791907"/>
                <a:gd name="connsiteY3" fmla="*/ 577225 h 1218191"/>
                <a:gd name="connsiteX4" fmla="*/ 669062 w 1791907"/>
                <a:gd name="connsiteY4" fmla="*/ 762010 h 1218191"/>
                <a:gd name="connsiteX5" fmla="*/ 672872 w 1791907"/>
                <a:gd name="connsiteY5" fmla="*/ 914410 h 1218191"/>
                <a:gd name="connsiteX6" fmla="*/ 750977 w 1791907"/>
                <a:gd name="connsiteY6" fmla="*/ 718195 h 1218191"/>
                <a:gd name="connsiteX7" fmla="*/ 777647 w 1791907"/>
                <a:gd name="connsiteY7" fmla="*/ 582940 h 1218191"/>
                <a:gd name="connsiteX8" fmla="*/ 1040537 w 1791907"/>
                <a:gd name="connsiteY8" fmla="*/ 870595 h 1218191"/>
                <a:gd name="connsiteX9" fmla="*/ 1091972 w 1791907"/>
                <a:gd name="connsiteY9" fmla="*/ 891550 h 1218191"/>
                <a:gd name="connsiteX10" fmla="*/ 992912 w 1791907"/>
                <a:gd name="connsiteY10" fmla="*/ 723910 h 1218191"/>
                <a:gd name="connsiteX11" fmla="*/ 1194842 w 1791907"/>
                <a:gd name="connsiteY11" fmla="*/ 971560 h 1218191"/>
                <a:gd name="connsiteX12" fmla="*/ 1170077 w 1791907"/>
                <a:gd name="connsiteY12" fmla="*/ 849640 h 1218191"/>
                <a:gd name="connsiteX13" fmla="*/ 1295807 w 1791907"/>
                <a:gd name="connsiteY13" fmla="*/ 958225 h 1218191"/>
                <a:gd name="connsiteX14" fmla="*/ 1341527 w 1791907"/>
                <a:gd name="connsiteY14" fmla="*/ 1122055 h 1218191"/>
                <a:gd name="connsiteX15" fmla="*/ 1364387 w 1791907"/>
                <a:gd name="connsiteY15" fmla="*/ 996325 h 1218191"/>
                <a:gd name="connsiteX16" fmla="*/ 1396242 w 1791907"/>
                <a:gd name="connsiteY16" fmla="*/ 1216108 h 1218191"/>
                <a:gd name="connsiteX17" fmla="*/ 1432967 w 1791907"/>
                <a:gd name="connsiteY17" fmla="*/ 1101100 h 1218191"/>
                <a:gd name="connsiteX18" fmla="*/ 1514882 w 1791907"/>
                <a:gd name="connsiteY18" fmla="*/ 1003945 h 1218191"/>
                <a:gd name="connsiteX19" fmla="*/ 1604417 w 1791907"/>
                <a:gd name="connsiteY19" fmla="*/ 1021090 h 1218191"/>
                <a:gd name="connsiteX20" fmla="*/ 1644422 w 1791907"/>
                <a:gd name="connsiteY20" fmla="*/ 1055380 h 1218191"/>
                <a:gd name="connsiteX21" fmla="*/ 1652042 w 1791907"/>
                <a:gd name="connsiteY21" fmla="*/ 904885 h 1218191"/>
                <a:gd name="connsiteX22" fmla="*/ 1653947 w 1791907"/>
                <a:gd name="connsiteY22" fmla="*/ 802015 h 1218191"/>
                <a:gd name="connsiteX23" fmla="*/ 1741577 w 1791907"/>
                <a:gd name="connsiteY23" fmla="*/ 889645 h 1218191"/>
                <a:gd name="connsiteX24" fmla="*/ 1701572 w 1791907"/>
                <a:gd name="connsiteY24" fmla="*/ 716290 h 1218191"/>
                <a:gd name="connsiteX25" fmla="*/ 1701572 w 1791907"/>
                <a:gd name="connsiteY25" fmla="*/ 615325 h 1218191"/>
                <a:gd name="connsiteX26" fmla="*/ 1781582 w 1791907"/>
                <a:gd name="connsiteY26" fmla="*/ 676285 h 1218191"/>
                <a:gd name="connsiteX27" fmla="*/ 1733957 w 1791907"/>
                <a:gd name="connsiteY27" fmla="*/ 546745 h 1218191"/>
                <a:gd name="connsiteX28" fmla="*/ 1667282 w 1791907"/>
                <a:gd name="connsiteY28" fmla="*/ 396250 h 1218191"/>
                <a:gd name="connsiteX29" fmla="*/ 1497737 w 1791907"/>
                <a:gd name="connsiteY29" fmla="*/ 219085 h 1218191"/>
                <a:gd name="connsiteX30" fmla="*/ 1364387 w 1791907"/>
                <a:gd name="connsiteY30" fmla="*/ 129550 h 1218191"/>
                <a:gd name="connsiteX31" fmla="*/ 1486307 w 1791907"/>
                <a:gd name="connsiteY31" fmla="*/ 104785 h 1218191"/>
                <a:gd name="connsiteX32" fmla="*/ 1572032 w 1791907"/>
                <a:gd name="connsiteY32" fmla="*/ 70495 h 1218191"/>
                <a:gd name="connsiteX33" fmla="*/ 1339622 w 1791907"/>
                <a:gd name="connsiteY33" fmla="*/ 62875 h 1218191"/>
                <a:gd name="connsiteX34" fmla="*/ 1128167 w 1791907"/>
                <a:gd name="connsiteY34" fmla="*/ 17155 h 1218191"/>
                <a:gd name="connsiteX35" fmla="*/ 918617 w 1791907"/>
                <a:gd name="connsiteY35" fmla="*/ 10 h 1218191"/>
                <a:gd name="connsiteX36" fmla="*/ 650012 w 1791907"/>
                <a:gd name="connsiteY36" fmla="*/ 19060 h 1218191"/>
                <a:gd name="connsiteX37" fmla="*/ 480467 w 1791907"/>
                <a:gd name="connsiteY37" fmla="*/ 55255 h 1218191"/>
                <a:gd name="connsiteX38" fmla="*/ 352832 w 1791907"/>
                <a:gd name="connsiteY38" fmla="*/ 144790 h 1218191"/>
                <a:gd name="connsiteX39" fmla="*/ 301397 w 1791907"/>
                <a:gd name="connsiteY39" fmla="*/ 215275 h 1218191"/>
                <a:gd name="connsiteX40" fmla="*/ 227102 w 1791907"/>
                <a:gd name="connsiteY40" fmla="*/ 278140 h 1218191"/>
                <a:gd name="connsiteX41" fmla="*/ 160427 w 1791907"/>
                <a:gd name="connsiteY41" fmla="*/ 331480 h 1218191"/>
                <a:gd name="connsiteX42" fmla="*/ 82322 w 1791907"/>
                <a:gd name="connsiteY42" fmla="*/ 485785 h 1218191"/>
                <a:gd name="connsiteX43" fmla="*/ 17552 w 1791907"/>
                <a:gd name="connsiteY43" fmla="*/ 674380 h 1218191"/>
                <a:gd name="connsiteX44" fmla="*/ 2312 w 1791907"/>
                <a:gd name="connsiteY44" fmla="*/ 735340 h 1218191"/>
                <a:gd name="connsiteX45" fmla="*/ 57557 w 1791907"/>
                <a:gd name="connsiteY45" fmla="*/ 678190 h 1218191"/>
                <a:gd name="connsiteX46" fmla="*/ 55652 w 1791907"/>
                <a:gd name="connsiteY46" fmla="*/ 910600 h 1218191"/>
                <a:gd name="connsiteX47" fmla="*/ 68987 w 1791907"/>
                <a:gd name="connsiteY47" fmla="*/ 988705 h 1218191"/>
                <a:gd name="connsiteX48" fmla="*/ 97562 w 1791907"/>
                <a:gd name="connsiteY48" fmla="*/ 891550 h 1218191"/>
                <a:gd name="connsiteX49" fmla="*/ 183287 w 1791907"/>
                <a:gd name="connsiteY49" fmla="*/ 990610 h 1218191"/>
                <a:gd name="connsiteX50" fmla="*/ 175667 w 1791907"/>
                <a:gd name="connsiteY50" fmla="*/ 866785 h 1218191"/>
                <a:gd name="connsiteX51" fmla="*/ 187097 w 1791907"/>
                <a:gd name="connsiteY51" fmla="*/ 725815 h 1218191"/>
                <a:gd name="connsiteX52" fmla="*/ 248057 w 1791907"/>
                <a:gd name="connsiteY52" fmla="*/ 889645 h 1218191"/>
                <a:gd name="connsiteX53" fmla="*/ 227102 w 1791907"/>
                <a:gd name="connsiteY53" fmla="*/ 668665 h 1218191"/>
                <a:gd name="connsiteX54" fmla="*/ 278537 w 1791907"/>
                <a:gd name="connsiteY54" fmla="*/ 495310 h 1218191"/>
                <a:gd name="connsiteX55" fmla="*/ 331877 w 1791907"/>
                <a:gd name="connsiteY55" fmla="*/ 483880 h 1218191"/>
                <a:gd name="connsiteX56" fmla="*/ 419507 w 1791907"/>
                <a:gd name="connsiteY56" fmla="*/ 579130 h 1218191"/>
                <a:gd name="connsiteX0" fmla="*/ 419507 w 1791907"/>
                <a:gd name="connsiteY0" fmla="*/ 579130 h 1218180"/>
                <a:gd name="connsiteX1" fmla="*/ 482372 w 1791907"/>
                <a:gd name="connsiteY1" fmla="*/ 516265 h 1218180"/>
                <a:gd name="connsiteX2" fmla="*/ 566192 w 1791907"/>
                <a:gd name="connsiteY2" fmla="*/ 476260 h 1218180"/>
                <a:gd name="connsiteX3" fmla="*/ 629057 w 1791907"/>
                <a:gd name="connsiteY3" fmla="*/ 577225 h 1218180"/>
                <a:gd name="connsiteX4" fmla="*/ 669062 w 1791907"/>
                <a:gd name="connsiteY4" fmla="*/ 762010 h 1218180"/>
                <a:gd name="connsiteX5" fmla="*/ 672872 w 1791907"/>
                <a:gd name="connsiteY5" fmla="*/ 914410 h 1218180"/>
                <a:gd name="connsiteX6" fmla="*/ 750977 w 1791907"/>
                <a:gd name="connsiteY6" fmla="*/ 718195 h 1218180"/>
                <a:gd name="connsiteX7" fmla="*/ 777647 w 1791907"/>
                <a:gd name="connsiteY7" fmla="*/ 582940 h 1218180"/>
                <a:gd name="connsiteX8" fmla="*/ 1040537 w 1791907"/>
                <a:gd name="connsiteY8" fmla="*/ 870595 h 1218180"/>
                <a:gd name="connsiteX9" fmla="*/ 1091972 w 1791907"/>
                <a:gd name="connsiteY9" fmla="*/ 891550 h 1218180"/>
                <a:gd name="connsiteX10" fmla="*/ 992912 w 1791907"/>
                <a:gd name="connsiteY10" fmla="*/ 723910 h 1218180"/>
                <a:gd name="connsiteX11" fmla="*/ 1194842 w 1791907"/>
                <a:gd name="connsiteY11" fmla="*/ 971560 h 1218180"/>
                <a:gd name="connsiteX12" fmla="*/ 1170077 w 1791907"/>
                <a:gd name="connsiteY12" fmla="*/ 849640 h 1218180"/>
                <a:gd name="connsiteX13" fmla="*/ 1295807 w 1791907"/>
                <a:gd name="connsiteY13" fmla="*/ 958225 h 1218180"/>
                <a:gd name="connsiteX14" fmla="*/ 1341527 w 1791907"/>
                <a:gd name="connsiteY14" fmla="*/ 1122055 h 1218180"/>
                <a:gd name="connsiteX15" fmla="*/ 1364387 w 1791907"/>
                <a:gd name="connsiteY15" fmla="*/ 996325 h 1218180"/>
                <a:gd name="connsiteX16" fmla="*/ 1396242 w 1791907"/>
                <a:gd name="connsiteY16" fmla="*/ 1216108 h 1218180"/>
                <a:gd name="connsiteX17" fmla="*/ 1432967 w 1791907"/>
                <a:gd name="connsiteY17" fmla="*/ 1101100 h 1218180"/>
                <a:gd name="connsiteX18" fmla="*/ 1539803 w 1791907"/>
                <a:gd name="connsiteY18" fmla="*/ 1006714 h 1218180"/>
                <a:gd name="connsiteX19" fmla="*/ 1604417 w 1791907"/>
                <a:gd name="connsiteY19" fmla="*/ 1021090 h 1218180"/>
                <a:gd name="connsiteX20" fmla="*/ 1644422 w 1791907"/>
                <a:gd name="connsiteY20" fmla="*/ 1055380 h 1218180"/>
                <a:gd name="connsiteX21" fmla="*/ 1652042 w 1791907"/>
                <a:gd name="connsiteY21" fmla="*/ 904885 h 1218180"/>
                <a:gd name="connsiteX22" fmla="*/ 1653947 w 1791907"/>
                <a:gd name="connsiteY22" fmla="*/ 802015 h 1218180"/>
                <a:gd name="connsiteX23" fmla="*/ 1741577 w 1791907"/>
                <a:gd name="connsiteY23" fmla="*/ 889645 h 1218180"/>
                <a:gd name="connsiteX24" fmla="*/ 1701572 w 1791907"/>
                <a:gd name="connsiteY24" fmla="*/ 716290 h 1218180"/>
                <a:gd name="connsiteX25" fmla="*/ 1701572 w 1791907"/>
                <a:gd name="connsiteY25" fmla="*/ 615325 h 1218180"/>
                <a:gd name="connsiteX26" fmla="*/ 1781582 w 1791907"/>
                <a:gd name="connsiteY26" fmla="*/ 676285 h 1218180"/>
                <a:gd name="connsiteX27" fmla="*/ 1733957 w 1791907"/>
                <a:gd name="connsiteY27" fmla="*/ 546745 h 1218180"/>
                <a:gd name="connsiteX28" fmla="*/ 1667282 w 1791907"/>
                <a:gd name="connsiteY28" fmla="*/ 396250 h 1218180"/>
                <a:gd name="connsiteX29" fmla="*/ 1497737 w 1791907"/>
                <a:gd name="connsiteY29" fmla="*/ 219085 h 1218180"/>
                <a:gd name="connsiteX30" fmla="*/ 1364387 w 1791907"/>
                <a:gd name="connsiteY30" fmla="*/ 129550 h 1218180"/>
                <a:gd name="connsiteX31" fmla="*/ 1486307 w 1791907"/>
                <a:gd name="connsiteY31" fmla="*/ 104785 h 1218180"/>
                <a:gd name="connsiteX32" fmla="*/ 1572032 w 1791907"/>
                <a:gd name="connsiteY32" fmla="*/ 70495 h 1218180"/>
                <a:gd name="connsiteX33" fmla="*/ 1339622 w 1791907"/>
                <a:gd name="connsiteY33" fmla="*/ 62875 h 1218180"/>
                <a:gd name="connsiteX34" fmla="*/ 1128167 w 1791907"/>
                <a:gd name="connsiteY34" fmla="*/ 17155 h 1218180"/>
                <a:gd name="connsiteX35" fmla="*/ 918617 w 1791907"/>
                <a:gd name="connsiteY35" fmla="*/ 10 h 1218180"/>
                <a:gd name="connsiteX36" fmla="*/ 650012 w 1791907"/>
                <a:gd name="connsiteY36" fmla="*/ 19060 h 1218180"/>
                <a:gd name="connsiteX37" fmla="*/ 480467 w 1791907"/>
                <a:gd name="connsiteY37" fmla="*/ 55255 h 1218180"/>
                <a:gd name="connsiteX38" fmla="*/ 352832 w 1791907"/>
                <a:gd name="connsiteY38" fmla="*/ 144790 h 1218180"/>
                <a:gd name="connsiteX39" fmla="*/ 301397 w 1791907"/>
                <a:gd name="connsiteY39" fmla="*/ 215275 h 1218180"/>
                <a:gd name="connsiteX40" fmla="*/ 227102 w 1791907"/>
                <a:gd name="connsiteY40" fmla="*/ 278140 h 1218180"/>
                <a:gd name="connsiteX41" fmla="*/ 160427 w 1791907"/>
                <a:gd name="connsiteY41" fmla="*/ 331480 h 1218180"/>
                <a:gd name="connsiteX42" fmla="*/ 82322 w 1791907"/>
                <a:gd name="connsiteY42" fmla="*/ 485785 h 1218180"/>
                <a:gd name="connsiteX43" fmla="*/ 17552 w 1791907"/>
                <a:gd name="connsiteY43" fmla="*/ 674380 h 1218180"/>
                <a:gd name="connsiteX44" fmla="*/ 2312 w 1791907"/>
                <a:gd name="connsiteY44" fmla="*/ 735340 h 1218180"/>
                <a:gd name="connsiteX45" fmla="*/ 57557 w 1791907"/>
                <a:gd name="connsiteY45" fmla="*/ 678190 h 1218180"/>
                <a:gd name="connsiteX46" fmla="*/ 55652 w 1791907"/>
                <a:gd name="connsiteY46" fmla="*/ 910600 h 1218180"/>
                <a:gd name="connsiteX47" fmla="*/ 68987 w 1791907"/>
                <a:gd name="connsiteY47" fmla="*/ 988705 h 1218180"/>
                <a:gd name="connsiteX48" fmla="*/ 97562 w 1791907"/>
                <a:gd name="connsiteY48" fmla="*/ 891550 h 1218180"/>
                <a:gd name="connsiteX49" fmla="*/ 183287 w 1791907"/>
                <a:gd name="connsiteY49" fmla="*/ 990610 h 1218180"/>
                <a:gd name="connsiteX50" fmla="*/ 175667 w 1791907"/>
                <a:gd name="connsiteY50" fmla="*/ 866785 h 1218180"/>
                <a:gd name="connsiteX51" fmla="*/ 187097 w 1791907"/>
                <a:gd name="connsiteY51" fmla="*/ 725815 h 1218180"/>
                <a:gd name="connsiteX52" fmla="*/ 248057 w 1791907"/>
                <a:gd name="connsiteY52" fmla="*/ 889645 h 1218180"/>
                <a:gd name="connsiteX53" fmla="*/ 227102 w 1791907"/>
                <a:gd name="connsiteY53" fmla="*/ 668665 h 1218180"/>
                <a:gd name="connsiteX54" fmla="*/ 278537 w 1791907"/>
                <a:gd name="connsiteY54" fmla="*/ 495310 h 1218180"/>
                <a:gd name="connsiteX55" fmla="*/ 331877 w 1791907"/>
                <a:gd name="connsiteY55" fmla="*/ 483880 h 1218180"/>
                <a:gd name="connsiteX56" fmla="*/ 419507 w 1791907"/>
                <a:gd name="connsiteY56" fmla="*/ 579130 h 1218180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44422 w 1791907"/>
                <a:gd name="connsiteY20" fmla="*/ 1055380 h 1218181"/>
                <a:gd name="connsiteX21" fmla="*/ 1652042 w 1791907"/>
                <a:gd name="connsiteY21" fmla="*/ 904885 h 1218181"/>
                <a:gd name="connsiteX22" fmla="*/ 1653947 w 1791907"/>
                <a:gd name="connsiteY22" fmla="*/ 802015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58267 w 1791907"/>
                <a:gd name="connsiteY20" fmla="*/ 1063688 h 1218181"/>
                <a:gd name="connsiteX21" fmla="*/ 1652042 w 1791907"/>
                <a:gd name="connsiteY21" fmla="*/ 904885 h 1218181"/>
                <a:gd name="connsiteX22" fmla="*/ 1653947 w 1791907"/>
                <a:gd name="connsiteY22" fmla="*/ 802015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58267 w 1791907"/>
                <a:gd name="connsiteY20" fmla="*/ 1063688 h 1218181"/>
                <a:gd name="connsiteX21" fmla="*/ 1652042 w 1791907"/>
                <a:gd name="connsiteY21" fmla="*/ 904885 h 1218181"/>
                <a:gd name="connsiteX22" fmla="*/ 1670561 w 1791907"/>
                <a:gd name="connsiteY22" fmla="*/ 824167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58267 w 1791907"/>
                <a:gd name="connsiteY20" fmla="*/ 1063688 h 1218181"/>
                <a:gd name="connsiteX21" fmla="*/ 1671424 w 1791907"/>
                <a:gd name="connsiteY21" fmla="*/ 904885 h 1218181"/>
                <a:gd name="connsiteX22" fmla="*/ 1670561 w 1791907"/>
                <a:gd name="connsiteY22" fmla="*/ 824167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40"/>
                <a:gd name="connsiteX1" fmla="*/ 482372 w 1791907"/>
                <a:gd name="connsiteY1" fmla="*/ 516265 h 1218140"/>
                <a:gd name="connsiteX2" fmla="*/ 566192 w 1791907"/>
                <a:gd name="connsiteY2" fmla="*/ 476260 h 1218140"/>
                <a:gd name="connsiteX3" fmla="*/ 629057 w 1791907"/>
                <a:gd name="connsiteY3" fmla="*/ 577225 h 1218140"/>
                <a:gd name="connsiteX4" fmla="*/ 669062 w 1791907"/>
                <a:gd name="connsiteY4" fmla="*/ 762010 h 1218140"/>
                <a:gd name="connsiteX5" fmla="*/ 672872 w 1791907"/>
                <a:gd name="connsiteY5" fmla="*/ 914410 h 1218140"/>
                <a:gd name="connsiteX6" fmla="*/ 750977 w 1791907"/>
                <a:gd name="connsiteY6" fmla="*/ 718195 h 1218140"/>
                <a:gd name="connsiteX7" fmla="*/ 777647 w 1791907"/>
                <a:gd name="connsiteY7" fmla="*/ 582940 h 1218140"/>
                <a:gd name="connsiteX8" fmla="*/ 1040537 w 1791907"/>
                <a:gd name="connsiteY8" fmla="*/ 870595 h 1218140"/>
                <a:gd name="connsiteX9" fmla="*/ 1091972 w 1791907"/>
                <a:gd name="connsiteY9" fmla="*/ 891550 h 1218140"/>
                <a:gd name="connsiteX10" fmla="*/ 992912 w 1791907"/>
                <a:gd name="connsiteY10" fmla="*/ 723910 h 1218140"/>
                <a:gd name="connsiteX11" fmla="*/ 1194842 w 1791907"/>
                <a:gd name="connsiteY11" fmla="*/ 971560 h 1218140"/>
                <a:gd name="connsiteX12" fmla="*/ 1170077 w 1791907"/>
                <a:gd name="connsiteY12" fmla="*/ 849640 h 1218140"/>
                <a:gd name="connsiteX13" fmla="*/ 1295807 w 1791907"/>
                <a:gd name="connsiteY13" fmla="*/ 958225 h 1218140"/>
                <a:gd name="connsiteX14" fmla="*/ 1341527 w 1791907"/>
                <a:gd name="connsiteY14" fmla="*/ 1122055 h 1218140"/>
                <a:gd name="connsiteX15" fmla="*/ 1364387 w 1791907"/>
                <a:gd name="connsiteY15" fmla="*/ 996325 h 1218140"/>
                <a:gd name="connsiteX16" fmla="*/ 1396242 w 1791907"/>
                <a:gd name="connsiteY16" fmla="*/ 1216108 h 1218140"/>
                <a:gd name="connsiteX17" fmla="*/ 1432967 w 1791907"/>
                <a:gd name="connsiteY17" fmla="*/ 1101100 h 1218140"/>
                <a:gd name="connsiteX18" fmla="*/ 1537035 w 1791907"/>
                <a:gd name="connsiteY18" fmla="*/ 1020559 h 1218140"/>
                <a:gd name="connsiteX19" fmla="*/ 1612723 w 1791907"/>
                <a:gd name="connsiteY19" fmla="*/ 1026628 h 1218140"/>
                <a:gd name="connsiteX20" fmla="*/ 1658267 w 1791907"/>
                <a:gd name="connsiteY20" fmla="*/ 1063688 h 1218140"/>
                <a:gd name="connsiteX21" fmla="*/ 1671424 w 1791907"/>
                <a:gd name="connsiteY21" fmla="*/ 904885 h 1218140"/>
                <a:gd name="connsiteX22" fmla="*/ 1670561 w 1791907"/>
                <a:gd name="connsiteY22" fmla="*/ 824167 h 1218140"/>
                <a:gd name="connsiteX23" fmla="*/ 1741577 w 1791907"/>
                <a:gd name="connsiteY23" fmla="*/ 889645 h 1218140"/>
                <a:gd name="connsiteX24" fmla="*/ 1701572 w 1791907"/>
                <a:gd name="connsiteY24" fmla="*/ 716290 h 1218140"/>
                <a:gd name="connsiteX25" fmla="*/ 1701572 w 1791907"/>
                <a:gd name="connsiteY25" fmla="*/ 615325 h 1218140"/>
                <a:gd name="connsiteX26" fmla="*/ 1781582 w 1791907"/>
                <a:gd name="connsiteY26" fmla="*/ 676285 h 1218140"/>
                <a:gd name="connsiteX27" fmla="*/ 1733957 w 1791907"/>
                <a:gd name="connsiteY27" fmla="*/ 546745 h 1218140"/>
                <a:gd name="connsiteX28" fmla="*/ 1667282 w 1791907"/>
                <a:gd name="connsiteY28" fmla="*/ 396250 h 1218140"/>
                <a:gd name="connsiteX29" fmla="*/ 1497737 w 1791907"/>
                <a:gd name="connsiteY29" fmla="*/ 219085 h 1218140"/>
                <a:gd name="connsiteX30" fmla="*/ 1364387 w 1791907"/>
                <a:gd name="connsiteY30" fmla="*/ 129550 h 1218140"/>
                <a:gd name="connsiteX31" fmla="*/ 1486307 w 1791907"/>
                <a:gd name="connsiteY31" fmla="*/ 104785 h 1218140"/>
                <a:gd name="connsiteX32" fmla="*/ 1572032 w 1791907"/>
                <a:gd name="connsiteY32" fmla="*/ 70495 h 1218140"/>
                <a:gd name="connsiteX33" fmla="*/ 1339622 w 1791907"/>
                <a:gd name="connsiteY33" fmla="*/ 62875 h 1218140"/>
                <a:gd name="connsiteX34" fmla="*/ 1128167 w 1791907"/>
                <a:gd name="connsiteY34" fmla="*/ 17155 h 1218140"/>
                <a:gd name="connsiteX35" fmla="*/ 918617 w 1791907"/>
                <a:gd name="connsiteY35" fmla="*/ 10 h 1218140"/>
                <a:gd name="connsiteX36" fmla="*/ 650012 w 1791907"/>
                <a:gd name="connsiteY36" fmla="*/ 19060 h 1218140"/>
                <a:gd name="connsiteX37" fmla="*/ 480467 w 1791907"/>
                <a:gd name="connsiteY37" fmla="*/ 55255 h 1218140"/>
                <a:gd name="connsiteX38" fmla="*/ 352832 w 1791907"/>
                <a:gd name="connsiteY38" fmla="*/ 144790 h 1218140"/>
                <a:gd name="connsiteX39" fmla="*/ 301397 w 1791907"/>
                <a:gd name="connsiteY39" fmla="*/ 215275 h 1218140"/>
                <a:gd name="connsiteX40" fmla="*/ 227102 w 1791907"/>
                <a:gd name="connsiteY40" fmla="*/ 278140 h 1218140"/>
                <a:gd name="connsiteX41" fmla="*/ 160427 w 1791907"/>
                <a:gd name="connsiteY41" fmla="*/ 331480 h 1218140"/>
                <a:gd name="connsiteX42" fmla="*/ 82322 w 1791907"/>
                <a:gd name="connsiteY42" fmla="*/ 485785 h 1218140"/>
                <a:gd name="connsiteX43" fmla="*/ 17552 w 1791907"/>
                <a:gd name="connsiteY43" fmla="*/ 674380 h 1218140"/>
                <a:gd name="connsiteX44" fmla="*/ 2312 w 1791907"/>
                <a:gd name="connsiteY44" fmla="*/ 735340 h 1218140"/>
                <a:gd name="connsiteX45" fmla="*/ 57557 w 1791907"/>
                <a:gd name="connsiteY45" fmla="*/ 678190 h 1218140"/>
                <a:gd name="connsiteX46" fmla="*/ 55652 w 1791907"/>
                <a:gd name="connsiteY46" fmla="*/ 910600 h 1218140"/>
                <a:gd name="connsiteX47" fmla="*/ 68987 w 1791907"/>
                <a:gd name="connsiteY47" fmla="*/ 988705 h 1218140"/>
                <a:gd name="connsiteX48" fmla="*/ 97562 w 1791907"/>
                <a:gd name="connsiteY48" fmla="*/ 891550 h 1218140"/>
                <a:gd name="connsiteX49" fmla="*/ 183287 w 1791907"/>
                <a:gd name="connsiteY49" fmla="*/ 990610 h 1218140"/>
                <a:gd name="connsiteX50" fmla="*/ 175667 w 1791907"/>
                <a:gd name="connsiteY50" fmla="*/ 866785 h 1218140"/>
                <a:gd name="connsiteX51" fmla="*/ 187097 w 1791907"/>
                <a:gd name="connsiteY51" fmla="*/ 725815 h 1218140"/>
                <a:gd name="connsiteX52" fmla="*/ 248057 w 1791907"/>
                <a:gd name="connsiteY52" fmla="*/ 889645 h 1218140"/>
                <a:gd name="connsiteX53" fmla="*/ 227102 w 1791907"/>
                <a:gd name="connsiteY53" fmla="*/ 668665 h 1218140"/>
                <a:gd name="connsiteX54" fmla="*/ 278537 w 1791907"/>
                <a:gd name="connsiteY54" fmla="*/ 495310 h 1218140"/>
                <a:gd name="connsiteX55" fmla="*/ 331877 w 1791907"/>
                <a:gd name="connsiteY55" fmla="*/ 483880 h 1218140"/>
                <a:gd name="connsiteX56" fmla="*/ 419507 w 1791907"/>
                <a:gd name="connsiteY56" fmla="*/ 579130 h 1218140"/>
                <a:gd name="connsiteX0" fmla="*/ 419507 w 1791907"/>
                <a:gd name="connsiteY0" fmla="*/ 579130 h 1218001"/>
                <a:gd name="connsiteX1" fmla="*/ 482372 w 1791907"/>
                <a:gd name="connsiteY1" fmla="*/ 516265 h 1218001"/>
                <a:gd name="connsiteX2" fmla="*/ 566192 w 1791907"/>
                <a:gd name="connsiteY2" fmla="*/ 476260 h 1218001"/>
                <a:gd name="connsiteX3" fmla="*/ 629057 w 1791907"/>
                <a:gd name="connsiteY3" fmla="*/ 577225 h 1218001"/>
                <a:gd name="connsiteX4" fmla="*/ 669062 w 1791907"/>
                <a:gd name="connsiteY4" fmla="*/ 762010 h 1218001"/>
                <a:gd name="connsiteX5" fmla="*/ 672872 w 1791907"/>
                <a:gd name="connsiteY5" fmla="*/ 914410 h 1218001"/>
                <a:gd name="connsiteX6" fmla="*/ 750977 w 1791907"/>
                <a:gd name="connsiteY6" fmla="*/ 718195 h 1218001"/>
                <a:gd name="connsiteX7" fmla="*/ 777647 w 1791907"/>
                <a:gd name="connsiteY7" fmla="*/ 582940 h 1218001"/>
                <a:gd name="connsiteX8" fmla="*/ 1040537 w 1791907"/>
                <a:gd name="connsiteY8" fmla="*/ 870595 h 1218001"/>
                <a:gd name="connsiteX9" fmla="*/ 1091972 w 1791907"/>
                <a:gd name="connsiteY9" fmla="*/ 891550 h 1218001"/>
                <a:gd name="connsiteX10" fmla="*/ 992912 w 1791907"/>
                <a:gd name="connsiteY10" fmla="*/ 723910 h 1218001"/>
                <a:gd name="connsiteX11" fmla="*/ 1194842 w 1791907"/>
                <a:gd name="connsiteY11" fmla="*/ 971560 h 1218001"/>
                <a:gd name="connsiteX12" fmla="*/ 1170077 w 1791907"/>
                <a:gd name="connsiteY12" fmla="*/ 849640 h 1218001"/>
                <a:gd name="connsiteX13" fmla="*/ 1295807 w 1791907"/>
                <a:gd name="connsiteY13" fmla="*/ 958225 h 1218001"/>
                <a:gd name="connsiteX14" fmla="*/ 1341527 w 1791907"/>
                <a:gd name="connsiteY14" fmla="*/ 1122055 h 1218001"/>
                <a:gd name="connsiteX15" fmla="*/ 1364387 w 1791907"/>
                <a:gd name="connsiteY15" fmla="*/ 996325 h 1218001"/>
                <a:gd name="connsiteX16" fmla="*/ 1396242 w 1791907"/>
                <a:gd name="connsiteY16" fmla="*/ 1216108 h 1218001"/>
                <a:gd name="connsiteX17" fmla="*/ 1441273 w 1791907"/>
                <a:gd name="connsiteY17" fmla="*/ 1098331 h 1218001"/>
                <a:gd name="connsiteX18" fmla="*/ 1537035 w 1791907"/>
                <a:gd name="connsiteY18" fmla="*/ 1020559 h 1218001"/>
                <a:gd name="connsiteX19" fmla="*/ 1612723 w 1791907"/>
                <a:gd name="connsiteY19" fmla="*/ 1026628 h 1218001"/>
                <a:gd name="connsiteX20" fmla="*/ 1658267 w 1791907"/>
                <a:gd name="connsiteY20" fmla="*/ 1063688 h 1218001"/>
                <a:gd name="connsiteX21" fmla="*/ 1671424 w 1791907"/>
                <a:gd name="connsiteY21" fmla="*/ 904885 h 1218001"/>
                <a:gd name="connsiteX22" fmla="*/ 1670561 w 1791907"/>
                <a:gd name="connsiteY22" fmla="*/ 824167 h 1218001"/>
                <a:gd name="connsiteX23" fmla="*/ 1741577 w 1791907"/>
                <a:gd name="connsiteY23" fmla="*/ 889645 h 1218001"/>
                <a:gd name="connsiteX24" fmla="*/ 1701572 w 1791907"/>
                <a:gd name="connsiteY24" fmla="*/ 716290 h 1218001"/>
                <a:gd name="connsiteX25" fmla="*/ 1701572 w 1791907"/>
                <a:gd name="connsiteY25" fmla="*/ 615325 h 1218001"/>
                <a:gd name="connsiteX26" fmla="*/ 1781582 w 1791907"/>
                <a:gd name="connsiteY26" fmla="*/ 676285 h 1218001"/>
                <a:gd name="connsiteX27" fmla="*/ 1733957 w 1791907"/>
                <a:gd name="connsiteY27" fmla="*/ 546745 h 1218001"/>
                <a:gd name="connsiteX28" fmla="*/ 1667282 w 1791907"/>
                <a:gd name="connsiteY28" fmla="*/ 396250 h 1218001"/>
                <a:gd name="connsiteX29" fmla="*/ 1497737 w 1791907"/>
                <a:gd name="connsiteY29" fmla="*/ 219085 h 1218001"/>
                <a:gd name="connsiteX30" fmla="*/ 1364387 w 1791907"/>
                <a:gd name="connsiteY30" fmla="*/ 129550 h 1218001"/>
                <a:gd name="connsiteX31" fmla="*/ 1486307 w 1791907"/>
                <a:gd name="connsiteY31" fmla="*/ 104785 h 1218001"/>
                <a:gd name="connsiteX32" fmla="*/ 1572032 w 1791907"/>
                <a:gd name="connsiteY32" fmla="*/ 70495 h 1218001"/>
                <a:gd name="connsiteX33" fmla="*/ 1339622 w 1791907"/>
                <a:gd name="connsiteY33" fmla="*/ 62875 h 1218001"/>
                <a:gd name="connsiteX34" fmla="*/ 1128167 w 1791907"/>
                <a:gd name="connsiteY34" fmla="*/ 17155 h 1218001"/>
                <a:gd name="connsiteX35" fmla="*/ 918617 w 1791907"/>
                <a:gd name="connsiteY35" fmla="*/ 10 h 1218001"/>
                <a:gd name="connsiteX36" fmla="*/ 650012 w 1791907"/>
                <a:gd name="connsiteY36" fmla="*/ 19060 h 1218001"/>
                <a:gd name="connsiteX37" fmla="*/ 480467 w 1791907"/>
                <a:gd name="connsiteY37" fmla="*/ 55255 h 1218001"/>
                <a:gd name="connsiteX38" fmla="*/ 352832 w 1791907"/>
                <a:gd name="connsiteY38" fmla="*/ 144790 h 1218001"/>
                <a:gd name="connsiteX39" fmla="*/ 301397 w 1791907"/>
                <a:gd name="connsiteY39" fmla="*/ 215275 h 1218001"/>
                <a:gd name="connsiteX40" fmla="*/ 227102 w 1791907"/>
                <a:gd name="connsiteY40" fmla="*/ 278140 h 1218001"/>
                <a:gd name="connsiteX41" fmla="*/ 160427 w 1791907"/>
                <a:gd name="connsiteY41" fmla="*/ 331480 h 1218001"/>
                <a:gd name="connsiteX42" fmla="*/ 82322 w 1791907"/>
                <a:gd name="connsiteY42" fmla="*/ 485785 h 1218001"/>
                <a:gd name="connsiteX43" fmla="*/ 17552 w 1791907"/>
                <a:gd name="connsiteY43" fmla="*/ 674380 h 1218001"/>
                <a:gd name="connsiteX44" fmla="*/ 2312 w 1791907"/>
                <a:gd name="connsiteY44" fmla="*/ 735340 h 1218001"/>
                <a:gd name="connsiteX45" fmla="*/ 57557 w 1791907"/>
                <a:gd name="connsiteY45" fmla="*/ 678190 h 1218001"/>
                <a:gd name="connsiteX46" fmla="*/ 55652 w 1791907"/>
                <a:gd name="connsiteY46" fmla="*/ 910600 h 1218001"/>
                <a:gd name="connsiteX47" fmla="*/ 68987 w 1791907"/>
                <a:gd name="connsiteY47" fmla="*/ 988705 h 1218001"/>
                <a:gd name="connsiteX48" fmla="*/ 97562 w 1791907"/>
                <a:gd name="connsiteY48" fmla="*/ 891550 h 1218001"/>
                <a:gd name="connsiteX49" fmla="*/ 183287 w 1791907"/>
                <a:gd name="connsiteY49" fmla="*/ 990610 h 1218001"/>
                <a:gd name="connsiteX50" fmla="*/ 175667 w 1791907"/>
                <a:gd name="connsiteY50" fmla="*/ 866785 h 1218001"/>
                <a:gd name="connsiteX51" fmla="*/ 187097 w 1791907"/>
                <a:gd name="connsiteY51" fmla="*/ 725815 h 1218001"/>
                <a:gd name="connsiteX52" fmla="*/ 248057 w 1791907"/>
                <a:gd name="connsiteY52" fmla="*/ 889645 h 1218001"/>
                <a:gd name="connsiteX53" fmla="*/ 227102 w 1791907"/>
                <a:gd name="connsiteY53" fmla="*/ 668665 h 1218001"/>
                <a:gd name="connsiteX54" fmla="*/ 278537 w 1791907"/>
                <a:gd name="connsiteY54" fmla="*/ 495310 h 1218001"/>
                <a:gd name="connsiteX55" fmla="*/ 331877 w 1791907"/>
                <a:gd name="connsiteY55" fmla="*/ 483880 h 1218001"/>
                <a:gd name="connsiteX56" fmla="*/ 419507 w 1791907"/>
                <a:gd name="connsiteY56" fmla="*/ 579130 h 1218001"/>
                <a:gd name="connsiteX0" fmla="*/ 419507 w 1791907"/>
                <a:gd name="connsiteY0" fmla="*/ 579130 h 1217972"/>
                <a:gd name="connsiteX1" fmla="*/ 482372 w 1791907"/>
                <a:gd name="connsiteY1" fmla="*/ 516265 h 1217972"/>
                <a:gd name="connsiteX2" fmla="*/ 566192 w 1791907"/>
                <a:gd name="connsiteY2" fmla="*/ 476260 h 1217972"/>
                <a:gd name="connsiteX3" fmla="*/ 629057 w 1791907"/>
                <a:gd name="connsiteY3" fmla="*/ 577225 h 1217972"/>
                <a:gd name="connsiteX4" fmla="*/ 669062 w 1791907"/>
                <a:gd name="connsiteY4" fmla="*/ 762010 h 1217972"/>
                <a:gd name="connsiteX5" fmla="*/ 672872 w 1791907"/>
                <a:gd name="connsiteY5" fmla="*/ 914410 h 1217972"/>
                <a:gd name="connsiteX6" fmla="*/ 750977 w 1791907"/>
                <a:gd name="connsiteY6" fmla="*/ 718195 h 1217972"/>
                <a:gd name="connsiteX7" fmla="*/ 777647 w 1791907"/>
                <a:gd name="connsiteY7" fmla="*/ 582940 h 1217972"/>
                <a:gd name="connsiteX8" fmla="*/ 1040537 w 1791907"/>
                <a:gd name="connsiteY8" fmla="*/ 870595 h 1217972"/>
                <a:gd name="connsiteX9" fmla="*/ 1091972 w 1791907"/>
                <a:gd name="connsiteY9" fmla="*/ 891550 h 1217972"/>
                <a:gd name="connsiteX10" fmla="*/ 992912 w 1791907"/>
                <a:gd name="connsiteY10" fmla="*/ 723910 h 1217972"/>
                <a:gd name="connsiteX11" fmla="*/ 1194842 w 1791907"/>
                <a:gd name="connsiteY11" fmla="*/ 971560 h 1217972"/>
                <a:gd name="connsiteX12" fmla="*/ 1170077 w 1791907"/>
                <a:gd name="connsiteY12" fmla="*/ 849640 h 1217972"/>
                <a:gd name="connsiteX13" fmla="*/ 1295807 w 1791907"/>
                <a:gd name="connsiteY13" fmla="*/ 958225 h 1217972"/>
                <a:gd name="connsiteX14" fmla="*/ 1341527 w 1791907"/>
                <a:gd name="connsiteY14" fmla="*/ 1122055 h 1217972"/>
                <a:gd name="connsiteX15" fmla="*/ 1364387 w 1791907"/>
                <a:gd name="connsiteY15" fmla="*/ 996325 h 1217972"/>
                <a:gd name="connsiteX16" fmla="*/ 1396242 w 1791907"/>
                <a:gd name="connsiteY16" fmla="*/ 1216108 h 1217972"/>
                <a:gd name="connsiteX17" fmla="*/ 1441273 w 1791907"/>
                <a:gd name="connsiteY17" fmla="*/ 1098331 h 1217972"/>
                <a:gd name="connsiteX18" fmla="*/ 1542572 w 1791907"/>
                <a:gd name="connsiteY18" fmla="*/ 1031635 h 1217972"/>
                <a:gd name="connsiteX19" fmla="*/ 1612723 w 1791907"/>
                <a:gd name="connsiteY19" fmla="*/ 1026628 h 1217972"/>
                <a:gd name="connsiteX20" fmla="*/ 1658267 w 1791907"/>
                <a:gd name="connsiteY20" fmla="*/ 1063688 h 1217972"/>
                <a:gd name="connsiteX21" fmla="*/ 1671424 w 1791907"/>
                <a:gd name="connsiteY21" fmla="*/ 904885 h 1217972"/>
                <a:gd name="connsiteX22" fmla="*/ 1670561 w 1791907"/>
                <a:gd name="connsiteY22" fmla="*/ 824167 h 1217972"/>
                <a:gd name="connsiteX23" fmla="*/ 1741577 w 1791907"/>
                <a:gd name="connsiteY23" fmla="*/ 889645 h 1217972"/>
                <a:gd name="connsiteX24" fmla="*/ 1701572 w 1791907"/>
                <a:gd name="connsiteY24" fmla="*/ 716290 h 1217972"/>
                <a:gd name="connsiteX25" fmla="*/ 1701572 w 1791907"/>
                <a:gd name="connsiteY25" fmla="*/ 615325 h 1217972"/>
                <a:gd name="connsiteX26" fmla="*/ 1781582 w 1791907"/>
                <a:gd name="connsiteY26" fmla="*/ 676285 h 1217972"/>
                <a:gd name="connsiteX27" fmla="*/ 1733957 w 1791907"/>
                <a:gd name="connsiteY27" fmla="*/ 546745 h 1217972"/>
                <a:gd name="connsiteX28" fmla="*/ 1667282 w 1791907"/>
                <a:gd name="connsiteY28" fmla="*/ 396250 h 1217972"/>
                <a:gd name="connsiteX29" fmla="*/ 1497737 w 1791907"/>
                <a:gd name="connsiteY29" fmla="*/ 219085 h 1217972"/>
                <a:gd name="connsiteX30" fmla="*/ 1364387 w 1791907"/>
                <a:gd name="connsiteY30" fmla="*/ 129550 h 1217972"/>
                <a:gd name="connsiteX31" fmla="*/ 1486307 w 1791907"/>
                <a:gd name="connsiteY31" fmla="*/ 104785 h 1217972"/>
                <a:gd name="connsiteX32" fmla="*/ 1572032 w 1791907"/>
                <a:gd name="connsiteY32" fmla="*/ 70495 h 1217972"/>
                <a:gd name="connsiteX33" fmla="*/ 1339622 w 1791907"/>
                <a:gd name="connsiteY33" fmla="*/ 62875 h 1217972"/>
                <a:gd name="connsiteX34" fmla="*/ 1128167 w 1791907"/>
                <a:gd name="connsiteY34" fmla="*/ 17155 h 1217972"/>
                <a:gd name="connsiteX35" fmla="*/ 918617 w 1791907"/>
                <a:gd name="connsiteY35" fmla="*/ 10 h 1217972"/>
                <a:gd name="connsiteX36" fmla="*/ 650012 w 1791907"/>
                <a:gd name="connsiteY36" fmla="*/ 19060 h 1217972"/>
                <a:gd name="connsiteX37" fmla="*/ 480467 w 1791907"/>
                <a:gd name="connsiteY37" fmla="*/ 55255 h 1217972"/>
                <a:gd name="connsiteX38" fmla="*/ 352832 w 1791907"/>
                <a:gd name="connsiteY38" fmla="*/ 144790 h 1217972"/>
                <a:gd name="connsiteX39" fmla="*/ 301397 w 1791907"/>
                <a:gd name="connsiteY39" fmla="*/ 215275 h 1217972"/>
                <a:gd name="connsiteX40" fmla="*/ 227102 w 1791907"/>
                <a:gd name="connsiteY40" fmla="*/ 278140 h 1217972"/>
                <a:gd name="connsiteX41" fmla="*/ 160427 w 1791907"/>
                <a:gd name="connsiteY41" fmla="*/ 331480 h 1217972"/>
                <a:gd name="connsiteX42" fmla="*/ 82322 w 1791907"/>
                <a:gd name="connsiteY42" fmla="*/ 485785 h 1217972"/>
                <a:gd name="connsiteX43" fmla="*/ 17552 w 1791907"/>
                <a:gd name="connsiteY43" fmla="*/ 674380 h 1217972"/>
                <a:gd name="connsiteX44" fmla="*/ 2312 w 1791907"/>
                <a:gd name="connsiteY44" fmla="*/ 735340 h 1217972"/>
                <a:gd name="connsiteX45" fmla="*/ 57557 w 1791907"/>
                <a:gd name="connsiteY45" fmla="*/ 678190 h 1217972"/>
                <a:gd name="connsiteX46" fmla="*/ 55652 w 1791907"/>
                <a:gd name="connsiteY46" fmla="*/ 910600 h 1217972"/>
                <a:gd name="connsiteX47" fmla="*/ 68987 w 1791907"/>
                <a:gd name="connsiteY47" fmla="*/ 988705 h 1217972"/>
                <a:gd name="connsiteX48" fmla="*/ 97562 w 1791907"/>
                <a:gd name="connsiteY48" fmla="*/ 891550 h 1217972"/>
                <a:gd name="connsiteX49" fmla="*/ 183287 w 1791907"/>
                <a:gd name="connsiteY49" fmla="*/ 990610 h 1217972"/>
                <a:gd name="connsiteX50" fmla="*/ 175667 w 1791907"/>
                <a:gd name="connsiteY50" fmla="*/ 866785 h 1217972"/>
                <a:gd name="connsiteX51" fmla="*/ 187097 w 1791907"/>
                <a:gd name="connsiteY51" fmla="*/ 725815 h 1217972"/>
                <a:gd name="connsiteX52" fmla="*/ 248057 w 1791907"/>
                <a:gd name="connsiteY52" fmla="*/ 889645 h 1217972"/>
                <a:gd name="connsiteX53" fmla="*/ 227102 w 1791907"/>
                <a:gd name="connsiteY53" fmla="*/ 668665 h 1217972"/>
                <a:gd name="connsiteX54" fmla="*/ 278537 w 1791907"/>
                <a:gd name="connsiteY54" fmla="*/ 495310 h 1217972"/>
                <a:gd name="connsiteX55" fmla="*/ 331877 w 1791907"/>
                <a:gd name="connsiteY55" fmla="*/ 483880 h 1217972"/>
                <a:gd name="connsiteX56" fmla="*/ 419507 w 1791907"/>
                <a:gd name="connsiteY56" fmla="*/ 579130 h 1217972"/>
                <a:gd name="connsiteX0" fmla="*/ 419507 w 1791907"/>
                <a:gd name="connsiteY0" fmla="*/ 579130 h 1217972"/>
                <a:gd name="connsiteX1" fmla="*/ 482372 w 1791907"/>
                <a:gd name="connsiteY1" fmla="*/ 516265 h 1217972"/>
                <a:gd name="connsiteX2" fmla="*/ 566192 w 1791907"/>
                <a:gd name="connsiteY2" fmla="*/ 476260 h 1217972"/>
                <a:gd name="connsiteX3" fmla="*/ 629057 w 1791907"/>
                <a:gd name="connsiteY3" fmla="*/ 577225 h 1217972"/>
                <a:gd name="connsiteX4" fmla="*/ 669062 w 1791907"/>
                <a:gd name="connsiteY4" fmla="*/ 762010 h 1217972"/>
                <a:gd name="connsiteX5" fmla="*/ 672872 w 1791907"/>
                <a:gd name="connsiteY5" fmla="*/ 914410 h 1217972"/>
                <a:gd name="connsiteX6" fmla="*/ 750977 w 1791907"/>
                <a:gd name="connsiteY6" fmla="*/ 718195 h 1217972"/>
                <a:gd name="connsiteX7" fmla="*/ 777647 w 1791907"/>
                <a:gd name="connsiteY7" fmla="*/ 582940 h 1217972"/>
                <a:gd name="connsiteX8" fmla="*/ 1040537 w 1791907"/>
                <a:gd name="connsiteY8" fmla="*/ 870595 h 1217972"/>
                <a:gd name="connsiteX9" fmla="*/ 1091972 w 1791907"/>
                <a:gd name="connsiteY9" fmla="*/ 891550 h 1217972"/>
                <a:gd name="connsiteX10" fmla="*/ 992912 w 1791907"/>
                <a:gd name="connsiteY10" fmla="*/ 723910 h 1217972"/>
                <a:gd name="connsiteX11" fmla="*/ 1194842 w 1791907"/>
                <a:gd name="connsiteY11" fmla="*/ 971560 h 1217972"/>
                <a:gd name="connsiteX12" fmla="*/ 1170077 w 1791907"/>
                <a:gd name="connsiteY12" fmla="*/ 849640 h 1217972"/>
                <a:gd name="connsiteX13" fmla="*/ 1295807 w 1791907"/>
                <a:gd name="connsiteY13" fmla="*/ 958225 h 1217972"/>
                <a:gd name="connsiteX14" fmla="*/ 1341527 w 1791907"/>
                <a:gd name="connsiteY14" fmla="*/ 1122055 h 1217972"/>
                <a:gd name="connsiteX15" fmla="*/ 1364387 w 1791907"/>
                <a:gd name="connsiteY15" fmla="*/ 996325 h 1217972"/>
                <a:gd name="connsiteX16" fmla="*/ 1396242 w 1791907"/>
                <a:gd name="connsiteY16" fmla="*/ 1216108 h 1217972"/>
                <a:gd name="connsiteX17" fmla="*/ 1457887 w 1791907"/>
                <a:gd name="connsiteY17" fmla="*/ 1098331 h 1217972"/>
                <a:gd name="connsiteX18" fmla="*/ 1542572 w 1791907"/>
                <a:gd name="connsiteY18" fmla="*/ 1031635 h 1217972"/>
                <a:gd name="connsiteX19" fmla="*/ 1612723 w 1791907"/>
                <a:gd name="connsiteY19" fmla="*/ 1026628 h 1217972"/>
                <a:gd name="connsiteX20" fmla="*/ 1658267 w 1791907"/>
                <a:gd name="connsiteY20" fmla="*/ 1063688 h 1217972"/>
                <a:gd name="connsiteX21" fmla="*/ 1671424 w 1791907"/>
                <a:gd name="connsiteY21" fmla="*/ 904885 h 1217972"/>
                <a:gd name="connsiteX22" fmla="*/ 1670561 w 1791907"/>
                <a:gd name="connsiteY22" fmla="*/ 824167 h 1217972"/>
                <a:gd name="connsiteX23" fmla="*/ 1741577 w 1791907"/>
                <a:gd name="connsiteY23" fmla="*/ 889645 h 1217972"/>
                <a:gd name="connsiteX24" fmla="*/ 1701572 w 1791907"/>
                <a:gd name="connsiteY24" fmla="*/ 716290 h 1217972"/>
                <a:gd name="connsiteX25" fmla="*/ 1701572 w 1791907"/>
                <a:gd name="connsiteY25" fmla="*/ 615325 h 1217972"/>
                <a:gd name="connsiteX26" fmla="*/ 1781582 w 1791907"/>
                <a:gd name="connsiteY26" fmla="*/ 676285 h 1217972"/>
                <a:gd name="connsiteX27" fmla="*/ 1733957 w 1791907"/>
                <a:gd name="connsiteY27" fmla="*/ 546745 h 1217972"/>
                <a:gd name="connsiteX28" fmla="*/ 1667282 w 1791907"/>
                <a:gd name="connsiteY28" fmla="*/ 396250 h 1217972"/>
                <a:gd name="connsiteX29" fmla="*/ 1497737 w 1791907"/>
                <a:gd name="connsiteY29" fmla="*/ 219085 h 1217972"/>
                <a:gd name="connsiteX30" fmla="*/ 1364387 w 1791907"/>
                <a:gd name="connsiteY30" fmla="*/ 129550 h 1217972"/>
                <a:gd name="connsiteX31" fmla="*/ 1486307 w 1791907"/>
                <a:gd name="connsiteY31" fmla="*/ 104785 h 1217972"/>
                <a:gd name="connsiteX32" fmla="*/ 1572032 w 1791907"/>
                <a:gd name="connsiteY32" fmla="*/ 70495 h 1217972"/>
                <a:gd name="connsiteX33" fmla="*/ 1339622 w 1791907"/>
                <a:gd name="connsiteY33" fmla="*/ 62875 h 1217972"/>
                <a:gd name="connsiteX34" fmla="*/ 1128167 w 1791907"/>
                <a:gd name="connsiteY34" fmla="*/ 17155 h 1217972"/>
                <a:gd name="connsiteX35" fmla="*/ 918617 w 1791907"/>
                <a:gd name="connsiteY35" fmla="*/ 10 h 1217972"/>
                <a:gd name="connsiteX36" fmla="*/ 650012 w 1791907"/>
                <a:gd name="connsiteY36" fmla="*/ 19060 h 1217972"/>
                <a:gd name="connsiteX37" fmla="*/ 480467 w 1791907"/>
                <a:gd name="connsiteY37" fmla="*/ 55255 h 1217972"/>
                <a:gd name="connsiteX38" fmla="*/ 352832 w 1791907"/>
                <a:gd name="connsiteY38" fmla="*/ 144790 h 1217972"/>
                <a:gd name="connsiteX39" fmla="*/ 301397 w 1791907"/>
                <a:gd name="connsiteY39" fmla="*/ 215275 h 1217972"/>
                <a:gd name="connsiteX40" fmla="*/ 227102 w 1791907"/>
                <a:gd name="connsiteY40" fmla="*/ 278140 h 1217972"/>
                <a:gd name="connsiteX41" fmla="*/ 160427 w 1791907"/>
                <a:gd name="connsiteY41" fmla="*/ 331480 h 1217972"/>
                <a:gd name="connsiteX42" fmla="*/ 82322 w 1791907"/>
                <a:gd name="connsiteY42" fmla="*/ 485785 h 1217972"/>
                <a:gd name="connsiteX43" fmla="*/ 17552 w 1791907"/>
                <a:gd name="connsiteY43" fmla="*/ 674380 h 1217972"/>
                <a:gd name="connsiteX44" fmla="*/ 2312 w 1791907"/>
                <a:gd name="connsiteY44" fmla="*/ 735340 h 1217972"/>
                <a:gd name="connsiteX45" fmla="*/ 57557 w 1791907"/>
                <a:gd name="connsiteY45" fmla="*/ 678190 h 1217972"/>
                <a:gd name="connsiteX46" fmla="*/ 55652 w 1791907"/>
                <a:gd name="connsiteY46" fmla="*/ 910600 h 1217972"/>
                <a:gd name="connsiteX47" fmla="*/ 68987 w 1791907"/>
                <a:gd name="connsiteY47" fmla="*/ 988705 h 1217972"/>
                <a:gd name="connsiteX48" fmla="*/ 97562 w 1791907"/>
                <a:gd name="connsiteY48" fmla="*/ 891550 h 1217972"/>
                <a:gd name="connsiteX49" fmla="*/ 183287 w 1791907"/>
                <a:gd name="connsiteY49" fmla="*/ 990610 h 1217972"/>
                <a:gd name="connsiteX50" fmla="*/ 175667 w 1791907"/>
                <a:gd name="connsiteY50" fmla="*/ 866785 h 1217972"/>
                <a:gd name="connsiteX51" fmla="*/ 187097 w 1791907"/>
                <a:gd name="connsiteY51" fmla="*/ 725815 h 1217972"/>
                <a:gd name="connsiteX52" fmla="*/ 248057 w 1791907"/>
                <a:gd name="connsiteY52" fmla="*/ 889645 h 1217972"/>
                <a:gd name="connsiteX53" fmla="*/ 227102 w 1791907"/>
                <a:gd name="connsiteY53" fmla="*/ 668665 h 1217972"/>
                <a:gd name="connsiteX54" fmla="*/ 278537 w 1791907"/>
                <a:gd name="connsiteY54" fmla="*/ 495310 h 1217972"/>
                <a:gd name="connsiteX55" fmla="*/ 331877 w 1791907"/>
                <a:gd name="connsiteY55" fmla="*/ 483880 h 1217972"/>
                <a:gd name="connsiteX56" fmla="*/ 419507 w 1791907"/>
                <a:gd name="connsiteY56" fmla="*/ 579130 h 1217972"/>
                <a:gd name="connsiteX0" fmla="*/ 419507 w 1791907"/>
                <a:gd name="connsiteY0" fmla="*/ 579130 h 1217972"/>
                <a:gd name="connsiteX1" fmla="*/ 482372 w 1791907"/>
                <a:gd name="connsiteY1" fmla="*/ 516265 h 1217972"/>
                <a:gd name="connsiteX2" fmla="*/ 566192 w 1791907"/>
                <a:gd name="connsiteY2" fmla="*/ 476260 h 1217972"/>
                <a:gd name="connsiteX3" fmla="*/ 629057 w 1791907"/>
                <a:gd name="connsiteY3" fmla="*/ 577225 h 1217972"/>
                <a:gd name="connsiteX4" fmla="*/ 669062 w 1791907"/>
                <a:gd name="connsiteY4" fmla="*/ 762010 h 1217972"/>
                <a:gd name="connsiteX5" fmla="*/ 672872 w 1791907"/>
                <a:gd name="connsiteY5" fmla="*/ 914410 h 1217972"/>
                <a:gd name="connsiteX6" fmla="*/ 750977 w 1791907"/>
                <a:gd name="connsiteY6" fmla="*/ 718195 h 1217972"/>
                <a:gd name="connsiteX7" fmla="*/ 777647 w 1791907"/>
                <a:gd name="connsiteY7" fmla="*/ 582940 h 1217972"/>
                <a:gd name="connsiteX8" fmla="*/ 1040537 w 1791907"/>
                <a:gd name="connsiteY8" fmla="*/ 870595 h 1217972"/>
                <a:gd name="connsiteX9" fmla="*/ 1091972 w 1791907"/>
                <a:gd name="connsiteY9" fmla="*/ 891550 h 1217972"/>
                <a:gd name="connsiteX10" fmla="*/ 992912 w 1791907"/>
                <a:gd name="connsiteY10" fmla="*/ 723910 h 1217972"/>
                <a:gd name="connsiteX11" fmla="*/ 1194842 w 1791907"/>
                <a:gd name="connsiteY11" fmla="*/ 971560 h 1217972"/>
                <a:gd name="connsiteX12" fmla="*/ 1170077 w 1791907"/>
                <a:gd name="connsiteY12" fmla="*/ 849640 h 1217972"/>
                <a:gd name="connsiteX13" fmla="*/ 1295807 w 1791907"/>
                <a:gd name="connsiteY13" fmla="*/ 958225 h 1217972"/>
                <a:gd name="connsiteX14" fmla="*/ 1341527 w 1791907"/>
                <a:gd name="connsiteY14" fmla="*/ 1122055 h 1217972"/>
                <a:gd name="connsiteX15" fmla="*/ 1364387 w 1791907"/>
                <a:gd name="connsiteY15" fmla="*/ 996325 h 1217972"/>
                <a:gd name="connsiteX16" fmla="*/ 1396242 w 1791907"/>
                <a:gd name="connsiteY16" fmla="*/ 1216108 h 1217972"/>
                <a:gd name="connsiteX17" fmla="*/ 1457887 w 1791907"/>
                <a:gd name="connsiteY17" fmla="*/ 1098331 h 1217972"/>
                <a:gd name="connsiteX18" fmla="*/ 1542572 w 1791907"/>
                <a:gd name="connsiteY18" fmla="*/ 1031635 h 1217972"/>
                <a:gd name="connsiteX19" fmla="*/ 1612723 w 1791907"/>
                <a:gd name="connsiteY19" fmla="*/ 1026628 h 1217972"/>
                <a:gd name="connsiteX20" fmla="*/ 1663804 w 1791907"/>
                <a:gd name="connsiteY20" fmla="*/ 1091377 h 1217972"/>
                <a:gd name="connsiteX21" fmla="*/ 1671424 w 1791907"/>
                <a:gd name="connsiteY21" fmla="*/ 904885 h 1217972"/>
                <a:gd name="connsiteX22" fmla="*/ 1670561 w 1791907"/>
                <a:gd name="connsiteY22" fmla="*/ 824167 h 1217972"/>
                <a:gd name="connsiteX23" fmla="*/ 1741577 w 1791907"/>
                <a:gd name="connsiteY23" fmla="*/ 889645 h 1217972"/>
                <a:gd name="connsiteX24" fmla="*/ 1701572 w 1791907"/>
                <a:gd name="connsiteY24" fmla="*/ 716290 h 1217972"/>
                <a:gd name="connsiteX25" fmla="*/ 1701572 w 1791907"/>
                <a:gd name="connsiteY25" fmla="*/ 615325 h 1217972"/>
                <a:gd name="connsiteX26" fmla="*/ 1781582 w 1791907"/>
                <a:gd name="connsiteY26" fmla="*/ 676285 h 1217972"/>
                <a:gd name="connsiteX27" fmla="*/ 1733957 w 1791907"/>
                <a:gd name="connsiteY27" fmla="*/ 546745 h 1217972"/>
                <a:gd name="connsiteX28" fmla="*/ 1667282 w 1791907"/>
                <a:gd name="connsiteY28" fmla="*/ 396250 h 1217972"/>
                <a:gd name="connsiteX29" fmla="*/ 1497737 w 1791907"/>
                <a:gd name="connsiteY29" fmla="*/ 219085 h 1217972"/>
                <a:gd name="connsiteX30" fmla="*/ 1364387 w 1791907"/>
                <a:gd name="connsiteY30" fmla="*/ 129550 h 1217972"/>
                <a:gd name="connsiteX31" fmla="*/ 1486307 w 1791907"/>
                <a:gd name="connsiteY31" fmla="*/ 104785 h 1217972"/>
                <a:gd name="connsiteX32" fmla="*/ 1572032 w 1791907"/>
                <a:gd name="connsiteY32" fmla="*/ 70495 h 1217972"/>
                <a:gd name="connsiteX33" fmla="*/ 1339622 w 1791907"/>
                <a:gd name="connsiteY33" fmla="*/ 62875 h 1217972"/>
                <a:gd name="connsiteX34" fmla="*/ 1128167 w 1791907"/>
                <a:gd name="connsiteY34" fmla="*/ 17155 h 1217972"/>
                <a:gd name="connsiteX35" fmla="*/ 918617 w 1791907"/>
                <a:gd name="connsiteY35" fmla="*/ 10 h 1217972"/>
                <a:gd name="connsiteX36" fmla="*/ 650012 w 1791907"/>
                <a:gd name="connsiteY36" fmla="*/ 19060 h 1217972"/>
                <a:gd name="connsiteX37" fmla="*/ 480467 w 1791907"/>
                <a:gd name="connsiteY37" fmla="*/ 55255 h 1217972"/>
                <a:gd name="connsiteX38" fmla="*/ 352832 w 1791907"/>
                <a:gd name="connsiteY38" fmla="*/ 144790 h 1217972"/>
                <a:gd name="connsiteX39" fmla="*/ 301397 w 1791907"/>
                <a:gd name="connsiteY39" fmla="*/ 215275 h 1217972"/>
                <a:gd name="connsiteX40" fmla="*/ 227102 w 1791907"/>
                <a:gd name="connsiteY40" fmla="*/ 278140 h 1217972"/>
                <a:gd name="connsiteX41" fmla="*/ 160427 w 1791907"/>
                <a:gd name="connsiteY41" fmla="*/ 331480 h 1217972"/>
                <a:gd name="connsiteX42" fmla="*/ 82322 w 1791907"/>
                <a:gd name="connsiteY42" fmla="*/ 485785 h 1217972"/>
                <a:gd name="connsiteX43" fmla="*/ 17552 w 1791907"/>
                <a:gd name="connsiteY43" fmla="*/ 674380 h 1217972"/>
                <a:gd name="connsiteX44" fmla="*/ 2312 w 1791907"/>
                <a:gd name="connsiteY44" fmla="*/ 735340 h 1217972"/>
                <a:gd name="connsiteX45" fmla="*/ 57557 w 1791907"/>
                <a:gd name="connsiteY45" fmla="*/ 678190 h 1217972"/>
                <a:gd name="connsiteX46" fmla="*/ 55652 w 1791907"/>
                <a:gd name="connsiteY46" fmla="*/ 910600 h 1217972"/>
                <a:gd name="connsiteX47" fmla="*/ 68987 w 1791907"/>
                <a:gd name="connsiteY47" fmla="*/ 988705 h 1217972"/>
                <a:gd name="connsiteX48" fmla="*/ 97562 w 1791907"/>
                <a:gd name="connsiteY48" fmla="*/ 891550 h 1217972"/>
                <a:gd name="connsiteX49" fmla="*/ 183287 w 1791907"/>
                <a:gd name="connsiteY49" fmla="*/ 990610 h 1217972"/>
                <a:gd name="connsiteX50" fmla="*/ 175667 w 1791907"/>
                <a:gd name="connsiteY50" fmla="*/ 866785 h 1217972"/>
                <a:gd name="connsiteX51" fmla="*/ 187097 w 1791907"/>
                <a:gd name="connsiteY51" fmla="*/ 725815 h 1217972"/>
                <a:gd name="connsiteX52" fmla="*/ 248057 w 1791907"/>
                <a:gd name="connsiteY52" fmla="*/ 889645 h 1217972"/>
                <a:gd name="connsiteX53" fmla="*/ 227102 w 1791907"/>
                <a:gd name="connsiteY53" fmla="*/ 668665 h 1217972"/>
                <a:gd name="connsiteX54" fmla="*/ 278537 w 1791907"/>
                <a:gd name="connsiteY54" fmla="*/ 495310 h 1217972"/>
                <a:gd name="connsiteX55" fmla="*/ 331877 w 1791907"/>
                <a:gd name="connsiteY55" fmla="*/ 483880 h 1217972"/>
                <a:gd name="connsiteX56" fmla="*/ 419507 w 1791907"/>
                <a:gd name="connsiteY56" fmla="*/ 579130 h 1217972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12723 w 1791907"/>
                <a:gd name="connsiteY19" fmla="*/ 102662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12723 w 1791907"/>
                <a:gd name="connsiteY19" fmla="*/ 102662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9683 w 1791907"/>
                <a:gd name="connsiteY19" fmla="*/ 1023635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507635 w 1791907"/>
                <a:gd name="connsiteY0" fmla="*/ 585116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72685 w 1791907"/>
                <a:gd name="connsiteY53" fmla="*/ 668665 h 1217958"/>
                <a:gd name="connsiteX54" fmla="*/ 278537 w 1791907"/>
                <a:gd name="connsiteY54" fmla="*/ 495310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72685 w 1791907"/>
                <a:gd name="connsiteY53" fmla="*/ 668665 h 1217958"/>
                <a:gd name="connsiteX54" fmla="*/ 302847 w 1791907"/>
                <a:gd name="connsiteY54" fmla="*/ 507283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02847 w 1791907"/>
                <a:gd name="connsiteY54" fmla="*/ 507283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02847 w 1791907"/>
                <a:gd name="connsiteY54" fmla="*/ 507283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02847 w 1791907"/>
                <a:gd name="connsiteY54" fmla="*/ 507283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33236 w 1791907"/>
                <a:gd name="connsiteY54" fmla="*/ 528236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20892 w 1791907"/>
                <a:gd name="connsiteY2" fmla="*/ 479252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20892 w 1791907"/>
                <a:gd name="connsiteY2" fmla="*/ 479252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20892 w 1791907"/>
                <a:gd name="connsiteY2" fmla="*/ 479252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48657 w 1791907"/>
                <a:gd name="connsiteY53" fmla="*/ 620772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20892 w 1791907"/>
                <a:gd name="connsiteY2" fmla="*/ 479252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55505 w 1791907"/>
                <a:gd name="connsiteY9" fmla="*/ 930461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55505 w 1791907"/>
                <a:gd name="connsiteY9" fmla="*/ 930461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59876 w 1791907"/>
                <a:gd name="connsiteY32" fmla="*/ 103420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55505 w 1791907"/>
                <a:gd name="connsiteY9" fmla="*/ 930461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31606 w 1791907"/>
                <a:gd name="connsiteY31" fmla="*/ 128731 h 1217958"/>
                <a:gd name="connsiteX32" fmla="*/ 1559876 w 1791907"/>
                <a:gd name="connsiteY32" fmla="*/ 103420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55505 w 1791907"/>
                <a:gd name="connsiteY9" fmla="*/ 930461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31606 w 1791907"/>
                <a:gd name="connsiteY31" fmla="*/ 128731 h 1217958"/>
                <a:gd name="connsiteX32" fmla="*/ 1532527 w 1791907"/>
                <a:gd name="connsiteY32" fmla="*/ 142332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9156 h 1221998"/>
                <a:gd name="connsiteX1" fmla="*/ 543149 w 1791907"/>
                <a:gd name="connsiteY1" fmla="*/ 517312 h 1221998"/>
                <a:gd name="connsiteX2" fmla="*/ 611776 w 1791907"/>
                <a:gd name="connsiteY2" fmla="*/ 495265 h 1221998"/>
                <a:gd name="connsiteX3" fmla="*/ 629057 w 1791907"/>
                <a:gd name="connsiteY3" fmla="*/ 581265 h 1221998"/>
                <a:gd name="connsiteX4" fmla="*/ 669062 w 1791907"/>
                <a:gd name="connsiteY4" fmla="*/ 766050 h 1221998"/>
                <a:gd name="connsiteX5" fmla="*/ 754921 w 1791907"/>
                <a:gd name="connsiteY5" fmla="*/ 921443 h 1221998"/>
                <a:gd name="connsiteX6" fmla="*/ 750977 w 1791907"/>
                <a:gd name="connsiteY6" fmla="*/ 722235 h 1221998"/>
                <a:gd name="connsiteX7" fmla="*/ 777647 w 1791907"/>
                <a:gd name="connsiteY7" fmla="*/ 586980 h 1221998"/>
                <a:gd name="connsiteX8" fmla="*/ 925060 w 1791907"/>
                <a:gd name="connsiteY8" fmla="*/ 715992 h 1221998"/>
                <a:gd name="connsiteX9" fmla="*/ 1055505 w 1791907"/>
                <a:gd name="connsiteY9" fmla="*/ 934501 h 1221998"/>
                <a:gd name="connsiteX10" fmla="*/ 992912 w 1791907"/>
                <a:gd name="connsiteY10" fmla="*/ 727950 h 1221998"/>
                <a:gd name="connsiteX11" fmla="*/ 1194842 w 1791907"/>
                <a:gd name="connsiteY11" fmla="*/ 975600 h 1221998"/>
                <a:gd name="connsiteX12" fmla="*/ 1170077 w 1791907"/>
                <a:gd name="connsiteY12" fmla="*/ 853680 h 1221998"/>
                <a:gd name="connsiteX13" fmla="*/ 1295807 w 1791907"/>
                <a:gd name="connsiteY13" fmla="*/ 962265 h 1221998"/>
                <a:gd name="connsiteX14" fmla="*/ 1341527 w 1791907"/>
                <a:gd name="connsiteY14" fmla="*/ 1126095 h 1221998"/>
                <a:gd name="connsiteX15" fmla="*/ 1364387 w 1791907"/>
                <a:gd name="connsiteY15" fmla="*/ 1000365 h 1221998"/>
                <a:gd name="connsiteX16" fmla="*/ 1396242 w 1791907"/>
                <a:gd name="connsiteY16" fmla="*/ 1220148 h 1221998"/>
                <a:gd name="connsiteX17" fmla="*/ 1457887 w 1791907"/>
                <a:gd name="connsiteY17" fmla="*/ 1102371 h 1221998"/>
                <a:gd name="connsiteX18" fmla="*/ 1528727 w 1791907"/>
                <a:gd name="connsiteY18" fmla="*/ 1041213 h 1221998"/>
                <a:gd name="connsiteX19" fmla="*/ 1603606 w 1791907"/>
                <a:gd name="connsiteY19" fmla="*/ 1039648 h 1221998"/>
                <a:gd name="connsiteX20" fmla="*/ 1663804 w 1791907"/>
                <a:gd name="connsiteY20" fmla="*/ 1095417 h 1221998"/>
                <a:gd name="connsiteX21" fmla="*/ 1671424 w 1791907"/>
                <a:gd name="connsiteY21" fmla="*/ 908925 h 1221998"/>
                <a:gd name="connsiteX22" fmla="*/ 1670561 w 1791907"/>
                <a:gd name="connsiteY22" fmla="*/ 828207 h 1221998"/>
                <a:gd name="connsiteX23" fmla="*/ 1741577 w 1791907"/>
                <a:gd name="connsiteY23" fmla="*/ 893685 h 1221998"/>
                <a:gd name="connsiteX24" fmla="*/ 1701572 w 1791907"/>
                <a:gd name="connsiteY24" fmla="*/ 720330 h 1221998"/>
                <a:gd name="connsiteX25" fmla="*/ 1701572 w 1791907"/>
                <a:gd name="connsiteY25" fmla="*/ 619365 h 1221998"/>
                <a:gd name="connsiteX26" fmla="*/ 1781582 w 1791907"/>
                <a:gd name="connsiteY26" fmla="*/ 680325 h 1221998"/>
                <a:gd name="connsiteX27" fmla="*/ 1733957 w 1791907"/>
                <a:gd name="connsiteY27" fmla="*/ 550785 h 1221998"/>
                <a:gd name="connsiteX28" fmla="*/ 1667282 w 1791907"/>
                <a:gd name="connsiteY28" fmla="*/ 400290 h 1221998"/>
                <a:gd name="connsiteX29" fmla="*/ 1497737 w 1791907"/>
                <a:gd name="connsiteY29" fmla="*/ 223125 h 1221998"/>
                <a:gd name="connsiteX30" fmla="*/ 1364387 w 1791907"/>
                <a:gd name="connsiteY30" fmla="*/ 133590 h 1221998"/>
                <a:gd name="connsiteX31" fmla="*/ 1431606 w 1791907"/>
                <a:gd name="connsiteY31" fmla="*/ 132771 h 1221998"/>
                <a:gd name="connsiteX32" fmla="*/ 1532527 w 1791907"/>
                <a:gd name="connsiteY32" fmla="*/ 146372 h 1221998"/>
                <a:gd name="connsiteX33" fmla="*/ 1339622 w 1791907"/>
                <a:gd name="connsiteY33" fmla="*/ 66915 h 1221998"/>
                <a:gd name="connsiteX34" fmla="*/ 1128167 w 1791907"/>
                <a:gd name="connsiteY34" fmla="*/ 21195 h 1221998"/>
                <a:gd name="connsiteX35" fmla="*/ 918617 w 1791907"/>
                <a:gd name="connsiteY35" fmla="*/ 4050 h 1221998"/>
                <a:gd name="connsiteX36" fmla="*/ 668245 w 1791907"/>
                <a:gd name="connsiteY36" fmla="*/ 5140 h 1221998"/>
                <a:gd name="connsiteX37" fmla="*/ 480467 w 1791907"/>
                <a:gd name="connsiteY37" fmla="*/ 59295 h 1221998"/>
                <a:gd name="connsiteX38" fmla="*/ 352832 w 1791907"/>
                <a:gd name="connsiteY38" fmla="*/ 148830 h 1221998"/>
                <a:gd name="connsiteX39" fmla="*/ 301397 w 1791907"/>
                <a:gd name="connsiteY39" fmla="*/ 219315 h 1221998"/>
                <a:gd name="connsiteX40" fmla="*/ 227102 w 1791907"/>
                <a:gd name="connsiteY40" fmla="*/ 282180 h 1221998"/>
                <a:gd name="connsiteX41" fmla="*/ 160427 w 1791907"/>
                <a:gd name="connsiteY41" fmla="*/ 335520 h 1221998"/>
                <a:gd name="connsiteX42" fmla="*/ 82322 w 1791907"/>
                <a:gd name="connsiteY42" fmla="*/ 489825 h 1221998"/>
                <a:gd name="connsiteX43" fmla="*/ 17552 w 1791907"/>
                <a:gd name="connsiteY43" fmla="*/ 678420 h 1221998"/>
                <a:gd name="connsiteX44" fmla="*/ 2312 w 1791907"/>
                <a:gd name="connsiteY44" fmla="*/ 739380 h 1221998"/>
                <a:gd name="connsiteX45" fmla="*/ 57557 w 1791907"/>
                <a:gd name="connsiteY45" fmla="*/ 682230 h 1221998"/>
                <a:gd name="connsiteX46" fmla="*/ 55652 w 1791907"/>
                <a:gd name="connsiteY46" fmla="*/ 914640 h 1221998"/>
                <a:gd name="connsiteX47" fmla="*/ 68987 w 1791907"/>
                <a:gd name="connsiteY47" fmla="*/ 992745 h 1221998"/>
                <a:gd name="connsiteX48" fmla="*/ 97562 w 1791907"/>
                <a:gd name="connsiteY48" fmla="*/ 895590 h 1221998"/>
                <a:gd name="connsiteX49" fmla="*/ 143782 w 1791907"/>
                <a:gd name="connsiteY49" fmla="*/ 994650 h 1221998"/>
                <a:gd name="connsiteX50" fmla="*/ 175667 w 1791907"/>
                <a:gd name="connsiteY50" fmla="*/ 870825 h 1221998"/>
                <a:gd name="connsiteX51" fmla="*/ 238758 w 1791907"/>
                <a:gd name="connsiteY51" fmla="*/ 714889 h 1221998"/>
                <a:gd name="connsiteX52" fmla="*/ 248057 w 1791907"/>
                <a:gd name="connsiteY52" fmla="*/ 893685 h 1221998"/>
                <a:gd name="connsiteX53" fmla="*/ 321306 w 1791907"/>
                <a:gd name="connsiteY53" fmla="*/ 648759 h 1221998"/>
                <a:gd name="connsiteX54" fmla="*/ 333236 w 1791907"/>
                <a:gd name="connsiteY54" fmla="*/ 532276 h 1221998"/>
                <a:gd name="connsiteX55" fmla="*/ 377461 w 1791907"/>
                <a:gd name="connsiteY55" fmla="*/ 517853 h 1221998"/>
                <a:gd name="connsiteX56" fmla="*/ 507635 w 1791907"/>
                <a:gd name="connsiteY56" fmla="*/ 589156 h 1221998"/>
                <a:gd name="connsiteX0" fmla="*/ 507635 w 1791907"/>
                <a:gd name="connsiteY0" fmla="*/ 606435 h 1239277"/>
                <a:gd name="connsiteX1" fmla="*/ 543149 w 1791907"/>
                <a:gd name="connsiteY1" fmla="*/ 534591 h 1239277"/>
                <a:gd name="connsiteX2" fmla="*/ 611776 w 1791907"/>
                <a:gd name="connsiteY2" fmla="*/ 512544 h 1239277"/>
                <a:gd name="connsiteX3" fmla="*/ 629057 w 1791907"/>
                <a:gd name="connsiteY3" fmla="*/ 598544 h 1239277"/>
                <a:gd name="connsiteX4" fmla="*/ 669062 w 1791907"/>
                <a:gd name="connsiteY4" fmla="*/ 783329 h 1239277"/>
                <a:gd name="connsiteX5" fmla="*/ 754921 w 1791907"/>
                <a:gd name="connsiteY5" fmla="*/ 938722 h 1239277"/>
                <a:gd name="connsiteX6" fmla="*/ 750977 w 1791907"/>
                <a:gd name="connsiteY6" fmla="*/ 739514 h 1239277"/>
                <a:gd name="connsiteX7" fmla="*/ 777647 w 1791907"/>
                <a:gd name="connsiteY7" fmla="*/ 604259 h 1239277"/>
                <a:gd name="connsiteX8" fmla="*/ 925060 w 1791907"/>
                <a:gd name="connsiteY8" fmla="*/ 733271 h 1239277"/>
                <a:gd name="connsiteX9" fmla="*/ 1055505 w 1791907"/>
                <a:gd name="connsiteY9" fmla="*/ 951780 h 1239277"/>
                <a:gd name="connsiteX10" fmla="*/ 992912 w 1791907"/>
                <a:gd name="connsiteY10" fmla="*/ 745229 h 1239277"/>
                <a:gd name="connsiteX11" fmla="*/ 1194842 w 1791907"/>
                <a:gd name="connsiteY11" fmla="*/ 992879 h 1239277"/>
                <a:gd name="connsiteX12" fmla="*/ 1170077 w 1791907"/>
                <a:gd name="connsiteY12" fmla="*/ 870959 h 1239277"/>
                <a:gd name="connsiteX13" fmla="*/ 1295807 w 1791907"/>
                <a:gd name="connsiteY13" fmla="*/ 979544 h 1239277"/>
                <a:gd name="connsiteX14" fmla="*/ 1341527 w 1791907"/>
                <a:gd name="connsiteY14" fmla="*/ 1143374 h 1239277"/>
                <a:gd name="connsiteX15" fmla="*/ 1364387 w 1791907"/>
                <a:gd name="connsiteY15" fmla="*/ 1017644 h 1239277"/>
                <a:gd name="connsiteX16" fmla="*/ 1396242 w 1791907"/>
                <a:gd name="connsiteY16" fmla="*/ 1237427 h 1239277"/>
                <a:gd name="connsiteX17" fmla="*/ 1457887 w 1791907"/>
                <a:gd name="connsiteY17" fmla="*/ 1119650 h 1239277"/>
                <a:gd name="connsiteX18" fmla="*/ 1528727 w 1791907"/>
                <a:gd name="connsiteY18" fmla="*/ 1058492 h 1239277"/>
                <a:gd name="connsiteX19" fmla="*/ 1603606 w 1791907"/>
                <a:gd name="connsiteY19" fmla="*/ 1056927 h 1239277"/>
                <a:gd name="connsiteX20" fmla="*/ 1663804 w 1791907"/>
                <a:gd name="connsiteY20" fmla="*/ 1112696 h 1239277"/>
                <a:gd name="connsiteX21" fmla="*/ 1671424 w 1791907"/>
                <a:gd name="connsiteY21" fmla="*/ 926204 h 1239277"/>
                <a:gd name="connsiteX22" fmla="*/ 1670561 w 1791907"/>
                <a:gd name="connsiteY22" fmla="*/ 845486 h 1239277"/>
                <a:gd name="connsiteX23" fmla="*/ 1741577 w 1791907"/>
                <a:gd name="connsiteY23" fmla="*/ 910964 h 1239277"/>
                <a:gd name="connsiteX24" fmla="*/ 1701572 w 1791907"/>
                <a:gd name="connsiteY24" fmla="*/ 737609 h 1239277"/>
                <a:gd name="connsiteX25" fmla="*/ 1701572 w 1791907"/>
                <a:gd name="connsiteY25" fmla="*/ 636644 h 1239277"/>
                <a:gd name="connsiteX26" fmla="*/ 1781582 w 1791907"/>
                <a:gd name="connsiteY26" fmla="*/ 697604 h 1239277"/>
                <a:gd name="connsiteX27" fmla="*/ 1733957 w 1791907"/>
                <a:gd name="connsiteY27" fmla="*/ 568064 h 1239277"/>
                <a:gd name="connsiteX28" fmla="*/ 1667282 w 1791907"/>
                <a:gd name="connsiteY28" fmla="*/ 417569 h 1239277"/>
                <a:gd name="connsiteX29" fmla="*/ 1497737 w 1791907"/>
                <a:gd name="connsiteY29" fmla="*/ 240404 h 1239277"/>
                <a:gd name="connsiteX30" fmla="*/ 1364387 w 1791907"/>
                <a:gd name="connsiteY30" fmla="*/ 150869 h 1239277"/>
                <a:gd name="connsiteX31" fmla="*/ 1431606 w 1791907"/>
                <a:gd name="connsiteY31" fmla="*/ 150050 h 1239277"/>
                <a:gd name="connsiteX32" fmla="*/ 1532527 w 1791907"/>
                <a:gd name="connsiteY32" fmla="*/ 163651 h 1239277"/>
                <a:gd name="connsiteX33" fmla="*/ 1339622 w 1791907"/>
                <a:gd name="connsiteY33" fmla="*/ 84194 h 1239277"/>
                <a:gd name="connsiteX34" fmla="*/ 1128167 w 1791907"/>
                <a:gd name="connsiteY34" fmla="*/ 38474 h 1239277"/>
                <a:gd name="connsiteX35" fmla="*/ 933812 w 1791907"/>
                <a:gd name="connsiteY35" fmla="*/ 377 h 1239277"/>
                <a:gd name="connsiteX36" fmla="*/ 668245 w 1791907"/>
                <a:gd name="connsiteY36" fmla="*/ 22419 h 1239277"/>
                <a:gd name="connsiteX37" fmla="*/ 480467 w 1791907"/>
                <a:gd name="connsiteY37" fmla="*/ 76574 h 1239277"/>
                <a:gd name="connsiteX38" fmla="*/ 352832 w 1791907"/>
                <a:gd name="connsiteY38" fmla="*/ 166109 h 1239277"/>
                <a:gd name="connsiteX39" fmla="*/ 301397 w 1791907"/>
                <a:gd name="connsiteY39" fmla="*/ 236594 h 1239277"/>
                <a:gd name="connsiteX40" fmla="*/ 227102 w 1791907"/>
                <a:gd name="connsiteY40" fmla="*/ 299459 h 1239277"/>
                <a:gd name="connsiteX41" fmla="*/ 160427 w 1791907"/>
                <a:gd name="connsiteY41" fmla="*/ 352799 h 1239277"/>
                <a:gd name="connsiteX42" fmla="*/ 82322 w 1791907"/>
                <a:gd name="connsiteY42" fmla="*/ 507104 h 1239277"/>
                <a:gd name="connsiteX43" fmla="*/ 17552 w 1791907"/>
                <a:gd name="connsiteY43" fmla="*/ 695699 h 1239277"/>
                <a:gd name="connsiteX44" fmla="*/ 2312 w 1791907"/>
                <a:gd name="connsiteY44" fmla="*/ 756659 h 1239277"/>
                <a:gd name="connsiteX45" fmla="*/ 57557 w 1791907"/>
                <a:gd name="connsiteY45" fmla="*/ 699509 h 1239277"/>
                <a:gd name="connsiteX46" fmla="*/ 55652 w 1791907"/>
                <a:gd name="connsiteY46" fmla="*/ 931919 h 1239277"/>
                <a:gd name="connsiteX47" fmla="*/ 68987 w 1791907"/>
                <a:gd name="connsiteY47" fmla="*/ 1010024 h 1239277"/>
                <a:gd name="connsiteX48" fmla="*/ 97562 w 1791907"/>
                <a:gd name="connsiteY48" fmla="*/ 912869 h 1239277"/>
                <a:gd name="connsiteX49" fmla="*/ 143782 w 1791907"/>
                <a:gd name="connsiteY49" fmla="*/ 1011929 h 1239277"/>
                <a:gd name="connsiteX50" fmla="*/ 175667 w 1791907"/>
                <a:gd name="connsiteY50" fmla="*/ 888104 h 1239277"/>
                <a:gd name="connsiteX51" fmla="*/ 238758 w 1791907"/>
                <a:gd name="connsiteY51" fmla="*/ 732168 h 1239277"/>
                <a:gd name="connsiteX52" fmla="*/ 248057 w 1791907"/>
                <a:gd name="connsiteY52" fmla="*/ 910964 h 1239277"/>
                <a:gd name="connsiteX53" fmla="*/ 321306 w 1791907"/>
                <a:gd name="connsiteY53" fmla="*/ 666038 h 1239277"/>
                <a:gd name="connsiteX54" fmla="*/ 333236 w 1791907"/>
                <a:gd name="connsiteY54" fmla="*/ 549555 h 1239277"/>
                <a:gd name="connsiteX55" fmla="*/ 377461 w 1791907"/>
                <a:gd name="connsiteY55" fmla="*/ 535132 h 1239277"/>
                <a:gd name="connsiteX56" fmla="*/ 507635 w 1791907"/>
                <a:gd name="connsiteY56" fmla="*/ 606435 h 1239277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1055505 w 1791907"/>
                <a:gd name="connsiteY9" fmla="*/ 951435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95807 w 1791907"/>
                <a:gd name="connsiteY13" fmla="*/ 979199 h 1238932"/>
                <a:gd name="connsiteX14" fmla="*/ 1341527 w 1791907"/>
                <a:gd name="connsiteY14" fmla="*/ 1143029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7282 w 1791907"/>
                <a:gd name="connsiteY28" fmla="*/ 417224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1055505 w 1791907"/>
                <a:gd name="connsiteY9" fmla="*/ 951435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95807 w 1791907"/>
                <a:gd name="connsiteY13" fmla="*/ 979199 h 1238932"/>
                <a:gd name="connsiteX14" fmla="*/ 1341527 w 1791907"/>
                <a:gd name="connsiteY14" fmla="*/ 1143029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1055505 w 1791907"/>
                <a:gd name="connsiteY9" fmla="*/ 951435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95807 w 1791907"/>
                <a:gd name="connsiteY13" fmla="*/ 979199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1055505 w 1791907"/>
                <a:gd name="connsiteY9" fmla="*/ 951435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85612 w 1791907"/>
                <a:gd name="connsiteY9" fmla="*/ 927490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85612 w 1791907"/>
                <a:gd name="connsiteY9" fmla="*/ 927490 h 1238932"/>
                <a:gd name="connsiteX10" fmla="*/ 1035457 w 1791907"/>
                <a:gd name="connsiteY10" fmla="*/ 759849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55223 w 1791907"/>
                <a:gd name="connsiteY9" fmla="*/ 915516 h 1238932"/>
                <a:gd name="connsiteX10" fmla="*/ 1035457 w 1791907"/>
                <a:gd name="connsiteY10" fmla="*/ 759849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55223 w 1791907"/>
                <a:gd name="connsiteY9" fmla="*/ 915516 h 1238932"/>
                <a:gd name="connsiteX10" fmla="*/ 1035457 w 1791907"/>
                <a:gd name="connsiteY10" fmla="*/ 759849 h 1238932"/>
                <a:gd name="connsiteX11" fmla="*/ 1194842 w 1791907"/>
                <a:gd name="connsiteY11" fmla="*/ 992534 h 1238932"/>
                <a:gd name="connsiteX12" fmla="*/ 1170077 w 1791907"/>
                <a:gd name="connsiteY12" fmla="*/ 834695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55223 w 1791907"/>
                <a:gd name="connsiteY9" fmla="*/ 915516 h 1238932"/>
                <a:gd name="connsiteX10" fmla="*/ 1035457 w 1791907"/>
                <a:gd name="connsiteY10" fmla="*/ 759849 h 1238932"/>
                <a:gd name="connsiteX11" fmla="*/ 1112793 w 1791907"/>
                <a:gd name="connsiteY11" fmla="*/ 947635 h 1238932"/>
                <a:gd name="connsiteX12" fmla="*/ 1170077 w 1791907"/>
                <a:gd name="connsiteY12" fmla="*/ 834695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35457 w 1791907"/>
                <a:gd name="connsiteY10" fmla="*/ 759849 h 1238932"/>
                <a:gd name="connsiteX11" fmla="*/ 1112793 w 1791907"/>
                <a:gd name="connsiteY11" fmla="*/ 947635 h 1238932"/>
                <a:gd name="connsiteX12" fmla="*/ 1170077 w 1791907"/>
                <a:gd name="connsiteY12" fmla="*/ 834695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70077 w 1791907"/>
                <a:gd name="connsiteY12" fmla="*/ 834695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9339 w 1791907"/>
                <a:gd name="connsiteY13" fmla="*/ 934301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866504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866504 h 1238932"/>
                <a:gd name="connsiteX0" fmla="*/ 507635 w 1791907"/>
                <a:gd name="connsiteY0" fmla="*/ 866504 h 1238932"/>
                <a:gd name="connsiteX1" fmla="*/ 521877 w 1791907"/>
                <a:gd name="connsiteY1" fmla="*/ 683909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866504 h 1238932"/>
                <a:gd name="connsiteX0" fmla="*/ 507635 w 1791907"/>
                <a:gd name="connsiteY0" fmla="*/ 866504 h 1238932"/>
                <a:gd name="connsiteX1" fmla="*/ 521877 w 1791907"/>
                <a:gd name="connsiteY1" fmla="*/ 683909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429121 w 1791907"/>
                <a:gd name="connsiteY55" fmla="*/ 693429 h 1238932"/>
                <a:gd name="connsiteX56" fmla="*/ 507635 w 1791907"/>
                <a:gd name="connsiteY56" fmla="*/ 866504 h 1238932"/>
                <a:gd name="connsiteX0" fmla="*/ 507635 w 1791907"/>
                <a:gd name="connsiteY0" fmla="*/ 866504 h 1238932"/>
                <a:gd name="connsiteX1" fmla="*/ 521877 w 1791907"/>
                <a:gd name="connsiteY1" fmla="*/ 683909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98732 w 1791907"/>
                <a:gd name="connsiteY55" fmla="*/ 699417 h 1238932"/>
                <a:gd name="connsiteX56" fmla="*/ 507635 w 1791907"/>
                <a:gd name="connsiteY56" fmla="*/ 866504 h 1238932"/>
                <a:gd name="connsiteX0" fmla="*/ 507635 w 1791907"/>
                <a:gd name="connsiteY0" fmla="*/ 866504 h 1238932"/>
                <a:gd name="connsiteX1" fmla="*/ 521877 w 1791907"/>
                <a:gd name="connsiteY1" fmla="*/ 683909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60586 w 1791907"/>
                <a:gd name="connsiteY54" fmla="*/ 567170 h 1238932"/>
                <a:gd name="connsiteX55" fmla="*/ 398732 w 1791907"/>
                <a:gd name="connsiteY55" fmla="*/ 699417 h 1238932"/>
                <a:gd name="connsiteX56" fmla="*/ 507635 w 1791907"/>
                <a:gd name="connsiteY56" fmla="*/ 866504 h 1238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791907" h="1238932">
                  <a:moveTo>
                    <a:pt x="507635" y="866504"/>
                  </a:moveTo>
                  <a:cubicBezTo>
                    <a:pt x="528159" y="863919"/>
                    <a:pt x="504520" y="742960"/>
                    <a:pt x="521877" y="683909"/>
                  </a:cubicBezTo>
                  <a:cubicBezTo>
                    <a:pt x="539234" y="624858"/>
                    <a:pt x="593913" y="526484"/>
                    <a:pt x="611776" y="512199"/>
                  </a:cubicBezTo>
                  <a:cubicBezTo>
                    <a:pt x="629639" y="497914"/>
                    <a:pt x="619509" y="553068"/>
                    <a:pt x="629057" y="598199"/>
                  </a:cubicBezTo>
                  <a:cubicBezTo>
                    <a:pt x="638605" y="643330"/>
                    <a:pt x="648085" y="726288"/>
                    <a:pt x="669062" y="782984"/>
                  </a:cubicBezTo>
                  <a:cubicBezTo>
                    <a:pt x="690039" y="839680"/>
                    <a:pt x="741269" y="945679"/>
                    <a:pt x="754921" y="938377"/>
                  </a:cubicBezTo>
                  <a:cubicBezTo>
                    <a:pt x="768573" y="931075"/>
                    <a:pt x="747189" y="794913"/>
                    <a:pt x="750977" y="739169"/>
                  </a:cubicBezTo>
                  <a:cubicBezTo>
                    <a:pt x="754765" y="683425"/>
                    <a:pt x="755217" y="610941"/>
                    <a:pt x="777647" y="603914"/>
                  </a:cubicBezTo>
                  <a:cubicBezTo>
                    <a:pt x="800077" y="596887"/>
                    <a:pt x="855959" y="645072"/>
                    <a:pt x="885555" y="697006"/>
                  </a:cubicBezTo>
                  <a:cubicBezTo>
                    <a:pt x="915151" y="748940"/>
                    <a:pt x="935811" y="910530"/>
                    <a:pt x="955223" y="915516"/>
                  </a:cubicBezTo>
                  <a:cubicBezTo>
                    <a:pt x="974635" y="920502"/>
                    <a:pt x="975767" y="721571"/>
                    <a:pt x="1002029" y="726924"/>
                  </a:cubicBezTo>
                  <a:cubicBezTo>
                    <a:pt x="1028291" y="732277"/>
                    <a:pt x="1085291" y="940150"/>
                    <a:pt x="1112793" y="947635"/>
                  </a:cubicBezTo>
                  <a:cubicBezTo>
                    <a:pt x="1140295" y="955121"/>
                    <a:pt x="1144134" y="781044"/>
                    <a:pt x="1167039" y="771837"/>
                  </a:cubicBezTo>
                  <a:cubicBezTo>
                    <a:pt x="1189944" y="762631"/>
                    <a:pt x="1232283" y="842005"/>
                    <a:pt x="1250222" y="892396"/>
                  </a:cubicBezTo>
                  <a:cubicBezTo>
                    <a:pt x="1268161" y="942787"/>
                    <a:pt x="1255645" y="1053367"/>
                    <a:pt x="1274672" y="1074184"/>
                  </a:cubicBezTo>
                  <a:cubicBezTo>
                    <a:pt x="1293699" y="1095001"/>
                    <a:pt x="1344125" y="990149"/>
                    <a:pt x="1364387" y="1017299"/>
                  </a:cubicBezTo>
                  <a:cubicBezTo>
                    <a:pt x="1384649" y="1044449"/>
                    <a:pt x="1380659" y="1220081"/>
                    <a:pt x="1396242" y="1237082"/>
                  </a:cubicBezTo>
                  <a:cubicBezTo>
                    <a:pt x="1411825" y="1254083"/>
                    <a:pt x="1435806" y="1149127"/>
                    <a:pt x="1457887" y="1119305"/>
                  </a:cubicBezTo>
                  <a:cubicBezTo>
                    <a:pt x="1479968" y="1089483"/>
                    <a:pt x="1504441" y="1068601"/>
                    <a:pt x="1528727" y="1058147"/>
                  </a:cubicBezTo>
                  <a:cubicBezTo>
                    <a:pt x="1553013" y="1047693"/>
                    <a:pt x="1553404" y="1039242"/>
                    <a:pt x="1603606" y="1056582"/>
                  </a:cubicBezTo>
                  <a:cubicBezTo>
                    <a:pt x="1653808" y="1073922"/>
                    <a:pt x="1652501" y="1134138"/>
                    <a:pt x="1663804" y="1112351"/>
                  </a:cubicBezTo>
                  <a:cubicBezTo>
                    <a:pt x="1675107" y="1090564"/>
                    <a:pt x="1670298" y="970394"/>
                    <a:pt x="1671424" y="925859"/>
                  </a:cubicBezTo>
                  <a:cubicBezTo>
                    <a:pt x="1672550" y="881324"/>
                    <a:pt x="1658869" y="847681"/>
                    <a:pt x="1670561" y="845141"/>
                  </a:cubicBezTo>
                  <a:cubicBezTo>
                    <a:pt x="1682253" y="842601"/>
                    <a:pt x="1736409" y="928598"/>
                    <a:pt x="1741577" y="910619"/>
                  </a:cubicBezTo>
                  <a:cubicBezTo>
                    <a:pt x="1746745" y="892640"/>
                    <a:pt x="1708240" y="782984"/>
                    <a:pt x="1701572" y="737264"/>
                  </a:cubicBezTo>
                  <a:cubicBezTo>
                    <a:pt x="1694905" y="691544"/>
                    <a:pt x="1688237" y="642966"/>
                    <a:pt x="1701572" y="636299"/>
                  </a:cubicBezTo>
                  <a:cubicBezTo>
                    <a:pt x="1714907" y="629632"/>
                    <a:pt x="1825715" y="765839"/>
                    <a:pt x="1781582" y="697259"/>
                  </a:cubicBezTo>
                  <a:cubicBezTo>
                    <a:pt x="1737449" y="628679"/>
                    <a:pt x="1754020" y="614890"/>
                    <a:pt x="1733957" y="567719"/>
                  </a:cubicBezTo>
                  <a:cubicBezTo>
                    <a:pt x="1713894" y="520548"/>
                    <a:pt x="1700574" y="468841"/>
                    <a:pt x="1661204" y="414231"/>
                  </a:cubicBezTo>
                  <a:cubicBezTo>
                    <a:pt x="1621834" y="359621"/>
                    <a:pt x="1547206" y="284010"/>
                    <a:pt x="1497737" y="240059"/>
                  </a:cubicBezTo>
                  <a:cubicBezTo>
                    <a:pt x="1448268" y="196108"/>
                    <a:pt x="1375409" y="165583"/>
                    <a:pt x="1364387" y="150524"/>
                  </a:cubicBezTo>
                  <a:cubicBezTo>
                    <a:pt x="1353365" y="135465"/>
                    <a:pt x="1403583" y="147575"/>
                    <a:pt x="1431606" y="149705"/>
                  </a:cubicBezTo>
                  <a:cubicBezTo>
                    <a:pt x="1459629" y="151835"/>
                    <a:pt x="1547858" y="174282"/>
                    <a:pt x="1532527" y="163306"/>
                  </a:cubicBezTo>
                  <a:cubicBezTo>
                    <a:pt x="1517196" y="152330"/>
                    <a:pt x="1401444" y="106707"/>
                    <a:pt x="1339622" y="83849"/>
                  </a:cubicBezTo>
                  <a:cubicBezTo>
                    <a:pt x="1277800" y="60991"/>
                    <a:pt x="1229229" y="40124"/>
                    <a:pt x="1161594" y="26155"/>
                  </a:cubicBezTo>
                  <a:cubicBezTo>
                    <a:pt x="1093959" y="12186"/>
                    <a:pt x="1016037" y="712"/>
                    <a:pt x="933812" y="32"/>
                  </a:cubicBezTo>
                  <a:cubicBezTo>
                    <a:pt x="851587" y="-648"/>
                    <a:pt x="743803" y="9374"/>
                    <a:pt x="668245" y="22074"/>
                  </a:cubicBezTo>
                  <a:cubicBezTo>
                    <a:pt x="592688" y="34774"/>
                    <a:pt x="533036" y="52281"/>
                    <a:pt x="480467" y="76229"/>
                  </a:cubicBezTo>
                  <a:cubicBezTo>
                    <a:pt x="427898" y="100177"/>
                    <a:pt x="382677" y="139094"/>
                    <a:pt x="352832" y="165764"/>
                  </a:cubicBezTo>
                  <a:cubicBezTo>
                    <a:pt x="322987" y="192434"/>
                    <a:pt x="322352" y="214024"/>
                    <a:pt x="301397" y="236249"/>
                  </a:cubicBezTo>
                  <a:cubicBezTo>
                    <a:pt x="280442" y="258474"/>
                    <a:pt x="250597" y="279747"/>
                    <a:pt x="227102" y="299114"/>
                  </a:cubicBezTo>
                  <a:cubicBezTo>
                    <a:pt x="203607" y="318481"/>
                    <a:pt x="184557" y="317846"/>
                    <a:pt x="160427" y="352454"/>
                  </a:cubicBezTo>
                  <a:cubicBezTo>
                    <a:pt x="136297" y="387062"/>
                    <a:pt x="106134" y="449609"/>
                    <a:pt x="82322" y="506759"/>
                  </a:cubicBezTo>
                  <a:cubicBezTo>
                    <a:pt x="58510" y="563909"/>
                    <a:pt x="30887" y="653762"/>
                    <a:pt x="17552" y="695354"/>
                  </a:cubicBezTo>
                  <a:cubicBezTo>
                    <a:pt x="4217" y="736946"/>
                    <a:pt x="-4355" y="755679"/>
                    <a:pt x="2312" y="756314"/>
                  </a:cubicBezTo>
                  <a:cubicBezTo>
                    <a:pt x="8979" y="756949"/>
                    <a:pt x="48667" y="669954"/>
                    <a:pt x="57557" y="699164"/>
                  </a:cubicBezTo>
                  <a:cubicBezTo>
                    <a:pt x="66447" y="728374"/>
                    <a:pt x="53747" y="879822"/>
                    <a:pt x="55652" y="931574"/>
                  </a:cubicBezTo>
                  <a:cubicBezTo>
                    <a:pt x="57557" y="983326"/>
                    <a:pt x="62002" y="1012854"/>
                    <a:pt x="68987" y="1009679"/>
                  </a:cubicBezTo>
                  <a:cubicBezTo>
                    <a:pt x="75972" y="1006504"/>
                    <a:pt x="85096" y="912207"/>
                    <a:pt x="97562" y="912524"/>
                  </a:cubicBezTo>
                  <a:cubicBezTo>
                    <a:pt x="110028" y="912841"/>
                    <a:pt x="130764" y="1015712"/>
                    <a:pt x="143782" y="1011584"/>
                  </a:cubicBezTo>
                  <a:cubicBezTo>
                    <a:pt x="156799" y="1007457"/>
                    <a:pt x="159838" y="934386"/>
                    <a:pt x="175667" y="887759"/>
                  </a:cubicBezTo>
                  <a:cubicBezTo>
                    <a:pt x="191496" y="841132"/>
                    <a:pt x="226693" y="728013"/>
                    <a:pt x="238758" y="731823"/>
                  </a:cubicBezTo>
                  <a:cubicBezTo>
                    <a:pt x="250823" y="735633"/>
                    <a:pt x="234299" y="921641"/>
                    <a:pt x="248057" y="910619"/>
                  </a:cubicBezTo>
                  <a:cubicBezTo>
                    <a:pt x="261815" y="899597"/>
                    <a:pt x="302551" y="722934"/>
                    <a:pt x="321306" y="665693"/>
                  </a:cubicBezTo>
                  <a:cubicBezTo>
                    <a:pt x="340061" y="608452"/>
                    <a:pt x="344076" y="593840"/>
                    <a:pt x="360586" y="567170"/>
                  </a:cubicBezTo>
                  <a:cubicBezTo>
                    <a:pt x="377096" y="540500"/>
                    <a:pt x="374224" y="649528"/>
                    <a:pt x="398732" y="699417"/>
                  </a:cubicBezTo>
                  <a:cubicBezTo>
                    <a:pt x="423240" y="749306"/>
                    <a:pt x="487111" y="869089"/>
                    <a:pt x="507635" y="866504"/>
                  </a:cubicBezTo>
                  <a:close/>
                </a:path>
              </a:pathLst>
            </a:custGeom>
            <a:solidFill>
              <a:schemeClr val="accent4">
                <a:lumMod val="50000"/>
              </a:schemeClr>
            </a:solidFill>
            <a:ln>
              <a:noFill/>
            </a:ln>
            <a:effectLst/>
            <a:sp3d prstMaterial="softEdge">
              <a:bevelT w="1714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48" name="Oval 147">
              <a:extLst>
                <a:ext uri="{FF2B5EF4-FFF2-40B4-BE49-F238E27FC236}">
                  <a16:creationId xmlns:a16="http://schemas.microsoft.com/office/drawing/2014/main" id="{6FA6221B-8E19-4E1B-975F-B1BA0DEFEFFE}"/>
                </a:ext>
              </a:extLst>
            </p:cNvPr>
            <p:cNvSpPr/>
            <p:nvPr/>
          </p:nvSpPr>
          <p:spPr>
            <a:xfrm>
              <a:off x="5536155" y="2556320"/>
              <a:ext cx="152057" cy="166441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mc:AlternateContent xmlns:mc="http://schemas.openxmlformats.org/markup-compatibility/2006" xmlns:p14="http://schemas.microsoft.com/office/powerpoint/2010/main">
          <mc:Choice Requires="p14">
            <p:contentPart p14:bwMode="auto" r:id="rId15">
              <p14:nvContentPartPr>
                <p14:cNvPr id="149" name="Ink 148">
                  <a:extLst>
                    <a:ext uri="{FF2B5EF4-FFF2-40B4-BE49-F238E27FC236}">
                      <a16:creationId xmlns:a16="http://schemas.microsoft.com/office/drawing/2014/main" id="{B7F70E44-0886-42DF-822E-191327054536}"/>
                    </a:ext>
                  </a:extLst>
                </p14:cNvPr>
                <p14:cNvContentPartPr/>
                <p14:nvPr/>
              </p14:nvContentPartPr>
              <p14:xfrm>
                <a:off x="5800799" y="2815191"/>
                <a:ext cx="28440" cy="42480"/>
              </p14:xfrm>
            </p:contentPart>
          </mc:Choice>
          <mc:Fallback xmlns="">
            <p:pic>
              <p:nvPicPr>
                <p:cNvPr id="149" name="Ink 148">
                  <a:extLst>
                    <a:ext uri="{FF2B5EF4-FFF2-40B4-BE49-F238E27FC236}">
                      <a16:creationId xmlns:a16="http://schemas.microsoft.com/office/drawing/2014/main" id="{B7F70E44-0886-42DF-822E-191327054536}"/>
                    </a:ext>
                  </a:extLst>
                </p:cNvPr>
                <p:cNvPicPr/>
                <p:nvPr/>
              </p:nvPicPr>
              <p:blipFill>
                <a:blip r:embed="rId16"/>
                <a:stretch>
                  <a:fillRect/>
                </a:stretch>
              </p:blipFill>
              <p:spPr>
                <a:xfrm>
                  <a:off x="5786858" y="2801576"/>
                  <a:ext cx="55765" cy="69166"/>
                </a:xfrm>
                <a:prstGeom prst="rect">
                  <a:avLst/>
                </a:prstGeom>
              </p:spPr>
            </p:pic>
          </mc:Fallback>
        </mc:AlternateContent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4163A2E6-B951-4490-9C2F-353D0A525B60}"/>
                </a:ext>
              </a:extLst>
            </p:cNvPr>
            <p:cNvSpPr/>
            <p:nvPr/>
          </p:nvSpPr>
          <p:spPr>
            <a:xfrm>
              <a:off x="6505457" y="2702496"/>
              <a:ext cx="112118" cy="164403"/>
            </a:xfrm>
            <a:custGeom>
              <a:avLst/>
              <a:gdLst>
                <a:gd name="connsiteX0" fmla="*/ 4594 w 97508"/>
                <a:gd name="connsiteY0" fmla="*/ 140638 h 174793"/>
                <a:gd name="connsiteX1" fmla="*/ 4594 w 97508"/>
                <a:gd name="connsiteY1" fmla="*/ 78907 h 174793"/>
                <a:gd name="connsiteX2" fmla="*/ 37389 w 97508"/>
                <a:gd name="connsiteY2" fmla="*/ 7529 h 174793"/>
                <a:gd name="connsiteX3" fmla="*/ 95263 w 97508"/>
                <a:gd name="connsiteY3" fmla="*/ 5600 h 174793"/>
                <a:gd name="connsiteX4" fmla="*/ 81759 w 97508"/>
                <a:gd name="connsiteY4" fmla="*/ 38395 h 174793"/>
                <a:gd name="connsiteX5" fmla="*/ 45106 w 97508"/>
                <a:gd name="connsiteY5" fmla="*/ 65403 h 174793"/>
                <a:gd name="connsiteX6" fmla="*/ 64397 w 97508"/>
                <a:gd name="connsiteY6" fmla="*/ 113631 h 174793"/>
                <a:gd name="connsiteX7" fmla="*/ 45106 w 97508"/>
                <a:gd name="connsiteY7" fmla="*/ 173433 h 174793"/>
                <a:gd name="connsiteX8" fmla="*/ 4594 w 97508"/>
                <a:gd name="connsiteY8" fmla="*/ 140638 h 174793"/>
                <a:gd name="connsiteX0" fmla="*/ 4721 w 97635"/>
                <a:gd name="connsiteY0" fmla="*/ 140638 h 169258"/>
                <a:gd name="connsiteX1" fmla="*/ 4721 w 97635"/>
                <a:gd name="connsiteY1" fmla="*/ 78907 h 169258"/>
                <a:gd name="connsiteX2" fmla="*/ 37516 w 97635"/>
                <a:gd name="connsiteY2" fmla="*/ 7529 h 169258"/>
                <a:gd name="connsiteX3" fmla="*/ 95390 w 97635"/>
                <a:gd name="connsiteY3" fmla="*/ 5600 h 169258"/>
                <a:gd name="connsiteX4" fmla="*/ 81886 w 97635"/>
                <a:gd name="connsiteY4" fmla="*/ 38395 h 169258"/>
                <a:gd name="connsiteX5" fmla="*/ 45233 w 97635"/>
                <a:gd name="connsiteY5" fmla="*/ 65403 h 169258"/>
                <a:gd name="connsiteX6" fmla="*/ 64524 w 97635"/>
                <a:gd name="connsiteY6" fmla="*/ 113631 h 169258"/>
                <a:gd name="connsiteX7" fmla="*/ 47163 w 97635"/>
                <a:gd name="connsiteY7" fmla="*/ 167646 h 169258"/>
                <a:gd name="connsiteX8" fmla="*/ 4721 w 97635"/>
                <a:gd name="connsiteY8" fmla="*/ 140638 h 169258"/>
                <a:gd name="connsiteX0" fmla="*/ 7132 w 100046"/>
                <a:gd name="connsiteY0" fmla="*/ 140638 h 169258"/>
                <a:gd name="connsiteX1" fmla="*/ 7132 w 100046"/>
                <a:gd name="connsiteY1" fmla="*/ 78907 h 169258"/>
                <a:gd name="connsiteX2" fmla="*/ 39927 w 100046"/>
                <a:gd name="connsiteY2" fmla="*/ 7529 h 169258"/>
                <a:gd name="connsiteX3" fmla="*/ 97801 w 100046"/>
                <a:gd name="connsiteY3" fmla="*/ 5600 h 169258"/>
                <a:gd name="connsiteX4" fmla="*/ 84297 w 100046"/>
                <a:gd name="connsiteY4" fmla="*/ 38395 h 169258"/>
                <a:gd name="connsiteX5" fmla="*/ 47644 w 100046"/>
                <a:gd name="connsiteY5" fmla="*/ 65403 h 169258"/>
                <a:gd name="connsiteX6" fmla="*/ 66935 w 100046"/>
                <a:gd name="connsiteY6" fmla="*/ 113631 h 169258"/>
                <a:gd name="connsiteX7" fmla="*/ 49574 w 100046"/>
                <a:gd name="connsiteY7" fmla="*/ 167646 h 169258"/>
                <a:gd name="connsiteX8" fmla="*/ 7132 w 100046"/>
                <a:gd name="connsiteY8" fmla="*/ 140638 h 169258"/>
                <a:gd name="connsiteX0" fmla="*/ 4170 w 112517"/>
                <a:gd name="connsiteY0" fmla="*/ 154142 h 170508"/>
                <a:gd name="connsiteX1" fmla="*/ 19603 w 112517"/>
                <a:gd name="connsiteY1" fmla="*/ 78907 h 170508"/>
                <a:gd name="connsiteX2" fmla="*/ 52398 w 112517"/>
                <a:gd name="connsiteY2" fmla="*/ 7529 h 170508"/>
                <a:gd name="connsiteX3" fmla="*/ 110272 w 112517"/>
                <a:gd name="connsiteY3" fmla="*/ 5600 h 170508"/>
                <a:gd name="connsiteX4" fmla="*/ 96768 w 112517"/>
                <a:gd name="connsiteY4" fmla="*/ 38395 h 170508"/>
                <a:gd name="connsiteX5" fmla="*/ 60115 w 112517"/>
                <a:gd name="connsiteY5" fmla="*/ 65403 h 170508"/>
                <a:gd name="connsiteX6" fmla="*/ 79406 w 112517"/>
                <a:gd name="connsiteY6" fmla="*/ 113631 h 170508"/>
                <a:gd name="connsiteX7" fmla="*/ 62045 w 112517"/>
                <a:gd name="connsiteY7" fmla="*/ 167646 h 170508"/>
                <a:gd name="connsiteX8" fmla="*/ 4170 w 112517"/>
                <a:gd name="connsiteY8" fmla="*/ 154142 h 170508"/>
                <a:gd name="connsiteX0" fmla="*/ 4954 w 107513"/>
                <a:gd name="connsiteY0" fmla="*/ 154142 h 170508"/>
                <a:gd name="connsiteX1" fmla="*/ 14599 w 107513"/>
                <a:gd name="connsiteY1" fmla="*/ 78907 h 170508"/>
                <a:gd name="connsiteX2" fmla="*/ 47394 w 107513"/>
                <a:gd name="connsiteY2" fmla="*/ 7529 h 170508"/>
                <a:gd name="connsiteX3" fmla="*/ 105268 w 107513"/>
                <a:gd name="connsiteY3" fmla="*/ 5600 h 170508"/>
                <a:gd name="connsiteX4" fmla="*/ 91764 w 107513"/>
                <a:gd name="connsiteY4" fmla="*/ 38395 h 170508"/>
                <a:gd name="connsiteX5" fmla="*/ 55111 w 107513"/>
                <a:gd name="connsiteY5" fmla="*/ 65403 h 170508"/>
                <a:gd name="connsiteX6" fmla="*/ 74402 w 107513"/>
                <a:gd name="connsiteY6" fmla="*/ 113631 h 170508"/>
                <a:gd name="connsiteX7" fmla="*/ 57041 w 107513"/>
                <a:gd name="connsiteY7" fmla="*/ 167646 h 170508"/>
                <a:gd name="connsiteX8" fmla="*/ 4954 w 107513"/>
                <a:gd name="connsiteY8" fmla="*/ 154142 h 170508"/>
                <a:gd name="connsiteX0" fmla="*/ 2473 w 105032"/>
                <a:gd name="connsiteY0" fmla="*/ 154142 h 170508"/>
                <a:gd name="connsiteX1" fmla="*/ 12118 w 105032"/>
                <a:gd name="connsiteY1" fmla="*/ 78907 h 170508"/>
                <a:gd name="connsiteX2" fmla="*/ 44913 w 105032"/>
                <a:gd name="connsiteY2" fmla="*/ 7529 h 170508"/>
                <a:gd name="connsiteX3" fmla="*/ 102787 w 105032"/>
                <a:gd name="connsiteY3" fmla="*/ 5600 h 170508"/>
                <a:gd name="connsiteX4" fmla="*/ 89283 w 105032"/>
                <a:gd name="connsiteY4" fmla="*/ 38395 h 170508"/>
                <a:gd name="connsiteX5" fmla="*/ 52630 w 105032"/>
                <a:gd name="connsiteY5" fmla="*/ 65403 h 170508"/>
                <a:gd name="connsiteX6" fmla="*/ 71921 w 105032"/>
                <a:gd name="connsiteY6" fmla="*/ 113631 h 170508"/>
                <a:gd name="connsiteX7" fmla="*/ 54560 w 105032"/>
                <a:gd name="connsiteY7" fmla="*/ 167646 h 170508"/>
                <a:gd name="connsiteX8" fmla="*/ 2473 w 105032"/>
                <a:gd name="connsiteY8" fmla="*/ 154142 h 170508"/>
                <a:gd name="connsiteX0" fmla="*/ 2473 w 103798"/>
                <a:gd name="connsiteY0" fmla="*/ 153515 h 169881"/>
                <a:gd name="connsiteX1" fmla="*/ 12118 w 103798"/>
                <a:gd name="connsiteY1" fmla="*/ 78280 h 169881"/>
                <a:gd name="connsiteX2" fmla="*/ 44913 w 103798"/>
                <a:gd name="connsiteY2" fmla="*/ 6902 h 169881"/>
                <a:gd name="connsiteX3" fmla="*/ 102787 w 103798"/>
                <a:gd name="connsiteY3" fmla="*/ 4973 h 169881"/>
                <a:gd name="connsiteX4" fmla="*/ 79637 w 103798"/>
                <a:gd name="connsiteY4" fmla="*/ 26194 h 169881"/>
                <a:gd name="connsiteX5" fmla="*/ 52630 w 103798"/>
                <a:gd name="connsiteY5" fmla="*/ 64776 h 169881"/>
                <a:gd name="connsiteX6" fmla="*/ 71921 w 103798"/>
                <a:gd name="connsiteY6" fmla="*/ 113004 h 169881"/>
                <a:gd name="connsiteX7" fmla="*/ 54560 w 103798"/>
                <a:gd name="connsiteY7" fmla="*/ 167019 h 169881"/>
                <a:gd name="connsiteX8" fmla="*/ 2473 w 103798"/>
                <a:gd name="connsiteY8" fmla="*/ 153515 h 169881"/>
                <a:gd name="connsiteX0" fmla="*/ 2473 w 113197"/>
                <a:gd name="connsiteY0" fmla="*/ 151975 h 168341"/>
                <a:gd name="connsiteX1" fmla="*/ 12118 w 113197"/>
                <a:gd name="connsiteY1" fmla="*/ 76740 h 168341"/>
                <a:gd name="connsiteX2" fmla="*/ 44913 w 113197"/>
                <a:gd name="connsiteY2" fmla="*/ 5362 h 168341"/>
                <a:gd name="connsiteX3" fmla="*/ 112432 w 113197"/>
                <a:gd name="connsiteY3" fmla="*/ 7291 h 168341"/>
                <a:gd name="connsiteX4" fmla="*/ 79637 w 113197"/>
                <a:gd name="connsiteY4" fmla="*/ 24654 h 168341"/>
                <a:gd name="connsiteX5" fmla="*/ 52630 w 113197"/>
                <a:gd name="connsiteY5" fmla="*/ 63236 h 168341"/>
                <a:gd name="connsiteX6" fmla="*/ 71921 w 113197"/>
                <a:gd name="connsiteY6" fmla="*/ 111464 h 168341"/>
                <a:gd name="connsiteX7" fmla="*/ 54560 w 113197"/>
                <a:gd name="connsiteY7" fmla="*/ 165479 h 168341"/>
                <a:gd name="connsiteX8" fmla="*/ 2473 w 113197"/>
                <a:gd name="connsiteY8" fmla="*/ 151975 h 168341"/>
                <a:gd name="connsiteX0" fmla="*/ 2473 w 112829"/>
                <a:gd name="connsiteY0" fmla="*/ 151975 h 168341"/>
                <a:gd name="connsiteX1" fmla="*/ 12118 w 112829"/>
                <a:gd name="connsiteY1" fmla="*/ 76740 h 168341"/>
                <a:gd name="connsiteX2" fmla="*/ 44913 w 112829"/>
                <a:gd name="connsiteY2" fmla="*/ 5362 h 168341"/>
                <a:gd name="connsiteX3" fmla="*/ 112432 w 112829"/>
                <a:gd name="connsiteY3" fmla="*/ 7291 h 168341"/>
                <a:gd name="connsiteX4" fmla="*/ 71921 w 112829"/>
                <a:gd name="connsiteY4" fmla="*/ 24654 h 168341"/>
                <a:gd name="connsiteX5" fmla="*/ 52630 w 112829"/>
                <a:gd name="connsiteY5" fmla="*/ 63236 h 168341"/>
                <a:gd name="connsiteX6" fmla="*/ 71921 w 112829"/>
                <a:gd name="connsiteY6" fmla="*/ 111464 h 168341"/>
                <a:gd name="connsiteX7" fmla="*/ 54560 w 112829"/>
                <a:gd name="connsiteY7" fmla="*/ 165479 h 168341"/>
                <a:gd name="connsiteX8" fmla="*/ 2473 w 112829"/>
                <a:gd name="connsiteY8" fmla="*/ 151975 h 168341"/>
                <a:gd name="connsiteX0" fmla="*/ 2473 w 113177"/>
                <a:gd name="connsiteY0" fmla="*/ 157013 h 173379"/>
                <a:gd name="connsiteX1" fmla="*/ 12118 w 113177"/>
                <a:gd name="connsiteY1" fmla="*/ 81778 h 173379"/>
                <a:gd name="connsiteX2" fmla="*/ 44913 w 113177"/>
                <a:gd name="connsiteY2" fmla="*/ 10400 h 173379"/>
                <a:gd name="connsiteX3" fmla="*/ 112432 w 113177"/>
                <a:gd name="connsiteY3" fmla="*/ 12329 h 173379"/>
                <a:gd name="connsiteX4" fmla="*/ 71921 w 113177"/>
                <a:gd name="connsiteY4" fmla="*/ 29692 h 173379"/>
                <a:gd name="connsiteX5" fmla="*/ 52630 w 113177"/>
                <a:gd name="connsiteY5" fmla="*/ 68274 h 173379"/>
                <a:gd name="connsiteX6" fmla="*/ 71921 w 113177"/>
                <a:gd name="connsiteY6" fmla="*/ 116502 h 173379"/>
                <a:gd name="connsiteX7" fmla="*/ 54560 w 113177"/>
                <a:gd name="connsiteY7" fmla="*/ 170517 h 173379"/>
                <a:gd name="connsiteX8" fmla="*/ 2473 w 113177"/>
                <a:gd name="connsiteY8" fmla="*/ 157013 h 173379"/>
                <a:gd name="connsiteX0" fmla="*/ 1414 w 112118"/>
                <a:gd name="connsiteY0" fmla="*/ 157013 h 164403"/>
                <a:gd name="connsiteX1" fmla="*/ 11059 w 112118"/>
                <a:gd name="connsiteY1" fmla="*/ 81778 h 164403"/>
                <a:gd name="connsiteX2" fmla="*/ 43854 w 112118"/>
                <a:gd name="connsiteY2" fmla="*/ 10400 h 164403"/>
                <a:gd name="connsiteX3" fmla="*/ 111373 w 112118"/>
                <a:gd name="connsiteY3" fmla="*/ 12329 h 164403"/>
                <a:gd name="connsiteX4" fmla="*/ 70862 w 112118"/>
                <a:gd name="connsiteY4" fmla="*/ 29692 h 164403"/>
                <a:gd name="connsiteX5" fmla="*/ 51571 w 112118"/>
                <a:gd name="connsiteY5" fmla="*/ 68274 h 164403"/>
                <a:gd name="connsiteX6" fmla="*/ 70862 w 112118"/>
                <a:gd name="connsiteY6" fmla="*/ 116502 h 164403"/>
                <a:gd name="connsiteX7" fmla="*/ 38068 w 112118"/>
                <a:gd name="connsiteY7" fmla="*/ 157014 h 164403"/>
                <a:gd name="connsiteX8" fmla="*/ 1414 w 112118"/>
                <a:gd name="connsiteY8" fmla="*/ 157013 h 164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2118" h="164403">
                  <a:moveTo>
                    <a:pt x="1414" y="157013"/>
                  </a:moveTo>
                  <a:cubicBezTo>
                    <a:pt x="-3087" y="144474"/>
                    <a:pt x="3986" y="106213"/>
                    <a:pt x="11059" y="81778"/>
                  </a:cubicBezTo>
                  <a:cubicBezTo>
                    <a:pt x="18132" y="57343"/>
                    <a:pt x="27135" y="21975"/>
                    <a:pt x="43854" y="10400"/>
                  </a:cubicBezTo>
                  <a:cubicBezTo>
                    <a:pt x="60573" y="-1175"/>
                    <a:pt x="104943" y="-6319"/>
                    <a:pt x="111373" y="12329"/>
                  </a:cubicBezTo>
                  <a:cubicBezTo>
                    <a:pt x="117803" y="30977"/>
                    <a:pt x="80829" y="20368"/>
                    <a:pt x="70862" y="29692"/>
                  </a:cubicBezTo>
                  <a:cubicBezTo>
                    <a:pt x="60895" y="39016"/>
                    <a:pt x="51571" y="53806"/>
                    <a:pt x="51571" y="68274"/>
                  </a:cubicBezTo>
                  <a:cubicBezTo>
                    <a:pt x="51571" y="82742"/>
                    <a:pt x="70862" y="98497"/>
                    <a:pt x="70862" y="116502"/>
                  </a:cubicBezTo>
                  <a:cubicBezTo>
                    <a:pt x="70862" y="134507"/>
                    <a:pt x="49643" y="150262"/>
                    <a:pt x="38068" y="157014"/>
                  </a:cubicBezTo>
                  <a:cubicBezTo>
                    <a:pt x="26493" y="163766"/>
                    <a:pt x="5915" y="169552"/>
                    <a:pt x="1414" y="157013"/>
                  </a:cubicBezTo>
                  <a:close/>
                </a:path>
              </a:pathLst>
            </a:custGeom>
            <a:solidFill>
              <a:srgbClr val="FACB9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8C9B39EB-7C02-4319-842B-20FBCD8632A1}"/>
                </a:ext>
              </a:extLst>
            </p:cNvPr>
            <p:cNvSpPr/>
            <p:nvPr/>
          </p:nvSpPr>
          <p:spPr>
            <a:xfrm rot="10641705" flipH="1">
              <a:off x="5686933" y="2942862"/>
              <a:ext cx="295361" cy="88849"/>
            </a:xfrm>
            <a:custGeom>
              <a:avLst/>
              <a:gdLst>
                <a:gd name="connsiteX0" fmla="*/ 3794 w 295361"/>
                <a:gd name="connsiteY0" fmla="*/ 31237 h 32281"/>
                <a:gd name="connsiteX1" fmla="*/ 284755 w 295361"/>
                <a:gd name="connsiteY1" fmla="*/ 23574 h 32281"/>
                <a:gd name="connsiteX2" fmla="*/ 226009 w 295361"/>
                <a:gd name="connsiteY2" fmla="*/ 8249 h 32281"/>
                <a:gd name="connsiteX3" fmla="*/ 128950 w 295361"/>
                <a:gd name="connsiteY3" fmla="*/ 586 h 32281"/>
                <a:gd name="connsiteX4" fmla="*/ 3794 w 295361"/>
                <a:gd name="connsiteY4" fmla="*/ 31237 h 32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5361" h="32281">
                  <a:moveTo>
                    <a:pt x="3794" y="31237"/>
                  </a:moveTo>
                  <a:cubicBezTo>
                    <a:pt x="29761" y="35068"/>
                    <a:pt x="247719" y="27405"/>
                    <a:pt x="284755" y="23574"/>
                  </a:cubicBezTo>
                  <a:cubicBezTo>
                    <a:pt x="321791" y="19743"/>
                    <a:pt x="251976" y="12080"/>
                    <a:pt x="226009" y="8249"/>
                  </a:cubicBezTo>
                  <a:cubicBezTo>
                    <a:pt x="200042" y="4418"/>
                    <a:pt x="165560" y="-1968"/>
                    <a:pt x="128950" y="586"/>
                  </a:cubicBezTo>
                  <a:cubicBezTo>
                    <a:pt x="92340" y="3140"/>
                    <a:pt x="-22173" y="27406"/>
                    <a:pt x="3794" y="31237"/>
                  </a:cubicBez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</p:grpSp>
      <p:sp>
        <p:nvSpPr>
          <p:cNvPr id="158" name="Rectangle 157">
            <a:extLst>
              <a:ext uri="{FF2B5EF4-FFF2-40B4-BE49-F238E27FC236}">
                <a16:creationId xmlns:a16="http://schemas.microsoft.com/office/drawing/2014/main" id="{7CC18054-58A4-4333-8C20-401396CA325B}"/>
              </a:ext>
            </a:extLst>
          </p:cNvPr>
          <p:cNvSpPr/>
          <p:nvPr/>
        </p:nvSpPr>
        <p:spPr>
          <a:xfrm>
            <a:off x="5738532" y="2438022"/>
            <a:ext cx="6823663" cy="2354491"/>
          </a:xfrm>
          <a:prstGeom prst="rect">
            <a:avLst/>
          </a:prstGeom>
          <a:noFill/>
        </p:spPr>
        <p:txBody>
          <a:bodyPr wrap="none" lIns="137160" tIns="68580" rIns="137160" bIns="68580">
            <a:spAutoFit/>
          </a:bodyPr>
          <a:lstStyle/>
          <a:p>
            <a:pPr algn="ctr" defTabSz="685800"/>
            <a:r>
              <a:rPr lang="en-US" sz="14400" b="1" dirty="0" err="1">
                <a:ln w="12700" cmpd="sng">
                  <a:noFill/>
                  <a:prstDash val="solid"/>
                </a:ln>
                <a:solidFill>
                  <a:srgbClr val="5B9BD5">
                    <a:lumMod val="75000"/>
                  </a:srgbClr>
                </a:solidFill>
                <a:effectLst>
                  <a:glow rad="139700">
                    <a:srgbClr val="A5A5A5">
                      <a:satMod val="175000"/>
                      <a:alpha val="40000"/>
                    </a:srgbClr>
                  </a:glow>
                  <a:outerShdw blurRad="50800" dist="38100" dir="5400000" algn="t" rotWithShape="0">
                    <a:prstClr val="black">
                      <a:alpha val="40000"/>
                    </a:prstClr>
                  </a:outerShdw>
                </a:effectLst>
                <a:latin typeface="UTM Banque" panose="02040603050506020204" pitchFamily="18" charset="0"/>
              </a:rPr>
              <a:t>Trượt</a:t>
            </a:r>
            <a:r>
              <a:rPr lang="en-US" sz="14400" b="1" dirty="0">
                <a:ln w="12700" cmpd="sng">
                  <a:noFill/>
                  <a:prstDash val="solid"/>
                </a:ln>
                <a:solidFill>
                  <a:srgbClr val="5B9BD5">
                    <a:lumMod val="75000"/>
                  </a:srgbClr>
                </a:solidFill>
                <a:effectLst>
                  <a:glow rad="139700">
                    <a:srgbClr val="A5A5A5">
                      <a:satMod val="175000"/>
                      <a:alpha val="40000"/>
                    </a:srgbClr>
                  </a:glow>
                  <a:outerShdw blurRad="50800" dist="38100" dir="5400000" algn="t" rotWithShape="0">
                    <a:prstClr val="black">
                      <a:alpha val="40000"/>
                    </a:prstClr>
                  </a:outerShdw>
                </a:effectLst>
                <a:latin typeface="UTM Banque" panose="02040603050506020204" pitchFamily="18" charset="0"/>
              </a:rPr>
              <a:t>!</a:t>
            </a:r>
          </a:p>
        </p:txBody>
      </p:sp>
      <p:sp>
        <p:nvSpPr>
          <p:cNvPr id="160" name="Isosceles Triangle 159">
            <a:hlinkClick r:id="" action="ppaction://hlinkshowjump?jump=lastslideviewed"/>
            <a:extLst>
              <a:ext uri="{FF2B5EF4-FFF2-40B4-BE49-F238E27FC236}">
                <a16:creationId xmlns:a16="http://schemas.microsoft.com/office/drawing/2014/main" id="{0E5EA789-455A-475C-8DB2-F398FA4A9BE0}"/>
              </a:ext>
            </a:extLst>
          </p:cNvPr>
          <p:cNvSpPr/>
          <p:nvPr/>
        </p:nvSpPr>
        <p:spPr>
          <a:xfrm rot="5400000">
            <a:off x="16857774" y="107300"/>
            <a:ext cx="1555845" cy="1341246"/>
          </a:xfrm>
          <a:prstGeom prst="triangle">
            <a:avLst/>
          </a:prstGeom>
          <a:solidFill>
            <a:srgbClr val="C00000"/>
          </a:solidFill>
          <a:ln>
            <a:noFill/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/>
            <a:endParaRPr lang="en-US" sz="2700">
              <a:solidFill>
                <a:prstClr val="white"/>
              </a:solidFill>
              <a:latin typeface="Calibri" panose="020F0502020204030204"/>
            </a:endParaRPr>
          </a:p>
        </p:txBody>
      </p:sp>
    </p:spTree>
    <p:extLst>
      <p:ext uri="{BB962C8B-B14F-4D97-AF65-F5344CB8AC3E}">
        <p14:creationId xmlns:p14="http://schemas.microsoft.com/office/powerpoint/2010/main" val="94548841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spd="slow" advClick="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70833E-6 -2.22222E-6 L -0.20026 -0.2243 " pathEditMode="relative" rAng="0" ptsTypes="AA">
                                      <p:cBhvr>
                                        <p:cTn id="6" dur="225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0013" y="-11227"/>
                                    </p:animMotion>
                                  </p:childTnLst>
                                  <p:subTnLst>
                                    <p:audio>
                                      <p:cMediaNode vol="18000"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ay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7" presetID="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2250" fill="hold"/>
                                        <p:tgtEl>
                                          <p:spTgt spid="20"/>
                                        </p:tgtEl>
                                      </p:cBhvr>
                                      <p:by x="50000" y="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8" presetClass="emph" presetSubtype="0" accel="51000" decel="49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-43200000">
                                      <p:cBhvr>
                                        <p:cTn id="10" dur="225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" presetID="37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1705 0.01598 C 0.01523 0.04375 -0.02774 -0.09074 -0.0392 -0.11412 C -0.06159 -0.15833 -0.06459 -0.16527 -0.07904 -0.19838 C -0.09388 -0.225 -0.10717 -0.25717 -0.1155 -0.27685 C -0.12761 -0.29606 -0.15222 -0.35231 -0.1323 -0.36296 " pathEditMode="relative" rAng="0" ptsTypes="AAAAA">
                                      <p:cBhvr>
                                        <p:cTn id="12" dur="225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7852" y="-18773"/>
                                    </p:animMotion>
                                  </p:childTnLst>
                                </p:cTn>
                              </p:par>
                              <p:par>
                                <p:cTn id="13" presetID="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2250" fill="hold"/>
                                        <p:tgtEl>
                                          <p:spTgt spid="30"/>
                                        </p:tgtEl>
                                      </p:cBhvr>
                                      <p:by x="60000" y="6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2250"/>
                            </p:stCondLst>
                            <p:childTnLst>
                              <p:par>
                                <p:cTn id="16" presetID="42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1323 -0.36296 L -0.88985 -0.91921 " pathEditMode="relative" rAng="0" ptsTypes="AA">
                                      <p:cBhvr>
                                        <p:cTn id="17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7878" y="-27824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sut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8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-43200000">
                                      <p:cBhvr>
                                        <p:cTn id="19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0" presetID="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21" dur="500" fill="hold"/>
                                        <p:tgtEl>
                                          <p:spTgt spid="30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id="22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91667E-6 -2.96296E-6 L -0.00013 -0.05532 " pathEditMode="relative" rAng="0" ptsTypes="AA">
                                      <p:cBhvr>
                                        <p:cTn id="23" dur="4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3" y="-2778"/>
                                    </p:animMotion>
                                  </p:childTnLst>
                                </p:cTn>
                              </p:par>
                              <p:par>
                                <p:cTn id="24" presetID="1" presetClass="exit" presetSubtype="0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" presetID="1" presetClass="entr" presetSubtype="0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2750"/>
                            </p:stCondLst>
                            <p:childTnLst>
                              <p:par>
                                <p:cTn id="29" presetID="1" presetClass="exit" presetSubtype="0" fill="hold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xit" presetSubtype="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thua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37" presetID="53" presetClass="entr" presetSubtype="16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1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1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1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26" presetClass="emph" presetSubtype="0" repeatCount="indefinite" fill="hold" grpId="1" nodeType="withEffect">
                                  <p:stCondLst>
                                    <p:cond delay="25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3" dur="1000" tmFilter="0, 0; .2, .5; .8, .5; 1, 0"/>
                                        <p:tgtEl>
                                          <p:spTgt spid="158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44" dur="500" autoRev="1" fill="hold"/>
                                        <p:tgtEl>
                                          <p:spTgt spid="158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8" grpId="0"/>
      <p:bldP spid="158" grpId="1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5" name="Picture 194" descr="Shape, arrow&#10;&#10;Description automatically generated">
            <a:extLst>
              <a:ext uri="{FF2B5EF4-FFF2-40B4-BE49-F238E27FC236}">
                <a16:creationId xmlns:a16="http://schemas.microsoft.com/office/drawing/2014/main" id="{C918DEF8-C118-4CDD-9339-5534A0B76AE9}"/>
              </a:ext>
            </a:extLst>
          </p:cNvPr>
          <p:cNvPicPr>
            <a:picLocks noChangeAspect="1"/>
          </p:cNvPicPr>
          <p:nvPr/>
        </p:nvPicPr>
        <p:blipFill rotWithShape="1"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8685"/>
          <a:stretch/>
        </p:blipFill>
        <p:spPr>
          <a:xfrm>
            <a:off x="0" y="0"/>
            <a:ext cx="18288000" cy="7794897"/>
          </a:xfrm>
          <a:prstGeom prst="rect">
            <a:avLst/>
          </a:prstGeom>
        </p:spPr>
      </p:pic>
      <p:grpSp>
        <p:nvGrpSpPr>
          <p:cNvPr id="56" name="Group 55">
            <a:extLst>
              <a:ext uri="{FF2B5EF4-FFF2-40B4-BE49-F238E27FC236}">
                <a16:creationId xmlns:a16="http://schemas.microsoft.com/office/drawing/2014/main" id="{5B73A967-424F-4E88-929B-0891FF5E9729}"/>
              </a:ext>
            </a:extLst>
          </p:cNvPr>
          <p:cNvGrpSpPr/>
          <p:nvPr/>
        </p:nvGrpSpPr>
        <p:grpSpPr>
          <a:xfrm>
            <a:off x="-204279" y="4121945"/>
            <a:ext cx="18510599" cy="6165057"/>
            <a:chOff x="-136186" y="2747963"/>
            <a:chExt cx="12340399" cy="4110038"/>
          </a:xfrm>
        </p:grpSpPr>
        <p:grpSp>
          <p:nvGrpSpPr>
            <p:cNvPr id="53" name="Group 52">
              <a:extLst>
                <a:ext uri="{FF2B5EF4-FFF2-40B4-BE49-F238E27FC236}">
                  <a16:creationId xmlns:a16="http://schemas.microsoft.com/office/drawing/2014/main" id="{1BAE0C72-406F-44D3-A2D1-B2BDAC3C82CB}"/>
                </a:ext>
              </a:extLst>
            </p:cNvPr>
            <p:cNvGrpSpPr/>
            <p:nvPr/>
          </p:nvGrpSpPr>
          <p:grpSpPr>
            <a:xfrm>
              <a:off x="-136186" y="2747963"/>
              <a:ext cx="12340399" cy="4110038"/>
              <a:chOff x="-136186" y="2747963"/>
              <a:chExt cx="12340399" cy="4110038"/>
            </a:xfrm>
          </p:grpSpPr>
          <p:sp>
            <p:nvSpPr>
              <p:cNvPr id="3" name="Rectangle 2">
                <a:extLst>
                  <a:ext uri="{FF2B5EF4-FFF2-40B4-BE49-F238E27FC236}">
                    <a16:creationId xmlns:a16="http://schemas.microsoft.com/office/drawing/2014/main" id="{4BC62F00-8C77-42ED-836E-C2EE7107F898}"/>
                  </a:ext>
                </a:extLst>
              </p:cNvPr>
              <p:cNvSpPr/>
              <p:nvPr/>
            </p:nvSpPr>
            <p:spPr>
              <a:xfrm>
                <a:off x="0" y="2747963"/>
                <a:ext cx="12192000" cy="4110038"/>
              </a:xfrm>
              <a:prstGeom prst="rect">
                <a:avLst/>
              </a:prstGeom>
              <a:solidFill>
                <a:srgbClr val="6DD327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/>
                <a:endParaRPr lang="en-US" sz="2700" dirty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40" name="Parallelogram 39">
                <a:extLst>
                  <a:ext uri="{FF2B5EF4-FFF2-40B4-BE49-F238E27FC236}">
                    <a16:creationId xmlns:a16="http://schemas.microsoft.com/office/drawing/2014/main" id="{2E7D33A4-41C9-4C97-9837-412B81E45F81}"/>
                  </a:ext>
                </a:extLst>
              </p:cNvPr>
              <p:cNvSpPr/>
              <p:nvPr/>
            </p:nvSpPr>
            <p:spPr>
              <a:xfrm>
                <a:off x="-136186" y="2891231"/>
                <a:ext cx="3988339" cy="2848087"/>
              </a:xfrm>
              <a:prstGeom prst="parallelogram">
                <a:avLst>
                  <a:gd name="adj" fmla="val 136599"/>
                </a:avLst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/>
                <a:endParaRPr lang="en-US" sz="270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45" name="Parallelogram 44">
                <a:extLst>
                  <a:ext uri="{FF2B5EF4-FFF2-40B4-BE49-F238E27FC236}">
                    <a16:creationId xmlns:a16="http://schemas.microsoft.com/office/drawing/2014/main" id="{E4CC3523-F5BB-44FF-B080-0CC2C1A0386B}"/>
                  </a:ext>
                </a:extLst>
              </p:cNvPr>
              <p:cNvSpPr/>
              <p:nvPr/>
            </p:nvSpPr>
            <p:spPr>
              <a:xfrm flipV="1">
                <a:off x="3761549" y="2891231"/>
                <a:ext cx="8442664" cy="45719"/>
              </a:xfrm>
              <a:prstGeom prst="parallelogram">
                <a:avLst>
                  <a:gd name="adj" fmla="val 0"/>
                </a:avLst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/>
                <a:endParaRPr lang="en-US" sz="270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46" name="Parallelogram 45">
                <a:extLst>
                  <a:ext uri="{FF2B5EF4-FFF2-40B4-BE49-F238E27FC236}">
                    <a16:creationId xmlns:a16="http://schemas.microsoft.com/office/drawing/2014/main" id="{33AE38C2-CB49-4C56-A41E-1D62AF0A2BE9}"/>
                  </a:ext>
                </a:extLst>
              </p:cNvPr>
              <p:cNvSpPr/>
              <p:nvPr/>
            </p:nvSpPr>
            <p:spPr>
              <a:xfrm>
                <a:off x="1006174" y="4908085"/>
                <a:ext cx="2738136" cy="61994"/>
              </a:xfrm>
              <a:prstGeom prst="parallelogram">
                <a:avLst>
                  <a:gd name="adj" fmla="val 142625"/>
                </a:avLst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/>
                <a:endParaRPr lang="en-US" sz="270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51" name="Parallelogram 50">
                <a:extLst>
                  <a:ext uri="{FF2B5EF4-FFF2-40B4-BE49-F238E27FC236}">
                    <a16:creationId xmlns:a16="http://schemas.microsoft.com/office/drawing/2014/main" id="{8BF47864-468E-4578-A6BF-0C6E7F274764}"/>
                  </a:ext>
                </a:extLst>
              </p:cNvPr>
              <p:cNvSpPr/>
              <p:nvPr/>
            </p:nvSpPr>
            <p:spPr>
              <a:xfrm>
                <a:off x="2862187" y="3508905"/>
                <a:ext cx="2373535" cy="45719"/>
              </a:xfrm>
              <a:prstGeom prst="parallelogram">
                <a:avLst>
                  <a:gd name="adj" fmla="val 142625"/>
                </a:avLst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/>
                <a:endParaRPr lang="en-US" sz="270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50" name="Parallelogram 49">
                <a:extLst>
                  <a:ext uri="{FF2B5EF4-FFF2-40B4-BE49-F238E27FC236}">
                    <a16:creationId xmlns:a16="http://schemas.microsoft.com/office/drawing/2014/main" id="{A5A5DE25-A320-4E5E-ABAD-89FB594DA2A0}"/>
                  </a:ext>
                </a:extLst>
              </p:cNvPr>
              <p:cNvSpPr/>
              <p:nvPr/>
            </p:nvSpPr>
            <p:spPr>
              <a:xfrm>
                <a:off x="3578535" y="3508905"/>
                <a:ext cx="1678727" cy="1461175"/>
              </a:xfrm>
              <a:prstGeom prst="parallelogram">
                <a:avLst>
                  <a:gd name="adj" fmla="val 107427"/>
                </a:avLst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/>
                <a:endParaRPr lang="en-US" sz="270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</p:grpSp>
        <p:sp>
          <p:nvSpPr>
            <p:cNvPr id="55" name="Block Arc 54">
              <a:extLst>
                <a:ext uri="{FF2B5EF4-FFF2-40B4-BE49-F238E27FC236}">
                  <a16:creationId xmlns:a16="http://schemas.microsoft.com/office/drawing/2014/main" id="{E57C3635-0201-4116-A74A-88A9F1A3E538}"/>
                </a:ext>
              </a:extLst>
            </p:cNvPr>
            <p:cNvSpPr/>
            <p:nvPr/>
          </p:nvSpPr>
          <p:spPr>
            <a:xfrm rot="3704227">
              <a:off x="4056684" y="3569040"/>
              <a:ext cx="749561" cy="1206514"/>
            </a:xfrm>
            <a:prstGeom prst="blockArc">
              <a:avLst>
                <a:gd name="adj1" fmla="val 15469952"/>
                <a:gd name="adj2" fmla="val 4256132"/>
                <a:gd name="adj3" fmla="val 9714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black"/>
                </a:solidFill>
                <a:latin typeface="Calibri" panose="020F0502020204030204"/>
              </a:endParaRPr>
            </a:p>
          </p:txBody>
        </p:sp>
      </p:grpSp>
      <p:pic>
        <p:nvPicPr>
          <p:cNvPr id="16" name="Picture 15" descr="A picture containing male, grate&#10;&#10;Description automatically generated">
            <a:extLst>
              <a:ext uri="{FF2B5EF4-FFF2-40B4-BE49-F238E27FC236}">
                <a16:creationId xmlns:a16="http://schemas.microsoft.com/office/drawing/2014/main" id="{BBDCF3AB-C970-4807-A10D-28B83BF7098E}"/>
              </a:ext>
            </a:extLst>
          </p:cNvPr>
          <p:cNvPicPr>
            <a:picLocks noChangeAspect="1"/>
          </p:cNvPicPr>
          <p:nvPr/>
        </p:nvPicPr>
        <p:blipFill>
          <a:blip r:embed="rId6">
            <a:duotone>
              <a:prstClr val="black"/>
              <a:schemeClr val="bg1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46959" y="2234837"/>
            <a:ext cx="3817796" cy="4473980"/>
          </a:xfrm>
          <a:prstGeom prst="rect">
            <a:avLst/>
          </a:prstGeom>
          <a:effectLst>
            <a:outerShdw blurRad="76200" dir="18900000" sy="23000" kx="-1200000" algn="bl" rotWithShape="0">
              <a:prstClr val="black">
                <a:alpha val="20000"/>
              </a:prstClr>
            </a:outerShdw>
          </a:effectLst>
        </p:spPr>
      </p:pic>
      <p:grpSp>
        <p:nvGrpSpPr>
          <p:cNvPr id="139" name="Group 138">
            <a:extLst>
              <a:ext uri="{FF2B5EF4-FFF2-40B4-BE49-F238E27FC236}">
                <a16:creationId xmlns:a16="http://schemas.microsoft.com/office/drawing/2014/main" id="{A3F81DF7-240E-4DA4-A428-B38EFA1B63C2}"/>
              </a:ext>
            </a:extLst>
          </p:cNvPr>
          <p:cNvGrpSpPr/>
          <p:nvPr/>
        </p:nvGrpSpPr>
        <p:grpSpPr>
          <a:xfrm rot="986148" flipH="1">
            <a:off x="3108833" y="2564943"/>
            <a:ext cx="2180237" cy="3744183"/>
            <a:chOff x="4882323" y="1719006"/>
            <a:chExt cx="2112971" cy="3628666"/>
          </a:xfrm>
          <a:effectLst>
            <a:outerShdw blurRad="76200" dir="13500000" sy="23000" kx="1200000" algn="br" rotWithShape="0">
              <a:prstClr val="black">
                <a:alpha val="20000"/>
              </a:prstClr>
            </a:outerShdw>
          </a:effectLst>
          <a:scene3d>
            <a:camera prst="isometricOffAxis1Right"/>
            <a:lightRig rig="threePt" dir="t"/>
          </a:scene3d>
        </p:grpSpPr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E79C0A28-330C-4157-BB3C-C3744EB3A9B1}"/>
                </a:ext>
              </a:extLst>
            </p:cNvPr>
            <p:cNvSpPr/>
            <p:nvPr/>
          </p:nvSpPr>
          <p:spPr>
            <a:xfrm rot="708098">
              <a:off x="5943720" y="2934617"/>
              <a:ext cx="191670" cy="282309"/>
            </a:xfrm>
            <a:custGeom>
              <a:avLst/>
              <a:gdLst>
                <a:gd name="connsiteX0" fmla="*/ 4310 w 182122"/>
                <a:gd name="connsiteY0" fmla="*/ 193373 h 276739"/>
                <a:gd name="connsiteX1" fmla="*/ 2173 w 182122"/>
                <a:gd name="connsiteY1" fmla="*/ 80141 h 276739"/>
                <a:gd name="connsiteX2" fmla="*/ 27810 w 182122"/>
                <a:gd name="connsiteY2" fmla="*/ 9639 h 276739"/>
                <a:gd name="connsiteX3" fmla="*/ 102586 w 182122"/>
                <a:gd name="connsiteY3" fmla="*/ 1093 h 276739"/>
                <a:gd name="connsiteX4" fmla="*/ 151724 w 182122"/>
                <a:gd name="connsiteY4" fmla="*/ 13911 h 276739"/>
                <a:gd name="connsiteX5" fmla="*/ 173089 w 182122"/>
                <a:gd name="connsiteY5" fmla="*/ 122870 h 276739"/>
                <a:gd name="connsiteX6" fmla="*/ 177362 w 182122"/>
                <a:gd name="connsiteY6" fmla="*/ 204055 h 276739"/>
                <a:gd name="connsiteX7" fmla="*/ 106859 w 182122"/>
                <a:gd name="connsiteY7" fmla="*/ 268149 h 276739"/>
                <a:gd name="connsiteX8" fmla="*/ 27810 w 182122"/>
                <a:gd name="connsiteY8" fmla="*/ 272422 h 276739"/>
                <a:gd name="connsiteX9" fmla="*/ 4310 w 182122"/>
                <a:gd name="connsiteY9" fmla="*/ 193373 h 276739"/>
                <a:gd name="connsiteX0" fmla="*/ 4310 w 182122"/>
                <a:gd name="connsiteY0" fmla="*/ 194146 h 277512"/>
                <a:gd name="connsiteX1" fmla="*/ 2173 w 182122"/>
                <a:gd name="connsiteY1" fmla="*/ 80914 h 277512"/>
                <a:gd name="connsiteX2" fmla="*/ 27810 w 182122"/>
                <a:gd name="connsiteY2" fmla="*/ 10412 h 277512"/>
                <a:gd name="connsiteX3" fmla="*/ 102586 w 182122"/>
                <a:gd name="connsiteY3" fmla="*/ 1866 h 277512"/>
                <a:gd name="connsiteX4" fmla="*/ 151724 w 182122"/>
                <a:gd name="connsiteY4" fmla="*/ 25366 h 277512"/>
                <a:gd name="connsiteX5" fmla="*/ 173089 w 182122"/>
                <a:gd name="connsiteY5" fmla="*/ 123643 h 277512"/>
                <a:gd name="connsiteX6" fmla="*/ 177362 w 182122"/>
                <a:gd name="connsiteY6" fmla="*/ 204828 h 277512"/>
                <a:gd name="connsiteX7" fmla="*/ 106859 w 182122"/>
                <a:gd name="connsiteY7" fmla="*/ 268922 h 277512"/>
                <a:gd name="connsiteX8" fmla="*/ 27810 w 182122"/>
                <a:gd name="connsiteY8" fmla="*/ 273195 h 277512"/>
                <a:gd name="connsiteX9" fmla="*/ 4310 w 182122"/>
                <a:gd name="connsiteY9" fmla="*/ 194146 h 277512"/>
                <a:gd name="connsiteX0" fmla="*/ 4310 w 182122"/>
                <a:gd name="connsiteY0" fmla="*/ 197554 h 280920"/>
                <a:gd name="connsiteX1" fmla="*/ 2173 w 182122"/>
                <a:gd name="connsiteY1" fmla="*/ 84322 h 280920"/>
                <a:gd name="connsiteX2" fmla="*/ 27810 w 182122"/>
                <a:gd name="connsiteY2" fmla="*/ 13820 h 280920"/>
                <a:gd name="connsiteX3" fmla="*/ 91904 w 182122"/>
                <a:gd name="connsiteY3" fmla="*/ 1001 h 280920"/>
                <a:gd name="connsiteX4" fmla="*/ 151724 w 182122"/>
                <a:gd name="connsiteY4" fmla="*/ 28774 h 280920"/>
                <a:gd name="connsiteX5" fmla="*/ 173089 w 182122"/>
                <a:gd name="connsiteY5" fmla="*/ 127051 h 280920"/>
                <a:gd name="connsiteX6" fmla="*/ 177362 w 182122"/>
                <a:gd name="connsiteY6" fmla="*/ 208236 h 280920"/>
                <a:gd name="connsiteX7" fmla="*/ 106859 w 182122"/>
                <a:gd name="connsiteY7" fmla="*/ 272330 h 280920"/>
                <a:gd name="connsiteX8" fmla="*/ 27810 w 182122"/>
                <a:gd name="connsiteY8" fmla="*/ 276603 h 280920"/>
                <a:gd name="connsiteX9" fmla="*/ 4310 w 182122"/>
                <a:gd name="connsiteY9" fmla="*/ 197554 h 280920"/>
                <a:gd name="connsiteX0" fmla="*/ 3750 w 181562"/>
                <a:gd name="connsiteY0" fmla="*/ 197554 h 279818"/>
                <a:gd name="connsiteX1" fmla="*/ 1613 w 181562"/>
                <a:gd name="connsiteY1" fmla="*/ 84322 h 279818"/>
                <a:gd name="connsiteX2" fmla="*/ 27250 w 181562"/>
                <a:gd name="connsiteY2" fmla="*/ 13820 h 279818"/>
                <a:gd name="connsiteX3" fmla="*/ 91344 w 181562"/>
                <a:gd name="connsiteY3" fmla="*/ 1001 h 279818"/>
                <a:gd name="connsiteX4" fmla="*/ 151164 w 181562"/>
                <a:gd name="connsiteY4" fmla="*/ 28774 h 279818"/>
                <a:gd name="connsiteX5" fmla="*/ 172529 w 181562"/>
                <a:gd name="connsiteY5" fmla="*/ 127051 h 279818"/>
                <a:gd name="connsiteX6" fmla="*/ 176802 w 181562"/>
                <a:gd name="connsiteY6" fmla="*/ 208236 h 279818"/>
                <a:gd name="connsiteX7" fmla="*/ 106299 w 181562"/>
                <a:gd name="connsiteY7" fmla="*/ 272330 h 279818"/>
                <a:gd name="connsiteX8" fmla="*/ 10158 w 181562"/>
                <a:gd name="connsiteY8" fmla="*/ 274467 h 279818"/>
                <a:gd name="connsiteX9" fmla="*/ 3750 w 181562"/>
                <a:gd name="connsiteY9" fmla="*/ 197554 h 279818"/>
                <a:gd name="connsiteX0" fmla="*/ 3750 w 181562"/>
                <a:gd name="connsiteY0" fmla="*/ 197554 h 279818"/>
                <a:gd name="connsiteX1" fmla="*/ 1613 w 181562"/>
                <a:gd name="connsiteY1" fmla="*/ 84322 h 279818"/>
                <a:gd name="connsiteX2" fmla="*/ 27250 w 181562"/>
                <a:gd name="connsiteY2" fmla="*/ 13820 h 279818"/>
                <a:gd name="connsiteX3" fmla="*/ 91344 w 181562"/>
                <a:gd name="connsiteY3" fmla="*/ 1001 h 279818"/>
                <a:gd name="connsiteX4" fmla="*/ 151164 w 181562"/>
                <a:gd name="connsiteY4" fmla="*/ 28774 h 279818"/>
                <a:gd name="connsiteX5" fmla="*/ 172529 w 181562"/>
                <a:gd name="connsiteY5" fmla="*/ 127051 h 279818"/>
                <a:gd name="connsiteX6" fmla="*/ 176802 w 181562"/>
                <a:gd name="connsiteY6" fmla="*/ 208236 h 279818"/>
                <a:gd name="connsiteX7" fmla="*/ 106299 w 181562"/>
                <a:gd name="connsiteY7" fmla="*/ 272330 h 279818"/>
                <a:gd name="connsiteX8" fmla="*/ 10158 w 181562"/>
                <a:gd name="connsiteY8" fmla="*/ 274467 h 279818"/>
                <a:gd name="connsiteX9" fmla="*/ 3750 w 181562"/>
                <a:gd name="connsiteY9" fmla="*/ 197554 h 279818"/>
                <a:gd name="connsiteX0" fmla="*/ 395 w 186753"/>
                <a:gd name="connsiteY0" fmla="*/ 199691 h 282309"/>
                <a:gd name="connsiteX1" fmla="*/ 6804 w 186753"/>
                <a:gd name="connsiteY1" fmla="*/ 84322 h 282309"/>
                <a:gd name="connsiteX2" fmla="*/ 32441 w 186753"/>
                <a:gd name="connsiteY2" fmla="*/ 13820 h 282309"/>
                <a:gd name="connsiteX3" fmla="*/ 96535 w 186753"/>
                <a:gd name="connsiteY3" fmla="*/ 1001 h 282309"/>
                <a:gd name="connsiteX4" fmla="*/ 156355 w 186753"/>
                <a:gd name="connsiteY4" fmla="*/ 28774 h 282309"/>
                <a:gd name="connsiteX5" fmla="*/ 177720 w 186753"/>
                <a:gd name="connsiteY5" fmla="*/ 127051 h 282309"/>
                <a:gd name="connsiteX6" fmla="*/ 181993 w 186753"/>
                <a:gd name="connsiteY6" fmla="*/ 208236 h 282309"/>
                <a:gd name="connsiteX7" fmla="*/ 111490 w 186753"/>
                <a:gd name="connsiteY7" fmla="*/ 272330 h 282309"/>
                <a:gd name="connsiteX8" fmla="*/ 15349 w 186753"/>
                <a:gd name="connsiteY8" fmla="*/ 274467 h 282309"/>
                <a:gd name="connsiteX9" fmla="*/ 395 w 186753"/>
                <a:gd name="connsiteY9" fmla="*/ 199691 h 282309"/>
                <a:gd name="connsiteX0" fmla="*/ 5312 w 191670"/>
                <a:gd name="connsiteY0" fmla="*/ 199691 h 282309"/>
                <a:gd name="connsiteX1" fmla="*/ 11721 w 191670"/>
                <a:gd name="connsiteY1" fmla="*/ 84322 h 282309"/>
                <a:gd name="connsiteX2" fmla="*/ 37358 w 191670"/>
                <a:gd name="connsiteY2" fmla="*/ 13820 h 282309"/>
                <a:gd name="connsiteX3" fmla="*/ 101452 w 191670"/>
                <a:gd name="connsiteY3" fmla="*/ 1001 h 282309"/>
                <a:gd name="connsiteX4" fmla="*/ 161272 w 191670"/>
                <a:gd name="connsiteY4" fmla="*/ 28774 h 282309"/>
                <a:gd name="connsiteX5" fmla="*/ 182637 w 191670"/>
                <a:gd name="connsiteY5" fmla="*/ 127051 h 282309"/>
                <a:gd name="connsiteX6" fmla="*/ 186910 w 191670"/>
                <a:gd name="connsiteY6" fmla="*/ 208236 h 282309"/>
                <a:gd name="connsiteX7" fmla="*/ 116407 w 191670"/>
                <a:gd name="connsiteY7" fmla="*/ 272330 h 282309"/>
                <a:gd name="connsiteX8" fmla="*/ 20266 w 191670"/>
                <a:gd name="connsiteY8" fmla="*/ 274467 h 282309"/>
                <a:gd name="connsiteX9" fmla="*/ 5312 w 191670"/>
                <a:gd name="connsiteY9" fmla="*/ 199691 h 282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1670" h="282309">
                  <a:moveTo>
                    <a:pt x="5312" y="199691"/>
                  </a:moveTo>
                  <a:cubicBezTo>
                    <a:pt x="16707" y="161591"/>
                    <a:pt x="6380" y="115301"/>
                    <a:pt x="11721" y="84322"/>
                  </a:cubicBezTo>
                  <a:cubicBezTo>
                    <a:pt x="17062" y="53344"/>
                    <a:pt x="22403" y="27707"/>
                    <a:pt x="37358" y="13820"/>
                  </a:cubicBezTo>
                  <a:cubicBezTo>
                    <a:pt x="52313" y="-67"/>
                    <a:pt x="80800" y="-1491"/>
                    <a:pt x="101452" y="1001"/>
                  </a:cubicBezTo>
                  <a:cubicBezTo>
                    <a:pt x="122104" y="3493"/>
                    <a:pt x="147741" y="7766"/>
                    <a:pt x="161272" y="28774"/>
                  </a:cubicBezTo>
                  <a:cubicBezTo>
                    <a:pt x="174803" y="49782"/>
                    <a:pt x="178364" y="97141"/>
                    <a:pt x="182637" y="127051"/>
                  </a:cubicBezTo>
                  <a:cubicBezTo>
                    <a:pt x="186910" y="156961"/>
                    <a:pt x="197948" y="184023"/>
                    <a:pt x="186910" y="208236"/>
                  </a:cubicBezTo>
                  <a:cubicBezTo>
                    <a:pt x="175872" y="232449"/>
                    <a:pt x="141332" y="260936"/>
                    <a:pt x="116407" y="272330"/>
                  </a:cubicBezTo>
                  <a:cubicBezTo>
                    <a:pt x="91482" y="283724"/>
                    <a:pt x="38782" y="286573"/>
                    <a:pt x="20266" y="274467"/>
                  </a:cubicBezTo>
                  <a:cubicBezTo>
                    <a:pt x="1750" y="262361"/>
                    <a:pt x="-6083" y="237791"/>
                    <a:pt x="5312" y="199691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F8D63C25-7549-4800-8D49-28B7D842FA79}"/>
                </a:ext>
              </a:extLst>
            </p:cNvPr>
            <p:cNvSpPr/>
            <p:nvPr/>
          </p:nvSpPr>
          <p:spPr>
            <a:xfrm rot="902007">
              <a:off x="5771386" y="4698526"/>
              <a:ext cx="145269" cy="446633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  <a:gd name="connsiteX0" fmla="*/ 6496 w 140748"/>
                <a:gd name="connsiteY0" fmla="*/ 42636 h 364378"/>
                <a:gd name="connsiteX1" fmla="*/ 8067 w 140748"/>
                <a:gd name="connsiteY1" fmla="*/ 310013 h 364378"/>
                <a:gd name="connsiteX2" fmla="*/ 70905 w 140748"/>
                <a:gd name="connsiteY2" fmla="*/ 364185 h 364378"/>
                <a:gd name="connsiteX3" fmla="*/ 129409 w 140748"/>
                <a:gd name="connsiteY3" fmla="*/ 303514 h 364378"/>
                <a:gd name="connsiteX4" fmla="*/ 131576 w 140748"/>
                <a:gd name="connsiteY4" fmla="*/ 60829 h 364378"/>
                <a:gd name="connsiteX5" fmla="*/ 60071 w 140748"/>
                <a:gd name="connsiteY5" fmla="*/ 2324 h 364378"/>
                <a:gd name="connsiteX6" fmla="*/ 6496 w 140748"/>
                <a:gd name="connsiteY6" fmla="*/ 42636 h 364378"/>
                <a:gd name="connsiteX0" fmla="*/ 6496 w 136138"/>
                <a:gd name="connsiteY0" fmla="*/ 45571 h 367313"/>
                <a:gd name="connsiteX1" fmla="*/ 8067 w 136138"/>
                <a:gd name="connsiteY1" fmla="*/ 312948 h 367313"/>
                <a:gd name="connsiteX2" fmla="*/ 70905 w 136138"/>
                <a:gd name="connsiteY2" fmla="*/ 367120 h 367313"/>
                <a:gd name="connsiteX3" fmla="*/ 129409 w 136138"/>
                <a:gd name="connsiteY3" fmla="*/ 306449 h 367313"/>
                <a:gd name="connsiteX4" fmla="*/ 123956 w 136138"/>
                <a:gd name="connsiteY4" fmla="*/ 37094 h 367313"/>
                <a:gd name="connsiteX5" fmla="*/ 60071 w 136138"/>
                <a:gd name="connsiteY5" fmla="*/ 5259 h 367313"/>
                <a:gd name="connsiteX6" fmla="*/ 6496 w 136138"/>
                <a:gd name="connsiteY6" fmla="*/ 45571 h 367313"/>
                <a:gd name="connsiteX0" fmla="*/ 6991 w 136633"/>
                <a:gd name="connsiteY0" fmla="*/ 56469 h 378211"/>
                <a:gd name="connsiteX1" fmla="*/ 8562 w 136633"/>
                <a:gd name="connsiteY1" fmla="*/ 323846 h 378211"/>
                <a:gd name="connsiteX2" fmla="*/ 71400 w 136633"/>
                <a:gd name="connsiteY2" fmla="*/ 378018 h 378211"/>
                <a:gd name="connsiteX3" fmla="*/ 129904 w 136633"/>
                <a:gd name="connsiteY3" fmla="*/ 317347 h 378211"/>
                <a:gd name="connsiteX4" fmla="*/ 124451 w 136633"/>
                <a:gd name="connsiteY4" fmla="*/ 47992 h 378211"/>
                <a:gd name="connsiteX5" fmla="*/ 68186 w 136633"/>
                <a:gd name="connsiteY5" fmla="*/ 917 h 378211"/>
                <a:gd name="connsiteX6" fmla="*/ 6991 w 136633"/>
                <a:gd name="connsiteY6" fmla="*/ 56469 h 378211"/>
                <a:gd name="connsiteX0" fmla="*/ 3871 w 133513"/>
                <a:gd name="connsiteY0" fmla="*/ 56469 h 378103"/>
                <a:gd name="connsiteX1" fmla="*/ 13062 w 133513"/>
                <a:gd name="connsiteY1" fmla="*/ 321941 h 378103"/>
                <a:gd name="connsiteX2" fmla="*/ 68280 w 133513"/>
                <a:gd name="connsiteY2" fmla="*/ 378018 h 378103"/>
                <a:gd name="connsiteX3" fmla="*/ 126784 w 133513"/>
                <a:gd name="connsiteY3" fmla="*/ 317347 h 378103"/>
                <a:gd name="connsiteX4" fmla="*/ 121331 w 133513"/>
                <a:gd name="connsiteY4" fmla="*/ 47992 h 378103"/>
                <a:gd name="connsiteX5" fmla="*/ 65066 w 133513"/>
                <a:gd name="connsiteY5" fmla="*/ 917 h 378103"/>
                <a:gd name="connsiteX6" fmla="*/ 3871 w 133513"/>
                <a:gd name="connsiteY6" fmla="*/ 56469 h 378103"/>
                <a:gd name="connsiteX0" fmla="*/ 3871 w 130834"/>
                <a:gd name="connsiteY0" fmla="*/ 56469 h 378482"/>
                <a:gd name="connsiteX1" fmla="*/ 13062 w 130834"/>
                <a:gd name="connsiteY1" fmla="*/ 321941 h 378482"/>
                <a:gd name="connsiteX2" fmla="*/ 68280 w 130834"/>
                <a:gd name="connsiteY2" fmla="*/ 378018 h 378482"/>
                <a:gd name="connsiteX3" fmla="*/ 121069 w 130834"/>
                <a:gd name="connsiteY3" fmla="*/ 307822 h 378482"/>
                <a:gd name="connsiteX4" fmla="*/ 121331 w 130834"/>
                <a:gd name="connsiteY4" fmla="*/ 47992 h 378482"/>
                <a:gd name="connsiteX5" fmla="*/ 65066 w 130834"/>
                <a:gd name="connsiteY5" fmla="*/ 917 h 378482"/>
                <a:gd name="connsiteX6" fmla="*/ 3871 w 130834"/>
                <a:gd name="connsiteY6" fmla="*/ 56469 h 378482"/>
                <a:gd name="connsiteX0" fmla="*/ 3747 w 130911"/>
                <a:gd name="connsiteY0" fmla="*/ 56469 h 374836"/>
                <a:gd name="connsiteX1" fmla="*/ 12938 w 130911"/>
                <a:gd name="connsiteY1" fmla="*/ 321941 h 374836"/>
                <a:gd name="connsiteX2" fmla="*/ 64346 w 130911"/>
                <a:gd name="connsiteY2" fmla="*/ 374208 h 374836"/>
                <a:gd name="connsiteX3" fmla="*/ 120945 w 130911"/>
                <a:gd name="connsiteY3" fmla="*/ 307822 h 374836"/>
                <a:gd name="connsiteX4" fmla="*/ 121207 w 130911"/>
                <a:gd name="connsiteY4" fmla="*/ 47992 h 374836"/>
                <a:gd name="connsiteX5" fmla="*/ 64942 w 130911"/>
                <a:gd name="connsiteY5" fmla="*/ 917 h 374836"/>
                <a:gd name="connsiteX6" fmla="*/ 3747 w 130911"/>
                <a:gd name="connsiteY6" fmla="*/ 56469 h 374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0911" h="374836">
                  <a:moveTo>
                    <a:pt x="3747" y="56469"/>
                  </a:moveTo>
                  <a:cubicBezTo>
                    <a:pt x="-4920" y="109973"/>
                    <a:pt x="2838" y="268985"/>
                    <a:pt x="12938" y="321941"/>
                  </a:cubicBezTo>
                  <a:cubicBezTo>
                    <a:pt x="23038" y="374897"/>
                    <a:pt x="46345" y="376561"/>
                    <a:pt x="64346" y="374208"/>
                  </a:cubicBezTo>
                  <a:cubicBezTo>
                    <a:pt x="82347" y="371855"/>
                    <a:pt x="111468" y="362191"/>
                    <a:pt x="120945" y="307822"/>
                  </a:cubicBezTo>
                  <a:cubicBezTo>
                    <a:pt x="130422" y="253453"/>
                    <a:pt x="137458" y="102524"/>
                    <a:pt x="121207" y="47992"/>
                  </a:cubicBezTo>
                  <a:cubicBezTo>
                    <a:pt x="104956" y="-6540"/>
                    <a:pt x="84519" y="-496"/>
                    <a:pt x="64942" y="917"/>
                  </a:cubicBezTo>
                  <a:cubicBezTo>
                    <a:pt x="45365" y="2330"/>
                    <a:pt x="12414" y="2965"/>
                    <a:pt x="3747" y="56469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23248A8C-ABB4-4D8D-8FF4-EAEA5CA4555C}"/>
                </a:ext>
              </a:extLst>
            </p:cNvPr>
            <p:cNvSpPr/>
            <p:nvPr/>
          </p:nvSpPr>
          <p:spPr>
            <a:xfrm rot="708098">
              <a:off x="5843114" y="4352258"/>
              <a:ext cx="186924" cy="432800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111" h="362079">
                  <a:moveTo>
                    <a:pt x="3429" y="49900"/>
                  </a:moveTo>
                  <a:cubicBezTo>
                    <a:pt x="-5238" y="101182"/>
                    <a:pt x="3790" y="255748"/>
                    <a:pt x="16430" y="307752"/>
                  </a:cubicBezTo>
                  <a:cubicBezTo>
                    <a:pt x="29070" y="359756"/>
                    <a:pt x="59044" y="363007"/>
                    <a:pt x="79268" y="361924"/>
                  </a:cubicBezTo>
                  <a:cubicBezTo>
                    <a:pt x="99492" y="360841"/>
                    <a:pt x="127660" y="351812"/>
                    <a:pt x="137772" y="301253"/>
                  </a:cubicBezTo>
                  <a:cubicBezTo>
                    <a:pt x="147884" y="250694"/>
                    <a:pt x="156190" y="113100"/>
                    <a:pt x="139939" y="58568"/>
                  </a:cubicBezTo>
                  <a:cubicBezTo>
                    <a:pt x="123688" y="4036"/>
                    <a:pt x="86852" y="-658"/>
                    <a:pt x="68434" y="63"/>
                  </a:cubicBezTo>
                  <a:cubicBezTo>
                    <a:pt x="50016" y="784"/>
                    <a:pt x="12096" y="-1382"/>
                    <a:pt x="3429" y="49900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CAC4FFA6-CBAF-4351-9F58-FFC34507F59C}"/>
                </a:ext>
              </a:extLst>
            </p:cNvPr>
            <p:cNvSpPr/>
            <p:nvPr/>
          </p:nvSpPr>
          <p:spPr>
            <a:xfrm rot="3285713" flipH="1">
              <a:off x="5667228" y="5144420"/>
              <a:ext cx="294228" cy="112275"/>
            </a:xfrm>
            <a:custGeom>
              <a:avLst/>
              <a:gdLst>
                <a:gd name="connsiteX0" fmla="*/ 221209 w 244329"/>
                <a:gd name="connsiteY0" fmla="*/ 9633 h 114404"/>
                <a:gd name="connsiteX1" fmla="*/ 237008 w 244329"/>
                <a:gd name="connsiteY1" fmla="*/ 88631 h 114404"/>
                <a:gd name="connsiteX2" fmla="*/ 126411 w 244329"/>
                <a:gd name="connsiteY2" fmla="*/ 102456 h 114404"/>
                <a:gd name="connsiteX3" fmla="*/ 15 w 244329"/>
                <a:gd name="connsiteY3" fmla="*/ 108380 h 114404"/>
                <a:gd name="connsiteX4" fmla="*/ 118511 w 244329"/>
                <a:gd name="connsiteY4" fmla="*/ 11608 h 114404"/>
                <a:gd name="connsiteX5" fmla="*/ 221209 w 244329"/>
                <a:gd name="connsiteY5" fmla="*/ 9633 h 114404"/>
                <a:gd name="connsiteX0" fmla="*/ 223184 w 246304"/>
                <a:gd name="connsiteY0" fmla="*/ 8926 h 102196"/>
                <a:gd name="connsiteX1" fmla="*/ 238983 w 246304"/>
                <a:gd name="connsiteY1" fmla="*/ 87924 h 102196"/>
                <a:gd name="connsiteX2" fmla="*/ 128386 w 246304"/>
                <a:gd name="connsiteY2" fmla="*/ 101749 h 102196"/>
                <a:gd name="connsiteX3" fmla="*/ 15 w 246304"/>
                <a:gd name="connsiteY3" fmla="*/ 89899 h 102196"/>
                <a:gd name="connsiteX4" fmla="*/ 120486 w 246304"/>
                <a:gd name="connsiteY4" fmla="*/ 10901 h 102196"/>
                <a:gd name="connsiteX5" fmla="*/ 223184 w 246304"/>
                <a:gd name="connsiteY5" fmla="*/ 8926 h 102196"/>
                <a:gd name="connsiteX0" fmla="*/ 223184 w 246889"/>
                <a:gd name="connsiteY0" fmla="*/ 8926 h 97266"/>
                <a:gd name="connsiteX1" fmla="*/ 238983 w 246889"/>
                <a:gd name="connsiteY1" fmla="*/ 87924 h 97266"/>
                <a:gd name="connsiteX2" fmla="*/ 120486 w 246889"/>
                <a:gd name="connsiteY2" fmla="*/ 91875 h 97266"/>
                <a:gd name="connsiteX3" fmla="*/ 15 w 246889"/>
                <a:gd name="connsiteY3" fmla="*/ 89899 h 97266"/>
                <a:gd name="connsiteX4" fmla="*/ 120486 w 246889"/>
                <a:gd name="connsiteY4" fmla="*/ 10901 h 97266"/>
                <a:gd name="connsiteX5" fmla="*/ 223184 w 246889"/>
                <a:gd name="connsiteY5" fmla="*/ 8926 h 97266"/>
                <a:gd name="connsiteX0" fmla="*/ 223194 w 248288"/>
                <a:gd name="connsiteY0" fmla="*/ 4930 h 93270"/>
                <a:gd name="connsiteX1" fmla="*/ 238993 w 248288"/>
                <a:gd name="connsiteY1" fmla="*/ 83928 h 93270"/>
                <a:gd name="connsiteX2" fmla="*/ 120496 w 248288"/>
                <a:gd name="connsiteY2" fmla="*/ 87879 h 93270"/>
                <a:gd name="connsiteX3" fmla="*/ 25 w 248288"/>
                <a:gd name="connsiteY3" fmla="*/ 85903 h 93270"/>
                <a:gd name="connsiteX4" fmla="*/ 84947 w 248288"/>
                <a:gd name="connsiteY4" fmla="*/ 16780 h 93270"/>
                <a:gd name="connsiteX5" fmla="*/ 223194 w 248288"/>
                <a:gd name="connsiteY5" fmla="*/ 4930 h 93270"/>
                <a:gd name="connsiteX0" fmla="*/ 223184 w 246683"/>
                <a:gd name="connsiteY0" fmla="*/ 13745 h 102085"/>
                <a:gd name="connsiteX1" fmla="*/ 238983 w 246683"/>
                <a:gd name="connsiteY1" fmla="*/ 92743 h 102085"/>
                <a:gd name="connsiteX2" fmla="*/ 120486 w 246683"/>
                <a:gd name="connsiteY2" fmla="*/ 96694 h 102085"/>
                <a:gd name="connsiteX3" fmla="*/ 15 w 246683"/>
                <a:gd name="connsiteY3" fmla="*/ 94718 h 102085"/>
                <a:gd name="connsiteX4" fmla="*/ 126411 w 246683"/>
                <a:gd name="connsiteY4" fmla="*/ 7820 h 102085"/>
                <a:gd name="connsiteX5" fmla="*/ 223184 w 246683"/>
                <a:gd name="connsiteY5" fmla="*/ 13745 h 102085"/>
                <a:gd name="connsiteX0" fmla="*/ 223187 w 246686"/>
                <a:gd name="connsiteY0" fmla="*/ 7550 h 95890"/>
                <a:gd name="connsiteX1" fmla="*/ 238986 w 246686"/>
                <a:gd name="connsiteY1" fmla="*/ 86548 h 95890"/>
                <a:gd name="connsiteX2" fmla="*/ 120489 w 246686"/>
                <a:gd name="connsiteY2" fmla="*/ 90499 h 95890"/>
                <a:gd name="connsiteX3" fmla="*/ 18 w 246686"/>
                <a:gd name="connsiteY3" fmla="*/ 88523 h 95890"/>
                <a:gd name="connsiteX4" fmla="*/ 126414 w 246686"/>
                <a:gd name="connsiteY4" fmla="*/ 1625 h 95890"/>
                <a:gd name="connsiteX5" fmla="*/ 223187 w 246686"/>
                <a:gd name="connsiteY5" fmla="*/ 7550 h 95890"/>
                <a:gd name="connsiteX0" fmla="*/ 227133 w 248013"/>
                <a:gd name="connsiteY0" fmla="*/ 13746 h 102086"/>
                <a:gd name="connsiteX1" fmla="*/ 238983 w 248013"/>
                <a:gd name="connsiteY1" fmla="*/ 92744 h 102086"/>
                <a:gd name="connsiteX2" fmla="*/ 120486 w 248013"/>
                <a:gd name="connsiteY2" fmla="*/ 96695 h 102086"/>
                <a:gd name="connsiteX3" fmla="*/ 15 w 248013"/>
                <a:gd name="connsiteY3" fmla="*/ 94719 h 102086"/>
                <a:gd name="connsiteX4" fmla="*/ 126411 w 248013"/>
                <a:gd name="connsiteY4" fmla="*/ 7821 h 102086"/>
                <a:gd name="connsiteX5" fmla="*/ 227133 w 248013"/>
                <a:gd name="connsiteY5" fmla="*/ 13746 h 102086"/>
                <a:gd name="connsiteX0" fmla="*/ 227133 w 249041"/>
                <a:gd name="connsiteY0" fmla="*/ 11407 h 99747"/>
                <a:gd name="connsiteX1" fmla="*/ 238983 w 249041"/>
                <a:gd name="connsiteY1" fmla="*/ 90405 h 99747"/>
                <a:gd name="connsiteX2" fmla="*/ 120486 w 249041"/>
                <a:gd name="connsiteY2" fmla="*/ 94356 h 99747"/>
                <a:gd name="connsiteX3" fmla="*/ 15 w 249041"/>
                <a:gd name="connsiteY3" fmla="*/ 92380 h 99747"/>
                <a:gd name="connsiteX4" fmla="*/ 126411 w 249041"/>
                <a:gd name="connsiteY4" fmla="*/ 5482 h 99747"/>
                <a:gd name="connsiteX5" fmla="*/ 227133 w 249041"/>
                <a:gd name="connsiteY5" fmla="*/ 11407 h 99747"/>
                <a:gd name="connsiteX0" fmla="*/ 227133 w 243144"/>
                <a:gd name="connsiteY0" fmla="*/ 11407 h 101983"/>
                <a:gd name="connsiteX1" fmla="*/ 238983 w 243144"/>
                <a:gd name="connsiteY1" fmla="*/ 90405 h 101983"/>
                <a:gd name="connsiteX2" fmla="*/ 120486 w 243144"/>
                <a:gd name="connsiteY2" fmla="*/ 94356 h 101983"/>
                <a:gd name="connsiteX3" fmla="*/ 15 w 243144"/>
                <a:gd name="connsiteY3" fmla="*/ 92380 h 101983"/>
                <a:gd name="connsiteX4" fmla="*/ 126411 w 243144"/>
                <a:gd name="connsiteY4" fmla="*/ 5482 h 101983"/>
                <a:gd name="connsiteX5" fmla="*/ 227133 w 243144"/>
                <a:gd name="connsiteY5" fmla="*/ 11407 h 101983"/>
                <a:gd name="connsiteX0" fmla="*/ 227133 w 243144"/>
                <a:gd name="connsiteY0" fmla="*/ 11407 h 107617"/>
                <a:gd name="connsiteX1" fmla="*/ 238983 w 243144"/>
                <a:gd name="connsiteY1" fmla="*/ 90405 h 107617"/>
                <a:gd name="connsiteX2" fmla="*/ 120486 w 243144"/>
                <a:gd name="connsiteY2" fmla="*/ 94356 h 107617"/>
                <a:gd name="connsiteX3" fmla="*/ 15 w 243144"/>
                <a:gd name="connsiteY3" fmla="*/ 92380 h 107617"/>
                <a:gd name="connsiteX4" fmla="*/ 126411 w 243144"/>
                <a:gd name="connsiteY4" fmla="*/ 5482 h 107617"/>
                <a:gd name="connsiteX5" fmla="*/ 227133 w 243144"/>
                <a:gd name="connsiteY5" fmla="*/ 11407 h 107617"/>
                <a:gd name="connsiteX0" fmla="*/ 227133 w 247182"/>
                <a:gd name="connsiteY0" fmla="*/ 11407 h 107617"/>
                <a:gd name="connsiteX1" fmla="*/ 238983 w 247182"/>
                <a:gd name="connsiteY1" fmla="*/ 90405 h 107617"/>
                <a:gd name="connsiteX2" fmla="*/ 146160 w 247182"/>
                <a:gd name="connsiteY2" fmla="*/ 94356 h 107617"/>
                <a:gd name="connsiteX3" fmla="*/ 15 w 247182"/>
                <a:gd name="connsiteY3" fmla="*/ 92380 h 107617"/>
                <a:gd name="connsiteX4" fmla="*/ 126411 w 247182"/>
                <a:gd name="connsiteY4" fmla="*/ 5482 h 107617"/>
                <a:gd name="connsiteX5" fmla="*/ 227133 w 247182"/>
                <a:gd name="connsiteY5" fmla="*/ 11407 h 107617"/>
                <a:gd name="connsiteX0" fmla="*/ 227133 w 247453"/>
                <a:gd name="connsiteY0" fmla="*/ 14122 h 110034"/>
                <a:gd name="connsiteX1" fmla="*/ 240747 w 247453"/>
                <a:gd name="connsiteY1" fmla="*/ 100740 h 110034"/>
                <a:gd name="connsiteX2" fmla="*/ 146160 w 247453"/>
                <a:gd name="connsiteY2" fmla="*/ 97071 h 110034"/>
                <a:gd name="connsiteX3" fmla="*/ 15 w 247453"/>
                <a:gd name="connsiteY3" fmla="*/ 95095 h 110034"/>
                <a:gd name="connsiteX4" fmla="*/ 126411 w 247453"/>
                <a:gd name="connsiteY4" fmla="*/ 8197 h 110034"/>
                <a:gd name="connsiteX5" fmla="*/ 227133 w 247453"/>
                <a:gd name="connsiteY5" fmla="*/ 14122 h 110034"/>
                <a:gd name="connsiteX0" fmla="*/ 227133 w 247453"/>
                <a:gd name="connsiteY0" fmla="*/ 14122 h 112425"/>
                <a:gd name="connsiteX1" fmla="*/ 240747 w 247453"/>
                <a:gd name="connsiteY1" fmla="*/ 100740 h 112425"/>
                <a:gd name="connsiteX2" fmla="*/ 146160 w 247453"/>
                <a:gd name="connsiteY2" fmla="*/ 104691 h 112425"/>
                <a:gd name="connsiteX3" fmla="*/ 15 w 247453"/>
                <a:gd name="connsiteY3" fmla="*/ 95095 h 112425"/>
                <a:gd name="connsiteX4" fmla="*/ 126411 w 247453"/>
                <a:gd name="connsiteY4" fmla="*/ 8197 h 112425"/>
                <a:gd name="connsiteX5" fmla="*/ 227133 w 247453"/>
                <a:gd name="connsiteY5" fmla="*/ 14122 h 112425"/>
                <a:gd name="connsiteX0" fmla="*/ 227133 w 247453"/>
                <a:gd name="connsiteY0" fmla="*/ 7701 h 106004"/>
                <a:gd name="connsiteX1" fmla="*/ 240747 w 247453"/>
                <a:gd name="connsiteY1" fmla="*/ 94319 h 106004"/>
                <a:gd name="connsiteX2" fmla="*/ 146160 w 247453"/>
                <a:gd name="connsiteY2" fmla="*/ 98270 h 106004"/>
                <a:gd name="connsiteX3" fmla="*/ 15 w 247453"/>
                <a:gd name="connsiteY3" fmla="*/ 88674 h 106004"/>
                <a:gd name="connsiteX4" fmla="*/ 126411 w 247453"/>
                <a:gd name="connsiteY4" fmla="*/ 1776 h 106004"/>
                <a:gd name="connsiteX5" fmla="*/ 227133 w 247453"/>
                <a:gd name="connsiteY5" fmla="*/ 7701 h 106004"/>
                <a:gd name="connsiteX0" fmla="*/ 227132 w 247123"/>
                <a:gd name="connsiteY0" fmla="*/ 9857 h 108160"/>
                <a:gd name="connsiteX1" fmla="*/ 240746 w 247123"/>
                <a:gd name="connsiteY1" fmla="*/ 96475 h 108160"/>
                <a:gd name="connsiteX2" fmla="*/ 146159 w 247123"/>
                <a:gd name="connsiteY2" fmla="*/ 100426 h 108160"/>
                <a:gd name="connsiteX3" fmla="*/ 14 w 247123"/>
                <a:gd name="connsiteY3" fmla="*/ 90830 h 108160"/>
                <a:gd name="connsiteX4" fmla="*/ 135228 w 247123"/>
                <a:gd name="connsiteY4" fmla="*/ 122 h 108160"/>
                <a:gd name="connsiteX5" fmla="*/ 227132 w 247123"/>
                <a:gd name="connsiteY5" fmla="*/ 9857 h 108160"/>
                <a:gd name="connsiteX0" fmla="*/ 227132 w 247520"/>
                <a:gd name="connsiteY0" fmla="*/ 9857 h 108160"/>
                <a:gd name="connsiteX1" fmla="*/ 240746 w 247520"/>
                <a:gd name="connsiteY1" fmla="*/ 96475 h 108160"/>
                <a:gd name="connsiteX2" fmla="*/ 146159 w 247520"/>
                <a:gd name="connsiteY2" fmla="*/ 100426 h 108160"/>
                <a:gd name="connsiteX3" fmla="*/ 14 w 247520"/>
                <a:gd name="connsiteY3" fmla="*/ 90830 h 108160"/>
                <a:gd name="connsiteX4" fmla="*/ 135228 w 247520"/>
                <a:gd name="connsiteY4" fmla="*/ 122 h 108160"/>
                <a:gd name="connsiteX5" fmla="*/ 227132 w 247520"/>
                <a:gd name="connsiteY5" fmla="*/ 9857 h 108160"/>
                <a:gd name="connsiteX0" fmla="*/ 221840 w 245898"/>
                <a:gd name="connsiteY0" fmla="*/ 12067 h 112275"/>
                <a:gd name="connsiteX1" fmla="*/ 240745 w 245898"/>
                <a:gd name="connsiteY1" fmla="*/ 100590 h 112275"/>
                <a:gd name="connsiteX2" fmla="*/ 146158 w 245898"/>
                <a:gd name="connsiteY2" fmla="*/ 104541 h 112275"/>
                <a:gd name="connsiteX3" fmla="*/ 13 w 245898"/>
                <a:gd name="connsiteY3" fmla="*/ 94945 h 112275"/>
                <a:gd name="connsiteX4" fmla="*/ 135227 w 245898"/>
                <a:gd name="connsiteY4" fmla="*/ 4237 h 112275"/>
                <a:gd name="connsiteX5" fmla="*/ 221840 w 245898"/>
                <a:gd name="connsiteY5" fmla="*/ 12067 h 112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898" h="112275">
                  <a:moveTo>
                    <a:pt x="221840" y="12067"/>
                  </a:moveTo>
                  <a:cubicBezTo>
                    <a:pt x="241189" y="9076"/>
                    <a:pt x="253359" y="85178"/>
                    <a:pt x="240745" y="100590"/>
                  </a:cubicBezTo>
                  <a:cubicBezTo>
                    <a:pt x="228131" y="116002"/>
                    <a:pt x="186280" y="105482"/>
                    <a:pt x="146158" y="104541"/>
                  </a:cubicBezTo>
                  <a:cubicBezTo>
                    <a:pt x="106036" y="103600"/>
                    <a:pt x="1330" y="127861"/>
                    <a:pt x="13" y="94945"/>
                  </a:cubicBezTo>
                  <a:cubicBezTo>
                    <a:pt x="-1304" y="79804"/>
                    <a:pt x="98256" y="18050"/>
                    <a:pt x="135227" y="4237"/>
                  </a:cubicBezTo>
                  <a:cubicBezTo>
                    <a:pt x="172198" y="-9576"/>
                    <a:pt x="202491" y="15058"/>
                    <a:pt x="221840" y="12067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2E3E1E5F-E3DA-41AD-B12E-4BC9C4085EB7}"/>
                </a:ext>
              </a:extLst>
            </p:cNvPr>
            <p:cNvSpPr/>
            <p:nvPr/>
          </p:nvSpPr>
          <p:spPr>
            <a:xfrm rot="6551678">
              <a:off x="5454105" y="2977575"/>
              <a:ext cx="143560" cy="356577"/>
            </a:xfrm>
            <a:custGeom>
              <a:avLst/>
              <a:gdLst>
                <a:gd name="connsiteX0" fmla="*/ 6457 w 165048"/>
                <a:gd name="connsiteY0" fmla="*/ 44808 h 353407"/>
                <a:gd name="connsiteX1" fmla="*/ 61409 w 165048"/>
                <a:gd name="connsiteY1" fmla="*/ 847 h 353407"/>
                <a:gd name="connsiteX2" fmla="*/ 129550 w 165048"/>
                <a:gd name="connsiteY2" fmla="*/ 31620 h 353407"/>
                <a:gd name="connsiteX3" fmla="*/ 155927 w 165048"/>
                <a:gd name="connsiteY3" fmla="*/ 200872 h 353407"/>
                <a:gd name="connsiteX4" fmla="*/ 160323 w 165048"/>
                <a:gd name="connsiteY4" fmla="*/ 306379 h 353407"/>
                <a:gd name="connsiteX5" fmla="*/ 92182 w 165048"/>
                <a:gd name="connsiteY5" fmla="*/ 352539 h 353407"/>
                <a:gd name="connsiteX6" fmla="*/ 15250 w 165048"/>
                <a:gd name="connsiteY6" fmla="*/ 323964 h 353407"/>
                <a:gd name="connsiteX7" fmla="*/ 2061 w 165048"/>
                <a:gd name="connsiteY7" fmla="*/ 183287 h 353407"/>
                <a:gd name="connsiteX8" fmla="*/ 6457 w 165048"/>
                <a:gd name="connsiteY8" fmla="*/ 44808 h 353407"/>
                <a:gd name="connsiteX0" fmla="*/ 6885 w 165476"/>
                <a:gd name="connsiteY0" fmla="*/ 44808 h 352670"/>
                <a:gd name="connsiteX1" fmla="*/ 61837 w 165476"/>
                <a:gd name="connsiteY1" fmla="*/ 847 h 352670"/>
                <a:gd name="connsiteX2" fmla="*/ 129978 w 165476"/>
                <a:gd name="connsiteY2" fmla="*/ 31620 h 352670"/>
                <a:gd name="connsiteX3" fmla="*/ 156355 w 165476"/>
                <a:gd name="connsiteY3" fmla="*/ 200872 h 352670"/>
                <a:gd name="connsiteX4" fmla="*/ 160751 w 165476"/>
                <a:gd name="connsiteY4" fmla="*/ 306379 h 352670"/>
                <a:gd name="connsiteX5" fmla="*/ 92610 w 165476"/>
                <a:gd name="connsiteY5" fmla="*/ 352539 h 352670"/>
                <a:gd name="connsiteX6" fmla="*/ 22273 w 165476"/>
                <a:gd name="connsiteY6" fmla="*/ 315172 h 352670"/>
                <a:gd name="connsiteX7" fmla="*/ 2489 w 165476"/>
                <a:gd name="connsiteY7" fmla="*/ 183287 h 352670"/>
                <a:gd name="connsiteX8" fmla="*/ 6885 w 165476"/>
                <a:gd name="connsiteY8" fmla="*/ 44808 h 352670"/>
                <a:gd name="connsiteX0" fmla="*/ 6885 w 159537"/>
                <a:gd name="connsiteY0" fmla="*/ 44808 h 352733"/>
                <a:gd name="connsiteX1" fmla="*/ 61837 w 159537"/>
                <a:gd name="connsiteY1" fmla="*/ 847 h 352733"/>
                <a:gd name="connsiteX2" fmla="*/ 129978 w 159537"/>
                <a:gd name="connsiteY2" fmla="*/ 31620 h 352733"/>
                <a:gd name="connsiteX3" fmla="*/ 156355 w 159537"/>
                <a:gd name="connsiteY3" fmla="*/ 200872 h 352733"/>
                <a:gd name="connsiteX4" fmla="*/ 151959 w 159537"/>
                <a:gd name="connsiteY4" fmla="*/ 304181 h 352733"/>
                <a:gd name="connsiteX5" fmla="*/ 92610 w 159537"/>
                <a:gd name="connsiteY5" fmla="*/ 352539 h 352733"/>
                <a:gd name="connsiteX6" fmla="*/ 22273 w 159537"/>
                <a:gd name="connsiteY6" fmla="*/ 315172 h 352733"/>
                <a:gd name="connsiteX7" fmla="*/ 2489 w 159537"/>
                <a:gd name="connsiteY7" fmla="*/ 183287 h 352733"/>
                <a:gd name="connsiteX8" fmla="*/ 6885 w 159537"/>
                <a:gd name="connsiteY8" fmla="*/ 44808 h 352733"/>
                <a:gd name="connsiteX0" fmla="*/ 6885 w 156440"/>
                <a:gd name="connsiteY0" fmla="*/ 44449 h 352374"/>
                <a:gd name="connsiteX1" fmla="*/ 61837 w 156440"/>
                <a:gd name="connsiteY1" fmla="*/ 488 h 352374"/>
                <a:gd name="connsiteX2" fmla="*/ 129978 w 156440"/>
                <a:gd name="connsiteY2" fmla="*/ 31261 h 352374"/>
                <a:gd name="connsiteX3" fmla="*/ 149760 w 156440"/>
                <a:gd name="connsiteY3" fmla="*/ 171938 h 352374"/>
                <a:gd name="connsiteX4" fmla="*/ 151959 w 156440"/>
                <a:gd name="connsiteY4" fmla="*/ 303822 h 352374"/>
                <a:gd name="connsiteX5" fmla="*/ 92610 w 156440"/>
                <a:gd name="connsiteY5" fmla="*/ 352180 h 352374"/>
                <a:gd name="connsiteX6" fmla="*/ 22273 w 156440"/>
                <a:gd name="connsiteY6" fmla="*/ 314813 h 352374"/>
                <a:gd name="connsiteX7" fmla="*/ 2489 w 156440"/>
                <a:gd name="connsiteY7" fmla="*/ 182928 h 352374"/>
                <a:gd name="connsiteX8" fmla="*/ 6885 w 156440"/>
                <a:gd name="connsiteY8" fmla="*/ 44449 h 352374"/>
                <a:gd name="connsiteX0" fmla="*/ 6885 w 153367"/>
                <a:gd name="connsiteY0" fmla="*/ 44449 h 352607"/>
                <a:gd name="connsiteX1" fmla="*/ 61837 w 153367"/>
                <a:gd name="connsiteY1" fmla="*/ 488 h 352607"/>
                <a:gd name="connsiteX2" fmla="*/ 129978 w 153367"/>
                <a:gd name="connsiteY2" fmla="*/ 31261 h 352607"/>
                <a:gd name="connsiteX3" fmla="*/ 149760 w 153367"/>
                <a:gd name="connsiteY3" fmla="*/ 171938 h 352607"/>
                <a:gd name="connsiteX4" fmla="*/ 147562 w 153367"/>
                <a:gd name="connsiteY4" fmla="*/ 297228 h 352607"/>
                <a:gd name="connsiteX5" fmla="*/ 92610 w 153367"/>
                <a:gd name="connsiteY5" fmla="*/ 352180 h 352607"/>
                <a:gd name="connsiteX6" fmla="*/ 22273 w 153367"/>
                <a:gd name="connsiteY6" fmla="*/ 314813 h 352607"/>
                <a:gd name="connsiteX7" fmla="*/ 2489 w 153367"/>
                <a:gd name="connsiteY7" fmla="*/ 182928 h 352607"/>
                <a:gd name="connsiteX8" fmla="*/ 6885 w 153367"/>
                <a:gd name="connsiteY8" fmla="*/ 44449 h 352607"/>
                <a:gd name="connsiteX0" fmla="*/ 7178 w 153660"/>
                <a:gd name="connsiteY0" fmla="*/ 44449 h 352310"/>
                <a:gd name="connsiteX1" fmla="*/ 62130 w 153660"/>
                <a:gd name="connsiteY1" fmla="*/ 488 h 352310"/>
                <a:gd name="connsiteX2" fmla="*/ 130271 w 153660"/>
                <a:gd name="connsiteY2" fmla="*/ 31261 h 352310"/>
                <a:gd name="connsiteX3" fmla="*/ 150053 w 153660"/>
                <a:gd name="connsiteY3" fmla="*/ 171938 h 352310"/>
                <a:gd name="connsiteX4" fmla="*/ 147855 w 153660"/>
                <a:gd name="connsiteY4" fmla="*/ 297228 h 352310"/>
                <a:gd name="connsiteX5" fmla="*/ 92903 w 153660"/>
                <a:gd name="connsiteY5" fmla="*/ 352180 h 352310"/>
                <a:gd name="connsiteX6" fmla="*/ 26962 w 153660"/>
                <a:gd name="connsiteY6" fmla="*/ 308219 h 352310"/>
                <a:gd name="connsiteX7" fmla="*/ 2782 w 153660"/>
                <a:gd name="connsiteY7" fmla="*/ 182928 h 352310"/>
                <a:gd name="connsiteX8" fmla="*/ 7178 w 153660"/>
                <a:gd name="connsiteY8" fmla="*/ 44449 h 352310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82928 h 341473"/>
                <a:gd name="connsiteX8" fmla="*/ 7178 w 153958"/>
                <a:gd name="connsiteY8" fmla="*/ 44449 h 341473"/>
                <a:gd name="connsiteX0" fmla="*/ 5932 w 152712"/>
                <a:gd name="connsiteY0" fmla="*/ 44449 h 341473"/>
                <a:gd name="connsiteX1" fmla="*/ 60884 w 152712"/>
                <a:gd name="connsiteY1" fmla="*/ 488 h 341473"/>
                <a:gd name="connsiteX2" fmla="*/ 129025 w 152712"/>
                <a:gd name="connsiteY2" fmla="*/ 31261 h 341473"/>
                <a:gd name="connsiteX3" fmla="*/ 148807 w 152712"/>
                <a:gd name="connsiteY3" fmla="*/ 171938 h 341473"/>
                <a:gd name="connsiteX4" fmla="*/ 146609 w 152712"/>
                <a:gd name="connsiteY4" fmla="*/ 297228 h 341473"/>
                <a:gd name="connsiteX5" fmla="*/ 87260 w 152712"/>
                <a:gd name="connsiteY5" fmla="*/ 341190 h 341473"/>
                <a:gd name="connsiteX6" fmla="*/ 25716 w 152712"/>
                <a:gd name="connsiteY6" fmla="*/ 308219 h 341473"/>
                <a:gd name="connsiteX7" fmla="*/ 3734 w 152712"/>
                <a:gd name="connsiteY7" fmla="*/ 169740 h 341473"/>
                <a:gd name="connsiteX8" fmla="*/ 5932 w 152712"/>
                <a:gd name="connsiteY8" fmla="*/ 44449 h 341473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69740 h 341473"/>
                <a:gd name="connsiteX8" fmla="*/ 7178 w 153958"/>
                <a:gd name="connsiteY8" fmla="*/ 44449 h 341473"/>
                <a:gd name="connsiteX0" fmla="*/ 6886 w 153666"/>
                <a:gd name="connsiteY0" fmla="*/ 44449 h 341196"/>
                <a:gd name="connsiteX1" fmla="*/ 61838 w 153666"/>
                <a:gd name="connsiteY1" fmla="*/ 488 h 341196"/>
                <a:gd name="connsiteX2" fmla="*/ 129979 w 153666"/>
                <a:gd name="connsiteY2" fmla="*/ 31261 h 341196"/>
                <a:gd name="connsiteX3" fmla="*/ 149761 w 153666"/>
                <a:gd name="connsiteY3" fmla="*/ 171938 h 341196"/>
                <a:gd name="connsiteX4" fmla="*/ 147563 w 153666"/>
                <a:gd name="connsiteY4" fmla="*/ 297228 h 341196"/>
                <a:gd name="connsiteX5" fmla="*/ 88214 w 153666"/>
                <a:gd name="connsiteY5" fmla="*/ 341190 h 341196"/>
                <a:gd name="connsiteX6" fmla="*/ 22274 w 153666"/>
                <a:gd name="connsiteY6" fmla="*/ 295031 h 341196"/>
                <a:gd name="connsiteX7" fmla="*/ 2490 w 153666"/>
                <a:gd name="connsiteY7" fmla="*/ 169740 h 341196"/>
                <a:gd name="connsiteX8" fmla="*/ 6886 w 153666"/>
                <a:gd name="connsiteY8" fmla="*/ 44449 h 341196"/>
                <a:gd name="connsiteX0" fmla="*/ 6886 w 152380"/>
                <a:gd name="connsiteY0" fmla="*/ 44449 h 341216"/>
                <a:gd name="connsiteX1" fmla="*/ 61838 w 152380"/>
                <a:gd name="connsiteY1" fmla="*/ 488 h 341216"/>
                <a:gd name="connsiteX2" fmla="*/ 129979 w 152380"/>
                <a:gd name="connsiteY2" fmla="*/ 31261 h 341216"/>
                <a:gd name="connsiteX3" fmla="*/ 149761 w 152380"/>
                <a:gd name="connsiteY3" fmla="*/ 171938 h 341216"/>
                <a:gd name="connsiteX4" fmla="*/ 145365 w 152380"/>
                <a:gd name="connsiteY4" fmla="*/ 299426 h 341216"/>
                <a:gd name="connsiteX5" fmla="*/ 88214 w 152380"/>
                <a:gd name="connsiteY5" fmla="*/ 341190 h 341216"/>
                <a:gd name="connsiteX6" fmla="*/ 22274 w 152380"/>
                <a:gd name="connsiteY6" fmla="*/ 295031 h 341216"/>
                <a:gd name="connsiteX7" fmla="*/ 2490 w 152380"/>
                <a:gd name="connsiteY7" fmla="*/ 169740 h 341216"/>
                <a:gd name="connsiteX8" fmla="*/ 6886 w 152380"/>
                <a:gd name="connsiteY8" fmla="*/ 44449 h 341216"/>
                <a:gd name="connsiteX0" fmla="*/ 6886 w 152646"/>
                <a:gd name="connsiteY0" fmla="*/ 44449 h 339021"/>
                <a:gd name="connsiteX1" fmla="*/ 61838 w 152646"/>
                <a:gd name="connsiteY1" fmla="*/ 488 h 339021"/>
                <a:gd name="connsiteX2" fmla="*/ 129979 w 152646"/>
                <a:gd name="connsiteY2" fmla="*/ 31261 h 339021"/>
                <a:gd name="connsiteX3" fmla="*/ 149761 w 152646"/>
                <a:gd name="connsiteY3" fmla="*/ 171938 h 339021"/>
                <a:gd name="connsiteX4" fmla="*/ 145365 w 152646"/>
                <a:gd name="connsiteY4" fmla="*/ 299426 h 339021"/>
                <a:gd name="connsiteX5" fmla="*/ 83818 w 152646"/>
                <a:gd name="connsiteY5" fmla="*/ 338991 h 339021"/>
                <a:gd name="connsiteX6" fmla="*/ 22274 w 152646"/>
                <a:gd name="connsiteY6" fmla="*/ 295031 h 339021"/>
                <a:gd name="connsiteX7" fmla="*/ 2490 w 152646"/>
                <a:gd name="connsiteY7" fmla="*/ 169740 h 339021"/>
                <a:gd name="connsiteX8" fmla="*/ 6886 w 152646"/>
                <a:gd name="connsiteY8" fmla="*/ 44449 h 339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2646" h="339021">
                  <a:moveTo>
                    <a:pt x="6886" y="44449"/>
                  </a:moveTo>
                  <a:cubicBezTo>
                    <a:pt x="16777" y="16240"/>
                    <a:pt x="41323" y="2686"/>
                    <a:pt x="61838" y="488"/>
                  </a:cubicBezTo>
                  <a:cubicBezTo>
                    <a:pt x="82354" y="-1710"/>
                    <a:pt x="115325" y="2686"/>
                    <a:pt x="129979" y="31261"/>
                  </a:cubicBezTo>
                  <a:cubicBezTo>
                    <a:pt x="144633" y="59836"/>
                    <a:pt x="147197" y="127244"/>
                    <a:pt x="149761" y="171938"/>
                  </a:cubicBezTo>
                  <a:cubicBezTo>
                    <a:pt x="152325" y="216632"/>
                    <a:pt x="156355" y="271584"/>
                    <a:pt x="145365" y="299426"/>
                  </a:cubicBezTo>
                  <a:cubicBezTo>
                    <a:pt x="134375" y="327268"/>
                    <a:pt x="104333" y="339723"/>
                    <a:pt x="83818" y="338991"/>
                  </a:cubicBezTo>
                  <a:cubicBezTo>
                    <a:pt x="63303" y="338259"/>
                    <a:pt x="37294" y="323240"/>
                    <a:pt x="22274" y="295031"/>
                  </a:cubicBezTo>
                  <a:cubicBezTo>
                    <a:pt x="7254" y="266822"/>
                    <a:pt x="5055" y="211504"/>
                    <a:pt x="2490" y="169740"/>
                  </a:cubicBezTo>
                  <a:cubicBezTo>
                    <a:pt x="-75" y="127976"/>
                    <a:pt x="-3005" y="72658"/>
                    <a:pt x="6886" y="44449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1BD6A2F5-37EF-472E-88A8-B36351942024}"/>
                </a:ext>
              </a:extLst>
            </p:cNvPr>
            <p:cNvSpPr/>
            <p:nvPr/>
          </p:nvSpPr>
          <p:spPr>
            <a:xfrm rot="7478780">
              <a:off x="5095195" y="2627121"/>
              <a:ext cx="197568" cy="623311"/>
            </a:xfrm>
            <a:custGeom>
              <a:avLst/>
              <a:gdLst>
                <a:gd name="connsiteX0" fmla="*/ 63868 w 187016"/>
                <a:gd name="connsiteY0" fmla="*/ 62019 h 502838"/>
                <a:gd name="connsiteX1" fmla="*/ 86420 w 187016"/>
                <a:gd name="connsiteY1" fmla="*/ 512 h 502838"/>
                <a:gd name="connsiteX2" fmla="*/ 168429 w 187016"/>
                <a:gd name="connsiteY2" fmla="*/ 47667 h 502838"/>
                <a:gd name="connsiteX3" fmla="*/ 156128 w 187016"/>
                <a:gd name="connsiteY3" fmla="*/ 271142 h 502838"/>
                <a:gd name="connsiteX4" fmla="*/ 186881 w 187016"/>
                <a:gd name="connsiteY4" fmla="*/ 412607 h 502838"/>
                <a:gd name="connsiteX5" fmla="*/ 141776 w 187016"/>
                <a:gd name="connsiteY5" fmla="*/ 363402 h 502838"/>
                <a:gd name="connsiteX6" fmla="*/ 162278 w 187016"/>
                <a:gd name="connsiteY6" fmla="*/ 490516 h 502838"/>
                <a:gd name="connsiteX7" fmla="*/ 117173 w 187016"/>
                <a:gd name="connsiteY7" fmla="*/ 394155 h 502838"/>
                <a:gd name="connsiteX8" fmla="*/ 113073 w 187016"/>
                <a:gd name="connsiteY8" fmla="*/ 502817 h 502838"/>
                <a:gd name="connsiteX9" fmla="*/ 86420 w 187016"/>
                <a:gd name="connsiteY9" fmla="*/ 404406 h 502838"/>
                <a:gd name="connsiteX10" fmla="*/ 59767 w 187016"/>
                <a:gd name="connsiteY10" fmla="*/ 500767 h 502838"/>
                <a:gd name="connsiteX11" fmla="*/ 53616 w 187016"/>
                <a:gd name="connsiteY11" fmla="*/ 402356 h 502838"/>
                <a:gd name="connsiteX12" fmla="*/ 311 w 187016"/>
                <a:gd name="connsiteY12" fmla="*/ 433109 h 502838"/>
                <a:gd name="connsiteX13" fmla="*/ 33114 w 187016"/>
                <a:gd name="connsiteY13" fmla="*/ 355201 h 502838"/>
                <a:gd name="connsiteX14" fmla="*/ 63868 w 187016"/>
                <a:gd name="connsiteY14" fmla="*/ 303945 h 502838"/>
                <a:gd name="connsiteX15" fmla="*/ 63868 w 187016"/>
                <a:gd name="connsiteY15" fmla="*/ 62019 h 502838"/>
                <a:gd name="connsiteX0" fmla="*/ 63868 w 187016"/>
                <a:gd name="connsiteY0" fmla="*/ 63996 h 504815"/>
                <a:gd name="connsiteX1" fmla="*/ 113073 w 187016"/>
                <a:gd name="connsiteY1" fmla="*/ 439 h 504815"/>
                <a:gd name="connsiteX2" fmla="*/ 168429 w 187016"/>
                <a:gd name="connsiteY2" fmla="*/ 49644 h 504815"/>
                <a:gd name="connsiteX3" fmla="*/ 156128 w 187016"/>
                <a:gd name="connsiteY3" fmla="*/ 273119 h 504815"/>
                <a:gd name="connsiteX4" fmla="*/ 186881 w 187016"/>
                <a:gd name="connsiteY4" fmla="*/ 414584 h 504815"/>
                <a:gd name="connsiteX5" fmla="*/ 141776 w 187016"/>
                <a:gd name="connsiteY5" fmla="*/ 365379 h 504815"/>
                <a:gd name="connsiteX6" fmla="*/ 162278 w 187016"/>
                <a:gd name="connsiteY6" fmla="*/ 492493 h 504815"/>
                <a:gd name="connsiteX7" fmla="*/ 117173 w 187016"/>
                <a:gd name="connsiteY7" fmla="*/ 396132 h 504815"/>
                <a:gd name="connsiteX8" fmla="*/ 113073 w 187016"/>
                <a:gd name="connsiteY8" fmla="*/ 504794 h 504815"/>
                <a:gd name="connsiteX9" fmla="*/ 86420 w 187016"/>
                <a:gd name="connsiteY9" fmla="*/ 406383 h 504815"/>
                <a:gd name="connsiteX10" fmla="*/ 59767 w 187016"/>
                <a:gd name="connsiteY10" fmla="*/ 502744 h 504815"/>
                <a:gd name="connsiteX11" fmla="*/ 53616 w 187016"/>
                <a:gd name="connsiteY11" fmla="*/ 404333 h 504815"/>
                <a:gd name="connsiteX12" fmla="*/ 311 w 187016"/>
                <a:gd name="connsiteY12" fmla="*/ 435086 h 504815"/>
                <a:gd name="connsiteX13" fmla="*/ 33114 w 187016"/>
                <a:gd name="connsiteY13" fmla="*/ 357178 h 504815"/>
                <a:gd name="connsiteX14" fmla="*/ 63868 w 187016"/>
                <a:gd name="connsiteY14" fmla="*/ 305922 h 504815"/>
                <a:gd name="connsiteX15" fmla="*/ 63868 w 187016"/>
                <a:gd name="connsiteY15" fmla="*/ 63996 h 504815"/>
                <a:gd name="connsiteX0" fmla="*/ 57718 w 187016"/>
                <a:gd name="connsiteY0" fmla="*/ 53366 h 504437"/>
                <a:gd name="connsiteX1" fmla="*/ 113073 w 187016"/>
                <a:gd name="connsiteY1" fmla="*/ 61 h 504437"/>
                <a:gd name="connsiteX2" fmla="*/ 168429 w 187016"/>
                <a:gd name="connsiteY2" fmla="*/ 49266 h 504437"/>
                <a:gd name="connsiteX3" fmla="*/ 156128 w 187016"/>
                <a:gd name="connsiteY3" fmla="*/ 272741 h 504437"/>
                <a:gd name="connsiteX4" fmla="*/ 186881 w 187016"/>
                <a:gd name="connsiteY4" fmla="*/ 414206 h 504437"/>
                <a:gd name="connsiteX5" fmla="*/ 141776 w 187016"/>
                <a:gd name="connsiteY5" fmla="*/ 365001 h 504437"/>
                <a:gd name="connsiteX6" fmla="*/ 162278 w 187016"/>
                <a:gd name="connsiteY6" fmla="*/ 492115 h 504437"/>
                <a:gd name="connsiteX7" fmla="*/ 117173 w 187016"/>
                <a:gd name="connsiteY7" fmla="*/ 395754 h 504437"/>
                <a:gd name="connsiteX8" fmla="*/ 113073 w 187016"/>
                <a:gd name="connsiteY8" fmla="*/ 504416 h 504437"/>
                <a:gd name="connsiteX9" fmla="*/ 86420 w 187016"/>
                <a:gd name="connsiteY9" fmla="*/ 406005 h 504437"/>
                <a:gd name="connsiteX10" fmla="*/ 59767 w 187016"/>
                <a:gd name="connsiteY10" fmla="*/ 502366 h 504437"/>
                <a:gd name="connsiteX11" fmla="*/ 53616 w 187016"/>
                <a:gd name="connsiteY11" fmla="*/ 403955 h 504437"/>
                <a:gd name="connsiteX12" fmla="*/ 311 w 187016"/>
                <a:gd name="connsiteY12" fmla="*/ 434708 h 504437"/>
                <a:gd name="connsiteX13" fmla="*/ 33114 w 187016"/>
                <a:gd name="connsiteY13" fmla="*/ 356800 h 504437"/>
                <a:gd name="connsiteX14" fmla="*/ 63868 w 187016"/>
                <a:gd name="connsiteY14" fmla="*/ 305544 h 504437"/>
                <a:gd name="connsiteX15" fmla="*/ 57718 w 187016"/>
                <a:gd name="connsiteY15" fmla="*/ 53366 h 5044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9767 w 189311"/>
                <a:gd name="connsiteY10" fmla="*/ 5028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57718 w 189311"/>
                <a:gd name="connsiteY0" fmla="*/ 53866 h 504917"/>
                <a:gd name="connsiteX1" fmla="*/ 113073 w 189311"/>
                <a:gd name="connsiteY1" fmla="*/ 561 h 504917"/>
                <a:gd name="connsiteX2" fmla="*/ 170479 w 189311"/>
                <a:gd name="connsiteY2" fmla="*/ 43615 h 504917"/>
                <a:gd name="connsiteX3" fmla="*/ 156128 w 189311"/>
                <a:gd name="connsiteY3" fmla="*/ 273241 h 504917"/>
                <a:gd name="connsiteX4" fmla="*/ 186881 w 189311"/>
                <a:gd name="connsiteY4" fmla="*/ 414706 h 504917"/>
                <a:gd name="connsiteX5" fmla="*/ 141776 w 189311"/>
                <a:gd name="connsiteY5" fmla="*/ 365501 h 504917"/>
                <a:gd name="connsiteX6" fmla="*/ 162278 w 189311"/>
                <a:gd name="connsiteY6" fmla="*/ 492615 h 504917"/>
                <a:gd name="connsiteX7" fmla="*/ 117173 w 189311"/>
                <a:gd name="connsiteY7" fmla="*/ 396254 h 504917"/>
                <a:gd name="connsiteX8" fmla="*/ 113073 w 189311"/>
                <a:gd name="connsiteY8" fmla="*/ 504916 h 504917"/>
                <a:gd name="connsiteX9" fmla="*/ 86420 w 189311"/>
                <a:gd name="connsiteY9" fmla="*/ 406505 h 504917"/>
                <a:gd name="connsiteX10" fmla="*/ 70019 w 189311"/>
                <a:gd name="connsiteY10" fmla="*/ 504917 h 504917"/>
                <a:gd name="connsiteX11" fmla="*/ 53616 w 189311"/>
                <a:gd name="connsiteY11" fmla="*/ 404455 h 504917"/>
                <a:gd name="connsiteX12" fmla="*/ 311 w 189311"/>
                <a:gd name="connsiteY12" fmla="*/ 435208 h 504917"/>
                <a:gd name="connsiteX13" fmla="*/ 33114 w 189311"/>
                <a:gd name="connsiteY13" fmla="*/ 357300 h 504917"/>
                <a:gd name="connsiteX14" fmla="*/ 63868 w 189311"/>
                <a:gd name="connsiteY14" fmla="*/ 306044 h 504917"/>
                <a:gd name="connsiteX15" fmla="*/ 57718 w 189311"/>
                <a:gd name="connsiteY15" fmla="*/ 53866 h 504917"/>
                <a:gd name="connsiteX0" fmla="*/ 57718 w 189311"/>
                <a:gd name="connsiteY0" fmla="*/ 53866 h 504958"/>
                <a:gd name="connsiteX1" fmla="*/ 113073 w 189311"/>
                <a:gd name="connsiteY1" fmla="*/ 561 h 504958"/>
                <a:gd name="connsiteX2" fmla="*/ 170479 w 189311"/>
                <a:gd name="connsiteY2" fmla="*/ 43615 h 504958"/>
                <a:gd name="connsiteX3" fmla="*/ 156128 w 189311"/>
                <a:gd name="connsiteY3" fmla="*/ 273241 h 504958"/>
                <a:gd name="connsiteX4" fmla="*/ 186881 w 189311"/>
                <a:gd name="connsiteY4" fmla="*/ 414706 h 504958"/>
                <a:gd name="connsiteX5" fmla="*/ 141776 w 189311"/>
                <a:gd name="connsiteY5" fmla="*/ 365501 h 504958"/>
                <a:gd name="connsiteX6" fmla="*/ 162278 w 189311"/>
                <a:gd name="connsiteY6" fmla="*/ 492615 h 504958"/>
                <a:gd name="connsiteX7" fmla="*/ 117173 w 189311"/>
                <a:gd name="connsiteY7" fmla="*/ 396254 h 504958"/>
                <a:gd name="connsiteX8" fmla="*/ 113073 w 189311"/>
                <a:gd name="connsiteY8" fmla="*/ 504916 h 504958"/>
                <a:gd name="connsiteX9" fmla="*/ 86420 w 189311"/>
                <a:gd name="connsiteY9" fmla="*/ 406505 h 504958"/>
                <a:gd name="connsiteX10" fmla="*/ 70019 w 189311"/>
                <a:gd name="connsiteY10" fmla="*/ 504917 h 504958"/>
                <a:gd name="connsiteX11" fmla="*/ 53616 w 189311"/>
                <a:gd name="connsiteY11" fmla="*/ 404455 h 504958"/>
                <a:gd name="connsiteX12" fmla="*/ 311 w 189311"/>
                <a:gd name="connsiteY12" fmla="*/ 435208 h 504958"/>
                <a:gd name="connsiteX13" fmla="*/ 33114 w 189311"/>
                <a:gd name="connsiteY13" fmla="*/ 357300 h 504958"/>
                <a:gd name="connsiteX14" fmla="*/ 63868 w 189311"/>
                <a:gd name="connsiteY14" fmla="*/ 306044 h 504958"/>
                <a:gd name="connsiteX15" fmla="*/ 57718 w 189311"/>
                <a:gd name="connsiteY15" fmla="*/ 53866 h 504958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5667 w 189311"/>
                <a:gd name="connsiteY10" fmla="*/ 4987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62647 w 194240"/>
                <a:gd name="connsiteY0" fmla="*/ 53866 h 504916"/>
                <a:gd name="connsiteX1" fmla="*/ 118002 w 194240"/>
                <a:gd name="connsiteY1" fmla="*/ 561 h 504916"/>
                <a:gd name="connsiteX2" fmla="*/ 175408 w 194240"/>
                <a:gd name="connsiteY2" fmla="*/ 43615 h 504916"/>
                <a:gd name="connsiteX3" fmla="*/ 161057 w 194240"/>
                <a:gd name="connsiteY3" fmla="*/ 273241 h 504916"/>
                <a:gd name="connsiteX4" fmla="*/ 191810 w 194240"/>
                <a:gd name="connsiteY4" fmla="*/ 414706 h 504916"/>
                <a:gd name="connsiteX5" fmla="*/ 146705 w 194240"/>
                <a:gd name="connsiteY5" fmla="*/ 365501 h 504916"/>
                <a:gd name="connsiteX6" fmla="*/ 167207 w 194240"/>
                <a:gd name="connsiteY6" fmla="*/ 492615 h 504916"/>
                <a:gd name="connsiteX7" fmla="*/ 122102 w 194240"/>
                <a:gd name="connsiteY7" fmla="*/ 396254 h 504916"/>
                <a:gd name="connsiteX8" fmla="*/ 118002 w 194240"/>
                <a:gd name="connsiteY8" fmla="*/ 504916 h 504916"/>
                <a:gd name="connsiteX9" fmla="*/ 91349 w 194240"/>
                <a:gd name="connsiteY9" fmla="*/ 406505 h 504916"/>
                <a:gd name="connsiteX10" fmla="*/ 60596 w 194240"/>
                <a:gd name="connsiteY10" fmla="*/ 498766 h 504916"/>
                <a:gd name="connsiteX11" fmla="*/ 58545 w 194240"/>
                <a:gd name="connsiteY11" fmla="*/ 404455 h 504916"/>
                <a:gd name="connsiteX12" fmla="*/ 5240 w 194240"/>
                <a:gd name="connsiteY12" fmla="*/ 435208 h 504916"/>
                <a:gd name="connsiteX13" fmla="*/ 38043 w 194240"/>
                <a:gd name="connsiteY13" fmla="*/ 357300 h 504916"/>
                <a:gd name="connsiteX14" fmla="*/ 68797 w 194240"/>
                <a:gd name="connsiteY14" fmla="*/ 306044 h 504916"/>
                <a:gd name="connsiteX15" fmla="*/ 62647 w 194240"/>
                <a:gd name="connsiteY15" fmla="*/ 53866 h 504916"/>
                <a:gd name="connsiteX0" fmla="*/ 55316 w 186909"/>
                <a:gd name="connsiteY0" fmla="*/ 53866 h 504916"/>
                <a:gd name="connsiteX1" fmla="*/ 110671 w 186909"/>
                <a:gd name="connsiteY1" fmla="*/ 561 h 504916"/>
                <a:gd name="connsiteX2" fmla="*/ 168077 w 186909"/>
                <a:gd name="connsiteY2" fmla="*/ 43615 h 504916"/>
                <a:gd name="connsiteX3" fmla="*/ 153726 w 186909"/>
                <a:gd name="connsiteY3" fmla="*/ 273241 h 504916"/>
                <a:gd name="connsiteX4" fmla="*/ 184479 w 186909"/>
                <a:gd name="connsiteY4" fmla="*/ 414706 h 504916"/>
                <a:gd name="connsiteX5" fmla="*/ 139374 w 186909"/>
                <a:gd name="connsiteY5" fmla="*/ 365501 h 504916"/>
                <a:gd name="connsiteX6" fmla="*/ 159876 w 186909"/>
                <a:gd name="connsiteY6" fmla="*/ 492615 h 504916"/>
                <a:gd name="connsiteX7" fmla="*/ 114771 w 186909"/>
                <a:gd name="connsiteY7" fmla="*/ 396254 h 504916"/>
                <a:gd name="connsiteX8" fmla="*/ 110671 w 186909"/>
                <a:gd name="connsiteY8" fmla="*/ 504916 h 504916"/>
                <a:gd name="connsiteX9" fmla="*/ 84018 w 186909"/>
                <a:gd name="connsiteY9" fmla="*/ 406505 h 504916"/>
                <a:gd name="connsiteX10" fmla="*/ 53265 w 186909"/>
                <a:gd name="connsiteY10" fmla="*/ 498766 h 504916"/>
                <a:gd name="connsiteX11" fmla="*/ 51214 w 186909"/>
                <a:gd name="connsiteY11" fmla="*/ 404455 h 504916"/>
                <a:gd name="connsiteX12" fmla="*/ 6110 w 186909"/>
                <a:gd name="connsiteY12" fmla="*/ 420856 h 504916"/>
                <a:gd name="connsiteX13" fmla="*/ 30712 w 186909"/>
                <a:gd name="connsiteY13" fmla="*/ 357300 h 504916"/>
                <a:gd name="connsiteX14" fmla="*/ 61466 w 186909"/>
                <a:gd name="connsiteY14" fmla="*/ 306044 h 504916"/>
                <a:gd name="connsiteX15" fmla="*/ 55316 w 186909"/>
                <a:gd name="connsiteY15" fmla="*/ 53866 h 504916"/>
                <a:gd name="connsiteX0" fmla="*/ 49504 w 181097"/>
                <a:gd name="connsiteY0" fmla="*/ 53866 h 504916"/>
                <a:gd name="connsiteX1" fmla="*/ 104859 w 181097"/>
                <a:gd name="connsiteY1" fmla="*/ 561 h 504916"/>
                <a:gd name="connsiteX2" fmla="*/ 162265 w 181097"/>
                <a:gd name="connsiteY2" fmla="*/ 43615 h 504916"/>
                <a:gd name="connsiteX3" fmla="*/ 147914 w 181097"/>
                <a:gd name="connsiteY3" fmla="*/ 273241 h 504916"/>
                <a:gd name="connsiteX4" fmla="*/ 178667 w 181097"/>
                <a:gd name="connsiteY4" fmla="*/ 414706 h 504916"/>
                <a:gd name="connsiteX5" fmla="*/ 133562 w 181097"/>
                <a:gd name="connsiteY5" fmla="*/ 365501 h 504916"/>
                <a:gd name="connsiteX6" fmla="*/ 154064 w 181097"/>
                <a:gd name="connsiteY6" fmla="*/ 492615 h 504916"/>
                <a:gd name="connsiteX7" fmla="*/ 108959 w 181097"/>
                <a:gd name="connsiteY7" fmla="*/ 396254 h 504916"/>
                <a:gd name="connsiteX8" fmla="*/ 104859 w 181097"/>
                <a:gd name="connsiteY8" fmla="*/ 504916 h 504916"/>
                <a:gd name="connsiteX9" fmla="*/ 78206 w 181097"/>
                <a:gd name="connsiteY9" fmla="*/ 406505 h 504916"/>
                <a:gd name="connsiteX10" fmla="*/ 47453 w 181097"/>
                <a:gd name="connsiteY10" fmla="*/ 498766 h 504916"/>
                <a:gd name="connsiteX11" fmla="*/ 41301 w 181097"/>
                <a:gd name="connsiteY11" fmla="*/ 400354 h 504916"/>
                <a:gd name="connsiteX12" fmla="*/ 298 w 181097"/>
                <a:gd name="connsiteY12" fmla="*/ 420856 h 504916"/>
                <a:gd name="connsiteX13" fmla="*/ 24900 w 181097"/>
                <a:gd name="connsiteY13" fmla="*/ 357300 h 504916"/>
                <a:gd name="connsiteX14" fmla="*/ 55654 w 181097"/>
                <a:gd name="connsiteY14" fmla="*/ 306044 h 504916"/>
                <a:gd name="connsiteX15" fmla="*/ 49504 w 181097"/>
                <a:gd name="connsiteY15" fmla="*/ 53866 h 504916"/>
                <a:gd name="connsiteX0" fmla="*/ 52664 w 184257"/>
                <a:gd name="connsiteY0" fmla="*/ 53866 h 504916"/>
                <a:gd name="connsiteX1" fmla="*/ 108019 w 184257"/>
                <a:gd name="connsiteY1" fmla="*/ 561 h 504916"/>
                <a:gd name="connsiteX2" fmla="*/ 165425 w 184257"/>
                <a:gd name="connsiteY2" fmla="*/ 43615 h 504916"/>
                <a:gd name="connsiteX3" fmla="*/ 151074 w 184257"/>
                <a:gd name="connsiteY3" fmla="*/ 273241 h 504916"/>
                <a:gd name="connsiteX4" fmla="*/ 181827 w 184257"/>
                <a:gd name="connsiteY4" fmla="*/ 414706 h 504916"/>
                <a:gd name="connsiteX5" fmla="*/ 136722 w 184257"/>
                <a:gd name="connsiteY5" fmla="*/ 365501 h 504916"/>
                <a:gd name="connsiteX6" fmla="*/ 157224 w 184257"/>
                <a:gd name="connsiteY6" fmla="*/ 492615 h 504916"/>
                <a:gd name="connsiteX7" fmla="*/ 112119 w 184257"/>
                <a:gd name="connsiteY7" fmla="*/ 396254 h 504916"/>
                <a:gd name="connsiteX8" fmla="*/ 108019 w 184257"/>
                <a:gd name="connsiteY8" fmla="*/ 504916 h 504916"/>
                <a:gd name="connsiteX9" fmla="*/ 81366 w 184257"/>
                <a:gd name="connsiteY9" fmla="*/ 406505 h 504916"/>
                <a:gd name="connsiteX10" fmla="*/ 50613 w 184257"/>
                <a:gd name="connsiteY10" fmla="*/ 498766 h 504916"/>
                <a:gd name="connsiteX11" fmla="*/ 44461 w 184257"/>
                <a:gd name="connsiteY11" fmla="*/ 400354 h 504916"/>
                <a:gd name="connsiteX12" fmla="*/ 3458 w 184257"/>
                <a:gd name="connsiteY12" fmla="*/ 420856 h 504916"/>
                <a:gd name="connsiteX13" fmla="*/ 28060 w 184257"/>
                <a:gd name="connsiteY13" fmla="*/ 357300 h 504916"/>
                <a:gd name="connsiteX14" fmla="*/ 58814 w 184257"/>
                <a:gd name="connsiteY14" fmla="*/ 306044 h 504916"/>
                <a:gd name="connsiteX15" fmla="*/ 52664 w 184257"/>
                <a:gd name="connsiteY15" fmla="*/ 53866 h 504916"/>
                <a:gd name="connsiteX0" fmla="*/ 52664 w 181873"/>
                <a:gd name="connsiteY0" fmla="*/ 53866 h 504916"/>
                <a:gd name="connsiteX1" fmla="*/ 108019 w 181873"/>
                <a:gd name="connsiteY1" fmla="*/ 561 h 504916"/>
                <a:gd name="connsiteX2" fmla="*/ 165425 w 181873"/>
                <a:gd name="connsiteY2" fmla="*/ 43615 h 504916"/>
                <a:gd name="connsiteX3" fmla="*/ 151074 w 181873"/>
                <a:gd name="connsiteY3" fmla="*/ 273241 h 504916"/>
                <a:gd name="connsiteX4" fmla="*/ 181827 w 181873"/>
                <a:gd name="connsiteY4" fmla="*/ 414706 h 504916"/>
                <a:gd name="connsiteX5" fmla="*/ 142873 w 181873"/>
                <a:gd name="connsiteY5" fmla="*/ 377802 h 504916"/>
                <a:gd name="connsiteX6" fmla="*/ 157224 w 181873"/>
                <a:gd name="connsiteY6" fmla="*/ 492615 h 504916"/>
                <a:gd name="connsiteX7" fmla="*/ 112119 w 181873"/>
                <a:gd name="connsiteY7" fmla="*/ 396254 h 504916"/>
                <a:gd name="connsiteX8" fmla="*/ 108019 w 181873"/>
                <a:gd name="connsiteY8" fmla="*/ 504916 h 504916"/>
                <a:gd name="connsiteX9" fmla="*/ 81366 w 181873"/>
                <a:gd name="connsiteY9" fmla="*/ 406505 h 504916"/>
                <a:gd name="connsiteX10" fmla="*/ 50613 w 181873"/>
                <a:gd name="connsiteY10" fmla="*/ 498766 h 504916"/>
                <a:gd name="connsiteX11" fmla="*/ 44461 w 181873"/>
                <a:gd name="connsiteY11" fmla="*/ 400354 h 504916"/>
                <a:gd name="connsiteX12" fmla="*/ 3458 w 181873"/>
                <a:gd name="connsiteY12" fmla="*/ 420856 h 504916"/>
                <a:gd name="connsiteX13" fmla="*/ 28060 w 181873"/>
                <a:gd name="connsiteY13" fmla="*/ 357300 h 504916"/>
                <a:gd name="connsiteX14" fmla="*/ 58814 w 181873"/>
                <a:gd name="connsiteY14" fmla="*/ 306044 h 504916"/>
                <a:gd name="connsiteX15" fmla="*/ 52664 w 181873"/>
                <a:gd name="connsiteY15" fmla="*/ 53866 h 504916"/>
                <a:gd name="connsiteX0" fmla="*/ 52664 w 181839"/>
                <a:gd name="connsiteY0" fmla="*/ 53866 h 504916"/>
                <a:gd name="connsiteX1" fmla="*/ 108019 w 181839"/>
                <a:gd name="connsiteY1" fmla="*/ 561 h 504916"/>
                <a:gd name="connsiteX2" fmla="*/ 165425 w 181839"/>
                <a:gd name="connsiteY2" fmla="*/ 43615 h 504916"/>
                <a:gd name="connsiteX3" fmla="*/ 151074 w 181839"/>
                <a:gd name="connsiteY3" fmla="*/ 273241 h 504916"/>
                <a:gd name="connsiteX4" fmla="*/ 181827 w 181839"/>
                <a:gd name="connsiteY4" fmla="*/ 414706 h 504916"/>
                <a:gd name="connsiteX5" fmla="*/ 146973 w 181839"/>
                <a:gd name="connsiteY5" fmla="*/ 386003 h 504916"/>
                <a:gd name="connsiteX6" fmla="*/ 157224 w 181839"/>
                <a:gd name="connsiteY6" fmla="*/ 492615 h 504916"/>
                <a:gd name="connsiteX7" fmla="*/ 112119 w 181839"/>
                <a:gd name="connsiteY7" fmla="*/ 396254 h 504916"/>
                <a:gd name="connsiteX8" fmla="*/ 108019 w 181839"/>
                <a:gd name="connsiteY8" fmla="*/ 504916 h 504916"/>
                <a:gd name="connsiteX9" fmla="*/ 81366 w 181839"/>
                <a:gd name="connsiteY9" fmla="*/ 406505 h 504916"/>
                <a:gd name="connsiteX10" fmla="*/ 50613 w 181839"/>
                <a:gd name="connsiteY10" fmla="*/ 498766 h 504916"/>
                <a:gd name="connsiteX11" fmla="*/ 44461 w 181839"/>
                <a:gd name="connsiteY11" fmla="*/ 400354 h 504916"/>
                <a:gd name="connsiteX12" fmla="*/ 3458 w 181839"/>
                <a:gd name="connsiteY12" fmla="*/ 420856 h 504916"/>
                <a:gd name="connsiteX13" fmla="*/ 28060 w 181839"/>
                <a:gd name="connsiteY13" fmla="*/ 357300 h 504916"/>
                <a:gd name="connsiteX14" fmla="*/ 58814 w 181839"/>
                <a:gd name="connsiteY14" fmla="*/ 306044 h 504916"/>
                <a:gd name="connsiteX15" fmla="*/ 52664 w 181839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270875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9467 h 510517"/>
                <a:gd name="connsiteX1" fmla="*/ 100203 w 183758"/>
                <a:gd name="connsiteY1" fmla="*/ 301 h 510517"/>
                <a:gd name="connsiteX2" fmla="*/ 165425 w 183758"/>
                <a:gd name="connsiteY2" fmla="*/ 49216 h 510517"/>
                <a:gd name="connsiteX3" fmla="*/ 151074 w 183758"/>
                <a:gd name="connsiteY3" fmla="*/ 278842 h 510517"/>
                <a:gd name="connsiteX4" fmla="*/ 181827 w 183758"/>
                <a:gd name="connsiteY4" fmla="*/ 420307 h 510517"/>
                <a:gd name="connsiteX5" fmla="*/ 146973 w 183758"/>
                <a:gd name="connsiteY5" fmla="*/ 391604 h 510517"/>
                <a:gd name="connsiteX6" fmla="*/ 157224 w 183758"/>
                <a:gd name="connsiteY6" fmla="*/ 498216 h 510517"/>
                <a:gd name="connsiteX7" fmla="*/ 112119 w 183758"/>
                <a:gd name="connsiteY7" fmla="*/ 401855 h 510517"/>
                <a:gd name="connsiteX8" fmla="*/ 108019 w 183758"/>
                <a:gd name="connsiteY8" fmla="*/ 510517 h 510517"/>
                <a:gd name="connsiteX9" fmla="*/ 81366 w 183758"/>
                <a:gd name="connsiteY9" fmla="*/ 412106 h 510517"/>
                <a:gd name="connsiteX10" fmla="*/ 50613 w 183758"/>
                <a:gd name="connsiteY10" fmla="*/ 504367 h 510517"/>
                <a:gd name="connsiteX11" fmla="*/ 44461 w 183758"/>
                <a:gd name="connsiteY11" fmla="*/ 405955 h 510517"/>
                <a:gd name="connsiteX12" fmla="*/ 3458 w 183758"/>
                <a:gd name="connsiteY12" fmla="*/ 426457 h 510517"/>
                <a:gd name="connsiteX13" fmla="*/ 28060 w 183758"/>
                <a:gd name="connsiteY13" fmla="*/ 362901 h 510517"/>
                <a:gd name="connsiteX14" fmla="*/ 56860 w 183758"/>
                <a:gd name="connsiteY14" fmla="*/ 233491 h 510517"/>
                <a:gd name="connsiteX15" fmla="*/ 52664 w 183758"/>
                <a:gd name="connsiteY15" fmla="*/ 59467 h 510517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85"/>
                <a:gd name="connsiteX1" fmla="*/ 100203 w 183622"/>
                <a:gd name="connsiteY1" fmla="*/ 555 h 510785"/>
                <a:gd name="connsiteX2" fmla="*/ 165425 w 183622"/>
                <a:gd name="connsiteY2" fmla="*/ 49470 h 510785"/>
                <a:gd name="connsiteX3" fmla="*/ 151074 w 183622"/>
                <a:gd name="connsiteY3" fmla="*/ 310357 h 510785"/>
                <a:gd name="connsiteX4" fmla="*/ 181827 w 183622"/>
                <a:gd name="connsiteY4" fmla="*/ 420561 h 510785"/>
                <a:gd name="connsiteX5" fmla="*/ 146973 w 183622"/>
                <a:gd name="connsiteY5" fmla="*/ 391858 h 510785"/>
                <a:gd name="connsiteX6" fmla="*/ 157224 w 183622"/>
                <a:gd name="connsiteY6" fmla="*/ 498470 h 510785"/>
                <a:gd name="connsiteX7" fmla="*/ 112119 w 183622"/>
                <a:gd name="connsiteY7" fmla="*/ 402109 h 510785"/>
                <a:gd name="connsiteX8" fmla="*/ 108019 w 183622"/>
                <a:gd name="connsiteY8" fmla="*/ 510771 h 510785"/>
                <a:gd name="connsiteX9" fmla="*/ 77459 w 183622"/>
                <a:gd name="connsiteY9" fmla="*/ 410406 h 510785"/>
                <a:gd name="connsiteX10" fmla="*/ 50613 w 183622"/>
                <a:gd name="connsiteY10" fmla="*/ 504621 h 510785"/>
                <a:gd name="connsiteX11" fmla="*/ 44461 w 183622"/>
                <a:gd name="connsiteY11" fmla="*/ 406209 h 510785"/>
                <a:gd name="connsiteX12" fmla="*/ 3458 w 183622"/>
                <a:gd name="connsiteY12" fmla="*/ 426711 h 510785"/>
                <a:gd name="connsiteX13" fmla="*/ 28060 w 183622"/>
                <a:gd name="connsiteY13" fmla="*/ 363155 h 510785"/>
                <a:gd name="connsiteX14" fmla="*/ 56860 w 183622"/>
                <a:gd name="connsiteY14" fmla="*/ 233745 h 510785"/>
                <a:gd name="connsiteX15" fmla="*/ 52664 w 183622"/>
                <a:gd name="connsiteY15" fmla="*/ 59721 h 510785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94408 h 545501"/>
                <a:gd name="connsiteX1" fmla="*/ 102157 w 183622"/>
                <a:gd name="connsiteY1" fmla="*/ 73 h 545501"/>
                <a:gd name="connsiteX2" fmla="*/ 165425 w 183622"/>
                <a:gd name="connsiteY2" fmla="*/ 84157 h 545501"/>
                <a:gd name="connsiteX3" fmla="*/ 151074 w 183622"/>
                <a:gd name="connsiteY3" fmla="*/ 345044 h 545501"/>
                <a:gd name="connsiteX4" fmla="*/ 181827 w 183622"/>
                <a:gd name="connsiteY4" fmla="*/ 455248 h 545501"/>
                <a:gd name="connsiteX5" fmla="*/ 146973 w 183622"/>
                <a:gd name="connsiteY5" fmla="*/ 426545 h 545501"/>
                <a:gd name="connsiteX6" fmla="*/ 157224 w 183622"/>
                <a:gd name="connsiteY6" fmla="*/ 533157 h 545501"/>
                <a:gd name="connsiteX7" fmla="*/ 112119 w 183622"/>
                <a:gd name="connsiteY7" fmla="*/ 436796 h 545501"/>
                <a:gd name="connsiteX8" fmla="*/ 108019 w 183622"/>
                <a:gd name="connsiteY8" fmla="*/ 545458 h 545501"/>
                <a:gd name="connsiteX9" fmla="*/ 77459 w 183622"/>
                <a:gd name="connsiteY9" fmla="*/ 445093 h 545501"/>
                <a:gd name="connsiteX10" fmla="*/ 50613 w 183622"/>
                <a:gd name="connsiteY10" fmla="*/ 539308 h 545501"/>
                <a:gd name="connsiteX11" fmla="*/ 44461 w 183622"/>
                <a:gd name="connsiteY11" fmla="*/ 440896 h 545501"/>
                <a:gd name="connsiteX12" fmla="*/ 3458 w 183622"/>
                <a:gd name="connsiteY12" fmla="*/ 461398 h 545501"/>
                <a:gd name="connsiteX13" fmla="*/ 28060 w 183622"/>
                <a:gd name="connsiteY13" fmla="*/ 397842 h 545501"/>
                <a:gd name="connsiteX14" fmla="*/ 56860 w 183622"/>
                <a:gd name="connsiteY14" fmla="*/ 268432 h 545501"/>
                <a:gd name="connsiteX15" fmla="*/ 52664 w 183622"/>
                <a:gd name="connsiteY15" fmla="*/ 94408 h 545501"/>
                <a:gd name="connsiteX0" fmla="*/ 52664 w 183622"/>
                <a:gd name="connsiteY0" fmla="*/ 99119 h 550212"/>
                <a:gd name="connsiteX1" fmla="*/ 102157 w 183622"/>
                <a:gd name="connsiteY1" fmla="*/ 4784 h 550212"/>
                <a:gd name="connsiteX2" fmla="*/ 165425 w 183622"/>
                <a:gd name="connsiteY2" fmla="*/ 49791 h 550212"/>
                <a:gd name="connsiteX3" fmla="*/ 151074 w 183622"/>
                <a:gd name="connsiteY3" fmla="*/ 349755 h 550212"/>
                <a:gd name="connsiteX4" fmla="*/ 181827 w 183622"/>
                <a:gd name="connsiteY4" fmla="*/ 459959 h 550212"/>
                <a:gd name="connsiteX5" fmla="*/ 146973 w 183622"/>
                <a:gd name="connsiteY5" fmla="*/ 431256 h 550212"/>
                <a:gd name="connsiteX6" fmla="*/ 157224 w 183622"/>
                <a:gd name="connsiteY6" fmla="*/ 537868 h 550212"/>
                <a:gd name="connsiteX7" fmla="*/ 112119 w 183622"/>
                <a:gd name="connsiteY7" fmla="*/ 441507 h 550212"/>
                <a:gd name="connsiteX8" fmla="*/ 108019 w 183622"/>
                <a:gd name="connsiteY8" fmla="*/ 550169 h 550212"/>
                <a:gd name="connsiteX9" fmla="*/ 77459 w 183622"/>
                <a:gd name="connsiteY9" fmla="*/ 449804 h 550212"/>
                <a:gd name="connsiteX10" fmla="*/ 50613 w 183622"/>
                <a:gd name="connsiteY10" fmla="*/ 544019 h 550212"/>
                <a:gd name="connsiteX11" fmla="*/ 44461 w 183622"/>
                <a:gd name="connsiteY11" fmla="*/ 445607 h 550212"/>
                <a:gd name="connsiteX12" fmla="*/ 3458 w 183622"/>
                <a:gd name="connsiteY12" fmla="*/ 466109 h 550212"/>
                <a:gd name="connsiteX13" fmla="*/ 28060 w 183622"/>
                <a:gd name="connsiteY13" fmla="*/ 402553 h 550212"/>
                <a:gd name="connsiteX14" fmla="*/ 56860 w 183622"/>
                <a:gd name="connsiteY14" fmla="*/ 273143 h 550212"/>
                <a:gd name="connsiteX15" fmla="*/ 52664 w 183622"/>
                <a:gd name="connsiteY15" fmla="*/ 99119 h 550212"/>
                <a:gd name="connsiteX0" fmla="*/ 52664 w 183622"/>
                <a:gd name="connsiteY0" fmla="*/ 52963 h 547041"/>
                <a:gd name="connsiteX1" fmla="*/ 102157 w 183622"/>
                <a:gd name="connsiteY1" fmla="*/ 1613 h 547041"/>
                <a:gd name="connsiteX2" fmla="*/ 165425 w 183622"/>
                <a:gd name="connsiteY2" fmla="*/ 46620 h 547041"/>
                <a:gd name="connsiteX3" fmla="*/ 151074 w 183622"/>
                <a:gd name="connsiteY3" fmla="*/ 346584 h 547041"/>
                <a:gd name="connsiteX4" fmla="*/ 181827 w 183622"/>
                <a:gd name="connsiteY4" fmla="*/ 456788 h 547041"/>
                <a:gd name="connsiteX5" fmla="*/ 146973 w 183622"/>
                <a:gd name="connsiteY5" fmla="*/ 428085 h 547041"/>
                <a:gd name="connsiteX6" fmla="*/ 157224 w 183622"/>
                <a:gd name="connsiteY6" fmla="*/ 534697 h 547041"/>
                <a:gd name="connsiteX7" fmla="*/ 112119 w 183622"/>
                <a:gd name="connsiteY7" fmla="*/ 438336 h 547041"/>
                <a:gd name="connsiteX8" fmla="*/ 108019 w 183622"/>
                <a:gd name="connsiteY8" fmla="*/ 546998 h 547041"/>
                <a:gd name="connsiteX9" fmla="*/ 77459 w 183622"/>
                <a:gd name="connsiteY9" fmla="*/ 446633 h 547041"/>
                <a:gd name="connsiteX10" fmla="*/ 50613 w 183622"/>
                <a:gd name="connsiteY10" fmla="*/ 540848 h 547041"/>
                <a:gd name="connsiteX11" fmla="*/ 44461 w 183622"/>
                <a:gd name="connsiteY11" fmla="*/ 442436 h 547041"/>
                <a:gd name="connsiteX12" fmla="*/ 3458 w 183622"/>
                <a:gd name="connsiteY12" fmla="*/ 462938 h 547041"/>
                <a:gd name="connsiteX13" fmla="*/ 28060 w 183622"/>
                <a:gd name="connsiteY13" fmla="*/ 399382 h 547041"/>
                <a:gd name="connsiteX14" fmla="*/ 56860 w 183622"/>
                <a:gd name="connsiteY14" fmla="*/ 269972 h 547041"/>
                <a:gd name="connsiteX15" fmla="*/ 52664 w 183622"/>
                <a:gd name="connsiteY15" fmla="*/ 52963 h 547041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3622" h="555612">
                  <a:moveTo>
                    <a:pt x="52664" y="61534"/>
                  </a:moveTo>
                  <a:cubicBezTo>
                    <a:pt x="59888" y="15179"/>
                    <a:pt x="81410" y="1472"/>
                    <a:pt x="100203" y="415"/>
                  </a:cubicBezTo>
                  <a:cubicBezTo>
                    <a:pt x="118996" y="-642"/>
                    <a:pt x="156947" y="-3932"/>
                    <a:pt x="165425" y="55191"/>
                  </a:cubicBezTo>
                  <a:cubicBezTo>
                    <a:pt x="173903" y="114314"/>
                    <a:pt x="148340" y="286794"/>
                    <a:pt x="151074" y="355155"/>
                  </a:cubicBezTo>
                  <a:cubicBezTo>
                    <a:pt x="153808" y="423516"/>
                    <a:pt x="192279" y="447868"/>
                    <a:pt x="181827" y="465359"/>
                  </a:cubicBezTo>
                  <a:cubicBezTo>
                    <a:pt x="171375" y="482850"/>
                    <a:pt x="151074" y="423671"/>
                    <a:pt x="146973" y="436656"/>
                  </a:cubicBezTo>
                  <a:cubicBezTo>
                    <a:pt x="142873" y="449641"/>
                    <a:pt x="171138" y="533553"/>
                    <a:pt x="157224" y="543268"/>
                  </a:cubicBezTo>
                  <a:cubicBezTo>
                    <a:pt x="143310" y="552983"/>
                    <a:pt x="120320" y="444857"/>
                    <a:pt x="112119" y="446907"/>
                  </a:cubicBezTo>
                  <a:cubicBezTo>
                    <a:pt x="103918" y="448957"/>
                    <a:pt x="123565" y="558094"/>
                    <a:pt x="108019" y="555569"/>
                  </a:cubicBezTo>
                  <a:cubicBezTo>
                    <a:pt x="92473" y="553044"/>
                    <a:pt x="87027" y="456229"/>
                    <a:pt x="77459" y="455204"/>
                  </a:cubicBezTo>
                  <a:cubicBezTo>
                    <a:pt x="67891" y="454179"/>
                    <a:pt x="67836" y="548164"/>
                    <a:pt x="50613" y="549419"/>
                  </a:cubicBezTo>
                  <a:cubicBezTo>
                    <a:pt x="33390" y="550674"/>
                    <a:pt x="52320" y="463992"/>
                    <a:pt x="44461" y="451007"/>
                  </a:cubicBezTo>
                  <a:cubicBezTo>
                    <a:pt x="36602" y="438022"/>
                    <a:pt x="16442" y="478685"/>
                    <a:pt x="3458" y="471509"/>
                  </a:cubicBezTo>
                  <a:cubicBezTo>
                    <a:pt x="-9526" y="464333"/>
                    <a:pt x="17467" y="429480"/>
                    <a:pt x="28060" y="407953"/>
                  </a:cubicBezTo>
                  <a:cubicBezTo>
                    <a:pt x="60144" y="359073"/>
                    <a:pt x="59236" y="343593"/>
                    <a:pt x="56860" y="278543"/>
                  </a:cubicBezTo>
                  <a:cubicBezTo>
                    <a:pt x="54484" y="213493"/>
                    <a:pt x="45440" y="107889"/>
                    <a:pt x="52664" y="61534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BFA05063-6A5D-45DB-9E83-83F956CE6129}"/>
                </a:ext>
              </a:extLst>
            </p:cNvPr>
            <p:cNvSpPr/>
            <p:nvPr/>
          </p:nvSpPr>
          <p:spPr>
            <a:xfrm rot="6014891">
              <a:off x="5654893" y="2995457"/>
              <a:ext cx="226497" cy="458247"/>
            </a:xfrm>
            <a:custGeom>
              <a:avLst/>
              <a:gdLst>
                <a:gd name="connsiteX0" fmla="*/ 26048 w 207295"/>
                <a:gd name="connsiteY0" fmla="*/ 89400 h 310281"/>
                <a:gd name="connsiteX1" fmla="*/ 88597 w 207295"/>
                <a:gd name="connsiteY1" fmla="*/ 44 h 310281"/>
                <a:gd name="connsiteX2" fmla="*/ 171995 w 207295"/>
                <a:gd name="connsiteY2" fmla="*/ 80464 h 310281"/>
                <a:gd name="connsiteX3" fmla="*/ 204758 w 207295"/>
                <a:gd name="connsiteY3" fmla="*/ 274067 h 310281"/>
                <a:gd name="connsiteX4" fmla="*/ 109446 w 207295"/>
                <a:gd name="connsiteY4" fmla="*/ 294916 h 310281"/>
                <a:gd name="connsiteX5" fmla="*/ 5199 w 207295"/>
                <a:gd name="connsiteY5" fmla="*/ 294916 h 310281"/>
                <a:gd name="connsiteX6" fmla="*/ 26048 w 207295"/>
                <a:gd name="connsiteY6" fmla="*/ 89400 h 310281"/>
                <a:gd name="connsiteX0" fmla="*/ 25027 w 206625"/>
                <a:gd name="connsiteY0" fmla="*/ 89400 h 324978"/>
                <a:gd name="connsiteX1" fmla="*/ 87576 w 206625"/>
                <a:gd name="connsiteY1" fmla="*/ 44 h 324978"/>
                <a:gd name="connsiteX2" fmla="*/ 170974 w 206625"/>
                <a:gd name="connsiteY2" fmla="*/ 80464 h 324978"/>
                <a:gd name="connsiteX3" fmla="*/ 203737 w 206625"/>
                <a:gd name="connsiteY3" fmla="*/ 274067 h 324978"/>
                <a:gd name="connsiteX4" fmla="*/ 102468 w 206625"/>
                <a:gd name="connsiteY4" fmla="*/ 321723 h 324978"/>
                <a:gd name="connsiteX5" fmla="*/ 4178 w 206625"/>
                <a:gd name="connsiteY5" fmla="*/ 294916 h 324978"/>
                <a:gd name="connsiteX6" fmla="*/ 25027 w 206625"/>
                <a:gd name="connsiteY6" fmla="*/ 89400 h 324978"/>
                <a:gd name="connsiteX0" fmla="*/ 25027 w 215052"/>
                <a:gd name="connsiteY0" fmla="*/ 89406 h 325089"/>
                <a:gd name="connsiteX1" fmla="*/ 87576 w 215052"/>
                <a:gd name="connsiteY1" fmla="*/ 50 h 325089"/>
                <a:gd name="connsiteX2" fmla="*/ 170974 w 215052"/>
                <a:gd name="connsiteY2" fmla="*/ 80470 h 325089"/>
                <a:gd name="connsiteX3" fmla="*/ 212673 w 215052"/>
                <a:gd name="connsiteY3" fmla="*/ 300880 h 325089"/>
                <a:gd name="connsiteX4" fmla="*/ 102468 w 215052"/>
                <a:gd name="connsiteY4" fmla="*/ 321729 h 325089"/>
                <a:gd name="connsiteX5" fmla="*/ 4178 w 215052"/>
                <a:gd name="connsiteY5" fmla="*/ 294922 h 325089"/>
                <a:gd name="connsiteX6" fmla="*/ 25027 w 215052"/>
                <a:gd name="connsiteY6" fmla="*/ 89406 h 325089"/>
                <a:gd name="connsiteX0" fmla="*/ 33149 w 223174"/>
                <a:gd name="connsiteY0" fmla="*/ 89406 h 331862"/>
                <a:gd name="connsiteX1" fmla="*/ 95698 w 223174"/>
                <a:gd name="connsiteY1" fmla="*/ 50 h 331862"/>
                <a:gd name="connsiteX2" fmla="*/ 179096 w 223174"/>
                <a:gd name="connsiteY2" fmla="*/ 80470 h 331862"/>
                <a:gd name="connsiteX3" fmla="*/ 220795 w 223174"/>
                <a:gd name="connsiteY3" fmla="*/ 300880 h 331862"/>
                <a:gd name="connsiteX4" fmla="*/ 110590 w 223174"/>
                <a:gd name="connsiteY4" fmla="*/ 321729 h 331862"/>
                <a:gd name="connsiteX5" fmla="*/ 3365 w 223174"/>
                <a:gd name="connsiteY5" fmla="*/ 309814 h 331862"/>
                <a:gd name="connsiteX6" fmla="*/ 33149 w 223174"/>
                <a:gd name="connsiteY6" fmla="*/ 89406 h 331862"/>
                <a:gd name="connsiteX0" fmla="*/ 23550 w 225489"/>
                <a:gd name="connsiteY0" fmla="*/ 104561 h 331102"/>
                <a:gd name="connsiteX1" fmla="*/ 98013 w 225489"/>
                <a:gd name="connsiteY1" fmla="*/ 312 h 331102"/>
                <a:gd name="connsiteX2" fmla="*/ 181411 w 225489"/>
                <a:gd name="connsiteY2" fmla="*/ 80732 h 331102"/>
                <a:gd name="connsiteX3" fmla="*/ 223110 w 225489"/>
                <a:gd name="connsiteY3" fmla="*/ 301142 h 331102"/>
                <a:gd name="connsiteX4" fmla="*/ 112905 w 225489"/>
                <a:gd name="connsiteY4" fmla="*/ 321991 h 331102"/>
                <a:gd name="connsiteX5" fmla="*/ 5680 w 225489"/>
                <a:gd name="connsiteY5" fmla="*/ 310076 h 331102"/>
                <a:gd name="connsiteX6" fmla="*/ 23550 w 225489"/>
                <a:gd name="connsiteY6" fmla="*/ 104561 h 331102"/>
                <a:gd name="connsiteX0" fmla="*/ 23550 w 227742"/>
                <a:gd name="connsiteY0" fmla="*/ 104561 h 331102"/>
                <a:gd name="connsiteX1" fmla="*/ 98013 w 227742"/>
                <a:gd name="connsiteY1" fmla="*/ 312 h 331102"/>
                <a:gd name="connsiteX2" fmla="*/ 196304 w 227742"/>
                <a:gd name="connsiteY2" fmla="*/ 80732 h 331102"/>
                <a:gd name="connsiteX3" fmla="*/ 223110 w 227742"/>
                <a:gd name="connsiteY3" fmla="*/ 301142 h 331102"/>
                <a:gd name="connsiteX4" fmla="*/ 112905 w 227742"/>
                <a:gd name="connsiteY4" fmla="*/ 321991 h 331102"/>
                <a:gd name="connsiteX5" fmla="*/ 5680 w 227742"/>
                <a:gd name="connsiteY5" fmla="*/ 310076 h 331102"/>
                <a:gd name="connsiteX6" fmla="*/ 23550 w 227742"/>
                <a:gd name="connsiteY6" fmla="*/ 104561 h 331102"/>
                <a:gd name="connsiteX0" fmla="*/ 19305 w 229454"/>
                <a:gd name="connsiteY0" fmla="*/ 68648 h 333403"/>
                <a:gd name="connsiteX1" fmla="*/ 99725 w 229454"/>
                <a:gd name="connsiteY1" fmla="*/ 141 h 333403"/>
                <a:gd name="connsiteX2" fmla="*/ 198016 w 229454"/>
                <a:gd name="connsiteY2" fmla="*/ 80561 h 333403"/>
                <a:gd name="connsiteX3" fmla="*/ 224822 w 229454"/>
                <a:gd name="connsiteY3" fmla="*/ 300971 h 333403"/>
                <a:gd name="connsiteX4" fmla="*/ 114617 w 229454"/>
                <a:gd name="connsiteY4" fmla="*/ 321820 h 333403"/>
                <a:gd name="connsiteX5" fmla="*/ 7392 w 229454"/>
                <a:gd name="connsiteY5" fmla="*/ 309905 h 333403"/>
                <a:gd name="connsiteX6" fmla="*/ 19305 w 229454"/>
                <a:gd name="connsiteY6" fmla="*/ 68648 h 333403"/>
                <a:gd name="connsiteX0" fmla="*/ 19305 w 226896"/>
                <a:gd name="connsiteY0" fmla="*/ 68558 h 333313"/>
                <a:gd name="connsiteX1" fmla="*/ 99725 w 226896"/>
                <a:gd name="connsiteY1" fmla="*/ 51 h 333313"/>
                <a:gd name="connsiteX2" fmla="*/ 180145 w 226896"/>
                <a:gd name="connsiteY2" fmla="*/ 62599 h 333313"/>
                <a:gd name="connsiteX3" fmla="*/ 224822 w 226896"/>
                <a:gd name="connsiteY3" fmla="*/ 300881 h 333313"/>
                <a:gd name="connsiteX4" fmla="*/ 114617 w 226896"/>
                <a:gd name="connsiteY4" fmla="*/ 321730 h 333313"/>
                <a:gd name="connsiteX5" fmla="*/ 7392 w 226896"/>
                <a:gd name="connsiteY5" fmla="*/ 309815 h 333313"/>
                <a:gd name="connsiteX6" fmla="*/ 19305 w 226896"/>
                <a:gd name="connsiteY6" fmla="*/ 68558 h 333313"/>
                <a:gd name="connsiteX0" fmla="*/ 18790 w 226497"/>
                <a:gd name="connsiteY0" fmla="*/ 95334 h 360089"/>
                <a:gd name="connsiteX1" fmla="*/ 84318 w 226497"/>
                <a:gd name="connsiteY1" fmla="*/ 20 h 360089"/>
                <a:gd name="connsiteX2" fmla="*/ 179630 w 226497"/>
                <a:gd name="connsiteY2" fmla="*/ 89375 h 360089"/>
                <a:gd name="connsiteX3" fmla="*/ 224307 w 226497"/>
                <a:gd name="connsiteY3" fmla="*/ 327657 h 360089"/>
                <a:gd name="connsiteX4" fmla="*/ 114102 w 226497"/>
                <a:gd name="connsiteY4" fmla="*/ 348506 h 360089"/>
                <a:gd name="connsiteX5" fmla="*/ 6877 w 226497"/>
                <a:gd name="connsiteY5" fmla="*/ 336591 h 360089"/>
                <a:gd name="connsiteX6" fmla="*/ 18790 w 226497"/>
                <a:gd name="connsiteY6" fmla="*/ 95334 h 360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6497" h="360089">
                  <a:moveTo>
                    <a:pt x="18790" y="95334"/>
                  </a:moveTo>
                  <a:cubicBezTo>
                    <a:pt x="31697" y="39239"/>
                    <a:pt x="57511" y="1013"/>
                    <a:pt x="84318" y="20"/>
                  </a:cubicBezTo>
                  <a:cubicBezTo>
                    <a:pt x="111125" y="-973"/>
                    <a:pt x="156299" y="34769"/>
                    <a:pt x="179630" y="89375"/>
                  </a:cubicBezTo>
                  <a:cubicBezTo>
                    <a:pt x="202961" y="143981"/>
                    <a:pt x="235228" y="284469"/>
                    <a:pt x="224307" y="327657"/>
                  </a:cubicBezTo>
                  <a:cubicBezTo>
                    <a:pt x="213386" y="370845"/>
                    <a:pt x="147362" y="345031"/>
                    <a:pt x="114102" y="348506"/>
                  </a:cubicBezTo>
                  <a:cubicBezTo>
                    <a:pt x="80842" y="351981"/>
                    <a:pt x="22762" y="378786"/>
                    <a:pt x="6877" y="336591"/>
                  </a:cubicBezTo>
                  <a:cubicBezTo>
                    <a:pt x="-9008" y="294396"/>
                    <a:pt x="5883" y="151429"/>
                    <a:pt x="18790" y="95334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1ECEAACA-6291-4195-ABA9-BF4EC511F78C}"/>
                </a:ext>
              </a:extLst>
            </p:cNvPr>
            <p:cNvSpPr/>
            <p:nvPr/>
          </p:nvSpPr>
          <p:spPr>
            <a:xfrm>
              <a:off x="5489262" y="4634979"/>
              <a:ext cx="145269" cy="446633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  <a:gd name="connsiteX0" fmla="*/ 6496 w 140748"/>
                <a:gd name="connsiteY0" fmla="*/ 42636 h 364378"/>
                <a:gd name="connsiteX1" fmla="*/ 8067 w 140748"/>
                <a:gd name="connsiteY1" fmla="*/ 310013 h 364378"/>
                <a:gd name="connsiteX2" fmla="*/ 70905 w 140748"/>
                <a:gd name="connsiteY2" fmla="*/ 364185 h 364378"/>
                <a:gd name="connsiteX3" fmla="*/ 129409 w 140748"/>
                <a:gd name="connsiteY3" fmla="*/ 303514 h 364378"/>
                <a:gd name="connsiteX4" fmla="*/ 131576 w 140748"/>
                <a:gd name="connsiteY4" fmla="*/ 60829 h 364378"/>
                <a:gd name="connsiteX5" fmla="*/ 60071 w 140748"/>
                <a:gd name="connsiteY5" fmla="*/ 2324 h 364378"/>
                <a:gd name="connsiteX6" fmla="*/ 6496 w 140748"/>
                <a:gd name="connsiteY6" fmla="*/ 42636 h 364378"/>
                <a:gd name="connsiteX0" fmla="*/ 6496 w 136138"/>
                <a:gd name="connsiteY0" fmla="*/ 45571 h 367313"/>
                <a:gd name="connsiteX1" fmla="*/ 8067 w 136138"/>
                <a:gd name="connsiteY1" fmla="*/ 312948 h 367313"/>
                <a:gd name="connsiteX2" fmla="*/ 70905 w 136138"/>
                <a:gd name="connsiteY2" fmla="*/ 367120 h 367313"/>
                <a:gd name="connsiteX3" fmla="*/ 129409 w 136138"/>
                <a:gd name="connsiteY3" fmla="*/ 306449 h 367313"/>
                <a:gd name="connsiteX4" fmla="*/ 123956 w 136138"/>
                <a:gd name="connsiteY4" fmla="*/ 37094 h 367313"/>
                <a:gd name="connsiteX5" fmla="*/ 60071 w 136138"/>
                <a:gd name="connsiteY5" fmla="*/ 5259 h 367313"/>
                <a:gd name="connsiteX6" fmla="*/ 6496 w 136138"/>
                <a:gd name="connsiteY6" fmla="*/ 45571 h 367313"/>
                <a:gd name="connsiteX0" fmla="*/ 6991 w 136633"/>
                <a:gd name="connsiteY0" fmla="*/ 56469 h 378211"/>
                <a:gd name="connsiteX1" fmla="*/ 8562 w 136633"/>
                <a:gd name="connsiteY1" fmla="*/ 323846 h 378211"/>
                <a:gd name="connsiteX2" fmla="*/ 71400 w 136633"/>
                <a:gd name="connsiteY2" fmla="*/ 378018 h 378211"/>
                <a:gd name="connsiteX3" fmla="*/ 129904 w 136633"/>
                <a:gd name="connsiteY3" fmla="*/ 317347 h 378211"/>
                <a:gd name="connsiteX4" fmla="*/ 124451 w 136633"/>
                <a:gd name="connsiteY4" fmla="*/ 47992 h 378211"/>
                <a:gd name="connsiteX5" fmla="*/ 68186 w 136633"/>
                <a:gd name="connsiteY5" fmla="*/ 917 h 378211"/>
                <a:gd name="connsiteX6" fmla="*/ 6991 w 136633"/>
                <a:gd name="connsiteY6" fmla="*/ 56469 h 378211"/>
                <a:gd name="connsiteX0" fmla="*/ 3871 w 133513"/>
                <a:gd name="connsiteY0" fmla="*/ 56469 h 378103"/>
                <a:gd name="connsiteX1" fmla="*/ 13062 w 133513"/>
                <a:gd name="connsiteY1" fmla="*/ 321941 h 378103"/>
                <a:gd name="connsiteX2" fmla="*/ 68280 w 133513"/>
                <a:gd name="connsiteY2" fmla="*/ 378018 h 378103"/>
                <a:gd name="connsiteX3" fmla="*/ 126784 w 133513"/>
                <a:gd name="connsiteY3" fmla="*/ 317347 h 378103"/>
                <a:gd name="connsiteX4" fmla="*/ 121331 w 133513"/>
                <a:gd name="connsiteY4" fmla="*/ 47992 h 378103"/>
                <a:gd name="connsiteX5" fmla="*/ 65066 w 133513"/>
                <a:gd name="connsiteY5" fmla="*/ 917 h 378103"/>
                <a:gd name="connsiteX6" fmla="*/ 3871 w 133513"/>
                <a:gd name="connsiteY6" fmla="*/ 56469 h 378103"/>
                <a:gd name="connsiteX0" fmla="*/ 3871 w 130834"/>
                <a:gd name="connsiteY0" fmla="*/ 56469 h 378482"/>
                <a:gd name="connsiteX1" fmla="*/ 13062 w 130834"/>
                <a:gd name="connsiteY1" fmla="*/ 321941 h 378482"/>
                <a:gd name="connsiteX2" fmla="*/ 68280 w 130834"/>
                <a:gd name="connsiteY2" fmla="*/ 378018 h 378482"/>
                <a:gd name="connsiteX3" fmla="*/ 121069 w 130834"/>
                <a:gd name="connsiteY3" fmla="*/ 307822 h 378482"/>
                <a:gd name="connsiteX4" fmla="*/ 121331 w 130834"/>
                <a:gd name="connsiteY4" fmla="*/ 47992 h 378482"/>
                <a:gd name="connsiteX5" fmla="*/ 65066 w 130834"/>
                <a:gd name="connsiteY5" fmla="*/ 917 h 378482"/>
                <a:gd name="connsiteX6" fmla="*/ 3871 w 130834"/>
                <a:gd name="connsiteY6" fmla="*/ 56469 h 378482"/>
                <a:gd name="connsiteX0" fmla="*/ 3747 w 130911"/>
                <a:gd name="connsiteY0" fmla="*/ 56469 h 374836"/>
                <a:gd name="connsiteX1" fmla="*/ 12938 w 130911"/>
                <a:gd name="connsiteY1" fmla="*/ 321941 h 374836"/>
                <a:gd name="connsiteX2" fmla="*/ 64346 w 130911"/>
                <a:gd name="connsiteY2" fmla="*/ 374208 h 374836"/>
                <a:gd name="connsiteX3" fmla="*/ 120945 w 130911"/>
                <a:gd name="connsiteY3" fmla="*/ 307822 h 374836"/>
                <a:gd name="connsiteX4" fmla="*/ 121207 w 130911"/>
                <a:gd name="connsiteY4" fmla="*/ 47992 h 374836"/>
                <a:gd name="connsiteX5" fmla="*/ 64942 w 130911"/>
                <a:gd name="connsiteY5" fmla="*/ 917 h 374836"/>
                <a:gd name="connsiteX6" fmla="*/ 3747 w 130911"/>
                <a:gd name="connsiteY6" fmla="*/ 56469 h 374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0911" h="374836">
                  <a:moveTo>
                    <a:pt x="3747" y="56469"/>
                  </a:moveTo>
                  <a:cubicBezTo>
                    <a:pt x="-4920" y="109973"/>
                    <a:pt x="2838" y="268985"/>
                    <a:pt x="12938" y="321941"/>
                  </a:cubicBezTo>
                  <a:cubicBezTo>
                    <a:pt x="23038" y="374897"/>
                    <a:pt x="46345" y="376561"/>
                    <a:pt x="64346" y="374208"/>
                  </a:cubicBezTo>
                  <a:cubicBezTo>
                    <a:pt x="82347" y="371855"/>
                    <a:pt x="111468" y="362191"/>
                    <a:pt x="120945" y="307822"/>
                  </a:cubicBezTo>
                  <a:cubicBezTo>
                    <a:pt x="130422" y="253453"/>
                    <a:pt x="137458" y="102524"/>
                    <a:pt x="121207" y="47992"/>
                  </a:cubicBezTo>
                  <a:cubicBezTo>
                    <a:pt x="104956" y="-6540"/>
                    <a:pt x="84519" y="-496"/>
                    <a:pt x="64942" y="917"/>
                  </a:cubicBezTo>
                  <a:cubicBezTo>
                    <a:pt x="45365" y="2330"/>
                    <a:pt x="12414" y="2965"/>
                    <a:pt x="3747" y="56469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D1A5B718-F280-4CBE-B29B-5998CEF60D32}"/>
                </a:ext>
              </a:extLst>
            </p:cNvPr>
            <p:cNvSpPr/>
            <p:nvPr/>
          </p:nvSpPr>
          <p:spPr>
            <a:xfrm rot="391569">
              <a:off x="5479754" y="4303619"/>
              <a:ext cx="186924" cy="432800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111" h="362079">
                  <a:moveTo>
                    <a:pt x="3429" y="49900"/>
                  </a:moveTo>
                  <a:cubicBezTo>
                    <a:pt x="-5238" y="101182"/>
                    <a:pt x="3790" y="255748"/>
                    <a:pt x="16430" y="307752"/>
                  </a:cubicBezTo>
                  <a:cubicBezTo>
                    <a:pt x="29070" y="359756"/>
                    <a:pt x="59044" y="363007"/>
                    <a:pt x="79268" y="361924"/>
                  </a:cubicBezTo>
                  <a:cubicBezTo>
                    <a:pt x="99492" y="360841"/>
                    <a:pt x="127660" y="351812"/>
                    <a:pt x="137772" y="301253"/>
                  </a:cubicBezTo>
                  <a:cubicBezTo>
                    <a:pt x="147884" y="250694"/>
                    <a:pt x="156190" y="113100"/>
                    <a:pt x="139939" y="58568"/>
                  </a:cubicBezTo>
                  <a:cubicBezTo>
                    <a:pt x="123688" y="4036"/>
                    <a:pt x="86852" y="-658"/>
                    <a:pt x="68434" y="63"/>
                  </a:cubicBezTo>
                  <a:cubicBezTo>
                    <a:pt x="50016" y="784"/>
                    <a:pt x="12096" y="-1382"/>
                    <a:pt x="3429" y="49900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C607FBB0-6FED-43F6-93F0-0FFCE8C226B7}"/>
                </a:ext>
              </a:extLst>
            </p:cNvPr>
            <p:cNvSpPr/>
            <p:nvPr/>
          </p:nvSpPr>
          <p:spPr>
            <a:xfrm rot="228771">
              <a:off x="5443529" y="4007108"/>
              <a:ext cx="393406" cy="535863"/>
            </a:xfrm>
            <a:custGeom>
              <a:avLst/>
              <a:gdLst>
                <a:gd name="connsiteX0" fmla="*/ 11215 w 427713"/>
                <a:gd name="connsiteY0" fmla="*/ 118649 h 561918"/>
                <a:gd name="connsiteX1" fmla="*/ 27755 w 427713"/>
                <a:gd name="connsiteY1" fmla="*/ 364379 h 561918"/>
                <a:gd name="connsiteX2" fmla="*/ 32481 w 427713"/>
                <a:gd name="connsiteY2" fmla="*/ 522686 h 561918"/>
                <a:gd name="connsiteX3" fmla="*/ 190788 w 427713"/>
                <a:gd name="connsiteY3" fmla="*/ 543951 h 561918"/>
                <a:gd name="connsiteX4" fmla="*/ 405802 w 427713"/>
                <a:gd name="connsiteY4" fmla="*/ 543951 h 561918"/>
                <a:gd name="connsiteX5" fmla="*/ 417615 w 427713"/>
                <a:gd name="connsiteY5" fmla="*/ 312398 h 561918"/>
                <a:gd name="connsiteX6" fmla="*/ 410527 w 427713"/>
                <a:gd name="connsiteY6" fmla="*/ 76119 h 561918"/>
                <a:gd name="connsiteX7" fmla="*/ 216778 w 427713"/>
                <a:gd name="connsiteY7" fmla="*/ 509 h 561918"/>
                <a:gd name="connsiteX8" fmla="*/ 11215 w 427713"/>
                <a:gd name="connsiteY8" fmla="*/ 118649 h 561918"/>
                <a:gd name="connsiteX0" fmla="*/ 11560 w 425696"/>
                <a:gd name="connsiteY0" fmla="*/ 87530 h 561515"/>
                <a:gd name="connsiteX1" fmla="*/ 25738 w 425696"/>
                <a:gd name="connsiteY1" fmla="*/ 363976 h 561515"/>
                <a:gd name="connsiteX2" fmla="*/ 30464 w 425696"/>
                <a:gd name="connsiteY2" fmla="*/ 522283 h 561515"/>
                <a:gd name="connsiteX3" fmla="*/ 188771 w 425696"/>
                <a:gd name="connsiteY3" fmla="*/ 543548 h 561515"/>
                <a:gd name="connsiteX4" fmla="*/ 403785 w 425696"/>
                <a:gd name="connsiteY4" fmla="*/ 543548 h 561515"/>
                <a:gd name="connsiteX5" fmla="*/ 415598 w 425696"/>
                <a:gd name="connsiteY5" fmla="*/ 311995 h 561515"/>
                <a:gd name="connsiteX6" fmla="*/ 408510 w 425696"/>
                <a:gd name="connsiteY6" fmla="*/ 75716 h 561515"/>
                <a:gd name="connsiteX7" fmla="*/ 214761 w 425696"/>
                <a:gd name="connsiteY7" fmla="*/ 106 h 561515"/>
                <a:gd name="connsiteX8" fmla="*/ 11560 w 425696"/>
                <a:gd name="connsiteY8" fmla="*/ 87530 h 561515"/>
                <a:gd name="connsiteX0" fmla="*/ 10883 w 425019"/>
                <a:gd name="connsiteY0" fmla="*/ 85178 h 559163"/>
                <a:gd name="connsiteX1" fmla="*/ 25061 w 425019"/>
                <a:gd name="connsiteY1" fmla="*/ 361624 h 559163"/>
                <a:gd name="connsiteX2" fmla="*/ 29787 w 425019"/>
                <a:gd name="connsiteY2" fmla="*/ 519931 h 559163"/>
                <a:gd name="connsiteX3" fmla="*/ 188094 w 425019"/>
                <a:gd name="connsiteY3" fmla="*/ 541196 h 559163"/>
                <a:gd name="connsiteX4" fmla="*/ 403108 w 425019"/>
                <a:gd name="connsiteY4" fmla="*/ 541196 h 559163"/>
                <a:gd name="connsiteX5" fmla="*/ 414921 w 425019"/>
                <a:gd name="connsiteY5" fmla="*/ 309643 h 559163"/>
                <a:gd name="connsiteX6" fmla="*/ 407833 w 425019"/>
                <a:gd name="connsiteY6" fmla="*/ 73364 h 559163"/>
                <a:gd name="connsiteX7" fmla="*/ 204633 w 425019"/>
                <a:gd name="connsiteY7" fmla="*/ 116 h 559163"/>
                <a:gd name="connsiteX8" fmla="*/ 10883 w 425019"/>
                <a:gd name="connsiteY8" fmla="*/ 85178 h 559163"/>
                <a:gd name="connsiteX0" fmla="*/ 10883 w 431603"/>
                <a:gd name="connsiteY0" fmla="*/ 85178 h 559163"/>
                <a:gd name="connsiteX1" fmla="*/ 25061 w 431603"/>
                <a:gd name="connsiteY1" fmla="*/ 361624 h 559163"/>
                <a:gd name="connsiteX2" fmla="*/ 29787 w 431603"/>
                <a:gd name="connsiteY2" fmla="*/ 519931 h 559163"/>
                <a:gd name="connsiteX3" fmla="*/ 188094 w 431603"/>
                <a:gd name="connsiteY3" fmla="*/ 541196 h 559163"/>
                <a:gd name="connsiteX4" fmla="*/ 403108 w 431603"/>
                <a:gd name="connsiteY4" fmla="*/ 541196 h 559163"/>
                <a:gd name="connsiteX5" fmla="*/ 429098 w 431603"/>
                <a:gd name="connsiteY5" fmla="*/ 309643 h 559163"/>
                <a:gd name="connsiteX6" fmla="*/ 407833 w 431603"/>
                <a:gd name="connsiteY6" fmla="*/ 73364 h 559163"/>
                <a:gd name="connsiteX7" fmla="*/ 204633 w 431603"/>
                <a:gd name="connsiteY7" fmla="*/ 116 h 559163"/>
                <a:gd name="connsiteX8" fmla="*/ 10883 w 431603"/>
                <a:gd name="connsiteY8" fmla="*/ 85178 h 559163"/>
                <a:gd name="connsiteX0" fmla="*/ 16874 w 437594"/>
                <a:gd name="connsiteY0" fmla="*/ 85178 h 559163"/>
                <a:gd name="connsiteX1" fmla="*/ 12150 w 437594"/>
                <a:gd name="connsiteY1" fmla="*/ 361624 h 559163"/>
                <a:gd name="connsiteX2" fmla="*/ 35778 w 437594"/>
                <a:gd name="connsiteY2" fmla="*/ 519931 h 559163"/>
                <a:gd name="connsiteX3" fmla="*/ 194085 w 437594"/>
                <a:gd name="connsiteY3" fmla="*/ 541196 h 559163"/>
                <a:gd name="connsiteX4" fmla="*/ 409099 w 437594"/>
                <a:gd name="connsiteY4" fmla="*/ 541196 h 559163"/>
                <a:gd name="connsiteX5" fmla="*/ 435089 w 437594"/>
                <a:gd name="connsiteY5" fmla="*/ 309643 h 559163"/>
                <a:gd name="connsiteX6" fmla="*/ 413824 w 437594"/>
                <a:gd name="connsiteY6" fmla="*/ 73364 h 559163"/>
                <a:gd name="connsiteX7" fmla="*/ 210624 w 437594"/>
                <a:gd name="connsiteY7" fmla="*/ 116 h 559163"/>
                <a:gd name="connsiteX8" fmla="*/ 16874 w 437594"/>
                <a:gd name="connsiteY8" fmla="*/ 85178 h 559163"/>
                <a:gd name="connsiteX0" fmla="*/ 16874 w 437594"/>
                <a:gd name="connsiteY0" fmla="*/ 85178 h 563991"/>
                <a:gd name="connsiteX1" fmla="*/ 12150 w 437594"/>
                <a:gd name="connsiteY1" fmla="*/ 361624 h 563991"/>
                <a:gd name="connsiteX2" fmla="*/ 35778 w 437594"/>
                <a:gd name="connsiteY2" fmla="*/ 519931 h 563991"/>
                <a:gd name="connsiteX3" fmla="*/ 205899 w 437594"/>
                <a:gd name="connsiteY3" fmla="*/ 553010 h 563991"/>
                <a:gd name="connsiteX4" fmla="*/ 409099 w 437594"/>
                <a:gd name="connsiteY4" fmla="*/ 541196 h 563991"/>
                <a:gd name="connsiteX5" fmla="*/ 435089 w 437594"/>
                <a:gd name="connsiteY5" fmla="*/ 309643 h 563991"/>
                <a:gd name="connsiteX6" fmla="*/ 413824 w 437594"/>
                <a:gd name="connsiteY6" fmla="*/ 73364 h 563991"/>
                <a:gd name="connsiteX7" fmla="*/ 210624 w 437594"/>
                <a:gd name="connsiteY7" fmla="*/ 116 h 563991"/>
                <a:gd name="connsiteX8" fmla="*/ 16874 w 437594"/>
                <a:gd name="connsiteY8" fmla="*/ 85178 h 563991"/>
                <a:gd name="connsiteX0" fmla="*/ 16874 w 437594"/>
                <a:gd name="connsiteY0" fmla="*/ 85178 h 554236"/>
                <a:gd name="connsiteX1" fmla="*/ 12150 w 437594"/>
                <a:gd name="connsiteY1" fmla="*/ 361624 h 554236"/>
                <a:gd name="connsiteX2" fmla="*/ 35778 w 437594"/>
                <a:gd name="connsiteY2" fmla="*/ 519931 h 554236"/>
                <a:gd name="connsiteX3" fmla="*/ 205899 w 437594"/>
                <a:gd name="connsiteY3" fmla="*/ 553010 h 554236"/>
                <a:gd name="connsiteX4" fmla="*/ 409099 w 437594"/>
                <a:gd name="connsiteY4" fmla="*/ 522294 h 554236"/>
                <a:gd name="connsiteX5" fmla="*/ 435089 w 437594"/>
                <a:gd name="connsiteY5" fmla="*/ 309643 h 554236"/>
                <a:gd name="connsiteX6" fmla="*/ 413824 w 437594"/>
                <a:gd name="connsiteY6" fmla="*/ 73364 h 554236"/>
                <a:gd name="connsiteX7" fmla="*/ 210624 w 437594"/>
                <a:gd name="connsiteY7" fmla="*/ 116 h 554236"/>
                <a:gd name="connsiteX8" fmla="*/ 16874 w 437594"/>
                <a:gd name="connsiteY8" fmla="*/ 85178 h 554236"/>
                <a:gd name="connsiteX0" fmla="*/ 16874 w 437594"/>
                <a:gd name="connsiteY0" fmla="*/ 85178 h 558187"/>
                <a:gd name="connsiteX1" fmla="*/ 12150 w 437594"/>
                <a:gd name="connsiteY1" fmla="*/ 361624 h 558187"/>
                <a:gd name="connsiteX2" fmla="*/ 35778 w 437594"/>
                <a:gd name="connsiteY2" fmla="*/ 519931 h 558187"/>
                <a:gd name="connsiteX3" fmla="*/ 215350 w 437594"/>
                <a:gd name="connsiteY3" fmla="*/ 557736 h 558187"/>
                <a:gd name="connsiteX4" fmla="*/ 409099 w 437594"/>
                <a:gd name="connsiteY4" fmla="*/ 522294 h 558187"/>
                <a:gd name="connsiteX5" fmla="*/ 435089 w 437594"/>
                <a:gd name="connsiteY5" fmla="*/ 309643 h 558187"/>
                <a:gd name="connsiteX6" fmla="*/ 413824 w 437594"/>
                <a:gd name="connsiteY6" fmla="*/ 73364 h 558187"/>
                <a:gd name="connsiteX7" fmla="*/ 210624 w 437594"/>
                <a:gd name="connsiteY7" fmla="*/ 116 h 558187"/>
                <a:gd name="connsiteX8" fmla="*/ 16874 w 437594"/>
                <a:gd name="connsiteY8" fmla="*/ 85178 h 558187"/>
                <a:gd name="connsiteX0" fmla="*/ 20067 w 440787"/>
                <a:gd name="connsiteY0" fmla="*/ 85178 h 558187"/>
                <a:gd name="connsiteX1" fmla="*/ 8255 w 440787"/>
                <a:gd name="connsiteY1" fmla="*/ 361624 h 558187"/>
                <a:gd name="connsiteX2" fmla="*/ 38971 w 440787"/>
                <a:gd name="connsiteY2" fmla="*/ 519931 h 558187"/>
                <a:gd name="connsiteX3" fmla="*/ 218543 w 440787"/>
                <a:gd name="connsiteY3" fmla="*/ 557736 h 558187"/>
                <a:gd name="connsiteX4" fmla="*/ 412292 w 440787"/>
                <a:gd name="connsiteY4" fmla="*/ 522294 h 558187"/>
                <a:gd name="connsiteX5" fmla="*/ 438282 w 440787"/>
                <a:gd name="connsiteY5" fmla="*/ 309643 h 558187"/>
                <a:gd name="connsiteX6" fmla="*/ 417017 w 440787"/>
                <a:gd name="connsiteY6" fmla="*/ 73364 h 558187"/>
                <a:gd name="connsiteX7" fmla="*/ 213817 w 440787"/>
                <a:gd name="connsiteY7" fmla="*/ 116 h 558187"/>
                <a:gd name="connsiteX8" fmla="*/ 20067 w 440787"/>
                <a:gd name="connsiteY8" fmla="*/ 85178 h 558187"/>
                <a:gd name="connsiteX0" fmla="*/ 20067 w 442342"/>
                <a:gd name="connsiteY0" fmla="*/ 85178 h 558345"/>
                <a:gd name="connsiteX1" fmla="*/ 8255 w 442342"/>
                <a:gd name="connsiteY1" fmla="*/ 361624 h 558345"/>
                <a:gd name="connsiteX2" fmla="*/ 38971 w 442342"/>
                <a:gd name="connsiteY2" fmla="*/ 519931 h 558345"/>
                <a:gd name="connsiteX3" fmla="*/ 218543 w 442342"/>
                <a:gd name="connsiteY3" fmla="*/ 557736 h 558345"/>
                <a:gd name="connsiteX4" fmla="*/ 412292 w 442342"/>
                <a:gd name="connsiteY4" fmla="*/ 522294 h 558345"/>
                <a:gd name="connsiteX5" fmla="*/ 440644 w 442342"/>
                <a:gd name="connsiteY5" fmla="*/ 302555 h 558345"/>
                <a:gd name="connsiteX6" fmla="*/ 417017 w 442342"/>
                <a:gd name="connsiteY6" fmla="*/ 73364 h 558345"/>
                <a:gd name="connsiteX7" fmla="*/ 213817 w 442342"/>
                <a:gd name="connsiteY7" fmla="*/ 116 h 558345"/>
                <a:gd name="connsiteX8" fmla="*/ 20067 w 442342"/>
                <a:gd name="connsiteY8" fmla="*/ 85178 h 558345"/>
                <a:gd name="connsiteX0" fmla="*/ 21288 w 443563"/>
                <a:gd name="connsiteY0" fmla="*/ 85178 h 558345"/>
                <a:gd name="connsiteX1" fmla="*/ 7113 w 443563"/>
                <a:gd name="connsiteY1" fmla="*/ 356898 h 558345"/>
                <a:gd name="connsiteX2" fmla="*/ 40192 w 443563"/>
                <a:gd name="connsiteY2" fmla="*/ 519931 h 558345"/>
                <a:gd name="connsiteX3" fmla="*/ 219764 w 443563"/>
                <a:gd name="connsiteY3" fmla="*/ 557736 h 558345"/>
                <a:gd name="connsiteX4" fmla="*/ 413513 w 443563"/>
                <a:gd name="connsiteY4" fmla="*/ 522294 h 558345"/>
                <a:gd name="connsiteX5" fmla="*/ 441865 w 443563"/>
                <a:gd name="connsiteY5" fmla="*/ 302555 h 558345"/>
                <a:gd name="connsiteX6" fmla="*/ 418238 w 443563"/>
                <a:gd name="connsiteY6" fmla="*/ 73364 h 558345"/>
                <a:gd name="connsiteX7" fmla="*/ 215038 w 443563"/>
                <a:gd name="connsiteY7" fmla="*/ 116 h 558345"/>
                <a:gd name="connsiteX8" fmla="*/ 21288 w 443563"/>
                <a:gd name="connsiteY8" fmla="*/ 85178 h 558345"/>
                <a:gd name="connsiteX0" fmla="*/ 45611 w 437169"/>
                <a:gd name="connsiteY0" fmla="*/ 66265 h 558335"/>
                <a:gd name="connsiteX1" fmla="*/ 719 w 437169"/>
                <a:gd name="connsiteY1" fmla="*/ 356888 h 558335"/>
                <a:gd name="connsiteX2" fmla="*/ 33798 w 437169"/>
                <a:gd name="connsiteY2" fmla="*/ 519921 h 558335"/>
                <a:gd name="connsiteX3" fmla="*/ 213370 w 437169"/>
                <a:gd name="connsiteY3" fmla="*/ 557726 h 558335"/>
                <a:gd name="connsiteX4" fmla="*/ 407119 w 437169"/>
                <a:gd name="connsiteY4" fmla="*/ 522284 h 558335"/>
                <a:gd name="connsiteX5" fmla="*/ 435471 w 437169"/>
                <a:gd name="connsiteY5" fmla="*/ 302545 h 558335"/>
                <a:gd name="connsiteX6" fmla="*/ 411844 w 437169"/>
                <a:gd name="connsiteY6" fmla="*/ 73354 h 558335"/>
                <a:gd name="connsiteX7" fmla="*/ 208644 w 437169"/>
                <a:gd name="connsiteY7" fmla="*/ 106 h 558335"/>
                <a:gd name="connsiteX8" fmla="*/ 45611 w 437169"/>
                <a:gd name="connsiteY8" fmla="*/ 66265 h 558335"/>
                <a:gd name="connsiteX0" fmla="*/ 37761 w 429319"/>
                <a:gd name="connsiteY0" fmla="*/ 66214 h 558284"/>
                <a:gd name="connsiteX1" fmla="*/ 2320 w 429319"/>
                <a:gd name="connsiteY1" fmla="*/ 297767 h 558284"/>
                <a:gd name="connsiteX2" fmla="*/ 25948 w 429319"/>
                <a:gd name="connsiteY2" fmla="*/ 519870 h 558284"/>
                <a:gd name="connsiteX3" fmla="*/ 205520 w 429319"/>
                <a:gd name="connsiteY3" fmla="*/ 557675 h 558284"/>
                <a:gd name="connsiteX4" fmla="*/ 399269 w 429319"/>
                <a:gd name="connsiteY4" fmla="*/ 522233 h 558284"/>
                <a:gd name="connsiteX5" fmla="*/ 427621 w 429319"/>
                <a:gd name="connsiteY5" fmla="*/ 302494 h 558284"/>
                <a:gd name="connsiteX6" fmla="*/ 403994 w 429319"/>
                <a:gd name="connsiteY6" fmla="*/ 73303 h 558284"/>
                <a:gd name="connsiteX7" fmla="*/ 200794 w 429319"/>
                <a:gd name="connsiteY7" fmla="*/ 55 h 558284"/>
                <a:gd name="connsiteX8" fmla="*/ 37761 w 429319"/>
                <a:gd name="connsiteY8" fmla="*/ 66214 h 558284"/>
                <a:gd name="connsiteX0" fmla="*/ 36275 w 427833"/>
                <a:gd name="connsiteY0" fmla="*/ 66214 h 558958"/>
                <a:gd name="connsiteX1" fmla="*/ 834 w 427833"/>
                <a:gd name="connsiteY1" fmla="*/ 297767 h 558958"/>
                <a:gd name="connsiteX2" fmla="*/ 29188 w 427833"/>
                <a:gd name="connsiteY2" fmla="*/ 510418 h 558958"/>
                <a:gd name="connsiteX3" fmla="*/ 204034 w 427833"/>
                <a:gd name="connsiteY3" fmla="*/ 557675 h 558958"/>
                <a:gd name="connsiteX4" fmla="*/ 397783 w 427833"/>
                <a:gd name="connsiteY4" fmla="*/ 522233 h 558958"/>
                <a:gd name="connsiteX5" fmla="*/ 426135 w 427833"/>
                <a:gd name="connsiteY5" fmla="*/ 302494 h 558958"/>
                <a:gd name="connsiteX6" fmla="*/ 402508 w 427833"/>
                <a:gd name="connsiteY6" fmla="*/ 73303 h 558958"/>
                <a:gd name="connsiteX7" fmla="*/ 199308 w 427833"/>
                <a:gd name="connsiteY7" fmla="*/ 55 h 558958"/>
                <a:gd name="connsiteX8" fmla="*/ 36275 w 427833"/>
                <a:gd name="connsiteY8" fmla="*/ 66214 h 558958"/>
                <a:gd name="connsiteX0" fmla="*/ 36275 w 428528"/>
                <a:gd name="connsiteY0" fmla="*/ 66214 h 558440"/>
                <a:gd name="connsiteX1" fmla="*/ 834 w 428528"/>
                <a:gd name="connsiteY1" fmla="*/ 297767 h 558440"/>
                <a:gd name="connsiteX2" fmla="*/ 29188 w 428528"/>
                <a:gd name="connsiteY2" fmla="*/ 510418 h 558440"/>
                <a:gd name="connsiteX3" fmla="*/ 204034 w 428528"/>
                <a:gd name="connsiteY3" fmla="*/ 557675 h 558440"/>
                <a:gd name="connsiteX4" fmla="*/ 388332 w 428528"/>
                <a:gd name="connsiteY4" fmla="*/ 519870 h 558440"/>
                <a:gd name="connsiteX5" fmla="*/ 426135 w 428528"/>
                <a:gd name="connsiteY5" fmla="*/ 302494 h 558440"/>
                <a:gd name="connsiteX6" fmla="*/ 402508 w 428528"/>
                <a:gd name="connsiteY6" fmla="*/ 73303 h 558440"/>
                <a:gd name="connsiteX7" fmla="*/ 199308 w 428528"/>
                <a:gd name="connsiteY7" fmla="*/ 55 h 558440"/>
                <a:gd name="connsiteX8" fmla="*/ 36275 w 428528"/>
                <a:gd name="connsiteY8" fmla="*/ 66214 h 558440"/>
                <a:gd name="connsiteX0" fmla="*/ 37760 w 430013"/>
                <a:gd name="connsiteY0" fmla="*/ 66214 h 557901"/>
                <a:gd name="connsiteX1" fmla="*/ 2319 w 430013"/>
                <a:gd name="connsiteY1" fmla="*/ 297767 h 557901"/>
                <a:gd name="connsiteX2" fmla="*/ 25948 w 430013"/>
                <a:gd name="connsiteY2" fmla="*/ 519869 h 557901"/>
                <a:gd name="connsiteX3" fmla="*/ 205519 w 430013"/>
                <a:gd name="connsiteY3" fmla="*/ 557675 h 557901"/>
                <a:gd name="connsiteX4" fmla="*/ 389817 w 430013"/>
                <a:gd name="connsiteY4" fmla="*/ 519870 h 557901"/>
                <a:gd name="connsiteX5" fmla="*/ 427620 w 430013"/>
                <a:gd name="connsiteY5" fmla="*/ 302494 h 557901"/>
                <a:gd name="connsiteX6" fmla="*/ 403993 w 430013"/>
                <a:gd name="connsiteY6" fmla="*/ 73303 h 557901"/>
                <a:gd name="connsiteX7" fmla="*/ 200793 w 430013"/>
                <a:gd name="connsiteY7" fmla="*/ 55 h 557901"/>
                <a:gd name="connsiteX8" fmla="*/ 37760 w 430013"/>
                <a:gd name="connsiteY8" fmla="*/ 66214 h 557901"/>
                <a:gd name="connsiteX0" fmla="*/ 40684 w 432937"/>
                <a:gd name="connsiteY0" fmla="*/ 66214 h 557831"/>
                <a:gd name="connsiteX1" fmla="*/ 5243 w 432937"/>
                <a:gd name="connsiteY1" fmla="*/ 297767 h 557831"/>
                <a:gd name="connsiteX2" fmla="*/ 28872 w 432937"/>
                <a:gd name="connsiteY2" fmla="*/ 519869 h 557831"/>
                <a:gd name="connsiteX3" fmla="*/ 208443 w 432937"/>
                <a:gd name="connsiteY3" fmla="*/ 557675 h 557831"/>
                <a:gd name="connsiteX4" fmla="*/ 392741 w 432937"/>
                <a:gd name="connsiteY4" fmla="*/ 519870 h 557831"/>
                <a:gd name="connsiteX5" fmla="*/ 430544 w 432937"/>
                <a:gd name="connsiteY5" fmla="*/ 302494 h 557831"/>
                <a:gd name="connsiteX6" fmla="*/ 406917 w 432937"/>
                <a:gd name="connsiteY6" fmla="*/ 73303 h 557831"/>
                <a:gd name="connsiteX7" fmla="*/ 203717 w 432937"/>
                <a:gd name="connsiteY7" fmla="*/ 55 h 557831"/>
                <a:gd name="connsiteX8" fmla="*/ 40684 w 432937"/>
                <a:gd name="connsiteY8" fmla="*/ 66214 h 557831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6557 w 428810"/>
                <a:gd name="connsiteY0" fmla="*/ 66214 h 531376"/>
                <a:gd name="connsiteX1" fmla="*/ 1116 w 428810"/>
                <a:gd name="connsiteY1" fmla="*/ 297767 h 531376"/>
                <a:gd name="connsiteX2" fmla="*/ 27108 w 428810"/>
                <a:gd name="connsiteY2" fmla="*/ 510418 h 531376"/>
                <a:gd name="connsiteX3" fmla="*/ 192502 w 428810"/>
                <a:gd name="connsiteY3" fmla="*/ 524596 h 531376"/>
                <a:gd name="connsiteX4" fmla="*/ 388614 w 428810"/>
                <a:gd name="connsiteY4" fmla="*/ 519870 h 531376"/>
                <a:gd name="connsiteX5" fmla="*/ 426417 w 428810"/>
                <a:gd name="connsiteY5" fmla="*/ 302494 h 531376"/>
                <a:gd name="connsiteX6" fmla="*/ 402790 w 428810"/>
                <a:gd name="connsiteY6" fmla="*/ 73303 h 531376"/>
                <a:gd name="connsiteX7" fmla="*/ 199590 w 428810"/>
                <a:gd name="connsiteY7" fmla="*/ 55 h 531376"/>
                <a:gd name="connsiteX8" fmla="*/ 36557 w 428810"/>
                <a:gd name="connsiteY8" fmla="*/ 66214 h 531376"/>
                <a:gd name="connsiteX0" fmla="*/ 36557 w 422272"/>
                <a:gd name="connsiteY0" fmla="*/ 66214 h 538568"/>
                <a:gd name="connsiteX1" fmla="*/ 1116 w 422272"/>
                <a:gd name="connsiteY1" fmla="*/ 297767 h 538568"/>
                <a:gd name="connsiteX2" fmla="*/ 27108 w 422272"/>
                <a:gd name="connsiteY2" fmla="*/ 510418 h 538568"/>
                <a:gd name="connsiteX3" fmla="*/ 192502 w 422272"/>
                <a:gd name="connsiteY3" fmla="*/ 524596 h 538568"/>
                <a:gd name="connsiteX4" fmla="*/ 388614 w 422272"/>
                <a:gd name="connsiteY4" fmla="*/ 519870 h 538568"/>
                <a:gd name="connsiteX5" fmla="*/ 414603 w 422272"/>
                <a:gd name="connsiteY5" fmla="*/ 295406 h 538568"/>
                <a:gd name="connsiteX6" fmla="*/ 402790 w 422272"/>
                <a:gd name="connsiteY6" fmla="*/ 73303 h 538568"/>
                <a:gd name="connsiteX7" fmla="*/ 199590 w 422272"/>
                <a:gd name="connsiteY7" fmla="*/ 55 h 538568"/>
                <a:gd name="connsiteX8" fmla="*/ 36557 w 422272"/>
                <a:gd name="connsiteY8" fmla="*/ 66214 h 538568"/>
                <a:gd name="connsiteX0" fmla="*/ 36557 w 416127"/>
                <a:gd name="connsiteY0" fmla="*/ 66159 h 538513"/>
                <a:gd name="connsiteX1" fmla="*/ 1116 w 416127"/>
                <a:gd name="connsiteY1" fmla="*/ 297712 h 538513"/>
                <a:gd name="connsiteX2" fmla="*/ 27108 w 416127"/>
                <a:gd name="connsiteY2" fmla="*/ 510363 h 538513"/>
                <a:gd name="connsiteX3" fmla="*/ 192502 w 416127"/>
                <a:gd name="connsiteY3" fmla="*/ 524541 h 538513"/>
                <a:gd name="connsiteX4" fmla="*/ 388614 w 416127"/>
                <a:gd name="connsiteY4" fmla="*/ 519815 h 538513"/>
                <a:gd name="connsiteX5" fmla="*/ 414603 w 416127"/>
                <a:gd name="connsiteY5" fmla="*/ 295351 h 538513"/>
                <a:gd name="connsiteX6" fmla="*/ 390976 w 416127"/>
                <a:gd name="connsiteY6" fmla="*/ 66160 h 538513"/>
                <a:gd name="connsiteX7" fmla="*/ 199590 w 416127"/>
                <a:gd name="connsiteY7" fmla="*/ 0 h 538513"/>
                <a:gd name="connsiteX8" fmla="*/ 36557 w 416127"/>
                <a:gd name="connsiteY8" fmla="*/ 66159 h 538513"/>
                <a:gd name="connsiteX0" fmla="*/ 36557 w 416962"/>
                <a:gd name="connsiteY0" fmla="*/ 66159 h 533540"/>
                <a:gd name="connsiteX1" fmla="*/ 1116 w 416962"/>
                <a:gd name="connsiteY1" fmla="*/ 297712 h 533540"/>
                <a:gd name="connsiteX2" fmla="*/ 27108 w 416962"/>
                <a:gd name="connsiteY2" fmla="*/ 510363 h 533540"/>
                <a:gd name="connsiteX3" fmla="*/ 192502 w 416962"/>
                <a:gd name="connsiteY3" fmla="*/ 524541 h 533540"/>
                <a:gd name="connsiteX4" fmla="*/ 390977 w 416962"/>
                <a:gd name="connsiteY4" fmla="*/ 512727 h 533540"/>
                <a:gd name="connsiteX5" fmla="*/ 414603 w 416962"/>
                <a:gd name="connsiteY5" fmla="*/ 295351 h 533540"/>
                <a:gd name="connsiteX6" fmla="*/ 390976 w 416962"/>
                <a:gd name="connsiteY6" fmla="*/ 66160 h 533540"/>
                <a:gd name="connsiteX7" fmla="*/ 199590 w 416962"/>
                <a:gd name="connsiteY7" fmla="*/ 0 h 533540"/>
                <a:gd name="connsiteX8" fmla="*/ 36557 w 416962"/>
                <a:gd name="connsiteY8" fmla="*/ 66159 h 533540"/>
                <a:gd name="connsiteX0" fmla="*/ 36557 w 415953"/>
                <a:gd name="connsiteY0" fmla="*/ 66159 h 531703"/>
                <a:gd name="connsiteX1" fmla="*/ 1116 w 415953"/>
                <a:gd name="connsiteY1" fmla="*/ 297712 h 531703"/>
                <a:gd name="connsiteX2" fmla="*/ 27108 w 415953"/>
                <a:gd name="connsiteY2" fmla="*/ 510363 h 531703"/>
                <a:gd name="connsiteX3" fmla="*/ 192502 w 415953"/>
                <a:gd name="connsiteY3" fmla="*/ 524541 h 531703"/>
                <a:gd name="connsiteX4" fmla="*/ 390977 w 415953"/>
                <a:gd name="connsiteY4" fmla="*/ 512727 h 531703"/>
                <a:gd name="connsiteX5" fmla="*/ 414603 w 415953"/>
                <a:gd name="connsiteY5" fmla="*/ 295351 h 531703"/>
                <a:gd name="connsiteX6" fmla="*/ 390976 w 415953"/>
                <a:gd name="connsiteY6" fmla="*/ 66160 h 531703"/>
                <a:gd name="connsiteX7" fmla="*/ 199590 w 415953"/>
                <a:gd name="connsiteY7" fmla="*/ 0 h 531703"/>
                <a:gd name="connsiteX8" fmla="*/ 36557 w 415953"/>
                <a:gd name="connsiteY8" fmla="*/ 66159 h 531703"/>
                <a:gd name="connsiteX0" fmla="*/ 38202 w 417598"/>
                <a:gd name="connsiteY0" fmla="*/ 66159 h 527065"/>
                <a:gd name="connsiteX1" fmla="*/ 2761 w 417598"/>
                <a:gd name="connsiteY1" fmla="*/ 297712 h 527065"/>
                <a:gd name="connsiteX2" fmla="*/ 28753 w 417598"/>
                <a:gd name="connsiteY2" fmla="*/ 510363 h 527065"/>
                <a:gd name="connsiteX3" fmla="*/ 194147 w 417598"/>
                <a:gd name="connsiteY3" fmla="*/ 524541 h 527065"/>
                <a:gd name="connsiteX4" fmla="*/ 392622 w 417598"/>
                <a:gd name="connsiteY4" fmla="*/ 512727 h 527065"/>
                <a:gd name="connsiteX5" fmla="*/ 416248 w 417598"/>
                <a:gd name="connsiteY5" fmla="*/ 295351 h 527065"/>
                <a:gd name="connsiteX6" fmla="*/ 392621 w 417598"/>
                <a:gd name="connsiteY6" fmla="*/ 66160 h 527065"/>
                <a:gd name="connsiteX7" fmla="*/ 201235 w 417598"/>
                <a:gd name="connsiteY7" fmla="*/ 0 h 527065"/>
                <a:gd name="connsiteX8" fmla="*/ 38202 w 417598"/>
                <a:gd name="connsiteY8" fmla="*/ 66159 h 527065"/>
                <a:gd name="connsiteX0" fmla="*/ 36212 w 415608"/>
                <a:gd name="connsiteY0" fmla="*/ 66159 h 527065"/>
                <a:gd name="connsiteX1" fmla="*/ 771 w 415608"/>
                <a:gd name="connsiteY1" fmla="*/ 297712 h 527065"/>
                <a:gd name="connsiteX2" fmla="*/ 55116 w 415608"/>
                <a:gd name="connsiteY2" fmla="*/ 510363 h 527065"/>
                <a:gd name="connsiteX3" fmla="*/ 192157 w 415608"/>
                <a:gd name="connsiteY3" fmla="*/ 524541 h 527065"/>
                <a:gd name="connsiteX4" fmla="*/ 390632 w 415608"/>
                <a:gd name="connsiteY4" fmla="*/ 512727 h 527065"/>
                <a:gd name="connsiteX5" fmla="*/ 414258 w 415608"/>
                <a:gd name="connsiteY5" fmla="*/ 295351 h 527065"/>
                <a:gd name="connsiteX6" fmla="*/ 390631 w 415608"/>
                <a:gd name="connsiteY6" fmla="*/ 66160 h 527065"/>
                <a:gd name="connsiteX7" fmla="*/ 199245 w 415608"/>
                <a:gd name="connsiteY7" fmla="*/ 0 h 527065"/>
                <a:gd name="connsiteX8" fmla="*/ 36212 w 415608"/>
                <a:gd name="connsiteY8" fmla="*/ 66159 h 527065"/>
                <a:gd name="connsiteX0" fmla="*/ 15687 w 395083"/>
                <a:gd name="connsiteY0" fmla="*/ 66159 h 531379"/>
                <a:gd name="connsiteX1" fmla="*/ 8600 w 395083"/>
                <a:gd name="connsiteY1" fmla="*/ 302438 h 531379"/>
                <a:gd name="connsiteX2" fmla="*/ 34591 w 395083"/>
                <a:gd name="connsiteY2" fmla="*/ 510363 h 531379"/>
                <a:gd name="connsiteX3" fmla="*/ 171632 w 395083"/>
                <a:gd name="connsiteY3" fmla="*/ 524541 h 531379"/>
                <a:gd name="connsiteX4" fmla="*/ 370107 w 395083"/>
                <a:gd name="connsiteY4" fmla="*/ 512727 h 531379"/>
                <a:gd name="connsiteX5" fmla="*/ 393733 w 395083"/>
                <a:gd name="connsiteY5" fmla="*/ 295351 h 531379"/>
                <a:gd name="connsiteX6" fmla="*/ 370106 w 395083"/>
                <a:gd name="connsiteY6" fmla="*/ 66160 h 531379"/>
                <a:gd name="connsiteX7" fmla="*/ 178720 w 395083"/>
                <a:gd name="connsiteY7" fmla="*/ 0 h 531379"/>
                <a:gd name="connsiteX8" fmla="*/ 15687 w 395083"/>
                <a:gd name="connsiteY8" fmla="*/ 66159 h 531379"/>
                <a:gd name="connsiteX0" fmla="*/ 16810 w 396206"/>
                <a:gd name="connsiteY0" fmla="*/ 66159 h 532029"/>
                <a:gd name="connsiteX1" fmla="*/ 7361 w 396206"/>
                <a:gd name="connsiteY1" fmla="*/ 292987 h 532029"/>
                <a:gd name="connsiteX2" fmla="*/ 35714 w 396206"/>
                <a:gd name="connsiteY2" fmla="*/ 510363 h 532029"/>
                <a:gd name="connsiteX3" fmla="*/ 172755 w 396206"/>
                <a:gd name="connsiteY3" fmla="*/ 524541 h 532029"/>
                <a:gd name="connsiteX4" fmla="*/ 371230 w 396206"/>
                <a:gd name="connsiteY4" fmla="*/ 512727 h 532029"/>
                <a:gd name="connsiteX5" fmla="*/ 394856 w 396206"/>
                <a:gd name="connsiteY5" fmla="*/ 295351 h 532029"/>
                <a:gd name="connsiteX6" fmla="*/ 371229 w 396206"/>
                <a:gd name="connsiteY6" fmla="*/ 66160 h 532029"/>
                <a:gd name="connsiteX7" fmla="*/ 179843 w 396206"/>
                <a:gd name="connsiteY7" fmla="*/ 0 h 532029"/>
                <a:gd name="connsiteX8" fmla="*/ 16810 w 396206"/>
                <a:gd name="connsiteY8" fmla="*/ 66159 h 532029"/>
                <a:gd name="connsiteX0" fmla="*/ 17622 w 397018"/>
                <a:gd name="connsiteY0" fmla="*/ 66159 h 532029"/>
                <a:gd name="connsiteX1" fmla="*/ 8173 w 397018"/>
                <a:gd name="connsiteY1" fmla="*/ 292987 h 532029"/>
                <a:gd name="connsiteX2" fmla="*/ 36526 w 397018"/>
                <a:gd name="connsiteY2" fmla="*/ 510363 h 532029"/>
                <a:gd name="connsiteX3" fmla="*/ 173567 w 397018"/>
                <a:gd name="connsiteY3" fmla="*/ 524541 h 532029"/>
                <a:gd name="connsiteX4" fmla="*/ 372042 w 397018"/>
                <a:gd name="connsiteY4" fmla="*/ 512727 h 532029"/>
                <a:gd name="connsiteX5" fmla="*/ 395668 w 397018"/>
                <a:gd name="connsiteY5" fmla="*/ 295351 h 532029"/>
                <a:gd name="connsiteX6" fmla="*/ 372041 w 397018"/>
                <a:gd name="connsiteY6" fmla="*/ 66160 h 532029"/>
                <a:gd name="connsiteX7" fmla="*/ 180655 w 397018"/>
                <a:gd name="connsiteY7" fmla="*/ 0 h 532029"/>
                <a:gd name="connsiteX8" fmla="*/ 17622 w 397018"/>
                <a:gd name="connsiteY8" fmla="*/ 66159 h 532029"/>
                <a:gd name="connsiteX0" fmla="*/ 16811 w 396207"/>
                <a:gd name="connsiteY0" fmla="*/ 66159 h 529127"/>
                <a:gd name="connsiteX1" fmla="*/ 7362 w 396207"/>
                <a:gd name="connsiteY1" fmla="*/ 292987 h 529127"/>
                <a:gd name="connsiteX2" fmla="*/ 35715 w 396207"/>
                <a:gd name="connsiteY2" fmla="*/ 505637 h 529127"/>
                <a:gd name="connsiteX3" fmla="*/ 172756 w 396207"/>
                <a:gd name="connsiteY3" fmla="*/ 524541 h 529127"/>
                <a:gd name="connsiteX4" fmla="*/ 371231 w 396207"/>
                <a:gd name="connsiteY4" fmla="*/ 512727 h 529127"/>
                <a:gd name="connsiteX5" fmla="*/ 394857 w 396207"/>
                <a:gd name="connsiteY5" fmla="*/ 295351 h 529127"/>
                <a:gd name="connsiteX6" fmla="*/ 371230 w 396207"/>
                <a:gd name="connsiteY6" fmla="*/ 66160 h 529127"/>
                <a:gd name="connsiteX7" fmla="*/ 179844 w 396207"/>
                <a:gd name="connsiteY7" fmla="*/ 0 h 529127"/>
                <a:gd name="connsiteX8" fmla="*/ 16811 w 396207"/>
                <a:gd name="connsiteY8" fmla="*/ 66159 h 529127"/>
                <a:gd name="connsiteX0" fmla="*/ 16811 w 397772"/>
                <a:gd name="connsiteY0" fmla="*/ 66159 h 528841"/>
                <a:gd name="connsiteX1" fmla="*/ 7362 w 397772"/>
                <a:gd name="connsiteY1" fmla="*/ 292987 h 528841"/>
                <a:gd name="connsiteX2" fmla="*/ 35715 w 397772"/>
                <a:gd name="connsiteY2" fmla="*/ 505637 h 528841"/>
                <a:gd name="connsiteX3" fmla="*/ 172756 w 397772"/>
                <a:gd name="connsiteY3" fmla="*/ 524541 h 528841"/>
                <a:gd name="connsiteX4" fmla="*/ 349966 w 397772"/>
                <a:gd name="connsiteY4" fmla="*/ 517453 h 528841"/>
                <a:gd name="connsiteX5" fmla="*/ 394857 w 397772"/>
                <a:gd name="connsiteY5" fmla="*/ 295351 h 528841"/>
                <a:gd name="connsiteX6" fmla="*/ 371230 w 397772"/>
                <a:gd name="connsiteY6" fmla="*/ 66160 h 528841"/>
                <a:gd name="connsiteX7" fmla="*/ 179844 w 397772"/>
                <a:gd name="connsiteY7" fmla="*/ 0 h 528841"/>
                <a:gd name="connsiteX8" fmla="*/ 16811 w 397772"/>
                <a:gd name="connsiteY8" fmla="*/ 66159 h 528841"/>
                <a:gd name="connsiteX0" fmla="*/ 16811 w 386281"/>
                <a:gd name="connsiteY0" fmla="*/ 66159 h 536037"/>
                <a:gd name="connsiteX1" fmla="*/ 7362 w 386281"/>
                <a:gd name="connsiteY1" fmla="*/ 292987 h 536037"/>
                <a:gd name="connsiteX2" fmla="*/ 35715 w 386281"/>
                <a:gd name="connsiteY2" fmla="*/ 505637 h 536037"/>
                <a:gd name="connsiteX3" fmla="*/ 172756 w 386281"/>
                <a:gd name="connsiteY3" fmla="*/ 524541 h 536037"/>
                <a:gd name="connsiteX4" fmla="*/ 349966 w 386281"/>
                <a:gd name="connsiteY4" fmla="*/ 517453 h 536037"/>
                <a:gd name="connsiteX5" fmla="*/ 368866 w 386281"/>
                <a:gd name="connsiteY5" fmla="*/ 292988 h 536037"/>
                <a:gd name="connsiteX6" fmla="*/ 371230 w 386281"/>
                <a:gd name="connsiteY6" fmla="*/ 66160 h 536037"/>
                <a:gd name="connsiteX7" fmla="*/ 179844 w 386281"/>
                <a:gd name="connsiteY7" fmla="*/ 0 h 536037"/>
                <a:gd name="connsiteX8" fmla="*/ 16811 w 386281"/>
                <a:gd name="connsiteY8" fmla="*/ 66159 h 536037"/>
                <a:gd name="connsiteX0" fmla="*/ 16811 w 390120"/>
                <a:gd name="connsiteY0" fmla="*/ 66159 h 535863"/>
                <a:gd name="connsiteX1" fmla="*/ 7362 w 390120"/>
                <a:gd name="connsiteY1" fmla="*/ 292987 h 535863"/>
                <a:gd name="connsiteX2" fmla="*/ 35715 w 390120"/>
                <a:gd name="connsiteY2" fmla="*/ 505637 h 535863"/>
                <a:gd name="connsiteX3" fmla="*/ 172756 w 390120"/>
                <a:gd name="connsiteY3" fmla="*/ 524541 h 535863"/>
                <a:gd name="connsiteX4" fmla="*/ 349966 w 390120"/>
                <a:gd name="connsiteY4" fmla="*/ 517453 h 535863"/>
                <a:gd name="connsiteX5" fmla="*/ 380680 w 390120"/>
                <a:gd name="connsiteY5" fmla="*/ 295351 h 535863"/>
                <a:gd name="connsiteX6" fmla="*/ 371230 w 390120"/>
                <a:gd name="connsiteY6" fmla="*/ 66160 h 535863"/>
                <a:gd name="connsiteX7" fmla="*/ 179844 w 390120"/>
                <a:gd name="connsiteY7" fmla="*/ 0 h 535863"/>
                <a:gd name="connsiteX8" fmla="*/ 16811 w 390120"/>
                <a:gd name="connsiteY8" fmla="*/ 66159 h 535863"/>
                <a:gd name="connsiteX0" fmla="*/ 16811 w 393406"/>
                <a:gd name="connsiteY0" fmla="*/ 66159 h 535863"/>
                <a:gd name="connsiteX1" fmla="*/ 7362 w 393406"/>
                <a:gd name="connsiteY1" fmla="*/ 292987 h 535863"/>
                <a:gd name="connsiteX2" fmla="*/ 35715 w 393406"/>
                <a:gd name="connsiteY2" fmla="*/ 505637 h 535863"/>
                <a:gd name="connsiteX3" fmla="*/ 172756 w 393406"/>
                <a:gd name="connsiteY3" fmla="*/ 524541 h 535863"/>
                <a:gd name="connsiteX4" fmla="*/ 349966 w 393406"/>
                <a:gd name="connsiteY4" fmla="*/ 517453 h 535863"/>
                <a:gd name="connsiteX5" fmla="*/ 387769 w 393406"/>
                <a:gd name="connsiteY5" fmla="*/ 295351 h 535863"/>
                <a:gd name="connsiteX6" fmla="*/ 371230 w 393406"/>
                <a:gd name="connsiteY6" fmla="*/ 66160 h 535863"/>
                <a:gd name="connsiteX7" fmla="*/ 179844 w 393406"/>
                <a:gd name="connsiteY7" fmla="*/ 0 h 535863"/>
                <a:gd name="connsiteX8" fmla="*/ 16811 w 393406"/>
                <a:gd name="connsiteY8" fmla="*/ 66159 h 535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406" h="535863">
                  <a:moveTo>
                    <a:pt x="16811" y="66159"/>
                  </a:moveTo>
                  <a:cubicBezTo>
                    <a:pt x="-11936" y="114990"/>
                    <a:pt x="4211" y="219741"/>
                    <a:pt x="7362" y="292987"/>
                  </a:cubicBezTo>
                  <a:cubicBezTo>
                    <a:pt x="10513" y="366233"/>
                    <a:pt x="8149" y="467045"/>
                    <a:pt x="35715" y="505637"/>
                  </a:cubicBezTo>
                  <a:cubicBezTo>
                    <a:pt x="63281" y="544229"/>
                    <a:pt x="120381" y="522572"/>
                    <a:pt x="172756" y="524541"/>
                  </a:cubicBezTo>
                  <a:cubicBezTo>
                    <a:pt x="231826" y="522178"/>
                    <a:pt x="314131" y="555651"/>
                    <a:pt x="349966" y="517453"/>
                  </a:cubicBezTo>
                  <a:cubicBezTo>
                    <a:pt x="385802" y="479255"/>
                    <a:pt x="384225" y="370566"/>
                    <a:pt x="387769" y="295351"/>
                  </a:cubicBezTo>
                  <a:cubicBezTo>
                    <a:pt x="391313" y="220136"/>
                    <a:pt x="404703" y="118141"/>
                    <a:pt x="371230" y="66160"/>
                  </a:cubicBezTo>
                  <a:cubicBezTo>
                    <a:pt x="337757" y="14179"/>
                    <a:pt x="238914" y="0"/>
                    <a:pt x="179844" y="0"/>
                  </a:cubicBezTo>
                  <a:cubicBezTo>
                    <a:pt x="120774" y="0"/>
                    <a:pt x="45558" y="17328"/>
                    <a:pt x="16811" y="66159"/>
                  </a:cubicBez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EC72D0E5-CCFA-4838-82BF-096C9676DE12}"/>
                </a:ext>
              </a:extLst>
            </p:cNvPr>
            <p:cNvSpPr/>
            <p:nvPr/>
          </p:nvSpPr>
          <p:spPr>
            <a:xfrm rot="708098">
              <a:off x="5766589" y="4056453"/>
              <a:ext cx="393406" cy="535863"/>
            </a:xfrm>
            <a:custGeom>
              <a:avLst/>
              <a:gdLst>
                <a:gd name="connsiteX0" fmla="*/ 11215 w 427713"/>
                <a:gd name="connsiteY0" fmla="*/ 118649 h 561918"/>
                <a:gd name="connsiteX1" fmla="*/ 27755 w 427713"/>
                <a:gd name="connsiteY1" fmla="*/ 364379 h 561918"/>
                <a:gd name="connsiteX2" fmla="*/ 32481 w 427713"/>
                <a:gd name="connsiteY2" fmla="*/ 522686 h 561918"/>
                <a:gd name="connsiteX3" fmla="*/ 190788 w 427713"/>
                <a:gd name="connsiteY3" fmla="*/ 543951 h 561918"/>
                <a:gd name="connsiteX4" fmla="*/ 405802 w 427713"/>
                <a:gd name="connsiteY4" fmla="*/ 543951 h 561918"/>
                <a:gd name="connsiteX5" fmla="*/ 417615 w 427713"/>
                <a:gd name="connsiteY5" fmla="*/ 312398 h 561918"/>
                <a:gd name="connsiteX6" fmla="*/ 410527 w 427713"/>
                <a:gd name="connsiteY6" fmla="*/ 76119 h 561918"/>
                <a:gd name="connsiteX7" fmla="*/ 216778 w 427713"/>
                <a:gd name="connsiteY7" fmla="*/ 509 h 561918"/>
                <a:gd name="connsiteX8" fmla="*/ 11215 w 427713"/>
                <a:gd name="connsiteY8" fmla="*/ 118649 h 561918"/>
                <a:gd name="connsiteX0" fmla="*/ 11560 w 425696"/>
                <a:gd name="connsiteY0" fmla="*/ 87530 h 561515"/>
                <a:gd name="connsiteX1" fmla="*/ 25738 w 425696"/>
                <a:gd name="connsiteY1" fmla="*/ 363976 h 561515"/>
                <a:gd name="connsiteX2" fmla="*/ 30464 w 425696"/>
                <a:gd name="connsiteY2" fmla="*/ 522283 h 561515"/>
                <a:gd name="connsiteX3" fmla="*/ 188771 w 425696"/>
                <a:gd name="connsiteY3" fmla="*/ 543548 h 561515"/>
                <a:gd name="connsiteX4" fmla="*/ 403785 w 425696"/>
                <a:gd name="connsiteY4" fmla="*/ 543548 h 561515"/>
                <a:gd name="connsiteX5" fmla="*/ 415598 w 425696"/>
                <a:gd name="connsiteY5" fmla="*/ 311995 h 561515"/>
                <a:gd name="connsiteX6" fmla="*/ 408510 w 425696"/>
                <a:gd name="connsiteY6" fmla="*/ 75716 h 561515"/>
                <a:gd name="connsiteX7" fmla="*/ 214761 w 425696"/>
                <a:gd name="connsiteY7" fmla="*/ 106 h 561515"/>
                <a:gd name="connsiteX8" fmla="*/ 11560 w 425696"/>
                <a:gd name="connsiteY8" fmla="*/ 87530 h 561515"/>
                <a:gd name="connsiteX0" fmla="*/ 10883 w 425019"/>
                <a:gd name="connsiteY0" fmla="*/ 85178 h 559163"/>
                <a:gd name="connsiteX1" fmla="*/ 25061 w 425019"/>
                <a:gd name="connsiteY1" fmla="*/ 361624 h 559163"/>
                <a:gd name="connsiteX2" fmla="*/ 29787 w 425019"/>
                <a:gd name="connsiteY2" fmla="*/ 519931 h 559163"/>
                <a:gd name="connsiteX3" fmla="*/ 188094 w 425019"/>
                <a:gd name="connsiteY3" fmla="*/ 541196 h 559163"/>
                <a:gd name="connsiteX4" fmla="*/ 403108 w 425019"/>
                <a:gd name="connsiteY4" fmla="*/ 541196 h 559163"/>
                <a:gd name="connsiteX5" fmla="*/ 414921 w 425019"/>
                <a:gd name="connsiteY5" fmla="*/ 309643 h 559163"/>
                <a:gd name="connsiteX6" fmla="*/ 407833 w 425019"/>
                <a:gd name="connsiteY6" fmla="*/ 73364 h 559163"/>
                <a:gd name="connsiteX7" fmla="*/ 204633 w 425019"/>
                <a:gd name="connsiteY7" fmla="*/ 116 h 559163"/>
                <a:gd name="connsiteX8" fmla="*/ 10883 w 425019"/>
                <a:gd name="connsiteY8" fmla="*/ 85178 h 559163"/>
                <a:gd name="connsiteX0" fmla="*/ 10883 w 431603"/>
                <a:gd name="connsiteY0" fmla="*/ 85178 h 559163"/>
                <a:gd name="connsiteX1" fmla="*/ 25061 w 431603"/>
                <a:gd name="connsiteY1" fmla="*/ 361624 h 559163"/>
                <a:gd name="connsiteX2" fmla="*/ 29787 w 431603"/>
                <a:gd name="connsiteY2" fmla="*/ 519931 h 559163"/>
                <a:gd name="connsiteX3" fmla="*/ 188094 w 431603"/>
                <a:gd name="connsiteY3" fmla="*/ 541196 h 559163"/>
                <a:gd name="connsiteX4" fmla="*/ 403108 w 431603"/>
                <a:gd name="connsiteY4" fmla="*/ 541196 h 559163"/>
                <a:gd name="connsiteX5" fmla="*/ 429098 w 431603"/>
                <a:gd name="connsiteY5" fmla="*/ 309643 h 559163"/>
                <a:gd name="connsiteX6" fmla="*/ 407833 w 431603"/>
                <a:gd name="connsiteY6" fmla="*/ 73364 h 559163"/>
                <a:gd name="connsiteX7" fmla="*/ 204633 w 431603"/>
                <a:gd name="connsiteY7" fmla="*/ 116 h 559163"/>
                <a:gd name="connsiteX8" fmla="*/ 10883 w 431603"/>
                <a:gd name="connsiteY8" fmla="*/ 85178 h 559163"/>
                <a:gd name="connsiteX0" fmla="*/ 16874 w 437594"/>
                <a:gd name="connsiteY0" fmla="*/ 85178 h 559163"/>
                <a:gd name="connsiteX1" fmla="*/ 12150 w 437594"/>
                <a:gd name="connsiteY1" fmla="*/ 361624 h 559163"/>
                <a:gd name="connsiteX2" fmla="*/ 35778 w 437594"/>
                <a:gd name="connsiteY2" fmla="*/ 519931 h 559163"/>
                <a:gd name="connsiteX3" fmla="*/ 194085 w 437594"/>
                <a:gd name="connsiteY3" fmla="*/ 541196 h 559163"/>
                <a:gd name="connsiteX4" fmla="*/ 409099 w 437594"/>
                <a:gd name="connsiteY4" fmla="*/ 541196 h 559163"/>
                <a:gd name="connsiteX5" fmla="*/ 435089 w 437594"/>
                <a:gd name="connsiteY5" fmla="*/ 309643 h 559163"/>
                <a:gd name="connsiteX6" fmla="*/ 413824 w 437594"/>
                <a:gd name="connsiteY6" fmla="*/ 73364 h 559163"/>
                <a:gd name="connsiteX7" fmla="*/ 210624 w 437594"/>
                <a:gd name="connsiteY7" fmla="*/ 116 h 559163"/>
                <a:gd name="connsiteX8" fmla="*/ 16874 w 437594"/>
                <a:gd name="connsiteY8" fmla="*/ 85178 h 559163"/>
                <a:gd name="connsiteX0" fmla="*/ 16874 w 437594"/>
                <a:gd name="connsiteY0" fmla="*/ 85178 h 563991"/>
                <a:gd name="connsiteX1" fmla="*/ 12150 w 437594"/>
                <a:gd name="connsiteY1" fmla="*/ 361624 h 563991"/>
                <a:gd name="connsiteX2" fmla="*/ 35778 w 437594"/>
                <a:gd name="connsiteY2" fmla="*/ 519931 h 563991"/>
                <a:gd name="connsiteX3" fmla="*/ 205899 w 437594"/>
                <a:gd name="connsiteY3" fmla="*/ 553010 h 563991"/>
                <a:gd name="connsiteX4" fmla="*/ 409099 w 437594"/>
                <a:gd name="connsiteY4" fmla="*/ 541196 h 563991"/>
                <a:gd name="connsiteX5" fmla="*/ 435089 w 437594"/>
                <a:gd name="connsiteY5" fmla="*/ 309643 h 563991"/>
                <a:gd name="connsiteX6" fmla="*/ 413824 w 437594"/>
                <a:gd name="connsiteY6" fmla="*/ 73364 h 563991"/>
                <a:gd name="connsiteX7" fmla="*/ 210624 w 437594"/>
                <a:gd name="connsiteY7" fmla="*/ 116 h 563991"/>
                <a:gd name="connsiteX8" fmla="*/ 16874 w 437594"/>
                <a:gd name="connsiteY8" fmla="*/ 85178 h 563991"/>
                <a:gd name="connsiteX0" fmla="*/ 16874 w 437594"/>
                <a:gd name="connsiteY0" fmla="*/ 85178 h 554236"/>
                <a:gd name="connsiteX1" fmla="*/ 12150 w 437594"/>
                <a:gd name="connsiteY1" fmla="*/ 361624 h 554236"/>
                <a:gd name="connsiteX2" fmla="*/ 35778 w 437594"/>
                <a:gd name="connsiteY2" fmla="*/ 519931 h 554236"/>
                <a:gd name="connsiteX3" fmla="*/ 205899 w 437594"/>
                <a:gd name="connsiteY3" fmla="*/ 553010 h 554236"/>
                <a:gd name="connsiteX4" fmla="*/ 409099 w 437594"/>
                <a:gd name="connsiteY4" fmla="*/ 522294 h 554236"/>
                <a:gd name="connsiteX5" fmla="*/ 435089 w 437594"/>
                <a:gd name="connsiteY5" fmla="*/ 309643 h 554236"/>
                <a:gd name="connsiteX6" fmla="*/ 413824 w 437594"/>
                <a:gd name="connsiteY6" fmla="*/ 73364 h 554236"/>
                <a:gd name="connsiteX7" fmla="*/ 210624 w 437594"/>
                <a:gd name="connsiteY7" fmla="*/ 116 h 554236"/>
                <a:gd name="connsiteX8" fmla="*/ 16874 w 437594"/>
                <a:gd name="connsiteY8" fmla="*/ 85178 h 554236"/>
                <a:gd name="connsiteX0" fmla="*/ 16874 w 437594"/>
                <a:gd name="connsiteY0" fmla="*/ 85178 h 558187"/>
                <a:gd name="connsiteX1" fmla="*/ 12150 w 437594"/>
                <a:gd name="connsiteY1" fmla="*/ 361624 h 558187"/>
                <a:gd name="connsiteX2" fmla="*/ 35778 w 437594"/>
                <a:gd name="connsiteY2" fmla="*/ 519931 h 558187"/>
                <a:gd name="connsiteX3" fmla="*/ 215350 w 437594"/>
                <a:gd name="connsiteY3" fmla="*/ 557736 h 558187"/>
                <a:gd name="connsiteX4" fmla="*/ 409099 w 437594"/>
                <a:gd name="connsiteY4" fmla="*/ 522294 h 558187"/>
                <a:gd name="connsiteX5" fmla="*/ 435089 w 437594"/>
                <a:gd name="connsiteY5" fmla="*/ 309643 h 558187"/>
                <a:gd name="connsiteX6" fmla="*/ 413824 w 437594"/>
                <a:gd name="connsiteY6" fmla="*/ 73364 h 558187"/>
                <a:gd name="connsiteX7" fmla="*/ 210624 w 437594"/>
                <a:gd name="connsiteY7" fmla="*/ 116 h 558187"/>
                <a:gd name="connsiteX8" fmla="*/ 16874 w 437594"/>
                <a:gd name="connsiteY8" fmla="*/ 85178 h 558187"/>
                <a:gd name="connsiteX0" fmla="*/ 20067 w 440787"/>
                <a:gd name="connsiteY0" fmla="*/ 85178 h 558187"/>
                <a:gd name="connsiteX1" fmla="*/ 8255 w 440787"/>
                <a:gd name="connsiteY1" fmla="*/ 361624 h 558187"/>
                <a:gd name="connsiteX2" fmla="*/ 38971 w 440787"/>
                <a:gd name="connsiteY2" fmla="*/ 519931 h 558187"/>
                <a:gd name="connsiteX3" fmla="*/ 218543 w 440787"/>
                <a:gd name="connsiteY3" fmla="*/ 557736 h 558187"/>
                <a:gd name="connsiteX4" fmla="*/ 412292 w 440787"/>
                <a:gd name="connsiteY4" fmla="*/ 522294 h 558187"/>
                <a:gd name="connsiteX5" fmla="*/ 438282 w 440787"/>
                <a:gd name="connsiteY5" fmla="*/ 309643 h 558187"/>
                <a:gd name="connsiteX6" fmla="*/ 417017 w 440787"/>
                <a:gd name="connsiteY6" fmla="*/ 73364 h 558187"/>
                <a:gd name="connsiteX7" fmla="*/ 213817 w 440787"/>
                <a:gd name="connsiteY7" fmla="*/ 116 h 558187"/>
                <a:gd name="connsiteX8" fmla="*/ 20067 w 440787"/>
                <a:gd name="connsiteY8" fmla="*/ 85178 h 558187"/>
                <a:gd name="connsiteX0" fmla="*/ 20067 w 442342"/>
                <a:gd name="connsiteY0" fmla="*/ 85178 h 558345"/>
                <a:gd name="connsiteX1" fmla="*/ 8255 w 442342"/>
                <a:gd name="connsiteY1" fmla="*/ 361624 h 558345"/>
                <a:gd name="connsiteX2" fmla="*/ 38971 w 442342"/>
                <a:gd name="connsiteY2" fmla="*/ 519931 h 558345"/>
                <a:gd name="connsiteX3" fmla="*/ 218543 w 442342"/>
                <a:gd name="connsiteY3" fmla="*/ 557736 h 558345"/>
                <a:gd name="connsiteX4" fmla="*/ 412292 w 442342"/>
                <a:gd name="connsiteY4" fmla="*/ 522294 h 558345"/>
                <a:gd name="connsiteX5" fmla="*/ 440644 w 442342"/>
                <a:gd name="connsiteY5" fmla="*/ 302555 h 558345"/>
                <a:gd name="connsiteX6" fmla="*/ 417017 w 442342"/>
                <a:gd name="connsiteY6" fmla="*/ 73364 h 558345"/>
                <a:gd name="connsiteX7" fmla="*/ 213817 w 442342"/>
                <a:gd name="connsiteY7" fmla="*/ 116 h 558345"/>
                <a:gd name="connsiteX8" fmla="*/ 20067 w 442342"/>
                <a:gd name="connsiteY8" fmla="*/ 85178 h 558345"/>
                <a:gd name="connsiteX0" fmla="*/ 21288 w 443563"/>
                <a:gd name="connsiteY0" fmla="*/ 85178 h 558345"/>
                <a:gd name="connsiteX1" fmla="*/ 7113 w 443563"/>
                <a:gd name="connsiteY1" fmla="*/ 356898 h 558345"/>
                <a:gd name="connsiteX2" fmla="*/ 40192 w 443563"/>
                <a:gd name="connsiteY2" fmla="*/ 519931 h 558345"/>
                <a:gd name="connsiteX3" fmla="*/ 219764 w 443563"/>
                <a:gd name="connsiteY3" fmla="*/ 557736 h 558345"/>
                <a:gd name="connsiteX4" fmla="*/ 413513 w 443563"/>
                <a:gd name="connsiteY4" fmla="*/ 522294 h 558345"/>
                <a:gd name="connsiteX5" fmla="*/ 441865 w 443563"/>
                <a:gd name="connsiteY5" fmla="*/ 302555 h 558345"/>
                <a:gd name="connsiteX6" fmla="*/ 418238 w 443563"/>
                <a:gd name="connsiteY6" fmla="*/ 73364 h 558345"/>
                <a:gd name="connsiteX7" fmla="*/ 215038 w 443563"/>
                <a:gd name="connsiteY7" fmla="*/ 116 h 558345"/>
                <a:gd name="connsiteX8" fmla="*/ 21288 w 443563"/>
                <a:gd name="connsiteY8" fmla="*/ 85178 h 558345"/>
                <a:gd name="connsiteX0" fmla="*/ 45611 w 437169"/>
                <a:gd name="connsiteY0" fmla="*/ 66265 h 558335"/>
                <a:gd name="connsiteX1" fmla="*/ 719 w 437169"/>
                <a:gd name="connsiteY1" fmla="*/ 356888 h 558335"/>
                <a:gd name="connsiteX2" fmla="*/ 33798 w 437169"/>
                <a:gd name="connsiteY2" fmla="*/ 519921 h 558335"/>
                <a:gd name="connsiteX3" fmla="*/ 213370 w 437169"/>
                <a:gd name="connsiteY3" fmla="*/ 557726 h 558335"/>
                <a:gd name="connsiteX4" fmla="*/ 407119 w 437169"/>
                <a:gd name="connsiteY4" fmla="*/ 522284 h 558335"/>
                <a:gd name="connsiteX5" fmla="*/ 435471 w 437169"/>
                <a:gd name="connsiteY5" fmla="*/ 302545 h 558335"/>
                <a:gd name="connsiteX6" fmla="*/ 411844 w 437169"/>
                <a:gd name="connsiteY6" fmla="*/ 73354 h 558335"/>
                <a:gd name="connsiteX7" fmla="*/ 208644 w 437169"/>
                <a:gd name="connsiteY7" fmla="*/ 106 h 558335"/>
                <a:gd name="connsiteX8" fmla="*/ 45611 w 437169"/>
                <a:gd name="connsiteY8" fmla="*/ 66265 h 558335"/>
                <a:gd name="connsiteX0" fmla="*/ 37761 w 429319"/>
                <a:gd name="connsiteY0" fmla="*/ 66214 h 558284"/>
                <a:gd name="connsiteX1" fmla="*/ 2320 w 429319"/>
                <a:gd name="connsiteY1" fmla="*/ 297767 h 558284"/>
                <a:gd name="connsiteX2" fmla="*/ 25948 w 429319"/>
                <a:gd name="connsiteY2" fmla="*/ 519870 h 558284"/>
                <a:gd name="connsiteX3" fmla="*/ 205520 w 429319"/>
                <a:gd name="connsiteY3" fmla="*/ 557675 h 558284"/>
                <a:gd name="connsiteX4" fmla="*/ 399269 w 429319"/>
                <a:gd name="connsiteY4" fmla="*/ 522233 h 558284"/>
                <a:gd name="connsiteX5" fmla="*/ 427621 w 429319"/>
                <a:gd name="connsiteY5" fmla="*/ 302494 h 558284"/>
                <a:gd name="connsiteX6" fmla="*/ 403994 w 429319"/>
                <a:gd name="connsiteY6" fmla="*/ 73303 h 558284"/>
                <a:gd name="connsiteX7" fmla="*/ 200794 w 429319"/>
                <a:gd name="connsiteY7" fmla="*/ 55 h 558284"/>
                <a:gd name="connsiteX8" fmla="*/ 37761 w 429319"/>
                <a:gd name="connsiteY8" fmla="*/ 66214 h 558284"/>
                <a:gd name="connsiteX0" fmla="*/ 36275 w 427833"/>
                <a:gd name="connsiteY0" fmla="*/ 66214 h 558958"/>
                <a:gd name="connsiteX1" fmla="*/ 834 w 427833"/>
                <a:gd name="connsiteY1" fmla="*/ 297767 h 558958"/>
                <a:gd name="connsiteX2" fmla="*/ 29188 w 427833"/>
                <a:gd name="connsiteY2" fmla="*/ 510418 h 558958"/>
                <a:gd name="connsiteX3" fmla="*/ 204034 w 427833"/>
                <a:gd name="connsiteY3" fmla="*/ 557675 h 558958"/>
                <a:gd name="connsiteX4" fmla="*/ 397783 w 427833"/>
                <a:gd name="connsiteY4" fmla="*/ 522233 h 558958"/>
                <a:gd name="connsiteX5" fmla="*/ 426135 w 427833"/>
                <a:gd name="connsiteY5" fmla="*/ 302494 h 558958"/>
                <a:gd name="connsiteX6" fmla="*/ 402508 w 427833"/>
                <a:gd name="connsiteY6" fmla="*/ 73303 h 558958"/>
                <a:gd name="connsiteX7" fmla="*/ 199308 w 427833"/>
                <a:gd name="connsiteY7" fmla="*/ 55 h 558958"/>
                <a:gd name="connsiteX8" fmla="*/ 36275 w 427833"/>
                <a:gd name="connsiteY8" fmla="*/ 66214 h 558958"/>
                <a:gd name="connsiteX0" fmla="*/ 36275 w 428528"/>
                <a:gd name="connsiteY0" fmla="*/ 66214 h 558440"/>
                <a:gd name="connsiteX1" fmla="*/ 834 w 428528"/>
                <a:gd name="connsiteY1" fmla="*/ 297767 h 558440"/>
                <a:gd name="connsiteX2" fmla="*/ 29188 w 428528"/>
                <a:gd name="connsiteY2" fmla="*/ 510418 h 558440"/>
                <a:gd name="connsiteX3" fmla="*/ 204034 w 428528"/>
                <a:gd name="connsiteY3" fmla="*/ 557675 h 558440"/>
                <a:gd name="connsiteX4" fmla="*/ 388332 w 428528"/>
                <a:gd name="connsiteY4" fmla="*/ 519870 h 558440"/>
                <a:gd name="connsiteX5" fmla="*/ 426135 w 428528"/>
                <a:gd name="connsiteY5" fmla="*/ 302494 h 558440"/>
                <a:gd name="connsiteX6" fmla="*/ 402508 w 428528"/>
                <a:gd name="connsiteY6" fmla="*/ 73303 h 558440"/>
                <a:gd name="connsiteX7" fmla="*/ 199308 w 428528"/>
                <a:gd name="connsiteY7" fmla="*/ 55 h 558440"/>
                <a:gd name="connsiteX8" fmla="*/ 36275 w 428528"/>
                <a:gd name="connsiteY8" fmla="*/ 66214 h 558440"/>
                <a:gd name="connsiteX0" fmla="*/ 37760 w 430013"/>
                <a:gd name="connsiteY0" fmla="*/ 66214 h 557901"/>
                <a:gd name="connsiteX1" fmla="*/ 2319 w 430013"/>
                <a:gd name="connsiteY1" fmla="*/ 297767 h 557901"/>
                <a:gd name="connsiteX2" fmla="*/ 25948 w 430013"/>
                <a:gd name="connsiteY2" fmla="*/ 519869 h 557901"/>
                <a:gd name="connsiteX3" fmla="*/ 205519 w 430013"/>
                <a:gd name="connsiteY3" fmla="*/ 557675 h 557901"/>
                <a:gd name="connsiteX4" fmla="*/ 389817 w 430013"/>
                <a:gd name="connsiteY4" fmla="*/ 519870 h 557901"/>
                <a:gd name="connsiteX5" fmla="*/ 427620 w 430013"/>
                <a:gd name="connsiteY5" fmla="*/ 302494 h 557901"/>
                <a:gd name="connsiteX6" fmla="*/ 403993 w 430013"/>
                <a:gd name="connsiteY6" fmla="*/ 73303 h 557901"/>
                <a:gd name="connsiteX7" fmla="*/ 200793 w 430013"/>
                <a:gd name="connsiteY7" fmla="*/ 55 h 557901"/>
                <a:gd name="connsiteX8" fmla="*/ 37760 w 430013"/>
                <a:gd name="connsiteY8" fmla="*/ 66214 h 557901"/>
                <a:gd name="connsiteX0" fmla="*/ 40684 w 432937"/>
                <a:gd name="connsiteY0" fmla="*/ 66214 h 557831"/>
                <a:gd name="connsiteX1" fmla="*/ 5243 w 432937"/>
                <a:gd name="connsiteY1" fmla="*/ 297767 h 557831"/>
                <a:gd name="connsiteX2" fmla="*/ 28872 w 432937"/>
                <a:gd name="connsiteY2" fmla="*/ 519869 h 557831"/>
                <a:gd name="connsiteX3" fmla="*/ 208443 w 432937"/>
                <a:gd name="connsiteY3" fmla="*/ 557675 h 557831"/>
                <a:gd name="connsiteX4" fmla="*/ 392741 w 432937"/>
                <a:gd name="connsiteY4" fmla="*/ 519870 h 557831"/>
                <a:gd name="connsiteX5" fmla="*/ 430544 w 432937"/>
                <a:gd name="connsiteY5" fmla="*/ 302494 h 557831"/>
                <a:gd name="connsiteX6" fmla="*/ 406917 w 432937"/>
                <a:gd name="connsiteY6" fmla="*/ 73303 h 557831"/>
                <a:gd name="connsiteX7" fmla="*/ 203717 w 432937"/>
                <a:gd name="connsiteY7" fmla="*/ 55 h 557831"/>
                <a:gd name="connsiteX8" fmla="*/ 40684 w 432937"/>
                <a:gd name="connsiteY8" fmla="*/ 66214 h 557831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6557 w 428810"/>
                <a:gd name="connsiteY0" fmla="*/ 66214 h 531376"/>
                <a:gd name="connsiteX1" fmla="*/ 1116 w 428810"/>
                <a:gd name="connsiteY1" fmla="*/ 297767 h 531376"/>
                <a:gd name="connsiteX2" fmla="*/ 27108 w 428810"/>
                <a:gd name="connsiteY2" fmla="*/ 510418 h 531376"/>
                <a:gd name="connsiteX3" fmla="*/ 192502 w 428810"/>
                <a:gd name="connsiteY3" fmla="*/ 524596 h 531376"/>
                <a:gd name="connsiteX4" fmla="*/ 388614 w 428810"/>
                <a:gd name="connsiteY4" fmla="*/ 519870 h 531376"/>
                <a:gd name="connsiteX5" fmla="*/ 426417 w 428810"/>
                <a:gd name="connsiteY5" fmla="*/ 302494 h 531376"/>
                <a:gd name="connsiteX6" fmla="*/ 402790 w 428810"/>
                <a:gd name="connsiteY6" fmla="*/ 73303 h 531376"/>
                <a:gd name="connsiteX7" fmla="*/ 199590 w 428810"/>
                <a:gd name="connsiteY7" fmla="*/ 55 h 531376"/>
                <a:gd name="connsiteX8" fmla="*/ 36557 w 428810"/>
                <a:gd name="connsiteY8" fmla="*/ 66214 h 531376"/>
                <a:gd name="connsiteX0" fmla="*/ 36557 w 422272"/>
                <a:gd name="connsiteY0" fmla="*/ 66214 h 538568"/>
                <a:gd name="connsiteX1" fmla="*/ 1116 w 422272"/>
                <a:gd name="connsiteY1" fmla="*/ 297767 h 538568"/>
                <a:gd name="connsiteX2" fmla="*/ 27108 w 422272"/>
                <a:gd name="connsiteY2" fmla="*/ 510418 h 538568"/>
                <a:gd name="connsiteX3" fmla="*/ 192502 w 422272"/>
                <a:gd name="connsiteY3" fmla="*/ 524596 h 538568"/>
                <a:gd name="connsiteX4" fmla="*/ 388614 w 422272"/>
                <a:gd name="connsiteY4" fmla="*/ 519870 h 538568"/>
                <a:gd name="connsiteX5" fmla="*/ 414603 w 422272"/>
                <a:gd name="connsiteY5" fmla="*/ 295406 h 538568"/>
                <a:gd name="connsiteX6" fmla="*/ 402790 w 422272"/>
                <a:gd name="connsiteY6" fmla="*/ 73303 h 538568"/>
                <a:gd name="connsiteX7" fmla="*/ 199590 w 422272"/>
                <a:gd name="connsiteY7" fmla="*/ 55 h 538568"/>
                <a:gd name="connsiteX8" fmla="*/ 36557 w 422272"/>
                <a:gd name="connsiteY8" fmla="*/ 66214 h 538568"/>
                <a:gd name="connsiteX0" fmla="*/ 36557 w 416127"/>
                <a:gd name="connsiteY0" fmla="*/ 66159 h 538513"/>
                <a:gd name="connsiteX1" fmla="*/ 1116 w 416127"/>
                <a:gd name="connsiteY1" fmla="*/ 297712 h 538513"/>
                <a:gd name="connsiteX2" fmla="*/ 27108 w 416127"/>
                <a:gd name="connsiteY2" fmla="*/ 510363 h 538513"/>
                <a:gd name="connsiteX3" fmla="*/ 192502 w 416127"/>
                <a:gd name="connsiteY3" fmla="*/ 524541 h 538513"/>
                <a:gd name="connsiteX4" fmla="*/ 388614 w 416127"/>
                <a:gd name="connsiteY4" fmla="*/ 519815 h 538513"/>
                <a:gd name="connsiteX5" fmla="*/ 414603 w 416127"/>
                <a:gd name="connsiteY5" fmla="*/ 295351 h 538513"/>
                <a:gd name="connsiteX6" fmla="*/ 390976 w 416127"/>
                <a:gd name="connsiteY6" fmla="*/ 66160 h 538513"/>
                <a:gd name="connsiteX7" fmla="*/ 199590 w 416127"/>
                <a:gd name="connsiteY7" fmla="*/ 0 h 538513"/>
                <a:gd name="connsiteX8" fmla="*/ 36557 w 416127"/>
                <a:gd name="connsiteY8" fmla="*/ 66159 h 538513"/>
                <a:gd name="connsiteX0" fmla="*/ 36557 w 416962"/>
                <a:gd name="connsiteY0" fmla="*/ 66159 h 533540"/>
                <a:gd name="connsiteX1" fmla="*/ 1116 w 416962"/>
                <a:gd name="connsiteY1" fmla="*/ 297712 h 533540"/>
                <a:gd name="connsiteX2" fmla="*/ 27108 w 416962"/>
                <a:gd name="connsiteY2" fmla="*/ 510363 h 533540"/>
                <a:gd name="connsiteX3" fmla="*/ 192502 w 416962"/>
                <a:gd name="connsiteY3" fmla="*/ 524541 h 533540"/>
                <a:gd name="connsiteX4" fmla="*/ 390977 w 416962"/>
                <a:gd name="connsiteY4" fmla="*/ 512727 h 533540"/>
                <a:gd name="connsiteX5" fmla="*/ 414603 w 416962"/>
                <a:gd name="connsiteY5" fmla="*/ 295351 h 533540"/>
                <a:gd name="connsiteX6" fmla="*/ 390976 w 416962"/>
                <a:gd name="connsiteY6" fmla="*/ 66160 h 533540"/>
                <a:gd name="connsiteX7" fmla="*/ 199590 w 416962"/>
                <a:gd name="connsiteY7" fmla="*/ 0 h 533540"/>
                <a:gd name="connsiteX8" fmla="*/ 36557 w 416962"/>
                <a:gd name="connsiteY8" fmla="*/ 66159 h 533540"/>
                <a:gd name="connsiteX0" fmla="*/ 36557 w 415953"/>
                <a:gd name="connsiteY0" fmla="*/ 66159 h 531703"/>
                <a:gd name="connsiteX1" fmla="*/ 1116 w 415953"/>
                <a:gd name="connsiteY1" fmla="*/ 297712 h 531703"/>
                <a:gd name="connsiteX2" fmla="*/ 27108 w 415953"/>
                <a:gd name="connsiteY2" fmla="*/ 510363 h 531703"/>
                <a:gd name="connsiteX3" fmla="*/ 192502 w 415953"/>
                <a:gd name="connsiteY3" fmla="*/ 524541 h 531703"/>
                <a:gd name="connsiteX4" fmla="*/ 390977 w 415953"/>
                <a:gd name="connsiteY4" fmla="*/ 512727 h 531703"/>
                <a:gd name="connsiteX5" fmla="*/ 414603 w 415953"/>
                <a:gd name="connsiteY5" fmla="*/ 295351 h 531703"/>
                <a:gd name="connsiteX6" fmla="*/ 390976 w 415953"/>
                <a:gd name="connsiteY6" fmla="*/ 66160 h 531703"/>
                <a:gd name="connsiteX7" fmla="*/ 199590 w 415953"/>
                <a:gd name="connsiteY7" fmla="*/ 0 h 531703"/>
                <a:gd name="connsiteX8" fmla="*/ 36557 w 415953"/>
                <a:gd name="connsiteY8" fmla="*/ 66159 h 531703"/>
                <a:gd name="connsiteX0" fmla="*/ 38202 w 417598"/>
                <a:gd name="connsiteY0" fmla="*/ 66159 h 527065"/>
                <a:gd name="connsiteX1" fmla="*/ 2761 w 417598"/>
                <a:gd name="connsiteY1" fmla="*/ 297712 h 527065"/>
                <a:gd name="connsiteX2" fmla="*/ 28753 w 417598"/>
                <a:gd name="connsiteY2" fmla="*/ 510363 h 527065"/>
                <a:gd name="connsiteX3" fmla="*/ 194147 w 417598"/>
                <a:gd name="connsiteY3" fmla="*/ 524541 h 527065"/>
                <a:gd name="connsiteX4" fmla="*/ 392622 w 417598"/>
                <a:gd name="connsiteY4" fmla="*/ 512727 h 527065"/>
                <a:gd name="connsiteX5" fmla="*/ 416248 w 417598"/>
                <a:gd name="connsiteY5" fmla="*/ 295351 h 527065"/>
                <a:gd name="connsiteX6" fmla="*/ 392621 w 417598"/>
                <a:gd name="connsiteY6" fmla="*/ 66160 h 527065"/>
                <a:gd name="connsiteX7" fmla="*/ 201235 w 417598"/>
                <a:gd name="connsiteY7" fmla="*/ 0 h 527065"/>
                <a:gd name="connsiteX8" fmla="*/ 38202 w 417598"/>
                <a:gd name="connsiteY8" fmla="*/ 66159 h 527065"/>
                <a:gd name="connsiteX0" fmla="*/ 36212 w 415608"/>
                <a:gd name="connsiteY0" fmla="*/ 66159 h 527065"/>
                <a:gd name="connsiteX1" fmla="*/ 771 w 415608"/>
                <a:gd name="connsiteY1" fmla="*/ 297712 h 527065"/>
                <a:gd name="connsiteX2" fmla="*/ 55116 w 415608"/>
                <a:gd name="connsiteY2" fmla="*/ 510363 h 527065"/>
                <a:gd name="connsiteX3" fmla="*/ 192157 w 415608"/>
                <a:gd name="connsiteY3" fmla="*/ 524541 h 527065"/>
                <a:gd name="connsiteX4" fmla="*/ 390632 w 415608"/>
                <a:gd name="connsiteY4" fmla="*/ 512727 h 527065"/>
                <a:gd name="connsiteX5" fmla="*/ 414258 w 415608"/>
                <a:gd name="connsiteY5" fmla="*/ 295351 h 527065"/>
                <a:gd name="connsiteX6" fmla="*/ 390631 w 415608"/>
                <a:gd name="connsiteY6" fmla="*/ 66160 h 527065"/>
                <a:gd name="connsiteX7" fmla="*/ 199245 w 415608"/>
                <a:gd name="connsiteY7" fmla="*/ 0 h 527065"/>
                <a:gd name="connsiteX8" fmla="*/ 36212 w 415608"/>
                <a:gd name="connsiteY8" fmla="*/ 66159 h 527065"/>
                <a:gd name="connsiteX0" fmla="*/ 15687 w 395083"/>
                <a:gd name="connsiteY0" fmla="*/ 66159 h 531379"/>
                <a:gd name="connsiteX1" fmla="*/ 8600 w 395083"/>
                <a:gd name="connsiteY1" fmla="*/ 302438 h 531379"/>
                <a:gd name="connsiteX2" fmla="*/ 34591 w 395083"/>
                <a:gd name="connsiteY2" fmla="*/ 510363 h 531379"/>
                <a:gd name="connsiteX3" fmla="*/ 171632 w 395083"/>
                <a:gd name="connsiteY3" fmla="*/ 524541 h 531379"/>
                <a:gd name="connsiteX4" fmla="*/ 370107 w 395083"/>
                <a:gd name="connsiteY4" fmla="*/ 512727 h 531379"/>
                <a:gd name="connsiteX5" fmla="*/ 393733 w 395083"/>
                <a:gd name="connsiteY5" fmla="*/ 295351 h 531379"/>
                <a:gd name="connsiteX6" fmla="*/ 370106 w 395083"/>
                <a:gd name="connsiteY6" fmla="*/ 66160 h 531379"/>
                <a:gd name="connsiteX7" fmla="*/ 178720 w 395083"/>
                <a:gd name="connsiteY7" fmla="*/ 0 h 531379"/>
                <a:gd name="connsiteX8" fmla="*/ 15687 w 395083"/>
                <a:gd name="connsiteY8" fmla="*/ 66159 h 531379"/>
                <a:gd name="connsiteX0" fmla="*/ 16810 w 396206"/>
                <a:gd name="connsiteY0" fmla="*/ 66159 h 532029"/>
                <a:gd name="connsiteX1" fmla="*/ 7361 w 396206"/>
                <a:gd name="connsiteY1" fmla="*/ 292987 h 532029"/>
                <a:gd name="connsiteX2" fmla="*/ 35714 w 396206"/>
                <a:gd name="connsiteY2" fmla="*/ 510363 h 532029"/>
                <a:gd name="connsiteX3" fmla="*/ 172755 w 396206"/>
                <a:gd name="connsiteY3" fmla="*/ 524541 h 532029"/>
                <a:gd name="connsiteX4" fmla="*/ 371230 w 396206"/>
                <a:gd name="connsiteY4" fmla="*/ 512727 h 532029"/>
                <a:gd name="connsiteX5" fmla="*/ 394856 w 396206"/>
                <a:gd name="connsiteY5" fmla="*/ 295351 h 532029"/>
                <a:gd name="connsiteX6" fmla="*/ 371229 w 396206"/>
                <a:gd name="connsiteY6" fmla="*/ 66160 h 532029"/>
                <a:gd name="connsiteX7" fmla="*/ 179843 w 396206"/>
                <a:gd name="connsiteY7" fmla="*/ 0 h 532029"/>
                <a:gd name="connsiteX8" fmla="*/ 16810 w 396206"/>
                <a:gd name="connsiteY8" fmla="*/ 66159 h 532029"/>
                <a:gd name="connsiteX0" fmla="*/ 17622 w 397018"/>
                <a:gd name="connsiteY0" fmla="*/ 66159 h 532029"/>
                <a:gd name="connsiteX1" fmla="*/ 8173 w 397018"/>
                <a:gd name="connsiteY1" fmla="*/ 292987 h 532029"/>
                <a:gd name="connsiteX2" fmla="*/ 36526 w 397018"/>
                <a:gd name="connsiteY2" fmla="*/ 510363 h 532029"/>
                <a:gd name="connsiteX3" fmla="*/ 173567 w 397018"/>
                <a:gd name="connsiteY3" fmla="*/ 524541 h 532029"/>
                <a:gd name="connsiteX4" fmla="*/ 372042 w 397018"/>
                <a:gd name="connsiteY4" fmla="*/ 512727 h 532029"/>
                <a:gd name="connsiteX5" fmla="*/ 395668 w 397018"/>
                <a:gd name="connsiteY5" fmla="*/ 295351 h 532029"/>
                <a:gd name="connsiteX6" fmla="*/ 372041 w 397018"/>
                <a:gd name="connsiteY6" fmla="*/ 66160 h 532029"/>
                <a:gd name="connsiteX7" fmla="*/ 180655 w 397018"/>
                <a:gd name="connsiteY7" fmla="*/ 0 h 532029"/>
                <a:gd name="connsiteX8" fmla="*/ 17622 w 397018"/>
                <a:gd name="connsiteY8" fmla="*/ 66159 h 532029"/>
                <a:gd name="connsiteX0" fmla="*/ 16811 w 396207"/>
                <a:gd name="connsiteY0" fmla="*/ 66159 h 529127"/>
                <a:gd name="connsiteX1" fmla="*/ 7362 w 396207"/>
                <a:gd name="connsiteY1" fmla="*/ 292987 h 529127"/>
                <a:gd name="connsiteX2" fmla="*/ 35715 w 396207"/>
                <a:gd name="connsiteY2" fmla="*/ 505637 h 529127"/>
                <a:gd name="connsiteX3" fmla="*/ 172756 w 396207"/>
                <a:gd name="connsiteY3" fmla="*/ 524541 h 529127"/>
                <a:gd name="connsiteX4" fmla="*/ 371231 w 396207"/>
                <a:gd name="connsiteY4" fmla="*/ 512727 h 529127"/>
                <a:gd name="connsiteX5" fmla="*/ 394857 w 396207"/>
                <a:gd name="connsiteY5" fmla="*/ 295351 h 529127"/>
                <a:gd name="connsiteX6" fmla="*/ 371230 w 396207"/>
                <a:gd name="connsiteY6" fmla="*/ 66160 h 529127"/>
                <a:gd name="connsiteX7" fmla="*/ 179844 w 396207"/>
                <a:gd name="connsiteY7" fmla="*/ 0 h 529127"/>
                <a:gd name="connsiteX8" fmla="*/ 16811 w 396207"/>
                <a:gd name="connsiteY8" fmla="*/ 66159 h 529127"/>
                <a:gd name="connsiteX0" fmla="*/ 16811 w 397772"/>
                <a:gd name="connsiteY0" fmla="*/ 66159 h 528841"/>
                <a:gd name="connsiteX1" fmla="*/ 7362 w 397772"/>
                <a:gd name="connsiteY1" fmla="*/ 292987 h 528841"/>
                <a:gd name="connsiteX2" fmla="*/ 35715 w 397772"/>
                <a:gd name="connsiteY2" fmla="*/ 505637 h 528841"/>
                <a:gd name="connsiteX3" fmla="*/ 172756 w 397772"/>
                <a:gd name="connsiteY3" fmla="*/ 524541 h 528841"/>
                <a:gd name="connsiteX4" fmla="*/ 349966 w 397772"/>
                <a:gd name="connsiteY4" fmla="*/ 517453 h 528841"/>
                <a:gd name="connsiteX5" fmla="*/ 394857 w 397772"/>
                <a:gd name="connsiteY5" fmla="*/ 295351 h 528841"/>
                <a:gd name="connsiteX6" fmla="*/ 371230 w 397772"/>
                <a:gd name="connsiteY6" fmla="*/ 66160 h 528841"/>
                <a:gd name="connsiteX7" fmla="*/ 179844 w 397772"/>
                <a:gd name="connsiteY7" fmla="*/ 0 h 528841"/>
                <a:gd name="connsiteX8" fmla="*/ 16811 w 397772"/>
                <a:gd name="connsiteY8" fmla="*/ 66159 h 528841"/>
                <a:gd name="connsiteX0" fmla="*/ 16811 w 386281"/>
                <a:gd name="connsiteY0" fmla="*/ 66159 h 536037"/>
                <a:gd name="connsiteX1" fmla="*/ 7362 w 386281"/>
                <a:gd name="connsiteY1" fmla="*/ 292987 h 536037"/>
                <a:gd name="connsiteX2" fmla="*/ 35715 w 386281"/>
                <a:gd name="connsiteY2" fmla="*/ 505637 h 536037"/>
                <a:gd name="connsiteX3" fmla="*/ 172756 w 386281"/>
                <a:gd name="connsiteY3" fmla="*/ 524541 h 536037"/>
                <a:gd name="connsiteX4" fmla="*/ 349966 w 386281"/>
                <a:gd name="connsiteY4" fmla="*/ 517453 h 536037"/>
                <a:gd name="connsiteX5" fmla="*/ 368866 w 386281"/>
                <a:gd name="connsiteY5" fmla="*/ 292988 h 536037"/>
                <a:gd name="connsiteX6" fmla="*/ 371230 w 386281"/>
                <a:gd name="connsiteY6" fmla="*/ 66160 h 536037"/>
                <a:gd name="connsiteX7" fmla="*/ 179844 w 386281"/>
                <a:gd name="connsiteY7" fmla="*/ 0 h 536037"/>
                <a:gd name="connsiteX8" fmla="*/ 16811 w 386281"/>
                <a:gd name="connsiteY8" fmla="*/ 66159 h 536037"/>
                <a:gd name="connsiteX0" fmla="*/ 16811 w 390120"/>
                <a:gd name="connsiteY0" fmla="*/ 66159 h 535863"/>
                <a:gd name="connsiteX1" fmla="*/ 7362 w 390120"/>
                <a:gd name="connsiteY1" fmla="*/ 292987 h 535863"/>
                <a:gd name="connsiteX2" fmla="*/ 35715 w 390120"/>
                <a:gd name="connsiteY2" fmla="*/ 505637 h 535863"/>
                <a:gd name="connsiteX3" fmla="*/ 172756 w 390120"/>
                <a:gd name="connsiteY3" fmla="*/ 524541 h 535863"/>
                <a:gd name="connsiteX4" fmla="*/ 349966 w 390120"/>
                <a:gd name="connsiteY4" fmla="*/ 517453 h 535863"/>
                <a:gd name="connsiteX5" fmla="*/ 380680 w 390120"/>
                <a:gd name="connsiteY5" fmla="*/ 295351 h 535863"/>
                <a:gd name="connsiteX6" fmla="*/ 371230 w 390120"/>
                <a:gd name="connsiteY6" fmla="*/ 66160 h 535863"/>
                <a:gd name="connsiteX7" fmla="*/ 179844 w 390120"/>
                <a:gd name="connsiteY7" fmla="*/ 0 h 535863"/>
                <a:gd name="connsiteX8" fmla="*/ 16811 w 390120"/>
                <a:gd name="connsiteY8" fmla="*/ 66159 h 535863"/>
                <a:gd name="connsiteX0" fmla="*/ 16811 w 393406"/>
                <a:gd name="connsiteY0" fmla="*/ 66159 h 535863"/>
                <a:gd name="connsiteX1" fmla="*/ 7362 w 393406"/>
                <a:gd name="connsiteY1" fmla="*/ 292987 h 535863"/>
                <a:gd name="connsiteX2" fmla="*/ 35715 w 393406"/>
                <a:gd name="connsiteY2" fmla="*/ 505637 h 535863"/>
                <a:gd name="connsiteX3" fmla="*/ 172756 w 393406"/>
                <a:gd name="connsiteY3" fmla="*/ 524541 h 535863"/>
                <a:gd name="connsiteX4" fmla="*/ 349966 w 393406"/>
                <a:gd name="connsiteY4" fmla="*/ 517453 h 535863"/>
                <a:gd name="connsiteX5" fmla="*/ 387769 w 393406"/>
                <a:gd name="connsiteY5" fmla="*/ 295351 h 535863"/>
                <a:gd name="connsiteX6" fmla="*/ 371230 w 393406"/>
                <a:gd name="connsiteY6" fmla="*/ 66160 h 535863"/>
                <a:gd name="connsiteX7" fmla="*/ 179844 w 393406"/>
                <a:gd name="connsiteY7" fmla="*/ 0 h 535863"/>
                <a:gd name="connsiteX8" fmla="*/ 16811 w 393406"/>
                <a:gd name="connsiteY8" fmla="*/ 66159 h 535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406" h="535863">
                  <a:moveTo>
                    <a:pt x="16811" y="66159"/>
                  </a:moveTo>
                  <a:cubicBezTo>
                    <a:pt x="-11936" y="114990"/>
                    <a:pt x="4211" y="219741"/>
                    <a:pt x="7362" y="292987"/>
                  </a:cubicBezTo>
                  <a:cubicBezTo>
                    <a:pt x="10513" y="366233"/>
                    <a:pt x="8149" y="467045"/>
                    <a:pt x="35715" y="505637"/>
                  </a:cubicBezTo>
                  <a:cubicBezTo>
                    <a:pt x="63281" y="544229"/>
                    <a:pt x="120381" y="522572"/>
                    <a:pt x="172756" y="524541"/>
                  </a:cubicBezTo>
                  <a:cubicBezTo>
                    <a:pt x="231826" y="522178"/>
                    <a:pt x="314131" y="555651"/>
                    <a:pt x="349966" y="517453"/>
                  </a:cubicBezTo>
                  <a:cubicBezTo>
                    <a:pt x="385802" y="479255"/>
                    <a:pt x="384225" y="370566"/>
                    <a:pt x="387769" y="295351"/>
                  </a:cubicBezTo>
                  <a:cubicBezTo>
                    <a:pt x="391313" y="220136"/>
                    <a:pt x="404703" y="118141"/>
                    <a:pt x="371230" y="66160"/>
                  </a:cubicBezTo>
                  <a:cubicBezTo>
                    <a:pt x="337757" y="14179"/>
                    <a:pt x="238914" y="0"/>
                    <a:pt x="179844" y="0"/>
                  </a:cubicBezTo>
                  <a:cubicBezTo>
                    <a:pt x="120774" y="0"/>
                    <a:pt x="45558" y="17328"/>
                    <a:pt x="16811" y="66159"/>
                  </a:cubicBez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FD748D06-FF94-4AB3-9E63-5970C978240C}"/>
                </a:ext>
              </a:extLst>
            </p:cNvPr>
            <p:cNvSpPr/>
            <p:nvPr/>
          </p:nvSpPr>
          <p:spPr>
            <a:xfrm rot="708098">
              <a:off x="5542003" y="3111348"/>
              <a:ext cx="818288" cy="1112412"/>
            </a:xfrm>
            <a:custGeom>
              <a:avLst/>
              <a:gdLst>
                <a:gd name="connsiteX0" fmla="*/ 833039 w 833102"/>
                <a:gd name="connsiteY0" fmla="*/ 76519 h 1128109"/>
                <a:gd name="connsiteX1" fmla="*/ 721944 w 833102"/>
                <a:gd name="connsiteY1" fmla="*/ 29517 h 1128109"/>
                <a:gd name="connsiteX2" fmla="*/ 580938 w 833102"/>
                <a:gd name="connsiteY2" fmla="*/ 3880 h 1128109"/>
                <a:gd name="connsiteX3" fmla="*/ 471980 w 833102"/>
                <a:gd name="connsiteY3" fmla="*/ 6016 h 1128109"/>
                <a:gd name="connsiteX4" fmla="*/ 433524 w 833102"/>
                <a:gd name="connsiteY4" fmla="*/ 59428 h 1128109"/>
                <a:gd name="connsiteX5" fmla="*/ 358748 w 833102"/>
                <a:gd name="connsiteY5" fmla="*/ 78656 h 1128109"/>
                <a:gd name="connsiteX6" fmla="*/ 309610 w 833102"/>
                <a:gd name="connsiteY6" fmla="*/ 53018 h 1128109"/>
                <a:gd name="connsiteX7" fmla="*/ 309610 w 833102"/>
                <a:gd name="connsiteY7" fmla="*/ 6016 h 1128109"/>
                <a:gd name="connsiteX8" fmla="*/ 228424 w 833102"/>
                <a:gd name="connsiteY8" fmla="*/ 27381 h 1128109"/>
                <a:gd name="connsiteX9" fmla="*/ 108783 w 833102"/>
                <a:gd name="connsiteY9" fmla="*/ 91474 h 1128109"/>
                <a:gd name="connsiteX10" fmla="*/ 74600 w 833102"/>
                <a:gd name="connsiteY10" fmla="*/ 258117 h 1128109"/>
                <a:gd name="connsiteX11" fmla="*/ 38281 w 833102"/>
                <a:gd name="connsiteY11" fmla="*/ 719590 h 1128109"/>
                <a:gd name="connsiteX12" fmla="*/ 51099 w 833102"/>
                <a:gd name="connsiteY12" fmla="*/ 1093469 h 1128109"/>
                <a:gd name="connsiteX13" fmla="*/ 666396 w 833102"/>
                <a:gd name="connsiteY13" fmla="*/ 1104151 h 1128109"/>
                <a:gd name="connsiteX14" fmla="*/ 762537 w 833102"/>
                <a:gd name="connsiteY14" fmla="*/ 1027239 h 1128109"/>
                <a:gd name="connsiteX15" fmla="*/ 706989 w 833102"/>
                <a:gd name="connsiteY15" fmla="*/ 407669 h 1128109"/>
                <a:gd name="connsiteX16" fmla="*/ 833039 w 833102"/>
                <a:gd name="connsiteY16" fmla="*/ 76519 h 1128109"/>
                <a:gd name="connsiteX0" fmla="*/ 833039 w 833102"/>
                <a:gd name="connsiteY0" fmla="*/ 75792 h 1127382"/>
                <a:gd name="connsiteX1" fmla="*/ 721944 w 833102"/>
                <a:gd name="connsiteY1" fmla="*/ 15972 h 1127382"/>
                <a:gd name="connsiteX2" fmla="*/ 580938 w 833102"/>
                <a:gd name="connsiteY2" fmla="*/ 3153 h 1127382"/>
                <a:gd name="connsiteX3" fmla="*/ 471980 w 833102"/>
                <a:gd name="connsiteY3" fmla="*/ 5289 h 1127382"/>
                <a:gd name="connsiteX4" fmla="*/ 433524 w 833102"/>
                <a:gd name="connsiteY4" fmla="*/ 58701 h 1127382"/>
                <a:gd name="connsiteX5" fmla="*/ 358748 w 833102"/>
                <a:gd name="connsiteY5" fmla="*/ 77929 h 1127382"/>
                <a:gd name="connsiteX6" fmla="*/ 309610 w 833102"/>
                <a:gd name="connsiteY6" fmla="*/ 52291 h 1127382"/>
                <a:gd name="connsiteX7" fmla="*/ 309610 w 833102"/>
                <a:gd name="connsiteY7" fmla="*/ 5289 h 1127382"/>
                <a:gd name="connsiteX8" fmla="*/ 228424 w 833102"/>
                <a:gd name="connsiteY8" fmla="*/ 26654 h 1127382"/>
                <a:gd name="connsiteX9" fmla="*/ 108783 w 833102"/>
                <a:gd name="connsiteY9" fmla="*/ 90747 h 1127382"/>
                <a:gd name="connsiteX10" fmla="*/ 74600 w 833102"/>
                <a:gd name="connsiteY10" fmla="*/ 257390 h 1127382"/>
                <a:gd name="connsiteX11" fmla="*/ 38281 w 833102"/>
                <a:gd name="connsiteY11" fmla="*/ 718863 h 1127382"/>
                <a:gd name="connsiteX12" fmla="*/ 51099 w 833102"/>
                <a:gd name="connsiteY12" fmla="*/ 1092742 h 1127382"/>
                <a:gd name="connsiteX13" fmla="*/ 666396 w 833102"/>
                <a:gd name="connsiteY13" fmla="*/ 1103424 h 1127382"/>
                <a:gd name="connsiteX14" fmla="*/ 762537 w 833102"/>
                <a:gd name="connsiteY14" fmla="*/ 1026512 h 1127382"/>
                <a:gd name="connsiteX15" fmla="*/ 706989 w 833102"/>
                <a:gd name="connsiteY15" fmla="*/ 406942 h 1127382"/>
                <a:gd name="connsiteX16" fmla="*/ 833039 w 833102"/>
                <a:gd name="connsiteY16" fmla="*/ 75792 h 1127382"/>
                <a:gd name="connsiteX0" fmla="*/ 833039 w 833055"/>
                <a:gd name="connsiteY0" fmla="*/ 75792 h 1127382"/>
                <a:gd name="connsiteX1" fmla="*/ 721944 w 833055"/>
                <a:gd name="connsiteY1" fmla="*/ 15972 h 1127382"/>
                <a:gd name="connsiteX2" fmla="*/ 580938 w 833055"/>
                <a:gd name="connsiteY2" fmla="*/ 3153 h 1127382"/>
                <a:gd name="connsiteX3" fmla="*/ 471980 w 833055"/>
                <a:gd name="connsiteY3" fmla="*/ 5289 h 1127382"/>
                <a:gd name="connsiteX4" fmla="*/ 433524 w 833055"/>
                <a:gd name="connsiteY4" fmla="*/ 58701 h 1127382"/>
                <a:gd name="connsiteX5" fmla="*/ 358748 w 833055"/>
                <a:gd name="connsiteY5" fmla="*/ 77929 h 1127382"/>
                <a:gd name="connsiteX6" fmla="*/ 309610 w 833055"/>
                <a:gd name="connsiteY6" fmla="*/ 52291 h 1127382"/>
                <a:gd name="connsiteX7" fmla="*/ 309610 w 833055"/>
                <a:gd name="connsiteY7" fmla="*/ 5289 h 1127382"/>
                <a:gd name="connsiteX8" fmla="*/ 228424 w 833055"/>
                <a:gd name="connsiteY8" fmla="*/ 26654 h 1127382"/>
                <a:gd name="connsiteX9" fmla="*/ 108783 w 833055"/>
                <a:gd name="connsiteY9" fmla="*/ 90747 h 1127382"/>
                <a:gd name="connsiteX10" fmla="*/ 74600 w 833055"/>
                <a:gd name="connsiteY10" fmla="*/ 257390 h 1127382"/>
                <a:gd name="connsiteX11" fmla="*/ 38281 w 833055"/>
                <a:gd name="connsiteY11" fmla="*/ 718863 h 1127382"/>
                <a:gd name="connsiteX12" fmla="*/ 51099 w 833055"/>
                <a:gd name="connsiteY12" fmla="*/ 1092742 h 1127382"/>
                <a:gd name="connsiteX13" fmla="*/ 666396 w 833055"/>
                <a:gd name="connsiteY13" fmla="*/ 1103424 h 1127382"/>
                <a:gd name="connsiteX14" fmla="*/ 762537 w 833055"/>
                <a:gd name="connsiteY14" fmla="*/ 1026512 h 1127382"/>
                <a:gd name="connsiteX15" fmla="*/ 730490 w 833055"/>
                <a:gd name="connsiteY15" fmla="*/ 409079 h 1127382"/>
                <a:gd name="connsiteX16" fmla="*/ 833039 w 833055"/>
                <a:gd name="connsiteY16" fmla="*/ 75792 h 1127382"/>
                <a:gd name="connsiteX0" fmla="*/ 833039 w 833110"/>
                <a:gd name="connsiteY0" fmla="*/ 75792 h 1127382"/>
                <a:gd name="connsiteX1" fmla="*/ 721944 w 833110"/>
                <a:gd name="connsiteY1" fmla="*/ 15972 h 1127382"/>
                <a:gd name="connsiteX2" fmla="*/ 580938 w 833110"/>
                <a:gd name="connsiteY2" fmla="*/ 3153 h 1127382"/>
                <a:gd name="connsiteX3" fmla="*/ 471980 w 833110"/>
                <a:gd name="connsiteY3" fmla="*/ 5289 h 1127382"/>
                <a:gd name="connsiteX4" fmla="*/ 433524 w 833110"/>
                <a:gd name="connsiteY4" fmla="*/ 58701 h 1127382"/>
                <a:gd name="connsiteX5" fmla="*/ 358748 w 833110"/>
                <a:gd name="connsiteY5" fmla="*/ 77929 h 1127382"/>
                <a:gd name="connsiteX6" fmla="*/ 309610 w 833110"/>
                <a:gd name="connsiteY6" fmla="*/ 52291 h 1127382"/>
                <a:gd name="connsiteX7" fmla="*/ 309610 w 833110"/>
                <a:gd name="connsiteY7" fmla="*/ 5289 h 1127382"/>
                <a:gd name="connsiteX8" fmla="*/ 228424 w 833110"/>
                <a:gd name="connsiteY8" fmla="*/ 26654 h 1127382"/>
                <a:gd name="connsiteX9" fmla="*/ 108783 w 833110"/>
                <a:gd name="connsiteY9" fmla="*/ 90747 h 1127382"/>
                <a:gd name="connsiteX10" fmla="*/ 74600 w 833110"/>
                <a:gd name="connsiteY10" fmla="*/ 257390 h 1127382"/>
                <a:gd name="connsiteX11" fmla="*/ 38281 w 833110"/>
                <a:gd name="connsiteY11" fmla="*/ 718863 h 1127382"/>
                <a:gd name="connsiteX12" fmla="*/ 51099 w 833110"/>
                <a:gd name="connsiteY12" fmla="*/ 1092742 h 1127382"/>
                <a:gd name="connsiteX13" fmla="*/ 666396 w 833110"/>
                <a:gd name="connsiteY13" fmla="*/ 1103424 h 1127382"/>
                <a:gd name="connsiteX14" fmla="*/ 762537 w 833110"/>
                <a:gd name="connsiteY14" fmla="*/ 1026512 h 1127382"/>
                <a:gd name="connsiteX15" fmla="*/ 739036 w 833110"/>
                <a:gd name="connsiteY15" fmla="*/ 411215 h 1127382"/>
                <a:gd name="connsiteX16" fmla="*/ 833039 w 833110"/>
                <a:gd name="connsiteY16" fmla="*/ 75792 h 1127382"/>
                <a:gd name="connsiteX0" fmla="*/ 845955 w 846026"/>
                <a:gd name="connsiteY0" fmla="*/ 75792 h 1131873"/>
                <a:gd name="connsiteX1" fmla="*/ 734860 w 846026"/>
                <a:gd name="connsiteY1" fmla="*/ 15972 h 1131873"/>
                <a:gd name="connsiteX2" fmla="*/ 593854 w 846026"/>
                <a:gd name="connsiteY2" fmla="*/ 3153 h 1131873"/>
                <a:gd name="connsiteX3" fmla="*/ 484896 w 846026"/>
                <a:gd name="connsiteY3" fmla="*/ 5289 h 1131873"/>
                <a:gd name="connsiteX4" fmla="*/ 446440 w 846026"/>
                <a:gd name="connsiteY4" fmla="*/ 58701 h 1131873"/>
                <a:gd name="connsiteX5" fmla="*/ 371664 w 846026"/>
                <a:gd name="connsiteY5" fmla="*/ 77929 h 1131873"/>
                <a:gd name="connsiteX6" fmla="*/ 322526 w 846026"/>
                <a:gd name="connsiteY6" fmla="*/ 52291 h 1131873"/>
                <a:gd name="connsiteX7" fmla="*/ 322526 w 846026"/>
                <a:gd name="connsiteY7" fmla="*/ 5289 h 1131873"/>
                <a:gd name="connsiteX8" fmla="*/ 241340 w 846026"/>
                <a:gd name="connsiteY8" fmla="*/ 26654 h 1131873"/>
                <a:gd name="connsiteX9" fmla="*/ 121699 w 846026"/>
                <a:gd name="connsiteY9" fmla="*/ 90747 h 1131873"/>
                <a:gd name="connsiteX10" fmla="*/ 87516 w 846026"/>
                <a:gd name="connsiteY10" fmla="*/ 257390 h 1131873"/>
                <a:gd name="connsiteX11" fmla="*/ 51197 w 846026"/>
                <a:gd name="connsiteY11" fmla="*/ 718863 h 1131873"/>
                <a:gd name="connsiteX12" fmla="*/ 46923 w 846026"/>
                <a:gd name="connsiteY12" fmla="*/ 1099151 h 1131873"/>
                <a:gd name="connsiteX13" fmla="*/ 679312 w 846026"/>
                <a:gd name="connsiteY13" fmla="*/ 1103424 h 1131873"/>
                <a:gd name="connsiteX14" fmla="*/ 775453 w 846026"/>
                <a:gd name="connsiteY14" fmla="*/ 1026512 h 1131873"/>
                <a:gd name="connsiteX15" fmla="*/ 751952 w 846026"/>
                <a:gd name="connsiteY15" fmla="*/ 411215 h 1131873"/>
                <a:gd name="connsiteX16" fmla="*/ 845955 w 846026"/>
                <a:gd name="connsiteY16" fmla="*/ 75792 h 1131873"/>
                <a:gd name="connsiteX0" fmla="*/ 845955 w 846026"/>
                <a:gd name="connsiteY0" fmla="*/ 75792 h 1106808"/>
                <a:gd name="connsiteX1" fmla="*/ 734860 w 846026"/>
                <a:gd name="connsiteY1" fmla="*/ 15972 h 1106808"/>
                <a:gd name="connsiteX2" fmla="*/ 593854 w 846026"/>
                <a:gd name="connsiteY2" fmla="*/ 3153 h 1106808"/>
                <a:gd name="connsiteX3" fmla="*/ 484896 w 846026"/>
                <a:gd name="connsiteY3" fmla="*/ 5289 h 1106808"/>
                <a:gd name="connsiteX4" fmla="*/ 446440 w 846026"/>
                <a:gd name="connsiteY4" fmla="*/ 58701 h 1106808"/>
                <a:gd name="connsiteX5" fmla="*/ 371664 w 846026"/>
                <a:gd name="connsiteY5" fmla="*/ 77929 h 1106808"/>
                <a:gd name="connsiteX6" fmla="*/ 322526 w 846026"/>
                <a:gd name="connsiteY6" fmla="*/ 52291 h 1106808"/>
                <a:gd name="connsiteX7" fmla="*/ 322526 w 846026"/>
                <a:gd name="connsiteY7" fmla="*/ 5289 h 1106808"/>
                <a:gd name="connsiteX8" fmla="*/ 241340 w 846026"/>
                <a:gd name="connsiteY8" fmla="*/ 26654 h 1106808"/>
                <a:gd name="connsiteX9" fmla="*/ 121699 w 846026"/>
                <a:gd name="connsiteY9" fmla="*/ 90747 h 1106808"/>
                <a:gd name="connsiteX10" fmla="*/ 87516 w 846026"/>
                <a:gd name="connsiteY10" fmla="*/ 257390 h 1106808"/>
                <a:gd name="connsiteX11" fmla="*/ 51197 w 846026"/>
                <a:gd name="connsiteY11" fmla="*/ 718863 h 1106808"/>
                <a:gd name="connsiteX12" fmla="*/ 46923 w 846026"/>
                <a:gd name="connsiteY12" fmla="*/ 1099151 h 1106808"/>
                <a:gd name="connsiteX13" fmla="*/ 679312 w 846026"/>
                <a:gd name="connsiteY13" fmla="*/ 1103424 h 1106808"/>
                <a:gd name="connsiteX14" fmla="*/ 775453 w 846026"/>
                <a:gd name="connsiteY14" fmla="*/ 1026512 h 1106808"/>
                <a:gd name="connsiteX15" fmla="*/ 751952 w 846026"/>
                <a:gd name="connsiteY15" fmla="*/ 411215 h 1106808"/>
                <a:gd name="connsiteX16" fmla="*/ 845955 w 846026"/>
                <a:gd name="connsiteY16" fmla="*/ 75792 h 1106808"/>
                <a:gd name="connsiteX0" fmla="*/ 825374 w 825445"/>
                <a:gd name="connsiteY0" fmla="*/ 75792 h 1110041"/>
                <a:gd name="connsiteX1" fmla="*/ 714279 w 825445"/>
                <a:gd name="connsiteY1" fmla="*/ 15972 h 1110041"/>
                <a:gd name="connsiteX2" fmla="*/ 573273 w 825445"/>
                <a:gd name="connsiteY2" fmla="*/ 3153 h 1110041"/>
                <a:gd name="connsiteX3" fmla="*/ 464315 w 825445"/>
                <a:gd name="connsiteY3" fmla="*/ 5289 h 1110041"/>
                <a:gd name="connsiteX4" fmla="*/ 425859 w 825445"/>
                <a:gd name="connsiteY4" fmla="*/ 58701 h 1110041"/>
                <a:gd name="connsiteX5" fmla="*/ 351083 w 825445"/>
                <a:gd name="connsiteY5" fmla="*/ 77929 h 1110041"/>
                <a:gd name="connsiteX6" fmla="*/ 301945 w 825445"/>
                <a:gd name="connsiteY6" fmla="*/ 52291 h 1110041"/>
                <a:gd name="connsiteX7" fmla="*/ 301945 w 825445"/>
                <a:gd name="connsiteY7" fmla="*/ 5289 h 1110041"/>
                <a:gd name="connsiteX8" fmla="*/ 220759 w 825445"/>
                <a:gd name="connsiteY8" fmla="*/ 26654 h 1110041"/>
                <a:gd name="connsiteX9" fmla="*/ 101118 w 825445"/>
                <a:gd name="connsiteY9" fmla="*/ 90747 h 1110041"/>
                <a:gd name="connsiteX10" fmla="*/ 66935 w 825445"/>
                <a:gd name="connsiteY10" fmla="*/ 257390 h 1110041"/>
                <a:gd name="connsiteX11" fmla="*/ 30616 w 825445"/>
                <a:gd name="connsiteY11" fmla="*/ 718863 h 1110041"/>
                <a:gd name="connsiteX12" fmla="*/ 54116 w 825445"/>
                <a:gd name="connsiteY12" fmla="*/ 1109834 h 1110041"/>
                <a:gd name="connsiteX13" fmla="*/ 658731 w 825445"/>
                <a:gd name="connsiteY13" fmla="*/ 1103424 h 1110041"/>
                <a:gd name="connsiteX14" fmla="*/ 754872 w 825445"/>
                <a:gd name="connsiteY14" fmla="*/ 1026512 h 1110041"/>
                <a:gd name="connsiteX15" fmla="*/ 731371 w 825445"/>
                <a:gd name="connsiteY15" fmla="*/ 411215 h 1110041"/>
                <a:gd name="connsiteX16" fmla="*/ 825374 w 825445"/>
                <a:gd name="connsiteY16" fmla="*/ 75792 h 1110041"/>
                <a:gd name="connsiteX0" fmla="*/ 825681 w 825752"/>
                <a:gd name="connsiteY0" fmla="*/ 75792 h 1139039"/>
                <a:gd name="connsiteX1" fmla="*/ 714586 w 825752"/>
                <a:gd name="connsiteY1" fmla="*/ 15972 h 1139039"/>
                <a:gd name="connsiteX2" fmla="*/ 573580 w 825752"/>
                <a:gd name="connsiteY2" fmla="*/ 3153 h 1139039"/>
                <a:gd name="connsiteX3" fmla="*/ 464622 w 825752"/>
                <a:gd name="connsiteY3" fmla="*/ 5289 h 1139039"/>
                <a:gd name="connsiteX4" fmla="*/ 426166 w 825752"/>
                <a:gd name="connsiteY4" fmla="*/ 58701 h 1139039"/>
                <a:gd name="connsiteX5" fmla="*/ 351390 w 825752"/>
                <a:gd name="connsiteY5" fmla="*/ 77929 h 1139039"/>
                <a:gd name="connsiteX6" fmla="*/ 302252 w 825752"/>
                <a:gd name="connsiteY6" fmla="*/ 52291 h 1139039"/>
                <a:gd name="connsiteX7" fmla="*/ 302252 w 825752"/>
                <a:gd name="connsiteY7" fmla="*/ 5289 h 1139039"/>
                <a:gd name="connsiteX8" fmla="*/ 221066 w 825752"/>
                <a:gd name="connsiteY8" fmla="*/ 26654 h 1139039"/>
                <a:gd name="connsiteX9" fmla="*/ 101425 w 825752"/>
                <a:gd name="connsiteY9" fmla="*/ 90747 h 1139039"/>
                <a:gd name="connsiteX10" fmla="*/ 67242 w 825752"/>
                <a:gd name="connsiteY10" fmla="*/ 257390 h 1139039"/>
                <a:gd name="connsiteX11" fmla="*/ 30923 w 825752"/>
                <a:gd name="connsiteY11" fmla="*/ 718863 h 1139039"/>
                <a:gd name="connsiteX12" fmla="*/ 54423 w 825752"/>
                <a:gd name="connsiteY12" fmla="*/ 1109834 h 1139039"/>
                <a:gd name="connsiteX13" fmla="*/ 663311 w 825752"/>
                <a:gd name="connsiteY13" fmla="*/ 1101287 h 1139039"/>
                <a:gd name="connsiteX14" fmla="*/ 755179 w 825752"/>
                <a:gd name="connsiteY14" fmla="*/ 1026512 h 1139039"/>
                <a:gd name="connsiteX15" fmla="*/ 731678 w 825752"/>
                <a:gd name="connsiteY15" fmla="*/ 411215 h 1139039"/>
                <a:gd name="connsiteX16" fmla="*/ 825681 w 825752"/>
                <a:gd name="connsiteY16" fmla="*/ 75792 h 1139039"/>
                <a:gd name="connsiteX0" fmla="*/ 825681 w 825752"/>
                <a:gd name="connsiteY0" fmla="*/ 75792 h 1135490"/>
                <a:gd name="connsiteX1" fmla="*/ 714586 w 825752"/>
                <a:gd name="connsiteY1" fmla="*/ 15972 h 1135490"/>
                <a:gd name="connsiteX2" fmla="*/ 573580 w 825752"/>
                <a:gd name="connsiteY2" fmla="*/ 3153 h 1135490"/>
                <a:gd name="connsiteX3" fmla="*/ 464622 w 825752"/>
                <a:gd name="connsiteY3" fmla="*/ 5289 h 1135490"/>
                <a:gd name="connsiteX4" fmla="*/ 426166 w 825752"/>
                <a:gd name="connsiteY4" fmla="*/ 58701 h 1135490"/>
                <a:gd name="connsiteX5" fmla="*/ 351390 w 825752"/>
                <a:gd name="connsiteY5" fmla="*/ 77929 h 1135490"/>
                <a:gd name="connsiteX6" fmla="*/ 302252 w 825752"/>
                <a:gd name="connsiteY6" fmla="*/ 52291 h 1135490"/>
                <a:gd name="connsiteX7" fmla="*/ 302252 w 825752"/>
                <a:gd name="connsiteY7" fmla="*/ 5289 h 1135490"/>
                <a:gd name="connsiteX8" fmla="*/ 221066 w 825752"/>
                <a:gd name="connsiteY8" fmla="*/ 26654 h 1135490"/>
                <a:gd name="connsiteX9" fmla="*/ 101425 w 825752"/>
                <a:gd name="connsiteY9" fmla="*/ 90747 h 1135490"/>
                <a:gd name="connsiteX10" fmla="*/ 67242 w 825752"/>
                <a:gd name="connsiteY10" fmla="*/ 257390 h 1135490"/>
                <a:gd name="connsiteX11" fmla="*/ 30923 w 825752"/>
                <a:gd name="connsiteY11" fmla="*/ 718863 h 1135490"/>
                <a:gd name="connsiteX12" fmla="*/ 54423 w 825752"/>
                <a:gd name="connsiteY12" fmla="*/ 1109834 h 1135490"/>
                <a:gd name="connsiteX13" fmla="*/ 663311 w 825752"/>
                <a:gd name="connsiteY13" fmla="*/ 1101287 h 1135490"/>
                <a:gd name="connsiteX14" fmla="*/ 755179 w 825752"/>
                <a:gd name="connsiteY14" fmla="*/ 1026512 h 1135490"/>
                <a:gd name="connsiteX15" fmla="*/ 731678 w 825752"/>
                <a:gd name="connsiteY15" fmla="*/ 411215 h 1135490"/>
                <a:gd name="connsiteX16" fmla="*/ 825681 w 825752"/>
                <a:gd name="connsiteY16" fmla="*/ 75792 h 1135490"/>
                <a:gd name="connsiteX0" fmla="*/ 825681 w 825749"/>
                <a:gd name="connsiteY0" fmla="*/ 75792 h 1140469"/>
                <a:gd name="connsiteX1" fmla="*/ 714586 w 825749"/>
                <a:gd name="connsiteY1" fmla="*/ 15972 h 1140469"/>
                <a:gd name="connsiteX2" fmla="*/ 573580 w 825749"/>
                <a:gd name="connsiteY2" fmla="*/ 3153 h 1140469"/>
                <a:gd name="connsiteX3" fmla="*/ 464622 w 825749"/>
                <a:gd name="connsiteY3" fmla="*/ 5289 h 1140469"/>
                <a:gd name="connsiteX4" fmla="*/ 426166 w 825749"/>
                <a:gd name="connsiteY4" fmla="*/ 58701 h 1140469"/>
                <a:gd name="connsiteX5" fmla="*/ 351390 w 825749"/>
                <a:gd name="connsiteY5" fmla="*/ 77929 h 1140469"/>
                <a:gd name="connsiteX6" fmla="*/ 302252 w 825749"/>
                <a:gd name="connsiteY6" fmla="*/ 52291 h 1140469"/>
                <a:gd name="connsiteX7" fmla="*/ 302252 w 825749"/>
                <a:gd name="connsiteY7" fmla="*/ 5289 h 1140469"/>
                <a:gd name="connsiteX8" fmla="*/ 221066 w 825749"/>
                <a:gd name="connsiteY8" fmla="*/ 26654 h 1140469"/>
                <a:gd name="connsiteX9" fmla="*/ 101425 w 825749"/>
                <a:gd name="connsiteY9" fmla="*/ 90747 h 1140469"/>
                <a:gd name="connsiteX10" fmla="*/ 67242 w 825749"/>
                <a:gd name="connsiteY10" fmla="*/ 257390 h 1140469"/>
                <a:gd name="connsiteX11" fmla="*/ 30923 w 825749"/>
                <a:gd name="connsiteY11" fmla="*/ 718863 h 1140469"/>
                <a:gd name="connsiteX12" fmla="*/ 54423 w 825749"/>
                <a:gd name="connsiteY12" fmla="*/ 1109834 h 1140469"/>
                <a:gd name="connsiteX13" fmla="*/ 663311 w 825749"/>
                <a:gd name="connsiteY13" fmla="*/ 1101287 h 1140469"/>
                <a:gd name="connsiteX14" fmla="*/ 765861 w 825749"/>
                <a:gd name="connsiteY14" fmla="*/ 990192 h 1140469"/>
                <a:gd name="connsiteX15" fmla="*/ 731678 w 825749"/>
                <a:gd name="connsiteY15" fmla="*/ 411215 h 1140469"/>
                <a:gd name="connsiteX16" fmla="*/ 825681 w 825749"/>
                <a:gd name="connsiteY16" fmla="*/ 75792 h 1140469"/>
                <a:gd name="connsiteX0" fmla="*/ 821257 w 821325"/>
                <a:gd name="connsiteY0" fmla="*/ 75792 h 1134194"/>
                <a:gd name="connsiteX1" fmla="*/ 710162 w 821325"/>
                <a:gd name="connsiteY1" fmla="*/ 15972 h 1134194"/>
                <a:gd name="connsiteX2" fmla="*/ 569156 w 821325"/>
                <a:gd name="connsiteY2" fmla="*/ 3153 h 1134194"/>
                <a:gd name="connsiteX3" fmla="*/ 460198 w 821325"/>
                <a:gd name="connsiteY3" fmla="*/ 5289 h 1134194"/>
                <a:gd name="connsiteX4" fmla="*/ 421742 w 821325"/>
                <a:gd name="connsiteY4" fmla="*/ 58701 h 1134194"/>
                <a:gd name="connsiteX5" fmla="*/ 346966 w 821325"/>
                <a:gd name="connsiteY5" fmla="*/ 77929 h 1134194"/>
                <a:gd name="connsiteX6" fmla="*/ 297828 w 821325"/>
                <a:gd name="connsiteY6" fmla="*/ 52291 h 1134194"/>
                <a:gd name="connsiteX7" fmla="*/ 297828 w 821325"/>
                <a:gd name="connsiteY7" fmla="*/ 5289 h 1134194"/>
                <a:gd name="connsiteX8" fmla="*/ 216642 w 821325"/>
                <a:gd name="connsiteY8" fmla="*/ 26654 h 1134194"/>
                <a:gd name="connsiteX9" fmla="*/ 97001 w 821325"/>
                <a:gd name="connsiteY9" fmla="*/ 90747 h 1134194"/>
                <a:gd name="connsiteX10" fmla="*/ 62818 w 821325"/>
                <a:gd name="connsiteY10" fmla="*/ 257390 h 1134194"/>
                <a:gd name="connsiteX11" fmla="*/ 26499 w 821325"/>
                <a:gd name="connsiteY11" fmla="*/ 718863 h 1134194"/>
                <a:gd name="connsiteX12" fmla="*/ 56409 w 821325"/>
                <a:gd name="connsiteY12" fmla="*/ 1101288 h 1134194"/>
                <a:gd name="connsiteX13" fmla="*/ 658887 w 821325"/>
                <a:gd name="connsiteY13" fmla="*/ 1101287 h 1134194"/>
                <a:gd name="connsiteX14" fmla="*/ 761437 w 821325"/>
                <a:gd name="connsiteY14" fmla="*/ 990192 h 1134194"/>
                <a:gd name="connsiteX15" fmla="*/ 727254 w 821325"/>
                <a:gd name="connsiteY15" fmla="*/ 411215 h 1134194"/>
                <a:gd name="connsiteX16" fmla="*/ 821257 w 821325"/>
                <a:gd name="connsiteY16" fmla="*/ 75792 h 1134194"/>
                <a:gd name="connsiteX0" fmla="*/ 827676 w 827744"/>
                <a:gd name="connsiteY0" fmla="*/ 75792 h 1125854"/>
                <a:gd name="connsiteX1" fmla="*/ 716581 w 827744"/>
                <a:gd name="connsiteY1" fmla="*/ 15972 h 1125854"/>
                <a:gd name="connsiteX2" fmla="*/ 575575 w 827744"/>
                <a:gd name="connsiteY2" fmla="*/ 3153 h 1125854"/>
                <a:gd name="connsiteX3" fmla="*/ 466617 w 827744"/>
                <a:gd name="connsiteY3" fmla="*/ 5289 h 1125854"/>
                <a:gd name="connsiteX4" fmla="*/ 428161 w 827744"/>
                <a:gd name="connsiteY4" fmla="*/ 58701 h 1125854"/>
                <a:gd name="connsiteX5" fmla="*/ 353385 w 827744"/>
                <a:gd name="connsiteY5" fmla="*/ 77929 h 1125854"/>
                <a:gd name="connsiteX6" fmla="*/ 304247 w 827744"/>
                <a:gd name="connsiteY6" fmla="*/ 52291 h 1125854"/>
                <a:gd name="connsiteX7" fmla="*/ 304247 w 827744"/>
                <a:gd name="connsiteY7" fmla="*/ 5289 h 1125854"/>
                <a:gd name="connsiteX8" fmla="*/ 223061 w 827744"/>
                <a:gd name="connsiteY8" fmla="*/ 26654 h 1125854"/>
                <a:gd name="connsiteX9" fmla="*/ 103420 w 827744"/>
                <a:gd name="connsiteY9" fmla="*/ 90747 h 1125854"/>
                <a:gd name="connsiteX10" fmla="*/ 69237 w 827744"/>
                <a:gd name="connsiteY10" fmla="*/ 257390 h 1125854"/>
                <a:gd name="connsiteX11" fmla="*/ 32918 w 827744"/>
                <a:gd name="connsiteY11" fmla="*/ 718863 h 1125854"/>
                <a:gd name="connsiteX12" fmla="*/ 62828 w 827744"/>
                <a:gd name="connsiteY12" fmla="*/ 1101288 h 1125854"/>
                <a:gd name="connsiteX13" fmla="*/ 665306 w 827744"/>
                <a:gd name="connsiteY13" fmla="*/ 1101287 h 1125854"/>
                <a:gd name="connsiteX14" fmla="*/ 767856 w 827744"/>
                <a:gd name="connsiteY14" fmla="*/ 990192 h 1125854"/>
                <a:gd name="connsiteX15" fmla="*/ 733673 w 827744"/>
                <a:gd name="connsiteY15" fmla="*/ 411215 h 1125854"/>
                <a:gd name="connsiteX16" fmla="*/ 827676 w 827744"/>
                <a:gd name="connsiteY16" fmla="*/ 75792 h 1125854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9074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9074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9074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8433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263"/>
                <a:gd name="connsiteY0" fmla="*/ 75462 h 1128133"/>
                <a:gd name="connsiteX1" fmla="*/ 721550 w 826263"/>
                <a:gd name="connsiteY1" fmla="*/ 9232 h 1128133"/>
                <a:gd name="connsiteX2" fmla="*/ 574135 w 826263"/>
                <a:gd name="connsiteY2" fmla="*/ 2823 h 1128133"/>
                <a:gd name="connsiteX3" fmla="*/ 465177 w 826263"/>
                <a:gd name="connsiteY3" fmla="*/ 4959 h 1128133"/>
                <a:gd name="connsiteX4" fmla="*/ 426721 w 826263"/>
                <a:gd name="connsiteY4" fmla="*/ 58371 h 1128133"/>
                <a:gd name="connsiteX5" fmla="*/ 351945 w 826263"/>
                <a:gd name="connsiteY5" fmla="*/ 77599 h 1128133"/>
                <a:gd name="connsiteX6" fmla="*/ 302807 w 826263"/>
                <a:gd name="connsiteY6" fmla="*/ 51961 h 1128133"/>
                <a:gd name="connsiteX7" fmla="*/ 302807 w 826263"/>
                <a:gd name="connsiteY7" fmla="*/ 4959 h 1128133"/>
                <a:gd name="connsiteX8" fmla="*/ 221621 w 826263"/>
                <a:gd name="connsiteY8" fmla="*/ 26324 h 1128133"/>
                <a:gd name="connsiteX9" fmla="*/ 101980 w 826263"/>
                <a:gd name="connsiteY9" fmla="*/ 84007 h 1128133"/>
                <a:gd name="connsiteX10" fmla="*/ 67797 w 826263"/>
                <a:gd name="connsiteY10" fmla="*/ 257060 h 1128133"/>
                <a:gd name="connsiteX11" fmla="*/ 20796 w 826263"/>
                <a:gd name="connsiteY11" fmla="*/ 797582 h 1128133"/>
                <a:gd name="connsiteX12" fmla="*/ 61388 w 826263"/>
                <a:gd name="connsiteY12" fmla="*/ 1100958 h 1128133"/>
                <a:gd name="connsiteX13" fmla="*/ 663866 w 826263"/>
                <a:gd name="connsiteY13" fmla="*/ 1100957 h 1128133"/>
                <a:gd name="connsiteX14" fmla="*/ 766416 w 826263"/>
                <a:gd name="connsiteY14" fmla="*/ 989862 h 1128133"/>
                <a:gd name="connsiteX15" fmla="*/ 732233 w 826263"/>
                <a:gd name="connsiteY15" fmla="*/ 410885 h 1128133"/>
                <a:gd name="connsiteX16" fmla="*/ 826236 w 826263"/>
                <a:gd name="connsiteY16" fmla="*/ 75462 h 1128133"/>
                <a:gd name="connsiteX0" fmla="*/ 826236 w 826263"/>
                <a:gd name="connsiteY0" fmla="*/ 75462 h 1128133"/>
                <a:gd name="connsiteX1" fmla="*/ 721550 w 826263"/>
                <a:gd name="connsiteY1" fmla="*/ 9232 h 1128133"/>
                <a:gd name="connsiteX2" fmla="*/ 574135 w 826263"/>
                <a:gd name="connsiteY2" fmla="*/ 2823 h 1128133"/>
                <a:gd name="connsiteX3" fmla="*/ 465177 w 826263"/>
                <a:gd name="connsiteY3" fmla="*/ 4959 h 1128133"/>
                <a:gd name="connsiteX4" fmla="*/ 426721 w 826263"/>
                <a:gd name="connsiteY4" fmla="*/ 58371 h 1128133"/>
                <a:gd name="connsiteX5" fmla="*/ 351945 w 826263"/>
                <a:gd name="connsiteY5" fmla="*/ 77599 h 1128133"/>
                <a:gd name="connsiteX6" fmla="*/ 302807 w 826263"/>
                <a:gd name="connsiteY6" fmla="*/ 51961 h 1128133"/>
                <a:gd name="connsiteX7" fmla="*/ 302807 w 826263"/>
                <a:gd name="connsiteY7" fmla="*/ 4959 h 1128133"/>
                <a:gd name="connsiteX8" fmla="*/ 221621 w 826263"/>
                <a:gd name="connsiteY8" fmla="*/ 26324 h 1128133"/>
                <a:gd name="connsiteX9" fmla="*/ 101980 w 826263"/>
                <a:gd name="connsiteY9" fmla="*/ 84007 h 1128133"/>
                <a:gd name="connsiteX10" fmla="*/ 67797 w 826263"/>
                <a:gd name="connsiteY10" fmla="*/ 257060 h 1128133"/>
                <a:gd name="connsiteX11" fmla="*/ 20796 w 826263"/>
                <a:gd name="connsiteY11" fmla="*/ 797582 h 1128133"/>
                <a:gd name="connsiteX12" fmla="*/ 61388 w 826263"/>
                <a:gd name="connsiteY12" fmla="*/ 1100958 h 1128133"/>
                <a:gd name="connsiteX13" fmla="*/ 663866 w 826263"/>
                <a:gd name="connsiteY13" fmla="*/ 1100957 h 1128133"/>
                <a:gd name="connsiteX14" fmla="*/ 766416 w 826263"/>
                <a:gd name="connsiteY14" fmla="*/ 989862 h 1128133"/>
                <a:gd name="connsiteX15" fmla="*/ 732233 w 826263"/>
                <a:gd name="connsiteY15" fmla="*/ 410885 h 1128133"/>
                <a:gd name="connsiteX16" fmla="*/ 826236 w 826263"/>
                <a:gd name="connsiteY16" fmla="*/ 75462 h 1128133"/>
                <a:gd name="connsiteX0" fmla="*/ 826236 w 826263"/>
                <a:gd name="connsiteY0" fmla="*/ 75462 h 1128133"/>
                <a:gd name="connsiteX1" fmla="*/ 721550 w 826263"/>
                <a:gd name="connsiteY1" fmla="*/ 9232 h 1128133"/>
                <a:gd name="connsiteX2" fmla="*/ 574135 w 826263"/>
                <a:gd name="connsiteY2" fmla="*/ 2823 h 1128133"/>
                <a:gd name="connsiteX3" fmla="*/ 465177 w 826263"/>
                <a:gd name="connsiteY3" fmla="*/ 4959 h 1128133"/>
                <a:gd name="connsiteX4" fmla="*/ 426721 w 826263"/>
                <a:gd name="connsiteY4" fmla="*/ 58371 h 1128133"/>
                <a:gd name="connsiteX5" fmla="*/ 351945 w 826263"/>
                <a:gd name="connsiteY5" fmla="*/ 77599 h 1128133"/>
                <a:gd name="connsiteX6" fmla="*/ 302807 w 826263"/>
                <a:gd name="connsiteY6" fmla="*/ 51961 h 1128133"/>
                <a:gd name="connsiteX7" fmla="*/ 302807 w 826263"/>
                <a:gd name="connsiteY7" fmla="*/ 4959 h 1128133"/>
                <a:gd name="connsiteX8" fmla="*/ 221621 w 826263"/>
                <a:gd name="connsiteY8" fmla="*/ 26324 h 1128133"/>
                <a:gd name="connsiteX9" fmla="*/ 101980 w 826263"/>
                <a:gd name="connsiteY9" fmla="*/ 84007 h 1128133"/>
                <a:gd name="connsiteX10" fmla="*/ 67797 w 826263"/>
                <a:gd name="connsiteY10" fmla="*/ 257060 h 1128133"/>
                <a:gd name="connsiteX11" fmla="*/ 20796 w 826263"/>
                <a:gd name="connsiteY11" fmla="*/ 797582 h 1128133"/>
                <a:gd name="connsiteX12" fmla="*/ 61388 w 826263"/>
                <a:gd name="connsiteY12" fmla="*/ 1100958 h 1128133"/>
                <a:gd name="connsiteX13" fmla="*/ 663866 w 826263"/>
                <a:gd name="connsiteY13" fmla="*/ 1100957 h 1128133"/>
                <a:gd name="connsiteX14" fmla="*/ 766416 w 826263"/>
                <a:gd name="connsiteY14" fmla="*/ 989862 h 1128133"/>
                <a:gd name="connsiteX15" fmla="*/ 732233 w 826263"/>
                <a:gd name="connsiteY15" fmla="*/ 410885 h 1128133"/>
                <a:gd name="connsiteX16" fmla="*/ 826236 w 826263"/>
                <a:gd name="connsiteY16" fmla="*/ 75462 h 1128133"/>
                <a:gd name="connsiteX0" fmla="*/ 821963 w 821991"/>
                <a:gd name="connsiteY0" fmla="*/ 79735 h 1128133"/>
                <a:gd name="connsiteX1" fmla="*/ 721550 w 821991"/>
                <a:gd name="connsiteY1" fmla="*/ 9232 h 1128133"/>
                <a:gd name="connsiteX2" fmla="*/ 574135 w 821991"/>
                <a:gd name="connsiteY2" fmla="*/ 2823 h 1128133"/>
                <a:gd name="connsiteX3" fmla="*/ 465177 w 821991"/>
                <a:gd name="connsiteY3" fmla="*/ 4959 h 1128133"/>
                <a:gd name="connsiteX4" fmla="*/ 426721 w 821991"/>
                <a:gd name="connsiteY4" fmla="*/ 58371 h 1128133"/>
                <a:gd name="connsiteX5" fmla="*/ 351945 w 821991"/>
                <a:gd name="connsiteY5" fmla="*/ 77599 h 1128133"/>
                <a:gd name="connsiteX6" fmla="*/ 302807 w 821991"/>
                <a:gd name="connsiteY6" fmla="*/ 51961 h 1128133"/>
                <a:gd name="connsiteX7" fmla="*/ 302807 w 821991"/>
                <a:gd name="connsiteY7" fmla="*/ 4959 h 1128133"/>
                <a:gd name="connsiteX8" fmla="*/ 221621 w 821991"/>
                <a:gd name="connsiteY8" fmla="*/ 26324 h 1128133"/>
                <a:gd name="connsiteX9" fmla="*/ 101980 w 821991"/>
                <a:gd name="connsiteY9" fmla="*/ 84007 h 1128133"/>
                <a:gd name="connsiteX10" fmla="*/ 67797 w 821991"/>
                <a:gd name="connsiteY10" fmla="*/ 257060 h 1128133"/>
                <a:gd name="connsiteX11" fmla="*/ 20796 w 821991"/>
                <a:gd name="connsiteY11" fmla="*/ 797582 h 1128133"/>
                <a:gd name="connsiteX12" fmla="*/ 61388 w 821991"/>
                <a:gd name="connsiteY12" fmla="*/ 1100958 h 1128133"/>
                <a:gd name="connsiteX13" fmla="*/ 663866 w 821991"/>
                <a:gd name="connsiteY13" fmla="*/ 1100957 h 1128133"/>
                <a:gd name="connsiteX14" fmla="*/ 766416 w 821991"/>
                <a:gd name="connsiteY14" fmla="*/ 989862 h 1128133"/>
                <a:gd name="connsiteX15" fmla="*/ 732233 w 821991"/>
                <a:gd name="connsiteY15" fmla="*/ 410885 h 1128133"/>
                <a:gd name="connsiteX16" fmla="*/ 821963 w 821991"/>
                <a:gd name="connsiteY16" fmla="*/ 79735 h 1128133"/>
                <a:gd name="connsiteX0" fmla="*/ 830509 w 830535"/>
                <a:gd name="connsiteY0" fmla="*/ 86144 h 1128133"/>
                <a:gd name="connsiteX1" fmla="*/ 721550 w 830535"/>
                <a:gd name="connsiteY1" fmla="*/ 9232 h 1128133"/>
                <a:gd name="connsiteX2" fmla="*/ 574135 w 830535"/>
                <a:gd name="connsiteY2" fmla="*/ 2823 h 1128133"/>
                <a:gd name="connsiteX3" fmla="*/ 465177 w 830535"/>
                <a:gd name="connsiteY3" fmla="*/ 4959 h 1128133"/>
                <a:gd name="connsiteX4" fmla="*/ 426721 w 830535"/>
                <a:gd name="connsiteY4" fmla="*/ 58371 h 1128133"/>
                <a:gd name="connsiteX5" fmla="*/ 351945 w 830535"/>
                <a:gd name="connsiteY5" fmla="*/ 77599 h 1128133"/>
                <a:gd name="connsiteX6" fmla="*/ 302807 w 830535"/>
                <a:gd name="connsiteY6" fmla="*/ 51961 h 1128133"/>
                <a:gd name="connsiteX7" fmla="*/ 302807 w 830535"/>
                <a:gd name="connsiteY7" fmla="*/ 4959 h 1128133"/>
                <a:gd name="connsiteX8" fmla="*/ 221621 w 830535"/>
                <a:gd name="connsiteY8" fmla="*/ 26324 h 1128133"/>
                <a:gd name="connsiteX9" fmla="*/ 101980 w 830535"/>
                <a:gd name="connsiteY9" fmla="*/ 84007 h 1128133"/>
                <a:gd name="connsiteX10" fmla="*/ 67797 w 830535"/>
                <a:gd name="connsiteY10" fmla="*/ 257060 h 1128133"/>
                <a:gd name="connsiteX11" fmla="*/ 20796 w 830535"/>
                <a:gd name="connsiteY11" fmla="*/ 797582 h 1128133"/>
                <a:gd name="connsiteX12" fmla="*/ 61388 w 830535"/>
                <a:gd name="connsiteY12" fmla="*/ 1100958 h 1128133"/>
                <a:gd name="connsiteX13" fmla="*/ 663866 w 830535"/>
                <a:gd name="connsiteY13" fmla="*/ 1100957 h 1128133"/>
                <a:gd name="connsiteX14" fmla="*/ 766416 w 830535"/>
                <a:gd name="connsiteY14" fmla="*/ 989862 h 1128133"/>
                <a:gd name="connsiteX15" fmla="*/ 732233 w 830535"/>
                <a:gd name="connsiteY15" fmla="*/ 410885 h 1128133"/>
                <a:gd name="connsiteX16" fmla="*/ 830509 w 830535"/>
                <a:gd name="connsiteY16" fmla="*/ 86144 h 1128133"/>
                <a:gd name="connsiteX0" fmla="*/ 830509 w 834188"/>
                <a:gd name="connsiteY0" fmla="*/ 86144 h 1128133"/>
                <a:gd name="connsiteX1" fmla="*/ 721550 w 834188"/>
                <a:gd name="connsiteY1" fmla="*/ 9232 h 1128133"/>
                <a:gd name="connsiteX2" fmla="*/ 574135 w 834188"/>
                <a:gd name="connsiteY2" fmla="*/ 2823 h 1128133"/>
                <a:gd name="connsiteX3" fmla="*/ 465177 w 834188"/>
                <a:gd name="connsiteY3" fmla="*/ 4959 h 1128133"/>
                <a:gd name="connsiteX4" fmla="*/ 426721 w 834188"/>
                <a:gd name="connsiteY4" fmla="*/ 58371 h 1128133"/>
                <a:gd name="connsiteX5" fmla="*/ 351945 w 834188"/>
                <a:gd name="connsiteY5" fmla="*/ 77599 h 1128133"/>
                <a:gd name="connsiteX6" fmla="*/ 302807 w 834188"/>
                <a:gd name="connsiteY6" fmla="*/ 51961 h 1128133"/>
                <a:gd name="connsiteX7" fmla="*/ 302807 w 834188"/>
                <a:gd name="connsiteY7" fmla="*/ 4959 h 1128133"/>
                <a:gd name="connsiteX8" fmla="*/ 221621 w 834188"/>
                <a:gd name="connsiteY8" fmla="*/ 26324 h 1128133"/>
                <a:gd name="connsiteX9" fmla="*/ 101980 w 834188"/>
                <a:gd name="connsiteY9" fmla="*/ 84007 h 1128133"/>
                <a:gd name="connsiteX10" fmla="*/ 67797 w 834188"/>
                <a:gd name="connsiteY10" fmla="*/ 257060 h 1128133"/>
                <a:gd name="connsiteX11" fmla="*/ 20796 w 834188"/>
                <a:gd name="connsiteY11" fmla="*/ 797582 h 1128133"/>
                <a:gd name="connsiteX12" fmla="*/ 61388 w 834188"/>
                <a:gd name="connsiteY12" fmla="*/ 1100958 h 1128133"/>
                <a:gd name="connsiteX13" fmla="*/ 663866 w 834188"/>
                <a:gd name="connsiteY13" fmla="*/ 1100957 h 1128133"/>
                <a:gd name="connsiteX14" fmla="*/ 766416 w 834188"/>
                <a:gd name="connsiteY14" fmla="*/ 989862 h 1128133"/>
                <a:gd name="connsiteX15" fmla="*/ 732233 w 834188"/>
                <a:gd name="connsiteY15" fmla="*/ 410885 h 1128133"/>
                <a:gd name="connsiteX16" fmla="*/ 830509 w 834188"/>
                <a:gd name="connsiteY16" fmla="*/ 86144 h 1128133"/>
                <a:gd name="connsiteX0" fmla="*/ 830509 w 834131"/>
                <a:gd name="connsiteY0" fmla="*/ 86144 h 1128133"/>
                <a:gd name="connsiteX1" fmla="*/ 721550 w 834131"/>
                <a:gd name="connsiteY1" fmla="*/ 9232 h 1128133"/>
                <a:gd name="connsiteX2" fmla="*/ 574135 w 834131"/>
                <a:gd name="connsiteY2" fmla="*/ 2823 h 1128133"/>
                <a:gd name="connsiteX3" fmla="*/ 465177 w 834131"/>
                <a:gd name="connsiteY3" fmla="*/ 4959 h 1128133"/>
                <a:gd name="connsiteX4" fmla="*/ 426721 w 834131"/>
                <a:gd name="connsiteY4" fmla="*/ 58371 h 1128133"/>
                <a:gd name="connsiteX5" fmla="*/ 351945 w 834131"/>
                <a:gd name="connsiteY5" fmla="*/ 77599 h 1128133"/>
                <a:gd name="connsiteX6" fmla="*/ 302807 w 834131"/>
                <a:gd name="connsiteY6" fmla="*/ 51961 h 1128133"/>
                <a:gd name="connsiteX7" fmla="*/ 302807 w 834131"/>
                <a:gd name="connsiteY7" fmla="*/ 4959 h 1128133"/>
                <a:gd name="connsiteX8" fmla="*/ 221621 w 834131"/>
                <a:gd name="connsiteY8" fmla="*/ 26324 h 1128133"/>
                <a:gd name="connsiteX9" fmla="*/ 101980 w 834131"/>
                <a:gd name="connsiteY9" fmla="*/ 84007 h 1128133"/>
                <a:gd name="connsiteX10" fmla="*/ 67797 w 834131"/>
                <a:gd name="connsiteY10" fmla="*/ 257060 h 1128133"/>
                <a:gd name="connsiteX11" fmla="*/ 20796 w 834131"/>
                <a:gd name="connsiteY11" fmla="*/ 797582 h 1128133"/>
                <a:gd name="connsiteX12" fmla="*/ 61388 w 834131"/>
                <a:gd name="connsiteY12" fmla="*/ 1100958 h 1128133"/>
                <a:gd name="connsiteX13" fmla="*/ 663866 w 834131"/>
                <a:gd name="connsiteY13" fmla="*/ 1100957 h 1128133"/>
                <a:gd name="connsiteX14" fmla="*/ 766416 w 834131"/>
                <a:gd name="connsiteY14" fmla="*/ 989862 h 1128133"/>
                <a:gd name="connsiteX15" fmla="*/ 732233 w 834131"/>
                <a:gd name="connsiteY15" fmla="*/ 410885 h 1128133"/>
                <a:gd name="connsiteX16" fmla="*/ 830509 w 834131"/>
                <a:gd name="connsiteY16" fmla="*/ 86144 h 1128133"/>
                <a:gd name="connsiteX0" fmla="*/ 830509 w 830708"/>
                <a:gd name="connsiteY0" fmla="*/ 86144 h 1128133"/>
                <a:gd name="connsiteX1" fmla="*/ 721550 w 830708"/>
                <a:gd name="connsiteY1" fmla="*/ 9232 h 1128133"/>
                <a:gd name="connsiteX2" fmla="*/ 574135 w 830708"/>
                <a:gd name="connsiteY2" fmla="*/ 2823 h 1128133"/>
                <a:gd name="connsiteX3" fmla="*/ 465177 w 830708"/>
                <a:gd name="connsiteY3" fmla="*/ 4959 h 1128133"/>
                <a:gd name="connsiteX4" fmla="*/ 426721 w 830708"/>
                <a:gd name="connsiteY4" fmla="*/ 58371 h 1128133"/>
                <a:gd name="connsiteX5" fmla="*/ 351945 w 830708"/>
                <a:gd name="connsiteY5" fmla="*/ 77599 h 1128133"/>
                <a:gd name="connsiteX6" fmla="*/ 302807 w 830708"/>
                <a:gd name="connsiteY6" fmla="*/ 51961 h 1128133"/>
                <a:gd name="connsiteX7" fmla="*/ 302807 w 830708"/>
                <a:gd name="connsiteY7" fmla="*/ 4959 h 1128133"/>
                <a:gd name="connsiteX8" fmla="*/ 221621 w 830708"/>
                <a:gd name="connsiteY8" fmla="*/ 26324 h 1128133"/>
                <a:gd name="connsiteX9" fmla="*/ 101980 w 830708"/>
                <a:gd name="connsiteY9" fmla="*/ 84007 h 1128133"/>
                <a:gd name="connsiteX10" fmla="*/ 67797 w 830708"/>
                <a:gd name="connsiteY10" fmla="*/ 257060 h 1128133"/>
                <a:gd name="connsiteX11" fmla="*/ 20796 w 830708"/>
                <a:gd name="connsiteY11" fmla="*/ 797582 h 1128133"/>
                <a:gd name="connsiteX12" fmla="*/ 61388 w 830708"/>
                <a:gd name="connsiteY12" fmla="*/ 1100958 h 1128133"/>
                <a:gd name="connsiteX13" fmla="*/ 663866 w 830708"/>
                <a:gd name="connsiteY13" fmla="*/ 1100957 h 1128133"/>
                <a:gd name="connsiteX14" fmla="*/ 766416 w 830708"/>
                <a:gd name="connsiteY14" fmla="*/ 989862 h 1128133"/>
                <a:gd name="connsiteX15" fmla="*/ 749325 w 830708"/>
                <a:gd name="connsiteY15" fmla="*/ 410885 h 1128133"/>
                <a:gd name="connsiteX16" fmla="*/ 830509 w 830708"/>
                <a:gd name="connsiteY16" fmla="*/ 86144 h 1128133"/>
                <a:gd name="connsiteX0" fmla="*/ 830509 w 830714"/>
                <a:gd name="connsiteY0" fmla="*/ 107900 h 1128524"/>
                <a:gd name="connsiteX1" fmla="*/ 721550 w 830714"/>
                <a:gd name="connsiteY1" fmla="*/ 9623 h 1128524"/>
                <a:gd name="connsiteX2" fmla="*/ 574135 w 830714"/>
                <a:gd name="connsiteY2" fmla="*/ 3214 h 1128524"/>
                <a:gd name="connsiteX3" fmla="*/ 465177 w 830714"/>
                <a:gd name="connsiteY3" fmla="*/ 5350 h 1128524"/>
                <a:gd name="connsiteX4" fmla="*/ 426721 w 830714"/>
                <a:gd name="connsiteY4" fmla="*/ 58762 h 1128524"/>
                <a:gd name="connsiteX5" fmla="*/ 351945 w 830714"/>
                <a:gd name="connsiteY5" fmla="*/ 77990 h 1128524"/>
                <a:gd name="connsiteX6" fmla="*/ 302807 w 830714"/>
                <a:gd name="connsiteY6" fmla="*/ 52352 h 1128524"/>
                <a:gd name="connsiteX7" fmla="*/ 302807 w 830714"/>
                <a:gd name="connsiteY7" fmla="*/ 5350 h 1128524"/>
                <a:gd name="connsiteX8" fmla="*/ 221621 w 830714"/>
                <a:gd name="connsiteY8" fmla="*/ 26715 h 1128524"/>
                <a:gd name="connsiteX9" fmla="*/ 101980 w 830714"/>
                <a:gd name="connsiteY9" fmla="*/ 84398 h 1128524"/>
                <a:gd name="connsiteX10" fmla="*/ 67797 w 830714"/>
                <a:gd name="connsiteY10" fmla="*/ 257451 h 1128524"/>
                <a:gd name="connsiteX11" fmla="*/ 20796 w 830714"/>
                <a:gd name="connsiteY11" fmla="*/ 797973 h 1128524"/>
                <a:gd name="connsiteX12" fmla="*/ 61388 w 830714"/>
                <a:gd name="connsiteY12" fmla="*/ 1101349 h 1128524"/>
                <a:gd name="connsiteX13" fmla="*/ 663866 w 830714"/>
                <a:gd name="connsiteY13" fmla="*/ 1101348 h 1128524"/>
                <a:gd name="connsiteX14" fmla="*/ 766416 w 830714"/>
                <a:gd name="connsiteY14" fmla="*/ 990253 h 1128524"/>
                <a:gd name="connsiteX15" fmla="*/ 749325 w 830714"/>
                <a:gd name="connsiteY15" fmla="*/ 411276 h 1128524"/>
                <a:gd name="connsiteX16" fmla="*/ 830509 w 830714"/>
                <a:gd name="connsiteY16" fmla="*/ 107900 h 1128524"/>
                <a:gd name="connsiteX0" fmla="*/ 830509 w 830714"/>
                <a:gd name="connsiteY0" fmla="*/ 111611 h 1132235"/>
                <a:gd name="connsiteX1" fmla="*/ 721550 w 830714"/>
                <a:gd name="connsiteY1" fmla="*/ 13334 h 1132235"/>
                <a:gd name="connsiteX2" fmla="*/ 571999 w 830714"/>
                <a:gd name="connsiteY2" fmla="*/ 515 h 1132235"/>
                <a:gd name="connsiteX3" fmla="*/ 465177 w 830714"/>
                <a:gd name="connsiteY3" fmla="*/ 9061 h 1132235"/>
                <a:gd name="connsiteX4" fmla="*/ 426721 w 830714"/>
                <a:gd name="connsiteY4" fmla="*/ 62473 h 1132235"/>
                <a:gd name="connsiteX5" fmla="*/ 351945 w 830714"/>
                <a:gd name="connsiteY5" fmla="*/ 81701 h 1132235"/>
                <a:gd name="connsiteX6" fmla="*/ 302807 w 830714"/>
                <a:gd name="connsiteY6" fmla="*/ 56063 h 1132235"/>
                <a:gd name="connsiteX7" fmla="*/ 302807 w 830714"/>
                <a:gd name="connsiteY7" fmla="*/ 9061 h 1132235"/>
                <a:gd name="connsiteX8" fmla="*/ 221621 w 830714"/>
                <a:gd name="connsiteY8" fmla="*/ 30426 h 1132235"/>
                <a:gd name="connsiteX9" fmla="*/ 101980 w 830714"/>
                <a:gd name="connsiteY9" fmla="*/ 88109 h 1132235"/>
                <a:gd name="connsiteX10" fmla="*/ 67797 w 830714"/>
                <a:gd name="connsiteY10" fmla="*/ 261162 h 1132235"/>
                <a:gd name="connsiteX11" fmla="*/ 20796 w 830714"/>
                <a:gd name="connsiteY11" fmla="*/ 801684 h 1132235"/>
                <a:gd name="connsiteX12" fmla="*/ 61388 w 830714"/>
                <a:gd name="connsiteY12" fmla="*/ 1105060 h 1132235"/>
                <a:gd name="connsiteX13" fmla="*/ 663866 w 830714"/>
                <a:gd name="connsiteY13" fmla="*/ 1105059 h 1132235"/>
                <a:gd name="connsiteX14" fmla="*/ 766416 w 830714"/>
                <a:gd name="connsiteY14" fmla="*/ 993964 h 1132235"/>
                <a:gd name="connsiteX15" fmla="*/ 749325 w 830714"/>
                <a:gd name="connsiteY15" fmla="*/ 414987 h 1132235"/>
                <a:gd name="connsiteX16" fmla="*/ 830509 w 830714"/>
                <a:gd name="connsiteY16" fmla="*/ 111611 h 1132235"/>
                <a:gd name="connsiteX0" fmla="*/ 830509 w 831255"/>
                <a:gd name="connsiteY0" fmla="*/ 113776 h 1134400"/>
                <a:gd name="connsiteX1" fmla="*/ 693776 w 831255"/>
                <a:gd name="connsiteY1" fmla="*/ 11226 h 1134400"/>
                <a:gd name="connsiteX2" fmla="*/ 571999 w 831255"/>
                <a:gd name="connsiteY2" fmla="*/ 2680 h 1134400"/>
                <a:gd name="connsiteX3" fmla="*/ 465177 w 831255"/>
                <a:gd name="connsiteY3" fmla="*/ 11226 h 1134400"/>
                <a:gd name="connsiteX4" fmla="*/ 426721 w 831255"/>
                <a:gd name="connsiteY4" fmla="*/ 64638 h 1134400"/>
                <a:gd name="connsiteX5" fmla="*/ 351945 w 831255"/>
                <a:gd name="connsiteY5" fmla="*/ 83866 h 1134400"/>
                <a:gd name="connsiteX6" fmla="*/ 302807 w 831255"/>
                <a:gd name="connsiteY6" fmla="*/ 58228 h 1134400"/>
                <a:gd name="connsiteX7" fmla="*/ 302807 w 831255"/>
                <a:gd name="connsiteY7" fmla="*/ 11226 h 1134400"/>
                <a:gd name="connsiteX8" fmla="*/ 221621 w 831255"/>
                <a:gd name="connsiteY8" fmla="*/ 32591 h 1134400"/>
                <a:gd name="connsiteX9" fmla="*/ 101980 w 831255"/>
                <a:gd name="connsiteY9" fmla="*/ 90274 h 1134400"/>
                <a:gd name="connsiteX10" fmla="*/ 67797 w 831255"/>
                <a:gd name="connsiteY10" fmla="*/ 263327 h 1134400"/>
                <a:gd name="connsiteX11" fmla="*/ 20796 w 831255"/>
                <a:gd name="connsiteY11" fmla="*/ 803849 h 1134400"/>
                <a:gd name="connsiteX12" fmla="*/ 61388 w 831255"/>
                <a:gd name="connsiteY12" fmla="*/ 1107225 h 1134400"/>
                <a:gd name="connsiteX13" fmla="*/ 663866 w 831255"/>
                <a:gd name="connsiteY13" fmla="*/ 1107224 h 1134400"/>
                <a:gd name="connsiteX14" fmla="*/ 766416 w 831255"/>
                <a:gd name="connsiteY14" fmla="*/ 996129 h 1134400"/>
                <a:gd name="connsiteX15" fmla="*/ 749325 w 831255"/>
                <a:gd name="connsiteY15" fmla="*/ 417152 h 1134400"/>
                <a:gd name="connsiteX16" fmla="*/ 830509 w 831255"/>
                <a:gd name="connsiteY16" fmla="*/ 113776 h 1134400"/>
                <a:gd name="connsiteX0" fmla="*/ 830509 w 831255"/>
                <a:gd name="connsiteY0" fmla="*/ 112222 h 1132846"/>
                <a:gd name="connsiteX1" fmla="*/ 693776 w 831255"/>
                <a:gd name="connsiteY1" fmla="*/ 9672 h 1132846"/>
                <a:gd name="connsiteX2" fmla="*/ 571999 w 831255"/>
                <a:gd name="connsiteY2" fmla="*/ 1126 h 1132846"/>
                <a:gd name="connsiteX3" fmla="*/ 465177 w 831255"/>
                <a:gd name="connsiteY3" fmla="*/ 9672 h 1132846"/>
                <a:gd name="connsiteX4" fmla="*/ 426721 w 831255"/>
                <a:gd name="connsiteY4" fmla="*/ 63084 h 1132846"/>
                <a:gd name="connsiteX5" fmla="*/ 351945 w 831255"/>
                <a:gd name="connsiteY5" fmla="*/ 82312 h 1132846"/>
                <a:gd name="connsiteX6" fmla="*/ 302807 w 831255"/>
                <a:gd name="connsiteY6" fmla="*/ 56674 h 1132846"/>
                <a:gd name="connsiteX7" fmla="*/ 302807 w 831255"/>
                <a:gd name="connsiteY7" fmla="*/ 9672 h 1132846"/>
                <a:gd name="connsiteX8" fmla="*/ 221621 w 831255"/>
                <a:gd name="connsiteY8" fmla="*/ 31037 h 1132846"/>
                <a:gd name="connsiteX9" fmla="*/ 101980 w 831255"/>
                <a:gd name="connsiteY9" fmla="*/ 88720 h 1132846"/>
                <a:gd name="connsiteX10" fmla="*/ 67797 w 831255"/>
                <a:gd name="connsiteY10" fmla="*/ 261773 h 1132846"/>
                <a:gd name="connsiteX11" fmla="*/ 20796 w 831255"/>
                <a:gd name="connsiteY11" fmla="*/ 802295 h 1132846"/>
                <a:gd name="connsiteX12" fmla="*/ 61388 w 831255"/>
                <a:gd name="connsiteY12" fmla="*/ 1105671 h 1132846"/>
                <a:gd name="connsiteX13" fmla="*/ 663866 w 831255"/>
                <a:gd name="connsiteY13" fmla="*/ 1105670 h 1132846"/>
                <a:gd name="connsiteX14" fmla="*/ 766416 w 831255"/>
                <a:gd name="connsiteY14" fmla="*/ 994575 h 1132846"/>
                <a:gd name="connsiteX15" fmla="*/ 749325 w 831255"/>
                <a:gd name="connsiteY15" fmla="*/ 415598 h 1132846"/>
                <a:gd name="connsiteX16" fmla="*/ 830509 w 831255"/>
                <a:gd name="connsiteY16" fmla="*/ 112222 h 1132846"/>
                <a:gd name="connsiteX0" fmla="*/ 830509 w 831153"/>
                <a:gd name="connsiteY0" fmla="*/ 111831 h 1132455"/>
                <a:gd name="connsiteX1" fmla="*/ 698049 w 831153"/>
                <a:gd name="connsiteY1" fmla="*/ 17827 h 1132455"/>
                <a:gd name="connsiteX2" fmla="*/ 571999 w 831153"/>
                <a:gd name="connsiteY2" fmla="*/ 735 h 1132455"/>
                <a:gd name="connsiteX3" fmla="*/ 465177 w 831153"/>
                <a:gd name="connsiteY3" fmla="*/ 9281 h 1132455"/>
                <a:gd name="connsiteX4" fmla="*/ 426721 w 831153"/>
                <a:gd name="connsiteY4" fmla="*/ 62693 h 1132455"/>
                <a:gd name="connsiteX5" fmla="*/ 351945 w 831153"/>
                <a:gd name="connsiteY5" fmla="*/ 81921 h 1132455"/>
                <a:gd name="connsiteX6" fmla="*/ 302807 w 831153"/>
                <a:gd name="connsiteY6" fmla="*/ 56283 h 1132455"/>
                <a:gd name="connsiteX7" fmla="*/ 302807 w 831153"/>
                <a:gd name="connsiteY7" fmla="*/ 9281 h 1132455"/>
                <a:gd name="connsiteX8" fmla="*/ 221621 w 831153"/>
                <a:gd name="connsiteY8" fmla="*/ 30646 h 1132455"/>
                <a:gd name="connsiteX9" fmla="*/ 101980 w 831153"/>
                <a:gd name="connsiteY9" fmla="*/ 88329 h 1132455"/>
                <a:gd name="connsiteX10" fmla="*/ 67797 w 831153"/>
                <a:gd name="connsiteY10" fmla="*/ 261382 h 1132455"/>
                <a:gd name="connsiteX11" fmla="*/ 20796 w 831153"/>
                <a:gd name="connsiteY11" fmla="*/ 801904 h 1132455"/>
                <a:gd name="connsiteX12" fmla="*/ 61388 w 831153"/>
                <a:gd name="connsiteY12" fmla="*/ 1105280 h 1132455"/>
                <a:gd name="connsiteX13" fmla="*/ 663866 w 831153"/>
                <a:gd name="connsiteY13" fmla="*/ 1105279 h 1132455"/>
                <a:gd name="connsiteX14" fmla="*/ 766416 w 831153"/>
                <a:gd name="connsiteY14" fmla="*/ 994184 h 1132455"/>
                <a:gd name="connsiteX15" fmla="*/ 749325 w 831153"/>
                <a:gd name="connsiteY15" fmla="*/ 415207 h 1132455"/>
                <a:gd name="connsiteX16" fmla="*/ 830509 w 831153"/>
                <a:gd name="connsiteY16" fmla="*/ 111831 h 1132455"/>
                <a:gd name="connsiteX0" fmla="*/ 830509 w 831153"/>
                <a:gd name="connsiteY0" fmla="*/ 111831 h 1132455"/>
                <a:gd name="connsiteX1" fmla="*/ 698049 w 831153"/>
                <a:gd name="connsiteY1" fmla="*/ 17827 h 1132455"/>
                <a:gd name="connsiteX2" fmla="*/ 571999 w 831153"/>
                <a:gd name="connsiteY2" fmla="*/ 735 h 1132455"/>
                <a:gd name="connsiteX3" fmla="*/ 465177 w 831153"/>
                <a:gd name="connsiteY3" fmla="*/ 9281 h 1132455"/>
                <a:gd name="connsiteX4" fmla="*/ 426721 w 831153"/>
                <a:gd name="connsiteY4" fmla="*/ 62693 h 1132455"/>
                <a:gd name="connsiteX5" fmla="*/ 351945 w 831153"/>
                <a:gd name="connsiteY5" fmla="*/ 81921 h 1132455"/>
                <a:gd name="connsiteX6" fmla="*/ 302807 w 831153"/>
                <a:gd name="connsiteY6" fmla="*/ 56283 h 1132455"/>
                <a:gd name="connsiteX7" fmla="*/ 302807 w 831153"/>
                <a:gd name="connsiteY7" fmla="*/ 9281 h 1132455"/>
                <a:gd name="connsiteX8" fmla="*/ 213075 w 831153"/>
                <a:gd name="connsiteY8" fmla="*/ 24237 h 1132455"/>
                <a:gd name="connsiteX9" fmla="*/ 101980 w 831153"/>
                <a:gd name="connsiteY9" fmla="*/ 88329 h 1132455"/>
                <a:gd name="connsiteX10" fmla="*/ 67797 w 831153"/>
                <a:gd name="connsiteY10" fmla="*/ 261382 h 1132455"/>
                <a:gd name="connsiteX11" fmla="*/ 20796 w 831153"/>
                <a:gd name="connsiteY11" fmla="*/ 801904 h 1132455"/>
                <a:gd name="connsiteX12" fmla="*/ 61388 w 831153"/>
                <a:gd name="connsiteY12" fmla="*/ 1105280 h 1132455"/>
                <a:gd name="connsiteX13" fmla="*/ 663866 w 831153"/>
                <a:gd name="connsiteY13" fmla="*/ 1105279 h 1132455"/>
                <a:gd name="connsiteX14" fmla="*/ 766416 w 831153"/>
                <a:gd name="connsiteY14" fmla="*/ 994184 h 1132455"/>
                <a:gd name="connsiteX15" fmla="*/ 749325 w 831153"/>
                <a:gd name="connsiteY15" fmla="*/ 415207 h 1132455"/>
                <a:gd name="connsiteX16" fmla="*/ 830509 w 831153"/>
                <a:gd name="connsiteY16" fmla="*/ 111831 h 1132455"/>
                <a:gd name="connsiteX0" fmla="*/ 830627 w 831271"/>
                <a:gd name="connsiteY0" fmla="*/ 111831 h 1132455"/>
                <a:gd name="connsiteX1" fmla="*/ 698167 w 831271"/>
                <a:gd name="connsiteY1" fmla="*/ 17827 h 1132455"/>
                <a:gd name="connsiteX2" fmla="*/ 572117 w 831271"/>
                <a:gd name="connsiteY2" fmla="*/ 735 h 1132455"/>
                <a:gd name="connsiteX3" fmla="*/ 465295 w 831271"/>
                <a:gd name="connsiteY3" fmla="*/ 9281 h 1132455"/>
                <a:gd name="connsiteX4" fmla="*/ 426839 w 831271"/>
                <a:gd name="connsiteY4" fmla="*/ 62693 h 1132455"/>
                <a:gd name="connsiteX5" fmla="*/ 352063 w 831271"/>
                <a:gd name="connsiteY5" fmla="*/ 81921 h 1132455"/>
                <a:gd name="connsiteX6" fmla="*/ 302925 w 831271"/>
                <a:gd name="connsiteY6" fmla="*/ 56283 h 1132455"/>
                <a:gd name="connsiteX7" fmla="*/ 302925 w 831271"/>
                <a:gd name="connsiteY7" fmla="*/ 9281 h 1132455"/>
                <a:gd name="connsiteX8" fmla="*/ 213193 w 831271"/>
                <a:gd name="connsiteY8" fmla="*/ 24237 h 1132455"/>
                <a:gd name="connsiteX9" fmla="*/ 102098 w 831271"/>
                <a:gd name="connsiteY9" fmla="*/ 88329 h 1132455"/>
                <a:gd name="connsiteX10" fmla="*/ 70051 w 831271"/>
                <a:gd name="connsiteY10" fmla="*/ 348976 h 1132455"/>
                <a:gd name="connsiteX11" fmla="*/ 20914 w 831271"/>
                <a:gd name="connsiteY11" fmla="*/ 801904 h 1132455"/>
                <a:gd name="connsiteX12" fmla="*/ 61506 w 831271"/>
                <a:gd name="connsiteY12" fmla="*/ 1105280 h 1132455"/>
                <a:gd name="connsiteX13" fmla="*/ 663984 w 831271"/>
                <a:gd name="connsiteY13" fmla="*/ 1105279 h 1132455"/>
                <a:gd name="connsiteX14" fmla="*/ 766534 w 831271"/>
                <a:gd name="connsiteY14" fmla="*/ 994184 h 1132455"/>
                <a:gd name="connsiteX15" fmla="*/ 749443 w 831271"/>
                <a:gd name="connsiteY15" fmla="*/ 415207 h 1132455"/>
                <a:gd name="connsiteX16" fmla="*/ 830627 w 831271"/>
                <a:gd name="connsiteY16" fmla="*/ 111831 h 1132455"/>
                <a:gd name="connsiteX0" fmla="*/ 829803 w 830447"/>
                <a:gd name="connsiteY0" fmla="*/ 111831 h 1132455"/>
                <a:gd name="connsiteX1" fmla="*/ 697343 w 830447"/>
                <a:gd name="connsiteY1" fmla="*/ 17827 h 1132455"/>
                <a:gd name="connsiteX2" fmla="*/ 571293 w 830447"/>
                <a:gd name="connsiteY2" fmla="*/ 735 h 1132455"/>
                <a:gd name="connsiteX3" fmla="*/ 464471 w 830447"/>
                <a:gd name="connsiteY3" fmla="*/ 9281 h 1132455"/>
                <a:gd name="connsiteX4" fmla="*/ 426015 w 830447"/>
                <a:gd name="connsiteY4" fmla="*/ 62693 h 1132455"/>
                <a:gd name="connsiteX5" fmla="*/ 351239 w 830447"/>
                <a:gd name="connsiteY5" fmla="*/ 81921 h 1132455"/>
                <a:gd name="connsiteX6" fmla="*/ 302101 w 830447"/>
                <a:gd name="connsiteY6" fmla="*/ 56283 h 1132455"/>
                <a:gd name="connsiteX7" fmla="*/ 302101 w 830447"/>
                <a:gd name="connsiteY7" fmla="*/ 9281 h 1132455"/>
                <a:gd name="connsiteX8" fmla="*/ 212369 w 830447"/>
                <a:gd name="connsiteY8" fmla="*/ 24237 h 1132455"/>
                <a:gd name="connsiteX9" fmla="*/ 101274 w 830447"/>
                <a:gd name="connsiteY9" fmla="*/ 88329 h 1132455"/>
                <a:gd name="connsiteX10" fmla="*/ 54272 w 830447"/>
                <a:gd name="connsiteY10" fmla="*/ 344703 h 1132455"/>
                <a:gd name="connsiteX11" fmla="*/ 20090 w 830447"/>
                <a:gd name="connsiteY11" fmla="*/ 801904 h 1132455"/>
                <a:gd name="connsiteX12" fmla="*/ 60682 w 830447"/>
                <a:gd name="connsiteY12" fmla="*/ 1105280 h 1132455"/>
                <a:gd name="connsiteX13" fmla="*/ 663160 w 830447"/>
                <a:gd name="connsiteY13" fmla="*/ 1105279 h 1132455"/>
                <a:gd name="connsiteX14" fmla="*/ 765710 w 830447"/>
                <a:gd name="connsiteY14" fmla="*/ 994184 h 1132455"/>
                <a:gd name="connsiteX15" fmla="*/ 748619 w 830447"/>
                <a:gd name="connsiteY15" fmla="*/ 415207 h 1132455"/>
                <a:gd name="connsiteX16" fmla="*/ 829803 w 830447"/>
                <a:gd name="connsiteY16" fmla="*/ 111831 h 1132455"/>
                <a:gd name="connsiteX0" fmla="*/ 829949 w 830593"/>
                <a:gd name="connsiteY0" fmla="*/ 111831 h 1130717"/>
                <a:gd name="connsiteX1" fmla="*/ 697489 w 830593"/>
                <a:gd name="connsiteY1" fmla="*/ 17827 h 1130717"/>
                <a:gd name="connsiteX2" fmla="*/ 571439 w 830593"/>
                <a:gd name="connsiteY2" fmla="*/ 735 h 1130717"/>
                <a:gd name="connsiteX3" fmla="*/ 464617 w 830593"/>
                <a:gd name="connsiteY3" fmla="*/ 9281 h 1130717"/>
                <a:gd name="connsiteX4" fmla="*/ 426161 w 830593"/>
                <a:gd name="connsiteY4" fmla="*/ 62693 h 1130717"/>
                <a:gd name="connsiteX5" fmla="*/ 351385 w 830593"/>
                <a:gd name="connsiteY5" fmla="*/ 81921 h 1130717"/>
                <a:gd name="connsiteX6" fmla="*/ 302247 w 830593"/>
                <a:gd name="connsiteY6" fmla="*/ 56283 h 1130717"/>
                <a:gd name="connsiteX7" fmla="*/ 302247 w 830593"/>
                <a:gd name="connsiteY7" fmla="*/ 9281 h 1130717"/>
                <a:gd name="connsiteX8" fmla="*/ 212515 w 830593"/>
                <a:gd name="connsiteY8" fmla="*/ 24237 h 1130717"/>
                <a:gd name="connsiteX9" fmla="*/ 101420 w 830593"/>
                <a:gd name="connsiteY9" fmla="*/ 88329 h 1130717"/>
                <a:gd name="connsiteX10" fmla="*/ 54418 w 830593"/>
                <a:gd name="connsiteY10" fmla="*/ 344703 h 1130717"/>
                <a:gd name="connsiteX11" fmla="*/ 20236 w 830593"/>
                <a:gd name="connsiteY11" fmla="*/ 801904 h 1130717"/>
                <a:gd name="connsiteX12" fmla="*/ 60828 w 830593"/>
                <a:gd name="connsiteY12" fmla="*/ 1105280 h 1130717"/>
                <a:gd name="connsiteX13" fmla="*/ 665442 w 830593"/>
                <a:gd name="connsiteY13" fmla="*/ 1101007 h 1130717"/>
                <a:gd name="connsiteX14" fmla="*/ 765856 w 830593"/>
                <a:gd name="connsiteY14" fmla="*/ 994184 h 1130717"/>
                <a:gd name="connsiteX15" fmla="*/ 748765 w 830593"/>
                <a:gd name="connsiteY15" fmla="*/ 415207 h 1130717"/>
                <a:gd name="connsiteX16" fmla="*/ 829949 w 830593"/>
                <a:gd name="connsiteY16" fmla="*/ 111831 h 1130717"/>
                <a:gd name="connsiteX0" fmla="*/ 822145 w 822789"/>
                <a:gd name="connsiteY0" fmla="*/ 111831 h 1130717"/>
                <a:gd name="connsiteX1" fmla="*/ 689685 w 822789"/>
                <a:gd name="connsiteY1" fmla="*/ 17827 h 1130717"/>
                <a:gd name="connsiteX2" fmla="*/ 563635 w 822789"/>
                <a:gd name="connsiteY2" fmla="*/ 735 h 1130717"/>
                <a:gd name="connsiteX3" fmla="*/ 456813 w 822789"/>
                <a:gd name="connsiteY3" fmla="*/ 9281 h 1130717"/>
                <a:gd name="connsiteX4" fmla="*/ 418357 w 822789"/>
                <a:gd name="connsiteY4" fmla="*/ 62693 h 1130717"/>
                <a:gd name="connsiteX5" fmla="*/ 343581 w 822789"/>
                <a:gd name="connsiteY5" fmla="*/ 81921 h 1130717"/>
                <a:gd name="connsiteX6" fmla="*/ 294443 w 822789"/>
                <a:gd name="connsiteY6" fmla="*/ 56283 h 1130717"/>
                <a:gd name="connsiteX7" fmla="*/ 294443 w 822789"/>
                <a:gd name="connsiteY7" fmla="*/ 9281 h 1130717"/>
                <a:gd name="connsiteX8" fmla="*/ 204711 w 822789"/>
                <a:gd name="connsiteY8" fmla="*/ 24237 h 1130717"/>
                <a:gd name="connsiteX9" fmla="*/ 93616 w 822789"/>
                <a:gd name="connsiteY9" fmla="*/ 88329 h 1130717"/>
                <a:gd name="connsiteX10" fmla="*/ 46614 w 822789"/>
                <a:gd name="connsiteY10" fmla="*/ 344703 h 1130717"/>
                <a:gd name="connsiteX11" fmla="*/ 12432 w 822789"/>
                <a:gd name="connsiteY11" fmla="*/ 801904 h 1130717"/>
                <a:gd name="connsiteX12" fmla="*/ 65843 w 822789"/>
                <a:gd name="connsiteY12" fmla="*/ 1105280 h 1130717"/>
                <a:gd name="connsiteX13" fmla="*/ 657638 w 822789"/>
                <a:gd name="connsiteY13" fmla="*/ 1101007 h 1130717"/>
                <a:gd name="connsiteX14" fmla="*/ 758052 w 822789"/>
                <a:gd name="connsiteY14" fmla="*/ 994184 h 1130717"/>
                <a:gd name="connsiteX15" fmla="*/ 740961 w 822789"/>
                <a:gd name="connsiteY15" fmla="*/ 415207 h 1130717"/>
                <a:gd name="connsiteX16" fmla="*/ 822145 w 822789"/>
                <a:gd name="connsiteY16" fmla="*/ 111831 h 1130717"/>
                <a:gd name="connsiteX0" fmla="*/ 817456 w 818100"/>
                <a:gd name="connsiteY0" fmla="*/ 111831 h 1124738"/>
                <a:gd name="connsiteX1" fmla="*/ 684996 w 818100"/>
                <a:gd name="connsiteY1" fmla="*/ 17827 h 1124738"/>
                <a:gd name="connsiteX2" fmla="*/ 558946 w 818100"/>
                <a:gd name="connsiteY2" fmla="*/ 735 h 1124738"/>
                <a:gd name="connsiteX3" fmla="*/ 452124 w 818100"/>
                <a:gd name="connsiteY3" fmla="*/ 9281 h 1124738"/>
                <a:gd name="connsiteX4" fmla="*/ 413668 w 818100"/>
                <a:gd name="connsiteY4" fmla="*/ 62693 h 1124738"/>
                <a:gd name="connsiteX5" fmla="*/ 338892 w 818100"/>
                <a:gd name="connsiteY5" fmla="*/ 81921 h 1124738"/>
                <a:gd name="connsiteX6" fmla="*/ 289754 w 818100"/>
                <a:gd name="connsiteY6" fmla="*/ 56283 h 1124738"/>
                <a:gd name="connsiteX7" fmla="*/ 289754 w 818100"/>
                <a:gd name="connsiteY7" fmla="*/ 9281 h 1124738"/>
                <a:gd name="connsiteX8" fmla="*/ 200022 w 818100"/>
                <a:gd name="connsiteY8" fmla="*/ 24237 h 1124738"/>
                <a:gd name="connsiteX9" fmla="*/ 88927 w 818100"/>
                <a:gd name="connsiteY9" fmla="*/ 88329 h 1124738"/>
                <a:gd name="connsiteX10" fmla="*/ 41925 w 818100"/>
                <a:gd name="connsiteY10" fmla="*/ 344703 h 1124738"/>
                <a:gd name="connsiteX11" fmla="*/ 7743 w 818100"/>
                <a:gd name="connsiteY11" fmla="*/ 801904 h 1124738"/>
                <a:gd name="connsiteX12" fmla="*/ 69700 w 818100"/>
                <a:gd name="connsiteY12" fmla="*/ 1096734 h 1124738"/>
                <a:gd name="connsiteX13" fmla="*/ 652949 w 818100"/>
                <a:gd name="connsiteY13" fmla="*/ 1101007 h 1124738"/>
                <a:gd name="connsiteX14" fmla="*/ 753363 w 818100"/>
                <a:gd name="connsiteY14" fmla="*/ 994184 h 1124738"/>
                <a:gd name="connsiteX15" fmla="*/ 736272 w 818100"/>
                <a:gd name="connsiteY15" fmla="*/ 415207 h 1124738"/>
                <a:gd name="connsiteX16" fmla="*/ 817456 w 818100"/>
                <a:gd name="connsiteY16" fmla="*/ 111831 h 1124738"/>
                <a:gd name="connsiteX0" fmla="*/ 816712 w 817356"/>
                <a:gd name="connsiteY0" fmla="*/ 111831 h 1112840"/>
                <a:gd name="connsiteX1" fmla="*/ 684252 w 817356"/>
                <a:gd name="connsiteY1" fmla="*/ 17827 h 1112840"/>
                <a:gd name="connsiteX2" fmla="*/ 558202 w 817356"/>
                <a:gd name="connsiteY2" fmla="*/ 735 h 1112840"/>
                <a:gd name="connsiteX3" fmla="*/ 451380 w 817356"/>
                <a:gd name="connsiteY3" fmla="*/ 9281 h 1112840"/>
                <a:gd name="connsiteX4" fmla="*/ 412924 w 817356"/>
                <a:gd name="connsiteY4" fmla="*/ 62693 h 1112840"/>
                <a:gd name="connsiteX5" fmla="*/ 338148 w 817356"/>
                <a:gd name="connsiteY5" fmla="*/ 81921 h 1112840"/>
                <a:gd name="connsiteX6" fmla="*/ 289010 w 817356"/>
                <a:gd name="connsiteY6" fmla="*/ 56283 h 1112840"/>
                <a:gd name="connsiteX7" fmla="*/ 289010 w 817356"/>
                <a:gd name="connsiteY7" fmla="*/ 9281 h 1112840"/>
                <a:gd name="connsiteX8" fmla="*/ 199278 w 817356"/>
                <a:gd name="connsiteY8" fmla="*/ 24237 h 1112840"/>
                <a:gd name="connsiteX9" fmla="*/ 88183 w 817356"/>
                <a:gd name="connsiteY9" fmla="*/ 88329 h 1112840"/>
                <a:gd name="connsiteX10" fmla="*/ 41181 w 817356"/>
                <a:gd name="connsiteY10" fmla="*/ 344703 h 1112840"/>
                <a:gd name="connsiteX11" fmla="*/ 6999 w 817356"/>
                <a:gd name="connsiteY11" fmla="*/ 801904 h 1112840"/>
                <a:gd name="connsiteX12" fmla="*/ 68956 w 817356"/>
                <a:gd name="connsiteY12" fmla="*/ 1096734 h 1112840"/>
                <a:gd name="connsiteX13" fmla="*/ 652205 w 817356"/>
                <a:gd name="connsiteY13" fmla="*/ 1101007 h 1112840"/>
                <a:gd name="connsiteX14" fmla="*/ 752619 w 817356"/>
                <a:gd name="connsiteY14" fmla="*/ 994184 h 1112840"/>
                <a:gd name="connsiteX15" fmla="*/ 735528 w 817356"/>
                <a:gd name="connsiteY15" fmla="*/ 415207 h 1112840"/>
                <a:gd name="connsiteX16" fmla="*/ 816712 w 817356"/>
                <a:gd name="connsiteY16" fmla="*/ 111831 h 1112840"/>
                <a:gd name="connsiteX0" fmla="*/ 816712 w 818869"/>
                <a:gd name="connsiteY0" fmla="*/ 111831 h 1112840"/>
                <a:gd name="connsiteX1" fmla="*/ 684252 w 818869"/>
                <a:gd name="connsiteY1" fmla="*/ 17827 h 1112840"/>
                <a:gd name="connsiteX2" fmla="*/ 558202 w 818869"/>
                <a:gd name="connsiteY2" fmla="*/ 735 h 1112840"/>
                <a:gd name="connsiteX3" fmla="*/ 451380 w 818869"/>
                <a:gd name="connsiteY3" fmla="*/ 9281 h 1112840"/>
                <a:gd name="connsiteX4" fmla="*/ 412924 w 818869"/>
                <a:gd name="connsiteY4" fmla="*/ 62693 h 1112840"/>
                <a:gd name="connsiteX5" fmla="*/ 338148 w 818869"/>
                <a:gd name="connsiteY5" fmla="*/ 81921 h 1112840"/>
                <a:gd name="connsiteX6" fmla="*/ 289010 w 818869"/>
                <a:gd name="connsiteY6" fmla="*/ 56283 h 1112840"/>
                <a:gd name="connsiteX7" fmla="*/ 289010 w 818869"/>
                <a:gd name="connsiteY7" fmla="*/ 9281 h 1112840"/>
                <a:gd name="connsiteX8" fmla="*/ 199278 w 818869"/>
                <a:gd name="connsiteY8" fmla="*/ 24237 h 1112840"/>
                <a:gd name="connsiteX9" fmla="*/ 88183 w 818869"/>
                <a:gd name="connsiteY9" fmla="*/ 88329 h 1112840"/>
                <a:gd name="connsiteX10" fmla="*/ 41181 w 818869"/>
                <a:gd name="connsiteY10" fmla="*/ 344703 h 1112840"/>
                <a:gd name="connsiteX11" fmla="*/ 6999 w 818869"/>
                <a:gd name="connsiteY11" fmla="*/ 801904 h 1112840"/>
                <a:gd name="connsiteX12" fmla="*/ 68956 w 818869"/>
                <a:gd name="connsiteY12" fmla="*/ 1096734 h 1112840"/>
                <a:gd name="connsiteX13" fmla="*/ 652205 w 818869"/>
                <a:gd name="connsiteY13" fmla="*/ 1101007 h 1112840"/>
                <a:gd name="connsiteX14" fmla="*/ 752619 w 818869"/>
                <a:gd name="connsiteY14" fmla="*/ 994184 h 1112840"/>
                <a:gd name="connsiteX15" fmla="*/ 765438 w 818869"/>
                <a:gd name="connsiteY15" fmla="*/ 421617 h 1112840"/>
                <a:gd name="connsiteX16" fmla="*/ 816712 w 818869"/>
                <a:gd name="connsiteY16" fmla="*/ 111831 h 1112840"/>
                <a:gd name="connsiteX0" fmla="*/ 816712 w 818869"/>
                <a:gd name="connsiteY0" fmla="*/ 111831 h 1112412"/>
                <a:gd name="connsiteX1" fmla="*/ 684252 w 818869"/>
                <a:gd name="connsiteY1" fmla="*/ 17827 h 1112412"/>
                <a:gd name="connsiteX2" fmla="*/ 558202 w 818869"/>
                <a:gd name="connsiteY2" fmla="*/ 735 h 1112412"/>
                <a:gd name="connsiteX3" fmla="*/ 451380 w 818869"/>
                <a:gd name="connsiteY3" fmla="*/ 9281 h 1112412"/>
                <a:gd name="connsiteX4" fmla="*/ 412924 w 818869"/>
                <a:gd name="connsiteY4" fmla="*/ 62693 h 1112412"/>
                <a:gd name="connsiteX5" fmla="*/ 338148 w 818869"/>
                <a:gd name="connsiteY5" fmla="*/ 81921 h 1112412"/>
                <a:gd name="connsiteX6" fmla="*/ 289010 w 818869"/>
                <a:gd name="connsiteY6" fmla="*/ 56283 h 1112412"/>
                <a:gd name="connsiteX7" fmla="*/ 289010 w 818869"/>
                <a:gd name="connsiteY7" fmla="*/ 9281 h 1112412"/>
                <a:gd name="connsiteX8" fmla="*/ 199278 w 818869"/>
                <a:gd name="connsiteY8" fmla="*/ 24237 h 1112412"/>
                <a:gd name="connsiteX9" fmla="*/ 88183 w 818869"/>
                <a:gd name="connsiteY9" fmla="*/ 88329 h 1112412"/>
                <a:gd name="connsiteX10" fmla="*/ 41181 w 818869"/>
                <a:gd name="connsiteY10" fmla="*/ 344703 h 1112412"/>
                <a:gd name="connsiteX11" fmla="*/ 6999 w 818869"/>
                <a:gd name="connsiteY11" fmla="*/ 801904 h 1112412"/>
                <a:gd name="connsiteX12" fmla="*/ 68956 w 818869"/>
                <a:gd name="connsiteY12" fmla="*/ 1096734 h 1112412"/>
                <a:gd name="connsiteX13" fmla="*/ 652205 w 818869"/>
                <a:gd name="connsiteY13" fmla="*/ 1101007 h 1112412"/>
                <a:gd name="connsiteX14" fmla="*/ 752619 w 818869"/>
                <a:gd name="connsiteY14" fmla="*/ 1000594 h 1112412"/>
                <a:gd name="connsiteX15" fmla="*/ 765438 w 818869"/>
                <a:gd name="connsiteY15" fmla="*/ 421617 h 1112412"/>
                <a:gd name="connsiteX16" fmla="*/ 816712 w 818869"/>
                <a:gd name="connsiteY16" fmla="*/ 111831 h 1112412"/>
                <a:gd name="connsiteX0" fmla="*/ 816712 w 818288"/>
                <a:gd name="connsiteY0" fmla="*/ 111831 h 1112412"/>
                <a:gd name="connsiteX1" fmla="*/ 684252 w 818288"/>
                <a:gd name="connsiteY1" fmla="*/ 17827 h 1112412"/>
                <a:gd name="connsiteX2" fmla="*/ 558202 w 818288"/>
                <a:gd name="connsiteY2" fmla="*/ 735 h 1112412"/>
                <a:gd name="connsiteX3" fmla="*/ 451380 w 818288"/>
                <a:gd name="connsiteY3" fmla="*/ 9281 h 1112412"/>
                <a:gd name="connsiteX4" fmla="*/ 412924 w 818288"/>
                <a:gd name="connsiteY4" fmla="*/ 62693 h 1112412"/>
                <a:gd name="connsiteX5" fmla="*/ 338148 w 818288"/>
                <a:gd name="connsiteY5" fmla="*/ 81921 h 1112412"/>
                <a:gd name="connsiteX6" fmla="*/ 289010 w 818288"/>
                <a:gd name="connsiteY6" fmla="*/ 56283 h 1112412"/>
                <a:gd name="connsiteX7" fmla="*/ 289010 w 818288"/>
                <a:gd name="connsiteY7" fmla="*/ 9281 h 1112412"/>
                <a:gd name="connsiteX8" fmla="*/ 199278 w 818288"/>
                <a:gd name="connsiteY8" fmla="*/ 24237 h 1112412"/>
                <a:gd name="connsiteX9" fmla="*/ 88183 w 818288"/>
                <a:gd name="connsiteY9" fmla="*/ 88329 h 1112412"/>
                <a:gd name="connsiteX10" fmla="*/ 41181 w 818288"/>
                <a:gd name="connsiteY10" fmla="*/ 344703 h 1112412"/>
                <a:gd name="connsiteX11" fmla="*/ 6999 w 818288"/>
                <a:gd name="connsiteY11" fmla="*/ 801904 h 1112412"/>
                <a:gd name="connsiteX12" fmla="*/ 68956 w 818288"/>
                <a:gd name="connsiteY12" fmla="*/ 1096734 h 1112412"/>
                <a:gd name="connsiteX13" fmla="*/ 652205 w 818288"/>
                <a:gd name="connsiteY13" fmla="*/ 1101007 h 1112412"/>
                <a:gd name="connsiteX14" fmla="*/ 752619 w 818288"/>
                <a:gd name="connsiteY14" fmla="*/ 1000594 h 1112412"/>
                <a:gd name="connsiteX15" fmla="*/ 756892 w 818288"/>
                <a:gd name="connsiteY15" fmla="*/ 472892 h 1112412"/>
                <a:gd name="connsiteX16" fmla="*/ 816712 w 818288"/>
                <a:gd name="connsiteY16" fmla="*/ 111831 h 1112412"/>
                <a:gd name="connsiteX0" fmla="*/ 816712 w 818288"/>
                <a:gd name="connsiteY0" fmla="*/ 111831 h 1112412"/>
                <a:gd name="connsiteX1" fmla="*/ 684252 w 818288"/>
                <a:gd name="connsiteY1" fmla="*/ 17827 h 1112412"/>
                <a:gd name="connsiteX2" fmla="*/ 558202 w 818288"/>
                <a:gd name="connsiteY2" fmla="*/ 735 h 1112412"/>
                <a:gd name="connsiteX3" fmla="*/ 451380 w 818288"/>
                <a:gd name="connsiteY3" fmla="*/ 9281 h 1112412"/>
                <a:gd name="connsiteX4" fmla="*/ 412924 w 818288"/>
                <a:gd name="connsiteY4" fmla="*/ 62693 h 1112412"/>
                <a:gd name="connsiteX5" fmla="*/ 338148 w 818288"/>
                <a:gd name="connsiteY5" fmla="*/ 81921 h 1112412"/>
                <a:gd name="connsiteX6" fmla="*/ 289010 w 818288"/>
                <a:gd name="connsiteY6" fmla="*/ 56283 h 1112412"/>
                <a:gd name="connsiteX7" fmla="*/ 282601 w 818288"/>
                <a:gd name="connsiteY7" fmla="*/ 5008 h 1112412"/>
                <a:gd name="connsiteX8" fmla="*/ 199278 w 818288"/>
                <a:gd name="connsiteY8" fmla="*/ 24237 h 1112412"/>
                <a:gd name="connsiteX9" fmla="*/ 88183 w 818288"/>
                <a:gd name="connsiteY9" fmla="*/ 88329 h 1112412"/>
                <a:gd name="connsiteX10" fmla="*/ 41181 w 818288"/>
                <a:gd name="connsiteY10" fmla="*/ 344703 h 1112412"/>
                <a:gd name="connsiteX11" fmla="*/ 6999 w 818288"/>
                <a:gd name="connsiteY11" fmla="*/ 801904 h 1112412"/>
                <a:gd name="connsiteX12" fmla="*/ 68956 w 818288"/>
                <a:gd name="connsiteY12" fmla="*/ 1096734 h 1112412"/>
                <a:gd name="connsiteX13" fmla="*/ 652205 w 818288"/>
                <a:gd name="connsiteY13" fmla="*/ 1101007 h 1112412"/>
                <a:gd name="connsiteX14" fmla="*/ 752619 w 818288"/>
                <a:gd name="connsiteY14" fmla="*/ 1000594 h 1112412"/>
                <a:gd name="connsiteX15" fmla="*/ 756892 w 818288"/>
                <a:gd name="connsiteY15" fmla="*/ 472892 h 1112412"/>
                <a:gd name="connsiteX16" fmla="*/ 816712 w 818288"/>
                <a:gd name="connsiteY16" fmla="*/ 111831 h 1112412"/>
                <a:gd name="connsiteX0" fmla="*/ 816712 w 818288"/>
                <a:gd name="connsiteY0" fmla="*/ 111831 h 1112412"/>
                <a:gd name="connsiteX1" fmla="*/ 684252 w 818288"/>
                <a:gd name="connsiteY1" fmla="*/ 17827 h 1112412"/>
                <a:gd name="connsiteX2" fmla="*/ 558202 w 818288"/>
                <a:gd name="connsiteY2" fmla="*/ 735 h 1112412"/>
                <a:gd name="connsiteX3" fmla="*/ 451380 w 818288"/>
                <a:gd name="connsiteY3" fmla="*/ 9281 h 1112412"/>
                <a:gd name="connsiteX4" fmla="*/ 412924 w 818288"/>
                <a:gd name="connsiteY4" fmla="*/ 62693 h 1112412"/>
                <a:gd name="connsiteX5" fmla="*/ 338148 w 818288"/>
                <a:gd name="connsiteY5" fmla="*/ 81921 h 1112412"/>
                <a:gd name="connsiteX6" fmla="*/ 289010 w 818288"/>
                <a:gd name="connsiteY6" fmla="*/ 56283 h 1112412"/>
                <a:gd name="connsiteX7" fmla="*/ 282601 w 818288"/>
                <a:gd name="connsiteY7" fmla="*/ 5008 h 1112412"/>
                <a:gd name="connsiteX8" fmla="*/ 199278 w 818288"/>
                <a:gd name="connsiteY8" fmla="*/ 24237 h 1112412"/>
                <a:gd name="connsiteX9" fmla="*/ 88183 w 818288"/>
                <a:gd name="connsiteY9" fmla="*/ 88329 h 1112412"/>
                <a:gd name="connsiteX10" fmla="*/ 41181 w 818288"/>
                <a:gd name="connsiteY10" fmla="*/ 344703 h 1112412"/>
                <a:gd name="connsiteX11" fmla="*/ 6999 w 818288"/>
                <a:gd name="connsiteY11" fmla="*/ 801904 h 1112412"/>
                <a:gd name="connsiteX12" fmla="*/ 68956 w 818288"/>
                <a:gd name="connsiteY12" fmla="*/ 1096734 h 1112412"/>
                <a:gd name="connsiteX13" fmla="*/ 652205 w 818288"/>
                <a:gd name="connsiteY13" fmla="*/ 1101007 h 1112412"/>
                <a:gd name="connsiteX14" fmla="*/ 752619 w 818288"/>
                <a:gd name="connsiteY14" fmla="*/ 1000594 h 1112412"/>
                <a:gd name="connsiteX15" fmla="*/ 756892 w 818288"/>
                <a:gd name="connsiteY15" fmla="*/ 472892 h 1112412"/>
                <a:gd name="connsiteX16" fmla="*/ 816712 w 818288"/>
                <a:gd name="connsiteY16" fmla="*/ 111831 h 111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18288" h="1112412">
                  <a:moveTo>
                    <a:pt x="816712" y="111831"/>
                  </a:moveTo>
                  <a:cubicBezTo>
                    <a:pt x="804605" y="35987"/>
                    <a:pt x="735882" y="32070"/>
                    <a:pt x="684252" y="17827"/>
                  </a:cubicBezTo>
                  <a:cubicBezTo>
                    <a:pt x="632622" y="3584"/>
                    <a:pt x="597014" y="2159"/>
                    <a:pt x="558202" y="735"/>
                  </a:cubicBezTo>
                  <a:cubicBezTo>
                    <a:pt x="519390" y="-689"/>
                    <a:pt x="475593" y="-1045"/>
                    <a:pt x="451380" y="9281"/>
                  </a:cubicBezTo>
                  <a:cubicBezTo>
                    <a:pt x="427167" y="19607"/>
                    <a:pt x="431796" y="50586"/>
                    <a:pt x="412924" y="62693"/>
                  </a:cubicBezTo>
                  <a:cubicBezTo>
                    <a:pt x="394052" y="74800"/>
                    <a:pt x="358800" y="82989"/>
                    <a:pt x="338148" y="81921"/>
                  </a:cubicBezTo>
                  <a:cubicBezTo>
                    <a:pt x="317496" y="80853"/>
                    <a:pt x="298268" y="69102"/>
                    <a:pt x="289010" y="56283"/>
                  </a:cubicBezTo>
                  <a:cubicBezTo>
                    <a:pt x="279752" y="43464"/>
                    <a:pt x="297556" y="8213"/>
                    <a:pt x="282601" y="5008"/>
                  </a:cubicBezTo>
                  <a:cubicBezTo>
                    <a:pt x="267646" y="1803"/>
                    <a:pt x="231681" y="10350"/>
                    <a:pt x="199278" y="24237"/>
                  </a:cubicBezTo>
                  <a:cubicBezTo>
                    <a:pt x="166875" y="38124"/>
                    <a:pt x="114532" y="34918"/>
                    <a:pt x="88183" y="88329"/>
                  </a:cubicBezTo>
                  <a:cubicBezTo>
                    <a:pt x="61834" y="141740"/>
                    <a:pt x="54712" y="225774"/>
                    <a:pt x="41181" y="344703"/>
                  </a:cubicBezTo>
                  <a:cubicBezTo>
                    <a:pt x="27650" y="463632"/>
                    <a:pt x="2370" y="676566"/>
                    <a:pt x="6999" y="801904"/>
                  </a:cubicBezTo>
                  <a:cubicBezTo>
                    <a:pt x="11628" y="927242"/>
                    <a:pt x="-36441" y="1076793"/>
                    <a:pt x="68956" y="1096734"/>
                  </a:cubicBezTo>
                  <a:cubicBezTo>
                    <a:pt x="174353" y="1116675"/>
                    <a:pt x="538261" y="1117030"/>
                    <a:pt x="652205" y="1101007"/>
                  </a:cubicBezTo>
                  <a:cubicBezTo>
                    <a:pt x="766149" y="1084984"/>
                    <a:pt x="745854" y="1116674"/>
                    <a:pt x="752619" y="1000594"/>
                  </a:cubicBezTo>
                  <a:cubicBezTo>
                    <a:pt x="759384" y="884514"/>
                    <a:pt x="746210" y="621019"/>
                    <a:pt x="756892" y="472892"/>
                  </a:cubicBezTo>
                  <a:cubicBezTo>
                    <a:pt x="767574" y="324765"/>
                    <a:pt x="828819" y="187675"/>
                    <a:pt x="816712" y="111831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5940FB8B-2D90-42EC-B615-C7B4A913D203}"/>
                </a:ext>
              </a:extLst>
            </p:cNvPr>
            <p:cNvSpPr/>
            <p:nvPr/>
          </p:nvSpPr>
          <p:spPr>
            <a:xfrm rot="20129734">
              <a:off x="6393621" y="3442783"/>
              <a:ext cx="143560" cy="356577"/>
            </a:xfrm>
            <a:custGeom>
              <a:avLst/>
              <a:gdLst>
                <a:gd name="connsiteX0" fmla="*/ 6457 w 165048"/>
                <a:gd name="connsiteY0" fmla="*/ 44808 h 353407"/>
                <a:gd name="connsiteX1" fmla="*/ 61409 w 165048"/>
                <a:gd name="connsiteY1" fmla="*/ 847 h 353407"/>
                <a:gd name="connsiteX2" fmla="*/ 129550 w 165048"/>
                <a:gd name="connsiteY2" fmla="*/ 31620 h 353407"/>
                <a:gd name="connsiteX3" fmla="*/ 155927 w 165048"/>
                <a:gd name="connsiteY3" fmla="*/ 200872 h 353407"/>
                <a:gd name="connsiteX4" fmla="*/ 160323 w 165048"/>
                <a:gd name="connsiteY4" fmla="*/ 306379 h 353407"/>
                <a:gd name="connsiteX5" fmla="*/ 92182 w 165048"/>
                <a:gd name="connsiteY5" fmla="*/ 352539 h 353407"/>
                <a:gd name="connsiteX6" fmla="*/ 15250 w 165048"/>
                <a:gd name="connsiteY6" fmla="*/ 323964 h 353407"/>
                <a:gd name="connsiteX7" fmla="*/ 2061 w 165048"/>
                <a:gd name="connsiteY7" fmla="*/ 183287 h 353407"/>
                <a:gd name="connsiteX8" fmla="*/ 6457 w 165048"/>
                <a:gd name="connsiteY8" fmla="*/ 44808 h 353407"/>
                <a:gd name="connsiteX0" fmla="*/ 6885 w 165476"/>
                <a:gd name="connsiteY0" fmla="*/ 44808 h 352670"/>
                <a:gd name="connsiteX1" fmla="*/ 61837 w 165476"/>
                <a:gd name="connsiteY1" fmla="*/ 847 h 352670"/>
                <a:gd name="connsiteX2" fmla="*/ 129978 w 165476"/>
                <a:gd name="connsiteY2" fmla="*/ 31620 h 352670"/>
                <a:gd name="connsiteX3" fmla="*/ 156355 w 165476"/>
                <a:gd name="connsiteY3" fmla="*/ 200872 h 352670"/>
                <a:gd name="connsiteX4" fmla="*/ 160751 w 165476"/>
                <a:gd name="connsiteY4" fmla="*/ 306379 h 352670"/>
                <a:gd name="connsiteX5" fmla="*/ 92610 w 165476"/>
                <a:gd name="connsiteY5" fmla="*/ 352539 h 352670"/>
                <a:gd name="connsiteX6" fmla="*/ 22273 w 165476"/>
                <a:gd name="connsiteY6" fmla="*/ 315172 h 352670"/>
                <a:gd name="connsiteX7" fmla="*/ 2489 w 165476"/>
                <a:gd name="connsiteY7" fmla="*/ 183287 h 352670"/>
                <a:gd name="connsiteX8" fmla="*/ 6885 w 165476"/>
                <a:gd name="connsiteY8" fmla="*/ 44808 h 352670"/>
                <a:gd name="connsiteX0" fmla="*/ 6885 w 159537"/>
                <a:gd name="connsiteY0" fmla="*/ 44808 h 352733"/>
                <a:gd name="connsiteX1" fmla="*/ 61837 w 159537"/>
                <a:gd name="connsiteY1" fmla="*/ 847 h 352733"/>
                <a:gd name="connsiteX2" fmla="*/ 129978 w 159537"/>
                <a:gd name="connsiteY2" fmla="*/ 31620 h 352733"/>
                <a:gd name="connsiteX3" fmla="*/ 156355 w 159537"/>
                <a:gd name="connsiteY3" fmla="*/ 200872 h 352733"/>
                <a:gd name="connsiteX4" fmla="*/ 151959 w 159537"/>
                <a:gd name="connsiteY4" fmla="*/ 304181 h 352733"/>
                <a:gd name="connsiteX5" fmla="*/ 92610 w 159537"/>
                <a:gd name="connsiteY5" fmla="*/ 352539 h 352733"/>
                <a:gd name="connsiteX6" fmla="*/ 22273 w 159537"/>
                <a:gd name="connsiteY6" fmla="*/ 315172 h 352733"/>
                <a:gd name="connsiteX7" fmla="*/ 2489 w 159537"/>
                <a:gd name="connsiteY7" fmla="*/ 183287 h 352733"/>
                <a:gd name="connsiteX8" fmla="*/ 6885 w 159537"/>
                <a:gd name="connsiteY8" fmla="*/ 44808 h 352733"/>
                <a:gd name="connsiteX0" fmla="*/ 6885 w 156440"/>
                <a:gd name="connsiteY0" fmla="*/ 44449 h 352374"/>
                <a:gd name="connsiteX1" fmla="*/ 61837 w 156440"/>
                <a:gd name="connsiteY1" fmla="*/ 488 h 352374"/>
                <a:gd name="connsiteX2" fmla="*/ 129978 w 156440"/>
                <a:gd name="connsiteY2" fmla="*/ 31261 h 352374"/>
                <a:gd name="connsiteX3" fmla="*/ 149760 w 156440"/>
                <a:gd name="connsiteY3" fmla="*/ 171938 h 352374"/>
                <a:gd name="connsiteX4" fmla="*/ 151959 w 156440"/>
                <a:gd name="connsiteY4" fmla="*/ 303822 h 352374"/>
                <a:gd name="connsiteX5" fmla="*/ 92610 w 156440"/>
                <a:gd name="connsiteY5" fmla="*/ 352180 h 352374"/>
                <a:gd name="connsiteX6" fmla="*/ 22273 w 156440"/>
                <a:gd name="connsiteY6" fmla="*/ 314813 h 352374"/>
                <a:gd name="connsiteX7" fmla="*/ 2489 w 156440"/>
                <a:gd name="connsiteY7" fmla="*/ 182928 h 352374"/>
                <a:gd name="connsiteX8" fmla="*/ 6885 w 156440"/>
                <a:gd name="connsiteY8" fmla="*/ 44449 h 352374"/>
                <a:gd name="connsiteX0" fmla="*/ 6885 w 153367"/>
                <a:gd name="connsiteY0" fmla="*/ 44449 h 352607"/>
                <a:gd name="connsiteX1" fmla="*/ 61837 w 153367"/>
                <a:gd name="connsiteY1" fmla="*/ 488 h 352607"/>
                <a:gd name="connsiteX2" fmla="*/ 129978 w 153367"/>
                <a:gd name="connsiteY2" fmla="*/ 31261 h 352607"/>
                <a:gd name="connsiteX3" fmla="*/ 149760 w 153367"/>
                <a:gd name="connsiteY3" fmla="*/ 171938 h 352607"/>
                <a:gd name="connsiteX4" fmla="*/ 147562 w 153367"/>
                <a:gd name="connsiteY4" fmla="*/ 297228 h 352607"/>
                <a:gd name="connsiteX5" fmla="*/ 92610 w 153367"/>
                <a:gd name="connsiteY5" fmla="*/ 352180 h 352607"/>
                <a:gd name="connsiteX6" fmla="*/ 22273 w 153367"/>
                <a:gd name="connsiteY6" fmla="*/ 314813 h 352607"/>
                <a:gd name="connsiteX7" fmla="*/ 2489 w 153367"/>
                <a:gd name="connsiteY7" fmla="*/ 182928 h 352607"/>
                <a:gd name="connsiteX8" fmla="*/ 6885 w 153367"/>
                <a:gd name="connsiteY8" fmla="*/ 44449 h 352607"/>
                <a:gd name="connsiteX0" fmla="*/ 7178 w 153660"/>
                <a:gd name="connsiteY0" fmla="*/ 44449 h 352310"/>
                <a:gd name="connsiteX1" fmla="*/ 62130 w 153660"/>
                <a:gd name="connsiteY1" fmla="*/ 488 h 352310"/>
                <a:gd name="connsiteX2" fmla="*/ 130271 w 153660"/>
                <a:gd name="connsiteY2" fmla="*/ 31261 h 352310"/>
                <a:gd name="connsiteX3" fmla="*/ 150053 w 153660"/>
                <a:gd name="connsiteY3" fmla="*/ 171938 h 352310"/>
                <a:gd name="connsiteX4" fmla="*/ 147855 w 153660"/>
                <a:gd name="connsiteY4" fmla="*/ 297228 h 352310"/>
                <a:gd name="connsiteX5" fmla="*/ 92903 w 153660"/>
                <a:gd name="connsiteY5" fmla="*/ 352180 h 352310"/>
                <a:gd name="connsiteX6" fmla="*/ 26962 w 153660"/>
                <a:gd name="connsiteY6" fmla="*/ 308219 h 352310"/>
                <a:gd name="connsiteX7" fmla="*/ 2782 w 153660"/>
                <a:gd name="connsiteY7" fmla="*/ 182928 h 352310"/>
                <a:gd name="connsiteX8" fmla="*/ 7178 w 153660"/>
                <a:gd name="connsiteY8" fmla="*/ 44449 h 352310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82928 h 341473"/>
                <a:gd name="connsiteX8" fmla="*/ 7178 w 153958"/>
                <a:gd name="connsiteY8" fmla="*/ 44449 h 341473"/>
                <a:gd name="connsiteX0" fmla="*/ 5932 w 152712"/>
                <a:gd name="connsiteY0" fmla="*/ 44449 h 341473"/>
                <a:gd name="connsiteX1" fmla="*/ 60884 w 152712"/>
                <a:gd name="connsiteY1" fmla="*/ 488 h 341473"/>
                <a:gd name="connsiteX2" fmla="*/ 129025 w 152712"/>
                <a:gd name="connsiteY2" fmla="*/ 31261 h 341473"/>
                <a:gd name="connsiteX3" fmla="*/ 148807 w 152712"/>
                <a:gd name="connsiteY3" fmla="*/ 171938 h 341473"/>
                <a:gd name="connsiteX4" fmla="*/ 146609 w 152712"/>
                <a:gd name="connsiteY4" fmla="*/ 297228 h 341473"/>
                <a:gd name="connsiteX5" fmla="*/ 87260 w 152712"/>
                <a:gd name="connsiteY5" fmla="*/ 341190 h 341473"/>
                <a:gd name="connsiteX6" fmla="*/ 25716 w 152712"/>
                <a:gd name="connsiteY6" fmla="*/ 308219 h 341473"/>
                <a:gd name="connsiteX7" fmla="*/ 3734 w 152712"/>
                <a:gd name="connsiteY7" fmla="*/ 169740 h 341473"/>
                <a:gd name="connsiteX8" fmla="*/ 5932 w 152712"/>
                <a:gd name="connsiteY8" fmla="*/ 44449 h 341473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69740 h 341473"/>
                <a:gd name="connsiteX8" fmla="*/ 7178 w 153958"/>
                <a:gd name="connsiteY8" fmla="*/ 44449 h 341473"/>
                <a:gd name="connsiteX0" fmla="*/ 6886 w 153666"/>
                <a:gd name="connsiteY0" fmla="*/ 44449 h 341196"/>
                <a:gd name="connsiteX1" fmla="*/ 61838 w 153666"/>
                <a:gd name="connsiteY1" fmla="*/ 488 h 341196"/>
                <a:gd name="connsiteX2" fmla="*/ 129979 w 153666"/>
                <a:gd name="connsiteY2" fmla="*/ 31261 h 341196"/>
                <a:gd name="connsiteX3" fmla="*/ 149761 w 153666"/>
                <a:gd name="connsiteY3" fmla="*/ 171938 h 341196"/>
                <a:gd name="connsiteX4" fmla="*/ 147563 w 153666"/>
                <a:gd name="connsiteY4" fmla="*/ 297228 h 341196"/>
                <a:gd name="connsiteX5" fmla="*/ 88214 w 153666"/>
                <a:gd name="connsiteY5" fmla="*/ 341190 h 341196"/>
                <a:gd name="connsiteX6" fmla="*/ 22274 w 153666"/>
                <a:gd name="connsiteY6" fmla="*/ 295031 h 341196"/>
                <a:gd name="connsiteX7" fmla="*/ 2490 w 153666"/>
                <a:gd name="connsiteY7" fmla="*/ 169740 h 341196"/>
                <a:gd name="connsiteX8" fmla="*/ 6886 w 153666"/>
                <a:gd name="connsiteY8" fmla="*/ 44449 h 341196"/>
                <a:gd name="connsiteX0" fmla="*/ 6886 w 152380"/>
                <a:gd name="connsiteY0" fmla="*/ 44449 h 341216"/>
                <a:gd name="connsiteX1" fmla="*/ 61838 w 152380"/>
                <a:gd name="connsiteY1" fmla="*/ 488 h 341216"/>
                <a:gd name="connsiteX2" fmla="*/ 129979 w 152380"/>
                <a:gd name="connsiteY2" fmla="*/ 31261 h 341216"/>
                <a:gd name="connsiteX3" fmla="*/ 149761 w 152380"/>
                <a:gd name="connsiteY3" fmla="*/ 171938 h 341216"/>
                <a:gd name="connsiteX4" fmla="*/ 145365 w 152380"/>
                <a:gd name="connsiteY4" fmla="*/ 299426 h 341216"/>
                <a:gd name="connsiteX5" fmla="*/ 88214 w 152380"/>
                <a:gd name="connsiteY5" fmla="*/ 341190 h 341216"/>
                <a:gd name="connsiteX6" fmla="*/ 22274 w 152380"/>
                <a:gd name="connsiteY6" fmla="*/ 295031 h 341216"/>
                <a:gd name="connsiteX7" fmla="*/ 2490 w 152380"/>
                <a:gd name="connsiteY7" fmla="*/ 169740 h 341216"/>
                <a:gd name="connsiteX8" fmla="*/ 6886 w 152380"/>
                <a:gd name="connsiteY8" fmla="*/ 44449 h 341216"/>
                <a:gd name="connsiteX0" fmla="*/ 6886 w 152646"/>
                <a:gd name="connsiteY0" fmla="*/ 44449 h 339021"/>
                <a:gd name="connsiteX1" fmla="*/ 61838 w 152646"/>
                <a:gd name="connsiteY1" fmla="*/ 488 h 339021"/>
                <a:gd name="connsiteX2" fmla="*/ 129979 w 152646"/>
                <a:gd name="connsiteY2" fmla="*/ 31261 h 339021"/>
                <a:gd name="connsiteX3" fmla="*/ 149761 w 152646"/>
                <a:gd name="connsiteY3" fmla="*/ 171938 h 339021"/>
                <a:gd name="connsiteX4" fmla="*/ 145365 w 152646"/>
                <a:gd name="connsiteY4" fmla="*/ 299426 h 339021"/>
                <a:gd name="connsiteX5" fmla="*/ 83818 w 152646"/>
                <a:gd name="connsiteY5" fmla="*/ 338991 h 339021"/>
                <a:gd name="connsiteX6" fmla="*/ 22274 w 152646"/>
                <a:gd name="connsiteY6" fmla="*/ 295031 h 339021"/>
                <a:gd name="connsiteX7" fmla="*/ 2490 w 152646"/>
                <a:gd name="connsiteY7" fmla="*/ 169740 h 339021"/>
                <a:gd name="connsiteX8" fmla="*/ 6886 w 152646"/>
                <a:gd name="connsiteY8" fmla="*/ 44449 h 339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2646" h="339021">
                  <a:moveTo>
                    <a:pt x="6886" y="44449"/>
                  </a:moveTo>
                  <a:cubicBezTo>
                    <a:pt x="16777" y="16240"/>
                    <a:pt x="41323" y="2686"/>
                    <a:pt x="61838" y="488"/>
                  </a:cubicBezTo>
                  <a:cubicBezTo>
                    <a:pt x="82354" y="-1710"/>
                    <a:pt x="115325" y="2686"/>
                    <a:pt x="129979" y="31261"/>
                  </a:cubicBezTo>
                  <a:cubicBezTo>
                    <a:pt x="144633" y="59836"/>
                    <a:pt x="147197" y="127244"/>
                    <a:pt x="149761" y="171938"/>
                  </a:cubicBezTo>
                  <a:cubicBezTo>
                    <a:pt x="152325" y="216632"/>
                    <a:pt x="156355" y="271584"/>
                    <a:pt x="145365" y="299426"/>
                  </a:cubicBezTo>
                  <a:cubicBezTo>
                    <a:pt x="134375" y="327268"/>
                    <a:pt x="104333" y="339723"/>
                    <a:pt x="83818" y="338991"/>
                  </a:cubicBezTo>
                  <a:cubicBezTo>
                    <a:pt x="63303" y="338259"/>
                    <a:pt x="37294" y="323240"/>
                    <a:pt x="22274" y="295031"/>
                  </a:cubicBezTo>
                  <a:cubicBezTo>
                    <a:pt x="7254" y="266822"/>
                    <a:pt x="5055" y="211504"/>
                    <a:pt x="2490" y="169740"/>
                  </a:cubicBezTo>
                  <a:cubicBezTo>
                    <a:pt x="-75" y="127976"/>
                    <a:pt x="-3005" y="72658"/>
                    <a:pt x="6886" y="44449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C4D43702-9CEA-47FE-A3F2-0A5FB213E3F4}"/>
                </a:ext>
              </a:extLst>
            </p:cNvPr>
            <p:cNvSpPr/>
            <p:nvPr/>
          </p:nvSpPr>
          <p:spPr>
            <a:xfrm rot="19523295" flipH="1">
              <a:off x="6582758" y="3600114"/>
              <a:ext cx="197568" cy="623311"/>
            </a:xfrm>
            <a:custGeom>
              <a:avLst/>
              <a:gdLst>
                <a:gd name="connsiteX0" fmla="*/ 63868 w 187016"/>
                <a:gd name="connsiteY0" fmla="*/ 62019 h 502838"/>
                <a:gd name="connsiteX1" fmla="*/ 86420 w 187016"/>
                <a:gd name="connsiteY1" fmla="*/ 512 h 502838"/>
                <a:gd name="connsiteX2" fmla="*/ 168429 w 187016"/>
                <a:gd name="connsiteY2" fmla="*/ 47667 h 502838"/>
                <a:gd name="connsiteX3" fmla="*/ 156128 w 187016"/>
                <a:gd name="connsiteY3" fmla="*/ 271142 h 502838"/>
                <a:gd name="connsiteX4" fmla="*/ 186881 w 187016"/>
                <a:gd name="connsiteY4" fmla="*/ 412607 h 502838"/>
                <a:gd name="connsiteX5" fmla="*/ 141776 w 187016"/>
                <a:gd name="connsiteY5" fmla="*/ 363402 h 502838"/>
                <a:gd name="connsiteX6" fmla="*/ 162278 w 187016"/>
                <a:gd name="connsiteY6" fmla="*/ 490516 h 502838"/>
                <a:gd name="connsiteX7" fmla="*/ 117173 w 187016"/>
                <a:gd name="connsiteY7" fmla="*/ 394155 h 502838"/>
                <a:gd name="connsiteX8" fmla="*/ 113073 w 187016"/>
                <a:gd name="connsiteY8" fmla="*/ 502817 h 502838"/>
                <a:gd name="connsiteX9" fmla="*/ 86420 w 187016"/>
                <a:gd name="connsiteY9" fmla="*/ 404406 h 502838"/>
                <a:gd name="connsiteX10" fmla="*/ 59767 w 187016"/>
                <a:gd name="connsiteY10" fmla="*/ 500767 h 502838"/>
                <a:gd name="connsiteX11" fmla="*/ 53616 w 187016"/>
                <a:gd name="connsiteY11" fmla="*/ 402356 h 502838"/>
                <a:gd name="connsiteX12" fmla="*/ 311 w 187016"/>
                <a:gd name="connsiteY12" fmla="*/ 433109 h 502838"/>
                <a:gd name="connsiteX13" fmla="*/ 33114 w 187016"/>
                <a:gd name="connsiteY13" fmla="*/ 355201 h 502838"/>
                <a:gd name="connsiteX14" fmla="*/ 63868 w 187016"/>
                <a:gd name="connsiteY14" fmla="*/ 303945 h 502838"/>
                <a:gd name="connsiteX15" fmla="*/ 63868 w 187016"/>
                <a:gd name="connsiteY15" fmla="*/ 62019 h 502838"/>
                <a:gd name="connsiteX0" fmla="*/ 63868 w 187016"/>
                <a:gd name="connsiteY0" fmla="*/ 63996 h 504815"/>
                <a:gd name="connsiteX1" fmla="*/ 113073 w 187016"/>
                <a:gd name="connsiteY1" fmla="*/ 439 h 504815"/>
                <a:gd name="connsiteX2" fmla="*/ 168429 w 187016"/>
                <a:gd name="connsiteY2" fmla="*/ 49644 h 504815"/>
                <a:gd name="connsiteX3" fmla="*/ 156128 w 187016"/>
                <a:gd name="connsiteY3" fmla="*/ 273119 h 504815"/>
                <a:gd name="connsiteX4" fmla="*/ 186881 w 187016"/>
                <a:gd name="connsiteY4" fmla="*/ 414584 h 504815"/>
                <a:gd name="connsiteX5" fmla="*/ 141776 w 187016"/>
                <a:gd name="connsiteY5" fmla="*/ 365379 h 504815"/>
                <a:gd name="connsiteX6" fmla="*/ 162278 w 187016"/>
                <a:gd name="connsiteY6" fmla="*/ 492493 h 504815"/>
                <a:gd name="connsiteX7" fmla="*/ 117173 w 187016"/>
                <a:gd name="connsiteY7" fmla="*/ 396132 h 504815"/>
                <a:gd name="connsiteX8" fmla="*/ 113073 w 187016"/>
                <a:gd name="connsiteY8" fmla="*/ 504794 h 504815"/>
                <a:gd name="connsiteX9" fmla="*/ 86420 w 187016"/>
                <a:gd name="connsiteY9" fmla="*/ 406383 h 504815"/>
                <a:gd name="connsiteX10" fmla="*/ 59767 w 187016"/>
                <a:gd name="connsiteY10" fmla="*/ 502744 h 504815"/>
                <a:gd name="connsiteX11" fmla="*/ 53616 w 187016"/>
                <a:gd name="connsiteY11" fmla="*/ 404333 h 504815"/>
                <a:gd name="connsiteX12" fmla="*/ 311 w 187016"/>
                <a:gd name="connsiteY12" fmla="*/ 435086 h 504815"/>
                <a:gd name="connsiteX13" fmla="*/ 33114 w 187016"/>
                <a:gd name="connsiteY13" fmla="*/ 357178 h 504815"/>
                <a:gd name="connsiteX14" fmla="*/ 63868 w 187016"/>
                <a:gd name="connsiteY14" fmla="*/ 305922 h 504815"/>
                <a:gd name="connsiteX15" fmla="*/ 63868 w 187016"/>
                <a:gd name="connsiteY15" fmla="*/ 63996 h 504815"/>
                <a:gd name="connsiteX0" fmla="*/ 57718 w 187016"/>
                <a:gd name="connsiteY0" fmla="*/ 53366 h 504437"/>
                <a:gd name="connsiteX1" fmla="*/ 113073 w 187016"/>
                <a:gd name="connsiteY1" fmla="*/ 61 h 504437"/>
                <a:gd name="connsiteX2" fmla="*/ 168429 w 187016"/>
                <a:gd name="connsiteY2" fmla="*/ 49266 h 504437"/>
                <a:gd name="connsiteX3" fmla="*/ 156128 w 187016"/>
                <a:gd name="connsiteY3" fmla="*/ 272741 h 504437"/>
                <a:gd name="connsiteX4" fmla="*/ 186881 w 187016"/>
                <a:gd name="connsiteY4" fmla="*/ 414206 h 504437"/>
                <a:gd name="connsiteX5" fmla="*/ 141776 w 187016"/>
                <a:gd name="connsiteY5" fmla="*/ 365001 h 504437"/>
                <a:gd name="connsiteX6" fmla="*/ 162278 w 187016"/>
                <a:gd name="connsiteY6" fmla="*/ 492115 h 504437"/>
                <a:gd name="connsiteX7" fmla="*/ 117173 w 187016"/>
                <a:gd name="connsiteY7" fmla="*/ 395754 h 504437"/>
                <a:gd name="connsiteX8" fmla="*/ 113073 w 187016"/>
                <a:gd name="connsiteY8" fmla="*/ 504416 h 504437"/>
                <a:gd name="connsiteX9" fmla="*/ 86420 w 187016"/>
                <a:gd name="connsiteY9" fmla="*/ 406005 h 504437"/>
                <a:gd name="connsiteX10" fmla="*/ 59767 w 187016"/>
                <a:gd name="connsiteY10" fmla="*/ 502366 h 504437"/>
                <a:gd name="connsiteX11" fmla="*/ 53616 w 187016"/>
                <a:gd name="connsiteY11" fmla="*/ 403955 h 504437"/>
                <a:gd name="connsiteX12" fmla="*/ 311 w 187016"/>
                <a:gd name="connsiteY12" fmla="*/ 434708 h 504437"/>
                <a:gd name="connsiteX13" fmla="*/ 33114 w 187016"/>
                <a:gd name="connsiteY13" fmla="*/ 356800 h 504437"/>
                <a:gd name="connsiteX14" fmla="*/ 63868 w 187016"/>
                <a:gd name="connsiteY14" fmla="*/ 305544 h 504437"/>
                <a:gd name="connsiteX15" fmla="*/ 57718 w 187016"/>
                <a:gd name="connsiteY15" fmla="*/ 53366 h 5044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9767 w 189311"/>
                <a:gd name="connsiteY10" fmla="*/ 5028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57718 w 189311"/>
                <a:gd name="connsiteY0" fmla="*/ 53866 h 504917"/>
                <a:gd name="connsiteX1" fmla="*/ 113073 w 189311"/>
                <a:gd name="connsiteY1" fmla="*/ 561 h 504917"/>
                <a:gd name="connsiteX2" fmla="*/ 170479 w 189311"/>
                <a:gd name="connsiteY2" fmla="*/ 43615 h 504917"/>
                <a:gd name="connsiteX3" fmla="*/ 156128 w 189311"/>
                <a:gd name="connsiteY3" fmla="*/ 273241 h 504917"/>
                <a:gd name="connsiteX4" fmla="*/ 186881 w 189311"/>
                <a:gd name="connsiteY4" fmla="*/ 414706 h 504917"/>
                <a:gd name="connsiteX5" fmla="*/ 141776 w 189311"/>
                <a:gd name="connsiteY5" fmla="*/ 365501 h 504917"/>
                <a:gd name="connsiteX6" fmla="*/ 162278 w 189311"/>
                <a:gd name="connsiteY6" fmla="*/ 492615 h 504917"/>
                <a:gd name="connsiteX7" fmla="*/ 117173 w 189311"/>
                <a:gd name="connsiteY7" fmla="*/ 396254 h 504917"/>
                <a:gd name="connsiteX8" fmla="*/ 113073 w 189311"/>
                <a:gd name="connsiteY8" fmla="*/ 504916 h 504917"/>
                <a:gd name="connsiteX9" fmla="*/ 86420 w 189311"/>
                <a:gd name="connsiteY9" fmla="*/ 406505 h 504917"/>
                <a:gd name="connsiteX10" fmla="*/ 70019 w 189311"/>
                <a:gd name="connsiteY10" fmla="*/ 504917 h 504917"/>
                <a:gd name="connsiteX11" fmla="*/ 53616 w 189311"/>
                <a:gd name="connsiteY11" fmla="*/ 404455 h 504917"/>
                <a:gd name="connsiteX12" fmla="*/ 311 w 189311"/>
                <a:gd name="connsiteY12" fmla="*/ 435208 h 504917"/>
                <a:gd name="connsiteX13" fmla="*/ 33114 w 189311"/>
                <a:gd name="connsiteY13" fmla="*/ 357300 h 504917"/>
                <a:gd name="connsiteX14" fmla="*/ 63868 w 189311"/>
                <a:gd name="connsiteY14" fmla="*/ 306044 h 504917"/>
                <a:gd name="connsiteX15" fmla="*/ 57718 w 189311"/>
                <a:gd name="connsiteY15" fmla="*/ 53866 h 504917"/>
                <a:gd name="connsiteX0" fmla="*/ 57718 w 189311"/>
                <a:gd name="connsiteY0" fmla="*/ 53866 h 504958"/>
                <a:gd name="connsiteX1" fmla="*/ 113073 w 189311"/>
                <a:gd name="connsiteY1" fmla="*/ 561 h 504958"/>
                <a:gd name="connsiteX2" fmla="*/ 170479 w 189311"/>
                <a:gd name="connsiteY2" fmla="*/ 43615 h 504958"/>
                <a:gd name="connsiteX3" fmla="*/ 156128 w 189311"/>
                <a:gd name="connsiteY3" fmla="*/ 273241 h 504958"/>
                <a:gd name="connsiteX4" fmla="*/ 186881 w 189311"/>
                <a:gd name="connsiteY4" fmla="*/ 414706 h 504958"/>
                <a:gd name="connsiteX5" fmla="*/ 141776 w 189311"/>
                <a:gd name="connsiteY5" fmla="*/ 365501 h 504958"/>
                <a:gd name="connsiteX6" fmla="*/ 162278 w 189311"/>
                <a:gd name="connsiteY6" fmla="*/ 492615 h 504958"/>
                <a:gd name="connsiteX7" fmla="*/ 117173 w 189311"/>
                <a:gd name="connsiteY7" fmla="*/ 396254 h 504958"/>
                <a:gd name="connsiteX8" fmla="*/ 113073 w 189311"/>
                <a:gd name="connsiteY8" fmla="*/ 504916 h 504958"/>
                <a:gd name="connsiteX9" fmla="*/ 86420 w 189311"/>
                <a:gd name="connsiteY9" fmla="*/ 406505 h 504958"/>
                <a:gd name="connsiteX10" fmla="*/ 70019 w 189311"/>
                <a:gd name="connsiteY10" fmla="*/ 504917 h 504958"/>
                <a:gd name="connsiteX11" fmla="*/ 53616 w 189311"/>
                <a:gd name="connsiteY11" fmla="*/ 404455 h 504958"/>
                <a:gd name="connsiteX12" fmla="*/ 311 w 189311"/>
                <a:gd name="connsiteY12" fmla="*/ 435208 h 504958"/>
                <a:gd name="connsiteX13" fmla="*/ 33114 w 189311"/>
                <a:gd name="connsiteY13" fmla="*/ 357300 h 504958"/>
                <a:gd name="connsiteX14" fmla="*/ 63868 w 189311"/>
                <a:gd name="connsiteY14" fmla="*/ 306044 h 504958"/>
                <a:gd name="connsiteX15" fmla="*/ 57718 w 189311"/>
                <a:gd name="connsiteY15" fmla="*/ 53866 h 504958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5667 w 189311"/>
                <a:gd name="connsiteY10" fmla="*/ 4987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62647 w 194240"/>
                <a:gd name="connsiteY0" fmla="*/ 53866 h 504916"/>
                <a:gd name="connsiteX1" fmla="*/ 118002 w 194240"/>
                <a:gd name="connsiteY1" fmla="*/ 561 h 504916"/>
                <a:gd name="connsiteX2" fmla="*/ 175408 w 194240"/>
                <a:gd name="connsiteY2" fmla="*/ 43615 h 504916"/>
                <a:gd name="connsiteX3" fmla="*/ 161057 w 194240"/>
                <a:gd name="connsiteY3" fmla="*/ 273241 h 504916"/>
                <a:gd name="connsiteX4" fmla="*/ 191810 w 194240"/>
                <a:gd name="connsiteY4" fmla="*/ 414706 h 504916"/>
                <a:gd name="connsiteX5" fmla="*/ 146705 w 194240"/>
                <a:gd name="connsiteY5" fmla="*/ 365501 h 504916"/>
                <a:gd name="connsiteX6" fmla="*/ 167207 w 194240"/>
                <a:gd name="connsiteY6" fmla="*/ 492615 h 504916"/>
                <a:gd name="connsiteX7" fmla="*/ 122102 w 194240"/>
                <a:gd name="connsiteY7" fmla="*/ 396254 h 504916"/>
                <a:gd name="connsiteX8" fmla="*/ 118002 w 194240"/>
                <a:gd name="connsiteY8" fmla="*/ 504916 h 504916"/>
                <a:gd name="connsiteX9" fmla="*/ 91349 w 194240"/>
                <a:gd name="connsiteY9" fmla="*/ 406505 h 504916"/>
                <a:gd name="connsiteX10" fmla="*/ 60596 w 194240"/>
                <a:gd name="connsiteY10" fmla="*/ 498766 h 504916"/>
                <a:gd name="connsiteX11" fmla="*/ 58545 w 194240"/>
                <a:gd name="connsiteY11" fmla="*/ 404455 h 504916"/>
                <a:gd name="connsiteX12" fmla="*/ 5240 w 194240"/>
                <a:gd name="connsiteY12" fmla="*/ 435208 h 504916"/>
                <a:gd name="connsiteX13" fmla="*/ 38043 w 194240"/>
                <a:gd name="connsiteY13" fmla="*/ 357300 h 504916"/>
                <a:gd name="connsiteX14" fmla="*/ 68797 w 194240"/>
                <a:gd name="connsiteY14" fmla="*/ 306044 h 504916"/>
                <a:gd name="connsiteX15" fmla="*/ 62647 w 194240"/>
                <a:gd name="connsiteY15" fmla="*/ 53866 h 504916"/>
                <a:gd name="connsiteX0" fmla="*/ 55316 w 186909"/>
                <a:gd name="connsiteY0" fmla="*/ 53866 h 504916"/>
                <a:gd name="connsiteX1" fmla="*/ 110671 w 186909"/>
                <a:gd name="connsiteY1" fmla="*/ 561 h 504916"/>
                <a:gd name="connsiteX2" fmla="*/ 168077 w 186909"/>
                <a:gd name="connsiteY2" fmla="*/ 43615 h 504916"/>
                <a:gd name="connsiteX3" fmla="*/ 153726 w 186909"/>
                <a:gd name="connsiteY3" fmla="*/ 273241 h 504916"/>
                <a:gd name="connsiteX4" fmla="*/ 184479 w 186909"/>
                <a:gd name="connsiteY4" fmla="*/ 414706 h 504916"/>
                <a:gd name="connsiteX5" fmla="*/ 139374 w 186909"/>
                <a:gd name="connsiteY5" fmla="*/ 365501 h 504916"/>
                <a:gd name="connsiteX6" fmla="*/ 159876 w 186909"/>
                <a:gd name="connsiteY6" fmla="*/ 492615 h 504916"/>
                <a:gd name="connsiteX7" fmla="*/ 114771 w 186909"/>
                <a:gd name="connsiteY7" fmla="*/ 396254 h 504916"/>
                <a:gd name="connsiteX8" fmla="*/ 110671 w 186909"/>
                <a:gd name="connsiteY8" fmla="*/ 504916 h 504916"/>
                <a:gd name="connsiteX9" fmla="*/ 84018 w 186909"/>
                <a:gd name="connsiteY9" fmla="*/ 406505 h 504916"/>
                <a:gd name="connsiteX10" fmla="*/ 53265 w 186909"/>
                <a:gd name="connsiteY10" fmla="*/ 498766 h 504916"/>
                <a:gd name="connsiteX11" fmla="*/ 51214 w 186909"/>
                <a:gd name="connsiteY11" fmla="*/ 404455 h 504916"/>
                <a:gd name="connsiteX12" fmla="*/ 6110 w 186909"/>
                <a:gd name="connsiteY12" fmla="*/ 420856 h 504916"/>
                <a:gd name="connsiteX13" fmla="*/ 30712 w 186909"/>
                <a:gd name="connsiteY13" fmla="*/ 357300 h 504916"/>
                <a:gd name="connsiteX14" fmla="*/ 61466 w 186909"/>
                <a:gd name="connsiteY14" fmla="*/ 306044 h 504916"/>
                <a:gd name="connsiteX15" fmla="*/ 55316 w 186909"/>
                <a:gd name="connsiteY15" fmla="*/ 53866 h 504916"/>
                <a:gd name="connsiteX0" fmla="*/ 49504 w 181097"/>
                <a:gd name="connsiteY0" fmla="*/ 53866 h 504916"/>
                <a:gd name="connsiteX1" fmla="*/ 104859 w 181097"/>
                <a:gd name="connsiteY1" fmla="*/ 561 h 504916"/>
                <a:gd name="connsiteX2" fmla="*/ 162265 w 181097"/>
                <a:gd name="connsiteY2" fmla="*/ 43615 h 504916"/>
                <a:gd name="connsiteX3" fmla="*/ 147914 w 181097"/>
                <a:gd name="connsiteY3" fmla="*/ 273241 h 504916"/>
                <a:gd name="connsiteX4" fmla="*/ 178667 w 181097"/>
                <a:gd name="connsiteY4" fmla="*/ 414706 h 504916"/>
                <a:gd name="connsiteX5" fmla="*/ 133562 w 181097"/>
                <a:gd name="connsiteY5" fmla="*/ 365501 h 504916"/>
                <a:gd name="connsiteX6" fmla="*/ 154064 w 181097"/>
                <a:gd name="connsiteY6" fmla="*/ 492615 h 504916"/>
                <a:gd name="connsiteX7" fmla="*/ 108959 w 181097"/>
                <a:gd name="connsiteY7" fmla="*/ 396254 h 504916"/>
                <a:gd name="connsiteX8" fmla="*/ 104859 w 181097"/>
                <a:gd name="connsiteY8" fmla="*/ 504916 h 504916"/>
                <a:gd name="connsiteX9" fmla="*/ 78206 w 181097"/>
                <a:gd name="connsiteY9" fmla="*/ 406505 h 504916"/>
                <a:gd name="connsiteX10" fmla="*/ 47453 w 181097"/>
                <a:gd name="connsiteY10" fmla="*/ 498766 h 504916"/>
                <a:gd name="connsiteX11" fmla="*/ 41301 w 181097"/>
                <a:gd name="connsiteY11" fmla="*/ 400354 h 504916"/>
                <a:gd name="connsiteX12" fmla="*/ 298 w 181097"/>
                <a:gd name="connsiteY12" fmla="*/ 420856 h 504916"/>
                <a:gd name="connsiteX13" fmla="*/ 24900 w 181097"/>
                <a:gd name="connsiteY13" fmla="*/ 357300 h 504916"/>
                <a:gd name="connsiteX14" fmla="*/ 55654 w 181097"/>
                <a:gd name="connsiteY14" fmla="*/ 306044 h 504916"/>
                <a:gd name="connsiteX15" fmla="*/ 49504 w 181097"/>
                <a:gd name="connsiteY15" fmla="*/ 53866 h 504916"/>
                <a:gd name="connsiteX0" fmla="*/ 52664 w 184257"/>
                <a:gd name="connsiteY0" fmla="*/ 53866 h 504916"/>
                <a:gd name="connsiteX1" fmla="*/ 108019 w 184257"/>
                <a:gd name="connsiteY1" fmla="*/ 561 h 504916"/>
                <a:gd name="connsiteX2" fmla="*/ 165425 w 184257"/>
                <a:gd name="connsiteY2" fmla="*/ 43615 h 504916"/>
                <a:gd name="connsiteX3" fmla="*/ 151074 w 184257"/>
                <a:gd name="connsiteY3" fmla="*/ 273241 h 504916"/>
                <a:gd name="connsiteX4" fmla="*/ 181827 w 184257"/>
                <a:gd name="connsiteY4" fmla="*/ 414706 h 504916"/>
                <a:gd name="connsiteX5" fmla="*/ 136722 w 184257"/>
                <a:gd name="connsiteY5" fmla="*/ 365501 h 504916"/>
                <a:gd name="connsiteX6" fmla="*/ 157224 w 184257"/>
                <a:gd name="connsiteY6" fmla="*/ 492615 h 504916"/>
                <a:gd name="connsiteX7" fmla="*/ 112119 w 184257"/>
                <a:gd name="connsiteY7" fmla="*/ 396254 h 504916"/>
                <a:gd name="connsiteX8" fmla="*/ 108019 w 184257"/>
                <a:gd name="connsiteY8" fmla="*/ 504916 h 504916"/>
                <a:gd name="connsiteX9" fmla="*/ 81366 w 184257"/>
                <a:gd name="connsiteY9" fmla="*/ 406505 h 504916"/>
                <a:gd name="connsiteX10" fmla="*/ 50613 w 184257"/>
                <a:gd name="connsiteY10" fmla="*/ 498766 h 504916"/>
                <a:gd name="connsiteX11" fmla="*/ 44461 w 184257"/>
                <a:gd name="connsiteY11" fmla="*/ 400354 h 504916"/>
                <a:gd name="connsiteX12" fmla="*/ 3458 w 184257"/>
                <a:gd name="connsiteY12" fmla="*/ 420856 h 504916"/>
                <a:gd name="connsiteX13" fmla="*/ 28060 w 184257"/>
                <a:gd name="connsiteY13" fmla="*/ 357300 h 504916"/>
                <a:gd name="connsiteX14" fmla="*/ 58814 w 184257"/>
                <a:gd name="connsiteY14" fmla="*/ 306044 h 504916"/>
                <a:gd name="connsiteX15" fmla="*/ 52664 w 184257"/>
                <a:gd name="connsiteY15" fmla="*/ 53866 h 504916"/>
                <a:gd name="connsiteX0" fmla="*/ 52664 w 181873"/>
                <a:gd name="connsiteY0" fmla="*/ 53866 h 504916"/>
                <a:gd name="connsiteX1" fmla="*/ 108019 w 181873"/>
                <a:gd name="connsiteY1" fmla="*/ 561 h 504916"/>
                <a:gd name="connsiteX2" fmla="*/ 165425 w 181873"/>
                <a:gd name="connsiteY2" fmla="*/ 43615 h 504916"/>
                <a:gd name="connsiteX3" fmla="*/ 151074 w 181873"/>
                <a:gd name="connsiteY3" fmla="*/ 273241 h 504916"/>
                <a:gd name="connsiteX4" fmla="*/ 181827 w 181873"/>
                <a:gd name="connsiteY4" fmla="*/ 414706 h 504916"/>
                <a:gd name="connsiteX5" fmla="*/ 142873 w 181873"/>
                <a:gd name="connsiteY5" fmla="*/ 377802 h 504916"/>
                <a:gd name="connsiteX6" fmla="*/ 157224 w 181873"/>
                <a:gd name="connsiteY6" fmla="*/ 492615 h 504916"/>
                <a:gd name="connsiteX7" fmla="*/ 112119 w 181873"/>
                <a:gd name="connsiteY7" fmla="*/ 396254 h 504916"/>
                <a:gd name="connsiteX8" fmla="*/ 108019 w 181873"/>
                <a:gd name="connsiteY8" fmla="*/ 504916 h 504916"/>
                <a:gd name="connsiteX9" fmla="*/ 81366 w 181873"/>
                <a:gd name="connsiteY9" fmla="*/ 406505 h 504916"/>
                <a:gd name="connsiteX10" fmla="*/ 50613 w 181873"/>
                <a:gd name="connsiteY10" fmla="*/ 498766 h 504916"/>
                <a:gd name="connsiteX11" fmla="*/ 44461 w 181873"/>
                <a:gd name="connsiteY11" fmla="*/ 400354 h 504916"/>
                <a:gd name="connsiteX12" fmla="*/ 3458 w 181873"/>
                <a:gd name="connsiteY12" fmla="*/ 420856 h 504916"/>
                <a:gd name="connsiteX13" fmla="*/ 28060 w 181873"/>
                <a:gd name="connsiteY13" fmla="*/ 357300 h 504916"/>
                <a:gd name="connsiteX14" fmla="*/ 58814 w 181873"/>
                <a:gd name="connsiteY14" fmla="*/ 306044 h 504916"/>
                <a:gd name="connsiteX15" fmla="*/ 52664 w 181873"/>
                <a:gd name="connsiteY15" fmla="*/ 53866 h 504916"/>
                <a:gd name="connsiteX0" fmla="*/ 52664 w 181839"/>
                <a:gd name="connsiteY0" fmla="*/ 53866 h 504916"/>
                <a:gd name="connsiteX1" fmla="*/ 108019 w 181839"/>
                <a:gd name="connsiteY1" fmla="*/ 561 h 504916"/>
                <a:gd name="connsiteX2" fmla="*/ 165425 w 181839"/>
                <a:gd name="connsiteY2" fmla="*/ 43615 h 504916"/>
                <a:gd name="connsiteX3" fmla="*/ 151074 w 181839"/>
                <a:gd name="connsiteY3" fmla="*/ 273241 h 504916"/>
                <a:gd name="connsiteX4" fmla="*/ 181827 w 181839"/>
                <a:gd name="connsiteY4" fmla="*/ 414706 h 504916"/>
                <a:gd name="connsiteX5" fmla="*/ 146973 w 181839"/>
                <a:gd name="connsiteY5" fmla="*/ 386003 h 504916"/>
                <a:gd name="connsiteX6" fmla="*/ 157224 w 181839"/>
                <a:gd name="connsiteY6" fmla="*/ 492615 h 504916"/>
                <a:gd name="connsiteX7" fmla="*/ 112119 w 181839"/>
                <a:gd name="connsiteY7" fmla="*/ 396254 h 504916"/>
                <a:gd name="connsiteX8" fmla="*/ 108019 w 181839"/>
                <a:gd name="connsiteY8" fmla="*/ 504916 h 504916"/>
                <a:gd name="connsiteX9" fmla="*/ 81366 w 181839"/>
                <a:gd name="connsiteY9" fmla="*/ 406505 h 504916"/>
                <a:gd name="connsiteX10" fmla="*/ 50613 w 181839"/>
                <a:gd name="connsiteY10" fmla="*/ 498766 h 504916"/>
                <a:gd name="connsiteX11" fmla="*/ 44461 w 181839"/>
                <a:gd name="connsiteY11" fmla="*/ 400354 h 504916"/>
                <a:gd name="connsiteX12" fmla="*/ 3458 w 181839"/>
                <a:gd name="connsiteY12" fmla="*/ 420856 h 504916"/>
                <a:gd name="connsiteX13" fmla="*/ 28060 w 181839"/>
                <a:gd name="connsiteY13" fmla="*/ 357300 h 504916"/>
                <a:gd name="connsiteX14" fmla="*/ 58814 w 181839"/>
                <a:gd name="connsiteY14" fmla="*/ 306044 h 504916"/>
                <a:gd name="connsiteX15" fmla="*/ 52664 w 181839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270875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9467 h 510517"/>
                <a:gd name="connsiteX1" fmla="*/ 100203 w 183758"/>
                <a:gd name="connsiteY1" fmla="*/ 301 h 510517"/>
                <a:gd name="connsiteX2" fmla="*/ 165425 w 183758"/>
                <a:gd name="connsiteY2" fmla="*/ 49216 h 510517"/>
                <a:gd name="connsiteX3" fmla="*/ 151074 w 183758"/>
                <a:gd name="connsiteY3" fmla="*/ 278842 h 510517"/>
                <a:gd name="connsiteX4" fmla="*/ 181827 w 183758"/>
                <a:gd name="connsiteY4" fmla="*/ 420307 h 510517"/>
                <a:gd name="connsiteX5" fmla="*/ 146973 w 183758"/>
                <a:gd name="connsiteY5" fmla="*/ 391604 h 510517"/>
                <a:gd name="connsiteX6" fmla="*/ 157224 w 183758"/>
                <a:gd name="connsiteY6" fmla="*/ 498216 h 510517"/>
                <a:gd name="connsiteX7" fmla="*/ 112119 w 183758"/>
                <a:gd name="connsiteY7" fmla="*/ 401855 h 510517"/>
                <a:gd name="connsiteX8" fmla="*/ 108019 w 183758"/>
                <a:gd name="connsiteY8" fmla="*/ 510517 h 510517"/>
                <a:gd name="connsiteX9" fmla="*/ 81366 w 183758"/>
                <a:gd name="connsiteY9" fmla="*/ 412106 h 510517"/>
                <a:gd name="connsiteX10" fmla="*/ 50613 w 183758"/>
                <a:gd name="connsiteY10" fmla="*/ 504367 h 510517"/>
                <a:gd name="connsiteX11" fmla="*/ 44461 w 183758"/>
                <a:gd name="connsiteY11" fmla="*/ 405955 h 510517"/>
                <a:gd name="connsiteX12" fmla="*/ 3458 w 183758"/>
                <a:gd name="connsiteY12" fmla="*/ 426457 h 510517"/>
                <a:gd name="connsiteX13" fmla="*/ 28060 w 183758"/>
                <a:gd name="connsiteY13" fmla="*/ 362901 h 510517"/>
                <a:gd name="connsiteX14" fmla="*/ 56860 w 183758"/>
                <a:gd name="connsiteY14" fmla="*/ 233491 h 510517"/>
                <a:gd name="connsiteX15" fmla="*/ 52664 w 183758"/>
                <a:gd name="connsiteY15" fmla="*/ 59467 h 510517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85"/>
                <a:gd name="connsiteX1" fmla="*/ 100203 w 183622"/>
                <a:gd name="connsiteY1" fmla="*/ 555 h 510785"/>
                <a:gd name="connsiteX2" fmla="*/ 165425 w 183622"/>
                <a:gd name="connsiteY2" fmla="*/ 49470 h 510785"/>
                <a:gd name="connsiteX3" fmla="*/ 151074 w 183622"/>
                <a:gd name="connsiteY3" fmla="*/ 310357 h 510785"/>
                <a:gd name="connsiteX4" fmla="*/ 181827 w 183622"/>
                <a:gd name="connsiteY4" fmla="*/ 420561 h 510785"/>
                <a:gd name="connsiteX5" fmla="*/ 146973 w 183622"/>
                <a:gd name="connsiteY5" fmla="*/ 391858 h 510785"/>
                <a:gd name="connsiteX6" fmla="*/ 157224 w 183622"/>
                <a:gd name="connsiteY6" fmla="*/ 498470 h 510785"/>
                <a:gd name="connsiteX7" fmla="*/ 112119 w 183622"/>
                <a:gd name="connsiteY7" fmla="*/ 402109 h 510785"/>
                <a:gd name="connsiteX8" fmla="*/ 108019 w 183622"/>
                <a:gd name="connsiteY8" fmla="*/ 510771 h 510785"/>
                <a:gd name="connsiteX9" fmla="*/ 77459 w 183622"/>
                <a:gd name="connsiteY9" fmla="*/ 410406 h 510785"/>
                <a:gd name="connsiteX10" fmla="*/ 50613 w 183622"/>
                <a:gd name="connsiteY10" fmla="*/ 504621 h 510785"/>
                <a:gd name="connsiteX11" fmla="*/ 44461 w 183622"/>
                <a:gd name="connsiteY11" fmla="*/ 406209 h 510785"/>
                <a:gd name="connsiteX12" fmla="*/ 3458 w 183622"/>
                <a:gd name="connsiteY12" fmla="*/ 426711 h 510785"/>
                <a:gd name="connsiteX13" fmla="*/ 28060 w 183622"/>
                <a:gd name="connsiteY13" fmla="*/ 363155 h 510785"/>
                <a:gd name="connsiteX14" fmla="*/ 56860 w 183622"/>
                <a:gd name="connsiteY14" fmla="*/ 233745 h 510785"/>
                <a:gd name="connsiteX15" fmla="*/ 52664 w 183622"/>
                <a:gd name="connsiteY15" fmla="*/ 59721 h 510785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94408 h 545501"/>
                <a:gd name="connsiteX1" fmla="*/ 102157 w 183622"/>
                <a:gd name="connsiteY1" fmla="*/ 73 h 545501"/>
                <a:gd name="connsiteX2" fmla="*/ 165425 w 183622"/>
                <a:gd name="connsiteY2" fmla="*/ 84157 h 545501"/>
                <a:gd name="connsiteX3" fmla="*/ 151074 w 183622"/>
                <a:gd name="connsiteY3" fmla="*/ 345044 h 545501"/>
                <a:gd name="connsiteX4" fmla="*/ 181827 w 183622"/>
                <a:gd name="connsiteY4" fmla="*/ 455248 h 545501"/>
                <a:gd name="connsiteX5" fmla="*/ 146973 w 183622"/>
                <a:gd name="connsiteY5" fmla="*/ 426545 h 545501"/>
                <a:gd name="connsiteX6" fmla="*/ 157224 w 183622"/>
                <a:gd name="connsiteY6" fmla="*/ 533157 h 545501"/>
                <a:gd name="connsiteX7" fmla="*/ 112119 w 183622"/>
                <a:gd name="connsiteY7" fmla="*/ 436796 h 545501"/>
                <a:gd name="connsiteX8" fmla="*/ 108019 w 183622"/>
                <a:gd name="connsiteY8" fmla="*/ 545458 h 545501"/>
                <a:gd name="connsiteX9" fmla="*/ 77459 w 183622"/>
                <a:gd name="connsiteY9" fmla="*/ 445093 h 545501"/>
                <a:gd name="connsiteX10" fmla="*/ 50613 w 183622"/>
                <a:gd name="connsiteY10" fmla="*/ 539308 h 545501"/>
                <a:gd name="connsiteX11" fmla="*/ 44461 w 183622"/>
                <a:gd name="connsiteY11" fmla="*/ 440896 h 545501"/>
                <a:gd name="connsiteX12" fmla="*/ 3458 w 183622"/>
                <a:gd name="connsiteY12" fmla="*/ 461398 h 545501"/>
                <a:gd name="connsiteX13" fmla="*/ 28060 w 183622"/>
                <a:gd name="connsiteY13" fmla="*/ 397842 h 545501"/>
                <a:gd name="connsiteX14" fmla="*/ 56860 w 183622"/>
                <a:gd name="connsiteY14" fmla="*/ 268432 h 545501"/>
                <a:gd name="connsiteX15" fmla="*/ 52664 w 183622"/>
                <a:gd name="connsiteY15" fmla="*/ 94408 h 545501"/>
                <a:gd name="connsiteX0" fmla="*/ 52664 w 183622"/>
                <a:gd name="connsiteY0" fmla="*/ 99119 h 550212"/>
                <a:gd name="connsiteX1" fmla="*/ 102157 w 183622"/>
                <a:gd name="connsiteY1" fmla="*/ 4784 h 550212"/>
                <a:gd name="connsiteX2" fmla="*/ 165425 w 183622"/>
                <a:gd name="connsiteY2" fmla="*/ 49791 h 550212"/>
                <a:gd name="connsiteX3" fmla="*/ 151074 w 183622"/>
                <a:gd name="connsiteY3" fmla="*/ 349755 h 550212"/>
                <a:gd name="connsiteX4" fmla="*/ 181827 w 183622"/>
                <a:gd name="connsiteY4" fmla="*/ 459959 h 550212"/>
                <a:gd name="connsiteX5" fmla="*/ 146973 w 183622"/>
                <a:gd name="connsiteY5" fmla="*/ 431256 h 550212"/>
                <a:gd name="connsiteX6" fmla="*/ 157224 w 183622"/>
                <a:gd name="connsiteY6" fmla="*/ 537868 h 550212"/>
                <a:gd name="connsiteX7" fmla="*/ 112119 w 183622"/>
                <a:gd name="connsiteY7" fmla="*/ 441507 h 550212"/>
                <a:gd name="connsiteX8" fmla="*/ 108019 w 183622"/>
                <a:gd name="connsiteY8" fmla="*/ 550169 h 550212"/>
                <a:gd name="connsiteX9" fmla="*/ 77459 w 183622"/>
                <a:gd name="connsiteY9" fmla="*/ 449804 h 550212"/>
                <a:gd name="connsiteX10" fmla="*/ 50613 w 183622"/>
                <a:gd name="connsiteY10" fmla="*/ 544019 h 550212"/>
                <a:gd name="connsiteX11" fmla="*/ 44461 w 183622"/>
                <a:gd name="connsiteY11" fmla="*/ 445607 h 550212"/>
                <a:gd name="connsiteX12" fmla="*/ 3458 w 183622"/>
                <a:gd name="connsiteY12" fmla="*/ 466109 h 550212"/>
                <a:gd name="connsiteX13" fmla="*/ 28060 w 183622"/>
                <a:gd name="connsiteY13" fmla="*/ 402553 h 550212"/>
                <a:gd name="connsiteX14" fmla="*/ 56860 w 183622"/>
                <a:gd name="connsiteY14" fmla="*/ 273143 h 550212"/>
                <a:gd name="connsiteX15" fmla="*/ 52664 w 183622"/>
                <a:gd name="connsiteY15" fmla="*/ 99119 h 550212"/>
                <a:gd name="connsiteX0" fmla="*/ 52664 w 183622"/>
                <a:gd name="connsiteY0" fmla="*/ 52963 h 547041"/>
                <a:gd name="connsiteX1" fmla="*/ 102157 w 183622"/>
                <a:gd name="connsiteY1" fmla="*/ 1613 h 547041"/>
                <a:gd name="connsiteX2" fmla="*/ 165425 w 183622"/>
                <a:gd name="connsiteY2" fmla="*/ 46620 h 547041"/>
                <a:gd name="connsiteX3" fmla="*/ 151074 w 183622"/>
                <a:gd name="connsiteY3" fmla="*/ 346584 h 547041"/>
                <a:gd name="connsiteX4" fmla="*/ 181827 w 183622"/>
                <a:gd name="connsiteY4" fmla="*/ 456788 h 547041"/>
                <a:gd name="connsiteX5" fmla="*/ 146973 w 183622"/>
                <a:gd name="connsiteY5" fmla="*/ 428085 h 547041"/>
                <a:gd name="connsiteX6" fmla="*/ 157224 w 183622"/>
                <a:gd name="connsiteY6" fmla="*/ 534697 h 547041"/>
                <a:gd name="connsiteX7" fmla="*/ 112119 w 183622"/>
                <a:gd name="connsiteY7" fmla="*/ 438336 h 547041"/>
                <a:gd name="connsiteX8" fmla="*/ 108019 w 183622"/>
                <a:gd name="connsiteY8" fmla="*/ 546998 h 547041"/>
                <a:gd name="connsiteX9" fmla="*/ 77459 w 183622"/>
                <a:gd name="connsiteY9" fmla="*/ 446633 h 547041"/>
                <a:gd name="connsiteX10" fmla="*/ 50613 w 183622"/>
                <a:gd name="connsiteY10" fmla="*/ 540848 h 547041"/>
                <a:gd name="connsiteX11" fmla="*/ 44461 w 183622"/>
                <a:gd name="connsiteY11" fmla="*/ 442436 h 547041"/>
                <a:gd name="connsiteX12" fmla="*/ 3458 w 183622"/>
                <a:gd name="connsiteY12" fmla="*/ 462938 h 547041"/>
                <a:gd name="connsiteX13" fmla="*/ 28060 w 183622"/>
                <a:gd name="connsiteY13" fmla="*/ 399382 h 547041"/>
                <a:gd name="connsiteX14" fmla="*/ 56860 w 183622"/>
                <a:gd name="connsiteY14" fmla="*/ 269972 h 547041"/>
                <a:gd name="connsiteX15" fmla="*/ 52664 w 183622"/>
                <a:gd name="connsiteY15" fmla="*/ 52963 h 547041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3622" h="555612">
                  <a:moveTo>
                    <a:pt x="52664" y="61534"/>
                  </a:moveTo>
                  <a:cubicBezTo>
                    <a:pt x="59888" y="15179"/>
                    <a:pt x="81410" y="1472"/>
                    <a:pt x="100203" y="415"/>
                  </a:cubicBezTo>
                  <a:cubicBezTo>
                    <a:pt x="118996" y="-642"/>
                    <a:pt x="156947" y="-3932"/>
                    <a:pt x="165425" y="55191"/>
                  </a:cubicBezTo>
                  <a:cubicBezTo>
                    <a:pt x="173903" y="114314"/>
                    <a:pt x="148340" y="286794"/>
                    <a:pt x="151074" y="355155"/>
                  </a:cubicBezTo>
                  <a:cubicBezTo>
                    <a:pt x="153808" y="423516"/>
                    <a:pt x="192279" y="447868"/>
                    <a:pt x="181827" y="465359"/>
                  </a:cubicBezTo>
                  <a:cubicBezTo>
                    <a:pt x="171375" y="482850"/>
                    <a:pt x="151074" y="423671"/>
                    <a:pt x="146973" y="436656"/>
                  </a:cubicBezTo>
                  <a:cubicBezTo>
                    <a:pt x="142873" y="449641"/>
                    <a:pt x="171138" y="533553"/>
                    <a:pt x="157224" y="543268"/>
                  </a:cubicBezTo>
                  <a:cubicBezTo>
                    <a:pt x="143310" y="552983"/>
                    <a:pt x="120320" y="444857"/>
                    <a:pt x="112119" y="446907"/>
                  </a:cubicBezTo>
                  <a:cubicBezTo>
                    <a:pt x="103918" y="448957"/>
                    <a:pt x="123565" y="558094"/>
                    <a:pt x="108019" y="555569"/>
                  </a:cubicBezTo>
                  <a:cubicBezTo>
                    <a:pt x="92473" y="553044"/>
                    <a:pt x="87027" y="456229"/>
                    <a:pt x="77459" y="455204"/>
                  </a:cubicBezTo>
                  <a:cubicBezTo>
                    <a:pt x="67891" y="454179"/>
                    <a:pt x="67836" y="548164"/>
                    <a:pt x="50613" y="549419"/>
                  </a:cubicBezTo>
                  <a:cubicBezTo>
                    <a:pt x="33390" y="550674"/>
                    <a:pt x="52320" y="463992"/>
                    <a:pt x="44461" y="451007"/>
                  </a:cubicBezTo>
                  <a:cubicBezTo>
                    <a:pt x="36602" y="438022"/>
                    <a:pt x="16442" y="478685"/>
                    <a:pt x="3458" y="471509"/>
                  </a:cubicBezTo>
                  <a:cubicBezTo>
                    <a:pt x="-9526" y="464333"/>
                    <a:pt x="17467" y="429480"/>
                    <a:pt x="28060" y="407953"/>
                  </a:cubicBezTo>
                  <a:cubicBezTo>
                    <a:pt x="60144" y="359073"/>
                    <a:pt x="59236" y="343593"/>
                    <a:pt x="56860" y="278543"/>
                  </a:cubicBezTo>
                  <a:cubicBezTo>
                    <a:pt x="54484" y="213493"/>
                    <a:pt x="45440" y="107889"/>
                    <a:pt x="52664" y="61534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08A208D3-1BD7-4FCE-AC40-3414848512A2}"/>
                </a:ext>
              </a:extLst>
            </p:cNvPr>
            <p:cNvSpPr/>
            <p:nvPr/>
          </p:nvSpPr>
          <p:spPr>
            <a:xfrm rot="20856108">
              <a:off x="6286185" y="3204413"/>
              <a:ext cx="226497" cy="384246"/>
            </a:xfrm>
            <a:custGeom>
              <a:avLst/>
              <a:gdLst>
                <a:gd name="connsiteX0" fmla="*/ 26048 w 207295"/>
                <a:gd name="connsiteY0" fmla="*/ 89400 h 310281"/>
                <a:gd name="connsiteX1" fmla="*/ 88597 w 207295"/>
                <a:gd name="connsiteY1" fmla="*/ 44 h 310281"/>
                <a:gd name="connsiteX2" fmla="*/ 171995 w 207295"/>
                <a:gd name="connsiteY2" fmla="*/ 80464 h 310281"/>
                <a:gd name="connsiteX3" fmla="*/ 204758 w 207295"/>
                <a:gd name="connsiteY3" fmla="*/ 274067 h 310281"/>
                <a:gd name="connsiteX4" fmla="*/ 109446 w 207295"/>
                <a:gd name="connsiteY4" fmla="*/ 294916 h 310281"/>
                <a:gd name="connsiteX5" fmla="*/ 5199 w 207295"/>
                <a:gd name="connsiteY5" fmla="*/ 294916 h 310281"/>
                <a:gd name="connsiteX6" fmla="*/ 26048 w 207295"/>
                <a:gd name="connsiteY6" fmla="*/ 89400 h 310281"/>
                <a:gd name="connsiteX0" fmla="*/ 25027 w 206625"/>
                <a:gd name="connsiteY0" fmla="*/ 89400 h 324978"/>
                <a:gd name="connsiteX1" fmla="*/ 87576 w 206625"/>
                <a:gd name="connsiteY1" fmla="*/ 44 h 324978"/>
                <a:gd name="connsiteX2" fmla="*/ 170974 w 206625"/>
                <a:gd name="connsiteY2" fmla="*/ 80464 h 324978"/>
                <a:gd name="connsiteX3" fmla="*/ 203737 w 206625"/>
                <a:gd name="connsiteY3" fmla="*/ 274067 h 324978"/>
                <a:gd name="connsiteX4" fmla="*/ 102468 w 206625"/>
                <a:gd name="connsiteY4" fmla="*/ 321723 h 324978"/>
                <a:gd name="connsiteX5" fmla="*/ 4178 w 206625"/>
                <a:gd name="connsiteY5" fmla="*/ 294916 h 324978"/>
                <a:gd name="connsiteX6" fmla="*/ 25027 w 206625"/>
                <a:gd name="connsiteY6" fmla="*/ 89400 h 324978"/>
                <a:gd name="connsiteX0" fmla="*/ 25027 w 215052"/>
                <a:gd name="connsiteY0" fmla="*/ 89406 h 325089"/>
                <a:gd name="connsiteX1" fmla="*/ 87576 w 215052"/>
                <a:gd name="connsiteY1" fmla="*/ 50 h 325089"/>
                <a:gd name="connsiteX2" fmla="*/ 170974 w 215052"/>
                <a:gd name="connsiteY2" fmla="*/ 80470 h 325089"/>
                <a:gd name="connsiteX3" fmla="*/ 212673 w 215052"/>
                <a:gd name="connsiteY3" fmla="*/ 300880 h 325089"/>
                <a:gd name="connsiteX4" fmla="*/ 102468 w 215052"/>
                <a:gd name="connsiteY4" fmla="*/ 321729 h 325089"/>
                <a:gd name="connsiteX5" fmla="*/ 4178 w 215052"/>
                <a:gd name="connsiteY5" fmla="*/ 294922 h 325089"/>
                <a:gd name="connsiteX6" fmla="*/ 25027 w 215052"/>
                <a:gd name="connsiteY6" fmla="*/ 89406 h 325089"/>
                <a:gd name="connsiteX0" fmla="*/ 33149 w 223174"/>
                <a:gd name="connsiteY0" fmla="*/ 89406 h 331862"/>
                <a:gd name="connsiteX1" fmla="*/ 95698 w 223174"/>
                <a:gd name="connsiteY1" fmla="*/ 50 h 331862"/>
                <a:gd name="connsiteX2" fmla="*/ 179096 w 223174"/>
                <a:gd name="connsiteY2" fmla="*/ 80470 h 331862"/>
                <a:gd name="connsiteX3" fmla="*/ 220795 w 223174"/>
                <a:gd name="connsiteY3" fmla="*/ 300880 h 331862"/>
                <a:gd name="connsiteX4" fmla="*/ 110590 w 223174"/>
                <a:gd name="connsiteY4" fmla="*/ 321729 h 331862"/>
                <a:gd name="connsiteX5" fmla="*/ 3365 w 223174"/>
                <a:gd name="connsiteY5" fmla="*/ 309814 h 331862"/>
                <a:gd name="connsiteX6" fmla="*/ 33149 w 223174"/>
                <a:gd name="connsiteY6" fmla="*/ 89406 h 331862"/>
                <a:gd name="connsiteX0" fmla="*/ 23550 w 225489"/>
                <a:gd name="connsiteY0" fmla="*/ 104561 h 331102"/>
                <a:gd name="connsiteX1" fmla="*/ 98013 w 225489"/>
                <a:gd name="connsiteY1" fmla="*/ 312 h 331102"/>
                <a:gd name="connsiteX2" fmla="*/ 181411 w 225489"/>
                <a:gd name="connsiteY2" fmla="*/ 80732 h 331102"/>
                <a:gd name="connsiteX3" fmla="*/ 223110 w 225489"/>
                <a:gd name="connsiteY3" fmla="*/ 301142 h 331102"/>
                <a:gd name="connsiteX4" fmla="*/ 112905 w 225489"/>
                <a:gd name="connsiteY4" fmla="*/ 321991 h 331102"/>
                <a:gd name="connsiteX5" fmla="*/ 5680 w 225489"/>
                <a:gd name="connsiteY5" fmla="*/ 310076 h 331102"/>
                <a:gd name="connsiteX6" fmla="*/ 23550 w 225489"/>
                <a:gd name="connsiteY6" fmla="*/ 104561 h 331102"/>
                <a:gd name="connsiteX0" fmla="*/ 23550 w 227742"/>
                <a:gd name="connsiteY0" fmla="*/ 104561 h 331102"/>
                <a:gd name="connsiteX1" fmla="*/ 98013 w 227742"/>
                <a:gd name="connsiteY1" fmla="*/ 312 h 331102"/>
                <a:gd name="connsiteX2" fmla="*/ 196304 w 227742"/>
                <a:gd name="connsiteY2" fmla="*/ 80732 h 331102"/>
                <a:gd name="connsiteX3" fmla="*/ 223110 w 227742"/>
                <a:gd name="connsiteY3" fmla="*/ 301142 h 331102"/>
                <a:gd name="connsiteX4" fmla="*/ 112905 w 227742"/>
                <a:gd name="connsiteY4" fmla="*/ 321991 h 331102"/>
                <a:gd name="connsiteX5" fmla="*/ 5680 w 227742"/>
                <a:gd name="connsiteY5" fmla="*/ 310076 h 331102"/>
                <a:gd name="connsiteX6" fmla="*/ 23550 w 227742"/>
                <a:gd name="connsiteY6" fmla="*/ 104561 h 331102"/>
                <a:gd name="connsiteX0" fmla="*/ 19305 w 229454"/>
                <a:gd name="connsiteY0" fmla="*/ 68648 h 333403"/>
                <a:gd name="connsiteX1" fmla="*/ 99725 w 229454"/>
                <a:gd name="connsiteY1" fmla="*/ 141 h 333403"/>
                <a:gd name="connsiteX2" fmla="*/ 198016 w 229454"/>
                <a:gd name="connsiteY2" fmla="*/ 80561 h 333403"/>
                <a:gd name="connsiteX3" fmla="*/ 224822 w 229454"/>
                <a:gd name="connsiteY3" fmla="*/ 300971 h 333403"/>
                <a:gd name="connsiteX4" fmla="*/ 114617 w 229454"/>
                <a:gd name="connsiteY4" fmla="*/ 321820 h 333403"/>
                <a:gd name="connsiteX5" fmla="*/ 7392 w 229454"/>
                <a:gd name="connsiteY5" fmla="*/ 309905 h 333403"/>
                <a:gd name="connsiteX6" fmla="*/ 19305 w 229454"/>
                <a:gd name="connsiteY6" fmla="*/ 68648 h 333403"/>
                <a:gd name="connsiteX0" fmla="*/ 19305 w 226896"/>
                <a:gd name="connsiteY0" fmla="*/ 68558 h 333313"/>
                <a:gd name="connsiteX1" fmla="*/ 99725 w 226896"/>
                <a:gd name="connsiteY1" fmla="*/ 51 h 333313"/>
                <a:gd name="connsiteX2" fmla="*/ 180145 w 226896"/>
                <a:gd name="connsiteY2" fmla="*/ 62599 h 333313"/>
                <a:gd name="connsiteX3" fmla="*/ 224822 w 226896"/>
                <a:gd name="connsiteY3" fmla="*/ 300881 h 333313"/>
                <a:gd name="connsiteX4" fmla="*/ 114617 w 226896"/>
                <a:gd name="connsiteY4" fmla="*/ 321730 h 333313"/>
                <a:gd name="connsiteX5" fmla="*/ 7392 w 226896"/>
                <a:gd name="connsiteY5" fmla="*/ 309815 h 333313"/>
                <a:gd name="connsiteX6" fmla="*/ 19305 w 226896"/>
                <a:gd name="connsiteY6" fmla="*/ 68558 h 333313"/>
                <a:gd name="connsiteX0" fmla="*/ 18790 w 226497"/>
                <a:gd name="connsiteY0" fmla="*/ 95334 h 360089"/>
                <a:gd name="connsiteX1" fmla="*/ 84318 w 226497"/>
                <a:gd name="connsiteY1" fmla="*/ 20 h 360089"/>
                <a:gd name="connsiteX2" fmla="*/ 179630 w 226497"/>
                <a:gd name="connsiteY2" fmla="*/ 89375 h 360089"/>
                <a:gd name="connsiteX3" fmla="*/ 224307 w 226497"/>
                <a:gd name="connsiteY3" fmla="*/ 327657 h 360089"/>
                <a:gd name="connsiteX4" fmla="*/ 114102 w 226497"/>
                <a:gd name="connsiteY4" fmla="*/ 348506 h 360089"/>
                <a:gd name="connsiteX5" fmla="*/ 6877 w 226497"/>
                <a:gd name="connsiteY5" fmla="*/ 336591 h 360089"/>
                <a:gd name="connsiteX6" fmla="*/ 18790 w 226497"/>
                <a:gd name="connsiteY6" fmla="*/ 95334 h 360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6497" h="360089">
                  <a:moveTo>
                    <a:pt x="18790" y="95334"/>
                  </a:moveTo>
                  <a:cubicBezTo>
                    <a:pt x="31697" y="39239"/>
                    <a:pt x="57511" y="1013"/>
                    <a:pt x="84318" y="20"/>
                  </a:cubicBezTo>
                  <a:cubicBezTo>
                    <a:pt x="111125" y="-973"/>
                    <a:pt x="156299" y="34769"/>
                    <a:pt x="179630" y="89375"/>
                  </a:cubicBezTo>
                  <a:cubicBezTo>
                    <a:pt x="202961" y="143981"/>
                    <a:pt x="235228" y="284469"/>
                    <a:pt x="224307" y="327657"/>
                  </a:cubicBezTo>
                  <a:cubicBezTo>
                    <a:pt x="213386" y="370845"/>
                    <a:pt x="147362" y="345031"/>
                    <a:pt x="114102" y="348506"/>
                  </a:cubicBezTo>
                  <a:cubicBezTo>
                    <a:pt x="80842" y="351981"/>
                    <a:pt x="22762" y="378786"/>
                    <a:pt x="6877" y="336591"/>
                  </a:cubicBezTo>
                  <a:cubicBezTo>
                    <a:pt x="-9008" y="294396"/>
                    <a:pt x="5883" y="151429"/>
                    <a:pt x="18790" y="95334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r>
                <a:rPr lang="en-US" sz="2700" dirty="0">
                  <a:solidFill>
                    <a:prstClr val="white"/>
                  </a:solidFill>
                  <a:latin typeface="Calibri" panose="020F0502020204030204"/>
                </a:rPr>
                <a:t>        </a:t>
              </a:r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82D156E0-0A35-4E03-8C61-284288670786}"/>
                </a:ext>
              </a:extLst>
            </p:cNvPr>
            <p:cNvSpPr/>
            <p:nvPr/>
          </p:nvSpPr>
          <p:spPr>
            <a:xfrm rot="19866088">
              <a:off x="5374069" y="5091428"/>
              <a:ext cx="294228" cy="112275"/>
            </a:xfrm>
            <a:custGeom>
              <a:avLst/>
              <a:gdLst>
                <a:gd name="connsiteX0" fmla="*/ 221209 w 244329"/>
                <a:gd name="connsiteY0" fmla="*/ 9633 h 114404"/>
                <a:gd name="connsiteX1" fmla="*/ 237008 w 244329"/>
                <a:gd name="connsiteY1" fmla="*/ 88631 h 114404"/>
                <a:gd name="connsiteX2" fmla="*/ 126411 w 244329"/>
                <a:gd name="connsiteY2" fmla="*/ 102456 h 114404"/>
                <a:gd name="connsiteX3" fmla="*/ 15 w 244329"/>
                <a:gd name="connsiteY3" fmla="*/ 108380 h 114404"/>
                <a:gd name="connsiteX4" fmla="*/ 118511 w 244329"/>
                <a:gd name="connsiteY4" fmla="*/ 11608 h 114404"/>
                <a:gd name="connsiteX5" fmla="*/ 221209 w 244329"/>
                <a:gd name="connsiteY5" fmla="*/ 9633 h 114404"/>
                <a:gd name="connsiteX0" fmla="*/ 223184 w 246304"/>
                <a:gd name="connsiteY0" fmla="*/ 8926 h 102196"/>
                <a:gd name="connsiteX1" fmla="*/ 238983 w 246304"/>
                <a:gd name="connsiteY1" fmla="*/ 87924 h 102196"/>
                <a:gd name="connsiteX2" fmla="*/ 128386 w 246304"/>
                <a:gd name="connsiteY2" fmla="*/ 101749 h 102196"/>
                <a:gd name="connsiteX3" fmla="*/ 15 w 246304"/>
                <a:gd name="connsiteY3" fmla="*/ 89899 h 102196"/>
                <a:gd name="connsiteX4" fmla="*/ 120486 w 246304"/>
                <a:gd name="connsiteY4" fmla="*/ 10901 h 102196"/>
                <a:gd name="connsiteX5" fmla="*/ 223184 w 246304"/>
                <a:gd name="connsiteY5" fmla="*/ 8926 h 102196"/>
                <a:gd name="connsiteX0" fmla="*/ 223184 w 246889"/>
                <a:gd name="connsiteY0" fmla="*/ 8926 h 97266"/>
                <a:gd name="connsiteX1" fmla="*/ 238983 w 246889"/>
                <a:gd name="connsiteY1" fmla="*/ 87924 h 97266"/>
                <a:gd name="connsiteX2" fmla="*/ 120486 w 246889"/>
                <a:gd name="connsiteY2" fmla="*/ 91875 h 97266"/>
                <a:gd name="connsiteX3" fmla="*/ 15 w 246889"/>
                <a:gd name="connsiteY3" fmla="*/ 89899 h 97266"/>
                <a:gd name="connsiteX4" fmla="*/ 120486 w 246889"/>
                <a:gd name="connsiteY4" fmla="*/ 10901 h 97266"/>
                <a:gd name="connsiteX5" fmla="*/ 223184 w 246889"/>
                <a:gd name="connsiteY5" fmla="*/ 8926 h 97266"/>
                <a:gd name="connsiteX0" fmla="*/ 223194 w 248288"/>
                <a:gd name="connsiteY0" fmla="*/ 4930 h 93270"/>
                <a:gd name="connsiteX1" fmla="*/ 238993 w 248288"/>
                <a:gd name="connsiteY1" fmla="*/ 83928 h 93270"/>
                <a:gd name="connsiteX2" fmla="*/ 120496 w 248288"/>
                <a:gd name="connsiteY2" fmla="*/ 87879 h 93270"/>
                <a:gd name="connsiteX3" fmla="*/ 25 w 248288"/>
                <a:gd name="connsiteY3" fmla="*/ 85903 h 93270"/>
                <a:gd name="connsiteX4" fmla="*/ 84947 w 248288"/>
                <a:gd name="connsiteY4" fmla="*/ 16780 h 93270"/>
                <a:gd name="connsiteX5" fmla="*/ 223194 w 248288"/>
                <a:gd name="connsiteY5" fmla="*/ 4930 h 93270"/>
                <a:gd name="connsiteX0" fmla="*/ 223184 w 246683"/>
                <a:gd name="connsiteY0" fmla="*/ 13745 h 102085"/>
                <a:gd name="connsiteX1" fmla="*/ 238983 w 246683"/>
                <a:gd name="connsiteY1" fmla="*/ 92743 h 102085"/>
                <a:gd name="connsiteX2" fmla="*/ 120486 w 246683"/>
                <a:gd name="connsiteY2" fmla="*/ 96694 h 102085"/>
                <a:gd name="connsiteX3" fmla="*/ 15 w 246683"/>
                <a:gd name="connsiteY3" fmla="*/ 94718 h 102085"/>
                <a:gd name="connsiteX4" fmla="*/ 126411 w 246683"/>
                <a:gd name="connsiteY4" fmla="*/ 7820 h 102085"/>
                <a:gd name="connsiteX5" fmla="*/ 223184 w 246683"/>
                <a:gd name="connsiteY5" fmla="*/ 13745 h 102085"/>
                <a:gd name="connsiteX0" fmla="*/ 223187 w 246686"/>
                <a:gd name="connsiteY0" fmla="*/ 7550 h 95890"/>
                <a:gd name="connsiteX1" fmla="*/ 238986 w 246686"/>
                <a:gd name="connsiteY1" fmla="*/ 86548 h 95890"/>
                <a:gd name="connsiteX2" fmla="*/ 120489 w 246686"/>
                <a:gd name="connsiteY2" fmla="*/ 90499 h 95890"/>
                <a:gd name="connsiteX3" fmla="*/ 18 w 246686"/>
                <a:gd name="connsiteY3" fmla="*/ 88523 h 95890"/>
                <a:gd name="connsiteX4" fmla="*/ 126414 w 246686"/>
                <a:gd name="connsiteY4" fmla="*/ 1625 h 95890"/>
                <a:gd name="connsiteX5" fmla="*/ 223187 w 246686"/>
                <a:gd name="connsiteY5" fmla="*/ 7550 h 95890"/>
                <a:gd name="connsiteX0" fmla="*/ 227133 w 248013"/>
                <a:gd name="connsiteY0" fmla="*/ 13746 h 102086"/>
                <a:gd name="connsiteX1" fmla="*/ 238983 w 248013"/>
                <a:gd name="connsiteY1" fmla="*/ 92744 h 102086"/>
                <a:gd name="connsiteX2" fmla="*/ 120486 w 248013"/>
                <a:gd name="connsiteY2" fmla="*/ 96695 h 102086"/>
                <a:gd name="connsiteX3" fmla="*/ 15 w 248013"/>
                <a:gd name="connsiteY3" fmla="*/ 94719 h 102086"/>
                <a:gd name="connsiteX4" fmla="*/ 126411 w 248013"/>
                <a:gd name="connsiteY4" fmla="*/ 7821 h 102086"/>
                <a:gd name="connsiteX5" fmla="*/ 227133 w 248013"/>
                <a:gd name="connsiteY5" fmla="*/ 13746 h 102086"/>
                <a:gd name="connsiteX0" fmla="*/ 227133 w 249041"/>
                <a:gd name="connsiteY0" fmla="*/ 11407 h 99747"/>
                <a:gd name="connsiteX1" fmla="*/ 238983 w 249041"/>
                <a:gd name="connsiteY1" fmla="*/ 90405 h 99747"/>
                <a:gd name="connsiteX2" fmla="*/ 120486 w 249041"/>
                <a:gd name="connsiteY2" fmla="*/ 94356 h 99747"/>
                <a:gd name="connsiteX3" fmla="*/ 15 w 249041"/>
                <a:gd name="connsiteY3" fmla="*/ 92380 h 99747"/>
                <a:gd name="connsiteX4" fmla="*/ 126411 w 249041"/>
                <a:gd name="connsiteY4" fmla="*/ 5482 h 99747"/>
                <a:gd name="connsiteX5" fmla="*/ 227133 w 249041"/>
                <a:gd name="connsiteY5" fmla="*/ 11407 h 99747"/>
                <a:gd name="connsiteX0" fmla="*/ 227133 w 243144"/>
                <a:gd name="connsiteY0" fmla="*/ 11407 h 101983"/>
                <a:gd name="connsiteX1" fmla="*/ 238983 w 243144"/>
                <a:gd name="connsiteY1" fmla="*/ 90405 h 101983"/>
                <a:gd name="connsiteX2" fmla="*/ 120486 w 243144"/>
                <a:gd name="connsiteY2" fmla="*/ 94356 h 101983"/>
                <a:gd name="connsiteX3" fmla="*/ 15 w 243144"/>
                <a:gd name="connsiteY3" fmla="*/ 92380 h 101983"/>
                <a:gd name="connsiteX4" fmla="*/ 126411 w 243144"/>
                <a:gd name="connsiteY4" fmla="*/ 5482 h 101983"/>
                <a:gd name="connsiteX5" fmla="*/ 227133 w 243144"/>
                <a:gd name="connsiteY5" fmla="*/ 11407 h 101983"/>
                <a:gd name="connsiteX0" fmla="*/ 227133 w 243144"/>
                <a:gd name="connsiteY0" fmla="*/ 11407 h 107617"/>
                <a:gd name="connsiteX1" fmla="*/ 238983 w 243144"/>
                <a:gd name="connsiteY1" fmla="*/ 90405 h 107617"/>
                <a:gd name="connsiteX2" fmla="*/ 120486 w 243144"/>
                <a:gd name="connsiteY2" fmla="*/ 94356 h 107617"/>
                <a:gd name="connsiteX3" fmla="*/ 15 w 243144"/>
                <a:gd name="connsiteY3" fmla="*/ 92380 h 107617"/>
                <a:gd name="connsiteX4" fmla="*/ 126411 w 243144"/>
                <a:gd name="connsiteY4" fmla="*/ 5482 h 107617"/>
                <a:gd name="connsiteX5" fmla="*/ 227133 w 243144"/>
                <a:gd name="connsiteY5" fmla="*/ 11407 h 107617"/>
                <a:gd name="connsiteX0" fmla="*/ 227133 w 247182"/>
                <a:gd name="connsiteY0" fmla="*/ 11407 h 107617"/>
                <a:gd name="connsiteX1" fmla="*/ 238983 w 247182"/>
                <a:gd name="connsiteY1" fmla="*/ 90405 h 107617"/>
                <a:gd name="connsiteX2" fmla="*/ 146160 w 247182"/>
                <a:gd name="connsiteY2" fmla="*/ 94356 h 107617"/>
                <a:gd name="connsiteX3" fmla="*/ 15 w 247182"/>
                <a:gd name="connsiteY3" fmla="*/ 92380 h 107617"/>
                <a:gd name="connsiteX4" fmla="*/ 126411 w 247182"/>
                <a:gd name="connsiteY4" fmla="*/ 5482 h 107617"/>
                <a:gd name="connsiteX5" fmla="*/ 227133 w 247182"/>
                <a:gd name="connsiteY5" fmla="*/ 11407 h 107617"/>
                <a:gd name="connsiteX0" fmla="*/ 227133 w 247453"/>
                <a:gd name="connsiteY0" fmla="*/ 14122 h 110034"/>
                <a:gd name="connsiteX1" fmla="*/ 240747 w 247453"/>
                <a:gd name="connsiteY1" fmla="*/ 100740 h 110034"/>
                <a:gd name="connsiteX2" fmla="*/ 146160 w 247453"/>
                <a:gd name="connsiteY2" fmla="*/ 97071 h 110034"/>
                <a:gd name="connsiteX3" fmla="*/ 15 w 247453"/>
                <a:gd name="connsiteY3" fmla="*/ 95095 h 110034"/>
                <a:gd name="connsiteX4" fmla="*/ 126411 w 247453"/>
                <a:gd name="connsiteY4" fmla="*/ 8197 h 110034"/>
                <a:gd name="connsiteX5" fmla="*/ 227133 w 247453"/>
                <a:gd name="connsiteY5" fmla="*/ 14122 h 110034"/>
                <a:gd name="connsiteX0" fmla="*/ 227133 w 247453"/>
                <a:gd name="connsiteY0" fmla="*/ 14122 h 112425"/>
                <a:gd name="connsiteX1" fmla="*/ 240747 w 247453"/>
                <a:gd name="connsiteY1" fmla="*/ 100740 h 112425"/>
                <a:gd name="connsiteX2" fmla="*/ 146160 w 247453"/>
                <a:gd name="connsiteY2" fmla="*/ 104691 h 112425"/>
                <a:gd name="connsiteX3" fmla="*/ 15 w 247453"/>
                <a:gd name="connsiteY3" fmla="*/ 95095 h 112425"/>
                <a:gd name="connsiteX4" fmla="*/ 126411 w 247453"/>
                <a:gd name="connsiteY4" fmla="*/ 8197 h 112425"/>
                <a:gd name="connsiteX5" fmla="*/ 227133 w 247453"/>
                <a:gd name="connsiteY5" fmla="*/ 14122 h 112425"/>
                <a:gd name="connsiteX0" fmla="*/ 227133 w 247453"/>
                <a:gd name="connsiteY0" fmla="*/ 7701 h 106004"/>
                <a:gd name="connsiteX1" fmla="*/ 240747 w 247453"/>
                <a:gd name="connsiteY1" fmla="*/ 94319 h 106004"/>
                <a:gd name="connsiteX2" fmla="*/ 146160 w 247453"/>
                <a:gd name="connsiteY2" fmla="*/ 98270 h 106004"/>
                <a:gd name="connsiteX3" fmla="*/ 15 w 247453"/>
                <a:gd name="connsiteY3" fmla="*/ 88674 h 106004"/>
                <a:gd name="connsiteX4" fmla="*/ 126411 w 247453"/>
                <a:gd name="connsiteY4" fmla="*/ 1776 h 106004"/>
                <a:gd name="connsiteX5" fmla="*/ 227133 w 247453"/>
                <a:gd name="connsiteY5" fmla="*/ 7701 h 106004"/>
                <a:gd name="connsiteX0" fmla="*/ 227132 w 247123"/>
                <a:gd name="connsiteY0" fmla="*/ 9857 h 108160"/>
                <a:gd name="connsiteX1" fmla="*/ 240746 w 247123"/>
                <a:gd name="connsiteY1" fmla="*/ 96475 h 108160"/>
                <a:gd name="connsiteX2" fmla="*/ 146159 w 247123"/>
                <a:gd name="connsiteY2" fmla="*/ 100426 h 108160"/>
                <a:gd name="connsiteX3" fmla="*/ 14 w 247123"/>
                <a:gd name="connsiteY3" fmla="*/ 90830 h 108160"/>
                <a:gd name="connsiteX4" fmla="*/ 135228 w 247123"/>
                <a:gd name="connsiteY4" fmla="*/ 122 h 108160"/>
                <a:gd name="connsiteX5" fmla="*/ 227132 w 247123"/>
                <a:gd name="connsiteY5" fmla="*/ 9857 h 108160"/>
                <a:gd name="connsiteX0" fmla="*/ 227132 w 247520"/>
                <a:gd name="connsiteY0" fmla="*/ 9857 h 108160"/>
                <a:gd name="connsiteX1" fmla="*/ 240746 w 247520"/>
                <a:gd name="connsiteY1" fmla="*/ 96475 h 108160"/>
                <a:gd name="connsiteX2" fmla="*/ 146159 w 247520"/>
                <a:gd name="connsiteY2" fmla="*/ 100426 h 108160"/>
                <a:gd name="connsiteX3" fmla="*/ 14 w 247520"/>
                <a:gd name="connsiteY3" fmla="*/ 90830 h 108160"/>
                <a:gd name="connsiteX4" fmla="*/ 135228 w 247520"/>
                <a:gd name="connsiteY4" fmla="*/ 122 h 108160"/>
                <a:gd name="connsiteX5" fmla="*/ 227132 w 247520"/>
                <a:gd name="connsiteY5" fmla="*/ 9857 h 108160"/>
                <a:gd name="connsiteX0" fmla="*/ 221840 w 245898"/>
                <a:gd name="connsiteY0" fmla="*/ 12067 h 112275"/>
                <a:gd name="connsiteX1" fmla="*/ 240745 w 245898"/>
                <a:gd name="connsiteY1" fmla="*/ 100590 h 112275"/>
                <a:gd name="connsiteX2" fmla="*/ 146158 w 245898"/>
                <a:gd name="connsiteY2" fmla="*/ 104541 h 112275"/>
                <a:gd name="connsiteX3" fmla="*/ 13 w 245898"/>
                <a:gd name="connsiteY3" fmla="*/ 94945 h 112275"/>
                <a:gd name="connsiteX4" fmla="*/ 135227 w 245898"/>
                <a:gd name="connsiteY4" fmla="*/ 4237 h 112275"/>
                <a:gd name="connsiteX5" fmla="*/ 221840 w 245898"/>
                <a:gd name="connsiteY5" fmla="*/ 12067 h 112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898" h="112275">
                  <a:moveTo>
                    <a:pt x="221840" y="12067"/>
                  </a:moveTo>
                  <a:cubicBezTo>
                    <a:pt x="241189" y="9076"/>
                    <a:pt x="253359" y="85178"/>
                    <a:pt x="240745" y="100590"/>
                  </a:cubicBezTo>
                  <a:cubicBezTo>
                    <a:pt x="228131" y="116002"/>
                    <a:pt x="186280" y="105482"/>
                    <a:pt x="146158" y="104541"/>
                  </a:cubicBezTo>
                  <a:cubicBezTo>
                    <a:pt x="106036" y="103600"/>
                    <a:pt x="1330" y="127861"/>
                    <a:pt x="13" y="94945"/>
                  </a:cubicBezTo>
                  <a:cubicBezTo>
                    <a:pt x="-1304" y="79804"/>
                    <a:pt x="98256" y="18050"/>
                    <a:pt x="135227" y="4237"/>
                  </a:cubicBezTo>
                  <a:cubicBezTo>
                    <a:pt x="172198" y="-9576"/>
                    <a:pt x="202491" y="15058"/>
                    <a:pt x="221840" y="12067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FA4DF88E-7261-4760-8D34-3260A7C53C08}"/>
                </a:ext>
              </a:extLst>
            </p:cNvPr>
            <p:cNvSpPr/>
            <p:nvPr/>
          </p:nvSpPr>
          <p:spPr>
            <a:xfrm rot="708098">
              <a:off x="5523581" y="1821537"/>
              <a:ext cx="1320257" cy="1287989"/>
            </a:xfrm>
            <a:custGeom>
              <a:avLst/>
              <a:gdLst>
                <a:gd name="connsiteX0" fmla="*/ 4686 w 1522514"/>
                <a:gd name="connsiteY0" fmla="*/ 621143 h 1467029"/>
                <a:gd name="connsiteX1" fmla="*/ 42786 w 1522514"/>
                <a:gd name="connsiteY1" fmla="*/ 788783 h 1467029"/>
                <a:gd name="connsiteX2" fmla="*/ 50406 w 1522514"/>
                <a:gd name="connsiteY2" fmla="*/ 836408 h 1467029"/>
                <a:gd name="connsiteX3" fmla="*/ 6591 w 1522514"/>
                <a:gd name="connsiteY3" fmla="*/ 845933 h 1467029"/>
                <a:gd name="connsiteX4" fmla="*/ 6591 w 1522514"/>
                <a:gd name="connsiteY4" fmla="*/ 948803 h 1467029"/>
                <a:gd name="connsiteX5" fmla="*/ 67551 w 1522514"/>
                <a:gd name="connsiteY5" fmla="*/ 1063103 h 1467029"/>
                <a:gd name="connsiteX6" fmla="*/ 111366 w 1522514"/>
                <a:gd name="connsiteY6" fmla="*/ 1101203 h 1467029"/>
                <a:gd name="connsiteX7" fmla="*/ 96126 w 1522514"/>
                <a:gd name="connsiteY7" fmla="*/ 1223123 h 1467029"/>
                <a:gd name="connsiteX8" fmla="*/ 128511 w 1522514"/>
                <a:gd name="connsiteY8" fmla="*/ 1314563 h 1467029"/>
                <a:gd name="connsiteX9" fmla="*/ 223761 w 1522514"/>
                <a:gd name="connsiteY9" fmla="*/ 1379333 h 1467029"/>
                <a:gd name="connsiteX10" fmla="*/ 406641 w 1522514"/>
                <a:gd name="connsiteY10" fmla="*/ 1436483 h 1467029"/>
                <a:gd name="connsiteX11" fmla="*/ 665721 w 1522514"/>
                <a:gd name="connsiteY11" fmla="*/ 1466963 h 1467029"/>
                <a:gd name="connsiteX12" fmla="*/ 900036 w 1522514"/>
                <a:gd name="connsiteY12" fmla="*/ 1428863 h 1467029"/>
                <a:gd name="connsiteX13" fmla="*/ 1122921 w 1522514"/>
                <a:gd name="connsiteY13" fmla="*/ 1345043 h 1467029"/>
                <a:gd name="connsiteX14" fmla="*/ 1273416 w 1522514"/>
                <a:gd name="connsiteY14" fmla="*/ 1211693 h 1467029"/>
                <a:gd name="connsiteX15" fmla="*/ 1309611 w 1522514"/>
                <a:gd name="connsiteY15" fmla="*/ 1236458 h 1467029"/>
                <a:gd name="connsiteX16" fmla="*/ 1408671 w 1522514"/>
                <a:gd name="connsiteY16" fmla="*/ 1219313 h 1467029"/>
                <a:gd name="connsiteX17" fmla="*/ 1477251 w 1522514"/>
                <a:gd name="connsiteY17" fmla="*/ 1145018 h 1467029"/>
                <a:gd name="connsiteX18" fmla="*/ 1521066 w 1522514"/>
                <a:gd name="connsiteY18" fmla="*/ 1045958 h 1467029"/>
                <a:gd name="connsiteX19" fmla="*/ 1507731 w 1522514"/>
                <a:gd name="connsiteY19" fmla="*/ 931658 h 1467029"/>
                <a:gd name="connsiteX20" fmla="*/ 1465821 w 1522514"/>
                <a:gd name="connsiteY20" fmla="*/ 861173 h 1467029"/>
                <a:gd name="connsiteX21" fmla="*/ 1357236 w 1522514"/>
                <a:gd name="connsiteY21" fmla="*/ 872603 h 1467029"/>
                <a:gd name="connsiteX22" fmla="*/ 1418196 w 1522514"/>
                <a:gd name="connsiteY22" fmla="*/ 802118 h 1467029"/>
                <a:gd name="connsiteX23" fmla="*/ 1475346 w 1522514"/>
                <a:gd name="connsiteY23" fmla="*/ 440168 h 1467029"/>
                <a:gd name="connsiteX24" fmla="*/ 1395336 w 1522514"/>
                <a:gd name="connsiteY24" fmla="*/ 158228 h 1467029"/>
                <a:gd name="connsiteX25" fmla="*/ 1199121 w 1522514"/>
                <a:gd name="connsiteY25" fmla="*/ 26783 h 1467029"/>
                <a:gd name="connsiteX26" fmla="*/ 1079106 w 1522514"/>
                <a:gd name="connsiteY26" fmla="*/ 59168 h 1467029"/>
                <a:gd name="connsiteX27" fmla="*/ 827646 w 1522514"/>
                <a:gd name="connsiteY27" fmla="*/ 22973 h 1467029"/>
                <a:gd name="connsiteX28" fmla="*/ 389496 w 1522514"/>
                <a:gd name="connsiteY28" fmla="*/ 24878 h 1467029"/>
                <a:gd name="connsiteX29" fmla="*/ 84696 w 1522514"/>
                <a:gd name="connsiteY29" fmla="*/ 333488 h 1467029"/>
                <a:gd name="connsiteX30" fmla="*/ 4686 w 1522514"/>
                <a:gd name="connsiteY30" fmla="*/ 621143 h 1467029"/>
                <a:gd name="connsiteX0" fmla="*/ 4686 w 1522641"/>
                <a:gd name="connsiteY0" fmla="*/ 621143 h 1467029"/>
                <a:gd name="connsiteX1" fmla="*/ 42786 w 1522641"/>
                <a:gd name="connsiteY1" fmla="*/ 788783 h 1467029"/>
                <a:gd name="connsiteX2" fmla="*/ 50406 w 1522641"/>
                <a:gd name="connsiteY2" fmla="*/ 836408 h 1467029"/>
                <a:gd name="connsiteX3" fmla="*/ 6591 w 1522641"/>
                <a:gd name="connsiteY3" fmla="*/ 845933 h 1467029"/>
                <a:gd name="connsiteX4" fmla="*/ 6591 w 1522641"/>
                <a:gd name="connsiteY4" fmla="*/ 948803 h 1467029"/>
                <a:gd name="connsiteX5" fmla="*/ 67551 w 1522641"/>
                <a:gd name="connsiteY5" fmla="*/ 1063103 h 1467029"/>
                <a:gd name="connsiteX6" fmla="*/ 111366 w 1522641"/>
                <a:gd name="connsiteY6" fmla="*/ 1101203 h 1467029"/>
                <a:gd name="connsiteX7" fmla="*/ 96126 w 1522641"/>
                <a:gd name="connsiteY7" fmla="*/ 1223123 h 1467029"/>
                <a:gd name="connsiteX8" fmla="*/ 128511 w 1522641"/>
                <a:gd name="connsiteY8" fmla="*/ 1314563 h 1467029"/>
                <a:gd name="connsiteX9" fmla="*/ 223761 w 1522641"/>
                <a:gd name="connsiteY9" fmla="*/ 1379333 h 1467029"/>
                <a:gd name="connsiteX10" fmla="*/ 406641 w 1522641"/>
                <a:gd name="connsiteY10" fmla="*/ 1436483 h 1467029"/>
                <a:gd name="connsiteX11" fmla="*/ 665721 w 1522641"/>
                <a:gd name="connsiteY11" fmla="*/ 1466963 h 1467029"/>
                <a:gd name="connsiteX12" fmla="*/ 900036 w 1522641"/>
                <a:gd name="connsiteY12" fmla="*/ 1428863 h 1467029"/>
                <a:gd name="connsiteX13" fmla="*/ 1122921 w 1522641"/>
                <a:gd name="connsiteY13" fmla="*/ 1345043 h 1467029"/>
                <a:gd name="connsiteX14" fmla="*/ 1273416 w 1522641"/>
                <a:gd name="connsiteY14" fmla="*/ 1211693 h 1467029"/>
                <a:gd name="connsiteX15" fmla="*/ 1309611 w 1522641"/>
                <a:gd name="connsiteY15" fmla="*/ 1236458 h 1467029"/>
                <a:gd name="connsiteX16" fmla="*/ 1408671 w 1522641"/>
                <a:gd name="connsiteY16" fmla="*/ 1219313 h 1467029"/>
                <a:gd name="connsiteX17" fmla="*/ 1477251 w 1522641"/>
                <a:gd name="connsiteY17" fmla="*/ 1145018 h 1467029"/>
                <a:gd name="connsiteX18" fmla="*/ 1521066 w 1522641"/>
                <a:gd name="connsiteY18" fmla="*/ 1045958 h 1467029"/>
                <a:gd name="connsiteX19" fmla="*/ 1507731 w 1522641"/>
                <a:gd name="connsiteY19" fmla="*/ 931658 h 1467029"/>
                <a:gd name="connsiteX20" fmla="*/ 1458201 w 1522641"/>
                <a:gd name="connsiteY20" fmla="*/ 864983 h 1467029"/>
                <a:gd name="connsiteX21" fmla="*/ 1357236 w 1522641"/>
                <a:gd name="connsiteY21" fmla="*/ 872603 h 1467029"/>
                <a:gd name="connsiteX22" fmla="*/ 1418196 w 1522641"/>
                <a:gd name="connsiteY22" fmla="*/ 802118 h 1467029"/>
                <a:gd name="connsiteX23" fmla="*/ 1475346 w 1522641"/>
                <a:gd name="connsiteY23" fmla="*/ 440168 h 1467029"/>
                <a:gd name="connsiteX24" fmla="*/ 1395336 w 1522641"/>
                <a:gd name="connsiteY24" fmla="*/ 158228 h 1467029"/>
                <a:gd name="connsiteX25" fmla="*/ 1199121 w 1522641"/>
                <a:gd name="connsiteY25" fmla="*/ 26783 h 1467029"/>
                <a:gd name="connsiteX26" fmla="*/ 1079106 w 1522641"/>
                <a:gd name="connsiteY26" fmla="*/ 59168 h 1467029"/>
                <a:gd name="connsiteX27" fmla="*/ 827646 w 1522641"/>
                <a:gd name="connsiteY27" fmla="*/ 22973 h 1467029"/>
                <a:gd name="connsiteX28" fmla="*/ 389496 w 1522641"/>
                <a:gd name="connsiteY28" fmla="*/ 24878 h 1467029"/>
                <a:gd name="connsiteX29" fmla="*/ 84696 w 1522641"/>
                <a:gd name="connsiteY29" fmla="*/ 333488 h 1467029"/>
                <a:gd name="connsiteX30" fmla="*/ 4686 w 1522641"/>
                <a:gd name="connsiteY30" fmla="*/ 621143 h 1467029"/>
                <a:gd name="connsiteX0" fmla="*/ 4686 w 1534839"/>
                <a:gd name="connsiteY0" fmla="*/ 621143 h 1467029"/>
                <a:gd name="connsiteX1" fmla="*/ 42786 w 1534839"/>
                <a:gd name="connsiteY1" fmla="*/ 788783 h 1467029"/>
                <a:gd name="connsiteX2" fmla="*/ 50406 w 1534839"/>
                <a:gd name="connsiteY2" fmla="*/ 836408 h 1467029"/>
                <a:gd name="connsiteX3" fmla="*/ 6591 w 1534839"/>
                <a:gd name="connsiteY3" fmla="*/ 845933 h 1467029"/>
                <a:gd name="connsiteX4" fmla="*/ 6591 w 1534839"/>
                <a:gd name="connsiteY4" fmla="*/ 948803 h 1467029"/>
                <a:gd name="connsiteX5" fmla="*/ 67551 w 1534839"/>
                <a:gd name="connsiteY5" fmla="*/ 1063103 h 1467029"/>
                <a:gd name="connsiteX6" fmla="*/ 111366 w 1534839"/>
                <a:gd name="connsiteY6" fmla="*/ 1101203 h 1467029"/>
                <a:gd name="connsiteX7" fmla="*/ 96126 w 1534839"/>
                <a:gd name="connsiteY7" fmla="*/ 1223123 h 1467029"/>
                <a:gd name="connsiteX8" fmla="*/ 128511 w 1534839"/>
                <a:gd name="connsiteY8" fmla="*/ 1314563 h 1467029"/>
                <a:gd name="connsiteX9" fmla="*/ 223761 w 1534839"/>
                <a:gd name="connsiteY9" fmla="*/ 1379333 h 1467029"/>
                <a:gd name="connsiteX10" fmla="*/ 406641 w 1534839"/>
                <a:gd name="connsiteY10" fmla="*/ 1436483 h 1467029"/>
                <a:gd name="connsiteX11" fmla="*/ 665721 w 1534839"/>
                <a:gd name="connsiteY11" fmla="*/ 1466963 h 1467029"/>
                <a:gd name="connsiteX12" fmla="*/ 900036 w 1534839"/>
                <a:gd name="connsiteY12" fmla="*/ 1428863 h 1467029"/>
                <a:gd name="connsiteX13" fmla="*/ 1122921 w 1534839"/>
                <a:gd name="connsiteY13" fmla="*/ 1345043 h 1467029"/>
                <a:gd name="connsiteX14" fmla="*/ 1273416 w 1534839"/>
                <a:gd name="connsiteY14" fmla="*/ 1211693 h 1467029"/>
                <a:gd name="connsiteX15" fmla="*/ 1309611 w 1534839"/>
                <a:gd name="connsiteY15" fmla="*/ 1236458 h 1467029"/>
                <a:gd name="connsiteX16" fmla="*/ 1408671 w 1534839"/>
                <a:gd name="connsiteY16" fmla="*/ 1219313 h 1467029"/>
                <a:gd name="connsiteX17" fmla="*/ 1477251 w 1534839"/>
                <a:gd name="connsiteY17" fmla="*/ 1145018 h 1467029"/>
                <a:gd name="connsiteX18" fmla="*/ 1521066 w 1534839"/>
                <a:gd name="connsiteY18" fmla="*/ 1045958 h 1467029"/>
                <a:gd name="connsiteX19" fmla="*/ 1530591 w 1534839"/>
                <a:gd name="connsiteY19" fmla="*/ 939278 h 1467029"/>
                <a:gd name="connsiteX20" fmla="*/ 1458201 w 1534839"/>
                <a:gd name="connsiteY20" fmla="*/ 864983 h 1467029"/>
                <a:gd name="connsiteX21" fmla="*/ 1357236 w 1534839"/>
                <a:gd name="connsiteY21" fmla="*/ 872603 h 1467029"/>
                <a:gd name="connsiteX22" fmla="*/ 1418196 w 1534839"/>
                <a:gd name="connsiteY22" fmla="*/ 802118 h 1467029"/>
                <a:gd name="connsiteX23" fmla="*/ 1475346 w 1534839"/>
                <a:gd name="connsiteY23" fmla="*/ 440168 h 1467029"/>
                <a:gd name="connsiteX24" fmla="*/ 1395336 w 1534839"/>
                <a:gd name="connsiteY24" fmla="*/ 158228 h 1467029"/>
                <a:gd name="connsiteX25" fmla="*/ 1199121 w 1534839"/>
                <a:gd name="connsiteY25" fmla="*/ 26783 h 1467029"/>
                <a:gd name="connsiteX26" fmla="*/ 1079106 w 1534839"/>
                <a:gd name="connsiteY26" fmla="*/ 59168 h 1467029"/>
                <a:gd name="connsiteX27" fmla="*/ 827646 w 1534839"/>
                <a:gd name="connsiteY27" fmla="*/ 22973 h 1467029"/>
                <a:gd name="connsiteX28" fmla="*/ 389496 w 1534839"/>
                <a:gd name="connsiteY28" fmla="*/ 24878 h 1467029"/>
                <a:gd name="connsiteX29" fmla="*/ 84696 w 1534839"/>
                <a:gd name="connsiteY29" fmla="*/ 333488 h 1467029"/>
                <a:gd name="connsiteX30" fmla="*/ 4686 w 1534839"/>
                <a:gd name="connsiteY30" fmla="*/ 621143 h 1467029"/>
                <a:gd name="connsiteX0" fmla="*/ 4686 w 1541892"/>
                <a:gd name="connsiteY0" fmla="*/ 621143 h 1467029"/>
                <a:gd name="connsiteX1" fmla="*/ 42786 w 1541892"/>
                <a:gd name="connsiteY1" fmla="*/ 788783 h 1467029"/>
                <a:gd name="connsiteX2" fmla="*/ 50406 w 1541892"/>
                <a:gd name="connsiteY2" fmla="*/ 836408 h 1467029"/>
                <a:gd name="connsiteX3" fmla="*/ 6591 w 1541892"/>
                <a:gd name="connsiteY3" fmla="*/ 845933 h 1467029"/>
                <a:gd name="connsiteX4" fmla="*/ 6591 w 1541892"/>
                <a:gd name="connsiteY4" fmla="*/ 948803 h 1467029"/>
                <a:gd name="connsiteX5" fmla="*/ 67551 w 1541892"/>
                <a:gd name="connsiteY5" fmla="*/ 1063103 h 1467029"/>
                <a:gd name="connsiteX6" fmla="*/ 111366 w 1541892"/>
                <a:gd name="connsiteY6" fmla="*/ 1101203 h 1467029"/>
                <a:gd name="connsiteX7" fmla="*/ 96126 w 1541892"/>
                <a:gd name="connsiteY7" fmla="*/ 1223123 h 1467029"/>
                <a:gd name="connsiteX8" fmla="*/ 128511 w 1541892"/>
                <a:gd name="connsiteY8" fmla="*/ 1314563 h 1467029"/>
                <a:gd name="connsiteX9" fmla="*/ 223761 w 1541892"/>
                <a:gd name="connsiteY9" fmla="*/ 1379333 h 1467029"/>
                <a:gd name="connsiteX10" fmla="*/ 406641 w 1541892"/>
                <a:gd name="connsiteY10" fmla="*/ 1436483 h 1467029"/>
                <a:gd name="connsiteX11" fmla="*/ 665721 w 1541892"/>
                <a:gd name="connsiteY11" fmla="*/ 1466963 h 1467029"/>
                <a:gd name="connsiteX12" fmla="*/ 900036 w 1541892"/>
                <a:gd name="connsiteY12" fmla="*/ 1428863 h 1467029"/>
                <a:gd name="connsiteX13" fmla="*/ 1122921 w 1541892"/>
                <a:gd name="connsiteY13" fmla="*/ 1345043 h 1467029"/>
                <a:gd name="connsiteX14" fmla="*/ 1273416 w 1541892"/>
                <a:gd name="connsiteY14" fmla="*/ 1211693 h 1467029"/>
                <a:gd name="connsiteX15" fmla="*/ 1309611 w 1541892"/>
                <a:gd name="connsiteY15" fmla="*/ 1236458 h 1467029"/>
                <a:gd name="connsiteX16" fmla="*/ 1408671 w 1541892"/>
                <a:gd name="connsiteY16" fmla="*/ 1219313 h 1467029"/>
                <a:gd name="connsiteX17" fmla="*/ 1477251 w 1541892"/>
                <a:gd name="connsiteY17" fmla="*/ 1145018 h 1467029"/>
                <a:gd name="connsiteX18" fmla="*/ 1536306 w 1541892"/>
                <a:gd name="connsiteY18" fmla="*/ 1047863 h 1467029"/>
                <a:gd name="connsiteX19" fmla="*/ 1530591 w 1541892"/>
                <a:gd name="connsiteY19" fmla="*/ 939278 h 1467029"/>
                <a:gd name="connsiteX20" fmla="*/ 1458201 w 1541892"/>
                <a:gd name="connsiteY20" fmla="*/ 864983 h 1467029"/>
                <a:gd name="connsiteX21" fmla="*/ 1357236 w 1541892"/>
                <a:gd name="connsiteY21" fmla="*/ 872603 h 1467029"/>
                <a:gd name="connsiteX22" fmla="*/ 1418196 w 1541892"/>
                <a:gd name="connsiteY22" fmla="*/ 802118 h 1467029"/>
                <a:gd name="connsiteX23" fmla="*/ 1475346 w 1541892"/>
                <a:gd name="connsiteY23" fmla="*/ 440168 h 1467029"/>
                <a:gd name="connsiteX24" fmla="*/ 1395336 w 1541892"/>
                <a:gd name="connsiteY24" fmla="*/ 158228 h 1467029"/>
                <a:gd name="connsiteX25" fmla="*/ 1199121 w 1541892"/>
                <a:gd name="connsiteY25" fmla="*/ 26783 h 1467029"/>
                <a:gd name="connsiteX26" fmla="*/ 1079106 w 1541892"/>
                <a:gd name="connsiteY26" fmla="*/ 59168 h 1467029"/>
                <a:gd name="connsiteX27" fmla="*/ 827646 w 1541892"/>
                <a:gd name="connsiteY27" fmla="*/ 22973 h 1467029"/>
                <a:gd name="connsiteX28" fmla="*/ 389496 w 1541892"/>
                <a:gd name="connsiteY28" fmla="*/ 24878 h 1467029"/>
                <a:gd name="connsiteX29" fmla="*/ 84696 w 1541892"/>
                <a:gd name="connsiteY29" fmla="*/ 333488 h 1467029"/>
                <a:gd name="connsiteX30" fmla="*/ 4686 w 1541892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57236 w 1542707"/>
                <a:gd name="connsiteY21" fmla="*/ 872603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93431 w 1542707"/>
                <a:gd name="connsiteY21" fmla="*/ 866888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93431 w 1542707"/>
                <a:gd name="connsiteY21" fmla="*/ 866888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93431 w 1542707"/>
                <a:gd name="connsiteY21" fmla="*/ 866888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3864 w 1541885"/>
                <a:gd name="connsiteY0" fmla="*/ 621143 h 1467029"/>
                <a:gd name="connsiteX1" fmla="*/ 41964 w 1541885"/>
                <a:gd name="connsiteY1" fmla="*/ 788783 h 1467029"/>
                <a:gd name="connsiteX2" fmla="*/ 34344 w 1541885"/>
                <a:gd name="connsiteY2" fmla="*/ 828788 h 1467029"/>
                <a:gd name="connsiteX3" fmla="*/ 5769 w 1541885"/>
                <a:gd name="connsiteY3" fmla="*/ 845933 h 1467029"/>
                <a:gd name="connsiteX4" fmla="*/ 5769 w 1541885"/>
                <a:gd name="connsiteY4" fmla="*/ 948803 h 1467029"/>
                <a:gd name="connsiteX5" fmla="*/ 66729 w 1541885"/>
                <a:gd name="connsiteY5" fmla="*/ 1063103 h 1467029"/>
                <a:gd name="connsiteX6" fmla="*/ 110544 w 1541885"/>
                <a:gd name="connsiteY6" fmla="*/ 1101203 h 1467029"/>
                <a:gd name="connsiteX7" fmla="*/ 95304 w 1541885"/>
                <a:gd name="connsiteY7" fmla="*/ 1223123 h 1467029"/>
                <a:gd name="connsiteX8" fmla="*/ 127689 w 1541885"/>
                <a:gd name="connsiteY8" fmla="*/ 1314563 h 1467029"/>
                <a:gd name="connsiteX9" fmla="*/ 222939 w 1541885"/>
                <a:gd name="connsiteY9" fmla="*/ 1379333 h 1467029"/>
                <a:gd name="connsiteX10" fmla="*/ 405819 w 1541885"/>
                <a:gd name="connsiteY10" fmla="*/ 1436483 h 1467029"/>
                <a:gd name="connsiteX11" fmla="*/ 664899 w 1541885"/>
                <a:gd name="connsiteY11" fmla="*/ 1466963 h 1467029"/>
                <a:gd name="connsiteX12" fmla="*/ 899214 w 1541885"/>
                <a:gd name="connsiteY12" fmla="*/ 1428863 h 1467029"/>
                <a:gd name="connsiteX13" fmla="*/ 1122099 w 1541885"/>
                <a:gd name="connsiteY13" fmla="*/ 1345043 h 1467029"/>
                <a:gd name="connsiteX14" fmla="*/ 1272594 w 1541885"/>
                <a:gd name="connsiteY14" fmla="*/ 1211693 h 1467029"/>
                <a:gd name="connsiteX15" fmla="*/ 1308789 w 1541885"/>
                <a:gd name="connsiteY15" fmla="*/ 1236458 h 1467029"/>
                <a:gd name="connsiteX16" fmla="*/ 1407849 w 1541885"/>
                <a:gd name="connsiteY16" fmla="*/ 1219313 h 1467029"/>
                <a:gd name="connsiteX17" fmla="*/ 1476429 w 1541885"/>
                <a:gd name="connsiteY17" fmla="*/ 1145018 h 1467029"/>
                <a:gd name="connsiteX18" fmla="*/ 1535484 w 1541885"/>
                <a:gd name="connsiteY18" fmla="*/ 1047863 h 1467029"/>
                <a:gd name="connsiteX19" fmla="*/ 1529769 w 1541885"/>
                <a:gd name="connsiteY19" fmla="*/ 939278 h 1467029"/>
                <a:gd name="connsiteX20" fmla="*/ 1457379 w 1541885"/>
                <a:gd name="connsiteY20" fmla="*/ 864983 h 1467029"/>
                <a:gd name="connsiteX21" fmla="*/ 1392609 w 1541885"/>
                <a:gd name="connsiteY21" fmla="*/ 866888 h 1467029"/>
                <a:gd name="connsiteX22" fmla="*/ 1417374 w 1541885"/>
                <a:gd name="connsiteY22" fmla="*/ 802118 h 1467029"/>
                <a:gd name="connsiteX23" fmla="*/ 1474524 w 1541885"/>
                <a:gd name="connsiteY23" fmla="*/ 440168 h 1467029"/>
                <a:gd name="connsiteX24" fmla="*/ 1394514 w 1541885"/>
                <a:gd name="connsiteY24" fmla="*/ 158228 h 1467029"/>
                <a:gd name="connsiteX25" fmla="*/ 1198299 w 1541885"/>
                <a:gd name="connsiteY25" fmla="*/ 26783 h 1467029"/>
                <a:gd name="connsiteX26" fmla="*/ 1078284 w 1541885"/>
                <a:gd name="connsiteY26" fmla="*/ 59168 h 1467029"/>
                <a:gd name="connsiteX27" fmla="*/ 826824 w 1541885"/>
                <a:gd name="connsiteY27" fmla="*/ 22973 h 1467029"/>
                <a:gd name="connsiteX28" fmla="*/ 388674 w 1541885"/>
                <a:gd name="connsiteY28" fmla="*/ 24878 h 1467029"/>
                <a:gd name="connsiteX29" fmla="*/ 83874 w 1541885"/>
                <a:gd name="connsiteY29" fmla="*/ 333488 h 1467029"/>
                <a:gd name="connsiteX30" fmla="*/ 3864 w 1541885"/>
                <a:gd name="connsiteY30" fmla="*/ 621143 h 1467029"/>
                <a:gd name="connsiteX0" fmla="*/ 3864 w 1541885"/>
                <a:gd name="connsiteY0" fmla="*/ 619055 h 1464941"/>
                <a:gd name="connsiteX1" fmla="*/ 41964 w 1541885"/>
                <a:gd name="connsiteY1" fmla="*/ 786695 h 1464941"/>
                <a:gd name="connsiteX2" fmla="*/ 34344 w 1541885"/>
                <a:gd name="connsiteY2" fmla="*/ 826700 h 1464941"/>
                <a:gd name="connsiteX3" fmla="*/ 5769 w 1541885"/>
                <a:gd name="connsiteY3" fmla="*/ 843845 h 1464941"/>
                <a:gd name="connsiteX4" fmla="*/ 5769 w 1541885"/>
                <a:gd name="connsiteY4" fmla="*/ 946715 h 1464941"/>
                <a:gd name="connsiteX5" fmla="*/ 66729 w 1541885"/>
                <a:gd name="connsiteY5" fmla="*/ 1061015 h 1464941"/>
                <a:gd name="connsiteX6" fmla="*/ 110544 w 1541885"/>
                <a:gd name="connsiteY6" fmla="*/ 1099115 h 1464941"/>
                <a:gd name="connsiteX7" fmla="*/ 95304 w 1541885"/>
                <a:gd name="connsiteY7" fmla="*/ 1221035 h 1464941"/>
                <a:gd name="connsiteX8" fmla="*/ 127689 w 1541885"/>
                <a:gd name="connsiteY8" fmla="*/ 1312475 h 1464941"/>
                <a:gd name="connsiteX9" fmla="*/ 222939 w 1541885"/>
                <a:gd name="connsiteY9" fmla="*/ 1377245 h 1464941"/>
                <a:gd name="connsiteX10" fmla="*/ 405819 w 1541885"/>
                <a:gd name="connsiteY10" fmla="*/ 1434395 h 1464941"/>
                <a:gd name="connsiteX11" fmla="*/ 664899 w 1541885"/>
                <a:gd name="connsiteY11" fmla="*/ 1464875 h 1464941"/>
                <a:gd name="connsiteX12" fmla="*/ 899214 w 1541885"/>
                <a:gd name="connsiteY12" fmla="*/ 1426775 h 1464941"/>
                <a:gd name="connsiteX13" fmla="*/ 1122099 w 1541885"/>
                <a:gd name="connsiteY13" fmla="*/ 1342955 h 1464941"/>
                <a:gd name="connsiteX14" fmla="*/ 1272594 w 1541885"/>
                <a:gd name="connsiteY14" fmla="*/ 1209605 h 1464941"/>
                <a:gd name="connsiteX15" fmla="*/ 1308789 w 1541885"/>
                <a:gd name="connsiteY15" fmla="*/ 1234370 h 1464941"/>
                <a:gd name="connsiteX16" fmla="*/ 1407849 w 1541885"/>
                <a:gd name="connsiteY16" fmla="*/ 1217225 h 1464941"/>
                <a:gd name="connsiteX17" fmla="*/ 1476429 w 1541885"/>
                <a:gd name="connsiteY17" fmla="*/ 1142930 h 1464941"/>
                <a:gd name="connsiteX18" fmla="*/ 1535484 w 1541885"/>
                <a:gd name="connsiteY18" fmla="*/ 1045775 h 1464941"/>
                <a:gd name="connsiteX19" fmla="*/ 1529769 w 1541885"/>
                <a:gd name="connsiteY19" fmla="*/ 937190 h 1464941"/>
                <a:gd name="connsiteX20" fmla="*/ 1457379 w 1541885"/>
                <a:gd name="connsiteY20" fmla="*/ 862895 h 1464941"/>
                <a:gd name="connsiteX21" fmla="*/ 1392609 w 1541885"/>
                <a:gd name="connsiteY21" fmla="*/ 864800 h 1464941"/>
                <a:gd name="connsiteX22" fmla="*/ 1417374 w 1541885"/>
                <a:gd name="connsiteY22" fmla="*/ 800030 h 1464941"/>
                <a:gd name="connsiteX23" fmla="*/ 1474524 w 1541885"/>
                <a:gd name="connsiteY23" fmla="*/ 438080 h 1464941"/>
                <a:gd name="connsiteX24" fmla="*/ 1394514 w 1541885"/>
                <a:gd name="connsiteY24" fmla="*/ 156140 h 1464941"/>
                <a:gd name="connsiteX25" fmla="*/ 1198299 w 1541885"/>
                <a:gd name="connsiteY25" fmla="*/ 24695 h 1464941"/>
                <a:gd name="connsiteX26" fmla="*/ 1051614 w 1541885"/>
                <a:gd name="connsiteY26" fmla="*/ 3740 h 1464941"/>
                <a:gd name="connsiteX27" fmla="*/ 826824 w 1541885"/>
                <a:gd name="connsiteY27" fmla="*/ 20885 h 1464941"/>
                <a:gd name="connsiteX28" fmla="*/ 388674 w 1541885"/>
                <a:gd name="connsiteY28" fmla="*/ 22790 h 1464941"/>
                <a:gd name="connsiteX29" fmla="*/ 83874 w 1541885"/>
                <a:gd name="connsiteY29" fmla="*/ 331400 h 1464941"/>
                <a:gd name="connsiteX30" fmla="*/ 3864 w 1541885"/>
                <a:gd name="connsiteY30" fmla="*/ 619055 h 1464941"/>
                <a:gd name="connsiteX0" fmla="*/ 3864 w 1541885"/>
                <a:gd name="connsiteY0" fmla="*/ 646071 h 1491957"/>
                <a:gd name="connsiteX1" fmla="*/ 41964 w 1541885"/>
                <a:gd name="connsiteY1" fmla="*/ 813711 h 1491957"/>
                <a:gd name="connsiteX2" fmla="*/ 34344 w 1541885"/>
                <a:gd name="connsiteY2" fmla="*/ 853716 h 1491957"/>
                <a:gd name="connsiteX3" fmla="*/ 5769 w 1541885"/>
                <a:gd name="connsiteY3" fmla="*/ 870861 h 1491957"/>
                <a:gd name="connsiteX4" fmla="*/ 5769 w 1541885"/>
                <a:gd name="connsiteY4" fmla="*/ 973731 h 1491957"/>
                <a:gd name="connsiteX5" fmla="*/ 66729 w 1541885"/>
                <a:gd name="connsiteY5" fmla="*/ 1088031 h 1491957"/>
                <a:gd name="connsiteX6" fmla="*/ 110544 w 1541885"/>
                <a:gd name="connsiteY6" fmla="*/ 1126131 h 1491957"/>
                <a:gd name="connsiteX7" fmla="*/ 95304 w 1541885"/>
                <a:gd name="connsiteY7" fmla="*/ 1248051 h 1491957"/>
                <a:gd name="connsiteX8" fmla="*/ 127689 w 1541885"/>
                <a:gd name="connsiteY8" fmla="*/ 1339491 h 1491957"/>
                <a:gd name="connsiteX9" fmla="*/ 222939 w 1541885"/>
                <a:gd name="connsiteY9" fmla="*/ 1404261 h 1491957"/>
                <a:gd name="connsiteX10" fmla="*/ 405819 w 1541885"/>
                <a:gd name="connsiteY10" fmla="*/ 1461411 h 1491957"/>
                <a:gd name="connsiteX11" fmla="*/ 664899 w 1541885"/>
                <a:gd name="connsiteY11" fmla="*/ 1491891 h 1491957"/>
                <a:gd name="connsiteX12" fmla="*/ 899214 w 1541885"/>
                <a:gd name="connsiteY12" fmla="*/ 1453791 h 1491957"/>
                <a:gd name="connsiteX13" fmla="*/ 1122099 w 1541885"/>
                <a:gd name="connsiteY13" fmla="*/ 1369971 h 1491957"/>
                <a:gd name="connsiteX14" fmla="*/ 1272594 w 1541885"/>
                <a:gd name="connsiteY14" fmla="*/ 1236621 h 1491957"/>
                <a:gd name="connsiteX15" fmla="*/ 1308789 w 1541885"/>
                <a:gd name="connsiteY15" fmla="*/ 1261386 h 1491957"/>
                <a:gd name="connsiteX16" fmla="*/ 1407849 w 1541885"/>
                <a:gd name="connsiteY16" fmla="*/ 1244241 h 1491957"/>
                <a:gd name="connsiteX17" fmla="*/ 1476429 w 1541885"/>
                <a:gd name="connsiteY17" fmla="*/ 1169946 h 1491957"/>
                <a:gd name="connsiteX18" fmla="*/ 1535484 w 1541885"/>
                <a:gd name="connsiteY18" fmla="*/ 1072791 h 1491957"/>
                <a:gd name="connsiteX19" fmla="*/ 1529769 w 1541885"/>
                <a:gd name="connsiteY19" fmla="*/ 964206 h 1491957"/>
                <a:gd name="connsiteX20" fmla="*/ 1457379 w 1541885"/>
                <a:gd name="connsiteY20" fmla="*/ 889911 h 1491957"/>
                <a:gd name="connsiteX21" fmla="*/ 1392609 w 1541885"/>
                <a:gd name="connsiteY21" fmla="*/ 891816 h 1491957"/>
                <a:gd name="connsiteX22" fmla="*/ 1417374 w 1541885"/>
                <a:gd name="connsiteY22" fmla="*/ 827046 h 1491957"/>
                <a:gd name="connsiteX23" fmla="*/ 1474524 w 1541885"/>
                <a:gd name="connsiteY23" fmla="*/ 465096 h 1491957"/>
                <a:gd name="connsiteX24" fmla="*/ 1394514 w 1541885"/>
                <a:gd name="connsiteY24" fmla="*/ 183156 h 1491957"/>
                <a:gd name="connsiteX25" fmla="*/ 1198299 w 1541885"/>
                <a:gd name="connsiteY25" fmla="*/ 51711 h 1491957"/>
                <a:gd name="connsiteX26" fmla="*/ 1051614 w 1541885"/>
                <a:gd name="connsiteY26" fmla="*/ 30756 h 1491957"/>
                <a:gd name="connsiteX27" fmla="*/ 819204 w 1541885"/>
                <a:gd name="connsiteY27" fmla="*/ 276 h 1491957"/>
                <a:gd name="connsiteX28" fmla="*/ 388674 w 1541885"/>
                <a:gd name="connsiteY28" fmla="*/ 49806 h 1491957"/>
                <a:gd name="connsiteX29" fmla="*/ 83874 w 1541885"/>
                <a:gd name="connsiteY29" fmla="*/ 358416 h 1491957"/>
                <a:gd name="connsiteX30" fmla="*/ 3864 w 1541885"/>
                <a:gd name="connsiteY30" fmla="*/ 646071 h 1491957"/>
                <a:gd name="connsiteX0" fmla="*/ 3864 w 1541885"/>
                <a:gd name="connsiteY0" fmla="*/ 646616 h 1492502"/>
                <a:gd name="connsiteX1" fmla="*/ 41964 w 1541885"/>
                <a:gd name="connsiteY1" fmla="*/ 814256 h 1492502"/>
                <a:gd name="connsiteX2" fmla="*/ 34344 w 1541885"/>
                <a:gd name="connsiteY2" fmla="*/ 854261 h 1492502"/>
                <a:gd name="connsiteX3" fmla="*/ 5769 w 1541885"/>
                <a:gd name="connsiteY3" fmla="*/ 871406 h 1492502"/>
                <a:gd name="connsiteX4" fmla="*/ 5769 w 1541885"/>
                <a:gd name="connsiteY4" fmla="*/ 974276 h 1492502"/>
                <a:gd name="connsiteX5" fmla="*/ 66729 w 1541885"/>
                <a:gd name="connsiteY5" fmla="*/ 1088576 h 1492502"/>
                <a:gd name="connsiteX6" fmla="*/ 110544 w 1541885"/>
                <a:gd name="connsiteY6" fmla="*/ 1126676 h 1492502"/>
                <a:gd name="connsiteX7" fmla="*/ 95304 w 1541885"/>
                <a:gd name="connsiteY7" fmla="*/ 1248596 h 1492502"/>
                <a:gd name="connsiteX8" fmla="*/ 127689 w 1541885"/>
                <a:gd name="connsiteY8" fmla="*/ 1340036 h 1492502"/>
                <a:gd name="connsiteX9" fmla="*/ 222939 w 1541885"/>
                <a:gd name="connsiteY9" fmla="*/ 1404806 h 1492502"/>
                <a:gd name="connsiteX10" fmla="*/ 405819 w 1541885"/>
                <a:gd name="connsiteY10" fmla="*/ 1461956 h 1492502"/>
                <a:gd name="connsiteX11" fmla="*/ 664899 w 1541885"/>
                <a:gd name="connsiteY11" fmla="*/ 1492436 h 1492502"/>
                <a:gd name="connsiteX12" fmla="*/ 899214 w 1541885"/>
                <a:gd name="connsiteY12" fmla="*/ 1454336 h 1492502"/>
                <a:gd name="connsiteX13" fmla="*/ 1122099 w 1541885"/>
                <a:gd name="connsiteY13" fmla="*/ 1370516 h 1492502"/>
                <a:gd name="connsiteX14" fmla="*/ 1272594 w 1541885"/>
                <a:gd name="connsiteY14" fmla="*/ 1237166 h 1492502"/>
                <a:gd name="connsiteX15" fmla="*/ 1308789 w 1541885"/>
                <a:gd name="connsiteY15" fmla="*/ 1261931 h 1492502"/>
                <a:gd name="connsiteX16" fmla="*/ 1407849 w 1541885"/>
                <a:gd name="connsiteY16" fmla="*/ 1244786 h 1492502"/>
                <a:gd name="connsiteX17" fmla="*/ 1476429 w 1541885"/>
                <a:gd name="connsiteY17" fmla="*/ 1170491 h 1492502"/>
                <a:gd name="connsiteX18" fmla="*/ 1535484 w 1541885"/>
                <a:gd name="connsiteY18" fmla="*/ 1073336 h 1492502"/>
                <a:gd name="connsiteX19" fmla="*/ 1529769 w 1541885"/>
                <a:gd name="connsiteY19" fmla="*/ 964751 h 1492502"/>
                <a:gd name="connsiteX20" fmla="*/ 1457379 w 1541885"/>
                <a:gd name="connsiteY20" fmla="*/ 890456 h 1492502"/>
                <a:gd name="connsiteX21" fmla="*/ 1392609 w 1541885"/>
                <a:gd name="connsiteY21" fmla="*/ 892361 h 1492502"/>
                <a:gd name="connsiteX22" fmla="*/ 1417374 w 1541885"/>
                <a:gd name="connsiteY22" fmla="*/ 827591 h 1492502"/>
                <a:gd name="connsiteX23" fmla="*/ 1474524 w 1541885"/>
                <a:gd name="connsiteY23" fmla="*/ 465641 h 1492502"/>
                <a:gd name="connsiteX24" fmla="*/ 1394514 w 1541885"/>
                <a:gd name="connsiteY24" fmla="*/ 183701 h 1492502"/>
                <a:gd name="connsiteX25" fmla="*/ 1198299 w 1541885"/>
                <a:gd name="connsiteY25" fmla="*/ 52256 h 1492502"/>
                <a:gd name="connsiteX26" fmla="*/ 1051614 w 1541885"/>
                <a:gd name="connsiteY26" fmla="*/ 21776 h 1492502"/>
                <a:gd name="connsiteX27" fmla="*/ 819204 w 1541885"/>
                <a:gd name="connsiteY27" fmla="*/ 821 h 1492502"/>
                <a:gd name="connsiteX28" fmla="*/ 388674 w 1541885"/>
                <a:gd name="connsiteY28" fmla="*/ 50351 h 1492502"/>
                <a:gd name="connsiteX29" fmla="*/ 83874 w 1541885"/>
                <a:gd name="connsiteY29" fmla="*/ 358961 h 1492502"/>
                <a:gd name="connsiteX30" fmla="*/ 3864 w 1541885"/>
                <a:gd name="connsiteY30" fmla="*/ 646616 h 1492502"/>
                <a:gd name="connsiteX0" fmla="*/ 3864 w 1541885"/>
                <a:gd name="connsiteY0" fmla="*/ 647250 h 1493136"/>
                <a:gd name="connsiteX1" fmla="*/ 41964 w 1541885"/>
                <a:gd name="connsiteY1" fmla="*/ 814890 h 1493136"/>
                <a:gd name="connsiteX2" fmla="*/ 34344 w 1541885"/>
                <a:gd name="connsiteY2" fmla="*/ 854895 h 1493136"/>
                <a:gd name="connsiteX3" fmla="*/ 5769 w 1541885"/>
                <a:gd name="connsiteY3" fmla="*/ 872040 h 1493136"/>
                <a:gd name="connsiteX4" fmla="*/ 5769 w 1541885"/>
                <a:gd name="connsiteY4" fmla="*/ 974910 h 1493136"/>
                <a:gd name="connsiteX5" fmla="*/ 66729 w 1541885"/>
                <a:gd name="connsiteY5" fmla="*/ 1089210 h 1493136"/>
                <a:gd name="connsiteX6" fmla="*/ 110544 w 1541885"/>
                <a:gd name="connsiteY6" fmla="*/ 1127310 h 1493136"/>
                <a:gd name="connsiteX7" fmla="*/ 95304 w 1541885"/>
                <a:gd name="connsiteY7" fmla="*/ 1249230 h 1493136"/>
                <a:gd name="connsiteX8" fmla="*/ 127689 w 1541885"/>
                <a:gd name="connsiteY8" fmla="*/ 1340670 h 1493136"/>
                <a:gd name="connsiteX9" fmla="*/ 222939 w 1541885"/>
                <a:gd name="connsiteY9" fmla="*/ 1405440 h 1493136"/>
                <a:gd name="connsiteX10" fmla="*/ 405819 w 1541885"/>
                <a:gd name="connsiteY10" fmla="*/ 1462590 h 1493136"/>
                <a:gd name="connsiteX11" fmla="*/ 664899 w 1541885"/>
                <a:gd name="connsiteY11" fmla="*/ 1493070 h 1493136"/>
                <a:gd name="connsiteX12" fmla="*/ 899214 w 1541885"/>
                <a:gd name="connsiteY12" fmla="*/ 1454970 h 1493136"/>
                <a:gd name="connsiteX13" fmla="*/ 1122099 w 1541885"/>
                <a:gd name="connsiteY13" fmla="*/ 1371150 h 1493136"/>
                <a:gd name="connsiteX14" fmla="*/ 1272594 w 1541885"/>
                <a:gd name="connsiteY14" fmla="*/ 1237800 h 1493136"/>
                <a:gd name="connsiteX15" fmla="*/ 1308789 w 1541885"/>
                <a:gd name="connsiteY15" fmla="*/ 1262565 h 1493136"/>
                <a:gd name="connsiteX16" fmla="*/ 1407849 w 1541885"/>
                <a:gd name="connsiteY16" fmla="*/ 1245420 h 1493136"/>
                <a:gd name="connsiteX17" fmla="*/ 1476429 w 1541885"/>
                <a:gd name="connsiteY17" fmla="*/ 1171125 h 1493136"/>
                <a:gd name="connsiteX18" fmla="*/ 1535484 w 1541885"/>
                <a:gd name="connsiteY18" fmla="*/ 1073970 h 1493136"/>
                <a:gd name="connsiteX19" fmla="*/ 1529769 w 1541885"/>
                <a:gd name="connsiteY19" fmla="*/ 965385 h 1493136"/>
                <a:gd name="connsiteX20" fmla="*/ 1457379 w 1541885"/>
                <a:gd name="connsiteY20" fmla="*/ 891090 h 1493136"/>
                <a:gd name="connsiteX21" fmla="*/ 1392609 w 1541885"/>
                <a:gd name="connsiteY21" fmla="*/ 892995 h 1493136"/>
                <a:gd name="connsiteX22" fmla="*/ 1417374 w 1541885"/>
                <a:gd name="connsiteY22" fmla="*/ 828225 h 1493136"/>
                <a:gd name="connsiteX23" fmla="*/ 1474524 w 1541885"/>
                <a:gd name="connsiteY23" fmla="*/ 466275 h 1493136"/>
                <a:gd name="connsiteX24" fmla="*/ 1394514 w 1541885"/>
                <a:gd name="connsiteY24" fmla="*/ 184335 h 1493136"/>
                <a:gd name="connsiteX25" fmla="*/ 1198299 w 1541885"/>
                <a:gd name="connsiteY25" fmla="*/ 52890 h 1493136"/>
                <a:gd name="connsiteX26" fmla="*/ 1055424 w 1541885"/>
                <a:gd name="connsiteY26" fmla="*/ 16695 h 1493136"/>
                <a:gd name="connsiteX27" fmla="*/ 819204 w 1541885"/>
                <a:gd name="connsiteY27" fmla="*/ 1455 h 1493136"/>
                <a:gd name="connsiteX28" fmla="*/ 388674 w 1541885"/>
                <a:gd name="connsiteY28" fmla="*/ 50985 h 1493136"/>
                <a:gd name="connsiteX29" fmla="*/ 83874 w 1541885"/>
                <a:gd name="connsiteY29" fmla="*/ 359595 h 1493136"/>
                <a:gd name="connsiteX30" fmla="*/ 3864 w 1541885"/>
                <a:gd name="connsiteY30" fmla="*/ 647250 h 1493136"/>
                <a:gd name="connsiteX0" fmla="*/ 3864 w 1541885"/>
                <a:gd name="connsiteY0" fmla="*/ 647354 h 1493240"/>
                <a:gd name="connsiteX1" fmla="*/ 41964 w 1541885"/>
                <a:gd name="connsiteY1" fmla="*/ 814994 h 1493240"/>
                <a:gd name="connsiteX2" fmla="*/ 34344 w 1541885"/>
                <a:gd name="connsiteY2" fmla="*/ 854999 h 1493240"/>
                <a:gd name="connsiteX3" fmla="*/ 5769 w 1541885"/>
                <a:gd name="connsiteY3" fmla="*/ 872144 h 1493240"/>
                <a:gd name="connsiteX4" fmla="*/ 5769 w 1541885"/>
                <a:gd name="connsiteY4" fmla="*/ 975014 h 1493240"/>
                <a:gd name="connsiteX5" fmla="*/ 66729 w 1541885"/>
                <a:gd name="connsiteY5" fmla="*/ 1089314 h 1493240"/>
                <a:gd name="connsiteX6" fmla="*/ 110544 w 1541885"/>
                <a:gd name="connsiteY6" fmla="*/ 1127414 h 1493240"/>
                <a:gd name="connsiteX7" fmla="*/ 95304 w 1541885"/>
                <a:gd name="connsiteY7" fmla="*/ 1249334 h 1493240"/>
                <a:gd name="connsiteX8" fmla="*/ 127689 w 1541885"/>
                <a:gd name="connsiteY8" fmla="*/ 1340774 h 1493240"/>
                <a:gd name="connsiteX9" fmla="*/ 222939 w 1541885"/>
                <a:gd name="connsiteY9" fmla="*/ 1405544 h 1493240"/>
                <a:gd name="connsiteX10" fmla="*/ 405819 w 1541885"/>
                <a:gd name="connsiteY10" fmla="*/ 1462694 h 1493240"/>
                <a:gd name="connsiteX11" fmla="*/ 664899 w 1541885"/>
                <a:gd name="connsiteY11" fmla="*/ 1493174 h 1493240"/>
                <a:gd name="connsiteX12" fmla="*/ 899214 w 1541885"/>
                <a:gd name="connsiteY12" fmla="*/ 1455074 h 1493240"/>
                <a:gd name="connsiteX13" fmla="*/ 1122099 w 1541885"/>
                <a:gd name="connsiteY13" fmla="*/ 1371254 h 1493240"/>
                <a:gd name="connsiteX14" fmla="*/ 1272594 w 1541885"/>
                <a:gd name="connsiteY14" fmla="*/ 1237904 h 1493240"/>
                <a:gd name="connsiteX15" fmla="*/ 1308789 w 1541885"/>
                <a:gd name="connsiteY15" fmla="*/ 1262669 h 1493240"/>
                <a:gd name="connsiteX16" fmla="*/ 1407849 w 1541885"/>
                <a:gd name="connsiteY16" fmla="*/ 1245524 h 1493240"/>
                <a:gd name="connsiteX17" fmla="*/ 1476429 w 1541885"/>
                <a:gd name="connsiteY17" fmla="*/ 1171229 h 1493240"/>
                <a:gd name="connsiteX18" fmla="*/ 1535484 w 1541885"/>
                <a:gd name="connsiteY18" fmla="*/ 1074074 h 1493240"/>
                <a:gd name="connsiteX19" fmla="*/ 1529769 w 1541885"/>
                <a:gd name="connsiteY19" fmla="*/ 965489 h 1493240"/>
                <a:gd name="connsiteX20" fmla="*/ 1457379 w 1541885"/>
                <a:gd name="connsiteY20" fmla="*/ 891194 h 1493240"/>
                <a:gd name="connsiteX21" fmla="*/ 1392609 w 1541885"/>
                <a:gd name="connsiteY21" fmla="*/ 893099 h 1493240"/>
                <a:gd name="connsiteX22" fmla="*/ 1417374 w 1541885"/>
                <a:gd name="connsiteY22" fmla="*/ 828329 h 1493240"/>
                <a:gd name="connsiteX23" fmla="*/ 1474524 w 1541885"/>
                <a:gd name="connsiteY23" fmla="*/ 466379 h 1493240"/>
                <a:gd name="connsiteX24" fmla="*/ 1394514 w 1541885"/>
                <a:gd name="connsiteY24" fmla="*/ 184439 h 1493240"/>
                <a:gd name="connsiteX25" fmla="*/ 1234494 w 1541885"/>
                <a:gd name="connsiteY25" fmla="*/ 60614 h 1493240"/>
                <a:gd name="connsiteX26" fmla="*/ 1055424 w 1541885"/>
                <a:gd name="connsiteY26" fmla="*/ 16799 h 1493240"/>
                <a:gd name="connsiteX27" fmla="*/ 819204 w 1541885"/>
                <a:gd name="connsiteY27" fmla="*/ 1559 h 1493240"/>
                <a:gd name="connsiteX28" fmla="*/ 388674 w 1541885"/>
                <a:gd name="connsiteY28" fmla="*/ 51089 h 1493240"/>
                <a:gd name="connsiteX29" fmla="*/ 83874 w 1541885"/>
                <a:gd name="connsiteY29" fmla="*/ 359699 h 1493240"/>
                <a:gd name="connsiteX30" fmla="*/ 3864 w 1541885"/>
                <a:gd name="connsiteY30" fmla="*/ 647354 h 1493240"/>
                <a:gd name="connsiteX0" fmla="*/ 3864 w 1541885"/>
                <a:gd name="connsiteY0" fmla="*/ 660052 h 1505938"/>
                <a:gd name="connsiteX1" fmla="*/ 41964 w 1541885"/>
                <a:gd name="connsiteY1" fmla="*/ 827692 h 1505938"/>
                <a:gd name="connsiteX2" fmla="*/ 34344 w 1541885"/>
                <a:gd name="connsiteY2" fmla="*/ 867697 h 1505938"/>
                <a:gd name="connsiteX3" fmla="*/ 5769 w 1541885"/>
                <a:gd name="connsiteY3" fmla="*/ 884842 h 1505938"/>
                <a:gd name="connsiteX4" fmla="*/ 5769 w 1541885"/>
                <a:gd name="connsiteY4" fmla="*/ 987712 h 1505938"/>
                <a:gd name="connsiteX5" fmla="*/ 66729 w 1541885"/>
                <a:gd name="connsiteY5" fmla="*/ 1102012 h 1505938"/>
                <a:gd name="connsiteX6" fmla="*/ 110544 w 1541885"/>
                <a:gd name="connsiteY6" fmla="*/ 1140112 h 1505938"/>
                <a:gd name="connsiteX7" fmla="*/ 95304 w 1541885"/>
                <a:gd name="connsiteY7" fmla="*/ 1262032 h 1505938"/>
                <a:gd name="connsiteX8" fmla="*/ 127689 w 1541885"/>
                <a:gd name="connsiteY8" fmla="*/ 1353472 h 1505938"/>
                <a:gd name="connsiteX9" fmla="*/ 222939 w 1541885"/>
                <a:gd name="connsiteY9" fmla="*/ 1418242 h 1505938"/>
                <a:gd name="connsiteX10" fmla="*/ 405819 w 1541885"/>
                <a:gd name="connsiteY10" fmla="*/ 1475392 h 1505938"/>
                <a:gd name="connsiteX11" fmla="*/ 664899 w 1541885"/>
                <a:gd name="connsiteY11" fmla="*/ 1505872 h 1505938"/>
                <a:gd name="connsiteX12" fmla="*/ 899214 w 1541885"/>
                <a:gd name="connsiteY12" fmla="*/ 1467772 h 1505938"/>
                <a:gd name="connsiteX13" fmla="*/ 1122099 w 1541885"/>
                <a:gd name="connsiteY13" fmla="*/ 1383952 h 1505938"/>
                <a:gd name="connsiteX14" fmla="*/ 1272594 w 1541885"/>
                <a:gd name="connsiteY14" fmla="*/ 1250602 h 1505938"/>
                <a:gd name="connsiteX15" fmla="*/ 1308789 w 1541885"/>
                <a:gd name="connsiteY15" fmla="*/ 1275367 h 1505938"/>
                <a:gd name="connsiteX16" fmla="*/ 1407849 w 1541885"/>
                <a:gd name="connsiteY16" fmla="*/ 1258222 h 1505938"/>
                <a:gd name="connsiteX17" fmla="*/ 1476429 w 1541885"/>
                <a:gd name="connsiteY17" fmla="*/ 1183927 h 1505938"/>
                <a:gd name="connsiteX18" fmla="*/ 1535484 w 1541885"/>
                <a:gd name="connsiteY18" fmla="*/ 1086772 h 1505938"/>
                <a:gd name="connsiteX19" fmla="*/ 1529769 w 1541885"/>
                <a:gd name="connsiteY19" fmla="*/ 978187 h 1505938"/>
                <a:gd name="connsiteX20" fmla="*/ 1457379 w 1541885"/>
                <a:gd name="connsiteY20" fmla="*/ 903892 h 1505938"/>
                <a:gd name="connsiteX21" fmla="*/ 1392609 w 1541885"/>
                <a:gd name="connsiteY21" fmla="*/ 905797 h 1505938"/>
                <a:gd name="connsiteX22" fmla="*/ 1417374 w 1541885"/>
                <a:gd name="connsiteY22" fmla="*/ 841027 h 1505938"/>
                <a:gd name="connsiteX23" fmla="*/ 1474524 w 1541885"/>
                <a:gd name="connsiteY23" fmla="*/ 479077 h 1505938"/>
                <a:gd name="connsiteX24" fmla="*/ 1394514 w 1541885"/>
                <a:gd name="connsiteY24" fmla="*/ 197137 h 1505938"/>
                <a:gd name="connsiteX25" fmla="*/ 1234494 w 1541885"/>
                <a:gd name="connsiteY25" fmla="*/ 73312 h 1505938"/>
                <a:gd name="connsiteX26" fmla="*/ 1055424 w 1541885"/>
                <a:gd name="connsiteY26" fmla="*/ 29497 h 1505938"/>
                <a:gd name="connsiteX27" fmla="*/ 784914 w 1541885"/>
                <a:gd name="connsiteY27" fmla="*/ 922 h 1505938"/>
                <a:gd name="connsiteX28" fmla="*/ 388674 w 1541885"/>
                <a:gd name="connsiteY28" fmla="*/ 63787 h 1505938"/>
                <a:gd name="connsiteX29" fmla="*/ 83874 w 1541885"/>
                <a:gd name="connsiteY29" fmla="*/ 372397 h 1505938"/>
                <a:gd name="connsiteX30" fmla="*/ 3864 w 1541885"/>
                <a:gd name="connsiteY30" fmla="*/ 660052 h 1505938"/>
                <a:gd name="connsiteX0" fmla="*/ 3864 w 1541885"/>
                <a:gd name="connsiteY0" fmla="*/ 660052 h 1505938"/>
                <a:gd name="connsiteX1" fmla="*/ 41964 w 1541885"/>
                <a:gd name="connsiteY1" fmla="*/ 827692 h 1505938"/>
                <a:gd name="connsiteX2" fmla="*/ 34344 w 1541885"/>
                <a:gd name="connsiteY2" fmla="*/ 867697 h 1505938"/>
                <a:gd name="connsiteX3" fmla="*/ 5769 w 1541885"/>
                <a:gd name="connsiteY3" fmla="*/ 884842 h 1505938"/>
                <a:gd name="connsiteX4" fmla="*/ 5769 w 1541885"/>
                <a:gd name="connsiteY4" fmla="*/ 987712 h 1505938"/>
                <a:gd name="connsiteX5" fmla="*/ 66729 w 1541885"/>
                <a:gd name="connsiteY5" fmla="*/ 1102012 h 1505938"/>
                <a:gd name="connsiteX6" fmla="*/ 110544 w 1541885"/>
                <a:gd name="connsiteY6" fmla="*/ 1140112 h 1505938"/>
                <a:gd name="connsiteX7" fmla="*/ 95304 w 1541885"/>
                <a:gd name="connsiteY7" fmla="*/ 1262032 h 1505938"/>
                <a:gd name="connsiteX8" fmla="*/ 127689 w 1541885"/>
                <a:gd name="connsiteY8" fmla="*/ 1353472 h 1505938"/>
                <a:gd name="connsiteX9" fmla="*/ 222939 w 1541885"/>
                <a:gd name="connsiteY9" fmla="*/ 1418242 h 1505938"/>
                <a:gd name="connsiteX10" fmla="*/ 405819 w 1541885"/>
                <a:gd name="connsiteY10" fmla="*/ 1475392 h 1505938"/>
                <a:gd name="connsiteX11" fmla="*/ 664899 w 1541885"/>
                <a:gd name="connsiteY11" fmla="*/ 1505872 h 1505938"/>
                <a:gd name="connsiteX12" fmla="*/ 899214 w 1541885"/>
                <a:gd name="connsiteY12" fmla="*/ 1467772 h 1505938"/>
                <a:gd name="connsiteX13" fmla="*/ 1122099 w 1541885"/>
                <a:gd name="connsiteY13" fmla="*/ 1383952 h 1505938"/>
                <a:gd name="connsiteX14" fmla="*/ 1272594 w 1541885"/>
                <a:gd name="connsiteY14" fmla="*/ 1250602 h 1505938"/>
                <a:gd name="connsiteX15" fmla="*/ 1308789 w 1541885"/>
                <a:gd name="connsiteY15" fmla="*/ 1275367 h 1505938"/>
                <a:gd name="connsiteX16" fmla="*/ 1407849 w 1541885"/>
                <a:gd name="connsiteY16" fmla="*/ 1258222 h 1505938"/>
                <a:gd name="connsiteX17" fmla="*/ 1476429 w 1541885"/>
                <a:gd name="connsiteY17" fmla="*/ 1183927 h 1505938"/>
                <a:gd name="connsiteX18" fmla="*/ 1535484 w 1541885"/>
                <a:gd name="connsiteY18" fmla="*/ 1086772 h 1505938"/>
                <a:gd name="connsiteX19" fmla="*/ 1529769 w 1541885"/>
                <a:gd name="connsiteY19" fmla="*/ 978187 h 1505938"/>
                <a:gd name="connsiteX20" fmla="*/ 1457379 w 1541885"/>
                <a:gd name="connsiteY20" fmla="*/ 903892 h 1505938"/>
                <a:gd name="connsiteX21" fmla="*/ 1392609 w 1541885"/>
                <a:gd name="connsiteY21" fmla="*/ 905797 h 1505938"/>
                <a:gd name="connsiteX22" fmla="*/ 1417374 w 1541885"/>
                <a:gd name="connsiteY22" fmla="*/ 841027 h 1505938"/>
                <a:gd name="connsiteX23" fmla="*/ 1474524 w 1541885"/>
                <a:gd name="connsiteY23" fmla="*/ 479077 h 1505938"/>
                <a:gd name="connsiteX24" fmla="*/ 1396419 w 1541885"/>
                <a:gd name="connsiteY24" fmla="*/ 216187 h 1505938"/>
                <a:gd name="connsiteX25" fmla="*/ 1234494 w 1541885"/>
                <a:gd name="connsiteY25" fmla="*/ 73312 h 1505938"/>
                <a:gd name="connsiteX26" fmla="*/ 1055424 w 1541885"/>
                <a:gd name="connsiteY26" fmla="*/ 29497 h 1505938"/>
                <a:gd name="connsiteX27" fmla="*/ 784914 w 1541885"/>
                <a:gd name="connsiteY27" fmla="*/ 922 h 1505938"/>
                <a:gd name="connsiteX28" fmla="*/ 388674 w 1541885"/>
                <a:gd name="connsiteY28" fmla="*/ 63787 h 1505938"/>
                <a:gd name="connsiteX29" fmla="*/ 83874 w 1541885"/>
                <a:gd name="connsiteY29" fmla="*/ 372397 h 1505938"/>
                <a:gd name="connsiteX30" fmla="*/ 3864 w 1541885"/>
                <a:gd name="connsiteY30" fmla="*/ 660052 h 1505938"/>
                <a:gd name="connsiteX0" fmla="*/ 3864 w 1541885"/>
                <a:gd name="connsiteY0" fmla="*/ 660107 h 1505993"/>
                <a:gd name="connsiteX1" fmla="*/ 41964 w 1541885"/>
                <a:gd name="connsiteY1" fmla="*/ 827747 h 1505993"/>
                <a:gd name="connsiteX2" fmla="*/ 34344 w 1541885"/>
                <a:gd name="connsiteY2" fmla="*/ 867752 h 1505993"/>
                <a:gd name="connsiteX3" fmla="*/ 5769 w 1541885"/>
                <a:gd name="connsiteY3" fmla="*/ 884897 h 1505993"/>
                <a:gd name="connsiteX4" fmla="*/ 5769 w 1541885"/>
                <a:gd name="connsiteY4" fmla="*/ 987767 h 1505993"/>
                <a:gd name="connsiteX5" fmla="*/ 66729 w 1541885"/>
                <a:gd name="connsiteY5" fmla="*/ 1102067 h 1505993"/>
                <a:gd name="connsiteX6" fmla="*/ 110544 w 1541885"/>
                <a:gd name="connsiteY6" fmla="*/ 1140167 h 1505993"/>
                <a:gd name="connsiteX7" fmla="*/ 95304 w 1541885"/>
                <a:gd name="connsiteY7" fmla="*/ 1262087 h 1505993"/>
                <a:gd name="connsiteX8" fmla="*/ 127689 w 1541885"/>
                <a:gd name="connsiteY8" fmla="*/ 1353527 h 1505993"/>
                <a:gd name="connsiteX9" fmla="*/ 222939 w 1541885"/>
                <a:gd name="connsiteY9" fmla="*/ 1418297 h 1505993"/>
                <a:gd name="connsiteX10" fmla="*/ 405819 w 1541885"/>
                <a:gd name="connsiteY10" fmla="*/ 1475447 h 1505993"/>
                <a:gd name="connsiteX11" fmla="*/ 664899 w 1541885"/>
                <a:gd name="connsiteY11" fmla="*/ 1505927 h 1505993"/>
                <a:gd name="connsiteX12" fmla="*/ 899214 w 1541885"/>
                <a:gd name="connsiteY12" fmla="*/ 1467827 h 1505993"/>
                <a:gd name="connsiteX13" fmla="*/ 1122099 w 1541885"/>
                <a:gd name="connsiteY13" fmla="*/ 1384007 h 1505993"/>
                <a:gd name="connsiteX14" fmla="*/ 1272594 w 1541885"/>
                <a:gd name="connsiteY14" fmla="*/ 1250657 h 1505993"/>
                <a:gd name="connsiteX15" fmla="*/ 1308789 w 1541885"/>
                <a:gd name="connsiteY15" fmla="*/ 1275422 h 1505993"/>
                <a:gd name="connsiteX16" fmla="*/ 1407849 w 1541885"/>
                <a:gd name="connsiteY16" fmla="*/ 1258277 h 1505993"/>
                <a:gd name="connsiteX17" fmla="*/ 1476429 w 1541885"/>
                <a:gd name="connsiteY17" fmla="*/ 1183982 h 1505993"/>
                <a:gd name="connsiteX18" fmla="*/ 1535484 w 1541885"/>
                <a:gd name="connsiteY18" fmla="*/ 1086827 h 1505993"/>
                <a:gd name="connsiteX19" fmla="*/ 1529769 w 1541885"/>
                <a:gd name="connsiteY19" fmla="*/ 978242 h 1505993"/>
                <a:gd name="connsiteX20" fmla="*/ 1457379 w 1541885"/>
                <a:gd name="connsiteY20" fmla="*/ 903947 h 1505993"/>
                <a:gd name="connsiteX21" fmla="*/ 1392609 w 1541885"/>
                <a:gd name="connsiteY21" fmla="*/ 905852 h 1505993"/>
                <a:gd name="connsiteX22" fmla="*/ 1417374 w 1541885"/>
                <a:gd name="connsiteY22" fmla="*/ 841082 h 1505993"/>
                <a:gd name="connsiteX23" fmla="*/ 1474524 w 1541885"/>
                <a:gd name="connsiteY23" fmla="*/ 479132 h 1505993"/>
                <a:gd name="connsiteX24" fmla="*/ 1396419 w 1541885"/>
                <a:gd name="connsiteY24" fmla="*/ 216242 h 1505993"/>
                <a:gd name="connsiteX25" fmla="*/ 1230684 w 1541885"/>
                <a:gd name="connsiteY25" fmla="*/ 82892 h 1505993"/>
                <a:gd name="connsiteX26" fmla="*/ 1055424 w 1541885"/>
                <a:gd name="connsiteY26" fmla="*/ 29552 h 1505993"/>
                <a:gd name="connsiteX27" fmla="*/ 784914 w 1541885"/>
                <a:gd name="connsiteY27" fmla="*/ 977 h 1505993"/>
                <a:gd name="connsiteX28" fmla="*/ 388674 w 1541885"/>
                <a:gd name="connsiteY28" fmla="*/ 63842 h 1505993"/>
                <a:gd name="connsiteX29" fmla="*/ 83874 w 1541885"/>
                <a:gd name="connsiteY29" fmla="*/ 372452 h 1505993"/>
                <a:gd name="connsiteX30" fmla="*/ 3864 w 1541885"/>
                <a:gd name="connsiteY30" fmla="*/ 660107 h 1505993"/>
                <a:gd name="connsiteX0" fmla="*/ 3864 w 1541885"/>
                <a:gd name="connsiteY0" fmla="*/ 660701 h 1506587"/>
                <a:gd name="connsiteX1" fmla="*/ 41964 w 1541885"/>
                <a:gd name="connsiteY1" fmla="*/ 828341 h 1506587"/>
                <a:gd name="connsiteX2" fmla="*/ 34344 w 1541885"/>
                <a:gd name="connsiteY2" fmla="*/ 868346 h 1506587"/>
                <a:gd name="connsiteX3" fmla="*/ 5769 w 1541885"/>
                <a:gd name="connsiteY3" fmla="*/ 885491 h 1506587"/>
                <a:gd name="connsiteX4" fmla="*/ 5769 w 1541885"/>
                <a:gd name="connsiteY4" fmla="*/ 988361 h 1506587"/>
                <a:gd name="connsiteX5" fmla="*/ 66729 w 1541885"/>
                <a:gd name="connsiteY5" fmla="*/ 1102661 h 1506587"/>
                <a:gd name="connsiteX6" fmla="*/ 110544 w 1541885"/>
                <a:gd name="connsiteY6" fmla="*/ 1140761 h 1506587"/>
                <a:gd name="connsiteX7" fmla="*/ 95304 w 1541885"/>
                <a:gd name="connsiteY7" fmla="*/ 1262681 h 1506587"/>
                <a:gd name="connsiteX8" fmla="*/ 127689 w 1541885"/>
                <a:gd name="connsiteY8" fmla="*/ 1354121 h 1506587"/>
                <a:gd name="connsiteX9" fmla="*/ 222939 w 1541885"/>
                <a:gd name="connsiteY9" fmla="*/ 1418891 h 1506587"/>
                <a:gd name="connsiteX10" fmla="*/ 405819 w 1541885"/>
                <a:gd name="connsiteY10" fmla="*/ 1476041 h 1506587"/>
                <a:gd name="connsiteX11" fmla="*/ 664899 w 1541885"/>
                <a:gd name="connsiteY11" fmla="*/ 1506521 h 1506587"/>
                <a:gd name="connsiteX12" fmla="*/ 899214 w 1541885"/>
                <a:gd name="connsiteY12" fmla="*/ 1468421 h 1506587"/>
                <a:gd name="connsiteX13" fmla="*/ 1122099 w 1541885"/>
                <a:gd name="connsiteY13" fmla="*/ 1384601 h 1506587"/>
                <a:gd name="connsiteX14" fmla="*/ 1272594 w 1541885"/>
                <a:gd name="connsiteY14" fmla="*/ 1251251 h 1506587"/>
                <a:gd name="connsiteX15" fmla="*/ 1308789 w 1541885"/>
                <a:gd name="connsiteY15" fmla="*/ 1276016 h 1506587"/>
                <a:gd name="connsiteX16" fmla="*/ 1407849 w 1541885"/>
                <a:gd name="connsiteY16" fmla="*/ 1258871 h 1506587"/>
                <a:gd name="connsiteX17" fmla="*/ 1476429 w 1541885"/>
                <a:gd name="connsiteY17" fmla="*/ 1184576 h 1506587"/>
                <a:gd name="connsiteX18" fmla="*/ 1535484 w 1541885"/>
                <a:gd name="connsiteY18" fmla="*/ 1087421 h 1506587"/>
                <a:gd name="connsiteX19" fmla="*/ 1529769 w 1541885"/>
                <a:gd name="connsiteY19" fmla="*/ 978836 h 1506587"/>
                <a:gd name="connsiteX20" fmla="*/ 1457379 w 1541885"/>
                <a:gd name="connsiteY20" fmla="*/ 904541 h 1506587"/>
                <a:gd name="connsiteX21" fmla="*/ 1392609 w 1541885"/>
                <a:gd name="connsiteY21" fmla="*/ 906446 h 1506587"/>
                <a:gd name="connsiteX22" fmla="*/ 1417374 w 1541885"/>
                <a:gd name="connsiteY22" fmla="*/ 841676 h 1506587"/>
                <a:gd name="connsiteX23" fmla="*/ 1474524 w 1541885"/>
                <a:gd name="connsiteY23" fmla="*/ 479726 h 1506587"/>
                <a:gd name="connsiteX24" fmla="*/ 1396419 w 1541885"/>
                <a:gd name="connsiteY24" fmla="*/ 216836 h 1506587"/>
                <a:gd name="connsiteX25" fmla="*/ 1230684 w 1541885"/>
                <a:gd name="connsiteY25" fmla="*/ 83486 h 1506587"/>
                <a:gd name="connsiteX26" fmla="*/ 1055424 w 1541885"/>
                <a:gd name="connsiteY26" fmla="*/ 24431 h 1506587"/>
                <a:gd name="connsiteX27" fmla="*/ 784914 w 1541885"/>
                <a:gd name="connsiteY27" fmla="*/ 1571 h 1506587"/>
                <a:gd name="connsiteX28" fmla="*/ 388674 w 1541885"/>
                <a:gd name="connsiteY28" fmla="*/ 64436 h 1506587"/>
                <a:gd name="connsiteX29" fmla="*/ 83874 w 1541885"/>
                <a:gd name="connsiteY29" fmla="*/ 373046 h 1506587"/>
                <a:gd name="connsiteX30" fmla="*/ 3864 w 1541885"/>
                <a:gd name="connsiteY30" fmla="*/ 660701 h 1506587"/>
                <a:gd name="connsiteX0" fmla="*/ 3864 w 1541885"/>
                <a:gd name="connsiteY0" fmla="*/ 661966 h 1507852"/>
                <a:gd name="connsiteX1" fmla="*/ 41964 w 1541885"/>
                <a:gd name="connsiteY1" fmla="*/ 829606 h 1507852"/>
                <a:gd name="connsiteX2" fmla="*/ 34344 w 1541885"/>
                <a:gd name="connsiteY2" fmla="*/ 869611 h 1507852"/>
                <a:gd name="connsiteX3" fmla="*/ 5769 w 1541885"/>
                <a:gd name="connsiteY3" fmla="*/ 886756 h 1507852"/>
                <a:gd name="connsiteX4" fmla="*/ 5769 w 1541885"/>
                <a:gd name="connsiteY4" fmla="*/ 989626 h 1507852"/>
                <a:gd name="connsiteX5" fmla="*/ 66729 w 1541885"/>
                <a:gd name="connsiteY5" fmla="*/ 1103926 h 1507852"/>
                <a:gd name="connsiteX6" fmla="*/ 110544 w 1541885"/>
                <a:gd name="connsiteY6" fmla="*/ 1142026 h 1507852"/>
                <a:gd name="connsiteX7" fmla="*/ 95304 w 1541885"/>
                <a:gd name="connsiteY7" fmla="*/ 1263946 h 1507852"/>
                <a:gd name="connsiteX8" fmla="*/ 127689 w 1541885"/>
                <a:gd name="connsiteY8" fmla="*/ 1355386 h 1507852"/>
                <a:gd name="connsiteX9" fmla="*/ 222939 w 1541885"/>
                <a:gd name="connsiteY9" fmla="*/ 1420156 h 1507852"/>
                <a:gd name="connsiteX10" fmla="*/ 405819 w 1541885"/>
                <a:gd name="connsiteY10" fmla="*/ 1477306 h 1507852"/>
                <a:gd name="connsiteX11" fmla="*/ 664899 w 1541885"/>
                <a:gd name="connsiteY11" fmla="*/ 1507786 h 1507852"/>
                <a:gd name="connsiteX12" fmla="*/ 899214 w 1541885"/>
                <a:gd name="connsiteY12" fmla="*/ 1469686 h 1507852"/>
                <a:gd name="connsiteX13" fmla="*/ 1122099 w 1541885"/>
                <a:gd name="connsiteY13" fmla="*/ 1385866 h 1507852"/>
                <a:gd name="connsiteX14" fmla="*/ 1272594 w 1541885"/>
                <a:gd name="connsiteY14" fmla="*/ 1252516 h 1507852"/>
                <a:gd name="connsiteX15" fmla="*/ 1308789 w 1541885"/>
                <a:gd name="connsiteY15" fmla="*/ 1277281 h 1507852"/>
                <a:gd name="connsiteX16" fmla="*/ 1407849 w 1541885"/>
                <a:gd name="connsiteY16" fmla="*/ 1260136 h 1507852"/>
                <a:gd name="connsiteX17" fmla="*/ 1476429 w 1541885"/>
                <a:gd name="connsiteY17" fmla="*/ 1185841 h 1507852"/>
                <a:gd name="connsiteX18" fmla="*/ 1535484 w 1541885"/>
                <a:gd name="connsiteY18" fmla="*/ 1088686 h 1507852"/>
                <a:gd name="connsiteX19" fmla="*/ 1529769 w 1541885"/>
                <a:gd name="connsiteY19" fmla="*/ 980101 h 1507852"/>
                <a:gd name="connsiteX20" fmla="*/ 1457379 w 1541885"/>
                <a:gd name="connsiteY20" fmla="*/ 905806 h 1507852"/>
                <a:gd name="connsiteX21" fmla="*/ 1392609 w 1541885"/>
                <a:gd name="connsiteY21" fmla="*/ 907711 h 1507852"/>
                <a:gd name="connsiteX22" fmla="*/ 1417374 w 1541885"/>
                <a:gd name="connsiteY22" fmla="*/ 842941 h 1507852"/>
                <a:gd name="connsiteX23" fmla="*/ 1474524 w 1541885"/>
                <a:gd name="connsiteY23" fmla="*/ 480991 h 1507852"/>
                <a:gd name="connsiteX24" fmla="*/ 1396419 w 1541885"/>
                <a:gd name="connsiteY24" fmla="*/ 218101 h 1507852"/>
                <a:gd name="connsiteX25" fmla="*/ 1230684 w 1541885"/>
                <a:gd name="connsiteY25" fmla="*/ 84751 h 1507852"/>
                <a:gd name="connsiteX26" fmla="*/ 1055424 w 1541885"/>
                <a:gd name="connsiteY26" fmla="*/ 25696 h 1507852"/>
                <a:gd name="connsiteX27" fmla="*/ 784914 w 1541885"/>
                <a:gd name="connsiteY27" fmla="*/ 2836 h 1507852"/>
                <a:gd name="connsiteX28" fmla="*/ 358194 w 1541885"/>
                <a:gd name="connsiteY28" fmla="*/ 86656 h 1507852"/>
                <a:gd name="connsiteX29" fmla="*/ 83874 w 1541885"/>
                <a:gd name="connsiteY29" fmla="*/ 374311 h 1507852"/>
                <a:gd name="connsiteX30" fmla="*/ 3864 w 1541885"/>
                <a:gd name="connsiteY30" fmla="*/ 661966 h 1507852"/>
                <a:gd name="connsiteX0" fmla="*/ 3864 w 1541885"/>
                <a:gd name="connsiteY0" fmla="*/ 661966 h 1507852"/>
                <a:gd name="connsiteX1" fmla="*/ 41964 w 1541885"/>
                <a:gd name="connsiteY1" fmla="*/ 829606 h 1507852"/>
                <a:gd name="connsiteX2" fmla="*/ 34344 w 1541885"/>
                <a:gd name="connsiteY2" fmla="*/ 869611 h 1507852"/>
                <a:gd name="connsiteX3" fmla="*/ 5769 w 1541885"/>
                <a:gd name="connsiteY3" fmla="*/ 886756 h 1507852"/>
                <a:gd name="connsiteX4" fmla="*/ 5769 w 1541885"/>
                <a:gd name="connsiteY4" fmla="*/ 989626 h 1507852"/>
                <a:gd name="connsiteX5" fmla="*/ 66729 w 1541885"/>
                <a:gd name="connsiteY5" fmla="*/ 1103926 h 1507852"/>
                <a:gd name="connsiteX6" fmla="*/ 110544 w 1541885"/>
                <a:gd name="connsiteY6" fmla="*/ 1142026 h 1507852"/>
                <a:gd name="connsiteX7" fmla="*/ 95304 w 1541885"/>
                <a:gd name="connsiteY7" fmla="*/ 1263946 h 1507852"/>
                <a:gd name="connsiteX8" fmla="*/ 127689 w 1541885"/>
                <a:gd name="connsiteY8" fmla="*/ 1355386 h 1507852"/>
                <a:gd name="connsiteX9" fmla="*/ 222939 w 1541885"/>
                <a:gd name="connsiteY9" fmla="*/ 1420156 h 1507852"/>
                <a:gd name="connsiteX10" fmla="*/ 405819 w 1541885"/>
                <a:gd name="connsiteY10" fmla="*/ 1477306 h 1507852"/>
                <a:gd name="connsiteX11" fmla="*/ 664899 w 1541885"/>
                <a:gd name="connsiteY11" fmla="*/ 1507786 h 1507852"/>
                <a:gd name="connsiteX12" fmla="*/ 899214 w 1541885"/>
                <a:gd name="connsiteY12" fmla="*/ 1469686 h 1507852"/>
                <a:gd name="connsiteX13" fmla="*/ 1122099 w 1541885"/>
                <a:gd name="connsiteY13" fmla="*/ 1385866 h 1507852"/>
                <a:gd name="connsiteX14" fmla="*/ 1272594 w 1541885"/>
                <a:gd name="connsiteY14" fmla="*/ 1252516 h 1507852"/>
                <a:gd name="connsiteX15" fmla="*/ 1308789 w 1541885"/>
                <a:gd name="connsiteY15" fmla="*/ 1277281 h 1507852"/>
                <a:gd name="connsiteX16" fmla="*/ 1407849 w 1541885"/>
                <a:gd name="connsiteY16" fmla="*/ 1260136 h 1507852"/>
                <a:gd name="connsiteX17" fmla="*/ 1476429 w 1541885"/>
                <a:gd name="connsiteY17" fmla="*/ 1185841 h 1507852"/>
                <a:gd name="connsiteX18" fmla="*/ 1535484 w 1541885"/>
                <a:gd name="connsiteY18" fmla="*/ 1088686 h 1507852"/>
                <a:gd name="connsiteX19" fmla="*/ 1529769 w 1541885"/>
                <a:gd name="connsiteY19" fmla="*/ 980101 h 1507852"/>
                <a:gd name="connsiteX20" fmla="*/ 1457379 w 1541885"/>
                <a:gd name="connsiteY20" fmla="*/ 905806 h 1507852"/>
                <a:gd name="connsiteX21" fmla="*/ 1392609 w 1541885"/>
                <a:gd name="connsiteY21" fmla="*/ 907711 h 1507852"/>
                <a:gd name="connsiteX22" fmla="*/ 1417374 w 1541885"/>
                <a:gd name="connsiteY22" fmla="*/ 842941 h 1507852"/>
                <a:gd name="connsiteX23" fmla="*/ 1474524 w 1541885"/>
                <a:gd name="connsiteY23" fmla="*/ 480991 h 1507852"/>
                <a:gd name="connsiteX24" fmla="*/ 1396419 w 1541885"/>
                <a:gd name="connsiteY24" fmla="*/ 218101 h 1507852"/>
                <a:gd name="connsiteX25" fmla="*/ 1230684 w 1541885"/>
                <a:gd name="connsiteY25" fmla="*/ 84751 h 1507852"/>
                <a:gd name="connsiteX26" fmla="*/ 1055424 w 1541885"/>
                <a:gd name="connsiteY26" fmla="*/ 25696 h 1507852"/>
                <a:gd name="connsiteX27" fmla="*/ 714429 w 1541885"/>
                <a:gd name="connsiteY27" fmla="*/ 2836 h 1507852"/>
                <a:gd name="connsiteX28" fmla="*/ 358194 w 1541885"/>
                <a:gd name="connsiteY28" fmla="*/ 86656 h 1507852"/>
                <a:gd name="connsiteX29" fmla="*/ 83874 w 1541885"/>
                <a:gd name="connsiteY29" fmla="*/ 374311 h 1507852"/>
                <a:gd name="connsiteX30" fmla="*/ 3864 w 1541885"/>
                <a:gd name="connsiteY30" fmla="*/ 661966 h 1507852"/>
                <a:gd name="connsiteX0" fmla="*/ 3864 w 1541885"/>
                <a:gd name="connsiteY0" fmla="*/ 663510 h 1509396"/>
                <a:gd name="connsiteX1" fmla="*/ 41964 w 1541885"/>
                <a:gd name="connsiteY1" fmla="*/ 831150 h 1509396"/>
                <a:gd name="connsiteX2" fmla="*/ 34344 w 1541885"/>
                <a:gd name="connsiteY2" fmla="*/ 871155 h 1509396"/>
                <a:gd name="connsiteX3" fmla="*/ 5769 w 1541885"/>
                <a:gd name="connsiteY3" fmla="*/ 888300 h 1509396"/>
                <a:gd name="connsiteX4" fmla="*/ 5769 w 1541885"/>
                <a:gd name="connsiteY4" fmla="*/ 991170 h 1509396"/>
                <a:gd name="connsiteX5" fmla="*/ 66729 w 1541885"/>
                <a:gd name="connsiteY5" fmla="*/ 1105470 h 1509396"/>
                <a:gd name="connsiteX6" fmla="*/ 110544 w 1541885"/>
                <a:gd name="connsiteY6" fmla="*/ 1143570 h 1509396"/>
                <a:gd name="connsiteX7" fmla="*/ 95304 w 1541885"/>
                <a:gd name="connsiteY7" fmla="*/ 1265490 h 1509396"/>
                <a:gd name="connsiteX8" fmla="*/ 127689 w 1541885"/>
                <a:gd name="connsiteY8" fmla="*/ 1356930 h 1509396"/>
                <a:gd name="connsiteX9" fmla="*/ 222939 w 1541885"/>
                <a:gd name="connsiteY9" fmla="*/ 1421700 h 1509396"/>
                <a:gd name="connsiteX10" fmla="*/ 405819 w 1541885"/>
                <a:gd name="connsiteY10" fmla="*/ 1478850 h 1509396"/>
                <a:gd name="connsiteX11" fmla="*/ 664899 w 1541885"/>
                <a:gd name="connsiteY11" fmla="*/ 1509330 h 1509396"/>
                <a:gd name="connsiteX12" fmla="*/ 899214 w 1541885"/>
                <a:gd name="connsiteY12" fmla="*/ 1471230 h 1509396"/>
                <a:gd name="connsiteX13" fmla="*/ 1122099 w 1541885"/>
                <a:gd name="connsiteY13" fmla="*/ 1387410 h 1509396"/>
                <a:gd name="connsiteX14" fmla="*/ 1272594 w 1541885"/>
                <a:gd name="connsiteY14" fmla="*/ 1254060 h 1509396"/>
                <a:gd name="connsiteX15" fmla="*/ 1308789 w 1541885"/>
                <a:gd name="connsiteY15" fmla="*/ 1278825 h 1509396"/>
                <a:gd name="connsiteX16" fmla="*/ 1407849 w 1541885"/>
                <a:gd name="connsiteY16" fmla="*/ 1261680 h 1509396"/>
                <a:gd name="connsiteX17" fmla="*/ 1476429 w 1541885"/>
                <a:gd name="connsiteY17" fmla="*/ 1187385 h 1509396"/>
                <a:gd name="connsiteX18" fmla="*/ 1535484 w 1541885"/>
                <a:gd name="connsiteY18" fmla="*/ 1090230 h 1509396"/>
                <a:gd name="connsiteX19" fmla="*/ 1529769 w 1541885"/>
                <a:gd name="connsiteY19" fmla="*/ 981645 h 1509396"/>
                <a:gd name="connsiteX20" fmla="*/ 1457379 w 1541885"/>
                <a:gd name="connsiteY20" fmla="*/ 907350 h 1509396"/>
                <a:gd name="connsiteX21" fmla="*/ 1392609 w 1541885"/>
                <a:gd name="connsiteY21" fmla="*/ 909255 h 1509396"/>
                <a:gd name="connsiteX22" fmla="*/ 1417374 w 1541885"/>
                <a:gd name="connsiteY22" fmla="*/ 844485 h 1509396"/>
                <a:gd name="connsiteX23" fmla="*/ 1474524 w 1541885"/>
                <a:gd name="connsiteY23" fmla="*/ 482535 h 1509396"/>
                <a:gd name="connsiteX24" fmla="*/ 1396419 w 1541885"/>
                <a:gd name="connsiteY24" fmla="*/ 219645 h 1509396"/>
                <a:gd name="connsiteX25" fmla="*/ 1230684 w 1541885"/>
                <a:gd name="connsiteY25" fmla="*/ 86295 h 1509396"/>
                <a:gd name="connsiteX26" fmla="*/ 1034469 w 1541885"/>
                <a:gd name="connsiteY26" fmla="*/ 19620 h 1509396"/>
                <a:gd name="connsiteX27" fmla="*/ 714429 w 1541885"/>
                <a:gd name="connsiteY27" fmla="*/ 4380 h 1509396"/>
                <a:gd name="connsiteX28" fmla="*/ 358194 w 1541885"/>
                <a:gd name="connsiteY28" fmla="*/ 88200 h 1509396"/>
                <a:gd name="connsiteX29" fmla="*/ 83874 w 1541885"/>
                <a:gd name="connsiteY29" fmla="*/ 375855 h 1509396"/>
                <a:gd name="connsiteX30" fmla="*/ 3864 w 1541885"/>
                <a:gd name="connsiteY30" fmla="*/ 663510 h 1509396"/>
                <a:gd name="connsiteX0" fmla="*/ 3864 w 1541885"/>
                <a:gd name="connsiteY0" fmla="*/ 663510 h 1509396"/>
                <a:gd name="connsiteX1" fmla="*/ 41964 w 1541885"/>
                <a:gd name="connsiteY1" fmla="*/ 831150 h 1509396"/>
                <a:gd name="connsiteX2" fmla="*/ 34344 w 1541885"/>
                <a:gd name="connsiteY2" fmla="*/ 871155 h 1509396"/>
                <a:gd name="connsiteX3" fmla="*/ 5769 w 1541885"/>
                <a:gd name="connsiteY3" fmla="*/ 888300 h 1509396"/>
                <a:gd name="connsiteX4" fmla="*/ 5769 w 1541885"/>
                <a:gd name="connsiteY4" fmla="*/ 991170 h 1509396"/>
                <a:gd name="connsiteX5" fmla="*/ 66729 w 1541885"/>
                <a:gd name="connsiteY5" fmla="*/ 1105470 h 1509396"/>
                <a:gd name="connsiteX6" fmla="*/ 110544 w 1541885"/>
                <a:gd name="connsiteY6" fmla="*/ 1143570 h 1509396"/>
                <a:gd name="connsiteX7" fmla="*/ 95304 w 1541885"/>
                <a:gd name="connsiteY7" fmla="*/ 1265490 h 1509396"/>
                <a:gd name="connsiteX8" fmla="*/ 127689 w 1541885"/>
                <a:gd name="connsiteY8" fmla="*/ 1356930 h 1509396"/>
                <a:gd name="connsiteX9" fmla="*/ 222939 w 1541885"/>
                <a:gd name="connsiteY9" fmla="*/ 1421700 h 1509396"/>
                <a:gd name="connsiteX10" fmla="*/ 405819 w 1541885"/>
                <a:gd name="connsiteY10" fmla="*/ 1478850 h 1509396"/>
                <a:gd name="connsiteX11" fmla="*/ 664899 w 1541885"/>
                <a:gd name="connsiteY11" fmla="*/ 1509330 h 1509396"/>
                <a:gd name="connsiteX12" fmla="*/ 899214 w 1541885"/>
                <a:gd name="connsiteY12" fmla="*/ 1471230 h 1509396"/>
                <a:gd name="connsiteX13" fmla="*/ 1122099 w 1541885"/>
                <a:gd name="connsiteY13" fmla="*/ 1387410 h 1509396"/>
                <a:gd name="connsiteX14" fmla="*/ 1272594 w 1541885"/>
                <a:gd name="connsiteY14" fmla="*/ 1254060 h 1509396"/>
                <a:gd name="connsiteX15" fmla="*/ 1308789 w 1541885"/>
                <a:gd name="connsiteY15" fmla="*/ 1278825 h 1509396"/>
                <a:gd name="connsiteX16" fmla="*/ 1407849 w 1541885"/>
                <a:gd name="connsiteY16" fmla="*/ 1261680 h 1509396"/>
                <a:gd name="connsiteX17" fmla="*/ 1476429 w 1541885"/>
                <a:gd name="connsiteY17" fmla="*/ 1187385 h 1509396"/>
                <a:gd name="connsiteX18" fmla="*/ 1535484 w 1541885"/>
                <a:gd name="connsiteY18" fmla="*/ 1090230 h 1509396"/>
                <a:gd name="connsiteX19" fmla="*/ 1529769 w 1541885"/>
                <a:gd name="connsiteY19" fmla="*/ 981645 h 1509396"/>
                <a:gd name="connsiteX20" fmla="*/ 1457379 w 1541885"/>
                <a:gd name="connsiteY20" fmla="*/ 907350 h 1509396"/>
                <a:gd name="connsiteX21" fmla="*/ 1407849 w 1541885"/>
                <a:gd name="connsiteY21" fmla="*/ 909255 h 1509396"/>
                <a:gd name="connsiteX22" fmla="*/ 1417374 w 1541885"/>
                <a:gd name="connsiteY22" fmla="*/ 844485 h 1509396"/>
                <a:gd name="connsiteX23" fmla="*/ 1474524 w 1541885"/>
                <a:gd name="connsiteY23" fmla="*/ 482535 h 1509396"/>
                <a:gd name="connsiteX24" fmla="*/ 1396419 w 1541885"/>
                <a:gd name="connsiteY24" fmla="*/ 219645 h 1509396"/>
                <a:gd name="connsiteX25" fmla="*/ 1230684 w 1541885"/>
                <a:gd name="connsiteY25" fmla="*/ 86295 h 1509396"/>
                <a:gd name="connsiteX26" fmla="*/ 1034469 w 1541885"/>
                <a:gd name="connsiteY26" fmla="*/ 19620 h 1509396"/>
                <a:gd name="connsiteX27" fmla="*/ 714429 w 1541885"/>
                <a:gd name="connsiteY27" fmla="*/ 4380 h 1509396"/>
                <a:gd name="connsiteX28" fmla="*/ 358194 w 1541885"/>
                <a:gd name="connsiteY28" fmla="*/ 88200 h 1509396"/>
                <a:gd name="connsiteX29" fmla="*/ 83874 w 1541885"/>
                <a:gd name="connsiteY29" fmla="*/ 375855 h 1509396"/>
                <a:gd name="connsiteX30" fmla="*/ 3864 w 1541885"/>
                <a:gd name="connsiteY30" fmla="*/ 663510 h 1509396"/>
                <a:gd name="connsiteX0" fmla="*/ 3864 w 1541974"/>
                <a:gd name="connsiteY0" fmla="*/ 663510 h 1509396"/>
                <a:gd name="connsiteX1" fmla="*/ 41964 w 1541974"/>
                <a:gd name="connsiteY1" fmla="*/ 831150 h 1509396"/>
                <a:gd name="connsiteX2" fmla="*/ 34344 w 1541974"/>
                <a:gd name="connsiteY2" fmla="*/ 871155 h 1509396"/>
                <a:gd name="connsiteX3" fmla="*/ 5769 w 1541974"/>
                <a:gd name="connsiteY3" fmla="*/ 888300 h 1509396"/>
                <a:gd name="connsiteX4" fmla="*/ 5769 w 1541974"/>
                <a:gd name="connsiteY4" fmla="*/ 991170 h 1509396"/>
                <a:gd name="connsiteX5" fmla="*/ 66729 w 1541974"/>
                <a:gd name="connsiteY5" fmla="*/ 1105470 h 1509396"/>
                <a:gd name="connsiteX6" fmla="*/ 110544 w 1541974"/>
                <a:gd name="connsiteY6" fmla="*/ 1143570 h 1509396"/>
                <a:gd name="connsiteX7" fmla="*/ 95304 w 1541974"/>
                <a:gd name="connsiteY7" fmla="*/ 1265490 h 1509396"/>
                <a:gd name="connsiteX8" fmla="*/ 127689 w 1541974"/>
                <a:gd name="connsiteY8" fmla="*/ 1356930 h 1509396"/>
                <a:gd name="connsiteX9" fmla="*/ 222939 w 1541974"/>
                <a:gd name="connsiteY9" fmla="*/ 1421700 h 1509396"/>
                <a:gd name="connsiteX10" fmla="*/ 405819 w 1541974"/>
                <a:gd name="connsiteY10" fmla="*/ 1478850 h 1509396"/>
                <a:gd name="connsiteX11" fmla="*/ 664899 w 1541974"/>
                <a:gd name="connsiteY11" fmla="*/ 1509330 h 1509396"/>
                <a:gd name="connsiteX12" fmla="*/ 899214 w 1541974"/>
                <a:gd name="connsiteY12" fmla="*/ 1471230 h 1509396"/>
                <a:gd name="connsiteX13" fmla="*/ 1122099 w 1541974"/>
                <a:gd name="connsiteY13" fmla="*/ 1387410 h 1509396"/>
                <a:gd name="connsiteX14" fmla="*/ 1272594 w 1541974"/>
                <a:gd name="connsiteY14" fmla="*/ 1254060 h 1509396"/>
                <a:gd name="connsiteX15" fmla="*/ 1308789 w 1541974"/>
                <a:gd name="connsiteY15" fmla="*/ 1278825 h 1509396"/>
                <a:gd name="connsiteX16" fmla="*/ 1407849 w 1541974"/>
                <a:gd name="connsiteY16" fmla="*/ 1261680 h 1509396"/>
                <a:gd name="connsiteX17" fmla="*/ 1476429 w 1541974"/>
                <a:gd name="connsiteY17" fmla="*/ 1187385 h 1509396"/>
                <a:gd name="connsiteX18" fmla="*/ 1535484 w 1541974"/>
                <a:gd name="connsiteY18" fmla="*/ 1090230 h 1509396"/>
                <a:gd name="connsiteX19" fmla="*/ 1531674 w 1541974"/>
                <a:gd name="connsiteY19" fmla="*/ 958785 h 1509396"/>
                <a:gd name="connsiteX20" fmla="*/ 1457379 w 1541974"/>
                <a:gd name="connsiteY20" fmla="*/ 907350 h 1509396"/>
                <a:gd name="connsiteX21" fmla="*/ 1407849 w 1541974"/>
                <a:gd name="connsiteY21" fmla="*/ 909255 h 1509396"/>
                <a:gd name="connsiteX22" fmla="*/ 1417374 w 1541974"/>
                <a:gd name="connsiteY22" fmla="*/ 844485 h 1509396"/>
                <a:gd name="connsiteX23" fmla="*/ 1474524 w 1541974"/>
                <a:gd name="connsiteY23" fmla="*/ 482535 h 1509396"/>
                <a:gd name="connsiteX24" fmla="*/ 1396419 w 1541974"/>
                <a:gd name="connsiteY24" fmla="*/ 219645 h 1509396"/>
                <a:gd name="connsiteX25" fmla="*/ 1230684 w 1541974"/>
                <a:gd name="connsiteY25" fmla="*/ 86295 h 1509396"/>
                <a:gd name="connsiteX26" fmla="*/ 1034469 w 1541974"/>
                <a:gd name="connsiteY26" fmla="*/ 19620 h 1509396"/>
                <a:gd name="connsiteX27" fmla="*/ 714429 w 1541974"/>
                <a:gd name="connsiteY27" fmla="*/ 4380 h 1509396"/>
                <a:gd name="connsiteX28" fmla="*/ 358194 w 1541974"/>
                <a:gd name="connsiteY28" fmla="*/ 88200 h 1509396"/>
                <a:gd name="connsiteX29" fmla="*/ 83874 w 1541974"/>
                <a:gd name="connsiteY29" fmla="*/ 375855 h 1509396"/>
                <a:gd name="connsiteX30" fmla="*/ 3864 w 1541974"/>
                <a:gd name="connsiteY30" fmla="*/ 663510 h 1509396"/>
                <a:gd name="connsiteX0" fmla="*/ 3864 w 1541092"/>
                <a:gd name="connsiteY0" fmla="*/ 663510 h 1509396"/>
                <a:gd name="connsiteX1" fmla="*/ 41964 w 1541092"/>
                <a:gd name="connsiteY1" fmla="*/ 831150 h 1509396"/>
                <a:gd name="connsiteX2" fmla="*/ 34344 w 1541092"/>
                <a:gd name="connsiteY2" fmla="*/ 871155 h 1509396"/>
                <a:gd name="connsiteX3" fmla="*/ 5769 w 1541092"/>
                <a:gd name="connsiteY3" fmla="*/ 888300 h 1509396"/>
                <a:gd name="connsiteX4" fmla="*/ 5769 w 1541092"/>
                <a:gd name="connsiteY4" fmla="*/ 991170 h 1509396"/>
                <a:gd name="connsiteX5" fmla="*/ 66729 w 1541092"/>
                <a:gd name="connsiteY5" fmla="*/ 1105470 h 1509396"/>
                <a:gd name="connsiteX6" fmla="*/ 110544 w 1541092"/>
                <a:gd name="connsiteY6" fmla="*/ 1143570 h 1509396"/>
                <a:gd name="connsiteX7" fmla="*/ 95304 w 1541092"/>
                <a:gd name="connsiteY7" fmla="*/ 1265490 h 1509396"/>
                <a:gd name="connsiteX8" fmla="*/ 127689 w 1541092"/>
                <a:gd name="connsiteY8" fmla="*/ 1356930 h 1509396"/>
                <a:gd name="connsiteX9" fmla="*/ 222939 w 1541092"/>
                <a:gd name="connsiteY9" fmla="*/ 1421700 h 1509396"/>
                <a:gd name="connsiteX10" fmla="*/ 405819 w 1541092"/>
                <a:gd name="connsiteY10" fmla="*/ 1478850 h 1509396"/>
                <a:gd name="connsiteX11" fmla="*/ 664899 w 1541092"/>
                <a:gd name="connsiteY11" fmla="*/ 1509330 h 1509396"/>
                <a:gd name="connsiteX12" fmla="*/ 899214 w 1541092"/>
                <a:gd name="connsiteY12" fmla="*/ 1471230 h 1509396"/>
                <a:gd name="connsiteX13" fmla="*/ 1122099 w 1541092"/>
                <a:gd name="connsiteY13" fmla="*/ 1387410 h 1509396"/>
                <a:gd name="connsiteX14" fmla="*/ 1272594 w 1541092"/>
                <a:gd name="connsiteY14" fmla="*/ 1254060 h 1509396"/>
                <a:gd name="connsiteX15" fmla="*/ 1308789 w 1541092"/>
                <a:gd name="connsiteY15" fmla="*/ 1278825 h 1509396"/>
                <a:gd name="connsiteX16" fmla="*/ 1407849 w 1541092"/>
                <a:gd name="connsiteY16" fmla="*/ 1261680 h 1509396"/>
                <a:gd name="connsiteX17" fmla="*/ 1489764 w 1541092"/>
                <a:gd name="connsiteY17" fmla="*/ 1189290 h 1509396"/>
                <a:gd name="connsiteX18" fmla="*/ 1535484 w 1541092"/>
                <a:gd name="connsiteY18" fmla="*/ 1090230 h 1509396"/>
                <a:gd name="connsiteX19" fmla="*/ 1531674 w 1541092"/>
                <a:gd name="connsiteY19" fmla="*/ 958785 h 1509396"/>
                <a:gd name="connsiteX20" fmla="*/ 1457379 w 1541092"/>
                <a:gd name="connsiteY20" fmla="*/ 907350 h 1509396"/>
                <a:gd name="connsiteX21" fmla="*/ 1407849 w 1541092"/>
                <a:gd name="connsiteY21" fmla="*/ 909255 h 1509396"/>
                <a:gd name="connsiteX22" fmla="*/ 1417374 w 1541092"/>
                <a:gd name="connsiteY22" fmla="*/ 844485 h 1509396"/>
                <a:gd name="connsiteX23" fmla="*/ 1474524 w 1541092"/>
                <a:gd name="connsiteY23" fmla="*/ 482535 h 1509396"/>
                <a:gd name="connsiteX24" fmla="*/ 1396419 w 1541092"/>
                <a:gd name="connsiteY24" fmla="*/ 219645 h 1509396"/>
                <a:gd name="connsiteX25" fmla="*/ 1230684 w 1541092"/>
                <a:gd name="connsiteY25" fmla="*/ 86295 h 1509396"/>
                <a:gd name="connsiteX26" fmla="*/ 1034469 w 1541092"/>
                <a:gd name="connsiteY26" fmla="*/ 19620 h 1509396"/>
                <a:gd name="connsiteX27" fmla="*/ 714429 w 1541092"/>
                <a:gd name="connsiteY27" fmla="*/ 4380 h 1509396"/>
                <a:gd name="connsiteX28" fmla="*/ 358194 w 1541092"/>
                <a:gd name="connsiteY28" fmla="*/ 88200 h 1509396"/>
                <a:gd name="connsiteX29" fmla="*/ 83874 w 1541092"/>
                <a:gd name="connsiteY29" fmla="*/ 375855 h 1509396"/>
                <a:gd name="connsiteX30" fmla="*/ 3864 w 1541092"/>
                <a:gd name="connsiteY30" fmla="*/ 663510 h 1509396"/>
                <a:gd name="connsiteX0" fmla="*/ 3864 w 1541092"/>
                <a:gd name="connsiteY0" fmla="*/ 663510 h 1509396"/>
                <a:gd name="connsiteX1" fmla="*/ 41964 w 1541092"/>
                <a:gd name="connsiteY1" fmla="*/ 831150 h 1509396"/>
                <a:gd name="connsiteX2" fmla="*/ 34344 w 1541092"/>
                <a:gd name="connsiteY2" fmla="*/ 871155 h 1509396"/>
                <a:gd name="connsiteX3" fmla="*/ 5769 w 1541092"/>
                <a:gd name="connsiteY3" fmla="*/ 888300 h 1509396"/>
                <a:gd name="connsiteX4" fmla="*/ 5769 w 1541092"/>
                <a:gd name="connsiteY4" fmla="*/ 991170 h 1509396"/>
                <a:gd name="connsiteX5" fmla="*/ 66729 w 1541092"/>
                <a:gd name="connsiteY5" fmla="*/ 1105470 h 1509396"/>
                <a:gd name="connsiteX6" fmla="*/ 110544 w 1541092"/>
                <a:gd name="connsiteY6" fmla="*/ 1143570 h 1509396"/>
                <a:gd name="connsiteX7" fmla="*/ 95304 w 1541092"/>
                <a:gd name="connsiteY7" fmla="*/ 1265490 h 1509396"/>
                <a:gd name="connsiteX8" fmla="*/ 127689 w 1541092"/>
                <a:gd name="connsiteY8" fmla="*/ 1356930 h 1509396"/>
                <a:gd name="connsiteX9" fmla="*/ 222939 w 1541092"/>
                <a:gd name="connsiteY9" fmla="*/ 1421700 h 1509396"/>
                <a:gd name="connsiteX10" fmla="*/ 405819 w 1541092"/>
                <a:gd name="connsiteY10" fmla="*/ 1478850 h 1509396"/>
                <a:gd name="connsiteX11" fmla="*/ 664899 w 1541092"/>
                <a:gd name="connsiteY11" fmla="*/ 1509330 h 1509396"/>
                <a:gd name="connsiteX12" fmla="*/ 899214 w 1541092"/>
                <a:gd name="connsiteY12" fmla="*/ 1471230 h 1509396"/>
                <a:gd name="connsiteX13" fmla="*/ 1122099 w 1541092"/>
                <a:gd name="connsiteY13" fmla="*/ 1387410 h 1509396"/>
                <a:gd name="connsiteX14" fmla="*/ 1276404 w 1541092"/>
                <a:gd name="connsiteY14" fmla="*/ 1263585 h 1509396"/>
                <a:gd name="connsiteX15" fmla="*/ 1308789 w 1541092"/>
                <a:gd name="connsiteY15" fmla="*/ 1278825 h 1509396"/>
                <a:gd name="connsiteX16" fmla="*/ 1407849 w 1541092"/>
                <a:gd name="connsiteY16" fmla="*/ 1261680 h 1509396"/>
                <a:gd name="connsiteX17" fmla="*/ 1489764 w 1541092"/>
                <a:gd name="connsiteY17" fmla="*/ 1189290 h 1509396"/>
                <a:gd name="connsiteX18" fmla="*/ 1535484 w 1541092"/>
                <a:gd name="connsiteY18" fmla="*/ 1090230 h 1509396"/>
                <a:gd name="connsiteX19" fmla="*/ 1531674 w 1541092"/>
                <a:gd name="connsiteY19" fmla="*/ 958785 h 1509396"/>
                <a:gd name="connsiteX20" fmla="*/ 1457379 w 1541092"/>
                <a:gd name="connsiteY20" fmla="*/ 907350 h 1509396"/>
                <a:gd name="connsiteX21" fmla="*/ 1407849 w 1541092"/>
                <a:gd name="connsiteY21" fmla="*/ 909255 h 1509396"/>
                <a:gd name="connsiteX22" fmla="*/ 1417374 w 1541092"/>
                <a:gd name="connsiteY22" fmla="*/ 844485 h 1509396"/>
                <a:gd name="connsiteX23" fmla="*/ 1474524 w 1541092"/>
                <a:gd name="connsiteY23" fmla="*/ 482535 h 1509396"/>
                <a:gd name="connsiteX24" fmla="*/ 1396419 w 1541092"/>
                <a:gd name="connsiteY24" fmla="*/ 219645 h 1509396"/>
                <a:gd name="connsiteX25" fmla="*/ 1230684 w 1541092"/>
                <a:gd name="connsiteY25" fmla="*/ 86295 h 1509396"/>
                <a:gd name="connsiteX26" fmla="*/ 1034469 w 1541092"/>
                <a:gd name="connsiteY26" fmla="*/ 19620 h 1509396"/>
                <a:gd name="connsiteX27" fmla="*/ 714429 w 1541092"/>
                <a:gd name="connsiteY27" fmla="*/ 4380 h 1509396"/>
                <a:gd name="connsiteX28" fmla="*/ 358194 w 1541092"/>
                <a:gd name="connsiteY28" fmla="*/ 88200 h 1509396"/>
                <a:gd name="connsiteX29" fmla="*/ 83874 w 1541092"/>
                <a:gd name="connsiteY29" fmla="*/ 375855 h 1509396"/>
                <a:gd name="connsiteX30" fmla="*/ 3864 w 1541092"/>
                <a:gd name="connsiteY30" fmla="*/ 663510 h 1509396"/>
                <a:gd name="connsiteX0" fmla="*/ 7062 w 1544290"/>
                <a:gd name="connsiteY0" fmla="*/ 663510 h 1509396"/>
                <a:gd name="connsiteX1" fmla="*/ 45162 w 1544290"/>
                <a:gd name="connsiteY1" fmla="*/ 831150 h 1509396"/>
                <a:gd name="connsiteX2" fmla="*/ 37542 w 1544290"/>
                <a:gd name="connsiteY2" fmla="*/ 871155 h 1509396"/>
                <a:gd name="connsiteX3" fmla="*/ 3252 w 1544290"/>
                <a:gd name="connsiteY3" fmla="*/ 901635 h 1509396"/>
                <a:gd name="connsiteX4" fmla="*/ 8967 w 1544290"/>
                <a:gd name="connsiteY4" fmla="*/ 991170 h 1509396"/>
                <a:gd name="connsiteX5" fmla="*/ 69927 w 1544290"/>
                <a:gd name="connsiteY5" fmla="*/ 1105470 h 1509396"/>
                <a:gd name="connsiteX6" fmla="*/ 113742 w 1544290"/>
                <a:gd name="connsiteY6" fmla="*/ 1143570 h 1509396"/>
                <a:gd name="connsiteX7" fmla="*/ 98502 w 1544290"/>
                <a:gd name="connsiteY7" fmla="*/ 1265490 h 1509396"/>
                <a:gd name="connsiteX8" fmla="*/ 130887 w 1544290"/>
                <a:gd name="connsiteY8" fmla="*/ 1356930 h 1509396"/>
                <a:gd name="connsiteX9" fmla="*/ 226137 w 1544290"/>
                <a:gd name="connsiteY9" fmla="*/ 1421700 h 1509396"/>
                <a:gd name="connsiteX10" fmla="*/ 409017 w 1544290"/>
                <a:gd name="connsiteY10" fmla="*/ 1478850 h 1509396"/>
                <a:gd name="connsiteX11" fmla="*/ 668097 w 1544290"/>
                <a:gd name="connsiteY11" fmla="*/ 1509330 h 1509396"/>
                <a:gd name="connsiteX12" fmla="*/ 902412 w 1544290"/>
                <a:gd name="connsiteY12" fmla="*/ 1471230 h 1509396"/>
                <a:gd name="connsiteX13" fmla="*/ 1125297 w 1544290"/>
                <a:gd name="connsiteY13" fmla="*/ 1387410 h 1509396"/>
                <a:gd name="connsiteX14" fmla="*/ 1279602 w 1544290"/>
                <a:gd name="connsiteY14" fmla="*/ 1263585 h 1509396"/>
                <a:gd name="connsiteX15" fmla="*/ 1311987 w 1544290"/>
                <a:gd name="connsiteY15" fmla="*/ 1278825 h 1509396"/>
                <a:gd name="connsiteX16" fmla="*/ 1411047 w 1544290"/>
                <a:gd name="connsiteY16" fmla="*/ 1261680 h 1509396"/>
                <a:gd name="connsiteX17" fmla="*/ 1492962 w 1544290"/>
                <a:gd name="connsiteY17" fmla="*/ 1189290 h 1509396"/>
                <a:gd name="connsiteX18" fmla="*/ 1538682 w 1544290"/>
                <a:gd name="connsiteY18" fmla="*/ 1090230 h 1509396"/>
                <a:gd name="connsiteX19" fmla="*/ 1534872 w 1544290"/>
                <a:gd name="connsiteY19" fmla="*/ 958785 h 1509396"/>
                <a:gd name="connsiteX20" fmla="*/ 1460577 w 1544290"/>
                <a:gd name="connsiteY20" fmla="*/ 907350 h 1509396"/>
                <a:gd name="connsiteX21" fmla="*/ 1411047 w 1544290"/>
                <a:gd name="connsiteY21" fmla="*/ 909255 h 1509396"/>
                <a:gd name="connsiteX22" fmla="*/ 1420572 w 1544290"/>
                <a:gd name="connsiteY22" fmla="*/ 844485 h 1509396"/>
                <a:gd name="connsiteX23" fmla="*/ 1477722 w 1544290"/>
                <a:gd name="connsiteY23" fmla="*/ 482535 h 1509396"/>
                <a:gd name="connsiteX24" fmla="*/ 1399617 w 1544290"/>
                <a:gd name="connsiteY24" fmla="*/ 219645 h 1509396"/>
                <a:gd name="connsiteX25" fmla="*/ 1233882 w 1544290"/>
                <a:gd name="connsiteY25" fmla="*/ 86295 h 1509396"/>
                <a:gd name="connsiteX26" fmla="*/ 1037667 w 1544290"/>
                <a:gd name="connsiteY26" fmla="*/ 19620 h 1509396"/>
                <a:gd name="connsiteX27" fmla="*/ 717627 w 1544290"/>
                <a:gd name="connsiteY27" fmla="*/ 4380 h 1509396"/>
                <a:gd name="connsiteX28" fmla="*/ 361392 w 1544290"/>
                <a:gd name="connsiteY28" fmla="*/ 88200 h 1509396"/>
                <a:gd name="connsiteX29" fmla="*/ 87072 w 1544290"/>
                <a:gd name="connsiteY29" fmla="*/ 375855 h 1509396"/>
                <a:gd name="connsiteX30" fmla="*/ 7062 w 1544290"/>
                <a:gd name="connsiteY30" fmla="*/ 663510 h 1509396"/>
                <a:gd name="connsiteX0" fmla="*/ 7062 w 1544290"/>
                <a:gd name="connsiteY0" fmla="*/ 663510 h 1509396"/>
                <a:gd name="connsiteX1" fmla="*/ 45162 w 1544290"/>
                <a:gd name="connsiteY1" fmla="*/ 831150 h 1509396"/>
                <a:gd name="connsiteX2" fmla="*/ 37542 w 1544290"/>
                <a:gd name="connsiteY2" fmla="*/ 871155 h 1509396"/>
                <a:gd name="connsiteX3" fmla="*/ 3252 w 1544290"/>
                <a:gd name="connsiteY3" fmla="*/ 901635 h 1509396"/>
                <a:gd name="connsiteX4" fmla="*/ 8967 w 1544290"/>
                <a:gd name="connsiteY4" fmla="*/ 991170 h 1509396"/>
                <a:gd name="connsiteX5" fmla="*/ 69927 w 1544290"/>
                <a:gd name="connsiteY5" fmla="*/ 1105470 h 1509396"/>
                <a:gd name="connsiteX6" fmla="*/ 113742 w 1544290"/>
                <a:gd name="connsiteY6" fmla="*/ 1143570 h 1509396"/>
                <a:gd name="connsiteX7" fmla="*/ 98502 w 1544290"/>
                <a:gd name="connsiteY7" fmla="*/ 1265490 h 1509396"/>
                <a:gd name="connsiteX8" fmla="*/ 130887 w 1544290"/>
                <a:gd name="connsiteY8" fmla="*/ 1356930 h 1509396"/>
                <a:gd name="connsiteX9" fmla="*/ 226137 w 1544290"/>
                <a:gd name="connsiteY9" fmla="*/ 1421700 h 1509396"/>
                <a:gd name="connsiteX10" fmla="*/ 409017 w 1544290"/>
                <a:gd name="connsiteY10" fmla="*/ 1478850 h 1509396"/>
                <a:gd name="connsiteX11" fmla="*/ 668097 w 1544290"/>
                <a:gd name="connsiteY11" fmla="*/ 1509330 h 1509396"/>
                <a:gd name="connsiteX12" fmla="*/ 902412 w 1544290"/>
                <a:gd name="connsiteY12" fmla="*/ 1471230 h 1509396"/>
                <a:gd name="connsiteX13" fmla="*/ 1125297 w 1544290"/>
                <a:gd name="connsiteY13" fmla="*/ 1387410 h 1509396"/>
                <a:gd name="connsiteX14" fmla="*/ 1279602 w 1544290"/>
                <a:gd name="connsiteY14" fmla="*/ 1263585 h 1509396"/>
                <a:gd name="connsiteX15" fmla="*/ 1311987 w 1544290"/>
                <a:gd name="connsiteY15" fmla="*/ 1278825 h 1509396"/>
                <a:gd name="connsiteX16" fmla="*/ 1411047 w 1544290"/>
                <a:gd name="connsiteY16" fmla="*/ 1261680 h 1509396"/>
                <a:gd name="connsiteX17" fmla="*/ 1492962 w 1544290"/>
                <a:gd name="connsiteY17" fmla="*/ 1189290 h 1509396"/>
                <a:gd name="connsiteX18" fmla="*/ 1538682 w 1544290"/>
                <a:gd name="connsiteY18" fmla="*/ 1090230 h 1509396"/>
                <a:gd name="connsiteX19" fmla="*/ 1534872 w 1544290"/>
                <a:gd name="connsiteY19" fmla="*/ 958785 h 1509396"/>
                <a:gd name="connsiteX20" fmla="*/ 1460577 w 1544290"/>
                <a:gd name="connsiteY20" fmla="*/ 907350 h 1509396"/>
                <a:gd name="connsiteX21" fmla="*/ 1411047 w 1544290"/>
                <a:gd name="connsiteY21" fmla="*/ 909255 h 1509396"/>
                <a:gd name="connsiteX22" fmla="*/ 1420572 w 1544290"/>
                <a:gd name="connsiteY22" fmla="*/ 844485 h 1509396"/>
                <a:gd name="connsiteX23" fmla="*/ 1477722 w 1544290"/>
                <a:gd name="connsiteY23" fmla="*/ 482535 h 1509396"/>
                <a:gd name="connsiteX24" fmla="*/ 1399617 w 1544290"/>
                <a:gd name="connsiteY24" fmla="*/ 219645 h 1509396"/>
                <a:gd name="connsiteX25" fmla="*/ 1233882 w 1544290"/>
                <a:gd name="connsiteY25" fmla="*/ 86295 h 1509396"/>
                <a:gd name="connsiteX26" fmla="*/ 1037667 w 1544290"/>
                <a:gd name="connsiteY26" fmla="*/ 19620 h 1509396"/>
                <a:gd name="connsiteX27" fmla="*/ 717627 w 1544290"/>
                <a:gd name="connsiteY27" fmla="*/ 4380 h 1509396"/>
                <a:gd name="connsiteX28" fmla="*/ 361392 w 1544290"/>
                <a:gd name="connsiteY28" fmla="*/ 88200 h 1509396"/>
                <a:gd name="connsiteX29" fmla="*/ 87072 w 1544290"/>
                <a:gd name="connsiteY29" fmla="*/ 375855 h 1509396"/>
                <a:gd name="connsiteX30" fmla="*/ 7062 w 1544290"/>
                <a:gd name="connsiteY30" fmla="*/ 663510 h 1509396"/>
                <a:gd name="connsiteX0" fmla="*/ 7910 w 1545138"/>
                <a:gd name="connsiteY0" fmla="*/ 663510 h 1509396"/>
                <a:gd name="connsiteX1" fmla="*/ 46010 w 1545138"/>
                <a:gd name="connsiteY1" fmla="*/ 831150 h 1509396"/>
                <a:gd name="connsiteX2" fmla="*/ 50269 w 1545138"/>
                <a:gd name="connsiteY2" fmla="*/ 875907 h 1509396"/>
                <a:gd name="connsiteX3" fmla="*/ 4100 w 1545138"/>
                <a:gd name="connsiteY3" fmla="*/ 901635 h 1509396"/>
                <a:gd name="connsiteX4" fmla="*/ 9815 w 1545138"/>
                <a:gd name="connsiteY4" fmla="*/ 991170 h 1509396"/>
                <a:gd name="connsiteX5" fmla="*/ 70775 w 1545138"/>
                <a:gd name="connsiteY5" fmla="*/ 1105470 h 1509396"/>
                <a:gd name="connsiteX6" fmla="*/ 114590 w 1545138"/>
                <a:gd name="connsiteY6" fmla="*/ 1143570 h 1509396"/>
                <a:gd name="connsiteX7" fmla="*/ 99350 w 1545138"/>
                <a:gd name="connsiteY7" fmla="*/ 1265490 h 1509396"/>
                <a:gd name="connsiteX8" fmla="*/ 131735 w 1545138"/>
                <a:gd name="connsiteY8" fmla="*/ 1356930 h 1509396"/>
                <a:gd name="connsiteX9" fmla="*/ 226985 w 1545138"/>
                <a:gd name="connsiteY9" fmla="*/ 1421700 h 1509396"/>
                <a:gd name="connsiteX10" fmla="*/ 409865 w 1545138"/>
                <a:gd name="connsiteY10" fmla="*/ 1478850 h 1509396"/>
                <a:gd name="connsiteX11" fmla="*/ 668945 w 1545138"/>
                <a:gd name="connsiteY11" fmla="*/ 1509330 h 1509396"/>
                <a:gd name="connsiteX12" fmla="*/ 903260 w 1545138"/>
                <a:gd name="connsiteY12" fmla="*/ 1471230 h 1509396"/>
                <a:gd name="connsiteX13" fmla="*/ 1126145 w 1545138"/>
                <a:gd name="connsiteY13" fmla="*/ 1387410 h 1509396"/>
                <a:gd name="connsiteX14" fmla="*/ 1280450 w 1545138"/>
                <a:gd name="connsiteY14" fmla="*/ 1263585 h 1509396"/>
                <a:gd name="connsiteX15" fmla="*/ 1312835 w 1545138"/>
                <a:gd name="connsiteY15" fmla="*/ 1278825 h 1509396"/>
                <a:gd name="connsiteX16" fmla="*/ 1411895 w 1545138"/>
                <a:gd name="connsiteY16" fmla="*/ 1261680 h 1509396"/>
                <a:gd name="connsiteX17" fmla="*/ 1493810 w 1545138"/>
                <a:gd name="connsiteY17" fmla="*/ 1189290 h 1509396"/>
                <a:gd name="connsiteX18" fmla="*/ 1539530 w 1545138"/>
                <a:gd name="connsiteY18" fmla="*/ 1090230 h 1509396"/>
                <a:gd name="connsiteX19" fmla="*/ 1535720 w 1545138"/>
                <a:gd name="connsiteY19" fmla="*/ 958785 h 1509396"/>
                <a:gd name="connsiteX20" fmla="*/ 1461425 w 1545138"/>
                <a:gd name="connsiteY20" fmla="*/ 907350 h 1509396"/>
                <a:gd name="connsiteX21" fmla="*/ 1411895 w 1545138"/>
                <a:gd name="connsiteY21" fmla="*/ 909255 h 1509396"/>
                <a:gd name="connsiteX22" fmla="*/ 1421420 w 1545138"/>
                <a:gd name="connsiteY22" fmla="*/ 844485 h 1509396"/>
                <a:gd name="connsiteX23" fmla="*/ 1478570 w 1545138"/>
                <a:gd name="connsiteY23" fmla="*/ 482535 h 1509396"/>
                <a:gd name="connsiteX24" fmla="*/ 1400465 w 1545138"/>
                <a:gd name="connsiteY24" fmla="*/ 219645 h 1509396"/>
                <a:gd name="connsiteX25" fmla="*/ 1234730 w 1545138"/>
                <a:gd name="connsiteY25" fmla="*/ 86295 h 1509396"/>
                <a:gd name="connsiteX26" fmla="*/ 1038515 w 1545138"/>
                <a:gd name="connsiteY26" fmla="*/ 19620 h 1509396"/>
                <a:gd name="connsiteX27" fmla="*/ 718475 w 1545138"/>
                <a:gd name="connsiteY27" fmla="*/ 4380 h 1509396"/>
                <a:gd name="connsiteX28" fmla="*/ 362240 w 1545138"/>
                <a:gd name="connsiteY28" fmla="*/ 88200 h 1509396"/>
                <a:gd name="connsiteX29" fmla="*/ 87920 w 1545138"/>
                <a:gd name="connsiteY29" fmla="*/ 375855 h 1509396"/>
                <a:gd name="connsiteX30" fmla="*/ 7910 w 1545138"/>
                <a:gd name="connsiteY30" fmla="*/ 663510 h 1509396"/>
                <a:gd name="connsiteX0" fmla="*/ 7911 w 1545139"/>
                <a:gd name="connsiteY0" fmla="*/ 663510 h 1509396"/>
                <a:gd name="connsiteX1" fmla="*/ 46011 w 1545139"/>
                <a:gd name="connsiteY1" fmla="*/ 831150 h 1509396"/>
                <a:gd name="connsiteX2" fmla="*/ 50270 w 1545139"/>
                <a:gd name="connsiteY2" fmla="*/ 875907 h 1509396"/>
                <a:gd name="connsiteX3" fmla="*/ 4101 w 1545139"/>
                <a:gd name="connsiteY3" fmla="*/ 887379 h 1509396"/>
                <a:gd name="connsiteX4" fmla="*/ 9816 w 1545139"/>
                <a:gd name="connsiteY4" fmla="*/ 991170 h 1509396"/>
                <a:gd name="connsiteX5" fmla="*/ 70776 w 1545139"/>
                <a:gd name="connsiteY5" fmla="*/ 1105470 h 1509396"/>
                <a:gd name="connsiteX6" fmla="*/ 114591 w 1545139"/>
                <a:gd name="connsiteY6" fmla="*/ 1143570 h 1509396"/>
                <a:gd name="connsiteX7" fmla="*/ 99351 w 1545139"/>
                <a:gd name="connsiteY7" fmla="*/ 1265490 h 1509396"/>
                <a:gd name="connsiteX8" fmla="*/ 131736 w 1545139"/>
                <a:gd name="connsiteY8" fmla="*/ 1356930 h 1509396"/>
                <a:gd name="connsiteX9" fmla="*/ 226986 w 1545139"/>
                <a:gd name="connsiteY9" fmla="*/ 1421700 h 1509396"/>
                <a:gd name="connsiteX10" fmla="*/ 409866 w 1545139"/>
                <a:gd name="connsiteY10" fmla="*/ 1478850 h 1509396"/>
                <a:gd name="connsiteX11" fmla="*/ 668946 w 1545139"/>
                <a:gd name="connsiteY11" fmla="*/ 1509330 h 1509396"/>
                <a:gd name="connsiteX12" fmla="*/ 903261 w 1545139"/>
                <a:gd name="connsiteY12" fmla="*/ 1471230 h 1509396"/>
                <a:gd name="connsiteX13" fmla="*/ 1126146 w 1545139"/>
                <a:gd name="connsiteY13" fmla="*/ 1387410 h 1509396"/>
                <a:gd name="connsiteX14" fmla="*/ 1280451 w 1545139"/>
                <a:gd name="connsiteY14" fmla="*/ 1263585 h 1509396"/>
                <a:gd name="connsiteX15" fmla="*/ 1312836 w 1545139"/>
                <a:gd name="connsiteY15" fmla="*/ 1278825 h 1509396"/>
                <a:gd name="connsiteX16" fmla="*/ 1411896 w 1545139"/>
                <a:gd name="connsiteY16" fmla="*/ 1261680 h 1509396"/>
                <a:gd name="connsiteX17" fmla="*/ 1493811 w 1545139"/>
                <a:gd name="connsiteY17" fmla="*/ 1189290 h 1509396"/>
                <a:gd name="connsiteX18" fmla="*/ 1539531 w 1545139"/>
                <a:gd name="connsiteY18" fmla="*/ 1090230 h 1509396"/>
                <a:gd name="connsiteX19" fmla="*/ 1535721 w 1545139"/>
                <a:gd name="connsiteY19" fmla="*/ 958785 h 1509396"/>
                <a:gd name="connsiteX20" fmla="*/ 1461426 w 1545139"/>
                <a:gd name="connsiteY20" fmla="*/ 907350 h 1509396"/>
                <a:gd name="connsiteX21" fmla="*/ 1411896 w 1545139"/>
                <a:gd name="connsiteY21" fmla="*/ 909255 h 1509396"/>
                <a:gd name="connsiteX22" fmla="*/ 1421421 w 1545139"/>
                <a:gd name="connsiteY22" fmla="*/ 844485 h 1509396"/>
                <a:gd name="connsiteX23" fmla="*/ 1478571 w 1545139"/>
                <a:gd name="connsiteY23" fmla="*/ 482535 h 1509396"/>
                <a:gd name="connsiteX24" fmla="*/ 1400466 w 1545139"/>
                <a:gd name="connsiteY24" fmla="*/ 219645 h 1509396"/>
                <a:gd name="connsiteX25" fmla="*/ 1234731 w 1545139"/>
                <a:gd name="connsiteY25" fmla="*/ 86295 h 1509396"/>
                <a:gd name="connsiteX26" fmla="*/ 1038516 w 1545139"/>
                <a:gd name="connsiteY26" fmla="*/ 19620 h 1509396"/>
                <a:gd name="connsiteX27" fmla="*/ 718476 w 1545139"/>
                <a:gd name="connsiteY27" fmla="*/ 4380 h 1509396"/>
                <a:gd name="connsiteX28" fmla="*/ 362241 w 1545139"/>
                <a:gd name="connsiteY28" fmla="*/ 88200 h 1509396"/>
                <a:gd name="connsiteX29" fmla="*/ 87921 w 1545139"/>
                <a:gd name="connsiteY29" fmla="*/ 375855 h 1509396"/>
                <a:gd name="connsiteX30" fmla="*/ 7911 w 1545139"/>
                <a:gd name="connsiteY30" fmla="*/ 663510 h 1509396"/>
                <a:gd name="connsiteX0" fmla="*/ 9982 w 1547210"/>
                <a:gd name="connsiteY0" fmla="*/ 663510 h 1509396"/>
                <a:gd name="connsiteX1" fmla="*/ 48082 w 1547210"/>
                <a:gd name="connsiteY1" fmla="*/ 831150 h 1509396"/>
                <a:gd name="connsiteX2" fmla="*/ 52341 w 1547210"/>
                <a:gd name="connsiteY2" fmla="*/ 875907 h 1509396"/>
                <a:gd name="connsiteX3" fmla="*/ 6172 w 1547210"/>
                <a:gd name="connsiteY3" fmla="*/ 887379 h 1509396"/>
                <a:gd name="connsiteX4" fmla="*/ 11887 w 1547210"/>
                <a:gd name="connsiteY4" fmla="*/ 991170 h 1509396"/>
                <a:gd name="connsiteX5" fmla="*/ 72847 w 1547210"/>
                <a:gd name="connsiteY5" fmla="*/ 1105470 h 1509396"/>
                <a:gd name="connsiteX6" fmla="*/ 116662 w 1547210"/>
                <a:gd name="connsiteY6" fmla="*/ 1143570 h 1509396"/>
                <a:gd name="connsiteX7" fmla="*/ 101422 w 1547210"/>
                <a:gd name="connsiteY7" fmla="*/ 1265490 h 1509396"/>
                <a:gd name="connsiteX8" fmla="*/ 133807 w 1547210"/>
                <a:gd name="connsiteY8" fmla="*/ 1356930 h 1509396"/>
                <a:gd name="connsiteX9" fmla="*/ 229057 w 1547210"/>
                <a:gd name="connsiteY9" fmla="*/ 1421700 h 1509396"/>
                <a:gd name="connsiteX10" fmla="*/ 411937 w 1547210"/>
                <a:gd name="connsiteY10" fmla="*/ 1478850 h 1509396"/>
                <a:gd name="connsiteX11" fmla="*/ 671017 w 1547210"/>
                <a:gd name="connsiteY11" fmla="*/ 1509330 h 1509396"/>
                <a:gd name="connsiteX12" fmla="*/ 905332 w 1547210"/>
                <a:gd name="connsiteY12" fmla="*/ 1471230 h 1509396"/>
                <a:gd name="connsiteX13" fmla="*/ 1128217 w 1547210"/>
                <a:gd name="connsiteY13" fmla="*/ 1387410 h 1509396"/>
                <a:gd name="connsiteX14" fmla="*/ 1282522 w 1547210"/>
                <a:gd name="connsiteY14" fmla="*/ 1263585 h 1509396"/>
                <a:gd name="connsiteX15" fmla="*/ 1314907 w 1547210"/>
                <a:gd name="connsiteY15" fmla="*/ 1278825 h 1509396"/>
                <a:gd name="connsiteX16" fmla="*/ 1413967 w 1547210"/>
                <a:gd name="connsiteY16" fmla="*/ 1261680 h 1509396"/>
                <a:gd name="connsiteX17" fmla="*/ 1495882 w 1547210"/>
                <a:gd name="connsiteY17" fmla="*/ 1189290 h 1509396"/>
                <a:gd name="connsiteX18" fmla="*/ 1541602 w 1547210"/>
                <a:gd name="connsiteY18" fmla="*/ 1090230 h 1509396"/>
                <a:gd name="connsiteX19" fmla="*/ 1537792 w 1547210"/>
                <a:gd name="connsiteY19" fmla="*/ 958785 h 1509396"/>
                <a:gd name="connsiteX20" fmla="*/ 1463497 w 1547210"/>
                <a:gd name="connsiteY20" fmla="*/ 907350 h 1509396"/>
                <a:gd name="connsiteX21" fmla="*/ 1413967 w 1547210"/>
                <a:gd name="connsiteY21" fmla="*/ 909255 h 1509396"/>
                <a:gd name="connsiteX22" fmla="*/ 1423492 w 1547210"/>
                <a:gd name="connsiteY22" fmla="*/ 844485 h 1509396"/>
                <a:gd name="connsiteX23" fmla="*/ 1480642 w 1547210"/>
                <a:gd name="connsiteY23" fmla="*/ 482535 h 1509396"/>
                <a:gd name="connsiteX24" fmla="*/ 1402537 w 1547210"/>
                <a:gd name="connsiteY24" fmla="*/ 219645 h 1509396"/>
                <a:gd name="connsiteX25" fmla="*/ 1236802 w 1547210"/>
                <a:gd name="connsiteY25" fmla="*/ 86295 h 1509396"/>
                <a:gd name="connsiteX26" fmla="*/ 1040587 w 1547210"/>
                <a:gd name="connsiteY26" fmla="*/ 19620 h 1509396"/>
                <a:gd name="connsiteX27" fmla="*/ 720547 w 1547210"/>
                <a:gd name="connsiteY27" fmla="*/ 4380 h 1509396"/>
                <a:gd name="connsiteX28" fmla="*/ 364312 w 1547210"/>
                <a:gd name="connsiteY28" fmla="*/ 88200 h 1509396"/>
                <a:gd name="connsiteX29" fmla="*/ 89992 w 1547210"/>
                <a:gd name="connsiteY29" fmla="*/ 375855 h 1509396"/>
                <a:gd name="connsiteX30" fmla="*/ 9982 w 1547210"/>
                <a:gd name="connsiteY30" fmla="*/ 663510 h 1509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547210" h="1509396">
                  <a:moveTo>
                    <a:pt x="9982" y="663510"/>
                  </a:moveTo>
                  <a:cubicBezTo>
                    <a:pt x="2997" y="739392"/>
                    <a:pt x="41022" y="795751"/>
                    <a:pt x="48082" y="831150"/>
                  </a:cubicBezTo>
                  <a:cubicBezTo>
                    <a:pt x="55142" y="866549"/>
                    <a:pt x="59326" y="866536"/>
                    <a:pt x="52341" y="875907"/>
                  </a:cubicBezTo>
                  <a:cubicBezTo>
                    <a:pt x="45356" y="885278"/>
                    <a:pt x="17665" y="856288"/>
                    <a:pt x="6172" y="887379"/>
                  </a:cubicBezTo>
                  <a:cubicBezTo>
                    <a:pt x="-5321" y="918470"/>
                    <a:pt x="775" y="954822"/>
                    <a:pt x="11887" y="991170"/>
                  </a:cubicBezTo>
                  <a:cubicBezTo>
                    <a:pt x="22999" y="1027518"/>
                    <a:pt x="55384" y="1080070"/>
                    <a:pt x="72847" y="1105470"/>
                  </a:cubicBezTo>
                  <a:cubicBezTo>
                    <a:pt x="90310" y="1130870"/>
                    <a:pt x="111900" y="1116900"/>
                    <a:pt x="116662" y="1143570"/>
                  </a:cubicBezTo>
                  <a:cubicBezTo>
                    <a:pt x="121424" y="1170240"/>
                    <a:pt x="98565" y="1229930"/>
                    <a:pt x="101422" y="1265490"/>
                  </a:cubicBezTo>
                  <a:cubicBezTo>
                    <a:pt x="104279" y="1301050"/>
                    <a:pt x="112535" y="1330895"/>
                    <a:pt x="133807" y="1356930"/>
                  </a:cubicBezTo>
                  <a:cubicBezTo>
                    <a:pt x="155079" y="1382965"/>
                    <a:pt x="182702" y="1401380"/>
                    <a:pt x="229057" y="1421700"/>
                  </a:cubicBezTo>
                  <a:cubicBezTo>
                    <a:pt x="275412" y="1442020"/>
                    <a:pt x="338277" y="1464245"/>
                    <a:pt x="411937" y="1478850"/>
                  </a:cubicBezTo>
                  <a:cubicBezTo>
                    <a:pt x="485597" y="1493455"/>
                    <a:pt x="588785" y="1510600"/>
                    <a:pt x="671017" y="1509330"/>
                  </a:cubicBezTo>
                  <a:cubicBezTo>
                    <a:pt x="753250" y="1508060"/>
                    <a:pt x="829132" y="1491550"/>
                    <a:pt x="905332" y="1471230"/>
                  </a:cubicBezTo>
                  <a:cubicBezTo>
                    <a:pt x="981532" y="1450910"/>
                    <a:pt x="1065352" y="1422018"/>
                    <a:pt x="1128217" y="1387410"/>
                  </a:cubicBezTo>
                  <a:cubicBezTo>
                    <a:pt x="1191082" y="1352803"/>
                    <a:pt x="1251407" y="1281682"/>
                    <a:pt x="1282522" y="1263585"/>
                  </a:cubicBezTo>
                  <a:cubicBezTo>
                    <a:pt x="1313637" y="1245488"/>
                    <a:pt x="1268078" y="1259759"/>
                    <a:pt x="1314907" y="1278825"/>
                  </a:cubicBezTo>
                  <a:cubicBezTo>
                    <a:pt x="1361736" y="1297891"/>
                    <a:pt x="1383805" y="1276602"/>
                    <a:pt x="1413967" y="1261680"/>
                  </a:cubicBezTo>
                  <a:cubicBezTo>
                    <a:pt x="1444129" y="1246758"/>
                    <a:pt x="1474610" y="1217865"/>
                    <a:pt x="1495882" y="1189290"/>
                  </a:cubicBezTo>
                  <a:cubicBezTo>
                    <a:pt x="1517155" y="1160715"/>
                    <a:pt x="1534617" y="1128648"/>
                    <a:pt x="1541602" y="1090230"/>
                  </a:cubicBezTo>
                  <a:cubicBezTo>
                    <a:pt x="1548587" y="1051813"/>
                    <a:pt x="1550810" y="989265"/>
                    <a:pt x="1537792" y="958785"/>
                  </a:cubicBezTo>
                  <a:cubicBezTo>
                    <a:pt x="1524774" y="928305"/>
                    <a:pt x="1484135" y="915605"/>
                    <a:pt x="1463497" y="907350"/>
                  </a:cubicBezTo>
                  <a:cubicBezTo>
                    <a:pt x="1442860" y="899095"/>
                    <a:pt x="1420634" y="919732"/>
                    <a:pt x="1413967" y="909255"/>
                  </a:cubicBezTo>
                  <a:cubicBezTo>
                    <a:pt x="1407300" y="898778"/>
                    <a:pt x="1412380" y="915605"/>
                    <a:pt x="1423492" y="844485"/>
                  </a:cubicBezTo>
                  <a:cubicBezTo>
                    <a:pt x="1434604" y="773365"/>
                    <a:pt x="1484134" y="586675"/>
                    <a:pt x="1480642" y="482535"/>
                  </a:cubicBezTo>
                  <a:cubicBezTo>
                    <a:pt x="1477150" y="378395"/>
                    <a:pt x="1443177" y="285685"/>
                    <a:pt x="1402537" y="219645"/>
                  </a:cubicBezTo>
                  <a:cubicBezTo>
                    <a:pt x="1361897" y="153605"/>
                    <a:pt x="1297127" y="119633"/>
                    <a:pt x="1236802" y="86295"/>
                  </a:cubicBezTo>
                  <a:cubicBezTo>
                    <a:pt x="1176477" y="52957"/>
                    <a:pt x="1126630" y="33273"/>
                    <a:pt x="1040587" y="19620"/>
                  </a:cubicBezTo>
                  <a:cubicBezTo>
                    <a:pt x="954545" y="5968"/>
                    <a:pt x="833259" y="-7050"/>
                    <a:pt x="720547" y="4380"/>
                  </a:cubicBezTo>
                  <a:cubicBezTo>
                    <a:pt x="607835" y="15810"/>
                    <a:pt x="488137" y="36448"/>
                    <a:pt x="364312" y="88200"/>
                  </a:cubicBezTo>
                  <a:cubicBezTo>
                    <a:pt x="240487" y="139952"/>
                    <a:pt x="149047" y="279970"/>
                    <a:pt x="89992" y="375855"/>
                  </a:cubicBezTo>
                  <a:cubicBezTo>
                    <a:pt x="30937" y="471740"/>
                    <a:pt x="16967" y="587628"/>
                    <a:pt x="9982" y="663510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57" name="Oval 156">
              <a:extLst>
                <a:ext uri="{FF2B5EF4-FFF2-40B4-BE49-F238E27FC236}">
                  <a16:creationId xmlns:a16="http://schemas.microsoft.com/office/drawing/2014/main" id="{870D44F5-AA75-45DA-B2B8-09FD79C268B2}"/>
                </a:ext>
              </a:extLst>
            </p:cNvPr>
            <p:cNvSpPr/>
            <p:nvPr/>
          </p:nvSpPr>
          <p:spPr>
            <a:xfrm rot="708098">
              <a:off x="6213467" y="2558331"/>
              <a:ext cx="152057" cy="166441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2C3E6091-C95E-41DA-A17E-8C7F29EE00BC}"/>
                </a:ext>
              </a:extLst>
            </p:cNvPr>
            <p:cNvSpPr/>
            <p:nvPr/>
          </p:nvSpPr>
          <p:spPr>
            <a:xfrm rot="993537" flipH="1">
              <a:off x="5648430" y="2321336"/>
              <a:ext cx="254460" cy="94565"/>
            </a:xfrm>
            <a:custGeom>
              <a:avLst/>
              <a:gdLst>
                <a:gd name="connsiteX0" fmla="*/ 224 w 292135"/>
                <a:gd name="connsiteY0" fmla="*/ 59346 h 59716"/>
                <a:gd name="connsiteX1" fmla="*/ 107075 w 292135"/>
                <a:gd name="connsiteY1" fmla="*/ 5920 h 59716"/>
                <a:gd name="connsiteX2" fmla="*/ 292010 w 292135"/>
                <a:gd name="connsiteY2" fmla="*/ 3866 h 59716"/>
                <a:gd name="connsiteX3" fmla="*/ 133788 w 292135"/>
                <a:gd name="connsiteY3" fmla="*/ 28524 h 59716"/>
                <a:gd name="connsiteX4" fmla="*/ 224 w 292135"/>
                <a:gd name="connsiteY4" fmla="*/ 59346 h 59716"/>
                <a:gd name="connsiteX0" fmla="*/ 2 w 291913"/>
                <a:gd name="connsiteY0" fmla="*/ 76080 h 77200"/>
                <a:gd name="connsiteX1" fmla="*/ 131511 w 291913"/>
                <a:gd name="connsiteY1" fmla="*/ 2105 h 77200"/>
                <a:gd name="connsiteX2" fmla="*/ 291788 w 291913"/>
                <a:gd name="connsiteY2" fmla="*/ 20600 h 77200"/>
                <a:gd name="connsiteX3" fmla="*/ 133566 w 291913"/>
                <a:gd name="connsiteY3" fmla="*/ 45258 h 77200"/>
                <a:gd name="connsiteX4" fmla="*/ 2 w 291913"/>
                <a:gd name="connsiteY4" fmla="*/ 76080 h 77200"/>
                <a:gd name="connsiteX0" fmla="*/ 9 w 291925"/>
                <a:gd name="connsiteY0" fmla="*/ 76080 h 76253"/>
                <a:gd name="connsiteX1" fmla="*/ 131518 w 291925"/>
                <a:gd name="connsiteY1" fmla="*/ 2105 h 76253"/>
                <a:gd name="connsiteX2" fmla="*/ 291795 w 291925"/>
                <a:gd name="connsiteY2" fmla="*/ 20600 h 76253"/>
                <a:gd name="connsiteX3" fmla="*/ 137683 w 291925"/>
                <a:gd name="connsiteY3" fmla="*/ 22655 h 76253"/>
                <a:gd name="connsiteX4" fmla="*/ 9 w 291925"/>
                <a:gd name="connsiteY4" fmla="*/ 76080 h 76253"/>
                <a:gd name="connsiteX0" fmla="*/ 9 w 292471"/>
                <a:gd name="connsiteY0" fmla="*/ 76080 h 76253"/>
                <a:gd name="connsiteX1" fmla="*/ 131518 w 292471"/>
                <a:gd name="connsiteY1" fmla="*/ 2105 h 76253"/>
                <a:gd name="connsiteX2" fmla="*/ 291795 w 292471"/>
                <a:gd name="connsiteY2" fmla="*/ 20600 h 76253"/>
                <a:gd name="connsiteX3" fmla="*/ 137683 w 292471"/>
                <a:gd name="connsiteY3" fmla="*/ 22655 h 76253"/>
                <a:gd name="connsiteX4" fmla="*/ 9 w 292471"/>
                <a:gd name="connsiteY4" fmla="*/ 76080 h 76253"/>
                <a:gd name="connsiteX0" fmla="*/ 1258 w 293720"/>
                <a:gd name="connsiteY0" fmla="*/ 76080 h 78680"/>
                <a:gd name="connsiteX1" fmla="*/ 132767 w 293720"/>
                <a:gd name="connsiteY1" fmla="*/ 2105 h 78680"/>
                <a:gd name="connsiteX2" fmla="*/ 293044 w 293720"/>
                <a:gd name="connsiteY2" fmla="*/ 20600 h 78680"/>
                <a:gd name="connsiteX3" fmla="*/ 138932 w 293720"/>
                <a:gd name="connsiteY3" fmla="*/ 22655 h 78680"/>
                <a:gd name="connsiteX4" fmla="*/ 1258 w 293720"/>
                <a:gd name="connsiteY4" fmla="*/ 76080 h 78680"/>
                <a:gd name="connsiteX0" fmla="*/ 1258 w 293044"/>
                <a:gd name="connsiteY0" fmla="*/ 76080 h 78680"/>
                <a:gd name="connsiteX1" fmla="*/ 132767 w 293044"/>
                <a:gd name="connsiteY1" fmla="*/ 2105 h 78680"/>
                <a:gd name="connsiteX2" fmla="*/ 293044 w 293044"/>
                <a:gd name="connsiteY2" fmla="*/ 20600 h 78680"/>
                <a:gd name="connsiteX3" fmla="*/ 138932 w 293044"/>
                <a:gd name="connsiteY3" fmla="*/ 22655 h 78680"/>
                <a:gd name="connsiteX4" fmla="*/ 1258 w 293044"/>
                <a:gd name="connsiteY4" fmla="*/ 76080 h 78680"/>
                <a:gd name="connsiteX0" fmla="*/ 1258 w 293044"/>
                <a:gd name="connsiteY0" fmla="*/ 76080 h 78611"/>
                <a:gd name="connsiteX1" fmla="*/ 132767 w 293044"/>
                <a:gd name="connsiteY1" fmla="*/ 2105 h 78611"/>
                <a:gd name="connsiteX2" fmla="*/ 293044 w 293044"/>
                <a:gd name="connsiteY2" fmla="*/ 20600 h 78611"/>
                <a:gd name="connsiteX3" fmla="*/ 138932 w 293044"/>
                <a:gd name="connsiteY3" fmla="*/ 22655 h 78611"/>
                <a:gd name="connsiteX4" fmla="*/ 1258 w 293044"/>
                <a:gd name="connsiteY4" fmla="*/ 76080 h 78611"/>
                <a:gd name="connsiteX0" fmla="*/ 1236 w 280693"/>
                <a:gd name="connsiteY0" fmla="*/ 79613 h 82337"/>
                <a:gd name="connsiteX1" fmla="*/ 132745 w 280693"/>
                <a:gd name="connsiteY1" fmla="*/ 5638 h 82337"/>
                <a:gd name="connsiteX2" fmla="*/ 280693 w 280693"/>
                <a:gd name="connsiteY2" fmla="*/ 7694 h 82337"/>
                <a:gd name="connsiteX3" fmla="*/ 138910 w 280693"/>
                <a:gd name="connsiteY3" fmla="*/ 26188 h 82337"/>
                <a:gd name="connsiteX4" fmla="*/ 1236 w 280693"/>
                <a:gd name="connsiteY4" fmla="*/ 79613 h 82337"/>
                <a:gd name="connsiteX0" fmla="*/ 39 w 279496"/>
                <a:gd name="connsiteY0" fmla="*/ 76896 h 77018"/>
                <a:gd name="connsiteX1" fmla="*/ 125384 w 279496"/>
                <a:gd name="connsiteY1" fmla="*/ 7030 h 77018"/>
                <a:gd name="connsiteX2" fmla="*/ 279496 w 279496"/>
                <a:gd name="connsiteY2" fmla="*/ 4977 h 77018"/>
                <a:gd name="connsiteX3" fmla="*/ 137713 w 279496"/>
                <a:gd name="connsiteY3" fmla="*/ 23471 h 77018"/>
                <a:gd name="connsiteX4" fmla="*/ 39 w 279496"/>
                <a:gd name="connsiteY4" fmla="*/ 76896 h 77018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650"/>
                <a:gd name="connsiteY0" fmla="*/ 81001 h 81123"/>
                <a:gd name="connsiteX1" fmla="*/ 125408 w 279650"/>
                <a:gd name="connsiteY1" fmla="*/ 11135 h 81123"/>
                <a:gd name="connsiteX2" fmla="*/ 279520 w 279650"/>
                <a:gd name="connsiteY2" fmla="*/ 9082 h 81123"/>
                <a:gd name="connsiteX3" fmla="*/ 137737 w 279650"/>
                <a:gd name="connsiteY3" fmla="*/ 27576 h 81123"/>
                <a:gd name="connsiteX4" fmla="*/ 63 w 279650"/>
                <a:gd name="connsiteY4" fmla="*/ 81001 h 81123"/>
                <a:gd name="connsiteX0" fmla="*/ 63 w 279650"/>
                <a:gd name="connsiteY0" fmla="*/ 81001 h 81234"/>
                <a:gd name="connsiteX1" fmla="*/ 125408 w 279650"/>
                <a:gd name="connsiteY1" fmla="*/ 11135 h 81234"/>
                <a:gd name="connsiteX2" fmla="*/ 279520 w 279650"/>
                <a:gd name="connsiteY2" fmla="*/ 9082 h 81234"/>
                <a:gd name="connsiteX3" fmla="*/ 137737 w 279650"/>
                <a:gd name="connsiteY3" fmla="*/ 27576 h 81234"/>
                <a:gd name="connsiteX4" fmla="*/ 63 w 279650"/>
                <a:gd name="connsiteY4" fmla="*/ 81001 h 81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9650" h="81234">
                  <a:moveTo>
                    <a:pt x="63" y="81001"/>
                  </a:moveTo>
                  <a:cubicBezTo>
                    <a:pt x="-1992" y="78261"/>
                    <a:pt x="45955" y="31340"/>
                    <a:pt x="125408" y="11135"/>
                  </a:cubicBezTo>
                  <a:cubicBezTo>
                    <a:pt x="204861" y="-9070"/>
                    <a:pt x="283288" y="3261"/>
                    <a:pt x="279520" y="9082"/>
                  </a:cubicBezTo>
                  <a:cubicBezTo>
                    <a:pt x="273698" y="23123"/>
                    <a:pt x="250068" y="-7013"/>
                    <a:pt x="137737" y="27576"/>
                  </a:cubicBezTo>
                  <a:cubicBezTo>
                    <a:pt x="25406" y="62165"/>
                    <a:pt x="2118" y="83741"/>
                    <a:pt x="63" y="81001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E3002B76-2940-4E83-B6FF-8163F2AE9335}"/>
                </a:ext>
              </a:extLst>
            </p:cNvPr>
            <p:cNvSpPr/>
            <p:nvPr/>
          </p:nvSpPr>
          <p:spPr>
            <a:xfrm rot="708098">
              <a:off x="6183917" y="2442202"/>
              <a:ext cx="279650" cy="94565"/>
            </a:xfrm>
            <a:custGeom>
              <a:avLst/>
              <a:gdLst>
                <a:gd name="connsiteX0" fmla="*/ 224 w 292135"/>
                <a:gd name="connsiteY0" fmla="*/ 59346 h 59716"/>
                <a:gd name="connsiteX1" fmla="*/ 107075 w 292135"/>
                <a:gd name="connsiteY1" fmla="*/ 5920 h 59716"/>
                <a:gd name="connsiteX2" fmla="*/ 292010 w 292135"/>
                <a:gd name="connsiteY2" fmla="*/ 3866 h 59716"/>
                <a:gd name="connsiteX3" fmla="*/ 133788 w 292135"/>
                <a:gd name="connsiteY3" fmla="*/ 28524 h 59716"/>
                <a:gd name="connsiteX4" fmla="*/ 224 w 292135"/>
                <a:gd name="connsiteY4" fmla="*/ 59346 h 59716"/>
                <a:gd name="connsiteX0" fmla="*/ 2 w 291913"/>
                <a:gd name="connsiteY0" fmla="*/ 76080 h 77200"/>
                <a:gd name="connsiteX1" fmla="*/ 131511 w 291913"/>
                <a:gd name="connsiteY1" fmla="*/ 2105 h 77200"/>
                <a:gd name="connsiteX2" fmla="*/ 291788 w 291913"/>
                <a:gd name="connsiteY2" fmla="*/ 20600 h 77200"/>
                <a:gd name="connsiteX3" fmla="*/ 133566 w 291913"/>
                <a:gd name="connsiteY3" fmla="*/ 45258 h 77200"/>
                <a:gd name="connsiteX4" fmla="*/ 2 w 291913"/>
                <a:gd name="connsiteY4" fmla="*/ 76080 h 77200"/>
                <a:gd name="connsiteX0" fmla="*/ 9 w 291925"/>
                <a:gd name="connsiteY0" fmla="*/ 76080 h 76253"/>
                <a:gd name="connsiteX1" fmla="*/ 131518 w 291925"/>
                <a:gd name="connsiteY1" fmla="*/ 2105 h 76253"/>
                <a:gd name="connsiteX2" fmla="*/ 291795 w 291925"/>
                <a:gd name="connsiteY2" fmla="*/ 20600 h 76253"/>
                <a:gd name="connsiteX3" fmla="*/ 137683 w 291925"/>
                <a:gd name="connsiteY3" fmla="*/ 22655 h 76253"/>
                <a:gd name="connsiteX4" fmla="*/ 9 w 291925"/>
                <a:gd name="connsiteY4" fmla="*/ 76080 h 76253"/>
                <a:gd name="connsiteX0" fmla="*/ 9 w 292471"/>
                <a:gd name="connsiteY0" fmla="*/ 76080 h 76253"/>
                <a:gd name="connsiteX1" fmla="*/ 131518 w 292471"/>
                <a:gd name="connsiteY1" fmla="*/ 2105 h 76253"/>
                <a:gd name="connsiteX2" fmla="*/ 291795 w 292471"/>
                <a:gd name="connsiteY2" fmla="*/ 20600 h 76253"/>
                <a:gd name="connsiteX3" fmla="*/ 137683 w 292471"/>
                <a:gd name="connsiteY3" fmla="*/ 22655 h 76253"/>
                <a:gd name="connsiteX4" fmla="*/ 9 w 292471"/>
                <a:gd name="connsiteY4" fmla="*/ 76080 h 76253"/>
                <a:gd name="connsiteX0" fmla="*/ 1258 w 293720"/>
                <a:gd name="connsiteY0" fmla="*/ 76080 h 78680"/>
                <a:gd name="connsiteX1" fmla="*/ 132767 w 293720"/>
                <a:gd name="connsiteY1" fmla="*/ 2105 h 78680"/>
                <a:gd name="connsiteX2" fmla="*/ 293044 w 293720"/>
                <a:gd name="connsiteY2" fmla="*/ 20600 h 78680"/>
                <a:gd name="connsiteX3" fmla="*/ 138932 w 293720"/>
                <a:gd name="connsiteY3" fmla="*/ 22655 h 78680"/>
                <a:gd name="connsiteX4" fmla="*/ 1258 w 293720"/>
                <a:gd name="connsiteY4" fmla="*/ 76080 h 78680"/>
                <a:gd name="connsiteX0" fmla="*/ 1258 w 293044"/>
                <a:gd name="connsiteY0" fmla="*/ 76080 h 78680"/>
                <a:gd name="connsiteX1" fmla="*/ 132767 w 293044"/>
                <a:gd name="connsiteY1" fmla="*/ 2105 h 78680"/>
                <a:gd name="connsiteX2" fmla="*/ 293044 w 293044"/>
                <a:gd name="connsiteY2" fmla="*/ 20600 h 78680"/>
                <a:gd name="connsiteX3" fmla="*/ 138932 w 293044"/>
                <a:gd name="connsiteY3" fmla="*/ 22655 h 78680"/>
                <a:gd name="connsiteX4" fmla="*/ 1258 w 293044"/>
                <a:gd name="connsiteY4" fmla="*/ 76080 h 78680"/>
                <a:gd name="connsiteX0" fmla="*/ 1258 w 293044"/>
                <a:gd name="connsiteY0" fmla="*/ 76080 h 78611"/>
                <a:gd name="connsiteX1" fmla="*/ 132767 w 293044"/>
                <a:gd name="connsiteY1" fmla="*/ 2105 h 78611"/>
                <a:gd name="connsiteX2" fmla="*/ 293044 w 293044"/>
                <a:gd name="connsiteY2" fmla="*/ 20600 h 78611"/>
                <a:gd name="connsiteX3" fmla="*/ 138932 w 293044"/>
                <a:gd name="connsiteY3" fmla="*/ 22655 h 78611"/>
                <a:gd name="connsiteX4" fmla="*/ 1258 w 293044"/>
                <a:gd name="connsiteY4" fmla="*/ 76080 h 78611"/>
                <a:gd name="connsiteX0" fmla="*/ 1236 w 280693"/>
                <a:gd name="connsiteY0" fmla="*/ 79613 h 82337"/>
                <a:gd name="connsiteX1" fmla="*/ 132745 w 280693"/>
                <a:gd name="connsiteY1" fmla="*/ 5638 h 82337"/>
                <a:gd name="connsiteX2" fmla="*/ 280693 w 280693"/>
                <a:gd name="connsiteY2" fmla="*/ 7694 h 82337"/>
                <a:gd name="connsiteX3" fmla="*/ 138910 w 280693"/>
                <a:gd name="connsiteY3" fmla="*/ 26188 h 82337"/>
                <a:gd name="connsiteX4" fmla="*/ 1236 w 280693"/>
                <a:gd name="connsiteY4" fmla="*/ 79613 h 82337"/>
                <a:gd name="connsiteX0" fmla="*/ 39 w 279496"/>
                <a:gd name="connsiteY0" fmla="*/ 76896 h 77018"/>
                <a:gd name="connsiteX1" fmla="*/ 125384 w 279496"/>
                <a:gd name="connsiteY1" fmla="*/ 7030 h 77018"/>
                <a:gd name="connsiteX2" fmla="*/ 279496 w 279496"/>
                <a:gd name="connsiteY2" fmla="*/ 4977 h 77018"/>
                <a:gd name="connsiteX3" fmla="*/ 137713 w 279496"/>
                <a:gd name="connsiteY3" fmla="*/ 23471 h 77018"/>
                <a:gd name="connsiteX4" fmla="*/ 39 w 279496"/>
                <a:gd name="connsiteY4" fmla="*/ 76896 h 77018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650"/>
                <a:gd name="connsiteY0" fmla="*/ 81001 h 81123"/>
                <a:gd name="connsiteX1" fmla="*/ 125408 w 279650"/>
                <a:gd name="connsiteY1" fmla="*/ 11135 h 81123"/>
                <a:gd name="connsiteX2" fmla="*/ 279520 w 279650"/>
                <a:gd name="connsiteY2" fmla="*/ 9082 h 81123"/>
                <a:gd name="connsiteX3" fmla="*/ 137737 w 279650"/>
                <a:gd name="connsiteY3" fmla="*/ 27576 h 81123"/>
                <a:gd name="connsiteX4" fmla="*/ 63 w 279650"/>
                <a:gd name="connsiteY4" fmla="*/ 81001 h 81123"/>
                <a:gd name="connsiteX0" fmla="*/ 63 w 279650"/>
                <a:gd name="connsiteY0" fmla="*/ 81001 h 81234"/>
                <a:gd name="connsiteX1" fmla="*/ 125408 w 279650"/>
                <a:gd name="connsiteY1" fmla="*/ 11135 h 81234"/>
                <a:gd name="connsiteX2" fmla="*/ 279520 w 279650"/>
                <a:gd name="connsiteY2" fmla="*/ 9082 h 81234"/>
                <a:gd name="connsiteX3" fmla="*/ 137737 w 279650"/>
                <a:gd name="connsiteY3" fmla="*/ 27576 h 81234"/>
                <a:gd name="connsiteX4" fmla="*/ 63 w 279650"/>
                <a:gd name="connsiteY4" fmla="*/ 81001 h 81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9650" h="81234">
                  <a:moveTo>
                    <a:pt x="63" y="81001"/>
                  </a:moveTo>
                  <a:cubicBezTo>
                    <a:pt x="-1992" y="78261"/>
                    <a:pt x="45955" y="31340"/>
                    <a:pt x="125408" y="11135"/>
                  </a:cubicBezTo>
                  <a:cubicBezTo>
                    <a:pt x="204861" y="-9070"/>
                    <a:pt x="283288" y="3261"/>
                    <a:pt x="279520" y="9082"/>
                  </a:cubicBezTo>
                  <a:cubicBezTo>
                    <a:pt x="273698" y="23123"/>
                    <a:pt x="250068" y="-7013"/>
                    <a:pt x="137737" y="27576"/>
                  </a:cubicBezTo>
                  <a:cubicBezTo>
                    <a:pt x="25406" y="62165"/>
                    <a:pt x="2118" y="83741"/>
                    <a:pt x="63" y="81001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B439BAB6-A8EB-406D-9A25-84590376C6F5}"/>
                </a:ext>
              </a:extLst>
            </p:cNvPr>
            <p:cNvSpPr/>
            <p:nvPr/>
          </p:nvSpPr>
          <p:spPr>
            <a:xfrm rot="708098">
              <a:off x="5489190" y="1719006"/>
              <a:ext cx="1506104" cy="1057198"/>
            </a:xfrm>
            <a:custGeom>
              <a:avLst/>
              <a:gdLst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1174 w 1869410"/>
                <a:gd name="connsiteY19" fmla="*/ 1036330 h 1284241"/>
                <a:gd name="connsiteX20" fmla="*/ 1667369 w 1869410"/>
                <a:gd name="connsiteY20" fmla="*/ 1085860 h 1284241"/>
                <a:gd name="connsiteX21" fmla="*/ 1716899 w 1869410"/>
                <a:gd name="connsiteY21" fmla="*/ 93536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1174 w 1869410"/>
                <a:gd name="connsiteY19" fmla="*/ 1036330 h 1284241"/>
                <a:gd name="connsiteX20" fmla="*/ 1667369 w 1869410"/>
                <a:gd name="connsiteY20" fmla="*/ 1085860 h 1284241"/>
                <a:gd name="connsiteX21" fmla="*/ 1714994 w 1869410"/>
                <a:gd name="connsiteY21" fmla="*/ 90488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1174 w 1869410"/>
                <a:gd name="connsiteY19" fmla="*/ 1036330 h 1284241"/>
                <a:gd name="connsiteX20" fmla="*/ 1707374 w 1869410"/>
                <a:gd name="connsiteY20" fmla="*/ 1055380 h 1284241"/>
                <a:gd name="connsiteX21" fmla="*/ 1714994 w 1869410"/>
                <a:gd name="connsiteY21" fmla="*/ 90488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4984 w 1869410"/>
                <a:gd name="connsiteY19" fmla="*/ 1002040 h 1284241"/>
                <a:gd name="connsiteX20" fmla="*/ 1707374 w 1869410"/>
                <a:gd name="connsiteY20" fmla="*/ 1055380 h 1284241"/>
                <a:gd name="connsiteX21" fmla="*/ 1714994 w 1869410"/>
                <a:gd name="connsiteY21" fmla="*/ 90488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6"/>
                <a:gd name="connsiteX1" fmla="*/ 545324 w 1869410"/>
                <a:gd name="connsiteY1" fmla="*/ 516265 h 1284246"/>
                <a:gd name="connsiteX2" fmla="*/ 629144 w 1869410"/>
                <a:gd name="connsiteY2" fmla="*/ 476260 h 1284246"/>
                <a:gd name="connsiteX3" fmla="*/ 692009 w 1869410"/>
                <a:gd name="connsiteY3" fmla="*/ 577225 h 1284246"/>
                <a:gd name="connsiteX4" fmla="*/ 737729 w 1869410"/>
                <a:gd name="connsiteY4" fmla="*/ 779155 h 1284246"/>
                <a:gd name="connsiteX5" fmla="*/ 735824 w 1869410"/>
                <a:gd name="connsiteY5" fmla="*/ 914410 h 1284246"/>
                <a:gd name="connsiteX6" fmla="*/ 825359 w 1869410"/>
                <a:gd name="connsiteY6" fmla="*/ 678190 h 1284246"/>
                <a:gd name="connsiteX7" fmla="*/ 840599 w 1869410"/>
                <a:gd name="connsiteY7" fmla="*/ 582940 h 1284246"/>
                <a:gd name="connsiteX8" fmla="*/ 1103489 w 1869410"/>
                <a:gd name="connsiteY8" fmla="*/ 870595 h 1284246"/>
                <a:gd name="connsiteX9" fmla="*/ 1154924 w 1869410"/>
                <a:gd name="connsiteY9" fmla="*/ 891550 h 1284246"/>
                <a:gd name="connsiteX10" fmla="*/ 1055864 w 1869410"/>
                <a:gd name="connsiteY10" fmla="*/ 723910 h 1284246"/>
                <a:gd name="connsiteX11" fmla="*/ 1257794 w 1869410"/>
                <a:gd name="connsiteY11" fmla="*/ 971560 h 1284246"/>
                <a:gd name="connsiteX12" fmla="*/ 1233029 w 1869410"/>
                <a:gd name="connsiteY12" fmla="*/ 849640 h 1284246"/>
                <a:gd name="connsiteX13" fmla="*/ 1375904 w 1869410"/>
                <a:gd name="connsiteY13" fmla="*/ 986800 h 1284246"/>
                <a:gd name="connsiteX14" fmla="*/ 1417814 w 1869410"/>
                <a:gd name="connsiteY14" fmla="*/ 1173490 h 1284246"/>
                <a:gd name="connsiteX15" fmla="*/ 1444484 w 1869410"/>
                <a:gd name="connsiteY15" fmla="*/ 1057285 h 1284246"/>
                <a:gd name="connsiteX16" fmla="*/ 1450199 w 1869410"/>
                <a:gd name="connsiteY16" fmla="*/ 1283980 h 1284246"/>
                <a:gd name="connsiteX17" fmla="*/ 1495919 w 1869410"/>
                <a:gd name="connsiteY17" fmla="*/ 1101100 h 1284246"/>
                <a:gd name="connsiteX18" fmla="*/ 1551164 w 1869410"/>
                <a:gd name="connsiteY18" fmla="*/ 1011565 h 1284246"/>
                <a:gd name="connsiteX19" fmla="*/ 1634984 w 1869410"/>
                <a:gd name="connsiteY19" fmla="*/ 1002040 h 1284246"/>
                <a:gd name="connsiteX20" fmla="*/ 1707374 w 1869410"/>
                <a:gd name="connsiteY20" fmla="*/ 1055380 h 1284246"/>
                <a:gd name="connsiteX21" fmla="*/ 1714994 w 1869410"/>
                <a:gd name="connsiteY21" fmla="*/ 904885 h 1284246"/>
                <a:gd name="connsiteX22" fmla="*/ 1716899 w 1869410"/>
                <a:gd name="connsiteY22" fmla="*/ 802015 h 1284246"/>
                <a:gd name="connsiteX23" fmla="*/ 1804529 w 1869410"/>
                <a:gd name="connsiteY23" fmla="*/ 889645 h 1284246"/>
                <a:gd name="connsiteX24" fmla="*/ 1764524 w 1869410"/>
                <a:gd name="connsiteY24" fmla="*/ 716290 h 1284246"/>
                <a:gd name="connsiteX25" fmla="*/ 1764524 w 1869410"/>
                <a:gd name="connsiteY25" fmla="*/ 615325 h 1284246"/>
                <a:gd name="connsiteX26" fmla="*/ 1869299 w 1869410"/>
                <a:gd name="connsiteY26" fmla="*/ 708670 h 1284246"/>
                <a:gd name="connsiteX27" fmla="*/ 1783574 w 1869410"/>
                <a:gd name="connsiteY27" fmla="*/ 539125 h 1284246"/>
                <a:gd name="connsiteX28" fmla="*/ 1730234 w 1869410"/>
                <a:gd name="connsiteY28" fmla="*/ 396250 h 1284246"/>
                <a:gd name="connsiteX29" fmla="*/ 1560689 w 1869410"/>
                <a:gd name="connsiteY29" fmla="*/ 219085 h 1284246"/>
                <a:gd name="connsiteX30" fmla="*/ 1427339 w 1869410"/>
                <a:gd name="connsiteY30" fmla="*/ 129550 h 1284246"/>
                <a:gd name="connsiteX31" fmla="*/ 1594979 w 1869410"/>
                <a:gd name="connsiteY31" fmla="*/ 100975 h 1284246"/>
                <a:gd name="connsiteX32" fmla="*/ 1634984 w 1869410"/>
                <a:gd name="connsiteY32" fmla="*/ 70495 h 1284246"/>
                <a:gd name="connsiteX33" fmla="*/ 1402574 w 1869410"/>
                <a:gd name="connsiteY33" fmla="*/ 62875 h 1284246"/>
                <a:gd name="connsiteX34" fmla="*/ 1191119 w 1869410"/>
                <a:gd name="connsiteY34" fmla="*/ 17155 h 1284246"/>
                <a:gd name="connsiteX35" fmla="*/ 981569 w 1869410"/>
                <a:gd name="connsiteY35" fmla="*/ 10 h 1284246"/>
                <a:gd name="connsiteX36" fmla="*/ 712964 w 1869410"/>
                <a:gd name="connsiteY36" fmla="*/ 19060 h 1284246"/>
                <a:gd name="connsiteX37" fmla="*/ 543419 w 1869410"/>
                <a:gd name="connsiteY37" fmla="*/ 55255 h 1284246"/>
                <a:gd name="connsiteX38" fmla="*/ 415784 w 1869410"/>
                <a:gd name="connsiteY38" fmla="*/ 144790 h 1284246"/>
                <a:gd name="connsiteX39" fmla="*/ 364349 w 1869410"/>
                <a:gd name="connsiteY39" fmla="*/ 215275 h 1284246"/>
                <a:gd name="connsiteX40" fmla="*/ 290054 w 1869410"/>
                <a:gd name="connsiteY40" fmla="*/ 278140 h 1284246"/>
                <a:gd name="connsiteX41" fmla="*/ 223379 w 1869410"/>
                <a:gd name="connsiteY41" fmla="*/ 331480 h 1284246"/>
                <a:gd name="connsiteX42" fmla="*/ 145274 w 1869410"/>
                <a:gd name="connsiteY42" fmla="*/ 485785 h 1284246"/>
                <a:gd name="connsiteX43" fmla="*/ 80504 w 1869410"/>
                <a:gd name="connsiteY43" fmla="*/ 674380 h 1284246"/>
                <a:gd name="connsiteX44" fmla="*/ 494 w 1869410"/>
                <a:gd name="connsiteY44" fmla="*/ 777250 h 1284246"/>
                <a:gd name="connsiteX45" fmla="*/ 120509 w 1869410"/>
                <a:gd name="connsiteY45" fmla="*/ 678190 h 1284246"/>
                <a:gd name="connsiteX46" fmla="*/ 118604 w 1869410"/>
                <a:gd name="connsiteY46" fmla="*/ 910600 h 1284246"/>
                <a:gd name="connsiteX47" fmla="*/ 131939 w 1869410"/>
                <a:gd name="connsiteY47" fmla="*/ 1034425 h 1284246"/>
                <a:gd name="connsiteX48" fmla="*/ 160514 w 1869410"/>
                <a:gd name="connsiteY48" fmla="*/ 891550 h 1284246"/>
                <a:gd name="connsiteX49" fmla="*/ 246239 w 1869410"/>
                <a:gd name="connsiteY49" fmla="*/ 990610 h 1284246"/>
                <a:gd name="connsiteX50" fmla="*/ 238619 w 1869410"/>
                <a:gd name="connsiteY50" fmla="*/ 866785 h 1284246"/>
                <a:gd name="connsiteX51" fmla="*/ 250049 w 1869410"/>
                <a:gd name="connsiteY51" fmla="*/ 725815 h 1284246"/>
                <a:gd name="connsiteX52" fmla="*/ 311009 w 1869410"/>
                <a:gd name="connsiteY52" fmla="*/ 889645 h 1284246"/>
                <a:gd name="connsiteX53" fmla="*/ 295769 w 1869410"/>
                <a:gd name="connsiteY53" fmla="*/ 643900 h 1284246"/>
                <a:gd name="connsiteX54" fmla="*/ 341489 w 1869410"/>
                <a:gd name="connsiteY54" fmla="*/ 495310 h 1284246"/>
                <a:gd name="connsiteX55" fmla="*/ 394829 w 1869410"/>
                <a:gd name="connsiteY55" fmla="*/ 483880 h 1284246"/>
                <a:gd name="connsiteX56" fmla="*/ 486269 w 1869410"/>
                <a:gd name="connsiteY56" fmla="*/ 586750 h 1284246"/>
                <a:gd name="connsiteX0" fmla="*/ 486269 w 1869410"/>
                <a:gd name="connsiteY0" fmla="*/ 586750 h 1284246"/>
                <a:gd name="connsiteX1" fmla="*/ 545324 w 1869410"/>
                <a:gd name="connsiteY1" fmla="*/ 516265 h 1284246"/>
                <a:gd name="connsiteX2" fmla="*/ 629144 w 1869410"/>
                <a:gd name="connsiteY2" fmla="*/ 476260 h 1284246"/>
                <a:gd name="connsiteX3" fmla="*/ 692009 w 1869410"/>
                <a:gd name="connsiteY3" fmla="*/ 577225 h 1284246"/>
                <a:gd name="connsiteX4" fmla="*/ 737729 w 1869410"/>
                <a:gd name="connsiteY4" fmla="*/ 779155 h 1284246"/>
                <a:gd name="connsiteX5" fmla="*/ 735824 w 1869410"/>
                <a:gd name="connsiteY5" fmla="*/ 914410 h 1284246"/>
                <a:gd name="connsiteX6" fmla="*/ 825359 w 1869410"/>
                <a:gd name="connsiteY6" fmla="*/ 678190 h 1284246"/>
                <a:gd name="connsiteX7" fmla="*/ 840599 w 1869410"/>
                <a:gd name="connsiteY7" fmla="*/ 582940 h 1284246"/>
                <a:gd name="connsiteX8" fmla="*/ 1103489 w 1869410"/>
                <a:gd name="connsiteY8" fmla="*/ 870595 h 1284246"/>
                <a:gd name="connsiteX9" fmla="*/ 1154924 w 1869410"/>
                <a:gd name="connsiteY9" fmla="*/ 891550 h 1284246"/>
                <a:gd name="connsiteX10" fmla="*/ 1055864 w 1869410"/>
                <a:gd name="connsiteY10" fmla="*/ 723910 h 1284246"/>
                <a:gd name="connsiteX11" fmla="*/ 1257794 w 1869410"/>
                <a:gd name="connsiteY11" fmla="*/ 971560 h 1284246"/>
                <a:gd name="connsiteX12" fmla="*/ 1233029 w 1869410"/>
                <a:gd name="connsiteY12" fmla="*/ 849640 h 1284246"/>
                <a:gd name="connsiteX13" fmla="*/ 1375904 w 1869410"/>
                <a:gd name="connsiteY13" fmla="*/ 986800 h 1284246"/>
                <a:gd name="connsiteX14" fmla="*/ 1417814 w 1869410"/>
                <a:gd name="connsiteY14" fmla="*/ 1173490 h 1284246"/>
                <a:gd name="connsiteX15" fmla="*/ 1444484 w 1869410"/>
                <a:gd name="connsiteY15" fmla="*/ 1057285 h 1284246"/>
                <a:gd name="connsiteX16" fmla="*/ 1450199 w 1869410"/>
                <a:gd name="connsiteY16" fmla="*/ 1283980 h 1284246"/>
                <a:gd name="connsiteX17" fmla="*/ 1495919 w 1869410"/>
                <a:gd name="connsiteY17" fmla="*/ 1101100 h 1284246"/>
                <a:gd name="connsiteX18" fmla="*/ 1551164 w 1869410"/>
                <a:gd name="connsiteY18" fmla="*/ 1011565 h 1284246"/>
                <a:gd name="connsiteX19" fmla="*/ 1671179 w 1869410"/>
                <a:gd name="connsiteY19" fmla="*/ 1011565 h 1284246"/>
                <a:gd name="connsiteX20" fmla="*/ 1707374 w 1869410"/>
                <a:gd name="connsiteY20" fmla="*/ 1055380 h 1284246"/>
                <a:gd name="connsiteX21" fmla="*/ 1714994 w 1869410"/>
                <a:gd name="connsiteY21" fmla="*/ 904885 h 1284246"/>
                <a:gd name="connsiteX22" fmla="*/ 1716899 w 1869410"/>
                <a:gd name="connsiteY22" fmla="*/ 802015 h 1284246"/>
                <a:gd name="connsiteX23" fmla="*/ 1804529 w 1869410"/>
                <a:gd name="connsiteY23" fmla="*/ 889645 h 1284246"/>
                <a:gd name="connsiteX24" fmla="*/ 1764524 w 1869410"/>
                <a:gd name="connsiteY24" fmla="*/ 716290 h 1284246"/>
                <a:gd name="connsiteX25" fmla="*/ 1764524 w 1869410"/>
                <a:gd name="connsiteY25" fmla="*/ 615325 h 1284246"/>
                <a:gd name="connsiteX26" fmla="*/ 1869299 w 1869410"/>
                <a:gd name="connsiteY26" fmla="*/ 708670 h 1284246"/>
                <a:gd name="connsiteX27" fmla="*/ 1783574 w 1869410"/>
                <a:gd name="connsiteY27" fmla="*/ 539125 h 1284246"/>
                <a:gd name="connsiteX28" fmla="*/ 1730234 w 1869410"/>
                <a:gd name="connsiteY28" fmla="*/ 396250 h 1284246"/>
                <a:gd name="connsiteX29" fmla="*/ 1560689 w 1869410"/>
                <a:gd name="connsiteY29" fmla="*/ 219085 h 1284246"/>
                <a:gd name="connsiteX30" fmla="*/ 1427339 w 1869410"/>
                <a:gd name="connsiteY30" fmla="*/ 129550 h 1284246"/>
                <a:gd name="connsiteX31" fmla="*/ 1594979 w 1869410"/>
                <a:gd name="connsiteY31" fmla="*/ 100975 h 1284246"/>
                <a:gd name="connsiteX32" fmla="*/ 1634984 w 1869410"/>
                <a:gd name="connsiteY32" fmla="*/ 70495 h 1284246"/>
                <a:gd name="connsiteX33" fmla="*/ 1402574 w 1869410"/>
                <a:gd name="connsiteY33" fmla="*/ 62875 h 1284246"/>
                <a:gd name="connsiteX34" fmla="*/ 1191119 w 1869410"/>
                <a:gd name="connsiteY34" fmla="*/ 17155 h 1284246"/>
                <a:gd name="connsiteX35" fmla="*/ 981569 w 1869410"/>
                <a:gd name="connsiteY35" fmla="*/ 10 h 1284246"/>
                <a:gd name="connsiteX36" fmla="*/ 712964 w 1869410"/>
                <a:gd name="connsiteY36" fmla="*/ 19060 h 1284246"/>
                <a:gd name="connsiteX37" fmla="*/ 543419 w 1869410"/>
                <a:gd name="connsiteY37" fmla="*/ 55255 h 1284246"/>
                <a:gd name="connsiteX38" fmla="*/ 415784 w 1869410"/>
                <a:gd name="connsiteY38" fmla="*/ 144790 h 1284246"/>
                <a:gd name="connsiteX39" fmla="*/ 364349 w 1869410"/>
                <a:gd name="connsiteY39" fmla="*/ 215275 h 1284246"/>
                <a:gd name="connsiteX40" fmla="*/ 290054 w 1869410"/>
                <a:gd name="connsiteY40" fmla="*/ 278140 h 1284246"/>
                <a:gd name="connsiteX41" fmla="*/ 223379 w 1869410"/>
                <a:gd name="connsiteY41" fmla="*/ 331480 h 1284246"/>
                <a:gd name="connsiteX42" fmla="*/ 145274 w 1869410"/>
                <a:gd name="connsiteY42" fmla="*/ 485785 h 1284246"/>
                <a:gd name="connsiteX43" fmla="*/ 80504 w 1869410"/>
                <a:gd name="connsiteY43" fmla="*/ 674380 h 1284246"/>
                <a:gd name="connsiteX44" fmla="*/ 494 w 1869410"/>
                <a:gd name="connsiteY44" fmla="*/ 777250 h 1284246"/>
                <a:gd name="connsiteX45" fmla="*/ 120509 w 1869410"/>
                <a:gd name="connsiteY45" fmla="*/ 678190 h 1284246"/>
                <a:gd name="connsiteX46" fmla="*/ 118604 w 1869410"/>
                <a:gd name="connsiteY46" fmla="*/ 910600 h 1284246"/>
                <a:gd name="connsiteX47" fmla="*/ 131939 w 1869410"/>
                <a:gd name="connsiteY47" fmla="*/ 1034425 h 1284246"/>
                <a:gd name="connsiteX48" fmla="*/ 160514 w 1869410"/>
                <a:gd name="connsiteY48" fmla="*/ 891550 h 1284246"/>
                <a:gd name="connsiteX49" fmla="*/ 246239 w 1869410"/>
                <a:gd name="connsiteY49" fmla="*/ 990610 h 1284246"/>
                <a:gd name="connsiteX50" fmla="*/ 238619 w 1869410"/>
                <a:gd name="connsiteY50" fmla="*/ 866785 h 1284246"/>
                <a:gd name="connsiteX51" fmla="*/ 250049 w 1869410"/>
                <a:gd name="connsiteY51" fmla="*/ 725815 h 1284246"/>
                <a:gd name="connsiteX52" fmla="*/ 311009 w 1869410"/>
                <a:gd name="connsiteY52" fmla="*/ 889645 h 1284246"/>
                <a:gd name="connsiteX53" fmla="*/ 295769 w 1869410"/>
                <a:gd name="connsiteY53" fmla="*/ 643900 h 1284246"/>
                <a:gd name="connsiteX54" fmla="*/ 341489 w 1869410"/>
                <a:gd name="connsiteY54" fmla="*/ 495310 h 1284246"/>
                <a:gd name="connsiteX55" fmla="*/ 394829 w 1869410"/>
                <a:gd name="connsiteY55" fmla="*/ 483880 h 1284246"/>
                <a:gd name="connsiteX56" fmla="*/ 486269 w 1869410"/>
                <a:gd name="connsiteY56" fmla="*/ 586750 h 1284246"/>
                <a:gd name="connsiteX0" fmla="*/ 486269 w 1869410"/>
                <a:gd name="connsiteY0" fmla="*/ 586750 h 1284251"/>
                <a:gd name="connsiteX1" fmla="*/ 545324 w 1869410"/>
                <a:gd name="connsiteY1" fmla="*/ 516265 h 1284251"/>
                <a:gd name="connsiteX2" fmla="*/ 629144 w 1869410"/>
                <a:gd name="connsiteY2" fmla="*/ 476260 h 1284251"/>
                <a:gd name="connsiteX3" fmla="*/ 692009 w 1869410"/>
                <a:gd name="connsiteY3" fmla="*/ 577225 h 1284251"/>
                <a:gd name="connsiteX4" fmla="*/ 737729 w 1869410"/>
                <a:gd name="connsiteY4" fmla="*/ 779155 h 1284251"/>
                <a:gd name="connsiteX5" fmla="*/ 735824 w 1869410"/>
                <a:gd name="connsiteY5" fmla="*/ 914410 h 1284251"/>
                <a:gd name="connsiteX6" fmla="*/ 825359 w 1869410"/>
                <a:gd name="connsiteY6" fmla="*/ 678190 h 1284251"/>
                <a:gd name="connsiteX7" fmla="*/ 840599 w 1869410"/>
                <a:gd name="connsiteY7" fmla="*/ 582940 h 1284251"/>
                <a:gd name="connsiteX8" fmla="*/ 1103489 w 1869410"/>
                <a:gd name="connsiteY8" fmla="*/ 870595 h 1284251"/>
                <a:gd name="connsiteX9" fmla="*/ 1154924 w 1869410"/>
                <a:gd name="connsiteY9" fmla="*/ 891550 h 1284251"/>
                <a:gd name="connsiteX10" fmla="*/ 1055864 w 1869410"/>
                <a:gd name="connsiteY10" fmla="*/ 723910 h 1284251"/>
                <a:gd name="connsiteX11" fmla="*/ 1257794 w 1869410"/>
                <a:gd name="connsiteY11" fmla="*/ 971560 h 1284251"/>
                <a:gd name="connsiteX12" fmla="*/ 1233029 w 1869410"/>
                <a:gd name="connsiteY12" fmla="*/ 849640 h 1284251"/>
                <a:gd name="connsiteX13" fmla="*/ 1375904 w 1869410"/>
                <a:gd name="connsiteY13" fmla="*/ 986800 h 1284251"/>
                <a:gd name="connsiteX14" fmla="*/ 1417814 w 1869410"/>
                <a:gd name="connsiteY14" fmla="*/ 1173490 h 1284251"/>
                <a:gd name="connsiteX15" fmla="*/ 1444484 w 1869410"/>
                <a:gd name="connsiteY15" fmla="*/ 1057285 h 1284251"/>
                <a:gd name="connsiteX16" fmla="*/ 1450199 w 1869410"/>
                <a:gd name="connsiteY16" fmla="*/ 1283980 h 1284251"/>
                <a:gd name="connsiteX17" fmla="*/ 1495919 w 1869410"/>
                <a:gd name="connsiteY17" fmla="*/ 1101100 h 1284251"/>
                <a:gd name="connsiteX18" fmla="*/ 1574024 w 1869410"/>
                <a:gd name="connsiteY18" fmla="*/ 996325 h 1284251"/>
                <a:gd name="connsiteX19" fmla="*/ 1671179 w 1869410"/>
                <a:gd name="connsiteY19" fmla="*/ 1011565 h 1284251"/>
                <a:gd name="connsiteX20" fmla="*/ 1707374 w 1869410"/>
                <a:gd name="connsiteY20" fmla="*/ 1055380 h 1284251"/>
                <a:gd name="connsiteX21" fmla="*/ 1714994 w 1869410"/>
                <a:gd name="connsiteY21" fmla="*/ 904885 h 1284251"/>
                <a:gd name="connsiteX22" fmla="*/ 1716899 w 1869410"/>
                <a:gd name="connsiteY22" fmla="*/ 802015 h 1284251"/>
                <a:gd name="connsiteX23" fmla="*/ 1804529 w 1869410"/>
                <a:gd name="connsiteY23" fmla="*/ 889645 h 1284251"/>
                <a:gd name="connsiteX24" fmla="*/ 1764524 w 1869410"/>
                <a:gd name="connsiteY24" fmla="*/ 716290 h 1284251"/>
                <a:gd name="connsiteX25" fmla="*/ 1764524 w 1869410"/>
                <a:gd name="connsiteY25" fmla="*/ 615325 h 1284251"/>
                <a:gd name="connsiteX26" fmla="*/ 1869299 w 1869410"/>
                <a:gd name="connsiteY26" fmla="*/ 708670 h 1284251"/>
                <a:gd name="connsiteX27" fmla="*/ 1783574 w 1869410"/>
                <a:gd name="connsiteY27" fmla="*/ 539125 h 1284251"/>
                <a:gd name="connsiteX28" fmla="*/ 1730234 w 1869410"/>
                <a:gd name="connsiteY28" fmla="*/ 396250 h 1284251"/>
                <a:gd name="connsiteX29" fmla="*/ 1560689 w 1869410"/>
                <a:gd name="connsiteY29" fmla="*/ 219085 h 1284251"/>
                <a:gd name="connsiteX30" fmla="*/ 1427339 w 1869410"/>
                <a:gd name="connsiteY30" fmla="*/ 129550 h 1284251"/>
                <a:gd name="connsiteX31" fmla="*/ 1594979 w 1869410"/>
                <a:gd name="connsiteY31" fmla="*/ 100975 h 1284251"/>
                <a:gd name="connsiteX32" fmla="*/ 1634984 w 1869410"/>
                <a:gd name="connsiteY32" fmla="*/ 70495 h 1284251"/>
                <a:gd name="connsiteX33" fmla="*/ 1402574 w 1869410"/>
                <a:gd name="connsiteY33" fmla="*/ 62875 h 1284251"/>
                <a:gd name="connsiteX34" fmla="*/ 1191119 w 1869410"/>
                <a:gd name="connsiteY34" fmla="*/ 17155 h 1284251"/>
                <a:gd name="connsiteX35" fmla="*/ 981569 w 1869410"/>
                <a:gd name="connsiteY35" fmla="*/ 10 h 1284251"/>
                <a:gd name="connsiteX36" fmla="*/ 712964 w 1869410"/>
                <a:gd name="connsiteY36" fmla="*/ 19060 h 1284251"/>
                <a:gd name="connsiteX37" fmla="*/ 543419 w 1869410"/>
                <a:gd name="connsiteY37" fmla="*/ 55255 h 1284251"/>
                <a:gd name="connsiteX38" fmla="*/ 415784 w 1869410"/>
                <a:gd name="connsiteY38" fmla="*/ 144790 h 1284251"/>
                <a:gd name="connsiteX39" fmla="*/ 364349 w 1869410"/>
                <a:gd name="connsiteY39" fmla="*/ 215275 h 1284251"/>
                <a:gd name="connsiteX40" fmla="*/ 290054 w 1869410"/>
                <a:gd name="connsiteY40" fmla="*/ 278140 h 1284251"/>
                <a:gd name="connsiteX41" fmla="*/ 223379 w 1869410"/>
                <a:gd name="connsiteY41" fmla="*/ 331480 h 1284251"/>
                <a:gd name="connsiteX42" fmla="*/ 145274 w 1869410"/>
                <a:gd name="connsiteY42" fmla="*/ 485785 h 1284251"/>
                <a:gd name="connsiteX43" fmla="*/ 80504 w 1869410"/>
                <a:gd name="connsiteY43" fmla="*/ 674380 h 1284251"/>
                <a:gd name="connsiteX44" fmla="*/ 494 w 1869410"/>
                <a:gd name="connsiteY44" fmla="*/ 777250 h 1284251"/>
                <a:gd name="connsiteX45" fmla="*/ 120509 w 1869410"/>
                <a:gd name="connsiteY45" fmla="*/ 678190 h 1284251"/>
                <a:gd name="connsiteX46" fmla="*/ 118604 w 1869410"/>
                <a:gd name="connsiteY46" fmla="*/ 910600 h 1284251"/>
                <a:gd name="connsiteX47" fmla="*/ 131939 w 1869410"/>
                <a:gd name="connsiteY47" fmla="*/ 1034425 h 1284251"/>
                <a:gd name="connsiteX48" fmla="*/ 160514 w 1869410"/>
                <a:gd name="connsiteY48" fmla="*/ 891550 h 1284251"/>
                <a:gd name="connsiteX49" fmla="*/ 246239 w 1869410"/>
                <a:gd name="connsiteY49" fmla="*/ 990610 h 1284251"/>
                <a:gd name="connsiteX50" fmla="*/ 238619 w 1869410"/>
                <a:gd name="connsiteY50" fmla="*/ 866785 h 1284251"/>
                <a:gd name="connsiteX51" fmla="*/ 250049 w 1869410"/>
                <a:gd name="connsiteY51" fmla="*/ 725815 h 1284251"/>
                <a:gd name="connsiteX52" fmla="*/ 311009 w 1869410"/>
                <a:gd name="connsiteY52" fmla="*/ 889645 h 1284251"/>
                <a:gd name="connsiteX53" fmla="*/ 295769 w 1869410"/>
                <a:gd name="connsiteY53" fmla="*/ 643900 h 1284251"/>
                <a:gd name="connsiteX54" fmla="*/ 341489 w 1869410"/>
                <a:gd name="connsiteY54" fmla="*/ 495310 h 1284251"/>
                <a:gd name="connsiteX55" fmla="*/ 394829 w 1869410"/>
                <a:gd name="connsiteY55" fmla="*/ 483880 h 1284251"/>
                <a:gd name="connsiteX56" fmla="*/ 486269 w 1869410"/>
                <a:gd name="connsiteY56" fmla="*/ 586750 h 1284251"/>
                <a:gd name="connsiteX0" fmla="*/ 486269 w 1869410"/>
                <a:gd name="connsiteY0" fmla="*/ 586750 h 1284251"/>
                <a:gd name="connsiteX1" fmla="*/ 545324 w 1869410"/>
                <a:gd name="connsiteY1" fmla="*/ 516265 h 1284251"/>
                <a:gd name="connsiteX2" fmla="*/ 629144 w 1869410"/>
                <a:gd name="connsiteY2" fmla="*/ 476260 h 1284251"/>
                <a:gd name="connsiteX3" fmla="*/ 692009 w 1869410"/>
                <a:gd name="connsiteY3" fmla="*/ 577225 h 1284251"/>
                <a:gd name="connsiteX4" fmla="*/ 737729 w 1869410"/>
                <a:gd name="connsiteY4" fmla="*/ 779155 h 1284251"/>
                <a:gd name="connsiteX5" fmla="*/ 735824 w 1869410"/>
                <a:gd name="connsiteY5" fmla="*/ 914410 h 1284251"/>
                <a:gd name="connsiteX6" fmla="*/ 825359 w 1869410"/>
                <a:gd name="connsiteY6" fmla="*/ 678190 h 1284251"/>
                <a:gd name="connsiteX7" fmla="*/ 840599 w 1869410"/>
                <a:gd name="connsiteY7" fmla="*/ 582940 h 1284251"/>
                <a:gd name="connsiteX8" fmla="*/ 1103489 w 1869410"/>
                <a:gd name="connsiteY8" fmla="*/ 870595 h 1284251"/>
                <a:gd name="connsiteX9" fmla="*/ 1154924 w 1869410"/>
                <a:gd name="connsiteY9" fmla="*/ 891550 h 1284251"/>
                <a:gd name="connsiteX10" fmla="*/ 1055864 w 1869410"/>
                <a:gd name="connsiteY10" fmla="*/ 723910 h 1284251"/>
                <a:gd name="connsiteX11" fmla="*/ 1257794 w 1869410"/>
                <a:gd name="connsiteY11" fmla="*/ 971560 h 1284251"/>
                <a:gd name="connsiteX12" fmla="*/ 1233029 w 1869410"/>
                <a:gd name="connsiteY12" fmla="*/ 849640 h 1284251"/>
                <a:gd name="connsiteX13" fmla="*/ 1375904 w 1869410"/>
                <a:gd name="connsiteY13" fmla="*/ 986800 h 1284251"/>
                <a:gd name="connsiteX14" fmla="*/ 1417814 w 1869410"/>
                <a:gd name="connsiteY14" fmla="*/ 1173490 h 1284251"/>
                <a:gd name="connsiteX15" fmla="*/ 1444484 w 1869410"/>
                <a:gd name="connsiteY15" fmla="*/ 1057285 h 1284251"/>
                <a:gd name="connsiteX16" fmla="*/ 1450199 w 1869410"/>
                <a:gd name="connsiteY16" fmla="*/ 1283980 h 1284251"/>
                <a:gd name="connsiteX17" fmla="*/ 1495919 w 1869410"/>
                <a:gd name="connsiteY17" fmla="*/ 1101100 h 1284251"/>
                <a:gd name="connsiteX18" fmla="*/ 1574024 w 1869410"/>
                <a:gd name="connsiteY18" fmla="*/ 996325 h 1284251"/>
                <a:gd name="connsiteX19" fmla="*/ 1667369 w 1869410"/>
                <a:gd name="connsiteY19" fmla="*/ 1021090 h 1284251"/>
                <a:gd name="connsiteX20" fmla="*/ 1707374 w 1869410"/>
                <a:gd name="connsiteY20" fmla="*/ 1055380 h 1284251"/>
                <a:gd name="connsiteX21" fmla="*/ 1714994 w 1869410"/>
                <a:gd name="connsiteY21" fmla="*/ 904885 h 1284251"/>
                <a:gd name="connsiteX22" fmla="*/ 1716899 w 1869410"/>
                <a:gd name="connsiteY22" fmla="*/ 802015 h 1284251"/>
                <a:gd name="connsiteX23" fmla="*/ 1804529 w 1869410"/>
                <a:gd name="connsiteY23" fmla="*/ 889645 h 1284251"/>
                <a:gd name="connsiteX24" fmla="*/ 1764524 w 1869410"/>
                <a:gd name="connsiteY24" fmla="*/ 716290 h 1284251"/>
                <a:gd name="connsiteX25" fmla="*/ 1764524 w 1869410"/>
                <a:gd name="connsiteY25" fmla="*/ 615325 h 1284251"/>
                <a:gd name="connsiteX26" fmla="*/ 1869299 w 1869410"/>
                <a:gd name="connsiteY26" fmla="*/ 708670 h 1284251"/>
                <a:gd name="connsiteX27" fmla="*/ 1783574 w 1869410"/>
                <a:gd name="connsiteY27" fmla="*/ 539125 h 1284251"/>
                <a:gd name="connsiteX28" fmla="*/ 1730234 w 1869410"/>
                <a:gd name="connsiteY28" fmla="*/ 396250 h 1284251"/>
                <a:gd name="connsiteX29" fmla="*/ 1560689 w 1869410"/>
                <a:gd name="connsiteY29" fmla="*/ 219085 h 1284251"/>
                <a:gd name="connsiteX30" fmla="*/ 1427339 w 1869410"/>
                <a:gd name="connsiteY30" fmla="*/ 129550 h 1284251"/>
                <a:gd name="connsiteX31" fmla="*/ 1594979 w 1869410"/>
                <a:gd name="connsiteY31" fmla="*/ 100975 h 1284251"/>
                <a:gd name="connsiteX32" fmla="*/ 1634984 w 1869410"/>
                <a:gd name="connsiteY32" fmla="*/ 70495 h 1284251"/>
                <a:gd name="connsiteX33" fmla="*/ 1402574 w 1869410"/>
                <a:gd name="connsiteY33" fmla="*/ 62875 h 1284251"/>
                <a:gd name="connsiteX34" fmla="*/ 1191119 w 1869410"/>
                <a:gd name="connsiteY34" fmla="*/ 17155 h 1284251"/>
                <a:gd name="connsiteX35" fmla="*/ 981569 w 1869410"/>
                <a:gd name="connsiteY35" fmla="*/ 10 h 1284251"/>
                <a:gd name="connsiteX36" fmla="*/ 712964 w 1869410"/>
                <a:gd name="connsiteY36" fmla="*/ 19060 h 1284251"/>
                <a:gd name="connsiteX37" fmla="*/ 543419 w 1869410"/>
                <a:gd name="connsiteY37" fmla="*/ 55255 h 1284251"/>
                <a:gd name="connsiteX38" fmla="*/ 415784 w 1869410"/>
                <a:gd name="connsiteY38" fmla="*/ 144790 h 1284251"/>
                <a:gd name="connsiteX39" fmla="*/ 364349 w 1869410"/>
                <a:gd name="connsiteY39" fmla="*/ 215275 h 1284251"/>
                <a:gd name="connsiteX40" fmla="*/ 290054 w 1869410"/>
                <a:gd name="connsiteY40" fmla="*/ 278140 h 1284251"/>
                <a:gd name="connsiteX41" fmla="*/ 223379 w 1869410"/>
                <a:gd name="connsiteY41" fmla="*/ 331480 h 1284251"/>
                <a:gd name="connsiteX42" fmla="*/ 145274 w 1869410"/>
                <a:gd name="connsiteY42" fmla="*/ 485785 h 1284251"/>
                <a:gd name="connsiteX43" fmla="*/ 80504 w 1869410"/>
                <a:gd name="connsiteY43" fmla="*/ 674380 h 1284251"/>
                <a:gd name="connsiteX44" fmla="*/ 494 w 1869410"/>
                <a:gd name="connsiteY44" fmla="*/ 777250 h 1284251"/>
                <a:gd name="connsiteX45" fmla="*/ 120509 w 1869410"/>
                <a:gd name="connsiteY45" fmla="*/ 678190 h 1284251"/>
                <a:gd name="connsiteX46" fmla="*/ 118604 w 1869410"/>
                <a:gd name="connsiteY46" fmla="*/ 910600 h 1284251"/>
                <a:gd name="connsiteX47" fmla="*/ 131939 w 1869410"/>
                <a:gd name="connsiteY47" fmla="*/ 1034425 h 1284251"/>
                <a:gd name="connsiteX48" fmla="*/ 160514 w 1869410"/>
                <a:gd name="connsiteY48" fmla="*/ 891550 h 1284251"/>
                <a:gd name="connsiteX49" fmla="*/ 246239 w 1869410"/>
                <a:gd name="connsiteY49" fmla="*/ 990610 h 1284251"/>
                <a:gd name="connsiteX50" fmla="*/ 238619 w 1869410"/>
                <a:gd name="connsiteY50" fmla="*/ 866785 h 1284251"/>
                <a:gd name="connsiteX51" fmla="*/ 250049 w 1869410"/>
                <a:gd name="connsiteY51" fmla="*/ 725815 h 1284251"/>
                <a:gd name="connsiteX52" fmla="*/ 311009 w 1869410"/>
                <a:gd name="connsiteY52" fmla="*/ 889645 h 1284251"/>
                <a:gd name="connsiteX53" fmla="*/ 295769 w 1869410"/>
                <a:gd name="connsiteY53" fmla="*/ 643900 h 1284251"/>
                <a:gd name="connsiteX54" fmla="*/ 341489 w 1869410"/>
                <a:gd name="connsiteY54" fmla="*/ 495310 h 1284251"/>
                <a:gd name="connsiteX55" fmla="*/ 394829 w 1869410"/>
                <a:gd name="connsiteY55" fmla="*/ 483880 h 1284251"/>
                <a:gd name="connsiteX56" fmla="*/ 486269 w 1869410"/>
                <a:gd name="connsiteY56" fmla="*/ 586750 h 1284251"/>
                <a:gd name="connsiteX0" fmla="*/ 486269 w 1869410"/>
                <a:gd name="connsiteY0" fmla="*/ 586750 h 1284251"/>
                <a:gd name="connsiteX1" fmla="*/ 545324 w 1869410"/>
                <a:gd name="connsiteY1" fmla="*/ 516265 h 1284251"/>
                <a:gd name="connsiteX2" fmla="*/ 629144 w 1869410"/>
                <a:gd name="connsiteY2" fmla="*/ 476260 h 1284251"/>
                <a:gd name="connsiteX3" fmla="*/ 692009 w 1869410"/>
                <a:gd name="connsiteY3" fmla="*/ 577225 h 1284251"/>
                <a:gd name="connsiteX4" fmla="*/ 737729 w 1869410"/>
                <a:gd name="connsiteY4" fmla="*/ 779155 h 1284251"/>
                <a:gd name="connsiteX5" fmla="*/ 735824 w 1869410"/>
                <a:gd name="connsiteY5" fmla="*/ 914410 h 1284251"/>
                <a:gd name="connsiteX6" fmla="*/ 825359 w 1869410"/>
                <a:gd name="connsiteY6" fmla="*/ 678190 h 1284251"/>
                <a:gd name="connsiteX7" fmla="*/ 840599 w 1869410"/>
                <a:gd name="connsiteY7" fmla="*/ 582940 h 1284251"/>
                <a:gd name="connsiteX8" fmla="*/ 1103489 w 1869410"/>
                <a:gd name="connsiteY8" fmla="*/ 870595 h 1284251"/>
                <a:gd name="connsiteX9" fmla="*/ 1154924 w 1869410"/>
                <a:gd name="connsiteY9" fmla="*/ 891550 h 1284251"/>
                <a:gd name="connsiteX10" fmla="*/ 1055864 w 1869410"/>
                <a:gd name="connsiteY10" fmla="*/ 723910 h 1284251"/>
                <a:gd name="connsiteX11" fmla="*/ 1257794 w 1869410"/>
                <a:gd name="connsiteY11" fmla="*/ 971560 h 1284251"/>
                <a:gd name="connsiteX12" fmla="*/ 1233029 w 1869410"/>
                <a:gd name="connsiteY12" fmla="*/ 849640 h 1284251"/>
                <a:gd name="connsiteX13" fmla="*/ 1375904 w 1869410"/>
                <a:gd name="connsiteY13" fmla="*/ 986800 h 1284251"/>
                <a:gd name="connsiteX14" fmla="*/ 1417814 w 1869410"/>
                <a:gd name="connsiteY14" fmla="*/ 1173490 h 1284251"/>
                <a:gd name="connsiteX15" fmla="*/ 1444484 w 1869410"/>
                <a:gd name="connsiteY15" fmla="*/ 1057285 h 1284251"/>
                <a:gd name="connsiteX16" fmla="*/ 1450199 w 1869410"/>
                <a:gd name="connsiteY16" fmla="*/ 1283980 h 1284251"/>
                <a:gd name="connsiteX17" fmla="*/ 1495919 w 1869410"/>
                <a:gd name="connsiteY17" fmla="*/ 1101100 h 1284251"/>
                <a:gd name="connsiteX18" fmla="*/ 1574024 w 1869410"/>
                <a:gd name="connsiteY18" fmla="*/ 996325 h 1284251"/>
                <a:gd name="connsiteX19" fmla="*/ 1667369 w 1869410"/>
                <a:gd name="connsiteY19" fmla="*/ 1021090 h 1284251"/>
                <a:gd name="connsiteX20" fmla="*/ 1707374 w 1869410"/>
                <a:gd name="connsiteY20" fmla="*/ 1055380 h 1284251"/>
                <a:gd name="connsiteX21" fmla="*/ 1714994 w 1869410"/>
                <a:gd name="connsiteY21" fmla="*/ 904885 h 1284251"/>
                <a:gd name="connsiteX22" fmla="*/ 1716899 w 1869410"/>
                <a:gd name="connsiteY22" fmla="*/ 802015 h 1284251"/>
                <a:gd name="connsiteX23" fmla="*/ 1804529 w 1869410"/>
                <a:gd name="connsiteY23" fmla="*/ 889645 h 1284251"/>
                <a:gd name="connsiteX24" fmla="*/ 1764524 w 1869410"/>
                <a:gd name="connsiteY24" fmla="*/ 716290 h 1284251"/>
                <a:gd name="connsiteX25" fmla="*/ 1764524 w 1869410"/>
                <a:gd name="connsiteY25" fmla="*/ 615325 h 1284251"/>
                <a:gd name="connsiteX26" fmla="*/ 1869299 w 1869410"/>
                <a:gd name="connsiteY26" fmla="*/ 708670 h 1284251"/>
                <a:gd name="connsiteX27" fmla="*/ 1783574 w 1869410"/>
                <a:gd name="connsiteY27" fmla="*/ 539125 h 1284251"/>
                <a:gd name="connsiteX28" fmla="*/ 1730234 w 1869410"/>
                <a:gd name="connsiteY28" fmla="*/ 396250 h 1284251"/>
                <a:gd name="connsiteX29" fmla="*/ 1560689 w 1869410"/>
                <a:gd name="connsiteY29" fmla="*/ 219085 h 1284251"/>
                <a:gd name="connsiteX30" fmla="*/ 1427339 w 1869410"/>
                <a:gd name="connsiteY30" fmla="*/ 129550 h 1284251"/>
                <a:gd name="connsiteX31" fmla="*/ 1594979 w 1869410"/>
                <a:gd name="connsiteY31" fmla="*/ 100975 h 1284251"/>
                <a:gd name="connsiteX32" fmla="*/ 1634984 w 1869410"/>
                <a:gd name="connsiteY32" fmla="*/ 70495 h 1284251"/>
                <a:gd name="connsiteX33" fmla="*/ 1402574 w 1869410"/>
                <a:gd name="connsiteY33" fmla="*/ 62875 h 1284251"/>
                <a:gd name="connsiteX34" fmla="*/ 1191119 w 1869410"/>
                <a:gd name="connsiteY34" fmla="*/ 17155 h 1284251"/>
                <a:gd name="connsiteX35" fmla="*/ 981569 w 1869410"/>
                <a:gd name="connsiteY35" fmla="*/ 10 h 1284251"/>
                <a:gd name="connsiteX36" fmla="*/ 712964 w 1869410"/>
                <a:gd name="connsiteY36" fmla="*/ 19060 h 1284251"/>
                <a:gd name="connsiteX37" fmla="*/ 543419 w 1869410"/>
                <a:gd name="connsiteY37" fmla="*/ 55255 h 1284251"/>
                <a:gd name="connsiteX38" fmla="*/ 415784 w 1869410"/>
                <a:gd name="connsiteY38" fmla="*/ 144790 h 1284251"/>
                <a:gd name="connsiteX39" fmla="*/ 364349 w 1869410"/>
                <a:gd name="connsiteY39" fmla="*/ 215275 h 1284251"/>
                <a:gd name="connsiteX40" fmla="*/ 290054 w 1869410"/>
                <a:gd name="connsiteY40" fmla="*/ 278140 h 1284251"/>
                <a:gd name="connsiteX41" fmla="*/ 223379 w 1869410"/>
                <a:gd name="connsiteY41" fmla="*/ 331480 h 1284251"/>
                <a:gd name="connsiteX42" fmla="*/ 145274 w 1869410"/>
                <a:gd name="connsiteY42" fmla="*/ 485785 h 1284251"/>
                <a:gd name="connsiteX43" fmla="*/ 80504 w 1869410"/>
                <a:gd name="connsiteY43" fmla="*/ 674380 h 1284251"/>
                <a:gd name="connsiteX44" fmla="*/ 494 w 1869410"/>
                <a:gd name="connsiteY44" fmla="*/ 777250 h 1284251"/>
                <a:gd name="connsiteX45" fmla="*/ 120509 w 1869410"/>
                <a:gd name="connsiteY45" fmla="*/ 678190 h 1284251"/>
                <a:gd name="connsiteX46" fmla="*/ 118604 w 1869410"/>
                <a:gd name="connsiteY46" fmla="*/ 910600 h 1284251"/>
                <a:gd name="connsiteX47" fmla="*/ 131939 w 1869410"/>
                <a:gd name="connsiteY47" fmla="*/ 1034425 h 1284251"/>
                <a:gd name="connsiteX48" fmla="*/ 160514 w 1869410"/>
                <a:gd name="connsiteY48" fmla="*/ 891550 h 1284251"/>
                <a:gd name="connsiteX49" fmla="*/ 246239 w 1869410"/>
                <a:gd name="connsiteY49" fmla="*/ 990610 h 1284251"/>
                <a:gd name="connsiteX50" fmla="*/ 238619 w 1869410"/>
                <a:gd name="connsiteY50" fmla="*/ 866785 h 1284251"/>
                <a:gd name="connsiteX51" fmla="*/ 250049 w 1869410"/>
                <a:gd name="connsiteY51" fmla="*/ 725815 h 1284251"/>
                <a:gd name="connsiteX52" fmla="*/ 311009 w 1869410"/>
                <a:gd name="connsiteY52" fmla="*/ 889645 h 1284251"/>
                <a:gd name="connsiteX53" fmla="*/ 295769 w 1869410"/>
                <a:gd name="connsiteY53" fmla="*/ 643900 h 1284251"/>
                <a:gd name="connsiteX54" fmla="*/ 341489 w 1869410"/>
                <a:gd name="connsiteY54" fmla="*/ 495310 h 1284251"/>
                <a:gd name="connsiteX55" fmla="*/ 394829 w 1869410"/>
                <a:gd name="connsiteY55" fmla="*/ 483880 h 1284251"/>
                <a:gd name="connsiteX56" fmla="*/ 486269 w 1869410"/>
                <a:gd name="connsiteY56" fmla="*/ 586750 h 1284251"/>
                <a:gd name="connsiteX0" fmla="*/ 486269 w 1869410"/>
                <a:gd name="connsiteY0" fmla="*/ 586750 h 1284248"/>
                <a:gd name="connsiteX1" fmla="*/ 545324 w 1869410"/>
                <a:gd name="connsiteY1" fmla="*/ 516265 h 1284248"/>
                <a:gd name="connsiteX2" fmla="*/ 629144 w 1869410"/>
                <a:gd name="connsiteY2" fmla="*/ 476260 h 1284248"/>
                <a:gd name="connsiteX3" fmla="*/ 692009 w 1869410"/>
                <a:gd name="connsiteY3" fmla="*/ 577225 h 1284248"/>
                <a:gd name="connsiteX4" fmla="*/ 737729 w 1869410"/>
                <a:gd name="connsiteY4" fmla="*/ 779155 h 1284248"/>
                <a:gd name="connsiteX5" fmla="*/ 735824 w 1869410"/>
                <a:gd name="connsiteY5" fmla="*/ 914410 h 1284248"/>
                <a:gd name="connsiteX6" fmla="*/ 825359 w 1869410"/>
                <a:gd name="connsiteY6" fmla="*/ 678190 h 1284248"/>
                <a:gd name="connsiteX7" fmla="*/ 840599 w 1869410"/>
                <a:gd name="connsiteY7" fmla="*/ 582940 h 1284248"/>
                <a:gd name="connsiteX8" fmla="*/ 1103489 w 1869410"/>
                <a:gd name="connsiteY8" fmla="*/ 870595 h 1284248"/>
                <a:gd name="connsiteX9" fmla="*/ 1154924 w 1869410"/>
                <a:gd name="connsiteY9" fmla="*/ 891550 h 1284248"/>
                <a:gd name="connsiteX10" fmla="*/ 1055864 w 1869410"/>
                <a:gd name="connsiteY10" fmla="*/ 723910 h 1284248"/>
                <a:gd name="connsiteX11" fmla="*/ 1257794 w 1869410"/>
                <a:gd name="connsiteY11" fmla="*/ 971560 h 1284248"/>
                <a:gd name="connsiteX12" fmla="*/ 1233029 w 1869410"/>
                <a:gd name="connsiteY12" fmla="*/ 849640 h 1284248"/>
                <a:gd name="connsiteX13" fmla="*/ 1375904 w 1869410"/>
                <a:gd name="connsiteY13" fmla="*/ 986800 h 1284248"/>
                <a:gd name="connsiteX14" fmla="*/ 1417814 w 1869410"/>
                <a:gd name="connsiteY14" fmla="*/ 1173490 h 1284248"/>
                <a:gd name="connsiteX15" fmla="*/ 1444484 w 1869410"/>
                <a:gd name="connsiteY15" fmla="*/ 1057285 h 1284248"/>
                <a:gd name="connsiteX16" fmla="*/ 1450199 w 1869410"/>
                <a:gd name="connsiteY16" fmla="*/ 1283980 h 1284248"/>
                <a:gd name="connsiteX17" fmla="*/ 1495919 w 1869410"/>
                <a:gd name="connsiteY17" fmla="*/ 1101100 h 1284248"/>
                <a:gd name="connsiteX18" fmla="*/ 1577834 w 1869410"/>
                <a:gd name="connsiteY18" fmla="*/ 1003945 h 1284248"/>
                <a:gd name="connsiteX19" fmla="*/ 1667369 w 1869410"/>
                <a:gd name="connsiteY19" fmla="*/ 1021090 h 1284248"/>
                <a:gd name="connsiteX20" fmla="*/ 1707374 w 1869410"/>
                <a:gd name="connsiteY20" fmla="*/ 1055380 h 1284248"/>
                <a:gd name="connsiteX21" fmla="*/ 1714994 w 1869410"/>
                <a:gd name="connsiteY21" fmla="*/ 904885 h 1284248"/>
                <a:gd name="connsiteX22" fmla="*/ 1716899 w 1869410"/>
                <a:gd name="connsiteY22" fmla="*/ 802015 h 1284248"/>
                <a:gd name="connsiteX23" fmla="*/ 1804529 w 1869410"/>
                <a:gd name="connsiteY23" fmla="*/ 889645 h 1284248"/>
                <a:gd name="connsiteX24" fmla="*/ 1764524 w 1869410"/>
                <a:gd name="connsiteY24" fmla="*/ 716290 h 1284248"/>
                <a:gd name="connsiteX25" fmla="*/ 1764524 w 1869410"/>
                <a:gd name="connsiteY25" fmla="*/ 615325 h 1284248"/>
                <a:gd name="connsiteX26" fmla="*/ 1869299 w 1869410"/>
                <a:gd name="connsiteY26" fmla="*/ 708670 h 1284248"/>
                <a:gd name="connsiteX27" fmla="*/ 1783574 w 1869410"/>
                <a:gd name="connsiteY27" fmla="*/ 539125 h 1284248"/>
                <a:gd name="connsiteX28" fmla="*/ 1730234 w 1869410"/>
                <a:gd name="connsiteY28" fmla="*/ 396250 h 1284248"/>
                <a:gd name="connsiteX29" fmla="*/ 1560689 w 1869410"/>
                <a:gd name="connsiteY29" fmla="*/ 219085 h 1284248"/>
                <a:gd name="connsiteX30" fmla="*/ 1427339 w 1869410"/>
                <a:gd name="connsiteY30" fmla="*/ 129550 h 1284248"/>
                <a:gd name="connsiteX31" fmla="*/ 1594979 w 1869410"/>
                <a:gd name="connsiteY31" fmla="*/ 100975 h 1284248"/>
                <a:gd name="connsiteX32" fmla="*/ 1634984 w 1869410"/>
                <a:gd name="connsiteY32" fmla="*/ 70495 h 1284248"/>
                <a:gd name="connsiteX33" fmla="*/ 1402574 w 1869410"/>
                <a:gd name="connsiteY33" fmla="*/ 62875 h 1284248"/>
                <a:gd name="connsiteX34" fmla="*/ 1191119 w 1869410"/>
                <a:gd name="connsiteY34" fmla="*/ 17155 h 1284248"/>
                <a:gd name="connsiteX35" fmla="*/ 981569 w 1869410"/>
                <a:gd name="connsiteY35" fmla="*/ 10 h 1284248"/>
                <a:gd name="connsiteX36" fmla="*/ 712964 w 1869410"/>
                <a:gd name="connsiteY36" fmla="*/ 19060 h 1284248"/>
                <a:gd name="connsiteX37" fmla="*/ 543419 w 1869410"/>
                <a:gd name="connsiteY37" fmla="*/ 55255 h 1284248"/>
                <a:gd name="connsiteX38" fmla="*/ 415784 w 1869410"/>
                <a:gd name="connsiteY38" fmla="*/ 144790 h 1284248"/>
                <a:gd name="connsiteX39" fmla="*/ 364349 w 1869410"/>
                <a:gd name="connsiteY39" fmla="*/ 215275 h 1284248"/>
                <a:gd name="connsiteX40" fmla="*/ 290054 w 1869410"/>
                <a:gd name="connsiteY40" fmla="*/ 278140 h 1284248"/>
                <a:gd name="connsiteX41" fmla="*/ 223379 w 1869410"/>
                <a:gd name="connsiteY41" fmla="*/ 331480 h 1284248"/>
                <a:gd name="connsiteX42" fmla="*/ 145274 w 1869410"/>
                <a:gd name="connsiteY42" fmla="*/ 485785 h 1284248"/>
                <a:gd name="connsiteX43" fmla="*/ 80504 w 1869410"/>
                <a:gd name="connsiteY43" fmla="*/ 674380 h 1284248"/>
                <a:gd name="connsiteX44" fmla="*/ 494 w 1869410"/>
                <a:gd name="connsiteY44" fmla="*/ 777250 h 1284248"/>
                <a:gd name="connsiteX45" fmla="*/ 120509 w 1869410"/>
                <a:gd name="connsiteY45" fmla="*/ 678190 h 1284248"/>
                <a:gd name="connsiteX46" fmla="*/ 118604 w 1869410"/>
                <a:gd name="connsiteY46" fmla="*/ 910600 h 1284248"/>
                <a:gd name="connsiteX47" fmla="*/ 131939 w 1869410"/>
                <a:gd name="connsiteY47" fmla="*/ 1034425 h 1284248"/>
                <a:gd name="connsiteX48" fmla="*/ 160514 w 1869410"/>
                <a:gd name="connsiteY48" fmla="*/ 891550 h 1284248"/>
                <a:gd name="connsiteX49" fmla="*/ 246239 w 1869410"/>
                <a:gd name="connsiteY49" fmla="*/ 990610 h 1284248"/>
                <a:gd name="connsiteX50" fmla="*/ 238619 w 1869410"/>
                <a:gd name="connsiteY50" fmla="*/ 866785 h 1284248"/>
                <a:gd name="connsiteX51" fmla="*/ 250049 w 1869410"/>
                <a:gd name="connsiteY51" fmla="*/ 725815 h 1284248"/>
                <a:gd name="connsiteX52" fmla="*/ 311009 w 1869410"/>
                <a:gd name="connsiteY52" fmla="*/ 889645 h 1284248"/>
                <a:gd name="connsiteX53" fmla="*/ 295769 w 1869410"/>
                <a:gd name="connsiteY53" fmla="*/ 643900 h 1284248"/>
                <a:gd name="connsiteX54" fmla="*/ 341489 w 1869410"/>
                <a:gd name="connsiteY54" fmla="*/ 495310 h 1284248"/>
                <a:gd name="connsiteX55" fmla="*/ 394829 w 1869410"/>
                <a:gd name="connsiteY55" fmla="*/ 483880 h 1284248"/>
                <a:gd name="connsiteX56" fmla="*/ 486269 w 1869410"/>
                <a:gd name="connsiteY56" fmla="*/ 586750 h 1284248"/>
                <a:gd name="connsiteX0" fmla="*/ 486269 w 1869410"/>
                <a:gd name="connsiteY0" fmla="*/ 586750 h 1238621"/>
                <a:gd name="connsiteX1" fmla="*/ 545324 w 1869410"/>
                <a:gd name="connsiteY1" fmla="*/ 516265 h 1238621"/>
                <a:gd name="connsiteX2" fmla="*/ 629144 w 1869410"/>
                <a:gd name="connsiteY2" fmla="*/ 476260 h 1238621"/>
                <a:gd name="connsiteX3" fmla="*/ 692009 w 1869410"/>
                <a:gd name="connsiteY3" fmla="*/ 577225 h 1238621"/>
                <a:gd name="connsiteX4" fmla="*/ 737729 w 1869410"/>
                <a:gd name="connsiteY4" fmla="*/ 779155 h 1238621"/>
                <a:gd name="connsiteX5" fmla="*/ 735824 w 1869410"/>
                <a:gd name="connsiteY5" fmla="*/ 914410 h 1238621"/>
                <a:gd name="connsiteX6" fmla="*/ 825359 w 1869410"/>
                <a:gd name="connsiteY6" fmla="*/ 678190 h 1238621"/>
                <a:gd name="connsiteX7" fmla="*/ 840599 w 1869410"/>
                <a:gd name="connsiteY7" fmla="*/ 582940 h 1238621"/>
                <a:gd name="connsiteX8" fmla="*/ 1103489 w 1869410"/>
                <a:gd name="connsiteY8" fmla="*/ 870595 h 1238621"/>
                <a:gd name="connsiteX9" fmla="*/ 1154924 w 1869410"/>
                <a:gd name="connsiteY9" fmla="*/ 891550 h 1238621"/>
                <a:gd name="connsiteX10" fmla="*/ 1055864 w 1869410"/>
                <a:gd name="connsiteY10" fmla="*/ 723910 h 1238621"/>
                <a:gd name="connsiteX11" fmla="*/ 1257794 w 1869410"/>
                <a:gd name="connsiteY11" fmla="*/ 971560 h 1238621"/>
                <a:gd name="connsiteX12" fmla="*/ 1233029 w 1869410"/>
                <a:gd name="connsiteY12" fmla="*/ 849640 h 1238621"/>
                <a:gd name="connsiteX13" fmla="*/ 1375904 w 1869410"/>
                <a:gd name="connsiteY13" fmla="*/ 986800 h 1238621"/>
                <a:gd name="connsiteX14" fmla="*/ 1417814 w 1869410"/>
                <a:gd name="connsiteY14" fmla="*/ 1173490 h 1238621"/>
                <a:gd name="connsiteX15" fmla="*/ 1444484 w 1869410"/>
                <a:gd name="connsiteY15" fmla="*/ 1057285 h 1238621"/>
                <a:gd name="connsiteX16" fmla="*/ 1442579 w 1869410"/>
                <a:gd name="connsiteY16" fmla="*/ 1238260 h 1238621"/>
                <a:gd name="connsiteX17" fmla="*/ 1495919 w 1869410"/>
                <a:gd name="connsiteY17" fmla="*/ 1101100 h 1238621"/>
                <a:gd name="connsiteX18" fmla="*/ 1577834 w 1869410"/>
                <a:gd name="connsiteY18" fmla="*/ 1003945 h 1238621"/>
                <a:gd name="connsiteX19" fmla="*/ 1667369 w 1869410"/>
                <a:gd name="connsiteY19" fmla="*/ 1021090 h 1238621"/>
                <a:gd name="connsiteX20" fmla="*/ 1707374 w 1869410"/>
                <a:gd name="connsiteY20" fmla="*/ 1055380 h 1238621"/>
                <a:gd name="connsiteX21" fmla="*/ 1714994 w 1869410"/>
                <a:gd name="connsiteY21" fmla="*/ 904885 h 1238621"/>
                <a:gd name="connsiteX22" fmla="*/ 1716899 w 1869410"/>
                <a:gd name="connsiteY22" fmla="*/ 802015 h 1238621"/>
                <a:gd name="connsiteX23" fmla="*/ 1804529 w 1869410"/>
                <a:gd name="connsiteY23" fmla="*/ 889645 h 1238621"/>
                <a:gd name="connsiteX24" fmla="*/ 1764524 w 1869410"/>
                <a:gd name="connsiteY24" fmla="*/ 716290 h 1238621"/>
                <a:gd name="connsiteX25" fmla="*/ 1764524 w 1869410"/>
                <a:gd name="connsiteY25" fmla="*/ 615325 h 1238621"/>
                <a:gd name="connsiteX26" fmla="*/ 1869299 w 1869410"/>
                <a:gd name="connsiteY26" fmla="*/ 708670 h 1238621"/>
                <a:gd name="connsiteX27" fmla="*/ 1783574 w 1869410"/>
                <a:gd name="connsiteY27" fmla="*/ 539125 h 1238621"/>
                <a:gd name="connsiteX28" fmla="*/ 1730234 w 1869410"/>
                <a:gd name="connsiteY28" fmla="*/ 396250 h 1238621"/>
                <a:gd name="connsiteX29" fmla="*/ 1560689 w 1869410"/>
                <a:gd name="connsiteY29" fmla="*/ 219085 h 1238621"/>
                <a:gd name="connsiteX30" fmla="*/ 1427339 w 1869410"/>
                <a:gd name="connsiteY30" fmla="*/ 129550 h 1238621"/>
                <a:gd name="connsiteX31" fmla="*/ 1594979 w 1869410"/>
                <a:gd name="connsiteY31" fmla="*/ 100975 h 1238621"/>
                <a:gd name="connsiteX32" fmla="*/ 1634984 w 1869410"/>
                <a:gd name="connsiteY32" fmla="*/ 70495 h 1238621"/>
                <a:gd name="connsiteX33" fmla="*/ 1402574 w 1869410"/>
                <a:gd name="connsiteY33" fmla="*/ 62875 h 1238621"/>
                <a:gd name="connsiteX34" fmla="*/ 1191119 w 1869410"/>
                <a:gd name="connsiteY34" fmla="*/ 17155 h 1238621"/>
                <a:gd name="connsiteX35" fmla="*/ 981569 w 1869410"/>
                <a:gd name="connsiteY35" fmla="*/ 10 h 1238621"/>
                <a:gd name="connsiteX36" fmla="*/ 712964 w 1869410"/>
                <a:gd name="connsiteY36" fmla="*/ 19060 h 1238621"/>
                <a:gd name="connsiteX37" fmla="*/ 543419 w 1869410"/>
                <a:gd name="connsiteY37" fmla="*/ 55255 h 1238621"/>
                <a:gd name="connsiteX38" fmla="*/ 415784 w 1869410"/>
                <a:gd name="connsiteY38" fmla="*/ 144790 h 1238621"/>
                <a:gd name="connsiteX39" fmla="*/ 364349 w 1869410"/>
                <a:gd name="connsiteY39" fmla="*/ 215275 h 1238621"/>
                <a:gd name="connsiteX40" fmla="*/ 290054 w 1869410"/>
                <a:gd name="connsiteY40" fmla="*/ 278140 h 1238621"/>
                <a:gd name="connsiteX41" fmla="*/ 223379 w 1869410"/>
                <a:gd name="connsiteY41" fmla="*/ 331480 h 1238621"/>
                <a:gd name="connsiteX42" fmla="*/ 145274 w 1869410"/>
                <a:gd name="connsiteY42" fmla="*/ 485785 h 1238621"/>
                <a:gd name="connsiteX43" fmla="*/ 80504 w 1869410"/>
                <a:gd name="connsiteY43" fmla="*/ 674380 h 1238621"/>
                <a:gd name="connsiteX44" fmla="*/ 494 w 1869410"/>
                <a:gd name="connsiteY44" fmla="*/ 777250 h 1238621"/>
                <a:gd name="connsiteX45" fmla="*/ 120509 w 1869410"/>
                <a:gd name="connsiteY45" fmla="*/ 678190 h 1238621"/>
                <a:gd name="connsiteX46" fmla="*/ 118604 w 1869410"/>
                <a:gd name="connsiteY46" fmla="*/ 910600 h 1238621"/>
                <a:gd name="connsiteX47" fmla="*/ 131939 w 1869410"/>
                <a:gd name="connsiteY47" fmla="*/ 1034425 h 1238621"/>
                <a:gd name="connsiteX48" fmla="*/ 160514 w 1869410"/>
                <a:gd name="connsiteY48" fmla="*/ 891550 h 1238621"/>
                <a:gd name="connsiteX49" fmla="*/ 246239 w 1869410"/>
                <a:gd name="connsiteY49" fmla="*/ 990610 h 1238621"/>
                <a:gd name="connsiteX50" fmla="*/ 238619 w 1869410"/>
                <a:gd name="connsiteY50" fmla="*/ 866785 h 1238621"/>
                <a:gd name="connsiteX51" fmla="*/ 250049 w 1869410"/>
                <a:gd name="connsiteY51" fmla="*/ 725815 h 1238621"/>
                <a:gd name="connsiteX52" fmla="*/ 311009 w 1869410"/>
                <a:gd name="connsiteY52" fmla="*/ 889645 h 1238621"/>
                <a:gd name="connsiteX53" fmla="*/ 295769 w 1869410"/>
                <a:gd name="connsiteY53" fmla="*/ 643900 h 1238621"/>
                <a:gd name="connsiteX54" fmla="*/ 341489 w 1869410"/>
                <a:gd name="connsiteY54" fmla="*/ 495310 h 1238621"/>
                <a:gd name="connsiteX55" fmla="*/ 394829 w 1869410"/>
                <a:gd name="connsiteY55" fmla="*/ 483880 h 1238621"/>
                <a:gd name="connsiteX56" fmla="*/ 486269 w 1869410"/>
                <a:gd name="connsiteY56" fmla="*/ 586750 h 1238621"/>
                <a:gd name="connsiteX0" fmla="*/ 486269 w 1869410"/>
                <a:gd name="connsiteY0" fmla="*/ 586750 h 1238621"/>
                <a:gd name="connsiteX1" fmla="*/ 545324 w 1869410"/>
                <a:gd name="connsiteY1" fmla="*/ 516265 h 1238621"/>
                <a:gd name="connsiteX2" fmla="*/ 629144 w 1869410"/>
                <a:gd name="connsiteY2" fmla="*/ 476260 h 1238621"/>
                <a:gd name="connsiteX3" fmla="*/ 692009 w 1869410"/>
                <a:gd name="connsiteY3" fmla="*/ 577225 h 1238621"/>
                <a:gd name="connsiteX4" fmla="*/ 737729 w 1869410"/>
                <a:gd name="connsiteY4" fmla="*/ 779155 h 1238621"/>
                <a:gd name="connsiteX5" fmla="*/ 735824 w 1869410"/>
                <a:gd name="connsiteY5" fmla="*/ 914410 h 1238621"/>
                <a:gd name="connsiteX6" fmla="*/ 825359 w 1869410"/>
                <a:gd name="connsiteY6" fmla="*/ 678190 h 1238621"/>
                <a:gd name="connsiteX7" fmla="*/ 840599 w 1869410"/>
                <a:gd name="connsiteY7" fmla="*/ 582940 h 1238621"/>
                <a:gd name="connsiteX8" fmla="*/ 1103489 w 1869410"/>
                <a:gd name="connsiteY8" fmla="*/ 870595 h 1238621"/>
                <a:gd name="connsiteX9" fmla="*/ 1154924 w 1869410"/>
                <a:gd name="connsiteY9" fmla="*/ 891550 h 1238621"/>
                <a:gd name="connsiteX10" fmla="*/ 1055864 w 1869410"/>
                <a:gd name="connsiteY10" fmla="*/ 723910 h 1238621"/>
                <a:gd name="connsiteX11" fmla="*/ 1257794 w 1869410"/>
                <a:gd name="connsiteY11" fmla="*/ 971560 h 1238621"/>
                <a:gd name="connsiteX12" fmla="*/ 1233029 w 1869410"/>
                <a:gd name="connsiteY12" fmla="*/ 849640 h 1238621"/>
                <a:gd name="connsiteX13" fmla="*/ 1358759 w 1869410"/>
                <a:gd name="connsiteY13" fmla="*/ 958225 h 1238621"/>
                <a:gd name="connsiteX14" fmla="*/ 1417814 w 1869410"/>
                <a:gd name="connsiteY14" fmla="*/ 1173490 h 1238621"/>
                <a:gd name="connsiteX15" fmla="*/ 1444484 w 1869410"/>
                <a:gd name="connsiteY15" fmla="*/ 1057285 h 1238621"/>
                <a:gd name="connsiteX16" fmla="*/ 1442579 w 1869410"/>
                <a:gd name="connsiteY16" fmla="*/ 1238260 h 1238621"/>
                <a:gd name="connsiteX17" fmla="*/ 1495919 w 1869410"/>
                <a:gd name="connsiteY17" fmla="*/ 1101100 h 1238621"/>
                <a:gd name="connsiteX18" fmla="*/ 1577834 w 1869410"/>
                <a:gd name="connsiteY18" fmla="*/ 1003945 h 1238621"/>
                <a:gd name="connsiteX19" fmla="*/ 1667369 w 1869410"/>
                <a:gd name="connsiteY19" fmla="*/ 1021090 h 1238621"/>
                <a:gd name="connsiteX20" fmla="*/ 1707374 w 1869410"/>
                <a:gd name="connsiteY20" fmla="*/ 1055380 h 1238621"/>
                <a:gd name="connsiteX21" fmla="*/ 1714994 w 1869410"/>
                <a:gd name="connsiteY21" fmla="*/ 904885 h 1238621"/>
                <a:gd name="connsiteX22" fmla="*/ 1716899 w 1869410"/>
                <a:gd name="connsiteY22" fmla="*/ 802015 h 1238621"/>
                <a:gd name="connsiteX23" fmla="*/ 1804529 w 1869410"/>
                <a:gd name="connsiteY23" fmla="*/ 889645 h 1238621"/>
                <a:gd name="connsiteX24" fmla="*/ 1764524 w 1869410"/>
                <a:gd name="connsiteY24" fmla="*/ 716290 h 1238621"/>
                <a:gd name="connsiteX25" fmla="*/ 1764524 w 1869410"/>
                <a:gd name="connsiteY25" fmla="*/ 615325 h 1238621"/>
                <a:gd name="connsiteX26" fmla="*/ 1869299 w 1869410"/>
                <a:gd name="connsiteY26" fmla="*/ 708670 h 1238621"/>
                <a:gd name="connsiteX27" fmla="*/ 1783574 w 1869410"/>
                <a:gd name="connsiteY27" fmla="*/ 539125 h 1238621"/>
                <a:gd name="connsiteX28" fmla="*/ 1730234 w 1869410"/>
                <a:gd name="connsiteY28" fmla="*/ 396250 h 1238621"/>
                <a:gd name="connsiteX29" fmla="*/ 1560689 w 1869410"/>
                <a:gd name="connsiteY29" fmla="*/ 219085 h 1238621"/>
                <a:gd name="connsiteX30" fmla="*/ 1427339 w 1869410"/>
                <a:gd name="connsiteY30" fmla="*/ 129550 h 1238621"/>
                <a:gd name="connsiteX31" fmla="*/ 1594979 w 1869410"/>
                <a:gd name="connsiteY31" fmla="*/ 100975 h 1238621"/>
                <a:gd name="connsiteX32" fmla="*/ 1634984 w 1869410"/>
                <a:gd name="connsiteY32" fmla="*/ 70495 h 1238621"/>
                <a:gd name="connsiteX33" fmla="*/ 1402574 w 1869410"/>
                <a:gd name="connsiteY33" fmla="*/ 62875 h 1238621"/>
                <a:gd name="connsiteX34" fmla="*/ 1191119 w 1869410"/>
                <a:gd name="connsiteY34" fmla="*/ 17155 h 1238621"/>
                <a:gd name="connsiteX35" fmla="*/ 981569 w 1869410"/>
                <a:gd name="connsiteY35" fmla="*/ 10 h 1238621"/>
                <a:gd name="connsiteX36" fmla="*/ 712964 w 1869410"/>
                <a:gd name="connsiteY36" fmla="*/ 19060 h 1238621"/>
                <a:gd name="connsiteX37" fmla="*/ 543419 w 1869410"/>
                <a:gd name="connsiteY37" fmla="*/ 55255 h 1238621"/>
                <a:gd name="connsiteX38" fmla="*/ 415784 w 1869410"/>
                <a:gd name="connsiteY38" fmla="*/ 144790 h 1238621"/>
                <a:gd name="connsiteX39" fmla="*/ 364349 w 1869410"/>
                <a:gd name="connsiteY39" fmla="*/ 215275 h 1238621"/>
                <a:gd name="connsiteX40" fmla="*/ 290054 w 1869410"/>
                <a:gd name="connsiteY40" fmla="*/ 278140 h 1238621"/>
                <a:gd name="connsiteX41" fmla="*/ 223379 w 1869410"/>
                <a:gd name="connsiteY41" fmla="*/ 331480 h 1238621"/>
                <a:gd name="connsiteX42" fmla="*/ 145274 w 1869410"/>
                <a:gd name="connsiteY42" fmla="*/ 485785 h 1238621"/>
                <a:gd name="connsiteX43" fmla="*/ 80504 w 1869410"/>
                <a:gd name="connsiteY43" fmla="*/ 674380 h 1238621"/>
                <a:gd name="connsiteX44" fmla="*/ 494 w 1869410"/>
                <a:gd name="connsiteY44" fmla="*/ 777250 h 1238621"/>
                <a:gd name="connsiteX45" fmla="*/ 120509 w 1869410"/>
                <a:gd name="connsiteY45" fmla="*/ 678190 h 1238621"/>
                <a:gd name="connsiteX46" fmla="*/ 118604 w 1869410"/>
                <a:gd name="connsiteY46" fmla="*/ 910600 h 1238621"/>
                <a:gd name="connsiteX47" fmla="*/ 131939 w 1869410"/>
                <a:gd name="connsiteY47" fmla="*/ 1034425 h 1238621"/>
                <a:gd name="connsiteX48" fmla="*/ 160514 w 1869410"/>
                <a:gd name="connsiteY48" fmla="*/ 891550 h 1238621"/>
                <a:gd name="connsiteX49" fmla="*/ 246239 w 1869410"/>
                <a:gd name="connsiteY49" fmla="*/ 990610 h 1238621"/>
                <a:gd name="connsiteX50" fmla="*/ 238619 w 1869410"/>
                <a:gd name="connsiteY50" fmla="*/ 866785 h 1238621"/>
                <a:gd name="connsiteX51" fmla="*/ 250049 w 1869410"/>
                <a:gd name="connsiteY51" fmla="*/ 725815 h 1238621"/>
                <a:gd name="connsiteX52" fmla="*/ 311009 w 1869410"/>
                <a:gd name="connsiteY52" fmla="*/ 889645 h 1238621"/>
                <a:gd name="connsiteX53" fmla="*/ 295769 w 1869410"/>
                <a:gd name="connsiteY53" fmla="*/ 643900 h 1238621"/>
                <a:gd name="connsiteX54" fmla="*/ 341489 w 1869410"/>
                <a:gd name="connsiteY54" fmla="*/ 495310 h 1238621"/>
                <a:gd name="connsiteX55" fmla="*/ 394829 w 1869410"/>
                <a:gd name="connsiteY55" fmla="*/ 483880 h 1238621"/>
                <a:gd name="connsiteX56" fmla="*/ 486269 w 1869410"/>
                <a:gd name="connsiteY56" fmla="*/ 586750 h 1238621"/>
                <a:gd name="connsiteX0" fmla="*/ 486269 w 1869410"/>
                <a:gd name="connsiteY0" fmla="*/ 586750 h 1239134"/>
                <a:gd name="connsiteX1" fmla="*/ 545324 w 1869410"/>
                <a:gd name="connsiteY1" fmla="*/ 516265 h 1239134"/>
                <a:gd name="connsiteX2" fmla="*/ 629144 w 1869410"/>
                <a:gd name="connsiteY2" fmla="*/ 476260 h 1239134"/>
                <a:gd name="connsiteX3" fmla="*/ 692009 w 1869410"/>
                <a:gd name="connsiteY3" fmla="*/ 577225 h 1239134"/>
                <a:gd name="connsiteX4" fmla="*/ 737729 w 1869410"/>
                <a:gd name="connsiteY4" fmla="*/ 779155 h 1239134"/>
                <a:gd name="connsiteX5" fmla="*/ 735824 w 1869410"/>
                <a:gd name="connsiteY5" fmla="*/ 914410 h 1239134"/>
                <a:gd name="connsiteX6" fmla="*/ 825359 w 1869410"/>
                <a:gd name="connsiteY6" fmla="*/ 678190 h 1239134"/>
                <a:gd name="connsiteX7" fmla="*/ 840599 w 1869410"/>
                <a:gd name="connsiteY7" fmla="*/ 582940 h 1239134"/>
                <a:gd name="connsiteX8" fmla="*/ 1103489 w 1869410"/>
                <a:gd name="connsiteY8" fmla="*/ 870595 h 1239134"/>
                <a:gd name="connsiteX9" fmla="*/ 1154924 w 1869410"/>
                <a:gd name="connsiteY9" fmla="*/ 891550 h 1239134"/>
                <a:gd name="connsiteX10" fmla="*/ 1055864 w 1869410"/>
                <a:gd name="connsiteY10" fmla="*/ 723910 h 1239134"/>
                <a:gd name="connsiteX11" fmla="*/ 1257794 w 1869410"/>
                <a:gd name="connsiteY11" fmla="*/ 971560 h 1239134"/>
                <a:gd name="connsiteX12" fmla="*/ 1233029 w 1869410"/>
                <a:gd name="connsiteY12" fmla="*/ 849640 h 1239134"/>
                <a:gd name="connsiteX13" fmla="*/ 1358759 w 1869410"/>
                <a:gd name="connsiteY13" fmla="*/ 958225 h 1239134"/>
                <a:gd name="connsiteX14" fmla="*/ 1417814 w 1869410"/>
                <a:gd name="connsiteY14" fmla="*/ 1173490 h 1239134"/>
                <a:gd name="connsiteX15" fmla="*/ 1431149 w 1869410"/>
                <a:gd name="connsiteY15" fmla="*/ 1030615 h 1239134"/>
                <a:gd name="connsiteX16" fmla="*/ 1442579 w 1869410"/>
                <a:gd name="connsiteY16" fmla="*/ 1238260 h 1239134"/>
                <a:gd name="connsiteX17" fmla="*/ 1495919 w 1869410"/>
                <a:gd name="connsiteY17" fmla="*/ 1101100 h 1239134"/>
                <a:gd name="connsiteX18" fmla="*/ 1577834 w 1869410"/>
                <a:gd name="connsiteY18" fmla="*/ 1003945 h 1239134"/>
                <a:gd name="connsiteX19" fmla="*/ 1667369 w 1869410"/>
                <a:gd name="connsiteY19" fmla="*/ 1021090 h 1239134"/>
                <a:gd name="connsiteX20" fmla="*/ 1707374 w 1869410"/>
                <a:gd name="connsiteY20" fmla="*/ 1055380 h 1239134"/>
                <a:gd name="connsiteX21" fmla="*/ 1714994 w 1869410"/>
                <a:gd name="connsiteY21" fmla="*/ 904885 h 1239134"/>
                <a:gd name="connsiteX22" fmla="*/ 1716899 w 1869410"/>
                <a:gd name="connsiteY22" fmla="*/ 802015 h 1239134"/>
                <a:gd name="connsiteX23" fmla="*/ 1804529 w 1869410"/>
                <a:gd name="connsiteY23" fmla="*/ 889645 h 1239134"/>
                <a:gd name="connsiteX24" fmla="*/ 1764524 w 1869410"/>
                <a:gd name="connsiteY24" fmla="*/ 716290 h 1239134"/>
                <a:gd name="connsiteX25" fmla="*/ 1764524 w 1869410"/>
                <a:gd name="connsiteY25" fmla="*/ 615325 h 1239134"/>
                <a:gd name="connsiteX26" fmla="*/ 1869299 w 1869410"/>
                <a:gd name="connsiteY26" fmla="*/ 708670 h 1239134"/>
                <a:gd name="connsiteX27" fmla="*/ 1783574 w 1869410"/>
                <a:gd name="connsiteY27" fmla="*/ 539125 h 1239134"/>
                <a:gd name="connsiteX28" fmla="*/ 1730234 w 1869410"/>
                <a:gd name="connsiteY28" fmla="*/ 396250 h 1239134"/>
                <a:gd name="connsiteX29" fmla="*/ 1560689 w 1869410"/>
                <a:gd name="connsiteY29" fmla="*/ 219085 h 1239134"/>
                <a:gd name="connsiteX30" fmla="*/ 1427339 w 1869410"/>
                <a:gd name="connsiteY30" fmla="*/ 129550 h 1239134"/>
                <a:gd name="connsiteX31" fmla="*/ 1594979 w 1869410"/>
                <a:gd name="connsiteY31" fmla="*/ 100975 h 1239134"/>
                <a:gd name="connsiteX32" fmla="*/ 1634984 w 1869410"/>
                <a:gd name="connsiteY32" fmla="*/ 70495 h 1239134"/>
                <a:gd name="connsiteX33" fmla="*/ 1402574 w 1869410"/>
                <a:gd name="connsiteY33" fmla="*/ 62875 h 1239134"/>
                <a:gd name="connsiteX34" fmla="*/ 1191119 w 1869410"/>
                <a:gd name="connsiteY34" fmla="*/ 17155 h 1239134"/>
                <a:gd name="connsiteX35" fmla="*/ 981569 w 1869410"/>
                <a:gd name="connsiteY35" fmla="*/ 10 h 1239134"/>
                <a:gd name="connsiteX36" fmla="*/ 712964 w 1869410"/>
                <a:gd name="connsiteY36" fmla="*/ 19060 h 1239134"/>
                <a:gd name="connsiteX37" fmla="*/ 543419 w 1869410"/>
                <a:gd name="connsiteY37" fmla="*/ 55255 h 1239134"/>
                <a:gd name="connsiteX38" fmla="*/ 415784 w 1869410"/>
                <a:gd name="connsiteY38" fmla="*/ 144790 h 1239134"/>
                <a:gd name="connsiteX39" fmla="*/ 364349 w 1869410"/>
                <a:gd name="connsiteY39" fmla="*/ 215275 h 1239134"/>
                <a:gd name="connsiteX40" fmla="*/ 290054 w 1869410"/>
                <a:gd name="connsiteY40" fmla="*/ 278140 h 1239134"/>
                <a:gd name="connsiteX41" fmla="*/ 223379 w 1869410"/>
                <a:gd name="connsiteY41" fmla="*/ 331480 h 1239134"/>
                <a:gd name="connsiteX42" fmla="*/ 145274 w 1869410"/>
                <a:gd name="connsiteY42" fmla="*/ 485785 h 1239134"/>
                <a:gd name="connsiteX43" fmla="*/ 80504 w 1869410"/>
                <a:gd name="connsiteY43" fmla="*/ 674380 h 1239134"/>
                <a:gd name="connsiteX44" fmla="*/ 494 w 1869410"/>
                <a:gd name="connsiteY44" fmla="*/ 777250 h 1239134"/>
                <a:gd name="connsiteX45" fmla="*/ 120509 w 1869410"/>
                <a:gd name="connsiteY45" fmla="*/ 678190 h 1239134"/>
                <a:gd name="connsiteX46" fmla="*/ 118604 w 1869410"/>
                <a:gd name="connsiteY46" fmla="*/ 910600 h 1239134"/>
                <a:gd name="connsiteX47" fmla="*/ 131939 w 1869410"/>
                <a:gd name="connsiteY47" fmla="*/ 1034425 h 1239134"/>
                <a:gd name="connsiteX48" fmla="*/ 160514 w 1869410"/>
                <a:gd name="connsiteY48" fmla="*/ 891550 h 1239134"/>
                <a:gd name="connsiteX49" fmla="*/ 246239 w 1869410"/>
                <a:gd name="connsiteY49" fmla="*/ 990610 h 1239134"/>
                <a:gd name="connsiteX50" fmla="*/ 238619 w 1869410"/>
                <a:gd name="connsiteY50" fmla="*/ 866785 h 1239134"/>
                <a:gd name="connsiteX51" fmla="*/ 250049 w 1869410"/>
                <a:gd name="connsiteY51" fmla="*/ 725815 h 1239134"/>
                <a:gd name="connsiteX52" fmla="*/ 311009 w 1869410"/>
                <a:gd name="connsiteY52" fmla="*/ 889645 h 1239134"/>
                <a:gd name="connsiteX53" fmla="*/ 295769 w 1869410"/>
                <a:gd name="connsiteY53" fmla="*/ 643900 h 1239134"/>
                <a:gd name="connsiteX54" fmla="*/ 341489 w 1869410"/>
                <a:gd name="connsiteY54" fmla="*/ 495310 h 1239134"/>
                <a:gd name="connsiteX55" fmla="*/ 394829 w 1869410"/>
                <a:gd name="connsiteY55" fmla="*/ 483880 h 1239134"/>
                <a:gd name="connsiteX56" fmla="*/ 486269 w 1869410"/>
                <a:gd name="connsiteY56" fmla="*/ 586750 h 1239134"/>
                <a:gd name="connsiteX0" fmla="*/ 486269 w 1869410"/>
                <a:gd name="connsiteY0" fmla="*/ 586750 h 1239134"/>
                <a:gd name="connsiteX1" fmla="*/ 545324 w 1869410"/>
                <a:gd name="connsiteY1" fmla="*/ 516265 h 1239134"/>
                <a:gd name="connsiteX2" fmla="*/ 629144 w 1869410"/>
                <a:gd name="connsiteY2" fmla="*/ 476260 h 1239134"/>
                <a:gd name="connsiteX3" fmla="*/ 692009 w 1869410"/>
                <a:gd name="connsiteY3" fmla="*/ 577225 h 1239134"/>
                <a:gd name="connsiteX4" fmla="*/ 737729 w 1869410"/>
                <a:gd name="connsiteY4" fmla="*/ 779155 h 1239134"/>
                <a:gd name="connsiteX5" fmla="*/ 735824 w 1869410"/>
                <a:gd name="connsiteY5" fmla="*/ 914410 h 1239134"/>
                <a:gd name="connsiteX6" fmla="*/ 825359 w 1869410"/>
                <a:gd name="connsiteY6" fmla="*/ 678190 h 1239134"/>
                <a:gd name="connsiteX7" fmla="*/ 840599 w 1869410"/>
                <a:gd name="connsiteY7" fmla="*/ 582940 h 1239134"/>
                <a:gd name="connsiteX8" fmla="*/ 1103489 w 1869410"/>
                <a:gd name="connsiteY8" fmla="*/ 870595 h 1239134"/>
                <a:gd name="connsiteX9" fmla="*/ 1154924 w 1869410"/>
                <a:gd name="connsiteY9" fmla="*/ 891550 h 1239134"/>
                <a:gd name="connsiteX10" fmla="*/ 1055864 w 1869410"/>
                <a:gd name="connsiteY10" fmla="*/ 723910 h 1239134"/>
                <a:gd name="connsiteX11" fmla="*/ 1257794 w 1869410"/>
                <a:gd name="connsiteY11" fmla="*/ 971560 h 1239134"/>
                <a:gd name="connsiteX12" fmla="*/ 1233029 w 1869410"/>
                <a:gd name="connsiteY12" fmla="*/ 849640 h 1239134"/>
                <a:gd name="connsiteX13" fmla="*/ 1358759 w 1869410"/>
                <a:gd name="connsiteY13" fmla="*/ 958225 h 1239134"/>
                <a:gd name="connsiteX14" fmla="*/ 1404479 w 1869410"/>
                <a:gd name="connsiteY14" fmla="*/ 1122055 h 1239134"/>
                <a:gd name="connsiteX15" fmla="*/ 1431149 w 1869410"/>
                <a:gd name="connsiteY15" fmla="*/ 1030615 h 1239134"/>
                <a:gd name="connsiteX16" fmla="*/ 1442579 w 1869410"/>
                <a:gd name="connsiteY16" fmla="*/ 1238260 h 1239134"/>
                <a:gd name="connsiteX17" fmla="*/ 1495919 w 1869410"/>
                <a:gd name="connsiteY17" fmla="*/ 1101100 h 1239134"/>
                <a:gd name="connsiteX18" fmla="*/ 1577834 w 1869410"/>
                <a:gd name="connsiteY18" fmla="*/ 1003945 h 1239134"/>
                <a:gd name="connsiteX19" fmla="*/ 1667369 w 1869410"/>
                <a:gd name="connsiteY19" fmla="*/ 1021090 h 1239134"/>
                <a:gd name="connsiteX20" fmla="*/ 1707374 w 1869410"/>
                <a:gd name="connsiteY20" fmla="*/ 1055380 h 1239134"/>
                <a:gd name="connsiteX21" fmla="*/ 1714994 w 1869410"/>
                <a:gd name="connsiteY21" fmla="*/ 904885 h 1239134"/>
                <a:gd name="connsiteX22" fmla="*/ 1716899 w 1869410"/>
                <a:gd name="connsiteY22" fmla="*/ 802015 h 1239134"/>
                <a:gd name="connsiteX23" fmla="*/ 1804529 w 1869410"/>
                <a:gd name="connsiteY23" fmla="*/ 889645 h 1239134"/>
                <a:gd name="connsiteX24" fmla="*/ 1764524 w 1869410"/>
                <a:gd name="connsiteY24" fmla="*/ 716290 h 1239134"/>
                <a:gd name="connsiteX25" fmla="*/ 1764524 w 1869410"/>
                <a:gd name="connsiteY25" fmla="*/ 615325 h 1239134"/>
                <a:gd name="connsiteX26" fmla="*/ 1869299 w 1869410"/>
                <a:gd name="connsiteY26" fmla="*/ 708670 h 1239134"/>
                <a:gd name="connsiteX27" fmla="*/ 1783574 w 1869410"/>
                <a:gd name="connsiteY27" fmla="*/ 539125 h 1239134"/>
                <a:gd name="connsiteX28" fmla="*/ 1730234 w 1869410"/>
                <a:gd name="connsiteY28" fmla="*/ 396250 h 1239134"/>
                <a:gd name="connsiteX29" fmla="*/ 1560689 w 1869410"/>
                <a:gd name="connsiteY29" fmla="*/ 219085 h 1239134"/>
                <a:gd name="connsiteX30" fmla="*/ 1427339 w 1869410"/>
                <a:gd name="connsiteY30" fmla="*/ 129550 h 1239134"/>
                <a:gd name="connsiteX31" fmla="*/ 1594979 w 1869410"/>
                <a:gd name="connsiteY31" fmla="*/ 100975 h 1239134"/>
                <a:gd name="connsiteX32" fmla="*/ 1634984 w 1869410"/>
                <a:gd name="connsiteY32" fmla="*/ 70495 h 1239134"/>
                <a:gd name="connsiteX33" fmla="*/ 1402574 w 1869410"/>
                <a:gd name="connsiteY33" fmla="*/ 62875 h 1239134"/>
                <a:gd name="connsiteX34" fmla="*/ 1191119 w 1869410"/>
                <a:gd name="connsiteY34" fmla="*/ 17155 h 1239134"/>
                <a:gd name="connsiteX35" fmla="*/ 981569 w 1869410"/>
                <a:gd name="connsiteY35" fmla="*/ 10 h 1239134"/>
                <a:gd name="connsiteX36" fmla="*/ 712964 w 1869410"/>
                <a:gd name="connsiteY36" fmla="*/ 19060 h 1239134"/>
                <a:gd name="connsiteX37" fmla="*/ 543419 w 1869410"/>
                <a:gd name="connsiteY37" fmla="*/ 55255 h 1239134"/>
                <a:gd name="connsiteX38" fmla="*/ 415784 w 1869410"/>
                <a:gd name="connsiteY38" fmla="*/ 144790 h 1239134"/>
                <a:gd name="connsiteX39" fmla="*/ 364349 w 1869410"/>
                <a:gd name="connsiteY39" fmla="*/ 215275 h 1239134"/>
                <a:gd name="connsiteX40" fmla="*/ 290054 w 1869410"/>
                <a:gd name="connsiteY40" fmla="*/ 278140 h 1239134"/>
                <a:gd name="connsiteX41" fmla="*/ 223379 w 1869410"/>
                <a:gd name="connsiteY41" fmla="*/ 331480 h 1239134"/>
                <a:gd name="connsiteX42" fmla="*/ 145274 w 1869410"/>
                <a:gd name="connsiteY42" fmla="*/ 485785 h 1239134"/>
                <a:gd name="connsiteX43" fmla="*/ 80504 w 1869410"/>
                <a:gd name="connsiteY43" fmla="*/ 674380 h 1239134"/>
                <a:gd name="connsiteX44" fmla="*/ 494 w 1869410"/>
                <a:gd name="connsiteY44" fmla="*/ 777250 h 1239134"/>
                <a:gd name="connsiteX45" fmla="*/ 120509 w 1869410"/>
                <a:gd name="connsiteY45" fmla="*/ 678190 h 1239134"/>
                <a:gd name="connsiteX46" fmla="*/ 118604 w 1869410"/>
                <a:gd name="connsiteY46" fmla="*/ 910600 h 1239134"/>
                <a:gd name="connsiteX47" fmla="*/ 131939 w 1869410"/>
                <a:gd name="connsiteY47" fmla="*/ 1034425 h 1239134"/>
                <a:gd name="connsiteX48" fmla="*/ 160514 w 1869410"/>
                <a:gd name="connsiteY48" fmla="*/ 891550 h 1239134"/>
                <a:gd name="connsiteX49" fmla="*/ 246239 w 1869410"/>
                <a:gd name="connsiteY49" fmla="*/ 990610 h 1239134"/>
                <a:gd name="connsiteX50" fmla="*/ 238619 w 1869410"/>
                <a:gd name="connsiteY50" fmla="*/ 866785 h 1239134"/>
                <a:gd name="connsiteX51" fmla="*/ 250049 w 1869410"/>
                <a:gd name="connsiteY51" fmla="*/ 725815 h 1239134"/>
                <a:gd name="connsiteX52" fmla="*/ 311009 w 1869410"/>
                <a:gd name="connsiteY52" fmla="*/ 889645 h 1239134"/>
                <a:gd name="connsiteX53" fmla="*/ 295769 w 1869410"/>
                <a:gd name="connsiteY53" fmla="*/ 643900 h 1239134"/>
                <a:gd name="connsiteX54" fmla="*/ 341489 w 1869410"/>
                <a:gd name="connsiteY54" fmla="*/ 495310 h 1239134"/>
                <a:gd name="connsiteX55" fmla="*/ 394829 w 1869410"/>
                <a:gd name="connsiteY55" fmla="*/ 483880 h 1239134"/>
                <a:gd name="connsiteX56" fmla="*/ 486269 w 1869410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532027 w 1806458"/>
                <a:gd name="connsiteY31" fmla="*/ 10097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103442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532027 w 1806458"/>
                <a:gd name="connsiteY31" fmla="*/ 10097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98870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532027 w 1806458"/>
                <a:gd name="connsiteY31" fmla="*/ 10097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98870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486307 w 1806458"/>
                <a:gd name="connsiteY31" fmla="*/ 10478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98870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719"/>
                <a:gd name="connsiteY0" fmla="*/ 586750 h 1239134"/>
                <a:gd name="connsiteX1" fmla="*/ 482372 w 1806719"/>
                <a:gd name="connsiteY1" fmla="*/ 516265 h 1239134"/>
                <a:gd name="connsiteX2" fmla="*/ 566192 w 1806719"/>
                <a:gd name="connsiteY2" fmla="*/ 476260 h 1239134"/>
                <a:gd name="connsiteX3" fmla="*/ 629057 w 1806719"/>
                <a:gd name="connsiteY3" fmla="*/ 577225 h 1239134"/>
                <a:gd name="connsiteX4" fmla="*/ 674777 w 1806719"/>
                <a:gd name="connsiteY4" fmla="*/ 779155 h 1239134"/>
                <a:gd name="connsiteX5" fmla="*/ 672872 w 1806719"/>
                <a:gd name="connsiteY5" fmla="*/ 914410 h 1239134"/>
                <a:gd name="connsiteX6" fmla="*/ 762407 w 1806719"/>
                <a:gd name="connsiteY6" fmla="*/ 678190 h 1239134"/>
                <a:gd name="connsiteX7" fmla="*/ 777647 w 1806719"/>
                <a:gd name="connsiteY7" fmla="*/ 582940 h 1239134"/>
                <a:gd name="connsiteX8" fmla="*/ 1040537 w 1806719"/>
                <a:gd name="connsiteY8" fmla="*/ 870595 h 1239134"/>
                <a:gd name="connsiteX9" fmla="*/ 1091972 w 1806719"/>
                <a:gd name="connsiteY9" fmla="*/ 891550 h 1239134"/>
                <a:gd name="connsiteX10" fmla="*/ 992912 w 1806719"/>
                <a:gd name="connsiteY10" fmla="*/ 723910 h 1239134"/>
                <a:gd name="connsiteX11" fmla="*/ 1194842 w 1806719"/>
                <a:gd name="connsiteY11" fmla="*/ 971560 h 1239134"/>
                <a:gd name="connsiteX12" fmla="*/ 1170077 w 1806719"/>
                <a:gd name="connsiteY12" fmla="*/ 849640 h 1239134"/>
                <a:gd name="connsiteX13" fmla="*/ 1295807 w 1806719"/>
                <a:gd name="connsiteY13" fmla="*/ 958225 h 1239134"/>
                <a:gd name="connsiteX14" fmla="*/ 1341527 w 1806719"/>
                <a:gd name="connsiteY14" fmla="*/ 1122055 h 1239134"/>
                <a:gd name="connsiteX15" fmla="*/ 1368197 w 1806719"/>
                <a:gd name="connsiteY15" fmla="*/ 1030615 h 1239134"/>
                <a:gd name="connsiteX16" fmla="*/ 1379627 w 1806719"/>
                <a:gd name="connsiteY16" fmla="*/ 1238260 h 1239134"/>
                <a:gd name="connsiteX17" fmla="*/ 1432967 w 1806719"/>
                <a:gd name="connsiteY17" fmla="*/ 1101100 h 1239134"/>
                <a:gd name="connsiteX18" fmla="*/ 1514882 w 1806719"/>
                <a:gd name="connsiteY18" fmla="*/ 1003945 h 1239134"/>
                <a:gd name="connsiteX19" fmla="*/ 1604417 w 1806719"/>
                <a:gd name="connsiteY19" fmla="*/ 1021090 h 1239134"/>
                <a:gd name="connsiteX20" fmla="*/ 1644422 w 1806719"/>
                <a:gd name="connsiteY20" fmla="*/ 1055380 h 1239134"/>
                <a:gd name="connsiteX21" fmla="*/ 1652042 w 1806719"/>
                <a:gd name="connsiteY21" fmla="*/ 904885 h 1239134"/>
                <a:gd name="connsiteX22" fmla="*/ 1653947 w 1806719"/>
                <a:gd name="connsiteY22" fmla="*/ 802015 h 1239134"/>
                <a:gd name="connsiteX23" fmla="*/ 1741577 w 1806719"/>
                <a:gd name="connsiteY23" fmla="*/ 889645 h 1239134"/>
                <a:gd name="connsiteX24" fmla="*/ 1701572 w 1806719"/>
                <a:gd name="connsiteY24" fmla="*/ 716290 h 1239134"/>
                <a:gd name="connsiteX25" fmla="*/ 1701572 w 1806719"/>
                <a:gd name="connsiteY25" fmla="*/ 615325 h 1239134"/>
                <a:gd name="connsiteX26" fmla="*/ 1806347 w 1806719"/>
                <a:gd name="connsiteY26" fmla="*/ 708670 h 1239134"/>
                <a:gd name="connsiteX27" fmla="*/ 1733957 w 1806719"/>
                <a:gd name="connsiteY27" fmla="*/ 546745 h 1239134"/>
                <a:gd name="connsiteX28" fmla="*/ 1667282 w 1806719"/>
                <a:gd name="connsiteY28" fmla="*/ 396250 h 1239134"/>
                <a:gd name="connsiteX29" fmla="*/ 1497737 w 1806719"/>
                <a:gd name="connsiteY29" fmla="*/ 219085 h 1239134"/>
                <a:gd name="connsiteX30" fmla="*/ 1364387 w 1806719"/>
                <a:gd name="connsiteY30" fmla="*/ 129550 h 1239134"/>
                <a:gd name="connsiteX31" fmla="*/ 1486307 w 1806719"/>
                <a:gd name="connsiteY31" fmla="*/ 104785 h 1239134"/>
                <a:gd name="connsiteX32" fmla="*/ 1572032 w 1806719"/>
                <a:gd name="connsiteY32" fmla="*/ 70495 h 1239134"/>
                <a:gd name="connsiteX33" fmla="*/ 1339622 w 1806719"/>
                <a:gd name="connsiteY33" fmla="*/ 62875 h 1239134"/>
                <a:gd name="connsiteX34" fmla="*/ 1128167 w 1806719"/>
                <a:gd name="connsiteY34" fmla="*/ 17155 h 1239134"/>
                <a:gd name="connsiteX35" fmla="*/ 918617 w 1806719"/>
                <a:gd name="connsiteY35" fmla="*/ 10 h 1239134"/>
                <a:gd name="connsiteX36" fmla="*/ 650012 w 1806719"/>
                <a:gd name="connsiteY36" fmla="*/ 19060 h 1239134"/>
                <a:gd name="connsiteX37" fmla="*/ 480467 w 1806719"/>
                <a:gd name="connsiteY37" fmla="*/ 55255 h 1239134"/>
                <a:gd name="connsiteX38" fmla="*/ 352832 w 1806719"/>
                <a:gd name="connsiteY38" fmla="*/ 144790 h 1239134"/>
                <a:gd name="connsiteX39" fmla="*/ 301397 w 1806719"/>
                <a:gd name="connsiteY39" fmla="*/ 215275 h 1239134"/>
                <a:gd name="connsiteX40" fmla="*/ 227102 w 1806719"/>
                <a:gd name="connsiteY40" fmla="*/ 278140 h 1239134"/>
                <a:gd name="connsiteX41" fmla="*/ 160427 w 1806719"/>
                <a:gd name="connsiteY41" fmla="*/ 331480 h 1239134"/>
                <a:gd name="connsiteX42" fmla="*/ 82322 w 1806719"/>
                <a:gd name="connsiteY42" fmla="*/ 485785 h 1239134"/>
                <a:gd name="connsiteX43" fmla="*/ 17552 w 1806719"/>
                <a:gd name="connsiteY43" fmla="*/ 674380 h 1239134"/>
                <a:gd name="connsiteX44" fmla="*/ 2312 w 1806719"/>
                <a:gd name="connsiteY44" fmla="*/ 735340 h 1239134"/>
                <a:gd name="connsiteX45" fmla="*/ 57557 w 1806719"/>
                <a:gd name="connsiteY45" fmla="*/ 678190 h 1239134"/>
                <a:gd name="connsiteX46" fmla="*/ 55652 w 1806719"/>
                <a:gd name="connsiteY46" fmla="*/ 910600 h 1239134"/>
                <a:gd name="connsiteX47" fmla="*/ 68987 w 1806719"/>
                <a:gd name="connsiteY47" fmla="*/ 988705 h 1239134"/>
                <a:gd name="connsiteX48" fmla="*/ 97562 w 1806719"/>
                <a:gd name="connsiteY48" fmla="*/ 891550 h 1239134"/>
                <a:gd name="connsiteX49" fmla="*/ 183287 w 1806719"/>
                <a:gd name="connsiteY49" fmla="*/ 990610 h 1239134"/>
                <a:gd name="connsiteX50" fmla="*/ 175667 w 1806719"/>
                <a:gd name="connsiteY50" fmla="*/ 866785 h 1239134"/>
                <a:gd name="connsiteX51" fmla="*/ 187097 w 1806719"/>
                <a:gd name="connsiteY51" fmla="*/ 725815 h 1239134"/>
                <a:gd name="connsiteX52" fmla="*/ 248057 w 1806719"/>
                <a:gd name="connsiteY52" fmla="*/ 889645 h 1239134"/>
                <a:gd name="connsiteX53" fmla="*/ 232817 w 1806719"/>
                <a:gd name="connsiteY53" fmla="*/ 643900 h 1239134"/>
                <a:gd name="connsiteX54" fmla="*/ 278537 w 1806719"/>
                <a:gd name="connsiteY54" fmla="*/ 495310 h 1239134"/>
                <a:gd name="connsiteX55" fmla="*/ 331877 w 1806719"/>
                <a:gd name="connsiteY55" fmla="*/ 483880 h 1239134"/>
                <a:gd name="connsiteX56" fmla="*/ 423317 w 1806719"/>
                <a:gd name="connsiteY56" fmla="*/ 586750 h 1239134"/>
                <a:gd name="connsiteX0" fmla="*/ 423317 w 1806719"/>
                <a:gd name="connsiteY0" fmla="*/ 586750 h 1239134"/>
                <a:gd name="connsiteX1" fmla="*/ 482372 w 1806719"/>
                <a:gd name="connsiteY1" fmla="*/ 516265 h 1239134"/>
                <a:gd name="connsiteX2" fmla="*/ 566192 w 1806719"/>
                <a:gd name="connsiteY2" fmla="*/ 476260 h 1239134"/>
                <a:gd name="connsiteX3" fmla="*/ 629057 w 1806719"/>
                <a:gd name="connsiteY3" fmla="*/ 577225 h 1239134"/>
                <a:gd name="connsiteX4" fmla="*/ 674777 w 1806719"/>
                <a:gd name="connsiteY4" fmla="*/ 779155 h 1239134"/>
                <a:gd name="connsiteX5" fmla="*/ 672872 w 1806719"/>
                <a:gd name="connsiteY5" fmla="*/ 914410 h 1239134"/>
                <a:gd name="connsiteX6" fmla="*/ 762407 w 1806719"/>
                <a:gd name="connsiteY6" fmla="*/ 678190 h 1239134"/>
                <a:gd name="connsiteX7" fmla="*/ 777647 w 1806719"/>
                <a:gd name="connsiteY7" fmla="*/ 582940 h 1239134"/>
                <a:gd name="connsiteX8" fmla="*/ 1040537 w 1806719"/>
                <a:gd name="connsiteY8" fmla="*/ 870595 h 1239134"/>
                <a:gd name="connsiteX9" fmla="*/ 1091972 w 1806719"/>
                <a:gd name="connsiteY9" fmla="*/ 891550 h 1239134"/>
                <a:gd name="connsiteX10" fmla="*/ 992912 w 1806719"/>
                <a:gd name="connsiteY10" fmla="*/ 723910 h 1239134"/>
                <a:gd name="connsiteX11" fmla="*/ 1194842 w 1806719"/>
                <a:gd name="connsiteY11" fmla="*/ 971560 h 1239134"/>
                <a:gd name="connsiteX12" fmla="*/ 1170077 w 1806719"/>
                <a:gd name="connsiteY12" fmla="*/ 849640 h 1239134"/>
                <a:gd name="connsiteX13" fmla="*/ 1295807 w 1806719"/>
                <a:gd name="connsiteY13" fmla="*/ 958225 h 1239134"/>
                <a:gd name="connsiteX14" fmla="*/ 1341527 w 1806719"/>
                <a:gd name="connsiteY14" fmla="*/ 1122055 h 1239134"/>
                <a:gd name="connsiteX15" fmla="*/ 1368197 w 1806719"/>
                <a:gd name="connsiteY15" fmla="*/ 1030615 h 1239134"/>
                <a:gd name="connsiteX16" fmla="*/ 1379627 w 1806719"/>
                <a:gd name="connsiteY16" fmla="*/ 1238260 h 1239134"/>
                <a:gd name="connsiteX17" fmla="*/ 1432967 w 1806719"/>
                <a:gd name="connsiteY17" fmla="*/ 1101100 h 1239134"/>
                <a:gd name="connsiteX18" fmla="*/ 1514882 w 1806719"/>
                <a:gd name="connsiteY18" fmla="*/ 1003945 h 1239134"/>
                <a:gd name="connsiteX19" fmla="*/ 1604417 w 1806719"/>
                <a:gd name="connsiteY19" fmla="*/ 1021090 h 1239134"/>
                <a:gd name="connsiteX20" fmla="*/ 1644422 w 1806719"/>
                <a:gd name="connsiteY20" fmla="*/ 1055380 h 1239134"/>
                <a:gd name="connsiteX21" fmla="*/ 1652042 w 1806719"/>
                <a:gd name="connsiteY21" fmla="*/ 904885 h 1239134"/>
                <a:gd name="connsiteX22" fmla="*/ 1653947 w 1806719"/>
                <a:gd name="connsiteY22" fmla="*/ 802015 h 1239134"/>
                <a:gd name="connsiteX23" fmla="*/ 1741577 w 1806719"/>
                <a:gd name="connsiteY23" fmla="*/ 889645 h 1239134"/>
                <a:gd name="connsiteX24" fmla="*/ 1701572 w 1806719"/>
                <a:gd name="connsiteY24" fmla="*/ 716290 h 1239134"/>
                <a:gd name="connsiteX25" fmla="*/ 1701572 w 1806719"/>
                <a:gd name="connsiteY25" fmla="*/ 615325 h 1239134"/>
                <a:gd name="connsiteX26" fmla="*/ 1806347 w 1806719"/>
                <a:gd name="connsiteY26" fmla="*/ 708670 h 1239134"/>
                <a:gd name="connsiteX27" fmla="*/ 1733957 w 1806719"/>
                <a:gd name="connsiteY27" fmla="*/ 546745 h 1239134"/>
                <a:gd name="connsiteX28" fmla="*/ 1667282 w 1806719"/>
                <a:gd name="connsiteY28" fmla="*/ 396250 h 1239134"/>
                <a:gd name="connsiteX29" fmla="*/ 1497737 w 1806719"/>
                <a:gd name="connsiteY29" fmla="*/ 219085 h 1239134"/>
                <a:gd name="connsiteX30" fmla="*/ 1364387 w 1806719"/>
                <a:gd name="connsiteY30" fmla="*/ 129550 h 1239134"/>
                <a:gd name="connsiteX31" fmla="*/ 1486307 w 1806719"/>
                <a:gd name="connsiteY31" fmla="*/ 104785 h 1239134"/>
                <a:gd name="connsiteX32" fmla="*/ 1572032 w 1806719"/>
                <a:gd name="connsiteY32" fmla="*/ 70495 h 1239134"/>
                <a:gd name="connsiteX33" fmla="*/ 1339622 w 1806719"/>
                <a:gd name="connsiteY33" fmla="*/ 62875 h 1239134"/>
                <a:gd name="connsiteX34" fmla="*/ 1128167 w 1806719"/>
                <a:gd name="connsiteY34" fmla="*/ 17155 h 1239134"/>
                <a:gd name="connsiteX35" fmla="*/ 918617 w 1806719"/>
                <a:gd name="connsiteY35" fmla="*/ 10 h 1239134"/>
                <a:gd name="connsiteX36" fmla="*/ 650012 w 1806719"/>
                <a:gd name="connsiteY36" fmla="*/ 19060 h 1239134"/>
                <a:gd name="connsiteX37" fmla="*/ 480467 w 1806719"/>
                <a:gd name="connsiteY37" fmla="*/ 55255 h 1239134"/>
                <a:gd name="connsiteX38" fmla="*/ 352832 w 1806719"/>
                <a:gd name="connsiteY38" fmla="*/ 144790 h 1239134"/>
                <a:gd name="connsiteX39" fmla="*/ 301397 w 1806719"/>
                <a:gd name="connsiteY39" fmla="*/ 215275 h 1239134"/>
                <a:gd name="connsiteX40" fmla="*/ 227102 w 1806719"/>
                <a:gd name="connsiteY40" fmla="*/ 278140 h 1239134"/>
                <a:gd name="connsiteX41" fmla="*/ 160427 w 1806719"/>
                <a:gd name="connsiteY41" fmla="*/ 331480 h 1239134"/>
                <a:gd name="connsiteX42" fmla="*/ 82322 w 1806719"/>
                <a:gd name="connsiteY42" fmla="*/ 485785 h 1239134"/>
                <a:gd name="connsiteX43" fmla="*/ 17552 w 1806719"/>
                <a:gd name="connsiteY43" fmla="*/ 674380 h 1239134"/>
                <a:gd name="connsiteX44" fmla="*/ 2312 w 1806719"/>
                <a:gd name="connsiteY44" fmla="*/ 735340 h 1239134"/>
                <a:gd name="connsiteX45" fmla="*/ 57557 w 1806719"/>
                <a:gd name="connsiteY45" fmla="*/ 678190 h 1239134"/>
                <a:gd name="connsiteX46" fmla="*/ 55652 w 1806719"/>
                <a:gd name="connsiteY46" fmla="*/ 910600 h 1239134"/>
                <a:gd name="connsiteX47" fmla="*/ 68987 w 1806719"/>
                <a:gd name="connsiteY47" fmla="*/ 988705 h 1239134"/>
                <a:gd name="connsiteX48" fmla="*/ 97562 w 1806719"/>
                <a:gd name="connsiteY48" fmla="*/ 891550 h 1239134"/>
                <a:gd name="connsiteX49" fmla="*/ 183287 w 1806719"/>
                <a:gd name="connsiteY49" fmla="*/ 990610 h 1239134"/>
                <a:gd name="connsiteX50" fmla="*/ 175667 w 1806719"/>
                <a:gd name="connsiteY50" fmla="*/ 866785 h 1239134"/>
                <a:gd name="connsiteX51" fmla="*/ 187097 w 1806719"/>
                <a:gd name="connsiteY51" fmla="*/ 725815 h 1239134"/>
                <a:gd name="connsiteX52" fmla="*/ 248057 w 1806719"/>
                <a:gd name="connsiteY52" fmla="*/ 889645 h 1239134"/>
                <a:gd name="connsiteX53" fmla="*/ 232817 w 1806719"/>
                <a:gd name="connsiteY53" fmla="*/ 643900 h 1239134"/>
                <a:gd name="connsiteX54" fmla="*/ 278537 w 1806719"/>
                <a:gd name="connsiteY54" fmla="*/ 495310 h 1239134"/>
                <a:gd name="connsiteX55" fmla="*/ 331877 w 1806719"/>
                <a:gd name="connsiteY55" fmla="*/ 483880 h 1239134"/>
                <a:gd name="connsiteX56" fmla="*/ 423317 w 1806719"/>
                <a:gd name="connsiteY56" fmla="*/ 586750 h 1239134"/>
                <a:gd name="connsiteX0" fmla="*/ 423317 w 1815355"/>
                <a:gd name="connsiteY0" fmla="*/ 586750 h 1239134"/>
                <a:gd name="connsiteX1" fmla="*/ 482372 w 1815355"/>
                <a:gd name="connsiteY1" fmla="*/ 516265 h 1239134"/>
                <a:gd name="connsiteX2" fmla="*/ 566192 w 1815355"/>
                <a:gd name="connsiteY2" fmla="*/ 476260 h 1239134"/>
                <a:gd name="connsiteX3" fmla="*/ 629057 w 1815355"/>
                <a:gd name="connsiteY3" fmla="*/ 577225 h 1239134"/>
                <a:gd name="connsiteX4" fmla="*/ 674777 w 1815355"/>
                <a:gd name="connsiteY4" fmla="*/ 779155 h 1239134"/>
                <a:gd name="connsiteX5" fmla="*/ 672872 w 1815355"/>
                <a:gd name="connsiteY5" fmla="*/ 914410 h 1239134"/>
                <a:gd name="connsiteX6" fmla="*/ 762407 w 1815355"/>
                <a:gd name="connsiteY6" fmla="*/ 678190 h 1239134"/>
                <a:gd name="connsiteX7" fmla="*/ 777647 w 1815355"/>
                <a:gd name="connsiteY7" fmla="*/ 582940 h 1239134"/>
                <a:gd name="connsiteX8" fmla="*/ 1040537 w 1815355"/>
                <a:gd name="connsiteY8" fmla="*/ 870595 h 1239134"/>
                <a:gd name="connsiteX9" fmla="*/ 1091972 w 1815355"/>
                <a:gd name="connsiteY9" fmla="*/ 891550 h 1239134"/>
                <a:gd name="connsiteX10" fmla="*/ 992912 w 1815355"/>
                <a:gd name="connsiteY10" fmla="*/ 723910 h 1239134"/>
                <a:gd name="connsiteX11" fmla="*/ 1194842 w 1815355"/>
                <a:gd name="connsiteY11" fmla="*/ 971560 h 1239134"/>
                <a:gd name="connsiteX12" fmla="*/ 1170077 w 1815355"/>
                <a:gd name="connsiteY12" fmla="*/ 849640 h 1239134"/>
                <a:gd name="connsiteX13" fmla="*/ 1295807 w 1815355"/>
                <a:gd name="connsiteY13" fmla="*/ 958225 h 1239134"/>
                <a:gd name="connsiteX14" fmla="*/ 1341527 w 1815355"/>
                <a:gd name="connsiteY14" fmla="*/ 1122055 h 1239134"/>
                <a:gd name="connsiteX15" fmla="*/ 1368197 w 1815355"/>
                <a:gd name="connsiteY15" fmla="*/ 1030615 h 1239134"/>
                <a:gd name="connsiteX16" fmla="*/ 1379627 w 1815355"/>
                <a:gd name="connsiteY16" fmla="*/ 1238260 h 1239134"/>
                <a:gd name="connsiteX17" fmla="*/ 1432967 w 1815355"/>
                <a:gd name="connsiteY17" fmla="*/ 1101100 h 1239134"/>
                <a:gd name="connsiteX18" fmla="*/ 1514882 w 1815355"/>
                <a:gd name="connsiteY18" fmla="*/ 1003945 h 1239134"/>
                <a:gd name="connsiteX19" fmla="*/ 1604417 w 1815355"/>
                <a:gd name="connsiteY19" fmla="*/ 1021090 h 1239134"/>
                <a:gd name="connsiteX20" fmla="*/ 1644422 w 1815355"/>
                <a:gd name="connsiteY20" fmla="*/ 1055380 h 1239134"/>
                <a:gd name="connsiteX21" fmla="*/ 1652042 w 1815355"/>
                <a:gd name="connsiteY21" fmla="*/ 904885 h 1239134"/>
                <a:gd name="connsiteX22" fmla="*/ 1653947 w 1815355"/>
                <a:gd name="connsiteY22" fmla="*/ 802015 h 1239134"/>
                <a:gd name="connsiteX23" fmla="*/ 1741577 w 1815355"/>
                <a:gd name="connsiteY23" fmla="*/ 889645 h 1239134"/>
                <a:gd name="connsiteX24" fmla="*/ 1701572 w 1815355"/>
                <a:gd name="connsiteY24" fmla="*/ 716290 h 1239134"/>
                <a:gd name="connsiteX25" fmla="*/ 1701572 w 1815355"/>
                <a:gd name="connsiteY25" fmla="*/ 615325 h 1239134"/>
                <a:gd name="connsiteX26" fmla="*/ 1806347 w 1815355"/>
                <a:gd name="connsiteY26" fmla="*/ 708670 h 1239134"/>
                <a:gd name="connsiteX27" fmla="*/ 1733957 w 1815355"/>
                <a:gd name="connsiteY27" fmla="*/ 546745 h 1239134"/>
                <a:gd name="connsiteX28" fmla="*/ 1667282 w 1815355"/>
                <a:gd name="connsiteY28" fmla="*/ 396250 h 1239134"/>
                <a:gd name="connsiteX29" fmla="*/ 1497737 w 1815355"/>
                <a:gd name="connsiteY29" fmla="*/ 219085 h 1239134"/>
                <a:gd name="connsiteX30" fmla="*/ 1364387 w 1815355"/>
                <a:gd name="connsiteY30" fmla="*/ 129550 h 1239134"/>
                <a:gd name="connsiteX31" fmla="*/ 1486307 w 1815355"/>
                <a:gd name="connsiteY31" fmla="*/ 104785 h 1239134"/>
                <a:gd name="connsiteX32" fmla="*/ 1572032 w 1815355"/>
                <a:gd name="connsiteY32" fmla="*/ 70495 h 1239134"/>
                <a:gd name="connsiteX33" fmla="*/ 1339622 w 1815355"/>
                <a:gd name="connsiteY33" fmla="*/ 62875 h 1239134"/>
                <a:gd name="connsiteX34" fmla="*/ 1128167 w 1815355"/>
                <a:gd name="connsiteY34" fmla="*/ 17155 h 1239134"/>
                <a:gd name="connsiteX35" fmla="*/ 918617 w 1815355"/>
                <a:gd name="connsiteY35" fmla="*/ 10 h 1239134"/>
                <a:gd name="connsiteX36" fmla="*/ 650012 w 1815355"/>
                <a:gd name="connsiteY36" fmla="*/ 19060 h 1239134"/>
                <a:gd name="connsiteX37" fmla="*/ 480467 w 1815355"/>
                <a:gd name="connsiteY37" fmla="*/ 55255 h 1239134"/>
                <a:gd name="connsiteX38" fmla="*/ 352832 w 1815355"/>
                <a:gd name="connsiteY38" fmla="*/ 144790 h 1239134"/>
                <a:gd name="connsiteX39" fmla="*/ 301397 w 1815355"/>
                <a:gd name="connsiteY39" fmla="*/ 215275 h 1239134"/>
                <a:gd name="connsiteX40" fmla="*/ 227102 w 1815355"/>
                <a:gd name="connsiteY40" fmla="*/ 278140 h 1239134"/>
                <a:gd name="connsiteX41" fmla="*/ 160427 w 1815355"/>
                <a:gd name="connsiteY41" fmla="*/ 331480 h 1239134"/>
                <a:gd name="connsiteX42" fmla="*/ 82322 w 1815355"/>
                <a:gd name="connsiteY42" fmla="*/ 485785 h 1239134"/>
                <a:gd name="connsiteX43" fmla="*/ 17552 w 1815355"/>
                <a:gd name="connsiteY43" fmla="*/ 674380 h 1239134"/>
                <a:gd name="connsiteX44" fmla="*/ 2312 w 1815355"/>
                <a:gd name="connsiteY44" fmla="*/ 735340 h 1239134"/>
                <a:gd name="connsiteX45" fmla="*/ 57557 w 1815355"/>
                <a:gd name="connsiteY45" fmla="*/ 678190 h 1239134"/>
                <a:gd name="connsiteX46" fmla="*/ 55652 w 1815355"/>
                <a:gd name="connsiteY46" fmla="*/ 910600 h 1239134"/>
                <a:gd name="connsiteX47" fmla="*/ 68987 w 1815355"/>
                <a:gd name="connsiteY47" fmla="*/ 988705 h 1239134"/>
                <a:gd name="connsiteX48" fmla="*/ 97562 w 1815355"/>
                <a:gd name="connsiteY48" fmla="*/ 891550 h 1239134"/>
                <a:gd name="connsiteX49" fmla="*/ 183287 w 1815355"/>
                <a:gd name="connsiteY49" fmla="*/ 990610 h 1239134"/>
                <a:gd name="connsiteX50" fmla="*/ 175667 w 1815355"/>
                <a:gd name="connsiteY50" fmla="*/ 866785 h 1239134"/>
                <a:gd name="connsiteX51" fmla="*/ 187097 w 1815355"/>
                <a:gd name="connsiteY51" fmla="*/ 725815 h 1239134"/>
                <a:gd name="connsiteX52" fmla="*/ 248057 w 1815355"/>
                <a:gd name="connsiteY52" fmla="*/ 889645 h 1239134"/>
                <a:gd name="connsiteX53" fmla="*/ 232817 w 1815355"/>
                <a:gd name="connsiteY53" fmla="*/ 643900 h 1239134"/>
                <a:gd name="connsiteX54" fmla="*/ 278537 w 1815355"/>
                <a:gd name="connsiteY54" fmla="*/ 495310 h 1239134"/>
                <a:gd name="connsiteX55" fmla="*/ 331877 w 1815355"/>
                <a:gd name="connsiteY55" fmla="*/ 483880 h 1239134"/>
                <a:gd name="connsiteX56" fmla="*/ 423317 w 1815355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62407 w 1791907"/>
                <a:gd name="connsiteY6" fmla="*/ 678190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27102 w 1791907"/>
                <a:gd name="connsiteY53" fmla="*/ 668665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27102 w 1791907"/>
                <a:gd name="connsiteY53" fmla="*/ 668665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19507 w 1791907"/>
                <a:gd name="connsiteY0" fmla="*/ 57913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27102 w 1791907"/>
                <a:gd name="connsiteY53" fmla="*/ 668665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19507 w 1791907"/>
                <a:gd name="connsiteY56" fmla="*/ 579130 h 1239134"/>
                <a:gd name="connsiteX0" fmla="*/ 419507 w 1791907"/>
                <a:gd name="connsiteY0" fmla="*/ 579130 h 1240043"/>
                <a:gd name="connsiteX1" fmla="*/ 482372 w 1791907"/>
                <a:gd name="connsiteY1" fmla="*/ 516265 h 1240043"/>
                <a:gd name="connsiteX2" fmla="*/ 566192 w 1791907"/>
                <a:gd name="connsiteY2" fmla="*/ 476260 h 1240043"/>
                <a:gd name="connsiteX3" fmla="*/ 629057 w 1791907"/>
                <a:gd name="connsiteY3" fmla="*/ 577225 h 1240043"/>
                <a:gd name="connsiteX4" fmla="*/ 669062 w 1791907"/>
                <a:gd name="connsiteY4" fmla="*/ 762010 h 1240043"/>
                <a:gd name="connsiteX5" fmla="*/ 672872 w 1791907"/>
                <a:gd name="connsiteY5" fmla="*/ 914410 h 1240043"/>
                <a:gd name="connsiteX6" fmla="*/ 750977 w 1791907"/>
                <a:gd name="connsiteY6" fmla="*/ 718195 h 1240043"/>
                <a:gd name="connsiteX7" fmla="*/ 777647 w 1791907"/>
                <a:gd name="connsiteY7" fmla="*/ 582940 h 1240043"/>
                <a:gd name="connsiteX8" fmla="*/ 1040537 w 1791907"/>
                <a:gd name="connsiteY8" fmla="*/ 870595 h 1240043"/>
                <a:gd name="connsiteX9" fmla="*/ 1091972 w 1791907"/>
                <a:gd name="connsiteY9" fmla="*/ 891550 h 1240043"/>
                <a:gd name="connsiteX10" fmla="*/ 992912 w 1791907"/>
                <a:gd name="connsiteY10" fmla="*/ 723910 h 1240043"/>
                <a:gd name="connsiteX11" fmla="*/ 1194842 w 1791907"/>
                <a:gd name="connsiteY11" fmla="*/ 971560 h 1240043"/>
                <a:gd name="connsiteX12" fmla="*/ 1170077 w 1791907"/>
                <a:gd name="connsiteY12" fmla="*/ 849640 h 1240043"/>
                <a:gd name="connsiteX13" fmla="*/ 1295807 w 1791907"/>
                <a:gd name="connsiteY13" fmla="*/ 958225 h 1240043"/>
                <a:gd name="connsiteX14" fmla="*/ 1341527 w 1791907"/>
                <a:gd name="connsiteY14" fmla="*/ 1122055 h 1240043"/>
                <a:gd name="connsiteX15" fmla="*/ 1364387 w 1791907"/>
                <a:gd name="connsiteY15" fmla="*/ 996325 h 1240043"/>
                <a:gd name="connsiteX16" fmla="*/ 1379627 w 1791907"/>
                <a:gd name="connsiteY16" fmla="*/ 1238260 h 1240043"/>
                <a:gd name="connsiteX17" fmla="*/ 1432967 w 1791907"/>
                <a:gd name="connsiteY17" fmla="*/ 1101100 h 1240043"/>
                <a:gd name="connsiteX18" fmla="*/ 1514882 w 1791907"/>
                <a:gd name="connsiteY18" fmla="*/ 1003945 h 1240043"/>
                <a:gd name="connsiteX19" fmla="*/ 1604417 w 1791907"/>
                <a:gd name="connsiteY19" fmla="*/ 1021090 h 1240043"/>
                <a:gd name="connsiteX20" fmla="*/ 1644422 w 1791907"/>
                <a:gd name="connsiteY20" fmla="*/ 1055380 h 1240043"/>
                <a:gd name="connsiteX21" fmla="*/ 1652042 w 1791907"/>
                <a:gd name="connsiteY21" fmla="*/ 904885 h 1240043"/>
                <a:gd name="connsiteX22" fmla="*/ 1653947 w 1791907"/>
                <a:gd name="connsiteY22" fmla="*/ 802015 h 1240043"/>
                <a:gd name="connsiteX23" fmla="*/ 1741577 w 1791907"/>
                <a:gd name="connsiteY23" fmla="*/ 889645 h 1240043"/>
                <a:gd name="connsiteX24" fmla="*/ 1701572 w 1791907"/>
                <a:gd name="connsiteY24" fmla="*/ 716290 h 1240043"/>
                <a:gd name="connsiteX25" fmla="*/ 1701572 w 1791907"/>
                <a:gd name="connsiteY25" fmla="*/ 615325 h 1240043"/>
                <a:gd name="connsiteX26" fmla="*/ 1781582 w 1791907"/>
                <a:gd name="connsiteY26" fmla="*/ 676285 h 1240043"/>
                <a:gd name="connsiteX27" fmla="*/ 1733957 w 1791907"/>
                <a:gd name="connsiteY27" fmla="*/ 546745 h 1240043"/>
                <a:gd name="connsiteX28" fmla="*/ 1667282 w 1791907"/>
                <a:gd name="connsiteY28" fmla="*/ 396250 h 1240043"/>
                <a:gd name="connsiteX29" fmla="*/ 1497737 w 1791907"/>
                <a:gd name="connsiteY29" fmla="*/ 219085 h 1240043"/>
                <a:gd name="connsiteX30" fmla="*/ 1364387 w 1791907"/>
                <a:gd name="connsiteY30" fmla="*/ 129550 h 1240043"/>
                <a:gd name="connsiteX31" fmla="*/ 1486307 w 1791907"/>
                <a:gd name="connsiteY31" fmla="*/ 104785 h 1240043"/>
                <a:gd name="connsiteX32" fmla="*/ 1572032 w 1791907"/>
                <a:gd name="connsiteY32" fmla="*/ 70495 h 1240043"/>
                <a:gd name="connsiteX33" fmla="*/ 1339622 w 1791907"/>
                <a:gd name="connsiteY33" fmla="*/ 62875 h 1240043"/>
                <a:gd name="connsiteX34" fmla="*/ 1128167 w 1791907"/>
                <a:gd name="connsiteY34" fmla="*/ 17155 h 1240043"/>
                <a:gd name="connsiteX35" fmla="*/ 918617 w 1791907"/>
                <a:gd name="connsiteY35" fmla="*/ 10 h 1240043"/>
                <a:gd name="connsiteX36" fmla="*/ 650012 w 1791907"/>
                <a:gd name="connsiteY36" fmla="*/ 19060 h 1240043"/>
                <a:gd name="connsiteX37" fmla="*/ 480467 w 1791907"/>
                <a:gd name="connsiteY37" fmla="*/ 55255 h 1240043"/>
                <a:gd name="connsiteX38" fmla="*/ 352832 w 1791907"/>
                <a:gd name="connsiteY38" fmla="*/ 144790 h 1240043"/>
                <a:gd name="connsiteX39" fmla="*/ 301397 w 1791907"/>
                <a:gd name="connsiteY39" fmla="*/ 215275 h 1240043"/>
                <a:gd name="connsiteX40" fmla="*/ 227102 w 1791907"/>
                <a:gd name="connsiteY40" fmla="*/ 278140 h 1240043"/>
                <a:gd name="connsiteX41" fmla="*/ 160427 w 1791907"/>
                <a:gd name="connsiteY41" fmla="*/ 331480 h 1240043"/>
                <a:gd name="connsiteX42" fmla="*/ 82322 w 1791907"/>
                <a:gd name="connsiteY42" fmla="*/ 485785 h 1240043"/>
                <a:gd name="connsiteX43" fmla="*/ 17552 w 1791907"/>
                <a:gd name="connsiteY43" fmla="*/ 674380 h 1240043"/>
                <a:gd name="connsiteX44" fmla="*/ 2312 w 1791907"/>
                <a:gd name="connsiteY44" fmla="*/ 735340 h 1240043"/>
                <a:gd name="connsiteX45" fmla="*/ 57557 w 1791907"/>
                <a:gd name="connsiteY45" fmla="*/ 678190 h 1240043"/>
                <a:gd name="connsiteX46" fmla="*/ 55652 w 1791907"/>
                <a:gd name="connsiteY46" fmla="*/ 910600 h 1240043"/>
                <a:gd name="connsiteX47" fmla="*/ 68987 w 1791907"/>
                <a:gd name="connsiteY47" fmla="*/ 988705 h 1240043"/>
                <a:gd name="connsiteX48" fmla="*/ 97562 w 1791907"/>
                <a:gd name="connsiteY48" fmla="*/ 891550 h 1240043"/>
                <a:gd name="connsiteX49" fmla="*/ 183287 w 1791907"/>
                <a:gd name="connsiteY49" fmla="*/ 990610 h 1240043"/>
                <a:gd name="connsiteX50" fmla="*/ 175667 w 1791907"/>
                <a:gd name="connsiteY50" fmla="*/ 866785 h 1240043"/>
                <a:gd name="connsiteX51" fmla="*/ 187097 w 1791907"/>
                <a:gd name="connsiteY51" fmla="*/ 725815 h 1240043"/>
                <a:gd name="connsiteX52" fmla="*/ 248057 w 1791907"/>
                <a:gd name="connsiteY52" fmla="*/ 889645 h 1240043"/>
                <a:gd name="connsiteX53" fmla="*/ 227102 w 1791907"/>
                <a:gd name="connsiteY53" fmla="*/ 668665 h 1240043"/>
                <a:gd name="connsiteX54" fmla="*/ 278537 w 1791907"/>
                <a:gd name="connsiteY54" fmla="*/ 495310 h 1240043"/>
                <a:gd name="connsiteX55" fmla="*/ 331877 w 1791907"/>
                <a:gd name="connsiteY55" fmla="*/ 483880 h 1240043"/>
                <a:gd name="connsiteX56" fmla="*/ 419507 w 1791907"/>
                <a:gd name="connsiteY56" fmla="*/ 579130 h 1240043"/>
                <a:gd name="connsiteX0" fmla="*/ 419507 w 1791907"/>
                <a:gd name="connsiteY0" fmla="*/ 579130 h 1218191"/>
                <a:gd name="connsiteX1" fmla="*/ 482372 w 1791907"/>
                <a:gd name="connsiteY1" fmla="*/ 516265 h 1218191"/>
                <a:gd name="connsiteX2" fmla="*/ 566192 w 1791907"/>
                <a:gd name="connsiteY2" fmla="*/ 476260 h 1218191"/>
                <a:gd name="connsiteX3" fmla="*/ 629057 w 1791907"/>
                <a:gd name="connsiteY3" fmla="*/ 577225 h 1218191"/>
                <a:gd name="connsiteX4" fmla="*/ 669062 w 1791907"/>
                <a:gd name="connsiteY4" fmla="*/ 762010 h 1218191"/>
                <a:gd name="connsiteX5" fmla="*/ 672872 w 1791907"/>
                <a:gd name="connsiteY5" fmla="*/ 914410 h 1218191"/>
                <a:gd name="connsiteX6" fmla="*/ 750977 w 1791907"/>
                <a:gd name="connsiteY6" fmla="*/ 718195 h 1218191"/>
                <a:gd name="connsiteX7" fmla="*/ 777647 w 1791907"/>
                <a:gd name="connsiteY7" fmla="*/ 582940 h 1218191"/>
                <a:gd name="connsiteX8" fmla="*/ 1040537 w 1791907"/>
                <a:gd name="connsiteY8" fmla="*/ 870595 h 1218191"/>
                <a:gd name="connsiteX9" fmla="*/ 1091972 w 1791907"/>
                <a:gd name="connsiteY9" fmla="*/ 891550 h 1218191"/>
                <a:gd name="connsiteX10" fmla="*/ 992912 w 1791907"/>
                <a:gd name="connsiteY10" fmla="*/ 723910 h 1218191"/>
                <a:gd name="connsiteX11" fmla="*/ 1194842 w 1791907"/>
                <a:gd name="connsiteY11" fmla="*/ 971560 h 1218191"/>
                <a:gd name="connsiteX12" fmla="*/ 1170077 w 1791907"/>
                <a:gd name="connsiteY12" fmla="*/ 849640 h 1218191"/>
                <a:gd name="connsiteX13" fmla="*/ 1295807 w 1791907"/>
                <a:gd name="connsiteY13" fmla="*/ 958225 h 1218191"/>
                <a:gd name="connsiteX14" fmla="*/ 1341527 w 1791907"/>
                <a:gd name="connsiteY14" fmla="*/ 1122055 h 1218191"/>
                <a:gd name="connsiteX15" fmla="*/ 1364387 w 1791907"/>
                <a:gd name="connsiteY15" fmla="*/ 996325 h 1218191"/>
                <a:gd name="connsiteX16" fmla="*/ 1396242 w 1791907"/>
                <a:gd name="connsiteY16" fmla="*/ 1216108 h 1218191"/>
                <a:gd name="connsiteX17" fmla="*/ 1432967 w 1791907"/>
                <a:gd name="connsiteY17" fmla="*/ 1101100 h 1218191"/>
                <a:gd name="connsiteX18" fmla="*/ 1514882 w 1791907"/>
                <a:gd name="connsiteY18" fmla="*/ 1003945 h 1218191"/>
                <a:gd name="connsiteX19" fmla="*/ 1604417 w 1791907"/>
                <a:gd name="connsiteY19" fmla="*/ 1021090 h 1218191"/>
                <a:gd name="connsiteX20" fmla="*/ 1644422 w 1791907"/>
                <a:gd name="connsiteY20" fmla="*/ 1055380 h 1218191"/>
                <a:gd name="connsiteX21" fmla="*/ 1652042 w 1791907"/>
                <a:gd name="connsiteY21" fmla="*/ 904885 h 1218191"/>
                <a:gd name="connsiteX22" fmla="*/ 1653947 w 1791907"/>
                <a:gd name="connsiteY22" fmla="*/ 802015 h 1218191"/>
                <a:gd name="connsiteX23" fmla="*/ 1741577 w 1791907"/>
                <a:gd name="connsiteY23" fmla="*/ 889645 h 1218191"/>
                <a:gd name="connsiteX24" fmla="*/ 1701572 w 1791907"/>
                <a:gd name="connsiteY24" fmla="*/ 716290 h 1218191"/>
                <a:gd name="connsiteX25" fmla="*/ 1701572 w 1791907"/>
                <a:gd name="connsiteY25" fmla="*/ 615325 h 1218191"/>
                <a:gd name="connsiteX26" fmla="*/ 1781582 w 1791907"/>
                <a:gd name="connsiteY26" fmla="*/ 676285 h 1218191"/>
                <a:gd name="connsiteX27" fmla="*/ 1733957 w 1791907"/>
                <a:gd name="connsiteY27" fmla="*/ 546745 h 1218191"/>
                <a:gd name="connsiteX28" fmla="*/ 1667282 w 1791907"/>
                <a:gd name="connsiteY28" fmla="*/ 396250 h 1218191"/>
                <a:gd name="connsiteX29" fmla="*/ 1497737 w 1791907"/>
                <a:gd name="connsiteY29" fmla="*/ 219085 h 1218191"/>
                <a:gd name="connsiteX30" fmla="*/ 1364387 w 1791907"/>
                <a:gd name="connsiteY30" fmla="*/ 129550 h 1218191"/>
                <a:gd name="connsiteX31" fmla="*/ 1486307 w 1791907"/>
                <a:gd name="connsiteY31" fmla="*/ 104785 h 1218191"/>
                <a:gd name="connsiteX32" fmla="*/ 1572032 w 1791907"/>
                <a:gd name="connsiteY32" fmla="*/ 70495 h 1218191"/>
                <a:gd name="connsiteX33" fmla="*/ 1339622 w 1791907"/>
                <a:gd name="connsiteY33" fmla="*/ 62875 h 1218191"/>
                <a:gd name="connsiteX34" fmla="*/ 1128167 w 1791907"/>
                <a:gd name="connsiteY34" fmla="*/ 17155 h 1218191"/>
                <a:gd name="connsiteX35" fmla="*/ 918617 w 1791907"/>
                <a:gd name="connsiteY35" fmla="*/ 10 h 1218191"/>
                <a:gd name="connsiteX36" fmla="*/ 650012 w 1791907"/>
                <a:gd name="connsiteY36" fmla="*/ 19060 h 1218191"/>
                <a:gd name="connsiteX37" fmla="*/ 480467 w 1791907"/>
                <a:gd name="connsiteY37" fmla="*/ 55255 h 1218191"/>
                <a:gd name="connsiteX38" fmla="*/ 352832 w 1791907"/>
                <a:gd name="connsiteY38" fmla="*/ 144790 h 1218191"/>
                <a:gd name="connsiteX39" fmla="*/ 301397 w 1791907"/>
                <a:gd name="connsiteY39" fmla="*/ 215275 h 1218191"/>
                <a:gd name="connsiteX40" fmla="*/ 227102 w 1791907"/>
                <a:gd name="connsiteY40" fmla="*/ 278140 h 1218191"/>
                <a:gd name="connsiteX41" fmla="*/ 160427 w 1791907"/>
                <a:gd name="connsiteY41" fmla="*/ 331480 h 1218191"/>
                <a:gd name="connsiteX42" fmla="*/ 82322 w 1791907"/>
                <a:gd name="connsiteY42" fmla="*/ 485785 h 1218191"/>
                <a:gd name="connsiteX43" fmla="*/ 17552 w 1791907"/>
                <a:gd name="connsiteY43" fmla="*/ 674380 h 1218191"/>
                <a:gd name="connsiteX44" fmla="*/ 2312 w 1791907"/>
                <a:gd name="connsiteY44" fmla="*/ 735340 h 1218191"/>
                <a:gd name="connsiteX45" fmla="*/ 57557 w 1791907"/>
                <a:gd name="connsiteY45" fmla="*/ 678190 h 1218191"/>
                <a:gd name="connsiteX46" fmla="*/ 55652 w 1791907"/>
                <a:gd name="connsiteY46" fmla="*/ 910600 h 1218191"/>
                <a:gd name="connsiteX47" fmla="*/ 68987 w 1791907"/>
                <a:gd name="connsiteY47" fmla="*/ 988705 h 1218191"/>
                <a:gd name="connsiteX48" fmla="*/ 97562 w 1791907"/>
                <a:gd name="connsiteY48" fmla="*/ 891550 h 1218191"/>
                <a:gd name="connsiteX49" fmla="*/ 183287 w 1791907"/>
                <a:gd name="connsiteY49" fmla="*/ 990610 h 1218191"/>
                <a:gd name="connsiteX50" fmla="*/ 175667 w 1791907"/>
                <a:gd name="connsiteY50" fmla="*/ 866785 h 1218191"/>
                <a:gd name="connsiteX51" fmla="*/ 187097 w 1791907"/>
                <a:gd name="connsiteY51" fmla="*/ 725815 h 1218191"/>
                <a:gd name="connsiteX52" fmla="*/ 248057 w 1791907"/>
                <a:gd name="connsiteY52" fmla="*/ 889645 h 1218191"/>
                <a:gd name="connsiteX53" fmla="*/ 227102 w 1791907"/>
                <a:gd name="connsiteY53" fmla="*/ 668665 h 1218191"/>
                <a:gd name="connsiteX54" fmla="*/ 278537 w 1791907"/>
                <a:gd name="connsiteY54" fmla="*/ 495310 h 1218191"/>
                <a:gd name="connsiteX55" fmla="*/ 331877 w 1791907"/>
                <a:gd name="connsiteY55" fmla="*/ 483880 h 1218191"/>
                <a:gd name="connsiteX56" fmla="*/ 419507 w 1791907"/>
                <a:gd name="connsiteY56" fmla="*/ 579130 h 1218191"/>
                <a:gd name="connsiteX0" fmla="*/ 419507 w 1791907"/>
                <a:gd name="connsiteY0" fmla="*/ 579130 h 1218180"/>
                <a:gd name="connsiteX1" fmla="*/ 482372 w 1791907"/>
                <a:gd name="connsiteY1" fmla="*/ 516265 h 1218180"/>
                <a:gd name="connsiteX2" fmla="*/ 566192 w 1791907"/>
                <a:gd name="connsiteY2" fmla="*/ 476260 h 1218180"/>
                <a:gd name="connsiteX3" fmla="*/ 629057 w 1791907"/>
                <a:gd name="connsiteY3" fmla="*/ 577225 h 1218180"/>
                <a:gd name="connsiteX4" fmla="*/ 669062 w 1791907"/>
                <a:gd name="connsiteY4" fmla="*/ 762010 h 1218180"/>
                <a:gd name="connsiteX5" fmla="*/ 672872 w 1791907"/>
                <a:gd name="connsiteY5" fmla="*/ 914410 h 1218180"/>
                <a:gd name="connsiteX6" fmla="*/ 750977 w 1791907"/>
                <a:gd name="connsiteY6" fmla="*/ 718195 h 1218180"/>
                <a:gd name="connsiteX7" fmla="*/ 777647 w 1791907"/>
                <a:gd name="connsiteY7" fmla="*/ 582940 h 1218180"/>
                <a:gd name="connsiteX8" fmla="*/ 1040537 w 1791907"/>
                <a:gd name="connsiteY8" fmla="*/ 870595 h 1218180"/>
                <a:gd name="connsiteX9" fmla="*/ 1091972 w 1791907"/>
                <a:gd name="connsiteY9" fmla="*/ 891550 h 1218180"/>
                <a:gd name="connsiteX10" fmla="*/ 992912 w 1791907"/>
                <a:gd name="connsiteY10" fmla="*/ 723910 h 1218180"/>
                <a:gd name="connsiteX11" fmla="*/ 1194842 w 1791907"/>
                <a:gd name="connsiteY11" fmla="*/ 971560 h 1218180"/>
                <a:gd name="connsiteX12" fmla="*/ 1170077 w 1791907"/>
                <a:gd name="connsiteY12" fmla="*/ 849640 h 1218180"/>
                <a:gd name="connsiteX13" fmla="*/ 1295807 w 1791907"/>
                <a:gd name="connsiteY13" fmla="*/ 958225 h 1218180"/>
                <a:gd name="connsiteX14" fmla="*/ 1341527 w 1791907"/>
                <a:gd name="connsiteY14" fmla="*/ 1122055 h 1218180"/>
                <a:gd name="connsiteX15" fmla="*/ 1364387 w 1791907"/>
                <a:gd name="connsiteY15" fmla="*/ 996325 h 1218180"/>
                <a:gd name="connsiteX16" fmla="*/ 1396242 w 1791907"/>
                <a:gd name="connsiteY16" fmla="*/ 1216108 h 1218180"/>
                <a:gd name="connsiteX17" fmla="*/ 1432967 w 1791907"/>
                <a:gd name="connsiteY17" fmla="*/ 1101100 h 1218180"/>
                <a:gd name="connsiteX18" fmla="*/ 1539803 w 1791907"/>
                <a:gd name="connsiteY18" fmla="*/ 1006714 h 1218180"/>
                <a:gd name="connsiteX19" fmla="*/ 1604417 w 1791907"/>
                <a:gd name="connsiteY19" fmla="*/ 1021090 h 1218180"/>
                <a:gd name="connsiteX20" fmla="*/ 1644422 w 1791907"/>
                <a:gd name="connsiteY20" fmla="*/ 1055380 h 1218180"/>
                <a:gd name="connsiteX21" fmla="*/ 1652042 w 1791907"/>
                <a:gd name="connsiteY21" fmla="*/ 904885 h 1218180"/>
                <a:gd name="connsiteX22" fmla="*/ 1653947 w 1791907"/>
                <a:gd name="connsiteY22" fmla="*/ 802015 h 1218180"/>
                <a:gd name="connsiteX23" fmla="*/ 1741577 w 1791907"/>
                <a:gd name="connsiteY23" fmla="*/ 889645 h 1218180"/>
                <a:gd name="connsiteX24" fmla="*/ 1701572 w 1791907"/>
                <a:gd name="connsiteY24" fmla="*/ 716290 h 1218180"/>
                <a:gd name="connsiteX25" fmla="*/ 1701572 w 1791907"/>
                <a:gd name="connsiteY25" fmla="*/ 615325 h 1218180"/>
                <a:gd name="connsiteX26" fmla="*/ 1781582 w 1791907"/>
                <a:gd name="connsiteY26" fmla="*/ 676285 h 1218180"/>
                <a:gd name="connsiteX27" fmla="*/ 1733957 w 1791907"/>
                <a:gd name="connsiteY27" fmla="*/ 546745 h 1218180"/>
                <a:gd name="connsiteX28" fmla="*/ 1667282 w 1791907"/>
                <a:gd name="connsiteY28" fmla="*/ 396250 h 1218180"/>
                <a:gd name="connsiteX29" fmla="*/ 1497737 w 1791907"/>
                <a:gd name="connsiteY29" fmla="*/ 219085 h 1218180"/>
                <a:gd name="connsiteX30" fmla="*/ 1364387 w 1791907"/>
                <a:gd name="connsiteY30" fmla="*/ 129550 h 1218180"/>
                <a:gd name="connsiteX31" fmla="*/ 1486307 w 1791907"/>
                <a:gd name="connsiteY31" fmla="*/ 104785 h 1218180"/>
                <a:gd name="connsiteX32" fmla="*/ 1572032 w 1791907"/>
                <a:gd name="connsiteY32" fmla="*/ 70495 h 1218180"/>
                <a:gd name="connsiteX33" fmla="*/ 1339622 w 1791907"/>
                <a:gd name="connsiteY33" fmla="*/ 62875 h 1218180"/>
                <a:gd name="connsiteX34" fmla="*/ 1128167 w 1791907"/>
                <a:gd name="connsiteY34" fmla="*/ 17155 h 1218180"/>
                <a:gd name="connsiteX35" fmla="*/ 918617 w 1791907"/>
                <a:gd name="connsiteY35" fmla="*/ 10 h 1218180"/>
                <a:gd name="connsiteX36" fmla="*/ 650012 w 1791907"/>
                <a:gd name="connsiteY36" fmla="*/ 19060 h 1218180"/>
                <a:gd name="connsiteX37" fmla="*/ 480467 w 1791907"/>
                <a:gd name="connsiteY37" fmla="*/ 55255 h 1218180"/>
                <a:gd name="connsiteX38" fmla="*/ 352832 w 1791907"/>
                <a:gd name="connsiteY38" fmla="*/ 144790 h 1218180"/>
                <a:gd name="connsiteX39" fmla="*/ 301397 w 1791907"/>
                <a:gd name="connsiteY39" fmla="*/ 215275 h 1218180"/>
                <a:gd name="connsiteX40" fmla="*/ 227102 w 1791907"/>
                <a:gd name="connsiteY40" fmla="*/ 278140 h 1218180"/>
                <a:gd name="connsiteX41" fmla="*/ 160427 w 1791907"/>
                <a:gd name="connsiteY41" fmla="*/ 331480 h 1218180"/>
                <a:gd name="connsiteX42" fmla="*/ 82322 w 1791907"/>
                <a:gd name="connsiteY42" fmla="*/ 485785 h 1218180"/>
                <a:gd name="connsiteX43" fmla="*/ 17552 w 1791907"/>
                <a:gd name="connsiteY43" fmla="*/ 674380 h 1218180"/>
                <a:gd name="connsiteX44" fmla="*/ 2312 w 1791907"/>
                <a:gd name="connsiteY44" fmla="*/ 735340 h 1218180"/>
                <a:gd name="connsiteX45" fmla="*/ 57557 w 1791907"/>
                <a:gd name="connsiteY45" fmla="*/ 678190 h 1218180"/>
                <a:gd name="connsiteX46" fmla="*/ 55652 w 1791907"/>
                <a:gd name="connsiteY46" fmla="*/ 910600 h 1218180"/>
                <a:gd name="connsiteX47" fmla="*/ 68987 w 1791907"/>
                <a:gd name="connsiteY47" fmla="*/ 988705 h 1218180"/>
                <a:gd name="connsiteX48" fmla="*/ 97562 w 1791907"/>
                <a:gd name="connsiteY48" fmla="*/ 891550 h 1218180"/>
                <a:gd name="connsiteX49" fmla="*/ 183287 w 1791907"/>
                <a:gd name="connsiteY49" fmla="*/ 990610 h 1218180"/>
                <a:gd name="connsiteX50" fmla="*/ 175667 w 1791907"/>
                <a:gd name="connsiteY50" fmla="*/ 866785 h 1218180"/>
                <a:gd name="connsiteX51" fmla="*/ 187097 w 1791907"/>
                <a:gd name="connsiteY51" fmla="*/ 725815 h 1218180"/>
                <a:gd name="connsiteX52" fmla="*/ 248057 w 1791907"/>
                <a:gd name="connsiteY52" fmla="*/ 889645 h 1218180"/>
                <a:gd name="connsiteX53" fmla="*/ 227102 w 1791907"/>
                <a:gd name="connsiteY53" fmla="*/ 668665 h 1218180"/>
                <a:gd name="connsiteX54" fmla="*/ 278537 w 1791907"/>
                <a:gd name="connsiteY54" fmla="*/ 495310 h 1218180"/>
                <a:gd name="connsiteX55" fmla="*/ 331877 w 1791907"/>
                <a:gd name="connsiteY55" fmla="*/ 483880 h 1218180"/>
                <a:gd name="connsiteX56" fmla="*/ 419507 w 1791907"/>
                <a:gd name="connsiteY56" fmla="*/ 579130 h 1218180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44422 w 1791907"/>
                <a:gd name="connsiteY20" fmla="*/ 1055380 h 1218181"/>
                <a:gd name="connsiteX21" fmla="*/ 1652042 w 1791907"/>
                <a:gd name="connsiteY21" fmla="*/ 904885 h 1218181"/>
                <a:gd name="connsiteX22" fmla="*/ 1653947 w 1791907"/>
                <a:gd name="connsiteY22" fmla="*/ 802015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58267 w 1791907"/>
                <a:gd name="connsiteY20" fmla="*/ 1063688 h 1218181"/>
                <a:gd name="connsiteX21" fmla="*/ 1652042 w 1791907"/>
                <a:gd name="connsiteY21" fmla="*/ 904885 h 1218181"/>
                <a:gd name="connsiteX22" fmla="*/ 1653947 w 1791907"/>
                <a:gd name="connsiteY22" fmla="*/ 802015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58267 w 1791907"/>
                <a:gd name="connsiteY20" fmla="*/ 1063688 h 1218181"/>
                <a:gd name="connsiteX21" fmla="*/ 1652042 w 1791907"/>
                <a:gd name="connsiteY21" fmla="*/ 904885 h 1218181"/>
                <a:gd name="connsiteX22" fmla="*/ 1670561 w 1791907"/>
                <a:gd name="connsiteY22" fmla="*/ 824167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58267 w 1791907"/>
                <a:gd name="connsiteY20" fmla="*/ 1063688 h 1218181"/>
                <a:gd name="connsiteX21" fmla="*/ 1671424 w 1791907"/>
                <a:gd name="connsiteY21" fmla="*/ 904885 h 1218181"/>
                <a:gd name="connsiteX22" fmla="*/ 1670561 w 1791907"/>
                <a:gd name="connsiteY22" fmla="*/ 824167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40"/>
                <a:gd name="connsiteX1" fmla="*/ 482372 w 1791907"/>
                <a:gd name="connsiteY1" fmla="*/ 516265 h 1218140"/>
                <a:gd name="connsiteX2" fmla="*/ 566192 w 1791907"/>
                <a:gd name="connsiteY2" fmla="*/ 476260 h 1218140"/>
                <a:gd name="connsiteX3" fmla="*/ 629057 w 1791907"/>
                <a:gd name="connsiteY3" fmla="*/ 577225 h 1218140"/>
                <a:gd name="connsiteX4" fmla="*/ 669062 w 1791907"/>
                <a:gd name="connsiteY4" fmla="*/ 762010 h 1218140"/>
                <a:gd name="connsiteX5" fmla="*/ 672872 w 1791907"/>
                <a:gd name="connsiteY5" fmla="*/ 914410 h 1218140"/>
                <a:gd name="connsiteX6" fmla="*/ 750977 w 1791907"/>
                <a:gd name="connsiteY6" fmla="*/ 718195 h 1218140"/>
                <a:gd name="connsiteX7" fmla="*/ 777647 w 1791907"/>
                <a:gd name="connsiteY7" fmla="*/ 582940 h 1218140"/>
                <a:gd name="connsiteX8" fmla="*/ 1040537 w 1791907"/>
                <a:gd name="connsiteY8" fmla="*/ 870595 h 1218140"/>
                <a:gd name="connsiteX9" fmla="*/ 1091972 w 1791907"/>
                <a:gd name="connsiteY9" fmla="*/ 891550 h 1218140"/>
                <a:gd name="connsiteX10" fmla="*/ 992912 w 1791907"/>
                <a:gd name="connsiteY10" fmla="*/ 723910 h 1218140"/>
                <a:gd name="connsiteX11" fmla="*/ 1194842 w 1791907"/>
                <a:gd name="connsiteY11" fmla="*/ 971560 h 1218140"/>
                <a:gd name="connsiteX12" fmla="*/ 1170077 w 1791907"/>
                <a:gd name="connsiteY12" fmla="*/ 849640 h 1218140"/>
                <a:gd name="connsiteX13" fmla="*/ 1295807 w 1791907"/>
                <a:gd name="connsiteY13" fmla="*/ 958225 h 1218140"/>
                <a:gd name="connsiteX14" fmla="*/ 1341527 w 1791907"/>
                <a:gd name="connsiteY14" fmla="*/ 1122055 h 1218140"/>
                <a:gd name="connsiteX15" fmla="*/ 1364387 w 1791907"/>
                <a:gd name="connsiteY15" fmla="*/ 996325 h 1218140"/>
                <a:gd name="connsiteX16" fmla="*/ 1396242 w 1791907"/>
                <a:gd name="connsiteY16" fmla="*/ 1216108 h 1218140"/>
                <a:gd name="connsiteX17" fmla="*/ 1432967 w 1791907"/>
                <a:gd name="connsiteY17" fmla="*/ 1101100 h 1218140"/>
                <a:gd name="connsiteX18" fmla="*/ 1537035 w 1791907"/>
                <a:gd name="connsiteY18" fmla="*/ 1020559 h 1218140"/>
                <a:gd name="connsiteX19" fmla="*/ 1612723 w 1791907"/>
                <a:gd name="connsiteY19" fmla="*/ 1026628 h 1218140"/>
                <a:gd name="connsiteX20" fmla="*/ 1658267 w 1791907"/>
                <a:gd name="connsiteY20" fmla="*/ 1063688 h 1218140"/>
                <a:gd name="connsiteX21" fmla="*/ 1671424 w 1791907"/>
                <a:gd name="connsiteY21" fmla="*/ 904885 h 1218140"/>
                <a:gd name="connsiteX22" fmla="*/ 1670561 w 1791907"/>
                <a:gd name="connsiteY22" fmla="*/ 824167 h 1218140"/>
                <a:gd name="connsiteX23" fmla="*/ 1741577 w 1791907"/>
                <a:gd name="connsiteY23" fmla="*/ 889645 h 1218140"/>
                <a:gd name="connsiteX24" fmla="*/ 1701572 w 1791907"/>
                <a:gd name="connsiteY24" fmla="*/ 716290 h 1218140"/>
                <a:gd name="connsiteX25" fmla="*/ 1701572 w 1791907"/>
                <a:gd name="connsiteY25" fmla="*/ 615325 h 1218140"/>
                <a:gd name="connsiteX26" fmla="*/ 1781582 w 1791907"/>
                <a:gd name="connsiteY26" fmla="*/ 676285 h 1218140"/>
                <a:gd name="connsiteX27" fmla="*/ 1733957 w 1791907"/>
                <a:gd name="connsiteY27" fmla="*/ 546745 h 1218140"/>
                <a:gd name="connsiteX28" fmla="*/ 1667282 w 1791907"/>
                <a:gd name="connsiteY28" fmla="*/ 396250 h 1218140"/>
                <a:gd name="connsiteX29" fmla="*/ 1497737 w 1791907"/>
                <a:gd name="connsiteY29" fmla="*/ 219085 h 1218140"/>
                <a:gd name="connsiteX30" fmla="*/ 1364387 w 1791907"/>
                <a:gd name="connsiteY30" fmla="*/ 129550 h 1218140"/>
                <a:gd name="connsiteX31" fmla="*/ 1486307 w 1791907"/>
                <a:gd name="connsiteY31" fmla="*/ 104785 h 1218140"/>
                <a:gd name="connsiteX32" fmla="*/ 1572032 w 1791907"/>
                <a:gd name="connsiteY32" fmla="*/ 70495 h 1218140"/>
                <a:gd name="connsiteX33" fmla="*/ 1339622 w 1791907"/>
                <a:gd name="connsiteY33" fmla="*/ 62875 h 1218140"/>
                <a:gd name="connsiteX34" fmla="*/ 1128167 w 1791907"/>
                <a:gd name="connsiteY34" fmla="*/ 17155 h 1218140"/>
                <a:gd name="connsiteX35" fmla="*/ 918617 w 1791907"/>
                <a:gd name="connsiteY35" fmla="*/ 10 h 1218140"/>
                <a:gd name="connsiteX36" fmla="*/ 650012 w 1791907"/>
                <a:gd name="connsiteY36" fmla="*/ 19060 h 1218140"/>
                <a:gd name="connsiteX37" fmla="*/ 480467 w 1791907"/>
                <a:gd name="connsiteY37" fmla="*/ 55255 h 1218140"/>
                <a:gd name="connsiteX38" fmla="*/ 352832 w 1791907"/>
                <a:gd name="connsiteY38" fmla="*/ 144790 h 1218140"/>
                <a:gd name="connsiteX39" fmla="*/ 301397 w 1791907"/>
                <a:gd name="connsiteY39" fmla="*/ 215275 h 1218140"/>
                <a:gd name="connsiteX40" fmla="*/ 227102 w 1791907"/>
                <a:gd name="connsiteY40" fmla="*/ 278140 h 1218140"/>
                <a:gd name="connsiteX41" fmla="*/ 160427 w 1791907"/>
                <a:gd name="connsiteY41" fmla="*/ 331480 h 1218140"/>
                <a:gd name="connsiteX42" fmla="*/ 82322 w 1791907"/>
                <a:gd name="connsiteY42" fmla="*/ 485785 h 1218140"/>
                <a:gd name="connsiteX43" fmla="*/ 17552 w 1791907"/>
                <a:gd name="connsiteY43" fmla="*/ 674380 h 1218140"/>
                <a:gd name="connsiteX44" fmla="*/ 2312 w 1791907"/>
                <a:gd name="connsiteY44" fmla="*/ 735340 h 1218140"/>
                <a:gd name="connsiteX45" fmla="*/ 57557 w 1791907"/>
                <a:gd name="connsiteY45" fmla="*/ 678190 h 1218140"/>
                <a:gd name="connsiteX46" fmla="*/ 55652 w 1791907"/>
                <a:gd name="connsiteY46" fmla="*/ 910600 h 1218140"/>
                <a:gd name="connsiteX47" fmla="*/ 68987 w 1791907"/>
                <a:gd name="connsiteY47" fmla="*/ 988705 h 1218140"/>
                <a:gd name="connsiteX48" fmla="*/ 97562 w 1791907"/>
                <a:gd name="connsiteY48" fmla="*/ 891550 h 1218140"/>
                <a:gd name="connsiteX49" fmla="*/ 183287 w 1791907"/>
                <a:gd name="connsiteY49" fmla="*/ 990610 h 1218140"/>
                <a:gd name="connsiteX50" fmla="*/ 175667 w 1791907"/>
                <a:gd name="connsiteY50" fmla="*/ 866785 h 1218140"/>
                <a:gd name="connsiteX51" fmla="*/ 187097 w 1791907"/>
                <a:gd name="connsiteY51" fmla="*/ 725815 h 1218140"/>
                <a:gd name="connsiteX52" fmla="*/ 248057 w 1791907"/>
                <a:gd name="connsiteY52" fmla="*/ 889645 h 1218140"/>
                <a:gd name="connsiteX53" fmla="*/ 227102 w 1791907"/>
                <a:gd name="connsiteY53" fmla="*/ 668665 h 1218140"/>
                <a:gd name="connsiteX54" fmla="*/ 278537 w 1791907"/>
                <a:gd name="connsiteY54" fmla="*/ 495310 h 1218140"/>
                <a:gd name="connsiteX55" fmla="*/ 331877 w 1791907"/>
                <a:gd name="connsiteY55" fmla="*/ 483880 h 1218140"/>
                <a:gd name="connsiteX56" fmla="*/ 419507 w 1791907"/>
                <a:gd name="connsiteY56" fmla="*/ 579130 h 1218140"/>
                <a:gd name="connsiteX0" fmla="*/ 419507 w 1791907"/>
                <a:gd name="connsiteY0" fmla="*/ 579130 h 1218001"/>
                <a:gd name="connsiteX1" fmla="*/ 482372 w 1791907"/>
                <a:gd name="connsiteY1" fmla="*/ 516265 h 1218001"/>
                <a:gd name="connsiteX2" fmla="*/ 566192 w 1791907"/>
                <a:gd name="connsiteY2" fmla="*/ 476260 h 1218001"/>
                <a:gd name="connsiteX3" fmla="*/ 629057 w 1791907"/>
                <a:gd name="connsiteY3" fmla="*/ 577225 h 1218001"/>
                <a:gd name="connsiteX4" fmla="*/ 669062 w 1791907"/>
                <a:gd name="connsiteY4" fmla="*/ 762010 h 1218001"/>
                <a:gd name="connsiteX5" fmla="*/ 672872 w 1791907"/>
                <a:gd name="connsiteY5" fmla="*/ 914410 h 1218001"/>
                <a:gd name="connsiteX6" fmla="*/ 750977 w 1791907"/>
                <a:gd name="connsiteY6" fmla="*/ 718195 h 1218001"/>
                <a:gd name="connsiteX7" fmla="*/ 777647 w 1791907"/>
                <a:gd name="connsiteY7" fmla="*/ 582940 h 1218001"/>
                <a:gd name="connsiteX8" fmla="*/ 1040537 w 1791907"/>
                <a:gd name="connsiteY8" fmla="*/ 870595 h 1218001"/>
                <a:gd name="connsiteX9" fmla="*/ 1091972 w 1791907"/>
                <a:gd name="connsiteY9" fmla="*/ 891550 h 1218001"/>
                <a:gd name="connsiteX10" fmla="*/ 992912 w 1791907"/>
                <a:gd name="connsiteY10" fmla="*/ 723910 h 1218001"/>
                <a:gd name="connsiteX11" fmla="*/ 1194842 w 1791907"/>
                <a:gd name="connsiteY11" fmla="*/ 971560 h 1218001"/>
                <a:gd name="connsiteX12" fmla="*/ 1170077 w 1791907"/>
                <a:gd name="connsiteY12" fmla="*/ 849640 h 1218001"/>
                <a:gd name="connsiteX13" fmla="*/ 1295807 w 1791907"/>
                <a:gd name="connsiteY13" fmla="*/ 958225 h 1218001"/>
                <a:gd name="connsiteX14" fmla="*/ 1341527 w 1791907"/>
                <a:gd name="connsiteY14" fmla="*/ 1122055 h 1218001"/>
                <a:gd name="connsiteX15" fmla="*/ 1364387 w 1791907"/>
                <a:gd name="connsiteY15" fmla="*/ 996325 h 1218001"/>
                <a:gd name="connsiteX16" fmla="*/ 1396242 w 1791907"/>
                <a:gd name="connsiteY16" fmla="*/ 1216108 h 1218001"/>
                <a:gd name="connsiteX17" fmla="*/ 1441273 w 1791907"/>
                <a:gd name="connsiteY17" fmla="*/ 1098331 h 1218001"/>
                <a:gd name="connsiteX18" fmla="*/ 1537035 w 1791907"/>
                <a:gd name="connsiteY18" fmla="*/ 1020559 h 1218001"/>
                <a:gd name="connsiteX19" fmla="*/ 1612723 w 1791907"/>
                <a:gd name="connsiteY19" fmla="*/ 1026628 h 1218001"/>
                <a:gd name="connsiteX20" fmla="*/ 1658267 w 1791907"/>
                <a:gd name="connsiteY20" fmla="*/ 1063688 h 1218001"/>
                <a:gd name="connsiteX21" fmla="*/ 1671424 w 1791907"/>
                <a:gd name="connsiteY21" fmla="*/ 904885 h 1218001"/>
                <a:gd name="connsiteX22" fmla="*/ 1670561 w 1791907"/>
                <a:gd name="connsiteY22" fmla="*/ 824167 h 1218001"/>
                <a:gd name="connsiteX23" fmla="*/ 1741577 w 1791907"/>
                <a:gd name="connsiteY23" fmla="*/ 889645 h 1218001"/>
                <a:gd name="connsiteX24" fmla="*/ 1701572 w 1791907"/>
                <a:gd name="connsiteY24" fmla="*/ 716290 h 1218001"/>
                <a:gd name="connsiteX25" fmla="*/ 1701572 w 1791907"/>
                <a:gd name="connsiteY25" fmla="*/ 615325 h 1218001"/>
                <a:gd name="connsiteX26" fmla="*/ 1781582 w 1791907"/>
                <a:gd name="connsiteY26" fmla="*/ 676285 h 1218001"/>
                <a:gd name="connsiteX27" fmla="*/ 1733957 w 1791907"/>
                <a:gd name="connsiteY27" fmla="*/ 546745 h 1218001"/>
                <a:gd name="connsiteX28" fmla="*/ 1667282 w 1791907"/>
                <a:gd name="connsiteY28" fmla="*/ 396250 h 1218001"/>
                <a:gd name="connsiteX29" fmla="*/ 1497737 w 1791907"/>
                <a:gd name="connsiteY29" fmla="*/ 219085 h 1218001"/>
                <a:gd name="connsiteX30" fmla="*/ 1364387 w 1791907"/>
                <a:gd name="connsiteY30" fmla="*/ 129550 h 1218001"/>
                <a:gd name="connsiteX31" fmla="*/ 1486307 w 1791907"/>
                <a:gd name="connsiteY31" fmla="*/ 104785 h 1218001"/>
                <a:gd name="connsiteX32" fmla="*/ 1572032 w 1791907"/>
                <a:gd name="connsiteY32" fmla="*/ 70495 h 1218001"/>
                <a:gd name="connsiteX33" fmla="*/ 1339622 w 1791907"/>
                <a:gd name="connsiteY33" fmla="*/ 62875 h 1218001"/>
                <a:gd name="connsiteX34" fmla="*/ 1128167 w 1791907"/>
                <a:gd name="connsiteY34" fmla="*/ 17155 h 1218001"/>
                <a:gd name="connsiteX35" fmla="*/ 918617 w 1791907"/>
                <a:gd name="connsiteY35" fmla="*/ 10 h 1218001"/>
                <a:gd name="connsiteX36" fmla="*/ 650012 w 1791907"/>
                <a:gd name="connsiteY36" fmla="*/ 19060 h 1218001"/>
                <a:gd name="connsiteX37" fmla="*/ 480467 w 1791907"/>
                <a:gd name="connsiteY37" fmla="*/ 55255 h 1218001"/>
                <a:gd name="connsiteX38" fmla="*/ 352832 w 1791907"/>
                <a:gd name="connsiteY38" fmla="*/ 144790 h 1218001"/>
                <a:gd name="connsiteX39" fmla="*/ 301397 w 1791907"/>
                <a:gd name="connsiteY39" fmla="*/ 215275 h 1218001"/>
                <a:gd name="connsiteX40" fmla="*/ 227102 w 1791907"/>
                <a:gd name="connsiteY40" fmla="*/ 278140 h 1218001"/>
                <a:gd name="connsiteX41" fmla="*/ 160427 w 1791907"/>
                <a:gd name="connsiteY41" fmla="*/ 331480 h 1218001"/>
                <a:gd name="connsiteX42" fmla="*/ 82322 w 1791907"/>
                <a:gd name="connsiteY42" fmla="*/ 485785 h 1218001"/>
                <a:gd name="connsiteX43" fmla="*/ 17552 w 1791907"/>
                <a:gd name="connsiteY43" fmla="*/ 674380 h 1218001"/>
                <a:gd name="connsiteX44" fmla="*/ 2312 w 1791907"/>
                <a:gd name="connsiteY44" fmla="*/ 735340 h 1218001"/>
                <a:gd name="connsiteX45" fmla="*/ 57557 w 1791907"/>
                <a:gd name="connsiteY45" fmla="*/ 678190 h 1218001"/>
                <a:gd name="connsiteX46" fmla="*/ 55652 w 1791907"/>
                <a:gd name="connsiteY46" fmla="*/ 910600 h 1218001"/>
                <a:gd name="connsiteX47" fmla="*/ 68987 w 1791907"/>
                <a:gd name="connsiteY47" fmla="*/ 988705 h 1218001"/>
                <a:gd name="connsiteX48" fmla="*/ 97562 w 1791907"/>
                <a:gd name="connsiteY48" fmla="*/ 891550 h 1218001"/>
                <a:gd name="connsiteX49" fmla="*/ 183287 w 1791907"/>
                <a:gd name="connsiteY49" fmla="*/ 990610 h 1218001"/>
                <a:gd name="connsiteX50" fmla="*/ 175667 w 1791907"/>
                <a:gd name="connsiteY50" fmla="*/ 866785 h 1218001"/>
                <a:gd name="connsiteX51" fmla="*/ 187097 w 1791907"/>
                <a:gd name="connsiteY51" fmla="*/ 725815 h 1218001"/>
                <a:gd name="connsiteX52" fmla="*/ 248057 w 1791907"/>
                <a:gd name="connsiteY52" fmla="*/ 889645 h 1218001"/>
                <a:gd name="connsiteX53" fmla="*/ 227102 w 1791907"/>
                <a:gd name="connsiteY53" fmla="*/ 668665 h 1218001"/>
                <a:gd name="connsiteX54" fmla="*/ 278537 w 1791907"/>
                <a:gd name="connsiteY54" fmla="*/ 495310 h 1218001"/>
                <a:gd name="connsiteX55" fmla="*/ 331877 w 1791907"/>
                <a:gd name="connsiteY55" fmla="*/ 483880 h 1218001"/>
                <a:gd name="connsiteX56" fmla="*/ 419507 w 1791907"/>
                <a:gd name="connsiteY56" fmla="*/ 579130 h 1218001"/>
                <a:gd name="connsiteX0" fmla="*/ 419507 w 1791907"/>
                <a:gd name="connsiteY0" fmla="*/ 579130 h 1217972"/>
                <a:gd name="connsiteX1" fmla="*/ 482372 w 1791907"/>
                <a:gd name="connsiteY1" fmla="*/ 516265 h 1217972"/>
                <a:gd name="connsiteX2" fmla="*/ 566192 w 1791907"/>
                <a:gd name="connsiteY2" fmla="*/ 476260 h 1217972"/>
                <a:gd name="connsiteX3" fmla="*/ 629057 w 1791907"/>
                <a:gd name="connsiteY3" fmla="*/ 577225 h 1217972"/>
                <a:gd name="connsiteX4" fmla="*/ 669062 w 1791907"/>
                <a:gd name="connsiteY4" fmla="*/ 762010 h 1217972"/>
                <a:gd name="connsiteX5" fmla="*/ 672872 w 1791907"/>
                <a:gd name="connsiteY5" fmla="*/ 914410 h 1217972"/>
                <a:gd name="connsiteX6" fmla="*/ 750977 w 1791907"/>
                <a:gd name="connsiteY6" fmla="*/ 718195 h 1217972"/>
                <a:gd name="connsiteX7" fmla="*/ 777647 w 1791907"/>
                <a:gd name="connsiteY7" fmla="*/ 582940 h 1217972"/>
                <a:gd name="connsiteX8" fmla="*/ 1040537 w 1791907"/>
                <a:gd name="connsiteY8" fmla="*/ 870595 h 1217972"/>
                <a:gd name="connsiteX9" fmla="*/ 1091972 w 1791907"/>
                <a:gd name="connsiteY9" fmla="*/ 891550 h 1217972"/>
                <a:gd name="connsiteX10" fmla="*/ 992912 w 1791907"/>
                <a:gd name="connsiteY10" fmla="*/ 723910 h 1217972"/>
                <a:gd name="connsiteX11" fmla="*/ 1194842 w 1791907"/>
                <a:gd name="connsiteY11" fmla="*/ 971560 h 1217972"/>
                <a:gd name="connsiteX12" fmla="*/ 1170077 w 1791907"/>
                <a:gd name="connsiteY12" fmla="*/ 849640 h 1217972"/>
                <a:gd name="connsiteX13" fmla="*/ 1295807 w 1791907"/>
                <a:gd name="connsiteY13" fmla="*/ 958225 h 1217972"/>
                <a:gd name="connsiteX14" fmla="*/ 1341527 w 1791907"/>
                <a:gd name="connsiteY14" fmla="*/ 1122055 h 1217972"/>
                <a:gd name="connsiteX15" fmla="*/ 1364387 w 1791907"/>
                <a:gd name="connsiteY15" fmla="*/ 996325 h 1217972"/>
                <a:gd name="connsiteX16" fmla="*/ 1396242 w 1791907"/>
                <a:gd name="connsiteY16" fmla="*/ 1216108 h 1217972"/>
                <a:gd name="connsiteX17" fmla="*/ 1441273 w 1791907"/>
                <a:gd name="connsiteY17" fmla="*/ 1098331 h 1217972"/>
                <a:gd name="connsiteX18" fmla="*/ 1542572 w 1791907"/>
                <a:gd name="connsiteY18" fmla="*/ 1031635 h 1217972"/>
                <a:gd name="connsiteX19" fmla="*/ 1612723 w 1791907"/>
                <a:gd name="connsiteY19" fmla="*/ 1026628 h 1217972"/>
                <a:gd name="connsiteX20" fmla="*/ 1658267 w 1791907"/>
                <a:gd name="connsiteY20" fmla="*/ 1063688 h 1217972"/>
                <a:gd name="connsiteX21" fmla="*/ 1671424 w 1791907"/>
                <a:gd name="connsiteY21" fmla="*/ 904885 h 1217972"/>
                <a:gd name="connsiteX22" fmla="*/ 1670561 w 1791907"/>
                <a:gd name="connsiteY22" fmla="*/ 824167 h 1217972"/>
                <a:gd name="connsiteX23" fmla="*/ 1741577 w 1791907"/>
                <a:gd name="connsiteY23" fmla="*/ 889645 h 1217972"/>
                <a:gd name="connsiteX24" fmla="*/ 1701572 w 1791907"/>
                <a:gd name="connsiteY24" fmla="*/ 716290 h 1217972"/>
                <a:gd name="connsiteX25" fmla="*/ 1701572 w 1791907"/>
                <a:gd name="connsiteY25" fmla="*/ 615325 h 1217972"/>
                <a:gd name="connsiteX26" fmla="*/ 1781582 w 1791907"/>
                <a:gd name="connsiteY26" fmla="*/ 676285 h 1217972"/>
                <a:gd name="connsiteX27" fmla="*/ 1733957 w 1791907"/>
                <a:gd name="connsiteY27" fmla="*/ 546745 h 1217972"/>
                <a:gd name="connsiteX28" fmla="*/ 1667282 w 1791907"/>
                <a:gd name="connsiteY28" fmla="*/ 396250 h 1217972"/>
                <a:gd name="connsiteX29" fmla="*/ 1497737 w 1791907"/>
                <a:gd name="connsiteY29" fmla="*/ 219085 h 1217972"/>
                <a:gd name="connsiteX30" fmla="*/ 1364387 w 1791907"/>
                <a:gd name="connsiteY30" fmla="*/ 129550 h 1217972"/>
                <a:gd name="connsiteX31" fmla="*/ 1486307 w 1791907"/>
                <a:gd name="connsiteY31" fmla="*/ 104785 h 1217972"/>
                <a:gd name="connsiteX32" fmla="*/ 1572032 w 1791907"/>
                <a:gd name="connsiteY32" fmla="*/ 70495 h 1217972"/>
                <a:gd name="connsiteX33" fmla="*/ 1339622 w 1791907"/>
                <a:gd name="connsiteY33" fmla="*/ 62875 h 1217972"/>
                <a:gd name="connsiteX34" fmla="*/ 1128167 w 1791907"/>
                <a:gd name="connsiteY34" fmla="*/ 17155 h 1217972"/>
                <a:gd name="connsiteX35" fmla="*/ 918617 w 1791907"/>
                <a:gd name="connsiteY35" fmla="*/ 10 h 1217972"/>
                <a:gd name="connsiteX36" fmla="*/ 650012 w 1791907"/>
                <a:gd name="connsiteY36" fmla="*/ 19060 h 1217972"/>
                <a:gd name="connsiteX37" fmla="*/ 480467 w 1791907"/>
                <a:gd name="connsiteY37" fmla="*/ 55255 h 1217972"/>
                <a:gd name="connsiteX38" fmla="*/ 352832 w 1791907"/>
                <a:gd name="connsiteY38" fmla="*/ 144790 h 1217972"/>
                <a:gd name="connsiteX39" fmla="*/ 301397 w 1791907"/>
                <a:gd name="connsiteY39" fmla="*/ 215275 h 1217972"/>
                <a:gd name="connsiteX40" fmla="*/ 227102 w 1791907"/>
                <a:gd name="connsiteY40" fmla="*/ 278140 h 1217972"/>
                <a:gd name="connsiteX41" fmla="*/ 160427 w 1791907"/>
                <a:gd name="connsiteY41" fmla="*/ 331480 h 1217972"/>
                <a:gd name="connsiteX42" fmla="*/ 82322 w 1791907"/>
                <a:gd name="connsiteY42" fmla="*/ 485785 h 1217972"/>
                <a:gd name="connsiteX43" fmla="*/ 17552 w 1791907"/>
                <a:gd name="connsiteY43" fmla="*/ 674380 h 1217972"/>
                <a:gd name="connsiteX44" fmla="*/ 2312 w 1791907"/>
                <a:gd name="connsiteY44" fmla="*/ 735340 h 1217972"/>
                <a:gd name="connsiteX45" fmla="*/ 57557 w 1791907"/>
                <a:gd name="connsiteY45" fmla="*/ 678190 h 1217972"/>
                <a:gd name="connsiteX46" fmla="*/ 55652 w 1791907"/>
                <a:gd name="connsiteY46" fmla="*/ 910600 h 1217972"/>
                <a:gd name="connsiteX47" fmla="*/ 68987 w 1791907"/>
                <a:gd name="connsiteY47" fmla="*/ 988705 h 1217972"/>
                <a:gd name="connsiteX48" fmla="*/ 97562 w 1791907"/>
                <a:gd name="connsiteY48" fmla="*/ 891550 h 1217972"/>
                <a:gd name="connsiteX49" fmla="*/ 183287 w 1791907"/>
                <a:gd name="connsiteY49" fmla="*/ 990610 h 1217972"/>
                <a:gd name="connsiteX50" fmla="*/ 175667 w 1791907"/>
                <a:gd name="connsiteY50" fmla="*/ 866785 h 1217972"/>
                <a:gd name="connsiteX51" fmla="*/ 187097 w 1791907"/>
                <a:gd name="connsiteY51" fmla="*/ 725815 h 1217972"/>
                <a:gd name="connsiteX52" fmla="*/ 248057 w 1791907"/>
                <a:gd name="connsiteY52" fmla="*/ 889645 h 1217972"/>
                <a:gd name="connsiteX53" fmla="*/ 227102 w 1791907"/>
                <a:gd name="connsiteY53" fmla="*/ 668665 h 1217972"/>
                <a:gd name="connsiteX54" fmla="*/ 278537 w 1791907"/>
                <a:gd name="connsiteY54" fmla="*/ 495310 h 1217972"/>
                <a:gd name="connsiteX55" fmla="*/ 331877 w 1791907"/>
                <a:gd name="connsiteY55" fmla="*/ 483880 h 1217972"/>
                <a:gd name="connsiteX56" fmla="*/ 419507 w 1791907"/>
                <a:gd name="connsiteY56" fmla="*/ 579130 h 1217972"/>
                <a:gd name="connsiteX0" fmla="*/ 419507 w 1791907"/>
                <a:gd name="connsiteY0" fmla="*/ 579130 h 1217972"/>
                <a:gd name="connsiteX1" fmla="*/ 482372 w 1791907"/>
                <a:gd name="connsiteY1" fmla="*/ 516265 h 1217972"/>
                <a:gd name="connsiteX2" fmla="*/ 566192 w 1791907"/>
                <a:gd name="connsiteY2" fmla="*/ 476260 h 1217972"/>
                <a:gd name="connsiteX3" fmla="*/ 629057 w 1791907"/>
                <a:gd name="connsiteY3" fmla="*/ 577225 h 1217972"/>
                <a:gd name="connsiteX4" fmla="*/ 669062 w 1791907"/>
                <a:gd name="connsiteY4" fmla="*/ 762010 h 1217972"/>
                <a:gd name="connsiteX5" fmla="*/ 672872 w 1791907"/>
                <a:gd name="connsiteY5" fmla="*/ 914410 h 1217972"/>
                <a:gd name="connsiteX6" fmla="*/ 750977 w 1791907"/>
                <a:gd name="connsiteY6" fmla="*/ 718195 h 1217972"/>
                <a:gd name="connsiteX7" fmla="*/ 777647 w 1791907"/>
                <a:gd name="connsiteY7" fmla="*/ 582940 h 1217972"/>
                <a:gd name="connsiteX8" fmla="*/ 1040537 w 1791907"/>
                <a:gd name="connsiteY8" fmla="*/ 870595 h 1217972"/>
                <a:gd name="connsiteX9" fmla="*/ 1091972 w 1791907"/>
                <a:gd name="connsiteY9" fmla="*/ 891550 h 1217972"/>
                <a:gd name="connsiteX10" fmla="*/ 992912 w 1791907"/>
                <a:gd name="connsiteY10" fmla="*/ 723910 h 1217972"/>
                <a:gd name="connsiteX11" fmla="*/ 1194842 w 1791907"/>
                <a:gd name="connsiteY11" fmla="*/ 971560 h 1217972"/>
                <a:gd name="connsiteX12" fmla="*/ 1170077 w 1791907"/>
                <a:gd name="connsiteY12" fmla="*/ 849640 h 1217972"/>
                <a:gd name="connsiteX13" fmla="*/ 1295807 w 1791907"/>
                <a:gd name="connsiteY13" fmla="*/ 958225 h 1217972"/>
                <a:gd name="connsiteX14" fmla="*/ 1341527 w 1791907"/>
                <a:gd name="connsiteY14" fmla="*/ 1122055 h 1217972"/>
                <a:gd name="connsiteX15" fmla="*/ 1364387 w 1791907"/>
                <a:gd name="connsiteY15" fmla="*/ 996325 h 1217972"/>
                <a:gd name="connsiteX16" fmla="*/ 1396242 w 1791907"/>
                <a:gd name="connsiteY16" fmla="*/ 1216108 h 1217972"/>
                <a:gd name="connsiteX17" fmla="*/ 1457887 w 1791907"/>
                <a:gd name="connsiteY17" fmla="*/ 1098331 h 1217972"/>
                <a:gd name="connsiteX18" fmla="*/ 1542572 w 1791907"/>
                <a:gd name="connsiteY18" fmla="*/ 1031635 h 1217972"/>
                <a:gd name="connsiteX19" fmla="*/ 1612723 w 1791907"/>
                <a:gd name="connsiteY19" fmla="*/ 1026628 h 1217972"/>
                <a:gd name="connsiteX20" fmla="*/ 1658267 w 1791907"/>
                <a:gd name="connsiteY20" fmla="*/ 1063688 h 1217972"/>
                <a:gd name="connsiteX21" fmla="*/ 1671424 w 1791907"/>
                <a:gd name="connsiteY21" fmla="*/ 904885 h 1217972"/>
                <a:gd name="connsiteX22" fmla="*/ 1670561 w 1791907"/>
                <a:gd name="connsiteY22" fmla="*/ 824167 h 1217972"/>
                <a:gd name="connsiteX23" fmla="*/ 1741577 w 1791907"/>
                <a:gd name="connsiteY23" fmla="*/ 889645 h 1217972"/>
                <a:gd name="connsiteX24" fmla="*/ 1701572 w 1791907"/>
                <a:gd name="connsiteY24" fmla="*/ 716290 h 1217972"/>
                <a:gd name="connsiteX25" fmla="*/ 1701572 w 1791907"/>
                <a:gd name="connsiteY25" fmla="*/ 615325 h 1217972"/>
                <a:gd name="connsiteX26" fmla="*/ 1781582 w 1791907"/>
                <a:gd name="connsiteY26" fmla="*/ 676285 h 1217972"/>
                <a:gd name="connsiteX27" fmla="*/ 1733957 w 1791907"/>
                <a:gd name="connsiteY27" fmla="*/ 546745 h 1217972"/>
                <a:gd name="connsiteX28" fmla="*/ 1667282 w 1791907"/>
                <a:gd name="connsiteY28" fmla="*/ 396250 h 1217972"/>
                <a:gd name="connsiteX29" fmla="*/ 1497737 w 1791907"/>
                <a:gd name="connsiteY29" fmla="*/ 219085 h 1217972"/>
                <a:gd name="connsiteX30" fmla="*/ 1364387 w 1791907"/>
                <a:gd name="connsiteY30" fmla="*/ 129550 h 1217972"/>
                <a:gd name="connsiteX31" fmla="*/ 1486307 w 1791907"/>
                <a:gd name="connsiteY31" fmla="*/ 104785 h 1217972"/>
                <a:gd name="connsiteX32" fmla="*/ 1572032 w 1791907"/>
                <a:gd name="connsiteY32" fmla="*/ 70495 h 1217972"/>
                <a:gd name="connsiteX33" fmla="*/ 1339622 w 1791907"/>
                <a:gd name="connsiteY33" fmla="*/ 62875 h 1217972"/>
                <a:gd name="connsiteX34" fmla="*/ 1128167 w 1791907"/>
                <a:gd name="connsiteY34" fmla="*/ 17155 h 1217972"/>
                <a:gd name="connsiteX35" fmla="*/ 918617 w 1791907"/>
                <a:gd name="connsiteY35" fmla="*/ 10 h 1217972"/>
                <a:gd name="connsiteX36" fmla="*/ 650012 w 1791907"/>
                <a:gd name="connsiteY36" fmla="*/ 19060 h 1217972"/>
                <a:gd name="connsiteX37" fmla="*/ 480467 w 1791907"/>
                <a:gd name="connsiteY37" fmla="*/ 55255 h 1217972"/>
                <a:gd name="connsiteX38" fmla="*/ 352832 w 1791907"/>
                <a:gd name="connsiteY38" fmla="*/ 144790 h 1217972"/>
                <a:gd name="connsiteX39" fmla="*/ 301397 w 1791907"/>
                <a:gd name="connsiteY39" fmla="*/ 215275 h 1217972"/>
                <a:gd name="connsiteX40" fmla="*/ 227102 w 1791907"/>
                <a:gd name="connsiteY40" fmla="*/ 278140 h 1217972"/>
                <a:gd name="connsiteX41" fmla="*/ 160427 w 1791907"/>
                <a:gd name="connsiteY41" fmla="*/ 331480 h 1217972"/>
                <a:gd name="connsiteX42" fmla="*/ 82322 w 1791907"/>
                <a:gd name="connsiteY42" fmla="*/ 485785 h 1217972"/>
                <a:gd name="connsiteX43" fmla="*/ 17552 w 1791907"/>
                <a:gd name="connsiteY43" fmla="*/ 674380 h 1217972"/>
                <a:gd name="connsiteX44" fmla="*/ 2312 w 1791907"/>
                <a:gd name="connsiteY44" fmla="*/ 735340 h 1217972"/>
                <a:gd name="connsiteX45" fmla="*/ 57557 w 1791907"/>
                <a:gd name="connsiteY45" fmla="*/ 678190 h 1217972"/>
                <a:gd name="connsiteX46" fmla="*/ 55652 w 1791907"/>
                <a:gd name="connsiteY46" fmla="*/ 910600 h 1217972"/>
                <a:gd name="connsiteX47" fmla="*/ 68987 w 1791907"/>
                <a:gd name="connsiteY47" fmla="*/ 988705 h 1217972"/>
                <a:gd name="connsiteX48" fmla="*/ 97562 w 1791907"/>
                <a:gd name="connsiteY48" fmla="*/ 891550 h 1217972"/>
                <a:gd name="connsiteX49" fmla="*/ 183287 w 1791907"/>
                <a:gd name="connsiteY49" fmla="*/ 990610 h 1217972"/>
                <a:gd name="connsiteX50" fmla="*/ 175667 w 1791907"/>
                <a:gd name="connsiteY50" fmla="*/ 866785 h 1217972"/>
                <a:gd name="connsiteX51" fmla="*/ 187097 w 1791907"/>
                <a:gd name="connsiteY51" fmla="*/ 725815 h 1217972"/>
                <a:gd name="connsiteX52" fmla="*/ 248057 w 1791907"/>
                <a:gd name="connsiteY52" fmla="*/ 889645 h 1217972"/>
                <a:gd name="connsiteX53" fmla="*/ 227102 w 1791907"/>
                <a:gd name="connsiteY53" fmla="*/ 668665 h 1217972"/>
                <a:gd name="connsiteX54" fmla="*/ 278537 w 1791907"/>
                <a:gd name="connsiteY54" fmla="*/ 495310 h 1217972"/>
                <a:gd name="connsiteX55" fmla="*/ 331877 w 1791907"/>
                <a:gd name="connsiteY55" fmla="*/ 483880 h 1217972"/>
                <a:gd name="connsiteX56" fmla="*/ 419507 w 1791907"/>
                <a:gd name="connsiteY56" fmla="*/ 579130 h 1217972"/>
                <a:gd name="connsiteX0" fmla="*/ 419507 w 1791907"/>
                <a:gd name="connsiteY0" fmla="*/ 579130 h 1217972"/>
                <a:gd name="connsiteX1" fmla="*/ 482372 w 1791907"/>
                <a:gd name="connsiteY1" fmla="*/ 516265 h 1217972"/>
                <a:gd name="connsiteX2" fmla="*/ 566192 w 1791907"/>
                <a:gd name="connsiteY2" fmla="*/ 476260 h 1217972"/>
                <a:gd name="connsiteX3" fmla="*/ 629057 w 1791907"/>
                <a:gd name="connsiteY3" fmla="*/ 577225 h 1217972"/>
                <a:gd name="connsiteX4" fmla="*/ 669062 w 1791907"/>
                <a:gd name="connsiteY4" fmla="*/ 762010 h 1217972"/>
                <a:gd name="connsiteX5" fmla="*/ 672872 w 1791907"/>
                <a:gd name="connsiteY5" fmla="*/ 914410 h 1217972"/>
                <a:gd name="connsiteX6" fmla="*/ 750977 w 1791907"/>
                <a:gd name="connsiteY6" fmla="*/ 718195 h 1217972"/>
                <a:gd name="connsiteX7" fmla="*/ 777647 w 1791907"/>
                <a:gd name="connsiteY7" fmla="*/ 582940 h 1217972"/>
                <a:gd name="connsiteX8" fmla="*/ 1040537 w 1791907"/>
                <a:gd name="connsiteY8" fmla="*/ 870595 h 1217972"/>
                <a:gd name="connsiteX9" fmla="*/ 1091972 w 1791907"/>
                <a:gd name="connsiteY9" fmla="*/ 891550 h 1217972"/>
                <a:gd name="connsiteX10" fmla="*/ 992912 w 1791907"/>
                <a:gd name="connsiteY10" fmla="*/ 723910 h 1217972"/>
                <a:gd name="connsiteX11" fmla="*/ 1194842 w 1791907"/>
                <a:gd name="connsiteY11" fmla="*/ 971560 h 1217972"/>
                <a:gd name="connsiteX12" fmla="*/ 1170077 w 1791907"/>
                <a:gd name="connsiteY12" fmla="*/ 849640 h 1217972"/>
                <a:gd name="connsiteX13" fmla="*/ 1295807 w 1791907"/>
                <a:gd name="connsiteY13" fmla="*/ 958225 h 1217972"/>
                <a:gd name="connsiteX14" fmla="*/ 1341527 w 1791907"/>
                <a:gd name="connsiteY14" fmla="*/ 1122055 h 1217972"/>
                <a:gd name="connsiteX15" fmla="*/ 1364387 w 1791907"/>
                <a:gd name="connsiteY15" fmla="*/ 996325 h 1217972"/>
                <a:gd name="connsiteX16" fmla="*/ 1396242 w 1791907"/>
                <a:gd name="connsiteY16" fmla="*/ 1216108 h 1217972"/>
                <a:gd name="connsiteX17" fmla="*/ 1457887 w 1791907"/>
                <a:gd name="connsiteY17" fmla="*/ 1098331 h 1217972"/>
                <a:gd name="connsiteX18" fmla="*/ 1542572 w 1791907"/>
                <a:gd name="connsiteY18" fmla="*/ 1031635 h 1217972"/>
                <a:gd name="connsiteX19" fmla="*/ 1612723 w 1791907"/>
                <a:gd name="connsiteY19" fmla="*/ 1026628 h 1217972"/>
                <a:gd name="connsiteX20" fmla="*/ 1663804 w 1791907"/>
                <a:gd name="connsiteY20" fmla="*/ 1091377 h 1217972"/>
                <a:gd name="connsiteX21" fmla="*/ 1671424 w 1791907"/>
                <a:gd name="connsiteY21" fmla="*/ 904885 h 1217972"/>
                <a:gd name="connsiteX22" fmla="*/ 1670561 w 1791907"/>
                <a:gd name="connsiteY22" fmla="*/ 824167 h 1217972"/>
                <a:gd name="connsiteX23" fmla="*/ 1741577 w 1791907"/>
                <a:gd name="connsiteY23" fmla="*/ 889645 h 1217972"/>
                <a:gd name="connsiteX24" fmla="*/ 1701572 w 1791907"/>
                <a:gd name="connsiteY24" fmla="*/ 716290 h 1217972"/>
                <a:gd name="connsiteX25" fmla="*/ 1701572 w 1791907"/>
                <a:gd name="connsiteY25" fmla="*/ 615325 h 1217972"/>
                <a:gd name="connsiteX26" fmla="*/ 1781582 w 1791907"/>
                <a:gd name="connsiteY26" fmla="*/ 676285 h 1217972"/>
                <a:gd name="connsiteX27" fmla="*/ 1733957 w 1791907"/>
                <a:gd name="connsiteY27" fmla="*/ 546745 h 1217972"/>
                <a:gd name="connsiteX28" fmla="*/ 1667282 w 1791907"/>
                <a:gd name="connsiteY28" fmla="*/ 396250 h 1217972"/>
                <a:gd name="connsiteX29" fmla="*/ 1497737 w 1791907"/>
                <a:gd name="connsiteY29" fmla="*/ 219085 h 1217972"/>
                <a:gd name="connsiteX30" fmla="*/ 1364387 w 1791907"/>
                <a:gd name="connsiteY30" fmla="*/ 129550 h 1217972"/>
                <a:gd name="connsiteX31" fmla="*/ 1486307 w 1791907"/>
                <a:gd name="connsiteY31" fmla="*/ 104785 h 1217972"/>
                <a:gd name="connsiteX32" fmla="*/ 1572032 w 1791907"/>
                <a:gd name="connsiteY32" fmla="*/ 70495 h 1217972"/>
                <a:gd name="connsiteX33" fmla="*/ 1339622 w 1791907"/>
                <a:gd name="connsiteY33" fmla="*/ 62875 h 1217972"/>
                <a:gd name="connsiteX34" fmla="*/ 1128167 w 1791907"/>
                <a:gd name="connsiteY34" fmla="*/ 17155 h 1217972"/>
                <a:gd name="connsiteX35" fmla="*/ 918617 w 1791907"/>
                <a:gd name="connsiteY35" fmla="*/ 10 h 1217972"/>
                <a:gd name="connsiteX36" fmla="*/ 650012 w 1791907"/>
                <a:gd name="connsiteY36" fmla="*/ 19060 h 1217972"/>
                <a:gd name="connsiteX37" fmla="*/ 480467 w 1791907"/>
                <a:gd name="connsiteY37" fmla="*/ 55255 h 1217972"/>
                <a:gd name="connsiteX38" fmla="*/ 352832 w 1791907"/>
                <a:gd name="connsiteY38" fmla="*/ 144790 h 1217972"/>
                <a:gd name="connsiteX39" fmla="*/ 301397 w 1791907"/>
                <a:gd name="connsiteY39" fmla="*/ 215275 h 1217972"/>
                <a:gd name="connsiteX40" fmla="*/ 227102 w 1791907"/>
                <a:gd name="connsiteY40" fmla="*/ 278140 h 1217972"/>
                <a:gd name="connsiteX41" fmla="*/ 160427 w 1791907"/>
                <a:gd name="connsiteY41" fmla="*/ 331480 h 1217972"/>
                <a:gd name="connsiteX42" fmla="*/ 82322 w 1791907"/>
                <a:gd name="connsiteY42" fmla="*/ 485785 h 1217972"/>
                <a:gd name="connsiteX43" fmla="*/ 17552 w 1791907"/>
                <a:gd name="connsiteY43" fmla="*/ 674380 h 1217972"/>
                <a:gd name="connsiteX44" fmla="*/ 2312 w 1791907"/>
                <a:gd name="connsiteY44" fmla="*/ 735340 h 1217972"/>
                <a:gd name="connsiteX45" fmla="*/ 57557 w 1791907"/>
                <a:gd name="connsiteY45" fmla="*/ 678190 h 1217972"/>
                <a:gd name="connsiteX46" fmla="*/ 55652 w 1791907"/>
                <a:gd name="connsiteY46" fmla="*/ 910600 h 1217972"/>
                <a:gd name="connsiteX47" fmla="*/ 68987 w 1791907"/>
                <a:gd name="connsiteY47" fmla="*/ 988705 h 1217972"/>
                <a:gd name="connsiteX48" fmla="*/ 97562 w 1791907"/>
                <a:gd name="connsiteY48" fmla="*/ 891550 h 1217972"/>
                <a:gd name="connsiteX49" fmla="*/ 183287 w 1791907"/>
                <a:gd name="connsiteY49" fmla="*/ 990610 h 1217972"/>
                <a:gd name="connsiteX50" fmla="*/ 175667 w 1791907"/>
                <a:gd name="connsiteY50" fmla="*/ 866785 h 1217972"/>
                <a:gd name="connsiteX51" fmla="*/ 187097 w 1791907"/>
                <a:gd name="connsiteY51" fmla="*/ 725815 h 1217972"/>
                <a:gd name="connsiteX52" fmla="*/ 248057 w 1791907"/>
                <a:gd name="connsiteY52" fmla="*/ 889645 h 1217972"/>
                <a:gd name="connsiteX53" fmla="*/ 227102 w 1791907"/>
                <a:gd name="connsiteY53" fmla="*/ 668665 h 1217972"/>
                <a:gd name="connsiteX54" fmla="*/ 278537 w 1791907"/>
                <a:gd name="connsiteY54" fmla="*/ 495310 h 1217972"/>
                <a:gd name="connsiteX55" fmla="*/ 331877 w 1791907"/>
                <a:gd name="connsiteY55" fmla="*/ 483880 h 1217972"/>
                <a:gd name="connsiteX56" fmla="*/ 419507 w 1791907"/>
                <a:gd name="connsiteY56" fmla="*/ 579130 h 1217972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12723 w 1791907"/>
                <a:gd name="connsiteY19" fmla="*/ 102662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12723 w 1791907"/>
                <a:gd name="connsiteY19" fmla="*/ 102662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9683 w 1791907"/>
                <a:gd name="connsiteY19" fmla="*/ 1023635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507635 w 1791907"/>
                <a:gd name="connsiteY0" fmla="*/ 585116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72685 w 1791907"/>
                <a:gd name="connsiteY53" fmla="*/ 668665 h 1217958"/>
                <a:gd name="connsiteX54" fmla="*/ 278537 w 1791907"/>
                <a:gd name="connsiteY54" fmla="*/ 495310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72685 w 1791907"/>
                <a:gd name="connsiteY53" fmla="*/ 668665 h 1217958"/>
                <a:gd name="connsiteX54" fmla="*/ 302847 w 1791907"/>
                <a:gd name="connsiteY54" fmla="*/ 507283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02847 w 1791907"/>
                <a:gd name="connsiteY54" fmla="*/ 507283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02847 w 1791907"/>
                <a:gd name="connsiteY54" fmla="*/ 507283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02847 w 1791907"/>
                <a:gd name="connsiteY54" fmla="*/ 507283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33236 w 1791907"/>
                <a:gd name="connsiteY54" fmla="*/ 528236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20892 w 1791907"/>
                <a:gd name="connsiteY2" fmla="*/ 479252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20892 w 1791907"/>
                <a:gd name="connsiteY2" fmla="*/ 479252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20892 w 1791907"/>
                <a:gd name="connsiteY2" fmla="*/ 479252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48657 w 1791907"/>
                <a:gd name="connsiteY53" fmla="*/ 620772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20892 w 1791907"/>
                <a:gd name="connsiteY2" fmla="*/ 479252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55505 w 1791907"/>
                <a:gd name="connsiteY9" fmla="*/ 930461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55505 w 1791907"/>
                <a:gd name="connsiteY9" fmla="*/ 930461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59876 w 1791907"/>
                <a:gd name="connsiteY32" fmla="*/ 103420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55505 w 1791907"/>
                <a:gd name="connsiteY9" fmla="*/ 930461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31606 w 1791907"/>
                <a:gd name="connsiteY31" fmla="*/ 128731 h 1217958"/>
                <a:gd name="connsiteX32" fmla="*/ 1559876 w 1791907"/>
                <a:gd name="connsiteY32" fmla="*/ 103420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55505 w 1791907"/>
                <a:gd name="connsiteY9" fmla="*/ 930461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31606 w 1791907"/>
                <a:gd name="connsiteY31" fmla="*/ 128731 h 1217958"/>
                <a:gd name="connsiteX32" fmla="*/ 1532527 w 1791907"/>
                <a:gd name="connsiteY32" fmla="*/ 142332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9156 h 1221998"/>
                <a:gd name="connsiteX1" fmla="*/ 543149 w 1791907"/>
                <a:gd name="connsiteY1" fmla="*/ 517312 h 1221998"/>
                <a:gd name="connsiteX2" fmla="*/ 611776 w 1791907"/>
                <a:gd name="connsiteY2" fmla="*/ 495265 h 1221998"/>
                <a:gd name="connsiteX3" fmla="*/ 629057 w 1791907"/>
                <a:gd name="connsiteY3" fmla="*/ 581265 h 1221998"/>
                <a:gd name="connsiteX4" fmla="*/ 669062 w 1791907"/>
                <a:gd name="connsiteY4" fmla="*/ 766050 h 1221998"/>
                <a:gd name="connsiteX5" fmla="*/ 754921 w 1791907"/>
                <a:gd name="connsiteY5" fmla="*/ 921443 h 1221998"/>
                <a:gd name="connsiteX6" fmla="*/ 750977 w 1791907"/>
                <a:gd name="connsiteY6" fmla="*/ 722235 h 1221998"/>
                <a:gd name="connsiteX7" fmla="*/ 777647 w 1791907"/>
                <a:gd name="connsiteY7" fmla="*/ 586980 h 1221998"/>
                <a:gd name="connsiteX8" fmla="*/ 925060 w 1791907"/>
                <a:gd name="connsiteY8" fmla="*/ 715992 h 1221998"/>
                <a:gd name="connsiteX9" fmla="*/ 1055505 w 1791907"/>
                <a:gd name="connsiteY9" fmla="*/ 934501 h 1221998"/>
                <a:gd name="connsiteX10" fmla="*/ 992912 w 1791907"/>
                <a:gd name="connsiteY10" fmla="*/ 727950 h 1221998"/>
                <a:gd name="connsiteX11" fmla="*/ 1194842 w 1791907"/>
                <a:gd name="connsiteY11" fmla="*/ 975600 h 1221998"/>
                <a:gd name="connsiteX12" fmla="*/ 1170077 w 1791907"/>
                <a:gd name="connsiteY12" fmla="*/ 853680 h 1221998"/>
                <a:gd name="connsiteX13" fmla="*/ 1295807 w 1791907"/>
                <a:gd name="connsiteY13" fmla="*/ 962265 h 1221998"/>
                <a:gd name="connsiteX14" fmla="*/ 1341527 w 1791907"/>
                <a:gd name="connsiteY14" fmla="*/ 1126095 h 1221998"/>
                <a:gd name="connsiteX15" fmla="*/ 1364387 w 1791907"/>
                <a:gd name="connsiteY15" fmla="*/ 1000365 h 1221998"/>
                <a:gd name="connsiteX16" fmla="*/ 1396242 w 1791907"/>
                <a:gd name="connsiteY16" fmla="*/ 1220148 h 1221998"/>
                <a:gd name="connsiteX17" fmla="*/ 1457887 w 1791907"/>
                <a:gd name="connsiteY17" fmla="*/ 1102371 h 1221998"/>
                <a:gd name="connsiteX18" fmla="*/ 1528727 w 1791907"/>
                <a:gd name="connsiteY18" fmla="*/ 1041213 h 1221998"/>
                <a:gd name="connsiteX19" fmla="*/ 1603606 w 1791907"/>
                <a:gd name="connsiteY19" fmla="*/ 1039648 h 1221998"/>
                <a:gd name="connsiteX20" fmla="*/ 1663804 w 1791907"/>
                <a:gd name="connsiteY20" fmla="*/ 1095417 h 1221998"/>
                <a:gd name="connsiteX21" fmla="*/ 1671424 w 1791907"/>
                <a:gd name="connsiteY21" fmla="*/ 908925 h 1221998"/>
                <a:gd name="connsiteX22" fmla="*/ 1670561 w 1791907"/>
                <a:gd name="connsiteY22" fmla="*/ 828207 h 1221998"/>
                <a:gd name="connsiteX23" fmla="*/ 1741577 w 1791907"/>
                <a:gd name="connsiteY23" fmla="*/ 893685 h 1221998"/>
                <a:gd name="connsiteX24" fmla="*/ 1701572 w 1791907"/>
                <a:gd name="connsiteY24" fmla="*/ 720330 h 1221998"/>
                <a:gd name="connsiteX25" fmla="*/ 1701572 w 1791907"/>
                <a:gd name="connsiteY25" fmla="*/ 619365 h 1221998"/>
                <a:gd name="connsiteX26" fmla="*/ 1781582 w 1791907"/>
                <a:gd name="connsiteY26" fmla="*/ 680325 h 1221998"/>
                <a:gd name="connsiteX27" fmla="*/ 1733957 w 1791907"/>
                <a:gd name="connsiteY27" fmla="*/ 550785 h 1221998"/>
                <a:gd name="connsiteX28" fmla="*/ 1667282 w 1791907"/>
                <a:gd name="connsiteY28" fmla="*/ 400290 h 1221998"/>
                <a:gd name="connsiteX29" fmla="*/ 1497737 w 1791907"/>
                <a:gd name="connsiteY29" fmla="*/ 223125 h 1221998"/>
                <a:gd name="connsiteX30" fmla="*/ 1364387 w 1791907"/>
                <a:gd name="connsiteY30" fmla="*/ 133590 h 1221998"/>
                <a:gd name="connsiteX31" fmla="*/ 1431606 w 1791907"/>
                <a:gd name="connsiteY31" fmla="*/ 132771 h 1221998"/>
                <a:gd name="connsiteX32" fmla="*/ 1532527 w 1791907"/>
                <a:gd name="connsiteY32" fmla="*/ 146372 h 1221998"/>
                <a:gd name="connsiteX33" fmla="*/ 1339622 w 1791907"/>
                <a:gd name="connsiteY33" fmla="*/ 66915 h 1221998"/>
                <a:gd name="connsiteX34" fmla="*/ 1128167 w 1791907"/>
                <a:gd name="connsiteY34" fmla="*/ 21195 h 1221998"/>
                <a:gd name="connsiteX35" fmla="*/ 918617 w 1791907"/>
                <a:gd name="connsiteY35" fmla="*/ 4050 h 1221998"/>
                <a:gd name="connsiteX36" fmla="*/ 668245 w 1791907"/>
                <a:gd name="connsiteY36" fmla="*/ 5140 h 1221998"/>
                <a:gd name="connsiteX37" fmla="*/ 480467 w 1791907"/>
                <a:gd name="connsiteY37" fmla="*/ 59295 h 1221998"/>
                <a:gd name="connsiteX38" fmla="*/ 352832 w 1791907"/>
                <a:gd name="connsiteY38" fmla="*/ 148830 h 1221998"/>
                <a:gd name="connsiteX39" fmla="*/ 301397 w 1791907"/>
                <a:gd name="connsiteY39" fmla="*/ 219315 h 1221998"/>
                <a:gd name="connsiteX40" fmla="*/ 227102 w 1791907"/>
                <a:gd name="connsiteY40" fmla="*/ 282180 h 1221998"/>
                <a:gd name="connsiteX41" fmla="*/ 160427 w 1791907"/>
                <a:gd name="connsiteY41" fmla="*/ 335520 h 1221998"/>
                <a:gd name="connsiteX42" fmla="*/ 82322 w 1791907"/>
                <a:gd name="connsiteY42" fmla="*/ 489825 h 1221998"/>
                <a:gd name="connsiteX43" fmla="*/ 17552 w 1791907"/>
                <a:gd name="connsiteY43" fmla="*/ 678420 h 1221998"/>
                <a:gd name="connsiteX44" fmla="*/ 2312 w 1791907"/>
                <a:gd name="connsiteY44" fmla="*/ 739380 h 1221998"/>
                <a:gd name="connsiteX45" fmla="*/ 57557 w 1791907"/>
                <a:gd name="connsiteY45" fmla="*/ 682230 h 1221998"/>
                <a:gd name="connsiteX46" fmla="*/ 55652 w 1791907"/>
                <a:gd name="connsiteY46" fmla="*/ 914640 h 1221998"/>
                <a:gd name="connsiteX47" fmla="*/ 68987 w 1791907"/>
                <a:gd name="connsiteY47" fmla="*/ 992745 h 1221998"/>
                <a:gd name="connsiteX48" fmla="*/ 97562 w 1791907"/>
                <a:gd name="connsiteY48" fmla="*/ 895590 h 1221998"/>
                <a:gd name="connsiteX49" fmla="*/ 143782 w 1791907"/>
                <a:gd name="connsiteY49" fmla="*/ 994650 h 1221998"/>
                <a:gd name="connsiteX50" fmla="*/ 175667 w 1791907"/>
                <a:gd name="connsiteY50" fmla="*/ 870825 h 1221998"/>
                <a:gd name="connsiteX51" fmla="*/ 238758 w 1791907"/>
                <a:gd name="connsiteY51" fmla="*/ 714889 h 1221998"/>
                <a:gd name="connsiteX52" fmla="*/ 248057 w 1791907"/>
                <a:gd name="connsiteY52" fmla="*/ 893685 h 1221998"/>
                <a:gd name="connsiteX53" fmla="*/ 321306 w 1791907"/>
                <a:gd name="connsiteY53" fmla="*/ 648759 h 1221998"/>
                <a:gd name="connsiteX54" fmla="*/ 333236 w 1791907"/>
                <a:gd name="connsiteY54" fmla="*/ 532276 h 1221998"/>
                <a:gd name="connsiteX55" fmla="*/ 377461 w 1791907"/>
                <a:gd name="connsiteY55" fmla="*/ 517853 h 1221998"/>
                <a:gd name="connsiteX56" fmla="*/ 507635 w 1791907"/>
                <a:gd name="connsiteY56" fmla="*/ 589156 h 1221998"/>
                <a:gd name="connsiteX0" fmla="*/ 507635 w 1791907"/>
                <a:gd name="connsiteY0" fmla="*/ 606435 h 1239277"/>
                <a:gd name="connsiteX1" fmla="*/ 543149 w 1791907"/>
                <a:gd name="connsiteY1" fmla="*/ 534591 h 1239277"/>
                <a:gd name="connsiteX2" fmla="*/ 611776 w 1791907"/>
                <a:gd name="connsiteY2" fmla="*/ 512544 h 1239277"/>
                <a:gd name="connsiteX3" fmla="*/ 629057 w 1791907"/>
                <a:gd name="connsiteY3" fmla="*/ 598544 h 1239277"/>
                <a:gd name="connsiteX4" fmla="*/ 669062 w 1791907"/>
                <a:gd name="connsiteY4" fmla="*/ 783329 h 1239277"/>
                <a:gd name="connsiteX5" fmla="*/ 754921 w 1791907"/>
                <a:gd name="connsiteY5" fmla="*/ 938722 h 1239277"/>
                <a:gd name="connsiteX6" fmla="*/ 750977 w 1791907"/>
                <a:gd name="connsiteY6" fmla="*/ 739514 h 1239277"/>
                <a:gd name="connsiteX7" fmla="*/ 777647 w 1791907"/>
                <a:gd name="connsiteY7" fmla="*/ 604259 h 1239277"/>
                <a:gd name="connsiteX8" fmla="*/ 925060 w 1791907"/>
                <a:gd name="connsiteY8" fmla="*/ 733271 h 1239277"/>
                <a:gd name="connsiteX9" fmla="*/ 1055505 w 1791907"/>
                <a:gd name="connsiteY9" fmla="*/ 951780 h 1239277"/>
                <a:gd name="connsiteX10" fmla="*/ 992912 w 1791907"/>
                <a:gd name="connsiteY10" fmla="*/ 745229 h 1239277"/>
                <a:gd name="connsiteX11" fmla="*/ 1194842 w 1791907"/>
                <a:gd name="connsiteY11" fmla="*/ 992879 h 1239277"/>
                <a:gd name="connsiteX12" fmla="*/ 1170077 w 1791907"/>
                <a:gd name="connsiteY12" fmla="*/ 870959 h 1239277"/>
                <a:gd name="connsiteX13" fmla="*/ 1295807 w 1791907"/>
                <a:gd name="connsiteY13" fmla="*/ 979544 h 1239277"/>
                <a:gd name="connsiteX14" fmla="*/ 1341527 w 1791907"/>
                <a:gd name="connsiteY14" fmla="*/ 1143374 h 1239277"/>
                <a:gd name="connsiteX15" fmla="*/ 1364387 w 1791907"/>
                <a:gd name="connsiteY15" fmla="*/ 1017644 h 1239277"/>
                <a:gd name="connsiteX16" fmla="*/ 1396242 w 1791907"/>
                <a:gd name="connsiteY16" fmla="*/ 1237427 h 1239277"/>
                <a:gd name="connsiteX17" fmla="*/ 1457887 w 1791907"/>
                <a:gd name="connsiteY17" fmla="*/ 1119650 h 1239277"/>
                <a:gd name="connsiteX18" fmla="*/ 1528727 w 1791907"/>
                <a:gd name="connsiteY18" fmla="*/ 1058492 h 1239277"/>
                <a:gd name="connsiteX19" fmla="*/ 1603606 w 1791907"/>
                <a:gd name="connsiteY19" fmla="*/ 1056927 h 1239277"/>
                <a:gd name="connsiteX20" fmla="*/ 1663804 w 1791907"/>
                <a:gd name="connsiteY20" fmla="*/ 1112696 h 1239277"/>
                <a:gd name="connsiteX21" fmla="*/ 1671424 w 1791907"/>
                <a:gd name="connsiteY21" fmla="*/ 926204 h 1239277"/>
                <a:gd name="connsiteX22" fmla="*/ 1670561 w 1791907"/>
                <a:gd name="connsiteY22" fmla="*/ 845486 h 1239277"/>
                <a:gd name="connsiteX23" fmla="*/ 1741577 w 1791907"/>
                <a:gd name="connsiteY23" fmla="*/ 910964 h 1239277"/>
                <a:gd name="connsiteX24" fmla="*/ 1701572 w 1791907"/>
                <a:gd name="connsiteY24" fmla="*/ 737609 h 1239277"/>
                <a:gd name="connsiteX25" fmla="*/ 1701572 w 1791907"/>
                <a:gd name="connsiteY25" fmla="*/ 636644 h 1239277"/>
                <a:gd name="connsiteX26" fmla="*/ 1781582 w 1791907"/>
                <a:gd name="connsiteY26" fmla="*/ 697604 h 1239277"/>
                <a:gd name="connsiteX27" fmla="*/ 1733957 w 1791907"/>
                <a:gd name="connsiteY27" fmla="*/ 568064 h 1239277"/>
                <a:gd name="connsiteX28" fmla="*/ 1667282 w 1791907"/>
                <a:gd name="connsiteY28" fmla="*/ 417569 h 1239277"/>
                <a:gd name="connsiteX29" fmla="*/ 1497737 w 1791907"/>
                <a:gd name="connsiteY29" fmla="*/ 240404 h 1239277"/>
                <a:gd name="connsiteX30" fmla="*/ 1364387 w 1791907"/>
                <a:gd name="connsiteY30" fmla="*/ 150869 h 1239277"/>
                <a:gd name="connsiteX31" fmla="*/ 1431606 w 1791907"/>
                <a:gd name="connsiteY31" fmla="*/ 150050 h 1239277"/>
                <a:gd name="connsiteX32" fmla="*/ 1532527 w 1791907"/>
                <a:gd name="connsiteY32" fmla="*/ 163651 h 1239277"/>
                <a:gd name="connsiteX33" fmla="*/ 1339622 w 1791907"/>
                <a:gd name="connsiteY33" fmla="*/ 84194 h 1239277"/>
                <a:gd name="connsiteX34" fmla="*/ 1128167 w 1791907"/>
                <a:gd name="connsiteY34" fmla="*/ 38474 h 1239277"/>
                <a:gd name="connsiteX35" fmla="*/ 933812 w 1791907"/>
                <a:gd name="connsiteY35" fmla="*/ 377 h 1239277"/>
                <a:gd name="connsiteX36" fmla="*/ 668245 w 1791907"/>
                <a:gd name="connsiteY36" fmla="*/ 22419 h 1239277"/>
                <a:gd name="connsiteX37" fmla="*/ 480467 w 1791907"/>
                <a:gd name="connsiteY37" fmla="*/ 76574 h 1239277"/>
                <a:gd name="connsiteX38" fmla="*/ 352832 w 1791907"/>
                <a:gd name="connsiteY38" fmla="*/ 166109 h 1239277"/>
                <a:gd name="connsiteX39" fmla="*/ 301397 w 1791907"/>
                <a:gd name="connsiteY39" fmla="*/ 236594 h 1239277"/>
                <a:gd name="connsiteX40" fmla="*/ 227102 w 1791907"/>
                <a:gd name="connsiteY40" fmla="*/ 299459 h 1239277"/>
                <a:gd name="connsiteX41" fmla="*/ 160427 w 1791907"/>
                <a:gd name="connsiteY41" fmla="*/ 352799 h 1239277"/>
                <a:gd name="connsiteX42" fmla="*/ 82322 w 1791907"/>
                <a:gd name="connsiteY42" fmla="*/ 507104 h 1239277"/>
                <a:gd name="connsiteX43" fmla="*/ 17552 w 1791907"/>
                <a:gd name="connsiteY43" fmla="*/ 695699 h 1239277"/>
                <a:gd name="connsiteX44" fmla="*/ 2312 w 1791907"/>
                <a:gd name="connsiteY44" fmla="*/ 756659 h 1239277"/>
                <a:gd name="connsiteX45" fmla="*/ 57557 w 1791907"/>
                <a:gd name="connsiteY45" fmla="*/ 699509 h 1239277"/>
                <a:gd name="connsiteX46" fmla="*/ 55652 w 1791907"/>
                <a:gd name="connsiteY46" fmla="*/ 931919 h 1239277"/>
                <a:gd name="connsiteX47" fmla="*/ 68987 w 1791907"/>
                <a:gd name="connsiteY47" fmla="*/ 1010024 h 1239277"/>
                <a:gd name="connsiteX48" fmla="*/ 97562 w 1791907"/>
                <a:gd name="connsiteY48" fmla="*/ 912869 h 1239277"/>
                <a:gd name="connsiteX49" fmla="*/ 143782 w 1791907"/>
                <a:gd name="connsiteY49" fmla="*/ 1011929 h 1239277"/>
                <a:gd name="connsiteX50" fmla="*/ 175667 w 1791907"/>
                <a:gd name="connsiteY50" fmla="*/ 888104 h 1239277"/>
                <a:gd name="connsiteX51" fmla="*/ 238758 w 1791907"/>
                <a:gd name="connsiteY51" fmla="*/ 732168 h 1239277"/>
                <a:gd name="connsiteX52" fmla="*/ 248057 w 1791907"/>
                <a:gd name="connsiteY52" fmla="*/ 910964 h 1239277"/>
                <a:gd name="connsiteX53" fmla="*/ 321306 w 1791907"/>
                <a:gd name="connsiteY53" fmla="*/ 666038 h 1239277"/>
                <a:gd name="connsiteX54" fmla="*/ 333236 w 1791907"/>
                <a:gd name="connsiteY54" fmla="*/ 549555 h 1239277"/>
                <a:gd name="connsiteX55" fmla="*/ 377461 w 1791907"/>
                <a:gd name="connsiteY55" fmla="*/ 535132 h 1239277"/>
                <a:gd name="connsiteX56" fmla="*/ 507635 w 1791907"/>
                <a:gd name="connsiteY56" fmla="*/ 606435 h 1239277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1055505 w 1791907"/>
                <a:gd name="connsiteY9" fmla="*/ 951435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95807 w 1791907"/>
                <a:gd name="connsiteY13" fmla="*/ 979199 h 1238932"/>
                <a:gd name="connsiteX14" fmla="*/ 1341527 w 1791907"/>
                <a:gd name="connsiteY14" fmla="*/ 1143029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7282 w 1791907"/>
                <a:gd name="connsiteY28" fmla="*/ 417224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1055505 w 1791907"/>
                <a:gd name="connsiteY9" fmla="*/ 951435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95807 w 1791907"/>
                <a:gd name="connsiteY13" fmla="*/ 979199 h 1238932"/>
                <a:gd name="connsiteX14" fmla="*/ 1341527 w 1791907"/>
                <a:gd name="connsiteY14" fmla="*/ 1143029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1055505 w 1791907"/>
                <a:gd name="connsiteY9" fmla="*/ 951435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95807 w 1791907"/>
                <a:gd name="connsiteY13" fmla="*/ 979199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1055505 w 1791907"/>
                <a:gd name="connsiteY9" fmla="*/ 951435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85612 w 1791907"/>
                <a:gd name="connsiteY9" fmla="*/ 927490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85612 w 1791907"/>
                <a:gd name="connsiteY9" fmla="*/ 927490 h 1238932"/>
                <a:gd name="connsiteX10" fmla="*/ 1035457 w 1791907"/>
                <a:gd name="connsiteY10" fmla="*/ 759849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55223 w 1791907"/>
                <a:gd name="connsiteY9" fmla="*/ 915516 h 1238932"/>
                <a:gd name="connsiteX10" fmla="*/ 1035457 w 1791907"/>
                <a:gd name="connsiteY10" fmla="*/ 759849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55223 w 1791907"/>
                <a:gd name="connsiteY9" fmla="*/ 915516 h 1238932"/>
                <a:gd name="connsiteX10" fmla="*/ 1035457 w 1791907"/>
                <a:gd name="connsiteY10" fmla="*/ 759849 h 1238932"/>
                <a:gd name="connsiteX11" fmla="*/ 1194842 w 1791907"/>
                <a:gd name="connsiteY11" fmla="*/ 992534 h 1238932"/>
                <a:gd name="connsiteX12" fmla="*/ 1170077 w 1791907"/>
                <a:gd name="connsiteY12" fmla="*/ 834695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55223 w 1791907"/>
                <a:gd name="connsiteY9" fmla="*/ 915516 h 1238932"/>
                <a:gd name="connsiteX10" fmla="*/ 1035457 w 1791907"/>
                <a:gd name="connsiteY10" fmla="*/ 759849 h 1238932"/>
                <a:gd name="connsiteX11" fmla="*/ 1112793 w 1791907"/>
                <a:gd name="connsiteY11" fmla="*/ 947635 h 1238932"/>
                <a:gd name="connsiteX12" fmla="*/ 1170077 w 1791907"/>
                <a:gd name="connsiteY12" fmla="*/ 834695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35457 w 1791907"/>
                <a:gd name="connsiteY10" fmla="*/ 759849 h 1238932"/>
                <a:gd name="connsiteX11" fmla="*/ 1112793 w 1791907"/>
                <a:gd name="connsiteY11" fmla="*/ 947635 h 1238932"/>
                <a:gd name="connsiteX12" fmla="*/ 1170077 w 1791907"/>
                <a:gd name="connsiteY12" fmla="*/ 834695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70077 w 1791907"/>
                <a:gd name="connsiteY12" fmla="*/ 834695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9339 w 1791907"/>
                <a:gd name="connsiteY13" fmla="*/ 934301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866504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866504 h 1238932"/>
                <a:gd name="connsiteX0" fmla="*/ 507635 w 1791907"/>
                <a:gd name="connsiteY0" fmla="*/ 866504 h 1238932"/>
                <a:gd name="connsiteX1" fmla="*/ 521877 w 1791907"/>
                <a:gd name="connsiteY1" fmla="*/ 683909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866504 h 1238932"/>
                <a:gd name="connsiteX0" fmla="*/ 507635 w 1791907"/>
                <a:gd name="connsiteY0" fmla="*/ 866504 h 1238932"/>
                <a:gd name="connsiteX1" fmla="*/ 521877 w 1791907"/>
                <a:gd name="connsiteY1" fmla="*/ 683909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429121 w 1791907"/>
                <a:gd name="connsiteY55" fmla="*/ 693429 h 1238932"/>
                <a:gd name="connsiteX56" fmla="*/ 507635 w 1791907"/>
                <a:gd name="connsiteY56" fmla="*/ 866504 h 1238932"/>
                <a:gd name="connsiteX0" fmla="*/ 507635 w 1791907"/>
                <a:gd name="connsiteY0" fmla="*/ 866504 h 1238932"/>
                <a:gd name="connsiteX1" fmla="*/ 521877 w 1791907"/>
                <a:gd name="connsiteY1" fmla="*/ 683909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98732 w 1791907"/>
                <a:gd name="connsiteY55" fmla="*/ 699417 h 1238932"/>
                <a:gd name="connsiteX56" fmla="*/ 507635 w 1791907"/>
                <a:gd name="connsiteY56" fmla="*/ 866504 h 1238932"/>
                <a:gd name="connsiteX0" fmla="*/ 507635 w 1791907"/>
                <a:gd name="connsiteY0" fmla="*/ 866504 h 1238932"/>
                <a:gd name="connsiteX1" fmla="*/ 521877 w 1791907"/>
                <a:gd name="connsiteY1" fmla="*/ 683909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60586 w 1791907"/>
                <a:gd name="connsiteY54" fmla="*/ 567170 h 1238932"/>
                <a:gd name="connsiteX55" fmla="*/ 398732 w 1791907"/>
                <a:gd name="connsiteY55" fmla="*/ 699417 h 1238932"/>
                <a:gd name="connsiteX56" fmla="*/ 507635 w 1791907"/>
                <a:gd name="connsiteY56" fmla="*/ 866504 h 1238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791907" h="1238932">
                  <a:moveTo>
                    <a:pt x="507635" y="866504"/>
                  </a:moveTo>
                  <a:cubicBezTo>
                    <a:pt x="528159" y="863919"/>
                    <a:pt x="504520" y="742960"/>
                    <a:pt x="521877" y="683909"/>
                  </a:cubicBezTo>
                  <a:cubicBezTo>
                    <a:pt x="539234" y="624858"/>
                    <a:pt x="593913" y="526484"/>
                    <a:pt x="611776" y="512199"/>
                  </a:cubicBezTo>
                  <a:cubicBezTo>
                    <a:pt x="629639" y="497914"/>
                    <a:pt x="619509" y="553068"/>
                    <a:pt x="629057" y="598199"/>
                  </a:cubicBezTo>
                  <a:cubicBezTo>
                    <a:pt x="638605" y="643330"/>
                    <a:pt x="648085" y="726288"/>
                    <a:pt x="669062" y="782984"/>
                  </a:cubicBezTo>
                  <a:cubicBezTo>
                    <a:pt x="690039" y="839680"/>
                    <a:pt x="741269" y="945679"/>
                    <a:pt x="754921" y="938377"/>
                  </a:cubicBezTo>
                  <a:cubicBezTo>
                    <a:pt x="768573" y="931075"/>
                    <a:pt x="747189" y="794913"/>
                    <a:pt x="750977" y="739169"/>
                  </a:cubicBezTo>
                  <a:cubicBezTo>
                    <a:pt x="754765" y="683425"/>
                    <a:pt x="755217" y="610941"/>
                    <a:pt x="777647" y="603914"/>
                  </a:cubicBezTo>
                  <a:cubicBezTo>
                    <a:pt x="800077" y="596887"/>
                    <a:pt x="855959" y="645072"/>
                    <a:pt x="885555" y="697006"/>
                  </a:cubicBezTo>
                  <a:cubicBezTo>
                    <a:pt x="915151" y="748940"/>
                    <a:pt x="935811" y="910530"/>
                    <a:pt x="955223" y="915516"/>
                  </a:cubicBezTo>
                  <a:cubicBezTo>
                    <a:pt x="974635" y="920502"/>
                    <a:pt x="975767" y="721571"/>
                    <a:pt x="1002029" y="726924"/>
                  </a:cubicBezTo>
                  <a:cubicBezTo>
                    <a:pt x="1028291" y="732277"/>
                    <a:pt x="1085291" y="940150"/>
                    <a:pt x="1112793" y="947635"/>
                  </a:cubicBezTo>
                  <a:cubicBezTo>
                    <a:pt x="1140295" y="955121"/>
                    <a:pt x="1144134" y="781044"/>
                    <a:pt x="1167039" y="771837"/>
                  </a:cubicBezTo>
                  <a:cubicBezTo>
                    <a:pt x="1189944" y="762631"/>
                    <a:pt x="1232283" y="842005"/>
                    <a:pt x="1250222" y="892396"/>
                  </a:cubicBezTo>
                  <a:cubicBezTo>
                    <a:pt x="1268161" y="942787"/>
                    <a:pt x="1255645" y="1053367"/>
                    <a:pt x="1274672" y="1074184"/>
                  </a:cubicBezTo>
                  <a:cubicBezTo>
                    <a:pt x="1293699" y="1095001"/>
                    <a:pt x="1344125" y="990149"/>
                    <a:pt x="1364387" y="1017299"/>
                  </a:cubicBezTo>
                  <a:cubicBezTo>
                    <a:pt x="1384649" y="1044449"/>
                    <a:pt x="1380659" y="1220081"/>
                    <a:pt x="1396242" y="1237082"/>
                  </a:cubicBezTo>
                  <a:cubicBezTo>
                    <a:pt x="1411825" y="1254083"/>
                    <a:pt x="1435806" y="1149127"/>
                    <a:pt x="1457887" y="1119305"/>
                  </a:cubicBezTo>
                  <a:cubicBezTo>
                    <a:pt x="1479968" y="1089483"/>
                    <a:pt x="1504441" y="1068601"/>
                    <a:pt x="1528727" y="1058147"/>
                  </a:cubicBezTo>
                  <a:cubicBezTo>
                    <a:pt x="1553013" y="1047693"/>
                    <a:pt x="1553404" y="1039242"/>
                    <a:pt x="1603606" y="1056582"/>
                  </a:cubicBezTo>
                  <a:cubicBezTo>
                    <a:pt x="1653808" y="1073922"/>
                    <a:pt x="1652501" y="1134138"/>
                    <a:pt x="1663804" y="1112351"/>
                  </a:cubicBezTo>
                  <a:cubicBezTo>
                    <a:pt x="1675107" y="1090564"/>
                    <a:pt x="1670298" y="970394"/>
                    <a:pt x="1671424" y="925859"/>
                  </a:cubicBezTo>
                  <a:cubicBezTo>
                    <a:pt x="1672550" y="881324"/>
                    <a:pt x="1658869" y="847681"/>
                    <a:pt x="1670561" y="845141"/>
                  </a:cubicBezTo>
                  <a:cubicBezTo>
                    <a:pt x="1682253" y="842601"/>
                    <a:pt x="1736409" y="928598"/>
                    <a:pt x="1741577" y="910619"/>
                  </a:cubicBezTo>
                  <a:cubicBezTo>
                    <a:pt x="1746745" y="892640"/>
                    <a:pt x="1708240" y="782984"/>
                    <a:pt x="1701572" y="737264"/>
                  </a:cubicBezTo>
                  <a:cubicBezTo>
                    <a:pt x="1694905" y="691544"/>
                    <a:pt x="1688237" y="642966"/>
                    <a:pt x="1701572" y="636299"/>
                  </a:cubicBezTo>
                  <a:cubicBezTo>
                    <a:pt x="1714907" y="629632"/>
                    <a:pt x="1825715" y="765839"/>
                    <a:pt x="1781582" y="697259"/>
                  </a:cubicBezTo>
                  <a:cubicBezTo>
                    <a:pt x="1737449" y="628679"/>
                    <a:pt x="1754020" y="614890"/>
                    <a:pt x="1733957" y="567719"/>
                  </a:cubicBezTo>
                  <a:cubicBezTo>
                    <a:pt x="1713894" y="520548"/>
                    <a:pt x="1700574" y="468841"/>
                    <a:pt x="1661204" y="414231"/>
                  </a:cubicBezTo>
                  <a:cubicBezTo>
                    <a:pt x="1621834" y="359621"/>
                    <a:pt x="1547206" y="284010"/>
                    <a:pt x="1497737" y="240059"/>
                  </a:cubicBezTo>
                  <a:cubicBezTo>
                    <a:pt x="1448268" y="196108"/>
                    <a:pt x="1375409" y="165583"/>
                    <a:pt x="1364387" y="150524"/>
                  </a:cubicBezTo>
                  <a:cubicBezTo>
                    <a:pt x="1353365" y="135465"/>
                    <a:pt x="1403583" y="147575"/>
                    <a:pt x="1431606" y="149705"/>
                  </a:cubicBezTo>
                  <a:cubicBezTo>
                    <a:pt x="1459629" y="151835"/>
                    <a:pt x="1547858" y="174282"/>
                    <a:pt x="1532527" y="163306"/>
                  </a:cubicBezTo>
                  <a:cubicBezTo>
                    <a:pt x="1517196" y="152330"/>
                    <a:pt x="1401444" y="106707"/>
                    <a:pt x="1339622" y="83849"/>
                  </a:cubicBezTo>
                  <a:cubicBezTo>
                    <a:pt x="1277800" y="60991"/>
                    <a:pt x="1229229" y="40124"/>
                    <a:pt x="1161594" y="26155"/>
                  </a:cubicBezTo>
                  <a:cubicBezTo>
                    <a:pt x="1093959" y="12186"/>
                    <a:pt x="1016037" y="712"/>
                    <a:pt x="933812" y="32"/>
                  </a:cubicBezTo>
                  <a:cubicBezTo>
                    <a:pt x="851587" y="-648"/>
                    <a:pt x="743803" y="9374"/>
                    <a:pt x="668245" y="22074"/>
                  </a:cubicBezTo>
                  <a:cubicBezTo>
                    <a:pt x="592688" y="34774"/>
                    <a:pt x="533036" y="52281"/>
                    <a:pt x="480467" y="76229"/>
                  </a:cubicBezTo>
                  <a:cubicBezTo>
                    <a:pt x="427898" y="100177"/>
                    <a:pt x="382677" y="139094"/>
                    <a:pt x="352832" y="165764"/>
                  </a:cubicBezTo>
                  <a:cubicBezTo>
                    <a:pt x="322987" y="192434"/>
                    <a:pt x="322352" y="214024"/>
                    <a:pt x="301397" y="236249"/>
                  </a:cubicBezTo>
                  <a:cubicBezTo>
                    <a:pt x="280442" y="258474"/>
                    <a:pt x="250597" y="279747"/>
                    <a:pt x="227102" y="299114"/>
                  </a:cubicBezTo>
                  <a:cubicBezTo>
                    <a:pt x="203607" y="318481"/>
                    <a:pt x="184557" y="317846"/>
                    <a:pt x="160427" y="352454"/>
                  </a:cubicBezTo>
                  <a:cubicBezTo>
                    <a:pt x="136297" y="387062"/>
                    <a:pt x="106134" y="449609"/>
                    <a:pt x="82322" y="506759"/>
                  </a:cubicBezTo>
                  <a:cubicBezTo>
                    <a:pt x="58510" y="563909"/>
                    <a:pt x="30887" y="653762"/>
                    <a:pt x="17552" y="695354"/>
                  </a:cubicBezTo>
                  <a:cubicBezTo>
                    <a:pt x="4217" y="736946"/>
                    <a:pt x="-4355" y="755679"/>
                    <a:pt x="2312" y="756314"/>
                  </a:cubicBezTo>
                  <a:cubicBezTo>
                    <a:pt x="8979" y="756949"/>
                    <a:pt x="48667" y="669954"/>
                    <a:pt x="57557" y="699164"/>
                  </a:cubicBezTo>
                  <a:cubicBezTo>
                    <a:pt x="66447" y="728374"/>
                    <a:pt x="53747" y="879822"/>
                    <a:pt x="55652" y="931574"/>
                  </a:cubicBezTo>
                  <a:cubicBezTo>
                    <a:pt x="57557" y="983326"/>
                    <a:pt x="62002" y="1012854"/>
                    <a:pt x="68987" y="1009679"/>
                  </a:cubicBezTo>
                  <a:cubicBezTo>
                    <a:pt x="75972" y="1006504"/>
                    <a:pt x="85096" y="912207"/>
                    <a:pt x="97562" y="912524"/>
                  </a:cubicBezTo>
                  <a:cubicBezTo>
                    <a:pt x="110028" y="912841"/>
                    <a:pt x="130764" y="1015712"/>
                    <a:pt x="143782" y="1011584"/>
                  </a:cubicBezTo>
                  <a:cubicBezTo>
                    <a:pt x="156799" y="1007457"/>
                    <a:pt x="159838" y="934386"/>
                    <a:pt x="175667" y="887759"/>
                  </a:cubicBezTo>
                  <a:cubicBezTo>
                    <a:pt x="191496" y="841132"/>
                    <a:pt x="226693" y="728013"/>
                    <a:pt x="238758" y="731823"/>
                  </a:cubicBezTo>
                  <a:cubicBezTo>
                    <a:pt x="250823" y="735633"/>
                    <a:pt x="234299" y="921641"/>
                    <a:pt x="248057" y="910619"/>
                  </a:cubicBezTo>
                  <a:cubicBezTo>
                    <a:pt x="261815" y="899597"/>
                    <a:pt x="302551" y="722934"/>
                    <a:pt x="321306" y="665693"/>
                  </a:cubicBezTo>
                  <a:cubicBezTo>
                    <a:pt x="340061" y="608452"/>
                    <a:pt x="344076" y="593840"/>
                    <a:pt x="360586" y="567170"/>
                  </a:cubicBezTo>
                  <a:cubicBezTo>
                    <a:pt x="377096" y="540500"/>
                    <a:pt x="374224" y="649528"/>
                    <a:pt x="398732" y="699417"/>
                  </a:cubicBezTo>
                  <a:cubicBezTo>
                    <a:pt x="423240" y="749306"/>
                    <a:pt x="487111" y="869089"/>
                    <a:pt x="507635" y="866504"/>
                  </a:cubicBezTo>
                  <a:close/>
                </a:path>
              </a:pathLst>
            </a:custGeom>
            <a:solidFill>
              <a:schemeClr val="accent4">
                <a:lumMod val="50000"/>
              </a:schemeClr>
            </a:solidFill>
            <a:ln>
              <a:noFill/>
            </a:ln>
            <a:effectLst/>
            <a:sp3d prstMaterial="softEdge">
              <a:bevelT w="1714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61" name="Oval 160">
              <a:extLst>
                <a:ext uri="{FF2B5EF4-FFF2-40B4-BE49-F238E27FC236}">
                  <a16:creationId xmlns:a16="http://schemas.microsoft.com/office/drawing/2014/main" id="{8EDFD510-CF95-4D13-8ADD-AB314DEAB448}"/>
                </a:ext>
              </a:extLst>
            </p:cNvPr>
            <p:cNvSpPr/>
            <p:nvPr/>
          </p:nvSpPr>
          <p:spPr>
            <a:xfrm rot="708098">
              <a:off x="5681132" y="2447105"/>
              <a:ext cx="152057" cy="166441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mc:AlternateContent xmlns:mc="http://schemas.openxmlformats.org/markup-compatibility/2006" xmlns:p14="http://schemas.microsoft.com/office/powerpoint/2010/main">
          <mc:Choice Requires="p14">
            <p:contentPart p14:bwMode="auto" r:id="rId7">
              <p14:nvContentPartPr>
                <p14:cNvPr id="162" name="Ink 161">
                  <a:extLst>
                    <a:ext uri="{FF2B5EF4-FFF2-40B4-BE49-F238E27FC236}">
                      <a16:creationId xmlns:a16="http://schemas.microsoft.com/office/drawing/2014/main" id="{F9A5CD18-05E1-4602-8DBA-1260A93A4C4B}"/>
                    </a:ext>
                  </a:extLst>
                </p14:cNvPr>
                <p14:cNvContentPartPr/>
                <p14:nvPr/>
              </p14:nvContentPartPr>
              <p14:xfrm rot="708098">
                <a:off x="5901220" y="2743299"/>
                <a:ext cx="28440" cy="42480"/>
              </p14:xfrm>
            </p:contentPart>
          </mc:Choice>
          <mc:Fallback xmlns="">
            <p:pic>
              <p:nvPicPr>
                <p:cNvPr id="162" name="Ink 161">
                  <a:extLst>
                    <a:ext uri="{FF2B5EF4-FFF2-40B4-BE49-F238E27FC236}">
                      <a16:creationId xmlns:a16="http://schemas.microsoft.com/office/drawing/2014/main" id="{F9A5CD18-05E1-4602-8DBA-1260A93A4C4B}"/>
                    </a:ext>
                  </a:extLst>
                </p:cNvPr>
                <p:cNvPicPr/>
                <p:nvPr/>
              </p:nvPicPr>
              <p:blipFill>
                <a:blip r:embed="rId8"/>
                <a:stretch>
                  <a:fillRect/>
                </a:stretch>
              </p:blipFill>
              <p:spPr>
                <a:xfrm rot="708098">
                  <a:off x="5888053" y="2730188"/>
                  <a:ext cx="54247" cy="68178"/>
                </a:xfrm>
                <a:prstGeom prst="rect">
                  <a:avLst/>
                </a:prstGeom>
              </p:spPr>
            </p:pic>
          </mc:Fallback>
        </mc:AlternateContent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1E75CAB2-1A41-4DDF-8181-A0DF1D7EE5BD}"/>
                </a:ext>
              </a:extLst>
            </p:cNvPr>
            <p:cNvSpPr/>
            <p:nvPr/>
          </p:nvSpPr>
          <p:spPr>
            <a:xfrm rot="708098">
              <a:off x="6600679" y="2784374"/>
              <a:ext cx="112118" cy="164403"/>
            </a:xfrm>
            <a:custGeom>
              <a:avLst/>
              <a:gdLst>
                <a:gd name="connsiteX0" fmla="*/ 4594 w 97508"/>
                <a:gd name="connsiteY0" fmla="*/ 140638 h 174793"/>
                <a:gd name="connsiteX1" fmla="*/ 4594 w 97508"/>
                <a:gd name="connsiteY1" fmla="*/ 78907 h 174793"/>
                <a:gd name="connsiteX2" fmla="*/ 37389 w 97508"/>
                <a:gd name="connsiteY2" fmla="*/ 7529 h 174793"/>
                <a:gd name="connsiteX3" fmla="*/ 95263 w 97508"/>
                <a:gd name="connsiteY3" fmla="*/ 5600 h 174793"/>
                <a:gd name="connsiteX4" fmla="*/ 81759 w 97508"/>
                <a:gd name="connsiteY4" fmla="*/ 38395 h 174793"/>
                <a:gd name="connsiteX5" fmla="*/ 45106 w 97508"/>
                <a:gd name="connsiteY5" fmla="*/ 65403 h 174793"/>
                <a:gd name="connsiteX6" fmla="*/ 64397 w 97508"/>
                <a:gd name="connsiteY6" fmla="*/ 113631 h 174793"/>
                <a:gd name="connsiteX7" fmla="*/ 45106 w 97508"/>
                <a:gd name="connsiteY7" fmla="*/ 173433 h 174793"/>
                <a:gd name="connsiteX8" fmla="*/ 4594 w 97508"/>
                <a:gd name="connsiteY8" fmla="*/ 140638 h 174793"/>
                <a:gd name="connsiteX0" fmla="*/ 4721 w 97635"/>
                <a:gd name="connsiteY0" fmla="*/ 140638 h 169258"/>
                <a:gd name="connsiteX1" fmla="*/ 4721 w 97635"/>
                <a:gd name="connsiteY1" fmla="*/ 78907 h 169258"/>
                <a:gd name="connsiteX2" fmla="*/ 37516 w 97635"/>
                <a:gd name="connsiteY2" fmla="*/ 7529 h 169258"/>
                <a:gd name="connsiteX3" fmla="*/ 95390 w 97635"/>
                <a:gd name="connsiteY3" fmla="*/ 5600 h 169258"/>
                <a:gd name="connsiteX4" fmla="*/ 81886 w 97635"/>
                <a:gd name="connsiteY4" fmla="*/ 38395 h 169258"/>
                <a:gd name="connsiteX5" fmla="*/ 45233 w 97635"/>
                <a:gd name="connsiteY5" fmla="*/ 65403 h 169258"/>
                <a:gd name="connsiteX6" fmla="*/ 64524 w 97635"/>
                <a:gd name="connsiteY6" fmla="*/ 113631 h 169258"/>
                <a:gd name="connsiteX7" fmla="*/ 47163 w 97635"/>
                <a:gd name="connsiteY7" fmla="*/ 167646 h 169258"/>
                <a:gd name="connsiteX8" fmla="*/ 4721 w 97635"/>
                <a:gd name="connsiteY8" fmla="*/ 140638 h 169258"/>
                <a:gd name="connsiteX0" fmla="*/ 7132 w 100046"/>
                <a:gd name="connsiteY0" fmla="*/ 140638 h 169258"/>
                <a:gd name="connsiteX1" fmla="*/ 7132 w 100046"/>
                <a:gd name="connsiteY1" fmla="*/ 78907 h 169258"/>
                <a:gd name="connsiteX2" fmla="*/ 39927 w 100046"/>
                <a:gd name="connsiteY2" fmla="*/ 7529 h 169258"/>
                <a:gd name="connsiteX3" fmla="*/ 97801 w 100046"/>
                <a:gd name="connsiteY3" fmla="*/ 5600 h 169258"/>
                <a:gd name="connsiteX4" fmla="*/ 84297 w 100046"/>
                <a:gd name="connsiteY4" fmla="*/ 38395 h 169258"/>
                <a:gd name="connsiteX5" fmla="*/ 47644 w 100046"/>
                <a:gd name="connsiteY5" fmla="*/ 65403 h 169258"/>
                <a:gd name="connsiteX6" fmla="*/ 66935 w 100046"/>
                <a:gd name="connsiteY6" fmla="*/ 113631 h 169258"/>
                <a:gd name="connsiteX7" fmla="*/ 49574 w 100046"/>
                <a:gd name="connsiteY7" fmla="*/ 167646 h 169258"/>
                <a:gd name="connsiteX8" fmla="*/ 7132 w 100046"/>
                <a:gd name="connsiteY8" fmla="*/ 140638 h 169258"/>
                <a:gd name="connsiteX0" fmla="*/ 4170 w 112517"/>
                <a:gd name="connsiteY0" fmla="*/ 154142 h 170508"/>
                <a:gd name="connsiteX1" fmla="*/ 19603 w 112517"/>
                <a:gd name="connsiteY1" fmla="*/ 78907 h 170508"/>
                <a:gd name="connsiteX2" fmla="*/ 52398 w 112517"/>
                <a:gd name="connsiteY2" fmla="*/ 7529 h 170508"/>
                <a:gd name="connsiteX3" fmla="*/ 110272 w 112517"/>
                <a:gd name="connsiteY3" fmla="*/ 5600 h 170508"/>
                <a:gd name="connsiteX4" fmla="*/ 96768 w 112517"/>
                <a:gd name="connsiteY4" fmla="*/ 38395 h 170508"/>
                <a:gd name="connsiteX5" fmla="*/ 60115 w 112517"/>
                <a:gd name="connsiteY5" fmla="*/ 65403 h 170508"/>
                <a:gd name="connsiteX6" fmla="*/ 79406 w 112517"/>
                <a:gd name="connsiteY6" fmla="*/ 113631 h 170508"/>
                <a:gd name="connsiteX7" fmla="*/ 62045 w 112517"/>
                <a:gd name="connsiteY7" fmla="*/ 167646 h 170508"/>
                <a:gd name="connsiteX8" fmla="*/ 4170 w 112517"/>
                <a:gd name="connsiteY8" fmla="*/ 154142 h 170508"/>
                <a:gd name="connsiteX0" fmla="*/ 4954 w 107513"/>
                <a:gd name="connsiteY0" fmla="*/ 154142 h 170508"/>
                <a:gd name="connsiteX1" fmla="*/ 14599 w 107513"/>
                <a:gd name="connsiteY1" fmla="*/ 78907 h 170508"/>
                <a:gd name="connsiteX2" fmla="*/ 47394 w 107513"/>
                <a:gd name="connsiteY2" fmla="*/ 7529 h 170508"/>
                <a:gd name="connsiteX3" fmla="*/ 105268 w 107513"/>
                <a:gd name="connsiteY3" fmla="*/ 5600 h 170508"/>
                <a:gd name="connsiteX4" fmla="*/ 91764 w 107513"/>
                <a:gd name="connsiteY4" fmla="*/ 38395 h 170508"/>
                <a:gd name="connsiteX5" fmla="*/ 55111 w 107513"/>
                <a:gd name="connsiteY5" fmla="*/ 65403 h 170508"/>
                <a:gd name="connsiteX6" fmla="*/ 74402 w 107513"/>
                <a:gd name="connsiteY6" fmla="*/ 113631 h 170508"/>
                <a:gd name="connsiteX7" fmla="*/ 57041 w 107513"/>
                <a:gd name="connsiteY7" fmla="*/ 167646 h 170508"/>
                <a:gd name="connsiteX8" fmla="*/ 4954 w 107513"/>
                <a:gd name="connsiteY8" fmla="*/ 154142 h 170508"/>
                <a:gd name="connsiteX0" fmla="*/ 2473 w 105032"/>
                <a:gd name="connsiteY0" fmla="*/ 154142 h 170508"/>
                <a:gd name="connsiteX1" fmla="*/ 12118 w 105032"/>
                <a:gd name="connsiteY1" fmla="*/ 78907 h 170508"/>
                <a:gd name="connsiteX2" fmla="*/ 44913 w 105032"/>
                <a:gd name="connsiteY2" fmla="*/ 7529 h 170508"/>
                <a:gd name="connsiteX3" fmla="*/ 102787 w 105032"/>
                <a:gd name="connsiteY3" fmla="*/ 5600 h 170508"/>
                <a:gd name="connsiteX4" fmla="*/ 89283 w 105032"/>
                <a:gd name="connsiteY4" fmla="*/ 38395 h 170508"/>
                <a:gd name="connsiteX5" fmla="*/ 52630 w 105032"/>
                <a:gd name="connsiteY5" fmla="*/ 65403 h 170508"/>
                <a:gd name="connsiteX6" fmla="*/ 71921 w 105032"/>
                <a:gd name="connsiteY6" fmla="*/ 113631 h 170508"/>
                <a:gd name="connsiteX7" fmla="*/ 54560 w 105032"/>
                <a:gd name="connsiteY7" fmla="*/ 167646 h 170508"/>
                <a:gd name="connsiteX8" fmla="*/ 2473 w 105032"/>
                <a:gd name="connsiteY8" fmla="*/ 154142 h 170508"/>
                <a:gd name="connsiteX0" fmla="*/ 2473 w 103798"/>
                <a:gd name="connsiteY0" fmla="*/ 153515 h 169881"/>
                <a:gd name="connsiteX1" fmla="*/ 12118 w 103798"/>
                <a:gd name="connsiteY1" fmla="*/ 78280 h 169881"/>
                <a:gd name="connsiteX2" fmla="*/ 44913 w 103798"/>
                <a:gd name="connsiteY2" fmla="*/ 6902 h 169881"/>
                <a:gd name="connsiteX3" fmla="*/ 102787 w 103798"/>
                <a:gd name="connsiteY3" fmla="*/ 4973 h 169881"/>
                <a:gd name="connsiteX4" fmla="*/ 79637 w 103798"/>
                <a:gd name="connsiteY4" fmla="*/ 26194 h 169881"/>
                <a:gd name="connsiteX5" fmla="*/ 52630 w 103798"/>
                <a:gd name="connsiteY5" fmla="*/ 64776 h 169881"/>
                <a:gd name="connsiteX6" fmla="*/ 71921 w 103798"/>
                <a:gd name="connsiteY6" fmla="*/ 113004 h 169881"/>
                <a:gd name="connsiteX7" fmla="*/ 54560 w 103798"/>
                <a:gd name="connsiteY7" fmla="*/ 167019 h 169881"/>
                <a:gd name="connsiteX8" fmla="*/ 2473 w 103798"/>
                <a:gd name="connsiteY8" fmla="*/ 153515 h 169881"/>
                <a:gd name="connsiteX0" fmla="*/ 2473 w 113197"/>
                <a:gd name="connsiteY0" fmla="*/ 151975 h 168341"/>
                <a:gd name="connsiteX1" fmla="*/ 12118 w 113197"/>
                <a:gd name="connsiteY1" fmla="*/ 76740 h 168341"/>
                <a:gd name="connsiteX2" fmla="*/ 44913 w 113197"/>
                <a:gd name="connsiteY2" fmla="*/ 5362 h 168341"/>
                <a:gd name="connsiteX3" fmla="*/ 112432 w 113197"/>
                <a:gd name="connsiteY3" fmla="*/ 7291 h 168341"/>
                <a:gd name="connsiteX4" fmla="*/ 79637 w 113197"/>
                <a:gd name="connsiteY4" fmla="*/ 24654 h 168341"/>
                <a:gd name="connsiteX5" fmla="*/ 52630 w 113197"/>
                <a:gd name="connsiteY5" fmla="*/ 63236 h 168341"/>
                <a:gd name="connsiteX6" fmla="*/ 71921 w 113197"/>
                <a:gd name="connsiteY6" fmla="*/ 111464 h 168341"/>
                <a:gd name="connsiteX7" fmla="*/ 54560 w 113197"/>
                <a:gd name="connsiteY7" fmla="*/ 165479 h 168341"/>
                <a:gd name="connsiteX8" fmla="*/ 2473 w 113197"/>
                <a:gd name="connsiteY8" fmla="*/ 151975 h 168341"/>
                <a:gd name="connsiteX0" fmla="*/ 2473 w 112829"/>
                <a:gd name="connsiteY0" fmla="*/ 151975 h 168341"/>
                <a:gd name="connsiteX1" fmla="*/ 12118 w 112829"/>
                <a:gd name="connsiteY1" fmla="*/ 76740 h 168341"/>
                <a:gd name="connsiteX2" fmla="*/ 44913 w 112829"/>
                <a:gd name="connsiteY2" fmla="*/ 5362 h 168341"/>
                <a:gd name="connsiteX3" fmla="*/ 112432 w 112829"/>
                <a:gd name="connsiteY3" fmla="*/ 7291 h 168341"/>
                <a:gd name="connsiteX4" fmla="*/ 71921 w 112829"/>
                <a:gd name="connsiteY4" fmla="*/ 24654 h 168341"/>
                <a:gd name="connsiteX5" fmla="*/ 52630 w 112829"/>
                <a:gd name="connsiteY5" fmla="*/ 63236 h 168341"/>
                <a:gd name="connsiteX6" fmla="*/ 71921 w 112829"/>
                <a:gd name="connsiteY6" fmla="*/ 111464 h 168341"/>
                <a:gd name="connsiteX7" fmla="*/ 54560 w 112829"/>
                <a:gd name="connsiteY7" fmla="*/ 165479 h 168341"/>
                <a:gd name="connsiteX8" fmla="*/ 2473 w 112829"/>
                <a:gd name="connsiteY8" fmla="*/ 151975 h 168341"/>
                <a:gd name="connsiteX0" fmla="*/ 2473 w 113177"/>
                <a:gd name="connsiteY0" fmla="*/ 157013 h 173379"/>
                <a:gd name="connsiteX1" fmla="*/ 12118 w 113177"/>
                <a:gd name="connsiteY1" fmla="*/ 81778 h 173379"/>
                <a:gd name="connsiteX2" fmla="*/ 44913 w 113177"/>
                <a:gd name="connsiteY2" fmla="*/ 10400 h 173379"/>
                <a:gd name="connsiteX3" fmla="*/ 112432 w 113177"/>
                <a:gd name="connsiteY3" fmla="*/ 12329 h 173379"/>
                <a:gd name="connsiteX4" fmla="*/ 71921 w 113177"/>
                <a:gd name="connsiteY4" fmla="*/ 29692 h 173379"/>
                <a:gd name="connsiteX5" fmla="*/ 52630 w 113177"/>
                <a:gd name="connsiteY5" fmla="*/ 68274 h 173379"/>
                <a:gd name="connsiteX6" fmla="*/ 71921 w 113177"/>
                <a:gd name="connsiteY6" fmla="*/ 116502 h 173379"/>
                <a:gd name="connsiteX7" fmla="*/ 54560 w 113177"/>
                <a:gd name="connsiteY7" fmla="*/ 170517 h 173379"/>
                <a:gd name="connsiteX8" fmla="*/ 2473 w 113177"/>
                <a:gd name="connsiteY8" fmla="*/ 157013 h 173379"/>
                <a:gd name="connsiteX0" fmla="*/ 1414 w 112118"/>
                <a:gd name="connsiteY0" fmla="*/ 157013 h 164403"/>
                <a:gd name="connsiteX1" fmla="*/ 11059 w 112118"/>
                <a:gd name="connsiteY1" fmla="*/ 81778 h 164403"/>
                <a:gd name="connsiteX2" fmla="*/ 43854 w 112118"/>
                <a:gd name="connsiteY2" fmla="*/ 10400 h 164403"/>
                <a:gd name="connsiteX3" fmla="*/ 111373 w 112118"/>
                <a:gd name="connsiteY3" fmla="*/ 12329 h 164403"/>
                <a:gd name="connsiteX4" fmla="*/ 70862 w 112118"/>
                <a:gd name="connsiteY4" fmla="*/ 29692 h 164403"/>
                <a:gd name="connsiteX5" fmla="*/ 51571 w 112118"/>
                <a:gd name="connsiteY5" fmla="*/ 68274 h 164403"/>
                <a:gd name="connsiteX6" fmla="*/ 70862 w 112118"/>
                <a:gd name="connsiteY6" fmla="*/ 116502 h 164403"/>
                <a:gd name="connsiteX7" fmla="*/ 38068 w 112118"/>
                <a:gd name="connsiteY7" fmla="*/ 157014 h 164403"/>
                <a:gd name="connsiteX8" fmla="*/ 1414 w 112118"/>
                <a:gd name="connsiteY8" fmla="*/ 157013 h 164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2118" h="164403">
                  <a:moveTo>
                    <a:pt x="1414" y="157013"/>
                  </a:moveTo>
                  <a:cubicBezTo>
                    <a:pt x="-3087" y="144474"/>
                    <a:pt x="3986" y="106213"/>
                    <a:pt x="11059" y="81778"/>
                  </a:cubicBezTo>
                  <a:cubicBezTo>
                    <a:pt x="18132" y="57343"/>
                    <a:pt x="27135" y="21975"/>
                    <a:pt x="43854" y="10400"/>
                  </a:cubicBezTo>
                  <a:cubicBezTo>
                    <a:pt x="60573" y="-1175"/>
                    <a:pt x="104943" y="-6319"/>
                    <a:pt x="111373" y="12329"/>
                  </a:cubicBezTo>
                  <a:cubicBezTo>
                    <a:pt x="117803" y="30977"/>
                    <a:pt x="80829" y="20368"/>
                    <a:pt x="70862" y="29692"/>
                  </a:cubicBezTo>
                  <a:cubicBezTo>
                    <a:pt x="60895" y="39016"/>
                    <a:pt x="51571" y="53806"/>
                    <a:pt x="51571" y="68274"/>
                  </a:cubicBezTo>
                  <a:cubicBezTo>
                    <a:pt x="51571" y="82742"/>
                    <a:pt x="70862" y="98497"/>
                    <a:pt x="70862" y="116502"/>
                  </a:cubicBezTo>
                  <a:cubicBezTo>
                    <a:pt x="70862" y="134507"/>
                    <a:pt x="49643" y="150262"/>
                    <a:pt x="38068" y="157014"/>
                  </a:cubicBezTo>
                  <a:cubicBezTo>
                    <a:pt x="26493" y="163766"/>
                    <a:pt x="5915" y="169552"/>
                    <a:pt x="1414" y="157013"/>
                  </a:cubicBezTo>
                  <a:close/>
                </a:path>
              </a:pathLst>
            </a:custGeom>
            <a:solidFill>
              <a:srgbClr val="FACB9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DFD1816A-B7A5-484F-ABE9-FADB40461C31}"/>
                </a:ext>
              </a:extLst>
            </p:cNvPr>
            <p:cNvSpPr/>
            <p:nvPr/>
          </p:nvSpPr>
          <p:spPr>
            <a:xfrm>
              <a:off x="5759765" y="2839312"/>
              <a:ext cx="305942" cy="71085"/>
            </a:xfrm>
            <a:custGeom>
              <a:avLst/>
              <a:gdLst>
                <a:gd name="connsiteX0" fmla="*/ 1938 w 305942"/>
                <a:gd name="connsiteY0" fmla="*/ 2211 h 71085"/>
                <a:gd name="connsiteX1" fmla="*/ 178919 w 305942"/>
                <a:gd name="connsiteY1" fmla="*/ 21875 h 71085"/>
                <a:gd name="connsiteX2" fmla="*/ 301822 w 305942"/>
                <a:gd name="connsiteY2" fmla="*/ 71036 h 71085"/>
                <a:gd name="connsiteX3" fmla="*/ 1938 w 305942"/>
                <a:gd name="connsiteY3" fmla="*/ 2211 h 71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5942" h="71085">
                  <a:moveTo>
                    <a:pt x="1938" y="2211"/>
                  </a:moveTo>
                  <a:cubicBezTo>
                    <a:pt x="-18546" y="-5983"/>
                    <a:pt x="128938" y="10404"/>
                    <a:pt x="178919" y="21875"/>
                  </a:cubicBezTo>
                  <a:cubicBezTo>
                    <a:pt x="228900" y="33346"/>
                    <a:pt x="327222" y="72675"/>
                    <a:pt x="301822" y="71036"/>
                  </a:cubicBezTo>
                  <a:cubicBezTo>
                    <a:pt x="276422" y="69397"/>
                    <a:pt x="22422" y="10405"/>
                    <a:pt x="1938" y="2211"/>
                  </a:cubicBez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</p:grpSp>
      <p:grpSp>
        <p:nvGrpSpPr>
          <p:cNvPr id="61" name="Group 60">
            <a:extLst>
              <a:ext uri="{FF2B5EF4-FFF2-40B4-BE49-F238E27FC236}">
                <a16:creationId xmlns:a16="http://schemas.microsoft.com/office/drawing/2014/main" id="{BF8690BD-15B8-4D9B-8CB8-6760089273A8}"/>
              </a:ext>
            </a:extLst>
          </p:cNvPr>
          <p:cNvGrpSpPr/>
          <p:nvPr/>
        </p:nvGrpSpPr>
        <p:grpSpPr>
          <a:xfrm flipH="1">
            <a:off x="2449587" y="2831294"/>
            <a:ext cx="2120706" cy="3605418"/>
            <a:chOff x="4992235" y="1734987"/>
            <a:chExt cx="2088261" cy="3550259"/>
          </a:xfrm>
          <a:effectLst>
            <a:outerShdw blurRad="76200" dir="13500000" sy="23000" kx="1200000" algn="br" rotWithShape="0">
              <a:prstClr val="black">
                <a:alpha val="20000"/>
              </a:prstClr>
            </a:outerShdw>
          </a:effectLst>
          <a:scene3d>
            <a:camera prst="isometricOffAxis1Right"/>
            <a:lightRig rig="threePt" dir="t"/>
          </a:scene3d>
        </p:grpSpPr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D77B7490-53F9-4369-88AE-191545C039C9}"/>
                </a:ext>
              </a:extLst>
            </p:cNvPr>
            <p:cNvSpPr/>
            <p:nvPr/>
          </p:nvSpPr>
          <p:spPr>
            <a:xfrm>
              <a:off x="5904330" y="2974546"/>
              <a:ext cx="191670" cy="282309"/>
            </a:xfrm>
            <a:custGeom>
              <a:avLst/>
              <a:gdLst>
                <a:gd name="connsiteX0" fmla="*/ 4310 w 182122"/>
                <a:gd name="connsiteY0" fmla="*/ 193373 h 276739"/>
                <a:gd name="connsiteX1" fmla="*/ 2173 w 182122"/>
                <a:gd name="connsiteY1" fmla="*/ 80141 h 276739"/>
                <a:gd name="connsiteX2" fmla="*/ 27810 w 182122"/>
                <a:gd name="connsiteY2" fmla="*/ 9639 h 276739"/>
                <a:gd name="connsiteX3" fmla="*/ 102586 w 182122"/>
                <a:gd name="connsiteY3" fmla="*/ 1093 h 276739"/>
                <a:gd name="connsiteX4" fmla="*/ 151724 w 182122"/>
                <a:gd name="connsiteY4" fmla="*/ 13911 h 276739"/>
                <a:gd name="connsiteX5" fmla="*/ 173089 w 182122"/>
                <a:gd name="connsiteY5" fmla="*/ 122870 h 276739"/>
                <a:gd name="connsiteX6" fmla="*/ 177362 w 182122"/>
                <a:gd name="connsiteY6" fmla="*/ 204055 h 276739"/>
                <a:gd name="connsiteX7" fmla="*/ 106859 w 182122"/>
                <a:gd name="connsiteY7" fmla="*/ 268149 h 276739"/>
                <a:gd name="connsiteX8" fmla="*/ 27810 w 182122"/>
                <a:gd name="connsiteY8" fmla="*/ 272422 h 276739"/>
                <a:gd name="connsiteX9" fmla="*/ 4310 w 182122"/>
                <a:gd name="connsiteY9" fmla="*/ 193373 h 276739"/>
                <a:gd name="connsiteX0" fmla="*/ 4310 w 182122"/>
                <a:gd name="connsiteY0" fmla="*/ 194146 h 277512"/>
                <a:gd name="connsiteX1" fmla="*/ 2173 w 182122"/>
                <a:gd name="connsiteY1" fmla="*/ 80914 h 277512"/>
                <a:gd name="connsiteX2" fmla="*/ 27810 w 182122"/>
                <a:gd name="connsiteY2" fmla="*/ 10412 h 277512"/>
                <a:gd name="connsiteX3" fmla="*/ 102586 w 182122"/>
                <a:gd name="connsiteY3" fmla="*/ 1866 h 277512"/>
                <a:gd name="connsiteX4" fmla="*/ 151724 w 182122"/>
                <a:gd name="connsiteY4" fmla="*/ 25366 h 277512"/>
                <a:gd name="connsiteX5" fmla="*/ 173089 w 182122"/>
                <a:gd name="connsiteY5" fmla="*/ 123643 h 277512"/>
                <a:gd name="connsiteX6" fmla="*/ 177362 w 182122"/>
                <a:gd name="connsiteY6" fmla="*/ 204828 h 277512"/>
                <a:gd name="connsiteX7" fmla="*/ 106859 w 182122"/>
                <a:gd name="connsiteY7" fmla="*/ 268922 h 277512"/>
                <a:gd name="connsiteX8" fmla="*/ 27810 w 182122"/>
                <a:gd name="connsiteY8" fmla="*/ 273195 h 277512"/>
                <a:gd name="connsiteX9" fmla="*/ 4310 w 182122"/>
                <a:gd name="connsiteY9" fmla="*/ 194146 h 277512"/>
                <a:gd name="connsiteX0" fmla="*/ 4310 w 182122"/>
                <a:gd name="connsiteY0" fmla="*/ 197554 h 280920"/>
                <a:gd name="connsiteX1" fmla="*/ 2173 w 182122"/>
                <a:gd name="connsiteY1" fmla="*/ 84322 h 280920"/>
                <a:gd name="connsiteX2" fmla="*/ 27810 w 182122"/>
                <a:gd name="connsiteY2" fmla="*/ 13820 h 280920"/>
                <a:gd name="connsiteX3" fmla="*/ 91904 w 182122"/>
                <a:gd name="connsiteY3" fmla="*/ 1001 h 280920"/>
                <a:gd name="connsiteX4" fmla="*/ 151724 w 182122"/>
                <a:gd name="connsiteY4" fmla="*/ 28774 h 280920"/>
                <a:gd name="connsiteX5" fmla="*/ 173089 w 182122"/>
                <a:gd name="connsiteY5" fmla="*/ 127051 h 280920"/>
                <a:gd name="connsiteX6" fmla="*/ 177362 w 182122"/>
                <a:gd name="connsiteY6" fmla="*/ 208236 h 280920"/>
                <a:gd name="connsiteX7" fmla="*/ 106859 w 182122"/>
                <a:gd name="connsiteY7" fmla="*/ 272330 h 280920"/>
                <a:gd name="connsiteX8" fmla="*/ 27810 w 182122"/>
                <a:gd name="connsiteY8" fmla="*/ 276603 h 280920"/>
                <a:gd name="connsiteX9" fmla="*/ 4310 w 182122"/>
                <a:gd name="connsiteY9" fmla="*/ 197554 h 280920"/>
                <a:gd name="connsiteX0" fmla="*/ 3750 w 181562"/>
                <a:gd name="connsiteY0" fmla="*/ 197554 h 279818"/>
                <a:gd name="connsiteX1" fmla="*/ 1613 w 181562"/>
                <a:gd name="connsiteY1" fmla="*/ 84322 h 279818"/>
                <a:gd name="connsiteX2" fmla="*/ 27250 w 181562"/>
                <a:gd name="connsiteY2" fmla="*/ 13820 h 279818"/>
                <a:gd name="connsiteX3" fmla="*/ 91344 w 181562"/>
                <a:gd name="connsiteY3" fmla="*/ 1001 h 279818"/>
                <a:gd name="connsiteX4" fmla="*/ 151164 w 181562"/>
                <a:gd name="connsiteY4" fmla="*/ 28774 h 279818"/>
                <a:gd name="connsiteX5" fmla="*/ 172529 w 181562"/>
                <a:gd name="connsiteY5" fmla="*/ 127051 h 279818"/>
                <a:gd name="connsiteX6" fmla="*/ 176802 w 181562"/>
                <a:gd name="connsiteY6" fmla="*/ 208236 h 279818"/>
                <a:gd name="connsiteX7" fmla="*/ 106299 w 181562"/>
                <a:gd name="connsiteY7" fmla="*/ 272330 h 279818"/>
                <a:gd name="connsiteX8" fmla="*/ 10158 w 181562"/>
                <a:gd name="connsiteY8" fmla="*/ 274467 h 279818"/>
                <a:gd name="connsiteX9" fmla="*/ 3750 w 181562"/>
                <a:gd name="connsiteY9" fmla="*/ 197554 h 279818"/>
                <a:gd name="connsiteX0" fmla="*/ 3750 w 181562"/>
                <a:gd name="connsiteY0" fmla="*/ 197554 h 279818"/>
                <a:gd name="connsiteX1" fmla="*/ 1613 w 181562"/>
                <a:gd name="connsiteY1" fmla="*/ 84322 h 279818"/>
                <a:gd name="connsiteX2" fmla="*/ 27250 w 181562"/>
                <a:gd name="connsiteY2" fmla="*/ 13820 h 279818"/>
                <a:gd name="connsiteX3" fmla="*/ 91344 w 181562"/>
                <a:gd name="connsiteY3" fmla="*/ 1001 h 279818"/>
                <a:gd name="connsiteX4" fmla="*/ 151164 w 181562"/>
                <a:gd name="connsiteY4" fmla="*/ 28774 h 279818"/>
                <a:gd name="connsiteX5" fmla="*/ 172529 w 181562"/>
                <a:gd name="connsiteY5" fmla="*/ 127051 h 279818"/>
                <a:gd name="connsiteX6" fmla="*/ 176802 w 181562"/>
                <a:gd name="connsiteY6" fmla="*/ 208236 h 279818"/>
                <a:gd name="connsiteX7" fmla="*/ 106299 w 181562"/>
                <a:gd name="connsiteY7" fmla="*/ 272330 h 279818"/>
                <a:gd name="connsiteX8" fmla="*/ 10158 w 181562"/>
                <a:gd name="connsiteY8" fmla="*/ 274467 h 279818"/>
                <a:gd name="connsiteX9" fmla="*/ 3750 w 181562"/>
                <a:gd name="connsiteY9" fmla="*/ 197554 h 279818"/>
                <a:gd name="connsiteX0" fmla="*/ 395 w 186753"/>
                <a:gd name="connsiteY0" fmla="*/ 199691 h 282309"/>
                <a:gd name="connsiteX1" fmla="*/ 6804 w 186753"/>
                <a:gd name="connsiteY1" fmla="*/ 84322 h 282309"/>
                <a:gd name="connsiteX2" fmla="*/ 32441 w 186753"/>
                <a:gd name="connsiteY2" fmla="*/ 13820 h 282309"/>
                <a:gd name="connsiteX3" fmla="*/ 96535 w 186753"/>
                <a:gd name="connsiteY3" fmla="*/ 1001 h 282309"/>
                <a:gd name="connsiteX4" fmla="*/ 156355 w 186753"/>
                <a:gd name="connsiteY4" fmla="*/ 28774 h 282309"/>
                <a:gd name="connsiteX5" fmla="*/ 177720 w 186753"/>
                <a:gd name="connsiteY5" fmla="*/ 127051 h 282309"/>
                <a:gd name="connsiteX6" fmla="*/ 181993 w 186753"/>
                <a:gd name="connsiteY6" fmla="*/ 208236 h 282309"/>
                <a:gd name="connsiteX7" fmla="*/ 111490 w 186753"/>
                <a:gd name="connsiteY7" fmla="*/ 272330 h 282309"/>
                <a:gd name="connsiteX8" fmla="*/ 15349 w 186753"/>
                <a:gd name="connsiteY8" fmla="*/ 274467 h 282309"/>
                <a:gd name="connsiteX9" fmla="*/ 395 w 186753"/>
                <a:gd name="connsiteY9" fmla="*/ 199691 h 282309"/>
                <a:gd name="connsiteX0" fmla="*/ 5312 w 191670"/>
                <a:gd name="connsiteY0" fmla="*/ 199691 h 282309"/>
                <a:gd name="connsiteX1" fmla="*/ 11721 w 191670"/>
                <a:gd name="connsiteY1" fmla="*/ 84322 h 282309"/>
                <a:gd name="connsiteX2" fmla="*/ 37358 w 191670"/>
                <a:gd name="connsiteY2" fmla="*/ 13820 h 282309"/>
                <a:gd name="connsiteX3" fmla="*/ 101452 w 191670"/>
                <a:gd name="connsiteY3" fmla="*/ 1001 h 282309"/>
                <a:gd name="connsiteX4" fmla="*/ 161272 w 191670"/>
                <a:gd name="connsiteY4" fmla="*/ 28774 h 282309"/>
                <a:gd name="connsiteX5" fmla="*/ 182637 w 191670"/>
                <a:gd name="connsiteY5" fmla="*/ 127051 h 282309"/>
                <a:gd name="connsiteX6" fmla="*/ 186910 w 191670"/>
                <a:gd name="connsiteY6" fmla="*/ 208236 h 282309"/>
                <a:gd name="connsiteX7" fmla="*/ 116407 w 191670"/>
                <a:gd name="connsiteY7" fmla="*/ 272330 h 282309"/>
                <a:gd name="connsiteX8" fmla="*/ 20266 w 191670"/>
                <a:gd name="connsiteY8" fmla="*/ 274467 h 282309"/>
                <a:gd name="connsiteX9" fmla="*/ 5312 w 191670"/>
                <a:gd name="connsiteY9" fmla="*/ 199691 h 282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1670" h="282309">
                  <a:moveTo>
                    <a:pt x="5312" y="199691"/>
                  </a:moveTo>
                  <a:cubicBezTo>
                    <a:pt x="16707" y="161591"/>
                    <a:pt x="6380" y="115301"/>
                    <a:pt x="11721" y="84322"/>
                  </a:cubicBezTo>
                  <a:cubicBezTo>
                    <a:pt x="17062" y="53344"/>
                    <a:pt x="22403" y="27707"/>
                    <a:pt x="37358" y="13820"/>
                  </a:cubicBezTo>
                  <a:cubicBezTo>
                    <a:pt x="52313" y="-67"/>
                    <a:pt x="80800" y="-1491"/>
                    <a:pt x="101452" y="1001"/>
                  </a:cubicBezTo>
                  <a:cubicBezTo>
                    <a:pt x="122104" y="3493"/>
                    <a:pt x="147741" y="7766"/>
                    <a:pt x="161272" y="28774"/>
                  </a:cubicBezTo>
                  <a:cubicBezTo>
                    <a:pt x="174803" y="49782"/>
                    <a:pt x="178364" y="97141"/>
                    <a:pt x="182637" y="127051"/>
                  </a:cubicBezTo>
                  <a:cubicBezTo>
                    <a:pt x="186910" y="156961"/>
                    <a:pt x="197948" y="184023"/>
                    <a:pt x="186910" y="208236"/>
                  </a:cubicBezTo>
                  <a:cubicBezTo>
                    <a:pt x="175872" y="232449"/>
                    <a:pt x="141332" y="260936"/>
                    <a:pt x="116407" y="272330"/>
                  </a:cubicBezTo>
                  <a:cubicBezTo>
                    <a:pt x="91482" y="283724"/>
                    <a:pt x="38782" y="286573"/>
                    <a:pt x="20266" y="274467"/>
                  </a:cubicBezTo>
                  <a:cubicBezTo>
                    <a:pt x="1750" y="262361"/>
                    <a:pt x="-6083" y="237791"/>
                    <a:pt x="5312" y="199691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0A9C9A1C-C7DF-4691-A82B-566B56D72632}"/>
                </a:ext>
              </a:extLst>
            </p:cNvPr>
            <p:cNvSpPr/>
            <p:nvPr/>
          </p:nvSpPr>
          <p:spPr>
            <a:xfrm>
              <a:off x="6198411" y="4772314"/>
              <a:ext cx="145269" cy="446633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  <a:gd name="connsiteX0" fmla="*/ 6496 w 140748"/>
                <a:gd name="connsiteY0" fmla="*/ 42636 h 364378"/>
                <a:gd name="connsiteX1" fmla="*/ 8067 w 140748"/>
                <a:gd name="connsiteY1" fmla="*/ 310013 h 364378"/>
                <a:gd name="connsiteX2" fmla="*/ 70905 w 140748"/>
                <a:gd name="connsiteY2" fmla="*/ 364185 h 364378"/>
                <a:gd name="connsiteX3" fmla="*/ 129409 w 140748"/>
                <a:gd name="connsiteY3" fmla="*/ 303514 h 364378"/>
                <a:gd name="connsiteX4" fmla="*/ 131576 w 140748"/>
                <a:gd name="connsiteY4" fmla="*/ 60829 h 364378"/>
                <a:gd name="connsiteX5" fmla="*/ 60071 w 140748"/>
                <a:gd name="connsiteY5" fmla="*/ 2324 h 364378"/>
                <a:gd name="connsiteX6" fmla="*/ 6496 w 140748"/>
                <a:gd name="connsiteY6" fmla="*/ 42636 h 364378"/>
                <a:gd name="connsiteX0" fmla="*/ 6496 w 136138"/>
                <a:gd name="connsiteY0" fmla="*/ 45571 h 367313"/>
                <a:gd name="connsiteX1" fmla="*/ 8067 w 136138"/>
                <a:gd name="connsiteY1" fmla="*/ 312948 h 367313"/>
                <a:gd name="connsiteX2" fmla="*/ 70905 w 136138"/>
                <a:gd name="connsiteY2" fmla="*/ 367120 h 367313"/>
                <a:gd name="connsiteX3" fmla="*/ 129409 w 136138"/>
                <a:gd name="connsiteY3" fmla="*/ 306449 h 367313"/>
                <a:gd name="connsiteX4" fmla="*/ 123956 w 136138"/>
                <a:gd name="connsiteY4" fmla="*/ 37094 h 367313"/>
                <a:gd name="connsiteX5" fmla="*/ 60071 w 136138"/>
                <a:gd name="connsiteY5" fmla="*/ 5259 h 367313"/>
                <a:gd name="connsiteX6" fmla="*/ 6496 w 136138"/>
                <a:gd name="connsiteY6" fmla="*/ 45571 h 367313"/>
                <a:gd name="connsiteX0" fmla="*/ 6991 w 136633"/>
                <a:gd name="connsiteY0" fmla="*/ 56469 h 378211"/>
                <a:gd name="connsiteX1" fmla="*/ 8562 w 136633"/>
                <a:gd name="connsiteY1" fmla="*/ 323846 h 378211"/>
                <a:gd name="connsiteX2" fmla="*/ 71400 w 136633"/>
                <a:gd name="connsiteY2" fmla="*/ 378018 h 378211"/>
                <a:gd name="connsiteX3" fmla="*/ 129904 w 136633"/>
                <a:gd name="connsiteY3" fmla="*/ 317347 h 378211"/>
                <a:gd name="connsiteX4" fmla="*/ 124451 w 136633"/>
                <a:gd name="connsiteY4" fmla="*/ 47992 h 378211"/>
                <a:gd name="connsiteX5" fmla="*/ 68186 w 136633"/>
                <a:gd name="connsiteY5" fmla="*/ 917 h 378211"/>
                <a:gd name="connsiteX6" fmla="*/ 6991 w 136633"/>
                <a:gd name="connsiteY6" fmla="*/ 56469 h 378211"/>
                <a:gd name="connsiteX0" fmla="*/ 3871 w 133513"/>
                <a:gd name="connsiteY0" fmla="*/ 56469 h 378103"/>
                <a:gd name="connsiteX1" fmla="*/ 13062 w 133513"/>
                <a:gd name="connsiteY1" fmla="*/ 321941 h 378103"/>
                <a:gd name="connsiteX2" fmla="*/ 68280 w 133513"/>
                <a:gd name="connsiteY2" fmla="*/ 378018 h 378103"/>
                <a:gd name="connsiteX3" fmla="*/ 126784 w 133513"/>
                <a:gd name="connsiteY3" fmla="*/ 317347 h 378103"/>
                <a:gd name="connsiteX4" fmla="*/ 121331 w 133513"/>
                <a:gd name="connsiteY4" fmla="*/ 47992 h 378103"/>
                <a:gd name="connsiteX5" fmla="*/ 65066 w 133513"/>
                <a:gd name="connsiteY5" fmla="*/ 917 h 378103"/>
                <a:gd name="connsiteX6" fmla="*/ 3871 w 133513"/>
                <a:gd name="connsiteY6" fmla="*/ 56469 h 378103"/>
                <a:gd name="connsiteX0" fmla="*/ 3871 w 130834"/>
                <a:gd name="connsiteY0" fmla="*/ 56469 h 378482"/>
                <a:gd name="connsiteX1" fmla="*/ 13062 w 130834"/>
                <a:gd name="connsiteY1" fmla="*/ 321941 h 378482"/>
                <a:gd name="connsiteX2" fmla="*/ 68280 w 130834"/>
                <a:gd name="connsiteY2" fmla="*/ 378018 h 378482"/>
                <a:gd name="connsiteX3" fmla="*/ 121069 w 130834"/>
                <a:gd name="connsiteY3" fmla="*/ 307822 h 378482"/>
                <a:gd name="connsiteX4" fmla="*/ 121331 w 130834"/>
                <a:gd name="connsiteY4" fmla="*/ 47992 h 378482"/>
                <a:gd name="connsiteX5" fmla="*/ 65066 w 130834"/>
                <a:gd name="connsiteY5" fmla="*/ 917 h 378482"/>
                <a:gd name="connsiteX6" fmla="*/ 3871 w 130834"/>
                <a:gd name="connsiteY6" fmla="*/ 56469 h 378482"/>
                <a:gd name="connsiteX0" fmla="*/ 3747 w 130911"/>
                <a:gd name="connsiteY0" fmla="*/ 56469 h 374836"/>
                <a:gd name="connsiteX1" fmla="*/ 12938 w 130911"/>
                <a:gd name="connsiteY1" fmla="*/ 321941 h 374836"/>
                <a:gd name="connsiteX2" fmla="*/ 64346 w 130911"/>
                <a:gd name="connsiteY2" fmla="*/ 374208 h 374836"/>
                <a:gd name="connsiteX3" fmla="*/ 120945 w 130911"/>
                <a:gd name="connsiteY3" fmla="*/ 307822 h 374836"/>
                <a:gd name="connsiteX4" fmla="*/ 121207 w 130911"/>
                <a:gd name="connsiteY4" fmla="*/ 47992 h 374836"/>
                <a:gd name="connsiteX5" fmla="*/ 64942 w 130911"/>
                <a:gd name="connsiteY5" fmla="*/ 917 h 374836"/>
                <a:gd name="connsiteX6" fmla="*/ 3747 w 130911"/>
                <a:gd name="connsiteY6" fmla="*/ 56469 h 374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0911" h="374836">
                  <a:moveTo>
                    <a:pt x="3747" y="56469"/>
                  </a:moveTo>
                  <a:cubicBezTo>
                    <a:pt x="-4920" y="109973"/>
                    <a:pt x="2838" y="268985"/>
                    <a:pt x="12938" y="321941"/>
                  </a:cubicBezTo>
                  <a:cubicBezTo>
                    <a:pt x="23038" y="374897"/>
                    <a:pt x="46345" y="376561"/>
                    <a:pt x="64346" y="374208"/>
                  </a:cubicBezTo>
                  <a:cubicBezTo>
                    <a:pt x="82347" y="371855"/>
                    <a:pt x="111468" y="362191"/>
                    <a:pt x="120945" y="307822"/>
                  </a:cubicBezTo>
                  <a:cubicBezTo>
                    <a:pt x="130422" y="253453"/>
                    <a:pt x="137458" y="102524"/>
                    <a:pt x="121207" y="47992"/>
                  </a:cubicBezTo>
                  <a:cubicBezTo>
                    <a:pt x="104956" y="-6540"/>
                    <a:pt x="84519" y="-496"/>
                    <a:pt x="64942" y="917"/>
                  </a:cubicBezTo>
                  <a:cubicBezTo>
                    <a:pt x="45365" y="2330"/>
                    <a:pt x="12414" y="2965"/>
                    <a:pt x="3747" y="56469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9764E385-4DAB-4F5D-8F06-097AAA46B4DC}"/>
                </a:ext>
              </a:extLst>
            </p:cNvPr>
            <p:cNvSpPr/>
            <p:nvPr/>
          </p:nvSpPr>
          <p:spPr>
            <a:xfrm rot="20929297">
              <a:off x="6145923" y="4408694"/>
              <a:ext cx="186924" cy="432800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111" h="362079">
                  <a:moveTo>
                    <a:pt x="3429" y="49900"/>
                  </a:moveTo>
                  <a:cubicBezTo>
                    <a:pt x="-5238" y="101182"/>
                    <a:pt x="3790" y="255748"/>
                    <a:pt x="16430" y="307752"/>
                  </a:cubicBezTo>
                  <a:cubicBezTo>
                    <a:pt x="29070" y="359756"/>
                    <a:pt x="59044" y="363007"/>
                    <a:pt x="79268" y="361924"/>
                  </a:cubicBezTo>
                  <a:cubicBezTo>
                    <a:pt x="99492" y="360841"/>
                    <a:pt x="127660" y="351812"/>
                    <a:pt x="137772" y="301253"/>
                  </a:cubicBezTo>
                  <a:cubicBezTo>
                    <a:pt x="147884" y="250694"/>
                    <a:pt x="156190" y="113100"/>
                    <a:pt x="139939" y="58568"/>
                  </a:cubicBezTo>
                  <a:cubicBezTo>
                    <a:pt x="123688" y="4036"/>
                    <a:pt x="86852" y="-658"/>
                    <a:pt x="68434" y="63"/>
                  </a:cubicBezTo>
                  <a:cubicBezTo>
                    <a:pt x="50016" y="784"/>
                    <a:pt x="12096" y="-1382"/>
                    <a:pt x="3429" y="49900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20677454-0E4B-4D10-9226-9CDCBF66F8E6}"/>
                </a:ext>
              </a:extLst>
            </p:cNvPr>
            <p:cNvSpPr/>
            <p:nvPr/>
          </p:nvSpPr>
          <p:spPr>
            <a:xfrm flipH="1">
              <a:off x="6211229" y="5172971"/>
              <a:ext cx="294228" cy="112275"/>
            </a:xfrm>
            <a:custGeom>
              <a:avLst/>
              <a:gdLst>
                <a:gd name="connsiteX0" fmla="*/ 221209 w 244329"/>
                <a:gd name="connsiteY0" fmla="*/ 9633 h 114404"/>
                <a:gd name="connsiteX1" fmla="*/ 237008 w 244329"/>
                <a:gd name="connsiteY1" fmla="*/ 88631 h 114404"/>
                <a:gd name="connsiteX2" fmla="*/ 126411 w 244329"/>
                <a:gd name="connsiteY2" fmla="*/ 102456 h 114404"/>
                <a:gd name="connsiteX3" fmla="*/ 15 w 244329"/>
                <a:gd name="connsiteY3" fmla="*/ 108380 h 114404"/>
                <a:gd name="connsiteX4" fmla="*/ 118511 w 244329"/>
                <a:gd name="connsiteY4" fmla="*/ 11608 h 114404"/>
                <a:gd name="connsiteX5" fmla="*/ 221209 w 244329"/>
                <a:gd name="connsiteY5" fmla="*/ 9633 h 114404"/>
                <a:gd name="connsiteX0" fmla="*/ 223184 w 246304"/>
                <a:gd name="connsiteY0" fmla="*/ 8926 h 102196"/>
                <a:gd name="connsiteX1" fmla="*/ 238983 w 246304"/>
                <a:gd name="connsiteY1" fmla="*/ 87924 h 102196"/>
                <a:gd name="connsiteX2" fmla="*/ 128386 w 246304"/>
                <a:gd name="connsiteY2" fmla="*/ 101749 h 102196"/>
                <a:gd name="connsiteX3" fmla="*/ 15 w 246304"/>
                <a:gd name="connsiteY3" fmla="*/ 89899 h 102196"/>
                <a:gd name="connsiteX4" fmla="*/ 120486 w 246304"/>
                <a:gd name="connsiteY4" fmla="*/ 10901 h 102196"/>
                <a:gd name="connsiteX5" fmla="*/ 223184 w 246304"/>
                <a:gd name="connsiteY5" fmla="*/ 8926 h 102196"/>
                <a:gd name="connsiteX0" fmla="*/ 223184 w 246889"/>
                <a:gd name="connsiteY0" fmla="*/ 8926 h 97266"/>
                <a:gd name="connsiteX1" fmla="*/ 238983 w 246889"/>
                <a:gd name="connsiteY1" fmla="*/ 87924 h 97266"/>
                <a:gd name="connsiteX2" fmla="*/ 120486 w 246889"/>
                <a:gd name="connsiteY2" fmla="*/ 91875 h 97266"/>
                <a:gd name="connsiteX3" fmla="*/ 15 w 246889"/>
                <a:gd name="connsiteY3" fmla="*/ 89899 h 97266"/>
                <a:gd name="connsiteX4" fmla="*/ 120486 w 246889"/>
                <a:gd name="connsiteY4" fmla="*/ 10901 h 97266"/>
                <a:gd name="connsiteX5" fmla="*/ 223184 w 246889"/>
                <a:gd name="connsiteY5" fmla="*/ 8926 h 97266"/>
                <a:gd name="connsiteX0" fmla="*/ 223194 w 248288"/>
                <a:gd name="connsiteY0" fmla="*/ 4930 h 93270"/>
                <a:gd name="connsiteX1" fmla="*/ 238993 w 248288"/>
                <a:gd name="connsiteY1" fmla="*/ 83928 h 93270"/>
                <a:gd name="connsiteX2" fmla="*/ 120496 w 248288"/>
                <a:gd name="connsiteY2" fmla="*/ 87879 h 93270"/>
                <a:gd name="connsiteX3" fmla="*/ 25 w 248288"/>
                <a:gd name="connsiteY3" fmla="*/ 85903 h 93270"/>
                <a:gd name="connsiteX4" fmla="*/ 84947 w 248288"/>
                <a:gd name="connsiteY4" fmla="*/ 16780 h 93270"/>
                <a:gd name="connsiteX5" fmla="*/ 223194 w 248288"/>
                <a:gd name="connsiteY5" fmla="*/ 4930 h 93270"/>
                <a:gd name="connsiteX0" fmla="*/ 223184 w 246683"/>
                <a:gd name="connsiteY0" fmla="*/ 13745 h 102085"/>
                <a:gd name="connsiteX1" fmla="*/ 238983 w 246683"/>
                <a:gd name="connsiteY1" fmla="*/ 92743 h 102085"/>
                <a:gd name="connsiteX2" fmla="*/ 120486 w 246683"/>
                <a:gd name="connsiteY2" fmla="*/ 96694 h 102085"/>
                <a:gd name="connsiteX3" fmla="*/ 15 w 246683"/>
                <a:gd name="connsiteY3" fmla="*/ 94718 h 102085"/>
                <a:gd name="connsiteX4" fmla="*/ 126411 w 246683"/>
                <a:gd name="connsiteY4" fmla="*/ 7820 h 102085"/>
                <a:gd name="connsiteX5" fmla="*/ 223184 w 246683"/>
                <a:gd name="connsiteY5" fmla="*/ 13745 h 102085"/>
                <a:gd name="connsiteX0" fmla="*/ 223187 w 246686"/>
                <a:gd name="connsiteY0" fmla="*/ 7550 h 95890"/>
                <a:gd name="connsiteX1" fmla="*/ 238986 w 246686"/>
                <a:gd name="connsiteY1" fmla="*/ 86548 h 95890"/>
                <a:gd name="connsiteX2" fmla="*/ 120489 w 246686"/>
                <a:gd name="connsiteY2" fmla="*/ 90499 h 95890"/>
                <a:gd name="connsiteX3" fmla="*/ 18 w 246686"/>
                <a:gd name="connsiteY3" fmla="*/ 88523 h 95890"/>
                <a:gd name="connsiteX4" fmla="*/ 126414 w 246686"/>
                <a:gd name="connsiteY4" fmla="*/ 1625 h 95890"/>
                <a:gd name="connsiteX5" fmla="*/ 223187 w 246686"/>
                <a:gd name="connsiteY5" fmla="*/ 7550 h 95890"/>
                <a:gd name="connsiteX0" fmla="*/ 227133 w 248013"/>
                <a:gd name="connsiteY0" fmla="*/ 13746 h 102086"/>
                <a:gd name="connsiteX1" fmla="*/ 238983 w 248013"/>
                <a:gd name="connsiteY1" fmla="*/ 92744 h 102086"/>
                <a:gd name="connsiteX2" fmla="*/ 120486 w 248013"/>
                <a:gd name="connsiteY2" fmla="*/ 96695 h 102086"/>
                <a:gd name="connsiteX3" fmla="*/ 15 w 248013"/>
                <a:gd name="connsiteY3" fmla="*/ 94719 h 102086"/>
                <a:gd name="connsiteX4" fmla="*/ 126411 w 248013"/>
                <a:gd name="connsiteY4" fmla="*/ 7821 h 102086"/>
                <a:gd name="connsiteX5" fmla="*/ 227133 w 248013"/>
                <a:gd name="connsiteY5" fmla="*/ 13746 h 102086"/>
                <a:gd name="connsiteX0" fmla="*/ 227133 w 249041"/>
                <a:gd name="connsiteY0" fmla="*/ 11407 h 99747"/>
                <a:gd name="connsiteX1" fmla="*/ 238983 w 249041"/>
                <a:gd name="connsiteY1" fmla="*/ 90405 h 99747"/>
                <a:gd name="connsiteX2" fmla="*/ 120486 w 249041"/>
                <a:gd name="connsiteY2" fmla="*/ 94356 h 99747"/>
                <a:gd name="connsiteX3" fmla="*/ 15 w 249041"/>
                <a:gd name="connsiteY3" fmla="*/ 92380 h 99747"/>
                <a:gd name="connsiteX4" fmla="*/ 126411 w 249041"/>
                <a:gd name="connsiteY4" fmla="*/ 5482 h 99747"/>
                <a:gd name="connsiteX5" fmla="*/ 227133 w 249041"/>
                <a:gd name="connsiteY5" fmla="*/ 11407 h 99747"/>
                <a:gd name="connsiteX0" fmla="*/ 227133 w 243144"/>
                <a:gd name="connsiteY0" fmla="*/ 11407 h 101983"/>
                <a:gd name="connsiteX1" fmla="*/ 238983 w 243144"/>
                <a:gd name="connsiteY1" fmla="*/ 90405 h 101983"/>
                <a:gd name="connsiteX2" fmla="*/ 120486 w 243144"/>
                <a:gd name="connsiteY2" fmla="*/ 94356 h 101983"/>
                <a:gd name="connsiteX3" fmla="*/ 15 w 243144"/>
                <a:gd name="connsiteY3" fmla="*/ 92380 h 101983"/>
                <a:gd name="connsiteX4" fmla="*/ 126411 w 243144"/>
                <a:gd name="connsiteY4" fmla="*/ 5482 h 101983"/>
                <a:gd name="connsiteX5" fmla="*/ 227133 w 243144"/>
                <a:gd name="connsiteY5" fmla="*/ 11407 h 101983"/>
                <a:gd name="connsiteX0" fmla="*/ 227133 w 243144"/>
                <a:gd name="connsiteY0" fmla="*/ 11407 h 107617"/>
                <a:gd name="connsiteX1" fmla="*/ 238983 w 243144"/>
                <a:gd name="connsiteY1" fmla="*/ 90405 h 107617"/>
                <a:gd name="connsiteX2" fmla="*/ 120486 w 243144"/>
                <a:gd name="connsiteY2" fmla="*/ 94356 h 107617"/>
                <a:gd name="connsiteX3" fmla="*/ 15 w 243144"/>
                <a:gd name="connsiteY3" fmla="*/ 92380 h 107617"/>
                <a:gd name="connsiteX4" fmla="*/ 126411 w 243144"/>
                <a:gd name="connsiteY4" fmla="*/ 5482 h 107617"/>
                <a:gd name="connsiteX5" fmla="*/ 227133 w 243144"/>
                <a:gd name="connsiteY5" fmla="*/ 11407 h 107617"/>
                <a:gd name="connsiteX0" fmla="*/ 227133 w 247182"/>
                <a:gd name="connsiteY0" fmla="*/ 11407 h 107617"/>
                <a:gd name="connsiteX1" fmla="*/ 238983 w 247182"/>
                <a:gd name="connsiteY1" fmla="*/ 90405 h 107617"/>
                <a:gd name="connsiteX2" fmla="*/ 146160 w 247182"/>
                <a:gd name="connsiteY2" fmla="*/ 94356 h 107617"/>
                <a:gd name="connsiteX3" fmla="*/ 15 w 247182"/>
                <a:gd name="connsiteY3" fmla="*/ 92380 h 107617"/>
                <a:gd name="connsiteX4" fmla="*/ 126411 w 247182"/>
                <a:gd name="connsiteY4" fmla="*/ 5482 h 107617"/>
                <a:gd name="connsiteX5" fmla="*/ 227133 w 247182"/>
                <a:gd name="connsiteY5" fmla="*/ 11407 h 107617"/>
                <a:gd name="connsiteX0" fmla="*/ 227133 w 247453"/>
                <a:gd name="connsiteY0" fmla="*/ 14122 h 110034"/>
                <a:gd name="connsiteX1" fmla="*/ 240747 w 247453"/>
                <a:gd name="connsiteY1" fmla="*/ 100740 h 110034"/>
                <a:gd name="connsiteX2" fmla="*/ 146160 w 247453"/>
                <a:gd name="connsiteY2" fmla="*/ 97071 h 110034"/>
                <a:gd name="connsiteX3" fmla="*/ 15 w 247453"/>
                <a:gd name="connsiteY3" fmla="*/ 95095 h 110034"/>
                <a:gd name="connsiteX4" fmla="*/ 126411 w 247453"/>
                <a:gd name="connsiteY4" fmla="*/ 8197 h 110034"/>
                <a:gd name="connsiteX5" fmla="*/ 227133 w 247453"/>
                <a:gd name="connsiteY5" fmla="*/ 14122 h 110034"/>
                <a:gd name="connsiteX0" fmla="*/ 227133 w 247453"/>
                <a:gd name="connsiteY0" fmla="*/ 14122 h 112425"/>
                <a:gd name="connsiteX1" fmla="*/ 240747 w 247453"/>
                <a:gd name="connsiteY1" fmla="*/ 100740 h 112425"/>
                <a:gd name="connsiteX2" fmla="*/ 146160 w 247453"/>
                <a:gd name="connsiteY2" fmla="*/ 104691 h 112425"/>
                <a:gd name="connsiteX3" fmla="*/ 15 w 247453"/>
                <a:gd name="connsiteY3" fmla="*/ 95095 h 112425"/>
                <a:gd name="connsiteX4" fmla="*/ 126411 w 247453"/>
                <a:gd name="connsiteY4" fmla="*/ 8197 h 112425"/>
                <a:gd name="connsiteX5" fmla="*/ 227133 w 247453"/>
                <a:gd name="connsiteY5" fmla="*/ 14122 h 112425"/>
                <a:gd name="connsiteX0" fmla="*/ 227133 w 247453"/>
                <a:gd name="connsiteY0" fmla="*/ 7701 h 106004"/>
                <a:gd name="connsiteX1" fmla="*/ 240747 w 247453"/>
                <a:gd name="connsiteY1" fmla="*/ 94319 h 106004"/>
                <a:gd name="connsiteX2" fmla="*/ 146160 w 247453"/>
                <a:gd name="connsiteY2" fmla="*/ 98270 h 106004"/>
                <a:gd name="connsiteX3" fmla="*/ 15 w 247453"/>
                <a:gd name="connsiteY3" fmla="*/ 88674 h 106004"/>
                <a:gd name="connsiteX4" fmla="*/ 126411 w 247453"/>
                <a:gd name="connsiteY4" fmla="*/ 1776 h 106004"/>
                <a:gd name="connsiteX5" fmla="*/ 227133 w 247453"/>
                <a:gd name="connsiteY5" fmla="*/ 7701 h 106004"/>
                <a:gd name="connsiteX0" fmla="*/ 227132 w 247123"/>
                <a:gd name="connsiteY0" fmla="*/ 9857 h 108160"/>
                <a:gd name="connsiteX1" fmla="*/ 240746 w 247123"/>
                <a:gd name="connsiteY1" fmla="*/ 96475 h 108160"/>
                <a:gd name="connsiteX2" fmla="*/ 146159 w 247123"/>
                <a:gd name="connsiteY2" fmla="*/ 100426 h 108160"/>
                <a:gd name="connsiteX3" fmla="*/ 14 w 247123"/>
                <a:gd name="connsiteY3" fmla="*/ 90830 h 108160"/>
                <a:gd name="connsiteX4" fmla="*/ 135228 w 247123"/>
                <a:gd name="connsiteY4" fmla="*/ 122 h 108160"/>
                <a:gd name="connsiteX5" fmla="*/ 227132 w 247123"/>
                <a:gd name="connsiteY5" fmla="*/ 9857 h 108160"/>
                <a:gd name="connsiteX0" fmla="*/ 227132 w 247520"/>
                <a:gd name="connsiteY0" fmla="*/ 9857 h 108160"/>
                <a:gd name="connsiteX1" fmla="*/ 240746 w 247520"/>
                <a:gd name="connsiteY1" fmla="*/ 96475 h 108160"/>
                <a:gd name="connsiteX2" fmla="*/ 146159 w 247520"/>
                <a:gd name="connsiteY2" fmla="*/ 100426 h 108160"/>
                <a:gd name="connsiteX3" fmla="*/ 14 w 247520"/>
                <a:gd name="connsiteY3" fmla="*/ 90830 h 108160"/>
                <a:gd name="connsiteX4" fmla="*/ 135228 w 247520"/>
                <a:gd name="connsiteY4" fmla="*/ 122 h 108160"/>
                <a:gd name="connsiteX5" fmla="*/ 227132 w 247520"/>
                <a:gd name="connsiteY5" fmla="*/ 9857 h 108160"/>
                <a:gd name="connsiteX0" fmla="*/ 221840 w 245898"/>
                <a:gd name="connsiteY0" fmla="*/ 12067 h 112275"/>
                <a:gd name="connsiteX1" fmla="*/ 240745 w 245898"/>
                <a:gd name="connsiteY1" fmla="*/ 100590 h 112275"/>
                <a:gd name="connsiteX2" fmla="*/ 146158 w 245898"/>
                <a:gd name="connsiteY2" fmla="*/ 104541 h 112275"/>
                <a:gd name="connsiteX3" fmla="*/ 13 w 245898"/>
                <a:gd name="connsiteY3" fmla="*/ 94945 h 112275"/>
                <a:gd name="connsiteX4" fmla="*/ 135227 w 245898"/>
                <a:gd name="connsiteY4" fmla="*/ 4237 h 112275"/>
                <a:gd name="connsiteX5" fmla="*/ 221840 w 245898"/>
                <a:gd name="connsiteY5" fmla="*/ 12067 h 112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898" h="112275">
                  <a:moveTo>
                    <a:pt x="221840" y="12067"/>
                  </a:moveTo>
                  <a:cubicBezTo>
                    <a:pt x="241189" y="9076"/>
                    <a:pt x="253359" y="85178"/>
                    <a:pt x="240745" y="100590"/>
                  </a:cubicBezTo>
                  <a:cubicBezTo>
                    <a:pt x="228131" y="116002"/>
                    <a:pt x="186280" y="105482"/>
                    <a:pt x="146158" y="104541"/>
                  </a:cubicBezTo>
                  <a:cubicBezTo>
                    <a:pt x="106036" y="103600"/>
                    <a:pt x="1330" y="127861"/>
                    <a:pt x="13" y="94945"/>
                  </a:cubicBezTo>
                  <a:cubicBezTo>
                    <a:pt x="-1304" y="79804"/>
                    <a:pt x="98256" y="18050"/>
                    <a:pt x="135227" y="4237"/>
                  </a:cubicBezTo>
                  <a:cubicBezTo>
                    <a:pt x="172198" y="-9576"/>
                    <a:pt x="202491" y="15058"/>
                    <a:pt x="221840" y="12067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84DE6786-E640-48CE-B0AE-A938556BB332}"/>
                </a:ext>
              </a:extLst>
            </p:cNvPr>
            <p:cNvSpPr/>
            <p:nvPr/>
          </p:nvSpPr>
          <p:spPr>
            <a:xfrm rot="1604664">
              <a:off x="5540402" y="3364060"/>
              <a:ext cx="143560" cy="356577"/>
            </a:xfrm>
            <a:custGeom>
              <a:avLst/>
              <a:gdLst>
                <a:gd name="connsiteX0" fmla="*/ 6457 w 165048"/>
                <a:gd name="connsiteY0" fmla="*/ 44808 h 353407"/>
                <a:gd name="connsiteX1" fmla="*/ 61409 w 165048"/>
                <a:gd name="connsiteY1" fmla="*/ 847 h 353407"/>
                <a:gd name="connsiteX2" fmla="*/ 129550 w 165048"/>
                <a:gd name="connsiteY2" fmla="*/ 31620 h 353407"/>
                <a:gd name="connsiteX3" fmla="*/ 155927 w 165048"/>
                <a:gd name="connsiteY3" fmla="*/ 200872 h 353407"/>
                <a:gd name="connsiteX4" fmla="*/ 160323 w 165048"/>
                <a:gd name="connsiteY4" fmla="*/ 306379 h 353407"/>
                <a:gd name="connsiteX5" fmla="*/ 92182 w 165048"/>
                <a:gd name="connsiteY5" fmla="*/ 352539 h 353407"/>
                <a:gd name="connsiteX6" fmla="*/ 15250 w 165048"/>
                <a:gd name="connsiteY6" fmla="*/ 323964 h 353407"/>
                <a:gd name="connsiteX7" fmla="*/ 2061 w 165048"/>
                <a:gd name="connsiteY7" fmla="*/ 183287 h 353407"/>
                <a:gd name="connsiteX8" fmla="*/ 6457 w 165048"/>
                <a:gd name="connsiteY8" fmla="*/ 44808 h 353407"/>
                <a:gd name="connsiteX0" fmla="*/ 6885 w 165476"/>
                <a:gd name="connsiteY0" fmla="*/ 44808 h 352670"/>
                <a:gd name="connsiteX1" fmla="*/ 61837 w 165476"/>
                <a:gd name="connsiteY1" fmla="*/ 847 h 352670"/>
                <a:gd name="connsiteX2" fmla="*/ 129978 w 165476"/>
                <a:gd name="connsiteY2" fmla="*/ 31620 h 352670"/>
                <a:gd name="connsiteX3" fmla="*/ 156355 w 165476"/>
                <a:gd name="connsiteY3" fmla="*/ 200872 h 352670"/>
                <a:gd name="connsiteX4" fmla="*/ 160751 w 165476"/>
                <a:gd name="connsiteY4" fmla="*/ 306379 h 352670"/>
                <a:gd name="connsiteX5" fmla="*/ 92610 w 165476"/>
                <a:gd name="connsiteY5" fmla="*/ 352539 h 352670"/>
                <a:gd name="connsiteX6" fmla="*/ 22273 w 165476"/>
                <a:gd name="connsiteY6" fmla="*/ 315172 h 352670"/>
                <a:gd name="connsiteX7" fmla="*/ 2489 w 165476"/>
                <a:gd name="connsiteY7" fmla="*/ 183287 h 352670"/>
                <a:gd name="connsiteX8" fmla="*/ 6885 w 165476"/>
                <a:gd name="connsiteY8" fmla="*/ 44808 h 352670"/>
                <a:gd name="connsiteX0" fmla="*/ 6885 w 159537"/>
                <a:gd name="connsiteY0" fmla="*/ 44808 h 352733"/>
                <a:gd name="connsiteX1" fmla="*/ 61837 w 159537"/>
                <a:gd name="connsiteY1" fmla="*/ 847 h 352733"/>
                <a:gd name="connsiteX2" fmla="*/ 129978 w 159537"/>
                <a:gd name="connsiteY2" fmla="*/ 31620 h 352733"/>
                <a:gd name="connsiteX3" fmla="*/ 156355 w 159537"/>
                <a:gd name="connsiteY3" fmla="*/ 200872 h 352733"/>
                <a:gd name="connsiteX4" fmla="*/ 151959 w 159537"/>
                <a:gd name="connsiteY4" fmla="*/ 304181 h 352733"/>
                <a:gd name="connsiteX5" fmla="*/ 92610 w 159537"/>
                <a:gd name="connsiteY5" fmla="*/ 352539 h 352733"/>
                <a:gd name="connsiteX6" fmla="*/ 22273 w 159537"/>
                <a:gd name="connsiteY6" fmla="*/ 315172 h 352733"/>
                <a:gd name="connsiteX7" fmla="*/ 2489 w 159537"/>
                <a:gd name="connsiteY7" fmla="*/ 183287 h 352733"/>
                <a:gd name="connsiteX8" fmla="*/ 6885 w 159537"/>
                <a:gd name="connsiteY8" fmla="*/ 44808 h 352733"/>
                <a:gd name="connsiteX0" fmla="*/ 6885 w 156440"/>
                <a:gd name="connsiteY0" fmla="*/ 44449 h 352374"/>
                <a:gd name="connsiteX1" fmla="*/ 61837 w 156440"/>
                <a:gd name="connsiteY1" fmla="*/ 488 h 352374"/>
                <a:gd name="connsiteX2" fmla="*/ 129978 w 156440"/>
                <a:gd name="connsiteY2" fmla="*/ 31261 h 352374"/>
                <a:gd name="connsiteX3" fmla="*/ 149760 w 156440"/>
                <a:gd name="connsiteY3" fmla="*/ 171938 h 352374"/>
                <a:gd name="connsiteX4" fmla="*/ 151959 w 156440"/>
                <a:gd name="connsiteY4" fmla="*/ 303822 h 352374"/>
                <a:gd name="connsiteX5" fmla="*/ 92610 w 156440"/>
                <a:gd name="connsiteY5" fmla="*/ 352180 h 352374"/>
                <a:gd name="connsiteX6" fmla="*/ 22273 w 156440"/>
                <a:gd name="connsiteY6" fmla="*/ 314813 h 352374"/>
                <a:gd name="connsiteX7" fmla="*/ 2489 w 156440"/>
                <a:gd name="connsiteY7" fmla="*/ 182928 h 352374"/>
                <a:gd name="connsiteX8" fmla="*/ 6885 w 156440"/>
                <a:gd name="connsiteY8" fmla="*/ 44449 h 352374"/>
                <a:gd name="connsiteX0" fmla="*/ 6885 w 153367"/>
                <a:gd name="connsiteY0" fmla="*/ 44449 h 352607"/>
                <a:gd name="connsiteX1" fmla="*/ 61837 w 153367"/>
                <a:gd name="connsiteY1" fmla="*/ 488 h 352607"/>
                <a:gd name="connsiteX2" fmla="*/ 129978 w 153367"/>
                <a:gd name="connsiteY2" fmla="*/ 31261 h 352607"/>
                <a:gd name="connsiteX3" fmla="*/ 149760 w 153367"/>
                <a:gd name="connsiteY3" fmla="*/ 171938 h 352607"/>
                <a:gd name="connsiteX4" fmla="*/ 147562 w 153367"/>
                <a:gd name="connsiteY4" fmla="*/ 297228 h 352607"/>
                <a:gd name="connsiteX5" fmla="*/ 92610 w 153367"/>
                <a:gd name="connsiteY5" fmla="*/ 352180 h 352607"/>
                <a:gd name="connsiteX6" fmla="*/ 22273 w 153367"/>
                <a:gd name="connsiteY6" fmla="*/ 314813 h 352607"/>
                <a:gd name="connsiteX7" fmla="*/ 2489 w 153367"/>
                <a:gd name="connsiteY7" fmla="*/ 182928 h 352607"/>
                <a:gd name="connsiteX8" fmla="*/ 6885 w 153367"/>
                <a:gd name="connsiteY8" fmla="*/ 44449 h 352607"/>
                <a:gd name="connsiteX0" fmla="*/ 7178 w 153660"/>
                <a:gd name="connsiteY0" fmla="*/ 44449 h 352310"/>
                <a:gd name="connsiteX1" fmla="*/ 62130 w 153660"/>
                <a:gd name="connsiteY1" fmla="*/ 488 h 352310"/>
                <a:gd name="connsiteX2" fmla="*/ 130271 w 153660"/>
                <a:gd name="connsiteY2" fmla="*/ 31261 h 352310"/>
                <a:gd name="connsiteX3" fmla="*/ 150053 w 153660"/>
                <a:gd name="connsiteY3" fmla="*/ 171938 h 352310"/>
                <a:gd name="connsiteX4" fmla="*/ 147855 w 153660"/>
                <a:gd name="connsiteY4" fmla="*/ 297228 h 352310"/>
                <a:gd name="connsiteX5" fmla="*/ 92903 w 153660"/>
                <a:gd name="connsiteY5" fmla="*/ 352180 h 352310"/>
                <a:gd name="connsiteX6" fmla="*/ 26962 w 153660"/>
                <a:gd name="connsiteY6" fmla="*/ 308219 h 352310"/>
                <a:gd name="connsiteX7" fmla="*/ 2782 w 153660"/>
                <a:gd name="connsiteY7" fmla="*/ 182928 h 352310"/>
                <a:gd name="connsiteX8" fmla="*/ 7178 w 153660"/>
                <a:gd name="connsiteY8" fmla="*/ 44449 h 352310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82928 h 341473"/>
                <a:gd name="connsiteX8" fmla="*/ 7178 w 153958"/>
                <a:gd name="connsiteY8" fmla="*/ 44449 h 341473"/>
                <a:gd name="connsiteX0" fmla="*/ 5932 w 152712"/>
                <a:gd name="connsiteY0" fmla="*/ 44449 h 341473"/>
                <a:gd name="connsiteX1" fmla="*/ 60884 w 152712"/>
                <a:gd name="connsiteY1" fmla="*/ 488 h 341473"/>
                <a:gd name="connsiteX2" fmla="*/ 129025 w 152712"/>
                <a:gd name="connsiteY2" fmla="*/ 31261 h 341473"/>
                <a:gd name="connsiteX3" fmla="*/ 148807 w 152712"/>
                <a:gd name="connsiteY3" fmla="*/ 171938 h 341473"/>
                <a:gd name="connsiteX4" fmla="*/ 146609 w 152712"/>
                <a:gd name="connsiteY4" fmla="*/ 297228 h 341473"/>
                <a:gd name="connsiteX5" fmla="*/ 87260 w 152712"/>
                <a:gd name="connsiteY5" fmla="*/ 341190 h 341473"/>
                <a:gd name="connsiteX6" fmla="*/ 25716 w 152712"/>
                <a:gd name="connsiteY6" fmla="*/ 308219 h 341473"/>
                <a:gd name="connsiteX7" fmla="*/ 3734 w 152712"/>
                <a:gd name="connsiteY7" fmla="*/ 169740 h 341473"/>
                <a:gd name="connsiteX8" fmla="*/ 5932 w 152712"/>
                <a:gd name="connsiteY8" fmla="*/ 44449 h 341473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69740 h 341473"/>
                <a:gd name="connsiteX8" fmla="*/ 7178 w 153958"/>
                <a:gd name="connsiteY8" fmla="*/ 44449 h 341473"/>
                <a:gd name="connsiteX0" fmla="*/ 6886 w 153666"/>
                <a:gd name="connsiteY0" fmla="*/ 44449 h 341196"/>
                <a:gd name="connsiteX1" fmla="*/ 61838 w 153666"/>
                <a:gd name="connsiteY1" fmla="*/ 488 h 341196"/>
                <a:gd name="connsiteX2" fmla="*/ 129979 w 153666"/>
                <a:gd name="connsiteY2" fmla="*/ 31261 h 341196"/>
                <a:gd name="connsiteX3" fmla="*/ 149761 w 153666"/>
                <a:gd name="connsiteY3" fmla="*/ 171938 h 341196"/>
                <a:gd name="connsiteX4" fmla="*/ 147563 w 153666"/>
                <a:gd name="connsiteY4" fmla="*/ 297228 h 341196"/>
                <a:gd name="connsiteX5" fmla="*/ 88214 w 153666"/>
                <a:gd name="connsiteY5" fmla="*/ 341190 h 341196"/>
                <a:gd name="connsiteX6" fmla="*/ 22274 w 153666"/>
                <a:gd name="connsiteY6" fmla="*/ 295031 h 341196"/>
                <a:gd name="connsiteX7" fmla="*/ 2490 w 153666"/>
                <a:gd name="connsiteY7" fmla="*/ 169740 h 341196"/>
                <a:gd name="connsiteX8" fmla="*/ 6886 w 153666"/>
                <a:gd name="connsiteY8" fmla="*/ 44449 h 341196"/>
                <a:gd name="connsiteX0" fmla="*/ 6886 w 152380"/>
                <a:gd name="connsiteY0" fmla="*/ 44449 h 341216"/>
                <a:gd name="connsiteX1" fmla="*/ 61838 w 152380"/>
                <a:gd name="connsiteY1" fmla="*/ 488 h 341216"/>
                <a:gd name="connsiteX2" fmla="*/ 129979 w 152380"/>
                <a:gd name="connsiteY2" fmla="*/ 31261 h 341216"/>
                <a:gd name="connsiteX3" fmla="*/ 149761 w 152380"/>
                <a:gd name="connsiteY3" fmla="*/ 171938 h 341216"/>
                <a:gd name="connsiteX4" fmla="*/ 145365 w 152380"/>
                <a:gd name="connsiteY4" fmla="*/ 299426 h 341216"/>
                <a:gd name="connsiteX5" fmla="*/ 88214 w 152380"/>
                <a:gd name="connsiteY5" fmla="*/ 341190 h 341216"/>
                <a:gd name="connsiteX6" fmla="*/ 22274 w 152380"/>
                <a:gd name="connsiteY6" fmla="*/ 295031 h 341216"/>
                <a:gd name="connsiteX7" fmla="*/ 2490 w 152380"/>
                <a:gd name="connsiteY7" fmla="*/ 169740 h 341216"/>
                <a:gd name="connsiteX8" fmla="*/ 6886 w 152380"/>
                <a:gd name="connsiteY8" fmla="*/ 44449 h 341216"/>
                <a:gd name="connsiteX0" fmla="*/ 6886 w 152646"/>
                <a:gd name="connsiteY0" fmla="*/ 44449 h 339021"/>
                <a:gd name="connsiteX1" fmla="*/ 61838 w 152646"/>
                <a:gd name="connsiteY1" fmla="*/ 488 h 339021"/>
                <a:gd name="connsiteX2" fmla="*/ 129979 w 152646"/>
                <a:gd name="connsiteY2" fmla="*/ 31261 h 339021"/>
                <a:gd name="connsiteX3" fmla="*/ 149761 w 152646"/>
                <a:gd name="connsiteY3" fmla="*/ 171938 h 339021"/>
                <a:gd name="connsiteX4" fmla="*/ 145365 w 152646"/>
                <a:gd name="connsiteY4" fmla="*/ 299426 h 339021"/>
                <a:gd name="connsiteX5" fmla="*/ 83818 w 152646"/>
                <a:gd name="connsiteY5" fmla="*/ 338991 h 339021"/>
                <a:gd name="connsiteX6" fmla="*/ 22274 w 152646"/>
                <a:gd name="connsiteY6" fmla="*/ 295031 h 339021"/>
                <a:gd name="connsiteX7" fmla="*/ 2490 w 152646"/>
                <a:gd name="connsiteY7" fmla="*/ 169740 h 339021"/>
                <a:gd name="connsiteX8" fmla="*/ 6886 w 152646"/>
                <a:gd name="connsiteY8" fmla="*/ 44449 h 339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2646" h="339021">
                  <a:moveTo>
                    <a:pt x="6886" y="44449"/>
                  </a:moveTo>
                  <a:cubicBezTo>
                    <a:pt x="16777" y="16240"/>
                    <a:pt x="41323" y="2686"/>
                    <a:pt x="61838" y="488"/>
                  </a:cubicBezTo>
                  <a:cubicBezTo>
                    <a:pt x="82354" y="-1710"/>
                    <a:pt x="115325" y="2686"/>
                    <a:pt x="129979" y="31261"/>
                  </a:cubicBezTo>
                  <a:cubicBezTo>
                    <a:pt x="144633" y="59836"/>
                    <a:pt x="147197" y="127244"/>
                    <a:pt x="149761" y="171938"/>
                  </a:cubicBezTo>
                  <a:cubicBezTo>
                    <a:pt x="152325" y="216632"/>
                    <a:pt x="156355" y="271584"/>
                    <a:pt x="145365" y="299426"/>
                  </a:cubicBezTo>
                  <a:cubicBezTo>
                    <a:pt x="134375" y="327268"/>
                    <a:pt x="104333" y="339723"/>
                    <a:pt x="83818" y="338991"/>
                  </a:cubicBezTo>
                  <a:cubicBezTo>
                    <a:pt x="63303" y="338259"/>
                    <a:pt x="37294" y="323240"/>
                    <a:pt x="22274" y="295031"/>
                  </a:cubicBezTo>
                  <a:cubicBezTo>
                    <a:pt x="7254" y="266822"/>
                    <a:pt x="5055" y="211504"/>
                    <a:pt x="2490" y="169740"/>
                  </a:cubicBezTo>
                  <a:cubicBezTo>
                    <a:pt x="-75" y="127976"/>
                    <a:pt x="-3005" y="72658"/>
                    <a:pt x="6886" y="44449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98E30BA6-0005-4A7D-8725-EA2DC0F3E036}"/>
                </a:ext>
              </a:extLst>
            </p:cNvPr>
            <p:cNvSpPr/>
            <p:nvPr/>
          </p:nvSpPr>
          <p:spPr>
            <a:xfrm rot="4070481">
              <a:off x="5205107" y="3440386"/>
              <a:ext cx="197568" cy="623311"/>
            </a:xfrm>
            <a:custGeom>
              <a:avLst/>
              <a:gdLst>
                <a:gd name="connsiteX0" fmla="*/ 63868 w 187016"/>
                <a:gd name="connsiteY0" fmla="*/ 62019 h 502838"/>
                <a:gd name="connsiteX1" fmla="*/ 86420 w 187016"/>
                <a:gd name="connsiteY1" fmla="*/ 512 h 502838"/>
                <a:gd name="connsiteX2" fmla="*/ 168429 w 187016"/>
                <a:gd name="connsiteY2" fmla="*/ 47667 h 502838"/>
                <a:gd name="connsiteX3" fmla="*/ 156128 w 187016"/>
                <a:gd name="connsiteY3" fmla="*/ 271142 h 502838"/>
                <a:gd name="connsiteX4" fmla="*/ 186881 w 187016"/>
                <a:gd name="connsiteY4" fmla="*/ 412607 h 502838"/>
                <a:gd name="connsiteX5" fmla="*/ 141776 w 187016"/>
                <a:gd name="connsiteY5" fmla="*/ 363402 h 502838"/>
                <a:gd name="connsiteX6" fmla="*/ 162278 w 187016"/>
                <a:gd name="connsiteY6" fmla="*/ 490516 h 502838"/>
                <a:gd name="connsiteX7" fmla="*/ 117173 w 187016"/>
                <a:gd name="connsiteY7" fmla="*/ 394155 h 502838"/>
                <a:gd name="connsiteX8" fmla="*/ 113073 w 187016"/>
                <a:gd name="connsiteY8" fmla="*/ 502817 h 502838"/>
                <a:gd name="connsiteX9" fmla="*/ 86420 w 187016"/>
                <a:gd name="connsiteY9" fmla="*/ 404406 h 502838"/>
                <a:gd name="connsiteX10" fmla="*/ 59767 w 187016"/>
                <a:gd name="connsiteY10" fmla="*/ 500767 h 502838"/>
                <a:gd name="connsiteX11" fmla="*/ 53616 w 187016"/>
                <a:gd name="connsiteY11" fmla="*/ 402356 h 502838"/>
                <a:gd name="connsiteX12" fmla="*/ 311 w 187016"/>
                <a:gd name="connsiteY12" fmla="*/ 433109 h 502838"/>
                <a:gd name="connsiteX13" fmla="*/ 33114 w 187016"/>
                <a:gd name="connsiteY13" fmla="*/ 355201 h 502838"/>
                <a:gd name="connsiteX14" fmla="*/ 63868 w 187016"/>
                <a:gd name="connsiteY14" fmla="*/ 303945 h 502838"/>
                <a:gd name="connsiteX15" fmla="*/ 63868 w 187016"/>
                <a:gd name="connsiteY15" fmla="*/ 62019 h 502838"/>
                <a:gd name="connsiteX0" fmla="*/ 63868 w 187016"/>
                <a:gd name="connsiteY0" fmla="*/ 63996 h 504815"/>
                <a:gd name="connsiteX1" fmla="*/ 113073 w 187016"/>
                <a:gd name="connsiteY1" fmla="*/ 439 h 504815"/>
                <a:gd name="connsiteX2" fmla="*/ 168429 w 187016"/>
                <a:gd name="connsiteY2" fmla="*/ 49644 h 504815"/>
                <a:gd name="connsiteX3" fmla="*/ 156128 w 187016"/>
                <a:gd name="connsiteY3" fmla="*/ 273119 h 504815"/>
                <a:gd name="connsiteX4" fmla="*/ 186881 w 187016"/>
                <a:gd name="connsiteY4" fmla="*/ 414584 h 504815"/>
                <a:gd name="connsiteX5" fmla="*/ 141776 w 187016"/>
                <a:gd name="connsiteY5" fmla="*/ 365379 h 504815"/>
                <a:gd name="connsiteX6" fmla="*/ 162278 w 187016"/>
                <a:gd name="connsiteY6" fmla="*/ 492493 h 504815"/>
                <a:gd name="connsiteX7" fmla="*/ 117173 w 187016"/>
                <a:gd name="connsiteY7" fmla="*/ 396132 h 504815"/>
                <a:gd name="connsiteX8" fmla="*/ 113073 w 187016"/>
                <a:gd name="connsiteY8" fmla="*/ 504794 h 504815"/>
                <a:gd name="connsiteX9" fmla="*/ 86420 w 187016"/>
                <a:gd name="connsiteY9" fmla="*/ 406383 h 504815"/>
                <a:gd name="connsiteX10" fmla="*/ 59767 w 187016"/>
                <a:gd name="connsiteY10" fmla="*/ 502744 h 504815"/>
                <a:gd name="connsiteX11" fmla="*/ 53616 w 187016"/>
                <a:gd name="connsiteY11" fmla="*/ 404333 h 504815"/>
                <a:gd name="connsiteX12" fmla="*/ 311 w 187016"/>
                <a:gd name="connsiteY12" fmla="*/ 435086 h 504815"/>
                <a:gd name="connsiteX13" fmla="*/ 33114 w 187016"/>
                <a:gd name="connsiteY13" fmla="*/ 357178 h 504815"/>
                <a:gd name="connsiteX14" fmla="*/ 63868 w 187016"/>
                <a:gd name="connsiteY14" fmla="*/ 305922 h 504815"/>
                <a:gd name="connsiteX15" fmla="*/ 63868 w 187016"/>
                <a:gd name="connsiteY15" fmla="*/ 63996 h 504815"/>
                <a:gd name="connsiteX0" fmla="*/ 57718 w 187016"/>
                <a:gd name="connsiteY0" fmla="*/ 53366 h 504437"/>
                <a:gd name="connsiteX1" fmla="*/ 113073 w 187016"/>
                <a:gd name="connsiteY1" fmla="*/ 61 h 504437"/>
                <a:gd name="connsiteX2" fmla="*/ 168429 w 187016"/>
                <a:gd name="connsiteY2" fmla="*/ 49266 h 504437"/>
                <a:gd name="connsiteX3" fmla="*/ 156128 w 187016"/>
                <a:gd name="connsiteY3" fmla="*/ 272741 h 504437"/>
                <a:gd name="connsiteX4" fmla="*/ 186881 w 187016"/>
                <a:gd name="connsiteY4" fmla="*/ 414206 h 504437"/>
                <a:gd name="connsiteX5" fmla="*/ 141776 w 187016"/>
                <a:gd name="connsiteY5" fmla="*/ 365001 h 504437"/>
                <a:gd name="connsiteX6" fmla="*/ 162278 w 187016"/>
                <a:gd name="connsiteY6" fmla="*/ 492115 h 504437"/>
                <a:gd name="connsiteX7" fmla="*/ 117173 w 187016"/>
                <a:gd name="connsiteY7" fmla="*/ 395754 h 504437"/>
                <a:gd name="connsiteX8" fmla="*/ 113073 w 187016"/>
                <a:gd name="connsiteY8" fmla="*/ 504416 h 504437"/>
                <a:gd name="connsiteX9" fmla="*/ 86420 w 187016"/>
                <a:gd name="connsiteY9" fmla="*/ 406005 h 504437"/>
                <a:gd name="connsiteX10" fmla="*/ 59767 w 187016"/>
                <a:gd name="connsiteY10" fmla="*/ 502366 h 504437"/>
                <a:gd name="connsiteX11" fmla="*/ 53616 w 187016"/>
                <a:gd name="connsiteY11" fmla="*/ 403955 h 504437"/>
                <a:gd name="connsiteX12" fmla="*/ 311 w 187016"/>
                <a:gd name="connsiteY12" fmla="*/ 434708 h 504437"/>
                <a:gd name="connsiteX13" fmla="*/ 33114 w 187016"/>
                <a:gd name="connsiteY13" fmla="*/ 356800 h 504437"/>
                <a:gd name="connsiteX14" fmla="*/ 63868 w 187016"/>
                <a:gd name="connsiteY14" fmla="*/ 305544 h 504437"/>
                <a:gd name="connsiteX15" fmla="*/ 57718 w 187016"/>
                <a:gd name="connsiteY15" fmla="*/ 53366 h 5044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9767 w 189311"/>
                <a:gd name="connsiteY10" fmla="*/ 5028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57718 w 189311"/>
                <a:gd name="connsiteY0" fmla="*/ 53866 h 504917"/>
                <a:gd name="connsiteX1" fmla="*/ 113073 w 189311"/>
                <a:gd name="connsiteY1" fmla="*/ 561 h 504917"/>
                <a:gd name="connsiteX2" fmla="*/ 170479 w 189311"/>
                <a:gd name="connsiteY2" fmla="*/ 43615 h 504917"/>
                <a:gd name="connsiteX3" fmla="*/ 156128 w 189311"/>
                <a:gd name="connsiteY3" fmla="*/ 273241 h 504917"/>
                <a:gd name="connsiteX4" fmla="*/ 186881 w 189311"/>
                <a:gd name="connsiteY4" fmla="*/ 414706 h 504917"/>
                <a:gd name="connsiteX5" fmla="*/ 141776 w 189311"/>
                <a:gd name="connsiteY5" fmla="*/ 365501 h 504917"/>
                <a:gd name="connsiteX6" fmla="*/ 162278 w 189311"/>
                <a:gd name="connsiteY6" fmla="*/ 492615 h 504917"/>
                <a:gd name="connsiteX7" fmla="*/ 117173 w 189311"/>
                <a:gd name="connsiteY7" fmla="*/ 396254 h 504917"/>
                <a:gd name="connsiteX8" fmla="*/ 113073 w 189311"/>
                <a:gd name="connsiteY8" fmla="*/ 504916 h 504917"/>
                <a:gd name="connsiteX9" fmla="*/ 86420 w 189311"/>
                <a:gd name="connsiteY9" fmla="*/ 406505 h 504917"/>
                <a:gd name="connsiteX10" fmla="*/ 70019 w 189311"/>
                <a:gd name="connsiteY10" fmla="*/ 504917 h 504917"/>
                <a:gd name="connsiteX11" fmla="*/ 53616 w 189311"/>
                <a:gd name="connsiteY11" fmla="*/ 404455 h 504917"/>
                <a:gd name="connsiteX12" fmla="*/ 311 w 189311"/>
                <a:gd name="connsiteY12" fmla="*/ 435208 h 504917"/>
                <a:gd name="connsiteX13" fmla="*/ 33114 w 189311"/>
                <a:gd name="connsiteY13" fmla="*/ 357300 h 504917"/>
                <a:gd name="connsiteX14" fmla="*/ 63868 w 189311"/>
                <a:gd name="connsiteY14" fmla="*/ 306044 h 504917"/>
                <a:gd name="connsiteX15" fmla="*/ 57718 w 189311"/>
                <a:gd name="connsiteY15" fmla="*/ 53866 h 504917"/>
                <a:gd name="connsiteX0" fmla="*/ 57718 w 189311"/>
                <a:gd name="connsiteY0" fmla="*/ 53866 h 504958"/>
                <a:gd name="connsiteX1" fmla="*/ 113073 w 189311"/>
                <a:gd name="connsiteY1" fmla="*/ 561 h 504958"/>
                <a:gd name="connsiteX2" fmla="*/ 170479 w 189311"/>
                <a:gd name="connsiteY2" fmla="*/ 43615 h 504958"/>
                <a:gd name="connsiteX3" fmla="*/ 156128 w 189311"/>
                <a:gd name="connsiteY3" fmla="*/ 273241 h 504958"/>
                <a:gd name="connsiteX4" fmla="*/ 186881 w 189311"/>
                <a:gd name="connsiteY4" fmla="*/ 414706 h 504958"/>
                <a:gd name="connsiteX5" fmla="*/ 141776 w 189311"/>
                <a:gd name="connsiteY5" fmla="*/ 365501 h 504958"/>
                <a:gd name="connsiteX6" fmla="*/ 162278 w 189311"/>
                <a:gd name="connsiteY6" fmla="*/ 492615 h 504958"/>
                <a:gd name="connsiteX7" fmla="*/ 117173 w 189311"/>
                <a:gd name="connsiteY7" fmla="*/ 396254 h 504958"/>
                <a:gd name="connsiteX8" fmla="*/ 113073 w 189311"/>
                <a:gd name="connsiteY8" fmla="*/ 504916 h 504958"/>
                <a:gd name="connsiteX9" fmla="*/ 86420 w 189311"/>
                <a:gd name="connsiteY9" fmla="*/ 406505 h 504958"/>
                <a:gd name="connsiteX10" fmla="*/ 70019 w 189311"/>
                <a:gd name="connsiteY10" fmla="*/ 504917 h 504958"/>
                <a:gd name="connsiteX11" fmla="*/ 53616 w 189311"/>
                <a:gd name="connsiteY11" fmla="*/ 404455 h 504958"/>
                <a:gd name="connsiteX12" fmla="*/ 311 w 189311"/>
                <a:gd name="connsiteY12" fmla="*/ 435208 h 504958"/>
                <a:gd name="connsiteX13" fmla="*/ 33114 w 189311"/>
                <a:gd name="connsiteY13" fmla="*/ 357300 h 504958"/>
                <a:gd name="connsiteX14" fmla="*/ 63868 w 189311"/>
                <a:gd name="connsiteY14" fmla="*/ 306044 h 504958"/>
                <a:gd name="connsiteX15" fmla="*/ 57718 w 189311"/>
                <a:gd name="connsiteY15" fmla="*/ 53866 h 504958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5667 w 189311"/>
                <a:gd name="connsiteY10" fmla="*/ 4987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62647 w 194240"/>
                <a:gd name="connsiteY0" fmla="*/ 53866 h 504916"/>
                <a:gd name="connsiteX1" fmla="*/ 118002 w 194240"/>
                <a:gd name="connsiteY1" fmla="*/ 561 h 504916"/>
                <a:gd name="connsiteX2" fmla="*/ 175408 w 194240"/>
                <a:gd name="connsiteY2" fmla="*/ 43615 h 504916"/>
                <a:gd name="connsiteX3" fmla="*/ 161057 w 194240"/>
                <a:gd name="connsiteY3" fmla="*/ 273241 h 504916"/>
                <a:gd name="connsiteX4" fmla="*/ 191810 w 194240"/>
                <a:gd name="connsiteY4" fmla="*/ 414706 h 504916"/>
                <a:gd name="connsiteX5" fmla="*/ 146705 w 194240"/>
                <a:gd name="connsiteY5" fmla="*/ 365501 h 504916"/>
                <a:gd name="connsiteX6" fmla="*/ 167207 w 194240"/>
                <a:gd name="connsiteY6" fmla="*/ 492615 h 504916"/>
                <a:gd name="connsiteX7" fmla="*/ 122102 w 194240"/>
                <a:gd name="connsiteY7" fmla="*/ 396254 h 504916"/>
                <a:gd name="connsiteX8" fmla="*/ 118002 w 194240"/>
                <a:gd name="connsiteY8" fmla="*/ 504916 h 504916"/>
                <a:gd name="connsiteX9" fmla="*/ 91349 w 194240"/>
                <a:gd name="connsiteY9" fmla="*/ 406505 h 504916"/>
                <a:gd name="connsiteX10" fmla="*/ 60596 w 194240"/>
                <a:gd name="connsiteY10" fmla="*/ 498766 h 504916"/>
                <a:gd name="connsiteX11" fmla="*/ 58545 w 194240"/>
                <a:gd name="connsiteY11" fmla="*/ 404455 h 504916"/>
                <a:gd name="connsiteX12" fmla="*/ 5240 w 194240"/>
                <a:gd name="connsiteY12" fmla="*/ 435208 h 504916"/>
                <a:gd name="connsiteX13" fmla="*/ 38043 w 194240"/>
                <a:gd name="connsiteY13" fmla="*/ 357300 h 504916"/>
                <a:gd name="connsiteX14" fmla="*/ 68797 w 194240"/>
                <a:gd name="connsiteY14" fmla="*/ 306044 h 504916"/>
                <a:gd name="connsiteX15" fmla="*/ 62647 w 194240"/>
                <a:gd name="connsiteY15" fmla="*/ 53866 h 504916"/>
                <a:gd name="connsiteX0" fmla="*/ 55316 w 186909"/>
                <a:gd name="connsiteY0" fmla="*/ 53866 h 504916"/>
                <a:gd name="connsiteX1" fmla="*/ 110671 w 186909"/>
                <a:gd name="connsiteY1" fmla="*/ 561 h 504916"/>
                <a:gd name="connsiteX2" fmla="*/ 168077 w 186909"/>
                <a:gd name="connsiteY2" fmla="*/ 43615 h 504916"/>
                <a:gd name="connsiteX3" fmla="*/ 153726 w 186909"/>
                <a:gd name="connsiteY3" fmla="*/ 273241 h 504916"/>
                <a:gd name="connsiteX4" fmla="*/ 184479 w 186909"/>
                <a:gd name="connsiteY4" fmla="*/ 414706 h 504916"/>
                <a:gd name="connsiteX5" fmla="*/ 139374 w 186909"/>
                <a:gd name="connsiteY5" fmla="*/ 365501 h 504916"/>
                <a:gd name="connsiteX6" fmla="*/ 159876 w 186909"/>
                <a:gd name="connsiteY6" fmla="*/ 492615 h 504916"/>
                <a:gd name="connsiteX7" fmla="*/ 114771 w 186909"/>
                <a:gd name="connsiteY7" fmla="*/ 396254 h 504916"/>
                <a:gd name="connsiteX8" fmla="*/ 110671 w 186909"/>
                <a:gd name="connsiteY8" fmla="*/ 504916 h 504916"/>
                <a:gd name="connsiteX9" fmla="*/ 84018 w 186909"/>
                <a:gd name="connsiteY9" fmla="*/ 406505 h 504916"/>
                <a:gd name="connsiteX10" fmla="*/ 53265 w 186909"/>
                <a:gd name="connsiteY10" fmla="*/ 498766 h 504916"/>
                <a:gd name="connsiteX11" fmla="*/ 51214 w 186909"/>
                <a:gd name="connsiteY11" fmla="*/ 404455 h 504916"/>
                <a:gd name="connsiteX12" fmla="*/ 6110 w 186909"/>
                <a:gd name="connsiteY12" fmla="*/ 420856 h 504916"/>
                <a:gd name="connsiteX13" fmla="*/ 30712 w 186909"/>
                <a:gd name="connsiteY13" fmla="*/ 357300 h 504916"/>
                <a:gd name="connsiteX14" fmla="*/ 61466 w 186909"/>
                <a:gd name="connsiteY14" fmla="*/ 306044 h 504916"/>
                <a:gd name="connsiteX15" fmla="*/ 55316 w 186909"/>
                <a:gd name="connsiteY15" fmla="*/ 53866 h 504916"/>
                <a:gd name="connsiteX0" fmla="*/ 49504 w 181097"/>
                <a:gd name="connsiteY0" fmla="*/ 53866 h 504916"/>
                <a:gd name="connsiteX1" fmla="*/ 104859 w 181097"/>
                <a:gd name="connsiteY1" fmla="*/ 561 h 504916"/>
                <a:gd name="connsiteX2" fmla="*/ 162265 w 181097"/>
                <a:gd name="connsiteY2" fmla="*/ 43615 h 504916"/>
                <a:gd name="connsiteX3" fmla="*/ 147914 w 181097"/>
                <a:gd name="connsiteY3" fmla="*/ 273241 h 504916"/>
                <a:gd name="connsiteX4" fmla="*/ 178667 w 181097"/>
                <a:gd name="connsiteY4" fmla="*/ 414706 h 504916"/>
                <a:gd name="connsiteX5" fmla="*/ 133562 w 181097"/>
                <a:gd name="connsiteY5" fmla="*/ 365501 h 504916"/>
                <a:gd name="connsiteX6" fmla="*/ 154064 w 181097"/>
                <a:gd name="connsiteY6" fmla="*/ 492615 h 504916"/>
                <a:gd name="connsiteX7" fmla="*/ 108959 w 181097"/>
                <a:gd name="connsiteY7" fmla="*/ 396254 h 504916"/>
                <a:gd name="connsiteX8" fmla="*/ 104859 w 181097"/>
                <a:gd name="connsiteY8" fmla="*/ 504916 h 504916"/>
                <a:gd name="connsiteX9" fmla="*/ 78206 w 181097"/>
                <a:gd name="connsiteY9" fmla="*/ 406505 h 504916"/>
                <a:gd name="connsiteX10" fmla="*/ 47453 w 181097"/>
                <a:gd name="connsiteY10" fmla="*/ 498766 h 504916"/>
                <a:gd name="connsiteX11" fmla="*/ 41301 w 181097"/>
                <a:gd name="connsiteY11" fmla="*/ 400354 h 504916"/>
                <a:gd name="connsiteX12" fmla="*/ 298 w 181097"/>
                <a:gd name="connsiteY12" fmla="*/ 420856 h 504916"/>
                <a:gd name="connsiteX13" fmla="*/ 24900 w 181097"/>
                <a:gd name="connsiteY13" fmla="*/ 357300 h 504916"/>
                <a:gd name="connsiteX14" fmla="*/ 55654 w 181097"/>
                <a:gd name="connsiteY14" fmla="*/ 306044 h 504916"/>
                <a:gd name="connsiteX15" fmla="*/ 49504 w 181097"/>
                <a:gd name="connsiteY15" fmla="*/ 53866 h 504916"/>
                <a:gd name="connsiteX0" fmla="*/ 52664 w 184257"/>
                <a:gd name="connsiteY0" fmla="*/ 53866 h 504916"/>
                <a:gd name="connsiteX1" fmla="*/ 108019 w 184257"/>
                <a:gd name="connsiteY1" fmla="*/ 561 h 504916"/>
                <a:gd name="connsiteX2" fmla="*/ 165425 w 184257"/>
                <a:gd name="connsiteY2" fmla="*/ 43615 h 504916"/>
                <a:gd name="connsiteX3" fmla="*/ 151074 w 184257"/>
                <a:gd name="connsiteY3" fmla="*/ 273241 h 504916"/>
                <a:gd name="connsiteX4" fmla="*/ 181827 w 184257"/>
                <a:gd name="connsiteY4" fmla="*/ 414706 h 504916"/>
                <a:gd name="connsiteX5" fmla="*/ 136722 w 184257"/>
                <a:gd name="connsiteY5" fmla="*/ 365501 h 504916"/>
                <a:gd name="connsiteX6" fmla="*/ 157224 w 184257"/>
                <a:gd name="connsiteY6" fmla="*/ 492615 h 504916"/>
                <a:gd name="connsiteX7" fmla="*/ 112119 w 184257"/>
                <a:gd name="connsiteY7" fmla="*/ 396254 h 504916"/>
                <a:gd name="connsiteX8" fmla="*/ 108019 w 184257"/>
                <a:gd name="connsiteY8" fmla="*/ 504916 h 504916"/>
                <a:gd name="connsiteX9" fmla="*/ 81366 w 184257"/>
                <a:gd name="connsiteY9" fmla="*/ 406505 h 504916"/>
                <a:gd name="connsiteX10" fmla="*/ 50613 w 184257"/>
                <a:gd name="connsiteY10" fmla="*/ 498766 h 504916"/>
                <a:gd name="connsiteX11" fmla="*/ 44461 w 184257"/>
                <a:gd name="connsiteY11" fmla="*/ 400354 h 504916"/>
                <a:gd name="connsiteX12" fmla="*/ 3458 w 184257"/>
                <a:gd name="connsiteY12" fmla="*/ 420856 h 504916"/>
                <a:gd name="connsiteX13" fmla="*/ 28060 w 184257"/>
                <a:gd name="connsiteY13" fmla="*/ 357300 h 504916"/>
                <a:gd name="connsiteX14" fmla="*/ 58814 w 184257"/>
                <a:gd name="connsiteY14" fmla="*/ 306044 h 504916"/>
                <a:gd name="connsiteX15" fmla="*/ 52664 w 184257"/>
                <a:gd name="connsiteY15" fmla="*/ 53866 h 504916"/>
                <a:gd name="connsiteX0" fmla="*/ 52664 w 181873"/>
                <a:gd name="connsiteY0" fmla="*/ 53866 h 504916"/>
                <a:gd name="connsiteX1" fmla="*/ 108019 w 181873"/>
                <a:gd name="connsiteY1" fmla="*/ 561 h 504916"/>
                <a:gd name="connsiteX2" fmla="*/ 165425 w 181873"/>
                <a:gd name="connsiteY2" fmla="*/ 43615 h 504916"/>
                <a:gd name="connsiteX3" fmla="*/ 151074 w 181873"/>
                <a:gd name="connsiteY3" fmla="*/ 273241 h 504916"/>
                <a:gd name="connsiteX4" fmla="*/ 181827 w 181873"/>
                <a:gd name="connsiteY4" fmla="*/ 414706 h 504916"/>
                <a:gd name="connsiteX5" fmla="*/ 142873 w 181873"/>
                <a:gd name="connsiteY5" fmla="*/ 377802 h 504916"/>
                <a:gd name="connsiteX6" fmla="*/ 157224 w 181873"/>
                <a:gd name="connsiteY6" fmla="*/ 492615 h 504916"/>
                <a:gd name="connsiteX7" fmla="*/ 112119 w 181873"/>
                <a:gd name="connsiteY7" fmla="*/ 396254 h 504916"/>
                <a:gd name="connsiteX8" fmla="*/ 108019 w 181873"/>
                <a:gd name="connsiteY8" fmla="*/ 504916 h 504916"/>
                <a:gd name="connsiteX9" fmla="*/ 81366 w 181873"/>
                <a:gd name="connsiteY9" fmla="*/ 406505 h 504916"/>
                <a:gd name="connsiteX10" fmla="*/ 50613 w 181873"/>
                <a:gd name="connsiteY10" fmla="*/ 498766 h 504916"/>
                <a:gd name="connsiteX11" fmla="*/ 44461 w 181873"/>
                <a:gd name="connsiteY11" fmla="*/ 400354 h 504916"/>
                <a:gd name="connsiteX12" fmla="*/ 3458 w 181873"/>
                <a:gd name="connsiteY12" fmla="*/ 420856 h 504916"/>
                <a:gd name="connsiteX13" fmla="*/ 28060 w 181873"/>
                <a:gd name="connsiteY13" fmla="*/ 357300 h 504916"/>
                <a:gd name="connsiteX14" fmla="*/ 58814 w 181873"/>
                <a:gd name="connsiteY14" fmla="*/ 306044 h 504916"/>
                <a:gd name="connsiteX15" fmla="*/ 52664 w 181873"/>
                <a:gd name="connsiteY15" fmla="*/ 53866 h 504916"/>
                <a:gd name="connsiteX0" fmla="*/ 52664 w 181839"/>
                <a:gd name="connsiteY0" fmla="*/ 53866 h 504916"/>
                <a:gd name="connsiteX1" fmla="*/ 108019 w 181839"/>
                <a:gd name="connsiteY1" fmla="*/ 561 h 504916"/>
                <a:gd name="connsiteX2" fmla="*/ 165425 w 181839"/>
                <a:gd name="connsiteY2" fmla="*/ 43615 h 504916"/>
                <a:gd name="connsiteX3" fmla="*/ 151074 w 181839"/>
                <a:gd name="connsiteY3" fmla="*/ 273241 h 504916"/>
                <a:gd name="connsiteX4" fmla="*/ 181827 w 181839"/>
                <a:gd name="connsiteY4" fmla="*/ 414706 h 504916"/>
                <a:gd name="connsiteX5" fmla="*/ 146973 w 181839"/>
                <a:gd name="connsiteY5" fmla="*/ 386003 h 504916"/>
                <a:gd name="connsiteX6" fmla="*/ 157224 w 181839"/>
                <a:gd name="connsiteY6" fmla="*/ 492615 h 504916"/>
                <a:gd name="connsiteX7" fmla="*/ 112119 w 181839"/>
                <a:gd name="connsiteY7" fmla="*/ 396254 h 504916"/>
                <a:gd name="connsiteX8" fmla="*/ 108019 w 181839"/>
                <a:gd name="connsiteY8" fmla="*/ 504916 h 504916"/>
                <a:gd name="connsiteX9" fmla="*/ 81366 w 181839"/>
                <a:gd name="connsiteY9" fmla="*/ 406505 h 504916"/>
                <a:gd name="connsiteX10" fmla="*/ 50613 w 181839"/>
                <a:gd name="connsiteY10" fmla="*/ 498766 h 504916"/>
                <a:gd name="connsiteX11" fmla="*/ 44461 w 181839"/>
                <a:gd name="connsiteY11" fmla="*/ 400354 h 504916"/>
                <a:gd name="connsiteX12" fmla="*/ 3458 w 181839"/>
                <a:gd name="connsiteY12" fmla="*/ 420856 h 504916"/>
                <a:gd name="connsiteX13" fmla="*/ 28060 w 181839"/>
                <a:gd name="connsiteY13" fmla="*/ 357300 h 504916"/>
                <a:gd name="connsiteX14" fmla="*/ 58814 w 181839"/>
                <a:gd name="connsiteY14" fmla="*/ 306044 h 504916"/>
                <a:gd name="connsiteX15" fmla="*/ 52664 w 181839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270875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9467 h 510517"/>
                <a:gd name="connsiteX1" fmla="*/ 100203 w 183758"/>
                <a:gd name="connsiteY1" fmla="*/ 301 h 510517"/>
                <a:gd name="connsiteX2" fmla="*/ 165425 w 183758"/>
                <a:gd name="connsiteY2" fmla="*/ 49216 h 510517"/>
                <a:gd name="connsiteX3" fmla="*/ 151074 w 183758"/>
                <a:gd name="connsiteY3" fmla="*/ 278842 h 510517"/>
                <a:gd name="connsiteX4" fmla="*/ 181827 w 183758"/>
                <a:gd name="connsiteY4" fmla="*/ 420307 h 510517"/>
                <a:gd name="connsiteX5" fmla="*/ 146973 w 183758"/>
                <a:gd name="connsiteY5" fmla="*/ 391604 h 510517"/>
                <a:gd name="connsiteX6" fmla="*/ 157224 w 183758"/>
                <a:gd name="connsiteY6" fmla="*/ 498216 h 510517"/>
                <a:gd name="connsiteX7" fmla="*/ 112119 w 183758"/>
                <a:gd name="connsiteY7" fmla="*/ 401855 h 510517"/>
                <a:gd name="connsiteX8" fmla="*/ 108019 w 183758"/>
                <a:gd name="connsiteY8" fmla="*/ 510517 h 510517"/>
                <a:gd name="connsiteX9" fmla="*/ 81366 w 183758"/>
                <a:gd name="connsiteY9" fmla="*/ 412106 h 510517"/>
                <a:gd name="connsiteX10" fmla="*/ 50613 w 183758"/>
                <a:gd name="connsiteY10" fmla="*/ 504367 h 510517"/>
                <a:gd name="connsiteX11" fmla="*/ 44461 w 183758"/>
                <a:gd name="connsiteY11" fmla="*/ 405955 h 510517"/>
                <a:gd name="connsiteX12" fmla="*/ 3458 w 183758"/>
                <a:gd name="connsiteY12" fmla="*/ 426457 h 510517"/>
                <a:gd name="connsiteX13" fmla="*/ 28060 w 183758"/>
                <a:gd name="connsiteY13" fmla="*/ 362901 h 510517"/>
                <a:gd name="connsiteX14" fmla="*/ 56860 w 183758"/>
                <a:gd name="connsiteY14" fmla="*/ 233491 h 510517"/>
                <a:gd name="connsiteX15" fmla="*/ 52664 w 183758"/>
                <a:gd name="connsiteY15" fmla="*/ 59467 h 510517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85"/>
                <a:gd name="connsiteX1" fmla="*/ 100203 w 183622"/>
                <a:gd name="connsiteY1" fmla="*/ 555 h 510785"/>
                <a:gd name="connsiteX2" fmla="*/ 165425 w 183622"/>
                <a:gd name="connsiteY2" fmla="*/ 49470 h 510785"/>
                <a:gd name="connsiteX3" fmla="*/ 151074 w 183622"/>
                <a:gd name="connsiteY3" fmla="*/ 310357 h 510785"/>
                <a:gd name="connsiteX4" fmla="*/ 181827 w 183622"/>
                <a:gd name="connsiteY4" fmla="*/ 420561 h 510785"/>
                <a:gd name="connsiteX5" fmla="*/ 146973 w 183622"/>
                <a:gd name="connsiteY5" fmla="*/ 391858 h 510785"/>
                <a:gd name="connsiteX6" fmla="*/ 157224 w 183622"/>
                <a:gd name="connsiteY6" fmla="*/ 498470 h 510785"/>
                <a:gd name="connsiteX7" fmla="*/ 112119 w 183622"/>
                <a:gd name="connsiteY7" fmla="*/ 402109 h 510785"/>
                <a:gd name="connsiteX8" fmla="*/ 108019 w 183622"/>
                <a:gd name="connsiteY8" fmla="*/ 510771 h 510785"/>
                <a:gd name="connsiteX9" fmla="*/ 77459 w 183622"/>
                <a:gd name="connsiteY9" fmla="*/ 410406 h 510785"/>
                <a:gd name="connsiteX10" fmla="*/ 50613 w 183622"/>
                <a:gd name="connsiteY10" fmla="*/ 504621 h 510785"/>
                <a:gd name="connsiteX11" fmla="*/ 44461 w 183622"/>
                <a:gd name="connsiteY11" fmla="*/ 406209 h 510785"/>
                <a:gd name="connsiteX12" fmla="*/ 3458 w 183622"/>
                <a:gd name="connsiteY12" fmla="*/ 426711 h 510785"/>
                <a:gd name="connsiteX13" fmla="*/ 28060 w 183622"/>
                <a:gd name="connsiteY13" fmla="*/ 363155 h 510785"/>
                <a:gd name="connsiteX14" fmla="*/ 56860 w 183622"/>
                <a:gd name="connsiteY14" fmla="*/ 233745 h 510785"/>
                <a:gd name="connsiteX15" fmla="*/ 52664 w 183622"/>
                <a:gd name="connsiteY15" fmla="*/ 59721 h 510785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94408 h 545501"/>
                <a:gd name="connsiteX1" fmla="*/ 102157 w 183622"/>
                <a:gd name="connsiteY1" fmla="*/ 73 h 545501"/>
                <a:gd name="connsiteX2" fmla="*/ 165425 w 183622"/>
                <a:gd name="connsiteY2" fmla="*/ 84157 h 545501"/>
                <a:gd name="connsiteX3" fmla="*/ 151074 w 183622"/>
                <a:gd name="connsiteY3" fmla="*/ 345044 h 545501"/>
                <a:gd name="connsiteX4" fmla="*/ 181827 w 183622"/>
                <a:gd name="connsiteY4" fmla="*/ 455248 h 545501"/>
                <a:gd name="connsiteX5" fmla="*/ 146973 w 183622"/>
                <a:gd name="connsiteY5" fmla="*/ 426545 h 545501"/>
                <a:gd name="connsiteX6" fmla="*/ 157224 w 183622"/>
                <a:gd name="connsiteY6" fmla="*/ 533157 h 545501"/>
                <a:gd name="connsiteX7" fmla="*/ 112119 w 183622"/>
                <a:gd name="connsiteY7" fmla="*/ 436796 h 545501"/>
                <a:gd name="connsiteX8" fmla="*/ 108019 w 183622"/>
                <a:gd name="connsiteY8" fmla="*/ 545458 h 545501"/>
                <a:gd name="connsiteX9" fmla="*/ 77459 w 183622"/>
                <a:gd name="connsiteY9" fmla="*/ 445093 h 545501"/>
                <a:gd name="connsiteX10" fmla="*/ 50613 w 183622"/>
                <a:gd name="connsiteY10" fmla="*/ 539308 h 545501"/>
                <a:gd name="connsiteX11" fmla="*/ 44461 w 183622"/>
                <a:gd name="connsiteY11" fmla="*/ 440896 h 545501"/>
                <a:gd name="connsiteX12" fmla="*/ 3458 w 183622"/>
                <a:gd name="connsiteY12" fmla="*/ 461398 h 545501"/>
                <a:gd name="connsiteX13" fmla="*/ 28060 w 183622"/>
                <a:gd name="connsiteY13" fmla="*/ 397842 h 545501"/>
                <a:gd name="connsiteX14" fmla="*/ 56860 w 183622"/>
                <a:gd name="connsiteY14" fmla="*/ 268432 h 545501"/>
                <a:gd name="connsiteX15" fmla="*/ 52664 w 183622"/>
                <a:gd name="connsiteY15" fmla="*/ 94408 h 545501"/>
                <a:gd name="connsiteX0" fmla="*/ 52664 w 183622"/>
                <a:gd name="connsiteY0" fmla="*/ 99119 h 550212"/>
                <a:gd name="connsiteX1" fmla="*/ 102157 w 183622"/>
                <a:gd name="connsiteY1" fmla="*/ 4784 h 550212"/>
                <a:gd name="connsiteX2" fmla="*/ 165425 w 183622"/>
                <a:gd name="connsiteY2" fmla="*/ 49791 h 550212"/>
                <a:gd name="connsiteX3" fmla="*/ 151074 w 183622"/>
                <a:gd name="connsiteY3" fmla="*/ 349755 h 550212"/>
                <a:gd name="connsiteX4" fmla="*/ 181827 w 183622"/>
                <a:gd name="connsiteY4" fmla="*/ 459959 h 550212"/>
                <a:gd name="connsiteX5" fmla="*/ 146973 w 183622"/>
                <a:gd name="connsiteY5" fmla="*/ 431256 h 550212"/>
                <a:gd name="connsiteX6" fmla="*/ 157224 w 183622"/>
                <a:gd name="connsiteY6" fmla="*/ 537868 h 550212"/>
                <a:gd name="connsiteX7" fmla="*/ 112119 w 183622"/>
                <a:gd name="connsiteY7" fmla="*/ 441507 h 550212"/>
                <a:gd name="connsiteX8" fmla="*/ 108019 w 183622"/>
                <a:gd name="connsiteY8" fmla="*/ 550169 h 550212"/>
                <a:gd name="connsiteX9" fmla="*/ 77459 w 183622"/>
                <a:gd name="connsiteY9" fmla="*/ 449804 h 550212"/>
                <a:gd name="connsiteX10" fmla="*/ 50613 w 183622"/>
                <a:gd name="connsiteY10" fmla="*/ 544019 h 550212"/>
                <a:gd name="connsiteX11" fmla="*/ 44461 w 183622"/>
                <a:gd name="connsiteY11" fmla="*/ 445607 h 550212"/>
                <a:gd name="connsiteX12" fmla="*/ 3458 w 183622"/>
                <a:gd name="connsiteY12" fmla="*/ 466109 h 550212"/>
                <a:gd name="connsiteX13" fmla="*/ 28060 w 183622"/>
                <a:gd name="connsiteY13" fmla="*/ 402553 h 550212"/>
                <a:gd name="connsiteX14" fmla="*/ 56860 w 183622"/>
                <a:gd name="connsiteY14" fmla="*/ 273143 h 550212"/>
                <a:gd name="connsiteX15" fmla="*/ 52664 w 183622"/>
                <a:gd name="connsiteY15" fmla="*/ 99119 h 550212"/>
                <a:gd name="connsiteX0" fmla="*/ 52664 w 183622"/>
                <a:gd name="connsiteY0" fmla="*/ 52963 h 547041"/>
                <a:gd name="connsiteX1" fmla="*/ 102157 w 183622"/>
                <a:gd name="connsiteY1" fmla="*/ 1613 h 547041"/>
                <a:gd name="connsiteX2" fmla="*/ 165425 w 183622"/>
                <a:gd name="connsiteY2" fmla="*/ 46620 h 547041"/>
                <a:gd name="connsiteX3" fmla="*/ 151074 w 183622"/>
                <a:gd name="connsiteY3" fmla="*/ 346584 h 547041"/>
                <a:gd name="connsiteX4" fmla="*/ 181827 w 183622"/>
                <a:gd name="connsiteY4" fmla="*/ 456788 h 547041"/>
                <a:gd name="connsiteX5" fmla="*/ 146973 w 183622"/>
                <a:gd name="connsiteY5" fmla="*/ 428085 h 547041"/>
                <a:gd name="connsiteX6" fmla="*/ 157224 w 183622"/>
                <a:gd name="connsiteY6" fmla="*/ 534697 h 547041"/>
                <a:gd name="connsiteX7" fmla="*/ 112119 w 183622"/>
                <a:gd name="connsiteY7" fmla="*/ 438336 h 547041"/>
                <a:gd name="connsiteX8" fmla="*/ 108019 w 183622"/>
                <a:gd name="connsiteY8" fmla="*/ 546998 h 547041"/>
                <a:gd name="connsiteX9" fmla="*/ 77459 w 183622"/>
                <a:gd name="connsiteY9" fmla="*/ 446633 h 547041"/>
                <a:gd name="connsiteX10" fmla="*/ 50613 w 183622"/>
                <a:gd name="connsiteY10" fmla="*/ 540848 h 547041"/>
                <a:gd name="connsiteX11" fmla="*/ 44461 w 183622"/>
                <a:gd name="connsiteY11" fmla="*/ 442436 h 547041"/>
                <a:gd name="connsiteX12" fmla="*/ 3458 w 183622"/>
                <a:gd name="connsiteY12" fmla="*/ 462938 h 547041"/>
                <a:gd name="connsiteX13" fmla="*/ 28060 w 183622"/>
                <a:gd name="connsiteY13" fmla="*/ 399382 h 547041"/>
                <a:gd name="connsiteX14" fmla="*/ 56860 w 183622"/>
                <a:gd name="connsiteY14" fmla="*/ 269972 h 547041"/>
                <a:gd name="connsiteX15" fmla="*/ 52664 w 183622"/>
                <a:gd name="connsiteY15" fmla="*/ 52963 h 547041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3622" h="555612">
                  <a:moveTo>
                    <a:pt x="52664" y="61534"/>
                  </a:moveTo>
                  <a:cubicBezTo>
                    <a:pt x="59888" y="15179"/>
                    <a:pt x="81410" y="1472"/>
                    <a:pt x="100203" y="415"/>
                  </a:cubicBezTo>
                  <a:cubicBezTo>
                    <a:pt x="118996" y="-642"/>
                    <a:pt x="156947" y="-3932"/>
                    <a:pt x="165425" y="55191"/>
                  </a:cubicBezTo>
                  <a:cubicBezTo>
                    <a:pt x="173903" y="114314"/>
                    <a:pt x="148340" y="286794"/>
                    <a:pt x="151074" y="355155"/>
                  </a:cubicBezTo>
                  <a:cubicBezTo>
                    <a:pt x="153808" y="423516"/>
                    <a:pt x="192279" y="447868"/>
                    <a:pt x="181827" y="465359"/>
                  </a:cubicBezTo>
                  <a:cubicBezTo>
                    <a:pt x="171375" y="482850"/>
                    <a:pt x="151074" y="423671"/>
                    <a:pt x="146973" y="436656"/>
                  </a:cubicBezTo>
                  <a:cubicBezTo>
                    <a:pt x="142873" y="449641"/>
                    <a:pt x="171138" y="533553"/>
                    <a:pt x="157224" y="543268"/>
                  </a:cubicBezTo>
                  <a:cubicBezTo>
                    <a:pt x="143310" y="552983"/>
                    <a:pt x="120320" y="444857"/>
                    <a:pt x="112119" y="446907"/>
                  </a:cubicBezTo>
                  <a:cubicBezTo>
                    <a:pt x="103918" y="448957"/>
                    <a:pt x="123565" y="558094"/>
                    <a:pt x="108019" y="555569"/>
                  </a:cubicBezTo>
                  <a:cubicBezTo>
                    <a:pt x="92473" y="553044"/>
                    <a:pt x="87027" y="456229"/>
                    <a:pt x="77459" y="455204"/>
                  </a:cubicBezTo>
                  <a:cubicBezTo>
                    <a:pt x="67891" y="454179"/>
                    <a:pt x="67836" y="548164"/>
                    <a:pt x="50613" y="549419"/>
                  </a:cubicBezTo>
                  <a:cubicBezTo>
                    <a:pt x="33390" y="550674"/>
                    <a:pt x="52320" y="463992"/>
                    <a:pt x="44461" y="451007"/>
                  </a:cubicBezTo>
                  <a:cubicBezTo>
                    <a:pt x="36602" y="438022"/>
                    <a:pt x="16442" y="478685"/>
                    <a:pt x="3458" y="471509"/>
                  </a:cubicBezTo>
                  <a:cubicBezTo>
                    <a:pt x="-9526" y="464333"/>
                    <a:pt x="17467" y="429480"/>
                    <a:pt x="28060" y="407953"/>
                  </a:cubicBezTo>
                  <a:cubicBezTo>
                    <a:pt x="60144" y="359073"/>
                    <a:pt x="59236" y="343593"/>
                    <a:pt x="56860" y="278543"/>
                  </a:cubicBezTo>
                  <a:cubicBezTo>
                    <a:pt x="54484" y="213493"/>
                    <a:pt x="45440" y="107889"/>
                    <a:pt x="52664" y="61534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0B28B6C2-8D21-474D-8585-A93E25AC1241}"/>
                </a:ext>
              </a:extLst>
            </p:cNvPr>
            <p:cNvSpPr/>
            <p:nvPr/>
          </p:nvSpPr>
          <p:spPr>
            <a:xfrm rot="1847590">
              <a:off x="5606478" y="3198376"/>
              <a:ext cx="226497" cy="384246"/>
            </a:xfrm>
            <a:custGeom>
              <a:avLst/>
              <a:gdLst>
                <a:gd name="connsiteX0" fmla="*/ 26048 w 207295"/>
                <a:gd name="connsiteY0" fmla="*/ 89400 h 310281"/>
                <a:gd name="connsiteX1" fmla="*/ 88597 w 207295"/>
                <a:gd name="connsiteY1" fmla="*/ 44 h 310281"/>
                <a:gd name="connsiteX2" fmla="*/ 171995 w 207295"/>
                <a:gd name="connsiteY2" fmla="*/ 80464 h 310281"/>
                <a:gd name="connsiteX3" fmla="*/ 204758 w 207295"/>
                <a:gd name="connsiteY3" fmla="*/ 274067 h 310281"/>
                <a:gd name="connsiteX4" fmla="*/ 109446 w 207295"/>
                <a:gd name="connsiteY4" fmla="*/ 294916 h 310281"/>
                <a:gd name="connsiteX5" fmla="*/ 5199 w 207295"/>
                <a:gd name="connsiteY5" fmla="*/ 294916 h 310281"/>
                <a:gd name="connsiteX6" fmla="*/ 26048 w 207295"/>
                <a:gd name="connsiteY6" fmla="*/ 89400 h 310281"/>
                <a:gd name="connsiteX0" fmla="*/ 25027 w 206625"/>
                <a:gd name="connsiteY0" fmla="*/ 89400 h 324978"/>
                <a:gd name="connsiteX1" fmla="*/ 87576 w 206625"/>
                <a:gd name="connsiteY1" fmla="*/ 44 h 324978"/>
                <a:gd name="connsiteX2" fmla="*/ 170974 w 206625"/>
                <a:gd name="connsiteY2" fmla="*/ 80464 h 324978"/>
                <a:gd name="connsiteX3" fmla="*/ 203737 w 206625"/>
                <a:gd name="connsiteY3" fmla="*/ 274067 h 324978"/>
                <a:gd name="connsiteX4" fmla="*/ 102468 w 206625"/>
                <a:gd name="connsiteY4" fmla="*/ 321723 h 324978"/>
                <a:gd name="connsiteX5" fmla="*/ 4178 w 206625"/>
                <a:gd name="connsiteY5" fmla="*/ 294916 h 324978"/>
                <a:gd name="connsiteX6" fmla="*/ 25027 w 206625"/>
                <a:gd name="connsiteY6" fmla="*/ 89400 h 324978"/>
                <a:gd name="connsiteX0" fmla="*/ 25027 w 215052"/>
                <a:gd name="connsiteY0" fmla="*/ 89406 h 325089"/>
                <a:gd name="connsiteX1" fmla="*/ 87576 w 215052"/>
                <a:gd name="connsiteY1" fmla="*/ 50 h 325089"/>
                <a:gd name="connsiteX2" fmla="*/ 170974 w 215052"/>
                <a:gd name="connsiteY2" fmla="*/ 80470 h 325089"/>
                <a:gd name="connsiteX3" fmla="*/ 212673 w 215052"/>
                <a:gd name="connsiteY3" fmla="*/ 300880 h 325089"/>
                <a:gd name="connsiteX4" fmla="*/ 102468 w 215052"/>
                <a:gd name="connsiteY4" fmla="*/ 321729 h 325089"/>
                <a:gd name="connsiteX5" fmla="*/ 4178 w 215052"/>
                <a:gd name="connsiteY5" fmla="*/ 294922 h 325089"/>
                <a:gd name="connsiteX6" fmla="*/ 25027 w 215052"/>
                <a:gd name="connsiteY6" fmla="*/ 89406 h 325089"/>
                <a:gd name="connsiteX0" fmla="*/ 33149 w 223174"/>
                <a:gd name="connsiteY0" fmla="*/ 89406 h 331862"/>
                <a:gd name="connsiteX1" fmla="*/ 95698 w 223174"/>
                <a:gd name="connsiteY1" fmla="*/ 50 h 331862"/>
                <a:gd name="connsiteX2" fmla="*/ 179096 w 223174"/>
                <a:gd name="connsiteY2" fmla="*/ 80470 h 331862"/>
                <a:gd name="connsiteX3" fmla="*/ 220795 w 223174"/>
                <a:gd name="connsiteY3" fmla="*/ 300880 h 331862"/>
                <a:gd name="connsiteX4" fmla="*/ 110590 w 223174"/>
                <a:gd name="connsiteY4" fmla="*/ 321729 h 331862"/>
                <a:gd name="connsiteX5" fmla="*/ 3365 w 223174"/>
                <a:gd name="connsiteY5" fmla="*/ 309814 h 331862"/>
                <a:gd name="connsiteX6" fmla="*/ 33149 w 223174"/>
                <a:gd name="connsiteY6" fmla="*/ 89406 h 331862"/>
                <a:gd name="connsiteX0" fmla="*/ 23550 w 225489"/>
                <a:gd name="connsiteY0" fmla="*/ 104561 h 331102"/>
                <a:gd name="connsiteX1" fmla="*/ 98013 w 225489"/>
                <a:gd name="connsiteY1" fmla="*/ 312 h 331102"/>
                <a:gd name="connsiteX2" fmla="*/ 181411 w 225489"/>
                <a:gd name="connsiteY2" fmla="*/ 80732 h 331102"/>
                <a:gd name="connsiteX3" fmla="*/ 223110 w 225489"/>
                <a:gd name="connsiteY3" fmla="*/ 301142 h 331102"/>
                <a:gd name="connsiteX4" fmla="*/ 112905 w 225489"/>
                <a:gd name="connsiteY4" fmla="*/ 321991 h 331102"/>
                <a:gd name="connsiteX5" fmla="*/ 5680 w 225489"/>
                <a:gd name="connsiteY5" fmla="*/ 310076 h 331102"/>
                <a:gd name="connsiteX6" fmla="*/ 23550 w 225489"/>
                <a:gd name="connsiteY6" fmla="*/ 104561 h 331102"/>
                <a:gd name="connsiteX0" fmla="*/ 23550 w 227742"/>
                <a:gd name="connsiteY0" fmla="*/ 104561 h 331102"/>
                <a:gd name="connsiteX1" fmla="*/ 98013 w 227742"/>
                <a:gd name="connsiteY1" fmla="*/ 312 h 331102"/>
                <a:gd name="connsiteX2" fmla="*/ 196304 w 227742"/>
                <a:gd name="connsiteY2" fmla="*/ 80732 h 331102"/>
                <a:gd name="connsiteX3" fmla="*/ 223110 w 227742"/>
                <a:gd name="connsiteY3" fmla="*/ 301142 h 331102"/>
                <a:gd name="connsiteX4" fmla="*/ 112905 w 227742"/>
                <a:gd name="connsiteY4" fmla="*/ 321991 h 331102"/>
                <a:gd name="connsiteX5" fmla="*/ 5680 w 227742"/>
                <a:gd name="connsiteY5" fmla="*/ 310076 h 331102"/>
                <a:gd name="connsiteX6" fmla="*/ 23550 w 227742"/>
                <a:gd name="connsiteY6" fmla="*/ 104561 h 331102"/>
                <a:gd name="connsiteX0" fmla="*/ 19305 w 229454"/>
                <a:gd name="connsiteY0" fmla="*/ 68648 h 333403"/>
                <a:gd name="connsiteX1" fmla="*/ 99725 w 229454"/>
                <a:gd name="connsiteY1" fmla="*/ 141 h 333403"/>
                <a:gd name="connsiteX2" fmla="*/ 198016 w 229454"/>
                <a:gd name="connsiteY2" fmla="*/ 80561 h 333403"/>
                <a:gd name="connsiteX3" fmla="*/ 224822 w 229454"/>
                <a:gd name="connsiteY3" fmla="*/ 300971 h 333403"/>
                <a:gd name="connsiteX4" fmla="*/ 114617 w 229454"/>
                <a:gd name="connsiteY4" fmla="*/ 321820 h 333403"/>
                <a:gd name="connsiteX5" fmla="*/ 7392 w 229454"/>
                <a:gd name="connsiteY5" fmla="*/ 309905 h 333403"/>
                <a:gd name="connsiteX6" fmla="*/ 19305 w 229454"/>
                <a:gd name="connsiteY6" fmla="*/ 68648 h 333403"/>
                <a:gd name="connsiteX0" fmla="*/ 19305 w 226896"/>
                <a:gd name="connsiteY0" fmla="*/ 68558 h 333313"/>
                <a:gd name="connsiteX1" fmla="*/ 99725 w 226896"/>
                <a:gd name="connsiteY1" fmla="*/ 51 h 333313"/>
                <a:gd name="connsiteX2" fmla="*/ 180145 w 226896"/>
                <a:gd name="connsiteY2" fmla="*/ 62599 h 333313"/>
                <a:gd name="connsiteX3" fmla="*/ 224822 w 226896"/>
                <a:gd name="connsiteY3" fmla="*/ 300881 h 333313"/>
                <a:gd name="connsiteX4" fmla="*/ 114617 w 226896"/>
                <a:gd name="connsiteY4" fmla="*/ 321730 h 333313"/>
                <a:gd name="connsiteX5" fmla="*/ 7392 w 226896"/>
                <a:gd name="connsiteY5" fmla="*/ 309815 h 333313"/>
                <a:gd name="connsiteX6" fmla="*/ 19305 w 226896"/>
                <a:gd name="connsiteY6" fmla="*/ 68558 h 333313"/>
                <a:gd name="connsiteX0" fmla="*/ 18790 w 226497"/>
                <a:gd name="connsiteY0" fmla="*/ 95334 h 360089"/>
                <a:gd name="connsiteX1" fmla="*/ 84318 w 226497"/>
                <a:gd name="connsiteY1" fmla="*/ 20 h 360089"/>
                <a:gd name="connsiteX2" fmla="*/ 179630 w 226497"/>
                <a:gd name="connsiteY2" fmla="*/ 89375 h 360089"/>
                <a:gd name="connsiteX3" fmla="*/ 224307 w 226497"/>
                <a:gd name="connsiteY3" fmla="*/ 327657 h 360089"/>
                <a:gd name="connsiteX4" fmla="*/ 114102 w 226497"/>
                <a:gd name="connsiteY4" fmla="*/ 348506 h 360089"/>
                <a:gd name="connsiteX5" fmla="*/ 6877 w 226497"/>
                <a:gd name="connsiteY5" fmla="*/ 336591 h 360089"/>
                <a:gd name="connsiteX6" fmla="*/ 18790 w 226497"/>
                <a:gd name="connsiteY6" fmla="*/ 95334 h 360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6497" h="360089">
                  <a:moveTo>
                    <a:pt x="18790" y="95334"/>
                  </a:moveTo>
                  <a:cubicBezTo>
                    <a:pt x="31697" y="39239"/>
                    <a:pt x="57511" y="1013"/>
                    <a:pt x="84318" y="20"/>
                  </a:cubicBezTo>
                  <a:cubicBezTo>
                    <a:pt x="111125" y="-973"/>
                    <a:pt x="156299" y="34769"/>
                    <a:pt x="179630" y="89375"/>
                  </a:cubicBezTo>
                  <a:cubicBezTo>
                    <a:pt x="202961" y="143981"/>
                    <a:pt x="235228" y="284469"/>
                    <a:pt x="224307" y="327657"/>
                  </a:cubicBezTo>
                  <a:cubicBezTo>
                    <a:pt x="213386" y="370845"/>
                    <a:pt x="147362" y="345031"/>
                    <a:pt x="114102" y="348506"/>
                  </a:cubicBezTo>
                  <a:cubicBezTo>
                    <a:pt x="80842" y="351981"/>
                    <a:pt x="22762" y="378786"/>
                    <a:pt x="6877" y="336591"/>
                  </a:cubicBezTo>
                  <a:cubicBezTo>
                    <a:pt x="-9008" y="294396"/>
                    <a:pt x="5883" y="151429"/>
                    <a:pt x="18790" y="95334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4EAF06C9-6E5D-4336-9CBB-A3585E16B3B2}"/>
                </a:ext>
              </a:extLst>
            </p:cNvPr>
            <p:cNvSpPr/>
            <p:nvPr/>
          </p:nvSpPr>
          <p:spPr>
            <a:xfrm>
              <a:off x="5669692" y="4759558"/>
              <a:ext cx="145269" cy="446633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  <a:gd name="connsiteX0" fmla="*/ 6496 w 140748"/>
                <a:gd name="connsiteY0" fmla="*/ 42636 h 364378"/>
                <a:gd name="connsiteX1" fmla="*/ 8067 w 140748"/>
                <a:gd name="connsiteY1" fmla="*/ 310013 h 364378"/>
                <a:gd name="connsiteX2" fmla="*/ 70905 w 140748"/>
                <a:gd name="connsiteY2" fmla="*/ 364185 h 364378"/>
                <a:gd name="connsiteX3" fmla="*/ 129409 w 140748"/>
                <a:gd name="connsiteY3" fmla="*/ 303514 h 364378"/>
                <a:gd name="connsiteX4" fmla="*/ 131576 w 140748"/>
                <a:gd name="connsiteY4" fmla="*/ 60829 h 364378"/>
                <a:gd name="connsiteX5" fmla="*/ 60071 w 140748"/>
                <a:gd name="connsiteY5" fmla="*/ 2324 h 364378"/>
                <a:gd name="connsiteX6" fmla="*/ 6496 w 140748"/>
                <a:gd name="connsiteY6" fmla="*/ 42636 h 364378"/>
                <a:gd name="connsiteX0" fmla="*/ 6496 w 136138"/>
                <a:gd name="connsiteY0" fmla="*/ 45571 h 367313"/>
                <a:gd name="connsiteX1" fmla="*/ 8067 w 136138"/>
                <a:gd name="connsiteY1" fmla="*/ 312948 h 367313"/>
                <a:gd name="connsiteX2" fmla="*/ 70905 w 136138"/>
                <a:gd name="connsiteY2" fmla="*/ 367120 h 367313"/>
                <a:gd name="connsiteX3" fmla="*/ 129409 w 136138"/>
                <a:gd name="connsiteY3" fmla="*/ 306449 h 367313"/>
                <a:gd name="connsiteX4" fmla="*/ 123956 w 136138"/>
                <a:gd name="connsiteY4" fmla="*/ 37094 h 367313"/>
                <a:gd name="connsiteX5" fmla="*/ 60071 w 136138"/>
                <a:gd name="connsiteY5" fmla="*/ 5259 h 367313"/>
                <a:gd name="connsiteX6" fmla="*/ 6496 w 136138"/>
                <a:gd name="connsiteY6" fmla="*/ 45571 h 367313"/>
                <a:gd name="connsiteX0" fmla="*/ 6991 w 136633"/>
                <a:gd name="connsiteY0" fmla="*/ 56469 h 378211"/>
                <a:gd name="connsiteX1" fmla="*/ 8562 w 136633"/>
                <a:gd name="connsiteY1" fmla="*/ 323846 h 378211"/>
                <a:gd name="connsiteX2" fmla="*/ 71400 w 136633"/>
                <a:gd name="connsiteY2" fmla="*/ 378018 h 378211"/>
                <a:gd name="connsiteX3" fmla="*/ 129904 w 136633"/>
                <a:gd name="connsiteY3" fmla="*/ 317347 h 378211"/>
                <a:gd name="connsiteX4" fmla="*/ 124451 w 136633"/>
                <a:gd name="connsiteY4" fmla="*/ 47992 h 378211"/>
                <a:gd name="connsiteX5" fmla="*/ 68186 w 136633"/>
                <a:gd name="connsiteY5" fmla="*/ 917 h 378211"/>
                <a:gd name="connsiteX6" fmla="*/ 6991 w 136633"/>
                <a:gd name="connsiteY6" fmla="*/ 56469 h 378211"/>
                <a:gd name="connsiteX0" fmla="*/ 3871 w 133513"/>
                <a:gd name="connsiteY0" fmla="*/ 56469 h 378103"/>
                <a:gd name="connsiteX1" fmla="*/ 13062 w 133513"/>
                <a:gd name="connsiteY1" fmla="*/ 321941 h 378103"/>
                <a:gd name="connsiteX2" fmla="*/ 68280 w 133513"/>
                <a:gd name="connsiteY2" fmla="*/ 378018 h 378103"/>
                <a:gd name="connsiteX3" fmla="*/ 126784 w 133513"/>
                <a:gd name="connsiteY3" fmla="*/ 317347 h 378103"/>
                <a:gd name="connsiteX4" fmla="*/ 121331 w 133513"/>
                <a:gd name="connsiteY4" fmla="*/ 47992 h 378103"/>
                <a:gd name="connsiteX5" fmla="*/ 65066 w 133513"/>
                <a:gd name="connsiteY5" fmla="*/ 917 h 378103"/>
                <a:gd name="connsiteX6" fmla="*/ 3871 w 133513"/>
                <a:gd name="connsiteY6" fmla="*/ 56469 h 378103"/>
                <a:gd name="connsiteX0" fmla="*/ 3871 w 130834"/>
                <a:gd name="connsiteY0" fmla="*/ 56469 h 378482"/>
                <a:gd name="connsiteX1" fmla="*/ 13062 w 130834"/>
                <a:gd name="connsiteY1" fmla="*/ 321941 h 378482"/>
                <a:gd name="connsiteX2" fmla="*/ 68280 w 130834"/>
                <a:gd name="connsiteY2" fmla="*/ 378018 h 378482"/>
                <a:gd name="connsiteX3" fmla="*/ 121069 w 130834"/>
                <a:gd name="connsiteY3" fmla="*/ 307822 h 378482"/>
                <a:gd name="connsiteX4" fmla="*/ 121331 w 130834"/>
                <a:gd name="connsiteY4" fmla="*/ 47992 h 378482"/>
                <a:gd name="connsiteX5" fmla="*/ 65066 w 130834"/>
                <a:gd name="connsiteY5" fmla="*/ 917 h 378482"/>
                <a:gd name="connsiteX6" fmla="*/ 3871 w 130834"/>
                <a:gd name="connsiteY6" fmla="*/ 56469 h 378482"/>
                <a:gd name="connsiteX0" fmla="*/ 3747 w 130911"/>
                <a:gd name="connsiteY0" fmla="*/ 56469 h 374836"/>
                <a:gd name="connsiteX1" fmla="*/ 12938 w 130911"/>
                <a:gd name="connsiteY1" fmla="*/ 321941 h 374836"/>
                <a:gd name="connsiteX2" fmla="*/ 64346 w 130911"/>
                <a:gd name="connsiteY2" fmla="*/ 374208 h 374836"/>
                <a:gd name="connsiteX3" fmla="*/ 120945 w 130911"/>
                <a:gd name="connsiteY3" fmla="*/ 307822 h 374836"/>
                <a:gd name="connsiteX4" fmla="*/ 121207 w 130911"/>
                <a:gd name="connsiteY4" fmla="*/ 47992 h 374836"/>
                <a:gd name="connsiteX5" fmla="*/ 64942 w 130911"/>
                <a:gd name="connsiteY5" fmla="*/ 917 h 374836"/>
                <a:gd name="connsiteX6" fmla="*/ 3747 w 130911"/>
                <a:gd name="connsiteY6" fmla="*/ 56469 h 374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0911" h="374836">
                  <a:moveTo>
                    <a:pt x="3747" y="56469"/>
                  </a:moveTo>
                  <a:cubicBezTo>
                    <a:pt x="-4920" y="109973"/>
                    <a:pt x="2838" y="268985"/>
                    <a:pt x="12938" y="321941"/>
                  </a:cubicBezTo>
                  <a:cubicBezTo>
                    <a:pt x="23038" y="374897"/>
                    <a:pt x="46345" y="376561"/>
                    <a:pt x="64346" y="374208"/>
                  </a:cubicBezTo>
                  <a:cubicBezTo>
                    <a:pt x="82347" y="371855"/>
                    <a:pt x="111468" y="362191"/>
                    <a:pt x="120945" y="307822"/>
                  </a:cubicBezTo>
                  <a:cubicBezTo>
                    <a:pt x="130422" y="253453"/>
                    <a:pt x="137458" y="102524"/>
                    <a:pt x="121207" y="47992"/>
                  </a:cubicBezTo>
                  <a:cubicBezTo>
                    <a:pt x="104956" y="-6540"/>
                    <a:pt x="84519" y="-496"/>
                    <a:pt x="64942" y="917"/>
                  </a:cubicBezTo>
                  <a:cubicBezTo>
                    <a:pt x="45365" y="2330"/>
                    <a:pt x="12414" y="2965"/>
                    <a:pt x="3747" y="56469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465CA8FB-B13F-4F59-89CE-7FE49F8CDA85}"/>
                </a:ext>
              </a:extLst>
            </p:cNvPr>
            <p:cNvSpPr/>
            <p:nvPr/>
          </p:nvSpPr>
          <p:spPr>
            <a:xfrm rot="800781">
              <a:off x="5677611" y="4410411"/>
              <a:ext cx="186924" cy="432800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111" h="362079">
                  <a:moveTo>
                    <a:pt x="3429" y="49900"/>
                  </a:moveTo>
                  <a:cubicBezTo>
                    <a:pt x="-5238" y="101182"/>
                    <a:pt x="3790" y="255748"/>
                    <a:pt x="16430" y="307752"/>
                  </a:cubicBezTo>
                  <a:cubicBezTo>
                    <a:pt x="29070" y="359756"/>
                    <a:pt x="59044" y="363007"/>
                    <a:pt x="79268" y="361924"/>
                  </a:cubicBezTo>
                  <a:cubicBezTo>
                    <a:pt x="99492" y="360841"/>
                    <a:pt x="127660" y="351812"/>
                    <a:pt x="137772" y="301253"/>
                  </a:cubicBezTo>
                  <a:cubicBezTo>
                    <a:pt x="147884" y="250694"/>
                    <a:pt x="156190" y="113100"/>
                    <a:pt x="139939" y="58568"/>
                  </a:cubicBezTo>
                  <a:cubicBezTo>
                    <a:pt x="123688" y="4036"/>
                    <a:pt x="86852" y="-658"/>
                    <a:pt x="68434" y="63"/>
                  </a:cubicBezTo>
                  <a:cubicBezTo>
                    <a:pt x="50016" y="784"/>
                    <a:pt x="12096" y="-1382"/>
                    <a:pt x="3429" y="49900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2AB68E9D-C2AF-42E2-A21A-CA973F4B14E0}"/>
                </a:ext>
              </a:extLst>
            </p:cNvPr>
            <p:cNvSpPr/>
            <p:nvPr/>
          </p:nvSpPr>
          <p:spPr>
            <a:xfrm rot="879496">
              <a:off x="5638394" y="4091925"/>
              <a:ext cx="393406" cy="535863"/>
            </a:xfrm>
            <a:custGeom>
              <a:avLst/>
              <a:gdLst>
                <a:gd name="connsiteX0" fmla="*/ 11215 w 427713"/>
                <a:gd name="connsiteY0" fmla="*/ 118649 h 561918"/>
                <a:gd name="connsiteX1" fmla="*/ 27755 w 427713"/>
                <a:gd name="connsiteY1" fmla="*/ 364379 h 561918"/>
                <a:gd name="connsiteX2" fmla="*/ 32481 w 427713"/>
                <a:gd name="connsiteY2" fmla="*/ 522686 h 561918"/>
                <a:gd name="connsiteX3" fmla="*/ 190788 w 427713"/>
                <a:gd name="connsiteY3" fmla="*/ 543951 h 561918"/>
                <a:gd name="connsiteX4" fmla="*/ 405802 w 427713"/>
                <a:gd name="connsiteY4" fmla="*/ 543951 h 561918"/>
                <a:gd name="connsiteX5" fmla="*/ 417615 w 427713"/>
                <a:gd name="connsiteY5" fmla="*/ 312398 h 561918"/>
                <a:gd name="connsiteX6" fmla="*/ 410527 w 427713"/>
                <a:gd name="connsiteY6" fmla="*/ 76119 h 561918"/>
                <a:gd name="connsiteX7" fmla="*/ 216778 w 427713"/>
                <a:gd name="connsiteY7" fmla="*/ 509 h 561918"/>
                <a:gd name="connsiteX8" fmla="*/ 11215 w 427713"/>
                <a:gd name="connsiteY8" fmla="*/ 118649 h 561918"/>
                <a:gd name="connsiteX0" fmla="*/ 11560 w 425696"/>
                <a:gd name="connsiteY0" fmla="*/ 87530 h 561515"/>
                <a:gd name="connsiteX1" fmla="*/ 25738 w 425696"/>
                <a:gd name="connsiteY1" fmla="*/ 363976 h 561515"/>
                <a:gd name="connsiteX2" fmla="*/ 30464 w 425696"/>
                <a:gd name="connsiteY2" fmla="*/ 522283 h 561515"/>
                <a:gd name="connsiteX3" fmla="*/ 188771 w 425696"/>
                <a:gd name="connsiteY3" fmla="*/ 543548 h 561515"/>
                <a:gd name="connsiteX4" fmla="*/ 403785 w 425696"/>
                <a:gd name="connsiteY4" fmla="*/ 543548 h 561515"/>
                <a:gd name="connsiteX5" fmla="*/ 415598 w 425696"/>
                <a:gd name="connsiteY5" fmla="*/ 311995 h 561515"/>
                <a:gd name="connsiteX6" fmla="*/ 408510 w 425696"/>
                <a:gd name="connsiteY6" fmla="*/ 75716 h 561515"/>
                <a:gd name="connsiteX7" fmla="*/ 214761 w 425696"/>
                <a:gd name="connsiteY7" fmla="*/ 106 h 561515"/>
                <a:gd name="connsiteX8" fmla="*/ 11560 w 425696"/>
                <a:gd name="connsiteY8" fmla="*/ 87530 h 561515"/>
                <a:gd name="connsiteX0" fmla="*/ 10883 w 425019"/>
                <a:gd name="connsiteY0" fmla="*/ 85178 h 559163"/>
                <a:gd name="connsiteX1" fmla="*/ 25061 w 425019"/>
                <a:gd name="connsiteY1" fmla="*/ 361624 h 559163"/>
                <a:gd name="connsiteX2" fmla="*/ 29787 w 425019"/>
                <a:gd name="connsiteY2" fmla="*/ 519931 h 559163"/>
                <a:gd name="connsiteX3" fmla="*/ 188094 w 425019"/>
                <a:gd name="connsiteY3" fmla="*/ 541196 h 559163"/>
                <a:gd name="connsiteX4" fmla="*/ 403108 w 425019"/>
                <a:gd name="connsiteY4" fmla="*/ 541196 h 559163"/>
                <a:gd name="connsiteX5" fmla="*/ 414921 w 425019"/>
                <a:gd name="connsiteY5" fmla="*/ 309643 h 559163"/>
                <a:gd name="connsiteX6" fmla="*/ 407833 w 425019"/>
                <a:gd name="connsiteY6" fmla="*/ 73364 h 559163"/>
                <a:gd name="connsiteX7" fmla="*/ 204633 w 425019"/>
                <a:gd name="connsiteY7" fmla="*/ 116 h 559163"/>
                <a:gd name="connsiteX8" fmla="*/ 10883 w 425019"/>
                <a:gd name="connsiteY8" fmla="*/ 85178 h 559163"/>
                <a:gd name="connsiteX0" fmla="*/ 10883 w 431603"/>
                <a:gd name="connsiteY0" fmla="*/ 85178 h 559163"/>
                <a:gd name="connsiteX1" fmla="*/ 25061 w 431603"/>
                <a:gd name="connsiteY1" fmla="*/ 361624 h 559163"/>
                <a:gd name="connsiteX2" fmla="*/ 29787 w 431603"/>
                <a:gd name="connsiteY2" fmla="*/ 519931 h 559163"/>
                <a:gd name="connsiteX3" fmla="*/ 188094 w 431603"/>
                <a:gd name="connsiteY3" fmla="*/ 541196 h 559163"/>
                <a:gd name="connsiteX4" fmla="*/ 403108 w 431603"/>
                <a:gd name="connsiteY4" fmla="*/ 541196 h 559163"/>
                <a:gd name="connsiteX5" fmla="*/ 429098 w 431603"/>
                <a:gd name="connsiteY5" fmla="*/ 309643 h 559163"/>
                <a:gd name="connsiteX6" fmla="*/ 407833 w 431603"/>
                <a:gd name="connsiteY6" fmla="*/ 73364 h 559163"/>
                <a:gd name="connsiteX7" fmla="*/ 204633 w 431603"/>
                <a:gd name="connsiteY7" fmla="*/ 116 h 559163"/>
                <a:gd name="connsiteX8" fmla="*/ 10883 w 431603"/>
                <a:gd name="connsiteY8" fmla="*/ 85178 h 559163"/>
                <a:gd name="connsiteX0" fmla="*/ 16874 w 437594"/>
                <a:gd name="connsiteY0" fmla="*/ 85178 h 559163"/>
                <a:gd name="connsiteX1" fmla="*/ 12150 w 437594"/>
                <a:gd name="connsiteY1" fmla="*/ 361624 h 559163"/>
                <a:gd name="connsiteX2" fmla="*/ 35778 w 437594"/>
                <a:gd name="connsiteY2" fmla="*/ 519931 h 559163"/>
                <a:gd name="connsiteX3" fmla="*/ 194085 w 437594"/>
                <a:gd name="connsiteY3" fmla="*/ 541196 h 559163"/>
                <a:gd name="connsiteX4" fmla="*/ 409099 w 437594"/>
                <a:gd name="connsiteY4" fmla="*/ 541196 h 559163"/>
                <a:gd name="connsiteX5" fmla="*/ 435089 w 437594"/>
                <a:gd name="connsiteY5" fmla="*/ 309643 h 559163"/>
                <a:gd name="connsiteX6" fmla="*/ 413824 w 437594"/>
                <a:gd name="connsiteY6" fmla="*/ 73364 h 559163"/>
                <a:gd name="connsiteX7" fmla="*/ 210624 w 437594"/>
                <a:gd name="connsiteY7" fmla="*/ 116 h 559163"/>
                <a:gd name="connsiteX8" fmla="*/ 16874 w 437594"/>
                <a:gd name="connsiteY8" fmla="*/ 85178 h 559163"/>
                <a:gd name="connsiteX0" fmla="*/ 16874 w 437594"/>
                <a:gd name="connsiteY0" fmla="*/ 85178 h 563991"/>
                <a:gd name="connsiteX1" fmla="*/ 12150 w 437594"/>
                <a:gd name="connsiteY1" fmla="*/ 361624 h 563991"/>
                <a:gd name="connsiteX2" fmla="*/ 35778 w 437594"/>
                <a:gd name="connsiteY2" fmla="*/ 519931 h 563991"/>
                <a:gd name="connsiteX3" fmla="*/ 205899 w 437594"/>
                <a:gd name="connsiteY3" fmla="*/ 553010 h 563991"/>
                <a:gd name="connsiteX4" fmla="*/ 409099 w 437594"/>
                <a:gd name="connsiteY4" fmla="*/ 541196 h 563991"/>
                <a:gd name="connsiteX5" fmla="*/ 435089 w 437594"/>
                <a:gd name="connsiteY5" fmla="*/ 309643 h 563991"/>
                <a:gd name="connsiteX6" fmla="*/ 413824 w 437594"/>
                <a:gd name="connsiteY6" fmla="*/ 73364 h 563991"/>
                <a:gd name="connsiteX7" fmla="*/ 210624 w 437594"/>
                <a:gd name="connsiteY7" fmla="*/ 116 h 563991"/>
                <a:gd name="connsiteX8" fmla="*/ 16874 w 437594"/>
                <a:gd name="connsiteY8" fmla="*/ 85178 h 563991"/>
                <a:gd name="connsiteX0" fmla="*/ 16874 w 437594"/>
                <a:gd name="connsiteY0" fmla="*/ 85178 h 554236"/>
                <a:gd name="connsiteX1" fmla="*/ 12150 w 437594"/>
                <a:gd name="connsiteY1" fmla="*/ 361624 h 554236"/>
                <a:gd name="connsiteX2" fmla="*/ 35778 w 437594"/>
                <a:gd name="connsiteY2" fmla="*/ 519931 h 554236"/>
                <a:gd name="connsiteX3" fmla="*/ 205899 w 437594"/>
                <a:gd name="connsiteY3" fmla="*/ 553010 h 554236"/>
                <a:gd name="connsiteX4" fmla="*/ 409099 w 437594"/>
                <a:gd name="connsiteY4" fmla="*/ 522294 h 554236"/>
                <a:gd name="connsiteX5" fmla="*/ 435089 w 437594"/>
                <a:gd name="connsiteY5" fmla="*/ 309643 h 554236"/>
                <a:gd name="connsiteX6" fmla="*/ 413824 w 437594"/>
                <a:gd name="connsiteY6" fmla="*/ 73364 h 554236"/>
                <a:gd name="connsiteX7" fmla="*/ 210624 w 437594"/>
                <a:gd name="connsiteY7" fmla="*/ 116 h 554236"/>
                <a:gd name="connsiteX8" fmla="*/ 16874 w 437594"/>
                <a:gd name="connsiteY8" fmla="*/ 85178 h 554236"/>
                <a:gd name="connsiteX0" fmla="*/ 16874 w 437594"/>
                <a:gd name="connsiteY0" fmla="*/ 85178 h 558187"/>
                <a:gd name="connsiteX1" fmla="*/ 12150 w 437594"/>
                <a:gd name="connsiteY1" fmla="*/ 361624 h 558187"/>
                <a:gd name="connsiteX2" fmla="*/ 35778 w 437594"/>
                <a:gd name="connsiteY2" fmla="*/ 519931 h 558187"/>
                <a:gd name="connsiteX3" fmla="*/ 215350 w 437594"/>
                <a:gd name="connsiteY3" fmla="*/ 557736 h 558187"/>
                <a:gd name="connsiteX4" fmla="*/ 409099 w 437594"/>
                <a:gd name="connsiteY4" fmla="*/ 522294 h 558187"/>
                <a:gd name="connsiteX5" fmla="*/ 435089 w 437594"/>
                <a:gd name="connsiteY5" fmla="*/ 309643 h 558187"/>
                <a:gd name="connsiteX6" fmla="*/ 413824 w 437594"/>
                <a:gd name="connsiteY6" fmla="*/ 73364 h 558187"/>
                <a:gd name="connsiteX7" fmla="*/ 210624 w 437594"/>
                <a:gd name="connsiteY7" fmla="*/ 116 h 558187"/>
                <a:gd name="connsiteX8" fmla="*/ 16874 w 437594"/>
                <a:gd name="connsiteY8" fmla="*/ 85178 h 558187"/>
                <a:gd name="connsiteX0" fmla="*/ 20067 w 440787"/>
                <a:gd name="connsiteY0" fmla="*/ 85178 h 558187"/>
                <a:gd name="connsiteX1" fmla="*/ 8255 w 440787"/>
                <a:gd name="connsiteY1" fmla="*/ 361624 h 558187"/>
                <a:gd name="connsiteX2" fmla="*/ 38971 w 440787"/>
                <a:gd name="connsiteY2" fmla="*/ 519931 h 558187"/>
                <a:gd name="connsiteX3" fmla="*/ 218543 w 440787"/>
                <a:gd name="connsiteY3" fmla="*/ 557736 h 558187"/>
                <a:gd name="connsiteX4" fmla="*/ 412292 w 440787"/>
                <a:gd name="connsiteY4" fmla="*/ 522294 h 558187"/>
                <a:gd name="connsiteX5" fmla="*/ 438282 w 440787"/>
                <a:gd name="connsiteY5" fmla="*/ 309643 h 558187"/>
                <a:gd name="connsiteX6" fmla="*/ 417017 w 440787"/>
                <a:gd name="connsiteY6" fmla="*/ 73364 h 558187"/>
                <a:gd name="connsiteX7" fmla="*/ 213817 w 440787"/>
                <a:gd name="connsiteY7" fmla="*/ 116 h 558187"/>
                <a:gd name="connsiteX8" fmla="*/ 20067 w 440787"/>
                <a:gd name="connsiteY8" fmla="*/ 85178 h 558187"/>
                <a:gd name="connsiteX0" fmla="*/ 20067 w 442342"/>
                <a:gd name="connsiteY0" fmla="*/ 85178 h 558345"/>
                <a:gd name="connsiteX1" fmla="*/ 8255 w 442342"/>
                <a:gd name="connsiteY1" fmla="*/ 361624 h 558345"/>
                <a:gd name="connsiteX2" fmla="*/ 38971 w 442342"/>
                <a:gd name="connsiteY2" fmla="*/ 519931 h 558345"/>
                <a:gd name="connsiteX3" fmla="*/ 218543 w 442342"/>
                <a:gd name="connsiteY3" fmla="*/ 557736 h 558345"/>
                <a:gd name="connsiteX4" fmla="*/ 412292 w 442342"/>
                <a:gd name="connsiteY4" fmla="*/ 522294 h 558345"/>
                <a:gd name="connsiteX5" fmla="*/ 440644 w 442342"/>
                <a:gd name="connsiteY5" fmla="*/ 302555 h 558345"/>
                <a:gd name="connsiteX6" fmla="*/ 417017 w 442342"/>
                <a:gd name="connsiteY6" fmla="*/ 73364 h 558345"/>
                <a:gd name="connsiteX7" fmla="*/ 213817 w 442342"/>
                <a:gd name="connsiteY7" fmla="*/ 116 h 558345"/>
                <a:gd name="connsiteX8" fmla="*/ 20067 w 442342"/>
                <a:gd name="connsiteY8" fmla="*/ 85178 h 558345"/>
                <a:gd name="connsiteX0" fmla="*/ 21288 w 443563"/>
                <a:gd name="connsiteY0" fmla="*/ 85178 h 558345"/>
                <a:gd name="connsiteX1" fmla="*/ 7113 w 443563"/>
                <a:gd name="connsiteY1" fmla="*/ 356898 h 558345"/>
                <a:gd name="connsiteX2" fmla="*/ 40192 w 443563"/>
                <a:gd name="connsiteY2" fmla="*/ 519931 h 558345"/>
                <a:gd name="connsiteX3" fmla="*/ 219764 w 443563"/>
                <a:gd name="connsiteY3" fmla="*/ 557736 h 558345"/>
                <a:gd name="connsiteX4" fmla="*/ 413513 w 443563"/>
                <a:gd name="connsiteY4" fmla="*/ 522294 h 558345"/>
                <a:gd name="connsiteX5" fmla="*/ 441865 w 443563"/>
                <a:gd name="connsiteY5" fmla="*/ 302555 h 558345"/>
                <a:gd name="connsiteX6" fmla="*/ 418238 w 443563"/>
                <a:gd name="connsiteY6" fmla="*/ 73364 h 558345"/>
                <a:gd name="connsiteX7" fmla="*/ 215038 w 443563"/>
                <a:gd name="connsiteY7" fmla="*/ 116 h 558345"/>
                <a:gd name="connsiteX8" fmla="*/ 21288 w 443563"/>
                <a:gd name="connsiteY8" fmla="*/ 85178 h 558345"/>
                <a:gd name="connsiteX0" fmla="*/ 45611 w 437169"/>
                <a:gd name="connsiteY0" fmla="*/ 66265 h 558335"/>
                <a:gd name="connsiteX1" fmla="*/ 719 w 437169"/>
                <a:gd name="connsiteY1" fmla="*/ 356888 h 558335"/>
                <a:gd name="connsiteX2" fmla="*/ 33798 w 437169"/>
                <a:gd name="connsiteY2" fmla="*/ 519921 h 558335"/>
                <a:gd name="connsiteX3" fmla="*/ 213370 w 437169"/>
                <a:gd name="connsiteY3" fmla="*/ 557726 h 558335"/>
                <a:gd name="connsiteX4" fmla="*/ 407119 w 437169"/>
                <a:gd name="connsiteY4" fmla="*/ 522284 h 558335"/>
                <a:gd name="connsiteX5" fmla="*/ 435471 w 437169"/>
                <a:gd name="connsiteY5" fmla="*/ 302545 h 558335"/>
                <a:gd name="connsiteX6" fmla="*/ 411844 w 437169"/>
                <a:gd name="connsiteY6" fmla="*/ 73354 h 558335"/>
                <a:gd name="connsiteX7" fmla="*/ 208644 w 437169"/>
                <a:gd name="connsiteY7" fmla="*/ 106 h 558335"/>
                <a:gd name="connsiteX8" fmla="*/ 45611 w 437169"/>
                <a:gd name="connsiteY8" fmla="*/ 66265 h 558335"/>
                <a:gd name="connsiteX0" fmla="*/ 37761 w 429319"/>
                <a:gd name="connsiteY0" fmla="*/ 66214 h 558284"/>
                <a:gd name="connsiteX1" fmla="*/ 2320 w 429319"/>
                <a:gd name="connsiteY1" fmla="*/ 297767 h 558284"/>
                <a:gd name="connsiteX2" fmla="*/ 25948 w 429319"/>
                <a:gd name="connsiteY2" fmla="*/ 519870 h 558284"/>
                <a:gd name="connsiteX3" fmla="*/ 205520 w 429319"/>
                <a:gd name="connsiteY3" fmla="*/ 557675 h 558284"/>
                <a:gd name="connsiteX4" fmla="*/ 399269 w 429319"/>
                <a:gd name="connsiteY4" fmla="*/ 522233 h 558284"/>
                <a:gd name="connsiteX5" fmla="*/ 427621 w 429319"/>
                <a:gd name="connsiteY5" fmla="*/ 302494 h 558284"/>
                <a:gd name="connsiteX6" fmla="*/ 403994 w 429319"/>
                <a:gd name="connsiteY6" fmla="*/ 73303 h 558284"/>
                <a:gd name="connsiteX7" fmla="*/ 200794 w 429319"/>
                <a:gd name="connsiteY7" fmla="*/ 55 h 558284"/>
                <a:gd name="connsiteX8" fmla="*/ 37761 w 429319"/>
                <a:gd name="connsiteY8" fmla="*/ 66214 h 558284"/>
                <a:gd name="connsiteX0" fmla="*/ 36275 w 427833"/>
                <a:gd name="connsiteY0" fmla="*/ 66214 h 558958"/>
                <a:gd name="connsiteX1" fmla="*/ 834 w 427833"/>
                <a:gd name="connsiteY1" fmla="*/ 297767 h 558958"/>
                <a:gd name="connsiteX2" fmla="*/ 29188 w 427833"/>
                <a:gd name="connsiteY2" fmla="*/ 510418 h 558958"/>
                <a:gd name="connsiteX3" fmla="*/ 204034 w 427833"/>
                <a:gd name="connsiteY3" fmla="*/ 557675 h 558958"/>
                <a:gd name="connsiteX4" fmla="*/ 397783 w 427833"/>
                <a:gd name="connsiteY4" fmla="*/ 522233 h 558958"/>
                <a:gd name="connsiteX5" fmla="*/ 426135 w 427833"/>
                <a:gd name="connsiteY5" fmla="*/ 302494 h 558958"/>
                <a:gd name="connsiteX6" fmla="*/ 402508 w 427833"/>
                <a:gd name="connsiteY6" fmla="*/ 73303 h 558958"/>
                <a:gd name="connsiteX7" fmla="*/ 199308 w 427833"/>
                <a:gd name="connsiteY7" fmla="*/ 55 h 558958"/>
                <a:gd name="connsiteX8" fmla="*/ 36275 w 427833"/>
                <a:gd name="connsiteY8" fmla="*/ 66214 h 558958"/>
                <a:gd name="connsiteX0" fmla="*/ 36275 w 428528"/>
                <a:gd name="connsiteY0" fmla="*/ 66214 h 558440"/>
                <a:gd name="connsiteX1" fmla="*/ 834 w 428528"/>
                <a:gd name="connsiteY1" fmla="*/ 297767 h 558440"/>
                <a:gd name="connsiteX2" fmla="*/ 29188 w 428528"/>
                <a:gd name="connsiteY2" fmla="*/ 510418 h 558440"/>
                <a:gd name="connsiteX3" fmla="*/ 204034 w 428528"/>
                <a:gd name="connsiteY3" fmla="*/ 557675 h 558440"/>
                <a:gd name="connsiteX4" fmla="*/ 388332 w 428528"/>
                <a:gd name="connsiteY4" fmla="*/ 519870 h 558440"/>
                <a:gd name="connsiteX5" fmla="*/ 426135 w 428528"/>
                <a:gd name="connsiteY5" fmla="*/ 302494 h 558440"/>
                <a:gd name="connsiteX6" fmla="*/ 402508 w 428528"/>
                <a:gd name="connsiteY6" fmla="*/ 73303 h 558440"/>
                <a:gd name="connsiteX7" fmla="*/ 199308 w 428528"/>
                <a:gd name="connsiteY7" fmla="*/ 55 h 558440"/>
                <a:gd name="connsiteX8" fmla="*/ 36275 w 428528"/>
                <a:gd name="connsiteY8" fmla="*/ 66214 h 558440"/>
                <a:gd name="connsiteX0" fmla="*/ 37760 w 430013"/>
                <a:gd name="connsiteY0" fmla="*/ 66214 h 557901"/>
                <a:gd name="connsiteX1" fmla="*/ 2319 w 430013"/>
                <a:gd name="connsiteY1" fmla="*/ 297767 h 557901"/>
                <a:gd name="connsiteX2" fmla="*/ 25948 w 430013"/>
                <a:gd name="connsiteY2" fmla="*/ 519869 h 557901"/>
                <a:gd name="connsiteX3" fmla="*/ 205519 w 430013"/>
                <a:gd name="connsiteY3" fmla="*/ 557675 h 557901"/>
                <a:gd name="connsiteX4" fmla="*/ 389817 w 430013"/>
                <a:gd name="connsiteY4" fmla="*/ 519870 h 557901"/>
                <a:gd name="connsiteX5" fmla="*/ 427620 w 430013"/>
                <a:gd name="connsiteY5" fmla="*/ 302494 h 557901"/>
                <a:gd name="connsiteX6" fmla="*/ 403993 w 430013"/>
                <a:gd name="connsiteY6" fmla="*/ 73303 h 557901"/>
                <a:gd name="connsiteX7" fmla="*/ 200793 w 430013"/>
                <a:gd name="connsiteY7" fmla="*/ 55 h 557901"/>
                <a:gd name="connsiteX8" fmla="*/ 37760 w 430013"/>
                <a:gd name="connsiteY8" fmla="*/ 66214 h 557901"/>
                <a:gd name="connsiteX0" fmla="*/ 40684 w 432937"/>
                <a:gd name="connsiteY0" fmla="*/ 66214 h 557831"/>
                <a:gd name="connsiteX1" fmla="*/ 5243 w 432937"/>
                <a:gd name="connsiteY1" fmla="*/ 297767 h 557831"/>
                <a:gd name="connsiteX2" fmla="*/ 28872 w 432937"/>
                <a:gd name="connsiteY2" fmla="*/ 519869 h 557831"/>
                <a:gd name="connsiteX3" fmla="*/ 208443 w 432937"/>
                <a:gd name="connsiteY3" fmla="*/ 557675 h 557831"/>
                <a:gd name="connsiteX4" fmla="*/ 392741 w 432937"/>
                <a:gd name="connsiteY4" fmla="*/ 519870 h 557831"/>
                <a:gd name="connsiteX5" fmla="*/ 430544 w 432937"/>
                <a:gd name="connsiteY5" fmla="*/ 302494 h 557831"/>
                <a:gd name="connsiteX6" fmla="*/ 406917 w 432937"/>
                <a:gd name="connsiteY6" fmla="*/ 73303 h 557831"/>
                <a:gd name="connsiteX7" fmla="*/ 203717 w 432937"/>
                <a:gd name="connsiteY7" fmla="*/ 55 h 557831"/>
                <a:gd name="connsiteX8" fmla="*/ 40684 w 432937"/>
                <a:gd name="connsiteY8" fmla="*/ 66214 h 557831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6557 w 428810"/>
                <a:gd name="connsiteY0" fmla="*/ 66214 h 531376"/>
                <a:gd name="connsiteX1" fmla="*/ 1116 w 428810"/>
                <a:gd name="connsiteY1" fmla="*/ 297767 h 531376"/>
                <a:gd name="connsiteX2" fmla="*/ 27108 w 428810"/>
                <a:gd name="connsiteY2" fmla="*/ 510418 h 531376"/>
                <a:gd name="connsiteX3" fmla="*/ 192502 w 428810"/>
                <a:gd name="connsiteY3" fmla="*/ 524596 h 531376"/>
                <a:gd name="connsiteX4" fmla="*/ 388614 w 428810"/>
                <a:gd name="connsiteY4" fmla="*/ 519870 h 531376"/>
                <a:gd name="connsiteX5" fmla="*/ 426417 w 428810"/>
                <a:gd name="connsiteY5" fmla="*/ 302494 h 531376"/>
                <a:gd name="connsiteX6" fmla="*/ 402790 w 428810"/>
                <a:gd name="connsiteY6" fmla="*/ 73303 h 531376"/>
                <a:gd name="connsiteX7" fmla="*/ 199590 w 428810"/>
                <a:gd name="connsiteY7" fmla="*/ 55 h 531376"/>
                <a:gd name="connsiteX8" fmla="*/ 36557 w 428810"/>
                <a:gd name="connsiteY8" fmla="*/ 66214 h 531376"/>
                <a:gd name="connsiteX0" fmla="*/ 36557 w 422272"/>
                <a:gd name="connsiteY0" fmla="*/ 66214 h 538568"/>
                <a:gd name="connsiteX1" fmla="*/ 1116 w 422272"/>
                <a:gd name="connsiteY1" fmla="*/ 297767 h 538568"/>
                <a:gd name="connsiteX2" fmla="*/ 27108 w 422272"/>
                <a:gd name="connsiteY2" fmla="*/ 510418 h 538568"/>
                <a:gd name="connsiteX3" fmla="*/ 192502 w 422272"/>
                <a:gd name="connsiteY3" fmla="*/ 524596 h 538568"/>
                <a:gd name="connsiteX4" fmla="*/ 388614 w 422272"/>
                <a:gd name="connsiteY4" fmla="*/ 519870 h 538568"/>
                <a:gd name="connsiteX5" fmla="*/ 414603 w 422272"/>
                <a:gd name="connsiteY5" fmla="*/ 295406 h 538568"/>
                <a:gd name="connsiteX6" fmla="*/ 402790 w 422272"/>
                <a:gd name="connsiteY6" fmla="*/ 73303 h 538568"/>
                <a:gd name="connsiteX7" fmla="*/ 199590 w 422272"/>
                <a:gd name="connsiteY7" fmla="*/ 55 h 538568"/>
                <a:gd name="connsiteX8" fmla="*/ 36557 w 422272"/>
                <a:gd name="connsiteY8" fmla="*/ 66214 h 538568"/>
                <a:gd name="connsiteX0" fmla="*/ 36557 w 416127"/>
                <a:gd name="connsiteY0" fmla="*/ 66159 h 538513"/>
                <a:gd name="connsiteX1" fmla="*/ 1116 w 416127"/>
                <a:gd name="connsiteY1" fmla="*/ 297712 h 538513"/>
                <a:gd name="connsiteX2" fmla="*/ 27108 w 416127"/>
                <a:gd name="connsiteY2" fmla="*/ 510363 h 538513"/>
                <a:gd name="connsiteX3" fmla="*/ 192502 w 416127"/>
                <a:gd name="connsiteY3" fmla="*/ 524541 h 538513"/>
                <a:gd name="connsiteX4" fmla="*/ 388614 w 416127"/>
                <a:gd name="connsiteY4" fmla="*/ 519815 h 538513"/>
                <a:gd name="connsiteX5" fmla="*/ 414603 w 416127"/>
                <a:gd name="connsiteY5" fmla="*/ 295351 h 538513"/>
                <a:gd name="connsiteX6" fmla="*/ 390976 w 416127"/>
                <a:gd name="connsiteY6" fmla="*/ 66160 h 538513"/>
                <a:gd name="connsiteX7" fmla="*/ 199590 w 416127"/>
                <a:gd name="connsiteY7" fmla="*/ 0 h 538513"/>
                <a:gd name="connsiteX8" fmla="*/ 36557 w 416127"/>
                <a:gd name="connsiteY8" fmla="*/ 66159 h 538513"/>
                <a:gd name="connsiteX0" fmla="*/ 36557 w 416962"/>
                <a:gd name="connsiteY0" fmla="*/ 66159 h 533540"/>
                <a:gd name="connsiteX1" fmla="*/ 1116 w 416962"/>
                <a:gd name="connsiteY1" fmla="*/ 297712 h 533540"/>
                <a:gd name="connsiteX2" fmla="*/ 27108 w 416962"/>
                <a:gd name="connsiteY2" fmla="*/ 510363 h 533540"/>
                <a:gd name="connsiteX3" fmla="*/ 192502 w 416962"/>
                <a:gd name="connsiteY3" fmla="*/ 524541 h 533540"/>
                <a:gd name="connsiteX4" fmla="*/ 390977 w 416962"/>
                <a:gd name="connsiteY4" fmla="*/ 512727 h 533540"/>
                <a:gd name="connsiteX5" fmla="*/ 414603 w 416962"/>
                <a:gd name="connsiteY5" fmla="*/ 295351 h 533540"/>
                <a:gd name="connsiteX6" fmla="*/ 390976 w 416962"/>
                <a:gd name="connsiteY6" fmla="*/ 66160 h 533540"/>
                <a:gd name="connsiteX7" fmla="*/ 199590 w 416962"/>
                <a:gd name="connsiteY7" fmla="*/ 0 h 533540"/>
                <a:gd name="connsiteX8" fmla="*/ 36557 w 416962"/>
                <a:gd name="connsiteY8" fmla="*/ 66159 h 533540"/>
                <a:gd name="connsiteX0" fmla="*/ 36557 w 415953"/>
                <a:gd name="connsiteY0" fmla="*/ 66159 h 531703"/>
                <a:gd name="connsiteX1" fmla="*/ 1116 w 415953"/>
                <a:gd name="connsiteY1" fmla="*/ 297712 h 531703"/>
                <a:gd name="connsiteX2" fmla="*/ 27108 w 415953"/>
                <a:gd name="connsiteY2" fmla="*/ 510363 h 531703"/>
                <a:gd name="connsiteX3" fmla="*/ 192502 w 415953"/>
                <a:gd name="connsiteY3" fmla="*/ 524541 h 531703"/>
                <a:gd name="connsiteX4" fmla="*/ 390977 w 415953"/>
                <a:gd name="connsiteY4" fmla="*/ 512727 h 531703"/>
                <a:gd name="connsiteX5" fmla="*/ 414603 w 415953"/>
                <a:gd name="connsiteY5" fmla="*/ 295351 h 531703"/>
                <a:gd name="connsiteX6" fmla="*/ 390976 w 415953"/>
                <a:gd name="connsiteY6" fmla="*/ 66160 h 531703"/>
                <a:gd name="connsiteX7" fmla="*/ 199590 w 415953"/>
                <a:gd name="connsiteY7" fmla="*/ 0 h 531703"/>
                <a:gd name="connsiteX8" fmla="*/ 36557 w 415953"/>
                <a:gd name="connsiteY8" fmla="*/ 66159 h 531703"/>
                <a:gd name="connsiteX0" fmla="*/ 38202 w 417598"/>
                <a:gd name="connsiteY0" fmla="*/ 66159 h 527065"/>
                <a:gd name="connsiteX1" fmla="*/ 2761 w 417598"/>
                <a:gd name="connsiteY1" fmla="*/ 297712 h 527065"/>
                <a:gd name="connsiteX2" fmla="*/ 28753 w 417598"/>
                <a:gd name="connsiteY2" fmla="*/ 510363 h 527065"/>
                <a:gd name="connsiteX3" fmla="*/ 194147 w 417598"/>
                <a:gd name="connsiteY3" fmla="*/ 524541 h 527065"/>
                <a:gd name="connsiteX4" fmla="*/ 392622 w 417598"/>
                <a:gd name="connsiteY4" fmla="*/ 512727 h 527065"/>
                <a:gd name="connsiteX5" fmla="*/ 416248 w 417598"/>
                <a:gd name="connsiteY5" fmla="*/ 295351 h 527065"/>
                <a:gd name="connsiteX6" fmla="*/ 392621 w 417598"/>
                <a:gd name="connsiteY6" fmla="*/ 66160 h 527065"/>
                <a:gd name="connsiteX7" fmla="*/ 201235 w 417598"/>
                <a:gd name="connsiteY7" fmla="*/ 0 h 527065"/>
                <a:gd name="connsiteX8" fmla="*/ 38202 w 417598"/>
                <a:gd name="connsiteY8" fmla="*/ 66159 h 527065"/>
                <a:gd name="connsiteX0" fmla="*/ 36212 w 415608"/>
                <a:gd name="connsiteY0" fmla="*/ 66159 h 527065"/>
                <a:gd name="connsiteX1" fmla="*/ 771 w 415608"/>
                <a:gd name="connsiteY1" fmla="*/ 297712 h 527065"/>
                <a:gd name="connsiteX2" fmla="*/ 55116 w 415608"/>
                <a:gd name="connsiteY2" fmla="*/ 510363 h 527065"/>
                <a:gd name="connsiteX3" fmla="*/ 192157 w 415608"/>
                <a:gd name="connsiteY3" fmla="*/ 524541 h 527065"/>
                <a:gd name="connsiteX4" fmla="*/ 390632 w 415608"/>
                <a:gd name="connsiteY4" fmla="*/ 512727 h 527065"/>
                <a:gd name="connsiteX5" fmla="*/ 414258 w 415608"/>
                <a:gd name="connsiteY5" fmla="*/ 295351 h 527065"/>
                <a:gd name="connsiteX6" fmla="*/ 390631 w 415608"/>
                <a:gd name="connsiteY6" fmla="*/ 66160 h 527065"/>
                <a:gd name="connsiteX7" fmla="*/ 199245 w 415608"/>
                <a:gd name="connsiteY7" fmla="*/ 0 h 527065"/>
                <a:gd name="connsiteX8" fmla="*/ 36212 w 415608"/>
                <a:gd name="connsiteY8" fmla="*/ 66159 h 527065"/>
                <a:gd name="connsiteX0" fmla="*/ 15687 w 395083"/>
                <a:gd name="connsiteY0" fmla="*/ 66159 h 531379"/>
                <a:gd name="connsiteX1" fmla="*/ 8600 w 395083"/>
                <a:gd name="connsiteY1" fmla="*/ 302438 h 531379"/>
                <a:gd name="connsiteX2" fmla="*/ 34591 w 395083"/>
                <a:gd name="connsiteY2" fmla="*/ 510363 h 531379"/>
                <a:gd name="connsiteX3" fmla="*/ 171632 w 395083"/>
                <a:gd name="connsiteY3" fmla="*/ 524541 h 531379"/>
                <a:gd name="connsiteX4" fmla="*/ 370107 w 395083"/>
                <a:gd name="connsiteY4" fmla="*/ 512727 h 531379"/>
                <a:gd name="connsiteX5" fmla="*/ 393733 w 395083"/>
                <a:gd name="connsiteY5" fmla="*/ 295351 h 531379"/>
                <a:gd name="connsiteX6" fmla="*/ 370106 w 395083"/>
                <a:gd name="connsiteY6" fmla="*/ 66160 h 531379"/>
                <a:gd name="connsiteX7" fmla="*/ 178720 w 395083"/>
                <a:gd name="connsiteY7" fmla="*/ 0 h 531379"/>
                <a:gd name="connsiteX8" fmla="*/ 15687 w 395083"/>
                <a:gd name="connsiteY8" fmla="*/ 66159 h 531379"/>
                <a:gd name="connsiteX0" fmla="*/ 16810 w 396206"/>
                <a:gd name="connsiteY0" fmla="*/ 66159 h 532029"/>
                <a:gd name="connsiteX1" fmla="*/ 7361 w 396206"/>
                <a:gd name="connsiteY1" fmla="*/ 292987 h 532029"/>
                <a:gd name="connsiteX2" fmla="*/ 35714 w 396206"/>
                <a:gd name="connsiteY2" fmla="*/ 510363 h 532029"/>
                <a:gd name="connsiteX3" fmla="*/ 172755 w 396206"/>
                <a:gd name="connsiteY3" fmla="*/ 524541 h 532029"/>
                <a:gd name="connsiteX4" fmla="*/ 371230 w 396206"/>
                <a:gd name="connsiteY4" fmla="*/ 512727 h 532029"/>
                <a:gd name="connsiteX5" fmla="*/ 394856 w 396206"/>
                <a:gd name="connsiteY5" fmla="*/ 295351 h 532029"/>
                <a:gd name="connsiteX6" fmla="*/ 371229 w 396206"/>
                <a:gd name="connsiteY6" fmla="*/ 66160 h 532029"/>
                <a:gd name="connsiteX7" fmla="*/ 179843 w 396206"/>
                <a:gd name="connsiteY7" fmla="*/ 0 h 532029"/>
                <a:gd name="connsiteX8" fmla="*/ 16810 w 396206"/>
                <a:gd name="connsiteY8" fmla="*/ 66159 h 532029"/>
                <a:gd name="connsiteX0" fmla="*/ 17622 w 397018"/>
                <a:gd name="connsiteY0" fmla="*/ 66159 h 532029"/>
                <a:gd name="connsiteX1" fmla="*/ 8173 w 397018"/>
                <a:gd name="connsiteY1" fmla="*/ 292987 h 532029"/>
                <a:gd name="connsiteX2" fmla="*/ 36526 w 397018"/>
                <a:gd name="connsiteY2" fmla="*/ 510363 h 532029"/>
                <a:gd name="connsiteX3" fmla="*/ 173567 w 397018"/>
                <a:gd name="connsiteY3" fmla="*/ 524541 h 532029"/>
                <a:gd name="connsiteX4" fmla="*/ 372042 w 397018"/>
                <a:gd name="connsiteY4" fmla="*/ 512727 h 532029"/>
                <a:gd name="connsiteX5" fmla="*/ 395668 w 397018"/>
                <a:gd name="connsiteY5" fmla="*/ 295351 h 532029"/>
                <a:gd name="connsiteX6" fmla="*/ 372041 w 397018"/>
                <a:gd name="connsiteY6" fmla="*/ 66160 h 532029"/>
                <a:gd name="connsiteX7" fmla="*/ 180655 w 397018"/>
                <a:gd name="connsiteY7" fmla="*/ 0 h 532029"/>
                <a:gd name="connsiteX8" fmla="*/ 17622 w 397018"/>
                <a:gd name="connsiteY8" fmla="*/ 66159 h 532029"/>
                <a:gd name="connsiteX0" fmla="*/ 16811 w 396207"/>
                <a:gd name="connsiteY0" fmla="*/ 66159 h 529127"/>
                <a:gd name="connsiteX1" fmla="*/ 7362 w 396207"/>
                <a:gd name="connsiteY1" fmla="*/ 292987 h 529127"/>
                <a:gd name="connsiteX2" fmla="*/ 35715 w 396207"/>
                <a:gd name="connsiteY2" fmla="*/ 505637 h 529127"/>
                <a:gd name="connsiteX3" fmla="*/ 172756 w 396207"/>
                <a:gd name="connsiteY3" fmla="*/ 524541 h 529127"/>
                <a:gd name="connsiteX4" fmla="*/ 371231 w 396207"/>
                <a:gd name="connsiteY4" fmla="*/ 512727 h 529127"/>
                <a:gd name="connsiteX5" fmla="*/ 394857 w 396207"/>
                <a:gd name="connsiteY5" fmla="*/ 295351 h 529127"/>
                <a:gd name="connsiteX6" fmla="*/ 371230 w 396207"/>
                <a:gd name="connsiteY6" fmla="*/ 66160 h 529127"/>
                <a:gd name="connsiteX7" fmla="*/ 179844 w 396207"/>
                <a:gd name="connsiteY7" fmla="*/ 0 h 529127"/>
                <a:gd name="connsiteX8" fmla="*/ 16811 w 396207"/>
                <a:gd name="connsiteY8" fmla="*/ 66159 h 529127"/>
                <a:gd name="connsiteX0" fmla="*/ 16811 w 397772"/>
                <a:gd name="connsiteY0" fmla="*/ 66159 h 528841"/>
                <a:gd name="connsiteX1" fmla="*/ 7362 w 397772"/>
                <a:gd name="connsiteY1" fmla="*/ 292987 h 528841"/>
                <a:gd name="connsiteX2" fmla="*/ 35715 w 397772"/>
                <a:gd name="connsiteY2" fmla="*/ 505637 h 528841"/>
                <a:gd name="connsiteX3" fmla="*/ 172756 w 397772"/>
                <a:gd name="connsiteY3" fmla="*/ 524541 h 528841"/>
                <a:gd name="connsiteX4" fmla="*/ 349966 w 397772"/>
                <a:gd name="connsiteY4" fmla="*/ 517453 h 528841"/>
                <a:gd name="connsiteX5" fmla="*/ 394857 w 397772"/>
                <a:gd name="connsiteY5" fmla="*/ 295351 h 528841"/>
                <a:gd name="connsiteX6" fmla="*/ 371230 w 397772"/>
                <a:gd name="connsiteY6" fmla="*/ 66160 h 528841"/>
                <a:gd name="connsiteX7" fmla="*/ 179844 w 397772"/>
                <a:gd name="connsiteY7" fmla="*/ 0 h 528841"/>
                <a:gd name="connsiteX8" fmla="*/ 16811 w 397772"/>
                <a:gd name="connsiteY8" fmla="*/ 66159 h 528841"/>
                <a:gd name="connsiteX0" fmla="*/ 16811 w 386281"/>
                <a:gd name="connsiteY0" fmla="*/ 66159 h 536037"/>
                <a:gd name="connsiteX1" fmla="*/ 7362 w 386281"/>
                <a:gd name="connsiteY1" fmla="*/ 292987 h 536037"/>
                <a:gd name="connsiteX2" fmla="*/ 35715 w 386281"/>
                <a:gd name="connsiteY2" fmla="*/ 505637 h 536037"/>
                <a:gd name="connsiteX3" fmla="*/ 172756 w 386281"/>
                <a:gd name="connsiteY3" fmla="*/ 524541 h 536037"/>
                <a:gd name="connsiteX4" fmla="*/ 349966 w 386281"/>
                <a:gd name="connsiteY4" fmla="*/ 517453 h 536037"/>
                <a:gd name="connsiteX5" fmla="*/ 368866 w 386281"/>
                <a:gd name="connsiteY5" fmla="*/ 292988 h 536037"/>
                <a:gd name="connsiteX6" fmla="*/ 371230 w 386281"/>
                <a:gd name="connsiteY6" fmla="*/ 66160 h 536037"/>
                <a:gd name="connsiteX7" fmla="*/ 179844 w 386281"/>
                <a:gd name="connsiteY7" fmla="*/ 0 h 536037"/>
                <a:gd name="connsiteX8" fmla="*/ 16811 w 386281"/>
                <a:gd name="connsiteY8" fmla="*/ 66159 h 536037"/>
                <a:gd name="connsiteX0" fmla="*/ 16811 w 390120"/>
                <a:gd name="connsiteY0" fmla="*/ 66159 h 535863"/>
                <a:gd name="connsiteX1" fmla="*/ 7362 w 390120"/>
                <a:gd name="connsiteY1" fmla="*/ 292987 h 535863"/>
                <a:gd name="connsiteX2" fmla="*/ 35715 w 390120"/>
                <a:gd name="connsiteY2" fmla="*/ 505637 h 535863"/>
                <a:gd name="connsiteX3" fmla="*/ 172756 w 390120"/>
                <a:gd name="connsiteY3" fmla="*/ 524541 h 535863"/>
                <a:gd name="connsiteX4" fmla="*/ 349966 w 390120"/>
                <a:gd name="connsiteY4" fmla="*/ 517453 h 535863"/>
                <a:gd name="connsiteX5" fmla="*/ 380680 w 390120"/>
                <a:gd name="connsiteY5" fmla="*/ 295351 h 535863"/>
                <a:gd name="connsiteX6" fmla="*/ 371230 w 390120"/>
                <a:gd name="connsiteY6" fmla="*/ 66160 h 535863"/>
                <a:gd name="connsiteX7" fmla="*/ 179844 w 390120"/>
                <a:gd name="connsiteY7" fmla="*/ 0 h 535863"/>
                <a:gd name="connsiteX8" fmla="*/ 16811 w 390120"/>
                <a:gd name="connsiteY8" fmla="*/ 66159 h 535863"/>
                <a:gd name="connsiteX0" fmla="*/ 16811 w 393406"/>
                <a:gd name="connsiteY0" fmla="*/ 66159 h 535863"/>
                <a:gd name="connsiteX1" fmla="*/ 7362 w 393406"/>
                <a:gd name="connsiteY1" fmla="*/ 292987 h 535863"/>
                <a:gd name="connsiteX2" fmla="*/ 35715 w 393406"/>
                <a:gd name="connsiteY2" fmla="*/ 505637 h 535863"/>
                <a:gd name="connsiteX3" fmla="*/ 172756 w 393406"/>
                <a:gd name="connsiteY3" fmla="*/ 524541 h 535863"/>
                <a:gd name="connsiteX4" fmla="*/ 349966 w 393406"/>
                <a:gd name="connsiteY4" fmla="*/ 517453 h 535863"/>
                <a:gd name="connsiteX5" fmla="*/ 387769 w 393406"/>
                <a:gd name="connsiteY5" fmla="*/ 295351 h 535863"/>
                <a:gd name="connsiteX6" fmla="*/ 371230 w 393406"/>
                <a:gd name="connsiteY6" fmla="*/ 66160 h 535863"/>
                <a:gd name="connsiteX7" fmla="*/ 179844 w 393406"/>
                <a:gd name="connsiteY7" fmla="*/ 0 h 535863"/>
                <a:gd name="connsiteX8" fmla="*/ 16811 w 393406"/>
                <a:gd name="connsiteY8" fmla="*/ 66159 h 535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406" h="535863">
                  <a:moveTo>
                    <a:pt x="16811" y="66159"/>
                  </a:moveTo>
                  <a:cubicBezTo>
                    <a:pt x="-11936" y="114990"/>
                    <a:pt x="4211" y="219741"/>
                    <a:pt x="7362" y="292987"/>
                  </a:cubicBezTo>
                  <a:cubicBezTo>
                    <a:pt x="10513" y="366233"/>
                    <a:pt x="8149" y="467045"/>
                    <a:pt x="35715" y="505637"/>
                  </a:cubicBezTo>
                  <a:cubicBezTo>
                    <a:pt x="63281" y="544229"/>
                    <a:pt x="120381" y="522572"/>
                    <a:pt x="172756" y="524541"/>
                  </a:cubicBezTo>
                  <a:cubicBezTo>
                    <a:pt x="231826" y="522178"/>
                    <a:pt x="314131" y="555651"/>
                    <a:pt x="349966" y="517453"/>
                  </a:cubicBezTo>
                  <a:cubicBezTo>
                    <a:pt x="385802" y="479255"/>
                    <a:pt x="384225" y="370566"/>
                    <a:pt x="387769" y="295351"/>
                  </a:cubicBezTo>
                  <a:cubicBezTo>
                    <a:pt x="391313" y="220136"/>
                    <a:pt x="404703" y="118141"/>
                    <a:pt x="371230" y="66160"/>
                  </a:cubicBezTo>
                  <a:cubicBezTo>
                    <a:pt x="337757" y="14179"/>
                    <a:pt x="238914" y="0"/>
                    <a:pt x="179844" y="0"/>
                  </a:cubicBezTo>
                  <a:cubicBezTo>
                    <a:pt x="120774" y="0"/>
                    <a:pt x="45558" y="17328"/>
                    <a:pt x="16811" y="66159"/>
                  </a:cubicBez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2287A1B5-7D8B-4265-938F-D19CADB1830B}"/>
                </a:ext>
              </a:extLst>
            </p:cNvPr>
            <p:cNvSpPr/>
            <p:nvPr/>
          </p:nvSpPr>
          <p:spPr>
            <a:xfrm rot="20611956">
              <a:off x="5984182" y="4085586"/>
              <a:ext cx="393406" cy="535863"/>
            </a:xfrm>
            <a:custGeom>
              <a:avLst/>
              <a:gdLst>
                <a:gd name="connsiteX0" fmla="*/ 11215 w 427713"/>
                <a:gd name="connsiteY0" fmla="*/ 118649 h 561918"/>
                <a:gd name="connsiteX1" fmla="*/ 27755 w 427713"/>
                <a:gd name="connsiteY1" fmla="*/ 364379 h 561918"/>
                <a:gd name="connsiteX2" fmla="*/ 32481 w 427713"/>
                <a:gd name="connsiteY2" fmla="*/ 522686 h 561918"/>
                <a:gd name="connsiteX3" fmla="*/ 190788 w 427713"/>
                <a:gd name="connsiteY3" fmla="*/ 543951 h 561918"/>
                <a:gd name="connsiteX4" fmla="*/ 405802 w 427713"/>
                <a:gd name="connsiteY4" fmla="*/ 543951 h 561918"/>
                <a:gd name="connsiteX5" fmla="*/ 417615 w 427713"/>
                <a:gd name="connsiteY5" fmla="*/ 312398 h 561918"/>
                <a:gd name="connsiteX6" fmla="*/ 410527 w 427713"/>
                <a:gd name="connsiteY6" fmla="*/ 76119 h 561918"/>
                <a:gd name="connsiteX7" fmla="*/ 216778 w 427713"/>
                <a:gd name="connsiteY7" fmla="*/ 509 h 561918"/>
                <a:gd name="connsiteX8" fmla="*/ 11215 w 427713"/>
                <a:gd name="connsiteY8" fmla="*/ 118649 h 561918"/>
                <a:gd name="connsiteX0" fmla="*/ 11560 w 425696"/>
                <a:gd name="connsiteY0" fmla="*/ 87530 h 561515"/>
                <a:gd name="connsiteX1" fmla="*/ 25738 w 425696"/>
                <a:gd name="connsiteY1" fmla="*/ 363976 h 561515"/>
                <a:gd name="connsiteX2" fmla="*/ 30464 w 425696"/>
                <a:gd name="connsiteY2" fmla="*/ 522283 h 561515"/>
                <a:gd name="connsiteX3" fmla="*/ 188771 w 425696"/>
                <a:gd name="connsiteY3" fmla="*/ 543548 h 561515"/>
                <a:gd name="connsiteX4" fmla="*/ 403785 w 425696"/>
                <a:gd name="connsiteY4" fmla="*/ 543548 h 561515"/>
                <a:gd name="connsiteX5" fmla="*/ 415598 w 425696"/>
                <a:gd name="connsiteY5" fmla="*/ 311995 h 561515"/>
                <a:gd name="connsiteX6" fmla="*/ 408510 w 425696"/>
                <a:gd name="connsiteY6" fmla="*/ 75716 h 561515"/>
                <a:gd name="connsiteX7" fmla="*/ 214761 w 425696"/>
                <a:gd name="connsiteY7" fmla="*/ 106 h 561515"/>
                <a:gd name="connsiteX8" fmla="*/ 11560 w 425696"/>
                <a:gd name="connsiteY8" fmla="*/ 87530 h 561515"/>
                <a:gd name="connsiteX0" fmla="*/ 10883 w 425019"/>
                <a:gd name="connsiteY0" fmla="*/ 85178 h 559163"/>
                <a:gd name="connsiteX1" fmla="*/ 25061 w 425019"/>
                <a:gd name="connsiteY1" fmla="*/ 361624 h 559163"/>
                <a:gd name="connsiteX2" fmla="*/ 29787 w 425019"/>
                <a:gd name="connsiteY2" fmla="*/ 519931 h 559163"/>
                <a:gd name="connsiteX3" fmla="*/ 188094 w 425019"/>
                <a:gd name="connsiteY3" fmla="*/ 541196 h 559163"/>
                <a:gd name="connsiteX4" fmla="*/ 403108 w 425019"/>
                <a:gd name="connsiteY4" fmla="*/ 541196 h 559163"/>
                <a:gd name="connsiteX5" fmla="*/ 414921 w 425019"/>
                <a:gd name="connsiteY5" fmla="*/ 309643 h 559163"/>
                <a:gd name="connsiteX6" fmla="*/ 407833 w 425019"/>
                <a:gd name="connsiteY6" fmla="*/ 73364 h 559163"/>
                <a:gd name="connsiteX7" fmla="*/ 204633 w 425019"/>
                <a:gd name="connsiteY7" fmla="*/ 116 h 559163"/>
                <a:gd name="connsiteX8" fmla="*/ 10883 w 425019"/>
                <a:gd name="connsiteY8" fmla="*/ 85178 h 559163"/>
                <a:gd name="connsiteX0" fmla="*/ 10883 w 431603"/>
                <a:gd name="connsiteY0" fmla="*/ 85178 h 559163"/>
                <a:gd name="connsiteX1" fmla="*/ 25061 w 431603"/>
                <a:gd name="connsiteY1" fmla="*/ 361624 h 559163"/>
                <a:gd name="connsiteX2" fmla="*/ 29787 w 431603"/>
                <a:gd name="connsiteY2" fmla="*/ 519931 h 559163"/>
                <a:gd name="connsiteX3" fmla="*/ 188094 w 431603"/>
                <a:gd name="connsiteY3" fmla="*/ 541196 h 559163"/>
                <a:gd name="connsiteX4" fmla="*/ 403108 w 431603"/>
                <a:gd name="connsiteY4" fmla="*/ 541196 h 559163"/>
                <a:gd name="connsiteX5" fmla="*/ 429098 w 431603"/>
                <a:gd name="connsiteY5" fmla="*/ 309643 h 559163"/>
                <a:gd name="connsiteX6" fmla="*/ 407833 w 431603"/>
                <a:gd name="connsiteY6" fmla="*/ 73364 h 559163"/>
                <a:gd name="connsiteX7" fmla="*/ 204633 w 431603"/>
                <a:gd name="connsiteY7" fmla="*/ 116 h 559163"/>
                <a:gd name="connsiteX8" fmla="*/ 10883 w 431603"/>
                <a:gd name="connsiteY8" fmla="*/ 85178 h 559163"/>
                <a:gd name="connsiteX0" fmla="*/ 16874 w 437594"/>
                <a:gd name="connsiteY0" fmla="*/ 85178 h 559163"/>
                <a:gd name="connsiteX1" fmla="*/ 12150 w 437594"/>
                <a:gd name="connsiteY1" fmla="*/ 361624 h 559163"/>
                <a:gd name="connsiteX2" fmla="*/ 35778 w 437594"/>
                <a:gd name="connsiteY2" fmla="*/ 519931 h 559163"/>
                <a:gd name="connsiteX3" fmla="*/ 194085 w 437594"/>
                <a:gd name="connsiteY3" fmla="*/ 541196 h 559163"/>
                <a:gd name="connsiteX4" fmla="*/ 409099 w 437594"/>
                <a:gd name="connsiteY4" fmla="*/ 541196 h 559163"/>
                <a:gd name="connsiteX5" fmla="*/ 435089 w 437594"/>
                <a:gd name="connsiteY5" fmla="*/ 309643 h 559163"/>
                <a:gd name="connsiteX6" fmla="*/ 413824 w 437594"/>
                <a:gd name="connsiteY6" fmla="*/ 73364 h 559163"/>
                <a:gd name="connsiteX7" fmla="*/ 210624 w 437594"/>
                <a:gd name="connsiteY7" fmla="*/ 116 h 559163"/>
                <a:gd name="connsiteX8" fmla="*/ 16874 w 437594"/>
                <a:gd name="connsiteY8" fmla="*/ 85178 h 559163"/>
                <a:gd name="connsiteX0" fmla="*/ 16874 w 437594"/>
                <a:gd name="connsiteY0" fmla="*/ 85178 h 563991"/>
                <a:gd name="connsiteX1" fmla="*/ 12150 w 437594"/>
                <a:gd name="connsiteY1" fmla="*/ 361624 h 563991"/>
                <a:gd name="connsiteX2" fmla="*/ 35778 w 437594"/>
                <a:gd name="connsiteY2" fmla="*/ 519931 h 563991"/>
                <a:gd name="connsiteX3" fmla="*/ 205899 w 437594"/>
                <a:gd name="connsiteY3" fmla="*/ 553010 h 563991"/>
                <a:gd name="connsiteX4" fmla="*/ 409099 w 437594"/>
                <a:gd name="connsiteY4" fmla="*/ 541196 h 563991"/>
                <a:gd name="connsiteX5" fmla="*/ 435089 w 437594"/>
                <a:gd name="connsiteY5" fmla="*/ 309643 h 563991"/>
                <a:gd name="connsiteX6" fmla="*/ 413824 w 437594"/>
                <a:gd name="connsiteY6" fmla="*/ 73364 h 563991"/>
                <a:gd name="connsiteX7" fmla="*/ 210624 w 437594"/>
                <a:gd name="connsiteY7" fmla="*/ 116 h 563991"/>
                <a:gd name="connsiteX8" fmla="*/ 16874 w 437594"/>
                <a:gd name="connsiteY8" fmla="*/ 85178 h 563991"/>
                <a:gd name="connsiteX0" fmla="*/ 16874 w 437594"/>
                <a:gd name="connsiteY0" fmla="*/ 85178 h 554236"/>
                <a:gd name="connsiteX1" fmla="*/ 12150 w 437594"/>
                <a:gd name="connsiteY1" fmla="*/ 361624 h 554236"/>
                <a:gd name="connsiteX2" fmla="*/ 35778 w 437594"/>
                <a:gd name="connsiteY2" fmla="*/ 519931 h 554236"/>
                <a:gd name="connsiteX3" fmla="*/ 205899 w 437594"/>
                <a:gd name="connsiteY3" fmla="*/ 553010 h 554236"/>
                <a:gd name="connsiteX4" fmla="*/ 409099 w 437594"/>
                <a:gd name="connsiteY4" fmla="*/ 522294 h 554236"/>
                <a:gd name="connsiteX5" fmla="*/ 435089 w 437594"/>
                <a:gd name="connsiteY5" fmla="*/ 309643 h 554236"/>
                <a:gd name="connsiteX6" fmla="*/ 413824 w 437594"/>
                <a:gd name="connsiteY6" fmla="*/ 73364 h 554236"/>
                <a:gd name="connsiteX7" fmla="*/ 210624 w 437594"/>
                <a:gd name="connsiteY7" fmla="*/ 116 h 554236"/>
                <a:gd name="connsiteX8" fmla="*/ 16874 w 437594"/>
                <a:gd name="connsiteY8" fmla="*/ 85178 h 554236"/>
                <a:gd name="connsiteX0" fmla="*/ 16874 w 437594"/>
                <a:gd name="connsiteY0" fmla="*/ 85178 h 558187"/>
                <a:gd name="connsiteX1" fmla="*/ 12150 w 437594"/>
                <a:gd name="connsiteY1" fmla="*/ 361624 h 558187"/>
                <a:gd name="connsiteX2" fmla="*/ 35778 w 437594"/>
                <a:gd name="connsiteY2" fmla="*/ 519931 h 558187"/>
                <a:gd name="connsiteX3" fmla="*/ 215350 w 437594"/>
                <a:gd name="connsiteY3" fmla="*/ 557736 h 558187"/>
                <a:gd name="connsiteX4" fmla="*/ 409099 w 437594"/>
                <a:gd name="connsiteY4" fmla="*/ 522294 h 558187"/>
                <a:gd name="connsiteX5" fmla="*/ 435089 w 437594"/>
                <a:gd name="connsiteY5" fmla="*/ 309643 h 558187"/>
                <a:gd name="connsiteX6" fmla="*/ 413824 w 437594"/>
                <a:gd name="connsiteY6" fmla="*/ 73364 h 558187"/>
                <a:gd name="connsiteX7" fmla="*/ 210624 w 437594"/>
                <a:gd name="connsiteY7" fmla="*/ 116 h 558187"/>
                <a:gd name="connsiteX8" fmla="*/ 16874 w 437594"/>
                <a:gd name="connsiteY8" fmla="*/ 85178 h 558187"/>
                <a:gd name="connsiteX0" fmla="*/ 20067 w 440787"/>
                <a:gd name="connsiteY0" fmla="*/ 85178 h 558187"/>
                <a:gd name="connsiteX1" fmla="*/ 8255 w 440787"/>
                <a:gd name="connsiteY1" fmla="*/ 361624 h 558187"/>
                <a:gd name="connsiteX2" fmla="*/ 38971 w 440787"/>
                <a:gd name="connsiteY2" fmla="*/ 519931 h 558187"/>
                <a:gd name="connsiteX3" fmla="*/ 218543 w 440787"/>
                <a:gd name="connsiteY3" fmla="*/ 557736 h 558187"/>
                <a:gd name="connsiteX4" fmla="*/ 412292 w 440787"/>
                <a:gd name="connsiteY4" fmla="*/ 522294 h 558187"/>
                <a:gd name="connsiteX5" fmla="*/ 438282 w 440787"/>
                <a:gd name="connsiteY5" fmla="*/ 309643 h 558187"/>
                <a:gd name="connsiteX6" fmla="*/ 417017 w 440787"/>
                <a:gd name="connsiteY6" fmla="*/ 73364 h 558187"/>
                <a:gd name="connsiteX7" fmla="*/ 213817 w 440787"/>
                <a:gd name="connsiteY7" fmla="*/ 116 h 558187"/>
                <a:gd name="connsiteX8" fmla="*/ 20067 w 440787"/>
                <a:gd name="connsiteY8" fmla="*/ 85178 h 558187"/>
                <a:gd name="connsiteX0" fmla="*/ 20067 w 442342"/>
                <a:gd name="connsiteY0" fmla="*/ 85178 h 558345"/>
                <a:gd name="connsiteX1" fmla="*/ 8255 w 442342"/>
                <a:gd name="connsiteY1" fmla="*/ 361624 h 558345"/>
                <a:gd name="connsiteX2" fmla="*/ 38971 w 442342"/>
                <a:gd name="connsiteY2" fmla="*/ 519931 h 558345"/>
                <a:gd name="connsiteX3" fmla="*/ 218543 w 442342"/>
                <a:gd name="connsiteY3" fmla="*/ 557736 h 558345"/>
                <a:gd name="connsiteX4" fmla="*/ 412292 w 442342"/>
                <a:gd name="connsiteY4" fmla="*/ 522294 h 558345"/>
                <a:gd name="connsiteX5" fmla="*/ 440644 w 442342"/>
                <a:gd name="connsiteY5" fmla="*/ 302555 h 558345"/>
                <a:gd name="connsiteX6" fmla="*/ 417017 w 442342"/>
                <a:gd name="connsiteY6" fmla="*/ 73364 h 558345"/>
                <a:gd name="connsiteX7" fmla="*/ 213817 w 442342"/>
                <a:gd name="connsiteY7" fmla="*/ 116 h 558345"/>
                <a:gd name="connsiteX8" fmla="*/ 20067 w 442342"/>
                <a:gd name="connsiteY8" fmla="*/ 85178 h 558345"/>
                <a:gd name="connsiteX0" fmla="*/ 21288 w 443563"/>
                <a:gd name="connsiteY0" fmla="*/ 85178 h 558345"/>
                <a:gd name="connsiteX1" fmla="*/ 7113 w 443563"/>
                <a:gd name="connsiteY1" fmla="*/ 356898 h 558345"/>
                <a:gd name="connsiteX2" fmla="*/ 40192 w 443563"/>
                <a:gd name="connsiteY2" fmla="*/ 519931 h 558345"/>
                <a:gd name="connsiteX3" fmla="*/ 219764 w 443563"/>
                <a:gd name="connsiteY3" fmla="*/ 557736 h 558345"/>
                <a:gd name="connsiteX4" fmla="*/ 413513 w 443563"/>
                <a:gd name="connsiteY4" fmla="*/ 522294 h 558345"/>
                <a:gd name="connsiteX5" fmla="*/ 441865 w 443563"/>
                <a:gd name="connsiteY5" fmla="*/ 302555 h 558345"/>
                <a:gd name="connsiteX6" fmla="*/ 418238 w 443563"/>
                <a:gd name="connsiteY6" fmla="*/ 73364 h 558345"/>
                <a:gd name="connsiteX7" fmla="*/ 215038 w 443563"/>
                <a:gd name="connsiteY7" fmla="*/ 116 h 558345"/>
                <a:gd name="connsiteX8" fmla="*/ 21288 w 443563"/>
                <a:gd name="connsiteY8" fmla="*/ 85178 h 558345"/>
                <a:gd name="connsiteX0" fmla="*/ 45611 w 437169"/>
                <a:gd name="connsiteY0" fmla="*/ 66265 h 558335"/>
                <a:gd name="connsiteX1" fmla="*/ 719 w 437169"/>
                <a:gd name="connsiteY1" fmla="*/ 356888 h 558335"/>
                <a:gd name="connsiteX2" fmla="*/ 33798 w 437169"/>
                <a:gd name="connsiteY2" fmla="*/ 519921 h 558335"/>
                <a:gd name="connsiteX3" fmla="*/ 213370 w 437169"/>
                <a:gd name="connsiteY3" fmla="*/ 557726 h 558335"/>
                <a:gd name="connsiteX4" fmla="*/ 407119 w 437169"/>
                <a:gd name="connsiteY4" fmla="*/ 522284 h 558335"/>
                <a:gd name="connsiteX5" fmla="*/ 435471 w 437169"/>
                <a:gd name="connsiteY5" fmla="*/ 302545 h 558335"/>
                <a:gd name="connsiteX6" fmla="*/ 411844 w 437169"/>
                <a:gd name="connsiteY6" fmla="*/ 73354 h 558335"/>
                <a:gd name="connsiteX7" fmla="*/ 208644 w 437169"/>
                <a:gd name="connsiteY7" fmla="*/ 106 h 558335"/>
                <a:gd name="connsiteX8" fmla="*/ 45611 w 437169"/>
                <a:gd name="connsiteY8" fmla="*/ 66265 h 558335"/>
                <a:gd name="connsiteX0" fmla="*/ 37761 w 429319"/>
                <a:gd name="connsiteY0" fmla="*/ 66214 h 558284"/>
                <a:gd name="connsiteX1" fmla="*/ 2320 w 429319"/>
                <a:gd name="connsiteY1" fmla="*/ 297767 h 558284"/>
                <a:gd name="connsiteX2" fmla="*/ 25948 w 429319"/>
                <a:gd name="connsiteY2" fmla="*/ 519870 h 558284"/>
                <a:gd name="connsiteX3" fmla="*/ 205520 w 429319"/>
                <a:gd name="connsiteY3" fmla="*/ 557675 h 558284"/>
                <a:gd name="connsiteX4" fmla="*/ 399269 w 429319"/>
                <a:gd name="connsiteY4" fmla="*/ 522233 h 558284"/>
                <a:gd name="connsiteX5" fmla="*/ 427621 w 429319"/>
                <a:gd name="connsiteY5" fmla="*/ 302494 h 558284"/>
                <a:gd name="connsiteX6" fmla="*/ 403994 w 429319"/>
                <a:gd name="connsiteY6" fmla="*/ 73303 h 558284"/>
                <a:gd name="connsiteX7" fmla="*/ 200794 w 429319"/>
                <a:gd name="connsiteY7" fmla="*/ 55 h 558284"/>
                <a:gd name="connsiteX8" fmla="*/ 37761 w 429319"/>
                <a:gd name="connsiteY8" fmla="*/ 66214 h 558284"/>
                <a:gd name="connsiteX0" fmla="*/ 36275 w 427833"/>
                <a:gd name="connsiteY0" fmla="*/ 66214 h 558958"/>
                <a:gd name="connsiteX1" fmla="*/ 834 w 427833"/>
                <a:gd name="connsiteY1" fmla="*/ 297767 h 558958"/>
                <a:gd name="connsiteX2" fmla="*/ 29188 w 427833"/>
                <a:gd name="connsiteY2" fmla="*/ 510418 h 558958"/>
                <a:gd name="connsiteX3" fmla="*/ 204034 w 427833"/>
                <a:gd name="connsiteY3" fmla="*/ 557675 h 558958"/>
                <a:gd name="connsiteX4" fmla="*/ 397783 w 427833"/>
                <a:gd name="connsiteY4" fmla="*/ 522233 h 558958"/>
                <a:gd name="connsiteX5" fmla="*/ 426135 w 427833"/>
                <a:gd name="connsiteY5" fmla="*/ 302494 h 558958"/>
                <a:gd name="connsiteX6" fmla="*/ 402508 w 427833"/>
                <a:gd name="connsiteY6" fmla="*/ 73303 h 558958"/>
                <a:gd name="connsiteX7" fmla="*/ 199308 w 427833"/>
                <a:gd name="connsiteY7" fmla="*/ 55 h 558958"/>
                <a:gd name="connsiteX8" fmla="*/ 36275 w 427833"/>
                <a:gd name="connsiteY8" fmla="*/ 66214 h 558958"/>
                <a:gd name="connsiteX0" fmla="*/ 36275 w 428528"/>
                <a:gd name="connsiteY0" fmla="*/ 66214 h 558440"/>
                <a:gd name="connsiteX1" fmla="*/ 834 w 428528"/>
                <a:gd name="connsiteY1" fmla="*/ 297767 h 558440"/>
                <a:gd name="connsiteX2" fmla="*/ 29188 w 428528"/>
                <a:gd name="connsiteY2" fmla="*/ 510418 h 558440"/>
                <a:gd name="connsiteX3" fmla="*/ 204034 w 428528"/>
                <a:gd name="connsiteY3" fmla="*/ 557675 h 558440"/>
                <a:gd name="connsiteX4" fmla="*/ 388332 w 428528"/>
                <a:gd name="connsiteY4" fmla="*/ 519870 h 558440"/>
                <a:gd name="connsiteX5" fmla="*/ 426135 w 428528"/>
                <a:gd name="connsiteY5" fmla="*/ 302494 h 558440"/>
                <a:gd name="connsiteX6" fmla="*/ 402508 w 428528"/>
                <a:gd name="connsiteY6" fmla="*/ 73303 h 558440"/>
                <a:gd name="connsiteX7" fmla="*/ 199308 w 428528"/>
                <a:gd name="connsiteY7" fmla="*/ 55 h 558440"/>
                <a:gd name="connsiteX8" fmla="*/ 36275 w 428528"/>
                <a:gd name="connsiteY8" fmla="*/ 66214 h 558440"/>
                <a:gd name="connsiteX0" fmla="*/ 37760 w 430013"/>
                <a:gd name="connsiteY0" fmla="*/ 66214 h 557901"/>
                <a:gd name="connsiteX1" fmla="*/ 2319 w 430013"/>
                <a:gd name="connsiteY1" fmla="*/ 297767 h 557901"/>
                <a:gd name="connsiteX2" fmla="*/ 25948 w 430013"/>
                <a:gd name="connsiteY2" fmla="*/ 519869 h 557901"/>
                <a:gd name="connsiteX3" fmla="*/ 205519 w 430013"/>
                <a:gd name="connsiteY3" fmla="*/ 557675 h 557901"/>
                <a:gd name="connsiteX4" fmla="*/ 389817 w 430013"/>
                <a:gd name="connsiteY4" fmla="*/ 519870 h 557901"/>
                <a:gd name="connsiteX5" fmla="*/ 427620 w 430013"/>
                <a:gd name="connsiteY5" fmla="*/ 302494 h 557901"/>
                <a:gd name="connsiteX6" fmla="*/ 403993 w 430013"/>
                <a:gd name="connsiteY6" fmla="*/ 73303 h 557901"/>
                <a:gd name="connsiteX7" fmla="*/ 200793 w 430013"/>
                <a:gd name="connsiteY7" fmla="*/ 55 h 557901"/>
                <a:gd name="connsiteX8" fmla="*/ 37760 w 430013"/>
                <a:gd name="connsiteY8" fmla="*/ 66214 h 557901"/>
                <a:gd name="connsiteX0" fmla="*/ 40684 w 432937"/>
                <a:gd name="connsiteY0" fmla="*/ 66214 h 557831"/>
                <a:gd name="connsiteX1" fmla="*/ 5243 w 432937"/>
                <a:gd name="connsiteY1" fmla="*/ 297767 h 557831"/>
                <a:gd name="connsiteX2" fmla="*/ 28872 w 432937"/>
                <a:gd name="connsiteY2" fmla="*/ 519869 h 557831"/>
                <a:gd name="connsiteX3" fmla="*/ 208443 w 432937"/>
                <a:gd name="connsiteY3" fmla="*/ 557675 h 557831"/>
                <a:gd name="connsiteX4" fmla="*/ 392741 w 432937"/>
                <a:gd name="connsiteY4" fmla="*/ 519870 h 557831"/>
                <a:gd name="connsiteX5" fmla="*/ 430544 w 432937"/>
                <a:gd name="connsiteY5" fmla="*/ 302494 h 557831"/>
                <a:gd name="connsiteX6" fmla="*/ 406917 w 432937"/>
                <a:gd name="connsiteY6" fmla="*/ 73303 h 557831"/>
                <a:gd name="connsiteX7" fmla="*/ 203717 w 432937"/>
                <a:gd name="connsiteY7" fmla="*/ 55 h 557831"/>
                <a:gd name="connsiteX8" fmla="*/ 40684 w 432937"/>
                <a:gd name="connsiteY8" fmla="*/ 66214 h 557831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6557 w 428810"/>
                <a:gd name="connsiteY0" fmla="*/ 66214 h 531376"/>
                <a:gd name="connsiteX1" fmla="*/ 1116 w 428810"/>
                <a:gd name="connsiteY1" fmla="*/ 297767 h 531376"/>
                <a:gd name="connsiteX2" fmla="*/ 27108 w 428810"/>
                <a:gd name="connsiteY2" fmla="*/ 510418 h 531376"/>
                <a:gd name="connsiteX3" fmla="*/ 192502 w 428810"/>
                <a:gd name="connsiteY3" fmla="*/ 524596 h 531376"/>
                <a:gd name="connsiteX4" fmla="*/ 388614 w 428810"/>
                <a:gd name="connsiteY4" fmla="*/ 519870 h 531376"/>
                <a:gd name="connsiteX5" fmla="*/ 426417 w 428810"/>
                <a:gd name="connsiteY5" fmla="*/ 302494 h 531376"/>
                <a:gd name="connsiteX6" fmla="*/ 402790 w 428810"/>
                <a:gd name="connsiteY6" fmla="*/ 73303 h 531376"/>
                <a:gd name="connsiteX7" fmla="*/ 199590 w 428810"/>
                <a:gd name="connsiteY7" fmla="*/ 55 h 531376"/>
                <a:gd name="connsiteX8" fmla="*/ 36557 w 428810"/>
                <a:gd name="connsiteY8" fmla="*/ 66214 h 531376"/>
                <a:gd name="connsiteX0" fmla="*/ 36557 w 422272"/>
                <a:gd name="connsiteY0" fmla="*/ 66214 h 538568"/>
                <a:gd name="connsiteX1" fmla="*/ 1116 w 422272"/>
                <a:gd name="connsiteY1" fmla="*/ 297767 h 538568"/>
                <a:gd name="connsiteX2" fmla="*/ 27108 w 422272"/>
                <a:gd name="connsiteY2" fmla="*/ 510418 h 538568"/>
                <a:gd name="connsiteX3" fmla="*/ 192502 w 422272"/>
                <a:gd name="connsiteY3" fmla="*/ 524596 h 538568"/>
                <a:gd name="connsiteX4" fmla="*/ 388614 w 422272"/>
                <a:gd name="connsiteY4" fmla="*/ 519870 h 538568"/>
                <a:gd name="connsiteX5" fmla="*/ 414603 w 422272"/>
                <a:gd name="connsiteY5" fmla="*/ 295406 h 538568"/>
                <a:gd name="connsiteX6" fmla="*/ 402790 w 422272"/>
                <a:gd name="connsiteY6" fmla="*/ 73303 h 538568"/>
                <a:gd name="connsiteX7" fmla="*/ 199590 w 422272"/>
                <a:gd name="connsiteY7" fmla="*/ 55 h 538568"/>
                <a:gd name="connsiteX8" fmla="*/ 36557 w 422272"/>
                <a:gd name="connsiteY8" fmla="*/ 66214 h 538568"/>
                <a:gd name="connsiteX0" fmla="*/ 36557 w 416127"/>
                <a:gd name="connsiteY0" fmla="*/ 66159 h 538513"/>
                <a:gd name="connsiteX1" fmla="*/ 1116 w 416127"/>
                <a:gd name="connsiteY1" fmla="*/ 297712 h 538513"/>
                <a:gd name="connsiteX2" fmla="*/ 27108 w 416127"/>
                <a:gd name="connsiteY2" fmla="*/ 510363 h 538513"/>
                <a:gd name="connsiteX3" fmla="*/ 192502 w 416127"/>
                <a:gd name="connsiteY3" fmla="*/ 524541 h 538513"/>
                <a:gd name="connsiteX4" fmla="*/ 388614 w 416127"/>
                <a:gd name="connsiteY4" fmla="*/ 519815 h 538513"/>
                <a:gd name="connsiteX5" fmla="*/ 414603 w 416127"/>
                <a:gd name="connsiteY5" fmla="*/ 295351 h 538513"/>
                <a:gd name="connsiteX6" fmla="*/ 390976 w 416127"/>
                <a:gd name="connsiteY6" fmla="*/ 66160 h 538513"/>
                <a:gd name="connsiteX7" fmla="*/ 199590 w 416127"/>
                <a:gd name="connsiteY7" fmla="*/ 0 h 538513"/>
                <a:gd name="connsiteX8" fmla="*/ 36557 w 416127"/>
                <a:gd name="connsiteY8" fmla="*/ 66159 h 538513"/>
                <a:gd name="connsiteX0" fmla="*/ 36557 w 416962"/>
                <a:gd name="connsiteY0" fmla="*/ 66159 h 533540"/>
                <a:gd name="connsiteX1" fmla="*/ 1116 w 416962"/>
                <a:gd name="connsiteY1" fmla="*/ 297712 h 533540"/>
                <a:gd name="connsiteX2" fmla="*/ 27108 w 416962"/>
                <a:gd name="connsiteY2" fmla="*/ 510363 h 533540"/>
                <a:gd name="connsiteX3" fmla="*/ 192502 w 416962"/>
                <a:gd name="connsiteY3" fmla="*/ 524541 h 533540"/>
                <a:gd name="connsiteX4" fmla="*/ 390977 w 416962"/>
                <a:gd name="connsiteY4" fmla="*/ 512727 h 533540"/>
                <a:gd name="connsiteX5" fmla="*/ 414603 w 416962"/>
                <a:gd name="connsiteY5" fmla="*/ 295351 h 533540"/>
                <a:gd name="connsiteX6" fmla="*/ 390976 w 416962"/>
                <a:gd name="connsiteY6" fmla="*/ 66160 h 533540"/>
                <a:gd name="connsiteX7" fmla="*/ 199590 w 416962"/>
                <a:gd name="connsiteY7" fmla="*/ 0 h 533540"/>
                <a:gd name="connsiteX8" fmla="*/ 36557 w 416962"/>
                <a:gd name="connsiteY8" fmla="*/ 66159 h 533540"/>
                <a:gd name="connsiteX0" fmla="*/ 36557 w 415953"/>
                <a:gd name="connsiteY0" fmla="*/ 66159 h 531703"/>
                <a:gd name="connsiteX1" fmla="*/ 1116 w 415953"/>
                <a:gd name="connsiteY1" fmla="*/ 297712 h 531703"/>
                <a:gd name="connsiteX2" fmla="*/ 27108 w 415953"/>
                <a:gd name="connsiteY2" fmla="*/ 510363 h 531703"/>
                <a:gd name="connsiteX3" fmla="*/ 192502 w 415953"/>
                <a:gd name="connsiteY3" fmla="*/ 524541 h 531703"/>
                <a:gd name="connsiteX4" fmla="*/ 390977 w 415953"/>
                <a:gd name="connsiteY4" fmla="*/ 512727 h 531703"/>
                <a:gd name="connsiteX5" fmla="*/ 414603 w 415953"/>
                <a:gd name="connsiteY5" fmla="*/ 295351 h 531703"/>
                <a:gd name="connsiteX6" fmla="*/ 390976 w 415953"/>
                <a:gd name="connsiteY6" fmla="*/ 66160 h 531703"/>
                <a:gd name="connsiteX7" fmla="*/ 199590 w 415953"/>
                <a:gd name="connsiteY7" fmla="*/ 0 h 531703"/>
                <a:gd name="connsiteX8" fmla="*/ 36557 w 415953"/>
                <a:gd name="connsiteY8" fmla="*/ 66159 h 531703"/>
                <a:gd name="connsiteX0" fmla="*/ 38202 w 417598"/>
                <a:gd name="connsiteY0" fmla="*/ 66159 h 527065"/>
                <a:gd name="connsiteX1" fmla="*/ 2761 w 417598"/>
                <a:gd name="connsiteY1" fmla="*/ 297712 h 527065"/>
                <a:gd name="connsiteX2" fmla="*/ 28753 w 417598"/>
                <a:gd name="connsiteY2" fmla="*/ 510363 h 527065"/>
                <a:gd name="connsiteX3" fmla="*/ 194147 w 417598"/>
                <a:gd name="connsiteY3" fmla="*/ 524541 h 527065"/>
                <a:gd name="connsiteX4" fmla="*/ 392622 w 417598"/>
                <a:gd name="connsiteY4" fmla="*/ 512727 h 527065"/>
                <a:gd name="connsiteX5" fmla="*/ 416248 w 417598"/>
                <a:gd name="connsiteY5" fmla="*/ 295351 h 527065"/>
                <a:gd name="connsiteX6" fmla="*/ 392621 w 417598"/>
                <a:gd name="connsiteY6" fmla="*/ 66160 h 527065"/>
                <a:gd name="connsiteX7" fmla="*/ 201235 w 417598"/>
                <a:gd name="connsiteY7" fmla="*/ 0 h 527065"/>
                <a:gd name="connsiteX8" fmla="*/ 38202 w 417598"/>
                <a:gd name="connsiteY8" fmla="*/ 66159 h 527065"/>
                <a:gd name="connsiteX0" fmla="*/ 36212 w 415608"/>
                <a:gd name="connsiteY0" fmla="*/ 66159 h 527065"/>
                <a:gd name="connsiteX1" fmla="*/ 771 w 415608"/>
                <a:gd name="connsiteY1" fmla="*/ 297712 h 527065"/>
                <a:gd name="connsiteX2" fmla="*/ 55116 w 415608"/>
                <a:gd name="connsiteY2" fmla="*/ 510363 h 527065"/>
                <a:gd name="connsiteX3" fmla="*/ 192157 w 415608"/>
                <a:gd name="connsiteY3" fmla="*/ 524541 h 527065"/>
                <a:gd name="connsiteX4" fmla="*/ 390632 w 415608"/>
                <a:gd name="connsiteY4" fmla="*/ 512727 h 527065"/>
                <a:gd name="connsiteX5" fmla="*/ 414258 w 415608"/>
                <a:gd name="connsiteY5" fmla="*/ 295351 h 527065"/>
                <a:gd name="connsiteX6" fmla="*/ 390631 w 415608"/>
                <a:gd name="connsiteY6" fmla="*/ 66160 h 527065"/>
                <a:gd name="connsiteX7" fmla="*/ 199245 w 415608"/>
                <a:gd name="connsiteY7" fmla="*/ 0 h 527065"/>
                <a:gd name="connsiteX8" fmla="*/ 36212 w 415608"/>
                <a:gd name="connsiteY8" fmla="*/ 66159 h 527065"/>
                <a:gd name="connsiteX0" fmla="*/ 15687 w 395083"/>
                <a:gd name="connsiteY0" fmla="*/ 66159 h 531379"/>
                <a:gd name="connsiteX1" fmla="*/ 8600 w 395083"/>
                <a:gd name="connsiteY1" fmla="*/ 302438 h 531379"/>
                <a:gd name="connsiteX2" fmla="*/ 34591 w 395083"/>
                <a:gd name="connsiteY2" fmla="*/ 510363 h 531379"/>
                <a:gd name="connsiteX3" fmla="*/ 171632 w 395083"/>
                <a:gd name="connsiteY3" fmla="*/ 524541 h 531379"/>
                <a:gd name="connsiteX4" fmla="*/ 370107 w 395083"/>
                <a:gd name="connsiteY4" fmla="*/ 512727 h 531379"/>
                <a:gd name="connsiteX5" fmla="*/ 393733 w 395083"/>
                <a:gd name="connsiteY5" fmla="*/ 295351 h 531379"/>
                <a:gd name="connsiteX6" fmla="*/ 370106 w 395083"/>
                <a:gd name="connsiteY6" fmla="*/ 66160 h 531379"/>
                <a:gd name="connsiteX7" fmla="*/ 178720 w 395083"/>
                <a:gd name="connsiteY7" fmla="*/ 0 h 531379"/>
                <a:gd name="connsiteX8" fmla="*/ 15687 w 395083"/>
                <a:gd name="connsiteY8" fmla="*/ 66159 h 531379"/>
                <a:gd name="connsiteX0" fmla="*/ 16810 w 396206"/>
                <a:gd name="connsiteY0" fmla="*/ 66159 h 532029"/>
                <a:gd name="connsiteX1" fmla="*/ 7361 w 396206"/>
                <a:gd name="connsiteY1" fmla="*/ 292987 h 532029"/>
                <a:gd name="connsiteX2" fmla="*/ 35714 w 396206"/>
                <a:gd name="connsiteY2" fmla="*/ 510363 h 532029"/>
                <a:gd name="connsiteX3" fmla="*/ 172755 w 396206"/>
                <a:gd name="connsiteY3" fmla="*/ 524541 h 532029"/>
                <a:gd name="connsiteX4" fmla="*/ 371230 w 396206"/>
                <a:gd name="connsiteY4" fmla="*/ 512727 h 532029"/>
                <a:gd name="connsiteX5" fmla="*/ 394856 w 396206"/>
                <a:gd name="connsiteY5" fmla="*/ 295351 h 532029"/>
                <a:gd name="connsiteX6" fmla="*/ 371229 w 396206"/>
                <a:gd name="connsiteY6" fmla="*/ 66160 h 532029"/>
                <a:gd name="connsiteX7" fmla="*/ 179843 w 396206"/>
                <a:gd name="connsiteY7" fmla="*/ 0 h 532029"/>
                <a:gd name="connsiteX8" fmla="*/ 16810 w 396206"/>
                <a:gd name="connsiteY8" fmla="*/ 66159 h 532029"/>
                <a:gd name="connsiteX0" fmla="*/ 17622 w 397018"/>
                <a:gd name="connsiteY0" fmla="*/ 66159 h 532029"/>
                <a:gd name="connsiteX1" fmla="*/ 8173 w 397018"/>
                <a:gd name="connsiteY1" fmla="*/ 292987 h 532029"/>
                <a:gd name="connsiteX2" fmla="*/ 36526 w 397018"/>
                <a:gd name="connsiteY2" fmla="*/ 510363 h 532029"/>
                <a:gd name="connsiteX3" fmla="*/ 173567 w 397018"/>
                <a:gd name="connsiteY3" fmla="*/ 524541 h 532029"/>
                <a:gd name="connsiteX4" fmla="*/ 372042 w 397018"/>
                <a:gd name="connsiteY4" fmla="*/ 512727 h 532029"/>
                <a:gd name="connsiteX5" fmla="*/ 395668 w 397018"/>
                <a:gd name="connsiteY5" fmla="*/ 295351 h 532029"/>
                <a:gd name="connsiteX6" fmla="*/ 372041 w 397018"/>
                <a:gd name="connsiteY6" fmla="*/ 66160 h 532029"/>
                <a:gd name="connsiteX7" fmla="*/ 180655 w 397018"/>
                <a:gd name="connsiteY7" fmla="*/ 0 h 532029"/>
                <a:gd name="connsiteX8" fmla="*/ 17622 w 397018"/>
                <a:gd name="connsiteY8" fmla="*/ 66159 h 532029"/>
                <a:gd name="connsiteX0" fmla="*/ 16811 w 396207"/>
                <a:gd name="connsiteY0" fmla="*/ 66159 h 529127"/>
                <a:gd name="connsiteX1" fmla="*/ 7362 w 396207"/>
                <a:gd name="connsiteY1" fmla="*/ 292987 h 529127"/>
                <a:gd name="connsiteX2" fmla="*/ 35715 w 396207"/>
                <a:gd name="connsiteY2" fmla="*/ 505637 h 529127"/>
                <a:gd name="connsiteX3" fmla="*/ 172756 w 396207"/>
                <a:gd name="connsiteY3" fmla="*/ 524541 h 529127"/>
                <a:gd name="connsiteX4" fmla="*/ 371231 w 396207"/>
                <a:gd name="connsiteY4" fmla="*/ 512727 h 529127"/>
                <a:gd name="connsiteX5" fmla="*/ 394857 w 396207"/>
                <a:gd name="connsiteY5" fmla="*/ 295351 h 529127"/>
                <a:gd name="connsiteX6" fmla="*/ 371230 w 396207"/>
                <a:gd name="connsiteY6" fmla="*/ 66160 h 529127"/>
                <a:gd name="connsiteX7" fmla="*/ 179844 w 396207"/>
                <a:gd name="connsiteY7" fmla="*/ 0 h 529127"/>
                <a:gd name="connsiteX8" fmla="*/ 16811 w 396207"/>
                <a:gd name="connsiteY8" fmla="*/ 66159 h 529127"/>
                <a:gd name="connsiteX0" fmla="*/ 16811 w 397772"/>
                <a:gd name="connsiteY0" fmla="*/ 66159 h 528841"/>
                <a:gd name="connsiteX1" fmla="*/ 7362 w 397772"/>
                <a:gd name="connsiteY1" fmla="*/ 292987 h 528841"/>
                <a:gd name="connsiteX2" fmla="*/ 35715 w 397772"/>
                <a:gd name="connsiteY2" fmla="*/ 505637 h 528841"/>
                <a:gd name="connsiteX3" fmla="*/ 172756 w 397772"/>
                <a:gd name="connsiteY3" fmla="*/ 524541 h 528841"/>
                <a:gd name="connsiteX4" fmla="*/ 349966 w 397772"/>
                <a:gd name="connsiteY4" fmla="*/ 517453 h 528841"/>
                <a:gd name="connsiteX5" fmla="*/ 394857 w 397772"/>
                <a:gd name="connsiteY5" fmla="*/ 295351 h 528841"/>
                <a:gd name="connsiteX6" fmla="*/ 371230 w 397772"/>
                <a:gd name="connsiteY6" fmla="*/ 66160 h 528841"/>
                <a:gd name="connsiteX7" fmla="*/ 179844 w 397772"/>
                <a:gd name="connsiteY7" fmla="*/ 0 h 528841"/>
                <a:gd name="connsiteX8" fmla="*/ 16811 w 397772"/>
                <a:gd name="connsiteY8" fmla="*/ 66159 h 528841"/>
                <a:gd name="connsiteX0" fmla="*/ 16811 w 386281"/>
                <a:gd name="connsiteY0" fmla="*/ 66159 h 536037"/>
                <a:gd name="connsiteX1" fmla="*/ 7362 w 386281"/>
                <a:gd name="connsiteY1" fmla="*/ 292987 h 536037"/>
                <a:gd name="connsiteX2" fmla="*/ 35715 w 386281"/>
                <a:gd name="connsiteY2" fmla="*/ 505637 h 536037"/>
                <a:gd name="connsiteX3" fmla="*/ 172756 w 386281"/>
                <a:gd name="connsiteY3" fmla="*/ 524541 h 536037"/>
                <a:gd name="connsiteX4" fmla="*/ 349966 w 386281"/>
                <a:gd name="connsiteY4" fmla="*/ 517453 h 536037"/>
                <a:gd name="connsiteX5" fmla="*/ 368866 w 386281"/>
                <a:gd name="connsiteY5" fmla="*/ 292988 h 536037"/>
                <a:gd name="connsiteX6" fmla="*/ 371230 w 386281"/>
                <a:gd name="connsiteY6" fmla="*/ 66160 h 536037"/>
                <a:gd name="connsiteX7" fmla="*/ 179844 w 386281"/>
                <a:gd name="connsiteY7" fmla="*/ 0 h 536037"/>
                <a:gd name="connsiteX8" fmla="*/ 16811 w 386281"/>
                <a:gd name="connsiteY8" fmla="*/ 66159 h 536037"/>
                <a:gd name="connsiteX0" fmla="*/ 16811 w 390120"/>
                <a:gd name="connsiteY0" fmla="*/ 66159 h 535863"/>
                <a:gd name="connsiteX1" fmla="*/ 7362 w 390120"/>
                <a:gd name="connsiteY1" fmla="*/ 292987 h 535863"/>
                <a:gd name="connsiteX2" fmla="*/ 35715 w 390120"/>
                <a:gd name="connsiteY2" fmla="*/ 505637 h 535863"/>
                <a:gd name="connsiteX3" fmla="*/ 172756 w 390120"/>
                <a:gd name="connsiteY3" fmla="*/ 524541 h 535863"/>
                <a:gd name="connsiteX4" fmla="*/ 349966 w 390120"/>
                <a:gd name="connsiteY4" fmla="*/ 517453 h 535863"/>
                <a:gd name="connsiteX5" fmla="*/ 380680 w 390120"/>
                <a:gd name="connsiteY5" fmla="*/ 295351 h 535863"/>
                <a:gd name="connsiteX6" fmla="*/ 371230 w 390120"/>
                <a:gd name="connsiteY6" fmla="*/ 66160 h 535863"/>
                <a:gd name="connsiteX7" fmla="*/ 179844 w 390120"/>
                <a:gd name="connsiteY7" fmla="*/ 0 h 535863"/>
                <a:gd name="connsiteX8" fmla="*/ 16811 w 390120"/>
                <a:gd name="connsiteY8" fmla="*/ 66159 h 535863"/>
                <a:gd name="connsiteX0" fmla="*/ 16811 w 393406"/>
                <a:gd name="connsiteY0" fmla="*/ 66159 h 535863"/>
                <a:gd name="connsiteX1" fmla="*/ 7362 w 393406"/>
                <a:gd name="connsiteY1" fmla="*/ 292987 h 535863"/>
                <a:gd name="connsiteX2" fmla="*/ 35715 w 393406"/>
                <a:gd name="connsiteY2" fmla="*/ 505637 h 535863"/>
                <a:gd name="connsiteX3" fmla="*/ 172756 w 393406"/>
                <a:gd name="connsiteY3" fmla="*/ 524541 h 535863"/>
                <a:gd name="connsiteX4" fmla="*/ 349966 w 393406"/>
                <a:gd name="connsiteY4" fmla="*/ 517453 h 535863"/>
                <a:gd name="connsiteX5" fmla="*/ 387769 w 393406"/>
                <a:gd name="connsiteY5" fmla="*/ 295351 h 535863"/>
                <a:gd name="connsiteX6" fmla="*/ 371230 w 393406"/>
                <a:gd name="connsiteY6" fmla="*/ 66160 h 535863"/>
                <a:gd name="connsiteX7" fmla="*/ 179844 w 393406"/>
                <a:gd name="connsiteY7" fmla="*/ 0 h 535863"/>
                <a:gd name="connsiteX8" fmla="*/ 16811 w 393406"/>
                <a:gd name="connsiteY8" fmla="*/ 66159 h 535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406" h="535863">
                  <a:moveTo>
                    <a:pt x="16811" y="66159"/>
                  </a:moveTo>
                  <a:cubicBezTo>
                    <a:pt x="-11936" y="114990"/>
                    <a:pt x="4211" y="219741"/>
                    <a:pt x="7362" y="292987"/>
                  </a:cubicBezTo>
                  <a:cubicBezTo>
                    <a:pt x="10513" y="366233"/>
                    <a:pt x="8149" y="467045"/>
                    <a:pt x="35715" y="505637"/>
                  </a:cubicBezTo>
                  <a:cubicBezTo>
                    <a:pt x="63281" y="544229"/>
                    <a:pt x="120381" y="522572"/>
                    <a:pt x="172756" y="524541"/>
                  </a:cubicBezTo>
                  <a:cubicBezTo>
                    <a:pt x="231826" y="522178"/>
                    <a:pt x="314131" y="555651"/>
                    <a:pt x="349966" y="517453"/>
                  </a:cubicBezTo>
                  <a:cubicBezTo>
                    <a:pt x="385802" y="479255"/>
                    <a:pt x="384225" y="370566"/>
                    <a:pt x="387769" y="295351"/>
                  </a:cubicBezTo>
                  <a:cubicBezTo>
                    <a:pt x="391313" y="220136"/>
                    <a:pt x="404703" y="118141"/>
                    <a:pt x="371230" y="66160"/>
                  </a:cubicBezTo>
                  <a:cubicBezTo>
                    <a:pt x="337757" y="14179"/>
                    <a:pt x="238914" y="0"/>
                    <a:pt x="179844" y="0"/>
                  </a:cubicBezTo>
                  <a:cubicBezTo>
                    <a:pt x="120774" y="0"/>
                    <a:pt x="45558" y="17328"/>
                    <a:pt x="16811" y="66159"/>
                  </a:cubicBez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89BDA16B-C094-486E-81FC-713AFF2D447C}"/>
                </a:ext>
              </a:extLst>
            </p:cNvPr>
            <p:cNvSpPr/>
            <p:nvPr/>
          </p:nvSpPr>
          <p:spPr>
            <a:xfrm>
              <a:off x="5625516" y="3156849"/>
              <a:ext cx="818288" cy="1112412"/>
            </a:xfrm>
            <a:custGeom>
              <a:avLst/>
              <a:gdLst>
                <a:gd name="connsiteX0" fmla="*/ 833039 w 833102"/>
                <a:gd name="connsiteY0" fmla="*/ 76519 h 1128109"/>
                <a:gd name="connsiteX1" fmla="*/ 721944 w 833102"/>
                <a:gd name="connsiteY1" fmla="*/ 29517 h 1128109"/>
                <a:gd name="connsiteX2" fmla="*/ 580938 w 833102"/>
                <a:gd name="connsiteY2" fmla="*/ 3880 h 1128109"/>
                <a:gd name="connsiteX3" fmla="*/ 471980 w 833102"/>
                <a:gd name="connsiteY3" fmla="*/ 6016 h 1128109"/>
                <a:gd name="connsiteX4" fmla="*/ 433524 w 833102"/>
                <a:gd name="connsiteY4" fmla="*/ 59428 h 1128109"/>
                <a:gd name="connsiteX5" fmla="*/ 358748 w 833102"/>
                <a:gd name="connsiteY5" fmla="*/ 78656 h 1128109"/>
                <a:gd name="connsiteX6" fmla="*/ 309610 w 833102"/>
                <a:gd name="connsiteY6" fmla="*/ 53018 h 1128109"/>
                <a:gd name="connsiteX7" fmla="*/ 309610 w 833102"/>
                <a:gd name="connsiteY7" fmla="*/ 6016 h 1128109"/>
                <a:gd name="connsiteX8" fmla="*/ 228424 w 833102"/>
                <a:gd name="connsiteY8" fmla="*/ 27381 h 1128109"/>
                <a:gd name="connsiteX9" fmla="*/ 108783 w 833102"/>
                <a:gd name="connsiteY9" fmla="*/ 91474 h 1128109"/>
                <a:gd name="connsiteX10" fmla="*/ 74600 w 833102"/>
                <a:gd name="connsiteY10" fmla="*/ 258117 h 1128109"/>
                <a:gd name="connsiteX11" fmla="*/ 38281 w 833102"/>
                <a:gd name="connsiteY11" fmla="*/ 719590 h 1128109"/>
                <a:gd name="connsiteX12" fmla="*/ 51099 w 833102"/>
                <a:gd name="connsiteY12" fmla="*/ 1093469 h 1128109"/>
                <a:gd name="connsiteX13" fmla="*/ 666396 w 833102"/>
                <a:gd name="connsiteY13" fmla="*/ 1104151 h 1128109"/>
                <a:gd name="connsiteX14" fmla="*/ 762537 w 833102"/>
                <a:gd name="connsiteY14" fmla="*/ 1027239 h 1128109"/>
                <a:gd name="connsiteX15" fmla="*/ 706989 w 833102"/>
                <a:gd name="connsiteY15" fmla="*/ 407669 h 1128109"/>
                <a:gd name="connsiteX16" fmla="*/ 833039 w 833102"/>
                <a:gd name="connsiteY16" fmla="*/ 76519 h 1128109"/>
                <a:gd name="connsiteX0" fmla="*/ 833039 w 833102"/>
                <a:gd name="connsiteY0" fmla="*/ 75792 h 1127382"/>
                <a:gd name="connsiteX1" fmla="*/ 721944 w 833102"/>
                <a:gd name="connsiteY1" fmla="*/ 15972 h 1127382"/>
                <a:gd name="connsiteX2" fmla="*/ 580938 w 833102"/>
                <a:gd name="connsiteY2" fmla="*/ 3153 h 1127382"/>
                <a:gd name="connsiteX3" fmla="*/ 471980 w 833102"/>
                <a:gd name="connsiteY3" fmla="*/ 5289 h 1127382"/>
                <a:gd name="connsiteX4" fmla="*/ 433524 w 833102"/>
                <a:gd name="connsiteY4" fmla="*/ 58701 h 1127382"/>
                <a:gd name="connsiteX5" fmla="*/ 358748 w 833102"/>
                <a:gd name="connsiteY5" fmla="*/ 77929 h 1127382"/>
                <a:gd name="connsiteX6" fmla="*/ 309610 w 833102"/>
                <a:gd name="connsiteY6" fmla="*/ 52291 h 1127382"/>
                <a:gd name="connsiteX7" fmla="*/ 309610 w 833102"/>
                <a:gd name="connsiteY7" fmla="*/ 5289 h 1127382"/>
                <a:gd name="connsiteX8" fmla="*/ 228424 w 833102"/>
                <a:gd name="connsiteY8" fmla="*/ 26654 h 1127382"/>
                <a:gd name="connsiteX9" fmla="*/ 108783 w 833102"/>
                <a:gd name="connsiteY9" fmla="*/ 90747 h 1127382"/>
                <a:gd name="connsiteX10" fmla="*/ 74600 w 833102"/>
                <a:gd name="connsiteY10" fmla="*/ 257390 h 1127382"/>
                <a:gd name="connsiteX11" fmla="*/ 38281 w 833102"/>
                <a:gd name="connsiteY11" fmla="*/ 718863 h 1127382"/>
                <a:gd name="connsiteX12" fmla="*/ 51099 w 833102"/>
                <a:gd name="connsiteY12" fmla="*/ 1092742 h 1127382"/>
                <a:gd name="connsiteX13" fmla="*/ 666396 w 833102"/>
                <a:gd name="connsiteY13" fmla="*/ 1103424 h 1127382"/>
                <a:gd name="connsiteX14" fmla="*/ 762537 w 833102"/>
                <a:gd name="connsiteY14" fmla="*/ 1026512 h 1127382"/>
                <a:gd name="connsiteX15" fmla="*/ 706989 w 833102"/>
                <a:gd name="connsiteY15" fmla="*/ 406942 h 1127382"/>
                <a:gd name="connsiteX16" fmla="*/ 833039 w 833102"/>
                <a:gd name="connsiteY16" fmla="*/ 75792 h 1127382"/>
                <a:gd name="connsiteX0" fmla="*/ 833039 w 833055"/>
                <a:gd name="connsiteY0" fmla="*/ 75792 h 1127382"/>
                <a:gd name="connsiteX1" fmla="*/ 721944 w 833055"/>
                <a:gd name="connsiteY1" fmla="*/ 15972 h 1127382"/>
                <a:gd name="connsiteX2" fmla="*/ 580938 w 833055"/>
                <a:gd name="connsiteY2" fmla="*/ 3153 h 1127382"/>
                <a:gd name="connsiteX3" fmla="*/ 471980 w 833055"/>
                <a:gd name="connsiteY3" fmla="*/ 5289 h 1127382"/>
                <a:gd name="connsiteX4" fmla="*/ 433524 w 833055"/>
                <a:gd name="connsiteY4" fmla="*/ 58701 h 1127382"/>
                <a:gd name="connsiteX5" fmla="*/ 358748 w 833055"/>
                <a:gd name="connsiteY5" fmla="*/ 77929 h 1127382"/>
                <a:gd name="connsiteX6" fmla="*/ 309610 w 833055"/>
                <a:gd name="connsiteY6" fmla="*/ 52291 h 1127382"/>
                <a:gd name="connsiteX7" fmla="*/ 309610 w 833055"/>
                <a:gd name="connsiteY7" fmla="*/ 5289 h 1127382"/>
                <a:gd name="connsiteX8" fmla="*/ 228424 w 833055"/>
                <a:gd name="connsiteY8" fmla="*/ 26654 h 1127382"/>
                <a:gd name="connsiteX9" fmla="*/ 108783 w 833055"/>
                <a:gd name="connsiteY9" fmla="*/ 90747 h 1127382"/>
                <a:gd name="connsiteX10" fmla="*/ 74600 w 833055"/>
                <a:gd name="connsiteY10" fmla="*/ 257390 h 1127382"/>
                <a:gd name="connsiteX11" fmla="*/ 38281 w 833055"/>
                <a:gd name="connsiteY11" fmla="*/ 718863 h 1127382"/>
                <a:gd name="connsiteX12" fmla="*/ 51099 w 833055"/>
                <a:gd name="connsiteY12" fmla="*/ 1092742 h 1127382"/>
                <a:gd name="connsiteX13" fmla="*/ 666396 w 833055"/>
                <a:gd name="connsiteY13" fmla="*/ 1103424 h 1127382"/>
                <a:gd name="connsiteX14" fmla="*/ 762537 w 833055"/>
                <a:gd name="connsiteY14" fmla="*/ 1026512 h 1127382"/>
                <a:gd name="connsiteX15" fmla="*/ 730490 w 833055"/>
                <a:gd name="connsiteY15" fmla="*/ 409079 h 1127382"/>
                <a:gd name="connsiteX16" fmla="*/ 833039 w 833055"/>
                <a:gd name="connsiteY16" fmla="*/ 75792 h 1127382"/>
                <a:gd name="connsiteX0" fmla="*/ 833039 w 833110"/>
                <a:gd name="connsiteY0" fmla="*/ 75792 h 1127382"/>
                <a:gd name="connsiteX1" fmla="*/ 721944 w 833110"/>
                <a:gd name="connsiteY1" fmla="*/ 15972 h 1127382"/>
                <a:gd name="connsiteX2" fmla="*/ 580938 w 833110"/>
                <a:gd name="connsiteY2" fmla="*/ 3153 h 1127382"/>
                <a:gd name="connsiteX3" fmla="*/ 471980 w 833110"/>
                <a:gd name="connsiteY3" fmla="*/ 5289 h 1127382"/>
                <a:gd name="connsiteX4" fmla="*/ 433524 w 833110"/>
                <a:gd name="connsiteY4" fmla="*/ 58701 h 1127382"/>
                <a:gd name="connsiteX5" fmla="*/ 358748 w 833110"/>
                <a:gd name="connsiteY5" fmla="*/ 77929 h 1127382"/>
                <a:gd name="connsiteX6" fmla="*/ 309610 w 833110"/>
                <a:gd name="connsiteY6" fmla="*/ 52291 h 1127382"/>
                <a:gd name="connsiteX7" fmla="*/ 309610 w 833110"/>
                <a:gd name="connsiteY7" fmla="*/ 5289 h 1127382"/>
                <a:gd name="connsiteX8" fmla="*/ 228424 w 833110"/>
                <a:gd name="connsiteY8" fmla="*/ 26654 h 1127382"/>
                <a:gd name="connsiteX9" fmla="*/ 108783 w 833110"/>
                <a:gd name="connsiteY9" fmla="*/ 90747 h 1127382"/>
                <a:gd name="connsiteX10" fmla="*/ 74600 w 833110"/>
                <a:gd name="connsiteY10" fmla="*/ 257390 h 1127382"/>
                <a:gd name="connsiteX11" fmla="*/ 38281 w 833110"/>
                <a:gd name="connsiteY11" fmla="*/ 718863 h 1127382"/>
                <a:gd name="connsiteX12" fmla="*/ 51099 w 833110"/>
                <a:gd name="connsiteY12" fmla="*/ 1092742 h 1127382"/>
                <a:gd name="connsiteX13" fmla="*/ 666396 w 833110"/>
                <a:gd name="connsiteY13" fmla="*/ 1103424 h 1127382"/>
                <a:gd name="connsiteX14" fmla="*/ 762537 w 833110"/>
                <a:gd name="connsiteY14" fmla="*/ 1026512 h 1127382"/>
                <a:gd name="connsiteX15" fmla="*/ 739036 w 833110"/>
                <a:gd name="connsiteY15" fmla="*/ 411215 h 1127382"/>
                <a:gd name="connsiteX16" fmla="*/ 833039 w 833110"/>
                <a:gd name="connsiteY16" fmla="*/ 75792 h 1127382"/>
                <a:gd name="connsiteX0" fmla="*/ 845955 w 846026"/>
                <a:gd name="connsiteY0" fmla="*/ 75792 h 1131873"/>
                <a:gd name="connsiteX1" fmla="*/ 734860 w 846026"/>
                <a:gd name="connsiteY1" fmla="*/ 15972 h 1131873"/>
                <a:gd name="connsiteX2" fmla="*/ 593854 w 846026"/>
                <a:gd name="connsiteY2" fmla="*/ 3153 h 1131873"/>
                <a:gd name="connsiteX3" fmla="*/ 484896 w 846026"/>
                <a:gd name="connsiteY3" fmla="*/ 5289 h 1131873"/>
                <a:gd name="connsiteX4" fmla="*/ 446440 w 846026"/>
                <a:gd name="connsiteY4" fmla="*/ 58701 h 1131873"/>
                <a:gd name="connsiteX5" fmla="*/ 371664 w 846026"/>
                <a:gd name="connsiteY5" fmla="*/ 77929 h 1131873"/>
                <a:gd name="connsiteX6" fmla="*/ 322526 w 846026"/>
                <a:gd name="connsiteY6" fmla="*/ 52291 h 1131873"/>
                <a:gd name="connsiteX7" fmla="*/ 322526 w 846026"/>
                <a:gd name="connsiteY7" fmla="*/ 5289 h 1131873"/>
                <a:gd name="connsiteX8" fmla="*/ 241340 w 846026"/>
                <a:gd name="connsiteY8" fmla="*/ 26654 h 1131873"/>
                <a:gd name="connsiteX9" fmla="*/ 121699 w 846026"/>
                <a:gd name="connsiteY9" fmla="*/ 90747 h 1131873"/>
                <a:gd name="connsiteX10" fmla="*/ 87516 w 846026"/>
                <a:gd name="connsiteY10" fmla="*/ 257390 h 1131873"/>
                <a:gd name="connsiteX11" fmla="*/ 51197 w 846026"/>
                <a:gd name="connsiteY11" fmla="*/ 718863 h 1131873"/>
                <a:gd name="connsiteX12" fmla="*/ 46923 w 846026"/>
                <a:gd name="connsiteY12" fmla="*/ 1099151 h 1131873"/>
                <a:gd name="connsiteX13" fmla="*/ 679312 w 846026"/>
                <a:gd name="connsiteY13" fmla="*/ 1103424 h 1131873"/>
                <a:gd name="connsiteX14" fmla="*/ 775453 w 846026"/>
                <a:gd name="connsiteY14" fmla="*/ 1026512 h 1131873"/>
                <a:gd name="connsiteX15" fmla="*/ 751952 w 846026"/>
                <a:gd name="connsiteY15" fmla="*/ 411215 h 1131873"/>
                <a:gd name="connsiteX16" fmla="*/ 845955 w 846026"/>
                <a:gd name="connsiteY16" fmla="*/ 75792 h 1131873"/>
                <a:gd name="connsiteX0" fmla="*/ 845955 w 846026"/>
                <a:gd name="connsiteY0" fmla="*/ 75792 h 1106808"/>
                <a:gd name="connsiteX1" fmla="*/ 734860 w 846026"/>
                <a:gd name="connsiteY1" fmla="*/ 15972 h 1106808"/>
                <a:gd name="connsiteX2" fmla="*/ 593854 w 846026"/>
                <a:gd name="connsiteY2" fmla="*/ 3153 h 1106808"/>
                <a:gd name="connsiteX3" fmla="*/ 484896 w 846026"/>
                <a:gd name="connsiteY3" fmla="*/ 5289 h 1106808"/>
                <a:gd name="connsiteX4" fmla="*/ 446440 w 846026"/>
                <a:gd name="connsiteY4" fmla="*/ 58701 h 1106808"/>
                <a:gd name="connsiteX5" fmla="*/ 371664 w 846026"/>
                <a:gd name="connsiteY5" fmla="*/ 77929 h 1106808"/>
                <a:gd name="connsiteX6" fmla="*/ 322526 w 846026"/>
                <a:gd name="connsiteY6" fmla="*/ 52291 h 1106808"/>
                <a:gd name="connsiteX7" fmla="*/ 322526 w 846026"/>
                <a:gd name="connsiteY7" fmla="*/ 5289 h 1106808"/>
                <a:gd name="connsiteX8" fmla="*/ 241340 w 846026"/>
                <a:gd name="connsiteY8" fmla="*/ 26654 h 1106808"/>
                <a:gd name="connsiteX9" fmla="*/ 121699 w 846026"/>
                <a:gd name="connsiteY9" fmla="*/ 90747 h 1106808"/>
                <a:gd name="connsiteX10" fmla="*/ 87516 w 846026"/>
                <a:gd name="connsiteY10" fmla="*/ 257390 h 1106808"/>
                <a:gd name="connsiteX11" fmla="*/ 51197 w 846026"/>
                <a:gd name="connsiteY11" fmla="*/ 718863 h 1106808"/>
                <a:gd name="connsiteX12" fmla="*/ 46923 w 846026"/>
                <a:gd name="connsiteY12" fmla="*/ 1099151 h 1106808"/>
                <a:gd name="connsiteX13" fmla="*/ 679312 w 846026"/>
                <a:gd name="connsiteY13" fmla="*/ 1103424 h 1106808"/>
                <a:gd name="connsiteX14" fmla="*/ 775453 w 846026"/>
                <a:gd name="connsiteY14" fmla="*/ 1026512 h 1106808"/>
                <a:gd name="connsiteX15" fmla="*/ 751952 w 846026"/>
                <a:gd name="connsiteY15" fmla="*/ 411215 h 1106808"/>
                <a:gd name="connsiteX16" fmla="*/ 845955 w 846026"/>
                <a:gd name="connsiteY16" fmla="*/ 75792 h 1106808"/>
                <a:gd name="connsiteX0" fmla="*/ 825374 w 825445"/>
                <a:gd name="connsiteY0" fmla="*/ 75792 h 1110041"/>
                <a:gd name="connsiteX1" fmla="*/ 714279 w 825445"/>
                <a:gd name="connsiteY1" fmla="*/ 15972 h 1110041"/>
                <a:gd name="connsiteX2" fmla="*/ 573273 w 825445"/>
                <a:gd name="connsiteY2" fmla="*/ 3153 h 1110041"/>
                <a:gd name="connsiteX3" fmla="*/ 464315 w 825445"/>
                <a:gd name="connsiteY3" fmla="*/ 5289 h 1110041"/>
                <a:gd name="connsiteX4" fmla="*/ 425859 w 825445"/>
                <a:gd name="connsiteY4" fmla="*/ 58701 h 1110041"/>
                <a:gd name="connsiteX5" fmla="*/ 351083 w 825445"/>
                <a:gd name="connsiteY5" fmla="*/ 77929 h 1110041"/>
                <a:gd name="connsiteX6" fmla="*/ 301945 w 825445"/>
                <a:gd name="connsiteY6" fmla="*/ 52291 h 1110041"/>
                <a:gd name="connsiteX7" fmla="*/ 301945 w 825445"/>
                <a:gd name="connsiteY7" fmla="*/ 5289 h 1110041"/>
                <a:gd name="connsiteX8" fmla="*/ 220759 w 825445"/>
                <a:gd name="connsiteY8" fmla="*/ 26654 h 1110041"/>
                <a:gd name="connsiteX9" fmla="*/ 101118 w 825445"/>
                <a:gd name="connsiteY9" fmla="*/ 90747 h 1110041"/>
                <a:gd name="connsiteX10" fmla="*/ 66935 w 825445"/>
                <a:gd name="connsiteY10" fmla="*/ 257390 h 1110041"/>
                <a:gd name="connsiteX11" fmla="*/ 30616 w 825445"/>
                <a:gd name="connsiteY11" fmla="*/ 718863 h 1110041"/>
                <a:gd name="connsiteX12" fmla="*/ 54116 w 825445"/>
                <a:gd name="connsiteY12" fmla="*/ 1109834 h 1110041"/>
                <a:gd name="connsiteX13" fmla="*/ 658731 w 825445"/>
                <a:gd name="connsiteY13" fmla="*/ 1103424 h 1110041"/>
                <a:gd name="connsiteX14" fmla="*/ 754872 w 825445"/>
                <a:gd name="connsiteY14" fmla="*/ 1026512 h 1110041"/>
                <a:gd name="connsiteX15" fmla="*/ 731371 w 825445"/>
                <a:gd name="connsiteY15" fmla="*/ 411215 h 1110041"/>
                <a:gd name="connsiteX16" fmla="*/ 825374 w 825445"/>
                <a:gd name="connsiteY16" fmla="*/ 75792 h 1110041"/>
                <a:gd name="connsiteX0" fmla="*/ 825681 w 825752"/>
                <a:gd name="connsiteY0" fmla="*/ 75792 h 1139039"/>
                <a:gd name="connsiteX1" fmla="*/ 714586 w 825752"/>
                <a:gd name="connsiteY1" fmla="*/ 15972 h 1139039"/>
                <a:gd name="connsiteX2" fmla="*/ 573580 w 825752"/>
                <a:gd name="connsiteY2" fmla="*/ 3153 h 1139039"/>
                <a:gd name="connsiteX3" fmla="*/ 464622 w 825752"/>
                <a:gd name="connsiteY3" fmla="*/ 5289 h 1139039"/>
                <a:gd name="connsiteX4" fmla="*/ 426166 w 825752"/>
                <a:gd name="connsiteY4" fmla="*/ 58701 h 1139039"/>
                <a:gd name="connsiteX5" fmla="*/ 351390 w 825752"/>
                <a:gd name="connsiteY5" fmla="*/ 77929 h 1139039"/>
                <a:gd name="connsiteX6" fmla="*/ 302252 w 825752"/>
                <a:gd name="connsiteY6" fmla="*/ 52291 h 1139039"/>
                <a:gd name="connsiteX7" fmla="*/ 302252 w 825752"/>
                <a:gd name="connsiteY7" fmla="*/ 5289 h 1139039"/>
                <a:gd name="connsiteX8" fmla="*/ 221066 w 825752"/>
                <a:gd name="connsiteY8" fmla="*/ 26654 h 1139039"/>
                <a:gd name="connsiteX9" fmla="*/ 101425 w 825752"/>
                <a:gd name="connsiteY9" fmla="*/ 90747 h 1139039"/>
                <a:gd name="connsiteX10" fmla="*/ 67242 w 825752"/>
                <a:gd name="connsiteY10" fmla="*/ 257390 h 1139039"/>
                <a:gd name="connsiteX11" fmla="*/ 30923 w 825752"/>
                <a:gd name="connsiteY11" fmla="*/ 718863 h 1139039"/>
                <a:gd name="connsiteX12" fmla="*/ 54423 w 825752"/>
                <a:gd name="connsiteY12" fmla="*/ 1109834 h 1139039"/>
                <a:gd name="connsiteX13" fmla="*/ 663311 w 825752"/>
                <a:gd name="connsiteY13" fmla="*/ 1101287 h 1139039"/>
                <a:gd name="connsiteX14" fmla="*/ 755179 w 825752"/>
                <a:gd name="connsiteY14" fmla="*/ 1026512 h 1139039"/>
                <a:gd name="connsiteX15" fmla="*/ 731678 w 825752"/>
                <a:gd name="connsiteY15" fmla="*/ 411215 h 1139039"/>
                <a:gd name="connsiteX16" fmla="*/ 825681 w 825752"/>
                <a:gd name="connsiteY16" fmla="*/ 75792 h 1139039"/>
                <a:gd name="connsiteX0" fmla="*/ 825681 w 825752"/>
                <a:gd name="connsiteY0" fmla="*/ 75792 h 1135490"/>
                <a:gd name="connsiteX1" fmla="*/ 714586 w 825752"/>
                <a:gd name="connsiteY1" fmla="*/ 15972 h 1135490"/>
                <a:gd name="connsiteX2" fmla="*/ 573580 w 825752"/>
                <a:gd name="connsiteY2" fmla="*/ 3153 h 1135490"/>
                <a:gd name="connsiteX3" fmla="*/ 464622 w 825752"/>
                <a:gd name="connsiteY3" fmla="*/ 5289 h 1135490"/>
                <a:gd name="connsiteX4" fmla="*/ 426166 w 825752"/>
                <a:gd name="connsiteY4" fmla="*/ 58701 h 1135490"/>
                <a:gd name="connsiteX5" fmla="*/ 351390 w 825752"/>
                <a:gd name="connsiteY5" fmla="*/ 77929 h 1135490"/>
                <a:gd name="connsiteX6" fmla="*/ 302252 w 825752"/>
                <a:gd name="connsiteY6" fmla="*/ 52291 h 1135490"/>
                <a:gd name="connsiteX7" fmla="*/ 302252 w 825752"/>
                <a:gd name="connsiteY7" fmla="*/ 5289 h 1135490"/>
                <a:gd name="connsiteX8" fmla="*/ 221066 w 825752"/>
                <a:gd name="connsiteY8" fmla="*/ 26654 h 1135490"/>
                <a:gd name="connsiteX9" fmla="*/ 101425 w 825752"/>
                <a:gd name="connsiteY9" fmla="*/ 90747 h 1135490"/>
                <a:gd name="connsiteX10" fmla="*/ 67242 w 825752"/>
                <a:gd name="connsiteY10" fmla="*/ 257390 h 1135490"/>
                <a:gd name="connsiteX11" fmla="*/ 30923 w 825752"/>
                <a:gd name="connsiteY11" fmla="*/ 718863 h 1135490"/>
                <a:gd name="connsiteX12" fmla="*/ 54423 w 825752"/>
                <a:gd name="connsiteY12" fmla="*/ 1109834 h 1135490"/>
                <a:gd name="connsiteX13" fmla="*/ 663311 w 825752"/>
                <a:gd name="connsiteY13" fmla="*/ 1101287 h 1135490"/>
                <a:gd name="connsiteX14" fmla="*/ 755179 w 825752"/>
                <a:gd name="connsiteY14" fmla="*/ 1026512 h 1135490"/>
                <a:gd name="connsiteX15" fmla="*/ 731678 w 825752"/>
                <a:gd name="connsiteY15" fmla="*/ 411215 h 1135490"/>
                <a:gd name="connsiteX16" fmla="*/ 825681 w 825752"/>
                <a:gd name="connsiteY16" fmla="*/ 75792 h 1135490"/>
                <a:gd name="connsiteX0" fmla="*/ 825681 w 825749"/>
                <a:gd name="connsiteY0" fmla="*/ 75792 h 1140469"/>
                <a:gd name="connsiteX1" fmla="*/ 714586 w 825749"/>
                <a:gd name="connsiteY1" fmla="*/ 15972 h 1140469"/>
                <a:gd name="connsiteX2" fmla="*/ 573580 w 825749"/>
                <a:gd name="connsiteY2" fmla="*/ 3153 h 1140469"/>
                <a:gd name="connsiteX3" fmla="*/ 464622 w 825749"/>
                <a:gd name="connsiteY3" fmla="*/ 5289 h 1140469"/>
                <a:gd name="connsiteX4" fmla="*/ 426166 w 825749"/>
                <a:gd name="connsiteY4" fmla="*/ 58701 h 1140469"/>
                <a:gd name="connsiteX5" fmla="*/ 351390 w 825749"/>
                <a:gd name="connsiteY5" fmla="*/ 77929 h 1140469"/>
                <a:gd name="connsiteX6" fmla="*/ 302252 w 825749"/>
                <a:gd name="connsiteY6" fmla="*/ 52291 h 1140469"/>
                <a:gd name="connsiteX7" fmla="*/ 302252 w 825749"/>
                <a:gd name="connsiteY7" fmla="*/ 5289 h 1140469"/>
                <a:gd name="connsiteX8" fmla="*/ 221066 w 825749"/>
                <a:gd name="connsiteY8" fmla="*/ 26654 h 1140469"/>
                <a:gd name="connsiteX9" fmla="*/ 101425 w 825749"/>
                <a:gd name="connsiteY9" fmla="*/ 90747 h 1140469"/>
                <a:gd name="connsiteX10" fmla="*/ 67242 w 825749"/>
                <a:gd name="connsiteY10" fmla="*/ 257390 h 1140469"/>
                <a:gd name="connsiteX11" fmla="*/ 30923 w 825749"/>
                <a:gd name="connsiteY11" fmla="*/ 718863 h 1140469"/>
                <a:gd name="connsiteX12" fmla="*/ 54423 w 825749"/>
                <a:gd name="connsiteY12" fmla="*/ 1109834 h 1140469"/>
                <a:gd name="connsiteX13" fmla="*/ 663311 w 825749"/>
                <a:gd name="connsiteY13" fmla="*/ 1101287 h 1140469"/>
                <a:gd name="connsiteX14" fmla="*/ 765861 w 825749"/>
                <a:gd name="connsiteY14" fmla="*/ 990192 h 1140469"/>
                <a:gd name="connsiteX15" fmla="*/ 731678 w 825749"/>
                <a:gd name="connsiteY15" fmla="*/ 411215 h 1140469"/>
                <a:gd name="connsiteX16" fmla="*/ 825681 w 825749"/>
                <a:gd name="connsiteY16" fmla="*/ 75792 h 1140469"/>
                <a:gd name="connsiteX0" fmla="*/ 821257 w 821325"/>
                <a:gd name="connsiteY0" fmla="*/ 75792 h 1134194"/>
                <a:gd name="connsiteX1" fmla="*/ 710162 w 821325"/>
                <a:gd name="connsiteY1" fmla="*/ 15972 h 1134194"/>
                <a:gd name="connsiteX2" fmla="*/ 569156 w 821325"/>
                <a:gd name="connsiteY2" fmla="*/ 3153 h 1134194"/>
                <a:gd name="connsiteX3" fmla="*/ 460198 w 821325"/>
                <a:gd name="connsiteY3" fmla="*/ 5289 h 1134194"/>
                <a:gd name="connsiteX4" fmla="*/ 421742 w 821325"/>
                <a:gd name="connsiteY4" fmla="*/ 58701 h 1134194"/>
                <a:gd name="connsiteX5" fmla="*/ 346966 w 821325"/>
                <a:gd name="connsiteY5" fmla="*/ 77929 h 1134194"/>
                <a:gd name="connsiteX6" fmla="*/ 297828 w 821325"/>
                <a:gd name="connsiteY6" fmla="*/ 52291 h 1134194"/>
                <a:gd name="connsiteX7" fmla="*/ 297828 w 821325"/>
                <a:gd name="connsiteY7" fmla="*/ 5289 h 1134194"/>
                <a:gd name="connsiteX8" fmla="*/ 216642 w 821325"/>
                <a:gd name="connsiteY8" fmla="*/ 26654 h 1134194"/>
                <a:gd name="connsiteX9" fmla="*/ 97001 w 821325"/>
                <a:gd name="connsiteY9" fmla="*/ 90747 h 1134194"/>
                <a:gd name="connsiteX10" fmla="*/ 62818 w 821325"/>
                <a:gd name="connsiteY10" fmla="*/ 257390 h 1134194"/>
                <a:gd name="connsiteX11" fmla="*/ 26499 w 821325"/>
                <a:gd name="connsiteY11" fmla="*/ 718863 h 1134194"/>
                <a:gd name="connsiteX12" fmla="*/ 56409 w 821325"/>
                <a:gd name="connsiteY12" fmla="*/ 1101288 h 1134194"/>
                <a:gd name="connsiteX13" fmla="*/ 658887 w 821325"/>
                <a:gd name="connsiteY13" fmla="*/ 1101287 h 1134194"/>
                <a:gd name="connsiteX14" fmla="*/ 761437 w 821325"/>
                <a:gd name="connsiteY14" fmla="*/ 990192 h 1134194"/>
                <a:gd name="connsiteX15" fmla="*/ 727254 w 821325"/>
                <a:gd name="connsiteY15" fmla="*/ 411215 h 1134194"/>
                <a:gd name="connsiteX16" fmla="*/ 821257 w 821325"/>
                <a:gd name="connsiteY16" fmla="*/ 75792 h 1134194"/>
                <a:gd name="connsiteX0" fmla="*/ 827676 w 827744"/>
                <a:gd name="connsiteY0" fmla="*/ 75792 h 1125854"/>
                <a:gd name="connsiteX1" fmla="*/ 716581 w 827744"/>
                <a:gd name="connsiteY1" fmla="*/ 15972 h 1125854"/>
                <a:gd name="connsiteX2" fmla="*/ 575575 w 827744"/>
                <a:gd name="connsiteY2" fmla="*/ 3153 h 1125854"/>
                <a:gd name="connsiteX3" fmla="*/ 466617 w 827744"/>
                <a:gd name="connsiteY3" fmla="*/ 5289 h 1125854"/>
                <a:gd name="connsiteX4" fmla="*/ 428161 w 827744"/>
                <a:gd name="connsiteY4" fmla="*/ 58701 h 1125854"/>
                <a:gd name="connsiteX5" fmla="*/ 353385 w 827744"/>
                <a:gd name="connsiteY5" fmla="*/ 77929 h 1125854"/>
                <a:gd name="connsiteX6" fmla="*/ 304247 w 827744"/>
                <a:gd name="connsiteY6" fmla="*/ 52291 h 1125854"/>
                <a:gd name="connsiteX7" fmla="*/ 304247 w 827744"/>
                <a:gd name="connsiteY7" fmla="*/ 5289 h 1125854"/>
                <a:gd name="connsiteX8" fmla="*/ 223061 w 827744"/>
                <a:gd name="connsiteY8" fmla="*/ 26654 h 1125854"/>
                <a:gd name="connsiteX9" fmla="*/ 103420 w 827744"/>
                <a:gd name="connsiteY9" fmla="*/ 90747 h 1125854"/>
                <a:gd name="connsiteX10" fmla="*/ 69237 w 827744"/>
                <a:gd name="connsiteY10" fmla="*/ 257390 h 1125854"/>
                <a:gd name="connsiteX11" fmla="*/ 32918 w 827744"/>
                <a:gd name="connsiteY11" fmla="*/ 718863 h 1125854"/>
                <a:gd name="connsiteX12" fmla="*/ 62828 w 827744"/>
                <a:gd name="connsiteY12" fmla="*/ 1101288 h 1125854"/>
                <a:gd name="connsiteX13" fmla="*/ 665306 w 827744"/>
                <a:gd name="connsiteY13" fmla="*/ 1101287 h 1125854"/>
                <a:gd name="connsiteX14" fmla="*/ 767856 w 827744"/>
                <a:gd name="connsiteY14" fmla="*/ 990192 h 1125854"/>
                <a:gd name="connsiteX15" fmla="*/ 733673 w 827744"/>
                <a:gd name="connsiteY15" fmla="*/ 411215 h 1125854"/>
                <a:gd name="connsiteX16" fmla="*/ 827676 w 827744"/>
                <a:gd name="connsiteY16" fmla="*/ 75792 h 1125854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9074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9074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9074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8433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263"/>
                <a:gd name="connsiteY0" fmla="*/ 75462 h 1128133"/>
                <a:gd name="connsiteX1" fmla="*/ 721550 w 826263"/>
                <a:gd name="connsiteY1" fmla="*/ 9232 h 1128133"/>
                <a:gd name="connsiteX2" fmla="*/ 574135 w 826263"/>
                <a:gd name="connsiteY2" fmla="*/ 2823 h 1128133"/>
                <a:gd name="connsiteX3" fmla="*/ 465177 w 826263"/>
                <a:gd name="connsiteY3" fmla="*/ 4959 h 1128133"/>
                <a:gd name="connsiteX4" fmla="*/ 426721 w 826263"/>
                <a:gd name="connsiteY4" fmla="*/ 58371 h 1128133"/>
                <a:gd name="connsiteX5" fmla="*/ 351945 w 826263"/>
                <a:gd name="connsiteY5" fmla="*/ 77599 h 1128133"/>
                <a:gd name="connsiteX6" fmla="*/ 302807 w 826263"/>
                <a:gd name="connsiteY6" fmla="*/ 51961 h 1128133"/>
                <a:gd name="connsiteX7" fmla="*/ 302807 w 826263"/>
                <a:gd name="connsiteY7" fmla="*/ 4959 h 1128133"/>
                <a:gd name="connsiteX8" fmla="*/ 221621 w 826263"/>
                <a:gd name="connsiteY8" fmla="*/ 26324 h 1128133"/>
                <a:gd name="connsiteX9" fmla="*/ 101980 w 826263"/>
                <a:gd name="connsiteY9" fmla="*/ 84007 h 1128133"/>
                <a:gd name="connsiteX10" fmla="*/ 67797 w 826263"/>
                <a:gd name="connsiteY10" fmla="*/ 257060 h 1128133"/>
                <a:gd name="connsiteX11" fmla="*/ 20796 w 826263"/>
                <a:gd name="connsiteY11" fmla="*/ 797582 h 1128133"/>
                <a:gd name="connsiteX12" fmla="*/ 61388 w 826263"/>
                <a:gd name="connsiteY12" fmla="*/ 1100958 h 1128133"/>
                <a:gd name="connsiteX13" fmla="*/ 663866 w 826263"/>
                <a:gd name="connsiteY13" fmla="*/ 1100957 h 1128133"/>
                <a:gd name="connsiteX14" fmla="*/ 766416 w 826263"/>
                <a:gd name="connsiteY14" fmla="*/ 989862 h 1128133"/>
                <a:gd name="connsiteX15" fmla="*/ 732233 w 826263"/>
                <a:gd name="connsiteY15" fmla="*/ 410885 h 1128133"/>
                <a:gd name="connsiteX16" fmla="*/ 826236 w 826263"/>
                <a:gd name="connsiteY16" fmla="*/ 75462 h 1128133"/>
                <a:gd name="connsiteX0" fmla="*/ 826236 w 826263"/>
                <a:gd name="connsiteY0" fmla="*/ 75462 h 1128133"/>
                <a:gd name="connsiteX1" fmla="*/ 721550 w 826263"/>
                <a:gd name="connsiteY1" fmla="*/ 9232 h 1128133"/>
                <a:gd name="connsiteX2" fmla="*/ 574135 w 826263"/>
                <a:gd name="connsiteY2" fmla="*/ 2823 h 1128133"/>
                <a:gd name="connsiteX3" fmla="*/ 465177 w 826263"/>
                <a:gd name="connsiteY3" fmla="*/ 4959 h 1128133"/>
                <a:gd name="connsiteX4" fmla="*/ 426721 w 826263"/>
                <a:gd name="connsiteY4" fmla="*/ 58371 h 1128133"/>
                <a:gd name="connsiteX5" fmla="*/ 351945 w 826263"/>
                <a:gd name="connsiteY5" fmla="*/ 77599 h 1128133"/>
                <a:gd name="connsiteX6" fmla="*/ 302807 w 826263"/>
                <a:gd name="connsiteY6" fmla="*/ 51961 h 1128133"/>
                <a:gd name="connsiteX7" fmla="*/ 302807 w 826263"/>
                <a:gd name="connsiteY7" fmla="*/ 4959 h 1128133"/>
                <a:gd name="connsiteX8" fmla="*/ 221621 w 826263"/>
                <a:gd name="connsiteY8" fmla="*/ 26324 h 1128133"/>
                <a:gd name="connsiteX9" fmla="*/ 101980 w 826263"/>
                <a:gd name="connsiteY9" fmla="*/ 84007 h 1128133"/>
                <a:gd name="connsiteX10" fmla="*/ 67797 w 826263"/>
                <a:gd name="connsiteY10" fmla="*/ 257060 h 1128133"/>
                <a:gd name="connsiteX11" fmla="*/ 20796 w 826263"/>
                <a:gd name="connsiteY11" fmla="*/ 797582 h 1128133"/>
                <a:gd name="connsiteX12" fmla="*/ 61388 w 826263"/>
                <a:gd name="connsiteY12" fmla="*/ 1100958 h 1128133"/>
                <a:gd name="connsiteX13" fmla="*/ 663866 w 826263"/>
                <a:gd name="connsiteY13" fmla="*/ 1100957 h 1128133"/>
                <a:gd name="connsiteX14" fmla="*/ 766416 w 826263"/>
                <a:gd name="connsiteY14" fmla="*/ 989862 h 1128133"/>
                <a:gd name="connsiteX15" fmla="*/ 732233 w 826263"/>
                <a:gd name="connsiteY15" fmla="*/ 410885 h 1128133"/>
                <a:gd name="connsiteX16" fmla="*/ 826236 w 826263"/>
                <a:gd name="connsiteY16" fmla="*/ 75462 h 1128133"/>
                <a:gd name="connsiteX0" fmla="*/ 826236 w 826263"/>
                <a:gd name="connsiteY0" fmla="*/ 75462 h 1128133"/>
                <a:gd name="connsiteX1" fmla="*/ 721550 w 826263"/>
                <a:gd name="connsiteY1" fmla="*/ 9232 h 1128133"/>
                <a:gd name="connsiteX2" fmla="*/ 574135 w 826263"/>
                <a:gd name="connsiteY2" fmla="*/ 2823 h 1128133"/>
                <a:gd name="connsiteX3" fmla="*/ 465177 w 826263"/>
                <a:gd name="connsiteY3" fmla="*/ 4959 h 1128133"/>
                <a:gd name="connsiteX4" fmla="*/ 426721 w 826263"/>
                <a:gd name="connsiteY4" fmla="*/ 58371 h 1128133"/>
                <a:gd name="connsiteX5" fmla="*/ 351945 w 826263"/>
                <a:gd name="connsiteY5" fmla="*/ 77599 h 1128133"/>
                <a:gd name="connsiteX6" fmla="*/ 302807 w 826263"/>
                <a:gd name="connsiteY6" fmla="*/ 51961 h 1128133"/>
                <a:gd name="connsiteX7" fmla="*/ 302807 w 826263"/>
                <a:gd name="connsiteY7" fmla="*/ 4959 h 1128133"/>
                <a:gd name="connsiteX8" fmla="*/ 221621 w 826263"/>
                <a:gd name="connsiteY8" fmla="*/ 26324 h 1128133"/>
                <a:gd name="connsiteX9" fmla="*/ 101980 w 826263"/>
                <a:gd name="connsiteY9" fmla="*/ 84007 h 1128133"/>
                <a:gd name="connsiteX10" fmla="*/ 67797 w 826263"/>
                <a:gd name="connsiteY10" fmla="*/ 257060 h 1128133"/>
                <a:gd name="connsiteX11" fmla="*/ 20796 w 826263"/>
                <a:gd name="connsiteY11" fmla="*/ 797582 h 1128133"/>
                <a:gd name="connsiteX12" fmla="*/ 61388 w 826263"/>
                <a:gd name="connsiteY12" fmla="*/ 1100958 h 1128133"/>
                <a:gd name="connsiteX13" fmla="*/ 663866 w 826263"/>
                <a:gd name="connsiteY13" fmla="*/ 1100957 h 1128133"/>
                <a:gd name="connsiteX14" fmla="*/ 766416 w 826263"/>
                <a:gd name="connsiteY14" fmla="*/ 989862 h 1128133"/>
                <a:gd name="connsiteX15" fmla="*/ 732233 w 826263"/>
                <a:gd name="connsiteY15" fmla="*/ 410885 h 1128133"/>
                <a:gd name="connsiteX16" fmla="*/ 826236 w 826263"/>
                <a:gd name="connsiteY16" fmla="*/ 75462 h 1128133"/>
                <a:gd name="connsiteX0" fmla="*/ 821963 w 821991"/>
                <a:gd name="connsiteY0" fmla="*/ 79735 h 1128133"/>
                <a:gd name="connsiteX1" fmla="*/ 721550 w 821991"/>
                <a:gd name="connsiteY1" fmla="*/ 9232 h 1128133"/>
                <a:gd name="connsiteX2" fmla="*/ 574135 w 821991"/>
                <a:gd name="connsiteY2" fmla="*/ 2823 h 1128133"/>
                <a:gd name="connsiteX3" fmla="*/ 465177 w 821991"/>
                <a:gd name="connsiteY3" fmla="*/ 4959 h 1128133"/>
                <a:gd name="connsiteX4" fmla="*/ 426721 w 821991"/>
                <a:gd name="connsiteY4" fmla="*/ 58371 h 1128133"/>
                <a:gd name="connsiteX5" fmla="*/ 351945 w 821991"/>
                <a:gd name="connsiteY5" fmla="*/ 77599 h 1128133"/>
                <a:gd name="connsiteX6" fmla="*/ 302807 w 821991"/>
                <a:gd name="connsiteY6" fmla="*/ 51961 h 1128133"/>
                <a:gd name="connsiteX7" fmla="*/ 302807 w 821991"/>
                <a:gd name="connsiteY7" fmla="*/ 4959 h 1128133"/>
                <a:gd name="connsiteX8" fmla="*/ 221621 w 821991"/>
                <a:gd name="connsiteY8" fmla="*/ 26324 h 1128133"/>
                <a:gd name="connsiteX9" fmla="*/ 101980 w 821991"/>
                <a:gd name="connsiteY9" fmla="*/ 84007 h 1128133"/>
                <a:gd name="connsiteX10" fmla="*/ 67797 w 821991"/>
                <a:gd name="connsiteY10" fmla="*/ 257060 h 1128133"/>
                <a:gd name="connsiteX11" fmla="*/ 20796 w 821991"/>
                <a:gd name="connsiteY11" fmla="*/ 797582 h 1128133"/>
                <a:gd name="connsiteX12" fmla="*/ 61388 w 821991"/>
                <a:gd name="connsiteY12" fmla="*/ 1100958 h 1128133"/>
                <a:gd name="connsiteX13" fmla="*/ 663866 w 821991"/>
                <a:gd name="connsiteY13" fmla="*/ 1100957 h 1128133"/>
                <a:gd name="connsiteX14" fmla="*/ 766416 w 821991"/>
                <a:gd name="connsiteY14" fmla="*/ 989862 h 1128133"/>
                <a:gd name="connsiteX15" fmla="*/ 732233 w 821991"/>
                <a:gd name="connsiteY15" fmla="*/ 410885 h 1128133"/>
                <a:gd name="connsiteX16" fmla="*/ 821963 w 821991"/>
                <a:gd name="connsiteY16" fmla="*/ 79735 h 1128133"/>
                <a:gd name="connsiteX0" fmla="*/ 830509 w 830535"/>
                <a:gd name="connsiteY0" fmla="*/ 86144 h 1128133"/>
                <a:gd name="connsiteX1" fmla="*/ 721550 w 830535"/>
                <a:gd name="connsiteY1" fmla="*/ 9232 h 1128133"/>
                <a:gd name="connsiteX2" fmla="*/ 574135 w 830535"/>
                <a:gd name="connsiteY2" fmla="*/ 2823 h 1128133"/>
                <a:gd name="connsiteX3" fmla="*/ 465177 w 830535"/>
                <a:gd name="connsiteY3" fmla="*/ 4959 h 1128133"/>
                <a:gd name="connsiteX4" fmla="*/ 426721 w 830535"/>
                <a:gd name="connsiteY4" fmla="*/ 58371 h 1128133"/>
                <a:gd name="connsiteX5" fmla="*/ 351945 w 830535"/>
                <a:gd name="connsiteY5" fmla="*/ 77599 h 1128133"/>
                <a:gd name="connsiteX6" fmla="*/ 302807 w 830535"/>
                <a:gd name="connsiteY6" fmla="*/ 51961 h 1128133"/>
                <a:gd name="connsiteX7" fmla="*/ 302807 w 830535"/>
                <a:gd name="connsiteY7" fmla="*/ 4959 h 1128133"/>
                <a:gd name="connsiteX8" fmla="*/ 221621 w 830535"/>
                <a:gd name="connsiteY8" fmla="*/ 26324 h 1128133"/>
                <a:gd name="connsiteX9" fmla="*/ 101980 w 830535"/>
                <a:gd name="connsiteY9" fmla="*/ 84007 h 1128133"/>
                <a:gd name="connsiteX10" fmla="*/ 67797 w 830535"/>
                <a:gd name="connsiteY10" fmla="*/ 257060 h 1128133"/>
                <a:gd name="connsiteX11" fmla="*/ 20796 w 830535"/>
                <a:gd name="connsiteY11" fmla="*/ 797582 h 1128133"/>
                <a:gd name="connsiteX12" fmla="*/ 61388 w 830535"/>
                <a:gd name="connsiteY12" fmla="*/ 1100958 h 1128133"/>
                <a:gd name="connsiteX13" fmla="*/ 663866 w 830535"/>
                <a:gd name="connsiteY13" fmla="*/ 1100957 h 1128133"/>
                <a:gd name="connsiteX14" fmla="*/ 766416 w 830535"/>
                <a:gd name="connsiteY14" fmla="*/ 989862 h 1128133"/>
                <a:gd name="connsiteX15" fmla="*/ 732233 w 830535"/>
                <a:gd name="connsiteY15" fmla="*/ 410885 h 1128133"/>
                <a:gd name="connsiteX16" fmla="*/ 830509 w 830535"/>
                <a:gd name="connsiteY16" fmla="*/ 86144 h 1128133"/>
                <a:gd name="connsiteX0" fmla="*/ 830509 w 834188"/>
                <a:gd name="connsiteY0" fmla="*/ 86144 h 1128133"/>
                <a:gd name="connsiteX1" fmla="*/ 721550 w 834188"/>
                <a:gd name="connsiteY1" fmla="*/ 9232 h 1128133"/>
                <a:gd name="connsiteX2" fmla="*/ 574135 w 834188"/>
                <a:gd name="connsiteY2" fmla="*/ 2823 h 1128133"/>
                <a:gd name="connsiteX3" fmla="*/ 465177 w 834188"/>
                <a:gd name="connsiteY3" fmla="*/ 4959 h 1128133"/>
                <a:gd name="connsiteX4" fmla="*/ 426721 w 834188"/>
                <a:gd name="connsiteY4" fmla="*/ 58371 h 1128133"/>
                <a:gd name="connsiteX5" fmla="*/ 351945 w 834188"/>
                <a:gd name="connsiteY5" fmla="*/ 77599 h 1128133"/>
                <a:gd name="connsiteX6" fmla="*/ 302807 w 834188"/>
                <a:gd name="connsiteY6" fmla="*/ 51961 h 1128133"/>
                <a:gd name="connsiteX7" fmla="*/ 302807 w 834188"/>
                <a:gd name="connsiteY7" fmla="*/ 4959 h 1128133"/>
                <a:gd name="connsiteX8" fmla="*/ 221621 w 834188"/>
                <a:gd name="connsiteY8" fmla="*/ 26324 h 1128133"/>
                <a:gd name="connsiteX9" fmla="*/ 101980 w 834188"/>
                <a:gd name="connsiteY9" fmla="*/ 84007 h 1128133"/>
                <a:gd name="connsiteX10" fmla="*/ 67797 w 834188"/>
                <a:gd name="connsiteY10" fmla="*/ 257060 h 1128133"/>
                <a:gd name="connsiteX11" fmla="*/ 20796 w 834188"/>
                <a:gd name="connsiteY11" fmla="*/ 797582 h 1128133"/>
                <a:gd name="connsiteX12" fmla="*/ 61388 w 834188"/>
                <a:gd name="connsiteY12" fmla="*/ 1100958 h 1128133"/>
                <a:gd name="connsiteX13" fmla="*/ 663866 w 834188"/>
                <a:gd name="connsiteY13" fmla="*/ 1100957 h 1128133"/>
                <a:gd name="connsiteX14" fmla="*/ 766416 w 834188"/>
                <a:gd name="connsiteY14" fmla="*/ 989862 h 1128133"/>
                <a:gd name="connsiteX15" fmla="*/ 732233 w 834188"/>
                <a:gd name="connsiteY15" fmla="*/ 410885 h 1128133"/>
                <a:gd name="connsiteX16" fmla="*/ 830509 w 834188"/>
                <a:gd name="connsiteY16" fmla="*/ 86144 h 1128133"/>
                <a:gd name="connsiteX0" fmla="*/ 830509 w 834131"/>
                <a:gd name="connsiteY0" fmla="*/ 86144 h 1128133"/>
                <a:gd name="connsiteX1" fmla="*/ 721550 w 834131"/>
                <a:gd name="connsiteY1" fmla="*/ 9232 h 1128133"/>
                <a:gd name="connsiteX2" fmla="*/ 574135 w 834131"/>
                <a:gd name="connsiteY2" fmla="*/ 2823 h 1128133"/>
                <a:gd name="connsiteX3" fmla="*/ 465177 w 834131"/>
                <a:gd name="connsiteY3" fmla="*/ 4959 h 1128133"/>
                <a:gd name="connsiteX4" fmla="*/ 426721 w 834131"/>
                <a:gd name="connsiteY4" fmla="*/ 58371 h 1128133"/>
                <a:gd name="connsiteX5" fmla="*/ 351945 w 834131"/>
                <a:gd name="connsiteY5" fmla="*/ 77599 h 1128133"/>
                <a:gd name="connsiteX6" fmla="*/ 302807 w 834131"/>
                <a:gd name="connsiteY6" fmla="*/ 51961 h 1128133"/>
                <a:gd name="connsiteX7" fmla="*/ 302807 w 834131"/>
                <a:gd name="connsiteY7" fmla="*/ 4959 h 1128133"/>
                <a:gd name="connsiteX8" fmla="*/ 221621 w 834131"/>
                <a:gd name="connsiteY8" fmla="*/ 26324 h 1128133"/>
                <a:gd name="connsiteX9" fmla="*/ 101980 w 834131"/>
                <a:gd name="connsiteY9" fmla="*/ 84007 h 1128133"/>
                <a:gd name="connsiteX10" fmla="*/ 67797 w 834131"/>
                <a:gd name="connsiteY10" fmla="*/ 257060 h 1128133"/>
                <a:gd name="connsiteX11" fmla="*/ 20796 w 834131"/>
                <a:gd name="connsiteY11" fmla="*/ 797582 h 1128133"/>
                <a:gd name="connsiteX12" fmla="*/ 61388 w 834131"/>
                <a:gd name="connsiteY12" fmla="*/ 1100958 h 1128133"/>
                <a:gd name="connsiteX13" fmla="*/ 663866 w 834131"/>
                <a:gd name="connsiteY13" fmla="*/ 1100957 h 1128133"/>
                <a:gd name="connsiteX14" fmla="*/ 766416 w 834131"/>
                <a:gd name="connsiteY14" fmla="*/ 989862 h 1128133"/>
                <a:gd name="connsiteX15" fmla="*/ 732233 w 834131"/>
                <a:gd name="connsiteY15" fmla="*/ 410885 h 1128133"/>
                <a:gd name="connsiteX16" fmla="*/ 830509 w 834131"/>
                <a:gd name="connsiteY16" fmla="*/ 86144 h 1128133"/>
                <a:gd name="connsiteX0" fmla="*/ 830509 w 830708"/>
                <a:gd name="connsiteY0" fmla="*/ 86144 h 1128133"/>
                <a:gd name="connsiteX1" fmla="*/ 721550 w 830708"/>
                <a:gd name="connsiteY1" fmla="*/ 9232 h 1128133"/>
                <a:gd name="connsiteX2" fmla="*/ 574135 w 830708"/>
                <a:gd name="connsiteY2" fmla="*/ 2823 h 1128133"/>
                <a:gd name="connsiteX3" fmla="*/ 465177 w 830708"/>
                <a:gd name="connsiteY3" fmla="*/ 4959 h 1128133"/>
                <a:gd name="connsiteX4" fmla="*/ 426721 w 830708"/>
                <a:gd name="connsiteY4" fmla="*/ 58371 h 1128133"/>
                <a:gd name="connsiteX5" fmla="*/ 351945 w 830708"/>
                <a:gd name="connsiteY5" fmla="*/ 77599 h 1128133"/>
                <a:gd name="connsiteX6" fmla="*/ 302807 w 830708"/>
                <a:gd name="connsiteY6" fmla="*/ 51961 h 1128133"/>
                <a:gd name="connsiteX7" fmla="*/ 302807 w 830708"/>
                <a:gd name="connsiteY7" fmla="*/ 4959 h 1128133"/>
                <a:gd name="connsiteX8" fmla="*/ 221621 w 830708"/>
                <a:gd name="connsiteY8" fmla="*/ 26324 h 1128133"/>
                <a:gd name="connsiteX9" fmla="*/ 101980 w 830708"/>
                <a:gd name="connsiteY9" fmla="*/ 84007 h 1128133"/>
                <a:gd name="connsiteX10" fmla="*/ 67797 w 830708"/>
                <a:gd name="connsiteY10" fmla="*/ 257060 h 1128133"/>
                <a:gd name="connsiteX11" fmla="*/ 20796 w 830708"/>
                <a:gd name="connsiteY11" fmla="*/ 797582 h 1128133"/>
                <a:gd name="connsiteX12" fmla="*/ 61388 w 830708"/>
                <a:gd name="connsiteY12" fmla="*/ 1100958 h 1128133"/>
                <a:gd name="connsiteX13" fmla="*/ 663866 w 830708"/>
                <a:gd name="connsiteY13" fmla="*/ 1100957 h 1128133"/>
                <a:gd name="connsiteX14" fmla="*/ 766416 w 830708"/>
                <a:gd name="connsiteY14" fmla="*/ 989862 h 1128133"/>
                <a:gd name="connsiteX15" fmla="*/ 749325 w 830708"/>
                <a:gd name="connsiteY15" fmla="*/ 410885 h 1128133"/>
                <a:gd name="connsiteX16" fmla="*/ 830509 w 830708"/>
                <a:gd name="connsiteY16" fmla="*/ 86144 h 1128133"/>
                <a:gd name="connsiteX0" fmla="*/ 830509 w 830714"/>
                <a:gd name="connsiteY0" fmla="*/ 107900 h 1128524"/>
                <a:gd name="connsiteX1" fmla="*/ 721550 w 830714"/>
                <a:gd name="connsiteY1" fmla="*/ 9623 h 1128524"/>
                <a:gd name="connsiteX2" fmla="*/ 574135 w 830714"/>
                <a:gd name="connsiteY2" fmla="*/ 3214 h 1128524"/>
                <a:gd name="connsiteX3" fmla="*/ 465177 w 830714"/>
                <a:gd name="connsiteY3" fmla="*/ 5350 h 1128524"/>
                <a:gd name="connsiteX4" fmla="*/ 426721 w 830714"/>
                <a:gd name="connsiteY4" fmla="*/ 58762 h 1128524"/>
                <a:gd name="connsiteX5" fmla="*/ 351945 w 830714"/>
                <a:gd name="connsiteY5" fmla="*/ 77990 h 1128524"/>
                <a:gd name="connsiteX6" fmla="*/ 302807 w 830714"/>
                <a:gd name="connsiteY6" fmla="*/ 52352 h 1128524"/>
                <a:gd name="connsiteX7" fmla="*/ 302807 w 830714"/>
                <a:gd name="connsiteY7" fmla="*/ 5350 h 1128524"/>
                <a:gd name="connsiteX8" fmla="*/ 221621 w 830714"/>
                <a:gd name="connsiteY8" fmla="*/ 26715 h 1128524"/>
                <a:gd name="connsiteX9" fmla="*/ 101980 w 830714"/>
                <a:gd name="connsiteY9" fmla="*/ 84398 h 1128524"/>
                <a:gd name="connsiteX10" fmla="*/ 67797 w 830714"/>
                <a:gd name="connsiteY10" fmla="*/ 257451 h 1128524"/>
                <a:gd name="connsiteX11" fmla="*/ 20796 w 830714"/>
                <a:gd name="connsiteY11" fmla="*/ 797973 h 1128524"/>
                <a:gd name="connsiteX12" fmla="*/ 61388 w 830714"/>
                <a:gd name="connsiteY12" fmla="*/ 1101349 h 1128524"/>
                <a:gd name="connsiteX13" fmla="*/ 663866 w 830714"/>
                <a:gd name="connsiteY13" fmla="*/ 1101348 h 1128524"/>
                <a:gd name="connsiteX14" fmla="*/ 766416 w 830714"/>
                <a:gd name="connsiteY14" fmla="*/ 990253 h 1128524"/>
                <a:gd name="connsiteX15" fmla="*/ 749325 w 830714"/>
                <a:gd name="connsiteY15" fmla="*/ 411276 h 1128524"/>
                <a:gd name="connsiteX16" fmla="*/ 830509 w 830714"/>
                <a:gd name="connsiteY16" fmla="*/ 107900 h 1128524"/>
                <a:gd name="connsiteX0" fmla="*/ 830509 w 830714"/>
                <a:gd name="connsiteY0" fmla="*/ 111611 h 1132235"/>
                <a:gd name="connsiteX1" fmla="*/ 721550 w 830714"/>
                <a:gd name="connsiteY1" fmla="*/ 13334 h 1132235"/>
                <a:gd name="connsiteX2" fmla="*/ 571999 w 830714"/>
                <a:gd name="connsiteY2" fmla="*/ 515 h 1132235"/>
                <a:gd name="connsiteX3" fmla="*/ 465177 w 830714"/>
                <a:gd name="connsiteY3" fmla="*/ 9061 h 1132235"/>
                <a:gd name="connsiteX4" fmla="*/ 426721 w 830714"/>
                <a:gd name="connsiteY4" fmla="*/ 62473 h 1132235"/>
                <a:gd name="connsiteX5" fmla="*/ 351945 w 830714"/>
                <a:gd name="connsiteY5" fmla="*/ 81701 h 1132235"/>
                <a:gd name="connsiteX6" fmla="*/ 302807 w 830714"/>
                <a:gd name="connsiteY6" fmla="*/ 56063 h 1132235"/>
                <a:gd name="connsiteX7" fmla="*/ 302807 w 830714"/>
                <a:gd name="connsiteY7" fmla="*/ 9061 h 1132235"/>
                <a:gd name="connsiteX8" fmla="*/ 221621 w 830714"/>
                <a:gd name="connsiteY8" fmla="*/ 30426 h 1132235"/>
                <a:gd name="connsiteX9" fmla="*/ 101980 w 830714"/>
                <a:gd name="connsiteY9" fmla="*/ 88109 h 1132235"/>
                <a:gd name="connsiteX10" fmla="*/ 67797 w 830714"/>
                <a:gd name="connsiteY10" fmla="*/ 261162 h 1132235"/>
                <a:gd name="connsiteX11" fmla="*/ 20796 w 830714"/>
                <a:gd name="connsiteY11" fmla="*/ 801684 h 1132235"/>
                <a:gd name="connsiteX12" fmla="*/ 61388 w 830714"/>
                <a:gd name="connsiteY12" fmla="*/ 1105060 h 1132235"/>
                <a:gd name="connsiteX13" fmla="*/ 663866 w 830714"/>
                <a:gd name="connsiteY13" fmla="*/ 1105059 h 1132235"/>
                <a:gd name="connsiteX14" fmla="*/ 766416 w 830714"/>
                <a:gd name="connsiteY14" fmla="*/ 993964 h 1132235"/>
                <a:gd name="connsiteX15" fmla="*/ 749325 w 830714"/>
                <a:gd name="connsiteY15" fmla="*/ 414987 h 1132235"/>
                <a:gd name="connsiteX16" fmla="*/ 830509 w 830714"/>
                <a:gd name="connsiteY16" fmla="*/ 111611 h 1132235"/>
                <a:gd name="connsiteX0" fmla="*/ 830509 w 831255"/>
                <a:gd name="connsiteY0" fmla="*/ 113776 h 1134400"/>
                <a:gd name="connsiteX1" fmla="*/ 693776 w 831255"/>
                <a:gd name="connsiteY1" fmla="*/ 11226 h 1134400"/>
                <a:gd name="connsiteX2" fmla="*/ 571999 w 831255"/>
                <a:gd name="connsiteY2" fmla="*/ 2680 h 1134400"/>
                <a:gd name="connsiteX3" fmla="*/ 465177 w 831255"/>
                <a:gd name="connsiteY3" fmla="*/ 11226 h 1134400"/>
                <a:gd name="connsiteX4" fmla="*/ 426721 w 831255"/>
                <a:gd name="connsiteY4" fmla="*/ 64638 h 1134400"/>
                <a:gd name="connsiteX5" fmla="*/ 351945 w 831255"/>
                <a:gd name="connsiteY5" fmla="*/ 83866 h 1134400"/>
                <a:gd name="connsiteX6" fmla="*/ 302807 w 831255"/>
                <a:gd name="connsiteY6" fmla="*/ 58228 h 1134400"/>
                <a:gd name="connsiteX7" fmla="*/ 302807 w 831255"/>
                <a:gd name="connsiteY7" fmla="*/ 11226 h 1134400"/>
                <a:gd name="connsiteX8" fmla="*/ 221621 w 831255"/>
                <a:gd name="connsiteY8" fmla="*/ 32591 h 1134400"/>
                <a:gd name="connsiteX9" fmla="*/ 101980 w 831255"/>
                <a:gd name="connsiteY9" fmla="*/ 90274 h 1134400"/>
                <a:gd name="connsiteX10" fmla="*/ 67797 w 831255"/>
                <a:gd name="connsiteY10" fmla="*/ 263327 h 1134400"/>
                <a:gd name="connsiteX11" fmla="*/ 20796 w 831255"/>
                <a:gd name="connsiteY11" fmla="*/ 803849 h 1134400"/>
                <a:gd name="connsiteX12" fmla="*/ 61388 w 831255"/>
                <a:gd name="connsiteY12" fmla="*/ 1107225 h 1134400"/>
                <a:gd name="connsiteX13" fmla="*/ 663866 w 831255"/>
                <a:gd name="connsiteY13" fmla="*/ 1107224 h 1134400"/>
                <a:gd name="connsiteX14" fmla="*/ 766416 w 831255"/>
                <a:gd name="connsiteY14" fmla="*/ 996129 h 1134400"/>
                <a:gd name="connsiteX15" fmla="*/ 749325 w 831255"/>
                <a:gd name="connsiteY15" fmla="*/ 417152 h 1134400"/>
                <a:gd name="connsiteX16" fmla="*/ 830509 w 831255"/>
                <a:gd name="connsiteY16" fmla="*/ 113776 h 1134400"/>
                <a:gd name="connsiteX0" fmla="*/ 830509 w 831255"/>
                <a:gd name="connsiteY0" fmla="*/ 112222 h 1132846"/>
                <a:gd name="connsiteX1" fmla="*/ 693776 w 831255"/>
                <a:gd name="connsiteY1" fmla="*/ 9672 h 1132846"/>
                <a:gd name="connsiteX2" fmla="*/ 571999 w 831255"/>
                <a:gd name="connsiteY2" fmla="*/ 1126 h 1132846"/>
                <a:gd name="connsiteX3" fmla="*/ 465177 w 831255"/>
                <a:gd name="connsiteY3" fmla="*/ 9672 h 1132846"/>
                <a:gd name="connsiteX4" fmla="*/ 426721 w 831255"/>
                <a:gd name="connsiteY4" fmla="*/ 63084 h 1132846"/>
                <a:gd name="connsiteX5" fmla="*/ 351945 w 831255"/>
                <a:gd name="connsiteY5" fmla="*/ 82312 h 1132846"/>
                <a:gd name="connsiteX6" fmla="*/ 302807 w 831255"/>
                <a:gd name="connsiteY6" fmla="*/ 56674 h 1132846"/>
                <a:gd name="connsiteX7" fmla="*/ 302807 w 831255"/>
                <a:gd name="connsiteY7" fmla="*/ 9672 h 1132846"/>
                <a:gd name="connsiteX8" fmla="*/ 221621 w 831255"/>
                <a:gd name="connsiteY8" fmla="*/ 31037 h 1132846"/>
                <a:gd name="connsiteX9" fmla="*/ 101980 w 831255"/>
                <a:gd name="connsiteY9" fmla="*/ 88720 h 1132846"/>
                <a:gd name="connsiteX10" fmla="*/ 67797 w 831255"/>
                <a:gd name="connsiteY10" fmla="*/ 261773 h 1132846"/>
                <a:gd name="connsiteX11" fmla="*/ 20796 w 831255"/>
                <a:gd name="connsiteY11" fmla="*/ 802295 h 1132846"/>
                <a:gd name="connsiteX12" fmla="*/ 61388 w 831255"/>
                <a:gd name="connsiteY12" fmla="*/ 1105671 h 1132846"/>
                <a:gd name="connsiteX13" fmla="*/ 663866 w 831255"/>
                <a:gd name="connsiteY13" fmla="*/ 1105670 h 1132846"/>
                <a:gd name="connsiteX14" fmla="*/ 766416 w 831255"/>
                <a:gd name="connsiteY14" fmla="*/ 994575 h 1132846"/>
                <a:gd name="connsiteX15" fmla="*/ 749325 w 831255"/>
                <a:gd name="connsiteY15" fmla="*/ 415598 h 1132846"/>
                <a:gd name="connsiteX16" fmla="*/ 830509 w 831255"/>
                <a:gd name="connsiteY16" fmla="*/ 112222 h 1132846"/>
                <a:gd name="connsiteX0" fmla="*/ 830509 w 831153"/>
                <a:gd name="connsiteY0" fmla="*/ 111831 h 1132455"/>
                <a:gd name="connsiteX1" fmla="*/ 698049 w 831153"/>
                <a:gd name="connsiteY1" fmla="*/ 17827 h 1132455"/>
                <a:gd name="connsiteX2" fmla="*/ 571999 w 831153"/>
                <a:gd name="connsiteY2" fmla="*/ 735 h 1132455"/>
                <a:gd name="connsiteX3" fmla="*/ 465177 w 831153"/>
                <a:gd name="connsiteY3" fmla="*/ 9281 h 1132455"/>
                <a:gd name="connsiteX4" fmla="*/ 426721 w 831153"/>
                <a:gd name="connsiteY4" fmla="*/ 62693 h 1132455"/>
                <a:gd name="connsiteX5" fmla="*/ 351945 w 831153"/>
                <a:gd name="connsiteY5" fmla="*/ 81921 h 1132455"/>
                <a:gd name="connsiteX6" fmla="*/ 302807 w 831153"/>
                <a:gd name="connsiteY6" fmla="*/ 56283 h 1132455"/>
                <a:gd name="connsiteX7" fmla="*/ 302807 w 831153"/>
                <a:gd name="connsiteY7" fmla="*/ 9281 h 1132455"/>
                <a:gd name="connsiteX8" fmla="*/ 221621 w 831153"/>
                <a:gd name="connsiteY8" fmla="*/ 30646 h 1132455"/>
                <a:gd name="connsiteX9" fmla="*/ 101980 w 831153"/>
                <a:gd name="connsiteY9" fmla="*/ 88329 h 1132455"/>
                <a:gd name="connsiteX10" fmla="*/ 67797 w 831153"/>
                <a:gd name="connsiteY10" fmla="*/ 261382 h 1132455"/>
                <a:gd name="connsiteX11" fmla="*/ 20796 w 831153"/>
                <a:gd name="connsiteY11" fmla="*/ 801904 h 1132455"/>
                <a:gd name="connsiteX12" fmla="*/ 61388 w 831153"/>
                <a:gd name="connsiteY12" fmla="*/ 1105280 h 1132455"/>
                <a:gd name="connsiteX13" fmla="*/ 663866 w 831153"/>
                <a:gd name="connsiteY13" fmla="*/ 1105279 h 1132455"/>
                <a:gd name="connsiteX14" fmla="*/ 766416 w 831153"/>
                <a:gd name="connsiteY14" fmla="*/ 994184 h 1132455"/>
                <a:gd name="connsiteX15" fmla="*/ 749325 w 831153"/>
                <a:gd name="connsiteY15" fmla="*/ 415207 h 1132455"/>
                <a:gd name="connsiteX16" fmla="*/ 830509 w 831153"/>
                <a:gd name="connsiteY16" fmla="*/ 111831 h 1132455"/>
                <a:gd name="connsiteX0" fmla="*/ 830509 w 831153"/>
                <a:gd name="connsiteY0" fmla="*/ 111831 h 1132455"/>
                <a:gd name="connsiteX1" fmla="*/ 698049 w 831153"/>
                <a:gd name="connsiteY1" fmla="*/ 17827 h 1132455"/>
                <a:gd name="connsiteX2" fmla="*/ 571999 w 831153"/>
                <a:gd name="connsiteY2" fmla="*/ 735 h 1132455"/>
                <a:gd name="connsiteX3" fmla="*/ 465177 w 831153"/>
                <a:gd name="connsiteY3" fmla="*/ 9281 h 1132455"/>
                <a:gd name="connsiteX4" fmla="*/ 426721 w 831153"/>
                <a:gd name="connsiteY4" fmla="*/ 62693 h 1132455"/>
                <a:gd name="connsiteX5" fmla="*/ 351945 w 831153"/>
                <a:gd name="connsiteY5" fmla="*/ 81921 h 1132455"/>
                <a:gd name="connsiteX6" fmla="*/ 302807 w 831153"/>
                <a:gd name="connsiteY6" fmla="*/ 56283 h 1132455"/>
                <a:gd name="connsiteX7" fmla="*/ 302807 w 831153"/>
                <a:gd name="connsiteY7" fmla="*/ 9281 h 1132455"/>
                <a:gd name="connsiteX8" fmla="*/ 213075 w 831153"/>
                <a:gd name="connsiteY8" fmla="*/ 24237 h 1132455"/>
                <a:gd name="connsiteX9" fmla="*/ 101980 w 831153"/>
                <a:gd name="connsiteY9" fmla="*/ 88329 h 1132455"/>
                <a:gd name="connsiteX10" fmla="*/ 67797 w 831153"/>
                <a:gd name="connsiteY10" fmla="*/ 261382 h 1132455"/>
                <a:gd name="connsiteX11" fmla="*/ 20796 w 831153"/>
                <a:gd name="connsiteY11" fmla="*/ 801904 h 1132455"/>
                <a:gd name="connsiteX12" fmla="*/ 61388 w 831153"/>
                <a:gd name="connsiteY12" fmla="*/ 1105280 h 1132455"/>
                <a:gd name="connsiteX13" fmla="*/ 663866 w 831153"/>
                <a:gd name="connsiteY13" fmla="*/ 1105279 h 1132455"/>
                <a:gd name="connsiteX14" fmla="*/ 766416 w 831153"/>
                <a:gd name="connsiteY14" fmla="*/ 994184 h 1132455"/>
                <a:gd name="connsiteX15" fmla="*/ 749325 w 831153"/>
                <a:gd name="connsiteY15" fmla="*/ 415207 h 1132455"/>
                <a:gd name="connsiteX16" fmla="*/ 830509 w 831153"/>
                <a:gd name="connsiteY16" fmla="*/ 111831 h 1132455"/>
                <a:gd name="connsiteX0" fmla="*/ 830627 w 831271"/>
                <a:gd name="connsiteY0" fmla="*/ 111831 h 1132455"/>
                <a:gd name="connsiteX1" fmla="*/ 698167 w 831271"/>
                <a:gd name="connsiteY1" fmla="*/ 17827 h 1132455"/>
                <a:gd name="connsiteX2" fmla="*/ 572117 w 831271"/>
                <a:gd name="connsiteY2" fmla="*/ 735 h 1132455"/>
                <a:gd name="connsiteX3" fmla="*/ 465295 w 831271"/>
                <a:gd name="connsiteY3" fmla="*/ 9281 h 1132455"/>
                <a:gd name="connsiteX4" fmla="*/ 426839 w 831271"/>
                <a:gd name="connsiteY4" fmla="*/ 62693 h 1132455"/>
                <a:gd name="connsiteX5" fmla="*/ 352063 w 831271"/>
                <a:gd name="connsiteY5" fmla="*/ 81921 h 1132455"/>
                <a:gd name="connsiteX6" fmla="*/ 302925 w 831271"/>
                <a:gd name="connsiteY6" fmla="*/ 56283 h 1132455"/>
                <a:gd name="connsiteX7" fmla="*/ 302925 w 831271"/>
                <a:gd name="connsiteY7" fmla="*/ 9281 h 1132455"/>
                <a:gd name="connsiteX8" fmla="*/ 213193 w 831271"/>
                <a:gd name="connsiteY8" fmla="*/ 24237 h 1132455"/>
                <a:gd name="connsiteX9" fmla="*/ 102098 w 831271"/>
                <a:gd name="connsiteY9" fmla="*/ 88329 h 1132455"/>
                <a:gd name="connsiteX10" fmla="*/ 70051 w 831271"/>
                <a:gd name="connsiteY10" fmla="*/ 348976 h 1132455"/>
                <a:gd name="connsiteX11" fmla="*/ 20914 w 831271"/>
                <a:gd name="connsiteY11" fmla="*/ 801904 h 1132455"/>
                <a:gd name="connsiteX12" fmla="*/ 61506 w 831271"/>
                <a:gd name="connsiteY12" fmla="*/ 1105280 h 1132455"/>
                <a:gd name="connsiteX13" fmla="*/ 663984 w 831271"/>
                <a:gd name="connsiteY13" fmla="*/ 1105279 h 1132455"/>
                <a:gd name="connsiteX14" fmla="*/ 766534 w 831271"/>
                <a:gd name="connsiteY14" fmla="*/ 994184 h 1132455"/>
                <a:gd name="connsiteX15" fmla="*/ 749443 w 831271"/>
                <a:gd name="connsiteY15" fmla="*/ 415207 h 1132455"/>
                <a:gd name="connsiteX16" fmla="*/ 830627 w 831271"/>
                <a:gd name="connsiteY16" fmla="*/ 111831 h 1132455"/>
                <a:gd name="connsiteX0" fmla="*/ 829803 w 830447"/>
                <a:gd name="connsiteY0" fmla="*/ 111831 h 1132455"/>
                <a:gd name="connsiteX1" fmla="*/ 697343 w 830447"/>
                <a:gd name="connsiteY1" fmla="*/ 17827 h 1132455"/>
                <a:gd name="connsiteX2" fmla="*/ 571293 w 830447"/>
                <a:gd name="connsiteY2" fmla="*/ 735 h 1132455"/>
                <a:gd name="connsiteX3" fmla="*/ 464471 w 830447"/>
                <a:gd name="connsiteY3" fmla="*/ 9281 h 1132455"/>
                <a:gd name="connsiteX4" fmla="*/ 426015 w 830447"/>
                <a:gd name="connsiteY4" fmla="*/ 62693 h 1132455"/>
                <a:gd name="connsiteX5" fmla="*/ 351239 w 830447"/>
                <a:gd name="connsiteY5" fmla="*/ 81921 h 1132455"/>
                <a:gd name="connsiteX6" fmla="*/ 302101 w 830447"/>
                <a:gd name="connsiteY6" fmla="*/ 56283 h 1132455"/>
                <a:gd name="connsiteX7" fmla="*/ 302101 w 830447"/>
                <a:gd name="connsiteY7" fmla="*/ 9281 h 1132455"/>
                <a:gd name="connsiteX8" fmla="*/ 212369 w 830447"/>
                <a:gd name="connsiteY8" fmla="*/ 24237 h 1132455"/>
                <a:gd name="connsiteX9" fmla="*/ 101274 w 830447"/>
                <a:gd name="connsiteY9" fmla="*/ 88329 h 1132455"/>
                <a:gd name="connsiteX10" fmla="*/ 54272 w 830447"/>
                <a:gd name="connsiteY10" fmla="*/ 344703 h 1132455"/>
                <a:gd name="connsiteX11" fmla="*/ 20090 w 830447"/>
                <a:gd name="connsiteY11" fmla="*/ 801904 h 1132455"/>
                <a:gd name="connsiteX12" fmla="*/ 60682 w 830447"/>
                <a:gd name="connsiteY12" fmla="*/ 1105280 h 1132455"/>
                <a:gd name="connsiteX13" fmla="*/ 663160 w 830447"/>
                <a:gd name="connsiteY13" fmla="*/ 1105279 h 1132455"/>
                <a:gd name="connsiteX14" fmla="*/ 765710 w 830447"/>
                <a:gd name="connsiteY14" fmla="*/ 994184 h 1132455"/>
                <a:gd name="connsiteX15" fmla="*/ 748619 w 830447"/>
                <a:gd name="connsiteY15" fmla="*/ 415207 h 1132455"/>
                <a:gd name="connsiteX16" fmla="*/ 829803 w 830447"/>
                <a:gd name="connsiteY16" fmla="*/ 111831 h 1132455"/>
                <a:gd name="connsiteX0" fmla="*/ 829949 w 830593"/>
                <a:gd name="connsiteY0" fmla="*/ 111831 h 1130717"/>
                <a:gd name="connsiteX1" fmla="*/ 697489 w 830593"/>
                <a:gd name="connsiteY1" fmla="*/ 17827 h 1130717"/>
                <a:gd name="connsiteX2" fmla="*/ 571439 w 830593"/>
                <a:gd name="connsiteY2" fmla="*/ 735 h 1130717"/>
                <a:gd name="connsiteX3" fmla="*/ 464617 w 830593"/>
                <a:gd name="connsiteY3" fmla="*/ 9281 h 1130717"/>
                <a:gd name="connsiteX4" fmla="*/ 426161 w 830593"/>
                <a:gd name="connsiteY4" fmla="*/ 62693 h 1130717"/>
                <a:gd name="connsiteX5" fmla="*/ 351385 w 830593"/>
                <a:gd name="connsiteY5" fmla="*/ 81921 h 1130717"/>
                <a:gd name="connsiteX6" fmla="*/ 302247 w 830593"/>
                <a:gd name="connsiteY6" fmla="*/ 56283 h 1130717"/>
                <a:gd name="connsiteX7" fmla="*/ 302247 w 830593"/>
                <a:gd name="connsiteY7" fmla="*/ 9281 h 1130717"/>
                <a:gd name="connsiteX8" fmla="*/ 212515 w 830593"/>
                <a:gd name="connsiteY8" fmla="*/ 24237 h 1130717"/>
                <a:gd name="connsiteX9" fmla="*/ 101420 w 830593"/>
                <a:gd name="connsiteY9" fmla="*/ 88329 h 1130717"/>
                <a:gd name="connsiteX10" fmla="*/ 54418 w 830593"/>
                <a:gd name="connsiteY10" fmla="*/ 344703 h 1130717"/>
                <a:gd name="connsiteX11" fmla="*/ 20236 w 830593"/>
                <a:gd name="connsiteY11" fmla="*/ 801904 h 1130717"/>
                <a:gd name="connsiteX12" fmla="*/ 60828 w 830593"/>
                <a:gd name="connsiteY12" fmla="*/ 1105280 h 1130717"/>
                <a:gd name="connsiteX13" fmla="*/ 665442 w 830593"/>
                <a:gd name="connsiteY13" fmla="*/ 1101007 h 1130717"/>
                <a:gd name="connsiteX14" fmla="*/ 765856 w 830593"/>
                <a:gd name="connsiteY14" fmla="*/ 994184 h 1130717"/>
                <a:gd name="connsiteX15" fmla="*/ 748765 w 830593"/>
                <a:gd name="connsiteY15" fmla="*/ 415207 h 1130717"/>
                <a:gd name="connsiteX16" fmla="*/ 829949 w 830593"/>
                <a:gd name="connsiteY16" fmla="*/ 111831 h 1130717"/>
                <a:gd name="connsiteX0" fmla="*/ 822145 w 822789"/>
                <a:gd name="connsiteY0" fmla="*/ 111831 h 1130717"/>
                <a:gd name="connsiteX1" fmla="*/ 689685 w 822789"/>
                <a:gd name="connsiteY1" fmla="*/ 17827 h 1130717"/>
                <a:gd name="connsiteX2" fmla="*/ 563635 w 822789"/>
                <a:gd name="connsiteY2" fmla="*/ 735 h 1130717"/>
                <a:gd name="connsiteX3" fmla="*/ 456813 w 822789"/>
                <a:gd name="connsiteY3" fmla="*/ 9281 h 1130717"/>
                <a:gd name="connsiteX4" fmla="*/ 418357 w 822789"/>
                <a:gd name="connsiteY4" fmla="*/ 62693 h 1130717"/>
                <a:gd name="connsiteX5" fmla="*/ 343581 w 822789"/>
                <a:gd name="connsiteY5" fmla="*/ 81921 h 1130717"/>
                <a:gd name="connsiteX6" fmla="*/ 294443 w 822789"/>
                <a:gd name="connsiteY6" fmla="*/ 56283 h 1130717"/>
                <a:gd name="connsiteX7" fmla="*/ 294443 w 822789"/>
                <a:gd name="connsiteY7" fmla="*/ 9281 h 1130717"/>
                <a:gd name="connsiteX8" fmla="*/ 204711 w 822789"/>
                <a:gd name="connsiteY8" fmla="*/ 24237 h 1130717"/>
                <a:gd name="connsiteX9" fmla="*/ 93616 w 822789"/>
                <a:gd name="connsiteY9" fmla="*/ 88329 h 1130717"/>
                <a:gd name="connsiteX10" fmla="*/ 46614 w 822789"/>
                <a:gd name="connsiteY10" fmla="*/ 344703 h 1130717"/>
                <a:gd name="connsiteX11" fmla="*/ 12432 w 822789"/>
                <a:gd name="connsiteY11" fmla="*/ 801904 h 1130717"/>
                <a:gd name="connsiteX12" fmla="*/ 65843 w 822789"/>
                <a:gd name="connsiteY12" fmla="*/ 1105280 h 1130717"/>
                <a:gd name="connsiteX13" fmla="*/ 657638 w 822789"/>
                <a:gd name="connsiteY13" fmla="*/ 1101007 h 1130717"/>
                <a:gd name="connsiteX14" fmla="*/ 758052 w 822789"/>
                <a:gd name="connsiteY14" fmla="*/ 994184 h 1130717"/>
                <a:gd name="connsiteX15" fmla="*/ 740961 w 822789"/>
                <a:gd name="connsiteY15" fmla="*/ 415207 h 1130717"/>
                <a:gd name="connsiteX16" fmla="*/ 822145 w 822789"/>
                <a:gd name="connsiteY16" fmla="*/ 111831 h 1130717"/>
                <a:gd name="connsiteX0" fmla="*/ 817456 w 818100"/>
                <a:gd name="connsiteY0" fmla="*/ 111831 h 1124738"/>
                <a:gd name="connsiteX1" fmla="*/ 684996 w 818100"/>
                <a:gd name="connsiteY1" fmla="*/ 17827 h 1124738"/>
                <a:gd name="connsiteX2" fmla="*/ 558946 w 818100"/>
                <a:gd name="connsiteY2" fmla="*/ 735 h 1124738"/>
                <a:gd name="connsiteX3" fmla="*/ 452124 w 818100"/>
                <a:gd name="connsiteY3" fmla="*/ 9281 h 1124738"/>
                <a:gd name="connsiteX4" fmla="*/ 413668 w 818100"/>
                <a:gd name="connsiteY4" fmla="*/ 62693 h 1124738"/>
                <a:gd name="connsiteX5" fmla="*/ 338892 w 818100"/>
                <a:gd name="connsiteY5" fmla="*/ 81921 h 1124738"/>
                <a:gd name="connsiteX6" fmla="*/ 289754 w 818100"/>
                <a:gd name="connsiteY6" fmla="*/ 56283 h 1124738"/>
                <a:gd name="connsiteX7" fmla="*/ 289754 w 818100"/>
                <a:gd name="connsiteY7" fmla="*/ 9281 h 1124738"/>
                <a:gd name="connsiteX8" fmla="*/ 200022 w 818100"/>
                <a:gd name="connsiteY8" fmla="*/ 24237 h 1124738"/>
                <a:gd name="connsiteX9" fmla="*/ 88927 w 818100"/>
                <a:gd name="connsiteY9" fmla="*/ 88329 h 1124738"/>
                <a:gd name="connsiteX10" fmla="*/ 41925 w 818100"/>
                <a:gd name="connsiteY10" fmla="*/ 344703 h 1124738"/>
                <a:gd name="connsiteX11" fmla="*/ 7743 w 818100"/>
                <a:gd name="connsiteY11" fmla="*/ 801904 h 1124738"/>
                <a:gd name="connsiteX12" fmla="*/ 69700 w 818100"/>
                <a:gd name="connsiteY12" fmla="*/ 1096734 h 1124738"/>
                <a:gd name="connsiteX13" fmla="*/ 652949 w 818100"/>
                <a:gd name="connsiteY13" fmla="*/ 1101007 h 1124738"/>
                <a:gd name="connsiteX14" fmla="*/ 753363 w 818100"/>
                <a:gd name="connsiteY14" fmla="*/ 994184 h 1124738"/>
                <a:gd name="connsiteX15" fmla="*/ 736272 w 818100"/>
                <a:gd name="connsiteY15" fmla="*/ 415207 h 1124738"/>
                <a:gd name="connsiteX16" fmla="*/ 817456 w 818100"/>
                <a:gd name="connsiteY16" fmla="*/ 111831 h 1124738"/>
                <a:gd name="connsiteX0" fmla="*/ 816712 w 817356"/>
                <a:gd name="connsiteY0" fmla="*/ 111831 h 1112840"/>
                <a:gd name="connsiteX1" fmla="*/ 684252 w 817356"/>
                <a:gd name="connsiteY1" fmla="*/ 17827 h 1112840"/>
                <a:gd name="connsiteX2" fmla="*/ 558202 w 817356"/>
                <a:gd name="connsiteY2" fmla="*/ 735 h 1112840"/>
                <a:gd name="connsiteX3" fmla="*/ 451380 w 817356"/>
                <a:gd name="connsiteY3" fmla="*/ 9281 h 1112840"/>
                <a:gd name="connsiteX4" fmla="*/ 412924 w 817356"/>
                <a:gd name="connsiteY4" fmla="*/ 62693 h 1112840"/>
                <a:gd name="connsiteX5" fmla="*/ 338148 w 817356"/>
                <a:gd name="connsiteY5" fmla="*/ 81921 h 1112840"/>
                <a:gd name="connsiteX6" fmla="*/ 289010 w 817356"/>
                <a:gd name="connsiteY6" fmla="*/ 56283 h 1112840"/>
                <a:gd name="connsiteX7" fmla="*/ 289010 w 817356"/>
                <a:gd name="connsiteY7" fmla="*/ 9281 h 1112840"/>
                <a:gd name="connsiteX8" fmla="*/ 199278 w 817356"/>
                <a:gd name="connsiteY8" fmla="*/ 24237 h 1112840"/>
                <a:gd name="connsiteX9" fmla="*/ 88183 w 817356"/>
                <a:gd name="connsiteY9" fmla="*/ 88329 h 1112840"/>
                <a:gd name="connsiteX10" fmla="*/ 41181 w 817356"/>
                <a:gd name="connsiteY10" fmla="*/ 344703 h 1112840"/>
                <a:gd name="connsiteX11" fmla="*/ 6999 w 817356"/>
                <a:gd name="connsiteY11" fmla="*/ 801904 h 1112840"/>
                <a:gd name="connsiteX12" fmla="*/ 68956 w 817356"/>
                <a:gd name="connsiteY12" fmla="*/ 1096734 h 1112840"/>
                <a:gd name="connsiteX13" fmla="*/ 652205 w 817356"/>
                <a:gd name="connsiteY13" fmla="*/ 1101007 h 1112840"/>
                <a:gd name="connsiteX14" fmla="*/ 752619 w 817356"/>
                <a:gd name="connsiteY14" fmla="*/ 994184 h 1112840"/>
                <a:gd name="connsiteX15" fmla="*/ 735528 w 817356"/>
                <a:gd name="connsiteY15" fmla="*/ 415207 h 1112840"/>
                <a:gd name="connsiteX16" fmla="*/ 816712 w 817356"/>
                <a:gd name="connsiteY16" fmla="*/ 111831 h 1112840"/>
                <a:gd name="connsiteX0" fmla="*/ 816712 w 818869"/>
                <a:gd name="connsiteY0" fmla="*/ 111831 h 1112840"/>
                <a:gd name="connsiteX1" fmla="*/ 684252 w 818869"/>
                <a:gd name="connsiteY1" fmla="*/ 17827 h 1112840"/>
                <a:gd name="connsiteX2" fmla="*/ 558202 w 818869"/>
                <a:gd name="connsiteY2" fmla="*/ 735 h 1112840"/>
                <a:gd name="connsiteX3" fmla="*/ 451380 w 818869"/>
                <a:gd name="connsiteY3" fmla="*/ 9281 h 1112840"/>
                <a:gd name="connsiteX4" fmla="*/ 412924 w 818869"/>
                <a:gd name="connsiteY4" fmla="*/ 62693 h 1112840"/>
                <a:gd name="connsiteX5" fmla="*/ 338148 w 818869"/>
                <a:gd name="connsiteY5" fmla="*/ 81921 h 1112840"/>
                <a:gd name="connsiteX6" fmla="*/ 289010 w 818869"/>
                <a:gd name="connsiteY6" fmla="*/ 56283 h 1112840"/>
                <a:gd name="connsiteX7" fmla="*/ 289010 w 818869"/>
                <a:gd name="connsiteY7" fmla="*/ 9281 h 1112840"/>
                <a:gd name="connsiteX8" fmla="*/ 199278 w 818869"/>
                <a:gd name="connsiteY8" fmla="*/ 24237 h 1112840"/>
                <a:gd name="connsiteX9" fmla="*/ 88183 w 818869"/>
                <a:gd name="connsiteY9" fmla="*/ 88329 h 1112840"/>
                <a:gd name="connsiteX10" fmla="*/ 41181 w 818869"/>
                <a:gd name="connsiteY10" fmla="*/ 344703 h 1112840"/>
                <a:gd name="connsiteX11" fmla="*/ 6999 w 818869"/>
                <a:gd name="connsiteY11" fmla="*/ 801904 h 1112840"/>
                <a:gd name="connsiteX12" fmla="*/ 68956 w 818869"/>
                <a:gd name="connsiteY12" fmla="*/ 1096734 h 1112840"/>
                <a:gd name="connsiteX13" fmla="*/ 652205 w 818869"/>
                <a:gd name="connsiteY13" fmla="*/ 1101007 h 1112840"/>
                <a:gd name="connsiteX14" fmla="*/ 752619 w 818869"/>
                <a:gd name="connsiteY14" fmla="*/ 994184 h 1112840"/>
                <a:gd name="connsiteX15" fmla="*/ 765438 w 818869"/>
                <a:gd name="connsiteY15" fmla="*/ 421617 h 1112840"/>
                <a:gd name="connsiteX16" fmla="*/ 816712 w 818869"/>
                <a:gd name="connsiteY16" fmla="*/ 111831 h 1112840"/>
                <a:gd name="connsiteX0" fmla="*/ 816712 w 818869"/>
                <a:gd name="connsiteY0" fmla="*/ 111831 h 1112412"/>
                <a:gd name="connsiteX1" fmla="*/ 684252 w 818869"/>
                <a:gd name="connsiteY1" fmla="*/ 17827 h 1112412"/>
                <a:gd name="connsiteX2" fmla="*/ 558202 w 818869"/>
                <a:gd name="connsiteY2" fmla="*/ 735 h 1112412"/>
                <a:gd name="connsiteX3" fmla="*/ 451380 w 818869"/>
                <a:gd name="connsiteY3" fmla="*/ 9281 h 1112412"/>
                <a:gd name="connsiteX4" fmla="*/ 412924 w 818869"/>
                <a:gd name="connsiteY4" fmla="*/ 62693 h 1112412"/>
                <a:gd name="connsiteX5" fmla="*/ 338148 w 818869"/>
                <a:gd name="connsiteY5" fmla="*/ 81921 h 1112412"/>
                <a:gd name="connsiteX6" fmla="*/ 289010 w 818869"/>
                <a:gd name="connsiteY6" fmla="*/ 56283 h 1112412"/>
                <a:gd name="connsiteX7" fmla="*/ 289010 w 818869"/>
                <a:gd name="connsiteY7" fmla="*/ 9281 h 1112412"/>
                <a:gd name="connsiteX8" fmla="*/ 199278 w 818869"/>
                <a:gd name="connsiteY8" fmla="*/ 24237 h 1112412"/>
                <a:gd name="connsiteX9" fmla="*/ 88183 w 818869"/>
                <a:gd name="connsiteY9" fmla="*/ 88329 h 1112412"/>
                <a:gd name="connsiteX10" fmla="*/ 41181 w 818869"/>
                <a:gd name="connsiteY10" fmla="*/ 344703 h 1112412"/>
                <a:gd name="connsiteX11" fmla="*/ 6999 w 818869"/>
                <a:gd name="connsiteY11" fmla="*/ 801904 h 1112412"/>
                <a:gd name="connsiteX12" fmla="*/ 68956 w 818869"/>
                <a:gd name="connsiteY12" fmla="*/ 1096734 h 1112412"/>
                <a:gd name="connsiteX13" fmla="*/ 652205 w 818869"/>
                <a:gd name="connsiteY13" fmla="*/ 1101007 h 1112412"/>
                <a:gd name="connsiteX14" fmla="*/ 752619 w 818869"/>
                <a:gd name="connsiteY14" fmla="*/ 1000594 h 1112412"/>
                <a:gd name="connsiteX15" fmla="*/ 765438 w 818869"/>
                <a:gd name="connsiteY15" fmla="*/ 421617 h 1112412"/>
                <a:gd name="connsiteX16" fmla="*/ 816712 w 818869"/>
                <a:gd name="connsiteY16" fmla="*/ 111831 h 1112412"/>
                <a:gd name="connsiteX0" fmla="*/ 816712 w 818288"/>
                <a:gd name="connsiteY0" fmla="*/ 111831 h 1112412"/>
                <a:gd name="connsiteX1" fmla="*/ 684252 w 818288"/>
                <a:gd name="connsiteY1" fmla="*/ 17827 h 1112412"/>
                <a:gd name="connsiteX2" fmla="*/ 558202 w 818288"/>
                <a:gd name="connsiteY2" fmla="*/ 735 h 1112412"/>
                <a:gd name="connsiteX3" fmla="*/ 451380 w 818288"/>
                <a:gd name="connsiteY3" fmla="*/ 9281 h 1112412"/>
                <a:gd name="connsiteX4" fmla="*/ 412924 w 818288"/>
                <a:gd name="connsiteY4" fmla="*/ 62693 h 1112412"/>
                <a:gd name="connsiteX5" fmla="*/ 338148 w 818288"/>
                <a:gd name="connsiteY5" fmla="*/ 81921 h 1112412"/>
                <a:gd name="connsiteX6" fmla="*/ 289010 w 818288"/>
                <a:gd name="connsiteY6" fmla="*/ 56283 h 1112412"/>
                <a:gd name="connsiteX7" fmla="*/ 289010 w 818288"/>
                <a:gd name="connsiteY7" fmla="*/ 9281 h 1112412"/>
                <a:gd name="connsiteX8" fmla="*/ 199278 w 818288"/>
                <a:gd name="connsiteY8" fmla="*/ 24237 h 1112412"/>
                <a:gd name="connsiteX9" fmla="*/ 88183 w 818288"/>
                <a:gd name="connsiteY9" fmla="*/ 88329 h 1112412"/>
                <a:gd name="connsiteX10" fmla="*/ 41181 w 818288"/>
                <a:gd name="connsiteY10" fmla="*/ 344703 h 1112412"/>
                <a:gd name="connsiteX11" fmla="*/ 6999 w 818288"/>
                <a:gd name="connsiteY11" fmla="*/ 801904 h 1112412"/>
                <a:gd name="connsiteX12" fmla="*/ 68956 w 818288"/>
                <a:gd name="connsiteY12" fmla="*/ 1096734 h 1112412"/>
                <a:gd name="connsiteX13" fmla="*/ 652205 w 818288"/>
                <a:gd name="connsiteY13" fmla="*/ 1101007 h 1112412"/>
                <a:gd name="connsiteX14" fmla="*/ 752619 w 818288"/>
                <a:gd name="connsiteY14" fmla="*/ 1000594 h 1112412"/>
                <a:gd name="connsiteX15" fmla="*/ 756892 w 818288"/>
                <a:gd name="connsiteY15" fmla="*/ 472892 h 1112412"/>
                <a:gd name="connsiteX16" fmla="*/ 816712 w 818288"/>
                <a:gd name="connsiteY16" fmla="*/ 111831 h 1112412"/>
                <a:gd name="connsiteX0" fmla="*/ 816712 w 818288"/>
                <a:gd name="connsiteY0" fmla="*/ 111831 h 1112412"/>
                <a:gd name="connsiteX1" fmla="*/ 684252 w 818288"/>
                <a:gd name="connsiteY1" fmla="*/ 17827 h 1112412"/>
                <a:gd name="connsiteX2" fmla="*/ 558202 w 818288"/>
                <a:gd name="connsiteY2" fmla="*/ 735 h 1112412"/>
                <a:gd name="connsiteX3" fmla="*/ 451380 w 818288"/>
                <a:gd name="connsiteY3" fmla="*/ 9281 h 1112412"/>
                <a:gd name="connsiteX4" fmla="*/ 412924 w 818288"/>
                <a:gd name="connsiteY4" fmla="*/ 62693 h 1112412"/>
                <a:gd name="connsiteX5" fmla="*/ 338148 w 818288"/>
                <a:gd name="connsiteY5" fmla="*/ 81921 h 1112412"/>
                <a:gd name="connsiteX6" fmla="*/ 289010 w 818288"/>
                <a:gd name="connsiteY6" fmla="*/ 56283 h 1112412"/>
                <a:gd name="connsiteX7" fmla="*/ 282601 w 818288"/>
                <a:gd name="connsiteY7" fmla="*/ 5008 h 1112412"/>
                <a:gd name="connsiteX8" fmla="*/ 199278 w 818288"/>
                <a:gd name="connsiteY8" fmla="*/ 24237 h 1112412"/>
                <a:gd name="connsiteX9" fmla="*/ 88183 w 818288"/>
                <a:gd name="connsiteY9" fmla="*/ 88329 h 1112412"/>
                <a:gd name="connsiteX10" fmla="*/ 41181 w 818288"/>
                <a:gd name="connsiteY10" fmla="*/ 344703 h 1112412"/>
                <a:gd name="connsiteX11" fmla="*/ 6999 w 818288"/>
                <a:gd name="connsiteY11" fmla="*/ 801904 h 1112412"/>
                <a:gd name="connsiteX12" fmla="*/ 68956 w 818288"/>
                <a:gd name="connsiteY12" fmla="*/ 1096734 h 1112412"/>
                <a:gd name="connsiteX13" fmla="*/ 652205 w 818288"/>
                <a:gd name="connsiteY13" fmla="*/ 1101007 h 1112412"/>
                <a:gd name="connsiteX14" fmla="*/ 752619 w 818288"/>
                <a:gd name="connsiteY14" fmla="*/ 1000594 h 1112412"/>
                <a:gd name="connsiteX15" fmla="*/ 756892 w 818288"/>
                <a:gd name="connsiteY15" fmla="*/ 472892 h 1112412"/>
                <a:gd name="connsiteX16" fmla="*/ 816712 w 818288"/>
                <a:gd name="connsiteY16" fmla="*/ 111831 h 1112412"/>
                <a:gd name="connsiteX0" fmla="*/ 816712 w 818288"/>
                <a:gd name="connsiteY0" fmla="*/ 111831 h 1112412"/>
                <a:gd name="connsiteX1" fmla="*/ 684252 w 818288"/>
                <a:gd name="connsiteY1" fmla="*/ 17827 h 1112412"/>
                <a:gd name="connsiteX2" fmla="*/ 558202 w 818288"/>
                <a:gd name="connsiteY2" fmla="*/ 735 h 1112412"/>
                <a:gd name="connsiteX3" fmla="*/ 451380 w 818288"/>
                <a:gd name="connsiteY3" fmla="*/ 9281 h 1112412"/>
                <a:gd name="connsiteX4" fmla="*/ 412924 w 818288"/>
                <a:gd name="connsiteY4" fmla="*/ 62693 h 1112412"/>
                <a:gd name="connsiteX5" fmla="*/ 338148 w 818288"/>
                <a:gd name="connsiteY5" fmla="*/ 81921 h 1112412"/>
                <a:gd name="connsiteX6" fmla="*/ 289010 w 818288"/>
                <a:gd name="connsiteY6" fmla="*/ 56283 h 1112412"/>
                <a:gd name="connsiteX7" fmla="*/ 282601 w 818288"/>
                <a:gd name="connsiteY7" fmla="*/ 5008 h 1112412"/>
                <a:gd name="connsiteX8" fmla="*/ 199278 w 818288"/>
                <a:gd name="connsiteY8" fmla="*/ 24237 h 1112412"/>
                <a:gd name="connsiteX9" fmla="*/ 88183 w 818288"/>
                <a:gd name="connsiteY9" fmla="*/ 88329 h 1112412"/>
                <a:gd name="connsiteX10" fmla="*/ 41181 w 818288"/>
                <a:gd name="connsiteY10" fmla="*/ 344703 h 1112412"/>
                <a:gd name="connsiteX11" fmla="*/ 6999 w 818288"/>
                <a:gd name="connsiteY11" fmla="*/ 801904 h 1112412"/>
                <a:gd name="connsiteX12" fmla="*/ 68956 w 818288"/>
                <a:gd name="connsiteY12" fmla="*/ 1096734 h 1112412"/>
                <a:gd name="connsiteX13" fmla="*/ 652205 w 818288"/>
                <a:gd name="connsiteY13" fmla="*/ 1101007 h 1112412"/>
                <a:gd name="connsiteX14" fmla="*/ 752619 w 818288"/>
                <a:gd name="connsiteY14" fmla="*/ 1000594 h 1112412"/>
                <a:gd name="connsiteX15" fmla="*/ 756892 w 818288"/>
                <a:gd name="connsiteY15" fmla="*/ 472892 h 1112412"/>
                <a:gd name="connsiteX16" fmla="*/ 816712 w 818288"/>
                <a:gd name="connsiteY16" fmla="*/ 111831 h 111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18288" h="1112412">
                  <a:moveTo>
                    <a:pt x="816712" y="111831"/>
                  </a:moveTo>
                  <a:cubicBezTo>
                    <a:pt x="804605" y="35987"/>
                    <a:pt x="735882" y="32070"/>
                    <a:pt x="684252" y="17827"/>
                  </a:cubicBezTo>
                  <a:cubicBezTo>
                    <a:pt x="632622" y="3584"/>
                    <a:pt x="597014" y="2159"/>
                    <a:pt x="558202" y="735"/>
                  </a:cubicBezTo>
                  <a:cubicBezTo>
                    <a:pt x="519390" y="-689"/>
                    <a:pt x="475593" y="-1045"/>
                    <a:pt x="451380" y="9281"/>
                  </a:cubicBezTo>
                  <a:cubicBezTo>
                    <a:pt x="427167" y="19607"/>
                    <a:pt x="431796" y="50586"/>
                    <a:pt x="412924" y="62693"/>
                  </a:cubicBezTo>
                  <a:cubicBezTo>
                    <a:pt x="394052" y="74800"/>
                    <a:pt x="358800" y="82989"/>
                    <a:pt x="338148" y="81921"/>
                  </a:cubicBezTo>
                  <a:cubicBezTo>
                    <a:pt x="317496" y="80853"/>
                    <a:pt x="298268" y="69102"/>
                    <a:pt x="289010" y="56283"/>
                  </a:cubicBezTo>
                  <a:cubicBezTo>
                    <a:pt x="279752" y="43464"/>
                    <a:pt x="297556" y="8213"/>
                    <a:pt x="282601" y="5008"/>
                  </a:cubicBezTo>
                  <a:cubicBezTo>
                    <a:pt x="267646" y="1803"/>
                    <a:pt x="231681" y="10350"/>
                    <a:pt x="199278" y="24237"/>
                  </a:cubicBezTo>
                  <a:cubicBezTo>
                    <a:pt x="166875" y="38124"/>
                    <a:pt x="114532" y="34918"/>
                    <a:pt x="88183" y="88329"/>
                  </a:cubicBezTo>
                  <a:cubicBezTo>
                    <a:pt x="61834" y="141740"/>
                    <a:pt x="54712" y="225774"/>
                    <a:pt x="41181" y="344703"/>
                  </a:cubicBezTo>
                  <a:cubicBezTo>
                    <a:pt x="27650" y="463632"/>
                    <a:pt x="2370" y="676566"/>
                    <a:pt x="6999" y="801904"/>
                  </a:cubicBezTo>
                  <a:cubicBezTo>
                    <a:pt x="11628" y="927242"/>
                    <a:pt x="-36441" y="1076793"/>
                    <a:pt x="68956" y="1096734"/>
                  </a:cubicBezTo>
                  <a:cubicBezTo>
                    <a:pt x="174353" y="1116675"/>
                    <a:pt x="538261" y="1117030"/>
                    <a:pt x="652205" y="1101007"/>
                  </a:cubicBezTo>
                  <a:cubicBezTo>
                    <a:pt x="766149" y="1084984"/>
                    <a:pt x="745854" y="1116674"/>
                    <a:pt x="752619" y="1000594"/>
                  </a:cubicBezTo>
                  <a:cubicBezTo>
                    <a:pt x="759384" y="884514"/>
                    <a:pt x="746210" y="621019"/>
                    <a:pt x="756892" y="472892"/>
                  </a:cubicBezTo>
                  <a:cubicBezTo>
                    <a:pt x="767574" y="324765"/>
                    <a:pt x="828819" y="187675"/>
                    <a:pt x="816712" y="111831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40C4B753-940C-4497-8EF3-595895F9EE30}"/>
                </a:ext>
              </a:extLst>
            </p:cNvPr>
            <p:cNvSpPr/>
            <p:nvPr/>
          </p:nvSpPr>
          <p:spPr>
            <a:xfrm rot="20402773">
              <a:off x="6397019" y="3379391"/>
              <a:ext cx="143560" cy="356577"/>
            </a:xfrm>
            <a:custGeom>
              <a:avLst/>
              <a:gdLst>
                <a:gd name="connsiteX0" fmla="*/ 6457 w 165048"/>
                <a:gd name="connsiteY0" fmla="*/ 44808 h 353407"/>
                <a:gd name="connsiteX1" fmla="*/ 61409 w 165048"/>
                <a:gd name="connsiteY1" fmla="*/ 847 h 353407"/>
                <a:gd name="connsiteX2" fmla="*/ 129550 w 165048"/>
                <a:gd name="connsiteY2" fmla="*/ 31620 h 353407"/>
                <a:gd name="connsiteX3" fmla="*/ 155927 w 165048"/>
                <a:gd name="connsiteY3" fmla="*/ 200872 h 353407"/>
                <a:gd name="connsiteX4" fmla="*/ 160323 w 165048"/>
                <a:gd name="connsiteY4" fmla="*/ 306379 h 353407"/>
                <a:gd name="connsiteX5" fmla="*/ 92182 w 165048"/>
                <a:gd name="connsiteY5" fmla="*/ 352539 h 353407"/>
                <a:gd name="connsiteX6" fmla="*/ 15250 w 165048"/>
                <a:gd name="connsiteY6" fmla="*/ 323964 h 353407"/>
                <a:gd name="connsiteX7" fmla="*/ 2061 w 165048"/>
                <a:gd name="connsiteY7" fmla="*/ 183287 h 353407"/>
                <a:gd name="connsiteX8" fmla="*/ 6457 w 165048"/>
                <a:gd name="connsiteY8" fmla="*/ 44808 h 353407"/>
                <a:gd name="connsiteX0" fmla="*/ 6885 w 165476"/>
                <a:gd name="connsiteY0" fmla="*/ 44808 h 352670"/>
                <a:gd name="connsiteX1" fmla="*/ 61837 w 165476"/>
                <a:gd name="connsiteY1" fmla="*/ 847 h 352670"/>
                <a:gd name="connsiteX2" fmla="*/ 129978 w 165476"/>
                <a:gd name="connsiteY2" fmla="*/ 31620 h 352670"/>
                <a:gd name="connsiteX3" fmla="*/ 156355 w 165476"/>
                <a:gd name="connsiteY3" fmla="*/ 200872 h 352670"/>
                <a:gd name="connsiteX4" fmla="*/ 160751 w 165476"/>
                <a:gd name="connsiteY4" fmla="*/ 306379 h 352670"/>
                <a:gd name="connsiteX5" fmla="*/ 92610 w 165476"/>
                <a:gd name="connsiteY5" fmla="*/ 352539 h 352670"/>
                <a:gd name="connsiteX6" fmla="*/ 22273 w 165476"/>
                <a:gd name="connsiteY6" fmla="*/ 315172 h 352670"/>
                <a:gd name="connsiteX7" fmla="*/ 2489 w 165476"/>
                <a:gd name="connsiteY7" fmla="*/ 183287 h 352670"/>
                <a:gd name="connsiteX8" fmla="*/ 6885 w 165476"/>
                <a:gd name="connsiteY8" fmla="*/ 44808 h 352670"/>
                <a:gd name="connsiteX0" fmla="*/ 6885 w 159537"/>
                <a:gd name="connsiteY0" fmla="*/ 44808 h 352733"/>
                <a:gd name="connsiteX1" fmla="*/ 61837 w 159537"/>
                <a:gd name="connsiteY1" fmla="*/ 847 h 352733"/>
                <a:gd name="connsiteX2" fmla="*/ 129978 w 159537"/>
                <a:gd name="connsiteY2" fmla="*/ 31620 h 352733"/>
                <a:gd name="connsiteX3" fmla="*/ 156355 w 159537"/>
                <a:gd name="connsiteY3" fmla="*/ 200872 h 352733"/>
                <a:gd name="connsiteX4" fmla="*/ 151959 w 159537"/>
                <a:gd name="connsiteY4" fmla="*/ 304181 h 352733"/>
                <a:gd name="connsiteX5" fmla="*/ 92610 w 159537"/>
                <a:gd name="connsiteY5" fmla="*/ 352539 h 352733"/>
                <a:gd name="connsiteX6" fmla="*/ 22273 w 159537"/>
                <a:gd name="connsiteY6" fmla="*/ 315172 h 352733"/>
                <a:gd name="connsiteX7" fmla="*/ 2489 w 159537"/>
                <a:gd name="connsiteY7" fmla="*/ 183287 h 352733"/>
                <a:gd name="connsiteX8" fmla="*/ 6885 w 159537"/>
                <a:gd name="connsiteY8" fmla="*/ 44808 h 352733"/>
                <a:gd name="connsiteX0" fmla="*/ 6885 w 156440"/>
                <a:gd name="connsiteY0" fmla="*/ 44449 h 352374"/>
                <a:gd name="connsiteX1" fmla="*/ 61837 w 156440"/>
                <a:gd name="connsiteY1" fmla="*/ 488 h 352374"/>
                <a:gd name="connsiteX2" fmla="*/ 129978 w 156440"/>
                <a:gd name="connsiteY2" fmla="*/ 31261 h 352374"/>
                <a:gd name="connsiteX3" fmla="*/ 149760 w 156440"/>
                <a:gd name="connsiteY3" fmla="*/ 171938 h 352374"/>
                <a:gd name="connsiteX4" fmla="*/ 151959 w 156440"/>
                <a:gd name="connsiteY4" fmla="*/ 303822 h 352374"/>
                <a:gd name="connsiteX5" fmla="*/ 92610 w 156440"/>
                <a:gd name="connsiteY5" fmla="*/ 352180 h 352374"/>
                <a:gd name="connsiteX6" fmla="*/ 22273 w 156440"/>
                <a:gd name="connsiteY6" fmla="*/ 314813 h 352374"/>
                <a:gd name="connsiteX7" fmla="*/ 2489 w 156440"/>
                <a:gd name="connsiteY7" fmla="*/ 182928 h 352374"/>
                <a:gd name="connsiteX8" fmla="*/ 6885 w 156440"/>
                <a:gd name="connsiteY8" fmla="*/ 44449 h 352374"/>
                <a:gd name="connsiteX0" fmla="*/ 6885 w 153367"/>
                <a:gd name="connsiteY0" fmla="*/ 44449 h 352607"/>
                <a:gd name="connsiteX1" fmla="*/ 61837 w 153367"/>
                <a:gd name="connsiteY1" fmla="*/ 488 h 352607"/>
                <a:gd name="connsiteX2" fmla="*/ 129978 w 153367"/>
                <a:gd name="connsiteY2" fmla="*/ 31261 h 352607"/>
                <a:gd name="connsiteX3" fmla="*/ 149760 w 153367"/>
                <a:gd name="connsiteY3" fmla="*/ 171938 h 352607"/>
                <a:gd name="connsiteX4" fmla="*/ 147562 w 153367"/>
                <a:gd name="connsiteY4" fmla="*/ 297228 h 352607"/>
                <a:gd name="connsiteX5" fmla="*/ 92610 w 153367"/>
                <a:gd name="connsiteY5" fmla="*/ 352180 h 352607"/>
                <a:gd name="connsiteX6" fmla="*/ 22273 w 153367"/>
                <a:gd name="connsiteY6" fmla="*/ 314813 h 352607"/>
                <a:gd name="connsiteX7" fmla="*/ 2489 w 153367"/>
                <a:gd name="connsiteY7" fmla="*/ 182928 h 352607"/>
                <a:gd name="connsiteX8" fmla="*/ 6885 w 153367"/>
                <a:gd name="connsiteY8" fmla="*/ 44449 h 352607"/>
                <a:gd name="connsiteX0" fmla="*/ 7178 w 153660"/>
                <a:gd name="connsiteY0" fmla="*/ 44449 h 352310"/>
                <a:gd name="connsiteX1" fmla="*/ 62130 w 153660"/>
                <a:gd name="connsiteY1" fmla="*/ 488 h 352310"/>
                <a:gd name="connsiteX2" fmla="*/ 130271 w 153660"/>
                <a:gd name="connsiteY2" fmla="*/ 31261 h 352310"/>
                <a:gd name="connsiteX3" fmla="*/ 150053 w 153660"/>
                <a:gd name="connsiteY3" fmla="*/ 171938 h 352310"/>
                <a:gd name="connsiteX4" fmla="*/ 147855 w 153660"/>
                <a:gd name="connsiteY4" fmla="*/ 297228 h 352310"/>
                <a:gd name="connsiteX5" fmla="*/ 92903 w 153660"/>
                <a:gd name="connsiteY5" fmla="*/ 352180 h 352310"/>
                <a:gd name="connsiteX6" fmla="*/ 26962 w 153660"/>
                <a:gd name="connsiteY6" fmla="*/ 308219 h 352310"/>
                <a:gd name="connsiteX7" fmla="*/ 2782 w 153660"/>
                <a:gd name="connsiteY7" fmla="*/ 182928 h 352310"/>
                <a:gd name="connsiteX8" fmla="*/ 7178 w 153660"/>
                <a:gd name="connsiteY8" fmla="*/ 44449 h 352310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82928 h 341473"/>
                <a:gd name="connsiteX8" fmla="*/ 7178 w 153958"/>
                <a:gd name="connsiteY8" fmla="*/ 44449 h 341473"/>
                <a:gd name="connsiteX0" fmla="*/ 5932 w 152712"/>
                <a:gd name="connsiteY0" fmla="*/ 44449 h 341473"/>
                <a:gd name="connsiteX1" fmla="*/ 60884 w 152712"/>
                <a:gd name="connsiteY1" fmla="*/ 488 h 341473"/>
                <a:gd name="connsiteX2" fmla="*/ 129025 w 152712"/>
                <a:gd name="connsiteY2" fmla="*/ 31261 h 341473"/>
                <a:gd name="connsiteX3" fmla="*/ 148807 w 152712"/>
                <a:gd name="connsiteY3" fmla="*/ 171938 h 341473"/>
                <a:gd name="connsiteX4" fmla="*/ 146609 w 152712"/>
                <a:gd name="connsiteY4" fmla="*/ 297228 h 341473"/>
                <a:gd name="connsiteX5" fmla="*/ 87260 w 152712"/>
                <a:gd name="connsiteY5" fmla="*/ 341190 h 341473"/>
                <a:gd name="connsiteX6" fmla="*/ 25716 w 152712"/>
                <a:gd name="connsiteY6" fmla="*/ 308219 h 341473"/>
                <a:gd name="connsiteX7" fmla="*/ 3734 w 152712"/>
                <a:gd name="connsiteY7" fmla="*/ 169740 h 341473"/>
                <a:gd name="connsiteX8" fmla="*/ 5932 w 152712"/>
                <a:gd name="connsiteY8" fmla="*/ 44449 h 341473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69740 h 341473"/>
                <a:gd name="connsiteX8" fmla="*/ 7178 w 153958"/>
                <a:gd name="connsiteY8" fmla="*/ 44449 h 341473"/>
                <a:gd name="connsiteX0" fmla="*/ 6886 w 153666"/>
                <a:gd name="connsiteY0" fmla="*/ 44449 h 341196"/>
                <a:gd name="connsiteX1" fmla="*/ 61838 w 153666"/>
                <a:gd name="connsiteY1" fmla="*/ 488 h 341196"/>
                <a:gd name="connsiteX2" fmla="*/ 129979 w 153666"/>
                <a:gd name="connsiteY2" fmla="*/ 31261 h 341196"/>
                <a:gd name="connsiteX3" fmla="*/ 149761 w 153666"/>
                <a:gd name="connsiteY3" fmla="*/ 171938 h 341196"/>
                <a:gd name="connsiteX4" fmla="*/ 147563 w 153666"/>
                <a:gd name="connsiteY4" fmla="*/ 297228 h 341196"/>
                <a:gd name="connsiteX5" fmla="*/ 88214 w 153666"/>
                <a:gd name="connsiteY5" fmla="*/ 341190 h 341196"/>
                <a:gd name="connsiteX6" fmla="*/ 22274 w 153666"/>
                <a:gd name="connsiteY6" fmla="*/ 295031 h 341196"/>
                <a:gd name="connsiteX7" fmla="*/ 2490 w 153666"/>
                <a:gd name="connsiteY7" fmla="*/ 169740 h 341196"/>
                <a:gd name="connsiteX8" fmla="*/ 6886 w 153666"/>
                <a:gd name="connsiteY8" fmla="*/ 44449 h 341196"/>
                <a:gd name="connsiteX0" fmla="*/ 6886 w 152380"/>
                <a:gd name="connsiteY0" fmla="*/ 44449 h 341216"/>
                <a:gd name="connsiteX1" fmla="*/ 61838 w 152380"/>
                <a:gd name="connsiteY1" fmla="*/ 488 h 341216"/>
                <a:gd name="connsiteX2" fmla="*/ 129979 w 152380"/>
                <a:gd name="connsiteY2" fmla="*/ 31261 h 341216"/>
                <a:gd name="connsiteX3" fmla="*/ 149761 w 152380"/>
                <a:gd name="connsiteY3" fmla="*/ 171938 h 341216"/>
                <a:gd name="connsiteX4" fmla="*/ 145365 w 152380"/>
                <a:gd name="connsiteY4" fmla="*/ 299426 h 341216"/>
                <a:gd name="connsiteX5" fmla="*/ 88214 w 152380"/>
                <a:gd name="connsiteY5" fmla="*/ 341190 h 341216"/>
                <a:gd name="connsiteX6" fmla="*/ 22274 w 152380"/>
                <a:gd name="connsiteY6" fmla="*/ 295031 h 341216"/>
                <a:gd name="connsiteX7" fmla="*/ 2490 w 152380"/>
                <a:gd name="connsiteY7" fmla="*/ 169740 h 341216"/>
                <a:gd name="connsiteX8" fmla="*/ 6886 w 152380"/>
                <a:gd name="connsiteY8" fmla="*/ 44449 h 341216"/>
                <a:gd name="connsiteX0" fmla="*/ 6886 w 152646"/>
                <a:gd name="connsiteY0" fmla="*/ 44449 h 339021"/>
                <a:gd name="connsiteX1" fmla="*/ 61838 w 152646"/>
                <a:gd name="connsiteY1" fmla="*/ 488 h 339021"/>
                <a:gd name="connsiteX2" fmla="*/ 129979 w 152646"/>
                <a:gd name="connsiteY2" fmla="*/ 31261 h 339021"/>
                <a:gd name="connsiteX3" fmla="*/ 149761 w 152646"/>
                <a:gd name="connsiteY3" fmla="*/ 171938 h 339021"/>
                <a:gd name="connsiteX4" fmla="*/ 145365 w 152646"/>
                <a:gd name="connsiteY4" fmla="*/ 299426 h 339021"/>
                <a:gd name="connsiteX5" fmla="*/ 83818 w 152646"/>
                <a:gd name="connsiteY5" fmla="*/ 338991 h 339021"/>
                <a:gd name="connsiteX6" fmla="*/ 22274 w 152646"/>
                <a:gd name="connsiteY6" fmla="*/ 295031 h 339021"/>
                <a:gd name="connsiteX7" fmla="*/ 2490 w 152646"/>
                <a:gd name="connsiteY7" fmla="*/ 169740 h 339021"/>
                <a:gd name="connsiteX8" fmla="*/ 6886 w 152646"/>
                <a:gd name="connsiteY8" fmla="*/ 44449 h 339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2646" h="339021">
                  <a:moveTo>
                    <a:pt x="6886" y="44449"/>
                  </a:moveTo>
                  <a:cubicBezTo>
                    <a:pt x="16777" y="16240"/>
                    <a:pt x="41323" y="2686"/>
                    <a:pt x="61838" y="488"/>
                  </a:cubicBezTo>
                  <a:cubicBezTo>
                    <a:pt x="82354" y="-1710"/>
                    <a:pt x="115325" y="2686"/>
                    <a:pt x="129979" y="31261"/>
                  </a:cubicBezTo>
                  <a:cubicBezTo>
                    <a:pt x="144633" y="59836"/>
                    <a:pt x="147197" y="127244"/>
                    <a:pt x="149761" y="171938"/>
                  </a:cubicBezTo>
                  <a:cubicBezTo>
                    <a:pt x="152325" y="216632"/>
                    <a:pt x="156355" y="271584"/>
                    <a:pt x="145365" y="299426"/>
                  </a:cubicBezTo>
                  <a:cubicBezTo>
                    <a:pt x="134375" y="327268"/>
                    <a:pt x="104333" y="339723"/>
                    <a:pt x="83818" y="338991"/>
                  </a:cubicBezTo>
                  <a:cubicBezTo>
                    <a:pt x="63303" y="338259"/>
                    <a:pt x="37294" y="323240"/>
                    <a:pt x="22274" y="295031"/>
                  </a:cubicBezTo>
                  <a:cubicBezTo>
                    <a:pt x="7254" y="266822"/>
                    <a:pt x="5055" y="211504"/>
                    <a:pt x="2490" y="169740"/>
                  </a:cubicBezTo>
                  <a:cubicBezTo>
                    <a:pt x="-75" y="127976"/>
                    <a:pt x="-3005" y="72658"/>
                    <a:pt x="6886" y="44449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2AC6593A-A34C-4776-AB16-24AE504EFC23}"/>
                </a:ext>
              </a:extLst>
            </p:cNvPr>
            <p:cNvSpPr/>
            <p:nvPr/>
          </p:nvSpPr>
          <p:spPr>
            <a:xfrm rot="16884503" flipH="1">
              <a:off x="6670057" y="3390701"/>
              <a:ext cx="197568" cy="623311"/>
            </a:xfrm>
            <a:custGeom>
              <a:avLst/>
              <a:gdLst>
                <a:gd name="connsiteX0" fmla="*/ 63868 w 187016"/>
                <a:gd name="connsiteY0" fmla="*/ 62019 h 502838"/>
                <a:gd name="connsiteX1" fmla="*/ 86420 w 187016"/>
                <a:gd name="connsiteY1" fmla="*/ 512 h 502838"/>
                <a:gd name="connsiteX2" fmla="*/ 168429 w 187016"/>
                <a:gd name="connsiteY2" fmla="*/ 47667 h 502838"/>
                <a:gd name="connsiteX3" fmla="*/ 156128 w 187016"/>
                <a:gd name="connsiteY3" fmla="*/ 271142 h 502838"/>
                <a:gd name="connsiteX4" fmla="*/ 186881 w 187016"/>
                <a:gd name="connsiteY4" fmla="*/ 412607 h 502838"/>
                <a:gd name="connsiteX5" fmla="*/ 141776 w 187016"/>
                <a:gd name="connsiteY5" fmla="*/ 363402 h 502838"/>
                <a:gd name="connsiteX6" fmla="*/ 162278 w 187016"/>
                <a:gd name="connsiteY6" fmla="*/ 490516 h 502838"/>
                <a:gd name="connsiteX7" fmla="*/ 117173 w 187016"/>
                <a:gd name="connsiteY7" fmla="*/ 394155 h 502838"/>
                <a:gd name="connsiteX8" fmla="*/ 113073 w 187016"/>
                <a:gd name="connsiteY8" fmla="*/ 502817 h 502838"/>
                <a:gd name="connsiteX9" fmla="*/ 86420 w 187016"/>
                <a:gd name="connsiteY9" fmla="*/ 404406 h 502838"/>
                <a:gd name="connsiteX10" fmla="*/ 59767 w 187016"/>
                <a:gd name="connsiteY10" fmla="*/ 500767 h 502838"/>
                <a:gd name="connsiteX11" fmla="*/ 53616 w 187016"/>
                <a:gd name="connsiteY11" fmla="*/ 402356 h 502838"/>
                <a:gd name="connsiteX12" fmla="*/ 311 w 187016"/>
                <a:gd name="connsiteY12" fmla="*/ 433109 h 502838"/>
                <a:gd name="connsiteX13" fmla="*/ 33114 w 187016"/>
                <a:gd name="connsiteY13" fmla="*/ 355201 h 502838"/>
                <a:gd name="connsiteX14" fmla="*/ 63868 w 187016"/>
                <a:gd name="connsiteY14" fmla="*/ 303945 h 502838"/>
                <a:gd name="connsiteX15" fmla="*/ 63868 w 187016"/>
                <a:gd name="connsiteY15" fmla="*/ 62019 h 502838"/>
                <a:gd name="connsiteX0" fmla="*/ 63868 w 187016"/>
                <a:gd name="connsiteY0" fmla="*/ 63996 h 504815"/>
                <a:gd name="connsiteX1" fmla="*/ 113073 w 187016"/>
                <a:gd name="connsiteY1" fmla="*/ 439 h 504815"/>
                <a:gd name="connsiteX2" fmla="*/ 168429 w 187016"/>
                <a:gd name="connsiteY2" fmla="*/ 49644 h 504815"/>
                <a:gd name="connsiteX3" fmla="*/ 156128 w 187016"/>
                <a:gd name="connsiteY3" fmla="*/ 273119 h 504815"/>
                <a:gd name="connsiteX4" fmla="*/ 186881 w 187016"/>
                <a:gd name="connsiteY4" fmla="*/ 414584 h 504815"/>
                <a:gd name="connsiteX5" fmla="*/ 141776 w 187016"/>
                <a:gd name="connsiteY5" fmla="*/ 365379 h 504815"/>
                <a:gd name="connsiteX6" fmla="*/ 162278 w 187016"/>
                <a:gd name="connsiteY6" fmla="*/ 492493 h 504815"/>
                <a:gd name="connsiteX7" fmla="*/ 117173 w 187016"/>
                <a:gd name="connsiteY7" fmla="*/ 396132 h 504815"/>
                <a:gd name="connsiteX8" fmla="*/ 113073 w 187016"/>
                <a:gd name="connsiteY8" fmla="*/ 504794 h 504815"/>
                <a:gd name="connsiteX9" fmla="*/ 86420 w 187016"/>
                <a:gd name="connsiteY9" fmla="*/ 406383 h 504815"/>
                <a:gd name="connsiteX10" fmla="*/ 59767 w 187016"/>
                <a:gd name="connsiteY10" fmla="*/ 502744 h 504815"/>
                <a:gd name="connsiteX11" fmla="*/ 53616 w 187016"/>
                <a:gd name="connsiteY11" fmla="*/ 404333 h 504815"/>
                <a:gd name="connsiteX12" fmla="*/ 311 w 187016"/>
                <a:gd name="connsiteY12" fmla="*/ 435086 h 504815"/>
                <a:gd name="connsiteX13" fmla="*/ 33114 w 187016"/>
                <a:gd name="connsiteY13" fmla="*/ 357178 h 504815"/>
                <a:gd name="connsiteX14" fmla="*/ 63868 w 187016"/>
                <a:gd name="connsiteY14" fmla="*/ 305922 h 504815"/>
                <a:gd name="connsiteX15" fmla="*/ 63868 w 187016"/>
                <a:gd name="connsiteY15" fmla="*/ 63996 h 504815"/>
                <a:gd name="connsiteX0" fmla="*/ 57718 w 187016"/>
                <a:gd name="connsiteY0" fmla="*/ 53366 h 504437"/>
                <a:gd name="connsiteX1" fmla="*/ 113073 w 187016"/>
                <a:gd name="connsiteY1" fmla="*/ 61 h 504437"/>
                <a:gd name="connsiteX2" fmla="*/ 168429 w 187016"/>
                <a:gd name="connsiteY2" fmla="*/ 49266 h 504437"/>
                <a:gd name="connsiteX3" fmla="*/ 156128 w 187016"/>
                <a:gd name="connsiteY3" fmla="*/ 272741 h 504437"/>
                <a:gd name="connsiteX4" fmla="*/ 186881 w 187016"/>
                <a:gd name="connsiteY4" fmla="*/ 414206 h 504437"/>
                <a:gd name="connsiteX5" fmla="*/ 141776 w 187016"/>
                <a:gd name="connsiteY5" fmla="*/ 365001 h 504437"/>
                <a:gd name="connsiteX6" fmla="*/ 162278 w 187016"/>
                <a:gd name="connsiteY6" fmla="*/ 492115 h 504437"/>
                <a:gd name="connsiteX7" fmla="*/ 117173 w 187016"/>
                <a:gd name="connsiteY7" fmla="*/ 395754 h 504437"/>
                <a:gd name="connsiteX8" fmla="*/ 113073 w 187016"/>
                <a:gd name="connsiteY8" fmla="*/ 504416 h 504437"/>
                <a:gd name="connsiteX9" fmla="*/ 86420 w 187016"/>
                <a:gd name="connsiteY9" fmla="*/ 406005 h 504437"/>
                <a:gd name="connsiteX10" fmla="*/ 59767 w 187016"/>
                <a:gd name="connsiteY10" fmla="*/ 502366 h 504437"/>
                <a:gd name="connsiteX11" fmla="*/ 53616 w 187016"/>
                <a:gd name="connsiteY11" fmla="*/ 403955 h 504437"/>
                <a:gd name="connsiteX12" fmla="*/ 311 w 187016"/>
                <a:gd name="connsiteY12" fmla="*/ 434708 h 504437"/>
                <a:gd name="connsiteX13" fmla="*/ 33114 w 187016"/>
                <a:gd name="connsiteY13" fmla="*/ 356800 h 504437"/>
                <a:gd name="connsiteX14" fmla="*/ 63868 w 187016"/>
                <a:gd name="connsiteY14" fmla="*/ 305544 h 504437"/>
                <a:gd name="connsiteX15" fmla="*/ 57718 w 187016"/>
                <a:gd name="connsiteY15" fmla="*/ 53366 h 5044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9767 w 189311"/>
                <a:gd name="connsiteY10" fmla="*/ 5028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57718 w 189311"/>
                <a:gd name="connsiteY0" fmla="*/ 53866 h 504917"/>
                <a:gd name="connsiteX1" fmla="*/ 113073 w 189311"/>
                <a:gd name="connsiteY1" fmla="*/ 561 h 504917"/>
                <a:gd name="connsiteX2" fmla="*/ 170479 w 189311"/>
                <a:gd name="connsiteY2" fmla="*/ 43615 h 504917"/>
                <a:gd name="connsiteX3" fmla="*/ 156128 w 189311"/>
                <a:gd name="connsiteY3" fmla="*/ 273241 h 504917"/>
                <a:gd name="connsiteX4" fmla="*/ 186881 w 189311"/>
                <a:gd name="connsiteY4" fmla="*/ 414706 h 504917"/>
                <a:gd name="connsiteX5" fmla="*/ 141776 w 189311"/>
                <a:gd name="connsiteY5" fmla="*/ 365501 h 504917"/>
                <a:gd name="connsiteX6" fmla="*/ 162278 w 189311"/>
                <a:gd name="connsiteY6" fmla="*/ 492615 h 504917"/>
                <a:gd name="connsiteX7" fmla="*/ 117173 w 189311"/>
                <a:gd name="connsiteY7" fmla="*/ 396254 h 504917"/>
                <a:gd name="connsiteX8" fmla="*/ 113073 w 189311"/>
                <a:gd name="connsiteY8" fmla="*/ 504916 h 504917"/>
                <a:gd name="connsiteX9" fmla="*/ 86420 w 189311"/>
                <a:gd name="connsiteY9" fmla="*/ 406505 h 504917"/>
                <a:gd name="connsiteX10" fmla="*/ 70019 w 189311"/>
                <a:gd name="connsiteY10" fmla="*/ 504917 h 504917"/>
                <a:gd name="connsiteX11" fmla="*/ 53616 w 189311"/>
                <a:gd name="connsiteY11" fmla="*/ 404455 h 504917"/>
                <a:gd name="connsiteX12" fmla="*/ 311 w 189311"/>
                <a:gd name="connsiteY12" fmla="*/ 435208 h 504917"/>
                <a:gd name="connsiteX13" fmla="*/ 33114 w 189311"/>
                <a:gd name="connsiteY13" fmla="*/ 357300 h 504917"/>
                <a:gd name="connsiteX14" fmla="*/ 63868 w 189311"/>
                <a:gd name="connsiteY14" fmla="*/ 306044 h 504917"/>
                <a:gd name="connsiteX15" fmla="*/ 57718 w 189311"/>
                <a:gd name="connsiteY15" fmla="*/ 53866 h 504917"/>
                <a:gd name="connsiteX0" fmla="*/ 57718 w 189311"/>
                <a:gd name="connsiteY0" fmla="*/ 53866 h 504958"/>
                <a:gd name="connsiteX1" fmla="*/ 113073 w 189311"/>
                <a:gd name="connsiteY1" fmla="*/ 561 h 504958"/>
                <a:gd name="connsiteX2" fmla="*/ 170479 w 189311"/>
                <a:gd name="connsiteY2" fmla="*/ 43615 h 504958"/>
                <a:gd name="connsiteX3" fmla="*/ 156128 w 189311"/>
                <a:gd name="connsiteY3" fmla="*/ 273241 h 504958"/>
                <a:gd name="connsiteX4" fmla="*/ 186881 w 189311"/>
                <a:gd name="connsiteY4" fmla="*/ 414706 h 504958"/>
                <a:gd name="connsiteX5" fmla="*/ 141776 w 189311"/>
                <a:gd name="connsiteY5" fmla="*/ 365501 h 504958"/>
                <a:gd name="connsiteX6" fmla="*/ 162278 w 189311"/>
                <a:gd name="connsiteY6" fmla="*/ 492615 h 504958"/>
                <a:gd name="connsiteX7" fmla="*/ 117173 w 189311"/>
                <a:gd name="connsiteY7" fmla="*/ 396254 h 504958"/>
                <a:gd name="connsiteX8" fmla="*/ 113073 w 189311"/>
                <a:gd name="connsiteY8" fmla="*/ 504916 h 504958"/>
                <a:gd name="connsiteX9" fmla="*/ 86420 w 189311"/>
                <a:gd name="connsiteY9" fmla="*/ 406505 h 504958"/>
                <a:gd name="connsiteX10" fmla="*/ 70019 w 189311"/>
                <a:gd name="connsiteY10" fmla="*/ 504917 h 504958"/>
                <a:gd name="connsiteX11" fmla="*/ 53616 w 189311"/>
                <a:gd name="connsiteY11" fmla="*/ 404455 h 504958"/>
                <a:gd name="connsiteX12" fmla="*/ 311 w 189311"/>
                <a:gd name="connsiteY12" fmla="*/ 435208 h 504958"/>
                <a:gd name="connsiteX13" fmla="*/ 33114 w 189311"/>
                <a:gd name="connsiteY13" fmla="*/ 357300 h 504958"/>
                <a:gd name="connsiteX14" fmla="*/ 63868 w 189311"/>
                <a:gd name="connsiteY14" fmla="*/ 306044 h 504958"/>
                <a:gd name="connsiteX15" fmla="*/ 57718 w 189311"/>
                <a:gd name="connsiteY15" fmla="*/ 53866 h 504958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5667 w 189311"/>
                <a:gd name="connsiteY10" fmla="*/ 4987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62647 w 194240"/>
                <a:gd name="connsiteY0" fmla="*/ 53866 h 504916"/>
                <a:gd name="connsiteX1" fmla="*/ 118002 w 194240"/>
                <a:gd name="connsiteY1" fmla="*/ 561 h 504916"/>
                <a:gd name="connsiteX2" fmla="*/ 175408 w 194240"/>
                <a:gd name="connsiteY2" fmla="*/ 43615 h 504916"/>
                <a:gd name="connsiteX3" fmla="*/ 161057 w 194240"/>
                <a:gd name="connsiteY3" fmla="*/ 273241 h 504916"/>
                <a:gd name="connsiteX4" fmla="*/ 191810 w 194240"/>
                <a:gd name="connsiteY4" fmla="*/ 414706 h 504916"/>
                <a:gd name="connsiteX5" fmla="*/ 146705 w 194240"/>
                <a:gd name="connsiteY5" fmla="*/ 365501 h 504916"/>
                <a:gd name="connsiteX6" fmla="*/ 167207 w 194240"/>
                <a:gd name="connsiteY6" fmla="*/ 492615 h 504916"/>
                <a:gd name="connsiteX7" fmla="*/ 122102 w 194240"/>
                <a:gd name="connsiteY7" fmla="*/ 396254 h 504916"/>
                <a:gd name="connsiteX8" fmla="*/ 118002 w 194240"/>
                <a:gd name="connsiteY8" fmla="*/ 504916 h 504916"/>
                <a:gd name="connsiteX9" fmla="*/ 91349 w 194240"/>
                <a:gd name="connsiteY9" fmla="*/ 406505 h 504916"/>
                <a:gd name="connsiteX10" fmla="*/ 60596 w 194240"/>
                <a:gd name="connsiteY10" fmla="*/ 498766 h 504916"/>
                <a:gd name="connsiteX11" fmla="*/ 58545 w 194240"/>
                <a:gd name="connsiteY11" fmla="*/ 404455 h 504916"/>
                <a:gd name="connsiteX12" fmla="*/ 5240 w 194240"/>
                <a:gd name="connsiteY12" fmla="*/ 435208 h 504916"/>
                <a:gd name="connsiteX13" fmla="*/ 38043 w 194240"/>
                <a:gd name="connsiteY13" fmla="*/ 357300 h 504916"/>
                <a:gd name="connsiteX14" fmla="*/ 68797 w 194240"/>
                <a:gd name="connsiteY14" fmla="*/ 306044 h 504916"/>
                <a:gd name="connsiteX15" fmla="*/ 62647 w 194240"/>
                <a:gd name="connsiteY15" fmla="*/ 53866 h 504916"/>
                <a:gd name="connsiteX0" fmla="*/ 55316 w 186909"/>
                <a:gd name="connsiteY0" fmla="*/ 53866 h 504916"/>
                <a:gd name="connsiteX1" fmla="*/ 110671 w 186909"/>
                <a:gd name="connsiteY1" fmla="*/ 561 h 504916"/>
                <a:gd name="connsiteX2" fmla="*/ 168077 w 186909"/>
                <a:gd name="connsiteY2" fmla="*/ 43615 h 504916"/>
                <a:gd name="connsiteX3" fmla="*/ 153726 w 186909"/>
                <a:gd name="connsiteY3" fmla="*/ 273241 h 504916"/>
                <a:gd name="connsiteX4" fmla="*/ 184479 w 186909"/>
                <a:gd name="connsiteY4" fmla="*/ 414706 h 504916"/>
                <a:gd name="connsiteX5" fmla="*/ 139374 w 186909"/>
                <a:gd name="connsiteY5" fmla="*/ 365501 h 504916"/>
                <a:gd name="connsiteX6" fmla="*/ 159876 w 186909"/>
                <a:gd name="connsiteY6" fmla="*/ 492615 h 504916"/>
                <a:gd name="connsiteX7" fmla="*/ 114771 w 186909"/>
                <a:gd name="connsiteY7" fmla="*/ 396254 h 504916"/>
                <a:gd name="connsiteX8" fmla="*/ 110671 w 186909"/>
                <a:gd name="connsiteY8" fmla="*/ 504916 h 504916"/>
                <a:gd name="connsiteX9" fmla="*/ 84018 w 186909"/>
                <a:gd name="connsiteY9" fmla="*/ 406505 h 504916"/>
                <a:gd name="connsiteX10" fmla="*/ 53265 w 186909"/>
                <a:gd name="connsiteY10" fmla="*/ 498766 h 504916"/>
                <a:gd name="connsiteX11" fmla="*/ 51214 w 186909"/>
                <a:gd name="connsiteY11" fmla="*/ 404455 h 504916"/>
                <a:gd name="connsiteX12" fmla="*/ 6110 w 186909"/>
                <a:gd name="connsiteY12" fmla="*/ 420856 h 504916"/>
                <a:gd name="connsiteX13" fmla="*/ 30712 w 186909"/>
                <a:gd name="connsiteY13" fmla="*/ 357300 h 504916"/>
                <a:gd name="connsiteX14" fmla="*/ 61466 w 186909"/>
                <a:gd name="connsiteY14" fmla="*/ 306044 h 504916"/>
                <a:gd name="connsiteX15" fmla="*/ 55316 w 186909"/>
                <a:gd name="connsiteY15" fmla="*/ 53866 h 504916"/>
                <a:gd name="connsiteX0" fmla="*/ 49504 w 181097"/>
                <a:gd name="connsiteY0" fmla="*/ 53866 h 504916"/>
                <a:gd name="connsiteX1" fmla="*/ 104859 w 181097"/>
                <a:gd name="connsiteY1" fmla="*/ 561 h 504916"/>
                <a:gd name="connsiteX2" fmla="*/ 162265 w 181097"/>
                <a:gd name="connsiteY2" fmla="*/ 43615 h 504916"/>
                <a:gd name="connsiteX3" fmla="*/ 147914 w 181097"/>
                <a:gd name="connsiteY3" fmla="*/ 273241 h 504916"/>
                <a:gd name="connsiteX4" fmla="*/ 178667 w 181097"/>
                <a:gd name="connsiteY4" fmla="*/ 414706 h 504916"/>
                <a:gd name="connsiteX5" fmla="*/ 133562 w 181097"/>
                <a:gd name="connsiteY5" fmla="*/ 365501 h 504916"/>
                <a:gd name="connsiteX6" fmla="*/ 154064 w 181097"/>
                <a:gd name="connsiteY6" fmla="*/ 492615 h 504916"/>
                <a:gd name="connsiteX7" fmla="*/ 108959 w 181097"/>
                <a:gd name="connsiteY7" fmla="*/ 396254 h 504916"/>
                <a:gd name="connsiteX8" fmla="*/ 104859 w 181097"/>
                <a:gd name="connsiteY8" fmla="*/ 504916 h 504916"/>
                <a:gd name="connsiteX9" fmla="*/ 78206 w 181097"/>
                <a:gd name="connsiteY9" fmla="*/ 406505 h 504916"/>
                <a:gd name="connsiteX10" fmla="*/ 47453 w 181097"/>
                <a:gd name="connsiteY10" fmla="*/ 498766 h 504916"/>
                <a:gd name="connsiteX11" fmla="*/ 41301 w 181097"/>
                <a:gd name="connsiteY11" fmla="*/ 400354 h 504916"/>
                <a:gd name="connsiteX12" fmla="*/ 298 w 181097"/>
                <a:gd name="connsiteY12" fmla="*/ 420856 h 504916"/>
                <a:gd name="connsiteX13" fmla="*/ 24900 w 181097"/>
                <a:gd name="connsiteY13" fmla="*/ 357300 h 504916"/>
                <a:gd name="connsiteX14" fmla="*/ 55654 w 181097"/>
                <a:gd name="connsiteY14" fmla="*/ 306044 h 504916"/>
                <a:gd name="connsiteX15" fmla="*/ 49504 w 181097"/>
                <a:gd name="connsiteY15" fmla="*/ 53866 h 504916"/>
                <a:gd name="connsiteX0" fmla="*/ 52664 w 184257"/>
                <a:gd name="connsiteY0" fmla="*/ 53866 h 504916"/>
                <a:gd name="connsiteX1" fmla="*/ 108019 w 184257"/>
                <a:gd name="connsiteY1" fmla="*/ 561 h 504916"/>
                <a:gd name="connsiteX2" fmla="*/ 165425 w 184257"/>
                <a:gd name="connsiteY2" fmla="*/ 43615 h 504916"/>
                <a:gd name="connsiteX3" fmla="*/ 151074 w 184257"/>
                <a:gd name="connsiteY3" fmla="*/ 273241 h 504916"/>
                <a:gd name="connsiteX4" fmla="*/ 181827 w 184257"/>
                <a:gd name="connsiteY4" fmla="*/ 414706 h 504916"/>
                <a:gd name="connsiteX5" fmla="*/ 136722 w 184257"/>
                <a:gd name="connsiteY5" fmla="*/ 365501 h 504916"/>
                <a:gd name="connsiteX6" fmla="*/ 157224 w 184257"/>
                <a:gd name="connsiteY6" fmla="*/ 492615 h 504916"/>
                <a:gd name="connsiteX7" fmla="*/ 112119 w 184257"/>
                <a:gd name="connsiteY7" fmla="*/ 396254 h 504916"/>
                <a:gd name="connsiteX8" fmla="*/ 108019 w 184257"/>
                <a:gd name="connsiteY8" fmla="*/ 504916 h 504916"/>
                <a:gd name="connsiteX9" fmla="*/ 81366 w 184257"/>
                <a:gd name="connsiteY9" fmla="*/ 406505 h 504916"/>
                <a:gd name="connsiteX10" fmla="*/ 50613 w 184257"/>
                <a:gd name="connsiteY10" fmla="*/ 498766 h 504916"/>
                <a:gd name="connsiteX11" fmla="*/ 44461 w 184257"/>
                <a:gd name="connsiteY11" fmla="*/ 400354 h 504916"/>
                <a:gd name="connsiteX12" fmla="*/ 3458 w 184257"/>
                <a:gd name="connsiteY12" fmla="*/ 420856 h 504916"/>
                <a:gd name="connsiteX13" fmla="*/ 28060 w 184257"/>
                <a:gd name="connsiteY13" fmla="*/ 357300 h 504916"/>
                <a:gd name="connsiteX14" fmla="*/ 58814 w 184257"/>
                <a:gd name="connsiteY14" fmla="*/ 306044 h 504916"/>
                <a:gd name="connsiteX15" fmla="*/ 52664 w 184257"/>
                <a:gd name="connsiteY15" fmla="*/ 53866 h 504916"/>
                <a:gd name="connsiteX0" fmla="*/ 52664 w 181873"/>
                <a:gd name="connsiteY0" fmla="*/ 53866 h 504916"/>
                <a:gd name="connsiteX1" fmla="*/ 108019 w 181873"/>
                <a:gd name="connsiteY1" fmla="*/ 561 h 504916"/>
                <a:gd name="connsiteX2" fmla="*/ 165425 w 181873"/>
                <a:gd name="connsiteY2" fmla="*/ 43615 h 504916"/>
                <a:gd name="connsiteX3" fmla="*/ 151074 w 181873"/>
                <a:gd name="connsiteY3" fmla="*/ 273241 h 504916"/>
                <a:gd name="connsiteX4" fmla="*/ 181827 w 181873"/>
                <a:gd name="connsiteY4" fmla="*/ 414706 h 504916"/>
                <a:gd name="connsiteX5" fmla="*/ 142873 w 181873"/>
                <a:gd name="connsiteY5" fmla="*/ 377802 h 504916"/>
                <a:gd name="connsiteX6" fmla="*/ 157224 w 181873"/>
                <a:gd name="connsiteY6" fmla="*/ 492615 h 504916"/>
                <a:gd name="connsiteX7" fmla="*/ 112119 w 181873"/>
                <a:gd name="connsiteY7" fmla="*/ 396254 h 504916"/>
                <a:gd name="connsiteX8" fmla="*/ 108019 w 181873"/>
                <a:gd name="connsiteY8" fmla="*/ 504916 h 504916"/>
                <a:gd name="connsiteX9" fmla="*/ 81366 w 181873"/>
                <a:gd name="connsiteY9" fmla="*/ 406505 h 504916"/>
                <a:gd name="connsiteX10" fmla="*/ 50613 w 181873"/>
                <a:gd name="connsiteY10" fmla="*/ 498766 h 504916"/>
                <a:gd name="connsiteX11" fmla="*/ 44461 w 181873"/>
                <a:gd name="connsiteY11" fmla="*/ 400354 h 504916"/>
                <a:gd name="connsiteX12" fmla="*/ 3458 w 181873"/>
                <a:gd name="connsiteY12" fmla="*/ 420856 h 504916"/>
                <a:gd name="connsiteX13" fmla="*/ 28060 w 181873"/>
                <a:gd name="connsiteY13" fmla="*/ 357300 h 504916"/>
                <a:gd name="connsiteX14" fmla="*/ 58814 w 181873"/>
                <a:gd name="connsiteY14" fmla="*/ 306044 h 504916"/>
                <a:gd name="connsiteX15" fmla="*/ 52664 w 181873"/>
                <a:gd name="connsiteY15" fmla="*/ 53866 h 504916"/>
                <a:gd name="connsiteX0" fmla="*/ 52664 w 181839"/>
                <a:gd name="connsiteY0" fmla="*/ 53866 h 504916"/>
                <a:gd name="connsiteX1" fmla="*/ 108019 w 181839"/>
                <a:gd name="connsiteY1" fmla="*/ 561 h 504916"/>
                <a:gd name="connsiteX2" fmla="*/ 165425 w 181839"/>
                <a:gd name="connsiteY2" fmla="*/ 43615 h 504916"/>
                <a:gd name="connsiteX3" fmla="*/ 151074 w 181839"/>
                <a:gd name="connsiteY3" fmla="*/ 273241 h 504916"/>
                <a:gd name="connsiteX4" fmla="*/ 181827 w 181839"/>
                <a:gd name="connsiteY4" fmla="*/ 414706 h 504916"/>
                <a:gd name="connsiteX5" fmla="*/ 146973 w 181839"/>
                <a:gd name="connsiteY5" fmla="*/ 386003 h 504916"/>
                <a:gd name="connsiteX6" fmla="*/ 157224 w 181839"/>
                <a:gd name="connsiteY6" fmla="*/ 492615 h 504916"/>
                <a:gd name="connsiteX7" fmla="*/ 112119 w 181839"/>
                <a:gd name="connsiteY7" fmla="*/ 396254 h 504916"/>
                <a:gd name="connsiteX8" fmla="*/ 108019 w 181839"/>
                <a:gd name="connsiteY8" fmla="*/ 504916 h 504916"/>
                <a:gd name="connsiteX9" fmla="*/ 81366 w 181839"/>
                <a:gd name="connsiteY9" fmla="*/ 406505 h 504916"/>
                <a:gd name="connsiteX10" fmla="*/ 50613 w 181839"/>
                <a:gd name="connsiteY10" fmla="*/ 498766 h 504916"/>
                <a:gd name="connsiteX11" fmla="*/ 44461 w 181839"/>
                <a:gd name="connsiteY11" fmla="*/ 400354 h 504916"/>
                <a:gd name="connsiteX12" fmla="*/ 3458 w 181839"/>
                <a:gd name="connsiteY12" fmla="*/ 420856 h 504916"/>
                <a:gd name="connsiteX13" fmla="*/ 28060 w 181839"/>
                <a:gd name="connsiteY13" fmla="*/ 357300 h 504916"/>
                <a:gd name="connsiteX14" fmla="*/ 58814 w 181839"/>
                <a:gd name="connsiteY14" fmla="*/ 306044 h 504916"/>
                <a:gd name="connsiteX15" fmla="*/ 52664 w 181839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270875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9467 h 510517"/>
                <a:gd name="connsiteX1" fmla="*/ 100203 w 183758"/>
                <a:gd name="connsiteY1" fmla="*/ 301 h 510517"/>
                <a:gd name="connsiteX2" fmla="*/ 165425 w 183758"/>
                <a:gd name="connsiteY2" fmla="*/ 49216 h 510517"/>
                <a:gd name="connsiteX3" fmla="*/ 151074 w 183758"/>
                <a:gd name="connsiteY3" fmla="*/ 278842 h 510517"/>
                <a:gd name="connsiteX4" fmla="*/ 181827 w 183758"/>
                <a:gd name="connsiteY4" fmla="*/ 420307 h 510517"/>
                <a:gd name="connsiteX5" fmla="*/ 146973 w 183758"/>
                <a:gd name="connsiteY5" fmla="*/ 391604 h 510517"/>
                <a:gd name="connsiteX6" fmla="*/ 157224 w 183758"/>
                <a:gd name="connsiteY6" fmla="*/ 498216 h 510517"/>
                <a:gd name="connsiteX7" fmla="*/ 112119 w 183758"/>
                <a:gd name="connsiteY7" fmla="*/ 401855 h 510517"/>
                <a:gd name="connsiteX8" fmla="*/ 108019 w 183758"/>
                <a:gd name="connsiteY8" fmla="*/ 510517 h 510517"/>
                <a:gd name="connsiteX9" fmla="*/ 81366 w 183758"/>
                <a:gd name="connsiteY9" fmla="*/ 412106 h 510517"/>
                <a:gd name="connsiteX10" fmla="*/ 50613 w 183758"/>
                <a:gd name="connsiteY10" fmla="*/ 504367 h 510517"/>
                <a:gd name="connsiteX11" fmla="*/ 44461 w 183758"/>
                <a:gd name="connsiteY11" fmla="*/ 405955 h 510517"/>
                <a:gd name="connsiteX12" fmla="*/ 3458 w 183758"/>
                <a:gd name="connsiteY12" fmla="*/ 426457 h 510517"/>
                <a:gd name="connsiteX13" fmla="*/ 28060 w 183758"/>
                <a:gd name="connsiteY13" fmla="*/ 362901 h 510517"/>
                <a:gd name="connsiteX14" fmla="*/ 56860 w 183758"/>
                <a:gd name="connsiteY14" fmla="*/ 233491 h 510517"/>
                <a:gd name="connsiteX15" fmla="*/ 52664 w 183758"/>
                <a:gd name="connsiteY15" fmla="*/ 59467 h 510517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85"/>
                <a:gd name="connsiteX1" fmla="*/ 100203 w 183622"/>
                <a:gd name="connsiteY1" fmla="*/ 555 h 510785"/>
                <a:gd name="connsiteX2" fmla="*/ 165425 w 183622"/>
                <a:gd name="connsiteY2" fmla="*/ 49470 h 510785"/>
                <a:gd name="connsiteX3" fmla="*/ 151074 w 183622"/>
                <a:gd name="connsiteY3" fmla="*/ 310357 h 510785"/>
                <a:gd name="connsiteX4" fmla="*/ 181827 w 183622"/>
                <a:gd name="connsiteY4" fmla="*/ 420561 h 510785"/>
                <a:gd name="connsiteX5" fmla="*/ 146973 w 183622"/>
                <a:gd name="connsiteY5" fmla="*/ 391858 h 510785"/>
                <a:gd name="connsiteX6" fmla="*/ 157224 w 183622"/>
                <a:gd name="connsiteY6" fmla="*/ 498470 h 510785"/>
                <a:gd name="connsiteX7" fmla="*/ 112119 w 183622"/>
                <a:gd name="connsiteY7" fmla="*/ 402109 h 510785"/>
                <a:gd name="connsiteX8" fmla="*/ 108019 w 183622"/>
                <a:gd name="connsiteY8" fmla="*/ 510771 h 510785"/>
                <a:gd name="connsiteX9" fmla="*/ 77459 w 183622"/>
                <a:gd name="connsiteY9" fmla="*/ 410406 h 510785"/>
                <a:gd name="connsiteX10" fmla="*/ 50613 w 183622"/>
                <a:gd name="connsiteY10" fmla="*/ 504621 h 510785"/>
                <a:gd name="connsiteX11" fmla="*/ 44461 w 183622"/>
                <a:gd name="connsiteY11" fmla="*/ 406209 h 510785"/>
                <a:gd name="connsiteX12" fmla="*/ 3458 w 183622"/>
                <a:gd name="connsiteY12" fmla="*/ 426711 h 510785"/>
                <a:gd name="connsiteX13" fmla="*/ 28060 w 183622"/>
                <a:gd name="connsiteY13" fmla="*/ 363155 h 510785"/>
                <a:gd name="connsiteX14" fmla="*/ 56860 w 183622"/>
                <a:gd name="connsiteY14" fmla="*/ 233745 h 510785"/>
                <a:gd name="connsiteX15" fmla="*/ 52664 w 183622"/>
                <a:gd name="connsiteY15" fmla="*/ 59721 h 510785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94408 h 545501"/>
                <a:gd name="connsiteX1" fmla="*/ 102157 w 183622"/>
                <a:gd name="connsiteY1" fmla="*/ 73 h 545501"/>
                <a:gd name="connsiteX2" fmla="*/ 165425 w 183622"/>
                <a:gd name="connsiteY2" fmla="*/ 84157 h 545501"/>
                <a:gd name="connsiteX3" fmla="*/ 151074 w 183622"/>
                <a:gd name="connsiteY3" fmla="*/ 345044 h 545501"/>
                <a:gd name="connsiteX4" fmla="*/ 181827 w 183622"/>
                <a:gd name="connsiteY4" fmla="*/ 455248 h 545501"/>
                <a:gd name="connsiteX5" fmla="*/ 146973 w 183622"/>
                <a:gd name="connsiteY5" fmla="*/ 426545 h 545501"/>
                <a:gd name="connsiteX6" fmla="*/ 157224 w 183622"/>
                <a:gd name="connsiteY6" fmla="*/ 533157 h 545501"/>
                <a:gd name="connsiteX7" fmla="*/ 112119 w 183622"/>
                <a:gd name="connsiteY7" fmla="*/ 436796 h 545501"/>
                <a:gd name="connsiteX8" fmla="*/ 108019 w 183622"/>
                <a:gd name="connsiteY8" fmla="*/ 545458 h 545501"/>
                <a:gd name="connsiteX9" fmla="*/ 77459 w 183622"/>
                <a:gd name="connsiteY9" fmla="*/ 445093 h 545501"/>
                <a:gd name="connsiteX10" fmla="*/ 50613 w 183622"/>
                <a:gd name="connsiteY10" fmla="*/ 539308 h 545501"/>
                <a:gd name="connsiteX11" fmla="*/ 44461 w 183622"/>
                <a:gd name="connsiteY11" fmla="*/ 440896 h 545501"/>
                <a:gd name="connsiteX12" fmla="*/ 3458 w 183622"/>
                <a:gd name="connsiteY12" fmla="*/ 461398 h 545501"/>
                <a:gd name="connsiteX13" fmla="*/ 28060 w 183622"/>
                <a:gd name="connsiteY13" fmla="*/ 397842 h 545501"/>
                <a:gd name="connsiteX14" fmla="*/ 56860 w 183622"/>
                <a:gd name="connsiteY14" fmla="*/ 268432 h 545501"/>
                <a:gd name="connsiteX15" fmla="*/ 52664 w 183622"/>
                <a:gd name="connsiteY15" fmla="*/ 94408 h 545501"/>
                <a:gd name="connsiteX0" fmla="*/ 52664 w 183622"/>
                <a:gd name="connsiteY0" fmla="*/ 99119 h 550212"/>
                <a:gd name="connsiteX1" fmla="*/ 102157 w 183622"/>
                <a:gd name="connsiteY1" fmla="*/ 4784 h 550212"/>
                <a:gd name="connsiteX2" fmla="*/ 165425 w 183622"/>
                <a:gd name="connsiteY2" fmla="*/ 49791 h 550212"/>
                <a:gd name="connsiteX3" fmla="*/ 151074 w 183622"/>
                <a:gd name="connsiteY3" fmla="*/ 349755 h 550212"/>
                <a:gd name="connsiteX4" fmla="*/ 181827 w 183622"/>
                <a:gd name="connsiteY4" fmla="*/ 459959 h 550212"/>
                <a:gd name="connsiteX5" fmla="*/ 146973 w 183622"/>
                <a:gd name="connsiteY5" fmla="*/ 431256 h 550212"/>
                <a:gd name="connsiteX6" fmla="*/ 157224 w 183622"/>
                <a:gd name="connsiteY6" fmla="*/ 537868 h 550212"/>
                <a:gd name="connsiteX7" fmla="*/ 112119 w 183622"/>
                <a:gd name="connsiteY7" fmla="*/ 441507 h 550212"/>
                <a:gd name="connsiteX8" fmla="*/ 108019 w 183622"/>
                <a:gd name="connsiteY8" fmla="*/ 550169 h 550212"/>
                <a:gd name="connsiteX9" fmla="*/ 77459 w 183622"/>
                <a:gd name="connsiteY9" fmla="*/ 449804 h 550212"/>
                <a:gd name="connsiteX10" fmla="*/ 50613 w 183622"/>
                <a:gd name="connsiteY10" fmla="*/ 544019 h 550212"/>
                <a:gd name="connsiteX11" fmla="*/ 44461 w 183622"/>
                <a:gd name="connsiteY11" fmla="*/ 445607 h 550212"/>
                <a:gd name="connsiteX12" fmla="*/ 3458 w 183622"/>
                <a:gd name="connsiteY12" fmla="*/ 466109 h 550212"/>
                <a:gd name="connsiteX13" fmla="*/ 28060 w 183622"/>
                <a:gd name="connsiteY13" fmla="*/ 402553 h 550212"/>
                <a:gd name="connsiteX14" fmla="*/ 56860 w 183622"/>
                <a:gd name="connsiteY14" fmla="*/ 273143 h 550212"/>
                <a:gd name="connsiteX15" fmla="*/ 52664 w 183622"/>
                <a:gd name="connsiteY15" fmla="*/ 99119 h 550212"/>
                <a:gd name="connsiteX0" fmla="*/ 52664 w 183622"/>
                <a:gd name="connsiteY0" fmla="*/ 52963 h 547041"/>
                <a:gd name="connsiteX1" fmla="*/ 102157 w 183622"/>
                <a:gd name="connsiteY1" fmla="*/ 1613 h 547041"/>
                <a:gd name="connsiteX2" fmla="*/ 165425 w 183622"/>
                <a:gd name="connsiteY2" fmla="*/ 46620 h 547041"/>
                <a:gd name="connsiteX3" fmla="*/ 151074 w 183622"/>
                <a:gd name="connsiteY3" fmla="*/ 346584 h 547041"/>
                <a:gd name="connsiteX4" fmla="*/ 181827 w 183622"/>
                <a:gd name="connsiteY4" fmla="*/ 456788 h 547041"/>
                <a:gd name="connsiteX5" fmla="*/ 146973 w 183622"/>
                <a:gd name="connsiteY5" fmla="*/ 428085 h 547041"/>
                <a:gd name="connsiteX6" fmla="*/ 157224 w 183622"/>
                <a:gd name="connsiteY6" fmla="*/ 534697 h 547041"/>
                <a:gd name="connsiteX7" fmla="*/ 112119 w 183622"/>
                <a:gd name="connsiteY7" fmla="*/ 438336 h 547041"/>
                <a:gd name="connsiteX8" fmla="*/ 108019 w 183622"/>
                <a:gd name="connsiteY8" fmla="*/ 546998 h 547041"/>
                <a:gd name="connsiteX9" fmla="*/ 77459 w 183622"/>
                <a:gd name="connsiteY9" fmla="*/ 446633 h 547041"/>
                <a:gd name="connsiteX10" fmla="*/ 50613 w 183622"/>
                <a:gd name="connsiteY10" fmla="*/ 540848 h 547041"/>
                <a:gd name="connsiteX11" fmla="*/ 44461 w 183622"/>
                <a:gd name="connsiteY11" fmla="*/ 442436 h 547041"/>
                <a:gd name="connsiteX12" fmla="*/ 3458 w 183622"/>
                <a:gd name="connsiteY12" fmla="*/ 462938 h 547041"/>
                <a:gd name="connsiteX13" fmla="*/ 28060 w 183622"/>
                <a:gd name="connsiteY13" fmla="*/ 399382 h 547041"/>
                <a:gd name="connsiteX14" fmla="*/ 56860 w 183622"/>
                <a:gd name="connsiteY14" fmla="*/ 269972 h 547041"/>
                <a:gd name="connsiteX15" fmla="*/ 52664 w 183622"/>
                <a:gd name="connsiteY15" fmla="*/ 52963 h 547041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3622" h="555612">
                  <a:moveTo>
                    <a:pt x="52664" y="61534"/>
                  </a:moveTo>
                  <a:cubicBezTo>
                    <a:pt x="59888" y="15179"/>
                    <a:pt x="81410" y="1472"/>
                    <a:pt x="100203" y="415"/>
                  </a:cubicBezTo>
                  <a:cubicBezTo>
                    <a:pt x="118996" y="-642"/>
                    <a:pt x="156947" y="-3932"/>
                    <a:pt x="165425" y="55191"/>
                  </a:cubicBezTo>
                  <a:cubicBezTo>
                    <a:pt x="173903" y="114314"/>
                    <a:pt x="148340" y="286794"/>
                    <a:pt x="151074" y="355155"/>
                  </a:cubicBezTo>
                  <a:cubicBezTo>
                    <a:pt x="153808" y="423516"/>
                    <a:pt x="192279" y="447868"/>
                    <a:pt x="181827" y="465359"/>
                  </a:cubicBezTo>
                  <a:cubicBezTo>
                    <a:pt x="171375" y="482850"/>
                    <a:pt x="151074" y="423671"/>
                    <a:pt x="146973" y="436656"/>
                  </a:cubicBezTo>
                  <a:cubicBezTo>
                    <a:pt x="142873" y="449641"/>
                    <a:pt x="171138" y="533553"/>
                    <a:pt x="157224" y="543268"/>
                  </a:cubicBezTo>
                  <a:cubicBezTo>
                    <a:pt x="143310" y="552983"/>
                    <a:pt x="120320" y="444857"/>
                    <a:pt x="112119" y="446907"/>
                  </a:cubicBezTo>
                  <a:cubicBezTo>
                    <a:pt x="103918" y="448957"/>
                    <a:pt x="123565" y="558094"/>
                    <a:pt x="108019" y="555569"/>
                  </a:cubicBezTo>
                  <a:cubicBezTo>
                    <a:pt x="92473" y="553044"/>
                    <a:pt x="87027" y="456229"/>
                    <a:pt x="77459" y="455204"/>
                  </a:cubicBezTo>
                  <a:cubicBezTo>
                    <a:pt x="67891" y="454179"/>
                    <a:pt x="67836" y="548164"/>
                    <a:pt x="50613" y="549419"/>
                  </a:cubicBezTo>
                  <a:cubicBezTo>
                    <a:pt x="33390" y="550674"/>
                    <a:pt x="52320" y="463992"/>
                    <a:pt x="44461" y="451007"/>
                  </a:cubicBezTo>
                  <a:cubicBezTo>
                    <a:pt x="36602" y="438022"/>
                    <a:pt x="16442" y="478685"/>
                    <a:pt x="3458" y="471509"/>
                  </a:cubicBezTo>
                  <a:cubicBezTo>
                    <a:pt x="-9526" y="464333"/>
                    <a:pt x="17467" y="429480"/>
                    <a:pt x="28060" y="407953"/>
                  </a:cubicBezTo>
                  <a:cubicBezTo>
                    <a:pt x="60144" y="359073"/>
                    <a:pt x="59236" y="343593"/>
                    <a:pt x="56860" y="278543"/>
                  </a:cubicBezTo>
                  <a:cubicBezTo>
                    <a:pt x="54484" y="213493"/>
                    <a:pt x="45440" y="107889"/>
                    <a:pt x="52664" y="61534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6B70399A-52CC-44AD-8705-B2E4449235C1}"/>
                </a:ext>
              </a:extLst>
            </p:cNvPr>
            <p:cNvSpPr/>
            <p:nvPr/>
          </p:nvSpPr>
          <p:spPr>
            <a:xfrm rot="20791884">
              <a:off x="6298385" y="3186196"/>
              <a:ext cx="226497" cy="384246"/>
            </a:xfrm>
            <a:custGeom>
              <a:avLst/>
              <a:gdLst>
                <a:gd name="connsiteX0" fmla="*/ 26048 w 207295"/>
                <a:gd name="connsiteY0" fmla="*/ 89400 h 310281"/>
                <a:gd name="connsiteX1" fmla="*/ 88597 w 207295"/>
                <a:gd name="connsiteY1" fmla="*/ 44 h 310281"/>
                <a:gd name="connsiteX2" fmla="*/ 171995 w 207295"/>
                <a:gd name="connsiteY2" fmla="*/ 80464 h 310281"/>
                <a:gd name="connsiteX3" fmla="*/ 204758 w 207295"/>
                <a:gd name="connsiteY3" fmla="*/ 274067 h 310281"/>
                <a:gd name="connsiteX4" fmla="*/ 109446 w 207295"/>
                <a:gd name="connsiteY4" fmla="*/ 294916 h 310281"/>
                <a:gd name="connsiteX5" fmla="*/ 5199 w 207295"/>
                <a:gd name="connsiteY5" fmla="*/ 294916 h 310281"/>
                <a:gd name="connsiteX6" fmla="*/ 26048 w 207295"/>
                <a:gd name="connsiteY6" fmla="*/ 89400 h 310281"/>
                <a:gd name="connsiteX0" fmla="*/ 25027 w 206625"/>
                <a:gd name="connsiteY0" fmla="*/ 89400 h 324978"/>
                <a:gd name="connsiteX1" fmla="*/ 87576 w 206625"/>
                <a:gd name="connsiteY1" fmla="*/ 44 h 324978"/>
                <a:gd name="connsiteX2" fmla="*/ 170974 w 206625"/>
                <a:gd name="connsiteY2" fmla="*/ 80464 h 324978"/>
                <a:gd name="connsiteX3" fmla="*/ 203737 w 206625"/>
                <a:gd name="connsiteY3" fmla="*/ 274067 h 324978"/>
                <a:gd name="connsiteX4" fmla="*/ 102468 w 206625"/>
                <a:gd name="connsiteY4" fmla="*/ 321723 h 324978"/>
                <a:gd name="connsiteX5" fmla="*/ 4178 w 206625"/>
                <a:gd name="connsiteY5" fmla="*/ 294916 h 324978"/>
                <a:gd name="connsiteX6" fmla="*/ 25027 w 206625"/>
                <a:gd name="connsiteY6" fmla="*/ 89400 h 324978"/>
                <a:gd name="connsiteX0" fmla="*/ 25027 w 215052"/>
                <a:gd name="connsiteY0" fmla="*/ 89406 h 325089"/>
                <a:gd name="connsiteX1" fmla="*/ 87576 w 215052"/>
                <a:gd name="connsiteY1" fmla="*/ 50 h 325089"/>
                <a:gd name="connsiteX2" fmla="*/ 170974 w 215052"/>
                <a:gd name="connsiteY2" fmla="*/ 80470 h 325089"/>
                <a:gd name="connsiteX3" fmla="*/ 212673 w 215052"/>
                <a:gd name="connsiteY3" fmla="*/ 300880 h 325089"/>
                <a:gd name="connsiteX4" fmla="*/ 102468 w 215052"/>
                <a:gd name="connsiteY4" fmla="*/ 321729 h 325089"/>
                <a:gd name="connsiteX5" fmla="*/ 4178 w 215052"/>
                <a:gd name="connsiteY5" fmla="*/ 294922 h 325089"/>
                <a:gd name="connsiteX6" fmla="*/ 25027 w 215052"/>
                <a:gd name="connsiteY6" fmla="*/ 89406 h 325089"/>
                <a:gd name="connsiteX0" fmla="*/ 33149 w 223174"/>
                <a:gd name="connsiteY0" fmla="*/ 89406 h 331862"/>
                <a:gd name="connsiteX1" fmla="*/ 95698 w 223174"/>
                <a:gd name="connsiteY1" fmla="*/ 50 h 331862"/>
                <a:gd name="connsiteX2" fmla="*/ 179096 w 223174"/>
                <a:gd name="connsiteY2" fmla="*/ 80470 h 331862"/>
                <a:gd name="connsiteX3" fmla="*/ 220795 w 223174"/>
                <a:gd name="connsiteY3" fmla="*/ 300880 h 331862"/>
                <a:gd name="connsiteX4" fmla="*/ 110590 w 223174"/>
                <a:gd name="connsiteY4" fmla="*/ 321729 h 331862"/>
                <a:gd name="connsiteX5" fmla="*/ 3365 w 223174"/>
                <a:gd name="connsiteY5" fmla="*/ 309814 h 331862"/>
                <a:gd name="connsiteX6" fmla="*/ 33149 w 223174"/>
                <a:gd name="connsiteY6" fmla="*/ 89406 h 331862"/>
                <a:gd name="connsiteX0" fmla="*/ 23550 w 225489"/>
                <a:gd name="connsiteY0" fmla="*/ 104561 h 331102"/>
                <a:gd name="connsiteX1" fmla="*/ 98013 w 225489"/>
                <a:gd name="connsiteY1" fmla="*/ 312 h 331102"/>
                <a:gd name="connsiteX2" fmla="*/ 181411 w 225489"/>
                <a:gd name="connsiteY2" fmla="*/ 80732 h 331102"/>
                <a:gd name="connsiteX3" fmla="*/ 223110 w 225489"/>
                <a:gd name="connsiteY3" fmla="*/ 301142 h 331102"/>
                <a:gd name="connsiteX4" fmla="*/ 112905 w 225489"/>
                <a:gd name="connsiteY4" fmla="*/ 321991 h 331102"/>
                <a:gd name="connsiteX5" fmla="*/ 5680 w 225489"/>
                <a:gd name="connsiteY5" fmla="*/ 310076 h 331102"/>
                <a:gd name="connsiteX6" fmla="*/ 23550 w 225489"/>
                <a:gd name="connsiteY6" fmla="*/ 104561 h 331102"/>
                <a:gd name="connsiteX0" fmla="*/ 23550 w 227742"/>
                <a:gd name="connsiteY0" fmla="*/ 104561 h 331102"/>
                <a:gd name="connsiteX1" fmla="*/ 98013 w 227742"/>
                <a:gd name="connsiteY1" fmla="*/ 312 h 331102"/>
                <a:gd name="connsiteX2" fmla="*/ 196304 w 227742"/>
                <a:gd name="connsiteY2" fmla="*/ 80732 h 331102"/>
                <a:gd name="connsiteX3" fmla="*/ 223110 w 227742"/>
                <a:gd name="connsiteY3" fmla="*/ 301142 h 331102"/>
                <a:gd name="connsiteX4" fmla="*/ 112905 w 227742"/>
                <a:gd name="connsiteY4" fmla="*/ 321991 h 331102"/>
                <a:gd name="connsiteX5" fmla="*/ 5680 w 227742"/>
                <a:gd name="connsiteY5" fmla="*/ 310076 h 331102"/>
                <a:gd name="connsiteX6" fmla="*/ 23550 w 227742"/>
                <a:gd name="connsiteY6" fmla="*/ 104561 h 331102"/>
                <a:gd name="connsiteX0" fmla="*/ 19305 w 229454"/>
                <a:gd name="connsiteY0" fmla="*/ 68648 h 333403"/>
                <a:gd name="connsiteX1" fmla="*/ 99725 w 229454"/>
                <a:gd name="connsiteY1" fmla="*/ 141 h 333403"/>
                <a:gd name="connsiteX2" fmla="*/ 198016 w 229454"/>
                <a:gd name="connsiteY2" fmla="*/ 80561 h 333403"/>
                <a:gd name="connsiteX3" fmla="*/ 224822 w 229454"/>
                <a:gd name="connsiteY3" fmla="*/ 300971 h 333403"/>
                <a:gd name="connsiteX4" fmla="*/ 114617 w 229454"/>
                <a:gd name="connsiteY4" fmla="*/ 321820 h 333403"/>
                <a:gd name="connsiteX5" fmla="*/ 7392 w 229454"/>
                <a:gd name="connsiteY5" fmla="*/ 309905 h 333403"/>
                <a:gd name="connsiteX6" fmla="*/ 19305 w 229454"/>
                <a:gd name="connsiteY6" fmla="*/ 68648 h 333403"/>
                <a:gd name="connsiteX0" fmla="*/ 19305 w 226896"/>
                <a:gd name="connsiteY0" fmla="*/ 68558 h 333313"/>
                <a:gd name="connsiteX1" fmla="*/ 99725 w 226896"/>
                <a:gd name="connsiteY1" fmla="*/ 51 h 333313"/>
                <a:gd name="connsiteX2" fmla="*/ 180145 w 226896"/>
                <a:gd name="connsiteY2" fmla="*/ 62599 h 333313"/>
                <a:gd name="connsiteX3" fmla="*/ 224822 w 226896"/>
                <a:gd name="connsiteY3" fmla="*/ 300881 h 333313"/>
                <a:gd name="connsiteX4" fmla="*/ 114617 w 226896"/>
                <a:gd name="connsiteY4" fmla="*/ 321730 h 333313"/>
                <a:gd name="connsiteX5" fmla="*/ 7392 w 226896"/>
                <a:gd name="connsiteY5" fmla="*/ 309815 h 333313"/>
                <a:gd name="connsiteX6" fmla="*/ 19305 w 226896"/>
                <a:gd name="connsiteY6" fmla="*/ 68558 h 333313"/>
                <a:gd name="connsiteX0" fmla="*/ 18790 w 226497"/>
                <a:gd name="connsiteY0" fmla="*/ 95334 h 360089"/>
                <a:gd name="connsiteX1" fmla="*/ 84318 w 226497"/>
                <a:gd name="connsiteY1" fmla="*/ 20 h 360089"/>
                <a:gd name="connsiteX2" fmla="*/ 179630 w 226497"/>
                <a:gd name="connsiteY2" fmla="*/ 89375 h 360089"/>
                <a:gd name="connsiteX3" fmla="*/ 224307 w 226497"/>
                <a:gd name="connsiteY3" fmla="*/ 327657 h 360089"/>
                <a:gd name="connsiteX4" fmla="*/ 114102 w 226497"/>
                <a:gd name="connsiteY4" fmla="*/ 348506 h 360089"/>
                <a:gd name="connsiteX5" fmla="*/ 6877 w 226497"/>
                <a:gd name="connsiteY5" fmla="*/ 336591 h 360089"/>
                <a:gd name="connsiteX6" fmla="*/ 18790 w 226497"/>
                <a:gd name="connsiteY6" fmla="*/ 95334 h 360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6497" h="360089">
                  <a:moveTo>
                    <a:pt x="18790" y="95334"/>
                  </a:moveTo>
                  <a:cubicBezTo>
                    <a:pt x="31697" y="39239"/>
                    <a:pt x="57511" y="1013"/>
                    <a:pt x="84318" y="20"/>
                  </a:cubicBezTo>
                  <a:cubicBezTo>
                    <a:pt x="111125" y="-973"/>
                    <a:pt x="156299" y="34769"/>
                    <a:pt x="179630" y="89375"/>
                  </a:cubicBezTo>
                  <a:cubicBezTo>
                    <a:pt x="202961" y="143981"/>
                    <a:pt x="235228" y="284469"/>
                    <a:pt x="224307" y="327657"/>
                  </a:cubicBezTo>
                  <a:cubicBezTo>
                    <a:pt x="213386" y="370845"/>
                    <a:pt x="147362" y="345031"/>
                    <a:pt x="114102" y="348506"/>
                  </a:cubicBezTo>
                  <a:cubicBezTo>
                    <a:pt x="80842" y="351981"/>
                    <a:pt x="22762" y="378786"/>
                    <a:pt x="6877" y="336591"/>
                  </a:cubicBezTo>
                  <a:cubicBezTo>
                    <a:pt x="-9008" y="294396"/>
                    <a:pt x="5883" y="151429"/>
                    <a:pt x="18790" y="95334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r>
                <a:rPr lang="en-US" sz="2700" dirty="0">
                  <a:solidFill>
                    <a:prstClr val="white"/>
                  </a:solidFill>
                  <a:latin typeface="Calibri" panose="020F0502020204030204"/>
                </a:rPr>
                <a:t>        </a:t>
              </a:r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9C9B9F23-AD84-4296-BF53-3F23C41F38C1}"/>
                </a:ext>
              </a:extLst>
            </p:cNvPr>
            <p:cNvSpPr/>
            <p:nvPr/>
          </p:nvSpPr>
          <p:spPr>
            <a:xfrm>
              <a:off x="5506571" y="5172971"/>
              <a:ext cx="294228" cy="112275"/>
            </a:xfrm>
            <a:custGeom>
              <a:avLst/>
              <a:gdLst>
                <a:gd name="connsiteX0" fmla="*/ 221209 w 244329"/>
                <a:gd name="connsiteY0" fmla="*/ 9633 h 114404"/>
                <a:gd name="connsiteX1" fmla="*/ 237008 w 244329"/>
                <a:gd name="connsiteY1" fmla="*/ 88631 h 114404"/>
                <a:gd name="connsiteX2" fmla="*/ 126411 w 244329"/>
                <a:gd name="connsiteY2" fmla="*/ 102456 h 114404"/>
                <a:gd name="connsiteX3" fmla="*/ 15 w 244329"/>
                <a:gd name="connsiteY3" fmla="*/ 108380 h 114404"/>
                <a:gd name="connsiteX4" fmla="*/ 118511 w 244329"/>
                <a:gd name="connsiteY4" fmla="*/ 11608 h 114404"/>
                <a:gd name="connsiteX5" fmla="*/ 221209 w 244329"/>
                <a:gd name="connsiteY5" fmla="*/ 9633 h 114404"/>
                <a:gd name="connsiteX0" fmla="*/ 223184 w 246304"/>
                <a:gd name="connsiteY0" fmla="*/ 8926 h 102196"/>
                <a:gd name="connsiteX1" fmla="*/ 238983 w 246304"/>
                <a:gd name="connsiteY1" fmla="*/ 87924 h 102196"/>
                <a:gd name="connsiteX2" fmla="*/ 128386 w 246304"/>
                <a:gd name="connsiteY2" fmla="*/ 101749 h 102196"/>
                <a:gd name="connsiteX3" fmla="*/ 15 w 246304"/>
                <a:gd name="connsiteY3" fmla="*/ 89899 h 102196"/>
                <a:gd name="connsiteX4" fmla="*/ 120486 w 246304"/>
                <a:gd name="connsiteY4" fmla="*/ 10901 h 102196"/>
                <a:gd name="connsiteX5" fmla="*/ 223184 w 246304"/>
                <a:gd name="connsiteY5" fmla="*/ 8926 h 102196"/>
                <a:gd name="connsiteX0" fmla="*/ 223184 w 246889"/>
                <a:gd name="connsiteY0" fmla="*/ 8926 h 97266"/>
                <a:gd name="connsiteX1" fmla="*/ 238983 w 246889"/>
                <a:gd name="connsiteY1" fmla="*/ 87924 h 97266"/>
                <a:gd name="connsiteX2" fmla="*/ 120486 w 246889"/>
                <a:gd name="connsiteY2" fmla="*/ 91875 h 97266"/>
                <a:gd name="connsiteX3" fmla="*/ 15 w 246889"/>
                <a:gd name="connsiteY3" fmla="*/ 89899 h 97266"/>
                <a:gd name="connsiteX4" fmla="*/ 120486 w 246889"/>
                <a:gd name="connsiteY4" fmla="*/ 10901 h 97266"/>
                <a:gd name="connsiteX5" fmla="*/ 223184 w 246889"/>
                <a:gd name="connsiteY5" fmla="*/ 8926 h 97266"/>
                <a:gd name="connsiteX0" fmla="*/ 223194 w 248288"/>
                <a:gd name="connsiteY0" fmla="*/ 4930 h 93270"/>
                <a:gd name="connsiteX1" fmla="*/ 238993 w 248288"/>
                <a:gd name="connsiteY1" fmla="*/ 83928 h 93270"/>
                <a:gd name="connsiteX2" fmla="*/ 120496 w 248288"/>
                <a:gd name="connsiteY2" fmla="*/ 87879 h 93270"/>
                <a:gd name="connsiteX3" fmla="*/ 25 w 248288"/>
                <a:gd name="connsiteY3" fmla="*/ 85903 h 93270"/>
                <a:gd name="connsiteX4" fmla="*/ 84947 w 248288"/>
                <a:gd name="connsiteY4" fmla="*/ 16780 h 93270"/>
                <a:gd name="connsiteX5" fmla="*/ 223194 w 248288"/>
                <a:gd name="connsiteY5" fmla="*/ 4930 h 93270"/>
                <a:gd name="connsiteX0" fmla="*/ 223184 w 246683"/>
                <a:gd name="connsiteY0" fmla="*/ 13745 h 102085"/>
                <a:gd name="connsiteX1" fmla="*/ 238983 w 246683"/>
                <a:gd name="connsiteY1" fmla="*/ 92743 h 102085"/>
                <a:gd name="connsiteX2" fmla="*/ 120486 w 246683"/>
                <a:gd name="connsiteY2" fmla="*/ 96694 h 102085"/>
                <a:gd name="connsiteX3" fmla="*/ 15 w 246683"/>
                <a:gd name="connsiteY3" fmla="*/ 94718 h 102085"/>
                <a:gd name="connsiteX4" fmla="*/ 126411 w 246683"/>
                <a:gd name="connsiteY4" fmla="*/ 7820 h 102085"/>
                <a:gd name="connsiteX5" fmla="*/ 223184 w 246683"/>
                <a:gd name="connsiteY5" fmla="*/ 13745 h 102085"/>
                <a:gd name="connsiteX0" fmla="*/ 223187 w 246686"/>
                <a:gd name="connsiteY0" fmla="*/ 7550 h 95890"/>
                <a:gd name="connsiteX1" fmla="*/ 238986 w 246686"/>
                <a:gd name="connsiteY1" fmla="*/ 86548 h 95890"/>
                <a:gd name="connsiteX2" fmla="*/ 120489 w 246686"/>
                <a:gd name="connsiteY2" fmla="*/ 90499 h 95890"/>
                <a:gd name="connsiteX3" fmla="*/ 18 w 246686"/>
                <a:gd name="connsiteY3" fmla="*/ 88523 h 95890"/>
                <a:gd name="connsiteX4" fmla="*/ 126414 w 246686"/>
                <a:gd name="connsiteY4" fmla="*/ 1625 h 95890"/>
                <a:gd name="connsiteX5" fmla="*/ 223187 w 246686"/>
                <a:gd name="connsiteY5" fmla="*/ 7550 h 95890"/>
                <a:gd name="connsiteX0" fmla="*/ 227133 w 248013"/>
                <a:gd name="connsiteY0" fmla="*/ 13746 h 102086"/>
                <a:gd name="connsiteX1" fmla="*/ 238983 w 248013"/>
                <a:gd name="connsiteY1" fmla="*/ 92744 h 102086"/>
                <a:gd name="connsiteX2" fmla="*/ 120486 w 248013"/>
                <a:gd name="connsiteY2" fmla="*/ 96695 h 102086"/>
                <a:gd name="connsiteX3" fmla="*/ 15 w 248013"/>
                <a:gd name="connsiteY3" fmla="*/ 94719 h 102086"/>
                <a:gd name="connsiteX4" fmla="*/ 126411 w 248013"/>
                <a:gd name="connsiteY4" fmla="*/ 7821 h 102086"/>
                <a:gd name="connsiteX5" fmla="*/ 227133 w 248013"/>
                <a:gd name="connsiteY5" fmla="*/ 13746 h 102086"/>
                <a:gd name="connsiteX0" fmla="*/ 227133 w 249041"/>
                <a:gd name="connsiteY0" fmla="*/ 11407 h 99747"/>
                <a:gd name="connsiteX1" fmla="*/ 238983 w 249041"/>
                <a:gd name="connsiteY1" fmla="*/ 90405 h 99747"/>
                <a:gd name="connsiteX2" fmla="*/ 120486 w 249041"/>
                <a:gd name="connsiteY2" fmla="*/ 94356 h 99747"/>
                <a:gd name="connsiteX3" fmla="*/ 15 w 249041"/>
                <a:gd name="connsiteY3" fmla="*/ 92380 h 99747"/>
                <a:gd name="connsiteX4" fmla="*/ 126411 w 249041"/>
                <a:gd name="connsiteY4" fmla="*/ 5482 h 99747"/>
                <a:gd name="connsiteX5" fmla="*/ 227133 w 249041"/>
                <a:gd name="connsiteY5" fmla="*/ 11407 h 99747"/>
                <a:gd name="connsiteX0" fmla="*/ 227133 w 243144"/>
                <a:gd name="connsiteY0" fmla="*/ 11407 h 101983"/>
                <a:gd name="connsiteX1" fmla="*/ 238983 w 243144"/>
                <a:gd name="connsiteY1" fmla="*/ 90405 h 101983"/>
                <a:gd name="connsiteX2" fmla="*/ 120486 w 243144"/>
                <a:gd name="connsiteY2" fmla="*/ 94356 h 101983"/>
                <a:gd name="connsiteX3" fmla="*/ 15 w 243144"/>
                <a:gd name="connsiteY3" fmla="*/ 92380 h 101983"/>
                <a:gd name="connsiteX4" fmla="*/ 126411 w 243144"/>
                <a:gd name="connsiteY4" fmla="*/ 5482 h 101983"/>
                <a:gd name="connsiteX5" fmla="*/ 227133 w 243144"/>
                <a:gd name="connsiteY5" fmla="*/ 11407 h 101983"/>
                <a:gd name="connsiteX0" fmla="*/ 227133 w 243144"/>
                <a:gd name="connsiteY0" fmla="*/ 11407 h 107617"/>
                <a:gd name="connsiteX1" fmla="*/ 238983 w 243144"/>
                <a:gd name="connsiteY1" fmla="*/ 90405 h 107617"/>
                <a:gd name="connsiteX2" fmla="*/ 120486 w 243144"/>
                <a:gd name="connsiteY2" fmla="*/ 94356 h 107617"/>
                <a:gd name="connsiteX3" fmla="*/ 15 w 243144"/>
                <a:gd name="connsiteY3" fmla="*/ 92380 h 107617"/>
                <a:gd name="connsiteX4" fmla="*/ 126411 w 243144"/>
                <a:gd name="connsiteY4" fmla="*/ 5482 h 107617"/>
                <a:gd name="connsiteX5" fmla="*/ 227133 w 243144"/>
                <a:gd name="connsiteY5" fmla="*/ 11407 h 107617"/>
                <a:gd name="connsiteX0" fmla="*/ 227133 w 247182"/>
                <a:gd name="connsiteY0" fmla="*/ 11407 h 107617"/>
                <a:gd name="connsiteX1" fmla="*/ 238983 w 247182"/>
                <a:gd name="connsiteY1" fmla="*/ 90405 h 107617"/>
                <a:gd name="connsiteX2" fmla="*/ 146160 w 247182"/>
                <a:gd name="connsiteY2" fmla="*/ 94356 h 107617"/>
                <a:gd name="connsiteX3" fmla="*/ 15 w 247182"/>
                <a:gd name="connsiteY3" fmla="*/ 92380 h 107617"/>
                <a:gd name="connsiteX4" fmla="*/ 126411 w 247182"/>
                <a:gd name="connsiteY4" fmla="*/ 5482 h 107617"/>
                <a:gd name="connsiteX5" fmla="*/ 227133 w 247182"/>
                <a:gd name="connsiteY5" fmla="*/ 11407 h 107617"/>
                <a:gd name="connsiteX0" fmla="*/ 227133 w 247453"/>
                <a:gd name="connsiteY0" fmla="*/ 14122 h 110034"/>
                <a:gd name="connsiteX1" fmla="*/ 240747 w 247453"/>
                <a:gd name="connsiteY1" fmla="*/ 100740 h 110034"/>
                <a:gd name="connsiteX2" fmla="*/ 146160 w 247453"/>
                <a:gd name="connsiteY2" fmla="*/ 97071 h 110034"/>
                <a:gd name="connsiteX3" fmla="*/ 15 w 247453"/>
                <a:gd name="connsiteY3" fmla="*/ 95095 h 110034"/>
                <a:gd name="connsiteX4" fmla="*/ 126411 w 247453"/>
                <a:gd name="connsiteY4" fmla="*/ 8197 h 110034"/>
                <a:gd name="connsiteX5" fmla="*/ 227133 w 247453"/>
                <a:gd name="connsiteY5" fmla="*/ 14122 h 110034"/>
                <a:gd name="connsiteX0" fmla="*/ 227133 w 247453"/>
                <a:gd name="connsiteY0" fmla="*/ 14122 h 112425"/>
                <a:gd name="connsiteX1" fmla="*/ 240747 w 247453"/>
                <a:gd name="connsiteY1" fmla="*/ 100740 h 112425"/>
                <a:gd name="connsiteX2" fmla="*/ 146160 w 247453"/>
                <a:gd name="connsiteY2" fmla="*/ 104691 h 112425"/>
                <a:gd name="connsiteX3" fmla="*/ 15 w 247453"/>
                <a:gd name="connsiteY3" fmla="*/ 95095 h 112425"/>
                <a:gd name="connsiteX4" fmla="*/ 126411 w 247453"/>
                <a:gd name="connsiteY4" fmla="*/ 8197 h 112425"/>
                <a:gd name="connsiteX5" fmla="*/ 227133 w 247453"/>
                <a:gd name="connsiteY5" fmla="*/ 14122 h 112425"/>
                <a:gd name="connsiteX0" fmla="*/ 227133 w 247453"/>
                <a:gd name="connsiteY0" fmla="*/ 7701 h 106004"/>
                <a:gd name="connsiteX1" fmla="*/ 240747 w 247453"/>
                <a:gd name="connsiteY1" fmla="*/ 94319 h 106004"/>
                <a:gd name="connsiteX2" fmla="*/ 146160 w 247453"/>
                <a:gd name="connsiteY2" fmla="*/ 98270 h 106004"/>
                <a:gd name="connsiteX3" fmla="*/ 15 w 247453"/>
                <a:gd name="connsiteY3" fmla="*/ 88674 h 106004"/>
                <a:gd name="connsiteX4" fmla="*/ 126411 w 247453"/>
                <a:gd name="connsiteY4" fmla="*/ 1776 h 106004"/>
                <a:gd name="connsiteX5" fmla="*/ 227133 w 247453"/>
                <a:gd name="connsiteY5" fmla="*/ 7701 h 106004"/>
                <a:gd name="connsiteX0" fmla="*/ 227132 w 247123"/>
                <a:gd name="connsiteY0" fmla="*/ 9857 h 108160"/>
                <a:gd name="connsiteX1" fmla="*/ 240746 w 247123"/>
                <a:gd name="connsiteY1" fmla="*/ 96475 h 108160"/>
                <a:gd name="connsiteX2" fmla="*/ 146159 w 247123"/>
                <a:gd name="connsiteY2" fmla="*/ 100426 h 108160"/>
                <a:gd name="connsiteX3" fmla="*/ 14 w 247123"/>
                <a:gd name="connsiteY3" fmla="*/ 90830 h 108160"/>
                <a:gd name="connsiteX4" fmla="*/ 135228 w 247123"/>
                <a:gd name="connsiteY4" fmla="*/ 122 h 108160"/>
                <a:gd name="connsiteX5" fmla="*/ 227132 w 247123"/>
                <a:gd name="connsiteY5" fmla="*/ 9857 h 108160"/>
                <a:gd name="connsiteX0" fmla="*/ 227132 w 247520"/>
                <a:gd name="connsiteY0" fmla="*/ 9857 h 108160"/>
                <a:gd name="connsiteX1" fmla="*/ 240746 w 247520"/>
                <a:gd name="connsiteY1" fmla="*/ 96475 h 108160"/>
                <a:gd name="connsiteX2" fmla="*/ 146159 w 247520"/>
                <a:gd name="connsiteY2" fmla="*/ 100426 h 108160"/>
                <a:gd name="connsiteX3" fmla="*/ 14 w 247520"/>
                <a:gd name="connsiteY3" fmla="*/ 90830 h 108160"/>
                <a:gd name="connsiteX4" fmla="*/ 135228 w 247520"/>
                <a:gd name="connsiteY4" fmla="*/ 122 h 108160"/>
                <a:gd name="connsiteX5" fmla="*/ 227132 w 247520"/>
                <a:gd name="connsiteY5" fmla="*/ 9857 h 108160"/>
                <a:gd name="connsiteX0" fmla="*/ 221840 w 245898"/>
                <a:gd name="connsiteY0" fmla="*/ 12067 h 112275"/>
                <a:gd name="connsiteX1" fmla="*/ 240745 w 245898"/>
                <a:gd name="connsiteY1" fmla="*/ 100590 h 112275"/>
                <a:gd name="connsiteX2" fmla="*/ 146158 w 245898"/>
                <a:gd name="connsiteY2" fmla="*/ 104541 h 112275"/>
                <a:gd name="connsiteX3" fmla="*/ 13 w 245898"/>
                <a:gd name="connsiteY3" fmla="*/ 94945 h 112275"/>
                <a:gd name="connsiteX4" fmla="*/ 135227 w 245898"/>
                <a:gd name="connsiteY4" fmla="*/ 4237 h 112275"/>
                <a:gd name="connsiteX5" fmla="*/ 221840 w 245898"/>
                <a:gd name="connsiteY5" fmla="*/ 12067 h 112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898" h="112275">
                  <a:moveTo>
                    <a:pt x="221840" y="12067"/>
                  </a:moveTo>
                  <a:cubicBezTo>
                    <a:pt x="241189" y="9076"/>
                    <a:pt x="253359" y="85178"/>
                    <a:pt x="240745" y="100590"/>
                  </a:cubicBezTo>
                  <a:cubicBezTo>
                    <a:pt x="228131" y="116002"/>
                    <a:pt x="186280" y="105482"/>
                    <a:pt x="146158" y="104541"/>
                  </a:cubicBezTo>
                  <a:cubicBezTo>
                    <a:pt x="106036" y="103600"/>
                    <a:pt x="1330" y="127861"/>
                    <a:pt x="13" y="94945"/>
                  </a:cubicBezTo>
                  <a:cubicBezTo>
                    <a:pt x="-1304" y="79804"/>
                    <a:pt x="98256" y="18050"/>
                    <a:pt x="135227" y="4237"/>
                  </a:cubicBezTo>
                  <a:cubicBezTo>
                    <a:pt x="172198" y="-9576"/>
                    <a:pt x="202491" y="15058"/>
                    <a:pt x="221840" y="12067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48A121C6-C8E8-4CB5-84EC-1F6043EB612F}"/>
                </a:ext>
              </a:extLst>
            </p:cNvPr>
            <p:cNvSpPr/>
            <p:nvPr/>
          </p:nvSpPr>
          <p:spPr>
            <a:xfrm>
              <a:off x="5356335" y="1844882"/>
              <a:ext cx="1320257" cy="1287989"/>
            </a:xfrm>
            <a:custGeom>
              <a:avLst/>
              <a:gdLst>
                <a:gd name="connsiteX0" fmla="*/ 4686 w 1522514"/>
                <a:gd name="connsiteY0" fmla="*/ 621143 h 1467029"/>
                <a:gd name="connsiteX1" fmla="*/ 42786 w 1522514"/>
                <a:gd name="connsiteY1" fmla="*/ 788783 h 1467029"/>
                <a:gd name="connsiteX2" fmla="*/ 50406 w 1522514"/>
                <a:gd name="connsiteY2" fmla="*/ 836408 h 1467029"/>
                <a:gd name="connsiteX3" fmla="*/ 6591 w 1522514"/>
                <a:gd name="connsiteY3" fmla="*/ 845933 h 1467029"/>
                <a:gd name="connsiteX4" fmla="*/ 6591 w 1522514"/>
                <a:gd name="connsiteY4" fmla="*/ 948803 h 1467029"/>
                <a:gd name="connsiteX5" fmla="*/ 67551 w 1522514"/>
                <a:gd name="connsiteY5" fmla="*/ 1063103 h 1467029"/>
                <a:gd name="connsiteX6" fmla="*/ 111366 w 1522514"/>
                <a:gd name="connsiteY6" fmla="*/ 1101203 h 1467029"/>
                <a:gd name="connsiteX7" fmla="*/ 96126 w 1522514"/>
                <a:gd name="connsiteY7" fmla="*/ 1223123 h 1467029"/>
                <a:gd name="connsiteX8" fmla="*/ 128511 w 1522514"/>
                <a:gd name="connsiteY8" fmla="*/ 1314563 h 1467029"/>
                <a:gd name="connsiteX9" fmla="*/ 223761 w 1522514"/>
                <a:gd name="connsiteY9" fmla="*/ 1379333 h 1467029"/>
                <a:gd name="connsiteX10" fmla="*/ 406641 w 1522514"/>
                <a:gd name="connsiteY10" fmla="*/ 1436483 h 1467029"/>
                <a:gd name="connsiteX11" fmla="*/ 665721 w 1522514"/>
                <a:gd name="connsiteY11" fmla="*/ 1466963 h 1467029"/>
                <a:gd name="connsiteX12" fmla="*/ 900036 w 1522514"/>
                <a:gd name="connsiteY12" fmla="*/ 1428863 h 1467029"/>
                <a:gd name="connsiteX13" fmla="*/ 1122921 w 1522514"/>
                <a:gd name="connsiteY13" fmla="*/ 1345043 h 1467029"/>
                <a:gd name="connsiteX14" fmla="*/ 1273416 w 1522514"/>
                <a:gd name="connsiteY14" fmla="*/ 1211693 h 1467029"/>
                <a:gd name="connsiteX15" fmla="*/ 1309611 w 1522514"/>
                <a:gd name="connsiteY15" fmla="*/ 1236458 h 1467029"/>
                <a:gd name="connsiteX16" fmla="*/ 1408671 w 1522514"/>
                <a:gd name="connsiteY16" fmla="*/ 1219313 h 1467029"/>
                <a:gd name="connsiteX17" fmla="*/ 1477251 w 1522514"/>
                <a:gd name="connsiteY17" fmla="*/ 1145018 h 1467029"/>
                <a:gd name="connsiteX18" fmla="*/ 1521066 w 1522514"/>
                <a:gd name="connsiteY18" fmla="*/ 1045958 h 1467029"/>
                <a:gd name="connsiteX19" fmla="*/ 1507731 w 1522514"/>
                <a:gd name="connsiteY19" fmla="*/ 931658 h 1467029"/>
                <a:gd name="connsiteX20" fmla="*/ 1465821 w 1522514"/>
                <a:gd name="connsiteY20" fmla="*/ 861173 h 1467029"/>
                <a:gd name="connsiteX21" fmla="*/ 1357236 w 1522514"/>
                <a:gd name="connsiteY21" fmla="*/ 872603 h 1467029"/>
                <a:gd name="connsiteX22" fmla="*/ 1418196 w 1522514"/>
                <a:gd name="connsiteY22" fmla="*/ 802118 h 1467029"/>
                <a:gd name="connsiteX23" fmla="*/ 1475346 w 1522514"/>
                <a:gd name="connsiteY23" fmla="*/ 440168 h 1467029"/>
                <a:gd name="connsiteX24" fmla="*/ 1395336 w 1522514"/>
                <a:gd name="connsiteY24" fmla="*/ 158228 h 1467029"/>
                <a:gd name="connsiteX25" fmla="*/ 1199121 w 1522514"/>
                <a:gd name="connsiteY25" fmla="*/ 26783 h 1467029"/>
                <a:gd name="connsiteX26" fmla="*/ 1079106 w 1522514"/>
                <a:gd name="connsiteY26" fmla="*/ 59168 h 1467029"/>
                <a:gd name="connsiteX27" fmla="*/ 827646 w 1522514"/>
                <a:gd name="connsiteY27" fmla="*/ 22973 h 1467029"/>
                <a:gd name="connsiteX28" fmla="*/ 389496 w 1522514"/>
                <a:gd name="connsiteY28" fmla="*/ 24878 h 1467029"/>
                <a:gd name="connsiteX29" fmla="*/ 84696 w 1522514"/>
                <a:gd name="connsiteY29" fmla="*/ 333488 h 1467029"/>
                <a:gd name="connsiteX30" fmla="*/ 4686 w 1522514"/>
                <a:gd name="connsiteY30" fmla="*/ 621143 h 1467029"/>
                <a:gd name="connsiteX0" fmla="*/ 4686 w 1522641"/>
                <a:gd name="connsiteY0" fmla="*/ 621143 h 1467029"/>
                <a:gd name="connsiteX1" fmla="*/ 42786 w 1522641"/>
                <a:gd name="connsiteY1" fmla="*/ 788783 h 1467029"/>
                <a:gd name="connsiteX2" fmla="*/ 50406 w 1522641"/>
                <a:gd name="connsiteY2" fmla="*/ 836408 h 1467029"/>
                <a:gd name="connsiteX3" fmla="*/ 6591 w 1522641"/>
                <a:gd name="connsiteY3" fmla="*/ 845933 h 1467029"/>
                <a:gd name="connsiteX4" fmla="*/ 6591 w 1522641"/>
                <a:gd name="connsiteY4" fmla="*/ 948803 h 1467029"/>
                <a:gd name="connsiteX5" fmla="*/ 67551 w 1522641"/>
                <a:gd name="connsiteY5" fmla="*/ 1063103 h 1467029"/>
                <a:gd name="connsiteX6" fmla="*/ 111366 w 1522641"/>
                <a:gd name="connsiteY6" fmla="*/ 1101203 h 1467029"/>
                <a:gd name="connsiteX7" fmla="*/ 96126 w 1522641"/>
                <a:gd name="connsiteY7" fmla="*/ 1223123 h 1467029"/>
                <a:gd name="connsiteX8" fmla="*/ 128511 w 1522641"/>
                <a:gd name="connsiteY8" fmla="*/ 1314563 h 1467029"/>
                <a:gd name="connsiteX9" fmla="*/ 223761 w 1522641"/>
                <a:gd name="connsiteY9" fmla="*/ 1379333 h 1467029"/>
                <a:gd name="connsiteX10" fmla="*/ 406641 w 1522641"/>
                <a:gd name="connsiteY10" fmla="*/ 1436483 h 1467029"/>
                <a:gd name="connsiteX11" fmla="*/ 665721 w 1522641"/>
                <a:gd name="connsiteY11" fmla="*/ 1466963 h 1467029"/>
                <a:gd name="connsiteX12" fmla="*/ 900036 w 1522641"/>
                <a:gd name="connsiteY12" fmla="*/ 1428863 h 1467029"/>
                <a:gd name="connsiteX13" fmla="*/ 1122921 w 1522641"/>
                <a:gd name="connsiteY13" fmla="*/ 1345043 h 1467029"/>
                <a:gd name="connsiteX14" fmla="*/ 1273416 w 1522641"/>
                <a:gd name="connsiteY14" fmla="*/ 1211693 h 1467029"/>
                <a:gd name="connsiteX15" fmla="*/ 1309611 w 1522641"/>
                <a:gd name="connsiteY15" fmla="*/ 1236458 h 1467029"/>
                <a:gd name="connsiteX16" fmla="*/ 1408671 w 1522641"/>
                <a:gd name="connsiteY16" fmla="*/ 1219313 h 1467029"/>
                <a:gd name="connsiteX17" fmla="*/ 1477251 w 1522641"/>
                <a:gd name="connsiteY17" fmla="*/ 1145018 h 1467029"/>
                <a:gd name="connsiteX18" fmla="*/ 1521066 w 1522641"/>
                <a:gd name="connsiteY18" fmla="*/ 1045958 h 1467029"/>
                <a:gd name="connsiteX19" fmla="*/ 1507731 w 1522641"/>
                <a:gd name="connsiteY19" fmla="*/ 931658 h 1467029"/>
                <a:gd name="connsiteX20" fmla="*/ 1458201 w 1522641"/>
                <a:gd name="connsiteY20" fmla="*/ 864983 h 1467029"/>
                <a:gd name="connsiteX21" fmla="*/ 1357236 w 1522641"/>
                <a:gd name="connsiteY21" fmla="*/ 872603 h 1467029"/>
                <a:gd name="connsiteX22" fmla="*/ 1418196 w 1522641"/>
                <a:gd name="connsiteY22" fmla="*/ 802118 h 1467029"/>
                <a:gd name="connsiteX23" fmla="*/ 1475346 w 1522641"/>
                <a:gd name="connsiteY23" fmla="*/ 440168 h 1467029"/>
                <a:gd name="connsiteX24" fmla="*/ 1395336 w 1522641"/>
                <a:gd name="connsiteY24" fmla="*/ 158228 h 1467029"/>
                <a:gd name="connsiteX25" fmla="*/ 1199121 w 1522641"/>
                <a:gd name="connsiteY25" fmla="*/ 26783 h 1467029"/>
                <a:gd name="connsiteX26" fmla="*/ 1079106 w 1522641"/>
                <a:gd name="connsiteY26" fmla="*/ 59168 h 1467029"/>
                <a:gd name="connsiteX27" fmla="*/ 827646 w 1522641"/>
                <a:gd name="connsiteY27" fmla="*/ 22973 h 1467029"/>
                <a:gd name="connsiteX28" fmla="*/ 389496 w 1522641"/>
                <a:gd name="connsiteY28" fmla="*/ 24878 h 1467029"/>
                <a:gd name="connsiteX29" fmla="*/ 84696 w 1522641"/>
                <a:gd name="connsiteY29" fmla="*/ 333488 h 1467029"/>
                <a:gd name="connsiteX30" fmla="*/ 4686 w 1522641"/>
                <a:gd name="connsiteY30" fmla="*/ 621143 h 1467029"/>
                <a:gd name="connsiteX0" fmla="*/ 4686 w 1534839"/>
                <a:gd name="connsiteY0" fmla="*/ 621143 h 1467029"/>
                <a:gd name="connsiteX1" fmla="*/ 42786 w 1534839"/>
                <a:gd name="connsiteY1" fmla="*/ 788783 h 1467029"/>
                <a:gd name="connsiteX2" fmla="*/ 50406 w 1534839"/>
                <a:gd name="connsiteY2" fmla="*/ 836408 h 1467029"/>
                <a:gd name="connsiteX3" fmla="*/ 6591 w 1534839"/>
                <a:gd name="connsiteY3" fmla="*/ 845933 h 1467029"/>
                <a:gd name="connsiteX4" fmla="*/ 6591 w 1534839"/>
                <a:gd name="connsiteY4" fmla="*/ 948803 h 1467029"/>
                <a:gd name="connsiteX5" fmla="*/ 67551 w 1534839"/>
                <a:gd name="connsiteY5" fmla="*/ 1063103 h 1467029"/>
                <a:gd name="connsiteX6" fmla="*/ 111366 w 1534839"/>
                <a:gd name="connsiteY6" fmla="*/ 1101203 h 1467029"/>
                <a:gd name="connsiteX7" fmla="*/ 96126 w 1534839"/>
                <a:gd name="connsiteY7" fmla="*/ 1223123 h 1467029"/>
                <a:gd name="connsiteX8" fmla="*/ 128511 w 1534839"/>
                <a:gd name="connsiteY8" fmla="*/ 1314563 h 1467029"/>
                <a:gd name="connsiteX9" fmla="*/ 223761 w 1534839"/>
                <a:gd name="connsiteY9" fmla="*/ 1379333 h 1467029"/>
                <a:gd name="connsiteX10" fmla="*/ 406641 w 1534839"/>
                <a:gd name="connsiteY10" fmla="*/ 1436483 h 1467029"/>
                <a:gd name="connsiteX11" fmla="*/ 665721 w 1534839"/>
                <a:gd name="connsiteY11" fmla="*/ 1466963 h 1467029"/>
                <a:gd name="connsiteX12" fmla="*/ 900036 w 1534839"/>
                <a:gd name="connsiteY12" fmla="*/ 1428863 h 1467029"/>
                <a:gd name="connsiteX13" fmla="*/ 1122921 w 1534839"/>
                <a:gd name="connsiteY13" fmla="*/ 1345043 h 1467029"/>
                <a:gd name="connsiteX14" fmla="*/ 1273416 w 1534839"/>
                <a:gd name="connsiteY14" fmla="*/ 1211693 h 1467029"/>
                <a:gd name="connsiteX15" fmla="*/ 1309611 w 1534839"/>
                <a:gd name="connsiteY15" fmla="*/ 1236458 h 1467029"/>
                <a:gd name="connsiteX16" fmla="*/ 1408671 w 1534839"/>
                <a:gd name="connsiteY16" fmla="*/ 1219313 h 1467029"/>
                <a:gd name="connsiteX17" fmla="*/ 1477251 w 1534839"/>
                <a:gd name="connsiteY17" fmla="*/ 1145018 h 1467029"/>
                <a:gd name="connsiteX18" fmla="*/ 1521066 w 1534839"/>
                <a:gd name="connsiteY18" fmla="*/ 1045958 h 1467029"/>
                <a:gd name="connsiteX19" fmla="*/ 1530591 w 1534839"/>
                <a:gd name="connsiteY19" fmla="*/ 939278 h 1467029"/>
                <a:gd name="connsiteX20" fmla="*/ 1458201 w 1534839"/>
                <a:gd name="connsiteY20" fmla="*/ 864983 h 1467029"/>
                <a:gd name="connsiteX21" fmla="*/ 1357236 w 1534839"/>
                <a:gd name="connsiteY21" fmla="*/ 872603 h 1467029"/>
                <a:gd name="connsiteX22" fmla="*/ 1418196 w 1534839"/>
                <a:gd name="connsiteY22" fmla="*/ 802118 h 1467029"/>
                <a:gd name="connsiteX23" fmla="*/ 1475346 w 1534839"/>
                <a:gd name="connsiteY23" fmla="*/ 440168 h 1467029"/>
                <a:gd name="connsiteX24" fmla="*/ 1395336 w 1534839"/>
                <a:gd name="connsiteY24" fmla="*/ 158228 h 1467029"/>
                <a:gd name="connsiteX25" fmla="*/ 1199121 w 1534839"/>
                <a:gd name="connsiteY25" fmla="*/ 26783 h 1467029"/>
                <a:gd name="connsiteX26" fmla="*/ 1079106 w 1534839"/>
                <a:gd name="connsiteY26" fmla="*/ 59168 h 1467029"/>
                <a:gd name="connsiteX27" fmla="*/ 827646 w 1534839"/>
                <a:gd name="connsiteY27" fmla="*/ 22973 h 1467029"/>
                <a:gd name="connsiteX28" fmla="*/ 389496 w 1534839"/>
                <a:gd name="connsiteY28" fmla="*/ 24878 h 1467029"/>
                <a:gd name="connsiteX29" fmla="*/ 84696 w 1534839"/>
                <a:gd name="connsiteY29" fmla="*/ 333488 h 1467029"/>
                <a:gd name="connsiteX30" fmla="*/ 4686 w 1534839"/>
                <a:gd name="connsiteY30" fmla="*/ 621143 h 1467029"/>
                <a:gd name="connsiteX0" fmla="*/ 4686 w 1541892"/>
                <a:gd name="connsiteY0" fmla="*/ 621143 h 1467029"/>
                <a:gd name="connsiteX1" fmla="*/ 42786 w 1541892"/>
                <a:gd name="connsiteY1" fmla="*/ 788783 h 1467029"/>
                <a:gd name="connsiteX2" fmla="*/ 50406 w 1541892"/>
                <a:gd name="connsiteY2" fmla="*/ 836408 h 1467029"/>
                <a:gd name="connsiteX3" fmla="*/ 6591 w 1541892"/>
                <a:gd name="connsiteY3" fmla="*/ 845933 h 1467029"/>
                <a:gd name="connsiteX4" fmla="*/ 6591 w 1541892"/>
                <a:gd name="connsiteY4" fmla="*/ 948803 h 1467029"/>
                <a:gd name="connsiteX5" fmla="*/ 67551 w 1541892"/>
                <a:gd name="connsiteY5" fmla="*/ 1063103 h 1467029"/>
                <a:gd name="connsiteX6" fmla="*/ 111366 w 1541892"/>
                <a:gd name="connsiteY6" fmla="*/ 1101203 h 1467029"/>
                <a:gd name="connsiteX7" fmla="*/ 96126 w 1541892"/>
                <a:gd name="connsiteY7" fmla="*/ 1223123 h 1467029"/>
                <a:gd name="connsiteX8" fmla="*/ 128511 w 1541892"/>
                <a:gd name="connsiteY8" fmla="*/ 1314563 h 1467029"/>
                <a:gd name="connsiteX9" fmla="*/ 223761 w 1541892"/>
                <a:gd name="connsiteY9" fmla="*/ 1379333 h 1467029"/>
                <a:gd name="connsiteX10" fmla="*/ 406641 w 1541892"/>
                <a:gd name="connsiteY10" fmla="*/ 1436483 h 1467029"/>
                <a:gd name="connsiteX11" fmla="*/ 665721 w 1541892"/>
                <a:gd name="connsiteY11" fmla="*/ 1466963 h 1467029"/>
                <a:gd name="connsiteX12" fmla="*/ 900036 w 1541892"/>
                <a:gd name="connsiteY12" fmla="*/ 1428863 h 1467029"/>
                <a:gd name="connsiteX13" fmla="*/ 1122921 w 1541892"/>
                <a:gd name="connsiteY13" fmla="*/ 1345043 h 1467029"/>
                <a:gd name="connsiteX14" fmla="*/ 1273416 w 1541892"/>
                <a:gd name="connsiteY14" fmla="*/ 1211693 h 1467029"/>
                <a:gd name="connsiteX15" fmla="*/ 1309611 w 1541892"/>
                <a:gd name="connsiteY15" fmla="*/ 1236458 h 1467029"/>
                <a:gd name="connsiteX16" fmla="*/ 1408671 w 1541892"/>
                <a:gd name="connsiteY16" fmla="*/ 1219313 h 1467029"/>
                <a:gd name="connsiteX17" fmla="*/ 1477251 w 1541892"/>
                <a:gd name="connsiteY17" fmla="*/ 1145018 h 1467029"/>
                <a:gd name="connsiteX18" fmla="*/ 1536306 w 1541892"/>
                <a:gd name="connsiteY18" fmla="*/ 1047863 h 1467029"/>
                <a:gd name="connsiteX19" fmla="*/ 1530591 w 1541892"/>
                <a:gd name="connsiteY19" fmla="*/ 939278 h 1467029"/>
                <a:gd name="connsiteX20" fmla="*/ 1458201 w 1541892"/>
                <a:gd name="connsiteY20" fmla="*/ 864983 h 1467029"/>
                <a:gd name="connsiteX21" fmla="*/ 1357236 w 1541892"/>
                <a:gd name="connsiteY21" fmla="*/ 872603 h 1467029"/>
                <a:gd name="connsiteX22" fmla="*/ 1418196 w 1541892"/>
                <a:gd name="connsiteY22" fmla="*/ 802118 h 1467029"/>
                <a:gd name="connsiteX23" fmla="*/ 1475346 w 1541892"/>
                <a:gd name="connsiteY23" fmla="*/ 440168 h 1467029"/>
                <a:gd name="connsiteX24" fmla="*/ 1395336 w 1541892"/>
                <a:gd name="connsiteY24" fmla="*/ 158228 h 1467029"/>
                <a:gd name="connsiteX25" fmla="*/ 1199121 w 1541892"/>
                <a:gd name="connsiteY25" fmla="*/ 26783 h 1467029"/>
                <a:gd name="connsiteX26" fmla="*/ 1079106 w 1541892"/>
                <a:gd name="connsiteY26" fmla="*/ 59168 h 1467029"/>
                <a:gd name="connsiteX27" fmla="*/ 827646 w 1541892"/>
                <a:gd name="connsiteY27" fmla="*/ 22973 h 1467029"/>
                <a:gd name="connsiteX28" fmla="*/ 389496 w 1541892"/>
                <a:gd name="connsiteY28" fmla="*/ 24878 h 1467029"/>
                <a:gd name="connsiteX29" fmla="*/ 84696 w 1541892"/>
                <a:gd name="connsiteY29" fmla="*/ 333488 h 1467029"/>
                <a:gd name="connsiteX30" fmla="*/ 4686 w 1541892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57236 w 1542707"/>
                <a:gd name="connsiteY21" fmla="*/ 872603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93431 w 1542707"/>
                <a:gd name="connsiteY21" fmla="*/ 866888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93431 w 1542707"/>
                <a:gd name="connsiteY21" fmla="*/ 866888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93431 w 1542707"/>
                <a:gd name="connsiteY21" fmla="*/ 866888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3864 w 1541885"/>
                <a:gd name="connsiteY0" fmla="*/ 621143 h 1467029"/>
                <a:gd name="connsiteX1" fmla="*/ 41964 w 1541885"/>
                <a:gd name="connsiteY1" fmla="*/ 788783 h 1467029"/>
                <a:gd name="connsiteX2" fmla="*/ 34344 w 1541885"/>
                <a:gd name="connsiteY2" fmla="*/ 828788 h 1467029"/>
                <a:gd name="connsiteX3" fmla="*/ 5769 w 1541885"/>
                <a:gd name="connsiteY3" fmla="*/ 845933 h 1467029"/>
                <a:gd name="connsiteX4" fmla="*/ 5769 w 1541885"/>
                <a:gd name="connsiteY4" fmla="*/ 948803 h 1467029"/>
                <a:gd name="connsiteX5" fmla="*/ 66729 w 1541885"/>
                <a:gd name="connsiteY5" fmla="*/ 1063103 h 1467029"/>
                <a:gd name="connsiteX6" fmla="*/ 110544 w 1541885"/>
                <a:gd name="connsiteY6" fmla="*/ 1101203 h 1467029"/>
                <a:gd name="connsiteX7" fmla="*/ 95304 w 1541885"/>
                <a:gd name="connsiteY7" fmla="*/ 1223123 h 1467029"/>
                <a:gd name="connsiteX8" fmla="*/ 127689 w 1541885"/>
                <a:gd name="connsiteY8" fmla="*/ 1314563 h 1467029"/>
                <a:gd name="connsiteX9" fmla="*/ 222939 w 1541885"/>
                <a:gd name="connsiteY9" fmla="*/ 1379333 h 1467029"/>
                <a:gd name="connsiteX10" fmla="*/ 405819 w 1541885"/>
                <a:gd name="connsiteY10" fmla="*/ 1436483 h 1467029"/>
                <a:gd name="connsiteX11" fmla="*/ 664899 w 1541885"/>
                <a:gd name="connsiteY11" fmla="*/ 1466963 h 1467029"/>
                <a:gd name="connsiteX12" fmla="*/ 899214 w 1541885"/>
                <a:gd name="connsiteY12" fmla="*/ 1428863 h 1467029"/>
                <a:gd name="connsiteX13" fmla="*/ 1122099 w 1541885"/>
                <a:gd name="connsiteY13" fmla="*/ 1345043 h 1467029"/>
                <a:gd name="connsiteX14" fmla="*/ 1272594 w 1541885"/>
                <a:gd name="connsiteY14" fmla="*/ 1211693 h 1467029"/>
                <a:gd name="connsiteX15" fmla="*/ 1308789 w 1541885"/>
                <a:gd name="connsiteY15" fmla="*/ 1236458 h 1467029"/>
                <a:gd name="connsiteX16" fmla="*/ 1407849 w 1541885"/>
                <a:gd name="connsiteY16" fmla="*/ 1219313 h 1467029"/>
                <a:gd name="connsiteX17" fmla="*/ 1476429 w 1541885"/>
                <a:gd name="connsiteY17" fmla="*/ 1145018 h 1467029"/>
                <a:gd name="connsiteX18" fmla="*/ 1535484 w 1541885"/>
                <a:gd name="connsiteY18" fmla="*/ 1047863 h 1467029"/>
                <a:gd name="connsiteX19" fmla="*/ 1529769 w 1541885"/>
                <a:gd name="connsiteY19" fmla="*/ 939278 h 1467029"/>
                <a:gd name="connsiteX20" fmla="*/ 1457379 w 1541885"/>
                <a:gd name="connsiteY20" fmla="*/ 864983 h 1467029"/>
                <a:gd name="connsiteX21" fmla="*/ 1392609 w 1541885"/>
                <a:gd name="connsiteY21" fmla="*/ 866888 h 1467029"/>
                <a:gd name="connsiteX22" fmla="*/ 1417374 w 1541885"/>
                <a:gd name="connsiteY22" fmla="*/ 802118 h 1467029"/>
                <a:gd name="connsiteX23" fmla="*/ 1474524 w 1541885"/>
                <a:gd name="connsiteY23" fmla="*/ 440168 h 1467029"/>
                <a:gd name="connsiteX24" fmla="*/ 1394514 w 1541885"/>
                <a:gd name="connsiteY24" fmla="*/ 158228 h 1467029"/>
                <a:gd name="connsiteX25" fmla="*/ 1198299 w 1541885"/>
                <a:gd name="connsiteY25" fmla="*/ 26783 h 1467029"/>
                <a:gd name="connsiteX26" fmla="*/ 1078284 w 1541885"/>
                <a:gd name="connsiteY26" fmla="*/ 59168 h 1467029"/>
                <a:gd name="connsiteX27" fmla="*/ 826824 w 1541885"/>
                <a:gd name="connsiteY27" fmla="*/ 22973 h 1467029"/>
                <a:gd name="connsiteX28" fmla="*/ 388674 w 1541885"/>
                <a:gd name="connsiteY28" fmla="*/ 24878 h 1467029"/>
                <a:gd name="connsiteX29" fmla="*/ 83874 w 1541885"/>
                <a:gd name="connsiteY29" fmla="*/ 333488 h 1467029"/>
                <a:gd name="connsiteX30" fmla="*/ 3864 w 1541885"/>
                <a:gd name="connsiteY30" fmla="*/ 621143 h 1467029"/>
                <a:gd name="connsiteX0" fmla="*/ 3864 w 1541885"/>
                <a:gd name="connsiteY0" fmla="*/ 619055 h 1464941"/>
                <a:gd name="connsiteX1" fmla="*/ 41964 w 1541885"/>
                <a:gd name="connsiteY1" fmla="*/ 786695 h 1464941"/>
                <a:gd name="connsiteX2" fmla="*/ 34344 w 1541885"/>
                <a:gd name="connsiteY2" fmla="*/ 826700 h 1464941"/>
                <a:gd name="connsiteX3" fmla="*/ 5769 w 1541885"/>
                <a:gd name="connsiteY3" fmla="*/ 843845 h 1464941"/>
                <a:gd name="connsiteX4" fmla="*/ 5769 w 1541885"/>
                <a:gd name="connsiteY4" fmla="*/ 946715 h 1464941"/>
                <a:gd name="connsiteX5" fmla="*/ 66729 w 1541885"/>
                <a:gd name="connsiteY5" fmla="*/ 1061015 h 1464941"/>
                <a:gd name="connsiteX6" fmla="*/ 110544 w 1541885"/>
                <a:gd name="connsiteY6" fmla="*/ 1099115 h 1464941"/>
                <a:gd name="connsiteX7" fmla="*/ 95304 w 1541885"/>
                <a:gd name="connsiteY7" fmla="*/ 1221035 h 1464941"/>
                <a:gd name="connsiteX8" fmla="*/ 127689 w 1541885"/>
                <a:gd name="connsiteY8" fmla="*/ 1312475 h 1464941"/>
                <a:gd name="connsiteX9" fmla="*/ 222939 w 1541885"/>
                <a:gd name="connsiteY9" fmla="*/ 1377245 h 1464941"/>
                <a:gd name="connsiteX10" fmla="*/ 405819 w 1541885"/>
                <a:gd name="connsiteY10" fmla="*/ 1434395 h 1464941"/>
                <a:gd name="connsiteX11" fmla="*/ 664899 w 1541885"/>
                <a:gd name="connsiteY11" fmla="*/ 1464875 h 1464941"/>
                <a:gd name="connsiteX12" fmla="*/ 899214 w 1541885"/>
                <a:gd name="connsiteY12" fmla="*/ 1426775 h 1464941"/>
                <a:gd name="connsiteX13" fmla="*/ 1122099 w 1541885"/>
                <a:gd name="connsiteY13" fmla="*/ 1342955 h 1464941"/>
                <a:gd name="connsiteX14" fmla="*/ 1272594 w 1541885"/>
                <a:gd name="connsiteY14" fmla="*/ 1209605 h 1464941"/>
                <a:gd name="connsiteX15" fmla="*/ 1308789 w 1541885"/>
                <a:gd name="connsiteY15" fmla="*/ 1234370 h 1464941"/>
                <a:gd name="connsiteX16" fmla="*/ 1407849 w 1541885"/>
                <a:gd name="connsiteY16" fmla="*/ 1217225 h 1464941"/>
                <a:gd name="connsiteX17" fmla="*/ 1476429 w 1541885"/>
                <a:gd name="connsiteY17" fmla="*/ 1142930 h 1464941"/>
                <a:gd name="connsiteX18" fmla="*/ 1535484 w 1541885"/>
                <a:gd name="connsiteY18" fmla="*/ 1045775 h 1464941"/>
                <a:gd name="connsiteX19" fmla="*/ 1529769 w 1541885"/>
                <a:gd name="connsiteY19" fmla="*/ 937190 h 1464941"/>
                <a:gd name="connsiteX20" fmla="*/ 1457379 w 1541885"/>
                <a:gd name="connsiteY20" fmla="*/ 862895 h 1464941"/>
                <a:gd name="connsiteX21" fmla="*/ 1392609 w 1541885"/>
                <a:gd name="connsiteY21" fmla="*/ 864800 h 1464941"/>
                <a:gd name="connsiteX22" fmla="*/ 1417374 w 1541885"/>
                <a:gd name="connsiteY22" fmla="*/ 800030 h 1464941"/>
                <a:gd name="connsiteX23" fmla="*/ 1474524 w 1541885"/>
                <a:gd name="connsiteY23" fmla="*/ 438080 h 1464941"/>
                <a:gd name="connsiteX24" fmla="*/ 1394514 w 1541885"/>
                <a:gd name="connsiteY24" fmla="*/ 156140 h 1464941"/>
                <a:gd name="connsiteX25" fmla="*/ 1198299 w 1541885"/>
                <a:gd name="connsiteY25" fmla="*/ 24695 h 1464941"/>
                <a:gd name="connsiteX26" fmla="*/ 1051614 w 1541885"/>
                <a:gd name="connsiteY26" fmla="*/ 3740 h 1464941"/>
                <a:gd name="connsiteX27" fmla="*/ 826824 w 1541885"/>
                <a:gd name="connsiteY27" fmla="*/ 20885 h 1464941"/>
                <a:gd name="connsiteX28" fmla="*/ 388674 w 1541885"/>
                <a:gd name="connsiteY28" fmla="*/ 22790 h 1464941"/>
                <a:gd name="connsiteX29" fmla="*/ 83874 w 1541885"/>
                <a:gd name="connsiteY29" fmla="*/ 331400 h 1464941"/>
                <a:gd name="connsiteX30" fmla="*/ 3864 w 1541885"/>
                <a:gd name="connsiteY30" fmla="*/ 619055 h 1464941"/>
                <a:gd name="connsiteX0" fmla="*/ 3864 w 1541885"/>
                <a:gd name="connsiteY0" fmla="*/ 646071 h 1491957"/>
                <a:gd name="connsiteX1" fmla="*/ 41964 w 1541885"/>
                <a:gd name="connsiteY1" fmla="*/ 813711 h 1491957"/>
                <a:gd name="connsiteX2" fmla="*/ 34344 w 1541885"/>
                <a:gd name="connsiteY2" fmla="*/ 853716 h 1491957"/>
                <a:gd name="connsiteX3" fmla="*/ 5769 w 1541885"/>
                <a:gd name="connsiteY3" fmla="*/ 870861 h 1491957"/>
                <a:gd name="connsiteX4" fmla="*/ 5769 w 1541885"/>
                <a:gd name="connsiteY4" fmla="*/ 973731 h 1491957"/>
                <a:gd name="connsiteX5" fmla="*/ 66729 w 1541885"/>
                <a:gd name="connsiteY5" fmla="*/ 1088031 h 1491957"/>
                <a:gd name="connsiteX6" fmla="*/ 110544 w 1541885"/>
                <a:gd name="connsiteY6" fmla="*/ 1126131 h 1491957"/>
                <a:gd name="connsiteX7" fmla="*/ 95304 w 1541885"/>
                <a:gd name="connsiteY7" fmla="*/ 1248051 h 1491957"/>
                <a:gd name="connsiteX8" fmla="*/ 127689 w 1541885"/>
                <a:gd name="connsiteY8" fmla="*/ 1339491 h 1491957"/>
                <a:gd name="connsiteX9" fmla="*/ 222939 w 1541885"/>
                <a:gd name="connsiteY9" fmla="*/ 1404261 h 1491957"/>
                <a:gd name="connsiteX10" fmla="*/ 405819 w 1541885"/>
                <a:gd name="connsiteY10" fmla="*/ 1461411 h 1491957"/>
                <a:gd name="connsiteX11" fmla="*/ 664899 w 1541885"/>
                <a:gd name="connsiteY11" fmla="*/ 1491891 h 1491957"/>
                <a:gd name="connsiteX12" fmla="*/ 899214 w 1541885"/>
                <a:gd name="connsiteY12" fmla="*/ 1453791 h 1491957"/>
                <a:gd name="connsiteX13" fmla="*/ 1122099 w 1541885"/>
                <a:gd name="connsiteY13" fmla="*/ 1369971 h 1491957"/>
                <a:gd name="connsiteX14" fmla="*/ 1272594 w 1541885"/>
                <a:gd name="connsiteY14" fmla="*/ 1236621 h 1491957"/>
                <a:gd name="connsiteX15" fmla="*/ 1308789 w 1541885"/>
                <a:gd name="connsiteY15" fmla="*/ 1261386 h 1491957"/>
                <a:gd name="connsiteX16" fmla="*/ 1407849 w 1541885"/>
                <a:gd name="connsiteY16" fmla="*/ 1244241 h 1491957"/>
                <a:gd name="connsiteX17" fmla="*/ 1476429 w 1541885"/>
                <a:gd name="connsiteY17" fmla="*/ 1169946 h 1491957"/>
                <a:gd name="connsiteX18" fmla="*/ 1535484 w 1541885"/>
                <a:gd name="connsiteY18" fmla="*/ 1072791 h 1491957"/>
                <a:gd name="connsiteX19" fmla="*/ 1529769 w 1541885"/>
                <a:gd name="connsiteY19" fmla="*/ 964206 h 1491957"/>
                <a:gd name="connsiteX20" fmla="*/ 1457379 w 1541885"/>
                <a:gd name="connsiteY20" fmla="*/ 889911 h 1491957"/>
                <a:gd name="connsiteX21" fmla="*/ 1392609 w 1541885"/>
                <a:gd name="connsiteY21" fmla="*/ 891816 h 1491957"/>
                <a:gd name="connsiteX22" fmla="*/ 1417374 w 1541885"/>
                <a:gd name="connsiteY22" fmla="*/ 827046 h 1491957"/>
                <a:gd name="connsiteX23" fmla="*/ 1474524 w 1541885"/>
                <a:gd name="connsiteY23" fmla="*/ 465096 h 1491957"/>
                <a:gd name="connsiteX24" fmla="*/ 1394514 w 1541885"/>
                <a:gd name="connsiteY24" fmla="*/ 183156 h 1491957"/>
                <a:gd name="connsiteX25" fmla="*/ 1198299 w 1541885"/>
                <a:gd name="connsiteY25" fmla="*/ 51711 h 1491957"/>
                <a:gd name="connsiteX26" fmla="*/ 1051614 w 1541885"/>
                <a:gd name="connsiteY26" fmla="*/ 30756 h 1491957"/>
                <a:gd name="connsiteX27" fmla="*/ 819204 w 1541885"/>
                <a:gd name="connsiteY27" fmla="*/ 276 h 1491957"/>
                <a:gd name="connsiteX28" fmla="*/ 388674 w 1541885"/>
                <a:gd name="connsiteY28" fmla="*/ 49806 h 1491957"/>
                <a:gd name="connsiteX29" fmla="*/ 83874 w 1541885"/>
                <a:gd name="connsiteY29" fmla="*/ 358416 h 1491957"/>
                <a:gd name="connsiteX30" fmla="*/ 3864 w 1541885"/>
                <a:gd name="connsiteY30" fmla="*/ 646071 h 1491957"/>
                <a:gd name="connsiteX0" fmla="*/ 3864 w 1541885"/>
                <a:gd name="connsiteY0" fmla="*/ 646616 h 1492502"/>
                <a:gd name="connsiteX1" fmla="*/ 41964 w 1541885"/>
                <a:gd name="connsiteY1" fmla="*/ 814256 h 1492502"/>
                <a:gd name="connsiteX2" fmla="*/ 34344 w 1541885"/>
                <a:gd name="connsiteY2" fmla="*/ 854261 h 1492502"/>
                <a:gd name="connsiteX3" fmla="*/ 5769 w 1541885"/>
                <a:gd name="connsiteY3" fmla="*/ 871406 h 1492502"/>
                <a:gd name="connsiteX4" fmla="*/ 5769 w 1541885"/>
                <a:gd name="connsiteY4" fmla="*/ 974276 h 1492502"/>
                <a:gd name="connsiteX5" fmla="*/ 66729 w 1541885"/>
                <a:gd name="connsiteY5" fmla="*/ 1088576 h 1492502"/>
                <a:gd name="connsiteX6" fmla="*/ 110544 w 1541885"/>
                <a:gd name="connsiteY6" fmla="*/ 1126676 h 1492502"/>
                <a:gd name="connsiteX7" fmla="*/ 95304 w 1541885"/>
                <a:gd name="connsiteY7" fmla="*/ 1248596 h 1492502"/>
                <a:gd name="connsiteX8" fmla="*/ 127689 w 1541885"/>
                <a:gd name="connsiteY8" fmla="*/ 1340036 h 1492502"/>
                <a:gd name="connsiteX9" fmla="*/ 222939 w 1541885"/>
                <a:gd name="connsiteY9" fmla="*/ 1404806 h 1492502"/>
                <a:gd name="connsiteX10" fmla="*/ 405819 w 1541885"/>
                <a:gd name="connsiteY10" fmla="*/ 1461956 h 1492502"/>
                <a:gd name="connsiteX11" fmla="*/ 664899 w 1541885"/>
                <a:gd name="connsiteY11" fmla="*/ 1492436 h 1492502"/>
                <a:gd name="connsiteX12" fmla="*/ 899214 w 1541885"/>
                <a:gd name="connsiteY12" fmla="*/ 1454336 h 1492502"/>
                <a:gd name="connsiteX13" fmla="*/ 1122099 w 1541885"/>
                <a:gd name="connsiteY13" fmla="*/ 1370516 h 1492502"/>
                <a:gd name="connsiteX14" fmla="*/ 1272594 w 1541885"/>
                <a:gd name="connsiteY14" fmla="*/ 1237166 h 1492502"/>
                <a:gd name="connsiteX15" fmla="*/ 1308789 w 1541885"/>
                <a:gd name="connsiteY15" fmla="*/ 1261931 h 1492502"/>
                <a:gd name="connsiteX16" fmla="*/ 1407849 w 1541885"/>
                <a:gd name="connsiteY16" fmla="*/ 1244786 h 1492502"/>
                <a:gd name="connsiteX17" fmla="*/ 1476429 w 1541885"/>
                <a:gd name="connsiteY17" fmla="*/ 1170491 h 1492502"/>
                <a:gd name="connsiteX18" fmla="*/ 1535484 w 1541885"/>
                <a:gd name="connsiteY18" fmla="*/ 1073336 h 1492502"/>
                <a:gd name="connsiteX19" fmla="*/ 1529769 w 1541885"/>
                <a:gd name="connsiteY19" fmla="*/ 964751 h 1492502"/>
                <a:gd name="connsiteX20" fmla="*/ 1457379 w 1541885"/>
                <a:gd name="connsiteY20" fmla="*/ 890456 h 1492502"/>
                <a:gd name="connsiteX21" fmla="*/ 1392609 w 1541885"/>
                <a:gd name="connsiteY21" fmla="*/ 892361 h 1492502"/>
                <a:gd name="connsiteX22" fmla="*/ 1417374 w 1541885"/>
                <a:gd name="connsiteY22" fmla="*/ 827591 h 1492502"/>
                <a:gd name="connsiteX23" fmla="*/ 1474524 w 1541885"/>
                <a:gd name="connsiteY23" fmla="*/ 465641 h 1492502"/>
                <a:gd name="connsiteX24" fmla="*/ 1394514 w 1541885"/>
                <a:gd name="connsiteY24" fmla="*/ 183701 h 1492502"/>
                <a:gd name="connsiteX25" fmla="*/ 1198299 w 1541885"/>
                <a:gd name="connsiteY25" fmla="*/ 52256 h 1492502"/>
                <a:gd name="connsiteX26" fmla="*/ 1051614 w 1541885"/>
                <a:gd name="connsiteY26" fmla="*/ 21776 h 1492502"/>
                <a:gd name="connsiteX27" fmla="*/ 819204 w 1541885"/>
                <a:gd name="connsiteY27" fmla="*/ 821 h 1492502"/>
                <a:gd name="connsiteX28" fmla="*/ 388674 w 1541885"/>
                <a:gd name="connsiteY28" fmla="*/ 50351 h 1492502"/>
                <a:gd name="connsiteX29" fmla="*/ 83874 w 1541885"/>
                <a:gd name="connsiteY29" fmla="*/ 358961 h 1492502"/>
                <a:gd name="connsiteX30" fmla="*/ 3864 w 1541885"/>
                <a:gd name="connsiteY30" fmla="*/ 646616 h 1492502"/>
                <a:gd name="connsiteX0" fmla="*/ 3864 w 1541885"/>
                <a:gd name="connsiteY0" fmla="*/ 647250 h 1493136"/>
                <a:gd name="connsiteX1" fmla="*/ 41964 w 1541885"/>
                <a:gd name="connsiteY1" fmla="*/ 814890 h 1493136"/>
                <a:gd name="connsiteX2" fmla="*/ 34344 w 1541885"/>
                <a:gd name="connsiteY2" fmla="*/ 854895 h 1493136"/>
                <a:gd name="connsiteX3" fmla="*/ 5769 w 1541885"/>
                <a:gd name="connsiteY3" fmla="*/ 872040 h 1493136"/>
                <a:gd name="connsiteX4" fmla="*/ 5769 w 1541885"/>
                <a:gd name="connsiteY4" fmla="*/ 974910 h 1493136"/>
                <a:gd name="connsiteX5" fmla="*/ 66729 w 1541885"/>
                <a:gd name="connsiteY5" fmla="*/ 1089210 h 1493136"/>
                <a:gd name="connsiteX6" fmla="*/ 110544 w 1541885"/>
                <a:gd name="connsiteY6" fmla="*/ 1127310 h 1493136"/>
                <a:gd name="connsiteX7" fmla="*/ 95304 w 1541885"/>
                <a:gd name="connsiteY7" fmla="*/ 1249230 h 1493136"/>
                <a:gd name="connsiteX8" fmla="*/ 127689 w 1541885"/>
                <a:gd name="connsiteY8" fmla="*/ 1340670 h 1493136"/>
                <a:gd name="connsiteX9" fmla="*/ 222939 w 1541885"/>
                <a:gd name="connsiteY9" fmla="*/ 1405440 h 1493136"/>
                <a:gd name="connsiteX10" fmla="*/ 405819 w 1541885"/>
                <a:gd name="connsiteY10" fmla="*/ 1462590 h 1493136"/>
                <a:gd name="connsiteX11" fmla="*/ 664899 w 1541885"/>
                <a:gd name="connsiteY11" fmla="*/ 1493070 h 1493136"/>
                <a:gd name="connsiteX12" fmla="*/ 899214 w 1541885"/>
                <a:gd name="connsiteY12" fmla="*/ 1454970 h 1493136"/>
                <a:gd name="connsiteX13" fmla="*/ 1122099 w 1541885"/>
                <a:gd name="connsiteY13" fmla="*/ 1371150 h 1493136"/>
                <a:gd name="connsiteX14" fmla="*/ 1272594 w 1541885"/>
                <a:gd name="connsiteY14" fmla="*/ 1237800 h 1493136"/>
                <a:gd name="connsiteX15" fmla="*/ 1308789 w 1541885"/>
                <a:gd name="connsiteY15" fmla="*/ 1262565 h 1493136"/>
                <a:gd name="connsiteX16" fmla="*/ 1407849 w 1541885"/>
                <a:gd name="connsiteY16" fmla="*/ 1245420 h 1493136"/>
                <a:gd name="connsiteX17" fmla="*/ 1476429 w 1541885"/>
                <a:gd name="connsiteY17" fmla="*/ 1171125 h 1493136"/>
                <a:gd name="connsiteX18" fmla="*/ 1535484 w 1541885"/>
                <a:gd name="connsiteY18" fmla="*/ 1073970 h 1493136"/>
                <a:gd name="connsiteX19" fmla="*/ 1529769 w 1541885"/>
                <a:gd name="connsiteY19" fmla="*/ 965385 h 1493136"/>
                <a:gd name="connsiteX20" fmla="*/ 1457379 w 1541885"/>
                <a:gd name="connsiteY20" fmla="*/ 891090 h 1493136"/>
                <a:gd name="connsiteX21" fmla="*/ 1392609 w 1541885"/>
                <a:gd name="connsiteY21" fmla="*/ 892995 h 1493136"/>
                <a:gd name="connsiteX22" fmla="*/ 1417374 w 1541885"/>
                <a:gd name="connsiteY22" fmla="*/ 828225 h 1493136"/>
                <a:gd name="connsiteX23" fmla="*/ 1474524 w 1541885"/>
                <a:gd name="connsiteY23" fmla="*/ 466275 h 1493136"/>
                <a:gd name="connsiteX24" fmla="*/ 1394514 w 1541885"/>
                <a:gd name="connsiteY24" fmla="*/ 184335 h 1493136"/>
                <a:gd name="connsiteX25" fmla="*/ 1198299 w 1541885"/>
                <a:gd name="connsiteY25" fmla="*/ 52890 h 1493136"/>
                <a:gd name="connsiteX26" fmla="*/ 1055424 w 1541885"/>
                <a:gd name="connsiteY26" fmla="*/ 16695 h 1493136"/>
                <a:gd name="connsiteX27" fmla="*/ 819204 w 1541885"/>
                <a:gd name="connsiteY27" fmla="*/ 1455 h 1493136"/>
                <a:gd name="connsiteX28" fmla="*/ 388674 w 1541885"/>
                <a:gd name="connsiteY28" fmla="*/ 50985 h 1493136"/>
                <a:gd name="connsiteX29" fmla="*/ 83874 w 1541885"/>
                <a:gd name="connsiteY29" fmla="*/ 359595 h 1493136"/>
                <a:gd name="connsiteX30" fmla="*/ 3864 w 1541885"/>
                <a:gd name="connsiteY30" fmla="*/ 647250 h 1493136"/>
                <a:gd name="connsiteX0" fmla="*/ 3864 w 1541885"/>
                <a:gd name="connsiteY0" fmla="*/ 647354 h 1493240"/>
                <a:gd name="connsiteX1" fmla="*/ 41964 w 1541885"/>
                <a:gd name="connsiteY1" fmla="*/ 814994 h 1493240"/>
                <a:gd name="connsiteX2" fmla="*/ 34344 w 1541885"/>
                <a:gd name="connsiteY2" fmla="*/ 854999 h 1493240"/>
                <a:gd name="connsiteX3" fmla="*/ 5769 w 1541885"/>
                <a:gd name="connsiteY3" fmla="*/ 872144 h 1493240"/>
                <a:gd name="connsiteX4" fmla="*/ 5769 w 1541885"/>
                <a:gd name="connsiteY4" fmla="*/ 975014 h 1493240"/>
                <a:gd name="connsiteX5" fmla="*/ 66729 w 1541885"/>
                <a:gd name="connsiteY5" fmla="*/ 1089314 h 1493240"/>
                <a:gd name="connsiteX6" fmla="*/ 110544 w 1541885"/>
                <a:gd name="connsiteY6" fmla="*/ 1127414 h 1493240"/>
                <a:gd name="connsiteX7" fmla="*/ 95304 w 1541885"/>
                <a:gd name="connsiteY7" fmla="*/ 1249334 h 1493240"/>
                <a:gd name="connsiteX8" fmla="*/ 127689 w 1541885"/>
                <a:gd name="connsiteY8" fmla="*/ 1340774 h 1493240"/>
                <a:gd name="connsiteX9" fmla="*/ 222939 w 1541885"/>
                <a:gd name="connsiteY9" fmla="*/ 1405544 h 1493240"/>
                <a:gd name="connsiteX10" fmla="*/ 405819 w 1541885"/>
                <a:gd name="connsiteY10" fmla="*/ 1462694 h 1493240"/>
                <a:gd name="connsiteX11" fmla="*/ 664899 w 1541885"/>
                <a:gd name="connsiteY11" fmla="*/ 1493174 h 1493240"/>
                <a:gd name="connsiteX12" fmla="*/ 899214 w 1541885"/>
                <a:gd name="connsiteY12" fmla="*/ 1455074 h 1493240"/>
                <a:gd name="connsiteX13" fmla="*/ 1122099 w 1541885"/>
                <a:gd name="connsiteY13" fmla="*/ 1371254 h 1493240"/>
                <a:gd name="connsiteX14" fmla="*/ 1272594 w 1541885"/>
                <a:gd name="connsiteY14" fmla="*/ 1237904 h 1493240"/>
                <a:gd name="connsiteX15" fmla="*/ 1308789 w 1541885"/>
                <a:gd name="connsiteY15" fmla="*/ 1262669 h 1493240"/>
                <a:gd name="connsiteX16" fmla="*/ 1407849 w 1541885"/>
                <a:gd name="connsiteY16" fmla="*/ 1245524 h 1493240"/>
                <a:gd name="connsiteX17" fmla="*/ 1476429 w 1541885"/>
                <a:gd name="connsiteY17" fmla="*/ 1171229 h 1493240"/>
                <a:gd name="connsiteX18" fmla="*/ 1535484 w 1541885"/>
                <a:gd name="connsiteY18" fmla="*/ 1074074 h 1493240"/>
                <a:gd name="connsiteX19" fmla="*/ 1529769 w 1541885"/>
                <a:gd name="connsiteY19" fmla="*/ 965489 h 1493240"/>
                <a:gd name="connsiteX20" fmla="*/ 1457379 w 1541885"/>
                <a:gd name="connsiteY20" fmla="*/ 891194 h 1493240"/>
                <a:gd name="connsiteX21" fmla="*/ 1392609 w 1541885"/>
                <a:gd name="connsiteY21" fmla="*/ 893099 h 1493240"/>
                <a:gd name="connsiteX22" fmla="*/ 1417374 w 1541885"/>
                <a:gd name="connsiteY22" fmla="*/ 828329 h 1493240"/>
                <a:gd name="connsiteX23" fmla="*/ 1474524 w 1541885"/>
                <a:gd name="connsiteY23" fmla="*/ 466379 h 1493240"/>
                <a:gd name="connsiteX24" fmla="*/ 1394514 w 1541885"/>
                <a:gd name="connsiteY24" fmla="*/ 184439 h 1493240"/>
                <a:gd name="connsiteX25" fmla="*/ 1234494 w 1541885"/>
                <a:gd name="connsiteY25" fmla="*/ 60614 h 1493240"/>
                <a:gd name="connsiteX26" fmla="*/ 1055424 w 1541885"/>
                <a:gd name="connsiteY26" fmla="*/ 16799 h 1493240"/>
                <a:gd name="connsiteX27" fmla="*/ 819204 w 1541885"/>
                <a:gd name="connsiteY27" fmla="*/ 1559 h 1493240"/>
                <a:gd name="connsiteX28" fmla="*/ 388674 w 1541885"/>
                <a:gd name="connsiteY28" fmla="*/ 51089 h 1493240"/>
                <a:gd name="connsiteX29" fmla="*/ 83874 w 1541885"/>
                <a:gd name="connsiteY29" fmla="*/ 359699 h 1493240"/>
                <a:gd name="connsiteX30" fmla="*/ 3864 w 1541885"/>
                <a:gd name="connsiteY30" fmla="*/ 647354 h 1493240"/>
                <a:gd name="connsiteX0" fmla="*/ 3864 w 1541885"/>
                <a:gd name="connsiteY0" fmla="*/ 660052 h 1505938"/>
                <a:gd name="connsiteX1" fmla="*/ 41964 w 1541885"/>
                <a:gd name="connsiteY1" fmla="*/ 827692 h 1505938"/>
                <a:gd name="connsiteX2" fmla="*/ 34344 w 1541885"/>
                <a:gd name="connsiteY2" fmla="*/ 867697 h 1505938"/>
                <a:gd name="connsiteX3" fmla="*/ 5769 w 1541885"/>
                <a:gd name="connsiteY3" fmla="*/ 884842 h 1505938"/>
                <a:gd name="connsiteX4" fmla="*/ 5769 w 1541885"/>
                <a:gd name="connsiteY4" fmla="*/ 987712 h 1505938"/>
                <a:gd name="connsiteX5" fmla="*/ 66729 w 1541885"/>
                <a:gd name="connsiteY5" fmla="*/ 1102012 h 1505938"/>
                <a:gd name="connsiteX6" fmla="*/ 110544 w 1541885"/>
                <a:gd name="connsiteY6" fmla="*/ 1140112 h 1505938"/>
                <a:gd name="connsiteX7" fmla="*/ 95304 w 1541885"/>
                <a:gd name="connsiteY7" fmla="*/ 1262032 h 1505938"/>
                <a:gd name="connsiteX8" fmla="*/ 127689 w 1541885"/>
                <a:gd name="connsiteY8" fmla="*/ 1353472 h 1505938"/>
                <a:gd name="connsiteX9" fmla="*/ 222939 w 1541885"/>
                <a:gd name="connsiteY9" fmla="*/ 1418242 h 1505938"/>
                <a:gd name="connsiteX10" fmla="*/ 405819 w 1541885"/>
                <a:gd name="connsiteY10" fmla="*/ 1475392 h 1505938"/>
                <a:gd name="connsiteX11" fmla="*/ 664899 w 1541885"/>
                <a:gd name="connsiteY11" fmla="*/ 1505872 h 1505938"/>
                <a:gd name="connsiteX12" fmla="*/ 899214 w 1541885"/>
                <a:gd name="connsiteY12" fmla="*/ 1467772 h 1505938"/>
                <a:gd name="connsiteX13" fmla="*/ 1122099 w 1541885"/>
                <a:gd name="connsiteY13" fmla="*/ 1383952 h 1505938"/>
                <a:gd name="connsiteX14" fmla="*/ 1272594 w 1541885"/>
                <a:gd name="connsiteY14" fmla="*/ 1250602 h 1505938"/>
                <a:gd name="connsiteX15" fmla="*/ 1308789 w 1541885"/>
                <a:gd name="connsiteY15" fmla="*/ 1275367 h 1505938"/>
                <a:gd name="connsiteX16" fmla="*/ 1407849 w 1541885"/>
                <a:gd name="connsiteY16" fmla="*/ 1258222 h 1505938"/>
                <a:gd name="connsiteX17" fmla="*/ 1476429 w 1541885"/>
                <a:gd name="connsiteY17" fmla="*/ 1183927 h 1505938"/>
                <a:gd name="connsiteX18" fmla="*/ 1535484 w 1541885"/>
                <a:gd name="connsiteY18" fmla="*/ 1086772 h 1505938"/>
                <a:gd name="connsiteX19" fmla="*/ 1529769 w 1541885"/>
                <a:gd name="connsiteY19" fmla="*/ 978187 h 1505938"/>
                <a:gd name="connsiteX20" fmla="*/ 1457379 w 1541885"/>
                <a:gd name="connsiteY20" fmla="*/ 903892 h 1505938"/>
                <a:gd name="connsiteX21" fmla="*/ 1392609 w 1541885"/>
                <a:gd name="connsiteY21" fmla="*/ 905797 h 1505938"/>
                <a:gd name="connsiteX22" fmla="*/ 1417374 w 1541885"/>
                <a:gd name="connsiteY22" fmla="*/ 841027 h 1505938"/>
                <a:gd name="connsiteX23" fmla="*/ 1474524 w 1541885"/>
                <a:gd name="connsiteY23" fmla="*/ 479077 h 1505938"/>
                <a:gd name="connsiteX24" fmla="*/ 1394514 w 1541885"/>
                <a:gd name="connsiteY24" fmla="*/ 197137 h 1505938"/>
                <a:gd name="connsiteX25" fmla="*/ 1234494 w 1541885"/>
                <a:gd name="connsiteY25" fmla="*/ 73312 h 1505938"/>
                <a:gd name="connsiteX26" fmla="*/ 1055424 w 1541885"/>
                <a:gd name="connsiteY26" fmla="*/ 29497 h 1505938"/>
                <a:gd name="connsiteX27" fmla="*/ 784914 w 1541885"/>
                <a:gd name="connsiteY27" fmla="*/ 922 h 1505938"/>
                <a:gd name="connsiteX28" fmla="*/ 388674 w 1541885"/>
                <a:gd name="connsiteY28" fmla="*/ 63787 h 1505938"/>
                <a:gd name="connsiteX29" fmla="*/ 83874 w 1541885"/>
                <a:gd name="connsiteY29" fmla="*/ 372397 h 1505938"/>
                <a:gd name="connsiteX30" fmla="*/ 3864 w 1541885"/>
                <a:gd name="connsiteY30" fmla="*/ 660052 h 1505938"/>
                <a:gd name="connsiteX0" fmla="*/ 3864 w 1541885"/>
                <a:gd name="connsiteY0" fmla="*/ 660052 h 1505938"/>
                <a:gd name="connsiteX1" fmla="*/ 41964 w 1541885"/>
                <a:gd name="connsiteY1" fmla="*/ 827692 h 1505938"/>
                <a:gd name="connsiteX2" fmla="*/ 34344 w 1541885"/>
                <a:gd name="connsiteY2" fmla="*/ 867697 h 1505938"/>
                <a:gd name="connsiteX3" fmla="*/ 5769 w 1541885"/>
                <a:gd name="connsiteY3" fmla="*/ 884842 h 1505938"/>
                <a:gd name="connsiteX4" fmla="*/ 5769 w 1541885"/>
                <a:gd name="connsiteY4" fmla="*/ 987712 h 1505938"/>
                <a:gd name="connsiteX5" fmla="*/ 66729 w 1541885"/>
                <a:gd name="connsiteY5" fmla="*/ 1102012 h 1505938"/>
                <a:gd name="connsiteX6" fmla="*/ 110544 w 1541885"/>
                <a:gd name="connsiteY6" fmla="*/ 1140112 h 1505938"/>
                <a:gd name="connsiteX7" fmla="*/ 95304 w 1541885"/>
                <a:gd name="connsiteY7" fmla="*/ 1262032 h 1505938"/>
                <a:gd name="connsiteX8" fmla="*/ 127689 w 1541885"/>
                <a:gd name="connsiteY8" fmla="*/ 1353472 h 1505938"/>
                <a:gd name="connsiteX9" fmla="*/ 222939 w 1541885"/>
                <a:gd name="connsiteY9" fmla="*/ 1418242 h 1505938"/>
                <a:gd name="connsiteX10" fmla="*/ 405819 w 1541885"/>
                <a:gd name="connsiteY10" fmla="*/ 1475392 h 1505938"/>
                <a:gd name="connsiteX11" fmla="*/ 664899 w 1541885"/>
                <a:gd name="connsiteY11" fmla="*/ 1505872 h 1505938"/>
                <a:gd name="connsiteX12" fmla="*/ 899214 w 1541885"/>
                <a:gd name="connsiteY12" fmla="*/ 1467772 h 1505938"/>
                <a:gd name="connsiteX13" fmla="*/ 1122099 w 1541885"/>
                <a:gd name="connsiteY13" fmla="*/ 1383952 h 1505938"/>
                <a:gd name="connsiteX14" fmla="*/ 1272594 w 1541885"/>
                <a:gd name="connsiteY14" fmla="*/ 1250602 h 1505938"/>
                <a:gd name="connsiteX15" fmla="*/ 1308789 w 1541885"/>
                <a:gd name="connsiteY15" fmla="*/ 1275367 h 1505938"/>
                <a:gd name="connsiteX16" fmla="*/ 1407849 w 1541885"/>
                <a:gd name="connsiteY16" fmla="*/ 1258222 h 1505938"/>
                <a:gd name="connsiteX17" fmla="*/ 1476429 w 1541885"/>
                <a:gd name="connsiteY17" fmla="*/ 1183927 h 1505938"/>
                <a:gd name="connsiteX18" fmla="*/ 1535484 w 1541885"/>
                <a:gd name="connsiteY18" fmla="*/ 1086772 h 1505938"/>
                <a:gd name="connsiteX19" fmla="*/ 1529769 w 1541885"/>
                <a:gd name="connsiteY19" fmla="*/ 978187 h 1505938"/>
                <a:gd name="connsiteX20" fmla="*/ 1457379 w 1541885"/>
                <a:gd name="connsiteY20" fmla="*/ 903892 h 1505938"/>
                <a:gd name="connsiteX21" fmla="*/ 1392609 w 1541885"/>
                <a:gd name="connsiteY21" fmla="*/ 905797 h 1505938"/>
                <a:gd name="connsiteX22" fmla="*/ 1417374 w 1541885"/>
                <a:gd name="connsiteY22" fmla="*/ 841027 h 1505938"/>
                <a:gd name="connsiteX23" fmla="*/ 1474524 w 1541885"/>
                <a:gd name="connsiteY23" fmla="*/ 479077 h 1505938"/>
                <a:gd name="connsiteX24" fmla="*/ 1396419 w 1541885"/>
                <a:gd name="connsiteY24" fmla="*/ 216187 h 1505938"/>
                <a:gd name="connsiteX25" fmla="*/ 1234494 w 1541885"/>
                <a:gd name="connsiteY25" fmla="*/ 73312 h 1505938"/>
                <a:gd name="connsiteX26" fmla="*/ 1055424 w 1541885"/>
                <a:gd name="connsiteY26" fmla="*/ 29497 h 1505938"/>
                <a:gd name="connsiteX27" fmla="*/ 784914 w 1541885"/>
                <a:gd name="connsiteY27" fmla="*/ 922 h 1505938"/>
                <a:gd name="connsiteX28" fmla="*/ 388674 w 1541885"/>
                <a:gd name="connsiteY28" fmla="*/ 63787 h 1505938"/>
                <a:gd name="connsiteX29" fmla="*/ 83874 w 1541885"/>
                <a:gd name="connsiteY29" fmla="*/ 372397 h 1505938"/>
                <a:gd name="connsiteX30" fmla="*/ 3864 w 1541885"/>
                <a:gd name="connsiteY30" fmla="*/ 660052 h 1505938"/>
                <a:gd name="connsiteX0" fmla="*/ 3864 w 1541885"/>
                <a:gd name="connsiteY0" fmla="*/ 660107 h 1505993"/>
                <a:gd name="connsiteX1" fmla="*/ 41964 w 1541885"/>
                <a:gd name="connsiteY1" fmla="*/ 827747 h 1505993"/>
                <a:gd name="connsiteX2" fmla="*/ 34344 w 1541885"/>
                <a:gd name="connsiteY2" fmla="*/ 867752 h 1505993"/>
                <a:gd name="connsiteX3" fmla="*/ 5769 w 1541885"/>
                <a:gd name="connsiteY3" fmla="*/ 884897 h 1505993"/>
                <a:gd name="connsiteX4" fmla="*/ 5769 w 1541885"/>
                <a:gd name="connsiteY4" fmla="*/ 987767 h 1505993"/>
                <a:gd name="connsiteX5" fmla="*/ 66729 w 1541885"/>
                <a:gd name="connsiteY5" fmla="*/ 1102067 h 1505993"/>
                <a:gd name="connsiteX6" fmla="*/ 110544 w 1541885"/>
                <a:gd name="connsiteY6" fmla="*/ 1140167 h 1505993"/>
                <a:gd name="connsiteX7" fmla="*/ 95304 w 1541885"/>
                <a:gd name="connsiteY7" fmla="*/ 1262087 h 1505993"/>
                <a:gd name="connsiteX8" fmla="*/ 127689 w 1541885"/>
                <a:gd name="connsiteY8" fmla="*/ 1353527 h 1505993"/>
                <a:gd name="connsiteX9" fmla="*/ 222939 w 1541885"/>
                <a:gd name="connsiteY9" fmla="*/ 1418297 h 1505993"/>
                <a:gd name="connsiteX10" fmla="*/ 405819 w 1541885"/>
                <a:gd name="connsiteY10" fmla="*/ 1475447 h 1505993"/>
                <a:gd name="connsiteX11" fmla="*/ 664899 w 1541885"/>
                <a:gd name="connsiteY11" fmla="*/ 1505927 h 1505993"/>
                <a:gd name="connsiteX12" fmla="*/ 899214 w 1541885"/>
                <a:gd name="connsiteY12" fmla="*/ 1467827 h 1505993"/>
                <a:gd name="connsiteX13" fmla="*/ 1122099 w 1541885"/>
                <a:gd name="connsiteY13" fmla="*/ 1384007 h 1505993"/>
                <a:gd name="connsiteX14" fmla="*/ 1272594 w 1541885"/>
                <a:gd name="connsiteY14" fmla="*/ 1250657 h 1505993"/>
                <a:gd name="connsiteX15" fmla="*/ 1308789 w 1541885"/>
                <a:gd name="connsiteY15" fmla="*/ 1275422 h 1505993"/>
                <a:gd name="connsiteX16" fmla="*/ 1407849 w 1541885"/>
                <a:gd name="connsiteY16" fmla="*/ 1258277 h 1505993"/>
                <a:gd name="connsiteX17" fmla="*/ 1476429 w 1541885"/>
                <a:gd name="connsiteY17" fmla="*/ 1183982 h 1505993"/>
                <a:gd name="connsiteX18" fmla="*/ 1535484 w 1541885"/>
                <a:gd name="connsiteY18" fmla="*/ 1086827 h 1505993"/>
                <a:gd name="connsiteX19" fmla="*/ 1529769 w 1541885"/>
                <a:gd name="connsiteY19" fmla="*/ 978242 h 1505993"/>
                <a:gd name="connsiteX20" fmla="*/ 1457379 w 1541885"/>
                <a:gd name="connsiteY20" fmla="*/ 903947 h 1505993"/>
                <a:gd name="connsiteX21" fmla="*/ 1392609 w 1541885"/>
                <a:gd name="connsiteY21" fmla="*/ 905852 h 1505993"/>
                <a:gd name="connsiteX22" fmla="*/ 1417374 w 1541885"/>
                <a:gd name="connsiteY22" fmla="*/ 841082 h 1505993"/>
                <a:gd name="connsiteX23" fmla="*/ 1474524 w 1541885"/>
                <a:gd name="connsiteY23" fmla="*/ 479132 h 1505993"/>
                <a:gd name="connsiteX24" fmla="*/ 1396419 w 1541885"/>
                <a:gd name="connsiteY24" fmla="*/ 216242 h 1505993"/>
                <a:gd name="connsiteX25" fmla="*/ 1230684 w 1541885"/>
                <a:gd name="connsiteY25" fmla="*/ 82892 h 1505993"/>
                <a:gd name="connsiteX26" fmla="*/ 1055424 w 1541885"/>
                <a:gd name="connsiteY26" fmla="*/ 29552 h 1505993"/>
                <a:gd name="connsiteX27" fmla="*/ 784914 w 1541885"/>
                <a:gd name="connsiteY27" fmla="*/ 977 h 1505993"/>
                <a:gd name="connsiteX28" fmla="*/ 388674 w 1541885"/>
                <a:gd name="connsiteY28" fmla="*/ 63842 h 1505993"/>
                <a:gd name="connsiteX29" fmla="*/ 83874 w 1541885"/>
                <a:gd name="connsiteY29" fmla="*/ 372452 h 1505993"/>
                <a:gd name="connsiteX30" fmla="*/ 3864 w 1541885"/>
                <a:gd name="connsiteY30" fmla="*/ 660107 h 1505993"/>
                <a:gd name="connsiteX0" fmla="*/ 3864 w 1541885"/>
                <a:gd name="connsiteY0" fmla="*/ 660701 h 1506587"/>
                <a:gd name="connsiteX1" fmla="*/ 41964 w 1541885"/>
                <a:gd name="connsiteY1" fmla="*/ 828341 h 1506587"/>
                <a:gd name="connsiteX2" fmla="*/ 34344 w 1541885"/>
                <a:gd name="connsiteY2" fmla="*/ 868346 h 1506587"/>
                <a:gd name="connsiteX3" fmla="*/ 5769 w 1541885"/>
                <a:gd name="connsiteY3" fmla="*/ 885491 h 1506587"/>
                <a:gd name="connsiteX4" fmla="*/ 5769 w 1541885"/>
                <a:gd name="connsiteY4" fmla="*/ 988361 h 1506587"/>
                <a:gd name="connsiteX5" fmla="*/ 66729 w 1541885"/>
                <a:gd name="connsiteY5" fmla="*/ 1102661 h 1506587"/>
                <a:gd name="connsiteX6" fmla="*/ 110544 w 1541885"/>
                <a:gd name="connsiteY6" fmla="*/ 1140761 h 1506587"/>
                <a:gd name="connsiteX7" fmla="*/ 95304 w 1541885"/>
                <a:gd name="connsiteY7" fmla="*/ 1262681 h 1506587"/>
                <a:gd name="connsiteX8" fmla="*/ 127689 w 1541885"/>
                <a:gd name="connsiteY8" fmla="*/ 1354121 h 1506587"/>
                <a:gd name="connsiteX9" fmla="*/ 222939 w 1541885"/>
                <a:gd name="connsiteY9" fmla="*/ 1418891 h 1506587"/>
                <a:gd name="connsiteX10" fmla="*/ 405819 w 1541885"/>
                <a:gd name="connsiteY10" fmla="*/ 1476041 h 1506587"/>
                <a:gd name="connsiteX11" fmla="*/ 664899 w 1541885"/>
                <a:gd name="connsiteY11" fmla="*/ 1506521 h 1506587"/>
                <a:gd name="connsiteX12" fmla="*/ 899214 w 1541885"/>
                <a:gd name="connsiteY12" fmla="*/ 1468421 h 1506587"/>
                <a:gd name="connsiteX13" fmla="*/ 1122099 w 1541885"/>
                <a:gd name="connsiteY13" fmla="*/ 1384601 h 1506587"/>
                <a:gd name="connsiteX14" fmla="*/ 1272594 w 1541885"/>
                <a:gd name="connsiteY14" fmla="*/ 1251251 h 1506587"/>
                <a:gd name="connsiteX15" fmla="*/ 1308789 w 1541885"/>
                <a:gd name="connsiteY15" fmla="*/ 1276016 h 1506587"/>
                <a:gd name="connsiteX16" fmla="*/ 1407849 w 1541885"/>
                <a:gd name="connsiteY16" fmla="*/ 1258871 h 1506587"/>
                <a:gd name="connsiteX17" fmla="*/ 1476429 w 1541885"/>
                <a:gd name="connsiteY17" fmla="*/ 1184576 h 1506587"/>
                <a:gd name="connsiteX18" fmla="*/ 1535484 w 1541885"/>
                <a:gd name="connsiteY18" fmla="*/ 1087421 h 1506587"/>
                <a:gd name="connsiteX19" fmla="*/ 1529769 w 1541885"/>
                <a:gd name="connsiteY19" fmla="*/ 978836 h 1506587"/>
                <a:gd name="connsiteX20" fmla="*/ 1457379 w 1541885"/>
                <a:gd name="connsiteY20" fmla="*/ 904541 h 1506587"/>
                <a:gd name="connsiteX21" fmla="*/ 1392609 w 1541885"/>
                <a:gd name="connsiteY21" fmla="*/ 906446 h 1506587"/>
                <a:gd name="connsiteX22" fmla="*/ 1417374 w 1541885"/>
                <a:gd name="connsiteY22" fmla="*/ 841676 h 1506587"/>
                <a:gd name="connsiteX23" fmla="*/ 1474524 w 1541885"/>
                <a:gd name="connsiteY23" fmla="*/ 479726 h 1506587"/>
                <a:gd name="connsiteX24" fmla="*/ 1396419 w 1541885"/>
                <a:gd name="connsiteY24" fmla="*/ 216836 h 1506587"/>
                <a:gd name="connsiteX25" fmla="*/ 1230684 w 1541885"/>
                <a:gd name="connsiteY25" fmla="*/ 83486 h 1506587"/>
                <a:gd name="connsiteX26" fmla="*/ 1055424 w 1541885"/>
                <a:gd name="connsiteY26" fmla="*/ 24431 h 1506587"/>
                <a:gd name="connsiteX27" fmla="*/ 784914 w 1541885"/>
                <a:gd name="connsiteY27" fmla="*/ 1571 h 1506587"/>
                <a:gd name="connsiteX28" fmla="*/ 388674 w 1541885"/>
                <a:gd name="connsiteY28" fmla="*/ 64436 h 1506587"/>
                <a:gd name="connsiteX29" fmla="*/ 83874 w 1541885"/>
                <a:gd name="connsiteY29" fmla="*/ 373046 h 1506587"/>
                <a:gd name="connsiteX30" fmla="*/ 3864 w 1541885"/>
                <a:gd name="connsiteY30" fmla="*/ 660701 h 1506587"/>
                <a:gd name="connsiteX0" fmla="*/ 3864 w 1541885"/>
                <a:gd name="connsiteY0" fmla="*/ 661966 h 1507852"/>
                <a:gd name="connsiteX1" fmla="*/ 41964 w 1541885"/>
                <a:gd name="connsiteY1" fmla="*/ 829606 h 1507852"/>
                <a:gd name="connsiteX2" fmla="*/ 34344 w 1541885"/>
                <a:gd name="connsiteY2" fmla="*/ 869611 h 1507852"/>
                <a:gd name="connsiteX3" fmla="*/ 5769 w 1541885"/>
                <a:gd name="connsiteY3" fmla="*/ 886756 h 1507852"/>
                <a:gd name="connsiteX4" fmla="*/ 5769 w 1541885"/>
                <a:gd name="connsiteY4" fmla="*/ 989626 h 1507852"/>
                <a:gd name="connsiteX5" fmla="*/ 66729 w 1541885"/>
                <a:gd name="connsiteY5" fmla="*/ 1103926 h 1507852"/>
                <a:gd name="connsiteX6" fmla="*/ 110544 w 1541885"/>
                <a:gd name="connsiteY6" fmla="*/ 1142026 h 1507852"/>
                <a:gd name="connsiteX7" fmla="*/ 95304 w 1541885"/>
                <a:gd name="connsiteY7" fmla="*/ 1263946 h 1507852"/>
                <a:gd name="connsiteX8" fmla="*/ 127689 w 1541885"/>
                <a:gd name="connsiteY8" fmla="*/ 1355386 h 1507852"/>
                <a:gd name="connsiteX9" fmla="*/ 222939 w 1541885"/>
                <a:gd name="connsiteY9" fmla="*/ 1420156 h 1507852"/>
                <a:gd name="connsiteX10" fmla="*/ 405819 w 1541885"/>
                <a:gd name="connsiteY10" fmla="*/ 1477306 h 1507852"/>
                <a:gd name="connsiteX11" fmla="*/ 664899 w 1541885"/>
                <a:gd name="connsiteY11" fmla="*/ 1507786 h 1507852"/>
                <a:gd name="connsiteX12" fmla="*/ 899214 w 1541885"/>
                <a:gd name="connsiteY12" fmla="*/ 1469686 h 1507852"/>
                <a:gd name="connsiteX13" fmla="*/ 1122099 w 1541885"/>
                <a:gd name="connsiteY13" fmla="*/ 1385866 h 1507852"/>
                <a:gd name="connsiteX14" fmla="*/ 1272594 w 1541885"/>
                <a:gd name="connsiteY14" fmla="*/ 1252516 h 1507852"/>
                <a:gd name="connsiteX15" fmla="*/ 1308789 w 1541885"/>
                <a:gd name="connsiteY15" fmla="*/ 1277281 h 1507852"/>
                <a:gd name="connsiteX16" fmla="*/ 1407849 w 1541885"/>
                <a:gd name="connsiteY16" fmla="*/ 1260136 h 1507852"/>
                <a:gd name="connsiteX17" fmla="*/ 1476429 w 1541885"/>
                <a:gd name="connsiteY17" fmla="*/ 1185841 h 1507852"/>
                <a:gd name="connsiteX18" fmla="*/ 1535484 w 1541885"/>
                <a:gd name="connsiteY18" fmla="*/ 1088686 h 1507852"/>
                <a:gd name="connsiteX19" fmla="*/ 1529769 w 1541885"/>
                <a:gd name="connsiteY19" fmla="*/ 980101 h 1507852"/>
                <a:gd name="connsiteX20" fmla="*/ 1457379 w 1541885"/>
                <a:gd name="connsiteY20" fmla="*/ 905806 h 1507852"/>
                <a:gd name="connsiteX21" fmla="*/ 1392609 w 1541885"/>
                <a:gd name="connsiteY21" fmla="*/ 907711 h 1507852"/>
                <a:gd name="connsiteX22" fmla="*/ 1417374 w 1541885"/>
                <a:gd name="connsiteY22" fmla="*/ 842941 h 1507852"/>
                <a:gd name="connsiteX23" fmla="*/ 1474524 w 1541885"/>
                <a:gd name="connsiteY23" fmla="*/ 480991 h 1507852"/>
                <a:gd name="connsiteX24" fmla="*/ 1396419 w 1541885"/>
                <a:gd name="connsiteY24" fmla="*/ 218101 h 1507852"/>
                <a:gd name="connsiteX25" fmla="*/ 1230684 w 1541885"/>
                <a:gd name="connsiteY25" fmla="*/ 84751 h 1507852"/>
                <a:gd name="connsiteX26" fmla="*/ 1055424 w 1541885"/>
                <a:gd name="connsiteY26" fmla="*/ 25696 h 1507852"/>
                <a:gd name="connsiteX27" fmla="*/ 784914 w 1541885"/>
                <a:gd name="connsiteY27" fmla="*/ 2836 h 1507852"/>
                <a:gd name="connsiteX28" fmla="*/ 358194 w 1541885"/>
                <a:gd name="connsiteY28" fmla="*/ 86656 h 1507852"/>
                <a:gd name="connsiteX29" fmla="*/ 83874 w 1541885"/>
                <a:gd name="connsiteY29" fmla="*/ 374311 h 1507852"/>
                <a:gd name="connsiteX30" fmla="*/ 3864 w 1541885"/>
                <a:gd name="connsiteY30" fmla="*/ 661966 h 1507852"/>
                <a:gd name="connsiteX0" fmla="*/ 3864 w 1541885"/>
                <a:gd name="connsiteY0" fmla="*/ 661966 h 1507852"/>
                <a:gd name="connsiteX1" fmla="*/ 41964 w 1541885"/>
                <a:gd name="connsiteY1" fmla="*/ 829606 h 1507852"/>
                <a:gd name="connsiteX2" fmla="*/ 34344 w 1541885"/>
                <a:gd name="connsiteY2" fmla="*/ 869611 h 1507852"/>
                <a:gd name="connsiteX3" fmla="*/ 5769 w 1541885"/>
                <a:gd name="connsiteY3" fmla="*/ 886756 h 1507852"/>
                <a:gd name="connsiteX4" fmla="*/ 5769 w 1541885"/>
                <a:gd name="connsiteY4" fmla="*/ 989626 h 1507852"/>
                <a:gd name="connsiteX5" fmla="*/ 66729 w 1541885"/>
                <a:gd name="connsiteY5" fmla="*/ 1103926 h 1507852"/>
                <a:gd name="connsiteX6" fmla="*/ 110544 w 1541885"/>
                <a:gd name="connsiteY6" fmla="*/ 1142026 h 1507852"/>
                <a:gd name="connsiteX7" fmla="*/ 95304 w 1541885"/>
                <a:gd name="connsiteY7" fmla="*/ 1263946 h 1507852"/>
                <a:gd name="connsiteX8" fmla="*/ 127689 w 1541885"/>
                <a:gd name="connsiteY8" fmla="*/ 1355386 h 1507852"/>
                <a:gd name="connsiteX9" fmla="*/ 222939 w 1541885"/>
                <a:gd name="connsiteY9" fmla="*/ 1420156 h 1507852"/>
                <a:gd name="connsiteX10" fmla="*/ 405819 w 1541885"/>
                <a:gd name="connsiteY10" fmla="*/ 1477306 h 1507852"/>
                <a:gd name="connsiteX11" fmla="*/ 664899 w 1541885"/>
                <a:gd name="connsiteY11" fmla="*/ 1507786 h 1507852"/>
                <a:gd name="connsiteX12" fmla="*/ 899214 w 1541885"/>
                <a:gd name="connsiteY12" fmla="*/ 1469686 h 1507852"/>
                <a:gd name="connsiteX13" fmla="*/ 1122099 w 1541885"/>
                <a:gd name="connsiteY13" fmla="*/ 1385866 h 1507852"/>
                <a:gd name="connsiteX14" fmla="*/ 1272594 w 1541885"/>
                <a:gd name="connsiteY14" fmla="*/ 1252516 h 1507852"/>
                <a:gd name="connsiteX15" fmla="*/ 1308789 w 1541885"/>
                <a:gd name="connsiteY15" fmla="*/ 1277281 h 1507852"/>
                <a:gd name="connsiteX16" fmla="*/ 1407849 w 1541885"/>
                <a:gd name="connsiteY16" fmla="*/ 1260136 h 1507852"/>
                <a:gd name="connsiteX17" fmla="*/ 1476429 w 1541885"/>
                <a:gd name="connsiteY17" fmla="*/ 1185841 h 1507852"/>
                <a:gd name="connsiteX18" fmla="*/ 1535484 w 1541885"/>
                <a:gd name="connsiteY18" fmla="*/ 1088686 h 1507852"/>
                <a:gd name="connsiteX19" fmla="*/ 1529769 w 1541885"/>
                <a:gd name="connsiteY19" fmla="*/ 980101 h 1507852"/>
                <a:gd name="connsiteX20" fmla="*/ 1457379 w 1541885"/>
                <a:gd name="connsiteY20" fmla="*/ 905806 h 1507852"/>
                <a:gd name="connsiteX21" fmla="*/ 1392609 w 1541885"/>
                <a:gd name="connsiteY21" fmla="*/ 907711 h 1507852"/>
                <a:gd name="connsiteX22" fmla="*/ 1417374 w 1541885"/>
                <a:gd name="connsiteY22" fmla="*/ 842941 h 1507852"/>
                <a:gd name="connsiteX23" fmla="*/ 1474524 w 1541885"/>
                <a:gd name="connsiteY23" fmla="*/ 480991 h 1507852"/>
                <a:gd name="connsiteX24" fmla="*/ 1396419 w 1541885"/>
                <a:gd name="connsiteY24" fmla="*/ 218101 h 1507852"/>
                <a:gd name="connsiteX25" fmla="*/ 1230684 w 1541885"/>
                <a:gd name="connsiteY25" fmla="*/ 84751 h 1507852"/>
                <a:gd name="connsiteX26" fmla="*/ 1055424 w 1541885"/>
                <a:gd name="connsiteY26" fmla="*/ 25696 h 1507852"/>
                <a:gd name="connsiteX27" fmla="*/ 714429 w 1541885"/>
                <a:gd name="connsiteY27" fmla="*/ 2836 h 1507852"/>
                <a:gd name="connsiteX28" fmla="*/ 358194 w 1541885"/>
                <a:gd name="connsiteY28" fmla="*/ 86656 h 1507852"/>
                <a:gd name="connsiteX29" fmla="*/ 83874 w 1541885"/>
                <a:gd name="connsiteY29" fmla="*/ 374311 h 1507852"/>
                <a:gd name="connsiteX30" fmla="*/ 3864 w 1541885"/>
                <a:gd name="connsiteY30" fmla="*/ 661966 h 1507852"/>
                <a:gd name="connsiteX0" fmla="*/ 3864 w 1541885"/>
                <a:gd name="connsiteY0" fmla="*/ 663510 h 1509396"/>
                <a:gd name="connsiteX1" fmla="*/ 41964 w 1541885"/>
                <a:gd name="connsiteY1" fmla="*/ 831150 h 1509396"/>
                <a:gd name="connsiteX2" fmla="*/ 34344 w 1541885"/>
                <a:gd name="connsiteY2" fmla="*/ 871155 h 1509396"/>
                <a:gd name="connsiteX3" fmla="*/ 5769 w 1541885"/>
                <a:gd name="connsiteY3" fmla="*/ 888300 h 1509396"/>
                <a:gd name="connsiteX4" fmla="*/ 5769 w 1541885"/>
                <a:gd name="connsiteY4" fmla="*/ 991170 h 1509396"/>
                <a:gd name="connsiteX5" fmla="*/ 66729 w 1541885"/>
                <a:gd name="connsiteY5" fmla="*/ 1105470 h 1509396"/>
                <a:gd name="connsiteX6" fmla="*/ 110544 w 1541885"/>
                <a:gd name="connsiteY6" fmla="*/ 1143570 h 1509396"/>
                <a:gd name="connsiteX7" fmla="*/ 95304 w 1541885"/>
                <a:gd name="connsiteY7" fmla="*/ 1265490 h 1509396"/>
                <a:gd name="connsiteX8" fmla="*/ 127689 w 1541885"/>
                <a:gd name="connsiteY8" fmla="*/ 1356930 h 1509396"/>
                <a:gd name="connsiteX9" fmla="*/ 222939 w 1541885"/>
                <a:gd name="connsiteY9" fmla="*/ 1421700 h 1509396"/>
                <a:gd name="connsiteX10" fmla="*/ 405819 w 1541885"/>
                <a:gd name="connsiteY10" fmla="*/ 1478850 h 1509396"/>
                <a:gd name="connsiteX11" fmla="*/ 664899 w 1541885"/>
                <a:gd name="connsiteY11" fmla="*/ 1509330 h 1509396"/>
                <a:gd name="connsiteX12" fmla="*/ 899214 w 1541885"/>
                <a:gd name="connsiteY12" fmla="*/ 1471230 h 1509396"/>
                <a:gd name="connsiteX13" fmla="*/ 1122099 w 1541885"/>
                <a:gd name="connsiteY13" fmla="*/ 1387410 h 1509396"/>
                <a:gd name="connsiteX14" fmla="*/ 1272594 w 1541885"/>
                <a:gd name="connsiteY14" fmla="*/ 1254060 h 1509396"/>
                <a:gd name="connsiteX15" fmla="*/ 1308789 w 1541885"/>
                <a:gd name="connsiteY15" fmla="*/ 1278825 h 1509396"/>
                <a:gd name="connsiteX16" fmla="*/ 1407849 w 1541885"/>
                <a:gd name="connsiteY16" fmla="*/ 1261680 h 1509396"/>
                <a:gd name="connsiteX17" fmla="*/ 1476429 w 1541885"/>
                <a:gd name="connsiteY17" fmla="*/ 1187385 h 1509396"/>
                <a:gd name="connsiteX18" fmla="*/ 1535484 w 1541885"/>
                <a:gd name="connsiteY18" fmla="*/ 1090230 h 1509396"/>
                <a:gd name="connsiteX19" fmla="*/ 1529769 w 1541885"/>
                <a:gd name="connsiteY19" fmla="*/ 981645 h 1509396"/>
                <a:gd name="connsiteX20" fmla="*/ 1457379 w 1541885"/>
                <a:gd name="connsiteY20" fmla="*/ 907350 h 1509396"/>
                <a:gd name="connsiteX21" fmla="*/ 1392609 w 1541885"/>
                <a:gd name="connsiteY21" fmla="*/ 909255 h 1509396"/>
                <a:gd name="connsiteX22" fmla="*/ 1417374 w 1541885"/>
                <a:gd name="connsiteY22" fmla="*/ 844485 h 1509396"/>
                <a:gd name="connsiteX23" fmla="*/ 1474524 w 1541885"/>
                <a:gd name="connsiteY23" fmla="*/ 482535 h 1509396"/>
                <a:gd name="connsiteX24" fmla="*/ 1396419 w 1541885"/>
                <a:gd name="connsiteY24" fmla="*/ 219645 h 1509396"/>
                <a:gd name="connsiteX25" fmla="*/ 1230684 w 1541885"/>
                <a:gd name="connsiteY25" fmla="*/ 86295 h 1509396"/>
                <a:gd name="connsiteX26" fmla="*/ 1034469 w 1541885"/>
                <a:gd name="connsiteY26" fmla="*/ 19620 h 1509396"/>
                <a:gd name="connsiteX27" fmla="*/ 714429 w 1541885"/>
                <a:gd name="connsiteY27" fmla="*/ 4380 h 1509396"/>
                <a:gd name="connsiteX28" fmla="*/ 358194 w 1541885"/>
                <a:gd name="connsiteY28" fmla="*/ 88200 h 1509396"/>
                <a:gd name="connsiteX29" fmla="*/ 83874 w 1541885"/>
                <a:gd name="connsiteY29" fmla="*/ 375855 h 1509396"/>
                <a:gd name="connsiteX30" fmla="*/ 3864 w 1541885"/>
                <a:gd name="connsiteY30" fmla="*/ 663510 h 1509396"/>
                <a:gd name="connsiteX0" fmla="*/ 3864 w 1541885"/>
                <a:gd name="connsiteY0" fmla="*/ 663510 h 1509396"/>
                <a:gd name="connsiteX1" fmla="*/ 41964 w 1541885"/>
                <a:gd name="connsiteY1" fmla="*/ 831150 h 1509396"/>
                <a:gd name="connsiteX2" fmla="*/ 34344 w 1541885"/>
                <a:gd name="connsiteY2" fmla="*/ 871155 h 1509396"/>
                <a:gd name="connsiteX3" fmla="*/ 5769 w 1541885"/>
                <a:gd name="connsiteY3" fmla="*/ 888300 h 1509396"/>
                <a:gd name="connsiteX4" fmla="*/ 5769 w 1541885"/>
                <a:gd name="connsiteY4" fmla="*/ 991170 h 1509396"/>
                <a:gd name="connsiteX5" fmla="*/ 66729 w 1541885"/>
                <a:gd name="connsiteY5" fmla="*/ 1105470 h 1509396"/>
                <a:gd name="connsiteX6" fmla="*/ 110544 w 1541885"/>
                <a:gd name="connsiteY6" fmla="*/ 1143570 h 1509396"/>
                <a:gd name="connsiteX7" fmla="*/ 95304 w 1541885"/>
                <a:gd name="connsiteY7" fmla="*/ 1265490 h 1509396"/>
                <a:gd name="connsiteX8" fmla="*/ 127689 w 1541885"/>
                <a:gd name="connsiteY8" fmla="*/ 1356930 h 1509396"/>
                <a:gd name="connsiteX9" fmla="*/ 222939 w 1541885"/>
                <a:gd name="connsiteY9" fmla="*/ 1421700 h 1509396"/>
                <a:gd name="connsiteX10" fmla="*/ 405819 w 1541885"/>
                <a:gd name="connsiteY10" fmla="*/ 1478850 h 1509396"/>
                <a:gd name="connsiteX11" fmla="*/ 664899 w 1541885"/>
                <a:gd name="connsiteY11" fmla="*/ 1509330 h 1509396"/>
                <a:gd name="connsiteX12" fmla="*/ 899214 w 1541885"/>
                <a:gd name="connsiteY12" fmla="*/ 1471230 h 1509396"/>
                <a:gd name="connsiteX13" fmla="*/ 1122099 w 1541885"/>
                <a:gd name="connsiteY13" fmla="*/ 1387410 h 1509396"/>
                <a:gd name="connsiteX14" fmla="*/ 1272594 w 1541885"/>
                <a:gd name="connsiteY14" fmla="*/ 1254060 h 1509396"/>
                <a:gd name="connsiteX15" fmla="*/ 1308789 w 1541885"/>
                <a:gd name="connsiteY15" fmla="*/ 1278825 h 1509396"/>
                <a:gd name="connsiteX16" fmla="*/ 1407849 w 1541885"/>
                <a:gd name="connsiteY16" fmla="*/ 1261680 h 1509396"/>
                <a:gd name="connsiteX17" fmla="*/ 1476429 w 1541885"/>
                <a:gd name="connsiteY17" fmla="*/ 1187385 h 1509396"/>
                <a:gd name="connsiteX18" fmla="*/ 1535484 w 1541885"/>
                <a:gd name="connsiteY18" fmla="*/ 1090230 h 1509396"/>
                <a:gd name="connsiteX19" fmla="*/ 1529769 w 1541885"/>
                <a:gd name="connsiteY19" fmla="*/ 981645 h 1509396"/>
                <a:gd name="connsiteX20" fmla="*/ 1457379 w 1541885"/>
                <a:gd name="connsiteY20" fmla="*/ 907350 h 1509396"/>
                <a:gd name="connsiteX21" fmla="*/ 1407849 w 1541885"/>
                <a:gd name="connsiteY21" fmla="*/ 909255 h 1509396"/>
                <a:gd name="connsiteX22" fmla="*/ 1417374 w 1541885"/>
                <a:gd name="connsiteY22" fmla="*/ 844485 h 1509396"/>
                <a:gd name="connsiteX23" fmla="*/ 1474524 w 1541885"/>
                <a:gd name="connsiteY23" fmla="*/ 482535 h 1509396"/>
                <a:gd name="connsiteX24" fmla="*/ 1396419 w 1541885"/>
                <a:gd name="connsiteY24" fmla="*/ 219645 h 1509396"/>
                <a:gd name="connsiteX25" fmla="*/ 1230684 w 1541885"/>
                <a:gd name="connsiteY25" fmla="*/ 86295 h 1509396"/>
                <a:gd name="connsiteX26" fmla="*/ 1034469 w 1541885"/>
                <a:gd name="connsiteY26" fmla="*/ 19620 h 1509396"/>
                <a:gd name="connsiteX27" fmla="*/ 714429 w 1541885"/>
                <a:gd name="connsiteY27" fmla="*/ 4380 h 1509396"/>
                <a:gd name="connsiteX28" fmla="*/ 358194 w 1541885"/>
                <a:gd name="connsiteY28" fmla="*/ 88200 h 1509396"/>
                <a:gd name="connsiteX29" fmla="*/ 83874 w 1541885"/>
                <a:gd name="connsiteY29" fmla="*/ 375855 h 1509396"/>
                <a:gd name="connsiteX30" fmla="*/ 3864 w 1541885"/>
                <a:gd name="connsiteY30" fmla="*/ 663510 h 1509396"/>
                <a:gd name="connsiteX0" fmla="*/ 3864 w 1541974"/>
                <a:gd name="connsiteY0" fmla="*/ 663510 h 1509396"/>
                <a:gd name="connsiteX1" fmla="*/ 41964 w 1541974"/>
                <a:gd name="connsiteY1" fmla="*/ 831150 h 1509396"/>
                <a:gd name="connsiteX2" fmla="*/ 34344 w 1541974"/>
                <a:gd name="connsiteY2" fmla="*/ 871155 h 1509396"/>
                <a:gd name="connsiteX3" fmla="*/ 5769 w 1541974"/>
                <a:gd name="connsiteY3" fmla="*/ 888300 h 1509396"/>
                <a:gd name="connsiteX4" fmla="*/ 5769 w 1541974"/>
                <a:gd name="connsiteY4" fmla="*/ 991170 h 1509396"/>
                <a:gd name="connsiteX5" fmla="*/ 66729 w 1541974"/>
                <a:gd name="connsiteY5" fmla="*/ 1105470 h 1509396"/>
                <a:gd name="connsiteX6" fmla="*/ 110544 w 1541974"/>
                <a:gd name="connsiteY6" fmla="*/ 1143570 h 1509396"/>
                <a:gd name="connsiteX7" fmla="*/ 95304 w 1541974"/>
                <a:gd name="connsiteY7" fmla="*/ 1265490 h 1509396"/>
                <a:gd name="connsiteX8" fmla="*/ 127689 w 1541974"/>
                <a:gd name="connsiteY8" fmla="*/ 1356930 h 1509396"/>
                <a:gd name="connsiteX9" fmla="*/ 222939 w 1541974"/>
                <a:gd name="connsiteY9" fmla="*/ 1421700 h 1509396"/>
                <a:gd name="connsiteX10" fmla="*/ 405819 w 1541974"/>
                <a:gd name="connsiteY10" fmla="*/ 1478850 h 1509396"/>
                <a:gd name="connsiteX11" fmla="*/ 664899 w 1541974"/>
                <a:gd name="connsiteY11" fmla="*/ 1509330 h 1509396"/>
                <a:gd name="connsiteX12" fmla="*/ 899214 w 1541974"/>
                <a:gd name="connsiteY12" fmla="*/ 1471230 h 1509396"/>
                <a:gd name="connsiteX13" fmla="*/ 1122099 w 1541974"/>
                <a:gd name="connsiteY13" fmla="*/ 1387410 h 1509396"/>
                <a:gd name="connsiteX14" fmla="*/ 1272594 w 1541974"/>
                <a:gd name="connsiteY14" fmla="*/ 1254060 h 1509396"/>
                <a:gd name="connsiteX15" fmla="*/ 1308789 w 1541974"/>
                <a:gd name="connsiteY15" fmla="*/ 1278825 h 1509396"/>
                <a:gd name="connsiteX16" fmla="*/ 1407849 w 1541974"/>
                <a:gd name="connsiteY16" fmla="*/ 1261680 h 1509396"/>
                <a:gd name="connsiteX17" fmla="*/ 1476429 w 1541974"/>
                <a:gd name="connsiteY17" fmla="*/ 1187385 h 1509396"/>
                <a:gd name="connsiteX18" fmla="*/ 1535484 w 1541974"/>
                <a:gd name="connsiteY18" fmla="*/ 1090230 h 1509396"/>
                <a:gd name="connsiteX19" fmla="*/ 1531674 w 1541974"/>
                <a:gd name="connsiteY19" fmla="*/ 958785 h 1509396"/>
                <a:gd name="connsiteX20" fmla="*/ 1457379 w 1541974"/>
                <a:gd name="connsiteY20" fmla="*/ 907350 h 1509396"/>
                <a:gd name="connsiteX21" fmla="*/ 1407849 w 1541974"/>
                <a:gd name="connsiteY21" fmla="*/ 909255 h 1509396"/>
                <a:gd name="connsiteX22" fmla="*/ 1417374 w 1541974"/>
                <a:gd name="connsiteY22" fmla="*/ 844485 h 1509396"/>
                <a:gd name="connsiteX23" fmla="*/ 1474524 w 1541974"/>
                <a:gd name="connsiteY23" fmla="*/ 482535 h 1509396"/>
                <a:gd name="connsiteX24" fmla="*/ 1396419 w 1541974"/>
                <a:gd name="connsiteY24" fmla="*/ 219645 h 1509396"/>
                <a:gd name="connsiteX25" fmla="*/ 1230684 w 1541974"/>
                <a:gd name="connsiteY25" fmla="*/ 86295 h 1509396"/>
                <a:gd name="connsiteX26" fmla="*/ 1034469 w 1541974"/>
                <a:gd name="connsiteY26" fmla="*/ 19620 h 1509396"/>
                <a:gd name="connsiteX27" fmla="*/ 714429 w 1541974"/>
                <a:gd name="connsiteY27" fmla="*/ 4380 h 1509396"/>
                <a:gd name="connsiteX28" fmla="*/ 358194 w 1541974"/>
                <a:gd name="connsiteY28" fmla="*/ 88200 h 1509396"/>
                <a:gd name="connsiteX29" fmla="*/ 83874 w 1541974"/>
                <a:gd name="connsiteY29" fmla="*/ 375855 h 1509396"/>
                <a:gd name="connsiteX30" fmla="*/ 3864 w 1541974"/>
                <a:gd name="connsiteY30" fmla="*/ 663510 h 1509396"/>
                <a:gd name="connsiteX0" fmla="*/ 3864 w 1541092"/>
                <a:gd name="connsiteY0" fmla="*/ 663510 h 1509396"/>
                <a:gd name="connsiteX1" fmla="*/ 41964 w 1541092"/>
                <a:gd name="connsiteY1" fmla="*/ 831150 h 1509396"/>
                <a:gd name="connsiteX2" fmla="*/ 34344 w 1541092"/>
                <a:gd name="connsiteY2" fmla="*/ 871155 h 1509396"/>
                <a:gd name="connsiteX3" fmla="*/ 5769 w 1541092"/>
                <a:gd name="connsiteY3" fmla="*/ 888300 h 1509396"/>
                <a:gd name="connsiteX4" fmla="*/ 5769 w 1541092"/>
                <a:gd name="connsiteY4" fmla="*/ 991170 h 1509396"/>
                <a:gd name="connsiteX5" fmla="*/ 66729 w 1541092"/>
                <a:gd name="connsiteY5" fmla="*/ 1105470 h 1509396"/>
                <a:gd name="connsiteX6" fmla="*/ 110544 w 1541092"/>
                <a:gd name="connsiteY6" fmla="*/ 1143570 h 1509396"/>
                <a:gd name="connsiteX7" fmla="*/ 95304 w 1541092"/>
                <a:gd name="connsiteY7" fmla="*/ 1265490 h 1509396"/>
                <a:gd name="connsiteX8" fmla="*/ 127689 w 1541092"/>
                <a:gd name="connsiteY8" fmla="*/ 1356930 h 1509396"/>
                <a:gd name="connsiteX9" fmla="*/ 222939 w 1541092"/>
                <a:gd name="connsiteY9" fmla="*/ 1421700 h 1509396"/>
                <a:gd name="connsiteX10" fmla="*/ 405819 w 1541092"/>
                <a:gd name="connsiteY10" fmla="*/ 1478850 h 1509396"/>
                <a:gd name="connsiteX11" fmla="*/ 664899 w 1541092"/>
                <a:gd name="connsiteY11" fmla="*/ 1509330 h 1509396"/>
                <a:gd name="connsiteX12" fmla="*/ 899214 w 1541092"/>
                <a:gd name="connsiteY12" fmla="*/ 1471230 h 1509396"/>
                <a:gd name="connsiteX13" fmla="*/ 1122099 w 1541092"/>
                <a:gd name="connsiteY13" fmla="*/ 1387410 h 1509396"/>
                <a:gd name="connsiteX14" fmla="*/ 1272594 w 1541092"/>
                <a:gd name="connsiteY14" fmla="*/ 1254060 h 1509396"/>
                <a:gd name="connsiteX15" fmla="*/ 1308789 w 1541092"/>
                <a:gd name="connsiteY15" fmla="*/ 1278825 h 1509396"/>
                <a:gd name="connsiteX16" fmla="*/ 1407849 w 1541092"/>
                <a:gd name="connsiteY16" fmla="*/ 1261680 h 1509396"/>
                <a:gd name="connsiteX17" fmla="*/ 1489764 w 1541092"/>
                <a:gd name="connsiteY17" fmla="*/ 1189290 h 1509396"/>
                <a:gd name="connsiteX18" fmla="*/ 1535484 w 1541092"/>
                <a:gd name="connsiteY18" fmla="*/ 1090230 h 1509396"/>
                <a:gd name="connsiteX19" fmla="*/ 1531674 w 1541092"/>
                <a:gd name="connsiteY19" fmla="*/ 958785 h 1509396"/>
                <a:gd name="connsiteX20" fmla="*/ 1457379 w 1541092"/>
                <a:gd name="connsiteY20" fmla="*/ 907350 h 1509396"/>
                <a:gd name="connsiteX21" fmla="*/ 1407849 w 1541092"/>
                <a:gd name="connsiteY21" fmla="*/ 909255 h 1509396"/>
                <a:gd name="connsiteX22" fmla="*/ 1417374 w 1541092"/>
                <a:gd name="connsiteY22" fmla="*/ 844485 h 1509396"/>
                <a:gd name="connsiteX23" fmla="*/ 1474524 w 1541092"/>
                <a:gd name="connsiteY23" fmla="*/ 482535 h 1509396"/>
                <a:gd name="connsiteX24" fmla="*/ 1396419 w 1541092"/>
                <a:gd name="connsiteY24" fmla="*/ 219645 h 1509396"/>
                <a:gd name="connsiteX25" fmla="*/ 1230684 w 1541092"/>
                <a:gd name="connsiteY25" fmla="*/ 86295 h 1509396"/>
                <a:gd name="connsiteX26" fmla="*/ 1034469 w 1541092"/>
                <a:gd name="connsiteY26" fmla="*/ 19620 h 1509396"/>
                <a:gd name="connsiteX27" fmla="*/ 714429 w 1541092"/>
                <a:gd name="connsiteY27" fmla="*/ 4380 h 1509396"/>
                <a:gd name="connsiteX28" fmla="*/ 358194 w 1541092"/>
                <a:gd name="connsiteY28" fmla="*/ 88200 h 1509396"/>
                <a:gd name="connsiteX29" fmla="*/ 83874 w 1541092"/>
                <a:gd name="connsiteY29" fmla="*/ 375855 h 1509396"/>
                <a:gd name="connsiteX30" fmla="*/ 3864 w 1541092"/>
                <a:gd name="connsiteY30" fmla="*/ 663510 h 1509396"/>
                <a:gd name="connsiteX0" fmla="*/ 3864 w 1541092"/>
                <a:gd name="connsiteY0" fmla="*/ 663510 h 1509396"/>
                <a:gd name="connsiteX1" fmla="*/ 41964 w 1541092"/>
                <a:gd name="connsiteY1" fmla="*/ 831150 h 1509396"/>
                <a:gd name="connsiteX2" fmla="*/ 34344 w 1541092"/>
                <a:gd name="connsiteY2" fmla="*/ 871155 h 1509396"/>
                <a:gd name="connsiteX3" fmla="*/ 5769 w 1541092"/>
                <a:gd name="connsiteY3" fmla="*/ 888300 h 1509396"/>
                <a:gd name="connsiteX4" fmla="*/ 5769 w 1541092"/>
                <a:gd name="connsiteY4" fmla="*/ 991170 h 1509396"/>
                <a:gd name="connsiteX5" fmla="*/ 66729 w 1541092"/>
                <a:gd name="connsiteY5" fmla="*/ 1105470 h 1509396"/>
                <a:gd name="connsiteX6" fmla="*/ 110544 w 1541092"/>
                <a:gd name="connsiteY6" fmla="*/ 1143570 h 1509396"/>
                <a:gd name="connsiteX7" fmla="*/ 95304 w 1541092"/>
                <a:gd name="connsiteY7" fmla="*/ 1265490 h 1509396"/>
                <a:gd name="connsiteX8" fmla="*/ 127689 w 1541092"/>
                <a:gd name="connsiteY8" fmla="*/ 1356930 h 1509396"/>
                <a:gd name="connsiteX9" fmla="*/ 222939 w 1541092"/>
                <a:gd name="connsiteY9" fmla="*/ 1421700 h 1509396"/>
                <a:gd name="connsiteX10" fmla="*/ 405819 w 1541092"/>
                <a:gd name="connsiteY10" fmla="*/ 1478850 h 1509396"/>
                <a:gd name="connsiteX11" fmla="*/ 664899 w 1541092"/>
                <a:gd name="connsiteY11" fmla="*/ 1509330 h 1509396"/>
                <a:gd name="connsiteX12" fmla="*/ 899214 w 1541092"/>
                <a:gd name="connsiteY12" fmla="*/ 1471230 h 1509396"/>
                <a:gd name="connsiteX13" fmla="*/ 1122099 w 1541092"/>
                <a:gd name="connsiteY13" fmla="*/ 1387410 h 1509396"/>
                <a:gd name="connsiteX14" fmla="*/ 1276404 w 1541092"/>
                <a:gd name="connsiteY14" fmla="*/ 1263585 h 1509396"/>
                <a:gd name="connsiteX15" fmla="*/ 1308789 w 1541092"/>
                <a:gd name="connsiteY15" fmla="*/ 1278825 h 1509396"/>
                <a:gd name="connsiteX16" fmla="*/ 1407849 w 1541092"/>
                <a:gd name="connsiteY16" fmla="*/ 1261680 h 1509396"/>
                <a:gd name="connsiteX17" fmla="*/ 1489764 w 1541092"/>
                <a:gd name="connsiteY17" fmla="*/ 1189290 h 1509396"/>
                <a:gd name="connsiteX18" fmla="*/ 1535484 w 1541092"/>
                <a:gd name="connsiteY18" fmla="*/ 1090230 h 1509396"/>
                <a:gd name="connsiteX19" fmla="*/ 1531674 w 1541092"/>
                <a:gd name="connsiteY19" fmla="*/ 958785 h 1509396"/>
                <a:gd name="connsiteX20" fmla="*/ 1457379 w 1541092"/>
                <a:gd name="connsiteY20" fmla="*/ 907350 h 1509396"/>
                <a:gd name="connsiteX21" fmla="*/ 1407849 w 1541092"/>
                <a:gd name="connsiteY21" fmla="*/ 909255 h 1509396"/>
                <a:gd name="connsiteX22" fmla="*/ 1417374 w 1541092"/>
                <a:gd name="connsiteY22" fmla="*/ 844485 h 1509396"/>
                <a:gd name="connsiteX23" fmla="*/ 1474524 w 1541092"/>
                <a:gd name="connsiteY23" fmla="*/ 482535 h 1509396"/>
                <a:gd name="connsiteX24" fmla="*/ 1396419 w 1541092"/>
                <a:gd name="connsiteY24" fmla="*/ 219645 h 1509396"/>
                <a:gd name="connsiteX25" fmla="*/ 1230684 w 1541092"/>
                <a:gd name="connsiteY25" fmla="*/ 86295 h 1509396"/>
                <a:gd name="connsiteX26" fmla="*/ 1034469 w 1541092"/>
                <a:gd name="connsiteY26" fmla="*/ 19620 h 1509396"/>
                <a:gd name="connsiteX27" fmla="*/ 714429 w 1541092"/>
                <a:gd name="connsiteY27" fmla="*/ 4380 h 1509396"/>
                <a:gd name="connsiteX28" fmla="*/ 358194 w 1541092"/>
                <a:gd name="connsiteY28" fmla="*/ 88200 h 1509396"/>
                <a:gd name="connsiteX29" fmla="*/ 83874 w 1541092"/>
                <a:gd name="connsiteY29" fmla="*/ 375855 h 1509396"/>
                <a:gd name="connsiteX30" fmla="*/ 3864 w 1541092"/>
                <a:gd name="connsiteY30" fmla="*/ 663510 h 1509396"/>
                <a:gd name="connsiteX0" fmla="*/ 7062 w 1544290"/>
                <a:gd name="connsiteY0" fmla="*/ 663510 h 1509396"/>
                <a:gd name="connsiteX1" fmla="*/ 45162 w 1544290"/>
                <a:gd name="connsiteY1" fmla="*/ 831150 h 1509396"/>
                <a:gd name="connsiteX2" fmla="*/ 37542 w 1544290"/>
                <a:gd name="connsiteY2" fmla="*/ 871155 h 1509396"/>
                <a:gd name="connsiteX3" fmla="*/ 3252 w 1544290"/>
                <a:gd name="connsiteY3" fmla="*/ 901635 h 1509396"/>
                <a:gd name="connsiteX4" fmla="*/ 8967 w 1544290"/>
                <a:gd name="connsiteY4" fmla="*/ 991170 h 1509396"/>
                <a:gd name="connsiteX5" fmla="*/ 69927 w 1544290"/>
                <a:gd name="connsiteY5" fmla="*/ 1105470 h 1509396"/>
                <a:gd name="connsiteX6" fmla="*/ 113742 w 1544290"/>
                <a:gd name="connsiteY6" fmla="*/ 1143570 h 1509396"/>
                <a:gd name="connsiteX7" fmla="*/ 98502 w 1544290"/>
                <a:gd name="connsiteY7" fmla="*/ 1265490 h 1509396"/>
                <a:gd name="connsiteX8" fmla="*/ 130887 w 1544290"/>
                <a:gd name="connsiteY8" fmla="*/ 1356930 h 1509396"/>
                <a:gd name="connsiteX9" fmla="*/ 226137 w 1544290"/>
                <a:gd name="connsiteY9" fmla="*/ 1421700 h 1509396"/>
                <a:gd name="connsiteX10" fmla="*/ 409017 w 1544290"/>
                <a:gd name="connsiteY10" fmla="*/ 1478850 h 1509396"/>
                <a:gd name="connsiteX11" fmla="*/ 668097 w 1544290"/>
                <a:gd name="connsiteY11" fmla="*/ 1509330 h 1509396"/>
                <a:gd name="connsiteX12" fmla="*/ 902412 w 1544290"/>
                <a:gd name="connsiteY12" fmla="*/ 1471230 h 1509396"/>
                <a:gd name="connsiteX13" fmla="*/ 1125297 w 1544290"/>
                <a:gd name="connsiteY13" fmla="*/ 1387410 h 1509396"/>
                <a:gd name="connsiteX14" fmla="*/ 1279602 w 1544290"/>
                <a:gd name="connsiteY14" fmla="*/ 1263585 h 1509396"/>
                <a:gd name="connsiteX15" fmla="*/ 1311987 w 1544290"/>
                <a:gd name="connsiteY15" fmla="*/ 1278825 h 1509396"/>
                <a:gd name="connsiteX16" fmla="*/ 1411047 w 1544290"/>
                <a:gd name="connsiteY16" fmla="*/ 1261680 h 1509396"/>
                <a:gd name="connsiteX17" fmla="*/ 1492962 w 1544290"/>
                <a:gd name="connsiteY17" fmla="*/ 1189290 h 1509396"/>
                <a:gd name="connsiteX18" fmla="*/ 1538682 w 1544290"/>
                <a:gd name="connsiteY18" fmla="*/ 1090230 h 1509396"/>
                <a:gd name="connsiteX19" fmla="*/ 1534872 w 1544290"/>
                <a:gd name="connsiteY19" fmla="*/ 958785 h 1509396"/>
                <a:gd name="connsiteX20" fmla="*/ 1460577 w 1544290"/>
                <a:gd name="connsiteY20" fmla="*/ 907350 h 1509396"/>
                <a:gd name="connsiteX21" fmla="*/ 1411047 w 1544290"/>
                <a:gd name="connsiteY21" fmla="*/ 909255 h 1509396"/>
                <a:gd name="connsiteX22" fmla="*/ 1420572 w 1544290"/>
                <a:gd name="connsiteY22" fmla="*/ 844485 h 1509396"/>
                <a:gd name="connsiteX23" fmla="*/ 1477722 w 1544290"/>
                <a:gd name="connsiteY23" fmla="*/ 482535 h 1509396"/>
                <a:gd name="connsiteX24" fmla="*/ 1399617 w 1544290"/>
                <a:gd name="connsiteY24" fmla="*/ 219645 h 1509396"/>
                <a:gd name="connsiteX25" fmla="*/ 1233882 w 1544290"/>
                <a:gd name="connsiteY25" fmla="*/ 86295 h 1509396"/>
                <a:gd name="connsiteX26" fmla="*/ 1037667 w 1544290"/>
                <a:gd name="connsiteY26" fmla="*/ 19620 h 1509396"/>
                <a:gd name="connsiteX27" fmla="*/ 717627 w 1544290"/>
                <a:gd name="connsiteY27" fmla="*/ 4380 h 1509396"/>
                <a:gd name="connsiteX28" fmla="*/ 361392 w 1544290"/>
                <a:gd name="connsiteY28" fmla="*/ 88200 h 1509396"/>
                <a:gd name="connsiteX29" fmla="*/ 87072 w 1544290"/>
                <a:gd name="connsiteY29" fmla="*/ 375855 h 1509396"/>
                <a:gd name="connsiteX30" fmla="*/ 7062 w 1544290"/>
                <a:gd name="connsiteY30" fmla="*/ 663510 h 1509396"/>
                <a:gd name="connsiteX0" fmla="*/ 7062 w 1544290"/>
                <a:gd name="connsiteY0" fmla="*/ 663510 h 1509396"/>
                <a:gd name="connsiteX1" fmla="*/ 45162 w 1544290"/>
                <a:gd name="connsiteY1" fmla="*/ 831150 h 1509396"/>
                <a:gd name="connsiteX2" fmla="*/ 37542 w 1544290"/>
                <a:gd name="connsiteY2" fmla="*/ 871155 h 1509396"/>
                <a:gd name="connsiteX3" fmla="*/ 3252 w 1544290"/>
                <a:gd name="connsiteY3" fmla="*/ 901635 h 1509396"/>
                <a:gd name="connsiteX4" fmla="*/ 8967 w 1544290"/>
                <a:gd name="connsiteY4" fmla="*/ 991170 h 1509396"/>
                <a:gd name="connsiteX5" fmla="*/ 69927 w 1544290"/>
                <a:gd name="connsiteY5" fmla="*/ 1105470 h 1509396"/>
                <a:gd name="connsiteX6" fmla="*/ 113742 w 1544290"/>
                <a:gd name="connsiteY6" fmla="*/ 1143570 h 1509396"/>
                <a:gd name="connsiteX7" fmla="*/ 98502 w 1544290"/>
                <a:gd name="connsiteY7" fmla="*/ 1265490 h 1509396"/>
                <a:gd name="connsiteX8" fmla="*/ 130887 w 1544290"/>
                <a:gd name="connsiteY8" fmla="*/ 1356930 h 1509396"/>
                <a:gd name="connsiteX9" fmla="*/ 226137 w 1544290"/>
                <a:gd name="connsiteY9" fmla="*/ 1421700 h 1509396"/>
                <a:gd name="connsiteX10" fmla="*/ 409017 w 1544290"/>
                <a:gd name="connsiteY10" fmla="*/ 1478850 h 1509396"/>
                <a:gd name="connsiteX11" fmla="*/ 668097 w 1544290"/>
                <a:gd name="connsiteY11" fmla="*/ 1509330 h 1509396"/>
                <a:gd name="connsiteX12" fmla="*/ 902412 w 1544290"/>
                <a:gd name="connsiteY12" fmla="*/ 1471230 h 1509396"/>
                <a:gd name="connsiteX13" fmla="*/ 1125297 w 1544290"/>
                <a:gd name="connsiteY13" fmla="*/ 1387410 h 1509396"/>
                <a:gd name="connsiteX14" fmla="*/ 1279602 w 1544290"/>
                <a:gd name="connsiteY14" fmla="*/ 1263585 h 1509396"/>
                <a:gd name="connsiteX15" fmla="*/ 1311987 w 1544290"/>
                <a:gd name="connsiteY15" fmla="*/ 1278825 h 1509396"/>
                <a:gd name="connsiteX16" fmla="*/ 1411047 w 1544290"/>
                <a:gd name="connsiteY16" fmla="*/ 1261680 h 1509396"/>
                <a:gd name="connsiteX17" fmla="*/ 1492962 w 1544290"/>
                <a:gd name="connsiteY17" fmla="*/ 1189290 h 1509396"/>
                <a:gd name="connsiteX18" fmla="*/ 1538682 w 1544290"/>
                <a:gd name="connsiteY18" fmla="*/ 1090230 h 1509396"/>
                <a:gd name="connsiteX19" fmla="*/ 1534872 w 1544290"/>
                <a:gd name="connsiteY19" fmla="*/ 958785 h 1509396"/>
                <a:gd name="connsiteX20" fmla="*/ 1460577 w 1544290"/>
                <a:gd name="connsiteY20" fmla="*/ 907350 h 1509396"/>
                <a:gd name="connsiteX21" fmla="*/ 1411047 w 1544290"/>
                <a:gd name="connsiteY21" fmla="*/ 909255 h 1509396"/>
                <a:gd name="connsiteX22" fmla="*/ 1420572 w 1544290"/>
                <a:gd name="connsiteY22" fmla="*/ 844485 h 1509396"/>
                <a:gd name="connsiteX23" fmla="*/ 1477722 w 1544290"/>
                <a:gd name="connsiteY23" fmla="*/ 482535 h 1509396"/>
                <a:gd name="connsiteX24" fmla="*/ 1399617 w 1544290"/>
                <a:gd name="connsiteY24" fmla="*/ 219645 h 1509396"/>
                <a:gd name="connsiteX25" fmla="*/ 1233882 w 1544290"/>
                <a:gd name="connsiteY25" fmla="*/ 86295 h 1509396"/>
                <a:gd name="connsiteX26" fmla="*/ 1037667 w 1544290"/>
                <a:gd name="connsiteY26" fmla="*/ 19620 h 1509396"/>
                <a:gd name="connsiteX27" fmla="*/ 717627 w 1544290"/>
                <a:gd name="connsiteY27" fmla="*/ 4380 h 1509396"/>
                <a:gd name="connsiteX28" fmla="*/ 361392 w 1544290"/>
                <a:gd name="connsiteY28" fmla="*/ 88200 h 1509396"/>
                <a:gd name="connsiteX29" fmla="*/ 87072 w 1544290"/>
                <a:gd name="connsiteY29" fmla="*/ 375855 h 1509396"/>
                <a:gd name="connsiteX30" fmla="*/ 7062 w 1544290"/>
                <a:gd name="connsiteY30" fmla="*/ 663510 h 1509396"/>
                <a:gd name="connsiteX0" fmla="*/ 7910 w 1545138"/>
                <a:gd name="connsiteY0" fmla="*/ 663510 h 1509396"/>
                <a:gd name="connsiteX1" fmla="*/ 46010 w 1545138"/>
                <a:gd name="connsiteY1" fmla="*/ 831150 h 1509396"/>
                <a:gd name="connsiteX2" fmla="*/ 50269 w 1545138"/>
                <a:gd name="connsiteY2" fmla="*/ 875907 h 1509396"/>
                <a:gd name="connsiteX3" fmla="*/ 4100 w 1545138"/>
                <a:gd name="connsiteY3" fmla="*/ 901635 h 1509396"/>
                <a:gd name="connsiteX4" fmla="*/ 9815 w 1545138"/>
                <a:gd name="connsiteY4" fmla="*/ 991170 h 1509396"/>
                <a:gd name="connsiteX5" fmla="*/ 70775 w 1545138"/>
                <a:gd name="connsiteY5" fmla="*/ 1105470 h 1509396"/>
                <a:gd name="connsiteX6" fmla="*/ 114590 w 1545138"/>
                <a:gd name="connsiteY6" fmla="*/ 1143570 h 1509396"/>
                <a:gd name="connsiteX7" fmla="*/ 99350 w 1545138"/>
                <a:gd name="connsiteY7" fmla="*/ 1265490 h 1509396"/>
                <a:gd name="connsiteX8" fmla="*/ 131735 w 1545138"/>
                <a:gd name="connsiteY8" fmla="*/ 1356930 h 1509396"/>
                <a:gd name="connsiteX9" fmla="*/ 226985 w 1545138"/>
                <a:gd name="connsiteY9" fmla="*/ 1421700 h 1509396"/>
                <a:gd name="connsiteX10" fmla="*/ 409865 w 1545138"/>
                <a:gd name="connsiteY10" fmla="*/ 1478850 h 1509396"/>
                <a:gd name="connsiteX11" fmla="*/ 668945 w 1545138"/>
                <a:gd name="connsiteY11" fmla="*/ 1509330 h 1509396"/>
                <a:gd name="connsiteX12" fmla="*/ 903260 w 1545138"/>
                <a:gd name="connsiteY12" fmla="*/ 1471230 h 1509396"/>
                <a:gd name="connsiteX13" fmla="*/ 1126145 w 1545138"/>
                <a:gd name="connsiteY13" fmla="*/ 1387410 h 1509396"/>
                <a:gd name="connsiteX14" fmla="*/ 1280450 w 1545138"/>
                <a:gd name="connsiteY14" fmla="*/ 1263585 h 1509396"/>
                <a:gd name="connsiteX15" fmla="*/ 1312835 w 1545138"/>
                <a:gd name="connsiteY15" fmla="*/ 1278825 h 1509396"/>
                <a:gd name="connsiteX16" fmla="*/ 1411895 w 1545138"/>
                <a:gd name="connsiteY16" fmla="*/ 1261680 h 1509396"/>
                <a:gd name="connsiteX17" fmla="*/ 1493810 w 1545138"/>
                <a:gd name="connsiteY17" fmla="*/ 1189290 h 1509396"/>
                <a:gd name="connsiteX18" fmla="*/ 1539530 w 1545138"/>
                <a:gd name="connsiteY18" fmla="*/ 1090230 h 1509396"/>
                <a:gd name="connsiteX19" fmla="*/ 1535720 w 1545138"/>
                <a:gd name="connsiteY19" fmla="*/ 958785 h 1509396"/>
                <a:gd name="connsiteX20" fmla="*/ 1461425 w 1545138"/>
                <a:gd name="connsiteY20" fmla="*/ 907350 h 1509396"/>
                <a:gd name="connsiteX21" fmla="*/ 1411895 w 1545138"/>
                <a:gd name="connsiteY21" fmla="*/ 909255 h 1509396"/>
                <a:gd name="connsiteX22" fmla="*/ 1421420 w 1545138"/>
                <a:gd name="connsiteY22" fmla="*/ 844485 h 1509396"/>
                <a:gd name="connsiteX23" fmla="*/ 1478570 w 1545138"/>
                <a:gd name="connsiteY23" fmla="*/ 482535 h 1509396"/>
                <a:gd name="connsiteX24" fmla="*/ 1400465 w 1545138"/>
                <a:gd name="connsiteY24" fmla="*/ 219645 h 1509396"/>
                <a:gd name="connsiteX25" fmla="*/ 1234730 w 1545138"/>
                <a:gd name="connsiteY25" fmla="*/ 86295 h 1509396"/>
                <a:gd name="connsiteX26" fmla="*/ 1038515 w 1545138"/>
                <a:gd name="connsiteY26" fmla="*/ 19620 h 1509396"/>
                <a:gd name="connsiteX27" fmla="*/ 718475 w 1545138"/>
                <a:gd name="connsiteY27" fmla="*/ 4380 h 1509396"/>
                <a:gd name="connsiteX28" fmla="*/ 362240 w 1545138"/>
                <a:gd name="connsiteY28" fmla="*/ 88200 h 1509396"/>
                <a:gd name="connsiteX29" fmla="*/ 87920 w 1545138"/>
                <a:gd name="connsiteY29" fmla="*/ 375855 h 1509396"/>
                <a:gd name="connsiteX30" fmla="*/ 7910 w 1545138"/>
                <a:gd name="connsiteY30" fmla="*/ 663510 h 1509396"/>
                <a:gd name="connsiteX0" fmla="*/ 7911 w 1545139"/>
                <a:gd name="connsiteY0" fmla="*/ 663510 h 1509396"/>
                <a:gd name="connsiteX1" fmla="*/ 46011 w 1545139"/>
                <a:gd name="connsiteY1" fmla="*/ 831150 h 1509396"/>
                <a:gd name="connsiteX2" fmla="*/ 50270 w 1545139"/>
                <a:gd name="connsiteY2" fmla="*/ 875907 h 1509396"/>
                <a:gd name="connsiteX3" fmla="*/ 4101 w 1545139"/>
                <a:gd name="connsiteY3" fmla="*/ 887379 h 1509396"/>
                <a:gd name="connsiteX4" fmla="*/ 9816 w 1545139"/>
                <a:gd name="connsiteY4" fmla="*/ 991170 h 1509396"/>
                <a:gd name="connsiteX5" fmla="*/ 70776 w 1545139"/>
                <a:gd name="connsiteY5" fmla="*/ 1105470 h 1509396"/>
                <a:gd name="connsiteX6" fmla="*/ 114591 w 1545139"/>
                <a:gd name="connsiteY6" fmla="*/ 1143570 h 1509396"/>
                <a:gd name="connsiteX7" fmla="*/ 99351 w 1545139"/>
                <a:gd name="connsiteY7" fmla="*/ 1265490 h 1509396"/>
                <a:gd name="connsiteX8" fmla="*/ 131736 w 1545139"/>
                <a:gd name="connsiteY8" fmla="*/ 1356930 h 1509396"/>
                <a:gd name="connsiteX9" fmla="*/ 226986 w 1545139"/>
                <a:gd name="connsiteY9" fmla="*/ 1421700 h 1509396"/>
                <a:gd name="connsiteX10" fmla="*/ 409866 w 1545139"/>
                <a:gd name="connsiteY10" fmla="*/ 1478850 h 1509396"/>
                <a:gd name="connsiteX11" fmla="*/ 668946 w 1545139"/>
                <a:gd name="connsiteY11" fmla="*/ 1509330 h 1509396"/>
                <a:gd name="connsiteX12" fmla="*/ 903261 w 1545139"/>
                <a:gd name="connsiteY12" fmla="*/ 1471230 h 1509396"/>
                <a:gd name="connsiteX13" fmla="*/ 1126146 w 1545139"/>
                <a:gd name="connsiteY13" fmla="*/ 1387410 h 1509396"/>
                <a:gd name="connsiteX14" fmla="*/ 1280451 w 1545139"/>
                <a:gd name="connsiteY14" fmla="*/ 1263585 h 1509396"/>
                <a:gd name="connsiteX15" fmla="*/ 1312836 w 1545139"/>
                <a:gd name="connsiteY15" fmla="*/ 1278825 h 1509396"/>
                <a:gd name="connsiteX16" fmla="*/ 1411896 w 1545139"/>
                <a:gd name="connsiteY16" fmla="*/ 1261680 h 1509396"/>
                <a:gd name="connsiteX17" fmla="*/ 1493811 w 1545139"/>
                <a:gd name="connsiteY17" fmla="*/ 1189290 h 1509396"/>
                <a:gd name="connsiteX18" fmla="*/ 1539531 w 1545139"/>
                <a:gd name="connsiteY18" fmla="*/ 1090230 h 1509396"/>
                <a:gd name="connsiteX19" fmla="*/ 1535721 w 1545139"/>
                <a:gd name="connsiteY19" fmla="*/ 958785 h 1509396"/>
                <a:gd name="connsiteX20" fmla="*/ 1461426 w 1545139"/>
                <a:gd name="connsiteY20" fmla="*/ 907350 h 1509396"/>
                <a:gd name="connsiteX21" fmla="*/ 1411896 w 1545139"/>
                <a:gd name="connsiteY21" fmla="*/ 909255 h 1509396"/>
                <a:gd name="connsiteX22" fmla="*/ 1421421 w 1545139"/>
                <a:gd name="connsiteY22" fmla="*/ 844485 h 1509396"/>
                <a:gd name="connsiteX23" fmla="*/ 1478571 w 1545139"/>
                <a:gd name="connsiteY23" fmla="*/ 482535 h 1509396"/>
                <a:gd name="connsiteX24" fmla="*/ 1400466 w 1545139"/>
                <a:gd name="connsiteY24" fmla="*/ 219645 h 1509396"/>
                <a:gd name="connsiteX25" fmla="*/ 1234731 w 1545139"/>
                <a:gd name="connsiteY25" fmla="*/ 86295 h 1509396"/>
                <a:gd name="connsiteX26" fmla="*/ 1038516 w 1545139"/>
                <a:gd name="connsiteY26" fmla="*/ 19620 h 1509396"/>
                <a:gd name="connsiteX27" fmla="*/ 718476 w 1545139"/>
                <a:gd name="connsiteY27" fmla="*/ 4380 h 1509396"/>
                <a:gd name="connsiteX28" fmla="*/ 362241 w 1545139"/>
                <a:gd name="connsiteY28" fmla="*/ 88200 h 1509396"/>
                <a:gd name="connsiteX29" fmla="*/ 87921 w 1545139"/>
                <a:gd name="connsiteY29" fmla="*/ 375855 h 1509396"/>
                <a:gd name="connsiteX30" fmla="*/ 7911 w 1545139"/>
                <a:gd name="connsiteY30" fmla="*/ 663510 h 1509396"/>
                <a:gd name="connsiteX0" fmla="*/ 9982 w 1547210"/>
                <a:gd name="connsiteY0" fmla="*/ 663510 h 1509396"/>
                <a:gd name="connsiteX1" fmla="*/ 48082 w 1547210"/>
                <a:gd name="connsiteY1" fmla="*/ 831150 h 1509396"/>
                <a:gd name="connsiteX2" fmla="*/ 52341 w 1547210"/>
                <a:gd name="connsiteY2" fmla="*/ 875907 h 1509396"/>
                <a:gd name="connsiteX3" fmla="*/ 6172 w 1547210"/>
                <a:gd name="connsiteY3" fmla="*/ 887379 h 1509396"/>
                <a:gd name="connsiteX4" fmla="*/ 11887 w 1547210"/>
                <a:gd name="connsiteY4" fmla="*/ 991170 h 1509396"/>
                <a:gd name="connsiteX5" fmla="*/ 72847 w 1547210"/>
                <a:gd name="connsiteY5" fmla="*/ 1105470 h 1509396"/>
                <a:gd name="connsiteX6" fmla="*/ 116662 w 1547210"/>
                <a:gd name="connsiteY6" fmla="*/ 1143570 h 1509396"/>
                <a:gd name="connsiteX7" fmla="*/ 101422 w 1547210"/>
                <a:gd name="connsiteY7" fmla="*/ 1265490 h 1509396"/>
                <a:gd name="connsiteX8" fmla="*/ 133807 w 1547210"/>
                <a:gd name="connsiteY8" fmla="*/ 1356930 h 1509396"/>
                <a:gd name="connsiteX9" fmla="*/ 229057 w 1547210"/>
                <a:gd name="connsiteY9" fmla="*/ 1421700 h 1509396"/>
                <a:gd name="connsiteX10" fmla="*/ 411937 w 1547210"/>
                <a:gd name="connsiteY10" fmla="*/ 1478850 h 1509396"/>
                <a:gd name="connsiteX11" fmla="*/ 671017 w 1547210"/>
                <a:gd name="connsiteY11" fmla="*/ 1509330 h 1509396"/>
                <a:gd name="connsiteX12" fmla="*/ 905332 w 1547210"/>
                <a:gd name="connsiteY12" fmla="*/ 1471230 h 1509396"/>
                <a:gd name="connsiteX13" fmla="*/ 1128217 w 1547210"/>
                <a:gd name="connsiteY13" fmla="*/ 1387410 h 1509396"/>
                <a:gd name="connsiteX14" fmla="*/ 1282522 w 1547210"/>
                <a:gd name="connsiteY14" fmla="*/ 1263585 h 1509396"/>
                <a:gd name="connsiteX15" fmla="*/ 1314907 w 1547210"/>
                <a:gd name="connsiteY15" fmla="*/ 1278825 h 1509396"/>
                <a:gd name="connsiteX16" fmla="*/ 1413967 w 1547210"/>
                <a:gd name="connsiteY16" fmla="*/ 1261680 h 1509396"/>
                <a:gd name="connsiteX17" fmla="*/ 1495882 w 1547210"/>
                <a:gd name="connsiteY17" fmla="*/ 1189290 h 1509396"/>
                <a:gd name="connsiteX18" fmla="*/ 1541602 w 1547210"/>
                <a:gd name="connsiteY18" fmla="*/ 1090230 h 1509396"/>
                <a:gd name="connsiteX19" fmla="*/ 1537792 w 1547210"/>
                <a:gd name="connsiteY19" fmla="*/ 958785 h 1509396"/>
                <a:gd name="connsiteX20" fmla="*/ 1463497 w 1547210"/>
                <a:gd name="connsiteY20" fmla="*/ 907350 h 1509396"/>
                <a:gd name="connsiteX21" fmla="*/ 1413967 w 1547210"/>
                <a:gd name="connsiteY21" fmla="*/ 909255 h 1509396"/>
                <a:gd name="connsiteX22" fmla="*/ 1423492 w 1547210"/>
                <a:gd name="connsiteY22" fmla="*/ 844485 h 1509396"/>
                <a:gd name="connsiteX23" fmla="*/ 1480642 w 1547210"/>
                <a:gd name="connsiteY23" fmla="*/ 482535 h 1509396"/>
                <a:gd name="connsiteX24" fmla="*/ 1402537 w 1547210"/>
                <a:gd name="connsiteY24" fmla="*/ 219645 h 1509396"/>
                <a:gd name="connsiteX25" fmla="*/ 1236802 w 1547210"/>
                <a:gd name="connsiteY25" fmla="*/ 86295 h 1509396"/>
                <a:gd name="connsiteX26" fmla="*/ 1040587 w 1547210"/>
                <a:gd name="connsiteY26" fmla="*/ 19620 h 1509396"/>
                <a:gd name="connsiteX27" fmla="*/ 720547 w 1547210"/>
                <a:gd name="connsiteY27" fmla="*/ 4380 h 1509396"/>
                <a:gd name="connsiteX28" fmla="*/ 364312 w 1547210"/>
                <a:gd name="connsiteY28" fmla="*/ 88200 h 1509396"/>
                <a:gd name="connsiteX29" fmla="*/ 89992 w 1547210"/>
                <a:gd name="connsiteY29" fmla="*/ 375855 h 1509396"/>
                <a:gd name="connsiteX30" fmla="*/ 9982 w 1547210"/>
                <a:gd name="connsiteY30" fmla="*/ 663510 h 1509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547210" h="1509396">
                  <a:moveTo>
                    <a:pt x="9982" y="663510"/>
                  </a:moveTo>
                  <a:cubicBezTo>
                    <a:pt x="2997" y="739392"/>
                    <a:pt x="41022" y="795751"/>
                    <a:pt x="48082" y="831150"/>
                  </a:cubicBezTo>
                  <a:cubicBezTo>
                    <a:pt x="55142" y="866549"/>
                    <a:pt x="59326" y="866536"/>
                    <a:pt x="52341" y="875907"/>
                  </a:cubicBezTo>
                  <a:cubicBezTo>
                    <a:pt x="45356" y="885278"/>
                    <a:pt x="17665" y="856288"/>
                    <a:pt x="6172" y="887379"/>
                  </a:cubicBezTo>
                  <a:cubicBezTo>
                    <a:pt x="-5321" y="918470"/>
                    <a:pt x="775" y="954822"/>
                    <a:pt x="11887" y="991170"/>
                  </a:cubicBezTo>
                  <a:cubicBezTo>
                    <a:pt x="22999" y="1027518"/>
                    <a:pt x="55384" y="1080070"/>
                    <a:pt x="72847" y="1105470"/>
                  </a:cubicBezTo>
                  <a:cubicBezTo>
                    <a:pt x="90310" y="1130870"/>
                    <a:pt x="111900" y="1116900"/>
                    <a:pt x="116662" y="1143570"/>
                  </a:cubicBezTo>
                  <a:cubicBezTo>
                    <a:pt x="121424" y="1170240"/>
                    <a:pt x="98565" y="1229930"/>
                    <a:pt x="101422" y="1265490"/>
                  </a:cubicBezTo>
                  <a:cubicBezTo>
                    <a:pt x="104279" y="1301050"/>
                    <a:pt x="112535" y="1330895"/>
                    <a:pt x="133807" y="1356930"/>
                  </a:cubicBezTo>
                  <a:cubicBezTo>
                    <a:pt x="155079" y="1382965"/>
                    <a:pt x="182702" y="1401380"/>
                    <a:pt x="229057" y="1421700"/>
                  </a:cubicBezTo>
                  <a:cubicBezTo>
                    <a:pt x="275412" y="1442020"/>
                    <a:pt x="338277" y="1464245"/>
                    <a:pt x="411937" y="1478850"/>
                  </a:cubicBezTo>
                  <a:cubicBezTo>
                    <a:pt x="485597" y="1493455"/>
                    <a:pt x="588785" y="1510600"/>
                    <a:pt x="671017" y="1509330"/>
                  </a:cubicBezTo>
                  <a:cubicBezTo>
                    <a:pt x="753250" y="1508060"/>
                    <a:pt x="829132" y="1491550"/>
                    <a:pt x="905332" y="1471230"/>
                  </a:cubicBezTo>
                  <a:cubicBezTo>
                    <a:pt x="981532" y="1450910"/>
                    <a:pt x="1065352" y="1422018"/>
                    <a:pt x="1128217" y="1387410"/>
                  </a:cubicBezTo>
                  <a:cubicBezTo>
                    <a:pt x="1191082" y="1352803"/>
                    <a:pt x="1251407" y="1281682"/>
                    <a:pt x="1282522" y="1263585"/>
                  </a:cubicBezTo>
                  <a:cubicBezTo>
                    <a:pt x="1313637" y="1245488"/>
                    <a:pt x="1268078" y="1259759"/>
                    <a:pt x="1314907" y="1278825"/>
                  </a:cubicBezTo>
                  <a:cubicBezTo>
                    <a:pt x="1361736" y="1297891"/>
                    <a:pt x="1383805" y="1276602"/>
                    <a:pt x="1413967" y="1261680"/>
                  </a:cubicBezTo>
                  <a:cubicBezTo>
                    <a:pt x="1444129" y="1246758"/>
                    <a:pt x="1474610" y="1217865"/>
                    <a:pt x="1495882" y="1189290"/>
                  </a:cubicBezTo>
                  <a:cubicBezTo>
                    <a:pt x="1517155" y="1160715"/>
                    <a:pt x="1534617" y="1128648"/>
                    <a:pt x="1541602" y="1090230"/>
                  </a:cubicBezTo>
                  <a:cubicBezTo>
                    <a:pt x="1548587" y="1051813"/>
                    <a:pt x="1550810" y="989265"/>
                    <a:pt x="1537792" y="958785"/>
                  </a:cubicBezTo>
                  <a:cubicBezTo>
                    <a:pt x="1524774" y="928305"/>
                    <a:pt x="1484135" y="915605"/>
                    <a:pt x="1463497" y="907350"/>
                  </a:cubicBezTo>
                  <a:cubicBezTo>
                    <a:pt x="1442860" y="899095"/>
                    <a:pt x="1420634" y="919732"/>
                    <a:pt x="1413967" y="909255"/>
                  </a:cubicBezTo>
                  <a:cubicBezTo>
                    <a:pt x="1407300" y="898778"/>
                    <a:pt x="1412380" y="915605"/>
                    <a:pt x="1423492" y="844485"/>
                  </a:cubicBezTo>
                  <a:cubicBezTo>
                    <a:pt x="1434604" y="773365"/>
                    <a:pt x="1484134" y="586675"/>
                    <a:pt x="1480642" y="482535"/>
                  </a:cubicBezTo>
                  <a:cubicBezTo>
                    <a:pt x="1477150" y="378395"/>
                    <a:pt x="1443177" y="285685"/>
                    <a:pt x="1402537" y="219645"/>
                  </a:cubicBezTo>
                  <a:cubicBezTo>
                    <a:pt x="1361897" y="153605"/>
                    <a:pt x="1297127" y="119633"/>
                    <a:pt x="1236802" y="86295"/>
                  </a:cubicBezTo>
                  <a:cubicBezTo>
                    <a:pt x="1176477" y="52957"/>
                    <a:pt x="1126630" y="33273"/>
                    <a:pt x="1040587" y="19620"/>
                  </a:cubicBezTo>
                  <a:cubicBezTo>
                    <a:pt x="954545" y="5968"/>
                    <a:pt x="833259" y="-7050"/>
                    <a:pt x="720547" y="4380"/>
                  </a:cubicBezTo>
                  <a:cubicBezTo>
                    <a:pt x="607835" y="15810"/>
                    <a:pt x="488137" y="36448"/>
                    <a:pt x="364312" y="88200"/>
                  </a:cubicBezTo>
                  <a:cubicBezTo>
                    <a:pt x="240487" y="139952"/>
                    <a:pt x="149047" y="279970"/>
                    <a:pt x="89992" y="375855"/>
                  </a:cubicBezTo>
                  <a:cubicBezTo>
                    <a:pt x="30937" y="471740"/>
                    <a:pt x="16967" y="587628"/>
                    <a:pt x="9982" y="663510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79" name="Oval 78">
              <a:extLst>
                <a:ext uri="{FF2B5EF4-FFF2-40B4-BE49-F238E27FC236}">
                  <a16:creationId xmlns:a16="http://schemas.microsoft.com/office/drawing/2014/main" id="{D85AB7FC-768B-4B3D-9322-83A2F54A91B9}"/>
                </a:ext>
              </a:extLst>
            </p:cNvPr>
            <p:cNvSpPr/>
            <p:nvPr/>
          </p:nvSpPr>
          <p:spPr>
            <a:xfrm>
              <a:off x="6079985" y="2556320"/>
              <a:ext cx="152057" cy="166441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C5F247E9-EDAB-4070-BBC7-733BC7FFBCC4}"/>
                </a:ext>
              </a:extLst>
            </p:cNvPr>
            <p:cNvSpPr/>
            <p:nvPr/>
          </p:nvSpPr>
          <p:spPr>
            <a:xfrm rot="285439" flipH="1">
              <a:off x="5469989" y="2430186"/>
              <a:ext cx="254460" cy="94565"/>
            </a:xfrm>
            <a:custGeom>
              <a:avLst/>
              <a:gdLst>
                <a:gd name="connsiteX0" fmla="*/ 224 w 292135"/>
                <a:gd name="connsiteY0" fmla="*/ 59346 h 59716"/>
                <a:gd name="connsiteX1" fmla="*/ 107075 w 292135"/>
                <a:gd name="connsiteY1" fmla="*/ 5920 h 59716"/>
                <a:gd name="connsiteX2" fmla="*/ 292010 w 292135"/>
                <a:gd name="connsiteY2" fmla="*/ 3866 h 59716"/>
                <a:gd name="connsiteX3" fmla="*/ 133788 w 292135"/>
                <a:gd name="connsiteY3" fmla="*/ 28524 h 59716"/>
                <a:gd name="connsiteX4" fmla="*/ 224 w 292135"/>
                <a:gd name="connsiteY4" fmla="*/ 59346 h 59716"/>
                <a:gd name="connsiteX0" fmla="*/ 2 w 291913"/>
                <a:gd name="connsiteY0" fmla="*/ 76080 h 77200"/>
                <a:gd name="connsiteX1" fmla="*/ 131511 w 291913"/>
                <a:gd name="connsiteY1" fmla="*/ 2105 h 77200"/>
                <a:gd name="connsiteX2" fmla="*/ 291788 w 291913"/>
                <a:gd name="connsiteY2" fmla="*/ 20600 h 77200"/>
                <a:gd name="connsiteX3" fmla="*/ 133566 w 291913"/>
                <a:gd name="connsiteY3" fmla="*/ 45258 h 77200"/>
                <a:gd name="connsiteX4" fmla="*/ 2 w 291913"/>
                <a:gd name="connsiteY4" fmla="*/ 76080 h 77200"/>
                <a:gd name="connsiteX0" fmla="*/ 9 w 291925"/>
                <a:gd name="connsiteY0" fmla="*/ 76080 h 76253"/>
                <a:gd name="connsiteX1" fmla="*/ 131518 w 291925"/>
                <a:gd name="connsiteY1" fmla="*/ 2105 h 76253"/>
                <a:gd name="connsiteX2" fmla="*/ 291795 w 291925"/>
                <a:gd name="connsiteY2" fmla="*/ 20600 h 76253"/>
                <a:gd name="connsiteX3" fmla="*/ 137683 w 291925"/>
                <a:gd name="connsiteY3" fmla="*/ 22655 h 76253"/>
                <a:gd name="connsiteX4" fmla="*/ 9 w 291925"/>
                <a:gd name="connsiteY4" fmla="*/ 76080 h 76253"/>
                <a:gd name="connsiteX0" fmla="*/ 9 w 292471"/>
                <a:gd name="connsiteY0" fmla="*/ 76080 h 76253"/>
                <a:gd name="connsiteX1" fmla="*/ 131518 w 292471"/>
                <a:gd name="connsiteY1" fmla="*/ 2105 h 76253"/>
                <a:gd name="connsiteX2" fmla="*/ 291795 w 292471"/>
                <a:gd name="connsiteY2" fmla="*/ 20600 h 76253"/>
                <a:gd name="connsiteX3" fmla="*/ 137683 w 292471"/>
                <a:gd name="connsiteY3" fmla="*/ 22655 h 76253"/>
                <a:gd name="connsiteX4" fmla="*/ 9 w 292471"/>
                <a:gd name="connsiteY4" fmla="*/ 76080 h 76253"/>
                <a:gd name="connsiteX0" fmla="*/ 1258 w 293720"/>
                <a:gd name="connsiteY0" fmla="*/ 76080 h 78680"/>
                <a:gd name="connsiteX1" fmla="*/ 132767 w 293720"/>
                <a:gd name="connsiteY1" fmla="*/ 2105 h 78680"/>
                <a:gd name="connsiteX2" fmla="*/ 293044 w 293720"/>
                <a:gd name="connsiteY2" fmla="*/ 20600 h 78680"/>
                <a:gd name="connsiteX3" fmla="*/ 138932 w 293720"/>
                <a:gd name="connsiteY3" fmla="*/ 22655 h 78680"/>
                <a:gd name="connsiteX4" fmla="*/ 1258 w 293720"/>
                <a:gd name="connsiteY4" fmla="*/ 76080 h 78680"/>
                <a:gd name="connsiteX0" fmla="*/ 1258 w 293044"/>
                <a:gd name="connsiteY0" fmla="*/ 76080 h 78680"/>
                <a:gd name="connsiteX1" fmla="*/ 132767 w 293044"/>
                <a:gd name="connsiteY1" fmla="*/ 2105 h 78680"/>
                <a:gd name="connsiteX2" fmla="*/ 293044 w 293044"/>
                <a:gd name="connsiteY2" fmla="*/ 20600 h 78680"/>
                <a:gd name="connsiteX3" fmla="*/ 138932 w 293044"/>
                <a:gd name="connsiteY3" fmla="*/ 22655 h 78680"/>
                <a:gd name="connsiteX4" fmla="*/ 1258 w 293044"/>
                <a:gd name="connsiteY4" fmla="*/ 76080 h 78680"/>
                <a:gd name="connsiteX0" fmla="*/ 1258 w 293044"/>
                <a:gd name="connsiteY0" fmla="*/ 76080 h 78611"/>
                <a:gd name="connsiteX1" fmla="*/ 132767 w 293044"/>
                <a:gd name="connsiteY1" fmla="*/ 2105 h 78611"/>
                <a:gd name="connsiteX2" fmla="*/ 293044 w 293044"/>
                <a:gd name="connsiteY2" fmla="*/ 20600 h 78611"/>
                <a:gd name="connsiteX3" fmla="*/ 138932 w 293044"/>
                <a:gd name="connsiteY3" fmla="*/ 22655 h 78611"/>
                <a:gd name="connsiteX4" fmla="*/ 1258 w 293044"/>
                <a:gd name="connsiteY4" fmla="*/ 76080 h 78611"/>
                <a:gd name="connsiteX0" fmla="*/ 1236 w 280693"/>
                <a:gd name="connsiteY0" fmla="*/ 79613 h 82337"/>
                <a:gd name="connsiteX1" fmla="*/ 132745 w 280693"/>
                <a:gd name="connsiteY1" fmla="*/ 5638 h 82337"/>
                <a:gd name="connsiteX2" fmla="*/ 280693 w 280693"/>
                <a:gd name="connsiteY2" fmla="*/ 7694 h 82337"/>
                <a:gd name="connsiteX3" fmla="*/ 138910 w 280693"/>
                <a:gd name="connsiteY3" fmla="*/ 26188 h 82337"/>
                <a:gd name="connsiteX4" fmla="*/ 1236 w 280693"/>
                <a:gd name="connsiteY4" fmla="*/ 79613 h 82337"/>
                <a:gd name="connsiteX0" fmla="*/ 39 w 279496"/>
                <a:gd name="connsiteY0" fmla="*/ 76896 h 77018"/>
                <a:gd name="connsiteX1" fmla="*/ 125384 w 279496"/>
                <a:gd name="connsiteY1" fmla="*/ 7030 h 77018"/>
                <a:gd name="connsiteX2" fmla="*/ 279496 w 279496"/>
                <a:gd name="connsiteY2" fmla="*/ 4977 h 77018"/>
                <a:gd name="connsiteX3" fmla="*/ 137713 w 279496"/>
                <a:gd name="connsiteY3" fmla="*/ 23471 h 77018"/>
                <a:gd name="connsiteX4" fmla="*/ 39 w 279496"/>
                <a:gd name="connsiteY4" fmla="*/ 76896 h 77018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650"/>
                <a:gd name="connsiteY0" fmla="*/ 81001 h 81123"/>
                <a:gd name="connsiteX1" fmla="*/ 125408 w 279650"/>
                <a:gd name="connsiteY1" fmla="*/ 11135 h 81123"/>
                <a:gd name="connsiteX2" fmla="*/ 279520 w 279650"/>
                <a:gd name="connsiteY2" fmla="*/ 9082 h 81123"/>
                <a:gd name="connsiteX3" fmla="*/ 137737 w 279650"/>
                <a:gd name="connsiteY3" fmla="*/ 27576 h 81123"/>
                <a:gd name="connsiteX4" fmla="*/ 63 w 279650"/>
                <a:gd name="connsiteY4" fmla="*/ 81001 h 81123"/>
                <a:gd name="connsiteX0" fmla="*/ 63 w 279650"/>
                <a:gd name="connsiteY0" fmla="*/ 81001 h 81234"/>
                <a:gd name="connsiteX1" fmla="*/ 125408 w 279650"/>
                <a:gd name="connsiteY1" fmla="*/ 11135 h 81234"/>
                <a:gd name="connsiteX2" fmla="*/ 279520 w 279650"/>
                <a:gd name="connsiteY2" fmla="*/ 9082 h 81234"/>
                <a:gd name="connsiteX3" fmla="*/ 137737 w 279650"/>
                <a:gd name="connsiteY3" fmla="*/ 27576 h 81234"/>
                <a:gd name="connsiteX4" fmla="*/ 63 w 279650"/>
                <a:gd name="connsiteY4" fmla="*/ 81001 h 81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9650" h="81234">
                  <a:moveTo>
                    <a:pt x="63" y="81001"/>
                  </a:moveTo>
                  <a:cubicBezTo>
                    <a:pt x="-1992" y="78261"/>
                    <a:pt x="45955" y="31340"/>
                    <a:pt x="125408" y="11135"/>
                  </a:cubicBezTo>
                  <a:cubicBezTo>
                    <a:pt x="204861" y="-9070"/>
                    <a:pt x="283288" y="3261"/>
                    <a:pt x="279520" y="9082"/>
                  </a:cubicBezTo>
                  <a:cubicBezTo>
                    <a:pt x="273698" y="23123"/>
                    <a:pt x="250068" y="-7013"/>
                    <a:pt x="137737" y="27576"/>
                  </a:cubicBezTo>
                  <a:cubicBezTo>
                    <a:pt x="25406" y="62165"/>
                    <a:pt x="2118" y="83741"/>
                    <a:pt x="63" y="81001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2CAC2F02-406E-44AE-A16A-44525CD8CF7D}"/>
                </a:ext>
              </a:extLst>
            </p:cNvPr>
            <p:cNvSpPr/>
            <p:nvPr/>
          </p:nvSpPr>
          <p:spPr>
            <a:xfrm>
              <a:off x="6018610" y="2436401"/>
              <a:ext cx="279650" cy="94565"/>
            </a:xfrm>
            <a:custGeom>
              <a:avLst/>
              <a:gdLst>
                <a:gd name="connsiteX0" fmla="*/ 224 w 292135"/>
                <a:gd name="connsiteY0" fmla="*/ 59346 h 59716"/>
                <a:gd name="connsiteX1" fmla="*/ 107075 w 292135"/>
                <a:gd name="connsiteY1" fmla="*/ 5920 h 59716"/>
                <a:gd name="connsiteX2" fmla="*/ 292010 w 292135"/>
                <a:gd name="connsiteY2" fmla="*/ 3866 h 59716"/>
                <a:gd name="connsiteX3" fmla="*/ 133788 w 292135"/>
                <a:gd name="connsiteY3" fmla="*/ 28524 h 59716"/>
                <a:gd name="connsiteX4" fmla="*/ 224 w 292135"/>
                <a:gd name="connsiteY4" fmla="*/ 59346 h 59716"/>
                <a:gd name="connsiteX0" fmla="*/ 2 w 291913"/>
                <a:gd name="connsiteY0" fmla="*/ 76080 h 77200"/>
                <a:gd name="connsiteX1" fmla="*/ 131511 w 291913"/>
                <a:gd name="connsiteY1" fmla="*/ 2105 h 77200"/>
                <a:gd name="connsiteX2" fmla="*/ 291788 w 291913"/>
                <a:gd name="connsiteY2" fmla="*/ 20600 h 77200"/>
                <a:gd name="connsiteX3" fmla="*/ 133566 w 291913"/>
                <a:gd name="connsiteY3" fmla="*/ 45258 h 77200"/>
                <a:gd name="connsiteX4" fmla="*/ 2 w 291913"/>
                <a:gd name="connsiteY4" fmla="*/ 76080 h 77200"/>
                <a:gd name="connsiteX0" fmla="*/ 9 w 291925"/>
                <a:gd name="connsiteY0" fmla="*/ 76080 h 76253"/>
                <a:gd name="connsiteX1" fmla="*/ 131518 w 291925"/>
                <a:gd name="connsiteY1" fmla="*/ 2105 h 76253"/>
                <a:gd name="connsiteX2" fmla="*/ 291795 w 291925"/>
                <a:gd name="connsiteY2" fmla="*/ 20600 h 76253"/>
                <a:gd name="connsiteX3" fmla="*/ 137683 w 291925"/>
                <a:gd name="connsiteY3" fmla="*/ 22655 h 76253"/>
                <a:gd name="connsiteX4" fmla="*/ 9 w 291925"/>
                <a:gd name="connsiteY4" fmla="*/ 76080 h 76253"/>
                <a:gd name="connsiteX0" fmla="*/ 9 w 292471"/>
                <a:gd name="connsiteY0" fmla="*/ 76080 h 76253"/>
                <a:gd name="connsiteX1" fmla="*/ 131518 w 292471"/>
                <a:gd name="connsiteY1" fmla="*/ 2105 h 76253"/>
                <a:gd name="connsiteX2" fmla="*/ 291795 w 292471"/>
                <a:gd name="connsiteY2" fmla="*/ 20600 h 76253"/>
                <a:gd name="connsiteX3" fmla="*/ 137683 w 292471"/>
                <a:gd name="connsiteY3" fmla="*/ 22655 h 76253"/>
                <a:gd name="connsiteX4" fmla="*/ 9 w 292471"/>
                <a:gd name="connsiteY4" fmla="*/ 76080 h 76253"/>
                <a:gd name="connsiteX0" fmla="*/ 1258 w 293720"/>
                <a:gd name="connsiteY0" fmla="*/ 76080 h 78680"/>
                <a:gd name="connsiteX1" fmla="*/ 132767 w 293720"/>
                <a:gd name="connsiteY1" fmla="*/ 2105 h 78680"/>
                <a:gd name="connsiteX2" fmla="*/ 293044 w 293720"/>
                <a:gd name="connsiteY2" fmla="*/ 20600 h 78680"/>
                <a:gd name="connsiteX3" fmla="*/ 138932 w 293720"/>
                <a:gd name="connsiteY3" fmla="*/ 22655 h 78680"/>
                <a:gd name="connsiteX4" fmla="*/ 1258 w 293720"/>
                <a:gd name="connsiteY4" fmla="*/ 76080 h 78680"/>
                <a:gd name="connsiteX0" fmla="*/ 1258 w 293044"/>
                <a:gd name="connsiteY0" fmla="*/ 76080 h 78680"/>
                <a:gd name="connsiteX1" fmla="*/ 132767 w 293044"/>
                <a:gd name="connsiteY1" fmla="*/ 2105 h 78680"/>
                <a:gd name="connsiteX2" fmla="*/ 293044 w 293044"/>
                <a:gd name="connsiteY2" fmla="*/ 20600 h 78680"/>
                <a:gd name="connsiteX3" fmla="*/ 138932 w 293044"/>
                <a:gd name="connsiteY3" fmla="*/ 22655 h 78680"/>
                <a:gd name="connsiteX4" fmla="*/ 1258 w 293044"/>
                <a:gd name="connsiteY4" fmla="*/ 76080 h 78680"/>
                <a:gd name="connsiteX0" fmla="*/ 1258 w 293044"/>
                <a:gd name="connsiteY0" fmla="*/ 76080 h 78611"/>
                <a:gd name="connsiteX1" fmla="*/ 132767 w 293044"/>
                <a:gd name="connsiteY1" fmla="*/ 2105 h 78611"/>
                <a:gd name="connsiteX2" fmla="*/ 293044 w 293044"/>
                <a:gd name="connsiteY2" fmla="*/ 20600 h 78611"/>
                <a:gd name="connsiteX3" fmla="*/ 138932 w 293044"/>
                <a:gd name="connsiteY3" fmla="*/ 22655 h 78611"/>
                <a:gd name="connsiteX4" fmla="*/ 1258 w 293044"/>
                <a:gd name="connsiteY4" fmla="*/ 76080 h 78611"/>
                <a:gd name="connsiteX0" fmla="*/ 1236 w 280693"/>
                <a:gd name="connsiteY0" fmla="*/ 79613 h 82337"/>
                <a:gd name="connsiteX1" fmla="*/ 132745 w 280693"/>
                <a:gd name="connsiteY1" fmla="*/ 5638 h 82337"/>
                <a:gd name="connsiteX2" fmla="*/ 280693 w 280693"/>
                <a:gd name="connsiteY2" fmla="*/ 7694 h 82337"/>
                <a:gd name="connsiteX3" fmla="*/ 138910 w 280693"/>
                <a:gd name="connsiteY3" fmla="*/ 26188 h 82337"/>
                <a:gd name="connsiteX4" fmla="*/ 1236 w 280693"/>
                <a:gd name="connsiteY4" fmla="*/ 79613 h 82337"/>
                <a:gd name="connsiteX0" fmla="*/ 39 w 279496"/>
                <a:gd name="connsiteY0" fmla="*/ 76896 h 77018"/>
                <a:gd name="connsiteX1" fmla="*/ 125384 w 279496"/>
                <a:gd name="connsiteY1" fmla="*/ 7030 h 77018"/>
                <a:gd name="connsiteX2" fmla="*/ 279496 w 279496"/>
                <a:gd name="connsiteY2" fmla="*/ 4977 h 77018"/>
                <a:gd name="connsiteX3" fmla="*/ 137713 w 279496"/>
                <a:gd name="connsiteY3" fmla="*/ 23471 h 77018"/>
                <a:gd name="connsiteX4" fmla="*/ 39 w 279496"/>
                <a:gd name="connsiteY4" fmla="*/ 76896 h 77018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650"/>
                <a:gd name="connsiteY0" fmla="*/ 81001 h 81123"/>
                <a:gd name="connsiteX1" fmla="*/ 125408 w 279650"/>
                <a:gd name="connsiteY1" fmla="*/ 11135 h 81123"/>
                <a:gd name="connsiteX2" fmla="*/ 279520 w 279650"/>
                <a:gd name="connsiteY2" fmla="*/ 9082 h 81123"/>
                <a:gd name="connsiteX3" fmla="*/ 137737 w 279650"/>
                <a:gd name="connsiteY3" fmla="*/ 27576 h 81123"/>
                <a:gd name="connsiteX4" fmla="*/ 63 w 279650"/>
                <a:gd name="connsiteY4" fmla="*/ 81001 h 81123"/>
                <a:gd name="connsiteX0" fmla="*/ 63 w 279650"/>
                <a:gd name="connsiteY0" fmla="*/ 81001 h 81234"/>
                <a:gd name="connsiteX1" fmla="*/ 125408 w 279650"/>
                <a:gd name="connsiteY1" fmla="*/ 11135 h 81234"/>
                <a:gd name="connsiteX2" fmla="*/ 279520 w 279650"/>
                <a:gd name="connsiteY2" fmla="*/ 9082 h 81234"/>
                <a:gd name="connsiteX3" fmla="*/ 137737 w 279650"/>
                <a:gd name="connsiteY3" fmla="*/ 27576 h 81234"/>
                <a:gd name="connsiteX4" fmla="*/ 63 w 279650"/>
                <a:gd name="connsiteY4" fmla="*/ 81001 h 81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9650" h="81234">
                  <a:moveTo>
                    <a:pt x="63" y="81001"/>
                  </a:moveTo>
                  <a:cubicBezTo>
                    <a:pt x="-1992" y="78261"/>
                    <a:pt x="45955" y="31340"/>
                    <a:pt x="125408" y="11135"/>
                  </a:cubicBezTo>
                  <a:cubicBezTo>
                    <a:pt x="204861" y="-9070"/>
                    <a:pt x="283288" y="3261"/>
                    <a:pt x="279520" y="9082"/>
                  </a:cubicBezTo>
                  <a:cubicBezTo>
                    <a:pt x="273698" y="23123"/>
                    <a:pt x="250068" y="-7013"/>
                    <a:pt x="137737" y="27576"/>
                  </a:cubicBezTo>
                  <a:cubicBezTo>
                    <a:pt x="25406" y="62165"/>
                    <a:pt x="2118" y="83741"/>
                    <a:pt x="63" y="81001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5F77F489-0358-436D-B255-AB822D9FFBA7}"/>
                </a:ext>
              </a:extLst>
            </p:cNvPr>
            <p:cNvSpPr/>
            <p:nvPr/>
          </p:nvSpPr>
          <p:spPr>
            <a:xfrm>
              <a:off x="5276136" y="1734987"/>
              <a:ext cx="1506104" cy="1057198"/>
            </a:xfrm>
            <a:custGeom>
              <a:avLst/>
              <a:gdLst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1174 w 1869410"/>
                <a:gd name="connsiteY19" fmla="*/ 1036330 h 1284241"/>
                <a:gd name="connsiteX20" fmla="*/ 1667369 w 1869410"/>
                <a:gd name="connsiteY20" fmla="*/ 1085860 h 1284241"/>
                <a:gd name="connsiteX21" fmla="*/ 1716899 w 1869410"/>
                <a:gd name="connsiteY21" fmla="*/ 93536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1174 w 1869410"/>
                <a:gd name="connsiteY19" fmla="*/ 1036330 h 1284241"/>
                <a:gd name="connsiteX20" fmla="*/ 1667369 w 1869410"/>
                <a:gd name="connsiteY20" fmla="*/ 1085860 h 1284241"/>
                <a:gd name="connsiteX21" fmla="*/ 1714994 w 1869410"/>
                <a:gd name="connsiteY21" fmla="*/ 90488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1174 w 1869410"/>
                <a:gd name="connsiteY19" fmla="*/ 1036330 h 1284241"/>
                <a:gd name="connsiteX20" fmla="*/ 1707374 w 1869410"/>
                <a:gd name="connsiteY20" fmla="*/ 1055380 h 1284241"/>
                <a:gd name="connsiteX21" fmla="*/ 1714994 w 1869410"/>
                <a:gd name="connsiteY21" fmla="*/ 90488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4984 w 1869410"/>
                <a:gd name="connsiteY19" fmla="*/ 1002040 h 1284241"/>
                <a:gd name="connsiteX20" fmla="*/ 1707374 w 1869410"/>
                <a:gd name="connsiteY20" fmla="*/ 1055380 h 1284241"/>
                <a:gd name="connsiteX21" fmla="*/ 1714994 w 1869410"/>
                <a:gd name="connsiteY21" fmla="*/ 90488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6"/>
                <a:gd name="connsiteX1" fmla="*/ 545324 w 1869410"/>
                <a:gd name="connsiteY1" fmla="*/ 516265 h 1284246"/>
                <a:gd name="connsiteX2" fmla="*/ 629144 w 1869410"/>
                <a:gd name="connsiteY2" fmla="*/ 476260 h 1284246"/>
                <a:gd name="connsiteX3" fmla="*/ 692009 w 1869410"/>
                <a:gd name="connsiteY3" fmla="*/ 577225 h 1284246"/>
                <a:gd name="connsiteX4" fmla="*/ 737729 w 1869410"/>
                <a:gd name="connsiteY4" fmla="*/ 779155 h 1284246"/>
                <a:gd name="connsiteX5" fmla="*/ 735824 w 1869410"/>
                <a:gd name="connsiteY5" fmla="*/ 914410 h 1284246"/>
                <a:gd name="connsiteX6" fmla="*/ 825359 w 1869410"/>
                <a:gd name="connsiteY6" fmla="*/ 678190 h 1284246"/>
                <a:gd name="connsiteX7" fmla="*/ 840599 w 1869410"/>
                <a:gd name="connsiteY7" fmla="*/ 582940 h 1284246"/>
                <a:gd name="connsiteX8" fmla="*/ 1103489 w 1869410"/>
                <a:gd name="connsiteY8" fmla="*/ 870595 h 1284246"/>
                <a:gd name="connsiteX9" fmla="*/ 1154924 w 1869410"/>
                <a:gd name="connsiteY9" fmla="*/ 891550 h 1284246"/>
                <a:gd name="connsiteX10" fmla="*/ 1055864 w 1869410"/>
                <a:gd name="connsiteY10" fmla="*/ 723910 h 1284246"/>
                <a:gd name="connsiteX11" fmla="*/ 1257794 w 1869410"/>
                <a:gd name="connsiteY11" fmla="*/ 971560 h 1284246"/>
                <a:gd name="connsiteX12" fmla="*/ 1233029 w 1869410"/>
                <a:gd name="connsiteY12" fmla="*/ 849640 h 1284246"/>
                <a:gd name="connsiteX13" fmla="*/ 1375904 w 1869410"/>
                <a:gd name="connsiteY13" fmla="*/ 986800 h 1284246"/>
                <a:gd name="connsiteX14" fmla="*/ 1417814 w 1869410"/>
                <a:gd name="connsiteY14" fmla="*/ 1173490 h 1284246"/>
                <a:gd name="connsiteX15" fmla="*/ 1444484 w 1869410"/>
                <a:gd name="connsiteY15" fmla="*/ 1057285 h 1284246"/>
                <a:gd name="connsiteX16" fmla="*/ 1450199 w 1869410"/>
                <a:gd name="connsiteY16" fmla="*/ 1283980 h 1284246"/>
                <a:gd name="connsiteX17" fmla="*/ 1495919 w 1869410"/>
                <a:gd name="connsiteY17" fmla="*/ 1101100 h 1284246"/>
                <a:gd name="connsiteX18" fmla="*/ 1551164 w 1869410"/>
                <a:gd name="connsiteY18" fmla="*/ 1011565 h 1284246"/>
                <a:gd name="connsiteX19" fmla="*/ 1634984 w 1869410"/>
                <a:gd name="connsiteY19" fmla="*/ 1002040 h 1284246"/>
                <a:gd name="connsiteX20" fmla="*/ 1707374 w 1869410"/>
                <a:gd name="connsiteY20" fmla="*/ 1055380 h 1284246"/>
                <a:gd name="connsiteX21" fmla="*/ 1714994 w 1869410"/>
                <a:gd name="connsiteY21" fmla="*/ 904885 h 1284246"/>
                <a:gd name="connsiteX22" fmla="*/ 1716899 w 1869410"/>
                <a:gd name="connsiteY22" fmla="*/ 802015 h 1284246"/>
                <a:gd name="connsiteX23" fmla="*/ 1804529 w 1869410"/>
                <a:gd name="connsiteY23" fmla="*/ 889645 h 1284246"/>
                <a:gd name="connsiteX24" fmla="*/ 1764524 w 1869410"/>
                <a:gd name="connsiteY24" fmla="*/ 716290 h 1284246"/>
                <a:gd name="connsiteX25" fmla="*/ 1764524 w 1869410"/>
                <a:gd name="connsiteY25" fmla="*/ 615325 h 1284246"/>
                <a:gd name="connsiteX26" fmla="*/ 1869299 w 1869410"/>
                <a:gd name="connsiteY26" fmla="*/ 708670 h 1284246"/>
                <a:gd name="connsiteX27" fmla="*/ 1783574 w 1869410"/>
                <a:gd name="connsiteY27" fmla="*/ 539125 h 1284246"/>
                <a:gd name="connsiteX28" fmla="*/ 1730234 w 1869410"/>
                <a:gd name="connsiteY28" fmla="*/ 396250 h 1284246"/>
                <a:gd name="connsiteX29" fmla="*/ 1560689 w 1869410"/>
                <a:gd name="connsiteY29" fmla="*/ 219085 h 1284246"/>
                <a:gd name="connsiteX30" fmla="*/ 1427339 w 1869410"/>
                <a:gd name="connsiteY30" fmla="*/ 129550 h 1284246"/>
                <a:gd name="connsiteX31" fmla="*/ 1594979 w 1869410"/>
                <a:gd name="connsiteY31" fmla="*/ 100975 h 1284246"/>
                <a:gd name="connsiteX32" fmla="*/ 1634984 w 1869410"/>
                <a:gd name="connsiteY32" fmla="*/ 70495 h 1284246"/>
                <a:gd name="connsiteX33" fmla="*/ 1402574 w 1869410"/>
                <a:gd name="connsiteY33" fmla="*/ 62875 h 1284246"/>
                <a:gd name="connsiteX34" fmla="*/ 1191119 w 1869410"/>
                <a:gd name="connsiteY34" fmla="*/ 17155 h 1284246"/>
                <a:gd name="connsiteX35" fmla="*/ 981569 w 1869410"/>
                <a:gd name="connsiteY35" fmla="*/ 10 h 1284246"/>
                <a:gd name="connsiteX36" fmla="*/ 712964 w 1869410"/>
                <a:gd name="connsiteY36" fmla="*/ 19060 h 1284246"/>
                <a:gd name="connsiteX37" fmla="*/ 543419 w 1869410"/>
                <a:gd name="connsiteY37" fmla="*/ 55255 h 1284246"/>
                <a:gd name="connsiteX38" fmla="*/ 415784 w 1869410"/>
                <a:gd name="connsiteY38" fmla="*/ 144790 h 1284246"/>
                <a:gd name="connsiteX39" fmla="*/ 364349 w 1869410"/>
                <a:gd name="connsiteY39" fmla="*/ 215275 h 1284246"/>
                <a:gd name="connsiteX40" fmla="*/ 290054 w 1869410"/>
                <a:gd name="connsiteY40" fmla="*/ 278140 h 1284246"/>
                <a:gd name="connsiteX41" fmla="*/ 223379 w 1869410"/>
                <a:gd name="connsiteY41" fmla="*/ 331480 h 1284246"/>
                <a:gd name="connsiteX42" fmla="*/ 145274 w 1869410"/>
                <a:gd name="connsiteY42" fmla="*/ 485785 h 1284246"/>
                <a:gd name="connsiteX43" fmla="*/ 80504 w 1869410"/>
                <a:gd name="connsiteY43" fmla="*/ 674380 h 1284246"/>
                <a:gd name="connsiteX44" fmla="*/ 494 w 1869410"/>
                <a:gd name="connsiteY44" fmla="*/ 777250 h 1284246"/>
                <a:gd name="connsiteX45" fmla="*/ 120509 w 1869410"/>
                <a:gd name="connsiteY45" fmla="*/ 678190 h 1284246"/>
                <a:gd name="connsiteX46" fmla="*/ 118604 w 1869410"/>
                <a:gd name="connsiteY46" fmla="*/ 910600 h 1284246"/>
                <a:gd name="connsiteX47" fmla="*/ 131939 w 1869410"/>
                <a:gd name="connsiteY47" fmla="*/ 1034425 h 1284246"/>
                <a:gd name="connsiteX48" fmla="*/ 160514 w 1869410"/>
                <a:gd name="connsiteY48" fmla="*/ 891550 h 1284246"/>
                <a:gd name="connsiteX49" fmla="*/ 246239 w 1869410"/>
                <a:gd name="connsiteY49" fmla="*/ 990610 h 1284246"/>
                <a:gd name="connsiteX50" fmla="*/ 238619 w 1869410"/>
                <a:gd name="connsiteY50" fmla="*/ 866785 h 1284246"/>
                <a:gd name="connsiteX51" fmla="*/ 250049 w 1869410"/>
                <a:gd name="connsiteY51" fmla="*/ 725815 h 1284246"/>
                <a:gd name="connsiteX52" fmla="*/ 311009 w 1869410"/>
                <a:gd name="connsiteY52" fmla="*/ 889645 h 1284246"/>
                <a:gd name="connsiteX53" fmla="*/ 295769 w 1869410"/>
                <a:gd name="connsiteY53" fmla="*/ 643900 h 1284246"/>
                <a:gd name="connsiteX54" fmla="*/ 341489 w 1869410"/>
                <a:gd name="connsiteY54" fmla="*/ 495310 h 1284246"/>
                <a:gd name="connsiteX55" fmla="*/ 394829 w 1869410"/>
                <a:gd name="connsiteY55" fmla="*/ 483880 h 1284246"/>
                <a:gd name="connsiteX56" fmla="*/ 486269 w 1869410"/>
                <a:gd name="connsiteY56" fmla="*/ 586750 h 1284246"/>
                <a:gd name="connsiteX0" fmla="*/ 486269 w 1869410"/>
                <a:gd name="connsiteY0" fmla="*/ 586750 h 1284246"/>
                <a:gd name="connsiteX1" fmla="*/ 545324 w 1869410"/>
                <a:gd name="connsiteY1" fmla="*/ 516265 h 1284246"/>
                <a:gd name="connsiteX2" fmla="*/ 629144 w 1869410"/>
                <a:gd name="connsiteY2" fmla="*/ 476260 h 1284246"/>
                <a:gd name="connsiteX3" fmla="*/ 692009 w 1869410"/>
                <a:gd name="connsiteY3" fmla="*/ 577225 h 1284246"/>
                <a:gd name="connsiteX4" fmla="*/ 737729 w 1869410"/>
                <a:gd name="connsiteY4" fmla="*/ 779155 h 1284246"/>
                <a:gd name="connsiteX5" fmla="*/ 735824 w 1869410"/>
                <a:gd name="connsiteY5" fmla="*/ 914410 h 1284246"/>
                <a:gd name="connsiteX6" fmla="*/ 825359 w 1869410"/>
                <a:gd name="connsiteY6" fmla="*/ 678190 h 1284246"/>
                <a:gd name="connsiteX7" fmla="*/ 840599 w 1869410"/>
                <a:gd name="connsiteY7" fmla="*/ 582940 h 1284246"/>
                <a:gd name="connsiteX8" fmla="*/ 1103489 w 1869410"/>
                <a:gd name="connsiteY8" fmla="*/ 870595 h 1284246"/>
                <a:gd name="connsiteX9" fmla="*/ 1154924 w 1869410"/>
                <a:gd name="connsiteY9" fmla="*/ 891550 h 1284246"/>
                <a:gd name="connsiteX10" fmla="*/ 1055864 w 1869410"/>
                <a:gd name="connsiteY10" fmla="*/ 723910 h 1284246"/>
                <a:gd name="connsiteX11" fmla="*/ 1257794 w 1869410"/>
                <a:gd name="connsiteY11" fmla="*/ 971560 h 1284246"/>
                <a:gd name="connsiteX12" fmla="*/ 1233029 w 1869410"/>
                <a:gd name="connsiteY12" fmla="*/ 849640 h 1284246"/>
                <a:gd name="connsiteX13" fmla="*/ 1375904 w 1869410"/>
                <a:gd name="connsiteY13" fmla="*/ 986800 h 1284246"/>
                <a:gd name="connsiteX14" fmla="*/ 1417814 w 1869410"/>
                <a:gd name="connsiteY14" fmla="*/ 1173490 h 1284246"/>
                <a:gd name="connsiteX15" fmla="*/ 1444484 w 1869410"/>
                <a:gd name="connsiteY15" fmla="*/ 1057285 h 1284246"/>
                <a:gd name="connsiteX16" fmla="*/ 1450199 w 1869410"/>
                <a:gd name="connsiteY16" fmla="*/ 1283980 h 1284246"/>
                <a:gd name="connsiteX17" fmla="*/ 1495919 w 1869410"/>
                <a:gd name="connsiteY17" fmla="*/ 1101100 h 1284246"/>
                <a:gd name="connsiteX18" fmla="*/ 1551164 w 1869410"/>
                <a:gd name="connsiteY18" fmla="*/ 1011565 h 1284246"/>
                <a:gd name="connsiteX19" fmla="*/ 1671179 w 1869410"/>
                <a:gd name="connsiteY19" fmla="*/ 1011565 h 1284246"/>
                <a:gd name="connsiteX20" fmla="*/ 1707374 w 1869410"/>
                <a:gd name="connsiteY20" fmla="*/ 1055380 h 1284246"/>
                <a:gd name="connsiteX21" fmla="*/ 1714994 w 1869410"/>
                <a:gd name="connsiteY21" fmla="*/ 904885 h 1284246"/>
                <a:gd name="connsiteX22" fmla="*/ 1716899 w 1869410"/>
                <a:gd name="connsiteY22" fmla="*/ 802015 h 1284246"/>
                <a:gd name="connsiteX23" fmla="*/ 1804529 w 1869410"/>
                <a:gd name="connsiteY23" fmla="*/ 889645 h 1284246"/>
                <a:gd name="connsiteX24" fmla="*/ 1764524 w 1869410"/>
                <a:gd name="connsiteY24" fmla="*/ 716290 h 1284246"/>
                <a:gd name="connsiteX25" fmla="*/ 1764524 w 1869410"/>
                <a:gd name="connsiteY25" fmla="*/ 615325 h 1284246"/>
                <a:gd name="connsiteX26" fmla="*/ 1869299 w 1869410"/>
                <a:gd name="connsiteY26" fmla="*/ 708670 h 1284246"/>
                <a:gd name="connsiteX27" fmla="*/ 1783574 w 1869410"/>
                <a:gd name="connsiteY27" fmla="*/ 539125 h 1284246"/>
                <a:gd name="connsiteX28" fmla="*/ 1730234 w 1869410"/>
                <a:gd name="connsiteY28" fmla="*/ 396250 h 1284246"/>
                <a:gd name="connsiteX29" fmla="*/ 1560689 w 1869410"/>
                <a:gd name="connsiteY29" fmla="*/ 219085 h 1284246"/>
                <a:gd name="connsiteX30" fmla="*/ 1427339 w 1869410"/>
                <a:gd name="connsiteY30" fmla="*/ 129550 h 1284246"/>
                <a:gd name="connsiteX31" fmla="*/ 1594979 w 1869410"/>
                <a:gd name="connsiteY31" fmla="*/ 100975 h 1284246"/>
                <a:gd name="connsiteX32" fmla="*/ 1634984 w 1869410"/>
                <a:gd name="connsiteY32" fmla="*/ 70495 h 1284246"/>
                <a:gd name="connsiteX33" fmla="*/ 1402574 w 1869410"/>
                <a:gd name="connsiteY33" fmla="*/ 62875 h 1284246"/>
                <a:gd name="connsiteX34" fmla="*/ 1191119 w 1869410"/>
                <a:gd name="connsiteY34" fmla="*/ 17155 h 1284246"/>
                <a:gd name="connsiteX35" fmla="*/ 981569 w 1869410"/>
                <a:gd name="connsiteY35" fmla="*/ 10 h 1284246"/>
                <a:gd name="connsiteX36" fmla="*/ 712964 w 1869410"/>
                <a:gd name="connsiteY36" fmla="*/ 19060 h 1284246"/>
                <a:gd name="connsiteX37" fmla="*/ 543419 w 1869410"/>
                <a:gd name="connsiteY37" fmla="*/ 55255 h 1284246"/>
                <a:gd name="connsiteX38" fmla="*/ 415784 w 1869410"/>
                <a:gd name="connsiteY38" fmla="*/ 144790 h 1284246"/>
                <a:gd name="connsiteX39" fmla="*/ 364349 w 1869410"/>
                <a:gd name="connsiteY39" fmla="*/ 215275 h 1284246"/>
                <a:gd name="connsiteX40" fmla="*/ 290054 w 1869410"/>
                <a:gd name="connsiteY40" fmla="*/ 278140 h 1284246"/>
                <a:gd name="connsiteX41" fmla="*/ 223379 w 1869410"/>
                <a:gd name="connsiteY41" fmla="*/ 331480 h 1284246"/>
                <a:gd name="connsiteX42" fmla="*/ 145274 w 1869410"/>
                <a:gd name="connsiteY42" fmla="*/ 485785 h 1284246"/>
                <a:gd name="connsiteX43" fmla="*/ 80504 w 1869410"/>
                <a:gd name="connsiteY43" fmla="*/ 674380 h 1284246"/>
                <a:gd name="connsiteX44" fmla="*/ 494 w 1869410"/>
                <a:gd name="connsiteY44" fmla="*/ 777250 h 1284246"/>
                <a:gd name="connsiteX45" fmla="*/ 120509 w 1869410"/>
                <a:gd name="connsiteY45" fmla="*/ 678190 h 1284246"/>
                <a:gd name="connsiteX46" fmla="*/ 118604 w 1869410"/>
                <a:gd name="connsiteY46" fmla="*/ 910600 h 1284246"/>
                <a:gd name="connsiteX47" fmla="*/ 131939 w 1869410"/>
                <a:gd name="connsiteY47" fmla="*/ 1034425 h 1284246"/>
                <a:gd name="connsiteX48" fmla="*/ 160514 w 1869410"/>
                <a:gd name="connsiteY48" fmla="*/ 891550 h 1284246"/>
                <a:gd name="connsiteX49" fmla="*/ 246239 w 1869410"/>
                <a:gd name="connsiteY49" fmla="*/ 990610 h 1284246"/>
                <a:gd name="connsiteX50" fmla="*/ 238619 w 1869410"/>
                <a:gd name="connsiteY50" fmla="*/ 866785 h 1284246"/>
                <a:gd name="connsiteX51" fmla="*/ 250049 w 1869410"/>
                <a:gd name="connsiteY51" fmla="*/ 725815 h 1284246"/>
                <a:gd name="connsiteX52" fmla="*/ 311009 w 1869410"/>
                <a:gd name="connsiteY52" fmla="*/ 889645 h 1284246"/>
                <a:gd name="connsiteX53" fmla="*/ 295769 w 1869410"/>
                <a:gd name="connsiteY53" fmla="*/ 643900 h 1284246"/>
                <a:gd name="connsiteX54" fmla="*/ 341489 w 1869410"/>
                <a:gd name="connsiteY54" fmla="*/ 495310 h 1284246"/>
                <a:gd name="connsiteX55" fmla="*/ 394829 w 1869410"/>
                <a:gd name="connsiteY55" fmla="*/ 483880 h 1284246"/>
                <a:gd name="connsiteX56" fmla="*/ 486269 w 1869410"/>
                <a:gd name="connsiteY56" fmla="*/ 586750 h 1284246"/>
                <a:gd name="connsiteX0" fmla="*/ 486269 w 1869410"/>
                <a:gd name="connsiteY0" fmla="*/ 586750 h 1284251"/>
                <a:gd name="connsiteX1" fmla="*/ 545324 w 1869410"/>
                <a:gd name="connsiteY1" fmla="*/ 516265 h 1284251"/>
                <a:gd name="connsiteX2" fmla="*/ 629144 w 1869410"/>
                <a:gd name="connsiteY2" fmla="*/ 476260 h 1284251"/>
                <a:gd name="connsiteX3" fmla="*/ 692009 w 1869410"/>
                <a:gd name="connsiteY3" fmla="*/ 577225 h 1284251"/>
                <a:gd name="connsiteX4" fmla="*/ 737729 w 1869410"/>
                <a:gd name="connsiteY4" fmla="*/ 779155 h 1284251"/>
                <a:gd name="connsiteX5" fmla="*/ 735824 w 1869410"/>
                <a:gd name="connsiteY5" fmla="*/ 914410 h 1284251"/>
                <a:gd name="connsiteX6" fmla="*/ 825359 w 1869410"/>
                <a:gd name="connsiteY6" fmla="*/ 678190 h 1284251"/>
                <a:gd name="connsiteX7" fmla="*/ 840599 w 1869410"/>
                <a:gd name="connsiteY7" fmla="*/ 582940 h 1284251"/>
                <a:gd name="connsiteX8" fmla="*/ 1103489 w 1869410"/>
                <a:gd name="connsiteY8" fmla="*/ 870595 h 1284251"/>
                <a:gd name="connsiteX9" fmla="*/ 1154924 w 1869410"/>
                <a:gd name="connsiteY9" fmla="*/ 891550 h 1284251"/>
                <a:gd name="connsiteX10" fmla="*/ 1055864 w 1869410"/>
                <a:gd name="connsiteY10" fmla="*/ 723910 h 1284251"/>
                <a:gd name="connsiteX11" fmla="*/ 1257794 w 1869410"/>
                <a:gd name="connsiteY11" fmla="*/ 971560 h 1284251"/>
                <a:gd name="connsiteX12" fmla="*/ 1233029 w 1869410"/>
                <a:gd name="connsiteY12" fmla="*/ 849640 h 1284251"/>
                <a:gd name="connsiteX13" fmla="*/ 1375904 w 1869410"/>
                <a:gd name="connsiteY13" fmla="*/ 986800 h 1284251"/>
                <a:gd name="connsiteX14" fmla="*/ 1417814 w 1869410"/>
                <a:gd name="connsiteY14" fmla="*/ 1173490 h 1284251"/>
                <a:gd name="connsiteX15" fmla="*/ 1444484 w 1869410"/>
                <a:gd name="connsiteY15" fmla="*/ 1057285 h 1284251"/>
                <a:gd name="connsiteX16" fmla="*/ 1450199 w 1869410"/>
                <a:gd name="connsiteY16" fmla="*/ 1283980 h 1284251"/>
                <a:gd name="connsiteX17" fmla="*/ 1495919 w 1869410"/>
                <a:gd name="connsiteY17" fmla="*/ 1101100 h 1284251"/>
                <a:gd name="connsiteX18" fmla="*/ 1574024 w 1869410"/>
                <a:gd name="connsiteY18" fmla="*/ 996325 h 1284251"/>
                <a:gd name="connsiteX19" fmla="*/ 1671179 w 1869410"/>
                <a:gd name="connsiteY19" fmla="*/ 1011565 h 1284251"/>
                <a:gd name="connsiteX20" fmla="*/ 1707374 w 1869410"/>
                <a:gd name="connsiteY20" fmla="*/ 1055380 h 1284251"/>
                <a:gd name="connsiteX21" fmla="*/ 1714994 w 1869410"/>
                <a:gd name="connsiteY21" fmla="*/ 904885 h 1284251"/>
                <a:gd name="connsiteX22" fmla="*/ 1716899 w 1869410"/>
                <a:gd name="connsiteY22" fmla="*/ 802015 h 1284251"/>
                <a:gd name="connsiteX23" fmla="*/ 1804529 w 1869410"/>
                <a:gd name="connsiteY23" fmla="*/ 889645 h 1284251"/>
                <a:gd name="connsiteX24" fmla="*/ 1764524 w 1869410"/>
                <a:gd name="connsiteY24" fmla="*/ 716290 h 1284251"/>
                <a:gd name="connsiteX25" fmla="*/ 1764524 w 1869410"/>
                <a:gd name="connsiteY25" fmla="*/ 615325 h 1284251"/>
                <a:gd name="connsiteX26" fmla="*/ 1869299 w 1869410"/>
                <a:gd name="connsiteY26" fmla="*/ 708670 h 1284251"/>
                <a:gd name="connsiteX27" fmla="*/ 1783574 w 1869410"/>
                <a:gd name="connsiteY27" fmla="*/ 539125 h 1284251"/>
                <a:gd name="connsiteX28" fmla="*/ 1730234 w 1869410"/>
                <a:gd name="connsiteY28" fmla="*/ 396250 h 1284251"/>
                <a:gd name="connsiteX29" fmla="*/ 1560689 w 1869410"/>
                <a:gd name="connsiteY29" fmla="*/ 219085 h 1284251"/>
                <a:gd name="connsiteX30" fmla="*/ 1427339 w 1869410"/>
                <a:gd name="connsiteY30" fmla="*/ 129550 h 1284251"/>
                <a:gd name="connsiteX31" fmla="*/ 1594979 w 1869410"/>
                <a:gd name="connsiteY31" fmla="*/ 100975 h 1284251"/>
                <a:gd name="connsiteX32" fmla="*/ 1634984 w 1869410"/>
                <a:gd name="connsiteY32" fmla="*/ 70495 h 1284251"/>
                <a:gd name="connsiteX33" fmla="*/ 1402574 w 1869410"/>
                <a:gd name="connsiteY33" fmla="*/ 62875 h 1284251"/>
                <a:gd name="connsiteX34" fmla="*/ 1191119 w 1869410"/>
                <a:gd name="connsiteY34" fmla="*/ 17155 h 1284251"/>
                <a:gd name="connsiteX35" fmla="*/ 981569 w 1869410"/>
                <a:gd name="connsiteY35" fmla="*/ 10 h 1284251"/>
                <a:gd name="connsiteX36" fmla="*/ 712964 w 1869410"/>
                <a:gd name="connsiteY36" fmla="*/ 19060 h 1284251"/>
                <a:gd name="connsiteX37" fmla="*/ 543419 w 1869410"/>
                <a:gd name="connsiteY37" fmla="*/ 55255 h 1284251"/>
                <a:gd name="connsiteX38" fmla="*/ 415784 w 1869410"/>
                <a:gd name="connsiteY38" fmla="*/ 144790 h 1284251"/>
                <a:gd name="connsiteX39" fmla="*/ 364349 w 1869410"/>
                <a:gd name="connsiteY39" fmla="*/ 215275 h 1284251"/>
                <a:gd name="connsiteX40" fmla="*/ 290054 w 1869410"/>
                <a:gd name="connsiteY40" fmla="*/ 278140 h 1284251"/>
                <a:gd name="connsiteX41" fmla="*/ 223379 w 1869410"/>
                <a:gd name="connsiteY41" fmla="*/ 331480 h 1284251"/>
                <a:gd name="connsiteX42" fmla="*/ 145274 w 1869410"/>
                <a:gd name="connsiteY42" fmla="*/ 485785 h 1284251"/>
                <a:gd name="connsiteX43" fmla="*/ 80504 w 1869410"/>
                <a:gd name="connsiteY43" fmla="*/ 674380 h 1284251"/>
                <a:gd name="connsiteX44" fmla="*/ 494 w 1869410"/>
                <a:gd name="connsiteY44" fmla="*/ 777250 h 1284251"/>
                <a:gd name="connsiteX45" fmla="*/ 120509 w 1869410"/>
                <a:gd name="connsiteY45" fmla="*/ 678190 h 1284251"/>
                <a:gd name="connsiteX46" fmla="*/ 118604 w 1869410"/>
                <a:gd name="connsiteY46" fmla="*/ 910600 h 1284251"/>
                <a:gd name="connsiteX47" fmla="*/ 131939 w 1869410"/>
                <a:gd name="connsiteY47" fmla="*/ 1034425 h 1284251"/>
                <a:gd name="connsiteX48" fmla="*/ 160514 w 1869410"/>
                <a:gd name="connsiteY48" fmla="*/ 891550 h 1284251"/>
                <a:gd name="connsiteX49" fmla="*/ 246239 w 1869410"/>
                <a:gd name="connsiteY49" fmla="*/ 990610 h 1284251"/>
                <a:gd name="connsiteX50" fmla="*/ 238619 w 1869410"/>
                <a:gd name="connsiteY50" fmla="*/ 866785 h 1284251"/>
                <a:gd name="connsiteX51" fmla="*/ 250049 w 1869410"/>
                <a:gd name="connsiteY51" fmla="*/ 725815 h 1284251"/>
                <a:gd name="connsiteX52" fmla="*/ 311009 w 1869410"/>
                <a:gd name="connsiteY52" fmla="*/ 889645 h 1284251"/>
                <a:gd name="connsiteX53" fmla="*/ 295769 w 1869410"/>
                <a:gd name="connsiteY53" fmla="*/ 643900 h 1284251"/>
                <a:gd name="connsiteX54" fmla="*/ 341489 w 1869410"/>
                <a:gd name="connsiteY54" fmla="*/ 495310 h 1284251"/>
                <a:gd name="connsiteX55" fmla="*/ 394829 w 1869410"/>
                <a:gd name="connsiteY55" fmla="*/ 483880 h 1284251"/>
                <a:gd name="connsiteX56" fmla="*/ 486269 w 1869410"/>
                <a:gd name="connsiteY56" fmla="*/ 586750 h 1284251"/>
                <a:gd name="connsiteX0" fmla="*/ 486269 w 1869410"/>
                <a:gd name="connsiteY0" fmla="*/ 586750 h 1284251"/>
                <a:gd name="connsiteX1" fmla="*/ 545324 w 1869410"/>
                <a:gd name="connsiteY1" fmla="*/ 516265 h 1284251"/>
                <a:gd name="connsiteX2" fmla="*/ 629144 w 1869410"/>
                <a:gd name="connsiteY2" fmla="*/ 476260 h 1284251"/>
                <a:gd name="connsiteX3" fmla="*/ 692009 w 1869410"/>
                <a:gd name="connsiteY3" fmla="*/ 577225 h 1284251"/>
                <a:gd name="connsiteX4" fmla="*/ 737729 w 1869410"/>
                <a:gd name="connsiteY4" fmla="*/ 779155 h 1284251"/>
                <a:gd name="connsiteX5" fmla="*/ 735824 w 1869410"/>
                <a:gd name="connsiteY5" fmla="*/ 914410 h 1284251"/>
                <a:gd name="connsiteX6" fmla="*/ 825359 w 1869410"/>
                <a:gd name="connsiteY6" fmla="*/ 678190 h 1284251"/>
                <a:gd name="connsiteX7" fmla="*/ 840599 w 1869410"/>
                <a:gd name="connsiteY7" fmla="*/ 582940 h 1284251"/>
                <a:gd name="connsiteX8" fmla="*/ 1103489 w 1869410"/>
                <a:gd name="connsiteY8" fmla="*/ 870595 h 1284251"/>
                <a:gd name="connsiteX9" fmla="*/ 1154924 w 1869410"/>
                <a:gd name="connsiteY9" fmla="*/ 891550 h 1284251"/>
                <a:gd name="connsiteX10" fmla="*/ 1055864 w 1869410"/>
                <a:gd name="connsiteY10" fmla="*/ 723910 h 1284251"/>
                <a:gd name="connsiteX11" fmla="*/ 1257794 w 1869410"/>
                <a:gd name="connsiteY11" fmla="*/ 971560 h 1284251"/>
                <a:gd name="connsiteX12" fmla="*/ 1233029 w 1869410"/>
                <a:gd name="connsiteY12" fmla="*/ 849640 h 1284251"/>
                <a:gd name="connsiteX13" fmla="*/ 1375904 w 1869410"/>
                <a:gd name="connsiteY13" fmla="*/ 986800 h 1284251"/>
                <a:gd name="connsiteX14" fmla="*/ 1417814 w 1869410"/>
                <a:gd name="connsiteY14" fmla="*/ 1173490 h 1284251"/>
                <a:gd name="connsiteX15" fmla="*/ 1444484 w 1869410"/>
                <a:gd name="connsiteY15" fmla="*/ 1057285 h 1284251"/>
                <a:gd name="connsiteX16" fmla="*/ 1450199 w 1869410"/>
                <a:gd name="connsiteY16" fmla="*/ 1283980 h 1284251"/>
                <a:gd name="connsiteX17" fmla="*/ 1495919 w 1869410"/>
                <a:gd name="connsiteY17" fmla="*/ 1101100 h 1284251"/>
                <a:gd name="connsiteX18" fmla="*/ 1574024 w 1869410"/>
                <a:gd name="connsiteY18" fmla="*/ 996325 h 1284251"/>
                <a:gd name="connsiteX19" fmla="*/ 1667369 w 1869410"/>
                <a:gd name="connsiteY19" fmla="*/ 1021090 h 1284251"/>
                <a:gd name="connsiteX20" fmla="*/ 1707374 w 1869410"/>
                <a:gd name="connsiteY20" fmla="*/ 1055380 h 1284251"/>
                <a:gd name="connsiteX21" fmla="*/ 1714994 w 1869410"/>
                <a:gd name="connsiteY21" fmla="*/ 904885 h 1284251"/>
                <a:gd name="connsiteX22" fmla="*/ 1716899 w 1869410"/>
                <a:gd name="connsiteY22" fmla="*/ 802015 h 1284251"/>
                <a:gd name="connsiteX23" fmla="*/ 1804529 w 1869410"/>
                <a:gd name="connsiteY23" fmla="*/ 889645 h 1284251"/>
                <a:gd name="connsiteX24" fmla="*/ 1764524 w 1869410"/>
                <a:gd name="connsiteY24" fmla="*/ 716290 h 1284251"/>
                <a:gd name="connsiteX25" fmla="*/ 1764524 w 1869410"/>
                <a:gd name="connsiteY25" fmla="*/ 615325 h 1284251"/>
                <a:gd name="connsiteX26" fmla="*/ 1869299 w 1869410"/>
                <a:gd name="connsiteY26" fmla="*/ 708670 h 1284251"/>
                <a:gd name="connsiteX27" fmla="*/ 1783574 w 1869410"/>
                <a:gd name="connsiteY27" fmla="*/ 539125 h 1284251"/>
                <a:gd name="connsiteX28" fmla="*/ 1730234 w 1869410"/>
                <a:gd name="connsiteY28" fmla="*/ 396250 h 1284251"/>
                <a:gd name="connsiteX29" fmla="*/ 1560689 w 1869410"/>
                <a:gd name="connsiteY29" fmla="*/ 219085 h 1284251"/>
                <a:gd name="connsiteX30" fmla="*/ 1427339 w 1869410"/>
                <a:gd name="connsiteY30" fmla="*/ 129550 h 1284251"/>
                <a:gd name="connsiteX31" fmla="*/ 1594979 w 1869410"/>
                <a:gd name="connsiteY31" fmla="*/ 100975 h 1284251"/>
                <a:gd name="connsiteX32" fmla="*/ 1634984 w 1869410"/>
                <a:gd name="connsiteY32" fmla="*/ 70495 h 1284251"/>
                <a:gd name="connsiteX33" fmla="*/ 1402574 w 1869410"/>
                <a:gd name="connsiteY33" fmla="*/ 62875 h 1284251"/>
                <a:gd name="connsiteX34" fmla="*/ 1191119 w 1869410"/>
                <a:gd name="connsiteY34" fmla="*/ 17155 h 1284251"/>
                <a:gd name="connsiteX35" fmla="*/ 981569 w 1869410"/>
                <a:gd name="connsiteY35" fmla="*/ 10 h 1284251"/>
                <a:gd name="connsiteX36" fmla="*/ 712964 w 1869410"/>
                <a:gd name="connsiteY36" fmla="*/ 19060 h 1284251"/>
                <a:gd name="connsiteX37" fmla="*/ 543419 w 1869410"/>
                <a:gd name="connsiteY37" fmla="*/ 55255 h 1284251"/>
                <a:gd name="connsiteX38" fmla="*/ 415784 w 1869410"/>
                <a:gd name="connsiteY38" fmla="*/ 144790 h 1284251"/>
                <a:gd name="connsiteX39" fmla="*/ 364349 w 1869410"/>
                <a:gd name="connsiteY39" fmla="*/ 215275 h 1284251"/>
                <a:gd name="connsiteX40" fmla="*/ 290054 w 1869410"/>
                <a:gd name="connsiteY40" fmla="*/ 278140 h 1284251"/>
                <a:gd name="connsiteX41" fmla="*/ 223379 w 1869410"/>
                <a:gd name="connsiteY41" fmla="*/ 331480 h 1284251"/>
                <a:gd name="connsiteX42" fmla="*/ 145274 w 1869410"/>
                <a:gd name="connsiteY42" fmla="*/ 485785 h 1284251"/>
                <a:gd name="connsiteX43" fmla="*/ 80504 w 1869410"/>
                <a:gd name="connsiteY43" fmla="*/ 674380 h 1284251"/>
                <a:gd name="connsiteX44" fmla="*/ 494 w 1869410"/>
                <a:gd name="connsiteY44" fmla="*/ 777250 h 1284251"/>
                <a:gd name="connsiteX45" fmla="*/ 120509 w 1869410"/>
                <a:gd name="connsiteY45" fmla="*/ 678190 h 1284251"/>
                <a:gd name="connsiteX46" fmla="*/ 118604 w 1869410"/>
                <a:gd name="connsiteY46" fmla="*/ 910600 h 1284251"/>
                <a:gd name="connsiteX47" fmla="*/ 131939 w 1869410"/>
                <a:gd name="connsiteY47" fmla="*/ 1034425 h 1284251"/>
                <a:gd name="connsiteX48" fmla="*/ 160514 w 1869410"/>
                <a:gd name="connsiteY48" fmla="*/ 891550 h 1284251"/>
                <a:gd name="connsiteX49" fmla="*/ 246239 w 1869410"/>
                <a:gd name="connsiteY49" fmla="*/ 990610 h 1284251"/>
                <a:gd name="connsiteX50" fmla="*/ 238619 w 1869410"/>
                <a:gd name="connsiteY50" fmla="*/ 866785 h 1284251"/>
                <a:gd name="connsiteX51" fmla="*/ 250049 w 1869410"/>
                <a:gd name="connsiteY51" fmla="*/ 725815 h 1284251"/>
                <a:gd name="connsiteX52" fmla="*/ 311009 w 1869410"/>
                <a:gd name="connsiteY52" fmla="*/ 889645 h 1284251"/>
                <a:gd name="connsiteX53" fmla="*/ 295769 w 1869410"/>
                <a:gd name="connsiteY53" fmla="*/ 643900 h 1284251"/>
                <a:gd name="connsiteX54" fmla="*/ 341489 w 1869410"/>
                <a:gd name="connsiteY54" fmla="*/ 495310 h 1284251"/>
                <a:gd name="connsiteX55" fmla="*/ 394829 w 1869410"/>
                <a:gd name="connsiteY55" fmla="*/ 483880 h 1284251"/>
                <a:gd name="connsiteX56" fmla="*/ 486269 w 1869410"/>
                <a:gd name="connsiteY56" fmla="*/ 586750 h 1284251"/>
                <a:gd name="connsiteX0" fmla="*/ 486269 w 1869410"/>
                <a:gd name="connsiteY0" fmla="*/ 586750 h 1284251"/>
                <a:gd name="connsiteX1" fmla="*/ 545324 w 1869410"/>
                <a:gd name="connsiteY1" fmla="*/ 516265 h 1284251"/>
                <a:gd name="connsiteX2" fmla="*/ 629144 w 1869410"/>
                <a:gd name="connsiteY2" fmla="*/ 476260 h 1284251"/>
                <a:gd name="connsiteX3" fmla="*/ 692009 w 1869410"/>
                <a:gd name="connsiteY3" fmla="*/ 577225 h 1284251"/>
                <a:gd name="connsiteX4" fmla="*/ 737729 w 1869410"/>
                <a:gd name="connsiteY4" fmla="*/ 779155 h 1284251"/>
                <a:gd name="connsiteX5" fmla="*/ 735824 w 1869410"/>
                <a:gd name="connsiteY5" fmla="*/ 914410 h 1284251"/>
                <a:gd name="connsiteX6" fmla="*/ 825359 w 1869410"/>
                <a:gd name="connsiteY6" fmla="*/ 678190 h 1284251"/>
                <a:gd name="connsiteX7" fmla="*/ 840599 w 1869410"/>
                <a:gd name="connsiteY7" fmla="*/ 582940 h 1284251"/>
                <a:gd name="connsiteX8" fmla="*/ 1103489 w 1869410"/>
                <a:gd name="connsiteY8" fmla="*/ 870595 h 1284251"/>
                <a:gd name="connsiteX9" fmla="*/ 1154924 w 1869410"/>
                <a:gd name="connsiteY9" fmla="*/ 891550 h 1284251"/>
                <a:gd name="connsiteX10" fmla="*/ 1055864 w 1869410"/>
                <a:gd name="connsiteY10" fmla="*/ 723910 h 1284251"/>
                <a:gd name="connsiteX11" fmla="*/ 1257794 w 1869410"/>
                <a:gd name="connsiteY11" fmla="*/ 971560 h 1284251"/>
                <a:gd name="connsiteX12" fmla="*/ 1233029 w 1869410"/>
                <a:gd name="connsiteY12" fmla="*/ 849640 h 1284251"/>
                <a:gd name="connsiteX13" fmla="*/ 1375904 w 1869410"/>
                <a:gd name="connsiteY13" fmla="*/ 986800 h 1284251"/>
                <a:gd name="connsiteX14" fmla="*/ 1417814 w 1869410"/>
                <a:gd name="connsiteY14" fmla="*/ 1173490 h 1284251"/>
                <a:gd name="connsiteX15" fmla="*/ 1444484 w 1869410"/>
                <a:gd name="connsiteY15" fmla="*/ 1057285 h 1284251"/>
                <a:gd name="connsiteX16" fmla="*/ 1450199 w 1869410"/>
                <a:gd name="connsiteY16" fmla="*/ 1283980 h 1284251"/>
                <a:gd name="connsiteX17" fmla="*/ 1495919 w 1869410"/>
                <a:gd name="connsiteY17" fmla="*/ 1101100 h 1284251"/>
                <a:gd name="connsiteX18" fmla="*/ 1574024 w 1869410"/>
                <a:gd name="connsiteY18" fmla="*/ 996325 h 1284251"/>
                <a:gd name="connsiteX19" fmla="*/ 1667369 w 1869410"/>
                <a:gd name="connsiteY19" fmla="*/ 1021090 h 1284251"/>
                <a:gd name="connsiteX20" fmla="*/ 1707374 w 1869410"/>
                <a:gd name="connsiteY20" fmla="*/ 1055380 h 1284251"/>
                <a:gd name="connsiteX21" fmla="*/ 1714994 w 1869410"/>
                <a:gd name="connsiteY21" fmla="*/ 904885 h 1284251"/>
                <a:gd name="connsiteX22" fmla="*/ 1716899 w 1869410"/>
                <a:gd name="connsiteY22" fmla="*/ 802015 h 1284251"/>
                <a:gd name="connsiteX23" fmla="*/ 1804529 w 1869410"/>
                <a:gd name="connsiteY23" fmla="*/ 889645 h 1284251"/>
                <a:gd name="connsiteX24" fmla="*/ 1764524 w 1869410"/>
                <a:gd name="connsiteY24" fmla="*/ 716290 h 1284251"/>
                <a:gd name="connsiteX25" fmla="*/ 1764524 w 1869410"/>
                <a:gd name="connsiteY25" fmla="*/ 615325 h 1284251"/>
                <a:gd name="connsiteX26" fmla="*/ 1869299 w 1869410"/>
                <a:gd name="connsiteY26" fmla="*/ 708670 h 1284251"/>
                <a:gd name="connsiteX27" fmla="*/ 1783574 w 1869410"/>
                <a:gd name="connsiteY27" fmla="*/ 539125 h 1284251"/>
                <a:gd name="connsiteX28" fmla="*/ 1730234 w 1869410"/>
                <a:gd name="connsiteY28" fmla="*/ 396250 h 1284251"/>
                <a:gd name="connsiteX29" fmla="*/ 1560689 w 1869410"/>
                <a:gd name="connsiteY29" fmla="*/ 219085 h 1284251"/>
                <a:gd name="connsiteX30" fmla="*/ 1427339 w 1869410"/>
                <a:gd name="connsiteY30" fmla="*/ 129550 h 1284251"/>
                <a:gd name="connsiteX31" fmla="*/ 1594979 w 1869410"/>
                <a:gd name="connsiteY31" fmla="*/ 100975 h 1284251"/>
                <a:gd name="connsiteX32" fmla="*/ 1634984 w 1869410"/>
                <a:gd name="connsiteY32" fmla="*/ 70495 h 1284251"/>
                <a:gd name="connsiteX33" fmla="*/ 1402574 w 1869410"/>
                <a:gd name="connsiteY33" fmla="*/ 62875 h 1284251"/>
                <a:gd name="connsiteX34" fmla="*/ 1191119 w 1869410"/>
                <a:gd name="connsiteY34" fmla="*/ 17155 h 1284251"/>
                <a:gd name="connsiteX35" fmla="*/ 981569 w 1869410"/>
                <a:gd name="connsiteY35" fmla="*/ 10 h 1284251"/>
                <a:gd name="connsiteX36" fmla="*/ 712964 w 1869410"/>
                <a:gd name="connsiteY36" fmla="*/ 19060 h 1284251"/>
                <a:gd name="connsiteX37" fmla="*/ 543419 w 1869410"/>
                <a:gd name="connsiteY37" fmla="*/ 55255 h 1284251"/>
                <a:gd name="connsiteX38" fmla="*/ 415784 w 1869410"/>
                <a:gd name="connsiteY38" fmla="*/ 144790 h 1284251"/>
                <a:gd name="connsiteX39" fmla="*/ 364349 w 1869410"/>
                <a:gd name="connsiteY39" fmla="*/ 215275 h 1284251"/>
                <a:gd name="connsiteX40" fmla="*/ 290054 w 1869410"/>
                <a:gd name="connsiteY40" fmla="*/ 278140 h 1284251"/>
                <a:gd name="connsiteX41" fmla="*/ 223379 w 1869410"/>
                <a:gd name="connsiteY41" fmla="*/ 331480 h 1284251"/>
                <a:gd name="connsiteX42" fmla="*/ 145274 w 1869410"/>
                <a:gd name="connsiteY42" fmla="*/ 485785 h 1284251"/>
                <a:gd name="connsiteX43" fmla="*/ 80504 w 1869410"/>
                <a:gd name="connsiteY43" fmla="*/ 674380 h 1284251"/>
                <a:gd name="connsiteX44" fmla="*/ 494 w 1869410"/>
                <a:gd name="connsiteY44" fmla="*/ 777250 h 1284251"/>
                <a:gd name="connsiteX45" fmla="*/ 120509 w 1869410"/>
                <a:gd name="connsiteY45" fmla="*/ 678190 h 1284251"/>
                <a:gd name="connsiteX46" fmla="*/ 118604 w 1869410"/>
                <a:gd name="connsiteY46" fmla="*/ 910600 h 1284251"/>
                <a:gd name="connsiteX47" fmla="*/ 131939 w 1869410"/>
                <a:gd name="connsiteY47" fmla="*/ 1034425 h 1284251"/>
                <a:gd name="connsiteX48" fmla="*/ 160514 w 1869410"/>
                <a:gd name="connsiteY48" fmla="*/ 891550 h 1284251"/>
                <a:gd name="connsiteX49" fmla="*/ 246239 w 1869410"/>
                <a:gd name="connsiteY49" fmla="*/ 990610 h 1284251"/>
                <a:gd name="connsiteX50" fmla="*/ 238619 w 1869410"/>
                <a:gd name="connsiteY50" fmla="*/ 866785 h 1284251"/>
                <a:gd name="connsiteX51" fmla="*/ 250049 w 1869410"/>
                <a:gd name="connsiteY51" fmla="*/ 725815 h 1284251"/>
                <a:gd name="connsiteX52" fmla="*/ 311009 w 1869410"/>
                <a:gd name="connsiteY52" fmla="*/ 889645 h 1284251"/>
                <a:gd name="connsiteX53" fmla="*/ 295769 w 1869410"/>
                <a:gd name="connsiteY53" fmla="*/ 643900 h 1284251"/>
                <a:gd name="connsiteX54" fmla="*/ 341489 w 1869410"/>
                <a:gd name="connsiteY54" fmla="*/ 495310 h 1284251"/>
                <a:gd name="connsiteX55" fmla="*/ 394829 w 1869410"/>
                <a:gd name="connsiteY55" fmla="*/ 483880 h 1284251"/>
                <a:gd name="connsiteX56" fmla="*/ 486269 w 1869410"/>
                <a:gd name="connsiteY56" fmla="*/ 586750 h 1284251"/>
                <a:gd name="connsiteX0" fmla="*/ 486269 w 1869410"/>
                <a:gd name="connsiteY0" fmla="*/ 586750 h 1284248"/>
                <a:gd name="connsiteX1" fmla="*/ 545324 w 1869410"/>
                <a:gd name="connsiteY1" fmla="*/ 516265 h 1284248"/>
                <a:gd name="connsiteX2" fmla="*/ 629144 w 1869410"/>
                <a:gd name="connsiteY2" fmla="*/ 476260 h 1284248"/>
                <a:gd name="connsiteX3" fmla="*/ 692009 w 1869410"/>
                <a:gd name="connsiteY3" fmla="*/ 577225 h 1284248"/>
                <a:gd name="connsiteX4" fmla="*/ 737729 w 1869410"/>
                <a:gd name="connsiteY4" fmla="*/ 779155 h 1284248"/>
                <a:gd name="connsiteX5" fmla="*/ 735824 w 1869410"/>
                <a:gd name="connsiteY5" fmla="*/ 914410 h 1284248"/>
                <a:gd name="connsiteX6" fmla="*/ 825359 w 1869410"/>
                <a:gd name="connsiteY6" fmla="*/ 678190 h 1284248"/>
                <a:gd name="connsiteX7" fmla="*/ 840599 w 1869410"/>
                <a:gd name="connsiteY7" fmla="*/ 582940 h 1284248"/>
                <a:gd name="connsiteX8" fmla="*/ 1103489 w 1869410"/>
                <a:gd name="connsiteY8" fmla="*/ 870595 h 1284248"/>
                <a:gd name="connsiteX9" fmla="*/ 1154924 w 1869410"/>
                <a:gd name="connsiteY9" fmla="*/ 891550 h 1284248"/>
                <a:gd name="connsiteX10" fmla="*/ 1055864 w 1869410"/>
                <a:gd name="connsiteY10" fmla="*/ 723910 h 1284248"/>
                <a:gd name="connsiteX11" fmla="*/ 1257794 w 1869410"/>
                <a:gd name="connsiteY11" fmla="*/ 971560 h 1284248"/>
                <a:gd name="connsiteX12" fmla="*/ 1233029 w 1869410"/>
                <a:gd name="connsiteY12" fmla="*/ 849640 h 1284248"/>
                <a:gd name="connsiteX13" fmla="*/ 1375904 w 1869410"/>
                <a:gd name="connsiteY13" fmla="*/ 986800 h 1284248"/>
                <a:gd name="connsiteX14" fmla="*/ 1417814 w 1869410"/>
                <a:gd name="connsiteY14" fmla="*/ 1173490 h 1284248"/>
                <a:gd name="connsiteX15" fmla="*/ 1444484 w 1869410"/>
                <a:gd name="connsiteY15" fmla="*/ 1057285 h 1284248"/>
                <a:gd name="connsiteX16" fmla="*/ 1450199 w 1869410"/>
                <a:gd name="connsiteY16" fmla="*/ 1283980 h 1284248"/>
                <a:gd name="connsiteX17" fmla="*/ 1495919 w 1869410"/>
                <a:gd name="connsiteY17" fmla="*/ 1101100 h 1284248"/>
                <a:gd name="connsiteX18" fmla="*/ 1577834 w 1869410"/>
                <a:gd name="connsiteY18" fmla="*/ 1003945 h 1284248"/>
                <a:gd name="connsiteX19" fmla="*/ 1667369 w 1869410"/>
                <a:gd name="connsiteY19" fmla="*/ 1021090 h 1284248"/>
                <a:gd name="connsiteX20" fmla="*/ 1707374 w 1869410"/>
                <a:gd name="connsiteY20" fmla="*/ 1055380 h 1284248"/>
                <a:gd name="connsiteX21" fmla="*/ 1714994 w 1869410"/>
                <a:gd name="connsiteY21" fmla="*/ 904885 h 1284248"/>
                <a:gd name="connsiteX22" fmla="*/ 1716899 w 1869410"/>
                <a:gd name="connsiteY22" fmla="*/ 802015 h 1284248"/>
                <a:gd name="connsiteX23" fmla="*/ 1804529 w 1869410"/>
                <a:gd name="connsiteY23" fmla="*/ 889645 h 1284248"/>
                <a:gd name="connsiteX24" fmla="*/ 1764524 w 1869410"/>
                <a:gd name="connsiteY24" fmla="*/ 716290 h 1284248"/>
                <a:gd name="connsiteX25" fmla="*/ 1764524 w 1869410"/>
                <a:gd name="connsiteY25" fmla="*/ 615325 h 1284248"/>
                <a:gd name="connsiteX26" fmla="*/ 1869299 w 1869410"/>
                <a:gd name="connsiteY26" fmla="*/ 708670 h 1284248"/>
                <a:gd name="connsiteX27" fmla="*/ 1783574 w 1869410"/>
                <a:gd name="connsiteY27" fmla="*/ 539125 h 1284248"/>
                <a:gd name="connsiteX28" fmla="*/ 1730234 w 1869410"/>
                <a:gd name="connsiteY28" fmla="*/ 396250 h 1284248"/>
                <a:gd name="connsiteX29" fmla="*/ 1560689 w 1869410"/>
                <a:gd name="connsiteY29" fmla="*/ 219085 h 1284248"/>
                <a:gd name="connsiteX30" fmla="*/ 1427339 w 1869410"/>
                <a:gd name="connsiteY30" fmla="*/ 129550 h 1284248"/>
                <a:gd name="connsiteX31" fmla="*/ 1594979 w 1869410"/>
                <a:gd name="connsiteY31" fmla="*/ 100975 h 1284248"/>
                <a:gd name="connsiteX32" fmla="*/ 1634984 w 1869410"/>
                <a:gd name="connsiteY32" fmla="*/ 70495 h 1284248"/>
                <a:gd name="connsiteX33" fmla="*/ 1402574 w 1869410"/>
                <a:gd name="connsiteY33" fmla="*/ 62875 h 1284248"/>
                <a:gd name="connsiteX34" fmla="*/ 1191119 w 1869410"/>
                <a:gd name="connsiteY34" fmla="*/ 17155 h 1284248"/>
                <a:gd name="connsiteX35" fmla="*/ 981569 w 1869410"/>
                <a:gd name="connsiteY35" fmla="*/ 10 h 1284248"/>
                <a:gd name="connsiteX36" fmla="*/ 712964 w 1869410"/>
                <a:gd name="connsiteY36" fmla="*/ 19060 h 1284248"/>
                <a:gd name="connsiteX37" fmla="*/ 543419 w 1869410"/>
                <a:gd name="connsiteY37" fmla="*/ 55255 h 1284248"/>
                <a:gd name="connsiteX38" fmla="*/ 415784 w 1869410"/>
                <a:gd name="connsiteY38" fmla="*/ 144790 h 1284248"/>
                <a:gd name="connsiteX39" fmla="*/ 364349 w 1869410"/>
                <a:gd name="connsiteY39" fmla="*/ 215275 h 1284248"/>
                <a:gd name="connsiteX40" fmla="*/ 290054 w 1869410"/>
                <a:gd name="connsiteY40" fmla="*/ 278140 h 1284248"/>
                <a:gd name="connsiteX41" fmla="*/ 223379 w 1869410"/>
                <a:gd name="connsiteY41" fmla="*/ 331480 h 1284248"/>
                <a:gd name="connsiteX42" fmla="*/ 145274 w 1869410"/>
                <a:gd name="connsiteY42" fmla="*/ 485785 h 1284248"/>
                <a:gd name="connsiteX43" fmla="*/ 80504 w 1869410"/>
                <a:gd name="connsiteY43" fmla="*/ 674380 h 1284248"/>
                <a:gd name="connsiteX44" fmla="*/ 494 w 1869410"/>
                <a:gd name="connsiteY44" fmla="*/ 777250 h 1284248"/>
                <a:gd name="connsiteX45" fmla="*/ 120509 w 1869410"/>
                <a:gd name="connsiteY45" fmla="*/ 678190 h 1284248"/>
                <a:gd name="connsiteX46" fmla="*/ 118604 w 1869410"/>
                <a:gd name="connsiteY46" fmla="*/ 910600 h 1284248"/>
                <a:gd name="connsiteX47" fmla="*/ 131939 w 1869410"/>
                <a:gd name="connsiteY47" fmla="*/ 1034425 h 1284248"/>
                <a:gd name="connsiteX48" fmla="*/ 160514 w 1869410"/>
                <a:gd name="connsiteY48" fmla="*/ 891550 h 1284248"/>
                <a:gd name="connsiteX49" fmla="*/ 246239 w 1869410"/>
                <a:gd name="connsiteY49" fmla="*/ 990610 h 1284248"/>
                <a:gd name="connsiteX50" fmla="*/ 238619 w 1869410"/>
                <a:gd name="connsiteY50" fmla="*/ 866785 h 1284248"/>
                <a:gd name="connsiteX51" fmla="*/ 250049 w 1869410"/>
                <a:gd name="connsiteY51" fmla="*/ 725815 h 1284248"/>
                <a:gd name="connsiteX52" fmla="*/ 311009 w 1869410"/>
                <a:gd name="connsiteY52" fmla="*/ 889645 h 1284248"/>
                <a:gd name="connsiteX53" fmla="*/ 295769 w 1869410"/>
                <a:gd name="connsiteY53" fmla="*/ 643900 h 1284248"/>
                <a:gd name="connsiteX54" fmla="*/ 341489 w 1869410"/>
                <a:gd name="connsiteY54" fmla="*/ 495310 h 1284248"/>
                <a:gd name="connsiteX55" fmla="*/ 394829 w 1869410"/>
                <a:gd name="connsiteY55" fmla="*/ 483880 h 1284248"/>
                <a:gd name="connsiteX56" fmla="*/ 486269 w 1869410"/>
                <a:gd name="connsiteY56" fmla="*/ 586750 h 1284248"/>
                <a:gd name="connsiteX0" fmla="*/ 486269 w 1869410"/>
                <a:gd name="connsiteY0" fmla="*/ 586750 h 1238621"/>
                <a:gd name="connsiteX1" fmla="*/ 545324 w 1869410"/>
                <a:gd name="connsiteY1" fmla="*/ 516265 h 1238621"/>
                <a:gd name="connsiteX2" fmla="*/ 629144 w 1869410"/>
                <a:gd name="connsiteY2" fmla="*/ 476260 h 1238621"/>
                <a:gd name="connsiteX3" fmla="*/ 692009 w 1869410"/>
                <a:gd name="connsiteY3" fmla="*/ 577225 h 1238621"/>
                <a:gd name="connsiteX4" fmla="*/ 737729 w 1869410"/>
                <a:gd name="connsiteY4" fmla="*/ 779155 h 1238621"/>
                <a:gd name="connsiteX5" fmla="*/ 735824 w 1869410"/>
                <a:gd name="connsiteY5" fmla="*/ 914410 h 1238621"/>
                <a:gd name="connsiteX6" fmla="*/ 825359 w 1869410"/>
                <a:gd name="connsiteY6" fmla="*/ 678190 h 1238621"/>
                <a:gd name="connsiteX7" fmla="*/ 840599 w 1869410"/>
                <a:gd name="connsiteY7" fmla="*/ 582940 h 1238621"/>
                <a:gd name="connsiteX8" fmla="*/ 1103489 w 1869410"/>
                <a:gd name="connsiteY8" fmla="*/ 870595 h 1238621"/>
                <a:gd name="connsiteX9" fmla="*/ 1154924 w 1869410"/>
                <a:gd name="connsiteY9" fmla="*/ 891550 h 1238621"/>
                <a:gd name="connsiteX10" fmla="*/ 1055864 w 1869410"/>
                <a:gd name="connsiteY10" fmla="*/ 723910 h 1238621"/>
                <a:gd name="connsiteX11" fmla="*/ 1257794 w 1869410"/>
                <a:gd name="connsiteY11" fmla="*/ 971560 h 1238621"/>
                <a:gd name="connsiteX12" fmla="*/ 1233029 w 1869410"/>
                <a:gd name="connsiteY12" fmla="*/ 849640 h 1238621"/>
                <a:gd name="connsiteX13" fmla="*/ 1375904 w 1869410"/>
                <a:gd name="connsiteY13" fmla="*/ 986800 h 1238621"/>
                <a:gd name="connsiteX14" fmla="*/ 1417814 w 1869410"/>
                <a:gd name="connsiteY14" fmla="*/ 1173490 h 1238621"/>
                <a:gd name="connsiteX15" fmla="*/ 1444484 w 1869410"/>
                <a:gd name="connsiteY15" fmla="*/ 1057285 h 1238621"/>
                <a:gd name="connsiteX16" fmla="*/ 1442579 w 1869410"/>
                <a:gd name="connsiteY16" fmla="*/ 1238260 h 1238621"/>
                <a:gd name="connsiteX17" fmla="*/ 1495919 w 1869410"/>
                <a:gd name="connsiteY17" fmla="*/ 1101100 h 1238621"/>
                <a:gd name="connsiteX18" fmla="*/ 1577834 w 1869410"/>
                <a:gd name="connsiteY18" fmla="*/ 1003945 h 1238621"/>
                <a:gd name="connsiteX19" fmla="*/ 1667369 w 1869410"/>
                <a:gd name="connsiteY19" fmla="*/ 1021090 h 1238621"/>
                <a:gd name="connsiteX20" fmla="*/ 1707374 w 1869410"/>
                <a:gd name="connsiteY20" fmla="*/ 1055380 h 1238621"/>
                <a:gd name="connsiteX21" fmla="*/ 1714994 w 1869410"/>
                <a:gd name="connsiteY21" fmla="*/ 904885 h 1238621"/>
                <a:gd name="connsiteX22" fmla="*/ 1716899 w 1869410"/>
                <a:gd name="connsiteY22" fmla="*/ 802015 h 1238621"/>
                <a:gd name="connsiteX23" fmla="*/ 1804529 w 1869410"/>
                <a:gd name="connsiteY23" fmla="*/ 889645 h 1238621"/>
                <a:gd name="connsiteX24" fmla="*/ 1764524 w 1869410"/>
                <a:gd name="connsiteY24" fmla="*/ 716290 h 1238621"/>
                <a:gd name="connsiteX25" fmla="*/ 1764524 w 1869410"/>
                <a:gd name="connsiteY25" fmla="*/ 615325 h 1238621"/>
                <a:gd name="connsiteX26" fmla="*/ 1869299 w 1869410"/>
                <a:gd name="connsiteY26" fmla="*/ 708670 h 1238621"/>
                <a:gd name="connsiteX27" fmla="*/ 1783574 w 1869410"/>
                <a:gd name="connsiteY27" fmla="*/ 539125 h 1238621"/>
                <a:gd name="connsiteX28" fmla="*/ 1730234 w 1869410"/>
                <a:gd name="connsiteY28" fmla="*/ 396250 h 1238621"/>
                <a:gd name="connsiteX29" fmla="*/ 1560689 w 1869410"/>
                <a:gd name="connsiteY29" fmla="*/ 219085 h 1238621"/>
                <a:gd name="connsiteX30" fmla="*/ 1427339 w 1869410"/>
                <a:gd name="connsiteY30" fmla="*/ 129550 h 1238621"/>
                <a:gd name="connsiteX31" fmla="*/ 1594979 w 1869410"/>
                <a:gd name="connsiteY31" fmla="*/ 100975 h 1238621"/>
                <a:gd name="connsiteX32" fmla="*/ 1634984 w 1869410"/>
                <a:gd name="connsiteY32" fmla="*/ 70495 h 1238621"/>
                <a:gd name="connsiteX33" fmla="*/ 1402574 w 1869410"/>
                <a:gd name="connsiteY33" fmla="*/ 62875 h 1238621"/>
                <a:gd name="connsiteX34" fmla="*/ 1191119 w 1869410"/>
                <a:gd name="connsiteY34" fmla="*/ 17155 h 1238621"/>
                <a:gd name="connsiteX35" fmla="*/ 981569 w 1869410"/>
                <a:gd name="connsiteY35" fmla="*/ 10 h 1238621"/>
                <a:gd name="connsiteX36" fmla="*/ 712964 w 1869410"/>
                <a:gd name="connsiteY36" fmla="*/ 19060 h 1238621"/>
                <a:gd name="connsiteX37" fmla="*/ 543419 w 1869410"/>
                <a:gd name="connsiteY37" fmla="*/ 55255 h 1238621"/>
                <a:gd name="connsiteX38" fmla="*/ 415784 w 1869410"/>
                <a:gd name="connsiteY38" fmla="*/ 144790 h 1238621"/>
                <a:gd name="connsiteX39" fmla="*/ 364349 w 1869410"/>
                <a:gd name="connsiteY39" fmla="*/ 215275 h 1238621"/>
                <a:gd name="connsiteX40" fmla="*/ 290054 w 1869410"/>
                <a:gd name="connsiteY40" fmla="*/ 278140 h 1238621"/>
                <a:gd name="connsiteX41" fmla="*/ 223379 w 1869410"/>
                <a:gd name="connsiteY41" fmla="*/ 331480 h 1238621"/>
                <a:gd name="connsiteX42" fmla="*/ 145274 w 1869410"/>
                <a:gd name="connsiteY42" fmla="*/ 485785 h 1238621"/>
                <a:gd name="connsiteX43" fmla="*/ 80504 w 1869410"/>
                <a:gd name="connsiteY43" fmla="*/ 674380 h 1238621"/>
                <a:gd name="connsiteX44" fmla="*/ 494 w 1869410"/>
                <a:gd name="connsiteY44" fmla="*/ 777250 h 1238621"/>
                <a:gd name="connsiteX45" fmla="*/ 120509 w 1869410"/>
                <a:gd name="connsiteY45" fmla="*/ 678190 h 1238621"/>
                <a:gd name="connsiteX46" fmla="*/ 118604 w 1869410"/>
                <a:gd name="connsiteY46" fmla="*/ 910600 h 1238621"/>
                <a:gd name="connsiteX47" fmla="*/ 131939 w 1869410"/>
                <a:gd name="connsiteY47" fmla="*/ 1034425 h 1238621"/>
                <a:gd name="connsiteX48" fmla="*/ 160514 w 1869410"/>
                <a:gd name="connsiteY48" fmla="*/ 891550 h 1238621"/>
                <a:gd name="connsiteX49" fmla="*/ 246239 w 1869410"/>
                <a:gd name="connsiteY49" fmla="*/ 990610 h 1238621"/>
                <a:gd name="connsiteX50" fmla="*/ 238619 w 1869410"/>
                <a:gd name="connsiteY50" fmla="*/ 866785 h 1238621"/>
                <a:gd name="connsiteX51" fmla="*/ 250049 w 1869410"/>
                <a:gd name="connsiteY51" fmla="*/ 725815 h 1238621"/>
                <a:gd name="connsiteX52" fmla="*/ 311009 w 1869410"/>
                <a:gd name="connsiteY52" fmla="*/ 889645 h 1238621"/>
                <a:gd name="connsiteX53" fmla="*/ 295769 w 1869410"/>
                <a:gd name="connsiteY53" fmla="*/ 643900 h 1238621"/>
                <a:gd name="connsiteX54" fmla="*/ 341489 w 1869410"/>
                <a:gd name="connsiteY54" fmla="*/ 495310 h 1238621"/>
                <a:gd name="connsiteX55" fmla="*/ 394829 w 1869410"/>
                <a:gd name="connsiteY55" fmla="*/ 483880 h 1238621"/>
                <a:gd name="connsiteX56" fmla="*/ 486269 w 1869410"/>
                <a:gd name="connsiteY56" fmla="*/ 586750 h 1238621"/>
                <a:gd name="connsiteX0" fmla="*/ 486269 w 1869410"/>
                <a:gd name="connsiteY0" fmla="*/ 586750 h 1238621"/>
                <a:gd name="connsiteX1" fmla="*/ 545324 w 1869410"/>
                <a:gd name="connsiteY1" fmla="*/ 516265 h 1238621"/>
                <a:gd name="connsiteX2" fmla="*/ 629144 w 1869410"/>
                <a:gd name="connsiteY2" fmla="*/ 476260 h 1238621"/>
                <a:gd name="connsiteX3" fmla="*/ 692009 w 1869410"/>
                <a:gd name="connsiteY3" fmla="*/ 577225 h 1238621"/>
                <a:gd name="connsiteX4" fmla="*/ 737729 w 1869410"/>
                <a:gd name="connsiteY4" fmla="*/ 779155 h 1238621"/>
                <a:gd name="connsiteX5" fmla="*/ 735824 w 1869410"/>
                <a:gd name="connsiteY5" fmla="*/ 914410 h 1238621"/>
                <a:gd name="connsiteX6" fmla="*/ 825359 w 1869410"/>
                <a:gd name="connsiteY6" fmla="*/ 678190 h 1238621"/>
                <a:gd name="connsiteX7" fmla="*/ 840599 w 1869410"/>
                <a:gd name="connsiteY7" fmla="*/ 582940 h 1238621"/>
                <a:gd name="connsiteX8" fmla="*/ 1103489 w 1869410"/>
                <a:gd name="connsiteY8" fmla="*/ 870595 h 1238621"/>
                <a:gd name="connsiteX9" fmla="*/ 1154924 w 1869410"/>
                <a:gd name="connsiteY9" fmla="*/ 891550 h 1238621"/>
                <a:gd name="connsiteX10" fmla="*/ 1055864 w 1869410"/>
                <a:gd name="connsiteY10" fmla="*/ 723910 h 1238621"/>
                <a:gd name="connsiteX11" fmla="*/ 1257794 w 1869410"/>
                <a:gd name="connsiteY11" fmla="*/ 971560 h 1238621"/>
                <a:gd name="connsiteX12" fmla="*/ 1233029 w 1869410"/>
                <a:gd name="connsiteY12" fmla="*/ 849640 h 1238621"/>
                <a:gd name="connsiteX13" fmla="*/ 1358759 w 1869410"/>
                <a:gd name="connsiteY13" fmla="*/ 958225 h 1238621"/>
                <a:gd name="connsiteX14" fmla="*/ 1417814 w 1869410"/>
                <a:gd name="connsiteY14" fmla="*/ 1173490 h 1238621"/>
                <a:gd name="connsiteX15" fmla="*/ 1444484 w 1869410"/>
                <a:gd name="connsiteY15" fmla="*/ 1057285 h 1238621"/>
                <a:gd name="connsiteX16" fmla="*/ 1442579 w 1869410"/>
                <a:gd name="connsiteY16" fmla="*/ 1238260 h 1238621"/>
                <a:gd name="connsiteX17" fmla="*/ 1495919 w 1869410"/>
                <a:gd name="connsiteY17" fmla="*/ 1101100 h 1238621"/>
                <a:gd name="connsiteX18" fmla="*/ 1577834 w 1869410"/>
                <a:gd name="connsiteY18" fmla="*/ 1003945 h 1238621"/>
                <a:gd name="connsiteX19" fmla="*/ 1667369 w 1869410"/>
                <a:gd name="connsiteY19" fmla="*/ 1021090 h 1238621"/>
                <a:gd name="connsiteX20" fmla="*/ 1707374 w 1869410"/>
                <a:gd name="connsiteY20" fmla="*/ 1055380 h 1238621"/>
                <a:gd name="connsiteX21" fmla="*/ 1714994 w 1869410"/>
                <a:gd name="connsiteY21" fmla="*/ 904885 h 1238621"/>
                <a:gd name="connsiteX22" fmla="*/ 1716899 w 1869410"/>
                <a:gd name="connsiteY22" fmla="*/ 802015 h 1238621"/>
                <a:gd name="connsiteX23" fmla="*/ 1804529 w 1869410"/>
                <a:gd name="connsiteY23" fmla="*/ 889645 h 1238621"/>
                <a:gd name="connsiteX24" fmla="*/ 1764524 w 1869410"/>
                <a:gd name="connsiteY24" fmla="*/ 716290 h 1238621"/>
                <a:gd name="connsiteX25" fmla="*/ 1764524 w 1869410"/>
                <a:gd name="connsiteY25" fmla="*/ 615325 h 1238621"/>
                <a:gd name="connsiteX26" fmla="*/ 1869299 w 1869410"/>
                <a:gd name="connsiteY26" fmla="*/ 708670 h 1238621"/>
                <a:gd name="connsiteX27" fmla="*/ 1783574 w 1869410"/>
                <a:gd name="connsiteY27" fmla="*/ 539125 h 1238621"/>
                <a:gd name="connsiteX28" fmla="*/ 1730234 w 1869410"/>
                <a:gd name="connsiteY28" fmla="*/ 396250 h 1238621"/>
                <a:gd name="connsiteX29" fmla="*/ 1560689 w 1869410"/>
                <a:gd name="connsiteY29" fmla="*/ 219085 h 1238621"/>
                <a:gd name="connsiteX30" fmla="*/ 1427339 w 1869410"/>
                <a:gd name="connsiteY30" fmla="*/ 129550 h 1238621"/>
                <a:gd name="connsiteX31" fmla="*/ 1594979 w 1869410"/>
                <a:gd name="connsiteY31" fmla="*/ 100975 h 1238621"/>
                <a:gd name="connsiteX32" fmla="*/ 1634984 w 1869410"/>
                <a:gd name="connsiteY32" fmla="*/ 70495 h 1238621"/>
                <a:gd name="connsiteX33" fmla="*/ 1402574 w 1869410"/>
                <a:gd name="connsiteY33" fmla="*/ 62875 h 1238621"/>
                <a:gd name="connsiteX34" fmla="*/ 1191119 w 1869410"/>
                <a:gd name="connsiteY34" fmla="*/ 17155 h 1238621"/>
                <a:gd name="connsiteX35" fmla="*/ 981569 w 1869410"/>
                <a:gd name="connsiteY35" fmla="*/ 10 h 1238621"/>
                <a:gd name="connsiteX36" fmla="*/ 712964 w 1869410"/>
                <a:gd name="connsiteY36" fmla="*/ 19060 h 1238621"/>
                <a:gd name="connsiteX37" fmla="*/ 543419 w 1869410"/>
                <a:gd name="connsiteY37" fmla="*/ 55255 h 1238621"/>
                <a:gd name="connsiteX38" fmla="*/ 415784 w 1869410"/>
                <a:gd name="connsiteY38" fmla="*/ 144790 h 1238621"/>
                <a:gd name="connsiteX39" fmla="*/ 364349 w 1869410"/>
                <a:gd name="connsiteY39" fmla="*/ 215275 h 1238621"/>
                <a:gd name="connsiteX40" fmla="*/ 290054 w 1869410"/>
                <a:gd name="connsiteY40" fmla="*/ 278140 h 1238621"/>
                <a:gd name="connsiteX41" fmla="*/ 223379 w 1869410"/>
                <a:gd name="connsiteY41" fmla="*/ 331480 h 1238621"/>
                <a:gd name="connsiteX42" fmla="*/ 145274 w 1869410"/>
                <a:gd name="connsiteY42" fmla="*/ 485785 h 1238621"/>
                <a:gd name="connsiteX43" fmla="*/ 80504 w 1869410"/>
                <a:gd name="connsiteY43" fmla="*/ 674380 h 1238621"/>
                <a:gd name="connsiteX44" fmla="*/ 494 w 1869410"/>
                <a:gd name="connsiteY44" fmla="*/ 777250 h 1238621"/>
                <a:gd name="connsiteX45" fmla="*/ 120509 w 1869410"/>
                <a:gd name="connsiteY45" fmla="*/ 678190 h 1238621"/>
                <a:gd name="connsiteX46" fmla="*/ 118604 w 1869410"/>
                <a:gd name="connsiteY46" fmla="*/ 910600 h 1238621"/>
                <a:gd name="connsiteX47" fmla="*/ 131939 w 1869410"/>
                <a:gd name="connsiteY47" fmla="*/ 1034425 h 1238621"/>
                <a:gd name="connsiteX48" fmla="*/ 160514 w 1869410"/>
                <a:gd name="connsiteY48" fmla="*/ 891550 h 1238621"/>
                <a:gd name="connsiteX49" fmla="*/ 246239 w 1869410"/>
                <a:gd name="connsiteY49" fmla="*/ 990610 h 1238621"/>
                <a:gd name="connsiteX50" fmla="*/ 238619 w 1869410"/>
                <a:gd name="connsiteY50" fmla="*/ 866785 h 1238621"/>
                <a:gd name="connsiteX51" fmla="*/ 250049 w 1869410"/>
                <a:gd name="connsiteY51" fmla="*/ 725815 h 1238621"/>
                <a:gd name="connsiteX52" fmla="*/ 311009 w 1869410"/>
                <a:gd name="connsiteY52" fmla="*/ 889645 h 1238621"/>
                <a:gd name="connsiteX53" fmla="*/ 295769 w 1869410"/>
                <a:gd name="connsiteY53" fmla="*/ 643900 h 1238621"/>
                <a:gd name="connsiteX54" fmla="*/ 341489 w 1869410"/>
                <a:gd name="connsiteY54" fmla="*/ 495310 h 1238621"/>
                <a:gd name="connsiteX55" fmla="*/ 394829 w 1869410"/>
                <a:gd name="connsiteY55" fmla="*/ 483880 h 1238621"/>
                <a:gd name="connsiteX56" fmla="*/ 486269 w 1869410"/>
                <a:gd name="connsiteY56" fmla="*/ 586750 h 1238621"/>
                <a:gd name="connsiteX0" fmla="*/ 486269 w 1869410"/>
                <a:gd name="connsiteY0" fmla="*/ 586750 h 1239134"/>
                <a:gd name="connsiteX1" fmla="*/ 545324 w 1869410"/>
                <a:gd name="connsiteY1" fmla="*/ 516265 h 1239134"/>
                <a:gd name="connsiteX2" fmla="*/ 629144 w 1869410"/>
                <a:gd name="connsiteY2" fmla="*/ 476260 h 1239134"/>
                <a:gd name="connsiteX3" fmla="*/ 692009 w 1869410"/>
                <a:gd name="connsiteY3" fmla="*/ 577225 h 1239134"/>
                <a:gd name="connsiteX4" fmla="*/ 737729 w 1869410"/>
                <a:gd name="connsiteY4" fmla="*/ 779155 h 1239134"/>
                <a:gd name="connsiteX5" fmla="*/ 735824 w 1869410"/>
                <a:gd name="connsiteY5" fmla="*/ 914410 h 1239134"/>
                <a:gd name="connsiteX6" fmla="*/ 825359 w 1869410"/>
                <a:gd name="connsiteY6" fmla="*/ 678190 h 1239134"/>
                <a:gd name="connsiteX7" fmla="*/ 840599 w 1869410"/>
                <a:gd name="connsiteY7" fmla="*/ 582940 h 1239134"/>
                <a:gd name="connsiteX8" fmla="*/ 1103489 w 1869410"/>
                <a:gd name="connsiteY8" fmla="*/ 870595 h 1239134"/>
                <a:gd name="connsiteX9" fmla="*/ 1154924 w 1869410"/>
                <a:gd name="connsiteY9" fmla="*/ 891550 h 1239134"/>
                <a:gd name="connsiteX10" fmla="*/ 1055864 w 1869410"/>
                <a:gd name="connsiteY10" fmla="*/ 723910 h 1239134"/>
                <a:gd name="connsiteX11" fmla="*/ 1257794 w 1869410"/>
                <a:gd name="connsiteY11" fmla="*/ 971560 h 1239134"/>
                <a:gd name="connsiteX12" fmla="*/ 1233029 w 1869410"/>
                <a:gd name="connsiteY12" fmla="*/ 849640 h 1239134"/>
                <a:gd name="connsiteX13" fmla="*/ 1358759 w 1869410"/>
                <a:gd name="connsiteY13" fmla="*/ 958225 h 1239134"/>
                <a:gd name="connsiteX14" fmla="*/ 1417814 w 1869410"/>
                <a:gd name="connsiteY14" fmla="*/ 1173490 h 1239134"/>
                <a:gd name="connsiteX15" fmla="*/ 1431149 w 1869410"/>
                <a:gd name="connsiteY15" fmla="*/ 1030615 h 1239134"/>
                <a:gd name="connsiteX16" fmla="*/ 1442579 w 1869410"/>
                <a:gd name="connsiteY16" fmla="*/ 1238260 h 1239134"/>
                <a:gd name="connsiteX17" fmla="*/ 1495919 w 1869410"/>
                <a:gd name="connsiteY17" fmla="*/ 1101100 h 1239134"/>
                <a:gd name="connsiteX18" fmla="*/ 1577834 w 1869410"/>
                <a:gd name="connsiteY18" fmla="*/ 1003945 h 1239134"/>
                <a:gd name="connsiteX19" fmla="*/ 1667369 w 1869410"/>
                <a:gd name="connsiteY19" fmla="*/ 1021090 h 1239134"/>
                <a:gd name="connsiteX20" fmla="*/ 1707374 w 1869410"/>
                <a:gd name="connsiteY20" fmla="*/ 1055380 h 1239134"/>
                <a:gd name="connsiteX21" fmla="*/ 1714994 w 1869410"/>
                <a:gd name="connsiteY21" fmla="*/ 904885 h 1239134"/>
                <a:gd name="connsiteX22" fmla="*/ 1716899 w 1869410"/>
                <a:gd name="connsiteY22" fmla="*/ 802015 h 1239134"/>
                <a:gd name="connsiteX23" fmla="*/ 1804529 w 1869410"/>
                <a:gd name="connsiteY23" fmla="*/ 889645 h 1239134"/>
                <a:gd name="connsiteX24" fmla="*/ 1764524 w 1869410"/>
                <a:gd name="connsiteY24" fmla="*/ 716290 h 1239134"/>
                <a:gd name="connsiteX25" fmla="*/ 1764524 w 1869410"/>
                <a:gd name="connsiteY25" fmla="*/ 615325 h 1239134"/>
                <a:gd name="connsiteX26" fmla="*/ 1869299 w 1869410"/>
                <a:gd name="connsiteY26" fmla="*/ 708670 h 1239134"/>
                <a:gd name="connsiteX27" fmla="*/ 1783574 w 1869410"/>
                <a:gd name="connsiteY27" fmla="*/ 539125 h 1239134"/>
                <a:gd name="connsiteX28" fmla="*/ 1730234 w 1869410"/>
                <a:gd name="connsiteY28" fmla="*/ 396250 h 1239134"/>
                <a:gd name="connsiteX29" fmla="*/ 1560689 w 1869410"/>
                <a:gd name="connsiteY29" fmla="*/ 219085 h 1239134"/>
                <a:gd name="connsiteX30" fmla="*/ 1427339 w 1869410"/>
                <a:gd name="connsiteY30" fmla="*/ 129550 h 1239134"/>
                <a:gd name="connsiteX31" fmla="*/ 1594979 w 1869410"/>
                <a:gd name="connsiteY31" fmla="*/ 100975 h 1239134"/>
                <a:gd name="connsiteX32" fmla="*/ 1634984 w 1869410"/>
                <a:gd name="connsiteY32" fmla="*/ 70495 h 1239134"/>
                <a:gd name="connsiteX33" fmla="*/ 1402574 w 1869410"/>
                <a:gd name="connsiteY33" fmla="*/ 62875 h 1239134"/>
                <a:gd name="connsiteX34" fmla="*/ 1191119 w 1869410"/>
                <a:gd name="connsiteY34" fmla="*/ 17155 h 1239134"/>
                <a:gd name="connsiteX35" fmla="*/ 981569 w 1869410"/>
                <a:gd name="connsiteY35" fmla="*/ 10 h 1239134"/>
                <a:gd name="connsiteX36" fmla="*/ 712964 w 1869410"/>
                <a:gd name="connsiteY36" fmla="*/ 19060 h 1239134"/>
                <a:gd name="connsiteX37" fmla="*/ 543419 w 1869410"/>
                <a:gd name="connsiteY37" fmla="*/ 55255 h 1239134"/>
                <a:gd name="connsiteX38" fmla="*/ 415784 w 1869410"/>
                <a:gd name="connsiteY38" fmla="*/ 144790 h 1239134"/>
                <a:gd name="connsiteX39" fmla="*/ 364349 w 1869410"/>
                <a:gd name="connsiteY39" fmla="*/ 215275 h 1239134"/>
                <a:gd name="connsiteX40" fmla="*/ 290054 w 1869410"/>
                <a:gd name="connsiteY40" fmla="*/ 278140 h 1239134"/>
                <a:gd name="connsiteX41" fmla="*/ 223379 w 1869410"/>
                <a:gd name="connsiteY41" fmla="*/ 331480 h 1239134"/>
                <a:gd name="connsiteX42" fmla="*/ 145274 w 1869410"/>
                <a:gd name="connsiteY42" fmla="*/ 485785 h 1239134"/>
                <a:gd name="connsiteX43" fmla="*/ 80504 w 1869410"/>
                <a:gd name="connsiteY43" fmla="*/ 674380 h 1239134"/>
                <a:gd name="connsiteX44" fmla="*/ 494 w 1869410"/>
                <a:gd name="connsiteY44" fmla="*/ 777250 h 1239134"/>
                <a:gd name="connsiteX45" fmla="*/ 120509 w 1869410"/>
                <a:gd name="connsiteY45" fmla="*/ 678190 h 1239134"/>
                <a:gd name="connsiteX46" fmla="*/ 118604 w 1869410"/>
                <a:gd name="connsiteY46" fmla="*/ 910600 h 1239134"/>
                <a:gd name="connsiteX47" fmla="*/ 131939 w 1869410"/>
                <a:gd name="connsiteY47" fmla="*/ 1034425 h 1239134"/>
                <a:gd name="connsiteX48" fmla="*/ 160514 w 1869410"/>
                <a:gd name="connsiteY48" fmla="*/ 891550 h 1239134"/>
                <a:gd name="connsiteX49" fmla="*/ 246239 w 1869410"/>
                <a:gd name="connsiteY49" fmla="*/ 990610 h 1239134"/>
                <a:gd name="connsiteX50" fmla="*/ 238619 w 1869410"/>
                <a:gd name="connsiteY50" fmla="*/ 866785 h 1239134"/>
                <a:gd name="connsiteX51" fmla="*/ 250049 w 1869410"/>
                <a:gd name="connsiteY51" fmla="*/ 725815 h 1239134"/>
                <a:gd name="connsiteX52" fmla="*/ 311009 w 1869410"/>
                <a:gd name="connsiteY52" fmla="*/ 889645 h 1239134"/>
                <a:gd name="connsiteX53" fmla="*/ 295769 w 1869410"/>
                <a:gd name="connsiteY53" fmla="*/ 643900 h 1239134"/>
                <a:gd name="connsiteX54" fmla="*/ 341489 w 1869410"/>
                <a:gd name="connsiteY54" fmla="*/ 495310 h 1239134"/>
                <a:gd name="connsiteX55" fmla="*/ 394829 w 1869410"/>
                <a:gd name="connsiteY55" fmla="*/ 483880 h 1239134"/>
                <a:gd name="connsiteX56" fmla="*/ 486269 w 1869410"/>
                <a:gd name="connsiteY56" fmla="*/ 586750 h 1239134"/>
                <a:gd name="connsiteX0" fmla="*/ 486269 w 1869410"/>
                <a:gd name="connsiteY0" fmla="*/ 586750 h 1239134"/>
                <a:gd name="connsiteX1" fmla="*/ 545324 w 1869410"/>
                <a:gd name="connsiteY1" fmla="*/ 516265 h 1239134"/>
                <a:gd name="connsiteX2" fmla="*/ 629144 w 1869410"/>
                <a:gd name="connsiteY2" fmla="*/ 476260 h 1239134"/>
                <a:gd name="connsiteX3" fmla="*/ 692009 w 1869410"/>
                <a:gd name="connsiteY3" fmla="*/ 577225 h 1239134"/>
                <a:gd name="connsiteX4" fmla="*/ 737729 w 1869410"/>
                <a:gd name="connsiteY4" fmla="*/ 779155 h 1239134"/>
                <a:gd name="connsiteX5" fmla="*/ 735824 w 1869410"/>
                <a:gd name="connsiteY5" fmla="*/ 914410 h 1239134"/>
                <a:gd name="connsiteX6" fmla="*/ 825359 w 1869410"/>
                <a:gd name="connsiteY6" fmla="*/ 678190 h 1239134"/>
                <a:gd name="connsiteX7" fmla="*/ 840599 w 1869410"/>
                <a:gd name="connsiteY7" fmla="*/ 582940 h 1239134"/>
                <a:gd name="connsiteX8" fmla="*/ 1103489 w 1869410"/>
                <a:gd name="connsiteY8" fmla="*/ 870595 h 1239134"/>
                <a:gd name="connsiteX9" fmla="*/ 1154924 w 1869410"/>
                <a:gd name="connsiteY9" fmla="*/ 891550 h 1239134"/>
                <a:gd name="connsiteX10" fmla="*/ 1055864 w 1869410"/>
                <a:gd name="connsiteY10" fmla="*/ 723910 h 1239134"/>
                <a:gd name="connsiteX11" fmla="*/ 1257794 w 1869410"/>
                <a:gd name="connsiteY11" fmla="*/ 971560 h 1239134"/>
                <a:gd name="connsiteX12" fmla="*/ 1233029 w 1869410"/>
                <a:gd name="connsiteY12" fmla="*/ 849640 h 1239134"/>
                <a:gd name="connsiteX13" fmla="*/ 1358759 w 1869410"/>
                <a:gd name="connsiteY13" fmla="*/ 958225 h 1239134"/>
                <a:gd name="connsiteX14" fmla="*/ 1404479 w 1869410"/>
                <a:gd name="connsiteY14" fmla="*/ 1122055 h 1239134"/>
                <a:gd name="connsiteX15" fmla="*/ 1431149 w 1869410"/>
                <a:gd name="connsiteY15" fmla="*/ 1030615 h 1239134"/>
                <a:gd name="connsiteX16" fmla="*/ 1442579 w 1869410"/>
                <a:gd name="connsiteY16" fmla="*/ 1238260 h 1239134"/>
                <a:gd name="connsiteX17" fmla="*/ 1495919 w 1869410"/>
                <a:gd name="connsiteY17" fmla="*/ 1101100 h 1239134"/>
                <a:gd name="connsiteX18" fmla="*/ 1577834 w 1869410"/>
                <a:gd name="connsiteY18" fmla="*/ 1003945 h 1239134"/>
                <a:gd name="connsiteX19" fmla="*/ 1667369 w 1869410"/>
                <a:gd name="connsiteY19" fmla="*/ 1021090 h 1239134"/>
                <a:gd name="connsiteX20" fmla="*/ 1707374 w 1869410"/>
                <a:gd name="connsiteY20" fmla="*/ 1055380 h 1239134"/>
                <a:gd name="connsiteX21" fmla="*/ 1714994 w 1869410"/>
                <a:gd name="connsiteY21" fmla="*/ 904885 h 1239134"/>
                <a:gd name="connsiteX22" fmla="*/ 1716899 w 1869410"/>
                <a:gd name="connsiteY22" fmla="*/ 802015 h 1239134"/>
                <a:gd name="connsiteX23" fmla="*/ 1804529 w 1869410"/>
                <a:gd name="connsiteY23" fmla="*/ 889645 h 1239134"/>
                <a:gd name="connsiteX24" fmla="*/ 1764524 w 1869410"/>
                <a:gd name="connsiteY24" fmla="*/ 716290 h 1239134"/>
                <a:gd name="connsiteX25" fmla="*/ 1764524 w 1869410"/>
                <a:gd name="connsiteY25" fmla="*/ 615325 h 1239134"/>
                <a:gd name="connsiteX26" fmla="*/ 1869299 w 1869410"/>
                <a:gd name="connsiteY26" fmla="*/ 708670 h 1239134"/>
                <a:gd name="connsiteX27" fmla="*/ 1783574 w 1869410"/>
                <a:gd name="connsiteY27" fmla="*/ 539125 h 1239134"/>
                <a:gd name="connsiteX28" fmla="*/ 1730234 w 1869410"/>
                <a:gd name="connsiteY28" fmla="*/ 396250 h 1239134"/>
                <a:gd name="connsiteX29" fmla="*/ 1560689 w 1869410"/>
                <a:gd name="connsiteY29" fmla="*/ 219085 h 1239134"/>
                <a:gd name="connsiteX30" fmla="*/ 1427339 w 1869410"/>
                <a:gd name="connsiteY30" fmla="*/ 129550 h 1239134"/>
                <a:gd name="connsiteX31" fmla="*/ 1594979 w 1869410"/>
                <a:gd name="connsiteY31" fmla="*/ 100975 h 1239134"/>
                <a:gd name="connsiteX32" fmla="*/ 1634984 w 1869410"/>
                <a:gd name="connsiteY32" fmla="*/ 70495 h 1239134"/>
                <a:gd name="connsiteX33" fmla="*/ 1402574 w 1869410"/>
                <a:gd name="connsiteY33" fmla="*/ 62875 h 1239134"/>
                <a:gd name="connsiteX34" fmla="*/ 1191119 w 1869410"/>
                <a:gd name="connsiteY34" fmla="*/ 17155 h 1239134"/>
                <a:gd name="connsiteX35" fmla="*/ 981569 w 1869410"/>
                <a:gd name="connsiteY35" fmla="*/ 10 h 1239134"/>
                <a:gd name="connsiteX36" fmla="*/ 712964 w 1869410"/>
                <a:gd name="connsiteY36" fmla="*/ 19060 h 1239134"/>
                <a:gd name="connsiteX37" fmla="*/ 543419 w 1869410"/>
                <a:gd name="connsiteY37" fmla="*/ 55255 h 1239134"/>
                <a:gd name="connsiteX38" fmla="*/ 415784 w 1869410"/>
                <a:gd name="connsiteY38" fmla="*/ 144790 h 1239134"/>
                <a:gd name="connsiteX39" fmla="*/ 364349 w 1869410"/>
                <a:gd name="connsiteY39" fmla="*/ 215275 h 1239134"/>
                <a:gd name="connsiteX40" fmla="*/ 290054 w 1869410"/>
                <a:gd name="connsiteY40" fmla="*/ 278140 h 1239134"/>
                <a:gd name="connsiteX41" fmla="*/ 223379 w 1869410"/>
                <a:gd name="connsiteY41" fmla="*/ 331480 h 1239134"/>
                <a:gd name="connsiteX42" fmla="*/ 145274 w 1869410"/>
                <a:gd name="connsiteY42" fmla="*/ 485785 h 1239134"/>
                <a:gd name="connsiteX43" fmla="*/ 80504 w 1869410"/>
                <a:gd name="connsiteY43" fmla="*/ 674380 h 1239134"/>
                <a:gd name="connsiteX44" fmla="*/ 494 w 1869410"/>
                <a:gd name="connsiteY44" fmla="*/ 777250 h 1239134"/>
                <a:gd name="connsiteX45" fmla="*/ 120509 w 1869410"/>
                <a:gd name="connsiteY45" fmla="*/ 678190 h 1239134"/>
                <a:gd name="connsiteX46" fmla="*/ 118604 w 1869410"/>
                <a:gd name="connsiteY46" fmla="*/ 910600 h 1239134"/>
                <a:gd name="connsiteX47" fmla="*/ 131939 w 1869410"/>
                <a:gd name="connsiteY47" fmla="*/ 1034425 h 1239134"/>
                <a:gd name="connsiteX48" fmla="*/ 160514 w 1869410"/>
                <a:gd name="connsiteY48" fmla="*/ 891550 h 1239134"/>
                <a:gd name="connsiteX49" fmla="*/ 246239 w 1869410"/>
                <a:gd name="connsiteY49" fmla="*/ 990610 h 1239134"/>
                <a:gd name="connsiteX50" fmla="*/ 238619 w 1869410"/>
                <a:gd name="connsiteY50" fmla="*/ 866785 h 1239134"/>
                <a:gd name="connsiteX51" fmla="*/ 250049 w 1869410"/>
                <a:gd name="connsiteY51" fmla="*/ 725815 h 1239134"/>
                <a:gd name="connsiteX52" fmla="*/ 311009 w 1869410"/>
                <a:gd name="connsiteY52" fmla="*/ 889645 h 1239134"/>
                <a:gd name="connsiteX53" fmla="*/ 295769 w 1869410"/>
                <a:gd name="connsiteY53" fmla="*/ 643900 h 1239134"/>
                <a:gd name="connsiteX54" fmla="*/ 341489 w 1869410"/>
                <a:gd name="connsiteY54" fmla="*/ 495310 h 1239134"/>
                <a:gd name="connsiteX55" fmla="*/ 394829 w 1869410"/>
                <a:gd name="connsiteY55" fmla="*/ 483880 h 1239134"/>
                <a:gd name="connsiteX56" fmla="*/ 486269 w 1869410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532027 w 1806458"/>
                <a:gd name="connsiteY31" fmla="*/ 10097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103442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532027 w 1806458"/>
                <a:gd name="connsiteY31" fmla="*/ 10097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98870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532027 w 1806458"/>
                <a:gd name="connsiteY31" fmla="*/ 10097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98870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486307 w 1806458"/>
                <a:gd name="connsiteY31" fmla="*/ 10478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98870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719"/>
                <a:gd name="connsiteY0" fmla="*/ 586750 h 1239134"/>
                <a:gd name="connsiteX1" fmla="*/ 482372 w 1806719"/>
                <a:gd name="connsiteY1" fmla="*/ 516265 h 1239134"/>
                <a:gd name="connsiteX2" fmla="*/ 566192 w 1806719"/>
                <a:gd name="connsiteY2" fmla="*/ 476260 h 1239134"/>
                <a:gd name="connsiteX3" fmla="*/ 629057 w 1806719"/>
                <a:gd name="connsiteY3" fmla="*/ 577225 h 1239134"/>
                <a:gd name="connsiteX4" fmla="*/ 674777 w 1806719"/>
                <a:gd name="connsiteY4" fmla="*/ 779155 h 1239134"/>
                <a:gd name="connsiteX5" fmla="*/ 672872 w 1806719"/>
                <a:gd name="connsiteY5" fmla="*/ 914410 h 1239134"/>
                <a:gd name="connsiteX6" fmla="*/ 762407 w 1806719"/>
                <a:gd name="connsiteY6" fmla="*/ 678190 h 1239134"/>
                <a:gd name="connsiteX7" fmla="*/ 777647 w 1806719"/>
                <a:gd name="connsiteY7" fmla="*/ 582940 h 1239134"/>
                <a:gd name="connsiteX8" fmla="*/ 1040537 w 1806719"/>
                <a:gd name="connsiteY8" fmla="*/ 870595 h 1239134"/>
                <a:gd name="connsiteX9" fmla="*/ 1091972 w 1806719"/>
                <a:gd name="connsiteY9" fmla="*/ 891550 h 1239134"/>
                <a:gd name="connsiteX10" fmla="*/ 992912 w 1806719"/>
                <a:gd name="connsiteY10" fmla="*/ 723910 h 1239134"/>
                <a:gd name="connsiteX11" fmla="*/ 1194842 w 1806719"/>
                <a:gd name="connsiteY11" fmla="*/ 971560 h 1239134"/>
                <a:gd name="connsiteX12" fmla="*/ 1170077 w 1806719"/>
                <a:gd name="connsiteY12" fmla="*/ 849640 h 1239134"/>
                <a:gd name="connsiteX13" fmla="*/ 1295807 w 1806719"/>
                <a:gd name="connsiteY13" fmla="*/ 958225 h 1239134"/>
                <a:gd name="connsiteX14" fmla="*/ 1341527 w 1806719"/>
                <a:gd name="connsiteY14" fmla="*/ 1122055 h 1239134"/>
                <a:gd name="connsiteX15" fmla="*/ 1368197 w 1806719"/>
                <a:gd name="connsiteY15" fmla="*/ 1030615 h 1239134"/>
                <a:gd name="connsiteX16" fmla="*/ 1379627 w 1806719"/>
                <a:gd name="connsiteY16" fmla="*/ 1238260 h 1239134"/>
                <a:gd name="connsiteX17" fmla="*/ 1432967 w 1806719"/>
                <a:gd name="connsiteY17" fmla="*/ 1101100 h 1239134"/>
                <a:gd name="connsiteX18" fmla="*/ 1514882 w 1806719"/>
                <a:gd name="connsiteY18" fmla="*/ 1003945 h 1239134"/>
                <a:gd name="connsiteX19" fmla="*/ 1604417 w 1806719"/>
                <a:gd name="connsiteY19" fmla="*/ 1021090 h 1239134"/>
                <a:gd name="connsiteX20" fmla="*/ 1644422 w 1806719"/>
                <a:gd name="connsiteY20" fmla="*/ 1055380 h 1239134"/>
                <a:gd name="connsiteX21" fmla="*/ 1652042 w 1806719"/>
                <a:gd name="connsiteY21" fmla="*/ 904885 h 1239134"/>
                <a:gd name="connsiteX22" fmla="*/ 1653947 w 1806719"/>
                <a:gd name="connsiteY22" fmla="*/ 802015 h 1239134"/>
                <a:gd name="connsiteX23" fmla="*/ 1741577 w 1806719"/>
                <a:gd name="connsiteY23" fmla="*/ 889645 h 1239134"/>
                <a:gd name="connsiteX24" fmla="*/ 1701572 w 1806719"/>
                <a:gd name="connsiteY24" fmla="*/ 716290 h 1239134"/>
                <a:gd name="connsiteX25" fmla="*/ 1701572 w 1806719"/>
                <a:gd name="connsiteY25" fmla="*/ 615325 h 1239134"/>
                <a:gd name="connsiteX26" fmla="*/ 1806347 w 1806719"/>
                <a:gd name="connsiteY26" fmla="*/ 708670 h 1239134"/>
                <a:gd name="connsiteX27" fmla="*/ 1733957 w 1806719"/>
                <a:gd name="connsiteY27" fmla="*/ 546745 h 1239134"/>
                <a:gd name="connsiteX28" fmla="*/ 1667282 w 1806719"/>
                <a:gd name="connsiteY28" fmla="*/ 396250 h 1239134"/>
                <a:gd name="connsiteX29" fmla="*/ 1497737 w 1806719"/>
                <a:gd name="connsiteY29" fmla="*/ 219085 h 1239134"/>
                <a:gd name="connsiteX30" fmla="*/ 1364387 w 1806719"/>
                <a:gd name="connsiteY30" fmla="*/ 129550 h 1239134"/>
                <a:gd name="connsiteX31" fmla="*/ 1486307 w 1806719"/>
                <a:gd name="connsiteY31" fmla="*/ 104785 h 1239134"/>
                <a:gd name="connsiteX32" fmla="*/ 1572032 w 1806719"/>
                <a:gd name="connsiteY32" fmla="*/ 70495 h 1239134"/>
                <a:gd name="connsiteX33" fmla="*/ 1339622 w 1806719"/>
                <a:gd name="connsiteY33" fmla="*/ 62875 h 1239134"/>
                <a:gd name="connsiteX34" fmla="*/ 1128167 w 1806719"/>
                <a:gd name="connsiteY34" fmla="*/ 17155 h 1239134"/>
                <a:gd name="connsiteX35" fmla="*/ 918617 w 1806719"/>
                <a:gd name="connsiteY35" fmla="*/ 10 h 1239134"/>
                <a:gd name="connsiteX36" fmla="*/ 650012 w 1806719"/>
                <a:gd name="connsiteY36" fmla="*/ 19060 h 1239134"/>
                <a:gd name="connsiteX37" fmla="*/ 480467 w 1806719"/>
                <a:gd name="connsiteY37" fmla="*/ 55255 h 1239134"/>
                <a:gd name="connsiteX38" fmla="*/ 352832 w 1806719"/>
                <a:gd name="connsiteY38" fmla="*/ 144790 h 1239134"/>
                <a:gd name="connsiteX39" fmla="*/ 301397 w 1806719"/>
                <a:gd name="connsiteY39" fmla="*/ 215275 h 1239134"/>
                <a:gd name="connsiteX40" fmla="*/ 227102 w 1806719"/>
                <a:gd name="connsiteY40" fmla="*/ 278140 h 1239134"/>
                <a:gd name="connsiteX41" fmla="*/ 160427 w 1806719"/>
                <a:gd name="connsiteY41" fmla="*/ 331480 h 1239134"/>
                <a:gd name="connsiteX42" fmla="*/ 82322 w 1806719"/>
                <a:gd name="connsiteY42" fmla="*/ 485785 h 1239134"/>
                <a:gd name="connsiteX43" fmla="*/ 17552 w 1806719"/>
                <a:gd name="connsiteY43" fmla="*/ 674380 h 1239134"/>
                <a:gd name="connsiteX44" fmla="*/ 2312 w 1806719"/>
                <a:gd name="connsiteY44" fmla="*/ 735340 h 1239134"/>
                <a:gd name="connsiteX45" fmla="*/ 57557 w 1806719"/>
                <a:gd name="connsiteY45" fmla="*/ 678190 h 1239134"/>
                <a:gd name="connsiteX46" fmla="*/ 55652 w 1806719"/>
                <a:gd name="connsiteY46" fmla="*/ 910600 h 1239134"/>
                <a:gd name="connsiteX47" fmla="*/ 68987 w 1806719"/>
                <a:gd name="connsiteY47" fmla="*/ 988705 h 1239134"/>
                <a:gd name="connsiteX48" fmla="*/ 97562 w 1806719"/>
                <a:gd name="connsiteY48" fmla="*/ 891550 h 1239134"/>
                <a:gd name="connsiteX49" fmla="*/ 183287 w 1806719"/>
                <a:gd name="connsiteY49" fmla="*/ 990610 h 1239134"/>
                <a:gd name="connsiteX50" fmla="*/ 175667 w 1806719"/>
                <a:gd name="connsiteY50" fmla="*/ 866785 h 1239134"/>
                <a:gd name="connsiteX51" fmla="*/ 187097 w 1806719"/>
                <a:gd name="connsiteY51" fmla="*/ 725815 h 1239134"/>
                <a:gd name="connsiteX52" fmla="*/ 248057 w 1806719"/>
                <a:gd name="connsiteY52" fmla="*/ 889645 h 1239134"/>
                <a:gd name="connsiteX53" fmla="*/ 232817 w 1806719"/>
                <a:gd name="connsiteY53" fmla="*/ 643900 h 1239134"/>
                <a:gd name="connsiteX54" fmla="*/ 278537 w 1806719"/>
                <a:gd name="connsiteY54" fmla="*/ 495310 h 1239134"/>
                <a:gd name="connsiteX55" fmla="*/ 331877 w 1806719"/>
                <a:gd name="connsiteY55" fmla="*/ 483880 h 1239134"/>
                <a:gd name="connsiteX56" fmla="*/ 423317 w 1806719"/>
                <a:gd name="connsiteY56" fmla="*/ 586750 h 1239134"/>
                <a:gd name="connsiteX0" fmla="*/ 423317 w 1806719"/>
                <a:gd name="connsiteY0" fmla="*/ 586750 h 1239134"/>
                <a:gd name="connsiteX1" fmla="*/ 482372 w 1806719"/>
                <a:gd name="connsiteY1" fmla="*/ 516265 h 1239134"/>
                <a:gd name="connsiteX2" fmla="*/ 566192 w 1806719"/>
                <a:gd name="connsiteY2" fmla="*/ 476260 h 1239134"/>
                <a:gd name="connsiteX3" fmla="*/ 629057 w 1806719"/>
                <a:gd name="connsiteY3" fmla="*/ 577225 h 1239134"/>
                <a:gd name="connsiteX4" fmla="*/ 674777 w 1806719"/>
                <a:gd name="connsiteY4" fmla="*/ 779155 h 1239134"/>
                <a:gd name="connsiteX5" fmla="*/ 672872 w 1806719"/>
                <a:gd name="connsiteY5" fmla="*/ 914410 h 1239134"/>
                <a:gd name="connsiteX6" fmla="*/ 762407 w 1806719"/>
                <a:gd name="connsiteY6" fmla="*/ 678190 h 1239134"/>
                <a:gd name="connsiteX7" fmla="*/ 777647 w 1806719"/>
                <a:gd name="connsiteY7" fmla="*/ 582940 h 1239134"/>
                <a:gd name="connsiteX8" fmla="*/ 1040537 w 1806719"/>
                <a:gd name="connsiteY8" fmla="*/ 870595 h 1239134"/>
                <a:gd name="connsiteX9" fmla="*/ 1091972 w 1806719"/>
                <a:gd name="connsiteY9" fmla="*/ 891550 h 1239134"/>
                <a:gd name="connsiteX10" fmla="*/ 992912 w 1806719"/>
                <a:gd name="connsiteY10" fmla="*/ 723910 h 1239134"/>
                <a:gd name="connsiteX11" fmla="*/ 1194842 w 1806719"/>
                <a:gd name="connsiteY11" fmla="*/ 971560 h 1239134"/>
                <a:gd name="connsiteX12" fmla="*/ 1170077 w 1806719"/>
                <a:gd name="connsiteY12" fmla="*/ 849640 h 1239134"/>
                <a:gd name="connsiteX13" fmla="*/ 1295807 w 1806719"/>
                <a:gd name="connsiteY13" fmla="*/ 958225 h 1239134"/>
                <a:gd name="connsiteX14" fmla="*/ 1341527 w 1806719"/>
                <a:gd name="connsiteY14" fmla="*/ 1122055 h 1239134"/>
                <a:gd name="connsiteX15" fmla="*/ 1368197 w 1806719"/>
                <a:gd name="connsiteY15" fmla="*/ 1030615 h 1239134"/>
                <a:gd name="connsiteX16" fmla="*/ 1379627 w 1806719"/>
                <a:gd name="connsiteY16" fmla="*/ 1238260 h 1239134"/>
                <a:gd name="connsiteX17" fmla="*/ 1432967 w 1806719"/>
                <a:gd name="connsiteY17" fmla="*/ 1101100 h 1239134"/>
                <a:gd name="connsiteX18" fmla="*/ 1514882 w 1806719"/>
                <a:gd name="connsiteY18" fmla="*/ 1003945 h 1239134"/>
                <a:gd name="connsiteX19" fmla="*/ 1604417 w 1806719"/>
                <a:gd name="connsiteY19" fmla="*/ 1021090 h 1239134"/>
                <a:gd name="connsiteX20" fmla="*/ 1644422 w 1806719"/>
                <a:gd name="connsiteY20" fmla="*/ 1055380 h 1239134"/>
                <a:gd name="connsiteX21" fmla="*/ 1652042 w 1806719"/>
                <a:gd name="connsiteY21" fmla="*/ 904885 h 1239134"/>
                <a:gd name="connsiteX22" fmla="*/ 1653947 w 1806719"/>
                <a:gd name="connsiteY22" fmla="*/ 802015 h 1239134"/>
                <a:gd name="connsiteX23" fmla="*/ 1741577 w 1806719"/>
                <a:gd name="connsiteY23" fmla="*/ 889645 h 1239134"/>
                <a:gd name="connsiteX24" fmla="*/ 1701572 w 1806719"/>
                <a:gd name="connsiteY24" fmla="*/ 716290 h 1239134"/>
                <a:gd name="connsiteX25" fmla="*/ 1701572 w 1806719"/>
                <a:gd name="connsiteY25" fmla="*/ 615325 h 1239134"/>
                <a:gd name="connsiteX26" fmla="*/ 1806347 w 1806719"/>
                <a:gd name="connsiteY26" fmla="*/ 708670 h 1239134"/>
                <a:gd name="connsiteX27" fmla="*/ 1733957 w 1806719"/>
                <a:gd name="connsiteY27" fmla="*/ 546745 h 1239134"/>
                <a:gd name="connsiteX28" fmla="*/ 1667282 w 1806719"/>
                <a:gd name="connsiteY28" fmla="*/ 396250 h 1239134"/>
                <a:gd name="connsiteX29" fmla="*/ 1497737 w 1806719"/>
                <a:gd name="connsiteY29" fmla="*/ 219085 h 1239134"/>
                <a:gd name="connsiteX30" fmla="*/ 1364387 w 1806719"/>
                <a:gd name="connsiteY30" fmla="*/ 129550 h 1239134"/>
                <a:gd name="connsiteX31" fmla="*/ 1486307 w 1806719"/>
                <a:gd name="connsiteY31" fmla="*/ 104785 h 1239134"/>
                <a:gd name="connsiteX32" fmla="*/ 1572032 w 1806719"/>
                <a:gd name="connsiteY32" fmla="*/ 70495 h 1239134"/>
                <a:gd name="connsiteX33" fmla="*/ 1339622 w 1806719"/>
                <a:gd name="connsiteY33" fmla="*/ 62875 h 1239134"/>
                <a:gd name="connsiteX34" fmla="*/ 1128167 w 1806719"/>
                <a:gd name="connsiteY34" fmla="*/ 17155 h 1239134"/>
                <a:gd name="connsiteX35" fmla="*/ 918617 w 1806719"/>
                <a:gd name="connsiteY35" fmla="*/ 10 h 1239134"/>
                <a:gd name="connsiteX36" fmla="*/ 650012 w 1806719"/>
                <a:gd name="connsiteY36" fmla="*/ 19060 h 1239134"/>
                <a:gd name="connsiteX37" fmla="*/ 480467 w 1806719"/>
                <a:gd name="connsiteY37" fmla="*/ 55255 h 1239134"/>
                <a:gd name="connsiteX38" fmla="*/ 352832 w 1806719"/>
                <a:gd name="connsiteY38" fmla="*/ 144790 h 1239134"/>
                <a:gd name="connsiteX39" fmla="*/ 301397 w 1806719"/>
                <a:gd name="connsiteY39" fmla="*/ 215275 h 1239134"/>
                <a:gd name="connsiteX40" fmla="*/ 227102 w 1806719"/>
                <a:gd name="connsiteY40" fmla="*/ 278140 h 1239134"/>
                <a:gd name="connsiteX41" fmla="*/ 160427 w 1806719"/>
                <a:gd name="connsiteY41" fmla="*/ 331480 h 1239134"/>
                <a:gd name="connsiteX42" fmla="*/ 82322 w 1806719"/>
                <a:gd name="connsiteY42" fmla="*/ 485785 h 1239134"/>
                <a:gd name="connsiteX43" fmla="*/ 17552 w 1806719"/>
                <a:gd name="connsiteY43" fmla="*/ 674380 h 1239134"/>
                <a:gd name="connsiteX44" fmla="*/ 2312 w 1806719"/>
                <a:gd name="connsiteY44" fmla="*/ 735340 h 1239134"/>
                <a:gd name="connsiteX45" fmla="*/ 57557 w 1806719"/>
                <a:gd name="connsiteY45" fmla="*/ 678190 h 1239134"/>
                <a:gd name="connsiteX46" fmla="*/ 55652 w 1806719"/>
                <a:gd name="connsiteY46" fmla="*/ 910600 h 1239134"/>
                <a:gd name="connsiteX47" fmla="*/ 68987 w 1806719"/>
                <a:gd name="connsiteY47" fmla="*/ 988705 h 1239134"/>
                <a:gd name="connsiteX48" fmla="*/ 97562 w 1806719"/>
                <a:gd name="connsiteY48" fmla="*/ 891550 h 1239134"/>
                <a:gd name="connsiteX49" fmla="*/ 183287 w 1806719"/>
                <a:gd name="connsiteY49" fmla="*/ 990610 h 1239134"/>
                <a:gd name="connsiteX50" fmla="*/ 175667 w 1806719"/>
                <a:gd name="connsiteY50" fmla="*/ 866785 h 1239134"/>
                <a:gd name="connsiteX51" fmla="*/ 187097 w 1806719"/>
                <a:gd name="connsiteY51" fmla="*/ 725815 h 1239134"/>
                <a:gd name="connsiteX52" fmla="*/ 248057 w 1806719"/>
                <a:gd name="connsiteY52" fmla="*/ 889645 h 1239134"/>
                <a:gd name="connsiteX53" fmla="*/ 232817 w 1806719"/>
                <a:gd name="connsiteY53" fmla="*/ 643900 h 1239134"/>
                <a:gd name="connsiteX54" fmla="*/ 278537 w 1806719"/>
                <a:gd name="connsiteY54" fmla="*/ 495310 h 1239134"/>
                <a:gd name="connsiteX55" fmla="*/ 331877 w 1806719"/>
                <a:gd name="connsiteY55" fmla="*/ 483880 h 1239134"/>
                <a:gd name="connsiteX56" fmla="*/ 423317 w 1806719"/>
                <a:gd name="connsiteY56" fmla="*/ 586750 h 1239134"/>
                <a:gd name="connsiteX0" fmla="*/ 423317 w 1815355"/>
                <a:gd name="connsiteY0" fmla="*/ 586750 h 1239134"/>
                <a:gd name="connsiteX1" fmla="*/ 482372 w 1815355"/>
                <a:gd name="connsiteY1" fmla="*/ 516265 h 1239134"/>
                <a:gd name="connsiteX2" fmla="*/ 566192 w 1815355"/>
                <a:gd name="connsiteY2" fmla="*/ 476260 h 1239134"/>
                <a:gd name="connsiteX3" fmla="*/ 629057 w 1815355"/>
                <a:gd name="connsiteY3" fmla="*/ 577225 h 1239134"/>
                <a:gd name="connsiteX4" fmla="*/ 674777 w 1815355"/>
                <a:gd name="connsiteY4" fmla="*/ 779155 h 1239134"/>
                <a:gd name="connsiteX5" fmla="*/ 672872 w 1815355"/>
                <a:gd name="connsiteY5" fmla="*/ 914410 h 1239134"/>
                <a:gd name="connsiteX6" fmla="*/ 762407 w 1815355"/>
                <a:gd name="connsiteY6" fmla="*/ 678190 h 1239134"/>
                <a:gd name="connsiteX7" fmla="*/ 777647 w 1815355"/>
                <a:gd name="connsiteY7" fmla="*/ 582940 h 1239134"/>
                <a:gd name="connsiteX8" fmla="*/ 1040537 w 1815355"/>
                <a:gd name="connsiteY8" fmla="*/ 870595 h 1239134"/>
                <a:gd name="connsiteX9" fmla="*/ 1091972 w 1815355"/>
                <a:gd name="connsiteY9" fmla="*/ 891550 h 1239134"/>
                <a:gd name="connsiteX10" fmla="*/ 992912 w 1815355"/>
                <a:gd name="connsiteY10" fmla="*/ 723910 h 1239134"/>
                <a:gd name="connsiteX11" fmla="*/ 1194842 w 1815355"/>
                <a:gd name="connsiteY11" fmla="*/ 971560 h 1239134"/>
                <a:gd name="connsiteX12" fmla="*/ 1170077 w 1815355"/>
                <a:gd name="connsiteY12" fmla="*/ 849640 h 1239134"/>
                <a:gd name="connsiteX13" fmla="*/ 1295807 w 1815355"/>
                <a:gd name="connsiteY13" fmla="*/ 958225 h 1239134"/>
                <a:gd name="connsiteX14" fmla="*/ 1341527 w 1815355"/>
                <a:gd name="connsiteY14" fmla="*/ 1122055 h 1239134"/>
                <a:gd name="connsiteX15" fmla="*/ 1368197 w 1815355"/>
                <a:gd name="connsiteY15" fmla="*/ 1030615 h 1239134"/>
                <a:gd name="connsiteX16" fmla="*/ 1379627 w 1815355"/>
                <a:gd name="connsiteY16" fmla="*/ 1238260 h 1239134"/>
                <a:gd name="connsiteX17" fmla="*/ 1432967 w 1815355"/>
                <a:gd name="connsiteY17" fmla="*/ 1101100 h 1239134"/>
                <a:gd name="connsiteX18" fmla="*/ 1514882 w 1815355"/>
                <a:gd name="connsiteY18" fmla="*/ 1003945 h 1239134"/>
                <a:gd name="connsiteX19" fmla="*/ 1604417 w 1815355"/>
                <a:gd name="connsiteY19" fmla="*/ 1021090 h 1239134"/>
                <a:gd name="connsiteX20" fmla="*/ 1644422 w 1815355"/>
                <a:gd name="connsiteY20" fmla="*/ 1055380 h 1239134"/>
                <a:gd name="connsiteX21" fmla="*/ 1652042 w 1815355"/>
                <a:gd name="connsiteY21" fmla="*/ 904885 h 1239134"/>
                <a:gd name="connsiteX22" fmla="*/ 1653947 w 1815355"/>
                <a:gd name="connsiteY22" fmla="*/ 802015 h 1239134"/>
                <a:gd name="connsiteX23" fmla="*/ 1741577 w 1815355"/>
                <a:gd name="connsiteY23" fmla="*/ 889645 h 1239134"/>
                <a:gd name="connsiteX24" fmla="*/ 1701572 w 1815355"/>
                <a:gd name="connsiteY24" fmla="*/ 716290 h 1239134"/>
                <a:gd name="connsiteX25" fmla="*/ 1701572 w 1815355"/>
                <a:gd name="connsiteY25" fmla="*/ 615325 h 1239134"/>
                <a:gd name="connsiteX26" fmla="*/ 1806347 w 1815355"/>
                <a:gd name="connsiteY26" fmla="*/ 708670 h 1239134"/>
                <a:gd name="connsiteX27" fmla="*/ 1733957 w 1815355"/>
                <a:gd name="connsiteY27" fmla="*/ 546745 h 1239134"/>
                <a:gd name="connsiteX28" fmla="*/ 1667282 w 1815355"/>
                <a:gd name="connsiteY28" fmla="*/ 396250 h 1239134"/>
                <a:gd name="connsiteX29" fmla="*/ 1497737 w 1815355"/>
                <a:gd name="connsiteY29" fmla="*/ 219085 h 1239134"/>
                <a:gd name="connsiteX30" fmla="*/ 1364387 w 1815355"/>
                <a:gd name="connsiteY30" fmla="*/ 129550 h 1239134"/>
                <a:gd name="connsiteX31" fmla="*/ 1486307 w 1815355"/>
                <a:gd name="connsiteY31" fmla="*/ 104785 h 1239134"/>
                <a:gd name="connsiteX32" fmla="*/ 1572032 w 1815355"/>
                <a:gd name="connsiteY32" fmla="*/ 70495 h 1239134"/>
                <a:gd name="connsiteX33" fmla="*/ 1339622 w 1815355"/>
                <a:gd name="connsiteY33" fmla="*/ 62875 h 1239134"/>
                <a:gd name="connsiteX34" fmla="*/ 1128167 w 1815355"/>
                <a:gd name="connsiteY34" fmla="*/ 17155 h 1239134"/>
                <a:gd name="connsiteX35" fmla="*/ 918617 w 1815355"/>
                <a:gd name="connsiteY35" fmla="*/ 10 h 1239134"/>
                <a:gd name="connsiteX36" fmla="*/ 650012 w 1815355"/>
                <a:gd name="connsiteY36" fmla="*/ 19060 h 1239134"/>
                <a:gd name="connsiteX37" fmla="*/ 480467 w 1815355"/>
                <a:gd name="connsiteY37" fmla="*/ 55255 h 1239134"/>
                <a:gd name="connsiteX38" fmla="*/ 352832 w 1815355"/>
                <a:gd name="connsiteY38" fmla="*/ 144790 h 1239134"/>
                <a:gd name="connsiteX39" fmla="*/ 301397 w 1815355"/>
                <a:gd name="connsiteY39" fmla="*/ 215275 h 1239134"/>
                <a:gd name="connsiteX40" fmla="*/ 227102 w 1815355"/>
                <a:gd name="connsiteY40" fmla="*/ 278140 h 1239134"/>
                <a:gd name="connsiteX41" fmla="*/ 160427 w 1815355"/>
                <a:gd name="connsiteY41" fmla="*/ 331480 h 1239134"/>
                <a:gd name="connsiteX42" fmla="*/ 82322 w 1815355"/>
                <a:gd name="connsiteY42" fmla="*/ 485785 h 1239134"/>
                <a:gd name="connsiteX43" fmla="*/ 17552 w 1815355"/>
                <a:gd name="connsiteY43" fmla="*/ 674380 h 1239134"/>
                <a:gd name="connsiteX44" fmla="*/ 2312 w 1815355"/>
                <a:gd name="connsiteY44" fmla="*/ 735340 h 1239134"/>
                <a:gd name="connsiteX45" fmla="*/ 57557 w 1815355"/>
                <a:gd name="connsiteY45" fmla="*/ 678190 h 1239134"/>
                <a:gd name="connsiteX46" fmla="*/ 55652 w 1815355"/>
                <a:gd name="connsiteY46" fmla="*/ 910600 h 1239134"/>
                <a:gd name="connsiteX47" fmla="*/ 68987 w 1815355"/>
                <a:gd name="connsiteY47" fmla="*/ 988705 h 1239134"/>
                <a:gd name="connsiteX48" fmla="*/ 97562 w 1815355"/>
                <a:gd name="connsiteY48" fmla="*/ 891550 h 1239134"/>
                <a:gd name="connsiteX49" fmla="*/ 183287 w 1815355"/>
                <a:gd name="connsiteY49" fmla="*/ 990610 h 1239134"/>
                <a:gd name="connsiteX50" fmla="*/ 175667 w 1815355"/>
                <a:gd name="connsiteY50" fmla="*/ 866785 h 1239134"/>
                <a:gd name="connsiteX51" fmla="*/ 187097 w 1815355"/>
                <a:gd name="connsiteY51" fmla="*/ 725815 h 1239134"/>
                <a:gd name="connsiteX52" fmla="*/ 248057 w 1815355"/>
                <a:gd name="connsiteY52" fmla="*/ 889645 h 1239134"/>
                <a:gd name="connsiteX53" fmla="*/ 232817 w 1815355"/>
                <a:gd name="connsiteY53" fmla="*/ 643900 h 1239134"/>
                <a:gd name="connsiteX54" fmla="*/ 278537 w 1815355"/>
                <a:gd name="connsiteY54" fmla="*/ 495310 h 1239134"/>
                <a:gd name="connsiteX55" fmla="*/ 331877 w 1815355"/>
                <a:gd name="connsiteY55" fmla="*/ 483880 h 1239134"/>
                <a:gd name="connsiteX56" fmla="*/ 423317 w 1815355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62407 w 1791907"/>
                <a:gd name="connsiteY6" fmla="*/ 678190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27102 w 1791907"/>
                <a:gd name="connsiteY53" fmla="*/ 668665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27102 w 1791907"/>
                <a:gd name="connsiteY53" fmla="*/ 668665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19507 w 1791907"/>
                <a:gd name="connsiteY0" fmla="*/ 57913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27102 w 1791907"/>
                <a:gd name="connsiteY53" fmla="*/ 668665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19507 w 1791907"/>
                <a:gd name="connsiteY56" fmla="*/ 579130 h 1239134"/>
                <a:gd name="connsiteX0" fmla="*/ 419507 w 1791907"/>
                <a:gd name="connsiteY0" fmla="*/ 579130 h 1240043"/>
                <a:gd name="connsiteX1" fmla="*/ 482372 w 1791907"/>
                <a:gd name="connsiteY1" fmla="*/ 516265 h 1240043"/>
                <a:gd name="connsiteX2" fmla="*/ 566192 w 1791907"/>
                <a:gd name="connsiteY2" fmla="*/ 476260 h 1240043"/>
                <a:gd name="connsiteX3" fmla="*/ 629057 w 1791907"/>
                <a:gd name="connsiteY3" fmla="*/ 577225 h 1240043"/>
                <a:gd name="connsiteX4" fmla="*/ 669062 w 1791907"/>
                <a:gd name="connsiteY4" fmla="*/ 762010 h 1240043"/>
                <a:gd name="connsiteX5" fmla="*/ 672872 w 1791907"/>
                <a:gd name="connsiteY5" fmla="*/ 914410 h 1240043"/>
                <a:gd name="connsiteX6" fmla="*/ 750977 w 1791907"/>
                <a:gd name="connsiteY6" fmla="*/ 718195 h 1240043"/>
                <a:gd name="connsiteX7" fmla="*/ 777647 w 1791907"/>
                <a:gd name="connsiteY7" fmla="*/ 582940 h 1240043"/>
                <a:gd name="connsiteX8" fmla="*/ 1040537 w 1791907"/>
                <a:gd name="connsiteY8" fmla="*/ 870595 h 1240043"/>
                <a:gd name="connsiteX9" fmla="*/ 1091972 w 1791907"/>
                <a:gd name="connsiteY9" fmla="*/ 891550 h 1240043"/>
                <a:gd name="connsiteX10" fmla="*/ 992912 w 1791907"/>
                <a:gd name="connsiteY10" fmla="*/ 723910 h 1240043"/>
                <a:gd name="connsiteX11" fmla="*/ 1194842 w 1791907"/>
                <a:gd name="connsiteY11" fmla="*/ 971560 h 1240043"/>
                <a:gd name="connsiteX12" fmla="*/ 1170077 w 1791907"/>
                <a:gd name="connsiteY12" fmla="*/ 849640 h 1240043"/>
                <a:gd name="connsiteX13" fmla="*/ 1295807 w 1791907"/>
                <a:gd name="connsiteY13" fmla="*/ 958225 h 1240043"/>
                <a:gd name="connsiteX14" fmla="*/ 1341527 w 1791907"/>
                <a:gd name="connsiteY14" fmla="*/ 1122055 h 1240043"/>
                <a:gd name="connsiteX15" fmla="*/ 1364387 w 1791907"/>
                <a:gd name="connsiteY15" fmla="*/ 996325 h 1240043"/>
                <a:gd name="connsiteX16" fmla="*/ 1379627 w 1791907"/>
                <a:gd name="connsiteY16" fmla="*/ 1238260 h 1240043"/>
                <a:gd name="connsiteX17" fmla="*/ 1432967 w 1791907"/>
                <a:gd name="connsiteY17" fmla="*/ 1101100 h 1240043"/>
                <a:gd name="connsiteX18" fmla="*/ 1514882 w 1791907"/>
                <a:gd name="connsiteY18" fmla="*/ 1003945 h 1240043"/>
                <a:gd name="connsiteX19" fmla="*/ 1604417 w 1791907"/>
                <a:gd name="connsiteY19" fmla="*/ 1021090 h 1240043"/>
                <a:gd name="connsiteX20" fmla="*/ 1644422 w 1791907"/>
                <a:gd name="connsiteY20" fmla="*/ 1055380 h 1240043"/>
                <a:gd name="connsiteX21" fmla="*/ 1652042 w 1791907"/>
                <a:gd name="connsiteY21" fmla="*/ 904885 h 1240043"/>
                <a:gd name="connsiteX22" fmla="*/ 1653947 w 1791907"/>
                <a:gd name="connsiteY22" fmla="*/ 802015 h 1240043"/>
                <a:gd name="connsiteX23" fmla="*/ 1741577 w 1791907"/>
                <a:gd name="connsiteY23" fmla="*/ 889645 h 1240043"/>
                <a:gd name="connsiteX24" fmla="*/ 1701572 w 1791907"/>
                <a:gd name="connsiteY24" fmla="*/ 716290 h 1240043"/>
                <a:gd name="connsiteX25" fmla="*/ 1701572 w 1791907"/>
                <a:gd name="connsiteY25" fmla="*/ 615325 h 1240043"/>
                <a:gd name="connsiteX26" fmla="*/ 1781582 w 1791907"/>
                <a:gd name="connsiteY26" fmla="*/ 676285 h 1240043"/>
                <a:gd name="connsiteX27" fmla="*/ 1733957 w 1791907"/>
                <a:gd name="connsiteY27" fmla="*/ 546745 h 1240043"/>
                <a:gd name="connsiteX28" fmla="*/ 1667282 w 1791907"/>
                <a:gd name="connsiteY28" fmla="*/ 396250 h 1240043"/>
                <a:gd name="connsiteX29" fmla="*/ 1497737 w 1791907"/>
                <a:gd name="connsiteY29" fmla="*/ 219085 h 1240043"/>
                <a:gd name="connsiteX30" fmla="*/ 1364387 w 1791907"/>
                <a:gd name="connsiteY30" fmla="*/ 129550 h 1240043"/>
                <a:gd name="connsiteX31" fmla="*/ 1486307 w 1791907"/>
                <a:gd name="connsiteY31" fmla="*/ 104785 h 1240043"/>
                <a:gd name="connsiteX32" fmla="*/ 1572032 w 1791907"/>
                <a:gd name="connsiteY32" fmla="*/ 70495 h 1240043"/>
                <a:gd name="connsiteX33" fmla="*/ 1339622 w 1791907"/>
                <a:gd name="connsiteY33" fmla="*/ 62875 h 1240043"/>
                <a:gd name="connsiteX34" fmla="*/ 1128167 w 1791907"/>
                <a:gd name="connsiteY34" fmla="*/ 17155 h 1240043"/>
                <a:gd name="connsiteX35" fmla="*/ 918617 w 1791907"/>
                <a:gd name="connsiteY35" fmla="*/ 10 h 1240043"/>
                <a:gd name="connsiteX36" fmla="*/ 650012 w 1791907"/>
                <a:gd name="connsiteY36" fmla="*/ 19060 h 1240043"/>
                <a:gd name="connsiteX37" fmla="*/ 480467 w 1791907"/>
                <a:gd name="connsiteY37" fmla="*/ 55255 h 1240043"/>
                <a:gd name="connsiteX38" fmla="*/ 352832 w 1791907"/>
                <a:gd name="connsiteY38" fmla="*/ 144790 h 1240043"/>
                <a:gd name="connsiteX39" fmla="*/ 301397 w 1791907"/>
                <a:gd name="connsiteY39" fmla="*/ 215275 h 1240043"/>
                <a:gd name="connsiteX40" fmla="*/ 227102 w 1791907"/>
                <a:gd name="connsiteY40" fmla="*/ 278140 h 1240043"/>
                <a:gd name="connsiteX41" fmla="*/ 160427 w 1791907"/>
                <a:gd name="connsiteY41" fmla="*/ 331480 h 1240043"/>
                <a:gd name="connsiteX42" fmla="*/ 82322 w 1791907"/>
                <a:gd name="connsiteY42" fmla="*/ 485785 h 1240043"/>
                <a:gd name="connsiteX43" fmla="*/ 17552 w 1791907"/>
                <a:gd name="connsiteY43" fmla="*/ 674380 h 1240043"/>
                <a:gd name="connsiteX44" fmla="*/ 2312 w 1791907"/>
                <a:gd name="connsiteY44" fmla="*/ 735340 h 1240043"/>
                <a:gd name="connsiteX45" fmla="*/ 57557 w 1791907"/>
                <a:gd name="connsiteY45" fmla="*/ 678190 h 1240043"/>
                <a:gd name="connsiteX46" fmla="*/ 55652 w 1791907"/>
                <a:gd name="connsiteY46" fmla="*/ 910600 h 1240043"/>
                <a:gd name="connsiteX47" fmla="*/ 68987 w 1791907"/>
                <a:gd name="connsiteY47" fmla="*/ 988705 h 1240043"/>
                <a:gd name="connsiteX48" fmla="*/ 97562 w 1791907"/>
                <a:gd name="connsiteY48" fmla="*/ 891550 h 1240043"/>
                <a:gd name="connsiteX49" fmla="*/ 183287 w 1791907"/>
                <a:gd name="connsiteY49" fmla="*/ 990610 h 1240043"/>
                <a:gd name="connsiteX50" fmla="*/ 175667 w 1791907"/>
                <a:gd name="connsiteY50" fmla="*/ 866785 h 1240043"/>
                <a:gd name="connsiteX51" fmla="*/ 187097 w 1791907"/>
                <a:gd name="connsiteY51" fmla="*/ 725815 h 1240043"/>
                <a:gd name="connsiteX52" fmla="*/ 248057 w 1791907"/>
                <a:gd name="connsiteY52" fmla="*/ 889645 h 1240043"/>
                <a:gd name="connsiteX53" fmla="*/ 227102 w 1791907"/>
                <a:gd name="connsiteY53" fmla="*/ 668665 h 1240043"/>
                <a:gd name="connsiteX54" fmla="*/ 278537 w 1791907"/>
                <a:gd name="connsiteY54" fmla="*/ 495310 h 1240043"/>
                <a:gd name="connsiteX55" fmla="*/ 331877 w 1791907"/>
                <a:gd name="connsiteY55" fmla="*/ 483880 h 1240043"/>
                <a:gd name="connsiteX56" fmla="*/ 419507 w 1791907"/>
                <a:gd name="connsiteY56" fmla="*/ 579130 h 1240043"/>
                <a:gd name="connsiteX0" fmla="*/ 419507 w 1791907"/>
                <a:gd name="connsiteY0" fmla="*/ 579130 h 1218191"/>
                <a:gd name="connsiteX1" fmla="*/ 482372 w 1791907"/>
                <a:gd name="connsiteY1" fmla="*/ 516265 h 1218191"/>
                <a:gd name="connsiteX2" fmla="*/ 566192 w 1791907"/>
                <a:gd name="connsiteY2" fmla="*/ 476260 h 1218191"/>
                <a:gd name="connsiteX3" fmla="*/ 629057 w 1791907"/>
                <a:gd name="connsiteY3" fmla="*/ 577225 h 1218191"/>
                <a:gd name="connsiteX4" fmla="*/ 669062 w 1791907"/>
                <a:gd name="connsiteY4" fmla="*/ 762010 h 1218191"/>
                <a:gd name="connsiteX5" fmla="*/ 672872 w 1791907"/>
                <a:gd name="connsiteY5" fmla="*/ 914410 h 1218191"/>
                <a:gd name="connsiteX6" fmla="*/ 750977 w 1791907"/>
                <a:gd name="connsiteY6" fmla="*/ 718195 h 1218191"/>
                <a:gd name="connsiteX7" fmla="*/ 777647 w 1791907"/>
                <a:gd name="connsiteY7" fmla="*/ 582940 h 1218191"/>
                <a:gd name="connsiteX8" fmla="*/ 1040537 w 1791907"/>
                <a:gd name="connsiteY8" fmla="*/ 870595 h 1218191"/>
                <a:gd name="connsiteX9" fmla="*/ 1091972 w 1791907"/>
                <a:gd name="connsiteY9" fmla="*/ 891550 h 1218191"/>
                <a:gd name="connsiteX10" fmla="*/ 992912 w 1791907"/>
                <a:gd name="connsiteY10" fmla="*/ 723910 h 1218191"/>
                <a:gd name="connsiteX11" fmla="*/ 1194842 w 1791907"/>
                <a:gd name="connsiteY11" fmla="*/ 971560 h 1218191"/>
                <a:gd name="connsiteX12" fmla="*/ 1170077 w 1791907"/>
                <a:gd name="connsiteY12" fmla="*/ 849640 h 1218191"/>
                <a:gd name="connsiteX13" fmla="*/ 1295807 w 1791907"/>
                <a:gd name="connsiteY13" fmla="*/ 958225 h 1218191"/>
                <a:gd name="connsiteX14" fmla="*/ 1341527 w 1791907"/>
                <a:gd name="connsiteY14" fmla="*/ 1122055 h 1218191"/>
                <a:gd name="connsiteX15" fmla="*/ 1364387 w 1791907"/>
                <a:gd name="connsiteY15" fmla="*/ 996325 h 1218191"/>
                <a:gd name="connsiteX16" fmla="*/ 1396242 w 1791907"/>
                <a:gd name="connsiteY16" fmla="*/ 1216108 h 1218191"/>
                <a:gd name="connsiteX17" fmla="*/ 1432967 w 1791907"/>
                <a:gd name="connsiteY17" fmla="*/ 1101100 h 1218191"/>
                <a:gd name="connsiteX18" fmla="*/ 1514882 w 1791907"/>
                <a:gd name="connsiteY18" fmla="*/ 1003945 h 1218191"/>
                <a:gd name="connsiteX19" fmla="*/ 1604417 w 1791907"/>
                <a:gd name="connsiteY19" fmla="*/ 1021090 h 1218191"/>
                <a:gd name="connsiteX20" fmla="*/ 1644422 w 1791907"/>
                <a:gd name="connsiteY20" fmla="*/ 1055380 h 1218191"/>
                <a:gd name="connsiteX21" fmla="*/ 1652042 w 1791907"/>
                <a:gd name="connsiteY21" fmla="*/ 904885 h 1218191"/>
                <a:gd name="connsiteX22" fmla="*/ 1653947 w 1791907"/>
                <a:gd name="connsiteY22" fmla="*/ 802015 h 1218191"/>
                <a:gd name="connsiteX23" fmla="*/ 1741577 w 1791907"/>
                <a:gd name="connsiteY23" fmla="*/ 889645 h 1218191"/>
                <a:gd name="connsiteX24" fmla="*/ 1701572 w 1791907"/>
                <a:gd name="connsiteY24" fmla="*/ 716290 h 1218191"/>
                <a:gd name="connsiteX25" fmla="*/ 1701572 w 1791907"/>
                <a:gd name="connsiteY25" fmla="*/ 615325 h 1218191"/>
                <a:gd name="connsiteX26" fmla="*/ 1781582 w 1791907"/>
                <a:gd name="connsiteY26" fmla="*/ 676285 h 1218191"/>
                <a:gd name="connsiteX27" fmla="*/ 1733957 w 1791907"/>
                <a:gd name="connsiteY27" fmla="*/ 546745 h 1218191"/>
                <a:gd name="connsiteX28" fmla="*/ 1667282 w 1791907"/>
                <a:gd name="connsiteY28" fmla="*/ 396250 h 1218191"/>
                <a:gd name="connsiteX29" fmla="*/ 1497737 w 1791907"/>
                <a:gd name="connsiteY29" fmla="*/ 219085 h 1218191"/>
                <a:gd name="connsiteX30" fmla="*/ 1364387 w 1791907"/>
                <a:gd name="connsiteY30" fmla="*/ 129550 h 1218191"/>
                <a:gd name="connsiteX31" fmla="*/ 1486307 w 1791907"/>
                <a:gd name="connsiteY31" fmla="*/ 104785 h 1218191"/>
                <a:gd name="connsiteX32" fmla="*/ 1572032 w 1791907"/>
                <a:gd name="connsiteY32" fmla="*/ 70495 h 1218191"/>
                <a:gd name="connsiteX33" fmla="*/ 1339622 w 1791907"/>
                <a:gd name="connsiteY33" fmla="*/ 62875 h 1218191"/>
                <a:gd name="connsiteX34" fmla="*/ 1128167 w 1791907"/>
                <a:gd name="connsiteY34" fmla="*/ 17155 h 1218191"/>
                <a:gd name="connsiteX35" fmla="*/ 918617 w 1791907"/>
                <a:gd name="connsiteY35" fmla="*/ 10 h 1218191"/>
                <a:gd name="connsiteX36" fmla="*/ 650012 w 1791907"/>
                <a:gd name="connsiteY36" fmla="*/ 19060 h 1218191"/>
                <a:gd name="connsiteX37" fmla="*/ 480467 w 1791907"/>
                <a:gd name="connsiteY37" fmla="*/ 55255 h 1218191"/>
                <a:gd name="connsiteX38" fmla="*/ 352832 w 1791907"/>
                <a:gd name="connsiteY38" fmla="*/ 144790 h 1218191"/>
                <a:gd name="connsiteX39" fmla="*/ 301397 w 1791907"/>
                <a:gd name="connsiteY39" fmla="*/ 215275 h 1218191"/>
                <a:gd name="connsiteX40" fmla="*/ 227102 w 1791907"/>
                <a:gd name="connsiteY40" fmla="*/ 278140 h 1218191"/>
                <a:gd name="connsiteX41" fmla="*/ 160427 w 1791907"/>
                <a:gd name="connsiteY41" fmla="*/ 331480 h 1218191"/>
                <a:gd name="connsiteX42" fmla="*/ 82322 w 1791907"/>
                <a:gd name="connsiteY42" fmla="*/ 485785 h 1218191"/>
                <a:gd name="connsiteX43" fmla="*/ 17552 w 1791907"/>
                <a:gd name="connsiteY43" fmla="*/ 674380 h 1218191"/>
                <a:gd name="connsiteX44" fmla="*/ 2312 w 1791907"/>
                <a:gd name="connsiteY44" fmla="*/ 735340 h 1218191"/>
                <a:gd name="connsiteX45" fmla="*/ 57557 w 1791907"/>
                <a:gd name="connsiteY45" fmla="*/ 678190 h 1218191"/>
                <a:gd name="connsiteX46" fmla="*/ 55652 w 1791907"/>
                <a:gd name="connsiteY46" fmla="*/ 910600 h 1218191"/>
                <a:gd name="connsiteX47" fmla="*/ 68987 w 1791907"/>
                <a:gd name="connsiteY47" fmla="*/ 988705 h 1218191"/>
                <a:gd name="connsiteX48" fmla="*/ 97562 w 1791907"/>
                <a:gd name="connsiteY48" fmla="*/ 891550 h 1218191"/>
                <a:gd name="connsiteX49" fmla="*/ 183287 w 1791907"/>
                <a:gd name="connsiteY49" fmla="*/ 990610 h 1218191"/>
                <a:gd name="connsiteX50" fmla="*/ 175667 w 1791907"/>
                <a:gd name="connsiteY50" fmla="*/ 866785 h 1218191"/>
                <a:gd name="connsiteX51" fmla="*/ 187097 w 1791907"/>
                <a:gd name="connsiteY51" fmla="*/ 725815 h 1218191"/>
                <a:gd name="connsiteX52" fmla="*/ 248057 w 1791907"/>
                <a:gd name="connsiteY52" fmla="*/ 889645 h 1218191"/>
                <a:gd name="connsiteX53" fmla="*/ 227102 w 1791907"/>
                <a:gd name="connsiteY53" fmla="*/ 668665 h 1218191"/>
                <a:gd name="connsiteX54" fmla="*/ 278537 w 1791907"/>
                <a:gd name="connsiteY54" fmla="*/ 495310 h 1218191"/>
                <a:gd name="connsiteX55" fmla="*/ 331877 w 1791907"/>
                <a:gd name="connsiteY55" fmla="*/ 483880 h 1218191"/>
                <a:gd name="connsiteX56" fmla="*/ 419507 w 1791907"/>
                <a:gd name="connsiteY56" fmla="*/ 579130 h 1218191"/>
                <a:gd name="connsiteX0" fmla="*/ 419507 w 1791907"/>
                <a:gd name="connsiteY0" fmla="*/ 579130 h 1218180"/>
                <a:gd name="connsiteX1" fmla="*/ 482372 w 1791907"/>
                <a:gd name="connsiteY1" fmla="*/ 516265 h 1218180"/>
                <a:gd name="connsiteX2" fmla="*/ 566192 w 1791907"/>
                <a:gd name="connsiteY2" fmla="*/ 476260 h 1218180"/>
                <a:gd name="connsiteX3" fmla="*/ 629057 w 1791907"/>
                <a:gd name="connsiteY3" fmla="*/ 577225 h 1218180"/>
                <a:gd name="connsiteX4" fmla="*/ 669062 w 1791907"/>
                <a:gd name="connsiteY4" fmla="*/ 762010 h 1218180"/>
                <a:gd name="connsiteX5" fmla="*/ 672872 w 1791907"/>
                <a:gd name="connsiteY5" fmla="*/ 914410 h 1218180"/>
                <a:gd name="connsiteX6" fmla="*/ 750977 w 1791907"/>
                <a:gd name="connsiteY6" fmla="*/ 718195 h 1218180"/>
                <a:gd name="connsiteX7" fmla="*/ 777647 w 1791907"/>
                <a:gd name="connsiteY7" fmla="*/ 582940 h 1218180"/>
                <a:gd name="connsiteX8" fmla="*/ 1040537 w 1791907"/>
                <a:gd name="connsiteY8" fmla="*/ 870595 h 1218180"/>
                <a:gd name="connsiteX9" fmla="*/ 1091972 w 1791907"/>
                <a:gd name="connsiteY9" fmla="*/ 891550 h 1218180"/>
                <a:gd name="connsiteX10" fmla="*/ 992912 w 1791907"/>
                <a:gd name="connsiteY10" fmla="*/ 723910 h 1218180"/>
                <a:gd name="connsiteX11" fmla="*/ 1194842 w 1791907"/>
                <a:gd name="connsiteY11" fmla="*/ 971560 h 1218180"/>
                <a:gd name="connsiteX12" fmla="*/ 1170077 w 1791907"/>
                <a:gd name="connsiteY12" fmla="*/ 849640 h 1218180"/>
                <a:gd name="connsiteX13" fmla="*/ 1295807 w 1791907"/>
                <a:gd name="connsiteY13" fmla="*/ 958225 h 1218180"/>
                <a:gd name="connsiteX14" fmla="*/ 1341527 w 1791907"/>
                <a:gd name="connsiteY14" fmla="*/ 1122055 h 1218180"/>
                <a:gd name="connsiteX15" fmla="*/ 1364387 w 1791907"/>
                <a:gd name="connsiteY15" fmla="*/ 996325 h 1218180"/>
                <a:gd name="connsiteX16" fmla="*/ 1396242 w 1791907"/>
                <a:gd name="connsiteY16" fmla="*/ 1216108 h 1218180"/>
                <a:gd name="connsiteX17" fmla="*/ 1432967 w 1791907"/>
                <a:gd name="connsiteY17" fmla="*/ 1101100 h 1218180"/>
                <a:gd name="connsiteX18" fmla="*/ 1539803 w 1791907"/>
                <a:gd name="connsiteY18" fmla="*/ 1006714 h 1218180"/>
                <a:gd name="connsiteX19" fmla="*/ 1604417 w 1791907"/>
                <a:gd name="connsiteY19" fmla="*/ 1021090 h 1218180"/>
                <a:gd name="connsiteX20" fmla="*/ 1644422 w 1791907"/>
                <a:gd name="connsiteY20" fmla="*/ 1055380 h 1218180"/>
                <a:gd name="connsiteX21" fmla="*/ 1652042 w 1791907"/>
                <a:gd name="connsiteY21" fmla="*/ 904885 h 1218180"/>
                <a:gd name="connsiteX22" fmla="*/ 1653947 w 1791907"/>
                <a:gd name="connsiteY22" fmla="*/ 802015 h 1218180"/>
                <a:gd name="connsiteX23" fmla="*/ 1741577 w 1791907"/>
                <a:gd name="connsiteY23" fmla="*/ 889645 h 1218180"/>
                <a:gd name="connsiteX24" fmla="*/ 1701572 w 1791907"/>
                <a:gd name="connsiteY24" fmla="*/ 716290 h 1218180"/>
                <a:gd name="connsiteX25" fmla="*/ 1701572 w 1791907"/>
                <a:gd name="connsiteY25" fmla="*/ 615325 h 1218180"/>
                <a:gd name="connsiteX26" fmla="*/ 1781582 w 1791907"/>
                <a:gd name="connsiteY26" fmla="*/ 676285 h 1218180"/>
                <a:gd name="connsiteX27" fmla="*/ 1733957 w 1791907"/>
                <a:gd name="connsiteY27" fmla="*/ 546745 h 1218180"/>
                <a:gd name="connsiteX28" fmla="*/ 1667282 w 1791907"/>
                <a:gd name="connsiteY28" fmla="*/ 396250 h 1218180"/>
                <a:gd name="connsiteX29" fmla="*/ 1497737 w 1791907"/>
                <a:gd name="connsiteY29" fmla="*/ 219085 h 1218180"/>
                <a:gd name="connsiteX30" fmla="*/ 1364387 w 1791907"/>
                <a:gd name="connsiteY30" fmla="*/ 129550 h 1218180"/>
                <a:gd name="connsiteX31" fmla="*/ 1486307 w 1791907"/>
                <a:gd name="connsiteY31" fmla="*/ 104785 h 1218180"/>
                <a:gd name="connsiteX32" fmla="*/ 1572032 w 1791907"/>
                <a:gd name="connsiteY32" fmla="*/ 70495 h 1218180"/>
                <a:gd name="connsiteX33" fmla="*/ 1339622 w 1791907"/>
                <a:gd name="connsiteY33" fmla="*/ 62875 h 1218180"/>
                <a:gd name="connsiteX34" fmla="*/ 1128167 w 1791907"/>
                <a:gd name="connsiteY34" fmla="*/ 17155 h 1218180"/>
                <a:gd name="connsiteX35" fmla="*/ 918617 w 1791907"/>
                <a:gd name="connsiteY35" fmla="*/ 10 h 1218180"/>
                <a:gd name="connsiteX36" fmla="*/ 650012 w 1791907"/>
                <a:gd name="connsiteY36" fmla="*/ 19060 h 1218180"/>
                <a:gd name="connsiteX37" fmla="*/ 480467 w 1791907"/>
                <a:gd name="connsiteY37" fmla="*/ 55255 h 1218180"/>
                <a:gd name="connsiteX38" fmla="*/ 352832 w 1791907"/>
                <a:gd name="connsiteY38" fmla="*/ 144790 h 1218180"/>
                <a:gd name="connsiteX39" fmla="*/ 301397 w 1791907"/>
                <a:gd name="connsiteY39" fmla="*/ 215275 h 1218180"/>
                <a:gd name="connsiteX40" fmla="*/ 227102 w 1791907"/>
                <a:gd name="connsiteY40" fmla="*/ 278140 h 1218180"/>
                <a:gd name="connsiteX41" fmla="*/ 160427 w 1791907"/>
                <a:gd name="connsiteY41" fmla="*/ 331480 h 1218180"/>
                <a:gd name="connsiteX42" fmla="*/ 82322 w 1791907"/>
                <a:gd name="connsiteY42" fmla="*/ 485785 h 1218180"/>
                <a:gd name="connsiteX43" fmla="*/ 17552 w 1791907"/>
                <a:gd name="connsiteY43" fmla="*/ 674380 h 1218180"/>
                <a:gd name="connsiteX44" fmla="*/ 2312 w 1791907"/>
                <a:gd name="connsiteY44" fmla="*/ 735340 h 1218180"/>
                <a:gd name="connsiteX45" fmla="*/ 57557 w 1791907"/>
                <a:gd name="connsiteY45" fmla="*/ 678190 h 1218180"/>
                <a:gd name="connsiteX46" fmla="*/ 55652 w 1791907"/>
                <a:gd name="connsiteY46" fmla="*/ 910600 h 1218180"/>
                <a:gd name="connsiteX47" fmla="*/ 68987 w 1791907"/>
                <a:gd name="connsiteY47" fmla="*/ 988705 h 1218180"/>
                <a:gd name="connsiteX48" fmla="*/ 97562 w 1791907"/>
                <a:gd name="connsiteY48" fmla="*/ 891550 h 1218180"/>
                <a:gd name="connsiteX49" fmla="*/ 183287 w 1791907"/>
                <a:gd name="connsiteY49" fmla="*/ 990610 h 1218180"/>
                <a:gd name="connsiteX50" fmla="*/ 175667 w 1791907"/>
                <a:gd name="connsiteY50" fmla="*/ 866785 h 1218180"/>
                <a:gd name="connsiteX51" fmla="*/ 187097 w 1791907"/>
                <a:gd name="connsiteY51" fmla="*/ 725815 h 1218180"/>
                <a:gd name="connsiteX52" fmla="*/ 248057 w 1791907"/>
                <a:gd name="connsiteY52" fmla="*/ 889645 h 1218180"/>
                <a:gd name="connsiteX53" fmla="*/ 227102 w 1791907"/>
                <a:gd name="connsiteY53" fmla="*/ 668665 h 1218180"/>
                <a:gd name="connsiteX54" fmla="*/ 278537 w 1791907"/>
                <a:gd name="connsiteY54" fmla="*/ 495310 h 1218180"/>
                <a:gd name="connsiteX55" fmla="*/ 331877 w 1791907"/>
                <a:gd name="connsiteY55" fmla="*/ 483880 h 1218180"/>
                <a:gd name="connsiteX56" fmla="*/ 419507 w 1791907"/>
                <a:gd name="connsiteY56" fmla="*/ 579130 h 1218180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44422 w 1791907"/>
                <a:gd name="connsiteY20" fmla="*/ 1055380 h 1218181"/>
                <a:gd name="connsiteX21" fmla="*/ 1652042 w 1791907"/>
                <a:gd name="connsiteY21" fmla="*/ 904885 h 1218181"/>
                <a:gd name="connsiteX22" fmla="*/ 1653947 w 1791907"/>
                <a:gd name="connsiteY22" fmla="*/ 802015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58267 w 1791907"/>
                <a:gd name="connsiteY20" fmla="*/ 1063688 h 1218181"/>
                <a:gd name="connsiteX21" fmla="*/ 1652042 w 1791907"/>
                <a:gd name="connsiteY21" fmla="*/ 904885 h 1218181"/>
                <a:gd name="connsiteX22" fmla="*/ 1653947 w 1791907"/>
                <a:gd name="connsiteY22" fmla="*/ 802015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58267 w 1791907"/>
                <a:gd name="connsiteY20" fmla="*/ 1063688 h 1218181"/>
                <a:gd name="connsiteX21" fmla="*/ 1652042 w 1791907"/>
                <a:gd name="connsiteY21" fmla="*/ 904885 h 1218181"/>
                <a:gd name="connsiteX22" fmla="*/ 1670561 w 1791907"/>
                <a:gd name="connsiteY22" fmla="*/ 824167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58267 w 1791907"/>
                <a:gd name="connsiteY20" fmla="*/ 1063688 h 1218181"/>
                <a:gd name="connsiteX21" fmla="*/ 1671424 w 1791907"/>
                <a:gd name="connsiteY21" fmla="*/ 904885 h 1218181"/>
                <a:gd name="connsiteX22" fmla="*/ 1670561 w 1791907"/>
                <a:gd name="connsiteY22" fmla="*/ 824167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40"/>
                <a:gd name="connsiteX1" fmla="*/ 482372 w 1791907"/>
                <a:gd name="connsiteY1" fmla="*/ 516265 h 1218140"/>
                <a:gd name="connsiteX2" fmla="*/ 566192 w 1791907"/>
                <a:gd name="connsiteY2" fmla="*/ 476260 h 1218140"/>
                <a:gd name="connsiteX3" fmla="*/ 629057 w 1791907"/>
                <a:gd name="connsiteY3" fmla="*/ 577225 h 1218140"/>
                <a:gd name="connsiteX4" fmla="*/ 669062 w 1791907"/>
                <a:gd name="connsiteY4" fmla="*/ 762010 h 1218140"/>
                <a:gd name="connsiteX5" fmla="*/ 672872 w 1791907"/>
                <a:gd name="connsiteY5" fmla="*/ 914410 h 1218140"/>
                <a:gd name="connsiteX6" fmla="*/ 750977 w 1791907"/>
                <a:gd name="connsiteY6" fmla="*/ 718195 h 1218140"/>
                <a:gd name="connsiteX7" fmla="*/ 777647 w 1791907"/>
                <a:gd name="connsiteY7" fmla="*/ 582940 h 1218140"/>
                <a:gd name="connsiteX8" fmla="*/ 1040537 w 1791907"/>
                <a:gd name="connsiteY8" fmla="*/ 870595 h 1218140"/>
                <a:gd name="connsiteX9" fmla="*/ 1091972 w 1791907"/>
                <a:gd name="connsiteY9" fmla="*/ 891550 h 1218140"/>
                <a:gd name="connsiteX10" fmla="*/ 992912 w 1791907"/>
                <a:gd name="connsiteY10" fmla="*/ 723910 h 1218140"/>
                <a:gd name="connsiteX11" fmla="*/ 1194842 w 1791907"/>
                <a:gd name="connsiteY11" fmla="*/ 971560 h 1218140"/>
                <a:gd name="connsiteX12" fmla="*/ 1170077 w 1791907"/>
                <a:gd name="connsiteY12" fmla="*/ 849640 h 1218140"/>
                <a:gd name="connsiteX13" fmla="*/ 1295807 w 1791907"/>
                <a:gd name="connsiteY13" fmla="*/ 958225 h 1218140"/>
                <a:gd name="connsiteX14" fmla="*/ 1341527 w 1791907"/>
                <a:gd name="connsiteY14" fmla="*/ 1122055 h 1218140"/>
                <a:gd name="connsiteX15" fmla="*/ 1364387 w 1791907"/>
                <a:gd name="connsiteY15" fmla="*/ 996325 h 1218140"/>
                <a:gd name="connsiteX16" fmla="*/ 1396242 w 1791907"/>
                <a:gd name="connsiteY16" fmla="*/ 1216108 h 1218140"/>
                <a:gd name="connsiteX17" fmla="*/ 1432967 w 1791907"/>
                <a:gd name="connsiteY17" fmla="*/ 1101100 h 1218140"/>
                <a:gd name="connsiteX18" fmla="*/ 1537035 w 1791907"/>
                <a:gd name="connsiteY18" fmla="*/ 1020559 h 1218140"/>
                <a:gd name="connsiteX19" fmla="*/ 1612723 w 1791907"/>
                <a:gd name="connsiteY19" fmla="*/ 1026628 h 1218140"/>
                <a:gd name="connsiteX20" fmla="*/ 1658267 w 1791907"/>
                <a:gd name="connsiteY20" fmla="*/ 1063688 h 1218140"/>
                <a:gd name="connsiteX21" fmla="*/ 1671424 w 1791907"/>
                <a:gd name="connsiteY21" fmla="*/ 904885 h 1218140"/>
                <a:gd name="connsiteX22" fmla="*/ 1670561 w 1791907"/>
                <a:gd name="connsiteY22" fmla="*/ 824167 h 1218140"/>
                <a:gd name="connsiteX23" fmla="*/ 1741577 w 1791907"/>
                <a:gd name="connsiteY23" fmla="*/ 889645 h 1218140"/>
                <a:gd name="connsiteX24" fmla="*/ 1701572 w 1791907"/>
                <a:gd name="connsiteY24" fmla="*/ 716290 h 1218140"/>
                <a:gd name="connsiteX25" fmla="*/ 1701572 w 1791907"/>
                <a:gd name="connsiteY25" fmla="*/ 615325 h 1218140"/>
                <a:gd name="connsiteX26" fmla="*/ 1781582 w 1791907"/>
                <a:gd name="connsiteY26" fmla="*/ 676285 h 1218140"/>
                <a:gd name="connsiteX27" fmla="*/ 1733957 w 1791907"/>
                <a:gd name="connsiteY27" fmla="*/ 546745 h 1218140"/>
                <a:gd name="connsiteX28" fmla="*/ 1667282 w 1791907"/>
                <a:gd name="connsiteY28" fmla="*/ 396250 h 1218140"/>
                <a:gd name="connsiteX29" fmla="*/ 1497737 w 1791907"/>
                <a:gd name="connsiteY29" fmla="*/ 219085 h 1218140"/>
                <a:gd name="connsiteX30" fmla="*/ 1364387 w 1791907"/>
                <a:gd name="connsiteY30" fmla="*/ 129550 h 1218140"/>
                <a:gd name="connsiteX31" fmla="*/ 1486307 w 1791907"/>
                <a:gd name="connsiteY31" fmla="*/ 104785 h 1218140"/>
                <a:gd name="connsiteX32" fmla="*/ 1572032 w 1791907"/>
                <a:gd name="connsiteY32" fmla="*/ 70495 h 1218140"/>
                <a:gd name="connsiteX33" fmla="*/ 1339622 w 1791907"/>
                <a:gd name="connsiteY33" fmla="*/ 62875 h 1218140"/>
                <a:gd name="connsiteX34" fmla="*/ 1128167 w 1791907"/>
                <a:gd name="connsiteY34" fmla="*/ 17155 h 1218140"/>
                <a:gd name="connsiteX35" fmla="*/ 918617 w 1791907"/>
                <a:gd name="connsiteY35" fmla="*/ 10 h 1218140"/>
                <a:gd name="connsiteX36" fmla="*/ 650012 w 1791907"/>
                <a:gd name="connsiteY36" fmla="*/ 19060 h 1218140"/>
                <a:gd name="connsiteX37" fmla="*/ 480467 w 1791907"/>
                <a:gd name="connsiteY37" fmla="*/ 55255 h 1218140"/>
                <a:gd name="connsiteX38" fmla="*/ 352832 w 1791907"/>
                <a:gd name="connsiteY38" fmla="*/ 144790 h 1218140"/>
                <a:gd name="connsiteX39" fmla="*/ 301397 w 1791907"/>
                <a:gd name="connsiteY39" fmla="*/ 215275 h 1218140"/>
                <a:gd name="connsiteX40" fmla="*/ 227102 w 1791907"/>
                <a:gd name="connsiteY40" fmla="*/ 278140 h 1218140"/>
                <a:gd name="connsiteX41" fmla="*/ 160427 w 1791907"/>
                <a:gd name="connsiteY41" fmla="*/ 331480 h 1218140"/>
                <a:gd name="connsiteX42" fmla="*/ 82322 w 1791907"/>
                <a:gd name="connsiteY42" fmla="*/ 485785 h 1218140"/>
                <a:gd name="connsiteX43" fmla="*/ 17552 w 1791907"/>
                <a:gd name="connsiteY43" fmla="*/ 674380 h 1218140"/>
                <a:gd name="connsiteX44" fmla="*/ 2312 w 1791907"/>
                <a:gd name="connsiteY44" fmla="*/ 735340 h 1218140"/>
                <a:gd name="connsiteX45" fmla="*/ 57557 w 1791907"/>
                <a:gd name="connsiteY45" fmla="*/ 678190 h 1218140"/>
                <a:gd name="connsiteX46" fmla="*/ 55652 w 1791907"/>
                <a:gd name="connsiteY46" fmla="*/ 910600 h 1218140"/>
                <a:gd name="connsiteX47" fmla="*/ 68987 w 1791907"/>
                <a:gd name="connsiteY47" fmla="*/ 988705 h 1218140"/>
                <a:gd name="connsiteX48" fmla="*/ 97562 w 1791907"/>
                <a:gd name="connsiteY48" fmla="*/ 891550 h 1218140"/>
                <a:gd name="connsiteX49" fmla="*/ 183287 w 1791907"/>
                <a:gd name="connsiteY49" fmla="*/ 990610 h 1218140"/>
                <a:gd name="connsiteX50" fmla="*/ 175667 w 1791907"/>
                <a:gd name="connsiteY50" fmla="*/ 866785 h 1218140"/>
                <a:gd name="connsiteX51" fmla="*/ 187097 w 1791907"/>
                <a:gd name="connsiteY51" fmla="*/ 725815 h 1218140"/>
                <a:gd name="connsiteX52" fmla="*/ 248057 w 1791907"/>
                <a:gd name="connsiteY52" fmla="*/ 889645 h 1218140"/>
                <a:gd name="connsiteX53" fmla="*/ 227102 w 1791907"/>
                <a:gd name="connsiteY53" fmla="*/ 668665 h 1218140"/>
                <a:gd name="connsiteX54" fmla="*/ 278537 w 1791907"/>
                <a:gd name="connsiteY54" fmla="*/ 495310 h 1218140"/>
                <a:gd name="connsiteX55" fmla="*/ 331877 w 1791907"/>
                <a:gd name="connsiteY55" fmla="*/ 483880 h 1218140"/>
                <a:gd name="connsiteX56" fmla="*/ 419507 w 1791907"/>
                <a:gd name="connsiteY56" fmla="*/ 579130 h 1218140"/>
                <a:gd name="connsiteX0" fmla="*/ 419507 w 1791907"/>
                <a:gd name="connsiteY0" fmla="*/ 579130 h 1218001"/>
                <a:gd name="connsiteX1" fmla="*/ 482372 w 1791907"/>
                <a:gd name="connsiteY1" fmla="*/ 516265 h 1218001"/>
                <a:gd name="connsiteX2" fmla="*/ 566192 w 1791907"/>
                <a:gd name="connsiteY2" fmla="*/ 476260 h 1218001"/>
                <a:gd name="connsiteX3" fmla="*/ 629057 w 1791907"/>
                <a:gd name="connsiteY3" fmla="*/ 577225 h 1218001"/>
                <a:gd name="connsiteX4" fmla="*/ 669062 w 1791907"/>
                <a:gd name="connsiteY4" fmla="*/ 762010 h 1218001"/>
                <a:gd name="connsiteX5" fmla="*/ 672872 w 1791907"/>
                <a:gd name="connsiteY5" fmla="*/ 914410 h 1218001"/>
                <a:gd name="connsiteX6" fmla="*/ 750977 w 1791907"/>
                <a:gd name="connsiteY6" fmla="*/ 718195 h 1218001"/>
                <a:gd name="connsiteX7" fmla="*/ 777647 w 1791907"/>
                <a:gd name="connsiteY7" fmla="*/ 582940 h 1218001"/>
                <a:gd name="connsiteX8" fmla="*/ 1040537 w 1791907"/>
                <a:gd name="connsiteY8" fmla="*/ 870595 h 1218001"/>
                <a:gd name="connsiteX9" fmla="*/ 1091972 w 1791907"/>
                <a:gd name="connsiteY9" fmla="*/ 891550 h 1218001"/>
                <a:gd name="connsiteX10" fmla="*/ 992912 w 1791907"/>
                <a:gd name="connsiteY10" fmla="*/ 723910 h 1218001"/>
                <a:gd name="connsiteX11" fmla="*/ 1194842 w 1791907"/>
                <a:gd name="connsiteY11" fmla="*/ 971560 h 1218001"/>
                <a:gd name="connsiteX12" fmla="*/ 1170077 w 1791907"/>
                <a:gd name="connsiteY12" fmla="*/ 849640 h 1218001"/>
                <a:gd name="connsiteX13" fmla="*/ 1295807 w 1791907"/>
                <a:gd name="connsiteY13" fmla="*/ 958225 h 1218001"/>
                <a:gd name="connsiteX14" fmla="*/ 1341527 w 1791907"/>
                <a:gd name="connsiteY14" fmla="*/ 1122055 h 1218001"/>
                <a:gd name="connsiteX15" fmla="*/ 1364387 w 1791907"/>
                <a:gd name="connsiteY15" fmla="*/ 996325 h 1218001"/>
                <a:gd name="connsiteX16" fmla="*/ 1396242 w 1791907"/>
                <a:gd name="connsiteY16" fmla="*/ 1216108 h 1218001"/>
                <a:gd name="connsiteX17" fmla="*/ 1441273 w 1791907"/>
                <a:gd name="connsiteY17" fmla="*/ 1098331 h 1218001"/>
                <a:gd name="connsiteX18" fmla="*/ 1537035 w 1791907"/>
                <a:gd name="connsiteY18" fmla="*/ 1020559 h 1218001"/>
                <a:gd name="connsiteX19" fmla="*/ 1612723 w 1791907"/>
                <a:gd name="connsiteY19" fmla="*/ 1026628 h 1218001"/>
                <a:gd name="connsiteX20" fmla="*/ 1658267 w 1791907"/>
                <a:gd name="connsiteY20" fmla="*/ 1063688 h 1218001"/>
                <a:gd name="connsiteX21" fmla="*/ 1671424 w 1791907"/>
                <a:gd name="connsiteY21" fmla="*/ 904885 h 1218001"/>
                <a:gd name="connsiteX22" fmla="*/ 1670561 w 1791907"/>
                <a:gd name="connsiteY22" fmla="*/ 824167 h 1218001"/>
                <a:gd name="connsiteX23" fmla="*/ 1741577 w 1791907"/>
                <a:gd name="connsiteY23" fmla="*/ 889645 h 1218001"/>
                <a:gd name="connsiteX24" fmla="*/ 1701572 w 1791907"/>
                <a:gd name="connsiteY24" fmla="*/ 716290 h 1218001"/>
                <a:gd name="connsiteX25" fmla="*/ 1701572 w 1791907"/>
                <a:gd name="connsiteY25" fmla="*/ 615325 h 1218001"/>
                <a:gd name="connsiteX26" fmla="*/ 1781582 w 1791907"/>
                <a:gd name="connsiteY26" fmla="*/ 676285 h 1218001"/>
                <a:gd name="connsiteX27" fmla="*/ 1733957 w 1791907"/>
                <a:gd name="connsiteY27" fmla="*/ 546745 h 1218001"/>
                <a:gd name="connsiteX28" fmla="*/ 1667282 w 1791907"/>
                <a:gd name="connsiteY28" fmla="*/ 396250 h 1218001"/>
                <a:gd name="connsiteX29" fmla="*/ 1497737 w 1791907"/>
                <a:gd name="connsiteY29" fmla="*/ 219085 h 1218001"/>
                <a:gd name="connsiteX30" fmla="*/ 1364387 w 1791907"/>
                <a:gd name="connsiteY30" fmla="*/ 129550 h 1218001"/>
                <a:gd name="connsiteX31" fmla="*/ 1486307 w 1791907"/>
                <a:gd name="connsiteY31" fmla="*/ 104785 h 1218001"/>
                <a:gd name="connsiteX32" fmla="*/ 1572032 w 1791907"/>
                <a:gd name="connsiteY32" fmla="*/ 70495 h 1218001"/>
                <a:gd name="connsiteX33" fmla="*/ 1339622 w 1791907"/>
                <a:gd name="connsiteY33" fmla="*/ 62875 h 1218001"/>
                <a:gd name="connsiteX34" fmla="*/ 1128167 w 1791907"/>
                <a:gd name="connsiteY34" fmla="*/ 17155 h 1218001"/>
                <a:gd name="connsiteX35" fmla="*/ 918617 w 1791907"/>
                <a:gd name="connsiteY35" fmla="*/ 10 h 1218001"/>
                <a:gd name="connsiteX36" fmla="*/ 650012 w 1791907"/>
                <a:gd name="connsiteY36" fmla="*/ 19060 h 1218001"/>
                <a:gd name="connsiteX37" fmla="*/ 480467 w 1791907"/>
                <a:gd name="connsiteY37" fmla="*/ 55255 h 1218001"/>
                <a:gd name="connsiteX38" fmla="*/ 352832 w 1791907"/>
                <a:gd name="connsiteY38" fmla="*/ 144790 h 1218001"/>
                <a:gd name="connsiteX39" fmla="*/ 301397 w 1791907"/>
                <a:gd name="connsiteY39" fmla="*/ 215275 h 1218001"/>
                <a:gd name="connsiteX40" fmla="*/ 227102 w 1791907"/>
                <a:gd name="connsiteY40" fmla="*/ 278140 h 1218001"/>
                <a:gd name="connsiteX41" fmla="*/ 160427 w 1791907"/>
                <a:gd name="connsiteY41" fmla="*/ 331480 h 1218001"/>
                <a:gd name="connsiteX42" fmla="*/ 82322 w 1791907"/>
                <a:gd name="connsiteY42" fmla="*/ 485785 h 1218001"/>
                <a:gd name="connsiteX43" fmla="*/ 17552 w 1791907"/>
                <a:gd name="connsiteY43" fmla="*/ 674380 h 1218001"/>
                <a:gd name="connsiteX44" fmla="*/ 2312 w 1791907"/>
                <a:gd name="connsiteY44" fmla="*/ 735340 h 1218001"/>
                <a:gd name="connsiteX45" fmla="*/ 57557 w 1791907"/>
                <a:gd name="connsiteY45" fmla="*/ 678190 h 1218001"/>
                <a:gd name="connsiteX46" fmla="*/ 55652 w 1791907"/>
                <a:gd name="connsiteY46" fmla="*/ 910600 h 1218001"/>
                <a:gd name="connsiteX47" fmla="*/ 68987 w 1791907"/>
                <a:gd name="connsiteY47" fmla="*/ 988705 h 1218001"/>
                <a:gd name="connsiteX48" fmla="*/ 97562 w 1791907"/>
                <a:gd name="connsiteY48" fmla="*/ 891550 h 1218001"/>
                <a:gd name="connsiteX49" fmla="*/ 183287 w 1791907"/>
                <a:gd name="connsiteY49" fmla="*/ 990610 h 1218001"/>
                <a:gd name="connsiteX50" fmla="*/ 175667 w 1791907"/>
                <a:gd name="connsiteY50" fmla="*/ 866785 h 1218001"/>
                <a:gd name="connsiteX51" fmla="*/ 187097 w 1791907"/>
                <a:gd name="connsiteY51" fmla="*/ 725815 h 1218001"/>
                <a:gd name="connsiteX52" fmla="*/ 248057 w 1791907"/>
                <a:gd name="connsiteY52" fmla="*/ 889645 h 1218001"/>
                <a:gd name="connsiteX53" fmla="*/ 227102 w 1791907"/>
                <a:gd name="connsiteY53" fmla="*/ 668665 h 1218001"/>
                <a:gd name="connsiteX54" fmla="*/ 278537 w 1791907"/>
                <a:gd name="connsiteY54" fmla="*/ 495310 h 1218001"/>
                <a:gd name="connsiteX55" fmla="*/ 331877 w 1791907"/>
                <a:gd name="connsiteY55" fmla="*/ 483880 h 1218001"/>
                <a:gd name="connsiteX56" fmla="*/ 419507 w 1791907"/>
                <a:gd name="connsiteY56" fmla="*/ 579130 h 1218001"/>
                <a:gd name="connsiteX0" fmla="*/ 419507 w 1791907"/>
                <a:gd name="connsiteY0" fmla="*/ 579130 h 1217972"/>
                <a:gd name="connsiteX1" fmla="*/ 482372 w 1791907"/>
                <a:gd name="connsiteY1" fmla="*/ 516265 h 1217972"/>
                <a:gd name="connsiteX2" fmla="*/ 566192 w 1791907"/>
                <a:gd name="connsiteY2" fmla="*/ 476260 h 1217972"/>
                <a:gd name="connsiteX3" fmla="*/ 629057 w 1791907"/>
                <a:gd name="connsiteY3" fmla="*/ 577225 h 1217972"/>
                <a:gd name="connsiteX4" fmla="*/ 669062 w 1791907"/>
                <a:gd name="connsiteY4" fmla="*/ 762010 h 1217972"/>
                <a:gd name="connsiteX5" fmla="*/ 672872 w 1791907"/>
                <a:gd name="connsiteY5" fmla="*/ 914410 h 1217972"/>
                <a:gd name="connsiteX6" fmla="*/ 750977 w 1791907"/>
                <a:gd name="connsiteY6" fmla="*/ 718195 h 1217972"/>
                <a:gd name="connsiteX7" fmla="*/ 777647 w 1791907"/>
                <a:gd name="connsiteY7" fmla="*/ 582940 h 1217972"/>
                <a:gd name="connsiteX8" fmla="*/ 1040537 w 1791907"/>
                <a:gd name="connsiteY8" fmla="*/ 870595 h 1217972"/>
                <a:gd name="connsiteX9" fmla="*/ 1091972 w 1791907"/>
                <a:gd name="connsiteY9" fmla="*/ 891550 h 1217972"/>
                <a:gd name="connsiteX10" fmla="*/ 992912 w 1791907"/>
                <a:gd name="connsiteY10" fmla="*/ 723910 h 1217972"/>
                <a:gd name="connsiteX11" fmla="*/ 1194842 w 1791907"/>
                <a:gd name="connsiteY11" fmla="*/ 971560 h 1217972"/>
                <a:gd name="connsiteX12" fmla="*/ 1170077 w 1791907"/>
                <a:gd name="connsiteY12" fmla="*/ 849640 h 1217972"/>
                <a:gd name="connsiteX13" fmla="*/ 1295807 w 1791907"/>
                <a:gd name="connsiteY13" fmla="*/ 958225 h 1217972"/>
                <a:gd name="connsiteX14" fmla="*/ 1341527 w 1791907"/>
                <a:gd name="connsiteY14" fmla="*/ 1122055 h 1217972"/>
                <a:gd name="connsiteX15" fmla="*/ 1364387 w 1791907"/>
                <a:gd name="connsiteY15" fmla="*/ 996325 h 1217972"/>
                <a:gd name="connsiteX16" fmla="*/ 1396242 w 1791907"/>
                <a:gd name="connsiteY16" fmla="*/ 1216108 h 1217972"/>
                <a:gd name="connsiteX17" fmla="*/ 1441273 w 1791907"/>
                <a:gd name="connsiteY17" fmla="*/ 1098331 h 1217972"/>
                <a:gd name="connsiteX18" fmla="*/ 1542572 w 1791907"/>
                <a:gd name="connsiteY18" fmla="*/ 1031635 h 1217972"/>
                <a:gd name="connsiteX19" fmla="*/ 1612723 w 1791907"/>
                <a:gd name="connsiteY19" fmla="*/ 1026628 h 1217972"/>
                <a:gd name="connsiteX20" fmla="*/ 1658267 w 1791907"/>
                <a:gd name="connsiteY20" fmla="*/ 1063688 h 1217972"/>
                <a:gd name="connsiteX21" fmla="*/ 1671424 w 1791907"/>
                <a:gd name="connsiteY21" fmla="*/ 904885 h 1217972"/>
                <a:gd name="connsiteX22" fmla="*/ 1670561 w 1791907"/>
                <a:gd name="connsiteY22" fmla="*/ 824167 h 1217972"/>
                <a:gd name="connsiteX23" fmla="*/ 1741577 w 1791907"/>
                <a:gd name="connsiteY23" fmla="*/ 889645 h 1217972"/>
                <a:gd name="connsiteX24" fmla="*/ 1701572 w 1791907"/>
                <a:gd name="connsiteY24" fmla="*/ 716290 h 1217972"/>
                <a:gd name="connsiteX25" fmla="*/ 1701572 w 1791907"/>
                <a:gd name="connsiteY25" fmla="*/ 615325 h 1217972"/>
                <a:gd name="connsiteX26" fmla="*/ 1781582 w 1791907"/>
                <a:gd name="connsiteY26" fmla="*/ 676285 h 1217972"/>
                <a:gd name="connsiteX27" fmla="*/ 1733957 w 1791907"/>
                <a:gd name="connsiteY27" fmla="*/ 546745 h 1217972"/>
                <a:gd name="connsiteX28" fmla="*/ 1667282 w 1791907"/>
                <a:gd name="connsiteY28" fmla="*/ 396250 h 1217972"/>
                <a:gd name="connsiteX29" fmla="*/ 1497737 w 1791907"/>
                <a:gd name="connsiteY29" fmla="*/ 219085 h 1217972"/>
                <a:gd name="connsiteX30" fmla="*/ 1364387 w 1791907"/>
                <a:gd name="connsiteY30" fmla="*/ 129550 h 1217972"/>
                <a:gd name="connsiteX31" fmla="*/ 1486307 w 1791907"/>
                <a:gd name="connsiteY31" fmla="*/ 104785 h 1217972"/>
                <a:gd name="connsiteX32" fmla="*/ 1572032 w 1791907"/>
                <a:gd name="connsiteY32" fmla="*/ 70495 h 1217972"/>
                <a:gd name="connsiteX33" fmla="*/ 1339622 w 1791907"/>
                <a:gd name="connsiteY33" fmla="*/ 62875 h 1217972"/>
                <a:gd name="connsiteX34" fmla="*/ 1128167 w 1791907"/>
                <a:gd name="connsiteY34" fmla="*/ 17155 h 1217972"/>
                <a:gd name="connsiteX35" fmla="*/ 918617 w 1791907"/>
                <a:gd name="connsiteY35" fmla="*/ 10 h 1217972"/>
                <a:gd name="connsiteX36" fmla="*/ 650012 w 1791907"/>
                <a:gd name="connsiteY36" fmla="*/ 19060 h 1217972"/>
                <a:gd name="connsiteX37" fmla="*/ 480467 w 1791907"/>
                <a:gd name="connsiteY37" fmla="*/ 55255 h 1217972"/>
                <a:gd name="connsiteX38" fmla="*/ 352832 w 1791907"/>
                <a:gd name="connsiteY38" fmla="*/ 144790 h 1217972"/>
                <a:gd name="connsiteX39" fmla="*/ 301397 w 1791907"/>
                <a:gd name="connsiteY39" fmla="*/ 215275 h 1217972"/>
                <a:gd name="connsiteX40" fmla="*/ 227102 w 1791907"/>
                <a:gd name="connsiteY40" fmla="*/ 278140 h 1217972"/>
                <a:gd name="connsiteX41" fmla="*/ 160427 w 1791907"/>
                <a:gd name="connsiteY41" fmla="*/ 331480 h 1217972"/>
                <a:gd name="connsiteX42" fmla="*/ 82322 w 1791907"/>
                <a:gd name="connsiteY42" fmla="*/ 485785 h 1217972"/>
                <a:gd name="connsiteX43" fmla="*/ 17552 w 1791907"/>
                <a:gd name="connsiteY43" fmla="*/ 674380 h 1217972"/>
                <a:gd name="connsiteX44" fmla="*/ 2312 w 1791907"/>
                <a:gd name="connsiteY44" fmla="*/ 735340 h 1217972"/>
                <a:gd name="connsiteX45" fmla="*/ 57557 w 1791907"/>
                <a:gd name="connsiteY45" fmla="*/ 678190 h 1217972"/>
                <a:gd name="connsiteX46" fmla="*/ 55652 w 1791907"/>
                <a:gd name="connsiteY46" fmla="*/ 910600 h 1217972"/>
                <a:gd name="connsiteX47" fmla="*/ 68987 w 1791907"/>
                <a:gd name="connsiteY47" fmla="*/ 988705 h 1217972"/>
                <a:gd name="connsiteX48" fmla="*/ 97562 w 1791907"/>
                <a:gd name="connsiteY48" fmla="*/ 891550 h 1217972"/>
                <a:gd name="connsiteX49" fmla="*/ 183287 w 1791907"/>
                <a:gd name="connsiteY49" fmla="*/ 990610 h 1217972"/>
                <a:gd name="connsiteX50" fmla="*/ 175667 w 1791907"/>
                <a:gd name="connsiteY50" fmla="*/ 866785 h 1217972"/>
                <a:gd name="connsiteX51" fmla="*/ 187097 w 1791907"/>
                <a:gd name="connsiteY51" fmla="*/ 725815 h 1217972"/>
                <a:gd name="connsiteX52" fmla="*/ 248057 w 1791907"/>
                <a:gd name="connsiteY52" fmla="*/ 889645 h 1217972"/>
                <a:gd name="connsiteX53" fmla="*/ 227102 w 1791907"/>
                <a:gd name="connsiteY53" fmla="*/ 668665 h 1217972"/>
                <a:gd name="connsiteX54" fmla="*/ 278537 w 1791907"/>
                <a:gd name="connsiteY54" fmla="*/ 495310 h 1217972"/>
                <a:gd name="connsiteX55" fmla="*/ 331877 w 1791907"/>
                <a:gd name="connsiteY55" fmla="*/ 483880 h 1217972"/>
                <a:gd name="connsiteX56" fmla="*/ 419507 w 1791907"/>
                <a:gd name="connsiteY56" fmla="*/ 579130 h 1217972"/>
                <a:gd name="connsiteX0" fmla="*/ 419507 w 1791907"/>
                <a:gd name="connsiteY0" fmla="*/ 579130 h 1217972"/>
                <a:gd name="connsiteX1" fmla="*/ 482372 w 1791907"/>
                <a:gd name="connsiteY1" fmla="*/ 516265 h 1217972"/>
                <a:gd name="connsiteX2" fmla="*/ 566192 w 1791907"/>
                <a:gd name="connsiteY2" fmla="*/ 476260 h 1217972"/>
                <a:gd name="connsiteX3" fmla="*/ 629057 w 1791907"/>
                <a:gd name="connsiteY3" fmla="*/ 577225 h 1217972"/>
                <a:gd name="connsiteX4" fmla="*/ 669062 w 1791907"/>
                <a:gd name="connsiteY4" fmla="*/ 762010 h 1217972"/>
                <a:gd name="connsiteX5" fmla="*/ 672872 w 1791907"/>
                <a:gd name="connsiteY5" fmla="*/ 914410 h 1217972"/>
                <a:gd name="connsiteX6" fmla="*/ 750977 w 1791907"/>
                <a:gd name="connsiteY6" fmla="*/ 718195 h 1217972"/>
                <a:gd name="connsiteX7" fmla="*/ 777647 w 1791907"/>
                <a:gd name="connsiteY7" fmla="*/ 582940 h 1217972"/>
                <a:gd name="connsiteX8" fmla="*/ 1040537 w 1791907"/>
                <a:gd name="connsiteY8" fmla="*/ 870595 h 1217972"/>
                <a:gd name="connsiteX9" fmla="*/ 1091972 w 1791907"/>
                <a:gd name="connsiteY9" fmla="*/ 891550 h 1217972"/>
                <a:gd name="connsiteX10" fmla="*/ 992912 w 1791907"/>
                <a:gd name="connsiteY10" fmla="*/ 723910 h 1217972"/>
                <a:gd name="connsiteX11" fmla="*/ 1194842 w 1791907"/>
                <a:gd name="connsiteY11" fmla="*/ 971560 h 1217972"/>
                <a:gd name="connsiteX12" fmla="*/ 1170077 w 1791907"/>
                <a:gd name="connsiteY12" fmla="*/ 849640 h 1217972"/>
                <a:gd name="connsiteX13" fmla="*/ 1295807 w 1791907"/>
                <a:gd name="connsiteY13" fmla="*/ 958225 h 1217972"/>
                <a:gd name="connsiteX14" fmla="*/ 1341527 w 1791907"/>
                <a:gd name="connsiteY14" fmla="*/ 1122055 h 1217972"/>
                <a:gd name="connsiteX15" fmla="*/ 1364387 w 1791907"/>
                <a:gd name="connsiteY15" fmla="*/ 996325 h 1217972"/>
                <a:gd name="connsiteX16" fmla="*/ 1396242 w 1791907"/>
                <a:gd name="connsiteY16" fmla="*/ 1216108 h 1217972"/>
                <a:gd name="connsiteX17" fmla="*/ 1457887 w 1791907"/>
                <a:gd name="connsiteY17" fmla="*/ 1098331 h 1217972"/>
                <a:gd name="connsiteX18" fmla="*/ 1542572 w 1791907"/>
                <a:gd name="connsiteY18" fmla="*/ 1031635 h 1217972"/>
                <a:gd name="connsiteX19" fmla="*/ 1612723 w 1791907"/>
                <a:gd name="connsiteY19" fmla="*/ 1026628 h 1217972"/>
                <a:gd name="connsiteX20" fmla="*/ 1658267 w 1791907"/>
                <a:gd name="connsiteY20" fmla="*/ 1063688 h 1217972"/>
                <a:gd name="connsiteX21" fmla="*/ 1671424 w 1791907"/>
                <a:gd name="connsiteY21" fmla="*/ 904885 h 1217972"/>
                <a:gd name="connsiteX22" fmla="*/ 1670561 w 1791907"/>
                <a:gd name="connsiteY22" fmla="*/ 824167 h 1217972"/>
                <a:gd name="connsiteX23" fmla="*/ 1741577 w 1791907"/>
                <a:gd name="connsiteY23" fmla="*/ 889645 h 1217972"/>
                <a:gd name="connsiteX24" fmla="*/ 1701572 w 1791907"/>
                <a:gd name="connsiteY24" fmla="*/ 716290 h 1217972"/>
                <a:gd name="connsiteX25" fmla="*/ 1701572 w 1791907"/>
                <a:gd name="connsiteY25" fmla="*/ 615325 h 1217972"/>
                <a:gd name="connsiteX26" fmla="*/ 1781582 w 1791907"/>
                <a:gd name="connsiteY26" fmla="*/ 676285 h 1217972"/>
                <a:gd name="connsiteX27" fmla="*/ 1733957 w 1791907"/>
                <a:gd name="connsiteY27" fmla="*/ 546745 h 1217972"/>
                <a:gd name="connsiteX28" fmla="*/ 1667282 w 1791907"/>
                <a:gd name="connsiteY28" fmla="*/ 396250 h 1217972"/>
                <a:gd name="connsiteX29" fmla="*/ 1497737 w 1791907"/>
                <a:gd name="connsiteY29" fmla="*/ 219085 h 1217972"/>
                <a:gd name="connsiteX30" fmla="*/ 1364387 w 1791907"/>
                <a:gd name="connsiteY30" fmla="*/ 129550 h 1217972"/>
                <a:gd name="connsiteX31" fmla="*/ 1486307 w 1791907"/>
                <a:gd name="connsiteY31" fmla="*/ 104785 h 1217972"/>
                <a:gd name="connsiteX32" fmla="*/ 1572032 w 1791907"/>
                <a:gd name="connsiteY32" fmla="*/ 70495 h 1217972"/>
                <a:gd name="connsiteX33" fmla="*/ 1339622 w 1791907"/>
                <a:gd name="connsiteY33" fmla="*/ 62875 h 1217972"/>
                <a:gd name="connsiteX34" fmla="*/ 1128167 w 1791907"/>
                <a:gd name="connsiteY34" fmla="*/ 17155 h 1217972"/>
                <a:gd name="connsiteX35" fmla="*/ 918617 w 1791907"/>
                <a:gd name="connsiteY35" fmla="*/ 10 h 1217972"/>
                <a:gd name="connsiteX36" fmla="*/ 650012 w 1791907"/>
                <a:gd name="connsiteY36" fmla="*/ 19060 h 1217972"/>
                <a:gd name="connsiteX37" fmla="*/ 480467 w 1791907"/>
                <a:gd name="connsiteY37" fmla="*/ 55255 h 1217972"/>
                <a:gd name="connsiteX38" fmla="*/ 352832 w 1791907"/>
                <a:gd name="connsiteY38" fmla="*/ 144790 h 1217972"/>
                <a:gd name="connsiteX39" fmla="*/ 301397 w 1791907"/>
                <a:gd name="connsiteY39" fmla="*/ 215275 h 1217972"/>
                <a:gd name="connsiteX40" fmla="*/ 227102 w 1791907"/>
                <a:gd name="connsiteY40" fmla="*/ 278140 h 1217972"/>
                <a:gd name="connsiteX41" fmla="*/ 160427 w 1791907"/>
                <a:gd name="connsiteY41" fmla="*/ 331480 h 1217972"/>
                <a:gd name="connsiteX42" fmla="*/ 82322 w 1791907"/>
                <a:gd name="connsiteY42" fmla="*/ 485785 h 1217972"/>
                <a:gd name="connsiteX43" fmla="*/ 17552 w 1791907"/>
                <a:gd name="connsiteY43" fmla="*/ 674380 h 1217972"/>
                <a:gd name="connsiteX44" fmla="*/ 2312 w 1791907"/>
                <a:gd name="connsiteY44" fmla="*/ 735340 h 1217972"/>
                <a:gd name="connsiteX45" fmla="*/ 57557 w 1791907"/>
                <a:gd name="connsiteY45" fmla="*/ 678190 h 1217972"/>
                <a:gd name="connsiteX46" fmla="*/ 55652 w 1791907"/>
                <a:gd name="connsiteY46" fmla="*/ 910600 h 1217972"/>
                <a:gd name="connsiteX47" fmla="*/ 68987 w 1791907"/>
                <a:gd name="connsiteY47" fmla="*/ 988705 h 1217972"/>
                <a:gd name="connsiteX48" fmla="*/ 97562 w 1791907"/>
                <a:gd name="connsiteY48" fmla="*/ 891550 h 1217972"/>
                <a:gd name="connsiteX49" fmla="*/ 183287 w 1791907"/>
                <a:gd name="connsiteY49" fmla="*/ 990610 h 1217972"/>
                <a:gd name="connsiteX50" fmla="*/ 175667 w 1791907"/>
                <a:gd name="connsiteY50" fmla="*/ 866785 h 1217972"/>
                <a:gd name="connsiteX51" fmla="*/ 187097 w 1791907"/>
                <a:gd name="connsiteY51" fmla="*/ 725815 h 1217972"/>
                <a:gd name="connsiteX52" fmla="*/ 248057 w 1791907"/>
                <a:gd name="connsiteY52" fmla="*/ 889645 h 1217972"/>
                <a:gd name="connsiteX53" fmla="*/ 227102 w 1791907"/>
                <a:gd name="connsiteY53" fmla="*/ 668665 h 1217972"/>
                <a:gd name="connsiteX54" fmla="*/ 278537 w 1791907"/>
                <a:gd name="connsiteY54" fmla="*/ 495310 h 1217972"/>
                <a:gd name="connsiteX55" fmla="*/ 331877 w 1791907"/>
                <a:gd name="connsiteY55" fmla="*/ 483880 h 1217972"/>
                <a:gd name="connsiteX56" fmla="*/ 419507 w 1791907"/>
                <a:gd name="connsiteY56" fmla="*/ 579130 h 1217972"/>
                <a:gd name="connsiteX0" fmla="*/ 419507 w 1791907"/>
                <a:gd name="connsiteY0" fmla="*/ 579130 h 1217972"/>
                <a:gd name="connsiteX1" fmla="*/ 482372 w 1791907"/>
                <a:gd name="connsiteY1" fmla="*/ 516265 h 1217972"/>
                <a:gd name="connsiteX2" fmla="*/ 566192 w 1791907"/>
                <a:gd name="connsiteY2" fmla="*/ 476260 h 1217972"/>
                <a:gd name="connsiteX3" fmla="*/ 629057 w 1791907"/>
                <a:gd name="connsiteY3" fmla="*/ 577225 h 1217972"/>
                <a:gd name="connsiteX4" fmla="*/ 669062 w 1791907"/>
                <a:gd name="connsiteY4" fmla="*/ 762010 h 1217972"/>
                <a:gd name="connsiteX5" fmla="*/ 672872 w 1791907"/>
                <a:gd name="connsiteY5" fmla="*/ 914410 h 1217972"/>
                <a:gd name="connsiteX6" fmla="*/ 750977 w 1791907"/>
                <a:gd name="connsiteY6" fmla="*/ 718195 h 1217972"/>
                <a:gd name="connsiteX7" fmla="*/ 777647 w 1791907"/>
                <a:gd name="connsiteY7" fmla="*/ 582940 h 1217972"/>
                <a:gd name="connsiteX8" fmla="*/ 1040537 w 1791907"/>
                <a:gd name="connsiteY8" fmla="*/ 870595 h 1217972"/>
                <a:gd name="connsiteX9" fmla="*/ 1091972 w 1791907"/>
                <a:gd name="connsiteY9" fmla="*/ 891550 h 1217972"/>
                <a:gd name="connsiteX10" fmla="*/ 992912 w 1791907"/>
                <a:gd name="connsiteY10" fmla="*/ 723910 h 1217972"/>
                <a:gd name="connsiteX11" fmla="*/ 1194842 w 1791907"/>
                <a:gd name="connsiteY11" fmla="*/ 971560 h 1217972"/>
                <a:gd name="connsiteX12" fmla="*/ 1170077 w 1791907"/>
                <a:gd name="connsiteY12" fmla="*/ 849640 h 1217972"/>
                <a:gd name="connsiteX13" fmla="*/ 1295807 w 1791907"/>
                <a:gd name="connsiteY13" fmla="*/ 958225 h 1217972"/>
                <a:gd name="connsiteX14" fmla="*/ 1341527 w 1791907"/>
                <a:gd name="connsiteY14" fmla="*/ 1122055 h 1217972"/>
                <a:gd name="connsiteX15" fmla="*/ 1364387 w 1791907"/>
                <a:gd name="connsiteY15" fmla="*/ 996325 h 1217972"/>
                <a:gd name="connsiteX16" fmla="*/ 1396242 w 1791907"/>
                <a:gd name="connsiteY16" fmla="*/ 1216108 h 1217972"/>
                <a:gd name="connsiteX17" fmla="*/ 1457887 w 1791907"/>
                <a:gd name="connsiteY17" fmla="*/ 1098331 h 1217972"/>
                <a:gd name="connsiteX18" fmla="*/ 1542572 w 1791907"/>
                <a:gd name="connsiteY18" fmla="*/ 1031635 h 1217972"/>
                <a:gd name="connsiteX19" fmla="*/ 1612723 w 1791907"/>
                <a:gd name="connsiteY19" fmla="*/ 1026628 h 1217972"/>
                <a:gd name="connsiteX20" fmla="*/ 1663804 w 1791907"/>
                <a:gd name="connsiteY20" fmla="*/ 1091377 h 1217972"/>
                <a:gd name="connsiteX21" fmla="*/ 1671424 w 1791907"/>
                <a:gd name="connsiteY21" fmla="*/ 904885 h 1217972"/>
                <a:gd name="connsiteX22" fmla="*/ 1670561 w 1791907"/>
                <a:gd name="connsiteY22" fmla="*/ 824167 h 1217972"/>
                <a:gd name="connsiteX23" fmla="*/ 1741577 w 1791907"/>
                <a:gd name="connsiteY23" fmla="*/ 889645 h 1217972"/>
                <a:gd name="connsiteX24" fmla="*/ 1701572 w 1791907"/>
                <a:gd name="connsiteY24" fmla="*/ 716290 h 1217972"/>
                <a:gd name="connsiteX25" fmla="*/ 1701572 w 1791907"/>
                <a:gd name="connsiteY25" fmla="*/ 615325 h 1217972"/>
                <a:gd name="connsiteX26" fmla="*/ 1781582 w 1791907"/>
                <a:gd name="connsiteY26" fmla="*/ 676285 h 1217972"/>
                <a:gd name="connsiteX27" fmla="*/ 1733957 w 1791907"/>
                <a:gd name="connsiteY27" fmla="*/ 546745 h 1217972"/>
                <a:gd name="connsiteX28" fmla="*/ 1667282 w 1791907"/>
                <a:gd name="connsiteY28" fmla="*/ 396250 h 1217972"/>
                <a:gd name="connsiteX29" fmla="*/ 1497737 w 1791907"/>
                <a:gd name="connsiteY29" fmla="*/ 219085 h 1217972"/>
                <a:gd name="connsiteX30" fmla="*/ 1364387 w 1791907"/>
                <a:gd name="connsiteY30" fmla="*/ 129550 h 1217972"/>
                <a:gd name="connsiteX31" fmla="*/ 1486307 w 1791907"/>
                <a:gd name="connsiteY31" fmla="*/ 104785 h 1217972"/>
                <a:gd name="connsiteX32" fmla="*/ 1572032 w 1791907"/>
                <a:gd name="connsiteY32" fmla="*/ 70495 h 1217972"/>
                <a:gd name="connsiteX33" fmla="*/ 1339622 w 1791907"/>
                <a:gd name="connsiteY33" fmla="*/ 62875 h 1217972"/>
                <a:gd name="connsiteX34" fmla="*/ 1128167 w 1791907"/>
                <a:gd name="connsiteY34" fmla="*/ 17155 h 1217972"/>
                <a:gd name="connsiteX35" fmla="*/ 918617 w 1791907"/>
                <a:gd name="connsiteY35" fmla="*/ 10 h 1217972"/>
                <a:gd name="connsiteX36" fmla="*/ 650012 w 1791907"/>
                <a:gd name="connsiteY36" fmla="*/ 19060 h 1217972"/>
                <a:gd name="connsiteX37" fmla="*/ 480467 w 1791907"/>
                <a:gd name="connsiteY37" fmla="*/ 55255 h 1217972"/>
                <a:gd name="connsiteX38" fmla="*/ 352832 w 1791907"/>
                <a:gd name="connsiteY38" fmla="*/ 144790 h 1217972"/>
                <a:gd name="connsiteX39" fmla="*/ 301397 w 1791907"/>
                <a:gd name="connsiteY39" fmla="*/ 215275 h 1217972"/>
                <a:gd name="connsiteX40" fmla="*/ 227102 w 1791907"/>
                <a:gd name="connsiteY40" fmla="*/ 278140 h 1217972"/>
                <a:gd name="connsiteX41" fmla="*/ 160427 w 1791907"/>
                <a:gd name="connsiteY41" fmla="*/ 331480 h 1217972"/>
                <a:gd name="connsiteX42" fmla="*/ 82322 w 1791907"/>
                <a:gd name="connsiteY42" fmla="*/ 485785 h 1217972"/>
                <a:gd name="connsiteX43" fmla="*/ 17552 w 1791907"/>
                <a:gd name="connsiteY43" fmla="*/ 674380 h 1217972"/>
                <a:gd name="connsiteX44" fmla="*/ 2312 w 1791907"/>
                <a:gd name="connsiteY44" fmla="*/ 735340 h 1217972"/>
                <a:gd name="connsiteX45" fmla="*/ 57557 w 1791907"/>
                <a:gd name="connsiteY45" fmla="*/ 678190 h 1217972"/>
                <a:gd name="connsiteX46" fmla="*/ 55652 w 1791907"/>
                <a:gd name="connsiteY46" fmla="*/ 910600 h 1217972"/>
                <a:gd name="connsiteX47" fmla="*/ 68987 w 1791907"/>
                <a:gd name="connsiteY47" fmla="*/ 988705 h 1217972"/>
                <a:gd name="connsiteX48" fmla="*/ 97562 w 1791907"/>
                <a:gd name="connsiteY48" fmla="*/ 891550 h 1217972"/>
                <a:gd name="connsiteX49" fmla="*/ 183287 w 1791907"/>
                <a:gd name="connsiteY49" fmla="*/ 990610 h 1217972"/>
                <a:gd name="connsiteX50" fmla="*/ 175667 w 1791907"/>
                <a:gd name="connsiteY50" fmla="*/ 866785 h 1217972"/>
                <a:gd name="connsiteX51" fmla="*/ 187097 w 1791907"/>
                <a:gd name="connsiteY51" fmla="*/ 725815 h 1217972"/>
                <a:gd name="connsiteX52" fmla="*/ 248057 w 1791907"/>
                <a:gd name="connsiteY52" fmla="*/ 889645 h 1217972"/>
                <a:gd name="connsiteX53" fmla="*/ 227102 w 1791907"/>
                <a:gd name="connsiteY53" fmla="*/ 668665 h 1217972"/>
                <a:gd name="connsiteX54" fmla="*/ 278537 w 1791907"/>
                <a:gd name="connsiteY54" fmla="*/ 495310 h 1217972"/>
                <a:gd name="connsiteX55" fmla="*/ 331877 w 1791907"/>
                <a:gd name="connsiteY55" fmla="*/ 483880 h 1217972"/>
                <a:gd name="connsiteX56" fmla="*/ 419507 w 1791907"/>
                <a:gd name="connsiteY56" fmla="*/ 579130 h 1217972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12723 w 1791907"/>
                <a:gd name="connsiteY19" fmla="*/ 102662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12723 w 1791907"/>
                <a:gd name="connsiteY19" fmla="*/ 102662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9683 w 1791907"/>
                <a:gd name="connsiteY19" fmla="*/ 1023635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507635 w 1791907"/>
                <a:gd name="connsiteY0" fmla="*/ 585116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72685 w 1791907"/>
                <a:gd name="connsiteY53" fmla="*/ 668665 h 1217958"/>
                <a:gd name="connsiteX54" fmla="*/ 278537 w 1791907"/>
                <a:gd name="connsiteY54" fmla="*/ 495310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72685 w 1791907"/>
                <a:gd name="connsiteY53" fmla="*/ 668665 h 1217958"/>
                <a:gd name="connsiteX54" fmla="*/ 302847 w 1791907"/>
                <a:gd name="connsiteY54" fmla="*/ 507283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02847 w 1791907"/>
                <a:gd name="connsiteY54" fmla="*/ 507283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02847 w 1791907"/>
                <a:gd name="connsiteY54" fmla="*/ 507283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02847 w 1791907"/>
                <a:gd name="connsiteY54" fmla="*/ 507283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33236 w 1791907"/>
                <a:gd name="connsiteY54" fmla="*/ 528236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20892 w 1791907"/>
                <a:gd name="connsiteY2" fmla="*/ 479252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20892 w 1791907"/>
                <a:gd name="connsiteY2" fmla="*/ 479252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20892 w 1791907"/>
                <a:gd name="connsiteY2" fmla="*/ 479252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48657 w 1791907"/>
                <a:gd name="connsiteY53" fmla="*/ 620772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20892 w 1791907"/>
                <a:gd name="connsiteY2" fmla="*/ 479252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55505 w 1791907"/>
                <a:gd name="connsiteY9" fmla="*/ 930461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55505 w 1791907"/>
                <a:gd name="connsiteY9" fmla="*/ 930461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59876 w 1791907"/>
                <a:gd name="connsiteY32" fmla="*/ 103420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55505 w 1791907"/>
                <a:gd name="connsiteY9" fmla="*/ 930461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31606 w 1791907"/>
                <a:gd name="connsiteY31" fmla="*/ 128731 h 1217958"/>
                <a:gd name="connsiteX32" fmla="*/ 1559876 w 1791907"/>
                <a:gd name="connsiteY32" fmla="*/ 103420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55505 w 1791907"/>
                <a:gd name="connsiteY9" fmla="*/ 930461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31606 w 1791907"/>
                <a:gd name="connsiteY31" fmla="*/ 128731 h 1217958"/>
                <a:gd name="connsiteX32" fmla="*/ 1532527 w 1791907"/>
                <a:gd name="connsiteY32" fmla="*/ 142332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9156 h 1221998"/>
                <a:gd name="connsiteX1" fmla="*/ 543149 w 1791907"/>
                <a:gd name="connsiteY1" fmla="*/ 517312 h 1221998"/>
                <a:gd name="connsiteX2" fmla="*/ 611776 w 1791907"/>
                <a:gd name="connsiteY2" fmla="*/ 495265 h 1221998"/>
                <a:gd name="connsiteX3" fmla="*/ 629057 w 1791907"/>
                <a:gd name="connsiteY3" fmla="*/ 581265 h 1221998"/>
                <a:gd name="connsiteX4" fmla="*/ 669062 w 1791907"/>
                <a:gd name="connsiteY4" fmla="*/ 766050 h 1221998"/>
                <a:gd name="connsiteX5" fmla="*/ 754921 w 1791907"/>
                <a:gd name="connsiteY5" fmla="*/ 921443 h 1221998"/>
                <a:gd name="connsiteX6" fmla="*/ 750977 w 1791907"/>
                <a:gd name="connsiteY6" fmla="*/ 722235 h 1221998"/>
                <a:gd name="connsiteX7" fmla="*/ 777647 w 1791907"/>
                <a:gd name="connsiteY7" fmla="*/ 586980 h 1221998"/>
                <a:gd name="connsiteX8" fmla="*/ 925060 w 1791907"/>
                <a:gd name="connsiteY8" fmla="*/ 715992 h 1221998"/>
                <a:gd name="connsiteX9" fmla="*/ 1055505 w 1791907"/>
                <a:gd name="connsiteY9" fmla="*/ 934501 h 1221998"/>
                <a:gd name="connsiteX10" fmla="*/ 992912 w 1791907"/>
                <a:gd name="connsiteY10" fmla="*/ 727950 h 1221998"/>
                <a:gd name="connsiteX11" fmla="*/ 1194842 w 1791907"/>
                <a:gd name="connsiteY11" fmla="*/ 975600 h 1221998"/>
                <a:gd name="connsiteX12" fmla="*/ 1170077 w 1791907"/>
                <a:gd name="connsiteY12" fmla="*/ 853680 h 1221998"/>
                <a:gd name="connsiteX13" fmla="*/ 1295807 w 1791907"/>
                <a:gd name="connsiteY13" fmla="*/ 962265 h 1221998"/>
                <a:gd name="connsiteX14" fmla="*/ 1341527 w 1791907"/>
                <a:gd name="connsiteY14" fmla="*/ 1126095 h 1221998"/>
                <a:gd name="connsiteX15" fmla="*/ 1364387 w 1791907"/>
                <a:gd name="connsiteY15" fmla="*/ 1000365 h 1221998"/>
                <a:gd name="connsiteX16" fmla="*/ 1396242 w 1791907"/>
                <a:gd name="connsiteY16" fmla="*/ 1220148 h 1221998"/>
                <a:gd name="connsiteX17" fmla="*/ 1457887 w 1791907"/>
                <a:gd name="connsiteY17" fmla="*/ 1102371 h 1221998"/>
                <a:gd name="connsiteX18" fmla="*/ 1528727 w 1791907"/>
                <a:gd name="connsiteY18" fmla="*/ 1041213 h 1221998"/>
                <a:gd name="connsiteX19" fmla="*/ 1603606 w 1791907"/>
                <a:gd name="connsiteY19" fmla="*/ 1039648 h 1221998"/>
                <a:gd name="connsiteX20" fmla="*/ 1663804 w 1791907"/>
                <a:gd name="connsiteY20" fmla="*/ 1095417 h 1221998"/>
                <a:gd name="connsiteX21" fmla="*/ 1671424 w 1791907"/>
                <a:gd name="connsiteY21" fmla="*/ 908925 h 1221998"/>
                <a:gd name="connsiteX22" fmla="*/ 1670561 w 1791907"/>
                <a:gd name="connsiteY22" fmla="*/ 828207 h 1221998"/>
                <a:gd name="connsiteX23" fmla="*/ 1741577 w 1791907"/>
                <a:gd name="connsiteY23" fmla="*/ 893685 h 1221998"/>
                <a:gd name="connsiteX24" fmla="*/ 1701572 w 1791907"/>
                <a:gd name="connsiteY24" fmla="*/ 720330 h 1221998"/>
                <a:gd name="connsiteX25" fmla="*/ 1701572 w 1791907"/>
                <a:gd name="connsiteY25" fmla="*/ 619365 h 1221998"/>
                <a:gd name="connsiteX26" fmla="*/ 1781582 w 1791907"/>
                <a:gd name="connsiteY26" fmla="*/ 680325 h 1221998"/>
                <a:gd name="connsiteX27" fmla="*/ 1733957 w 1791907"/>
                <a:gd name="connsiteY27" fmla="*/ 550785 h 1221998"/>
                <a:gd name="connsiteX28" fmla="*/ 1667282 w 1791907"/>
                <a:gd name="connsiteY28" fmla="*/ 400290 h 1221998"/>
                <a:gd name="connsiteX29" fmla="*/ 1497737 w 1791907"/>
                <a:gd name="connsiteY29" fmla="*/ 223125 h 1221998"/>
                <a:gd name="connsiteX30" fmla="*/ 1364387 w 1791907"/>
                <a:gd name="connsiteY30" fmla="*/ 133590 h 1221998"/>
                <a:gd name="connsiteX31" fmla="*/ 1431606 w 1791907"/>
                <a:gd name="connsiteY31" fmla="*/ 132771 h 1221998"/>
                <a:gd name="connsiteX32" fmla="*/ 1532527 w 1791907"/>
                <a:gd name="connsiteY32" fmla="*/ 146372 h 1221998"/>
                <a:gd name="connsiteX33" fmla="*/ 1339622 w 1791907"/>
                <a:gd name="connsiteY33" fmla="*/ 66915 h 1221998"/>
                <a:gd name="connsiteX34" fmla="*/ 1128167 w 1791907"/>
                <a:gd name="connsiteY34" fmla="*/ 21195 h 1221998"/>
                <a:gd name="connsiteX35" fmla="*/ 918617 w 1791907"/>
                <a:gd name="connsiteY35" fmla="*/ 4050 h 1221998"/>
                <a:gd name="connsiteX36" fmla="*/ 668245 w 1791907"/>
                <a:gd name="connsiteY36" fmla="*/ 5140 h 1221998"/>
                <a:gd name="connsiteX37" fmla="*/ 480467 w 1791907"/>
                <a:gd name="connsiteY37" fmla="*/ 59295 h 1221998"/>
                <a:gd name="connsiteX38" fmla="*/ 352832 w 1791907"/>
                <a:gd name="connsiteY38" fmla="*/ 148830 h 1221998"/>
                <a:gd name="connsiteX39" fmla="*/ 301397 w 1791907"/>
                <a:gd name="connsiteY39" fmla="*/ 219315 h 1221998"/>
                <a:gd name="connsiteX40" fmla="*/ 227102 w 1791907"/>
                <a:gd name="connsiteY40" fmla="*/ 282180 h 1221998"/>
                <a:gd name="connsiteX41" fmla="*/ 160427 w 1791907"/>
                <a:gd name="connsiteY41" fmla="*/ 335520 h 1221998"/>
                <a:gd name="connsiteX42" fmla="*/ 82322 w 1791907"/>
                <a:gd name="connsiteY42" fmla="*/ 489825 h 1221998"/>
                <a:gd name="connsiteX43" fmla="*/ 17552 w 1791907"/>
                <a:gd name="connsiteY43" fmla="*/ 678420 h 1221998"/>
                <a:gd name="connsiteX44" fmla="*/ 2312 w 1791907"/>
                <a:gd name="connsiteY44" fmla="*/ 739380 h 1221998"/>
                <a:gd name="connsiteX45" fmla="*/ 57557 w 1791907"/>
                <a:gd name="connsiteY45" fmla="*/ 682230 h 1221998"/>
                <a:gd name="connsiteX46" fmla="*/ 55652 w 1791907"/>
                <a:gd name="connsiteY46" fmla="*/ 914640 h 1221998"/>
                <a:gd name="connsiteX47" fmla="*/ 68987 w 1791907"/>
                <a:gd name="connsiteY47" fmla="*/ 992745 h 1221998"/>
                <a:gd name="connsiteX48" fmla="*/ 97562 w 1791907"/>
                <a:gd name="connsiteY48" fmla="*/ 895590 h 1221998"/>
                <a:gd name="connsiteX49" fmla="*/ 143782 w 1791907"/>
                <a:gd name="connsiteY49" fmla="*/ 994650 h 1221998"/>
                <a:gd name="connsiteX50" fmla="*/ 175667 w 1791907"/>
                <a:gd name="connsiteY50" fmla="*/ 870825 h 1221998"/>
                <a:gd name="connsiteX51" fmla="*/ 238758 w 1791907"/>
                <a:gd name="connsiteY51" fmla="*/ 714889 h 1221998"/>
                <a:gd name="connsiteX52" fmla="*/ 248057 w 1791907"/>
                <a:gd name="connsiteY52" fmla="*/ 893685 h 1221998"/>
                <a:gd name="connsiteX53" fmla="*/ 321306 w 1791907"/>
                <a:gd name="connsiteY53" fmla="*/ 648759 h 1221998"/>
                <a:gd name="connsiteX54" fmla="*/ 333236 w 1791907"/>
                <a:gd name="connsiteY54" fmla="*/ 532276 h 1221998"/>
                <a:gd name="connsiteX55" fmla="*/ 377461 w 1791907"/>
                <a:gd name="connsiteY55" fmla="*/ 517853 h 1221998"/>
                <a:gd name="connsiteX56" fmla="*/ 507635 w 1791907"/>
                <a:gd name="connsiteY56" fmla="*/ 589156 h 1221998"/>
                <a:gd name="connsiteX0" fmla="*/ 507635 w 1791907"/>
                <a:gd name="connsiteY0" fmla="*/ 606435 h 1239277"/>
                <a:gd name="connsiteX1" fmla="*/ 543149 w 1791907"/>
                <a:gd name="connsiteY1" fmla="*/ 534591 h 1239277"/>
                <a:gd name="connsiteX2" fmla="*/ 611776 w 1791907"/>
                <a:gd name="connsiteY2" fmla="*/ 512544 h 1239277"/>
                <a:gd name="connsiteX3" fmla="*/ 629057 w 1791907"/>
                <a:gd name="connsiteY3" fmla="*/ 598544 h 1239277"/>
                <a:gd name="connsiteX4" fmla="*/ 669062 w 1791907"/>
                <a:gd name="connsiteY4" fmla="*/ 783329 h 1239277"/>
                <a:gd name="connsiteX5" fmla="*/ 754921 w 1791907"/>
                <a:gd name="connsiteY5" fmla="*/ 938722 h 1239277"/>
                <a:gd name="connsiteX6" fmla="*/ 750977 w 1791907"/>
                <a:gd name="connsiteY6" fmla="*/ 739514 h 1239277"/>
                <a:gd name="connsiteX7" fmla="*/ 777647 w 1791907"/>
                <a:gd name="connsiteY7" fmla="*/ 604259 h 1239277"/>
                <a:gd name="connsiteX8" fmla="*/ 925060 w 1791907"/>
                <a:gd name="connsiteY8" fmla="*/ 733271 h 1239277"/>
                <a:gd name="connsiteX9" fmla="*/ 1055505 w 1791907"/>
                <a:gd name="connsiteY9" fmla="*/ 951780 h 1239277"/>
                <a:gd name="connsiteX10" fmla="*/ 992912 w 1791907"/>
                <a:gd name="connsiteY10" fmla="*/ 745229 h 1239277"/>
                <a:gd name="connsiteX11" fmla="*/ 1194842 w 1791907"/>
                <a:gd name="connsiteY11" fmla="*/ 992879 h 1239277"/>
                <a:gd name="connsiteX12" fmla="*/ 1170077 w 1791907"/>
                <a:gd name="connsiteY12" fmla="*/ 870959 h 1239277"/>
                <a:gd name="connsiteX13" fmla="*/ 1295807 w 1791907"/>
                <a:gd name="connsiteY13" fmla="*/ 979544 h 1239277"/>
                <a:gd name="connsiteX14" fmla="*/ 1341527 w 1791907"/>
                <a:gd name="connsiteY14" fmla="*/ 1143374 h 1239277"/>
                <a:gd name="connsiteX15" fmla="*/ 1364387 w 1791907"/>
                <a:gd name="connsiteY15" fmla="*/ 1017644 h 1239277"/>
                <a:gd name="connsiteX16" fmla="*/ 1396242 w 1791907"/>
                <a:gd name="connsiteY16" fmla="*/ 1237427 h 1239277"/>
                <a:gd name="connsiteX17" fmla="*/ 1457887 w 1791907"/>
                <a:gd name="connsiteY17" fmla="*/ 1119650 h 1239277"/>
                <a:gd name="connsiteX18" fmla="*/ 1528727 w 1791907"/>
                <a:gd name="connsiteY18" fmla="*/ 1058492 h 1239277"/>
                <a:gd name="connsiteX19" fmla="*/ 1603606 w 1791907"/>
                <a:gd name="connsiteY19" fmla="*/ 1056927 h 1239277"/>
                <a:gd name="connsiteX20" fmla="*/ 1663804 w 1791907"/>
                <a:gd name="connsiteY20" fmla="*/ 1112696 h 1239277"/>
                <a:gd name="connsiteX21" fmla="*/ 1671424 w 1791907"/>
                <a:gd name="connsiteY21" fmla="*/ 926204 h 1239277"/>
                <a:gd name="connsiteX22" fmla="*/ 1670561 w 1791907"/>
                <a:gd name="connsiteY22" fmla="*/ 845486 h 1239277"/>
                <a:gd name="connsiteX23" fmla="*/ 1741577 w 1791907"/>
                <a:gd name="connsiteY23" fmla="*/ 910964 h 1239277"/>
                <a:gd name="connsiteX24" fmla="*/ 1701572 w 1791907"/>
                <a:gd name="connsiteY24" fmla="*/ 737609 h 1239277"/>
                <a:gd name="connsiteX25" fmla="*/ 1701572 w 1791907"/>
                <a:gd name="connsiteY25" fmla="*/ 636644 h 1239277"/>
                <a:gd name="connsiteX26" fmla="*/ 1781582 w 1791907"/>
                <a:gd name="connsiteY26" fmla="*/ 697604 h 1239277"/>
                <a:gd name="connsiteX27" fmla="*/ 1733957 w 1791907"/>
                <a:gd name="connsiteY27" fmla="*/ 568064 h 1239277"/>
                <a:gd name="connsiteX28" fmla="*/ 1667282 w 1791907"/>
                <a:gd name="connsiteY28" fmla="*/ 417569 h 1239277"/>
                <a:gd name="connsiteX29" fmla="*/ 1497737 w 1791907"/>
                <a:gd name="connsiteY29" fmla="*/ 240404 h 1239277"/>
                <a:gd name="connsiteX30" fmla="*/ 1364387 w 1791907"/>
                <a:gd name="connsiteY30" fmla="*/ 150869 h 1239277"/>
                <a:gd name="connsiteX31" fmla="*/ 1431606 w 1791907"/>
                <a:gd name="connsiteY31" fmla="*/ 150050 h 1239277"/>
                <a:gd name="connsiteX32" fmla="*/ 1532527 w 1791907"/>
                <a:gd name="connsiteY32" fmla="*/ 163651 h 1239277"/>
                <a:gd name="connsiteX33" fmla="*/ 1339622 w 1791907"/>
                <a:gd name="connsiteY33" fmla="*/ 84194 h 1239277"/>
                <a:gd name="connsiteX34" fmla="*/ 1128167 w 1791907"/>
                <a:gd name="connsiteY34" fmla="*/ 38474 h 1239277"/>
                <a:gd name="connsiteX35" fmla="*/ 933812 w 1791907"/>
                <a:gd name="connsiteY35" fmla="*/ 377 h 1239277"/>
                <a:gd name="connsiteX36" fmla="*/ 668245 w 1791907"/>
                <a:gd name="connsiteY36" fmla="*/ 22419 h 1239277"/>
                <a:gd name="connsiteX37" fmla="*/ 480467 w 1791907"/>
                <a:gd name="connsiteY37" fmla="*/ 76574 h 1239277"/>
                <a:gd name="connsiteX38" fmla="*/ 352832 w 1791907"/>
                <a:gd name="connsiteY38" fmla="*/ 166109 h 1239277"/>
                <a:gd name="connsiteX39" fmla="*/ 301397 w 1791907"/>
                <a:gd name="connsiteY39" fmla="*/ 236594 h 1239277"/>
                <a:gd name="connsiteX40" fmla="*/ 227102 w 1791907"/>
                <a:gd name="connsiteY40" fmla="*/ 299459 h 1239277"/>
                <a:gd name="connsiteX41" fmla="*/ 160427 w 1791907"/>
                <a:gd name="connsiteY41" fmla="*/ 352799 h 1239277"/>
                <a:gd name="connsiteX42" fmla="*/ 82322 w 1791907"/>
                <a:gd name="connsiteY42" fmla="*/ 507104 h 1239277"/>
                <a:gd name="connsiteX43" fmla="*/ 17552 w 1791907"/>
                <a:gd name="connsiteY43" fmla="*/ 695699 h 1239277"/>
                <a:gd name="connsiteX44" fmla="*/ 2312 w 1791907"/>
                <a:gd name="connsiteY44" fmla="*/ 756659 h 1239277"/>
                <a:gd name="connsiteX45" fmla="*/ 57557 w 1791907"/>
                <a:gd name="connsiteY45" fmla="*/ 699509 h 1239277"/>
                <a:gd name="connsiteX46" fmla="*/ 55652 w 1791907"/>
                <a:gd name="connsiteY46" fmla="*/ 931919 h 1239277"/>
                <a:gd name="connsiteX47" fmla="*/ 68987 w 1791907"/>
                <a:gd name="connsiteY47" fmla="*/ 1010024 h 1239277"/>
                <a:gd name="connsiteX48" fmla="*/ 97562 w 1791907"/>
                <a:gd name="connsiteY48" fmla="*/ 912869 h 1239277"/>
                <a:gd name="connsiteX49" fmla="*/ 143782 w 1791907"/>
                <a:gd name="connsiteY49" fmla="*/ 1011929 h 1239277"/>
                <a:gd name="connsiteX50" fmla="*/ 175667 w 1791907"/>
                <a:gd name="connsiteY50" fmla="*/ 888104 h 1239277"/>
                <a:gd name="connsiteX51" fmla="*/ 238758 w 1791907"/>
                <a:gd name="connsiteY51" fmla="*/ 732168 h 1239277"/>
                <a:gd name="connsiteX52" fmla="*/ 248057 w 1791907"/>
                <a:gd name="connsiteY52" fmla="*/ 910964 h 1239277"/>
                <a:gd name="connsiteX53" fmla="*/ 321306 w 1791907"/>
                <a:gd name="connsiteY53" fmla="*/ 666038 h 1239277"/>
                <a:gd name="connsiteX54" fmla="*/ 333236 w 1791907"/>
                <a:gd name="connsiteY54" fmla="*/ 549555 h 1239277"/>
                <a:gd name="connsiteX55" fmla="*/ 377461 w 1791907"/>
                <a:gd name="connsiteY55" fmla="*/ 535132 h 1239277"/>
                <a:gd name="connsiteX56" fmla="*/ 507635 w 1791907"/>
                <a:gd name="connsiteY56" fmla="*/ 606435 h 1239277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1055505 w 1791907"/>
                <a:gd name="connsiteY9" fmla="*/ 951435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95807 w 1791907"/>
                <a:gd name="connsiteY13" fmla="*/ 979199 h 1238932"/>
                <a:gd name="connsiteX14" fmla="*/ 1341527 w 1791907"/>
                <a:gd name="connsiteY14" fmla="*/ 1143029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7282 w 1791907"/>
                <a:gd name="connsiteY28" fmla="*/ 417224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1055505 w 1791907"/>
                <a:gd name="connsiteY9" fmla="*/ 951435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95807 w 1791907"/>
                <a:gd name="connsiteY13" fmla="*/ 979199 h 1238932"/>
                <a:gd name="connsiteX14" fmla="*/ 1341527 w 1791907"/>
                <a:gd name="connsiteY14" fmla="*/ 1143029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1055505 w 1791907"/>
                <a:gd name="connsiteY9" fmla="*/ 951435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95807 w 1791907"/>
                <a:gd name="connsiteY13" fmla="*/ 979199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1055505 w 1791907"/>
                <a:gd name="connsiteY9" fmla="*/ 951435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85612 w 1791907"/>
                <a:gd name="connsiteY9" fmla="*/ 927490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85612 w 1791907"/>
                <a:gd name="connsiteY9" fmla="*/ 927490 h 1238932"/>
                <a:gd name="connsiteX10" fmla="*/ 1035457 w 1791907"/>
                <a:gd name="connsiteY10" fmla="*/ 759849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55223 w 1791907"/>
                <a:gd name="connsiteY9" fmla="*/ 915516 h 1238932"/>
                <a:gd name="connsiteX10" fmla="*/ 1035457 w 1791907"/>
                <a:gd name="connsiteY10" fmla="*/ 759849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55223 w 1791907"/>
                <a:gd name="connsiteY9" fmla="*/ 915516 h 1238932"/>
                <a:gd name="connsiteX10" fmla="*/ 1035457 w 1791907"/>
                <a:gd name="connsiteY10" fmla="*/ 759849 h 1238932"/>
                <a:gd name="connsiteX11" fmla="*/ 1194842 w 1791907"/>
                <a:gd name="connsiteY11" fmla="*/ 992534 h 1238932"/>
                <a:gd name="connsiteX12" fmla="*/ 1170077 w 1791907"/>
                <a:gd name="connsiteY12" fmla="*/ 834695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55223 w 1791907"/>
                <a:gd name="connsiteY9" fmla="*/ 915516 h 1238932"/>
                <a:gd name="connsiteX10" fmla="*/ 1035457 w 1791907"/>
                <a:gd name="connsiteY10" fmla="*/ 759849 h 1238932"/>
                <a:gd name="connsiteX11" fmla="*/ 1112793 w 1791907"/>
                <a:gd name="connsiteY11" fmla="*/ 947635 h 1238932"/>
                <a:gd name="connsiteX12" fmla="*/ 1170077 w 1791907"/>
                <a:gd name="connsiteY12" fmla="*/ 834695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35457 w 1791907"/>
                <a:gd name="connsiteY10" fmla="*/ 759849 h 1238932"/>
                <a:gd name="connsiteX11" fmla="*/ 1112793 w 1791907"/>
                <a:gd name="connsiteY11" fmla="*/ 947635 h 1238932"/>
                <a:gd name="connsiteX12" fmla="*/ 1170077 w 1791907"/>
                <a:gd name="connsiteY12" fmla="*/ 834695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70077 w 1791907"/>
                <a:gd name="connsiteY12" fmla="*/ 834695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9339 w 1791907"/>
                <a:gd name="connsiteY13" fmla="*/ 934301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866504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866504 h 1238932"/>
                <a:gd name="connsiteX0" fmla="*/ 507635 w 1791907"/>
                <a:gd name="connsiteY0" fmla="*/ 866504 h 1238932"/>
                <a:gd name="connsiteX1" fmla="*/ 521877 w 1791907"/>
                <a:gd name="connsiteY1" fmla="*/ 683909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866504 h 1238932"/>
                <a:gd name="connsiteX0" fmla="*/ 507635 w 1791907"/>
                <a:gd name="connsiteY0" fmla="*/ 866504 h 1238932"/>
                <a:gd name="connsiteX1" fmla="*/ 521877 w 1791907"/>
                <a:gd name="connsiteY1" fmla="*/ 683909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429121 w 1791907"/>
                <a:gd name="connsiteY55" fmla="*/ 693429 h 1238932"/>
                <a:gd name="connsiteX56" fmla="*/ 507635 w 1791907"/>
                <a:gd name="connsiteY56" fmla="*/ 866504 h 1238932"/>
                <a:gd name="connsiteX0" fmla="*/ 507635 w 1791907"/>
                <a:gd name="connsiteY0" fmla="*/ 866504 h 1238932"/>
                <a:gd name="connsiteX1" fmla="*/ 521877 w 1791907"/>
                <a:gd name="connsiteY1" fmla="*/ 683909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98732 w 1791907"/>
                <a:gd name="connsiteY55" fmla="*/ 699417 h 1238932"/>
                <a:gd name="connsiteX56" fmla="*/ 507635 w 1791907"/>
                <a:gd name="connsiteY56" fmla="*/ 866504 h 1238932"/>
                <a:gd name="connsiteX0" fmla="*/ 507635 w 1791907"/>
                <a:gd name="connsiteY0" fmla="*/ 866504 h 1238932"/>
                <a:gd name="connsiteX1" fmla="*/ 521877 w 1791907"/>
                <a:gd name="connsiteY1" fmla="*/ 683909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60586 w 1791907"/>
                <a:gd name="connsiteY54" fmla="*/ 567170 h 1238932"/>
                <a:gd name="connsiteX55" fmla="*/ 398732 w 1791907"/>
                <a:gd name="connsiteY55" fmla="*/ 699417 h 1238932"/>
                <a:gd name="connsiteX56" fmla="*/ 507635 w 1791907"/>
                <a:gd name="connsiteY56" fmla="*/ 866504 h 1238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791907" h="1238932">
                  <a:moveTo>
                    <a:pt x="507635" y="866504"/>
                  </a:moveTo>
                  <a:cubicBezTo>
                    <a:pt x="528159" y="863919"/>
                    <a:pt x="504520" y="742960"/>
                    <a:pt x="521877" y="683909"/>
                  </a:cubicBezTo>
                  <a:cubicBezTo>
                    <a:pt x="539234" y="624858"/>
                    <a:pt x="593913" y="526484"/>
                    <a:pt x="611776" y="512199"/>
                  </a:cubicBezTo>
                  <a:cubicBezTo>
                    <a:pt x="629639" y="497914"/>
                    <a:pt x="619509" y="553068"/>
                    <a:pt x="629057" y="598199"/>
                  </a:cubicBezTo>
                  <a:cubicBezTo>
                    <a:pt x="638605" y="643330"/>
                    <a:pt x="648085" y="726288"/>
                    <a:pt x="669062" y="782984"/>
                  </a:cubicBezTo>
                  <a:cubicBezTo>
                    <a:pt x="690039" y="839680"/>
                    <a:pt x="741269" y="945679"/>
                    <a:pt x="754921" y="938377"/>
                  </a:cubicBezTo>
                  <a:cubicBezTo>
                    <a:pt x="768573" y="931075"/>
                    <a:pt x="747189" y="794913"/>
                    <a:pt x="750977" y="739169"/>
                  </a:cubicBezTo>
                  <a:cubicBezTo>
                    <a:pt x="754765" y="683425"/>
                    <a:pt x="755217" y="610941"/>
                    <a:pt x="777647" y="603914"/>
                  </a:cubicBezTo>
                  <a:cubicBezTo>
                    <a:pt x="800077" y="596887"/>
                    <a:pt x="855959" y="645072"/>
                    <a:pt x="885555" y="697006"/>
                  </a:cubicBezTo>
                  <a:cubicBezTo>
                    <a:pt x="915151" y="748940"/>
                    <a:pt x="935811" y="910530"/>
                    <a:pt x="955223" y="915516"/>
                  </a:cubicBezTo>
                  <a:cubicBezTo>
                    <a:pt x="974635" y="920502"/>
                    <a:pt x="975767" y="721571"/>
                    <a:pt x="1002029" y="726924"/>
                  </a:cubicBezTo>
                  <a:cubicBezTo>
                    <a:pt x="1028291" y="732277"/>
                    <a:pt x="1085291" y="940150"/>
                    <a:pt x="1112793" y="947635"/>
                  </a:cubicBezTo>
                  <a:cubicBezTo>
                    <a:pt x="1140295" y="955121"/>
                    <a:pt x="1144134" y="781044"/>
                    <a:pt x="1167039" y="771837"/>
                  </a:cubicBezTo>
                  <a:cubicBezTo>
                    <a:pt x="1189944" y="762631"/>
                    <a:pt x="1232283" y="842005"/>
                    <a:pt x="1250222" y="892396"/>
                  </a:cubicBezTo>
                  <a:cubicBezTo>
                    <a:pt x="1268161" y="942787"/>
                    <a:pt x="1255645" y="1053367"/>
                    <a:pt x="1274672" y="1074184"/>
                  </a:cubicBezTo>
                  <a:cubicBezTo>
                    <a:pt x="1293699" y="1095001"/>
                    <a:pt x="1344125" y="990149"/>
                    <a:pt x="1364387" y="1017299"/>
                  </a:cubicBezTo>
                  <a:cubicBezTo>
                    <a:pt x="1384649" y="1044449"/>
                    <a:pt x="1380659" y="1220081"/>
                    <a:pt x="1396242" y="1237082"/>
                  </a:cubicBezTo>
                  <a:cubicBezTo>
                    <a:pt x="1411825" y="1254083"/>
                    <a:pt x="1435806" y="1149127"/>
                    <a:pt x="1457887" y="1119305"/>
                  </a:cubicBezTo>
                  <a:cubicBezTo>
                    <a:pt x="1479968" y="1089483"/>
                    <a:pt x="1504441" y="1068601"/>
                    <a:pt x="1528727" y="1058147"/>
                  </a:cubicBezTo>
                  <a:cubicBezTo>
                    <a:pt x="1553013" y="1047693"/>
                    <a:pt x="1553404" y="1039242"/>
                    <a:pt x="1603606" y="1056582"/>
                  </a:cubicBezTo>
                  <a:cubicBezTo>
                    <a:pt x="1653808" y="1073922"/>
                    <a:pt x="1652501" y="1134138"/>
                    <a:pt x="1663804" y="1112351"/>
                  </a:cubicBezTo>
                  <a:cubicBezTo>
                    <a:pt x="1675107" y="1090564"/>
                    <a:pt x="1670298" y="970394"/>
                    <a:pt x="1671424" y="925859"/>
                  </a:cubicBezTo>
                  <a:cubicBezTo>
                    <a:pt x="1672550" y="881324"/>
                    <a:pt x="1658869" y="847681"/>
                    <a:pt x="1670561" y="845141"/>
                  </a:cubicBezTo>
                  <a:cubicBezTo>
                    <a:pt x="1682253" y="842601"/>
                    <a:pt x="1736409" y="928598"/>
                    <a:pt x="1741577" y="910619"/>
                  </a:cubicBezTo>
                  <a:cubicBezTo>
                    <a:pt x="1746745" y="892640"/>
                    <a:pt x="1708240" y="782984"/>
                    <a:pt x="1701572" y="737264"/>
                  </a:cubicBezTo>
                  <a:cubicBezTo>
                    <a:pt x="1694905" y="691544"/>
                    <a:pt x="1688237" y="642966"/>
                    <a:pt x="1701572" y="636299"/>
                  </a:cubicBezTo>
                  <a:cubicBezTo>
                    <a:pt x="1714907" y="629632"/>
                    <a:pt x="1825715" y="765839"/>
                    <a:pt x="1781582" y="697259"/>
                  </a:cubicBezTo>
                  <a:cubicBezTo>
                    <a:pt x="1737449" y="628679"/>
                    <a:pt x="1754020" y="614890"/>
                    <a:pt x="1733957" y="567719"/>
                  </a:cubicBezTo>
                  <a:cubicBezTo>
                    <a:pt x="1713894" y="520548"/>
                    <a:pt x="1700574" y="468841"/>
                    <a:pt x="1661204" y="414231"/>
                  </a:cubicBezTo>
                  <a:cubicBezTo>
                    <a:pt x="1621834" y="359621"/>
                    <a:pt x="1547206" y="284010"/>
                    <a:pt x="1497737" y="240059"/>
                  </a:cubicBezTo>
                  <a:cubicBezTo>
                    <a:pt x="1448268" y="196108"/>
                    <a:pt x="1375409" y="165583"/>
                    <a:pt x="1364387" y="150524"/>
                  </a:cubicBezTo>
                  <a:cubicBezTo>
                    <a:pt x="1353365" y="135465"/>
                    <a:pt x="1403583" y="147575"/>
                    <a:pt x="1431606" y="149705"/>
                  </a:cubicBezTo>
                  <a:cubicBezTo>
                    <a:pt x="1459629" y="151835"/>
                    <a:pt x="1547858" y="174282"/>
                    <a:pt x="1532527" y="163306"/>
                  </a:cubicBezTo>
                  <a:cubicBezTo>
                    <a:pt x="1517196" y="152330"/>
                    <a:pt x="1401444" y="106707"/>
                    <a:pt x="1339622" y="83849"/>
                  </a:cubicBezTo>
                  <a:cubicBezTo>
                    <a:pt x="1277800" y="60991"/>
                    <a:pt x="1229229" y="40124"/>
                    <a:pt x="1161594" y="26155"/>
                  </a:cubicBezTo>
                  <a:cubicBezTo>
                    <a:pt x="1093959" y="12186"/>
                    <a:pt x="1016037" y="712"/>
                    <a:pt x="933812" y="32"/>
                  </a:cubicBezTo>
                  <a:cubicBezTo>
                    <a:pt x="851587" y="-648"/>
                    <a:pt x="743803" y="9374"/>
                    <a:pt x="668245" y="22074"/>
                  </a:cubicBezTo>
                  <a:cubicBezTo>
                    <a:pt x="592688" y="34774"/>
                    <a:pt x="533036" y="52281"/>
                    <a:pt x="480467" y="76229"/>
                  </a:cubicBezTo>
                  <a:cubicBezTo>
                    <a:pt x="427898" y="100177"/>
                    <a:pt x="382677" y="139094"/>
                    <a:pt x="352832" y="165764"/>
                  </a:cubicBezTo>
                  <a:cubicBezTo>
                    <a:pt x="322987" y="192434"/>
                    <a:pt x="322352" y="214024"/>
                    <a:pt x="301397" y="236249"/>
                  </a:cubicBezTo>
                  <a:cubicBezTo>
                    <a:pt x="280442" y="258474"/>
                    <a:pt x="250597" y="279747"/>
                    <a:pt x="227102" y="299114"/>
                  </a:cubicBezTo>
                  <a:cubicBezTo>
                    <a:pt x="203607" y="318481"/>
                    <a:pt x="184557" y="317846"/>
                    <a:pt x="160427" y="352454"/>
                  </a:cubicBezTo>
                  <a:cubicBezTo>
                    <a:pt x="136297" y="387062"/>
                    <a:pt x="106134" y="449609"/>
                    <a:pt x="82322" y="506759"/>
                  </a:cubicBezTo>
                  <a:cubicBezTo>
                    <a:pt x="58510" y="563909"/>
                    <a:pt x="30887" y="653762"/>
                    <a:pt x="17552" y="695354"/>
                  </a:cubicBezTo>
                  <a:cubicBezTo>
                    <a:pt x="4217" y="736946"/>
                    <a:pt x="-4355" y="755679"/>
                    <a:pt x="2312" y="756314"/>
                  </a:cubicBezTo>
                  <a:cubicBezTo>
                    <a:pt x="8979" y="756949"/>
                    <a:pt x="48667" y="669954"/>
                    <a:pt x="57557" y="699164"/>
                  </a:cubicBezTo>
                  <a:cubicBezTo>
                    <a:pt x="66447" y="728374"/>
                    <a:pt x="53747" y="879822"/>
                    <a:pt x="55652" y="931574"/>
                  </a:cubicBezTo>
                  <a:cubicBezTo>
                    <a:pt x="57557" y="983326"/>
                    <a:pt x="62002" y="1012854"/>
                    <a:pt x="68987" y="1009679"/>
                  </a:cubicBezTo>
                  <a:cubicBezTo>
                    <a:pt x="75972" y="1006504"/>
                    <a:pt x="85096" y="912207"/>
                    <a:pt x="97562" y="912524"/>
                  </a:cubicBezTo>
                  <a:cubicBezTo>
                    <a:pt x="110028" y="912841"/>
                    <a:pt x="130764" y="1015712"/>
                    <a:pt x="143782" y="1011584"/>
                  </a:cubicBezTo>
                  <a:cubicBezTo>
                    <a:pt x="156799" y="1007457"/>
                    <a:pt x="159838" y="934386"/>
                    <a:pt x="175667" y="887759"/>
                  </a:cubicBezTo>
                  <a:cubicBezTo>
                    <a:pt x="191496" y="841132"/>
                    <a:pt x="226693" y="728013"/>
                    <a:pt x="238758" y="731823"/>
                  </a:cubicBezTo>
                  <a:cubicBezTo>
                    <a:pt x="250823" y="735633"/>
                    <a:pt x="234299" y="921641"/>
                    <a:pt x="248057" y="910619"/>
                  </a:cubicBezTo>
                  <a:cubicBezTo>
                    <a:pt x="261815" y="899597"/>
                    <a:pt x="302551" y="722934"/>
                    <a:pt x="321306" y="665693"/>
                  </a:cubicBezTo>
                  <a:cubicBezTo>
                    <a:pt x="340061" y="608452"/>
                    <a:pt x="344076" y="593840"/>
                    <a:pt x="360586" y="567170"/>
                  </a:cubicBezTo>
                  <a:cubicBezTo>
                    <a:pt x="377096" y="540500"/>
                    <a:pt x="374224" y="649528"/>
                    <a:pt x="398732" y="699417"/>
                  </a:cubicBezTo>
                  <a:cubicBezTo>
                    <a:pt x="423240" y="749306"/>
                    <a:pt x="487111" y="869089"/>
                    <a:pt x="507635" y="866504"/>
                  </a:cubicBezTo>
                  <a:close/>
                </a:path>
              </a:pathLst>
            </a:custGeom>
            <a:solidFill>
              <a:schemeClr val="accent4">
                <a:lumMod val="50000"/>
              </a:schemeClr>
            </a:solidFill>
            <a:ln>
              <a:noFill/>
            </a:ln>
            <a:effectLst/>
            <a:sp3d prstMaterial="softEdge">
              <a:bevelT w="1714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83" name="Oval 82">
              <a:extLst>
                <a:ext uri="{FF2B5EF4-FFF2-40B4-BE49-F238E27FC236}">
                  <a16:creationId xmlns:a16="http://schemas.microsoft.com/office/drawing/2014/main" id="{A6C32D3B-AEEF-41FC-B573-4833DEE36F2A}"/>
                </a:ext>
              </a:extLst>
            </p:cNvPr>
            <p:cNvSpPr/>
            <p:nvPr/>
          </p:nvSpPr>
          <p:spPr>
            <a:xfrm>
              <a:off x="5536155" y="2556320"/>
              <a:ext cx="152057" cy="166441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mc:AlternateContent xmlns:mc="http://schemas.openxmlformats.org/markup-compatibility/2006" xmlns:p14="http://schemas.microsoft.com/office/powerpoint/2010/main">
          <mc:Choice Requires="p14">
            <p:contentPart p14:bwMode="auto" r:id="rId9">
              <p14:nvContentPartPr>
                <p14:cNvPr id="84" name="Ink 83">
                  <a:extLst>
                    <a:ext uri="{FF2B5EF4-FFF2-40B4-BE49-F238E27FC236}">
                      <a16:creationId xmlns:a16="http://schemas.microsoft.com/office/drawing/2014/main" id="{C88C6D64-6314-40FF-9EB0-855598E7DB10}"/>
                    </a:ext>
                  </a:extLst>
                </p14:cNvPr>
                <p14:cNvContentPartPr/>
                <p14:nvPr/>
              </p14:nvContentPartPr>
              <p14:xfrm>
                <a:off x="5800799" y="2815191"/>
                <a:ext cx="28440" cy="42480"/>
              </p14:xfrm>
            </p:contentPart>
          </mc:Choice>
          <mc:Fallback xmlns="">
            <p:pic>
              <p:nvPicPr>
                <p:cNvPr id="84" name="Ink 83">
                  <a:extLst>
                    <a:ext uri="{FF2B5EF4-FFF2-40B4-BE49-F238E27FC236}">
                      <a16:creationId xmlns:a16="http://schemas.microsoft.com/office/drawing/2014/main" id="{C88C6D64-6314-40FF-9EB0-855598E7DB10}"/>
                    </a:ext>
                  </a:extLst>
                </p:cNvPr>
                <p:cNvPicPr/>
                <p:nvPr/>
              </p:nvPicPr>
              <p:blipFill>
                <a:blip r:embed="rId10"/>
                <a:stretch>
                  <a:fillRect/>
                </a:stretch>
              </p:blipFill>
              <p:spPr>
                <a:xfrm>
                  <a:off x="5787384" y="2801916"/>
                  <a:ext cx="54734" cy="68499"/>
                </a:xfrm>
                <a:prstGeom prst="rect">
                  <a:avLst/>
                </a:prstGeom>
              </p:spPr>
            </p:pic>
          </mc:Fallback>
        </mc:AlternateContent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E83D5964-6677-4620-B35E-5EB4B08CA416}"/>
                </a:ext>
              </a:extLst>
            </p:cNvPr>
            <p:cNvSpPr/>
            <p:nvPr/>
          </p:nvSpPr>
          <p:spPr>
            <a:xfrm>
              <a:off x="6505457" y="2702496"/>
              <a:ext cx="112118" cy="164403"/>
            </a:xfrm>
            <a:custGeom>
              <a:avLst/>
              <a:gdLst>
                <a:gd name="connsiteX0" fmla="*/ 4594 w 97508"/>
                <a:gd name="connsiteY0" fmla="*/ 140638 h 174793"/>
                <a:gd name="connsiteX1" fmla="*/ 4594 w 97508"/>
                <a:gd name="connsiteY1" fmla="*/ 78907 h 174793"/>
                <a:gd name="connsiteX2" fmla="*/ 37389 w 97508"/>
                <a:gd name="connsiteY2" fmla="*/ 7529 h 174793"/>
                <a:gd name="connsiteX3" fmla="*/ 95263 w 97508"/>
                <a:gd name="connsiteY3" fmla="*/ 5600 h 174793"/>
                <a:gd name="connsiteX4" fmla="*/ 81759 w 97508"/>
                <a:gd name="connsiteY4" fmla="*/ 38395 h 174793"/>
                <a:gd name="connsiteX5" fmla="*/ 45106 w 97508"/>
                <a:gd name="connsiteY5" fmla="*/ 65403 h 174793"/>
                <a:gd name="connsiteX6" fmla="*/ 64397 w 97508"/>
                <a:gd name="connsiteY6" fmla="*/ 113631 h 174793"/>
                <a:gd name="connsiteX7" fmla="*/ 45106 w 97508"/>
                <a:gd name="connsiteY7" fmla="*/ 173433 h 174793"/>
                <a:gd name="connsiteX8" fmla="*/ 4594 w 97508"/>
                <a:gd name="connsiteY8" fmla="*/ 140638 h 174793"/>
                <a:gd name="connsiteX0" fmla="*/ 4721 w 97635"/>
                <a:gd name="connsiteY0" fmla="*/ 140638 h 169258"/>
                <a:gd name="connsiteX1" fmla="*/ 4721 w 97635"/>
                <a:gd name="connsiteY1" fmla="*/ 78907 h 169258"/>
                <a:gd name="connsiteX2" fmla="*/ 37516 w 97635"/>
                <a:gd name="connsiteY2" fmla="*/ 7529 h 169258"/>
                <a:gd name="connsiteX3" fmla="*/ 95390 w 97635"/>
                <a:gd name="connsiteY3" fmla="*/ 5600 h 169258"/>
                <a:gd name="connsiteX4" fmla="*/ 81886 w 97635"/>
                <a:gd name="connsiteY4" fmla="*/ 38395 h 169258"/>
                <a:gd name="connsiteX5" fmla="*/ 45233 w 97635"/>
                <a:gd name="connsiteY5" fmla="*/ 65403 h 169258"/>
                <a:gd name="connsiteX6" fmla="*/ 64524 w 97635"/>
                <a:gd name="connsiteY6" fmla="*/ 113631 h 169258"/>
                <a:gd name="connsiteX7" fmla="*/ 47163 w 97635"/>
                <a:gd name="connsiteY7" fmla="*/ 167646 h 169258"/>
                <a:gd name="connsiteX8" fmla="*/ 4721 w 97635"/>
                <a:gd name="connsiteY8" fmla="*/ 140638 h 169258"/>
                <a:gd name="connsiteX0" fmla="*/ 7132 w 100046"/>
                <a:gd name="connsiteY0" fmla="*/ 140638 h 169258"/>
                <a:gd name="connsiteX1" fmla="*/ 7132 w 100046"/>
                <a:gd name="connsiteY1" fmla="*/ 78907 h 169258"/>
                <a:gd name="connsiteX2" fmla="*/ 39927 w 100046"/>
                <a:gd name="connsiteY2" fmla="*/ 7529 h 169258"/>
                <a:gd name="connsiteX3" fmla="*/ 97801 w 100046"/>
                <a:gd name="connsiteY3" fmla="*/ 5600 h 169258"/>
                <a:gd name="connsiteX4" fmla="*/ 84297 w 100046"/>
                <a:gd name="connsiteY4" fmla="*/ 38395 h 169258"/>
                <a:gd name="connsiteX5" fmla="*/ 47644 w 100046"/>
                <a:gd name="connsiteY5" fmla="*/ 65403 h 169258"/>
                <a:gd name="connsiteX6" fmla="*/ 66935 w 100046"/>
                <a:gd name="connsiteY6" fmla="*/ 113631 h 169258"/>
                <a:gd name="connsiteX7" fmla="*/ 49574 w 100046"/>
                <a:gd name="connsiteY7" fmla="*/ 167646 h 169258"/>
                <a:gd name="connsiteX8" fmla="*/ 7132 w 100046"/>
                <a:gd name="connsiteY8" fmla="*/ 140638 h 169258"/>
                <a:gd name="connsiteX0" fmla="*/ 4170 w 112517"/>
                <a:gd name="connsiteY0" fmla="*/ 154142 h 170508"/>
                <a:gd name="connsiteX1" fmla="*/ 19603 w 112517"/>
                <a:gd name="connsiteY1" fmla="*/ 78907 h 170508"/>
                <a:gd name="connsiteX2" fmla="*/ 52398 w 112517"/>
                <a:gd name="connsiteY2" fmla="*/ 7529 h 170508"/>
                <a:gd name="connsiteX3" fmla="*/ 110272 w 112517"/>
                <a:gd name="connsiteY3" fmla="*/ 5600 h 170508"/>
                <a:gd name="connsiteX4" fmla="*/ 96768 w 112517"/>
                <a:gd name="connsiteY4" fmla="*/ 38395 h 170508"/>
                <a:gd name="connsiteX5" fmla="*/ 60115 w 112517"/>
                <a:gd name="connsiteY5" fmla="*/ 65403 h 170508"/>
                <a:gd name="connsiteX6" fmla="*/ 79406 w 112517"/>
                <a:gd name="connsiteY6" fmla="*/ 113631 h 170508"/>
                <a:gd name="connsiteX7" fmla="*/ 62045 w 112517"/>
                <a:gd name="connsiteY7" fmla="*/ 167646 h 170508"/>
                <a:gd name="connsiteX8" fmla="*/ 4170 w 112517"/>
                <a:gd name="connsiteY8" fmla="*/ 154142 h 170508"/>
                <a:gd name="connsiteX0" fmla="*/ 4954 w 107513"/>
                <a:gd name="connsiteY0" fmla="*/ 154142 h 170508"/>
                <a:gd name="connsiteX1" fmla="*/ 14599 w 107513"/>
                <a:gd name="connsiteY1" fmla="*/ 78907 h 170508"/>
                <a:gd name="connsiteX2" fmla="*/ 47394 w 107513"/>
                <a:gd name="connsiteY2" fmla="*/ 7529 h 170508"/>
                <a:gd name="connsiteX3" fmla="*/ 105268 w 107513"/>
                <a:gd name="connsiteY3" fmla="*/ 5600 h 170508"/>
                <a:gd name="connsiteX4" fmla="*/ 91764 w 107513"/>
                <a:gd name="connsiteY4" fmla="*/ 38395 h 170508"/>
                <a:gd name="connsiteX5" fmla="*/ 55111 w 107513"/>
                <a:gd name="connsiteY5" fmla="*/ 65403 h 170508"/>
                <a:gd name="connsiteX6" fmla="*/ 74402 w 107513"/>
                <a:gd name="connsiteY6" fmla="*/ 113631 h 170508"/>
                <a:gd name="connsiteX7" fmla="*/ 57041 w 107513"/>
                <a:gd name="connsiteY7" fmla="*/ 167646 h 170508"/>
                <a:gd name="connsiteX8" fmla="*/ 4954 w 107513"/>
                <a:gd name="connsiteY8" fmla="*/ 154142 h 170508"/>
                <a:gd name="connsiteX0" fmla="*/ 2473 w 105032"/>
                <a:gd name="connsiteY0" fmla="*/ 154142 h 170508"/>
                <a:gd name="connsiteX1" fmla="*/ 12118 w 105032"/>
                <a:gd name="connsiteY1" fmla="*/ 78907 h 170508"/>
                <a:gd name="connsiteX2" fmla="*/ 44913 w 105032"/>
                <a:gd name="connsiteY2" fmla="*/ 7529 h 170508"/>
                <a:gd name="connsiteX3" fmla="*/ 102787 w 105032"/>
                <a:gd name="connsiteY3" fmla="*/ 5600 h 170508"/>
                <a:gd name="connsiteX4" fmla="*/ 89283 w 105032"/>
                <a:gd name="connsiteY4" fmla="*/ 38395 h 170508"/>
                <a:gd name="connsiteX5" fmla="*/ 52630 w 105032"/>
                <a:gd name="connsiteY5" fmla="*/ 65403 h 170508"/>
                <a:gd name="connsiteX6" fmla="*/ 71921 w 105032"/>
                <a:gd name="connsiteY6" fmla="*/ 113631 h 170508"/>
                <a:gd name="connsiteX7" fmla="*/ 54560 w 105032"/>
                <a:gd name="connsiteY7" fmla="*/ 167646 h 170508"/>
                <a:gd name="connsiteX8" fmla="*/ 2473 w 105032"/>
                <a:gd name="connsiteY8" fmla="*/ 154142 h 170508"/>
                <a:gd name="connsiteX0" fmla="*/ 2473 w 103798"/>
                <a:gd name="connsiteY0" fmla="*/ 153515 h 169881"/>
                <a:gd name="connsiteX1" fmla="*/ 12118 w 103798"/>
                <a:gd name="connsiteY1" fmla="*/ 78280 h 169881"/>
                <a:gd name="connsiteX2" fmla="*/ 44913 w 103798"/>
                <a:gd name="connsiteY2" fmla="*/ 6902 h 169881"/>
                <a:gd name="connsiteX3" fmla="*/ 102787 w 103798"/>
                <a:gd name="connsiteY3" fmla="*/ 4973 h 169881"/>
                <a:gd name="connsiteX4" fmla="*/ 79637 w 103798"/>
                <a:gd name="connsiteY4" fmla="*/ 26194 h 169881"/>
                <a:gd name="connsiteX5" fmla="*/ 52630 w 103798"/>
                <a:gd name="connsiteY5" fmla="*/ 64776 h 169881"/>
                <a:gd name="connsiteX6" fmla="*/ 71921 w 103798"/>
                <a:gd name="connsiteY6" fmla="*/ 113004 h 169881"/>
                <a:gd name="connsiteX7" fmla="*/ 54560 w 103798"/>
                <a:gd name="connsiteY7" fmla="*/ 167019 h 169881"/>
                <a:gd name="connsiteX8" fmla="*/ 2473 w 103798"/>
                <a:gd name="connsiteY8" fmla="*/ 153515 h 169881"/>
                <a:gd name="connsiteX0" fmla="*/ 2473 w 113197"/>
                <a:gd name="connsiteY0" fmla="*/ 151975 h 168341"/>
                <a:gd name="connsiteX1" fmla="*/ 12118 w 113197"/>
                <a:gd name="connsiteY1" fmla="*/ 76740 h 168341"/>
                <a:gd name="connsiteX2" fmla="*/ 44913 w 113197"/>
                <a:gd name="connsiteY2" fmla="*/ 5362 h 168341"/>
                <a:gd name="connsiteX3" fmla="*/ 112432 w 113197"/>
                <a:gd name="connsiteY3" fmla="*/ 7291 h 168341"/>
                <a:gd name="connsiteX4" fmla="*/ 79637 w 113197"/>
                <a:gd name="connsiteY4" fmla="*/ 24654 h 168341"/>
                <a:gd name="connsiteX5" fmla="*/ 52630 w 113197"/>
                <a:gd name="connsiteY5" fmla="*/ 63236 h 168341"/>
                <a:gd name="connsiteX6" fmla="*/ 71921 w 113197"/>
                <a:gd name="connsiteY6" fmla="*/ 111464 h 168341"/>
                <a:gd name="connsiteX7" fmla="*/ 54560 w 113197"/>
                <a:gd name="connsiteY7" fmla="*/ 165479 h 168341"/>
                <a:gd name="connsiteX8" fmla="*/ 2473 w 113197"/>
                <a:gd name="connsiteY8" fmla="*/ 151975 h 168341"/>
                <a:gd name="connsiteX0" fmla="*/ 2473 w 112829"/>
                <a:gd name="connsiteY0" fmla="*/ 151975 h 168341"/>
                <a:gd name="connsiteX1" fmla="*/ 12118 w 112829"/>
                <a:gd name="connsiteY1" fmla="*/ 76740 h 168341"/>
                <a:gd name="connsiteX2" fmla="*/ 44913 w 112829"/>
                <a:gd name="connsiteY2" fmla="*/ 5362 h 168341"/>
                <a:gd name="connsiteX3" fmla="*/ 112432 w 112829"/>
                <a:gd name="connsiteY3" fmla="*/ 7291 h 168341"/>
                <a:gd name="connsiteX4" fmla="*/ 71921 w 112829"/>
                <a:gd name="connsiteY4" fmla="*/ 24654 h 168341"/>
                <a:gd name="connsiteX5" fmla="*/ 52630 w 112829"/>
                <a:gd name="connsiteY5" fmla="*/ 63236 h 168341"/>
                <a:gd name="connsiteX6" fmla="*/ 71921 w 112829"/>
                <a:gd name="connsiteY6" fmla="*/ 111464 h 168341"/>
                <a:gd name="connsiteX7" fmla="*/ 54560 w 112829"/>
                <a:gd name="connsiteY7" fmla="*/ 165479 h 168341"/>
                <a:gd name="connsiteX8" fmla="*/ 2473 w 112829"/>
                <a:gd name="connsiteY8" fmla="*/ 151975 h 168341"/>
                <a:gd name="connsiteX0" fmla="*/ 2473 w 113177"/>
                <a:gd name="connsiteY0" fmla="*/ 157013 h 173379"/>
                <a:gd name="connsiteX1" fmla="*/ 12118 w 113177"/>
                <a:gd name="connsiteY1" fmla="*/ 81778 h 173379"/>
                <a:gd name="connsiteX2" fmla="*/ 44913 w 113177"/>
                <a:gd name="connsiteY2" fmla="*/ 10400 h 173379"/>
                <a:gd name="connsiteX3" fmla="*/ 112432 w 113177"/>
                <a:gd name="connsiteY3" fmla="*/ 12329 h 173379"/>
                <a:gd name="connsiteX4" fmla="*/ 71921 w 113177"/>
                <a:gd name="connsiteY4" fmla="*/ 29692 h 173379"/>
                <a:gd name="connsiteX5" fmla="*/ 52630 w 113177"/>
                <a:gd name="connsiteY5" fmla="*/ 68274 h 173379"/>
                <a:gd name="connsiteX6" fmla="*/ 71921 w 113177"/>
                <a:gd name="connsiteY6" fmla="*/ 116502 h 173379"/>
                <a:gd name="connsiteX7" fmla="*/ 54560 w 113177"/>
                <a:gd name="connsiteY7" fmla="*/ 170517 h 173379"/>
                <a:gd name="connsiteX8" fmla="*/ 2473 w 113177"/>
                <a:gd name="connsiteY8" fmla="*/ 157013 h 173379"/>
                <a:gd name="connsiteX0" fmla="*/ 1414 w 112118"/>
                <a:gd name="connsiteY0" fmla="*/ 157013 h 164403"/>
                <a:gd name="connsiteX1" fmla="*/ 11059 w 112118"/>
                <a:gd name="connsiteY1" fmla="*/ 81778 h 164403"/>
                <a:gd name="connsiteX2" fmla="*/ 43854 w 112118"/>
                <a:gd name="connsiteY2" fmla="*/ 10400 h 164403"/>
                <a:gd name="connsiteX3" fmla="*/ 111373 w 112118"/>
                <a:gd name="connsiteY3" fmla="*/ 12329 h 164403"/>
                <a:gd name="connsiteX4" fmla="*/ 70862 w 112118"/>
                <a:gd name="connsiteY4" fmla="*/ 29692 h 164403"/>
                <a:gd name="connsiteX5" fmla="*/ 51571 w 112118"/>
                <a:gd name="connsiteY5" fmla="*/ 68274 h 164403"/>
                <a:gd name="connsiteX6" fmla="*/ 70862 w 112118"/>
                <a:gd name="connsiteY6" fmla="*/ 116502 h 164403"/>
                <a:gd name="connsiteX7" fmla="*/ 38068 w 112118"/>
                <a:gd name="connsiteY7" fmla="*/ 157014 h 164403"/>
                <a:gd name="connsiteX8" fmla="*/ 1414 w 112118"/>
                <a:gd name="connsiteY8" fmla="*/ 157013 h 164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2118" h="164403">
                  <a:moveTo>
                    <a:pt x="1414" y="157013"/>
                  </a:moveTo>
                  <a:cubicBezTo>
                    <a:pt x="-3087" y="144474"/>
                    <a:pt x="3986" y="106213"/>
                    <a:pt x="11059" y="81778"/>
                  </a:cubicBezTo>
                  <a:cubicBezTo>
                    <a:pt x="18132" y="57343"/>
                    <a:pt x="27135" y="21975"/>
                    <a:pt x="43854" y="10400"/>
                  </a:cubicBezTo>
                  <a:cubicBezTo>
                    <a:pt x="60573" y="-1175"/>
                    <a:pt x="104943" y="-6319"/>
                    <a:pt x="111373" y="12329"/>
                  </a:cubicBezTo>
                  <a:cubicBezTo>
                    <a:pt x="117803" y="30977"/>
                    <a:pt x="80829" y="20368"/>
                    <a:pt x="70862" y="29692"/>
                  </a:cubicBezTo>
                  <a:cubicBezTo>
                    <a:pt x="60895" y="39016"/>
                    <a:pt x="51571" y="53806"/>
                    <a:pt x="51571" y="68274"/>
                  </a:cubicBezTo>
                  <a:cubicBezTo>
                    <a:pt x="51571" y="82742"/>
                    <a:pt x="70862" y="98497"/>
                    <a:pt x="70862" y="116502"/>
                  </a:cubicBezTo>
                  <a:cubicBezTo>
                    <a:pt x="70862" y="134507"/>
                    <a:pt x="49643" y="150262"/>
                    <a:pt x="38068" y="157014"/>
                  </a:cubicBezTo>
                  <a:cubicBezTo>
                    <a:pt x="26493" y="163766"/>
                    <a:pt x="5915" y="169552"/>
                    <a:pt x="1414" y="157013"/>
                  </a:cubicBezTo>
                  <a:close/>
                </a:path>
              </a:pathLst>
            </a:custGeom>
            <a:solidFill>
              <a:srgbClr val="FACB9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BAE4FF9B-ECEB-4BD1-8C26-95FD80E6FD73}"/>
                </a:ext>
              </a:extLst>
            </p:cNvPr>
            <p:cNvSpPr/>
            <p:nvPr/>
          </p:nvSpPr>
          <p:spPr>
            <a:xfrm>
              <a:off x="5691343" y="2958546"/>
              <a:ext cx="295361" cy="32281"/>
            </a:xfrm>
            <a:custGeom>
              <a:avLst/>
              <a:gdLst>
                <a:gd name="connsiteX0" fmla="*/ 3794 w 295361"/>
                <a:gd name="connsiteY0" fmla="*/ 31237 h 32281"/>
                <a:gd name="connsiteX1" fmla="*/ 284755 w 295361"/>
                <a:gd name="connsiteY1" fmla="*/ 23574 h 32281"/>
                <a:gd name="connsiteX2" fmla="*/ 226009 w 295361"/>
                <a:gd name="connsiteY2" fmla="*/ 8249 h 32281"/>
                <a:gd name="connsiteX3" fmla="*/ 128950 w 295361"/>
                <a:gd name="connsiteY3" fmla="*/ 586 h 32281"/>
                <a:gd name="connsiteX4" fmla="*/ 3794 w 295361"/>
                <a:gd name="connsiteY4" fmla="*/ 31237 h 32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5361" h="32281">
                  <a:moveTo>
                    <a:pt x="3794" y="31237"/>
                  </a:moveTo>
                  <a:cubicBezTo>
                    <a:pt x="29761" y="35068"/>
                    <a:pt x="247719" y="27405"/>
                    <a:pt x="284755" y="23574"/>
                  </a:cubicBezTo>
                  <a:cubicBezTo>
                    <a:pt x="321791" y="19743"/>
                    <a:pt x="251976" y="12080"/>
                    <a:pt x="226009" y="8249"/>
                  </a:cubicBezTo>
                  <a:cubicBezTo>
                    <a:pt x="200042" y="4418"/>
                    <a:pt x="165560" y="-1968"/>
                    <a:pt x="128950" y="586"/>
                  </a:cubicBezTo>
                  <a:cubicBezTo>
                    <a:pt x="92340" y="3140"/>
                    <a:pt x="-22173" y="27406"/>
                    <a:pt x="3794" y="31237"/>
                  </a:cubicBez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</p:grpSp>
      <p:pic>
        <p:nvPicPr>
          <p:cNvPr id="20" name="Picture 19" descr="A picture containing toy, doll&#10;&#10;Description automatically generated">
            <a:extLst>
              <a:ext uri="{FF2B5EF4-FFF2-40B4-BE49-F238E27FC236}">
                <a16:creationId xmlns:a16="http://schemas.microsoft.com/office/drawing/2014/main" id="{D6E54D78-26B4-4B75-950B-243F32036C69}"/>
              </a:ext>
            </a:extLst>
          </p:cNvPr>
          <p:cNvPicPr>
            <a:picLocks noChangeAspect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452303" y="3502307"/>
            <a:ext cx="3906854" cy="6570617"/>
          </a:xfrm>
          <a:prstGeom prst="rect">
            <a:avLst/>
          </a:prstGeom>
          <a:effectLst>
            <a:outerShdw blurRad="76200" dir="18900000" sy="23000" kx="-1200000" algn="bl" rotWithShape="0">
              <a:prstClr val="black">
                <a:alpha val="20000"/>
              </a:prstClr>
            </a:outerShdw>
          </a:effectLst>
        </p:spPr>
      </p:pic>
      <p:pic>
        <p:nvPicPr>
          <p:cNvPr id="30" name="Picture 29" descr="Icon&#10;&#10;Description automatically generated">
            <a:extLst>
              <a:ext uri="{FF2B5EF4-FFF2-40B4-BE49-F238E27FC236}">
                <a16:creationId xmlns:a16="http://schemas.microsoft.com/office/drawing/2014/main" id="{37718F46-7F62-42B8-834B-2291A97CDA05}"/>
              </a:ext>
            </a:extLst>
          </p:cNvPr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108492" y="8838728"/>
            <a:ext cx="1236255" cy="1234196"/>
          </a:xfrm>
          <a:prstGeom prst="rect">
            <a:avLst/>
          </a:prstGeom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</p:pic>
      <p:grpSp>
        <p:nvGrpSpPr>
          <p:cNvPr id="2" name="Group 1">
            <a:extLst>
              <a:ext uri="{FF2B5EF4-FFF2-40B4-BE49-F238E27FC236}">
                <a16:creationId xmlns:a16="http://schemas.microsoft.com/office/drawing/2014/main" id="{C6973612-8821-4686-AED8-6363116DC49A}"/>
              </a:ext>
            </a:extLst>
          </p:cNvPr>
          <p:cNvGrpSpPr/>
          <p:nvPr/>
        </p:nvGrpSpPr>
        <p:grpSpPr>
          <a:xfrm>
            <a:off x="13098740" y="2588202"/>
            <a:ext cx="2033507" cy="3444111"/>
            <a:chOff x="8732491" y="1725468"/>
            <a:chExt cx="1355671" cy="2296074"/>
          </a:xfrm>
          <a:effectLst>
            <a:outerShdw blurRad="76200" dir="18900000" sy="23000" kx="-1200000" algn="bl" rotWithShape="0">
              <a:prstClr val="black">
                <a:alpha val="20000"/>
              </a:prstClr>
            </a:outerShdw>
          </a:effectLst>
        </p:grpSpPr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id="{BB459566-5749-4840-8C1A-85A1E48F66B2}"/>
                </a:ext>
              </a:extLst>
            </p:cNvPr>
            <p:cNvSpPr/>
            <p:nvPr/>
          </p:nvSpPr>
          <p:spPr>
            <a:xfrm>
              <a:off x="9418628" y="2536161"/>
              <a:ext cx="127192" cy="187340"/>
            </a:xfrm>
            <a:custGeom>
              <a:avLst/>
              <a:gdLst>
                <a:gd name="connsiteX0" fmla="*/ 4310 w 182122"/>
                <a:gd name="connsiteY0" fmla="*/ 193373 h 276739"/>
                <a:gd name="connsiteX1" fmla="*/ 2173 w 182122"/>
                <a:gd name="connsiteY1" fmla="*/ 80141 h 276739"/>
                <a:gd name="connsiteX2" fmla="*/ 27810 w 182122"/>
                <a:gd name="connsiteY2" fmla="*/ 9639 h 276739"/>
                <a:gd name="connsiteX3" fmla="*/ 102586 w 182122"/>
                <a:gd name="connsiteY3" fmla="*/ 1093 h 276739"/>
                <a:gd name="connsiteX4" fmla="*/ 151724 w 182122"/>
                <a:gd name="connsiteY4" fmla="*/ 13911 h 276739"/>
                <a:gd name="connsiteX5" fmla="*/ 173089 w 182122"/>
                <a:gd name="connsiteY5" fmla="*/ 122870 h 276739"/>
                <a:gd name="connsiteX6" fmla="*/ 177362 w 182122"/>
                <a:gd name="connsiteY6" fmla="*/ 204055 h 276739"/>
                <a:gd name="connsiteX7" fmla="*/ 106859 w 182122"/>
                <a:gd name="connsiteY7" fmla="*/ 268149 h 276739"/>
                <a:gd name="connsiteX8" fmla="*/ 27810 w 182122"/>
                <a:gd name="connsiteY8" fmla="*/ 272422 h 276739"/>
                <a:gd name="connsiteX9" fmla="*/ 4310 w 182122"/>
                <a:gd name="connsiteY9" fmla="*/ 193373 h 276739"/>
                <a:gd name="connsiteX0" fmla="*/ 4310 w 182122"/>
                <a:gd name="connsiteY0" fmla="*/ 194146 h 277512"/>
                <a:gd name="connsiteX1" fmla="*/ 2173 w 182122"/>
                <a:gd name="connsiteY1" fmla="*/ 80914 h 277512"/>
                <a:gd name="connsiteX2" fmla="*/ 27810 w 182122"/>
                <a:gd name="connsiteY2" fmla="*/ 10412 h 277512"/>
                <a:gd name="connsiteX3" fmla="*/ 102586 w 182122"/>
                <a:gd name="connsiteY3" fmla="*/ 1866 h 277512"/>
                <a:gd name="connsiteX4" fmla="*/ 151724 w 182122"/>
                <a:gd name="connsiteY4" fmla="*/ 25366 h 277512"/>
                <a:gd name="connsiteX5" fmla="*/ 173089 w 182122"/>
                <a:gd name="connsiteY5" fmla="*/ 123643 h 277512"/>
                <a:gd name="connsiteX6" fmla="*/ 177362 w 182122"/>
                <a:gd name="connsiteY6" fmla="*/ 204828 h 277512"/>
                <a:gd name="connsiteX7" fmla="*/ 106859 w 182122"/>
                <a:gd name="connsiteY7" fmla="*/ 268922 h 277512"/>
                <a:gd name="connsiteX8" fmla="*/ 27810 w 182122"/>
                <a:gd name="connsiteY8" fmla="*/ 273195 h 277512"/>
                <a:gd name="connsiteX9" fmla="*/ 4310 w 182122"/>
                <a:gd name="connsiteY9" fmla="*/ 194146 h 277512"/>
                <a:gd name="connsiteX0" fmla="*/ 4310 w 182122"/>
                <a:gd name="connsiteY0" fmla="*/ 197554 h 280920"/>
                <a:gd name="connsiteX1" fmla="*/ 2173 w 182122"/>
                <a:gd name="connsiteY1" fmla="*/ 84322 h 280920"/>
                <a:gd name="connsiteX2" fmla="*/ 27810 w 182122"/>
                <a:gd name="connsiteY2" fmla="*/ 13820 h 280920"/>
                <a:gd name="connsiteX3" fmla="*/ 91904 w 182122"/>
                <a:gd name="connsiteY3" fmla="*/ 1001 h 280920"/>
                <a:gd name="connsiteX4" fmla="*/ 151724 w 182122"/>
                <a:gd name="connsiteY4" fmla="*/ 28774 h 280920"/>
                <a:gd name="connsiteX5" fmla="*/ 173089 w 182122"/>
                <a:gd name="connsiteY5" fmla="*/ 127051 h 280920"/>
                <a:gd name="connsiteX6" fmla="*/ 177362 w 182122"/>
                <a:gd name="connsiteY6" fmla="*/ 208236 h 280920"/>
                <a:gd name="connsiteX7" fmla="*/ 106859 w 182122"/>
                <a:gd name="connsiteY7" fmla="*/ 272330 h 280920"/>
                <a:gd name="connsiteX8" fmla="*/ 27810 w 182122"/>
                <a:gd name="connsiteY8" fmla="*/ 276603 h 280920"/>
                <a:gd name="connsiteX9" fmla="*/ 4310 w 182122"/>
                <a:gd name="connsiteY9" fmla="*/ 197554 h 280920"/>
                <a:gd name="connsiteX0" fmla="*/ 3750 w 181562"/>
                <a:gd name="connsiteY0" fmla="*/ 197554 h 279818"/>
                <a:gd name="connsiteX1" fmla="*/ 1613 w 181562"/>
                <a:gd name="connsiteY1" fmla="*/ 84322 h 279818"/>
                <a:gd name="connsiteX2" fmla="*/ 27250 w 181562"/>
                <a:gd name="connsiteY2" fmla="*/ 13820 h 279818"/>
                <a:gd name="connsiteX3" fmla="*/ 91344 w 181562"/>
                <a:gd name="connsiteY3" fmla="*/ 1001 h 279818"/>
                <a:gd name="connsiteX4" fmla="*/ 151164 w 181562"/>
                <a:gd name="connsiteY4" fmla="*/ 28774 h 279818"/>
                <a:gd name="connsiteX5" fmla="*/ 172529 w 181562"/>
                <a:gd name="connsiteY5" fmla="*/ 127051 h 279818"/>
                <a:gd name="connsiteX6" fmla="*/ 176802 w 181562"/>
                <a:gd name="connsiteY6" fmla="*/ 208236 h 279818"/>
                <a:gd name="connsiteX7" fmla="*/ 106299 w 181562"/>
                <a:gd name="connsiteY7" fmla="*/ 272330 h 279818"/>
                <a:gd name="connsiteX8" fmla="*/ 10158 w 181562"/>
                <a:gd name="connsiteY8" fmla="*/ 274467 h 279818"/>
                <a:gd name="connsiteX9" fmla="*/ 3750 w 181562"/>
                <a:gd name="connsiteY9" fmla="*/ 197554 h 279818"/>
                <a:gd name="connsiteX0" fmla="*/ 3750 w 181562"/>
                <a:gd name="connsiteY0" fmla="*/ 197554 h 279818"/>
                <a:gd name="connsiteX1" fmla="*/ 1613 w 181562"/>
                <a:gd name="connsiteY1" fmla="*/ 84322 h 279818"/>
                <a:gd name="connsiteX2" fmla="*/ 27250 w 181562"/>
                <a:gd name="connsiteY2" fmla="*/ 13820 h 279818"/>
                <a:gd name="connsiteX3" fmla="*/ 91344 w 181562"/>
                <a:gd name="connsiteY3" fmla="*/ 1001 h 279818"/>
                <a:gd name="connsiteX4" fmla="*/ 151164 w 181562"/>
                <a:gd name="connsiteY4" fmla="*/ 28774 h 279818"/>
                <a:gd name="connsiteX5" fmla="*/ 172529 w 181562"/>
                <a:gd name="connsiteY5" fmla="*/ 127051 h 279818"/>
                <a:gd name="connsiteX6" fmla="*/ 176802 w 181562"/>
                <a:gd name="connsiteY6" fmla="*/ 208236 h 279818"/>
                <a:gd name="connsiteX7" fmla="*/ 106299 w 181562"/>
                <a:gd name="connsiteY7" fmla="*/ 272330 h 279818"/>
                <a:gd name="connsiteX8" fmla="*/ 10158 w 181562"/>
                <a:gd name="connsiteY8" fmla="*/ 274467 h 279818"/>
                <a:gd name="connsiteX9" fmla="*/ 3750 w 181562"/>
                <a:gd name="connsiteY9" fmla="*/ 197554 h 279818"/>
                <a:gd name="connsiteX0" fmla="*/ 395 w 186753"/>
                <a:gd name="connsiteY0" fmla="*/ 199691 h 282309"/>
                <a:gd name="connsiteX1" fmla="*/ 6804 w 186753"/>
                <a:gd name="connsiteY1" fmla="*/ 84322 h 282309"/>
                <a:gd name="connsiteX2" fmla="*/ 32441 w 186753"/>
                <a:gd name="connsiteY2" fmla="*/ 13820 h 282309"/>
                <a:gd name="connsiteX3" fmla="*/ 96535 w 186753"/>
                <a:gd name="connsiteY3" fmla="*/ 1001 h 282309"/>
                <a:gd name="connsiteX4" fmla="*/ 156355 w 186753"/>
                <a:gd name="connsiteY4" fmla="*/ 28774 h 282309"/>
                <a:gd name="connsiteX5" fmla="*/ 177720 w 186753"/>
                <a:gd name="connsiteY5" fmla="*/ 127051 h 282309"/>
                <a:gd name="connsiteX6" fmla="*/ 181993 w 186753"/>
                <a:gd name="connsiteY6" fmla="*/ 208236 h 282309"/>
                <a:gd name="connsiteX7" fmla="*/ 111490 w 186753"/>
                <a:gd name="connsiteY7" fmla="*/ 272330 h 282309"/>
                <a:gd name="connsiteX8" fmla="*/ 15349 w 186753"/>
                <a:gd name="connsiteY8" fmla="*/ 274467 h 282309"/>
                <a:gd name="connsiteX9" fmla="*/ 395 w 186753"/>
                <a:gd name="connsiteY9" fmla="*/ 199691 h 282309"/>
                <a:gd name="connsiteX0" fmla="*/ 5312 w 191670"/>
                <a:gd name="connsiteY0" fmla="*/ 199691 h 282309"/>
                <a:gd name="connsiteX1" fmla="*/ 11721 w 191670"/>
                <a:gd name="connsiteY1" fmla="*/ 84322 h 282309"/>
                <a:gd name="connsiteX2" fmla="*/ 37358 w 191670"/>
                <a:gd name="connsiteY2" fmla="*/ 13820 h 282309"/>
                <a:gd name="connsiteX3" fmla="*/ 101452 w 191670"/>
                <a:gd name="connsiteY3" fmla="*/ 1001 h 282309"/>
                <a:gd name="connsiteX4" fmla="*/ 161272 w 191670"/>
                <a:gd name="connsiteY4" fmla="*/ 28774 h 282309"/>
                <a:gd name="connsiteX5" fmla="*/ 182637 w 191670"/>
                <a:gd name="connsiteY5" fmla="*/ 127051 h 282309"/>
                <a:gd name="connsiteX6" fmla="*/ 186910 w 191670"/>
                <a:gd name="connsiteY6" fmla="*/ 208236 h 282309"/>
                <a:gd name="connsiteX7" fmla="*/ 116407 w 191670"/>
                <a:gd name="connsiteY7" fmla="*/ 272330 h 282309"/>
                <a:gd name="connsiteX8" fmla="*/ 20266 w 191670"/>
                <a:gd name="connsiteY8" fmla="*/ 274467 h 282309"/>
                <a:gd name="connsiteX9" fmla="*/ 5312 w 191670"/>
                <a:gd name="connsiteY9" fmla="*/ 199691 h 282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1670" h="282309">
                  <a:moveTo>
                    <a:pt x="5312" y="199691"/>
                  </a:moveTo>
                  <a:cubicBezTo>
                    <a:pt x="16707" y="161591"/>
                    <a:pt x="6380" y="115301"/>
                    <a:pt x="11721" y="84322"/>
                  </a:cubicBezTo>
                  <a:cubicBezTo>
                    <a:pt x="17062" y="53344"/>
                    <a:pt x="22403" y="27707"/>
                    <a:pt x="37358" y="13820"/>
                  </a:cubicBezTo>
                  <a:cubicBezTo>
                    <a:pt x="52313" y="-67"/>
                    <a:pt x="80800" y="-1491"/>
                    <a:pt x="101452" y="1001"/>
                  </a:cubicBezTo>
                  <a:cubicBezTo>
                    <a:pt x="122104" y="3493"/>
                    <a:pt x="147741" y="7766"/>
                    <a:pt x="161272" y="28774"/>
                  </a:cubicBezTo>
                  <a:cubicBezTo>
                    <a:pt x="174803" y="49782"/>
                    <a:pt x="178364" y="97141"/>
                    <a:pt x="182637" y="127051"/>
                  </a:cubicBezTo>
                  <a:cubicBezTo>
                    <a:pt x="186910" y="156961"/>
                    <a:pt x="197948" y="184023"/>
                    <a:pt x="186910" y="208236"/>
                  </a:cubicBezTo>
                  <a:cubicBezTo>
                    <a:pt x="175872" y="232449"/>
                    <a:pt x="141332" y="260936"/>
                    <a:pt x="116407" y="272330"/>
                  </a:cubicBezTo>
                  <a:cubicBezTo>
                    <a:pt x="91482" y="283724"/>
                    <a:pt x="38782" y="286573"/>
                    <a:pt x="20266" y="274467"/>
                  </a:cubicBezTo>
                  <a:cubicBezTo>
                    <a:pt x="1750" y="262361"/>
                    <a:pt x="-6083" y="237791"/>
                    <a:pt x="5312" y="199691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9CF27F0C-4992-46F3-887E-867C003824EB}"/>
                </a:ext>
              </a:extLst>
            </p:cNvPr>
            <p:cNvSpPr/>
            <p:nvPr/>
          </p:nvSpPr>
          <p:spPr>
            <a:xfrm rot="17231717">
              <a:off x="9679242" y="3634252"/>
              <a:ext cx="96400" cy="296385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  <a:gd name="connsiteX0" fmla="*/ 6496 w 140748"/>
                <a:gd name="connsiteY0" fmla="*/ 42636 h 364378"/>
                <a:gd name="connsiteX1" fmla="*/ 8067 w 140748"/>
                <a:gd name="connsiteY1" fmla="*/ 310013 h 364378"/>
                <a:gd name="connsiteX2" fmla="*/ 70905 w 140748"/>
                <a:gd name="connsiteY2" fmla="*/ 364185 h 364378"/>
                <a:gd name="connsiteX3" fmla="*/ 129409 w 140748"/>
                <a:gd name="connsiteY3" fmla="*/ 303514 h 364378"/>
                <a:gd name="connsiteX4" fmla="*/ 131576 w 140748"/>
                <a:gd name="connsiteY4" fmla="*/ 60829 h 364378"/>
                <a:gd name="connsiteX5" fmla="*/ 60071 w 140748"/>
                <a:gd name="connsiteY5" fmla="*/ 2324 h 364378"/>
                <a:gd name="connsiteX6" fmla="*/ 6496 w 140748"/>
                <a:gd name="connsiteY6" fmla="*/ 42636 h 364378"/>
                <a:gd name="connsiteX0" fmla="*/ 6496 w 136138"/>
                <a:gd name="connsiteY0" fmla="*/ 45571 h 367313"/>
                <a:gd name="connsiteX1" fmla="*/ 8067 w 136138"/>
                <a:gd name="connsiteY1" fmla="*/ 312948 h 367313"/>
                <a:gd name="connsiteX2" fmla="*/ 70905 w 136138"/>
                <a:gd name="connsiteY2" fmla="*/ 367120 h 367313"/>
                <a:gd name="connsiteX3" fmla="*/ 129409 w 136138"/>
                <a:gd name="connsiteY3" fmla="*/ 306449 h 367313"/>
                <a:gd name="connsiteX4" fmla="*/ 123956 w 136138"/>
                <a:gd name="connsiteY4" fmla="*/ 37094 h 367313"/>
                <a:gd name="connsiteX5" fmla="*/ 60071 w 136138"/>
                <a:gd name="connsiteY5" fmla="*/ 5259 h 367313"/>
                <a:gd name="connsiteX6" fmla="*/ 6496 w 136138"/>
                <a:gd name="connsiteY6" fmla="*/ 45571 h 367313"/>
                <a:gd name="connsiteX0" fmla="*/ 6991 w 136633"/>
                <a:gd name="connsiteY0" fmla="*/ 56469 h 378211"/>
                <a:gd name="connsiteX1" fmla="*/ 8562 w 136633"/>
                <a:gd name="connsiteY1" fmla="*/ 323846 h 378211"/>
                <a:gd name="connsiteX2" fmla="*/ 71400 w 136633"/>
                <a:gd name="connsiteY2" fmla="*/ 378018 h 378211"/>
                <a:gd name="connsiteX3" fmla="*/ 129904 w 136633"/>
                <a:gd name="connsiteY3" fmla="*/ 317347 h 378211"/>
                <a:gd name="connsiteX4" fmla="*/ 124451 w 136633"/>
                <a:gd name="connsiteY4" fmla="*/ 47992 h 378211"/>
                <a:gd name="connsiteX5" fmla="*/ 68186 w 136633"/>
                <a:gd name="connsiteY5" fmla="*/ 917 h 378211"/>
                <a:gd name="connsiteX6" fmla="*/ 6991 w 136633"/>
                <a:gd name="connsiteY6" fmla="*/ 56469 h 378211"/>
                <a:gd name="connsiteX0" fmla="*/ 3871 w 133513"/>
                <a:gd name="connsiteY0" fmla="*/ 56469 h 378103"/>
                <a:gd name="connsiteX1" fmla="*/ 13062 w 133513"/>
                <a:gd name="connsiteY1" fmla="*/ 321941 h 378103"/>
                <a:gd name="connsiteX2" fmla="*/ 68280 w 133513"/>
                <a:gd name="connsiteY2" fmla="*/ 378018 h 378103"/>
                <a:gd name="connsiteX3" fmla="*/ 126784 w 133513"/>
                <a:gd name="connsiteY3" fmla="*/ 317347 h 378103"/>
                <a:gd name="connsiteX4" fmla="*/ 121331 w 133513"/>
                <a:gd name="connsiteY4" fmla="*/ 47992 h 378103"/>
                <a:gd name="connsiteX5" fmla="*/ 65066 w 133513"/>
                <a:gd name="connsiteY5" fmla="*/ 917 h 378103"/>
                <a:gd name="connsiteX6" fmla="*/ 3871 w 133513"/>
                <a:gd name="connsiteY6" fmla="*/ 56469 h 378103"/>
                <a:gd name="connsiteX0" fmla="*/ 3871 w 130834"/>
                <a:gd name="connsiteY0" fmla="*/ 56469 h 378482"/>
                <a:gd name="connsiteX1" fmla="*/ 13062 w 130834"/>
                <a:gd name="connsiteY1" fmla="*/ 321941 h 378482"/>
                <a:gd name="connsiteX2" fmla="*/ 68280 w 130834"/>
                <a:gd name="connsiteY2" fmla="*/ 378018 h 378482"/>
                <a:gd name="connsiteX3" fmla="*/ 121069 w 130834"/>
                <a:gd name="connsiteY3" fmla="*/ 307822 h 378482"/>
                <a:gd name="connsiteX4" fmla="*/ 121331 w 130834"/>
                <a:gd name="connsiteY4" fmla="*/ 47992 h 378482"/>
                <a:gd name="connsiteX5" fmla="*/ 65066 w 130834"/>
                <a:gd name="connsiteY5" fmla="*/ 917 h 378482"/>
                <a:gd name="connsiteX6" fmla="*/ 3871 w 130834"/>
                <a:gd name="connsiteY6" fmla="*/ 56469 h 378482"/>
                <a:gd name="connsiteX0" fmla="*/ 3747 w 130911"/>
                <a:gd name="connsiteY0" fmla="*/ 56469 h 374836"/>
                <a:gd name="connsiteX1" fmla="*/ 12938 w 130911"/>
                <a:gd name="connsiteY1" fmla="*/ 321941 h 374836"/>
                <a:gd name="connsiteX2" fmla="*/ 64346 w 130911"/>
                <a:gd name="connsiteY2" fmla="*/ 374208 h 374836"/>
                <a:gd name="connsiteX3" fmla="*/ 120945 w 130911"/>
                <a:gd name="connsiteY3" fmla="*/ 307822 h 374836"/>
                <a:gd name="connsiteX4" fmla="*/ 121207 w 130911"/>
                <a:gd name="connsiteY4" fmla="*/ 47992 h 374836"/>
                <a:gd name="connsiteX5" fmla="*/ 64942 w 130911"/>
                <a:gd name="connsiteY5" fmla="*/ 917 h 374836"/>
                <a:gd name="connsiteX6" fmla="*/ 3747 w 130911"/>
                <a:gd name="connsiteY6" fmla="*/ 56469 h 374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0911" h="374836">
                  <a:moveTo>
                    <a:pt x="3747" y="56469"/>
                  </a:moveTo>
                  <a:cubicBezTo>
                    <a:pt x="-4920" y="109973"/>
                    <a:pt x="2838" y="268985"/>
                    <a:pt x="12938" y="321941"/>
                  </a:cubicBezTo>
                  <a:cubicBezTo>
                    <a:pt x="23038" y="374897"/>
                    <a:pt x="46345" y="376561"/>
                    <a:pt x="64346" y="374208"/>
                  </a:cubicBezTo>
                  <a:cubicBezTo>
                    <a:pt x="82347" y="371855"/>
                    <a:pt x="111468" y="362191"/>
                    <a:pt x="120945" y="307822"/>
                  </a:cubicBezTo>
                  <a:cubicBezTo>
                    <a:pt x="130422" y="253453"/>
                    <a:pt x="137458" y="102524"/>
                    <a:pt x="121207" y="47992"/>
                  </a:cubicBezTo>
                  <a:cubicBezTo>
                    <a:pt x="104956" y="-6540"/>
                    <a:pt x="84519" y="-496"/>
                    <a:pt x="64942" y="917"/>
                  </a:cubicBezTo>
                  <a:cubicBezTo>
                    <a:pt x="45365" y="2330"/>
                    <a:pt x="12414" y="2965"/>
                    <a:pt x="3747" y="56469"/>
                  </a:cubicBezTo>
                  <a:close/>
                </a:path>
              </a:pathLst>
            </a:custGeom>
            <a:solidFill>
              <a:srgbClr val="D6323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C0D7BA37-1B0C-4502-9D1F-CEF84390F2CD}"/>
                </a:ext>
              </a:extLst>
            </p:cNvPr>
            <p:cNvSpPr/>
            <p:nvPr/>
          </p:nvSpPr>
          <p:spPr>
            <a:xfrm>
              <a:off x="9561890" y="3508905"/>
              <a:ext cx="124042" cy="287205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111" h="362079">
                  <a:moveTo>
                    <a:pt x="3429" y="49900"/>
                  </a:moveTo>
                  <a:cubicBezTo>
                    <a:pt x="-5238" y="101182"/>
                    <a:pt x="3790" y="255748"/>
                    <a:pt x="16430" y="307752"/>
                  </a:cubicBezTo>
                  <a:cubicBezTo>
                    <a:pt x="29070" y="359756"/>
                    <a:pt x="59044" y="363007"/>
                    <a:pt x="79268" y="361924"/>
                  </a:cubicBezTo>
                  <a:cubicBezTo>
                    <a:pt x="99492" y="360841"/>
                    <a:pt x="127660" y="351812"/>
                    <a:pt x="137772" y="301253"/>
                  </a:cubicBezTo>
                  <a:cubicBezTo>
                    <a:pt x="147884" y="250694"/>
                    <a:pt x="156190" y="113100"/>
                    <a:pt x="139939" y="58568"/>
                  </a:cubicBezTo>
                  <a:cubicBezTo>
                    <a:pt x="123688" y="4036"/>
                    <a:pt x="86852" y="-658"/>
                    <a:pt x="68434" y="63"/>
                  </a:cubicBezTo>
                  <a:cubicBezTo>
                    <a:pt x="50016" y="784"/>
                    <a:pt x="12096" y="-1382"/>
                    <a:pt x="3429" y="49900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ADC270E4-A44F-4DDD-B345-24E48E205234}"/>
                </a:ext>
              </a:extLst>
            </p:cNvPr>
            <p:cNvSpPr/>
            <p:nvPr/>
          </p:nvSpPr>
          <p:spPr>
            <a:xfrm rot="17267607">
              <a:off x="9765502" y="3846839"/>
              <a:ext cx="195249" cy="74505"/>
            </a:xfrm>
            <a:custGeom>
              <a:avLst/>
              <a:gdLst>
                <a:gd name="connsiteX0" fmla="*/ 221209 w 244329"/>
                <a:gd name="connsiteY0" fmla="*/ 9633 h 114404"/>
                <a:gd name="connsiteX1" fmla="*/ 237008 w 244329"/>
                <a:gd name="connsiteY1" fmla="*/ 88631 h 114404"/>
                <a:gd name="connsiteX2" fmla="*/ 126411 w 244329"/>
                <a:gd name="connsiteY2" fmla="*/ 102456 h 114404"/>
                <a:gd name="connsiteX3" fmla="*/ 15 w 244329"/>
                <a:gd name="connsiteY3" fmla="*/ 108380 h 114404"/>
                <a:gd name="connsiteX4" fmla="*/ 118511 w 244329"/>
                <a:gd name="connsiteY4" fmla="*/ 11608 h 114404"/>
                <a:gd name="connsiteX5" fmla="*/ 221209 w 244329"/>
                <a:gd name="connsiteY5" fmla="*/ 9633 h 114404"/>
                <a:gd name="connsiteX0" fmla="*/ 223184 w 246304"/>
                <a:gd name="connsiteY0" fmla="*/ 8926 h 102196"/>
                <a:gd name="connsiteX1" fmla="*/ 238983 w 246304"/>
                <a:gd name="connsiteY1" fmla="*/ 87924 h 102196"/>
                <a:gd name="connsiteX2" fmla="*/ 128386 w 246304"/>
                <a:gd name="connsiteY2" fmla="*/ 101749 h 102196"/>
                <a:gd name="connsiteX3" fmla="*/ 15 w 246304"/>
                <a:gd name="connsiteY3" fmla="*/ 89899 h 102196"/>
                <a:gd name="connsiteX4" fmla="*/ 120486 w 246304"/>
                <a:gd name="connsiteY4" fmla="*/ 10901 h 102196"/>
                <a:gd name="connsiteX5" fmla="*/ 223184 w 246304"/>
                <a:gd name="connsiteY5" fmla="*/ 8926 h 102196"/>
                <a:gd name="connsiteX0" fmla="*/ 223184 w 246889"/>
                <a:gd name="connsiteY0" fmla="*/ 8926 h 97266"/>
                <a:gd name="connsiteX1" fmla="*/ 238983 w 246889"/>
                <a:gd name="connsiteY1" fmla="*/ 87924 h 97266"/>
                <a:gd name="connsiteX2" fmla="*/ 120486 w 246889"/>
                <a:gd name="connsiteY2" fmla="*/ 91875 h 97266"/>
                <a:gd name="connsiteX3" fmla="*/ 15 w 246889"/>
                <a:gd name="connsiteY3" fmla="*/ 89899 h 97266"/>
                <a:gd name="connsiteX4" fmla="*/ 120486 w 246889"/>
                <a:gd name="connsiteY4" fmla="*/ 10901 h 97266"/>
                <a:gd name="connsiteX5" fmla="*/ 223184 w 246889"/>
                <a:gd name="connsiteY5" fmla="*/ 8926 h 97266"/>
                <a:gd name="connsiteX0" fmla="*/ 223194 w 248288"/>
                <a:gd name="connsiteY0" fmla="*/ 4930 h 93270"/>
                <a:gd name="connsiteX1" fmla="*/ 238993 w 248288"/>
                <a:gd name="connsiteY1" fmla="*/ 83928 h 93270"/>
                <a:gd name="connsiteX2" fmla="*/ 120496 w 248288"/>
                <a:gd name="connsiteY2" fmla="*/ 87879 h 93270"/>
                <a:gd name="connsiteX3" fmla="*/ 25 w 248288"/>
                <a:gd name="connsiteY3" fmla="*/ 85903 h 93270"/>
                <a:gd name="connsiteX4" fmla="*/ 84947 w 248288"/>
                <a:gd name="connsiteY4" fmla="*/ 16780 h 93270"/>
                <a:gd name="connsiteX5" fmla="*/ 223194 w 248288"/>
                <a:gd name="connsiteY5" fmla="*/ 4930 h 93270"/>
                <a:gd name="connsiteX0" fmla="*/ 223184 w 246683"/>
                <a:gd name="connsiteY0" fmla="*/ 13745 h 102085"/>
                <a:gd name="connsiteX1" fmla="*/ 238983 w 246683"/>
                <a:gd name="connsiteY1" fmla="*/ 92743 h 102085"/>
                <a:gd name="connsiteX2" fmla="*/ 120486 w 246683"/>
                <a:gd name="connsiteY2" fmla="*/ 96694 h 102085"/>
                <a:gd name="connsiteX3" fmla="*/ 15 w 246683"/>
                <a:gd name="connsiteY3" fmla="*/ 94718 h 102085"/>
                <a:gd name="connsiteX4" fmla="*/ 126411 w 246683"/>
                <a:gd name="connsiteY4" fmla="*/ 7820 h 102085"/>
                <a:gd name="connsiteX5" fmla="*/ 223184 w 246683"/>
                <a:gd name="connsiteY5" fmla="*/ 13745 h 102085"/>
                <a:gd name="connsiteX0" fmla="*/ 223187 w 246686"/>
                <a:gd name="connsiteY0" fmla="*/ 7550 h 95890"/>
                <a:gd name="connsiteX1" fmla="*/ 238986 w 246686"/>
                <a:gd name="connsiteY1" fmla="*/ 86548 h 95890"/>
                <a:gd name="connsiteX2" fmla="*/ 120489 w 246686"/>
                <a:gd name="connsiteY2" fmla="*/ 90499 h 95890"/>
                <a:gd name="connsiteX3" fmla="*/ 18 w 246686"/>
                <a:gd name="connsiteY3" fmla="*/ 88523 h 95890"/>
                <a:gd name="connsiteX4" fmla="*/ 126414 w 246686"/>
                <a:gd name="connsiteY4" fmla="*/ 1625 h 95890"/>
                <a:gd name="connsiteX5" fmla="*/ 223187 w 246686"/>
                <a:gd name="connsiteY5" fmla="*/ 7550 h 95890"/>
                <a:gd name="connsiteX0" fmla="*/ 227133 w 248013"/>
                <a:gd name="connsiteY0" fmla="*/ 13746 h 102086"/>
                <a:gd name="connsiteX1" fmla="*/ 238983 w 248013"/>
                <a:gd name="connsiteY1" fmla="*/ 92744 h 102086"/>
                <a:gd name="connsiteX2" fmla="*/ 120486 w 248013"/>
                <a:gd name="connsiteY2" fmla="*/ 96695 h 102086"/>
                <a:gd name="connsiteX3" fmla="*/ 15 w 248013"/>
                <a:gd name="connsiteY3" fmla="*/ 94719 h 102086"/>
                <a:gd name="connsiteX4" fmla="*/ 126411 w 248013"/>
                <a:gd name="connsiteY4" fmla="*/ 7821 h 102086"/>
                <a:gd name="connsiteX5" fmla="*/ 227133 w 248013"/>
                <a:gd name="connsiteY5" fmla="*/ 13746 h 102086"/>
                <a:gd name="connsiteX0" fmla="*/ 227133 w 249041"/>
                <a:gd name="connsiteY0" fmla="*/ 11407 h 99747"/>
                <a:gd name="connsiteX1" fmla="*/ 238983 w 249041"/>
                <a:gd name="connsiteY1" fmla="*/ 90405 h 99747"/>
                <a:gd name="connsiteX2" fmla="*/ 120486 w 249041"/>
                <a:gd name="connsiteY2" fmla="*/ 94356 h 99747"/>
                <a:gd name="connsiteX3" fmla="*/ 15 w 249041"/>
                <a:gd name="connsiteY3" fmla="*/ 92380 h 99747"/>
                <a:gd name="connsiteX4" fmla="*/ 126411 w 249041"/>
                <a:gd name="connsiteY4" fmla="*/ 5482 h 99747"/>
                <a:gd name="connsiteX5" fmla="*/ 227133 w 249041"/>
                <a:gd name="connsiteY5" fmla="*/ 11407 h 99747"/>
                <a:gd name="connsiteX0" fmla="*/ 227133 w 243144"/>
                <a:gd name="connsiteY0" fmla="*/ 11407 h 101983"/>
                <a:gd name="connsiteX1" fmla="*/ 238983 w 243144"/>
                <a:gd name="connsiteY1" fmla="*/ 90405 h 101983"/>
                <a:gd name="connsiteX2" fmla="*/ 120486 w 243144"/>
                <a:gd name="connsiteY2" fmla="*/ 94356 h 101983"/>
                <a:gd name="connsiteX3" fmla="*/ 15 w 243144"/>
                <a:gd name="connsiteY3" fmla="*/ 92380 h 101983"/>
                <a:gd name="connsiteX4" fmla="*/ 126411 w 243144"/>
                <a:gd name="connsiteY4" fmla="*/ 5482 h 101983"/>
                <a:gd name="connsiteX5" fmla="*/ 227133 w 243144"/>
                <a:gd name="connsiteY5" fmla="*/ 11407 h 101983"/>
                <a:gd name="connsiteX0" fmla="*/ 227133 w 243144"/>
                <a:gd name="connsiteY0" fmla="*/ 11407 h 107617"/>
                <a:gd name="connsiteX1" fmla="*/ 238983 w 243144"/>
                <a:gd name="connsiteY1" fmla="*/ 90405 h 107617"/>
                <a:gd name="connsiteX2" fmla="*/ 120486 w 243144"/>
                <a:gd name="connsiteY2" fmla="*/ 94356 h 107617"/>
                <a:gd name="connsiteX3" fmla="*/ 15 w 243144"/>
                <a:gd name="connsiteY3" fmla="*/ 92380 h 107617"/>
                <a:gd name="connsiteX4" fmla="*/ 126411 w 243144"/>
                <a:gd name="connsiteY4" fmla="*/ 5482 h 107617"/>
                <a:gd name="connsiteX5" fmla="*/ 227133 w 243144"/>
                <a:gd name="connsiteY5" fmla="*/ 11407 h 107617"/>
                <a:gd name="connsiteX0" fmla="*/ 227133 w 247182"/>
                <a:gd name="connsiteY0" fmla="*/ 11407 h 107617"/>
                <a:gd name="connsiteX1" fmla="*/ 238983 w 247182"/>
                <a:gd name="connsiteY1" fmla="*/ 90405 h 107617"/>
                <a:gd name="connsiteX2" fmla="*/ 146160 w 247182"/>
                <a:gd name="connsiteY2" fmla="*/ 94356 h 107617"/>
                <a:gd name="connsiteX3" fmla="*/ 15 w 247182"/>
                <a:gd name="connsiteY3" fmla="*/ 92380 h 107617"/>
                <a:gd name="connsiteX4" fmla="*/ 126411 w 247182"/>
                <a:gd name="connsiteY4" fmla="*/ 5482 h 107617"/>
                <a:gd name="connsiteX5" fmla="*/ 227133 w 247182"/>
                <a:gd name="connsiteY5" fmla="*/ 11407 h 107617"/>
                <a:gd name="connsiteX0" fmla="*/ 227133 w 247453"/>
                <a:gd name="connsiteY0" fmla="*/ 14122 h 110034"/>
                <a:gd name="connsiteX1" fmla="*/ 240747 w 247453"/>
                <a:gd name="connsiteY1" fmla="*/ 100740 h 110034"/>
                <a:gd name="connsiteX2" fmla="*/ 146160 w 247453"/>
                <a:gd name="connsiteY2" fmla="*/ 97071 h 110034"/>
                <a:gd name="connsiteX3" fmla="*/ 15 w 247453"/>
                <a:gd name="connsiteY3" fmla="*/ 95095 h 110034"/>
                <a:gd name="connsiteX4" fmla="*/ 126411 w 247453"/>
                <a:gd name="connsiteY4" fmla="*/ 8197 h 110034"/>
                <a:gd name="connsiteX5" fmla="*/ 227133 w 247453"/>
                <a:gd name="connsiteY5" fmla="*/ 14122 h 110034"/>
                <a:gd name="connsiteX0" fmla="*/ 227133 w 247453"/>
                <a:gd name="connsiteY0" fmla="*/ 14122 h 112425"/>
                <a:gd name="connsiteX1" fmla="*/ 240747 w 247453"/>
                <a:gd name="connsiteY1" fmla="*/ 100740 h 112425"/>
                <a:gd name="connsiteX2" fmla="*/ 146160 w 247453"/>
                <a:gd name="connsiteY2" fmla="*/ 104691 h 112425"/>
                <a:gd name="connsiteX3" fmla="*/ 15 w 247453"/>
                <a:gd name="connsiteY3" fmla="*/ 95095 h 112425"/>
                <a:gd name="connsiteX4" fmla="*/ 126411 w 247453"/>
                <a:gd name="connsiteY4" fmla="*/ 8197 h 112425"/>
                <a:gd name="connsiteX5" fmla="*/ 227133 w 247453"/>
                <a:gd name="connsiteY5" fmla="*/ 14122 h 112425"/>
                <a:gd name="connsiteX0" fmla="*/ 227133 w 247453"/>
                <a:gd name="connsiteY0" fmla="*/ 7701 h 106004"/>
                <a:gd name="connsiteX1" fmla="*/ 240747 w 247453"/>
                <a:gd name="connsiteY1" fmla="*/ 94319 h 106004"/>
                <a:gd name="connsiteX2" fmla="*/ 146160 w 247453"/>
                <a:gd name="connsiteY2" fmla="*/ 98270 h 106004"/>
                <a:gd name="connsiteX3" fmla="*/ 15 w 247453"/>
                <a:gd name="connsiteY3" fmla="*/ 88674 h 106004"/>
                <a:gd name="connsiteX4" fmla="*/ 126411 w 247453"/>
                <a:gd name="connsiteY4" fmla="*/ 1776 h 106004"/>
                <a:gd name="connsiteX5" fmla="*/ 227133 w 247453"/>
                <a:gd name="connsiteY5" fmla="*/ 7701 h 106004"/>
                <a:gd name="connsiteX0" fmla="*/ 227132 w 247123"/>
                <a:gd name="connsiteY0" fmla="*/ 9857 h 108160"/>
                <a:gd name="connsiteX1" fmla="*/ 240746 w 247123"/>
                <a:gd name="connsiteY1" fmla="*/ 96475 h 108160"/>
                <a:gd name="connsiteX2" fmla="*/ 146159 w 247123"/>
                <a:gd name="connsiteY2" fmla="*/ 100426 h 108160"/>
                <a:gd name="connsiteX3" fmla="*/ 14 w 247123"/>
                <a:gd name="connsiteY3" fmla="*/ 90830 h 108160"/>
                <a:gd name="connsiteX4" fmla="*/ 135228 w 247123"/>
                <a:gd name="connsiteY4" fmla="*/ 122 h 108160"/>
                <a:gd name="connsiteX5" fmla="*/ 227132 w 247123"/>
                <a:gd name="connsiteY5" fmla="*/ 9857 h 108160"/>
                <a:gd name="connsiteX0" fmla="*/ 227132 w 247520"/>
                <a:gd name="connsiteY0" fmla="*/ 9857 h 108160"/>
                <a:gd name="connsiteX1" fmla="*/ 240746 w 247520"/>
                <a:gd name="connsiteY1" fmla="*/ 96475 h 108160"/>
                <a:gd name="connsiteX2" fmla="*/ 146159 w 247520"/>
                <a:gd name="connsiteY2" fmla="*/ 100426 h 108160"/>
                <a:gd name="connsiteX3" fmla="*/ 14 w 247520"/>
                <a:gd name="connsiteY3" fmla="*/ 90830 h 108160"/>
                <a:gd name="connsiteX4" fmla="*/ 135228 w 247520"/>
                <a:gd name="connsiteY4" fmla="*/ 122 h 108160"/>
                <a:gd name="connsiteX5" fmla="*/ 227132 w 247520"/>
                <a:gd name="connsiteY5" fmla="*/ 9857 h 108160"/>
                <a:gd name="connsiteX0" fmla="*/ 221840 w 245898"/>
                <a:gd name="connsiteY0" fmla="*/ 12067 h 112275"/>
                <a:gd name="connsiteX1" fmla="*/ 240745 w 245898"/>
                <a:gd name="connsiteY1" fmla="*/ 100590 h 112275"/>
                <a:gd name="connsiteX2" fmla="*/ 146158 w 245898"/>
                <a:gd name="connsiteY2" fmla="*/ 104541 h 112275"/>
                <a:gd name="connsiteX3" fmla="*/ 13 w 245898"/>
                <a:gd name="connsiteY3" fmla="*/ 94945 h 112275"/>
                <a:gd name="connsiteX4" fmla="*/ 135227 w 245898"/>
                <a:gd name="connsiteY4" fmla="*/ 4237 h 112275"/>
                <a:gd name="connsiteX5" fmla="*/ 221840 w 245898"/>
                <a:gd name="connsiteY5" fmla="*/ 12067 h 112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898" h="112275">
                  <a:moveTo>
                    <a:pt x="221840" y="12067"/>
                  </a:moveTo>
                  <a:cubicBezTo>
                    <a:pt x="241189" y="9076"/>
                    <a:pt x="253359" y="85178"/>
                    <a:pt x="240745" y="100590"/>
                  </a:cubicBezTo>
                  <a:cubicBezTo>
                    <a:pt x="228131" y="116002"/>
                    <a:pt x="186280" y="105482"/>
                    <a:pt x="146158" y="104541"/>
                  </a:cubicBezTo>
                  <a:cubicBezTo>
                    <a:pt x="106036" y="103600"/>
                    <a:pt x="1330" y="127861"/>
                    <a:pt x="13" y="94945"/>
                  </a:cubicBezTo>
                  <a:cubicBezTo>
                    <a:pt x="-1304" y="79804"/>
                    <a:pt x="98256" y="18050"/>
                    <a:pt x="135227" y="4237"/>
                  </a:cubicBezTo>
                  <a:cubicBezTo>
                    <a:pt x="172198" y="-9576"/>
                    <a:pt x="202491" y="15058"/>
                    <a:pt x="221840" y="12067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28C55532-ECED-4879-8459-16BB5ADC926E}"/>
                </a:ext>
              </a:extLst>
            </p:cNvPr>
            <p:cNvSpPr/>
            <p:nvPr/>
          </p:nvSpPr>
          <p:spPr>
            <a:xfrm rot="3960558">
              <a:off x="9108578" y="2727227"/>
              <a:ext cx="95266" cy="236624"/>
            </a:xfrm>
            <a:custGeom>
              <a:avLst/>
              <a:gdLst>
                <a:gd name="connsiteX0" fmla="*/ 6457 w 165048"/>
                <a:gd name="connsiteY0" fmla="*/ 44808 h 353407"/>
                <a:gd name="connsiteX1" fmla="*/ 61409 w 165048"/>
                <a:gd name="connsiteY1" fmla="*/ 847 h 353407"/>
                <a:gd name="connsiteX2" fmla="*/ 129550 w 165048"/>
                <a:gd name="connsiteY2" fmla="*/ 31620 h 353407"/>
                <a:gd name="connsiteX3" fmla="*/ 155927 w 165048"/>
                <a:gd name="connsiteY3" fmla="*/ 200872 h 353407"/>
                <a:gd name="connsiteX4" fmla="*/ 160323 w 165048"/>
                <a:gd name="connsiteY4" fmla="*/ 306379 h 353407"/>
                <a:gd name="connsiteX5" fmla="*/ 92182 w 165048"/>
                <a:gd name="connsiteY5" fmla="*/ 352539 h 353407"/>
                <a:gd name="connsiteX6" fmla="*/ 15250 w 165048"/>
                <a:gd name="connsiteY6" fmla="*/ 323964 h 353407"/>
                <a:gd name="connsiteX7" fmla="*/ 2061 w 165048"/>
                <a:gd name="connsiteY7" fmla="*/ 183287 h 353407"/>
                <a:gd name="connsiteX8" fmla="*/ 6457 w 165048"/>
                <a:gd name="connsiteY8" fmla="*/ 44808 h 353407"/>
                <a:gd name="connsiteX0" fmla="*/ 6885 w 165476"/>
                <a:gd name="connsiteY0" fmla="*/ 44808 h 352670"/>
                <a:gd name="connsiteX1" fmla="*/ 61837 w 165476"/>
                <a:gd name="connsiteY1" fmla="*/ 847 h 352670"/>
                <a:gd name="connsiteX2" fmla="*/ 129978 w 165476"/>
                <a:gd name="connsiteY2" fmla="*/ 31620 h 352670"/>
                <a:gd name="connsiteX3" fmla="*/ 156355 w 165476"/>
                <a:gd name="connsiteY3" fmla="*/ 200872 h 352670"/>
                <a:gd name="connsiteX4" fmla="*/ 160751 w 165476"/>
                <a:gd name="connsiteY4" fmla="*/ 306379 h 352670"/>
                <a:gd name="connsiteX5" fmla="*/ 92610 w 165476"/>
                <a:gd name="connsiteY5" fmla="*/ 352539 h 352670"/>
                <a:gd name="connsiteX6" fmla="*/ 22273 w 165476"/>
                <a:gd name="connsiteY6" fmla="*/ 315172 h 352670"/>
                <a:gd name="connsiteX7" fmla="*/ 2489 w 165476"/>
                <a:gd name="connsiteY7" fmla="*/ 183287 h 352670"/>
                <a:gd name="connsiteX8" fmla="*/ 6885 w 165476"/>
                <a:gd name="connsiteY8" fmla="*/ 44808 h 352670"/>
                <a:gd name="connsiteX0" fmla="*/ 6885 w 159537"/>
                <a:gd name="connsiteY0" fmla="*/ 44808 h 352733"/>
                <a:gd name="connsiteX1" fmla="*/ 61837 w 159537"/>
                <a:gd name="connsiteY1" fmla="*/ 847 h 352733"/>
                <a:gd name="connsiteX2" fmla="*/ 129978 w 159537"/>
                <a:gd name="connsiteY2" fmla="*/ 31620 h 352733"/>
                <a:gd name="connsiteX3" fmla="*/ 156355 w 159537"/>
                <a:gd name="connsiteY3" fmla="*/ 200872 h 352733"/>
                <a:gd name="connsiteX4" fmla="*/ 151959 w 159537"/>
                <a:gd name="connsiteY4" fmla="*/ 304181 h 352733"/>
                <a:gd name="connsiteX5" fmla="*/ 92610 w 159537"/>
                <a:gd name="connsiteY5" fmla="*/ 352539 h 352733"/>
                <a:gd name="connsiteX6" fmla="*/ 22273 w 159537"/>
                <a:gd name="connsiteY6" fmla="*/ 315172 h 352733"/>
                <a:gd name="connsiteX7" fmla="*/ 2489 w 159537"/>
                <a:gd name="connsiteY7" fmla="*/ 183287 h 352733"/>
                <a:gd name="connsiteX8" fmla="*/ 6885 w 159537"/>
                <a:gd name="connsiteY8" fmla="*/ 44808 h 352733"/>
                <a:gd name="connsiteX0" fmla="*/ 6885 w 156440"/>
                <a:gd name="connsiteY0" fmla="*/ 44449 h 352374"/>
                <a:gd name="connsiteX1" fmla="*/ 61837 w 156440"/>
                <a:gd name="connsiteY1" fmla="*/ 488 h 352374"/>
                <a:gd name="connsiteX2" fmla="*/ 129978 w 156440"/>
                <a:gd name="connsiteY2" fmla="*/ 31261 h 352374"/>
                <a:gd name="connsiteX3" fmla="*/ 149760 w 156440"/>
                <a:gd name="connsiteY3" fmla="*/ 171938 h 352374"/>
                <a:gd name="connsiteX4" fmla="*/ 151959 w 156440"/>
                <a:gd name="connsiteY4" fmla="*/ 303822 h 352374"/>
                <a:gd name="connsiteX5" fmla="*/ 92610 w 156440"/>
                <a:gd name="connsiteY5" fmla="*/ 352180 h 352374"/>
                <a:gd name="connsiteX6" fmla="*/ 22273 w 156440"/>
                <a:gd name="connsiteY6" fmla="*/ 314813 h 352374"/>
                <a:gd name="connsiteX7" fmla="*/ 2489 w 156440"/>
                <a:gd name="connsiteY7" fmla="*/ 182928 h 352374"/>
                <a:gd name="connsiteX8" fmla="*/ 6885 w 156440"/>
                <a:gd name="connsiteY8" fmla="*/ 44449 h 352374"/>
                <a:gd name="connsiteX0" fmla="*/ 6885 w 153367"/>
                <a:gd name="connsiteY0" fmla="*/ 44449 h 352607"/>
                <a:gd name="connsiteX1" fmla="*/ 61837 w 153367"/>
                <a:gd name="connsiteY1" fmla="*/ 488 h 352607"/>
                <a:gd name="connsiteX2" fmla="*/ 129978 w 153367"/>
                <a:gd name="connsiteY2" fmla="*/ 31261 h 352607"/>
                <a:gd name="connsiteX3" fmla="*/ 149760 w 153367"/>
                <a:gd name="connsiteY3" fmla="*/ 171938 h 352607"/>
                <a:gd name="connsiteX4" fmla="*/ 147562 w 153367"/>
                <a:gd name="connsiteY4" fmla="*/ 297228 h 352607"/>
                <a:gd name="connsiteX5" fmla="*/ 92610 w 153367"/>
                <a:gd name="connsiteY5" fmla="*/ 352180 h 352607"/>
                <a:gd name="connsiteX6" fmla="*/ 22273 w 153367"/>
                <a:gd name="connsiteY6" fmla="*/ 314813 h 352607"/>
                <a:gd name="connsiteX7" fmla="*/ 2489 w 153367"/>
                <a:gd name="connsiteY7" fmla="*/ 182928 h 352607"/>
                <a:gd name="connsiteX8" fmla="*/ 6885 w 153367"/>
                <a:gd name="connsiteY8" fmla="*/ 44449 h 352607"/>
                <a:gd name="connsiteX0" fmla="*/ 7178 w 153660"/>
                <a:gd name="connsiteY0" fmla="*/ 44449 h 352310"/>
                <a:gd name="connsiteX1" fmla="*/ 62130 w 153660"/>
                <a:gd name="connsiteY1" fmla="*/ 488 h 352310"/>
                <a:gd name="connsiteX2" fmla="*/ 130271 w 153660"/>
                <a:gd name="connsiteY2" fmla="*/ 31261 h 352310"/>
                <a:gd name="connsiteX3" fmla="*/ 150053 w 153660"/>
                <a:gd name="connsiteY3" fmla="*/ 171938 h 352310"/>
                <a:gd name="connsiteX4" fmla="*/ 147855 w 153660"/>
                <a:gd name="connsiteY4" fmla="*/ 297228 h 352310"/>
                <a:gd name="connsiteX5" fmla="*/ 92903 w 153660"/>
                <a:gd name="connsiteY5" fmla="*/ 352180 h 352310"/>
                <a:gd name="connsiteX6" fmla="*/ 26962 w 153660"/>
                <a:gd name="connsiteY6" fmla="*/ 308219 h 352310"/>
                <a:gd name="connsiteX7" fmla="*/ 2782 w 153660"/>
                <a:gd name="connsiteY7" fmla="*/ 182928 h 352310"/>
                <a:gd name="connsiteX8" fmla="*/ 7178 w 153660"/>
                <a:gd name="connsiteY8" fmla="*/ 44449 h 352310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82928 h 341473"/>
                <a:gd name="connsiteX8" fmla="*/ 7178 w 153958"/>
                <a:gd name="connsiteY8" fmla="*/ 44449 h 341473"/>
                <a:gd name="connsiteX0" fmla="*/ 5932 w 152712"/>
                <a:gd name="connsiteY0" fmla="*/ 44449 h 341473"/>
                <a:gd name="connsiteX1" fmla="*/ 60884 w 152712"/>
                <a:gd name="connsiteY1" fmla="*/ 488 h 341473"/>
                <a:gd name="connsiteX2" fmla="*/ 129025 w 152712"/>
                <a:gd name="connsiteY2" fmla="*/ 31261 h 341473"/>
                <a:gd name="connsiteX3" fmla="*/ 148807 w 152712"/>
                <a:gd name="connsiteY3" fmla="*/ 171938 h 341473"/>
                <a:gd name="connsiteX4" fmla="*/ 146609 w 152712"/>
                <a:gd name="connsiteY4" fmla="*/ 297228 h 341473"/>
                <a:gd name="connsiteX5" fmla="*/ 87260 w 152712"/>
                <a:gd name="connsiteY5" fmla="*/ 341190 h 341473"/>
                <a:gd name="connsiteX6" fmla="*/ 25716 w 152712"/>
                <a:gd name="connsiteY6" fmla="*/ 308219 h 341473"/>
                <a:gd name="connsiteX7" fmla="*/ 3734 w 152712"/>
                <a:gd name="connsiteY7" fmla="*/ 169740 h 341473"/>
                <a:gd name="connsiteX8" fmla="*/ 5932 w 152712"/>
                <a:gd name="connsiteY8" fmla="*/ 44449 h 341473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69740 h 341473"/>
                <a:gd name="connsiteX8" fmla="*/ 7178 w 153958"/>
                <a:gd name="connsiteY8" fmla="*/ 44449 h 341473"/>
                <a:gd name="connsiteX0" fmla="*/ 6886 w 153666"/>
                <a:gd name="connsiteY0" fmla="*/ 44449 h 341196"/>
                <a:gd name="connsiteX1" fmla="*/ 61838 w 153666"/>
                <a:gd name="connsiteY1" fmla="*/ 488 h 341196"/>
                <a:gd name="connsiteX2" fmla="*/ 129979 w 153666"/>
                <a:gd name="connsiteY2" fmla="*/ 31261 h 341196"/>
                <a:gd name="connsiteX3" fmla="*/ 149761 w 153666"/>
                <a:gd name="connsiteY3" fmla="*/ 171938 h 341196"/>
                <a:gd name="connsiteX4" fmla="*/ 147563 w 153666"/>
                <a:gd name="connsiteY4" fmla="*/ 297228 h 341196"/>
                <a:gd name="connsiteX5" fmla="*/ 88214 w 153666"/>
                <a:gd name="connsiteY5" fmla="*/ 341190 h 341196"/>
                <a:gd name="connsiteX6" fmla="*/ 22274 w 153666"/>
                <a:gd name="connsiteY6" fmla="*/ 295031 h 341196"/>
                <a:gd name="connsiteX7" fmla="*/ 2490 w 153666"/>
                <a:gd name="connsiteY7" fmla="*/ 169740 h 341196"/>
                <a:gd name="connsiteX8" fmla="*/ 6886 w 153666"/>
                <a:gd name="connsiteY8" fmla="*/ 44449 h 341196"/>
                <a:gd name="connsiteX0" fmla="*/ 6886 w 152380"/>
                <a:gd name="connsiteY0" fmla="*/ 44449 h 341216"/>
                <a:gd name="connsiteX1" fmla="*/ 61838 w 152380"/>
                <a:gd name="connsiteY1" fmla="*/ 488 h 341216"/>
                <a:gd name="connsiteX2" fmla="*/ 129979 w 152380"/>
                <a:gd name="connsiteY2" fmla="*/ 31261 h 341216"/>
                <a:gd name="connsiteX3" fmla="*/ 149761 w 152380"/>
                <a:gd name="connsiteY3" fmla="*/ 171938 h 341216"/>
                <a:gd name="connsiteX4" fmla="*/ 145365 w 152380"/>
                <a:gd name="connsiteY4" fmla="*/ 299426 h 341216"/>
                <a:gd name="connsiteX5" fmla="*/ 88214 w 152380"/>
                <a:gd name="connsiteY5" fmla="*/ 341190 h 341216"/>
                <a:gd name="connsiteX6" fmla="*/ 22274 w 152380"/>
                <a:gd name="connsiteY6" fmla="*/ 295031 h 341216"/>
                <a:gd name="connsiteX7" fmla="*/ 2490 w 152380"/>
                <a:gd name="connsiteY7" fmla="*/ 169740 h 341216"/>
                <a:gd name="connsiteX8" fmla="*/ 6886 w 152380"/>
                <a:gd name="connsiteY8" fmla="*/ 44449 h 341216"/>
                <a:gd name="connsiteX0" fmla="*/ 6886 w 152646"/>
                <a:gd name="connsiteY0" fmla="*/ 44449 h 339021"/>
                <a:gd name="connsiteX1" fmla="*/ 61838 w 152646"/>
                <a:gd name="connsiteY1" fmla="*/ 488 h 339021"/>
                <a:gd name="connsiteX2" fmla="*/ 129979 w 152646"/>
                <a:gd name="connsiteY2" fmla="*/ 31261 h 339021"/>
                <a:gd name="connsiteX3" fmla="*/ 149761 w 152646"/>
                <a:gd name="connsiteY3" fmla="*/ 171938 h 339021"/>
                <a:gd name="connsiteX4" fmla="*/ 145365 w 152646"/>
                <a:gd name="connsiteY4" fmla="*/ 299426 h 339021"/>
                <a:gd name="connsiteX5" fmla="*/ 83818 w 152646"/>
                <a:gd name="connsiteY5" fmla="*/ 338991 h 339021"/>
                <a:gd name="connsiteX6" fmla="*/ 22274 w 152646"/>
                <a:gd name="connsiteY6" fmla="*/ 295031 h 339021"/>
                <a:gd name="connsiteX7" fmla="*/ 2490 w 152646"/>
                <a:gd name="connsiteY7" fmla="*/ 169740 h 339021"/>
                <a:gd name="connsiteX8" fmla="*/ 6886 w 152646"/>
                <a:gd name="connsiteY8" fmla="*/ 44449 h 339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2646" h="339021">
                  <a:moveTo>
                    <a:pt x="6886" y="44449"/>
                  </a:moveTo>
                  <a:cubicBezTo>
                    <a:pt x="16777" y="16240"/>
                    <a:pt x="41323" y="2686"/>
                    <a:pt x="61838" y="488"/>
                  </a:cubicBezTo>
                  <a:cubicBezTo>
                    <a:pt x="82354" y="-1710"/>
                    <a:pt x="115325" y="2686"/>
                    <a:pt x="129979" y="31261"/>
                  </a:cubicBezTo>
                  <a:cubicBezTo>
                    <a:pt x="144633" y="59836"/>
                    <a:pt x="147197" y="127244"/>
                    <a:pt x="149761" y="171938"/>
                  </a:cubicBezTo>
                  <a:cubicBezTo>
                    <a:pt x="152325" y="216632"/>
                    <a:pt x="156355" y="271584"/>
                    <a:pt x="145365" y="299426"/>
                  </a:cubicBezTo>
                  <a:cubicBezTo>
                    <a:pt x="134375" y="327268"/>
                    <a:pt x="104333" y="339723"/>
                    <a:pt x="83818" y="338991"/>
                  </a:cubicBezTo>
                  <a:cubicBezTo>
                    <a:pt x="63303" y="338259"/>
                    <a:pt x="37294" y="323240"/>
                    <a:pt x="22274" y="295031"/>
                  </a:cubicBezTo>
                  <a:cubicBezTo>
                    <a:pt x="7254" y="266822"/>
                    <a:pt x="5055" y="211504"/>
                    <a:pt x="2490" y="169740"/>
                  </a:cubicBezTo>
                  <a:cubicBezTo>
                    <a:pt x="-75" y="127976"/>
                    <a:pt x="-3005" y="72658"/>
                    <a:pt x="6886" y="44449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12D80DA7-8F12-48A6-BE09-E8C54F93801A}"/>
                </a:ext>
              </a:extLst>
            </p:cNvPr>
            <p:cNvSpPr/>
            <p:nvPr/>
          </p:nvSpPr>
          <p:spPr>
            <a:xfrm rot="7657645">
              <a:off x="8873752" y="2558118"/>
              <a:ext cx="131106" cy="413628"/>
            </a:xfrm>
            <a:custGeom>
              <a:avLst/>
              <a:gdLst>
                <a:gd name="connsiteX0" fmla="*/ 63868 w 187016"/>
                <a:gd name="connsiteY0" fmla="*/ 62019 h 502838"/>
                <a:gd name="connsiteX1" fmla="*/ 86420 w 187016"/>
                <a:gd name="connsiteY1" fmla="*/ 512 h 502838"/>
                <a:gd name="connsiteX2" fmla="*/ 168429 w 187016"/>
                <a:gd name="connsiteY2" fmla="*/ 47667 h 502838"/>
                <a:gd name="connsiteX3" fmla="*/ 156128 w 187016"/>
                <a:gd name="connsiteY3" fmla="*/ 271142 h 502838"/>
                <a:gd name="connsiteX4" fmla="*/ 186881 w 187016"/>
                <a:gd name="connsiteY4" fmla="*/ 412607 h 502838"/>
                <a:gd name="connsiteX5" fmla="*/ 141776 w 187016"/>
                <a:gd name="connsiteY5" fmla="*/ 363402 h 502838"/>
                <a:gd name="connsiteX6" fmla="*/ 162278 w 187016"/>
                <a:gd name="connsiteY6" fmla="*/ 490516 h 502838"/>
                <a:gd name="connsiteX7" fmla="*/ 117173 w 187016"/>
                <a:gd name="connsiteY7" fmla="*/ 394155 h 502838"/>
                <a:gd name="connsiteX8" fmla="*/ 113073 w 187016"/>
                <a:gd name="connsiteY8" fmla="*/ 502817 h 502838"/>
                <a:gd name="connsiteX9" fmla="*/ 86420 w 187016"/>
                <a:gd name="connsiteY9" fmla="*/ 404406 h 502838"/>
                <a:gd name="connsiteX10" fmla="*/ 59767 w 187016"/>
                <a:gd name="connsiteY10" fmla="*/ 500767 h 502838"/>
                <a:gd name="connsiteX11" fmla="*/ 53616 w 187016"/>
                <a:gd name="connsiteY11" fmla="*/ 402356 h 502838"/>
                <a:gd name="connsiteX12" fmla="*/ 311 w 187016"/>
                <a:gd name="connsiteY12" fmla="*/ 433109 h 502838"/>
                <a:gd name="connsiteX13" fmla="*/ 33114 w 187016"/>
                <a:gd name="connsiteY13" fmla="*/ 355201 h 502838"/>
                <a:gd name="connsiteX14" fmla="*/ 63868 w 187016"/>
                <a:gd name="connsiteY14" fmla="*/ 303945 h 502838"/>
                <a:gd name="connsiteX15" fmla="*/ 63868 w 187016"/>
                <a:gd name="connsiteY15" fmla="*/ 62019 h 502838"/>
                <a:gd name="connsiteX0" fmla="*/ 63868 w 187016"/>
                <a:gd name="connsiteY0" fmla="*/ 63996 h 504815"/>
                <a:gd name="connsiteX1" fmla="*/ 113073 w 187016"/>
                <a:gd name="connsiteY1" fmla="*/ 439 h 504815"/>
                <a:gd name="connsiteX2" fmla="*/ 168429 w 187016"/>
                <a:gd name="connsiteY2" fmla="*/ 49644 h 504815"/>
                <a:gd name="connsiteX3" fmla="*/ 156128 w 187016"/>
                <a:gd name="connsiteY3" fmla="*/ 273119 h 504815"/>
                <a:gd name="connsiteX4" fmla="*/ 186881 w 187016"/>
                <a:gd name="connsiteY4" fmla="*/ 414584 h 504815"/>
                <a:gd name="connsiteX5" fmla="*/ 141776 w 187016"/>
                <a:gd name="connsiteY5" fmla="*/ 365379 h 504815"/>
                <a:gd name="connsiteX6" fmla="*/ 162278 w 187016"/>
                <a:gd name="connsiteY6" fmla="*/ 492493 h 504815"/>
                <a:gd name="connsiteX7" fmla="*/ 117173 w 187016"/>
                <a:gd name="connsiteY7" fmla="*/ 396132 h 504815"/>
                <a:gd name="connsiteX8" fmla="*/ 113073 w 187016"/>
                <a:gd name="connsiteY8" fmla="*/ 504794 h 504815"/>
                <a:gd name="connsiteX9" fmla="*/ 86420 w 187016"/>
                <a:gd name="connsiteY9" fmla="*/ 406383 h 504815"/>
                <a:gd name="connsiteX10" fmla="*/ 59767 w 187016"/>
                <a:gd name="connsiteY10" fmla="*/ 502744 h 504815"/>
                <a:gd name="connsiteX11" fmla="*/ 53616 w 187016"/>
                <a:gd name="connsiteY11" fmla="*/ 404333 h 504815"/>
                <a:gd name="connsiteX12" fmla="*/ 311 w 187016"/>
                <a:gd name="connsiteY12" fmla="*/ 435086 h 504815"/>
                <a:gd name="connsiteX13" fmla="*/ 33114 w 187016"/>
                <a:gd name="connsiteY13" fmla="*/ 357178 h 504815"/>
                <a:gd name="connsiteX14" fmla="*/ 63868 w 187016"/>
                <a:gd name="connsiteY14" fmla="*/ 305922 h 504815"/>
                <a:gd name="connsiteX15" fmla="*/ 63868 w 187016"/>
                <a:gd name="connsiteY15" fmla="*/ 63996 h 504815"/>
                <a:gd name="connsiteX0" fmla="*/ 57718 w 187016"/>
                <a:gd name="connsiteY0" fmla="*/ 53366 h 504437"/>
                <a:gd name="connsiteX1" fmla="*/ 113073 w 187016"/>
                <a:gd name="connsiteY1" fmla="*/ 61 h 504437"/>
                <a:gd name="connsiteX2" fmla="*/ 168429 w 187016"/>
                <a:gd name="connsiteY2" fmla="*/ 49266 h 504437"/>
                <a:gd name="connsiteX3" fmla="*/ 156128 w 187016"/>
                <a:gd name="connsiteY3" fmla="*/ 272741 h 504437"/>
                <a:gd name="connsiteX4" fmla="*/ 186881 w 187016"/>
                <a:gd name="connsiteY4" fmla="*/ 414206 h 504437"/>
                <a:gd name="connsiteX5" fmla="*/ 141776 w 187016"/>
                <a:gd name="connsiteY5" fmla="*/ 365001 h 504437"/>
                <a:gd name="connsiteX6" fmla="*/ 162278 w 187016"/>
                <a:gd name="connsiteY6" fmla="*/ 492115 h 504437"/>
                <a:gd name="connsiteX7" fmla="*/ 117173 w 187016"/>
                <a:gd name="connsiteY7" fmla="*/ 395754 h 504437"/>
                <a:gd name="connsiteX8" fmla="*/ 113073 w 187016"/>
                <a:gd name="connsiteY8" fmla="*/ 504416 h 504437"/>
                <a:gd name="connsiteX9" fmla="*/ 86420 w 187016"/>
                <a:gd name="connsiteY9" fmla="*/ 406005 h 504437"/>
                <a:gd name="connsiteX10" fmla="*/ 59767 w 187016"/>
                <a:gd name="connsiteY10" fmla="*/ 502366 h 504437"/>
                <a:gd name="connsiteX11" fmla="*/ 53616 w 187016"/>
                <a:gd name="connsiteY11" fmla="*/ 403955 h 504437"/>
                <a:gd name="connsiteX12" fmla="*/ 311 w 187016"/>
                <a:gd name="connsiteY12" fmla="*/ 434708 h 504437"/>
                <a:gd name="connsiteX13" fmla="*/ 33114 w 187016"/>
                <a:gd name="connsiteY13" fmla="*/ 356800 h 504437"/>
                <a:gd name="connsiteX14" fmla="*/ 63868 w 187016"/>
                <a:gd name="connsiteY14" fmla="*/ 305544 h 504437"/>
                <a:gd name="connsiteX15" fmla="*/ 57718 w 187016"/>
                <a:gd name="connsiteY15" fmla="*/ 53366 h 5044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9767 w 189311"/>
                <a:gd name="connsiteY10" fmla="*/ 5028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57718 w 189311"/>
                <a:gd name="connsiteY0" fmla="*/ 53866 h 504917"/>
                <a:gd name="connsiteX1" fmla="*/ 113073 w 189311"/>
                <a:gd name="connsiteY1" fmla="*/ 561 h 504917"/>
                <a:gd name="connsiteX2" fmla="*/ 170479 w 189311"/>
                <a:gd name="connsiteY2" fmla="*/ 43615 h 504917"/>
                <a:gd name="connsiteX3" fmla="*/ 156128 w 189311"/>
                <a:gd name="connsiteY3" fmla="*/ 273241 h 504917"/>
                <a:gd name="connsiteX4" fmla="*/ 186881 w 189311"/>
                <a:gd name="connsiteY4" fmla="*/ 414706 h 504917"/>
                <a:gd name="connsiteX5" fmla="*/ 141776 w 189311"/>
                <a:gd name="connsiteY5" fmla="*/ 365501 h 504917"/>
                <a:gd name="connsiteX6" fmla="*/ 162278 w 189311"/>
                <a:gd name="connsiteY6" fmla="*/ 492615 h 504917"/>
                <a:gd name="connsiteX7" fmla="*/ 117173 w 189311"/>
                <a:gd name="connsiteY7" fmla="*/ 396254 h 504917"/>
                <a:gd name="connsiteX8" fmla="*/ 113073 w 189311"/>
                <a:gd name="connsiteY8" fmla="*/ 504916 h 504917"/>
                <a:gd name="connsiteX9" fmla="*/ 86420 w 189311"/>
                <a:gd name="connsiteY9" fmla="*/ 406505 h 504917"/>
                <a:gd name="connsiteX10" fmla="*/ 70019 w 189311"/>
                <a:gd name="connsiteY10" fmla="*/ 504917 h 504917"/>
                <a:gd name="connsiteX11" fmla="*/ 53616 w 189311"/>
                <a:gd name="connsiteY11" fmla="*/ 404455 h 504917"/>
                <a:gd name="connsiteX12" fmla="*/ 311 w 189311"/>
                <a:gd name="connsiteY12" fmla="*/ 435208 h 504917"/>
                <a:gd name="connsiteX13" fmla="*/ 33114 w 189311"/>
                <a:gd name="connsiteY13" fmla="*/ 357300 h 504917"/>
                <a:gd name="connsiteX14" fmla="*/ 63868 w 189311"/>
                <a:gd name="connsiteY14" fmla="*/ 306044 h 504917"/>
                <a:gd name="connsiteX15" fmla="*/ 57718 w 189311"/>
                <a:gd name="connsiteY15" fmla="*/ 53866 h 504917"/>
                <a:gd name="connsiteX0" fmla="*/ 57718 w 189311"/>
                <a:gd name="connsiteY0" fmla="*/ 53866 h 504958"/>
                <a:gd name="connsiteX1" fmla="*/ 113073 w 189311"/>
                <a:gd name="connsiteY1" fmla="*/ 561 h 504958"/>
                <a:gd name="connsiteX2" fmla="*/ 170479 w 189311"/>
                <a:gd name="connsiteY2" fmla="*/ 43615 h 504958"/>
                <a:gd name="connsiteX3" fmla="*/ 156128 w 189311"/>
                <a:gd name="connsiteY3" fmla="*/ 273241 h 504958"/>
                <a:gd name="connsiteX4" fmla="*/ 186881 w 189311"/>
                <a:gd name="connsiteY4" fmla="*/ 414706 h 504958"/>
                <a:gd name="connsiteX5" fmla="*/ 141776 w 189311"/>
                <a:gd name="connsiteY5" fmla="*/ 365501 h 504958"/>
                <a:gd name="connsiteX6" fmla="*/ 162278 w 189311"/>
                <a:gd name="connsiteY6" fmla="*/ 492615 h 504958"/>
                <a:gd name="connsiteX7" fmla="*/ 117173 w 189311"/>
                <a:gd name="connsiteY7" fmla="*/ 396254 h 504958"/>
                <a:gd name="connsiteX8" fmla="*/ 113073 w 189311"/>
                <a:gd name="connsiteY8" fmla="*/ 504916 h 504958"/>
                <a:gd name="connsiteX9" fmla="*/ 86420 w 189311"/>
                <a:gd name="connsiteY9" fmla="*/ 406505 h 504958"/>
                <a:gd name="connsiteX10" fmla="*/ 70019 w 189311"/>
                <a:gd name="connsiteY10" fmla="*/ 504917 h 504958"/>
                <a:gd name="connsiteX11" fmla="*/ 53616 w 189311"/>
                <a:gd name="connsiteY11" fmla="*/ 404455 h 504958"/>
                <a:gd name="connsiteX12" fmla="*/ 311 w 189311"/>
                <a:gd name="connsiteY12" fmla="*/ 435208 h 504958"/>
                <a:gd name="connsiteX13" fmla="*/ 33114 w 189311"/>
                <a:gd name="connsiteY13" fmla="*/ 357300 h 504958"/>
                <a:gd name="connsiteX14" fmla="*/ 63868 w 189311"/>
                <a:gd name="connsiteY14" fmla="*/ 306044 h 504958"/>
                <a:gd name="connsiteX15" fmla="*/ 57718 w 189311"/>
                <a:gd name="connsiteY15" fmla="*/ 53866 h 504958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5667 w 189311"/>
                <a:gd name="connsiteY10" fmla="*/ 4987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62647 w 194240"/>
                <a:gd name="connsiteY0" fmla="*/ 53866 h 504916"/>
                <a:gd name="connsiteX1" fmla="*/ 118002 w 194240"/>
                <a:gd name="connsiteY1" fmla="*/ 561 h 504916"/>
                <a:gd name="connsiteX2" fmla="*/ 175408 w 194240"/>
                <a:gd name="connsiteY2" fmla="*/ 43615 h 504916"/>
                <a:gd name="connsiteX3" fmla="*/ 161057 w 194240"/>
                <a:gd name="connsiteY3" fmla="*/ 273241 h 504916"/>
                <a:gd name="connsiteX4" fmla="*/ 191810 w 194240"/>
                <a:gd name="connsiteY4" fmla="*/ 414706 h 504916"/>
                <a:gd name="connsiteX5" fmla="*/ 146705 w 194240"/>
                <a:gd name="connsiteY5" fmla="*/ 365501 h 504916"/>
                <a:gd name="connsiteX6" fmla="*/ 167207 w 194240"/>
                <a:gd name="connsiteY6" fmla="*/ 492615 h 504916"/>
                <a:gd name="connsiteX7" fmla="*/ 122102 w 194240"/>
                <a:gd name="connsiteY7" fmla="*/ 396254 h 504916"/>
                <a:gd name="connsiteX8" fmla="*/ 118002 w 194240"/>
                <a:gd name="connsiteY8" fmla="*/ 504916 h 504916"/>
                <a:gd name="connsiteX9" fmla="*/ 91349 w 194240"/>
                <a:gd name="connsiteY9" fmla="*/ 406505 h 504916"/>
                <a:gd name="connsiteX10" fmla="*/ 60596 w 194240"/>
                <a:gd name="connsiteY10" fmla="*/ 498766 h 504916"/>
                <a:gd name="connsiteX11" fmla="*/ 58545 w 194240"/>
                <a:gd name="connsiteY11" fmla="*/ 404455 h 504916"/>
                <a:gd name="connsiteX12" fmla="*/ 5240 w 194240"/>
                <a:gd name="connsiteY12" fmla="*/ 435208 h 504916"/>
                <a:gd name="connsiteX13" fmla="*/ 38043 w 194240"/>
                <a:gd name="connsiteY13" fmla="*/ 357300 h 504916"/>
                <a:gd name="connsiteX14" fmla="*/ 68797 w 194240"/>
                <a:gd name="connsiteY14" fmla="*/ 306044 h 504916"/>
                <a:gd name="connsiteX15" fmla="*/ 62647 w 194240"/>
                <a:gd name="connsiteY15" fmla="*/ 53866 h 504916"/>
                <a:gd name="connsiteX0" fmla="*/ 55316 w 186909"/>
                <a:gd name="connsiteY0" fmla="*/ 53866 h 504916"/>
                <a:gd name="connsiteX1" fmla="*/ 110671 w 186909"/>
                <a:gd name="connsiteY1" fmla="*/ 561 h 504916"/>
                <a:gd name="connsiteX2" fmla="*/ 168077 w 186909"/>
                <a:gd name="connsiteY2" fmla="*/ 43615 h 504916"/>
                <a:gd name="connsiteX3" fmla="*/ 153726 w 186909"/>
                <a:gd name="connsiteY3" fmla="*/ 273241 h 504916"/>
                <a:gd name="connsiteX4" fmla="*/ 184479 w 186909"/>
                <a:gd name="connsiteY4" fmla="*/ 414706 h 504916"/>
                <a:gd name="connsiteX5" fmla="*/ 139374 w 186909"/>
                <a:gd name="connsiteY5" fmla="*/ 365501 h 504916"/>
                <a:gd name="connsiteX6" fmla="*/ 159876 w 186909"/>
                <a:gd name="connsiteY6" fmla="*/ 492615 h 504916"/>
                <a:gd name="connsiteX7" fmla="*/ 114771 w 186909"/>
                <a:gd name="connsiteY7" fmla="*/ 396254 h 504916"/>
                <a:gd name="connsiteX8" fmla="*/ 110671 w 186909"/>
                <a:gd name="connsiteY8" fmla="*/ 504916 h 504916"/>
                <a:gd name="connsiteX9" fmla="*/ 84018 w 186909"/>
                <a:gd name="connsiteY9" fmla="*/ 406505 h 504916"/>
                <a:gd name="connsiteX10" fmla="*/ 53265 w 186909"/>
                <a:gd name="connsiteY10" fmla="*/ 498766 h 504916"/>
                <a:gd name="connsiteX11" fmla="*/ 51214 w 186909"/>
                <a:gd name="connsiteY11" fmla="*/ 404455 h 504916"/>
                <a:gd name="connsiteX12" fmla="*/ 6110 w 186909"/>
                <a:gd name="connsiteY12" fmla="*/ 420856 h 504916"/>
                <a:gd name="connsiteX13" fmla="*/ 30712 w 186909"/>
                <a:gd name="connsiteY13" fmla="*/ 357300 h 504916"/>
                <a:gd name="connsiteX14" fmla="*/ 61466 w 186909"/>
                <a:gd name="connsiteY14" fmla="*/ 306044 h 504916"/>
                <a:gd name="connsiteX15" fmla="*/ 55316 w 186909"/>
                <a:gd name="connsiteY15" fmla="*/ 53866 h 504916"/>
                <a:gd name="connsiteX0" fmla="*/ 49504 w 181097"/>
                <a:gd name="connsiteY0" fmla="*/ 53866 h 504916"/>
                <a:gd name="connsiteX1" fmla="*/ 104859 w 181097"/>
                <a:gd name="connsiteY1" fmla="*/ 561 h 504916"/>
                <a:gd name="connsiteX2" fmla="*/ 162265 w 181097"/>
                <a:gd name="connsiteY2" fmla="*/ 43615 h 504916"/>
                <a:gd name="connsiteX3" fmla="*/ 147914 w 181097"/>
                <a:gd name="connsiteY3" fmla="*/ 273241 h 504916"/>
                <a:gd name="connsiteX4" fmla="*/ 178667 w 181097"/>
                <a:gd name="connsiteY4" fmla="*/ 414706 h 504916"/>
                <a:gd name="connsiteX5" fmla="*/ 133562 w 181097"/>
                <a:gd name="connsiteY5" fmla="*/ 365501 h 504916"/>
                <a:gd name="connsiteX6" fmla="*/ 154064 w 181097"/>
                <a:gd name="connsiteY6" fmla="*/ 492615 h 504916"/>
                <a:gd name="connsiteX7" fmla="*/ 108959 w 181097"/>
                <a:gd name="connsiteY7" fmla="*/ 396254 h 504916"/>
                <a:gd name="connsiteX8" fmla="*/ 104859 w 181097"/>
                <a:gd name="connsiteY8" fmla="*/ 504916 h 504916"/>
                <a:gd name="connsiteX9" fmla="*/ 78206 w 181097"/>
                <a:gd name="connsiteY9" fmla="*/ 406505 h 504916"/>
                <a:gd name="connsiteX10" fmla="*/ 47453 w 181097"/>
                <a:gd name="connsiteY10" fmla="*/ 498766 h 504916"/>
                <a:gd name="connsiteX11" fmla="*/ 41301 w 181097"/>
                <a:gd name="connsiteY11" fmla="*/ 400354 h 504916"/>
                <a:gd name="connsiteX12" fmla="*/ 298 w 181097"/>
                <a:gd name="connsiteY12" fmla="*/ 420856 h 504916"/>
                <a:gd name="connsiteX13" fmla="*/ 24900 w 181097"/>
                <a:gd name="connsiteY13" fmla="*/ 357300 h 504916"/>
                <a:gd name="connsiteX14" fmla="*/ 55654 w 181097"/>
                <a:gd name="connsiteY14" fmla="*/ 306044 h 504916"/>
                <a:gd name="connsiteX15" fmla="*/ 49504 w 181097"/>
                <a:gd name="connsiteY15" fmla="*/ 53866 h 504916"/>
                <a:gd name="connsiteX0" fmla="*/ 52664 w 184257"/>
                <a:gd name="connsiteY0" fmla="*/ 53866 h 504916"/>
                <a:gd name="connsiteX1" fmla="*/ 108019 w 184257"/>
                <a:gd name="connsiteY1" fmla="*/ 561 h 504916"/>
                <a:gd name="connsiteX2" fmla="*/ 165425 w 184257"/>
                <a:gd name="connsiteY2" fmla="*/ 43615 h 504916"/>
                <a:gd name="connsiteX3" fmla="*/ 151074 w 184257"/>
                <a:gd name="connsiteY3" fmla="*/ 273241 h 504916"/>
                <a:gd name="connsiteX4" fmla="*/ 181827 w 184257"/>
                <a:gd name="connsiteY4" fmla="*/ 414706 h 504916"/>
                <a:gd name="connsiteX5" fmla="*/ 136722 w 184257"/>
                <a:gd name="connsiteY5" fmla="*/ 365501 h 504916"/>
                <a:gd name="connsiteX6" fmla="*/ 157224 w 184257"/>
                <a:gd name="connsiteY6" fmla="*/ 492615 h 504916"/>
                <a:gd name="connsiteX7" fmla="*/ 112119 w 184257"/>
                <a:gd name="connsiteY7" fmla="*/ 396254 h 504916"/>
                <a:gd name="connsiteX8" fmla="*/ 108019 w 184257"/>
                <a:gd name="connsiteY8" fmla="*/ 504916 h 504916"/>
                <a:gd name="connsiteX9" fmla="*/ 81366 w 184257"/>
                <a:gd name="connsiteY9" fmla="*/ 406505 h 504916"/>
                <a:gd name="connsiteX10" fmla="*/ 50613 w 184257"/>
                <a:gd name="connsiteY10" fmla="*/ 498766 h 504916"/>
                <a:gd name="connsiteX11" fmla="*/ 44461 w 184257"/>
                <a:gd name="connsiteY11" fmla="*/ 400354 h 504916"/>
                <a:gd name="connsiteX12" fmla="*/ 3458 w 184257"/>
                <a:gd name="connsiteY12" fmla="*/ 420856 h 504916"/>
                <a:gd name="connsiteX13" fmla="*/ 28060 w 184257"/>
                <a:gd name="connsiteY13" fmla="*/ 357300 h 504916"/>
                <a:gd name="connsiteX14" fmla="*/ 58814 w 184257"/>
                <a:gd name="connsiteY14" fmla="*/ 306044 h 504916"/>
                <a:gd name="connsiteX15" fmla="*/ 52664 w 184257"/>
                <a:gd name="connsiteY15" fmla="*/ 53866 h 504916"/>
                <a:gd name="connsiteX0" fmla="*/ 52664 w 181873"/>
                <a:gd name="connsiteY0" fmla="*/ 53866 h 504916"/>
                <a:gd name="connsiteX1" fmla="*/ 108019 w 181873"/>
                <a:gd name="connsiteY1" fmla="*/ 561 h 504916"/>
                <a:gd name="connsiteX2" fmla="*/ 165425 w 181873"/>
                <a:gd name="connsiteY2" fmla="*/ 43615 h 504916"/>
                <a:gd name="connsiteX3" fmla="*/ 151074 w 181873"/>
                <a:gd name="connsiteY3" fmla="*/ 273241 h 504916"/>
                <a:gd name="connsiteX4" fmla="*/ 181827 w 181873"/>
                <a:gd name="connsiteY4" fmla="*/ 414706 h 504916"/>
                <a:gd name="connsiteX5" fmla="*/ 142873 w 181873"/>
                <a:gd name="connsiteY5" fmla="*/ 377802 h 504916"/>
                <a:gd name="connsiteX6" fmla="*/ 157224 w 181873"/>
                <a:gd name="connsiteY6" fmla="*/ 492615 h 504916"/>
                <a:gd name="connsiteX7" fmla="*/ 112119 w 181873"/>
                <a:gd name="connsiteY7" fmla="*/ 396254 h 504916"/>
                <a:gd name="connsiteX8" fmla="*/ 108019 w 181873"/>
                <a:gd name="connsiteY8" fmla="*/ 504916 h 504916"/>
                <a:gd name="connsiteX9" fmla="*/ 81366 w 181873"/>
                <a:gd name="connsiteY9" fmla="*/ 406505 h 504916"/>
                <a:gd name="connsiteX10" fmla="*/ 50613 w 181873"/>
                <a:gd name="connsiteY10" fmla="*/ 498766 h 504916"/>
                <a:gd name="connsiteX11" fmla="*/ 44461 w 181873"/>
                <a:gd name="connsiteY11" fmla="*/ 400354 h 504916"/>
                <a:gd name="connsiteX12" fmla="*/ 3458 w 181873"/>
                <a:gd name="connsiteY12" fmla="*/ 420856 h 504916"/>
                <a:gd name="connsiteX13" fmla="*/ 28060 w 181873"/>
                <a:gd name="connsiteY13" fmla="*/ 357300 h 504916"/>
                <a:gd name="connsiteX14" fmla="*/ 58814 w 181873"/>
                <a:gd name="connsiteY14" fmla="*/ 306044 h 504916"/>
                <a:gd name="connsiteX15" fmla="*/ 52664 w 181873"/>
                <a:gd name="connsiteY15" fmla="*/ 53866 h 504916"/>
                <a:gd name="connsiteX0" fmla="*/ 52664 w 181839"/>
                <a:gd name="connsiteY0" fmla="*/ 53866 h 504916"/>
                <a:gd name="connsiteX1" fmla="*/ 108019 w 181839"/>
                <a:gd name="connsiteY1" fmla="*/ 561 h 504916"/>
                <a:gd name="connsiteX2" fmla="*/ 165425 w 181839"/>
                <a:gd name="connsiteY2" fmla="*/ 43615 h 504916"/>
                <a:gd name="connsiteX3" fmla="*/ 151074 w 181839"/>
                <a:gd name="connsiteY3" fmla="*/ 273241 h 504916"/>
                <a:gd name="connsiteX4" fmla="*/ 181827 w 181839"/>
                <a:gd name="connsiteY4" fmla="*/ 414706 h 504916"/>
                <a:gd name="connsiteX5" fmla="*/ 146973 w 181839"/>
                <a:gd name="connsiteY5" fmla="*/ 386003 h 504916"/>
                <a:gd name="connsiteX6" fmla="*/ 157224 w 181839"/>
                <a:gd name="connsiteY6" fmla="*/ 492615 h 504916"/>
                <a:gd name="connsiteX7" fmla="*/ 112119 w 181839"/>
                <a:gd name="connsiteY7" fmla="*/ 396254 h 504916"/>
                <a:gd name="connsiteX8" fmla="*/ 108019 w 181839"/>
                <a:gd name="connsiteY8" fmla="*/ 504916 h 504916"/>
                <a:gd name="connsiteX9" fmla="*/ 81366 w 181839"/>
                <a:gd name="connsiteY9" fmla="*/ 406505 h 504916"/>
                <a:gd name="connsiteX10" fmla="*/ 50613 w 181839"/>
                <a:gd name="connsiteY10" fmla="*/ 498766 h 504916"/>
                <a:gd name="connsiteX11" fmla="*/ 44461 w 181839"/>
                <a:gd name="connsiteY11" fmla="*/ 400354 h 504916"/>
                <a:gd name="connsiteX12" fmla="*/ 3458 w 181839"/>
                <a:gd name="connsiteY12" fmla="*/ 420856 h 504916"/>
                <a:gd name="connsiteX13" fmla="*/ 28060 w 181839"/>
                <a:gd name="connsiteY13" fmla="*/ 357300 h 504916"/>
                <a:gd name="connsiteX14" fmla="*/ 58814 w 181839"/>
                <a:gd name="connsiteY14" fmla="*/ 306044 h 504916"/>
                <a:gd name="connsiteX15" fmla="*/ 52664 w 181839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270875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9467 h 510517"/>
                <a:gd name="connsiteX1" fmla="*/ 100203 w 183758"/>
                <a:gd name="connsiteY1" fmla="*/ 301 h 510517"/>
                <a:gd name="connsiteX2" fmla="*/ 165425 w 183758"/>
                <a:gd name="connsiteY2" fmla="*/ 49216 h 510517"/>
                <a:gd name="connsiteX3" fmla="*/ 151074 w 183758"/>
                <a:gd name="connsiteY3" fmla="*/ 278842 h 510517"/>
                <a:gd name="connsiteX4" fmla="*/ 181827 w 183758"/>
                <a:gd name="connsiteY4" fmla="*/ 420307 h 510517"/>
                <a:gd name="connsiteX5" fmla="*/ 146973 w 183758"/>
                <a:gd name="connsiteY5" fmla="*/ 391604 h 510517"/>
                <a:gd name="connsiteX6" fmla="*/ 157224 w 183758"/>
                <a:gd name="connsiteY6" fmla="*/ 498216 h 510517"/>
                <a:gd name="connsiteX7" fmla="*/ 112119 w 183758"/>
                <a:gd name="connsiteY7" fmla="*/ 401855 h 510517"/>
                <a:gd name="connsiteX8" fmla="*/ 108019 w 183758"/>
                <a:gd name="connsiteY8" fmla="*/ 510517 h 510517"/>
                <a:gd name="connsiteX9" fmla="*/ 81366 w 183758"/>
                <a:gd name="connsiteY9" fmla="*/ 412106 h 510517"/>
                <a:gd name="connsiteX10" fmla="*/ 50613 w 183758"/>
                <a:gd name="connsiteY10" fmla="*/ 504367 h 510517"/>
                <a:gd name="connsiteX11" fmla="*/ 44461 w 183758"/>
                <a:gd name="connsiteY11" fmla="*/ 405955 h 510517"/>
                <a:gd name="connsiteX12" fmla="*/ 3458 w 183758"/>
                <a:gd name="connsiteY12" fmla="*/ 426457 h 510517"/>
                <a:gd name="connsiteX13" fmla="*/ 28060 w 183758"/>
                <a:gd name="connsiteY13" fmla="*/ 362901 h 510517"/>
                <a:gd name="connsiteX14" fmla="*/ 56860 w 183758"/>
                <a:gd name="connsiteY14" fmla="*/ 233491 h 510517"/>
                <a:gd name="connsiteX15" fmla="*/ 52664 w 183758"/>
                <a:gd name="connsiteY15" fmla="*/ 59467 h 510517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85"/>
                <a:gd name="connsiteX1" fmla="*/ 100203 w 183622"/>
                <a:gd name="connsiteY1" fmla="*/ 555 h 510785"/>
                <a:gd name="connsiteX2" fmla="*/ 165425 w 183622"/>
                <a:gd name="connsiteY2" fmla="*/ 49470 h 510785"/>
                <a:gd name="connsiteX3" fmla="*/ 151074 w 183622"/>
                <a:gd name="connsiteY3" fmla="*/ 310357 h 510785"/>
                <a:gd name="connsiteX4" fmla="*/ 181827 w 183622"/>
                <a:gd name="connsiteY4" fmla="*/ 420561 h 510785"/>
                <a:gd name="connsiteX5" fmla="*/ 146973 w 183622"/>
                <a:gd name="connsiteY5" fmla="*/ 391858 h 510785"/>
                <a:gd name="connsiteX6" fmla="*/ 157224 w 183622"/>
                <a:gd name="connsiteY6" fmla="*/ 498470 h 510785"/>
                <a:gd name="connsiteX7" fmla="*/ 112119 w 183622"/>
                <a:gd name="connsiteY7" fmla="*/ 402109 h 510785"/>
                <a:gd name="connsiteX8" fmla="*/ 108019 w 183622"/>
                <a:gd name="connsiteY8" fmla="*/ 510771 h 510785"/>
                <a:gd name="connsiteX9" fmla="*/ 77459 w 183622"/>
                <a:gd name="connsiteY9" fmla="*/ 410406 h 510785"/>
                <a:gd name="connsiteX10" fmla="*/ 50613 w 183622"/>
                <a:gd name="connsiteY10" fmla="*/ 504621 h 510785"/>
                <a:gd name="connsiteX11" fmla="*/ 44461 w 183622"/>
                <a:gd name="connsiteY11" fmla="*/ 406209 h 510785"/>
                <a:gd name="connsiteX12" fmla="*/ 3458 w 183622"/>
                <a:gd name="connsiteY12" fmla="*/ 426711 h 510785"/>
                <a:gd name="connsiteX13" fmla="*/ 28060 w 183622"/>
                <a:gd name="connsiteY13" fmla="*/ 363155 h 510785"/>
                <a:gd name="connsiteX14" fmla="*/ 56860 w 183622"/>
                <a:gd name="connsiteY14" fmla="*/ 233745 h 510785"/>
                <a:gd name="connsiteX15" fmla="*/ 52664 w 183622"/>
                <a:gd name="connsiteY15" fmla="*/ 59721 h 510785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94408 h 545501"/>
                <a:gd name="connsiteX1" fmla="*/ 102157 w 183622"/>
                <a:gd name="connsiteY1" fmla="*/ 73 h 545501"/>
                <a:gd name="connsiteX2" fmla="*/ 165425 w 183622"/>
                <a:gd name="connsiteY2" fmla="*/ 84157 h 545501"/>
                <a:gd name="connsiteX3" fmla="*/ 151074 w 183622"/>
                <a:gd name="connsiteY3" fmla="*/ 345044 h 545501"/>
                <a:gd name="connsiteX4" fmla="*/ 181827 w 183622"/>
                <a:gd name="connsiteY4" fmla="*/ 455248 h 545501"/>
                <a:gd name="connsiteX5" fmla="*/ 146973 w 183622"/>
                <a:gd name="connsiteY5" fmla="*/ 426545 h 545501"/>
                <a:gd name="connsiteX6" fmla="*/ 157224 w 183622"/>
                <a:gd name="connsiteY6" fmla="*/ 533157 h 545501"/>
                <a:gd name="connsiteX7" fmla="*/ 112119 w 183622"/>
                <a:gd name="connsiteY7" fmla="*/ 436796 h 545501"/>
                <a:gd name="connsiteX8" fmla="*/ 108019 w 183622"/>
                <a:gd name="connsiteY8" fmla="*/ 545458 h 545501"/>
                <a:gd name="connsiteX9" fmla="*/ 77459 w 183622"/>
                <a:gd name="connsiteY9" fmla="*/ 445093 h 545501"/>
                <a:gd name="connsiteX10" fmla="*/ 50613 w 183622"/>
                <a:gd name="connsiteY10" fmla="*/ 539308 h 545501"/>
                <a:gd name="connsiteX11" fmla="*/ 44461 w 183622"/>
                <a:gd name="connsiteY11" fmla="*/ 440896 h 545501"/>
                <a:gd name="connsiteX12" fmla="*/ 3458 w 183622"/>
                <a:gd name="connsiteY12" fmla="*/ 461398 h 545501"/>
                <a:gd name="connsiteX13" fmla="*/ 28060 w 183622"/>
                <a:gd name="connsiteY13" fmla="*/ 397842 h 545501"/>
                <a:gd name="connsiteX14" fmla="*/ 56860 w 183622"/>
                <a:gd name="connsiteY14" fmla="*/ 268432 h 545501"/>
                <a:gd name="connsiteX15" fmla="*/ 52664 w 183622"/>
                <a:gd name="connsiteY15" fmla="*/ 94408 h 545501"/>
                <a:gd name="connsiteX0" fmla="*/ 52664 w 183622"/>
                <a:gd name="connsiteY0" fmla="*/ 99119 h 550212"/>
                <a:gd name="connsiteX1" fmla="*/ 102157 w 183622"/>
                <a:gd name="connsiteY1" fmla="*/ 4784 h 550212"/>
                <a:gd name="connsiteX2" fmla="*/ 165425 w 183622"/>
                <a:gd name="connsiteY2" fmla="*/ 49791 h 550212"/>
                <a:gd name="connsiteX3" fmla="*/ 151074 w 183622"/>
                <a:gd name="connsiteY3" fmla="*/ 349755 h 550212"/>
                <a:gd name="connsiteX4" fmla="*/ 181827 w 183622"/>
                <a:gd name="connsiteY4" fmla="*/ 459959 h 550212"/>
                <a:gd name="connsiteX5" fmla="*/ 146973 w 183622"/>
                <a:gd name="connsiteY5" fmla="*/ 431256 h 550212"/>
                <a:gd name="connsiteX6" fmla="*/ 157224 w 183622"/>
                <a:gd name="connsiteY6" fmla="*/ 537868 h 550212"/>
                <a:gd name="connsiteX7" fmla="*/ 112119 w 183622"/>
                <a:gd name="connsiteY7" fmla="*/ 441507 h 550212"/>
                <a:gd name="connsiteX8" fmla="*/ 108019 w 183622"/>
                <a:gd name="connsiteY8" fmla="*/ 550169 h 550212"/>
                <a:gd name="connsiteX9" fmla="*/ 77459 w 183622"/>
                <a:gd name="connsiteY9" fmla="*/ 449804 h 550212"/>
                <a:gd name="connsiteX10" fmla="*/ 50613 w 183622"/>
                <a:gd name="connsiteY10" fmla="*/ 544019 h 550212"/>
                <a:gd name="connsiteX11" fmla="*/ 44461 w 183622"/>
                <a:gd name="connsiteY11" fmla="*/ 445607 h 550212"/>
                <a:gd name="connsiteX12" fmla="*/ 3458 w 183622"/>
                <a:gd name="connsiteY12" fmla="*/ 466109 h 550212"/>
                <a:gd name="connsiteX13" fmla="*/ 28060 w 183622"/>
                <a:gd name="connsiteY13" fmla="*/ 402553 h 550212"/>
                <a:gd name="connsiteX14" fmla="*/ 56860 w 183622"/>
                <a:gd name="connsiteY14" fmla="*/ 273143 h 550212"/>
                <a:gd name="connsiteX15" fmla="*/ 52664 w 183622"/>
                <a:gd name="connsiteY15" fmla="*/ 99119 h 550212"/>
                <a:gd name="connsiteX0" fmla="*/ 52664 w 183622"/>
                <a:gd name="connsiteY0" fmla="*/ 52963 h 547041"/>
                <a:gd name="connsiteX1" fmla="*/ 102157 w 183622"/>
                <a:gd name="connsiteY1" fmla="*/ 1613 h 547041"/>
                <a:gd name="connsiteX2" fmla="*/ 165425 w 183622"/>
                <a:gd name="connsiteY2" fmla="*/ 46620 h 547041"/>
                <a:gd name="connsiteX3" fmla="*/ 151074 w 183622"/>
                <a:gd name="connsiteY3" fmla="*/ 346584 h 547041"/>
                <a:gd name="connsiteX4" fmla="*/ 181827 w 183622"/>
                <a:gd name="connsiteY4" fmla="*/ 456788 h 547041"/>
                <a:gd name="connsiteX5" fmla="*/ 146973 w 183622"/>
                <a:gd name="connsiteY5" fmla="*/ 428085 h 547041"/>
                <a:gd name="connsiteX6" fmla="*/ 157224 w 183622"/>
                <a:gd name="connsiteY6" fmla="*/ 534697 h 547041"/>
                <a:gd name="connsiteX7" fmla="*/ 112119 w 183622"/>
                <a:gd name="connsiteY7" fmla="*/ 438336 h 547041"/>
                <a:gd name="connsiteX8" fmla="*/ 108019 w 183622"/>
                <a:gd name="connsiteY8" fmla="*/ 546998 h 547041"/>
                <a:gd name="connsiteX9" fmla="*/ 77459 w 183622"/>
                <a:gd name="connsiteY9" fmla="*/ 446633 h 547041"/>
                <a:gd name="connsiteX10" fmla="*/ 50613 w 183622"/>
                <a:gd name="connsiteY10" fmla="*/ 540848 h 547041"/>
                <a:gd name="connsiteX11" fmla="*/ 44461 w 183622"/>
                <a:gd name="connsiteY11" fmla="*/ 442436 h 547041"/>
                <a:gd name="connsiteX12" fmla="*/ 3458 w 183622"/>
                <a:gd name="connsiteY12" fmla="*/ 462938 h 547041"/>
                <a:gd name="connsiteX13" fmla="*/ 28060 w 183622"/>
                <a:gd name="connsiteY13" fmla="*/ 399382 h 547041"/>
                <a:gd name="connsiteX14" fmla="*/ 56860 w 183622"/>
                <a:gd name="connsiteY14" fmla="*/ 269972 h 547041"/>
                <a:gd name="connsiteX15" fmla="*/ 52664 w 183622"/>
                <a:gd name="connsiteY15" fmla="*/ 52963 h 547041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3622" h="555612">
                  <a:moveTo>
                    <a:pt x="52664" y="61534"/>
                  </a:moveTo>
                  <a:cubicBezTo>
                    <a:pt x="59888" y="15179"/>
                    <a:pt x="81410" y="1472"/>
                    <a:pt x="100203" y="415"/>
                  </a:cubicBezTo>
                  <a:cubicBezTo>
                    <a:pt x="118996" y="-642"/>
                    <a:pt x="156947" y="-3932"/>
                    <a:pt x="165425" y="55191"/>
                  </a:cubicBezTo>
                  <a:cubicBezTo>
                    <a:pt x="173903" y="114314"/>
                    <a:pt x="148340" y="286794"/>
                    <a:pt x="151074" y="355155"/>
                  </a:cubicBezTo>
                  <a:cubicBezTo>
                    <a:pt x="153808" y="423516"/>
                    <a:pt x="192279" y="447868"/>
                    <a:pt x="181827" y="465359"/>
                  </a:cubicBezTo>
                  <a:cubicBezTo>
                    <a:pt x="171375" y="482850"/>
                    <a:pt x="151074" y="423671"/>
                    <a:pt x="146973" y="436656"/>
                  </a:cubicBezTo>
                  <a:cubicBezTo>
                    <a:pt x="142873" y="449641"/>
                    <a:pt x="171138" y="533553"/>
                    <a:pt x="157224" y="543268"/>
                  </a:cubicBezTo>
                  <a:cubicBezTo>
                    <a:pt x="143310" y="552983"/>
                    <a:pt x="120320" y="444857"/>
                    <a:pt x="112119" y="446907"/>
                  </a:cubicBezTo>
                  <a:cubicBezTo>
                    <a:pt x="103918" y="448957"/>
                    <a:pt x="123565" y="558094"/>
                    <a:pt x="108019" y="555569"/>
                  </a:cubicBezTo>
                  <a:cubicBezTo>
                    <a:pt x="92473" y="553044"/>
                    <a:pt x="87027" y="456229"/>
                    <a:pt x="77459" y="455204"/>
                  </a:cubicBezTo>
                  <a:cubicBezTo>
                    <a:pt x="67891" y="454179"/>
                    <a:pt x="67836" y="548164"/>
                    <a:pt x="50613" y="549419"/>
                  </a:cubicBezTo>
                  <a:cubicBezTo>
                    <a:pt x="33390" y="550674"/>
                    <a:pt x="52320" y="463992"/>
                    <a:pt x="44461" y="451007"/>
                  </a:cubicBezTo>
                  <a:cubicBezTo>
                    <a:pt x="36602" y="438022"/>
                    <a:pt x="16442" y="478685"/>
                    <a:pt x="3458" y="471509"/>
                  </a:cubicBezTo>
                  <a:cubicBezTo>
                    <a:pt x="-9526" y="464333"/>
                    <a:pt x="17467" y="429480"/>
                    <a:pt x="28060" y="407953"/>
                  </a:cubicBezTo>
                  <a:cubicBezTo>
                    <a:pt x="60144" y="359073"/>
                    <a:pt x="59236" y="343593"/>
                    <a:pt x="56860" y="278543"/>
                  </a:cubicBezTo>
                  <a:cubicBezTo>
                    <a:pt x="54484" y="213493"/>
                    <a:pt x="45440" y="107889"/>
                    <a:pt x="52664" y="61534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C4E65FC7-A014-4B2A-B93E-3157B30E4C84}"/>
                </a:ext>
              </a:extLst>
            </p:cNvPr>
            <p:cNvSpPr/>
            <p:nvPr/>
          </p:nvSpPr>
          <p:spPr>
            <a:xfrm rot="3691782">
              <a:off x="9224364" y="2651056"/>
              <a:ext cx="150303" cy="254985"/>
            </a:xfrm>
            <a:custGeom>
              <a:avLst/>
              <a:gdLst>
                <a:gd name="connsiteX0" fmla="*/ 26048 w 207295"/>
                <a:gd name="connsiteY0" fmla="*/ 89400 h 310281"/>
                <a:gd name="connsiteX1" fmla="*/ 88597 w 207295"/>
                <a:gd name="connsiteY1" fmla="*/ 44 h 310281"/>
                <a:gd name="connsiteX2" fmla="*/ 171995 w 207295"/>
                <a:gd name="connsiteY2" fmla="*/ 80464 h 310281"/>
                <a:gd name="connsiteX3" fmla="*/ 204758 w 207295"/>
                <a:gd name="connsiteY3" fmla="*/ 274067 h 310281"/>
                <a:gd name="connsiteX4" fmla="*/ 109446 w 207295"/>
                <a:gd name="connsiteY4" fmla="*/ 294916 h 310281"/>
                <a:gd name="connsiteX5" fmla="*/ 5199 w 207295"/>
                <a:gd name="connsiteY5" fmla="*/ 294916 h 310281"/>
                <a:gd name="connsiteX6" fmla="*/ 26048 w 207295"/>
                <a:gd name="connsiteY6" fmla="*/ 89400 h 310281"/>
                <a:gd name="connsiteX0" fmla="*/ 25027 w 206625"/>
                <a:gd name="connsiteY0" fmla="*/ 89400 h 324978"/>
                <a:gd name="connsiteX1" fmla="*/ 87576 w 206625"/>
                <a:gd name="connsiteY1" fmla="*/ 44 h 324978"/>
                <a:gd name="connsiteX2" fmla="*/ 170974 w 206625"/>
                <a:gd name="connsiteY2" fmla="*/ 80464 h 324978"/>
                <a:gd name="connsiteX3" fmla="*/ 203737 w 206625"/>
                <a:gd name="connsiteY3" fmla="*/ 274067 h 324978"/>
                <a:gd name="connsiteX4" fmla="*/ 102468 w 206625"/>
                <a:gd name="connsiteY4" fmla="*/ 321723 h 324978"/>
                <a:gd name="connsiteX5" fmla="*/ 4178 w 206625"/>
                <a:gd name="connsiteY5" fmla="*/ 294916 h 324978"/>
                <a:gd name="connsiteX6" fmla="*/ 25027 w 206625"/>
                <a:gd name="connsiteY6" fmla="*/ 89400 h 324978"/>
                <a:gd name="connsiteX0" fmla="*/ 25027 w 215052"/>
                <a:gd name="connsiteY0" fmla="*/ 89406 h 325089"/>
                <a:gd name="connsiteX1" fmla="*/ 87576 w 215052"/>
                <a:gd name="connsiteY1" fmla="*/ 50 h 325089"/>
                <a:gd name="connsiteX2" fmla="*/ 170974 w 215052"/>
                <a:gd name="connsiteY2" fmla="*/ 80470 h 325089"/>
                <a:gd name="connsiteX3" fmla="*/ 212673 w 215052"/>
                <a:gd name="connsiteY3" fmla="*/ 300880 h 325089"/>
                <a:gd name="connsiteX4" fmla="*/ 102468 w 215052"/>
                <a:gd name="connsiteY4" fmla="*/ 321729 h 325089"/>
                <a:gd name="connsiteX5" fmla="*/ 4178 w 215052"/>
                <a:gd name="connsiteY5" fmla="*/ 294922 h 325089"/>
                <a:gd name="connsiteX6" fmla="*/ 25027 w 215052"/>
                <a:gd name="connsiteY6" fmla="*/ 89406 h 325089"/>
                <a:gd name="connsiteX0" fmla="*/ 33149 w 223174"/>
                <a:gd name="connsiteY0" fmla="*/ 89406 h 331862"/>
                <a:gd name="connsiteX1" fmla="*/ 95698 w 223174"/>
                <a:gd name="connsiteY1" fmla="*/ 50 h 331862"/>
                <a:gd name="connsiteX2" fmla="*/ 179096 w 223174"/>
                <a:gd name="connsiteY2" fmla="*/ 80470 h 331862"/>
                <a:gd name="connsiteX3" fmla="*/ 220795 w 223174"/>
                <a:gd name="connsiteY3" fmla="*/ 300880 h 331862"/>
                <a:gd name="connsiteX4" fmla="*/ 110590 w 223174"/>
                <a:gd name="connsiteY4" fmla="*/ 321729 h 331862"/>
                <a:gd name="connsiteX5" fmla="*/ 3365 w 223174"/>
                <a:gd name="connsiteY5" fmla="*/ 309814 h 331862"/>
                <a:gd name="connsiteX6" fmla="*/ 33149 w 223174"/>
                <a:gd name="connsiteY6" fmla="*/ 89406 h 331862"/>
                <a:gd name="connsiteX0" fmla="*/ 23550 w 225489"/>
                <a:gd name="connsiteY0" fmla="*/ 104561 h 331102"/>
                <a:gd name="connsiteX1" fmla="*/ 98013 w 225489"/>
                <a:gd name="connsiteY1" fmla="*/ 312 h 331102"/>
                <a:gd name="connsiteX2" fmla="*/ 181411 w 225489"/>
                <a:gd name="connsiteY2" fmla="*/ 80732 h 331102"/>
                <a:gd name="connsiteX3" fmla="*/ 223110 w 225489"/>
                <a:gd name="connsiteY3" fmla="*/ 301142 h 331102"/>
                <a:gd name="connsiteX4" fmla="*/ 112905 w 225489"/>
                <a:gd name="connsiteY4" fmla="*/ 321991 h 331102"/>
                <a:gd name="connsiteX5" fmla="*/ 5680 w 225489"/>
                <a:gd name="connsiteY5" fmla="*/ 310076 h 331102"/>
                <a:gd name="connsiteX6" fmla="*/ 23550 w 225489"/>
                <a:gd name="connsiteY6" fmla="*/ 104561 h 331102"/>
                <a:gd name="connsiteX0" fmla="*/ 23550 w 227742"/>
                <a:gd name="connsiteY0" fmla="*/ 104561 h 331102"/>
                <a:gd name="connsiteX1" fmla="*/ 98013 w 227742"/>
                <a:gd name="connsiteY1" fmla="*/ 312 h 331102"/>
                <a:gd name="connsiteX2" fmla="*/ 196304 w 227742"/>
                <a:gd name="connsiteY2" fmla="*/ 80732 h 331102"/>
                <a:gd name="connsiteX3" fmla="*/ 223110 w 227742"/>
                <a:gd name="connsiteY3" fmla="*/ 301142 h 331102"/>
                <a:gd name="connsiteX4" fmla="*/ 112905 w 227742"/>
                <a:gd name="connsiteY4" fmla="*/ 321991 h 331102"/>
                <a:gd name="connsiteX5" fmla="*/ 5680 w 227742"/>
                <a:gd name="connsiteY5" fmla="*/ 310076 h 331102"/>
                <a:gd name="connsiteX6" fmla="*/ 23550 w 227742"/>
                <a:gd name="connsiteY6" fmla="*/ 104561 h 331102"/>
                <a:gd name="connsiteX0" fmla="*/ 19305 w 229454"/>
                <a:gd name="connsiteY0" fmla="*/ 68648 h 333403"/>
                <a:gd name="connsiteX1" fmla="*/ 99725 w 229454"/>
                <a:gd name="connsiteY1" fmla="*/ 141 h 333403"/>
                <a:gd name="connsiteX2" fmla="*/ 198016 w 229454"/>
                <a:gd name="connsiteY2" fmla="*/ 80561 h 333403"/>
                <a:gd name="connsiteX3" fmla="*/ 224822 w 229454"/>
                <a:gd name="connsiteY3" fmla="*/ 300971 h 333403"/>
                <a:gd name="connsiteX4" fmla="*/ 114617 w 229454"/>
                <a:gd name="connsiteY4" fmla="*/ 321820 h 333403"/>
                <a:gd name="connsiteX5" fmla="*/ 7392 w 229454"/>
                <a:gd name="connsiteY5" fmla="*/ 309905 h 333403"/>
                <a:gd name="connsiteX6" fmla="*/ 19305 w 229454"/>
                <a:gd name="connsiteY6" fmla="*/ 68648 h 333403"/>
                <a:gd name="connsiteX0" fmla="*/ 19305 w 226896"/>
                <a:gd name="connsiteY0" fmla="*/ 68558 h 333313"/>
                <a:gd name="connsiteX1" fmla="*/ 99725 w 226896"/>
                <a:gd name="connsiteY1" fmla="*/ 51 h 333313"/>
                <a:gd name="connsiteX2" fmla="*/ 180145 w 226896"/>
                <a:gd name="connsiteY2" fmla="*/ 62599 h 333313"/>
                <a:gd name="connsiteX3" fmla="*/ 224822 w 226896"/>
                <a:gd name="connsiteY3" fmla="*/ 300881 h 333313"/>
                <a:gd name="connsiteX4" fmla="*/ 114617 w 226896"/>
                <a:gd name="connsiteY4" fmla="*/ 321730 h 333313"/>
                <a:gd name="connsiteX5" fmla="*/ 7392 w 226896"/>
                <a:gd name="connsiteY5" fmla="*/ 309815 h 333313"/>
                <a:gd name="connsiteX6" fmla="*/ 19305 w 226896"/>
                <a:gd name="connsiteY6" fmla="*/ 68558 h 333313"/>
                <a:gd name="connsiteX0" fmla="*/ 18790 w 226497"/>
                <a:gd name="connsiteY0" fmla="*/ 95334 h 360089"/>
                <a:gd name="connsiteX1" fmla="*/ 84318 w 226497"/>
                <a:gd name="connsiteY1" fmla="*/ 20 h 360089"/>
                <a:gd name="connsiteX2" fmla="*/ 179630 w 226497"/>
                <a:gd name="connsiteY2" fmla="*/ 89375 h 360089"/>
                <a:gd name="connsiteX3" fmla="*/ 224307 w 226497"/>
                <a:gd name="connsiteY3" fmla="*/ 327657 h 360089"/>
                <a:gd name="connsiteX4" fmla="*/ 114102 w 226497"/>
                <a:gd name="connsiteY4" fmla="*/ 348506 h 360089"/>
                <a:gd name="connsiteX5" fmla="*/ 6877 w 226497"/>
                <a:gd name="connsiteY5" fmla="*/ 336591 h 360089"/>
                <a:gd name="connsiteX6" fmla="*/ 18790 w 226497"/>
                <a:gd name="connsiteY6" fmla="*/ 95334 h 360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6497" h="360089">
                  <a:moveTo>
                    <a:pt x="18790" y="95334"/>
                  </a:moveTo>
                  <a:cubicBezTo>
                    <a:pt x="31697" y="39239"/>
                    <a:pt x="57511" y="1013"/>
                    <a:pt x="84318" y="20"/>
                  </a:cubicBezTo>
                  <a:cubicBezTo>
                    <a:pt x="111125" y="-973"/>
                    <a:pt x="156299" y="34769"/>
                    <a:pt x="179630" y="89375"/>
                  </a:cubicBezTo>
                  <a:cubicBezTo>
                    <a:pt x="202961" y="143981"/>
                    <a:pt x="235228" y="284469"/>
                    <a:pt x="224307" y="327657"/>
                  </a:cubicBezTo>
                  <a:cubicBezTo>
                    <a:pt x="213386" y="370845"/>
                    <a:pt x="147362" y="345031"/>
                    <a:pt x="114102" y="348506"/>
                  </a:cubicBezTo>
                  <a:cubicBezTo>
                    <a:pt x="80842" y="351981"/>
                    <a:pt x="22762" y="378786"/>
                    <a:pt x="6877" y="336591"/>
                  </a:cubicBezTo>
                  <a:cubicBezTo>
                    <a:pt x="-9008" y="294396"/>
                    <a:pt x="5883" y="151429"/>
                    <a:pt x="18790" y="95334"/>
                  </a:cubicBezTo>
                  <a:close/>
                </a:path>
              </a:pathLst>
            </a:custGeom>
            <a:solidFill>
              <a:srgbClr val="D6323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BC53B43A-99D4-4CAC-AEA2-C385CA75FBA6}"/>
                </a:ext>
              </a:extLst>
            </p:cNvPr>
            <p:cNvSpPr/>
            <p:nvPr/>
          </p:nvSpPr>
          <p:spPr>
            <a:xfrm rot="17844940">
              <a:off x="9434024" y="3655417"/>
              <a:ext cx="96400" cy="296385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  <a:gd name="connsiteX0" fmla="*/ 6496 w 140748"/>
                <a:gd name="connsiteY0" fmla="*/ 42636 h 364378"/>
                <a:gd name="connsiteX1" fmla="*/ 8067 w 140748"/>
                <a:gd name="connsiteY1" fmla="*/ 310013 h 364378"/>
                <a:gd name="connsiteX2" fmla="*/ 70905 w 140748"/>
                <a:gd name="connsiteY2" fmla="*/ 364185 h 364378"/>
                <a:gd name="connsiteX3" fmla="*/ 129409 w 140748"/>
                <a:gd name="connsiteY3" fmla="*/ 303514 h 364378"/>
                <a:gd name="connsiteX4" fmla="*/ 131576 w 140748"/>
                <a:gd name="connsiteY4" fmla="*/ 60829 h 364378"/>
                <a:gd name="connsiteX5" fmla="*/ 60071 w 140748"/>
                <a:gd name="connsiteY5" fmla="*/ 2324 h 364378"/>
                <a:gd name="connsiteX6" fmla="*/ 6496 w 140748"/>
                <a:gd name="connsiteY6" fmla="*/ 42636 h 364378"/>
                <a:gd name="connsiteX0" fmla="*/ 6496 w 136138"/>
                <a:gd name="connsiteY0" fmla="*/ 45571 h 367313"/>
                <a:gd name="connsiteX1" fmla="*/ 8067 w 136138"/>
                <a:gd name="connsiteY1" fmla="*/ 312948 h 367313"/>
                <a:gd name="connsiteX2" fmla="*/ 70905 w 136138"/>
                <a:gd name="connsiteY2" fmla="*/ 367120 h 367313"/>
                <a:gd name="connsiteX3" fmla="*/ 129409 w 136138"/>
                <a:gd name="connsiteY3" fmla="*/ 306449 h 367313"/>
                <a:gd name="connsiteX4" fmla="*/ 123956 w 136138"/>
                <a:gd name="connsiteY4" fmla="*/ 37094 h 367313"/>
                <a:gd name="connsiteX5" fmla="*/ 60071 w 136138"/>
                <a:gd name="connsiteY5" fmla="*/ 5259 h 367313"/>
                <a:gd name="connsiteX6" fmla="*/ 6496 w 136138"/>
                <a:gd name="connsiteY6" fmla="*/ 45571 h 367313"/>
                <a:gd name="connsiteX0" fmla="*/ 6991 w 136633"/>
                <a:gd name="connsiteY0" fmla="*/ 56469 h 378211"/>
                <a:gd name="connsiteX1" fmla="*/ 8562 w 136633"/>
                <a:gd name="connsiteY1" fmla="*/ 323846 h 378211"/>
                <a:gd name="connsiteX2" fmla="*/ 71400 w 136633"/>
                <a:gd name="connsiteY2" fmla="*/ 378018 h 378211"/>
                <a:gd name="connsiteX3" fmla="*/ 129904 w 136633"/>
                <a:gd name="connsiteY3" fmla="*/ 317347 h 378211"/>
                <a:gd name="connsiteX4" fmla="*/ 124451 w 136633"/>
                <a:gd name="connsiteY4" fmla="*/ 47992 h 378211"/>
                <a:gd name="connsiteX5" fmla="*/ 68186 w 136633"/>
                <a:gd name="connsiteY5" fmla="*/ 917 h 378211"/>
                <a:gd name="connsiteX6" fmla="*/ 6991 w 136633"/>
                <a:gd name="connsiteY6" fmla="*/ 56469 h 378211"/>
                <a:gd name="connsiteX0" fmla="*/ 3871 w 133513"/>
                <a:gd name="connsiteY0" fmla="*/ 56469 h 378103"/>
                <a:gd name="connsiteX1" fmla="*/ 13062 w 133513"/>
                <a:gd name="connsiteY1" fmla="*/ 321941 h 378103"/>
                <a:gd name="connsiteX2" fmla="*/ 68280 w 133513"/>
                <a:gd name="connsiteY2" fmla="*/ 378018 h 378103"/>
                <a:gd name="connsiteX3" fmla="*/ 126784 w 133513"/>
                <a:gd name="connsiteY3" fmla="*/ 317347 h 378103"/>
                <a:gd name="connsiteX4" fmla="*/ 121331 w 133513"/>
                <a:gd name="connsiteY4" fmla="*/ 47992 h 378103"/>
                <a:gd name="connsiteX5" fmla="*/ 65066 w 133513"/>
                <a:gd name="connsiteY5" fmla="*/ 917 h 378103"/>
                <a:gd name="connsiteX6" fmla="*/ 3871 w 133513"/>
                <a:gd name="connsiteY6" fmla="*/ 56469 h 378103"/>
                <a:gd name="connsiteX0" fmla="*/ 3871 w 130834"/>
                <a:gd name="connsiteY0" fmla="*/ 56469 h 378482"/>
                <a:gd name="connsiteX1" fmla="*/ 13062 w 130834"/>
                <a:gd name="connsiteY1" fmla="*/ 321941 h 378482"/>
                <a:gd name="connsiteX2" fmla="*/ 68280 w 130834"/>
                <a:gd name="connsiteY2" fmla="*/ 378018 h 378482"/>
                <a:gd name="connsiteX3" fmla="*/ 121069 w 130834"/>
                <a:gd name="connsiteY3" fmla="*/ 307822 h 378482"/>
                <a:gd name="connsiteX4" fmla="*/ 121331 w 130834"/>
                <a:gd name="connsiteY4" fmla="*/ 47992 h 378482"/>
                <a:gd name="connsiteX5" fmla="*/ 65066 w 130834"/>
                <a:gd name="connsiteY5" fmla="*/ 917 h 378482"/>
                <a:gd name="connsiteX6" fmla="*/ 3871 w 130834"/>
                <a:gd name="connsiteY6" fmla="*/ 56469 h 378482"/>
                <a:gd name="connsiteX0" fmla="*/ 3747 w 130911"/>
                <a:gd name="connsiteY0" fmla="*/ 56469 h 374836"/>
                <a:gd name="connsiteX1" fmla="*/ 12938 w 130911"/>
                <a:gd name="connsiteY1" fmla="*/ 321941 h 374836"/>
                <a:gd name="connsiteX2" fmla="*/ 64346 w 130911"/>
                <a:gd name="connsiteY2" fmla="*/ 374208 h 374836"/>
                <a:gd name="connsiteX3" fmla="*/ 120945 w 130911"/>
                <a:gd name="connsiteY3" fmla="*/ 307822 h 374836"/>
                <a:gd name="connsiteX4" fmla="*/ 121207 w 130911"/>
                <a:gd name="connsiteY4" fmla="*/ 47992 h 374836"/>
                <a:gd name="connsiteX5" fmla="*/ 64942 w 130911"/>
                <a:gd name="connsiteY5" fmla="*/ 917 h 374836"/>
                <a:gd name="connsiteX6" fmla="*/ 3747 w 130911"/>
                <a:gd name="connsiteY6" fmla="*/ 56469 h 374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0911" h="374836">
                  <a:moveTo>
                    <a:pt x="3747" y="56469"/>
                  </a:moveTo>
                  <a:cubicBezTo>
                    <a:pt x="-4920" y="109973"/>
                    <a:pt x="2838" y="268985"/>
                    <a:pt x="12938" y="321941"/>
                  </a:cubicBezTo>
                  <a:cubicBezTo>
                    <a:pt x="23038" y="374897"/>
                    <a:pt x="46345" y="376561"/>
                    <a:pt x="64346" y="374208"/>
                  </a:cubicBezTo>
                  <a:cubicBezTo>
                    <a:pt x="82347" y="371855"/>
                    <a:pt x="111468" y="362191"/>
                    <a:pt x="120945" y="307822"/>
                  </a:cubicBezTo>
                  <a:cubicBezTo>
                    <a:pt x="130422" y="253453"/>
                    <a:pt x="137458" y="102524"/>
                    <a:pt x="121207" y="47992"/>
                  </a:cubicBezTo>
                  <a:cubicBezTo>
                    <a:pt x="104956" y="-6540"/>
                    <a:pt x="84519" y="-496"/>
                    <a:pt x="64942" y="917"/>
                  </a:cubicBezTo>
                  <a:cubicBezTo>
                    <a:pt x="45365" y="2330"/>
                    <a:pt x="12414" y="2965"/>
                    <a:pt x="3747" y="56469"/>
                  </a:cubicBezTo>
                  <a:close/>
                </a:path>
              </a:pathLst>
            </a:custGeom>
            <a:solidFill>
              <a:srgbClr val="D6323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BAABB538-0320-42FD-9B21-A09A572AA8E1}"/>
                </a:ext>
              </a:extLst>
            </p:cNvPr>
            <p:cNvSpPr/>
            <p:nvPr/>
          </p:nvSpPr>
          <p:spPr>
            <a:xfrm>
              <a:off x="9326113" y="3508905"/>
              <a:ext cx="124042" cy="287205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111" h="362079">
                  <a:moveTo>
                    <a:pt x="3429" y="49900"/>
                  </a:moveTo>
                  <a:cubicBezTo>
                    <a:pt x="-5238" y="101182"/>
                    <a:pt x="3790" y="255748"/>
                    <a:pt x="16430" y="307752"/>
                  </a:cubicBezTo>
                  <a:cubicBezTo>
                    <a:pt x="29070" y="359756"/>
                    <a:pt x="59044" y="363007"/>
                    <a:pt x="79268" y="361924"/>
                  </a:cubicBezTo>
                  <a:cubicBezTo>
                    <a:pt x="99492" y="360841"/>
                    <a:pt x="127660" y="351812"/>
                    <a:pt x="137772" y="301253"/>
                  </a:cubicBezTo>
                  <a:cubicBezTo>
                    <a:pt x="147884" y="250694"/>
                    <a:pt x="156190" y="113100"/>
                    <a:pt x="139939" y="58568"/>
                  </a:cubicBezTo>
                  <a:cubicBezTo>
                    <a:pt x="123688" y="4036"/>
                    <a:pt x="86852" y="-658"/>
                    <a:pt x="68434" y="63"/>
                  </a:cubicBezTo>
                  <a:cubicBezTo>
                    <a:pt x="50016" y="784"/>
                    <a:pt x="12096" y="-1382"/>
                    <a:pt x="3429" y="49900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1C2DCFE3-D0E6-4A9C-AE18-BDAA993BC5E5}"/>
                </a:ext>
              </a:extLst>
            </p:cNvPr>
            <p:cNvSpPr/>
            <p:nvPr/>
          </p:nvSpPr>
          <p:spPr>
            <a:xfrm>
              <a:off x="9263817" y="3273445"/>
              <a:ext cx="261064" cy="355598"/>
            </a:xfrm>
            <a:custGeom>
              <a:avLst/>
              <a:gdLst>
                <a:gd name="connsiteX0" fmla="*/ 11215 w 427713"/>
                <a:gd name="connsiteY0" fmla="*/ 118649 h 561918"/>
                <a:gd name="connsiteX1" fmla="*/ 27755 w 427713"/>
                <a:gd name="connsiteY1" fmla="*/ 364379 h 561918"/>
                <a:gd name="connsiteX2" fmla="*/ 32481 w 427713"/>
                <a:gd name="connsiteY2" fmla="*/ 522686 h 561918"/>
                <a:gd name="connsiteX3" fmla="*/ 190788 w 427713"/>
                <a:gd name="connsiteY3" fmla="*/ 543951 h 561918"/>
                <a:gd name="connsiteX4" fmla="*/ 405802 w 427713"/>
                <a:gd name="connsiteY4" fmla="*/ 543951 h 561918"/>
                <a:gd name="connsiteX5" fmla="*/ 417615 w 427713"/>
                <a:gd name="connsiteY5" fmla="*/ 312398 h 561918"/>
                <a:gd name="connsiteX6" fmla="*/ 410527 w 427713"/>
                <a:gd name="connsiteY6" fmla="*/ 76119 h 561918"/>
                <a:gd name="connsiteX7" fmla="*/ 216778 w 427713"/>
                <a:gd name="connsiteY7" fmla="*/ 509 h 561918"/>
                <a:gd name="connsiteX8" fmla="*/ 11215 w 427713"/>
                <a:gd name="connsiteY8" fmla="*/ 118649 h 561918"/>
                <a:gd name="connsiteX0" fmla="*/ 11560 w 425696"/>
                <a:gd name="connsiteY0" fmla="*/ 87530 h 561515"/>
                <a:gd name="connsiteX1" fmla="*/ 25738 w 425696"/>
                <a:gd name="connsiteY1" fmla="*/ 363976 h 561515"/>
                <a:gd name="connsiteX2" fmla="*/ 30464 w 425696"/>
                <a:gd name="connsiteY2" fmla="*/ 522283 h 561515"/>
                <a:gd name="connsiteX3" fmla="*/ 188771 w 425696"/>
                <a:gd name="connsiteY3" fmla="*/ 543548 h 561515"/>
                <a:gd name="connsiteX4" fmla="*/ 403785 w 425696"/>
                <a:gd name="connsiteY4" fmla="*/ 543548 h 561515"/>
                <a:gd name="connsiteX5" fmla="*/ 415598 w 425696"/>
                <a:gd name="connsiteY5" fmla="*/ 311995 h 561515"/>
                <a:gd name="connsiteX6" fmla="*/ 408510 w 425696"/>
                <a:gd name="connsiteY6" fmla="*/ 75716 h 561515"/>
                <a:gd name="connsiteX7" fmla="*/ 214761 w 425696"/>
                <a:gd name="connsiteY7" fmla="*/ 106 h 561515"/>
                <a:gd name="connsiteX8" fmla="*/ 11560 w 425696"/>
                <a:gd name="connsiteY8" fmla="*/ 87530 h 561515"/>
                <a:gd name="connsiteX0" fmla="*/ 10883 w 425019"/>
                <a:gd name="connsiteY0" fmla="*/ 85178 h 559163"/>
                <a:gd name="connsiteX1" fmla="*/ 25061 w 425019"/>
                <a:gd name="connsiteY1" fmla="*/ 361624 h 559163"/>
                <a:gd name="connsiteX2" fmla="*/ 29787 w 425019"/>
                <a:gd name="connsiteY2" fmla="*/ 519931 h 559163"/>
                <a:gd name="connsiteX3" fmla="*/ 188094 w 425019"/>
                <a:gd name="connsiteY3" fmla="*/ 541196 h 559163"/>
                <a:gd name="connsiteX4" fmla="*/ 403108 w 425019"/>
                <a:gd name="connsiteY4" fmla="*/ 541196 h 559163"/>
                <a:gd name="connsiteX5" fmla="*/ 414921 w 425019"/>
                <a:gd name="connsiteY5" fmla="*/ 309643 h 559163"/>
                <a:gd name="connsiteX6" fmla="*/ 407833 w 425019"/>
                <a:gd name="connsiteY6" fmla="*/ 73364 h 559163"/>
                <a:gd name="connsiteX7" fmla="*/ 204633 w 425019"/>
                <a:gd name="connsiteY7" fmla="*/ 116 h 559163"/>
                <a:gd name="connsiteX8" fmla="*/ 10883 w 425019"/>
                <a:gd name="connsiteY8" fmla="*/ 85178 h 559163"/>
                <a:gd name="connsiteX0" fmla="*/ 10883 w 431603"/>
                <a:gd name="connsiteY0" fmla="*/ 85178 h 559163"/>
                <a:gd name="connsiteX1" fmla="*/ 25061 w 431603"/>
                <a:gd name="connsiteY1" fmla="*/ 361624 h 559163"/>
                <a:gd name="connsiteX2" fmla="*/ 29787 w 431603"/>
                <a:gd name="connsiteY2" fmla="*/ 519931 h 559163"/>
                <a:gd name="connsiteX3" fmla="*/ 188094 w 431603"/>
                <a:gd name="connsiteY3" fmla="*/ 541196 h 559163"/>
                <a:gd name="connsiteX4" fmla="*/ 403108 w 431603"/>
                <a:gd name="connsiteY4" fmla="*/ 541196 h 559163"/>
                <a:gd name="connsiteX5" fmla="*/ 429098 w 431603"/>
                <a:gd name="connsiteY5" fmla="*/ 309643 h 559163"/>
                <a:gd name="connsiteX6" fmla="*/ 407833 w 431603"/>
                <a:gd name="connsiteY6" fmla="*/ 73364 h 559163"/>
                <a:gd name="connsiteX7" fmla="*/ 204633 w 431603"/>
                <a:gd name="connsiteY7" fmla="*/ 116 h 559163"/>
                <a:gd name="connsiteX8" fmla="*/ 10883 w 431603"/>
                <a:gd name="connsiteY8" fmla="*/ 85178 h 559163"/>
                <a:gd name="connsiteX0" fmla="*/ 16874 w 437594"/>
                <a:gd name="connsiteY0" fmla="*/ 85178 h 559163"/>
                <a:gd name="connsiteX1" fmla="*/ 12150 w 437594"/>
                <a:gd name="connsiteY1" fmla="*/ 361624 h 559163"/>
                <a:gd name="connsiteX2" fmla="*/ 35778 w 437594"/>
                <a:gd name="connsiteY2" fmla="*/ 519931 h 559163"/>
                <a:gd name="connsiteX3" fmla="*/ 194085 w 437594"/>
                <a:gd name="connsiteY3" fmla="*/ 541196 h 559163"/>
                <a:gd name="connsiteX4" fmla="*/ 409099 w 437594"/>
                <a:gd name="connsiteY4" fmla="*/ 541196 h 559163"/>
                <a:gd name="connsiteX5" fmla="*/ 435089 w 437594"/>
                <a:gd name="connsiteY5" fmla="*/ 309643 h 559163"/>
                <a:gd name="connsiteX6" fmla="*/ 413824 w 437594"/>
                <a:gd name="connsiteY6" fmla="*/ 73364 h 559163"/>
                <a:gd name="connsiteX7" fmla="*/ 210624 w 437594"/>
                <a:gd name="connsiteY7" fmla="*/ 116 h 559163"/>
                <a:gd name="connsiteX8" fmla="*/ 16874 w 437594"/>
                <a:gd name="connsiteY8" fmla="*/ 85178 h 559163"/>
                <a:gd name="connsiteX0" fmla="*/ 16874 w 437594"/>
                <a:gd name="connsiteY0" fmla="*/ 85178 h 563991"/>
                <a:gd name="connsiteX1" fmla="*/ 12150 w 437594"/>
                <a:gd name="connsiteY1" fmla="*/ 361624 h 563991"/>
                <a:gd name="connsiteX2" fmla="*/ 35778 w 437594"/>
                <a:gd name="connsiteY2" fmla="*/ 519931 h 563991"/>
                <a:gd name="connsiteX3" fmla="*/ 205899 w 437594"/>
                <a:gd name="connsiteY3" fmla="*/ 553010 h 563991"/>
                <a:gd name="connsiteX4" fmla="*/ 409099 w 437594"/>
                <a:gd name="connsiteY4" fmla="*/ 541196 h 563991"/>
                <a:gd name="connsiteX5" fmla="*/ 435089 w 437594"/>
                <a:gd name="connsiteY5" fmla="*/ 309643 h 563991"/>
                <a:gd name="connsiteX6" fmla="*/ 413824 w 437594"/>
                <a:gd name="connsiteY6" fmla="*/ 73364 h 563991"/>
                <a:gd name="connsiteX7" fmla="*/ 210624 w 437594"/>
                <a:gd name="connsiteY7" fmla="*/ 116 h 563991"/>
                <a:gd name="connsiteX8" fmla="*/ 16874 w 437594"/>
                <a:gd name="connsiteY8" fmla="*/ 85178 h 563991"/>
                <a:gd name="connsiteX0" fmla="*/ 16874 w 437594"/>
                <a:gd name="connsiteY0" fmla="*/ 85178 h 554236"/>
                <a:gd name="connsiteX1" fmla="*/ 12150 w 437594"/>
                <a:gd name="connsiteY1" fmla="*/ 361624 h 554236"/>
                <a:gd name="connsiteX2" fmla="*/ 35778 w 437594"/>
                <a:gd name="connsiteY2" fmla="*/ 519931 h 554236"/>
                <a:gd name="connsiteX3" fmla="*/ 205899 w 437594"/>
                <a:gd name="connsiteY3" fmla="*/ 553010 h 554236"/>
                <a:gd name="connsiteX4" fmla="*/ 409099 w 437594"/>
                <a:gd name="connsiteY4" fmla="*/ 522294 h 554236"/>
                <a:gd name="connsiteX5" fmla="*/ 435089 w 437594"/>
                <a:gd name="connsiteY5" fmla="*/ 309643 h 554236"/>
                <a:gd name="connsiteX6" fmla="*/ 413824 w 437594"/>
                <a:gd name="connsiteY6" fmla="*/ 73364 h 554236"/>
                <a:gd name="connsiteX7" fmla="*/ 210624 w 437594"/>
                <a:gd name="connsiteY7" fmla="*/ 116 h 554236"/>
                <a:gd name="connsiteX8" fmla="*/ 16874 w 437594"/>
                <a:gd name="connsiteY8" fmla="*/ 85178 h 554236"/>
                <a:gd name="connsiteX0" fmla="*/ 16874 w 437594"/>
                <a:gd name="connsiteY0" fmla="*/ 85178 h 558187"/>
                <a:gd name="connsiteX1" fmla="*/ 12150 w 437594"/>
                <a:gd name="connsiteY1" fmla="*/ 361624 h 558187"/>
                <a:gd name="connsiteX2" fmla="*/ 35778 w 437594"/>
                <a:gd name="connsiteY2" fmla="*/ 519931 h 558187"/>
                <a:gd name="connsiteX3" fmla="*/ 215350 w 437594"/>
                <a:gd name="connsiteY3" fmla="*/ 557736 h 558187"/>
                <a:gd name="connsiteX4" fmla="*/ 409099 w 437594"/>
                <a:gd name="connsiteY4" fmla="*/ 522294 h 558187"/>
                <a:gd name="connsiteX5" fmla="*/ 435089 w 437594"/>
                <a:gd name="connsiteY5" fmla="*/ 309643 h 558187"/>
                <a:gd name="connsiteX6" fmla="*/ 413824 w 437594"/>
                <a:gd name="connsiteY6" fmla="*/ 73364 h 558187"/>
                <a:gd name="connsiteX7" fmla="*/ 210624 w 437594"/>
                <a:gd name="connsiteY7" fmla="*/ 116 h 558187"/>
                <a:gd name="connsiteX8" fmla="*/ 16874 w 437594"/>
                <a:gd name="connsiteY8" fmla="*/ 85178 h 558187"/>
                <a:gd name="connsiteX0" fmla="*/ 20067 w 440787"/>
                <a:gd name="connsiteY0" fmla="*/ 85178 h 558187"/>
                <a:gd name="connsiteX1" fmla="*/ 8255 w 440787"/>
                <a:gd name="connsiteY1" fmla="*/ 361624 h 558187"/>
                <a:gd name="connsiteX2" fmla="*/ 38971 w 440787"/>
                <a:gd name="connsiteY2" fmla="*/ 519931 h 558187"/>
                <a:gd name="connsiteX3" fmla="*/ 218543 w 440787"/>
                <a:gd name="connsiteY3" fmla="*/ 557736 h 558187"/>
                <a:gd name="connsiteX4" fmla="*/ 412292 w 440787"/>
                <a:gd name="connsiteY4" fmla="*/ 522294 h 558187"/>
                <a:gd name="connsiteX5" fmla="*/ 438282 w 440787"/>
                <a:gd name="connsiteY5" fmla="*/ 309643 h 558187"/>
                <a:gd name="connsiteX6" fmla="*/ 417017 w 440787"/>
                <a:gd name="connsiteY6" fmla="*/ 73364 h 558187"/>
                <a:gd name="connsiteX7" fmla="*/ 213817 w 440787"/>
                <a:gd name="connsiteY7" fmla="*/ 116 h 558187"/>
                <a:gd name="connsiteX8" fmla="*/ 20067 w 440787"/>
                <a:gd name="connsiteY8" fmla="*/ 85178 h 558187"/>
                <a:gd name="connsiteX0" fmla="*/ 20067 w 442342"/>
                <a:gd name="connsiteY0" fmla="*/ 85178 h 558345"/>
                <a:gd name="connsiteX1" fmla="*/ 8255 w 442342"/>
                <a:gd name="connsiteY1" fmla="*/ 361624 h 558345"/>
                <a:gd name="connsiteX2" fmla="*/ 38971 w 442342"/>
                <a:gd name="connsiteY2" fmla="*/ 519931 h 558345"/>
                <a:gd name="connsiteX3" fmla="*/ 218543 w 442342"/>
                <a:gd name="connsiteY3" fmla="*/ 557736 h 558345"/>
                <a:gd name="connsiteX4" fmla="*/ 412292 w 442342"/>
                <a:gd name="connsiteY4" fmla="*/ 522294 h 558345"/>
                <a:gd name="connsiteX5" fmla="*/ 440644 w 442342"/>
                <a:gd name="connsiteY5" fmla="*/ 302555 h 558345"/>
                <a:gd name="connsiteX6" fmla="*/ 417017 w 442342"/>
                <a:gd name="connsiteY6" fmla="*/ 73364 h 558345"/>
                <a:gd name="connsiteX7" fmla="*/ 213817 w 442342"/>
                <a:gd name="connsiteY7" fmla="*/ 116 h 558345"/>
                <a:gd name="connsiteX8" fmla="*/ 20067 w 442342"/>
                <a:gd name="connsiteY8" fmla="*/ 85178 h 558345"/>
                <a:gd name="connsiteX0" fmla="*/ 21288 w 443563"/>
                <a:gd name="connsiteY0" fmla="*/ 85178 h 558345"/>
                <a:gd name="connsiteX1" fmla="*/ 7113 w 443563"/>
                <a:gd name="connsiteY1" fmla="*/ 356898 h 558345"/>
                <a:gd name="connsiteX2" fmla="*/ 40192 w 443563"/>
                <a:gd name="connsiteY2" fmla="*/ 519931 h 558345"/>
                <a:gd name="connsiteX3" fmla="*/ 219764 w 443563"/>
                <a:gd name="connsiteY3" fmla="*/ 557736 h 558345"/>
                <a:gd name="connsiteX4" fmla="*/ 413513 w 443563"/>
                <a:gd name="connsiteY4" fmla="*/ 522294 h 558345"/>
                <a:gd name="connsiteX5" fmla="*/ 441865 w 443563"/>
                <a:gd name="connsiteY5" fmla="*/ 302555 h 558345"/>
                <a:gd name="connsiteX6" fmla="*/ 418238 w 443563"/>
                <a:gd name="connsiteY6" fmla="*/ 73364 h 558345"/>
                <a:gd name="connsiteX7" fmla="*/ 215038 w 443563"/>
                <a:gd name="connsiteY7" fmla="*/ 116 h 558345"/>
                <a:gd name="connsiteX8" fmla="*/ 21288 w 443563"/>
                <a:gd name="connsiteY8" fmla="*/ 85178 h 558345"/>
                <a:gd name="connsiteX0" fmla="*/ 45611 w 437169"/>
                <a:gd name="connsiteY0" fmla="*/ 66265 h 558335"/>
                <a:gd name="connsiteX1" fmla="*/ 719 w 437169"/>
                <a:gd name="connsiteY1" fmla="*/ 356888 h 558335"/>
                <a:gd name="connsiteX2" fmla="*/ 33798 w 437169"/>
                <a:gd name="connsiteY2" fmla="*/ 519921 h 558335"/>
                <a:gd name="connsiteX3" fmla="*/ 213370 w 437169"/>
                <a:gd name="connsiteY3" fmla="*/ 557726 h 558335"/>
                <a:gd name="connsiteX4" fmla="*/ 407119 w 437169"/>
                <a:gd name="connsiteY4" fmla="*/ 522284 h 558335"/>
                <a:gd name="connsiteX5" fmla="*/ 435471 w 437169"/>
                <a:gd name="connsiteY5" fmla="*/ 302545 h 558335"/>
                <a:gd name="connsiteX6" fmla="*/ 411844 w 437169"/>
                <a:gd name="connsiteY6" fmla="*/ 73354 h 558335"/>
                <a:gd name="connsiteX7" fmla="*/ 208644 w 437169"/>
                <a:gd name="connsiteY7" fmla="*/ 106 h 558335"/>
                <a:gd name="connsiteX8" fmla="*/ 45611 w 437169"/>
                <a:gd name="connsiteY8" fmla="*/ 66265 h 558335"/>
                <a:gd name="connsiteX0" fmla="*/ 37761 w 429319"/>
                <a:gd name="connsiteY0" fmla="*/ 66214 h 558284"/>
                <a:gd name="connsiteX1" fmla="*/ 2320 w 429319"/>
                <a:gd name="connsiteY1" fmla="*/ 297767 h 558284"/>
                <a:gd name="connsiteX2" fmla="*/ 25948 w 429319"/>
                <a:gd name="connsiteY2" fmla="*/ 519870 h 558284"/>
                <a:gd name="connsiteX3" fmla="*/ 205520 w 429319"/>
                <a:gd name="connsiteY3" fmla="*/ 557675 h 558284"/>
                <a:gd name="connsiteX4" fmla="*/ 399269 w 429319"/>
                <a:gd name="connsiteY4" fmla="*/ 522233 h 558284"/>
                <a:gd name="connsiteX5" fmla="*/ 427621 w 429319"/>
                <a:gd name="connsiteY5" fmla="*/ 302494 h 558284"/>
                <a:gd name="connsiteX6" fmla="*/ 403994 w 429319"/>
                <a:gd name="connsiteY6" fmla="*/ 73303 h 558284"/>
                <a:gd name="connsiteX7" fmla="*/ 200794 w 429319"/>
                <a:gd name="connsiteY7" fmla="*/ 55 h 558284"/>
                <a:gd name="connsiteX8" fmla="*/ 37761 w 429319"/>
                <a:gd name="connsiteY8" fmla="*/ 66214 h 558284"/>
                <a:gd name="connsiteX0" fmla="*/ 36275 w 427833"/>
                <a:gd name="connsiteY0" fmla="*/ 66214 h 558958"/>
                <a:gd name="connsiteX1" fmla="*/ 834 w 427833"/>
                <a:gd name="connsiteY1" fmla="*/ 297767 h 558958"/>
                <a:gd name="connsiteX2" fmla="*/ 29188 w 427833"/>
                <a:gd name="connsiteY2" fmla="*/ 510418 h 558958"/>
                <a:gd name="connsiteX3" fmla="*/ 204034 w 427833"/>
                <a:gd name="connsiteY3" fmla="*/ 557675 h 558958"/>
                <a:gd name="connsiteX4" fmla="*/ 397783 w 427833"/>
                <a:gd name="connsiteY4" fmla="*/ 522233 h 558958"/>
                <a:gd name="connsiteX5" fmla="*/ 426135 w 427833"/>
                <a:gd name="connsiteY5" fmla="*/ 302494 h 558958"/>
                <a:gd name="connsiteX6" fmla="*/ 402508 w 427833"/>
                <a:gd name="connsiteY6" fmla="*/ 73303 h 558958"/>
                <a:gd name="connsiteX7" fmla="*/ 199308 w 427833"/>
                <a:gd name="connsiteY7" fmla="*/ 55 h 558958"/>
                <a:gd name="connsiteX8" fmla="*/ 36275 w 427833"/>
                <a:gd name="connsiteY8" fmla="*/ 66214 h 558958"/>
                <a:gd name="connsiteX0" fmla="*/ 36275 w 428528"/>
                <a:gd name="connsiteY0" fmla="*/ 66214 h 558440"/>
                <a:gd name="connsiteX1" fmla="*/ 834 w 428528"/>
                <a:gd name="connsiteY1" fmla="*/ 297767 h 558440"/>
                <a:gd name="connsiteX2" fmla="*/ 29188 w 428528"/>
                <a:gd name="connsiteY2" fmla="*/ 510418 h 558440"/>
                <a:gd name="connsiteX3" fmla="*/ 204034 w 428528"/>
                <a:gd name="connsiteY3" fmla="*/ 557675 h 558440"/>
                <a:gd name="connsiteX4" fmla="*/ 388332 w 428528"/>
                <a:gd name="connsiteY4" fmla="*/ 519870 h 558440"/>
                <a:gd name="connsiteX5" fmla="*/ 426135 w 428528"/>
                <a:gd name="connsiteY5" fmla="*/ 302494 h 558440"/>
                <a:gd name="connsiteX6" fmla="*/ 402508 w 428528"/>
                <a:gd name="connsiteY6" fmla="*/ 73303 h 558440"/>
                <a:gd name="connsiteX7" fmla="*/ 199308 w 428528"/>
                <a:gd name="connsiteY7" fmla="*/ 55 h 558440"/>
                <a:gd name="connsiteX8" fmla="*/ 36275 w 428528"/>
                <a:gd name="connsiteY8" fmla="*/ 66214 h 558440"/>
                <a:gd name="connsiteX0" fmla="*/ 37760 w 430013"/>
                <a:gd name="connsiteY0" fmla="*/ 66214 h 557901"/>
                <a:gd name="connsiteX1" fmla="*/ 2319 w 430013"/>
                <a:gd name="connsiteY1" fmla="*/ 297767 h 557901"/>
                <a:gd name="connsiteX2" fmla="*/ 25948 w 430013"/>
                <a:gd name="connsiteY2" fmla="*/ 519869 h 557901"/>
                <a:gd name="connsiteX3" fmla="*/ 205519 w 430013"/>
                <a:gd name="connsiteY3" fmla="*/ 557675 h 557901"/>
                <a:gd name="connsiteX4" fmla="*/ 389817 w 430013"/>
                <a:gd name="connsiteY4" fmla="*/ 519870 h 557901"/>
                <a:gd name="connsiteX5" fmla="*/ 427620 w 430013"/>
                <a:gd name="connsiteY5" fmla="*/ 302494 h 557901"/>
                <a:gd name="connsiteX6" fmla="*/ 403993 w 430013"/>
                <a:gd name="connsiteY6" fmla="*/ 73303 h 557901"/>
                <a:gd name="connsiteX7" fmla="*/ 200793 w 430013"/>
                <a:gd name="connsiteY7" fmla="*/ 55 h 557901"/>
                <a:gd name="connsiteX8" fmla="*/ 37760 w 430013"/>
                <a:gd name="connsiteY8" fmla="*/ 66214 h 557901"/>
                <a:gd name="connsiteX0" fmla="*/ 40684 w 432937"/>
                <a:gd name="connsiteY0" fmla="*/ 66214 h 557831"/>
                <a:gd name="connsiteX1" fmla="*/ 5243 w 432937"/>
                <a:gd name="connsiteY1" fmla="*/ 297767 h 557831"/>
                <a:gd name="connsiteX2" fmla="*/ 28872 w 432937"/>
                <a:gd name="connsiteY2" fmla="*/ 519869 h 557831"/>
                <a:gd name="connsiteX3" fmla="*/ 208443 w 432937"/>
                <a:gd name="connsiteY3" fmla="*/ 557675 h 557831"/>
                <a:gd name="connsiteX4" fmla="*/ 392741 w 432937"/>
                <a:gd name="connsiteY4" fmla="*/ 519870 h 557831"/>
                <a:gd name="connsiteX5" fmla="*/ 430544 w 432937"/>
                <a:gd name="connsiteY5" fmla="*/ 302494 h 557831"/>
                <a:gd name="connsiteX6" fmla="*/ 406917 w 432937"/>
                <a:gd name="connsiteY6" fmla="*/ 73303 h 557831"/>
                <a:gd name="connsiteX7" fmla="*/ 203717 w 432937"/>
                <a:gd name="connsiteY7" fmla="*/ 55 h 557831"/>
                <a:gd name="connsiteX8" fmla="*/ 40684 w 432937"/>
                <a:gd name="connsiteY8" fmla="*/ 66214 h 557831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6557 w 428810"/>
                <a:gd name="connsiteY0" fmla="*/ 66214 h 531376"/>
                <a:gd name="connsiteX1" fmla="*/ 1116 w 428810"/>
                <a:gd name="connsiteY1" fmla="*/ 297767 h 531376"/>
                <a:gd name="connsiteX2" fmla="*/ 27108 w 428810"/>
                <a:gd name="connsiteY2" fmla="*/ 510418 h 531376"/>
                <a:gd name="connsiteX3" fmla="*/ 192502 w 428810"/>
                <a:gd name="connsiteY3" fmla="*/ 524596 h 531376"/>
                <a:gd name="connsiteX4" fmla="*/ 388614 w 428810"/>
                <a:gd name="connsiteY4" fmla="*/ 519870 h 531376"/>
                <a:gd name="connsiteX5" fmla="*/ 426417 w 428810"/>
                <a:gd name="connsiteY5" fmla="*/ 302494 h 531376"/>
                <a:gd name="connsiteX6" fmla="*/ 402790 w 428810"/>
                <a:gd name="connsiteY6" fmla="*/ 73303 h 531376"/>
                <a:gd name="connsiteX7" fmla="*/ 199590 w 428810"/>
                <a:gd name="connsiteY7" fmla="*/ 55 h 531376"/>
                <a:gd name="connsiteX8" fmla="*/ 36557 w 428810"/>
                <a:gd name="connsiteY8" fmla="*/ 66214 h 531376"/>
                <a:gd name="connsiteX0" fmla="*/ 36557 w 422272"/>
                <a:gd name="connsiteY0" fmla="*/ 66214 h 538568"/>
                <a:gd name="connsiteX1" fmla="*/ 1116 w 422272"/>
                <a:gd name="connsiteY1" fmla="*/ 297767 h 538568"/>
                <a:gd name="connsiteX2" fmla="*/ 27108 w 422272"/>
                <a:gd name="connsiteY2" fmla="*/ 510418 h 538568"/>
                <a:gd name="connsiteX3" fmla="*/ 192502 w 422272"/>
                <a:gd name="connsiteY3" fmla="*/ 524596 h 538568"/>
                <a:gd name="connsiteX4" fmla="*/ 388614 w 422272"/>
                <a:gd name="connsiteY4" fmla="*/ 519870 h 538568"/>
                <a:gd name="connsiteX5" fmla="*/ 414603 w 422272"/>
                <a:gd name="connsiteY5" fmla="*/ 295406 h 538568"/>
                <a:gd name="connsiteX6" fmla="*/ 402790 w 422272"/>
                <a:gd name="connsiteY6" fmla="*/ 73303 h 538568"/>
                <a:gd name="connsiteX7" fmla="*/ 199590 w 422272"/>
                <a:gd name="connsiteY7" fmla="*/ 55 h 538568"/>
                <a:gd name="connsiteX8" fmla="*/ 36557 w 422272"/>
                <a:gd name="connsiteY8" fmla="*/ 66214 h 538568"/>
                <a:gd name="connsiteX0" fmla="*/ 36557 w 416127"/>
                <a:gd name="connsiteY0" fmla="*/ 66159 h 538513"/>
                <a:gd name="connsiteX1" fmla="*/ 1116 w 416127"/>
                <a:gd name="connsiteY1" fmla="*/ 297712 h 538513"/>
                <a:gd name="connsiteX2" fmla="*/ 27108 w 416127"/>
                <a:gd name="connsiteY2" fmla="*/ 510363 h 538513"/>
                <a:gd name="connsiteX3" fmla="*/ 192502 w 416127"/>
                <a:gd name="connsiteY3" fmla="*/ 524541 h 538513"/>
                <a:gd name="connsiteX4" fmla="*/ 388614 w 416127"/>
                <a:gd name="connsiteY4" fmla="*/ 519815 h 538513"/>
                <a:gd name="connsiteX5" fmla="*/ 414603 w 416127"/>
                <a:gd name="connsiteY5" fmla="*/ 295351 h 538513"/>
                <a:gd name="connsiteX6" fmla="*/ 390976 w 416127"/>
                <a:gd name="connsiteY6" fmla="*/ 66160 h 538513"/>
                <a:gd name="connsiteX7" fmla="*/ 199590 w 416127"/>
                <a:gd name="connsiteY7" fmla="*/ 0 h 538513"/>
                <a:gd name="connsiteX8" fmla="*/ 36557 w 416127"/>
                <a:gd name="connsiteY8" fmla="*/ 66159 h 538513"/>
                <a:gd name="connsiteX0" fmla="*/ 36557 w 416962"/>
                <a:gd name="connsiteY0" fmla="*/ 66159 h 533540"/>
                <a:gd name="connsiteX1" fmla="*/ 1116 w 416962"/>
                <a:gd name="connsiteY1" fmla="*/ 297712 h 533540"/>
                <a:gd name="connsiteX2" fmla="*/ 27108 w 416962"/>
                <a:gd name="connsiteY2" fmla="*/ 510363 h 533540"/>
                <a:gd name="connsiteX3" fmla="*/ 192502 w 416962"/>
                <a:gd name="connsiteY3" fmla="*/ 524541 h 533540"/>
                <a:gd name="connsiteX4" fmla="*/ 390977 w 416962"/>
                <a:gd name="connsiteY4" fmla="*/ 512727 h 533540"/>
                <a:gd name="connsiteX5" fmla="*/ 414603 w 416962"/>
                <a:gd name="connsiteY5" fmla="*/ 295351 h 533540"/>
                <a:gd name="connsiteX6" fmla="*/ 390976 w 416962"/>
                <a:gd name="connsiteY6" fmla="*/ 66160 h 533540"/>
                <a:gd name="connsiteX7" fmla="*/ 199590 w 416962"/>
                <a:gd name="connsiteY7" fmla="*/ 0 h 533540"/>
                <a:gd name="connsiteX8" fmla="*/ 36557 w 416962"/>
                <a:gd name="connsiteY8" fmla="*/ 66159 h 533540"/>
                <a:gd name="connsiteX0" fmla="*/ 36557 w 415953"/>
                <a:gd name="connsiteY0" fmla="*/ 66159 h 531703"/>
                <a:gd name="connsiteX1" fmla="*/ 1116 w 415953"/>
                <a:gd name="connsiteY1" fmla="*/ 297712 h 531703"/>
                <a:gd name="connsiteX2" fmla="*/ 27108 w 415953"/>
                <a:gd name="connsiteY2" fmla="*/ 510363 h 531703"/>
                <a:gd name="connsiteX3" fmla="*/ 192502 w 415953"/>
                <a:gd name="connsiteY3" fmla="*/ 524541 h 531703"/>
                <a:gd name="connsiteX4" fmla="*/ 390977 w 415953"/>
                <a:gd name="connsiteY4" fmla="*/ 512727 h 531703"/>
                <a:gd name="connsiteX5" fmla="*/ 414603 w 415953"/>
                <a:gd name="connsiteY5" fmla="*/ 295351 h 531703"/>
                <a:gd name="connsiteX6" fmla="*/ 390976 w 415953"/>
                <a:gd name="connsiteY6" fmla="*/ 66160 h 531703"/>
                <a:gd name="connsiteX7" fmla="*/ 199590 w 415953"/>
                <a:gd name="connsiteY7" fmla="*/ 0 h 531703"/>
                <a:gd name="connsiteX8" fmla="*/ 36557 w 415953"/>
                <a:gd name="connsiteY8" fmla="*/ 66159 h 531703"/>
                <a:gd name="connsiteX0" fmla="*/ 38202 w 417598"/>
                <a:gd name="connsiteY0" fmla="*/ 66159 h 527065"/>
                <a:gd name="connsiteX1" fmla="*/ 2761 w 417598"/>
                <a:gd name="connsiteY1" fmla="*/ 297712 h 527065"/>
                <a:gd name="connsiteX2" fmla="*/ 28753 w 417598"/>
                <a:gd name="connsiteY2" fmla="*/ 510363 h 527065"/>
                <a:gd name="connsiteX3" fmla="*/ 194147 w 417598"/>
                <a:gd name="connsiteY3" fmla="*/ 524541 h 527065"/>
                <a:gd name="connsiteX4" fmla="*/ 392622 w 417598"/>
                <a:gd name="connsiteY4" fmla="*/ 512727 h 527065"/>
                <a:gd name="connsiteX5" fmla="*/ 416248 w 417598"/>
                <a:gd name="connsiteY5" fmla="*/ 295351 h 527065"/>
                <a:gd name="connsiteX6" fmla="*/ 392621 w 417598"/>
                <a:gd name="connsiteY6" fmla="*/ 66160 h 527065"/>
                <a:gd name="connsiteX7" fmla="*/ 201235 w 417598"/>
                <a:gd name="connsiteY7" fmla="*/ 0 h 527065"/>
                <a:gd name="connsiteX8" fmla="*/ 38202 w 417598"/>
                <a:gd name="connsiteY8" fmla="*/ 66159 h 527065"/>
                <a:gd name="connsiteX0" fmla="*/ 36212 w 415608"/>
                <a:gd name="connsiteY0" fmla="*/ 66159 h 527065"/>
                <a:gd name="connsiteX1" fmla="*/ 771 w 415608"/>
                <a:gd name="connsiteY1" fmla="*/ 297712 h 527065"/>
                <a:gd name="connsiteX2" fmla="*/ 55116 w 415608"/>
                <a:gd name="connsiteY2" fmla="*/ 510363 h 527065"/>
                <a:gd name="connsiteX3" fmla="*/ 192157 w 415608"/>
                <a:gd name="connsiteY3" fmla="*/ 524541 h 527065"/>
                <a:gd name="connsiteX4" fmla="*/ 390632 w 415608"/>
                <a:gd name="connsiteY4" fmla="*/ 512727 h 527065"/>
                <a:gd name="connsiteX5" fmla="*/ 414258 w 415608"/>
                <a:gd name="connsiteY5" fmla="*/ 295351 h 527065"/>
                <a:gd name="connsiteX6" fmla="*/ 390631 w 415608"/>
                <a:gd name="connsiteY6" fmla="*/ 66160 h 527065"/>
                <a:gd name="connsiteX7" fmla="*/ 199245 w 415608"/>
                <a:gd name="connsiteY7" fmla="*/ 0 h 527065"/>
                <a:gd name="connsiteX8" fmla="*/ 36212 w 415608"/>
                <a:gd name="connsiteY8" fmla="*/ 66159 h 527065"/>
                <a:gd name="connsiteX0" fmla="*/ 15687 w 395083"/>
                <a:gd name="connsiteY0" fmla="*/ 66159 h 531379"/>
                <a:gd name="connsiteX1" fmla="*/ 8600 w 395083"/>
                <a:gd name="connsiteY1" fmla="*/ 302438 h 531379"/>
                <a:gd name="connsiteX2" fmla="*/ 34591 w 395083"/>
                <a:gd name="connsiteY2" fmla="*/ 510363 h 531379"/>
                <a:gd name="connsiteX3" fmla="*/ 171632 w 395083"/>
                <a:gd name="connsiteY3" fmla="*/ 524541 h 531379"/>
                <a:gd name="connsiteX4" fmla="*/ 370107 w 395083"/>
                <a:gd name="connsiteY4" fmla="*/ 512727 h 531379"/>
                <a:gd name="connsiteX5" fmla="*/ 393733 w 395083"/>
                <a:gd name="connsiteY5" fmla="*/ 295351 h 531379"/>
                <a:gd name="connsiteX6" fmla="*/ 370106 w 395083"/>
                <a:gd name="connsiteY6" fmla="*/ 66160 h 531379"/>
                <a:gd name="connsiteX7" fmla="*/ 178720 w 395083"/>
                <a:gd name="connsiteY7" fmla="*/ 0 h 531379"/>
                <a:gd name="connsiteX8" fmla="*/ 15687 w 395083"/>
                <a:gd name="connsiteY8" fmla="*/ 66159 h 531379"/>
                <a:gd name="connsiteX0" fmla="*/ 16810 w 396206"/>
                <a:gd name="connsiteY0" fmla="*/ 66159 h 532029"/>
                <a:gd name="connsiteX1" fmla="*/ 7361 w 396206"/>
                <a:gd name="connsiteY1" fmla="*/ 292987 h 532029"/>
                <a:gd name="connsiteX2" fmla="*/ 35714 w 396206"/>
                <a:gd name="connsiteY2" fmla="*/ 510363 h 532029"/>
                <a:gd name="connsiteX3" fmla="*/ 172755 w 396206"/>
                <a:gd name="connsiteY3" fmla="*/ 524541 h 532029"/>
                <a:gd name="connsiteX4" fmla="*/ 371230 w 396206"/>
                <a:gd name="connsiteY4" fmla="*/ 512727 h 532029"/>
                <a:gd name="connsiteX5" fmla="*/ 394856 w 396206"/>
                <a:gd name="connsiteY5" fmla="*/ 295351 h 532029"/>
                <a:gd name="connsiteX6" fmla="*/ 371229 w 396206"/>
                <a:gd name="connsiteY6" fmla="*/ 66160 h 532029"/>
                <a:gd name="connsiteX7" fmla="*/ 179843 w 396206"/>
                <a:gd name="connsiteY7" fmla="*/ 0 h 532029"/>
                <a:gd name="connsiteX8" fmla="*/ 16810 w 396206"/>
                <a:gd name="connsiteY8" fmla="*/ 66159 h 532029"/>
                <a:gd name="connsiteX0" fmla="*/ 17622 w 397018"/>
                <a:gd name="connsiteY0" fmla="*/ 66159 h 532029"/>
                <a:gd name="connsiteX1" fmla="*/ 8173 w 397018"/>
                <a:gd name="connsiteY1" fmla="*/ 292987 h 532029"/>
                <a:gd name="connsiteX2" fmla="*/ 36526 w 397018"/>
                <a:gd name="connsiteY2" fmla="*/ 510363 h 532029"/>
                <a:gd name="connsiteX3" fmla="*/ 173567 w 397018"/>
                <a:gd name="connsiteY3" fmla="*/ 524541 h 532029"/>
                <a:gd name="connsiteX4" fmla="*/ 372042 w 397018"/>
                <a:gd name="connsiteY4" fmla="*/ 512727 h 532029"/>
                <a:gd name="connsiteX5" fmla="*/ 395668 w 397018"/>
                <a:gd name="connsiteY5" fmla="*/ 295351 h 532029"/>
                <a:gd name="connsiteX6" fmla="*/ 372041 w 397018"/>
                <a:gd name="connsiteY6" fmla="*/ 66160 h 532029"/>
                <a:gd name="connsiteX7" fmla="*/ 180655 w 397018"/>
                <a:gd name="connsiteY7" fmla="*/ 0 h 532029"/>
                <a:gd name="connsiteX8" fmla="*/ 17622 w 397018"/>
                <a:gd name="connsiteY8" fmla="*/ 66159 h 532029"/>
                <a:gd name="connsiteX0" fmla="*/ 16811 w 396207"/>
                <a:gd name="connsiteY0" fmla="*/ 66159 h 529127"/>
                <a:gd name="connsiteX1" fmla="*/ 7362 w 396207"/>
                <a:gd name="connsiteY1" fmla="*/ 292987 h 529127"/>
                <a:gd name="connsiteX2" fmla="*/ 35715 w 396207"/>
                <a:gd name="connsiteY2" fmla="*/ 505637 h 529127"/>
                <a:gd name="connsiteX3" fmla="*/ 172756 w 396207"/>
                <a:gd name="connsiteY3" fmla="*/ 524541 h 529127"/>
                <a:gd name="connsiteX4" fmla="*/ 371231 w 396207"/>
                <a:gd name="connsiteY4" fmla="*/ 512727 h 529127"/>
                <a:gd name="connsiteX5" fmla="*/ 394857 w 396207"/>
                <a:gd name="connsiteY5" fmla="*/ 295351 h 529127"/>
                <a:gd name="connsiteX6" fmla="*/ 371230 w 396207"/>
                <a:gd name="connsiteY6" fmla="*/ 66160 h 529127"/>
                <a:gd name="connsiteX7" fmla="*/ 179844 w 396207"/>
                <a:gd name="connsiteY7" fmla="*/ 0 h 529127"/>
                <a:gd name="connsiteX8" fmla="*/ 16811 w 396207"/>
                <a:gd name="connsiteY8" fmla="*/ 66159 h 529127"/>
                <a:gd name="connsiteX0" fmla="*/ 16811 w 397772"/>
                <a:gd name="connsiteY0" fmla="*/ 66159 h 528841"/>
                <a:gd name="connsiteX1" fmla="*/ 7362 w 397772"/>
                <a:gd name="connsiteY1" fmla="*/ 292987 h 528841"/>
                <a:gd name="connsiteX2" fmla="*/ 35715 w 397772"/>
                <a:gd name="connsiteY2" fmla="*/ 505637 h 528841"/>
                <a:gd name="connsiteX3" fmla="*/ 172756 w 397772"/>
                <a:gd name="connsiteY3" fmla="*/ 524541 h 528841"/>
                <a:gd name="connsiteX4" fmla="*/ 349966 w 397772"/>
                <a:gd name="connsiteY4" fmla="*/ 517453 h 528841"/>
                <a:gd name="connsiteX5" fmla="*/ 394857 w 397772"/>
                <a:gd name="connsiteY5" fmla="*/ 295351 h 528841"/>
                <a:gd name="connsiteX6" fmla="*/ 371230 w 397772"/>
                <a:gd name="connsiteY6" fmla="*/ 66160 h 528841"/>
                <a:gd name="connsiteX7" fmla="*/ 179844 w 397772"/>
                <a:gd name="connsiteY7" fmla="*/ 0 h 528841"/>
                <a:gd name="connsiteX8" fmla="*/ 16811 w 397772"/>
                <a:gd name="connsiteY8" fmla="*/ 66159 h 528841"/>
                <a:gd name="connsiteX0" fmla="*/ 16811 w 386281"/>
                <a:gd name="connsiteY0" fmla="*/ 66159 h 536037"/>
                <a:gd name="connsiteX1" fmla="*/ 7362 w 386281"/>
                <a:gd name="connsiteY1" fmla="*/ 292987 h 536037"/>
                <a:gd name="connsiteX2" fmla="*/ 35715 w 386281"/>
                <a:gd name="connsiteY2" fmla="*/ 505637 h 536037"/>
                <a:gd name="connsiteX3" fmla="*/ 172756 w 386281"/>
                <a:gd name="connsiteY3" fmla="*/ 524541 h 536037"/>
                <a:gd name="connsiteX4" fmla="*/ 349966 w 386281"/>
                <a:gd name="connsiteY4" fmla="*/ 517453 h 536037"/>
                <a:gd name="connsiteX5" fmla="*/ 368866 w 386281"/>
                <a:gd name="connsiteY5" fmla="*/ 292988 h 536037"/>
                <a:gd name="connsiteX6" fmla="*/ 371230 w 386281"/>
                <a:gd name="connsiteY6" fmla="*/ 66160 h 536037"/>
                <a:gd name="connsiteX7" fmla="*/ 179844 w 386281"/>
                <a:gd name="connsiteY7" fmla="*/ 0 h 536037"/>
                <a:gd name="connsiteX8" fmla="*/ 16811 w 386281"/>
                <a:gd name="connsiteY8" fmla="*/ 66159 h 536037"/>
                <a:gd name="connsiteX0" fmla="*/ 16811 w 390120"/>
                <a:gd name="connsiteY0" fmla="*/ 66159 h 535863"/>
                <a:gd name="connsiteX1" fmla="*/ 7362 w 390120"/>
                <a:gd name="connsiteY1" fmla="*/ 292987 h 535863"/>
                <a:gd name="connsiteX2" fmla="*/ 35715 w 390120"/>
                <a:gd name="connsiteY2" fmla="*/ 505637 h 535863"/>
                <a:gd name="connsiteX3" fmla="*/ 172756 w 390120"/>
                <a:gd name="connsiteY3" fmla="*/ 524541 h 535863"/>
                <a:gd name="connsiteX4" fmla="*/ 349966 w 390120"/>
                <a:gd name="connsiteY4" fmla="*/ 517453 h 535863"/>
                <a:gd name="connsiteX5" fmla="*/ 380680 w 390120"/>
                <a:gd name="connsiteY5" fmla="*/ 295351 h 535863"/>
                <a:gd name="connsiteX6" fmla="*/ 371230 w 390120"/>
                <a:gd name="connsiteY6" fmla="*/ 66160 h 535863"/>
                <a:gd name="connsiteX7" fmla="*/ 179844 w 390120"/>
                <a:gd name="connsiteY7" fmla="*/ 0 h 535863"/>
                <a:gd name="connsiteX8" fmla="*/ 16811 w 390120"/>
                <a:gd name="connsiteY8" fmla="*/ 66159 h 535863"/>
                <a:gd name="connsiteX0" fmla="*/ 16811 w 393406"/>
                <a:gd name="connsiteY0" fmla="*/ 66159 h 535863"/>
                <a:gd name="connsiteX1" fmla="*/ 7362 w 393406"/>
                <a:gd name="connsiteY1" fmla="*/ 292987 h 535863"/>
                <a:gd name="connsiteX2" fmla="*/ 35715 w 393406"/>
                <a:gd name="connsiteY2" fmla="*/ 505637 h 535863"/>
                <a:gd name="connsiteX3" fmla="*/ 172756 w 393406"/>
                <a:gd name="connsiteY3" fmla="*/ 524541 h 535863"/>
                <a:gd name="connsiteX4" fmla="*/ 349966 w 393406"/>
                <a:gd name="connsiteY4" fmla="*/ 517453 h 535863"/>
                <a:gd name="connsiteX5" fmla="*/ 387769 w 393406"/>
                <a:gd name="connsiteY5" fmla="*/ 295351 h 535863"/>
                <a:gd name="connsiteX6" fmla="*/ 371230 w 393406"/>
                <a:gd name="connsiteY6" fmla="*/ 66160 h 535863"/>
                <a:gd name="connsiteX7" fmla="*/ 179844 w 393406"/>
                <a:gd name="connsiteY7" fmla="*/ 0 h 535863"/>
                <a:gd name="connsiteX8" fmla="*/ 16811 w 393406"/>
                <a:gd name="connsiteY8" fmla="*/ 66159 h 535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406" h="535863">
                  <a:moveTo>
                    <a:pt x="16811" y="66159"/>
                  </a:moveTo>
                  <a:cubicBezTo>
                    <a:pt x="-11936" y="114990"/>
                    <a:pt x="4211" y="219741"/>
                    <a:pt x="7362" y="292987"/>
                  </a:cubicBezTo>
                  <a:cubicBezTo>
                    <a:pt x="10513" y="366233"/>
                    <a:pt x="8149" y="467045"/>
                    <a:pt x="35715" y="505637"/>
                  </a:cubicBezTo>
                  <a:cubicBezTo>
                    <a:pt x="63281" y="544229"/>
                    <a:pt x="120381" y="522572"/>
                    <a:pt x="172756" y="524541"/>
                  </a:cubicBezTo>
                  <a:cubicBezTo>
                    <a:pt x="231826" y="522178"/>
                    <a:pt x="314131" y="555651"/>
                    <a:pt x="349966" y="517453"/>
                  </a:cubicBezTo>
                  <a:cubicBezTo>
                    <a:pt x="385802" y="479255"/>
                    <a:pt x="384225" y="370566"/>
                    <a:pt x="387769" y="295351"/>
                  </a:cubicBezTo>
                  <a:cubicBezTo>
                    <a:pt x="391313" y="220136"/>
                    <a:pt x="404703" y="118141"/>
                    <a:pt x="371230" y="66160"/>
                  </a:cubicBezTo>
                  <a:cubicBezTo>
                    <a:pt x="337757" y="14179"/>
                    <a:pt x="238914" y="0"/>
                    <a:pt x="179844" y="0"/>
                  </a:cubicBezTo>
                  <a:cubicBezTo>
                    <a:pt x="120774" y="0"/>
                    <a:pt x="45558" y="17328"/>
                    <a:pt x="16811" y="6615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BAB2B8E2-2AC0-49EA-9052-0C69DC5FDB61}"/>
                </a:ext>
              </a:extLst>
            </p:cNvPr>
            <p:cNvSpPr/>
            <p:nvPr/>
          </p:nvSpPr>
          <p:spPr>
            <a:xfrm rot="21382126">
              <a:off x="9471618" y="3273445"/>
              <a:ext cx="261064" cy="355598"/>
            </a:xfrm>
            <a:custGeom>
              <a:avLst/>
              <a:gdLst>
                <a:gd name="connsiteX0" fmla="*/ 11215 w 427713"/>
                <a:gd name="connsiteY0" fmla="*/ 118649 h 561918"/>
                <a:gd name="connsiteX1" fmla="*/ 27755 w 427713"/>
                <a:gd name="connsiteY1" fmla="*/ 364379 h 561918"/>
                <a:gd name="connsiteX2" fmla="*/ 32481 w 427713"/>
                <a:gd name="connsiteY2" fmla="*/ 522686 h 561918"/>
                <a:gd name="connsiteX3" fmla="*/ 190788 w 427713"/>
                <a:gd name="connsiteY3" fmla="*/ 543951 h 561918"/>
                <a:gd name="connsiteX4" fmla="*/ 405802 w 427713"/>
                <a:gd name="connsiteY4" fmla="*/ 543951 h 561918"/>
                <a:gd name="connsiteX5" fmla="*/ 417615 w 427713"/>
                <a:gd name="connsiteY5" fmla="*/ 312398 h 561918"/>
                <a:gd name="connsiteX6" fmla="*/ 410527 w 427713"/>
                <a:gd name="connsiteY6" fmla="*/ 76119 h 561918"/>
                <a:gd name="connsiteX7" fmla="*/ 216778 w 427713"/>
                <a:gd name="connsiteY7" fmla="*/ 509 h 561918"/>
                <a:gd name="connsiteX8" fmla="*/ 11215 w 427713"/>
                <a:gd name="connsiteY8" fmla="*/ 118649 h 561918"/>
                <a:gd name="connsiteX0" fmla="*/ 11560 w 425696"/>
                <a:gd name="connsiteY0" fmla="*/ 87530 h 561515"/>
                <a:gd name="connsiteX1" fmla="*/ 25738 w 425696"/>
                <a:gd name="connsiteY1" fmla="*/ 363976 h 561515"/>
                <a:gd name="connsiteX2" fmla="*/ 30464 w 425696"/>
                <a:gd name="connsiteY2" fmla="*/ 522283 h 561515"/>
                <a:gd name="connsiteX3" fmla="*/ 188771 w 425696"/>
                <a:gd name="connsiteY3" fmla="*/ 543548 h 561515"/>
                <a:gd name="connsiteX4" fmla="*/ 403785 w 425696"/>
                <a:gd name="connsiteY4" fmla="*/ 543548 h 561515"/>
                <a:gd name="connsiteX5" fmla="*/ 415598 w 425696"/>
                <a:gd name="connsiteY5" fmla="*/ 311995 h 561515"/>
                <a:gd name="connsiteX6" fmla="*/ 408510 w 425696"/>
                <a:gd name="connsiteY6" fmla="*/ 75716 h 561515"/>
                <a:gd name="connsiteX7" fmla="*/ 214761 w 425696"/>
                <a:gd name="connsiteY7" fmla="*/ 106 h 561515"/>
                <a:gd name="connsiteX8" fmla="*/ 11560 w 425696"/>
                <a:gd name="connsiteY8" fmla="*/ 87530 h 561515"/>
                <a:gd name="connsiteX0" fmla="*/ 10883 w 425019"/>
                <a:gd name="connsiteY0" fmla="*/ 85178 h 559163"/>
                <a:gd name="connsiteX1" fmla="*/ 25061 w 425019"/>
                <a:gd name="connsiteY1" fmla="*/ 361624 h 559163"/>
                <a:gd name="connsiteX2" fmla="*/ 29787 w 425019"/>
                <a:gd name="connsiteY2" fmla="*/ 519931 h 559163"/>
                <a:gd name="connsiteX3" fmla="*/ 188094 w 425019"/>
                <a:gd name="connsiteY3" fmla="*/ 541196 h 559163"/>
                <a:gd name="connsiteX4" fmla="*/ 403108 w 425019"/>
                <a:gd name="connsiteY4" fmla="*/ 541196 h 559163"/>
                <a:gd name="connsiteX5" fmla="*/ 414921 w 425019"/>
                <a:gd name="connsiteY5" fmla="*/ 309643 h 559163"/>
                <a:gd name="connsiteX6" fmla="*/ 407833 w 425019"/>
                <a:gd name="connsiteY6" fmla="*/ 73364 h 559163"/>
                <a:gd name="connsiteX7" fmla="*/ 204633 w 425019"/>
                <a:gd name="connsiteY7" fmla="*/ 116 h 559163"/>
                <a:gd name="connsiteX8" fmla="*/ 10883 w 425019"/>
                <a:gd name="connsiteY8" fmla="*/ 85178 h 559163"/>
                <a:gd name="connsiteX0" fmla="*/ 10883 w 431603"/>
                <a:gd name="connsiteY0" fmla="*/ 85178 h 559163"/>
                <a:gd name="connsiteX1" fmla="*/ 25061 w 431603"/>
                <a:gd name="connsiteY1" fmla="*/ 361624 h 559163"/>
                <a:gd name="connsiteX2" fmla="*/ 29787 w 431603"/>
                <a:gd name="connsiteY2" fmla="*/ 519931 h 559163"/>
                <a:gd name="connsiteX3" fmla="*/ 188094 w 431603"/>
                <a:gd name="connsiteY3" fmla="*/ 541196 h 559163"/>
                <a:gd name="connsiteX4" fmla="*/ 403108 w 431603"/>
                <a:gd name="connsiteY4" fmla="*/ 541196 h 559163"/>
                <a:gd name="connsiteX5" fmla="*/ 429098 w 431603"/>
                <a:gd name="connsiteY5" fmla="*/ 309643 h 559163"/>
                <a:gd name="connsiteX6" fmla="*/ 407833 w 431603"/>
                <a:gd name="connsiteY6" fmla="*/ 73364 h 559163"/>
                <a:gd name="connsiteX7" fmla="*/ 204633 w 431603"/>
                <a:gd name="connsiteY7" fmla="*/ 116 h 559163"/>
                <a:gd name="connsiteX8" fmla="*/ 10883 w 431603"/>
                <a:gd name="connsiteY8" fmla="*/ 85178 h 559163"/>
                <a:gd name="connsiteX0" fmla="*/ 16874 w 437594"/>
                <a:gd name="connsiteY0" fmla="*/ 85178 h 559163"/>
                <a:gd name="connsiteX1" fmla="*/ 12150 w 437594"/>
                <a:gd name="connsiteY1" fmla="*/ 361624 h 559163"/>
                <a:gd name="connsiteX2" fmla="*/ 35778 w 437594"/>
                <a:gd name="connsiteY2" fmla="*/ 519931 h 559163"/>
                <a:gd name="connsiteX3" fmla="*/ 194085 w 437594"/>
                <a:gd name="connsiteY3" fmla="*/ 541196 h 559163"/>
                <a:gd name="connsiteX4" fmla="*/ 409099 w 437594"/>
                <a:gd name="connsiteY4" fmla="*/ 541196 h 559163"/>
                <a:gd name="connsiteX5" fmla="*/ 435089 w 437594"/>
                <a:gd name="connsiteY5" fmla="*/ 309643 h 559163"/>
                <a:gd name="connsiteX6" fmla="*/ 413824 w 437594"/>
                <a:gd name="connsiteY6" fmla="*/ 73364 h 559163"/>
                <a:gd name="connsiteX7" fmla="*/ 210624 w 437594"/>
                <a:gd name="connsiteY7" fmla="*/ 116 h 559163"/>
                <a:gd name="connsiteX8" fmla="*/ 16874 w 437594"/>
                <a:gd name="connsiteY8" fmla="*/ 85178 h 559163"/>
                <a:gd name="connsiteX0" fmla="*/ 16874 w 437594"/>
                <a:gd name="connsiteY0" fmla="*/ 85178 h 563991"/>
                <a:gd name="connsiteX1" fmla="*/ 12150 w 437594"/>
                <a:gd name="connsiteY1" fmla="*/ 361624 h 563991"/>
                <a:gd name="connsiteX2" fmla="*/ 35778 w 437594"/>
                <a:gd name="connsiteY2" fmla="*/ 519931 h 563991"/>
                <a:gd name="connsiteX3" fmla="*/ 205899 w 437594"/>
                <a:gd name="connsiteY3" fmla="*/ 553010 h 563991"/>
                <a:gd name="connsiteX4" fmla="*/ 409099 w 437594"/>
                <a:gd name="connsiteY4" fmla="*/ 541196 h 563991"/>
                <a:gd name="connsiteX5" fmla="*/ 435089 w 437594"/>
                <a:gd name="connsiteY5" fmla="*/ 309643 h 563991"/>
                <a:gd name="connsiteX6" fmla="*/ 413824 w 437594"/>
                <a:gd name="connsiteY6" fmla="*/ 73364 h 563991"/>
                <a:gd name="connsiteX7" fmla="*/ 210624 w 437594"/>
                <a:gd name="connsiteY7" fmla="*/ 116 h 563991"/>
                <a:gd name="connsiteX8" fmla="*/ 16874 w 437594"/>
                <a:gd name="connsiteY8" fmla="*/ 85178 h 563991"/>
                <a:gd name="connsiteX0" fmla="*/ 16874 w 437594"/>
                <a:gd name="connsiteY0" fmla="*/ 85178 h 554236"/>
                <a:gd name="connsiteX1" fmla="*/ 12150 w 437594"/>
                <a:gd name="connsiteY1" fmla="*/ 361624 h 554236"/>
                <a:gd name="connsiteX2" fmla="*/ 35778 w 437594"/>
                <a:gd name="connsiteY2" fmla="*/ 519931 h 554236"/>
                <a:gd name="connsiteX3" fmla="*/ 205899 w 437594"/>
                <a:gd name="connsiteY3" fmla="*/ 553010 h 554236"/>
                <a:gd name="connsiteX4" fmla="*/ 409099 w 437594"/>
                <a:gd name="connsiteY4" fmla="*/ 522294 h 554236"/>
                <a:gd name="connsiteX5" fmla="*/ 435089 w 437594"/>
                <a:gd name="connsiteY5" fmla="*/ 309643 h 554236"/>
                <a:gd name="connsiteX6" fmla="*/ 413824 w 437594"/>
                <a:gd name="connsiteY6" fmla="*/ 73364 h 554236"/>
                <a:gd name="connsiteX7" fmla="*/ 210624 w 437594"/>
                <a:gd name="connsiteY7" fmla="*/ 116 h 554236"/>
                <a:gd name="connsiteX8" fmla="*/ 16874 w 437594"/>
                <a:gd name="connsiteY8" fmla="*/ 85178 h 554236"/>
                <a:gd name="connsiteX0" fmla="*/ 16874 w 437594"/>
                <a:gd name="connsiteY0" fmla="*/ 85178 h 558187"/>
                <a:gd name="connsiteX1" fmla="*/ 12150 w 437594"/>
                <a:gd name="connsiteY1" fmla="*/ 361624 h 558187"/>
                <a:gd name="connsiteX2" fmla="*/ 35778 w 437594"/>
                <a:gd name="connsiteY2" fmla="*/ 519931 h 558187"/>
                <a:gd name="connsiteX3" fmla="*/ 215350 w 437594"/>
                <a:gd name="connsiteY3" fmla="*/ 557736 h 558187"/>
                <a:gd name="connsiteX4" fmla="*/ 409099 w 437594"/>
                <a:gd name="connsiteY4" fmla="*/ 522294 h 558187"/>
                <a:gd name="connsiteX5" fmla="*/ 435089 w 437594"/>
                <a:gd name="connsiteY5" fmla="*/ 309643 h 558187"/>
                <a:gd name="connsiteX6" fmla="*/ 413824 w 437594"/>
                <a:gd name="connsiteY6" fmla="*/ 73364 h 558187"/>
                <a:gd name="connsiteX7" fmla="*/ 210624 w 437594"/>
                <a:gd name="connsiteY7" fmla="*/ 116 h 558187"/>
                <a:gd name="connsiteX8" fmla="*/ 16874 w 437594"/>
                <a:gd name="connsiteY8" fmla="*/ 85178 h 558187"/>
                <a:gd name="connsiteX0" fmla="*/ 20067 w 440787"/>
                <a:gd name="connsiteY0" fmla="*/ 85178 h 558187"/>
                <a:gd name="connsiteX1" fmla="*/ 8255 w 440787"/>
                <a:gd name="connsiteY1" fmla="*/ 361624 h 558187"/>
                <a:gd name="connsiteX2" fmla="*/ 38971 w 440787"/>
                <a:gd name="connsiteY2" fmla="*/ 519931 h 558187"/>
                <a:gd name="connsiteX3" fmla="*/ 218543 w 440787"/>
                <a:gd name="connsiteY3" fmla="*/ 557736 h 558187"/>
                <a:gd name="connsiteX4" fmla="*/ 412292 w 440787"/>
                <a:gd name="connsiteY4" fmla="*/ 522294 h 558187"/>
                <a:gd name="connsiteX5" fmla="*/ 438282 w 440787"/>
                <a:gd name="connsiteY5" fmla="*/ 309643 h 558187"/>
                <a:gd name="connsiteX6" fmla="*/ 417017 w 440787"/>
                <a:gd name="connsiteY6" fmla="*/ 73364 h 558187"/>
                <a:gd name="connsiteX7" fmla="*/ 213817 w 440787"/>
                <a:gd name="connsiteY7" fmla="*/ 116 h 558187"/>
                <a:gd name="connsiteX8" fmla="*/ 20067 w 440787"/>
                <a:gd name="connsiteY8" fmla="*/ 85178 h 558187"/>
                <a:gd name="connsiteX0" fmla="*/ 20067 w 442342"/>
                <a:gd name="connsiteY0" fmla="*/ 85178 h 558345"/>
                <a:gd name="connsiteX1" fmla="*/ 8255 w 442342"/>
                <a:gd name="connsiteY1" fmla="*/ 361624 h 558345"/>
                <a:gd name="connsiteX2" fmla="*/ 38971 w 442342"/>
                <a:gd name="connsiteY2" fmla="*/ 519931 h 558345"/>
                <a:gd name="connsiteX3" fmla="*/ 218543 w 442342"/>
                <a:gd name="connsiteY3" fmla="*/ 557736 h 558345"/>
                <a:gd name="connsiteX4" fmla="*/ 412292 w 442342"/>
                <a:gd name="connsiteY4" fmla="*/ 522294 h 558345"/>
                <a:gd name="connsiteX5" fmla="*/ 440644 w 442342"/>
                <a:gd name="connsiteY5" fmla="*/ 302555 h 558345"/>
                <a:gd name="connsiteX6" fmla="*/ 417017 w 442342"/>
                <a:gd name="connsiteY6" fmla="*/ 73364 h 558345"/>
                <a:gd name="connsiteX7" fmla="*/ 213817 w 442342"/>
                <a:gd name="connsiteY7" fmla="*/ 116 h 558345"/>
                <a:gd name="connsiteX8" fmla="*/ 20067 w 442342"/>
                <a:gd name="connsiteY8" fmla="*/ 85178 h 558345"/>
                <a:gd name="connsiteX0" fmla="*/ 21288 w 443563"/>
                <a:gd name="connsiteY0" fmla="*/ 85178 h 558345"/>
                <a:gd name="connsiteX1" fmla="*/ 7113 w 443563"/>
                <a:gd name="connsiteY1" fmla="*/ 356898 h 558345"/>
                <a:gd name="connsiteX2" fmla="*/ 40192 w 443563"/>
                <a:gd name="connsiteY2" fmla="*/ 519931 h 558345"/>
                <a:gd name="connsiteX3" fmla="*/ 219764 w 443563"/>
                <a:gd name="connsiteY3" fmla="*/ 557736 h 558345"/>
                <a:gd name="connsiteX4" fmla="*/ 413513 w 443563"/>
                <a:gd name="connsiteY4" fmla="*/ 522294 h 558345"/>
                <a:gd name="connsiteX5" fmla="*/ 441865 w 443563"/>
                <a:gd name="connsiteY5" fmla="*/ 302555 h 558345"/>
                <a:gd name="connsiteX6" fmla="*/ 418238 w 443563"/>
                <a:gd name="connsiteY6" fmla="*/ 73364 h 558345"/>
                <a:gd name="connsiteX7" fmla="*/ 215038 w 443563"/>
                <a:gd name="connsiteY7" fmla="*/ 116 h 558345"/>
                <a:gd name="connsiteX8" fmla="*/ 21288 w 443563"/>
                <a:gd name="connsiteY8" fmla="*/ 85178 h 558345"/>
                <a:gd name="connsiteX0" fmla="*/ 45611 w 437169"/>
                <a:gd name="connsiteY0" fmla="*/ 66265 h 558335"/>
                <a:gd name="connsiteX1" fmla="*/ 719 w 437169"/>
                <a:gd name="connsiteY1" fmla="*/ 356888 h 558335"/>
                <a:gd name="connsiteX2" fmla="*/ 33798 w 437169"/>
                <a:gd name="connsiteY2" fmla="*/ 519921 h 558335"/>
                <a:gd name="connsiteX3" fmla="*/ 213370 w 437169"/>
                <a:gd name="connsiteY3" fmla="*/ 557726 h 558335"/>
                <a:gd name="connsiteX4" fmla="*/ 407119 w 437169"/>
                <a:gd name="connsiteY4" fmla="*/ 522284 h 558335"/>
                <a:gd name="connsiteX5" fmla="*/ 435471 w 437169"/>
                <a:gd name="connsiteY5" fmla="*/ 302545 h 558335"/>
                <a:gd name="connsiteX6" fmla="*/ 411844 w 437169"/>
                <a:gd name="connsiteY6" fmla="*/ 73354 h 558335"/>
                <a:gd name="connsiteX7" fmla="*/ 208644 w 437169"/>
                <a:gd name="connsiteY7" fmla="*/ 106 h 558335"/>
                <a:gd name="connsiteX8" fmla="*/ 45611 w 437169"/>
                <a:gd name="connsiteY8" fmla="*/ 66265 h 558335"/>
                <a:gd name="connsiteX0" fmla="*/ 37761 w 429319"/>
                <a:gd name="connsiteY0" fmla="*/ 66214 h 558284"/>
                <a:gd name="connsiteX1" fmla="*/ 2320 w 429319"/>
                <a:gd name="connsiteY1" fmla="*/ 297767 h 558284"/>
                <a:gd name="connsiteX2" fmla="*/ 25948 w 429319"/>
                <a:gd name="connsiteY2" fmla="*/ 519870 h 558284"/>
                <a:gd name="connsiteX3" fmla="*/ 205520 w 429319"/>
                <a:gd name="connsiteY3" fmla="*/ 557675 h 558284"/>
                <a:gd name="connsiteX4" fmla="*/ 399269 w 429319"/>
                <a:gd name="connsiteY4" fmla="*/ 522233 h 558284"/>
                <a:gd name="connsiteX5" fmla="*/ 427621 w 429319"/>
                <a:gd name="connsiteY5" fmla="*/ 302494 h 558284"/>
                <a:gd name="connsiteX6" fmla="*/ 403994 w 429319"/>
                <a:gd name="connsiteY6" fmla="*/ 73303 h 558284"/>
                <a:gd name="connsiteX7" fmla="*/ 200794 w 429319"/>
                <a:gd name="connsiteY7" fmla="*/ 55 h 558284"/>
                <a:gd name="connsiteX8" fmla="*/ 37761 w 429319"/>
                <a:gd name="connsiteY8" fmla="*/ 66214 h 558284"/>
                <a:gd name="connsiteX0" fmla="*/ 36275 w 427833"/>
                <a:gd name="connsiteY0" fmla="*/ 66214 h 558958"/>
                <a:gd name="connsiteX1" fmla="*/ 834 w 427833"/>
                <a:gd name="connsiteY1" fmla="*/ 297767 h 558958"/>
                <a:gd name="connsiteX2" fmla="*/ 29188 w 427833"/>
                <a:gd name="connsiteY2" fmla="*/ 510418 h 558958"/>
                <a:gd name="connsiteX3" fmla="*/ 204034 w 427833"/>
                <a:gd name="connsiteY3" fmla="*/ 557675 h 558958"/>
                <a:gd name="connsiteX4" fmla="*/ 397783 w 427833"/>
                <a:gd name="connsiteY4" fmla="*/ 522233 h 558958"/>
                <a:gd name="connsiteX5" fmla="*/ 426135 w 427833"/>
                <a:gd name="connsiteY5" fmla="*/ 302494 h 558958"/>
                <a:gd name="connsiteX6" fmla="*/ 402508 w 427833"/>
                <a:gd name="connsiteY6" fmla="*/ 73303 h 558958"/>
                <a:gd name="connsiteX7" fmla="*/ 199308 w 427833"/>
                <a:gd name="connsiteY7" fmla="*/ 55 h 558958"/>
                <a:gd name="connsiteX8" fmla="*/ 36275 w 427833"/>
                <a:gd name="connsiteY8" fmla="*/ 66214 h 558958"/>
                <a:gd name="connsiteX0" fmla="*/ 36275 w 428528"/>
                <a:gd name="connsiteY0" fmla="*/ 66214 h 558440"/>
                <a:gd name="connsiteX1" fmla="*/ 834 w 428528"/>
                <a:gd name="connsiteY1" fmla="*/ 297767 h 558440"/>
                <a:gd name="connsiteX2" fmla="*/ 29188 w 428528"/>
                <a:gd name="connsiteY2" fmla="*/ 510418 h 558440"/>
                <a:gd name="connsiteX3" fmla="*/ 204034 w 428528"/>
                <a:gd name="connsiteY3" fmla="*/ 557675 h 558440"/>
                <a:gd name="connsiteX4" fmla="*/ 388332 w 428528"/>
                <a:gd name="connsiteY4" fmla="*/ 519870 h 558440"/>
                <a:gd name="connsiteX5" fmla="*/ 426135 w 428528"/>
                <a:gd name="connsiteY5" fmla="*/ 302494 h 558440"/>
                <a:gd name="connsiteX6" fmla="*/ 402508 w 428528"/>
                <a:gd name="connsiteY6" fmla="*/ 73303 h 558440"/>
                <a:gd name="connsiteX7" fmla="*/ 199308 w 428528"/>
                <a:gd name="connsiteY7" fmla="*/ 55 h 558440"/>
                <a:gd name="connsiteX8" fmla="*/ 36275 w 428528"/>
                <a:gd name="connsiteY8" fmla="*/ 66214 h 558440"/>
                <a:gd name="connsiteX0" fmla="*/ 37760 w 430013"/>
                <a:gd name="connsiteY0" fmla="*/ 66214 h 557901"/>
                <a:gd name="connsiteX1" fmla="*/ 2319 w 430013"/>
                <a:gd name="connsiteY1" fmla="*/ 297767 h 557901"/>
                <a:gd name="connsiteX2" fmla="*/ 25948 w 430013"/>
                <a:gd name="connsiteY2" fmla="*/ 519869 h 557901"/>
                <a:gd name="connsiteX3" fmla="*/ 205519 w 430013"/>
                <a:gd name="connsiteY3" fmla="*/ 557675 h 557901"/>
                <a:gd name="connsiteX4" fmla="*/ 389817 w 430013"/>
                <a:gd name="connsiteY4" fmla="*/ 519870 h 557901"/>
                <a:gd name="connsiteX5" fmla="*/ 427620 w 430013"/>
                <a:gd name="connsiteY5" fmla="*/ 302494 h 557901"/>
                <a:gd name="connsiteX6" fmla="*/ 403993 w 430013"/>
                <a:gd name="connsiteY6" fmla="*/ 73303 h 557901"/>
                <a:gd name="connsiteX7" fmla="*/ 200793 w 430013"/>
                <a:gd name="connsiteY7" fmla="*/ 55 h 557901"/>
                <a:gd name="connsiteX8" fmla="*/ 37760 w 430013"/>
                <a:gd name="connsiteY8" fmla="*/ 66214 h 557901"/>
                <a:gd name="connsiteX0" fmla="*/ 40684 w 432937"/>
                <a:gd name="connsiteY0" fmla="*/ 66214 h 557831"/>
                <a:gd name="connsiteX1" fmla="*/ 5243 w 432937"/>
                <a:gd name="connsiteY1" fmla="*/ 297767 h 557831"/>
                <a:gd name="connsiteX2" fmla="*/ 28872 w 432937"/>
                <a:gd name="connsiteY2" fmla="*/ 519869 h 557831"/>
                <a:gd name="connsiteX3" fmla="*/ 208443 w 432937"/>
                <a:gd name="connsiteY3" fmla="*/ 557675 h 557831"/>
                <a:gd name="connsiteX4" fmla="*/ 392741 w 432937"/>
                <a:gd name="connsiteY4" fmla="*/ 519870 h 557831"/>
                <a:gd name="connsiteX5" fmla="*/ 430544 w 432937"/>
                <a:gd name="connsiteY5" fmla="*/ 302494 h 557831"/>
                <a:gd name="connsiteX6" fmla="*/ 406917 w 432937"/>
                <a:gd name="connsiteY6" fmla="*/ 73303 h 557831"/>
                <a:gd name="connsiteX7" fmla="*/ 203717 w 432937"/>
                <a:gd name="connsiteY7" fmla="*/ 55 h 557831"/>
                <a:gd name="connsiteX8" fmla="*/ 40684 w 432937"/>
                <a:gd name="connsiteY8" fmla="*/ 66214 h 557831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6557 w 428810"/>
                <a:gd name="connsiteY0" fmla="*/ 66214 h 531376"/>
                <a:gd name="connsiteX1" fmla="*/ 1116 w 428810"/>
                <a:gd name="connsiteY1" fmla="*/ 297767 h 531376"/>
                <a:gd name="connsiteX2" fmla="*/ 27108 w 428810"/>
                <a:gd name="connsiteY2" fmla="*/ 510418 h 531376"/>
                <a:gd name="connsiteX3" fmla="*/ 192502 w 428810"/>
                <a:gd name="connsiteY3" fmla="*/ 524596 h 531376"/>
                <a:gd name="connsiteX4" fmla="*/ 388614 w 428810"/>
                <a:gd name="connsiteY4" fmla="*/ 519870 h 531376"/>
                <a:gd name="connsiteX5" fmla="*/ 426417 w 428810"/>
                <a:gd name="connsiteY5" fmla="*/ 302494 h 531376"/>
                <a:gd name="connsiteX6" fmla="*/ 402790 w 428810"/>
                <a:gd name="connsiteY6" fmla="*/ 73303 h 531376"/>
                <a:gd name="connsiteX7" fmla="*/ 199590 w 428810"/>
                <a:gd name="connsiteY7" fmla="*/ 55 h 531376"/>
                <a:gd name="connsiteX8" fmla="*/ 36557 w 428810"/>
                <a:gd name="connsiteY8" fmla="*/ 66214 h 531376"/>
                <a:gd name="connsiteX0" fmla="*/ 36557 w 422272"/>
                <a:gd name="connsiteY0" fmla="*/ 66214 h 538568"/>
                <a:gd name="connsiteX1" fmla="*/ 1116 w 422272"/>
                <a:gd name="connsiteY1" fmla="*/ 297767 h 538568"/>
                <a:gd name="connsiteX2" fmla="*/ 27108 w 422272"/>
                <a:gd name="connsiteY2" fmla="*/ 510418 h 538568"/>
                <a:gd name="connsiteX3" fmla="*/ 192502 w 422272"/>
                <a:gd name="connsiteY3" fmla="*/ 524596 h 538568"/>
                <a:gd name="connsiteX4" fmla="*/ 388614 w 422272"/>
                <a:gd name="connsiteY4" fmla="*/ 519870 h 538568"/>
                <a:gd name="connsiteX5" fmla="*/ 414603 w 422272"/>
                <a:gd name="connsiteY5" fmla="*/ 295406 h 538568"/>
                <a:gd name="connsiteX6" fmla="*/ 402790 w 422272"/>
                <a:gd name="connsiteY6" fmla="*/ 73303 h 538568"/>
                <a:gd name="connsiteX7" fmla="*/ 199590 w 422272"/>
                <a:gd name="connsiteY7" fmla="*/ 55 h 538568"/>
                <a:gd name="connsiteX8" fmla="*/ 36557 w 422272"/>
                <a:gd name="connsiteY8" fmla="*/ 66214 h 538568"/>
                <a:gd name="connsiteX0" fmla="*/ 36557 w 416127"/>
                <a:gd name="connsiteY0" fmla="*/ 66159 h 538513"/>
                <a:gd name="connsiteX1" fmla="*/ 1116 w 416127"/>
                <a:gd name="connsiteY1" fmla="*/ 297712 h 538513"/>
                <a:gd name="connsiteX2" fmla="*/ 27108 w 416127"/>
                <a:gd name="connsiteY2" fmla="*/ 510363 h 538513"/>
                <a:gd name="connsiteX3" fmla="*/ 192502 w 416127"/>
                <a:gd name="connsiteY3" fmla="*/ 524541 h 538513"/>
                <a:gd name="connsiteX4" fmla="*/ 388614 w 416127"/>
                <a:gd name="connsiteY4" fmla="*/ 519815 h 538513"/>
                <a:gd name="connsiteX5" fmla="*/ 414603 w 416127"/>
                <a:gd name="connsiteY5" fmla="*/ 295351 h 538513"/>
                <a:gd name="connsiteX6" fmla="*/ 390976 w 416127"/>
                <a:gd name="connsiteY6" fmla="*/ 66160 h 538513"/>
                <a:gd name="connsiteX7" fmla="*/ 199590 w 416127"/>
                <a:gd name="connsiteY7" fmla="*/ 0 h 538513"/>
                <a:gd name="connsiteX8" fmla="*/ 36557 w 416127"/>
                <a:gd name="connsiteY8" fmla="*/ 66159 h 538513"/>
                <a:gd name="connsiteX0" fmla="*/ 36557 w 416962"/>
                <a:gd name="connsiteY0" fmla="*/ 66159 h 533540"/>
                <a:gd name="connsiteX1" fmla="*/ 1116 w 416962"/>
                <a:gd name="connsiteY1" fmla="*/ 297712 h 533540"/>
                <a:gd name="connsiteX2" fmla="*/ 27108 w 416962"/>
                <a:gd name="connsiteY2" fmla="*/ 510363 h 533540"/>
                <a:gd name="connsiteX3" fmla="*/ 192502 w 416962"/>
                <a:gd name="connsiteY3" fmla="*/ 524541 h 533540"/>
                <a:gd name="connsiteX4" fmla="*/ 390977 w 416962"/>
                <a:gd name="connsiteY4" fmla="*/ 512727 h 533540"/>
                <a:gd name="connsiteX5" fmla="*/ 414603 w 416962"/>
                <a:gd name="connsiteY5" fmla="*/ 295351 h 533540"/>
                <a:gd name="connsiteX6" fmla="*/ 390976 w 416962"/>
                <a:gd name="connsiteY6" fmla="*/ 66160 h 533540"/>
                <a:gd name="connsiteX7" fmla="*/ 199590 w 416962"/>
                <a:gd name="connsiteY7" fmla="*/ 0 h 533540"/>
                <a:gd name="connsiteX8" fmla="*/ 36557 w 416962"/>
                <a:gd name="connsiteY8" fmla="*/ 66159 h 533540"/>
                <a:gd name="connsiteX0" fmla="*/ 36557 w 415953"/>
                <a:gd name="connsiteY0" fmla="*/ 66159 h 531703"/>
                <a:gd name="connsiteX1" fmla="*/ 1116 w 415953"/>
                <a:gd name="connsiteY1" fmla="*/ 297712 h 531703"/>
                <a:gd name="connsiteX2" fmla="*/ 27108 w 415953"/>
                <a:gd name="connsiteY2" fmla="*/ 510363 h 531703"/>
                <a:gd name="connsiteX3" fmla="*/ 192502 w 415953"/>
                <a:gd name="connsiteY3" fmla="*/ 524541 h 531703"/>
                <a:gd name="connsiteX4" fmla="*/ 390977 w 415953"/>
                <a:gd name="connsiteY4" fmla="*/ 512727 h 531703"/>
                <a:gd name="connsiteX5" fmla="*/ 414603 w 415953"/>
                <a:gd name="connsiteY5" fmla="*/ 295351 h 531703"/>
                <a:gd name="connsiteX6" fmla="*/ 390976 w 415953"/>
                <a:gd name="connsiteY6" fmla="*/ 66160 h 531703"/>
                <a:gd name="connsiteX7" fmla="*/ 199590 w 415953"/>
                <a:gd name="connsiteY7" fmla="*/ 0 h 531703"/>
                <a:gd name="connsiteX8" fmla="*/ 36557 w 415953"/>
                <a:gd name="connsiteY8" fmla="*/ 66159 h 531703"/>
                <a:gd name="connsiteX0" fmla="*/ 38202 w 417598"/>
                <a:gd name="connsiteY0" fmla="*/ 66159 h 527065"/>
                <a:gd name="connsiteX1" fmla="*/ 2761 w 417598"/>
                <a:gd name="connsiteY1" fmla="*/ 297712 h 527065"/>
                <a:gd name="connsiteX2" fmla="*/ 28753 w 417598"/>
                <a:gd name="connsiteY2" fmla="*/ 510363 h 527065"/>
                <a:gd name="connsiteX3" fmla="*/ 194147 w 417598"/>
                <a:gd name="connsiteY3" fmla="*/ 524541 h 527065"/>
                <a:gd name="connsiteX4" fmla="*/ 392622 w 417598"/>
                <a:gd name="connsiteY4" fmla="*/ 512727 h 527065"/>
                <a:gd name="connsiteX5" fmla="*/ 416248 w 417598"/>
                <a:gd name="connsiteY5" fmla="*/ 295351 h 527065"/>
                <a:gd name="connsiteX6" fmla="*/ 392621 w 417598"/>
                <a:gd name="connsiteY6" fmla="*/ 66160 h 527065"/>
                <a:gd name="connsiteX7" fmla="*/ 201235 w 417598"/>
                <a:gd name="connsiteY7" fmla="*/ 0 h 527065"/>
                <a:gd name="connsiteX8" fmla="*/ 38202 w 417598"/>
                <a:gd name="connsiteY8" fmla="*/ 66159 h 527065"/>
                <a:gd name="connsiteX0" fmla="*/ 36212 w 415608"/>
                <a:gd name="connsiteY0" fmla="*/ 66159 h 527065"/>
                <a:gd name="connsiteX1" fmla="*/ 771 w 415608"/>
                <a:gd name="connsiteY1" fmla="*/ 297712 h 527065"/>
                <a:gd name="connsiteX2" fmla="*/ 55116 w 415608"/>
                <a:gd name="connsiteY2" fmla="*/ 510363 h 527065"/>
                <a:gd name="connsiteX3" fmla="*/ 192157 w 415608"/>
                <a:gd name="connsiteY3" fmla="*/ 524541 h 527065"/>
                <a:gd name="connsiteX4" fmla="*/ 390632 w 415608"/>
                <a:gd name="connsiteY4" fmla="*/ 512727 h 527065"/>
                <a:gd name="connsiteX5" fmla="*/ 414258 w 415608"/>
                <a:gd name="connsiteY5" fmla="*/ 295351 h 527065"/>
                <a:gd name="connsiteX6" fmla="*/ 390631 w 415608"/>
                <a:gd name="connsiteY6" fmla="*/ 66160 h 527065"/>
                <a:gd name="connsiteX7" fmla="*/ 199245 w 415608"/>
                <a:gd name="connsiteY7" fmla="*/ 0 h 527065"/>
                <a:gd name="connsiteX8" fmla="*/ 36212 w 415608"/>
                <a:gd name="connsiteY8" fmla="*/ 66159 h 527065"/>
                <a:gd name="connsiteX0" fmla="*/ 15687 w 395083"/>
                <a:gd name="connsiteY0" fmla="*/ 66159 h 531379"/>
                <a:gd name="connsiteX1" fmla="*/ 8600 w 395083"/>
                <a:gd name="connsiteY1" fmla="*/ 302438 h 531379"/>
                <a:gd name="connsiteX2" fmla="*/ 34591 w 395083"/>
                <a:gd name="connsiteY2" fmla="*/ 510363 h 531379"/>
                <a:gd name="connsiteX3" fmla="*/ 171632 w 395083"/>
                <a:gd name="connsiteY3" fmla="*/ 524541 h 531379"/>
                <a:gd name="connsiteX4" fmla="*/ 370107 w 395083"/>
                <a:gd name="connsiteY4" fmla="*/ 512727 h 531379"/>
                <a:gd name="connsiteX5" fmla="*/ 393733 w 395083"/>
                <a:gd name="connsiteY5" fmla="*/ 295351 h 531379"/>
                <a:gd name="connsiteX6" fmla="*/ 370106 w 395083"/>
                <a:gd name="connsiteY6" fmla="*/ 66160 h 531379"/>
                <a:gd name="connsiteX7" fmla="*/ 178720 w 395083"/>
                <a:gd name="connsiteY7" fmla="*/ 0 h 531379"/>
                <a:gd name="connsiteX8" fmla="*/ 15687 w 395083"/>
                <a:gd name="connsiteY8" fmla="*/ 66159 h 531379"/>
                <a:gd name="connsiteX0" fmla="*/ 16810 w 396206"/>
                <a:gd name="connsiteY0" fmla="*/ 66159 h 532029"/>
                <a:gd name="connsiteX1" fmla="*/ 7361 w 396206"/>
                <a:gd name="connsiteY1" fmla="*/ 292987 h 532029"/>
                <a:gd name="connsiteX2" fmla="*/ 35714 w 396206"/>
                <a:gd name="connsiteY2" fmla="*/ 510363 h 532029"/>
                <a:gd name="connsiteX3" fmla="*/ 172755 w 396206"/>
                <a:gd name="connsiteY3" fmla="*/ 524541 h 532029"/>
                <a:gd name="connsiteX4" fmla="*/ 371230 w 396206"/>
                <a:gd name="connsiteY4" fmla="*/ 512727 h 532029"/>
                <a:gd name="connsiteX5" fmla="*/ 394856 w 396206"/>
                <a:gd name="connsiteY5" fmla="*/ 295351 h 532029"/>
                <a:gd name="connsiteX6" fmla="*/ 371229 w 396206"/>
                <a:gd name="connsiteY6" fmla="*/ 66160 h 532029"/>
                <a:gd name="connsiteX7" fmla="*/ 179843 w 396206"/>
                <a:gd name="connsiteY7" fmla="*/ 0 h 532029"/>
                <a:gd name="connsiteX8" fmla="*/ 16810 w 396206"/>
                <a:gd name="connsiteY8" fmla="*/ 66159 h 532029"/>
                <a:gd name="connsiteX0" fmla="*/ 17622 w 397018"/>
                <a:gd name="connsiteY0" fmla="*/ 66159 h 532029"/>
                <a:gd name="connsiteX1" fmla="*/ 8173 w 397018"/>
                <a:gd name="connsiteY1" fmla="*/ 292987 h 532029"/>
                <a:gd name="connsiteX2" fmla="*/ 36526 w 397018"/>
                <a:gd name="connsiteY2" fmla="*/ 510363 h 532029"/>
                <a:gd name="connsiteX3" fmla="*/ 173567 w 397018"/>
                <a:gd name="connsiteY3" fmla="*/ 524541 h 532029"/>
                <a:gd name="connsiteX4" fmla="*/ 372042 w 397018"/>
                <a:gd name="connsiteY4" fmla="*/ 512727 h 532029"/>
                <a:gd name="connsiteX5" fmla="*/ 395668 w 397018"/>
                <a:gd name="connsiteY5" fmla="*/ 295351 h 532029"/>
                <a:gd name="connsiteX6" fmla="*/ 372041 w 397018"/>
                <a:gd name="connsiteY6" fmla="*/ 66160 h 532029"/>
                <a:gd name="connsiteX7" fmla="*/ 180655 w 397018"/>
                <a:gd name="connsiteY7" fmla="*/ 0 h 532029"/>
                <a:gd name="connsiteX8" fmla="*/ 17622 w 397018"/>
                <a:gd name="connsiteY8" fmla="*/ 66159 h 532029"/>
                <a:gd name="connsiteX0" fmla="*/ 16811 w 396207"/>
                <a:gd name="connsiteY0" fmla="*/ 66159 h 529127"/>
                <a:gd name="connsiteX1" fmla="*/ 7362 w 396207"/>
                <a:gd name="connsiteY1" fmla="*/ 292987 h 529127"/>
                <a:gd name="connsiteX2" fmla="*/ 35715 w 396207"/>
                <a:gd name="connsiteY2" fmla="*/ 505637 h 529127"/>
                <a:gd name="connsiteX3" fmla="*/ 172756 w 396207"/>
                <a:gd name="connsiteY3" fmla="*/ 524541 h 529127"/>
                <a:gd name="connsiteX4" fmla="*/ 371231 w 396207"/>
                <a:gd name="connsiteY4" fmla="*/ 512727 h 529127"/>
                <a:gd name="connsiteX5" fmla="*/ 394857 w 396207"/>
                <a:gd name="connsiteY5" fmla="*/ 295351 h 529127"/>
                <a:gd name="connsiteX6" fmla="*/ 371230 w 396207"/>
                <a:gd name="connsiteY6" fmla="*/ 66160 h 529127"/>
                <a:gd name="connsiteX7" fmla="*/ 179844 w 396207"/>
                <a:gd name="connsiteY7" fmla="*/ 0 h 529127"/>
                <a:gd name="connsiteX8" fmla="*/ 16811 w 396207"/>
                <a:gd name="connsiteY8" fmla="*/ 66159 h 529127"/>
                <a:gd name="connsiteX0" fmla="*/ 16811 w 397772"/>
                <a:gd name="connsiteY0" fmla="*/ 66159 h 528841"/>
                <a:gd name="connsiteX1" fmla="*/ 7362 w 397772"/>
                <a:gd name="connsiteY1" fmla="*/ 292987 h 528841"/>
                <a:gd name="connsiteX2" fmla="*/ 35715 w 397772"/>
                <a:gd name="connsiteY2" fmla="*/ 505637 h 528841"/>
                <a:gd name="connsiteX3" fmla="*/ 172756 w 397772"/>
                <a:gd name="connsiteY3" fmla="*/ 524541 h 528841"/>
                <a:gd name="connsiteX4" fmla="*/ 349966 w 397772"/>
                <a:gd name="connsiteY4" fmla="*/ 517453 h 528841"/>
                <a:gd name="connsiteX5" fmla="*/ 394857 w 397772"/>
                <a:gd name="connsiteY5" fmla="*/ 295351 h 528841"/>
                <a:gd name="connsiteX6" fmla="*/ 371230 w 397772"/>
                <a:gd name="connsiteY6" fmla="*/ 66160 h 528841"/>
                <a:gd name="connsiteX7" fmla="*/ 179844 w 397772"/>
                <a:gd name="connsiteY7" fmla="*/ 0 h 528841"/>
                <a:gd name="connsiteX8" fmla="*/ 16811 w 397772"/>
                <a:gd name="connsiteY8" fmla="*/ 66159 h 528841"/>
                <a:gd name="connsiteX0" fmla="*/ 16811 w 386281"/>
                <a:gd name="connsiteY0" fmla="*/ 66159 h 536037"/>
                <a:gd name="connsiteX1" fmla="*/ 7362 w 386281"/>
                <a:gd name="connsiteY1" fmla="*/ 292987 h 536037"/>
                <a:gd name="connsiteX2" fmla="*/ 35715 w 386281"/>
                <a:gd name="connsiteY2" fmla="*/ 505637 h 536037"/>
                <a:gd name="connsiteX3" fmla="*/ 172756 w 386281"/>
                <a:gd name="connsiteY3" fmla="*/ 524541 h 536037"/>
                <a:gd name="connsiteX4" fmla="*/ 349966 w 386281"/>
                <a:gd name="connsiteY4" fmla="*/ 517453 h 536037"/>
                <a:gd name="connsiteX5" fmla="*/ 368866 w 386281"/>
                <a:gd name="connsiteY5" fmla="*/ 292988 h 536037"/>
                <a:gd name="connsiteX6" fmla="*/ 371230 w 386281"/>
                <a:gd name="connsiteY6" fmla="*/ 66160 h 536037"/>
                <a:gd name="connsiteX7" fmla="*/ 179844 w 386281"/>
                <a:gd name="connsiteY7" fmla="*/ 0 h 536037"/>
                <a:gd name="connsiteX8" fmla="*/ 16811 w 386281"/>
                <a:gd name="connsiteY8" fmla="*/ 66159 h 536037"/>
                <a:gd name="connsiteX0" fmla="*/ 16811 w 390120"/>
                <a:gd name="connsiteY0" fmla="*/ 66159 h 535863"/>
                <a:gd name="connsiteX1" fmla="*/ 7362 w 390120"/>
                <a:gd name="connsiteY1" fmla="*/ 292987 h 535863"/>
                <a:gd name="connsiteX2" fmla="*/ 35715 w 390120"/>
                <a:gd name="connsiteY2" fmla="*/ 505637 h 535863"/>
                <a:gd name="connsiteX3" fmla="*/ 172756 w 390120"/>
                <a:gd name="connsiteY3" fmla="*/ 524541 h 535863"/>
                <a:gd name="connsiteX4" fmla="*/ 349966 w 390120"/>
                <a:gd name="connsiteY4" fmla="*/ 517453 h 535863"/>
                <a:gd name="connsiteX5" fmla="*/ 380680 w 390120"/>
                <a:gd name="connsiteY5" fmla="*/ 295351 h 535863"/>
                <a:gd name="connsiteX6" fmla="*/ 371230 w 390120"/>
                <a:gd name="connsiteY6" fmla="*/ 66160 h 535863"/>
                <a:gd name="connsiteX7" fmla="*/ 179844 w 390120"/>
                <a:gd name="connsiteY7" fmla="*/ 0 h 535863"/>
                <a:gd name="connsiteX8" fmla="*/ 16811 w 390120"/>
                <a:gd name="connsiteY8" fmla="*/ 66159 h 535863"/>
                <a:gd name="connsiteX0" fmla="*/ 16811 w 393406"/>
                <a:gd name="connsiteY0" fmla="*/ 66159 h 535863"/>
                <a:gd name="connsiteX1" fmla="*/ 7362 w 393406"/>
                <a:gd name="connsiteY1" fmla="*/ 292987 h 535863"/>
                <a:gd name="connsiteX2" fmla="*/ 35715 w 393406"/>
                <a:gd name="connsiteY2" fmla="*/ 505637 h 535863"/>
                <a:gd name="connsiteX3" fmla="*/ 172756 w 393406"/>
                <a:gd name="connsiteY3" fmla="*/ 524541 h 535863"/>
                <a:gd name="connsiteX4" fmla="*/ 349966 w 393406"/>
                <a:gd name="connsiteY4" fmla="*/ 517453 h 535863"/>
                <a:gd name="connsiteX5" fmla="*/ 387769 w 393406"/>
                <a:gd name="connsiteY5" fmla="*/ 295351 h 535863"/>
                <a:gd name="connsiteX6" fmla="*/ 371230 w 393406"/>
                <a:gd name="connsiteY6" fmla="*/ 66160 h 535863"/>
                <a:gd name="connsiteX7" fmla="*/ 179844 w 393406"/>
                <a:gd name="connsiteY7" fmla="*/ 0 h 535863"/>
                <a:gd name="connsiteX8" fmla="*/ 16811 w 393406"/>
                <a:gd name="connsiteY8" fmla="*/ 66159 h 535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406" h="535863">
                  <a:moveTo>
                    <a:pt x="16811" y="66159"/>
                  </a:moveTo>
                  <a:cubicBezTo>
                    <a:pt x="-11936" y="114990"/>
                    <a:pt x="4211" y="219741"/>
                    <a:pt x="7362" y="292987"/>
                  </a:cubicBezTo>
                  <a:cubicBezTo>
                    <a:pt x="10513" y="366233"/>
                    <a:pt x="8149" y="467045"/>
                    <a:pt x="35715" y="505637"/>
                  </a:cubicBezTo>
                  <a:cubicBezTo>
                    <a:pt x="63281" y="544229"/>
                    <a:pt x="120381" y="522572"/>
                    <a:pt x="172756" y="524541"/>
                  </a:cubicBezTo>
                  <a:cubicBezTo>
                    <a:pt x="231826" y="522178"/>
                    <a:pt x="314131" y="555651"/>
                    <a:pt x="349966" y="517453"/>
                  </a:cubicBezTo>
                  <a:cubicBezTo>
                    <a:pt x="385802" y="479255"/>
                    <a:pt x="384225" y="370566"/>
                    <a:pt x="387769" y="295351"/>
                  </a:cubicBezTo>
                  <a:cubicBezTo>
                    <a:pt x="391313" y="220136"/>
                    <a:pt x="404703" y="118141"/>
                    <a:pt x="371230" y="66160"/>
                  </a:cubicBezTo>
                  <a:cubicBezTo>
                    <a:pt x="337757" y="14179"/>
                    <a:pt x="238914" y="0"/>
                    <a:pt x="179844" y="0"/>
                  </a:cubicBezTo>
                  <a:cubicBezTo>
                    <a:pt x="120774" y="0"/>
                    <a:pt x="45558" y="17328"/>
                    <a:pt x="16811" y="6615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0011A5CB-0695-4F4A-94E0-66D21725E2BC}"/>
                </a:ext>
              </a:extLst>
            </p:cNvPr>
            <p:cNvSpPr/>
            <p:nvPr/>
          </p:nvSpPr>
          <p:spPr>
            <a:xfrm>
              <a:off x="9233608" y="2657136"/>
              <a:ext cx="543014" cy="738194"/>
            </a:xfrm>
            <a:custGeom>
              <a:avLst/>
              <a:gdLst>
                <a:gd name="connsiteX0" fmla="*/ 833039 w 833102"/>
                <a:gd name="connsiteY0" fmla="*/ 76519 h 1128109"/>
                <a:gd name="connsiteX1" fmla="*/ 721944 w 833102"/>
                <a:gd name="connsiteY1" fmla="*/ 29517 h 1128109"/>
                <a:gd name="connsiteX2" fmla="*/ 580938 w 833102"/>
                <a:gd name="connsiteY2" fmla="*/ 3880 h 1128109"/>
                <a:gd name="connsiteX3" fmla="*/ 471980 w 833102"/>
                <a:gd name="connsiteY3" fmla="*/ 6016 h 1128109"/>
                <a:gd name="connsiteX4" fmla="*/ 433524 w 833102"/>
                <a:gd name="connsiteY4" fmla="*/ 59428 h 1128109"/>
                <a:gd name="connsiteX5" fmla="*/ 358748 w 833102"/>
                <a:gd name="connsiteY5" fmla="*/ 78656 h 1128109"/>
                <a:gd name="connsiteX6" fmla="*/ 309610 w 833102"/>
                <a:gd name="connsiteY6" fmla="*/ 53018 h 1128109"/>
                <a:gd name="connsiteX7" fmla="*/ 309610 w 833102"/>
                <a:gd name="connsiteY7" fmla="*/ 6016 h 1128109"/>
                <a:gd name="connsiteX8" fmla="*/ 228424 w 833102"/>
                <a:gd name="connsiteY8" fmla="*/ 27381 h 1128109"/>
                <a:gd name="connsiteX9" fmla="*/ 108783 w 833102"/>
                <a:gd name="connsiteY9" fmla="*/ 91474 h 1128109"/>
                <a:gd name="connsiteX10" fmla="*/ 74600 w 833102"/>
                <a:gd name="connsiteY10" fmla="*/ 258117 h 1128109"/>
                <a:gd name="connsiteX11" fmla="*/ 38281 w 833102"/>
                <a:gd name="connsiteY11" fmla="*/ 719590 h 1128109"/>
                <a:gd name="connsiteX12" fmla="*/ 51099 w 833102"/>
                <a:gd name="connsiteY12" fmla="*/ 1093469 h 1128109"/>
                <a:gd name="connsiteX13" fmla="*/ 666396 w 833102"/>
                <a:gd name="connsiteY13" fmla="*/ 1104151 h 1128109"/>
                <a:gd name="connsiteX14" fmla="*/ 762537 w 833102"/>
                <a:gd name="connsiteY14" fmla="*/ 1027239 h 1128109"/>
                <a:gd name="connsiteX15" fmla="*/ 706989 w 833102"/>
                <a:gd name="connsiteY15" fmla="*/ 407669 h 1128109"/>
                <a:gd name="connsiteX16" fmla="*/ 833039 w 833102"/>
                <a:gd name="connsiteY16" fmla="*/ 76519 h 1128109"/>
                <a:gd name="connsiteX0" fmla="*/ 833039 w 833102"/>
                <a:gd name="connsiteY0" fmla="*/ 75792 h 1127382"/>
                <a:gd name="connsiteX1" fmla="*/ 721944 w 833102"/>
                <a:gd name="connsiteY1" fmla="*/ 15972 h 1127382"/>
                <a:gd name="connsiteX2" fmla="*/ 580938 w 833102"/>
                <a:gd name="connsiteY2" fmla="*/ 3153 h 1127382"/>
                <a:gd name="connsiteX3" fmla="*/ 471980 w 833102"/>
                <a:gd name="connsiteY3" fmla="*/ 5289 h 1127382"/>
                <a:gd name="connsiteX4" fmla="*/ 433524 w 833102"/>
                <a:gd name="connsiteY4" fmla="*/ 58701 h 1127382"/>
                <a:gd name="connsiteX5" fmla="*/ 358748 w 833102"/>
                <a:gd name="connsiteY5" fmla="*/ 77929 h 1127382"/>
                <a:gd name="connsiteX6" fmla="*/ 309610 w 833102"/>
                <a:gd name="connsiteY6" fmla="*/ 52291 h 1127382"/>
                <a:gd name="connsiteX7" fmla="*/ 309610 w 833102"/>
                <a:gd name="connsiteY7" fmla="*/ 5289 h 1127382"/>
                <a:gd name="connsiteX8" fmla="*/ 228424 w 833102"/>
                <a:gd name="connsiteY8" fmla="*/ 26654 h 1127382"/>
                <a:gd name="connsiteX9" fmla="*/ 108783 w 833102"/>
                <a:gd name="connsiteY9" fmla="*/ 90747 h 1127382"/>
                <a:gd name="connsiteX10" fmla="*/ 74600 w 833102"/>
                <a:gd name="connsiteY10" fmla="*/ 257390 h 1127382"/>
                <a:gd name="connsiteX11" fmla="*/ 38281 w 833102"/>
                <a:gd name="connsiteY11" fmla="*/ 718863 h 1127382"/>
                <a:gd name="connsiteX12" fmla="*/ 51099 w 833102"/>
                <a:gd name="connsiteY12" fmla="*/ 1092742 h 1127382"/>
                <a:gd name="connsiteX13" fmla="*/ 666396 w 833102"/>
                <a:gd name="connsiteY13" fmla="*/ 1103424 h 1127382"/>
                <a:gd name="connsiteX14" fmla="*/ 762537 w 833102"/>
                <a:gd name="connsiteY14" fmla="*/ 1026512 h 1127382"/>
                <a:gd name="connsiteX15" fmla="*/ 706989 w 833102"/>
                <a:gd name="connsiteY15" fmla="*/ 406942 h 1127382"/>
                <a:gd name="connsiteX16" fmla="*/ 833039 w 833102"/>
                <a:gd name="connsiteY16" fmla="*/ 75792 h 1127382"/>
                <a:gd name="connsiteX0" fmla="*/ 833039 w 833055"/>
                <a:gd name="connsiteY0" fmla="*/ 75792 h 1127382"/>
                <a:gd name="connsiteX1" fmla="*/ 721944 w 833055"/>
                <a:gd name="connsiteY1" fmla="*/ 15972 h 1127382"/>
                <a:gd name="connsiteX2" fmla="*/ 580938 w 833055"/>
                <a:gd name="connsiteY2" fmla="*/ 3153 h 1127382"/>
                <a:gd name="connsiteX3" fmla="*/ 471980 w 833055"/>
                <a:gd name="connsiteY3" fmla="*/ 5289 h 1127382"/>
                <a:gd name="connsiteX4" fmla="*/ 433524 w 833055"/>
                <a:gd name="connsiteY4" fmla="*/ 58701 h 1127382"/>
                <a:gd name="connsiteX5" fmla="*/ 358748 w 833055"/>
                <a:gd name="connsiteY5" fmla="*/ 77929 h 1127382"/>
                <a:gd name="connsiteX6" fmla="*/ 309610 w 833055"/>
                <a:gd name="connsiteY6" fmla="*/ 52291 h 1127382"/>
                <a:gd name="connsiteX7" fmla="*/ 309610 w 833055"/>
                <a:gd name="connsiteY7" fmla="*/ 5289 h 1127382"/>
                <a:gd name="connsiteX8" fmla="*/ 228424 w 833055"/>
                <a:gd name="connsiteY8" fmla="*/ 26654 h 1127382"/>
                <a:gd name="connsiteX9" fmla="*/ 108783 w 833055"/>
                <a:gd name="connsiteY9" fmla="*/ 90747 h 1127382"/>
                <a:gd name="connsiteX10" fmla="*/ 74600 w 833055"/>
                <a:gd name="connsiteY10" fmla="*/ 257390 h 1127382"/>
                <a:gd name="connsiteX11" fmla="*/ 38281 w 833055"/>
                <a:gd name="connsiteY11" fmla="*/ 718863 h 1127382"/>
                <a:gd name="connsiteX12" fmla="*/ 51099 w 833055"/>
                <a:gd name="connsiteY12" fmla="*/ 1092742 h 1127382"/>
                <a:gd name="connsiteX13" fmla="*/ 666396 w 833055"/>
                <a:gd name="connsiteY13" fmla="*/ 1103424 h 1127382"/>
                <a:gd name="connsiteX14" fmla="*/ 762537 w 833055"/>
                <a:gd name="connsiteY14" fmla="*/ 1026512 h 1127382"/>
                <a:gd name="connsiteX15" fmla="*/ 730490 w 833055"/>
                <a:gd name="connsiteY15" fmla="*/ 409079 h 1127382"/>
                <a:gd name="connsiteX16" fmla="*/ 833039 w 833055"/>
                <a:gd name="connsiteY16" fmla="*/ 75792 h 1127382"/>
                <a:gd name="connsiteX0" fmla="*/ 833039 w 833110"/>
                <a:gd name="connsiteY0" fmla="*/ 75792 h 1127382"/>
                <a:gd name="connsiteX1" fmla="*/ 721944 w 833110"/>
                <a:gd name="connsiteY1" fmla="*/ 15972 h 1127382"/>
                <a:gd name="connsiteX2" fmla="*/ 580938 w 833110"/>
                <a:gd name="connsiteY2" fmla="*/ 3153 h 1127382"/>
                <a:gd name="connsiteX3" fmla="*/ 471980 w 833110"/>
                <a:gd name="connsiteY3" fmla="*/ 5289 h 1127382"/>
                <a:gd name="connsiteX4" fmla="*/ 433524 w 833110"/>
                <a:gd name="connsiteY4" fmla="*/ 58701 h 1127382"/>
                <a:gd name="connsiteX5" fmla="*/ 358748 w 833110"/>
                <a:gd name="connsiteY5" fmla="*/ 77929 h 1127382"/>
                <a:gd name="connsiteX6" fmla="*/ 309610 w 833110"/>
                <a:gd name="connsiteY6" fmla="*/ 52291 h 1127382"/>
                <a:gd name="connsiteX7" fmla="*/ 309610 w 833110"/>
                <a:gd name="connsiteY7" fmla="*/ 5289 h 1127382"/>
                <a:gd name="connsiteX8" fmla="*/ 228424 w 833110"/>
                <a:gd name="connsiteY8" fmla="*/ 26654 h 1127382"/>
                <a:gd name="connsiteX9" fmla="*/ 108783 w 833110"/>
                <a:gd name="connsiteY9" fmla="*/ 90747 h 1127382"/>
                <a:gd name="connsiteX10" fmla="*/ 74600 w 833110"/>
                <a:gd name="connsiteY10" fmla="*/ 257390 h 1127382"/>
                <a:gd name="connsiteX11" fmla="*/ 38281 w 833110"/>
                <a:gd name="connsiteY11" fmla="*/ 718863 h 1127382"/>
                <a:gd name="connsiteX12" fmla="*/ 51099 w 833110"/>
                <a:gd name="connsiteY12" fmla="*/ 1092742 h 1127382"/>
                <a:gd name="connsiteX13" fmla="*/ 666396 w 833110"/>
                <a:gd name="connsiteY13" fmla="*/ 1103424 h 1127382"/>
                <a:gd name="connsiteX14" fmla="*/ 762537 w 833110"/>
                <a:gd name="connsiteY14" fmla="*/ 1026512 h 1127382"/>
                <a:gd name="connsiteX15" fmla="*/ 739036 w 833110"/>
                <a:gd name="connsiteY15" fmla="*/ 411215 h 1127382"/>
                <a:gd name="connsiteX16" fmla="*/ 833039 w 833110"/>
                <a:gd name="connsiteY16" fmla="*/ 75792 h 1127382"/>
                <a:gd name="connsiteX0" fmla="*/ 845955 w 846026"/>
                <a:gd name="connsiteY0" fmla="*/ 75792 h 1131873"/>
                <a:gd name="connsiteX1" fmla="*/ 734860 w 846026"/>
                <a:gd name="connsiteY1" fmla="*/ 15972 h 1131873"/>
                <a:gd name="connsiteX2" fmla="*/ 593854 w 846026"/>
                <a:gd name="connsiteY2" fmla="*/ 3153 h 1131873"/>
                <a:gd name="connsiteX3" fmla="*/ 484896 w 846026"/>
                <a:gd name="connsiteY3" fmla="*/ 5289 h 1131873"/>
                <a:gd name="connsiteX4" fmla="*/ 446440 w 846026"/>
                <a:gd name="connsiteY4" fmla="*/ 58701 h 1131873"/>
                <a:gd name="connsiteX5" fmla="*/ 371664 w 846026"/>
                <a:gd name="connsiteY5" fmla="*/ 77929 h 1131873"/>
                <a:gd name="connsiteX6" fmla="*/ 322526 w 846026"/>
                <a:gd name="connsiteY6" fmla="*/ 52291 h 1131873"/>
                <a:gd name="connsiteX7" fmla="*/ 322526 w 846026"/>
                <a:gd name="connsiteY7" fmla="*/ 5289 h 1131873"/>
                <a:gd name="connsiteX8" fmla="*/ 241340 w 846026"/>
                <a:gd name="connsiteY8" fmla="*/ 26654 h 1131873"/>
                <a:gd name="connsiteX9" fmla="*/ 121699 w 846026"/>
                <a:gd name="connsiteY9" fmla="*/ 90747 h 1131873"/>
                <a:gd name="connsiteX10" fmla="*/ 87516 w 846026"/>
                <a:gd name="connsiteY10" fmla="*/ 257390 h 1131873"/>
                <a:gd name="connsiteX11" fmla="*/ 51197 w 846026"/>
                <a:gd name="connsiteY11" fmla="*/ 718863 h 1131873"/>
                <a:gd name="connsiteX12" fmla="*/ 46923 w 846026"/>
                <a:gd name="connsiteY12" fmla="*/ 1099151 h 1131873"/>
                <a:gd name="connsiteX13" fmla="*/ 679312 w 846026"/>
                <a:gd name="connsiteY13" fmla="*/ 1103424 h 1131873"/>
                <a:gd name="connsiteX14" fmla="*/ 775453 w 846026"/>
                <a:gd name="connsiteY14" fmla="*/ 1026512 h 1131873"/>
                <a:gd name="connsiteX15" fmla="*/ 751952 w 846026"/>
                <a:gd name="connsiteY15" fmla="*/ 411215 h 1131873"/>
                <a:gd name="connsiteX16" fmla="*/ 845955 w 846026"/>
                <a:gd name="connsiteY16" fmla="*/ 75792 h 1131873"/>
                <a:gd name="connsiteX0" fmla="*/ 845955 w 846026"/>
                <a:gd name="connsiteY0" fmla="*/ 75792 h 1106808"/>
                <a:gd name="connsiteX1" fmla="*/ 734860 w 846026"/>
                <a:gd name="connsiteY1" fmla="*/ 15972 h 1106808"/>
                <a:gd name="connsiteX2" fmla="*/ 593854 w 846026"/>
                <a:gd name="connsiteY2" fmla="*/ 3153 h 1106808"/>
                <a:gd name="connsiteX3" fmla="*/ 484896 w 846026"/>
                <a:gd name="connsiteY3" fmla="*/ 5289 h 1106808"/>
                <a:gd name="connsiteX4" fmla="*/ 446440 w 846026"/>
                <a:gd name="connsiteY4" fmla="*/ 58701 h 1106808"/>
                <a:gd name="connsiteX5" fmla="*/ 371664 w 846026"/>
                <a:gd name="connsiteY5" fmla="*/ 77929 h 1106808"/>
                <a:gd name="connsiteX6" fmla="*/ 322526 w 846026"/>
                <a:gd name="connsiteY6" fmla="*/ 52291 h 1106808"/>
                <a:gd name="connsiteX7" fmla="*/ 322526 w 846026"/>
                <a:gd name="connsiteY7" fmla="*/ 5289 h 1106808"/>
                <a:gd name="connsiteX8" fmla="*/ 241340 w 846026"/>
                <a:gd name="connsiteY8" fmla="*/ 26654 h 1106808"/>
                <a:gd name="connsiteX9" fmla="*/ 121699 w 846026"/>
                <a:gd name="connsiteY9" fmla="*/ 90747 h 1106808"/>
                <a:gd name="connsiteX10" fmla="*/ 87516 w 846026"/>
                <a:gd name="connsiteY10" fmla="*/ 257390 h 1106808"/>
                <a:gd name="connsiteX11" fmla="*/ 51197 w 846026"/>
                <a:gd name="connsiteY11" fmla="*/ 718863 h 1106808"/>
                <a:gd name="connsiteX12" fmla="*/ 46923 w 846026"/>
                <a:gd name="connsiteY12" fmla="*/ 1099151 h 1106808"/>
                <a:gd name="connsiteX13" fmla="*/ 679312 w 846026"/>
                <a:gd name="connsiteY13" fmla="*/ 1103424 h 1106808"/>
                <a:gd name="connsiteX14" fmla="*/ 775453 w 846026"/>
                <a:gd name="connsiteY14" fmla="*/ 1026512 h 1106808"/>
                <a:gd name="connsiteX15" fmla="*/ 751952 w 846026"/>
                <a:gd name="connsiteY15" fmla="*/ 411215 h 1106808"/>
                <a:gd name="connsiteX16" fmla="*/ 845955 w 846026"/>
                <a:gd name="connsiteY16" fmla="*/ 75792 h 1106808"/>
                <a:gd name="connsiteX0" fmla="*/ 825374 w 825445"/>
                <a:gd name="connsiteY0" fmla="*/ 75792 h 1110041"/>
                <a:gd name="connsiteX1" fmla="*/ 714279 w 825445"/>
                <a:gd name="connsiteY1" fmla="*/ 15972 h 1110041"/>
                <a:gd name="connsiteX2" fmla="*/ 573273 w 825445"/>
                <a:gd name="connsiteY2" fmla="*/ 3153 h 1110041"/>
                <a:gd name="connsiteX3" fmla="*/ 464315 w 825445"/>
                <a:gd name="connsiteY3" fmla="*/ 5289 h 1110041"/>
                <a:gd name="connsiteX4" fmla="*/ 425859 w 825445"/>
                <a:gd name="connsiteY4" fmla="*/ 58701 h 1110041"/>
                <a:gd name="connsiteX5" fmla="*/ 351083 w 825445"/>
                <a:gd name="connsiteY5" fmla="*/ 77929 h 1110041"/>
                <a:gd name="connsiteX6" fmla="*/ 301945 w 825445"/>
                <a:gd name="connsiteY6" fmla="*/ 52291 h 1110041"/>
                <a:gd name="connsiteX7" fmla="*/ 301945 w 825445"/>
                <a:gd name="connsiteY7" fmla="*/ 5289 h 1110041"/>
                <a:gd name="connsiteX8" fmla="*/ 220759 w 825445"/>
                <a:gd name="connsiteY8" fmla="*/ 26654 h 1110041"/>
                <a:gd name="connsiteX9" fmla="*/ 101118 w 825445"/>
                <a:gd name="connsiteY9" fmla="*/ 90747 h 1110041"/>
                <a:gd name="connsiteX10" fmla="*/ 66935 w 825445"/>
                <a:gd name="connsiteY10" fmla="*/ 257390 h 1110041"/>
                <a:gd name="connsiteX11" fmla="*/ 30616 w 825445"/>
                <a:gd name="connsiteY11" fmla="*/ 718863 h 1110041"/>
                <a:gd name="connsiteX12" fmla="*/ 54116 w 825445"/>
                <a:gd name="connsiteY12" fmla="*/ 1109834 h 1110041"/>
                <a:gd name="connsiteX13" fmla="*/ 658731 w 825445"/>
                <a:gd name="connsiteY13" fmla="*/ 1103424 h 1110041"/>
                <a:gd name="connsiteX14" fmla="*/ 754872 w 825445"/>
                <a:gd name="connsiteY14" fmla="*/ 1026512 h 1110041"/>
                <a:gd name="connsiteX15" fmla="*/ 731371 w 825445"/>
                <a:gd name="connsiteY15" fmla="*/ 411215 h 1110041"/>
                <a:gd name="connsiteX16" fmla="*/ 825374 w 825445"/>
                <a:gd name="connsiteY16" fmla="*/ 75792 h 1110041"/>
                <a:gd name="connsiteX0" fmla="*/ 825681 w 825752"/>
                <a:gd name="connsiteY0" fmla="*/ 75792 h 1139039"/>
                <a:gd name="connsiteX1" fmla="*/ 714586 w 825752"/>
                <a:gd name="connsiteY1" fmla="*/ 15972 h 1139039"/>
                <a:gd name="connsiteX2" fmla="*/ 573580 w 825752"/>
                <a:gd name="connsiteY2" fmla="*/ 3153 h 1139039"/>
                <a:gd name="connsiteX3" fmla="*/ 464622 w 825752"/>
                <a:gd name="connsiteY3" fmla="*/ 5289 h 1139039"/>
                <a:gd name="connsiteX4" fmla="*/ 426166 w 825752"/>
                <a:gd name="connsiteY4" fmla="*/ 58701 h 1139039"/>
                <a:gd name="connsiteX5" fmla="*/ 351390 w 825752"/>
                <a:gd name="connsiteY5" fmla="*/ 77929 h 1139039"/>
                <a:gd name="connsiteX6" fmla="*/ 302252 w 825752"/>
                <a:gd name="connsiteY6" fmla="*/ 52291 h 1139039"/>
                <a:gd name="connsiteX7" fmla="*/ 302252 w 825752"/>
                <a:gd name="connsiteY7" fmla="*/ 5289 h 1139039"/>
                <a:gd name="connsiteX8" fmla="*/ 221066 w 825752"/>
                <a:gd name="connsiteY8" fmla="*/ 26654 h 1139039"/>
                <a:gd name="connsiteX9" fmla="*/ 101425 w 825752"/>
                <a:gd name="connsiteY9" fmla="*/ 90747 h 1139039"/>
                <a:gd name="connsiteX10" fmla="*/ 67242 w 825752"/>
                <a:gd name="connsiteY10" fmla="*/ 257390 h 1139039"/>
                <a:gd name="connsiteX11" fmla="*/ 30923 w 825752"/>
                <a:gd name="connsiteY11" fmla="*/ 718863 h 1139039"/>
                <a:gd name="connsiteX12" fmla="*/ 54423 w 825752"/>
                <a:gd name="connsiteY12" fmla="*/ 1109834 h 1139039"/>
                <a:gd name="connsiteX13" fmla="*/ 663311 w 825752"/>
                <a:gd name="connsiteY13" fmla="*/ 1101287 h 1139039"/>
                <a:gd name="connsiteX14" fmla="*/ 755179 w 825752"/>
                <a:gd name="connsiteY14" fmla="*/ 1026512 h 1139039"/>
                <a:gd name="connsiteX15" fmla="*/ 731678 w 825752"/>
                <a:gd name="connsiteY15" fmla="*/ 411215 h 1139039"/>
                <a:gd name="connsiteX16" fmla="*/ 825681 w 825752"/>
                <a:gd name="connsiteY16" fmla="*/ 75792 h 1139039"/>
                <a:gd name="connsiteX0" fmla="*/ 825681 w 825752"/>
                <a:gd name="connsiteY0" fmla="*/ 75792 h 1135490"/>
                <a:gd name="connsiteX1" fmla="*/ 714586 w 825752"/>
                <a:gd name="connsiteY1" fmla="*/ 15972 h 1135490"/>
                <a:gd name="connsiteX2" fmla="*/ 573580 w 825752"/>
                <a:gd name="connsiteY2" fmla="*/ 3153 h 1135490"/>
                <a:gd name="connsiteX3" fmla="*/ 464622 w 825752"/>
                <a:gd name="connsiteY3" fmla="*/ 5289 h 1135490"/>
                <a:gd name="connsiteX4" fmla="*/ 426166 w 825752"/>
                <a:gd name="connsiteY4" fmla="*/ 58701 h 1135490"/>
                <a:gd name="connsiteX5" fmla="*/ 351390 w 825752"/>
                <a:gd name="connsiteY5" fmla="*/ 77929 h 1135490"/>
                <a:gd name="connsiteX6" fmla="*/ 302252 w 825752"/>
                <a:gd name="connsiteY6" fmla="*/ 52291 h 1135490"/>
                <a:gd name="connsiteX7" fmla="*/ 302252 w 825752"/>
                <a:gd name="connsiteY7" fmla="*/ 5289 h 1135490"/>
                <a:gd name="connsiteX8" fmla="*/ 221066 w 825752"/>
                <a:gd name="connsiteY8" fmla="*/ 26654 h 1135490"/>
                <a:gd name="connsiteX9" fmla="*/ 101425 w 825752"/>
                <a:gd name="connsiteY9" fmla="*/ 90747 h 1135490"/>
                <a:gd name="connsiteX10" fmla="*/ 67242 w 825752"/>
                <a:gd name="connsiteY10" fmla="*/ 257390 h 1135490"/>
                <a:gd name="connsiteX11" fmla="*/ 30923 w 825752"/>
                <a:gd name="connsiteY11" fmla="*/ 718863 h 1135490"/>
                <a:gd name="connsiteX12" fmla="*/ 54423 w 825752"/>
                <a:gd name="connsiteY12" fmla="*/ 1109834 h 1135490"/>
                <a:gd name="connsiteX13" fmla="*/ 663311 w 825752"/>
                <a:gd name="connsiteY13" fmla="*/ 1101287 h 1135490"/>
                <a:gd name="connsiteX14" fmla="*/ 755179 w 825752"/>
                <a:gd name="connsiteY14" fmla="*/ 1026512 h 1135490"/>
                <a:gd name="connsiteX15" fmla="*/ 731678 w 825752"/>
                <a:gd name="connsiteY15" fmla="*/ 411215 h 1135490"/>
                <a:gd name="connsiteX16" fmla="*/ 825681 w 825752"/>
                <a:gd name="connsiteY16" fmla="*/ 75792 h 1135490"/>
                <a:gd name="connsiteX0" fmla="*/ 825681 w 825749"/>
                <a:gd name="connsiteY0" fmla="*/ 75792 h 1140469"/>
                <a:gd name="connsiteX1" fmla="*/ 714586 w 825749"/>
                <a:gd name="connsiteY1" fmla="*/ 15972 h 1140469"/>
                <a:gd name="connsiteX2" fmla="*/ 573580 w 825749"/>
                <a:gd name="connsiteY2" fmla="*/ 3153 h 1140469"/>
                <a:gd name="connsiteX3" fmla="*/ 464622 w 825749"/>
                <a:gd name="connsiteY3" fmla="*/ 5289 h 1140469"/>
                <a:gd name="connsiteX4" fmla="*/ 426166 w 825749"/>
                <a:gd name="connsiteY4" fmla="*/ 58701 h 1140469"/>
                <a:gd name="connsiteX5" fmla="*/ 351390 w 825749"/>
                <a:gd name="connsiteY5" fmla="*/ 77929 h 1140469"/>
                <a:gd name="connsiteX6" fmla="*/ 302252 w 825749"/>
                <a:gd name="connsiteY6" fmla="*/ 52291 h 1140469"/>
                <a:gd name="connsiteX7" fmla="*/ 302252 w 825749"/>
                <a:gd name="connsiteY7" fmla="*/ 5289 h 1140469"/>
                <a:gd name="connsiteX8" fmla="*/ 221066 w 825749"/>
                <a:gd name="connsiteY8" fmla="*/ 26654 h 1140469"/>
                <a:gd name="connsiteX9" fmla="*/ 101425 w 825749"/>
                <a:gd name="connsiteY9" fmla="*/ 90747 h 1140469"/>
                <a:gd name="connsiteX10" fmla="*/ 67242 w 825749"/>
                <a:gd name="connsiteY10" fmla="*/ 257390 h 1140469"/>
                <a:gd name="connsiteX11" fmla="*/ 30923 w 825749"/>
                <a:gd name="connsiteY11" fmla="*/ 718863 h 1140469"/>
                <a:gd name="connsiteX12" fmla="*/ 54423 w 825749"/>
                <a:gd name="connsiteY12" fmla="*/ 1109834 h 1140469"/>
                <a:gd name="connsiteX13" fmla="*/ 663311 w 825749"/>
                <a:gd name="connsiteY13" fmla="*/ 1101287 h 1140469"/>
                <a:gd name="connsiteX14" fmla="*/ 765861 w 825749"/>
                <a:gd name="connsiteY14" fmla="*/ 990192 h 1140469"/>
                <a:gd name="connsiteX15" fmla="*/ 731678 w 825749"/>
                <a:gd name="connsiteY15" fmla="*/ 411215 h 1140469"/>
                <a:gd name="connsiteX16" fmla="*/ 825681 w 825749"/>
                <a:gd name="connsiteY16" fmla="*/ 75792 h 1140469"/>
                <a:gd name="connsiteX0" fmla="*/ 821257 w 821325"/>
                <a:gd name="connsiteY0" fmla="*/ 75792 h 1134194"/>
                <a:gd name="connsiteX1" fmla="*/ 710162 w 821325"/>
                <a:gd name="connsiteY1" fmla="*/ 15972 h 1134194"/>
                <a:gd name="connsiteX2" fmla="*/ 569156 w 821325"/>
                <a:gd name="connsiteY2" fmla="*/ 3153 h 1134194"/>
                <a:gd name="connsiteX3" fmla="*/ 460198 w 821325"/>
                <a:gd name="connsiteY3" fmla="*/ 5289 h 1134194"/>
                <a:gd name="connsiteX4" fmla="*/ 421742 w 821325"/>
                <a:gd name="connsiteY4" fmla="*/ 58701 h 1134194"/>
                <a:gd name="connsiteX5" fmla="*/ 346966 w 821325"/>
                <a:gd name="connsiteY5" fmla="*/ 77929 h 1134194"/>
                <a:gd name="connsiteX6" fmla="*/ 297828 w 821325"/>
                <a:gd name="connsiteY6" fmla="*/ 52291 h 1134194"/>
                <a:gd name="connsiteX7" fmla="*/ 297828 w 821325"/>
                <a:gd name="connsiteY7" fmla="*/ 5289 h 1134194"/>
                <a:gd name="connsiteX8" fmla="*/ 216642 w 821325"/>
                <a:gd name="connsiteY8" fmla="*/ 26654 h 1134194"/>
                <a:gd name="connsiteX9" fmla="*/ 97001 w 821325"/>
                <a:gd name="connsiteY9" fmla="*/ 90747 h 1134194"/>
                <a:gd name="connsiteX10" fmla="*/ 62818 w 821325"/>
                <a:gd name="connsiteY10" fmla="*/ 257390 h 1134194"/>
                <a:gd name="connsiteX11" fmla="*/ 26499 w 821325"/>
                <a:gd name="connsiteY11" fmla="*/ 718863 h 1134194"/>
                <a:gd name="connsiteX12" fmla="*/ 56409 w 821325"/>
                <a:gd name="connsiteY12" fmla="*/ 1101288 h 1134194"/>
                <a:gd name="connsiteX13" fmla="*/ 658887 w 821325"/>
                <a:gd name="connsiteY13" fmla="*/ 1101287 h 1134194"/>
                <a:gd name="connsiteX14" fmla="*/ 761437 w 821325"/>
                <a:gd name="connsiteY14" fmla="*/ 990192 h 1134194"/>
                <a:gd name="connsiteX15" fmla="*/ 727254 w 821325"/>
                <a:gd name="connsiteY15" fmla="*/ 411215 h 1134194"/>
                <a:gd name="connsiteX16" fmla="*/ 821257 w 821325"/>
                <a:gd name="connsiteY16" fmla="*/ 75792 h 1134194"/>
                <a:gd name="connsiteX0" fmla="*/ 827676 w 827744"/>
                <a:gd name="connsiteY0" fmla="*/ 75792 h 1125854"/>
                <a:gd name="connsiteX1" fmla="*/ 716581 w 827744"/>
                <a:gd name="connsiteY1" fmla="*/ 15972 h 1125854"/>
                <a:gd name="connsiteX2" fmla="*/ 575575 w 827744"/>
                <a:gd name="connsiteY2" fmla="*/ 3153 h 1125854"/>
                <a:gd name="connsiteX3" fmla="*/ 466617 w 827744"/>
                <a:gd name="connsiteY3" fmla="*/ 5289 h 1125854"/>
                <a:gd name="connsiteX4" fmla="*/ 428161 w 827744"/>
                <a:gd name="connsiteY4" fmla="*/ 58701 h 1125854"/>
                <a:gd name="connsiteX5" fmla="*/ 353385 w 827744"/>
                <a:gd name="connsiteY5" fmla="*/ 77929 h 1125854"/>
                <a:gd name="connsiteX6" fmla="*/ 304247 w 827744"/>
                <a:gd name="connsiteY6" fmla="*/ 52291 h 1125854"/>
                <a:gd name="connsiteX7" fmla="*/ 304247 w 827744"/>
                <a:gd name="connsiteY7" fmla="*/ 5289 h 1125854"/>
                <a:gd name="connsiteX8" fmla="*/ 223061 w 827744"/>
                <a:gd name="connsiteY8" fmla="*/ 26654 h 1125854"/>
                <a:gd name="connsiteX9" fmla="*/ 103420 w 827744"/>
                <a:gd name="connsiteY9" fmla="*/ 90747 h 1125854"/>
                <a:gd name="connsiteX10" fmla="*/ 69237 w 827744"/>
                <a:gd name="connsiteY10" fmla="*/ 257390 h 1125854"/>
                <a:gd name="connsiteX11" fmla="*/ 32918 w 827744"/>
                <a:gd name="connsiteY11" fmla="*/ 718863 h 1125854"/>
                <a:gd name="connsiteX12" fmla="*/ 62828 w 827744"/>
                <a:gd name="connsiteY12" fmla="*/ 1101288 h 1125854"/>
                <a:gd name="connsiteX13" fmla="*/ 665306 w 827744"/>
                <a:gd name="connsiteY13" fmla="*/ 1101287 h 1125854"/>
                <a:gd name="connsiteX14" fmla="*/ 767856 w 827744"/>
                <a:gd name="connsiteY14" fmla="*/ 990192 h 1125854"/>
                <a:gd name="connsiteX15" fmla="*/ 733673 w 827744"/>
                <a:gd name="connsiteY15" fmla="*/ 411215 h 1125854"/>
                <a:gd name="connsiteX16" fmla="*/ 827676 w 827744"/>
                <a:gd name="connsiteY16" fmla="*/ 75792 h 1125854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9074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9074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9074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8433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263"/>
                <a:gd name="connsiteY0" fmla="*/ 75462 h 1128133"/>
                <a:gd name="connsiteX1" fmla="*/ 721550 w 826263"/>
                <a:gd name="connsiteY1" fmla="*/ 9232 h 1128133"/>
                <a:gd name="connsiteX2" fmla="*/ 574135 w 826263"/>
                <a:gd name="connsiteY2" fmla="*/ 2823 h 1128133"/>
                <a:gd name="connsiteX3" fmla="*/ 465177 w 826263"/>
                <a:gd name="connsiteY3" fmla="*/ 4959 h 1128133"/>
                <a:gd name="connsiteX4" fmla="*/ 426721 w 826263"/>
                <a:gd name="connsiteY4" fmla="*/ 58371 h 1128133"/>
                <a:gd name="connsiteX5" fmla="*/ 351945 w 826263"/>
                <a:gd name="connsiteY5" fmla="*/ 77599 h 1128133"/>
                <a:gd name="connsiteX6" fmla="*/ 302807 w 826263"/>
                <a:gd name="connsiteY6" fmla="*/ 51961 h 1128133"/>
                <a:gd name="connsiteX7" fmla="*/ 302807 w 826263"/>
                <a:gd name="connsiteY7" fmla="*/ 4959 h 1128133"/>
                <a:gd name="connsiteX8" fmla="*/ 221621 w 826263"/>
                <a:gd name="connsiteY8" fmla="*/ 26324 h 1128133"/>
                <a:gd name="connsiteX9" fmla="*/ 101980 w 826263"/>
                <a:gd name="connsiteY9" fmla="*/ 84007 h 1128133"/>
                <a:gd name="connsiteX10" fmla="*/ 67797 w 826263"/>
                <a:gd name="connsiteY10" fmla="*/ 257060 h 1128133"/>
                <a:gd name="connsiteX11" fmla="*/ 20796 w 826263"/>
                <a:gd name="connsiteY11" fmla="*/ 797582 h 1128133"/>
                <a:gd name="connsiteX12" fmla="*/ 61388 w 826263"/>
                <a:gd name="connsiteY12" fmla="*/ 1100958 h 1128133"/>
                <a:gd name="connsiteX13" fmla="*/ 663866 w 826263"/>
                <a:gd name="connsiteY13" fmla="*/ 1100957 h 1128133"/>
                <a:gd name="connsiteX14" fmla="*/ 766416 w 826263"/>
                <a:gd name="connsiteY14" fmla="*/ 989862 h 1128133"/>
                <a:gd name="connsiteX15" fmla="*/ 732233 w 826263"/>
                <a:gd name="connsiteY15" fmla="*/ 410885 h 1128133"/>
                <a:gd name="connsiteX16" fmla="*/ 826236 w 826263"/>
                <a:gd name="connsiteY16" fmla="*/ 75462 h 1128133"/>
                <a:gd name="connsiteX0" fmla="*/ 826236 w 826263"/>
                <a:gd name="connsiteY0" fmla="*/ 75462 h 1128133"/>
                <a:gd name="connsiteX1" fmla="*/ 721550 w 826263"/>
                <a:gd name="connsiteY1" fmla="*/ 9232 h 1128133"/>
                <a:gd name="connsiteX2" fmla="*/ 574135 w 826263"/>
                <a:gd name="connsiteY2" fmla="*/ 2823 h 1128133"/>
                <a:gd name="connsiteX3" fmla="*/ 465177 w 826263"/>
                <a:gd name="connsiteY3" fmla="*/ 4959 h 1128133"/>
                <a:gd name="connsiteX4" fmla="*/ 426721 w 826263"/>
                <a:gd name="connsiteY4" fmla="*/ 58371 h 1128133"/>
                <a:gd name="connsiteX5" fmla="*/ 351945 w 826263"/>
                <a:gd name="connsiteY5" fmla="*/ 77599 h 1128133"/>
                <a:gd name="connsiteX6" fmla="*/ 302807 w 826263"/>
                <a:gd name="connsiteY6" fmla="*/ 51961 h 1128133"/>
                <a:gd name="connsiteX7" fmla="*/ 302807 w 826263"/>
                <a:gd name="connsiteY7" fmla="*/ 4959 h 1128133"/>
                <a:gd name="connsiteX8" fmla="*/ 221621 w 826263"/>
                <a:gd name="connsiteY8" fmla="*/ 26324 h 1128133"/>
                <a:gd name="connsiteX9" fmla="*/ 101980 w 826263"/>
                <a:gd name="connsiteY9" fmla="*/ 84007 h 1128133"/>
                <a:gd name="connsiteX10" fmla="*/ 67797 w 826263"/>
                <a:gd name="connsiteY10" fmla="*/ 257060 h 1128133"/>
                <a:gd name="connsiteX11" fmla="*/ 20796 w 826263"/>
                <a:gd name="connsiteY11" fmla="*/ 797582 h 1128133"/>
                <a:gd name="connsiteX12" fmla="*/ 61388 w 826263"/>
                <a:gd name="connsiteY12" fmla="*/ 1100958 h 1128133"/>
                <a:gd name="connsiteX13" fmla="*/ 663866 w 826263"/>
                <a:gd name="connsiteY13" fmla="*/ 1100957 h 1128133"/>
                <a:gd name="connsiteX14" fmla="*/ 766416 w 826263"/>
                <a:gd name="connsiteY14" fmla="*/ 989862 h 1128133"/>
                <a:gd name="connsiteX15" fmla="*/ 732233 w 826263"/>
                <a:gd name="connsiteY15" fmla="*/ 410885 h 1128133"/>
                <a:gd name="connsiteX16" fmla="*/ 826236 w 826263"/>
                <a:gd name="connsiteY16" fmla="*/ 75462 h 1128133"/>
                <a:gd name="connsiteX0" fmla="*/ 826236 w 826263"/>
                <a:gd name="connsiteY0" fmla="*/ 75462 h 1128133"/>
                <a:gd name="connsiteX1" fmla="*/ 721550 w 826263"/>
                <a:gd name="connsiteY1" fmla="*/ 9232 h 1128133"/>
                <a:gd name="connsiteX2" fmla="*/ 574135 w 826263"/>
                <a:gd name="connsiteY2" fmla="*/ 2823 h 1128133"/>
                <a:gd name="connsiteX3" fmla="*/ 465177 w 826263"/>
                <a:gd name="connsiteY3" fmla="*/ 4959 h 1128133"/>
                <a:gd name="connsiteX4" fmla="*/ 426721 w 826263"/>
                <a:gd name="connsiteY4" fmla="*/ 58371 h 1128133"/>
                <a:gd name="connsiteX5" fmla="*/ 351945 w 826263"/>
                <a:gd name="connsiteY5" fmla="*/ 77599 h 1128133"/>
                <a:gd name="connsiteX6" fmla="*/ 302807 w 826263"/>
                <a:gd name="connsiteY6" fmla="*/ 51961 h 1128133"/>
                <a:gd name="connsiteX7" fmla="*/ 302807 w 826263"/>
                <a:gd name="connsiteY7" fmla="*/ 4959 h 1128133"/>
                <a:gd name="connsiteX8" fmla="*/ 221621 w 826263"/>
                <a:gd name="connsiteY8" fmla="*/ 26324 h 1128133"/>
                <a:gd name="connsiteX9" fmla="*/ 101980 w 826263"/>
                <a:gd name="connsiteY9" fmla="*/ 84007 h 1128133"/>
                <a:gd name="connsiteX10" fmla="*/ 67797 w 826263"/>
                <a:gd name="connsiteY10" fmla="*/ 257060 h 1128133"/>
                <a:gd name="connsiteX11" fmla="*/ 20796 w 826263"/>
                <a:gd name="connsiteY11" fmla="*/ 797582 h 1128133"/>
                <a:gd name="connsiteX12" fmla="*/ 61388 w 826263"/>
                <a:gd name="connsiteY12" fmla="*/ 1100958 h 1128133"/>
                <a:gd name="connsiteX13" fmla="*/ 663866 w 826263"/>
                <a:gd name="connsiteY13" fmla="*/ 1100957 h 1128133"/>
                <a:gd name="connsiteX14" fmla="*/ 766416 w 826263"/>
                <a:gd name="connsiteY14" fmla="*/ 989862 h 1128133"/>
                <a:gd name="connsiteX15" fmla="*/ 732233 w 826263"/>
                <a:gd name="connsiteY15" fmla="*/ 410885 h 1128133"/>
                <a:gd name="connsiteX16" fmla="*/ 826236 w 826263"/>
                <a:gd name="connsiteY16" fmla="*/ 75462 h 1128133"/>
                <a:gd name="connsiteX0" fmla="*/ 821963 w 821991"/>
                <a:gd name="connsiteY0" fmla="*/ 79735 h 1128133"/>
                <a:gd name="connsiteX1" fmla="*/ 721550 w 821991"/>
                <a:gd name="connsiteY1" fmla="*/ 9232 h 1128133"/>
                <a:gd name="connsiteX2" fmla="*/ 574135 w 821991"/>
                <a:gd name="connsiteY2" fmla="*/ 2823 h 1128133"/>
                <a:gd name="connsiteX3" fmla="*/ 465177 w 821991"/>
                <a:gd name="connsiteY3" fmla="*/ 4959 h 1128133"/>
                <a:gd name="connsiteX4" fmla="*/ 426721 w 821991"/>
                <a:gd name="connsiteY4" fmla="*/ 58371 h 1128133"/>
                <a:gd name="connsiteX5" fmla="*/ 351945 w 821991"/>
                <a:gd name="connsiteY5" fmla="*/ 77599 h 1128133"/>
                <a:gd name="connsiteX6" fmla="*/ 302807 w 821991"/>
                <a:gd name="connsiteY6" fmla="*/ 51961 h 1128133"/>
                <a:gd name="connsiteX7" fmla="*/ 302807 w 821991"/>
                <a:gd name="connsiteY7" fmla="*/ 4959 h 1128133"/>
                <a:gd name="connsiteX8" fmla="*/ 221621 w 821991"/>
                <a:gd name="connsiteY8" fmla="*/ 26324 h 1128133"/>
                <a:gd name="connsiteX9" fmla="*/ 101980 w 821991"/>
                <a:gd name="connsiteY9" fmla="*/ 84007 h 1128133"/>
                <a:gd name="connsiteX10" fmla="*/ 67797 w 821991"/>
                <a:gd name="connsiteY10" fmla="*/ 257060 h 1128133"/>
                <a:gd name="connsiteX11" fmla="*/ 20796 w 821991"/>
                <a:gd name="connsiteY11" fmla="*/ 797582 h 1128133"/>
                <a:gd name="connsiteX12" fmla="*/ 61388 w 821991"/>
                <a:gd name="connsiteY12" fmla="*/ 1100958 h 1128133"/>
                <a:gd name="connsiteX13" fmla="*/ 663866 w 821991"/>
                <a:gd name="connsiteY13" fmla="*/ 1100957 h 1128133"/>
                <a:gd name="connsiteX14" fmla="*/ 766416 w 821991"/>
                <a:gd name="connsiteY14" fmla="*/ 989862 h 1128133"/>
                <a:gd name="connsiteX15" fmla="*/ 732233 w 821991"/>
                <a:gd name="connsiteY15" fmla="*/ 410885 h 1128133"/>
                <a:gd name="connsiteX16" fmla="*/ 821963 w 821991"/>
                <a:gd name="connsiteY16" fmla="*/ 79735 h 1128133"/>
                <a:gd name="connsiteX0" fmla="*/ 830509 w 830535"/>
                <a:gd name="connsiteY0" fmla="*/ 86144 h 1128133"/>
                <a:gd name="connsiteX1" fmla="*/ 721550 w 830535"/>
                <a:gd name="connsiteY1" fmla="*/ 9232 h 1128133"/>
                <a:gd name="connsiteX2" fmla="*/ 574135 w 830535"/>
                <a:gd name="connsiteY2" fmla="*/ 2823 h 1128133"/>
                <a:gd name="connsiteX3" fmla="*/ 465177 w 830535"/>
                <a:gd name="connsiteY3" fmla="*/ 4959 h 1128133"/>
                <a:gd name="connsiteX4" fmla="*/ 426721 w 830535"/>
                <a:gd name="connsiteY4" fmla="*/ 58371 h 1128133"/>
                <a:gd name="connsiteX5" fmla="*/ 351945 w 830535"/>
                <a:gd name="connsiteY5" fmla="*/ 77599 h 1128133"/>
                <a:gd name="connsiteX6" fmla="*/ 302807 w 830535"/>
                <a:gd name="connsiteY6" fmla="*/ 51961 h 1128133"/>
                <a:gd name="connsiteX7" fmla="*/ 302807 w 830535"/>
                <a:gd name="connsiteY7" fmla="*/ 4959 h 1128133"/>
                <a:gd name="connsiteX8" fmla="*/ 221621 w 830535"/>
                <a:gd name="connsiteY8" fmla="*/ 26324 h 1128133"/>
                <a:gd name="connsiteX9" fmla="*/ 101980 w 830535"/>
                <a:gd name="connsiteY9" fmla="*/ 84007 h 1128133"/>
                <a:gd name="connsiteX10" fmla="*/ 67797 w 830535"/>
                <a:gd name="connsiteY10" fmla="*/ 257060 h 1128133"/>
                <a:gd name="connsiteX11" fmla="*/ 20796 w 830535"/>
                <a:gd name="connsiteY11" fmla="*/ 797582 h 1128133"/>
                <a:gd name="connsiteX12" fmla="*/ 61388 w 830535"/>
                <a:gd name="connsiteY12" fmla="*/ 1100958 h 1128133"/>
                <a:gd name="connsiteX13" fmla="*/ 663866 w 830535"/>
                <a:gd name="connsiteY13" fmla="*/ 1100957 h 1128133"/>
                <a:gd name="connsiteX14" fmla="*/ 766416 w 830535"/>
                <a:gd name="connsiteY14" fmla="*/ 989862 h 1128133"/>
                <a:gd name="connsiteX15" fmla="*/ 732233 w 830535"/>
                <a:gd name="connsiteY15" fmla="*/ 410885 h 1128133"/>
                <a:gd name="connsiteX16" fmla="*/ 830509 w 830535"/>
                <a:gd name="connsiteY16" fmla="*/ 86144 h 1128133"/>
                <a:gd name="connsiteX0" fmla="*/ 830509 w 834188"/>
                <a:gd name="connsiteY0" fmla="*/ 86144 h 1128133"/>
                <a:gd name="connsiteX1" fmla="*/ 721550 w 834188"/>
                <a:gd name="connsiteY1" fmla="*/ 9232 h 1128133"/>
                <a:gd name="connsiteX2" fmla="*/ 574135 w 834188"/>
                <a:gd name="connsiteY2" fmla="*/ 2823 h 1128133"/>
                <a:gd name="connsiteX3" fmla="*/ 465177 w 834188"/>
                <a:gd name="connsiteY3" fmla="*/ 4959 h 1128133"/>
                <a:gd name="connsiteX4" fmla="*/ 426721 w 834188"/>
                <a:gd name="connsiteY4" fmla="*/ 58371 h 1128133"/>
                <a:gd name="connsiteX5" fmla="*/ 351945 w 834188"/>
                <a:gd name="connsiteY5" fmla="*/ 77599 h 1128133"/>
                <a:gd name="connsiteX6" fmla="*/ 302807 w 834188"/>
                <a:gd name="connsiteY6" fmla="*/ 51961 h 1128133"/>
                <a:gd name="connsiteX7" fmla="*/ 302807 w 834188"/>
                <a:gd name="connsiteY7" fmla="*/ 4959 h 1128133"/>
                <a:gd name="connsiteX8" fmla="*/ 221621 w 834188"/>
                <a:gd name="connsiteY8" fmla="*/ 26324 h 1128133"/>
                <a:gd name="connsiteX9" fmla="*/ 101980 w 834188"/>
                <a:gd name="connsiteY9" fmla="*/ 84007 h 1128133"/>
                <a:gd name="connsiteX10" fmla="*/ 67797 w 834188"/>
                <a:gd name="connsiteY10" fmla="*/ 257060 h 1128133"/>
                <a:gd name="connsiteX11" fmla="*/ 20796 w 834188"/>
                <a:gd name="connsiteY11" fmla="*/ 797582 h 1128133"/>
                <a:gd name="connsiteX12" fmla="*/ 61388 w 834188"/>
                <a:gd name="connsiteY12" fmla="*/ 1100958 h 1128133"/>
                <a:gd name="connsiteX13" fmla="*/ 663866 w 834188"/>
                <a:gd name="connsiteY13" fmla="*/ 1100957 h 1128133"/>
                <a:gd name="connsiteX14" fmla="*/ 766416 w 834188"/>
                <a:gd name="connsiteY14" fmla="*/ 989862 h 1128133"/>
                <a:gd name="connsiteX15" fmla="*/ 732233 w 834188"/>
                <a:gd name="connsiteY15" fmla="*/ 410885 h 1128133"/>
                <a:gd name="connsiteX16" fmla="*/ 830509 w 834188"/>
                <a:gd name="connsiteY16" fmla="*/ 86144 h 1128133"/>
                <a:gd name="connsiteX0" fmla="*/ 830509 w 834131"/>
                <a:gd name="connsiteY0" fmla="*/ 86144 h 1128133"/>
                <a:gd name="connsiteX1" fmla="*/ 721550 w 834131"/>
                <a:gd name="connsiteY1" fmla="*/ 9232 h 1128133"/>
                <a:gd name="connsiteX2" fmla="*/ 574135 w 834131"/>
                <a:gd name="connsiteY2" fmla="*/ 2823 h 1128133"/>
                <a:gd name="connsiteX3" fmla="*/ 465177 w 834131"/>
                <a:gd name="connsiteY3" fmla="*/ 4959 h 1128133"/>
                <a:gd name="connsiteX4" fmla="*/ 426721 w 834131"/>
                <a:gd name="connsiteY4" fmla="*/ 58371 h 1128133"/>
                <a:gd name="connsiteX5" fmla="*/ 351945 w 834131"/>
                <a:gd name="connsiteY5" fmla="*/ 77599 h 1128133"/>
                <a:gd name="connsiteX6" fmla="*/ 302807 w 834131"/>
                <a:gd name="connsiteY6" fmla="*/ 51961 h 1128133"/>
                <a:gd name="connsiteX7" fmla="*/ 302807 w 834131"/>
                <a:gd name="connsiteY7" fmla="*/ 4959 h 1128133"/>
                <a:gd name="connsiteX8" fmla="*/ 221621 w 834131"/>
                <a:gd name="connsiteY8" fmla="*/ 26324 h 1128133"/>
                <a:gd name="connsiteX9" fmla="*/ 101980 w 834131"/>
                <a:gd name="connsiteY9" fmla="*/ 84007 h 1128133"/>
                <a:gd name="connsiteX10" fmla="*/ 67797 w 834131"/>
                <a:gd name="connsiteY10" fmla="*/ 257060 h 1128133"/>
                <a:gd name="connsiteX11" fmla="*/ 20796 w 834131"/>
                <a:gd name="connsiteY11" fmla="*/ 797582 h 1128133"/>
                <a:gd name="connsiteX12" fmla="*/ 61388 w 834131"/>
                <a:gd name="connsiteY12" fmla="*/ 1100958 h 1128133"/>
                <a:gd name="connsiteX13" fmla="*/ 663866 w 834131"/>
                <a:gd name="connsiteY13" fmla="*/ 1100957 h 1128133"/>
                <a:gd name="connsiteX14" fmla="*/ 766416 w 834131"/>
                <a:gd name="connsiteY14" fmla="*/ 989862 h 1128133"/>
                <a:gd name="connsiteX15" fmla="*/ 732233 w 834131"/>
                <a:gd name="connsiteY15" fmla="*/ 410885 h 1128133"/>
                <a:gd name="connsiteX16" fmla="*/ 830509 w 834131"/>
                <a:gd name="connsiteY16" fmla="*/ 86144 h 1128133"/>
                <a:gd name="connsiteX0" fmla="*/ 830509 w 830708"/>
                <a:gd name="connsiteY0" fmla="*/ 86144 h 1128133"/>
                <a:gd name="connsiteX1" fmla="*/ 721550 w 830708"/>
                <a:gd name="connsiteY1" fmla="*/ 9232 h 1128133"/>
                <a:gd name="connsiteX2" fmla="*/ 574135 w 830708"/>
                <a:gd name="connsiteY2" fmla="*/ 2823 h 1128133"/>
                <a:gd name="connsiteX3" fmla="*/ 465177 w 830708"/>
                <a:gd name="connsiteY3" fmla="*/ 4959 h 1128133"/>
                <a:gd name="connsiteX4" fmla="*/ 426721 w 830708"/>
                <a:gd name="connsiteY4" fmla="*/ 58371 h 1128133"/>
                <a:gd name="connsiteX5" fmla="*/ 351945 w 830708"/>
                <a:gd name="connsiteY5" fmla="*/ 77599 h 1128133"/>
                <a:gd name="connsiteX6" fmla="*/ 302807 w 830708"/>
                <a:gd name="connsiteY6" fmla="*/ 51961 h 1128133"/>
                <a:gd name="connsiteX7" fmla="*/ 302807 w 830708"/>
                <a:gd name="connsiteY7" fmla="*/ 4959 h 1128133"/>
                <a:gd name="connsiteX8" fmla="*/ 221621 w 830708"/>
                <a:gd name="connsiteY8" fmla="*/ 26324 h 1128133"/>
                <a:gd name="connsiteX9" fmla="*/ 101980 w 830708"/>
                <a:gd name="connsiteY9" fmla="*/ 84007 h 1128133"/>
                <a:gd name="connsiteX10" fmla="*/ 67797 w 830708"/>
                <a:gd name="connsiteY10" fmla="*/ 257060 h 1128133"/>
                <a:gd name="connsiteX11" fmla="*/ 20796 w 830708"/>
                <a:gd name="connsiteY11" fmla="*/ 797582 h 1128133"/>
                <a:gd name="connsiteX12" fmla="*/ 61388 w 830708"/>
                <a:gd name="connsiteY12" fmla="*/ 1100958 h 1128133"/>
                <a:gd name="connsiteX13" fmla="*/ 663866 w 830708"/>
                <a:gd name="connsiteY13" fmla="*/ 1100957 h 1128133"/>
                <a:gd name="connsiteX14" fmla="*/ 766416 w 830708"/>
                <a:gd name="connsiteY14" fmla="*/ 989862 h 1128133"/>
                <a:gd name="connsiteX15" fmla="*/ 749325 w 830708"/>
                <a:gd name="connsiteY15" fmla="*/ 410885 h 1128133"/>
                <a:gd name="connsiteX16" fmla="*/ 830509 w 830708"/>
                <a:gd name="connsiteY16" fmla="*/ 86144 h 1128133"/>
                <a:gd name="connsiteX0" fmla="*/ 830509 w 830714"/>
                <a:gd name="connsiteY0" fmla="*/ 107900 h 1128524"/>
                <a:gd name="connsiteX1" fmla="*/ 721550 w 830714"/>
                <a:gd name="connsiteY1" fmla="*/ 9623 h 1128524"/>
                <a:gd name="connsiteX2" fmla="*/ 574135 w 830714"/>
                <a:gd name="connsiteY2" fmla="*/ 3214 h 1128524"/>
                <a:gd name="connsiteX3" fmla="*/ 465177 w 830714"/>
                <a:gd name="connsiteY3" fmla="*/ 5350 h 1128524"/>
                <a:gd name="connsiteX4" fmla="*/ 426721 w 830714"/>
                <a:gd name="connsiteY4" fmla="*/ 58762 h 1128524"/>
                <a:gd name="connsiteX5" fmla="*/ 351945 w 830714"/>
                <a:gd name="connsiteY5" fmla="*/ 77990 h 1128524"/>
                <a:gd name="connsiteX6" fmla="*/ 302807 w 830714"/>
                <a:gd name="connsiteY6" fmla="*/ 52352 h 1128524"/>
                <a:gd name="connsiteX7" fmla="*/ 302807 w 830714"/>
                <a:gd name="connsiteY7" fmla="*/ 5350 h 1128524"/>
                <a:gd name="connsiteX8" fmla="*/ 221621 w 830714"/>
                <a:gd name="connsiteY8" fmla="*/ 26715 h 1128524"/>
                <a:gd name="connsiteX9" fmla="*/ 101980 w 830714"/>
                <a:gd name="connsiteY9" fmla="*/ 84398 h 1128524"/>
                <a:gd name="connsiteX10" fmla="*/ 67797 w 830714"/>
                <a:gd name="connsiteY10" fmla="*/ 257451 h 1128524"/>
                <a:gd name="connsiteX11" fmla="*/ 20796 w 830714"/>
                <a:gd name="connsiteY11" fmla="*/ 797973 h 1128524"/>
                <a:gd name="connsiteX12" fmla="*/ 61388 w 830714"/>
                <a:gd name="connsiteY12" fmla="*/ 1101349 h 1128524"/>
                <a:gd name="connsiteX13" fmla="*/ 663866 w 830714"/>
                <a:gd name="connsiteY13" fmla="*/ 1101348 h 1128524"/>
                <a:gd name="connsiteX14" fmla="*/ 766416 w 830714"/>
                <a:gd name="connsiteY14" fmla="*/ 990253 h 1128524"/>
                <a:gd name="connsiteX15" fmla="*/ 749325 w 830714"/>
                <a:gd name="connsiteY15" fmla="*/ 411276 h 1128524"/>
                <a:gd name="connsiteX16" fmla="*/ 830509 w 830714"/>
                <a:gd name="connsiteY16" fmla="*/ 107900 h 1128524"/>
                <a:gd name="connsiteX0" fmla="*/ 830509 w 830714"/>
                <a:gd name="connsiteY0" fmla="*/ 111611 h 1132235"/>
                <a:gd name="connsiteX1" fmla="*/ 721550 w 830714"/>
                <a:gd name="connsiteY1" fmla="*/ 13334 h 1132235"/>
                <a:gd name="connsiteX2" fmla="*/ 571999 w 830714"/>
                <a:gd name="connsiteY2" fmla="*/ 515 h 1132235"/>
                <a:gd name="connsiteX3" fmla="*/ 465177 w 830714"/>
                <a:gd name="connsiteY3" fmla="*/ 9061 h 1132235"/>
                <a:gd name="connsiteX4" fmla="*/ 426721 w 830714"/>
                <a:gd name="connsiteY4" fmla="*/ 62473 h 1132235"/>
                <a:gd name="connsiteX5" fmla="*/ 351945 w 830714"/>
                <a:gd name="connsiteY5" fmla="*/ 81701 h 1132235"/>
                <a:gd name="connsiteX6" fmla="*/ 302807 w 830714"/>
                <a:gd name="connsiteY6" fmla="*/ 56063 h 1132235"/>
                <a:gd name="connsiteX7" fmla="*/ 302807 w 830714"/>
                <a:gd name="connsiteY7" fmla="*/ 9061 h 1132235"/>
                <a:gd name="connsiteX8" fmla="*/ 221621 w 830714"/>
                <a:gd name="connsiteY8" fmla="*/ 30426 h 1132235"/>
                <a:gd name="connsiteX9" fmla="*/ 101980 w 830714"/>
                <a:gd name="connsiteY9" fmla="*/ 88109 h 1132235"/>
                <a:gd name="connsiteX10" fmla="*/ 67797 w 830714"/>
                <a:gd name="connsiteY10" fmla="*/ 261162 h 1132235"/>
                <a:gd name="connsiteX11" fmla="*/ 20796 w 830714"/>
                <a:gd name="connsiteY11" fmla="*/ 801684 h 1132235"/>
                <a:gd name="connsiteX12" fmla="*/ 61388 w 830714"/>
                <a:gd name="connsiteY12" fmla="*/ 1105060 h 1132235"/>
                <a:gd name="connsiteX13" fmla="*/ 663866 w 830714"/>
                <a:gd name="connsiteY13" fmla="*/ 1105059 h 1132235"/>
                <a:gd name="connsiteX14" fmla="*/ 766416 w 830714"/>
                <a:gd name="connsiteY14" fmla="*/ 993964 h 1132235"/>
                <a:gd name="connsiteX15" fmla="*/ 749325 w 830714"/>
                <a:gd name="connsiteY15" fmla="*/ 414987 h 1132235"/>
                <a:gd name="connsiteX16" fmla="*/ 830509 w 830714"/>
                <a:gd name="connsiteY16" fmla="*/ 111611 h 1132235"/>
                <a:gd name="connsiteX0" fmla="*/ 830509 w 831255"/>
                <a:gd name="connsiteY0" fmla="*/ 113776 h 1134400"/>
                <a:gd name="connsiteX1" fmla="*/ 693776 w 831255"/>
                <a:gd name="connsiteY1" fmla="*/ 11226 h 1134400"/>
                <a:gd name="connsiteX2" fmla="*/ 571999 w 831255"/>
                <a:gd name="connsiteY2" fmla="*/ 2680 h 1134400"/>
                <a:gd name="connsiteX3" fmla="*/ 465177 w 831255"/>
                <a:gd name="connsiteY3" fmla="*/ 11226 h 1134400"/>
                <a:gd name="connsiteX4" fmla="*/ 426721 w 831255"/>
                <a:gd name="connsiteY4" fmla="*/ 64638 h 1134400"/>
                <a:gd name="connsiteX5" fmla="*/ 351945 w 831255"/>
                <a:gd name="connsiteY5" fmla="*/ 83866 h 1134400"/>
                <a:gd name="connsiteX6" fmla="*/ 302807 w 831255"/>
                <a:gd name="connsiteY6" fmla="*/ 58228 h 1134400"/>
                <a:gd name="connsiteX7" fmla="*/ 302807 w 831255"/>
                <a:gd name="connsiteY7" fmla="*/ 11226 h 1134400"/>
                <a:gd name="connsiteX8" fmla="*/ 221621 w 831255"/>
                <a:gd name="connsiteY8" fmla="*/ 32591 h 1134400"/>
                <a:gd name="connsiteX9" fmla="*/ 101980 w 831255"/>
                <a:gd name="connsiteY9" fmla="*/ 90274 h 1134400"/>
                <a:gd name="connsiteX10" fmla="*/ 67797 w 831255"/>
                <a:gd name="connsiteY10" fmla="*/ 263327 h 1134400"/>
                <a:gd name="connsiteX11" fmla="*/ 20796 w 831255"/>
                <a:gd name="connsiteY11" fmla="*/ 803849 h 1134400"/>
                <a:gd name="connsiteX12" fmla="*/ 61388 w 831255"/>
                <a:gd name="connsiteY12" fmla="*/ 1107225 h 1134400"/>
                <a:gd name="connsiteX13" fmla="*/ 663866 w 831255"/>
                <a:gd name="connsiteY13" fmla="*/ 1107224 h 1134400"/>
                <a:gd name="connsiteX14" fmla="*/ 766416 w 831255"/>
                <a:gd name="connsiteY14" fmla="*/ 996129 h 1134400"/>
                <a:gd name="connsiteX15" fmla="*/ 749325 w 831255"/>
                <a:gd name="connsiteY15" fmla="*/ 417152 h 1134400"/>
                <a:gd name="connsiteX16" fmla="*/ 830509 w 831255"/>
                <a:gd name="connsiteY16" fmla="*/ 113776 h 1134400"/>
                <a:gd name="connsiteX0" fmla="*/ 830509 w 831255"/>
                <a:gd name="connsiteY0" fmla="*/ 112222 h 1132846"/>
                <a:gd name="connsiteX1" fmla="*/ 693776 w 831255"/>
                <a:gd name="connsiteY1" fmla="*/ 9672 h 1132846"/>
                <a:gd name="connsiteX2" fmla="*/ 571999 w 831255"/>
                <a:gd name="connsiteY2" fmla="*/ 1126 h 1132846"/>
                <a:gd name="connsiteX3" fmla="*/ 465177 w 831255"/>
                <a:gd name="connsiteY3" fmla="*/ 9672 h 1132846"/>
                <a:gd name="connsiteX4" fmla="*/ 426721 w 831255"/>
                <a:gd name="connsiteY4" fmla="*/ 63084 h 1132846"/>
                <a:gd name="connsiteX5" fmla="*/ 351945 w 831255"/>
                <a:gd name="connsiteY5" fmla="*/ 82312 h 1132846"/>
                <a:gd name="connsiteX6" fmla="*/ 302807 w 831255"/>
                <a:gd name="connsiteY6" fmla="*/ 56674 h 1132846"/>
                <a:gd name="connsiteX7" fmla="*/ 302807 w 831255"/>
                <a:gd name="connsiteY7" fmla="*/ 9672 h 1132846"/>
                <a:gd name="connsiteX8" fmla="*/ 221621 w 831255"/>
                <a:gd name="connsiteY8" fmla="*/ 31037 h 1132846"/>
                <a:gd name="connsiteX9" fmla="*/ 101980 w 831255"/>
                <a:gd name="connsiteY9" fmla="*/ 88720 h 1132846"/>
                <a:gd name="connsiteX10" fmla="*/ 67797 w 831255"/>
                <a:gd name="connsiteY10" fmla="*/ 261773 h 1132846"/>
                <a:gd name="connsiteX11" fmla="*/ 20796 w 831255"/>
                <a:gd name="connsiteY11" fmla="*/ 802295 h 1132846"/>
                <a:gd name="connsiteX12" fmla="*/ 61388 w 831255"/>
                <a:gd name="connsiteY12" fmla="*/ 1105671 h 1132846"/>
                <a:gd name="connsiteX13" fmla="*/ 663866 w 831255"/>
                <a:gd name="connsiteY13" fmla="*/ 1105670 h 1132846"/>
                <a:gd name="connsiteX14" fmla="*/ 766416 w 831255"/>
                <a:gd name="connsiteY14" fmla="*/ 994575 h 1132846"/>
                <a:gd name="connsiteX15" fmla="*/ 749325 w 831255"/>
                <a:gd name="connsiteY15" fmla="*/ 415598 h 1132846"/>
                <a:gd name="connsiteX16" fmla="*/ 830509 w 831255"/>
                <a:gd name="connsiteY16" fmla="*/ 112222 h 1132846"/>
                <a:gd name="connsiteX0" fmla="*/ 830509 w 831153"/>
                <a:gd name="connsiteY0" fmla="*/ 111831 h 1132455"/>
                <a:gd name="connsiteX1" fmla="*/ 698049 w 831153"/>
                <a:gd name="connsiteY1" fmla="*/ 17827 h 1132455"/>
                <a:gd name="connsiteX2" fmla="*/ 571999 w 831153"/>
                <a:gd name="connsiteY2" fmla="*/ 735 h 1132455"/>
                <a:gd name="connsiteX3" fmla="*/ 465177 w 831153"/>
                <a:gd name="connsiteY3" fmla="*/ 9281 h 1132455"/>
                <a:gd name="connsiteX4" fmla="*/ 426721 w 831153"/>
                <a:gd name="connsiteY4" fmla="*/ 62693 h 1132455"/>
                <a:gd name="connsiteX5" fmla="*/ 351945 w 831153"/>
                <a:gd name="connsiteY5" fmla="*/ 81921 h 1132455"/>
                <a:gd name="connsiteX6" fmla="*/ 302807 w 831153"/>
                <a:gd name="connsiteY6" fmla="*/ 56283 h 1132455"/>
                <a:gd name="connsiteX7" fmla="*/ 302807 w 831153"/>
                <a:gd name="connsiteY7" fmla="*/ 9281 h 1132455"/>
                <a:gd name="connsiteX8" fmla="*/ 221621 w 831153"/>
                <a:gd name="connsiteY8" fmla="*/ 30646 h 1132455"/>
                <a:gd name="connsiteX9" fmla="*/ 101980 w 831153"/>
                <a:gd name="connsiteY9" fmla="*/ 88329 h 1132455"/>
                <a:gd name="connsiteX10" fmla="*/ 67797 w 831153"/>
                <a:gd name="connsiteY10" fmla="*/ 261382 h 1132455"/>
                <a:gd name="connsiteX11" fmla="*/ 20796 w 831153"/>
                <a:gd name="connsiteY11" fmla="*/ 801904 h 1132455"/>
                <a:gd name="connsiteX12" fmla="*/ 61388 w 831153"/>
                <a:gd name="connsiteY12" fmla="*/ 1105280 h 1132455"/>
                <a:gd name="connsiteX13" fmla="*/ 663866 w 831153"/>
                <a:gd name="connsiteY13" fmla="*/ 1105279 h 1132455"/>
                <a:gd name="connsiteX14" fmla="*/ 766416 w 831153"/>
                <a:gd name="connsiteY14" fmla="*/ 994184 h 1132455"/>
                <a:gd name="connsiteX15" fmla="*/ 749325 w 831153"/>
                <a:gd name="connsiteY15" fmla="*/ 415207 h 1132455"/>
                <a:gd name="connsiteX16" fmla="*/ 830509 w 831153"/>
                <a:gd name="connsiteY16" fmla="*/ 111831 h 1132455"/>
                <a:gd name="connsiteX0" fmla="*/ 830509 w 831153"/>
                <a:gd name="connsiteY0" fmla="*/ 111831 h 1132455"/>
                <a:gd name="connsiteX1" fmla="*/ 698049 w 831153"/>
                <a:gd name="connsiteY1" fmla="*/ 17827 h 1132455"/>
                <a:gd name="connsiteX2" fmla="*/ 571999 w 831153"/>
                <a:gd name="connsiteY2" fmla="*/ 735 h 1132455"/>
                <a:gd name="connsiteX3" fmla="*/ 465177 w 831153"/>
                <a:gd name="connsiteY3" fmla="*/ 9281 h 1132455"/>
                <a:gd name="connsiteX4" fmla="*/ 426721 w 831153"/>
                <a:gd name="connsiteY4" fmla="*/ 62693 h 1132455"/>
                <a:gd name="connsiteX5" fmla="*/ 351945 w 831153"/>
                <a:gd name="connsiteY5" fmla="*/ 81921 h 1132455"/>
                <a:gd name="connsiteX6" fmla="*/ 302807 w 831153"/>
                <a:gd name="connsiteY6" fmla="*/ 56283 h 1132455"/>
                <a:gd name="connsiteX7" fmla="*/ 302807 w 831153"/>
                <a:gd name="connsiteY7" fmla="*/ 9281 h 1132455"/>
                <a:gd name="connsiteX8" fmla="*/ 213075 w 831153"/>
                <a:gd name="connsiteY8" fmla="*/ 24237 h 1132455"/>
                <a:gd name="connsiteX9" fmla="*/ 101980 w 831153"/>
                <a:gd name="connsiteY9" fmla="*/ 88329 h 1132455"/>
                <a:gd name="connsiteX10" fmla="*/ 67797 w 831153"/>
                <a:gd name="connsiteY10" fmla="*/ 261382 h 1132455"/>
                <a:gd name="connsiteX11" fmla="*/ 20796 w 831153"/>
                <a:gd name="connsiteY11" fmla="*/ 801904 h 1132455"/>
                <a:gd name="connsiteX12" fmla="*/ 61388 w 831153"/>
                <a:gd name="connsiteY12" fmla="*/ 1105280 h 1132455"/>
                <a:gd name="connsiteX13" fmla="*/ 663866 w 831153"/>
                <a:gd name="connsiteY13" fmla="*/ 1105279 h 1132455"/>
                <a:gd name="connsiteX14" fmla="*/ 766416 w 831153"/>
                <a:gd name="connsiteY14" fmla="*/ 994184 h 1132455"/>
                <a:gd name="connsiteX15" fmla="*/ 749325 w 831153"/>
                <a:gd name="connsiteY15" fmla="*/ 415207 h 1132455"/>
                <a:gd name="connsiteX16" fmla="*/ 830509 w 831153"/>
                <a:gd name="connsiteY16" fmla="*/ 111831 h 1132455"/>
                <a:gd name="connsiteX0" fmla="*/ 830627 w 831271"/>
                <a:gd name="connsiteY0" fmla="*/ 111831 h 1132455"/>
                <a:gd name="connsiteX1" fmla="*/ 698167 w 831271"/>
                <a:gd name="connsiteY1" fmla="*/ 17827 h 1132455"/>
                <a:gd name="connsiteX2" fmla="*/ 572117 w 831271"/>
                <a:gd name="connsiteY2" fmla="*/ 735 h 1132455"/>
                <a:gd name="connsiteX3" fmla="*/ 465295 w 831271"/>
                <a:gd name="connsiteY3" fmla="*/ 9281 h 1132455"/>
                <a:gd name="connsiteX4" fmla="*/ 426839 w 831271"/>
                <a:gd name="connsiteY4" fmla="*/ 62693 h 1132455"/>
                <a:gd name="connsiteX5" fmla="*/ 352063 w 831271"/>
                <a:gd name="connsiteY5" fmla="*/ 81921 h 1132455"/>
                <a:gd name="connsiteX6" fmla="*/ 302925 w 831271"/>
                <a:gd name="connsiteY6" fmla="*/ 56283 h 1132455"/>
                <a:gd name="connsiteX7" fmla="*/ 302925 w 831271"/>
                <a:gd name="connsiteY7" fmla="*/ 9281 h 1132455"/>
                <a:gd name="connsiteX8" fmla="*/ 213193 w 831271"/>
                <a:gd name="connsiteY8" fmla="*/ 24237 h 1132455"/>
                <a:gd name="connsiteX9" fmla="*/ 102098 w 831271"/>
                <a:gd name="connsiteY9" fmla="*/ 88329 h 1132455"/>
                <a:gd name="connsiteX10" fmla="*/ 70051 w 831271"/>
                <a:gd name="connsiteY10" fmla="*/ 348976 h 1132455"/>
                <a:gd name="connsiteX11" fmla="*/ 20914 w 831271"/>
                <a:gd name="connsiteY11" fmla="*/ 801904 h 1132455"/>
                <a:gd name="connsiteX12" fmla="*/ 61506 w 831271"/>
                <a:gd name="connsiteY12" fmla="*/ 1105280 h 1132455"/>
                <a:gd name="connsiteX13" fmla="*/ 663984 w 831271"/>
                <a:gd name="connsiteY13" fmla="*/ 1105279 h 1132455"/>
                <a:gd name="connsiteX14" fmla="*/ 766534 w 831271"/>
                <a:gd name="connsiteY14" fmla="*/ 994184 h 1132455"/>
                <a:gd name="connsiteX15" fmla="*/ 749443 w 831271"/>
                <a:gd name="connsiteY15" fmla="*/ 415207 h 1132455"/>
                <a:gd name="connsiteX16" fmla="*/ 830627 w 831271"/>
                <a:gd name="connsiteY16" fmla="*/ 111831 h 1132455"/>
                <a:gd name="connsiteX0" fmla="*/ 829803 w 830447"/>
                <a:gd name="connsiteY0" fmla="*/ 111831 h 1132455"/>
                <a:gd name="connsiteX1" fmla="*/ 697343 w 830447"/>
                <a:gd name="connsiteY1" fmla="*/ 17827 h 1132455"/>
                <a:gd name="connsiteX2" fmla="*/ 571293 w 830447"/>
                <a:gd name="connsiteY2" fmla="*/ 735 h 1132455"/>
                <a:gd name="connsiteX3" fmla="*/ 464471 w 830447"/>
                <a:gd name="connsiteY3" fmla="*/ 9281 h 1132455"/>
                <a:gd name="connsiteX4" fmla="*/ 426015 w 830447"/>
                <a:gd name="connsiteY4" fmla="*/ 62693 h 1132455"/>
                <a:gd name="connsiteX5" fmla="*/ 351239 w 830447"/>
                <a:gd name="connsiteY5" fmla="*/ 81921 h 1132455"/>
                <a:gd name="connsiteX6" fmla="*/ 302101 w 830447"/>
                <a:gd name="connsiteY6" fmla="*/ 56283 h 1132455"/>
                <a:gd name="connsiteX7" fmla="*/ 302101 w 830447"/>
                <a:gd name="connsiteY7" fmla="*/ 9281 h 1132455"/>
                <a:gd name="connsiteX8" fmla="*/ 212369 w 830447"/>
                <a:gd name="connsiteY8" fmla="*/ 24237 h 1132455"/>
                <a:gd name="connsiteX9" fmla="*/ 101274 w 830447"/>
                <a:gd name="connsiteY9" fmla="*/ 88329 h 1132455"/>
                <a:gd name="connsiteX10" fmla="*/ 54272 w 830447"/>
                <a:gd name="connsiteY10" fmla="*/ 344703 h 1132455"/>
                <a:gd name="connsiteX11" fmla="*/ 20090 w 830447"/>
                <a:gd name="connsiteY11" fmla="*/ 801904 h 1132455"/>
                <a:gd name="connsiteX12" fmla="*/ 60682 w 830447"/>
                <a:gd name="connsiteY12" fmla="*/ 1105280 h 1132455"/>
                <a:gd name="connsiteX13" fmla="*/ 663160 w 830447"/>
                <a:gd name="connsiteY13" fmla="*/ 1105279 h 1132455"/>
                <a:gd name="connsiteX14" fmla="*/ 765710 w 830447"/>
                <a:gd name="connsiteY14" fmla="*/ 994184 h 1132455"/>
                <a:gd name="connsiteX15" fmla="*/ 748619 w 830447"/>
                <a:gd name="connsiteY15" fmla="*/ 415207 h 1132455"/>
                <a:gd name="connsiteX16" fmla="*/ 829803 w 830447"/>
                <a:gd name="connsiteY16" fmla="*/ 111831 h 1132455"/>
                <a:gd name="connsiteX0" fmla="*/ 829949 w 830593"/>
                <a:gd name="connsiteY0" fmla="*/ 111831 h 1130717"/>
                <a:gd name="connsiteX1" fmla="*/ 697489 w 830593"/>
                <a:gd name="connsiteY1" fmla="*/ 17827 h 1130717"/>
                <a:gd name="connsiteX2" fmla="*/ 571439 w 830593"/>
                <a:gd name="connsiteY2" fmla="*/ 735 h 1130717"/>
                <a:gd name="connsiteX3" fmla="*/ 464617 w 830593"/>
                <a:gd name="connsiteY3" fmla="*/ 9281 h 1130717"/>
                <a:gd name="connsiteX4" fmla="*/ 426161 w 830593"/>
                <a:gd name="connsiteY4" fmla="*/ 62693 h 1130717"/>
                <a:gd name="connsiteX5" fmla="*/ 351385 w 830593"/>
                <a:gd name="connsiteY5" fmla="*/ 81921 h 1130717"/>
                <a:gd name="connsiteX6" fmla="*/ 302247 w 830593"/>
                <a:gd name="connsiteY6" fmla="*/ 56283 h 1130717"/>
                <a:gd name="connsiteX7" fmla="*/ 302247 w 830593"/>
                <a:gd name="connsiteY7" fmla="*/ 9281 h 1130717"/>
                <a:gd name="connsiteX8" fmla="*/ 212515 w 830593"/>
                <a:gd name="connsiteY8" fmla="*/ 24237 h 1130717"/>
                <a:gd name="connsiteX9" fmla="*/ 101420 w 830593"/>
                <a:gd name="connsiteY9" fmla="*/ 88329 h 1130717"/>
                <a:gd name="connsiteX10" fmla="*/ 54418 w 830593"/>
                <a:gd name="connsiteY10" fmla="*/ 344703 h 1130717"/>
                <a:gd name="connsiteX11" fmla="*/ 20236 w 830593"/>
                <a:gd name="connsiteY11" fmla="*/ 801904 h 1130717"/>
                <a:gd name="connsiteX12" fmla="*/ 60828 w 830593"/>
                <a:gd name="connsiteY12" fmla="*/ 1105280 h 1130717"/>
                <a:gd name="connsiteX13" fmla="*/ 665442 w 830593"/>
                <a:gd name="connsiteY13" fmla="*/ 1101007 h 1130717"/>
                <a:gd name="connsiteX14" fmla="*/ 765856 w 830593"/>
                <a:gd name="connsiteY14" fmla="*/ 994184 h 1130717"/>
                <a:gd name="connsiteX15" fmla="*/ 748765 w 830593"/>
                <a:gd name="connsiteY15" fmla="*/ 415207 h 1130717"/>
                <a:gd name="connsiteX16" fmla="*/ 829949 w 830593"/>
                <a:gd name="connsiteY16" fmla="*/ 111831 h 1130717"/>
                <a:gd name="connsiteX0" fmla="*/ 822145 w 822789"/>
                <a:gd name="connsiteY0" fmla="*/ 111831 h 1130717"/>
                <a:gd name="connsiteX1" fmla="*/ 689685 w 822789"/>
                <a:gd name="connsiteY1" fmla="*/ 17827 h 1130717"/>
                <a:gd name="connsiteX2" fmla="*/ 563635 w 822789"/>
                <a:gd name="connsiteY2" fmla="*/ 735 h 1130717"/>
                <a:gd name="connsiteX3" fmla="*/ 456813 w 822789"/>
                <a:gd name="connsiteY3" fmla="*/ 9281 h 1130717"/>
                <a:gd name="connsiteX4" fmla="*/ 418357 w 822789"/>
                <a:gd name="connsiteY4" fmla="*/ 62693 h 1130717"/>
                <a:gd name="connsiteX5" fmla="*/ 343581 w 822789"/>
                <a:gd name="connsiteY5" fmla="*/ 81921 h 1130717"/>
                <a:gd name="connsiteX6" fmla="*/ 294443 w 822789"/>
                <a:gd name="connsiteY6" fmla="*/ 56283 h 1130717"/>
                <a:gd name="connsiteX7" fmla="*/ 294443 w 822789"/>
                <a:gd name="connsiteY7" fmla="*/ 9281 h 1130717"/>
                <a:gd name="connsiteX8" fmla="*/ 204711 w 822789"/>
                <a:gd name="connsiteY8" fmla="*/ 24237 h 1130717"/>
                <a:gd name="connsiteX9" fmla="*/ 93616 w 822789"/>
                <a:gd name="connsiteY9" fmla="*/ 88329 h 1130717"/>
                <a:gd name="connsiteX10" fmla="*/ 46614 w 822789"/>
                <a:gd name="connsiteY10" fmla="*/ 344703 h 1130717"/>
                <a:gd name="connsiteX11" fmla="*/ 12432 w 822789"/>
                <a:gd name="connsiteY11" fmla="*/ 801904 h 1130717"/>
                <a:gd name="connsiteX12" fmla="*/ 65843 w 822789"/>
                <a:gd name="connsiteY12" fmla="*/ 1105280 h 1130717"/>
                <a:gd name="connsiteX13" fmla="*/ 657638 w 822789"/>
                <a:gd name="connsiteY13" fmla="*/ 1101007 h 1130717"/>
                <a:gd name="connsiteX14" fmla="*/ 758052 w 822789"/>
                <a:gd name="connsiteY14" fmla="*/ 994184 h 1130717"/>
                <a:gd name="connsiteX15" fmla="*/ 740961 w 822789"/>
                <a:gd name="connsiteY15" fmla="*/ 415207 h 1130717"/>
                <a:gd name="connsiteX16" fmla="*/ 822145 w 822789"/>
                <a:gd name="connsiteY16" fmla="*/ 111831 h 1130717"/>
                <a:gd name="connsiteX0" fmla="*/ 817456 w 818100"/>
                <a:gd name="connsiteY0" fmla="*/ 111831 h 1124738"/>
                <a:gd name="connsiteX1" fmla="*/ 684996 w 818100"/>
                <a:gd name="connsiteY1" fmla="*/ 17827 h 1124738"/>
                <a:gd name="connsiteX2" fmla="*/ 558946 w 818100"/>
                <a:gd name="connsiteY2" fmla="*/ 735 h 1124738"/>
                <a:gd name="connsiteX3" fmla="*/ 452124 w 818100"/>
                <a:gd name="connsiteY3" fmla="*/ 9281 h 1124738"/>
                <a:gd name="connsiteX4" fmla="*/ 413668 w 818100"/>
                <a:gd name="connsiteY4" fmla="*/ 62693 h 1124738"/>
                <a:gd name="connsiteX5" fmla="*/ 338892 w 818100"/>
                <a:gd name="connsiteY5" fmla="*/ 81921 h 1124738"/>
                <a:gd name="connsiteX6" fmla="*/ 289754 w 818100"/>
                <a:gd name="connsiteY6" fmla="*/ 56283 h 1124738"/>
                <a:gd name="connsiteX7" fmla="*/ 289754 w 818100"/>
                <a:gd name="connsiteY7" fmla="*/ 9281 h 1124738"/>
                <a:gd name="connsiteX8" fmla="*/ 200022 w 818100"/>
                <a:gd name="connsiteY8" fmla="*/ 24237 h 1124738"/>
                <a:gd name="connsiteX9" fmla="*/ 88927 w 818100"/>
                <a:gd name="connsiteY9" fmla="*/ 88329 h 1124738"/>
                <a:gd name="connsiteX10" fmla="*/ 41925 w 818100"/>
                <a:gd name="connsiteY10" fmla="*/ 344703 h 1124738"/>
                <a:gd name="connsiteX11" fmla="*/ 7743 w 818100"/>
                <a:gd name="connsiteY11" fmla="*/ 801904 h 1124738"/>
                <a:gd name="connsiteX12" fmla="*/ 69700 w 818100"/>
                <a:gd name="connsiteY12" fmla="*/ 1096734 h 1124738"/>
                <a:gd name="connsiteX13" fmla="*/ 652949 w 818100"/>
                <a:gd name="connsiteY13" fmla="*/ 1101007 h 1124738"/>
                <a:gd name="connsiteX14" fmla="*/ 753363 w 818100"/>
                <a:gd name="connsiteY14" fmla="*/ 994184 h 1124738"/>
                <a:gd name="connsiteX15" fmla="*/ 736272 w 818100"/>
                <a:gd name="connsiteY15" fmla="*/ 415207 h 1124738"/>
                <a:gd name="connsiteX16" fmla="*/ 817456 w 818100"/>
                <a:gd name="connsiteY16" fmla="*/ 111831 h 1124738"/>
                <a:gd name="connsiteX0" fmla="*/ 816712 w 817356"/>
                <a:gd name="connsiteY0" fmla="*/ 111831 h 1112840"/>
                <a:gd name="connsiteX1" fmla="*/ 684252 w 817356"/>
                <a:gd name="connsiteY1" fmla="*/ 17827 h 1112840"/>
                <a:gd name="connsiteX2" fmla="*/ 558202 w 817356"/>
                <a:gd name="connsiteY2" fmla="*/ 735 h 1112840"/>
                <a:gd name="connsiteX3" fmla="*/ 451380 w 817356"/>
                <a:gd name="connsiteY3" fmla="*/ 9281 h 1112840"/>
                <a:gd name="connsiteX4" fmla="*/ 412924 w 817356"/>
                <a:gd name="connsiteY4" fmla="*/ 62693 h 1112840"/>
                <a:gd name="connsiteX5" fmla="*/ 338148 w 817356"/>
                <a:gd name="connsiteY5" fmla="*/ 81921 h 1112840"/>
                <a:gd name="connsiteX6" fmla="*/ 289010 w 817356"/>
                <a:gd name="connsiteY6" fmla="*/ 56283 h 1112840"/>
                <a:gd name="connsiteX7" fmla="*/ 289010 w 817356"/>
                <a:gd name="connsiteY7" fmla="*/ 9281 h 1112840"/>
                <a:gd name="connsiteX8" fmla="*/ 199278 w 817356"/>
                <a:gd name="connsiteY8" fmla="*/ 24237 h 1112840"/>
                <a:gd name="connsiteX9" fmla="*/ 88183 w 817356"/>
                <a:gd name="connsiteY9" fmla="*/ 88329 h 1112840"/>
                <a:gd name="connsiteX10" fmla="*/ 41181 w 817356"/>
                <a:gd name="connsiteY10" fmla="*/ 344703 h 1112840"/>
                <a:gd name="connsiteX11" fmla="*/ 6999 w 817356"/>
                <a:gd name="connsiteY11" fmla="*/ 801904 h 1112840"/>
                <a:gd name="connsiteX12" fmla="*/ 68956 w 817356"/>
                <a:gd name="connsiteY12" fmla="*/ 1096734 h 1112840"/>
                <a:gd name="connsiteX13" fmla="*/ 652205 w 817356"/>
                <a:gd name="connsiteY13" fmla="*/ 1101007 h 1112840"/>
                <a:gd name="connsiteX14" fmla="*/ 752619 w 817356"/>
                <a:gd name="connsiteY14" fmla="*/ 994184 h 1112840"/>
                <a:gd name="connsiteX15" fmla="*/ 735528 w 817356"/>
                <a:gd name="connsiteY15" fmla="*/ 415207 h 1112840"/>
                <a:gd name="connsiteX16" fmla="*/ 816712 w 817356"/>
                <a:gd name="connsiteY16" fmla="*/ 111831 h 1112840"/>
                <a:gd name="connsiteX0" fmla="*/ 816712 w 818869"/>
                <a:gd name="connsiteY0" fmla="*/ 111831 h 1112840"/>
                <a:gd name="connsiteX1" fmla="*/ 684252 w 818869"/>
                <a:gd name="connsiteY1" fmla="*/ 17827 h 1112840"/>
                <a:gd name="connsiteX2" fmla="*/ 558202 w 818869"/>
                <a:gd name="connsiteY2" fmla="*/ 735 h 1112840"/>
                <a:gd name="connsiteX3" fmla="*/ 451380 w 818869"/>
                <a:gd name="connsiteY3" fmla="*/ 9281 h 1112840"/>
                <a:gd name="connsiteX4" fmla="*/ 412924 w 818869"/>
                <a:gd name="connsiteY4" fmla="*/ 62693 h 1112840"/>
                <a:gd name="connsiteX5" fmla="*/ 338148 w 818869"/>
                <a:gd name="connsiteY5" fmla="*/ 81921 h 1112840"/>
                <a:gd name="connsiteX6" fmla="*/ 289010 w 818869"/>
                <a:gd name="connsiteY6" fmla="*/ 56283 h 1112840"/>
                <a:gd name="connsiteX7" fmla="*/ 289010 w 818869"/>
                <a:gd name="connsiteY7" fmla="*/ 9281 h 1112840"/>
                <a:gd name="connsiteX8" fmla="*/ 199278 w 818869"/>
                <a:gd name="connsiteY8" fmla="*/ 24237 h 1112840"/>
                <a:gd name="connsiteX9" fmla="*/ 88183 w 818869"/>
                <a:gd name="connsiteY9" fmla="*/ 88329 h 1112840"/>
                <a:gd name="connsiteX10" fmla="*/ 41181 w 818869"/>
                <a:gd name="connsiteY10" fmla="*/ 344703 h 1112840"/>
                <a:gd name="connsiteX11" fmla="*/ 6999 w 818869"/>
                <a:gd name="connsiteY11" fmla="*/ 801904 h 1112840"/>
                <a:gd name="connsiteX12" fmla="*/ 68956 w 818869"/>
                <a:gd name="connsiteY12" fmla="*/ 1096734 h 1112840"/>
                <a:gd name="connsiteX13" fmla="*/ 652205 w 818869"/>
                <a:gd name="connsiteY13" fmla="*/ 1101007 h 1112840"/>
                <a:gd name="connsiteX14" fmla="*/ 752619 w 818869"/>
                <a:gd name="connsiteY14" fmla="*/ 994184 h 1112840"/>
                <a:gd name="connsiteX15" fmla="*/ 765438 w 818869"/>
                <a:gd name="connsiteY15" fmla="*/ 421617 h 1112840"/>
                <a:gd name="connsiteX16" fmla="*/ 816712 w 818869"/>
                <a:gd name="connsiteY16" fmla="*/ 111831 h 1112840"/>
                <a:gd name="connsiteX0" fmla="*/ 816712 w 818869"/>
                <a:gd name="connsiteY0" fmla="*/ 111831 h 1112412"/>
                <a:gd name="connsiteX1" fmla="*/ 684252 w 818869"/>
                <a:gd name="connsiteY1" fmla="*/ 17827 h 1112412"/>
                <a:gd name="connsiteX2" fmla="*/ 558202 w 818869"/>
                <a:gd name="connsiteY2" fmla="*/ 735 h 1112412"/>
                <a:gd name="connsiteX3" fmla="*/ 451380 w 818869"/>
                <a:gd name="connsiteY3" fmla="*/ 9281 h 1112412"/>
                <a:gd name="connsiteX4" fmla="*/ 412924 w 818869"/>
                <a:gd name="connsiteY4" fmla="*/ 62693 h 1112412"/>
                <a:gd name="connsiteX5" fmla="*/ 338148 w 818869"/>
                <a:gd name="connsiteY5" fmla="*/ 81921 h 1112412"/>
                <a:gd name="connsiteX6" fmla="*/ 289010 w 818869"/>
                <a:gd name="connsiteY6" fmla="*/ 56283 h 1112412"/>
                <a:gd name="connsiteX7" fmla="*/ 289010 w 818869"/>
                <a:gd name="connsiteY7" fmla="*/ 9281 h 1112412"/>
                <a:gd name="connsiteX8" fmla="*/ 199278 w 818869"/>
                <a:gd name="connsiteY8" fmla="*/ 24237 h 1112412"/>
                <a:gd name="connsiteX9" fmla="*/ 88183 w 818869"/>
                <a:gd name="connsiteY9" fmla="*/ 88329 h 1112412"/>
                <a:gd name="connsiteX10" fmla="*/ 41181 w 818869"/>
                <a:gd name="connsiteY10" fmla="*/ 344703 h 1112412"/>
                <a:gd name="connsiteX11" fmla="*/ 6999 w 818869"/>
                <a:gd name="connsiteY11" fmla="*/ 801904 h 1112412"/>
                <a:gd name="connsiteX12" fmla="*/ 68956 w 818869"/>
                <a:gd name="connsiteY12" fmla="*/ 1096734 h 1112412"/>
                <a:gd name="connsiteX13" fmla="*/ 652205 w 818869"/>
                <a:gd name="connsiteY13" fmla="*/ 1101007 h 1112412"/>
                <a:gd name="connsiteX14" fmla="*/ 752619 w 818869"/>
                <a:gd name="connsiteY14" fmla="*/ 1000594 h 1112412"/>
                <a:gd name="connsiteX15" fmla="*/ 765438 w 818869"/>
                <a:gd name="connsiteY15" fmla="*/ 421617 h 1112412"/>
                <a:gd name="connsiteX16" fmla="*/ 816712 w 818869"/>
                <a:gd name="connsiteY16" fmla="*/ 111831 h 1112412"/>
                <a:gd name="connsiteX0" fmla="*/ 816712 w 818288"/>
                <a:gd name="connsiteY0" fmla="*/ 111831 h 1112412"/>
                <a:gd name="connsiteX1" fmla="*/ 684252 w 818288"/>
                <a:gd name="connsiteY1" fmla="*/ 17827 h 1112412"/>
                <a:gd name="connsiteX2" fmla="*/ 558202 w 818288"/>
                <a:gd name="connsiteY2" fmla="*/ 735 h 1112412"/>
                <a:gd name="connsiteX3" fmla="*/ 451380 w 818288"/>
                <a:gd name="connsiteY3" fmla="*/ 9281 h 1112412"/>
                <a:gd name="connsiteX4" fmla="*/ 412924 w 818288"/>
                <a:gd name="connsiteY4" fmla="*/ 62693 h 1112412"/>
                <a:gd name="connsiteX5" fmla="*/ 338148 w 818288"/>
                <a:gd name="connsiteY5" fmla="*/ 81921 h 1112412"/>
                <a:gd name="connsiteX6" fmla="*/ 289010 w 818288"/>
                <a:gd name="connsiteY6" fmla="*/ 56283 h 1112412"/>
                <a:gd name="connsiteX7" fmla="*/ 289010 w 818288"/>
                <a:gd name="connsiteY7" fmla="*/ 9281 h 1112412"/>
                <a:gd name="connsiteX8" fmla="*/ 199278 w 818288"/>
                <a:gd name="connsiteY8" fmla="*/ 24237 h 1112412"/>
                <a:gd name="connsiteX9" fmla="*/ 88183 w 818288"/>
                <a:gd name="connsiteY9" fmla="*/ 88329 h 1112412"/>
                <a:gd name="connsiteX10" fmla="*/ 41181 w 818288"/>
                <a:gd name="connsiteY10" fmla="*/ 344703 h 1112412"/>
                <a:gd name="connsiteX11" fmla="*/ 6999 w 818288"/>
                <a:gd name="connsiteY11" fmla="*/ 801904 h 1112412"/>
                <a:gd name="connsiteX12" fmla="*/ 68956 w 818288"/>
                <a:gd name="connsiteY12" fmla="*/ 1096734 h 1112412"/>
                <a:gd name="connsiteX13" fmla="*/ 652205 w 818288"/>
                <a:gd name="connsiteY13" fmla="*/ 1101007 h 1112412"/>
                <a:gd name="connsiteX14" fmla="*/ 752619 w 818288"/>
                <a:gd name="connsiteY14" fmla="*/ 1000594 h 1112412"/>
                <a:gd name="connsiteX15" fmla="*/ 756892 w 818288"/>
                <a:gd name="connsiteY15" fmla="*/ 472892 h 1112412"/>
                <a:gd name="connsiteX16" fmla="*/ 816712 w 818288"/>
                <a:gd name="connsiteY16" fmla="*/ 111831 h 1112412"/>
                <a:gd name="connsiteX0" fmla="*/ 816712 w 818288"/>
                <a:gd name="connsiteY0" fmla="*/ 111831 h 1112412"/>
                <a:gd name="connsiteX1" fmla="*/ 684252 w 818288"/>
                <a:gd name="connsiteY1" fmla="*/ 17827 h 1112412"/>
                <a:gd name="connsiteX2" fmla="*/ 558202 w 818288"/>
                <a:gd name="connsiteY2" fmla="*/ 735 h 1112412"/>
                <a:gd name="connsiteX3" fmla="*/ 451380 w 818288"/>
                <a:gd name="connsiteY3" fmla="*/ 9281 h 1112412"/>
                <a:gd name="connsiteX4" fmla="*/ 412924 w 818288"/>
                <a:gd name="connsiteY4" fmla="*/ 62693 h 1112412"/>
                <a:gd name="connsiteX5" fmla="*/ 338148 w 818288"/>
                <a:gd name="connsiteY5" fmla="*/ 81921 h 1112412"/>
                <a:gd name="connsiteX6" fmla="*/ 289010 w 818288"/>
                <a:gd name="connsiteY6" fmla="*/ 56283 h 1112412"/>
                <a:gd name="connsiteX7" fmla="*/ 282601 w 818288"/>
                <a:gd name="connsiteY7" fmla="*/ 5008 h 1112412"/>
                <a:gd name="connsiteX8" fmla="*/ 199278 w 818288"/>
                <a:gd name="connsiteY8" fmla="*/ 24237 h 1112412"/>
                <a:gd name="connsiteX9" fmla="*/ 88183 w 818288"/>
                <a:gd name="connsiteY9" fmla="*/ 88329 h 1112412"/>
                <a:gd name="connsiteX10" fmla="*/ 41181 w 818288"/>
                <a:gd name="connsiteY10" fmla="*/ 344703 h 1112412"/>
                <a:gd name="connsiteX11" fmla="*/ 6999 w 818288"/>
                <a:gd name="connsiteY11" fmla="*/ 801904 h 1112412"/>
                <a:gd name="connsiteX12" fmla="*/ 68956 w 818288"/>
                <a:gd name="connsiteY12" fmla="*/ 1096734 h 1112412"/>
                <a:gd name="connsiteX13" fmla="*/ 652205 w 818288"/>
                <a:gd name="connsiteY13" fmla="*/ 1101007 h 1112412"/>
                <a:gd name="connsiteX14" fmla="*/ 752619 w 818288"/>
                <a:gd name="connsiteY14" fmla="*/ 1000594 h 1112412"/>
                <a:gd name="connsiteX15" fmla="*/ 756892 w 818288"/>
                <a:gd name="connsiteY15" fmla="*/ 472892 h 1112412"/>
                <a:gd name="connsiteX16" fmla="*/ 816712 w 818288"/>
                <a:gd name="connsiteY16" fmla="*/ 111831 h 1112412"/>
                <a:gd name="connsiteX0" fmla="*/ 816712 w 818288"/>
                <a:gd name="connsiteY0" fmla="*/ 111831 h 1112412"/>
                <a:gd name="connsiteX1" fmla="*/ 684252 w 818288"/>
                <a:gd name="connsiteY1" fmla="*/ 17827 h 1112412"/>
                <a:gd name="connsiteX2" fmla="*/ 558202 w 818288"/>
                <a:gd name="connsiteY2" fmla="*/ 735 h 1112412"/>
                <a:gd name="connsiteX3" fmla="*/ 451380 w 818288"/>
                <a:gd name="connsiteY3" fmla="*/ 9281 h 1112412"/>
                <a:gd name="connsiteX4" fmla="*/ 412924 w 818288"/>
                <a:gd name="connsiteY4" fmla="*/ 62693 h 1112412"/>
                <a:gd name="connsiteX5" fmla="*/ 338148 w 818288"/>
                <a:gd name="connsiteY5" fmla="*/ 81921 h 1112412"/>
                <a:gd name="connsiteX6" fmla="*/ 289010 w 818288"/>
                <a:gd name="connsiteY6" fmla="*/ 56283 h 1112412"/>
                <a:gd name="connsiteX7" fmla="*/ 282601 w 818288"/>
                <a:gd name="connsiteY7" fmla="*/ 5008 h 1112412"/>
                <a:gd name="connsiteX8" fmla="*/ 199278 w 818288"/>
                <a:gd name="connsiteY8" fmla="*/ 24237 h 1112412"/>
                <a:gd name="connsiteX9" fmla="*/ 88183 w 818288"/>
                <a:gd name="connsiteY9" fmla="*/ 88329 h 1112412"/>
                <a:gd name="connsiteX10" fmla="*/ 41181 w 818288"/>
                <a:gd name="connsiteY10" fmla="*/ 344703 h 1112412"/>
                <a:gd name="connsiteX11" fmla="*/ 6999 w 818288"/>
                <a:gd name="connsiteY11" fmla="*/ 801904 h 1112412"/>
                <a:gd name="connsiteX12" fmla="*/ 68956 w 818288"/>
                <a:gd name="connsiteY12" fmla="*/ 1096734 h 1112412"/>
                <a:gd name="connsiteX13" fmla="*/ 652205 w 818288"/>
                <a:gd name="connsiteY13" fmla="*/ 1101007 h 1112412"/>
                <a:gd name="connsiteX14" fmla="*/ 752619 w 818288"/>
                <a:gd name="connsiteY14" fmla="*/ 1000594 h 1112412"/>
                <a:gd name="connsiteX15" fmla="*/ 756892 w 818288"/>
                <a:gd name="connsiteY15" fmla="*/ 472892 h 1112412"/>
                <a:gd name="connsiteX16" fmla="*/ 816712 w 818288"/>
                <a:gd name="connsiteY16" fmla="*/ 111831 h 111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18288" h="1112412">
                  <a:moveTo>
                    <a:pt x="816712" y="111831"/>
                  </a:moveTo>
                  <a:cubicBezTo>
                    <a:pt x="804605" y="35987"/>
                    <a:pt x="735882" y="32070"/>
                    <a:pt x="684252" y="17827"/>
                  </a:cubicBezTo>
                  <a:cubicBezTo>
                    <a:pt x="632622" y="3584"/>
                    <a:pt x="597014" y="2159"/>
                    <a:pt x="558202" y="735"/>
                  </a:cubicBezTo>
                  <a:cubicBezTo>
                    <a:pt x="519390" y="-689"/>
                    <a:pt x="475593" y="-1045"/>
                    <a:pt x="451380" y="9281"/>
                  </a:cubicBezTo>
                  <a:cubicBezTo>
                    <a:pt x="427167" y="19607"/>
                    <a:pt x="431796" y="50586"/>
                    <a:pt x="412924" y="62693"/>
                  </a:cubicBezTo>
                  <a:cubicBezTo>
                    <a:pt x="394052" y="74800"/>
                    <a:pt x="358800" y="82989"/>
                    <a:pt x="338148" y="81921"/>
                  </a:cubicBezTo>
                  <a:cubicBezTo>
                    <a:pt x="317496" y="80853"/>
                    <a:pt x="298268" y="69102"/>
                    <a:pt x="289010" y="56283"/>
                  </a:cubicBezTo>
                  <a:cubicBezTo>
                    <a:pt x="279752" y="43464"/>
                    <a:pt x="297556" y="8213"/>
                    <a:pt x="282601" y="5008"/>
                  </a:cubicBezTo>
                  <a:cubicBezTo>
                    <a:pt x="267646" y="1803"/>
                    <a:pt x="231681" y="10350"/>
                    <a:pt x="199278" y="24237"/>
                  </a:cubicBezTo>
                  <a:cubicBezTo>
                    <a:pt x="166875" y="38124"/>
                    <a:pt x="114532" y="34918"/>
                    <a:pt x="88183" y="88329"/>
                  </a:cubicBezTo>
                  <a:cubicBezTo>
                    <a:pt x="61834" y="141740"/>
                    <a:pt x="54712" y="225774"/>
                    <a:pt x="41181" y="344703"/>
                  </a:cubicBezTo>
                  <a:cubicBezTo>
                    <a:pt x="27650" y="463632"/>
                    <a:pt x="2370" y="676566"/>
                    <a:pt x="6999" y="801904"/>
                  </a:cubicBezTo>
                  <a:cubicBezTo>
                    <a:pt x="11628" y="927242"/>
                    <a:pt x="-36441" y="1076793"/>
                    <a:pt x="68956" y="1096734"/>
                  </a:cubicBezTo>
                  <a:cubicBezTo>
                    <a:pt x="174353" y="1116675"/>
                    <a:pt x="538261" y="1117030"/>
                    <a:pt x="652205" y="1101007"/>
                  </a:cubicBezTo>
                  <a:cubicBezTo>
                    <a:pt x="766149" y="1084984"/>
                    <a:pt x="745854" y="1116674"/>
                    <a:pt x="752619" y="1000594"/>
                  </a:cubicBezTo>
                  <a:cubicBezTo>
                    <a:pt x="759384" y="884514"/>
                    <a:pt x="746210" y="621019"/>
                    <a:pt x="756892" y="472892"/>
                  </a:cubicBezTo>
                  <a:cubicBezTo>
                    <a:pt x="767574" y="324765"/>
                    <a:pt x="828819" y="187675"/>
                    <a:pt x="816712" y="111831"/>
                  </a:cubicBezTo>
                  <a:close/>
                </a:path>
              </a:pathLst>
            </a:custGeom>
            <a:solidFill>
              <a:srgbClr val="D63232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9CE16272-8287-4CE0-B3D1-EAC59CB585CE}"/>
                </a:ext>
              </a:extLst>
            </p:cNvPr>
            <p:cNvSpPr/>
            <p:nvPr/>
          </p:nvSpPr>
          <p:spPr>
            <a:xfrm rot="17835675">
              <a:off x="9844303" y="2676385"/>
              <a:ext cx="95266" cy="236624"/>
            </a:xfrm>
            <a:custGeom>
              <a:avLst/>
              <a:gdLst>
                <a:gd name="connsiteX0" fmla="*/ 6457 w 165048"/>
                <a:gd name="connsiteY0" fmla="*/ 44808 h 353407"/>
                <a:gd name="connsiteX1" fmla="*/ 61409 w 165048"/>
                <a:gd name="connsiteY1" fmla="*/ 847 h 353407"/>
                <a:gd name="connsiteX2" fmla="*/ 129550 w 165048"/>
                <a:gd name="connsiteY2" fmla="*/ 31620 h 353407"/>
                <a:gd name="connsiteX3" fmla="*/ 155927 w 165048"/>
                <a:gd name="connsiteY3" fmla="*/ 200872 h 353407"/>
                <a:gd name="connsiteX4" fmla="*/ 160323 w 165048"/>
                <a:gd name="connsiteY4" fmla="*/ 306379 h 353407"/>
                <a:gd name="connsiteX5" fmla="*/ 92182 w 165048"/>
                <a:gd name="connsiteY5" fmla="*/ 352539 h 353407"/>
                <a:gd name="connsiteX6" fmla="*/ 15250 w 165048"/>
                <a:gd name="connsiteY6" fmla="*/ 323964 h 353407"/>
                <a:gd name="connsiteX7" fmla="*/ 2061 w 165048"/>
                <a:gd name="connsiteY7" fmla="*/ 183287 h 353407"/>
                <a:gd name="connsiteX8" fmla="*/ 6457 w 165048"/>
                <a:gd name="connsiteY8" fmla="*/ 44808 h 353407"/>
                <a:gd name="connsiteX0" fmla="*/ 6885 w 165476"/>
                <a:gd name="connsiteY0" fmla="*/ 44808 h 352670"/>
                <a:gd name="connsiteX1" fmla="*/ 61837 w 165476"/>
                <a:gd name="connsiteY1" fmla="*/ 847 h 352670"/>
                <a:gd name="connsiteX2" fmla="*/ 129978 w 165476"/>
                <a:gd name="connsiteY2" fmla="*/ 31620 h 352670"/>
                <a:gd name="connsiteX3" fmla="*/ 156355 w 165476"/>
                <a:gd name="connsiteY3" fmla="*/ 200872 h 352670"/>
                <a:gd name="connsiteX4" fmla="*/ 160751 w 165476"/>
                <a:gd name="connsiteY4" fmla="*/ 306379 h 352670"/>
                <a:gd name="connsiteX5" fmla="*/ 92610 w 165476"/>
                <a:gd name="connsiteY5" fmla="*/ 352539 h 352670"/>
                <a:gd name="connsiteX6" fmla="*/ 22273 w 165476"/>
                <a:gd name="connsiteY6" fmla="*/ 315172 h 352670"/>
                <a:gd name="connsiteX7" fmla="*/ 2489 w 165476"/>
                <a:gd name="connsiteY7" fmla="*/ 183287 h 352670"/>
                <a:gd name="connsiteX8" fmla="*/ 6885 w 165476"/>
                <a:gd name="connsiteY8" fmla="*/ 44808 h 352670"/>
                <a:gd name="connsiteX0" fmla="*/ 6885 w 159537"/>
                <a:gd name="connsiteY0" fmla="*/ 44808 h 352733"/>
                <a:gd name="connsiteX1" fmla="*/ 61837 w 159537"/>
                <a:gd name="connsiteY1" fmla="*/ 847 h 352733"/>
                <a:gd name="connsiteX2" fmla="*/ 129978 w 159537"/>
                <a:gd name="connsiteY2" fmla="*/ 31620 h 352733"/>
                <a:gd name="connsiteX3" fmla="*/ 156355 w 159537"/>
                <a:gd name="connsiteY3" fmla="*/ 200872 h 352733"/>
                <a:gd name="connsiteX4" fmla="*/ 151959 w 159537"/>
                <a:gd name="connsiteY4" fmla="*/ 304181 h 352733"/>
                <a:gd name="connsiteX5" fmla="*/ 92610 w 159537"/>
                <a:gd name="connsiteY5" fmla="*/ 352539 h 352733"/>
                <a:gd name="connsiteX6" fmla="*/ 22273 w 159537"/>
                <a:gd name="connsiteY6" fmla="*/ 315172 h 352733"/>
                <a:gd name="connsiteX7" fmla="*/ 2489 w 159537"/>
                <a:gd name="connsiteY7" fmla="*/ 183287 h 352733"/>
                <a:gd name="connsiteX8" fmla="*/ 6885 w 159537"/>
                <a:gd name="connsiteY8" fmla="*/ 44808 h 352733"/>
                <a:gd name="connsiteX0" fmla="*/ 6885 w 156440"/>
                <a:gd name="connsiteY0" fmla="*/ 44449 h 352374"/>
                <a:gd name="connsiteX1" fmla="*/ 61837 w 156440"/>
                <a:gd name="connsiteY1" fmla="*/ 488 h 352374"/>
                <a:gd name="connsiteX2" fmla="*/ 129978 w 156440"/>
                <a:gd name="connsiteY2" fmla="*/ 31261 h 352374"/>
                <a:gd name="connsiteX3" fmla="*/ 149760 w 156440"/>
                <a:gd name="connsiteY3" fmla="*/ 171938 h 352374"/>
                <a:gd name="connsiteX4" fmla="*/ 151959 w 156440"/>
                <a:gd name="connsiteY4" fmla="*/ 303822 h 352374"/>
                <a:gd name="connsiteX5" fmla="*/ 92610 w 156440"/>
                <a:gd name="connsiteY5" fmla="*/ 352180 h 352374"/>
                <a:gd name="connsiteX6" fmla="*/ 22273 w 156440"/>
                <a:gd name="connsiteY6" fmla="*/ 314813 h 352374"/>
                <a:gd name="connsiteX7" fmla="*/ 2489 w 156440"/>
                <a:gd name="connsiteY7" fmla="*/ 182928 h 352374"/>
                <a:gd name="connsiteX8" fmla="*/ 6885 w 156440"/>
                <a:gd name="connsiteY8" fmla="*/ 44449 h 352374"/>
                <a:gd name="connsiteX0" fmla="*/ 6885 w 153367"/>
                <a:gd name="connsiteY0" fmla="*/ 44449 h 352607"/>
                <a:gd name="connsiteX1" fmla="*/ 61837 w 153367"/>
                <a:gd name="connsiteY1" fmla="*/ 488 h 352607"/>
                <a:gd name="connsiteX2" fmla="*/ 129978 w 153367"/>
                <a:gd name="connsiteY2" fmla="*/ 31261 h 352607"/>
                <a:gd name="connsiteX3" fmla="*/ 149760 w 153367"/>
                <a:gd name="connsiteY3" fmla="*/ 171938 h 352607"/>
                <a:gd name="connsiteX4" fmla="*/ 147562 w 153367"/>
                <a:gd name="connsiteY4" fmla="*/ 297228 h 352607"/>
                <a:gd name="connsiteX5" fmla="*/ 92610 w 153367"/>
                <a:gd name="connsiteY5" fmla="*/ 352180 h 352607"/>
                <a:gd name="connsiteX6" fmla="*/ 22273 w 153367"/>
                <a:gd name="connsiteY6" fmla="*/ 314813 h 352607"/>
                <a:gd name="connsiteX7" fmla="*/ 2489 w 153367"/>
                <a:gd name="connsiteY7" fmla="*/ 182928 h 352607"/>
                <a:gd name="connsiteX8" fmla="*/ 6885 w 153367"/>
                <a:gd name="connsiteY8" fmla="*/ 44449 h 352607"/>
                <a:gd name="connsiteX0" fmla="*/ 7178 w 153660"/>
                <a:gd name="connsiteY0" fmla="*/ 44449 h 352310"/>
                <a:gd name="connsiteX1" fmla="*/ 62130 w 153660"/>
                <a:gd name="connsiteY1" fmla="*/ 488 h 352310"/>
                <a:gd name="connsiteX2" fmla="*/ 130271 w 153660"/>
                <a:gd name="connsiteY2" fmla="*/ 31261 h 352310"/>
                <a:gd name="connsiteX3" fmla="*/ 150053 w 153660"/>
                <a:gd name="connsiteY3" fmla="*/ 171938 h 352310"/>
                <a:gd name="connsiteX4" fmla="*/ 147855 w 153660"/>
                <a:gd name="connsiteY4" fmla="*/ 297228 h 352310"/>
                <a:gd name="connsiteX5" fmla="*/ 92903 w 153660"/>
                <a:gd name="connsiteY5" fmla="*/ 352180 h 352310"/>
                <a:gd name="connsiteX6" fmla="*/ 26962 w 153660"/>
                <a:gd name="connsiteY6" fmla="*/ 308219 h 352310"/>
                <a:gd name="connsiteX7" fmla="*/ 2782 w 153660"/>
                <a:gd name="connsiteY7" fmla="*/ 182928 h 352310"/>
                <a:gd name="connsiteX8" fmla="*/ 7178 w 153660"/>
                <a:gd name="connsiteY8" fmla="*/ 44449 h 352310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82928 h 341473"/>
                <a:gd name="connsiteX8" fmla="*/ 7178 w 153958"/>
                <a:gd name="connsiteY8" fmla="*/ 44449 h 341473"/>
                <a:gd name="connsiteX0" fmla="*/ 5932 w 152712"/>
                <a:gd name="connsiteY0" fmla="*/ 44449 h 341473"/>
                <a:gd name="connsiteX1" fmla="*/ 60884 w 152712"/>
                <a:gd name="connsiteY1" fmla="*/ 488 h 341473"/>
                <a:gd name="connsiteX2" fmla="*/ 129025 w 152712"/>
                <a:gd name="connsiteY2" fmla="*/ 31261 h 341473"/>
                <a:gd name="connsiteX3" fmla="*/ 148807 w 152712"/>
                <a:gd name="connsiteY3" fmla="*/ 171938 h 341473"/>
                <a:gd name="connsiteX4" fmla="*/ 146609 w 152712"/>
                <a:gd name="connsiteY4" fmla="*/ 297228 h 341473"/>
                <a:gd name="connsiteX5" fmla="*/ 87260 w 152712"/>
                <a:gd name="connsiteY5" fmla="*/ 341190 h 341473"/>
                <a:gd name="connsiteX6" fmla="*/ 25716 w 152712"/>
                <a:gd name="connsiteY6" fmla="*/ 308219 h 341473"/>
                <a:gd name="connsiteX7" fmla="*/ 3734 w 152712"/>
                <a:gd name="connsiteY7" fmla="*/ 169740 h 341473"/>
                <a:gd name="connsiteX8" fmla="*/ 5932 w 152712"/>
                <a:gd name="connsiteY8" fmla="*/ 44449 h 341473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69740 h 341473"/>
                <a:gd name="connsiteX8" fmla="*/ 7178 w 153958"/>
                <a:gd name="connsiteY8" fmla="*/ 44449 h 341473"/>
                <a:gd name="connsiteX0" fmla="*/ 6886 w 153666"/>
                <a:gd name="connsiteY0" fmla="*/ 44449 h 341196"/>
                <a:gd name="connsiteX1" fmla="*/ 61838 w 153666"/>
                <a:gd name="connsiteY1" fmla="*/ 488 h 341196"/>
                <a:gd name="connsiteX2" fmla="*/ 129979 w 153666"/>
                <a:gd name="connsiteY2" fmla="*/ 31261 h 341196"/>
                <a:gd name="connsiteX3" fmla="*/ 149761 w 153666"/>
                <a:gd name="connsiteY3" fmla="*/ 171938 h 341196"/>
                <a:gd name="connsiteX4" fmla="*/ 147563 w 153666"/>
                <a:gd name="connsiteY4" fmla="*/ 297228 h 341196"/>
                <a:gd name="connsiteX5" fmla="*/ 88214 w 153666"/>
                <a:gd name="connsiteY5" fmla="*/ 341190 h 341196"/>
                <a:gd name="connsiteX6" fmla="*/ 22274 w 153666"/>
                <a:gd name="connsiteY6" fmla="*/ 295031 h 341196"/>
                <a:gd name="connsiteX7" fmla="*/ 2490 w 153666"/>
                <a:gd name="connsiteY7" fmla="*/ 169740 h 341196"/>
                <a:gd name="connsiteX8" fmla="*/ 6886 w 153666"/>
                <a:gd name="connsiteY8" fmla="*/ 44449 h 341196"/>
                <a:gd name="connsiteX0" fmla="*/ 6886 w 152380"/>
                <a:gd name="connsiteY0" fmla="*/ 44449 h 341216"/>
                <a:gd name="connsiteX1" fmla="*/ 61838 w 152380"/>
                <a:gd name="connsiteY1" fmla="*/ 488 h 341216"/>
                <a:gd name="connsiteX2" fmla="*/ 129979 w 152380"/>
                <a:gd name="connsiteY2" fmla="*/ 31261 h 341216"/>
                <a:gd name="connsiteX3" fmla="*/ 149761 w 152380"/>
                <a:gd name="connsiteY3" fmla="*/ 171938 h 341216"/>
                <a:gd name="connsiteX4" fmla="*/ 145365 w 152380"/>
                <a:gd name="connsiteY4" fmla="*/ 299426 h 341216"/>
                <a:gd name="connsiteX5" fmla="*/ 88214 w 152380"/>
                <a:gd name="connsiteY5" fmla="*/ 341190 h 341216"/>
                <a:gd name="connsiteX6" fmla="*/ 22274 w 152380"/>
                <a:gd name="connsiteY6" fmla="*/ 295031 h 341216"/>
                <a:gd name="connsiteX7" fmla="*/ 2490 w 152380"/>
                <a:gd name="connsiteY7" fmla="*/ 169740 h 341216"/>
                <a:gd name="connsiteX8" fmla="*/ 6886 w 152380"/>
                <a:gd name="connsiteY8" fmla="*/ 44449 h 341216"/>
                <a:gd name="connsiteX0" fmla="*/ 6886 w 152646"/>
                <a:gd name="connsiteY0" fmla="*/ 44449 h 339021"/>
                <a:gd name="connsiteX1" fmla="*/ 61838 w 152646"/>
                <a:gd name="connsiteY1" fmla="*/ 488 h 339021"/>
                <a:gd name="connsiteX2" fmla="*/ 129979 w 152646"/>
                <a:gd name="connsiteY2" fmla="*/ 31261 h 339021"/>
                <a:gd name="connsiteX3" fmla="*/ 149761 w 152646"/>
                <a:gd name="connsiteY3" fmla="*/ 171938 h 339021"/>
                <a:gd name="connsiteX4" fmla="*/ 145365 w 152646"/>
                <a:gd name="connsiteY4" fmla="*/ 299426 h 339021"/>
                <a:gd name="connsiteX5" fmla="*/ 83818 w 152646"/>
                <a:gd name="connsiteY5" fmla="*/ 338991 h 339021"/>
                <a:gd name="connsiteX6" fmla="*/ 22274 w 152646"/>
                <a:gd name="connsiteY6" fmla="*/ 295031 h 339021"/>
                <a:gd name="connsiteX7" fmla="*/ 2490 w 152646"/>
                <a:gd name="connsiteY7" fmla="*/ 169740 h 339021"/>
                <a:gd name="connsiteX8" fmla="*/ 6886 w 152646"/>
                <a:gd name="connsiteY8" fmla="*/ 44449 h 339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2646" h="339021">
                  <a:moveTo>
                    <a:pt x="6886" y="44449"/>
                  </a:moveTo>
                  <a:cubicBezTo>
                    <a:pt x="16777" y="16240"/>
                    <a:pt x="41323" y="2686"/>
                    <a:pt x="61838" y="488"/>
                  </a:cubicBezTo>
                  <a:cubicBezTo>
                    <a:pt x="82354" y="-1710"/>
                    <a:pt x="115325" y="2686"/>
                    <a:pt x="129979" y="31261"/>
                  </a:cubicBezTo>
                  <a:cubicBezTo>
                    <a:pt x="144633" y="59836"/>
                    <a:pt x="147197" y="127244"/>
                    <a:pt x="149761" y="171938"/>
                  </a:cubicBezTo>
                  <a:cubicBezTo>
                    <a:pt x="152325" y="216632"/>
                    <a:pt x="156355" y="271584"/>
                    <a:pt x="145365" y="299426"/>
                  </a:cubicBezTo>
                  <a:cubicBezTo>
                    <a:pt x="134375" y="327268"/>
                    <a:pt x="104333" y="339723"/>
                    <a:pt x="83818" y="338991"/>
                  </a:cubicBezTo>
                  <a:cubicBezTo>
                    <a:pt x="63303" y="338259"/>
                    <a:pt x="37294" y="323240"/>
                    <a:pt x="22274" y="295031"/>
                  </a:cubicBezTo>
                  <a:cubicBezTo>
                    <a:pt x="7254" y="266822"/>
                    <a:pt x="5055" y="211504"/>
                    <a:pt x="2490" y="169740"/>
                  </a:cubicBezTo>
                  <a:cubicBezTo>
                    <a:pt x="-75" y="127976"/>
                    <a:pt x="-3005" y="72658"/>
                    <a:pt x="6886" y="44449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6FD8E324-AF48-444D-9238-978D32754AB6}"/>
                </a:ext>
              </a:extLst>
            </p:cNvPr>
            <p:cNvSpPr/>
            <p:nvPr/>
          </p:nvSpPr>
          <p:spPr>
            <a:xfrm rot="1304998" flipV="1">
              <a:off x="9957056" y="2454149"/>
              <a:ext cx="131106" cy="413628"/>
            </a:xfrm>
            <a:custGeom>
              <a:avLst/>
              <a:gdLst>
                <a:gd name="connsiteX0" fmla="*/ 63868 w 187016"/>
                <a:gd name="connsiteY0" fmla="*/ 62019 h 502838"/>
                <a:gd name="connsiteX1" fmla="*/ 86420 w 187016"/>
                <a:gd name="connsiteY1" fmla="*/ 512 h 502838"/>
                <a:gd name="connsiteX2" fmla="*/ 168429 w 187016"/>
                <a:gd name="connsiteY2" fmla="*/ 47667 h 502838"/>
                <a:gd name="connsiteX3" fmla="*/ 156128 w 187016"/>
                <a:gd name="connsiteY3" fmla="*/ 271142 h 502838"/>
                <a:gd name="connsiteX4" fmla="*/ 186881 w 187016"/>
                <a:gd name="connsiteY4" fmla="*/ 412607 h 502838"/>
                <a:gd name="connsiteX5" fmla="*/ 141776 w 187016"/>
                <a:gd name="connsiteY5" fmla="*/ 363402 h 502838"/>
                <a:gd name="connsiteX6" fmla="*/ 162278 w 187016"/>
                <a:gd name="connsiteY6" fmla="*/ 490516 h 502838"/>
                <a:gd name="connsiteX7" fmla="*/ 117173 w 187016"/>
                <a:gd name="connsiteY7" fmla="*/ 394155 h 502838"/>
                <a:gd name="connsiteX8" fmla="*/ 113073 w 187016"/>
                <a:gd name="connsiteY8" fmla="*/ 502817 h 502838"/>
                <a:gd name="connsiteX9" fmla="*/ 86420 w 187016"/>
                <a:gd name="connsiteY9" fmla="*/ 404406 h 502838"/>
                <a:gd name="connsiteX10" fmla="*/ 59767 w 187016"/>
                <a:gd name="connsiteY10" fmla="*/ 500767 h 502838"/>
                <a:gd name="connsiteX11" fmla="*/ 53616 w 187016"/>
                <a:gd name="connsiteY11" fmla="*/ 402356 h 502838"/>
                <a:gd name="connsiteX12" fmla="*/ 311 w 187016"/>
                <a:gd name="connsiteY12" fmla="*/ 433109 h 502838"/>
                <a:gd name="connsiteX13" fmla="*/ 33114 w 187016"/>
                <a:gd name="connsiteY13" fmla="*/ 355201 h 502838"/>
                <a:gd name="connsiteX14" fmla="*/ 63868 w 187016"/>
                <a:gd name="connsiteY14" fmla="*/ 303945 h 502838"/>
                <a:gd name="connsiteX15" fmla="*/ 63868 w 187016"/>
                <a:gd name="connsiteY15" fmla="*/ 62019 h 502838"/>
                <a:gd name="connsiteX0" fmla="*/ 63868 w 187016"/>
                <a:gd name="connsiteY0" fmla="*/ 63996 h 504815"/>
                <a:gd name="connsiteX1" fmla="*/ 113073 w 187016"/>
                <a:gd name="connsiteY1" fmla="*/ 439 h 504815"/>
                <a:gd name="connsiteX2" fmla="*/ 168429 w 187016"/>
                <a:gd name="connsiteY2" fmla="*/ 49644 h 504815"/>
                <a:gd name="connsiteX3" fmla="*/ 156128 w 187016"/>
                <a:gd name="connsiteY3" fmla="*/ 273119 h 504815"/>
                <a:gd name="connsiteX4" fmla="*/ 186881 w 187016"/>
                <a:gd name="connsiteY4" fmla="*/ 414584 h 504815"/>
                <a:gd name="connsiteX5" fmla="*/ 141776 w 187016"/>
                <a:gd name="connsiteY5" fmla="*/ 365379 h 504815"/>
                <a:gd name="connsiteX6" fmla="*/ 162278 w 187016"/>
                <a:gd name="connsiteY6" fmla="*/ 492493 h 504815"/>
                <a:gd name="connsiteX7" fmla="*/ 117173 w 187016"/>
                <a:gd name="connsiteY7" fmla="*/ 396132 h 504815"/>
                <a:gd name="connsiteX8" fmla="*/ 113073 w 187016"/>
                <a:gd name="connsiteY8" fmla="*/ 504794 h 504815"/>
                <a:gd name="connsiteX9" fmla="*/ 86420 w 187016"/>
                <a:gd name="connsiteY9" fmla="*/ 406383 h 504815"/>
                <a:gd name="connsiteX10" fmla="*/ 59767 w 187016"/>
                <a:gd name="connsiteY10" fmla="*/ 502744 h 504815"/>
                <a:gd name="connsiteX11" fmla="*/ 53616 w 187016"/>
                <a:gd name="connsiteY11" fmla="*/ 404333 h 504815"/>
                <a:gd name="connsiteX12" fmla="*/ 311 w 187016"/>
                <a:gd name="connsiteY12" fmla="*/ 435086 h 504815"/>
                <a:gd name="connsiteX13" fmla="*/ 33114 w 187016"/>
                <a:gd name="connsiteY13" fmla="*/ 357178 h 504815"/>
                <a:gd name="connsiteX14" fmla="*/ 63868 w 187016"/>
                <a:gd name="connsiteY14" fmla="*/ 305922 h 504815"/>
                <a:gd name="connsiteX15" fmla="*/ 63868 w 187016"/>
                <a:gd name="connsiteY15" fmla="*/ 63996 h 504815"/>
                <a:gd name="connsiteX0" fmla="*/ 57718 w 187016"/>
                <a:gd name="connsiteY0" fmla="*/ 53366 h 504437"/>
                <a:gd name="connsiteX1" fmla="*/ 113073 w 187016"/>
                <a:gd name="connsiteY1" fmla="*/ 61 h 504437"/>
                <a:gd name="connsiteX2" fmla="*/ 168429 w 187016"/>
                <a:gd name="connsiteY2" fmla="*/ 49266 h 504437"/>
                <a:gd name="connsiteX3" fmla="*/ 156128 w 187016"/>
                <a:gd name="connsiteY3" fmla="*/ 272741 h 504437"/>
                <a:gd name="connsiteX4" fmla="*/ 186881 w 187016"/>
                <a:gd name="connsiteY4" fmla="*/ 414206 h 504437"/>
                <a:gd name="connsiteX5" fmla="*/ 141776 w 187016"/>
                <a:gd name="connsiteY5" fmla="*/ 365001 h 504437"/>
                <a:gd name="connsiteX6" fmla="*/ 162278 w 187016"/>
                <a:gd name="connsiteY6" fmla="*/ 492115 h 504437"/>
                <a:gd name="connsiteX7" fmla="*/ 117173 w 187016"/>
                <a:gd name="connsiteY7" fmla="*/ 395754 h 504437"/>
                <a:gd name="connsiteX8" fmla="*/ 113073 w 187016"/>
                <a:gd name="connsiteY8" fmla="*/ 504416 h 504437"/>
                <a:gd name="connsiteX9" fmla="*/ 86420 w 187016"/>
                <a:gd name="connsiteY9" fmla="*/ 406005 h 504437"/>
                <a:gd name="connsiteX10" fmla="*/ 59767 w 187016"/>
                <a:gd name="connsiteY10" fmla="*/ 502366 h 504437"/>
                <a:gd name="connsiteX11" fmla="*/ 53616 w 187016"/>
                <a:gd name="connsiteY11" fmla="*/ 403955 h 504437"/>
                <a:gd name="connsiteX12" fmla="*/ 311 w 187016"/>
                <a:gd name="connsiteY12" fmla="*/ 434708 h 504437"/>
                <a:gd name="connsiteX13" fmla="*/ 33114 w 187016"/>
                <a:gd name="connsiteY13" fmla="*/ 356800 h 504437"/>
                <a:gd name="connsiteX14" fmla="*/ 63868 w 187016"/>
                <a:gd name="connsiteY14" fmla="*/ 305544 h 504437"/>
                <a:gd name="connsiteX15" fmla="*/ 57718 w 187016"/>
                <a:gd name="connsiteY15" fmla="*/ 53366 h 5044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9767 w 189311"/>
                <a:gd name="connsiteY10" fmla="*/ 5028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57718 w 189311"/>
                <a:gd name="connsiteY0" fmla="*/ 53866 h 504917"/>
                <a:gd name="connsiteX1" fmla="*/ 113073 w 189311"/>
                <a:gd name="connsiteY1" fmla="*/ 561 h 504917"/>
                <a:gd name="connsiteX2" fmla="*/ 170479 w 189311"/>
                <a:gd name="connsiteY2" fmla="*/ 43615 h 504917"/>
                <a:gd name="connsiteX3" fmla="*/ 156128 w 189311"/>
                <a:gd name="connsiteY3" fmla="*/ 273241 h 504917"/>
                <a:gd name="connsiteX4" fmla="*/ 186881 w 189311"/>
                <a:gd name="connsiteY4" fmla="*/ 414706 h 504917"/>
                <a:gd name="connsiteX5" fmla="*/ 141776 w 189311"/>
                <a:gd name="connsiteY5" fmla="*/ 365501 h 504917"/>
                <a:gd name="connsiteX6" fmla="*/ 162278 w 189311"/>
                <a:gd name="connsiteY6" fmla="*/ 492615 h 504917"/>
                <a:gd name="connsiteX7" fmla="*/ 117173 w 189311"/>
                <a:gd name="connsiteY7" fmla="*/ 396254 h 504917"/>
                <a:gd name="connsiteX8" fmla="*/ 113073 w 189311"/>
                <a:gd name="connsiteY8" fmla="*/ 504916 h 504917"/>
                <a:gd name="connsiteX9" fmla="*/ 86420 w 189311"/>
                <a:gd name="connsiteY9" fmla="*/ 406505 h 504917"/>
                <a:gd name="connsiteX10" fmla="*/ 70019 w 189311"/>
                <a:gd name="connsiteY10" fmla="*/ 504917 h 504917"/>
                <a:gd name="connsiteX11" fmla="*/ 53616 w 189311"/>
                <a:gd name="connsiteY11" fmla="*/ 404455 h 504917"/>
                <a:gd name="connsiteX12" fmla="*/ 311 w 189311"/>
                <a:gd name="connsiteY12" fmla="*/ 435208 h 504917"/>
                <a:gd name="connsiteX13" fmla="*/ 33114 w 189311"/>
                <a:gd name="connsiteY13" fmla="*/ 357300 h 504917"/>
                <a:gd name="connsiteX14" fmla="*/ 63868 w 189311"/>
                <a:gd name="connsiteY14" fmla="*/ 306044 h 504917"/>
                <a:gd name="connsiteX15" fmla="*/ 57718 w 189311"/>
                <a:gd name="connsiteY15" fmla="*/ 53866 h 504917"/>
                <a:gd name="connsiteX0" fmla="*/ 57718 w 189311"/>
                <a:gd name="connsiteY0" fmla="*/ 53866 h 504958"/>
                <a:gd name="connsiteX1" fmla="*/ 113073 w 189311"/>
                <a:gd name="connsiteY1" fmla="*/ 561 h 504958"/>
                <a:gd name="connsiteX2" fmla="*/ 170479 w 189311"/>
                <a:gd name="connsiteY2" fmla="*/ 43615 h 504958"/>
                <a:gd name="connsiteX3" fmla="*/ 156128 w 189311"/>
                <a:gd name="connsiteY3" fmla="*/ 273241 h 504958"/>
                <a:gd name="connsiteX4" fmla="*/ 186881 w 189311"/>
                <a:gd name="connsiteY4" fmla="*/ 414706 h 504958"/>
                <a:gd name="connsiteX5" fmla="*/ 141776 w 189311"/>
                <a:gd name="connsiteY5" fmla="*/ 365501 h 504958"/>
                <a:gd name="connsiteX6" fmla="*/ 162278 w 189311"/>
                <a:gd name="connsiteY6" fmla="*/ 492615 h 504958"/>
                <a:gd name="connsiteX7" fmla="*/ 117173 w 189311"/>
                <a:gd name="connsiteY7" fmla="*/ 396254 h 504958"/>
                <a:gd name="connsiteX8" fmla="*/ 113073 w 189311"/>
                <a:gd name="connsiteY8" fmla="*/ 504916 h 504958"/>
                <a:gd name="connsiteX9" fmla="*/ 86420 w 189311"/>
                <a:gd name="connsiteY9" fmla="*/ 406505 h 504958"/>
                <a:gd name="connsiteX10" fmla="*/ 70019 w 189311"/>
                <a:gd name="connsiteY10" fmla="*/ 504917 h 504958"/>
                <a:gd name="connsiteX11" fmla="*/ 53616 w 189311"/>
                <a:gd name="connsiteY11" fmla="*/ 404455 h 504958"/>
                <a:gd name="connsiteX12" fmla="*/ 311 w 189311"/>
                <a:gd name="connsiteY12" fmla="*/ 435208 h 504958"/>
                <a:gd name="connsiteX13" fmla="*/ 33114 w 189311"/>
                <a:gd name="connsiteY13" fmla="*/ 357300 h 504958"/>
                <a:gd name="connsiteX14" fmla="*/ 63868 w 189311"/>
                <a:gd name="connsiteY14" fmla="*/ 306044 h 504958"/>
                <a:gd name="connsiteX15" fmla="*/ 57718 w 189311"/>
                <a:gd name="connsiteY15" fmla="*/ 53866 h 504958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5667 w 189311"/>
                <a:gd name="connsiteY10" fmla="*/ 4987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62647 w 194240"/>
                <a:gd name="connsiteY0" fmla="*/ 53866 h 504916"/>
                <a:gd name="connsiteX1" fmla="*/ 118002 w 194240"/>
                <a:gd name="connsiteY1" fmla="*/ 561 h 504916"/>
                <a:gd name="connsiteX2" fmla="*/ 175408 w 194240"/>
                <a:gd name="connsiteY2" fmla="*/ 43615 h 504916"/>
                <a:gd name="connsiteX3" fmla="*/ 161057 w 194240"/>
                <a:gd name="connsiteY3" fmla="*/ 273241 h 504916"/>
                <a:gd name="connsiteX4" fmla="*/ 191810 w 194240"/>
                <a:gd name="connsiteY4" fmla="*/ 414706 h 504916"/>
                <a:gd name="connsiteX5" fmla="*/ 146705 w 194240"/>
                <a:gd name="connsiteY5" fmla="*/ 365501 h 504916"/>
                <a:gd name="connsiteX6" fmla="*/ 167207 w 194240"/>
                <a:gd name="connsiteY6" fmla="*/ 492615 h 504916"/>
                <a:gd name="connsiteX7" fmla="*/ 122102 w 194240"/>
                <a:gd name="connsiteY7" fmla="*/ 396254 h 504916"/>
                <a:gd name="connsiteX8" fmla="*/ 118002 w 194240"/>
                <a:gd name="connsiteY8" fmla="*/ 504916 h 504916"/>
                <a:gd name="connsiteX9" fmla="*/ 91349 w 194240"/>
                <a:gd name="connsiteY9" fmla="*/ 406505 h 504916"/>
                <a:gd name="connsiteX10" fmla="*/ 60596 w 194240"/>
                <a:gd name="connsiteY10" fmla="*/ 498766 h 504916"/>
                <a:gd name="connsiteX11" fmla="*/ 58545 w 194240"/>
                <a:gd name="connsiteY11" fmla="*/ 404455 h 504916"/>
                <a:gd name="connsiteX12" fmla="*/ 5240 w 194240"/>
                <a:gd name="connsiteY12" fmla="*/ 435208 h 504916"/>
                <a:gd name="connsiteX13" fmla="*/ 38043 w 194240"/>
                <a:gd name="connsiteY13" fmla="*/ 357300 h 504916"/>
                <a:gd name="connsiteX14" fmla="*/ 68797 w 194240"/>
                <a:gd name="connsiteY14" fmla="*/ 306044 h 504916"/>
                <a:gd name="connsiteX15" fmla="*/ 62647 w 194240"/>
                <a:gd name="connsiteY15" fmla="*/ 53866 h 504916"/>
                <a:gd name="connsiteX0" fmla="*/ 55316 w 186909"/>
                <a:gd name="connsiteY0" fmla="*/ 53866 h 504916"/>
                <a:gd name="connsiteX1" fmla="*/ 110671 w 186909"/>
                <a:gd name="connsiteY1" fmla="*/ 561 h 504916"/>
                <a:gd name="connsiteX2" fmla="*/ 168077 w 186909"/>
                <a:gd name="connsiteY2" fmla="*/ 43615 h 504916"/>
                <a:gd name="connsiteX3" fmla="*/ 153726 w 186909"/>
                <a:gd name="connsiteY3" fmla="*/ 273241 h 504916"/>
                <a:gd name="connsiteX4" fmla="*/ 184479 w 186909"/>
                <a:gd name="connsiteY4" fmla="*/ 414706 h 504916"/>
                <a:gd name="connsiteX5" fmla="*/ 139374 w 186909"/>
                <a:gd name="connsiteY5" fmla="*/ 365501 h 504916"/>
                <a:gd name="connsiteX6" fmla="*/ 159876 w 186909"/>
                <a:gd name="connsiteY6" fmla="*/ 492615 h 504916"/>
                <a:gd name="connsiteX7" fmla="*/ 114771 w 186909"/>
                <a:gd name="connsiteY7" fmla="*/ 396254 h 504916"/>
                <a:gd name="connsiteX8" fmla="*/ 110671 w 186909"/>
                <a:gd name="connsiteY8" fmla="*/ 504916 h 504916"/>
                <a:gd name="connsiteX9" fmla="*/ 84018 w 186909"/>
                <a:gd name="connsiteY9" fmla="*/ 406505 h 504916"/>
                <a:gd name="connsiteX10" fmla="*/ 53265 w 186909"/>
                <a:gd name="connsiteY10" fmla="*/ 498766 h 504916"/>
                <a:gd name="connsiteX11" fmla="*/ 51214 w 186909"/>
                <a:gd name="connsiteY11" fmla="*/ 404455 h 504916"/>
                <a:gd name="connsiteX12" fmla="*/ 6110 w 186909"/>
                <a:gd name="connsiteY12" fmla="*/ 420856 h 504916"/>
                <a:gd name="connsiteX13" fmla="*/ 30712 w 186909"/>
                <a:gd name="connsiteY13" fmla="*/ 357300 h 504916"/>
                <a:gd name="connsiteX14" fmla="*/ 61466 w 186909"/>
                <a:gd name="connsiteY14" fmla="*/ 306044 h 504916"/>
                <a:gd name="connsiteX15" fmla="*/ 55316 w 186909"/>
                <a:gd name="connsiteY15" fmla="*/ 53866 h 504916"/>
                <a:gd name="connsiteX0" fmla="*/ 49504 w 181097"/>
                <a:gd name="connsiteY0" fmla="*/ 53866 h 504916"/>
                <a:gd name="connsiteX1" fmla="*/ 104859 w 181097"/>
                <a:gd name="connsiteY1" fmla="*/ 561 h 504916"/>
                <a:gd name="connsiteX2" fmla="*/ 162265 w 181097"/>
                <a:gd name="connsiteY2" fmla="*/ 43615 h 504916"/>
                <a:gd name="connsiteX3" fmla="*/ 147914 w 181097"/>
                <a:gd name="connsiteY3" fmla="*/ 273241 h 504916"/>
                <a:gd name="connsiteX4" fmla="*/ 178667 w 181097"/>
                <a:gd name="connsiteY4" fmla="*/ 414706 h 504916"/>
                <a:gd name="connsiteX5" fmla="*/ 133562 w 181097"/>
                <a:gd name="connsiteY5" fmla="*/ 365501 h 504916"/>
                <a:gd name="connsiteX6" fmla="*/ 154064 w 181097"/>
                <a:gd name="connsiteY6" fmla="*/ 492615 h 504916"/>
                <a:gd name="connsiteX7" fmla="*/ 108959 w 181097"/>
                <a:gd name="connsiteY7" fmla="*/ 396254 h 504916"/>
                <a:gd name="connsiteX8" fmla="*/ 104859 w 181097"/>
                <a:gd name="connsiteY8" fmla="*/ 504916 h 504916"/>
                <a:gd name="connsiteX9" fmla="*/ 78206 w 181097"/>
                <a:gd name="connsiteY9" fmla="*/ 406505 h 504916"/>
                <a:gd name="connsiteX10" fmla="*/ 47453 w 181097"/>
                <a:gd name="connsiteY10" fmla="*/ 498766 h 504916"/>
                <a:gd name="connsiteX11" fmla="*/ 41301 w 181097"/>
                <a:gd name="connsiteY11" fmla="*/ 400354 h 504916"/>
                <a:gd name="connsiteX12" fmla="*/ 298 w 181097"/>
                <a:gd name="connsiteY12" fmla="*/ 420856 h 504916"/>
                <a:gd name="connsiteX13" fmla="*/ 24900 w 181097"/>
                <a:gd name="connsiteY13" fmla="*/ 357300 h 504916"/>
                <a:gd name="connsiteX14" fmla="*/ 55654 w 181097"/>
                <a:gd name="connsiteY14" fmla="*/ 306044 h 504916"/>
                <a:gd name="connsiteX15" fmla="*/ 49504 w 181097"/>
                <a:gd name="connsiteY15" fmla="*/ 53866 h 504916"/>
                <a:gd name="connsiteX0" fmla="*/ 52664 w 184257"/>
                <a:gd name="connsiteY0" fmla="*/ 53866 h 504916"/>
                <a:gd name="connsiteX1" fmla="*/ 108019 w 184257"/>
                <a:gd name="connsiteY1" fmla="*/ 561 h 504916"/>
                <a:gd name="connsiteX2" fmla="*/ 165425 w 184257"/>
                <a:gd name="connsiteY2" fmla="*/ 43615 h 504916"/>
                <a:gd name="connsiteX3" fmla="*/ 151074 w 184257"/>
                <a:gd name="connsiteY3" fmla="*/ 273241 h 504916"/>
                <a:gd name="connsiteX4" fmla="*/ 181827 w 184257"/>
                <a:gd name="connsiteY4" fmla="*/ 414706 h 504916"/>
                <a:gd name="connsiteX5" fmla="*/ 136722 w 184257"/>
                <a:gd name="connsiteY5" fmla="*/ 365501 h 504916"/>
                <a:gd name="connsiteX6" fmla="*/ 157224 w 184257"/>
                <a:gd name="connsiteY6" fmla="*/ 492615 h 504916"/>
                <a:gd name="connsiteX7" fmla="*/ 112119 w 184257"/>
                <a:gd name="connsiteY7" fmla="*/ 396254 h 504916"/>
                <a:gd name="connsiteX8" fmla="*/ 108019 w 184257"/>
                <a:gd name="connsiteY8" fmla="*/ 504916 h 504916"/>
                <a:gd name="connsiteX9" fmla="*/ 81366 w 184257"/>
                <a:gd name="connsiteY9" fmla="*/ 406505 h 504916"/>
                <a:gd name="connsiteX10" fmla="*/ 50613 w 184257"/>
                <a:gd name="connsiteY10" fmla="*/ 498766 h 504916"/>
                <a:gd name="connsiteX11" fmla="*/ 44461 w 184257"/>
                <a:gd name="connsiteY11" fmla="*/ 400354 h 504916"/>
                <a:gd name="connsiteX12" fmla="*/ 3458 w 184257"/>
                <a:gd name="connsiteY12" fmla="*/ 420856 h 504916"/>
                <a:gd name="connsiteX13" fmla="*/ 28060 w 184257"/>
                <a:gd name="connsiteY13" fmla="*/ 357300 h 504916"/>
                <a:gd name="connsiteX14" fmla="*/ 58814 w 184257"/>
                <a:gd name="connsiteY14" fmla="*/ 306044 h 504916"/>
                <a:gd name="connsiteX15" fmla="*/ 52664 w 184257"/>
                <a:gd name="connsiteY15" fmla="*/ 53866 h 504916"/>
                <a:gd name="connsiteX0" fmla="*/ 52664 w 181873"/>
                <a:gd name="connsiteY0" fmla="*/ 53866 h 504916"/>
                <a:gd name="connsiteX1" fmla="*/ 108019 w 181873"/>
                <a:gd name="connsiteY1" fmla="*/ 561 h 504916"/>
                <a:gd name="connsiteX2" fmla="*/ 165425 w 181873"/>
                <a:gd name="connsiteY2" fmla="*/ 43615 h 504916"/>
                <a:gd name="connsiteX3" fmla="*/ 151074 w 181873"/>
                <a:gd name="connsiteY3" fmla="*/ 273241 h 504916"/>
                <a:gd name="connsiteX4" fmla="*/ 181827 w 181873"/>
                <a:gd name="connsiteY4" fmla="*/ 414706 h 504916"/>
                <a:gd name="connsiteX5" fmla="*/ 142873 w 181873"/>
                <a:gd name="connsiteY5" fmla="*/ 377802 h 504916"/>
                <a:gd name="connsiteX6" fmla="*/ 157224 w 181873"/>
                <a:gd name="connsiteY6" fmla="*/ 492615 h 504916"/>
                <a:gd name="connsiteX7" fmla="*/ 112119 w 181873"/>
                <a:gd name="connsiteY7" fmla="*/ 396254 h 504916"/>
                <a:gd name="connsiteX8" fmla="*/ 108019 w 181873"/>
                <a:gd name="connsiteY8" fmla="*/ 504916 h 504916"/>
                <a:gd name="connsiteX9" fmla="*/ 81366 w 181873"/>
                <a:gd name="connsiteY9" fmla="*/ 406505 h 504916"/>
                <a:gd name="connsiteX10" fmla="*/ 50613 w 181873"/>
                <a:gd name="connsiteY10" fmla="*/ 498766 h 504916"/>
                <a:gd name="connsiteX11" fmla="*/ 44461 w 181873"/>
                <a:gd name="connsiteY11" fmla="*/ 400354 h 504916"/>
                <a:gd name="connsiteX12" fmla="*/ 3458 w 181873"/>
                <a:gd name="connsiteY12" fmla="*/ 420856 h 504916"/>
                <a:gd name="connsiteX13" fmla="*/ 28060 w 181873"/>
                <a:gd name="connsiteY13" fmla="*/ 357300 h 504916"/>
                <a:gd name="connsiteX14" fmla="*/ 58814 w 181873"/>
                <a:gd name="connsiteY14" fmla="*/ 306044 h 504916"/>
                <a:gd name="connsiteX15" fmla="*/ 52664 w 181873"/>
                <a:gd name="connsiteY15" fmla="*/ 53866 h 504916"/>
                <a:gd name="connsiteX0" fmla="*/ 52664 w 181839"/>
                <a:gd name="connsiteY0" fmla="*/ 53866 h 504916"/>
                <a:gd name="connsiteX1" fmla="*/ 108019 w 181839"/>
                <a:gd name="connsiteY1" fmla="*/ 561 h 504916"/>
                <a:gd name="connsiteX2" fmla="*/ 165425 w 181839"/>
                <a:gd name="connsiteY2" fmla="*/ 43615 h 504916"/>
                <a:gd name="connsiteX3" fmla="*/ 151074 w 181839"/>
                <a:gd name="connsiteY3" fmla="*/ 273241 h 504916"/>
                <a:gd name="connsiteX4" fmla="*/ 181827 w 181839"/>
                <a:gd name="connsiteY4" fmla="*/ 414706 h 504916"/>
                <a:gd name="connsiteX5" fmla="*/ 146973 w 181839"/>
                <a:gd name="connsiteY5" fmla="*/ 386003 h 504916"/>
                <a:gd name="connsiteX6" fmla="*/ 157224 w 181839"/>
                <a:gd name="connsiteY6" fmla="*/ 492615 h 504916"/>
                <a:gd name="connsiteX7" fmla="*/ 112119 w 181839"/>
                <a:gd name="connsiteY7" fmla="*/ 396254 h 504916"/>
                <a:gd name="connsiteX8" fmla="*/ 108019 w 181839"/>
                <a:gd name="connsiteY8" fmla="*/ 504916 h 504916"/>
                <a:gd name="connsiteX9" fmla="*/ 81366 w 181839"/>
                <a:gd name="connsiteY9" fmla="*/ 406505 h 504916"/>
                <a:gd name="connsiteX10" fmla="*/ 50613 w 181839"/>
                <a:gd name="connsiteY10" fmla="*/ 498766 h 504916"/>
                <a:gd name="connsiteX11" fmla="*/ 44461 w 181839"/>
                <a:gd name="connsiteY11" fmla="*/ 400354 h 504916"/>
                <a:gd name="connsiteX12" fmla="*/ 3458 w 181839"/>
                <a:gd name="connsiteY12" fmla="*/ 420856 h 504916"/>
                <a:gd name="connsiteX13" fmla="*/ 28060 w 181839"/>
                <a:gd name="connsiteY13" fmla="*/ 357300 h 504916"/>
                <a:gd name="connsiteX14" fmla="*/ 58814 w 181839"/>
                <a:gd name="connsiteY14" fmla="*/ 306044 h 504916"/>
                <a:gd name="connsiteX15" fmla="*/ 52664 w 181839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270875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9467 h 510517"/>
                <a:gd name="connsiteX1" fmla="*/ 100203 w 183758"/>
                <a:gd name="connsiteY1" fmla="*/ 301 h 510517"/>
                <a:gd name="connsiteX2" fmla="*/ 165425 w 183758"/>
                <a:gd name="connsiteY2" fmla="*/ 49216 h 510517"/>
                <a:gd name="connsiteX3" fmla="*/ 151074 w 183758"/>
                <a:gd name="connsiteY3" fmla="*/ 278842 h 510517"/>
                <a:gd name="connsiteX4" fmla="*/ 181827 w 183758"/>
                <a:gd name="connsiteY4" fmla="*/ 420307 h 510517"/>
                <a:gd name="connsiteX5" fmla="*/ 146973 w 183758"/>
                <a:gd name="connsiteY5" fmla="*/ 391604 h 510517"/>
                <a:gd name="connsiteX6" fmla="*/ 157224 w 183758"/>
                <a:gd name="connsiteY6" fmla="*/ 498216 h 510517"/>
                <a:gd name="connsiteX7" fmla="*/ 112119 w 183758"/>
                <a:gd name="connsiteY7" fmla="*/ 401855 h 510517"/>
                <a:gd name="connsiteX8" fmla="*/ 108019 w 183758"/>
                <a:gd name="connsiteY8" fmla="*/ 510517 h 510517"/>
                <a:gd name="connsiteX9" fmla="*/ 81366 w 183758"/>
                <a:gd name="connsiteY9" fmla="*/ 412106 h 510517"/>
                <a:gd name="connsiteX10" fmla="*/ 50613 w 183758"/>
                <a:gd name="connsiteY10" fmla="*/ 504367 h 510517"/>
                <a:gd name="connsiteX11" fmla="*/ 44461 w 183758"/>
                <a:gd name="connsiteY11" fmla="*/ 405955 h 510517"/>
                <a:gd name="connsiteX12" fmla="*/ 3458 w 183758"/>
                <a:gd name="connsiteY12" fmla="*/ 426457 h 510517"/>
                <a:gd name="connsiteX13" fmla="*/ 28060 w 183758"/>
                <a:gd name="connsiteY13" fmla="*/ 362901 h 510517"/>
                <a:gd name="connsiteX14" fmla="*/ 56860 w 183758"/>
                <a:gd name="connsiteY14" fmla="*/ 233491 h 510517"/>
                <a:gd name="connsiteX15" fmla="*/ 52664 w 183758"/>
                <a:gd name="connsiteY15" fmla="*/ 59467 h 510517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85"/>
                <a:gd name="connsiteX1" fmla="*/ 100203 w 183622"/>
                <a:gd name="connsiteY1" fmla="*/ 555 h 510785"/>
                <a:gd name="connsiteX2" fmla="*/ 165425 w 183622"/>
                <a:gd name="connsiteY2" fmla="*/ 49470 h 510785"/>
                <a:gd name="connsiteX3" fmla="*/ 151074 w 183622"/>
                <a:gd name="connsiteY3" fmla="*/ 310357 h 510785"/>
                <a:gd name="connsiteX4" fmla="*/ 181827 w 183622"/>
                <a:gd name="connsiteY4" fmla="*/ 420561 h 510785"/>
                <a:gd name="connsiteX5" fmla="*/ 146973 w 183622"/>
                <a:gd name="connsiteY5" fmla="*/ 391858 h 510785"/>
                <a:gd name="connsiteX6" fmla="*/ 157224 w 183622"/>
                <a:gd name="connsiteY6" fmla="*/ 498470 h 510785"/>
                <a:gd name="connsiteX7" fmla="*/ 112119 w 183622"/>
                <a:gd name="connsiteY7" fmla="*/ 402109 h 510785"/>
                <a:gd name="connsiteX8" fmla="*/ 108019 w 183622"/>
                <a:gd name="connsiteY8" fmla="*/ 510771 h 510785"/>
                <a:gd name="connsiteX9" fmla="*/ 77459 w 183622"/>
                <a:gd name="connsiteY9" fmla="*/ 410406 h 510785"/>
                <a:gd name="connsiteX10" fmla="*/ 50613 w 183622"/>
                <a:gd name="connsiteY10" fmla="*/ 504621 h 510785"/>
                <a:gd name="connsiteX11" fmla="*/ 44461 w 183622"/>
                <a:gd name="connsiteY11" fmla="*/ 406209 h 510785"/>
                <a:gd name="connsiteX12" fmla="*/ 3458 w 183622"/>
                <a:gd name="connsiteY12" fmla="*/ 426711 h 510785"/>
                <a:gd name="connsiteX13" fmla="*/ 28060 w 183622"/>
                <a:gd name="connsiteY13" fmla="*/ 363155 h 510785"/>
                <a:gd name="connsiteX14" fmla="*/ 56860 w 183622"/>
                <a:gd name="connsiteY14" fmla="*/ 233745 h 510785"/>
                <a:gd name="connsiteX15" fmla="*/ 52664 w 183622"/>
                <a:gd name="connsiteY15" fmla="*/ 59721 h 510785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94408 h 545501"/>
                <a:gd name="connsiteX1" fmla="*/ 102157 w 183622"/>
                <a:gd name="connsiteY1" fmla="*/ 73 h 545501"/>
                <a:gd name="connsiteX2" fmla="*/ 165425 w 183622"/>
                <a:gd name="connsiteY2" fmla="*/ 84157 h 545501"/>
                <a:gd name="connsiteX3" fmla="*/ 151074 w 183622"/>
                <a:gd name="connsiteY3" fmla="*/ 345044 h 545501"/>
                <a:gd name="connsiteX4" fmla="*/ 181827 w 183622"/>
                <a:gd name="connsiteY4" fmla="*/ 455248 h 545501"/>
                <a:gd name="connsiteX5" fmla="*/ 146973 w 183622"/>
                <a:gd name="connsiteY5" fmla="*/ 426545 h 545501"/>
                <a:gd name="connsiteX6" fmla="*/ 157224 w 183622"/>
                <a:gd name="connsiteY6" fmla="*/ 533157 h 545501"/>
                <a:gd name="connsiteX7" fmla="*/ 112119 w 183622"/>
                <a:gd name="connsiteY7" fmla="*/ 436796 h 545501"/>
                <a:gd name="connsiteX8" fmla="*/ 108019 w 183622"/>
                <a:gd name="connsiteY8" fmla="*/ 545458 h 545501"/>
                <a:gd name="connsiteX9" fmla="*/ 77459 w 183622"/>
                <a:gd name="connsiteY9" fmla="*/ 445093 h 545501"/>
                <a:gd name="connsiteX10" fmla="*/ 50613 w 183622"/>
                <a:gd name="connsiteY10" fmla="*/ 539308 h 545501"/>
                <a:gd name="connsiteX11" fmla="*/ 44461 w 183622"/>
                <a:gd name="connsiteY11" fmla="*/ 440896 h 545501"/>
                <a:gd name="connsiteX12" fmla="*/ 3458 w 183622"/>
                <a:gd name="connsiteY12" fmla="*/ 461398 h 545501"/>
                <a:gd name="connsiteX13" fmla="*/ 28060 w 183622"/>
                <a:gd name="connsiteY13" fmla="*/ 397842 h 545501"/>
                <a:gd name="connsiteX14" fmla="*/ 56860 w 183622"/>
                <a:gd name="connsiteY14" fmla="*/ 268432 h 545501"/>
                <a:gd name="connsiteX15" fmla="*/ 52664 w 183622"/>
                <a:gd name="connsiteY15" fmla="*/ 94408 h 545501"/>
                <a:gd name="connsiteX0" fmla="*/ 52664 w 183622"/>
                <a:gd name="connsiteY0" fmla="*/ 99119 h 550212"/>
                <a:gd name="connsiteX1" fmla="*/ 102157 w 183622"/>
                <a:gd name="connsiteY1" fmla="*/ 4784 h 550212"/>
                <a:gd name="connsiteX2" fmla="*/ 165425 w 183622"/>
                <a:gd name="connsiteY2" fmla="*/ 49791 h 550212"/>
                <a:gd name="connsiteX3" fmla="*/ 151074 w 183622"/>
                <a:gd name="connsiteY3" fmla="*/ 349755 h 550212"/>
                <a:gd name="connsiteX4" fmla="*/ 181827 w 183622"/>
                <a:gd name="connsiteY4" fmla="*/ 459959 h 550212"/>
                <a:gd name="connsiteX5" fmla="*/ 146973 w 183622"/>
                <a:gd name="connsiteY5" fmla="*/ 431256 h 550212"/>
                <a:gd name="connsiteX6" fmla="*/ 157224 w 183622"/>
                <a:gd name="connsiteY6" fmla="*/ 537868 h 550212"/>
                <a:gd name="connsiteX7" fmla="*/ 112119 w 183622"/>
                <a:gd name="connsiteY7" fmla="*/ 441507 h 550212"/>
                <a:gd name="connsiteX8" fmla="*/ 108019 w 183622"/>
                <a:gd name="connsiteY8" fmla="*/ 550169 h 550212"/>
                <a:gd name="connsiteX9" fmla="*/ 77459 w 183622"/>
                <a:gd name="connsiteY9" fmla="*/ 449804 h 550212"/>
                <a:gd name="connsiteX10" fmla="*/ 50613 w 183622"/>
                <a:gd name="connsiteY10" fmla="*/ 544019 h 550212"/>
                <a:gd name="connsiteX11" fmla="*/ 44461 w 183622"/>
                <a:gd name="connsiteY11" fmla="*/ 445607 h 550212"/>
                <a:gd name="connsiteX12" fmla="*/ 3458 w 183622"/>
                <a:gd name="connsiteY12" fmla="*/ 466109 h 550212"/>
                <a:gd name="connsiteX13" fmla="*/ 28060 w 183622"/>
                <a:gd name="connsiteY13" fmla="*/ 402553 h 550212"/>
                <a:gd name="connsiteX14" fmla="*/ 56860 w 183622"/>
                <a:gd name="connsiteY14" fmla="*/ 273143 h 550212"/>
                <a:gd name="connsiteX15" fmla="*/ 52664 w 183622"/>
                <a:gd name="connsiteY15" fmla="*/ 99119 h 550212"/>
                <a:gd name="connsiteX0" fmla="*/ 52664 w 183622"/>
                <a:gd name="connsiteY0" fmla="*/ 52963 h 547041"/>
                <a:gd name="connsiteX1" fmla="*/ 102157 w 183622"/>
                <a:gd name="connsiteY1" fmla="*/ 1613 h 547041"/>
                <a:gd name="connsiteX2" fmla="*/ 165425 w 183622"/>
                <a:gd name="connsiteY2" fmla="*/ 46620 h 547041"/>
                <a:gd name="connsiteX3" fmla="*/ 151074 w 183622"/>
                <a:gd name="connsiteY3" fmla="*/ 346584 h 547041"/>
                <a:gd name="connsiteX4" fmla="*/ 181827 w 183622"/>
                <a:gd name="connsiteY4" fmla="*/ 456788 h 547041"/>
                <a:gd name="connsiteX5" fmla="*/ 146973 w 183622"/>
                <a:gd name="connsiteY5" fmla="*/ 428085 h 547041"/>
                <a:gd name="connsiteX6" fmla="*/ 157224 w 183622"/>
                <a:gd name="connsiteY6" fmla="*/ 534697 h 547041"/>
                <a:gd name="connsiteX7" fmla="*/ 112119 w 183622"/>
                <a:gd name="connsiteY7" fmla="*/ 438336 h 547041"/>
                <a:gd name="connsiteX8" fmla="*/ 108019 w 183622"/>
                <a:gd name="connsiteY8" fmla="*/ 546998 h 547041"/>
                <a:gd name="connsiteX9" fmla="*/ 77459 w 183622"/>
                <a:gd name="connsiteY9" fmla="*/ 446633 h 547041"/>
                <a:gd name="connsiteX10" fmla="*/ 50613 w 183622"/>
                <a:gd name="connsiteY10" fmla="*/ 540848 h 547041"/>
                <a:gd name="connsiteX11" fmla="*/ 44461 w 183622"/>
                <a:gd name="connsiteY11" fmla="*/ 442436 h 547041"/>
                <a:gd name="connsiteX12" fmla="*/ 3458 w 183622"/>
                <a:gd name="connsiteY12" fmla="*/ 462938 h 547041"/>
                <a:gd name="connsiteX13" fmla="*/ 28060 w 183622"/>
                <a:gd name="connsiteY13" fmla="*/ 399382 h 547041"/>
                <a:gd name="connsiteX14" fmla="*/ 56860 w 183622"/>
                <a:gd name="connsiteY14" fmla="*/ 269972 h 547041"/>
                <a:gd name="connsiteX15" fmla="*/ 52664 w 183622"/>
                <a:gd name="connsiteY15" fmla="*/ 52963 h 547041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3622" h="555612">
                  <a:moveTo>
                    <a:pt x="52664" y="61534"/>
                  </a:moveTo>
                  <a:cubicBezTo>
                    <a:pt x="59888" y="15179"/>
                    <a:pt x="81410" y="1472"/>
                    <a:pt x="100203" y="415"/>
                  </a:cubicBezTo>
                  <a:cubicBezTo>
                    <a:pt x="118996" y="-642"/>
                    <a:pt x="156947" y="-3932"/>
                    <a:pt x="165425" y="55191"/>
                  </a:cubicBezTo>
                  <a:cubicBezTo>
                    <a:pt x="173903" y="114314"/>
                    <a:pt x="148340" y="286794"/>
                    <a:pt x="151074" y="355155"/>
                  </a:cubicBezTo>
                  <a:cubicBezTo>
                    <a:pt x="153808" y="423516"/>
                    <a:pt x="192279" y="447868"/>
                    <a:pt x="181827" y="465359"/>
                  </a:cubicBezTo>
                  <a:cubicBezTo>
                    <a:pt x="171375" y="482850"/>
                    <a:pt x="151074" y="423671"/>
                    <a:pt x="146973" y="436656"/>
                  </a:cubicBezTo>
                  <a:cubicBezTo>
                    <a:pt x="142873" y="449641"/>
                    <a:pt x="171138" y="533553"/>
                    <a:pt x="157224" y="543268"/>
                  </a:cubicBezTo>
                  <a:cubicBezTo>
                    <a:pt x="143310" y="552983"/>
                    <a:pt x="120320" y="444857"/>
                    <a:pt x="112119" y="446907"/>
                  </a:cubicBezTo>
                  <a:cubicBezTo>
                    <a:pt x="103918" y="448957"/>
                    <a:pt x="123565" y="558094"/>
                    <a:pt x="108019" y="555569"/>
                  </a:cubicBezTo>
                  <a:cubicBezTo>
                    <a:pt x="92473" y="553044"/>
                    <a:pt x="87027" y="456229"/>
                    <a:pt x="77459" y="455204"/>
                  </a:cubicBezTo>
                  <a:cubicBezTo>
                    <a:pt x="67891" y="454179"/>
                    <a:pt x="67836" y="548164"/>
                    <a:pt x="50613" y="549419"/>
                  </a:cubicBezTo>
                  <a:cubicBezTo>
                    <a:pt x="33390" y="550674"/>
                    <a:pt x="52320" y="463992"/>
                    <a:pt x="44461" y="451007"/>
                  </a:cubicBezTo>
                  <a:cubicBezTo>
                    <a:pt x="36602" y="438022"/>
                    <a:pt x="16442" y="478685"/>
                    <a:pt x="3458" y="471509"/>
                  </a:cubicBezTo>
                  <a:cubicBezTo>
                    <a:pt x="-9526" y="464333"/>
                    <a:pt x="17467" y="429480"/>
                    <a:pt x="28060" y="407953"/>
                  </a:cubicBezTo>
                  <a:cubicBezTo>
                    <a:pt x="60144" y="359073"/>
                    <a:pt x="59236" y="343593"/>
                    <a:pt x="56860" y="278543"/>
                  </a:cubicBezTo>
                  <a:cubicBezTo>
                    <a:pt x="54484" y="213493"/>
                    <a:pt x="45440" y="107889"/>
                    <a:pt x="52664" y="61534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BAE6A84B-A311-431C-96BF-E1071CC6CB9A}"/>
                </a:ext>
              </a:extLst>
            </p:cNvPr>
            <p:cNvSpPr/>
            <p:nvPr/>
          </p:nvSpPr>
          <p:spPr>
            <a:xfrm rot="17418442">
              <a:off x="9671582" y="2616672"/>
              <a:ext cx="150303" cy="254985"/>
            </a:xfrm>
            <a:custGeom>
              <a:avLst/>
              <a:gdLst>
                <a:gd name="connsiteX0" fmla="*/ 26048 w 207295"/>
                <a:gd name="connsiteY0" fmla="*/ 89400 h 310281"/>
                <a:gd name="connsiteX1" fmla="*/ 88597 w 207295"/>
                <a:gd name="connsiteY1" fmla="*/ 44 h 310281"/>
                <a:gd name="connsiteX2" fmla="*/ 171995 w 207295"/>
                <a:gd name="connsiteY2" fmla="*/ 80464 h 310281"/>
                <a:gd name="connsiteX3" fmla="*/ 204758 w 207295"/>
                <a:gd name="connsiteY3" fmla="*/ 274067 h 310281"/>
                <a:gd name="connsiteX4" fmla="*/ 109446 w 207295"/>
                <a:gd name="connsiteY4" fmla="*/ 294916 h 310281"/>
                <a:gd name="connsiteX5" fmla="*/ 5199 w 207295"/>
                <a:gd name="connsiteY5" fmla="*/ 294916 h 310281"/>
                <a:gd name="connsiteX6" fmla="*/ 26048 w 207295"/>
                <a:gd name="connsiteY6" fmla="*/ 89400 h 310281"/>
                <a:gd name="connsiteX0" fmla="*/ 25027 w 206625"/>
                <a:gd name="connsiteY0" fmla="*/ 89400 h 324978"/>
                <a:gd name="connsiteX1" fmla="*/ 87576 w 206625"/>
                <a:gd name="connsiteY1" fmla="*/ 44 h 324978"/>
                <a:gd name="connsiteX2" fmla="*/ 170974 w 206625"/>
                <a:gd name="connsiteY2" fmla="*/ 80464 h 324978"/>
                <a:gd name="connsiteX3" fmla="*/ 203737 w 206625"/>
                <a:gd name="connsiteY3" fmla="*/ 274067 h 324978"/>
                <a:gd name="connsiteX4" fmla="*/ 102468 w 206625"/>
                <a:gd name="connsiteY4" fmla="*/ 321723 h 324978"/>
                <a:gd name="connsiteX5" fmla="*/ 4178 w 206625"/>
                <a:gd name="connsiteY5" fmla="*/ 294916 h 324978"/>
                <a:gd name="connsiteX6" fmla="*/ 25027 w 206625"/>
                <a:gd name="connsiteY6" fmla="*/ 89400 h 324978"/>
                <a:gd name="connsiteX0" fmla="*/ 25027 w 215052"/>
                <a:gd name="connsiteY0" fmla="*/ 89406 h 325089"/>
                <a:gd name="connsiteX1" fmla="*/ 87576 w 215052"/>
                <a:gd name="connsiteY1" fmla="*/ 50 h 325089"/>
                <a:gd name="connsiteX2" fmla="*/ 170974 w 215052"/>
                <a:gd name="connsiteY2" fmla="*/ 80470 h 325089"/>
                <a:gd name="connsiteX3" fmla="*/ 212673 w 215052"/>
                <a:gd name="connsiteY3" fmla="*/ 300880 h 325089"/>
                <a:gd name="connsiteX4" fmla="*/ 102468 w 215052"/>
                <a:gd name="connsiteY4" fmla="*/ 321729 h 325089"/>
                <a:gd name="connsiteX5" fmla="*/ 4178 w 215052"/>
                <a:gd name="connsiteY5" fmla="*/ 294922 h 325089"/>
                <a:gd name="connsiteX6" fmla="*/ 25027 w 215052"/>
                <a:gd name="connsiteY6" fmla="*/ 89406 h 325089"/>
                <a:gd name="connsiteX0" fmla="*/ 33149 w 223174"/>
                <a:gd name="connsiteY0" fmla="*/ 89406 h 331862"/>
                <a:gd name="connsiteX1" fmla="*/ 95698 w 223174"/>
                <a:gd name="connsiteY1" fmla="*/ 50 h 331862"/>
                <a:gd name="connsiteX2" fmla="*/ 179096 w 223174"/>
                <a:gd name="connsiteY2" fmla="*/ 80470 h 331862"/>
                <a:gd name="connsiteX3" fmla="*/ 220795 w 223174"/>
                <a:gd name="connsiteY3" fmla="*/ 300880 h 331862"/>
                <a:gd name="connsiteX4" fmla="*/ 110590 w 223174"/>
                <a:gd name="connsiteY4" fmla="*/ 321729 h 331862"/>
                <a:gd name="connsiteX5" fmla="*/ 3365 w 223174"/>
                <a:gd name="connsiteY5" fmla="*/ 309814 h 331862"/>
                <a:gd name="connsiteX6" fmla="*/ 33149 w 223174"/>
                <a:gd name="connsiteY6" fmla="*/ 89406 h 331862"/>
                <a:gd name="connsiteX0" fmla="*/ 23550 w 225489"/>
                <a:gd name="connsiteY0" fmla="*/ 104561 h 331102"/>
                <a:gd name="connsiteX1" fmla="*/ 98013 w 225489"/>
                <a:gd name="connsiteY1" fmla="*/ 312 h 331102"/>
                <a:gd name="connsiteX2" fmla="*/ 181411 w 225489"/>
                <a:gd name="connsiteY2" fmla="*/ 80732 h 331102"/>
                <a:gd name="connsiteX3" fmla="*/ 223110 w 225489"/>
                <a:gd name="connsiteY3" fmla="*/ 301142 h 331102"/>
                <a:gd name="connsiteX4" fmla="*/ 112905 w 225489"/>
                <a:gd name="connsiteY4" fmla="*/ 321991 h 331102"/>
                <a:gd name="connsiteX5" fmla="*/ 5680 w 225489"/>
                <a:gd name="connsiteY5" fmla="*/ 310076 h 331102"/>
                <a:gd name="connsiteX6" fmla="*/ 23550 w 225489"/>
                <a:gd name="connsiteY6" fmla="*/ 104561 h 331102"/>
                <a:gd name="connsiteX0" fmla="*/ 23550 w 227742"/>
                <a:gd name="connsiteY0" fmla="*/ 104561 h 331102"/>
                <a:gd name="connsiteX1" fmla="*/ 98013 w 227742"/>
                <a:gd name="connsiteY1" fmla="*/ 312 h 331102"/>
                <a:gd name="connsiteX2" fmla="*/ 196304 w 227742"/>
                <a:gd name="connsiteY2" fmla="*/ 80732 h 331102"/>
                <a:gd name="connsiteX3" fmla="*/ 223110 w 227742"/>
                <a:gd name="connsiteY3" fmla="*/ 301142 h 331102"/>
                <a:gd name="connsiteX4" fmla="*/ 112905 w 227742"/>
                <a:gd name="connsiteY4" fmla="*/ 321991 h 331102"/>
                <a:gd name="connsiteX5" fmla="*/ 5680 w 227742"/>
                <a:gd name="connsiteY5" fmla="*/ 310076 h 331102"/>
                <a:gd name="connsiteX6" fmla="*/ 23550 w 227742"/>
                <a:gd name="connsiteY6" fmla="*/ 104561 h 331102"/>
                <a:gd name="connsiteX0" fmla="*/ 19305 w 229454"/>
                <a:gd name="connsiteY0" fmla="*/ 68648 h 333403"/>
                <a:gd name="connsiteX1" fmla="*/ 99725 w 229454"/>
                <a:gd name="connsiteY1" fmla="*/ 141 h 333403"/>
                <a:gd name="connsiteX2" fmla="*/ 198016 w 229454"/>
                <a:gd name="connsiteY2" fmla="*/ 80561 h 333403"/>
                <a:gd name="connsiteX3" fmla="*/ 224822 w 229454"/>
                <a:gd name="connsiteY3" fmla="*/ 300971 h 333403"/>
                <a:gd name="connsiteX4" fmla="*/ 114617 w 229454"/>
                <a:gd name="connsiteY4" fmla="*/ 321820 h 333403"/>
                <a:gd name="connsiteX5" fmla="*/ 7392 w 229454"/>
                <a:gd name="connsiteY5" fmla="*/ 309905 h 333403"/>
                <a:gd name="connsiteX6" fmla="*/ 19305 w 229454"/>
                <a:gd name="connsiteY6" fmla="*/ 68648 h 333403"/>
                <a:gd name="connsiteX0" fmla="*/ 19305 w 226896"/>
                <a:gd name="connsiteY0" fmla="*/ 68558 h 333313"/>
                <a:gd name="connsiteX1" fmla="*/ 99725 w 226896"/>
                <a:gd name="connsiteY1" fmla="*/ 51 h 333313"/>
                <a:gd name="connsiteX2" fmla="*/ 180145 w 226896"/>
                <a:gd name="connsiteY2" fmla="*/ 62599 h 333313"/>
                <a:gd name="connsiteX3" fmla="*/ 224822 w 226896"/>
                <a:gd name="connsiteY3" fmla="*/ 300881 h 333313"/>
                <a:gd name="connsiteX4" fmla="*/ 114617 w 226896"/>
                <a:gd name="connsiteY4" fmla="*/ 321730 h 333313"/>
                <a:gd name="connsiteX5" fmla="*/ 7392 w 226896"/>
                <a:gd name="connsiteY5" fmla="*/ 309815 h 333313"/>
                <a:gd name="connsiteX6" fmla="*/ 19305 w 226896"/>
                <a:gd name="connsiteY6" fmla="*/ 68558 h 333313"/>
                <a:gd name="connsiteX0" fmla="*/ 18790 w 226497"/>
                <a:gd name="connsiteY0" fmla="*/ 95334 h 360089"/>
                <a:gd name="connsiteX1" fmla="*/ 84318 w 226497"/>
                <a:gd name="connsiteY1" fmla="*/ 20 h 360089"/>
                <a:gd name="connsiteX2" fmla="*/ 179630 w 226497"/>
                <a:gd name="connsiteY2" fmla="*/ 89375 h 360089"/>
                <a:gd name="connsiteX3" fmla="*/ 224307 w 226497"/>
                <a:gd name="connsiteY3" fmla="*/ 327657 h 360089"/>
                <a:gd name="connsiteX4" fmla="*/ 114102 w 226497"/>
                <a:gd name="connsiteY4" fmla="*/ 348506 h 360089"/>
                <a:gd name="connsiteX5" fmla="*/ 6877 w 226497"/>
                <a:gd name="connsiteY5" fmla="*/ 336591 h 360089"/>
                <a:gd name="connsiteX6" fmla="*/ 18790 w 226497"/>
                <a:gd name="connsiteY6" fmla="*/ 95334 h 360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6497" h="360089">
                  <a:moveTo>
                    <a:pt x="18790" y="95334"/>
                  </a:moveTo>
                  <a:cubicBezTo>
                    <a:pt x="31697" y="39239"/>
                    <a:pt x="57511" y="1013"/>
                    <a:pt x="84318" y="20"/>
                  </a:cubicBezTo>
                  <a:cubicBezTo>
                    <a:pt x="111125" y="-973"/>
                    <a:pt x="156299" y="34769"/>
                    <a:pt x="179630" y="89375"/>
                  </a:cubicBezTo>
                  <a:cubicBezTo>
                    <a:pt x="202961" y="143981"/>
                    <a:pt x="235228" y="284469"/>
                    <a:pt x="224307" y="327657"/>
                  </a:cubicBezTo>
                  <a:cubicBezTo>
                    <a:pt x="213386" y="370845"/>
                    <a:pt x="147362" y="345031"/>
                    <a:pt x="114102" y="348506"/>
                  </a:cubicBezTo>
                  <a:cubicBezTo>
                    <a:pt x="80842" y="351981"/>
                    <a:pt x="22762" y="378786"/>
                    <a:pt x="6877" y="336591"/>
                  </a:cubicBezTo>
                  <a:cubicBezTo>
                    <a:pt x="-9008" y="294396"/>
                    <a:pt x="5883" y="151429"/>
                    <a:pt x="18790" y="95334"/>
                  </a:cubicBezTo>
                  <a:close/>
                </a:path>
              </a:pathLst>
            </a:custGeom>
            <a:solidFill>
              <a:srgbClr val="D63232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r>
                <a:rPr lang="en-US" sz="2700" dirty="0">
                  <a:solidFill>
                    <a:prstClr val="white"/>
                  </a:solidFill>
                  <a:latin typeface="Calibri" panose="020F0502020204030204"/>
                </a:rPr>
                <a:t>        </a:t>
              </a:r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20905DE5-3C26-448A-A934-D39A63287EF8}"/>
                </a:ext>
              </a:extLst>
            </p:cNvPr>
            <p:cNvSpPr/>
            <p:nvPr/>
          </p:nvSpPr>
          <p:spPr>
            <a:xfrm rot="18437314">
              <a:off x="9488020" y="3886665"/>
              <a:ext cx="195249" cy="74505"/>
            </a:xfrm>
            <a:custGeom>
              <a:avLst/>
              <a:gdLst>
                <a:gd name="connsiteX0" fmla="*/ 221209 w 244329"/>
                <a:gd name="connsiteY0" fmla="*/ 9633 h 114404"/>
                <a:gd name="connsiteX1" fmla="*/ 237008 w 244329"/>
                <a:gd name="connsiteY1" fmla="*/ 88631 h 114404"/>
                <a:gd name="connsiteX2" fmla="*/ 126411 w 244329"/>
                <a:gd name="connsiteY2" fmla="*/ 102456 h 114404"/>
                <a:gd name="connsiteX3" fmla="*/ 15 w 244329"/>
                <a:gd name="connsiteY3" fmla="*/ 108380 h 114404"/>
                <a:gd name="connsiteX4" fmla="*/ 118511 w 244329"/>
                <a:gd name="connsiteY4" fmla="*/ 11608 h 114404"/>
                <a:gd name="connsiteX5" fmla="*/ 221209 w 244329"/>
                <a:gd name="connsiteY5" fmla="*/ 9633 h 114404"/>
                <a:gd name="connsiteX0" fmla="*/ 223184 w 246304"/>
                <a:gd name="connsiteY0" fmla="*/ 8926 h 102196"/>
                <a:gd name="connsiteX1" fmla="*/ 238983 w 246304"/>
                <a:gd name="connsiteY1" fmla="*/ 87924 h 102196"/>
                <a:gd name="connsiteX2" fmla="*/ 128386 w 246304"/>
                <a:gd name="connsiteY2" fmla="*/ 101749 h 102196"/>
                <a:gd name="connsiteX3" fmla="*/ 15 w 246304"/>
                <a:gd name="connsiteY3" fmla="*/ 89899 h 102196"/>
                <a:gd name="connsiteX4" fmla="*/ 120486 w 246304"/>
                <a:gd name="connsiteY4" fmla="*/ 10901 h 102196"/>
                <a:gd name="connsiteX5" fmla="*/ 223184 w 246304"/>
                <a:gd name="connsiteY5" fmla="*/ 8926 h 102196"/>
                <a:gd name="connsiteX0" fmla="*/ 223184 w 246889"/>
                <a:gd name="connsiteY0" fmla="*/ 8926 h 97266"/>
                <a:gd name="connsiteX1" fmla="*/ 238983 w 246889"/>
                <a:gd name="connsiteY1" fmla="*/ 87924 h 97266"/>
                <a:gd name="connsiteX2" fmla="*/ 120486 w 246889"/>
                <a:gd name="connsiteY2" fmla="*/ 91875 h 97266"/>
                <a:gd name="connsiteX3" fmla="*/ 15 w 246889"/>
                <a:gd name="connsiteY3" fmla="*/ 89899 h 97266"/>
                <a:gd name="connsiteX4" fmla="*/ 120486 w 246889"/>
                <a:gd name="connsiteY4" fmla="*/ 10901 h 97266"/>
                <a:gd name="connsiteX5" fmla="*/ 223184 w 246889"/>
                <a:gd name="connsiteY5" fmla="*/ 8926 h 97266"/>
                <a:gd name="connsiteX0" fmla="*/ 223194 w 248288"/>
                <a:gd name="connsiteY0" fmla="*/ 4930 h 93270"/>
                <a:gd name="connsiteX1" fmla="*/ 238993 w 248288"/>
                <a:gd name="connsiteY1" fmla="*/ 83928 h 93270"/>
                <a:gd name="connsiteX2" fmla="*/ 120496 w 248288"/>
                <a:gd name="connsiteY2" fmla="*/ 87879 h 93270"/>
                <a:gd name="connsiteX3" fmla="*/ 25 w 248288"/>
                <a:gd name="connsiteY3" fmla="*/ 85903 h 93270"/>
                <a:gd name="connsiteX4" fmla="*/ 84947 w 248288"/>
                <a:gd name="connsiteY4" fmla="*/ 16780 h 93270"/>
                <a:gd name="connsiteX5" fmla="*/ 223194 w 248288"/>
                <a:gd name="connsiteY5" fmla="*/ 4930 h 93270"/>
                <a:gd name="connsiteX0" fmla="*/ 223184 w 246683"/>
                <a:gd name="connsiteY0" fmla="*/ 13745 h 102085"/>
                <a:gd name="connsiteX1" fmla="*/ 238983 w 246683"/>
                <a:gd name="connsiteY1" fmla="*/ 92743 h 102085"/>
                <a:gd name="connsiteX2" fmla="*/ 120486 w 246683"/>
                <a:gd name="connsiteY2" fmla="*/ 96694 h 102085"/>
                <a:gd name="connsiteX3" fmla="*/ 15 w 246683"/>
                <a:gd name="connsiteY3" fmla="*/ 94718 h 102085"/>
                <a:gd name="connsiteX4" fmla="*/ 126411 w 246683"/>
                <a:gd name="connsiteY4" fmla="*/ 7820 h 102085"/>
                <a:gd name="connsiteX5" fmla="*/ 223184 w 246683"/>
                <a:gd name="connsiteY5" fmla="*/ 13745 h 102085"/>
                <a:gd name="connsiteX0" fmla="*/ 223187 w 246686"/>
                <a:gd name="connsiteY0" fmla="*/ 7550 h 95890"/>
                <a:gd name="connsiteX1" fmla="*/ 238986 w 246686"/>
                <a:gd name="connsiteY1" fmla="*/ 86548 h 95890"/>
                <a:gd name="connsiteX2" fmla="*/ 120489 w 246686"/>
                <a:gd name="connsiteY2" fmla="*/ 90499 h 95890"/>
                <a:gd name="connsiteX3" fmla="*/ 18 w 246686"/>
                <a:gd name="connsiteY3" fmla="*/ 88523 h 95890"/>
                <a:gd name="connsiteX4" fmla="*/ 126414 w 246686"/>
                <a:gd name="connsiteY4" fmla="*/ 1625 h 95890"/>
                <a:gd name="connsiteX5" fmla="*/ 223187 w 246686"/>
                <a:gd name="connsiteY5" fmla="*/ 7550 h 95890"/>
                <a:gd name="connsiteX0" fmla="*/ 227133 w 248013"/>
                <a:gd name="connsiteY0" fmla="*/ 13746 h 102086"/>
                <a:gd name="connsiteX1" fmla="*/ 238983 w 248013"/>
                <a:gd name="connsiteY1" fmla="*/ 92744 h 102086"/>
                <a:gd name="connsiteX2" fmla="*/ 120486 w 248013"/>
                <a:gd name="connsiteY2" fmla="*/ 96695 h 102086"/>
                <a:gd name="connsiteX3" fmla="*/ 15 w 248013"/>
                <a:gd name="connsiteY3" fmla="*/ 94719 h 102086"/>
                <a:gd name="connsiteX4" fmla="*/ 126411 w 248013"/>
                <a:gd name="connsiteY4" fmla="*/ 7821 h 102086"/>
                <a:gd name="connsiteX5" fmla="*/ 227133 w 248013"/>
                <a:gd name="connsiteY5" fmla="*/ 13746 h 102086"/>
                <a:gd name="connsiteX0" fmla="*/ 227133 w 249041"/>
                <a:gd name="connsiteY0" fmla="*/ 11407 h 99747"/>
                <a:gd name="connsiteX1" fmla="*/ 238983 w 249041"/>
                <a:gd name="connsiteY1" fmla="*/ 90405 h 99747"/>
                <a:gd name="connsiteX2" fmla="*/ 120486 w 249041"/>
                <a:gd name="connsiteY2" fmla="*/ 94356 h 99747"/>
                <a:gd name="connsiteX3" fmla="*/ 15 w 249041"/>
                <a:gd name="connsiteY3" fmla="*/ 92380 h 99747"/>
                <a:gd name="connsiteX4" fmla="*/ 126411 w 249041"/>
                <a:gd name="connsiteY4" fmla="*/ 5482 h 99747"/>
                <a:gd name="connsiteX5" fmla="*/ 227133 w 249041"/>
                <a:gd name="connsiteY5" fmla="*/ 11407 h 99747"/>
                <a:gd name="connsiteX0" fmla="*/ 227133 w 243144"/>
                <a:gd name="connsiteY0" fmla="*/ 11407 h 101983"/>
                <a:gd name="connsiteX1" fmla="*/ 238983 w 243144"/>
                <a:gd name="connsiteY1" fmla="*/ 90405 h 101983"/>
                <a:gd name="connsiteX2" fmla="*/ 120486 w 243144"/>
                <a:gd name="connsiteY2" fmla="*/ 94356 h 101983"/>
                <a:gd name="connsiteX3" fmla="*/ 15 w 243144"/>
                <a:gd name="connsiteY3" fmla="*/ 92380 h 101983"/>
                <a:gd name="connsiteX4" fmla="*/ 126411 w 243144"/>
                <a:gd name="connsiteY4" fmla="*/ 5482 h 101983"/>
                <a:gd name="connsiteX5" fmla="*/ 227133 w 243144"/>
                <a:gd name="connsiteY5" fmla="*/ 11407 h 101983"/>
                <a:gd name="connsiteX0" fmla="*/ 227133 w 243144"/>
                <a:gd name="connsiteY0" fmla="*/ 11407 h 107617"/>
                <a:gd name="connsiteX1" fmla="*/ 238983 w 243144"/>
                <a:gd name="connsiteY1" fmla="*/ 90405 h 107617"/>
                <a:gd name="connsiteX2" fmla="*/ 120486 w 243144"/>
                <a:gd name="connsiteY2" fmla="*/ 94356 h 107617"/>
                <a:gd name="connsiteX3" fmla="*/ 15 w 243144"/>
                <a:gd name="connsiteY3" fmla="*/ 92380 h 107617"/>
                <a:gd name="connsiteX4" fmla="*/ 126411 w 243144"/>
                <a:gd name="connsiteY4" fmla="*/ 5482 h 107617"/>
                <a:gd name="connsiteX5" fmla="*/ 227133 w 243144"/>
                <a:gd name="connsiteY5" fmla="*/ 11407 h 107617"/>
                <a:gd name="connsiteX0" fmla="*/ 227133 w 247182"/>
                <a:gd name="connsiteY0" fmla="*/ 11407 h 107617"/>
                <a:gd name="connsiteX1" fmla="*/ 238983 w 247182"/>
                <a:gd name="connsiteY1" fmla="*/ 90405 h 107617"/>
                <a:gd name="connsiteX2" fmla="*/ 146160 w 247182"/>
                <a:gd name="connsiteY2" fmla="*/ 94356 h 107617"/>
                <a:gd name="connsiteX3" fmla="*/ 15 w 247182"/>
                <a:gd name="connsiteY3" fmla="*/ 92380 h 107617"/>
                <a:gd name="connsiteX4" fmla="*/ 126411 w 247182"/>
                <a:gd name="connsiteY4" fmla="*/ 5482 h 107617"/>
                <a:gd name="connsiteX5" fmla="*/ 227133 w 247182"/>
                <a:gd name="connsiteY5" fmla="*/ 11407 h 107617"/>
                <a:gd name="connsiteX0" fmla="*/ 227133 w 247453"/>
                <a:gd name="connsiteY0" fmla="*/ 14122 h 110034"/>
                <a:gd name="connsiteX1" fmla="*/ 240747 w 247453"/>
                <a:gd name="connsiteY1" fmla="*/ 100740 h 110034"/>
                <a:gd name="connsiteX2" fmla="*/ 146160 w 247453"/>
                <a:gd name="connsiteY2" fmla="*/ 97071 h 110034"/>
                <a:gd name="connsiteX3" fmla="*/ 15 w 247453"/>
                <a:gd name="connsiteY3" fmla="*/ 95095 h 110034"/>
                <a:gd name="connsiteX4" fmla="*/ 126411 w 247453"/>
                <a:gd name="connsiteY4" fmla="*/ 8197 h 110034"/>
                <a:gd name="connsiteX5" fmla="*/ 227133 w 247453"/>
                <a:gd name="connsiteY5" fmla="*/ 14122 h 110034"/>
                <a:gd name="connsiteX0" fmla="*/ 227133 w 247453"/>
                <a:gd name="connsiteY0" fmla="*/ 14122 h 112425"/>
                <a:gd name="connsiteX1" fmla="*/ 240747 w 247453"/>
                <a:gd name="connsiteY1" fmla="*/ 100740 h 112425"/>
                <a:gd name="connsiteX2" fmla="*/ 146160 w 247453"/>
                <a:gd name="connsiteY2" fmla="*/ 104691 h 112425"/>
                <a:gd name="connsiteX3" fmla="*/ 15 w 247453"/>
                <a:gd name="connsiteY3" fmla="*/ 95095 h 112425"/>
                <a:gd name="connsiteX4" fmla="*/ 126411 w 247453"/>
                <a:gd name="connsiteY4" fmla="*/ 8197 h 112425"/>
                <a:gd name="connsiteX5" fmla="*/ 227133 w 247453"/>
                <a:gd name="connsiteY5" fmla="*/ 14122 h 112425"/>
                <a:gd name="connsiteX0" fmla="*/ 227133 w 247453"/>
                <a:gd name="connsiteY0" fmla="*/ 7701 h 106004"/>
                <a:gd name="connsiteX1" fmla="*/ 240747 w 247453"/>
                <a:gd name="connsiteY1" fmla="*/ 94319 h 106004"/>
                <a:gd name="connsiteX2" fmla="*/ 146160 w 247453"/>
                <a:gd name="connsiteY2" fmla="*/ 98270 h 106004"/>
                <a:gd name="connsiteX3" fmla="*/ 15 w 247453"/>
                <a:gd name="connsiteY3" fmla="*/ 88674 h 106004"/>
                <a:gd name="connsiteX4" fmla="*/ 126411 w 247453"/>
                <a:gd name="connsiteY4" fmla="*/ 1776 h 106004"/>
                <a:gd name="connsiteX5" fmla="*/ 227133 w 247453"/>
                <a:gd name="connsiteY5" fmla="*/ 7701 h 106004"/>
                <a:gd name="connsiteX0" fmla="*/ 227132 w 247123"/>
                <a:gd name="connsiteY0" fmla="*/ 9857 h 108160"/>
                <a:gd name="connsiteX1" fmla="*/ 240746 w 247123"/>
                <a:gd name="connsiteY1" fmla="*/ 96475 h 108160"/>
                <a:gd name="connsiteX2" fmla="*/ 146159 w 247123"/>
                <a:gd name="connsiteY2" fmla="*/ 100426 h 108160"/>
                <a:gd name="connsiteX3" fmla="*/ 14 w 247123"/>
                <a:gd name="connsiteY3" fmla="*/ 90830 h 108160"/>
                <a:gd name="connsiteX4" fmla="*/ 135228 w 247123"/>
                <a:gd name="connsiteY4" fmla="*/ 122 h 108160"/>
                <a:gd name="connsiteX5" fmla="*/ 227132 w 247123"/>
                <a:gd name="connsiteY5" fmla="*/ 9857 h 108160"/>
                <a:gd name="connsiteX0" fmla="*/ 227132 w 247520"/>
                <a:gd name="connsiteY0" fmla="*/ 9857 h 108160"/>
                <a:gd name="connsiteX1" fmla="*/ 240746 w 247520"/>
                <a:gd name="connsiteY1" fmla="*/ 96475 h 108160"/>
                <a:gd name="connsiteX2" fmla="*/ 146159 w 247520"/>
                <a:gd name="connsiteY2" fmla="*/ 100426 h 108160"/>
                <a:gd name="connsiteX3" fmla="*/ 14 w 247520"/>
                <a:gd name="connsiteY3" fmla="*/ 90830 h 108160"/>
                <a:gd name="connsiteX4" fmla="*/ 135228 w 247520"/>
                <a:gd name="connsiteY4" fmla="*/ 122 h 108160"/>
                <a:gd name="connsiteX5" fmla="*/ 227132 w 247520"/>
                <a:gd name="connsiteY5" fmla="*/ 9857 h 108160"/>
                <a:gd name="connsiteX0" fmla="*/ 221840 w 245898"/>
                <a:gd name="connsiteY0" fmla="*/ 12067 h 112275"/>
                <a:gd name="connsiteX1" fmla="*/ 240745 w 245898"/>
                <a:gd name="connsiteY1" fmla="*/ 100590 h 112275"/>
                <a:gd name="connsiteX2" fmla="*/ 146158 w 245898"/>
                <a:gd name="connsiteY2" fmla="*/ 104541 h 112275"/>
                <a:gd name="connsiteX3" fmla="*/ 13 w 245898"/>
                <a:gd name="connsiteY3" fmla="*/ 94945 h 112275"/>
                <a:gd name="connsiteX4" fmla="*/ 135227 w 245898"/>
                <a:gd name="connsiteY4" fmla="*/ 4237 h 112275"/>
                <a:gd name="connsiteX5" fmla="*/ 221840 w 245898"/>
                <a:gd name="connsiteY5" fmla="*/ 12067 h 112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898" h="112275">
                  <a:moveTo>
                    <a:pt x="221840" y="12067"/>
                  </a:moveTo>
                  <a:cubicBezTo>
                    <a:pt x="241189" y="9076"/>
                    <a:pt x="253359" y="85178"/>
                    <a:pt x="240745" y="100590"/>
                  </a:cubicBezTo>
                  <a:cubicBezTo>
                    <a:pt x="228131" y="116002"/>
                    <a:pt x="186280" y="105482"/>
                    <a:pt x="146158" y="104541"/>
                  </a:cubicBezTo>
                  <a:cubicBezTo>
                    <a:pt x="106036" y="103600"/>
                    <a:pt x="1330" y="127861"/>
                    <a:pt x="13" y="94945"/>
                  </a:cubicBezTo>
                  <a:cubicBezTo>
                    <a:pt x="-1304" y="79804"/>
                    <a:pt x="98256" y="18050"/>
                    <a:pt x="135227" y="4237"/>
                  </a:cubicBezTo>
                  <a:cubicBezTo>
                    <a:pt x="172198" y="-9576"/>
                    <a:pt x="202491" y="15058"/>
                    <a:pt x="221840" y="12067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65DE6FBB-6016-420F-B834-D587AF70EBF6}"/>
                </a:ext>
              </a:extLst>
            </p:cNvPr>
            <p:cNvSpPr/>
            <p:nvPr/>
          </p:nvSpPr>
          <p:spPr>
            <a:xfrm>
              <a:off x="9054980" y="1786518"/>
              <a:ext cx="876120" cy="854707"/>
            </a:xfrm>
            <a:custGeom>
              <a:avLst/>
              <a:gdLst>
                <a:gd name="connsiteX0" fmla="*/ 4686 w 1522514"/>
                <a:gd name="connsiteY0" fmla="*/ 621143 h 1467029"/>
                <a:gd name="connsiteX1" fmla="*/ 42786 w 1522514"/>
                <a:gd name="connsiteY1" fmla="*/ 788783 h 1467029"/>
                <a:gd name="connsiteX2" fmla="*/ 50406 w 1522514"/>
                <a:gd name="connsiteY2" fmla="*/ 836408 h 1467029"/>
                <a:gd name="connsiteX3" fmla="*/ 6591 w 1522514"/>
                <a:gd name="connsiteY3" fmla="*/ 845933 h 1467029"/>
                <a:gd name="connsiteX4" fmla="*/ 6591 w 1522514"/>
                <a:gd name="connsiteY4" fmla="*/ 948803 h 1467029"/>
                <a:gd name="connsiteX5" fmla="*/ 67551 w 1522514"/>
                <a:gd name="connsiteY5" fmla="*/ 1063103 h 1467029"/>
                <a:gd name="connsiteX6" fmla="*/ 111366 w 1522514"/>
                <a:gd name="connsiteY6" fmla="*/ 1101203 h 1467029"/>
                <a:gd name="connsiteX7" fmla="*/ 96126 w 1522514"/>
                <a:gd name="connsiteY7" fmla="*/ 1223123 h 1467029"/>
                <a:gd name="connsiteX8" fmla="*/ 128511 w 1522514"/>
                <a:gd name="connsiteY8" fmla="*/ 1314563 h 1467029"/>
                <a:gd name="connsiteX9" fmla="*/ 223761 w 1522514"/>
                <a:gd name="connsiteY9" fmla="*/ 1379333 h 1467029"/>
                <a:gd name="connsiteX10" fmla="*/ 406641 w 1522514"/>
                <a:gd name="connsiteY10" fmla="*/ 1436483 h 1467029"/>
                <a:gd name="connsiteX11" fmla="*/ 665721 w 1522514"/>
                <a:gd name="connsiteY11" fmla="*/ 1466963 h 1467029"/>
                <a:gd name="connsiteX12" fmla="*/ 900036 w 1522514"/>
                <a:gd name="connsiteY12" fmla="*/ 1428863 h 1467029"/>
                <a:gd name="connsiteX13" fmla="*/ 1122921 w 1522514"/>
                <a:gd name="connsiteY13" fmla="*/ 1345043 h 1467029"/>
                <a:gd name="connsiteX14" fmla="*/ 1273416 w 1522514"/>
                <a:gd name="connsiteY14" fmla="*/ 1211693 h 1467029"/>
                <a:gd name="connsiteX15" fmla="*/ 1309611 w 1522514"/>
                <a:gd name="connsiteY15" fmla="*/ 1236458 h 1467029"/>
                <a:gd name="connsiteX16" fmla="*/ 1408671 w 1522514"/>
                <a:gd name="connsiteY16" fmla="*/ 1219313 h 1467029"/>
                <a:gd name="connsiteX17" fmla="*/ 1477251 w 1522514"/>
                <a:gd name="connsiteY17" fmla="*/ 1145018 h 1467029"/>
                <a:gd name="connsiteX18" fmla="*/ 1521066 w 1522514"/>
                <a:gd name="connsiteY18" fmla="*/ 1045958 h 1467029"/>
                <a:gd name="connsiteX19" fmla="*/ 1507731 w 1522514"/>
                <a:gd name="connsiteY19" fmla="*/ 931658 h 1467029"/>
                <a:gd name="connsiteX20" fmla="*/ 1465821 w 1522514"/>
                <a:gd name="connsiteY20" fmla="*/ 861173 h 1467029"/>
                <a:gd name="connsiteX21" fmla="*/ 1357236 w 1522514"/>
                <a:gd name="connsiteY21" fmla="*/ 872603 h 1467029"/>
                <a:gd name="connsiteX22" fmla="*/ 1418196 w 1522514"/>
                <a:gd name="connsiteY22" fmla="*/ 802118 h 1467029"/>
                <a:gd name="connsiteX23" fmla="*/ 1475346 w 1522514"/>
                <a:gd name="connsiteY23" fmla="*/ 440168 h 1467029"/>
                <a:gd name="connsiteX24" fmla="*/ 1395336 w 1522514"/>
                <a:gd name="connsiteY24" fmla="*/ 158228 h 1467029"/>
                <a:gd name="connsiteX25" fmla="*/ 1199121 w 1522514"/>
                <a:gd name="connsiteY25" fmla="*/ 26783 h 1467029"/>
                <a:gd name="connsiteX26" fmla="*/ 1079106 w 1522514"/>
                <a:gd name="connsiteY26" fmla="*/ 59168 h 1467029"/>
                <a:gd name="connsiteX27" fmla="*/ 827646 w 1522514"/>
                <a:gd name="connsiteY27" fmla="*/ 22973 h 1467029"/>
                <a:gd name="connsiteX28" fmla="*/ 389496 w 1522514"/>
                <a:gd name="connsiteY28" fmla="*/ 24878 h 1467029"/>
                <a:gd name="connsiteX29" fmla="*/ 84696 w 1522514"/>
                <a:gd name="connsiteY29" fmla="*/ 333488 h 1467029"/>
                <a:gd name="connsiteX30" fmla="*/ 4686 w 1522514"/>
                <a:gd name="connsiteY30" fmla="*/ 621143 h 1467029"/>
                <a:gd name="connsiteX0" fmla="*/ 4686 w 1522641"/>
                <a:gd name="connsiteY0" fmla="*/ 621143 h 1467029"/>
                <a:gd name="connsiteX1" fmla="*/ 42786 w 1522641"/>
                <a:gd name="connsiteY1" fmla="*/ 788783 h 1467029"/>
                <a:gd name="connsiteX2" fmla="*/ 50406 w 1522641"/>
                <a:gd name="connsiteY2" fmla="*/ 836408 h 1467029"/>
                <a:gd name="connsiteX3" fmla="*/ 6591 w 1522641"/>
                <a:gd name="connsiteY3" fmla="*/ 845933 h 1467029"/>
                <a:gd name="connsiteX4" fmla="*/ 6591 w 1522641"/>
                <a:gd name="connsiteY4" fmla="*/ 948803 h 1467029"/>
                <a:gd name="connsiteX5" fmla="*/ 67551 w 1522641"/>
                <a:gd name="connsiteY5" fmla="*/ 1063103 h 1467029"/>
                <a:gd name="connsiteX6" fmla="*/ 111366 w 1522641"/>
                <a:gd name="connsiteY6" fmla="*/ 1101203 h 1467029"/>
                <a:gd name="connsiteX7" fmla="*/ 96126 w 1522641"/>
                <a:gd name="connsiteY7" fmla="*/ 1223123 h 1467029"/>
                <a:gd name="connsiteX8" fmla="*/ 128511 w 1522641"/>
                <a:gd name="connsiteY8" fmla="*/ 1314563 h 1467029"/>
                <a:gd name="connsiteX9" fmla="*/ 223761 w 1522641"/>
                <a:gd name="connsiteY9" fmla="*/ 1379333 h 1467029"/>
                <a:gd name="connsiteX10" fmla="*/ 406641 w 1522641"/>
                <a:gd name="connsiteY10" fmla="*/ 1436483 h 1467029"/>
                <a:gd name="connsiteX11" fmla="*/ 665721 w 1522641"/>
                <a:gd name="connsiteY11" fmla="*/ 1466963 h 1467029"/>
                <a:gd name="connsiteX12" fmla="*/ 900036 w 1522641"/>
                <a:gd name="connsiteY12" fmla="*/ 1428863 h 1467029"/>
                <a:gd name="connsiteX13" fmla="*/ 1122921 w 1522641"/>
                <a:gd name="connsiteY13" fmla="*/ 1345043 h 1467029"/>
                <a:gd name="connsiteX14" fmla="*/ 1273416 w 1522641"/>
                <a:gd name="connsiteY14" fmla="*/ 1211693 h 1467029"/>
                <a:gd name="connsiteX15" fmla="*/ 1309611 w 1522641"/>
                <a:gd name="connsiteY15" fmla="*/ 1236458 h 1467029"/>
                <a:gd name="connsiteX16" fmla="*/ 1408671 w 1522641"/>
                <a:gd name="connsiteY16" fmla="*/ 1219313 h 1467029"/>
                <a:gd name="connsiteX17" fmla="*/ 1477251 w 1522641"/>
                <a:gd name="connsiteY17" fmla="*/ 1145018 h 1467029"/>
                <a:gd name="connsiteX18" fmla="*/ 1521066 w 1522641"/>
                <a:gd name="connsiteY18" fmla="*/ 1045958 h 1467029"/>
                <a:gd name="connsiteX19" fmla="*/ 1507731 w 1522641"/>
                <a:gd name="connsiteY19" fmla="*/ 931658 h 1467029"/>
                <a:gd name="connsiteX20" fmla="*/ 1458201 w 1522641"/>
                <a:gd name="connsiteY20" fmla="*/ 864983 h 1467029"/>
                <a:gd name="connsiteX21" fmla="*/ 1357236 w 1522641"/>
                <a:gd name="connsiteY21" fmla="*/ 872603 h 1467029"/>
                <a:gd name="connsiteX22" fmla="*/ 1418196 w 1522641"/>
                <a:gd name="connsiteY22" fmla="*/ 802118 h 1467029"/>
                <a:gd name="connsiteX23" fmla="*/ 1475346 w 1522641"/>
                <a:gd name="connsiteY23" fmla="*/ 440168 h 1467029"/>
                <a:gd name="connsiteX24" fmla="*/ 1395336 w 1522641"/>
                <a:gd name="connsiteY24" fmla="*/ 158228 h 1467029"/>
                <a:gd name="connsiteX25" fmla="*/ 1199121 w 1522641"/>
                <a:gd name="connsiteY25" fmla="*/ 26783 h 1467029"/>
                <a:gd name="connsiteX26" fmla="*/ 1079106 w 1522641"/>
                <a:gd name="connsiteY26" fmla="*/ 59168 h 1467029"/>
                <a:gd name="connsiteX27" fmla="*/ 827646 w 1522641"/>
                <a:gd name="connsiteY27" fmla="*/ 22973 h 1467029"/>
                <a:gd name="connsiteX28" fmla="*/ 389496 w 1522641"/>
                <a:gd name="connsiteY28" fmla="*/ 24878 h 1467029"/>
                <a:gd name="connsiteX29" fmla="*/ 84696 w 1522641"/>
                <a:gd name="connsiteY29" fmla="*/ 333488 h 1467029"/>
                <a:gd name="connsiteX30" fmla="*/ 4686 w 1522641"/>
                <a:gd name="connsiteY30" fmla="*/ 621143 h 1467029"/>
                <a:gd name="connsiteX0" fmla="*/ 4686 w 1534839"/>
                <a:gd name="connsiteY0" fmla="*/ 621143 h 1467029"/>
                <a:gd name="connsiteX1" fmla="*/ 42786 w 1534839"/>
                <a:gd name="connsiteY1" fmla="*/ 788783 h 1467029"/>
                <a:gd name="connsiteX2" fmla="*/ 50406 w 1534839"/>
                <a:gd name="connsiteY2" fmla="*/ 836408 h 1467029"/>
                <a:gd name="connsiteX3" fmla="*/ 6591 w 1534839"/>
                <a:gd name="connsiteY3" fmla="*/ 845933 h 1467029"/>
                <a:gd name="connsiteX4" fmla="*/ 6591 w 1534839"/>
                <a:gd name="connsiteY4" fmla="*/ 948803 h 1467029"/>
                <a:gd name="connsiteX5" fmla="*/ 67551 w 1534839"/>
                <a:gd name="connsiteY5" fmla="*/ 1063103 h 1467029"/>
                <a:gd name="connsiteX6" fmla="*/ 111366 w 1534839"/>
                <a:gd name="connsiteY6" fmla="*/ 1101203 h 1467029"/>
                <a:gd name="connsiteX7" fmla="*/ 96126 w 1534839"/>
                <a:gd name="connsiteY7" fmla="*/ 1223123 h 1467029"/>
                <a:gd name="connsiteX8" fmla="*/ 128511 w 1534839"/>
                <a:gd name="connsiteY8" fmla="*/ 1314563 h 1467029"/>
                <a:gd name="connsiteX9" fmla="*/ 223761 w 1534839"/>
                <a:gd name="connsiteY9" fmla="*/ 1379333 h 1467029"/>
                <a:gd name="connsiteX10" fmla="*/ 406641 w 1534839"/>
                <a:gd name="connsiteY10" fmla="*/ 1436483 h 1467029"/>
                <a:gd name="connsiteX11" fmla="*/ 665721 w 1534839"/>
                <a:gd name="connsiteY11" fmla="*/ 1466963 h 1467029"/>
                <a:gd name="connsiteX12" fmla="*/ 900036 w 1534839"/>
                <a:gd name="connsiteY12" fmla="*/ 1428863 h 1467029"/>
                <a:gd name="connsiteX13" fmla="*/ 1122921 w 1534839"/>
                <a:gd name="connsiteY13" fmla="*/ 1345043 h 1467029"/>
                <a:gd name="connsiteX14" fmla="*/ 1273416 w 1534839"/>
                <a:gd name="connsiteY14" fmla="*/ 1211693 h 1467029"/>
                <a:gd name="connsiteX15" fmla="*/ 1309611 w 1534839"/>
                <a:gd name="connsiteY15" fmla="*/ 1236458 h 1467029"/>
                <a:gd name="connsiteX16" fmla="*/ 1408671 w 1534839"/>
                <a:gd name="connsiteY16" fmla="*/ 1219313 h 1467029"/>
                <a:gd name="connsiteX17" fmla="*/ 1477251 w 1534839"/>
                <a:gd name="connsiteY17" fmla="*/ 1145018 h 1467029"/>
                <a:gd name="connsiteX18" fmla="*/ 1521066 w 1534839"/>
                <a:gd name="connsiteY18" fmla="*/ 1045958 h 1467029"/>
                <a:gd name="connsiteX19" fmla="*/ 1530591 w 1534839"/>
                <a:gd name="connsiteY19" fmla="*/ 939278 h 1467029"/>
                <a:gd name="connsiteX20" fmla="*/ 1458201 w 1534839"/>
                <a:gd name="connsiteY20" fmla="*/ 864983 h 1467029"/>
                <a:gd name="connsiteX21" fmla="*/ 1357236 w 1534839"/>
                <a:gd name="connsiteY21" fmla="*/ 872603 h 1467029"/>
                <a:gd name="connsiteX22" fmla="*/ 1418196 w 1534839"/>
                <a:gd name="connsiteY22" fmla="*/ 802118 h 1467029"/>
                <a:gd name="connsiteX23" fmla="*/ 1475346 w 1534839"/>
                <a:gd name="connsiteY23" fmla="*/ 440168 h 1467029"/>
                <a:gd name="connsiteX24" fmla="*/ 1395336 w 1534839"/>
                <a:gd name="connsiteY24" fmla="*/ 158228 h 1467029"/>
                <a:gd name="connsiteX25" fmla="*/ 1199121 w 1534839"/>
                <a:gd name="connsiteY25" fmla="*/ 26783 h 1467029"/>
                <a:gd name="connsiteX26" fmla="*/ 1079106 w 1534839"/>
                <a:gd name="connsiteY26" fmla="*/ 59168 h 1467029"/>
                <a:gd name="connsiteX27" fmla="*/ 827646 w 1534839"/>
                <a:gd name="connsiteY27" fmla="*/ 22973 h 1467029"/>
                <a:gd name="connsiteX28" fmla="*/ 389496 w 1534839"/>
                <a:gd name="connsiteY28" fmla="*/ 24878 h 1467029"/>
                <a:gd name="connsiteX29" fmla="*/ 84696 w 1534839"/>
                <a:gd name="connsiteY29" fmla="*/ 333488 h 1467029"/>
                <a:gd name="connsiteX30" fmla="*/ 4686 w 1534839"/>
                <a:gd name="connsiteY30" fmla="*/ 621143 h 1467029"/>
                <a:gd name="connsiteX0" fmla="*/ 4686 w 1541892"/>
                <a:gd name="connsiteY0" fmla="*/ 621143 h 1467029"/>
                <a:gd name="connsiteX1" fmla="*/ 42786 w 1541892"/>
                <a:gd name="connsiteY1" fmla="*/ 788783 h 1467029"/>
                <a:gd name="connsiteX2" fmla="*/ 50406 w 1541892"/>
                <a:gd name="connsiteY2" fmla="*/ 836408 h 1467029"/>
                <a:gd name="connsiteX3" fmla="*/ 6591 w 1541892"/>
                <a:gd name="connsiteY3" fmla="*/ 845933 h 1467029"/>
                <a:gd name="connsiteX4" fmla="*/ 6591 w 1541892"/>
                <a:gd name="connsiteY4" fmla="*/ 948803 h 1467029"/>
                <a:gd name="connsiteX5" fmla="*/ 67551 w 1541892"/>
                <a:gd name="connsiteY5" fmla="*/ 1063103 h 1467029"/>
                <a:gd name="connsiteX6" fmla="*/ 111366 w 1541892"/>
                <a:gd name="connsiteY6" fmla="*/ 1101203 h 1467029"/>
                <a:gd name="connsiteX7" fmla="*/ 96126 w 1541892"/>
                <a:gd name="connsiteY7" fmla="*/ 1223123 h 1467029"/>
                <a:gd name="connsiteX8" fmla="*/ 128511 w 1541892"/>
                <a:gd name="connsiteY8" fmla="*/ 1314563 h 1467029"/>
                <a:gd name="connsiteX9" fmla="*/ 223761 w 1541892"/>
                <a:gd name="connsiteY9" fmla="*/ 1379333 h 1467029"/>
                <a:gd name="connsiteX10" fmla="*/ 406641 w 1541892"/>
                <a:gd name="connsiteY10" fmla="*/ 1436483 h 1467029"/>
                <a:gd name="connsiteX11" fmla="*/ 665721 w 1541892"/>
                <a:gd name="connsiteY11" fmla="*/ 1466963 h 1467029"/>
                <a:gd name="connsiteX12" fmla="*/ 900036 w 1541892"/>
                <a:gd name="connsiteY12" fmla="*/ 1428863 h 1467029"/>
                <a:gd name="connsiteX13" fmla="*/ 1122921 w 1541892"/>
                <a:gd name="connsiteY13" fmla="*/ 1345043 h 1467029"/>
                <a:gd name="connsiteX14" fmla="*/ 1273416 w 1541892"/>
                <a:gd name="connsiteY14" fmla="*/ 1211693 h 1467029"/>
                <a:gd name="connsiteX15" fmla="*/ 1309611 w 1541892"/>
                <a:gd name="connsiteY15" fmla="*/ 1236458 h 1467029"/>
                <a:gd name="connsiteX16" fmla="*/ 1408671 w 1541892"/>
                <a:gd name="connsiteY16" fmla="*/ 1219313 h 1467029"/>
                <a:gd name="connsiteX17" fmla="*/ 1477251 w 1541892"/>
                <a:gd name="connsiteY17" fmla="*/ 1145018 h 1467029"/>
                <a:gd name="connsiteX18" fmla="*/ 1536306 w 1541892"/>
                <a:gd name="connsiteY18" fmla="*/ 1047863 h 1467029"/>
                <a:gd name="connsiteX19" fmla="*/ 1530591 w 1541892"/>
                <a:gd name="connsiteY19" fmla="*/ 939278 h 1467029"/>
                <a:gd name="connsiteX20" fmla="*/ 1458201 w 1541892"/>
                <a:gd name="connsiteY20" fmla="*/ 864983 h 1467029"/>
                <a:gd name="connsiteX21" fmla="*/ 1357236 w 1541892"/>
                <a:gd name="connsiteY21" fmla="*/ 872603 h 1467029"/>
                <a:gd name="connsiteX22" fmla="*/ 1418196 w 1541892"/>
                <a:gd name="connsiteY22" fmla="*/ 802118 h 1467029"/>
                <a:gd name="connsiteX23" fmla="*/ 1475346 w 1541892"/>
                <a:gd name="connsiteY23" fmla="*/ 440168 h 1467029"/>
                <a:gd name="connsiteX24" fmla="*/ 1395336 w 1541892"/>
                <a:gd name="connsiteY24" fmla="*/ 158228 h 1467029"/>
                <a:gd name="connsiteX25" fmla="*/ 1199121 w 1541892"/>
                <a:gd name="connsiteY25" fmla="*/ 26783 h 1467029"/>
                <a:gd name="connsiteX26" fmla="*/ 1079106 w 1541892"/>
                <a:gd name="connsiteY26" fmla="*/ 59168 h 1467029"/>
                <a:gd name="connsiteX27" fmla="*/ 827646 w 1541892"/>
                <a:gd name="connsiteY27" fmla="*/ 22973 h 1467029"/>
                <a:gd name="connsiteX28" fmla="*/ 389496 w 1541892"/>
                <a:gd name="connsiteY28" fmla="*/ 24878 h 1467029"/>
                <a:gd name="connsiteX29" fmla="*/ 84696 w 1541892"/>
                <a:gd name="connsiteY29" fmla="*/ 333488 h 1467029"/>
                <a:gd name="connsiteX30" fmla="*/ 4686 w 1541892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57236 w 1542707"/>
                <a:gd name="connsiteY21" fmla="*/ 872603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93431 w 1542707"/>
                <a:gd name="connsiteY21" fmla="*/ 866888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93431 w 1542707"/>
                <a:gd name="connsiteY21" fmla="*/ 866888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93431 w 1542707"/>
                <a:gd name="connsiteY21" fmla="*/ 866888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3864 w 1541885"/>
                <a:gd name="connsiteY0" fmla="*/ 621143 h 1467029"/>
                <a:gd name="connsiteX1" fmla="*/ 41964 w 1541885"/>
                <a:gd name="connsiteY1" fmla="*/ 788783 h 1467029"/>
                <a:gd name="connsiteX2" fmla="*/ 34344 w 1541885"/>
                <a:gd name="connsiteY2" fmla="*/ 828788 h 1467029"/>
                <a:gd name="connsiteX3" fmla="*/ 5769 w 1541885"/>
                <a:gd name="connsiteY3" fmla="*/ 845933 h 1467029"/>
                <a:gd name="connsiteX4" fmla="*/ 5769 w 1541885"/>
                <a:gd name="connsiteY4" fmla="*/ 948803 h 1467029"/>
                <a:gd name="connsiteX5" fmla="*/ 66729 w 1541885"/>
                <a:gd name="connsiteY5" fmla="*/ 1063103 h 1467029"/>
                <a:gd name="connsiteX6" fmla="*/ 110544 w 1541885"/>
                <a:gd name="connsiteY6" fmla="*/ 1101203 h 1467029"/>
                <a:gd name="connsiteX7" fmla="*/ 95304 w 1541885"/>
                <a:gd name="connsiteY7" fmla="*/ 1223123 h 1467029"/>
                <a:gd name="connsiteX8" fmla="*/ 127689 w 1541885"/>
                <a:gd name="connsiteY8" fmla="*/ 1314563 h 1467029"/>
                <a:gd name="connsiteX9" fmla="*/ 222939 w 1541885"/>
                <a:gd name="connsiteY9" fmla="*/ 1379333 h 1467029"/>
                <a:gd name="connsiteX10" fmla="*/ 405819 w 1541885"/>
                <a:gd name="connsiteY10" fmla="*/ 1436483 h 1467029"/>
                <a:gd name="connsiteX11" fmla="*/ 664899 w 1541885"/>
                <a:gd name="connsiteY11" fmla="*/ 1466963 h 1467029"/>
                <a:gd name="connsiteX12" fmla="*/ 899214 w 1541885"/>
                <a:gd name="connsiteY12" fmla="*/ 1428863 h 1467029"/>
                <a:gd name="connsiteX13" fmla="*/ 1122099 w 1541885"/>
                <a:gd name="connsiteY13" fmla="*/ 1345043 h 1467029"/>
                <a:gd name="connsiteX14" fmla="*/ 1272594 w 1541885"/>
                <a:gd name="connsiteY14" fmla="*/ 1211693 h 1467029"/>
                <a:gd name="connsiteX15" fmla="*/ 1308789 w 1541885"/>
                <a:gd name="connsiteY15" fmla="*/ 1236458 h 1467029"/>
                <a:gd name="connsiteX16" fmla="*/ 1407849 w 1541885"/>
                <a:gd name="connsiteY16" fmla="*/ 1219313 h 1467029"/>
                <a:gd name="connsiteX17" fmla="*/ 1476429 w 1541885"/>
                <a:gd name="connsiteY17" fmla="*/ 1145018 h 1467029"/>
                <a:gd name="connsiteX18" fmla="*/ 1535484 w 1541885"/>
                <a:gd name="connsiteY18" fmla="*/ 1047863 h 1467029"/>
                <a:gd name="connsiteX19" fmla="*/ 1529769 w 1541885"/>
                <a:gd name="connsiteY19" fmla="*/ 939278 h 1467029"/>
                <a:gd name="connsiteX20" fmla="*/ 1457379 w 1541885"/>
                <a:gd name="connsiteY20" fmla="*/ 864983 h 1467029"/>
                <a:gd name="connsiteX21" fmla="*/ 1392609 w 1541885"/>
                <a:gd name="connsiteY21" fmla="*/ 866888 h 1467029"/>
                <a:gd name="connsiteX22" fmla="*/ 1417374 w 1541885"/>
                <a:gd name="connsiteY22" fmla="*/ 802118 h 1467029"/>
                <a:gd name="connsiteX23" fmla="*/ 1474524 w 1541885"/>
                <a:gd name="connsiteY23" fmla="*/ 440168 h 1467029"/>
                <a:gd name="connsiteX24" fmla="*/ 1394514 w 1541885"/>
                <a:gd name="connsiteY24" fmla="*/ 158228 h 1467029"/>
                <a:gd name="connsiteX25" fmla="*/ 1198299 w 1541885"/>
                <a:gd name="connsiteY25" fmla="*/ 26783 h 1467029"/>
                <a:gd name="connsiteX26" fmla="*/ 1078284 w 1541885"/>
                <a:gd name="connsiteY26" fmla="*/ 59168 h 1467029"/>
                <a:gd name="connsiteX27" fmla="*/ 826824 w 1541885"/>
                <a:gd name="connsiteY27" fmla="*/ 22973 h 1467029"/>
                <a:gd name="connsiteX28" fmla="*/ 388674 w 1541885"/>
                <a:gd name="connsiteY28" fmla="*/ 24878 h 1467029"/>
                <a:gd name="connsiteX29" fmla="*/ 83874 w 1541885"/>
                <a:gd name="connsiteY29" fmla="*/ 333488 h 1467029"/>
                <a:gd name="connsiteX30" fmla="*/ 3864 w 1541885"/>
                <a:gd name="connsiteY30" fmla="*/ 621143 h 1467029"/>
                <a:gd name="connsiteX0" fmla="*/ 3864 w 1541885"/>
                <a:gd name="connsiteY0" fmla="*/ 619055 h 1464941"/>
                <a:gd name="connsiteX1" fmla="*/ 41964 w 1541885"/>
                <a:gd name="connsiteY1" fmla="*/ 786695 h 1464941"/>
                <a:gd name="connsiteX2" fmla="*/ 34344 w 1541885"/>
                <a:gd name="connsiteY2" fmla="*/ 826700 h 1464941"/>
                <a:gd name="connsiteX3" fmla="*/ 5769 w 1541885"/>
                <a:gd name="connsiteY3" fmla="*/ 843845 h 1464941"/>
                <a:gd name="connsiteX4" fmla="*/ 5769 w 1541885"/>
                <a:gd name="connsiteY4" fmla="*/ 946715 h 1464941"/>
                <a:gd name="connsiteX5" fmla="*/ 66729 w 1541885"/>
                <a:gd name="connsiteY5" fmla="*/ 1061015 h 1464941"/>
                <a:gd name="connsiteX6" fmla="*/ 110544 w 1541885"/>
                <a:gd name="connsiteY6" fmla="*/ 1099115 h 1464941"/>
                <a:gd name="connsiteX7" fmla="*/ 95304 w 1541885"/>
                <a:gd name="connsiteY7" fmla="*/ 1221035 h 1464941"/>
                <a:gd name="connsiteX8" fmla="*/ 127689 w 1541885"/>
                <a:gd name="connsiteY8" fmla="*/ 1312475 h 1464941"/>
                <a:gd name="connsiteX9" fmla="*/ 222939 w 1541885"/>
                <a:gd name="connsiteY9" fmla="*/ 1377245 h 1464941"/>
                <a:gd name="connsiteX10" fmla="*/ 405819 w 1541885"/>
                <a:gd name="connsiteY10" fmla="*/ 1434395 h 1464941"/>
                <a:gd name="connsiteX11" fmla="*/ 664899 w 1541885"/>
                <a:gd name="connsiteY11" fmla="*/ 1464875 h 1464941"/>
                <a:gd name="connsiteX12" fmla="*/ 899214 w 1541885"/>
                <a:gd name="connsiteY12" fmla="*/ 1426775 h 1464941"/>
                <a:gd name="connsiteX13" fmla="*/ 1122099 w 1541885"/>
                <a:gd name="connsiteY13" fmla="*/ 1342955 h 1464941"/>
                <a:gd name="connsiteX14" fmla="*/ 1272594 w 1541885"/>
                <a:gd name="connsiteY14" fmla="*/ 1209605 h 1464941"/>
                <a:gd name="connsiteX15" fmla="*/ 1308789 w 1541885"/>
                <a:gd name="connsiteY15" fmla="*/ 1234370 h 1464941"/>
                <a:gd name="connsiteX16" fmla="*/ 1407849 w 1541885"/>
                <a:gd name="connsiteY16" fmla="*/ 1217225 h 1464941"/>
                <a:gd name="connsiteX17" fmla="*/ 1476429 w 1541885"/>
                <a:gd name="connsiteY17" fmla="*/ 1142930 h 1464941"/>
                <a:gd name="connsiteX18" fmla="*/ 1535484 w 1541885"/>
                <a:gd name="connsiteY18" fmla="*/ 1045775 h 1464941"/>
                <a:gd name="connsiteX19" fmla="*/ 1529769 w 1541885"/>
                <a:gd name="connsiteY19" fmla="*/ 937190 h 1464941"/>
                <a:gd name="connsiteX20" fmla="*/ 1457379 w 1541885"/>
                <a:gd name="connsiteY20" fmla="*/ 862895 h 1464941"/>
                <a:gd name="connsiteX21" fmla="*/ 1392609 w 1541885"/>
                <a:gd name="connsiteY21" fmla="*/ 864800 h 1464941"/>
                <a:gd name="connsiteX22" fmla="*/ 1417374 w 1541885"/>
                <a:gd name="connsiteY22" fmla="*/ 800030 h 1464941"/>
                <a:gd name="connsiteX23" fmla="*/ 1474524 w 1541885"/>
                <a:gd name="connsiteY23" fmla="*/ 438080 h 1464941"/>
                <a:gd name="connsiteX24" fmla="*/ 1394514 w 1541885"/>
                <a:gd name="connsiteY24" fmla="*/ 156140 h 1464941"/>
                <a:gd name="connsiteX25" fmla="*/ 1198299 w 1541885"/>
                <a:gd name="connsiteY25" fmla="*/ 24695 h 1464941"/>
                <a:gd name="connsiteX26" fmla="*/ 1051614 w 1541885"/>
                <a:gd name="connsiteY26" fmla="*/ 3740 h 1464941"/>
                <a:gd name="connsiteX27" fmla="*/ 826824 w 1541885"/>
                <a:gd name="connsiteY27" fmla="*/ 20885 h 1464941"/>
                <a:gd name="connsiteX28" fmla="*/ 388674 w 1541885"/>
                <a:gd name="connsiteY28" fmla="*/ 22790 h 1464941"/>
                <a:gd name="connsiteX29" fmla="*/ 83874 w 1541885"/>
                <a:gd name="connsiteY29" fmla="*/ 331400 h 1464941"/>
                <a:gd name="connsiteX30" fmla="*/ 3864 w 1541885"/>
                <a:gd name="connsiteY30" fmla="*/ 619055 h 1464941"/>
                <a:gd name="connsiteX0" fmla="*/ 3864 w 1541885"/>
                <a:gd name="connsiteY0" fmla="*/ 646071 h 1491957"/>
                <a:gd name="connsiteX1" fmla="*/ 41964 w 1541885"/>
                <a:gd name="connsiteY1" fmla="*/ 813711 h 1491957"/>
                <a:gd name="connsiteX2" fmla="*/ 34344 w 1541885"/>
                <a:gd name="connsiteY2" fmla="*/ 853716 h 1491957"/>
                <a:gd name="connsiteX3" fmla="*/ 5769 w 1541885"/>
                <a:gd name="connsiteY3" fmla="*/ 870861 h 1491957"/>
                <a:gd name="connsiteX4" fmla="*/ 5769 w 1541885"/>
                <a:gd name="connsiteY4" fmla="*/ 973731 h 1491957"/>
                <a:gd name="connsiteX5" fmla="*/ 66729 w 1541885"/>
                <a:gd name="connsiteY5" fmla="*/ 1088031 h 1491957"/>
                <a:gd name="connsiteX6" fmla="*/ 110544 w 1541885"/>
                <a:gd name="connsiteY6" fmla="*/ 1126131 h 1491957"/>
                <a:gd name="connsiteX7" fmla="*/ 95304 w 1541885"/>
                <a:gd name="connsiteY7" fmla="*/ 1248051 h 1491957"/>
                <a:gd name="connsiteX8" fmla="*/ 127689 w 1541885"/>
                <a:gd name="connsiteY8" fmla="*/ 1339491 h 1491957"/>
                <a:gd name="connsiteX9" fmla="*/ 222939 w 1541885"/>
                <a:gd name="connsiteY9" fmla="*/ 1404261 h 1491957"/>
                <a:gd name="connsiteX10" fmla="*/ 405819 w 1541885"/>
                <a:gd name="connsiteY10" fmla="*/ 1461411 h 1491957"/>
                <a:gd name="connsiteX11" fmla="*/ 664899 w 1541885"/>
                <a:gd name="connsiteY11" fmla="*/ 1491891 h 1491957"/>
                <a:gd name="connsiteX12" fmla="*/ 899214 w 1541885"/>
                <a:gd name="connsiteY12" fmla="*/ 1453791 h 1491957"/>
                <a:gd name="connsiteX13" fmla="*/ 1122099 w 1541885"/>
                <a:gd name="connsiteY13" fmla="*/ 1369971 h 1491957"/>
                <a:gd name="connsiteX14" fmla="*/ 1272594 w 1541885"/>
                <a:gd name="connsiteY14" fmla="*/ 1236621 h 1491957"/>
                <a:gd name="connsiteX15" fmla="*/ 1308789 w 1541885"/>
                <a:gd name="connsiteY15" fmla="*/ 1261386 h 1491957"/>
                <a:gd name="connsiteX16" fmla="*/ 1407849 w 1541885"/>
                <a:gd name="connsiteY16" fmla="*/ 1244241 h 1491957"/>
                <a:gd name="connsiteX17" fmla="*/ 1476429 w 1541885"/>
                <a:gd name="connsiteY17" fmla="*/ 1169946 h 1491957"/>
                <a:gd name="connsiteX18" fmla="*/ 1535484 w 1541885"/>
                <a:gd name="connsiteY18" fmla="*/ 1072791 h 1491957"/>
                <a:gd name="connsiteX19" fmla="*/ 1529769 w 1541885"/>
                <a:gd name="connsiteY19" fmla="*/ 964206 h 1491957"/>
                <a:gd name="connsiteX20" fmla="*/ 1457379 w 1541885"/>
                <a:gd name="connsiteY20" fmla="*/ 889911 h 1491957"/>
                <a:gd name="connsiteX21" fmla="*/ 1392609 w 1541885"/>
                <a:gd name="connsiteY21" fmla="*/ 891816 h 1491957"/>
                <a:gd name="connsiteX22" fmla="*/ 1417374 w 1541885"/>
                <a:gd name="connsiteY22" fmla="*/ 827046 h 1491957"/>
                <a:gd name="connsiteX23" fmla="*/ 1474524 w 1541885"/>
                <a:gd name="connsiteY23" fmla="*/ 465096 h 1491957"/>
                <a:gd name="connsiteX24" fmla="*/ 1394514 w 1541885"/>
                <a:gd name="connsiteY24" fmla="*/ 183156 h 1491957"/>
                <a:gd name="connsiteX25" fmla="*/ 1198299 w 1541885"/>
                <a:gd name="connsiteY25" fmla="*/ 51711 h 1491957"/>
                <a:gd name="connsiteX26" fmla="*/ 1051614 w 1541885"/>
                <a:gd name="connsiteY26" fmla="*/ 30756 h 1491957"/>
                <a:gd name="connsiteX27" fmla="*/ 819204 w 1541885"/>
                <a:gd name="connsiteY27" fmla="*/ 276 h 1491957"/>
                <a:gd name="connsiteX28" fmla="*/ 388674 w 1541885"/>
                <a:gd name="connsiteY28" fmla="*/ 49806 h 1491957"/>
                <a:gd name="connsiteX29" fmla="*/ 83874 w 1541885"/>
                <a:gd name="connsiteY29" fmla="*/ 358416 h 1491957"/>
                <a:gd name="connsiteX30" fmla="*/ 3864 w 1541885"/>
                <a:gd name="connsiteY30" fmla="*/ 646071 h 1491957"/>
                <a:gd name="connsiteX0" fmla="*/ 3864 w 1541885"/>
                <a:gd name="connsiteY0" fmla="*/ 646616 h 1492502"/>
                <a:gd name="connsiteX1" fmla="*/ 41964 w 1541885"/>
                <a:gd name="connsiteY1" fmla="*/ 814256 h 1492502"/>
                <a:gd name="connsiteX2" fmla="*/ 34344 w 1541885"/>
                <a:gd name="connsiteY2" fmla="*/ 854261 h 1492502"/>
                <a:gd name="connsiteX3" fmla="*/ 5769 w 1541885"/>
                <a:gd name="connsiteY3" fmla="*/ 871406 h 1492502"/>
                <a:gd name="connsiteX4" fmla="*/ 5769 w 1541885"/>
                <a:gd name="connsiteY4" fmla="*/ 974276 h 1492502"/>
                <a:gd name="connsiteX5" fmla="*/ 66729 w 1541885"/>
                <a:gd name="connsiteY5" fmla="*/ 1088576 h 1492502"/>
                <a:gd name="connsiteX6" fmla="*/ 110544 w 1541885"/>
                <a:gd name="connsiteY6" fmla="*/ 1126676 h 1492502"/>
                <a:gd name="connsiteX7" fmla="*/ 95304 w 1541885"/>
                <a:gd name="connsiteY7" fmla="*/ 1248596 h 1492502"/>
                <a:gd name="connsiteX8" fmla="*/ 127689 w 1541885"/>
                <a:gd name="connsiteY8" fmla="*/ 1340036 h 1492502"/>
                <a:gd name="connsiteX9" fmla="*/ 222939 w 1541885"/>
                <a:gd name="connsiteY9" fmla="*/ 1404806 h 1492502"/>
                <a:gd name="connsiteX10" fmla="*/ 405819 w 1541885"/>
                <a:gd name="connsiteY10" fmla="*/ 1461956 h 1492502"/>
                <a:gd name="connsiteX11" fmla="*/ 664899 w 1541885"/>
                <a:gd name="connsiteY11" fmla="*/ 1492436 h 1492502"/>
                <a:gd name="connsiteX12" fmla="*/ 899214 w 1541885"/>
                <a:gd name="connsiteY12" fmla="*/ 1454336 h 1492502"/>
                <a:gd name="connsiteX13" fmla="*/ 1122099 w 1541885"/>
                <a:gd name="connsiteY13" fmla="*/ 1370516 h 1492502"/>
                <a:gd name="connsiteX14" fmla="*/ 1272594 w 1541885"/>
                <a:gd name="connsiteY14" fmla="*/ 1237166 h 1492502"/>
                <a:gd name="connsiteX15" fmla="*/ 1308789 w 1541885"/>
                <a:gd name="connsiteY15" fmla="*/ 1261931 h 1492502"/>
                <a:gd name="connsiteX16" fmla="*/ 1407849 w 1541885"/>
                <a:gd name="connsiteY16" fmla="*/ 1244786 h 1492502"/>
                <a:gd name="connsiteX17" fmla="*/ 1476429 w 1541885"/>
                <a:gd name="connsiteY17" fmla="*/ 1170491 h 1492502"/>
                <a:gd name="connsiteX18" fmla="*/ 1535484 w 1541885"/>
                <a:gd name="connsiteY18" fmla="*/ 1073336 h 1492502"/>
                <a:gd name="connsiteX19" fmla="*/ 1529769 w 1541885"/>
                <a:gd name="connsiteY19" fmla="*/ 964751 h 1492502"/>
                <a:gd name="connsiteX20" fmla="*/ 1457379 w 1541885"/>
                <a:gd name="connsiteY20" fmla="*/ 890456 h 1492502"/>
                <a:gd name="connsiteX21" fmla="*/ 1392609 w 1541885"/>
                <a:gd name="connsiteY21" fmla="*/ 892361 h 1492502"/>
                <a:gd name="connsiteX22" fmla="*/ 1417374 w 1541885"/>
                <a:gd name="connsiteY22" fmla="*/ 827591 h 1492502"/>
                <a:gd name="connsiteX23" fmla="*/ 1474524 w 1541885"/>
                <a:gd name="connsiteY23" fmla="*/ 465641 h 1492502"/>
                <a:gd name="connsiteX24" fmla="*/ 1394514 w 1541885"/>
                <a:gd name="connsiteY24" fmla="*/ 183701 h 1492502"/>
                <a:gd name="connsiteX25" fmla="*/ 1198299 w 1541885"/>
                <a:gd name="connsiteY25" fmla="*/ 52256 h 1492502"/>
                <a:gd name="connsiteX26" fmla="*/ 1051614 w 1541885"/>
                <a:gd name="connsiteY26" fmla="*/ 21776 h 1492502"/>
                <a:gd name="connsiteX27" fmla="*/ 819204 w 1541885"/>
                <a:gd name="connsiteY27" fmla="*/ 821 h 1492502"/>
                <a:gd name="connsiteX28" fmla="*/ 388674 w 1541885"/>
                <a:gd name="connsiteY28" fmla="*/ 50351 h 1492502"/>
                <a:gd name="connsiteX29" fmla="*/ 83874 w 1541885"/>
                <a:gd name="connsiteY29" fmla="*/ 358961 h 1492502"/>
                <a:gd name="connsiteX30" fmla="*/ 3864 w 1541885"/>
                <a:gd name="connsiteY30" fmla="*/ 646616 h 1492502"/>
                <a:gd name="connsiteX0" fmla="*/ 3864 w 1541885"/>
                <a:gd name="connsiteY0" fmla="*/ 647250 h 1493136"/>
                <a:gd name="connsiteX1" fmla="*/ 41964 w 1541885"/>
                <a:gd name="connsiteY1" fmla="*/ 814890 h 1493136"/>
                <a:gd name="connsiteX2" fmla="*/ 34344 w 1541885"/>
                <a:gd name="connsiteY2" fmla="*/ 854895 h 1493136"/>
                <a:gd name="connsiteX3" fmla="*/ 5769 w 1541885"/>
                <a:gd name="connsiteY3" fmla="*/ 872040 h 1493136"/>
                <a:gd name="connsiteX4" fmla="*/ 5769 w 1541885"/>
                <a:gd name="connsiteY4" fmla="*/ 974910 h 1493136"/>
                <a:gd name="connsiteX5" fmla="*/ 66729 w 1541885"/>
                <a:gd name="connsiteY5" fmla="*/ 1089210 h 1493136"/>
                <a:gd name="connsiteX6" fmla="*/ 110544 w 1541885"/>
                <a:gd name="connsiteY6" fmla="*/ 1127310 h 1493136"/>
                <a:gd name="connsiteX7" fmla="*/ 95304 w 1541885"/>
                <a:gd name="connsiteY7" fmla="*/ 1249230 h 1493136"/>
                <a:gd name="connsiteX8" fmla="*/ 127689 w 1541885"/>
                <a:gd name="connsiteY8" fmla="*/ 1340670 h 1493136"/>
                <a:gd name="connsiteX9" fmla="*/ 222939 w 1541885"/>
                <a:gd name="connsiteY9" fmla="*/ 1405440 h 1493136"/>
                <a:gd name="connsiteX10" fmla="*/ 405819 w 1541885"/>
                <a:gd name="connsiteY10" fmla="*/ 1462590 h 1493136"/>
                <a:gd name="connsiteX11" fmla="*/ 664899 w 1541885"/>
                <a:gd name="connsiteY11" fmla="*/ 1493070 h 1493136"/>
                <a:gd name="connsiteX12" fmla="*/ 899214 w 1541885"/>
                <a:gd name="connsiteY12" fmla="*/ 1454970 h 1493136"/>
                <a:gd name="connsiteX13" fmla="*/ 1122099 w 1541885"/>
                <a:gd name="connsiteY13" fmla="*/ 1371150 h 1493136"/>
                <a:gd name="connsiteX14" fmla="*/ 1272594 w 1541885"/>
                <a:gd name="connsiteY14" fmla="*/ 1237800 h 1493136"/>
                <a:gd name="connsiteX15" fmla="*/ 1308789 w 1541885"/>
                <a:gd name="connsiteY15" fmla="*/ 1262565 h 1493136"/>
                <a:gd name="connsiteX16" fmla="*/ 1407849 w 1541885"/>
                <a:gd name="connsiteY16" fmla="*/ 1245420 h 1493136"/>
                <a:gd name="connsiteX17" fmla="*/ 1476429 w 1541885"/>
                <a:gd name="connsiteY17" fmla="*/ 1171125 h 1493136"/>
                <a:gd name="connsiteX18" fmla="*/ 1535484 w 1541885"/>
                <a:gd name="connsiteY18" fmla="*/ 1073970 h 1493136"/>
                <a:gd name="connsiteX19" fmla="*/ 1529769 w 1541885"/>
                <a:gd name="connsiteY19" fmla="*/ 965385 h 1493136"/>
                <a:gd name="connsiteX20" fmla="*/ 1457379 w 1541885"/>
                <a:gd name="connsiteY20" fmla="*/ 891090 h 1493136"/>
                <a:gd name="connsiteX21" fmla="*/ 1392609 w 1541885"/>
                <a:gd name="connsiteY21" fmla="*/ 892995 h 1493136"/>
                <a:gd name="connsiteX22" fmla="*/ 1417374 w 1541885"/>
                <a:gd name="connsiteY22" fmla="*/ 828225 h 1493136"/>
                <a:gd name="connsiteX23" fmla="*/ 1474524 w 1541885"/>
                <a:gd name="connsiteY23" fmla="*/ 466275 h 1493136"/>
                <a:gd name="connsiteX24" fmla="*/ 1394514 w 1541885"/>
                <a:gd name="connsiteY24" fmla="*/ 184335 h 1493136"/>
                <a:gd name="connsiteX25" fmla="*/ 1198299 w 1541885"/>
                <a:gd name="connsiteY25" fmla="*/ 52890 h 1493136"/>
                <a:gd name="connsiteX26" fmla="*/ 1055424 w 1541885"/>
                <a:gd name="connsiteY26" fmla="*/ 16695 h 1493136"/>
                <a:gd name="connsiteX27" fmla="*/ 819204 w 1541885"/>
                <a:gd name="connsiteY27" fmla="*/ 1455 h 1493136"/>
                <a:gd name="connsiteX28" fmla="*/ 388674 w 1541885"/>
                <a:gd name="connsiteY28" fmla="*/ 50985 h 1493136"/>
                <a:gd name="connsiteX29" fmla="*/ 83874 w 1541885"/>
                <a:gd name="connsiteY29" fmla="*/ 359595 h 1493136"/>
                <a:gd name="connsiteX30" fmla="*/ 3864 w 1541885"/>
                <a:gd name="connsiteY30" fmla="*/ 647250 h 1493136"/>
                <a:gd name="connsiteX0" fmla="*/ 3864 w 1541885"/>
                <a:gd name="connsiteY0" fmla="*/ 647354 h 1493240"/>
                <a:gd name="connsiteX1" fmla="*/ 41964 w 1541885"/>
                <a:gd name="connsiteY1" fmla="*/ 814994 h 1493240"/>
                <a:gd name="connsiteX2" fmla="*/ 34344 w 1541885"/>
                <a:gd name="connsiteY2" fmla="*/ 854999 h 1493240"/>
                <a:gd name="connsiteX3" fmla="*/ 5769 w 1541885"/>
                <a:gd name="connsiteY3" fmla="*/ 872144 h 1493240"/>
                <a:gd name="connsiteX4" fmla="*/ 5769 w 1541885"/>
                <a:gd name="connsiteY4" fmla="*/ 975014 h 1493240"/>
                <a:gd name="connsiteX5" fmla="*/ 66729 w 1541885"/>
                <a:gd name="connsiteY5" fmla="*/ 1089314 h 1493240"/>
                <a:gd name="connsiteX6" fmla="*/ 110544 w 1541885"/>
                <a:gd name="connsiteY6" fmla="*/ 1127414 h 1493240"/>
                <a:gd name="connsiteX7" fmla="*/ 95304 w 1541885"/>
                <a:gd name="connsiteY7" fmla="*/ 1249334 h 1493240"/>
                <a:gd name="connsiteX8" fmla="*/ 127689 w 1541885"/>
                <a:gd name="connsiteY8" fmla="*/ 1340774 h 1493240"/>
                <a:gd name="connsiteX9" fmla="*/ 222939 w 1541885"/>
                <a:gd name="connsiteY9" fmla="*/ 1405544 h 1493240"/>
                <a:gd name="connsiteX10" fmla="*/ 405819 w 1541885"/>
                <a:gd name="connsiteY10" fmla="*/ 1462694 h 1493240"/>
                <a:gd name="connsiteX11" fmla="*/ 664899 w 1541885"/>
                <a:gd name="connsiteY11" fmla="*/ 1493174 h 1493240"/>
                <a:gd name="connsiteX12" fmla="*/ 899214 w 1541885"/>
                <a:gd name="connsiteY12" fmla="*/ 1455074 h 1493240"/>
                <a:gd name="connsiteX13" fmla="*/ 1122099 w 1541885"/>
                <a:gd name="connsiteY13" fmla="*/ 1371254 h 1493240"/>
                <a:gd name="connsiteX14" fmla="*/ 1272594 w 1541885"/>
                <a:gd name="connsiteY14" fmla="*/ 1237904 h 1493240"/>
                <a:gd name="connsiteX15" fmla="*/ 1308789 w 1541885"/>
                <a:gd name="connsiteY15" fmla="*/ 1262669 h 1493240"/>
                <a:gd name="connsiteX16" fmla="*/ 1407849 w 1541885"/>
                <a:gd name="connsiteY16" fmla="*/ 1245524 h 1493240"/>
                <a:gd name="connsiteX17" fmla="*/ 1476429 w 1541885"/>
                <a:gd name="connsiteY17" fmla="*/ 1171229 h 1493240"/>
                <a:gd name="connsiteX18" fmla="*/ 1535484 w 1541885"/>
                <a:gd name="connsiteY18" fmla="*/ 1074074 h 1493240"/>
                <a:gd name="connsiteX19" fmla="*/ 1529769 w 1541885"/>
                <a:gd name="connsiteY19" fmla="*/ 965489 h 1493240"/>
                <a:gd name="connsiteX20" fmla="*/ 1457379 w 1541885"/>
                <a:gd name="connsiteY20" fmla="*/ 891194 h 1493240"/>
                <a:gd name="connsiteX21" fmla="*/ 1392609 w 1541885"/>
                <a:gd name="connsiteY21" fmla="*/ 893099 h 1493240"/>
                <a:gd name="connsiteX22" fmla="*/ 1417374 w 1541885"/>
                <a:gd name="connsiteY22" fmla="*/ 828329 h 1493240"/>
                <a:gd name="connsiteX23" fmla="*/ 1474524 w 1541885"/>
                <a:gd name="connsiteY23" fmla="*/ 466379 h 1493240"/>
                <a:gd name="connsiteX24" fmla="*/ 1394514 w 1541885"/>
                <a:gd name="connsiteY24" fmla="*/ 184439 h 1493240"/>
                <a:gd name="connsiteX25" fmla="*/ 1234494 w 1541885"/>
                <a:gd name="connsiteY25" fmla="*/ 60614 h 1493240"/>
                <a:gd name="connsiteX26" fmla="*/ 1055424 w 1541885"/>
                <a:gd name="connsiteY26" fmla="*/ 16799 h 1493240"/>
                <a:gd name="connsiteX27" fmla="*/ 819204 w 1541885"/>
                <a:gd name="connsiteY27" fmla="*/ 1559 h 1493240"/>
                <a:gd name="connsiteX28" fmla="*/ 388674 w 1541885"/>
                <a:gd name="connsiteY28" fmla="*/ 51089 h 1493240"/>
                <a:gd name="connsiteX29" fmla="*/ 83874 w 1541885"/>
                <a:gd name="connsiteY29" fmla="*/ 359699 h 1493240"/>
                <a:gd name="connsiteX30" fmla="*/ 3864 w 1541885"/>
                <a:gd name="connsiteY30" fmla="*/ 647354 h 1493240"/>
                <a:gd name="connsiteX0" fmla="*/ 3864 w 1541885"/>
                <a:gd name="connsiteY0" fmla="*/ 660052 h 1505938"/>
                <a:gd name="connsiteX1" fmla="*/ 41964 w 1541885"/>
                <a:gd name="connsiteY1" fmla="*/ 827692 h 1505938"/>
                <a:gd name="connsiteX2" fmla="*/ 34344 w 1541885"/>
                <a:gd name="connsiteY2" fmla="*/ 867697 h 1505938"/>
                <a:gd name="connsiteX3" fmla="*/ 5769 w 1541885"/>
                <a:gd name="connsiteY3" fmla="*/ 884842 h 1505938"/>
                <a:gd name="connsiteX4" fmla="*/ 5769 w 1541885"/>
                <a:gd name="connsiteY4" fmla="*/ 987712 h 1505938"/>
                <a:gd name="connsiteX5" fmla="*/ 66729 w 1541885"/>
                <a:gd name="connsiteY5" fmla="*/ 1102012 h 1505938"/>
                <a:gd name="connsiteX6" fmla="*/ 110544 w 1541885"/>
                <a:gd name="connsiteY6" fmla="*/ 1140112 h 1505938"/>
                <a:gd name="connsiteX7" fmla="*/ 95304 w 1541885"/>
                <a:gd name="connsiteY7" fmla="*/ 1262032 h 1505938"/>
                <a:gd name="connsiteX8" fmla="*/ 127689 w 1541885"/>
                <a:gd name="connsiteY8" fmla="*/ 1353472 h 1505938"/>
                <a:gd name="connsiteX9" fmla="*/ 222939 w 1541885"/>
                <a:gd name="connsiteY9" fmla="*/ 1418242 h 1505938"/>
                <a:gd name="connsiteX10" fmla="*/ 405819 w 1541885"/>
                <a:gd name="connsiteY10" fmla="*/ 1475392 h 1505938"/>
                <a:gd name="connsiteX11" fmla="*/ 664899 w 1541885"/>
                <a:gd name="connsiteY11" fmla="*/ 1505872 h 1505938"/>
                <a:gd name="connsiteX12" fmla="*/ 899214 w 1541885"/>
                <a:gd name="connsiteY12" fmla="*/ 1467772 h 1505938"/>
                <a:gd name="connsiteX13" fmla="*/ 1122099 w 1541885"/>
                <a:gd name="connsiteY13" fmla="*/ 1383952 h 1505938"/>
                <a:gd name="connsiteX14" fmla="*/ 1272594 w 1541885"/>
                <a:gd name="connsiteY14" fmla="*/ 1250602 h 1505938"/>
                <a:gd name="connsiteX15" fmla="*/ 1308789 w 1541885"/>
                <a:gd name="connsiteY15" fmla="*/ 1275367 h 1505938"/>
                <a:gd name="connsiteX16" fmla="*/ 1407849 w 1541885"/>
                <a:gd name="connsiteY16" fmla="*/ 1258222 h 1505938"/>
                <a:gd name="connsiteX17" fmla="*/ 1476429 w 1541885"/>
                <a:gd name="connsiteY17" fmla="*/ 1183927 h 1505938"/>
                <a:gd name="connsiteX18" fmla="*/ 1535484 w 1541885"/>
                <a:gd name="connsiteY18" fmla="*/ 1086772 h 1505938"/>
                <a:gd name="connsiteX19" fmla="*/ 1529769 w 1541885"/>
                <a:gd name="connsiteY19" fmla="*/ 978187 h 1505938"/>
                <a:gd name="connsiteX20" fmla="*/ 1457379 w 1541885"/>
                <a:gd name="connsiteY20" fmla="*/ 903892 h 1505938"/>
                <a:gd name="connsiteX21" fmla="*/ 1392609 w 1541885"/>
                <a:gd name="connsiteY21" fmla="*/ 905797 h 1505938"/>
                <a:gd name="connsiteX22" fmla="*/ 1417374 w 1541885"/>
                <a:gd name="connsiteY22" fmla="*/ 841027 h 1505938"/>
                <a:gd name="connsiteX23" fmla="*/ 1474524 w 1541885"/>
                <a:gd name="connsiteY23" fmla="*/ 479077 h 1505938"/>
                <a:gd name="connsiteX24" fmla="*/ 1394514 w 1541885"/>
                <a:gd name="connsiteY24" fmla="*/ 197137 h 1505938"/>
                <a:gd name="connsiteX25" fmla="*/ 1234494 w 1541885"/>
                <a:gd name="connsiteY25" fmla="*/ 73312 h 1505938"/>
                <a:gd name="connsiteX26" fmla="*/ 1055424 w 1541885"/>
                <a:gd name="connsiteY26" fmla="*/ 29497 h 1505938"/>
                <a:gd name="connsiteX27" fmla="*/ 784914 w 1541885"/>
                <a:gd name="connsiteY27" fmla="*/ 922 h 1505938"/>
                <a:gd name="connsiteX28" fmla="*/ 388674 w 1541885"/>
                <a:gd name="connsiteY28" fmla="*/ 63787 h 1505938"/>
                <a:gd name="connsiteX29" fmla="*/ 83874 w 1541885"/>
                <a:gd name="connsiteY29" fmla="*/ 372397 h 1505938"/>
                <a:gd name="connsiteX30" fmla="*/ 3864 w 1541885"/>
                <a:gd name="connsiteY30" fmla="*/ 660052 h 1505938"/>
                <a:gd name="connsiteX0" fmla="*/ 3864 w 1541885"/>
                <a:gd name="connsiteY0" fmla="*/ 660052 h 1505938"/>
                <a:gd name="connsiteX1" fmla="*/ 41964 w 1541885"/>
                <a:gd name="connsiteY1" fmla="*/ 827692 h 1505938"/>
                <a:gd name="connsiteX2" fmla="*/ 34344 w 1541885"/>
                <a:gd name="connsiteY2" fmla="*/ 867697 h 1505938"/>
                <a:gd name="connsiteX3" fmla="*/ 5769 w 1541885"/>
                <a:gd name="connsiteY3" fmla="*/ 884842 h 1505938"/>
                <a:gd name="connsiteX4" fmla="*/ 5769 w 1541885"/>
                <a:gd name="connsiteY4" fmla="*/ 987712 h 1505938"/>
                <a:gd name="connsiteX5" fmla="*/ 66729 w 1541885"/>
                <a:gd name="connsiteY5" fmla="*/ 1102012 h 1505938"/>
                <a:gd name="connsiteX6" fmla="*/ 110544 w 1541885"/>
                <a:gd name="connsiteY6" fmla="*/ 1140112 h 1505938"/>
                <a:gd name="connsiteX7" fmla="*/ 95304 w 1541885"/>
                <a:gd name="connsiteY7" fmla="*/ 1262032 h 1505938"/>
                <a:gd name="connsiteX8" fmla="*/ 127689 w 1541885"/>
                <a:gd name="connsiteY8" fmla="*/ 1353472 h 1505938"/>
                <a:gd name="connsiteX9" fmla="*/ 222939 w 1541885"/>
                <a:gd name="connsiteY9" fmla="*/ 1418242 h 1505938"/>
                <a:gd name="connsiteX10" fmla="*/ 405819 w 1541885"/>
                <a:gd name="connsiteY10" fmla="*/ 1475392 h 1505938"/>
                <a:gd name="connsiteX11" fmla="*/ 664899 w 1541885"/>
                <a:gd name="connsiteY11" fmla="*/ 1505872 h 1505938"/>
                <a:gd name="connsiteX12" fmla="*/ 899214 w 1541885"/>
                <a:gd name="connsiteY12" fmla="*/ 1467772 h 1505938"/>
                <a:gd name="connsiteX13" fmla="*/ 1122099 w 1541885"/>
                <a:gd name="connsiteY13" fmla="*/ 1383952 h 1505938"/>
                <a:gd name="connsiteX14" fmla="*/ 1272594 w 1541885"/>
                <a:gd name="connsiteY14" fmla="*/ 1250602 h 1505938"/>
                <a:gd name="connsiteX15" fmla="*/ 1308789 w 1541885"/>
                <a:gd name="connsiteY15" fmla="*/ 1275367 h 1505938"/>
                <a:gd name="connsiteX16" fmla="*/ 1407849 w 1541885"/>
                <a:gd name="connsiteY16" fmla="*/ 1258222 h 1505938"/>
                <a:gd name="connsiteX17" fmla="*/ 1476429 w 1541885"/>
                <a:gd name="connsiteY17" fmla="*/ 1183927 h 1505938"/>
                <a:gd name="connsiteX18" fmla="*/ 1535484 w 1541885"/>
                <a:gd name="connsiteY18" fmla="*/ 1086772 h 1505938"/>
                <a:gd name="connsiteX19" fmla="*/ 1529769 w 1541885"/>
                <a:gd name="connsiteY19" fmla="*/ 978187 h 1505938"/>
                <a:gd name="connsiteX20" fmla="*/ 1457379 w 1541885"/>
                <a:gd name="connsiteY20" fmla="*/ 903892 h 1505938"/>
                <a:gd name="connsiteX21" fmla="*/ 1392609 w 1541885"/>
                <a:gd name="connsiteY21" fmla="*/ 905797 h 1505938"/>
                <a:gd name="connsiteX22" fmla="*/ 1417374 w 1541885"/>
                <a:gd name="connsiteY22" fmla="*/ 841027 h 1505938"/>
                <a:gd name="connsiteX23" fmla="*/ 1474524 w 1541885"/>
                <a:gd name="connsiteY23" fmla="*/ 479077 h 1505938"/>
                <a:gd name="connsiteX24" fmla="*/ 1396419 w 1541885"/>
                <a:gd name="connsiteY24" fmla="*/ 216187 h 1505938"/>
                <a:gd name="connsiteX25" fmla="*/ 1234494 w 1541885"/>
                <a:gd name="connsiteY25" fmla="*/ 73312 h 1505938"/>
                <a:gd name="connsiteX26" fmla="*/ 1055424 w 1541885"/>
                <a:gd name="connsiteY26" fmla="*/ 29497 h 1505938"/>
                <a:gd name="connsiteX27" fmla="*/ 784914 w 1541885"/>
                <a:gd name="connsiteY27" fmla="*/ 922 h 1505938"/>
                <a:gd name="connsiteX28" fmla="*/ 388674 w 1541885"/>
                <a:gd name="connsiteY28" fmla="*/ 63787 h 1505938"/>
                <a:gd name="connsiteX29" fmla="*/ 83874 w 1541885"/>
                <a:gd name="connsiteY29" fmla="*/ 372397 h 1505938"/>
                <a:gd name="connsiteX30" fmla="*/ 3864 w 1541885"/>
                <a:gd name="connsiteY30" fmla="*/ 660052 h 1505938"/>
                <a:gd name="connsiteX0" fmla="*/ 3864 w 1541885"/>
                <a:gd name="connsiteY0" fmla="*/ 660107 h 1505993"/>
                <a:gd name="connsiteX1" fmla="*/ 41964 w 1541885"/>
                <a:gd name="connsiteY1" fmla="*/ 827747 h 1505993"/>
                <a:gd name="connsiteX2" fmla="*/ 34344 w 1541885"/>
                <a:gd name="connsiteY2" fmla="*/ 867752 h 1505993"/>
                <a:gd name="connsiteX3" fmla="*/ 5769 w 1541885"/>
                <a:gd name="connsiteY3" fmla="*/ 884897 h 1505993"/>
                <a:gd name="connsiteX4" fmla="*/ 5769 w 1541885"/>
                <a:gd name="connsiteY4" fmla="*/ 987767 h 1505993"/>
                <a:gd name="connsiteX5" fmla="*/ 66729 w 1541885"/>
                <a:gd name="connsiteY5" fmla="*/ 1102067 h 1505993"/>
                <a:gd name="connsiteX6" fmla="*/ 110544 w 1541885"/>
                <a:gd name="connsiteY6" fmla="*/ 1140167 h 1505993"/>
                <a:gd name="connsiteX7" fmla="*/ 95304 w 1541885"/>
                <a:gd name="connsiteY7" fmla="*/ 1262087 h 1505993"/>
                <a:gd name="connsiteX8" fmla="*/ 127689 w 1541885"/>
                <a:gd name="connsiteY8" fmla="*/ 1353527 h 1505993"/>
                <a:gd name="connsiteX9" fmla="*/ 222939 w 1541885"/>
                <a:gd name="connsiteY9" fmla="*/ 1418297 h 1505993"/>
                <a:gd name="connsiteX10" fmla="*/ 405819 w 1541885"/>
                <a:gd name="connsiteY10" fmla="*/ 1475447 h 1505993"/>
                <a:gd name="connsiteX11" fmla="*/ 664899 w 1541885"/>
                <a:gd name="connsiteY11" fmla="*/ 1505927 h 1505993"/>
                <a:gd name="connsiteX12" fmla="*/ 899214 w 1541885"/>
                <a:gd name="connsiteY12" fmla="*/ 1467827 h 1505993"/>
                <a:gd name="connsiteX13" fmla="*/ 1122099 w 1541885"/>
                <a:gd name="connsiteY13" fmla="*/ 1384007 h 1505993"/>
                <a:gd name="connsiteX14" fmla="*/ 1272594 w 1541885"/>
                <a:gd name="connsiteY14" fmla="*/ 1250657 h 1505993"/>
                <a:gd name="connsiteX15" fmla="*/ 1308789 w 1541885"/>
                <a:gd name="connsiteY15" fmla="*/ 1275422 h 1505993"/>
                <a:gd name="connsiteX16" fmla="*/ 1407849 w 1541885"/>
                <a:gd name="connsiteY16" fmla="*/ 1258277 h 1505993"/>
                <a:gd name="connsiteX17" fmla="*/ 1476429 w 1541885"/>
                <a:gd name="connsiteY17" fmla="*/ 1183982 h 1505993"/>
                <a:gd name="connsiteX18" fmla="*/ 1535484 w 1541885"/>
                <a:gd name="connsiteY18" fmla="*/ 1086827 h 1505993"/>
                <a:gd name="connsiteX19" fmla="*/ 1529769 w 1541885"/>
                <a:gd name="connsiteY19" fmla="*/ 978242 h 1505993"/>
                <a:gd name="connsiteX20" fmla="*/ 1457379 w 1541885"/>
                <a:gd name="connsiteY20" fmla="*/ 903947 h 1505993"/>
                <a:gd name="connsiteX21" fmla="*/ 1392609 w 1541885"/>
                <a:gd name="connsiteY21" fmla="*/ 905852 h 1505993"/>
                <a:gd name="connsiteX22" fmla="*/ 1417374 w 1541885"/>
                <a:gd name="connsiteY22" fmla="*/ 841082 h 1505993"/>
                <a:gd name="connsiteX23" fmla="*/ 1474524 w 1541885"/>
                <a:gd name="connsiteY23" fmla="*/ 479132 h 1505993"/>
                <a:gd name="connsiteX24" fmla="*/ 1396419 w 1541885"/>
                <a:gd name="connsiteY24" fmla="*/ 216242 h 1505993"/>
                <a:gd name="connsiteX25" fmla="*/ 1230684 w 1541885"/>
                <a:gd name="connsiteY25" fmla="*/ 82892 h 1505993"/>
                <a:gd name="connsiteX26" fmla="*/ 1055424 w 1541885"/>
                <a:gd name="connsiteY26" fmla="*/ 29552 h 1505993"/>
                <a:gd name="connsiteX27" fmla="*/ 784914 w 1541885"/>
                <a:gd name="connsiteY27" fmla="*/ 977 h 1505993"/>
                <a:gd name="connsiteX28" fmla="*/ 388674 w 1541885"/>
                <a:gd name="connsiteY28" fmla="*/ 63842 h 1505993"/>
                <a:gd name="connsiteX29" fmla="*/ 83874 w 1541885"/>
                <a:gd name="connsiteY29" fmla="*/ 372452 h 1505993"/>
                <a:gd name="connsiteX30" fmla="*/ 3864 w 1541885"/>
                <a:gd name="connsiteY30" fmla="*/ 660107 h 1505993"/>
                <a:gd name="connsiteX0" fmla="*/ 3864 w 1541885"/>
                <a:gd name="connsiteY0" fmla="*/ 660701 h 1506587"/>
                <a:gd name="connsiteX1" fmla="*/ 41964 w 1541885"/>
                <a:gd name="connsiteY1" fmla="*/ 828341 h 1506587"/>
                <a:gd name="connsiteX2" fmla="*/ 34344 w 1541885"/>
                <a:gd name="connsiteY2" fmla="*/ 868346 h 1506587"/>
                <a:gd name="connsiteX3" fmla="*/ 5769 w 1541885"/>
                <a:gd name="connsiteY3" fmla="*/ 885491 h 1506587"/>
                <a:gd name="connsiteX4" fmla="*/ 5769 w 1541885"/>
                <a:gd name="connsiteY4" fmla="*/ 988361 h 1506587"/>
                <a:gd name="connsiteX5" fmla="*/ 66729 w 1541885"/>
                <a:gd name="connsiteY5" fmla="*/ 1102661 h 1506587"/>
                <a:gd name="connsiteX6" fmla="*/ 110544 w 1541885"/>
                <a:gd name="connsiteY6" fmla="*/ 1140761 h 1506587"/>
                <a:gd name="connsiteX7" fmla="*/ 95304 w 1541885"/>
                <a:gd name="connsiteY7" fmla="*/ 1262681 h 1506587"/>
                <a:gd name="connsiteX8" fmla="*/ 127689 w 1541885"/>
                <a:gd name="connsiteY8" fmla="*/ 1354121 h 1506587"/>
                <a:gd name="connsiteX9" fmla="*/ 222939 w 1541885"/>
                <a:gd name="connsiteY9" fmla="*/ 1418891 h 1506587"/>
                <a:gd name="connsiteX10" fmla="*/ 405819 w 1541885"/>
                <a:gd name="connsiteY10" fmla="*/ 1476041 h 1506587"/>
                <a:gd name="connsiteX11" fmla="*/ 664899 w 1541885"/>
                <a:gd name="connsiteY11" fmla="*/ 1506521 h 1506587"/>
                <a:gd name="connsiteX12" fmla="*/ 899214 w 1541885"/>
                <a:gd name="connsiteY12" fmla="*/ 1468421 h 1506587"/>
                <a:gd name="connsiteX13" fmla="*/ 1122099 w 1541885"/>
                <a:gd name="connsiteY13" fmla="*/ 1384601 h 1506587"/>
                <a:gd name="connsiteX14" fmla="*/ 1272594 w 1541885"/>
                <a:gd name="connsiteY14" fmla="*/ 1251251 h 1506587"/>
                <a:gd name="connsiteX15" fmla="*/ 1308789 w 1541885"/>
                <a:gd name="connsiteY15" fmla="*/ 1276016 h 1506587"/>
                <a:gd name="connsiteX16" fmla="*/ 1407849 w 1541885"/>
                <a:gd name="connsiteY16" fmla="*/ 1258871 h 1506587"/>
                <a:gd name="connsiteX17" fmla="*/ 1476429 w 1541885"/>
                <a:gd name="connsiteY17" fmla="*/ 1184576 h 1506587"/>
                <a:gd name="connsiteX18" fmla="*/ 1535484 w 1541885"/>
                <a:gd name="connsiteY18" fmla="*/ 1087421 h 1506587"/>
                <a:gd name="connsiteX19" fmla="*/ 1529769 w 1541885"/>
                <a:gd name="connsiteY19" fmla="*/ 978836 h 1506587"/>
                <a:gd name="connsiteX20" fmla="*/ 1457379 w 1541885"/>
                <a:gd name="connsiteY20" fmla="*/ 904541 h 1506587"/>
                <a:gd name="connsiteX21" fmla="*/ 1392609 w 1541885"/>
                <a:gd name="connsiteY21" fmla="*/ 906446 h 1506587"/>
                <a:gd name="connsiteX22" fmla="*/ 1417374 w 1541885"/>
                <a:gd name="connsiteY22" fmla="*/ 841676 h 1506587"/>
                <a:gd name="connsiteX23" fmla="*/ 1474524 w 1541885"/>
                <a:gd name="connsiteY23" fmla="*/ 479726 h 1506587"/>
                <a:gd name="connsiteX24" fmla="*/ 1396419 w 1541885"/>
                <a:gd name="connsiteY24" fmla="*/ 216836 h 1506587"/>
                <a:gd name="connsiteX25" fmla="*/ 1230684 w 1541885"/>
                <a:gd name="connsiteY25" fmla="*/ 83486 h 1506587"/>
                <a:gd name="connsiteX26" fmla="*/ 1055424 w 1541885"/>
                <a:gd name="connsiteY26" fmla="*/ 24431 h 1506587"/>
                <a:gd name="connsiteX27" fmla="*/ 784914 w 1541885"/>
                <a:gd name="connsiteY27" fmla="*/ 1571 h 1506587"/>
                <a:gd name="connsiteX28" fmla="*/ 388674 w 1541885"/>
                <a:gd name="connsiteY28" fmla="*/ 64436 h 1506587"/>
                <a:gd name="connsiteX29" fmla="*/ 83874 w 1541885"/>
                <a:gd name="connsiteY29" fmla="*/ 373046 h 1506587"/>
                <a:gd name="connsiteX30" fmla="*/ 3864 w 1541885"/>
                <a:gd name="connsiteY30" fmla="*/ 660701 h 1506587"/>
                <a:gd name="connsiteX0" fmla="*/ 3864 w 1541885"/>
                <a:gd name="connsiteY0" fmla="*/ 661966 h 1507852"/>
                <a:gd name="connsiteX1" fmla="*/ 41964 w 1541885"/>
                <a:gd name="connsiteY1" fmla="*/ 829606 h 1507852"/>
                <a:gd name="connsiteX2" fmla="*/ 34344 w 1541885"/>
                <a:gd name="connsiteY2" fmla="*/ 869611 h 1507852"/>
                <a:gd name="connsiteX3" fmla="*/ 5769 w 1541885"/>
                <a:gd name="connsiteY3" fmla="*/ 886756 h 1507852"/>
                <a:gd name="connsiteX4" fmla="*/ 5769 w 1541885"/>
                <a:gd name="connsiteY4" fmla="*/ 989626 h 1507852"/>
                <a:gd name="connsiteX5" fmla="*/ 66729 w 1541885"/>
                <a:gd name="connsiteY5" fmla="*/ 1103926 h 1507852"/>
                <a:gd name="connsiteX6" fmla="*/ 110544 w 1541885"/>
                <a:gd name="connsiteY6" fmla="*/ 1142026 h 1507852"/>
                <a:gd name="connsiteX7" fmla="*/ 95304 w 1541885"/>
                <a:gd name="connsiteY7" fmla="*/ 1263946 h 1507852"/>
                <a:gd name="connsiteX8" fmla="*/ 127689 w 1541885"/>
                <a:gd name="connsiteY8" fmla="*/ 1355386 h 1507852"/>
                <a:gd name="connsiteX9" fmla="*/ 222939 w 1541885"/>
                <a:gd name="connsiteY9" fmla="*/ 1420156 h 1507852"/>
                <a:gd name="connsiteX10" fmla="*/ 405819 w 1541885"/>
                <a:gd name="connsiteY10" fmla="*/ 1477306 h 1507852"/>
                <a:gd name="connsiteX11" fmla="*/ 664899 w 1541885"/>
                <a:gd name="connsiteY11" fmla="*/ 1507786 h 1507852"/>
                <a:gd name="connsiteX12" fmla="*/ 899214 w 1541885"/>
                <a:gd name="connsiteY12" fmla="*/ 1469686 h 1507852"/>
                <a:gd name="connsiteX13" fmla="*/ 1122099 w 1541885"/>
                <a:gd name="connsiteY13" fmla="*/ 1385866 h 1507852"/>
                <a:gd name="connsiteX14" fmla="*/ 1272594 w 1541885"/>
                <a:gd name="connsiteY14" fmla="*/ 1252516 h 1507852"/>
                <a:gd name="connsiteX15" fmla="*/ 1308789 w 1541885"/>
                <a:gd name="connsiteY15" fmla="*/ 1277281 h 1507852"/>
                <a:gd name="connsiteX16" fmla="*/ 1407849 w 1541885"/>
                <a:gd name="connsiteY16" fmla="*/ 1260136 h 1507852"/>
                <a:gd name="connsiteX17" fmla="*/ 1476429 w 1541885"/>
                <a:gd name="connsiteY17" fmla="*/ 1185841 h 1507852"/>
                <a:gd name="connsiteX18" fmla="*/ 1535484 w 1541885"/>
                <a:gd name="connsiteY18" fmla="*/ 1088686 h 1507852"/>
                <a:gd name="connsiteX19" fmla="*/ 1529769 w 1541885"/>
                <a:gd name="connsiteY19" fmla="*/ 980101 h 1507852"/>
                <a:gd name="connsiteX20" fmla="*/ 1457379 w 1541885"/>
                <a:gd name="connsiteY20" fmla="*/ 905806 h 1507852"/>
                <a:gd name="connsiteX21" fmla="*/ 1392609 w 1541885"/>
                <a:gd name="connsiteY21" fmla="*/ 907711 h 1507852"/>
                <a:gd name="connsiteX22" fmla="*/ 1417374 w 1541885"/>
                <a:gd name="connsiteY22" fmla="*/ 842941 h 1507852"/>
                <a:gd name="connsiteX23" fmla="*/ 1474524 w 1541885"/>
                <a:gd name="connsiteY23" fmla="*/ 480991 h 1507852"/>
                <a:gd name="connsiteX24" fmla="*/ 1396419 w 1541885"/>
                <a:gd name="connsiteY24" fmla="*/ 218101 h 1507852"/>
                <a:gd name="connsiteX25" fmla="*/ 1230684 w 1541885"/>
                <a:gd name="connsiteY25" fmla="*/ 84751 h 1507852"/>
                <a:gd name="connsiteX26" fmla="*/ 1055424 w 1541885"/>
                <a:gd name="connsiteY26" fmla="*/ 25696 h 1507852"/>
                <a:gd name="connsiteX27" fmla="*/ 784914 w 1541885"/>
                <a:gd name="connsiteY27" fmla="*/ 2836 h 1507852"/>
                <a:gd name="connsiteX28" fmla="*/ 358194 w 1541885"/>
                <a:gd name="connsiteY28" fmla="*/ 86656 h 1507852"/>
                <a:gd name="connsiteX29" fmla="*/ 83874 w 1541885"/>
                <a:gd name="connsiteY29" fmla="*/ 374311 h 1507852"/>
                <a:gd name="connsiteX30" fmla="*/ 3864 w 1541885"/>
                <a:gd name="connsiteY30" fmla="*/ 661966 h 1507852"/>
                <a:gd name="connsiteX0" fmla="*/ 3864 w 1541885"/>
                <a:gd name="connsiteY0" fmla="*/ 661966 h 1507852"/>
                <a:gd name="connsiteX1" fmla="*/ 41964 w 1541885"/>
                <a:gd name="connsiteY1" fmla="*/ 829606 h 1507852"/>
                <a:gd name="connsiteX2" fmla="*/ 34344 w 1541885"/>
                <a:gd name="connsiteY2" fmla="*/ 869611 h 1507852"/>
                <a:gd name="connsiteX3" fmla="*/ 5769 w 1541885"/>
                <a:gd name="connsiteY3" fmla="*/ 886756 h 1507852"/>
                <a:gd name="connsiteX4" fmla="*/ 5769 w 1541885"/>
                <a:gd name="connsiteY4" fmla="*/ 989626 h 1507852"/>
                <a:gd name="connsiteX5" fmla="*/ 66729 w 1541885"/>
                <a:gd name="connsiteY5" fmla="*/ 1103926 h 1507852"/>
                <a:gd name="connsiteX6" fmla="*/ 110544 w 1541885"/>
                <a:gd name="connsiteY6" fmla="*/ 1142026 h 1507852"/>
                <a:gd name="connsiteX7" fmla="*/ 95304 w 1541885"/>
                <a:gd name="connsiteY7" fmla="*/ 1263946 h 1507852"/>
                <a:gd name="connsiteX8" fmla="*/ 127689 w 1541885"/>
                <a:gd name="connsiteY8" fmla="*/ 1355386 h 1507852"/>
                <a:gd name="connsiteX9" fmla="*/ 222939 w 1541885"/>
                <a:gd name="connsiteY9" fmla="*/ 1420156 h 1507852"/>
                <a:gd name="connsiteX10" fmla="*/ 405819 w 1541885"/>
                <a:gd name="connsiteY10" fmla="*/ 1477306 h 1507852"/>
                <a:gd name="connsiteX11" fmla="*/ 664899 w 1541885"/>
                <a:gd name="connsiteY11" fmla="*/ 1507786 h 1507852"/>
                <a:gd name="connsiteX12" fmla="*/ 899214 w 1541885"/>
                <a:gd name="connsiteY12" fmla="*/ 1469686 h 1507852"/>
                <a:gd name="connsiteX13" fmla="*/ 1122099 w 1541885"/>
                <a:gd name="connsiteY13" fmla="*/ 1385866 h 1507852"/>
                <a:gd name="connsiteX14" fmla="*/ 1272594 w 1541885"/>
                <a:gd name="connsiteY14" fmla="*/ 1252516 h 1507852"/>
                <a:gd name="connsiteX15" fmla="*/ 1308789 w 1541885"/>
                <a:gd name="connsiteY15" fmla="*/ 1277281 h 1507852"/>
                <a:gd name="connsiteX16" fmla="*/ 1407849 w 1541885"/>
                <a:gd name="connsiteY16" fmla="*/ 1260136 h 1507852"/>
                <a:gd name="connsiteX17" fmla="*/ 1476429 w 1541885"/>
                <a:gd name="connsiteY17" fmla="*/ 1185841 h 1507852"/>
                <a:gd name="connsiteX18" fmla="*/ 1535484 w 1541885"/>
                <a:gd name="connsiteY18" fmla="*/ 1088686 h 1507852"/>
                <a:gd name="connsiteX19" fmla="*/ 1529769 w 1541885"/>
                <a:gd name="connsiteY19" fmla="*/ 980101 h 1507852"/>
                <a:gd name="connsiteX20" fmla="*/ 1457379 w 1541885"/>
                <a:gd name="connsiteY20" fmla="*/ 905806 h 1507852"/>
                <a:gd name="connsiteX21" fmla="*/ 1392609 w 1541885"/>
                <a:gd name="connsiteY21" fmla="*/ 907711 h 1507852"/>
                <a:gd name="connsiteX22" fmla="*/ 1417374 w 1541885"/>
                <a:gd name="connsiteY22" fmla="*/ 842941 h 1507852"/>
                <a:gd name="connsiteX23" fmla="*/ 1474524 w 1541885"/>
                <a:gd name="connsiteY23" fmla="*/ 480991 h 1507852"/>
                <a:gd name="connsiteX24" fmla="*/ 1396419 w 1541885"/>
                <a:gd name="connsiteY24" fmla="*/ 218101 h 1507852"/>
                <a:gd name="connsiteX25" fmla="*/ 1230684 w 1541885"/>
                <a:gd name="connsiteY25" fmla="*/ 84751 h 1507852"/>
                <a:gd name="connsiteX26" fmla="*/ 1055424 w 1541885"/>
                <a:gd name="connsiteY26" fmla="*/ 25696 h 1507852"/>
                <a:gd name="connsiteX27" fmla="*/ 714429 w 1541885"/>
                <a:gd name="connsiteY27" fmla="*/ 2836 h 1507852"/>
                <a:gd name="connsiteX28" fmla="*/ 358194 w 1541885"/>
                <a:gd name="connsiteY28" fmla="*/ 86656 h 1507852"/>
                <a:gd name="connsiteX29" fmla="*/ 83874 w 1541885"/>
                <a:gd name="connsiteY29" fmla="*/ 374311 h 1507852"/>
                <a:gd name="connsiteX30" fmla="*/ 3864 w 1541885"/>
                <a:gd name="connsiteY30" fmla="*/ 661966 h 1507852"/>
                <a:gd name="connsiteX0" fmla="*/ 3864 w 1541885"/>
                <a:gd name="connsiteY0" fmla="*/ 663510 h 1509396"/>
                <a:gd name="connsiteX1" fmla="*/ 41964 w 1541885"/>
                <a:gd name="connsiteY1" fmla="*/ 831150 h 1509396"/>
                <a:gd name="connsiteX2" fmla="*/ 34344 w 1541885"/>
                <a:gd name="connsiteY2" fmla="*/ 871155 h 1509396"/>
                <a:gd name="connsiteX3" fmla="*/ 5769 w 1541885"/>
                <a:gd name="connsiteY3" fmla="*/ 888300 h 1509396"/>
                <a:gd name="connsiteX4" fmla="*/ 5769 w 1541885"/>
                <a:gd name="connsiteY4" fmla="*/ 991170 h 1509396"/>
                <a:gd name="connsiteX5" fmla="*/ 66729 w 1541885"/>
                <a:gd name="connsiteY5" fmla="*/ 1105470 h 1509396"/>
                <a:gd name="connsiteX6" fmla="*/ 110544 w 1541885"/>
                <a:gd name="connsiteY6" fmla="*/ 1143570 h 1509396"/>
                <a:gd name="connsiteX7" fmla="*/ 95304 w 1541885"/>
                <a:gd name="connsiteY7" fmla="*/ 1265490 h 1509396"/>
                <a:gd name="connsiteX8" fmla="*/ 127689 w 1541885"/>
                <a:gd name="connsiteY8" fmla="*/ 1356930 h 1509396"/>
                <a:gd name="connsiteX9" fmla="*/ 222939 w 1541885"/>
                <a:gd name="connsiteY9" fmla="*/ 1421700 h 1509396"/>
                <a:gd name="connsiteX10" fmla="*/ 405819 w 1541885"/>
                <a:gd name="connsiteY10" fmla="*/ 1478850 h 1509396"/>
                <a:gd name="connsiteX11" fmla="*/ 664899 w 1541885"/>
                <a:gd name="connsiteY11" fmla="*/ 1509330 h 1509396"/>
                <a:gd name="connsiteX12" fmla="*/ 899214 w 1541885"/>
                <a:gd name="connsiteY12" fmla="*/ 1471230 h 1509396"/>
                <a:gd name="connsiteX13" fmla="*/ 1122099 w 1541885"/>
                <a:gd name="connsiteY13" fmla="*/ 1387410 h 1509396"/>
                <a:gd name="connsiteX14" fmla="*/ 1272594 w 1541885"/>
                <a:gd name="connsiteY14" fmla="*/ 1254060 h 1509396"/>
                <a:gd name="connsiteX15" fmla="*/ 1308789 w 1541885"/>
                <a:gd name="connsiteY15" fmla="*/ 1278825 h 1509396"/>
                <a:gd name="connsiteX16" fmla="*/ 1407849 w 1541885"/>
                <a:gd name="connsiteY16" fmla="*/ 1261680 h 1509396"/>
                <a:gd name="connsiteX17" fmla="*/ 1476429 w 1541885"/>
                <a:gd name="connsiteY17" fmla="*/ 1187385 h 1509396"/>
                <a:gd name="connsiteX18" fmla="*/ 1535484 w 1541885"/>
                <a:gd name="connsiteY18" fmla="*/ 1090230 h 1509396"/>
                <a:gd name="connsiteX19" fmla="*/ 1529769 w 1541885"/>
                <a:gd name="connsiteY19" fmla="*/ 981645 h 1509396"/>
                <a:gd name="connsiteX20" fmla="*/ 1457379 w 1541885"/>
                <a:gd name="connsiteY20" fmla="*/ 907350 h 1509396"/>
                <a:gd name="connsiteX21" fmla="*/ 1392609 w 1541885"/>
                <a:gd name="connsiteY21" fmla="*/ 909255 h 1509396"/>
                <a:gd name="connsiteX22" fmla="*/ 1417374 w 1541885"/>
                <a:gd name="connsiteY22" fmla="*/ 844485 h 1509396"/>
                <a:gd name="connsiteX23" fmla="*/ 1474524 w 1541885"/>
                <a:gd name="connsiteY23" fmla="*/ 482535 h 1509396"/>
                <a:gd name="connsiteX24" fmla="*/ 1396419 w 1541885"/>
                <a:gd name="connsiteY24" fmla="*/ 219645 h 1509396"/>
                <a:gd name="connsiteX25" fmla="*/ 1230684 w 1541885"/>
                <a:gd name="connsiteY25" fmla="*/ 86295 h 1509396"/>
                <a:gd name="connsiteX26" fmla="*/ 1034469 w 1541885"/>
                <a:gd name="connsiteY26" fmla="*/ 19620 h 1509396"/>
                <a:gd name="connsiteX27" fmla="*/ 714429 w 1541885"/>
                <a:gd name="connsiteY27" fmla="*/ 4380 h 1509396"/>
                <a:gd name="connsiteX28" fmla="*/ 358194 w 1541885"/>
                <a:gd name="connsiteY28" fmla="*/ 88200 h 1509396"/>
                <a:gd name="connsiteX29" fmla="*/ 83874 w 1541885"/>
                <a:gd name="connsiteY29" fmla="*/ 375855 h 1509396"/>
                <a:gd name="connsiteX30" fmla="*/ 3864 w 1541885"/>
                <a:gd name="connsiteY30" fmla="*/ 663510 h 1509396"/>
                <a:gd name="connsiteX0" fmla="*/ 3864 w 1541885"/>
                <a:gd name="connsiteY0" fmla="*/ 663510 h 1509396"/>
                <a:gd name="connsiteX1" fmla="*/ 41964 w 1541885"/>
                <a:gd name="connsiteY1" fmla="*/ 831150 h 1509396"/>
                <a:gd name="connsiteX2" fmla="*/ 34344 w 1541885"/>
                <a:gd name="connsiteY2" fmla="*/ 871155 h 1509396"/>
                <a:gd name="connsiteX3" fmla="*/ 5769 w 1541885"/>
                <a:gd name="connsiteY3" fmla="*/ 888300 h 1509396"/>
                <a:gd name="connsiteX4" fmla="*/ 5769 w 1541885"/>
                <a:gd name="connsiteY4" fmla="*/ 991170 h 1509396"/>
                <a:gd name="connsiteX5" fmla="*/ 66729 w 1541885"/>
                <a:gd name="connsiteY5" fmla="*/ 1105470 h 1509396"/>
                <a:gd name="connsiteX6" fmla="*/ 110544 w 1541885"/>
                <a:gd name="connsiteY6" fmla="*/ 1143570 h 1509396"/>
                <a:gd name="connsiteX7" fmla="*/ 95304 w 1541885"/>
                <a:gd name="connsiteY7" fmla="*/ 1265490 h 1509396"/>
                <a:gd name="connsiteX8" fmla="*/ 127689 w 1541885"/>
                <a:gd name="connsiteY8" fmla="*/ 1356930 h 1509396"/>
                <a:gd name="connsiteX9" fmla="*/ 222939 w 1541885"/>
                <a:gd name="connsiteY9" fmla="*/ 1421700 h 1509396"/>
                <a:gd name="connsiteX10" fmla="*/ 405819 w 1541885"/>
                <a:gd name="connsiteY10" fmla="*/ 1478850 h 1509396"/>
                <a:gd name="connsiteX11" fmla="*/ 664899 w 1541885"/>
                <a:gd name="connsiteY11" fmla="*/ 1509330 h 1509396"/>
                <a:gd name="connsiteX12" fmla="*/ 899214 w 1541885"/>
                <a:gd name="connsiteY12" fmla="*/ 1471230 h 1509396"/>
                <a:gd name="connsiteX13" fmla="*/ 1122099 w 1541885"/>
                <a:gd name="connsiteY13" fmla="*/ 1387410 h 1509396"/>
                <a:gd name="connsiteX14" fmla="*/ 1272594 w 1541885"/>
                <a:gd name="connsiteY14" fmla="*/ 1254060 h 1509396"/>
                <a:gd name="connsiteX15" fmla="*/ 1308789 w 1541885"/>
                <a:gd name="connsiteY15" fmla="*/ 1278825 h 1509396"/>
                <a:gd name="connsiteX16" fmla="*/ 1407849 w 1541885"/>
                <a:gd name="connsiteY16" fmla="*/ 1261680 h 1509396"/>
                <a:gd name="connsiteX17" fmla="*/ 1476429 w 1541885"/>
                <a:gd name="connsiteY17" fmla="*/ 1187385 h 1509396"/>
                <a:gd name="connsiteX18" fmla="*/ 1535484 w 1541885"/>
                <a:gd name="connsiteY18" fmla="*/ 1090230 h 1509396"/>
                <a:gd name="connsiteX19" fmla="*/ 1529769 w 1541885"/>
                <a:gd name="connsiteY19" fmla="*/ 981645 h 1509396"/>
                <a:gd name="connsiteX20" fmla="*/ 1457379 w 1541885"/>
                <a:gd name="connsiteY20" fmla="*/ 907350 h 1509396"/>
                <a:gd name="connsiteX21" fmla="*/ 1407849 w 1541885"/>
                <a:gd name="connsiteY21" fmla="*/ 909255 h 1509396"/>
                <a:gd name="connsiteX22" fmla="*/ 1417374 w 1541885"/>
                <a:gd name="connsiteY22" fmla="*/ 844485 h 1509396"/>
                <a:gd name="connsiteX23" fmla="*/ 1474524 w 1541885"/>
                <a:gd name="connsiteY23" fmla="*/ 482535 h 1509396"/>
                <a:gd name="connsiteX24" fmla="*/ 1396419 w 1541885"/>
                <a:gd name="connsiteY24" fmla="*/ 219645 h 1509396"/>
                <a:gd name="connsiteX25" fmla="*/ 1230684 w 1541885"/>
                <a:gd name="connsiteY25" fmla="*/ 86295 h 1509396"/>
                <a:gd name="connsiteX26" fmla="*/ 1034469 w 1541885"/>
                <a:gd name="connsiteY26" fmla="*/ 19620 h 1509396"/>
                <a:gd name="connsiteX27" fmla="*/ 714429 w 1541885"/>
                <a:gd name="connsiteY27" fmla="*/ 4380 h 1509396"/>
                <a:gd name="connsiteX28" fmla="*/ 358194 w 1541885"/>
                <a:gd name="connsiteY28" fmla="*/ 88200 h 1509396"/>
                <a:gd name="connsiteX29" fmla="*/ 83874 w 1541885"/>
                <a:gd name="connsiteY29" fmla="*/ 375855 h 1509396"/>
                <a:gd name="connsiteX30" fmla="*/ 3864 w 1541885"/>
                <a:gd name="connsiteY30" fmla="*/ 663510 h 1509396"/>
                <a:gd name="connsiteX0" fmla="*/ 3864 w 1541974"/>
                <a:gd name="connsiteY0" fmla="*/ 663510 h 1509396"/>
                <a:gd name="connsiteX1" fmla="*/ 41964 w 1541974"/>
                <a:gd name="connsiteY1" fmla="*/ 831150 h 1509396"/>
                <a:gd name="connsiteX2" fmla="*/ 34344 w 1541974"/>
                <a:gd name="connsiteY2" fmla="*/ 871155 h 1509396"/>
                <a:gd name="connsiteX3" fmla="*/ 5769 w 1541974"/>
                <a:gd name="connsiteY3" fmla="*/ 888300 h 1509396"/>
                <a:gd name="connsiteX4" fmla="*/ 5769 w 1541974"/>
                <a:gd name="connsiteY4" fmla="*/ 991170 h 1509396"/>
                <a:gd name="connsiteX5" fmla="*/ 66729 w 1541974"/>
                <a:gd name="connsiteY5" fmla="*/ 1105470 h 1509396"/>
                <a:gd name="connsiteX6" fmla="*/ 110544 w 1541974"/>
                <a:gd name="connsiteY6" fmla="*/ 1143570 h 1509396"/>
                <a:gd name="connsiteX7" fmla="*/ 95304 w 1541974"/>
                <a:gd name="connsiteY7" fmla="*/ 1265490 h 1509396"/>
                <a:gd name="connsiteX8" fmla="*/ 127689 w 1541974"/>
                <a:gd name="connsiteY8" fmla="*/ 1356930 h 1509396"/>
                <a:gd name="connsiteX9" fmla="*/ 222939 w 1541974"/>
                <a:gd name="connsiteY9" fmla="*/ 1421700 h 1509396"/>
                <a:gd name="connsiteX10" fmla="*/ 405819 w 1541974"/>
                <a:gd name="connsiteY10" fmla="*/ 1478850 h 1509396"/>
                <a:gd name="connsiteX11" fmla="*/ 664899 w 1541974"/>
                <a:gd name="connsiteY11" fmla="*/ 1509330 h 1509396"/>
                <a:gd name="connsiteX12" fmla="*/ 899214 w 1541974"/>
                <a:gd name="connsiteY12" fmla="*/ 1471230 h 1509396"/>
                <a:gd name="connsiteX13" fmla="*/ 1122099 w 1541974"/>
                <a:gd name="connsiteY13" fmla="*/ 1387410 h 1509396"/>
                <a:gd name="connsiteX14" fmla="*/ 1272594 w 1541974"/>
                <a:gd name="connsiteY14" fmla="*/ 1254060 h 1509396"/>
                <a:gd name="connsiteX15" fmla="*/ 1308789 w 1541974"/>
                <a:gd name="connsiteY15" fmla="*/ 1278825 h 1509396"/>
                <a:gd name="connsiteX16" fmla="*/ 1407849 w 1541974"/>
                <a:gd name="connsiteY16" fmla="*/ 1261680 h 1509396"/>
                <a:gd name="connsiteX17" fmla="*/ 1476429 w 1541974"/>
                <a:gd name="connsiteY17" fmla="*/ 1187385 h 1509396"/>
                <a:gd name="connsiteX18" fmla="*/ 1535484 w 1541974"/>
                <a:gd name="connsiteY18" fmla="*/ 1090230 h 1509396"/>
                <a:gd name="connsiteX19" fmla="*/ 1531674 w 1541974"/>
                <a:gd name="connsiteY19" fmla="*/ 958785 h 1509396"/>
                <a:gd name="connsiteX20" fmla="*/ 1457379 w 1541974"/>
                <a:gd name="connsiteY20" fmla="*/ 907350 h 1509396"/>
                <a:gd name="connsiteX21" fmla="*/ 1407849 w 1541974"/>
                <a:gd name="connsiteY21" fmla="*/ 909255 h 1509396"/>
                <a:gd name="connsiteX22" fmla="*/ 1417374 w 1541974"/>
                <a:gd name="connsiteY22" fmla="*/ 844485 h 1509396"/>
                <a:gd name="connsiteX23" fmla="*/ 1474524 w 1541974"/>
                <a:gd name="connsiteY23" fmla="*/ 482535 h 1509396"/>
                <a:gd name="connsiteX24" fmla="*/ 1396419 w 1541974"/>
                <a:gd name="connsiteY24" fmla="*/ 219645 h 1509396"/>
                <a:gd name="connsiteX25" fmla="*/ 1230684 w 1541974"/>
                <a:gd name="connsiteY25" fmla="*/ 86295 h 1509396"/>
                <a:gd name="connsiteX26" fmla="*/ 1034469 w 1541974"/>
                <a:gd name="connsiteY26" fmla="*/ 19620 h 1509396"/>
                <a:gd name="connsiteX27" fmla="*/ 714429 w 1541974"/>
                <a:gd name="connsiteY27" fmla="*/ 4380 h 1509396"/>
                <a:gd name="connsiteX28" fmla="*/ 358194 w 1541974"/>
                <a:gd name="connsiteY28" fmla="*/ 88200 h 1509396"/>
                <a:gd name="connsiteX29" fmla="*/ 83874 w 1541974"/>
                <a:gd name="connsiteY29" fmla="*/ 375855 h 1509396"/>
                <a:gd name="connsiteX30" fmla="*/ 3864 w 1541974"/>
                <a:gd name="connsiteY30" fmla="*/ 663510 h 1509396"/>
                <a:gd name="connsiteX0" fmla="*/ 3864 w 1541092"/>
                <a:gd name="connsiteY0" fmla="*/ 663510 h 1509396"/>
                <a:gd name="connsiteX1" fmla="*/ 41964 w 1541092"/>
                <a:gd name="connsiteY1" fmla="*/ 831150 h 1509396"/>
                <a:gd name="connsiteX2" fmla="*/ 34344 w 1541092"/>
                <a:gd name="connsiteY2" fmla="*/ 871155 h 1509396"/>
                <a:gd name="connsiteX3" fmla="*/ 5769 w 1541092"/>
                <a:gd name="connsiteY3" fmla="*/ 888300 h 1509396"/>
                <a:gd name="connsiteX4" fmla="*/ 5769 w 1541092"/>
                <a:gd name="connsiteY4" fmla="*/ 991170 h 1509396"/>
                <a:gd name="connsiteX5" fmla="*/ 66729 w 1541092"/>
                <a:gd name="connsiteY5" fmla="*/ 1105470 h 1509396"/>
                <a:gd name="connsiteX6" fmla="*/ 110544 w 1541092"/>
                <a:gd name="connsiteY6" fmla="*/ 1143570 h 1509396"/>
                <a:gd name="connsiteX7" fmla="*/ 95304 w 1541092"/>
                <a:gd name="connsiteY7" fmla="*/ 1265490 h 1509396"/>
                <a:gd name="connsiteX8" fmla="*/ 127689 w 1541092"/>
                <a:gd name="connsiteY8" fmla="*/ 1356930 h 1509396"/>
                <a:gd name="connsiteX9" fmla="*/ 222939 w 1541092"/>
                <a:gd name="connsiteY9" fmla="*/ 1421700 h 1509396"/>
                <a:gd name="connsiteX10" fmla="*/ 405819 w 1541092"/>
                <a:gd name="connsiteY10" fmla="*/ 1478850 h 1509396"/>
                <a:gd name="connsiteX11" fmla="*/ 664899 w 1541092"/>
                <a:gd name="connsiteY11" fmla="*/ 1509330 h 1509396"/>
                <a:gd name="connsiteX12" fmla="*/ 899214 w 1541092"/>
                <a:gd name="connsiteY12" fmla="*/ 1471230 h 1509396"/>
                <a:gd name="connsiteX13" fmla="*/ 1122099 w 1541092"/>
                <a:gd name="connsiteY13" fmla="*/ 1387410 h 1509396"/>
                <a:gd name="connsiteX14" fmla="*/ 1272594 w 1541092"/>
                <a:gd name="connsiteY14" fmla="*/ 1254060 h 1509396"/>
                <a:gd name="connsiteX15" fmla="*/ 1308789 w 1541092"/>
                <a:gd name="connsiteY15" fmla="*/ 1278825 h 1509396"/>
                <a:gd name="connsiteX16" fmla="*/ 1407849 w 1541092"/>
                <a:gd name="connsiteY16" fmla="*/ 1261680 h 1509396"/>
                <a:gd name="connsiteX17" fmla="*/ 1489764 w 1541092"/>
                <a:gd name="connsiteY17" fmla="*/ 1189290 h 1509396"/>
                <a:gd name="connsiteX18" fmla="*/ 1535484 w 1541092"/>
                <a:gd name="connsiteY18" fmla="*/ 1090230 h 1509396"/>
                <a:gd name="connsiteX19" fmla="*/ 1531674 w 1541092"/>
                <a:gd name="connsiteY19" fmla="*/ 958785 h 1509396"/>
                <a:gd name="connsiteX20" fmla="*/ 1457379 w 1541092"/>
                <a:gd name="connsiteY20" fmla="*/ 907350 h 1509396"/>
                <a:gd name="connsiteX21" fmla="*/ 1407849 w 1541092"/>
                <a:gd name="connsiteY21" fmla="*/ 909255 h 1509396"/>
                <a:gd name="connsiteX22" fmla="*/ 1417374 w 1541092"/>
                <a:gd name="connsiteY22" fmla="*/ 844485 h 1509396"/>
                <a:gd name="connsiteX23" fmla="*/ 1474524 w 1541092"/>
                <a:gd name="connsiteY23" fmla="*/ 482535 h 1509396"/>
                <a:gd name="connsiteX24" fmla="*/ 1396419 w 1541092"/>
                <a:gd name="connsiteY24" fmla="*/ 219645 h 1509396"/>
                <a:gd name="connsiteX25" fmla="*/ 1230684 w 1541092"/>
                <a:gd name="connsiteY25" fmla="*/ 86295 h 1509396"/>
                <a:gd name="connsiteX26" fmla="*/ 1034469 w 1541092"/>
                <a:gd name="connsiteY26" fmla="*/ 19620 h 1509396"/>
                <a:gd name="connsiteX27" fmla="*/ 714429 w 1541092"/>
                <a:gd name="connsiteY27" fmla="*/ 4380 h 1509396"/>
                <a:gd name="connsiteX28" fmla="*/ 358194 w 1541092"/>
                <a:gd name="connsiteY28" fmla="*/ 88200 h 1509396"/>
                <a:gd name="connsiteX29" fmla="*/ 83874 w 1541092"/>
                <a:gd name="connsiteY29" fmla="*/ 375855 h 1509396"/>
                <a:gd name="connsiteX30" fmla="*/ 3864 w 1541092"/>
                <a:gd name="connsiteY30" fmla="*/ 663510 h 1509396"/>
                <a:gd name="connsiteX0" fmla="*/ 3864 w 1541092"/>
                <a:gd name="connsiteY0" fmla="*/ 663510 h 1509396"/>
                <a:gd name="connsiteX1" fmla="*/ 41964 w 1541092"/>
                <a:gd name="connsiteY1" fmla="*/ 831150 h 1509396"/>
                <a:gd name="connsiteX2" fmla="*/ 34344 w 1541092"/>
                <a:gd name="connsiteY2" fmla="*/ 871155 h 1509396"/>
                <a:gd name="connsiteX3" fmla="*/ 5769 w 1541092"/>
                <a:gd name="connsiteY3" fmla="*/ 888300 h 1509396"/>
                <a:gd name="connsiteX4" fmla="*/ 5769 w 1541092"/>
                <a:gd name="connsiteY4" fmla="*/ 991170 h 1509396"/>
                <a:gd name="connsiteX5" fmla="*/ 66729 w 1541092"/>
                <a:gd name="connsiteY5" fmla="*/ 1105470 h 1509396"/>
                <a:gd name="connsiteX6" fmla="*/ 110544 w 1541092"/>
                <a:gd name="connsiteY6" fmla="*/ 1143570 h 1509396"/>
                <a:gd name="connsiteX7" fmla="*/ 95304 w 1541092"/>
                <a:gd name="connsiteY7" fmla="*/ 1265490 h 1509396"/>
                <a:gd name="connsiteX8" fmla="*/ 127689 w 1541092"/>
                <a:gd name="connsiteY8" fmla="*/ 1356930 h 1509396"/>
                <a:gd name="connsiteX9" fmla="*/ 222939 w 1541092"/>
                <a:gd name="connsiteY9" fmla="*/ 1421700 h 1509396"/>
                <a:gd name="connsiteX10" fmla="*/ 405819 w 1541092"/>
                <a:gd name="connsiteY10" fmla="*/ 1478850 h 1509396"/>
                <a:gd name="connsiteX11" fmla="*/ 664899 w 1541092"/>
                <a:gd name="connsiteY11" fmla="*/ 1509330 h 1509396"/>
                <a:gd name="connsiteX12" fmla="*/ 899214 w 1541092"/>
                <a:gd name="connsiteY12" fmla="*/ 1471230 h 1509396"/>
                <a:gd name="connsiteX13" fmla="*/ 1122099 w 1541092"/>
                <a:gd name="connsiteY13" fmla="*/ 1387410 h 1509396"/>
                <a:gd name="connsiteX14" fmla="*/ 1276404 w 1541092"/>
                <a:gd name="connsiteY14" fmla="*/ 1263585 h 1509396"/>
                <a:gd name="connsiteX15" fmla="*/ 1308789 w 1541092"/>
                <a:gd name="connsiteY15" fmla="*/ 1278825 h 1509396"/>
                <a:gd name="connsiteX16" fmla="*/ 1407849 w 1541092"/>
                <a:gd name="connsiteY16" fmla="*/ 1261680 h 1509396"/>
                <a:gd name="connsiteX17" fmla="*/ 1489764 w 1541092"/>
                <a:gd name="connsiteY17" fmla="*/ 1189290 h 1509396"/>
                <a:gd name="connsiteX18" fmla="*/ 1535484 w 1541092"/>
                <a:gd name="connsiteY18" fmla="*/ 1090230 h 1509396"/>
                <a:gd name="connsiteX19" fmla="*/ 1531674 w 1541092"/>
                <a:gd name="connsiteY19" fmla="*/ 958785 h 1509396"/>
                <a:gd name="connsiteX20" fmla="*/ 1457379 w 1541092"/>
                <a:gd name="connsiteY20" fmla="*/ 907350 h 1509396"/>
                <a:gd name="connsiteX21" fmla="*/ 1407849 w 1541092"/>
                <a:gd name="connsiteY21" fmla="*/ 909255 h 1509396"/>
                <a:gd name="connsiteX22" fmla="*/ 1417374 w 1541092"/>
                <a:gd name="connsiteY22" fmla="*/ 844485 h 1509396"/>
                <a:gd name="connsiteX23" fmla="*/ 1474524 w 1541092"/>
                <a:gd name="connsiteY23" fmla="*/ 482535 h 1509396"/>
                <a:gd name="connsiteX24" fmla="*/ 1396419 w 1541092"/>
                <a:gd name="connsiteY24" fmla="*/ 219645 h 1509396"/>
                <a:gd name="connsiteX25" fmla="*/ 1230684 w 1541092"/>
                <a:gd name="connsiteY25" fmla="*/ 86295 h 1509396"/>
                <a:gd name="connsiteX26" fmla="*/ 1034469 w 1541092"/>
                <a:gd name="connsiteY26" fmla="*/ 19620 h 1509396"/>
                <a:gd name="connsiteX27" fmla="*/ 714429 w 1541092"/>
                <a:gd name="connsiteY27" fmla="*/ 4380 h 1509396"/>
                <a:gd name="connsiteX28" fmla="*/ 358194 w 1541092"/>
                <a:gd name="connsiteY28" fmla="*/ 88200 h 1509396"/>
                <a:gd name="connsiteX29" fmla="*/ 83874 w 1541092"/>
                <a:gd name="connsiteY29" fmla="*/ 375855 h 1509396"/>
                <a:gd name="connsiteX30" fmla="*/ 3864 w 1541092"/>
                <a:gd name="connsiteY30" fmla="*/ 663510 h 1509396"/>
                <a:gd name="connsiteX0" fmla="*/ 7062 w 1544290"/>
                <a:gd name="connsiteY0" fmla="*/ 663510 h 1509396"/>
                <a:gd name="connsiteX1" fmla="*/ 45162 w 1544290"/>
                <a:gd name="connsiteY1" fmla="*/ 831150 h 1509396"/>
                <a:gd name="connsiteX2" fmla="*/ 37542 w 1544290"/>
                <a:gd name="connsiteY2" fmla="*/ 871155 h 1509396"/>
                <a:gd name="connsiteX3" fmla="*/ 3252 w 1544290"/>
                <a:gd name="connsiteY3" fmla="*/ 901635 h 1509396"/>
                <a:gd name="connsiteX4" fmla="*/ 8967 w 1544290"/>
                <a:gd name="connsiteY4" fmla="*/ 991170 h 1509396"/>
                <a:gd name="connsiteX5" fmla="*/ 69927 w 1544290"/>
                <a:gd name="connsiteY5" fmla="*/ 1105470 h 1509396"/>
                <a:gd name="connsiteX6" fmla="*/ 113742 w 1544290"/>
                <a:gd name="connsiteY6" fmla="*/ 1143570 h 1509396"/>
                <a:gd name="connsiteX7" fmla="*/ 98502 w 1544290"/>
                <a:gd name="connsiteY7" fmla="*/ 1265490 h 1509396"/>
                <a:gd name="connsiteX8" fmla="*/ 130887 w 1544290"/>
                <a:gd name="connsiteY8" fmla="*/ 1356930 h 1509396"/>
                <a:gd name="connsiteX9" fmla="*/ 226137 w 1544290"/>
                <a:gd name="connsiteY9" fmla="*/ 1421700 h 1509396"/>
                <a:gd name="connsiteX10" fmla="*/ 409017 w 1544290"/>
                <a:gd name="connsiteY10" fmla="*/ 1478850 h 1509396"/>
                <a:gd name="connsiteX11" fmla="*/ 668097 w 1544290"/>
                <a:gd name="connsiteY11" fmla="*/ 1509330 h 1509396"/>
                <a:gd name="connsiteX12" fmla="*/ 902412 w 1544290"/>
                <a:gd name="connsiteY12" fmla="*/ 1471230 h 1509396"/>
                <a:gd name="connsiteX13" fmla="*/ 1125297 w 1544290"/>
                <a:gd name="connsiteY13" fmla="*/ 1387410 h 1509396"/>
                <a:gd name="connsiteX14" fmla="*/ 1279602 w 1544290"/>
                <a:gd name="connsiteY14" fmla="*/ 1263585 h 1509396"/>
                <a:gd name="connsiteX15" fmla="*/ 1311987 w 1544290"/>
                <a:gd name="connsiteY15" fmla="*/ 1278825 h 1509396"/>
                <a:gd name="connsiteX16" fmla="*/ 1411047 w 1544290"/>
                <a:gd name="connsiteY16" fmla="*/ 1261680 h 1509396"/>
                <a:gd name="connsiteX17" fmla="*/ 1492962 w 1544290"/>
                <a:gd name="connsiteY17" fmla="*/ 1189290 h 1509396"/>
                <a:gd name="connsiteX18" fmla="*/ 1538682 w 1544290"/>
                <a:gd name="connsiteY18" fmla="*/ 1090230 h 1509396"/>
                <a:gd name="connsiteX19" fmla="*/ 1534872 w 1544290"/>
                <a:gd name="connsiteY19" fmla="*/ 958785 h 1509396"/>
                <a:gd name="connsiteX20" fmla="*/ 1460577 w 1544290"/>
                <a:gd name="connsiteY20" fmla="*/ 907350 h 1509396"/>
                <a:gd name="connsiteX21" fmla="*/ 1411047 w 1544290"/>
                <a:gd name="connsiteY21" fmla="*/ 909255 h 1509396"/>
                <a:gd name="connsiteX22" fmla="*/ 1420572 w 1544290"/>
                <a:gd name="connsiteY22" fmla="*/ 844485 h 1509396"/>
                <a:gd name="connsiteX23" fmla="*/ 1477722 w 1544290"/>
                <a:gd name="connsiteY23" fmla="*/ 482535 h 1509396"/>
                <a:gd name="connsiteX24" fmla="*/ 1399617 w 1544290"/>
                <a:gd name="connsiteY24" fmla="*/ 219645 h 1509396"/>
                <a:gd name="connsiteX25" fmla="*/ 1233882 w 1544290"/>
                <a:gd name="connsiteY25" fmla="*/ 86295 h 1509396"/>
                <a:gd name="connsiteX26" fmla="*/ 1037667 w 1544290"/>
                <a:gd name="connsiteY26" fmla="*/ 19620 h 1509396"/>
                <a:gd name="connsiteX27" fmla="*/ 717627 w 1544290"/>
                <a:gd name="connsiteY27" fmla="*/ 4380 h 1509396"/>
                <a:gd name="connsiteX28" fmla="*/ 361392 w 1544290"/>
                <a:gd name="connsiteY28" fmla="*/ 88200 h 1509396"/>
                <a:gd name="connsiteX29" fmla="*/ 87072 w 1544290"/>
                <a:gd name="connsiteY29" fmla="*/ 375855 h 1509396"/>
                <a:gd name="connsiteX30" fmla="*/ 7062 w 1544290"/>
                <a:gd name="connsiteY30" fmla="*/ 663510 h 1509396"/>
                <a:gd name="connsiteX0" fmla="*/ 7062 w 1544290"/>
                <a:gd name="connsiteY0" fmla="*/ 663510 h 1509396"/>
                <a:gd name="connsiteX1" fmla="*/ 45162 w 1544290"/>
                <a:gd name="connsiteY1" fmla="*/ 831150 h 1509396"/>
                <a:gd name="connsiteX2" fmla="*/ 37542 w 1544290"/>
                <a:gd name="connsiteY2" fmla="*/ 871155 h 1509396"/>
                <a:gd name="connsiteX3" fmla="*/ 3252 w 1544290"/>
                <a:gd name="connsiteY3" fmla="*/ 901635 h 1509396"/>
                <a:gd name="connsiteX4" fmla="*/ 8967 w 1544290"/>
                <a:gd name="connsiteY4" fmla="*/ 991170 h 1509396"/>
                <a:gd name="connsiteX5" fmla="*/ 69927 w 1544290"/>
                <a:gd name="connsiteY5" fmla="*/ 1105470 h 1509396"/>
                <a:gd name="connsiteX6" fmla="*/ 113742 w 1544290"/>
                <a:gd name="connsiteY6" fmla="*/ 1143570 h 1509396"/>
                <a:gd name="connsiteX7" fmla="*/ 98502 w 1544290"/>
                <a:gd name="connsiteY7" fmla="*/ 1265490 h 1509396"/>
                <a:gd name="connsiteX8" fmla="*/ 130887 w 1544290"/>
                <a:gd name="connsiteY8" fmla="*/ 1356930 h 1509396"/>
                <a:gd name="connsiteX9" fmla="*/ 226137 w 1544290"/>
                <a:gd name="connsiteY9" fmla="*/ 1421700 h 1509396"/>
                <a:gd name="connsiteX10" fmla="*/ 409017 w 1544290"/>
                <a:gd name="connsiteY10" fmla="*/ 1478850 h 1509396"/>
                <a:gd name="connsiteX11" fmla="*/ 668097 w 1544290"/>
                <a:gd name="connsiteY11" fmla="*/ 1509330 h 1509396"/>
                <a:gd name="connsiteX12" fmla="*/ 902412 w 1544290"/>
                <a:gd name="connsiteY12" fmla="*/ 1471230 h 1509396"/>
                <a:gd name="connsiteX13" fmla="*/ 1125297 w 1544290"/>
                <a:gd name="connsiteY13" fmla="*/ 1387410 h 1509396"/>
                <a:gd name="connsiteX14" fmla="*/ 1279602 w 1544290"/>
                <a:gd name="connsiteY14" fmla="*/ 1263585 h 1509396"/>
                <a:gd name="connsiteX15" fmla="*/ 1311987 w 1544290"/>
                <a:gd name="connsiteY15" fmla="*/ 1278825 h 1509396"/>
                <a:gd name="connsiteX16" fmla="*/ 1411047 w 1544290"/>
                <a:gd name="connsiteY16" fmla="*/ 1261680 h 1509396"/>
                <a:gd name="connsiteX17" fmla="*/ 1492962 w 1544290"/>
                <a:gd name="connsiteY17" fmla="*/ 1189290 h 1509396"/>
                <a:gd name="connsiteX18" fmla="*/ 1538682 w 1544290"/>
                <a:gd name="connsiteY18" fmla="*/ 1090230 h 1509396"/>
                <a:gd name="connsiteX19" fmla="*/ 1534872 w 1544290"/>
                <a:gd name="connsiteY19" fmla="*/ 958785 h 1509396"/>
                <a:gd name="connsiteX20" fmla="*/ 1460577 w 1544290"/>
                <a:gd name="connsiteY20" fmla="*/ 907350 h 1509396"/>
                <a:gd name="connsiteX21" fmla="*/ 1411047 w 1544290"/>
                <a:gd name="connsiteY21" fmla="*/ 909255 h 1509396"/>
                <a:gd name="connsiteX22" fmla="*/ 1420572 w 1544290"/>
                <a:gd name="connsiteY22" fmla="*/ 844485 h 1509396"/>
                <a:gd name="connsiteX23" fmla="*/ 1477722 w 1544290"/>
                <a:gd name="connsiteY23" fmla="*/ 482535 h 1509396"/>
                <a:gd name="connsiteX24" fmla="*/ 1399617 w 1544290"/>
                <a:gd name="connsiteY24" fmla="*/ 219645 h 1509396"/>
                <a:gd name="connsiteX25" fmla="*/ 1233882 w 1544290"/>
                <a:gd name="connsiteY25" fmla="*/ 86295 h 1509396"/>
                <a:gd name="connsiteX26" fmla="*/ 1037667 w 1544290"/>
                <a:gd name="connsiteY26" fmla="*/ 19620 h 1509396"/>
                <a:gd name="connsiteX27" fmla="*/ 717627 w 1544290"/>
                <a:gd name="connsiteY27" fmla="*/ 4380 h 1509396"/>
                <a:gd name="connsiteX28" fmla="*/ 361392 w 1544290"/>
                <a:gd name="connsiteY28" fmla="*/ 88200 h 1509396"/>
                <a:gd name="connsiteX29" fmla="*/ 87072 w 1544290"/>
                <a:gd name="connsiteY29" fmla="*/ 375855 h 1509396"/>
                <a:gd name="connsiteX30" fmla="*/ 7062 w 1544290"/>
                <a:gd name="connsiteY30" fmla="*/ 663510 h 1509396"/>
                <a:gd name="connsiteX0" fmla="*/ 7910 w 1545138"/>
                <a:gd name="connsiteY0" fmla="*/ 663510 h 1509396"/>
                <a:gd name="connsiteX1" fmla="*/ 46010 w 1545138"/>
                <a:gd name="connsiteY1" fmla="*/ 831150 h 1509396"/>
                <a:gd name="connsiteX2" fmla="*/ 50269 w 1545138"/>
                <a:gd name="connsiteY2" fmla="*/ 875907 h 1509396"/>
                <a:gd name="connsiteX3" fmla="*/ 4100 w 1545138"/>
                <a:gd name="connsiteY3" fmla="*/ 901635 h 1509396"/>
                <a:gd name="connsiteX4" fmla="*/ 9815 w 1545138"/>
                <a:gd name="connsiteY4" fmla="*/ 991170 h 1509396"/>
                <a:gd name="connsiteX5" fmla="*/ 70775 w 1545138"/>
                <a:gd name="connsiteY5" fmla="*/ 1105470 h 1509396"/>
                <a:gd name="connsiteX6" fmla="*/ 114590 w 1545138"/>
                <a:gd name="connsiteY6" fmla="*/ 1143570 h 1509396"/>
                <a:gd name="connsiteX7" fmla="*/ 99350 w 1545138"/>
                <a:gd name="connsiteY7" fmla="*/ 1265490 h 1509396"/>
                <a:gd name="connsiteX8" fmla="*/ 131735 w 1545138"/>
                <a:gd name="connsiteY8" fmla="*/ 1356930 h 1509396"/>
                <a:gd name="connsiteX9" fmla="*/ 226985 w 1545138"/>
                <a:gd name="connsiteY9" fmla="*/ 1421700 h 1509396"/>
                <a:gd name="connsiteX10" fmla="*/ 409865 w 1545138"/>
                <a:gd name="connsiteY10" fmla="*/ 1478850 h 1509396"/>
                <a:gd name="connsiteX11" fmla="*/ 668945 w 1545138"/>
                <a:gd name="connsiteY11" fmla="*/ 1509330 h 1509396"/>
                <a:gd name="connsiteX12" fmla="*/ 903260 w 1545138"/>
                <a:gd name="connsiteY12" fmla="*/ 1471230 h 1509396"/>
                <a:gd name="connsiteX13" fmla="*/ 1126145 w 1545138"/>
                <a:gd name="connsiteY13" fmla="*/ 1387410 h 1509396"/>
                <a:gd name="connsiteX14" fmla="*/ 1280450 w 1545138"/>
                <a:gd name="connsiteY14" fmla="*/ 1263585 h 1509396"/>
                <a:gd name="connsiteX15" fmla="*/ 1312835 w 1545138"/>
                <a:gd name="connsiteY15" fmla="*/ 1278825 h 1509396"/>
                <a:gd name="connsiteX16" fmla="*/ 1411895 w 1545138"/>
                <a:gd name="connsiteY16" fmla="*/ 1261680 h 1509396"/>
                <a:gd name="connsiteX17" fmla="*/ 1493810 w 1545138"/>
                <a:gd name="connsiteY17" fmla="*/ 1189290 h 1509396"/>
                <a:gd name="connsiteX18" fmla="*/ 1539530 w 1545138"/>
                <a:gd name="connsiteY18" fmla="*/ 1090230 h 1509396"/>
                <a:gd name="connsiteX19" fmla="*/ 1535720 w 1545138"/>
                <a:gd name="connsiteY19" fmla="*/ 958785 h 1509396"/>
                <a:gd name="connsiteX20" fmla="*/ 1461425 w 1545138"/>
                <a:gd name="connsiteY20" fmla="*/ 907350 h 1509396"/>
                <a:gd name="connsiteX21" fmla="*/ 1411895 w 1545138"/>
                <a:gd name="connsiteY21" fmla="*/ 909255 h 1509396"/>
                <a:gd name="connsiteX22" fmla="*/ 1421420 w 1545138"/>
                <a:gd name="connsiteY22" fmla="*/ 844485 h 1509396"/>
                <a:gd name="connsiteX23" fmla="*/ 1478570 w 1545138"/>
                <a:gd name="connsiteY23" fmla="*/ 482535 h 1509396"/>
                <a:gd name="connsiteX24" fmla="*/ 1400465 w 1545138"/>
                <a:gd name="connsiteY24" fmla="*/ 219645 h 1509396"/>
                <a:gd name="connsiteX25" fmla="*/ 1234730 w 1545138"/>
                <a:gd name="connsiteY25" fmla="*/ 86295 h 1509396"/>
                <a:gd name="connsiteX26" fmla="*/ 1038515 w 1545138"/>
                <a:gd name="connsiteY26" fmla="*/ 19620 h 1509396"/>
                <a:gd name="connsiteX27" fmla="*/ 718475 w 1545138"/>
                <a:gd name="connsiteY27" fmla="*/ 4380 h 1509396"/>
                <a:gd name="connsiteX28" fmla="*/ 362240 w 1545138"/>
                <a:gd name="connsiteY28" fmla="*/ 88200 h 1509396"/>
                <a:gd name="connsiteX29" fmla="*/ 87920 w 1545138"/>
                <a:gd name="connsiteY29" fmla="*/ 375855 h 1509396"/>
                <a:gd name="connsiteX30" fmla="*/ 7910 w 1545138"/>
                <a:gd name="connsiteY30" fmla="*/ 663510 h 1509396"/>
                <a:gd name="connsiteX0" fmla="*/ 7911 w 1545139"/>
                <a:gd name="connsiteY0" fmla="*/ 663510 h 1509396"/>
                <a:gd name="connsiteX1" fmla="*/ 46011 w 1545139"/>
                <a:gd name="connsiteY1" fmla="*/ 831150 h 1509396"/>
                <a:gd name="connsiteX2" fmla="*/ 50270 w 1545139"/>
                <a:gd name="connsiteY2" fmla="*/ 875907 h 1509396"/>
                <a:gd name="connsiteX3" fmla="*/ 4101 w 1545139"/>
                <a:gd name="connsiteY3" fmla="*/ 887379 h 1509396"/>
                <a:gd name="connsiteX4" fmla="*/ 9816 w 1545139"/>
                <a:gd name="connsiteY4" fmla="*/ 991170 h 1509396"/>
                <a:gd name="connsiteX5" fmla="*/ 70776 w 1545139"/>
                <a:gd name="connsiteY5" fmla="*/ 1105470 h 1509396"/>
                <a:gd name="connsiteX6" fmla="*/ 114591 w 1545139"/>
                <a:gd name="connsiteY6" fmla="*/ 1143570 h 1509396"/>
                <a:gd name="connsiteX7" fmla="*/ 99351 w 1545139"/>
                <a:gd name="connsiteY7" fmla="*/ 1265490 h 1509396"/>
                <a:gd name="connsiteX8" fmla="*/ 131736 w 1545139"/>
                <a:gd name="connsiteY8" fmla="*/ 1356930 h 1509396"/>
                <a:gd name="connsiteX9" fmla="*/ 226986 w 1545139"/>
                <a:gd name="connsiteY9" fmla="*/ 1421700 h 1509396"/>
                <a:gd name="connsiteX10" fmla="*/ 409866 w 1545139"/>
                <a:gd name="connsiteY10" fmla="*/ 1478850 h 1509396"/>
                <a:gd name="connsiteX11" fmla="*/ 668946 w 1545139"/>
                <a:gd name="connsiteY11" fmla="*/ 1509330 h 1509396"/>
                <a:gd name="connsiteX12" fmla="*/ 903261 w 1545139"/>
                <a:gd name="connsiteY12" fmla="*/ 1471230 h 1509396"/>
                <a:gd name="connsiteX13" fmla="*/ 1126146 w 1545139"/>
                <a:gd name="connsiteY13" fmla="*/ 1387410 h 1509396"/>
                <a:gd name="connsiteX14" fmla="*/ 1280451 w 1545139"/>
                <a:gd name="connsiteY14" fmla="*/ 1263585 h 1509396"/>
                <a:gd name="connsiteX15" fmla="*/ 1312836 w 1545139"/>
                <a:gd name="connsiteY15" fmla="*/ 1278825 h 1509396"/>
                <a:gd name="connsiteX16" fmla="*/ 1411896 w 1545139"/>
                <a:gd name="connsiteY16" fmla="*/ 1261680 h 1509396"/>
                <a:gd name="connsiteX17" fmla="*/ 1493811 w 1545139"/>
                <a:gd name="connsiteY17" fmla="*/ 1189290 h 1509396"/>
                <a:gd name="connsiteX18" fmla="*/ 1539531 w 1545139"/>
                <a:gd name="connsiteY18" fmla="*/ 1090230 h 1509396"/>
                <a:gd name="connsiteX19" fmla="*/ 1535721 w 1545139"/>
                <a:gd name="connsiteY19" fmla="*/ 958785 h 1509396"/>
                <a:gd name="connsiteX20" fmla="*/ 1461426 w 1545139"/>
                <a:gd name="connsiteY20" fmla="*/ 907350 h 1509396"/>
                <a:gd name="connsiteX21" fmla="*/ 1411896 w 1545139"/>
                <a:gd name="connsiteY21" fmla="*/ 909255 h 1509396"/>
                <a:gd name="connsiteX22" fmla="*/ 1421421 w 1545139"/>
                <a:gd name="connsiteY22" fmla="*/ 844485 h 1509396"/>
                <a:gd name="connsiteX23" fmla="*/ 1478571 w 1545139"/>
                <a:gd name="connsiteY23" fmla="*/ 482535 h 1509396"/>
                <a:gd name="connsiteX24" fmla="*/ 1400466 w 1545139"/>
                <a:gd name="connsiteY24" fmla="*/ 219645 h 1509396"/>
                <a:gd name="connsiteX25" fmla="*/ 1234731 w 1545139"/>
                <a:gd name="connsiteY25" fmla="*/ 86295 h 1509396"/>
                <a:gd name="connsiteX26" fmla="*/ 1038516 w 1545139"/>
                <a:gd name="connsiteY26" fmla="*/ 19620 h 1509396"/>
                <a:gd name="connsiteX27" fmla="*/ 718476 w 1545139"/>
                <a:gd name="connsiteY27" fmla="*/ 4380 h 1509396"/>
                <a:gd name="connsiteX28" fmla="*/ 362241 w 1545139"/>
                <a:gd name="connsiteY28" fmla="*/ 88200 h 1509396"/>
                <a:gd name="connsiteX29" fmla="*/ 87921 w 1545139"/>
                <a:gd name="connsiteY29" fmla="*/ 375855 h 1509396"/>
                <a:gd name="connsiteX30" fmla="*/ 7911 w 1545139"/>
                <a:gd name="connsiteY30" fmla="*/ 663510 h 1509396"/>
                <a:gd name="connsiteX0" fmla="*/ 9982 w 1547210"/>
                <a:gd name="connsiteY0" fmla="*/ 663510 h 1509396"/>
                <a:gd name="connsiteX1" fmla="*/ 48082 w 1547210"/>
                <a:gd name="connsiteY1" fmla="*/ 831150 h 1509396"/>
                <a:gd name="connsiteX2" fmla="*/ 52341 w 1547210"/>
                <a:gd name="connsiteY2" fmla="*/ 875907 h 1509396"/>
                <a:gd name="connsiteX3" fmla="*/ 6172 w 1547210"/>
                <a:gd name="connsiteY3" fmla="*/ 887379 h 1509396"/>
                <a:gd name="connsiteX4" fmla="*/ 11887 w 1547210"/>
                <a:gd name="connsiteY4" fmla="*/ 991170 h 1509396"/>
                <a:gd name="connsiteX5" fmla="*/ 72847 w 1547210"/>
                <a:gd name="connsiteY5" fmla="*/ 1105470 h 1509396"/>
                <a:gd name="connsiteX6" fmla="*/ 116662 w 1547210"/>
                <a:gd name="connsiteY6" fmla="*/ 1143570 h 1509396"/>
                <a:gd name="connsiteX7" fmla="*/ 101422 w 1547210"/>
                <a:gd name="connsiteY7" fmla="*/ 1265490 h 1509396"/>
                <a:gd name="connsiteX8" fmla="*/ 133807 w 1547210"/>
                <a:gd name="connsiteY8" fmla="*/ 1356930 h 1509396"/>
                <a:gd name="connsiteX9" fmla="*/ 229057 w 1547210"/>
                <a:gd name="connsiteY9" fmla="*/ 1421700 h 1509396"/>
                <a:gd name="connsiteX10" fmla="*/ 411937 w 1547210"/>
                <a:gd name="connsiteY10" fmla="*/ 1478850 h 1509396"/>
                <a:gd name="connsiteX11" fmla="*/ 671017 w 1547210"/>
                <a:gd name="connsiteY11" fmla="*/ 1509330 h 1509396"/>
                <a:gd name="connsiteX12" fmla="*/ 905332 w 1547210"/>
                <a:gd name="connsiteY12" fmla="*/ 1471230 h 1509396"/>
                <a:gd name="connsiteX13" fmla="*/ 1128217 w 1547210"/>
                <a:gd name="connsiteY13" fmla="*/ 1387410 h 1509396"/>
                <a:gd name="connsiteX14" fmla="*/ 1282522 w 1547210"/>
                <a:gd name="connsiteY14" fmla="*/ 1263585 h 1509396"/>
                <a:gd name="connsiteX15" fmla="*/ 1314907 w 1547210"/>
                <a:gd name="connsiteY15" fmla="*/ 1278825 h 1509396"/>
                <a:gd name="connsiteX16" fmla="*/ 1413967 w 1547210"/>
                <a:gd name="connsiteY16" fmla="*/ 1261680 h 1509396"/>
                <a:gd name="connsiteX17" fmla="*/ 1495882 w 1547210"/>
                <a:gd name="connsiteY17" fmla="*/ 1189290 h 1509396"/>
                <a:gd name="connsiteX18" fmla="*/ 1541602 w 1547210"/>
                <a:gd name="connsiteY18" fmla="*/ 1090230 h 1509396"/>
                <a:gd name="connsiteX19" fmla="*/ 1537792 w 1547210"/>
                <a:gd name="connsiteY19" fmla="*/ 958785 h 1509396"/>
                <a:gd name="connsiteX20" fmla="*/ 1463497 w 1547210"/>
                <a:gd name="connsiteY20" fmla="*/ 907350 h 1509396"/>
                <a:gd name="connsiteX21" fmla="*/ 1413967 w 1547210"/>
                <a:gd name="connsiteY21" fmla="*/ 909255 h 1509396"/>
                <a:gd name="connsiteX22" fmla="*/ 1423492 w 1547210"/>
                <a:gd name="connsiteY22" fmla="*/ 844485 h 1509396"/>
                <a:gd name="connsiteX23" fmla="*/ 1480642 w 1547210"/>
                <a:gd name="connsiteY23" fmla="*/ 482535 h 1509396"/>
                <a:gd name="connsiteX24" fmla="*/ 1402537 w 1547210"/>
                <a:gd name="connsiteY24" fmla="*/ 219645 h 1509396"/>
                <a:gd name="connsiteX25" fmla="*/ 1236802 w 1547210"/>
                <a:gd name="connsiteY25" fmla="*/ 86295 h 1509396"/>
                <a:gd name="connsiteX26" fmla="*/ 1040587 w 1547210"/>
                <a:gd name="connsiteY26" fmla="*/ 19620 h 1509396"/>
                <a:gd name="connsiteX27" fmla="*/ 720547 w 1547210"/>
                <a:gd name="connsiteY27" fmla="*/ 4380 h 1509396"/>
                <a:gd name="connsiteX28" fmla="*/ 364312 w 1547210"/>
                <a:gd name="connsiteY28" fmla="*/ 88200 h 1509396"/>
                <a:gd name="connsiteX29" fmla="*/ 89992 w 1547210"/>
                <a:gd name="connsiteY29" fmla="*/ 375855 h 1509396"/>
                <a:gd name="connsiteX30" fmla="*/ 9982 w 1547210"/>
                <a:gd name="connsiteY30" fmla="*/ 663510 h 1509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547210" h="1509396">
                  <a:moveTo>
                    <a:pt x="9982" y="663510"/>
                  </a:moveTo>
                  <a:cubicBezTo>
                    <a:pt x="2997" y="739392"/>
                    <a:pt x="41022" y="795751"/>
                    <a:pt x="48082" y="831150"/>
                  </a:cubicBezTo>
                  <a:cubicBezTo>
                    <a:pt x="55142" y="866549"/>
                    <a:pt x="59326" y="866536"/>
                    <a:pt x="52341" y="875907"/>
                  </a:cubicBezTo>
                  <a:cubicBezTo>
                    <a:pt x="45356" y="885278"/>
                    <a:pt x="17665" y="856288"/>
                    <a:pt x="6172" y="887379"/>
                  </a:cubicBezTo>
                  <a:cubicBezTo>
                    <a:pt x="-5321" y="918470"/>
                    <a:pt x="775" y="954822"/>
                    <a:pt x="11887" y="991170"/>
                  </a:cubicBezTo>
                  <a:cubicBezTo>
                    <a:pt x="22999" y="1027518"/>
                    <a:pt x="55384" y="1080070"/>
                    <a:pt x="72847" y="1105470"/>
                  </a:cubicBezTo>
                  <a:cubicBezTo>
                    <a:pt x="90310" y="1130870"/>
                    <a:pt x="111900" y="1116900"/>
                    <a:pt x="116662" y="1143570"/>
                  </a:cubicBezTo>
                  <a:cubicBezTo>
                    <a:pt x="121424" y="1170240"/>
                    <a:pt x="98565" y="1229930"/>
                    <a:pt x="101422" y="1265490"/>
                  </a:cubicBezTo>
                  <a:cubicBezTo>
                    <a:pt x="104279" y="1301050"/>
                    <a:pt x="112535" y="1330895"/>
                    <a:pt x="133807" y="1356930"/>
                  </a:cubicBezTo>
                  <a:cubicBezTo>
                    <a:pt x="155079" y="1382965"/>
                    <a:pt x="182702" y="1401380"/>
                    <a:pt x="229057" y="1421700"/>
                  </a:cubicBezTo>
                  <a:cubicBezTo>
                    <a:pt x="275412" y="1442020"/>
                    <a:pt x="338277" y="1464245"/>
                    <a:pt x="411937" y="1478850"/>
                  </a:cubicBezTo>
                  <a:cubicBezTo>
                    <a:pt x="485597" y="1493455"/>
                    <a:pt x="588785" y="1510600"/>
                    <a:pt x="671017" y="1509330"/>
                  </a:cubicBezTo>
                  <a:cubicBezTo>
                    <a:pt x="753250" y="1508060"/>
                    <a:pt x="829132" y="1491550"/>
                    <a:pt x="905332" y="1471230"/>
                  </a:cubicBezTo>
                  <a:cubicBezTo>
                    <a:pt x="981532" y="1450910"/>
                    <a:pt x="1065352" y="1422018"/>
                    <a:pt x="1128217" y="1387410"/>
                  </a:cubicBezTo>
                  <a:cubicBezTo>
                    <a:pt x="1191082" y="1352803"/>
                    <a:pt x="1251407" y="1281682"/>
                    <a:pt x="1282522" y="1263585"/>
                  </a:cubicBezTo>
                  <a:cubicBezTo>
                    <a:pt x="1313637" y="1245488"/>
                    <a:pt x="1268078" y="1259759"/>
                    <a:pt x="1314907" y="1278825"/>
                  </a:cubicBezTo>
                  <a:cubicBezTo>
                    <a:pt x="1361736" y="1297891"/>
                    <a:pt x="1383805" y="1276602"/>
                    <a:pt x="1413967" y="1261680"/>
                  </a:cubicBezTo>
                  <a:cubicBezTo>
                    <a:pt x="1444129" y="1246758"/>
                    <a:pt x="1474610" y="1217865"/>
                    <a:pt x="1495882" y="1189290"/>
                  </a:cubicBezTo>
                  <a:cubicBezTo>
                    <a:pt x="1517155" y="1160715"/>
                    <a:pt x="1534617" y="1128648"/>
                    <a:pt x="1541602" y="1090230"/>
                  </a:cubicBezTo>
                  <a:cubicBezTo>
                    <a:pt x="1548587" y="1051813"/>
                    <a:pt x="1550810" y="989265"/>
                    <a:pt x="1537792" y="958785"/>
                  </a:cubicBezTo>
                  <a:cubicBezTo>
                    <a:pt x="1524774" y="928305"/>
                    <a:pt x="1484135" y="915605"/>
                    <a:pt x="1463497" y="907350"/>
                  </a:cubicBezTo>
                  <a:cubicBezTo>
                    <a:pt x="1442860" y="899095"/>
                    <a:pt x="1420634" y="919732"/>
                    <a:pt x="1413967" y="909255"/>
                  </a:cubicBezTo>
                  <a:cubicBezTo>
                    <a:pt x="1407300" y="898778"/>
                    <a:pt x="1412380" y="915605"/>
                    <a:pt x="1423492" y="844485"/>
                  </a:cubicBezTo>
                  <a:cubicBezTo>
                    <a:pt x="1434604" y="773365"/>
                    <a:pt x="1484134" y="586675"/>
                    <a:pt x="1480642" y="482535"/>
                  </a:cubicBezTo>
                  <a:cubicBezTo>
                    <a:pt x="1477150" y="378395"/>
                    <a:pt x="1443177" y="285685"/>
                    <a:pt x="1402537" y="219645"/>
                  </a:cubicBezTo>
                  <a:cubicBezTo>
                    <a:pt x="1361897" y="153605"/>
                    <a:pt x="1297127" y="119633"/>
                    <a:pt x="1236802" y="86295"/>
                  </a:cubicBezTo>
                  <a:cubicBezTo>
                    <a:pt x="1176477" y="52957"/>
                    <a:pt x="1126630" y="33273"/>
                    <a:pt x="1040587" y="19620"/>
                  </a:cubicBezTo>
                  <a:cubicBezTo>
                    <a:pt x="954545" y="5968"/>
                    <a:pt x="833259" y="-7050"/>
                    <a:pt x="720547" y="4380"/>
                  </a:cubicBezTo>
                  <a:cubicBezTo>
                    <a:pt x="607835" y="15810"/>
                    <a:pt x="488137" y="36448"/>
                    <a:pt x="364312" y="88200"/>
                  </a:cubicBezTo>
                  <a:cubicBezTo>
                    <a:pt x="240487" y="139952"/>
                    <a:pt x="149047" y="279970"/>
                    <a:pt x="89992" y="375855"/>
                  </a:cubicBezTo>
                  <a:cubicBezTo>
                    <a:pt x="30937" y="471740"/>
                    <a:pt x="16967" y="587628"/>
                    <a:pt x="9982" y="663510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25" name="Oval 24">
              <a:extLst>
                <a:ext uri="{FF2B5EF4-FFF2-40B4-BE49-F238E27FC236}">
                  <a16:creationId xmlns:a16="http://schemas.microsoft.com/office/drawing/2014/main" id="{4251ED30-3065-4C2D-9E1D-ECE096369D1B}"/>
                </a:ext>
              </a:extLst>
            </p:cNvPr>
            <p:cNvSpPr/>
            <p:nvPr/>
          </p:nvSpPr>
          <p:spPr>
            <a:xfrm>
              <a:off x="9535193" y="2258627"/>
              <a:ext cx="100905" cy="110450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C4D08027-3B2B-417F-A32D-39B11759D4BE}"/>
                </a:ext>
              </a:extLst>
            </p:cNvPr>
            <p:cNvSpPr/>
            <p:nvPr/>
          </p:nvSpPr>
          <p:spPr>
            <a:xfrm flipH="1">
              <a:off x="9130401" y="2174924"/>
              <a:ext cx="168859" cy="62753"/>
            </a:xfrm>
            <a:custGeom>
              <a:avLst/>
              <a:gdLst>
                <a:gd name="connsiteX0" fmla="*/ 224 w 292135"/>
                <a:gd name="connsiteY0" fmla="*/ 59346 h 59716"/>
                <a:gd name="connsiteX1" fmla="*/ 107075 w 292135"/>
                <a:gd name="connsiteY1" fmla="*/ 5920 h 59716"/>
                <a:gd name="connsiteX2" fmla="*/ 292010 w 292135"/>
                <a:gd name="connsiteY2" fmla="*/ 3866 h 59716"/>
                <a:gd name="connsiteX3" fmla="*/ 133788 w 292135"/>
                <a:gd name="connsiteY3" fmla="*/ 28524 h 59716"/>
                <a:gd name="connsiteX4" fmla="*/ 224 w 292135"/>
                <a:gd name="connsiteY4" fmla="*/ 59346 h 59716"/>
                <a:gd name="connsiteX0" fmla="*/ 2 w 291913"/>
                <a:gd name="connsiteY0" fmla="*/ 76080 h 77200"/>
                <a:gd name="connsiteX1" fmla="*/ 131511 w 291913"/>
                <a:gd name="connsiteY1" fmla="*/ 2105 h 77200"/>
                <a:gd name="connsiteX2" fmla="*/ 291788 w 291913"/>
                <a:gd name="connsiteY2" fmla="*/ 20600 h 77200"/>
                <a:gd name="connsiteX3" fmla="*/ 133566 w 291913"/>
                <a:gd name="connsiteY3" fmla="*/ 45258 h 77200"/>
                <a:gd name="connsiteX4" fmla="*/ 2 w 291913"/>
                <a:gd name="connsiteY4" fmla="*/ 76080 h 77200"/>
                <a:gd name="connsiteX0" fmla="*/ 9 w 291925"/>
                <a:gd name="connsiteY0" fmla="*/ 76080 h 76253"/>
                <a:gd name="connsiteX1" fmla="*/ 131518 w 291925"/>
                <a:gd name="connsiteY1" fmla="*/ 2105 h 76253"/>
                <a:gd name="connsiteX2" fmla="*/ 291795 w 291925"/>
                <a:gd name="connsiteY2" fmla="*/ 20600 h 76253"/>
                <a:gd name="connsiteX3" fmla="*/ 137683 w 291925"/>
                <a:gd name="connsiteY3" fmla="*/ 22655 h 76253"/>
                <a:gd name="connsiteX4" fmla="*/ 9 w 291925"/>
                <a:gd name="connsiteY4" fmla="*/ 76080 h 76253"/>
                <a:gd name="connsiteX0" fmla="*/ 9 w 292471"/>
                <a:gd name="connsiteY0" fmla="*/ 76080 h 76253"/>
                <a:gd name="connsiteX1" fmla="*/ 131518 w 292471"/>
                <a:gd name="connsiteY1" fmla="*/ 2105 h 76253"/>
                <a:gd name="connsiteX2" fmla="*/ 291795 w 292471"/>
                <a:gd name="connsiteY2" fmla="*/ 20600 h 76253"/>
                <a:gd name="connsiteX3" fmla="*/ 137683 w 292471"/>
                <a:gd name="connsiteY3" fmla="*/ 22655 h 76253"/>
                <a:gd name="connsiteX4" fmla="*/ 9 w 292471"/>
                <a:gd name="connsiteY4" fmla="*/ 76080 h 76253"/>
                <a:gd name="connsiteX0" fmla="*/ 1258 w 293720"/>
                <a:gd name="connsiteY0" fmla="*/ 76080 h 78680"/>
                <a:gd name="connsiteX1" fmla="*/ 132767 w 293720"/>
                <a:gd name="connsiteY1" fmla="*/ 2105 h 78680"/>
                <a:gd name="connsiteX2" fmla="*/ 293044 w 293720"/>
                <a:gd name="connsiteY2" fmla="*/ 20600 h 78680"/>
                <a:gd name="connsiteX3" fmla="*/ 138932 w 293720"/>
                <a:gd name="connsiteY3" fmla="*/ 22655 h 78680"/>
                <a:gd name="connsiteX4" fmla="*/ 1258 w 293720"/>
                <a:gd name="connsiteY4" fmla="*/ 76080 h 78680"/>
                <a:gd name="connsiteX0" fmla="*/ 1258 w 293044"/>
                <a:gd name="connsiteY0" fmla="*/ 76080 h 78680"/>
                <a:gd name="connsiteX1" fmla="*/ 132767 w 293044"/>
                <a:gd name="connsiteY1" fmla="*/ 2105 h 78680"/>
                <a:gd name="connsiteX2" fmla="*/ 293044 w 293044"/>
                <a:gd name="connsiteY2" fmla="*/ 20600 h 78680"/>
                <a:gd name="connsiteX3" fmla="*/ 138932 w 293044"/>
                <a:gd name="connsiteY3" fmla="*/ 22655 h 78680"/>
                <a:gd name="connsiteX4" fmla="*/ 1258 w 293044"/>
                <a:gd name="connsiteY4" fmla="*/ 76080 h 78680"/>
                <a:gd name="connsiteX0" fmla="*/ 1258 w 293044"/>
                <a:gd name="connsiteY0" fmla="*/ 76080 h 78611"/>
                <a:gd name="connsiteX1" fmla="*/ 132767 w 293044"/>
                <a:gd name="connsiteY1" fmla="*/ 2105 h 78611"/>
                <a:gd name="connsiteX2" fmla="*/ 293044 w 293044"/>
                <a:gd name="connsiteY2" fmla="*/ 20600 h 78611"/>
                <a:gd name="connsiteX3" fmla="*/ 138932 w 293044"/>
                <a:gd name="connsiteY3" fmla="*/ 22655 h 78611"/>
                <a:gd name="connsiteX4" fmla="*/ 1258 w 293044"/>
                <a:gd name="connsiteY4" fmla="*/ 76080 h 78611"/>
                <a:gd name="connsiteX0" fmla="*/ 1236 w 280693"/>
                <a:gd name="connsiteY0" fmla="*/ 79613 h 82337"/>
                <a:gd name="connsiteX1" fmla="*/ 132745 w 280693"/>
                <a:gd name="connsiteY1" fmla="*/ 5638 h 82337"/>
                <a:gd name="connsiteX2" fmla="*/ 280693 w 280693"/>
                <a:gd name="connsiteY2" fmla="*/ 7694 h 82337"/>
                <a:gd name="connsiteX3" fmla="*/ 138910 w 280693"/>
                <a:gd name="connsiteY3" fmla="*/ 26188 h 82337"/>
                <a:gd name="connsiteX4" fmla="*/ 1236 w 280693"/>
                <a:gd name="connsiteY4" fmla="*/ 79613 h 82337"/>
                <a:gd name="connsiteX0" fmla="*/ 39 w 279496"/>
                <a:gd name="connsiteY0" fmla="*/ 76896 h 77018"/>
                <a:gd name="connsiteX1" fmla="*/ 125384 w 279496"/>
                <a:gd name="connsiteY1" fmla="*/ 7030 h 77018"/>
                <a:gd name="connsiteX2" fmla="*/ 279496 w 279496"/>
                <a:gd name="connsiteY2" fmla="*/ 4977 h 77018"/>
                <a:gd name="connsiteX3" fmla="*/ 137713 w 279496"/>
                <a:gd name="connsiteY3" fmla="*/ 23471 h 77018"/>
                <a:gd name="connsiteX4" fmla="*/ 39 w 279496"/>
                <a:gd name="connsiteY4" fmla="*/ 76896 h 77018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650"/>
                <a:gd name="connsiteY0" fmla="*/ 81001 h 81123"/>
                <a:gd name="connsiteX1" fmla="*/ 125408 w 279650"/>
                <a:gd name="connsiteY1" fmla="*/ 11135 h 81123"/>
                <a:gd name="connsiteX2" fmla="*/ 279520 w 279650"/>
                <a:gd name="connsiteY2" fmla="*/ 9082 h 81123"/>
                <a:gd name="connsiteX3" fmla="*/ 137737 w 279650"/>
                <a:gd name="connsiteY3" fmla="*/ 27576 h 81123"/>
                <a:gd name="connsiteX4" fmla="*/ 63 w 279650"/>
                <a:gd name="connsiteY4" fmla="*/ 81001 h 81123"/>
                <a:gd name="connsiteX0" fmla="*/ 63 w 279650"/>
                <a:gd name="connsiteY0" fmla="*/ 81001 h 81234"/>
                <a:gd name="connsiteX1" fmla="*/ 125408 w 279650"/>
                <a:gd name="connsiteY1" fmla="*/ 11135 h 81234"/>
                <a:gd name="connsiteX2" fmla="*/ 279520 w 279650"/>
                <a:gd name="connsiteY2" fmla="*/ 9082 h 81234"/>
                <a:gd name="connsiteX3" fmla="*/ 137737 w 279650"/>
                <a:gd name="connsiteY3" fmla="*/ 27576 h 81234"/>
                <a:gd name="connsiteX4" fmla="*/ 63 w 279650"/>
                <a:gd name="connsiteY4" fmla="*/ 81001 h 81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9650" h="81234">
                  <a:moveTo>
                    <a:pt x="63" y="81001"/>
                  </a:moveTo>
                  <a:cubicBezTo>
                    <a:pt x="-1992" y="78261"/>
                    <a:pt x="45955" y="31340"/>
                    <a:pt x="125408" y="11135"/>
                  </a:cubicBezTo>
                  <a:cubicBezTo>
                    <a:pt x="204861" y="-9070"/>
                    <a:pt x="283288" y="3261"/>
                    <a:pt x="279520" y="9082"/>
                  </a:cubicBezTo>
                  <a:cubicBezTo>
                    <a:pt x="273698" y="23123"/>
                    <a:pt x="250068" y="-7013"/>
                    <a:pt x="137737" y="27576"/>
                  </a:cubicBezTo>
                  <a:cubicBezTo>
                    <a:pt x="25406" y="62165"/>
                    <a:pt x="2118" y="83741"/>
                    <a:pt x="63" y="81001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C0B5AE8E-041E-4EA7-A9CF-C375B871ADE4}"/>
                </a:ext>
              </a:extLst>
            </p:cNvPr>
            <p:cNvSpPr/>
            <p:nvPr/>
          </p:nvSpPr>
          <p:spPr>
            <a:xfrm rot="225712">
              <a:off x="9494464" y="2179049"/>
              <a:ext cx="185575" cy="62753"/>
            </a:xfrm>
            <a:custGeom>
              <a:avLst/>
              <a:gdLst>
                <a:gd name="connsiteX0" fmla="*/ 224 w 292135"/>
                <a:gd name="connsiteY0" fmla="*/ 59346 h 59716"/>
                <a:gd name="connsiteX1" fmla="*/ 107075 w 292135"/>
                <a:gd name="connsiteY1" fmla="*/ 5920 h 59716"/>
                <a:gd name="connsiteX2" fmla="*/ 292010 w 292135"/>
                <a:gd name="connsiteY2" fmla="*/ 3866 h 59716"/>
                <a:gd name="connsiteX3" fmla="*/ 133788 w 292135"/>
                <a:gd name="connsiteY3" fmla="*/ 28524 h 59716"/>
                <a:gd name="connsiteX4" fmla="*/ 224 w 292135"/>
                <a:gd name="connsiteY4" fmla="*/ 59346 h 59716"/>
                <a:gd name="connsiteX0" fmla="*/ 2 w 291913"/>
                <a:gd name="connsiteY0" fmla="*/ 76080 h 77200"/>
                <a:gd name="connsiteX1" fmla="*/ 131511 w 291913"/>
                <a:gd name="connsiteY1" fmla="*/ 2105 h 77200"/>
                <a:gd name="connsiteX2" fmla="*/ 291788 w 291913"/>
                <a:gd name="connsiteY2" fmla="*/ 20600 h 77200"/>
                <a:gd name="connsiteX3" fmla="*/ 133566 w 291913"/>
                <a:gd name="connsiteY3" fmla="*/ 45258 h 77200"/>
                <a:gd name="connsiteX4" fmla="*/ 2 w 291913"/>
                <a:gd name="connsiteY4" fmla="*/ 76080 h 77200"/>
                <a:gd name="connsiteX0" fmla="*/ 9 w 291925"/>
                <a:gd name="connsiteY0" fmla="*/ 76080 h 76253"/>
                <a:gd name="connsiteX1" fmla="*/ 131518 w 291925"/>
                <a:gd name="connsiteY1" fmla="*/ 2105 h 76253"/>
                <a:gd name="connsiteX2" fmla="*/ 291795 w 291925"/>
                <a:gd name="connsiteY2" fmla="*/ 20600 h 76253"/>
                <a:gd name="connsiteX3" fmla="*/ 137683 w 291925"/>
                <a:gd name="connsiteY3" fmla="*/ 22655 h 76253"/>
                <a:gd name="connsiteX4" fmla="*/ 9 w 291925"/>
                <a:gd name="connsiteY4" fmla="*/ 76080 h 76253"/>
                <a:gd name="connsiteX0" fmla="*/ 9 w 292471"/>
                <a:gd name="connsiteY0" fmla="*/ 76080 h 76253"/>
                <a:gd name="connsiteX1" fmla="*/ 131518 w 292471"/>
                <a:gd name="connsiteY1" fmla="*/ 2105 h 76253"/>
                <a:gd name="connsiteX2" fmla="*/ 291795 w 292471"/>
                <a:gd name="connsiteY2" fmla="*/ 20600 h 76253"/>
                <a:gd name="connsiteX3" fmla="*/ 137683 w 292471"/>
                <a:gd name="connsiteY3" fmla="*/ 22655 h 76253"/>
                <a:gd name="connsiteX4" fmla="*/ 9 w 292471"/>
                <a:gd name="connsiteY4" fmla="*/ 76080 h 76253"/>
                <a:gd name="connsiteX0" fmla="*/ 1258 w 293720"/>
                <a:gd name="connsiteY0" fmla="*/ 76080 h 78680"/>
                <a:gd name="connsiteX1" fmla="*/ 132767 w 293720"/>
                <a:gd name="connsiteY1" fmla="*/ 2105 h 78680"/>
                <a:gd name="connsiteX2" fmla="*/ 293044 w 293720"/>
                <a:gd name="connsiteY2" fmla="*/ 20600 h 78680"/>
                <a:gd name="connsiteX3" fmla="*/ 138932 w 293720"/>
                <a:gd name="connsiteY3" fmla="*/ 22655 h 78680"/>
                <a:gd name="connsiteX4" fmla="*/ 1258 w 293720"/>
                <a:gd name="connsiteY4" fmla="*/ 76080 h 78680"/>
                <a:gd name="connsiteX0" fmla="*/ 1258 w 293044"/>
                <a:gd name="connsiteY0" fmla="*/ 76080 h 78680"/>
                <a:gd name="connsiteX1" fmla="*/ 132767 w 293044"/>
                <a:gd name="connsiteY1" fmla="*/ 2105 h 78680"/>
                <a:gd name="connsiteX2" fmla="*/ 293044 w 293044"/>
                <a:gd name="connsiteY2" fmla="*/ 20600 h 78680"/>
                <a:gd name="connsiteX3" fmla="*/ 138932 w 293044"/>
                <a:gd name="connsiteY3" fmla="*/ 22655 h 78680"/>
                <a:gd name="connsiteX4" fmla="*/ 1258 w 293044"/>
                <a:gd name="connsiteY4" fmla="*/ 76080 h 78680"/>
                <a:gd name="connsiteX0" fmla="*/ 1258 w 293044"/>
                <a:gd name="connsiteY0" fmla="*/ 76080 h 78611"/>
                <a:gd name="connsiteX1" fmla="*/ 132767 w 293044"/>
                <a:gd name="connsiteY1" fmla="*/ 2105 h 78611"/>
                <a:gd name="connsiteX2" fmla="*/ 293044 w 293044"/>
                <a:gd name="connsiteY2" fmla="*/ 20600 h 78611"/>
                <a:gd name="connsiteX3" fmla="*/ 138932 w 293044"/>
                <a:gd name="connsiteY3" fmla="*/ 22655 h 78611"/>
                <a:gd name="connsiteX4" fmla="*/ 1258 w 293044"/>
                <a:gd name="connsiteY4" fmla="*/ 76080 h 78611"/>
                <a:gd name="connsiteX0" fmla="*/ 1236 w 280693"/>
                <a:gd name="connsiteY0" fmla="*/ 79613 h 82337"/>
                <a:gd name="connsiteX1" fmla="*/ 132745 w 280693"/>
                <a:gd name="connsiteY1" fmla="*/ 5638 h 82337"/>
                <a:gd name="connsiteX2" fmla="*/ 280693 w 280693"/>
                <a:gd name="connsiteY2" fmla="*/ 7694 h 82337"/>
                <a:gd name="connsiteX3" fmla="*/ 138910 w 280693"/>
                <a:gd name="connsiteY3" fmla="*/ 26188 h 82337"/>
                <a:gd name="connsiteX4" fmla="*/ 1236 w 280693"/>
                <a:gd name="connsiteY4" fmla="*/ 79613 h 82337"/>
                <a:gd name="connsiteX0" fmla="*/ 39 w 279496"/>
                <a:gd name="connsiteY0" fmla="*/ 76896 h 77018"/>
                <a:gd name="connsiteX1" fmla="*/ 125384 w 279496"/>
                <a:gd name="connsiteY1" fmla="*/ 7030 h 77018"/>
                <a:gd name="connsiteX2" fmla="*/ 279496 w 279496"/>
                <a:gd name="connsiteY2" fmla="*/ 4977 h 77018"/>
                <a:gd name="connsiteX3" fmla="*/ 137713 w 279496"/>
                <a:gd name="connsiteY3" fmla="*/ 23471 h 77018"/>
                <a:gd name="connsiteX4" fmla="*/ 39 w 279496"/>
                <a:gd name="connsiteY4" fmla="*/ 76896 h 77018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650"/>
                <a:gd name="connsiteY0" fmla="*/ 81001 h 81123"/>
                <a:gd name="connsiteX1" fmla="*/ 125408 w 279650"/>
                <a:gd name="connsiteY1" fmla="*/ 11135 h 81123"/>
                <a:gd name="connsiteX2" fmla="*/ 279520 w 279650"/>
                <a:gd name="connsiteY2" fmla="*/ 9082 h 81123"/>
                <a:gd name="connsiteX3" fmla="*/ 137737 w 279650"/>
                <a:gd name="connsiteY3" fmla="*/ 27576 h 81123"/>
                <a:gd name="connsiteX4" fmla="*/ 63 w 279650"/>
                <a:gd name="connsiteY4" fmla="*/ 81001 h 81123"/>
                <a:gd name="connsiteX0" fmla="*/ 63 w 279650"/>
                <a:gd name="connsiteY0" fmla="*/ 81001 h 81234"/>
                <a:gd name="connsiteX1" fmla="*/ 125408 w 279650"/>
                <a:gd name="connsiteY1" fmla="*/ 11135 h 81234"/>
                <a:gd name="connsiteX2" fmla="*/ 279520 w 279650"/>
                <a:gd name="connsiteY2" fmla="*/ 9082 h 81234"/>
                <a:gd name="connsiteX3" fmla="*/ 137737 w 279650"/>
                <a:gd name="connsiteY3" fmla="*/ 27576 h 81234"/>
                <a:gd name="connsiteX4" fmla="*/ 63 w 279650"/>
                <a:gd name="connsiteY4" fmla="*/ 81001 h 81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9650" h="81234">
                  <a:moveTo>
                    <a:pt x="63" y="81001"/>
                  </a:moveTo>
                  <a:cubicBezTo>
                    <a:pt x="-1992" y="78261"/>
                    <a:pt x="45955" y="31340"/>
                    <a:pt x="125408" y="11135"/>
                  </a:cubicBezTo>
                  <a:cubicBezTo>
                    <a:pt x="204861" y="-9070"/>
                    <a:pt x="283288" y="3261"/>
                    <a:pt x="279520" y="9082"/>
                  </a:cubicBezTo>
                  <a:cubicBezTo>
                    <a:pt x="273698" y="23123"/>
                    <a:pt x="250068" y="-7013"/>
                    <a:pt x="137737" y="27576"/>
                  </a:cubicBezTo>
                  <a:cubicBezTo>
                    <a:pt x="25406" y="62165"/>
                    <a:pt x="2118" y="83741"/>
                    <a:pt x="63" y="81001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C0EE366A-36C9-4B72-8CDB-5F59BABAADBA}"/>
                </a:ext>
              </a:extLst>
            </p:cNvPr>
            <p:cNvSpPr/>
            <p:nvPr/>
          </p:nvSpPr>
          <p:spPr>
            <a:xfrm>
              <a:off x="9001760" y="1725468"/>
              <a:ext cx="999448" cy="689678"/>
            </a:xfrm>
            <a:custGeom>
              <a:avLst/>
              <a:gdLst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1174 w 1869410"/>
                <a:gd name="connsiteY19" fmla="*/ 1036330 h 1284241"/>
                <a:gd name="connsiteX20" fmla="*/ 1667369 w 1869410"/>
                <a:gd name="connsiteY20" fmla="*/ 1085860 h 1284241"/>
                <a:gd name="connsiteX21" fmla="*/ 1716899 w 1869410"/>
                <a:gd name="connsiteY21" fmla="*/ 93536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1174 w 1869410"/>
                <a:gd name="connsiteY19" fmla="*/ 1036330 h 1284241"/>
                <a:gd name="connsiteX20" fmla="*/ 1667369 w 1869410"/>
                <a:gd name="connsiteY20" fmla="*/ 1085860 h 1284241"/>
                <a:gd name="connsiteX21" fmla="*/ 1714994 w 1869410"/>
                <a:gd name="connsiteY21" fmla="*/ 90488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1174 w 1869410"/>
                <a:gd name="connsiteY19" fmla="*/ 1036330 h 1284241"/>
                <a:gd name="connsiteX20" fmla="*/ 1707374 w 1869410"/>
                <a:gd name="connsiteY20" fmla="*/ 1055380 h 1284241"/>
                <a:gd name="connsiteX21" fmla="*/ 1714994 w 1869410"/>
                <a:gd name="connsiteY21" fmla="*/ 90488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4984 w 1869410"/>
                <a:gd name="connsiteY19" fmla="*/ 1002040 h 1284241"/>
                <a:gd name="connsiteX20" fmla="*/ 1707374 w 1869410"/>
                <a:gd name="connsiteY20" fmla="*/ 1055380 h 1284241"/>
                <a:gd name="connsiteX21" fmla="*/ 1714994 w 1869410"/>
                <a:gd name="connsiteY21" fmla="*/ 90488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6"/>
                <a:gd name="connsiteX1" fmla="*/ 545324 w 1869410"/>
                <a:gd name="connsiteY1" fmla="*/ 516265 h 1284246"/>
                <a:gd name="connsiteX2" fmla="*/ 629144 w 1869410"/>
                <a:gd name="connsiteY2" fmla="*/ 476260 h 1284246"/>
                <a:gd name="connsiteX3" fmla="*/ 692009 w 1869410"/>
                <a:gd name="connsiteY3" fmla="*/ 577225 h 1284246"/>
                <a:gd name="connsiteX4" fmla="*/ 737729 w 1869410"/>
                <a:gd name="connsiteY4" fmla="*/ 779155 h 1284246"/>
                <a:gd name="connsiteX5" fmla="*/ 735824 w 1869410"/>
                <a:gd name="connsiteY5" fmla="*/ 914410 h 1284246"/>
                <a:gd name="connsiteX6" fmla="*/ 825359 w 1869410"/>
                <a:gd name="connsiteY6" fmla="*/ 678190 h 1284246"/>
                <a:gd name="connsiteX7" fmla="*/ 840599 w 1869410"/>
                <a:gd name="connsiteY7" fmla="*/ 582940 h 1284246"/>
                <a:gd name="connsiteX8" fmla="*/ 1103489 w 1869410"/>
                <a:gd name="connsiteY8" fmla="*/ 870595 h 1284246"/>
                <a:gd name="connsiteX9" fmla="*/ 1154924 w 1869410"/>
                <a:gd name="connsiteY9" fmla="*/ 891550 h 1284246"/>
                <a:gd name="connsiteX10" fmla="*/ 1055864 w 1869410"/>
                <a:gd name="connsiteY10" fmla="*/ 723910 h 1284246"/>
                <a:gd name="connsiteX11" fmla="*/ 1257794 w 1869410"/>
                <a:gd name="connsiteY11" fmla="*/ 971560 h 1284246"/>
                <a:gd name="connsiteX12" fmla="*/ 1233029 w 1869410"/>
                <a:gd name="connsiteY12" fmla="*/ 849640 h 1284246"/>
                <a:gd name="connsiteX13" fmla="*/ 1375904 w 1869410"/>
                <a:gd name="connsiteY13" fmla="*/ 986800 h 1284246"/>
                <a:gd name="connsiteX14" fmla="*/ 1417814 w 1869410"/>
                <a:gd name="connsiteY14" fmla="*/ 1173490 h 1284246"/>
                <a:gd name="connsiteX15" fmla="*/ 1444484 w 1869410"/>
                <a:gd name="connsiteY15" fmla="*/ 1057285 h 1284246"/>
                <a:gd name="connsiteX16" fmla="*/ 1450199 w 1869410"/>
                <a:gd name="connsiteY16" fmla="*/ 1283980 h 1284246"/>
                <a:gd name="connsiteX17" fmla="*/ 1495919 w 1869410"/>
                <a:gd name="connsiteY17" fmla="*/ 1101100 h 1284246"/>
                <a:gd name="connsiteX18" fmla="*/ 1551164 w 1869410"/>
                <a:gd name="connsiteY18" fmla="*/ 1011565 h 1284246"/>
                <a:gd name="connsiteX19" fmla="*/ 1634984 w 1869410"/>
                <a:gd name="connsiteY19" fmla="*/ 1002040 h 1284246"/>
                <a:gd name="connsiteX20" fmla="*/ 1707374 w 1869410"/>
                <a:gd name="connsiteY20" fmla="*/ 1055380 h 1284246"/>
                <a:gd name="connsiteX21" fmla="*/ 1714994 w 1869410"/>
                <a:gd name="connsiteY21" fmla="*/ 904885 h 1284246"/>
                <a:gd name="connsiteX22" fmla="*/ 1716899 w 1869410"/>
                <a:gd name="connsiteY22" fmla="*/ 802015 h 1284246"/>
                <a:gd name="connsiteX23" fmla="*/ 1804529 w 1869410"/>
                <a:gd name="connsiteY23" fmla="*/ 889645 h 1284246"/>
                <a:gd name="connsiteX24" fmla="*/ 1764524 w 1869410"/>
                <a:gd name="connsiteY24" fmla="*/ 716290 h 1284246"/>
                <a:gd name="connsiteX25" fmla="*/ 1764524 w 1869410"/>
                <a:gd name="connsiteY25" fmla="*/ 615325 h 1284246"/>
                <a:gd name="connsiteX26" fmla="*/ 1869299 w 1869410"/>
                <a:gd name="connsiteY26" fmla="*/ 708670 h 1284246"/>
                <a:gd name="connsiteX27" fmla="*/ 1783574 w 1869410"/>
                <a:gd name="connsiteY27" fmla="*/ 539125 h 1284246"/>
                <a:gd name="connsiteX28" fmla="*/ 1730234 w 1869410"/>
                <a:gd name="connsiteY28" fmla="*/ 396250 h 1284246"/>
                <a:gd name="connsiteX29" fmla="*/ 1560689 w 1869410"/>
                <a:gd name="connsiteY29" fmla="*/ 219085 h 1284246"/>
                <a:gd name="connsiteX30" fmla="*/ 1427339 w 1869410"/>
                <a:gd name="connsiteY30" fmla="*/ 129550 h 1284246"/>
                <a:gd name="connsiteX31" fmla="*/ 1594979 w 1869410"/>
                <a:gd name="connsiteY31" fmla="*/ 100975 h 1284246"/>
                <a:gd name="connsiteX32" fmla="*/ 1634984 w 1869410"/>
                <a:gd name="connsiteY32" fmla="*/ 70495 h 1284246"/>
                <a:gd name="connsiteX33" fmla="*/ 1402574 w 1869410"/>
                <a:gd name="connsiteY33" fmla="*/ 62875 h 1284246"/>
                <a:gd name="connsiteX34" fmla="*/ 1191119 w 1869410"/>
                <a:gd name="connsiteY34" fmla="*/ 17155 h 1284246"/>
                <a:gd name="connsiteX35" fmla="*/ 981569 w 1869410"/>
                <a:gd name="connsiteY35" fmla="*/ 10 h 1284246"/>
                <a:gd name="connsiteX36" fmla="*/ 712964 w 1869410"/>
                <a:gd name="connsiteY36" fmla="*/ 19060 h 1284246"/>
                <a:gd name="connsiteX37" fmla="*/ 543419 w 1869410"/>
                <a:gd name="connsiteY37" fmla="*/ 55255 h 1284246"/>
                <a:gd name="connsiteX38" fmla="*/ 415784 w 1869410"/>
                <a:gd name="connsiteY38" fmla="*/ 144790 h 1284246"/>
                <a:gd name="connsiteX39" fmla="*/ 364349 w 1869410"/>
                <a:gd name="connsiteY39" fmla="*/ 215275 h 1284246"/>
                <a:gd name="connsiteX40" fmla="*/ 290054 w 1869410"/>
                <a:gd name="connsiteY40" fmla="*/ 278140 h 1284246"/>
                <a:gd name="connsiteX41" fmla="*/ 223379 w 1869410"/>
                <a:gd name="connsiteY41" fmla="*/ 331480 h 1284246"/>
                <a:gd name="connsiteX42" fmla="*/ 145274 w 1869410"/>
                <a:gd name="connsiteY42" fmla="*/ 485785 h 1284246"/>
                <a:gd name="connsiteX43" fmla="*/ 80504 w 1869410"/>
                <a:gd name="connsiteY43" fmla="*/ 674380 h 1284246"/>
                <a:gd name="connsiteX44" fmla="*/ 494 w 1869410"/>
                <a:gd name="connsiteY44" fmla="*/ 777250 h 1284246"/>
                <a:gd name="connsiteX45" fmla="*/ 120509 w 1869410"/>
                <a:gd name="connsiteY45" fmla="*/ 678190 h 1284246"/>
                <a:gd name="connsiteX46" fmla="*/ 118604 w 1869410"/>
                <a:gd name="connsiteY46" fmla="*/ 910600 h 1284246"/>
                <a:gd name="connsiteX47" fmla="*/ 131939 w 1869410"/>
                <a:gd name="connsiteY47" fmla="*/ 1034425 h 1284246"/>
                <a:gd name="connsiteX48" fmla="*/ 160514 w 1869410"/>
                <a:gd name="connsiteY48" fmla="*/ 891550 h 1284246"/>
                <a:gd name="connsiteX49" fmla="*/ 246239 w 1869410"/>
                <a:gd name="connsiteY49" fmla="*/ 990610 h 1284246"/>
                <a:gd name="connsiteX50" fmla="*/ 238619 w 1869410"/>
                <a:gd name="connsiteY50" fmla="*/ 866785 h 1284246"/>
                <a:gd name="connsiteX51" fmla="*/ 250049 w 1869410"/>
                <a:gd name="connsiteY51" fmla="*/ 725815 h 1284246"/>
                <a:gd name="connsiteX52" fmla="*/ 311009 w 1869410"/>
                <a:gd name="connsiteY52" fmla="*/ 889645 h 1284246"/>
                <a:gd name="connsiteX53" fmla="*/ 295769 w 1869410"/>
                <a:gd name="connsiteY53" fmla="*/ 643900 h 1284246"/>
                <a:gd name="connsiteX54" fmla="*/ 341489 w 1869410"/>
                <a:gd name="connsiteY54" fmla="*/ 495310 h 1284246"/>
                <a:gd name="connsiteX55" fmla="*/ 394829 w 1869410"/>
                <a:gd name="connsiteY55" fmla="*/ 483880 h 1284246"/>
                <a:gd name="connsiteX56" fmla="*/ 486269 w 1869410"/>
                <a:gd name="connsiteY56" fmla="*/ 586750 h 1284246"/>
                <a:gd name="connsiteX0" fmla="*/ 486269 w 1869410"/>
                <a:gd name="connsiteY0" fmla="*/ 586750 h 1284246"/>
                <a:gd name="connsiteX1" fmla="*/ 545324 w 1869410"/>
                <a:gd name="connsiteY1" fmla="*/ 516265 h 1284246"/>
                <a:gd name="connsiteX2" fmla="*/ 629144 w 1869410"/>
                <a:gd name="connsiteY2" fmla="*/ 476260 h 1284246"/>
                <a:gd name="connsiteX3" fmla="*/ 692009 w 1869410"/>
                <a:gd name="connsiteY3" fmla="*/ 577225 h 1284246"/>
                <a:gd name="connsiteX4" fmla="*/ 737729 w 1869410"/>
                <a:gd name="connsiteY4" fmla="*/ 779155 h 1284246"/>
                <a:gd name="connsiteX5" fmla="*/ 735824 w 1869410"/>
                <a:gd name="connsiteY5" fmla="*/ 914410 h 1284246"/>
                <a:gd name="connsiteX6" fmla="*/ 825359 w 1869410"/>
                <a:gd name="connsiteY6" fmla="*/ 678190 h 1284246"/>
                <a:gd name="connsiteX7" fmla="*/ 840599 w 1869410"/>
                <a:gd name="connsiteY7" fmla="*/ 582940 h 1284246"/>
                <a:gd name="connsiteX8" fmla="*/ 1103489 w 1869410"/>
                <a:gd name="connsiteY8" fmla="*/ 870595 h 1284246"/>
                <a:gd name="connsiteX9" fmla="*/ 1154924 w 1869410"/>
                <a:gd name="connsiteY9" fmla="*/ 891550 h 1284246"/>
                <a:gd name="connsiteX10" fmla="*/ 1055864 w 1869410"/>
                <a:gd name="connsiteY10" fmla="*/ 723910 h 1284246"/>
                <a:gd name="connsiteX11" fmla="*/ 1257794 w 1869410"/>
                <a:gd name="connsiteY11" fmla="*/ 971560 h 1284246"/>
                <a:gd name="connsiteX12" fmla="*/ 1233029 w 1869410"/>
                <a:gd name="connsiteY12" fmla="*/ 849640 h 1284246"/>
                <a:gd name="connsiteX13" fmla="*/ 1375904 w 1869410"/>
                <a:gd name="connsiteY13" fmla="*/ 986800 h 1284246"/>
                <a:gd name="connsiteX14" fmla="*/ 1417814 w 1869410"/>
                <a:gd name="connsiteY14" fmla="*/ 1173490 h 1284246"/>
                <a:gd name="connsiteX15" fmla="*/ 1444484 w 1869410"/>
                <a:gd name="connsiteY15" fmla="*/ 1057285 h 1284246"/>
                <a:gd name="connsiteX16" fmla="*/ 1450199 w 1869410"/>
                <a:gd name="connsiteY16" fmla="*/ 1283980 h 1284246"/>
                <a:gd name="connsiteX17" fmla="*/ 1495919 w 1869410"/>
                <a:gd name="connsiteY17" fmla="*/ 1101100 h 1284246"/>
                <a:gd name="connsiteX18" fmla="*/ 1551164 w 1869410"/>
                <a:gd name="connsiteY18" fmla="*/ 1011565 h 1284246"/>
                <a:gd name="connsiteX19" fmla="*/ 1671179 w 1869410"/>
                <a:gd name="connsiteY19" fmla="*/ 1011565 h 1284246"/>
                <a:gd name="connsiteX20" fmla="*/ 1707374 w 1869410"/>
                <a:gd name="connsiteY20" fmla="*/ 1055380 h 1284246"/>
                <a:gd name="connsiteX21" fmla="*/ 1714994 w 1869410"/>
                <a:gd name="connsiteY21" fmla="*/ 904885 h 1284246"/>
                <a:gd name="connsiteX22" fmla="*/ 1716899 w 1869410"/>
                <a:gd name="connsiteY22" fmla="*/ 802015 h 1284246"/>
                <a:gd name="connsiteX23" fmla="*/ 1804529 w 1869410"/>
                <a:gd name="connsiteY23" fmla="*/ 889645 h 1284246"/>
                <a:gd name="connsiteX24" fmla="*/ 1764524 w 1869410"/>
                <a:gd name="connsiteY24" fmla="*/ 716290 h 1284246"/>
                <a:gd name="connsiteX25" fmla="*/ 1764524 w 1869410"/>
                <a:gd name="connsiteY25" fmla="*/ 615325 h 1284246"/>
                <a:gd name="connsiteX26" fmla="*/ 1869299 w 1869410"/>
                <a:gd name="connsiteY26" fmla="*/ 708670 h 1284246"/>
                <a:gd name="connsiteX27" fmla="*/ 1783574 w 1869410"/>
                <a:gd name="connsiteY27" fmla="*/ 539125 h 1284246"/>
                <a:gd name="connsiteX28" fmla="*/ 1730234 w 1869410"/>
                <a:gd name="connsiteY28" fmla="*/ 396250 h 1284246"/>
                <a:gd name="connsiteX29" fmla="*/ 1560689 w 1869410"/>
                <a:gd name="connsiteY29" fmla="*/ 219085 h 1284246"/>
                <a:gd name="connsiteX30" fmla="*/ 1427339 w 1869410"/>
                <a:gd name="connsiteY30" fmla="*/ 129550 h 1284246"/>
                <a:gd name="connsiteX31" fmla="*/ 1594979 w 1869410"/>
                <a:gd name="connsiteY31" fmla="*/ 100975 h 1284246"/>
                <a:gd name="connsiteX32" fmla="*/ 1634984 w 1869410"/>
                <a:gd name="connsiteY32" fmla="*/ 70495 h 1284246"/>
                <a:gd name="connsiteX33" fmla="*/ 1402574 w 1869410"/>
                <a:gd name="connsiteY33" fmla="*/ 62875 h 1284246"/>
                <a:gd name="connsiteX34" fmla="*/ 1191119 w 1869410"/>
                <a:gd name="connsiteY34" fmla="*/ 17155 h 1284246"/>
                <a:gd name="connsiteX35" fmla="*/ 981569 w 1869410"/>
                <a:gd name="connsiteY35" fmla="*/ 10 h 1284246"/>
                <a:gd name="connsiteX36" fmla="*/ 712964 w 1869410"/>
                <a:gd name="connsiteY36" fmla="*/ 19060 h 1284246"/>
                <a:gd name="connsiteX37" fmla="*/ 543419 w 1869410"/>
                <a:gd name="connsiteY37" fmla="*/ 55255 h 1284246"/>
                <a:gd name="connsiteX38" fmla="*/ 415784 w 1869410"/>
                <a:gd name="connsiteY38" fmla="*/ 144790 h 1284246"/>
                <a:gd name="connsiteX39" fmla="*/ 364349 w 1869410"/>
                <a:gd name="connsiteY39" fmla="*/ 215275 h 1284246"/>
                <a:gd name="connsiteX40" fmla="*/ 290054 w 1869410"/>
                <a:gd name="connsiteY40" fmla="*/ 278140 h 1284246"/>
                <a:gd name="connsiteX41" fmla="*/ 223379 w 1869410"/>
                <a:gd name="connsiteY41" fmla="*/ 331480 h 1284246"/>
                <a:gd name="connsiteX42" fmla="*/ 145274 w 1869410"/>
                <a:gd name="connsiteY42" fmla="*/ 485785 h 1284246"/>
                <a:gd name="connsiteX43" fmla="*/ 80504 w 1869410"/>
                <a:gd name="connsiteY43" fmla="*/ 674380 h 1284246"/>
                <a:gd name="connsiteX44" fmla="*/ 494 w 1869410"/>
                <a:gd name="connsiteY44" fmla="*/ 777250 h 1284246"/>
                <a:gd name="connsiteX45" fmla="*/ 120509 w 1869410"/>
                <a:gd name="connsiteY45" fmla="*/ 678190 h 1284246"/>
                <a:gd name="connsiteX46" fmla="*/ 118604 w 1869410"/>
                <a:gd name="connsiteY46" fmla="*/ 910600 h 1284246"/>
                <a:gd name="connsiteX47" fmla="*/ 131939 w 1869410"/>
                <a:gd name="connsiteY47" fmla="*/ 1034425 h 1284246"/>
                <a:gd name="connsiteX48" fmla="*/ 160514 w 1869410"/>
                <a:gd name="connsiteY48" fmla="*/ 891550 h 1284246"/>
                <a:gd name="connsiteX49" fmla="*/ 246239 w 1869410"/>
                <a:gd name="connsiteY49" fmla="*/ 990610 h 1284246"/>
                <a:gd name="connsiteX50" fmla="*/ 238619 w 1869410"/>
                <a:gd name="connsiteY50" fmla="*/ 866785 h 1284246"/>
                <a:gd name="connsiteX51" fmla="*/ 250049 w 1869410"/>
                <a:gd name="connsiteY51" fmla="*/ 725815 h 1284246"/>
                <a:gd name="connsiteX52" fmla="*/ 311009 w 1869410"/>
                <a:gd name="connsiteY52" fmla="*/ 889645 h 1284246"/>
                <a:gd name="connsiteX53" fmla="*/ 295769 w 1869410"/>
                <a:gd name="connsiteY53" fmla="*/ 643900 h 1284246"/>
                <a:gd name="connsiteX54" fmla="*/ 341489 w 1869410"/>
                <a:gd name="connsiteY54" fmla="*/ 495310 h 1284246"/>
                <a:gd name="connsiteX55" fmla="*/ 394829 w 1869410"/>
                <a:gd name="connsiteY55" fmla="*/ 483880 h 1284246"/>
                <a:gd name="connsiteX56" fmla="*/ 486269 w 1869410"/>
                <a:gd name="connsiteY56" fmla="*/ 586750 h 1284246"/>
                <a:gd name="connsiteX0" fmla="*/ 486269 w 1869410"/>
                <a:gd name="connsiteY0" fmla="*/ 586750 h 1284251"/>
                <a:gd name="connsiteX1" fmla="*/ 545324 w 1869410"/>
                <a:gd name="connsiteY1" fmla="*/ 516265 h 1284251"/>
                <a:gd name="connsiteX2" fmla="*/ 629144 w 1869410"/>
                <a:gd name="connsiteY2" fmla="*/ 476260 h 1284251"/>
                <a:gd name="connsiteX3" fmla="*/ 692009 w 1869410"/>
                <a:gd name="connsiteY3" fmla="*/ 577225 h 1284251"/>
                <a:gd name="connsiteX4" fmla="*/ 737729 w 1869410"/>
                <a:gd name="connsiteY4" fmla="*/ 779155 h 1284251"/>
                <a:gd name="connsiteX5" fmla="*/ 735824 w 1869410"/>
                <a:gd name="connsiteY5" fmla="*/ 914410 h 1284251"/>
                <a:gd name="connsiteX6" fmla="*/ 825359 w 1869410"/>
                <a:gd name="connsiteY6" fmla="*/ 678190 h 1284251"/>
                <a:gd name="connsiteX7" fmla="*/ 840599 w 1869410"/>
                <a:gd name="connsiteY7" fmla="*/ 582940 h 1284251"/>
                <a:gd name="connsiteX8" fmla="*/ 1103489 w 1869410"/>
                <a:gd name="connsiteY8" fmla="*/ 870595 h 1284251"/>
                <a:gd name="connsiteX9" fmla="*/ 1154924 w 1869410"/>
                <a:gd name="connsiteY9" fmla="*/ 891550 h 1284251"/>
                <a:gd name="connsiteX10" fmla="*/ 1055864 w 1869410"/>
                <a:gd name="connsiteY10" fmla="*/ 723910 h 1284251"/>
                <a:gd name="connsiteX11" fmla="*/ 1257794 w 1869410"/>
                <a:gd name="connsiteY11" fmla="*/ 971560 h 1284251"/>
                <a:gd name="connsiteX12" fmla="*/ 1233029 w 1869410"/>
                <a:gd name="connsiteY12" fmla="*/ 849640 h 1284251"/>
                <a:gd name="connsiteX13" fmla="*/ 1375904 w 1869410"/>
                <a:gd name="connsiteY13" fmla="*/ 986800 h 1284251"/>
                <a:gd name="connsiteX14" fmla="*/ 1417814 w 1869410"/>
                <a:gd name="connsiteY14" fmla="*/ 1173490 h 1284251"/>
                <a:gd name="connsiteX15" fmla="*/ 1444484 w 1869410"/>
                <a:gd name="connsiteY15" fmla="*/ 1057285 h 1284251"/>
                <a:gd name="connsiteX16" fmla="*/ 1450199 w 1869410"/>
                <a:gd name="connsiteY16" fmla="*/ 1283980 h 1284251"/>
                <a:gd name="connsiteX17" fmla="*/ 1495919 w 1869410"/>
                <a:gd name="connsiteY17" fmla="*/ 1101100 h 1284251"/>
                <a:gd name="connsiteX18" fmla="*/ 1574024 w 1869410"/>
                <a:gd name="connsiteY18" fmla="*/ 996325 h 1284251"/>
                <a:gd name="connsiteX19" fmla="*/ 1671179 w 1869410"/>
                <a:gd name="connsiteY19" fmla="*/ 1011565 h 1284251"/>
                <a:gd name="connsiteX20" fmla="*/ 1707374 w 1869410"/>
                <a:gd name="connsiteY20" fmla="*/ 1055380 h 1284251"/>
                <a:gd name="connsiteX21" fmla="*/ 1714994 w 1869410"/>
                <a:gd name="connsiteY21" fmla="*/ 904885 h 1284251"/>
                <a:gd name="connsiteX22" fmla="*/ 1716899 w 1869410"/>
                <a:gd name="connsiteY22" fmla="*/ 802015 h 1284251"/>
                <a:gd name="connsiteX23" fmla="*/ 1804529 w 1869410"/>
                <a:gd name="connsiteY23" fmla="*/ 889645 h 1284251"/>
                <a:gd name="connsiteX24" fmla="*/ 1764524 w 1869410"/>
                <a:gd name="connsiteY24" fmla="*/ 716290 h 1284251"/>
                <a:gd name="connsiteX25" fmla="*/ 1764524 w 1869410"/>
                <a:gd name="connsiteY25" fmla="*/ 615325 h 1284251"/>
                <a:gd name="connsiteX26" fmla="*/ 1869299 w 1869410"/>
                <a:gd name="connsiteY26" fmla="*/ 708670 h 1284251"/>
                <a:gd name="connsiteX27" fmla="*/ 1783574 w 1869410"/>
                <a:gd name="connsiteY27" fmla="*/ 539125 h 1284251"/>
                <a:gd name="connsiteX28" fmla="*/ 1730234 w 1869410"/>
                <a:gd name="connsiteY28" fmla="*/ 396250 h 1284251"/>
                <a:gd name="connsiteX29" fmla="*/ 1560689 w 1869410"/>
                <a:gd name="connsiteY29" fmla="*/ 219085 h 1284251"/>
                <a:gd name="connsiteX30" fmla="*/ 1427339 w 1869410"/>
                <a:gd name="connsiteY30" fmla="*/ 129550 h 1284251"/>
                <a:gd name="connsiteX31" fmla="*/ 1594979 w 1869410"/>
                <a:gd name="connsiteY31" fmla="*/ 100975 h 1284251"/>
                <a:gd name="connsiteX32" fmla="*/ 1634984 w 1869410"/>
                <a:gd name="connsiteY32" fmla="*/ 70495 h 1284251"/>
                <a:gd name="connsiteX33" fmla="*/ 1402574 w 1869410"/>
                <a:gd name="connsiteY33" fmla="*/ 62875 h 1284251"/>
                <a:gd name="connsiteX34" fmla="*/ 1191119 w 1869410"/>
                <a:gd name="connsiteY34" fmla="*/ 17155 h 1284251"/>
                <a:gd name="connsiteX35" fmla="*/ 981569 w 1869410"/>
                <a:gd name="connsiteY35" fmla="*/ 10 h 1284251"/>
                <a:gd name="connsiteX36" fmla="*/ 712964 w 1869410"/>
                <a:gd name="connsiteY36" fmla="*/ 19060 h 1284251"/>
                <a:gd name="connsiteX37" fmla="*/ 543419 w 1869410"/>
                <a:gd name="connsiteY37" fmla="*/ 55255 h 1284251"/>
                <a:gd name="connsiteX38" fmla="*/ 415784 w 1869410"/>
                <a:gd name="connsiteY38" fmla="*/ 144790 h 1284251"/>
                <a:gd name="connsiteX39" fmla="*/ 364349 w 1869410"/>
                <a:gd name="connsiteY39" fmla="*/ 215275 h 1284251"/>
                <a:gd name="connsiteX40" fmla="*/ 290054 w 1869410"/>
                <a:gd name="connsiteY40" fmla="*/ 278140 h 1284251"/>
                <a:gd name="connsiteX41" fmla="*/ 223379 w 1869410"/>
                <a:gd name="connsiteY41" fmla="*/ 331480 h 1284251"/>
                <a:gd name="connsiteX42" fmla="*/ 145274 w 1869410"/>
                <a:gd name="connsiteY42" fmla="*/ 485785 h 1284251"/>
                <a:gd name="connsiteX43" fmla="*/ 80504 w 1869410"/>
                <a:gd name="connsiteY43" fmla="*/ 674380 h 1284251"/>
                <a:gd name="connsiteX44" fmla="*/ 494 w 1869410"/>
                <a:gd name="connsiteY44" fmla="*/ 777250 h 1284251"/>
                <a:gd name="connsiteX45" fmla="*/ 120509 w 1869410"/>
                <a:gd name="connsiteY45" fmla="*/ 678190 h 1284251"/>
                <a:gd name="connsiteX46" fmla="*/ 118604 w 1869410"/>
                <a:gd name="connsiteY46" fmla="*/ 910600 h 1284251"/>
                <a:gd name="connsiteX47" fmla="*/ 131939 w 1869410"/>
                <a:gd name="connsiteY47" fmla="*/ 1034425 h 1284251"/>
                <a:gd name="connsiteX48" fmla="*/ 160514 w 1869410"/>
                <a:gd name="connsiteY48" fmla="*/ 891550 h 1284251"/>
                <a:gd name="connsiteX49" fmla="*/ 246239 w 1869410"/>
                <a:gd name="connsiteY49" fmla="*/ 990610 h 1284251"/>
                <a:gd name="connsiteX50" fmla="*/ 238619 w 1869410"/>
                <a:gd name="connsiteY50" fmla="*/ 866785 h 1284251"/>
                <a:gd name="connsiteX51" fmla="*/ 250049 w 1869410"/>
                <a:gd name="connsiteY51" fmla="*/ 725815 h 1284251"/>
                <a:gd name="connsiteX52" fmla="*/ 311009 w 1869410"/>
                <a:gd name="connsiteY52" fmla="*/ 889645 h 1284251"/>
                <a:gd name="connsiteX53" fmla="*/ 295769 w 1869410"/>
                <a:gd name="connsiteY53" fmla="*/ 643900 h 1284251"/>
                <a:gd name="connsiteX54" fmla="*/ 341489 w 1869410"/>
                <a:gd name="connsiteY54" fmla="*/ 495310 h 1284251"/>
                <a:gd name="connsiteX55" fmla="*/ 394829 w 1869410"/>
                <a:gd name="connsiteY55" fmla="*/ 483880 h 1284251"/>
                <a:gd name="connsiteX56" fmla="*/ 486269 w 1869410"/>
                <a:gd name="connsiteY56" fmla="*/ 586750 h 1284251"/>
                <a:gd name="connsiteX0" fmla="*/ 486269 w 1869410"/>
                <a:gd name="connsiteY0" fmla="*/ 586750 h 1284251"/>
                <a:gd name="connsiteX1" fmla="*/ 545324 w 1869410"/>
                <a:gd name="connsiteY1" fmla="*/ 516265 h 1284251"/>
                <a:gd name="connsiteX2" fmla="*/ 629144 w 1869410"/>
                <a:gd name="connsiteY2" fmla="*/ 476260 h 1284251"/>
                <a:gd name="connsiteX3" fmla="*/ 692009 w 1869410"/>
                <a:gd name="connsiteY3" fmla="*/ 577225 h 1284251"/>
                <a:gd name="connsiteX4" fmla="*/ 737729 w 1869410"/>
                <a:gd name="connsiteY4" fmla="*/ 779155 h 1284251"/>
                <a:gd name="connsiteX5" fmla="*/ 735824 w 1869410"/>
                <a:gd name="connsiteY5" fmla="*/ 914410 h 1284251"/>
                <a:gd name="connsiteX6" fmla="*/ 825359 w 1869410"/>
                <a:gd name="connsiteY6" fmla="*/ 678190 h 1284251"/>
                <a:gd name="connsiteX7" fmla="*/ 840599 w 1869410"/>
                <a:gd name="connsiteY7" fmla="*/ 582940 h 1284251"/>
                <a:gd name="connsiteX8" fmla="*/ 1103489 w 1869410"/>
                <a:gd name="connsiteY8" fmla="*/ 870595 h 1284251"/>
                <a:gd name="connsiteX9" fmla="*/ 1154924 w 1869410"/>
                <a:gd name="connsiteY9" fmla="*/ 891550 h 1284251"/>
                <a:gd name="connsiteX10" fmla="*/ 1055864 w 1869410"/>
                <a:gd name="connsiteY10" fmla="*/ 723910 h 1284251"/>
                <a:gd name="connsiteX11" fmla="*/ 1257794 w 1869410"/>
                <a:gd name="connsiteY11" fmla="*/ 971560 h 1284251"/>
                <a:gd name="connsiteX12" fmla="*/ 1233029 w 1869410"/>
                <a:gd name="connsiteY12" fmla="*/ 849640 h 1284251"/>
                <a:gd name="connsiteX13" fmla="*/ 1375904 w 1869410"/>
                <a:gd name="connsiteY13" fmla="*/ 986800 h 1284251"/>
                <a:gd name="connsiteX14" fmla="*/ 1417814 w 1869410"/>
                <a:gd name="connsiteY14" fmla="*/ 1173490 h 1284251"/>
                <a:gd name="connsiteX15" fmla="*/ 1444484 w 1869410"/>
                <a:gd name="connsiteY15" fmla="*/ 1057285 h 1284251"/>
                <a:gd name="connsiteX16" fmla="*/ 1450199 w 1869410"/>
                <a:gd name="connsiteY16" fmla="*/ 1283980 h 1284251"/>
                <a:gd name="connsiteX17" fmla="*/ 1495919 w 1869410"/>
                <a:gd name="connsiteY17" fmla="*/ 1101100 h 1284251"/>
                <a:gd name="connsiteX18" fmla="*/ 1574024 w 1869410"/>
                <a:gd name="connsiteY18" fmla="*/ 996325 h 1284251"/>
                <a:gd name="connsiteX19" fmla="*/ 1667369 w 1869410"/>
                <a:gd name="connsiteY19" fmla="*/ 1021090 h 1284251"/>
                <a:gd name="connsiteX20" fmla="*/ 1707374 w 1869410"/>
                <a:gd name="connsiteY20" fmla="*/ 1055380 h 1284251"/>
                <a:gd name="connsiteX21" fmla="*/ 1714994 w 1869410"/>
                <a:gd name="connsiteY21" fmla="*/ 904885 h 1284251"/>
                <a:gd name="connsiteX22" fmla="*/ 1716899 w 1869410"/>
                <a:gd name="connsiteY22" fmla="*/ 802015 h 1284251"/>
                <a:gd name="connsiteX23" fmla="*/ 1804529 w 1869410"/>
                <a:gd name="connsiteY23" fmla="*/ 889645 h 1284251"/>
                <a:gd name="connsiteX24" fmla="*/ 1764524 w 1869410"/>
                <a:gd name="connsiteY24" fmla="*/ 716290 h 1284251"/>
                <a:gd name="connsiteX25" fmla="*/ 1764524 w 1869410"/>
                <a:gd name="connsiteY25" fmla="*/ 615325 h 1284251"/>
                <a:gd name="connsiteX26" fmla="*/ 1869299 w 1869410"/>
                <a:gd name="connsiteY26" fmla="*/ 708670 h 1284251"/>
                <a:gd name="connsiteX27" fmla="*/ 1783574 w 1869410"/>
                <a:gd name="connsiteY27" fmla="*/ 539125 h 1284251"/>
                <a:gd name="connsiteX28" fmla="*/ 1730234 w 1869410"/>
                <a:gd name="connsiteY28" fmla="*/ 396250 h 1284251"/>
                <a:gd name="connsiteX29" fmla="*/ 1560689 w 1869410"/>
                <a:gd name="connsiteY29" fmla="*/ 219085 h 1284251"/>
                <a:gd name="connsiteX30" fmla="*/ 1427339 w 1869410"/>
                <a:gd name="connsiteY30" fmla="*/ 129550 h 1284251"/>
                <a:gd name="connsiteX31" fmla="*/ 1594979 w 1869410"/>
                <a:gd name="connsiteY31" fmla="*/ 100975 h 1284251"/>
                <a:gd name="connsiteX32" fmla="*/ 1634984 w 1869410"/>
                <a:gd name="connsiteY32" fmla="*/ 70495 h 1284251"/>
                <a:gd name="connsiteX33" fmla="*/ 1402574 w 1869410"/>
                <a:gd name="connsiteY33" fmla="*/ 62875 h 1284251"/>
                <a:gd name="connsiteX34" fmla="*/ 1191119 w 1869410"/>
                <a:gd name="connsiteY34" fmla="*/ 17155 h 1284251"/>
                <a:gd name="connsiteX35" fmla="*/ 981569 w 1869410"/>
                <a:gd name="connsiteY35" fmla="*/ 10 h 1284251"/>
                <a:gd name="connsiteX36" fmla="*/ 712964 w 1869410"/>
                <a:gd name="connsiteY36" fmla="*/ 19060 h 1284251"/>
                <a:gd name="connsiteX37" fmla="*/ 543419 w 1869410"/>
                <a:gd name="connsiteY37" fmla="*/ 55255 h 1284251"/>
                <a:gd name="connsiteX38" fmla="*/ 415784 w 1869410"/>
                <a:gd name="connsiteY38" fmla="*/ 144790 h 1284251"/>
                <a:gd name="connsiteX39" fmla="*/ 364349 w 1869410"/>
                <a:gd name="connsiteY39" fmla="*/ 215275 h 1284251"/>
                <a:gd name="connsiteX40" fmla="*/ 290054 w 1869410"/>
                <a:gd name="connsiteY40" fmla="*/ 278140 h 1284251"/>
                <a:gd name="connsiteX41" fmla="*/ 223379 w 1869410"/>
                <a:gd name="connsiteY41" fmla="*/ 331480 h 1284251"/>
                <a:gd name="connsiteX42" fmla="*/ 145274 w 1869410"/>
                <a:gd name="connsiteY42" fmla="*/ 485785 h 1284251"/>
                <a:gd name="connsiteX43" fmla="*/ 80504 w 1869410"/>
                <a:gd name="connsiteY43" fmla="*/ 674380 h 1284251"/>
                <a:gd name="connsiteX44" fmla="*/ 494 w 1869410"/>
                <a:gd name="connsiteY44" fmla="*/ 777250 h 1284251"/>
                <a:gd name="connsiteX45" fmla="*/ 120509 w 1869410"/>
                <a:gd name="connsiteY45" fmla="*/ 678190 h 1284251"/>
                <a:gd name="connsiteX46" fmla="*/ 118604 w 1869410"/>
                <a:gd name="connsiteY46" fmla="*/ 910600 h 1284251"/>
                <a:gd name="connsiteX47" fmla="*/ 131939 w 1869410"/>
                <a:gd name="connsiteY47" fmla="*/ 1034425 h 1284251"/>
                <a:gd name="connsiteX48" fmla="*/ 160514 w 1869410"/>
                <a:gd name="connsiteY48" fmla="*/ 891550 h 1284251"/>
                <a:gd name="connsiteX49" fmla="*/ 246239 w 1869410"/>
                <a:gd name="connsiteY49" fmla="*/ 990610 h 1284251"/>
                <a:gd name="connsiteX50" fmla="*/ 238619 w 1869410"/>
                <a:gd name="connsiteY50" fmla="*/ 866785 h 1284251"/>
                <a:gd name="connsiteX51" fmla="*/ 250049 w 1869410"/>
                <a:gd name="connsiteY51" fmla="*/ 725815 h 1284251"/>
                <a:gd name="connsiteX52" fmla="*/ 311009 w 1869410"/>
                <a:gd name="connsiteY52" fmla="*/ 889645 h 1284251"/>
                <a:gd name="connsiteX53" fmla="*/ 295769 w 1869410"/>
                <a:gd name="connsiteY53" fmla="*/ 643900 h 1284251"/>
                <a:gd name="connsiteX54" fmla="*/ 341489 w 1869410"/>
                <a:gd name="connsiteY54" fmla="*/ 495310 h 1284251"/>
                <a:gd name="connsiteX55" fmla="*/ 394829 w 1869410"/>
                <a:gd name="connsiteY55" fmla="*/ 483880 h 1284251"/>
                <a:gd name="connsiteX56" fmla="*/ 486269 w 1869410"/>
                <a:gd name="connsiteY56" fmla="*/ 586750 h 1284251"/>
                <a:gd name="connsiteX0" fmla="*/ 486269 w 1869410"/>
                <a:gd name="connsiteY0" fmla="*/ 586750 h 1284251"/>
                <a:gd name="connsiteX1" fmla="*/ 545324 w 1869410"/>
                <a:gd name="connsiteY1" fmla="*/ 516265 h 1284251"/>
                <a:gd name="connsiteX2" fmla="*/ 629144 w 1869410"/>
                <a:gd name="connsiteY2" fmla="*/ 476260 h 1284251"/>
                <a:gd name="connsiteX3" fmla="*/ 692009 w 1869410"/>
                <a:gd name="connsiteY3" fmla="*/ 577225 h 1284251"/>
                <a:gd name="connsiteX4" fmla="*/ 737729 w 1869410"/>
                <a:gd name="connsiteY4" fmla="*/ 779155 h 1284251"/>
                <a:gd name="connsiteX5" fmla="*/ 735824 w 1869410"/>
                <a:gd name="connsiteY5" fmla="*/ 914410 h 1284251"/>
                <a:gd name="connsiteX6" fmla="*/ 825359 w 1869410"/>
                <a:gd name="connsiteY6" fmla="*/ 678190 h 1284251"/>
                <a:gd name="connsiteX7" fmla="*/ 840599 w 1869410"/>
                <a:gd name="connsiteY7" fmla="*/ 582940 h 1284251"/>
                <a:gd name="connsiteX8" fmla="*/ 1103489 w 1869410"/>
                <a:gd name="connsiteY8" fmla="*/ 870595 h 1284251"/>
                <a:gd name="connsiteX9" fmla="*/ 1154924 w 1869410"/>
                <a:gd name="connsiteY9" fmla="*/ 891550 h 1284251"/>
                <a:gd name="connsiteX10" fmla="*/ 1055864 w 1869410"/>
                <a:gd name="connsiteY10" fmla="*/ 723910 h 1284251"/>
                <a:gd name="connsiteX11" fmla="*/ 1257794 w 1869410"/>
                <a:gd name="connsiteY11" fmla="*/ 971560 h 1284251"/>
                <a:gd name="connsiteX12" fmla="*/ 1233029 w 1869410"/>
                <a:gd name="connsiteY12" fmla="*/ 849640 h 1284251"/>
                <a:gd name="connsiteX13" fmla="*/ 1375904 w 1869410"/>
                <a:gd name="connsiteY13" fmla="*/ 986800 h 1284251"/>
                <a:gd name="connsiteX14" fmla="*/ 1417814 w 1869410"/>
                <a:gd name="connsiteY14" fmla="*/ 1173490 h 1284251"/>
                <a:gd name="connsiteX15" fmla="*/ 1444484 w 1869410"/>
                <a:gd name="connsiteY15" fmla="*/ 1057285 h 1284251"/>
                <a:gd name="connsiteX16" fmla="*/ 1450199 w 1869410"/>
                <a:gd name="connsiteY16" fmla="*/ 1283980 h 1284251"/>
                <a:gd name="connsiteX17" fmla="*/ 1495919 w 1869410"/>
                <a:gd name="connsiteY17" fmla="*/ 1101100 h 1284251"/>
                <a:gd name="connsiteX18" fmla="*/ 1574024 w 1869410"/>
                <a:gd name="connsiteY18" fmla="*/ 996325 h 1284251"/>
                <a:gd name="connsiteX19" fmla="*/ 1667369 w 1869410"/>
                <a:gd name="connsiteY19" fmla="*/ 1021090 h 1284251"/>
                <a:gd name="connsiteX20" fmla="*/ 1707374 w 1869410"/>
                <a:gd name="connsiteY20" fmla="*/ 1055380 h 1284251"/>
                <a:gd name="connsiteX21" fmla="*/ 1714994 w 1869410"/>
                <a:gd name="connsiteY21" fmla="*/ 904885 h 1284251"/>
                <a:gd name="connsiteX22" fmla="*/ 1716899 w 1869410"/>
                <a:gd name="connsiteY22" fmla="*/ 802015 h 1284251"/>
                <a:gd name="connsiteX23" fmla="*/ 1804529 w 1869410"/>
                <a:gd name="connsiteY23" fmla="*/ 889645 h 1284251"/>
                <a:gd name="connsiteX24" fmla="*/ 1764524 w 1869410"/>
                <a:gd name="connsiteY24" fmla="*/ 716290 h 1284251"/>
                <a:gd name="connsiteX25" fmla="*/ 1764524 w 1869410"/>
                <a:gd name="connsiteY25" fmla="*/ 615325 h 1284251"/>
                <a:gd name="connsiteX26" fmla="*/ 1869299 w 1869410"/>
                <a:gd name="connsiteY26" fmla="*/ 708670 h 1284251"/>
                <a:gd name="connsiteX27" fmla="*/ 1783574 w 1869410"/>
                <a:gd name="connsiteY27" fmla="*/ 539125 h 1284251"/>
                <a:gd name="connsiteX28" fmla="*/ 1730234 w 1869410"/>
                <a:gd name="connsiteY28" fmla="*/ 396250 h 1284251"/>
                <a:gd name="connsiteX29" fmla="*/ 1560689 w 1869410"/>
                <a:gd name="connsiteY29" fmla="*/ 219085 h 1284251"/>
                <a:gd name="connsiteX30" fmla="*/ 1427339 w 1869410"/>
                <a:gd name="connsiteY30" fmla="*/ 129550 h 1284251"/>
                <a:gd name="connsiteX31" fmla="*/ 1594979 w 1869410"/>
                <a:gd name="connsiteY31" fmla="*/ 100975 h 1284251"/>
                <a:gd name="connsiteX32" fmla="*/ 1634984 w 1869410"/>
                <a:gd name="connsiteY32" fmla="*/ 70495 h 1284251"/>
                <a:gd name="connsiteX33" fmla="*/ 1402574 w 1869410"/>
                <a:gd name="connsiteY33" fmla="*/ 62875 h 1284251"/>
                <a:gd name="connsiteX34" fmla="*/ 1191119 w 1869410"/>
                <a:gd name="connsiteY34" fmla="*/ 17155 h 1284251"/>
                <a:gd name="connsiteX35" fmla="*/ 981569 w 1869410"/>
                <a:gd name="connsiteY35" fmla="*/ 10 h 1284251"/>
                <a:gd name="connsiteX36" fmla="*/ 712964 w 1869410"/>
                <a:gd name="connsiteY36" fmla="*/ 19060 h 1284251"/>
                <a:gd name="connsiteX37" fmla="*/ 543419 w 1869410"/>
                <a:gd name="connsiteY37" fmla="*/ 55255 h 1284251"/>
                <a:gd name="connsiteX38" fmla="*/ 415784 w 1869410"/>
                <a:gd name="connsiteY38" fmla="*/ 144790 h 1284251"/>
                <a:gd name="connsiteX39" fmla="*/ 364349 w 1869410"/>
                <a:gd name="connsiteY39" fmla="*/ 215275 h 1284251"/>
                <a:gd name="connsiteX40" fmla="*/ 290054 w 1869410"/>
                <a:gd name="connsiteY40" fmla="*/ 278140 h 1284251"/>
                <a:gd name="connsiteX41" fmla="*/ 223379 w 1869410"/>
                <a:gd name="connsiteY41" fmla="*/ 331480 h 1284251"/>
                <a:gd name="connsiteX42" fmla="*/ 145274 w 1869410"/>
                <a:gd name="connsiteY42" fmla="*/ 485785 h 1284251"/>
                <a:gd name="connsiteX43" fmla="*/ 80504 w 1869410"/>
                <a:gd name="connsiteY43" fmla="*/ 674380 h 1284251"/>
                <a:gd name="connsiteX44" fmla="*/ 494 w 1869410"/>
                <a:gd name="connsiteY44" fmla="*/ 777250 h 1284251"/>
                <a:gd name="connsiteX45" fmla="*/ 120509 w 1869410"/>
                <a:gd name="connsiteY45" fmla="*/ 678190 h 1284251"/>
                <a:gd name="connsiteX46" fmla="*/ 118604 w 1869410"/>
                <a:gd name="connsiteY46" fmla="*/ 910600 h 1284251"/>
                <a:gd name="connsiteX47" fmla="*/ 131939 w 1869410"/>
                <a:gd name="connsiteY47" fmla="*/ 1034425 h 1284251"/>
                <a:gd name="connsiteX48" fmla="*/ 160514 w 1869410"/>
                <a:gd name="connsiteY48" fmla="*/ 891550 h 1284251"/>
                <a:gd name="connsiteX49" fmla="*/ 246239 w 1869410"/>
                <a:gd name="connsiteY49" fmla="*/ 990610 h 1284251"/>
                <a:gd name="connsiteX50" fmla="*/ 238619 w 1869410"/>
                <a:gd name="connsiteY50" fmla="*/ 866785 h 1284251"/>
                <a:gd name="connsiteX51" fmla="*/ 250049 w 1869410"/>
                <a:gd name="connsiteY51" fmla="*/ 725815 h 1284251"/>
                <a:gd name="connsiteX52" fmla="*/ 311009 w 1869410"/>
                <a:gd name="connsiteY52" fmla="*/ 889645 h 1284251"/>
                <a:gd name="connsiteX53" fmla="*/ 295769 w 1869410"/>
                <a:gd name="connsiteY53" fmla="*/ 643900 h 1284251"/>
                <a:gd name="connsiteX54" fmla="*/ 341489 w 1869410"/>
                <a:gd name="connsiteY54" fmla="*/ 495310 h 1284251"/>
                <a:gd name="connsiteX55" fmla="*/ 394829 w 1869410"/>
                <a:gd name="connsiteY55" fmla="*/ 483880 h 1284251"/>
                <a:gd name="connsiteX56" fmla="*/ 486269 w 1869410"/>
                <a:gd name="connsiteY56" fmla="*/ 586750 h 1284251"/>
                <a:gd name="connsiteX0" fmla="*/ 486269 w 1869410"/>
                <a:gd name="connsiteY0" fmla="*/ 586750 h 1284248"/>
                <a:gd name="connsiteX1" fmla="*/ 545324 w 1869410"/>
                <a:gd name="connsiteY1" fmla="*/ 516265 h 1284248"/>
                <a:gd name="connsiteX2" fmla="*/ 629144 w 1869410"/>
                <a:gd name="connsiteY2" fmla="*/ 476260 h 1284248"/>
                <a:gd name="connsiteX3" fmla="*/ 692009 w 1869410"/>
                <a:gd name="connsiteY3" fmla="*/ 577225 h 1284248"/>
                <a:gd name="connsiteX4" fmla="*/ 737729 w 1869410"/>
                <a:gd name="connsiteY4" fmla="*/ 779155 h 1284248"/>
                <a:gd name="connsiteX5" fmla="*/ 735824 w 1869410"/>
                <a:gd name="connsiteY5" fmla="*/ 914410 h 1284248"/>
                <a:gd name="connsiteX6" fmla="*/ 825359 w 1869410"/>
                <a:gd name="connsiteY6" fmla="*/ 678190 h 1284248"/>
                <a:gd name="connsiteX7" fmla="*/ 840599 w 1869410"/>
                <a:gd name="connsiteY7" fmla="*/ 582940 h 1284248"/>
                <a:gd name="connsiteX8" fmla="*/ 1103489 w 1869410"/>
                <a:gd name="connsiteY8" fmla="*/ 870595 h 1284248"/>
                <a:gd name="connsiteX9" fmla="*/ 1154924 w 1869410"/>
                <a:gd name="connsiteY9" fmla="*/ 891550 h 1284248"/>
                <a:gd name="connsiteX10" fmla="*/ 1055864 w 1869410"/>
                <a:gd name="connsiteY10" fmla="*/ 723910 h 1284248"/>
                <a:gd name="connsiteX11" fmla="*/ 1257794 w 1869410"/>
                <a:gd name="connsiteY11" fmla="*/ 971560 h 1284248"/>
                <a:gd name="connsiteX12" fmla="*/ 1233029 w 1869410"/>
                <a:gd name="connsiteY12" fmla="*/ 849640 h 1284248"/>
                <a:gd name="connsiteX13" fmla="*/ 1375904 w 1869410"/>
                <a:gd name="connsiteY13" fmla="*/ 986800 h 1284248"/>
                <a:gd name="connsiteX14" fmla="*/ 1417814 w 1869410"/>
                <a:gd name="connsiteY14" fmla="*/ 1173490 h 1284248"/>
                <a:gd name="connsiteX15" fmla="*/ 1444484 w 1869410"/>
                <a:gd name="connsiteY15" fmla="*/ 1057285 h 1284248"/>
                <a:gd name="connsiteX16" fmla="*/ 1450199 w 1869410"/>
                <a:gd name="connsiteY16" fmla="*/ 1283980 h 1284248"/>
                <a:gd name="connsiteX17" fmla="*/ 1495919 w 1869410"/>
                <a:gd name="connsiteY17" fmla="*/ 1101100 h 1284248"/>
                <a:gd name="connsiteX18" fmla="*/ 1577834 w 1869410"/>
                <a:gd name="connsiteY18" fmla="*/ 1003945 h 1284248"/>
                <a:gd name="connsiteX19" fmla="*/ 1667369 w 1869410"/>
                <a:gd name="connsiteY19" fmla="*/ 1021090 h 1284248"/>
                <a:gd name="connsiteX20" fmla="*/ 1707374 w 1869410"/>
                <a:gd name="connsiteY20" fmla="*/ 1055380 h 1284248"/>
                <a:gd name="connsiteX21" fmla="*/ 1714994 w 1869410"/>
                <a:gd name="connsiteY21" fmla="*/ 904885 h 1284248"/>
                <a:gd name="connsiteX22" fmla="*/ 1716899 w 1869410"/>
                <a:gd name="connsiteY22" fmla="*/ 802015 h 1284248"/>
                <a:gd name="connsiteX23" fmla="*/ 1804529 w 1869410"/>
                <a:gd name="connsiteY23" fmla="*/ 889645 h 1284248"/>
                <a:gd name="connsiteX24" fmla="*/ 1764524 w 1869410"/>
                <a:gd name="connsiteY24" fmla="*/ 716290 h 1284248"/>
                <a:gd name="connsiteX25" fmla="*/ 1764524 w 1869410"/>
                <a:gd name="connsiteY25" fmla="*/ 615325 h 1284248"/>
                <a:gd name="connsiteX26" fmla="*/ 1869299 w 1869410"/>
                <a:gd name="connsiteY26" fmla="*/ 708670 h 1284248"/>
                <a:gd name="connsiteX27" fmla="*/ 1783574 w 1869410"/>
                <a:gd name="connsiteY27" fmla="*/ 539125 h 1284248"/>
                <a:gd name="connsiteX28" fmla="*/ 1730234 w 1869410"/>
                <a:gd name="connsiteY28" fmla="*/ 396250 h 1284248"/>
                <a:gd name="connsiteX29" fmla="*/ 1560689 w 1869410"/>
                <a:gd name="connsiteY29" fmla="*/ 219085 h 1284248"/>
                <a:gd name="connsiteX30" fmla="*/ 1427339 w 1869410"/>
                <a:gd name="connsiteY30" fmla="*/ 129550 h 1284248"/>
                <a:gd name="connsiteX31" fmla="*/ 1594979 w 1869410"/>
                <a:gd name="connsiteY31" fmla="*/ 100975 h 1284248"/>
                <a:gd name="connsiteX32" fmla="*/ 1634984 w 1869410"/>
                <a:gd name="connsiteY32" fmla="*/ 70495 h 1284248"/>
                <a:gd name="connsiteX33" fmla="*/ 1402574 w 1869410"/>
                <a:gd name="connsiteY33" fmla="*/ 62875 h 1284248"/>
                <a:gd name="connsiteX34" fmla="*/ 1191119 w 1869410"/>
                <a:gd name="connsiteY34" fmla="*/ 17155 h 1284248"/>
                <a:gd name="connsiteX35" fmla="*/ 981569 w 1869410"/>
                <a:gd name="connsiteY35" fmla="*/ 10 h 1284248"/>
                <a:gd name="connsiteX36" fmla="*/ 712964 w 1869410"/>
                <a:gd name="connsiteY36" fmla="*/ 19060 h 1284248"/>
                <a:gd name="connsiteX37" fmla="*/ 543419 w 1869410"/>
                <a:gd name="connsiteY37" fmla="*/ 55255 h 1284248"/>
                <a:gd name="connsiteX38" fmla="*/ 415784 w 1869410"/>
                <a:gd name="connsiteY38" fmla="*/ 144790 h 1284248"/>
                <a:gd name="connsiteX39" fmla="*/ 364349 w 1869410"/>
                <a:gd name="connsiteY39" fmla="*/ 215275 h 1284248"/>
                <a:gd name="connsiteX40" fmla="*/ 290054 w 1869410"/>
                <a:gd name="connsiteY40" fmla="*/ 278140 h 1284248"/>
                <a:gd name="connsiteX41" fmla="*/ 223379 w 1869410"/>
                <a:gd name="connsiteY41" fmla="*/ 331480 h 1284248"/>
                <a:gd name="connsiteX42" fmla="*/ 145274 w 1869410"/>
                <a:gd name="connsiteY42" fmla="*/ 485785 h 1284248"/>
                <a:gd name="connsiteX43" fmla="*/ 80504 w 1869410"/>
                <a:gd name="connsiteY43" fmla="*/ 674380 h 1284248"/>
                <a:gd name="connsiteX44" fmla="*/ 494 w 1869410"/>
                <a:gd name="connsiteY44" fmla="*/ 777250 h 1284248"/>
                <a:gd name="connsiteX45" fmla="*/ 120509 w 1869410"/>
                <a:gd name="connsiteY45" fmla="*/ 678190 h 1284248"/>
                <a:gd name="connsiteX46" fmla="*/ 118604 w 1869410"/>
                <a:gd name="connsiteY46" fmla="*/ 910600 h 1284248"/>
                <a:gd name="connsiteX47" fmla="*/ 131939 w 1869410"/>
                <a:gd name="connsiteY47" fmla="*/ 1034425 h 1284248"/>
                <a:gd name="connsiteX48" fmla="*/ 160514 w 1869410"/>
                <a:gd name="connsiteY48" fmla="*/ 891550 h 1284248"/>
                <a:gd name="connsiteX49" fmla="*/ 246239 w 1869410"/>
                <a:gd name="connsiteY49" fmla="*/ 990610 h 1284248"/>
                <a:gd name="connsiteX50" fmla="*/ 238619 w 1869410"/>
                <a:gd name="connsiteY50" fmla="*/ 866785 h 1284248"/>
                <a:gd name="connsiteX51" fmla="*/ 250049 w 1869410"/>
                <a:gd name="connsiteY51" fmla="*/ 725815 h 1284248"/>
                <a:gd name="connsiteX52" fmla="*/ 311009 w 1869410"/>
                <a:gd name="connsiteY52" fmla="*/ 889645 h 1284248"/>
                <a:gd name="connsiteX53" fmla="*/ 295769 w 1869410"/>
                <a:gd name="connsiteY53" fmla="*/ 643900 h 1284248"/>
                <a:gd name="connsiteX54" fmla="*/ 341489 w 1869410"/>
                <a:gd name="connsiteY54" fmla="*/ 495310 h 1284248"/>
                <a:gd name="connsiteX55" fmla="*/ 394829 w 1869410"/>
                <a:gd name="connsiteY55" fmla="*/ 483880 h 1284248"/>
                <a:gd name="connsiteX56" fmla="*/ 486269 w 1869410"/>
                <a:gd name="connsiteY56" fmla="*/ 586750 h 1284248"/>
                <a:gd name="connsiteX0" fmla="*/ 486269 w 1869410"/>
                <a:gd name="connsiteY0" fmla="*/ 586750 h 1238621"/>
                <a:gd name="connsiteX1" fmla="*/ 545324 w 1869410"/>
                <a:gd name="connsiteY1" fmla="*/ 516265 h 1238621"/>
                <a:gd name="connsiteX2" fmla="*/ 629144 w 1869410"/>
                <a:gd name="connsiteY2" fmla="*/ 476260 h 1238621"/>
                <a:gd name="connsiteX3" fmla="*/ 692009 w 1869410"/>
                <a:gd name="connsiteY3" fmla="*/ 577225 h 1238621"/>
                <a:gd name="connsiteX4" fmla="*/ 737729 w 1869410"/>
                <a:gd name="connsiteY4" fmla="*/ 779155 h 1238621"/>
                <a:gd name="connsiteX5" fmla="*/ 735824 w 1869410"/>
                <a:gd name="connsiteY5" fmla="*/ 914410 h 1238621"/>
                <a:gd name="connsiteX6" fmla="*/ 825359 w 1869410"/>
                <a:gd name="connsiteY6" fmla="*/ 678190 h 1238621"/>
                <a:gd name="connsiteX7" fmla="*/ 840599 w 1869410"/>
                <a:gd name="connsiteY7" fmla="*/ 582940 h 1238621"/>
                <a:gd name="connsiteX8" fmla="*/ 1103489 w 1869410"/>
                <a:gd name="connsiteY8" fmla="*/ 870595 h 1238621"/>
                <a:gd name="connsiteX9" fmla="*/ 1154924 w 1869410"/>
                <a:gd name="connsiteY9" fmla="*/ 891550 h 1238621"/>
                <a:gd name="connsiteX10" fmla="*/ 1055864 w 1869410"/>
                <a:gd name="connsiteY10" fmla="*/ 723910 h 1238621"/>
                <a:gd name="connsiteX11" fmla="*/ 1257794 w 1869410"/>
                <a:gd name="connsiteY11" fmla="*/ 971560 h 1238621"/>
                <a:gd name="connsiteX12" fmla="*/ 1233029 w 1869410"/>
                <a:gd name="connsiteY12" fmla="*/ 849640 h 1238621"/>
                <a:gd name="connsiteX13" fmla="*/ 1375904 w 1869410"/>
                <a:gd name="connsiteY13" fmla="*/ 986800 h 1238621"/>
                <a:gd name="connsiteX14" fmla="*/ 1417814 w 1869410"/>
                <a:gd name="connsiteY14" fmla="*/ 1173490 h 1238621"/>
                <a:gd name="connsiteX15" fmla="*/ 1444484 w 1869410"/>
                <a:gd name="connsiteY15" fmla="*/ 1057285 h 1238621"/>
                <a:gd name="connsiteX16" fmla="*/ 1442579 w 1869410"/>
                <a:gd name="connsiteY16" fmla="*/ 1238260 h 1238621"/>
                <a:gd name="connsiteX17" fmla="*/ 1495919 w 1869410"/>
                <a:gd name="connsiteY17" fmla="*/ 1101100 h 1238621"/>
                <a:gd name="connsiteX18" fmla="*/ 1577834 w 1869410"/>
                <a:gd name="connsiteY18" fmla="*/ 1003945 h 1238621"/>
                <a:gd name="connsiteX19" fmla="*/ 1667369 w 1869410"/>
                <a:gd name="connsiteY19" fmla="*/ 1021090 h 1238621"/>
                <a:gd name="connsiteX20" fmla="*/ 1707374 w 1869410"/>
                <a:gd name="connsiteY20" fmla="*/ 1055380 h 1238621"/>
                <a:gd name="connsiteX21" fmla="*/ 1714994 w 1869410"/>
                <a:gd name="connsiteY21" fmla="*/ 904885 h 1238621"/>
                <a:gd name="connsiteX22" fmla="*/ 1716899 w 1869410"/>
                <a:gd name="connsiteY22" fmla="*/ 802015 h 1238621"/>
                <a:gd name="connsiteX23" fmla="*/ 1804529 w 1869410"/>
                <a:gd name="connsiteY23" fmla="*/ 889645 h 1238621"/>
                <a:gd name="connsiteX24" fmla="*/ 1764524 w 1869410"/>
                <a:gd name="connsiteY24" fmla="*/ 716290 h 1238621"/>
                <a:gd name="connsiteX25" fmla="*/ 1764524 w 1869410"/>
                <a:gd name="connsiteY25" fmla="*/ 615325 h 1238621"/>
                <a:gd name="connsiteX26" fmla="*/ 1869299 w 1869410"/>
                <a:gd name="connsiteY26" fmla="*/ 708670 h 1238621"/>
                <a:gd name="connsiteX27" fmla="*/ 1783574 w 1869410"/>
                <a:gd name="connsiteY27" fmla="*/ 539125 h 1238621"/>
                <a:gd name="connsiteX28" fmla="*/ 1730234 w 1869410"/>
                <a:gd name="connsiteY28" fmla="*/ 396250 h 1238621"/>
                <a:gd name="connsiteX29" fmla="*/ 1560689 w 1869410"/>
                <a:gd name="connsiteY29" fmla="*/ 219085 h 1238621"/>
                <a:gd name="connsiteX30" fmla="*/ 1427339 w 1869410"/>
                <a:gd name="connsiteY30" fmla="*/ 129550 h 1238621"/>
                <a:gd name="connsiteX31" fmla="*/ 1594979 w 1869410"/>
                <a:gd name="connsiteY31" fmla="*/ 100975 h 1238621"/>
                <a:gd name="connsiteX32" fmla="*/ 1634984 w 1869410"/>
                <a:gd name="connsiteY32" fmla="*/ 70495 h 1238621"/>
                <a:gd name="connsiteX33" fmla="*/ 1402574 w 1869410"/>
                <a:gd name="connsiteY33" fmla="*/ 62875 h 1238621"/>
                <a:gd name="connsiteX34" fmla="*/ 1191119 w 1869410"/>
                <a:gd name="connsiteY34" fmla="*/ 17155 h 1238621"/>
                <a:gd name="connsiteX35" fmla="*/ 981569 w 1869410"/>
                <a:gd name="connsiteY35" fmla="*/ 10 h 1238621"/>
                <a:gd name="connsiteX36" fmla="*/ 712964 w 1869410"/>
                <a:gd name="connsiteY36" fmla="*/ 19060 h 1238621"/>
                <a:gd name="connsiteX37" fmla="*/ 543419 w 1869410"/>
                <a:gd name="connsiteY37" fmla="*/ 55255 h 1238621"/>
                <a:gd name="connsiteX38" fmla="*/ 415784 w 1869410"/>
                <a:gd name="connsiteY38" fmla="*/ 144790 h 1238621"/>
                <a:gd name="connsiteX39" fmla="*/ 364349 w 1869410"/>
                <a:gd name="connsiteY39" fmla="*/ 215275 h 1238621"/>
                <a:gd name="connsiteX40" fmla="*/ 290054 w 1869410"/>
                <a:gd name="connsiteY40" fmla="*/ 278140 h 1238621"/>
                <a:gd name="connsiteX41" fmla="*/ 223379 w 1869410"/>
                <a:gd name="connsiteY41" fmla="*/ 331480 h 1238621"/>
                <a:gd name="connsiteX42" fmla="*/ 145274 w 1869410"/>
                <a:gd name="connsiteY42" fmla="*/ 485785 h 1238621"/>
                <a:gd name="connsiteX43" fmla="*/ 80504 w 1869410"/>
                <a:gd name="connsiteY43" fmla="*/ 674380 h 1238621"/>
                <a:gd name="connsiteX44" fmla="*/ 494 w 1869410"/>
                <a:gd name="connsiteY44" fmla="*/ 777250 h 1238621"/>
                <a:gd name="connsiteX45" fmla="*/ 120509 w 1869410"/>
                <a:gd name="connsiteY45" fmla="*/ 678190 h 1238621"/>
                <a:gd name="connsiteX46" fmla="*/ 118604 w 1869410"/>
                <a:gd name="connsiteY46" fmla="*/ 910600 h 1238621"/>
                <a:gd name="connsiteX47" fmla="*/ 131939 w 1869410"/>
                <a:gd name="connsiteY47" fmla="*/ 1034425 h 1238621"/>
                <a:gd name="connsiteX48" fmla="*/ 160514 w 1869410"/>
                <a:gd name="connsiteY48" fmla="*/ 891550 h 1238621"/>
                <a:gd name="connsiteX49" fmla="*/ 246239 w 1869410"/>
                <a:gd name="connsiteY49" fmla="*/ 990610 h 1238621"/>
                <a:gd name="connsiteX50" fmla="*/ 238619 w 1869410"/>
                <a:gd name="connsiteY50" fmla="*/ 866785 h 1238621"/>
                <a:gd name="connsiteX51" fmla="*/ 250049 w 1869410"/>
                <a:gd name="connsiteY51" fmla="*/ 725815 h 1238621"/>
                <a:gd name="connsiteX52" fmla="*/ 311009 w 1869410"/>
                <a:gd name="connsiteY52" fmla="*/ 889645 h 1238621"/>
                <a:gd name="connsiteX53" fmla="*/ 295769 w 1869410"/>
                <a:gd name="connsiteY53" fmla="*/ 643900 h 1238621"/>
                <a:gd name="connsiteX54" fmla="*/ 341489 w 1869410"/>
                <a:gd name="connsiteY54" fmla="*/ 495310 h 1238621"/>
                <a:gd name="connsiteX55" fmla="*/ 394829 w 1869410"/>
                <a:gd name="connsiteY55" fmla="*/ 483880 h 1238621"/>
                <a:gd name="connsiteX56" fmla="*/ 486269 w 1869410"/>
                <a:gd name="connsiteY56" fmla="*/ 586750 h 1238621"/>
                <a:gd name="connsiteX0" fmla="*/ 486269 w 1869410"/>
                <a:gd name="connsiteY0" fmla="*/ 586750 h 1238621"/>
                <a:gd name="connsiteX1" fmla="*/ 545324 w 1869410"/>
                <a:gd name="connsiteY1" fmla="*/ 516265 h 1238621"/>
                <a:gd name="connsiteX2" fmla="*/ 629144 w 1869410"/>
                <a:gd name="connsiteY2" fmla="*/ 476260 h 1238621"/>
                <a:gd name="connsiteX3" fmla="*/ 692009 w 1869410"/>
                <a:gd name="connsiteY3" fmla="*/ 577225 h 1238621"/>
                <a:gd name="connsiteX4" fmla="*/ 737729 w 1869410"/>
                <a:gd name="connsiteY4" fmla="*/ 779155 h 1238621"/>
                <a:gd name="connsiteX5" fmla="*/ 735824 w 1869410"/>
                <a:gd name="connsiteY5" fmla="*/ 914410 h 1238621"/>
                <a:gd name="connsiteX6" fmla="*/ 825359 w 1869410"/>
                <a:gd name="connsiteY6" fmla="*/ 678190 h 1238621"/>
                <a:gd name="connsiteX7" fmla="*/ 840599 w 1869410"/>
                <a:gd name="connsiteY7" fmla="*/ 582940 h 1238621"/>
                <a:gd name="connsiteX8" fmla="*/ 1103489 w 1869410"/>
                <a:gd name="connsiteY8" fmla="*/ 870595 h 1238621"/>
                <a:gd name="connsiteX9" fmla="*/ 1154924 w 1869410"/>
                <a:gd name="connsiteY9" fmla="*/ 891550 h 1238621"/>
                <a:gd name="connsiteX10" fmla="*/ 1055864 w 1869410"/>
                <a:gd name="connsiteY10" fmla="*/ 723910 h 1238621"/>
                <a:gd name="connsiteX11" fmla="*/ 1257794 w 1869410"/>
                <a:gd name="connsiteY11" fmla="*/ 971560 h 1238621"/>
                <a:gd name="connsiteX12" fmla="*/ 1233029 w 1869410"/>
                <a:gd name="connsiteY12" fmla="*/ 849640 h 1238621"/>
                <a:gd name="connsiteX13" fmla="*/ 1358759 w 1869410"/>
                <a:gd name="connsiteY13" fmla="*/ 958225 h 1238621"/>
                <a:gd name="connsiteX14" fmla="*/ 1417814 w 1869410"/>
                <a:gd name="connsiteY14" fmla="*/ 1173490 h 1238621"/>
                <a:gd name="connsiteX15" fmla="*/ 1444484 w 1869410"/>
                <a:gd name="connsiteY15" fmla="*/ 1057285 h 1238621"/>
                <a:gd name="connsiteX16" fmla="*/ 1442579 w 1869410"/>
                <a:gd name="connsiteY16" fmla="*/ 1238260 h 1238621"/>
                <a:gd name="connsiteX17" fmla="*/ 1495919 w 1869410"/>
                <a:gd name="connsiteY17" fmla="*/ 1101100 h 1238621"/>
                <a:gd name="connsiteX18" fmla="*/ 1577834 w 1869410"/>
                <a:gd name="connsiteY18" fmla="*/ 1003945 h 1238621"/>
                <a:gd name="connsiteX19" fmla="*/ 1667369 w 1869410"/>
                <a:gd name="connsiteY19" fmla="*/ 1021090 h 1238621"/>
                <a:gd name="connsiteX20" fmla="*/ 1707374 w 1869410"/>
                <a:gd name="connsiteY20" fmla="*/ 1055380 h 1238621"/>
                <a:gd name="connsiteX21" fmla="*/ 1714994 w 1869410"/>
                <a:gd name="connsiteY21" fmla="*/ 904885 h 1238621"/>
                <a:gd name="connsiteX22" fmla="*/ 1716899 w 1869410"/>
                <a:gd name="connsiteY22" fmla="*/ 802015 h 1238621"/>
                <a:gd name="connsiteX23" fmla="*/ 1804529 w 1869410"/>
                <a:gd name="connsiteY23" fmla="*/ 889645 h 1238621"/>
                <a:gd name="connsiteX24" fmla="*/ 1764524 w 1869410"/>
                <a:gd name="connsiteY24" fmla="*/ 716290 h 1238621"/>
                <a:gd name="connsiteX25" fmla="*/ 1764524 w 1869410"/>
                <a:gd name="connsiteY25" fmla="*/ 615325 h 1238621"/>
                <a:gd name="connsiteX26" fmla="*/ 1869299 w 1869410"/>
                <a:gd name="connsiteY26" fmla="*/ 708670 h 1238621"/>
                <a:gd name="connsiteX27" fmla="*/ 1783574 w 1869410"/>
                <a:gd name="connsiteY27" fmla="*/ 539125 h 1238621"/>
                <a:gd name="connsiteX28" fmla="*/ 1730234 w 1869410"/>
                <a:gd name="connsiteY28" fmla="*/ 396250 h 1238621"/>
                <a:gd name="connsiteX29" fmla="*/ 1560689 w 1869410"/>
                <a:gd name="connsiteY29" fmla="*/ 219085 h 1238621"/>
                <a:gd name="connsiteX30" fmla="*/ 1427339 w 1869410"/>
                <a:gd name="connsiteY30" fmla="*/ 129550 h 1238621"/>
                <a:gd name="connsiteX31" fmla="*/ 1594979 w 1869410"/>
                <a:gd name="connsiteY31" fmla="*/ 100975 h 1238621"/>
                <a:gd name="connsiteX32" fmla="*/ 1634984 w 1869410"/>
                <a:gd name="connsiteY32" fmla="*/ 70495 h 1238621"/>
                <a:gd name="connsiteX33" fmla="*/ 1402574 w 1869410"/>
                <a:gd name="connsiteY33" fmla="*/ 62875 h 1238621"/>
                <a:gd name="connsiteX34" fmla="*/ 1191119 w 1869410"/>
                <a:gd name="connsiteY34" fmla="*/ 17155 h 1238621"/>
                <a:gd name="connsiteX35" fmla="*/ 981569 w 1869410"/>
                <a:gd name="connsiteY35" fmla="*/ 10 h 1238621"/>
                <a:gd name="connsiteX36" fmla="*/ 712964 w 1869410"/>
                <a:gd name="connsiteY36" fmla="*/ 19060 h 1238621"/>
                <a:gd name="connsiteX37" fmla="*/ 543419 w 1869410"/>
                <a:gd name="connsiteY37" fmla="*/ 55255 h 1238621"/>
                <a:gd name="connsiteX38" fmla="*/ 415784 w 1869410"/>
                <a:gd name="connsiteY38" fmla="*/ 144790 h 1238621"/>
                <a:gd name="connsiteX39" fmla="*/ 364349 w 1869410"/>
                <a:gd name="connsiteY39" fmla="*/ 215275 h 1238621"/>
                <a:gd name="connsiteX40" fmla="*/ 290054 w 1869410"/>
                <a:gd name="connsiteY40" fmla="*/ 278140 h 1238621"/>
                <a:gd name="connsiteX41" fmla="*/ 223379 w 1869410"/>
                <a:gd name="connsiteY41" fmla="*/ 331480 h 1238621"/>
                <a:gd name="connsiteX42" fmla="*/ 145274 w 1869410"/>
                <a:gd name="connsiteY42" fmla="*/ 485785 h 1238621"/>
                <a:gd name="connsiteX43" fmla="*/ 80504 w 1869410"/>
                <a:gd name="connsiteY43" fmla="*/ 674380 h 1238621"/>
                <a:gd name="connsiteX44" fmla="*/ 494 w 1869410"/>
                <a:gd name="connsiteY44" fmla="*/ 777250 h 1238621"/>
                <a:gd name="connsiteX45" fmla="*/ 120509 w 1869410"/>
                <a:gd name="connsiteY45" fmla="*/ 678190 h 1238621"/>
                <a:gd name="connsiteX46" fmla="*/ 118604 w 1869410"/>
                <a:gd name="connsiteY46" fmla="*/ 910600 h 1238621"/>
                <a:gd name="connsiteX47" fmla="*/ 131939 w 1869410"/>
                <a:gd name="connsiteY47" fmla="*/ 1034425 h 1238621"/>
                <a:gd name="connsiteX48" fmla="*/ 160514 w 1869410"/>
                <a:gd name="connsiteY48" fmla="*/ 891550 h 1238621"/>
                <a:gd name="connsiteX49" fmla="*/ 246239 w 1869410"/>
                <a:gd name="connsiteY49" fmla="*/ 990610 h 1238621"/>
                <a:gd name="connsiteX50" fmla="*/ 238619 w 1869410"/>
                <a:gd name="connsiteY50" fmla="*/ 866785 h 1238621"/>
                <a:gd name="connsiteX51" fmla="*/ 250049 w 1869410"/>
                <a:gd name="connsiteY51" fmla="*/ 725815 h 1238621"/>
                <a:gd name="connsiteX52" fmla="*/ 311009 w 1869410"/>
                <a:gd name="connsiteY52" fmla="*/ 889645 h 1238621"/>
                <a:gd name="connsiteX53" fmla="*/ 295769 w 1869410"/>
                <a:gd name="connsiteY53" fmla="*/ 643900 h 1238621"/>
                <a:gd name="connsiteX54" fmla="*/ 341489 w 1869410"/>
                <a:gd name="connsiteY54" fmla="*/ 495310 h 1238621"/>
                <a:gd name="connsiteX55" fmla="*/ 394829 w 1869410"/>
                <a:gd name="connsiteY55" fmla="*/ 483880 h 1238621"/>
                <a:gd name="connsiteX56" fmla="*/ 486269 w 1869410"/>
                <a:gd name="connsiteY56" fmla="*/ 586750 h 1238621"/>
                <a:gd name="connsiteX0" fmla="*/ 486269 w 1869410"/>
                <a:gd name="connsiteY0" fmla="*/ 586750 h 1239134"/>
                <a:gd name="connsiteX1" fmla="*/ 545324 w 1869410"/>
                <a:gd name="connsiteY1" fmla="*/ 516265 h 1239134"/>
                <a:gd name="connsiteX2" fmla="*/ 629144 w 1869410"/>
                <a:gd name="connsiteY2" fmla="*/ 476260 h 1239134"/>
                <a:gd name="connsiteX3" fmla="*/ 692009 w 1869410"/>
                <a:gd name="connsiteY3" fmla="*/ 577225 h 1239134"/>
                <a:gd name="connsiteX4" fmla="*/ 737729 w 1869410"/>
                <a:gd name="connsiteY4" fmla="*/ 779155 h 1239134"/>
                <a:gd name="connsiteX5" fmla="*/ 735824 w 1869410"/>
                <a:gd name="connsiteY5" fmla="*/ 914410 h 1239134"/>
                <a:gd name="connsiteX6" fmla="*/ 825359 w 1869410"/>
                <a:gd name="connsiteY6" fmla="*/ 678190 h 1239134"/>
                <a:gd name="connsiteX7" fmla="*/ 840599 w 1869410"/>
                <a:gd name="connsiteY7" fmla="*/ 582940 h 1239134"/>
                <a:gd name="connsiteX8" fmla="*/ 1103489 w 1869410"/>
                <a:gd name="connsiteY8" fmla="*/ 870595 h 1239134"/>
                <a:gd name="connsiteX9" fmla="*/ 1154924 w 1869410"/>
                <a:gd name="connsiteY9" fmla="*/ 891550 h 1239134"/>
                <a:gd name="connsiteX10" fmla="*/ 1055864 w 1869410"/>
                <a:gd name="connsiteY10" fmla="*/ 723910 h 1239134"/>
                <a:gd name="connsiteX11" fmla="*/ 1257794 w 1869410"/>
                <a:gd name="connsiteY11" fmla="*/ 971560 h 1239134"/>
                <a:gd name="connsiteX12" fmla="*/ 1233029 w 1869410"/>
                <a:gd name="connsiteY12" fmla="*/ 849640 h 1239134"/>
                <a:gd name="connsiteX13" fmla="*/ 1358759 w 1869410"/>
                <a:gd name="connsiteY13" fmla="*/ 958225 h 1239134"/>
                <a:gd name="connsiteX14" fmla="*/ 1417814 w 1869410"/>
                <a:gd name="connsiteY14" fmla="*/ 1173490 h 1239134"/>
                <a:gd name="connsiteX15" fmla="*/ 1431149 w 1869410"/>
                <a:gd name="connsiteY15" fmla="*/ 1030615 h 1239134"/>
                <a:gd name="connsiteX16" fmla="*/ 1442579 w 1869410"/>
                <a:gd name="connsiteY16" fmla="*/ 1238260 h 1239134"/>
                <a:gd name="connsiteX17" fmla="*/ 1495919 w 1869410"/>
                <a:gd name="connsiteY17" fmla="*/ 1101100 h 1239134"/>
                <a:gd name="connsiteX18" fmla="*/ 1577834 w 1869410"/>
                <a:gd name="connsiteY18" fmla="*/ 1003945 h 1239134"/>
                <a:gd name="connsiteX19" fmla="*/ 1667369 w 1869410"/>
                <a:gd name="connsiteY19" fmla="*/ 1021090 h 1239134"/>
                <a:gd name="connsiteX20" fmla="*/ 1707374 w 1869410"/>
                <a:gd name="connsiteY20" fmla="*/ 1055380 h 1239134"/>
                <a:gd name="connsiteX21" fmla="*/ 1714994 w 1869410"/>
                <a:gd name="connsiteY21" fmla="*/ 904885 h 1239134"/>
                <a:gd name="connsiteX22" fmla="*/ 1716899 w 1869410"/>
                <a:gd name="connsiteY22" fmla="*/ 802015 h 1239134"/>
                <a:gd name="connsiteX23" fmla="*/ 1804529 w 1869410"/>
                <a:gd name="connsiteY23" fmla="*/ 889645 h 1239134"/>
                <a:gd name="connsiteX24" fmla="*/ 1764524 w 1869410"/>
                <a:gd name="connsiteY24" fmla="*/ 716290 h 1239134"/>
                <a:gd name="connsiteX25" fmla="*/ 1764524 w 1869410"/>
                <a:gd name="connsiteY25" fmla="*/ 615325 h 1239134"/>
                <a:gd name="connsiteX26" fmla="*/ 1869299 w 1869410"/>
                <a:gd name="connsiteY26" fmla="*/ 708670 h 1239134"/>
                <a:gd name="connsiteX27" fmla="*/ 1783574 w 1869410"/>
                <a:gd name="connsiteY27" fmla="*/ 539125 h 1239134"/>
                <a:gd name="connsiteX28" fmla="*/ 1730234 w 1869410"/>
                <a:gd name="connsiteY28" fmla="*/ 396250 h 1239134"/>
                <a:gd name="connsiteX29" fmla="*/ 1560689 w 1869410"/>
                <a:gd name="connsiteY29" fmla="*/ 219085 h 1239134"/>
                <a:gd name="connsiteX30" fmla="*/ 1427339 w 1869410"/>
                <a:gd name="connsiteY30" fmla="*/ 129550 h 1239134"/>
                <a:gd name="connsiteX31" fmla="*/ 1594979 w 1869410"/>
                <a:gd name="connsiteY31" fmla="*/ 100975 h 1239134"/>
                <a:gd name="connsiteX32" fmla="*/ 1634984 w 1869410"/>
                <a:gd name="connsiteY32" fmla="*/ 70495 h 1239134"/>
                <a:gd name="connsiteX33" fmla="*/ 1402574 w 1869410"/>
                <a:gd name="connsiteY33" fmla="*/ 62875 h 1239134"/>
                <a:gd name="connsiteX34" fmla="*/ 1191119 w 1869410"/>
                <a:gd name="connsiteY34" fmla="*/ 17155 h 1239134"/>
                <a:gd name="connsiteX35" fmla="*/ 981569 w 1869410"/>
                <a:gd name="connsiteY35" fmla="*/ 10 h 1239134"/>
                <a:gd name="connsiteX36" fmla="*/ 712964 w 1869410"/>
                <a:gd name="connsiteY36" fmla="*/ 19060 h 1239134"/>
                <a:gd name="connsiteX37" fmla="*/ 543419 w 1869410"/>
                <a:gd name="connsiteY37" fmla="*/ 55255 h 1239134"/>
                <a:gd name="connsiteX38" fmla="*/ 415784 w 1869410"/>
                <a:gd name="connsiteY38" fmla="*/ 144790 h 1239134"/>
                <a:gd name="connsiteX39" fmla="*/ 364349 w 1869410"/>
                <a:gd name="connsiteY39" fmla="*/ 215275 h 1239134"/>
                <a:gd name="connsiteX40" fmla="*/ 290054 w 1869410"/>
                <a:gd name="connsiteY40" fmla="*/ 278140 h 1239134"/>
                <a:gd name="connsiteX41" fmla="*/ 223379 w 1869410"/>
                <a:gd name="connsiteY41" fmla="*/ 331480 h 1239134"/>
                <a:gd name="connsiteX42" fmla="*/ 145274 w 1869410"/>
                <a:gd name="connsiteY42" fmla="*/ 485785 h 1239134"/>
                <a:gd name="connsiteX43" fmla="*/ 80504 w 1869410"/>
                <a:gd name="connsiteY43" fmla="*/ 674380 h 1239134"/>
                <a:gd name="connsiteX44" fmla="*/ 494 w 1869410"/>
                <a:gd name="connsiteY44" fmla="*/ 777250 h 1239134"/>
                <a:gd name="connsiteX45" fmla="*/ 120509 w 1869410"/>
                <a:gd name="connsiteY45" fmla="*/ 678190 h 1239134"/>
                <a:gd name="connsiteX46" fmla="*/ 118604 w 1869410"/>
                <a:gd name="connsiteY46" fmla="*/ 910600 h 1239134"/>
                <a:gd name="connsiteX47" fmla="*/ 131939 w 1869410"/>
                <a:gd name="connsiteY47" fmla="*/ 1034425 h 1239134"/>
                <a:gd name="connsiteX48" fmla="*/ 160514 w 1869410"/>
                <a:gd name="connsiteY48" fmla="*/ 891550 h 1239134"/>
                <a:gd name="connsiteX49" fmla="*/ 246239 w 1869410"/>
                <a:gd name="connsiteY49" fmla="*/ 990610 h 1239134"/>
                <a:gd name="connsiteX50" fmla="*/ 238619 w 1869410"/>
                <a:gd name="connsiteY50" fmla="*/ 866785 h 1239134"/>
                <a:gd name="connsiteX51" fmla="*/ 250049 w 1869410"/>
                <a:gd name="connsiteY51" fmla="*/ 725815 h 1239134"/>
                <a:gd name="connsiteX52" fmla="*/ 311009 w 1869410"/>
                <a:gd name="connsiteY52" fmla="*/ 889645 h 1239134"/>
                <a:gd name="connsiteX53" fmla="*/ 295769 w 1869410"/>
                <a:gd name="connsiteY53" fmla="*/ 643900 h 1239134"/>
                <a:gd name="connsiteX54" fmla="*/ 341489 w 1869410"/>
                <a:gd name="connsiteY54" fmla="*/ 495310 h 1239134"/>
                <a:gd name="connsiteX55" fmla="*/ 394829 w 1869410"/>
                <a:gd name="connsiteY55" fmla="*/ 483880 h 1239134"/>
                <a:gd name="connsiteX56" fmla="*/ 486269 w 1869410"/>
                <a:gd name="connsiteY56" fmla="*/ 586750 h 1239134"/>
                <a:gd name="connsiteX0" fmla="*/ 486269 w 1869410"/>
                <a:gd name="connsiteY0" fmla="*/ 586750 h 1239134"/>
                <a:gd name="connsiteX1" fmla="*/ 545324 w 1869410"/>
                <a:gd name="connsiteY1" fmla="*/ 516265 h 1239134"/>
                <a:gd name="connsiteX2" fmla="*/ 629144 w 1869410"/>
                <a:gd name="connsiteY2" fmla="*/ 476260 h 1239134"/>
                <a:gd name="connsiteX3" fmla="*/ 692009 w 1869410"/>
                <a:gd name="connsiteY3" fmla="*/ 577225 h 1239134"/>
                <a:gd name="connsiteX4" fmla="*/ 737729 w 1869410"/>
                <a:gd name="connsiteY4" fmla="*/ 779155 h 1239134"/>
                <a:gd name="connsiteX5" fmla="*/ 735824 w 1869410"/>
                <a:gd name="connsiteY5" fmla="*/ 914410 h 1239134"/>
                <a:gd name="connsiteX6" fmla="*/ 825359 w 1869410"/>
                <a:gd name="connsiteY6" fmla="*/ 678190 h 1239134"/>
                <a:gd name="connsiteX7" fmla="*/ 840599 w 1869410"/>
                <a:gd name="connsiteY7" fmla="*/ 582940 h 1239134"/>
                <a:gd name="connsiteX8" fmla="*/ 1103489 w 1869410"/>
                <a:gd name="connsiteY8" fmla="*/ 870595 h 1239134"/>
                <a:gd name="connsiteX9" fmla="*/ 1154924 w 1869410"/>
                <a:gd name="connsiteY9" fmla="*/ 891550 h 1239134"/>
                <a:gd name="connsiteX10" fmla="*/ 1055864 w 1869410"/>
                <a:gd name="connsiteY10" fmla="*/ 723910 h 1239134"/>
                <a:gd name="connsiteX11" fmla="*/ 1257794 w 1869410"/>
                <a:gd name="connsiteY11" fmla="*/ 971560 h 1239134"/>
                <a:gd name="connsiteX12" fmla="*/ 1233029 w 1869410"/>
                <a:gd name="connsiteY12" fmla="*/ 849640 h 1239134"/>
                <a:gd name="connsiteX13" fmla="*/ 1358759 w 1869410"/>
                <a:gd name="connsiteY13" fmla="*/ 958225 h 1239134"/>
                <a:gd name="connsiteX14" fmla="*/ 1404479 w 1869410"/>
                <a:gd name="connsiteY14" fmla="*/ 1122055 h 1239134"/>
                <a:gd name="connsiteX15" fmla="*/ 1431149 w 1869410"/>
                <a:gd name="connsiteY15" fmla="*/ 1030615 h 1239134"/>
                <a:gd name="connsiteX16" fmla="*/ 1442579 w 1869410"/>
                <a:gd name="connsiteY16" fmla="*/ 1238260 h 1239134"/>
                <a:gd name="connsiteX17" fmla="*/ 1495919 w 1869410"/>
                <a:gd name="connsiteY17" fmla="*/ 1101100 h 1239134"/>
                <a:gd name="connsiteX18" fmla="*/ 1577834 w 1869410"/>
                <a:gd name="connsiteY18" fmla="*/ 1003945 h 1239134"/>
                <a:gd name="connsiteX19" fmla="*/ 1667369 w 1869410"/>
                <a:gd name="connsiteY19" fmla="*/ 1021090 h 1239134"/>
                <a:gd name="connsiteX20" fmla="*/ 1707374 w 1869410"/>
                <a:gd name="connsiteY20" fmla="*/ 1055380 h 1239134"/>
                <a:gd name="connsiteX21" fmla="*/ 1714994 w 1869410"/>
                <a:gd name="connsiteY21" fmla="*/ 904885 h 1239134"/>
                <a:gd name="connsiteX22" fmla="*/ 1716899 w 1869410"/>
                <a:gd name="connsiteY22" fmla="*/ 802015 h 1239134"/>
                <a:gd name="connsiteX23" fmla="*/ 1804529 w 1869410"/>
                <a:gd name="connsiteY23" fmla="*/ 889645 h 1239134"/>
                <a:gd name="connsiteX24" fmla="*/ 1764524 w 1869410"/>
                <a:gd name="connsiteY24" fmla="*/ 716290 h 1239134"/>
                <a:gd name="connsiteX25" fmla="*/ 1764524 w 1869410"/>
                <a:gd name="connsiteY25" fmla="*/ 615325 h 1239134"/>
                <a:gd name="connsiteX26" fmla="*/ 1869299 w 1869410"/>
                <a:gd name="connsiteY26" fmla="*/ 708670 h 1239134"/>
                <a:gd name="connsiteX27" fmla="*/ 1783574 w 1869410"/>
                <a:gd name="connsiteY27" fmla="*/ 539125 h 1239134"/>
                <a:gd name="connsiteX28" fmla="*/ 1730234 w 1869410"/>
                <a:gd name="connsiteY28" fmla="*/ 396250 h 1239134"/>
                <a:gd name="connsiteX29" fmla="*/ 1560689 w 1869410"/>
                <a:gd name="connsiteY29" fmla="*/ 219085 h 1239134"/>
                <a:gd name="connsiteX30" fmla="*/ 1427339 w 1869410"/>
                <a:gd name="connsiteY30" fmla="*/ 129550 h 1239134"/>
                <a:gd name="connsiteX31" fmla="*/ 1594979 w 1869410"/>
                <a:gd name="connsiteY31" fmla="*/ 100975 h 1239134"/>
                <a:gd name="connsiteX32" fmla="*/ 1634984 w 1869410"/>
                <a:gd name="connsiteY32" fmla="*/ 70495 h 1239134"/>
                <a:gd name="connsiteX33" fmla="*/ 1402574 w 1869410"/>
                <a:gd name="connsiteY33" fmla="*/ 62875 h 1239134"/>
                <a:gd name="connsiteX34" fmla="*/ 1191119 w 1869410"/>
                <a:gd name="connsiteY34" fmla="*/ 17155 h 1239134"/>
                <a:gd name="connsiteX35" fmla="*/ 981569 w 1869410"/>
                <a:gd name="connsiteY35" fmla="*/ 10 h 1239134"/>
                <a:gd name="connsiteX36" fmla="*/ 712964 w 1869410"/>
                <a:gd name="connsiteY36" fmla="*/ 19060 h 1239134"/>
                <a:gd name="connsiteX37" fmla="*/ 543419 w 1869410"/>
                <a:gd name="connsiteY37" fmla="*/ 55255 h 1239134"/>
                <a:gd name="connsiteX38" fmla="*/ 415784 w 1869410"/>
                <a:gd name="connsiteY38" fmla="*/ 144790 h 1239134"/>
                <a:gd name="connsiteX39" fmla="*/ 364349 w 1869410"/>
                <a:gd name="connsiteY39" fmla="*/ 215275 h 1239134"/>
                <a:gd name="connsiteX40" fmla="*/ 290054 w 1869410"/>
                <a:gd name="connsiteY40" fmla="*/ 278140 h 1239134"/>
                <a:gd name="connsiteX41" fmla="*/ 223379 w 1869410"/>
                <a:gd name="connsiteY41" fmla="*/ 331480 h 1239134"/>
                <a:gd name="connsiteX42" fmla="*/ 145274 w 1869410"/>
                <a:gd name="connsiteY42" fmla="*/ 485785 h 1239134"/>
                <a:gd name="connsiteX43" fmla="*/ 80504 w 1869410"/>
                <a:gd name="connsiteY43" fmla="*/ 674380 h 1239134"/>
                <a:gd name="connsiteX44" fmla="*/ 494 w 1869410"/>
                <a:gd name="connsiteY44" fmla="*/ 777250 h 1239134"/>
                <a:gd name="connsiteX45" fmla="*/ 120509 w 1869410"/>
                <a:gd name="connsiteY45" fmla="*/ 678190 h 1239134"/>
                <a:gd name="connsiteX46" fmla="*/ 118604 w 1869410"/>
                <a:gd name="connsiteY46" fmla="*/ 910600 h 1239134"/>
                <a:gd name="connsiteX47" fmla="*/ 131939 w 1869410"/>
                <a:gd name="connsiteY47" fmla="*/ 1034425 h 1239134"/>
                <a:gd name="connsiteX48" fmla="*/ 160514 w 1869410"/>
                <a:gd name="connsiteY48" fmla="*/ 891550 h 1239134"/>
                <a:gd name="connsiteX49" fmla="*/ 246239 w 1869410"/>
                <a:gd name="connsiteY49" fmla="*/ 990610 h 1239134"/>
                <a:gd name="connsiteX50" fmla="*/ 238619 w 1869410"/>
                <a:gd name="connsiteY50" fmla="*/ 866785 h 1239134"/>
                <a:gd name="connsiteX51" fmla="*/ 250049 w 1869410"/>
                <a:gd name="connsiteY51" fmla="*/ 725815 h 1239134"/>
                <a:gd name="connsiteX52" fmla="*/ 311009 w 1869410"/>
                <a:gd name="connsiteY52" fmla="*/ 889645 h 1239134"/>
                <a:gd name="connsiteX53" fmla="*/ 295769 w 1869410"/>
                <a:gd name="connsiteY53" fmla="*/ 643900 h 1239134"/>
                <a:gd name="connsiteX54" fmla="*/ 341489 w 1869410"/>
                <a:gd name="connsiteY54" fmla="*/ 495310 h 1239134"/>
                <a:gd name="connsiteX55" fmla="*/ 394829 w 1869410"/>
                <a:gd name="connsiteY55" fmla="*/ 483880 h 1239134"/>
                <a:gd name="connsiteX56" fmla="*/ 486269 w 1869410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532027 w 1806458"/>
                <a:gd name="connsiteY31" fmla="*/ 10097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103442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532027 w 1806458"/>
                <a:gd name="connsiteY31" fmla="*/ 10097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98870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532027 w 1806458"/>
                <a:gd name="connsiteY31" fmla="*/ 10097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98870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486307 w 1806458"/>
                <a:gd name="connsiteY31" fmla="*/ 10478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98870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719"/>
                <a:gd name="connsiteY0" fmla="*/ 586750 h 1239134"/>
                <a:gd name="connsiteX1" fmla="*/ 482372 w 1806719"/>
                <a:gd name="connsiteY1" fmla="*/ 516265 h 1239134"/>
                <a:gd name="connsiteX2" fmla="*/ 566192 w 1806719"/>
                <a:gd name="connsiteY2" fmla="*/ 476260 h 1239134"/>
                <a:gd name="connsiteX3" fmla="*/ 629057 w 1806719"/>
                <a:gd name="connsiteY3" fmla="*/ 577225 h 1239134"/>
                <a:gd name="connsiteX4" fmla="*/ 674777 w 1806719"/>
                <a:gd name="connsiteY4" fmla="*/ 779155 h 1239134"/>
                <a:gd name="connsiteX5" fmla="*/ 672872 w 1806719"/>
                <a:gd name="connsiteY5" fmla="*/ 914410 h 1239134"/>
                <a:gd name="connsiteX6" fmla="*/ 762407 w 1806719"/>
                <a:gd name="connsiteY6" fmla="*/ 678190 h 1239134"/>
                <a:gd name="connsiteX7" fmla="*/ 777647 w 1806719"/>
                <a:gd name="connsiteY7" fmla="*/ 582940 h 1239134"/>
                <a:gd name="connsiteX8" fmla="*/ 1040537 w 1806719"/>
                <a:gd name="connsiteY8" fmla="*/ 870595 h 1239134"/>
                <a:gd name="connsiteX9" fmla="*/ 1091972 w 1806719"/>
                <a:gd name="connsiteY9" fmla="*/ 891550 h 1239134"/>
                <a:gd name="connsiteX10" fmla="*/ 992912 w 1806719"/>
                <a:gd name="connsiteY10" fmla="*/ 723910 h 1239134"/>
                <a:gd name="connsiteX11" fmla="*/ 1194842 w 1806719"/>
                <a:gd name="connsiteY11" fmla="*/ 971560 h 1239134"/>
                <a:gd name="connsiteX12" fmla="*/ 1170077 w 1806719"/>
                <a:gd name="connsiteY12" fmla="*/ 849640 h 1239134"/>
                <a:gd name="connsiteX13" fmla="*/ 1295807 w 1806719"/>
                <a:gd name="connsiteY13" fmla="*/ 958225 h 1239134"/>
                <a:gd name="connsiteX14" fmla="*/ 1341527 w 1806719"/>
                <a:gd name="connsiteY14" fmla="*/ 1122055 h 1239134"/>
                <a:gd name="connsiteX15" fmla="*/ 1368197 w 1806719"/>
                <a:gd name="connsiteY15" fmla="*/ 1030615 h 1239134"/>
                <a:gd name="connsiteX16" fmla="*/ 1379627 w 1806719"/>
                <a:gd name="connsiteY16" fmla="*/ 1238260 h 1239134"/>
                <a:gd name="connsiteX17" fmla="*/ 1432967 w 1806719"/>
                <a:gd name="connsiteY17" fmla="*/ 1101100 h 1239134"/>
                <a:gd name="connsiteX18" fmla="*/ 1514882 w 1806719"/>
                <a:gd name="connsiteY18" fmla="*/ 1003945 h 1239134"/>
                <a:gd name="connsiteX19" fmla="*/ 1604417 w 1806719"/>
                <a:gd name="connsiteY19" fmla="*/ 1021090 h 1239134"/>
                <a:gd name="connsiteX20" fmla="*/ 1644422 w 1806719"/>
                <a:gd name="connsiteY20" fmla="*/ 1055380 h 1239134"/>
                <a:gd name="connsiteX21" fmla="*/ 1652042 w 1806719"/>
                <a:gd name="connsiteY21" fmla="*/ 904885 h 1239134"/>
                <a:gd name="connsiteX22" fmla="*/ 1653947 w 1806719"/>
                <a:gd name="connsiteY22" fmla="*/ 802015 h 1239134"/>
                <a:gd name="connsiteX23" fmla="*/ 1741577 w 1806719"/>
                <a:gd name="connsiteY23" fmla="*/ 889645 h 1239134"/>
                <a:gd name="connsiteX24" fmla="*/ 1701572 w 1806719"/>
                <a:gd name="connsiteY24" fmla="*/ 716290 h 1239134"/>
                <a:gd name="connsiteX25" fmla="*/ 1701572 w 1806719"/>
                <a:gd name="connsiteY25" fmla="*/ 615325 h 1239134"/>
                <a:gd name="connsiteX26" fmla="*/ 1806347 w 1806719"/>
                <a:gd name="connsiteY26" fmla="*/ 708670 h 1239134"/>
                <a:gd name="connsiteX27" fmla="*/ 1733957 w 1806719"/>
                <a:gd name="connsiteY27" fmla="*/ 546745 h 1239134"/>
                <a:gd name="connsiteX28" fmla="*/ 1667282 w 1806719"/>
                <a:gd name="connsiteY28" fmla="*/ 396250 h 1239134"/>
                <a:gd name="connsiteX29" fmla="*/ 1497737 w 1806719"/>
                <a:gd name="connsiteY29" fmla="*/ 219085 h 1239134"/>
                <a:gd name="connsiteX30" fmla="*/ 1364387 w 1806719"/>
                <a:gd name="connsiteY30" fmla="*/ 129550 h 1239134"/>
                <a:gd name="connsiteX31" fmla="*/ 1486307 w 1806719"/>
                <a:gd name="connsiteY31" fmla="*/ 104785 h 1239134"/>
                <a:gd name="connsiteX32" fmla="*/ 1572032 w 1806719"/>
                <a:gd name="connsiteY32" fmla="*/ 70495 h 1239134"/>
                <a:gd name="connsiteX33" fmla="*/ 1339622 w 1806719"/>
                <a:gd name="connsiteY33" fmla="*/ 62875 h 1239134"/>
                <a:gd name="connsiteX34" fmla="*/ 1128167 w 1806719"/>
                <a:gd name="connsiteY34" fmla="*/ 17155 h 1239134"/>
                <a:gd name="connsiteX35" fmla="*/ 918617 w 1806719"/>
                <a:gd name="connsiteY35" fmla="*/ 10 h 1239134"/>
                <a:gd name="connsiteX36" fmla="*/ 650012 w 1806719"/>
                <a:gd name="connsiteY36" fmla="*/ 19060 h 1239134"/>
                <a:gd name="connsiteX37" fmla="*/ 480467 w 1806719"/>
                <a:gd name="connsiteY37" fmla="*/ 55255 h 1239134"/>
                <a:gd name="connsiteX38" fmla="*/ 352832 w 1806719"/>
                <a:gd name="connsiteY38" fmla="*/ 144790 h 1239134"/>
                <a:gd name="connsiteX39" fmla="*/ 301397 w 1806719"/>
                <a:gd name="connsiteY39" fmla="*/ 215275 h 1239134"/>
                <a:gd name="connsiteX40" fmla="*/ 227102 w 1806719"/>
                <a:gd name="connsiteY40" fmla="*/ 278140 h 1239134"/>
                <a:gd name="connsiteX41" fmla="*/ 160427 w 1806719"/>
                <a:gd name="connsiteY41" fmla="*/ 331480 h 1239134"/>
                <a:gd name="connsiteX42" fmla="*/ 82322 w 1806719"/>
                <a:gd name="connsiteY42" fmla="*/ 485785 h 1239134"/>
                <a:gd name="connsiteX43" fmla="*/ 17552 w 1806719"/>
                <a:gd name="connsiteY43" fmla="*/ 674380 h 1239134"/>
                <a:gd name="connsiteX44" fmla="*/ 2312 w 1806719"/>
                <a:gd name="connsiteY44" fmla="*/ 735340 h 1239134"/>
                <a:gd name="connsiteX45" fmla="*/ 57557 w 1806719"/>
                <a:gd name="connsiteY45" fmla="*/ 678190 h 1239134"/>
                <a:gd name="connsiteX46" fmla="*/ 55652 w 1806719"/>
                <a:gd name="connsiteY46" fmla="*/ 910600 h 1239134"/>
                <a:gd name="connsiteX47" fmla="*/ 68987 w 1806719"/>
                <a:gd name="connsiteY47" fmla="*/ 988705 h 1239134"/>
                <a:gd name="connsiteX48" fmla="*/ 97562 w 1806719"/>
                <a:gd name="connsiteY48" fmla="*/ 891550 h 1239134"/>
                <a:gd name="connsiteX49" fmla="*/ 183287 w 1806719"/>
                <a:gd name="connsiteY49" fmla="*/ 990610 h 1239134"/>
                <a:gd name="connsiteX50" fmla="*/ 175667 w 1806719"/>
                <a:gd name="connsiteY50" fmla="*/ 866785 h 1239134"/>
                <a:gd name="connsiteX51" fmla="*/ 187097 w 1806719"/>
                <a:gd name="connsiteY51" fmla="*/ 725815 h 1239134"/>
                <a:gd name="connsiteX52" fmla="*/ 248057 w 1806719"/>
                <a:gd name="connsiteY52" fmla="*/ 889645 h 1239134"/>
                <a:gd name="connsiteX53" fmla="*/ 232817 w 1806719"/>
                <a:gd name="connsiteY53" fmla="*/ 643900 h 1239134"/>
                <a:gd name="connsiteX54" fmla="*/ 278537 w 1806719"/>
                <a:gd name="connsiteY54" fmla="*/ 495310 h 1239134"/>
                <a:gd name="connsiteX55" fmla="*/ 331877 w 1806719"/>
                <a:gd name="connsiteY55" fmla="*/ 483880 h 1239134"/>
                <a:gd name="connsiteX56" fmla="*/ 423317 w 1806719"/>
                <a:gd name="connsiteY56" fmla="*/ 586750 h 1239134"/>
                <a:gd name="connsiteX0" fmla="*/ 423317 w 1806719"/>
                <a:gd name="connsiteY0" fmla="*/ 586750 h 1239134"/>
                <a:gd name="connsiteX1" fmla="*/ 482372 w 1806719"/>
                <a:gd name="connsiteY1" fmla="*/ 516265 h 1239134"/>
                <a:gd name="connsiteX2" fmla="*/ 566192 w 1806719"/>
                <a:gd name="connsiteY2" fmla="*/ 476260 h 1239134"/>
                <a:gd name="connsiteX3" fmla="*/ 629057 w 1806719"/>
                <a:gd name="connsiteY3" fmla="*/ 577225 h 1239134"/>
                <a:gd name="connsiteX4" fmla="*/ 674777 w 1806719"/>
                <a:gd name="connsiteY4" fmla="*/ 779155 h 1239134"/>
                <a:gd name="connsiteX5" fmla="*/ 672872 w 1806719"/>
                <a:gd name="connsiteY5" fmla="*/ 914410 h 1239134"/>
                <a:gd name="connsiteX6" fmla="*/ 762407 w 1806719"/>
                <a:gd name="connsiteY6" fmla="*/ 678190 h 1239134"/>
                <a:gd name="connsiteX7" fmla="*/ 777647 w 1806719"/>
                <a:gd name="connsiteY7" fmla="*/ 582940 h 1239134"/>
                <a:gd name="connsiteX8" fmla="*/ 1040537 w 1806719"/>
                <a:gd name="connsiteY8" fmla="*/ 870595 h 1239134"/>
                <a:gd name="connsiteX9" fmla="*/ 1091972 w 1806719"/>
                <a:gd name="connsiteY9" fmla="*/ 891550 h 1239134"/>
                <a:gd name="connsiteX10" fmla="*/ 992912 w 1806719"/>
                <a:gd name="connsiteY10" fmla="*/ 723910 h 1239134"/>
                <a:gd name="connsiteX11" fmla="*/ 1194842 w 1806719"/>
                <a:gd name="connsiteY11" fmla="*/ 971560 h 1239134"/>
                <a:gd name="connsiteX12" fmla="*/ 1170077 w 1806719"/>
                <a:gd name="connsiteY12" fmla="*/ 849640 h 1239134"/>
                <a:gd name="connsiteX13" fmla="*/ 1295807 w 1806719"/>
                <a:gd name="connsiteY13" fmla="*/ 958225 h 1239134"/>
                <a:gd name="connsiteX14" fmla="*/ 1341527 w 1806719"/>
                <a:gd name="connsiteY14" fmla="*/ 1122055 h 1239134"/>
                <a:gd name="connsiteX15" fmla="*/ 1368197 w 1806719"/>
                <a:gd name="connsiteY15" fmla="*/ 1030615 h 1239134"/>
                <a:gd name="connsiteX16" fmla="*/ 1379627 w 1806719"/>
                <a:gd name="connsiteY16" fmla="*/ 1238260 h 1239134"/>
                <a:gd name="connsiteX17" fmla="*/ 1432967 w 1806719"/>
                <a:gd name="connsiteY17" fmla="*/ 1101100 h 1239134"/>
                <a:gd name="connsiteX18" fmla="*/ 1514882 w 1806719"/>
                <a:gd name="connsiteY18" fmla="*/ 1003945 h 1239134"/>
                <a:gd name="connsiteX19" fmla="*/ 1604417 w 1806719"/>
                <a:gd name="connsiteY19" fmla="*/ 1021090 h 1239134"/>
                <a:gd name="connsiteX20" fmla="*/ 1644422 w 1806719"/>
                <a:gd name="connsiteY20" fmla="*/ 1055380 h 1239134"/>
                <a:gd name="connsiteX21" fmla="*/ 1652042 w 1806719"/>
                <a:gd name="connsiteY21" fmla="*/ 904885 h 1239134"/>
                <a:gd name="connsiteX22" fmla="*/ 1653947 w 1806719"/>
                <a:gd name="connsiteY22" fmla="*/ 802015 h 1239134"/>
                <a:gd name="connsiteX23" fmla="*/ 1741577 w 1806719"/>
                <a:gd name="connsiteY23" fmla="*/ 889645 h 1239134"/>
                <a:gd name="connsiteX24" fmla="*/ 1701572 w 1806719"/>
                <a:gd name="connsiteY24" fmla="*/ 716290 h 1239134"/>
                <a:gd name="connsiteX25" fmla="*/ 1701572 w 1806719"/>
                <a:gd name="connsiteY25" fmla="*/ 615325 h 1239134"/>
                <a:gd name="connsiteX26" fmla="*/ 1806347 w 1806719"/>
                <a:gd name="connsiteY26" fmla="*/ 708670 h 1239134"/>
                <a:gd name="connsiteX27" fmla="*/ 1733957 w 1806719"/>
                <a:gd name="connsiteY27" fmla="*/ 546745 h 1239134"/>
                <a:gd name="connsiteX28" fmla="*/ 1667282 w 1806719"/>
                <a:gd name="connsiteY28" fmla="*/ 396250 h 1239134"/>
                <a:gd name="connsiteX29" fmla="*/ 1497737 w 1806719"/>
                <a:gd name="connsiteY29" fmla="*/ 219085 h 1239134"/>
                <a:gd name="connsiteX30" fmla="*/ 1364387 w 1806719"/>
                <a:gd name="connsiteY30" fmla="*/ 129550 h 1239134"/>
                <a:gd name="connsiteX31" fmla="*/ 1486307 w 1806719"/>
                <a:gd name="connsiteY31" fmla="*/ 104785 h 1239134"/>
                <a:gd name="connsiteX32" fmla="*/ 1572032 w 1806719"/>
                <a:gd name="connsiteY32" fmla="*/ 70495 h 1239134"/>
                <a:gd name="connsiteX33" fmla="*/ 1339622 w 1806719"/>
                <a:gd name="connsiteY33" fmla="*/ 62875 h 1239134"/>
                <a:gd name="connsiteX34" fmla="*/ 1128167 w 1806719"/>
                <a:gd name="connsiteY34" fmla="*/ 17155 h 1239134"/>
                <a:gd name="connsiteX35" fmla="*/ 918617 w 1806719"/>
                <a:gd name="connsiteY35" fmla="*/ 10 h 1239134"/>
                <a:gd name="connsiteX36" fmla="*/ 650012 w 1806719"/>
                <a:gd name="connsiteY36" fmla="*/ 19060 h 1239134"/>
                <a:gd name="connsiteX37" fmla="*/ 480467 w 1806719"/>
                <a:gd name="connsiteY37" fmla="*/ 55255 h 1239134"/>
                <a:gd name="connsiteX38" fmla="*/ 352832 w 1806719"/>
                <a:gd name="connsiteY38" fmla="*/ 144790 h 1239134"/>
                <a:gd name="connsiteX39" fmla="*/ 301397 w 1806719"/>
                <a:gd name="connsiteY39" fmla="*/ 215275 h 1239134"/>
                <a:gd name="connsiteX40" fmla="*/ 227102 w 1806719"/>
                <a:gd name="connsiteY40" fmla="*/ 278140 h 1239134"/>
                <a:gd name="connsiteX41" fmla="*/ 160427 w 1806719"/>
                <a:gd name="connsiteY41" fmla="*/ 331480 h 1239134"/>
                <a:gd name="connsiteX42" fmla="*/ 82322 w 1806719"/>
                <a:gd name="connsiteY42" fmla="*/ 485785 h 1239134"/>
                <a:gd name="connsiteX43" fmla="*/ 17552 w 1806719"/>
                <a:gd name="connsiteY43" fmla="*/ 674380 h 1239134"/>
                <a:gd name="connsiteX44" fmla="*/ 2312 w 1806719"/>
                <a:gd name="connsiteY44" fmla="*/ 735340 h 1239134"/>
                <a:gd name="connsiteX45" fmla="*/ 57557 w 1806719"/>
                <a:gd name="connsiteY45" fmla="*/ 678190 h 1239134"/>
                <a:gd name="connsiteX46" fmla="*/ 55652 w 1806719"/>
                <a:gd name="connsiteY46" fmla="*/ 910600 h 1239134"/>
                <a:gd name="connsiteX47" fmla="*/ 68987 w 1806719"/>
                <a:gd name="connsiteY47" fmla="*/ 988705 h 1239134"/>
                <a:gd name="connsiteX48" fmla="*/ 97562 w 1806719"/>
                <a:gd name="connsiteY48" fmla="*/ 891550 h 1239134"/>
                <a:gd name="connsiteX49" fmla="*/ 183287 w 1806719"/>
                <a:gd name="connsiteY49" fmla="*/ 990610 h 1239134"/>
                <a:gd name="connsiteX50" fmla="*/ 175667 w 1806719"/>
                <a:gd name="connsiteY50" fmla="*/ 866785 h 1239134"/>
                <a:gd name="connsiteX51" fmla="*/ 187097 w 1806719"/>
                <a:gd name="connsiteY51" fmla="*/ 725815 h 1239134"/>
                <a:gd name="connsiteX52" fmla="*/ 248057 w 1806719"/>
                <a:gd name="connsiteY52" fmla="*/ 889645 h 1239134"/>
                <a:gd name="connsiteX53" fmla="*/ 232817 w 1806719"/>
                <a:gd name="connsiteY53" fmla="*/ 643900 h 1239134"/>
                <a:gd name="connsiteX54" fmla="*/ 278537 w 1806719"/>
                <a:gd name="connsiteY54" fmla="*/ 495310 h 1239134"/>
                <a:gd name="connsiteX55" fmla="*/ 331877 w 1806719"/>
                <a:gd name="connsiteY55" fmla="*/ 483880 h 1239134"/>
                <a:gd name="connsiteX56" fmla="*/ 423317 w 1806719"/>
                <a:gd name="connsiteY56" fmla="*/ 586750 h 1239134"/>
                <a:gd name="connsiteX0" fmla="*/ 423317 w 1815355"/>
                <a:gd name="connsiteY0" fmla="*/ 586750 h 1239134"/>
                <a:gd name="connsiteX1" fmla="*/ 482372 w 1815355"/>
                <a:gd name="connsiteY1" fmla="*/ 516265 h 1239134"/>
                <a:gd name="connsiteX2" fmla="*/ 566192 w 1815355"/>
                <a:gd name="connsiteY2" fmla="*/ 476260 h 1239134"/>
                <a:gd name="connsiteX3" fmla="*/ 629057 w 1815355"/>
                <a:gd name="connsiteY3" fmla="*/ 577225 h 1239134"/>
                <a:gd name="connsiteX4" fmla="*/ 674777 w 1815355"/>
                <a:gd name="connsiteY4" fmla="*/ 779155 h 1239134"/>
                <a:gd name="connsiteX5" fmla="*/ 672872 w 1815355"/>
                <a:gd name="connsiteY5" fmla="*/ 914410 h 1239134"/>
                <a:gd name="connsiteX6" fmla="*/ 762407 w 1815355"/>
                <a:gd name="connsiteY6" fmla="*/ 678190 h 1239134"/>
                <a:gd name="connsiteX7" fmla="*/ 777647 w 1815355"/>
                <a:gd name="connsiteY7" fmla="*/ 582940 h 1239134"/>
                <a:gd name="connsiteX8" fmla="*/ 1040537 w 1815355"/>
                <a:gd name="connsiteY8" fmla="*/ 870595 h 1239134"/>
                <a:gd name="connsiteX9" fmla="*/ 1091972 w 1815355"/>
                <a:gd name="connsiteY9" fmla="*/ 891550 h 1239134"/>
                <a:gd name="connsiteX10" fmla="*/ 992912 w 1815355"/>
                <a:gd name="connsiteY10" fmla="*/ 723910 h 1239134"/>
                <a:gd name="connsiteX11" fmla="*/ 1194842 w 1815355"/>
                <a:gd name="connsiteY11" fmla="*/ 971560 h 1239134"/>
                <a:gd name="connsiteX12" fmla="*/ 1170077 w 1815355"/>
                <a:gd name="connsiteY12" fmla="*/ 849640 h 1239134"/>
                <a:gd name="connsiteX13" fmla="*/ 1295807 w 1815355"/>
                <a:gd name="connsiteY13" fmla="*/ 958225 h 1239134"/>
                <a:gd name="connsiteX14" fmla="*/ 1341527 w 1815355"/>
                <a:gd name="connsiteY14" fmla="*/ 1122055 h 1239134"/>
                <a:gd name="connsiteX15" fmla="*/ 1368197 w 1815355"/>
                <a:gd name="connsiteY15" fmla="*/ 1030615 h 1239134"/>
                <a:gd name="connsiteX16" fmla="*/ 1379627 w 1815355"/>
                <a:gd name="connsiteY16" fmla="*/ 1238260 h 1239134"/>
                <a:gd name="connsiteX17" fmla="*/ 1432967 w 1815355"/>
                <a:gd name="connsiteY17" fmla="*/ 1101100 h 1239134"/>
                <a:gd name="connsiteX18" fmla="*/ 1514882 w 1815355"/>
                <a:gd name="connsiteY18" fmla="*/ 1003945 h 1239134"/>
                <a:gd name="connsiteX19" fmla="*/ 1604417 w 1815355"/>
                <a:gd name="connsiteY19" fmla="*/ 1021090 h 1239134"/>
                <a:gd name="connsiteX20" fmla="*/ 1644422 w 1815355"/>
                <a:gd name="connsiteY20" fmla="*/ 1055380 h 1239134"/>
                <a:gd name="connsiteX21" fmla="*/ 1652042 w 1815355"/>
                <a:gd name="connsiteY21" fmla="*/ 904885 h 1239134"/>
                <a:gd name="connsiteX22" fmla="*/ 1653947 w 1815355"/>
                <a:gd name="connsiteY22" fmla="*/ 802015 h 1239134"/>
                <a:gd name="connsiteX23" fmla="*/ 1741577 w 1815355"/>
                <a:gd name="connsiteY23" fmla="*/ 889645 h 1239134"/>
                <a:gd name="connsiteX24" fmla="*/ 1701572 w 1815355"/>
                <a:gd name="connsiteY24" fmla="*/ 716290 h 1239134"/>
                <a:gd name="connsiteX25" fmla="*/ 1701572 w 1815355"/>
                <a:gd name="connsiteY25" fmla="*/ 615325 h 1239134"/>
                <a:gd name="connsiteX26" fmla="*/ 1806347 w 1815355"/>
                <a:gd name="connsiteY26" fmla="*/ 708670 h 1239134"/>
                <a:gd name="connsiteX27" fmla="*/ 1733957 w 1815355"/>
                <a:gd name="connsiteY27" fmla="*/ 546745 h 1239134"/>
                <a:gd name="connsiteX28" fmla="*/ 1667282 w 1815355"/>
                <a:gd name="connsiteY28" fmla="*/ 396250 h 1239134"/>
                <a:gd name="connsiteX29" fmla="*/ 1497737 w 1815355"/>
                <a:gd name="connsiteY29" fmla="*/ 219085 h 1239134"/>
                <a:gd name="connsiteX30" fmla="*/ 1364387 w 1815355"/>
                <a:gd name="connsiteY30" fmla="*/ 129550 h 1239134"/>
                <a:gd name="connsiteX31" fmla="*/ 1486307 w 1815355"/>
                <a:gd name="connsiteY31" fmla="*/ 104785 h 1239134"/>
                <a:gd name="connsiteX32" fmla="*/ 1572032 w 1815355"/>
                <a:gd name="connsiteY32" fmla="*/ 70495 h 1239134"/>
                <a:gd name="connsiteX33" fmla="*/ 1339622 w 1815355"/>
                <a:gd name="connsiteY33" fmla="*/ 62875 h 1239134"/>
                <a:gd name="connsiteX34" fmla="*/ 1128167 w 1815355"/>
                <a:gd name="connsiteY34" fmla="*/ 17155 h 1239134"/>
                <a:gd name="connsiteX35" fmla="*/ 918617 w 1815355"/>
                <a:gd name="connsiteY35" fmla="*/ 10 h 1239134"/>
                <a:gd name="connsiteX36" fmla="*/ 650012 w 1815355"/>
                <a:gd name="connsiteY36" fmla="*/ 19060 h 1239134"/>
                <a:gd name="connsiteX37" fmla="*/ 480467 w 1815355"/>
                <a:gd name="connsiteY37" fmla="*/ 55255 h 1239134"/>
                <a:gd name="connsiteX38" fmla="*/ 352832 w 1815355"/>
                <a:gd name="connsiteY38" fmla="*/ 144790 h 1239134"/>
                <a:gd name="connsiteX39" fmla="*/ 301397 w 1815355"/>
                <a:gd name="connsiteY39" fmla="*/ 215275 h 1239134"/>
                <a:gd name="connsiteX40" fmla="*/ 227102 w 1815355"/>
                <a:gd name="connsiteY40" fmla="*/ 278140 h 1239134"/>
                <a:gd name="connsiteX41" fmla="*/ 160427 w 1815355"/>
                <a:gd name="connsiteY41" fmla="*/ 331480 h 1239134"/>
                <a:gd name="connsiteX42" fmla="*/ 82322 w 1815355"/>
                <a:gd name="connsiteY42" fmla="*/ 485785 h 1239134"/>
                <a:gd name="connsiteX43" fmla="*/ 17552 w 1815355"/>
                <a:gd name="connsiteY43" fmla="*/ 674380 h 1239134"/>
                <a:gd name="connsiteX44" fmla="*/ 2312 w 1815355"/>
                <a:gd name="connsiteY44" fmla="*/ 735340 h 1239134"/>
                <a:gd name="connsiteX45" fmla="*/ 57557 w 1815355"/>
                <a:gd name="connsiteY45" fmla="*/ 678190 h 1239134"/>
                <a:gd name="connsiteX46" fmla="*/ 55652 w 1815355"/>
                <a:gd name="connsiteY46" fmla="*/ 910600 h 1239134"/>
                <a:gd name="connsiteX47" fmla="*/ 68987 w 1815355"/>
                <a:gd name="connsiteY47" fmla="*/ 988705 h 1239134"/>
                <a:gd name="connsiteX48" fmla="*/ 97562 w 1815355"/>
                <a:gd name="connsiteY48" fmla="*/ 891550 h 1239134"/>
                <a:gd name="connsiteX49" fmla="*/ 183287 w 1815355"/>
                <a:gd name="connsiteY49" fmla="*/ 990610 h 1239134"/>
                <a:gd name="connsiteX50" fmla="*/ 175667 w 1815355"/>
                <a:gd name="connsiteY50" fmla="*/ 866785 h 1239134"/>
                <a:gd name="connsiteX51" fmla="*/ 187097 w 1815355"/>
                <a:gd name="connsiteY51" fmla="*/ 725815 h 1239134"/>
                <a:gd name="connsiteX52" fmla="*/ 248057 w 1815355"/>
                <a:gd name="connsiteY52" fmla="*/ 889645 h 1239134"/>
                <a:gd name="connsiteX53" fmla="*/ 232817 w 1815355"/>
                <a:gd name="connsiteY53" fmla="*/ 643900 h 1239134"/>
                <a:gd name="connsiteX54" fmla="*/ 278537 w 1815355"/>
                <a:gd name="connsiteY54" fmla="*/ 495310 h 1239134"/>
                <a:gd name="connsiteX55" fmla="*/ 331877 w 1815355"/>
                <a:gd name="connsiteY55" fmla="*/ 483880 h 1239134"/>
                <a:gd name="connsiteX56" fmla="*/ 423317 w 1815355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62407 w 1791907"/>
                <a:gd name="connsiteY6" fmla="*/ 678190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27102 w 1791907"/>
                <a:gd name="connsiteY53" fmla="*/ 668665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27102 w 1791907"/>
                <a:gd name="connsiteY53" fmla="*/ 668665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19507 w 1791907"/>
                <a:gd name="connsiteY0" fmla="*/ 57913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27102 w 1791907"/>
                <a:gd name="connsiteY53" fmla="*/ 668665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19507 w 1791907"/>
                <a:gd name="connsiteY56" fmla="*/ 579130 h 1239134"/>
                <a:gd name="connsiteX0" fmla="*/ 419507 w 1791907"/>
                <a:gd name="connsiteY0" fmla="*/ 579130 h 1240043"/>
                <a:gd name="connsiteX1" fmla="*/ 482372 w 1791907"/>
                <a:gd name="connsiteY1" fmla="*/ 516265 h 1240043"/>
                <a:gd name="connsiteX2" fmla="*/ 566192 w 1791907"/>
                <a:gd name="connsiteY2" fmla="*/ 476260 h 1240043"/>
                <a:gd name="connsiteX3" fmla="*/ 629057 w 1791907"/>
                <a:gd name="connsiteY3" fmla="*/ 577225 h 1240043"/>
                <a:gd name="connsiteX4" fmla="*/ 669062 w 1791907"/>
                <a:gd name="connsiteY4" fmla="*/ 762010 h 1240043"/>
                <a:gd name="connsiteX5" fmla="*/ 672872 w 1791907"/>
                <a:gd name="connsiteY5" fmla="*/ 914410 h 1240043"/>
                <a:gd name="connsiteX6" fmla="*/ 750977 w 1791907"/>
                <a:gd name="connsiteY6" fmla="*/ 718195 h 1240043"/>
                <a:gd name="connsiteX7" fmla="*/ 777647 w 1791907"/>
                <a:gd name="connsiteY7" fmla="*/ 582940 h 1240043"/>
                <a:gd name="connsiteX8" fmla="*/ 1040537 w 1791907"/>
                <a:gd name="connsiteY8" fmla="*/ 870595 h 1240043"/>
                <a:gd name="connsiteX9" fmla="*/ 1091972 w 1791907"/>
                <a:gd name="connsiteY9" fmla="*/ 891550 h 1240043"/>
                <a:gd name="connsiteX10" fmla="*/ 992912 w 1791907"/>
                <a:gd name="connsiteY10" fmla="*/ 723910 h 1240043"/>
                <a:gd name="connsiteX11" fmla="*/ 1194842 w 1791907"/>
                <a:gd name="connsiteY11" fmla="*/ 971560 h 1240043"/>
                <a:gd name="connsiteX12" fmla="*/ 1170077 w 1791907"/>
                <a:gd name="connsiteY12" fmla="*/ 849640 h 1240043"/>
                <a:gd name="connsiteX13" fmla="*/ 1295807 w 1791907"/>
                <a:gd name="connsiteY13" fmla="*/ 958225 h 1240043"/>
                <a:gd name="connsiteX14" fmla="*/ 1341527 w 1791907"/>
                <a:gd name="connsiteY14" fmla="*/ 1122055 h 1240043"/>
                <a:gd name="connsiteX15" fmla="*/ 1364387 w 1791907"/>
                <a:gd name="connsiteY15" fmla="*/ 996325 h 1240043"/>
                <a:gd name="connsiteX16" fmla="*/ 1379627 w 1791907"/>
                <a:gd name="connsiteY16" fmla="*/ 1238260 h 1240043"/>
                <a:gd name="connsiteX17" fmla="*/ 1432967 w 1791907"/>
                <a:gd name="connsiteY17" fmla="*/ 1101100 h 1240043"/>
                <a:gd name="connsiteX18" fmla="*/ 1514882 w 1791907"/>
                <a:gd name="connsiteY18" fmla="*/ 1003945 h 1240043"/>
                <a:gd name="connsiteX19" fmla="*/ 1604417 w 1791907"/>
                <a:gd name="connsiteY19" fmla="*/ 1021090 h 1240043"/>
                <a:gd name="connsiteX20" fmla="*/ 1644422 w 1791907"/>
                <a:gd name="connsiteY20" fmla="*/ 1055380 h 1240043"/>
                <a:gd name="connsiteX21" fmla="*/ 1652042 w 1791907"/>
                <a:gd name="connsiteY21" fmla="*/ 904885 h 1240043"/>
                <a:gd name="connsiteX22" fmla="*/ 1653947 w 1791907"/>
                <a:gd name="connsiteY22" fmla="*/ 802015 h 1240043"/>
                <a:gd name="connsiteX23" fmla="*/ 1741577 w 1791907"/>
                <a:gd name="connsiteY23" fmla="*/ 889645 h 1240043"/>
                <a:gd name="connsiteX24" fmla="*/ 1701572 w 1791907"/>
                <a:gd name="connsiteY24" fmla="*/ 716290 h 1240043"/>
                <a:gd name="connsiteX25" fmla="*/ 1701572 w 1791907"/>
                <a:gd name="connsiteY25" fmla="*/ 615325 h 1240043"/>
                <a:gd name="connsiteX26" fmla="*/ 1781582 w 1791907"/>
                <a:gd name="connsiteY26" fmla="*/ 676285 h 1240043"/>
                <a:gd name="connsiteX27" fmla="*/ 1733957 w 1791907"/>
                <a:gd name="connsiteY27" fmla="*/ 546745 h 1240043"/>
                <a:gd name="connsiteX28" fmla="*/ 1667282 w 1791907"/>
                <a:gd name="connsiteY28" fmla="*/ 396250 h 1240043"/>
                <a:gd name="connsiteX29" fmla="*/ 1497737 w 1791907"/>
                <a:gd name="connsiteY29" fmla="*/ 219085 h 1240043"/>
                <a:gd name="connsiteX30" fmla="*/ 1364387 w 1791907"/>
                <a:gd name="connsiteY30" fmla="*/ 129550 h 1240043"/>
                <a:gd name="connsiteX31" fmla="*/ 1486307 w 1791907"/>
                <a:gd name="connsiteY31" fmla="*/ 104785 h 1240043"/>
                <a:gd name="connsiteX32" fmla="*/ 1572032 w 1791907"/>
                <a:gd name="connsiteY32" fmla="*/ 70495 h 1240043"/>
                <a:gd name="connsiteX33" fmla="*/ 1339622 w 1791907"/>
                <a:gd name="connsiteY33" fmla="*/ 62875 h 1240043"/>
                <a:gd name="connsiteX34" fmla="*/ 1128167 w 1791907"/>
                <a:gd name="connsiteY34" fmla="*/ 17155 h 1240043"/>
                <a:gd name="connsiteX35" fmla="*/ 918617 w 1791907"/>
                <a:gd name="connsiteY35" fmla="*/ 10 h 1240043"/>
                <a:gd name="connsiteX36" fmla="*/ 650012 w 1791907"/>
                <a:gd name="connsiteY36" fmla="*/ 19060 h 1240043"/>
                <a:gd name="connsiteX37" fmla="*/ 480467 w 1791907"/>
                <a:gd name="connsiteY37" fmla="*/ 55255 h 1240043"/>
                <a:gd name="connsiteX38" fmla="*/ 352832 w 1791907"/>
                <a:gd name="connsiteY38" fmla="*/ 144790 h 1240043"/>
                <a:gd name="connsiteX39" fmla="*/ 301397 w 1791907"/>
                <a:gd name="connsiteY39" fmla="*/ 215275 h 1240043"/>
                <a:gd name="connsiteX40" fmla="*/ 227102 w 1791907"/>
                <a:gd name="connsiteY40" fmla="*/ 278140 h 1240043"/>
                <a:gd name="connsiteX41" fmla="*/ 160427 w 1791907"/>
                <a:gd name="connsiteY41" fmla="*/ 331480 h 1240043"/>
                <a:gd name="connsiteX42" fmla="*/ 82322 w 1791907"/>
                <a:gd name="connsiteY42" fmla="*/ 485785 h 1240043"/>
                <a:gd name="connsiteX43" fmla="*/ 17552 w 1791907"/>
                <a:gd name="connsiteY43" fmla="*/ 674380 h 1240043"/>
                <a:gd name="connsiteX44" fmla="*/ 2312 w 1791907"/>
                <a:gd name="connsiteY44" fmla="*/ 735340 h 1240043"/>
                <a:gd name="connsiteX45" fmla="*/ 57557 w 1791907"/>
                <a:gd name="connsiteY45" fmla="*/ 678190 h 1240043"/>
                <a:gd name="connsiteX46" fmla="*/ 55652 w 1791907"/>
                <a:gd name="connsiteY46" fmla="*/ 910600 h 1240043"/>
                <a:gd name="connsiteX47" fmla="*/ 68987 w 1791907"/>
                <a:gd name="connsiteY47" fmla="*/ 988705 h 1240043"/>
                <a:gd name="connsiteX48" fmla="*/ 97562 w 1791907"/>
                <a:gd name="connsiteY48" fmla="*/ 891550 h 1240043"/>
                <a:gd name="connsiteX49" fmla="*/ 183287 w 1791907"/>
                <a:gd name="connsiteY49" fmla="*/ 990610 h 1240043"/>
                <a:gd name="connsiteX50" fmla="*/ 175667 w 1791907"/>
                <a:gd name="connsiteY50" fmla="*/ 866785 h 1240043"/>
                <a:gd name="connsiteX51" fmla="*/ 187097 w 1791907"/>
                <a:gd name="connsiteY51" fmla="*/ 725815 h 1240043"/>
                <a:gd name="connsiteX52" fmla="*/ 248057 w 1791907"/>
                <a:gd name="connsiteY52" fmla="*/ 889645 h 1240043"/>
                <a:gd name="connsiteX53" fmla="*/ 227102 w 1791907"/>
                <a:gd name="connsiteY53" fmla="*/ 668665 h 1240043"/>
                <a:gd name="connsiteX54" fmla="*/ 278537 w 1791907"/>
                <a:gd name="connsiteY54" fmla="*/ 495310 h 1240043"/>
                <a:gd name="connsiteX55" fmla="*/ 331877 w 1791907"/>
                <a:gd name="connsiteY55" fmla="*/ 483880 h 1240043"/>
                <a:gd name="connsiteX56" fmla="*/ 419507 w 1791907"/>
                <a:gd name="connsiteY56" fmla="*/ 579130 h 1240043"/>
                <a:gd name="connsiteX0" fmla="*/ 419507 w 1791907"/>
                <a:gd name="connsiteY0" fmla="*/ 579130 h 1218191"/>
                <a:gd name="connsiteX1" fmla="*/ 482372 w 1791907"/>
                <a:gd name="connsiteY1" fmla="*/ 516265 h 1218191"/>
                <a:gd name="connsiteX2" fmla="*/ 566192 w 1791907"/>
                <a:gd name="connsiteY2" fmla="*/ 476260 h 1218191"/>
                <a:gd name="connsiteX3" fmla="*/ 629057 w 1791907"/>
                <a:gd name="connsiteY3" fmla="*/ 577225 h 1218191"/>
                <a:gd name="connsiteX4" fmla="*/ 669062 w 1791907"/>
                <a:gd name="connsiteY4" fmla="*/ 762010 h 1218191"/>
                <a:gd name="connsiteX5" fmla="*/ 672872 w 1791907"/>
                <a:gd name="connsiteY5" fmla="*/ 914410 h 1218191"/>
                <a:gd name="connsiteX6" fmla="*/ 750977 w 1791907"/>
                <a:gd name="connsiteY6" fmla="*/ 718195 h 1218191"/>
                <a:gd name="connsiteX7" fmla="*/ 777647 w 1791907"/>
                <a:gd name="connsiteY7" fmla="*/ 582940 h 1218191"/>
                <a:gd name="connsiteX8" fmla="*/ 1040537 w 1791907"/>
                <a:gd name="connsiteY8" fmla="*/ 870595 h 1218191"/>
                <a:gd name="connsiteX9" fmla="*/ 1091972 w 1791907"/>
                <a:gd name="connsiteY9" fmla="*/ 891550 h 1218191"/>
                <a:gd name="connsiteX10" fmla="*/ 992912 w 1791907"/>
                <a:gd name="connsiteY10" fmla="*/ 723910 h 1218191"/>
                <a:gd name="connsiteX11" fmla="*/ 1194842 w 1791907"/>
                <a:gd name="connsiteY11" fmla="*/ 971560 h 1218191"/>
                <a:gd name="connsiteX12" fmla="*/ 1170077 w 1791907"/>
                <a:gd name="connsiteY12" fmla="*/ 849640 h 1218191"/>
                <a:gd name="connsiteX13" fmla="*/ 1295807 w 1791907"/>
                <a:gd name="connsiteY13" fmla="*/ 958225 h 1218191"/>
                <a:gd name="connsiteX14" fmla="*/ 1341527 w 1791907"/>
                <a:gd name="connsiteY14" fmla="*/ 1122055 h 1218191"/>
                <a:gd name="connsiteX15" fmla="*/ 1364387 w 1791907"/>
                <a:gd name="connsiteY15" fmla="*/ 996325 h 1218191"/>
                <a:gd name="connsiteX16" fmla="*/ 1396242 w 1791907"/>
                <a:gd name="connsiteY16" fmla="*/ 1216108 h 1218191"/>
                <a:gd name="connsiteX17" fmla="*/ 1432967 w 1791907"/>
                <a:gd name="connsiteY17" fmla="*/ 1101100 h 1218191"/>
                <a:gd name="connsiteX18" fmla="*/ 1514882 w 1791907"/>
                <a:gd name="connsiteY18" fmla="*/ 1003945 h 1218191"/>
                <a:gd name="connsiteX19" fmla="*/ 1604417 w 1791907"/>
                <a:gd name="connsiteY19" fmla="*/ 1021090 h 1218191"/>
                <a:gd name="connsiteX20" fmla="*/ 1644422 w 1791907"/>
                <a:gd name="connsiteY20" fmla="*/ 1055380 h 1218191"/>
                <a:gd name="connsiteX21" fmla="*/ 1652042 w 1791907"/>
                <a:gd name="connsiteY21" fmla="*/ 904885 h 1218191"/>
                <a:gd name="connsiteX22" fmla="*/ 1653947 w 1791907"/>
                <a:gd name="connsiteY22" fmla="*/ 802015 h 1218191"/>
                <a:gd name="connsiteX23" fmla="*/ 1741577 w 1791907"/>
                <a:gd name="connsiteY23" fmla="*/ 889645 h 1218191"/>
                <a:gd name="connsiteX24" fmla="*/ 1701572 w 1791907"/>
                <a:gd name="connsiteY24" fmla="*/ 716290 h 1218191"/>
                <a:gd name="connsiteX25" fmla="*/ 1701572 w 1791907"/>
                <a:gd name="connsiteY25" fmla="*/ 615325 h 1218191"/>
                <a:gd name="connsiteX26" fmla="*/ 1781582 w 1791907"/>
                <a:gd name="connsiteY26" fmla="*/ 676285 h 1218191"/>
                <a:gd name="connsiteX27" fmla="*/ 1733957 w 1791907"/>
                <a:gd name="connsiteY27" fmla="*/ 546745 h 1218191"/>
                <a:gd name="connsiteX28" fmla="*/ 1667282 w 1791907"/>
                <a:gd name="connsiteY28" fmla="*/ 396250 h 1218191"/>
                <a:gd name="connsiteX29" fmla="*/ 1497737 w 1791907"/>
                <a:gd name="connsiteY29" fmla="*/ 219085 h 1218191"/>
                <a:gd name="connsiteX30" fmla="*/ 1364387 w 1791907"/>
                <a:gd name="connsiteY30" fmla="*/ 129550 h 1218191"/>
                <a:gd name="connsiteX31" fmla="*/ 1486307 w 1791907"/>
                <a:gd name="connsiteY31" fmla="*/ 104785 h 1218191"/>
                <a:gd name="connsiteX32" fmla="*/ 1572032 w 1791907"/>
                <a:gd name="connsiteY32" fmla="*/ 70495 h 1218191"/>
                <a:gd name="connsiteX33" fmla="*/ 1339622 w 1791907"/>
                <a:gd name="connsiteY33" fmla="*/ 62875 h 1218191"/>
                <a:gd name="connsiteX34" fmla="*/ 1128167 w 1791907"/>
                <a:gd name="connsiteY34" fmla="*/ 17155 h 1218191"/>
                <a:gd name="connsiteX35" fmla="*/ 918617 w 1791907"/>
                <a:gd name="connsiteY35" fmla="*/ 10 h 1218191"/>
                <a:gd name="connsiteX36" fmla="*/ 650012 w 1791907"/>
                <a:gd name="connsiteY36" fmla="*/ 19060 h 1218191"/>
                <a:gd name="connsiteX37" fmla="*/ 480467 w 1791907"/>
                <a:gd name="connsiteY37" fmla="*/ 55255 h 1218191"/>
                <a:gd name="connsiteX38" fmla="*/ 352832 w 1791907"/>
                <a:gd name="connsiteY38" fmla="*/ 144790 h 1218191"/>
                <a:gd name="connsiteX39" fmla="*/ 301397 w 1791907"/>
                <a:gd name="connsiteY39" fmla="*/ 215275 h 1218191"/>
                <a:gd name="connsiteX40" fmla="*/ 227102 w 1791907"/>
                <a:gd name="connsiteY40" fmla="*/ 278140 h 1218191"/>
                <a:gd name="connsiteX41" fmla="*/ 160427 w 1791907"/>
                <a:gd name="connsiteY41" fmla="*/ 331480 h 1218191"/>
                <a:gd name="connsiteX42" fmla="*/ 82322 w 1791907"/>
                <a:gd name="connsiteY42" fmla="*/ 485785 h 1218191"/>
                <a:gd name="connsiteX43" fmla="*/ 17552 w 1791907"/>
                <a:gd name="connsiteY43" fmla="*/ 674380 h 1218191"/>
                <a:gd name="connsiteX44" fmla="*/ 2312 w 1791907"/>
                <a:gd name="connsiteY44" fmla="*/ 735340 h 1218191"/>
                <a:gd name="connsiteX45" fmla="*/ 57557 w 1791907"/>
                <a:gd name="connsiteY45" fmla="*/ 678190 h 1218191"/>
                <a:gd name="connsiteX46" fmla="*/ 55652 w 1791907"/>
                <a:gd name="connsiteY46" fmla="*/ 910600 h 1218191"/>
                <a:gd name="connsiteX47" fmla="*/ 68987 w 1791907"/>
                <a:gd name="connsiteY47" fmla="*/ 988705 h 1218191"/>
                <a:gd name="connsiteX48" fmla="*/ 97562 w 1791907"/>
                <a:gd name="connsiteY48" fmla="*/ 891550 h 1218191"/>
                <a:gd name="connsiteX49" fmla="*/ 183287 w 1791907"/>
                <a:gd name="connsiteY49" fmla="*/ 990610 h 1218191"/>
                <a:gd name="connsiteX50" fmla="*/ 175667 w 1791907"/>
                <a:gd name="connsiteY50" fmla="*/ 866785 h 1218191"/>
                <a:gd name="connsiteX51" fmla="*/ 187097 w 1791907"/>
                <a:gd name="connsiteY51" fmla="*/ 725815 h 1218191"/>
                <a:gd name="connsiteX52" fmla="*/ 248057 w 1791907"/>
                <a:gd name="connsiteY52" fmla="*/ 889645 h 1218191"/>
                <a:gd name="connsiteX53" fmla="*/ 227102 w 1791907"/>
                <a:gd name="connsiteY53" fmla="*/ 668665 h 1218191"/>
                <a:gd name="connsiteX54" fmla="*/ 278537 w 1791907"/>
                <a:gd name="connsiteY54" fmla="*/ 495310 h 1218191"/>
                <a:gd name="connsiteX55" fmla="*/ 331877 w 1791907"/>
                <a:gd name="connsiteY55" fmla="*/ 483880 h 1218191"/>
                <a:gd name="connsiteX56" fmla="*/ 419507 w 1791907"/>
                <a:gd name="connsiteY56" fmla="*/ 579130 h 1218191"/>
                <a:gd name="connsiteX0" fmla="*/ 419507 w 1791907"/>
                <a:gd name="connsiteY0" fmla="*/ 579130 h 1218180"/>
                <a:gd name="connsiteX1" fmla="*/ 482372 w 1791907"/>
                <a:gd name="connsiteY1" fmla="*/ 516265 h 1218180"/>
                <a:gd name="connsiteX2" fmla="*/ 566192 w 1791907"/>
                <a:gd name="connsiteY2" fmla="*/ 476260 h 1218180"/>
                <a:gd name="connsiteX3" fmla="*/ 629057 w 1791907"/>
                <a:gd name="connsiteY3" fmla="*/ 577225 h 1218180"/>
                <a:gd name="connsiteX4" fmla="*/ 669062 w 1791907"/>
                <a:gd name="connsiteY4" fmla="*/ 762010 h 1218180"/>
                <a:gd name="connsiteX5" fmla="*/ 672872 w 1791907"/>
                <a:gd name="connsiteY5" fmla="*/ 914410 h 1218180"/>
                <a:gd name="connsiteX6" fmla="*/ 750977 w 1791907"/>
                <a:gd name="connsiteY6" fmla="*/ 718195 h 1218180"/>
                <a:gd name="connsiteX7" fmla="*/ 777647 w 1791907"/>
                <a:gd name="connsiteY7" fmla="*/ 582940 h 1218180"/>
                <a:gd name="connsiteX8" fmla="*/ 1040537 w 1791907"/>
                <a:gd name="connsiteY8" fmla="*/ 870595 h 1218180"/>
                <a:gd name="connsiteX9" fmla="*/ 1091972 w 1791907"/>
                <a:gd name="connsiteY9" fmla="*/ 891550 h 1218180"/>
                <a:gd name="connsiteX10" fmla="*/ 992912 w 1791907"/>
                <a:gd name="connsiteY10" fmla="*/ 723910 h 1218180"/>
                <a:gd name="connsiteX11" fmla="*/ 1194842 w 1791907"/>
                <a:gd name="connsiteY11" fmla="*/ 971560 h 1218180"/>
                <a:gd name="connsiteX12" fmla="*/ 1170077 w 1791907"/>
                <a:gd name="connsiteY12" fmla="*/ 849640 h 1218180"/>
                <a:gd name="connsiteX13" fmla="*/ 1295807 w 1791907"/>
                <a:gd name="connsiteY13" fmla="*/ 958225 h 1218180"/>
                <a:gd name="connsiteX14" fmla="*/ 1341527 w 1791907"/>
                <a:gd name="connsiteY14" fmla="*/ 1122055 h 1218180"/>
                <a:gd name="connsiteX15" fmla="*/ 1364387 w 1791907"/>
                <a:gd name="connsiteY15" fmla="*/ 996325 h 1218180"/>
                <a:gd name="connsiteX16" fmla="*/ 1396242 w 1791907"/>
                <a:gd name="connsiteY16" fmla="*/ 1216108 h 1218180"/>
                <a:gd name="connsiteX17" fmla="*/ 1432967 w 1791907"/>
                <a:gd name="connsiteY17" fmla="*/ 1101100 h 1218180"/>
                <a:gd name="connsiteX18" fmla="*/ 1539803 w 1791907"/>
                <a:gd name="connsiteY18" fmla="*/ 1006714 h 1218180"/>
                <a:gd name="connsiteX19" fmla="*/ 1604417 w 1791907"/>
                <a:gd name="connsiteY19" fmla="*/ 1021090 h 1218180"/>
                <a:gd name="connsiteX20" fmla="*/ 1644422 w 1791907"/>
                <a:gd name="connsiteY20" fmla="*/ 1055380 h 1218180"/>
                <a:gd name="connsiteX21" fmla="*/ 1652042 w 1791907"/>
                <a:gd name="connsiteY21" fmla="*/ 904885 h 1218180"/>
                <a:gd name="connsiteX22" fmla="*/ 1653947 w 1791907"/>
                <a:gd name="connsiteY22" fmla="*/ 802015 h 1218180"/>
                <a:gd name="connsiteX23" fmla="*/ 1741577 w 1791907"/>
                <a:gd name="connsiteY23" fmla="*/ 889645 h 1218180"/>
                <a:gd name="connsiteX24" fmla="*/ 1701572 w 1791907"/>
                <a:gd name="connsiteY24" fmla="*/ 716290 h 1218180"/>
                <a:gd name="connsiteX25" fmla="*/ 1701572 w 1791907"/>
                <a:gd name="connsiteY25" fmla="*/ 615325 h 1218180"/>
                <a:gd name="connsiteX26" fmla="*/ 1781582 w 1791907"/>
                <a:gd name="connsiteY26" fmla="*/ 676285 h 1218180"/>
                <a:gd name="connsiteX27" fmla="*/ 1733957 w 1791907"/>
                <a:gd name="connsiteY27" fmla="*/ 546745 h 1218180"/>
                <a:gd name="connsiteX28" fmla="*/ 1667282 w 1791907"/>
                <a:gd name="connsiteY28" fmla="*/ 396250 h 1218180"/>
                <a:gd name="connsiteX29" fmla="*/ 1497737 w 1791907"/>
                <a:gd name="connsiteY29" fmla="*/ 219085 h 1218180"/>
                <a:gd name="connsiteX30" fmla="*/ 1364387 w 1791907"/>
                <a:gd name="connsiteY30" fmla="*/ 129550 h 1218180"/>
                <a:gd name="connsiteX31" fmla="*/ 1486307 w 1791907"/>
                <a:gd name="connsiteY31" fmla="*/ 104785 h 1218180"/>
                <a:gd name="connsiteX32" fmla="*/ 1572032 w 1791907"/>
                <a:gd name="connsiteY32" fmla="*/ 70495 h 1218180"/>
                <a:gd name="connsiteX33" fmla="*/ 1339622 w 1791907"/>
                <a:gd name="connsiteY33" fmla="*/ 62875 h 1218180"/>
                <a:gd name="connsiteX34" fmla="*/ 1128167 w 1791907"/>
                <a:gd name="connsiteY34" fmla="*/ 17155 h 1218180"/>
                <a:gd name="connsiteX35" fmla="*/ 918617 w 1791907"/>
                <a:gd name="connsiteY35" fmla="*/ 10 h 1218180"/>
                <a:gd name="connsiteX36" fmla="*/ 650012 w 1791907"/>
                <a:gd name="connsiteY36" fmla="*/ 19060 h 1218180"/>
                <a:gd name="connsiteX37" fmla="*/ 480467 w 1791907"/>
                <a:gd name="connsiteY37" fmla="*/ 55255 h 1218180"/>
                <a:gd name="connsiteX38" fmla="*/ 352832 w 1791907"/>
                <a:gd name="connsiteY38" fmla="*/ 144790 h 1218180"/>
                <a:gd name="connsiteX39" fmla="*/ 301397 w 1791907"/>
                <a:gd name="connsiteY39" fmla="*/ 215275 h 1218180"/>
                <a:gd name="connsiteX40" fmla="*/ 227102 w 1791907"/>
                <a:gd name="connsiteY40" fmla="*/ 278140 h 1218180"/>
                <a:gd name="connsiteX41" fmla="*/ 160427 w 1791907"/>
                <a:gd name="connsiteY41" fmla="*/ 331480 h 1218180"/>
                <a:gd name="connsiteX42" fmla="*/ 82322 w 1791907"/>
                <a:gd name="connsiteY42" fmla="*/ 485785 h 1218180"/>
                <a:gd name="connsiteX43" fmla="*/ 17552 w 1791907"/>
                <a:gd name="connsiteY43" fmla="*/ 674380 h 1218180"/>
                <a:gd name="connsiteX44" fmla="*/ 2312 w 1791907"/>
                <a:gd name="connsiteY44" fmla="*/ 735340 h 1218180"/>
                <a:gd name="connsiteX45" fmla="*/ 57557 w 1791907"/>
                <a:gd name="connsiteY45" fmla="*/ 678190 h 1218180"/>
                <a:gd name="connsiteX46" fmla="*/ 55652 w 1791907"/>
                <a:gd name="connsiteY46" fmla="*/ 910600 h 1218180"/>
                <a:gd name="connsiteX47" fmla="*/ 68987 w 1791907"/>
                <a:gd name="connsiteY47" fmla="*/ 988705 h 1218180"/>
                <a:gd name="connsiteX48" fmla="*/ 97562 w 1791907"/>
                <a:gd name="connsiteY48" fmla="*/ 891550 h 1218180"/>
                <a:gd name="connsiteX49" fmla="*/ 183287 w 1791907"/>
                <a:gd name="connsiteY49" fmla="*/ 990610 h 1218180"/>
                <a:gd name="connsiteX50" fmla="*/ 175667 w 1791907"/>
                <a:gd name="connsiteY50" fmla="*/ 866785 h 1218180"/>
                <a:gd name="connsiteX51" fmla="*/ 187097 w 1791907"/>
                <a:gd name="connsiteY51" fmla="*/ 725815 h 1218180"/>
                <a:gd name="connsiteX52" fmla="*/ 248057 w 1791907"/>
                <a:gd name="connsiteY52" fmla="*/ 889645 h 1218180"/>
                <a:gd name="connsiteX53" fmla="*/ 227102 w 1791907"/>
                <a:gd name="connsiteY53" fmla="*/ 668665 h 1218180"/>
                <a:gd name="connsiteX54" fmla="*/ 278537 w 1791907"/>
                <a:gd name="connsiteY54" fmla="*/ 495310 h 1218180"/>
                <a:gd name="connsiteX55" fmla="*/ 331877 w 1791907"/>
                <a:gd name="connsiteY55" fmla="*/ 483880 h 1218180"/>
                <a:gd name="connsiteX56" fmla="*/ 419507 w 1791907"/>
                <a:gd name="connsiteY56" fmla="*/ 579130 h 1218180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44422 w 1791907"/>
                <a:gd name="connsiteY20" fmla="*/ 1055380 h 1218181"/>
                <a:gd name="connsiteX21" fmla="*/ 1652042 w 1791907"/>
                <a:gd name="connsiteY21" fmla="*/ 904885 h 1218181"/>
                <a:gd name="connsiteX22" fmla="*/ 1653947 w 1791907"/>
                <a:gd name="connsiteY22" fmla="*/ 802015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58267 w 1791907"/>
                <a:gd name="connsiteY20" fmla="*/ 1063688 h 1218181"/>
                <a:gd name="connsiteX21" fmla="*/ 1652042 w 1791907"/>
                <a:gd name="connsiteY21" fmla="*/ 904885 h 1218181"/>
                <a:gd name="connsiteX22" fmla="*/ 1653947 w 1791907"/>
                <a:gd name="connsiteY22" fmla="*/ 802015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58267 w 1791907"/>
                <a:gd name="connsiteY20" fmla="*/ 1063688 h 1218181"/>
                <a:gd name="connsiteX21" fmla="*/ 1652042 w 1791907"/>
                <a:gd name="connsiteY21" fmla="*/ 904885 h 1218181"/>
                <a:gd name="connsiteX22" fmla="*/ 1670561 w 1791907"/>
                <a:gd name="connsiteY22" fmla="*/ 824167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58267 w 1791907"/>
                <a:gd name="connsiteY20" fmla="*/ 1063688 h 1218181"/>
                <a:gd name="connsiteX21" fmla="*/ 1671424 w 1791907"/>
                <a:gd name="connsiteY21" fmla="*/ 904885 h 1218181"/>
                <a:gd name="connsiteX22" fmla="*/ 1670561 w 1791907"/>
                <a:gd name="connsiteY22" fmla="*/ 824167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40"/>
                <a:gd name="connsiteX1" fmla="*/ 482372 w 1791907"/>
                <a:gd name="connsiteY1" fmla="*/ 516265 h 1218140"/>
                <a:gd name="connsiteX2" fmla="*/ 566192 w 1791907"/>
                <a:gd name="connsiteY2" fmla="*/ 476260 h 1218140"/>
                <a:gd name="connsiteX3" fmla="*/ 629057 w 1791907"/>
                <a:gd name="connsiteY3" fmla="*/ 577225 h 1218140"/>
                <a:gd name="connsiteX4" fmla="*/ 669062 w 1791907"/>
                <a:gd name="connsiteY4" fmla="*/ 762010 h 1218140"/>
                <a:gd name="connsiteX5" fmla="*/ 672872 w 1791907"/>
                <a:gd name="connsiteY5" fmla="*/ 914410 h 1218140"/>
                <a:gd name="connsiteX6" fmla="*/ 750977 w 1791907"/>
                <a:gd name="connsiteY6" fmla="*/ 718195 h 1218140"/>
                <a:gd name="connsiteX7" fmla="*/ 777647 w 1791907"/>
                <a:gd name="connsiteY7" fmla="*/ 582940 h 1218140"/>
                <a:gd name="connsiteX8" fmla="*/ 1040537 w 1791907"/>
                <a:gd name="connsiteY8" fmla="*/ 870595 h 1218140"/>
                <a:gd name="connsiteX9" fmla="*/ 1091972 w 1791907"/>
                <a:gd name="connsiteY9" fmla="*/ 891550 h 1218140"/>
                <a:gd name="connsiteX10" fmla="*/ 992912 w 1791907"/>
                <a:gd name="connsiteY10" fmla="*/ 723910 h 1218140"/>
                <a:gd name="connsiteX11" fmla="*/ 1194842 w 1791907"/>
                <a:gd name="connsiteY11" fmla="*/ 971560 h 1218140"/>
                <a:gd name="connsiteX12" fmla="*/ 1170077 w 1791907"/>
                <a:gd name="connsiteY12" fmla="*/ 849640 h 1218140"/>
                <a:gd name="connsiteX13" fmla="*/ 1295807 w 1791907"/>
                <a:gd name="connsiteY13" fmla="*/ 958225 h 1218140"/>
                <a:gd name="connsiteX14" fmla="*/ 1341527 w 1791907"/>
                <a:gd name="connsiteY14" fmla="*/ 1122055 h 1218140"/>
                <a:gd name="connsiteX15" fmla="*/ 1364387 w 1791907"/>
                <a:gd name="connsiteY15" fmla="*/ 996325 h 1218140"/>
                <a:gd name="connsiteX16" fmla="*/ 1396242 w 1791907"/>
                <a:gd name="connsiteY16" fmla="*/ 1216108 h 1218140"/>
                <a:gd name="connsiteX17" fmla="*/ 1432967 w 1791907"/>
                <a:gd name="connsiteY17" fmla="*/ 1101100 h 1218140"/>
                <a:gd name="connsiteX18" fmla="*/ 1537035 w 1791907"/>
                <a:gd name="connsiteY18" fmla="*/ 1020559 h 1218140"/>
                <a:gd name="connsiteX19" fmla="*/ 1612723 w 1791907"/>
                <a:gd name="connsiteY19" fmla="*/ 1026628 h 1218140"/>
                <a:gd name="connsiteX20" fmla="*/ 1658267 w 1791907"/>
                <a:gd name="connsiteY20" fmla="*/ 1063688 h 1218140"/>
                <a:gd name="connsiteX21" fmla="*/ 1671424 w 1791907"/>
                <a:gd name="connsiteY21" fmla="*/ 904885 h 1218140"/>
                <a:gd name="connsiteX22" fmla="*/ 1670561 w 1791907"/>
                <a:gd name="connsiteY22" fmla="*/ 824167 h 1218140"/>
                <a:gd name="connsiteX23" fmla="*/ 1741577 w 1791907"/>
                <a:gd name="connsiteY23" fmla="*/ 889645 h 1218140"/>
                <a:gd name="connsiteX24" fmla="*/ 1701572 w 1791907"/>
                <a:gd name="connsiteY24" fmla="*/ 716290 h 1218140"/>
                <a:gd name="connsiteX25" fmla="*/ 1701572 w 1791907"/>
                <a:gd name="connsiteY25" fmla="*/ 615325 h 1218140"/>
                <a:gd name="connsiteX26" fmla="*/ 1781582 w 1791907"/>
                <a:gd name="connsiteY26" fmla="*/ 676285 h 1218140"/>
                <a:gd name="connsiteX27" fmla="*/ 1733957 w 1791907"/>
                <a:gd name="connsiteY27" fmla="*/ 546745 h 1218140"/>
                <a:gd name="connsiteX28" fmla="*/ 1667282 w 1791907"/>
                <a:gd name="connsiteY28" fmla="*/ 396250 h 1218140"/>
                <a:gd name="connsiteX29" fmla="*/ 1497737 w 1791907"/>
                <a:gd name="connsiteY29" fmla="*/ 219085 h 1218140"/>
                <a:gd name="connsiteX30" fmla="*/ 1364387 w 1791907"/>
                <a:gd name="connsiteY30" fmla="*/ 129550 h 1218140"/>
                <a:gd name="connsiteX31" fmla="*/ 1486307 w 1791907"/>
                <a:gd name="connsiteY31" fmla="*/ 104785 h 1218140"/>
                <a:gd name="connsiteX32" fmla="*/ 1572032 w 1791907"/>
                <a:gd name="connsiteY32" fmla="*/ 70495 h 1218140"/>
                <a:gd name="connsiteX33" fmla="*/ 1339622 w 1791907"/>
                <a:gd name="connsiteY33" fmla="*/ 62875 h 1218140"/>
                <a:gd name="connsiteX34" fmla="*/ 1128167 w 1791907"/>
                <a:gd name="connsiteY34" fmla="*/ 17155 h 1218140"/>
                <a:gd name="connsiteX35" fmla="*/ 918617 w 1791907"/>
                <a:gd name="connsiteY35" fmla="*/ 10 h 1218140"/>
                <a:gd name="connsiteX36" fmla="*/ 650012 w 1791907"/>
                <a:gd name="connsiteY36" fmla="*/ 19060 h 1218140"/>
                <a:gd name="connsiteX37" fmla="*/ 480467 w 1791907"/>
                <a:gd name="connsiteY37" fmla="*/ 55255 h 1218140"/>
                <a:gd name="connsiteX38" fmla="*/ 352832 w 1791907"/>
                <a:gd name="connsiteY38" fmla="*/ 144790 h 1218140"/>
                <a:gd name="connsiteX39" fmla="*/ 301397 w 1791907"/>
                <a:gd name="connsiteY39" fmla="*/ 215275 h 1218140"/>
                <a:gd name="connsiteX40" fmla="*/ 227102 w 1791907"/>
                <a:gd name="connsiteY40" fmla="*/ 278140 h 1218140"/>
                <a:gd name="connsiteX41" fmla="*/ 160427 w 1791907"/>
                <a:gd name="connsiteY41" fmla="*/ 331480 h 1218140"/>
                <a:gd name="connsiteX42" fmla="*/ 82322 w 1791907"/>
                <a:gd name="connsiteY42" fmla="*/ 485785 h 1218140"/>
                <a:gd name="connsiteX43" fmla="*/ 17552 w 1791907"/>
                <a:gd name="connsiteY43" fmla="*/ 674380 h 1218140"/>
                <a:gd name="connsiteX44" fmla="*/ 2312 w 1791907"/>
                <a:gd name="connsiteY44" fmla="*/ 735340 h 1218140"/>
                <a:gd name="connsiteX45" fmla="*/ 57557 w 1791907"/>
                <a:gd name="connsiteY45" fmla="*/ 678190 h 1218140"/>
                <a:gd name="connsiteX46" fmla="*/ 55652 w 1791907"/>
                <a:gd name="connsiteY46" fmla="*/ 910600 h 1218140"/>
                <a:gd name="connsiteX47" fmla="*/ 68987 w 1791907"/>
                <a:gd name="connsiteY47" fmla="*/ 988705 h 1218140"/>
                <a:gd name="connsiteX48" fmla="*/ 97562 w 1791907"/>
                <a:gd name="connsiteY48" fmla="*/ 891550 h 1218140"/>
                <a:gd name="connsiteX49" fmla="*/ 183287 w 1791907"/>
                <a:gd name="connsiteY49" fmla="*/ 990610 h 1218140"/>
                <a:gd name="connsiteX50" fmla="*/ 175667 w 1791907"/>
                <a:gd name="connsiteY50" fmla="*/ 866785 h 1218140"/>
                <a:gd name="connsiteX51" fmla="*/ 187097 w 1791907"/>
                <a:gd name="connsiteY51" fmla="*/ 725815 h 1218140"/>
                <a:gd name="connsiteX52" fmla="*/ 248057 w 1791907"/>
                <a:gd name="connsiteY52" fmla="*/ 889645 h 1218140"/>
                <a:gd name="connsiteX53" fmla="*/ 227102 w 1791907"/>
                <a:gd name="connsiteY53" fmla="*/ 668665 h 1218140"/>
                <a:gd name="connsiteX54" fmla="*/ 278537 w 1791907"/>
                <a:gd name="connsiteY54" fmla="*/ 495310 h 1218140"/>
                <a:gd name="connsiteX55" fmla="*/ 331877 w 1791907"/>
                <a:gd name="connsiteY55" fmla="*/ 483880 h 1218140"/>
                <a:gd name="connsiteX56" fmla="*/ 419507 w 1791907"/>
                <a:gd name="connsiteY56" fmla="*/ 579130 h 1218140"/>
                <a:gd name="connsiteX0" fmla="*/ 419507 w 1791907"/>
                <a:gd name="connsiteY0" fmla="*/ 579130 h 1218001"/>
                <a:gd name="connsiteX1" fmla="*/ 482372 w 1791907"/>
                <a:gd name="connsiteY1" fmla="*/ 516265 h 1218001"/>
                <a:gd name="connsiteX2" fmla="*/ 566192 w 1791907"/>
                <a:gd name="connsiteY2" fmla="*/ 476260 h 1218001"/>
                <a:gd name="connsiteX3" fmla="*/ 629057 w 1791907"/>
                <a:gd name="connsiteY3" fmla="*/ 577225 h 1218001"/>
                <a:gd name="connsiteX4" fmla="*/ 669062 w 1791907"/>
                <a:gd name="connsiteY4" fmla="*/ 762010 h 1218001"/>
                <a:gd name="connsiteX5" fmla="*/ 672872 w 1791907"/>
                <a:gd name="connsiteY5" fmla="*/ 914410 h 1218001"/>
                <a:gd name="connsiteX6" fmla="*/ 750977 w 1791907"/>
                <a:gd name="connsiteY6" fmla="*/ 718195 h 1218001"/>
                <a:gd name="connsiteX7" fmla="*/ 777647 w 1791907"/>
                <a:gd name="connsiteY7" fmla="*/ 582940 h 1218001"/>
                <a:gd name="connsiteX8" fmla="*/ 1040537 w 1791907"/>
                <a:gd name="connsiteY8" fmla="*/ 870595 h 1218001"/>
                <a:gd name="connsiteX9" fmla="*/ 1091972 w 1791907"/>
                <a:gd name="connsiteY9" fmla="*/ 891550 h 1218001"/>
                <a:gd name="connsiteX10" fmla="*/ 992912 w 1791907"/>
                <a:gd name="connsiteY10" fmla="*/ 723910 h 1218001"/>
                <a:gd name="connsiteX11" fmla="*/ 1194842 w 1791907"/>
                <a:gd name="connsiteY11" fmla="*/ 971560 h 1218001"/>
                <a:gd name="connsiteX12" fmla="*/ 1170077 w 1791907"/>
                <a:gd name="connsiteY12" fmla="*/ 849640 h 1218001"/>
                <a:gd name="connsiteX13" fmla="*/ 1295807 w 1791907"/>
                <a:gd name="connsiteY13" fmla="*/ 958225 h 1218001"/>
                <a:gd name="connsiteX14" fmla="*/ 1341527 w 1791907"/>
                <a:gd name="connsiteY14" fmla="*/ 1122055 h 1218001"/>
                <a:gd name="connsiteX15" fmla="*/ 1364387 w 1791907"/>
                <a:gd name="connsiteY15" fmla="*/ 996325 h 1218001"/>
                <a:gd name="connsiteX16" fmla="*/ 1396242 w 1791907"/>
                <a:gd name="connsiteY16" fmla="*/ 1216108 h 1218001"/>
                <a:gd name="connsiteX17" fmla="*/ 1441273 w 1791907"/>
                <a:gd name="connsiteY17" fmla="*/ 1098331 h 1218001"/>
                <a:gd name="connsiteX18" fmla="*/ 1537035 w 1791907"/>
                <a:gd name="connsiteY18" fmla="*/ 1020559 h 1218001"/>
                <a:gd name="connsiteX19" fmla="*/ 1612723 w 1791907"/>
                <a:gd name="connsiteY19" fmla="*/ 1026628 h 1218001"/>
                <a:gd name="connsiteX20" fmla="*/ 1658267 w 1791907"/>
                <a:gd name="connsiteY20" fmla="*/ 1063688 h 1218001"/>
                <a:gd name="connsiteX21" fmla="*/ 1671424 w 1791907"/>
                <a:gd name="connsiteY21" fmla="*/ 904885 h 1218001"/>
                <a:gd name="connsiteX22" fmla="*/ 1670561 w 1791907"/>
                <a:gd name="connsiteY22" fmla="*/ 824167 h 1218001"/>
                <a:gd name="connsiteX23" fmla="*/ 1741577 w 1791907"/>
                <a:gd name="connsiteY23" fmla="*/ 889645 h 1218001"/>
                <a:gd name="connsiteX24" fmla="*/ 1701572 w 1791907"/>
                <a:gd name="connsiteY24" fmla="*/ 716290 h 1218001"/>
                <a:gd name="connsiteX25" fmla="*/ 1701572 w 1791907"/>
                <a:gd name="connsiteY25" fmla="*/ 615325 h 1218001"/>
                <a:gd name="connsiteX26" fmla="*/ 1781582 w 1791907"/>
                <a:gd name="connsiteY26" fmla="*/ 676285 h 1218001"/>
                <a:gd name="connsiteX27" fmla="*/ 1733957 w 1791907"/>
                <a:gd name="connsiteY27" fmla="*/ 546745 h 1218001"/>
                <a:gd name="connsiteX28" fmla="*/ 1667282 w 1791907"/>
                <a:gd name="connsiteY28" fmla="*/ 396250 h 1218001"/>
                <a:gd name="connsiteX29" fmla="*/ 1497737 w 1791907"/>
                <a:gd name="connsiteY29" fmla="*/ 219085 h 1218001"/>
                <a:gd name="connsiteX30" fmla="*/ 1364387 w 1791907"/>
                <a:gd name="connsiteY30" fmla="*/ 129550 h 1218001"/>
                <a:gd name="connsiteX31" fmla="*/ 1486307 w 1791907"/>
                <a:gd name="connsiteY31" fmla="*/ 104785 h 1218001"/>
                <a:gd name="connsiteX32" fmla="*/ 1572032 w 1791907"/>
                <a:gd name="connsiteY32" fmla="*/ 70495 h 1218001"/>
                <a:gd name="connsiteX33" fmla="*/ 1339622 w 1791907"/>
                <a:gd name="connsiteY33" fmla="*/ 62875 h 1218001"/>
                <a:gd name="connsiteX34" fmla="*/ 1128167 w 1791907"/>
                <a:gd name="connsiteY34" fmla="*/ 17155 h 1218001"/>
                <a:gd name="connsiteX35" fmla="*/ 918617 w 1791907"/>
                <a:gd name="connsiteY35" fmla="*/ 10 h 1218001"/>
                <a:gd name="connsiteX36" fmla="*/ 650012 w 1791907"/>
                <a:gd name="connsiteY36" fmla="*/ 19060 h 1218001"/>
                <a:gd name="connsiteX37" fmla="*/ 480467 w 1791907"/>
                <a:gd name="connsiteY37" fmla="*/ 55255 h 1218001"/>
                <a:gd name="connsiteX38" fmla="*/ 352832 w 1791907"/>
                <a:gd name="connsiteY38" fmla="*/ 144790 h 1218001"/>
                <a:gd name="connsiteX39" fmla="*/ 301397 w 1791907"/>
                <a:gd name="connsiteY39" fmla="*/ 215275 h 1218001"/>
                <a:gd name="connsiteX40" fmla="*/ 227102 w 1791907"/>
                <a:gd name="connsiteY40" fmla="*/ 278140 h 1218001"/>
                <a:gd name="connsiteX41" fmla="*/ 160427 w 1791907"/>
                <a:gd name="connsiteY41" fmla="*/ 331480 h 1218001"/>
                <a:gd name="connsiteX42" fmla="*/ 82322 w 1791907"/>
                <a:gd name="connsiteY42" fmla="*/ 485785 h 1218001"/>
                <a:gd name="connsiteX43" fmla="*/ 17552 w 1791907"/>
                <a:gd name="connsiteY43" fmla="*/ 674380 h 1218001"/>
                <a:gd name="connsiteX44" fmla="*/ 2312 w 1791907"/>
                <a:gd name="connsiteY44" fmla="*/ 735340 h 1218001"/>
                <a:gd name="connsiteX45" fmla="*/ 57557 w 1791907"/>
                <a:gd name="connsiteY45" fmla="*/ 678190 h 1218001"/>
                <a:gd name="connsiteX46" fmla="*/ 55652 w 1791907"/>
                <a:gd name="connsiteY46" fmla="*/ 910600 h 1218001"/>
                <a:gd name="connsiteX47" fmla="*/ 68987 w 1791907"/>
                <a:gd name="connsiteY47" fmla="*/ 988705 h 1218001"/>
                <a:gd name="connsiteX48" fmla="*/ 97562 w 1791907"/>
                <a:gd name="connsiteY48" fmla="*/ 891550 h 1218001"/>
                <a:gd name="connsiteX49" fmla="*/ 183287 w 1791907"/>
                <a:gd name="connsiteY49" fmla="*/ 990610 h 1218001"/>
                <a:gd name="connsiteX50" fmla="*/ 175667 w 1791907"/>
                <a:gd name="connsiteY50" fmla="*/ 866785 h 1218001"/>
                <a:gd name="connsiteX51" fmla="*/ 187097 w 1791907"/>
                <a:gd name="connsiteY51" fmla="*/ 725815 h 1218001"/>
                <a:gd name="connsiteX52" fmla="*/ 248057 w 1791907"/>
                <a:gd name="connsiteY52" fmla="*/ 889645 h 1218001"/>
                <a:gd name="connsiteX53" fmla="*/ 227102 w 1791907"/>
                <a:gd name="connsiteY53" fmla="*/ 668665 h 1218001"/>
                <a:gd name="connsiteX54" fmla="*/ 278537 w 1791907"/>
                <a:gd name="connsiteY54" fmla="*/ 495310 h 1218001"/>
                <a:gd name="connsiteX55" fmla="*/ 331877 w 1791907"/>
                <a:gd name="connsiteY55" fmla="*/ 483880 h 1218001"/>
                <a:gd name="connsiteX56" fmla="*/ 419507 w 1791907"/>
                <a:gd name="connsiteY56" fmla="*/ 579130 h 1218001"/>
                <a:gd name="connsiteX0" fmla="*/ 419507 w 1791907"/>
                <a:gd name="connsiteY0" fmla="*/ 579130 h 1217972"/>
                <a:gd name="connsiteX1" fmla="*/ 482372 w 1791907"/>
                <a:gd name="connsiteY1" fmla="*/ 516265 h 1217972"/>
                <a:gd name="connsiteX2" fmla="*/ 566192 w 1791907"/>
                <a:gd name="connsiteY2" fmla="*/ 476260 h 1217972"/>
                <a:gd name="connsiteX3" fmla="*/ 629057 w 1791907"/>
                <a:gd name="connsiteY3" fmla="*/ 577225 h 1217972"/>
                <a:gd name="connsiteX4" fmla="*/ 669062 w 1791907"/>
                <a:gd name="connsiteY4" fmla="*/ 762010 h 1217972"/>
                <a:gd name="connsiteX5" fmla="*/ 672872 w 1791907"/>
                <a:gd name="connsiteY5" fmla="*/ 914410 h 1217972"/>
                <a:gd name="connsiteX6" fmla="*/ 750977 w 1791907"/>
                <a:gd name="connsiteY6" fmla="*/ 718195 h 1217972"/>
                <a:gd name="connsiteX7" fmla="*/ 777647 w 1791907"/>
                <a:gd name="connsiteY7" fmla="*/ 582940 h 1217972"/>
                <a:gd name="connsiteX8" fmla="*/ 1040537 w 1791907"/>
                <a:gd name="connsiteY8" fmla="*/ 870595 h 1217972"/>
                <a:gd name="connsiteX9" fmla="*/ 1091972 w 1791907"/>
                <a:gd name="connsiteY9" fmla="*/ 891550 h 1217972"/>
                <a:gd name="connsiteX10" fmla="*/ 992912 w 1791907"/>
                <a:gd name="connsiteY10" fmla="*/ 723910 h 1217972"/>
                <a:gd name="connsiteX11" fmla="*/ 1194842 w 1791907"/>
                <a:gd name="connsiteY11" fmla="*/ 971560 h 1217972"/>
                <a:gd name="connsiteX12" fmla="*/ 1170077 w 1791907"/>
                <a:gd name="connsiteY12" fmla="*/ 849640 h 1217972"/>
                <a:gd name="connsiteX13" fmla="*/ 1295807 w 1791907"/>
                <a:gd name="connsiteY13" fmla="*/ 958225 h 1217972"/>
                <a:gd name="connsiteX14" fmla="*/ 1341527 w 1791907"/>
                <a:gd name="connsiteY14" fmla="*/ 1122055 h 1217972"/>
                <a:gd name="connsiteX15" fmla="*/ 1364387 w 1791907"/>
                <a:gd name="connsiteY15" fmla="*/ 996325 h 1217972"/>
                <a:gd name="connsiteX16" fmla="*/ 1396242 w 1791907"/>
                <a:gd name="connsiteY16" fmla="*/ 1216108 h 1217972"/>
                <a:gd name="connsiteX17" fmla="*/ 1441273 w 1791907"/>
                <a:gd name="connsiteY17" fmla="*/ 1098331 h 1217972"/>
                <a:gd name="connsiteX18" fmla="*/ 1542572 w 1791907"/>
                <a:gd name="connsiteY18" fmla="*/ 1031635 h 1217972"/>
                <a:gd name="connsiteX19" fmla="*/ 1612723 w 1791907"/>
                <a:gd name="connsiteY19" fmla="*/ 1026628 h 1217972"/>
                <a:gd name="connsiteX20" fmla="*/ 1658267 w 1791907"/>
                <a:gd name="connsiteY20" fmla="*/ 1063688 h 1217972"/>
                <a:gd name="connsiteX21" fmla="*/ 1671424 w 1791907"/>
                <a:gd name="connsiteY21" fmla="*/ 904885 h 1217972"/>
                <a:gd name="connsiteX22" fmla="*/ 1670561 w 1791907"/>
                <a:gd name="connsiteY22" fmla="*/ 824167 h 1217972"/>
                <a:gd name="connsiteX23" fmla="*/ 1741577 w 1791907"/>
                <a:gd name="connsiteY23" fmla="*/ 889645 h 1217972"/>
                <a:gd name="connsiteX24" fmla="*/ 1701572 w 1791907"/>
                <a:gd name="connsiteY24" fmla="*/ 716290 h 1217972"/>
                <a:gd name="connsiteX25" fmla="*/ 1701572 w 1791907"/>
                <a:gd name="connsiteY25" fmla="*/ 615325 h 1217972"/>
                <a:gd name="connsiteX26" fmla="*/ 1781582 w 1791907"/>
                <a:gd name="connsiteY26" fmla="*/ 676285 h 1217972"/>
                <a:gd name="connsiteX27" fmla="*/ 1733957 w 1791907"/>
                <a:gd name="connsiteY27" fmla="*/ 546745 h 1217972"/>
                <a:gd name="connsiteX28" fmla="*/ 1667282 w 1791907"/>
                <a:gd name="connsiteY28" fmla="*/ 396250 h 1217972"/>
                <a:gd name="connsiteX29" fmla="*/ 1497737 w 1791907"/>
                <a:gd name="connsiteY29" fmla="*/ 219085 h 1217972"/>
                <a:gd name="connsiteX30" fmla="*/ 1364387 w 1791907"/>
                <a:gd name="connsiteY30" fmla="*/ 129550 h 1217972"/>
                <a:gd name="connsiteX31" fmla="*/ 1486307 w 1791907"/>
                <a:gd name="connsiteY31" fmla="*/ 104785 h 1217972"/>
                <a:gd name="connsiteX32" fmla="*/ 1572032 w 1791907"/>
                <a:gd name="connsiteY32" fmla="*/ 70495 h 1217972"/>
                <a:gd name="connsiteX33" fmla="*/ 1339622 w 1791907"/>
                <a:gd name="connsiteY33" fmla="*/ 62875 h 1217972"/>
                <a:gd name="connsiteX34" fmla="*/ 1128167 w 1791907"/>
                <a:gd name="connsiteY34" fmla="*/ 17155 h 1217972"/>
                <a:gd name="connsiteX35" fmla="*/ 918617 w 1791907"/>
                <a:gd name="connsiteY35" fmla="*/ 10 h 1217972"/>
                <a:gd name="connsiteX36" fmla="*/ 650012 w 1791907"/>
                <a:gd name="connsiteY36" fmla="*/ 19060 h 1217972"/>
                <a:gd name="connsiteX37" fmla="*/ 480467 w 1791907"/>
                <a:gd name="connsiteY37" fmla="*/ 55255 h 1217972"/>
                <a:gd name="connsiteX38" fmla="*/ 352832 w 1791907"/>
                <a:gd name="connsiteY38" fmla="*/ 144790 h 1217972"/>
                <a:gd name="connsiteX39" fmla="*/ 301397 w 1791907"/>
                <a:gd name="connsiteY39" fmla="*/ 215275 h 1217972"/>
                <a:gd name="connsiteX40" fmla="*/ 227102 w 1791907"/>
                <a:gd name="connsiteY40" fmla="*/ 278140 h 1217972"/>
                <a:gd name="connsiteX41" fmla="*/ 160427 w 1791907"/>
                <a:gd name="connsiteY41" fmla="*/ 331480 h 1217972"/>
                <a:gd name="connsiteX42" fmla="*/ 82322 w 1791907"/>
                <a:gd name="connsiteY42" fmla="*/ 485785 h 1217972"/>
                <a:gd name="connsiteX43" fmla="*/ 17552 w 1791907"/>
                <a:gd name="connsiteY43" fmla="*/ 674380 h 1217972"/>
                <a:gd name="connsiteX44" fmla="*/ 2312 w 1791907"/>
                <a:gd name="connsiteY44" fmla="*/ 735340 h 1217972"/>
                <a:gd name="connsiteX45" fmla="*/ 57557 w 1791907"/>
                <a:gd name="connsiteY45" fmla="*/ 678190 h 1217972"/>
                <a:gd name="connsiteX46" fmla="*/ 55652 w 1791907"/>
                <a:gd name="connsiteY46" fmla="*/ 910600 h 1217972"/>
                <a:gd name="connsiteX47" fmla="*/ 68987 w 1791907"/>
                <a:gd name="connsiteY47" fmla="*/ 988705 h 1217972"/>
                <a:gd name="connsiteX48" fmla="*/ 97562 w 1791907"/>
                <a:gd name="connsiteY48" fmla="*/ 891550 h 1217972"/>
                <a:gd name="connsiteX49" fmla="*/ 183287 w 1791907"/>
                <a:gd name="connsiteY49" fmla="*/ 990610 h 1217972"/>
                <a:gd name="connsiteX50" fmla="*/ 175667 w 1791907"/>
                <a:gd name="connsiteY50" fmla="*/ 866785 h 1217972"/>
                <a:gd name="connsiteX51" fmla="*/ 187097 w 1791907"/>
                <a:gd name="connsiteY51" fmla="*/ 725815 h 1217972"/>
                <a:gd name="connsiteX52" fmla="*/ 248057 w 1791907"/>
                <a:gd name="connsiteY52" fmla="*/ 889645 h 1217972"/>
                <a:gd name="connsiteX53" fmla="*/ 227102 w 1791907"/>
                <a:gd name="connsiteY53" fmla="*/ 668665 h 1217972"/>
                <a:gd name="connsiteX54" fmla="*/ 278537 w 1791907"/>
                <a:gd name="connsiteY54" fmla="*/ 495310 h 1217972"/>
                <a:gd name="connsiteX55" fmla="*/ 331877 w 1791907"/>
                <a:gd name="connsiteY55" fmla="*/ 483880 h 1217972"/>
                <a:gd name="connsiteX56" fmla="*/ 419507 w 1791907"/>
                <a:gd name="connsiteY56" fmla="*/ 579130 h 1217972"/>
                <a:gd name="connsiteX0" fmla="*/ 419507 w 1791907"/>
                <a:gd name="connsiteY0" fmla="*/ 579130 h 1217972"/>
                <a:gd name="connsiteX1" fmla="*/ 482372 w 1791907"/>
                <a:gd name="connsiteY1" fmla="*/ 516265 h 1217972"/>
                <a:gd name="connsiteX2" fmla="*/ 566192 w 1791907"/>
                <a:gd name="connsiteY2" fmla="*/ 476260 h 1217972"/>
                <a:gd name="connsiteX3" fmla="*/ 629057 w 1791907"/>
                <a:gd name="connsiteY3" fmla="*/ 577225 h 1217972"/>
                <a:gd name="connsiteX4" fmla="*/ 669062 w 1791907"/>
                <a:gd name="connsiteY4" fmla="*/ 762010 h 1217972"/>
                <a:gd name="connsiteX5" fmla="*/ 672872 w 1791907"/>
                <a:gd name="connsiteY5" fmla="*/ 914410 h 1217972"/>
                <a:gd name="connsiteX6" fmla="*/ 750977 w 1791907"/>
                <a:gd name="connsiteY6" fmla="*/ 718195 h 1217972"/>
                <a:gd name="connsiteX7" fmla="*/ 777647 w 1791907"/>
                <a:gd name="connsiteY7" fmla="*/ 582940 h 1217972"/>
                <a:gd name="connsiteX8" fmla="*/ 1040537 w 1791907"/>
                <a:gd name="connsiteY8" fmla="*/ 870595 h 1217972"/>
                <a:gd name="connsiteX9" fmla="*/ 1091972 w 1791907"/>
                <a:gd name="connsiteY9" fmla="*/ 891550 h 1217972"/>
                <a:gd name="connsiteX10" fmla="*/ 992912 w 1791907"/>
                <a:gd name="connsiteY10" fmla="*/ 723910 h 1217972"/>
                <a:gd name="connsiteX11" fmla="*/ 1194842 w 1791907"/>
                <a:gd name="connsiteY11" fmla="*/ 971560 h 1217972"/>
                <a:gd name="connsiteX12" fmla="*/ 1170077 w 1791907"/>
                <a:gd name="connsiteY12" fmla="*/ 849640 h 1217972"/>
                <a:gd name="connsiteX13" fmla="*/ 1295807 w 1791907"/>
                <a:gd name="connsiteY13" fmla="*/ 958225 h 1217972"/>
                <a:gd name="connsiteX14" fmla="*/ 1341527 w 1791907"/>
                <a:gd name="connsiteY14" fmla="*/ 1122055 h 1217972"/>
                <a:gd name="connsiteX15" fmla="*/ 1364387 w 1791907"/>
                <a:gd name="connsiteY15" fmla="*/ 996325 h 1217972"/>
                <a:gd name="connsiteX16" fmla="*/ 1396242 w 1791907"/>
                <a:gd name="connsiteY16" fmla="*/ 1216108 h 1217972"/>
                <a:gd name="connsiteX17" fmla="*/ 1457887 w 1791907"/>
                <a:gd name="connsiteY17" fmla="*/ 1098331 h 1217972"/>
                <a:gd name="connsiteX18" fmla="*/ 1542572 w 1791907"/>
                <a:gd name="connsiteY18" fmla="*/ 1031635 h 1217972"/>
                <a:gd name="connsiteX19" fmla="*/ 1612723 w 1791907"/>
                <a:gd name="connsiteY19" fmla="*/ 1026628 h 1217972"/>
                <a:gd name="connsiteX20" fmla="*/ 1658267 w 1791907"/>
                <a:gd name="connsiteY20" fmla="*/ 1063688 h 1217972"/>
                <a:gd name="connsiteX21" fmla="*/ 1671424 w 1791907"/>
                <a:gd name="connsiteY21" fmla="*/ 904885 h 1217972"/>
                <a:gd name="connsiteX22" fmla="*/ 1670561 w 1791907"/>
                <a:gd name="connsiteY22" fmla="*/ 824167 h 1217972"/>
                <a:gd name="connsiteX23" fmla="*/ 1741577 w 1791907"/>
                <a:gd name="connsiteY23" fmla="*/ 889645 h 1217972"/>
                <a:gd name="connsiteX24" fmla="*/ 1701572 w 1791907"/>
                <a:gd name="connsiteY24" fmla="*/ 716290 h 1217972"/>
                <a:gd name="connsiteX25" fmla="*/ 1701572 w 1791907"/>
                <a:gd name="connsiteY25" fmla="*/ 615325 h 1217972"/>
                <a:gd name="connsiteX26" fmla="*/ 1781582 w 1791907"/>
                <a:gd name="connsiteY26" fmla="*/ 676285 h 1217972"/>
                <a:gd name="connsiteX27" fmla="*/ 1733957 w 1791907"/>
                <a:gd name="connsiteY27" fmla="*/ 546745 h 1217972"/>
                <a:gd name="connsiteX28" fmla="*/ 1667282 w 1791907"/>
                <a:gd name="connsiteY28" fmla="*/ 396250 h 1217972"/>
                <a:gd name="connsiteX29" fmla="*/ 1497737 w 1791907"/>
                <a:gd name="connsiteY29" fmla="*/ 219085 h 1217972"/>
                <a:gd name="connsiteX30" fmla="*/ 1364387 w 1791907"/>
                <a:gd name="connsiteY30" fmla="*/ 129550 h 1217972"/>
                <a:gd name="connsiteX31" fmla="*/ 1486307 w 1791907"/>
                <a:gd name="connsiteY31" fmla="*/ 104785 h 1217972"/>
                <a:gd name="connsiteX32" fmla="*/ 1572032 w 1791907"/>
                <a:gd name="connsiteY32" fmla="*/ 70495 h 1217972"/>
                <a:gd name="connsiteX33" fmla="*/ 1339622 w 1791907"/>
                <a:gd name="connsiteY33" fmla="*/ 62875 h 1217972"/>
                <a:gd name="connsiteX34" fmla="*/ 1128167 w 1791907"/>
                <a:gd name="connsiteY34" fmla="*/ 17155 h 1217972"/>
                <a:gd name="connsiteX35" fmla="*/ 918617 w 1791907"/>
                <a:gd name="connsiteY35" fmla="*/ 10 h 1217972"/>
                <a:gd name="connsiteX36" fmla="*/ 650012 w 1791907"/>
                <a:gd name="connsiteY36" fmla="*/ 19060 h 1217972"/>
                <a:gd name="connsiteX37" fmla="*/ 480467 w 1791907"/>
                <a:gd name="connsiteY37" fmla="*/ 55255 h 1217972"/>
                <a:gd name="connsiteX38" fmla="*/ 352832 w 1791907"/>
                <a:gd name="connsiteY38" fmla="*/ 144790 h 1217972"/>
                <a:gd name="connsiteX39" fmla="*/ 301397 w 1791907"/>
                <a:gd name="connsiteY39" fmla="*/ 215275 h 1217972"/>
                <a:gd name="connsiteX40" fmla="*/ 227102 w 1791907"/>
                <a:gd name="connsiteY40" fmla="*/ 278140 h 1217972"/>
                <a:gd name="connsiteX41" fmla="*/ 160427 w 1791907"/>
                <a:gd name="connsiteY41" fmla="*/ 331480 h 1217972"/>
                <a:gd name="connsiteX42" fmla="*/ 82322 w 1791907"/>
                <a:gd name="connsiteY42" fmla="*/ 485785 h 1217972"/>
                <a:gd name="connsiteX43" fmla="*/ 17552 w 1791907"/>
                <a:gd name="connsiteY43" fmla="*/ 674380 h 1217972"/>
                <a:gd name="connsiteX44" fmla="*/ 2312 w 1791907"/>
                <a:gd name="connsiteY44" fmla="*/ 735340 h 1217972"/>
                <a:gd name="connsiteX45" fmla="*/ 57557 w 1791907"/>
                <a:gd name="connsiteY45" fmla="*/ 678190 h 1217972"/>
                <a:gd name="connsiteX46" fmla="*/ 55652 w 1791907"/>
                <a:gd name="connsiteY46" fmla="*/ 910600 h 1217972"/>
                <a:gd name="connsiteX47" fmla="*/ 68987 w 1791907"/>
                <a:gd name="connsiteY47" fmla="*/ 988705 h 1217972"/>
                <a:gd name="connsiteX48" fmla="*/ 97562 w 1791907"/>
                <a:gd name="connsiteY48" fmla="*/ 891550 h 1217972"/>
                <a:gd name="connsiteX49" fmla="*/ 183287 w 1791907"/>
                <a:gd name="connsiteY49" fmla="*/ 990610 h 1217972"/>
                <a:gd name="connsiteX50" fmla="*/ 175667 w 1791907"/>
                <a:gd name="connsiteY50" fmla="*/ 866785 h 1217972"/>
                <a:gd name="connsiteX51" fmla="*/ 187097 w 1791907"/>
                <a:gd name="connsiteY51" fmla="*/ 725815 h 1217972"/>
                <a:gd name="connsiteX52" fmla="*/ 248057 w 1791907"/>
                <a:gd name="connsiteY52" fmla="*/ 889645 h 1217972"/>
                <a:gd name="connsiteX53" fmla="*/ 227102 w 1791907"/>
                <a:gd name="connsiteY53" fmla="*/ 668665 h 1217972"/>
                <a:gd name="connsiteX54" fmla="*/ 278537 w 1791907"/>
                <a:gd name="connsiteY54" fmla="*/ 495310 h 1217972"/>
                <a:gd name="connsiteX55" fmla="*/ 331877 w 1791907"/>
                <a:gd name="connsiteY55" fmla="*/ 483880 h 1217972"/>
                <a:gd name="connsiteX56" fmla="*/ 419507 w 1791907"/>
                <a:gd name="connsiteY56" fmla="*/ 579130 h 1217972"/>
                <a:gd name="connsiteX0" fmla="*/ 419507 w 1791907"/>
                <a:gd name="connsiteY0" fmla="*/ 579130 h 1217972"/>
                <a:gd name="connsiteX1" fmla="*/ 482372 w 1791907"/>
                <a:gd name="connsiteY1" fmla="*/ 516265 h 1217972"/>
                <a:gd name="connsiteX2" fmla="*/ 566192 w 1791907"/>
                <a:gd name="connsiteY2" fmla="*/ 476260 h 1217972"/>
                <a:gd name="connsiteX3" fmla="*/ 629057 w 1791907"/>
                <a:gd name="connsiteY3" fmla="*/ 577225 h 1217972"/>
                <a:gd name="connsiteX4" fmla="*/ 669062 w 1791907"/>
                <a:gd name="connsiteY4" fmla="*/ 762010 h 1217972"/>
                <a:gd name="connsiteX5" fmla="*/ 672872 w 1791907"/>
                <a:gd name="connsiteY5" fmla="*/ 914410 h 1217972"/>
                <a:gd name="connsiteX6" fmla="*/ 750977 w 1791907"/>
                <a:gd name="connsiteY6" fmla="*/ 718195 h 1217972"/>
                <a:gd name="connsiteX7" fmla="*/ 777647 w 1791907"/>
                <a:gd name="connsiteY7" fmla="*/ 582940 h 1217972"/>
                <a:gd name="connsiteX8" fmla="*/ 1040537 w 1791907"/>
                <a:gd name="connsiteY8" fmla="*/ 870595 h 1217972"/>
                <a:gd name="connsiteX9" fmla="*/ 1091972 w 1791907"/>
                <a:gd name="connsiteY9" fmla="*/ 891550 h 1217972"/>
                <a:gd name="connsiteX10" fmla="*/ 992912 w 1791907"/>
                <a:gd name="connsiteY10" fmla="*/ 723910 h 1217972"/>
                <a:gd name="connsiteX11" fmla="*/ 1194842 w 1791907"/>
                <a:gd name="connsiteY11" fmla="*/ 971560 h 1217972"/>
                <a:gd name="connsiteX12" fmla="*/ 1170077 w 1791907"/>
                <a:gd name="connsiteY12" fmla="*/ 849640 h 1217972"/>
                <a:gd name="connsiteX13" fmla="*/ 1295807 w 1791907"/>
                <a:gd name="connsiteY13" fmla="*/ 958225 h 1217972"/>
                <a:gd name="connsiteX14" fmla="*/ 1341527 w 1791907"/>
                <a:gd name="connsiteY14" fmla="*/ 1122055 h 1217972"/>
                <a:gd name="connsiteX15" fmla="*/ 1364387 w 1791907"/>
                <a:gd name="connsiteY15" fmla="*/ 996325 h 1217972"/>
                <a:gd name="connsiteX16" fmla="*/ 1396242 w 1791907"/>
                <a:gd name="connsiteY16" fmla="*/ 1216108 h 1217972"/>
                <a:gd name="connsiteX17" fmla="*/ 1457887 w 1791907"/>
                <a:gd name="connsiteY17" fmla="*/ 1098331 h 1217972"/>
                <a:gd name="connsiteX18" fmla="*/ 1542572 w 1791907"/>
                <a:gd name="connsiteY18" fmla="*/ 1031635 h 1217972"/>
                <a:gd name="connsiteX19" fmla="*/ 1612723 w 1791907"/>
                <a:gd name="connsiteY19" fmla="*/ 1026628 h 1217972"/>
                <a:gd name="connsiteX20" fmla="*/ 1663804 w 1791907"/>
                <a:gd name="connsiteY20" fmla="*/ 1091377 h 1217972"/>
                <a:gd name="connsiteX21" fmla="*/ 1671424 w 1791907"/>
                <a:gd name="connsiteY21" fmla="*/ 904885 h 1217972"/>
                <a:gd name="connsiteX22" fmla="*/ 1670561 w 1791907"/>
                <a:gd name="connsiteY22" fmla="*/ 824167 h 1217972"/>
                <a:gd name="connsiteX23" fmla="*/ 1741577 w 1791907"/>
                <a:gd name="connsiteY23" fmla="*/ 889645 h 1217972"/>
                <a:gd name="connsiteX24" fmla="*/ 1701572 w 1791907"/>
                <a:gd name="connsiteY24" fmla="*/ 716290 h 1217972"/>
                <a:gd name="connsiteX25" fmla="*/ 1701572 w 1791907"/>
                <a:gd name="connsiteY25" fmla="*/ 615325 h 1217972"/>
                <a:gd name="connsiteX26" fmla="*/ 1781582 w 1791907"/>
                <a:gd name="connsiteY26" fmla="*/ 676285 h 1217972"/>
                <a:gd name="connsiteX27" fmla="*/ 1733957 w 1791907"/>
                <a:gd name="connsiteY27" fmla="*/ 546745 h 1217972"/>
                <a:gd name="connsiteX28" fmla="*/ 1667282 w 1791907"/>
                <a:gd name="connsiteY28" fmla="*/ 396250 h 1217972"/>
                <a:gd name="connsiteX29" fmla="*/ 1497737 w 1791907"/>
                <a:gd name="connsiteY29" fmla="*/ 219085 h 1217972"/>
                <a:gd name="connsiteX30" fmla="*/ 1364387 w 1791907"/>
                <a:gd name="connsiteY30" fmla="*/ 129550 h 1217972"/>
                <a:gd name="connsiteX31" fmla="*/ 1486307 w 1791907"/>
                <a:gd name="connsiteY31" fmla="*/ 104785 h 1217972"/>
                <a:gd name="connsiteX32" fmla="*/ 1572032 w 1791907"/>
                <a:gd name="connsiteY32" fmla="*/ 70495 h 1217972"/>
                <a:gd name="connsiteX33" fmla="*/ 1339622 w 1791907"/>
                <a:gd name="connsiteY33" fmla="*/ 62875 h 1217972"/>
                <a:gd name="connsiteX34" fmla="*/ 1128167 w 1791907"/>
                <a:gd name="connsiteY34" fmla="*/ 17155 h 1217972"/>
                <a:gd name="connsiteX35" fmla="*/ 918617 w 1791907"/>
                <a:gd name="connsiteY35" fmla="*/ 10 h 1217972"/>
                <a:gd name="connsiteX36" fmla="*/ 650012 w 1791907"/>
                <a:gd name="connsiteY36" fmla="*/ 19060 h 1217972"/>
                <a:gd name="connsiteX37" fmla="*/ 480467 w 1791907"/>
                <a:gd name="connsiteY37" fmla="*/ 55255 h 1217972"/>
                <a:gd name="connsiteX38" fmla="*/ 352832 w 1791907"/>
                <a:gd name="connsiteY38" fmla="*/ 144790 h 1217972"/>
                <a:gd name="connsiteX39" fmla="*/ 301397 w 1791907"/>
                <a:gd name="connsiteY39" fmla="*/ 215275 h 1217972"/>
                <a:gd name="connsiteX40" fmla="*/ 227102 w 1791907"/>
                <a:gd name="connsiteY40" fmla="*/ 278140 h 1217972"/>
                <a:gd name="connsiteX41" fmla="*/ 160427 w 1791907"/>
                <a:gd name="connsiteY41" fmla="*/ 331480 h 1217972"/>
                <a:gd name="connsiteX42" fmla="*/ 82322 w 1791907"/>
                <a:gd name="connsiteY42" fmla="*/ 485785 h 1217972"/>
                <a:gd name="connsiteX43" fmla="*/ 17552 w 1791907"/>
                <a:gd name="connsiteY43" fmla="*/ 674380 h 1217972"/>
                <a:gd name="connsiteX44" fmla="*/ 2312 w 1791907"/>
                <a:gd name="connsiteY44" fmla="*/ 735340 h 1217972"/>
                <a:gd name="connsiteX45" fmla="*/ 57557 w 1791907"/>
                <a:gd name="connsiteY45" fmla="*/ 678190 h 1217972"/>
                <a:gd name="connsiteX46" fmla="*/ 55652 w 1791907"/>
                <a:gd name="connsiteY46" fmla="*/ 910600 h 1217972"/>
                <a:gd name="connsiteX47" fmla="*/ 68987 w 1791907"/>
                <a:gd name="connsiteY47" fmla="*/ 988705 h 1217972"/>
                <a:gd name="connsiteX48" fmla="*/ 97562 w 1791907"/>
                <a:gd name="connsiteY48" fmla="*/ 891550 h 1217972"/>
                <a:gd name="connsiteX49" fmla="*/ 183287 w 1791907"/>
                <a:gd name="connsiteY49" fmla="*/ 990610 h 1217972"/>
                <a:gd name="connsiteX50" fmla="*/ 175667 w 1791907"/>
                <a:gd name="connsiteY50" fmla="*/ 866785 h 1217972"/>
                <a:gd name="connsiteX51" fmla="*/ 187097 w 1791907"/>
                <a:gd name="connsiteY51" fmla="*/ 725815 h 1217972"/>
                <a:gd name="connsiteX52" fmla="*/ 248057 w 1791907"/>
                <a:gd name="connsiteY52" fmla="*/ 889645 h 1217972"/>
                <a:gd name="connsiteX53" fmla="*/ 227102 w 1791907"/>
                <a:gd name="connsiteY53" fmla="*/ 668665 h 1217972"/>
                <a:gd name="connsiteX54" fmla="*/ 278537 w 1791907"/>
                <a:gd name="connsiteY54" fmla="*/ 495310 h 1217972"/>
                <a:gd name="connsiteX55" fmla="*/ 331877 w 1791907"/>
                <a:gd name="connsiteY55" fmla="*/ 483880 h 1217972"/>
                <a:gd name="connsiteX56" fmla="*/ 419507 w 1791907"/>
                <a:gd name="connsiteY56" fmla="*/ 579130 h 1217972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12723 w 1791907"/>
                <a:gd name="connsiteY19" fmla="*/ 102662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12723 w 1791907"/>
                <a:gd name="connsiteY19" fmla="*/ 102662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9683 w 1791907"/>
                <a:gd name="connsiteY19" fmla="*/ 1023635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791907" h="1217958">
                  <a:moveTo>
                    <a:pt x="419507" y="579130"/>
                  </a:moveTo>
                  <a:cubicBezTo>
                    <a:pt x="436969" y="555952"/>
                    <a:pt x="457925" y="533410"/>
                    <a:pt x="482372" y="516265"/>
                  </a:cubicBezTo>
                  <a:cubicBezTo>
                    <a:pt x="506820" y="499120"/>
                    <a:pt x="541745" y="466100"/>
                    <a:pt x="566192" y="476260"/>
                  </a:cubicBezTo>
                  <a:cubicBezTo>
                    <a:pt x="590639" y="486420"/>
                    <a:pt x="611912" y="529600"/>
                    <a:pt x="629057" y="577225"/>
                  </a:cubicBezTo>
                  <a:cubicBezTo>
                    <a:pt x="646202" y="624850"/>
                    <a:pt x="661759" y="700097"/>
                    <a:pt x="669062" y="762010"/>
                  </a:cubicBezTo>
                  <a:cubicBezTo>
                    <a:pt x="676365" y="823923"/>
                    <a:pt x="659220" y="921712"/>
                    <a:pt x="672872" y="914410"/>
                  </a:cubicBezTo>
                  <a:cubicBezTo>
                    <a:pt x="686524" y="907108"/>
                    <a:pt x="744945" y="781060"/>
                    <a:pt x="750977" y="718195"/>
                  </a:cubicBezTo>
                  <a:cubicBezTo>
                    <a:pt x="757009" y="655330"/>
                    <a:pt x="750342" y="551825"/>
                    <a:pt x="777647" y="582940"/>
                  </a:cubicBezTo>
                  <a:cubicBezTo>
                    <a:pt x="804952" y="614055"/>
                    <a:pt x="988150" y="819160"/>
                    <a:pt x="1040537" y="870595"/>
                  </a:cubicBezTo>
                  <a:cubicBezTo>
                    <a:pt x="1092925" y="922030"/>
                    <a:pt x="1099909" y="915997"/>
                    <a:pt x="1091972" y="891550"/>
                  </a:cubicBezTo>
                  <a:cubicBezTo>
                    <a:pt x="1084035" y="867103"/>
                    <a:pt x="975767" y="710575"/>
                    <a:pt x="992912" y="723910"/>
                  </a:cubicBezTo>
                  <a:cubicBezTo>
                    <a:pt x="1010057" y="737245"/>
                    <a:pt x="1165315" y="950605"/>
                    <a:pt x="1194842" y="971560"/>
                  </a:cubicBezTo>
                  <a:cubicBezTo>
                    <a:pt x="1224370" y="992515"/>
                    <a:pt x="1153249" y="851863"/>
                    <a:pt x="1170077" y="849640"/>
                  </a:cubicBezTo>
                  <a:cubicBezTo>
                    <a:pt x="1186905" y="847417"/>
                    <a:pt x="1267232" y="912822"/>
                    <a:pt x="1295807" y="958225"/>
                  </a:cubicBezTo>
                  <a:cubicBezTo>
                    <a:pt x="1324382" y="1003628"/>
                    <a:pt x="1330097" y="1115705"/>
                    <a:pt x="1341527" y="1122055"/>
                  </a:cubicBezTo>
                  <a:cubicBezTo>
                    <a:pt x="1352957" y="1128405"/>
                    <a:pt x="1355268" y="980650"/>
                    <a:pt x="1364387" y="996325"/>
                  </a:cubicBezTo>
                  <a:cubicBezTo>
                    <a:pt x="1373506" y="1012001"/>
                    <a:pt x="1380659" y="1199107"/>
                    <a:pt x="1396242" y="1216108"/>
                  </a:cubicBezTo>
                  <a:cubicBezTo>
                    <a:pt x="1411825" y="1233109"/>
                    <a:pt x="1435806" y="1128153"/>
                    <a:pt x="1457887" y="1098331"/>
                  </a:cubicBezTo>
                  <a:cubicBezTo>
                    <a:pt x="1479968" y="1068509"/>
                    <a:pt x="1504441" y="1047627"/>
                    <a:pt x="1528727" y="1037173"/>
                  </a:cubicBezTo>
                  <a:cubicBezTo>
                    <a:pt x="1553013" y="1026719"/>
                    <a:pt x="1553404" y="1018268"/>
                    <a:pt x="1603606" y="1035608"/>
                  </a:cubicBezTo>
                  <a:cubicBezTo>
                    <a:pt x="1653808" y="1052948"/>
                    <a:pt x="1652501" y="1113164"/>
                    <a:pt x="1663804" y="1091377"/>
                  </a:cubicBezTo>
                  <a:cubicBezTo>
                    <a:pt x="1675107" y="1069590"/>
                    <a:pt x="1670298" y="949420"/>
                    <a:pt x="1671424" y="904885"/>
                  </a:cubicBezTo>
                  <a:cubicBezTo>
                    <a:pt x="1672550" y="860350"/>
                    <a:pt x="1658869" y="826707"/>
                    <a:pt x="1670561" y="824167"/>
                  </a:cubicBezTo>
                  <a:cubicBezTo>
                    <a:pt x="1682253" y="821627"/>
                    <a:pt x="1736409" y="907624"/>
                    <a:pt x="1741577" y="889645"/>
                  </a:cubicBezTo>
                  <a:cubicBezTo>
                    <a:pt x="1746745" y="871666"/>
                    <a:pt x="1708240" y="762010"/>
                    <a:pt x="1701572" y="716290"/>
                  </a:cubicBezTo>
                  <a:cubicBezTo>
                    <a:pt x="1694905" y="670570"/>
                    <a:pt x="1688237" y="621992"/>
                    <a:pt x="1701572" y="615325"/>
                  </a:cubicBezTo>
                  <a:cubicBezTo>
                    <a:pt x="1714907" y="608658"/>
                    <a:pt x="1825715" y="744865"/>
                    <a:pt x="1781582" y="676285"/>
                  </a:cubicBezTo>
                  <a:cubicBezTo>
                    <a:pt x="1737449" y="607705"/>
                    <a:pt x="1753007" y="593418"/>
                    <a:pt x="1733957" y="546745"/>
                  </a:cubicBezTo>
                  <a:cubicBezTo>
                    <a:pt x="1714907" y="500073"/>
                    <a:pt x="1706652" y="450860"/>
                    <a:pt x="1667282" y="396250"/>
                  </a:cubicBezTo>
                  <a:cubicBezTo>
                    <a:pt x="1627912" y="341640"/>
                    <a:pt x="1548219" y="263535"/>
                    <a:pt x="1497737" y="219085"/>
                  </a:cubicBezTo>
                  <a:cubicBezTo>
                    <a:pt x="1447255" y="174635"/>
                    <a:pt x="1366292" y="148600"/>
                    <a:pt x="1364387" y="129550"/>
                  </a:cubicBezTo>
                  <a:cubicBezTo>
                    <a:pt x="1362482" y="110500"/>
                    <a:pt x="1451700" y="114627"/>
                    <a:pt x="1486307" y="104785"/>
                  </a:cubicBezTo>
                  <a:cubicBezTo>
                    <a:pt x="1520914" y="94943"/>
                    <a:pt x="1596479" y="77480"/>
                    <a:pt x="1572032" y="70495"/>
                  </a:cubicBezTo>
                  <a:cubicBezTo>
                    <a:pt x="1547585" y="63510"/>
                    <a:pt x="1413599" y="71765"/>
                    <a:pt x="1339622" y="62875"/>
                  </a:cubicBezTo>
                  <a:cubicBezTo>
                    <a:pt x="1265645" y="53985"/>
                    <a:pt x="1198335" y="27632"/>
                    <a:pt x="1128167" y="17155"/>
                  </a:cubicBezTo>
                  <a:cubicBezTo>
                    <a:pt x="1058000" y="6677"/>
                    <a:pt x="998310" y="-308"/>
                    <a:pt x="918617" y="10"/>
                  </a:cubicBezTo>
                  <a:cubicBezTo>
                    <a:pt x="838925" y="327"/>
                    <a:pt x="723037" y="9853"/>
                    <a:pt x="650012" y="19060"/>
                  </a:cubicBezTo>
                  <a:cubicBezTo>
                    <a:pt x="576987" y="28267"/>
                    <a:pt x="529997" y="34300"/>
                    <a:pt x="480467" y="55255"/>
                  </a:cubicBezTo>
                  <a:cubicBezTo>
                    <a:pt x="430937" y="76210"/>
                    <a:pt x="382677" y="118120"/>
                    <a:pt x="352832" y="144790"/>
                  </a:cubicBezTo>
                  <a:cubicBezTo>
                    <a:pt x="322987" y="171460"/>
                    <a:pt x="322352" y="193050"/>
                    <a:pt x="301397" y="215275"/>
                  </a:cubicBezTo>
                  <a:cubicBezTo>
                    <a:pt x="280442" y="237500"/>
                    <a:pt x="250597" y="258773"/>
                    <a:pt x="227102" y="278140"/>
                  </a:cubicBezTo>
                  <a:cubicBezTo>
                    <a:pt x="203607" y="297507"/>
                    <a:pt x="184557" y="296872"/>
                    <a:pt x="160427" y="331480"/>
                  </a:cubicBezTo>
                  <a:cubicBezTo>
                    <a:pt x="136297" y="366088"/>
                    <a:pt x="106134" y="428635"/>
                    <a:pt x="82322" y="485785"/>
                  </a:cubicBezTo>
                  <a:cubicBezTo>
                    <a:pt x="58510" y="542935"/>
                    <a:pt x="30887" y="632788"/>
                    <a:pt x="17552" y="674380"/>
                  </a:cubicBezTo>
                  <a:cubicBezTo>
                    <a:pt x="4217" y="715972"/>
                    <a:pt x="-4355" y="734705"/>
                    <a:pt x="2312" y="735340"/>
                  </a:cubicBezTo>
                  <a:cubicBezTo>
                    <a:pt x="8979" y="735975"/>
                    <a:pt x="48667" y="648980"/>
                    <a:pt x="57557" y="678190"/>
                  </a:cubicBezTo>
                  <a:cubicBezTo>
                    <a:pt x="66447" y="707400"/>
                    <a:pt x="53747" y="858848"/>
                    <a:pt x="55652" y="910600"/>
                  </a:cubicBezTo>
                  <a:cubicBezTo>
                    <a:pt x="57557" y="962352"/>
                    <a:pt x="62002" y="991880"/>
                    <a:pt x="68987" y="988705"/>
                  </a:cubicBezTo>
                  <a:cubicBezTo>
                    <a:pt x="75972" y="985530"/>
                    <a:pt x="78512" y="891232"/>
                    <a:pt x="97562" y="891550"/>
                  </a:cubicBezTo>
                  <a:cubicBezTo>
                    <a:pt x="116612" y="891868"/>
                    <a:pt x="170269" y="994738"/>
                    <a:pt x="183287" y="990610"/>
                  </a:cubicBezTo>
                  <a:cubicBezTo>
                    <a:pt x="196304" y="986483"/>
                    <a:pt x="175032" y="910917"/>
                    <a:pt x="175667" y="866785"/>
                  </a:cubicBezTo>
                  <a:cubicBezTo>
                    <a:pt x="176302" y="822653"/>
                    <a:pt x="175032" y="722005"/>
                    <a:pt x="187097" y="725815"/>
                  </a:cubicBezTo>
                  <a:cubicBezTo>
                    <a:pt x="199162" y="729625"/>
                    <a:pt x="241390" y="899170"/>
                    <a:pt x="248057" y="889645"/>
                  </a:cubicBezTo>
                  <a:cubicBezTo>
                    <a:pt x="254724" y="880120"/>
                    <a:pt x="222022" y="734388"/>
                    <a:pt x="227102" y="668665"/>
                  </a:cubicBezTo>
                  <a:cubicBezTo>
                    <a:pt x="232182" y="602942"/>
                    <a:pt x="262027" y="521980"/>
                    <a:pt x="278537" y="495310"/>
                  </a:cubicBezTo>
                  <a:cubicBezTo>
                    <a:pt x="295047" y="468640"/>
                    <a:pt x="308382" y="469910"/>
                    <a:pt x="331877" y="483880"/>
                  </a:cubicBezTo>
                  <a:cubicBezTo>
                    <a:pt x="355372" y="497850"/>
                    <a:pt x="402045" y="602308"/>
                    <a:pt x="419507" y="579130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  <a:effectLst/>
            <a:scene3d>
              <a:camera prst="orthographicFront">
                <a:rot lat="0" lon="0" rev="0"/>
              </a:camera>
              <a:lightRig rig="harsh" dir="t"/>
            </a:scene3d>
            <a:sp3d prstMaterial="softEdge">
              <a:bevelT w="1714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29" name="Oval 28">
              <a:extLst>
                <a:ext uri="{FF2B5EF4-FFF2-40B4-BE49-F238E27FC236}">
                  <a16:creationId xmlns:a16="http://schemas.microsoft.com/office/drawing/2014/main" id="{869A72AE-DFCD-4F3A-B871-FB4C051431A9}"/>
                </a:ext>
              </a:extLst>
            </p:cNvPr>
            <p:cNvSpPr/>
            <p:nvPr/>
          </p:nvSpPr>
          <p:spPr>
            <a:xfrm>
              <a:off x="9174308" y="2258627"/>
              <a:ext cx="100905" cy="110450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mc:AlternateContent xmlns:mc="http://schemas.openxmlformats.org/markup-compatibility/2006" xmlns:p14="http://schemas.microsoft.com/office/powerpoint/2010/main">
          <mc:Choice Requires="p14">
            <p:contentPart p14:bwMode="auto" r:id="rId13">
              <p14:nvContentPartPr>
                <p14:cNvPr id="31" name="Ink 30">
                  <a:extLst>
                    <a:ext uri="{FF2B5EF4-FFF2-40B4-BE49-F238E27FC236}">
                      <a16:creationId xmlns:a16="http://schemas.microsoft.com/office/drawing/2014/main" id="{A0C43635-DC1D-4CFC-9E95-F4CCA1DEBB97}"/>
                    </a:ext>
                  </a:extLst>
                </p14:cNvPr>
                <p14:cNvContentPartPr/>
                <p14:nvPr/>
              </p14:nvContentPartPr>
              <p14:xfrm>
                <a:off x="9349925" y="2430413"/>
                <a:ext cx="18873" cy="28190"/>
              </p14:xfrm>
            </p:contentPart>
          </mc:Choice>
          <mc:Fallback xmlns="">
            <p:pic>
              <p:nvPicPr>
                <p:cNvPr id="31" name="Ink 30">
                  <a:extLst>
                    <a:ext uri="{FF2B5EF4-FFF2-40B4-BE49-F238E27FC236}">
                      <a16:creationId xmlns:a16="http://schemas.microsoft.com/office/drawing/2014/main" id="{A0C43635-DC1D-4CFC-9E95-F4CCA1DEBB97}"/>
                    </a:ext>
                  </a:extLst>
                </p:cNvPr>
                <p:cNvPicPr/>
                <p:nvPr/>
              </p:nvPicPr>
              <p:blipFill>
                <a:blip r:embed="rId14"/>
                <a:stretch>
                  <a:fillRect/>
                </a:stretch>
              </p:blipFill>
              <p:spPr>
                <a:xfrm>
                  <a:off x="9340851" y="2421492"/>
                  <a:ext cx="36657" cy="45675"/>
                </a:xfrm>
                <a:prstGeom prst="rect">
                  <a:avLst/>
                </a:prstGeom>
              </p:spPr>
            </p:pic>
          </mc:Fallback>
        </mc:AlternateContent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6EC9809D-F1BF-4FA0-BDF0-94F2C45D8AA3}"/>
                </a:ext>
              </a:extLst>
            </p:cNvPr>
            <p:cNvSpPr/>
            <p:nvPr/>
          </p:nvSpPr>
          <p:spPr>
            <a:xfrm>
              <a:off x="9282597" y="2505644"/>
              <a:ext cx="179713" cy="81105"/>
            </a:xfrm>
            <a:custGeom>
              <a:avLst/>
              <a:gdLst>
                <a:gd name="connsiteX0" fmla="*/ 1317 w 270514"/>
                <a:gd name="connsiteY0" fmla="*/ 588 h 50216"/>
                <a:gd name="connsiteX1" fmla="*/ 119427 w 270514"/>
                <a:gd name="connsiteY1" fmla="*/ 21543 h 50216"/>
                <a:gd name="connsiteX2" fmla="*/ 268017 w 270514"/>
                <a:gd name="connsiteY2" fmla="*/ 588 h 50216"/>
                <a:gd name="connsiteX3" fmla="*/ 197532 w 270514"/>
                <a:gd name="connsiteY3" fmla="*/ 50118 h 50216"/>
                <a:gd name="connsiteX4" fmla="*/ 1317 w 270514"/>
                <a:gd name="connsiteY4" fmla="*/ 588 h 50216"/>
                <a:gd name="connsiteX0" fmla="*/ 16 w 267774"/>
                <a:gd name="connsiteY0" fmla="*/ 588 h 46413"/>
                <a:gd name="connsiteX1" fmla="*/ 118126 w 267774"/>
                <a:gd name="connsiteY1" fmla="*/ 21543 h 46413"/>
                <a:gd name="connsiteX2" fmla="*/ 266716 w 267774"/>
                <a:gd name="connsiteY2" fmla="*/ 588 h 46413"/>
                <a:gd name="connsiteX3" fmla="*/ 125746 w 267774"/>
                <a:gd name="connsiteY3" fmla="*/ 46308 h 46413"/>
                <a:gd name="connsiteX4" fmla="*/ 16 w 267774"/>
                <a:gd name="connsiteY4" fmla="*/ 588 h 46413"/>
                <a:gd name="connsiteX0" fmla="*/ 27 w 267654"/>
                <a:gd name="connsiteY0" fmla="*/ 588 h 40710"/>
                <a:gd name="connsiteX1" fmla="*/ 118137 w 267654"/>
                <a:gd name="connsiteY1" fmla="*/ 21543 h 40710"/>
                <a:gd name="connsiteX2" fmla="*/ 266727 w 267654"/>
                <a:gd name="connsiteY2" fmla="*/ 588 h 40710"/>
                <a:gd name="connsiteX3" fmla="*/ 108612 w 267654"/>
                <a:gd name="connsiteY3" fmla="*/ 40593 h 40710"/>
                <a:gd name="connsiteX4" fmla="*/ 27 w 267654"/>
                <a:gd name="connsiteY4" fmla="*/ 588 h 40710"/>
                <a:gd name="connsiteX0" fmla="*/ 27 w 268854"/>
                <a:gd name="connsiteY0" fmla="*/ 588 h 40710"/>
                <a:gd name="connsiteX1" fmla="*/ 118137 w 268854"/>
                <a:gd name="connsiteY1" fmla="*/ 21543 h 40710"/>
                <a:gd name="connsiteX2" fmla="*/ 266727 w 268854"/>
                <a:gd name="connsiteY2" fmla="*/ 588 h 40710"/>
                <a:gd name="connsiteX3" fmla="*/ 108612 w 268854"/>
                <a:gd name="connsiteY3" fmla="*/ 40593 h 40710"/>
                <a:gd name="connsiteX4" fmla="*/ 27 w 268854"/>
                <a:gd name="connsiteY4" fmla="*/ 588 h 40710"/>
                <a:gd name="connsiteX0" fmla="*/ 27 w 268854"/>
                <a:gd name="connsiteY0" fmla="*/ 4202 h 44379"/>
                <a:gd name="connsiteX1" fmla="*/ 118137 w 268854"/>
                <a:gd name="connsiteY1" fmla="*/ 25157 h 44379"/>
                <a:gd name="connsiteX2" fmla="*/ 266727 w 268854"/>
                <a:gd name="connsiteY2" fmla="*/ 4202 h 44379"/>
                <a:gd name="connsiteX3" fmla="*/ 108612 w 268854"/>
                <a:gd name="connsiteY3" fmla="*/ 44207 h 44379"/>
                <a:gd name="connsiteX4" fmla="*/ 27 w 268854"/>
                <a:gd name="connsiteY4" fmla="*/ 4202 h 44379"/>
                <a:gd name="connsiteX0" fmla="*/ 27 w 268854"/>
                <a:gd name="connsiteY0" fmla="*/ 4202 h 44379"/>
                <a:gd name="connsiteX1" fmla="*/ 118137 w 268854"/>
                <a:gd name="connsiteY1" fmla="*/ 25157 h 44379"/>
                <a:gd name="connsiteX2" fmla="*/ 266727 w 268854"/>
                <a:gd name="connsiteY2" fmla="*/ 4202 h 44379"/>
                <a:gd name="connsiteX3" fmla="*/ 108612 w 268854"/>
                <a:gd name="connsiteY3" fmla="*/ 44207 h 44379"/>
                <a:gd name="connsiteX4" fmla="*/ 27 w 268854"/>
                <a:gd name="connsiteY4" fmla="*/ 4202 h 44379"/>
                <a:gd name="connsiteX0" fmla="*/ 5 w 269037"/>
                <a:gd name="connsiteY0" fmla="*/ 589 h 40711"/>
                <a:gd name="connsiteX1" fmla="*/ 118115 w 269037"/>
                <a:gd name="connsiteY1" fmla="*/ 21544 h 40711"/>
                <a:gd name="connsiteX2" fmla="*/ 266705 w 269037"/>
                <a:gd name="connsiteY2" fmla="*/ 589 h 40711"/>
                <a:gd name="connsiteX3" fmla="*/ 121925 w 269037"/>
                <a:gd name="connsiteY3" fmla="*/ 40594 h 40711"/>
                <a:gd name="connsiteX4" fmla="*/ 5 w 269037"/>
                <a:gd name="connsiteY4" fmla="*/ 589 h 40711"/>
                <a:gd name="connsiteX0" fmla="*/ 9 w 268891"/>
                <a:gd name="connsiteY0" fmla="*/ 589 h 38811"/>
                <a:gd name="connsiteX1" fmla="*/ 118119 w 268891"/>
                <a:gd name="connsiteY1" fmla="*/ 21544 h 38811"/>
                <a:gd name="connsiteX2" fmla="*/ 266709 w 268891"/>
                <a:gd name="connsiteY2" fmla="*/ 589 h 38811"/>
                <a:gd name="connsiteX3" fmla="*/ 112404 w 268891"/>
                <a:gd name="connsiteY3" fmla="*/ 38689 h 38811"/>
                <a:gd name="connsiteX4" fmla="*/ 9 w 268891"/>
                <a:gd name="connsiteY4" fmla="*/ 589 h 38811"/>
                <a:gd name="connsiteX0" fmla="*/ 0 w 268882"/>
                <a:gd name="connsiteY0" fmla="*/ 629 h 38852"/>
                <a:gd name="connsiteX1" fmla="*/ 112395 w 268882"/>
                <a:gd name="connsiteY1" fmla="*/ 19679 h 38852"/>
                <a:gd name="connsiteX2" fmla="*/ 266700 w 268882"/>
                <a:gd name="connsiteY2" fmla="*/ 629 h 38852"/>
                <a:gd name="connsiteX3" fmla="*/ 112395 w 268882"/>
                <a:gd name="connsiteY3" fmla="*/ 38729 h 38852"/>
                <a:gd name="connsiteX4" fmla="*/ 0 w 268882"/>
                <a:gd name="connsiteY4" fmla="*/ 629 h 38852"/>
                <a:gd name="connsiteX0" fmla="*/ 0 w 265076"/>
                <a:gd name="connsiteY0" fmla="*/ 246 h 46025"/>
                <a:gd name="connsiteX1" fmla="*/ 108585 w 265076"/>
                <a:gd name="connsiteY1" fmla="*/ 26916 h 46025"/>
                <a:gd name="connsiteX2" fmla="*/ 262890 w 265076"/>
                <a:gd name="connsiteY2" fmla="*/ 7866 h 46025"/>
                <a:gd name="connsiteX3" fmla="*/ 108585 w 265076"/>
                <a:gd name="connsiteY3" fmla="*/ 45966 h 46025"/>
                <a:gd name="connsiteX4" fmla="*/ 0 w 265076"/>
                <a:gd name="connsiteY4" fmla="*/ 246 h 46025"/>
                <a:gd name="connsiteX0" fmla="*/ 327 w 265403"/>
                <a:gd name="connsiteY0" fmla="*/ 3203 h 48982"/>
                <a:gd name="connsiteX1" fmla="*/ 108912 w 265403"/>
                <a:gd name="connsiteY1" fmla="*/ 29873 h 48982"/>
                <a:gd name="connsiteX2" fmla="*/ 263217 w 265403"/>
                <a:gd name="connsiteY2" fmla="*/ 10823 h 48982"/>
                <a:gd name="connsiteX3" fmla="*/ 108912 w 265403"/>
                <a:gd name="connsiteY3" fmla="*/ 48923 h 48982"/>
                <a:gd name="connsiteX4" fmla="*/ 327 w 265403"/>
                <a:gd name="connsiteY4" fmla="*/ 3203 h 48982"/>
                <a:gd name="connsiteX0" fmla="*/ 327 w 266558"/>
                <a:gd name="connsiteY0" fmla="*/ 3203 h 48988"/>
                <a:gd name="connsiteX1" fmla="*/ 108912 w 266558"/>
                <a:gd name="connsiteY1" fmla="*/ 29873 h 48988"/>
                <a:gd name="connsiteX2" fmla="*/ 263217 w 266558"/>
                <a:gd name="connsiteY2" fmla="*/ 10823 h 48988"/>
                <a:gd name="connsiteX3" fmla="*/ 108912 w 266558"/>
                <a:gd name="connsiteY3" fmla="*/ 48923 h 48988"/>
                <a:gd name="connsiteX4" fmla="*/ 327 w 266558"/>
                <a:gd name="connsiteY4" fmla="*/ 3203 h 48988"/>
                <a:gd name="connsiteX0" fmla="*/ 327 w 266558"/>
                <a:gd name="connsiteY0" fmla="*/ 3203 h 48988"/>
                <a:gd name="connsiteX1" fmla="*/ 108912 w 266558"/>
                <a:gd name="connsiteY1" fmla="*/ 29873 h 48988"/>
                <a:gd name="connsiteX2" fmla="*/ 263217 w 266558"/>
                <a:gd name="connsiteY2" fmla="*/ 10823 h 48988"/>
                <a:gd name="connsiteX3" fmla="*/ 108912 w 266558"/>
                <a:gd name="connsiteY3" fmla="*/ 48923 h 48988"/>
                <a:gd name="connsiteX4" fmla="*/ 327 w 266558"/>
                <a:gd name="connsiteY4" fmla="*/ 3203 h 48988"/>
                <a:gd name="connsiteX0" fmla="*/ 19 w 266250"/>
                <a:gd name="connsiteY0" fmla="*/ 713 h 46498"/>
                <a:gd name="connsiteX1" fmla="*/ 116224 w 266250"/>
                <a:gd name="connsiteY1" fmla="*/ 17858 h 46498"/>
                <a:gd name="connsiteX2" fmla="*/ 262909 w 266250"/>
                <a:gd name="connsiteY2" fmla="*/ 8333 h 46498"/>
                <a:gd name="connsiteX3" fmla="*/ 108604 w 266250"/>
                <a:gd name="connsiteY3" fmla="*/ 46433 h 46498"/>
                <a:gd name="connsiteX4" fmla="*/ 19 w 266250"/>
                <a:gd name="connsiteY4" fmla="*/ 713 h 46498"/>
                <a:gd name="connsiteX0" fmla="*/ 19 w 262925"/>
                <a:gd name="connsiteY0" fmla="*/ 713 h 46473"/>
                <a:gd name="connsiteX1" fmla="*/ 116224 w 262925"/>
                <a:gd name="connsiteY1" fmla="*/ 17858 h 46473"/>
                <a:gd name="connsiteX2" fmla="*/ 262909 w 262925"/>
                <a:gd name="connsiteY2" fmla="*/ 8333 h 46473"/>
                <a:gd name="connsiteX3" fmla="*/ 108604 w 262925"/>
                <a:gd name="connsiteY3" fmla="*/ 46433 h 46473"/>
                <a:gd name="connsiteX4" fmla="*/ 19 w 262925"/>
                <a:gd name="connsiteY4" fmla="*/ 713 h 46473"/>
                <a:gd name="connsiteX0" fmla="*/ 0 w 262907"/>
                <a:gd name="connsiteY0" fmla="*/ 713 h 46473"/>
                <a:gd name="connsiteX1" fmla="*/ 116205 w 262907"/>
                <a:gd name="connsiteY1" fmla="*/ 17858 h 46473"/>
                <a:gd name="connsiteX2" fmla="*/ 262890 w 262907"/>
                <a:gd name="connsiteY2" fmla="*/ 8333 h 46473"/>
                <a:gd name="connsiteX3" fmla="*/ 116205 w 262907"/>
                <a:gd name="connsiteY3" fmla="*/ 46433 h 46473"/>
                <a:gd name="connsiteX4" fmla="*/ 0 w 262907"/>
                <a:gd name="connsiteY4" fmla="*/ 713 h 46473"/>
                <a:gd name="connsiteX0" fmla="*/ 0 w 266989"/>
                <a:gd name="connsiteY0" fmla="*/ 713 h 46473"/>
                <a:gd name="connsiteX1" fmla="*/ 116205 w 266989"/>
                <a:gd name="connsiteY1" fmla="*/ 17858 h 46473"/>
                <a:gd name="connsiteX2" fmla="*/ 262890 w 266989"/>
                <a:gd name="connsiteY2" fmla="*/ 8333 h 46473"/>
                <a:gd name="connsiteX3" fmla="*/ 116205 w 266989"/>
                <a:gd name="connsiteY3" fmla="*/ 46433 h 46473"/>
                <a:gd name="connsiteX4" fmla="*/ 0 w 266989"/>
                <a:gd name="connsiteY4" fmla="*/ 713 h 46473"/>
                <a:gd name="connsiteX0" fmla="*/ 0 w 270816"/>
                <a:gd name="connsiteY0" fmla="*/ 5001 h 45008"/>
                <a:gd name="connsiteX1" fmla="*/ 120015 w 270816"/>
                <a:gd name="connsiteY1" fmla="*/ 16431 h 45008"/>
                <a:gd name="connsiteX2" fmla="*/ 266700 w 270816"/>
                <a:gd name="connsiteY2" fmla="*/ 6906 h 45008"/>
                <a:gd name="connsiteX3" fmla="*/ 120015 w 270816"/>
                <a:gd name="connsiteY3" fmla="*/ 45006 h 45008"/>
                <a:gd name="connsiteX4" fmla="*/ 0 w 270816"/>
                <a:gd name="connsiteY4" fmla="*/ 5001 h 450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0816" h="45008">
                  <a:moveTo>
                    <a:pt x="0" y="5001"/>
                  </a:moveTo>
                  <a:cubicBezTo>
                    <a:pt x="0" y="239"/>
                    <a:pt x="75565" y="16114"/>
                    <a:pt x="120015" y="16431"/>
                  </a:cubicBezTo>
                  <a:cubicBezTo>
                    <a:pt x="164465" y="16749"/>
                    <a:pt x="295593" y="-13096"/>
                    <a:pt x="266700" y="6906"/>
                  </a:cubicBezTo>
                  <a:cubicBezTo>
                    <a:pt x="268287" y="17383"/>
                    <a:pt x="164465" y="45324"/>
                    <a:pt x="120015" y="45006"/>
                  </a:cubicBezTo>
                  <a:cubicBezTo>
                    <a:pt x="75565" y="44689"/>
                    <a:pt x="0" y="9763"/>
                    <a:pt x="0" y="5001"/>
                  </a:cubicBez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97DC33AE-7976-45E0-9453-BD52CE046CC8}"/>
                </a:ext>
              </a:extLst>
            </p:cNvPr>
            <p:cNvSpPr/>
            <p:nvPr/>
          </p:nvSpPr>
          <p:spPr>
            <a:xfrm>
              <a:off x="9817535" y="2355629"/>
              <a:ext cx="74401" cy="109098"/>
            </a:xfrm>
            <a:custGeom>
              <a:avLst/>
              <a:gdLst>
                <a:gd name="connsiteX0" fmla="*/ 4594 w 97508"/>
                <a:gd name="connsiteY0" fmla="*/ 140638 h 174793"/>
                <a:gd name="connsiteX1" fmla="*/ 4594 w 97508"/>
                <a:gd name="connsiteY1" fmla="*/ 78907 h 174793"/>
                <a:gd name="connsiteX2" fmla="*/ 37389 w 97508"/>
                <a:gd name="connsiteY2" fmla="*/ 7529 h 174793"/>
                <a:gd name="connsiteX3" fmla="*/ 95263 w 97508"/>
                <a:gd name="connsiteY3" fmla="*/ 5600 h 174793"/>
                <a:gd name="connsiteX4" fmla="*/ 81759 w 97508"/>
                <a:gd name="connsiteY4" fmla="*/ 38395 h 174793"/>
                <a:gd name="connsiteX5" fmla="*/ 45106 w 97508"/>
                <a:gd name="connsiteY5" fmla="*/ 65403 h 174793"/>
                <a:gd name="connsiteX6" fmla="*/ 64397 w 97508"/>
                <a:gd name="connsiteY6" fmla="*/ 113631 h 174793"/>
                <a:gd name="connsiteX7" fmla="*/ 45106 w 97508"/>
                <a:gd name="connsiteY7" fmla="*/ 173433 h 174793"/>
                <a:gd name="connsiteX8" fmla="*/ 4594 w 97508"/>
                <a:gd name="connsiteY8" fmla="*/ 140638 h 174793"/>
                <a:gd name="connsiteX0" fmla="*/ 4721 w 97635"/>
                <a:gd name="connsiteY0" fmla="*/ 140638 h 169258"/>
                <a:gd name="connsiteX1" fmla="*/ 4721 w 97635"/>
                <a:gd name="connsiteY1" fmla="*/ 78907 h 169258"/>
                <a:gd name="connsiteX2" fmla="*/ 37516 w 97635"/>
                <a:gd name="connsiteY2" fmla="*/ 7529 h 169258"/>
                <a:gd name="connsiteX3" fmla="*/ 95390 w 97635"/>
                <a:gd name="connsiteY3" fmla="*/ 5600 h 169258"/>
                <a:gd name="connsiteX4" fmla="*/ 81886 w 97635"/>
                <a:gd name="connsiteY4" fmla="*/ 38395 h 169258"/>
                <a:gd name="connsiteX5" fmla="*/ 45233 w 97635"/>
                <a:gd name="connsiteY5" fmla="*/ 65403 h 169258"/>
                <a:gd name="connsiteX6" fmla="*/ 64524 w 97635"/>
                <a:gd name="connsiteY6" fmla="*/ 113631 h 169258"/>
                <a:gd name="connsiteX7" fmla="*/ 47163 w 97635"/>
                <a:gd name="connsiteY7" fmla="*/ 167646 h 169258"/>
                <a:gd name="connsiteX8" fmla="*/ 4721 w 97635"/>
                <a:gd name="connsiteY8" fmla="*/ 140638 h 169258"/>
                <a:gd name="connsiteX0" fmla="*/ 7132 w 100046"/>
                <a:gd name="connsiteY0" fmla="*/ 140638 h 169258"/>
                <a:gd name="connsiteX1" fmla="*/ 7132 w 100046"/>
                <a:gd name="connsiteY1" fmla="*/ 78907 h 169258"/>
                <a:gd name="connsiteX2" fmla="*/ 39927 w 100046"/>
                <a:gd name="connsiteY2" fmla="*/ 7529 h 169258"/>
                <a:gd name="connsiteX3" fmla="*/ 97801 w 100046"/>
                <a:gd name="connsiteY3" fmla="*/ 5600 h 169258"/>
                <a:gd name="connsiteX4" fmla="*/ 84297 w 100046"/>
                <a:gd name="connsiteY4" fmla="*/ 38395 h 169258"/>
                <a:gd name="connsiteX5" fmla="*/ 47644 w 100046"/>
                <a:gd name="connsiteY5" fmla="*/ 65403 h 169258"/>
                <a:gd name="connsiteX6" fmla="*/ 66935 w 100046"/>
                <a:gd name="connsiteY6" fmla="*/ 113631 h 169258"/>
                <a:gd name="connsiteX7" fmla="*/ 49574 w 100046"/>
                <a:gd name="connsiteY7" fmla="*/ 167646 h 169258"/>
                <a:gd name="connsiteX8" fmla="*/ 7132 w 100046"/>
                <a:gd name="connsiteY8" fmla="*/ 140638 h 169258"/>
                <a:gd name="connsiteX0" fmla="*/ 4170 w 112517"/>
                <a:gd name="connsiteY0" fmla="*/ 154142 h 170508"/>
                <a:gd name="connsiteX1" fmla="*/ 19603 w 112517"/>
                <a:gd name="connsiteY1" fmla="*/ 78907 h 170508"/>
                <a:gd name="connsiteX2" fmla="*/ 52398 w 112517"/>
                <a:gd name="connsiteY2" fmla="*/ 7529 h 170508"/>
                <a:gd name="connsiteX3" fmla="*/ 110272 w 112517"/>
                <a:gd name="connsiteY3" fmla="*/ 5600 h 170508"/>
                <a:gd name="connsiteX4" fmla="*/ 96768 w 112517"/>
                <a:gd name="connsiteY4" fmla="*/ 38395 h 170508"/>
                <a:gd name="connsiteX5" fmla="*/ 60115 w 112517"/>
                <a:gd name="connsiteY5" fmla="*/ 65403 h 170508"/>
                <a:gd name="connsiteX6" fmla="*/ 79406 w 112517"/>
                <a:gd name="connsiteY6" fmla="*/ 113631 h 170508"/>
                <a:gd name="connsiteX7" fmla="*/ 62045 w 112517"/>
                <a:gd name="connsiteY7" fmla="*/ 167646 h 170508"/>
                <a:gd name="connsiteX8" fmla="*/ 4170 w 112517"/>
                <a:gd name="connsiteY8" fmla="*/ 154142 h 170508"/>
                <a:gd name="connsiteX0" fmla="*/ 4954 w 107513"/>
                <a:gd name="connsiteY0" fmla="*/ 154142 h 170508"/>
                <a:gd name="connsiteX1" fmla="*/ 14599 w 107513"/>
                <a:gd name="connsiteY1" fmla="*/ 78907 h 170508"/>
                <a:gd name="connsiteX2" fmla="*/ 47394 w 107513"/>
                <a:gd name="connsiteY2" fmla="*/ 7529 h 170508"/>
                <a:gd name="connsiteX3" fmla="*/ 105268 w 107513"/>
                <a:gd name="connsiteY3" fmla="*/ 5600 h 170508"/>
                <a:gd name="connsiteX4" fmla="*/ 91764 w 107513"/>
                <a:gd name="connsiteY4" fmla="*/ 38395 h 170508"/>
                <a:gd name="connsiteX5" fmla="*/ 55111 w 107513"/>
                <a:gd name="connsiteY5" fmla="*/ 65403 h 170508"/>
                <a:gd name="connsiteX6" fmla="*/ 74402 w 107513"/>
                <a:gd name="connsiteY6" fmla="*/ 113631 h 170508"/>
                <a:gd name="connsiteX7" fmla="*/ 57041 w 107513"/>
                <a:gd name="connsiteY7" fmla="*/ 167646 h 170508"/>
                <a:gd name="connsiteX8" fmla="*/ 4954 w 107513"/>
                <a:gd name="connsiteY8" fmla="*/ 154142 h 170508"/>
                <a:gd name="connsiteX0" fmla="*/ 2473 w 105032"/>
                <a:gd name="connsiteY0" fmla="*/ 154142 h 170508"/>
                <a:gd name="connsiteX1" fmla="*/ 12118 w 105032"/>
                <a:gd name="connsiteY1" fmla="*/ 78907 h 170508"/>
                <a:gd name="connsiteX2" fmla="*/ 44913 w 105032"/>
                <a:gd name="connsiteY2" fmla="*/ 7529 h 170508"/>
                <a:gd name="connsiteX3" fmla="*/ 102787 w 105032"/>
                <a:gd name="connsiteY3" fmla="*/ 5600 h 170508"/>
                <a:gd name="connsiteX4" fmla="*/ 89283 w 105032"/>
                <a:gd name="connsiteY4" fmla="*/ 38395 h 170508"/>
                <a:gd name="connsiteX5" fmla="*/ 52630 w 105032"/>
                <a:gd name="connsiteY5" fmla="*/ 65403 h 170508"/>
                <a:gd name="connsiteX6" fmla="*/ 71921 w 105032"/>
                <a:gd name="connsiteY6" fmla="*/ 113631 h 170508"/>
                <a:gd name="connsiteX7" fmla="*/ 54560 w 105032"/>
                <a:gd name="connsiteY7" fmla="*/ 167646 h 170508"/>
                <a:gd name="connsiteX8" fmla="*/ 2473 w 105032"/>
                <a:gd name="connsiteY8" fmla="*/ 154142 h 170508"/>
                <a:gd name="connsiteX0" fmla="*/ 2473 w 103798"/>
                <a:gd name="connsiteY0" fmla="*/ 153515 h 169881"/>
                <a:gd name="connsiteX1" fmla="*/ 12118 w 103798"/>
                <a:gd name="connsiteY1" fmla="*/ 78280 h 169881"/>
                <a:gd name="connsiteX2" fmla="*/ 44913 w 103798"/>
                <a:gd name="connsiteY2" fmla="*/ 6902 h 169881"/>
                <a:gd name="connsiteX3" fmla="*/ 102787 w 103798"/>
                <a:gd name="connsiteY3" fmla="*/ 4973 h 169881"/>
                <a:gd name="connsiteX4" fmla="*/ 79637 w 103798"/>
                <a:gd name="connsiteY4" fmla="*/ 26194 h 169881"/>
                <a:gd name="connsiteX5" fmla="*/ 52630 w 103798"/>
                <a:gd name="connsiteY5" fmla="*/ 64776 h 169881"/>
                <a:gd name="connsiteX6" fmla="*/ 71921 w 103798"/>
                <a:gd name="connsiteY6" fmla="*/ 113004 h 169881"/>
                <a:gd name="connsiteX7" fmla="*/ 54560 w 103798"/>
                <a:gd name="connsiteY7" fmla="*/ 167019 h 169881"/>
                <a:gd name="connsiteX8" fmla="*/ 2473 w 103798"/>
                <a:gd name="connsiteY8" fmla="*/ 153515 h 169881"/>
                <a:gd name="connsiteX0" fmla="*/ 2473 w 113197"/>
                <a:gd name="connsiteY0" fmla="*/ 151975 h 168341"/>
                <a:gd name="connsiteX1" fmla="*/ 12118 w 113197"/>
                <a:gd name="connsiteY1" fmla="*/ 76740 h 168341"/>
                <a:gd name="connsiteX2" fmla="*/ 44913 w 113197"/>
                <a:gd name="connsiteY2" fmla="*/ 5362 h 168341"/>
                <a:gd name="connsiteX3" fmla="*/ 112432 w 113197"/>
                <a:gd name="connsiteY3" fmla="*/ 7291 h 168341"/>
                <a:gd name="connsiteX4" fmla="*/ 79637 w 113197"/>
                <a:gd name="connsiteY4" fmla="*/ 24654 h 168341"/>
                <a:gd name="connsiteX5" fmla="*/ 52630 w 113197"/>
                <a:gd name="connsiteY5" fmla="*/ 63236 h 168341"/>
                <a:gd name="connsiteX6" fmla="*/ 71921 w 113197"/>
                <a:gd name="connsiteY6" fmla="*/ 111464 h 168341"/>
                <a:gd name="connsiteX7" fmla="*/ 54560 w 113197"/>
                <a:gd name="connsiteY7" fmla="*/ 165479 h 168341"/>
                <a:gd name="connsiteX8" fmla="*/ 2473 w 113197"/>
                <a:gd name="connsiteY8" fmla="*/ 151975 h 168341"/>
                <a:gd name="connsiteX0" fmla="*/ 2473 w 112829"/>
                <a:gd name="connsiteY0" fmla="*/ 151975 h 168341"/>
                <a:gd name="connsiteX1" fmla="*/ 12118 w 112829"/>
                <a:gd name="connsiteY1" fmla="*/ 76740 h 168341"/>
                <a:gd name="connsiteX2" fmla="*/ 44913 w 112829"/>
                <a:gd name="connsiteY2" fmla="*/ 5362 h 168341"/>
                <a:gd name="connsiteX3" fmla="*/ 112432 w 112829"/>
                <a:gd name="connsiteY3" fmla="*/ 7291 h 168341"/>
                <a:gd name="connsiteX4" fmla="*/ 71921 w 112829"/>
                <a:gd name="connsiteY4" fmla="*/ 24654 h 168341"/>
                <a:gd name="connsiteX5" fmla="*/ 52630 w 112829"/>
                <a:gd name="connsiteY5" fmla="*/ 63236 h 168341"/>
                <a:gd name="connsiteX6" fmla="*/ 71921 w 112829"/>
                <a:gd name="connsiteY6" fmla="*/ 111464 h 168341"/>
                <a:gd name="connsiteX7" fmla="*/ 54560 w 112829"/>
                <a:gd name="connsiteY7" fmla="*/ 165479 h 168341"/>
                <a:gd name="connsiteX8" fmla="*/ 2473 w 112829"/>
                <a:gd name="connsiteY8" fmla="*/ 151975 h 168341"/>
                <a:gd name="connsiteX0" fmla="*/ 2473 w 113177"/>
                <a:gd name="connsiteY0" fmla="*/ 157013 h 173379"/>
                <a:gd name="connsiteX1" fmla="*/ 12118 w 113177"/>
                <a:gd name="connsiteY1" fmla="*/ 81778 h 173379"/>
                <a:gd name="connsiteX2" fmla="*/ 44913 w 113177"/>
                <a:gd name="connsiteY2" fmla="*/ 10400 h 173379"/>
                <a:gd name="connsiteX3" fmla="*/ 112432 w 113177"/>
                <a:gd name="connsiteY3" fmla="*/ 12329 h 173379"/>
                <a:gd name="connsiteX4" fmla="*/ 71921 w 113177"/>
                <a:gd name="connsiteY4" fmla="*/ 29692 h 173379"/>
                <a:gd name="connsiteX5" fmla="*/ 52630 w 113177"/>
                <a:gd name="connsiteY5" fmla="*/ 68274 h 173379"/>
                <a:gd name="connsiteX6" fmla="*/ 71921 w 113177"/>
                <a:gd name="connsiteY6" fmla="*/ 116502 h 173379"/>
                <a:gd name="connsiteX7" fmla="*/ 54560 w 113177"/>
                <a:gd name="connsiteY7" fmla="*/ 170517 h 173379"/>
                <a:gd name="connsiteX8" fmla="*/ 2473 w 113177"/>
                <a:gd name="connsiteY8" fmla="*/ 157013 h 173379"/>
                <a:gd name="connsiteX0" fmla="*/ 1414 w 112118"/>
                <a:gd name="connsiteY0" fmla="*/ 157013 h 164403"/>
                <a:gd name="connsiteX1" fmla="*/ 11059 w 112118"/>
                <a:gd name="connsiteY1" fmla="*/ 81778 h 164403"/>
                <a:gd name="connsiteX2" fmla="*/ 43854 w 112118"/>
                <a:gd name="connsiteY2" fmla="*/ 10400 h 164403"/>
                <a:gd name="connsiteX3" fmla="*/ 111373 w 112118"/>
                <a:gd name="connsiteY3" fmla="*/ 12329 h 164403"/>
                <a:gd name="connsiteX4" fmla="*/ 70862 w 112118"/>
                <a:gd name="connsiteY4" fmla="*/ 29692 h 164403"/>
                <a:gd name="connsiteX5" fmla="*/ 51571 w 112118"/>
                <a:gd name="connsiteY5" fmla="*/ 68274 h 164403"/>
                <a:gd name="connsiteX6" fmla="*/ 70862 w 112118"/>
                <a:gd name="connsiteY6" fmla="*/ 116502 h 164403"/>
                <a:gd name="connsiteX7" fmla="*/ 38068 w 112118"/>
                <a:gd name="connsiteY7" fmla="*/ 157014 h 164403"/>
                <a:gd name="connsiteX8" fmla="*/ 1414 w 112118"/>
                <a:gd name="connsiteY8" fmla="*/ 157013 h 164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2118" h="164403">
                  <a:moveTo>
                    <a:pt x="1414" y="157013"/>
                  </a:moveTo>
                  <a:cubicBezTo>
                    <a:pt x="-3087" y="144474"/>
                    <a:pt x="3986" y="106213"/>
                    <a:pt x="11059" y="81778"/>
                  </a:cubicBezTo>
                  <a:cubicBezTo>
                    <a:pt x="18132" y="57343"/>
                    <a:pt x="27135" y="21975"/>
                    <a:pt x="43854" y="10400"/>
                  </a:cubicBezTo>
                  <a:cubicBezTo>
                    <a:pt x="60573" y="-1175"/>
                    <a:pt x="104943" y="-6319"/>
                    <a:pt x="111373" y="12329"/>
                  </a:cubicBezTo>
                  <a:cubicBezTo>
                    <a:pt x="117803" y="30977"/>
                    <a:pt x="80829" y="20368"/>
                    <a:pt x="70862" y="29692"/>
                  </a:cubicBezTo>
                  <a:cubicBezTo>
                    <a:pt x="60895" y="39016"/>
                    <a:pt x="51571" y="53806"/>
                    <a:pt x="51571" y="68274"/>
                  </a:cubicBezTo>
                  <a:cubicBezTo>
                    <a:pt x="51571" y="82742"/>
                    <a:pt x="70862" y="98497"/>
                    <a:pt x="70862" y="116502"/>
                  </a:cubicBezTo>
                  <a:cubicBezTo>
                    <a:pt x="70862" y="134507"/>
                    <a:pt x="49643" y="150262"/>
                    <a:pt x="38068" y="157014"/>
                  </a:cubicBezTo>
                  <a:cubicBezTo>
                    <a:pt x="26493" y="163766"/>
                    <a:pt x="5915" y="169552"/>
                    <a:pt x="1414" y="157013"/>
                  </a:cubicBezTo>
                  <a:close/>
                </a:path>
              </a:pathLst>
            </a:custGeom>
            <a:solidFill>
              <a:srgbClr val="FACB9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</p:grpSp>
      <p:pic>
        <p:nvPicPr>
          <p:cNvPr id="34" name="Picture 33" descr="A picture containing male, grate&#10;&#10;Description automatically generated">
            <a:extLst>
              <a:ext uri="{FF2B5EF4-FFF2-40B4-BE49-F238E27FC236}">
                <a16:creationId xmlns:a16="http://schemas.microsoft.com/office/drawing/2014/main" id="{DC1CC6E9-EB20-4F0E-87B4-8609CA0D4F6C}"/>
              </a:ext>
            </a:extLst>
          </p:cNvPr>
          <p:cNvPicPr>
            <a:picLocks noChangeAspect="1"/>
          </p:cNvPicPr>
          <p:nvPr/>
        </p:nvPicPr>
        <p:blipFill rotWithShape="1">
          <a:blip r:embed="rId6">
            <a:duotone>
              <a:prstClr val="black"/>
              <a:schemeClr val="bg1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37218"/>
          <a:stretch/>
        </p:blipFill>
        <p:spPr>
          <a:xfrm>
            <a:off x="146959" y="2234836"/>
            <a:ext cx="2396897" cy="4473980"/>
          </a:xfrm>
          <a:prstGeom prst="rect">
            <a:avLst/>
          </a:prstGeom>
          <a:effectLst/>
        </p:spPr>
      </p:pic>
      <p:grpSp>
        <p:nvGrpSpPr>
          <p:cNvPr id="165" name="Group 164">
            <a:extLst>
              <a:ext uri="{FF2B5EF4-FFF2-40B4-BE49-F238E27FC236}">
                <a16:creationId xmlns:a16="http://schemas.microsoft.com/office/drawing/2014/main" id="{E997F25D-3C7D-442A-AAB2-2479B646F405}"/>
              </a:ext>
            </a:extLst>
          </p:cNvPr>
          <p:cNvGrpSpPr/>
          <p:nvPr/>
        </p:nvGrpSpPr>
        <p:grpSpPr>
          <a:xfrm flipH="1">
            <a:off x="3822337" y="2826446"/>
            <a:ext cx="1614491" cy="3610266"/>
            <a:chOff x="5042762" y="1780368"/>
            <a:chExt cx="1567362" cy="3504878"/>
          </a:xfrm>
          <a:effectLst>
            <a:outerShdw blurRad="76200" dir="13500000" sy="23000" kx="1200000" algn="br" rotWithShape="0">
              <a:prstClr val="black">
                <a:alpha val="20000"/>
              </a:prstClr>
            </a:outerShdw>
          </a:effectLst>
          <a:scene3d>
            <a:camera prst="isometricOffAxis1Right"/>
            <a:lightRig rig="threePt" dir="t"/>
          </a:scene3d>
        </p:grpSpPr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AD82866A-CE2F-42CA-9850-1CD132FCFA04}"/>
                </a:ext>
              </a:extLst>
            </p:cNvPr>
            <p:cNvSpPr/>
            <p:nvPr/>
          </p:nvSpPr>
          <p:spPr>
            <a:xfrm>
              <a:off x="5904330" y="2974546"/>
              <a:ext cx="191670" cy="282309"/>
            </a:xfrm>
            <a:custGeom>
              <a:avLst/>
              <a:gdLst>
                <a:gd name="connsiteX0" fmla="*/ 4310 w 182122"/>
                <a:gd name="connsiteY0" fmla="*/ 193373 h 276739"/>
                <a:gd name="connsiteX1" fmla="*/ 2173 w 182122"/>
                <a:gd name="connsiteY1" fmla="*/ 80141 h 276739"/>
                <a:gd name="connsiteX2" fmla="*/ 27810 w 182122"/>
                <a:gd name="connsiteY2" fmla="*/ 9639 h 276739"/>
                <a:gd name="connsiteX3" fmla="*/ 102586 w 182122"/>
                <a:gd name="connsiteY3" fmla="*/ 1093 h 276739"/>
                <a:gd name="connsiteX4" fmla="*/ 151724 w 182122"/>
                <a:gd name="connsiteY4" fmla="*/ 13911 h 276739"/>
                <a:gd name="connsiteX5" fmla="*/ 173089 w 182122"/>
                <a:gd name="connsiteY5" fmla="*/ 122870 h 276739"/>
                <a:gd name="connsiteX6" fmla="*/ 177362 w 182122"/>
                <a:gd name="connsiteY6" fmla="*/ 204055 h 276739"/>
                <a:gd name="connsiteX7" fmla="*/ 106859 w 182122"/>
                <a:gd name="connsiteY7" fmla="*/ 268149 h 276739"/>
                <a:gd name="connsiteX8" fmla="*/ 27810 w 182122"/>
                <a:gd name="connsiteY8" fmla="*/ 272422 h 276739"/>
                <a:gd name="connsiteX9" fmla="*/ 4310 w 182122"/>
                <a:gd name="connsiteY9" fmla="*/ 193373 h 276739"/>
                <a:gd name="connsiteX0" fmla="*/ 4310 w 182122"/>
                <a:gd name="connsiteY0" fmla="*/ 194146 h 277512"/>
                <a:gd name="connsiteX1" fmla="*/ 2173 w 182122"/>
                <a:gd name="connsiteY1" fmla="*/ 80914 h 277512"/>
                <a:gd name="connsiteX2" fmla="*/ 27810 w 182122"/>
                <a:gd name="connsiteY2" fmla="*/ 10412 h 277512"/>
                <a:gd name="connsiteX3" fmla="*/ 102586 w 182122"/>
                <a:gd name="connsiteY3" fmla="*/ 1866 h 277512"/>
                <a:gd name="connsiteX4" fmla="*/ 151724 w 182122"/>
                <a:gd name="connsiteY4" fmla="*/ 25366 h 277512"/>
                <a:gd name="connsiteX5" fmla="*/ 173089 w 182122"/>
                <a:gd name="connsiteY5" fmla="*/ 123643 h 277512"/>
                <a:gd name="connsiteX6" fmla="*/ 177362 w 182122"/>
                <a:gd name="connsiteY6" fmla="*/ 204828 h 277512"/>
                <a:gd name="connsiteX7" fmla="*/ 106859 w 182122"/>
                <a:gd name="connsiteY7" fmla="*/ 268922 h 277512"/>
                <a:gd name="connsiteX8" fmla="*/ 27810 w 182122"/>
                <a:gd name="connsiteY8" fmla="*/ 273195 h 277512"/>
                <a:gd name="connsiteX9" fmla="*/ 4310 w 182122"/>
                <a:gd name="connsiteY9" fmla="*/ 194146 h 277512"/>
                <a:gd name="connsiteX0" fmla="*/ 4310 w 182122"/>
                <a:gd name="connsiteY0" fmla="*/ 197554 h 280920"/>
                <a:gd name="connsiteX1" fmla="*/ 2173 w 182122"/>
                <a:gd name="connsiteY1" fmla="*/ 84322 h 280920"/>
                <a:gd name="connsiteX2" fmla="*/ 27810 w 182122"/>
                <a:gd name="connsiteY2" fmla="*/ 13820 h 280920"/>
                <a:gd name="connsiteX3" fmla="*/ 91904 w 182122"/>
                <a:gd name="connsiteY3" fmla="*/ 1001 h 280920"/>
                <a:gd name="connsiteX4" fmla="*/ 151724 w 182122"/>
                <a:gd name="connsiteY4" fmla="*/ 28774 h 280920"/>
                <a:gd name="connsiteX5" fmla="*/ 173089 w 182122"/>
                <a:gd name="connsiteY5" fmla="*/ 127051 h 280920"/>
                <a:gd name="connsiteX6" fmla="*/ 177362 w 182122"/>
                <a:gd name="connsiteY6" fmla="*/ 208236 h 280920"/>
                <a:gd name="connsiteX7" fmla="*/ 106859 w 182122"/>
                <a:gd name="connsiteY7" fmla="*/ 272330 h 280920"/>
                <a:gd name="connsiteX8" fmla="*/ 27810 w 182122"/>
                <a:gd name="connsiteY8" fmla="*/ 276603 h 280920"/>
                <a:gd name="connsiteX9" fmla="*/ 4310 w 182122"/>
                <a:gd name="connsiteY9" fmla="*/ 197554 h 280920"/>
                <a:gd name="connsiteX0" fmla="*/ 3750 w 181562"/>
                <a:gd name="connsiteY0" fmla="*/ 197554 h 279818"/>
                <a:gd name="connsiteX1" fmla="*/ 1613 w 181562"/>
                <a:gd name="connsiteY1" fmla="*/ 84322 h 279818"/>
                <a:gd name="connsiteX2" fmla="*/ 27250 w 181562"/>
                <a:gd name="connsiteY2" fmla="*/ 13820 h 279818"/>
                <a:gd name="connsiteX3" fmla="*/ 91344 w 181562"/>
                <a:gd name="connsiteY3" fmla="*/ 1001 h 279818"/>
                <a:gd name="connsiteX4" fmla="*/ 151164 w 181562"/>
                <a:gd name="connsiteY4" fmla="*/ 28774 h 279818"/>
                <a:gd name="connsiteX5" fmla="*/ 172529 w 181562"/>
                <a:gd name="connsiteY5" fmla="*/ 127051 h 279818"/>
                <a:gd name="connsiteX6" fmla="*/ 176802 w 181562"/>
                <a:gd name="connsiteY6" fmla="*/ 208236 h 279818"/>
                <a:gd name="connsiteX7" fmla="*/ 106299 w 181562"/>
                <a:gd name="connsiteY7" fmla="*/ 272330 h 279818"/>
                <a:gd name="connsiteX8" fmla="*/ 10158 w 181562"/>
                <a:gd name="connsiteY8" fmla="*/ 274467 h 279818"/>
                <a:gd name="connsiteX9" fmla="*/ 3750 w 181562"/>
                <a:gd name="connsiteY9" fmla="*/ 197554 h 279818"/>
                <a:gd name="connsiteX0" fmla="*/ 3750 w 181562"/>
                <a:gd name="connsiteY0" fmla="*/ 197554 h 279818"/>
                <a:gd name="connsiteX1" fmla="*/ 1613 w 181562"/>
                <a:gd name="connsiteY1" fmla="*/ 84322 h 279818"/>
                <a:gd name="connsiteX2" fmla="*/ 27250 w 181562"/>
                <a:gd name="connsiteY2" fmla="*/ 13820 h 279818"/>
                <a:gd name="connsiteX3" fmla="*/ 91344 w 181562"/>
                <a:gd name="connsiteY3" fmla="*/ 1001 h 279818"/>
                <a:gd name="connsiteX4" fmla="*/ 151164 w 181562"/>
                <a:gd name="connsiteY4" fmla="*/ 28774 h 279818"/>
                <a:gd name="connsiteX5" fmla="*/ 172529 w 181562"/>
                <a:gd name="connsiteY5" fmla="*/ 127051 h 279818"/>
                <a:gd name="connsiteX6" fmla="*/ 176802 w 181562"/>
                <a:gd name="connsiteY6" fmla="*/ 208236 h 279818"/>
                <a:gd name="connsiteX7" fmla="*/ 106299 w 181562"/>
                <a:gd name="connsiteY7" fmla="*/ 272330 h 279818"/>
                <a:gd name="connsiteX8" fmla="*/ 10158 w 181562"/>
                <a:gd name="connsiteY8" fmla="*/ 274467 h 279818"/>
                <a:gd name="connsiteX9" fmla="*/ 3750 w 181562"/>
                <a:gd name="connsiteY9" fmla="*/ 197554 h 279818"/>
                <a:gd name="connsiteX0" fmla="*/ 395 w 186753"/>
                <a:gd name="connsiteY0" fmla="*/ 199691 h 282309"/>
                <a:gd name="connsiteX1" fmla="*/ 6804 w 186753"/>
                <a:gd name="connsiteY1" fmla="*/ 84322 h 282309"/>
                <a:gd name="connsiteX2" fmla="*/ 32441 w 186753"/>
                <a:gd name="connsiteY2" fmla="*/ 13820 h 282309"/>
                <a:gd name="connsiteX3" fmla="*/ 96535 w 186753"/>
                <a:gd name="connsiteY3" fmla="*/ 1001 h 282309"/>
                <a:gd name="connsiteX4" fmla="*/ 156355 w 186753"/>
                <a:gd name="connsiteY4" fmla="*/ 28774 h 282309"/>
                <a:gd name="connsiteX5" fmla="*/ 177720 w 186753"/>
                <a:gd name="connsiteY5" fmla="*/ 127051 h 282309"/>
                <a:gd name="connsiteX6" fmla="*/ 181993 w 186753"/>
                <a:gd name="connsiteY6" fmla="*/ 208236 h 282309"/>
                <a:gd name="connsiteX7" fmla="*/ 111490 w 186753"/>
                <a:gd name="connsiteY7" fmla="*/ 272330 h 282309"/>
                <a:gd name="connsiteX8" fmla="*/ 15349 w 186753"/>
                <a:gd name="connsiteY8" fmla="*/ 274467 h 282309"/>
                <a:gd name="connsiteX9" fmla="*/ 395 w 186753"/>
                <a:gd name="connsiteY9" fmla="*/ 199691 h 282309"/>
                <a:gd name="connsiteX0" fmla="*/ 5312 w 191670"/>
                <a:gd name="connsiteY0" fmla="*/ 199691 h 282309"/>
                <a:gd name="connsiteX1" fmla="*/ 11721 w 191670"/>
                <a:gd name="connsiteY1" fmla="*/ 84322 h 282309"/>
                <a:gd name="connsiteX2" fmla="*/ 37358 w 191670"/>
                <a:gd name="connsiteY2" fmla="*/ 13820 h 282309"/>
                <a:gd name="connsiteX3" fmla="*/ 101452 w 191670"/>
                <a:gd name="connsiteY3" fmla="*/ 1001 h 282309"/>
                <a:gd name="connsiteX4" fmla="*/ 161272 w 191670"/>
                <a:gd name="connsiteY4" fmla="*/ 28774 h 282309"/>
                <a:gd name="connsiteX5" fmla="*/ 182637 w 191670"/>
                <a:gd name="connsiteY5" fmla="*/ 127051 h 282309"/>
                <a:gd name="connsiteX6" fmla="*/ 186910 w 191670"/>
                <a:gd name="connsiteY6" fmla="*/ 208236 h 282309"/>
                <a:gd name="connsiteX7" fmla="*/ 116407 w 191670"/>
                <a:gd name="connsiteY7" fmla="*/ 272330 h 282309"/>
                <a:gd name="connsiteX8" fmla="*/ 20266 w 191670"/>
                <a:gd name="connsiteY8" fmla="*/ 274467 h 282309"/>
                <a:gd name="connsiteX9" fmla="*/ 5312 w 191670"/>
                <a:gd name="connsiteY9" fmla="*/ 199691 h 282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1670" h="282309">
                  <a:moveTo>
                    <a:pt x="5312" y="199691"/>
                  </a:moveTo>
                  <a:cubicBezTo>
                    <a:pt x="16707" y="161591"/>
                    <a:pt x="6380" y="115301"/>
                    <a:pt x="11721" y="84322"/>
                  </a:cubicBezTo>
                  <a:cubicBezTo>
                    <a:pt x="17062" y="53344"/>
                    <a:pt x="22403" y="27707"/>
                    <a:pt x="37358" y="13820"/>
                  </a:cubicBezTo>
                  <a:cubicBezTo>
                    <a:pt x="52313" y="-67"/>
                    <a:pt x="80800" y="-1491"/>
                    <a:pt x="101452" y="1001"/>
                  </a:cubicBezTo>
                  <a:cubicBezTo>
                    <a:pt x="122104" y="3493"/>
                    <a:pt x="147741" y="7766"/>
                    <a:pt x="161272" y="28774"/>
                  </a:cubicBezTo>
                  <a:cubicBezTo>
                    <a:pt x="174803" y="49782"/>
                    <a:pt x="178364" y="97141"/>
                    <a:pt x="182637" y="127051"/>
                  </a:cubicBezTo>
                  <a:cubicBezTo>
                    <a:pt x="186910" y="156961"/>
                    <a:pt x="197948" y="184023"/>
                    <a:pt x="186910" y="208236"/>
                  </a:cubicBezTo>
                  <a:cubicBezTo>
                    <a:pt x="175872" y="232449"/>
                    <a:pt x="141332" y="260936"/>
                    <a:pt x="116407" y="272330"/>
                  </a:cubicBezTo>
                  <a:cubicBezTo>
                    <a:pt x="91482" y="283724"/>
                    <a:pt x="38782" y="286573"/>
                    <a:pt x="20266" y="274467"/>
                  </a:cubicBezTo>
                  <a:cubicBezTo>
                    <a:pt x="1750" y="262361"/>
                    <a:pt x="-6083" y="237791"/>
                    <a:pt x="5312" y="199691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979C6F22-1E59-4D68-A3A1-FAEC242D9A50}"/>
                </a:ext>
              </a:extLst>
            </p:cNvPr>
            <p:cNvSpPr/>
            <p:nvPr/>
          </p:nvSpPr>
          <p:spPr>
            <a:xfrm>
              <a:off x="6198411" y="4772314"/>
              <a:ext cx="145269" cy="446633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  <a:gd name="connsiteX0" fmla="*/ 6496 w 140748"/>
                <a:gd name="connsiteY0" fmla="*/ 42636 h 364378"/>
                <a:gd name="connsiteX1" fmla="*/ 8067 w 140748"/>
                <a:gd name="connsiteY1" fmla="*/ 310013 h 364378"/>
                <a:gd name="connsiteX2" fmla="*/ 70905 w 140748"/>
                <a:gd name="connsiteY2" fmla="*/ 364185 h 364378"/>
                <a:gd name="connsiteX3" fmla="*/ 129409 w 140748"/>
                <a:gd name="connsiteY3" fmla="*/ 303514 h 364378"/>
                <a:gd name="connsiteX4" fmla="*/ 131576 w 140748"/>
                <a:gd name="connsiteY4" fmla="*/ 60829 h 364378"/>
                <a:gd name="connsiteX5" fmla="*/ 60071 w 140748"/>
                <a:gd name="connsiteY5" fmla="*/ 2324 h 364378"/>
                <a:gd name="connsiteX6" fmla="*/ 6496 w 140748"/>
                <a:gd name="connsiteY6" fmla="*/ 42636 h 364378"/>
                <a:gd name="connsiteX0" fmla="*/ 6496 w 136138"/>
                <a:gd name="connsiteY0" fmla="*/ 45571 h 367313"/>
                <a:gd name="connsiteX1" fmla="*/ 8067 w 136138"/>
                <a:gd name="connsiteY1" fmla="*/ 312948 h 367313"/>
                <a:gd name="connsiteX2" fmla="*/ 70905 w 136138"/>
                <a:gd name="connsiteY2" fmla="*/ 367120 h 367313"/>
                <a:gd name="connsiteX3" fmla="*/ 129409 w 136138"/>
                <a:gd name="connsiteY3" fmla="*/ 306449 h 367313"/>
                <a:gd name="connsiteX4" fmla="*/ 123956 w 136138"/>
                <a:gd name="connsiteY4" fmla="*/ 37094 h 367313"/>
                <a:gd name="connsiteX5" fmla="*/ 60071 w 136138"/>
                <a:gd name="connsiteY5" fmla="*/ 5259 h 367313"/>
                <a:gd name="connsiteX6" fmla="*/ 6496 w 136138"/>
                <a:gd name="connsiteY6" fmla="*/ 45571 h 367313"/>
                <a:gd name="connsiteX0" fmla="*/ 6991 w 136633"/>
                <a:gd name="connsiteY0" fmla="*/ 56469 h 378211"/>
                <a:gd name="connsiteX1" fmla="*/ 8562 w 136633"/>
                <a:gd name="connsiteY1" fmla="*/ 323846 h 378211"/>
                <a:gd name="connsiteX2" fmla="*/ 71400 w 136633"/>
                <a:gd name="connsiteY2" fmla="*/ 378018 h 378211"/>
                <a:gd name="connsiteX3" fmla="*/ 129904 w 136633"/>
                <a:gd name="connsiteY3" fmla="*/ 317347 h 378211"/>
                <a:gd name="connsiteX4" fmla="*/ 124451 w 136633"/>
                <a:gd name="connsiteY4" fmla="*/ 47992 h 378211"/>
                <a:gd name="connsiteX5" fmla="*/ 68186 w 136633"/>
                <a:gd name="connsiteY5" fmla="*/ 917 h 378211"/>
                <a:gd name="connsiteX6" fmla="*/ 6991 w 136633"/>
                <a:gd name="connsiteY6" fmla="*/ 56469 h 378211"/>
                <a:gd name="connsiteX0" fmla="*/ 3871 w 133513"/>
                <a:gd name="connsiteY0" fmla="*/ 56469 h 378103"/>
                <a:gd name="connsiteX1" fmla="*/ 13062 w 133513"/>
                <a:gd name="connsiteY1" fmla="*/ 321941 h 378103"/>
                <a:gd name="connsiteX2" fmla="*/ 68280 w 133513"/>
                <a:gd name="connsiteY2" fmla="*/ 378018 h 378103"/>
                <a:gd name="connsiteX3" fmla="*/ 126784 w 133513"/>
                <a:gd name="connsiteY3" fmla="*/ 317347 h 378103"/>
                <a:gd name="connsiteX4" fmla="*/ 121331 w 133513"/>
                <a:gd name="connsiteY4" fmla="*/ 47992 h 378103"/>
                <a:gd name="connsiteX5" fmla="*/ 65066 w 133513"/>
                <a:gd name="connsiteY5" fmla="*/ 917 h 378103"/>
                <a:gd name="connsiteX6" fmla="*/ 3871 w 133513"/>
                <a:gd name="connsiteY6" fmla="*/ 56469 h 378103"/>
                <a:gd name="connsiteX0" fmla="*/ 3871 w 130834"/>
                <a:gd name="connsiteY0" fmla="*/ 56469 h 378482"/>
                <a:gd name="connsiteX1" fmla="*/ 13062 w 130834"/>
                <a:gd name="connsiteY1" fmla="*/ 321941 h 378482"/>
                <a:gd name="connsiteX2" fmla="*/ 68280 w 130834"/>
                <a:gd name="connsiteY2" fmla="*/ 378018 h 378482"/>
                <a:gd name="connsiteX3" fmla="*/ 121069 w 130834"/>
                <a:gd name="connsiteY3" fmla="*/ 307822 h 378482"/>
                <a:gd name="connsiteX4" fmla="*/ 121331 w 130834"/>
                <a:gd name="connsiteY4" fmla="*/ 47992 h 378482"/>
                <a:gd name="connsiteX5" fmla="*/ 65066 w 130834"/>
                <a:gd name="connsiteY5" fmla="*/ 917 h 378482"/>
                <a:gd name="connsiteX6" fmla="*/ 3871 w 130834"/>
                <a:gd name="connsiteY6" fmla="*/ 56469 h 378482"/>
                <a:gd name="connsiteX0" fmla="*/ 3747 w 130911"/>
                <a:gd name="connsiteY0" fmla="*/ 56469 h 374836"/>
                <a:gd name="connsiteX1" fmla="*/ 12938 w 130911"/>
                <a:gd name="connsiteY1" fmla="*/ 321941 h 374836"/>
                <a:gd name="connsiteX2" fmla="*/ 64346 w 130911"/>
                <a:gd name="connsiteY2" fmla="*/ 374208 h 374836"/>
                <a:gd name="connsiteX3" fmla="*/ 120945 w 130911"/>
                <a:gd name="connsiteY3" fmla="*/ 307822 h 374836"/>
                <a:gd name="connsiteX4" fmla="*/ 121207 w 130911"/>
                <a:gd name="connsiteY4" fmla="*/ 47992 h 374836"/>
                <a:gd name="connsiteX5" fmla="*/ 64942 w 130911"/>
                <a:gd name="connsiteY5" fmla="*/ 917 h 374836"/>
                <a:gd name="connsiteX6" fmla="*/ 3747 w 130911"/>
                <a:gd name="connsiteY6" fmla="*/ 56469 h 374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0911" h="374836">
                  <a:moveTo>
                    <a:pt x="3747" y="56469"/>
                  </a:moveTo>
                  <a:cubicBezTo>
                    <a:pt x="-4920" y="109973"/>
                    <a:pt x="2838" y="268985"/>
                    <a:pt x="12938" y="321941"/>
                  </a:cubicBezTo>
                  <a:cubicBezTo>
                    <a:pt x="23038" y="374897"/>
                    <a:pt x="46345" y="376561"/>
                    <a:pt x="64346" y="374208"/>
                  </a:cubicBezTo>
                  <a:cubicBezTo>
                    <a:pt x="82347" y="371855"/>
                    <a:pt x="111468" y="362191"/>
                    <a:pt x="120945" y="307822"/>
                  </a:cubicBezTo>
                  <a:cubicBezTo>
                    <a:pt x="130422" y="253453"/>
                    <a:pt x="137458" y="102524"/>
                    <a:pt x="121207" y="47992"/>
                  </a:cubicBezTo>
                  <a:cubicBezTo>
                    <a:pt x="104956" y="-6540"/>
                    <a:pt x="84519" y="-496"/>
                    <a:pt x="64942" y="917"/>
                  </a:cubicBezTo>
                  <a:cubicBezTo>
                    <a:pt x="45365" y="2330"/>
                    <a:pt x="12414" y="2965"/>
                    <a:pt x="3747" y="56469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41C0801D-D8BA-43D3-B837-CF631CEF1666}"/>
                </a:ext>
              </a:extLst>
            </p:cNvPr>
            <p:cNvSpPr/>
            <p:nvPr/>
          </p:nvSpPr>
          <p:spPr>
            <a:xfrm rot="20929297">
              <a:off x="6145923" y="4408694"/>
              <a:ext cx="186924" cy="432800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111" h="362079">
                  <a:moveTo>
                    <a:pt x="3429" y="49900"/>
                  </a:moveTo>
                  <a:cubicBezTo>
                    <a:pt x="-5238" y="101182"/>
                    <a:pt x="3790" y="255748"/>
                    <a:pt x="16430" y="307752"/>
                  </a:cubicBezTo>
                  <a:cubicBezTo>
                    <a:pt x="29070" y="359756"/>
                    <a:pt x="59044" y="363007"/>
                    <a:pt x="79268" y="361924"/>
                  </a:cubicBezTo>
                  <a:cubicBezTo>
                    <a:pt x="99492" y="360841"/>
                    <a:pt x="127660" y="351812"/>
                    <a:pt x="137772" y="301253"/>
                  </a:cubicBezTo>
                  <a:cubicBezTo>
                    <a:pt x="147884" y="250694"/>
                    <a:pt x="156190" y="113100"/>
                    <a:pt x="139939" y="58568"/>
                  </a:cubicBezTo>
                  <a:cubicBezTo>
                    <a:pt x="123688" y="4036"/>
                    <a:pt x="86852" y="-658"/>
                    <a:pt x="68434" y="63"/>
                  </a:cubicBezTo>
                  <a:cubicBezTo>
                    <a:pt x="50016" y="784"/>
                    <a:pt x="12096" y="-1382"/>
                    <a:pt x="3429" y="49900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1484125F-F0F9-4EE8-917C-E80D84832DA5}"/>
                </a:ext>
              </a:extLst>
            </p:cNvPr>
            <p:cNvSpPr/>
            <p:nvPr/>
          </p:nvSpPr>
          <p:spPr>
            <a:xfrm flipH="1">
              <a:off x="6211229" y="5172971"/>
              <a:ext cx="294228" cy="112275"/>
            </a:xfrm>
            <a:custGeom>
              <a:avLst/>
              <a:gdLst>
                <a:gd name="connsiteX0" fmla="*/ 221209 w 244329"/>
                <a:gd name="connsiteY0" fmla="*/ 9633 h 114404"/>
                <a:gd name="connsiteX1" fmla="*/ 237008 w 244329"/>
                <a:gd name="connsiteY1" fmla="*/ 88631 h 114404"/>
                <a:gd name="connsiteX2" fmla="*/ 126411 w 244329"/>
                <a:gd name="connsiteY2" fmla="*/ 102456 h 114404"/>
                <a:gd name="connsiteX3" fmla="*/ 15 w 244329"/>
                <a:gd name="connsiteY3" fmla="*/ 108380 h 114404"/>
                <a:gd name="connsiteX4" fmla="*/ 118511 w 244329"/>
                <a:gd name="connsiteY4" fmla="*/ 11608 h 114404"/>
                <a:gd name="connsiteX5" fmla="*/ 221209 w 244329"/>
                <a:gd name="connsiteY5" fmla="*/ 9633 h 114404"/>
                <a:gd name="connsiteX0" fmla="*/ 223184 w 246304"/>
                <a:gd name="connsiteY0" fmla="*/ 8926 h 102196"/>
                <a:gd name="connsiteX1" fmla="*/ 238983 w 246304"/>
                <a:gd name="connsiteY1" fmla="*/ 87924 h 102196"/>
                <a:gd name="connsiteX2" fmla="*/ 128386 w 246304"/>
                <a:gd name="connsiteY2" fmla="*/ 101749 h 102196"/>
                <a:gd name="connsiteX3" fmla="*/ 15 w 246304"/>
                <a:gd name="connsiteY3" fmla="*/ 89899 h 102196"/>
                <a:gd name="connsiteX4" fmla="*/ 120486 w 246304"/>
                <a:gd name="connsiteY4" fmla="*/ 10901 h 102196"/>
                <a:gd name="connsiteX5" fmla="*/ 223184 w 246304"/>
                <a:gd name="connsiteY5" fmla="*/ 8926 h 102196"/>
                <a:gd name="connsiteX0" fmla="*/ 223184 w 246889"/>
                <a:gd name="connsiteY0" fmla="*/ 8926 h 97266"/>
                <a:gd name="connsiteX1" fmla="*/ 238983 w 246889"/>
                <a:gd name="connsiteY1" fmla="*/ 87924 h 97266"/>
                <a:gd name="connsiteX2" fmla="*/ 120486 w 246889"/>
                <a:gd name="connsiteY2" fmla="*/ 91875 h 97266"/>
                <a:gd name="connsiteX3" fmla="*/ 15 w 246889"/>
                <a:gd name="connsiteY3" fmla="*/ 89899 h 97266"/>
                <a:gd name="connsiteX4" fmla="*/ 120486 w 246889"/>
                <a:gd name="connsiteY4" fmla="*/ 10901 h 97266"/>
                <a:gd name="connsiteX5" fmla="*/ 223184 w 246889"/>
                <a:gd name="connsiteY5" fmla="*/ 8926 h 97266"/>
                <a:gd name="connsiteX0" fmla="*/ 223194 w 248288"/>
                <a:gd name="connsiteY0" fmla="*/ 4930 h 93270"/>
                <a:gd name="connsiteX1" fmla="*/ 238993 w 248288"/>
                <a:gd name="connsiteY1" fmla="*/ 83928 h 93270"/>
                <a:gd name="connsiteX2" fmla="*/ 120496 w 248288"/>
                <a:gd name="connsiteY2" fmla="*/ 87879 h 93270"/>
                <a:gd name="connsiteX3" fmla="*/ 25 w 248288"/>
                <a:gd name="connsiteY3" fmla="*/ 85903 h 93270"/>
                <a:gd name="connsiteX4" fmla="*/ 84947 w 248288"/>
                <a:gd name="connsiteY4" fmla="*/ 16780 h 93270"/>
                <a:gd name="connsiteX5" fmla="*/ 223194 w 248288"/>
                <a:gd name="connsiteY5" fmla="*/ 4930 h 93270"/>
                <a:gd name="connsiteX0" fmla="*/ 223184 w 246683"/>
                <a:gd name="connsiteY0" fmla="*/ 13745 h 102085"/>
                <a:gd name="connsiteX1" fmla="*/ 238983 w 246683"/>
                <a:gd name="connsiteY1" fmla="*/ 92743 h 102085"/>
                <a:gd name="connsiteX2" fmla="*/ 120486 w 246683"/>
                <a:gd name="connsiteY2" fmla="*/ 96694 h 102085"/>
                <a:gd name="connsiteX3" fmla="*/ 15 w 246683"/>
                <a:gd name="connsiteY3" fmla="*/ 94718 h 102085"/>
                <a:gd name="connsiteX4" fmla="*/ 126411 w 246683"/>
                <a:gd name="connsiteY4" fmla="*/ 7820 h 102085"/>
                <a:gd name="connsiteX5" fmla="*/ 223184 w 246683"/>
                <a:gd name="connsiteY5" fmla="*/ 13745 h 102085"/>
                <a:gd name="connsiteX0" fmla="*/ 223187 w 246686"/>
                <a:gd name="connsiteY0" fmla="*/ 7550 h 95890"/>
                <a:gd name="connsiteX1" fmla="*/ 238986 w 246686"/>
                <a:gd name="connsiteY1" fmla="*/ 86548 h 95890"/>
                <a:gd name="connsiteX2" fmla="*/ 120489 w 246686"/>
                <a:gd name="connsiteY2" fmla="*/ 90499 h 95890"/>
                <a:gd name="connsiteX3" fmla="*/ 18 w 246686"/>
                <a:gd name="connsiteY3" fmla="*/ 88523 h 95890"/>
                <a:gd name="connsiteX4" fmla="*/ 126414 w 246686"/>
                <a:gd name="connsiteY4" fmla="*/ 1625 h 95890"/>
                <a:gd name="connsiteX5" fmla="*/ 223187 w 246686"/>
                <a:gd name="connsiteY5" fmla="*/ 7550 h 95890"/>
                <a:gd name="connsiteX0" fmla="*/ 227133 w 248013"/>
                <a:gd name="connsiteY0" fmla="*/ 13746 h 102086"/>
                <a:gd name="connsiteX1" fmla="*/ 238983 w 248013"/>
                <a:gd name="connsiteY1" fmla="*/ 92744 h 102086"/>
                <a:gd name="connsiteX2" fmla="*/ 120486 w 248013"/>
                <a:gd name="connsiteY2" fmla="*/ 96695 h 102086"/>
                <a:gd name="connsiteX3" fmla="*/ 15 w 248013"/>
                <a:gd name="connsiteY3" fmla="*/ 94719 h 102086"/>
                <a:gd name="connsiteX4" fmla="*/ 126411 w 248013"/>
                <a:gd name="connsiteY4" fmla="*/ 7821 h 102086"/>
                <a:gd name="connsiteX5" fmla="*/ 227133 w 248013"/>
                <a:gd name="connsiteY5" fmla="*/ 13746 h 102086"/>
                <a:gd name="connsiteX0" fmla="*/ 227133 w 249041"/>
                <a:gd name="connsiteY0" fmla="*/ 11407 h 99747"/>
                <a:gd name="connsiteX1" fmla="*/ 238983 w 249041"/>
                <a:gd name="connsiteY1" fmla="*/ 90405 h 99747"/>
                <a:gd name="connsiteX2" fmla="*/ 120486 w 249041"/>
                <a:gd name="connsiteY2" fmla="*/ 94356 h 99747"/>
                <a:gd name="connsiteX3" fmla="*/ 15 w 249041"/>
                <a:gd name="connsiteY3" fmla="*/ 92380 h 99747"/>
                <a:gd name="connsiteX4" fmla="*/ 126411 w 249041"/>
                <a:gd name="connsiteY4" fmla="*/ 5482 h 99747"/>
                <a:gd name="connsiteX5" fmla="*/ 227133 w 249041"/>
                <a:gd name="connsiteY5" fmla="*/ 11407 h 99747"/>
                <a:gd name="connsiteX0" fmla="*/ 227133 w 243144"/>
                <a:gd name="connsiteY0" fmla="*/ 11407 h 101983"/>
                <a:gd name="connsiteX1" fmla="*/ 238983 w 243144"/>
                <a:gd name="connsiteY1" fmla="*/ 90405 h 101983"/>
                <a:gd name="connsiteX2" fmla="*/ 120486 w 243144"/>
                <a:gd name="connsiteY2" fmla="*/ 94356 h 101983"/>
                <a:gd name="connsiteX3" fmla="*/ 15 w 243144"/>
                <a:gd name="connsiteY3" fmla="*/ 92380 h 101983"/>
                <a:gd name="connsiteX4" fmla="*/ 126411 w 243144"/>
                <a:gd name="connsiteY4" fmla="*/ 5482 h 101983"/>
                <a:gd name="connsiteX5" fmla="*/ 227133 w 243144"/>
                <a:gd name="connsiteY5" fmla="*/ 11407 h 101983"/>
                <a:gd name="connsiteX0" fmla="*/ 227133 w 243144"/>
                <a:gd name="connsiteY0" fmla="*/ 11407 h 107617"/>
                <a:gd name="connsiteX1" fmla="*/ 238983 w 243144"/>
                <a:gd name="connsiteY1" fmla="*/ 90405 h 107617"/>
                <a:gd name="connsiteX2" fmla="*/ 120486 w 243144"/>
                <a:gd name="connsiteY2" fmla="*/ 94356 h 107617"/>
                <a:gd name="connsiteX3" fmla="*/ 15 w 243144"/>
                <a:gd name="connsiteY3" fmla="*/ 92380 h 107617"/>
                <a:gd name="connsiteX4" fmla="*/ 126411 w 243144"/>
                <a:gd name="connsiteY4" fmla="*/ 5482 h 107617"/>
                <a:gd name="connsiteX5" fmla="*/ 227133 w 243144"/>
                <a:gd name="connsiteY5" fmla="*/ 11407 h 107617"/>
                <a:gd name="connsiteX0" fmla="*/ 227133 w 247182"/>
                <a:gd name="connsiteY0" fmla="*/ 11407 h 107617"/>
                <a:gd name="connsiteX1" fmla="*/ 238983 w 247182"/>
                <a:gd name="connsiteY1" fmla="*/ 90405 h 107617"/>
                <a:gd name="connsiteX2" fmla="*/ 146160 w 247182"/>
                <a:gd name="connsiteY2" fmla="*/ 94356 h 107617"/>
                <a:gd name="connsiteX3" fmla="*/ 15 w 247182"/>
                <a:gd name="connsiteY3" fmla="*/ 92380 h 107617"/>
                <a:gd name="connsiteX4" fmla="*/ 126411 w 247182"/>
                <a:gd name="connsiteY4" fmla="*/ 5482 h 107617"/>
                <a:gd name="connsiteX5" fmla="*/ 227133 w 247182"/>
                <a:gd name="connsiteY5" fmla="*/ 11407 h 107617"/>
                <a:gd name="connsiteX0" fmla="*/ 227133 w 247453"/>
                <a:gd name="connsiteY0" fmla="*/ 14122 h 110034"/>
                <a:gd name="connsiteX1" fmla="*/ 240747 w 247453"/>
                <a:gd name="connsiteY1" fmla="*/ 100740 h 110034"/>
                <a:gd name="connsiteX2" fmla="*/ 146160 w 247453"/>
                <a:gd name="connsiteY2" fmla="*/ 97071 h 110034"/>
                <a:gd name="connsiteX3" fmla="*/ 15 w 247453"/>
                <a:gd name="connsiteY3" fmla="*/ 95095 h 110034"/>
                <a:gd name="connsiteX4" fmla="*/ 126411 w 247453"/>
                <a:gd name="connsiteY4" fmla="*/ 8197 h 110034"/>
                <a:gd name="connsiteX5" fmla="*/ 227133 w 247453"/>
                <a:gd name="connsiteY5" fmla="*/ 14122 h 110034"/>
                <a:gd name="connsiteX0" fmla="*/ 227133 w 247453"/>
                <a:gd name="connsiteY0" fmla="*/ 14122 h 112425"/>
                <a:gd name="connsiteX1" fmla="*/ 240747 w 247453"/>
                <a:gd name="connsiteY1" fmla="*/ 100740 h 112425"/>
                <a:gd name="connsiteX2" fmla="*/ 146160 w 247453"/>
                <a:gd name="connsiteY2" fmla="*/ 104691 h 112425"/>
                <a:gd name="connsiteX3" fmla="*/ 15 w 247453"/>
                <a:gd name="connsiteY3" fmla="*/ 95095 h 112425"/>
                <a:gd name="connsiteX4" fmla="*/ 126411 w 247453"/>
                <a:gd name="connsiteY4" fmla="*/ 8197 h 112425"/>
                <a:gd name="connsiteX5" fmla="*/ 227133 w 247453"/>
                <a:gd name="connsiteY5" fmla="*/ 14122 h 112425"/>
                <a:gd name="connsiteX0" fmla="*/ 227133 w 247453"/>
                <a:gd name="connsiteY0" fmla="*/ 7701 h 106004"/>
                <a:gd name="connsiteX1" fmla="*/ 240747 w 247453"/>
                <a:gd name="connsiteY1" fmla="*/ 94319 h 106004"/>
                <a:gd name="connsiteX2" fmla="*/ 146160 w 247453"/>
                <a:gd name="connsiteY2" fmla="*/ 98270 h 106004"/>
                <a:gd name="connsiteX3" fmla="*/ 15 w 247453"/>
                <a:gd name="connsiteY3" fmla="*/ 88674 h 106004"/>
                <a:gd name="connsiteX4" fmla="*/ 126411 w 247453"/>
                <a:gd name="connsiteY4" fmla="*/ 1776 h 106004"/>
                <a:gd name="connsiteX5" fmla="*/ 227133 w 247453"/>
                <a:gd name="connsiteY5" fmla="*/ 7701 h 106004"/>
                <a:gd name="connsiteX0" fmla="*/ 227132 w 247123"/>
                <a:gd name="connsiteY0" fmla="*/ 9857 h 108160"/>
                <a:gd name="connsiteX1" fmla="*/ 240746 w 247123"/>
                <a:gd name="connsiteY1" fmla="*/ 96475 h 108160"/>
                <a:gd name="connsiteX2" fmla="*/ 146159 w 247123"/>
                <a:gd name="connsiteY2" fmla="*/ 100426 h 108160"/>
                <a:gd name="connsiteX3" fmla="*/ 14 w 247123"/>
                <a:gd name="connsiteY3" fmla="*/ 90830 h 108160"/>
                <a:gd name="connsiteX4" fmla="*/ 135228 w 247123"/>
                <a:gd name="connsiteY4" fmla="*/ 122 h 108160"/>
                <a:gd name="connsiteX5" fmla="*/ 227132 w 247123"/>
                <a:gd name="connsiteY5" fmla="*/ 9857 h 108160"/>
                <a:gd name="connsiteX0" fmla="*/ 227132 w 247520"/>
                <a:gd name="connsiteY0" fmla="*/ 9857 h 108160"/>
                <a:gd name="connsiteX1" fmla="*/ 240746 w 247520"/>
                <a:gd name="connsiteY1" fmla="*/ 96475 h 108160"/>
                <a:gd name="connsiteX2" fmla="*/ 146159 w 247520"/>
                <a:gd name="connsiteY2" fmla="*/ 100426 h 108160"/>
                <a:gd name="connsiteX3" fmla="*/ 14 w 247520"/>
                <a:gd name="connsiteY3" fmla="*/ 90830 h 108160"/>
                <a:gd name="connsiteX4" fmla="*/ 135228 w 247520"/>
                <a:gd name="connsiteY4" fmla="*/ 122 h 108160"/>
                <a:gd name="connsiteX5" fmla="*/ 227132 w 247520"/>
                <a:gd name="connsiteY5" fmla="*/ 9857 h 108160"/>
                <a:gd name="connsiteX0" fmla="*/ 221840 w 245898"/>
                <a:gd name="connsiteY0" fmla="*/ 12067 h 112275"/>
                <a:gd name="connsiteX1" fmla="*/ 240745 w 245898"/>
                <a:gd name="connsiteY1" fmla="*/ 100590 h 112275"/>
                <a:gd name="connsiteX2" fmla="*/ 146158 w 245898"/>
                <a:gd name="connsiteY2" fmla="*/ 104541 h 112275"/>
                <a:gd name="connsiteX3" fmla="*/ 13 w 245898"/>
                <a:gd name="connsiteY3" fmla="*/ 94945 h 112275"/>
                <a:gd name="connsiteX4" fmla="*/ 135227 w 245898"/>
                <a:gd name="connsiteY4" fmla="*/ 4237 h 112275"/>
                <a:gd name="connsiteX5" fmla="*/ 221840 w 245898"/>
                <a:gd name="connsiteY5" fmla="*/ 12067 h 112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898" h="112275">
                  <a:moveTo>
                    <a:pt x="221840" y="12067"/>
                  </a:moveTo>
                  <a:cubicBezTo>
                    <a:pt x="241189" y="9076"/>
                    <a:pt x="253359" y="85178"/>
                    <a:pt x="240745" y="100590"/>
                  </a:cubicBezTo>
                  <a:cubicBezTo>
                    <a:pt x="228131" y="116002"/>
                    <a:pt x="186280" y="105482"/>
                    <a:pt x="146158" y="104541"/>
                  </a:cubicBezTo>
                  <a:cubicBezTo>
                    <a:pt x="106036" y="103600"/>
                    <a:pt x="1330" y="127861"/>
                    <a:pt x="13" y="94945"/>
                  </a:cubicBezTo>
                  <a:cubicBezTo>
                    <a:pt x="-1304" y="79804"/>
                    <a:pt x="98256" y="18050"/>
                    <a:pt x="135227" y="4237"/>
                  </a:cubicBezTo>
                  <a:cubicBezTo>
                    <a:pt x="172198" y="-9576"/>
                    <a:pt x="202491" y="15058"/>
                    <a:pt x="221840" y="12067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617B6FAB-F8D6-4240-8E01-A5770CC64F3F}"/>
                </a:ext>
              </a:extLst>
            </p:cNvPr>
            <p:cNvSpPr/>
            <p:nvPr/>
          </p:nvSpPr>
          <p:spPr>
            <a:xfrm rot="1604664">
              <a:off x="5540402" y="3364060"/>
              <a:ext cx="143560" cy="356577"/>
            </a:xfrm>
            <a:custGeom>
              <a:avLst/>
              <a:gdLst>
                <a:gd name="connsiteX0" fmla="*/ 6457 w 165048"/>
                <a:gd name="connsiteY0" fmla="*/ 44808 h 353407"/>
                <a:gd name="connsiteX1" fmla="*/ 61409 w 165048"/>
                <a:gd name="connsiteY1" fmla="*/ 847 h 353407"/>
                <a:gd name="connsiteX2" fmla="*/ 129550 w 165048"/>
                <a:gd name="connsiteY2" fmla="*/ 31620 h 353407"/>
                <a:gd name="connsiteX3" fmla="*/ 155927 w 165048"/>
                <a:gd name="connsiteY3" fmla="*/ 200872 h 353407"/>
                <a:gd name="connsiteX4" fmla="*/ 160323 w 165048"/>
                <a:gd name="connsiteY4" fmla="*/ 306379 h 353407"/>
                <a:gd name="connsiteX5" fmla="*/ 92182 w 165048"/>
                <a:gd name="connsiteY5" fmla="*/ 352539 h 353407"/>
                <a:gd name="connsiteX6" fmla="*/ 15250 w 165048"/>
                <a:gd name="connsiteY6" fmla="*/ 323964 h 353407"/>
                <a:gd name="connsiteX7" fmla="*/ 2061 w 165048"/>
                <a:gd name="connsiteY7" fmla="*/ 183287 h 353407"/>
                <a:gd name="connsiteX8" fmla="*/ 6457 w 165048"/>
                <a:gd name="connsiteY8" fmla="*/ 44808 h 353407"/>
                <a:gd name="connsiteX0" fmla="*/ 6885 w 165476"/>
                <a:gd name="connsiteY0" fmla="*/ 44808 h 352670"/>
                <a:gd name="connsiteX1" fmla="*/ 61837 w 165476"/>
                <a:gd name="connsiteY1" fmla="*/ 847 h 352670"/>
                <a:gd name="connsiteX2" fmla="*/ 129978 w 165476"/>
                <a:gd name="connsiteY2" fmla="*/ 31620 h 352670"/>
                <a:gd name="connsiteX3" fmla="*/ 156355 w 165476"/>
                <a:gd name="connsiteY3" fmla="*/ 200872 h 352670"/>
                <a:gd name="connsiteX4" fmla="*/ 160751 w 165476"/>
                <a:gd name="connsiteY4" fmla="*/ 306379 h 352670"/>
                <a:gd name="connsiteX5" fmla="*/ 92610 w 165476"/>
                <a:gd name="connsiteY5" fmla="*/ 352539 h 352670"/>
                <a:gd name="connsiteX6" fmla="*/ 22273 w 165476"/>
                <a:gd name="connsiteY6" fmla="*/ 315172 h 352670"/>
                <a:gd name="connsiteX7" fmla="*/ 2489 w 165476"/>
                <a:gd name="connsiteY7" fmla="*/ 183287 h 352670"/>
                <a:gd name="connsiteX8" fmla="*/ 6885 w 165476"/>
                <a:gd name="connsiteY8" fmla="*/ 44808 h 352670"/>
                <a:gd name="connsiteX0" fmla="*/ 6885 w 159537"/>
                <a:gd name="connsiteY0" fmla="*/ 44808 h 352733"/>
                <a:gd name="connsiteX1" fmla="*/ 61837 w 159537"/>
                <a:gd name="connsiteY1" fmla="*/ 847 h 352733"/>
                <a:gd name="connsiteX2" fmla="*/ 129978 w 159537"/>
                <a:gd name="connsiteY2" fmla="*/ 31620 h 352733"/>
                <a:gd name="connsiteX3" fmla="*/ 156355 w 159537"/>
                <a:gd name="connsiteY3" fmla="*/ 200872 h 352733"/>
                <a:gd name="connsiteX4" fmla="*/ 151959 w 159537"/>
                <a:gd name="connsiteY4" fmla="*/ 304181 h 352733"/>
                <a:gd name="connsiteX5" fmla="*/ 92610 w 159537"/>
                <a:gd name="connsiteY5" fmla="*/ 352539 h 352733"/>
                <a:gd name="connsiteX6" fmla="*/ 22273 w 159537"/>
                <a:gd name="connsiteY6" fmla="*/ 315172 h 352733"/>
                <a:gd name="connsiteX7" fmla="*/ 2489 w 159537"/>
                <a:gd name="connsiteY7" fmla="*/ 183287 h 352733"/>
                <a:gd name="connsiteX8" fmla="*/ 6885 w 159537"/>
                <a:gd name="connsiteY8" fmla="*/ 44808 h 352733"/>
                <a:gd name="connsiteX0" fmla="*/ 6885 w 156440"/>
                <a:gd name="connsiteY0" fmla="*/ 44449 h 352374"/>
                <a:gd name="connsiteX1" fmla="*/ 61837 w 156440"/>
                <a:gd name="connsiteY1" fmla="*/ 488 h 352374"/>
                <a:gd name="connsiteX2" fmla="*/ 129978 w 156440"/>
                <a:gd name="connsiteY2" fmla="*/ 31261 h 352374"/>
                <a:gd name="connsiteX3" fmla="*/ 149760 w 156440"/>
                <a:gd name="connsiteY3" fmla="*/ 171938 h 352374"/>
                <a:gd name="connsiteX4" fmla="*/ 151959 w 156440"/>
                <a:gd name="connsiteY4" fmla="*/ 303822 h 352374"/>
                <a:gd name="connsiteX5" fmla="*/ 92610 w 156440"/>
                <a:gd name="connsiteY5" fmla="*/ 352180 h 352374"/>
                <a:gd name="connsiteX6" fmla="*/ 22273 w 156440"/>
                <a:gd name="connsiteY6" fmla="*/ 314813 h 352374"/>
                <a:gd name="connsiteX7" fmla="*/ 2489 w 156440"/>
                <a:gd name="connsiteY7" fmla="*/ 182928 h 352374"/>
                <a:gd name="connsiteX8" fmla="*/ 6885 w 156440"/>
                <a:gd name="connsiteY8" fmla="*/ 44449 h 352374"/>
                <a:gd name="connsiteX0" fmla="*/ 6885 w 153367"/>
                <a:gd name="connsiteY0" fmla="*/ 44449 h 352607"/>
                <a:gd name="connsiteX1" fmla="*/ 61837 w 153367"/>
                <a:gd name="connsiteY1" fmla="*/ 488 h 352607"/>
                <a:gd name="connsiteX2" fmla="*/ 129978 w 153367"/>
                <a:gd name="connsiteY2" fmla="*/ 31261 h 352607"/>
                <a:gd name="connsiteX3" fmla="*/ 149760 w 153367"/>
                <a:gd name="connsiteY3" fmla="*/ 171938 h 352607"/>
                <a:gd name="connsiteX4" fmla="*/ 147562 w 153367"/>
                <a:gd name="connsiteY4" fmla="*/ 297228 h 352607"/>
                <a:gd name="connsiteX5" fmla="*/ 92610 w 153367"/>
                <a:gd name="connsiteY5" fmla="*/ 352180 h 352607"/>
                <a:gd name="connsiteX6" fmla="*/ 22273 w 153367"/>
                <a:gd name="connsiteY6" fmla="*/ 314813 h 352607"/>
                <a:gd name="connsiteX7" fmla="*/ 2489 w 153367"/>
                <a:gd name="connsiteY7" fmla="*/ 182928 h 352607"/>
                <a:gd name="connsiteX8" fmla="*/ 6885 w 153367"/>
                <a:gd name="connsiteY8" fmla="*/ 44449 h 352607"/>
                <a:gd name="connsiteX0" fmla="*/ 7178 w 153660"/>
                <a:gd name="connsiteY0" fmla="*/ 44449 h 352310"/>
                <a:gd name="connsiteX1" fmla="*/ 62130 w 153660"/>
                <a:gd name="connsiteY1" fmla="*/ 488 h 352310"/>
                <a:gd name="connsiteX2" fmla="*/ 130271 w 153660"/>
                <a:gd name="connsiteY2" fmla="*/ 31261 h 352310"/>
                <a:gd name="connsiteX3" fmla="*/ 150053 w 153660"/>
                <a:gd name="connsiteY3" fmla="*/ 171938 h 352310"/>
                <a:gd name="connsiteX4" fmla="*/ 147855 w 153660"/>
                <a:gd name="connsiteY4" fmla="*/ 297228 h 352310"/>
                <a:gd name="connsiteX5" fmla="*/ 92903 w 153660"/>
                <a:gd name="connsiteY5" fmla="*/ 352180 h 352310"/>
                <a:gd name="connsiteX6" fmla="*/ 26962 w 153660"/>
                <a:gd name="connsiteY6" fmla="*/ 308219 h 352310"/>
                <a:gd name="connsiteX7" fmla="*/ 2782 w 153660"/>
                <a:gd name="connsiteY7" fmla="*/ 182928 h 352310"/>
                <a:gd name="connsiteX8" fmla="*/ 7178 w 153660"/>
                <a:gd name="connsiteY8" fmla="*/ 44449 h 352310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82928 h 341473"/>
                <a:gd name="connsiteX8" fmla="*/ 7178 w 153958"/>
                <a:gd name="connsiteY8" fmla="*/ 44449 h 341473"/>
                <a:gd name="connsiteX0" fmla="*/ 5932 w 152712"/>
                <a:gd name="connsiteY0" fmla="*/ 44449 h 341473"/>
                <a:gd name="connsiteX1" fmla="*/ 60884 w 152712"/>
                <a:gd name="connsiteY1" fmla="*/ 488 h 341473"/>
                <a:gd name="connsiteX2" fmla="*/ 129025 w 152712"/>
                <a:gd name="connsiteY2" fmla="*/ 31261 h 341473"/>
                <a:gd name="connsiteX3" fmla="*/ 148807 w 152712"/>
                <a:gd name="connsiteY3" fmla="*/ 171938 h 341473"/>
                <a:gd name="connsiteX4" fmla="*/ 146609 w 152712"/>
                <a:gd name="connsiteY4" fmla="*/ 297228 h 341473"/>
                <a:gd name="connsiteX5" fmla="*/ 87260 w 152712"/>
                <a:gd name="connsiteY5" fmla="*/ 341190 h 341473"/>
                <a:gd name="connsiteX6" fmla="*/ 25716 w 152712"/>
                <a:gd name="connsiteY6" fmla="*/ 308219 h 341473"/>
                <a:gd name="connsiteX7" fmla="*/ 3734 w 152712"/>
                <a:gd name="connsiteY7" fmla="*/ 169740 h 341473"/>
                <a:gd name="connsiteX8" fmla="*/ 5932 w 152712"/>
                <a:gd name="connsiteY8" fmla="*/ 44449 h 341473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69740 h 341473"/>
                <a:gd name="connsiteX8" fmla="*/ 7178 w 153958"/>
                <a:gd name="connsiteY8" fmla="*/ 44449 h 341473"/>
                <a:gd name="connsiteX0" fmla="*/ 6886 w 153666"/>
                <a:gd name="connsiteY0" fmla="*/ 44449 h 341196"/>
                <a:gd name="connsiteX1" fmla="*/ 61838 w 153666"/>
                <a:gd name="connsiteY1" fmla="*/ 488 h 341196"/>
                <a:gd name="connsiteX2" fmla="*/ 129979 w 153666"/>
                <a:gd name="connsiteY2" fmla="*/ 31261 h 341196"/>
                <a:gd name="connsiteX3" fmla="*/ 149761 w 153666"/>
                <a:gd name="connsiteY3" fmla="*/ 171938 h 341196"/>
                <a:gd name="connsiteX4" fmla="*/ 147563 w 153666"/>
                <a:gd name="connsiteY4" fmla="*/ 297228 h 341196"/>
                <a:gd name="connsiteX5" fmla="*/ 88214 w 153666"/>
                <a:gd name="connsiteY5" fmla="*/ 341190 h 341196"/>
                <a:gd name="connsiteX6" fmla="*/ 22274 w 153666"/>
                <a:gd name="connsiteY6" fmla="*/ 295031 h 341196"/>
                <a:gd name="connsiteX7" fmla="*/ 2490 w 153666"/>
                <a:gd name="connsiteY7" fmla="*/ 169740 h 341196"/>
                <a:gd name="connsiteX8" fmla="*/ 6886 w 153666"/>
                <a:gd name="connsiteY8" fmla="*/ 44449 h 341196"/>
                <a:gd name="connsiteX0" fmla="*/ 6886 w 152380"/>
                <a:gd name="connsiteY0" fmla="*/ 44449 h 341216"/>
                <a:gd name="connsiteX1" fmla="*/ 61838 w 152380"/>
                <a:gd name="connsiteY1" fmla="*/ 488 h 341216"/>
                <a:gd name="connsiteX2" fmla="*/ 129979 w 152380"/>
                <a:gd name="connsiteY2" fmla="*/ 31261 h 341216"/>
                <a:gd name="connsiteX3" fmla="*/ 149761 w 152380"/>
                <a:gd name="connsiteY3" fmla="*/ 171938 h 341216"/>
                <a:gd name="connsiteX4" fmla="*/ 145365 w 152380"/>
                <a:gd name="connsiteY4" fmla="*/ 299426 h 341216"/>
                <a:gd name="connsiteX5" fmla="*/ 88214 w 152380"/>
                <a:gd name="connsiteY5" fmla="*/ 341190 h 341216"/>
                <a:gd name="connsiteX6" fmla="*/ 22274 w 152380"/>
                <a:gd name="connsiteY6" fmla="*/ 295031 h 341216"/>
                <a:gd name="connsiteX7" fmla="*/ 2490 w 152380"/>
                <a:gd name="connsiteY7" fmla="*/ 169740 h 341216"/>
                <a:gd name="connsiteX8" fmla="*/ 6886 w 152380"/>
                <a:gd name="connsiteY8" fmla="*/ 44449 h 341216"/>
                <a:gd name="connsiteX0" fmla="*/ 6886 w 152646"/>
                <a:gd name="connsiteY0" fmla="*/ 44449 h 339021"/>
                <a:gd name="connsiteX1" fmla="*/ 61838 w 152646"/>
                <a:gd name="connsiteY1" fmla="*/ 488 h 339021"/>
                <a:gd name="connsiteX2" fmla="*/ 129979 w 152646"/>
                <a:gd name="connsiteY2" fmla="*/ 31261 h 339021"/>
                <a:gd name="connsiteX3" fmla="*/ 149761 w 152646"/>
                <a:gd name="connsiteY3" fmla="*/ 171938 h 339021"/>
                <a:gd name="connsiteX4" fmla="*/ 145365 w 152646"/>
                <a:gd name="connsiteY4" fmla="*/ 299426 h 339021"/>
                <a:gd name="connsiteX5" fmla="*/ 83818 w 152646"/>
                <a:gd name="connsiteY5" fmla="*/ 338991 h 339021"/>
                <a:gd name="connsiteX6" fmla="*/ 22274 w 152646"/>
                <a:gd name="connsiteY6" fmla="*/ 295031 h 339021"/>
                <a:gd name="connsiteX7" fmla="*/ 2490 w 152646"/>
                <a:gd name="connsiteY7" fmla="*/ 169740 h 339021"/>
                <a:gd name="connsiteX8" fmla="*/ 6886 w 152646"/>
                <a:gd name="connsiteY8" fmla="*/ 44449 h 339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2646" h="339021">
                  <a:moveTo>
                    <a:pt x="6886" y="44449"/>
                  </a:moveTo>
                  <a:cubicBezTo>
                    <a:pt x="16777" y="16240"/>
                    <a:pt x="41323" y="2686"/>
                    <a:pt x="61838" y="488"/>
                  </a:cubicBezTo>
                  <a:cubicBezTo>
                    <a:pt x="82354" y="-1710"/>
                    <a:pt x="115325" y="2686"/>
                    <a:pt x="129979" y="31261"/>
                  </a:cubicBezTo>
                  <a:cubicBezTo>
                    <a:pt x="144633" y="59836"/>
                    <a:pt x="147197" y="127244"/>
                    <a:pt x="149761" y="171938"/>
                  </a:cubicBezTo>
                  <a:cubicBezTo>
                    <a:pt x="152325" y="216632"/>
                    <a:pt x="156355" y="271584"/>
                    <a:pt x="145365" y="299426"/>
                  </a:cubicBezTo>
                  <a:cubicBezTo>
                    <a:pt x="134375" y="327268"/>
                    <a:pt x="104333" y="339723"/>
                    <a:pt x="83818" y="338991"/>
                  </a:cubicBezTo>
                  <a:cubicBezTo>
                    <a:pt x="63303" y="338259"/>
                    <a:pt x="37294" y="323240"/>
                    <a:pt x="22274" y="295031"/>
                  </a:cubicBezTo>
                  <a:cubicBezTo>
                    <a:pt x="7254" y="266822"/>
                    <a:pt x="5055" y="211504"/>
                    <a:pt x="2490" y="169740"/>
                  </a:cubicBezTo>
                  <a:cubicBezTo>
                    <a:pt x="-75" y="127976"/>
                    <a:pt x="-3005" y="72658"/>
                    <a:pt x="6886" y="44449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A9EC5EBB-8275-446E-9246-BCB0DE5F7B55}"/>
                </a:ext>
              </a:extLst>
            </p:cNvPr>
            <p:cNvSpPr/>
            <p:nvPr/>
          </p:nvSpPr>
          <p:spPr>
            <a:xfrm flipH="1">
              <a:off x="5478574" y="3603569"/>
              <a:ext cx="197568" cy="623311"/>
            </a:xfrm>
            <a:custGeom>
              <a:avLst/>
              <a:gdLst>
                <a:gd name="connsiteX0" fmla="*/ 63868 w 187016"/>
                <a:gd name="connsiteY0" fmla="*/ 62019 h 502838"/>
                <a:gd name="connsiteX1" fmla="*/ 86420 w 187016"/>
                <a:gd name="connsiteY1" fmla="*/ 512 h 502838"/>
                <a:gd name="connsiteX2" fmla="*/ 168429 w 187016"/>
                <a:gd name="connsiteY2" fmla="*/ 47667 h 502838"/>
                <a:gd name="connsiteX3" fmla="*/ 156128 w 187016"/>
                <a:gd name="connsiteY3" fmla="*/ 271142 h 502838"/>
                <a:gd name="connsiteX4" fmla="*/ 186881 w 187016"/>
                <a:gd name="connsiteY4" fmla="*/ 412607 h 502838"/>
                <a:gd name="connsiteX5" fmla="*/ 141776 w 187016"/>
                <a:gd name="connsiteY5" fmla="*/ 363402 h 502838"/>
                <a:gd name="connsiteX6" fmla="*/ 162278 w 187016"/>
                <a:gd name="connsiteY6" fmla="*/ 490516 h 502838"/>
                <a:gd name="connsiteX7" fmla="*/ 117173 w 187016"/>
                <a:gd name="connsiteY7" fmla="*/ 394155 h 502838"/>
                <a:gd name="connsiteX8" fmla="*/ 113073 w 187016"/>
                <a:gd name="connsiteY8" fmla="*/ 502817 h 502838"/>
                <a:gd name="connsiteX9" fmla="*/ 86420 w 187016"/>
                <a:gd name="connsiteY9" fmla="*/ 404406 h 502838"/>
                <a:gd name="connsiteX10" fmla="*/ 59767 w 187016"/>
                <a:gd name="connsiteY10" fmla="*/ 500767 h 502838"/>
                <a:gd name="connsiteX11" fmla="*/ 53616 w 187016"/>
                <a:gd name="connsiteY11" fmla="*/ 402356 h 502838"/>
                <a:gd name="connsiteX12" fmla="*/ 311 w 187016"/>
                <a:gd name="connsiteY12" fmla="*/ 433109 h 502838"/>
                <a:gd name="connsiteX13" fmla="*/ 33114 w 187016"/>
                <a:gd name="connsiteY13" fmla="*/ 355201 h 502838"/>
                <a:gd name="connsiteX14" fmla="*/ 63868 w 187016"/>
                <a:gd name="connsiteY14" fmla="*/ 303945 h 502838"/>
                <a:gd name="connsiteX15" fmla="*/ 63868 w 187016"/>
                <a:gd name="connsiteY15" fmla="*/ 62019 h 502838"/>
                <a:gd name="connsiteX0" fmla="*/ 63868 w 187016"/>
                <a:gd name="connsiteY0" fmla="*/ 63996 h 504815"/>
                <a:gd name="connsiteX1" fmla="*/ 113073 w 187016"/>
                <a:gd name="connsiteY1" fmla="*/ 439 h 504815"/>
                <a:gd name="connsiteX2" fmla="*/ 168429 w 187016"/>
                <a:gd name="connsiteY2" fmla="*/ 49644 h 504815"/>
                <a:gd name="connsiteX3" fmla="*/ 156128 w 187016"/>
                <a:gd name="connsiteY3" fmla="*/ 273119 h 504815"/>
                <a:gd name="connsiteX4" fmla="*/ 186881 w 187016"/>
                <a:gd name="connsiteY4" fmla="*/ 414584 h 504815"/>
                <a:gd name="connsiteX5" fmla="*/ 141776 w 187016"/>
                <a:gd name="connsiteY5" fmla="*/ 365379 h 504815"/>
                <a:gd name="connsiteX6" fmla="*/ 162278 w 187016"/>
                <a:gd name="connsiteY6" fmla="*/ 492493 h 504815"/>
                <a:gd name="connsiteX7" fmla="*/ 117173 w 187016"/>
                <a:gd name="connsiteY7" fmla="*/ 396132 h 504815"/>
                <a:gd name="connsiteX8" fmla="*/ 113073 w 187016"/>
                <a:gd name="connsiteY8" fmla="*/ 504794 h 504815"/>
                <a:gd name="connsiteX9" fmla="*/ 86420 w 187016"/>
                <a:gd name="connsiteY9" fmla="*/ 406383 h 504815"/>
                <a:gd name="connsiteX10" fmla="*/ 59767 w 187016"/>
                <a:gd name="connsiteY10" fmla="*/ 502744 h 504815"/>
                <a:gd name="connsiteX11" fmla="*/ 53616 w 187016"/>
                <a:gd name="connsiteY11" fmla="*/ 404333 h 504815"/>
                <a:gd name="connsiteX12" fmla="*/ 311 w 187016"/>
                <a:gd name="connsiteY12" fmla="*/ 435086 h 504815"/>
                <a:gd name="connsiteX13" fmla="*/ 33114 w 187016"/>
                <a:gd name="connsiteY13" fmla="*/ 357178 h 504815"/>
                <a:gd name="connsiteX14" fmla="*/ 63868 w 187016"/>
                <a:gd name="connsiteY14" fmla="*/ 305922 h 504815"/>
                <a:gd name="connsiteX15" fmla="*/ 63868 w 187016"/>
                <a:gd name="connsiteY15" fmla="*/ 63996 h 504815"/>
                <a:gd name="connsiteX0" fmla="*/ 57718 w 187016"/>
                <a:gd name="connsiteY0" fmla="*/ 53366 h 504437"/>
                <a:gd name="connsiteX1" fmla="*/ 113073 w 187016"/>
                <a:gd name="connsiteY1" fmla="*/ 61 h 504437"/>
                <a:gd name="connsiteX2" fmla="*/ 168429 w 187016"/>
                <a:gd name="connsiteY2" fmla="*/ 49266 h 504437"/>
                <a:gd name="connsiteX3" fmla="*/ 156128 w 187016"/>
                <a:gd name="connsiteY3" fmla="*/ 272741 h 504437"/>
                <a:gd name="connsiteX4" fmla="*/ 186881 w 187016"/>
                <a:gd name="connsiteY4" fmla="*/ 414206 h 504437"/>
                <a:gd name="connsiteX5" fmla="*/ 141776 w 187016"/>
                <a:gd name="connsiteY5" fmla="*/ 365001 h 504437"/>
                <a:gd name="connsiteX6" fmla="*/ 162278 w 187016"/>
                <a:gd name="connsiteY6" fmla="*/ 492115 h 504437"/>
                <a:gd name="connsiteX7" fmla="*/ 117173 w 187016"/>
                <a:gd name="connsiteY7" fmla="*/ 395754 h 504437"/>
                <a:gd name="connsiteX8" fmla="*/ 113073 w 187016"/>
                <a:gd name="connsiteY8" fmla="*/ 504416 h 504437"/>
                <a:gd name="connsiteX9" fmla="*/ 86420 w 187016"/>
                <a:gd name="connsiteY9" fmla="*/ 406005 h 504437"/>
                <a:gd name="connsiteX10" fmla="*/ 59767 w 187016"/>
                <a:gd name="connsiteY10" fmla="*/ 502366 h 504437"/>
                <a:gd name="connsiteX11" fmla="*/ 53616 w 187016"/>
                <a:gd name="connsiteY11" fmla="*/ 403955 h 504437"/>
                <a:gd name="connsiteX12" fmla="*/ 311 w 187016"/>
                <a:gd name="connsiteY12" fmla="*/ 434708 h 504437"/>
                <a:gd name="connsiteX13" fmla="*/ 33114 w 187016"/>
                <a:gd name="connsiteY13" fmla="*/ 356800 h 504437"/>
                <a:gd name="connsiteX14" fmla="*/ 63868 w 187016"/>
                <a:gd name="connsiteY14" fmla="*/ 305544 h 504437"/>
                <a:gd name="connsiteX15" fmla="*/ 57718 w 187016"/>
                <a:gd name="connsiteY15" fmla="*/ 53366 h 5044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9767 w 189311"/>
                <a:gd name="connsiteY10" fmla="*/ 5028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57718 w 189311"/>
                <a:gd name="connsiteY0" fmla="*/ 53866 h 504917"/>
                <a:gd name="connsiteX1" fmla="*/ 113073 w 189311"/>
                <a:gd name="connsiteY1" fmla="*/ 561 h 504917"/>
                <a:gd name="connsiteX2" fmla="*/ 170479 w 189311"/>
                <a:gd name="connsiteY2" fmla="*/ 43615 h 504917"/>
                <a:gd name="connsiteX3" fmla="*/ 156128 w 189311"/>
                <a:gd name="connsiteY3" fmla="*/ 273241 h 504917"/>
                <a:gd name="connsiteX4" fmla="*/ 186881 w 189311"/>
                <a:gd name="connsiteY4" fmla="*/ 414706 h 504917"/>
                <a:gd name="connsiteX5" fmla="*/ 141776 w 189311"/>
                <a:gd name="connsiteY5" fmla="*/ 365501 h 504917"/>
                <a:gd name="connsiteX6" fmla="*/ 162278 w 189311"/>
                <a:gd name="connsiteY6" fmla="*/ 492615 h 504917"/>
                <a:gd name="connsiteX7" fmla="*/ 117173 w 189311"/>
                <a:gd name="connsiteY7" fmla="*/ 396254 h 504917"/>
                <a:gd name="connsiteX8" fmla="*/ 113073 w 189311"/>
                <a:gd name="connsiteY8" fmla="*/ 504916 h 504917"/>
                <a:gd name="connsiteX9" fmla="*/ 86420 w 189311"/>
                <a:gd name="connsiteY9" fmla="*/ 406505 h 504917"/>
                <a:gd name="connsiteX10" fmla="*/ 70019 w 189311"/>
                <a:gd name="connsiteY10" fmla="*/ 504917 h 504917"/>
                <a:gd name="connsiteX11" fmla="*/ 53616 w 189311"/>
                <a:gd name="connsiteY11" fmla="*/ 404455 h 504917"/>
                <a:gd name="connsiteX12" fmla="*/ 311 w 189311"/>
                <a:gd name="connsiteY12" fmla="*/ 435208 h 504917"/>
                <a:gd name="connsiteX13" fmla="*/ 33114 w 189311"/>
                <a:gd name="connsiteY13" fmla="*/ 357300 h 504917"/>
                <a:gd name="connsiteX14" fmla="*/ 63868 w 189311"/>
                <a:gd name="connsiteY14" fmla="*/ 306044 h 504917"/>
                <a:gd name="connsiteX15" fmla="*/ 57718 w 189311"/>
                <a:gd name="connsiteY15" fmla="*/ 53866 h 504917"/>
                <a:gd name="connsiteX0" fmla="*/ 57718 w 189311"/>
                <a:gd name="connsiteY0" fmla="*/ 53866 h 504958"/>
                <a:gd name="connsiteX1" fmla="*/ 113073 w 189311"/>
                <a:gd name="connsiteY1" fmla="*/ 561 h 504958"/>
                <a:gd name="connsiteX2" fmla="*/ 170479 w 189311"/>
                <a:gd name="connsiteY2" fmla="*/ 43615 h 504958"/>
                <a:gd name="connsiteX3" fmla="*/ 156128 w 189311"/>
                <a:gd name="connsiteY3" fmla="*/ 273241 h 504958"/>
                <a:gd name="connsiteX4" fmla="*/ 186881 w 189311"/>
                <a:gd name="connsiteY4" fmla="*/ 414706 h 504958"/>
                <a:gd name="connsiteX5" fmla="*/ 141776 w 189311"/>
                <a:gd name="connsiteY5" fmla="*/ 365501 h 504958"/>
                <a:gd name="connsiteX6" fmla="*/ 162278 w 189311"/>
                <a:gd name="connsiteY6" fmla="*/ 492615 h 504958"/>
                <a:gd name="connsiteX7" fmla="*/ 117173 w 189311"/>
                <a:gd name="connsiteY7" fmla="*/ 396254 h 504958"/>
                <a:gd name="connsiteX8" fmla="*/ 113073 w 189311"/>
                <a:gd name="connsiteY8" fmla="*/ 504916 h 504958"/>
                <a:gd name="connsiteX9" fmla="*/ 86420 w 189311"/>
                <a:gd name="connsiteY9" fmla="*/ 406505 h 504958"/>
                <a:gd name="connsiteX10" fmla="*/ 70019 w 189311"/>
                <a:gd name="connsiteY10" fmla="*/ 504917 h 504958"/>
                <a:gd name="connsiteX11" fmla="*/ 53616 w 189311"/>
                <a:gd name="connsiteY11" fmla="*/ 404455 h 504958"/>
                <a:gd name="connsiteX12" fmla="*/ 311 w 189311"/>
                <a:gd name="connsiteY12" fmla="*/ 435208 h 504958"/>
                <a:gd name="connsiteX13" fmla="*/ 33114 w 189311"/>
                <a:gd name="connsiteY13" fmla="*/ 357300 h 504958"/>
                <a:gd name="connsiteX14" fmla="*/ 63868 w 189311"/>
                <a:gd name="connsiteY14" fmla="*/ 306044 h 504958"/>
                <a:gd name="connsiteX15" fmla="*/ 57718 w 189311"/>
                <a:gd name="connsiteY15" fmla="*/ 53866 h 504958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5667 w 189311"/>
                <a:gd name="connsiteY10" fmla="*/ 4987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62647 w 194240"/>
                <a:gd name="connsiteY0" fmla="*/ 53866 h 504916"/>
                <a:gd name="connsiteX1" fmla="*/ 118002 w 194240"/>
                <a:gd name="connsiteY1" fmla="*/ 561 h 504916"/>
                <a:gd name="connsiteX2" fmla="*/ 175408 w 194240"/>
                <a:gd name="connsiteY2" fmla="*/ 43615 h 504916"/>
                <a:gd name="connsiteX3" fmla="*/ 161057 w 194240"/>
                <a:gd name="connsiteY3" fmla="*/ 273241 h 504916"/>
                <a:gd name="connsiteX4" fmla="*/ 191810 w 194240"/>
                <a:gd name="connsiteY4" fmla="*/ 414706 h 504916"/>
                <a:gd name="connsiteX5" fmla="*/ 146705 w 194240"/>
                <a:gd name="connsiteY5" fmla="*/ 365501 h 504916"/>
                <a:gd name="connsiteX6" fmla="*/ 167207 w 194240"/>
                <a:gd name="connsiteY6" fmla="*/ 492615 h 504916"/>
                <a:gd name="connsiteX7" fmla="*/ 122102 w 194240"/>
                <a:gd name="connsiteY7" fmla="*/ 396254 h 504916"/>
                <a:gd name="connsiteX8" fmla="*/ 118002 w 194240"/>
                <a:gd name="connsiteY8" fmla="*/ 504916 h 504916"/>
                <a:gd name="connsiteX9" fmla="*/ 91349 w 194240"/>
                <a:gd name="connsiteY9" fmla="*/ 406505 h 504916"/>
                <a:gd name="connsiteX10" fmla="*/ 60596 w 194240"/>
                <a:gd name="connsiteY10" fmla="*/ 498766 h 504916"/>
                <a:gd name="connsiteX11" fmla="*/ 58545 w 194240"/>
                <a:gd name="connsiteY11" fmla="*/ 404455 h 504916"/>
                <a:gd name="connsiteX12" fmla="*/ 5240 w 194240"/>
                <a:gd name="connsiteY12" fmla="*/ 435208 h 504916"/>
                <a:gd name="connsiteX13" fmla="*/ 38043 w 194240"/>
                <a:gd name="connsiteY13" fmla="*/ 357300 h 504916"/>
                <a:gd name="connsiteX14" fmla="*/ 68797 w 194240"/>
                <a:gd name="connsiteY14" fmla="*/ 306044 h 504916"/>
                <a:gd name="connsiteX15" fmla="*/ 62647 w 194240"/>
                <a:gd name="connsiteY15" fmla="*/ 53866 h 504916"/>
                <a:gd name="connsiteX0" fmla="*/ 55316 w 186909"/>
                <a:gd name="connsiteY0" fmla="*/ 53866 h 504916"/>
                <a:gd name="connsiteX1" fmla="*/ 110671 w 186909"/>
                <a:gd name="connsiteY1" fmla="*/ 561 h 504916"/>
                <a:gd name="connsiteX2" fmla="*/ 168077 w 186909"/>
                <a:gd name="connsiteY2" fmla="*/ 43615 h 504916"/>
                <a:gd name="connsiteX3" fmla="*/ 153726 w 186909"/>
                <a:gd name="connsiteY3" fmla="*/ 273241 h 504916"/>
                <a:gd name="connsiteX4" fmla="*/ 184479 w 186909"/>
                <a:gd name="connsiteY4" fmla="*/ 414706 h 504916"/>
                <a:gd name="connsiteX5" fmla="*/ 139374 w 186909"/>
                <a:gd name="connsiteY5" fmla="*/ 365501 h 504916"/>
                <a:gd name="connsiteX6" fmla="*/ 159876 w 186909"/>
                <a:gd name="connsiteY6" fmla="*/ 492615 h 504916"/>
                <a:gd name="connsiteX7" fmla="*/ 114771 w 186909"/>
                <a:gd name="connsiteY7" fmla="*/ 396254 h 504916"/>
                <a:gd name="connsiteX8" fmla="*/ 110671 w 186909"/>
                <a:gd name="connsiteY8" fmla="*/ 504916 h 504916"/>
                <a:gd name="connsiteX9" fmla="*/ 84018 w 186909"/>
                <a:gd name="connsiteY9" fmla="*/ 406505 h 504916"/>
                <a:gd name="connsiteX10" fmla="*/ 53265 w 186909"/>
                <a:gd name="connsiteY10" fmla="*/ 498766 h 504916"/>
                <a:gd name="connsiteX11" fmla="*/ 51214 w 186909"/>
                <a:gd name="connsiteY11" fmla="*/ 404455 h 504916"/>
                <a:gd name="connsiteX12" fmla="*/ 6110 w 186909"/>
                <a:gd name="connsiteY12" fmla="*/ 420856 h 504916"/>
                <a:gd name="connsiteX13" fmla="*/ 30712 w 186909"/>
                <a:gd name="connsiteY13" fmla="*/ 357300 h 504916"/>
                <a:gd name="connsiteX14" fmla="*/ 61466 w 186909"/>
                <a:gd name="connsiteY14" fmla="*/ 306044 h 504916"/>
                <a:gd name="connsiteX15" fmla="*/ 55316 w 186909"/>
                <a:gd name="connsiteY15" fmla="*/ 53866 h 504916"/>
                <a:gd name="connsiteX0" fmla="*/ 49504 w 181097"/>
                <a:gd name="connsiteY0" fmla="*/ 53866 h 504916"/>
                <a:gd name="connsiteX1" fmla="*/ 104859 w 181097"/>
                <a:gd name="connsiteY1" fmla="*/ 561 h 504916"/>
                <a:gd name="connsiteX2" fmla="*/ 162265 w 181097"/>
                <a:gd name="connsiteY2" fmla="*/ 43615 h 504916"/>
                <a:gd name="connsiteX3" fmla="*/ 147914 w 181097"/>
                <a:gd name="connsiteY3" fmla="*/ 273241 h 504916"/>
                <a:gd name="connsiteX4" fmla="*/ 178667 w 181097"/>
                <a:gd name="connsiteY4" fmla="*/ 414706 h 504916"/>
                <a:gd name="connsiteX5" fmla="*/ 133562 w 181097"/>
                <a:gd name="connsiteY5" fmla="*/ 365501 h 504916"/>
                <a:gd name="connsiteX6" fmla="*/ 154064 w 181097"/>
                <a:gd name="connsiteY6" fmla="*/ 492615 h 504916"/>
                <a:gd name="connsiteX7" fmla="*/ 108959 w 181097"/>
                <a:gd name="connsiteY7" fmla="*/ 396254 h 504916"/>
                <a:gd name="connsiteX8" fmla="*/ 104859 w 181097"/>
                <a:gd name="connsiteY8" fmla="*/ 504916 h 504916"/>
                <a:gd name="connsiteX9" fmla="*/ 78206 w 181097"/>
                <a:gd name="connsiteY9" fmla="*/ 406505 h 504916"/>
                <a:gd name="connsiteX10" fmla="*/ 47453 w 181097"/>
                <a:gd name="connsiteY10" fmla="*/ 498766 h 504916"/>
                <a:gd name="connsiteX11" fmla="*/ 41301 w 181097"/>
                <a:gd name="connsiteY11" fmla="*/ 400354 h 504916"/>
                <a:gd name="connsiteX12" fmla="*/ 298 w 181097"/>
                <a:gd name="connsiteY12" fmla="*/ 420856 h 504916"/>
                <a:gd name="connsiteX13" fmla="*/ 24900 w 181097"/>
                <a:gd name="connsiteY13" fmla="*/ 357300 h 504916"/>
                <a:gd name="connsiteX14" fmla="*/ 55654 w 181097"/>
                <a:gd name="connsiteY14" fmla="*/ 306044 h 504916"/>
                <a:gd name="connsiteX15" fmla="*/ 49504 w 181097"/>
                <a:gd name="connsiteY15" fmla="*/ 53866 h 504916"/>
                <a:gd name="connsiteX0" fmla="*/ 52664 w 184257"/>
                <a:gd name="connsiteY0" fmla="*/ 53866 h 504916"/>
                <a:gd name="connsiteX1" fmla="*/ 108019 w 184257"/>
                <a:gd name="connsiteY1" fmla="*/ 561 h 504916"/>
                <a:gd name="connsiteX2" fmla="*/ 165425 w 184257"/>
                <a:gd name="connsiteY2" fmla="*/ 43615 h 504916"/>
                <a:gd name="connsiteX3" fmla="*/ 151074 w 184257"/>
                <a:gd name="connsiteY3" fmla="*/ 273241 h 504916"/>
                <a:gd name="connsiteX4" fmla="*/ 181827 w 184257"/>
                <a:gd name="connsiteY4" fmla="*/ 414706 h 504916"/>
                <a:gd name="connsiteX5" fmla="*/ 136722 w 184257"/>
                <a:gd name="connsiteY5" fmla="*/ 365501 h 504916"/>
                <a:gd name="connsiteX6" fmla="*/ 157224 w 184257"/>
                <a:gd name="connsiteY6" fmla="*/ 492615 h 504916"/>
                <a:gd name="connsiteX7" fmla="*/ 112119 w 184257"/>
                <a:gd name="connsiteY7" fmla="*/ 396254 h 504916"/>
                <a:gd name="connsiteX8" fmla="*/ 108019 w 184257"/>
                <a:gd name="connsiteY8" fmla="*/ 504916 h 504916"/>
                <a:gd name="connsiteX9" fmla="*/ 81366 w 184257"/>
                <a:gd name="connsiteY9" fmla="*/ 406505 h 504916"/>
                <a:gd name="connsiteX10" fmla="*/ 50613 w 184257"/>
                <a:gd name="connsiteY10" fmla="*/ 498766 h 504916"/>
                <a:gd name="connsiteX11" fmla="*/ 44461 w 184257"/>
                <a:gd name="connsiteY11" fmla="*/ 400354 h 504916"/>
                <a:gd name="connsiteX12" fmla="*/ 3458 w 184257"/>
                <a:gd name="connsiteY12" fmla="*/ 420856 h 504916"/>
                <a:gd name="connsiteX13" fmla="*/ 28060 w 184257"/>
                <a:gd name="connsiteY13" fmla="*/ 357300 h 504916"/>
                <a:gd name="connsiteX14" fmla="*/ 58814 w 184257"/>
                <a:gd name="connsiteY14" fmla="*/ 306044 h 504916"/>
                <a:gd name="connsiteX15" fmla="*/ 52664 w 184257"/>
                <a:gd name="connsiteY15" fmla="*/ 53866 h 504916"/>
                <a:gd name="connsiteX0" fmla="*/ 52664 w 181873"/>
                <a:gd name="connsiteY0" fmla="*/ 53866 h 504916"/>
                <a:gd name="connsiteX1" fmla="*/ 108019 w 181873"/>
                <a:gd name="connsiteY1" fmla="*/ 561 h 504916"/>
                <a:gd name="connsiteX2" fmla="*/ 165425 w 181873"/>
                <a:gd name="connsiteY2" fmla="*/ 43615 h 504916"/>
                <a:gd name="connsiteX3" fmla="*/ 151074 w 181873"/>
                <a:gd name="connsiteY3" fmla="*/ 273241 h 504916"/>
                <a:gd name="connsiteX4" fmla="*/ 181827 w 181873"/>
                <a:gd name="connsiteY4" fmla="*/ 414706 h 504916"/>
                <a:gd name="connsiteX5" fmla="*/ 142873 w 181873"/>
                <a:gd name="connsiteY5" fmla="*/ 377802 h 504916"/>
                <a:gd name="connsiteX6" fmla="*/ 157224 w 181873"/>
                <a:gd name="connsiteY6" fmla="*/ 492615 h 504916"/>
                <a:gd name="connsiteX7" fmla="*/ 112119 w 181873"/>
                <a:gd name="connsiteY7" fmla="*/ 396254 h 504916"/>
                <a:gd name="connsiteX8" fmla="*/ 108019 w 181873"/>
                <a:gd name="connsiteY8" fmla="*/ 504916 h 504916"/>
                <a:gd name="connsiteX9" fmla="*/ 81366 w 181873"/>
                <a:gd name="connsiteY9" fmla="*/ 406505 h 504916"/>
                <a:gd name="connsiteX10" fmla="*/ 50613 w 181873"/>
                <a:gd name="connsiteY10" fmla="*/ 498766 h 504916"/>
                <a:gd name="connsiteX11" fmla="*/ 44461 w 181873"/>
                <a:gd name="connsiteY11" fmla="*/ 400354 h 504916"/>
                <a:gd name="connsiteX12" fmla="*/ 3458 w 181873"/>
                <a:gd name="connsiteY12" fmla="*/ 420856 h 504916"/>
                <a:gd name="connsiteX13" fmla="*/ 28060 w 181873"/>
                <a:gd name="connsiteY13" fmla="*/ 357300 h 504916"/>
                <a:gd name="connsiteX14" fmla="*/ 58814 w 181873"/>
                <a:gd name="connsiteY14" fmla="*/ 306044 h 504916"/>
                <a:gd name="connsiteX15" fmla="*/ 52664 w 181873"/>
                <a:gd name="connsiteY15" fmla="*/ 53866 h 504916"/>
                <a:gd name="connsiteX0" fmla="*/ 52664 w 181839"/>
                <a:gd name="connsiteY0" fmla="*/ 53866 h 504916"/>
                <a:gd name="connsiteX1" fmla="*/ 108019 w 181839"/>
                <a:gd name="connsiteY1" fmla="*/ 561 h 504916"/>
                <a:gd name="connsiteX2" fmla="*/ 165425 w 181839"/>
                <a:gd name="connsiteY2" fmla="*/ 43615 h 504916"/>
                <a:gd name="connsiteX3" fmla="*/ 151074 w 181839"/>
                <a:gd name="connsiteY3" fmla="*/ 273241 h 504916"/>
                <a:gd name="connsiteX4" fmla="*/ 181827 w 181839"/>
                <a:gd name="connsiteY4" fmla="*/ 414706 h 504916"/>
                <a:gd name="connsiteX5" fmla="*/ 146973 w 181839"/>
                <a:gd name="connsiteY5" fmla="*/ 386003 h 504916"/>
                <a:gd name="connsiteX6" fmla="*/ 157224 w 181839"/>
                <a:gd name="connsiteY6" fmla="*/ 492615 h 504916"/>
                <a:gd name="connsiteX7" fmla="*/ 112119 w 181839"/>
                <a:gd name="connsiteY7" fmla="*/ 396254 h 504916"/>
                <a:gd name="connsiteX8" fmla="*/ 108019 w 181839"/>
                <a:gd name="connsiteY8" fmla="*/ 504916 h 504916"/>
                <a:gd name="connsiteX9" fmla="*/ 81366 w 181839"/>
                <a:gd name="connsiteY9" fmla="*/ 406505 h 504916"/>
                <a:gd name="connsiteX10" fmla="*/ 50613 w 181839"/>
                <a:gd name="connsiteY10" fmla="*/ 498766 h 504916"/>
                <a:gd name="connsiteX11" fmla="*/ 44461 w 181839"/>
                <a:gd name="connsiteY11" fmla="*/ 400354 h 504916"/>
                <a:gd name="connsiteX12" fmla="*/ 3458 w 181839"/>
                <a:gd name="connsiteY12" fmla="*/ 420856 h 504916"/>
                <a:gd name="connsiteX13" fmla="*/ 28060 w 181839"/>
                <a:gd name="connsiteY13" fmla="*/ 357300 h 504916"/>
                <a:gd name="connsiteX14" fmla="*/ 58814 w 181839"/>
                <a:gd name="connsiteY14" fmla="*/ 306044 h 504916"/>
                <a:gd name="connsiteX15" fmla="*/ 52664 w 181839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270875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9467 h 510517"/>
                <a:gd name="connsiteX1" fmla="*/ 100203 w 183758"/>
                <a:gd name="connsiteY1" fmla="*/ 301 h 510517"/>
                <a:gd name="connsiteX2" fmla="*/ 165425 w 183758"/>
                <a:gd name="connsiteY2" fmla="*/ 49216 h 510517"/>
                <a:gd name="connsiteX3" fmla="*/ 151074 w 183758"/>
                <a:gd name="connsiteY3" fmla="*/ 278842 h 510517"/>
                <a:gd name="connsiteX4" fmla="*/ 181827 w 183758"/>
                <a:gd name="connsiteY4" fmla="*/ 420307 h 510517"/>
                <a:gd name="connsiteX5" fmla="*/ 146973 w 183758"/>
                <a:gd name="connsiteY5" fmla="*/ 391604 h 510517"/>
                <a:gd name="connsiteX6" fmla="*/ 157224 w 183758"/>
                <a:gd name="connsiteY6" fmla="*/ 498216 h 510517"/>
                <a:gd name="connsiteX7" fmla="*/ 112119 w 183758"/>
                <a:gd name="connsiteY7" fmla="*/ 401855 h 510517"/>
                <a:gd name="connsiteX8" fmla="*/ 108019 w 183758"/>
                <a:gd name="connsiteY8" fmla="*/ 510517 h 510517"/>
                <a:gd name="connsiteX9" fmla="*/ 81366 w 183758"/>
                <a:gd name="connsiteY9" fmla="*/ 412106 h 510517"/>
                <a:gd name="connsiteX10" fmla="*/ 50613 w 183758"/>
                <a:gd name="connsiteY10" fmla="*/ 504367 h 510517"/>
                <a:gd name="connsiteX11" fmla="*/ 44461 w 183758"/>
                <a:gd name="connsiteY11" fmla="*/ 405955 h 510517"/>
                <a:gd name="connsiteX12" fmla="*/ 3458 w 183758"/>
                <a:gd name="connsiteY12" fmla="*/ 426457 h 510517"/>
                <a:gd name="connsiteX13" fmla="*/ 28060 w 183758"/>
                <a:gd name="connsiteY13" fmla="*/ 362901 h 510517"/>
                <a:gd name="connsiteX14" fmla="*/ 56860 w 183758"/>
                <a:gd name="connsiteY14" fmla="*/ 233491 h 510517"/>
                <a:gd name="connsiteX15" fmla="*/ 52664 w 183758"/>
                <a:gd name="connsiteY15" fmla="*/ 59467 h 510517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85"/>
                <a:gd name="connsiteX1" fmla="*/ 100203 w 183622"/>
                <a:gd name="connsiteY1" fmla="*/ 555 h 510785"/>
                <a:gd name="connsiteX2" fmla="*/ 165425 w 183622"/>
                <a:gd name="connsiteY2" fmla="*/ 49470 h 510785"/>
                <a:gd name="connsiteX3" fmla="*/ 151074 w 183622"/>
                <a:gd name="connsiteY3" fmla="*/ 310357 h 510785"/>
                <a:gd name="connsiteX4" fmla="*/ 181827 w 183622"/>
                <a:gd name="connsiteY4" fmla="*/ 420561 h 510785"/>
                <a:gd name="connsiteX5" fmla="*/ 146973 w 183622"/>
                <a:gd name="connsiteY5" fmla="*/ 391858 h 510785"/>
                <a:gd name="connsiteX6" fmla="*/ 157224 w 183622"/>
                <a:gd name="connsiteY6" fmla="*/ 498470 h 510785"/>
                <a:gd name="connsiteX7" fmla="*/ 112119 w 183622"/>
                <a:gd name="connsiteY7" fmla="*/ 402109 h 510785"/>
                <a:gd name="connsiteX8" fmla="*/ 108019 w 183622"/>
                <a:gd name="connsiteY8" fmla="*/ 510771 h 510785"/>
                <a:gd name="connsiteX9" fmla="*/ 77459 w 183622"/>
                <a:gd name="connsiteY9" fmla="*/ 410406 h 510785"/>
                <a:gd name="connsiteX10" fmla="*/ 50613 w 183622"/>
                <a:gd name="connsiteY10" fmla="*/ 504621 h 510785"/>
                <a:gd name="connsiteX11" fmla="*/ 44461 w 183622"/>
                <a:gd name="connsiteY11" fmla="*/ 406209 h 510785"/>
                <a:gd name="connsiteX12" fmla="*/ 3458 w 183622"/>
                <a:gd name="connsiteY12" fmla="*/ 426711 h 510785"/>
                <a:gd name="connsiteX13" fmla="*/ 28060 w 183622"/>
                <a:gd name="connsiteY13" fmla="*/ 363155 h 510785"/>
                <a:gd name="connsiteX14" fmla="*/ 56860 w 183622"/>
                <a:gd name="connsiteY14" fmla="*/ 233745 h 510785"/>
                <a:gd name="connsiteX15" fmla="*/ 52664 w 183622"/>
                <a:gd name="connsiteY15" fmla="*/ 59721 h 510785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94408 h 545501"/>
                <a:gd name="connsiteX1" fmla="*/ 102157 w 183622"/>
                <a:gd name="connsiteY1" fmla="*/ 73 h 545501"/>
                <a:gd name="connsiteX2" fmla="*/ 165425 w 183622"/>
                <a:gd name="connsiteY2" fmla="*/ 84157 h 545501"/>
                <a:gd name="connsiteX3" fmla="*/ 151074 w 183622"/>
                <a:gd name="connsiteY3" fmla="*/ 345044 h 545501"/>
                <a:gd name="connsiteX4" fmla="*/ 181827 w 183622"/>
                <a:gd name="connsiteY4" fmla="*/ 455248 h 545501"/>
                <a:gd name="connsiteX5" fmla="*/ 146973 w 183622"/>
                <a:gd name="connsiteY5" fmla="*/ 426545 h 545501"/>
                <a:gd name="connsiteX6" fmla="*/ 157224 w 183622"/>
                <a:gd name="connsiteY6" fmla="*/ 533157 h 545501"/>
                <a:gd name="connsiteX7" fmla="*/ 112119 w 183622"/>
                <a:gd name="connsiteY7" fmla="*/ 436796 h 545501"/>
                <a:gd name="connsiteX8" fmla="*/ 108019 w 183622"/>
                <a:gd name="connsiteY8" fmla="*/ 545458 h 545501"/>
                <a:gd name="connsiteX9" fmla="*/ 77459 w 183622"/>
                <a:gd name="connsiteY9" fmla="*/ 445093 h 545501"/>
                <a:gd name="connsiteX10" fmla="*/ 50613 w 183622"/>
                <a:gd name="connsiteY10" fmla="*/ 539308 h 545501"/>
                <a:gd name="connsiteX11" fmla="*/ 44461 w 183622"/>
                <a:gd name="connsiteY11" fmla="*/ 440896 h 545501"/>
                <a:gd name="connsiteX12" fmla="*/ 3458 w 183622"/>
                <a:gd name="connsiteY12" fmla="*/ 461398 h 545501"/>
                <a:gd name="connsiteX13" fmla="*/ 28060 w 183622"/>
                <a:gd name="connsiteY13" fmla="*/ 397842 h 545501"/>
                <a:gd name="connsiteX14" fmla="*/ 56860 w 183622"/>
                <a:gd name="connsiteY14" fmla="*/ 268432 h 545501"/>
                <a:gd name="connsiteX15" fmla="*/ 52664 w 183622"/>
                <a:gd name="connsiteY15" fmla="*/ 94408 h 545501"/>
                <a:gd name="connsiteX0" fmla="*/ 52664 w 183622"/>
                <a:gd name="connsiteY0" fmla="*/ 99119 h 550212"/>
                <a:gd name="connsiteX1" fmla="*/ 102157 w 183622"/>
                <a:gd name="connsiteY1" fmla="*/ 4784 h 550212"/>
                <a:gd name="connsiteX2" fmla="*/ 165425 w 183622"/>
                <a:gd name="connsiteY2" fmla="*/ 49791 h 550212"/>
                <a:gd name="connsiteX3" fmla="*/ 151074 w 183622"/>
                <a:gd name="connsiteY3" fmla="*/ 349755 h 550212"/>
                <a:gd name="connsiteX4" fmla="*/ 181827 w 183622"/>
                <a:gd name="connsiteY4" fmla="*/ 459959 h 550212"/>
                <a:gd name="connsiteX5" fmla="*/ 146973 w 183622"/>
                <a:gd name="connsiteY5" fmla="*/ 431256 h 550212"/>
                <a:gd name="connsiteX6" fmla="*/ 157224 w 183622"/>
                <a:gd name="connsiteY6" fmla="*/ 537868 h 550212"/>
                <a:gd name="connsiteX7" fmla="*/ 112119 w 183622"/>
                <a:gd name="connsiteY7" fmla="*/ 441507 h 550212"/>
                <a:gd name="connsiteX8" fmla="*/ 108019 w 183622"/>
                <a:gd name="connsiteY8" fmla="*/ 550169 h 550212"/>
                <a:gd name="connsiteX9" fmla="*/ 77459 w 183622"/>
                <a:gd name="connsiteY9" fmla="*/ 449804 h 550212"/>
                <a:gd name="connsiteX10" fmla="*/ 50613 w 183622"/>
                <a:gd name="connsiteY10" fmla="*/ 544019 h 550212"/>
                <a:gd name="connsiteX11" fmla="*/ 44461 w 183622"/>
                <a:gd name="connsiteY11" fmla="*/ 445607 h 550212"/>
                <a:gd name="connsiteX12" fmla="*/ 3458 w 183622"/>
                <a:gd name="connsiteY12" fmla="*/ 466109 h 550212"/>
                <a:gd name="connsiteX13" fmla="*/ 28060 w 183622"/>
                <a:gd name="connsiteY13" fmla="*/ 402553 h 550212"/>
                <a:gd name="connsiteX14" fmla="*/ 56860 w 183622"/>
                <a:gd name="connsiteY14" fmla="*/ 273143 h 550212"/>
                <a:gd name="connsiteX15" fmla="*/ 52664 w 183622"/>
                <a:gd name="connsiteY15" fmla="*/ 99119 h 550212"/>
                <a:gd name="connsiteX0" fmla="*/ 52664 w 183622"/>
                <a:gd name="connsiteY0" fmla="*/ 52963 h 547041"/>
                <a:gd name="connsiteX1" fmla="*/ 102157 w 183622"/>
                <a:gd name="connsiteY1" fmla="*/ 1613 h 547041"/>
                <a:gd name="connsiteX2" fmla="*/ 165425 w 183622"/>
                <a:gd name="connsiteY2" fmla="*/ 46620 h 547041"/>
                <a:gd name="connsiteX3" fmla="*/ 151074 w 183622"/>
                <a:gd name="connsiteY3" fmla="*/ 346584 h 547041"/>
                <a:gd name="connsiteX4" fmla="*/ 181827 w 183622"/>
                <a:gd name="connsiteY4" fmla="*/ 456788 h 547041"/>
                <a:gd name="connsiteX5" fmla="*/ 146973 w 183622"/>
                <a:gd name="connsiteY5" fmla="*/ 428085 h 547041"/>
                <a:gd name="connsiteX6" fmla="*/ 157224 w 183622"/>
                <a:gd name="connsiteY6" fmla="*/ 534697 h 547041"/>
                <a:gd name="connsiteX7" fmla="*/ 112119 w 183622"/>
                <a:gd name="connsiteY7" fmla="*/ 438336 h 547041"/>
                <a:gd name="connsiteX8" fmla="*/ 108019 w 183622"/>
                <a:gd name="connsiteY8" fmla="*/ 546998 h 547041"/>
                <a:gd name="connsiteX9" fmla="*/ 77459 w 183622"/>
                <a:gd name="connsiteY9" fmla="*/ 446633 h 547041"/>
                <a:gd name="connsiteX10" fmla="*/ 50613 w 183622"/>
                <a:gd name="connsiteY10" fmla="*/ 540848 h 547041"/>
                <a:gd name="connsiteX11" fmla="*/ 44461 w 183622"/>
                <a:gd name="connsiteY11" fmla="*/ 442436 h 547041"/>
                <a:gd name="connsiteX12" fmla="*/ 3458 w 183622"/>
                <a:gd name="connsiteY12" fmla="*/ 462938 h 547041"/>
                <a:gd name="connsiteX13" fmla="*/ 28060 w 183622"/>
                <a:gd name="connsiteY13" fmla="*/ 399382 h 547041"/>
                <a:gd name="connsiteX14" fmla="*/ 56860 w 183622"/>
                <a:gd name="connsiteY14" fmla="*/ 269972 h 547041"/>
                <a:gd name="connsiteX15" fmla="*/ 52664 w 183622"/>
                <a:gd name="connsiteY15" fmla="*/ 52963 h 547041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3622" h="555612">
                  <a:moveTo>
                    <a:pt x="52664" y="61534"/>
                  </a:moveTo>
                  <a:cubicBezTo>
                    <a:pt x="59888" y="15179"/>
                    <a:pt x="81410" y="1472"/>
                    <a:pt x="100203" y="415"/>
                  </a:cubicBezTo>
                  <a:cubicBezTo>
                    <a:pt x="118996" y="-642"/>
                    <a:pt x="156947" y="-3932"/>
                    <a:pt x="165425" y="55191"/>
                  </a:cubicBezTo>
                  <a:cubicBezTo>
                    <a:pt x="173903" y="114314"/>
                    <a:pt x="148340" y="286794"/>
                    <a:pt x="151074" y="355155"/>
                  </a:cubicBezTo>
                  <a:cubicBezTo>
                    <a:pt x="153808" y="423516"/>
                    <a:pt x="192279" y="447868"/>
                    <a:pt x="181827" y="465359"/>
                  </a:cubicBezTo>
                  <a:cubicBezTo>
                    <a:pt x="171375" y="482850"/>
                    <a:pt x="151074" y="423671"/>
                    <a:pt x="146973" y="436656"/>
                  </a:cubicBezTo>
                  <a:cubicBezTo>
                    <a:pt x="142873" y="449641"/>
                    <a:pt x="171138" y="533553"/>
                    <a:pt x="157224" y="543268"/>
                  </a:cubicBezTo>
                  <a:cubicBezTo>
                    <a:pt x="143310" y="552983"/>
                    <a:pt x="120320" y="444857"/>
                    <a:pt x="112119" y="446907"/>
                  </a:cubicBezTo>
                  <a:cubicBezTo>
                    <a:pt x="103918" y="448957"/>
                    <a:pt x="123565" y="558094"/>
                    <a:pt x="108019" y="555569"/>
                  </a:cubicBezTo>
                  <a:cubicBezTo>
                    <a:pt x="92473" y="553044"/>
                    <a:pt x="87027" y="456229"/>
                    <a:pt x="77459" y="455204"/>
                  </a:cubicBezTo>
                  <a:cubicBezTo>
                    <a:pt x="67891" y="454179"/>
                    <a:pt x="67836" y="548164"/>
                    <a:pt x="50613" y="549419"/>
                  </a:cubicBezTo>
                  <a:cubicBezTo>
                    <a:pt x="33390" y="550674"/>
                    <a:pt x="52320" y="463992"/>
                    <a:pt x="44461" y="451007"/>
                  </a:cubicBezTo>
                  <a:cubicBezTo>
                    <a:pt x="36602" y="438022"/>
                    <a:pt x="16442" y="478685"/>
                    <a:pt x="3458" y="471509"/>
                  </a:cubicBezTo>
                  <a:cubicBezTo>
                    <a:pt x="-9526" y="464333"/>
                    <a:pt x="17467" y="429480"/>
                    <a:pt x="28060" y="407953"/>
                  </a:cubicBezTo>
                  <a:cubicBezTo>
                    <a:pt x="60144" y="359073"/>
                    <a:pt x="59236" y="343593"/>
                    <a:pt x="56860" y="278543"/>
                  </a:cubicBezTo>
                  <a:cubicBezTo>
                    <a:pt x="54484" y="213493"/>
                    <a:pt x="45440" y="107889"/>
                    <a:pt x="52664" y="61534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19A1EBC1-B89A-4FDB-AA1A-67D6D093B3A2}"/>
                </a:ext>
              </a:extLst>
            </p:cNvPr>
            <p:cNvSpPr/>
            <p:nvPr/>
          </p:nvSpPr>
          <p:spPr>
            <a:xfrm rot="1847590">
              <a:off x="5606478" y="3198376"/>
              <a:ext cx="226497" cy="384246"/>
            </a:xfrm>
            <a:custGeom>
              <a:avLst/>
              <a:gdLst>
                <a:gd name="connsiteX0" fmla="*/ 26048 w 207295"/>
                <a:gd name="connsiteY0" fmla="*/ 89400 h 310281"/>
                <a:gd name="connsiteX1" fmla="*/ 88597 w 207295"/>
                <a:gd name="connsiteY1" fmla="*/ 44 h 310281"/>
                <a:gd name="connsiteX2" fmla="*/ 171995 w 207295"/>
                <a:gd name="connsiteY2" fmla="*/ 80464 h 310281"/>
                <a:gd name="connsiteX3" fmla="*/ 204758 w 207295"/>
                <a:gd name="connsiteY3" fmla="*/ 274067 h 310281"/>
                <a:gd name="connsiteX4" fmla="*/ 109446 w 207295"/>
                <a:gd name="connsiteY4" fmla="*/ 294916 h 310281"/>
                <a:gd name="connsiteX5" fmla="*/ 5199 w 207295"/>
                <a:gd name="connsiteY5" fmla="*/ 294916 h 310281"/>
                <a:gd name="connsiteX6" fmla="*/ 26048 w 207295"/>
                <a:gd name="connsiteY6" fmla="*/ 89400 h 310281"/>
                <a:gd name="connsiteX0" fmla="*/ 25027 w 206625"/>
                <a:gd name="connsiteY0" fmla="*/ 89400 h 324978"/>
                <a:gd name="connsiteX1" fmla="*/ 87576 w 206625"/>
                <a:gd name="connsiteY1" fmla="*/ 44 h 324978"/>
                <a:gd name="connsiteX2" fmla="*/ 170974 w 206625"/>
                <a:gd name="connsiteY2" fmla="*/ 80464 h 324978"/>
                <a:gd name="connsiteX3" fmla="*/ 203737 w 206625"/>
                <a:gd name="connsiteY3" fmla="*/ 274067 h 324978"/>
                <a:gd name="connsiteX4" fmla="*/ 102468 w 206625"/>
                <a:gd name="connsiteY4" fmla="*/ 321723 h 324978"/>
                <a:gd name="connsiteX5" fmla="*/ 4178 w 206625"/>
                <a:gd name="connsiteY5" fmla="*/ 294916 h 324978"/>
                <a:gd name="connsiteX6" fmla="*/ 25027 w 206625"/>
                <a:gd name="connsiteY6" fmla="*/ 89400 h 324978"/>
                <a:gd name="connsiteX0" fmla="*/ 25027 w 215052"/>
                <a:gd name="connsiteY0" fmla="*/ 89406 h 325089"/>
                <a:gd name="connsiteX1" fmla="*/ 87576 w 215052"/>
                <a:gd name="connsiteY1" fmla="*/ 50 h 325089"/>
                <a:gd name="connsiteX2" fmla="*/ 170974 w 215052"/>
                <a:gd name="connsiteY2" fmla="*/ 80470 h 325089"/>
                <a:gd name="connsiteX3" fmla="*/ 212673 w 215052"/>
                <a:gd name="connsiteY3" fmla="*/ 300880 h 325089"/>
                <a:gd name="connsiteX4" fmla="*/ 102468 w 215052"/>
                <a:gd name="connsiteY4" fmla="*/ 321729 h 325089"/>
                <a:gd name="connsiteX5" fmla="*/ 4178 w 215052"/>
                <a:gd name="connsiteY5" fmla="*/ 294922 h 325089"/>
                <a:gd name="connsiteX6" fmla="*/ 25027 w 215052"/>
                <a:gd name="connsiteY6" fmla="*/ 89406 h 325089"/>
                <a:gd name="connsiteX0" fmla="*/ 33149 w 223174"/>
                <a:gd name="connsiteY0" fmla="*/ 89406 h 331862"/>
                <a:gd name="connsiteX1" fmla="*/ 95698 w 223174"/>
                <a:gd name="connsiteY1" fmla="*/ 50 h 331862"/>
                <a:gd name="connsiteX2" fmla="*/ 179096 w 223174"/>
                <a:gd name="connsiteY2" fmla="*/ 80470 h 331862"/>
                <a:gd name="connsiteX3" fmla="*/ 220795 w 223174"/>
                <a:gd name="connsiteY3" fmla="*/ 300880 h 331862"/>
                <a:gd name="connsiteX4" fmla="*/ 110590 w 223174"/>
                <a:gd name="connsiteY4" fmla="*/ 321729 h 331862"/>
                <a:gd name="connsiteX5" fmla="*/ 3365 w 223174"/>
                <a:gd name="connsiteY5" fmla="*/ 309814 h 331862"/>
                <a:gd name="connsiteX6" fmla="*/ 33149 w 223174"/>
                <a:gd name="connsiteY6" fmla="*/ 89406 h 331862"/>
                <a:gd name="connsiteX0" fmla="*/ 23550 w 225489"/>
                <a:gd name="connsiteY0" fmla="*/ 104561 h 331102"/>
                <a:gd name="connsiteX1" fmla="*/ 98013 w 225489"/>
                <a:gd name="connsiteY1" fmla="*/ 312 h 331102"/>
                <a:gd name="connsiteX2" fmla="*/ 181411 w 225489"/>
                <a:gd name="connsiteY2" fmla="*/ 80732 h 331102"/>
                <a:gd name="connsiteX3" fmla="*/ 223110 w 225489"/>
                <a:gd name="connsiteY3" fmla="*/ 301142 h 331102"/>
                <a:gd name="connsiteX4" fmla="*/ 112905 w 225489"/>
                <a:gd name="connsiteY4" fmla="*/ 321991 h 331102"/>
                <a:gd name="connsiteX5" fmla="*/ 5680 w 225489"/>
                <a:gd name="connsiteY5" fmla="*/ 310076 h 331102"/>
                <a:gd name="connsiteX6" fmla="*/ 23550 w 225489"/>
                <a:gd name="connsiteY6" fmla="*/ 104561 h 331102"/>
                <a:gd name="connsiteX0" fmla="*/ 23550 w 227742"/>
                <a:gd name="connsiteY0" fmla="*/ 104561 h 331102"/>
                <a:gd name="connsiteX1" fmla="*/ 98013 w 227742"/>
                <a:gd name="connsiteY1" fmla="*/ 312 h 331102"/>
                <a:gd name="connsiteX2" fmla="*/ 196304 w 227742"/>
                <a:gd name="connsiteY2" fmla="*/ 80732 h 331102"/>
                <a:gd name="connsiteX3" fmla="*/ 223110 w 227742"/>
                <a:gd name="connsiteY3" fmla="*/ 301142 h 331102"/>
                <a:gd name="connsiteX4" fmla="*/ 112905 w 227742"/>
                <a:gd name="connsiteY4" fmla="*/ 321991 h 331102"/>
                <a:gd name="connsiteX5" fmla="*/ 5680 w 227742"/>
                <a:gd name="connsiteY5" fmla="*/ 310076 h 331102"/>
                <a:gd name="connsiteX6" fmla="*/ 23550 w 227742"/>
                <a:gd name="connsiteY6" fmla="*/ 104561 h 331102"/>
                <a:gd name="connsiteX0" fmla="*/ 19305 w 229454"/>
                <a:gd name="connsiteY0" fmla="*/ 68648 h 333403"/>
                <a:gd name="connsiteX1" fmla="*/ 99725 w 229454"/>
                <a:gd name="connsiteY1" fmla="*/ 141 h 333403"/>
                <a:gd name="connsiteX2" fmla="*/ 198016 w 229454"/>
                <a:gd name="connsiteY2" fmla="*/ 80561 h 333403"/>
                <a:gd name="connsiteX3" fmla="*/ 224822 w 229454"/>
                <a:gd name="connsiteY3" fmla="*/ 300971 h 333403"/>
                <a:gd name="connsiteX4" fmla="*/ 114617 w 229454"/>
                <a:gd name="connsiteY4" fmla="*/ 321820 h 333403"/>
                <a:gd name="connsiteX5" fmla="*/ 7392 w 229454"/>
                <a:gd name="connsiteY5" fmla="*/ 309905 h 333403"/>
                <a:gd name="connsiteX6" fmla="*/ 19305 w 229454"/>
                <a:gd name="connsiteY6" fmla="*/ 68648 h 333403"/>
                <a:gd name="connsiteX0" fmla="*/ 19305 w 226896"/>
                <a:gd name="connsiteY0" fmla="*/ 68558 h 333313"/>
                <a:gd name="connsiteX1" fmla="*/ 99725 w 226896"/>
                <a:gd name="connsiteY1" fmla="*/ 51 h 333313"/>
                <a:gd name="connsiteX2" fmla="*/ 180145 w 226896"/>
                <a:gd name="connsiteY2" fmla="*/ 62599 h 333313"/>
                <a:gd name="connsiteX3" fmla="*/ 224822 w 226896"/>
                <a:gd name="connsiteY3" fmla="*/ 300881 h 333313"/>
                <a:gd name="connsiteX4" fmla="*/ 114617 w 226896"/>
                <a:gd name="connsiteY4" fmla="*/ 321730 h 333313"/>
                <a:gd name="connsiteX5" fmla="*/ 7392 w 226896"/>
                <a:gd name="connsiteY5" fmla="*/ 309815 h 333313"/>
                <a:gd name="connsiteX6" fmla="*/ 19305 w 226896"/>
                <a:gd name="connsiteY6" fmla="*/ 68558 h 333313"/>
                <a:gd name="connsiteX0" fmla="*/ 18790 w 226497"/>
                <a:gd name="connsiteY0" fmla="*/ 95334 h 360089"/>
                <a:gd name="connsiteX1" fmla="*/ 84318 w 226497"/>
                <a:gd name="connsiteY1" fmla="*/ 20 h 360089"/>
                <a:gd name="connsiteX2" fmla="*/ 179630 w 226497"/>
                <a:gd name="connsiteY2" fmla="*/ 89375 h 360089"/>
                <a:gd name="connsiteX3" fmla="*/ 224307 w 226497"/>
                <a:gd name="connsiteY3" fmla="*/ 327657 h 360089"/>
                <a:gd name="connsiteX4" fmla="*/ 114102 w 226497"/>
                <a:gd name="connsiteY4" fmla="*/ 348506 h 360089"/>
                <a:gd name="connsiteX5" fmla="*/ 6877 w 226497"/>
                <a:gd name="connsiteY5" fmla="*/ 336591 h 360089"/>
                <a:gd name="connsiteX6" fmla="*/ 18790 w 226497"/>
                <a:gd name="connsiteY6" fmla="*/ 95334 h 360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6497" h="360089">
                  <a:moveTo>
                    <a:pt x="18790" y="95334"/>
                  </a:moveTo>
                  <a:cubicBezTo>
                    <a:pt x="31697" y="39239"/>
                    <a:pt x="57511" y="1013"/>
                    <a:pt x="84318" y="20"/>
                  </a:cubicBezTo>
                  <a:cubicBezTo>
                    <a:pt x="111125" y="-973"/>
                    <a:pt x="156299" y="34769"/>
                    <a:pt x="179630" y="89375"/>
                  </a:cubicBezTo>
                  <a:cubicBezTo>
                    <a:pt x="202961" y="143981"/>
                    <a:pt x="235228" y="284469"/>
                    <a:pt x="224307" y="327657"/>
                  </a:cubicBezTo>
                  <a:cubicBezTo>
                    <a:pt x="213386" y="370845"/>
                    <a:pt x="147362" y="345031"/>
                    <a:pt x="114102" y="348506"/>
                  </a:cubicBezTo>
                  <a:cubicBezTo>
                    <a:pt x="80842" y="351981"/>
                    <a:pt x="22762" y="378786"/>
                    <a:pt x="6877" y="336591"/>
                  </a:cubicBezTo>
                  <a:cubicBezTo>
                    <a:pt x="-9008" y="294396"/>
                    <a:pt x="5883" y="151429"/>
                    <a:pt x="18790" y="95334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9D3FCEEA-EC37-4332-8FA0-49AA7A99B930}"/>
                </a:ext>
              </a:extLst>
            </p:cNvPr>
            <p:cNvSpPr/>
            <p:nvPr/>
          </p:nvSpPr>
          <p:spPr>
            <a:xfrm>
              <a:off x="5669692" y="4759558"/>
              <a:ext cx="145269" cy="446633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  <a:gd name="connsiteX0" fmla="*/ 6496 w 140748"/>
                <a:gd name="connsiteY0" fmla="*/ 42636 h 364378"/>
                <a:gd name="connsiteX1" fmla="*/ 8067 w 140748"/>
                <a:gd name="connsiteY1" fmla="*/ 310013 h 364378"/>
                <a:gd name="connsiteX2" fmla="*/ 70905 w 140748"/>
                <a:gd name="connsiteY2" fmla="*/ 364185 h 364378"/>
                <a:gd name="connsiteX3" fmla="*/ 129409 w 140748"/>
                <a:gd name="connsiteY3" fmla="*/ 303514 h 364378"/>
                <a:gd name="connsiteX4" fmla="*/ 131576 w 140748"/>
                <a:gd name="connsiteY4" fmla="*/ 60829 h 364378"/>
                <a:gd name="connsiteX5" fmla="*/ 60071 w 140748"/>
                <a:gd name="connsiteY5" fmla="*/ 2324 h 364378"/>
                <a:gd name="connsiteX6" fmla="*/ 6496 w 140748"/>
                <a:gd name="connsiteY6" fmla="*/ 42636 h 364378"/>
                <a:gd name="connsiteX0" fmla="*/ 6496 w 136138"/>
                <a:gd name="connsiteY0" fmla="*/ 45571 h 367313"/>
                <a:gd name="connsiteX1" fmla="*/ 8067 w 136138"/>
                <a:gd name="connsiteY1" fmla="*/ 312948 h 367313"/>
                <a:gd name="connsiteX2" fmla="*/ 70905 w 136138"/>
                <a:gd name="connsiteY2" fmla="*/ 367120 h 367313"/>
                <a:gd name="connsiteX3" fmla="*/ 129409 w 136138"/>
                <a:gd name="connsiteY3" fmla="*/ 306449 h 367313"/>
                <a:gd name="connsiteX4" fmla="*/ 123956 w 136138"/>
                <a:gd name="connsiteY4" fmla="*/ 37094 h 367313"/>
                <a:gd name="connsiteX5" fmla="*/ 60071 w 136138"/>
                <a:gd name="connsiteY5" fmla="*/ 5259 h 367313"/>
                <a:gd name="connsiteX6" fmla="*/ 6496 w 136138"/>
                <a:gd name="connsiteY6" fmla="*/ 45571 h 367313"/>
                <a:gd name="connsiteX0" fmla="*/ 6991 w 136633"/>
                <a:gd name="connsiteY0" fmla="*/ 56469 h 378211"/>
                <a:gd name="connsiteX1" fmla="*/ 8562 w 136633"/>
                <a:gd name="connsiteY1" fmla="*/ 323846 h 378211"/>
                <a:gd name="connsiteX2" fmla="*/ 71400 w 136633"/>
                <a:gd name="connsiteY2" fmla="*/ 378018 h 378211"/>
                <a:gd name="connsiteX3" fmla="*/ 129904 w 136633"/>
                <a:gd name="connsiteY3" fmla="*/ 317347 h 378211"/>
                <a:gd name="connsiteX4" fmla="*/ 124451 w 136633"/>
                <a:gd name="connsiteY4" fmla="*/ 47992 h 378211"/>
                <a:gd name="connsiteX5" fmla="*/ 68186 w 136633"/>
                <a:gd name="connsiteY5" fmla="*/ 917 h 378211"/>
                <a:gd name="connsiteX6" fmla="*/ 6991 w 136633"/>
                <a:gd name="connsiteY6" fmla="*/ 56469 h 378211"/>
                <a:gd name="connsiteX0" fmla="*/ 3871 w 133513"/>
                <a:gd name="connsiteY0" fmla="*/ 56469 h 378103"/>
                <a:gd name="connsiteX1" fmla="*/ 13062 w 133513"/>
                <a:gd name="connsiteY1" fmla="*/ 321941 h 378103"/>
                <a:gd name="connsiteX2" fmla="*/ 68280 w 133513"/>
                <a:gd name="connsiteY2" fmla="*/ 378018 h 378103"/>
                <a:gd name="connsiteX3" fmla="*/ 126784 w 133513"/>
                <a:gd name="connsiteY3" fmla="*/ 317347 h 378103"/>
                <a:gd name="connsiteX4" fmla="*/ 121331 w 133513"/>
                <a:gd name="connsiteY4" fmla="*/ 47992 h 378103"/>
                <a:gd name="connsiteX5" fmla="*/ 65066 w 133513"/>
                <a:gd name="connsiteY5" fmla="*/ 917 h 378103"/>
                <a:gd name="connsiteX6" fmla="*/ 3871 w 133513"/>
                <a:gd name="connsiteY6" fmla="*/ 56469 h 378103"/>
                <a:gd name="connsiteX0" fmla="*/ 3871 w 130834"/>
                <a:gd name="connsiteY0" fmla="*/ 56469 h 378482"/>
                <a:gd name="connsiteX1" fmla="*/ 13062 w 130834"/>
                <a:gd name="connsiteY1" fmla="*/ 321941 h 378482"/>
                <a:gd name="connsiteX2" fmla="*/ 68280 w 130834"/>
                <a:gd name="connsiteY2" fmla="*/ 378018 h 378482"/>
                <a:gd name="connsiteX3" fmla="*/ 121069 w 130834"/>
                <a:gd name="connsiteY3" fmla="*/ 307822 h 378482"/>
                <a:gd name="connsiteX4" fmla="*/ 121331 w 130834"/>
                <a:gd name="connsiteY4" fmla="*/ 47992 h 378482"/>
                <a:gd name="connsiteX5" fmla="*/ 65066 w 130834"/>
                <a:gd name="connsiteY5" fmla="*/ 917 h 378482"/>
                <a:gd name="connsiteX6" fmla="*/ 3871 w 130834"/>
                <a:gd name="connsiteY6" fmla="*/ 56469 h 378482"/>
                <a:gd name="connsiteX0" fmla="*/ 3747 w 130911"/>
                <a:gd name="connsiteY0" fmla="*/ 56469 h 374836"/>
                <a:gd name="connsiteX1" fmla="*/ 12938 w 130911"/>
                <a:gd name="connsiteY1" fmla="*/ 321941 h 374836"/>
                <a:gd name="connsiteX2" fmla="*/ 64346 w 130911"/>
                <a:gd name="connsiteY2" fmla="*/ 374208 h 374836"/>
                <a:gd name="connsiteX3" fmla="*/ 120945 w 130911"/>
                <a:gd name="connsiteY3" fmla="*/ 307822 h 374836"/>
                <a:gd name="connsiteX4" fmla="*/ 121207 w 130911"/>
                <a:gd name="connsiteY4" fmla="*/ 47992 h 374836"/>
                <a:gd name="connsiteX5" fmla="*/ 64942 w 130911"/>
                <a:gd name="connsiteY5" fmla="*/ 917 h 374836"/>
                <a:gd name="connsiteX6" fmla="*/ 3747 w 130911"/>
                <a:gd name="connsiteY6" fmla="*/ 56469 h 374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0911" h="374836">
                  <a:moveTo>
                    <a:pt x="3747" y="56469"/>
                  </a:moveTo>
                  <a:cubicBezTo>
                    <a:pt x="-4920" y="109973"/>
                    <a:pt x="2838" y="268985"/>
                    <a:pt x="12938" y="321941"/>
                  </a:cubicBezTo>
                  <a:cubicBezTo>
                    <a:pt x="23038" y="374897"/>
                    <a:pt x="46345" y="376561"/>
                    <a:pt x="64346" y="374208"/>
                  </a:cubicBezTo>
                  <a:cubicBezTo>
                    <a:pt x="82347" y="371855"/>
                    <a:pt x="111468" y="362191"/>
                    <a:pt x="120945" y="307822"/>
                  </a:cubicBezTo>
                  <a:cubicBezTo>
                    <a:pt x="130422" y="253453"/>
                    <a:pt x="137458" y="102524"/>
                    <a:pt x="121207" y="47992"/>
                  </a:cubicBezTo>
                  <a:cubicBezTo>
                    <a:pt x="104956" y="-6540"/>
                    <a:pt x="84519" y="-496"/>
                    <a:pt x="64942" y="917"/>
                  </a:cubicBezTo>
                  <a:cubicBezTo>
                    <a:pt x="45365" y="2330"/>
                    <a:pt x="12414" y="2965"/>
                    <a:pt x="3747" y="56469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2EE5A2C7-7F76-434A-9A89-0BBAF95BDA46}"/>
                </a:ext>
              </a:extLst>
            </p:cNvPr>
            <p:cNvSpPr/>
            <p:nvPr/>
          </p:nvSpPr>
          <p:spPr>
            <a:xfrm rot="800781">
              <a:off x="5677611" y="4410411"/>
              <a:ext cx="186924" cy="432800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111" h="362079">
                  <a:moveTo>
                    <a:pt x="3429" y="49900"/>
                  </a:moveTo>
                  <a:cubicBezTo>
                    <a:pt x="-5238" y="101182"/>
                    <a:pt x="3790" y="255748"/>
                    <a:pt x="16430" y="307752"/>
                  </a:cubicBezTo>
                  <a:cubicBezTo>
                    <a:pt x="29070" y="359756"/>
                    <a:pt x="59044" y="363007"/>
                    <a:pt x="79268" y="361924"/>
                  </a:cubicBezTo>
                  <a:cubicBezTo>
                    <a:pt x="99492" y="360841"/>
                    <a:pt x="127660" y="351812"/>
                    <a:pt x="137772" y="301253"/>
                  </a:cubicBezTo>
                  <a:cubicBezTo>
                    <a:pt x="147884" y="250694"/>
                    <a:pt x="156190" y="113100"/>
                    <a:pt x="139939" y="58568"/>
                  </a:cubicBezTo>
                  <a:cubicBezTo>
                    <a:pt x="123688" y="4036"/>
                    <a:pt x="86852" y="-658"/>
                    <a:pt x="68434" y="63"/>
                  </a:cubicBezTo>
                  <a:cubicBezTo>
                    <a:pt x="50016" y="784"/>
                    <a:pt x="12096" y="-1382"/>
                    <a:pt x="3429" y="49900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730FA77A-F07B-4D98-8481-01348F1C8A68}"/>
                </a:ext>
              </a:extLst>
            </p:cNvPr>
            <p:cNvSpPr/>
            <p:nvPr/>
          </p:nvSpPr>
          <p:spPr>
            <a:xfrm rot="879496">
              <a:off x="5638394" y="4091925"/>
              <a:ext cx="393406" cy="535863"/>
            </a:xfrm>
            <a:custGeom>
              <a:avLst/>
              <a:gdLst>
                <a:gd name="connsiteX0" fmla="*/ 11215 w 427713"/>
                <a:gd name="connsiteY0" fmla="*/ 118649 h 561918"/>
                <a:gd name="connsiteX1" fmla="*/ 27755 w 427713"/>
                <a:gd name="connsiteY1" fmla="*/ 364379 h 561918"/>
                <a:gd name="connsiteX2" fmla="*/ 32481 w 427713"/>
                <a:gd name="connsiteY2" fmla="*/ 522686 h 561918"/>
                <a:gd name="connsiteX3" fmla="*/ 190788 w 427713"/>
                <a:gd name="connsiteY3" fmla="*/ 543951 h 561918"/>
                <a:gd name="connsiteX4" fmla="*/ 405802 w 427713"/>
                <a:gd name="connsiteY4" fmla="*/ 543951 h 561918"/>
                <a:gd name="connsiteX5" fmla="*/ 417615 w 427713"/>
                <a:gd name="connsiteY5" fmla="*/ 312398 h 561918"/>
                <a:gd name="connsiteX6" fmla="*/ 410527 w 427713"/>
                <a:gd name="connsiteY6" fmla="*/ 76119 h 561918"/>
                <a:gd name="connsiteX7" fmla="*/ 216778 w 427713"/>
                <a:gd name="connsiteY7" fmla="*/ 509 h 561918"/>
                <a:gd name="connsiteX8" fmla="*/ 11215 w 427713"/>
                <a:gd name="connsiteY8" fmla="*/ 118649 h 561918"/>
                <a:gd name="connsiteX0" fmla="*/ 11560 w 425696"/>
                <a:gd name="connsiteY0" fmla="*/ 87530 h 561515"/>
                <a:gd name="connsiteX1" fmla="*/ 25738 w 425696"/>
                <a:gd name="connsiteY1" fmla="*/ 363976 h 561515"/>
                <a:gd name="connsiteX2" fmla="*/ 30464 w 425696"/>
                <a:gd name="connsiteY2" fmla="*/ 522283 h 561515"/>
                <a:gd name="connsiteX3" fmla="*/ 188771 w 425696"/>
                <a:gd name="connsiteY3" fmla="*/ 543548 h 561515"/>
                <a:gd name="connsiteX4" fmla="*/ 403785 w 425696"/>
                <a:gd name="connsiteY4" fmla="*/ 543548 h 561515"/>
                <a:gd name="connsiteX5" fmla="*/ 415598 w 425696"/>
                <a:gd name="connsiteY5" fmla="*/ 311995 h 561515"/>
                <a:gd name="connsiteX6" fmla="*/ 408510 w 425696"/>
                <a:gd name="connsiteY6" fmla="*/ 75716 h 561515"/>
                <a:gd name="connsiteX7" fmla="*/ 214761 w 425696"/>
                <a:gd name="connsiteY7" fmla="*/ 106 h 561515"/>
                <a:gd name="connsiteX8" fmla="*/ 11560 w 425696"/>
                <a:gd name="connsiteY8" fmla="*/ 87530 h 561515"/>
                <a:gd name="connsiteX0" fmla="*/ 10883 w 425019"/>
                <a:gd name="connsiteY0" fmla="*/ 85178 h 559163"/>
                <a:gd name="connsiteX1" fmla="*/ 25061 w 425019"/>
                <a:gd name="connsiteY1" fmla="*/ 361624 h 559163"/>
                <a:gd name="connsiteX2" fmla="*/ 29787 w 425019"/>
                <a:gd name="connsiteY2" fmla="*/ 519931 h 559163"/>
                <a:gd name="connsiteX3" fmla="*/ 188094 w 425019"/>
                <a:gd name="connsiteY3" fmla="*/ 541196 h 559163"/>
                <a:gd name="connsiteX4" fmla="*/ 403108 w 425019"/>
                <a:gd name="connsiteY4" fmla="*/ 541196 h 559163"/>
                <a:gd name="connsiteX5" fmla="*/ 414921 w 425019"/>
                <a:gd name="connsiteY5" fmla="*/ 309643 h 559163"/>
                <a:gd name="connsiteX6" fmla="*/ 407833 w 425019"/>
                <a:gd name="connsiteY6" fmla="*/ 73364 h 559163"/>
                <a:gd name="connsiteX7" fmla="*/ 204633 w 425019"/>
                <a:gd name="connsiteY7" fmla="*/ 116 h 559163"/>
                <a:gd name="connsiteX8" fmla="*/ 10883 w 425019"/>
                <a:gd name="connsiteY8" fmla="*/ 85178 h 559163"/>
                <a:gd name="connsiteX0" fmla="*/ 10883 w 431603"/>
                <a:gd name="connsiteY0" fmla="*/ 85178 h 559163"/>
                <a:gd name="connsiteX1" fmla="*/ 25061 w 431603"/>
                <a:gd name="connsiteY1" fmla="*/ 361624 h 559163"/>
                <a:gd name="connsiteX2" fmla="*/ 29787 w 431603"/>
                <a:gd name="connsiteY2" fmla="*/ 519931 h 559163"/>
                <a:gd name="connsiteX3" fmla="*/ 188094 w 431603"/>
                <a:gd name="connsiteY3" fmla="*/ 541196 h 559163"/>
                <a:gd name="connsiteX4" fmla="*/ 403108 w 431603"/>
                <a:gd name="connsiteY4" fmla="*/ 541196 h 559163"/>
                <a:gd name="connsiteX5" fmla="*/ 429098 w 431603"/>
                <a:gd name="connsiteY5" fmla="*/ 309643 h 559163"/>
                <a:gd name="connsiteX6" fmla="*/ 407833 w 431603"/>
                <a:gd name="connsiteY6" fmla="*/ 73364 h 559163"/>
                <a:gd name="connsiteX7" fmla="*/ 204633 w 431603"/>
                <a:gd name="connsiteY7" fmla="*/ 116 h 559163"/>
                <a:gd name="connsiteX8" fmla="*/ 10883 w 431603"/>
                <a:gd name="connsiteY8" fmla="*/ 85178 h 559163"/>
                <a:gd name="connsiteX0" fmla="*/ 16874 w 437594"/>
                <a:gd name="connsiteY0" fmla="*/ 85178 h 559163"/>
                <a:gd name="connsiteX1" fmla="*/ 12150 w 437594"/>
                <a:gd name="connsiteY1" fmla="*/ 361624 h 559163"/>
                <a:gd name="connsiteX2" fmla="*/ 35778 w 437594"/>
                <a:gd name="connsiteY2" fmla="*/ 519931 h 559163"/>
                <a:gd name="connsiteX3" fmla="*/ 194085 w 437594"/>
                <a:gd name="connsiteY3" fmla="*/ 541196 h 559163"/>
                <a:gd name="connsiteX4" fmla="*/ 409099 w 437594"/>
                <a:gd name="connsiteY4" fmla="*/ 541196 h 559163"/>
                <a:gd name="connsiteX5" fmla="*/ 435089 w 437594"/>
                <a:gd name="connsiteY5" fmla="*/ 309643 h 559163"/>
                <a:gd name="connsiteX6" fmla="*/ 413824 w 437594"/>
                <a:gd name="connsiteY6" fmla="*/ 73364 h 559163"/>
                <a:gd name="connsiteX7" fmla="*/ 210624 w 437594"/>
                <a:gd name="connsiteY7" fmla="*/ 116 h 559163"/>
                <a:gd name="connsiteX8" fmla="*/ 16874 w 437594"/>
                <a:gd name="connsiteY8" fmla="*/ 85178 h 559163"/>
                <a:gd name="connsiteX0" fmla="*/ 16874 w 437594"/>
                <a:gd name="connsiteY0" fmla="*/ 85178 h 563991"/>
                <a:gd name="connsiteX1" fmla="*/ 12150 w 437594"/>
                <a:gd name="connsiteY1" fmla="*/ 361624 h 563991"/>
                <a:gd name="connsiteX2" fmla="*/ 35778 w 437594"/>
                <a:gd name="connsiteY2" fmla="*/ 519931 h 563991"/>
                <a:gd name="connsiteX3" fmla="*/ 205899 w 437594"/>
                <a:gd name="connsiteY3" fmla="*/ 553010 h 563991"/>
                <a:gd name="connsiteX4" fmla="*/ 409099 w 437594"/>
                <a:gd name="connsiteY4" fmla="*/ 541196 h 563991"/>
                <a:gd name="connsiteX5" fmla="*/ 435089 w 437594"/>
                <a:gd name="connsiteY5" fmla="*/ 309643 h 563991"/>
                <a:gd name="connsiteX6" fmla="*/ 413824 w 437594"/>
                <a:gd name="connsiteY6" fmla="*/ 73364 h 563991"/>
                <a:gd name="connsiteX7" fmla="*/ 210624 w 437594"/>
                <a:gd name="connsiteY7" fmla="*/ 116 h 563991"/>
                <a:gd name="connsiteX8" fmla="*/ 16874 w 437594"/>
                <a:gd name="connsiteY8" fmla="*/ 85178 h 563991"/>
                <a:gd name="connsiteX0" fmla="*/ 16874 w 437594"/>
                <a:gd name="connsiteY0" fmla="*/ 85178 h 554236"/>
                <a:gd name="connsiteX1" fmla="*/ 12150 w 437594"/>
                <a:gd name="connsiteY1" fmla="*/ 361624 h 554236"/>
                <a:gd name="connsiteX2" fmla="*/ 35778 w 437594"/>
                <a:gd name="connsiteY2" fmla="*/ 519931 h 554236"/>
                <a:gd name="connsiteX3" fmla="*/ 205899 w 437594"/>
                <a:gd name="connsiteY3" fmla="*/ 553010 h 554236"/>
                <a:gd name="connsiteX4" fmla="*/ 409099 w 437594"/>
                <a:gd name="connsiteY4" fmla="*/ 522294 h 554236"/>
                <a:gd name="connsiteX5" fmla="*/ 435089 w 437594"/>
                <a:gd name="connsiteY5" fmla="*/ 309643 h 554236"/>
                <a:gd name="connsiteX6" fmla="*/ 413824 w 437594"/>
                <a:gd name="connsiteY6" fmla="*/ 73364 h 554236"/>
                <a:gd name="connsiteX7" fmla="*/ 210624 w 437594"/>
                <a:gd name="connsiteY7" fmla="*/ 116 h 554236"/>
                <a:gd name="connsiteX8" fmla="*/ 16874 w 437594"/>
                <a:gd name="connsiteY8" fmla="*/ 85178 h 554236"/>
                <a:gd name="connsiteX0" fmla="*/ 16874 w 437594"/>
                <a:gd name="connsiteY0" fmla="*/ 85178 h 558187"/>
                <a:gd name="connsiteX1" fmla="*/ 12150 w 437594"/>
                <a:gd name="connsiteY1" fmla="*/ 361624 h 558187"/>
                <a:gd name="connsiteX2" fmla="*/ 35778 w 437594"/>
                <a:gd name="connsiteY2" fmla="*/ 519931 h 558187"/>
                <a:gd name="connsiteX3" fmla="*/ 215350 w 437594"/>
                <a:gd name="connsiteY3" fmla="*/ 557736 h 558187"/>
                <a:gd name="connsiteX4" fmla="*/ 409099 w 437594"/>
                <a:gd name="connsiteY4" fmla="*/ 522294 h 558187"/>
                <a:gd name="connsiteX5" fmla="*/ 435089 w 437594"/>
                <a:gd name="connsiteY5" fmla="*/ 309643 h 558187"/>
                <a:gd name="connsiteX6" fmla="*/ 413824 w 437594"/>
                <a:gd name="connsiteY6" fmla="*/ 73364 h 558187"/>
                <a:gd name="connsiteX7" fmla="*/ 210624 w 437594"/>
                <a:gd name="connsiteY7" fmla="*/ 116 h 558187"/>
                <a:gd name="connsiteX8" fmla="*/ 16874 w 437594"/>
                <a:gd name="connsiteY8" fmla="*/ 85178 h 558187"/>
                <a:gd name="connsiteX0" fmla="*/ 20067 w 440787"/>
                <a:gd name="connsiteY0" fmla="*/ 85178 h 558187"/>
                <a:gd name="connsiteX1" fmla="*/ 8255 w 440787"/>
                <a:gd name="connsiteY1" fmla="*/ 361624 h 558187"/>
                <a:gd name="connsiteX2" fmla="*/ 38971 w 440787"/>
                <a:gd name="connsiteY2" fmla="*/ 519931 h 558187"/>
                <a:gd name="connsiteX3" fmla="*/ 218543 w 440787"/>
                <a:gd name="connsiteY3" fmla="*/ 557736 h 558187"/>
                <a:gd name="connsiteX4" fmla="*/ 412292 w 440787"/>
                <a:gd name="connsiteY4" fmla="*/ 522294 h 558187"/>
                <a:gd name="connsiteX5" fmla="*/ 438282 w 440787"/>
                <a:gd name="connsiteY5" fmla="*/ 309643 h 558187"/>
                <a:gd name="connsiteX6" fmla="*/ 417017 w 440787"/>
                <a:gd name="connsiteY6" fmla="*/ 73364 h 558187"/>
                <a:gd name="connsiteX7" fmla="*/ 213817 w 440787"/>
                <a:gd name="connsiteY7" fmla="*/ 116 h 558187"/>
                <a:gd name="connsiteX8" fmla="*/ 20067 w 440787"/>
                <a:gd name="connsiteY8" fmla="*/ 85178 h 558187"/>
                <a:gd name="connsiteX0" fmla="*/ 20067 w 442342"/>
                <a:gd name="connsiteY0" fmla="*/ 85178 h 558345"/>
                <a:gd name="connsiteX1" fmla="*/ 8255 w 442342"/>
                <a:gd name="connsiteY1" fmla="*/ 361624 h 558345"/>
                <a:gd name="connsiteX2" fmla="*/ 38971 w 442342"/>
                <a:gd name="connsiteY2" fmla="*/ 519931 h 558345"/>
                <a:gd name="connsiteX3" fmla="*/ 218543 w 442342"/>
                <a:gd name="connsiteY3" fmla="*/ 557736 h 558345"/>
                <a:gd name="connsiteX4" fmla="*/ 412292 w 442342"/>
                <a:gd name="connsiteY4" fmla="*/ 522294 h 558345"/>
                <a:gd name="connsiteX5" fmla="*/ 440644 w 442342"/>
                <a:gd name="connsiteY5" fmla="*/ 302555 h 558345"/>
                <a:gd name="connsiteX6" fmla="*/ 417017 w 442342"/>
                <a:gd name="connsiteY6" fmla="*/ 73364 h 558345"/>
                <a:gd name="connsiteX7" fmla="*/ 213817 w 442342"/>
                <a:gd name="connsiteY7" fmla="*/ 116 h 558345"/>
                <a:gd name="connsiteX8" fmla="*/ 20067 w 442342"/>
                <a:gd name="connsiteY8" fmla="*/ 85178 h 558345"/>
                <a:gd name="connsiteX0" fmla="*/ 21288 w 443563"/>
                <a:gd name="connsiteY0" fmla="*/ 85178 h 558345"/>
                <a:gd name="connsiteX1" fmla="*/ 7113 w 443563"/>
                <a:gd name="connsiteY1" fmla="*/ 356898 h 558345"/>
                <a:gd name="connsiteX2" fmla="*/ 40192 w 443563"/>
                <a:gd name="connsiteY2" fmla="*/ 519931 h 558345"/>
                <a:gd name="connsiteX3" fmla="*/ 219764 w 443563"/>
                <a:gd name="connsiteY3" fmla="*/ 557736 h 558345"/>
                <a:gd name="connsiteX4" fmla="*/ 413513 w 443563"/>
                <a:gd name="connsiteY4" fmla="*/ 522294 h 558345"/>
                <a:gd name="connsiteX5" fmla="*/ 441865 w 443563"/>
                <a:gd name="connsiteY5" fmla="*/ 302555 h 558345"/>
                <a:gd name="connsiteX6" fmla="*/ 418238 w 443563"/>
                <a:gd name="connsiteY6" fmla="*/ 73364 h 558345"/>
                <a:gd name="connsiteX7" fmla="*/ 215038 w 443563"/>
                <a:gd name="connsiteY7" fmla="*/ 116 h 558345"/>
                <a:gd name="connsiteX8" fmla="*/ 21288 w 443563"/>
                <a:gd name="connsiteY8" fmla="*/ 85178 h 558345"/>
                <a:gd name="connsiteX0" fmla="*/ 45611 w 437169"/>
                <a:gd name="connsiteY0" fmla="*/ 66265 h 558335"/>
                <a:gd name="connsiteX1" fmla="*/ 719 w 437169"/>
                <a:gd name="connsiteY1" fmla="*/ 356888 h 558335"/>
                <a:gd name="connsiteX2" fmla="*/ 33798 w 437169"/>
                <a:gd name="connsiteY2" fmla="*/ 519921 h 558335"/>
                <a:gd name="connsiteX3" fmla="*/ 213370 w 437169"/>
                <a:gd name="connsiteY3" fmla="*/ 557726 h 558335"/>
                <a:gd name="connsiteX4" fmla="*/ 407119 w 437169"/>
                <a:gd name="connsiteY4" fmla="*/ 522284 h 558335"/>
                <a:gd name="connsiteX5" fmla="*/ 435471 w 437169"/>
                <a:gd name="connsiteY5" fmla="*/ 302545 h 558335"/>
                <a:gd name="connsiteX6" fmla="*/ 411844 w 437169"/>
                <a:gd name="connsiteY6" fmla="*/ 73354 h 558335"/>
                <a:gd name="connsiteX7" fmla="*/ 208644 w 437169"/>
                <a:gd name="connsiteY7" fmla="*/ 106 h 558335"/>
                <a:gd name="connsiteX8" fmla="*/ 45611 w 437169"/>
                <a:gd name="connsiteY8" fmla="*/ 66265 h 558335"/>
                <a:gd name="connsiteX0" fmla="*/ 37761 w 429319"/>
                <a:gd name="connsiteY0" fmla="*/ 66214 h 558284"/>
                <a:gd name="connsiteX1" fmla="*/ 2320 w 429319"/>
                <a:gd name="connsiteY1" fmla="*/ 297767 h 558284"/>
                <a:gd name="connsiteX2" fmla="*/ 25948 w 429319"/>
                <a:gd name="connsiteY2" fmla="*/ 519870 h 558284"/>
                <a:gd name="connsiteX3" fmla="*/ 205520 w 429319"/>
                <a:gd name="connsiteY3" fmla="*/ 557675 h 558284"/>
                <a:gd name="connsiteX4" fmla="*/ 399269 w 429319"/>
                <a:gd name="connsiteY4" fmla="*/ 522233 h 558284"/>
                <a:gd name="connsiteX5" fmla="*/ 427621 w 429319"/>
                <a:gd name="connsiteY5" fmla="*/ 302494 h 558284"/>
                <a:gd name="connsiteX6" fmla="*/ 403994 w 429319"/>
                <a:gd name="connsiteY6" fmla="*/ 73303 h 558284"/>
                <a:gd name="connsiteX7" fmla="*/ 200794 w 429319"/>
                <a:gd name="connsiteY7" fmla="*/ 55 h 558284"/>
                <a:gd name="connsiteX8" fmla="*/ 37761 w 429319"/>
                <a:gd name="connsiteY8" fmla="*/ 66214 h 558284"/>
                <a:gd name="connsiteX0" fmla="*/ 36275 w 427833"/>
                <a:gd name="connsiteY0" fmla="*/ 66214 h 558958"/>
                <a:gd name="connsiteX1" fmla="*/ 834 w 427833"/>
                <a:gd name="connsiteY1" fmla="*/ 297767 h 558958"/>
                <a:gd name="connsiteX2" fmla="*/ 29188 w 427833"/>
                <a:gd name="connsiteY2" fmla="*/ 510418 h 558958"/>
                <a:gd name="connsiteX3" fmla="*/ 204034 w 427833"/>
                <a:gd name="connsiteY3" fmla="*/ 557675 h 558958"/>
                <a:gd name="connsiteX4" fmla="*/ 397783 w 427833"/>
                <a:gd name="connsiteY4" fmla="*/ 522233 h 558958"/>
                <a:gd name="connsiteX5" fmla="*/ 426135 w 427833"/>
                <a:gd name="connsiteY5" fmla="*/ 302494 h 558958"/>
                <a:gd name="connsiteX6" fmla="*/ 402508 w 427833"/>
                <a:gd name="connsiteY6" fmla="*/ 73303 h 558958"/>
                <a:gd name="connsiteX7" fmla="*/ 199308 w 427833"/>
                <a:gd name="connsiteY7" fmla="*/ 55 h 558958"/>
                <a:gd name="connsiteX8" fmla="*/ 36275 w 427833"/>
                <a:gd name="connsiteY8" fmla="*/ 66214 h 558958"/>
                <a:gd name="connsiteX0" fmla="*/ 36275 w 428528"/>
                <a:gd name="connsiteY0" fmla="*/ 66214 h 558440"/>
                <a:gd name="connsiteX1" fmla="*/ 834 w 428528"/>
                <a:gd name="connsiteY1" fmla="*/ 297767 h 558440"/>
                <a:gd name="connsiteX2" fmla="*/ 29188 w 428528"/>
                <a:gd name="connsiteY2" fmla="*/ 510418 h 558440"/>
                <a:gd name="connsiteX3" fmla="*/ 204034 w 428528"/>
                <a:gd name="connsiteY3" fmla="*/ 557675 h 558440"/>
                <a:gd name="connsiteX4" fmla="*/ 388332 w 428528"/>
                <a:gd name="connsiteY4" fmla="*/ 519870 h 558440"/>
                <a:gd name="connsiteX5" fmla="*/ 426135 w 428528"/>
                <a:gd name="connsiteY5" fmla="*/ 302494 h 558440"/>
                <a:gd name="connsiteX6" fmla="*/ 402508 w 428528"/>
                <a:gd name="connsiteY6" fmla="*/ 73303 h 558440"/>
                <a:gd name="connsiteX7" fmla="*/ 199308 w 428528"/>
                <a:gd name="connsiteY7" fmla="*/ 55 h 558440"/>
                <a:gd name="connsiteX8" fmla="*/ 36275 w 428528"/>
                <a:gd name="connsiteY8" fmla="*/ 66214 h 558440"/>
                <a:gd name="connsiteX0" fmla="*/ 37760 w 430013"/>
                <a:gd name="connsiteY0" fmla="*/ 66214 h 557901"/>
                <a:gd name="connsiteX1" fmla="*/ 2319 w 430013"/>
                <a:gd name="connsiteY1" fmla="*/ 297767 h 557901"/>
                <a:gd name="connsiteX2" fmla="*/ 25948 w 430013"/>
                <a:gd name="connsiteY2" fmla="*/ 519869 h 557901"/>
                <a:gd name="connsiteX3" fmla="*/ 205519 w 430013"/>
                <a:gd name="connsiteY3" fmla="*/ 557675 h 557901"/>
                <a:gd name="connsiteX4" fmla="*/ 389817 w 430013"/>
                <a:gd name="connsiteY4" fmla="*/ 519870 h 557901"/>
                <a:gd name="connsiteX5" fmla="*/ 427620 w 430013"/>
                <a:gd name="connsiteY5" fmla="*/ 302494 h 557901"/>
                <a:gd name="connsiteX6" fmla="*/ 403993 w 430013"/>
                <a:gd name="connsiteY6" fmla="*/ 73303 h 557901"/>
                <a:gd name="connsiteX7" fmla="*/ 200793 w 430013"/>
                <a:gd name="connsiteY7" fmla="*/ 55 h 557901"/>
                <a:gd name="connsiteX8" fmla="*/ 37760 w 430013"/>
                <a:gd name="connsiteY8" fmla="*/ 66214 h 557901"/>
                <a:gd name="connsiteX0" fmla="*/ 40684 w 432937"/>
                <a:gd name="connsiteY0" fmla="*/ 66214 h 557831"/>
                <a:gd name="connsiteX1" fmla="*/ 5243 w 432937"/>
                <a:gd name="connsiteY1" fmla="*/ 297767 h 557831"/>
                <a:gd name="connsiteX2" fmla="*/ 28872 w 432937"/>
                <a:gd name="connsiteY2" fmla="*/ 519869 h 557831"/>
                <a:gd name="connsiteX3" fmla="*/ 208443 w 432937"/>
                <a:gd name="connsiteY3" fmla="*/ 557675 h 557831"/>
                <a:gd name="connsiteX4" fmla="*/ 392741 w 432937"/>
                <a:gd name="connsiteY4" fmla="*/ 519870 h 557831"/>
                <a:gd name="connsiteX5" fmla="*/ 430544 w 432937"/>
                <a:gd name="connsiteY5" fmla="*/ 302494 h 557831"/>
                <a:gd name="connsiteX6" fmla="*/ 406917 w 432937"/>
                <a:gd name="connsiteY6" fmla="*/ 73303 h 557831"/>
                <a:gd name="connsiteX7" fmla="*/ 203717 w 432937"/>
                <a:gd name="connsiteY7" fmla="*/ 55 h 557831"/>
                <a:gd name="connsiteX8" fmla="*/ 40684 w 432937"/>
                <a:gd name="connsiteY8" fmla="*/ 66214 h 557831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6557 w 428810"/>
                <a:gd name="connsiteY0" fmla="*/ 66214 h 531376"/>
                <a:gd name="connsiteX1" fmla="*/ 1116 w 428810"/>
                <a:gd name="connsiteY1" fmla="*/ 297767 h 531376"/>
                <a:gd name="connsiteX2" fmla="*/ 27108 w 428810"/>
                <a:gd name="connsiteY2" fmla="*/ 510418 h 531376"/>
                <a:gd name="connsiteX3" fmla="*/ 192502 w 428810"/>
                <a:gd name="connsiteY3" fmla="*/ 524596 h 531376"/>
                <a:gd name="connsiteX4" fmla="*/ 388614 w 428810"/>
                <a:gd name="connsiteY4" fmla="*/ 519870 h 531376"/>
                <a:gd name="connsiteX5" fmla="*/ 426417 w 428810"/>
                <a:gd name="connsiteY5" fmla="*/ 302494 h 531376"/>
                <a:gd name="connsiteX6" fmla="*/ 402790 w 428810"/>
                <a:gd name="connsiteY6" fmla="*/ 73303 h 531376"/>
                <a:gd name="connsiteX7" fmla="*/ 199590 w 428810"/>
                <a:gd name="connsiteY7" fmla="*/ 55 h 531376"/>
                <a:gd name="connsiteX8" fmla="*/ 36557 w 428810"/>
                <a:gd name="connsiteY8" fmla="*/ 66214 h 531376"/>
                <a:gd name="connsiteX0" fmla="*/ 36557 w 422272"/>
                <a:gd name="connsiteY0" fmla="*/ 66214 h 538568"/>
                <a:gd name="connsiteX1" fmla="*/ 1116 w 422272"/>
                <a:gd name="connsiteY1" fmla="*/ 297767 h 538568"/>
                <a:gd name="connsiteX2" fmla="*/ 27108 w 422272"/>
                <a:gd name="connsiteY2" fmla="*/ 510418 h 538568"/>
                <a:gd name="connsiteX3" fmla="*/ 192502 w 422272"/>
                <a:gd name="connsiteY3" fmla="*/ 524596 h 538568"/>
                <a:gd name="connsiteX4" fmla="*/ 388614 w 422272"/>
                <a:gd name="connsiteY4" fmla="*/ 519870 h 538568"/>
                <a:gd name="connsiteX5" fmla="*/ 414603 w 422272"/>
                <a:gd name="connsiteY5" fmla="*/ 295406 h 538568"/>
                <a:gd name="connsiteX6" fmla="*/ 402790 w 422272"/>
                <a:gd name="connsiteY6" fmla="*/ 73303 h 538568"/>
                <a:gd name="connsiteX7" fmla="*/ 199590 w 422272"/>
                <a:gd name="connsiteY7" fmla="*/ 55 h 538568"/>
                <a:gd name="connsiteX8" fmla="*/ 36557 w 422272"/>
                <a:gd name="connsiteY8" fmla="*/ 66214 h 538568"/>
                <a:gd name="connsiteX0" fmla="*/ 36557 w 416127"/>
                <a:gd name="connsiteY0" fmla="*/ 66159 h 538513"/>
                <a:gd name="connsiteX1" fmla="*/ 1116 w 416127"/>
                <a:gd name="connsiteY1" fmla="*/ 297712 h 538513"/>
                <a:gd name="connsiteX2" fmla="*/ 27108 w 416127"/>
                <a:gd name="connsiteY2" fmla="*/ 510363 h 538513"/>
                <a:gd name="connsiteX3" fmla="*/ 192502 w 416127"/>
                <a:gd name="connsiteY3" fmla="*/ 524541 h 538513"/>
                <a:gd name="connsiteX4" fmla="*/ 388614 w 416127"/>
                <a:gd name="connsiteY4" fmla="*/ 519815 h 538513"/>
                <a:gd name="connsiteX5" fmla="*/ 414603 w 416127"/>
                <a:gd name="connsiteY5" fmla="*/ 295351 h 538513"/>
                <a:gd name="connsiteX6" fmla="*/ 390976 w 416127"/>
                <a:gd name="connsiteY6" fmla="*/ 66160 h 538513"/>
                <a:gd name="connsiteX7" fmla="*/ 199590 w 416127"/>
                <a:gd name="connsiteY7" fmla="*/ 0 h 538513"/>
                <a:gd name="connsiteX8" fmla="*/ 36557 w 416127"/>
                <a:gd name="connsiteY8" fmla="*/ 66159 h 538513"/>
                <a:gd name="connsiteX0" fmla="*/ 36557 w 416962"/>
                <a:gd name="connsiteY0" fmla="*/ 66159 h 533540"/>
                <a:gd name="connsiteX1" fmla="*/ 1116 w 416962"/>
                <a:gd name="connsiteY1" fmla="*/ 297712 h 533540"/>
                <a:gd name="connsiteX2" fmla="*/ 27108 w 416962"/>
                <a:gd name="connsiteY2" fmla="*/ 510363 h 533540"/>
                <a:gd name="connsiteX3" fmla="*/ 192502 w 416962"/>
                <a:gd name="connsiteY3" fmla="*/ 524541 h 533540"/>
                <a:gd name="connsiteX4" fmla="*/ 390977 w 416962"/>
                <a:gd name="connsiteY4" fmla="*/ 512727 h 533540"/>
                <a:gd name="connsiteX5" fmla="*/ 414603 w 416962"/>
                <a:gd name="connsiteY5" fmla="*/ 295351 h 533540"/>
                <a:gd name="connsiteX6" fmla="*/ 390976 w 416962"/>
                <a:gd name="connsiteY6" fmla="*/ 66160 h 533540"/>
                <a:gd name="connsiteX7" fmla="*/ 199590 w 416962"/>
                <a:gd name="connsiteY7" fmla="*/ 0 h 533540"/>
                <a:gd name="connsiteX8" fmla="*/ 36557 w 416962"/>
                <a:gd name="connsiteY8" fmla="*/ 66159 h 533540"/>
                <a:gd name="connsiteX0" fmla="*/ 36557 w 415953"/>
                <a:gd name="connsiteY0" fmla="*/ 66159 h 531703"/>
                <a:gd name="connsiteX1" fmla="*/ 1116 w 415953"/>
                <a:gd name="connsiteY1" fmla="*/ 297712 h 531703"/>
                <a:gd name="connsiteX2" fmla="*/ 27108 w 415953"/>
                <a:gd name="connsiteY2" fmla="*/ 510363 h 531703"/>
                <a:gd name="connsiteX3" fmla="*/ 192502 w 415953"/>
                <a:gd name="connsiteY3" fmla="*/ 524541 h 531703"/>
                <a:gd name="connsiteX4" fmla="*/ 390977 w 415953"/>
                <a:gd name="connsiteY4" fmla="*/ 512727 h 531703"/>
                <a:gd name="connsiteX5" fmla="*/ 414603 w 415953"/>
                <a:gd name="connsiteY5" fmla="*/ 295351 h 531703"/>
                <a:gd name="connsiteX6" fmla="*/ 390976 w 415953"/>
                <a:gd name="connsiteY6" fmla="*/ 66160 h 531703"/>
                <a:gd name="connsiteX7" fmla="*/ 199590 w 415953"/>
                <a:gd name="connsiteY7" fmla="*/ 0 h 531703"/>
                <a:gd name="connsiteX8" fmla="*/ 36557 w 415953"/>
                <a:gd name="connsiteY8" fmla="*/ 66159 h 531703"/>
                <a:gd name="connsiteX0" fmla="*/ 38202 w 417598"/>
                <a:gd name="connsiteY0" fmla="*/ 66159 h 527065"/>
                <a:gd name="connsiteX1" fmla="*/ 2761 w 417598"/>
                <a:gd name="connsiteY1" fmla="*/ 297712 h 527065"/>
                <a:gd name="connsiteX2" fmla="*/ 28753 w 417598"/>
                <a:gd name="connsiteY2" fmla="*/ 510363 h 527065"/>
                <a:gd name="connsiteX3" fmla="*/ 194147 w 417598"/>
                <a:gd name="connsiteY3" fmla="*/ 524541 h 527065"/>
                <a:gd name="connsiteX4" fmla="*/ 392622 w 417598"/>
                <a:gd name="connsiteY4" fmla="*/ 512727 h 527065"/>
                <a:gd name="connsiteX5" fmla="*/ 416248 w 417598"/>
                <a:gd name="connsiteY5" fmla="*/ 295351 h 527065"/>
                <a:gd name="connsiteX6" fmla="*/ 392621 w 417598"/>
                <a:gd name="connsiteY6" fmla="*/ 66160 h 527065"/>
                <a:gd name="connsiteX7" fmla="*/ 201235 w 417598"/>
                <a:gd name="connsiteY7" fmla="*/ 0 h 527065"/>
                <a:gd name="connsiteX8" fmla="*/ 38202 w 417598"/>
                <a:gd name="connsiteY8" fmla="*/ 66159 h 527065"/>
                <a:gd name="connsiteX0" fmla="*/ 36212 w 415608"/>
                <a:gd name="connsiteY0" fmla="*/ 66159 h 527065"/>
                <a:gd name="connsiteX1" fmla="*/ 771 w 415608"/>
                <a:gd name="connsiteY1" fmla="*/ 297712 h 527065"/>
                <a:gd name="connsiteX2" fmla="*/ 55116 w 415608"/>
                <a:gd name="connsiteY2" fmla="*/ 510363 h 527065"/>
                <a:gd name="connsiteX3" fmla="*/ 192157 w 415608"/>
                <a:gd name="connsiteY3" fmla="*/ 524541 h 527065"/>
                <a:gd name="connsiteX4" fmla="*/ 390632 w 415608"/>
                <a:gd name="connsiteY4" fmla="*/ 512727 h 527065"/>
                <a:gd name="connsiteX5" fmla="*/ 414258 w 415608"/>
                <a:gd name="connsiteY5" fmla="*/ 295351 h 527065"/>
                <a:gd name="connsiteX6" fmla="*/ 390631 w 415608"/>
                <a:gd name="connsiteY6" fmla="*/ 66160 h 527065"/>
                <a:gd name="connsiteX7" fmla="*/ 199245 w 415608"/>
                <a:gd name="connsiteY7" fmla="*/ 0 h 527065"/>
                <a:gd name="connsiteX8" fmla="*/ 36212 w 415608"/>
                <a:gd name="connsiteY8" fmla="*/ 66159 h 527065"/>
                <a:gd name="connsiteX0" fmla="*/ 15687 w 395083"/>
                <a:gd name="connsiteY0" fmla="*/ 66159 h 531379"/>
                <a:gd name="connsiteX1" fmla="*/ 8600 w 395083"/>
                <a:gd name="connsiteY1" fmla="*/ 302438 h 531379"/>
                <a:gd name="connsiteX2" fmla="*/ 34591 w 395083"/>
                <a:gd name="connsiteY2" fmla="*/ 510363 h 531379"/>
                <a:gd name="connsiteX3" fmla="*/ 171632 w 395083"/>
                <a:gd name="connsiteY3" fmla="*/ 524541 h 531379"/>
                <a:gd name="connsiteX4" fmla="*/ 370107 w 395083"/>
                <a:gd name="connsiteY4" fmla="*/ 512727 h 531379"/>
                <a:gd name="connsiteX5" fmla="*/ 393733 w 395083"/>
                <a:gd name="connsiteY5" fmla="*/ 295351 h 531379"/>
                <a:gd name="connsiteX6" fmla="*/ 370106 w 395083"/>
                <a:gd name="connsiteY6" fmla="*/ 66160 h 531379"/>
                <a:gd name="connsiteX7" fmla="*/ 178720 w 395083"/>
                <a:gd name="connsiteY7" fmla="*/ 0 h 531379"/>
                <a:gd name="connsiteX8" fmla="*/ 15687 w 395083"/>
                <a:gd name="connsiteY8" fmla="*/ 66159 h 531379"/>
                <a:gd name="connsiteX0" fmla="*/ 16810 w 396206"/>
                <a:gd name="connsiteY0" fmla="*/ 66159 h 532029"/>
                <a:gd name="connsiteX1" fmla="*/ 7361 w 396206"/>
                <a:gd name="connsiteY1" fmla="*/ 292987 h 532029"/>
                <a:gd name="connsiteX2" fmla="*/ 35714 w 396206"/>
                <a:gd name="connsiteY2" fmla="*/ 510363 h 532029"/>
                <a:gd name="connsiteX3" fmla="*/ 172755 w 396206"/>
                <a:gd name="connsiteY3" fmla="*/ 524541 h 532029"/>
                <a:gd name="connsiteX4" fmla="*/ 371230 w 396206"/>
                <a:gd name="connsiteY4" fmla="*/ 512727 h 532029"/>
                <a:gd name="connsiteX5" fmla="*/ 394856 w 396206"/>
                <a:gd name="connsiteY5" fmla="*/ 295351 h 532029"/>
                <a:gd name="connsiteX6" fmla="*/ 371229 w 396206"/>
                <a:gd name="connsiteY6" fmla="*/ 66160 h 532029"/>
                <a:gd name="connsiteX7" fmla="*/ 179843 w 396206"/>
                <a:gd name="connsiteY7" fmla="*/ 0 h 532029"/>
                <a:gd name="connsiteX8" fmla="*/ 16810 w 396206"/>
                <a:gd name="connsiteY8" fmla="*/ 66159 h 532029"/>
                <a:gd name="connsiteX0" fmla="*/ 17622 w 397018"/>
                <a:gd name="connsiteY0" fmla="*/ 66159 h 532029"/>
                <a:gd name="connsiteX1" fmla="*/ 8173 w 397018"/>
                <a:gd name="connsiteY1" fmla="*/ 292987 h 532029"/>
                <a:gd name="connsiteX2" fmla="*/ 36526 w 397018"/>
                <a:gd name="connsiteY2" fmla="*/ 510363 h 532029"/>
                <a:gd name="connsiteX3" fmla="*/ 173567 w 397018"/>
                <a:gd name="connsiteY3" fmla="*/ 524541 h 532029"/>
                <a:gd name="connsiteX4" fmla="*/ 372042 w 397018"/>
                <a:gd name="connsiteY4" fmla="*/ 512727 h 532029"/>
                <a:gd name="connsiteX5" fmla="*/ 395668 w 397018"/>
                <a:gd name="connsiteY5" fmla="*/ 295351 h 532029"/>
                <a:gd name="connsiteX6" fmla="*/ 372041 w 397018"/>
                <a:gd name="connsiteY6" fmla="*/ 66160 h 532029"/>
                <a:gd name="connsiteX7" fmla="*/ 180655 w 397018"/>
                <a:gd name="connsiteY7" fmla="*/ 0 h 532029"/>
                <a:gd name="connsiteX8" fmla="*/ 17622 w 397018"/>
                <a:gd name="connsiteY8" fmla="*/ 66159 h 532029"/>
                <a:gd name="connsiteX0" fmla="*/ 16811 w 396207"/>
                <a:gd name="connsiteY0" fmla="*/ 66159 h 529127"/>
                <a:gd name="connsiteX1" fmla="*/ 7362 w 396207"/>
                <a:gd name="connsiteY1" fmla="*/ 292987 h 529127"/>
                <a:gd name="connsiteX2" fmla="*/ 35715 w 396207"/>
                <a:gd name="connsiteY2" fmla="*/ 505637 h 529127"/>
                <a:gd name="connsiteX3" fmla="*/ 172756 w 396207"/>
                <a:gd name="connsiteY3" fmla="*/ 524541 h 529127"/>
                <a:gd name="connsiteX4" fmla="*/ 371231 w 396207"/>
                <a:gd name="connsiteY4" fmla="*/ 512727 h 529127"/>
                <a:gd name="connsiteX5" fmla="*/ 394857 w 396207"/>
                <a:gd name="connsiteY5" fmla="*/ 295351 h 529127"/>
                <a:gd name="connsiteX6" fmla="*/ 371230 w 396207"/>
                <a:gd name="connsiteY6" fmla="*/ 66160 h 529127"/>
                <a:gd name="connsiteX7" fmla="*/ 179844 w 396207"/>
                <a:gd name="connsiteY7" fmla="*/ 0 h 529127"/>
                <a:gd name="connsiteX8" fmla="*/ 16811 w 396207"/>
                <a:gd name="connsiteY8" fmla="*/ 66159 h 529127"/>
                <a:gd name="connsiteX0" fmla="*/ 16811 w 397772"/>
                <a:gd name="connsiteY0" fmla="*/ 66159 h 528841"/>
                <a:gd name="connsiteX1" fmla="*/ 7362 w 397772"/>
                <a:gd name="connsiteY1" fmla="*/ 292987 h 528841"/>
                <a:gd name="connsiteX2" fmla="*/ 35715 w 397772"/>
                <a:gd name="connsiteY2" fmla="*/ 505637 h 528841"/>
                <a:gd name="connsiteX3" fmla="*/ 172756 w 397772"/>
                <a:gd name="connsiteY3" fmla="*/ 524541 h 528841"/>
                <a:gd name="connsiteX4" fmla="*/ 349966 w 397772"/>
                <a:gd name="connsiteY4" fmla="*/ 517453 h 528841"/>
                <a:gd name="connsiteX5" fmla="*/ 394857 w 397772"/>
                <a:gd name="connsiteY5" fmla="*/ 295351 h 528841"/>
                <a:gd name="connsiteX6" fmla="*/ 371230 w 397772"/>
                <a:gd name="connsiteY6" fmla="*/ 66160 h 528841"/>
                <a:gd name="connsiteX7" fmla="*/ 179844 w 397772"/>
                <a:gd name="connsiteY7" fmla="*/ 0 h 528841"/>
                <a:gd name="connsiteX8" fmla="*/ 16811 w 397772"/>
                <a:gd name="connsiteY8" fmla="*/ 66159 h 528841"/>
                <a:gd name="connsiteX0" fmla="*/ 16811 w 386281"/>
                <a:gd name="connsiteY0" fmla="*/ 66159 h 536037"/>
                <a:gd name="connsiteX1" fmla="*/ 7362 w 386281"/>
                <a:gd name="connsiteY1" fmla="*/ 292987 h 536037"/>
                <a:gd name="connsiteX2" fmla="*/ 35715 w 386281"/>
                <a:gd name="connsiteY2" fmla="*/ 505637 h 536037"/>
                <a:gd name="connsiteX3" fmla="*/ 172756 w 386281"/>
                <a:gd name="connsiteY3" fmla="*/ 524541 h 536037"/>
                <a:gd name="connsiteX4" fmla="*/ 349966 w 386281"/>
                <a:gd name="connsiteY4" fmla="*/ 517453 h 536037"/>
                <a:gd name="connsiteX5" fmla="*/ 368866 w 386281"/>
                <a:gd name="connsiteY5" fmla="*/ 292988 h 536037"/>
                <a:gd name="connsiteX6" fmla="*/ 371230 w 386281"/>
                <a:gd name="connsiteY6" fmla="*/ 66160 h 536037"/>
                <a:gd name="connsiteX7" fmla="*/ 179844 w 386281"/>
                <a:gd name="connsiteY7" fmla="*/ 0 h 536037"/>
                <a:gd name="connsiteX8" fmla="*/ 16811 w 386281"/>
                <a:gd name="connsiteY8" fmla="*/ 66159 h 536037"/>
                <a:gd name="connsiteX0" fmla="*/ 16811 w 390120"/>
                <a:gd name="connsiteY0" fmla="*/ 66159 h 535863"/>
                <a:gd name="connsiteX1" fmla="*/ 7362 w 390120"/>
                <a:gd name="connsiteY1" fmla="*/ 292987 h 535863"/>
                <a:gd name="connsiteX2" fmla="*/ 35715 w 390120"/>
                <a:gd name="connsiteY2" fmla="*/ 505637 h 535863"/>
                <a:gd name="connsiteX3" fmla="*/ 172756 w 390120"/>
                <a:gd name="connsiteY3" fmla="*/ 524541 h 535863"/>
                <a:gd name="connsiteX4" fmla="*/ 349966 w 390120"/>
                <a:gd name="connsiteY4" fmla="*/ 517453 h 535863"/>
                <a:gd name="connsiteX5" fmla="*/ 380680 w 390120"/>
                <a:gd name="connsiteY5" fmla="*/ 295351 h 535863"/>
                <a:gd name="connsiteX6" fmla="*/ 371230 w 390120"/>
                <a:gd name="connsiteY6" fmla="*/ 66160 h 535863"/>
                <a:gd name="connsiteX7" fmla="*/ 179844 w 390120"/>
                <a:gd name="connsiteY7" fmla="*/ 0 h 535863"/>
                <a:gd name="connsiteX8" fmla="*/ 16811 w 390120"/>
                <a:gd name="connsiteY8" fmla="*/ 66159 h 535863"/>
                <a:gd name="connsiteX0" fmla="*/ 16811 w 393406"/>
                <a:gd name="connsiteY0" fmla="*/ 66159 h 535863"/>
                <a:gd name="connsiteX1" fmla="*/ 7362 w 393406"/>
                <a:gd name="connsiteY1" fmla="*/ 292987 h 535863"/>
                <a:gd name="connsiteX2" fmla="*/ 35715 w 393406"/>
                <a:gd name="connsiteY2" fmla="*/ 505637 h 535863"/>
                <a:gd name="connsiteX3" fmla="*/ 172756 w 393406"/>
                <a:gd name="connsiteY3" fmla="*/ 524541 h 535863"/>
                <a:gd name="connsiteX4" fmla="*/ 349966 w 393406"/>
                <a:gd name="connsiteY4" fmla="*/ 517453 h 535863"/>
                <a:gd name="connsiteX5" fmla="*/ 387769 w 393406"/>
                <a:gd name="connsiteY5" fmla="*/ 295351 h 535863"/>
                <a:gd name="connsiteX6" fmla="*/ 371230 w 393406"/>
                <a:gd name="connsiteY6" fmla="*/ 66160 h 535863"/>
                <a:gd name="connsiteX7" fmla="*/ 179844 w 393406"/>
                <a:gd name="connsiteY7" fmla="*/ 0 h 535863"/>
                <a:gd name="connsiteX8" fmla="*/ 16811 w 393406"/>
                <a:gd name="connsiteY8" fmla="*/ 66159 h 535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406" h="535863">
                  <a:moveTo>
                    <a:pt x="16811" y="66159"/>
                  </a:moveTo>
                  <a:cubicBezTo>
                    <a:pt x="-11936" y="114990"/>
                    <a:pt x="4211" y="219741"/>
                    <a:pt x="7362" y="292987"/>
                  </a:cubicBezTo>
                  <a:cubicBezTo>
                    <a:pt x="10513" y="366233"/>
                    <a:pt x="8149" y="467045"/>
                    <a:pt x="35715" y="505637"/>
                  </a:cubicBezTo>
                  <a:cubicBezTo>
                    <a:pt x="63281" y="544229"/>
                    <a:pt x="120381" y="522572"/>
                    <a:pt x="172756" y="524541"/>
                  </a:cubicBezTo>
                  <a:cubicBezTo>
                    <a:pt x="231826" y="522178"/>
                    <a:pt x="314131" y="555651"/>
                    <a:pt x="349966" y="517453"/>
                  </a:cubicBezTo>
                  <a:cubicBezTo>
                    <a:pt x="385802" y="479255"/>
                    <a:pt x="384225" y="370566"/>
                    <a:pt x="387769" y="295351"/>
                  </a:cubicBezTo>
                  <a:cubicBezTo>
                    <a:pt x="391313" y="220136"/>
                    <a:pt x="404703" y="118141"/>
                    <a:pt x="371230" y="66160"/>
                  </a:cubicBezTo>
                  <a:cubicBezTo>
                    <a:pt x="337757" y="14179"/>
                    <a:pt x="238914" y="0"/>
                    <a:pt x="179844" y="0"/>
                  </a:cubicBezTo>
                  <a:cubicBezTo>
                    <a:pt x="120774" y="0"/>
                    <a:pt x="45558" y="17328"/>
                    <a:pt x="16811" y="66159"/>
                  </a:cubicBez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84CFAF3D-2F7B-462C-B392-952CCFABD710}"/>
                </a:ext>
              </a:extLst>
            </p:cNvPr>
            <p:cNvSpPr/>
            <p:nvPr/>
          </p:nvSpPr>
          <p:spPr>
            <a:xfrm rot="20611956">
              <a:off x="5984182" y="4085586"/>
              <a:ext cx="393406" cy="535863"/>
            </a:xfrm>
            <a:custGeom>
              <a:avLst/>
              <a:gdLst>
                <a:gd name="connsiteX0" fmla="*/ 11215 w 427713"/>
                <a:gd name="connsiteY0" fmla="*/ 118649 h 561918"/>
                <a:gd name="connsiteX1" fmla="*/ 27755 w 427713"/>
                <a:gd name="connsiteY1" fmla="*/ 364379 h 561918"/>
                <a:gd name="connsiteX2" fmla="*/ 32481 w 427713"/>
                <a:gd name="connsiteY2" fmla="*/ 522686 h 561918"/>
                <a:gd name="connsiteX3" fmla="*/ 190788 w 427713"/>
                <a:gd name="connsiteY3" fmla="*/ 543951 h 561918"/>
                <a:gd name="connsiteX4" fmla="*/ 405802 w 427713"/>
                <a:gd name="connsiteY4" fmla="*/ 543951 h 561918"/>
                <a:gd name="connsiteX5" fmla="*/ 417615 w 427713"/>
                <a:gd name="connsiteY5" fmla="*/ 312398 h 561918"/>
                <a:gd name="connsiteX6" fmla="*/ 410527 w 427713"/>
                <a:gd name="connsiteY6" fmla="*/ 76119 h 561918"/>
                <a:gd name="connsiteX7" fmla="*/ 216778 w 427713"/>
                <a:gd name="connsiteY7" fmla="*/ 509 h 561918"/>
                <a:gd name="connsiteX8" fmla="*/ 11215 w 427713"/>
                <a:gd name="connsiteY8" fmla="*/ 118649 h 561918"/>
                <a:gd name="connsiteX0" fmla="*/ 11560 w 425696"/>
                <a:gd name="connsiteY0" fmla="*/ 87530 h 561515"/>
                <a:gd name="connsiteX1" fmla="*/ 25738 w 425696"/>
                <a:gd name="connsiteY1" fmla="*/ 363976 h 561515"/>
                <a:gd name="connsiteX2" fmla="*/ 30464 w 425696"/>
                <a:gd name="connsiteY2" fmla="*/ 522283 h 561515"/>
                <a:gd name="connsiteX3" fmla="*/ 188771 w 425696"/>
                <a:gd name="connsiteY3" fmla="*/ 543548 h 561515"/>
                <a:gd name="connsiteX4" fmla="*/ 403785 w 425696"/>
                <a:gd name="connsiteY4" fmla="*/ 543548 h 561515"/>
                <a:gd name="connsiteX5" fmla="*/ 415598 w 425696"/>
                <a:gd name="connsiteY5" fmla="*/ 311995 h 561515"/>
                <a:gd name="connsiteX6" fmla="*/ 408510 w 425696"/>
                <a:gd name="connsiteY6" fmla="*/ 75716 h 561515"/>
                <a:gd name="connsiteX7" fmla="*/ 214761 w 425696"/>
                <a:gd name="connsiteY7" fmla="*/ 106 h 561515"/>
                <a:gd name="connsiteX8" fmla="*/ 11560 w 425696"/>
                <a:gd name="connsiteY8" fmla="*/ 87530 h 561515"/>
                <a:gd name="connsiteX0" fmla="*/ 10883 w 425019"/>
                <a:gd name="connsiteY0" fmla="*/ 85178 h 559163"/>
                <a:gd name="connsiteX1" fmla="*/ 25061 w 425019"/>
                <a:gd name="connsiteY1" fmla="*/ 361624 h 559163"/>
                <a:gd name="connsiteX2" fmla="*/ 29787 w 425019"/>
                <a:gd name="connsiteY2" fmla="*/ 519931 h 559163"/>
                <a:gd name="connsiteX3" fmla="*/ 188094 w 425019"/>
                <a:gd name="connsiteY3" fmla="*/ 541196 h 559163"/>
                <a:gd name="connsiteX4" fmla="*/ 403108 w 425019"/>
                <a:gd name="connsiteY4" fmla="*/ 541196 h 559163"/>
                <a:gd name="connsiteX5" fmla="*/ 414921 w 425019"/>
                <a:gd name="connsiteY5" fmla="*/ 309643 h 559163"/>
                <a:gd name="connsiteX6" fmla="*/ 407833 w 425019"/>
                <a:gd name="connsiteY6" fmla="*/ 73364 h 559163"/>
                <a:gd name="connsiteX7" fmla="*/ 204633 w 425019"/>
                <a:gd name="connsiteY7" fmla="*/ 116 h 559163"/>
                <a:gd name="connsiteX8" fmla="*/ 10883 w 425019"/>
                <a:gd name="connsiteY8" fmla="*/ 85178 h 559163"/>
                <a:gd name="connsiteX0" fmla="*/ 10883 w 431603"/>
                <a:gd name="connsiteY0" fmla="*/ 85178 h 559163"/>
                <a:gd name="connsiteX1" fmla="*/ 25061 w 431603"/>
                <a:gd name="connsiteY1" fmla="*/ 361624 h 559163"/>
                <a:gd name="connsiteX2" fmla="*/ 29787 w 431603"/>
                <a:gd name="connsiteY2" fmla="*/ 519931 h 559163"/>
                <a:gd name="connsiteX3" fmla="*/ 188094 w 431603"/>
                <a:gd name="connsiteY3" fmla="*/ 541196 h 559163"/>
                <a:gd name="connsiteX4" fmla="*/ 403108 w 431603"/>
                <a:gd name="connsiteY4" fmla="*/ 541196 h 559163"/>
                <a:gd name="connsiteX5" fmla="*/ 429098 w 431603"/>
                <a:gd name="connsiteY5" fmla="*/ 309643 h 559163"/>
                <a:gd name="connsiteX6" fmla="*/ 407833 w 431603"/>
                <a:gd name="connsiteY6" fmla="*/ 73364 h 559163"/>
                <a:gd name="connsiteX7" fmla="*/ 204633 w 431603"/>
                <a:gd name="connsiteY7" fmla="*/ 116 h 559163"/>
                <a:gd name="connsiteX8" fmla="*/ 10883 w 431603"/>
                <a:gd name="connsiteY8" fmla="*/ 85178 h 559163"/>
                <a:gd name="connsiteX0" fmla="*/ 16874 w 437594"/>
                <a:gd name="connsiteY0" fmla="*/ 85178 h 559163"/>
                <a:gd name="connsiteX1" fmla="*/ 12150 w 437594"/>
                <a:gd name="connsiteY1" fmla="*/ 361624 h 559163"/>
                <a:gd name="connsiteX2" fmla="*/ 35778 w 437594"/>
                <a:gd name="connsiteY2" fmla="*/ 519931 h 559163"/>
                <a:gd name="connsiteX3" fmla="*/ 194085 w 437594"/>
                <a:gd name="connsiteY3" fmla="*/ 541196 h 559163"/>
                <a:gd name="connsiteX4" fmla="*/ 409099 w 437594"/>
                <a:gd name="connsiteY4" fmla="*/ 541196 h 559163"/>
                <a:gd name="connsiteX5" fmla="*/ 435089 w 437594"/>
                <a:gd name="connsiteY5" fmla="*/ 309643 h 559163"/>
                <a:gd name="connsiteX6" fmla="*/ 413824 w 437594"/>
                <a:gd name="connsiteY6" fmla="*/ 73364 h 559163"/>
                <a:gd name="connsiteX7" fmla="*/ 210624 w 437594"/>
                <a:gd name="connsiteY7" fmla="*/ 116 h 559163"/>
                <a:gd name="connsiteX8" fmla="*/ 16874 w 437594"/>
                <a:gd name="connsiteY8" fmla="*/ 85178 h 559163"/>
                <a:gd name="connsiteX0" fmla="*/ 16874 w 437594"/>
                <a:gd name="connsiteY0" fmla="*/ 85178 h 563991"/>
                <a:gd name="connsiteX1" fmla="*/ 12150 w 437594"/>
                <a:gd name="connsiteY1" fmla="*/ 361624 h 563991"/>
                <a:gd name="connsiteX2" fmla="*/ 35778 w 437594"/>
                <a:gd name="connsiteY2" fmla="*/ 519931 h 563991"/>
                <a:gd name="connsiteX3" fmla="*/ 205899 w 437594"/>
                <a:gd name="connsiteY3" fmla="*/ 553010 h 563991"/>
                <a:gd name="connsiteX4" fmla="*/ 409099 w 437594"/>
                <a:gd name="connsiteY4" fmla="*/ 541196 h 563991"/>
                <a:gd name="connsiteX5" fmla="*/ 435089 w 437594"/>
                <a:gd name="connsiteY5" fmla="*/ 309643 h 563991"/>
                <a:gd name="connsiteX6" fmla="*/ 413824 w 437594"/>
                <a:gd name="connsiteY6" fmla="*/ 73364 h 563991"/>
                <a:gd name="connsiteX7" fmla="*/ 210624 w 437594"/>
                <a:gd name="connsiteY7" fmla="*/ 116 h 563991"/>
                <a:gd name="connsiteX8" fmla="*/ 16874 w 437594"/>
                <a:gd name="connsiteY8" fmla="*/ 85178 h 563991"/>
                <a:gd name="connsiteX0" fmla="*/ 16874 w 437594"/>
                <a:gd name="connsiteY0" fmla="*/ 85178 h 554236"/>
                <a:gd name="connsiteX1" fmla="*/ 12150 w 437594"/>
                <a:gd name="connsiteY1" fmla="*/ 361624 h 554236"/>
                <a:gd name="connsiteX2" fmla="*/ 35778 w 437594"/>
                <a:gd name="connsiteY2" fmla="*/ 519931 h 554236"/>
                <a:gd name="connsiteX3" fmla="*/ 205899 w 437594"/>
                <a:gd name="connsiteY3" fmla="*/ 553010 h 554236"/>
                <a:gd name="connsiteX4" fmla="*/ 409099 w 437594"/>
                <a:gd name="connsiteY4" fmla="*/ 522294 h 554236"/>
                <a:gd name="connsiteX5" fmla="*/ 435089 w 437594"/>
                <a:gd name="connsiteY5" fmla="*/ 309643 h 554236"/>
                <a:gd name="connsiteX6" fmla="*/ 413824 w 437594"/>
                <a:gd name="connsiteY6" fmla="*/ 73364 h 554236"/>
                <a:gd name="connsiteX7" fmla="*/ 210624 w 437594"/>
                <a:gd name="connsiteY7" fmla="*/ 116 h 554236"/>
                <a:gd name="connsiteX8" fmla="*/ 16874 w 437594"/>
                <a:gd name="connsiteY8" fmla="*/ 85178 h 554236"/>
                <a:gd name="connsiteX0" fmla="*/ 16874 w 437594"/>
                <a:gd name="connsiteY0" fmla="*/ 85178 h 558187"/>
                <a:gd name="connsiteX1" fmla="*/ 12150 w 437594"/>
                <a:gd name="connsiteY1" fmla="*/ 361624 h 558187"/>
                <a:gd name="connsiteX2" fmla="*/ 35778 w 437594"/>
                <a:gd name="connsiteY2" fmla="*/ 519931 h 558187"/>
                <a:gd name="connsiteX3" fmla="*/ 215350 w 437594"/>
                <a:gd name="connsiteY3" fmla="*/ 557736 h 558187"/>
                <a:gd name="connsiteX4" fmla="*/ 409099 w 437594"/>
                <a:gd name="connsiteY4" fmla="*/ 522294 h 558187"/>
                <a:gd name="connsiteX5" fmla="*/ 435089 w 437594"/>
                <a:gd name="connsiteY5" fmla="*/ 309643 h 558187"/>
                <a:gd name="connsiteX6" fmla="*/ 413824 w 437594"/>
                <a:gd name="connsiteY6" fmla="*/ 73364 h 558187"/>
                <a:gd name="connsiteX7" fmla="*/ 210624 w 437594"/>
                <a:gd name="connsiteY7" fmla="*/ 116 h 558187"/>
                <a:gd name="connsiteX8" fmla="*/ 16874 w 437594"/>
                <a:gd name="connsiteY8" fmla="*/ 85178 h 558187"/>
                <a:gd name="connsiteX0" fmla="*/ 20067 w 440787"/>
                <a:gd name="connsiteY0" fmla="*/ 85178 h 558187"/>
                <a:gd name="connsiteX1" fmla="*/ 8255 w 440787"/>
                <a:gd name="connsiteY1" fmla="*/ 361624 h 558187"/>
                <a:gd name="connsiteX2" fmla="*/ 38971 w 440787"/>
                <a:gd name="connsiteY2" fmla="*/ 519931 h 558187"/>
                <a:gd name="connsiteX3" fmla="*/ 218543 w 440787"/>
                <a:gd name="connsiteY3" fmla="*/ 557736 h 558187"/>
                <a:gd name="connsiteX4" fmla="*/ 412292 w 440787"/>
                <a:gd name="connsiteY4" fmla="*/ 522294 h 558187"/>
                <a:gd name="connsiteX5" fmla="*/ 438282 w 440787"/>
                <a:gd name="connsiteY5" fmla="*/ 309643 h 558187"/>
                <a:gd name="connsiteX6" fmla="*/ 417017 w 440787"/>
                <a:gd name="connsiteY6" fmla="*/ 73364 h 558187"/>
                <a:gd name="connsiteX7" fmla="*/ 213817 w 440787"/>
                <a:gd name="connsiteY7" fmla="*/ 116 h 558187"/>
                <a:gd name="connsiteX8" fmla="*/ 20067 w 440787"/>
                <a:gd name="connsiteY8" fmla="*/ 85178 h 558187"/>
                <a:gd name="connsiteX0" fmla="*/ 20067 w 442342"/>
                <a:gd name="connsiteY0" fmla="*/ 85178 h 558345"/>
                <a:gd name="connsiteX1" fmla="*/ 8255 w 442342"/>
                <a:gd name="connsiteY1" fmla="*/ 361624 h 558345"/>
                <a:gd name="connsiteX2" fmla="*/ 38971 w 442342"/>
                <a:gd name="connsiteY2" fmla="*/ 519931 h 558345"/>
                <a:gd name="connsiteX3" fmla="*/ 218543 w 442342"/>
                <a:gd name="connsiteY3" fmla="*/ 557736 h 558345"/>
                <a:gd name="connsiteX4" fmla="*/ 412292 w 442342"/>
                <a:gd name="connsiteY4" fmla="*/ 522294 h 558345"/>
                <a:gd name="connsiteX5" fmla="*/ 440644 w 442342"/>
                <a:gd name="connsiteY5" fmla="*/ 302555 h 558345"/>
                <a:gd name="connsiteX6" fmla="*/ 417017 w 442342"/>
                <a:gd name="connsiteY6" fmla="*/ 73364 h 558345"/>
                <a:gd name="connsiteX7" fmla="*/ 213817 w 442342"/>
                <a:gd name="connsiteY7" fmla="*/ 116 h 558345"/>
                <a:gd name="connsiteX8" fmla="*/ 20067 w 442342"/>
                <a:gd name="connsiteY8" fmla="*/ 85178 h 558345"/>
                <a:gd name="connsiteX0" fmla="*/ 21288 w 443563"/>
                <a:gd name="connsiteY0" fmla="*/ 85178 h 558345"/>
                <a:gd name="connsiteX1" fmla="*/ 7113 w 443563"/>
                <a:gd name="connsiteY1" fmla="*/ 356898 h 558345"/>
                <a:gd name="connsiteX2" fmla="*/ 40192 w 443563"/>
                <a:gd name="connsiteY2" fmla="*/ 519931 h 558345"/>
                <a:gd name="connsiteX3" fmla="*/ 219764 w 443563"/>
                <a:gd name="connsiteY3" fmla="*/ 557736 h 558345"/>
                <a:gd name="connsiteX4" fmla="*/ 413513 w 443563"/>
                <a:gd name="connsiteY4" fmla="*/ 522294 h 558345"/>
                <a:gd name="connsiteX5" fmla="*/ 441865 w 443563"/>
                <a:gd name="connsiteY5" fmla="*/ 302555 h 558345"/>
                <a:gd name="connsiteX6" fmla="*/ 418238 w 443563"/>
                <a:gd name="connsiteY6" fmla="*/ 73364 h 558345"/>
                <a:gd name="connsiteX7" fmla="*/ 215038 w 443563"/>
                <a:gd name="connsiteY7" fmla="*/ 116 h 558345"/>
                <a:gd name="connsiteX8" fmla="*/ 21288 w 443563"/>
                <a:gd name="connsiteY8" fmla="*/ 85178 h 558345"/>
                <a:gd name="connsiteX0" fmla="*/ 45611 w 437169"/>
                <a:gd name="connsiteY0" fmla="*/ 66265 h 558335"/>
                <a:gd name="connsiteX1" fmla="*/ 719 w 437169"/>
                <a:gd name="connsiteY1" fmla="*/ 356888 h 558335"/>
                <a:gd name="connsiteX2" fmla="*/ 33798 w 437169"/>
                <a:gd name="connsiteY2" fmla="*/ 519921 h 558335"/>
                <a:gd name="connsiteX3" fmla="*/ 213370 w 437169"/>
                <a:gd name="connsiteY3" fmla="*/ 557726 h 558335"/>
                <a:gd name="connsiteX4" fmla="*/ 407119 w 437169"/>
                <a:gd name="connsiteY4" fmla="*/ 522284 h 558335"/>
                <a:gd name="connsiteX5" fmla="*/ 435471 w 437169"/>
                <a:gd name="connsiteY5" fmla="*/ 302545 h 558335"/>
                <a:gd name="connsiteX6" fmla="*/ 411844 w 437169"/>
                <a:gd name="connsiteY6" fmla="*/ 73354 h 558335"/>
                <a:gd name="connsiteX7" fmla="*/ 208644 w 437169"/>
                <a:gd name="connsiteY7" fmla="*/ 106 h 558335"/>
                <a:gd name="connsiteX8" fmla="*/ 45611 w 437169"/>
                <a:gd name="connsiteY8" fmla="*/ 66265 h 558335"/>
                <a:gd name="connsiteX0" fmla="*/ 37761 w 429319"/>
                <a:gd name="connsiteY0" fmla="*/ 66214 h 558284"/>
                <a:gd name="connsiteX1" fmla="*/ 2320 w 429319"/>
                <a:gd name="connsiteY1" fmla="*/ 297767 h 558284"/>
                <a:gd name="connsiteX2" fmla="*/ 25948 w 429319"/>
                <a:gd name="connsiteY2" fmla="*/ 519870 h 558284"/>
                <a:gd name="connsiteX3" fmla="*/ 205520 w 429319"/>
                <a:gd name="connsiteY3" fmla="*/ 557675 h 558284"/>
                <a:gd name="connsiteX4" fmla="*/ 399269 w 429319"/>
                <a:gd name="connsiteY4" fmla="*/ 522233 h 558284"/>
                <a:gd name="connsiteX5" fmla="*/ 427621 w 429319"/>
                <a:gd name="connsiteY5" fmla="*/ 302494 h 558284"/>
                <a:gd name="connsiteX6" fmla="*/ 403994 w 429319"/>
                <a:gd name="connsiteY6" fmla="*/ 73303 h 558284"/>
                <a:gd name="connsiteX7" fmla="*/ 200794 w 429319"/>
                <a:gd name="connsiteY7" fmla="*/ 55 h 558284"/>
                <a:gd name="connsiteX8" fmla="*/ 37761 w 429319"/>
                <a:gd name="connsiteY8" fmla="*/ 66214 h 558284"/>
                <a:gd name="connsiteX0" fmla="*/ 36275 w 427833"/>
                <a:gd name="connsiteY0" fmla="*/ 66214 h 558958"/>
                <a:gd name="connsiteX1" fmla="*/ 834 w 427833"/>
                <a:gd name="connsiteY1" fmla="*/ 297767 h 558958"/>
                <a:gd name="connsiteX2" fmla="*/ 29188 w 427833"/>
                <a:gd name="connsiteY2" fmla="*/ 510418 h 558958"/>
                <a:gd name="connsiteX3" fmla="*/ 204034 w 427833"/>
                <a:gd name="connsiteY3" fmla="*/ 557675 h 558958"/>
                <a:gd name="connsiteX4" fmla="*/ 397783 w 427833"/>
                <a:gd name="connsiteY4" fmla="*/ 522233 h 558958"/>
                <a:gd name="connsiteX5" fmla="*/ 426135 w 427833"/>
                <a:gd name="connsiteY5" fmla="*/ 302494 h 558958"/>
                <a:gd name="connsiteX6" fmla="*/ 402508 w 427833"/>
                <a:gd name="connsiteY6" fmla="*/ 73303 h 558958"/>
                <a:gd name="connsiteX7" fmla="*/ 199308 w 427833"/>
                <a:gd name="connsiteY7" fmla="*/ 55 h 558958"/>
                <a:gd name="connsiteX8" fmla="*/ 36275 w 427833"/>
                <a:gd name="connsiteY8" fmla="*/ 66214 h 558958"/>
                <a:gd name="connsiteX0" fmla="*/ 36275 w 428528"/>
                <a:gd name="connsiteY0" fmla="*/ 66214 h 558440"/>
                <a:gd name="connsiteX1" fmla="*/ 834 w 428528"/>
                <a:gd name="connsiteY1" fmla="*/ 297767 h 558440"/>
                <a:gd name="connsiteX2" fmla="*/ 29188 w 428528"/>
                <a:gd name="connsiteY2" fmla="*/ 510418 h 558440"/>
                <a:gd name="connsiteX3" fmla="*/ 204034 w 428528"/>
                <a:gd name="connsiteY3" fmla="*/ 557675 h 558440"/>
                <a:gd name="connsiteX4" fmla="*/ 388332 w 428528"/>
                <a:gd name="connsiteY4" fmla="*/ 519870 h 558440"/>
                <a:gd name="connsiteX5" fmla="*/ 426135 w 428528"/>
                <a:gd name="connsiteY5" fmla="*/ 302494 h 558440"/>
                <a:gd name="connsiteX6" fmla="*/ 402508 w 428528"/>
                <a:gd name="connsiteY6" fmla="*/ 73303 h 558440"/>
                <a:gd name="connsiteX7" fmla="*/ 199308 w 428528"/>
                <a:gd name="connsiteY7" fmla="*/ 55 h 558440"/>
                <a:gd name="connsiteX8" fmla="*/ 36275 w 428528"/>
                <a:gd name="connsiteY8" fmla="*/ 66214 h 558440"/>
                <a:gd name="connsiteX0" fmla="*/ 37760 w 430013"/>
                <a:gd name="connsiteY0" fmla="*/ 66214 h 557901"/>
                <a:gd name="connsiteX1" fmla="*/ 2319 w 430013"/>
                <a:gd name="connsiteY1" fmla="*/ 297767 h 557901"/>
                <a:gd name="connsiteX2" fmla="*/ 25948 w 430013"/>
                <a:gd name="connsiteY2" fmla="*/ 519869 h 557901"/>
                <a:gd name="connsiteX3" fmla="*/ 205519 w 430013"/>
                <a:gd name="connsiteY3" fmla="*/ 557675 h 557901"/>
                <a:gd name="connsiteX4" fmla="*/ 389817 w 430013"/>
                <a:gd name="connsiteY4" fmla="*/ 519870 h 557901"/>
                <a:gd name="connsiteX5" fmla="*/ 427620 w 430013"/>
                <a:gd name="connsiteY5" fmla="*/ 302494 h 557901"/>
                <a:gd name="connsiteX6" fmla="*/ 403993 w 430013"/>
                <a:gd name="connsiteY6" fmla="*/ 73303 h 557901"/>
                <a:gd name="connsiteX7" fmla="*/ 200793 w 430013"/>
                <a:gd name="connsiteY7" fmla="*/ 55 h 557901"/>
                <a:gd name="connsiteX8" fmla="*/ 37760 w 430013"/>
                <a:gd name="connsiteY8" fmla="*/ 66214 h 557901"/>
                <a:gd name="connsiteX0" fmla="*/ 40684 w 432937"/>
                <a:gd name="connsiteY0" fmla="*/ 66214 h 557831"/>
                <a:gd name="connsiteX1" fmla="*/ 5243 w 432937"/>
                <a:gd name="connsiteY1" fmla="*/ 297767 h 557831"/>
                <a:gd name="connsiteX2" fmla="*/ 28872 w 432937"/>
                <a:gd name="connsiteY2" fmla="*/ 519869 h 557831"/>
                <a:gd name="connsiteX3" fmla="*/ 208443 w 432937"/>
                <a:gd name="connsiteY3" fmla="*/ 557675 h 557831"/>
                <a:gd name="connsiteX4" fmla="*/ 392741 w 432937"/>
                <a:gd name="connsiteY4" fmla="*/ 519870 h 557831"/>
                <a:gd name="connsiteX5" fmla="*/ 430544 w 432937"/>
                <a:gd name="connsiteY5" fmla="*/ 302494 h 557831"/>
                <a:gd name="connsiteX6" fmla="*/ 406917 w 432937"/>
                <a:gd name="connsiteY6" fmla="*/ 73303 h 557831"/>
                <a:gd name="connsiteX7" fmla="*/ 203717 w 432937"/>
                <a:gd name="connsiteY7" fmla="*/ 55 h 557831"/>
                <a:gd name="connsiteX8" fmla="*/ 40684 w 432937"/>
                <a:gd name="connsiteY8" fmla="*/ 66214 h 557831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6557 w 428810"/>
                <a:gd name="connsiteY0" fmla="*/ 66214 h 531376"/>
                <a:gd name="connsiteX1" fmla="*/ 1116 w 428810"/>
                <a:gd name="connsiteY1" fmla="*/ 297767 h 531376"/>
                <a:gd name="connsiteX2" fmla="*/ 27108 w 428810"/>
                <a:gd name="connsiteY2" fmla="*/ 510418 h 531376"/>
                <a:gd name="connsiteX3" fmla="*/ 192502 w 428810"/>
                <a:gd name="connsiteY3" fmla="*/ 524596 h 531376"/>
                <a:gd name="connsiteX4" fmla="*/ 388614 w 428810"/>
                <a:gd name="connsiteY4" fmla="*/ 519870 h 531376"/>
                <a:gd name="connsiteX5" fmla="*/ 426417 w 428810"/>
                <a:gd name="connsiteY5" fmla="*/ 302494 h 531376"/>
                <a:gd name="connsiteX6" fmla="*/ 402790 w 428810"/>
                <a:gd name="connsiteY6" fmla="*/ 73303 h 531376"/>
                <a:gd name="connsiteX7" fmla="*/ 199590 w 428810"/>
                <a:gd name="connsiteY7" fmla="*/ 55 h 531376"/>
                <a:gd name="connsiteX8" fmla="*/ 36557 w 428810"/>
                <a:gd name="connsiteY8" fmla="*/ 66214 h 531376"/>
                <a:gd name="connsiteX0" fmla="*/ 36557 w 422272"/>
                <a:gd name="connsiteY0" fmla="*/ 66214 h 538568"/>
                <a:gd name="connsiteX1" fmla="*/ 1116 w 422272"/>
                <a:gd name="connsiteY1" fmla="*/ 297767 h 538568"/>
                <a:gd name="connsiteX2" fmla="*/ 27108 w 422272"/>
                <a:gd name="connsiteY2" fmla="*/ 510418 h 538568"/>
                <a:gd name="connsiteX3" fmla="*/ 192502 w 422272"/>
                <a:gd name="connsiteY3" fmla="*/ 524596 h 538568"/>
                <a:gd name="connsiteX4" fmla="*/ 388614 w 422272"/>
                <a:gd name="connsiteY4" fmla="*/ 519870 h 538568"/>
                <a:gd name="connsiteX5" fmla="*/ 414603 w 422272"/>
                <a:gd name="connsiteY5" fmla="*/ 295406 h 538568"/>
                <a:gd name="connsiteX6" fmla="*/ 402790 w 422272"/>
                <a:gd name="connsiteY6" fmla="*/ 73303 h 538568"/>
                <a:gd name="connsiteX7" fmla="*/ 199590 w 422272"/>
                <a:gd name="connsiteY7" fmla="*/ 55 h 538568"/>
                <a:gd name="connsiteX8" fmla="*/ 36557 w 422272"/>
                <a:gd name="connsiteY8" fmla="*/ 66214 h 538568"/>
                <a:gd name="connsiteX0" fmla="*/ 36557 w 416127"/>
                <a:gd name="connsiteY0" fmla="*/ 66159 h 538513"/>
                <a:gd name="connsiteX1" fmla="*/ 1116 w 416127"/>
                <a:gd name="connsiteY1" fmla="*/ 297712 h 538513"/>
                <a:gd name="connsiteX2" fmla="*/ 27108 w 416127"/>
                <a:gd name="connsiteY2" fmla="*/ 510363 h 538513"/>
                <a:gd name="connsiteX3" fmla="*/ 192502 w 416127"/>
                <a:gd name="connsiteY3" fmla="*/ 524541 h 538513"/>
                <a:gd name="connsiteX4" fmla="*/ 388614 w 416127"/>
                <a:gd name="connsiteY4" fmla="*/ 519815 h 538513"/>
                <a:gd name="connsiteX5" fmla="*/ 414603 w 416127"/>
                <a:gd name="connsiteY5" fmla="*/ 295351 h 538513"/>
                <a:gd name="connsiteX6" fmla="*/ 390976 w 416127"/>
                <a:gd name="connsiteY6" fmla="*/ 66160 h 538513"/>
                <a:gd name="connsiteX7" fmla="*/ 199590 w 416127"/>
                <a:gd name="connsiteY7" fmla="*/ 0 h 538513"/>
                <a:gd name="connsiteX8" fmla="*/ 36557 w 416127"/>
                <a:gd name="connsiteY8" fmla="*/ 66159 h 538513"/>
                <a:gd name="connsiteX0" fmla="*/ 36557 w 416962"/>
                <a:gd name="connsiteY0" fmla="*/ 66159 h 533540"/>
                <a:gd name="connsiteX1" fmla="*/ 1116 w 416962"/>
                <a:gd name="connsiteY1" fmla="*/ 297712 h 533540"/>
                <a:gd name="connsiteX2" fmla="*/ 27108 w 416962"/>
                <a:gd name="connsiteY2" fmla="*/ 510363 h 533540"/>
                <a:gd name="connsiteX3" fmla="*/ 192502 w 416962"/>
                <a:gd name="connsiteY3" fmla="*/ 524541 h 533540"/>
                <a:gd name="connsiteX4" fmla="*/ 390977 w 416962"/>
                <a:gd name="connsiteY4" fmla="*/ 512727 h 533540"/>
                <a:gd name="connsiteX5" fmla="*/ 414603 w 416962"/>
                <a:gd name="connsiteY5" fmla="*/ 295351 h 533540"/>
                <a:gd name="connsiteX6" fmla="*/ 390976 w 416962"/>
                <a:gd name="connsiteY6" fmla="*/ 66160 h 533540"/>
                <a:gd name="connsiteX7" fmla="*/ 199590 w 416962"/>
                <a:gd name="connsiteY7" fmla="*/ 0 h 533540"/>
                <a:gd name="connsiteX8" fmla="*/ 36557 w 416962"/>
                <a:gd name="connsiteY8" fmla="*/ 66159 h 533540"/>
                <a:gd name="connsiteX0" fmla="*/ 36557 w 415953"/>
                <a:gd name="connsiteY0" fmla="*/ 66159 h 531703"/>
                <a:gd name="connsiteX1" fmla="*/ 1116 w 415953"/>
                <a:gd name="connsiteY1" fmla="*/ 297712 h 531703"/>
                <a:gd name="connsiteX2" fmla="*/ 27108 w 415953"/>
                <a:gd name="connsiteY2" fmla="*/ 510363 h 531703"/>
                <a:gd name="connsiteX3" fmla="*/ 192502 w 415953"/>
                <a:gd name="connsiteY3" fmla="*/ 524541 h 531703"/>
                <a:gd name="connsiteX4" fmla="*/ 390977 w 415953"/>
                <a:gd name="connsiteY4" fmla="*/ 512727 h 531703"/>
                <a:gd name="connsiteX5" fmla="*/ 414603 w 415953"/>
                <a:gd name="connsiteY5" fmla="*/ 295351 h 531703"/>
                <a:gd name="connsiteX6" fmla="*/ 390976 w 415953"/>
                <a:gd name="connsiteY6" fmla="*/ 66160 h 531703"/>
                <a:gd name="connsiteX7" fmla="*/ 199590 w 415953"/>
                <a:gd name="connsiteY7" fmla="*/ 0 h 531703"/>
                <a:gd name="connsiteX8" fmla="*/ 36557 w 415953"/>
                <a:gd name="connsiteY8" fmla="*/ 66159 h 531703"/>
                <a:gd name="connsiteX0" fmla="*/ 38202 w 417598"/>
                <a:gd name="connsiteY0" fmla="*/ 66159 h 527065"/>
                <a:gd name="connsiteX1" fmla="*/ 2761 w 417598"/>
                <a:gd name="connsiteY1" fmla="*/ 297712 h 527065"/>
                <a:gd name="connsiteX2" fmla="*/ 28753 w 417598"/>
                <a:gd name="connsiteY2" fmla="*/ 510363 h 527065"/>
                <a:gd name="connsiteX3" fmla="*/ 194147 w 417598"/>
                <a:gd name="connsiteY3" fmla="*/ 524541 h 527065"/>
                <a:gd name="connsiteX4" fmla="*/ 392622 w 417598"/>
                <a:gd name="connsiteY4" fmla="*/ 512727 h 527065"/>
                <a:gd name="connsiteX5" fmla="*/ 416248 w 417598"/>
                <a:gd name="connsiteY5" fmla="*/ 295351 h 527065"/>
                <a:gd name="connsiteX6" fmla="*/ 392621 w 417598"/>
                <a:gd name="connsiteY6" fmla="*/ 66160 h 527065"/>
                <a:gd name="connsiteX7" fmla="*/ 201235 w 417598"/>
                <a:gd name="connsiteY7" fmla="*/ 0 h 527065"/>
                <a:gd name="connsiteX8" fmla="*/ 38202 w 417598"/>
                <a:gd name="connsiteY8" fmla="*/ 66159 h 527065"/>
                <a:gd name="connsiteX0" fmla="*/ 36212 w 415608"/>
                <a:gd name="connsiteY0" fmla="*/ 66159 h 527065"/>
                <a:gd name="connsiteX1" fmla="*/ 771 w 415608"/>
                <a:gd name="connsiteY1" fmla="*/ 297712 h 527065"/>
                <a:gd name="connsiteX2" fmla="*/ 55116 w 415608"/>
                <a:gd name="connsiteY2" fmla="*/ 510363 h 527065"/>
                <a:gd name="connsiteX3" fmla="*/ 192157 w 415608"/>
                <a:gd name="connsiteY3" fmla="*/ 524541 h 527065"/>
                <a:gd name="connsiteX4" fmla="*/ 390632 w 415608"/>
                <a:gd name="connsiteY4" fmla="*/ 512727 h 527065"/>
                <a:gd name="connsiteX5" fmla="*/ 414258 w 415608"/>
                <a:gd name="connsiteY5" fmla="*/ 295351 h 527065"/>
                <a:gd name="connsiteX6" fmla="*/ 390631 w 415608"/>
                <a:gd name="connsiteY6" fmla="*/ 66160 h 527065"/>
                <a:gd name="connsiteX7" fmla="*/ 199245 w 415608"/>
                <a:gd name="connsiteY7" fmla="*/ 0 h 527065"/>
                <a:gd name="connsiteX8" fmla="*/ 36212 w 415608"/>
                <a:gd name="connsiteY8" fmla="*/ 66159 h 527065"/>
                <a:gd name="connsiteX0" fmla="*/ 15687 w 395083"/>
                <a:gd name="connsiteY0" fmla="*/ 66159 h 531379"/>
                <a:gd name="connsiteX1" fmla="*/ 8600 w 395083"/>
                <a:gd name="connsiteY1" fmla="*/ 302438 h 531379"/>
                <a:gd name="connsiteX2" fmla="*/ 34591 w 395083"/>
                <a:gd name="connsiteY2" fmla="*/ 510363 h 531379"/>
                <a:gd name="connsiteX3" fmla="*/ 171632 w 395083"/>
                <a:gd name="connsiteY3" fmla="*/ 524541 h 531379"/>
                <a:gd name="connsiteX4" fmla="*/ 370107 w 395083"/>
                <a:gd name="connsiteY4" fmla="*/ 512727 h 531379"/>
                <a:gd name="connsiteX5" fmla="*/ 393733 w 395083"/>
                <a:gd name="connsiteY5" fmla="*/ 295351 h 531379"/>
                <a:gd name="connsiteX6" fmla="*/ 370106 w 395083"/>
                <a:gd name="connsiteY6" fmla="*/ 66160 h 531379"/>
                <a:gd name="connsiteX7" fmla="*/ 178720 w 395083"/>
                <a:gd name="connsiteY7" fmla="*/ 0 h 531379"/>
                <a:gd name="connsiteX8" fmla="*/ 15687 w 395083"/>
                <a:gd name="connsiteY8" fmla="*/ 66159 h 531379"/>
                <a:gd name="connsiteX0" fmla="*/ 16810 w 396206"/>
                <a:gd name="connsiteY0" fmla="*/ 66159 h 532029"/>
                <a:gd name="connsiteX1" fmla="*/ 7361 w 396206"/>
                <a:gd name="connsiteY1" fmla="*/ 292987 h 532029"/>
                <a:gd name="connsiteX2" fmla="*/ 35714 w 396206"/>
                <a:gd name="connsiteY2" fmla="*/ 510363 h 532029"/>
                <a:gd name="connsiteX3" fmla="*/ 172755 w 396206"/>
                <a:gd name="connsiteY3" fmla="*/ 524541 h 532029"/>
                <a:gd name="connsiteX4" fmla="*/ 371230 w 396206"/>
                <a:gd name="connsiteY4" fmla="*/ 512727 h 532029"/>
                <a:gd name="connsiteX5" fmla="*/ 394856 w 396206"/>
                <a:gd name="connsiteY5" fmla="*/ 295351 h 532029"/>
                <a:gd name="connsiteX6" fmla="*/ 371229 w 396206"/>
                <a:gd name="connsiteY6" fmla="*/ 66160 h 532029"/>
                <a:gd name="connsiteX7" fmla="*/ 179843 w 396206"/>
                <a:gd name="connsiteY7" fmla="*/ 0 h 532029"/>
                <a:gd name="connsiteX8" fmla="*/ 16810 w 396206"/>
                <a:gd name="connsiteY8" fmla="*/ 66159 h 532029"/>
                <a:gd name="connsiteX0" fmla="*/ 17622 w 397018"/>
                <a:gd name="connsiteY0" fmla="*/ 66159 h 532029"/>
                <a:gd name="connsiteX1" fmla="*/ 8173 w 397018"/>
                <a:gd name="connsiteY1" fmla="*/ 292987 h 532029"/>
                <a:gd name="connsiteX2" fmla="*/ 36526 w 397018"/>
                <a:gd name="connsiteY2" fmla="*/ 510363 h 532029"/>
                <a:gd name="connsiteX3" fmla="*/ 173567 w 397018"/>
                <a:gd name="connsiteY3" fmla="*/ 524541 h 532029"/>
                <a:gd name="connsiteX4" fmla="*/ 372042 w 397018"/>
                <a:gd name="connsiteY4" fmla="*/ 512727 h 532029"/>
                <a:gd name="connsiteX5" fmla="*/ 395668 w 397018"/>
                <a:gd name="connsiteY5" fmla="*/ 295351 h 532029"/>
                <a:gd name="connsiteX6" fmla="*/ 372041 w 397018"/>
                <a:gd name="connsiteY6" fmla="*/ 66160 h 532029"/>
                <a:gd name="connsiteX7" fmla="*/ 180655 w 397018"/>
                <a:gd name="connsiteY7" fmla="*/ 0 h 532029"/>
                <a:gd name="connsiteX8" fmla="*/ 17622 w 397018"/>
                <a:gd name="connsiteY8" fmla="*/ 66159 h 532029"/>
                <a:gd name="connsiteX0" fmla="*/ 16811 w 396207"/>
                <a:gd name="connsiteY0" fmla="*/ 66159 h 529127"/>
                <a:gd name="connsiteX1" fmla="*/ 7362 w 396207"/>
                <a:gd name="connsiteY1" fmla="*/ 292987 h 529127"/>
                <a:gd name="connsiteX2" fmla="*/ 35715 w 396207"/>
                <a:gd name="connsiteY2" fmla="*/ 505637 h 529127"/>
                <a:gd name="connsiteX3" fmla="*/ 172756 w 396207"/>
                <a:gd name="connsiteY3" fmla="*/ 524541 h 529127"/>
                <a:gd name="connsiteX4" fmla="*/ 371231 w 396207"/>
                <a:gd name="connsiteY4" fmla="*/ 512727 h 529127"/>
                <a:gd name="connsiteX5" fmla="*/ 394857 w 396207"/>
                <a:gd name="connsiteY5" fmla="*/ 295351 h 529127"/>
                <a:gd name="connsiteX6" fmla="*/ 371230 w 396207"/>
                <a:gd name="connsiteY6" fmla="*/ 66160 h 529127"/>
                <a:gd name="connsiteX7" fmla="*/ 179844 w 396207"/>
                <a:gd name="connsiteY7" fmla="*/ 0 h 529127"/>
                <a:gd name="connsiteX8" fmla="*/ 16811 w 396207"/>
                <a:gd name="connsiteY8" fmla="*/ 66159 h 529127"/>
                <a:gd name="connsiteX0" fmla="*/ 16811 w 397772"/>
                <a:gd name="connsiteY0" fmla="*/ 66159 h 528841"/>
                <a:gd name="connsiteX1" fmla="*/ 7362 w 397772"/>
                <a:gd name="connsiteY1" fmla="*/ 292987 h 528841"/>
                <a:gd name="connsiteX2" fmla="*/ 35715 w 397772"/>
                <a:gd name="connsiteY2" fmla="*/ 505637 h 528841"/>
                <a:gd name="connsiteX3" fmla="*/ 172756 w 397772"/>
                <a:gd name="connsiteY3" fmla="*/ 524541 h 528841"/>
                <a:gd name="connsiteX4" fmla="*/ 349966 w 397772"/>
                <a:gd name="connsiteY4" fmla="*/ 517453 h 528841"/>
                <a:gd name="connsiteX5" fmla="*/ 394857 w 397772"/>
                <a:gd name="connsiteY5" fmla="*/ 295351 h 528841"/>
                <a:gd name="connsiteX6" fmla="*/ 371230 w 397772"/>
                <a:gd name="connsiteY6" fmla="*/ 66160 h 528841"/>
                <a:gd name="connsiteX7" fmla="*/ 179844 w 397772"/>
                <a:gd name="connsiteY7" fmla="*/ 0 h 528841"/>
                <a:gd name="connsiteX8" fmla="*/ 16811 w 397772"/>
                <a:gd name="connsiteY8" fmla="*/ 66159 h 528841"/>
                <a:gd name="connsiteX0" fmla="*/ 16811 w 386281"/>
                <a:gd name="connsiteY0" fmla="*/ 66159 h 536037"/>
                <a:gd name="connsiteX1" fmla="*/ 7362 w 386281"/>
                <a:gd name="connsiteY1" fmla="*/ 292987 h 536037"/>
                <a:gd name="connsiteX2" fmla="*/ 35715 w 386281"/>
                <a:gd name="connsiteY2" fmla="*/ 505637 h 536037"/>
                <a:gd name="connsiteX3" fmla="*/ 172756 w 386281"/>
                <a:gd name="connsiteY3" fmla="*/ 524541 h 536037"/>
                <a:gd name="connsiteX4" fmla="*/ 349966 w 386281"/>
                <a:gd name="connsiteY4" fmla="*/ 517453 h 536037"/>
                <a:gd name="connsiteX5" fmla="*/ 368866 w 386281"/>
                <a:gd name="connsiteY5" fmla="*/ 292988 h 536037"/>
                <a:gd name="connsiteX6" fmla="*/ 371230 w 386281"/>
                <a:gd name="connsiteY6" fmla="*/ 66160 h 536037"/>
                <a:gd name="connsiteX7" fmla="*/ 179844 w 386281"/>
                <a:gd name="connsiteY7" fmla="*/ 0 h 536037"/>
                <a:gd name="connsiteX8" fmla="*/ 16811 w 386281"/>
                <a:gd name="connsiteY8" fmla="*/ 66159 h 536037"/>
                <a:gd name="connsiteX0" fmla="*/ 16811 w 390120"/>
                <a:gd name="connsiteY0" fmla="*/ 66159 h 535863"/>
                <a:gd name="connsiteX1" fmla="*/ 7362 w 390120"/>
                <a:gd name="connsiteY1" fmla="*/ 292987 h 535863"/>
                <a:gd name="connsiteX2" fmla="*/ 35715 w 390120"/>
                <a:gd name="connsiteY2" fmla="*/ 505637 h 535863"/>
                <a:gd name="connsiteX3" fmla="*/ 172756 w 390120"/>
                <a:gd name="connsiteY3" fmla="*/ 524541 h 535863"/>
                <a:gd name="connsiteX4" fmla="*/ 349966 w 390120"/>
                <a:gd name="connsiteY4" fmla="*/ 517453 h 535863"/>
                <a:gd name="connsiteX5" fmla="*/ 380680 w 390120"/>
                <a:gd name="connsiteY5" fmla="*/ 295351 h 535863"/>
                <a:gd name="connsiteX6" fmla="*/ 371230 w 390120"/>
                <a:gd name="connsiteY6" fmla="*/ 66160 h 535863"/>
                <a:gd name="connsiteX7" fmla="*/ 179844 w 390120"/>
                <a:gd name="connsiteY7" fmla="*/ 0 h 535863"/>
                <a:gd name="connsiteX8" fmla="*/ 16811 w 390120"/>
                <a:gd name="connsiteY8" fmla="*/ 66159 h 535863"/>
                <a:gd name="connsiteX0" fmla="*/ 16811 w 393406"/>
                <a:gd name="connsiteY0" fmla="*/ 66159 h 535863"/>
                <a:gd name="connsiteX1" fmla="*/ 7362 w 393406"/>
                <a:gd name="connsiteY1" fmla="*/ 292987 h 535863"/>
                <a:gd name="connsiteX2" fmla="*/ 35715 w 393406"/>
                <a:gd name="connsiteY2" fmla="*/ 505637 h 535863"/>
                <a:gd name="connsiteX3" fmla="*/ 172756 w 393406"/>
                <a:gd name="connsiteY3" fmla="*/ 524541 h 535863"/>
                <a:gd name="connsiteX4" fmla="*/ 349966 w 393406"/>
                <a:gd name="connsiteY4" fmla="*/ 517453 h 535863"/>
                <a:gd name="connsiteX5" fmla="*/ 387769 w 393406"/>
                <a:gd name="connsiteY5" fmla="*/ 295351 h 535863"/>
                <a:gd name="connsiteX6" fmla="*/ 371230 w 393406"/>
                <a:gd name="connsiteY6" fmla="*/ 66160 h 535863"/>
                <a:gd name="connsiteX7" fmla="*/ 179844 w 393406"/>
                <a:gd name="connsiteY7" fmla="*/ 0 h 535863"/>
                <a:gd name="connsiteX8" fmla="*/ 16811 w 393406"/>
                <a:gd name="connsiteY8" fmla="*/ 66159 h 535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406" h="535863">
                  <a:moveTo>
                    <a:pt x="16811" y="66159"/>
                  </a:moveTo>
                  <a:cubicBezTo>
                    <a:pt x="-11936" y="114990"/>
                    <a:pt x="4211" y="219741"/>
                    <a:pt x="7362" y="292987"/>
                  </a:cubicBezTo>
                  <a:cubicBezTo>
                    <a:pt x="10513" y="366233"/>
                    <a:pt x="8149" y="467045"/>
                    <a:pt x="35715" y="505637"/>
                  </a:cubicBezTo>
                  <a:cubicBezTo>
                    <a:pt x="63281" y="544229"/>
                    <a:pt x="120381" y="522572"/>
                    <a:pt x="172756" y="524541"/>
                  </a:cubicBezTo>
                  <a:cubicBezTo>
                    <a:pt x="231826" y="522178"/>
                    <a:pt x="314131" y="555651"/>
                    <a:pt x="349966" y="517453"/>
                  </a:cubicBezTo>
                  <a:cubicBezTo>
                    <a:pt x="385802" y="479255"/>
                    <a:pt x="384225" y="370566"/>
                    <a:pt x="387769" y="295351"/>
                  </a:cubicBezTo>
                  <a:cubicBezTo>
                    <a:pt x="391313" y="220136"/>
                    <a:pt x="404703" y="118141"/>
                    <a:pt x="371230" y="66160"/>
                  </a:cubicBezTo>
                  <a:cubicBezTo>
                    <a:pt x="337757" y="14179"/>
                    <a:pt x="238914" y="0"/>
                    <a:pt x="179844" y="0"/>
                  </a:cubicBezTo>
                  <a:cubicBezTo>
                    <a:pt x="120774" y="0"/>
                    <a:pt x="45558" y="17328"/>
                    <a:pt x="16811" y="66159"/>
                  </a:cubicBez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8176F8DB-9662-4047-A4F7-672499BB18E2}"/>
                </a:ext>
              </a:extLst>
            </p:cNvPr>
            <p:cNvSpPr/>
            <p:nvPr/>
          </p:nvSpPr>
          <p:spPr>
            <a:xfrm>
              <a:off x="5625516" y="3156849"/>
              <a:ext cx="818288" cy="1112412"/>
            </a:xfrm>
            <a:custGeom>
              <a:avLst/>
              <a:gdLst>
                <a:gd name="connsiteX0" fmla="*/ 833039 w 833102"/>
                <a:gd name="connsiteY0" fmla="*/ 76519 h 1128109"/>
                <a:gd name="connsiteX1" fmla="*/ 721944 w 833102"/>
                <a:gd name="connsiteY1" fmla="*/ 29517 h 1128109"/>
                <a:gd name="connsiteX2" fmla="*/ 580938 w 833102"/>
                <a:gd name="connsiteY2" fmla="*/ 3880 h 1128109"/>
                <a:gd name="connsiteX3" fmla="*/ 471980 w 833102"/>
                <a:gd name="connsiteY3" fmla="*/ 6016 h 1128109"/>
                <a:gd name="connsiteX4" fmla="*/ 433524 w 833102"/>
                <a:gd name="connsiteY4" fmla="*/ 59428 h 1128109"/>
                <a:gd name="connsiteX5" fmla="*/ 358748 w 833102"/>
                <a:gd name="connsiteY5" fmla="*/ 78656 h 1128109"/>
                <a:gd name="connsiteX6" fmla="*/ 309610 w 833102"/>
                <a:gd name="connsiteY6" fmla="*/ 53018 h 1128109"/>
                <a:gd name="connsiteX7" fmla="*/ 309610 w 833102"/>
                <a:gd name="connsiteY7" fmla="*/ 6016 h 1128109"/>
                <a:gd name="connsiteX8" fmla="*/ 228424 w 833102"/>
                <a:gd name="connsiteY8" fmla="*/ 27381 h 1128109"/>
                <a:gd name="connsiteX9" fmla="*/ 108783 w 833102"/>
                <a:gd name="connsiteY9" fmla="*/ 91474 h 1128109"/>
                <a:gd name="connsiteX10" fmla="*/ 74600 w 833102"/>
                <a:gd name="connsiteY10" fmla="*/ 258117 h 1128109"/>
                <a:gd name="connsiteX11" fmla="*/ 38281 w 833102"/>
                <a:gd name="connsiteY11" fmla="*/ 719590 h 1128109"/>
                <a:gd name="connsiteX12" fmla="*/ 51099 w 833102"/>
                <a:gd name="connsiteY12" fmla="*/ 1093469 h 1128109"/>
                <a:gd name="connsiteX13" fmla="*/ 666396 w 833102"/>
                <a:gd name="connsiteY13" fmla="*/ 1104151 h 1128109"/>
                <a:gd name="connsiteX14" fmla="*/ 762537 w 833102"/>
                <a:gd name="connsiteY14" fmla="*/ 1027239 h 1128109"/>
                <a:gd name="connsiteX15" fmla="*/ 706989 w 833102"/>
                <a:gd name="connsiteY15" fmla="*/ 407669 h 1128109"/>
                <a:gd name="connsiteX16" fmla="*/ 833039 w 833102"/>
                <a:gd name="connsiteY16" fmla="*/ 76519 h 1128109"/>
                <a:gd name="connsiteX0" fmla="*/ 833039 w 833102"/>
                <a:gd name="connsiteY0" fmla="*/ 75792 h 1127382"/>
                <a:gd name="connsiteX1" fmla="*/ 721944 w 833102"/>
                <a:gd name="connsiteY1" fmla="*/ 15972 h 1127382"/>
                <a:gd name="connsiteX2" fmla="*/ 580938 w 833102"/>
                <a:gd name="connsiteY2" fmla="*/ 3153 h 1127382"/>
                <a:gd name="connsiteX3" fmla="*/ 471980 w 833102"/>
                <a:gd name="connsiteY3" fmla="*/ 5289 h 1127382"/>
                <a:gd name="connsiteX4" fmla="*/ 433524 w 833102"/>
                <a:gd name="connsiteY4" fmla="*/ 58701 h 1127382"/>
                <a:gd name="connsiteX5" fmla="*/ 358748 w 833102"/>
                <a:gd name="connsiteY5" fmla="*/ 77929 h 1127382"/>
                <a:gd name="connsiteX6" fmla="*/ 309610 w 833102"/>
                <a:gd name="connsiteY6" fmla="*/ 52291 h 1127382"/>
                <a:gd name="connsiteX7" fmla="*/ 309610 w 833102"/>
                <a:gd name="connsiteY7" fmla="*/ 5289 h 1127382"/>
                <a:gd name="connsiteX8" fmla="*/ 228424 w 833102"/>
                <a:gd name="connsiteY8" fmla="*/ 26654 h 1127382"/>
                <a:gd name="connsiteX9" fmla="*/ 108783 w 833102"/>
                <a:gd name="connsiteY9" fmla="*/ 90747 h 1127382"/>
                <a:gd name="connsiteX10" fmla="*/ 74600 w 833102"/>
                <a:gd name="connsiteY10" fmla="*/ 257390 h 1127382"/>
                <a:gd name="connsiteX11" fmla="*/ 38281 w 833102"/>
                <a:gd name="connsiteY11" fmla="*/ 718863 h 1127382"/>
                <a:gd name="connsiteX12" fmla="*/ 51099 w 833102"/>
                <a:gd name="connsiteY12" fmla="*/ 1092742 h 1127382"/>
                <a:gd name="connsiteX13" fmla="*/ 666396 w 833102"/>
                <a:gd name="connsiteY13" fmla="*/ 1103424 h 1127382"/>
                <a:gd name="connsiteX14" fmla="*/ 762537 w 833102"/>
                <a:gd name="connsiteY14" fmla="*/ 1026512 h 1127382"/>
                <a:gd name="connsiteX15" fmla="*/ 706989 w 833102"/>
                <a:gd name="connsiteY15" fmla="*/ 406942 h 1127382"/>
                <a:gd name="connsiteX16" fmla="*/ 833039 w 833102"/>
                <a:gd name="connsiteY16" fmla="*/ 75792 h 1127382"/>
                <a:gd name="connsiteX0" fmla="*/ 833039 w 833055"/>
                <a:gd name="connsiteY0" fmla="*/ 75792 h 1127382"/>
                <a:gd name="connsiteX1" fmla="*/ 721944 w 833055"/>
                <a:gd name="connsiteY1" fmla="*/ 15972 h 1127382"/>
                <a:gd name="connsiteX2" fmla="*/ 580938 w 833055"/>
                <a:gd name="connsiteY2" fmla="*/ 3153 h 1127382"/>
                <a:gd name="connsiteX3" fmla="*/ 471980 w 833055"/>
                <a:gd name="connsiteY3" fmla="*/ 5289 h 1127382"/>
                <a:gd name="connsiteX4" fmla="*/ 433524 w 833055"/>
                <a:gd name="connsiteY4" fmla="*/ 58701 h 1127382"/>
                <a:gd name="connsiteX5" fmla="*/ 358748 w 833055"/>
                <a:gd name="connsiteY5" fmla="*/ 77929 h 1127382"/>
                <a:gd name="connsiteX6" fmla="*/ 309610 w 833055"/>
                <a:gd name="connsiteY6" fmla="*/ 52291 h 1127382"/>
                <a:gd name="connsiteX7" fmla="*/ 309610 w 833055"/>
                <a:gd name="connsiteY7" fmla="*/ 5289 h 1127382"/>
                <a:gd name="connsiteX8" fmla="*/ 228424 w 833055"/>
                <a:gd name="connsiteY8" fmla="*/ 26654 h 1127382"/>
                <a:gd name="connsiteX9" fmla="*/ 108783 w 833055"/>
                <a:gd name="connsiteY9" fmla="*/ 90747 h 1127382"/>
                <a:gd name="connsiteX10" fmla="*/ 74600 w 833055"/>
                <a:gd name="connsiteY10" fmla="*/ 257390 h 1127382"/>
                <a:gd name="connsiteX11" fmla="*/ 38281 w 833055"/>
                <a:gd name="connsiteY11" fmla="*/ 718863 h 1127382"/>
                <a:gd name="connsiteX12" fmla="*/ 51099 w 833055"/>
                <a:gd name="connsiteY12" fmla="*/ 1092742 h 1127382"/>
                <a:gd name="connsiteX13" fmla="*/ 666396 w 833055"/>
                <a:gd name="connsiteY13" fmla="*/ 1103424 h 1127382"/>
                <a:gd name="connsiteX14" fmla="*/ 762537 w 833055"/>
                <a:gd name="connsiteY14" fmla="*/ 1026512 h 1127382"/>
                <a:gd name="connsiteX15" fmla="*/ 730490 w 833055"/>
                <a:gd name="connsiteY15" fmla="*/ 409079 h 1127382"/>
                <a:gd name="connsiteX16" fmla="*/ 833039 w 833055"/>
                <a:gd name="connsiteY16" fmla="*/ 75792 h 1127382"/>
                <a:gd name="connsiteX0" fmla="*/ 833039 w 833110"/>
                <a:gd name="connsiteY0" fmla="*/ 75792 h 1127382"/>
                <a:gd name="connsiteX1" fmla="*/ 721944 w 833110"/>
                <a:gd name="connsiteY1" fmla="*/ 15972 h 1127382"/>
                <a:gd name="connsiteX2" fmla="*/ 580938 w 833110"/>
                <a:gd name="connsiteY2" fmla="*/ 3153 h 1127382"/>
                <a:gd name="connsiteX3" fmla="*/ 471980 w 833110"/>
                <a:gd name="connsiteY3" fmla="*/ 5289 h 1127382"/>
                <a:gd name="connsiteX4" fmla="*/ 433524 w 833110"/>
                <a:gd name="connsiteY4" fmla="*/ 58701 h 1127382"/>
                <a:gd name="connsiteX5" fmla="*/ 358748 w 833110"/>
                <a:gd name="connsiteY5" fmla="*/ 77929 h 1127382"/>
                <a:gd name="connsiteX6" fmla="*/ 309610 w 833110"/>
                <a:gd name="connsiteY6" fmla="*/ 52291 h 1127382"/>
                <a:gd name="connsiteX7" fmla="*/ 309610 w 833110"/>
                <a:gd name="connsiteY7" fmla="*/ 5289 h 1127382"/>
                <a:gd name="connsiteX8" fmla="*/ 228424 w 833110"/>
                <a:gd name="connsiteY8" fmla="*/ 26654 h 1127382"/>
                <a:gd name="connsiteX9" fmla="*/ 108783 w 833110"/>
                <a:gd name="connsiteY9" fmla="*/ 90747 h 1127382"/>
                <a:gd name="connsiteX10" fmla="*/ 74600 w 833110"/>
                <a:gd name="connsiteY10" fmla="*/ 257390 h 1127382"/>
                <a:gd name="connsiteX11" fmla="*/ 38281 w 833110"/>
                <a:gd name="connsiteY11" fmla="*/ 718863 h 1127382"/>
                <a:gd name="connsiteX12" fmla="*/ 51099 w 833110"/>
                <a:gd name="connsiteY12" fmla="*/ 1092742 h 1127382"/>
                <a:gd name="connsiteX13" fmla="*/ 666396 w 833110"/>
                <a:gd name="connsiteY13" fmla="*/ 1103424 h 1127382"/>
                <a:gd name="connsiteX14" fmla="*/ 762537 w 833110"/>
                <a:gd name="connsiteY14" fmla="*/ 1026512 h 1127382"/>
                <a:gd name="connsiteX15" fmla="*/ 739036 w 833110"/>
                <a:gd name="connsiteY15" fmla="*/ 411215 h 1127382"/>
                <a:gd name="connsiteX16" fmla="*/ 833039 w 833110"/>
                <a:gd name="connsiteY16" fmla="*/ 75792 h 1127382"/>
                <a:gd name="connsiteX0" fmla="*/ 845955 w 846026"/>
                <a:gd name="connsiteY0" fmla="*/ 75792 h 1131873"/>
                <a:gd name="connsiteX1" fmla="*/ 734860 w 846026"/>
                <a:gd name="connsiteY1" fmla="*/ 15972 h 1131873"/>
                <a:gd name="connsiteX2" fmla="*/ 593854 w 846026"/>
                <a:gd name="connsiteY2" fmla="*/ 3153 h 1131873"/>
                <a:gd name="connsiteX3" fmla="*/ 484896 w 846026"/>
                <a:gd name="connsiteY3" fmla="*/ 5289 h 1131873"/>
                <a:gd name="connsiteX4" fmla="*/ 446440 w 846026"/>
                <a:gd name="connsiteY4" fmla="*/ 58701 h 1131873"/>
                <a:gd name="connsiteX5" fmla="*/ 371664 w 846026"/>
                <a:gd name="connsiteY5" fmla="*/ 77929 h 1131873"/>
                <a:gd name="connsiteX6" fmla="*/ 322526 w 846026"/>
                <a:gd name="connsiteY6" fmla="*/ 52291 h 1131873"/>
                <a:gd name="connsiteX7" fmla="*/ 322526 w 846026"/>
                <a:gd name="connsiteY7" fmla="*/ 5289 h 1131873"/>
                <a:gd name="connsiteX8" fmla="*/ 241340 w 846026"/>
                <a:gd name="connsiteY8" fmla="*/ 26654 h 1131873"/>
                <a:gd name="connsiteX9" fmla="*/ 121699 w 846026"/>
                <a:gd name="connsiteY9" fmla="*/ 90747 h 1131873"/>
                <a:gd name="connsiteX10" fmla="*/ 87516 w 846026"/>
                <a:gd name="connsiteY10" fmla="*/ 257390 h 1131873"/>
                <a:gd name="connsiteX11" fmla="*/ 51197 w 846026"/>
                <a:gd name="connsiteY11" fmla="*/ 718863 h 1131873"/>
                <a:gd name="connsiteX12" fmla="*/ 46923 w 846026"/>
                <a:gd name="connsiteY12" fmla="*/ 1099151 h 1131873"/>
                <a:gd name="connsiteX13" fmla="*/ 679312 w 846026"/>
                <a:gd name="connsiteY13" fmla="*/ 1103424 h 1131873"/>
                <a:gd name="connsiteX14" fmla="*/ 775453 w 846026"/>
                <a:gd name="connsiteY14" fmla="*/ 1026512 h 1131873"/>
                <a:gd name="connsiteX15" fmla="*/ 751952 w 846026"/>
                <a:gd name="connsiteY15" fmla="*/ 411215 h 1131873"/>
                <a:gd name="connsiteX16" fmla="*/ 845955 w 846026"/>
                <a:gd name="connsiteY16" fmla="*/ 75792 h 1131873"/>
                <a:gd name="connsiteX0" fmla="*/ 845955 w 846026"/>
                <a:gd name="connsiteY0" fmla="*/ 75792 h 1106808"/>
                <a:gd name="connsiteX1" fmla="*/ 734860 w 846026"/>
                <a:gd name="connsiteY1" fmla="*/ 15972 h 1106808"/>
                <a:gd name="connsiteX2" fmla="*/ 593854 w 846026"/>
                <a:gd name="connsiteY2" fmla="*/ 3153 h 1106808"/>
                <a:gd name="connsiteX3" fmla="*/ 484896 w 846026"/>
                <a:gd name="connsiteY3" fmla="*/ 5289 h 1106808"/>
                <a:gd name="connsiteX4" fmla="*/ 446440 w 846026"/>
                <a:gd name="connsiteY4" fmla="*/ 58701 h 1106808"/>
                <a:gd name="connsiteX5" fmla="*/ 371664 w 846026"/>
                <a:gd name="connsiteY5" fmla="*/ 77929 h 1106808"/>
                <a:gd name="connsiteX6" fmla="*/ 322526 w 846026"/>
                <a:gd name="connsiteY6" fmla="*/ 52291 h 1106808"/>
                <a:gd name="connsiteX7" fmla="*/ 322526 w 846026"/>
                <a:gd name="connsiteY7" fmla="*/ 5289 h 1106808"/>
                <a:gd name="connsiteX8" fmla="*/ 241340 w 846026"/>
                <a:gd name="connsiteY8" fmla="*/ 26654 h 1106808"/>
                <a:gd name="connsiteX9" fmla="*/ 121699 w 846026"/>
                <a:gd name="connsiteY9" fmla="*/ 90747 h 1106808"/>
                <a:gd name="connsiteX10" fmla="*/ 87516 w 846026"/>
                <a:gd name="connsiteY10" fmla="*/ 257390 h 1106808"/>
                <a:gd name="connsiteX11" fmla="*/ 51197 w 846026"/>
                <a:gd name="connsiteY11" fmla="*/ 718863 h 1106808"/>
                <a:gd name="connsiteX12" fmla="*/ 46923 w 846026"/>
                <a:gd name="connsiteY12" fmla="*/ 1099151 h 1106808"/>
                <a:gd name="connsiteX13" fmla="*/ 679312 w 846026"/>
                <a:gd name="connsiteY13" fmla="*/ 1103424 h 1106808"/>
                <a:gd name="connsiteX14" fmla="*/ 775453 w 846026"/>
                <a:gd name="connsiteY14" fmla="*/ 1026512 h 1106808"/>
                <a:gd name="connsiteX15" fmla="*/ 751952 w 846026"/>
                <a:gd name="connsiteY15" fmla="*/ 411215 h 1106808"/>
                <a:gd name="connsiteX16" fmla="*/ 845955 w 846026"/>
                <a:gd name="connsiteY16" fmla="*/ 75792 h 1106808"/>
                <a:gd name="connsiteX0" fmla="*/ 825374 w 825445"/>
                <a:gd name="connsiteY0" fmla="*/ 75792 h 1110041"/>
                <a:gd name="connsiteX1" fmla="*/ 714279 w 825445"/>
                <a:gd name="connsiteY1" fmla="*/ 15972 h 1110041"/>
                <a:gd name="connsiteX2" fmla="*/ 573273 w 825445"/>
                <a:gd name="connsiteY2" fmla="*/ 3153 h 1110041"/>
                <a:gd name="connsiteX3" fmla="*/ 464315 w 825445"/>
                <a:gd name="connsiteY3" fmla="*/ 5289 h 1110041"/>
                <a:gd name="connsiteX4" fmla="*/ 425859 w 825445"/>
                <a:gd name="connsiteY4" fmla="*/ 58701 h 1110041"/>
                <a:gd name="connsiteX5" fmla="*/ 351083 w 825445"/>
                <a:gd name="connsiteY5" fmla="*/ 77929 h 1110041"/>
                <a:gd name="connsiteX6" fmla="*/ 301945 w 825445"/>
                <a:gd name="connsiteY6" fmla="*/ 52291 h 1110041"/>
                <a:gd name="connsiteX7" fmla="*/ 301945 w 825445"/>
                <a:gd name="connsiteY7" fmla="*/ 5289 h 1110041"/>
                <a:gd name="connsiteX8" fmla="*/ 220759 w 825445"/>
                <a:gd name="connsiteY8" fmla="*/ 26654 h 1110041"/>
                <a:gd name="connsiteX9" fmla="*/ 101118 w 825445"/>
                <a:gd name="connsiteY9" fmla="*/ 90747 h 1110041"/>
                <a:gd name="connsiteX10" fmla="*/ 66935 w 825445"/>
                <a:gd name="connsiteY10" fmla="*/ 257390 h 1110041"/>
                <a:gd name="connsiteX11" fmla="*/ 30616 w 825445"/>
                <a:gd name="connsiteY11" fmla="*/ 718863 h 1110041"/>
                <a:gd name="connsiteX12" fmla="*/ 54116 w 825445"/>
                <a:gd name="connsiteY12" fmla="*/ 1109834 h 1110041"/>
                <a:gd name="connsiteX13" fmla="*/ 658731 w 825445"/>
                <a:gd name="connsiteY13" fmla="*/ 1103424 h 1110041"/>
                <a:gd name="connsiteX14" fmla="*/ 754872 w 825445"/>
                <a:gd name="connsiteY14" fmla="*/ 1026512 h 1110041"/>
                <a:gd name="connsiteX15" fmla="*/ 731371 w 825445"/>
                <a:gd name="connsiteY15" fmla="*/ 411215 h 1110041"/>
                <a:gd name="connsiteX16" fmla="*/ 825374 w 825445"/>
                <a:gd name="connsiteY16" fmla="*/ 75792 h 1110041"/>
                <a:gd name="connsiteX0" fmla="*/ 825681 w 825752"/>
                <a:gd name="connsiteY0" fmla="*/ 75792 h 1139039"/>
                <a:gd name="connsiteX1" fmla="*/ 714586 w 825752"/>
                <a:gd name="connsiteY1" fmla="*/ 15972 h 1139039"/>
                <a:gd name="connsiteX2" fmla="*/ 573580 w 825752"/>
                <a:gd name="connsiteY2" fmla="*/ 3153 h 1139039"/>
                <a:gd name="connsiteX3" fmla="*/ 464622 w 825752"/>
                <a:gd name="connsiteY3" fmla="*/ 5289 h 1139039"/>
                <a:gd name="connsiteX4" fmla="*/ 426166 w 825752"/>
                <a:gd name="connsiteY4" fmla="*/ 58701 h 1139039"/>
                <a:gd name="connsiteX5" fmla="*/ 351390 w 825752"/>
                <a:gd name="connsiteY5" fmla="*/ 77929 h 1139039"/>
                <a:gd name="connsiteX6" fmla="*/ 302252 w 825752"/>
                <a:gd name="connsiteY6" fmla="*/ 52291 h 1139039"/>
                <a:gd name="connsiteX7" fmla="*/ 302252 w 825752"/>
                <a:gd name="connsiteY7" fmla="*/ 5289 h 1139039"/>
                <a:gd name="connsiteX8" fmla="*/ 221066 w 825752"/>
                <a:gd name="connsiteY8" fmla="*/ 26654 h 1139039"/>
                <a:gd name="connsiteX9" fmla="*/ 101425 w 825752"/>
                <a:gd name="connsiteY9" fmla="*/ 90747 h 1139039"/>
                <a:gd name="connsiteX10" fmla="*/ 67242 w 825752"/>
                <a:gd name="connsiteY10" fmla="*/ 257390 h 1139039"/>
                <a:gd name="connsiteX11" fmla="*/ 30923 w 825752"/>
                <a:gd name="connsiteY11" fmla="*/ 718863 h 1139039"/>
                <a:gd name="connsiteX12" fmla="*/ 54423 w 825752"/>
                <a:gd name="connsiteY12" fmla="*/ 1109834 h 1139039"/>
                <a:gd name="connsiteX13" fmla="*/ 663311 w 825752"/>
                <a:gd name="connsiteY13" fmla="*/ 1101287 h 1139039"/>
                <a:gd name="connsiteX14" fmla="*/ 755179 w 825752"/>
                <a:gd name="connsiteY14" fmla="*/ 1026512 h 1139039"/>
                <a:gd name="connsiteX15" fmla="*/ 731678 w 825752"/>
                <a:gd name="connsiteY15" fmla="*/ 411215 h 1139039"/>
                <a:gd name="connsiteX16" fmla="*/ 825681 w 825752"/>
                <a:gd name="connsiteY16" fmla="*/ 75792 h 1139039"/>
                <a:gd name="connsiteX0" fmla="*/ 825681 w 825752"/>
                <a:gd name="connsiteY0" fmla="*/ 75792 h 1135490"/>
                <a:gd name="connsiteX1" fmla="*/ 714586 w 825752"/>
                <a:gd name="connsiteY1" fmla="*/ 15972 h 1135490"/>
                <a:gd name="connsiteX2" fmla="*/ 573580 w 825752"/>
                <a:gd name="connsiteY2" fmla="*/ 3153 h 1135490"/>
                <a:gd name="connsiteX3" fmla="*/ 464622 w 825752"/>
                <a:gd name="connsiteY3" fmla="*/ 5289 h 1135490"/>
                <a:gd name="connsiteX4" fmla="*/ 426166 w 825752"/>
                <a:gd name="connsiteY4" fmla="*/ 58701 h 1135490"/>
                <a:gd name="connsiteX5" fmla="*/ 351390 w 825752"/>
                <a:gd name="connsiteY5" fmla="*/ 77929 h 1135490"/>
                <a:gd name="connsiteX6" fmla="*/ 302252 w 825752"/>
                <a:gd name="connsiteY6" fmla="*/ 52291 h 1135490"/>
                <a:gd name="connsiteX7" fmla="*/ 302252 w 825752"/>
                <a:gd name="connsiteY7" fmla="*/ 5289 h 1135490"/>
                <a:gd name="connsiteX8" fmla="*/ 221066 w 825752"/>
                <a:gd name="connsiteY8" fmla="*/ 26654 h 1135490"/>
                <a:gd name="connsiteX9" fmla="*/ 101425 w 825752"/>
                <a:gd name="connsiteY9" fmla="*/ 90747 h 1135490"/>
                <a:gd name="connsiteX10" fmla="*/ 67242 w 825752"/>
                <a:gd name="connsiteY10" fmla="*/ 257390 h 1135490"/>
                <a:gd name="connsiteX11" fmla="*/ 30923 w 825752"/>
                <a:gd name="connsiteY11" fmla="*/ 718863 h 1135490"/>
                <a:gd name="connsiteX12" fmla="*/ 54423 w 825752"/>
                <a:gd name="connsiteY12" fmla="*/ 1109834 h 1135490"/>
                <a:gd name="connsiteX13" fmla="*/ 663311 w 825752"/>
                <a:gd name="connsiteY13" fmla="*/ 1101287 h 1135490"/>
                <a:gd name="connsiteX14" fmla="*/ 755179 w 825752"/>
                <a:gd name="connsiteY14" fmla="*/ 1026512 h 1135490"/>
                <a:gd name="connsiteX15" fmla="*/ 731678 w 825752"/>
                <a:gd name="connsiteY15" fmla="*/ 411215 h 1135490"/>
                <a:gd name="connsiteX16" fmla="*/ 825681 w 825752"/>
                <a:gd name="connsiteY16" fmla="*/ 75792 h 1135490"/>
                <a:gd name="connsiteX0" fmla="*/ 825681 w 825749"/>
                <a:gd name="connsiteY0" fmla="*/ 75792 h 1140469"/>
                <a:gd name="connsiteX1" fmla="*/ 714586 w 825749"/>
                <a:gd name="connsiteY1" fmla="*/ 15972 h 1140469"/>
                <a:gd name="connsiteX2" fmla="*/ 573580 w 825749"/>
                <a:gd name="connsiteY2" fmla="*/ 3153 h 1140469"/>
                <a:gd name="connsiteX3" fmla="*/ 464622 w 825749"/>
                <a:gd name="connsiteY3" fmla="*/ 5289 h 1140469"/>
                <a:gd name="connsiteX4" fmla="*/ 426166 w 825749"/>
                <a:gd name="connsiteY4" fmla="*/ 58701 h 1140469"/>
                <a:gd name="connsiteX5" fmla="*/ 351390 w 825749"/>
                <a:gd name="connsiteY5" fmla="*/ 77929 h 1140469"/>
                <a:gd name="connsiteX6" fmla="*/ 302252 w 825749"/>
                <a:gd name="connsiteY6" fmla="*/ 52291 h 1140469"/>
                <a:gd name="connsiteX7" fmla="*/ 302252 w 825749"/>
                <a:gd name="connsiteY7" fmla="*/ 5289 h 1140469"/>
                <a:gd name="connsiteX8" fmla="*/ 221066 w 825749"/>
                <a:gd name="connsiteY8" fmla="*/ 26654 h 1140469"/>
                <a:gd name="connsiteX9" fmla="*/ 101425 w 825749"/>
                <a:gd name="connsiteY9" fmla="*/ 90747 h 1140469"/>
                <a:gd name="connsiteX10" fmla="*/ 67242 w 825749"/>
                <a:gd name="connsiteY10" fmla="*/ 257390 h 1140469"/>
                <a:gd name="connsiteX11" fmla="*/ 30923 w 825749"/>
                <a:gd name="connsiteY11" fmla="*/ 718863 h 1140469"/>
                <a:gd name="connsiteX12" fmla="*/ 54423 w 825749"/>
                <a:gd name="connsiteY12" fmla="*/ 1109834 h 1140469"/>
                <a:gd name="connsiteX13" fmla="*/ 663311 w 825749"/>
                <a:gd name="connsiteY13" fmla="*/ 1101287 h 1140469"/>
                <a:gd name="connsiteX14" fmla="*/ 765861 w 825749"/>
                <a:gd name="connsiteY14" fmla="*/ 990192 h 1140469"/>
                <a:gd name="connsiteX15" fmla="*/ 731678 w 825749"/>
                <a:gd name="connsiteY15" fmla="*/ 411215 h 1140469"/>
                <a:gd name="connsiteX16" fmla="*/ 825681 w 825749"/>
                <a:gd name="connsiteY16" fmla="*/ 75792 h 1140469"/>
                <a:gd name="connsiteX0" fmla="*/ 821257 w 821325"/>
                <a:gd name="connsiteY0" fmla="*/ 75792 h 1134194"/>
                <a:gd name="connsiteX1" fmla="*/ 710162 w 821325"/>
                <a:gd name="connsiteY1" fmla="*/ 15972 h 1134194"/>
                <a:gd name="connsiteX2" fmla="*/ 569156 w 821325"/>
                <a:gd name="connsiteY2" fmla="*/ 3153 h 1134194"/>
                <a:gd name="connsiteX3" fmla="*/ 460198 w 821325"/>
                <a:gd name="connsiteY3" fmla="*/ 5289 h 1134194"/>
                <a:gd name="connsiteX4" fmla="*/ 421742 w 821325"/>
                <a:gd name="connsiteY4" fmla="*/ 58701 h 1134194"/>
                <a:gd name="connsiteX5" fmla="*/ 346966 w 821325"/>
                <a:gd name="connsiteY5" fmla="*/ 77929 h 1134194"/>
                <a:gd name="connsiteX6" fmla="*/ 297828 w 821325"/>
                <a:gd name="connsiteY6" fmla="*/ 52291 h 1134194"/>
                <a:gd name="connsiteX7" fmla="*/ 297828 w 821325"/>
                <a:gd name="connsiteY7" fmla="*/ 5289 h 1134194"/>
                <a:gd name="connsiteX8" fmla="*/ 216642 w 821325"/>
                <a:gd name="connsiteY8" fmla="*/ 26654 h 1134194"/>
                <a:gd name="connsiteX9" fmla="*/ 97001 w 821325"/>
                <a:gd name="connsiteY9" fmla="*/ 90747 h 1134194"/>
                <a:gd name="connsiteX10" fmla="*/ 62818 w 821325"/>
                <a:gd name="connsiteY10" fmla="*/ 257390 h 1134194"/>
                <a:gd name="connsiteX11" fmla="*/ 26499 w 821325"/>
                <a:gd name="connsiteY11" fmla="*/ 718863 h 1134194"/>
                <a:gd name="connsiteX12" fmla="*/ 56409 w 821325"/>
                <a:gd name="connsiteY12" fmla="*/ 1101288 h 1134194"/>
                <a:gd name="connsiteX13" fmla="*/ 658887 w 821325"/>
                <a:gd name="connsiteY13" fmla="*/ 1101287 h 1134194"/>
                <a:gd name="connsiteX14" fmla="*/ 761437 w 821325"/>
                <a:gd name="connsiteY14" fmla="*/ 990192 h 1134194"/>
                <a:gd name="connsiteX15" fmla="*/ 727254 w 821325"/>
                <a:gd name="connsiteY15" fmla="*/ 411215 h 1134194"/>
                <a:gd name="connsiteX16" fmla="*/ 821257 w 821325"/>
                <a:gd name="connsiteY16" fmla="*/ 75792 h 1134194"/>
                <a:gd name="connsiteX0" fmla="*/ 827676 w 827744"/>
                <a:gd name="connsiteY0" fmla="*/ 75792 h 1125854"/>
                <a:gd name="connsiteX1" fmla="*/ 716581 w 827744"/>
                <a:gd name="connsiteY1" fmla="*/ 15972 h 1125854"/>
                <a:gd name="connsiteX2" fmla="*/ 575575 w 827744"/>
                <a:gd name="connsiteY2" fmla="*/ 3153 h 1125854"/>
                <a:gd name="connsiteX3" fmla="*/ 466617 w 827744"/>
                <a:gd name="connsiteY3" fmla="*/ 5289 h 1125854"/>
                <a:gd name="connsiteX4" fmla="*/ 428161 w 827744"/>
                <a:gd name="connsiteY4" fmla="*/ 58701 h 1125854"/>
                <a:gd name="connsiteX5" fmla="*/ 353385 w 827744"/>
                <a:gd name="connsiteY5" fmla="*/ 77929 h 1125854"/>
                <a:gd name="connsiteX6" fmla="*/ 304247 w 827744"/>
                <a:gd name="connsiteY6" fmla="*/ 52291 h 1125854"/>
                <a:gd name="connsiteX7" fmla="*/ 304247 w 827744"/>
                <a:gd name="connsiteY7" fmla="*/ 5289 h 1125854"/>
                <a:gd name="connsiteX8" fmla="*/ 223061 w 827744"/>
                <a:gd name="connsiteY8" fmla="*/ 26654 h 1125854"/>
                <a:gd name="connsiteX9" fmla="*/ 103420 w 827744"/>
                <a:gd name="connsiteY9" fmla="*/ 90747 h 1125854"/>
                <a:gd name="connsiteX10" fmla="*/ 69237 w 827744"/>
                <a:gd name="connsiteY10" fmla="*/ 257390 h 1125854"/>
                <a:gd name="connsiteX11" fmla="*/ 32918 w 827744"/>
                <a:gd name="connsiteY11" fmla="*/ 718863 h 1125854"/>
                <a:gd name="connsiteX12" fmla="*/ 62828 w 827744"/>
                <a:gd name="connsiteY12" fmla="*/ 1101288 h 1125854"/>
                <a:gd name="connsiteX13" fmla="*/ 665306 w 827744"/>
                <a:gd name="connsiteY13" fmla="*/ 1101287 h 1125854"/>
                <a:gd name="connsiteX14" fmla="*/ 767856 w 827744"/>
                <a:gd name="connsiteY14" fmla="*/ 990192 h 1125854"/>
                <a:gd name="connsiteX15" fmla="*/ 733673 w 827744"/>
                <a:gd name="connsiteY15" fmla="*/ 411215 h 1125854"/>
                <a:gd name="connsiteX16" fmla="*/ 827676 w 827744"/>
                <a:gd name="connsiteY16" fmla="*/ 75792 h 1125854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9074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9074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9074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8433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263"/>
                <a:gd name="connsiteY0" fmla="*/ 75462 h 1128133"/>
                <a:gd name="connsiteX1" fmla="*/ 721550 w 826263"/>
                <a:gd name="connsiteY1" fmla="*/ 9232 h 1128133"/>
                <a:gd name="connsiteX2" fmla="*/ 574135 w 826263"/>
                <a:gd name="connsiteY2" fmla="*/ 2823 h 1128133"/>
                <a:gd name="connsiteX3" fmla="*/ 465177 w 826263"/>
                <a:gd name="connsiteY3" fmla="*/ 4959 h 1128133"/>
                <a:gd name="connsiteX4" fmla="*/ 426721 w 826263"/>
                <a:gd name="connsiteY4" fmla="*/ 58371 h 1128133"/>
                <a:gd name="connsiteX5" fmla="*/ 351945 w 826263"/>
                <a:gd name="connsiteY5" fmla="*/ 77599 h 1128133"/>
                <a:gd name="connsiteX6" fmla="*/ 302807 w 826263"/>
                <a:gd name="connsiteY6" fmla="*/ 51961 h 1128133"/>
                <a:gd name="connsiteX7" fmla="*/ 302807 w 826263"/>
                <a:gd name="connsiteY7" fmla="*/ 4959 h 1128133"/>
                <a:gd name="connsiteX8" fmla="*/ 221621 w 826263"/>
                <a:gd name="connsiteY8" fmla="*/ 26324 h 1128133"/>
                <a:gd name="connsiteX9" fmla="*/ 101980 w 826263"/>
                <a:gd name="connsiteY9" fmla="*/ 84007 h 1128133"/>
                <a:gd name="connsiteX10" fmla="*/ 67797 w 826263"/>
                <a:gd name="connsiteY10" fmla="*/ 257060 h 1128133"/>
                <a:gd name="connsiteX11" fmla="*/ 20796 w 826263"/>
                <a:gd name="connsiteY11" fmla="*/ 797582 h 1128133"/>
                <a:gd name="connsiteX12" fmla="*/ 61388 w 826263"/>
                <a:gd name="connsiteY12" fmla="*/ 1100958 h 1128133"/>
                <a:gd name="connsiteX13" fmla="*/ 663866 w 826263"/>
                <a:gd name="connsiteY13" fmla="*/ 1100957 h 1128133"/>
                <a:gd name="connsiteX14" fmla="*/ 766416 w 826263"/>
                <a:gd name="connsiteY14" fmla="*/ 989862 h 1128133"/>
                <a:gd name="connsiteX15" fmla="*/ 732233 w 826263"/>
                <a:gd name="connsiteY15" fmla="*/ 410885 h 1128133"/>
                <a:gd name="connsiteX16" fmla="*/ 826236 w 826263"/>
                <a:gd name="connsiteY16" fmla="*/ 75462 h 1128133"/>
                <a:gd name="connsiteX0" fmla="*/ 826236 w 826263"/>
                <a:gd name="connsiteY0" fmla="*/ 75462 h 1128133"/>
                <a:gd name="connsiteX1" fmla="*/ 721550 w 826263"/>
                <a:gd name="connsiteY1" fmla="*/ 9232 h 1128133"/>
                <a:gd name="connsiteX2" fmla="*/ 574135 w 826263"/>
                <a:gd name="connsiteY2" fmla="*/ 2823 h 1128133"/>
                <a:gd name="connsiteX3" fmla="*/ 465177 w 826263"/>
                <a:gd name="connsiteY3" fmla="*/ 4959 h 1128133"/>
                <a:gd name="connsiteX4" fmla="*/ 426721 w 826263"/>
                <a:gd name="connsiteY4" fmla="*/ 58371 h 1128133"/>
                <a:gd name="connsiteX5" fmla="*/ 351945 w 826263"/>
                <a:gd name="connsiteY5" fmla="*/ 77599 h 1128133"/>
                <a:gd name="connsiteX6" fmla="*/ 302807 w 826263"/>
                <a:gd name="connsiteY6" fmla="*/ 51961 h 1128133"/>
                <a:gd name="connsiteX7" fmla="*/ 302807 w 826263"/>
                <a:gd name="connsiteY7" fmla="*/ 4959 h 1128133"/>
                <a:gd name="connsiteX8" fmla="*/ 221621 w 826263"/>
                <a:gd name="connsiteY8" fmla="*/ 26324 h 1128133"/>
                <a:gd name="connsiteX9" fmla="*/ 101980 w 826263"/>
                <a:gd name="connsiteY9" fmla="*/ 84007 h 1128133"/>
                <a:gd name="connsiteX10" fmla="*/ 67797 w 826263"/>
                <a:gd name="connsiteY10" fmla="*/ 257060 h 1128133"/>
                <a:gd name="connsiteX11" fmla="*/ 20796 w 826263"/>
                <a:gd name="connsiteY11" fmla="*/ 797582 h 1128133"/>
                <a:gd name="connsiteX12" fmla="*/ 61388 w 826263"/>
                <a:gd name="connsiteY12" fmla="*/ 1100958 h 1128133"/>
                <a:gd name="connsiteX13" fmla="*/ 663866 w 826263"/>
                <a:gd name="connsiteY13" fmla="*/ 1100957 h 1128133"/>
                <a:gd name="connsiteX14" fmla="*/ 766416 w 826263"/>
                <a:gd name="connsiteY14" fmla="*/ 989862 h 1128133"/>
                <a:gd name="connsiteX15" fmla="*/ 732233 w 826263"/>
                <a:gd name="connsiteY15" fmla="*/ 410885 h 1128133"/>
                <a:gd name="connsiteX16" fmla="*/ 826236 w 826263"/>
                <a:gd name="connsiteY16" fmla="*/ 75462 h 1128133"/>
                <a:gd name="connsiteX0" fmla="*/ 826236 w 826263"/>
                <a:gd name="connsiteY0" fmla="*/ 75462 h 1128133"/>
                <a:gd name="connsiteX1" fmla="*/ 721550 w 826263"/>
                <a:gd name="connsiteY1" fmla="*/ 9232 h 1128133"/>
                <a:gd name="connsiteX2" fmla="*/ 574135 w 826263"/>
                <a:gd name="connsiteY2" fmla="*/ 2823 h 1128133"/>
                <a:gd name="connsiteX3" fmla="*/ 465177 w 826263"/>
                <a:gd name="connsiteY3" fmla="*/ 4959 h 1128133"/>
                <a:gd name="connsiteX4" fmla="*/ 426721 w 826263"/>
                <a:gd name="connsiteY4" fmla="*/ 58371 h 1128133"/>
                <a:gd name="connsiteX5" fmla="*/ 351945 w 826263"/>
                <a:gd name="connsiteY5" fmla="*/ 77599 h 1128133"/>
                <a:gd name="connsiteX6" fmla="*/ 302807 w 826263"/>
                <a:gd name="connsiteY6" fmla="*/ 51961 h 1128133"/>
                <a:gd name="connsiteX7" fmla="*/ 302807 w 826263"/>
                <a:gd name="connsiteY7" fmla="*/ 4959 h 1128133"/>
                <a:gd name="connsiteX8" fmla="*/ 221621 w 826263"/>
                <a:gd name="connsiteY8" fmla="*/ 26324 h 1128133"/>
                <a:gd name="connsiteX9" fmla="*/ 101980 w 826263"/>
                <a:gd name="connsiteY9" fmla="*/ 84007 h 1128133"/>
                <a:gd name="connsiteX10" fmla="*/ 67797 w 826263"/>
                <a:gd name="connsiteY10" fmla="*/ 257060 h 1128133"/>
                <a:gd name="connsiteX11" fmla="*/ 20796 w 826263"/>
                <a:gd name="connsiteY11" fmla="*/ 797582 h 1128133"/>
                <a:gd name="connsiteX12" fmla="*/ 61388 w 826263"/>
                <a:gd name="connsiteY12" fmla="*/ 1100958 h 1128133"/>
                <a:gd name="connsiteX13" fmla="*/ 663866 w 826263"/>
                <a:gd name="connsiteY13" fmla="*/ 1100957 h 1128133"/>
                <a:gd name="connsiteX14" fmla="*/ 766416 w 826263"/>
                <a:gd name="connsiteY14" fmla="*/ 989862 h 1128133"/>
                <a:gd name="connsiteX15" fmla="*/ 732233 w 826263"/>
                <a:gd name="connsiteY15" fmla="*/ 410885 h 1128133"/>
                <a:gd name="connsiteX16" fmla="*/ 826236 w 826263"/>
                <a:gd name="connsiteY16" fmla="*/ 75462 h 1128133"/>
                <a:gd name="connsiteX0" fmla="*/ 821963 w 821991"/>
                <a:gd name="connsiteY0" fmla="*/ 79735 h 1128133"/>
                <a:gd name="connsiteX1" fmla="*/ 721550 w 821991"/>
                <a:gd name="connsiteY1" fmla="*/ 9232 h 1128133"/>
                <a:gd name="connsiteX2" fmla="*/ 574135 w 821991"/>
                <a:gd name="connsiteY2" fmla="*/ 2823 h 1128133"/>
                <a:gd name="connsiteX3" fmla="*/ 465177 w 821991"/>
                <a:gd name="connsiteY3" fmla="*/ 4959 h 1128133"/>
                <a:gd name="connsiteX4" fmla="*/ 426721 w 821991"/>
                <a:gd name="connsiteY4" fmla="*/ 58371 h 1128133"/>
                <a:gd name="connsiteX5" fmla="*/ 351945 w 821991"/>
                <a:gd name="connsiteY5" fmla="*/ 77599 h 1128133"/>
                <a:gd name="connsiteX6" fmla="*/ 302807 w 821991"/>
                <a:gd name="connsiteY6" fmla="*/ 51961 h 1128133"/>
                <a:gd name="connsiteX7" fmla="*/ 302807 w 821991"/>
                <a:gd name="connsiteY7" fmla="*/ 4959 h 1128133"/>
                <a:gd name="connsiteX8" fmla="*/ 221621 w 821991"/>
                <a:gd name="connsiteY8" fmla="*/ 26324 h 1128133"/>
                <a:gd name="connsiteX9" fmla="*/ 101980 w 821991"/>
                <a:gd name="connsiteY9" fmla="*/ 84007 h 1128133"/>
                <a:gd name="connsiteX10" fmla="*/ 67797 w 821991"/>
                <a:gd name="connsiteY10" fmla="*/ 257060 h 1128133"/>
                <a:gd name="connsiteX11" fmla="*/ 20796 w 821991"/>
                <a:gd name="connsiteY11" fmla="*/ 797582 h 1128133"/>
                <a:gd name="connsiteX12" fmla="*/ 61388 w 821991"/>
                <a:gd name="connsiteY12" fmla="*/ 1100958 h 1128133"/>
                <a:gd name="connsiteX13" fmla="*/ 663866 w 821991"/>
                <a:gd name="connsiteY13" fmla="*/ 1100957 h 1128133"/>
                <a:gd name="connsiteX14" fmla="*/ 766416 w 821991"/>
                <a:gd name="connsiteY14" fmla="*/ 989862 h 1128133"/>
                <a:gd name="connsiteX15" fmla="*/ 732233 w 821991"/>
                <a:gd name="connsiteY15" fmla="*/ 410885 h 1128133"/>
                <a:gd name="connsiteX16" fmla="*/ 821963 w 821991"/>
                <a:gd name="connsiteY16" fmla="*/ 79735 h 1128133"/>
                <a:gd name="connsiteX0" fmla="*/ 830509 w 830535"/>
                <a:gd name="connsiteY0" fmla="*/ 86144 h 1128133"/>
                <a:gd name="connsiteX1" fmla="*/ 721550 w 830535"/>
                <a:gd name="connsiteY1" fmla="*/ 9232 h 1128133"/>
                <a:gd name="connsiteX2" fmla="*/ 574135 w 830535"/>
                <a:gd name="connsiteY2" fmla="*/ 2823 h 1128133"/>
                <a:gd name="connsiteX3" fmla="*/ 465177 w 830535"/>
                <a:gd name="connsiteY3" fmla="*/ 4959 h 1128133"/>
                <a:gd name="connsiteX4" fmla="*/ 426721 w 830535"/>
                <a:gd name="connsiteY4" fmla="*/ 58371 h 1128133"/>
                <a:gd name="connsiteX5" fmla="*/ 351945 w 830535"/>
                <a:gd name="connsiteY5" fmla="*/ 77599 h 1128133"/>
                <a:gd name="connsiteX6" fmla="*/ 302807 w 830535"/>
                <a:gd name="connsiteY6" fmla="*/ 51961 h 1128133"/>
                <a:gd name="connsiteX7" fmla="*/ 302807 w 830535"/>
                <a:gd name="connsiteY7" fmla="*/ 4959 h 1128133"/>
                <a:gd name="connsiteX8" fmla="*/ 221621 w 830535"/>
                <a:gd name="connsiteY8" fmla="*/ 26324 h 1128133"/>
                <a:gd name="connsiteX9" fmla="*/ 101980 w 830535"/>
                <a:gd name="connsiteY9" fmla="*/ 84007 h 1128133"/>
                <a:gd name="connsiteX10" fmla="*/ 67797 w 830535"/>
                <a:gd name="connsiteY10" fmla="*/ 257060 h 1128133"/>
                <a:gd name="connsiteX11" fmla="*/ 20796 w 830535"/>
                <a:gd name="connsiteY11" fmla="*/ 797582 h 1128133"/>
                <a:gd name="connsiteX12" fmla="*/ 61388 w 830535"/>
                <a:gd name="connsiteY12" fmla="*/ 1100958 h 1128133"/>
                <a:gd name="connsiteX13" fmla="*/ 663866 w 830535"/>
                <a:gd name="connsiteY13" fmla="*/ 1100957 h 1128133"/>
                <a:gd name="connsiteX14" fmla="*/ 766416 w 830535"/>
                <a:gd name="connsiteY14" fmla="*/ 989862 h 1128133"/>
                <a:gd name="connsiteX15" fmla="*/ 732233 w 830535"/>
                <a:gd name="connsiteY15" fmla="*/ 410885 h 1128133"/>
                <a:gd name="connsiteX16" fmla="*/ 830509 w 830535"/>
                <a:gd name="connsiteY16" fmla="*/ 86144 h 1128133"/>
                <a:gd name="connsiteX0" fmla="*/ 830509 w 834188"/>
                <a:gd name="connsiteY0" fmla="*/ 86144 h 1128133"/>
                <a:gd name="connsiteX1" fmla="*/ 721550 w 834188"/>
                <a:gd name="connsiteY1" fmla="*/ 9232 h 1128133"/>
                <a:gd name="connsiteX2" fmla="*/ 574135 w 834188"/>
                <a:gd name="connsiteY2" fmla="*/ 2823 h 1128133"/>
                <a:gd name="connsiteX3" fmla="*/ 465177 w 834188"/>
                <a:gd name="connsiteY3" fmla="*/ 4959 h 1128133"/>
                <a:gd name="connsiteX4" fmla="*/ 426721 w 834188"/>
                <a:gd name="connsiteY4" fmla="*/ 58371 h 1128133"/>
                <a:gd name="connsiteX5" fmla="*/ 351945 w 834188"/>
                <a:gd name="connsiteY5" fmla="*/ 77599 h 1128133"/>
                <a:gd name="connsiteX6" fmla="*/ 302807 w 834188"/>
                <a:gd name="connsiteY6" fmla="*/ 51961 h 1128133"/>
                <a:gd name="connsiteX7" fmla="*/ 302807 w 834188"/>
                <a:gd name="connsiteY7" fmla="*/ 4959 h 1128133"/>
                <a:gd name="connsiteX8" fmla="*/ 221621 w 834188"/>
                <a:gd name="connsiteY8" fmla="*/ 26324 h 1128133"/>
                <a:gd name="connsiteX9" fmla="*/ 101980 w 834188"/>
                <a:gd name="connsiteY9" fmla="*/ 84007 h 1128133"/>
                <a:gd name="connsiteX10" fmla="*/ 67797 w 834188"/>
                <a:gd name="connsiteY10" fmla="*/ 257060 h 1128133"/>
                <a:gd name="connsiteX11" fmla="*/ 20796 w 834188"/>
                <a:gd name="connsiteY11" fmla="*/ 797582 h 1128133"/>
                <a:gd name="connsiteX12" fmla="*/ 61388 w 834188"/>
                <a:gd name="connsiteY12" fmla="*/ 1100958 h 1128133"/>
                <a:gd name="connsiteX13" fmla="*/ 663866 w 834188"/>
                <a:gd name="connsiteY13" fmla="*/ 1100957 h 1128133"/>
                <a:gd name="connsiteX14" fmla="*/ 766416 w 834188"/>
                <a:gd name="connsiteY14" fmla="*/ 989862 h 1128133"/>
                <a:gd name="connsiteX15" fmla="*/ 732233 w 834188"/>
                <a:gd name="connsiteY15" fmla="*/ 410885 h 1128133"/>
                <a:gd name="connsiteX16" fmla="*/ 830509 w 834188"/>
                <a:gd name="connsiteY16" fmla="*/ 86144 h 1128133"/>
                <a:gd name="connsiteX0" fmla="*/ 830509 w 834131"/>
                <a:gd name="connsiteY0" fmla="*/ 86144 h 1128133"/>
                <a:gd name="connsiteX1" fmla="*/ 721550 w 834131"/>
                <a:gd name="connsiteY1" fmla="*/ 9232 h 1128133"/>
                <a:gd name="connsiteX2" fmla="*/ 574135 w 834131"/>
                <a:gd name="connsiteY2" fmla="*/ 2823 h 1128133"/>
                <a:gd name="connsiteX3" fmla="*/ 465177 w 834131"/>
                <a:gd name="connsiteY3" fmla="*/ 4959 h 1128133"/>
                <a:gd name="connsiteX4" fmla="*/ 426721 w 834131"/>
                <a:gd name="connsiteY4" fmla="*/ 58371 h 1128133"/>
                <a:gd name="connsiteX5" fmla="*/ 351945 w 834131"/>
                <a:gd name="connsiteY5" fmla="*/ 77599 h 1128133"/>
                <a:gd name="connsiteX6" fmla="*/ 302807 w 834131"/>
                <a:gd name="connsiteY6" fmla="*/ 51961 h 1128133"/>
                <a:gd name="connsiteX7" fmla="*/ 302807 w 834131"/>
                <a:gd name="connsiteY7" fmla="*/ 4959 h 1128133"/>
                <a:gd name="connsiteX8" fmla="*/ 221621 w 834131"/>
                <a:gd name="connsiteY8" fmla="*/ 26324 h 1128133"/>
                <a:gd name="connsiteX9" fmla="*/ 101980 w 834131"/>
                <a:gd name="connsiteY9" fmla="*/ 84007 h 1128133"/>
                <a:gd name="connsiteX10" fmla="*/ 67797 w 834131"/>
                <a:gd name="connsiteY10" fmla="*/ 257060 h 1128133"/>
                <a:gd name="connsiteX11" fmla="*/ 20796 w 834131"/>
                <a:gd name="connsiteY11" fmla="*/ 797582 h 1128133"/>
                <a:gd name="connsiteX12" fmla="*/ 61388 w 834131"/>
                <a:gd name="connsiteY12" fmla="*/ 1100958 h 1128133"/>
                <a:gd name="connsiteX13" fmla="*/ 663866 w 834131"/>
                <a:gd name="connsiteY13" fmla="*/ 1100957 h 1128133"/>
                <a:gd name="connsiteX14" fmla="*/ 766416 w 834131"/>
                <a:gd name="connsiteY14" fmla="*/ 989862 h 1128133"/>
                <a:gd name="connsiteX15" fmla="*/ 732233 w 834131"/>
                <a:gd name="connsiteY15" fmla="*/ 410885 h 1128133"/>
                <a:gd name="connsiteX16" fmla="*/ 830509 w 834131"/>
                <a:gd name="connsiteY16" fmla="*/ 86144 h 1128133"/>
                <a:gd name="connsiteX0" fmla="*/ 830509 w 830708"/>
                <a:gd name="connsiteY0" fmla="*/ 86144 h 1128133"/>
                <a:gd name="connsiteX1" fmla="*/ 721550 w 830708"/>
                <a:gd name="connsiteY1" fmla="*/ 9232 h 1128133"/>
                <a:gd name="connsiteX2" fmla="*/ 574135 w 830708"/>
                <a:gd name="connsiteY2" fmla="*/ 2823 h 1128133"/>
                <a:gd name="connsiteX3" fmla="*/ 465177 w 830708"/>
                <a:gd name="connsiteY3" fmla="*/ 4959 h 1128133"/>
                <a:gd name="connsiteX4" fmla="*/ 426721 w 830708"/>
                <a:gd name="connsiteY4" fmla="*/ 58371 h 1128133"/>
                <a:gd name="connsiteX5" fmla="*/ 351945 w 830708"/>
                <a:gd name="connsiteY5" fmla="*/ 77599 h 1128133"/>
                <a:gd name="connsiteX6" fmla="*/ 302807 w 830708"/>
                <a:gd name="connsiteY6" fmla="*/ 51961 h 1128133"/>
                <a:gd name="connsiteX7" fmla="*/ 302807 w 830708"/>
                <a:gd name="connsiteY7" fmla="*/ 4959 h 1128133"/>
                <a:gd name="connsiteX8" fmla="*/ 221621 w 830708"/>
                <a:gd name="connsiteY8" fmla="*/ 26324 h 1128133"/>
                <a:gd name="connsiteX9" fmla="*/ 101980 w 830708"/>
                <a:gd name="connsiteY9" fmla="*/ 84007 h 1128133"/>
                <a:gd name="connsiteX10" fmla="*/ 67797 w 830708"/>
                <a:gd name="connsiteY10" fmla="*/ 257060 h 1128133"/>
                <a:gd name="connsiteX11" fmla="*/ 20796 w 830708"/>
                <a:gd name="connsiteY11" fmla="*/ 797582 h 1128133"/>
                <a:gd name="connsiteX12" fmla="*/ 61388 w 830708"/>
                <a:gd name="connsiteY12" fmla="*/ 1100958 h 1128133"/>
                <a:gd name="connsiteX13" fmla="*/ 663866 w 830708"/>
                <a:gd name="connsiteY13" fmla="*/ 1100957 h 1128133"/>
                <a:gd name="connsiteX14" fmla="*/ 766416 w 830708"/>
                <a:gd name="connsiteY14" fmla="*/ 989862 h 1128133"/>
                <a:gd name="connsiteX15" fmla="*/ 749325 w 830708"/>
                <a:gd name="connsiteY15" fmla="*/ 410885 h 1128133"/>
                <a:gd name="connsiteX16" fmla="*/ 830509 w 830708"/>
                <a:gd name="connsiteY16" fmla="*/ 86144 h 1128133"/>
                <a:gd name="connsiteX0" fmla="*/ 830509 w 830714"/>
                <a:gd name="connsiteY0" fmla="*/ 107900 h 1128524"/>
                <a:gd name="connsiteX1" fmla="*/ 721550 w 830714"/>
                <a:gd name="connsiteY1" fmla="*/ 9623 h 1128524"/>
                <a:gd name="connsiteX2" fmla="*/ 574135 w 830714"/>
                <a:gd name="connsiteY2" fmla="*/ 3214 h 1128524"/>
                <a:gd name="connsiteX3" fmla="*/ 465177 w 830714"/>
                <a:gd name="connsiteY3" fmla="*/ 5350 h 1128524"/>
                <a:gd name="connsiteX4" fmla="*/ 426721 w 830714"/>
                <a:gd name="connsiteY4" fmla="*/ 58762 h 1128524"/>
                <a:gd name="connsiteX5" fmla="*/ 351945 w 830714"/>
                <a:gd name="connsiteY5" fmla="*/ 77990 h 1128524"/>
                <a:gd name="connsiteX6" fmla="*/ 302807 w 830714"/>
                <a:gd name="connsiteY6" fmla="*/ 52352 h 1128524"/>
                <a:gd name="connsiteX7" fmla="*/ 302807 w 830714"/>
                <a:gd name="connsiteY7" fmla="*/ 5350 h 1128524"/>
                <a:gd name="connsiteX8" fmla="*/ 221621 w 830714"/>
                <a:gd name="connsiteY8" fmla="*/ 26715 h 1128524"/>
                <a:gd name="connsiteX9" fmla="*/ 101980 w 830714"/>
                <a:gd name="connsiteY9" fmla="*/ 84398 h 1128524"/>
                <a:gd name="connsiteX10" fmla="*/ 67797 w 830714"/>
                <a:gd name="connsiteY10" fmla="*/ 257451 h 1128524"/>
                <a:gd name="connsiteX11" fmla="*/ 20796 w 830714"/>
                <a:gd name="connsiteY11" fmla="*/ 797973 h 1128524"/>
                <a:gd name="connsiteX12" fmla="*/ 61388 w 830714"/>
                <a:gd name="connsiteY12" fmla="*/ 1101349 h 1128524"/>
                <a:gd name="connsiteX13" fmla="*/ 663866 w 830714"/>
                <a:gd name="connsiteY13" fmla="*/ 1101348 h 1128524"/>
                <a:gd name="connsiteX14" fmla="*/ 766416 w 830714"/>
                <a:gd name="connsiteY14" fmla="*/ 990253 h 1128524"/>
                <a:gd name="connsiteX15" fmla="*/ 749325 w 830714"/>
                <a:gd name="connsiteY15" fmla="*/ 411276 h 1128524"/>
                <a:gd name="connsiteX16" fmla="*/ 830509 w 830714"/>
                <a:gd name="connsiteY16" fmla="*/ 107900 h 1128524"/>
                <a:gd name="connsiteX0" fmla="*/ 830509 w 830714"/>
                <a:gd name="connsiteY0" fmla="*/ 111611 h 1132235"/>
                <a:gd name="connsiteX1" fmla="*/ 721550 w 830714"/>
                <a:gd name="connsiteY1" fmla="*/ 13334 h 1132235"/>
                <a:gd name="connsiteX2" fmla="*/ 571999 w 830714"/>
                <a:gd name="connsiteY2" fmla="*/ 515 h 1132235"/>
                <a:gd name="connsiteX3" fmla="*/ 465177 w 830714"/>
                <a:gd name="connsiteY3" fmla="*/ 9061 h 1132235"/>
                <a:gd name="connsiteX4" fmla="*/ 426721 w 830714"/>
                <a:gd name="connsiteY4" fmla="*/ 62473 h 1132235"/>
                <a:gd name="connsiteX5" fmla="*/ 351945 w 830714"/>
                <a:gd name="connsiteY5" fmla="*/ 81701 h 1132235"/>
                <a:gd name="connsiteX6" fmla="*/ 302807 w 830714"/>
                <a:gd name="connsiteY6" fmla="*/ 56063 h 1132235"/>
                <a:gd name="connsiteX7" fmla="*/ 302807 w 830714"/>
                <a:gd name="connsiteY7" fmla="*/ 9061 h 1132235"/>
                <a:gd name="connsiteX8" fmla="*/ 221621 w 830714"/>
                <a:gd name="connsiteY8" fmla="*/ 30426 h 1132235"/>
                <a:gd name="connsiteX9" fmla="*/ 101980 w 830714"/>
                <a:gd name="connsiteY9" fmla="*/ 88109 h 1132235"/>
                <a:gd name="connsiteX10" fmla="*/ 67797 w 830714"/>
                <a:gd name="connsiteY10" fmla="*/ 261162 h 1132235"/>
                <a:gd name="connsiteX11" fmla="*/ 20796 w 830714"/>
                <a:gd name="connsiteY11" fmla="*/ 801684 h 1132235"/>
                <a:gd name="connsiteX12" fmla="*/ 61388 w 830714"/>
                <a:gd name="connsiteY12" fmla="*/ 1105060 h 1132235"/>
                <a:gd name="connsiteX13" fmla="*/ 663866 w 830714"/>
                <a:gd name="connsiteY13" fmla="*/ 1105059 h 1132235"/>
                <a:gd name="connsiteX14" fmla="*/ 766416 w 830714"/>
                <a:gd name="connsiteY14" fmla="*/ 993964 h 1132235"/>
                <a:gd name="connsiteX15" fmla="*/ 749325 w 830714"/>
                <a:gd name="connsiteY15" fmla="*/ 414987 h 1132235"/>
                <a:gd name="connsiteX16" fmla="*/ 830509 w 830714"/>
                <a:gd name="connsiteY16" fmla="*/ 111611 h 1132235"/>
                <a:gd name="connsiteX0" fmla="*/ 830509 w 831255"/>
                <a:gd name="connsiteY0" fmla="*/ 113776 h 1134400"/>
                <a:gd name="connsiteX1" fmla="*/ 693776 w 831255"/>
                <a:gd name="connsiteY1" fmla="*/ 11226 h 1134400"/>
                <a:gd name="connsiteX2" fmla="*/ 571999 w 831255"/>
                <a:gd name="connsiteY2" fmla="*/ 2680 h 1134400"/>
                <a:gd name="connsiteX3" fmla="*/ 465177 w 831255"/>
                <a:gd name="connsiteY3" fmla="*/ 11226 h 1134400"/>
                <a:gd name="connsiteX4" fmla="*/ 426721 w 831255"/>
                <a:gd name="connsiteY4" fmla="*/ 64638 h 1134400"/>
                <a:gd name="connsiteX5" fmla="*/ 351945 w 831255"/>
                <a:gd name="connsiteY5" fmla="*/ 83866 h 1134400"/>
                <a:gd name="connsiteX6" fmla="*/ 302807 w 831255"/>
                <a:gd name="connsiteY6" fmla="*/ 58228 h 1134400"/>
                <a:gd name="connsiteX7" fmla="*/ 302807 w 831255"/>
                <a:gd name="connsiteY7" fmla="*/ 11226 h 1134400"/>
                <a:gd name="connsiteX8" fmla="*/ 221621 w 831255"/>
                <a:gd name="connsiteY8" fmla="*/ 32591 h 1134400"/>
                <a:gd name="connsiteX9" fmla="*/ 101980 w 831255"/>
                <a:gd name="connsiteY9" fmla="*/ 90274 h 1134400"/>
                <a:gd name="connsiteX10" fmla="*/ 67797 w 831255"/>
                <a:gd name="connsiteY10" fmla="*/ 263327 h 1134400"/>
                <a:gd name="connsiteX11" fmla="*/ 20796 w 831255"/>
                <a:gd name="connsiteY11" fmla="*/ 803849 h 1134400"/>
                <a:gd name="connsiteX12" fmla="*/ 61388 w 831255"/>
                <a:gd name="connsiteY12" fmla="*/ 1107225 h 1134400"/>
                <a:gd name="connsiteX13" fmla="*/ 663866 w 831255"/>
                <a:gd name="connsiteY13" fmla="*/ 1107224 h 1134400"/>
                <a:gd name="connsiteX14" fmla="*/ 766416 w 831255"/>
                <a:gd name="connsiteY14" fmla="*/ 996129 h 1134400"/>
                <a:gd name="connsiteX15" fmla="*/ 749325 w 831255"/>
                <a:gd name="connsiteY15" fmla="*/ 417152 h 1134400"/>
                <a:gd name="connsiteX16" fmla="*/ 830509 w 831255"/>
                <a:gd name="connsiteY16" fmla="*/ 113776 h 1134400"/>
                <a:gd name="connsiteX0" fmla="*/ 830509 w 831255"/>
                <a:gd name="connsiteY0" fmla="*/ 112222 h 1132846"/>
                <a:gd name="connsiteX1" fmla="*/ 693776 w 831255"/>
                <a:gd name="connsiteY1" fmla="*/ 9672 h 1132846"/>
                <a:gd name="connsiteX2" fmla="*/ 571999 w 831255"/>
                <a:gd name="connsiteY2" fmla="*/ 1126 h 1132846"/>
                <a:gd name="connsiteX3" fmla="*/ 465177 w 831255"/>
                <a:gd name="connsiteY3" fmla="*/ 9672 h 1132846"/>
                <a:gd name="connsiteX4" fmla="*/ 426721 w 831255"/>
                <a:gd name="connsiteY4" fmla="*/ 63084 h 1132846"/>
                <a:gd name="connsiteX5" fmla="*/ 351945 w 831255"/>
                <a:gd name="connsiteY5" fmla="*/ 82312 h 1132846"/>
                <a:gd name="connsiteX6" fmla="*/ 302807 w 831255"/>
                <a:gd name="connsiteY6" fmla="*/ 56674 h 1132846"/>
                <a:gd name="connsiteX7" fmla="*/ 302807 w 831255"/>
                <a:gd name="connsiteY7" fmla="*/ 9672 h 1132846"/>
                <a:gd name="connsiteX8" fmla="*/ 221621 w 831255"/>
                <a:gd name="connsiteY8" fmla="*/ 31037 h 1132846"/>
                <a:gd name="connsiteX9" fmla="*/ 101980 w 831255"/>
                <a:gd name="connsiteY9" fmla="*/ 88720 h 1132846"/>
                <a:gd name="connsiteX10" fmla="*/ 67797 w 831255"/>
                <a:gd name="connsiteY10" fmla="*/ 261773 h 1132846"/>
                <a:gd name="connsiteX11" fmla="*/ 20796 w 831255"/>
                <a:gd name="connsiteY11" fmla="*/ 802295 h 1132846"/>
                <a:gd name="connsiteX12" fmla="*/ 61388 w 831255"/>
                <a:gd name="connsiteY12" fmla="*/ 1105671 h 1132846"/>
                <a:gd name="connsiteX13" fmla="*/ 663866 w 831255"/>
                <a:gd name="connsiteY13" fmla="*/ 1105670 h 1132846"/>
                <a:gd name="connsiteX14" fmla="*/ 766416 w 831255"/>
                <a:gd name="connsiteY14" fmla="*/ 994575 h 1132846"/>
                <a:gd name="connsiteX15" fmla="*/ 749325 w 831255"/>
                <a:gd name="connsiteY15" fmla="*/ 415598 h 1132846"/>
                <a:gd name="connsiteX16" fmla="*/ 830509 w 831255"/>
                <a:gd name="connsiteY16" fmla="*/ 112222 h 1132846"/>
                <a:gd name="connsiteX0" fmla="*/ 830509 w 831153"/>
                <a:gd name="connsiteY0" fmla="*/ 111831 h 1132455"/>
                <a:gd name="connsiteX1" fmla="*/ 698049 w 831153"/>
                <a:gd name="connsiteY1" fmla="*/ 17827 h 1132455"/>
                <a:gd name="connsiteX2" fmla="*/ 571999 w 831153"/>
                <a:gd name="connsiteY2" fmla="*/ 735 h 1132455"/>
                <a:gd name="connsiteX3" fmla="*/ 465177 w 831153"/>
                <a:gd name="connsiteY3" fmla="*/ 9281 h 1132455"/>
                <a:gd name="connsiteX4" fmla="*/ 426721 w 831153"/>
                <a:gd name="connsiteY4" fmla="*/ 62693 h 1132455"/>
                <a:gd name="connsiteX5" fmla="*/ 351945 w 831153"/>
                <a:gd name="connsiteY5" fmla="*/ 81921 h 1132455"/>
                <a:gd name="connsiteX6" fmla="*/ 302807 w 831153"/>
                <a:gd name="connsiteY6" fmla="*/ 56283 h 1132455"/>
                <a:gd name="connsiteX7" fmla="*/ 302807 w 831153"/>
                <a:gd name="connsiteY7" fmla="*/ 9281 h 1132455"/>
                <a:gd name="connsiteX8" fmla="*/ 221621 w 831153"/>
                <a:gd name="connsiteY8" fmla="*/ 30646 h 1132455"/>
                <a:gd name="connsiteX9" fmla="*/ 101980 w 831153"/>
                <a:gd name="connsiteY9" fmla="*/ 88329 h 1132455"/>
                <a:gd name="connsiteX10" fmla="*/ 67797 w 831153"/>
                <a:gd name="connsiteY10" fmla="*/ 261382 h 1132455"/>
                <a:gd name="connsiteX11" fmla="*/ 20796 w 831153"/>
                <a:gd name="connsiteY11" fmla="*/ 801904 h 1132455"/>
                <a:gd name="connsiteX12" fmla="*/ 61388 w 831153"/>
                <a:gd name="connsiteY12" fmla="*/ 1105280 h 1132455"/>
                <a:gd name="connsiteX13" fmla="*/ 663866 w 831153"/>
                <a:gd name="connsiteY13" fmla="*/ 1105279 h 1132455"/>
                <a:gd name="connsiteX14" fmla="*/ 766416 w 831153"/>
                <a:gd name="connsiteY14" fmla="*/ 994184 h 1132455"/>
                <a:gd name="connsiteX15" fmla="*/ 749325 w 831153"/>
                <a:gd name="connsiteY15" fmla="*/ 415207 h 1132455"/>
                <a:gd name="connsiteX16" fmla="*/ 830509 w 831153"/>
                <a:gd name="connsiteY16" fmla="*/ 111831 h 1132455"/>
                <a:gd name="connsiteX0" fmla="*/ 830509 w 831153"/>
                <a:gd name="connsiteY0" fmla="*/ 111831 h 1132455"/>
                <a:gd name="connsiteX1" fmla="*/ 698049 w 831153"/>
                <a:gd name="connsiteY1" fmla="*/ 17827 h 1132455"/>
                <a:gd name="connsiteX2" fmla="*/ 571999 w 831153"/>
                <a:gd name="connsiteY2" fmla="*/ 735 h 1132455"/>
                <a:gd name="connsiteX3" fmla="*/ 465177 w 831153"/>
                <a:gd name="connsiteY3" fmla="*/ 9281 h 1132455"/>
                <a:gd name="connsiteX4" fmla="*/ 426721 w 831153"/>
                <a:gd name="connsiteY4" fmla="*/ 62693 h 1132455"/>
                <a:gd name="connsiteX5" fmla="*/ 351945 w 831153"/>
                <a:gd name="connsiteY5" fmla="*/ 81921 h 1132455"/>
                <a:gd name="connsiteX6" fmla="*/ 302807 w 831153"/>
                <a:gd name="connsiteY6" fmla="*/ 56283 h 1132455"/>
                <a:gd name="connsiteX7" fmla="*/ 302807 w 831153"/>
                <a:gd name="connsiteY7" fmla="*/ 9281 h 1132455"/>
                <a:gd name="connsiteX8" fmla="*/ 213075 w 831153"/>
                <a:gd name="connsiteY8" fmla="*/ 24237 h 1132455"/>
                <a:gd name="connsiteX9" fmla="*/ 101980 w 831153"/>
                <a:gd name="connsiteY9" fmla="*/ 88329 h 1132455"/>
                <a:gd name="connsiteX10" fmla="*/ 67797 w 831153"/>
                <a:gd name="connsiteY10" fmla="*/ 261382 h 1132455"/>
                <a:gd name="connsiteX11" fmla="*/ 20796 w 831153"/>
                <a:gd name="connsiteY11" fmla="*/ 801904 h 1132455"/>
                <a:gd name="connsiteX12" fmla="*/ 61388 w 831153"/>
                <a:gd name="connsiteY12" fmla="*/ 1105280 h 1132455"/>
                <a:gd name="connsiteX13" fmla="*/ 663866 w 831153"/>
                <a:gd name="connsiteY13" fmla="*/ 1105279 h 1132455"/>
                <a:gd name="connsiteX14" fmla="*/ 766416 w 831153"/>
                <a:gd name="connsiteY14" fmla="*/ 994184 h 1132455"/>
                <a:gd name="connsiteX15" fmla="*/ 749325 w 831153"/>
                <a:gd name="connsiteY15" fmla="*/ 415207 h 1132455"/>
                <a:gd name="connsiteX16" fmla="*/ 830509 w 831153"/>
                <a:gd name="connsiteY16" fmla="*/ 111831 h 1132455"/>
                <a:gd name="connsiteX0" fmla="*/ 830627 w 831271"/>
                <a:gd name="connsiteY0" fmla="*/ 111831 h 1132455"/>
                <a:gd name="connsiteX1" fmla="*/ 698167 w 831271"/>
                <a:gd name="connsiteY1" fmla="*/ 17827 h 1132455"/>
                <a:gd name="connsiteX2" fmla="*/ 572117 w 831271"/>
                <a:gd name="connsiteY2" fmla="*/ 735 h 1132455"/>
                <a:gd name="connsiteX3" fmla="*/ 465295 w 831271"/>
                <a:gd name="connsiteY3" fmla="*/ 9281 h 1132455"/>
                <a:gd name="connsiteX4" fmla="*/ 426839 w 831271"/>
                <a:gd name="connsiteY4" fmla="*/ 62693 h 1132455"/>
                <a:gd name="connsiteX5" fmla="*/ 352063 w 831271"/>
                <a:gd name="connsiteY5" fmla="*/ 81921 h 1132455"/>
                <a:gd name="connsiteX6" fmla="*/ 302925 w 831271"/>
                <a:gd name="connsiteY6" fmla="*/ 56283 h 1132455"/>
                <a:gd name="connsiteX7" fmla="*/ 302925 w 831271"/>
                <a:gd name="connsiteY7" fmla="*/ 9281 h 1132455"/>
                <a:gd name="connsiteX8" fmla="*/ 213193 w 831271"/>
                <a:gd name="connsiteY8" fmla="*/ 24237 h 1132455"/>
                <a:gd name="connsiteX9" fmla="*/ 102098 w 831271"/>
                <a:gd name="connsiteY9" fmla="*/ 88329 h 1132455"/>
                <a:gd name="connsiteX10" fmla="*/ 70051 w 831271"/>
                <a:gd name="connsiteY10" fmla="*/ 348976 h 1132455"/>
                <a:gd name="connsiteX11" fmla="*/ 20914 w 831271"/>
                <a:gd name="connsiteY11" fmla="*/ 801904 h 1132455"/>
                <a:gd name="connsiteX12" fmla="*/ 61506 w 831271"/>
                <a:gd name="connsiteY12" fmla="*/ 1105280 h 1132455"/>
                <a:gd name="connsiteX13" fmla="*/ 663984 w 831271"/>
                <a:gd name="connsiteY13" fmla="*/ 1105279 h 1132455"/>
                <a:gd name="connsiteX14" fmla="*/ 766534 w 831271"/>
                <a:gd name="connsiteY14" fmla="*/ 994184 h 1132455"/>
                <a:gd name="connsiteX15" fmla="*/ 749443 w 831271"/>
                <a:gd name="connsiteY15" fmla="*/ 415207 h 1132455"/>
                <a:gd name="connsiteX16" fmla="*/ 830627 w 831271"/>
                <a:gd name="connsiteY16" fmla="*/ 111831 h 1132455"/>
                <a:gd name="connsiteX0" fmla="*/ 829803 w 830447"/>
                <a:gd name="connsiteY0" fmla="*/ 111831 h 1132455"/>
                <a:gd name="connsiteX1" fmla="*/ 697343 w 830447"/>
                <a:gd name="connsiteY1" fmla="*/ 17827 h 1132455"/>
                <a:gd name="connsiteX2" fmla="*/ 571293 w 830447"/>
                <a:gd name="connsiteY2" fmla="*/ 735 h 1132455"/>
                <a:gd name="connsiteX3" fmla="*/ 464471 w 830447"/>
                <a:gd name="connsiteY3" fmla="*/ 9281 h 1132455"/>
                <a:gd name="connsiteX4" fmla="*/ 426015 w 830447"/>
                <a:gd name="connsiteY4" fmla="*/ 62693 h 1132455"/>
                <a:gd name="connsiteX5" fmla="*/ 351239 w 830447"/>
                <a:gd name="connsiteY5" fmla="*/ 81921 h 1132455"/>
                <a:gd name="connsiteX6" fmla="*/ 302101 w 830447"/>
                <a:gd name="connsiteY6" fmla="*/ 56283 h 1132455"/>
                <a:gd name="connsiteX7" fmla="*/ 302101 w 830447"/>
                <a:gd name="connsiteY7" fmla="*/ 9281 h 1132455"/>
                <a:gd name="connsiteX8" fmla="*/ 212369 w 830447"/>
                <a:gd name="connsiteY8" fmla="*/ 24237 h 1132455"/>
                <a:gd name="connsiteX9" fmla="*/ 101274 w 830447"/>
                <a:gd name="connsiteY9" fmla="*/ 88329 h 1132455"/>
                <a:gd name="connsiteX10" fmla="*/ 54272 w 830447"/>
                <a:gd name="connsiteY10" fmla="*/ 344703 h 1132455"/>
                <a:gd name="connsiteX11" fmla="*/ 20090 w 830447"/>
                <a:gd name="connsiteY11" fmla="*/ 801904 h 1132455"/>
                <a:gd name="connsiteX12" fmla="*/ 60682 w 830447"/>
                <a:gd name="connsiteY12" fmla="*/ 1105280 h 1132455"/>
                <a:gd name="connsiteX13" fmla="*/ 663160 w 830447"/>
                <a:gd name="connsiteY13" fmla="*/ 1105279 h 1132455"/>
                <a:gd name="connsiteX14" fmla="*/ 765710 w 830447"/>
                <a:gd name="connsiteY14" fmla="*/ 994184 h 1132455"/>
                <a:gd name="connsiteX15" fmla="*/ 748619 w 830447"/>
                <a:gd name="connsiteY15" fmla="*/ 415207 h 1132455"/>
                <a:gd name="connsiteX16" fmla="*/ 829803 w 830447"/>
                <a:gd name="connsiteY16" fmla="*/ 111831 h 1132455"/>
                <a:gd name="connsiteX0" fmla="*/ 829949 w 830593"/>
                <a:gd name="connsiteY0" fmla="*/ 111831 h 1130717"/>
                <a:gd name="connsiteX1" fmla="*/ 697489 w 830593"/>
                <a:gd name="connsiteY1" fmla="*/ 17827 h 1130717"/>
                <a:gd name="connsiteX2" fmla="*/ 571439 w 830593"/>
                <a:gd name="connsiteY2" fmla="*/ 735 h 1130717"/>
                <a:gd name="connsiteX3" fmla="*/ 464617 w 830593"/>
                <a:gd name="connsiteY3" fmla="*/ 9281 h 1130717"/>
                <a:gd name="connsiteX4" fmla="*/ 426161 w 830593"/>
                <a:gd name="connsiteY4" fmla="*/ 62693 h 1130717"/>
                <a:gd name="connsiteX5" fmla="*/ 351385 w 830593"/>
                <a:gd name="connsiteY5" fmla="*/ 81921 h 1130717"/>
                <a:gd name="connsiteX6" fmla="*/ 302247 w 830593"/>
                <a:gd name="connsiteY6" fmla="*/ 56283 h 1130717"/>
                <a:gd name="connsiteX7" fmla="*/ 302247 w 830593"/>
                <a:gd name="connsiteY7" fmla="*/ 9281 h 1130717"/>
                <a:gd name="connsiteX8" fmla="*/ 212515 w 830593"/>
                <a:gd name="connsiteY8" fmla="*/ 24237 h 1130717"/>
                <a:gd name="connsiteX9" fmla="*/ 101420 w 830593"/>
                <a:gd name="connsiteY9" fmla="*/ 88329 h 1130717"/>
                <a:gd name="connsiteX10" fmla="*/ 54418 w 830593"/>
                <a:gd name="connsiteY10" fmla="*/ 344703 h 1130717"/>
                <a:gd name="connsiteX11" fmla="*/ 20236 w 830593"/>
                <a:gd name="connsiteY11" fmla="*/ 801904 h 1130717"/>
                <a:gd name="connsiteX12" fmla="*/ 60828 w 830593"/>
                <a:gd name="connsiteY12" fmla="*/ 1105280 h 1130717"/>
                <a:gd name="connsiteX13" fmla="*/ 665442 w 830593"/>
                <a:gd name="connsiteY13" fmla="*/ 1101007 h 1130717"/>
                <a:gd name="connsiteX14" fmla="*/ 765856 w 830593"/>
                <a:gd name="connsiteY14" fmla="*/ 994184 h 1130717"/>
                <a:gd name="connsiteX15" fmla="*/ 748765 w 830593"/>
                <a:gd name="connsiteY15" fmla="*/ 415207 h 1130717"/>
                <a:gd name="connsiteX16" fmla="*/ 829949 w 830593"/>
                <a:gd name="connsiteY16" fmla="*/ 111831 h 1130717"/>
                <a:gd name="connsiteX0" fmla="*/ 822145 w 822789"/>
                <a:gd name="connsiteY0" fmla="*/ 111831 h 1130717"/>
                <a:gd name="connsiteX1" fmla="*/ 689685 w 822789"/>
                <a:gd name="connsiteY1" fmla="*/ 17827 h 1130717"/>
                <a:gd name="connsiteX2" fmla="*/ 563635 w 822789"/>
                <a:gd name="connsiteY2" fmla="*/ 735 h 1130717"/>
                <a:gd name="connsiteX3" fmla="*/ 456813 w 822789"/>
                <a:gd name="connsiteY3" fmla="*/ 9281 h 1130717"/>
                <a:gd name="connsiteX4" fmla="*/ 418357 w 822789"/>
                <a:gd name="connsiteY4" fmla="*/ 62693 h 1130717"/>
                <a:gd name="connsiteX5" fmla="*/ 343581 w 822789"/>
                <a:gd name="connsiteY5" fmla="*/ 81921 h 1130717"/>
                <a:gd name="connsiteX6" fmla="*/ 294443 w 822789"/>
                <a:gd name="connsiteY6" fmla="*/ 56283 h 1130717"/>
                <a:gd name="connsiteX7" fmla="*/ 294443 w 822789"/>
                <a:gd name="connsiteY7" fmla="*/ 9281 h 1130717"/>
                <a:gd name="connsiteX8" fmla="*/ 204711 w 822789"/>
                <a:gd name="connsiteY8" fmla="*/ 24237 h 1130717"/>
                <a:gd name="connsiteX9" fmla="*/ 93616 w 822789"/>
                <a:gd name="connsiteY9" fmla="*/ 88329 h 1130717"/>
                <a:gd name="connsiteX10" fmla="*/ 46614 w 822789"/>
                <a:gd name="connsiteY10" fmla="*/ 344703 h 1130717"/>
                <a:gd name="connsiteX11" fmla="*/ 12432 w 822789"/>
                <a:gd name="connsiteY11" fmla="*/ 801904 h 1130717"/>
                <a:gd name="connsiteX12" fmla="*/ 65843 w 822789"/>
                <a:gd name="connsiteY12" fmla="*/ 1105280 h 1130717"/>
                <a:gd name="connsiteX13" fmla="*/ 657638 w 822789"/>
                <a:gd name="connsiteY13" fmla="*/ 1101007 h 1130717"/>
                <a:gd name="connsiteX14" fmla="*/ 758052 w 822789"/>
                <a:gd name="connsiteY14" fmla="*/ 994184 h 1130717"/>
                <a:gd name="connsiteX15" fmla="*/ 740961 w 822789"/>
                <a:gd name="connsiteY15" fmla="*/ 415207 h 1130717"/>
                <a:gd name="connsiteX16" fmla="*/ 822145 w 822789"/>
                <a:gd name="connsiteY16" fmla="*/ 111831 h 1130717"/>
                <a:gd name="connsiteX0" fmla="*/ 817456 w 818100"/>
                <a:gd name="connsiteY0" fmla="*/ 111831 h 1124738"/>
                <a:gd name="connsiteX1" fmla="*/ 684996 w 818100"/>
                <a:gd name="connsiteY1" fmla="*/ 17827 h 1124738"/>
                <a:gd name="connsiteX2" fmla="*/ 558946 w 818100"/>
                <a:gd name="connsiteY2" fmla="*/ 735 h 1124738"/>
                <a:gd name="connsiteX3" fmla="*/ 452124 w 818100"/>
                <a:gd name="connsiteY3" fmla="*/ 9281 h 1124738"/>
                <a:gd name="connsiteX4" fmla="*/ 413668 w 818100"/>
                <a:gd name="connsiteY4" fmla="*/ 62693 h 1124738"/>
                <a:gd name="connsiteX5" fmla="*/ 338892 w 818100"/>
                <a:gd name="connsiteY5" fmla="*/ 81921 h 1124738"/>
                <a:gd name="connsiteX6" fmla="*/ 289754 w 818100"/>
                <a:gd name="connsiteY6" fmla="*/ 56283 h 1124738"/>
                <a:gd name="connsiteX7" fmla="*/ 289754 w 818100"/>
                <a:gd name="connsiteY7" fmla="*/ 9281 h 1124738"/>
                <a:gd name="connsiteX8" fmla="*/ 200022 w 818100"/>
                <a:gd name="connsiteY8" fmla="*/ 24237 h 1124738"/>
                <a:gd name="connsiteX9" fmla="*/ 88927 w 818100"/>
                <a:gd name="connsiteY9" fmla="*/ 88329 h 1124738"/>
                <a:gd name="connsiteX10" fmla="*/ 41925 w 818100"/>
                <a:gd name="connsiteY10" fmla="*/ 344703 h 1124738"/>
                <a:gd name="connsiteX11" fmla="*/ 7743 w 818100"/>
                <a:gd name="connsiteY11" fmla="*/ 801904 h 1124738"/>
                <a:gd name="connsiteX12" fmla="*/ 69700 w 818100"/>
                <a:gd name="connsiteY12" fmla="*/ 1096734 h 1124738"/>
                <a:gd name="connsiteX13" fmla="*/ 652949 w 818100"/>
                <a:gd name="connsiteY13" fmla="*/ 1101007 h 1124738"/>
                <a:gd name="connsiteX14" fmla="*/ 753363 w 818100"/>
                <a:gd name="connsiteY14" fmla="*/ 994184 h 1124738"/>
                <a:gd name="connsiteX15" fmla="*/ 736272 w 818100"/>
                <a:gd name="connsiteY15" fmla="*/ 415207 h 1124738"/>
                <a:gd name="connsiteX16" fmla="*/ 817456 w 818100"/>
                <a:gd name="connsiteY16" fmla="*/ 111831 h 1124738"/>
                <a:gd name="connsiteX0" fmla="*/ 816712 w 817356"/>
                <a:gd name="connsiteY0" fmla="*/ 111831 h 1112840"/>
                <a:gd name="connsiteX1" fmla="*/ 684252 w 817356"/>
                <a:gd name="connsiteY1" fmla="*/ 17827 h 1112840"/>
                <a:gd name="connsiteX2" fmla="*/ 558202 w 817356"/>
                <a:gd name="connsiteY2" fmla="*/ 735 h 1112840"/>
                <a:gd name="connsiteX3" fmla="*/ 451380 w 817356"/>
                <a:gd name="connsiteY3" fmla="*/ 9281 h 1112840"/>
                <a:gd name="connsiteX4" fmla="*/ 412924 w 817356"/>
                <a:gd name="connsiteY4" fmla="*/ 62693 h 1112840"/>
                <a:gd name="connsiteX5" fmla="*/ 338148 w 817356"/>
                <a:gd name="connsiteY5" fmla="*/ 81921 h 1112840"/>
                <a:gd name="connsiteX6" fmla="*/ 289010 w 817356"/>
                <a:gd name="connsiteY6" fmla="*/ 56283 h 1112840"/>
                <a:gd name="connsiteX7" fmla="*/ 289010 w 817356"/>
                <a:gd name="connsiteY7" fmla="*/ 9281 h 1112840"/>
                <a:gd name="connsiteX8" fmla="*/ 199278 w 817356"/>
                <a:gd name="connsiteY8" fmla="*/ 24237 h 1112840"/>
                <a:gd name="connsiteX9" fmla="*/ 88183 w 817356"/>
                <a:gd name="connsiteY9" fmla="*/ 88329 h 1112840"/>
                <a:gd name="connsiteX10" fmla="*/ 41181 w 817356"/>
                <a:gd name="connsiteY10" fmla="*/ 344703 h 1112840"/>
                <a:gd name="connsiteX11" fmla="*/ 6999 w 817356"/>
                <a:gd name="connsiteY11" fmla="*/ 801904 h 1112840"/>
                <a:gd name="connsiteX12" fmla="*/ 68956 w 817356"/>
                <a:gd name="connsiteY12" fmla="*/ 1096734 h 1112840"/>
                <a:gd name="connsiteX13" fmla="*/ 652205 w 817356"/>
                <a:gd name="connsiteY13" fmla="*/ 1101007 h 1112840"/>
                <a:gd name="connsiteX14" fmla="*/ 752619 w 817356"/>
                <a:gd name="connsiteY14" fmla="*/ 994184 h 1112840"/>
                <a:gd name="connsiteX15" fmla="*/ 735528 w 817356"/>
                <a:gd name="connsiteY15" fmla="*/ 415207 h 1112840"/>
                <a:gd name="connsiteX16" fmla="*/ 816712 w 817356"/>
                <a:gd name="connsiteY16" fmla="*/ 111831 h 1112840"/>
                <a:gd name="connsiteX0" fmla="*/ 816712 w 818869"/>
                <a:gd name="connsiteY0" fmla="*/ 111831 h 1112840"/>
                <a:gd name="connsiteX1" fmla="*/ 684252 w 818869"/>
                <a:gd name="connsiteY1" fmla="*/ 17827 h 1112840"/>
                <a:gd name="connsiteX2" fmla="*/ 558202 w 818869"/>
                <a:gd name="connsiteY2" fmla="*/ 735 h 1112840"/>
                <a:gd name="connsiteX3" fmla="*/ 451380 w 818869"/>
                <a:gd name="connsiteY3" fmla="*/ 9281 h 1112840"/>
                <a:gd name="connsiteX4" fmla="*/ 412924 w 818869"/>
                <a:gd name="connsiteY4" fmla="*/ 62693 h 1112840"/>
                <a:gd name="connsiteX5" fmla="*/ 338148 w 818869"/>
                <a:gd name="connsiteY5" fmla="*/ 81921 h 1112840"/>
                <a:gd name="connsiteX6" fmla="*/ 289010 w 818869"/>
                <a:gd name="connsiteY6" fmla="*/ 56283 h 1112840"/>
                <a:gd name="connsiteX7" fmla="*/ 289010 w 818869"/>
                <a:gd name="connsiteY7" fmla="*/ 9281 h 1112840"/>
                <a:gd name="connsiteX8" fmla="*/ 199278 w 818869"/>
                <a:gd name="connsiteY8" fmla="*/ 24237 h 1112840"/>
                <a:gd name="connsiteX9" fmla="*/ 88183 w 818869"/>
                <a:gd name="connsiteY9" fmla="*/ 88329 h 1112840"/>
                <a:gd name="connsiteX10" fmla="*/ 41181 w 818869"/>
                <a:gd name="connsiteY10" fmla="*/ 344703 h 1112840"/>
                <a:gd name="connsiteX11" fmla="*/ 6999 w 818869"/>
                <a:gd name="connsiteY11" fmla="*/ 801904 h 1112840"/>
                <a:gd name="connsiteX12" fmla="*/ 68956 w 818869"/>
                <a:gd name="connsiteY12" fmla="*/ 1096734 h 1112840"/>
                <a:gd name="connsiteX13" fmla="*/ 652205 w 818869"/>
                <a:gd name="connsiteY13" fmla="*/ 1101007 h 1112840"/>
                <a:gd name="connsiteX14" fmla="*/ 752619 w 818869"/>
                <a:gd name="connsiteY14" fmla="*/ 994184 h 1112840"/>
                <a:gd name="connsiteX15" fmla="*/ 765438 w 818869"/>
                <a:gd name="connsiteY15" fmla="*/ 421617 h 1112840"/>
                <a:gd name="connsiteX16" fmla="*/ 816712 w 818869"/>
                <a:gd name="connsiteY16" fmla="*/ 111831 h 1112840"/>
                <a:gd name="connsiteX0" fmla="*/ 816712 w 818869"/>
                <a:gd name="connsiteY0" fmla="*/ 111831 h 1112412"/>
                <a:gd name="connsiteX1" fmla="*/ 684252 w 818869"/>
                <a:gd name="connsiteY1" fmla="*/ 17827 h 1112412"/>
                <a:gd name="connsiteX2" fmla="*/ 558202 w 818869"/>
                <a:gd name="connsiteY2" fmla="*/ 735 h 1112412"/>
                <a:gd name="connsiteX3" fmla="*/ 451380 w 818869"/>
                <a:gd name="connsiteY3" fmla="*/ 9281 h 1112412"/>
                <a:gd name="connsiteX4" fmla="*/ 412924 w 818869"/>
                <a:gd name="connsiteY4" fmla="*/ 62693 h 1112412"/>
                <a:gd name="connsiteX5" fmla="*/ 338148 w 818869"/>
                <a:gd name="connsiteY5" fmla="*/ 81921 h 1112412"/>
                <a:gd name="connsiteX6" fmla="*/ 289010 w 818869"/>
                <a:gd name="connsiteY6" fmla="*/ 56283 h 1112412"/>
                <a:gd name="connsiteX7" fmla="*/ 289010 w 818869"/>
                <a:gd name="connsiteY7" fmla="*/ 9281 h 1112412"/>
                <a:gd name="connsiteX8" fmla="*/ 199278 w 818869"/>
                <a:gd name="connsiteY8" fmla="*/ 24237 h 1112412"/>
                <a:gd name="connsiteX9" fmla="*/ 88183 w 818869"/>
                <a:gd name="connsiteY9" fmla="*/ 88329 h 1112412"/>
                <a:gd name="connsiteX10" fmla="*/ 41181 w 818869"/>
                <a:gd name="connsiteY10" fmla="*/ 344703 h 1112412"/>
                <a:gd name="connsiteX11" fmla="*/ 6999 w 818869"/>
                <a:gd name="connsiteY11" fmla="*/ 801904 h 1112412"/>
                <a:gd name="connsiteX12" fmla="*/ 68956 w 818869"/>
                <a:gd name="connsiteY12" fmla="*/ 1096734 h 1112412"/>
                <a:gd name="connsiteX13" fmla="*/ 652205 w 818869"/>
                <a:gd name="connsiteY13" fmla="*/ 1101007 h 1112412"/>
                <a:gd name="connsiteX14" fmla="*/ 752619 w 818869"/>
                <a:gd name="connsiteY14" fmla="*/ 1000594 h 1112412"/>
                <a:gd name="connsiteX15" fmla="*/ 765438 w 818869"/>
                <a:gd name="connsiteY15" fmla="*/ 421617 h 1112412"/>
                <a:gd name="connsiteX16" fmla="*/ 816712 w 818869"/>
                <a:gd name="connsiteY16" fmla="*/ 111831 h 1112412"/>
                <a:gd name="connsiteX0" fmla="*/ 816712 w 818288"/>
                <a:gd name="connsiteY0" fmla="*/ 111831 h 1112412"/>
                <a:gd name="connsiteX1" fmla="*/ 684252 w 818288"/>
                <a:gd name="connsiteY1" fmla="*/ 17827 h 1112412"/>
                <a:gd name="connsiteX2" fmla="*/ 558202 w 818288"/>
                <a:gd name="connsiteY2" fmla="*/ 735 h 1112412"/>
                <a:gd name="connsiteX3" fmla="*/ 451380 w 818288"/>
                <a:gd name="connsiteY3" fmla="*/ 9281 h 1112412"/>
                <a:gd name="connsiteX4" fmla="*/ 412924 w 818288"/>
                <a:gd name="connsiteY4" fmla="*/ 62693 h 1112412"/>
                <a:gd name="connsiteX5" fmla="*/ 338148 w 818288"/>
                <a:gd name="connsiteY5" fmla="*/ 81921 h 1112412"/>
                <a:gd name="connsiteX6" fmla="*/ 289010 w 818288"/>
                <a:gd name="connsiteY6" fmla="*/ 56283 h 1112412"/>
                <a:gd name="connsiteX7" fmla="*/ 289010 w 818288"/>
                <a:gd name="connsiteY7" fmla="*/ 9281 h 1112412"/>
                <a:gd name="connsiteX8" fmla="*/ 199278 w 818288"/>
                <a:gd name="connsiteY8" fmla="*/ 24237 h 1112412"/>
                <a:gd name="connsiteX9" fmla="*/ 88183 w 818288"/>
                <a:gd name="connsiteY9" fmla="*/ 88329 h 1112412"/>
                <a:gd name="connsiteX10" fmla="*/ 41181 w 818288"/>
                <a:gd name="connsiteY10" fmla="*/ 344703 h 1112412"/>
                <a:gd name="connsiteX11" fmla="*/ 6999 w 818288"/>
                <a:gd name="connsiteY11" fmla="*/ 801904 h 1112412"/>
                <a:gd name="connsiteX12" fmla="*/ 68956 w 818288"/>
                <a:gd name="connsiteY12" fmla="*/ 1096734 h 1112412"/>
                <a:gd name="connsiteX13" fmla="*/ 652205 w 818288"/>
                <a:gd name="connsiteY13" fmla="*/ 1101007 h 1112412"/>
                <a:gd name="connsiteX14" fmla="*/ 752619 w 818288"/>
                <a:gd name="connsiteY14" fmla="*/ 1000594 h 1112412"/>
                <a:gd name="connsiteX15" fmla="*/ 756892 w 818288"/>
                <a:gd name="connsiteY15" fmla="*/ 472892 h 1112412"/>
                <a:gd name="connsiteX16" fmla="*/ 816712 w 818288"/>
                <a:gd name="connsiteY16" fmla="*/ 111831 h 1112412"/>
                <a:gd name="connsiteX0" fmla="*/ 816712 w 818288"/>
                <a:gd name="connsiteY0" fmla="*/ 111831 h 1112412"/>
                <a:gd name="connsiteX1" fmla="*/ 684252 w 818288"/>
                <a:gd name="connsiteY1" fmla="*/ 17827 h 1112412"/>
                <a:gd name="connsiteX2" fmla="*/ 558202 w 818288"/>
                <a:gd name="connsiteY2" fmla="*/ 735 h 1112412"/>
                <a:gd name="connsiteX3" fmla="*/ 451380 w 818288"/>
                <a:gd name="connsiteY3" fmla="*/ 9281 h 1112412"/>
                <a:gd name="connsiteX4" fmla="*/ 412924 w 818288"/>
                <a:gd name="connsiteY4" fmla="*/ 62693 h 1112412"/>
                <a:gd name="connsiteX5" fmla="*/ 338148 w 818288"/>
                <a:gd name="connsiteY5" fmla="*/ 81921 h 1112412"/>
                <a:gd name="connsiteX6" fmla="*/ 289010 w 818288"/>
                <a:gd name="connsiteY6" fmla="*/ 56283 h 1112412"/>
                <a:gd name="connsiteX7" fmla="*/ 282601 w 818288"/>
                <a:gd name="connsiteY7" fmla="*/ 5008 h 1112412"/>
                <a:gd name="connsiteX8" fmla="*/ 199278 w 818288"/>
                <a:gd name="connsiteY8" fmla="*/ 24237 h 1112412"/>
                <a:gd name="connsiteX9" fmla="*/ 88183 w 818288"/>
                <a:gd name="connsiteY9" fmla="*/ 88329 h 1112412"/>
                <a:gd name="connsiteX10" fmla="*/ 41181 w 818288"/>
                <a:gd name="connsiteY10" fmla="*/ 344703 h 1112412"/>
                <a:gd name="connsiteX11" fmla="*/ 6999 w 818288"/>
                <a:gd name="connsiteY11" fmla="*/ 801904 h 1112412"/>
                <a:gd name="connsiteX12" fmla="*/ 68956 w 818288"/>
                <a:gd name="connsiteY12" fmla="*/ 1096734 h 1112412"/>
                <a:gd name="connsiteX13" fmla="*/ 652205 w 818288"/>
                <a:gd name="connsiteY13" fmla="*/ 1101007 h 1112412"/>
                <a:gd name="connsiteX14" fmla="*/ 752619 w 818288"/>
                <a:gd name="connsiteY14" fmla="*/ 1000594 h 1112412"/>
                <a:gd name="connsiteX15" fmla="*/ 756892 w 818288"/>
                <a:gd name="connsiteY15" fmla="*/ 472892 h 1112412"/>
                <a:gd name="connsiteX16" fmla="*/ 816712 w 818288"/>
                <a:gd name="connsiteY16" fmla="*/ 111831 h 1112412"/>
                <a:gd name="connsiteX0" fmla="*/ 816712 w 818288"/>
                <a:gd name="connsiteY0" fmla="*/ 111831 h 1112412"/>
                <a:gd name="connsiteX1" fmla="*/ 684252 w 818288"/>
                <a:gd name="connsiteY1" fmla="*/ 17827 h 1112412"/>
                <a:gd name="connsiteX2" fmla="*/ 558202 w 818288"/>
                <a:gd name="connsiteY2" fmla="*/ 735 h 1112412"/>
                <a:gd name="connsiteX3" fmla="*/ 451380 w 818288"/>
                <a:gd name="connsiteY3" fmla="*/ 9281 h 1112412"/>
                <a:gd name="connsiteX4" fmla="*/ 412924 w 818288"/>
                <a:gd name="connsiteY4" fmla="*/ 62693 h 1112412"/>
                <a:gd name="connsiteX5" fmla="*/ 338148 w 818288"/>
                <a:gd name="connsiteY5" fmla="*/ 81921 h 1112412"/>
                <a:gd name="connsiteX6" fmla="*/ 289010 w 818288"/>
                <a:gd name="connsiteY6" fmla="*/ 56283 h 1112412"/>
                <a:gd name="connsiteX7" fmla="*/ 282601 w 818288"/>
                <a:gd name="connsiteY7" fmla="*/ 5008 h 1112412"/>
                <a:gd name="connsiteX8" fmla="*/ 199278 w 818288"/>
                <a:gd name="connsiteY8" fmla="*/ 24237 h 1112412"/>
                <a:gd name="connsiteX9" fmla="*/ 88183 w 818288"/>
                <a:gd name="connsiteY9" fmla="*/ 88329 h 1112412"/>
                <a:gd name="connsiteX10" fmla="*/ 41181 w 818288"/>
                <a:gd name="connsiteY10" fmla="*/ 344703 h 1112412"/>
                <a:gd name="connsiteX11" fmla="*/ 6999 w 818288"/>
                <a:gd name="connsiteY11" fmla="*/ 801904 h 1112412"/>
                <a:gd name="connsiteX12" fmla="*/ 68956 w 818288"/>
                <a:gd name="connsiteY12" fmla="*/ 1096734 h 1112412"/>
                <a:gd name="connsiteX13" fmla="*/ 652205 w 818288"/>
                <a:gd name="connsiteY13" fmla="*/ 1101007 h 1112412"/>
                <a:gd name="connsiteX14" fmla="*/ 752619 w 818288"/>
                <a:gd name="connsiteY14" fmla="*/ 1000594 h 1112412"/>
                <a:gd name="connsiteX15" fmla="*/ 756892 w 818288"/>
                <a:gd name="connsiteY15" fmla="*/ 472892 h 1112412"/>
                <a:gd name="connsiteX16" fmla="*/ 816712 w 818288"/>
                <a:gd name="connsiteY16" fmla="*/ 111831 h 111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18288" h="1112412">
                  <a:moveTo>
                    <a:pt x="816712" y="111831"/>
                  </a:moveTo>
                  <a:cubicBezTo>
                    <a:pt x="804605" y="35987"/>
                    <a:pt x="735882" y="32070"/>
                    <a:pt x="684252" y="17827"/>
                  </a:cubicBezTo>
                  <a:cubicBezTo>
                    <a:pt x="632622" y="3584"/>
                    <a:pt x="597014" y="2159"/>
                    <a:pt x="558202" y="735"/>
                  </a:cubicBezTo>
                  <a:cubicBezTo>
                    <a:pt x="519390" y="-689"/>
                    <a:pt x="475593" y="-1045"/>
                    <a:pt x="451380" y="9281"/>
                  </a:cubicBezTo>
                  <a:cubicBezTo>
                    <a:pt x="427167" y="19607"/>
                    <a:pt x="431796" y="50586"/>
                    <a:pt x="412924" y="62693"/>
                  </a:cubicBezTo>
                  <a:cubicBezTo>
                    <a:pt x="394052" y="74800"/>
                    <a:pt x="358800" y="82989"/>
                    <a:pt x="338148" y="81921"/>
                  </a:cubicBezTo>
                  <a:cubicBezTo>
                    <a:pt x="317496" y="80853"/>
                    <a:pt x="298268" y="69102"/>
                    <a:pt x="289010" y="56283"/>
                  </a:cubicBezTo>
                  <a:cubicBezTo>
                    <a:pt x="279752" y="43464"/>
                    <a:pt x="297556" y="8213"/>
                    <a:pt x="282601" y="5008"/>
                  </a:cubicBezTo>
                  <a:cubicBezTo>
                    <a:pt x="267646" y="1803"/>
                    <a:pt x="231681" y="10350"/>
                    <a:pt x="199278" y="24237"/>
                  </a:cubicBezTo>
                  <a:cubicBezTo>
                    <a:pt x="166875" y="38124"/>
                    <a:pt x="114532" y="34918"/>
                    <a:pt x="88183" y="88329"/>
                  </a:cubicBezTo>
                  <a:cubicBezTo>
                    <a:pt x="61834" y="141740"/>
                    <a:pt x="54712" y="225774"/>
                    <a:pt x="41181" y="344703"/>
                  </a:cubicBezTo>
                  <a:cubicBezTo>
                    <a:pt x="27650" y="463632"/>
                    <a:pt x="2370" y="676566"/>
                    <a:pt x="6999" y="801904"/>
                  </a:cubicBezTo>
                  <a:cubicBezTo>
                    <a:pt x="11628" y="927242"/>
                    <a:pt x="-36441" y="1076793"/>
                    <a:pt x="68956" y="1096734"/>
                  </a:cubicBezTo>
                  <a:cubicBezTo>
                    <a:pt x="174353" y="1116675"/>
                    <a:pt x="538261" y="1117030"/>
                    <a:pt x="652205" y="1101007"/>
                  </a:cubicBezTo>
                  <a:cubicBezTo>
                    <a:pt x="766149" y="1084984"/>
                    <a:pt x="745854" y="1116674"/>
                    <a:pt x="752619" y="1000594"/>
                  </a:cubicBezTo>
                  <a:cubicBezTo>
                    <a:pt x="759384" y="884514"/>
                    <a:pt x="746210" y="621019"/>
                    <a:pt x="756892" y="472892"/>
                  </a:cubicBezTo>
                  <a:cubicBezTo>
                    <a:pt x="767574" y="324765"/>
                    <a:pt x="828819" y="187675"/>
                    <a:pt x="816712" y="111831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82472575-77CB-42A7-A37D-B92E03FFFE85}"/>
                </a:ext>
              </a:extLst>
            </p:cNvPr>
            <p:cNvSpPr/>
            <p:nvPr/>
          </p:nvSpPr>
          <p:spPr>
            <a:xfrm rot="20402773">
              <a:off x="6397019" y="3379391"/>
              <a:ext cx="143560" cy="356577"/>
            </a:xfrm>
            <a:custGeom>
              <a:avLst/>
              <a:gdLst>
                <a:gd name="connsiteX0" fmla="*/ 6457 w 165048"/>
                <a:gd name="connsiteY0" fmla="*/ 44808 h 353407"/>
                <a:gd name="connsiteX1" fmla="*/ 61409 w 165048"/>
                <a:gd name="connsiteY1" fmla="*/ 847 h 353407"/>
                <a:gd name="connsiteX2" fmla="*/ 129550 w 165048"/>
                <a:gd name="connsiteY2" fmla="*/ 31620 h 353407"/>
                <a:gd name="connsiteX3" fmla="*/ 155927 w 165048"/>
                <a:gd name="connsiteY3" fmla="*/ 200872 h 353407"/>
                <a:gd name="connsiteX4" fmla="*/ 160323 w 165048"/>
                <a:gd name="connsiteY4" fmla="*/ 306379 h 353407"/>
                <a:gd name="connsiteX5" fmla="*/ 92182 w 165048"/>
                <a:gd name="connsiteY5" fmla="*/ 352539 h 353407"/>
                <a:gd name="connsiteX6" fmla="*/ 15250 w 165048"/>
                <a:gd name="connsiteY6" fmla="*/ 323964 h 353407"/>
                <a:gd name="connsiteX7" fmla="*/ 2061 w 165048"/>
                <a:gd name="connsiteY7" fmla="*/ 183287 h 353407"/>
                <a:gd name="connsiteX8" fmla="*/ 6457 w 165048"/>
                <a:gd name="connsiteY8" fmla="*/ 44808 h 353407"/>
                <a:gd name="connsiteX0" fmla="*/ 6885 w 165476"/>
                <a:gd name="connsiteY0" fmla="*/ 44808 h 352670"/>
                <a:gd name="connsiteX1" fmla="*/ 61837 w 165476"/>
                <a:gd name="connsiteY1" fmla="*/ 847 h 352670"/>
                <a:gd name="connsiteX2" fmla="*/ 129978 w 165476"/>
                <a:gd name="connsiteY2" fmla="*/ 31620 h 352670"/>
                <a:gd name="connsiteX3" fmla="*/ 156355 w 165476"/>
                <a:gd name="connsiteY3" fmla="*/ 200872 h 352670"/>
                <a:gd name="connsiteX4" fmla="*/ 160751 w 165476"/>
                <a:gd name="connsiteY4" fmla="*/ 306379 h 352670"/>
                <a:gd name="connsiteX5" fmla="*/ 92610 w 165476"/>
                <a:gd name="connsiteY5" fmla="*/ 352539 h 352670"/>
                <a:gd name="connsiteX6" fmla="*/ 22273 w 165476"/>
                <a:gd name="connsiteY6" fmla="*/ 315172 h 352670"/>
                <a:gd name="connsiteX7" fmla="*/ 2489 w 165476"/>
                <a:gd name="connsiteY7" fmla="*/ 183287 h 352670"/>
                <a:gd name="connsiteX8" fmla="*/ 6885 w 165476"/>
                <a:gd name="connsiteY8" fmla="*/ 44808 h 352670"/>
                <a:gd name="connsiteX0" fmla="*/ 6885 w 159537"/>
                <a:gd name="connsiteY0" fmla="*/ 44808 h 352733"/>
                <a:gd name="connsiteX1" fmla="*/ 61837 w 159537"/>
                <a:gd name="connsiteY1" fmla="*/ 847 h 352733"/>
                <a:gd name="connsiteX2" fmla="*/ 129978 w 159537"/>
                <a:gd name="connsiteY2" fmla="*/ 31620 h 352733"/>
                <a:gd name="connsiteX3" fmla="*/ 156355 w 159537"/>
                <a:gd name="connsiteY3" fmla="*/ 200872 h 352733"/>
                <a:gd name="connsiteX4" fmla="*/ 151959 w 159537"/>
                <a:gd name="connsiteY4" fmla="*/ 304181 h 352733"/>
                <a:gd name="connsiteX5" fmla="*/ 92610 w 159537"/>
                <a:gd name="connsiteY5" fmla="*/ 352539 h 352733"/>
                <a:gd name="connsiteX6" fmla="*/ 22273 w 159537"/>
                <a:gd name="connsiteY6" fmla="*/ 315172 h 352733"/>
                <a:gd name="connsiteX7" fmla="*/ 2489 w 159537"/>
                <a:gd name="connsiteY7" fmla="*/ 183287 h 352733"/>
                <a:gd name="connsiteX8" fmla="*/ 6885 w 159537"/>
                <a:gd name="connsiteY8" fmla="*/ 44808 h 352733"/>
                <a:gd name="connsiteX0" fmla="*/ 6885 w 156440"/>
                <a:gd name="connsiteY0" fmla="*/ 44449 h 352374"/>
                <a:gd name="connsiteX1" fmla="*/ 61837 w 156440"/>
                <a:gd name="connsiteY1" fmla="*/ 488 h 352374"/>
                <a:gd name="connsiteX2" fmla="*/ 129978 w 156440"/>
                <a:gd name="connsiteY2" fmla="*/ 31261 h 352374"/>
                <a:gd name="connsiteX3" fmla="*/ 149760 w 156440"/>
                <a:gd name="connsiteY3" fmla="*/ 171938 h 352374"/>
                <a:gd name="connsiteX4" fmla="*/ 151959 w 156440"/>
                <a:gd name="connsiteY4" fmla="*/ 303822 h 352374"/>
                <a:gd name="connsiteX5" fmla="*/ 92610 w 156440"/>
                <a:gd name="connsiteY5" fmla="*/ 352180 h 352374"/>
                <a:gd name="connsiteX6" fmla="*/ 22273 w 156440"/>
                <a:gd name="connsiteY6" fmla="*/ 314813 h 352374"/>
                <a:gd name="connsiteX7" fmla="*/ 2489 w 156440"/>
                <a:gd name="connsiteY7" fmla="*/ 182928 h 352374"/>
                <a:gd name="connsiteX8" fmla="*/ 6885 w 156440"/>
                <a:gd name="connsiteY8" fmla="*/ 44449 h 352374"/>
                <a:gd name="connsiteX0" fmla="*/ 6885 w 153367"/>
                <a:gd name="connsiteY0" fmla="*/ 44449 h 352607"/>
                <a:gd name="connsiteX1" fmla="*/ 61837 w 153367"/>
                <a:gd name="connsiteY1" fmla="*/ 488 h 352607"/>
                <a:gd name="connsiteX2" fmla="*/ 129978 w 153367"/>
                <a:gd name="connsiteY2" fmla="*/ 31261 h 352607"/>
                <a:gd name="connsiteX3" fmla="*/ 149760 w 153367"/>
                <a:gd name="connsiteY3" fmla="*/ 171938 h 352607"/>
                <a:gd name="connsiteX4" fmla="*/ 147562 w 153367"/>
                <a:gd name="connsiteY4" fmla="*/ 297228 h 352607"/>
                <a:gd name="connsiteX5" fmla="*/ 92610 w 153367"/>
                <a:gd name="connsiteY5" fmla="*/ 352180 h 352607"/>
                <a:gd name="connsiteX6" fmla="*/ 22273 w 153367"/>
                <a:gd name="connsiteY6" fmla="*/ 314813 h 352607"/>
                <a:gd name="connsiteX7" fmla="*/ 2489 w 153367"/>
                <a:gd name="connsiteY7" fmla="*/ 182928 h 352607"/>
                <a:gd name="connsiteX8" fmla="*/ 6885 w 153367"/>
                <a:gd name="connsiteY8" fmla="*/ 44449 h 352607"/>
                <a:gd name="connsiteX0" fmla="*/ 7178 w 153660"/>
                <a:gd name="connsiteY0" fmla="*/ 44449 h 352310"/>
                <a:gd name="connsiteX1" fmla="*/ 62130 w 153660"/>
                <a:gd name="connsiteY1" fmla="*/ 488 h 352310"/>
                <a:gd name="connsiteX2" fmla="*/ 130271 w 153660"/>
                <a:gd name="connsiteY2" fmla="*/ 31261 h 352310"/>
                <a:gd name="connsiteX3" fmla="*/ 150053 w 153660"/>
                <a:gd name="connsiteY3" fmla="*/ 171938 h 352310"/>
                <a:gd name="connsiteX4" fmla="*/ 147855 w 153660"/>
                <a:gd name="connsiteY4" fmla="*/ 297228 h 352310"/>
                <a:gd name="connsiteX5" fmla="*/ 92903 w 153660"/>
                <a:gd name="connsiteY5" fmla="*/ 352180 h 352310"/>
                <a:gd name="connsiteX6" fmla="*/ 26962 w 153660"/>
                <a:gd name="connsiteY6" fmla="*/ 308219 h 352310"/>
                <a:gd name="connsiteX7" fmla="*/ 2782 w 153660"/>
                <a:gd name="connsiteY7" fmla="*/ 182928 h 352310"/>
                <a:gd name="connsiteX8" fmla="*/ 7178 w 153660"/>
                <a:gd name="connsiteY8" fmla="*/ 44449 h 352310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82928 h 341473"/>
                <a:gd name="connsiteX8" fmla="*/ 7178 w 153958"/>
                <a:gd name="connsiteY8" fmla="*/ 44449 h 341473"/>
                <a:gd name="connsiteX0" fmla="*/ 5932 w 152712"/>
                <a:gd name="connsiteY0" fmla="*/ 44449 h 341473"/>
                <a:gd name="connsiteX1" fmla="*/ 60884 w 152712"/>
                <a:gd name="connsiteY1" fmla="*/ 488 h 341473"/>
                <a:gd name="connsiteX2" fmla="*/ 129025 w 152712"/>
                <a:gd name="connsiteY2" fmla="*/ 31261 h 341473"/>
                <a:gd name="connsiteX3" fmla="*/ 148807 w 152712"/>
                <a:gd name="connsiteY3" fmla="*/ 171938 h 341473"/>
                <a:gd name="connsiteX4" fmla="*/ 146609 w 152712"/>
                <a:gd name="connsiteY4" fmla="*/ 297228 h 341473"/>
                <a:gd name="connsiteX5" fmla="*/ 87260 w 152712"/>
                <a:gd name="connsiteY5" fmla="*/ 341190 h 341473"/>
                <a:gd name="connsiteX6" fmla="*/ 25716 w 152712"/>
                <a:gd name="connsiteY6" fmla="*/ 308219 h 341473"/>
                <a:gd name="connsiteX7" fmla="*/ 3734 w 152712"/>
                <a:gd name="connsiteY7" fmla="*/ 169740 h 341473"/>
                <a:gd name="connsiteX8" fmla="*/ 5932 w 152712"/>
                <a:gd name="connsiteY8" fmla="*/ 44449 h 341473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69740 h 341473"/>
                <a:gd name="connsiteX8" fmla="*/ 7178 w 153958"/>
                <a:gd name="connsiteY8" fmla="*/ 44449 h 341473"/>
                <a:gd name="connsiteX0" fmla="*/ 6886 w 153666"/>
                <a:gd name="connsiteY0" fmla="*/ 44449 h 341196"/>
                <a:gd name="connsiteX1" fmla="*/ 61838 w 153666"/>
                <a:gd name="connsiteY1" fmla="*/ 488 h 341196"/>
                <a:gd name="connsiteX2" fmla="*/ 129979 w 153666"/>
                <a:gd name="connsiteY2" fmla="*/ 31261 h 341196"/>
                <a:gd name="connsiteX3" fmla="*/ 149761 w 153666"/>
                <a:gd name="connsiteY3" fmla="*/ 171938 h 341196"/>
                <a:gd name="connsiteX4" fmla="*/ 147563 w 153666"/>
                <a:gd name="connsiteY4" fmla="*/ 297228 h 341196"/>
                <a:gd name="connsiteX5" fmla="*/ 88214 w 153666"/>
                <a:gd name="connsiteY5" fmla="*/ 341190 h 341196"/>
                <a:gd name="connsiteX6" fmla="*/ 22274 w 153666"/>
                <a:gd name="connsiteY6" fmla="*/ 295031 h 341196"/>
                <a:gd name="connsiteX7" fmla="*/ 2490 w 153666"/>
                <a:gd name="connsiteY7" fmla="*/ 169740 h 341196"/>
                <a:gd name="connsiteX8" fmla="*/ 6886 w 153666"/>
                <a:gd name="connsiteY8" fmla="*/ 44449 h 341196"/>
                <a:gd name="connsiteX0" fmla="*/ 6886 w 152380"/>
                <a:gd name="connsiteY0" fmla="*/ 44449 h 341216"/>
                <a:gd name="connsiteX1" fmla="*/ 61838 w 152380"/>
                <a:gd name="connsiteY1" fmla="*/ 488 h 341216"/>
                <a:gd name="connsiteX2" fmla="*/ 129979 w 152380"/>
                <a:gd name="connsiteY2" fmla="*/ 31261 h 341216"/>
                <a:gd name="connsiteX3" fmla="*/ 149761 w 152380"/>
                <a:gd name="connsiteY3" fmla="*/ 171938 h 341216"/>
                <a:gd name="connsiteX4" fmla="*/ 145365 w 152380"/>
                <a:gd name="connsiteY4" fmla="*/ 299426 h 341216"/>
                <a:gd name="connsiteX5" fmla="*/ 88214 w 152380"/>
                <a:gd name="connsiteY5" fmla="*/ 341190 h 341216"/>
                <a:gd name="connsiteX6" fmla="*/ 22274 w 152380"/>
                <a:gd name="connsiteY6" fmla="*/ 295031 h 341216"/>
                <a:gd name="connsiteX7" fmla="*/ 2490 w 152380"/>
                <a:gd name="connsiteY7" fmla="*/ 169740 h 341216"/>
                <a:gd name="connsiteX8" fmla="*/ 6886 w 152380"/>
                <a:gd name="connsiteY8" fmla="*/ 44449 h 341216"/>
                <a:gd name="connsiteX0" fmla="*/ 6886 w 152646"/>
                <a:gd name="connsiteY0" fmla="*/ 44449 h 339021"/>
                <a:gd name="connsiteX1" fmla="*/ 61838 w 152646"/>
                <a:gd name="connsiteY1" fmla="*/ 488 h 339021"/>
                <a:gd name="connsiteX2" fmla="*/ 129979 w 152646"/>
                <a:gd name="connsiteY2" fmla="*/ 31261 h 339021"/>
                <a:gd name="connsiteX3" fmla="*/ 149761 w 152646"/>
                <a:gd name="connsiteY3" fmla="*/ 171938 h 339021"/>
                <a:gd name="connsiteX4" fmla="*/ 145365 w 152646"/>
                <a:gd name="connsiteY4" fmla="*/ 299426 h 339021"/>
                <a:gd name="connsiteX5" fmla="*/ 83818 w 152646"/>
                <a:gd name="connsiteY5" fmla="*/ 338991 h 339021"/>
                <a:gd name="connsiteX6" fmla="*/ 22274 w 152646"/>
                <a:gd name="connsiteY6" fmla="*/ 295031 h 339021"/>
                <a:gd name="connsiteX7" fmla="*/ 2490 w 152646"/>
                <a:gd name="connsiteY7" fmla="*/ 169740 h 339021"/>
                <a:gd name="connsiteX8" fmla="*/ 6886 w 152646"/>
                <a:gd name="connsiteY8" fmla="*/ 44449 h 339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2646" h="339021">
                  <a:moveTo>
                    <a:pt x="6886" y="44449"/>
                  </a:moveTo>
                  <a:cubicBezTo>
                    <a:pt x="16777" y="16240"/>
                    <a:pt x="41323" y="2686"/>
                    <a:pt x="61838" y="488"/>
                  </a:cubicBezTo>
                  <a:cubicBezTo>
                    <a:pt x="82354" y="-1710"/>
                    <a:pt x="115325" y="2686"/>
                    <a:pt x="129979" y="31261"/>
                  </a:cubicBezTo>
                  <a:cubicBezTo>
                    <a:pt x="144633" y="59836"/>
                    <a:pt x="147197" y="127244"/>
                    <a:pt x="149761" y="171938"/>
                  </a:cubicBezTo>
                  <a:cubicBezTo>
                    <a:pt x="152325" y="216632"/>
                    <a:pt x="156355" y="271584"/>
                    <a:pt x="145365" y="299426"/>
                  </a:cubicBezTo>
                  <a:cubicBezTo>
                    <a:pt x="134375" y="327268"/>
                    <a:pt x="104333" y="339723"/>
                    <a:pt x="83818" y="338991"/>
                  </a:cubicBezTo>
                  <a:cubicBezTo>
                    <a:pt x="63303" y="338259"/>
                    <a:pt x="37294" y="323240"/>
                    <a:pt x="22274" y="295031"/>
                  </a:cubicBezTo>
                  <a:cubicBezTo>
                    <a:pt x="7254" y="266822"/>
                    <a:pt x="5055" y="211504"/>
                    <a:pt x="2490" y="169740"/>
                  </a:cubicBezTo>
                  <a:cubicBezTo>
                    <a:pt x="-75" y="127976"/>
                    <a:pt x="-3005" y="72658"/>
                    <a:pt x="6886" y="44449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D9471479-F85A-42D0-B603-FB7C34B31F7C}"/>
                </a:ext>
              </a:extLst>
            </p:cNvPr>
            <p:cNvSpPr/>
            <p:nvPr/>
          </p:nvSpPr>
          <p:spPr>
            <a:xfrm rot="21410233">
              <a:off x="6412556" y="3623066"/>
              <a:ext cx="197568" cy="623311"/>
            </a:xfrm>
            <a:custGeom>
              <a:avLst/>
              <a:gdLst>
                <a:gd name="connsiteX0" fmla="*/ 63868 w 187016"/>
                <a:gd name="connsiteY0" fmla="*/ 62019 h 502838"/>
                <a:gd name="connsiteX1" fmla="*/ 86420 w 187016"/>
                <a:gd name="connsiteY1" fmla="*/ 512 h 502838"/>
                <a:gd name="connsiteX2" fmla="*/ 168429 w 187016"/>
                <a:gd name="connsiteY2" fmla="*/ 47667 h 502838"/>
                <a:gd name="connsiteX3" fmla="*/ 156128 w 187016"/>
                <a:gd name="connsiteY3" fmla="*/ 271142 h 502838"/>
                <a:gd name="connsiteX4" fmla="*/ 186881 w 187016"/>
                <a:gd name="connsiteY4" fmla="*/ 412607 h 502838"/>
                <a:gd name="connsiteX5" fmla="*/ 141776 w 187016"/>
                <a:gd name="connsiteY5" fmla="*/ 363402 h 502838"/>
                <a:gd name="connsiteX6" fmla="*/ 162278 w 187016"/>
                <a:gd name="connsiteY6" fmla="*/ 490516 h 502838"/>
                <a:gd name="connsiteX7" fmla="*/ 117173 w 187016"/>
                <a:gd name="connsiteY7" fmla="*/ 394155 h 502838"/>
                <a:gd name="connsiteX8" fmla="*/ 113073 w 187016"/>
                <a:gd name="connsiteY8" fmla="*/ 502817 h 502838"/>
                <a:gd name="connsiteX9" fmla="*/ 86420 w 187016"/>
                <a:gd name="connsiteY9" fmla="*/ 404406 h 502838"/>
                <a:gd name="connsiteX10" fmla="*/ 59767 w 187016"/>
                <a:gd name="connsiteY10" fmla="*/ 500767 h 502838"/>
                <a:gd name="connsiteX11" fmla="*/ 53616 w 187016"/>
                <a:gd name="connsiteY11" fmla="*/ 402356 h 502838"/>
                <a:gd name="connsiteX12" fmla="*/ 311 w 187016"/>
                <a:gd name="connsiteY12" fmla="*/ 433109 h 502838"/>
                <a:gd name="connsiteX13" fmla="*/ 33114 w 187016"/>
                <a:gd name="connsiteY13" fmla="*/ 355201 h 502838"/>
                <a:gd name="connsiteX14" fmla="*/ 63868 w 187016"/>
                <a:gd name="connsiteY14" fmla="*/ 303945 h 502838"/>
                <a:gd name="connsiteX15" fmla="*/ 63868 w 187016"/>
                <a:gd name="connsiteY15" fmla="*/ 62019 h 502838"/>
                <a:gd name="connsiteX0" fmla="*/ 63868 w 187016"/>
                <a:gd name="connsiteY0" fmla="*/ 63996 h 504815"/>
                <a:gd name="connsiteX1" fmla="*/ 113073 w 187016"/>
                <a:gd name="connsiteY1" fmla="*/ 439 h 504815"/>
                <a:gd name="connsiteX2" fmla="*/ 168429 w 187016"/>
                <a:gd name="connsiteY2" fmla="*/ 49644 h 504815"/>
                <a:gd name="connsiteX3" fmla="*/ 156128 w 187016"/>
                <a:gd name="connsiteY3" fmla="*/ 273119 h 504815"/>
                <a:gd name="connsiteX4" fmla="*/ 186881 w 187016"/>
                <a:gd name="connsiteY4" fmla="*/ 414584 h 504815"/>
                <a:gd name="connsiteX5" fmla="*/ 141776 w 187016"/>
                <a:gd name="connsiteY5" fmla="*/ 365379 h 504815"/>
                <a:gd name="connsiteX6" fmla="*/ 162278 w 187016"/>
                <a:gd name="connsiteY6" fmla="*/ 492493 h 504815"/>
                <a:gd name="connsiteX7" fmla="*/ 117173 w 187016"/>
                <a:gd name="connsiteY7" fmla="*/ 396132 h 504815"/>
                <a:gd name="connsiteX8" fmla="*/ 113073 w 187016"/>
                <a:gd name="connsiteY8" fmla="*/ 504794 h 504815"/>
                <a:gd name="connsiteX9" fmla="*/ 86420 w 187016"/>
                <a:gd name="connsiteY9" fmla="*/ 406383 h 504815"/>
                <a:gd name="connsiteX10" fmla="*/ 59767 w 187016"/>
                <a:gd name="connsiteY10" fmla="*/ 502744 h 504815"/>
                <a:gd name="connsiteX11" fmla="*/ 53616 w 187016"/>
                <a:gd name="connsiteY11" fmla="*/ 404333 h 504815"/>
                <a:gd name="connsiteX12" fmla="*/ 311 w 187016"/>
                <a:gd name="connsiteY12" fmla="*/ 435086 h 504815"/>
                <a:gd name="connsiteX13" fmla="*/ 33114 w 187016"/>
                <a:gd name="connsiteY13" fmla="*/ 357178 h 504815"/>
                <a:gd name="connsiteX14" fmla="*/ 63868 w 187016"/>
                <a:gd name="connsiteY14" fmla="*/ 305922 h 504815"/>
                <a:gd name="connsiteX15" fmla="*/ 63868 w 187016"/>
                <a:gd name="connsiteY15" fmla="*/ 63996 h 504815"/>
                <a:gd name="connsiteX0" fmla="*/ 57718 w 187016"/>
                <a:gd name="connsiteY0" fmla="*/ 53366 h 504437"/>
                <a:gd name="connsiteX1" fmla="*/ 113073 w 187016"/>
                <a:gd name="connsiteY1" fmla="*/ 61 h 504437"/>
                <a:gd name="connsiteX2" fmla="*/ 168429 w 187016"/>
                <a:gd name="connsiteY2" fmla="*/ 49266 h 504437"/>
                <a:gd name="connsiteX3" fmla="*/ 156128 w 187016"/>
                <a:gd name="connsiteY3" fmla="*/ 272741 h 504437"/>
                <a:gd name="connsiteX4" fmla="*/ 186881 w 187016"/>
                <a:gd name="connsiteY4" fmla="*/ 414206 h 504437"/>
                <a:gd name="connsiteX5" fmla="*/ 141776 w 187016"/>
                <a:gd name="connsiteY5" fmla="*/ 365001 h 504437"/>
                <a:gd name="connsiteX6" fmla="*/ 162278 w 187016"/>
                <a:gd name="connsiteY6" fmla="*/ 492115 h 504437"/>
                <a:gd name="connsiteX7" fmla="*/ 117173 w 187016"/>
                <a:gd name="connsiteY7" fmla="*/ 395754 h 504437"/>
                <a:gd name="connsiteX8" fmla="*/ 113073 w 187016"/>
                <a:gd name="connsiteY8" fmla="*/ 504416 h 504437"/>
                <a:gd name="connsiteX9" fmla="*/ 86420 w 187016"/>
                <a:gd name="connsiteY9" fmla="*/ 406005 h 504437"/>
                <a:gd name="connsiteX10" fmla="*/ 59767 w 187016"/>
                <a:gd name="connsiteY10" fmla="*/ 502366 h 504437"/>
                <a:gd name="connsiteX11" fmla="*/ 53616 w 187016"/>
                <a:gd name="connsiteY11" fmla="*/ 403955 h 504437"/>
                <a:gd name="connsiteX12" fmla="*/ 311 w 187016"/>
                <a:gd name="connsiteY12" fmla="*/ 434708 h 504437"/>
                <a:gd name="connsiteX13" fmla="*/ 33114 w 187016"/>
                <a:gd name="connsiteY13" fmla="*/ 356800 h 504437"/>
                <a:gd name="connsiteX14" fmla="*/ 63868 w 187016"/>
                <a:gd name="connsiteY14" fmla="*/ 305544 h 504437"/>
                <a:gd name="connsiteX15" fmla="*/ 57718 w 187016"/>
                <a:gd name="connsiteY15" fmla="*/ 53366 h 5044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9767 w 189311"/>
                <a:gd name="connsiteY10" fmla="*/ 5028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57718 w 189311"/>
                <a:gd name="connsiteY0" fmla="*/ 53866 h 504917"/>
                <a:gd name="connsiteX1" fmla="*/ 113073 w 189311"/>
                <a:gd name="connsiteY1" fmla="*/ 561 h 504917"/>
                <a:gd name="connsiteX2" fmla="*/ 170479 w 189311"/>
                <a:gd name="connsiteY2" fmla="*/ 43615 h 504917"/>
                <a:gd name="connsiteX3" fmla="*/ 156128 w 189311"/>
                <a:gd name="connsiteY3" fmla="*/ 273241 h 504917"/>
                <a:gd name="connsiteX4" fmla="*/ 186881 w 189311"/>
                <a:gd name="connsiteY4" fmla="*/ 414706 h 504917"/>
                <a:gd name="connsiteX5" fmla="*/ 141776 w 189311"/>
                <a:gd name="connsiteY5" fmla="*/ 365501 h 504917"/>
                <a:gd name="connsiteX6" fmla="*/ 162278 w 189311"/>
                <a:gd name="connsiteY6" fmla="*/ 492615 h 504917"/>
                <a:gd name="connsiteX7" fmla="*/ 117173 w 189311"/>
                <a:gd name="connsiteY7" fmla="*/ 396254 h 504917"/>
                <a:gd name="connsiteX8" fmla="*/ 113073 w 189311"/>
                <a:gd name="connsiteY8" fmla="*/ 504916 h 504917"/>
                <a:gd name="connsiteX9" fmla="*/ 86420 w 189311"/>
                <a:gd name="connsiteY9" fmla="*/ 406505 h 504917"/>
                <a:gd name="connsiteX10" fmla="*/ 70019 w 189311"/>
                <a:gd name="connsiteY10" fmla="*/ 504917 h 504917"/>
                <a:gd name="connsiteX11" fmla="*/ 53616 w 189311"/>
                <a:gd name="connsiteY11" fmla="*/ 404455 h 504917"/>
                <a:gd name="connsiteX12" fmla="*/ 311 w 189311"/>
                <a:gd name="connsiteY12" fmla="*/ 435208 h 504917"/>
                <a:gd name="connsiteX13" fmla="*/ 33114 w 189311"/>
                <a:gd name="connsiteY13" fmla="*/ 357300 h 504917"/>
                <a:gd name="connsiteX14" fmla="*/ 63868 w 189311"/>
                <a:gd name="connsiteY14" fmla="*/ 306044 h 504917"/>
                <a:gd name="connsiteX15" fmla="*/ 57718 w 189311"/>
                <a:gd name="connsiteY15" fmla="*/ 53866 h 504917"/>
                <a:gd name="connsiteX0" fmla="*/ 57718 w 189311"/>
                <a:gd name="connsiteY0" fmla="*/ 53866 h 504958"/>
                <a:gd name="connsiteX1" fmla="*/ 113073 w 189311"/>
                <a:gd name="connsiteY1" fmla="*/ 561 h 504958"/>
                <a:gd name="connsiteX2" fmla="*/ 170479 w 189311"/>
                <a:gd name="connsiteY2" fmla="*/ 43615 h 504958"/>
                <a:gd name="connsiteX3" fmla="*/ 156128 w 189311"/>
                <a:gd name="connsiteY3" fmla="*/ 273241 h 504958"/>
                <a:gd name="connsiteX4" fmla="*/ 186881 w 189311"/>
                <a:gd name="connsiteY4" fmla="*/ 414706 h 504958"/>
                <a:gd name="connsiteX5" fmla="*/ 141776 w 189311"/>
                <a:gd name="connsiteY5" fmla="*/ 365501 h 504958"/>
                <a:gd name="connsiteX6" fmla="*/ 162278 w 189311"/>
                <a:gd name="connsiteY6" fmla="*/ 492615 h 504958"/>
                <a:gd name="connsiteX7" fmla="*/ 117173 w 189311"/>
                <a:gd name="connsiteY7" fmla="*/ 396254 h 504958"/>
                <a:gd name="connsiteX8" fmla="*/ 113073 w 189311"/>
                <a:gd name="connsiteY8" fmla="*/ 504916 h 504958"/>
                <a:gd name="connsiteX9" fmla="*/ 86420 w 189311"/>
                <a:gd name="connsiteY9" fmla="*/ 406505 h 504958"/>
                <a:gd name="connsiteX10" fmla="*/ 70019 w 189311"/>
                <a:gd name="connsiteY10" fmla="*/ 504917 h 504958"/>
                <a:gd name="connsiteX11" fmla="*/ 53616 w 189311"/>
                <a:gd name="connsiteY11" fmla="*/ 404455 h 504958"/>
                <a:gd name="connsiteX12" fmla="*/ 311 w 189311"/>
                <a:gd name="connsiteY12" fmla="*/ 435208 h 504958"/>
                <a:gd name="connsiteX13" fmla="*/ 33114 w 189311"/>
                <a:gd name="connsiteY13" fmla="*/ 357300 h 504958"/>
                <a:gd name="connsiteX14" fmla="*/ 63868 w 189311"/>
                <a:gd name="connsiteY14" fmla="*/ 306044 h 504958"/>
                <a:gd name="connsiteX15" fmla="*/ 57718 w 189311"/>
                <a:gd name="connsiteY15" fmla="*/ 53866 h 504958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5667 w 189311"/>
                <a:gd name="connsiteY10" fmla="*/ 4987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62647 w 194240"/>
                <a:gd name="connsiteY0" fmla="*/ 53866 h 504916"/>
                <a:gd name="connsiteX1" fmla="*/ 118002 w 194240"/>
                <a:gd name="connsiteY1" fmla="*/ 561 h 504916"/>
                <a:gd name="connsiteX2" fmla="*/ 175408 w 194240"/>
                <a:gd name="connsiteY2" fmla="*/ 43615 h 504916"/>
                <a:gd name="connsiteX3" fmla="*/ 161057 w 194240"/>
                <a:gd name="connsiteY3" fmla="*/ 273241 h 504916"/>
                <a:gd name="connsiteX4" fmla="*/ 191810 w 194240"/>
                <a:gd name="connsiteY4" fmla="*/ 414706 h 504916"/>
                <a:gd name="connsiteX5" fmla="*/ 146705 w 194240"/>
                <a:gd name="connsiteY5" fmla="*/ 365501 h 504916"/>
                <a:gd name="connsiteX6" fmla="*/ 167207 w 194240"/>
                <a:gd name="connsiteY6" fmla="*/ 492615 h 504916"/>
                <a:gd name="connsiteX7" fmla="*/ 122102 w 194240"/>
                <a:gd name="connsiteY7" fmla="*/ 396254 h 504916"/>
                <a:gd name="connsiteX8" fmla="*/ 118002 w 194240"/>
                <a:gd name="connsiteY8" fmla="*/ 504916 h 504916"/>
                <a:gd name="connsiteX9" fmla="*/ 91349 w 194240"/>
                <a:gd name="connsiteY9" fmla="*/ 406505 h 504916"/>
                <a:gd name="connsiteX10" fmla="*/ 60596 w 194240"/>
                <a:gd name="connsiteY10" fmla="*/ 498766 h 504916"/>
                <a:gd name="connsiteX11" fmla="*/ 58545 w 194240"/>
                <a:gd name="connsiteY11" fmla="*/ 404455 h 504916"/>
                <a:gd name="connsiteX12" fmla="*/ 5240 w 194240"/>
                <a:gd name="connsiteY12" fmla="*/ 435208 h 504916"/>
                <a:gd name="connsiteX13" fmla="*/ 38043 w 194240"/>
                <a:gd name="connsiteY13" fmla="*/ 357300 h 504916"/>
                <a:gd name="connsiteX14" fmla="*/ 68797 w 194240"/>
                <a:gd name="connsiteY14" fmla="*/ 306044 h 504916"/>
                <a:gd name="connsiteX15" fmla="*/ 62647 w 194240"/>
                <a:gd name="connsiteY15" fmla="*/ 53866 h 504916"/>
                <a:gd name="connsiteX0" fmla="*/ 55316 w 186909"/>
                <a:gd name="connsiteY0" fmla="*/ 53866 h 504916"/>
                <a:gd name="connsiteX1" fmla="*/ 110671 w 186909"/>
                <a:gd name="connsiteY1" fmla="*/ 561 h 504916"/>
                <a:gd name="connsiteX2" fmla="*/ 168077 w 186909"/>
                <a:gd name="connsiteY2" fmla="*/ 43615 h 504916"/>
                <a:gd name="connsiteX3" fmla="*/ 153726 w 186909"/>
                <a:gd name="connsiteY3" fmla="*/ 273241 h 504916"/>
                <a:gd name="connsiteX4" fmla="*/ 184479 w 186909"/>
                <a:gd name="connsiteY4" fmla="*/ 414706 h 504916"/>
                <a:gd name="connsiteX5" fmla="*/ 139374 w 186909"/>
                <a:gd name="connsiteY5" fmla="*/ 365501 h 504916"/>
                <a:gd name="connsiteX6" fmla="*/ 159876 w 186909"/>
                <a:gd name="connsiteY6" fmla="*/ 492615 h 504916"/>
                <a:gd name="connsiteX7" fmla="*/ 114771 w 186909"/>
                <a:gd name="connsiteY7" fmla="*/ 396254 h 504916"/>
                <a:gd name="connsiteX8" fmla="*/ 110671 w 186909"/>
                <a:gd name="connsiteY8" fmla="*/ 504916 h 504916"/>
                <a:gd name="connsiteX9" fmla="*/ 84018 w 186909"/>
                <a:gd name="connsiteY9" fmla="*/ 406505 h 504916"/>
                <a:gd name="connsiteX10" fmla="*/ 53265 w 186909"/>
                <a:gd name="connsiteY10" fmla="*/ 498766 h 504916"/>
                <a:gd name="connsiteX11" fmla="*/ 51214 w 186909"/>
                <a:gd name="connsiteY11" fmla="*/ 404455 h 504916"/>
                <a:gd name="connsiteX12" fmla="*/ 6110 w 186909"/>
                <a:gd name="connsiteY12" fmla="*/ 420856 h 504916"/>
                <a:gd name="connsiteX13" fmla="*/ 30712 w 186909"/>
                <a:gd name="connsiteY13" fmla="*/ 357300 h 504916"/>
                <a:gd name="connsiteX14" fmla="*/ 61466 w 186909"/>
                <a:gd name="connsiteY14" fmla="*/ 306044 h 504916"/>
                <a:gd name="connsiteX15" fmla="*/ 55316 w 186909"/>
                <a:gd name="connsiteY15" fmla="*/ 53866 h 504916"/>
                <a:gd name="connsiteX0" fmla="*/ 49504 w 181097"/>
                <a:gd name="connsiteY0" fmla="*/ 53866 h 504916"/>
                <a:gd name="connsiteX1" fmla="*/ 104859 w 181097"/>
                <a:gd name="connsiteY1" fmla="*/ 561 h 504916"/>
                <a:gd name="connsiteX2" fmla="*/ 162265 w 181097"/>
                <a:gd name="connsiteY2" fmla="*/ 43615 h 504916"/>
                <a:gd name="connsiteX3" fmla="*/ 147914 w 181097"/>
                <a:gd name="connsiteY3" fmla="*/ 273241 h 504916"/>
                <a:gd name="connsiteX4" fmla="*/ 178667 w 181097"/>
                <a:gd name="connsiteY4" fmla="*/ 414706 h 504916"/>
                <a:gd name="connsiteX5" fmla="*/ 133562 w 181097"/>
                <a:gd name="connsiteY5" fmla="*/ 365501 h 504916"/>
                <a:gd name="connsiteX6" fmla="*/ 154064 w 181097"/>
                <a:gd name="connsiteY6" fmla="*/ 492615 h 504916"/>
                <a:gd name="connsiteX7" fmla="*/ 108959 w 181097"/>
                <a:gd name="connsiteY7" fmla="*/ 396254 h 504916"/>
                <a:gd name="connsiteX8" fmla="*/ 104859 w 181097"/>
                <a:gd name="connsiteY8" fmla="*/ 504916 h 504916"/>
                <a:gd name="connsiteX9" fmla="*/ 78206 w 181097"/>
                <a:gd name="connsiteY9" fmla="*/ 406505 h 504916"/>
                <a:gd name="connsiteX10" fmla="*/ 47453 w 181097"/>
                <a:gd name="connsiteY10" fmla="*/ 498766 h 504916"/>
                <a:gd name="connsiteX11" fmla="*/ 41301 w 181097"/>
                <a:gd name="connsiteY11" fmla="*/ 400354 h 504916"/>
                <a:gd name="connsiteX12" fmla="*/ 298 w 181097"/>
                <a:gd name="connsiteY12" fmla="*/ 420856 h 504916"/>
                <a:gd name="connsiteX13" fmla="*/ 24900 w 181097"/>
                <a:gd name="connsiteY13" fmla="*/ 357300 h 504916"/>
                <a:gd name="connsiteX14" fmla="*/ 55654 w 181097"/>
                <a:gd name="connsiteY14" fmla="*/ 306044 h 504916"/>
                <a:gd name="connsiteX15" fmla="*/ 49504 w 181097"/>
                <a:gd name="connsiteY15" fmla="*/ 53866 h 504916"/>
                <a:gd name="connsiteX0" fmla="*/ 52664 w 184257"/>
                <a:gd name="connsiteY0" fmla="*/ 53866 h 504916"/>
                <a:gd name="connsiteX1" fmla="*/ 108019 w 184257"/>
                <a:gd name="connsiteY1" fmla="*/ 561 h 504916"/>
                <a:gd name="connsiteX2" fmla="*/ 165425 w 184257"/>
                <a:gd name="connsiteY2" fmla="*/ 43615 h 504916"/>
                <a:gd name="connsiteX3" fmla="*/ 151074 w 184257"/>
                <a:gd name="connsiteY3" fmla="*/ 273241 h 504916"/>
                <a:gd name="connsiteX4" fmla="*/ 181827 w 184257"/>
                <a:gd name="connsiteY4" fmla="*/ 414706 h 504916"/>
                <a:gd name="connsiteX5" fmla="*/ 136722 w 184257"/>
                <a:gd name="connsiteY5" fmla="*/ 365501 h 504916"/>
                <a:gd name="connsiteX6" fmla="*/ 157224 w 184257"/>
                <a:gd name="connsiteY6" fmla="*/ 492615 h 504916"/>
                <a:gd name="connsiteX7" fmla="*/ 112119 w 184257"/>
                <a:gd name="connsiteY7" fmla="*/ 396254 h 504916"/>
                <a:gd name="connsiteX8" fmla="*/ 108019 w 184257"/>
                <a:gd name="connsiteY8" fmla="*/ 504916 h 504916"/>
                <a:gd name="connsiteX9" fmla="*/ 81366 w 184257"/>
                <a:gd name="connsiteY9" fmla="*/ 406505 h 504916"/>
                <a:gd name="connsiteX10" fmla="*/ 50613 w 184257"/>
                <a:gd name="connsiteY10" fmla="*/ 498766 h 504916"/>
                <a:gd name="connsiteX11" fmla="*/ 44461 w 184257"/>
                <a:gd name="connsiteY11" fmla="*/ 400354 h 504916"/>
                <a:gd name="connsiteX12" fmla="*/ 3458 w 184257"/>
                <a:gd name="connsiteY12" fmla="*/ 420856 h 504916"/>
                <a:gd name="connsiteX13" fmla="*/ 28060 w 184257"/>
                <a:gd name="connsiteY13" fmla="*/ 357300 h 504916"/>
                <a:gd name="connsiteX14" fmla="*/ 58814 w 184257"/>
                <a:gd name="connsiteY14" fmla="*/ 306044 h 504916"/>
                <a:gd name="connsiteX15" fmla="*/ 52664 w 184257"/>
                <a:gd name="connsiteY15" fmla="*/ 53866 h 504916"/>
                <a:gd name="connsiteX0" fmla="*/ 52664 w 181873"/>
                <a:gd name="connsiteY0" fmla="*/ 53866 h 504916"/>
                <a:gd name="connsiteX1" fmla="*/ 108019 w 181873"/>
                <a:gd name="connsiteY1" fmla="*/ 561 h 504916"/>
                <a:gd name="connsiteX2" fmla="*/ 165425 w 181873"/>
                <a:gd name="connsiteY2" fmla="*/ 43615 h 504916"/>
                <a:gd name="connsiteX3" fmla="*/ 151074 w 181873"/>
                <a:gd name="connsiteY3" fmla="*/ 273241 h 504916"/>
                <a:gd name="connsiteX4" fmla="*/ 181827 w 181873"/>
                <a:gd name="connsiteY4" fmla="*/ 414706 h 504916"/>
                <a:gd name="connsiteX5" fmla="*/ 142873 w 181873"/>
                <a:gd name="connsiteY5" fmla="*/ 377802 h 504916"/>
                <a:gd name="connsiteX6" fmla="*/ 157224 w 181873"/>
                <a:gd name="connsiteY6" fmla="*/ 492615 h 504916"/>
                <a:gd name="connsiteX7" fmla="*/ 112119 w 181873"/>
                <a:gd name="connsiteY7" fmla="*/ 396254 h 504916"/>
                <a:gd name="connsiteX8" fmla="*/ 108019 w 181873"/>
                <a:gd name="connsiteY8" fmla="*/ 504916 h 504916"/>
                <a:gd name="connsiteX9" fmla="*/ 81366 w 181873"/>
                <a:gd name="connsiteY9" fmla="*/ 406505 h 504916"/>
                <a:gd name="connsiteX10" fmla="*/ 50613 w 181873"/>
                <a:gd name="connsiteY10" fmla="*/ 498766 h 504916"/>
                <a:gd name="connsiteX11" fmla="*/ 44461 w 181873"/>
                <a:gd name="connsiteY11" fmla="*/ 400354 h 504916"/>
                <a:gd name="connsiteX12" fmla="*/ 3458 w 181873"/>
                <a:gd name="connsiteY12" fmla="*/ 420856 h 504916"/>
                <a:gd name="connsiteX13" fmla="*/ 28060 w 181873"/>
                <a:gd name="connsiteY13" fmla="*/ 357300 h 504916"/>
                <a:gd name="connsiteX14" fmla="*/ 58814 w 181873"/>
                <a:gd name="connsiteY14" fmla="*/ 306044 h 504916"/>
                <a:gd name="connsiteX15" fmla="*/ 52664 w 181873"/>
                <a:gd name="connsiteY15" fmla="*/ 53866 h 504916"/>
                <a:gd name="connsiteX0" fmla="*/ 52664 w 181839"/>
                <a:gd name="connsiteY0" fmla="*/ 53866 h 504916"/>
                <a:gd name="connsiteX1" fmla="*/ 108019 w 181839"/>
                <a:gd name="connsiteY1" fmla="*/ 561 h 504916"/>
                <a:gd name="connsiteX2" fmla="*/ 165425 w 181839"/>
                <a:gd name="connsiteY2" fmla="*/ 43615 h 504916"/>
                <a:gd name="connsiteX3" fmla="*/ 151074 w 181839"/>
                <a:gd name="connsiteY3" fmla="*/ 273241 h 504916"/>
                <a:gd name="connsiteX4" fmla="*/ 181827 w 181839"/>
                <a:gd name="connsiteY4" fmla="*/ 414706 h 504916"/>
                <a:gd name="connsiteX5" fmla="*/ 146973 w 181839"/>
                <a:gd name="connsiteY5" fmla="*/ 386003 h 504916"/>
                <a:gd name="connsiteX6" fmla="*/ 157224 w 181839"/>
                <a:gd name="connsiteY6" fmla="*/ 492615 h 504916"/>
                <a:gd name="connsiteX7" fmla="*/ 112119 w 181839"/>
                <a:gd name="connsiteY7" fmla="*/ 396254 h 504916"/>
                <a:gd name="connsiteX8" fmla="*/ 108019 w 181839"/>
                <a:gd name="connsiteY8" fmla="*/ 504916 h 504916"/>
                <a:gd name="connsiteX9" fmla="*/ 81366 w 181839"/>
                <a:gd name="connsiteY9" fmla="*/ 406505 h 504916"/>
                <a:gd name="connsiteX10" fmla="*/ 50613 w 181839"/>
                <a:gd name="connsiteY10" fmla="*/ 498766 h 504916"/>
                <a:gd name="connsiteX11" fmla="*/ 44461 w 181839"/>
                <a:gd name="connsiteY11" fmla="*/ 400354 h 504916"/>
                <a:gd name="connsiteX12" fmla="*/ 3458 w 181839"/>
                <a:gd name="connsiteY12" fmla="*/ 420856 h 504916"/>
                <a:gd name="connsiteX13" fmla="*/ 28060 w 181839"/>
                <a:gd name="connsiteY13" fmla="*/ 357300 h 504916"/>
                <a:gd name="connsiteX14" fmla="*/ 58814 w 181839"/>
                <a:gd name="connsiteY14" fmla="*/ 306044 h 504916"/>
                <a:gd name="connsiteX15" fmla="*/ 52664 w 181839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270875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9467 h 510517"/>
                <a:gd name="connsiteX1" fmla="*/ 100203 w 183758"/>
                <a:gd name="connsiteY1" fmla="*/ 301 h 510517"/>
                <a:gd name="connsiteX2" fmla="*/ 165425 w 183758"/>
                <a:gd name="connsiteY2" fmla="*/ 49216 h 510517"/>
                <a:gd name="connsiteX3" fmla="*/ 151074 w 183758"/>
                <a:gd name="connsiteY3" fmla="*/ 278842 h 510517"/>
                <a:gd name="connsiteX4" fmla="*/ 181827 w 183758"/>
                <a:gd name="connsiteY4" fmla="*/ 420307 h 510517"/>
                <a:gd name="connsiteX5" fmla="*/ 146973 w 183758"/>
                <a:gd name="connsiteY5" fmla="*/ 391604 h 510517"/>
                <a:gd name="connsiteX6" fmla="*/ 157224 w 183758"/>
                <a:gd name="connsiteY6" fmla="*/ 498216 h 510517"/>
                <a:gd name="connsiteX7" fmla="*/ 112119 w 183758"/>
                <a:gd name="connsiteY7" fmla="*/ 401855 h 510517"/>
                <a:gd name="connsiteX8" fmla="*/ 108019 w 183758"/>
                <a:gd name="connsiteY8" fmla="*/ 510517 h 510517"/>
                <a:gd name="connsiteX9" fmla="*/ 81366 w 183758"/>
                <a:gd name="connsiteY9" fmla="*/ 412106 h 510517"/>
                <a:gd name="connsiteX10" fmla="*/ 50613 w 183758"/>
                <a:gd name="connsiteY10" fmla="*/ 504367 h 510517"/>
                <a:gd name="connsiteX11" fmla="*/ 44461 w 183758"/>
                <a:gd name="connsiteY11" fmla="*/ 405955 h 510517"/>
                <a:gd name="connsiteX12" fmla="*/ 3458 w 183758"/>
                <a:gd name="connsiteY12" fmla="*/ 426457 h 510517"/>
                <a:gd name="connsiteX13" fmla="*/ 28060 w 183758"/>
                <a:gd name="connsiteY13" fmla="*/ 362901 h 510517"/>
                <a:gd name="connsiteX14" fmla="*/ 56860 w 183758"/>
                <a:gd name="connsiteY14" fmla="*/ 233491 h 510517"/>
                <a:gd name="connsiteX15" fmla="*/ 52664 w 183758"/>
                <a:gd name="connsiteY15" fmla="*/ 59467 h 510517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85"/>
                <a:gd name="connsiteX1" fmla="*/ 100203 w 183622"/>
                <a:gd name="connsiteY1" fmla="*/ 555 h 510785"/>
                <a:gd name="connsiteX2" fmla="*/ 165425 w 183622"/>
                <a:gd name="connsiteY2" fmla="*/ 49470 h 510785"/>
                <a:gd name="connsiteX3" fmla="*/ 151074 w 183622"/>
                <a:gd name="connsiteY3" fmla="*/ 310357 h 510785"/>
                <a:gd name="connsiteX4" fmla="*/ 181827 w 183622"/>
                <a:gd name="connsiteY4" fmla="*/ 420561 h 510785"/>
                <a:gd name="connsiteX5" fmla="*/ 146973 w 183622"/>
                <a:gd name="connsiteY5" fmla="*/ 391858 h 510785"/>
                <a:gd name="connsiteX6" fmla="*/ 157224 w 183622"/>
                <a:gd name="connsiteY6" fmla="*/ 498470 h 510785"/>
                <a:gd name="connsiteX7" fmla="*/ 112119 w 183622"/>
                <a:gd name="connsiteY7" fmla="*/ 402109 h 510785"/>
                <a:gd name="connsiteX8" fmla="*/ 108019 w 183622"/>
                <a:gd name="connsiteY8" fmla="*/ 510771 h 510785"/>
                <a:gd name="connsiteX9" fmla="*/ 77459 w 183622"/>
                <a:gd name="connsiteY9" fmla="*/ 410406 h 510785"/>
                <a:gd name="connsiteX10" fmla="*/ 50613 w 183622"/>
                <a:gd name="connsiteY10" fmla="*/ 504621 h 510785"/>
                <a:gd name="connsiteX11" fmla="*/ 44461 w 183622"/>
                <a:gd name="connsiteY11" fmla="*/ 406209 h 510785"/>
                <a:gd name="connsiteX12" fmla="*/ 3458 w 183622"/>
                <a:gd name="connsiteY12" fmla="*/ 426711 h 510785"/>
                <a:gd name="connsiteX13" fmla="*/ 28060 w 183622"/>
                <a:gd name="connsiteY13" fmla="*/ 363155 h 510785"/>
                <a:gd name="connsiteX14" fmla="*/ 56860 w 183622"/>
                <a:gd name="connsiteY14" fmla="*/ 233745 h 510785"/>
                <a:gd name="connsiteX15" fmla="*/ 52664 w 183622"/>
                <a:gd name="connsiteY15" fmla="*/ 59721 h 510785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94408 h 545501"/>
                <a:gd name="connsiteX1" fmla="*/ 102157 w 183622"/>
                <a:gd name="connsiteY1" fmla="*/ 73 h 545501"/>
                <a:gd name="connsiteX2" fmla="*/ 165425 w 183622"/>
                <a:gd name="connsiteY2" fmla="*/ 84157 h 545501"/>
                <a:gd name="connsiteX3" fmla="*/ 151074 w 183622"/>
                <a:gd name="connsiteY3" fmla="*/ 345044 h 545501"/>
                <a:gd name="connsiteX4" fmla="*/ 181827 w 183622"/>
                <a:gd name="connsiteY4" fmla="*/ 455248 h 545501"/>
                <a:gd name="connsiteX5" fmla="*/ 146973 w 183622"/>
                <a:gd name="connsiteY5" fmla="*/ 426545 h 545501"/>
                <a:gd name="connsiteX6" fmla="*/ 157224 w 183622"/>
                <a:gd name="connsiteY6" fmla="*/ 533157 h 545501"/>
                <a:gd name="connsiteX7" fmla="*/ 112119 w 183622"/>
                <a:gd name="connsiteY7" fmla="*/ 436796 h 545501"/>
                <a:gd name="connsiteX8" fmla="*/ 108019 w 183622"/>
                <a:gd name="connsiteY8" fmla="*/ 545458 h 545501"/>
                <a:gd name="connsiteX9" fmla="*/ 77459 w 183622"/>
                <a:gd name="connsiteY9" fmla="*/ 445093 h 545501"/>
                <a:gd name="connsiteX10" fmla="*/ 50613 w 183622"/>
                <a:gd name="connsiteY10" fmla="*/ 539308 h 545501"/>
                <a:gd name="connsiteX11" fmla="*/ 44461 w 183622"/>
                <a:gd name="connsiteY11" fmla="*/ 440896 h 545501"/>
                <a:gd name="connsiteX12" fmla="*/ 3458 w 183622"/>
                <a:gd name="connsiteY12" fmla="*/ 461398 h 545501"/>
                <a:gd name="connsiteX13" fmla="*/ 28060 w 183622"/>
                <a:gd name="connsiteY13" fmla="*/ 397842 h 545501"/>
                <a:gd name="connsiteX14" fmla="*/ 56860 w 183622"/>
                <a:gd name="connsiteY14" fmla="*/ 268432 h 545501"/>
                <a:gd name="connsiteX15" fmla="*/ 52664 w 183622"/>
                <a:gd name="connsiteY15" fmla="*/ 94408 h 545501"/>
                <a:gd name="connsiteX0" fmla="*/ 52664 w 183622"/>
                <a:gd name="connsiteY0" fmla="*/ 99119 h 550212"/>
                <a:gd name="connsiteX1" fmla="*/ 102157 w 183622"/>
                <a:gd name="connsiteY1" fmla="*/ 4784 h 550212"/>
                <a:gd name="connsiteX2" fmla="*/ 165425 w 183622"/>
                <a:gd name="connsiteY2" fmla="*/ 49791 h 550212"/>
                <a:gd name="connsiteX3" fmla="*/ 151074 w 183622"/>
                <a:gd name="connsiteY3" fmla="*/ 349755 h 550212"/>
                <a:gd name="connsiteX4" fmla="*/ 181827 w 183622"/>
                <a:gd name="connsiteY4" fmla="*/ 459959 h 550212"/>
                <a:gd name="connsiteX5" fmla="*/ 146973 w 183622"/>
                <a:gd name="connsiteY5" fmla="*/ 431256 h 550212"/>
                <a:gd name="connsiteX6" fmla="*/ 157224 w 183622"/>
                <a:gd name="connsiteY6" fmla="*/ 537868 h 550212"/>
                <a:gd name="connsiteX7" fmla="*/ 112119 w 183622"/>
                <a:gd name="connsiteY7" fmla="*/ 441507 h 550212"/>
                <a:gd name="connsiteX8" fmla="*/ 108019 w 183622"/>
                <a:gd name="connsiteY8" fmla="*/ 550169 h 550212"/>
                <a:gd name="connsiteX9" fmla="*/ 77459 w 183622"/>
                <a:gd name="connsiteY9" fmla="*/ 449804 h 550212"/>
                <a:gd name="connsiteX10" fmla="*/ 50613 w 183622"/>
                <a:gd name="connsiteY10" fmla="*/ 544019 h 550212"/>
                <a:gd name="connsiteX11" fmla="*/ 44461 w 183622"/>
                <a:gd name="connsiteY11" fmla="*/ 445607 h 550212"/>
                <a:gd name="connsiteX12" fmla="*/ 3458 w 183622"/>
                <a:gd name="connsiteY12" fmla="*/ 466109 h 550212"/>
                <a:gd name="connsiteX13" fmla="*/ 28060 w 183622"/>
                <a:gd name="connsiteY13" fmla="*/ 402553 h 550212"/>
                <a:gd name="connsiteX14" fmla="*/ 56860 w 183622"/>
                <a:gd name="connsiteY14" fmla="*/ 273143 h 550212"/>
                <a:gd name="connsiteX15" fmla="*/ 52664 w 183622"/>
                <a:gd name="connsiteY15" fmla="*/ 99119 h 550212"/>
                <a:gd name="connsiteX0" fmla="*/ 52664 w 183622"/>
                <a:gd name="connsiteY0" fmla="*/ 52963 h 547041"/>
                <a:gd name="connsiteX1" fmla="*/ 102157 w 183622"/>
                <a:gd name="connsiteY1" fmla="*/ 1613 h 547041"/>
                <a:gd name="connsiteX2" fmla="*/ 165425 w 183622"/>
                <a:gd name="connsiteY2" fmla="*/ 46620 h 547041"/>
                <a:gd name="connsiteX3" fmla="*/ 151074 w 183622"/>
                <a:gd name="connsiteY3" fmla="*/ 346584 h 547041"/>
                <a:gd name="connsiteX4" fmla="*/ 181827 w 183622"/>
                <a:gd name="connsiteY4" fmla="*/ 456788 h 547041"/>
                <a:gd name="connsiteX5" fmla="*/ 146973 w 183622"/>
                <a:gd name="connsiteY5" fmla="*/ 428085 h 547041"/>
                <a:gd name="connsiteX6" fmla="*/ 157224 w 183622"/>
                <a:gd name="connsiteY6" fmla="*/ 534697 h 547041"/>
                <a:gd name="connsiteX7" fmla="*/ 112119 w 183622"/>
                <a:gd name="connsiteY7" fmla="*/ 438336 h 547041"/>
                <a:gd name="connsiteX8" fmla="*/ 108019 w 183622"/>
                <a:gd name="connsiteY8" fmla="*/ 546998 h 547041"/>
                <a:gd name="connsiteX9" fmla="*/ 77459 w 183622"/>
                <a:gd name="connsiteY9" fmla="*/ 446633 h 547041"/>
                <a:gd name="connsiteX10" fmla="*/ 50613 w 183622"/>
                <a:gd name="connsiteY10" fmla="*/ 540848 h 547041"/>
                <a:gd name="connsiteX11" fmla="*/ 44461 w 183622"/>
                <a:gd name="connsiteY11" fmla="*/ 442436 h 547041"/>
                <a:gd name="connsiteX12" fmla="*/ 3458 w 183622"/>
                <a:gd name="connsiteY12" fmla="*/ 462938 h 547041"/>
                <a:gd name="connsiteX13" fmla="*/ 28060 w 183622"/>
                <a:gd name="connsiteY13" fmla="*/ 399382 h 547041"/>
                <a:gd name="connsiteX14" fmla="*/ 56860 w 183622"/>
                <a:gd name="connsiteY14" fmla="*/ 269972 h 547041"/>
                <a:gd name="connsiteX15" fmla="*/ 52664 w 183622"/>
                <a:gd name="connsiteY15" fmla="*/ 52963 h 547041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3622" h="555612">
                  <a:moveTo>
                    <a:pt x="52664" y="61534"/>
                  </a:moveTo>
                  <a:cubicBezTo>
                    <a:pt x="59888" y="15179"/>
                    <a:pt x="81410" y="1472"/>
                    <a:pt x="100203" y="415"/>
                  </a:cubicBezTo>
                  <a:cubicBezTo>
                    <a:pt x="118996" y="-642"/>
                    <a:pt x="156947" y="-3932"/>
                    <a:pt x="165425" y="55191"/>
                  </a:cubicBezTo>
                  <a:cubicBezTo>
                    <a:pt x="173903" y="114314"/>
                    <a:pt x="148340" y="286794"/>
                    <a:pt x="151074" y="355155"/>
                  </a:cubicBezTo>
                  <a:cubicBezTo>
                    <a:pt x="153808" y="423516"/>
                    <a:pt x="192279" y="447868"/>
                    <a:pt x="181827" y="465359"/>
                  </a:cubicBezTo>
                  <a:cubicBezTo>
                    <a:pt x="171375" y="482850"/>
                    <a:pt x="151074" y="423671"/>
                    <a:pt x="146973" y="436656"/>
                  </a:cubicBezTo>
                  <a:cubicBezTo>
                    <a:pt x="142873" y="449641"/>
                    <a:pt x="171138" y="533553"/>
                    <a:pt x="157224" y="543268"/>
                  </a:cubicBezTo>
                  <a:cubicBezTo>
                    <a:pt x="143310" y="552983"/>
                    <a:pt x="120320" y="444857"/>
                    <a:pt x="112119" y="446907"/>
                  </a:cubicBezTo>
                  <a:cubicBezTo>
                    <a:pt x="103918" y="448957"/>
                    <a:pt x="123565" y="558094"/>
                    <a:pt x="108019" y="555569"/>
                  </a:cubicBezTo>
                  <a:cubicBezTo>
                    <a:pt x="92473" y="553044"/>
                    <a:pt x="87027" y="456229"/>
                    <a:pt x="77459" y="455204"/>
                  </a:cubicBezTo>
                  <a:cubicBezTo>
                    <a:pt x="67891" y="454179"/>
                    <a:pt x="67836" y="548164"/>
                    <a:pt x="50613" y="549419"/>
                  </a:cubicBezTo>
                  <a:cubicBezTo>
                    <a:pt x="33390" y="550674"/>
                    <a:pt x="52320" y="463992"/>
                    <a:pt x="44461" y="451007"/>
                  </a:cubicBezTo>
                  <a:cubicBezTo>
                    <a:pt x="36602" y="438022"/>
                    <a:pt x="16442" y="478685"/>
                    <a:pt x="3458" y="471509"/>
                  </a:cubicBezTo>
                  <a:cubicBezTo>
                    <a:pt x="-9526" y="464333"/>
                    <a:pt x="17467" y="429480"/>
                    <a:pt x="28060" y="407953"/>
                  </a:cubicBezTo>
                  <a:cubicBezTo>
                    <a:pt x="60144" y="359073"/>
                    <a:pt x="59236" y="343593"/>
                    <a:pt x="56860" y="278543"/>
                  </a:cubicBezTo>
                  <a:cubicBezTo>
                    <a:pt x="54484" y="213493"/>
                    <a:pt x="45440" y="107889"/>
                    <a:pt x="52664" y="61534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117BBD01-6722-4005-88FC-F7CD09104DB6}"/>
                </a:ext>
              </a:extLst>
            </p:cNvPr>
            <p:cNvSpPr/>
            <p:nvPr/>
          </p:nvSpPr>
          <p:spPr>
            <a:xfrm rot="20791884">
              <a:off x="6298385" y="3186196"/>
              <a:ext cx="226497" cy="384246"/>
            </a:xfrm>
            <a:custGeom>
              <a:avLst/>
              <a:gdLst>
                <a:gd name="connsiteX0" fmla="*/ 26048 w 207295"/>
                <a:gd name="connsiteY0" fmla="*/ 89400 h 310281"/>
                <a:gd name="connsiteX1" fmla="*/ 88597 w 207295"/>
                <a:gd name="connsiteY1" fmla="*/ 44 h 310281"/>
                <a:gd name="connsiteX2" fmla="*/ 171995 w 207295"/>
                <a:gd name="connsiteY2" fmla="*/ 80464 h 310281"/>
                <a:gd name="connsiteX3" fmla="*/ 204758 w 207295"/>
                <a:gd name="connsiteY3" fmla="*/ 274067 h 310281"/>
                <a:gd name="connsiteX4" fmla="*/ 109446 w 207295"/>
                <a:gd name="connsiteY4" fmla="*/ 294916 h 310281"/>
                <a:gd name="connsiteX5" fmla="*/ 5199 w 207295"/>
                <a:gd name="connsiteY5" fmla="*/ 294916 h 310281"/>
                <a:gd name="connsiteX6" fmla="*/ 26048 w 207295"/>
                <a:gd name="connsiteY6" fmla="*/ 89400 h 310281"/>
                <a:gd name="connsiteX0" fmla="*/ 25027 w 206625"/>
                <a:gd name="connsiteY0" fmla="*/ 89400 h 324978"/>
                <a:gd name="connsiteX1" fmla="*/ 87576 w 206625"/>
                <a:gd name="connsiteY1" fmla="*/ 44 h 324978"/>
                <a:gd name="connsiteX2" fmla="*/ 170974 w 206625"/>
                <a:gd name="connsiteY2" fmla="*/ 80464 h 324978"/>
                <a:gd name="connsiteX3" fmla="*/ 203737 w 206625"/>
                <a:gd name="connsiteY3" fmla="*/ 274067 h 324978"/>
                <a:gd name="connsiteX4" fmla="*/ 102468 w 206625"/>
                <a:gd name="connsiteY4" fmla="*/ 321723 h 324978"/>
                <a:gd name="connsiteX5" fmla="*/ 4178 w 206625"/>
                <a:gd name="connsiteY5" fmla="*/ 294916 h 324978"/>
                <a:gd name="connsiteX6" fmla="*/ 25027 w 206625"/>
                <a:gd name="connsiteY6" fmla="*/ 89400 h 324978"/>
                <a:gd name="connsiteX0" fmla="*/ 25027 w 215052"/>
                <a:gd name="connsiteY0" fmla="*/ 89406 h 325089"/>
                <a:gd name="connsiteX1" fmla="*/ 87576 w 215052"/>
                <a:gd name="connsiteY1" fmla="*/ 50 h 325089"/>
                <a:gd name="connsiteX2" fmla="*/ 170974 w 215052"/>
                <a:gd name="connsiteY2" fmla="*/ 80470 h 325089"/>
                <a:gd name="connsiteX3" fmla="*/ 212673 w 215052"/>
                <a:gd name="connsiteY3" fmla="*/ 300880 h 325089"/>
                <a:gd name="connsiteX4" fmla="*/ 102468 w 215052"/>
                <a:gd name="connsiteY4" fmla="*/ 321729 h 325089"/>
                <a:gd name="connsiteX5" fmla="*/ 4178 w 215052"/>
                <a:gd name="connsiteY5" fmla="*/ 294922 h 325089"/>
                <a:gd name="connsiteX6" fmla="*/ 25027 w 215052"/>
                <a:gd name="connsiteY6" fmla="*/ 89406 h 325089"/>
                <a:gd name="connsiteX0" fmla="*/ 33149 w 223174"/>
                <a:gd name="connsiteY0" fmla="*/ 89406 h 331862"/>
                <a:gd name="connsiteX1" fmla="*/ 95698 w 223174"/>
                <a:gd name="connsiteY1" fmla="*/ 50 h 331862"/>
                <a:gd name="connsiteX2" fmla="*/ 179096 w 223174"/>
                <a:gd name="connsiteY2" fmla="*/ 80470 h 331862"/>
                <a:gd name="connsiteX3" fmla="*/ 220795 w 223174"/>
                <a:gd name="connsiteY3" fmla="*/ 300880 h 331862"/>
                <a:gd name="connsiteX4" fmla="*/ 110590 w 223174"/>
                <a:gd name="connsiteY4" fmla="*/ 321729 h 331862"/>
                <a:gd name="connsiteX5" fmla="*/ 3365 w 223174"/>
                <a:gd name="connsiteY5" fmla="*/ 309814 h 331862"/>
                <a:gd name="connsiteX6" fmla="*/ 33149 w 223174"/>
                <a:gd name="connsiteY6" fmla="*/ 89406 h 331862"/>
                <a:gd name="connsiteX0" fmla="*/ 23550 w 225489"/>
                <a:gd name="connsiteY0" fmla="*/ 104561 h 331102"/>
                <a:gd name="connsiteX1" fmla="*/ 98013 w 225489"/>
                <a:gd name="connsiteY1" fmla="*/ 312 h 331102"/>
                <a:gd name="connsiteX2" fmla="*/ 181411 w 225489"/>
                <a:gd name="connsiteY2" fmla="*/ 80732 h 331102"/>
                <a:gd name="connsiteX3" fmla="*/ 223110 w 225489"/>
                <a:gd name="connsiteY3" fmla="*/ 301142 h 331102"/>
                <a:gd name="connsiteX4" fmla="*/ 112905 w 225489"/>
                <a:gd name="connsiteY4" fmla="*/ 321991 h 331102"/>
                <a:gd name="connsiteX5" fmla="*/ 5680 w 225489"/>
                <a:gd name="connsiteY5" fmla="*/ 310076 h 331102"/>
                <a:gd name="connsiteX6" fmla="*/ 23550 w 225489"/>
                <a:gd name="connsiteY6" fmla="*/ 104561 h 331102"/>
                <a:gd name="connsiteX0" fmla="*/ 23550 w 227742"/>
                <a:gd name="connsiteY0" fmla="*/ 104561 h 331102"/>
                <a:gd name="connsiteX1" fmla="*/ 98013 w 227742"/>
                <a:gd name="connsiteY1" fmla="*/ 312 h 331102"/>
                <a:gd name="connsiteX2" fmla="*/ 196304 w 227742"/>
                <a:gd name="connsiteY2" fmla="*/ 80732 h 331102"/>
                <a:gd name="connsiteX3" fmla="*/ 223110 w 227742"/>
                <a:gd name="connsiteY3" fmla="*/ 301142 h 331102"/>
                <a:gd name="connsiteX4" fmla="*/ 112905 w 227742"/>
                <a:gd name="connsiteY4" fmla="*/ 321991 h 331102"/>
                <a:gd name="connsiteX5" fmla="*/ 5680 w 227742"/>
                <a:gd name="connsiteY5" fmla="*/ 310076 h 331102"/>
                <a:gd name="connsiteX6" fmla="*/ 23550 w 227742"/>
                <a:gd name="connsiteY6" fmla="*/ 104561 h 331102"/>
                <a:gd name="connsiteX0" fmla="*/ 19305 w 229454"/>
                <a:gd name="connsiteY0" fmla="*/ 68648 h 333403"/>
                <a:gd name="connsiteX1" fmla="*/ 99725 w 229454"/>
                <a:gd name="connsiteY1" fmla="*/ 141 h 333403"/>
                <a:gd name="connsiteX2" fmla="*/ 198016 w 229454"/>
                <a:gd name="connsiteY2" fmla="*/ 80561 h 333403"/>
                <a:gd name="connsiteX3" fmla="*/ 224822 w 229454"/>
                <a:gd name="connsiteY3" fmla="*/ 300971 h 333403"/>
                <a:gd name="connsiteX4" fmla="*/ 114617 w 229454"/>
                <a:gd name="connsiteY4" fmla="*/ 321820 h 333403"/>
                <a:gd name="connsiteX5" fmla="*/ 7392 w 229454"/>
                <a:gd name="connsiteY5" fmla="*/ 309905 h 333403"/>
                <a:gd name="connsiteX6" fmla="*/ 19305 w 229454"/>
                <a:gd name="connsiteY6" fmla="*/ 68648 h 333403"/>
                <a:gd name="connsiteX0" fmla="*/ 19305 w 226896"/>
                <a:gd name="connsiteY0" fmla="*/ 68558 h 333313"/>
                <a:gd name="connsiteX1" fmla="*/ 99725 w 226896"/>
                <a:gd name="connsiteY1" fmla="*/ 51 h 333313"/>
                <a:gd name="connsiteX2" fmla="*/ 180145 w 226896"/>
                <a:gd name="connsiteY2" fmla="*/ 62599 h 333313"/>
                <a:gd name="connsiteX3" fmla="*/ 224822 w 226896"/>
                <a:gd name="connsiteY3" fmla="*/ 300881 h 333313"/>
                <a:gd name="connsiteX4" fmla="*/ 114617 w 226896"/>
                <a:gd name="connsiteY4" fmla="*/ 321730 h 333313"/>
                <a:gd name="connsiteX5" fmla="*/ 7392 w 226896"/>
                <a:gd name="connsiteY5" fmla="*/ 309815 h 333313"/>
                <a:gd name="connsiteX6" fmla="*/ 19305 w 226896"/>
                <a:gd name="connsiteY6" fmla="*/ 68558 h 333313"/>
                <a:gd name="connsiteX0" fmla="*/ 18790 w 226497"/>
                <a:gd name="connsiteY0" fmla="*/ 95334 h 360089"/>
                <a:gd name="connsiteX1" fmla="*/ 84318 w 226497"/>
                <a:gd name="connsiteY1" fmla="*/ 20 h 360089"/>
                <a:gd name="connsiteX2" fmla="*/ 179630 w 226497"/>
                <a:gd name="connsiteY2" fmla="*/ 89375 h 360089"/>
                <a:gd name="connsiteX3" fmla="*/ 224307 w 226497"/>
                <a:gd name="connsiteY3" fmla="*/ 327657 h 360089"/>
                <a:gd name="connsiteX4" fmla="*/ 114102 w 226497"/>
                <a:gd name="connsiteY4" fmla="*/ 348506 h 360089"/>
                <a:gd name="connsiteX5" fmla="*/ 6877 w 226497"/>
                <a:gd name="connsiteY5" fmla="*/ 336591 h 360089"/>
                <a:gd name="connsiteX6" fmla="*/ 18790 w 226497"/>
                <a:gd name="connsiteY6" fmla="*/ 95334 h 360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6497" h="360089">
                  <a:moveTo>
                    <a:pt x="18790" y="95334"/>
                  </a:moveTo>
                  <a:cubicBezTo>
                    <a:pt x="31697" y="39239"/>
                    <a:pt x="57511" y="1013"/>
                    <a:pt x="84318" y="20"/>
                  </a:cubicBezTo>
                  <a:cubicBezTo>
                    <a:pt x="111125" y="-973"/>
                    <a:pt x="156299" y="34769"/>
                    <a:pt x="179630" y="89375"/>
                  </a:cubicBezTo>
                  <a:cubicBezTo>
                    <a:pt x="202961" y="143981"/>
                    <a:pt x="235228" y="284469"/>
                    <a:pt x="224307" y="327657"/>
                  </a:cubicBezTo>
                  <a:cubicBezTo>
                    <a:pt x="213386" y="370845"/>
                    <a:pt x="147362" y="345031"/>
                    <a:pt x="114102" y="348506"/>
                  </a:cubicBezTo>
                  <a:cubicBezTo>
                    <a:pt x="80842" y="351981"/>
                    <a:pt x="22762" y="378786"/>
                    <a:pt x="6877" y="336591"/>
                  </a:cubicBezTo>
                  <a:cubicBezTo>
                    <a:pt x="-9008" y="294396"/>
                    <a:pt x="5883" y="151429"/>
                    <a:pt x="18790" y="95334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r>
                <a:rPr lang="en-US" sz="2700" dirty="0">
                  <a:solidFill>
                    <a:prstClr val="white"/>
                  </a:solidFill>
                  <a:latin typeface="Calibri" panose="020F0502020204030204"/>
                </a:rPr>
                <a:t>        </a:t>
              </a:r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8C3AA2C6-4C20-4A44-A46B-65FC68414E00}"/>
                </a:ext>
              </a:extLst>
            </p:cNvPr>
            <p:cNvSpPr/>
            <p:nvPr/>
          </p:nvSpPr>
          <p:spPr>
            <a:xfrm>
              <a:off x="5506571" y="5172971"/>
              <a:ext cx="294228" cy="112275"/>
            </a:xfrm>
            <a:custGeom>
              <a:avLst/>
              <a:gdLst>
                <a:gd name="connsiteX0" fmla="*/ 221209 w 244329"/>
                <a:gd name="connsiteY0" fmla="*/ 9633 h 114404"/>
                <a:gd name="connsiteX1" fmla="*/ 237008 w 244329"/>
                <a:gd name="connsiteY1" fmla="*/ 88631 h 114404"/>
                <a:gd name="connsiteX2" fmla="*/ 126411 w 244329"/>
                <a:gd name="connsiteY2" fmla="*/ 102456 h 114404"/>
                <a:gd name="connsiteX3" fmla="*/ 15 w 244329"/>
                <a:gd name="connsiteY3" fmla="*/ 108380 h 114404"/>
                <a:gd name="connsiteX4" fmla="*/ 118511 w 244329"/>
                <a:gd name="connsiteY4" fmla="*/ 11608 h 114404"/>
                <a:gd name="connsiteX5" fmla="*/ 221209 w 244329"/>
                <a:gd name="connsiteY5" fmla="*/ 9633 h 114404"/>
                <a:gd name="connsiteX0" fmla="*/ 223184 w 246304"/>
                <a:gd name="connsiteY0" fmla="*/ 8926 h 102196"/>
                <a:gd name="connsiteX1" fmla="*/ 238983 w 246304"/>
                <a:gd name="connsiteY1" fmla="*/ 87924 h 102196"/>
                <a:gd name="connsiteX2" fmla="*/ 128386 w 246304"/>
                <a:gd name="connsiteY2" fmla="*/ 101749 h 102196"/>
                <a:gd name="connsiteX3" fmla="*/ 15 w 246304"/>
                <a:gd name="connsiteY3" fmla="*/ 89899 h 102196"/>
                <a:gd name="connsiteX4" fmla="*/ 120486 w 246304"/>
                <a:gd name="connsiteY4" fmla="*/ 10901 h 102196"/>
                <a:gd name="connsiteX5" fmla="*/ 223184 w 246304"/>
                <a:gd name="connsiteY5" fmla="*/ 8926 h 102196"/>
                <a:gd name="connsiteX0" fmla="*/ 223184 w 246889"/>
                <a:gd name="connsiteY0" fmla="*/ 8926 h 97266"/>
                <a:gd name="connsiteX1" fmla="*/ 238983 w 246889"/>
                <a:gd name="connsiteY1" fmla="*/ 87924 h 97266"/>
                <a:gd name="connsiteX2" fmla="*/ 120486 w 246889"/>
                <a:gd name="connsiteY2" fmla="*/ 91875 h 97266"/>
                <a:gd name="connsiteX3" fmla="*/ 15 w 246889"/>
                <a:gd name="connsiteY3" fmla="*/ 89899 h 97266"/>
                <a:gd name="connsiteX4" fmla="*/ 120486 w 246889"/>
                <a:gd name="connsiteY4" fmla="*/ 10901 h 97266"/>
                <a:gd name="connsiteX5" fmla="*/ 223184 w 246889"/>
                <a:gd name="connsiteY5" fmla="*/ 8926 h 97266"/>
                <a:gd name="connsiteX0" fmla="*/ 223194 w 248288"/>
                <a:gd name="connsiteY0" fmla="*/ 4930 h 93270"/>
                <a:gd name="connsiteX1" fmla="*/ 238993 w 248288"/>
                <a:gd name="connsiteY1" fmla="*/ 83928 h 93270"/>
                <a:gd name="connsiteX2" fmla="*/ 120496 w 248288"/>
                <a:gd name="connsiteY2" fmla="*/ 87879 h 93270"/>
                <a:gd name="connsiteX3" fmla="*/ 25 w 248288"/>
                <a:gd name="connsiteY3" fmla="*/ 85903 h 93270"/>
                <a:gd name="connsiteX4" fmla="*/ 84947 w 248288"/>
                <a:gd name="connsiteY4" fmla="*/ 16780 h 93270"/>
                <a:gd name="connsiteX5" fmla="*/ 223194 w 248288"/>
                <a:gd name="connsiteY5" fmla="*/ 4930 h 93270"/>
                <a:gd name="connsiteX0" fmla="*/ 223184 w 246683"/>
                <a:gd name="connsiteY0" fmla="*/ 13745 h 102085"/>
                <a:gd name="connsiteX1" fmla="*/ 238983 w 246683"/>
                <a:gd name="connsiteY1" fmla="*/ 92743 h 102085"/>
                <a:gd name="connsiteX2" fmla="*/ 120486 w 246683"/>
                <a:gd name="connsiteY2" fmla="*/ 96694 h 102085"/>
                <a:gd name="connsiteX3" fmla="*/ 15 w 246683"/>
                <a:gd name="connsiteY3" fmla="*/ 94718 h 102085"/>
                <a:gd name="connsiteX4" fmla="*/ 126411 w 246683"/>
                <a:gd name="connsiteY4" fmla="*/ 7820 h 102085"/>
                <a:gd name="connsiteX5" fmla="*/ 223184 w 246683"/>
                <a:gd name="connsiteY5" fmla="*/ 13745 h 102085"/>
                <a:gd name="connsiteX0" fmla="*/ 223187 w 246686"/>
                <a:gd name="connsiteY0" fmla="*/ 7550 h 95890"/>
                <a:gd name="connsiteX1" fmla="*/ 238986 w 246686"/>
                <a:gd name="connsiteY1" fmla="*/ 86548 h 95890"/>
                <a:gd name="connsiteX2" fmla="*/ 120489 w 246686"/>
                <a:gd name="connsiteY2" fmla="*/ 90499 h 95890"/>
                <a:gd name="connsiteX3" fmla="*/ 18 w 246686"/>
                <a:gd name="connsiteY3" fmla="*/ 88523 h 95890"/>
                <a:gd name="connsiteX4" fmla="*/ 126414 w 246686"/>
                <a:gd name="connsiteY4" fmla="*/ 1625 h 95890"/>
                <a:gd name="connsiteX5" fmla="*/ 223187 w 246686"/>
                <a:gd name="connsiteY5" fmla="*/ 7550 h 95890"/>
                <a:gd name="connsiteX0" fmla="*/ 227133 w 248013"/>
                <a:gd name="connsiteY0" fmla="*/ 13746 h 102086"/>
                <a:gd name="connsiteX1" fmla="*/ 238983 w 248013"/>
                <a:gd name="connsiteY1" fmla="*/ 92744 h 102086"/>
                <a:gd name="connsiteX2" fmla="*/ 120486 w 248013"/>
                <a:gd name="connsiteY2" fmla="*/ 96695 h 102086"/>
                <a:gd name="connsiteX3" fmla="*/ 15 w 248013"/>
                <a:gd name="connsiteY3" fmla="*/ 94719 h 102086"/>
                <a:gd name="connsiteX4" fmla="*/ 126411 w 248013"/>
                <a:gd name="connsiteY4" fmla="*/ 7821 h 102086"/>
                <a:gd name="connsiteX5" fmla="*/ 227133 w 248013"/>
                <a:gd name="connsiteY5" fmla="*/ 13746 h 102086"/>
                <a:gd name="connsiteX0" fmla="*/ 227133 w 249041"/>
                <a:gd name="connsiteY0" fmla="*/ 11407 h 99747"/>
                <a:gd name="connsiteX1" fmla="*/ 238983 w 249041"/>
                <a:gd name="connsiteY1" fmla="*/ 90405 h 99747"/>
                <a:gd name="connsiteX2" fmla="*/ 120486 w 249041"/>
                <a:gd name="connsiteY2" fmla="*/ 94356 h 99747"/>
                <a:gd name="connsiteX3" fmla="*/ 15 w 249041"/>
                <a:gd name="connsiteY3" fmla="*/ 92380 h 99747"/>
                <a:gd name="connsiteX4" fmla="*/ 126411 w 249041"/>
                <a:gd name="connsiteY4" fmla="*/ 5482 h 99747"/>
                <a:gd name="connsiteX5" fmla="*/ 227133 w 249041"/>
                <a:gd name="connsiteY5" fmla="*/ 11407 h 99747"/>
                <a:gd name="connsiteX0" fmla="*/ 227133 w 243144"/>
                <a:gd name="connsiteY0" fmla="*/ 11407 h 101983"/>
                <a:gd name="connsiteX1" fmla="*/ 238983 w 243144"/>
                <a:gd name="connsiteY1" fmla="*/ 90405 h 101983"/>
                <a:gd name="connsiteX2" fmla="*/ 120486 w 243144"/>
                <a:gd name="connsiteY2" fmla="*/ 94356 h 101983"/>
                <a:gd name="connsiteX3" fmla="*/ 15 w 243144"/>
                <a:gd name="connsiteY3" fmla="*/ 92380 h 101983"/>
                <a:gd name="connsiteX4" fmla="*/ 126411 w 243144"/>
                <a:gd name="connsiteY4" fmla="*/ 5482 h 101983"/>
                <a:gd name="connsiteX5" fmla="*/ 227133 w 243144"/>
                <a:gd name="connsiteY5" fmla="*/ 11407 h 101983"/>
                <a:gd name="connsiteX0" fmla="*/ 227133 w 243144"/>
                <a:gd name="connsiteY0" fmla="*/ 11407 h 107617"/>
                <a:gd name="connsiteX1" fmla="*/ 238983 w 243144"/>
                <a:gd name="connsiteY1" fmla="*/ 90405 h 107617"/>
                <a:gd name="connsiteX2" fmla="*/ 120486 w 243144"/>
                <a:gd name="connsiteY2" fmla="*/ 94356 h 107617"/>
                <a:gd name="connsiteX3" fmla="*/ 15 w 243144"/>
                <a:gd name="connsiteY3" fmla="*/ 92380 h 107617"/>
                <a:gd name="connsiteX4" fmla="*/ 126411 w 243144"/>
                <a:gd name="connsiteY4" fmla="*/ 5482 h 107617"/>
                <a:gd name="connsiteX5" fmla="*/ 227133 w 243144"/>
                <a:gd name="connsiteY5" fmla="*/ 11407 h 107617"/>
                <a:gd name="connsiteX0" fmla="*/ 227133 w 247182"/>
                <a:gd name="connsiteY0" fmla="*/ 11407 h 107617"/>
                <a:gd name="connsiteX1" fmla="*/ 238983 w 247182"/>
                <a:gd name="connsiteY1" fmla="*/ 90405 h 107617"/>
                <a:gd name="connsiteX2" fmla="*/ 146160 w 247182"/>
                <a:gd name="connsiteY2" fmla="*/ 94356 h 107617"/>
                <a:gd name="connsiteX3" fmla="*/ 15 w 247182"/>
                <a:gd name="connsiteY3" fmla="*/ 92380 h 107617"/>
                <a:gd name="connsiteX4" fmla="*/ 126411 w 247182"/>
                <a:gd name="connsiteY4" fmla="*/ 5482 h 107617"/>
                <a:gd name="connsiteX5" fmla="*/ 227133 w 247182"/>
                <a:gd name="connsiteY5" fmla="*/ 11407 h 107617"/>
                <a:gd name="connsiteX0" fmla="*/ 227133 w 247453"/>
                <a:gd name="connsiteY0" fmla="*/ 14122 h 110034"/>
                <a:gd name="connsiteX1" fmla="*/ 240747 w 247453"/>
                <a:gd name="connsiteY1" fmla="*/ 100740 h 110034"/>
                <a:gd name="connsiteX2" fmla="*/ 146160 w 247453"/>
                <a:gd name="connsiteY2" fmla="*/ 97071 h 110034"/>
                <a:gd name="connsiteX3" fmla="*/ 15 w 247453"/>
                <a:gd name="connsiteY3" fmla="*/ 95095 h 110034"/>
                <a:gd name="connsiteX4" fmla="*/ 126411 w 247453"/>
                <a:gd name="connsiteY4" fmla="*/ 8197 h 110034"/>
                <a:gd name="connsiteX5" fmla="*/ 227133 w 247453"/>
                <a:gd name="connsiteY5" fmla="*/ 14122 h 110034"/>
                <a:gd name="connsiteX0" fmla="*/ 227133 w 247453"/>
                <a:gd name="connsiteY0" fmla="*/ 14122 h 112425"/>
                <a:gd name="connsiteX1" fmla="*/ 240747 w 247453"/>
                <a:gd name="connsiteY1" fmla="*/ 100740 h 112425"/>
                <a:gd name="connsiteX2" fmla="*/ 146160 w 247453"/>
                <a:gd name="connsiteY2" fmla="*/ 104691 h 112425"/>
                <a:gd name="connsiteX3" fmla="*/ 15 w 247453"/>
                <a:gd name="connsiteY3" fmla="*/ 95095 h 112425"/>
                <a:gd name="connsiteX4" fmla="*/ 126411 w 247453"/>
                <a:gd name="connsiteY4" fmla="*/ 8197 h 112425"/>
                <a:gd name="connsiteX5" fmla="*/ 227133 w 247453"/>
                <a:gd name="connsiteY5" fmla="*/ 14122 h 112425"/>
                <a:gd name="connsiteX0" fmla="*/ 227133 w 247453"/>
                <a:gd name="connsiteY0" fmla="*/ 7701 h 106004"/>
                <a:gd name="connsiteX1" fmla="*/ 240747 w 247453"/>
                <a:gd name="connsiteY1" fmla="*/ 94319 h 106004"/>
                <a:gd name="connsiteX2" fmla="*/ 146160 w 247453"/>
                <a:gd name="connsiteY2" fmla="*/ 98270 h 106004"/>
                <a:gd name="connsiteX3" fmla="*/ 15 w 247453"/>
                <a:gd name="connsiteY3" fmla="*/ 88674 h 106004"/>
                <a:gd name="connsiteX4" fmla="*/ 126411 w 247453"/>
                <a:gd name="connsiteY4" fmla="*/ 1776 h 106004"/>
                <a:gd name="connsiteX5" fmla="*/ 227133 w 247453"/>
                <a:gd name="connsiteY5" fmla="*/ 7701 h 106004"/>
                <a:gd name="connsiteX0" fmla="*/ 227132 w 247123"/>
                <a:gd name="connsiteY0" fmla="*/ 9857 h 108160"/>
                <a:gd name="connsiteX1" fmla="*/ 240746 w 247123"/>
                <a:gd name="connsiteY1" fmla="*/ 96475 h 108160"/>
                <a:gd name="connsiteX2" fmla="*/ 146159 w 247123"/>
                <a:gd name="connsiteY2" fmla="*/ 100426 h 108160"/>
                <a:gd name="connsiteX3" fmla="*/ 14 w 247123"/>
                <a:gd name="connsiteY3" fmla="*/ 90830 h 108160"/>
                <a:gd name="connsiteX4" fmla="*/ 135228 w 247123"/>
                <a:gd name="connsiteY4" fmla="*/ 122 h 108160"/>
                <a:gd name="connsiteX5" fmla="*/ 227132 w 247123"/>
                <a:gd name="connsiteY5" fmla="*/ 9857 h 108160"/>
                <a:gd name="connsiteX0" fmla="*/ 227132 w 247520"/>
                <a:gd name="connsiteY0" fmla="*/ 9857 h 108160"/>
                <a:gd name="connsiteX1" fmla="*/ 240746 w 247520"/>
                <a:gd name="connsiteY1" fmla="*/ 96475 h 108160"/>
                <a:gd name="connsiteX2" fmla="*/ 146159 w 247520"/>
                <a:gd name="connsiteY2" fmla="*/ 100426 h 108160"/>
                <a:gd name="connsiteX3" fmla="*/ 14 w 247520"/>
                <a:gd name="connsiteY3" fmla="*/ 90830 h 108160"/>
                <a:gd name="connsiteX4" fmla="*/ 135228 w 247520"/>
                <a:gd name="connsiteY4" fmla="*/ 122 h 108160"/>
                <a:gd name="connsiteX5" fmla="*/ 227132 w 247520"/>
                <a:gd name="connsiteY5" fmla="*/ 9857 h 108160"/>
                <a:gd name="connsiteX0" fmla="*/ 221840 w 245898"/>
                <a:gd name="connsiteY0" fmla="*/ 12067 h 112275"/>
                <a:gd name="connsiteX1" fmla="*/ 240745 w 245898"/>
                <a:gd name="connsiteY1" fmla="*/ 100590 h 112275"/>
                <a:gd name="connsiteX2" fmla="*/ 146158 w 245898"/>
                <a:gd name="connsiteY2" fmla="*/ 104541 h 112275"/>
                <a:gd name="connsiteX3" fmla="*/ 13 w 245898"/>
                <a:gd name="connsiteY3" fmla="*/ 94945 h 112275"/>
                <a:gd name="connsiteX4" fmla="*/ 135227 w 245898"/>
                <a:gd name="connsiteY4" fmla="*/ 4237 h 112275"/>
                <a:gd name="connsiteX5" fmla="*/ 221840 w 245898"/>
                <a:gd name="connsiteY5" fmla="*/ 12067 h 112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898" h="112275">
                  <a:moveTo>
                    <a:pt x="221840" y="12067"/>
                  </a:moveTo>
                  <a:cubicBezTo>
                    <a:pt x="241189" y="9076"/>
                    <a:pt x="253359" y="85178"/>
                    <a:pt x="240745" y="100590"/>
                  </a:cubicBezTo>
                  <a:cubicBezTo>
                    <a:pt x="228131" y="116002"/>
                    <a:pt x="186280" y="105482"/>
                    <a:pt x="146158" y="104541"/>
                  </a:cubicBezTo>
                  <a:cubicBezTo>
                    <a:pt x="106036" y="103600"/>
                    <a:pt x="1330" y="127861"/>
                    <a:pt x="13" y="94945"/>
                  </a:cubicBezTo>
                  <a:cubicBezTo>
                    <a:pt x="-1304" y="79804"/>
                    <a:pt x="98256" y="18050"/>
                    <a:pt x="135227" y="4237"/>
                  </a:cubicBezTo>
                  <a:cubicBezTo>
                    <a:pt x="172198" y="-9576"/>
                    <a:pt x="202491" y="15058"/>
                    <a:pt x="221840" y="12067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46E193CB-0D0C-4066-AFF8-FBDA62690AF1}"/>
                </a:ext>
              </a:extLst>
            </p:cNvPr>
            <p:cNvSpPr/>
            <p:nvPr/>
          </p:nvSpPr>
          <p:spPr>
            <a:xfrm rot="20800008">
              <a:off x="5175259" y="1887124"/>
              <a:ext cx="1320257" cy="1287989"/>
            </a:xfrm>
            <a:custGeom>
              <a:avLst/>
              <a:gdLst>
                <a:gd name="connsiteX0" fmla="*/ 4686 w 1522514"/>
                <a:gd name="connsiteY0" fmla="*/ 621143 h 1467029"/>
                <a:gd name="connsiteX1" fmla="*/ 42786 w 1522514"/>
                <a:gd name="connsiteY1" fmla="*/ 788783 h 1467029"/>
                <a:gd name="connsiteX2" fmla="*/ 50406 w 1522514"/>
                <a:gd name="connsiteY2" fmla="*/ 836408 h 1467029"/>
                <a:gd name="connsiteX3" fmla="*/ 6591 w 1522514"/>
                <a:gd name="connsiteY3" fmla="*/ 845933 h 1467029"/>
                <a:gd name="connsiteX4" fmla="*/ 6591 w 1522514"/>
                <a:gd name="connsiteY4" fmla="*/ 948803 h 1467029"/>
                <a:gd name="connsiteX5" fmla="*/ 67551 w 1522514"/>
                <a:gd name="connsiteY5" fmla="*/ 1063103 h 1467029"/>
                <a:gd name="connsiteX6" fmla="*/ 111366 w 1522514"/>
                <a:gd name="connsiteY6" fmla="*/ 1101203 h 1467029"/>
                <a:gd name="connsiteX7" fmla="*/ 96126 w 1522514"/>
                <a:gd name="connsiteY7" fmla="*/ 1223123 h 1467029"/>
                <a:gd name="connsiteX8" fmla="*/ 128511 w 1522514"/>
                <a:gd name="connsiteY8" fmla="*/ 1314563 h 1467029"/>
                <a:gd name="connsiteX9" fmla="*/ 223761 w 1522514"/>
                <a:gd name="connsiteY9" fmla="*/ 1379333 h 1467029"/>
                <a:gd name="connsiteX10" fmla="*/ 406641 w 1522514"/>
                <a:gd name="connsiteY10" fmla="*/ 1436483 h 1467029"/>
                <a:gd name="connsiteX11" fmla="*/ 665721 w 1522514"/>
                <a:gd name="connsiteY11" fmla="*/ 1466963 h 1467029"/>
                <a:gd name="connsiteX12" fmla="*/ 900036 w 1522514"/>
                <a:gd name="connsiteY12" fmla="*/ 1428863 h 1467029"/>
                <a:gd name="connsiteX13" fmla="*/ 1122921 w 1522514"/>
                <a:gd name="connsiteY13" fmla="*/ 1345043 h 1467029"/>
                <a:gd name="connsiteX14" fmla="*/ 1273416 w 1522514"/>
                <a:gd name="connsiteY14" fmla="*/ 1211693 h 1467029"/>
                <a:gd name="connsiteX15" fmla="*/ 1309611 w 1522514"/>
                <a:gd name="connsiteY15" fmla="*/ 1236458 h 1467029"/>
                <a:gd name="connsiteX16" fmla="*/ 1408671 w 1522514"/>
                <a:gd name="connsiteY16" fmla="*/ 1219313 h 1467029"/>
                <a:gd name="connsiteX17" fmla="*/ 1477251 w 1522514"/>
                <a:gd name="connsiteY17" fmla="*/ 1145018 h 1467029"/>
                <a:gd name="connsiteX18" fmla="*/ 1521066 w 1522514"/>
                <a:gd name="connsiteY18" fmla="*/ 1045958 h 1467029"/>
                <a:gd name="connsiteX19" fmla="*/ 1507731 w 1522514"/>
                <a:gd name="connsiteY19" fmla="*/ 931658 h 1467029"/>
                <a:gd name="connsiteX20" fmla="*/ 1465821 w 1522514"/>
                <a:gd name="connsiteY20" fmla="*/ 861173 h 1467029"/>
                <a:gd name="connsiteX21" fmla="*/ 1357236 w 1522514"/>
                <a:gd name="connsiteY21" fmla="*/ 872603 h 1467029"/>
                <a:gd name="connsiteX22" fmla="*/ 1418196 w 1522514"/>
                <a:gd name="connsiteY22" fmla="*/ 802118 h 1467029"/>
                <a:gd name="connsiteX23" fmla="*/ 1475346 w 1522514"/>
                <a:gd name="connsiteY23" fmla="*/ 440168 h 1467029"/>
                <a:gd name="connsiteX24" fmla="*/ 1395336 w 1522514"/>
                <a:gd name="connsiteY24" fmla="*/ 158228 h 1467029"/>
                <a:gd name="connsiteX25" fmla="*/ 1199121 w 1522514"/>
                <a:gd name="connsiteY25" fmla="*/ 26783 h 1467029"/>
                <a:gd name="connsiteX26" fmla="*/ 1079106 w 1522514"/>
                <a:gd name="connsiteY26" fmla="*/ 59168 h 1467029"/>
                <a:gd name="connsiteX27" fmla="*/ 827646 w 1522514"/>
                <a:gd name="connsiteY27" fmla="*/ 22973 h 1467029"/>
                <a:gd name="connsiteX28" fmla="*/ 389496 w 1522514"/>
                <a:gd name="connsiteY28" fmla="*/ 24878 h 1467029"/>
                <a:gd name="connsiteX29" fmla="*/ 84696 w 1522514"/>
                <a:gd name="connsiteY29" fmla="*/ 333488 h 1467029"/>
                <a:gd name="connsiteX30" fmla="*/ 4686 w 1522514"/>
                <a:gd name="connsiteY30" fmla="*/ 621143 h 1467029"/>
                <a:gd name="connsiteX0" fmla="*/ 4686 w 1522641"/>
                <a:gd name="connsiteY0" fmla="*/ 621143 h 1467029"/>
                <a:gd name="connsiteX1" fmla="*/ 42786 w 1522641"/>
                <a:gd name="connsiteY1" fmla="*/ 788783 h 1467029"/>
                <a:gd name="connsiteX2" fmla="*/ 50406 w 1522641"/>
                <a:gd name="connsiteY2" fmla="*/ 836408 h 1467029"/>
                <a:gd name="connsiteX3" fmla="*/ 6591 w 1522641"/>
                <a:gd name="connsiteY3" fmla="*/ 845933 h 1467029"/>
                <a:gd name="connsiteX4" fmla="*/ 6591 w 1522641"/>
                <a:gd name="connsiteY4" fmla="*/ 948803 h 1467029"/>
                <a:gd name="connsiteX5" fmla="*/ 67551 w 1522641"/>
                <a:gd name="connsiteY5" fmla="*/ 1063103 h 1467029"/>
                <a:gd name="connsiteX6" fmla="*/ 111366 w 1522641"/>
                <a:gd name="connsiteY6" fmla="*/ 1101203 h 1467029"/>
                <a:gd name="connsiteX7" fmla="*/ 96126 w 1522641"/>
                <a:gd name="connsiteY7" fmla="*/ 1223123 h 1467029"/>
                <a:gd name="connsiteX8" fmla="*/ 128511 w 1522641"/>
                <a:gd name="connsiteY8" fmla="*/ 1314563 h 1467029"/>
                <a:gd name="connsiteX9" fmla="*/ 223761 w 1522641"/>
                <a:gd name="connsiteY9" fmla="*/ 1379333 h 1467029"/>
                <a:gd name="connsiteX10" fmla="*/ 406641 w 1522641"/>
                <a:gd name="connsiteY10" fmla="*/ 1436483 h 1467029"/>
                <a:gd name="connsiteX11" fmla="*/ 665721 w 1522641"/>
                <a:gd name="connsiteY11" fmla="*/ 1466963 h 1467029"/>
                <a:gd name="connsiteX12" fmla="*/ 900036 w 1522641"/>
                <a:gd name="connsiteY12" fmla="*/ 1428863 h 1467029"/>
                <a:gd name="connsiteX13" fmla="*/ 1122921 w 1522641"/>
                <a:gd name="connsiteY13" fmla="*/ 1345043 h 1467029"/>
                <a:gd name="connsiteX14" fmla="*/ 1273416 w 1522641"/>
                <a:gd name="connsiteY14" fmla="*/ 1211693 h 1467029"/>
                <a:gd name="connsiteX15" fmla="*/ 1309611 w 1522641"/>
                <a:gd name="connsiteY15" fmla="*/ 1236458 h 1467029"/>
                <a:gd name="connsiteX16" fmla="*/ 1408671 w 1522641"/>
                <a:gd name="connsiteY16" fmla="*/ 1219313 h 1467029"/>
                <a:gd name="connsiteX17" fmla="*/ 1477251 w 1522641"/>
                <a:gd name="connsiteY17" fmla="*/ 1145018 h 1467029"/>
                <a:gd name="connsiteX18" fmla="*/ 1521066 w 1522641"/>
                <a:gd name="connsiteY18" fmla="*/ 1045958 h 1467029"/>
                <a:gd name="connsiteX19" fmla="*/ 1507731 w 1522641"/>
                <a:gd name="connsiteY19" fmla="*/ 931658 h 1467029"/>
                <a:gd name="connsiteX20" fmla="*/ 1458201 w 1522641"/>
                <a:gd name="connsiteY20" fmla="*/ 864983 h 1467029"/>
                <a:gd name="connsiteX21" fmla="*/ 1357236 w 1522641"/>
                <a:gd name="connsiteY21" fmla="*/ 872603 h 1467029"/>
                <a:gd name="connsiteX22" fmla="*/ 1418196 w 1522641"/>
                <a:gd name="connsiteY22" fmla="*/ 802118 h 1467029"/>
                <a:gd name="connsiteX23" fmla="*/ 1475346 w 1522641"/>
                <a:gd name="connsiteY23" fmla="*/ 440168 h 1467029"/>
                <a:gd name="connsiteX24" fmla="*/ 1395336 w 1522641"/>
                <a:gd name="connsiteY24" fmla="*/ 158228 h 1467029"/>
                <a:gd name="connsiteX25" fmla="*/ 1199121 w 1522641"/>
                <a:gd name="connsiteY25" fmla="*/ 26783 h 1467029"/>
                <a:gd name="connsiteX26" fmla="*/ 1079106 w 1522641"/>
                <a:gd name="connsiteY26" fmla="*/ 59168 h 1467029"/>
                <a:gd name="connsiteX27" fmla="*/ 827646 w 1522641"/>
                <a:gd name="connsiteY27" fmla="*/ 22973 h 1467029"/>
                <a:gd name="connsiteX28" fmla="*/ 389496 w 1522641"/>
                <a:gd name="connsiteY28" fmla="*/ 24878 h 1467029"/>
                <a:gd name="connsiteX29" fmla="*/ 84696 w 1522641"/>
                <a:gd name="connsiteY29" fmla="*/ 333488 h 1467029"/>
                <a:gd name="connsiteX30" fmla="*/ 4686 w 1522641"/>
                <a:gd name="connsiteY30" fmla="*/ 621143 h 1467029"/>
                <a:gd name="connsiteX0" fmla="*/ 4686 w 1534839"/>
                <a:gd name="connsiteY0" fmla="*/ 621143 h 1467029"/>
                <a:gd name="connsiteX1" fmla="*/ 42786 w 1534839"/>
                <a:gd name="connsiteY1" fmla="*/ 788783 h 1467029"/>
                <a:gd name="connsiteX2" fmla="*/ 50406 w 1534839"/>
                <a:gd name="connsiteY2" fmla="*/ 836408 h 1467029"/>
                <a:gd name="connsiteX3" fmla="*/ 6591 w 1534839"/>
                <a:gd name="connsiteY3" fmla="*/ 845933 h 1467029"/>
                <a:gd name="connsiteX4" fmla="*/ 6591 w 1534839"/>
                <a:gd name="connsiteY4" fmla="*/ 948803 h 1467029"/>
                <a:gd name="connsiteX5" fmla="*/ 67551 w 1534839"/>
                <a:gd name="connsiteY5" fmla="*/ 1063103 h 1467029"/>
                <a:gd name="connsiteX6" fmla="*/ 111366 w 1534839"/>
                <a:gd name="connsiteY6" fmla="*/ 1101203 h 1467029"/>
                <a:gd name="connsiteX7" fmla="*/ 96126 w 1534839"/>
                <a:gd name="connsiteY7" fmla="*/ 1223123 h 1467029"/>
                <a:gd name="connsiteX8" fmla="*/ 128511 w 1534839"/>
                <a:gd name="connsiteY8" fmla="*/ 1314563 h 1467029"/>
                <a:gd name="connsiteX9" fmla="*/ 223761 w 1534839"/>
                <a:gd name="connsiteY9" fmla="*/ 1379333 h 1467029"/>
                <a:gd name="connsiteX10" fmla="*/ 406641 w 1534839"/>
                <a:gd name="connsiteY10" fmla="*/ 1436483 h 1467029"/>
                <a:gd name="connsiteX11" fmla="*/ 665721 w 1534839"/>
                <a:gd name="connsiteY11" fmla="*/ 1466963 h 1467029"/>
                <a:gd name="connsiteX12" fmla="*/ 900036 w 1534839"/>
                <a:gd name="connsiteY12" fmla="*/ 1428863 h 1467029"/>
                <a:gd name="connsiteX13" fmla="*/ 1122921 w 1534839"/>
                <a:gd name="connsiteY13" fmla="*/ 1345043 h 1467029"/>
                <a:gd name="connsiteX14" fmla="*/ 1273416 w 1534839"/>
                <a:gd name="connsiteY14" fmla="*/ 1211693 h 1467029"/>
                <a:gd name="connsiteX15" fmla="*/ 1309611 w 1534839"/>
                <a:gd name="connsiteY15" fmla="*/ 1236458 h 1467029"/>
                <a:gd name="connsiteX16" fmla="*/ 1408671 w 1534839"/>
                <a:gd name="connsiteY16" fmla="*/ 1219313 h 1467029"/>
                <a:gd name="connsiteX17" fmla="*/ 1477251 w 1534839"/>
                <a:gd name="connsiteY17" fmla="*/ 1145018 h 1467029"/>
                <a:gd name="connsiteX18" fmla="*/ 1521066 w 1534839"/>
                <a:gd name="connsiteY18" fmla="*/ 1045958 h 1467029"/>
                <a:gd name="connsiteX19" fmla="*/ 1530591 w 1534839"/>
                <a:gd name="connsiteY19" fmla="*/ 939278 h 1467029"/>
                <a:gd name="connsiteX20" fmla="*/ 1458201 w 1534839"/>
                <a:gd name="connsiteY20" fmla="*/ 864983 h 1467029"/>
                <a:gd name="connsiteX21" fmla="*/ 1357236 w 1534839"/>
                <a:gd name="connsiteY21" fmla="*/ 872603 h 1467029"/>
                <a:gd name="connsiteX22" fmla="*/ 1418196 w 1534839"/>
                <a:gd name="connsiteY22" fmla="*/ 802118 h 1467029"/>
                <a:gd name="connsiteX23" fmla="*/ 1475346 w 1534839"/>
                <a:gd name="connsiteY23" fmla="*/ 440168 h 1467029"/>
                <a:gd name="connsiteX24" fmla="*/ 1395336 w 1534839"/>
                <a:gd name="connsiteY24" fmla="*/ 158228 h 1467029"/>
                <a:gd name="connsiteX25" fmla="*/ 1199121 w 1534839"/>
                <a:gd name="connsiteY25" fmla="*/ 26783 h 1467029"/>
                <a:gd name="connsiteX26" fmla="*/ 1079106 w 1534839"/>
                <a:gd name="connsiteY26" fmla="*/ 59168 h 1467029"/>
                <a:gd name="connsiteX27" fmla="*/ 827646 w 1534839"/>
                <a:gd name="connsiteY27" fmla="*/ 22973 h 1467029"/>
                <a:gd name="connsiteX28" fmla="*/ 389496 w 1534839"/>
                <a:gd name="connsiteY28" fmla="*/ 24878 h 1467029"/>
                <a:gd name="connsiteX29" fmla="*/ 84696 w 1534839"/>
                <a:gd name="connsiteY29" fmla="*/ 333488 h 1467029"/>
                <a:gd name="connsiteX30" fmla="*/ 4686 w 1534839"/>
                <a:gd name="connsiteY30" fmla="*/ 621143 h 1467029"/>
                <a:gd name="connsiteX0" fmla="*/ 4686 w 1541892"/>
                <a:gd name="connsiteY0" fmla="*/ 621143 h 1467029"/>
                <a:gd name="connsiteX1" fmla="*/ 42786 w 1541892"/>
                <a:gd name="connsiteY1" fmla="*/ 788783 h 1467029"/>
                <a:gd name="connsiteX2" fmla="*/ 50406 w 1541892"/>
                <a:gd name="connsiteY2" fmla="*/ 836408 h 1467029"/>
                <a:gd name="connsiteX3" fmla="*/ 6591 w 1541892"/>
                <a:gd name="connsiteY3" fmla="*/ 845933 h 1467029"/>
                <a:gd name="connsiteX4" fmla="*/ 6591 w 1541892"/>
                <a:gd name="connsiteY4" fmla="*/ 948803 h 1467029"/>
                <a:gd name="connsiteX5" fmla="*/ 67551 w 1541892"/>
                <a:gd name="connsiteY5" fmla="*/ 1063103 h 1467029"/>
                <a:gd name="connsiteX6" fmla="*/ 111366 w 1541892"/>
                <a:gd name="connsiteY6" fmla="*/ 1101203 h 1467029"/>
                <a:gd name="connsiteX7" fmla="*/ 96126 w 1541892"/>
                <a:gd name="connsiteY7" fmla="*/ 1223123 h 1467029"/>
                <a:gd name="connsiteX8" fmla="*/ 128511 w 1541892"/>
                <a:gd name="connsiteY8" fmla="*/ 1314563 h 1467029"/>
                <a:gd name="connsiteX9" fmla="*/ 223761 w 1541892"/>
                <a:gd name="connsiteY9" fmla="*/ 1379333 h 1467029"/>
                <a:gd name="connsiteX10" fmla="*/ 406641 w 1541892"/>
                <a:gd name="connsiteY10" fmla="*/ 1436483 h 1467029"/>
                <a:gd name="connsiteX11" fmla="*/ 665721 w 1541892"/>
                <a:gd name="connsiteY11" fmla="*/ 1466963 h 1467029"/>
                <a:gd name="connsiteX12" fmla="*/ 900036 w 1541892"/>
                <a:gd name="connsiteY12" fmla="*/ 1428863 h 1467029"/>
                <a:gd name="connsiteX13" fmla="*/ 1122921 w 1541892"/>
                <a:gd name="connsiteY13" fmla="*/ 1345043 h 1467029"/>
                <a:gd name="connsiteX14" fmla="*/ 1273416 w 1541892"/>
                <a:gd name="connsiteY14" fmla="*/ 1211693 h 1467029"/>
                <a:gd name="connsiteX15" fmla="*/ 1309611 w 1541892"/>
                <a:gd name="connsiteY15" fmla="*/ 1236458 h 1467029"/>
                <a:gd name="connsiteX16" fmla="*/ 1408671 w 1541892"/>
                <a:gd name="connsiteY16" fmla="*/ 1219313 h 1467029"/>
                <a:gd name="connsiteX17" fmla="*/ 1477251 w 1541892"/>
                <a:gd name="connsiteY17" fmla="*/ 1145018 h 1467029"/>
                <a:gd name="connsiteX18" fmla="*/ 1536306 w 1541892"/>
                <a:gd name="connsiteY18" fmla="*/ 1047863 h 1467029"/>
                <a:gd name="connsiteX19" fmla="*/ 1530591 w 1541892"/>
                <a:gd name="connsiteY19" fmla="*/ 939278 h 1467029"/>
                <a:gd name="connsiteX20" fmla="*/ 1458201 w 1541892"/>
                <a:gd name="connsiteY20" fmla="*/ 864983 h 1467029"/>
                <a:gd name="connsiteX21" fmla="*/ 1357236 w 1541892"/>
                <a:gd name="connsiteY21" fmla="*/ 872603 h 1467029"/>
                <a:gd name="connsiteX22" fmla="*/ 1418196 w 1541892"/>
                <a:gd name="connsiteY22" fmla="*/ 802118 h 1467029"/>
                <a:gd name="connsiteX23" fmla="*/ 1475346 w 1541892"/>
                <a:gd name="connsiteY23" fmla="*/ 440168 h 1467029"/>
                <a:gd name="connsiteX24" fmla="*/ 1395336 w 1541892"/>
                <a:gd name="connsiteY24" fmla="*/ 158228 h 1467029"/>
                <a:gd name="connsiteX25" fmla="*/ 1199121 w 1541892"/>
                <a:gd name="connsiteY25" fmla="*/ 26783 h 1467029"/>
                <a:gd name="connsiteX26" fmla="*/ 1079106 w 1541892"/>
                <a:gd name="connsiteY26" fmla="*/ 59168 h 1467029"/>
                <a:gd name="connsiteX27" fmla="*/ 827646 w 1541892"/>
                <a:gd name="connsiteY27" fmla="*/ 22973 h 1467029"/>
                <a:gd name="connsiteX28" fmla="*/ 389496 w 1541892"/>
                <a:gd name="connsiteY28" fmla="*/ 24878 h 1467029"/>
                <a:gd name="connsiteX29" fmla="*/ 84696 w 1541892"/>
                <a:gd name="connsiteY29" fmla="*/ 333488 h 1467029"/>
                <a:gd name="connsiteX30" fmla="*/ 4686 w 1541892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57236 w 1542707"/>
                <a:gd name="connsiteY21" fmla="*/ 872603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93431 w 1542707"/>
                <a:gd name="connsiteY21" fmla="*/ 866888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93431 w 1542707"/>
                <a:gd name="connsiteY21" fmla="*/ 866888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93431 w 1542707"/>
                <a:gd name="connsiteY21" fmla="*/ 866888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3864 w 1541885"/>
                <a:gd name="connsiteY0" fmla="*/ 621143 h 1467029"/>
                <a:gd name="connsiteX1" fmla="*/ 41964 w 1541885"/>
                <a:gd name="connsiteY1" fmla="*/ 788783 h 1467029"/>
                <a:gd name="connsiteX2" fmla="*/ 34344 w 1541885"/>
                <a:gd name="connsiteY2" fmla="*/ 828788 h 1467029"/>
                <a:gd name="connsiteX3" fmla="*/ 5769 w 1541885"/>
                <a:gd name="connsiteY3" fmla="*/ 845933 h 1467029"/>
                <a:gd name="connsiteX4" fmla="*/ 5769 w 1541885"/>
                <a:gd name="connsiteY4" fmla="*/ 948803 h 1467029"/>
                <a:gd name="connsiteX5" fmla="*/ 66729 w 1541885"/>
                <a:gd name="connsiteY5" fmla="*/ 1063103 h 1467029"/>
                <a:gd name="connsiteX6" fmla="*/ 110544 w 1541885"/>
                <a:gd name="connsiteY6" fmla="*/ 1101203 h 1467029"/>
                <a:gd name="connsiteX7" fmla="*/ 95304 w 1541885"/>
                <a:gd name="connsiteY7" fmla="*/ 1223123 h 1467029"/>
                <a:gd name="connsiteX8" fmla="*/ 127689 w 1541885"/>
                <a:gd name="connsiteY8" fmla="*/ 1314563 h 1467029"/>
                <a:gd name="connsiteX9" fmla="*/ 222939 w 1541885"/>
                <a:gd name="connsiteY9" fmla="*/ 1379333 h 1467029"/>
                <a:gd name="connsiteX10" fmla="*/ 405819 w 1541885"/>
                <a:gd name="connsiteY10" fmla="*/ 1436483 h 1467029"/>
                <a:gd name="connsiteX11" fmla="*/ 664899 w 1541885"/>
                <a:gd name="connsiteY11" fmla="*/ 1466963 h 1467029"/>
                <a:gd name="connsiteX12" fmla="*/ 899214 w 1541885"/>
                <a:gd name="connsiteY12" fmla="*/ 1428863 h 1467029"/>
                <a:gd name="connsiteX13" fmla="*/ 1122099 w 1541885"/>
                <a:gd name="connsiteY13" fmla="*/ 1345043 h 1467029"/>
                <a:gd name="connsiteX14" fmla="*/ 1272594 w 1541885"/>
                <a:gd name="connsiteY14" fmla="*/ 1211693 h 1467029"/>
                <a:gd name="connsiteX15" fmla="*/ 1308789 w 1541885"/>
                <a:gd name="connsiteY15" fmla="*/ 1236458 h 1467029"/>
                <a:gd name="connsiteX16" fmla="*/ 1407849 w 1541885"/>
                <a:gd name="connsiteY16" fmla="*/ 1219313 h 1467029"/>
                <a:gd name="connsiteX17" fmla="*/ 1476429 w 1541885"/>
                <a:gd name="connsiteY17" fmla="*/ 1145018 h 1467029"/>
                <a:gd name="connsiteX18" fmla="*/ 1535484 w 1541885"/>
                <a:gd name="connsiteY18" fmla="*/ 1047863 h 1467029"/>
                <a:gd name="connsiteX19" fmla="*/ 1529769 w 1541885"/>
                <a:gd name="connsiteY19" fmla="*/ 939278 h 1467029"/>
                <a:gd name="connsiteX20" fmla="*/ 1457379 w 1541885"/>
                <a:gd name="connsiteY20" fmla="*/ 864983 h 1467029"/>
                <a:gd name="connsiteX21" fmla="*/ 1392609 w 1541885"/>
                <a:gd name="connsiteY21" fmla="*/ 866888 h 1467029"/>
                <a:gd name="connsiteX22" fmla="*/ 1417374 w 1541885"/>
                <a:gd name="connsiteY22" fmla="*/ 802118 h 1467029"/>
                <a:gd name="connsiteX23" fmla="*/ 1474524 w 1541885"/>
                <a:gd name="connsiteY23" fmla="*/ 440168 h 1467029"/>
                <a:gd name="connsiteX24" fmla="*/ 1394514 w 1541885"/>
                <a:gd name="connsiteY24" fmla="*/ 158228 h 1467029"/>
                <a:gd name="connsiteX25" fmla="*/ 1198299 w 1541885"/>
                <a:gd name="connsiteY25" fmla="*/ 26783 h 1467029"/>
                <a:gd name="connsiteX26" fmla="*/ 1078284 w 1541885"/>
                <a:gd name="connsiteY26" fmla="*/ 59168 h 1467029"/>
                <a:gd name="connsiteX27" fmla="*/ 826824 w 1541885"/>
                <a:gd name="connsiteY27" fmla="*/ 22973 h 1467029"/>
                <a:gd name="connsiteX28" fmla="*/ 388674 w 1541885"/>
                <a:gd name="connsiteY28" fmla="*/ 24878 h 1467029"/>
                <a:gd name="connsiteX29" fmla="*/ 83874 w 1541885"/>
                <a:gd name="connsiteY29" fmla="*/ 333488 h 1467029"/>
                <a:gd name="connsiteX30" fmla="*/ 3864 w 1541885"/>
                <a:gd name="connsiteY30" fmla="*/ 621143 h 1467029"/>
                <a:gd name="connsiteX0" fmla="*/ 3864 w 1541885"/>
                <a:gd name="connsiteY0" fmla="*/ 619055 h 1464941"/>
                <a:gd name="connsiteX1" fmla="*/ 41964 w 1541885"/>
                <a:gd name="connsiteY1" fmla="*/ 786695 h 1464941"/>
                <a:gd name="connsiteX2" fmla="*/ 34344 w 1541885"/>
                <a:gd name="connsiteY2" fmla="*/ 826700 h 1464941"/>
                <a:gd name="connsiteX3" fmla="*/ 5769 w 1541885"/>
                <a:gd name="connsiteY3" fmla="*/ 843845 h 1464941"/>
                <a:gd name="connsiteX4" fmla="*/ 5769 w 1541885"/>
                <a:gd name="connsiteY4" fmla="*/ 946715 h 1464941"/>
                <a:gd name="connsiteX5" fmla="*/ 66729 w 1541885"/>
                <a:gd name="connsiteY5" fmla="*/ 1061015 h 1464941"/>
                <a:gd name="connsiteX6" fmla="*/ 110544 w 1541885"/>
                <a:gd name="connsiteY6" fmla="*/ 1099115 h 1464941"/>
                <a:gd name="connsiteX7" fmla="*/ 95304 w 1541885"/>
                <a:gd name="connsiteY7" fmla="*/ 1221035 h 1464941"/>
                <a:gd name="connsiteX8" fmla="*/ 127689 w 1541885"/>
                <a:gd name="connsiteY8" fmla="*/ 1312475 h 1464941"/>
                <a:gd name="connsiteX9" fmla="*/ 222939 w 1541885"/>
                <a:gd name="connsiteY9" fmla="*/ 1377245 h 1464941"/>
                <a:gd name="connsiteX10" fmla="*/ 405819 w 1541885"/>
                <a:gd name="connsiteY10" fmla="*/ 1434395 h 1464941"/>
                <a:gd name="connsiteX11" fmla="*/ 664899 w 1541885"/>
                <a:gd name="connsiteY11" fmla="*/ 1464875 h 1464941"/>
                <a:gd name="connsiteX12" fmla="*/ 899214 w 1541885"/>
                <a:gd name="connsiteY12" fmla="*/ 1426775 h 1464941"/>
                <a:gd name="connsiteX13" fmla="*/ 1122099 w 1541885"/>
                <a:gd name="connsiteY13" fmla="*/ 1342955 h 1464941"/>
                <a:gd name="connsiteX14" fmla="*/ 1272594 w 1541885"/>
                <a:gd name="connsiteY14" fmla="*/ 1209605 h 1464941"/>
                <a:gd name="connsiteX15" fmla="*/ 1308789 w 1541885"/>
                <a:gd name="connsiteY15" fmla="*/ 1234370 h 1464941"/>
                <a:gd name="connsiteX16" fmla="*/ 1407849 w 1541885"/>
                <a:gd name="connsiteY16" fmla="*/ 1217225 h 1464941"/>
                <a:gd name="connsiteX17" fmla="*/ 1476429 w 1541885"/>
                <a:gd name="connsiteY17" fmla="*/ 1142930 h 1464941"/>
                <a:gd name="connsiteX18" fmla="*/ 1535484 w 1541885"/>
                <a:gd name="connsiteY18" fmla="*/ 1045775 h 1464941"/>
                <a:gd name="connsiteX19" fmla="*/ 1529769 w 1541885"/>
                <a:gd name="connsiteY19" fmla="*/ 937190 h 1464941"/>
                <a:gd name="connsiteX20" fmla="*/ 1457379 w 1541885"/>
                <a:gd name="connsiteY20" fmla="*/ 862895 h 1464941"/>
                <a:gd name="connsiteX21" fmla="*/ 1392609 w 1541885"/>
                <a:gd name="connsiteY21" fmla="*/ 864800 h 1464941"/>
                <a:gd name="connsiteX22" fmla="*/ 1417374 w 1541885"/>
                <a:gd name="connsiteY22" fmla="*/ 800030 h 1464941"/>
                <a:gd name="connsiteX23" fmla="*/ 1474524 w 1541885"/>
                <a:gd name="connsiteY23" fmla="*/ 438080 h 1464941"/>
                <a:gd name="connsiteX24" fmla="*/ 1394514 w 1541885"/>
                <a:gd name="connsiteY24" fmla="*/ 156140 h 1464941"/>
                <a:gd name="connsiteX25" fmla="*/ 1198299 w 1541885"/>
                <a:gd name="connsiteY25" fmla="*/ 24695 h 1464941"/>
                <a:gd name="connsiteX26" fmla="*/ 1051614 w 1541885"/>
                <a:gd name="connsiteY26" fmla="*/ 3740 h 1464941"/>
                <a:gd name="connsiteX27" fmla="*/ 826824 w 1541885"/>
                <a:gd name="connsiteY27" fmla="*/ 20885 h 1464941"/>
                <a:gd name="connsiteX28" fmla="*/ 388674 w 1541885"/>
                <a:gd name="connsiteY28" fmla="*/ 22790 h 1464941"/>
                <a:gd name="connsiteX29" fmla="*/ 83874 w 1541885"/>
                <a:gd name="connsiteY29" fmla="*/ 331400 h 1464941"/>
                <a:gd name="connsiteX30" fmla="*/ 3864 w 1541885"/>
                <a:gd name="connsiteY30" fmla="*/ 619055 h 1464941"/>
                <a:gd name="connsiteX0" fmla="*/ 3864 w 1541885"/>
                <a:gd name="connsiteY0" fmla="*/ 646071 h 1491957"/>
                <a:gd name="connsiteX1" fmla="*/ 41964 w 1541885"/>
                <a:gd name="connsiteY1" fmla="*/ 813711 h 1491957"/>
                <a:gd name="connsiteX2" fmla="*/ 34344 w 1541885"/>
                <a:gd name="connsiteY2" fmla="*/ 853716 h 1491957"/>
                <a:gd name="connsiteX3" fmla="*/ 5769 w 1541885"/>
                <a:gd name="connsiteY3" fmla="*/ 870861 h 1491957"/>
                <a:gd name="connsiteX4" fmla="*/ 5769 w 1541885"/>
                <a:gd name="connsiteY4" fmla="*/ 973731 h 1491957"/>
                <a:gd name="connsiteX5" fmla="*/ 66729 w 1541885"/>
                <a:gd name="connsiteY5" fmla="*/ 1088031 h 1491957"/>
                <a:gd name="connsiteX6" fmla="*/ 110544 w 1541885"/>
                <a:gd name="connsiteY6" fmla="*/ 1126131 h 1491957"/>
                <a:gd name="connsiteX7" fmla="*/ 95304 w 1541885"/>
                <a:gd name="connsiteY7" fmla="*/ 1248051 h 1491957"/>
                <a:gd name="connsiteX8" fmla="*/ 127689 w 1541885"/>
                <a:gd name="connsiteY8" fmla="*/ 1339491 h 1491957"/>
                <a:gd name="connsiteX9" fmla="*/ 222939 w 1541885"/>
                <a:gd name="connsiteY9" fmla="*/ 1404261 h 1491957"/>
                <a:gd name="connsiteX10" fmla="*/ 405819 w 1541885"/>
                <a:gd name="connsiteY10" fmla="*/ 1461411 h 1491957"/>
                <a:gd name="connsiteX11" fmla="*/ 664899 w 1541885"/>
                <a:gd name="connsiteY11" fmla="*/ 1491891 h 1491957"/>
                <a:gd name="connsiteX12" fmla="*/ 899214 w 1541885"/>
                <a:gd name="connsiteY12" fmla="*/ 1453791 h 1491957"/>
                <a:gd name="connsiteX13" fmla="*/ 1122099 w 1541885"/>
                <a:gd name="connsiteY13" fmla="*/ 1369971 h 1491957"/>
                <a:gd name="connsiteX14" fmla="*/ 1272594 w 1541885"/>
                <a:gd name="connsiteY14" fmla="*/ 1236621 h 1491957"/>
                <a:gd name="connsiteX15" fmla="*/ 1308789 w 1541885"/>
                <a:gd name="connsiteY15" fmla="*/ 1261386 h 1491957"/>
                <a:gd name="connsiteX16" fmla="*/ 1407849 w 1541885"/>
                <a:gd name="connsiteY16" fmla="*/ 1244241 h 1491957"/>
                <a:gd name="connsiteX17" fmla="*/ 1476429 w 1541885"/>
                <a:gd name="connsiteY17" fmla="*/ 1169946 h 1491957"/>
                <a:gd name="connsiteX18" fmla="*/ 1535484 w 1541885"/>
                <a:gd name="connsiteY18" fmla="*/ 1072791 h 1491957"/>
                <a:gd name="connsiteX19" fmla="*/ 1529769 w 1541885"/>
                <a:gd name="connsiteY19" fmla="*/ 964206 h 1491957"/>
                <a:gd name="connsiteX20" fmla="*/ 1457379 w 1541885"/>
                <a:gd name="connsiteY20" fmla="*/ 889911 h 1491957"/>
                <a:gd name="connsiteX21" fmla="*/ 1392609 w 1541885"/>
                <a:gd name="connsiteY21" fmla="*/ 891816 h 1491957"/>
                <a:gd name="connsiteX22" fmla="*/ 1417374 w 1541885"/>
                <a:gd name="connsiteY22" fmla="*/ 827046 h 1491957"/>
                <a:gd name="connsiteX23" fmla="*/ 1474524 w 1541885"/>
                <a:gd name="connsiteY23" fmla="*/ 465096 h 1491957"/>
                <a:gd name="connsiteX24" fmla="*/ 1394514 w 1541885"/>
                <a:gd name="connsiteY24" fmla="*/ 183156 h 1491957"/>
                <a:gd name="connsiteX25" fmla="*/ 1198299 w 1541885"/>
                <a:gd name="connsiteY25" fmla="*/ 51711 h 1491957"/>
                <a:gd name="connsiteX26" fmla="*/ 1051614 w 1541885"/>
                <a:gd name="connsiteY26" fmla="*/ 30756 h 1491957"/>
                <a:gd name="connsiteX27" fmla="*/ 819204 w 1541885"/>
                <a:gd name="connsiteY27" fmla="*/ 276 h 1491957"/>
                <a:gd name="connsiteX28" fmla="*/ 388674 w 1541885"/>
                <a:gd name="connsiteY28" fmla="*/ 49806 h 1491957"/>
                <a:gd name="connsiteX29" fmla="*/ 83874 w 1541885"/>
                <a:gd name="connsiteY29" fmla="*/ 358416 h 1491957"/>
                <a:gd name="connsiteX30" fmla="*/ 3864 w 1541885"/>
                <a:gd name="connsiteY30" fmla="*/ 646071 h 1491957"/>
                <a:gd name="connsiteX0" fmla="*/ 3864 w 1541885"/>
                <a:gd name="connsiteY0" fmla="*/ 646616 h 1492502"/>
                <a:gd name="connsiteX1" fmla="*/ 41964 w 1541885"/>
                <a:gd name="connsiteY1" fmla="*/ 814256 h 1492502"/>
                <a:gd name="connsiteX2" fmla="*/ 34344 w 1541885"/>
                <a:gd name="connsiteY2" fmla="*/ 854261 h 1492502"/>
                <a:gd name="connsiteX3" fmla="*/ 5769 w 1541885"/>
                <a:gd name="connsiteY3" fmla="*/ 871406 h 1492502"/>
                <a:gd name="connsiteX4" fmla="*/ 5769 w 1541885"/>
                <a:gd name="connsiteY4" fmla="*/ 974276 h 1492502"/>
                <a:gd name="connsiteX5" fmla="*/ 66729 w 1541885"/>
                <a:gd name="connsiteY5" fmla="*/ 1088576 h 1492502"/>
                <a:gd name="connsiteX6" fmla="*/ 110544 w 1541885"/>
                <a:gd name="connsiteY6" fmla="*/ 1126676 h 1492502"/>
                <a:gd name="connsiteX7" fmla="*/ 95304 w 1541885"/>
                <a:gd name="connsiteY7" fmla="*/ 1248596 h 1492502"/>
                <a:gd name="connsiteX8" fmla="*/ 127689 w 1541885"/>
                <a:gd name="connsiteY8" fmla="*/ 1340036 h 1492502"/>
                <a:gd name="connsiteX9" fmla="*/ 222939 w 1541885"/>
                <a:gd name="connsiteY9" fmla="*/ 1404806 h 1492502"/>
                <a:gd name="connsiteX10" fmla="*/ 405819 w 1541885"/>
                <a:gd name="connsiteY10" fmla="*/ 1461956 h 1492502"/>
                <a:gd name="connsiteX11" fmla="*/ 664899 w 1541885"/>
                <a:gd name="connsiteY11" fmla="*/ 1492436 h 1492502"/>
                <a:gd name="connsiteX12" fmla="*/ 899214 w 1541885"/>
                <a:gd name="connsiteY12" fmla="*/ 1454336 h 1492502"/>
                <a:gd name="connsiteX13" fmla="*/ 1122099 w 1541885"/>
                <a:gd name="connsiteY13" fmla="*/ 1370516 h 1492502"/>
                <a:gd name="connsiteX14" fmla="*/ 1272594 w 1541885"/>
                <a:gd name="connsiteY14" fmla="*/ 1237166 h 1492502"/>
                <a:gd name="connsiteX15" fmla="*/ 1308789 w 1541885"/>
                <a:gd name="connsiteY15" fmla="*/ 1261931 h 1492502"/>
                <a:gd name="connsiteX16" fmla="*/ 1407849 w 1541885"/>
                <a:gd name="connsiteY16" fmla="*/ 1244786 h 1492502"/>
                <a:gd name="connsiteX17" fmla="*/ 1476429 w 1541885"/>
                <a:gd name="connsiteY17" fmla="*/ 1170491 h 1492502"/>
                <a:gd name="connsiteX18" fmla="*/ 1535484 w 1541885"/>
                <a:gd name="connsiteY18" fmla="*/ 1073336 h 1492502"/>
                <a:gd name="connsiteX19" fmla="*/ 1529769 w 1541885"/>
                <a:gd name="connsiteY19" fmla="*/ 964751 h 1492502"/>
                <a:gd name="connsiteX20" fmla="*/ 1457379 w 1541885"/>
                <a:gd name="connsiteY20" fmla="*/ 890456 h 1492502"/>
                <a:gd name="connsiteX21" fmla="*/ 1392609 w 1541885"/>
                <a:gd name="connsiteY21" fmla="*/ 892361 h 1492502"/>
                <a:gd name="connsiteX22" fmla="*/ 1417374 w 1541885"/>
                <a:gd name="connsiteY22" fmla="*/ 827591 h 1492502"/>
                <a:gd name="connsiteX23" fmla="*/ 1474524 w 1541885"/>
                <a:gd name="connsiteY23" fmla="*/ 465641 h 1492502"/>
                <a:gd name="connsiteX24" fmla="*/ 1394514 w 1541885"/>
                <a:gd name="connsiteY24" fmla="*/ 183701 h 1492502"/>
                <a:gd name="connsiteX25" fmla="*/ 1198299 w 1541885"/>
                <a:gd name="connsiteY25" fmla="*/ 52256 h 1492502"/>
                <a:gd name="connsiteX26" fmla="*/ 1051614 w 1541885"/>
                <a:gd name="connsiteY26" fmla="*/ 21776 h 1492502"/>
                <a:gd name="connsiteX27" fmla="*/ 819204 w 1541885"/>
                <a:gd name="connsiteY27" fmla="*/ 821 h 1492502"/>
                <a:gd name="connsiteX28" fmla="*/ 388674 w 1541885"/>
                <a:gd name="connsiteY28" fmla="*/ 50351 h 1492502"/>
                <a:gd name="connsiteX29" fmla="*/ 83874 w 1541885"/>
                <a:gd name="connsiteY29" fmla="*/ 358961 h 1492502"/>
                <a:gd name="connsiteX30" fmla="*/ 3864 w 1541885"/>
                <a:gd name="connsiteY30" fmla="*/ 646616 h 1492502"/>
                <a:gd name="connsiteX0" fmla="*/ 3864 w 1541885"/>
                <a:gd name="connsiteY0" fmla="*/ 647250 h 1493136"/>
                <a:gd name="connsiteX1" fmla="*/ 41964 w 1541885"/>
                <a:gd name="connsiteY1" fmla="*/ 814890 h 1493136"/>
                <a:gd name="connsiteX2" fmla="*/ 34344 w 1541885"/>
                <a:gd name="connsiteY2" fmla="*/ 854895 h 1493136"/>
                <a:gd name="connsiteX3" fmla="*/ 5769 w 1541885"/>
                <a:gd name="connsiteY3" fmla="*/ 872040 h 1493136"/>
                <a:gd name="connsiteX4" fmla="*/ 5769 w 1541885"/>
                <a:gd name="connsiteY4" fmla="*/ 974910 h 1493136"/>
                <a:gd name="connsiteX5" fmla="*/ 66729 w 1541885"/>
                <a:gd name="connsiteY5" fmla="*/ 1089210 h 1493136"/>
                <a:gd name="connsiteX6" fmla="*/ 110544 w 1541885"/>
                <a:gd name="connsiteY6" fmla="*/ 1127310 h 1493136"/>
                <a:gd name="connsiteX7" fmla="*/ 95304 w 1541885"/>
                <a:gd name="connsiteY7" fmla="*/ 1249230 h 1493136"/>
                <a:gd name="connsiteX8" fmla="*/ 127689 w 1541885"/>
                <a:gd name="connsiteY8" fmla="*/ 1340670 h 1493136"/>
                <a:gd name="connsiteX9" fmla="*/ 222939 w 1541885"/>
                <a:gd name="connsiteY9" fmla="*/ 1405440 h 1493136"/>
                <a:gd name="connsiteX10" fmla="*/ 405819 w 1541885"/>
                <a:gd name="connsiteY10" fmla="*/ 1462590 h 1493136"/>
                <a:gd name="connsiteX11" fmla="*/ 664899 w 1541885"/>
                <a:gd name="connsiteY11" fmla="*/ 1493070 h 1493136"/>
                <a:gd name="connsiteX12" fmla="*/ 899214 w 1541885"/>
                <a:gd name="connsiteY12" fmla="*/ 1454970 h 1493136"/>
                <a:gd name="connsiteX13" fmla="*/ 1122099 w 1541885"/>
                <a:gd name="connsiteY13" fmla="*/ 1371150 h 1493136"/>
                <a:gd name="connsiteX14" fmla="*/ 1272594 w 1541885"/>
                <a:gd name="connsiteY14" fmla="*/ 1237800 h 1493136"/>
                <a:gd name="connsiteX15" fmla="*/ 1308789 w 1541885"/>
                <a:gd name="connsiteY15" fmla="*/ 1262565 h 1493136"/>
                <a:gd name="connsiteX16" fmla="*/ 1407849 w 1541885"/>
                <a:gd name="connsiteY16" fmla="*/ 1245420 h 1493136"/>
                <a:gd name="connsiteX17" fmla="*/ 1476429 w 1541885"/>
                <a:gd name="connsiteY17" fmla="*/ 1171125 h 1493136"/>
                <a:gd name="connsiteX18" fmla="*/ 1535484 w 1541885"/>
                <a:gd name="connsiteY18" fmla="*/ 1073970 h 1493136"/>
                <a:gd name="connsiteX19" fmla="*/ 1529769 w 1541885"/>
                <a:gd name="connsiteY19" fmla="*/ 965385 h 1493136"/>
                <a:gd name="connsiteX20" fmla="*/ 1457379 w 1541885"/>
                <a:gd name="connsiteY20" fmla="*/ 891090 h 1493136"/>
                <a:gd name="connsiteX21" fmla="*/ 1392609 w 1541885"/>
                <a:gd name="connsiteY21" fmla="*/ 892995 h 1493136"/>
                <a:gd name="connsiteX22" fmla="*/ 1417374 w 1541885"/>
                <a:gd name="connsiteY22" fmla="*/ 828225 h 1493136"/>
                <a:gd name="connsiteX23" fmla="*/ 1474524 w 1541885"/>
                <a:gd name="connsiteY23" fmla="*/ 466275 h 1493136"/>
                <a:gd name="connsiteX24" fmla="*/ 1394514 w 1541885"/>
                <a:gd name="connsiteY24" fmla="*/ 184335 h 1493136"/>
                <a:gd name="connsiteX25" fmla="*/ 1198299 w 1541885"/>
                <a:gd name="connsiteY25" fmla="*/ 52890 h 1493136"/>
                <a:gd name="connsiteX26" fmla="*/ 1055424 w 1541885"/>
                <a:gd name="connsiteY26" fmla="*/ 16695 h 1493136"/>
                <a:gd name="connsiteX27" fmla="*/ 819204 w 1541885"/>
                <a:gd name="connsiteY27" fmla="*/ 1455 h 1493136"/>
                <a:gd name="connsiteX28" fmla="*/ 388674 w 1541885"/>
                <a:gd name="connsiteY28" fmla="*/ 50985 h 1493136"/>
                <a:gd name="connsiteX29" fmla="*/ 83874 w 1541885"/>
                <a:gd name="connsiteY29" fmla="*/ 359595 h 1493136"/>
                <a:gd name="connsiteX30" fmla="*/ 3864 w 1541885"/>
                <a:gd name="connsiteY30" fmla="*/ 647250 h 1493136"/>
                <a:gd name="connsiteX0" fmla="*/ 3864 w 1541885"/>
                <a:gd name="connsiteY0" fmla="*/ 647354 h 1493240"/>
                <a:gd name="connsiteX1" fmla="*/ 41964 w 1541885"/>
                <a:gd name="connsiteY1" fmla="*/ 814994 h 1493240"/>
                <a:gd name="connsiteX2" fmla="*/ 34344 w 1541885"/>
                <a:gd name="connsiteY2" fmla="*/ 854999 h 1493240"/>
                <a:gd name="connsiteX3" fmla="*/ 5769 w 1541885"/>
                <a:gd name="connsiteY3" fmla="*/ 872144 h 1493240"/>
                <a:gd name="connsiteX4" fmla="*/ 5769 w 1541885"/>
                <a:gd name="connsiteY4" fmla="*/ 975014 h 1493240"/>
                <a:gd name="connsiteX5" fmla="*/ 66729 w 1541885"/>
                <a:gd name="connsiteY5" fmla="*/ 1089314 h 1493240"/>
                <a:gd name="connsiteX6" fmla="*/ 110544 w 1541885"/>
                <a:gd name="connsiteY6" fmla="*/ 1127414 h 1493240"/>
                <a:gd name="connsiteX7" fmla="*/ 95304 w 1541885"/>
                <a:gd name="connsiteY7" fmla="*/ 1249334 h 1493240"/>
                <a:gd name="connsiteX8" fmla="*/ 127689 w 1541885"/>
                <a:gd name="connsiteY8" fmla="*/ 1340774 h 1493240"/>
                <a:gd name="connsiteX9" fmla="*/ 222939 w 1541885"/>
                <a:gd name="connsiteY9" fmla="*/ 1405544 h 1493240"/>
                <a:gd name="connsiteX10" fmla="*/ 405819 w 1541885"/>
                <a:gd name="connsiteY10" fmla="*/ 1462694 h 1493240"/>
                <a:gd name="connsiteX11" fmla="*/ 664899 w 1541885"/>
                <a:gd name="connsiteY11" fmla="*/ 1493174 h 1493240"/>
                <a:gd name="connsiteX12" fmla="*/ 899214 w 1541885"/>
                <a:gd name="connsiteY12" fmla="*/ 1455074 h 1493240"/>
                <a:gd name="connsiteX13" fmla="*/ 1122099 w 1541885"/>
                <a:gd name="connsiteY13" fmla="*/ 1371254 h 1493240"/>
                <a:gd name="connsiteX14" fmla="*/ 1272594 w 1541885"/>
                <a:gd name="connsiteY14" fmla="*/ 1237904 h 1493240"/>
                <a:gd name="connsiteX15" fmla="*/ 1308789 w 1541885"/>
                <a:gd name="connsiteY15" fmla="*/ 1262669 h 1493240"/>
                <a:gd name="connsiteX16" fmla="*/ 1407849 w 1541885"/>
                <a:gd name="connsiteY16" fmla="*/ 1245524 h 1493240"/>
                <a:gd name="connsiteX17" fmla="*/ 1476429 w 1541885"/>
                <a:gd name="connsiteY17" fmla="*/ 1171229 h 1493240"/>
                <a:gd name="connsiteX18" fmla="*/ 1535484 w 1541885"/>
                <a:gd name="connsiteY18" fmla="*/ 1074074 h 1493240"/>
                <a:gd name="connsiteX19" fmla="*/ 1529769 w 1541885"/>
                <a:gd name="connsiteY19" fmla="*/ 965489 h 1493240"/>
                <a:gd name="connsiteX20" fmla="*/ 1457379 w 1541885"/>
                <a:gd name="connsiteY20" fmla="*/ 891194 h 1493240"/>
                <a:gd name="connsiteX21" fmla="*/ 1392609 w 1541885"/>
                <a:gd name="connsiteY21" fmla="*/ 893099 h 1493240"/>
                <a:gd name="connsiteX22" fmla="*/ 1417374 w 1541885"/>
                <a:gd name="connsiteY22" fmla="*/ 828329 h 1493240"/>
                <a:gd name="connsiteX23" fmla="*/ 1474524 w 1541885"/>
                <a:gd name="connsiteY23" fmla="*/ 466379 h 1493240"/>
                <a:gd name="connsiteX24" fmla="*/ 1394514 w 1541885"/>
                <a:gd name="connsiteY24" fmla="*/ 184439 h 1493240"/>
                <a:gd name="connsiteX25" fmla="*/ 1234494 w 1541885"/>
                <a:gd name="connsiteY25" fmla="*/ 60614 h 1493240"/>
                <a:gd name="connsiteX26" fmla="*/ 1055424 w 1541885"/>
                <a:gd name="connsiteY26" fmla="*/ 16799 h 1493240"/>
                <a:gd name="connsiteX27" fmla="*/ 819204 w 1541885"/>
                <a:gd name="connsiteY27" fmla="*/ 1559 h 1493240"/>
                <a:gd name="connsiteX28" fmla="*/ 388674 w 1541885"/>
                <a:gd name="connsiteY28" fmla="*/ 51089 h 1493240"/>
                <a:gd name="connsiteX29" fmla="*/ 83874 w 1541885"/>
                <a:gd name="connsiteY29" fmla="*/ 359699 h 1493240"/>
                <a:gd name="connsiteX30" fmla="*/ 3864 w 1541885"/>
                <a:gd name="connsiteY30" fmla="*/ 647354 h 1493240"/>
                <a:gd name="connsiteX0" fmla="*/ 3864 w 1541885"/>
                <a:gd name="connsiteY0" fmla="*/ 660052 h 1505938"/>
                <a:gd name="connsiteX1" fmla="*/ 41964 w 1541885"/>
                <a:gd name="connsiteY1" fmla="*/ 827692 h 1505938"/>
                <a:gd name="connsiteX2" fmla="*/ 34344 w 1541885"/>
                <a:gd name="connsiteY2" fmla="*/ 867697 h 1505938"/>
                <a:gd name="connsiteX3" fmla="*/ 5769 w 1541885"/>
                <a:gd name="connsiteY3" fmla="*/ 884842 h 1505938"/>
                <a:gd name="connsiteX4" fmla="*/ 5769 w 1541885"/>
                <a:gd name="connsiteY4" fmla="*/ 987712 h 1505938"/>
                <a:gd name="connsiteX5" fmla="*/ 66729 w 1541885"/>
                <a:gd name="connsiteY5" fmla="*/ 1102012 h 1505938"/>
                <a:gd name="connsiteX6" fmla="*/ 110544 w 1541885"/>
                <a:gd name="connsiteY6" fmla="*/ 1140112 h 1505938"/>
                <a:gd name="connsiteX7" fmla="*/ 95304 w 1541885"/>
                <a:gd name="connsiteY7" fmla="*/ 1262032 h 1505938"/>
                <a:gd name="connsiteX8" fmla="*/ 127689 w 1541885"/>
                <a:gd name="connsiteY8" fmla="*/ 1353472 h 1505938"/>
                <a:gd name="connsiteX9" fmla="*/ 222939 w 1541885"/>
                <a:gd name="connsiteY9" fmla="*/ 1418242 h 1505938"/>
                <a:gd name="connsiteX10" fmla="*/ 405819 w 1541885"/>
                <a:gd name="connsiteY10" fmla="*/ 1475392 h 1505938"/>
                <a:gd name="connsiteX11" fmla="*/ 664899 w 1541885"/>
                <a:gd name="connsiteY11" fmla="*/ 1505872 h 1505938"/>
                <a:gd name="connsiteX12" fmla="*/ 899214 w 1541885"/>
                <a:gd name="connsiteY12" fmla="*/ 1467772 h 1505938"/>
                <a:gd name="connsiteX13" fmla="*/ 1122099 w 1541885"/>
                <a:gd name="connsiteY13" fmla="*/ 1383952 h 1505938"/>
                <a:gd name="connsiteX14" fmla="*/ 1272594 w 1541885"/>
                <a:gd name="connsiteY14" fmla="*/ 1250602 h 1505938"/>
                <a:gd name="connsiteX15" fmla="*/ 1308789 w 1541885"/>
                <a:gd name="connsiteY15" fmla="*/ 1275367 h 1505938"/>
                <a:gd name="connsiteX16" fmla="*/ 1407849 w 1541885"/>
                <a:gd name="connsiteY16" fmla="*/ 1258222 h 1505938"/>
                <a:gd name="connsiteX17" fmla="*/ 1476429 w 1541885"/>
                <a:gd name="connsiteY17" fmla="*/ 1183927 h 1505938"/>
                <a:gd name="connsiteX18" fmla="*/ 1535484 w 1541885"/>
                <a:gd name="connsiteY18" fmla="*/ 1086772 h 1505938"/>
                <a:gd name="connsiteX19" fmla="*/ 1529769 w 1541885"/>
                <a:gd name="connsiteY19" fmla="*/ 978187 h 1505938"/>
                <a:gd name="connsiteX20" fmla="*/ 1457379 w 1541885"/>
                <a:gd name="connsiteY20" fmla="*/ 903892 h 1505938"/>
                <a:gd name="connsiteX21" fmla="*/ 1392609 w 1541885"/>
                <a:gd name="connsiteY21" fmla="*/ 905797 h 1505938"/>
                <a:gd name="connsiteX22" fmla="*/ 1417374 w 1541885"/>
                <a:gd name="connsiteY22" fmla="*/ 841027 h 1505938"/>
                <a:gd name="connsiteX23" fmla="*/ 1474524 w 1541885"/>
                <a:gd name="connsiteY23" fmla="*/ 479077 h 1505938"/>
                <a:gd name="connsiteX24" fmla="*/ 1394514 w 1541885"/>
                <a:gd name="connsiteY24" fmla="*/ 197137 h 1505938"/>
                <a:gd name="connsiteX25" fmla="*/ 1234494 w 1541885"/>
                <a:gd name="connsiteY25" fmla="*/ 73312 h 1505938"/>
                <a:gd name="connsiteX26" fmla="*/ 1055424 w 1541885"/>
                <a:gd name="connsiteY26" fmla="*/ 29497 h 1505938"/>
                <a:gd name="connsiteX27" fmla="*/ 784914 w 1541885"/>
                <a:gd name="connsiteY27" fmla="*/ 922 h 1505938"/>
                <a:gd name="connsiteX28" fmla="*/ 388674 w 1541885"/>
                <a:gd name="connsiteY28" fmla="*/ 63787 h 1505938"/>
                <a:gd name="connsiteX29" fmla="*/ 83874 w 1541885"/>
                <a:gd name="connsiteY29" fmla="*/ 372397 h 1505938"/>
                <a:gd name="connsiteX30" fmla="*/ 3864 w 1541885"/>
                <a:gd name="connsiteY30" fmla="*/ 660052 h 1505938"/>
                <a:gd name="connsiteX0" fmla="*/ 3864 w 1541885"/>
                <a:gd name="connsiteY0" fmla="*/ 660052 h 1505938"/>
                <a:gd name="connsiteX1" fmla="*/ 41964 w 1541885"/>
                <a:gd name="connsiteY1" fmla="*/ 827692 h 1505938"/>
                <a:gd name="connsiteX2" fmla="*/ 34344 w 1541885"/>
                <a:gd name="connsiteY2" fmla="*/ 867697 h 1505938"/>
                <a:gd name="connsiteX3" fmla="*/ 5769 w 1541885"/>
                <a:gd name="connsiteY3" fmla="*/ 884842 h 1505938"/>
                <a:gd name="connsiteX4" fmla="*/ 5769 w 1541885"/>
                <a:gd name="connsiteY4" fmla="*/ 987712 h 1505938"/>
                <a:gd name="connsiteX5" fmla="*/ 66729 w 1541885"/>
                <a:gd name="connsiteY5" fmla="*/ 1102012 h 1505938"/>
                <a:gd name="connsiteX6" fmla="*/ 110544 w 1541885"/>
                <a:gd name="connsiteY6" fmla="*/ 1140112 h 1505938"/>
                <a:gd name="connsiteX7" fmla="*/ 95304 w 1541885"/>
                <a:gd name="connsiteY7" fmla="*/ 1262032 h 1505938"/>
                <a:gd name="connsiteX8" fmla="*/ 127689 w 1541885"/>
                <a:gd name="connsiteY8" fmla="*/ 1353472 h 1505938"/>
                <a:gd name="connsiteX9" fmla="*/ 222939 w 1541885"/>
                <a:gd name="connsiteY9" fmla="*/ 1418242 h 1505938"/>
                <a:gd name="connsiteX10" fmla="*/ 405819 w 1541885"/>
                <a:gd name="connsiteY10" fmla="*/ 1475392 h 1505938"/>
                <a:gd name="connsiteX11" fmla="*/ 664899 w 1541885"/>
                <a:gd name="connsiteY11" fmla="*/ 1505872 h 1505938"/>
                <a:gd name="connsiteX12" fmla="*/ 899214 w 1541885"/>
                <a:gd name="connsiteY12" fmla="*/ 1467772 h 1505938"/>
                <a:gd name="connsiteX13" fmla="*/ 1122099 w 1541885"/>
                <a:gd name="connsiteY13" fmla="*/ 1383952 h 1505938"/>
                <a:gd name="connsiteX14" fmla="*/ 1272594 w 1541885"/>
                <a:gd name="connsiteY14" fmla="*/ 1250602 h 1505938"/>
                <a:gd name="connsiteX15" fmla="*/ 1308789 w 1541885"/>
                <a:gd name="connsiteY15" fmla="*/ 1275367 h 1505938"/>
                <a:gd name="connsiteX16" fmla="*/ 1407849 w 1541885"/>
                <a:gd name="connsiteY16" fmla="*/ 1258222 h 1505938"/>
                <a:gd name="connsiteX17" fmla="*/ 1476429 w 1541885"/>
                <a:gd name="connsiteY17" fmla="*/ 1183927 h 1505938"/>
                <a:gd name="connsiteX18" fmla="*/ 1535484 w 1541885"/>
                <a:gd name="connsiteY18" fmla="*/ 1086772 h 1505938"/>
                <a:gd name="connsiteX19" fmla="*/ 1529769 w 1541885"/>
                <a:gd name="connsiteY19" fmla="*/ 978187 h 1505938"/>
                <a:gd name="connsiteX20" fmla="*/ 1457379 w 1541885"/>
                <a:gd name="connsiteY20" fmla="*/ 903892 h 1505938"/>
                <a:gd name="connsiteX21" fmla="*/ 1392609 w 1541885"/>
                <a:gd name="connsiteY21" fmla="*/ 905797 h 1505938"/>
                <a:gd name="connsiteX22" fmla="*/ 1417374 w 1541885"/>
                <a:gd name="connsiteY22" fmla="*/ 841027 h 1505938"/>
                <a:gd name="connsiteX23" fmla="*/ 1474524 w 1541885"/>
                <a:gd name="connsiteY23" fmla="*/ 479077 h 1505938"/>
                <a:gd name="connsiteX24" fmla="*/ 1396419 w 1541885"/>
                <a:gd name="connsiteY24" fmla="*/ 216187 h 1505938"/>
                <a:gd name="connsiteX25" fmla="*/ 1234494 w 1541885"/>
                <a:gd name="connsiteY25" fmla="*/ 73312 h 1505938"/>
                <a:gd name="connsiteX26" fmla="*/ 1055424 w 1541885"/>
                <a:gd name="connsiteY26" fmla="*/ 29497 h 1505938"/>
                <a:gd name="connsiteX27" fmla="*/ 784914 w 1541885"/>
                <a:gd name="connsiteY27" fmla="*/ 922 h 1505938"/>
                <a:gd name="connsiteX28" fmla="*/ 388674 w 1541885"/>
                <a:gd name="connsiteY28" fmla="*/ 63787 h 1505938"/>
                <a:gd name="connsiteX29" fmla="*/ 83874 w 1541885"/>
                <a:gd name="connsiteY29" fmla="*/ 372397 h 1505938"/>
                <a:gd name="connsiteX30" fmla="*/ 3864 w 1541885"/>
                <a:gd name="connsiteY30" fmla="*/ 660052 h 1505938"/>
                <a:gd name="connsiteX0" fmla="*/ 3864 w 1541885"/>
                <a:gd name="connsiteY0" fmla="*/ 660107 h 1505993"/>
                <a:gd name="connsiteX1" fmla="*/ 41964 w 1541885"/>
                <a:gd name="connsiteY1" fmla="*/ 827747 h 1505993"/>
                <a:gd name="connsiteX2" fmla="*/ 34344 w 1541885"/>
                <a:gd name="connsiteY2" fmla="*/ 867752 h 1505993"/>
                <a:gd name="connsiteX3" fmla="*/ 5769 w 1541885"/>
                <a:gd name="connsiteY3" fmla="*/ 884897 h 1505993"/>
                <a:gd name="connsiteX4" fmla="*/ 5769 w 1541885"/>
                <a:gd name="connsiteY4" fmla="*/ 987767 h 1505993"/>
                <a:gd name="connsiteX5" fmla="*/ 66729 w 1541885"/>
                <a:gd name="connsiteY5" fmla="*/ 1102067 h 1505993"/>
                <a:gd name="connsiteX6" fmla="*/ 110544 w 1541885"/>
                <a:gd name="connsiteY6" fmla="*/ 1140167 h 1505993"/>
                <a:gd name="connsiteX7" fmla="*/ 95304 w 1541885"/>
                <a:gd name="connsiteY7" fmla="*/ 1262087 h 1505993"/>
                <a:gd name="connsiteX8" fmla="*/ 127689 w 1541885"/>
                <a:gd name="connsiteY8" fmla="*/ 1353527 h 1505993"/>
                <a:gd name="connsiteX9" fmla="*/ 222939 w 1541885"/>
                <a:gd name="connsiteY9" fmla="*/ 1418297 h 1505993"/>
                <a:gd name="connsiteX10" fmla="*/ 405819 w 1541885"/>
                <a:gd name="connsiteY10" fmla="*/ 1475447 h 1505993"/>
                <a:gd name="connsiteX11" fmla="*/ 664899 w 1541885"/>
                <a:gd name="connsiteY11" fmla="*/ 1505927 h 1505993"/>
                <a:gd name="connsiteX12" fmla="*/ 899214 w 1541885"/>
                <a:gd name="connsiteY12" fmla="*/ 1467827 h 1505993"/>
                <a:gd name="connsiteX13" fmla="*/ 1122099 w 1541885"/>
                <a:gd name="connsiteY13" fmla="*/ 1384007 h 1505993"/>
                <a:gd name="connsiteX14" fmla="*/ 1272594 w 1541885"/>
                <a:gd name="connsiteY14" fmla="*/ 1250657 h 1505993"/>
                <a:gd name="connsiteX15" fmla="*/ 1308789 w 1541885"/>
                <a:gd name="connsiteY15" fmla="*/ 1275422 h 1505993"/>
                <a:gd name="connsiteX16" fmla="*/ 1407849 w 1541885"/>
                <a:gd name="connsiteY16" fmla="*/ 1258277 h 1505993"/>
                <a:gd name="connsiteX17" fmla="*/ 1476429 w 1541885"/>
                <a:gd name="connsiteY17" fmla="*/ 1183982 h 1505993"/>
                <a:gd name="connsiteX18" fmla="*/ 1535484 w 1541885"/>
                <a:gd name="connsiteY18" fmla="*/ 1086827 h 1505993"/>
                <a:gd name="connsiteX19" fmla="*/ 1529769 w 1541885"/>
                <a:gd name="connsiteY19" fmla="*/ 978242 h 1505993"/>
                <a:gd name="connsiteX20" fmla="*/ 1457379 w 1541885"/>
                <a:gd name="connsiteY20" fmla="*/ 903947 h 1505993"/>
                <a:gd name="connsiteX21" fmla="*/ 1392609 w 1541885"/>
                <a:gd name="connsiteY21" fmla="*/ 905852 h 1505993"/>
                <a:gd name="connsiteX22" fmla="*/ 1417374 w 1541885"/>
                <a:gd name="connsiteY22" fmla="*/ 841082 h 1505993"/>
                <a:gd name="connsiteX23" fmla="*/ 1474524 w 1541885"/>
                <a:gd name="connsiteY23" fmla="*/ 479132 h 1505993"/>
                <a:gd name="connsiteX24" fmla="*/ 1396419 w 1541885"/>
                <a:gd name="connsiteY24" fmla="*/ 216242 h 1505993"/>
                <a:gd name="connsiteX25" fmla="*/ 1230684 w 1541885"/>
                <a:gd name="connsiteY25" fmla="*/ 82892 h 1505993"/>
                <a:gd name="connsiteX26" fmla="*/ 1055424 w 1541885"/>
                <a:gd name="connsiteY26" fmla="*/ 29552 h 1505993"/>
                <a:gd name="connsiteX27" fmla="*/ 784914 w 1541885"/>
                <a:gd name="connsiteY27" fmla="*/ 977 h 1505993"/>
                <a:gd name="connsiteX28" fmla="*/ 388674 w 1541885"/>
                <a:gd name="connsiteY28" fmla="*/ 63842 h 1505993"/>
                <a:gd name="connsiteX29" fmla="*/ 83874 w 1541885"/>
                <a:gd name="connsiteY29" fmla="*/ 372452 h 1505993"/>
                <a:gd name="connsiteX30" fmla="*/ 3864 w 1541885"/>
                <a:gd name="connsiteY30" fmla="*/ 660107 h 1505993"/>
                <a:gd name="connsiteX0" fmla="*/ 3864 w 1541885"/>
                <a:gd name="connsiteY0" fmla="*/ 660701 h 1506587"/>
                <a:gd name="connsiteX1" fmla="*/ 41964 w 1541885"/>
                <a:gd name="connsiteY1" fmla="*/ 828341 h 1506587"/>
                <a:gd name="connsiteX2" fmla="*/ 34344 w 1541885"/>
                <a:gd name="connsiteY2" fmla="*/ 868346 h 1506587"/>
                <a:gd name="connsiteX3" fmla="*/ 5769 w 1541885"/>
                <a:gd name="connsiteY3" fmla="*/ 885491 h 1506587"/>
                <a:gd name="connsiteX4" fmla="*/ 5769 w 1541885"/>
                <a:gd name="connsiteY4" fmla="*/ 988361 h 1506587"/>
                <a:gd name="connsiteX5" fmla="*/ 66729 w 1541885"/>
                <a:gd name="connsiteY5" fmla="*/ 1102661 h 1506587"/>
                <a:gd name="connsiteX6" fmla="*/ 110544 w 1541885"/>
                <a:gd name="connsiteY6" fmla="*/ 1140761 h 1506587"/>
                <a:gd name="connsiteX7" fmla="*/ 95304 w 1541885"/>
                <a:gd name="connsiteY7" fmla="*/ 1262681 h 1506587"/>
                <a:gd name="connsiteX8" fmla="*/ 127689 w 1541885"/>
                <a:gd name="connsiteY8" fmla="*/ 1354121 h 1506587"/>
                <a:gd name="connsiteX9" fmla="*/ 222939 w 1541885"/>
                <a:gd name="connsiteY9" fmla="*/ 1418891 h 1506587"/>
                <a:gd name="connsiteX10" fmla="*/ 405819 w 1541885"/>
                <a:gd name="connsiteY10" fmla="*/ 1476041 h 1506587"/>
                <a:gd name="connsiteX11" fmla="*/ 664899 w 1541885"/>
                <a:gd name="connsiteY11" fmla="*/ 1506521 h 1506587"/>
                <a:gd name="connsiteX12" fmla="*/ 899214 w 1541885"/>
                <a:gd name="connsiteY12" fmla="*/ 1468421 h 1506587"/>
                <a:gd name="connsiteX13" fmla="*/ 1122099 w 1541885"/>
                <a:gd name="connsiteY13" fmla="*/ 1384601 h 1506587"/>
                <a:gd name="connsiteX14" fmla="*/ 1272594 w 1541885"/>
                <a:gd name="connsiteY14" fmla="*/ 1251251 h 1506587"/>
                <a:gd name="connsiteX15" fmla="*/ 1308789 w 1541885"/>
                <a:gd name="connsiteY15" fmla="*/ 1276016 h 1506587"/>
                <a:gd name="connsiteX16" fmla="*/ 1407849 w 1541885"/>
                <a:gd name="connsiteY16" fmla="*/ 1258871 h 1506587"/>
                <a:gd name="connsiteX17" fmla="*/ 1476429 w 1541885"/>
                <a:gd name="connsiteY17" fmla="*/ 1184576 h 1506587"/>
                <a:gd name="connsiteX18" fmla="*/ 1535484 w 1541885"/>
                <a:gd name="connsiteY18" fmla="*/ 1087421 h 1506587"/>
                <a:gd name="connsiteX19" fmla="*/ 1529769 w 1541885"/>
                <a:gd name="connsiteY19" fmla="*/ 978836 h 1506587"/>
                <a:gd name="connsiteX20" fmla="*/ 1457379 w 1541885"/>
                <a:gd name="connsiteY20" fmla="*/ 904541 h 1506587"/>
                <a:gd name="connsiteX21" fmla="*/ 1392609 w 1541885"/>
                <a:gd name="connsiteY21" fmla="*/ 906446 h 1506587"/>
                <a:gd name="connsiteX22" fmla="*/ 1417374 w 1541885"/>
                <a:gd name="connsiteY22" fmla="*/ 841676 h 1506587"/>
                <a:gd name="connsiteX23" fmla="*/ 1474524 w 1541885"/>
                <a:gd name="connsiteY23" fmla="*/ 479726 h 1506587"/>
                <a:gd name="connsiteX24" fmla="*/ 1396419 w 1541885"/>
                <a:gd name="connsiteY24" fmla="*/ 216836 h 1506587"/>
                <a:gd name="connsiteX25" fmla="*/ 1230684 w 1541885"/>
                <a:gd name="connsiteY25" fmla="*/ 83486 h 1506587"/>
                <a:gd name="connsiteX26" fmla="*/ 1055424 w 1541885"/>
                <a:gd name="connsiteY26" fmla="*/ 24431 h 1506587"/>
                <a:gd name="connsiteX27" fmla="*/ 784914 w 1541885"/>
                <a:gd name="connsiteY27" fmla="*/ 1571 h 1506587"/>
                <a:gd name="connsiteX28" fmla="*/ 388674 w 1541885"/>
                <a:gd name="connsiteY28" fmla="*/ 64436 h 1506587"/>
                <a:gd name="connsiteX29" fmla="*/ 83874 w 1541885"/>
                <a:gd name="connsiteY29" fmla="*/ 373046 h 1506587"/>
                <a:gd name="connsiteX30" fmla="*/ 3864 w 1541885"/>
                <a:gd name="connsiteY30" fmla="*/ 660701 h 1506587"/>
                <a:gd name="connsiteX0" fmla="*/ 3864 w 1541885"/>
                <a:gd name="connsiteY0" fmla="*/ 661966 h 1507852"/>
                <a:gd name="connsiteX1" fmla="*/ 41964 w 1541885"/>
                <a:gd name="connsiteY1" fmla="*/ 829606 h 1507852"/>
                <a:gd name="connsiteX2" fmla="*/ 34344 w 1541885"/>
                <a:gd name="connsiteY2" fmla="*/ 869611 h 1507852"/>
                <a:gd name="connsiteX3" fmla="*/ 5769 w 1541885"/>
                <a:gd name="connsiteY3" fmla="*/ 886756 h 1507852"/>
                <a:gd name="connsiteX4" fmla="*/ 5769 w 1541885"/>
                <a:gd name="connsiteY4" fmla="*/ 989626 h 1507852"/>
                <a:gd name="connsiteX5" fmla="*/ 66729 w 1541885"/>
                <a:gd name="connsiteY5" fmla="*/ 1103926 h 1507852"/>
                <a:gd name="connsiteX6" fmla="*/ 110544 w 1541885"/>
                <a:gd name="connsiteY6" fmla="*/ 1142026 h 1507852"/>
                <a:gd name="connsiteX7" fmla="*/ 95304 w 1541885"/>
                <a:gd name="connsiteY7" fmla="*/ 1263946 h 1507852"/>
                <a:gd name="connsiteX8" fmla="*/ 127689 w 1541885"/>
                <a:gd name="connsiteY8" fmla="*/ 1355386 h 1507852"/>
                <a:gd name="connsiteX9" fmla="*/ 222939 w 1541885"/>
                <a:gd name="connsiteY9" fmla="*/ 1420156 h 1507852"/>
                <a:gd name="connsiteX10" fmla="*/ 405819 w 1541885"/>
                <a:gd name="connsiteY10" fmla="*/ 1477306 h 1507852"/>
                <a:gd name="connsiteX11" fmla="*/ 664899 w 1541885"/>
                <a:gd name="connsiteY11" fmla="*/ 1507786 h 1507852"/>
                <a:gd name="connsiteX12" fmla="*/ 899214 w 1541885"/>
                <a:gd name="connsiteY12" fmla="*/ 1469686 h 1507852"/>
                <a:gd name="connsiteX13" fmla="*/ 1122099 w 1541885"/>
                <a:gd name="connsiteY13" fmla="*/ 1385866 h 1507852"/>
                <a:gd name="connsiteX14" fmla="*/ 1272594 w 1541885"/>
                <a:gd name="connsiteY14" fmla="*/ 1252516 h 1507852"/>
                <a:gd name="connsiteX15" fmla="*/ 1308789 w 1541885"/>
                <a:gd name="connsiteY15" fmla="*/ 1277281 h 1507852"/>
                <a:gd name="connsiteX16" fmla="*/ 1407849 w 1541885"/>
                <a:gd name="connsiteY16" fmla="*/ 1260136 h 1507852"/>
                <a:gd name="connsiteX17" fmla="*/ 1476429 w 1541885"/>
                <a:gd name="connsiteY17" fmla="*/ 1185841 h 1507852"/>
                <a:gd name="connsiteX18" fmla="*/ 1535484 w 1541885"/>
                <a:gd name="connsiteY18" fmla="*/ 1088686 h 1507852"/>
                <a:gd name="connsiteX19" fmla="*/ 1529769 w 1541885"/>
                <a:gd name="connsiteY19" fmla="*/ 980101 h 1507852"/>
                <a:gd name="connsiteX20" fmla="*/ 1457379 w 1541885"/>
                <a:gd name="connsiteY20" fmla="*/ 905806 h 1507852"/>
                <a:gd name="connsiteX21" fmla="*/ 1392609 w 1541885"/>
                <a:gd name="connsiteY21" fmla="*/ 907711 h 1507852"/>
                <a:gd name="connsiteX22" fmla="*/ 1417374 w 1541885"/>
                <a:gd name="connsiteY22" fmla="*/ 842941 h 1507852"/>
                <a:gd name="connsiteX23" fmla="*/ 1474524 w 1541885"/>
                <a:gd name="connsiteY23" fmla="*/ 480991 h 1507852"/>
                <a:gd name="connsiteX24" fmla="*/ 1396419 w 1541885"/>
                <a:gd name="connsiteY24" fmla="*/ 218101 h 1507852"/>
                <a:gd name="connsiteX25" fmla="*/ 1230684 w 1541885"/>
                <a:gd name="connsiteY25" fmla="*/ 84751 h 1507852"/>
                <a:gd name="connsiteX26" fmla="*/ 1055424 w 1541885"/>
                <a:gd name="connsiteY26" fmla="*/ 25696 h 1507852"/>
                <a:gd name="connsiteX27" fmla="*/ 784914 w 1541885"/>
                <a:gd name="connsiteY27" fmla="*/ 2836 h 1507852"/>
                <a:gd name="connsiteX28" fmla="*/ 358194 w 1541885"/>
                <a:gd name="connsiteY28" fmla="*/ 86656 h 1507852"/>
                <a:gd name="connsiteX29" fmla="*/ 83874 w 1541885"/>
                <a:gd name="connsiteY29" fmla="*/ 374311 h 1507852"/>
                <a:gd name="connsiteX30" fmla="*/ 3864 w 1541885"/>
                <a:gd name="connsiteY30" fmla="*/ 661966 h 1507852"/>
                <a:gd name="connsiteX0" fmla="*/ 3864 w 1541885"/>
                <a:gd name="connsiteY0" fmla="*/ 661966 h 1507852"/>
                <a:gd name="connsiteX1" fmla="*/ 41964 w 1541885"/>
                <a:gd name="connsiteY1" fmla="*/ 829606 h 1507852"/>
                <a:gd name="connsiteX2" fmla="*/ 34344 w 1541885"/>
                <a:gd name="connsiteY2" fmla="*/ 869611 h 1507852"/>
                <a:gd name="connsiteX3" fmla="*/ 5769 w 1541885"/>
                <a:gd name="connsiteY3" fmla="*/ 886756 h 1507852"/>
                <a:gd name="connsiteX4" fmla="*/ 5769 w 1541885"/>
                <a:gd name="connsiteY4" fmla="*/ 989626 h 1507852"/>
                <a:gd name="connsiteX5" fmla="*/ 66729 w 1541885"/>
                <a:gd name="connsiteY5" fmla="*/ 1103926 h 1507852"/>
                <a:gd name="connsiteX6" fmla="*/ 110544 w 1541885"/>
                <a:gd name="connsiteY6" fmla="*/ 1142026 h 1507852"/>
                <a:gd name="connsiteX7" fmla="*/ 95304 w 1541885"/>
                <a:gd name="connsiteY7" fmla="*/ 1263946 h 1507852"/>
                <a:gd name="connsiteX8" fmla="*/ 127689 w 1541885"/>
                <a:gd name="connsiteY8" fmla="*/ 1355386 h 1507852"/>
                <a:gd name="connsiteX9" fmla="*/ 222939 w 1541885"/>
                <a:gd name="connsiteY9" fmla="*/ 1420156 h 1507852"/>
                <a:gd name="connsiteX10" fmla="*/ 405819 w 1541885"/>
                <a:gd name="connsiteY10" fmla="*/ 1477306 h 1507852"/>
                <a:gd name="connsiteX11" fmla="*/ 664899 w 1541885"/>
                <a:gd name="connsiteY11" fmla="*/ 1507786 h 1507852"/>
                <a:gd name="connsiteX12" fmla="*/ 899214 w 1541885"/>
                <a:gd name="connsiteY12" fmla="*/ 1469686 h 1507852"/>
                <a:gd name="connsiteX13" fmla="*/ 1122099 w 1541885"/>
                <a:gd name="connsiteY13" fmla="*/ 1385866 h 1507852"/>
                <a:gd name="connsiteX14" fmla="*/ 1272594 w 1541885"/>
                <a:gd name="connsiteY14" fmla="*/ 1252516 h 1507852"/>
                <a:gd name="connsiteX15" fmla="*/ 1308789 w 1541885"/>
                <a:gd name="connsiteY15" fmla="*/ 1277281 h 1507852"/>
                <a:gd name="connsiteX16" fmla="*/ 1407849 w 1541885"/>
                <a:gd name="connsiteY16" fmla="*/ 1260136 h 1507852"/>
                <a:gd name="connsiteX17" fmla="*/ 1476429 w 1541885"/>
                <a:gd name="connsiteY17" fmla="*/ 1185841 h 1507852"/>
                <a:gd name="connsiteX18" fmla="*/ 1535484 w 1541885"/>
                <a:gd name="connsiteY18" fmla="*/ 1088686 h 1507852"/>
                <a:gd name="connsiteX19" fmla="*/ 1529769 w 1541885"/>
                <a:gd name="connsiteY19" fmla="*/ 980101 h 1507852"/>
                <a:gd name="connsiteX20" fmla="*/ 1457379 w 1541885"/>
                <a:gd name="connsiteY20" fmla="*/ 905806 h 1507852"/>
                <a:gd name="connsiteX21" fmla="*/ 1392609 w 1541885"/>
                <a:gd name="connsiteY21" fmla="*/ 907711 h 1507852"/>
                <a:gd name="connsiteX22" fmla="*/ 1417374 w 1541885"/>
                <a:gd name="connsiteY22" fmla="*/ 842941 h 1507852"/>
                <a:gd name="connsiteX23" fmla="*/ 1474524 w 1541885"/>
                <a:gd name="connsiteY23" fmla="*/ 480991 h 1507852"/>
                <a:gd name="connsiteX24" fmla="*/ 1396419 w 1541885"/>
                <a:gd name="connsiteY24" fmla="*/ 218101 h 1507852"/>
                <a:gd name="connsiteX25" fmla="*/ 1230684 w 1541885"/>
                <a:gd name="connsiteY25" fmla="*/ 84751 h 1507852"/>
                <a:gd name="connsiteX26" fmla="*/ 1055424 w 1541885"/>
                <a:gd name="connsiteY26" fmla="*/ 25696 h 1507852"/>
                <a:gd name="connsiteX27" fmla="*/ 714429 w 1541885"/>
                <a:gd name="connsiteY27" fmla="*/ 2836 h 1507852"/>
                <a:gd name="connsiteX28" fmla="*/ 358194 w 1541885"/>
                <a:gd name="connsiteY28" fmla="*/ 86656 h 1507852"/>
                <a:gd name="connsiteX29" fmla="*/ 83874 w 1541885"/>
                <a:gd name="connsiteY29" fmla="*/ 374311 h 1507852"/>
                <a:gd name="connsiteX30" fmla="*/ 3864 w 1541885"/>
                <a:gd name="connsiteY30" fmla="*/ 661966 h 1507852"/>
                <a:gd name="connsiteX0" fmla="*/ 3864 w 1541885"/>
                <a:gd name="connsiteY0" fmla="*/ 663510 h 1509396"/>
                <a:gd name="connsiteX1" fmla="*/ 41964 w 1541885"/>
                <a:gd name="connsiteY1" fmla="*/ 831150 h 1509396"/>
                <a:gd name="connsiteX2" fmla="*/ 34344 w 1541885"/>
                <a:gd name="connsiteY2" fmla="*/ 871155 h 1509396"/>
                <a:gd name="connsiteX3" fmla="*/ 5769 w 1541885"/>
                <a:gd name="connsiteY3" fmla="*/ 888300 h 1509396"/>
                <a:gd name="connsiteX4" fmla="*/ 5769 w 1541885"/>
                <a:gd name="connsiteY4" fmla="*/ 991170 h 1509396"/>
                <a:gd name="connsiteX5" fmla="*/ 66729 w 1541885"/>
                <a:gd name="connsiteY5" fmla="*/ 1105470 h 1509396"/>
                <a:gd name="connsiteX6" fmla="*/ 110544 w 1541885"/>
                <a:gd name="connsiteY6" fmla="*/ 1143570 h 1509396"/>
                <a:gd name="connsiteX7" fmla="*/ 95304 w 1541885"/>
                <a:gd name="connsiteY7" fmla="*/ 1265490 h 1509396"/>
                <a:gd name="connsiteX8" fmla="*/ 127689 w 1541885"/>
                <a:gd name="connsiteY8" fmla="*/ 1356930 h 1509396"/>
                <a:gd name="connsiteX9" fmla="*/ 222939 w 1541885"/>
                <a:gd name="connsiteY9" fmla="*/ 1421700 h 1509396"/>
                <a:gd name="connsiteX10" fmla="*/ 405819 w 1541885"/>
                <a:gd name="connsiteY10" fmla="*/ 1478850 h 1509396"/>
                <a:gd name="connsiteX11" fmla="*/ 664899 w 1541885"/>
                <a:gd name="connsiteY11" fmla="*/ 1509330 h 1509396"/>
                <a:gd name="connsiteX12" fmla="*/ 899214 w 1541885"/>
                <a:gd name="connsiteY12" fmla="*/ 1471230 h 1509396"/>
                <a:gd name="connsiteX13" fmla="*/ 1122099 w 1541885"/>
                <a:gd name="connsiteY13" fmla="*/ 1387410 h 1509396"/>
                <a:gd name="connsiteX14" fmla="*/ 1272594 w 1541885"/>
                <a:gd name="connsiteY14" fmla="*/ 1254060 h 1509396"/>
                <a:gd name="connsiteX15" fmla="*/ 1308789 w 1541885"/>
                <a:gd name="connsiteY15" fmla="*/ 1278825 h 1509396"/>
                <a:gd name="connsiteX16" fmla="*/ 1407849 w 1541885"/>
                <a:gd name="connsiteY16" fmla="*/ 1261680 h 1509396"/>
                <a:gd name="connsiteX17" fmla="*/ 1476429 w 1541885"/>
                <a:gd name="connsiteY17" fmla="*/ 1187385 h 1509396"/>
                <a:gd name="connsiteX18" fmla="*/ 1535484 w 1541885"/>
                <a:gd name="connsiteY18" fmla="*/ 1090230 h 1509396"/>
                <a:gd name="connsiteX19" fmla="*/ 1529769 w 1541885"/>
                <a:gd name="connsiteY19" fmla="*/ 981645 h 1509396"/>
                <a:gd name="connsiteX20" fmla="*/ 1457379 w 1541885"/>
                <a:gd name="connsiteY20" fmla="*/ 907350 h 1509396"/>
                <a:gd name="connsiteX21" fmla="*/ 1392609 w 1541885"/>
                <a:gd name="connsiteY21" fmla="*/ 909255 h 1509396"/>
                <a:gd name="connsiteX22" fmla="*/ 1417374 w 1541885"/>
                <a:gd name="connsiteY22" fmla="*/ 844485 h 1509396"/>
                <a:gd name="connsiteX23" fmla="*/ 1474524 w 1541885"/>
                <a:gd name="connsiteY23" fmla="*/ 482535 h 1509396"/>
                <a:gd name="connsiteX24" fmla="*/ 1396419 w 1541885"/>
                <a:gd name="connsiteY24" fmla="*/ 219645 h 1509396"/>
                <a:gd name="connsiteX25" fmla="*/ 1230684 w 1541885"/>
                <a:gd name="connsiteY25" fmla="*/ 86295 h 1509396"/>
                <a:gd name="connsiteX26" fmla="*/ 1034469 w 1541885"/>
                <a:gd name="connsiteY26" fmla="*/ 19620 h 1509396"/>
                <a:gd name="connsiteX27" fmla="*/ 714429 w 1541885"/>
                <a:gd name="connsiteY27" fmla="*/ 4380 h 1509396"/>
                <a:gd name="connsiteX28" fmla="*/ 358194 w 1541885"/>
                <a:gd name="connsiteY28" fmla="*/ 88200 h 1509396"/>
                <a:gd name="connsiteX29" fmla="*/ 83874 w 1541885"/>
                <a:gd name="connsiteY29" fmla="*/ 375855 h 1509396"/>
                <a:gd name="connsiteX30" fmla="*/ 3864 w 1541885"/>
                <a:gd name="connsiteY30" fmla="*/ 663510 h 1509396"/>
                <a:gd name="connsiteX0" fmla="*/ 3864 w 1541885"/>
                <a:gd name="connsiteY0" fmla="*/ 663510 h 1509396"/>
                <a:gd name="connsiteX1" fmla="*/ 41964 w 1541885"/>
                <a:gd name="connsiteY1" fmla="*/ 831150 h 1509396"/>
                <a:gd name="connsiteX2" fmla="*/ 34344 w 1541885"/>
                <a:gd name="connsiteY2" fmla="*/ 871155 h 1509396"/>
                <a:gd name="connsiteX3" fmla="*/ 5769 w 1541885"/>
                <a:gd name="connsiteY3" fmla="*/ 888300 h 1509396"/>
                <a:gd name="connsiteX4" fmla="*/ 5769 w 1541885"/>
                <a:gd name="connsiteY4" fmla="*/ 991170 h 1509396"/>
                <a:gd name="connsiteX5" fmla="*/ 66729 w 1541885"/>
                <a:gd name="connsiteY5" fmla="*/ 1105470 h 1509396"/>
                <a:gd name="connsiteX6" fmla="*/ 110544 w 1541885"/>
                <a:gd name="connsiteY6" fmla="*/ 1143570 h 1509396"/>
                <a:gd name="connsiteX7" fmla="*/ 95304 w 1541885"/>
                <a:gd name="connsiteY7" fmla="*/ 1265490 h 1509396"/>
                <a:gd name="connsiteX8" fmla="*/ 127689 w 1541885"/>
                <a:gd name="connsiteY8" fmla="*/ 1356930 h 1509396"/>
                <a:gd name="connsiteX9" fmla="*/ 222939 w 1541885"/>
                <a:gd name="connsiteY9" fmla="*/ 1421700 h 1509396"/>
                <a:gd name="connsiteX10" fmla="*/ 405819 w 1541885"/>
                <a:gd name="connsiteY10" fmla="*/ 1478850 h 1509396"/>
                <a:gd name="connsiteX11" fmla="*/ 664899 w 1541885"/>
                <a:gd name="connsiteY11" fmla="*/ 1509330 h 1509396"/>
                <a:gd name="connsiteX12" fmla="*/ 899214 w 1541885"/>
                <a:gd name="connsiteY12" fmla="*/ 1471230 h 1509396"/>
                <a:gd name="connsiteX13" fmla="*/ 1122099 w 1541885"/>
                <a:gd name="connsiteY13" fmla="*/ 1387410 h 1509396"/>
                <a:gd name="connsiteX14" fmla="*/ 1272594 w 1541885"/>
                <a:gd name="connsiteY14" fmla="*/ 1254060 h 1509396"/>
                <a:gd name="connsiteX15" fmla="*/ 1308789 w 1541885"/>
                <a:gd name="connsiteY15" fmla="*/ 1278825 h 1509396"/>
                <a:gd name="connsiteX16" fmla="*/ 1407849 w 1541885"/>
                <a:gd name="connsiteY16" fmla="*/ 1261680 h 1509396"/>
                <a:gd name="connsiteX17" fmla="*/ 1476429 w 1541885"/>
                <a:gd name="connsiteY17" fmla="*/ 1187385 h 1509396"/>
                <a:gd name="connsiteX18" fmla="*/ 1535484 w 1541885"/>
                <a:gd name="connsiteY18" fmla="*/ 1090230 h 1509396"/>
                <a:gd name="connsiteX19" fmla="*/ 1529769 w 1541885"/>
                <a:gd name="connsiteY19" fmla="*/ 981645 h 1509396"/>
                <a:gd name="connsiteX20" fmla="*/ 1457379 w 1541885"/>
                <a:gd name="connsiteY20" fmla="*/ 907350 h 1509396"/>
                <a:gd name="connsiteX21" fmla="*/ 1407849 w 1541885"/>
                <a:gd name="connsiteY21" fmla="*/ 909255 h 1509396"/>
                <a:gd name="connsiteX22" fmla="*/ 1417374 w 1541885"/>
                <a:gd name="connsiteY22" fmla="*/ 844485 h 1509396"/>
                <a:gd name="connsiteX23" fmla="*/ 1474524 w 1541885"/>
                <a:gd name="connsiteY23" fmla="*/ 482535 h 1509396"/>
                <a:gd name="connsiteX24" fmla="*/ 1396419 w 1541885"/>
                <a:gd name="connsiteY24" fmla="*/ 219645 h 1509396"/>
                <a:gd name="connsiteX25" fmla="*/ 1230684 w 1541885"/>
                <a:gd name="connsiteY25" fmla="*/ 86295 h 1509396"/>
                <a:gd name="connsiteX26" fmla="*/ 1034469 w 1541885"/>
                <a:gd name="connsiteY26" fmla="*/ 19620 h 1509396"/>
                <a:gd name="connsiteX27" fmla="*/ 714429 w 1541885"/>
                <a:gd name="connsiteY27" fmla="*/ 4380 h 1509396"/>
                <a:gd name="connsiteX28" fmla="*/ 358194 w 1541885"/>
                <a:gd name="connsiteY28" fmla="*/ 88200 h 1509396"/>
                <a:gd name="connsiteX29" fmla="*/ 83874 w 1541885"/>
                <a:gd name="connsiteY29" fmla="*/ 375855 h 1509396"/>
                <a:gd name="connsiteX30" fmla="*/ 3864 w 1541885"/>
                <a:gd name="connsiteY30" fmla="*/ 663510 h 1509396"/>
                <a:gd name="connsiteX0" fmla="*/ 3864 w 1541974"/>
                <a:gd name="connsiteY0" fmla="*/ 663510 h 1509396"/>
                <a:gd name="connsiteX1" fmla="*/ 41964 w 1541974"/>
                <a:gd name="connsiteY1" fmla="*/ 831150 h 1509396"/>
                <a:gd name="connsiteX2" fmla="*/ 34344 w 1541974"/>
                <a:gd name="connsiteY2" fmla="*/ 871155 h 1509396"/>
                <a:gd name="connsiteX3" fmla="*/ 5769 w 1541974"/>
                <a:gd name="connsiteY3" fmla="*/ 888300 h 1509396"/>
                <a:gd name="connsiteX4" fmla="*/ 5769 w 1541974"/>
                <a:gd name="connsiteY4" fmla="*/ 991170 h 1509396"/>
                <a:gd name="connsiteX5" fmla="*/ 66729 w 1541974"/>
                <a:gd name="connsiteY5" fmla="*/ 1105470 h 1509396"/>
                <a:gd name="connsiteX6" fmla="*/ 110544 w 1541974"/>
                <a:gd name="connsiteY6" fmla="*/ 1143570 h 1509396"/>
                <a:gd name="connsiteX7" fmla="*/ 95304 w 1541974"/>
                <a:gd name="connsiteY7" fmla="*/ 1265490 h 1509396"/>
                <a:gd name="connsiteX8" fmla="*/ 127689 w 1541974"/>
                <a:gd name="connsiteY8" fmla="*/ 1356930 h 1509396"/>
                <a:gd name="connsiteX9" fmla="*/ 222939 w 1541974"/>
                <a:gd name="connsiteY9" fmla="*/ 1421700 h 1509396"/>
                <a:gd name="connsiteX10" fmla="*/ 405819 w 1541974"/>
                <a:gd name="connsiteY10" fmla="*/ 1478850 h 1509396"/>
                <a:gd name="connsiteX11" fmla="*/ 664899 w 1541974"/>
                <a:gd name="connsiteY11" fmla="*/ 1509330 h 1509396"/>
                <a:gd name="connsiteX12" fmla="*/ 899214 w 1541974"/>
                <a:gd name="connsiteY12" fmla="*/ 1471230 h 1509396"/>
                <a:gd name="connsiteX13" fmla="*/ 1122099 w 1541974"/>
                <a:gd name="connsiteY13" fmla="*/ 1387410 h 1509396"/>
                <a:gd name="connsiteX14" fmla="*/ 1272594 w 1541974"/>
                <a:gd name="connsiteY14" fmla="*/ 1254060 h 1509396"/>
                <a:gd name="connsiteX15" fmla="*/ 1308789 w 1541974"/>
                <a:gd name="connsiteY15" fmla="*/ 1278825 h 1509396"/>
                <a:gd name="connsiteX16" fmla="*/ 1407849 w 1541974"/>
                <a:gd name="connsiteY16" fmla="*/ 1261680 h 1509396"/>
                <a:gd name="connsiteX17" fmla="*/ 1476429 w 1541974"/>
                <a:gd name="connsiteY17" fmla="*/ 1187385 h 1509396"/>
                <a:gd name="connsiteX18" fmla="*/ 1535484 w 1541974"/>
                <a:gd name="connsiteY18" fmla="*/ 1090230 h 1509396"/>
                <a:gd name="connsiteX19" fmla="*/ 1531674 w 1541974"/>
                <a:gd name="connsiteY19" fmla="*/ 958785 h 1509396"/>
                <a:gd name="connsiteX20" fmla="*/ 1457379 w 1541974"/>
                <a:gd name="connsiteY20" fmla="*/ 907350 h 1509396"/>
                <a:gd name="connsiteX21" fmla="*/ 1407849 w 1541974"/>
                <a:gd name="connsiteY21" fmla="*/ 909255 h 1509396"/>
                <a:gd name="connsiteX22" fmla="*/ 1417374 w 1541974"/>
                <a:gd name="connsiteY22" fmla="*/ 844485 h 1509396"/>
                <a:gd name="connsiteX23" fmla="*/ 1474524 w 1541974"/>
                <a:gd name="connsiteY23" fmla="*/ 482535 h 1509396"/>
                <a:gd name="connsiteX24" fmla="*/ 1396419 w 1541974"/>
                <a:gd name="connsiteY24" fmla="*/ 219645 h 1509396"/>
                <a:gd name="connsiteX25" fmla="*/ 1230684 w 1541974"/>
                <a:gd name="connsiteY25" fmla="*/ 86295 h 1509396"/>
                <a:gd name="connsiteX26" fmla="*/ 1034469 w 1541974"/>
                <a:gd name="connsiteY26" fmla="*/ 19620 h 1509396"/>
                <a:gd name="connsiteX27" fmla="*/ 714429 w 1541974"/>
                <a:gd name="connsiteY27" fmla="*/ 4380 h 1509396"/>
                <a:gd name="connsiteX28" fmla="*/ 358194 w 1541974"/>
                <a:gd name="connsiteY28" fmla="*/ 88200 h 1509396"/>
                <a:gd name="connsiteX29" fmla="*/ 83874 w 1541974"/>
                <a:gd name="connsiteY29" fmla="*/ 375855 h 1509396"/>
                <a:gd name="connsiteX30" fmla="*/ 3864 w 1541974"/>
                <a:gd name="connsiteY30" fmla="*/ 663510 h 1509396"/>
                <a:gd name="connsiteX0" fmla="*/ 3864 w 1541092"/>
                <a:gd name="connsiteY0" fmla="*/ 663510 h 1509396"/>
                <a:gd name="connsiteX1" fmla="*/ 41964 w 1541092"/>
                <a:gd name="connsiteY1" fmla="*/ 831150 h 1509396"/>
                <a:gd name="connsiteX2" fmla="*/ 34344 w 1541092"/>
                <a:gd name="connsiteY2" fmla="*/ 871155 h 1509396"/>
                <a:gd name="connsiteX3" fmla="*/ 5769 w 1541092"/>
                <a:gd name="connsiteY3" fmla="*/ 888300 h 1509396"/>
                <a:gd name="connsiteX4" fmla="*/ 5769 w 1541092"/>
                <a:gd name="connsiteY4" fmla="*/ 991170 h 1509396"/>
                <a:gd name="connsiteX5" fmla="*/ 66729 w 1541092"/>
                <a:gd name="connsiteY5" fmla="*/ 1105470 h 1509396"/>
                <a:gd name="connsiteX6" fmla="*/ 110544 w 1541092"/>
                <a:gd name="connsiteY6" fmla="*/ 1143570 h 1509396"/>
                <a:gd name="connsiteX7" fmla="*/ 95304 w 1541092"/>
                <a:gd name="connsiteY7" fmla="*/ 1265490 h 1509396"/>
                <a:gd name="connsiteX8" fmla="*/ 127689 w 1541092"/>
                <a:gd name="connsiteY8" fmla="*/ 1356930 h 1509396"/>
                <a:gd name="connsiteX9" fmla="*/ 222939 w 1541092"/>
                <a:gd name="connsiteY9" fmla="*/ 1421700 h 1509396"/>
                <a:gd name="connsiteX10" fmla="*/ 405819 w 1541092"/>
                <a:gd name="connsiteY10" fmla="*/ 1478850 h 1509396"/>
                <a:gd name="connsiteX11" fmla="*/ 664899 w 1541092"/>
                <a:gd name="connsiteY11" fmla="*/ 1509330 h 1509396"/>
                <a:gd name="connsiteX12" fmla="*/ 899214 w 1541092"/>
                <a:gd name="connsiteY12" fmla="*/ 1471230 h 1509396"/>
                <a:gd name="connsiteX13" fmla="*/ 1122099 w 1541092"/>
                <a:gd name="connsiteY13" fmla="*/ 1387410 h 1509396"/>
                <a:gd name="connsiteX14" fmla="*/ 1272594 w 1541092"/>
                <a:gd name="connsiteY14" fmla="*/ 1254060 h 1509396"/>
                <a:gd name="connsiteX15" fmla="*/ 1308789 w 1541092"/>
                <a:gd name="connsiteY15" fmla="*/ 1278825 h 1509396"/>
                <a:gd name="connsiteX16" fmla="*/ 1407849 w 1541092"/>
                <a:gd name="connsiteY16" fmla="*/ 1261680 h 1509396"/>
                <a:gd name="connsiteX17" fmla="*/ 1489764 w 1541092"/>
                <a:gd name="connsiteY17" fmla="*/ 1189290 h 1509396"/>
                <a:gd name="connsiteX18" fmla="*/ 1535484 w 1541092"/>
                <a:gd name="connsiteY18" fmla="*/ 1090230 h 1509396"/>
                <a:gd name="connsiteX19" fmla="*/ 1531674 w 1541092"/>
                <a:gd name="connsiteY19" fmla="*/ 958785 h 1509396"/>
                <a:gd name="connsiteX20" fmla="*/ 1457379 w 1541092"/>
                <a:gd name="connsiteY20" fmla="*/ 907350 h 1509396"/>
                <a:gd name="connsiteX21" fmla="*/ 1407849 w 1541092"/>
                <a:gd name="connsiteY21" fmla="*/ 909255 h 1509396"/>
                <a:gd name="connsiteX22" fmla="*/ 1417374 w 1541092"/>
                <a:gd name="connsiteY22" fmla="*/ 844485 h 1509396"/>
                <a:gd name="connsiteX23" fmla="*/ 1474524 w 1541092"/>
                <a:gd name="connsiteY23" fmla="*/ 482535 h 1509396"/>
                <a:gd name="connsiteX24" fmla="*/ 1396419 w 1541092"/>
                <a:gd name="connsiteY24" fmla="*/ 219645 h 1509396"/>
                <a:gd name="connsiteX25" fmla="*/ 1230684 w 1541092"/>
                <a:gd name="connsiteY25" fmla="*/ 86295 h 1509396"/>
                <a:gd name="connsiteX26" fmla="*/ 1034469 w 1541092"/>
                <a:gd name="connsiteY26" fmla="*/ 19620 h 1509396"/>
                <a:gd name="connsiteX27" fmla="*/ 714429 w 1541092"/>
                <a:gd name="connsiteY27" fmla="*/ 4380 h 1509396"/>
                <a:gd name="connsiteX28" fmla="*/ 358194 w 1541092"/>
                <a:gd name="connsiteY28" fmla="*/ 88200 h 1509396"/>
                <a:gd name="connsiteX29" fmla="*/ 83874 w 1541092"/>
                <a:gd name="connsiteY29" fmla="*/ 375855 h 1509396"/>
                <a:gd name="connsiteX30" fmla="*/ 3864 w 1541092"/>
                <a:gd name="connsiteY30" fmla="*/ 663510 h 1509396"/>
                <a:gd name="connsiteX0" fmla="*/ 3864 w 1541092"/>
                <a:gd name="connsiteY0" fmla="*/ 663510 h 1509396"/>
                <a:gd name="connsiteX1" fmla="*/ 41964 w 1541092"/>
                <a:gd name="connsiteY1" fmla="*/ 831150 h 1509396"/>
                <a:gd name="connsiteX2" fmla="*/ 34344 w 1541092"/>
                <a:gd name="connsiteY2" fmla="*/ 871155 h 1509396"/>
                <a:gd name="connsiteX3" fmla="*/ 5769 w 1541092"/>
                <a:gd name="connsiteY3" fmla="*/ 888300 h 1509396"/>
                <a:gd name="connsiteX4" fmla="*/ 5769 w 1541092"/>
                <a:gd name="connsiteY4" fmla="*/ 991170 h 1509396"/>
                <a:gd name="connsiteX5" fmla="*/ 66729 w 1541092"/>
                <a:gd name="connsiteY5" fmla="*/ 1105470 h 1509396"/>
                <a:gd name="connsiteX6" fmla="*/ 110544 w 1541092"/>
                <a:gd name="connsiteY6" fmla="*/ 1143570 h 1509396"/>
                <a:gd name="connsiteX7" fmla="*/ 95304 w 1541092"/>
                <a:gd name="connsiteY7" fmla="*/ 1265490 h 1509396"/>
                <a:gd name="connsiteX8" fmla="*/ 127689 w 1541092"/>
                <a:gd name="connsiteY8" fmla="*/ 1356930 h 1509396"/>
                <a:gd name="connsiteX9" fmla="*/ 222939 w 1541092"/>
                <a:gd name="connsiteY9" fmla="*/ 1421700 h 1509396"/>
                <a:gd name="connsiteX10" fmla="*/ 405819 w 1541092"/>
                <a:gd name="connsiteY10" fmla="*/ 1478850 h 1509396"/>
                <a:gd name="connsiteX11" fmla="*/ 664899 w 1541092"/>
                <a:gd name="connsiteY11" fmla="*/ 1509330 h 1509396"/>
                <a:gd name="connsiteX12" fmla="*/ 899214 w 1541092"/>
                <a:gd name="connsiteY12" fmla="*/ 1471230 h 1509396"/>
                <a:gd name="connsiteX13" fmla="*/ 1122099 w 1541092"/>
                <a:gd name="connsiteY13" fmla="*/ 1387410 h 1509396"/>
                <a:gd name="connsiteX14" fmla="*/ 1276404 w 1541092"/>
                <a:gd name="connsiteY14" fmla="*/ 1263585 h 1509396"/>
                <a:gd name="connsiteX15" fmla="*/ 1308789 w 1541092"/>
                <a:gd name="connsiteY15" fmla="*/ 1278825 h 1509396"/>
                <a:gd name="connsiteX16" fmla="*/ 1407849 w 1541092"/>
                <a:gd name="connsiteY16" fmla="*/ 1261680 h 1509396"/>
                <a:gd name="connsiteX17" fmla="*/ 1489764 w 1541092"/>
                <a:gd name="connsiteY17" fmla="*/ 1189290 h 1509396"/>
                <a:gd name="connsiteX18" fmla="*/ 1535484 w 1541092"/>
                <a:gd name="connsiteY18" fmla="*/ 1090230 h 1509396"/>
                <a:gd name="connsiteX19" fmla="*/ 1531674 w 1541092"/>
                <a:gd name="connsiteY19" fmla="*/ 958785 h 1509396"/>
                <a:gd name="connsiteX20" fmla="*/ 1457379 w 1541092"/>
                <a:gd name="connsiteY20" fmla="*/ 907350 h 1509396"/>
                <a:gd name="connsiteX21" fmla="*/ 1407849 w 1541092"/>
                <a:gd name="connsiteY21" fmla="*/ 909255 h 1509396"/>
                <a:gd name="connsiteX22" fmla="*/ 1417374 w 1541092"/>
                <a:gd name="connsiteY22" fmla="*/ 844485 h 1509396"/>
                <a:gd name="connsiteX23" fmla="*/ 1474524 w 1541092"/>
                <a:gd name="connsiteY23" fmla="*/ 482535 h 1509396"/>
                <a:gd name="connsiteX24" fmla="*/ 1396419 w 1541092"/>
                <a:gd name="connsiteY24" fmla="*/ 219645 h 1509396"/>
                <a:gd name="connsiteX25" fmla="*/ 1230684 w 1541092"/>
                <a:gd name="connsiteY25" fmla="*/ 86295 h 1509396"/>
                <a:gd name="connsiteX26" fmla="*/ 1034469 w 1541092"/>
                <a:gd name="connsiteY26" fmla="*/ 19620 h 1509396"/>
                <a:gd name="connsiteX27" fmla="*/ 714429 w 1541092"/>
                <a:gd name="connsiteY27" fmla="*/ 4380 h 1509396"/>
                <a:gd name="connsiteX28" fmla="*/ 358194 w 1541092"/>
                <a:gd name="connsiteY28" fmla="*/ 88200 h 1509396"/>
                <a:gd name="connsiteX29" fmla="*/ 83874 w 1541092"/>
                <a:gd name="connsiteY29" fmla="*/ 375855 h 1509396"/>
                <a:gd name="connsiteX30" fmla="*/ 3864 w 1541092"/>
                <a:gd name="connsiteY30" fmla="*/ 663510 h 1509396"/>
                <a:gd name="connsiteX0" fmla="*/ 7062 w 1544290"/>
                <a:gd name="connsiteY0" fmla="*/ 663510 h 1509396"/>
                <a:gd name="connsiteX1" fmla="*/ 45162 w 1544290"/>
                <a:gd name="connsiteY1" fmla="*/ 831150 h 1509396"/>
                <a:gd name="connsiteX2" fmla="*/ 37542 w 1544290"/>
                <a:gd name="connsiteY2" fmla="*/ 871155 h 1509396"/>
                <a:gd name="connsiteX3" fmla="*/ 3252 w 1544290"/>
                <a:gd name="connsiteY3" fmla="*/ 901635 h 1509396"/>
                <a:gd name="connsiteX4" fmla="*/ 8967 w 1544290"/>
                <a:gd name="connsiteY4" fmla="*/ 991170 h 1509396"/>
                <a:gd name="connsiteX5" fmla="*/ 69927 w 1544290"/>
                <a:gd name="connsiteY5" fmla="*/ 1105470 h 1509396"/>
                <a:gd name="connsiteX6" fmla="*/ 113742 w 1544290"/>
                <a:gd name="connsiteY6" fmla="*/ 1143570 h 1509396"/>
                <a:gd name="connsiteX7" fmla="*/ 98502 w 1544290"/>
                <a:gd name="connsiteY7" fmla="*/ 1265490 h 1509396"/>
                <a:gd name="connsiteX8" fmla="*/ 130887 w 1544290"/>
                <a:gd name="connsiteY8" fmla="*/ 1356930 h 1509396"/>
                <a:gd name="connsiteX9" fmla="*/ 226137 w 1544290"/>
                <a:gd name="connsiteY9" fmla="*/ 1421700 h 1509396"/>
                <a:gd name="connsiteX10" fmla="*/ 409017 w 1544290"/>
                <a:gd name="connsiteY10" fmla="*/ 1478850 h 1509396"/>
                <a:gd name="connsiteX11" fmla="*/ 668097 w 1544290"/>
                <a:gd name="connsiteY11" fmla="*/ 1509330 h 1509396"/>
                <a:gd name="connsiteX12" fmla="*/ 902412 w 1544290"/>
                <a:gd name="connsiteY12" fmla="*/ 1471230 h 1509396"/>
                <a:gd name="connsiteX13" fmla="*/ 1125297 w 1544290"/>
                <a:gd name="connsiteY13" fmla="*/ 1387410 h 1509396"/>
                <a:gd name="connsiteX14" fmla="*/ 1279602 w 1544290"/>
                <a:gd name="connsiteY14" fmla="*/ 1263585 h 1509396"/>
                <a:gd name="connsiteX15" fmla="*/ 1311987 w 1544290"/>
                <a:gd name="connsiteY15" fmla="*/ 1278825 h 1509396"/>
                <a:gd name="connsiteX16" fmla="*/ 1411047 w 1544290"/>
                <a:gd name="connsiteY16" fmla="*/ 1261680 h 1509396"/>
                <a:gd name="connsiteX17" fmla="*/ 1492962 w 1544290"/>
                <a:gd name="connsiteY17" fmla="*/ 1189290 h 1509396"/>
                <a:gd name="connsiteX18" fmla="*/ 1538682 w 1544290"/>
                <a:gd name="connsiteY18" fmla="*/ 1090230 h 1509396"/>
                <a:gd name="connsiteX19" fmla="*/ 1534872 w 1544290"/>
                <a:gd name="connsiteY19" fmla="*/ 958785 h 1509396"/>
                <a:gd name="connsiteX20" fmla="*/ 1460577 w 1544290"/>
                <a:gd name="connsiteY20" fmla="*/ 907350 h 1509396"/>
                <a:gd name="connsiteX21" fmla="*/ 1411047 w 1544290"/>
                <a:gd name="connsiteY21" fmla="*/ 909255 h 1509396"/>
                <a:gd name="connsiteX22" fmla="*/ 1420572 w 1544290"/>
                <a:gd name="connsiteY22" fmla="*/ 844485 h 1509396"/>
                <a:gd name="connsiteX23" fmla="*/ 1477722 w 1544290"/>
                <a:gd name="connsiteY23" fmla="*/ 482535 h 1509396"/>
                <a:gd name="connsiteX24" fmla="*/ 1399617 w 1544290"/>
                <a:gd name="connsiteY24" fmla="*/ 219645 h 1509396"/>
                <a:gd name="connsiteX25" fmla="*/ 1233882 w 1544290"/>
                <a:gd name="connsiteY25" fmla="*/ 86295 h 1509396"/>
                <a:gd name="connsiteX26" fmla="*/ 1037667 w 1544290"/>
                <a:gd name="connsiteY26" fmla="*/ 19620 h 1509396"/>
                <a:gd name="connsiteX27" fmla="*/ 717627 w 1544290"/>
                <a:gd name="connsiteY27" fmla="*/ 4380 h 1509396"/>
                <a:gd name="connsiteX28" fmla="*/ 361392 w 1544290"/>
                <a:gd name="connsiteY28" fmla="*/ 88200 h 1509396"/>
                <a:gd name="connsiteX29" fmla="*/ 87072 w 1544290"/>
                <a:gd name="connsiteY29" fmla="*/ 375855 h 1509396"/>
                <a:gd name="connsiteX30" fmla="*/ 7062 w 1544290"/>
                <a:gd name="connsiteY30" fmla="*/ 663510 h 1509396"/>
                <a:gd name="connsiteX0" fmla="*/ 7062 w 1544290"/>
                <a:gd name="connsiteY0" fmla="*/ 663510 h 1509396"/>
                <a:gd name="connsiteX1" fmla="*/ 45162 w 1544290"/>
                <a:gd name="connsiteY1" fmla="*/ 831150 h 1509396"/>
                <a:gd name="connsiteX2" fmla="*/ 37542 w 1544290"/>
                <a:gd name="connsiteY2" fmla="*/ 871155 h 1509396"/>
                <a:gd name="connsiteX3" fmla="*/ 3252 w 1544290"/>
                <a:gd name="connsiteY3" fmla="*/ 901635 h 1509396"/>
                <a:gd name="connsiteX4" fmla="*/ 8967 w 1544290"/>
                <a:gd name="connsiteY4" fmla="*/ 991170 h 1509396"/>
                <a:gd name="connsiteX5" fmla="*/ 69927 w 1544290"/>
                <a:gd name="connsiteY5" fmla="*/ 1105470 h 1509396"/>
                <a:gd name="connsiteX6" fmla="*/ 113742 w 1544290"/>
                <a:gd name="connsiteY6" fmla="*/ 1143570 h 1509396"/>
                <a:gd name="connsiteX7" fmla="*/ 98502 w 1544290"/>
                <a:gd name="connsiteY7" fmla="*/ 1265490 h 1509396"/>
                <a:gd name="connsiteX8" fmla="*/ 130887 w 1544290"/>
                <a:gd name="connsiteY8" fmla="*/ 1356930 h 1509396"/>
                <a:gd name="connsiteX9" fmla="*/ 226137 w 1544290"/>
                <a:gd name="connsiteY9" fmla="*/ 1421700 h 1509396"/>
                <a:gd name="connsiteX10" fmla="*/ 409017 w 1544290"/>
                <a:gd name="connsiteY10" fmla="*/ 1478850 h 1509396"/>
                <a:gd name="connsiteX11" fmla="*/ 668097 w 1544290"/>
                <a:gd name="connsiteY11" fmla="*/ 1509330 h 1509396"/>
                <a:gd name="connsiteX12" fmla="*/ 902412 w 1544290"/>
                <a:gd name="connsiteY12" fmla="*/ 1471230 h 1509396"/>
                <a:gd name="connsiteX13" fmla="*/ 1125297 w 1544290"/>
                <a:gd name="connsiteY13" fmla="*/ 1387410 h 1509396"/>
                <a:gd name="connsiteX14" fmla="*/ 1279602 w 1544290"/>
                <a:gd name="connsiteY14" fmla="*/ 1263585 h 1509396"/>
                <a:gd name="connsiteX15" fmla="*/ 1311987 w 1544290"/>
                <a:gd name="connsiteY15" fmla="*/ 1278825 h 1509396"/>
                <a:gd name="connsiteX16" fmla="*/ 1411047 w 1544290"/>
                <a:gd name="connsiteY16" fmla="*/ 1261680 h 1509396"/>
                <a:gd name="connsiteX17" fmla="*/ 1492962 w 1544290"/>
                <a:gd name="connsiteY17" fmla="*/ 1189290 h 1509396"/>
                <a:gd name="connsiteX18" fmla="*/ 1538682 w 1544290"/>
                <a:gd name="connsiteY18" fmla="*/ 1090230 h 1509396"/>
                <a:gd name="connsiteX19" fmla="*/ 1534872 w 1544290"/>
                <a:gd name="connsiteY19" fmla="*/ 958785 h 1509396"/>
                <a:gd name="connsiteX20" fmla="*/ 1460577 w 1544290"/>
                <a:gd name="connsiteY20" fmla="*/ 907350 h 1509396"/>
                <a:gd name="connsiteX21" fmla="*/ 1411047 w 1544290"/>
                <a:gd name="connsiteY21" fmla="*/ 909255 h 1509396"/>
                <a:gd name="connsiteX22" fmla="*/ 1420572 w 1544290"/>
                <a:gd name="connsiteY22" fmla="*/ 844485 h 1509396"/>
                <a:gd name="connsiteX23" fmla="*/ 1477722 w 1544290"/>
                <a:gd name="connsiteY23" fmla="*/ 482535 h 1509396"/>
                <a:gd name="connsiteX24" fmla="*/ 1399617 w 1544290"/>
                <a:gd name="connsiteY24" fmla="*/ 219645 h 1509396"/>
                <a:gd name="connsiteX25" fmla="*/ 1233882 w 1544290"/>
                <a:gd name="connsiteY25" fmla="*/ 86295 h 1509396"/>
                <a:gd name="connsiteX26" fmla="*/ 1037667 w 1544290"/>
                <a:gd name="connsiteY26" fmla="*/ 19620 h 1509396"/>
                <a:gd name="connsiteX27" fmla="*/ 717627 w 1544290"/>
                <a:gd name="connsiteY27" fmla="*/ 4380 h 1509396"/>
                <a:gd name="connsiteX28" fmla="*/ 361392 w 1544290"/>
                <a:gd name="connsiteY28" fmla="*/ 88200 h 1509396"/>
                <a:gd name="connsiteX29" fmla="*/ 87072 w 1544290"/>
                <a:gd name="connsiteY29" fmla="*/ 375855 h 1509396"/>
                <a:gd name="connsiteX30" fmla="*/ 7062 w 1544290"/>
                <a:gd name="connsiteY30" fmla="*/ 663510 h 1509396"/>
                <a:gd name="connsiteX0" fmla="*/ 7910 w 1545138"/>
                <a:gd name="connsiteY0" fmla="*/ 663510 h 1509396"/>
                <a:gd name="connsiteX1" fmla="*/ 46010 w 1545138"/>
                <a:gd name="connsiteY1" fmla="*/ 831150 h 1509396"/>
                <a:gd name="connsiteX2" fmla="*/ 50269 w 1545138"/>
                <a:gd name="connsiteY2" fmla="*/ 875907 h 1509396"/>
                <a:gd name="connsiteX3" fmla="*/ 4100 w 1545138"/>
                <a:gd name="connsiteY3" fmla="*/ 901635 h 1509396"/>
                <a:gd name="connsiteX4" fmla="*/ 9815 w 1545138"/>
                <a:gd name="connsiteY4" fmla="*/ 991170 h 1509396"/>
                <a:gd name="connsiteX5" fmla="*/ 70775 w 1545138"/>
                <a:gd name="connsiteY5" fmla="*/ 1105470 h 1509396"/>
                <a:gd name="connsiteX6" fmla="*/ 114590 w 1545138"/>
                <a:gd name="connsiteY6" fmla="*/ 1143570 h 1509396"/>
                <a:gd name="connsiteX7" fmla="*/ 99350 w 1545138"/>
                <a:gd name="connsiteY7" fmla="*/ 1265490 h 1509396"/>
                <a:gd name="connsiteX8" fmla="*/ 131735 w 1545138"/>
                <a:gd name="connsiteY8" fmla="*/ 1356930 h 1509396"/>
                <a:gd name="connsiteX9" fmla="*/ 226985 w 1545138"/>
                <a:gd name="connsiteY9" fmla="*/ 1421700 h 1509396"/>
                <a:gd name="connsiteX10" fmla="*/ 409865 w 1545138"/>
                <a:gd name="connsiteY10" fmla="*/ 1478850 h 1509396"/>
                <a:gd name="connsiteX11" fmla="*/ 668945 w 1545138"/>
                <a:gd name="connsiteY11" fmla="*/ 1509330 h 1509396"/>
                <a:gd name="connsiteX12" fmla="*/ 903260 w 1545138"/>
                <a:gd name="connsiteY12" fmla="*/ 1471230 h 1509396"/>
                <a:gd name="connsiteX13" fmla="*/ 1126145 w 1545138"/>
                <a:gd name="connsiteY13" fmla="*/ 1387410 h 1509396"/>
                <a:gd name="connsiteX14" fmla="*/ 1280450 w 1545138"/>
                <a:gd name="connsiteY14" fmla="*/ 1263585 h 1509396"/>
                <a:gd name="connsiteX15" fmla="*/ 1312835 w 1545138"/>
                <a:gd name="connsiteY15" fmla="*/ 1278825 h 1509396"/>
                <a:gd name="connsiteX16" fmla="*/ 1411895 w 1545138"/>
                <a:gd name="connsiteY16" fmla="*/ 1261680 h 1509396"/>
                <a:gd name="connsiteX17" fmla="*/ 1493810 w 1545138"/>
                <a:gd name="connsiteY17" fmla="*/ 1189290 h 1509396"/>
                <a:gd name="connsiteX18" fmla="*/ 1539530 w 1545138"/>
                <a:gd name="connsiteY18" fmla="*/ 1090230 h 1509396"/>
                <a:gd name="connsiteX19" fmla="*/ 1535720 w 1545138"/>
                <a:gd name="connsiteY19" fmla="*/ 958785 h 1509396"/>
                <a:gd name="connsiteX20" fmla="*/ 1461425 w 1545138"/>
                <a:gd name="connsiteY20" fmla="*/ 907350 h 1509396"/>
                <a:gd name="connsiteX21" fmla="*/ 1411895 w 1545138"/>
                <a:gd name="connsiteY21" fmla="*/ 909255 h 1509396"/>
                <a:gd name="connsiteX22" fmla="*/ 1421420 w 1545138"/>
                <a:gd name="connsiteY22" fmla="*/ 844485 h 1509396"/>
                <a:gd name="connsiteX23" fmla="*/ 1478570 w 1545138"/>
                <a:gd name="connsiteY23" fmla="*/ 482535 h 1509396"/>
                <a:gd name="connsiteX24" fmla="*/ 1400465 w 1545138"/>
                <a:gd name="connsiteY24" fmla="*/ 219645 h 1509396"/>
                <a:gd name="connsiteX25" fmla="*/ 1234730 w 1545138"/>
                <a:gd name="connsiteY25" fmla="*/ 86295 h 1509396"/>
                <a:gd name="connsiteX26" fmla="*/ 1038515 w 1545138"/>
                <a:gd name="connsiteY26" fmla="*/ 19620 h 1509396"/>
                <a:gd name="connsiteX27" fmla="*/ 718475 w 1545138"/>
                <a:gd name="connsiteY27" fmla="*/ 4380 h 1509396"/>
                <a:gd name="connsiteX28" fmla="*/ 362240 w 1545138"/>
                <a:gd name="connsiteY28" fmla="*/ 88200 h 1509396"/>
                <a:gd name="connsiteX29" fmla="*/ 87920 w 1545138"/>
                <a:gd name="connsiteY29" fmla="*/ 375855 h 1509396"/>
                <a:gd name="connsiteX30" fmla="*/ 7910 w 1545138"/>
                <a:gd name="connsiteY30" fmla="*/ 663510 h 1509396"/>
                <a:gd name="connsiteX0" fmla="*/ 7911 w 1545139"/>
                <a:gd name="connsiteY0" fmla="*/ 663510 h 1509396"/>
                <a:gd name="connsiteX1" fmla="*/ 46011 w 1545139"/>
                <a:gd name="connsiteY1" fmla="*/ 831150 h 1509396"/>
                <a:gd name="connsiteX2" fmla="*/ 50270 w 1545139"/>
                <a:gd name="connsiteY2" fmla="*/ 875907 h 1509396"/>
                <a:gd name="connsiteX3" fmla="*/ 4101 w 1545139"/>
                <a:gd name="connsiteY3" fmla="*/ 887379 h 1509396"/>
                <a:gd name="connsiteX4" fmla="*/ 9816 w 1545139"/>
                <a:gd name="connsiteY4" fmla="*/ 991170 h 1509396"/>
                <a:gd name="connsiteX5" fmla="*/ 70776 w 1545139"/>
                <a:gd name="connsiteY5" fmla="*/ 1105470 h 1509396"/>
                <a:gd name="connsiteX6" fmla="*/ 114591 w 1545139"/>
                <a:gd name="connsiteY6" fmla="*/ 1143570 h 1509396"/>
                <a:gd name="connsiteX7" fmla="*/ 99351 w 1545139"/>
                <a:gd name="connsiteY7" fmla="*/ 1265490 h 1509396"/>
                <a:gd name="connsiteX8" fmla="*/ 131736 w 1545139"/>
                <a:gd name="connsiteY8" fmla="*/ 1356930 h 1509396"/>
                <a:gd name="connsiteX9" fmla="*/ 226986 w 1545139"/>
                <a:gd name="connsiteY9" fmla="*/ 1421700 h 1509396"/>
                <a:gd name="connsiteX10" fmla="*/ 409866 w 1545139"/>
                <a:gd name="connsiteY10" fmla="*/ 1478850 h 1509396"/>
                <a:gd name="connsiteX11" fmla="*/ 668946 w 1545139"/>
                <a:gd name="connsiteY11" fmla="*/ 1509330 h 1509396"/>
                <a:gd name="connsiteX12" fmla="*/ 903261 w 1545139"/>
                <a:gd name="connsiteY12" fmla="*/ 1471230 h 1509396"/>
                <a:gd name="connsiteX13" fmla="*/ 1126146 w 1545139"/>
                <a:gd name="connsiteY13" fmla="*/ 1387410 h 1509396"/>
                <a:gd name="connsiteX14" fmla="*/ 1280451 w 1545139"/>
                <a:gd name="connsiteY14" fmla="*/ 1263585 h 1509396"/>
                <a:gd name="connsiteX15" fmla="*/ 1312836 w 1545139"/>
                <a:gd name="connsiteY15" fmla="*/ 1278825 h 1509396"/>
                <a:gd name="connsiteX16" fmla="*/ 1411896 w 1545139"/>
                <a:gd name="connsiteY16" fmla="*/ 1261680 h 1509396"/>
                <a:gd name="connsiteX17" fmla="*/ 1493811 w 1545139"/>
                <a:gd name="connsiteY17" fmla="*/ 1189290 h 1509396"/>
                <a:gd name="connsiteX18" fmla="*/ 1539531 w 1545139"/>
                <a:gd name="connsiteY18" fmla="*/ 1090230 h 1509396"/>
                <a:gd name="connsiteX19" fmla="*/ 1535721 w 1545139"/>
                <a:gd name="connsiteY19" fmla="*/ 958785 h 1509396"/>
                <a:gd name="connsiteX20" fmla="*/ 1461426 w 1545139"/>
                <a:gd name="connsiteY20" fmla="*/ 907350 h 1509396"/>
                <a:gd name="connsiteX21" fmla="*/ 1411896 w 1545139"/>
                <a:gd name="connsiteY21" fmla="*/ 909255 h 1509396"/>
                <a:gd name="connsiteX22" fmla="*/ 1421421 w 1545139"/>
                <a:gd name="connsiteY22" fmla="*/ 844485 h 1509396"/>
                <a:gd name="connsiteX23" fmla="*/ 1478571 w 1545139"/>
                <a:gd name="connsiteY23" fmla="*/ 482535 h 1509396"/>
                <a:gd name="connsiteX24" fmla="*/ 1400466 w 1545139"/>
                <a:gd name="connsiteY24" fmla="*/ 219645 h 1509396"/>
                <a:gd name="connsiteX25" fmla="*/ 1234731 w 1545139"/>
                <a:gd name="connsiteY25" fmla="*/ 86295 h 1509396"/>
                <a:gd name="connsiteX26" fmla="*/ 1038516 w 1545139"/>
                <a:gd name="connsiteY26" fmla="*/ 19620 h 1509396"/>
                <a:gd name="connsiteX27" fmla="*/ 718476 w 1545139"/>
                <a:gd name="connsiteY27" fmla="*/ 4380 h 1509396"/>
                <a:gd name="connsiteX28" fmla="*/ 362241 w 1545139"/>
                <a:gd name="connsiteY28" fmla="*/ 88200 h 1509396"/>
                <a:gd name="connsiteX29" fmla="*/ 87921 w 1545139"/>
                <a:gd name="connsiteY29" fmla="*/ 375855 h 1509396"/>
                <a:gd name="connsiteX30" fmla="*/ 7911 w 1545139"/>
                <a:gd name="connsiteY30" fmla="*/ 663510 h 1509396"/>
                <a:gd name="connsiteX0" fmla="*/ 9982 w 1547210"/>
                <a:gd name="connsiteY0" fmla="*/ 663510 h 1509396"/>
                <a:gd name="connsiteX1" fmla="*/ 48082 w 1547210"/>
                <a:gd name="connsiteY1" fmla="*/ 831150 h 1509396"/>
                <a:gd name="connsiteX2" fmla="*/ 52341 w 1547210"/>
                <a:gd name="connsiteY2" fmla="*/ 875907 h 1509396"/>
                <a:gd name="connsiteX3" fmla="*/ 6172 w 1547210"/>
                <a:gd name="connsiteY3" fmla="*/ 887379 h 1509396"/>
                <a:gd name="connsiteX4" fmla="*/ 11887 w 1547210"/>
                <a:gd name="connsiteY4" fmla="*/ 991170 h 1509396"/>
                <a:gd name="connsiteX5" fmla="*/ 72847 w 1547210"/>
                <a:gd name="connsiteY5" fmla="*/ 1105470 h 1509396"/>
                <a:gd name="connsiteX6" fmla="*/ 116662 w 1547210"/>
                <a:gd name="connsiteY6" fmla="*/ 1143570 h 1509396"/>
                <a:gd name="connsiteX7" fmla="*/ 101422 w 1547210"/>
                <a:gd name="connsiteY7" fmla="*/ 1265490 h 1509396"/>
                <a:gd name="connsiteX8" fmla="*/ 133807 w 1547210"/>
                <a:gd name="connsiteY8" fmla="*/ 1356930 h 1509396"/>
                <a:gd name="connsiteX9" fmla="*/ 229057 w 1547210"/>
                <a:gd name="connsiteY9" fmla="*/ 1421700 h 1509396"/>
                <a:gd name="connsiteX10" fmla="*/ 411937 w 1547210"/>
                <a:gd name="connsiteY10" fmla="*/ 1478850 h 1509396"/>
                <a:gd name="connsiteX11" fmla="*/ 671017 w 1547210"/>
                <a:gd name="connsiteY11" fmla="*/ 1509330 h 1509396"/>
                <a:gd name="connsiteX12" fmla="*/ 905332 w 1547210"/>
                <a:gd name="connsiteY12" fmla="*/ 1471230 h 1509396"/>
                <a:gd name="connsiteX13" fmla="*/ 1128217 w 1547210"/>
                <a:gd name="connsiteY13" fmla="*/ 1387410 h 1509396"/>
                <a:gd name="connsiteX14" fmla="*/ 1282522 w 1547210"/>
                <a:gd name="connsiteY14" fmla="*/ 1263585 h 1509396"/>
                <a:gd name="connsiteX15" fmla="*/ 1314907 w 1547210"/>
                <a:gd name="connsiteY15" fmla="*/ 1278825 h 1509396"/>
                <a:gd name="connsiteX16" fmla="*/ 1413967 w 1547210"/>
                <a:gd name="connsiteY16" fmla="*/ 1261680 h 1509396"/>
                <a:gd name="connsiteX17" fmla="*/ 1495882 w 1547210"/>
                <a:gd name="connsiteY17" fmla="*/ 1189290 h 1509396"/>
                <a:gd name="connsiteX18" fmla="*/ 1541602 w 1547210"/>
                <a:gd name="connsiteY18" fmla="*/ 1090230 h 1509396"/>
                <a:gd name="connsiteX19" fmla="*/ 1537792 w 1547210"/>
                <a:gd name="connsiteY19" fmla="*/ 958785 h 1509396"/>
                <a:gd name="connsiteX20" fmla="*/ 1463497 w 1547210"/>
                <a:gd name="connsiteY20" fmla="*/ 907350 h 1509396"/>
                <a:gd name="connsiteX21" fmla="*/ 1413967 w 1547210"/>
                <a:gd name="connsiteY21" fmla="*/ 909255 h 1509396"/>
                <a:gd name="connsiteX22" fmla="*/ 1423492 w 1547210"/>
                <a:gd name="connsiteY22" fmla="*/ 844485 h 1509396"/>
                <a:gd name="connsiteX23" fmla="*/ 1480642 w 1547210"/>
                <a:gd name="connsiteY23" fmla="*/ 482535 h 1509396"/>
                <a:gd name="connsiteX24" fmla="*/ 1402537 w 1547210"/>
                <a:gd name="connsiteY24" fmla="*/ 219645 h 1509396"/>
                <a:gd name="connsiteX25" fmla="*/ 1236802 w 1547210"/>
                <a:gd name="connsiteY25" fmla="*/ 86295 h 1509396"/>
                <a:gd name="connsiteX26" fmla="*/ 1040587 w 1547210"/>
                <a:gd name="connsiteY26" fmla="*/ 19620 h 1509396"/>
                <a:gd name="connsiteX27" fmla="*/ 720547 w 1547210"/>
                <a:gd name="connsiteY27" fmla="*/ 4380 h 1509396"/>
                <a:gd name="connsiteX28" fmla="*/ 364312 w 1547210"/>
                <a:gd name="connsiteY28" fmla="*/ 88200 h 1509396"/>
                <a:gd name="connsiteX29" fmla="*/ 89992 w 1547210"/>
                <a:gd name="connsiteY29" fmla="*/ 375855 h 1509396"/>
                <a:gd name="connsiteX30" fmla="*/ 9982 w 1547210"/>
                <a:gd name="connsiteY30" fmla="*/ 663510 h 1509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547210" h="1509396">
                  <a:moveTo>
                    <a:pt x="9982" y="663510"/>
                  </a:moveTo>
                  <a:cubicBezTo>
                    <a:pt x="2997" y="739392"/>
                    <a:pt x="41022" y="795751"/>
                    <a:pt x="48082" y="831150"/>
                  </a:cubicBezTo>
                  <a:cubicBezTo>
                    <a:pt x="55142" y="866549"/>
                    <a:pt x="59326" y="866536"/>
                    <a:pt x="52341" y="875907"/>
                  </a:cubicBezTo>
                  <a:cubicBezTo>
                    <a:pt x="45356" y="885278"/>
                    <a:pt x="17665" y="856288"/>
                    <a:pt x="6172" y="887379"/>
                  </a:cubicBezTo>
                  <a:cubicBezTo>
                    <a:pt x="-5321" y="918470"/>
                    <a:pt x="775" y="954822"/>
                    <a:pt x="11887" y="991170"/>
                  </a:cubicBezTo>
                  <a:cubicBezTo>
                    <a:pt x="22999" y="1027518"/>
                    <a:pt x="55384" y="1080070"/>
                    <a:pt x="72847" y="1105470"/>
                  </a:cubicBezTo>
                  <a:cubicBezTo>
                    <a:pt x="90310" y="1130870"/>
                    <a:pt x="111900" y="1116900"/>
                    <a:pt x="116662" y="1143570"/>
                  </a:cubicBezTo>
                  <a:cubicBezTo>
                    <a:pt x="121424" y="1170240"/>
                    <a:pt x="98565" y="1229930"/>
                    <a:pt x="101422" y="1265490"/>
                  </a:cubicBezTo>
                  <a:cubicBezTo>
                    <a:pt x="104279" y="1301050"/>
                    <a:pt x="112535" y="1330895"/>
                    <a:pt x="133807" y="1356930"/>
                  </a:cubicBezTo>
                  <a:cubicBezTo>
                    <a:pt x="155079" y="1382965"/>
                    <a:pt x="182702" y="1401380"/>
                    <a:pt x="229057" y="1421700"/>
                  </a:cubicBezTo>
                  <a:cubicBezTo>
                    <a:pt x="275412" y="1442020"/>
                    <a:pt x="338277" y="1464245"/>
                    <a:pt x="411937" y="1478850"/>
                  </a:cubicBezTo>
                  <a:cubicBezTo>
                    <a:pt x="485597" y="1493455"/>
                    <a:pt x="588785" y="1510600"/>
                    <a:pt x="671017" y="1509330"/>
                  </a:cubicBezTo>
                  <a:cubicBezTo>
                    <a:pt x="753250" y="1508060"/>
                    <a:pt x="829132" y="1491550"/>
                    <a:pt x="905332" y="1471230"/>
                  </a:cubicBezTo>
                  <a:cubicBezTo>
                    <a:pt x="981532" y="1450910"/>
                    <a:pt x="1065352" y="1422018"/>
                    <a:pt x="1128217" y="1387410"/>
                  </a:cubicBezTo>
                  <a:cubicBezTo>
                    <a:pt x="1191082" y="1352803"/>
                    <a:pt x="1251407" y="1281682"/>
                    <a:pt x="1282522" y="1263585"/>
                  </a:cubicBezTo>
                  <a:cubicBezTo>
                    <a:pt x="1313637" y="1245488"/>
                    <a:pt x="1268078" y="1259759"/>
                    <a:pt x="1314907" y="1278825"/>
                  </a:cubicBezTo>
                  <a:cubicBezTo>
                    <a:pt x="1361736" y="1297891"/>
                    <a:pt x="1383805" y="1276602"/>
                    <a:pt x="1413967" y="1261680"/>
                  </a:cubicBezTo>
                  <a:cubicBezTo>
                    <a:pt x="1444129" y="1246758"/>
                    <a:pt x="1474610" y="1217865"/>
                    <a:pt x="1495882" y="1189290"/>
                  </a:cubicBezTo>
                  <a:cubicBezTo>
                    <a:pt x="1517155" y="1160715"/>
                    <a:pt x="1534617" y="1128648"/>
                    <a:pt x="1541602" y="1090230"/>
                  </a:cubicBezTo>
                  <a:cubicBezTo>
                    <a:pt x="1548587" y="1051813"/>
                    <a:pt x="1550810" y="989265"/>
                    <a:pt x="1537792" y="958785"/>
                  </a:cubicBezTo>
                  <a:cubicBezTo>
                    <a:pt x="1524774" y="928305"/>
                    <a:pt x="1484135" y="915605"/>
                    <a:pt x="1463497" y="907350"/>
                  </a:cubicBezTo>
                  <a:cubicBezTo>
                    <a:pt x="1442860" y="899095"/>
                    <a:pt x="1420634" y="919732"/>
                    <a:pt x="1413967" y="909255"/>
                  </a:cubicBezTo>
                  <a:cubicBezTo>
                    <a:pt x="1407300" y="898778"/>
                    <a:pt x="1412380" y="915605"/>
                    <a:pt x="1423492" y="844485"/>
                  </a:cubicBezTo>
                  <a:cubicBezTo>
                    <a:pt x="1434604" y="773365"/>
                    <a:pt x="1484134" y="586675"/>
                    <a:pt x="1480642" y="482535"/>
                  </a:cubicBezTo>
                  <a:cubicBezTo>
                    <a:pt x="1477150" y="378395"/>
                    <a:pt x="1443177" y="285685"/>
                    <a:pt x="1402537" y="219645"/>
                  </a:cubicBezTo>
                  <a:cubicBezTo>
                    <a:pt x="1361897" y="153605"/>
                    <a:pt x="1297127" y="119633"/>
                    <a:pt x="1236802" y="86295"/>
                  </a:cubicBezTo>
                  <a:cubicBezTo>
                    <a:pt x="1176477" y="52957"/>
                    <a:pt x="1126630" y="33273"/>
                    <a:pt x="1040587" y="19620"/>
                  </a:cubicBezTo>
                  <a:cubicBezTo>
                    <a:pt x="954545" y="5968"/>
                    <a:pt x="833259" y="-7050"/>
                    <a:pt x="720547" y="4380"/>
                  </a:cubicBezTo>
                  <a:cubicBezTo>
                    <a:pt x="607835" y="15810"/>
                    <a:pt x="488137" y="36448"/>
                    <a:pt x="364312" y="88200"/>
                  </a:cubicBezTo>
                  <a:cubicBezTo>
                    <a:pt x="240487" y="139952"/>
                    <a:pt x="149047" y="279970"/>
                    <a:pt x="89992" y="375855"/>
                  </a:cubicBezTo>
                  <a:cubicBezTo>
                    <a:pt x="30937" y="471740"/>
                    <a:pt x="16967" y="587628"/>
                    <a:pt x="9982" y="663510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83" name="Oval 182">
              <a:extLst>
                <a:ext uri="{FF2B5EF4-FFF2-40B4-BE49-F238E27FC236}">
                  <a16:creationId xmlns:a16="http://schemas.microsoft.com/office/drawing/2014/main" id="{00E21F16-9CA2-47D0-866A-C07E4B2733D1}"/>
                </a:ext>
              </a:extLst>
            </p:cNvPr>
            <p:cNvSpPr/>
            <p:nvPr/>
          </p:nvSpPr>
          <p:spPr>
            <a:xfrm rot="20800008">
              <a:off x="5929892" y="2562319"/>
              <a:ext cx="152057" cy="166441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CA25A021-DD19-4814-8E96-FD0EAD450206}"/>
                </a:ext>
              </a:extLst>
            </p:cNvPr>
            <p:cNvSpPr/>
            <p:nvPr/>
          </p:nvSpPr>
          <p:spPr>
            <a:xfrm rot="18151149" flipH="1">
              <a:off x="5297582" y="2569419"/>
              <a:ext cx="254460" cy="94565"/>
            </a:xfrm>
            <a:custGeom>
              <a:avLst/>
              <a:gdLst>
                <a:gd name="connsiteX0" fmla="*/ 224 w 292135"/>
                <a:gd name="connsiteY0" fmla="*/ 59346 h 59716"/>
                <a:gd name="connsiteX1" fmla="*/ 107075 w 292135"/>
                <a:gd name="connsiteY1" fmla="*/ 5920 h 59716"/>
                <a:gd name="connsiteX2" fmla="*/ 292010 w 292135"/>
                <a:gd name="connsiteY2" fmla="*/ 3866 h 59716"/>
                <a:gd name="connsiteX3" fmla="*/ 133788 w 292135"/>
                <a:gd name="connsiteY3" fmla="*/ 28524 h 59716"/>
                <a:gd name="connsiteX4" fmla="*/ 224 w 292135"/>
                <a:gd name="connsiteY4" fmla="*/ 59346 h 59716"/>
                <a:gd name="connsiteX0" fmla="*/ 2 w 291913"/>
                <a:gd name="connsiteY0" fmla="*/ 76080 h 77200"/>
                <a:gd name="connsiteX1" fmla="*/ 131511 w 291913"/>
                <a:gd name="connsiteY1" fmla="*/ 2105 h 77200"/>
                <a:gd name="connsiteX2" fmla="*/ 291788 w 291913"/>
                <a:gd name="connsiteY2" fmla="*/ 20600 h 77200"/>
                <a:gd name="connsiteX3" fmla="*/ 133566 w 291913"/>
                <a:gd name="connsiteY3" fmla="*/ 45258 h 77200"/>
                <a:gd name="connsiteX4" fmla="*/ 2 w 291913"/>
                <a:gd name="connsiteY4" fmla="*/ 76080 h 77200"/>
                <a:gd name="connsiteX0" fmla="*/ 9 w 291925"/>
                <a:gd name="connsiteY0" fmla="*/ 76080 h 76253"/>
                <a:gd name="connsiteX1" fmla="*/ 131518 w 291925"/>
                <a:gd name="connsiteY1" fmla="*/ 2105 h 76253"/>
                <a:gd name="connsiteX2" fmla="*/ 291795 w 291925"/>
                <a:gd name="connsiteY2" fmla="*/ 20600 h 76253"/>
                <a:gd name="connsiteX3" fmla="*/ 137683 w 291925"/>
                <a:gd name="connsiteY3" fmla="*/ 22655 h 76253"/>
                <a:gd name="connsiteX4" fmla="*/ 9 w 291925"/>
                <a:gd name="connsiteY4" fmla="*/ 76080 h 76253"/>
                <a:gd name="connsiteX0" fmla="*/ 9 w 292471"/>
                <a:gd name="connsiteY0" fmla="*/ 76080 h 76253"/>
                <a:gd name="connsiteX1" fmla="*/ 131518 w 292471"/>
                <a:gd name="connsiteY1" fmla="*/ 2105 h 76253"/>
                <a:gd name="connsiteX2" fmla="*/ 291795 w 292471"/>
                <a:gd name="connsiteY2" fmla="*/ 20600 h 76253"/>
                <a:gd name="connsiteX3" fmla="*/ 137683 w 292471"/>
                <a:gd name="connsiteY3" fmla="*/ 22655 h 76253"/>
                <a:gd name="connsiteX4" fmla="*/ 9 w 292471"/>
                <a:gd name="connsiteY4" fmla="*/ 76080 h 76253"/>
                <a:gd name="connsiteX0" fmla="*/ 1258 w 293720"/>
                <a:gd name="connsiteY0" fmla="*/ 76080 h 78680"/>
                <a:gd name="connsiteX1" fmla="*/ 132767 w 293720"/>
                <a:gd name="connsiteY1" fmla="*/ 2105 h 78680"/>
                <a:gd name="connsiteX2" fmla="*/ 293044 w 293720"/>
                <a:gd name="connsiteY2" fmla="*/ 20600 h 78680"/>
                <a:gd name="connsiteX3" fmla="*/ 138932 w 293720"/>
                <a:gd name="connsiteY3" fmla="*/ 22655 h 78680"/>
                <a:gd name="connsiteX4" fmla="*/ 1258 w 293720"/>
                <a:gd name="connsiteY4" fmla="*/ 76080 h 78680"/>
                <a:gd name="connsiteX0" fmla="*/ 1258 w 293044"/>
                <a:gd name="connsiteY0" fmla="*/ 76080 h 78680"/>
                <a:gd name="connsiteX1" fmla="*/ 132767 w 293044"/>
                <a:gd name="connsiteY1" fmla="*/ 2105 h 78680"/>
                <a:gd name="connsiteX2" fmla="*/ 293044 w 293044"/>
                <a:gd name="connsiteY2" fmla="*/ 20600 h 78680"/>
                <a:gd name="connsiteX3" fmla="*/ 138932 w 293044"/>
                <a:gd name="connsiteY3" fmla="*/ 22655 h 78680"/>
                <a:gd name="connsiteX4" fmla="*/ 1258 w 293044"/>
                <a:gd name="connsiteY4" fmla="*/ 76080 h 78680"/>
                <a:gd name="connsiteX0" fmla="*/ 1258 w 293044"/>
                <a:gd name="connsiteY0" fmla="*/ 76080 h 78611"/>
                <a:gd name="connsiteX1" fmla="*/ 132767 w 293044"/>
                <a:gd name="connsiteY1" fmla="*/ 2105 h 78611"/>
                <a:gd name="connsiteX2" fmla="*/ 293044 w 293044"/>
                <a:gd name="connsiteY2" fmla="*/ 20600 h 78611"/>
                <a:gd name="connsiteX3" fmla="*/ 138932 w 293044"/>
                <a:gd name="connsiteY3" fmla="*/ 22655 h 78611"/>
                <a:gd name="connsiteX4" fmla="*/ 1258 w 293044"/>
                <a:gd name="connsiteY4" fmla="*/ 76080 h 78611"/>
                <a:gd name="connsiteX0" fmla="*/ 1236 w 280693"/>
                <a:gd name="connsiteY0" fmla="*/ 79613 h 82337"/>
                <a:gd name="connsiteX1" fmla="*/ 132745 w 280693"/>
                <a:gd name="connsiteY1" fmla="*/ 5638 h 82337"/>
                <a:gd name="connsiteX2" fmla="*/ 280693 w 280693"/>
                <a:gd name="connsiteY2" fmla="*/ 7694 h 82337"/>
                <a:gd name="connsiteX3" fmla="*/ 138910 w 280693"/>
                <a:gd name="connsiteY3" fmla="*/ 26188 h 82337"/>
                <a:gd name="connsiteX4" fmla="*/ 1236 w 280693"/>
                <a:gd name="connsiteY4" fmla="*/ 79613 h 82337"/>
                <a:gd name="connsiteX0" fmla="*/ 39 w 279496"/>
                <a:gd name="connsiteY0" fmla="*/ 76896 h 77018"/>
                <a:gd name="connsiteX1" fmla="*/ 125384 w 279496"/>
                <a:gd name="connsiteY1" fmla="*/ 7030 h 77018"/>
                <a:gd name="connsiteX2" fmla="*/ 279496 w 279496"/>
                <a:gd name="connsiteY2" fmla="*/ 4977 h 77018"/>
                <a:gd name="connsiteX3" fmla="*/ 137713 w 279496"/>
                <a:gd name="connsiteY3" fmla="*/ 23471 h 77018"/>
                <a:gd name="connsiteX4" fmla="*/ 39 w 279496"/>
                <a:gd name="connsiteY4" fmla="*/ 76896 h 77018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650"/>
                <a:gd name="connsiteY0" fmla="*/ 81001 h 81123"/>
                <a:gd name="connsiteX1" fmla="*/ 125408 w 279650"/>
                <a:gd name="connsiteY1" fmla="*/ 11135 h 81123"/>
                <a:gd name="connsiteX2" fmla="*/ 279520 w 279650"/>
                <a:gd name="connsiteY2" fmla="*/ 9082 h 81123"/>
                <a:gd name="connsiteX3" fmla="*/ 137737 w 279650"/>
                <a:gd name="connsiteY3" fmla="*/ 27576 h 81123"/>
                <a:gd name="connsiteX4" fmla="*/ 63 w 279650"/>
                <a:gd name="connsiteY4" fmla="*/ 81001 h 81123"/>
                <a:gd name="connsiteX0" fmla="*/ 63 w 279650"/>
                <a:gd name="connsiteY0" fmla="*/ 81001 h 81234"/>
                <a:gd name="connsiteX1" fmla="*/ 125408 w 279650"/>
                <a:gd name="connsiteY1" fmla="*/ 11135 h 81234"/>
                <a:gd name="connsiteX2" fmla="*/ 279520 w 279650"/>
                <a:gd name="connsiteY2" fmla="*/ 9082 h 81234"/>
                <a:gd name="connsiteX3" fmla="*/ 137737 w 279650"/>
                <a:gd name="connsiteY3" fmla="*/ 27576 h 81234"/>
                <a:gd name="connsiteX4" fmla="*/ 63 w 279650"/>
                <a:gd name="connsiteY4" fmla="*/ 81001 h 81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9650" h="81234">
                  <a:moveTo>
                    <a:pt x="63" y="81001"/>
                  </a:moveTo>
                  <a:cubicBezTo>
                    <a:pt x="-1992" y="78261"/>
                    <a:pt x="45955" y="31340"/>
                    <a:pt x="125408" y="11135"/>
                  </a:cubicBezTo>
                  <a:cubicBezTo>
                    <a:pt x="204861" y="-9070"/>
                    <a:pt x="283288" y="3261"/>
                    <a:pt x="279520" y="9082"/>
                  </a:cubicBezTo>
                  <a:cubicBezTo>
                    <a:pt x="273698" y="23123"/>
                    <a:pt x="250068" y="-7013"/>
                    <a:pt x="137737" y="27576"/>
                  </a:cubicBezTo>
                  <a:cubicBezTo>
                    <a:pt x="25406" y="62165"/>
                    <a:pt x="2118" y="83741"/>
                    <a:pt x="63" y="81001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F0CBBA78-C5F0-4A4D-AB9F-E2CC6F5CAC01}"/>
                </a:ext>
              </a:extLst>
            </p:cNvPr>
            <p:cNvSpPr/>
            <p:nvPr/>
          </p:nvSpPr>
          <p:spPr>
            <a:xfrm rot="1866254">
              <a:off x="5832509" y="2446043"/>
              <a:ext cx="279650" cy="94565"/>
            </a:xfrm>
            <a:custGeom>
              <a:avLst/>
              <a:gdLst>
                <a:gd name="connsiteX0" fmla="*/ 224 w 292135"/>
                <a:gd name="connsiteY0" fmla="*/ 59346 h 59716"/>
                <a:gd name="connsiteX1" fmla="*/ 107075 w 292135"/>
                <a:gd name="connsiteY1" fmla="*/ 5920 h 59716"/>
                <a:gd name="connsiteX2" fmla="*/ 292010 w 292135"/>
                <a:gd name="connsiteY2" fmla="*/ 3866 h 59716"/>
                <a:gd name="connsiteX3" fmla="*/ 133788 w 292135"/>
                <a:gd name="connsiteY3" fmla="*/ 28524 h 59716"/>
                <a:gd name="connsiteX4" fmla="*/ 224 w 292135"/>
                <a:gd name="connsiteY4" fmla="*/ 59346 h 59716"/>
                <a:gd name="connsiteX0" fmla="*/ 2 w 291913"/>
                <a:gd name="connsiteY0" fmla="*/ 76080 h 77200"/>
                <a:gd name="connsiteX1" fmla="*/ 131511 w 291913"/>
                <a:gd name="connsiteY1" fmla="*/ 2105 h 77200"/>
                <a:gd name="connsiteX2" fmla="*/ 291788 w 291913"/>
                <a:gd name="connsiteY2" fmla="*/ 20600 h 77200"/>
                <a:gd name="connsiteX3" fmla="*/ 133566 w 291913"/>
                <a:gd name="connsiteY3" fmla="*/ 45258 h 77200"/>
                <a:gd name="connsiteX4" fmla="*/ 2 w 291913"/>
                <a:gd name="connsiteY4" fmla="*/ 76080 h 77200"/>
                <a:gd name="connsiteX0" fmla="*/ 9 w 291925"/>
                <a:gd name="connsiteY0" fmla="*/ 76080 h 76253"/>
                <a:gd name="connsiteX1" fmla="*/ 131518 w 291925"/>
                <a:gd name="connsiteY1" fmla="*/ 2105 h 76253"/>
                <a:gd name="connsiteX2" fmla="*/ 291795 w 291925"/>
                <a:gd name="connsiteY2" fmla="*/ 20600 h 76253"/>
                <a:gd name="connsiteX3" fmla="*/ 137683 w 291925"/>
                <a:gd name="connsiteY3" fmla="*/ 22655 h 76253"/>
                <a:gd name="connsiteX4" fmla="*/ 9 w 291925"/>
                <a:gd name="connsiteY4" fmla="*/ 76080 h 76253"/>
                <a:gd name="connsiteX0" fmla="*/ 9 w 292471"/>
                <a:gd name="connsiteY0" fmla="*/ 76080 h 76253"/>
                <a:gd name="connsiteX1" fmla="*/ 131518 w 292471"/>
                <a:gd name="connsiteY1" fmla="*/ 2105 h 76253"/>
                <a:gd name="connsiteX2" fmla="*/ 291795 w 292471"/>
                <a:gd name="connsiteY2" fmla="*/ 20600 h 76253"/>
                <a:gd name="connsiteX3" fmla="*/ 137683 w 292471"/>
                <a:gd name="connsiteY3" fmla="*/ 22655 h 76253"/>
                <a:gd name="connsiteX4" fmla="*/ 9 w 292471"/>
                <a:gd name="connsiteY4" fmla="*/ 76080 h 76253"/>
                <a:gd name="connsiteX0" fmla="*/ 1258 w 293720"/>
                <a:gd name="connsiteY0" fmla="*/ 76080 h 78680"/>
                <a:gd name="connsiteX1" fmla="*/ 132767 w 293720"/>
                <a:gd name="connsiteY1" fmla="*/ 2105 h 78680"/>
                <a:gd name="connsiteX2" fmla="*/ 293044 w 293720"/>
                <a:gd name="connsiteY2" fmla="*/ 20600 h 78680"/>
                <a:gd name="connsiteX3" fmla="*/ 138932 w 293720"/>
                <a:gd name="connsiteY3" fmla="*/ 22655 h 78680"/>
                <a:gd name="connsiteX4" fmla="*/ 1258 w 293720"/>
                <a:gd name="connsiteY4" fmla="*/ 76080 h 78680"/>
                <a:gd name="connsiteX0" fmla="*/ 1258 w 293044"/>
                <a:gd name="connsiteY0" fmla="*/ 76080 h 78680"/>
                <a:gd name="connsiteX1" fmla="*/ 132767 w 293044"/>
                <a:gd name="connsiteY1" fmla="*/ 2105 h 78680"/>
                <a:gd name="connsiteX2" fmla="*/ 293044 w 293044"/>
                <a:gd name="connsiteY2" fmla="*/ 20600 h 78680"/>
                <a:gd name="connsiteX3" fmla="*/ 138932 w 293044"/>
                <a:gd name="connsiteY3" fmla="*/ 22655 h 78680"/>
                <a:gd name="connsiteX4" fmla="*/ 1258 w 293044"/>
                <a:gd name="connsiteY4" fmla="*/ 76080 h 78680"/>
                <a:gd name="connsiteX0" fmla="*/ 1258 w 293044"/>
                <a:gd name="connsiteY0" fmla="*/ 76080 h 78611"/>
                <a:gd name="connsiteX1" fmla="*/ 132767 w 293044"/>
                <a:gd name="connsiteY1" fmla="*/ 2105 h 78611"/>
                <a:gd name="connsiteX2" fmla="*/ 293044 w 293044"/>
                <a:gd name="connsiteY2" fmla="*/ 20600 h 78611"/>
                <a:gd name="connsiteX3" fmla="*/ 138932 w 293044"/>
                <a:gd name="connsiteY3" fmla="*/ 22655 h 78611"/>
                <a:gd name="connsiteX4" fmla="*/ 1258 w 293044"/>
                <a:gd name="connsiteY4" fmla="*/ 76080 h 78611"/>
                <a:gd name="connsiteX0" fmla="*/ 1236 w 280693"/>
                <a:gd name="connsiteY0" fmla="*/ 79613 h 82337"/>
                <a:gd name="connsiteX1" fmla="*/ 132745 w 280693"/>
                <a:gd name="connsiteY1" fmla="*/ 5638 h 82337"/>
                <a:gd name="connsiteX2" fmla="*/ 280693 w 280693"/>
                <a:gd name="connsiteY2" fmla="*/ 7694 h 82337"/>
                <a:gd name="connsiteX3" fmla="*/ 138910 w 280693"/>
                <a:gd name="connsiteY3" fmla="*/ 26188 h 82337"/>
                <a:gd name="connsiteX4" fmla="*/ 1236 w 280693"/>
                <a:gd name="connsiteY4" fmla="*/ 79613 h 82337"/>
                <a:gd name="connsiteX0" fmla="*/ 39 w 279496"/>
                <a:gd name="connsiteY0" fmla="*/ 76896 h 77018"/>
                <a:gd name="connsiteX1" fmla="*/ 125384 w 279496"/>
                <a:gd name="connsiteY1" fmla="*/ 7030 h 77018"/>
                <a:gd name="connsiteX2" fmla="*/ 279496 w 279496"/>
                <a:gd name="connsiteY2" fmla="*/ 4977 h 77018"/>
                <a:gd name="connsiteX3" fmla="*/ 137713 w 279496"/>
                <a:gd name="connsiteY3" fmla="*/ 23471 h 77018"/>
                <a:gd name="connsiteX4" fmla="*/ 39 w 279496"/>
                <a:gd name="connsiteY4" fmla="*/ 76896 h 77018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650"/>
                <a:gd name="connsiteY0" fmla="*/ 81001 h 81123"/>
                <a:gd name="connsiteX1" fmla="*/ 125408 w 279650"/>
                <a:gd name="connsiteY1" fmla="*/ 11135 h 81123"/>
                <a:gd name="connsiteX2" fmla="*/ 279520 w 279650"/>
                <a:gd name="connsiteY2" fmla="*/ 9082 h 81123"/>
                <a:gd name="connsiteX3" fmla="*/ 137737 w 279650"/>
                <a:gd name="connsiteY3" fmla="*/ 27576 h 81123"/>
                <a:gd name="connsiteX4" fmla="*/ 63 w 279650"/>
                <a:gd name="connsiteY4" fmla="*/ 81001 h 81123"/>
                <a:gd name="connsiteX0" fmla="*/ 63 w 279650"/>
                <a:gd name="connsiteY0" fmla="*/ 81001 h 81234"/>
                <a:gd name="connsiteX1" fmla="*/ 125408 w 279650"/>
                <a:gd name="connsiteY1" fmla="*/ 11135 h 81234"/>
                <a:gd name="connsiteX2" fmla="*/ 279520 w 279650"/>
                <a:gd name="connsiteY2" fmla="*/ 9082 h 81234"/>
                <a:gd name="connsiteX3" fmla="*/ 137737 w 279650"/>
                <a:gd name="connsiteY3" fmla="*/ 27576 h 81234"/>
                <a:gd name="connsiteX4" fmla="*/ 63 w 279650"/>
                <a:gd name="connsiteY4" fmla="*/ 81001 h 81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9650" h="81234">
                  <a:moveTo>
                    <a:pt x="63" y="81001"/>
                  </a:moveTo>
                  <a:cubicBezTo>
                    <a:pt x="-1992" y="78261"/>
                    <a:pt x="45955" y="31340"/>
                    <a:pt x="125408" y="11135"/>
                  </a:cubicBezTo>
                  <a:cubicBezTo>
                    <a:pt x="204861" y="-9070"/>
                    <a:pt x="283288" y="3261"/>
                    <a:pt x="279520" y="9082"/>
                  </a:cubicBezTo>
                  <a:cubicBezTo>
                    <a:pt x="273698" y="23123"/>
                    <a:pt x="250068" y="-7013"/>
                    <a:pt x="137737" y="27576"/>
                  </a:cubicBezTo>
                  <a:cubicBezTo>
                    <a:pt x="25406" y="62165"/>
                    <a:pt x="2118" y="83741"/>
                    <a:pt x="63" y="81001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B5762DE2-F756-41BD-A44D-361791BF21E9}"/>
                </a:ext>
              </a:extLst>
            </p:cNvPr>
            <p:cNvSpPr/>
            <p:nvPr/>
          </p:nvSpPr>
          <p:spPr>
            <a:xfrm rot="20800008">
              <a:off x="5042762" y="1780368"/>
              <a:ext cx="1506104" cy="1057198"/>
            </a:xfrm>
            <a:custGeom>
              <a:avLst/>
              <a:gdLst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1174 w 1869410"/>
                <a:gd name="connsiteY19" fmla="*/ 1036330 h 1284241"/>
                <a:gd name="connsiteX20" fmla="*/ 1667369 w 1869410"/>
                <a:gd name="connsiteY20" fmla="*/ 1085860 h 1284241"/>
                <a:gd name="connsiteX21" fmla="*/ 1716899 w 1869410"/>
                <a:gd name="connsiteY21" fmla="*/ 93536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1174 w 1869410"/>
                <a:gd name="connsiteY19" fmla="*/ 1036330 h 1284241"/>
                <a:gd name="connsiteX20" fmla="*/ 1667369 w 1869410"/>
                <a:gd name="connsiteY20" fmla="*/ 1085860 h 1284241"/>
                <a:gd name="connsiteX21" fmla="*/ 1714994 w 1869410"/>
                <a:gd name="connsiteY21" fmla="*/ 90488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1174 w 1869410"/>
                <a:gd name="connsiteY19" fmla="*/ 1036330 h 1284241"/>
                <a:gd name="connsiteX20" fmla="*/ 1707374 w 1869410"/>
                <a:gd name="connsiteY20" fmla="*/ 1055380 h 1284241"/>
                <a:gd name="connsiteX21" fmla="*/ 1714994 w 1869410"/>
                <a:gd name="connsiteY21" fmla="*/ 90488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4984 w 1869410"/>
                <a:gd name="connsiteY19" fmla="*/ 1002040 h 1284241"/>
                <a:gd name="connsiteX20" fmla="*/ 1707374 w 1869410"/>
                <a:gd name="connsiteY20" fmla="*/ 1055380 h 1284241"/>
                <a:gd name="connsiteX21" fmla="*/ 1714994 w 1869410"/>
                <a:gd name="connsiteY21" fmla="*/ 90488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6"/>
                <a:gd name="connsiteX1" fmla="*/ 545324 w 1869410"/>
                <a:gd name="connsiteY1" fmla="*/ 516265 h 1284246"/>
                <a:gd name="connsiteX2" fmla="*/ 629144 w 1869410"/>
                <a:gd name="connsiteY2" fmla="*/ 476260 h 1284246"/>
                <a:gd name="connsiteX3" fmla="*/ 692009 w 1869410"/>
                <a:gd name="connsiteY3" fmla="*/ 577225 h 1284246"/>
                <a:gd name="connsiteX4" fmla="*/ 737729 w 1869410"/>
                <a:gd name="connsiteY4" fmla="*/ 779155 h 1284246"/>
                <a:gd name="connsiteX5" fmla="*/ 735824 w 1869410"/>
                <a:gd name="connsiteY5" fmla="*/ 914410 h 1284246"/>
                <a:gd name="connsiteX6" fmla="*/ 825359 w 1869410"/>
                <a:gd name="connsiteY6" fmla="*/ 678190 h 1284246"/>
                <a:gd name="connsiteX7" fmla="*/ 840599 w 1869410"/>
                <a:gd name="connsiteY7" fmla="*/ 582940 h 1284246"/>
                <a:gd name="connsiteX8" fmla="*/ 1103489 w 1869410"/>
                <a:gd name="connsiteY8" fmla="*/ 870595 h 1284246"/>
                <a:gd name="connsiteX9" fmla="*/ 1154924 w 1869410"/>
                <a:gd name="connsiteY9" fmla="*/ 891550 h 1284246"/>
                <a:gd name="connsiteX10" fmla="*/ 1055864 w 1869410"/>
                <a:gd name="connsiteY10" fmla="*/ 723910 h 1284246"/>
                <a:gd name="connsiteX11" fmla="*/ 1257794 w 1869410"/>
                <a:gd name="connsiteY11" fmla="*/ 971560 h 1284246"/>
                <a:gd name="connsiteX12" fmla="*/ 1233029 w 1869410"/>
                <a:gd name="connsiteY12" fmla="*/ 849640 h 1284246"/>
                <a:gd name="connsiteX13" fmla="*/ 1375904 w 1869410"/>
                <a:gd name="connsiteY13" fmla="*/ 986800 h 1284246"/>
                <a:gd name="connsiteX14" fmla="*/ 1417814 w 1869410"/>
                <a:gd name="connsiteY14" fmla="*/ 1173490 h 1284246"/>
                <a:gd name="connsiteX15" fmla="*/ 1444484 w 1869410"/>
                <a:gd name="connsiteY15" fmla="*/ 1057285 h 1284246"/>
                <a:gd name="connsiteX16" fmla="*/ 1450199 w 1869410"/>
                <a:gd name="connsiteY16" fmla="*/ 1283980 h 1284246"/>
                <a:gd name="connsiteX17" fmla="*/ 1495919 w 1869410"/>
                <a:gd name="connsiteY17" fmla="*/ 1101100 h 1284246"/>
                <a:gd name="connsiteX18" fmla="*/ 1551164 w 1869410"/>
                <a:gd name="connsiteY18" fmla="*/ 1011565 h 1284246"/>
                <a:gd name="connsiteX19" fmla="*/ 1634984 w 1869410"/>
                <a:gd name="connsiteY19" fmla="*/ 1002040 h 1284246"/>
                <a:gd name="connsiteX20" fmla="*/ 1707374 w 1869410"/>
                <a:gd name="connsiteY20" fmla="*/ 1055380 h 1284246"/>
                <a:gd name="connsiteX21" fmla="*/ 1714994 w 1869410"/>
                <a:gd name="connsiteY21" fmla="*/ 904885 h 1284246"/>
                <a:gd name="connsiteX22" fmla="*/ 1716899 w 1869410"/>
                <a:gd name="connsiteY22" fmla="*/ 802015 h 1284246"/>
                <a:gd name="connsiteX23" fmla="*/ 1804529 w 1869410"/>
                <a:gd name="connsiteY23" fmla="*/ 889645 h 1284246"/>
                <a:gd name="connsiteX24" fmla="*/ 1764524 w 1869410"/>
                <a:gd name="connsiteY24" fmla="*/ 716290 h 1284246"/>
                <a:gd name="connsiteX25" fmla="*/ 1764524 w 1869410"/>
                <a:gd name="connsiteY25" fmla="*/ 615325 h 1284246"/>
                <a:gd name="connsiteX26" fmla="*/ 1869299 w 1869410"/>
                <a:gd name="connsiteY26" fmla="*/ 708670 h 1284246"/>
                <a:gd name="connsiteX27" fmla="*/ 1783574 w 1869410"/>
                <a:gd name="connsiteY27" fmla="*/ 539125 h 1284246"/>
                <a:gd name="connsiteX28" fmla="*/ 1730234 w 1869410"/>
                <a:gd name="connsiteY28" fmla="*/ 396250 h 1284246"/>
                <a:gd name="connsiteX29" fmla="*/ 1560689 w 1869410"/>
                <a:gd name="connsiteY29" fmla="*/ 219085 h 1284246"/>
                <a:gd name="connsiteX30" fmla="*/ 1427339 w 1869410"/>
                <a:gd name="connsiteY30" fmla="*/ 129550 h 1284246"/>
                <a:gd name="connsiteX31" fmla="*/ 1594979 w 1869410"/>
                <a:gd name="connsiteY31" fmla="*/ 100975 h 1284246"/>
                <a:gd name="connsiteX32" fmla="*/ 1634984 w 1869410"/>
                <a:gd name="connsiteY32" fmla="*/ 70495 h 1284246"/>
                <a:gd name="connsiteX33" fmla="*/ 1402574 w 1869410"/>
                <a:gd name="connsiteY33" fmla="*/ 62875 h 1284246"/>
                <a:gd name="connsiteX34" fmla="*/ 1191119 w 1869410"/>
                <a:gd name="connsiteY34" fmla="*/ 17155 h 1284246"/>
                <a:gd name="connsiteX35" fmla="*/ 981569 w 1869410"/>
                <a:gd name="connsiteY35" fmla="*/ 10 h 1284246"/>
                <a:gd name="connsiteX36" fmla="*/ 712964 w 1869410"/>
                <a:gd name="connsiteY36" fmla="*/ 19060 h 1284246"/>
                <a:gd name="connsiteX37" fmla="*/ 543419 w 1869410"/>
                <a:gd name="connsiteY37" fmla="*/ 55255 h 1284246"/>
                <a:gd name="connsiteX38" fmla="*/ 415784 w 1869410"/>
                <a:gd name="connsiteY38" fmla="*/ 144790 h 1284246"/>
                <a:gd name="connsiteX39" fmla="*/ 364349 w 1869410"/>
                <a:gd name="connsiteY39" fmla="*/ 215275 h 1284246"/>
                <a:gd name="connsiteX40" fmla="*/ 290054 w 1869410"/>
                <a:gd name="connsiteY40" fmla="*/ 278140 h 1284246"/>
                <a:gd name="connsiteX41" fmla="*/ 223379 w 1869410"/>
                <a:gd name="connsiteY41" fmla="*/ 331480 h 1284246"/>
                <a:gd name="connsiteX42" fmla="*/ 145274 w 1869410"/>
                <a:gd name="connsiteY42" fmla="*/ 485785 h 1284246"/>
                <a:gd name="connsiteX43" fmla="*/ 80504 w 1869410"/>
                <a:gd name="connsiteY43" fmla="*/ 674380 h 1284246"/>
                <a:gd name="connsiteX44" fmla="*/ 494 w 1869410"/>
                <a:gd name="connsiteY44" fmla="*/ 777250 h 1284246"/>
                <a:gd name="connsiteX45" fmla="*/ 120509 w 1869410"/>
                <a:gd name="connsiteY45" fmla="*/ 678190 h 1284246"/>
                <a:gd name="connsiteX46" fmla="*/ 118604 w 1869410"/>
                <a:gd name="connsiteY46" fmla="*/ 910600 h 1284246"/>
                <a:gd name="connsiteX47" fmla="*/ 131939 w 1869410"/>
                <a:gd name="connsiteY47" fmla="*/ 1034425 h 1284246"/>
                <a:gd name="connsiteX48" fmla="*/ 160514 w 1869410"/>
                <a:gd name="connsiteY48" fmla="*/ 891550 h 1284246"/>
                <a:gd name="connsiteX49" fmla="*/ 246239 w 1869410"/>
                <a:gd name="connsiteY49" fmla="*/ 990610 h 1284246"/>
                <a:gd name="connsiteX50" fmla="*/ 238619 w 1869410"/>
                <a:gd name="connsiteY50" fmla="*/ 866785 h 1284246"/>
                <a:gd name="connsiteX51" fmla="*/ 250049 w 1869410"/>
                <a:gd name="connsiteY51" fmla="*/ 725815 h 1284246"/>
                <a:gd name="connsiteX52" fmla="*/ 311009 w 1869410"/>
                <a:gd name="connsiteY52" fmla="*/ 889645 h 1284246"/>
                <a:gd name="connsiteX53" fmla="*/ 295769 w 1869410"/>
                <a:gd name="connsiteY53" fmla="*/ 643900 h 1284246"/>
                <a:gd name="connsiteX54" fmla="*/ 341489 w 1869410"/>
                <a:gd name="connsiteY54" fmla="*/ 495310 h 1284246"/>
                <a:gd name="connsiteX55" fmla="*/ 394829 w 1869410"/>
                <a:gd name="connsiteY55" fmla="*/ 483880 h 1284246"/>
                <a:gd name="connsiteX56" fmla="*/ 486269 w 1869410"/>
                <a:gd name="connsiteY56" fmla="*/ 586750 h 1284246"/>
                <a:gd name="connsiteX0" fmla="*/ 486269 w 1869410"/>
                <a:gd name="connsiteY0" fmla="*/ 586750 h 1284246"/>
                <a:gd name="connsiteX1" fmla="*/ 545324 w 1869410"/>
                <a:gd name="connsiteY1" fmla="*/ 516265 h 1284246"/>
                <a:gd name="connsiteX2" fmla="*/ 629144 w 1869410"/>
                <a:gd name="connsiteY2" fmla="*/ 476260 h 1284246"/>
                <a:gd name="connsiteX3" fmla="*/ 692009 w 1869410"/>
                <a:gd name="connsiteY3" fmla="*/ 577225 h 1284246"/>
                <a:gd name="connsiteX4" fmla="*/ 737729 w 1869410"/>
                <a:gd name="connsiteY4" fmla="*/ 779155 h 1284246"/>
                <a:gd name="connsiteX5" fmla="*/ 735824 w 1869410"/>
                <a:gd name="connsiteY5" fmla="*/ 914410 h 1284246"/>
                <a:gd name="connsiteX6" fmla="*/ 825359 w 1869410"/>
                <a:gd name="connsiteY6" fmla="*/ 678190 h 1284246"/>
                <a:gd name="connsiteX7" fmla="*/ 840599 w 1869410"/>
                <a:gd name="connsiteY7" fmla="*/ 582940 h 1284246"/>
                <a:gd name="connsiteX8" fmla="*/ 1103489 w 1869410"/>
                <a:gd name="connsiteY8" fmla="*/ 870595 h 1284246"/>
                <a:gd name="connsiteX9" fmla="*/ 1154924 w 1869410"/>
                <a:gd name="connsiteY9" fmla="*/ 891550 h 1284246"/>
                <a:gd name="connsiteX10" fmla="*/ 1055864 w 1869410"/>
                <a:gd name="connsiteY10" fmla="*/ 723910 h 1284246"/>
                <a:gd name="connsiteX11" fmla="*/ 1257794 w 1869410"/>
                <a:gd name="connsiteY11" fmla="*/ 971560 h 1284246"/>
                <a:gd name="connsiteX12" fmla="*/ 1233029 w 1869410"/>
                <a:gd name="connsiteY12" fmla="*/ 849640 h 1284246"/>
                <a:gd name="connsiteX13" fmla="*/ 1375904 w 1869410"/>
                <a:gd name="connsiteY13" fmla="*/ 986800 h 1284246"/>
                <a:gd name="connsiteX14" fmla="*/ 1417814 w 1869410"/>
                <a:gd name="connsiteY14" fmla="*/ 1173490 h 1284246"/>
                <a:gd name="connsiteX15" fmla="*/ 1444484 w 1869410"/>
                <a:gd name="connsiteY15" fmla="*/ 1057285 h 1284246"/>
                <a:gd name="connsiteX16" fmla="*/ 1450199 w 1869410"/>
                <a:gd name="connsiteY16" fmla="*/ 1283980 h 1284246"/>
                <a:gd name="connsiteX17" fmla="*/ 1495919 w 1869410"/>
                <a:gd name="connsiteY17" fmla="*/ 1101100 h 1284246"/>
                <a:gd name="connsiteX18" fmla="*/ 1551164 w 1869410"/>
                <a:gd name="connsiteY18" fmla="*/ 1011565 h 1284246"/>
                <a:gd name="connsiteX19" fmla="*/ 1671179 w 1869410"/>
                <a:gd name="connsiteY19" fmla="*/ 1011565 h 1284246"/>
                <a:gd name="connsiteX20" fmla="*/ 1707374 w 1869410"/>
                <a:gd name="connsiteY20" fmla="*/ 1055380 h 1284246"/>
                <a:gd name="connsiteX21" fmla="*/ 1714994 w 1869410"/>
                <a:gd name="connsiteY21" fmla="*/ 904885 h 1284246"/>
                <a:gd name="connsiteX22" fmla="*/ 1716899 w 1869410"/>
                <a:gd name="connsiteY22" fmla="*/ 802015 h 1284246"/>
                <a:gd name="connsiteX23" fmla="*/ 1804529 w 1869410"/>
                <a:gd name="connsiteY23" fmla="*/ 889645 h 1284246"/>
                <a:gd name="connsiteX24" fmla="*/ 1764524 w 1869410"/>
                <a:gd name="connsiteY24" fmla="*/ 716290 h 1284246"/>
                <a:gd name="connsiteX25" fmla="*/ 1764524 w 1869410"/>
                <a:gd name="connsiteY25" fmla="*/ 615325 h 1284246"/>
                <a:gd name="connsiteX26" fmla="*/ 1869299 w 1869410"/>
                <a:gd name="connsiteY26" fmla="*/ 708670 h 1284246"/>
                <a:gd name="connsiteX27" fmla="*/ 1783574 w 1869410"/>
                <a:gd name="connsiteY27" fmla="*/ 539125 h 1284246"/>
                <a:gd name="connsiteX28" fmla="*/ 1730234 w 1869410"/>
                <a:gd name="connsiteY28" fmla="*/ 396250 h 1284246"/>
                <a:gd name="connsiteX29" fmla="*/ 1560689 w 1869410"/>
                <a:gd name="connsiteY29" fmla="*/ 219085 h 1284246"/>
                <a:gd name="connsiteX30" fmla="*/ 1427339 w 1869410"/>
                <a:gd name="connsiteY30" fmla="*/ 129550 h 1284246"/>
                <a:gd name="connsiteX31" fmla="*/ 1594979 w 1869410"/>
                <a:gd name="connsiteY31" fmla="*/ 100975 h 1284246"/>
                <a:gd name="connsiteX32" fmla="*/ 1634984 w 1869410"/>
                <a:gd name="connsiteY32" fmla="*/ 70495 h 1284246"/>
                <a:gd name="connsiteX33" fmla="*/ 1402574 w 1869410"/>
                <a:gd name="connsiteY33" fmla="*/ 62875 h 1284246"/>
                <a:gd name="connsiteX34" fmla="*/ 1191119 w 1869410"/>
                <a:gd name="connsiteY34" fmla="*/ 17155 h 1284246"/>
                <a:gd name="connsiteX35" fmla="*/ 981569 w 1869410"/>
                <a:gd name="connsiteY35" fmla="*/ 10 h 1284246"/>
                <a:gd name="connsiteX36" fmla="*/ 712964 w 1869410"/>
                <a:gd name="connsiteY36" fmla="*/ 19060 h 1284246"/>
                <a:gd name="connsiteX37" fmla="*/ 543419 w 1869410"/>
                <a:gd name="connsiteY37" fmla="*/ 55255 h 1284246"/>
                <a:gd name="connsiteX38" fmla="*/ 415784 w 1869410"/>
                <a:gd name="connsiteY38" fmla="*/ 144790 h 1284246"/>
                <a:gd name="connsiteX39" fmla="*/ 364349 w 1869410"/>
                <a:gd name="connsiteY39" fmla="*/ 215275 h 1284246"/>
                <a:gd name="connsiteX40" fmla="*/ 290054 w 1869410"/>
                <a:gd name="connsiteY40" fmla="*/ 278140 h 1284246"/>
                <a:gd name="connsiteX41" fmla="*/ 223379 w 1869410"/>
                <a:gd name="connsiteY41" fmla="*/ 331480 h 1284246"/>
                <a:gd name="connsiteX42" fmla="*/ 145274 w 1869410"/>
                <a:gd name="connsiteY42" fmla="*/ 485785 h 1284246"/>
                <a:gd name="connsiteX43" fmla="*/ 80504 w 1869410"/>
                <a:gd name="connsiteY43" fmla="*/ 674380 h 1284246"/>
                <a:gd name="connsiteX44" fmla="*/ 494 w 1869410"/>
                <a:gd name="connsiteY44" fmla="*/ 777250 h 1284246"/>
                <a:gd name="connsiteX45" fmla="*/ 120509 w 1869410"/>
                <a:gd name="connsiteY45" fmla="*/ 678190 h 1284246"/>
                <a:gd name="connsiteX46" fmla="*/ 118604 w 1869410"/>
                <a:gd name="connsiteY46" fmla="*/ 910600 h 1284246"/>
                <a:gd name="connsiteX47" fmla="*/ 131939 w 1869410"/>
                <a:gd name="connsiteY47" fmla="*/ 1034425 h 1284246"/>
                <a:gd name="connsiteX48" fmla="*/ 160514 w 1869410"/>
                <a:gd name="connsiteY48" fmla="*/ 891550 h 1284246"/>
                <a:gd name="connsiteX49" fmla="*/ 246239 w 1869410"/>
                <a:gd name="connsiteY49" fmla="*/ 990610 h 1284246"/>
                <a:gd name="connsiteX50" fmla="*/ 238619 w 1869410"/>
                <a:gd name="connsiteY50" fmla="*/ 866785 h 1284246"/>
                <a:gd name="connsiteX51" fmla="*/ 250049 w 1869410"/>
                <a:gd name="connsiteY51" fmla="*/ 725815 h 1284246"/>
                <a:gd name="connsiteX52" fmla="*/ 311009 w 1869410"/>
                <a:gd name="connsiteY52" fmla="*/ 889645 h 1284246"/>
                <a:gd name="connsiteX53" fmla="*/ 295769 w 1869410"/>
                <a:gd name="connsiteY53" fmla="*/ 643900 h 1284246"/>
                <a:gd name="connsiteX54" fmla="*/ 341489 w 1869410"/>
                <a:gd name="connsiteY54" fmla="*/ 495310 h 1284246"/>
                <a:gd name="connsiteX55" fmla="*/ 394829 w 1869410"/>
                <a:gd name="connsiteY55" fmla="*/ 483880 h 1284246"/>
                <a:gd name="connsiteX56" fmla="*/ 486269 w 1869410"/>
                <a:gd name="connsiteY56" fmla="*/ 586750 h 1284246"/>
                <a:gd name="connsiteX0" fmla="*/ 486269 w 1869410"/>
                <a:gd name="connsiteY0" fmla="*/ 586750 h 1284251"/>
                <a:gd name="connsiteX1" fmla="*/ 545324 w 1869410"/>
                <a:gd name="connsiteY1" fmla="*/ 516265 h 1284251"/>
                <a:gd name="connsiteX2" fmla="*/ 629144 w 1869410"/>
                <a:gd name="connsiteY2" fmla="*/ 476260 h 1284251"/>
                <a:gd name="connsiteX3" fmla="*/ 692009 w 1869410"/>
                <a:gd name="connsiteY3" fmla="*/ 577225 h 1284251"/>
                <a:gd name="connsiteX4" fmla="*/ 737729 w 1869410"/>
                <a:gd name="connsiteY4" fmla="*/ 779155 h 1284251"/>
                <a:gd name="connsiteX5" fmla="*/ 735824 w 1869410"/>
                <a:gd name="connsiteY5" fmla="*/ 914410 h 1284251"/>
                <a:gd name="connsiteX6" fmla="*/ 825359 w 1869410"/>
                <a:gd name="connsiteY6" fmla="*/ 678190 h 1284251"/>
                <a:gd name="connsiteX7" fmla="*/ 840599 w 1869410"/>
                <a:gd name="connsiteY7" fmla="*/ 582940 h 1284251"/>
                <a:gd name="connsiteX8" fmla="*/ 1103489 w 1869410"/>
                <a:gd name="connsiteY8" fmla="*/ 870595 h 1284251"/>
                <a:gd name="connsiteX9" fmla="*/ 1154924 w 1869410"/>
                <a:gd name="connsiteY9" fmla="*/ 891550 h 1284251"/>
                <a:gd name="connsiteX10" fmla="*/ 1055864 w 1869410"/>
                <a:gd name="connsiteY10" fmla="*/ 723910 h 1284251"/>
                <a:gd name="connsiteX11" fmla="*/ 1257794 w 1869410"/>
                <a:gd name="connsiteY11" fmla="*/ 971560 h 1284251"/>
                <a:gd name="connsiteX12" fmla="*/ 1233029 w 1869410"/>
                <a:gd name="connsiteY12" fmla="*/ 849640 h 1284251"/>
                <a:gd name="connsiteX13" fmla="*/ 1375904 w 1869410"/>
                <a:gd name="connsiteY13" fmla="*/ 986800 h 1284251"/>
                <a:gd name="connsiteX14" fmla="*/ 1417814 w 1869410"/>
                <a:gd name="connsiteY14" fmla="*/ 1173490 h 1284251"/>
                <a:gd name="connsiteX15" fmla="*/ 1444484 w 1869410"/>
                <a:gd name="connsiteY15" fmla="*/ 1057285 h 1284251"/>
                <a:gd name="connsiteX16" fmla="*/ 1450199 w 1869410"/>
                <a:gd name="connsiteY16" fmla="*/ 1283980 h 1284251"/>
                <a:gd name="connsiteX17" fmla="*/ 1495919 w 1869410"/>
                <a:gd name="connsiteY17" fmla="*/ 1101100 h 1284251"/>
                <a:gd name="connsiteX18" fmla="*/ 1574024 w 1869410"/>
                <a:gd name="connsiteY18" fmla="*/ 996325 h 1284251"/>
                <a:gd name="connsiteX19" fmla="*/ 1671179 w 1869410"/>
                <a:gd name="connsiteY19" fmla="*/ 1011565 h 1284251"/>
                <a:gd name="connsiteX20" fmla="*/ 1707374 w 1869410"/>
                <a:gd name="connsiteY20" fmla="*/ 1055380 h 1284251"/>
                <a:gd name="connsiteX21" fmla="*/ 1714994 w 1869410"/>
                <a:gd name="connsiteY21" fmla="*/ 904885 h 1284251"/>
                <a:gd name="connsiteX22" fmla="*/ 1716899 w 1869410"/>
                <a:gd name="connsiteY22" fmla="*/ 802015 h 1284251"/>
                <a:gd name="connsiteX23" fmla="*/ 1804529 w 1869410"/>
                <a:gd name="connsiteY23" fmla="*/ 889645 h 1284251"/>
                <a:gd name="connsiteX24" fmla="*/ 1764524 w 1869410"/>
                <a:gd name="connsiteY24" fmla="*/ 716290 h 1284251"/>
                <a:gd name="connsiteX25" fmla="*/ 1764524 w 1869410"/>
                <a:gd name="connsiteY25" fmla="*/ 615325 h 1284251"/>
                <a:gd name="connsiteX26" fmla="*/ 1869299 w 1869410"/>
                <a:gd name="connsiteY26" fmla="*/ 708670 h 1284251"/>
                <a:gd name="connsiteX27" fmla="*/ 1783574 w 1869410"/>
                <a:gd name="connsiteY27" fmla="*/ 539125 h 1284251"/>
                <a:gd name="connsiteX28" fmla="*/ 1730234 w 1869410"/>
                <a:gd name="connsiteY28" fmla="*/ 396250 h 1284251"/>
                <a:gd name="connsiteX29" fmla="*/ 1560689 w 1869410"/>
                <a:gd name="connsiteY29" fmla="*/ 219085 h 1284251"/>
                <a:gd name="connsiteX30" fmla="*/ 1427339 w 1869410"/>
                <a:gd name="connsiteY30" fmla="*/ 129550 h 1284251"/>
                <a:gd name="connsiteX31" fmla="*/ 1594979 w 1869410"/>
                <a:gd name="connsiteY31" fmla="*/ 100975 h 1284251"/>
                <a:gd name="connsiteX32" fmla="*/ 1634984 w 1869410"/>
                <a:gd name="connsiteY32" fmla="*/ 70495 h 1284251"/>
                <a:gd name="connsiteX33" fmla="*/ 1402574 w 1869410"/>
                <a:gd name="connsiteY33" fmla="*/ 62875 h 1284251"/>
                <a:gd name="connsiteX34" fmla="*/ 1191119 w 1869410"/>
                <a:gd name="connsiteY34" fmla="*/ 17155 h 1284251"/>
                <a:gd name="connsiteX35" fmla="*/ 981569 w 1869410"/>
                <a:gd name="connsiteY35" fmla="*/ 10 h 1284251"/>
                <a:gd name="connsiteX36" fmla="*/ 712964 w 1869410"/>
                <a:gd name="connsiteY36" fmla="*/ 19060 h 1284251"/>
                <a:gd name="connsiteX37" fmla="*/ 543419 w 1869410"/>
                <a:gd name="connsiteY37" fmla="*/ 55255 h 1284251"/>
                <a:gd name="connsiteX38" fmla="*/ 415784 w 1869410"/>
                <a:gd name="connsiteY38" fmla="*/ 144790 h 1284251"/>
                <a:gd name="connsiteX39" fmla="*/ 364349 w 1869410"/>
                <a:gd name="connsiteY39" fmla="*/ 215275 h 1284251"/>
                <a:gd name="connsiteX40" fmla="*/ 290054 w 1869410"/>
                <a:gd name="connsiteY40" fmla="*/ 278140 h 1284251"/>
                <a:gd name="connsiteX41" fmla="*/ 223379 w 1869410"/>
                <a:gd name="connsiteY41" fmla="*/ 331480 h 1284251"/>
                <a:gd name="connsiteX42" fmla="*/ 145274 w 1869410"/>
                <a:gd name="connsiteY42" fmla="*/ 485785 h 1284251"/>
                <a:gd name="connsiteX43" fmla="*/ 80504 w 1869410"/>
                <a:gd name="connsiteY43" fmla="*/ 674380 h 1284251"/>
                <a:gd name="connsiteX44" fmla="*/ 494 w 1869410"/>
                <a:gd name="connsiteY44" fmla="*/ 777250 h 1284251"/>
                <a:gd name="connsiteX45" fmla="*/ 120509 w 1869410"/>
                <a:gd name="connsiteY45" fmla="*/ 678190 h 1284251"/>
                <a:gd name="connsiteX46" fmla="*/ 118604 w 1869410"/>
                <a:gd name="connsiteY46" fmla="*/ 910600 h 1284251"/>
                <a:gd name="connsiteX47" fmla="*/ 131939 w 1869410"/>
                <a:gd name="connsiteY47" fmla="*/ 1034425 h 1284251"/>
                <a:gd name="connsiteX48" fmla="*/ 160514 w 1869410"/>
                <a:gd name="connsiteY48" fmla="*/ 891550 h 1284251"/>
                <a:gd name="connsiteX49" fmla="*/ 246239 w 1869410"/>
                <a:gd name="connsiteY49" fmla="*/ 990610 h 1284251"/>
                <a:gd name="connsiteX50" fmla="*/ 238619 w 1869410"/>
                <a:gd name="connsiteY50" fmla="*/ 866785 h 1284251"/>
                <a:gd name="connsiteX51" fmla="*/ 250049 w 1869410"/>
                <a:gd name="connsiteY51" fmla="*/ 725815 h 1284251"/>
                <a:gd name="connsiteX52" fmla="*/ 311009 w 1869410"/>
                <a:gd name="connsiteY52" fmla="*/ 889645 h 1284251"/>
                <a:gd name="connsiteX53" fmla="*/ 295769 w 1869410"/>
                <a:gd name="connsiteY53" fmla="*/ 643900 h 1284251"/>
                <a:gd name="connsiteX54" fmla="*/ 341489 w 1869410"/>
                <a:gd name="connsiteY54" fmla="*/ 495310 h 1284251"/>
                <a:gd name="connsiteX55" fmla="*/ 394829 w 1869410"/>
                <a:gd name="connsiteY55" fmla="*/ 483880 h 1284251"/>
                <a:gd name="connsiteX56" fmla="*/ 486269 w 1869410"/>
                <a:gd name="connsiteY56" fmla="*/ 586750 h 1284251"/>
                <a:gd name="connsiteX0" fmla="*/ 486269 w 1869410"/>
                <a:gd name="connsiteY0" fmla="*/ 586750 h 1284251"/>
                <a:gd name="connsiteX1" fmla="*/ 545324 w 1869410"/>
                <a:gd name="connsiteY1" fmla="*/ 516265 h 1284251"/>
                <a:gd name="connsiteX2" fmla="*/ 629144 w 1869410"/>
                <a:gd name="connsiteY2" fmla="*/ 476260 h 1284251"/>
                <a:gd name="connsiteX3" fmla="*/ 692009 w 1869410"/>
                <a:gd name="connsiteY3" fmla="*/ 577225 h 1284251"/>
                <a:gd name="connsiteX4" fmla="*/ 737729 w 1869410"/>
                <a:gd name="connsiteY4" fmla="*/ 779155 h 1284251"/>
                <a:gd name="connsiteX5" fmla="*/ 735824 w 1869410"/>
                <a:gd name="connsiteY5" fmla="*/ 914410 h 1284251"/>
                <a:gd name="connsiteX6" fmla="*/ 825359 w 1869410"/>
                <a:gd name="connsiteY6" fmla="*/ 678190 h 1284251"/>
                <a:gd name="connsiteX7" fmla="*/ 840599 w 1869410"/>
                <a:gd name="connsiteY7" fmla="*/ 582940 h 1284251"/>
                <a:gd name="connsiteX8" fmla="*/ 1103489 w 1869410"/>
                <a:gd name="connsiteY8" fmla="*/ 870595 h 1284251"/>
                <a:gd name="connsiteX9" fmla="*/ 1154924 w 1869410"/>
                <a:gd name="connsiteY9" fmla="*/ 891550 h 1284251"/>
                <a:gd name="connsiteX10" fmla="*/ 1055864 w 1869410"/>
                <a:gd name="connsiteY10" fmla="*/ 723910 h 1284251"/>
                <a:gd name="connsiteX11" fmla="*/ 1257794 w 1869410"/>
                <a:gd name="connsiteY11" fmla="*/ 971560 h 1284251"/>
                <a:gd name="connsiteX12" fmla="*/ 1233029 w 1869410"/>
                <a:gd name="connsiteY12" fmla="*/ 849640 h 1284251"/>
                <a:gd name="connsiteX13" fmla="*/ 1375904 w 1869410"/>
                <a:gd name="connsiteY13" fmla="*/ 986800 h 1284251"/>
                <a:gd name="connsiteX14" fmla="*/ 1417814 w 1869410"/>
                <a:gd name="connsiteY14" fmla="*/ 1173490 h 1284251"/>
                <a:gd name="connsiteX15" fmla="*/ 1444484 w 1869410"/>
                <a:gd name="connsiteY15" fmla="*/ 1057285 h 1284251"/>
                <a:gd name="connsiteX16" fmla="*/ 1450199 w 1869410"/>
                <a:gd name="connsiteY16" fmla="*/ 1283980 h 1284251"/>
                <a:gd name="connsiteX17" fmla="*/ 1495919 w 1869410"/>
                <a:gd name="connsiteY17" fmla="*/ 1101100 h 1284251"/>
                <a:gd name="connsiteX18" fmla="*/ 1574024 w 1869410"/>
                <a:gd name="connsiteY18" fmla="*/ 996325 h 1284251"/>
                <a:gd name="connsiteX19" fmla="*/ 1667369 w 1869410"/>
                <a:gd name="connsiteY19" fmla="*/ 1021090 h 1284251"/>
                <a:gd name="connsiteX20" fmla="*/ 1707374 w 1869410"/>
                <a:gd name="connsiteY20" fmla="*/ 1055380 h 1284251"/>
                <a:gd name="connsiteX21" fmla="*/ 1714994 w 1869410"/>
                <a:gd name="connsiteY21" fmla="*/ 904885 h 1284251"/>
                <a:gd name="connsiteX22" fmla="*/ 1716899 w 1869410"/>
                <a:gd name="connsiteY22" fmla="*/ 802015 h 1284251"/>
                <a:gd name="connsiteX23" fmla="*/ 1804529 w 1869410"/>
                <a:gd name="connsiteY23" fmla="*/ 889645 h 1284251"/>
                <a:gd name="connsiteX24" fmla="*/ 1764524 w 1869410"/>
                <a:gd name="connsiteY24" fmla="*/ 716290 h 1284251"/>
                <a:gd name="connsiteX25" fmla="*/ 1764524 w 1869410"/>
                <a:gd name="connsiteY25" fmla="*/ 615325 h 1284251"/>
                <a:gd name="connsiteX26" fmla="*/ 1869299 w 1869410"/>
                <a:gd name="connsiteY26" fmla="*/ 708670 h 1284251"/>
                <a:gd name="connsiteX27" fmla="*/ 1783574 w 1869410"/>
                <a:gd name="connsiteY27" fmla="*/ 539125 h 1284251"/>
                <a:gd name="connsiteX28" fmla="*/ 1730234 w 1869410"/>
                <a:gd name="connsiteY28" fmla="*/ 396250 h 1284251"/>
                <a:gd name="connsiteX29" fmla="*/ 1560689 w 1869410"/>
                <a:gd name="connsiteY29" fmla="*/ 219085 h 1284251"/>
                <a:gd name="connsiteX30" fmla="*/ 1427339 w 1869410"/>
                <a:gd name="connsiteY30" fmla="*/ 129550 h 1284251"/>
                <a:gd name="connsiteX31" fmla="*/ 1594979 w 1869410"/>
                <a:gd name="connsiteY31" fmla="*/ 100975 h 1284251"/>
                <a:gd name="connsiteX32" fmla="*/ 1634984 w 1869410"/>
                <a:gd name="connsiteY32" fmla="*/ 70495 h 1284251"/>
                <a:gd name="connsiteX33" fmla="*/ 1402574 w 1869410"/>
                <a:gd name="connsiteY33" fmla="*/ 62875 h 1284251"/>
                <a:gd name="connsiteX34" fmla="*/ 1191119 w 1869410"/>
                <a:gd name="connsiteY34" fmla="*/ 17155 h 1284251"/>
                <a:gd name="connsiteX35" fmla="*/ 981569 w 1869410"/>
                <a:gd name="connsiteY35" fmla="*/ 10 h 1284251"/>
                <a:gd name="connsiteX36" fmla="*/ 712964 w 1869410"/>
                <a:gd name="connsiteY36" fmla="*/ 19060 h 1284251"/>
                <a:gd name="connsiteX37" fmla="*/ 543419 w 1869410"/>
                <a:gd name="connsiteY37" fmla="*/ 55255 h 1284251"/>
                <a:gd name="connsiteX38" fmla="*/ 415784 w 1869410"/>
                <a:gd name="connsiteY38" fmla="*/ 144790 h 1284251"/>
                <a:gd name="connsiteX39" fmla="*/ 364349 w 1869410"/>
                <a:gd name="connsiteY39" fmla="*/ 215275 h 1284251"/>
                <a:gd name="connsiteX40" fmla="*/ 290054 w 1869410"/>
                <a:gd name="connsiteY40" fmla="*/ 278140 h 1284251"/>
                <a:gd name="connsiteX41" fmla="*/ 223379 w 1869410"/>
                <a:gd name="connsiteY41" fmla="*/ 331480 h 1284251"/>
                <a:gd name="connsiteX42" fmla="*/ 145274 w 1869410"/>
                <a:gd name="connsiteY42" fmla="*/ 485785 h 1284251"/>
                <a:gd name="connsiteX43" fmla="*/ 80504 w 1869410"/>
                <a:gd name="connsiteY43" fmla="*/ 674380 h 1284251"/>
                <a:gd name="connsiteX44" fmla="*/ 494 w 1869410"/>
                <a:gd name="connsiteY44" fmla="*/ 777250 h 1284251"/>
                <a:gd name="connsiteX45" fmla="*/ 120509 w 1869410"/>
                <a:gd name="connsiteY45" fmla="*/ 678190 h 1284251"/>
                <a:gd name="connsiteX46" fmla="*/ 118604 w 1869410"/>
                <a:gd name="connsiteY46" fmla="*/ 910600 h 1284251"/>
                <a:gd name="connsiteX47" fmla="*/ 131939 w 1869410"/>
                <a:gd name="connsiteY47" fmla="*/ 1034425 h 1284251"/>
                <a:gd name="connsiteX48" fmla="*/ 160514 w 1869410"/>
                <a:gd name="connsiteY48" fmla="*/ 891550 h 1284251"/>
                <a:gd name="connsiteX49" fmla="*/ 246239 w 1869410"/>
                <a:gd name="connsiteY49" fmla="*/ 990610 h 1284251"/>
                <a:gd name="connsiteX50" fmla="*/ 238619 w 1869410"/>
                <a:gd name="connsiteY50" fmla="*/ 866785 h 1284251"/>
                <a:gd name="connsiteX51" fmla="*/ 250049 w 1869410"/>
                <a:gd name="connsiteY51" fmla="*/ 725815 h 1284251"/>
                <a:gd name="connsiteX52" fmla="*/ 311009 w 1869410"/>
                <a:gd name="connsiteY52" fmla="*/ 889645 h 1284251"/>
                <a:gd name="connsiteX53" fmla="*/ 295769 w 1869410"/>
                <a:gd name="connsiteY53" fmla="*/ 643900 h 1284251"/>
                <a:gd name="connsiteX54" fmla="*/ 341489 w 1869410"/>
                <a:gd name="connsiteY54" fmla="*/ 495310 h 1284251"/>
                <a:gd name="connsiteX55" fmla="*/ 394829 w 1869410"/>
                <a:gd name="connsiteY55" fmla="*/ 483880 h 1284251"/>
                <a:gd name="connsiteX56" fmla="*/ 486269 w 1869410"/>
                <a:gd name="connsiteY56" fmla="*/ 586750 h 1284251"/>
                <a:gd name="connsiteX0" fmla="*/ 486269 w 1869410"/>
                <a:gd name="connsiteY0" fmla="*/ 586750 h 1284251"/>
                <a:gd name="connsiteX1" fmla="*/ 545324 w 1869410"/>
                <a:gd name="connsiteY1" fmla="*/ 516265 h 1284251"/>
                <a:gd name="connsiteX2" fmla="*/ 629144 w 1869410"/>
                <a:gd name="connsiteY2" fmla="*/ 476260 h 1284251"/>
                <a:gd name="connsiteX3" fmla="*/ 692009 w 1869410"/>
                <a:gd name="connsiteY3" fmla="*/ 577225 h 1284251"/>
                <a:gd name="connsiteX4" fmla="*/ 737729 w 1869410"/>
                <a:gd name="connsiteY4" fmla="*/ 779155 h 1284251"/>
                <a:gd name="connsiteX5" fmla="*/ 735824 w 1869410"/>
                <a:gd name="connsiteY5" fmla="*/ 914410 h 1284251"/>
                <a:gd name="connsiteX6" fmla="*/ 825359 w 1869410"/>
                <a:gd name="connsiteY6" fmla="*/ 678190 h 1284251"/>
                <a:gd name="connsiteX7" fmla="*/ 840599 w 1869410"/>
                <a:gd name="connsiteY7" fmla="*/ 582940 h 1284251"/>
                <a:gd name="connsiteX8" fmla="*/ 1103489 w 1869410"/>
                <a:gd name="connsiteY8" fmla="*/ 870595 h 1284251"/>
                <a:gd name="connsiteX9" fmla="*/ 1154924 w 1869410"/>
                <a:gd name="connsiteY9" fmla="*/ 891550 h 1284251"/>
                <a:gd name="connsiteX10" fmla="*/ 1055864 w 1869410"/>
                <a:gd name="connsiteY10" fmla="*/ 723910 h 1284251"/>
                <a:gd name="connsiteX11" fmla="*/ 1257794 w 1869410"/>
                <a:gd name="connsiteY11" fmla="*/ 971560 h 1284251"/>
                <a:gd name="connsiteX12" fmla="*/ 1233029 w 1869410"/>
                <a:gd name="connsiteY12" fmla="*/ 849640 h 1284251"/>
                <a:gd name="connsiteX13" fmla="*/ 1375904 w 1869410"/>
                <a:gd name="connsiteY13" fmla="*/ 986800 h 1284251"/>
                <a:gd name="connsiteX14" fmla="*/ 1417814 w 1869410"/>
                <a:gd name="connsiteY14" fmla="*/ 1173490 h 1284251"/>
                <a:gd name="connsiteX15" fmla="*/ 1444484 w 1869410"/>
                <a:gd name="connsiteY15" fmla="*/ 1057285 h 1284251"/>
                <a:gd name="connsiteX16" fmla="*/ 1450199 w 1869410"/>
                <a:gd name="connsiteY16" fmla="*/ 1283980 h 1284251"/>
                <a:gd name="connsiteX17" fmla="*/ 1495919 w 1869410"/>
                <a:gd name="connsiteY17" fmla="*/ 1101100 h 1284251"/>
                <a:gd name="connsiteX18" fmla="*/ 1574024 w 1869410"/>
                <a:gd name="connsiteY18" fmla="*/ 996325 h 1284251"/>
                <a:gd name="connsiteX19" fmla="*/ 1667369 w 1869410"/>
                <a:gd name="connsiteY19" fmla="*/ 1021090 h 1284251"/>
                <a:gd name="connsiteX20" fmla="*/ 1707374 w 1869410"/>
                <a:gd name="connsiteY20" fmla="*/ 1055380 h 1284251"/>
                <a:gd name="connsiteX21" fmla="*/ 1714994 w 1869410"/>
                <a:gd name="connsiteY21" fmla="*/ 904885 h 1284251"/>
                <a:gd name="connsiteX22" fmla="*/ 1716899 w 1869410"/>
                <a:gd name="connsiteY22" fmla="*/ 802015 h 1284251"/>
                <a:gd name="connsiteX23" fmla="*/ 1804529 w 1869410"/>
                <a:gd name="connsiteY23" fmla="*/ 889645 h 1284251"/>
                <a:gd name="connsiteX24" fmla="*/ 1764524 w 1869410"/>
                <a:gd name="connsiteY24" fmla="*/ 716290 h 1284251"/>
                <a:gd name="connsiteX25" fmla="*/ 1764524 w 1869410"/>
                <a:gd name="connsiteY25" fmla="*/ 615325 h 1284251"/>
                <a:gd name="connsiteX26" fmla="*/ 1869299 w 1869410"/>
                <a:gd name="connsiteY26" fmla="*/ 708670 h 1284251"/>
                <a:gd name="connsiteX27" fmla="*/ 1783574 w 1869410"/>
                <a:gd name="connsiteY27" fmla="*/ 539125 h 1284251"/>
                <a:gd name="connsiteX28" fmla="*/ 1730234 w 1869410"/>
                <a:gd name="connsiteY28" fmla="*/ 396250 h 1284251"/>
                <a:gd name="connsiteX29" fmla="*/ 1560689 w 1869410"/>
                <a:gd name="connsiteY29" fmla="*/ 219085 h 1284251"/>
                <a:gd name="connsiteX30" fmla="*/ 1427339 w 1869410"/>
                <a:gd name="connsiteY30" fmla="*/ 129550 h 1284251"/>
                <a:gd name="connsiteX31" fmla="*/ 1594979 w 1869410"/>
                <a:gd name="connsiteY31" fmla="*/ 100975 h 1284251"/>
                <a:gd name="connsiteX32" fmla="*/ 1634984 w 1869410"/>
                <a:gd name="connsiteY32" fmla="*/ 70495 h 1284251"/>
                <a:gd name="connsiteX33" fmla="*/ 1402574 w 1869410"/>
                <a:gd name="connsiteY33" fmla="*/ 62875 h 1284251"/>
                <a:gd name="connsiteX34" fmla="*/ 1191119 w 1869410"/>
                <a:gd name="connsiteY34" fmla="*/ 17155 h 1284251"/>
                <a:gd name="connsiteX35" fmla="*/ 981569 w 1869410"/>
                <a:gd name="connsiteY35" fmla="*/ 10 h 1284251"/>
                <a:gd name="connsiteX36" fmla="*/ 712964 w 1869410"/>
                <a:gd name="connsiteY36" fmla="*/ 19060 h 1284251"/>
                <a:gd name="connsiteX37" fmla="*/ 543419 w 1869410"/>
                <a:gd name="connsiteY37" fmla="*/ 55255 h 1284251"/>
                <a:gd name="connsiteX38" fmla="*/ 415784 w 1869410"/>
                <a:gd name="connsiteY38" fmla="*/ 144790 h 1284251"/>
                <a:gd name="connsiteX39" fmla="*/ 364349 w 1869410"/>
                <a:gd name="connsiteY39" fmla="*/ 215275 h 1284251"/>
                <a:gd name="connsiteX40" fmla="*/ 290054 w 1869410"/>
                <a:gd name="connsiteY40" fmla="*/ 278140 h 1284251"/>
                <a:gd name="connsiteX41" fmla="*/ 223379 w 1869410"/>
                <a:gd name="connsiteY41" fmla="*/ 331480 h 1284251"/>
                <a:gd name="connsiteX42" fmla="*/ 145274 w 1869410"/>
                <a:gd name="connsiteY42" fmla="*/ 485785 h 1284251"/>
                <a:gd name="connsiteX43" fmla="*/ 80504 w 1869410"/>
                <a:gd name="connsiteY43" fmla="*/ 674380 h 1284251"/>
                <a:gd name="connsiteX44" fmla="*/ 494 w 1869410"/>
                <a:gd name="connsiteY44" fmla="*/ 777250 h 1284251"/>
                <a:gd name="connsiteX45" fmla="*/ 120509 w 1869410"/>
                <a:gd name="connsiteY45" fmla="*/ 678190 h 1284251"/>
                <a:gd name="connsiteX46" fmla="*/ 118604 w 1869410"/>
                <a:gd name="connsiteY46" fmla="*/ 910600 h 1284251"/>
                <a:gd name="connsiteX47" fmla="*/ 131939 w 1869410"/>
                <a:gd name="connsiteY47" fmla="*/ 1034425 h 1284251"/>
                <a:gd name="connsiteX48" fmla="*/ 160514 w 1869410"/>
                <a:gd name="connsiteY48" fmla="*/ 891550 h 1284251"/>
                <a:gd name="connsiteX49" fmla="*/ 246239 w 1869410"/>
                <a:gd name="connsiteY49" fmla="*/ 990610 h 1284251"/>
                <a:gd name="connsiteX50" fmla="*/ 238619 w 1869410"/>
                <a:gd name="connsiteY50" fmla="*/ 866785 h 1284251"/>
                <a:gd name="connsiteX51" fmla="*/ 250049 w 1869410"/>
                <a:gd name="connsiteY51" fmla="*/ 725815 h 1284251"/>
                <a:gd name="connsiteX52" fmla="*/ 311009 w 1869410"/>
                <a:gd name="connsiteY52" fmla="*/ 889645 h 1284251"/>
                <a:gd name="connsiteX53" fmla="*/ 295769 w 1869410"/>
                <a:gd name="connsiteY53" fmla="*/ 643900 h 1284251"/>
                <a:gd name="connsiteX54" fmla="*/ 341489 w 1869410"/>
                <a:gd name="connsiteY54" fmla="*/ 495310 h 1284251"/>
                <a:gd name="connsiteX55" fmla="*/ 394829 w 1869410"/>
                <a:gd name="connsiteY55" fmla="*/ 483880 h 1284251"/>
                <a:gd name="connsiteX56" fmla="*/ 486269 w 1869410"/>
                <a:gd name="connsiteY56" fmla="*/ 586750 h 1284251"/>
                <a:gd name="connsiteX0" fmla="*/ 486269 w 1869410"/>
                <a:gd name="connsiteY0" fmla="*/ 586750 h 1284248"/>
                <a:gd name="connsiteX1" fmla="*/ 545324 w 1869410"/>
                <a:gd name="connsiteY1" fmla="*/ 516265 h 1284248"/>
                <a:gd name="connsiteX2" fmla="*/ 629144 w 1869410"/>
                <a:gd name="connsiteY2" fmla="*/ 476260 h 1284248"/>
                <a:gd name="connsiteX3" fmla="*/ 692009 w 1869410"/>
                <a:gd name="connsiteY3" fmla="*/ 577225 h 1284248"/>
                <a:gd name="connsiteX4" fmla="*/ 737729 w 1869410"/>
                <a:gd name="connsiteY4" fmla="*/ 779155 h 1284248"/>
                <a:gd name="connsiteX5" fmla="*/ 735824 w 1869410"/>
                <a:gd name="connsiteY5" fmla="*/ 914410 h 1284248"/>
                <a:gd name="connsiteX6" fmla="*/ 825359 w 1869410"/>
                <a:gd name="connsiteY6" fmla="*/ 678190 h 1284248"/>
                <a:gd name="connsiteX7" fmla="*/ 840599 w 1869410"/>
                <a:gd name="connsiteY7" fmla="*/ 582940 h 1284248"/>
                <a:gd name="connsiteX8" fmla="*/ 1103489 w 1869410"/>
                <a:gd name="connsiteY8" fmla="*/ 870595 h 1284248"/>
                <a:gd name="connsiteX9" fmla="*/ 1154924 w 1869410"/>
                <a:gd name="connsiteY9" fmla="*/ 891550 h 1284248"/>
                <a:gd name="connsiteX10" fmla="*/ 1055864 w 1869410"/>
                <a:gd name="connsiteY10" fmla="*/ 723910 h 1284248"/>
                <a:gd name="connsiteX11" fmla="*/ 1257794 w 1869410"/>
                <a:gd name="connsiteY11" fmla="*/ 971560 h 1284248"/>
                <a:gd name="connsiteX12" fmla="*/ 1233029 w 1869410"/>
                <a:gd name="connsiteY12" fmla="*/ 849640 h 1284248"/>
                <a:gd name="connsiteX13" fmla="*/ 1375904 w 1869410"/>
                <a:gd name="connsiteY13" fmla="*/ 986800 h 1284248"/>
                <a:gd name="connsiteX14" fmla="*/ 1417814 w 1869410"/>
                <a:gd name="connsiteY14" fmla="*/ 1173490 h 1284248"/>
                <a:gd name="connsiteX15" fmla="*/ 1444484 w 1869410"/>
                <a:gd name="connsiteY15" fmla="*/ 1057285 h 1284248"/>
                <a:gd name="connsiteX16" fmla="*/ 1450199 w 1869410"/>
                <a:gd name="connsiteY16" fmla="*/ 1283980 h 1284248"/>
                <a:gd name="connsiteX17" fmla="*/ 1495919 w 1869410"/>
                <a:gd name="connsiteY17" fmla="*/ 1101100 h 1284248"/>
                <a:gd name="connsiteX18" fmla="*/ 1577834 w 1869410"/>
                <a:gd name="connsiteY18" fmla="*/ 1003945 h 1284248"/>
                <a:gd name="connsiteX19" fmla="*/ 1667369 w 1869410"/>
                <a:gd name="connsiteY19" fmla="*/ 1021090 h 1284248"/>
                <a:gd name="connsiteX20" fmla="*/ 1707374 w 1869410"/>
                <a:gd name="connsiteY20" fmla="*/ 1055380 h 1284248"/>
                <a:gd name="connsiteX21" fmla="*/ 1714994 w 1869410"/>
                <a:gd name="connsiteY21" fmla="*/ 904885 h 1284248"/>
                <a:gd name="connsiteX22" fmla="*/ 1716899 w 1869410"/>
                <a:gd name="connsiteY22" fmla="*/ 802015 h 1284248"/>
                <a:gd name="connsiteX23" fmla="*/ 1804529 w 1869410"/>
                <a:gd name="connsiteY23" fmla="*/ 889645 h 1284248"/>
                <a:gd name="connsiteX24" fmla="*/ 1764524 w 1869410"/>
                <a:gd name="connsiteY24" fmla="*/ 716290 h 1284248"/>
                <a:gd name="connsiteX25" fmla="*/ 1764524 w 1869410"/>
                <a:gd name="connsiteY25" fmla="*/ 615325 h 1284248"/>
                <a:gd name="connsiteX26" fmla="*/ 1869299 w 1869410"/>
                <a:gd name="connsiteY26" fmla="*/ 708670 h 1284248"/>
                <a:gd name="connsiteX27" fmla="*/ 1783574 w 1869410"/>
                <a:gd name="connsiteY27" fmla="*/ 539125 h 1284248"/>
                <a:gd name="connsiteX28" fmla="*/ 1730234 w 1869410"/>
                <a:gd name="connsiteY28" fmla="*/ 396250 h 1284248"/>
                <a:gd name="connsiteX29" fmla="*/ 1560689 w 1869410"/>
                <a:gd name="connsiteY29" fmla="*/ 219085 h 1284248"/>
                <a:gd name="connsiteX30" fmla="*/ 1427339 w 1869410"/>
                <a:gd name="connsiteY30" fmla="*/ 129550 h 1284248"/>
                <a:gd name="connsiteX31" fmla="*/ 1594979 w 1869410"/>
                <a:gd name="connsiteY31" fmla="*/ 100975 h 1284248"/>
                <a:gd name="connsiteX32" fmla="*/ 1634984 w 1869410"/>
                <a:gd name="connsiteY32" fmla="*/ 70495 h 1284248"/>
                <a:gd name="connsiteX33" fmla="*/ 1402574 w 1869410"/>
                <a:gd name="connsiteY33" fmla="*/ 62875 h 1284248"/>
                <a:gd name="connsiteX34" fmla="*/ 1191119 w 1869410"/>
                <a:gd name="connsiteY34" fmla="*/ 17155 h 1284248"/>
                <a:gd name="connsiteX35" fmla="*/ 981569 w 1869410"/>
                <a:gd name="connsiteY35" fmla="*/ 10 h 1284248"/>
                <a:gd name="connsiteX36" fmla="*/ 712964 w 1869410"/>
                <a:gd name="connsiteY36" fmla="*/ 19060 h 1284248"/>
                <a:gd name="connsiteX37" fmla="*/ 543419 w 1869410"/>
                <a:gd name="connsiteY37" fmla="*/ 55255 h 1284248"/>
                <a:gd name="connsiteX38" fmla="*/ 415784 w 1869410"/>
                <a:gd name="connsiteY38" fmla="*/ 144790 h 1284248"/>
                <a:gd name="connsiteX39" fmla="*/ 364349 w 1869410"/>
                <a:gd name="connsiteY39" fmla="*/ 215275 h 1284248"/>
                <a:gd name="connsiteX40" fmla="*/ 290054 w 1869410"/>
                <a:gd name="connsiteY40" fmla="*/ 278140 h 1284248"/>
                <a:gd name="connsiteX41" fmla="*/ 223379 w 1869410"/>
                <a:gd name="connsiteY41" fmla="*/ 331480 h 1284248"/>
                <a:gd name="connsiteX42" fmla="*/ 145274 w 1869410"/>
                <a:gd name="connsiteY42" fmla="*/ 485785 h 1284248"/>
                <a:gd name="connsiteX43" fmla="*/ 80504 w 1869410"/>
                <a:gd name="connsiteY43" fmla="*/ 674380 h 1284248"/>
                <a:gd name="connsiteX44" fmla="*/ 494 w 1869410"/>
                <a:gd name="connsiteY44" fmla="*/ 777250 h 1284248"/>
                <a:gd name="connsiteX45" fmla="*/ 120509 w 1869410"/>
                <a:gd name="connsiteY45" fmla="*/ 678190 h 1284248"/>
                <a:gd name="connsiteX46" fmla="*/ 118604 w 1869410"/>
                <a:gd name="connsiteY46" fmla="*/ 910600 h 1284248"/>
                <a:gd name="connsiteX47" fmla="*/ 131939 w 1869410"/>
                <a:gd name="connsiteY47" fmla="*/ 1034425 h 1284248"/>
                <a:gd name="connsiteX48" fmla="*/ 160514 w 1869410"/>
                <a:gd name="connsiteY48" fmla="*/ 891550 h 1284248"/>
                <a:gd name="connsiteX49" fmla="*/ 246239 w 1869410"/>
                <a:gd name="connsiteY49" fmla="*/ 990610 h 1284248"/>
                <a:gd name="connsiteX50" fmla="*/ 238619 w 1869410"/>
                <a:gd name="connsiteY50" fmla="*/ 866785 h 1284248"/>
                <a:gd name="connsiteX51" fmla="*/ 250049 w 1869410"/>
                <a:gd name="connsiteY51" fmla="*/ 725815 h 1284248"/>
                <a:gd name="connsiteX52" fmla="*/ 311009 w 1869410"/>
                <a:gd name="connsiteY52" fmla="*/ 889645 h 1284248"/>
                <a:gd name="connsiteX53" fmla="*/ 295769 w 1869410"/>
                <a:gd name="connsiteY53" fmla="*/ 643900 h 1284248"/>
                <a:gd name="connsiteX54" fmla="*/ 341489 w 1869410"/>
                <a:gd name="connsiteY54" fmla="*/ 495310 h 1284248"/>
                <a:gd name="connsiteX55" fmla="*/ 394829 w 1869410"/>
                <a:gd name="connsiteY55" fmla="*/ 483880 h 1284248"/>
                <a:gd name="connsiteX56" fmla="*/ 486269 w 1869410"/>
                <a:gd name="connsiteY56" fmla="*/ 586750 h 1284248"/>
                <a:gd name="connsiteX0" fmla="*/ 486269 w 1869410"/>
                <a:gd name="connsiteY0" fmla="*/ 586750 h 1238621"/>
                <a:gd name="connsiteX1" fmla="*/ 545324 w 1869410"/>
                <a:gd name="connsiteY1" fmla="*/ 516265 h 1238621"/>
                <a:gd name="connsiteX2" fmla="*/ 629144 w 1869410"/>
                <a:gd name="connsiteY2" fmla="*/ 476260 h 1238621"/>
                <a:gd name="connsiteX3" fmla="*/ 692009 w 1869410"/>
                <a:gd name="connsiteY3" fmla="*/ 577225 h 1238621"/>
                <a:gd name="connsiteX4" fmla="*/ 737729 w 1869410"/>
                <a:gd name="connsiteY4" fmla="*/ 779155 h 1238621"/>
                <a:gd name="connsiteX5" fmla="*/ 735824 w 1869410"/>
                <a:gd name="connsiteY5" fmla="*/ 914410 h 1238621"/>
                <a:gd name="connsiteX6" fmla="*/ 825359 w 1869410"/>
                <a:gd name="connsiteY6" fmla="*/ 678190 h 1238621"/>
                <a:gd name="connsiteX7" fmla="*/ 840599 w 1869410"/>
                <a:gd name="connsiteY7" fmla="*/ 582940 h 1238621"/>
                <a:gd name="connsiteX8" fmla="*/ 1103489 w 1869410"/>
                <a:gd name="connsiteY8" fmla="*/ 870595 h 1238621"/>
                <a:gd name="connsiteX9" fmla="*/ 1154924 w 1869410"/>
                <a:gd name="connsiteY9" fmla="*/ 891550 h 1238621"/>
                <a:gd name="connsiteX10" fmla="*/ 1055864 w 1869410"/>
                <a:gd name="connsiteY10" fmla="*/ 723910 h 1238621"/>
                <a:gd name="connsiteX11" fmla="*/ 1257794 w 1869410"/>
                <a:gd name="connsiteY11" fmla="*/ 971560 h 1238621"/>
                <a:gd name="connsiteX12" fmla="*/ 1233029 w 1869410"/>
                <a:gd name="connsiteY12" fmla="*/ 849640 h 1238621"/>
                <a:gd name="connsiteX13" fmla="*/ 1375904 w 1869410"/>
                <a:gd name="connsiteY13" fmla="*/ 986800 h 1238621"/>
                <a:gd name="connsiteX14" fmla="*/ 1417814 w 1869410"/>
                <a:gd name="connsiteY14" fmla="*/ 1173490 h 1238621"/>
                <a:gd name="connsiteX15" fmla="*/ 1444484 w 1869410"/>
                <a:gd name="connsiteY15" fmla="*/ 1057285 h 1238621"/>
                <a:gd name="connsiteX16" fmla="*/ 1442579 w 1869410"/>
                <a:gd name="connsiteY16" fmla="*/ 1238260 h 1238621"/>
                <a:gd name="connsiteX17" fmla="*/ 1495919 w 1869410"/>
                <a:gd name="connsiteY17" fmla="*/ 1101100 h 1238621"/>
                <a:gd name="connsiteX18" fmla="*/ 1577834 w 1869410"/>
                <a:gd name="connsiteY18" fmla="*/ 1003945 h 1238621"/>
                <a:gd name="connsiteX19" fmla="*/ 1667369 w 1869410"/>
                <a:gd name="connsiteY19" fmla="*/ 1021090 h 1238621"/>
                <a:gd name="connsiteX20" fmla="*/ 1707374 w 1869410"/>
                <a:gd name="connsiteY20" fmla="*/ 1055380 h 1238621"/>
                <a:gd name="connsiteX21" fmla="*/ 1714994 w 1869410"/>
                <a:gd name="connsiteY21" fmla="*/ 904885 h 1238621"/>
                <a:gd name="connsiteX22" fmla="*/ 1716899 w 1869410"/>
                <a:gd name="connsiteY22" fmla="*/ 802015 h 1238621"/>
                <a:gd name="connsiteX23" fmla="*/ 1804529 w 1869410"/>
                <a:gd name="connsiteY23" fmla="*/ 889645 h 1238621"/>
                <a:gd name="connsiteX24" fmla="*/ 1764524 w 1869410"/>
                <a:gd name="connsiteY24" fmla="*/ 716290 h 1238621"/>
                <a:gd name="connsiteX25" fmla="*/ 1764524 w 1869410"/>
                <a:gd name="connsiteY25" fmla="*/ 615325 h 1238621"/>
                <a:gd name="connsiteX26" fmla="*/ 1869299 w 1869410"/>
                <a:gd name="connsiteY26" fmla="*/ 708670 h 1238621"/>
                <a:gd name="connsiteX27" fmla="*/ 1783574 w 1869410"/>
                <a:gd name="connsiteY27" fmla="*/ 539125 h 1238621"/>
                <a:gd name="connsiteX28" fmla="*/ 1730234 w 1869410"/>
                <a:gd name="connsiteY28" fmla="*/ 396250 h 1238621"/>
                <a:gd name="connsiteX29" fmla="*/ 1560689 w 1869410"/>
                <a:gd name="connsiteY29" fmla="*/ 219085 h 1238621"/>
                <a:gd name="connsiteX30" fmla="*/ 1427339 w 1869410"/>
                <a:gd name="connsiteY30" fmla="*/ 129550 h 1238621"/>
                <a:gd name="connsiteX31" fmla="*/ 1594979 w 1869410"/>
                <a:gd name="connsiteY31" fmla="*/ 100975 h 1238621"/>
                <a:gd name="connsiteX32" fmla="*/ 1634984 w 1869410"/>
                <a:gd name="connsiteY32" fmla="*/ 70495 h 1238621"/>
                <a:gd name="connsiteX33" fmla="*/ 1402574 w 1869410"/>
                <a:gd name="connsiteY33" fmla="*/ 62875 h 1238621"/>
                <a:gd name="connsiteX34" fmla="*/ 1191119 w 1869410"/>
                <a:gd name="connsiteY34" fmla="*/ 17155 h 1238621"/>
                <a:gd name="connsiteX35" fmla="*/ 981569 w 1869410"/>
                <a:gd name="connsiteY35" fmla="*/ 10 h 1238621"/>
                <a:gd name="connsiteX36" fmla="*/ 712964 w 1869410"/>
                <a:gd name="connsiteY36" fmla="*/ 19060 h 1238621"/>
                <a:gd name="connsiteX37" fmla="*/ 543419 w 1869410"/>
                <a:gd name="connsiteY37" fmla="*/ 55255 h 1238621"/>
                <a:gd name="connsiteX38" fmla="*/ 415784 w 1869410"/>
                <a:gd name="connsiteY38" fmla="*/ 144790 h 1238621"/>
                <a:gd name="connsiteX39" fmla="*/ 364349 w 1869410"/>
                <a:gd name="connsiteY39" fmla="*/ 215275 h 1238621"/>
                <a:gd name="connsiteX40" fmla="*/ 290054 w 1869410"/>
                <a:gd name="connsiteY40" fmla="*/ 278140 h 1238621"/>
                <a:gd name="connsiteX41" fmla="*/ 223379 w 1869410"/>
                <a:gd name="connsiteY41" fmla="*/ 331480 h 1238621"/>
                <a:gd name="connsiteX42" fmla="*/ 145274 w 1869410"/>
                <a:gd name="connsiteY42" fmla="*/ 485785 h 1238621"/>
                <a:gd name="connsiteX43" fmla="*/ 80504 w 1869410"/>
                <a:gd name="connsiteY43" fmla="*/ 674380 h 1238621"/>
                <a:gd name="connsiteX44" fmla="*/ 494 w 1869410"/>
                <a:gd name="connsiteY44" fmla="*/ 777250 h 1238621"/>
                <a:gd name="connsiteX45" fmla="*/ 120509 w 1869410"/>
                <a:gd name="connsiteY45" fmla="*/ 678190 h 1238621"/>
                <a:gd name="connsiteX46" fmla="*/ 118604 w 1869410"/>
                <a:gd name="connsiteY46" fmla="*/ 910600 h 1238621"/>
                <a:gd name="connsiteX47" fmla="*/ 131939 w 1869410"/>
                <a:gd name="connsiteY47" fmla="*/ 1034425 h 1238621"/>
                <a:gd name="connsiteX48" fmla="*/ 160514 w 1869410"/>
                <a:gd name="connsiteY48" fmla="*/ 891550 h 1238621"/>
                <a:gd name="connsiteX49" fmla="*/ 246239 w 1869410"/>
                <a:gd name="connsiteY49" fmla="*/ 990610 h 1238621"/>
                <a:gd name="connsiteX50" fmla="*/ 238619 w 1869410"/>
                <a:gd name="connsiteY50" fmla="*/ 866785 h 1238621"/>
                <a:gd name="connsiteX51" fmla="*/ 250049 w 1869410"/>
                <a:gd name="connsiteY51" fmla="*/ 725815 h 1238621"/>
                <a:gd name="connsiteX52" fmla="*/ 311009 w 1869410"/>
                <a:gd name="connsiteY52" fmla="*/ 889645 h 1238621"/>
                <a:gd name="connsiteX53" fmla="*/ 295769 w 1869410"/>
                <a:gd name="connsiteY53" fmla="*/ 643900 h 1238621"/>
                <a:gd name="connsiteX54" fmla="*/ 341489 w 1869410"/>
                <a:gd name="connsiteY54" fmla="*/ 495310 h 1238621"/>
                <a:gd name="connsiteX55" fmla="*/ 394829 w 1869410"/>
                <a:gd name="connsiteY55" fmla="*/ 483880 h 1238621"/>
                <a:gd name="connsiteX56" fmla="*/ 486269 w 1869410"/>
                <a:gd name="connsiteY56" fmla="*/ 586750 h 1238621"/>
                <a:gd name="connsiteX0" fmla="*/ 486269 w 1869410"/>
                <a:gd name="connsiteY0" fmla="*/ 586750 h 1238621"/>
                <a:gd name="connsiteX1" fmla="*/ 545324 w 1869410"/>
                <a:gd name="connsiteY1" fmla="*/ 516265 h 1238621"/>
                <a:gd name="connsiteX2" fmla="*/ 629144 w 1869410"/>
                <a:gd name="connsiteY2" fmla="*/ 476260 h 1238621"/>
                <a:gd name="connsiteX3" fmla="*/ 692009 w 1869410"/>
                <a:gd name="connsiteY3" fmla="*/ 577225 h 1238621"/>
                <a:gd name="connsiteX4" fmla="*/ 737729 w 1869410"/>
                <a:gd name="connsiteY4" fmla="*/ 779155 h 1238621"/>
                <a:gd name="connsiteX5" fmla="*/ 735824 w 1869410"/>
                <a:gd name="connsiteY5" fmla="*/ 914410 h 1238621"/>
                <a:gd name="connsiteX6" fmla="*/ 825359 w 1869410"/>
                <a:gd name="connsiteY6" fmla="*/ 678190 h 1238621"/>
                <a:gd name="connsiteX7" fmla="*/ 840599 w 1869410"/>
                <a:gd name="connsiteY7" fmla="*/ 582940 h 1238621"/>
                <a:gd name="connsiteX8" fmla="*/ 1103489 w 1869410"/>
                <a:gd name="connsiteY8" fmla="*/ 870595 h 1238621"/>
                <a:gd name="connsiteX9" fmla="*/ 1154924 w 1869410"/>
                <a:gd name="connsiteY9" fmla="*/ 891550 h 1238621"/>
                <a:gd name="connsiteX10" fmla="*/ 1055864 w 1869410"/>
                <a:gd name="connsiteY10" fmla="*/ 723910 h 1238621"/>
                <a:gd name="connsiteX11" fmla="*/ 1257794 w 1869410"/>
                <a:gd name="connsiteY11" fmla="*/ 971560 h 1238621"/>
                <a:gd name="connsiteX12" fmla="*/ 1233029 w 1869410"/>
                <a:gd name="connsiteY12" fmla="*/ 849640 h 1238621"/>
                <a:gd name="connsiteX13" fmla="*/ 1358759 w 1869410"/>
                <a:gd name="connsiteY13" fmla="*/ 958225 h 1238621"/>
                <a:gd name="connsiteX14" fmla="*/ 1417814 w 1869410"/>
                <a:gd name="connsiteY14" fmla="*/ 1173490 h 1238621"/>
                <a:gd name="connsiteX15" fmla="*/ 1444484 w 1869410"/>
                <a:gd name="connsiteY15" fmla="*/ 1057285 h 1238621"/>
                <a:gd name="connsiteX16" fmla="*/ 1442579 w 1869410"/>
                <a:gd name="connsiteY16" fmla="*/ 1238260 h 1238621"/>
                <a:gd name="connsiteX17" fmla="*/ 1495919 w 1869410"/>
                <a:gd name="connsiteY17" fmla="*/ 1101100 h 1238621"/>
                <a:gd name="connsiteX18" fmla="*/ 1577834 w 1869410"/>
                <a:gd name="connsiteY18" fmla="*/ 1003945 h 1238621"/>
                <a:gd name="connsiteX19" fmla="*/ 1667369 w 1869410"/>
                <a:gd name="connsiteY19" fmla="*/ 1021090 h 1238621"/>
                <a:gd name="connsiteX20" fmla="*/ 1707374 w 1869410"/>
                <a:gd name="connsiteY20" fmla="*/ 1055380 h 1238621"/>
                <a:gd name="connsiteX21" fmla="*/ 1714994 w 1869410"/>
                <a:gd name="connsiteY21" fmla="*/ 904885 h 1238621"/>
                <a:gd name="connsiteX22" fmla="*/ 1716899 w 1869410"/>
                <a:gd name="connsiteY22" fmla="*/ 802015 h 1238621"/>
                <a:gd name="connsiteX23" fmla="*/ 1804529 w 1869410"/>
                <a:gd name="connsiteY23" fmla="*/ 889645 h 1238621"/>
                <a:gd name="connsiteX24" fmla="*/ 1764524 w 1869410"/>
                <a:gd name="connsiteY24" fmla="*/ 716290 h 1238621"/>
                <a:gd name="connsiteX25" fmla="*/ 1764524 w 1869410"/>
                <a:gd name="connsiteY25" fmla="*/ 615325 h 1238621"/>
                <a:gd name="connsiteX26" fmla="*/ 1869299 w 1869410"/>
                <a:gd name="connsiteY26" fmla="*/ 708670 h 1238621"/>
                <a:gd name="connsiteX27" fmla="*/ 1783574 w 1869410"/>
                <a:gd name="connsiteY27" fmla="*/ 539125 h 1238621"/>
                <a:gd name="connsiteX28" fmla="*/ 1730234 w 1869410"/>
                <a:gd name="connsiteY28" fmla="*/ 396250 h 1238621"/>
                <a:gd name="connsiteX29" fmla="*/ 1560689 w 1869410"/>
                <a:gd name="connsiteY29" fmla="*/ 219085 h 1238621"/>
                <a:gd name="connsiteX30" fmla="*/ 1427339 w 1869410"/>
                <a:gd name="connsiteY30" fmla="*/ 129550 h 1238621"/>
                <a:gd name="connsiteX31" fmla="*/ 1594979 w 1869410"/>
                <a:gd name="connsiteY31" fmla="*/ 100975 h 1238621"/>
                <a:gd name="connsiteX32" fmla="*/ 1634984 w 1869410"/>
                <a:gd name="connsiteY32" fmla="*/ 70495 h 1238621"/>
                <a:gd name="connsiteX33" fmla="*/ 1402574 w 1869410"/>
                <a:gd name="connsiteY33" fmla="*/ 62875 h 1238621"/>
                <a:gd name="connsiteX34" fmla="*/ 1191119 w 1869410"/>
                <a:gd name="connsiteY34" fmla="*/ 17155 h 1238621"/>
                <a:gd name="connsiteX35" fmla="*/ 981569 w 1869410"/>
                <a:gd name="connsiteY35" fmla="*/ 10 h 1238621"/>
                <a:gd name="connsiteX36" fmla="*/ 712964 w 1869410"/>
                <a:gd name="connsiteY36" fmla="*/ 19060 h 1238621"/>
                <a:gd name="connsiteX37" fmla="*/ 543419 w 1869410"/>
                <a:gd name="connsiteY37" fmla="*/ 55255 h 1238621"/>
                <a:gd name="connsiteX38" fmla="*/ 415784 w 1869410"/>
                <a:gd name="connsiteY38" fmla="*/ 144790 h 1238621"/>
                <a:gd name="connsiteX39" fmla="*/ 364349 w 1869410"/>
                <a:gd name="connsiteY39" fmla="*/ 215275 h 1238621"/>
                <a:gd name="connsiteX40" fmla="*/ 290054 w 1869410"/>
                <a:gd name="connsiteY40" fmla="*/ 278140 h 1238621"/>
                <a:gd name="connsiteX41" fmla="*/ 223379 w 1869410"/>
                <a:gd name="connsiteY41" fmla="*/ 331480 h 1238621"/>
                <a:gd name="connsiteX42" fmla="*/ 145274 w 1869410"/>
                <a:gd name="connsiteY42" fmla="*/ 485785 h 1238621"/>
                <a:gd name="connsiteX43" fmla="*/ 80504 w 1869410"/>
                <a:gd name="connsiteY43" fmla="*/ 674380 h 1238621"/>
                <a:gd name="connsiteX44" fmla="*/ 494 w 1869410"/>
                <a:gd name="connsiteY44" fmla="*/ 777250 h 1238621"/>
                <a:gd name="connsiteX45" fmla="*/ 120509 w 1869410"/>
                <a:gd name="connsiteY45" fmla="*/ 678190 h 1238621"/>
                <a:gd name="connsiteX46" fmla="*/ 118604 w 1869410"/>
                <a:gd name="connsiteY46" fmla="*/ 910600 h 1238621"/>
                <a:gd name="connsiteX47" fmla="*/ 131939 w 1869410"/>
                <a:gd name="connsiteY47" fmla="*/ 1034425 h 1238621"/>
                <a:gd name="connsiteX48" fmla="*/ 160514 w 1869410"/>
                <a:gd name="connsiteY48" fmla="*/ 891550 h 1238621"/>
                <a:gd name="connsiteX49" fmla="*/ 246239 w 1869410"/>
                <a:gd name="connsiteY49" fmla="*/ 990610 h 1238621"/>
                <a:gd name="connsiteX50" fmla="*/ 238619 w 1869410"/>
                <a:gd name="connsiteY50" fmla="*/ 866785 h 1238621"/>
                <a:gd name="connsiteX51" fmla="*/ 250049 w 1869410"/>
                <a:gd name="connsiteY51" fmla="*/ 725815 h 1238621"/>
                <a:gd name="connsiteX52" fmla="*/ 311009 w 1869410"/>
                <a:gd name="connsiteY52" fmla="*/ 889645 h 1238621"/>
                <a:gd name="connsiteX53" fmla="*/ 295769 w 1869410"/>
                <a:gd name="connsiteY53" fmla="*/ 643900 h 1238621"/>
                <a:gd name="connsiteX54" fmla="*/ 341489 w 1869410"/>
                <a:gd name="connsiteY54" fmla="*/ 495310 h 1238621"/>
                <a:gd name="connsiteX55" fmla="*/ 394829 w 1869410"/>
                <a:gd name="connsiteY55" fmla="*/ 483880 h 1238621"/>
                <a:gd name="connsiteX56" fmla="*/ 486269 w 1869410"/>
                <a:gd name="connsiteY56" fmla="*/ 586750 h 1238621"/>
                <a:gd name="connsiteX0" fmla="*/ 486269 w 1869410"/>
                <a:gd name="connsiteY0" fmla="*/ 586750 h 1239134"/>
                <a:gd name="connsiteX1" fmla="*/ 545324 w 1869410"/>
                <a:gd name="connsiteY1" fmla="*/ 516265 h 1239134"/>
                <a:gd name="connsiteX2" fmla="*/ 629144 w 1869410"/>
                <a:gd name="connsiteY2" fmla="*/ 476260 h 1239134"/>
                <a:gd name="connsiteX3" fmla="*/ 692009 w 1869410"/>
                <a:gd name="connsiteY3" fmla="*/ 577225 h 1239134"/>
                <a:gd name="connsiteX4" fmla="*/ 737729 w 1869410"/>
                <a:gd name="connsiteY4" fmla="*/ 779155 h 1239134"/>
                <a:gd name="connsiteX5" fmla="*/ 735824 w 1869410"/>
                <a:gd name="connsiteY5" fmla="*/ 914410 h 1239134"/>
                <a:gd name="connsiteX6" fmla="*/ 825359 w 1869410"/>
                <a:gd name="connsiteY6" fmla="*/ 678190 h 1239134"/>
                <a:gd name="connsiteX7" fmla="*/ 840599 w 1869410"/>
                <a:gd name="connsiteY7" fmla="*/ 582940 h 1239134"/>
                <a:gd name="connsiteX8" fmla="*/ 1103489 w 1869410"/>
                <a:gd name="connsiteY8" fmla="*/ 870595 h 1239134"/>
                <a:gd name="connsiteX9" fmla="*/ 1154924 w 1869410"/>
                <a:gd name="connsiteY9" fmla="*/ 891550 h 1239134"/>
                <a:gd name="connsiteX10" fmla="*/ 1055864 w 1869410"/>
                <a:gd name="connsiteY10" fmla="*/ 723910 h 1239134"/>
                <a:gd name="connsiteX11" fmla="*/ 1257794 w 1869410"/>
                <a:gd name="connsiteY11" fmla="*/ 971560 h 1239134"/>
                <a:gd name="connsiteX12" fmla="*/ 1233029 w 1869410"/>
                <a:gd name="connsiteY12" fmla="*/ 849640 h 1239134"/>
                <a:gd name="connsiteX13" fmla="*/ 1358759 w 1869410"/>
                <a:gd name="connsiteY13" fmla="*/ 958225 h 1239134"/>
                <a:gd name="connsiteX14" fmla="*/ 1417814 w 1869410"/>
                <a:gd name="connsiteY14" fmla="*/ 1173490 h 1239134"/>
                <a:gd name="connsiteX15" fmla="*/ 1431149 w 1869410"/>
                <a:gd name="connsiteY15" fmla="*/ 1030615 h 1239134"/>
                <a:gd name="connsiteX16" fmla="*/ 1442579 w 1869410"/>
                <a:gd name="connsiteY16" fmla="*/ 1238260 h 1239134"/>
                <a:gd name="connsiteX17" fmla="*/ 1495919 w 1869410"/>
                <a:gd name="connsiteY17" fmla="*/ 1101100 h 1239134"/>
                <a:gd name="connsiteX18" fmla="*/ 1577834 w 1869410"/>
                <a:gd name="connsiteY18" fmla="*/ 1003945 h 1239134"/>
                <a:gd name="connsiteX19" fmla="*/ 1667369 w 1869410"/>
                <a:gd name="connsiteY19" fmla="*/ 1021090 h 1239134"/>
                <a:gd name="connsiteX20" fmla="*/ 1707374 w 1869410"/>
                <a:gd name="connsiteY20" fmla="*/ 1055380 h 1239134"/>
                <a:gd name="connsiteX21" fmla="*/ 1714994 w 1869410"/>
                <a:gd name="connsiteY21" fmla="*/ 904885 h 1239134"/>
                <a:gd name="connsiteX22" fmla="*/ 1716899 w 1869410"/>
                <a:gd name="connsiteY22" fmla="*/ 802015 h 1239134"/>
                <a:gd name="connsiteX23" fmla="*/ 1804529 w 1869410"/>
                <a:gd name="connsiteY23" fmla="*/ 889645 h 1239134"/>
                <a:gd name="connsiteX24" fmla="*/ 1764524 w 1869410"/>
                <a:gd name="connsiteY24" fmla="*/ 716290 h 1239134"/>
                <a:gd name="connsiteX25" fmla="*/ 1764524 w 1869410"/>
                <a:gd name="connsiteY25" fmla="*/ 615325 h 1239134"/>
                <a:gd name="connsiteX26" fmla="*/ 1869299 w 1869410"/>
                <a:gd name="connsiteY26" fmla="*/ 708670 h 1239134"/>
                <a:gd name="connsiteX27" fmla="*/ 1783574 w 1869410"/>
                <a:gd name="connsiteY27" fmla="*/ 539125 h 1239134"/>
                <a:gd name="connsiteX28" fmla="*/ 1730234 w 1869410"/>
                <a:gd name="connsiteY28" fmla="*/ 396250 h 1239134"/>
                <a:gd name="connsiteX29" fmla="*/ 1560689 w 1869410"/>
                <a:gd name="connsiteY29" fmla="*/ 219085 h 1239134"/>
                <a:gd name="connsiteX30" fmla="*/ 1427339 w 1869410"/>
                <a:gd name="connsiteY30" fmla="*/ 129550 h 1239134"/>
                <a:gd name="connsiteX31" fmla="*/ 1594979 w 1869410"/>
                <a:gd name="connsiteY31" fmla="*/ 100975 h 1239134"/>
                <a:gd name="connsiteX32" fmla="*/ 1634984 w 1869410"/>
                <a:gd name="connsiteY32" fmla="*/ 70495 h 1239134"/>
                <a:gd name="connsiteX33" fmla="*/ 1402574 w 1869410"/>
                <a:gd name="connsiteY33" fmla="*/ 62875 h 1239134"/>
                <a:gd name="connsiteX34" fmla="*/ 1191119 w 1869410"/>
                <a:gd name="connsiteY34" fmla="*/ 17155 h 1239134"/>
                <a:gd name="connsiteX35" fmla="*/ 981569 w 1869410"/>
                <a:gd name="connsiteY35" fmla="*/ 10 h 1239134"/>
                <a:gd name="connsiteX36" fmla="*/ 712964 w 1869410"/>
                <a:gd name="connsiteY36" fmla="*/ 19060 h 1239134"/>
                <a:gd name="connsiteX37" fmla="*/ 543419 w 1869410"/>
                <a:gd name="connsiteY37" fmla="*/ 55255 h 1239134"/>
                <a:gd name="connsiteX38" fmla="*/ 415784 w 1869410"/>
                <a:gd name="connsiteY38" fmla="*/ 144790 h 1239134"/>
                <a:gd name="connsiteX39" fmla="*/ 364349 w 1869410"/>
                <a:gd name="connsiteY39" fmla="*/ 215275 h 1239134"/>
                <a:gd name="connsiteX40" fmla="*/ 290054 w 1869410"/>
                <a:gd name="connsiteY40" fmla="*/ 278140 h 1239134"/>
                <a:gd name="connsiteX41" fmla="*/ 223379 w 1869410"/>
                <a:gd name="connsiteY41" fmla="*/ 331480 h 1239134"/>
                <a:gd name="connsiteX42" fmla="*/ 145274 w 1869410"/>
                <a:gd name="connsiteY42" fmla="*/ 485785 h 1239134"/>
                <a:gd name="connsiteX43" fmla="*/ 80504 w 1869410"/>
                <a:gd name="connsiteY43" fmla="*/ 674380 h 1239134"/>
                <a:gd name="connsiteX44" fmla="*/ 494 w 1869410"/>
                <a:gd name="connsiteY44" fmla="*/ 777250 h 1239134"/>
                <a:gd name="connsiteX45" fmla="*/ 120509 w 1869410"/>
                <a:gd name="connsiteY45" fmla="*/ 678190 h 1239134"/>
                <a:gd name="connsiteX46" fmla="*/ 118604 w 1869410"/>
                <a:gd name="connsiteY46" fmla="*/ 910600 h 1239134"/>
                <a:gd name="connsiteX47" fmla="*/ 131939 w 1869410"/>
                <a:gd name="connsiteY47" fmla="*/ 1034425 h 1239134"/>
                <a:gd name="connsiteX48" fmla="*/ 160514 w 1869410"/>
                <a:gd name="connsiteY48" fmla="*/ 891550 h 1239134"/>
                <a:gd name="connsiteX49" fmla="*/ 246239 w 1869410"/>
                <a:gd name="connsiteY49" fmla="*/ 990610 h 1239134"/>
                <a:gd name="connsiteX50" fmla="*/ 238619 w 1869410"/>
                <a:gd name="connsiteY50" fmla="*/ 866785 h 1239134"/>
                <a:gd name="connsiteX51" fmla="*/ 250049 w 1869410"/>
                <a:gd name="connsiteY51" fmla="*/ 725815 h 1239134"/>
                <a:gd name="connsiteX52" fmla="*/ 311009 w 1869410"/>
                <a:gd name="connsiteY52" fmla="*/ 889645 h 1239134"/>
                <a:gd name="connsiteX53" fmla="*/ 295769 w 1869410"/>
                <a:gd name="connsiteY53" fmla="*/ 643900 h 1239134"/>
                <a:gd name="connsiteX54" fmla="*/ 341489 w 1869410"/>
                <a:gd name="connsiteY54" fmla="*/ 495310 h 1239134"/>
                <a:gd name="connsiteX55" fmla="*/ 394829 w 1869410"/>
                <a:gd name="connsiteY55" fmla="*/ 483880 h 1239134"/>
                <a:gd name="connsiteX56" fmla="*/ 486269 w 1869410"/>
                <a:gd name="connsiteY56" fmla="*/ 586750 h 1239134"/>
                <a:gd name="connsiteX0" fmla="*/ 486269 w 1869410"/>
                <a:gd name="connsiteY0" fmla="*/ 586750 h 1239134"/>
                <a:gd name="connsiteX1" fmla="*/ 545324 w 1869410"/>
                <a:gd name="connsiteY1" fmla="*/ 516265 h 1239134"/>
                <a:gd name="connsiteX2" fmla="*/ 629144 w 1869410"/>
                <a:gd name="connsiteY2" fmla="*/ 476260 h 1239134"/>
                <a:gd name="connsiteX3" fmla="*/ 692009 w 1869410"/>
                <a:gd name="connsiteY3" fmla="*/ 577225 h 1239134"/>
                <a:gd name="connsiteX4" fmla="*/ 737729 w 1869410"/>
                <a:gd name="connsiteY4" fmla="*/ 779155 h 1239134"/>
                <a:gd name="connsiteX5" fmla="*/ 735824 w 1869410"/>
                <a:gd name="connsiteY5" fmla="*/ 914410 h 1239134"/>
                <a:gd name="connsiteX6" fmla="*/ 825359 w 1869410"/>
                <a:gd name="connsiteY6" fmla="*/ 678190 h 1239134"/>
                <a:gd name="connsiteX7" fmla="*/ 840599 w 1869410"/>
                <a:gd name="connsiteY7" fmla="*/ 582940 h 1239134"/>
                <a:gd name="connsiteX8" fmla="*/ 1103489 w 1869410"/>
                <a:gd name="connsiteY8" fmla="*/ 870595 h 1239134"/>
                <a:gd name="connsiteX9" fmla="*/ 1154924 w 1869410"/>
                <a:gd name="connsiteY9" fmla="*/ 891550 h 1239134"/>
                <a:gd name="connsiteX10" fmla="*/ 1055864 w 1869410"/>
                <a:gd name="connsiteY10" fmla="*/ 723910 h 1239134"/>
                <a:gd name="connsiteX11" fmla="*/ 1257794 w 1869410"/>
                <a:gd name="connsiteY11" fmla="*/ 971560 h 1239134"/>
                <a:gd name="connsiteX12" fmla="*/ 1233029 w 1869410"/>
                <a:gd name="connsiteY12" fmla="*/ 849640 h 1239134"/>
                <a:gd name="connsiteX13" fmla="*/ 1358759 w 1869410"/>
                <a:gd name="connsiteY13" fmla="*/ 958225 h 1239134"/>
                <a:gd name="connsiteX14" fmla="*/ 1404479 w 1869410"/>
                <a:gd name="connsiteY14" fmla="*/ 1122055 h 1239134"/>
                <a:gd name="connsiteX15" fmla="*/ 1431149 w 1869410"/>
                <a:gd name="connsiteY15" fmla="*/ 1030615 h 1239134"/>
                <a:gd name="connsiteX16" fmla="*/ 1442579 w 1869410"/>
                <a:gd name="connsiteY16" fmla="*/ 1238260 h 1239134"/>
                <a:gd name="connsiteX17" fmla="*/ 1495919 w 1869410"/>
                <a:gd name="connsiteY17" fmla="*/ 1101100 h 1239134"/>
                <a:gd name="connsiteX18" fmla="*/ 1577834 w 1869410"/>
                <a:gd name="connsiteY18" fmla="*/ 1003945 h 1239134"/>
                <a:gd name="connsiteX19" fmla="*/ 1667369 w 1869410"/>
                <a:gd name="connsiteY19" fmla="*/ 1021090 h 1239134"/>
                <a:gd name="connsiteX20" fmla="*/ 1707374 w 1869410"/>
                <a:gd name="connsiteY20" fmla="*/ 1055380 h 1239134"/>
                <a:gd name="connsiteX21" fmla="*/ 1714994 w 1869410"/>
                <a:gd name="connsiteY21" fmla="*/ 904885 h 1239134"/>
                <a:gd name="connsiteX22" fmla="*/ 1716899 w 1869410"/>
                <a:gd name="connsiteY22" fmla="*/ 802015 h 1239134"/>
                <a:gd name="connsiteX23" fmla="*/ 1804529 w 1869410"/>
                <a:gd name="connsiteY23" fmla="*/ 889645 h 1239134"/>
                <a:gd name="connsiteX24" fmla="*/ 1764524 w 1869410"/>
                <a:gd name="connsiteY24" fmla="*/ 716290 h 1239134"/>
                <a:gd name="connsiteX25" fmla="*/ 1764524 w 1869410"/>
                <a:gd name="connsiteY25" fmla="*/ 615325 h 1239134"/>
                <a:gd name="connsiteX26" fmla="*/ 1869299 w 1869410"/>
                <a:gd name="connsiteY26" fmla="*/ 708670 h 1239134"/>
                <a:gd name="connsiteX27" fmla="*/ 1783574 w 1869410"/>
                <a:gd name="connsiteY27" fmla="*/ 539125 h 1239134"/>
                <a:gd name="connsiteX28" fmla="*/ 1730234 w 1869410"/>
                <a:gd name="connsiteY28" fmla="*/ 396250 h 1239134"/>
                <a:gd name="connsiteX29" fmla="*/ 1560689 w 1869410"/>
                <a:gd name="connsiteY29" fmla="*/ 219085 h 1239134"/>
                <a:gd name="connsiteX30" fmla="*/ 1427339 w 1869410"/>
                <a:gd name="connsiteY30" fmla="*/ 129550 h 1239134"/>
                <a:gd name="connsiteX31" fmla="*/ 1594979 w 1869410"/>
                <a:gd name="connsiteY31" fmla="*/ 100975 h 1239134"/>
                <a:gd name="connsiteX32" fmla="*/ 1634984 w 1869410"/>
                <a:gd name="connsiteY32" fmla="*/ 70495 h 1239134"/>
                <a:gd name="connsiteX33" fmla="*/ 1402574 w 1869410"/>
                <a:gd name="connsiteY33" fmla="*/ 62875 h 1239134"/>
                <a:gd name="connsiteX34" fmla="*/ 1191119 w 1869410"/>
                <a:gd name="connsiteY34" fmla="*/ 17155 h 1239134"/>
                <a:gd name="connsiteX35" fmla="*/ 981569 w 1869410"/>
                <a:gd name="connsiteY35" fmla="*/ 10 h 1239134"/>
                <a:gd name="connsiteX36" fmla="*/ 712964 w 1869410"/>
                <a:gd name="connsiteY36" fmla="*/ 19060 h 1239134"/>
                <a:gd name="connsiteX37" fmla="*/ 543419 w 1869410"/>
                <a:gd name="connsiteY37" fmla="*/ 55255 h 1239134"/>
                <a:gd name="connsiteX38" fmla="*/ 415784 w 1869410"/>
                <a:gd name="connsiteY38" fmla="*/ 144790 h 1239134"/>
                <a:gd name="connsiteX39" fmla="*/ 364349 w 1869410"/>
                <a:gd name="connsiteY39" fmla="*/ 215275 h 1239134"/>
                <a:gd name="connsiteX40" fmla="*/ 290054 w 1869410"/>
                <a:gd name="connsiteY40" fmla="*/ 278140 h 1239134"/>
                <a:gd name="connsiteX41" fmla="*/ 223379 w 1869410"/>
                <a:gd name="connsiteY41" fmla="*/ 331480 h 1239134"/>
                <a:gd name="connsiteX42" fmla="*/ 145274 w 1869410"/>
                <a:gd name="connsiteY42" fmla="*/ 485785 h 1239134"/>
                <a:gd name="connsiteX43" fmla="*/ 80504 w 1869410"/>
                <a:gd name="connsiteY43" fmla="*/ 674380 h 1239134"/>
                <a:gd name="connsiteX44" fmla="*/ 494 w 1869410"/>
                <a:gd name="connsiteY44" fmla="*/ 777250 h 1239134"/>
                <a:gd name="connsiteX45" fmla="*/ 120509 w 1869410"/>
                <a:gd name="connsiteY45" fmla="*/ 678190 h 1239134"/>
                <a:gd name="connsiteX46" fmla="*/ 118604 w 1869410"/>
                <a:gd name="connsiteY46" fmla="*/ 910600 h 1239134"/>
                <a:gd name="connsiteX47" fmla="*/ 131939 w 1869410"/>
                <a:gd name="connsiteY47" fmla="*/ 1034425 h 1239134"/>
                <a:gd name="connsiteX48" fmla="*/ 160514 w 1869410"/>
                <a:gd name="connsiteY48" fmla="*/ 891550 h 1239134"/>
                <a:gd name="connsiteX49" fmla="*/ 246239 w 1869410"/>
                <a:gd name="connsiteY49" fmla="*/ 990610 h 1239134"/>
                <a:gd name="connsiteX50" fmla="*/ 238619 w 1869410"/>
                <a:gd name="connsiteY50" fmla="*/ 866785 h 1239134"/>
                <a:gd name="connsiteX51" fmla="*/ 250049 w 1869410"/>
                <a:gd name="connsiteY51" fmla="*/ 725815 h 1239134"/>
                <a:gd name="connsiteX52" fmla="*/ 311009 w 1869410"/>
                <a:gd name="connsiteY52" fmla="*/ 889645 h 1239134"/>
                <a:gd name="connsiteX53" fmla="*/ 295769 w 1869410"/>
                <a:gd name="connsiteY53" fmla="*/ 643900 h 1239134"/>
                <a:gd name="connsiteX54" fmla="*/ 341489 w 1869410"/>
                <a:gd name="connsiteY54" fmla="*/ 495310 h 1239134"/>
                <a:gd name="connsiteX55" fmla="*/ 394829 w 1869410"/>
                <a:gd name="connsiteY55" fmla="*/ 483880 h 1239134"/>
                <a:gd name="connsiteX56" fmla="*/ 486269 w 1869410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532027 w 1806458"/>
                <a:gd name="connsiteY31" fmla="*/ 10097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103442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532027 w 1806458"/>
                <a:gd name="connsiteY31" fmla="*/ 10097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98870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532027 w 1806458"/>
                <a:gd name="connsiteY31" fmla="*/ 10097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98870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486307 w 1806458"/>
                <a:gd name="connsiteY31" fmla="*/ 10478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98870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719"/>
                <a:gd name="connsiteY0" fmla="*/ 586750 h 1239134"/>
                <a:gd name="connsiteX1" fmla="*/ 482372 w 1806719"/>
                <a:gd name="connsiteY1" fmla="*/ 516265 h 1239134"/>
                <a:gd name="connsiteX2" fmla="*/ 566192 w 1806719"/>
                <a:gd name="connsiteY2" fmla="*/ 476260 h 1239134"/>
                <a:gd name="connsiteX3" fmla="*/ 629057 w 1806719"/>
                <a:gd name="connsiteY3" fmla="*/ 577225 h 1239134"/>
                <a:gd name="connsiteX4" fmla="*/ 674777 w 1806719"/>
                <a:gd name="connsiteY4" fmla="*/ 779155 h 1239134"/>
                <a:gd name="connsiteX5" fmla="*/ 672872 w 1806719"/>
                <a:gd name="connsiteY5" fmla="*/ 914410 h 1239134"/>
                <a:gd name="connsiteX6" fmla="*/ 762407 w 1806719"/>
                <a:gd name="connsiteY6" fmla="*/ 678190 h 1239134"/>
                <a:gd name="connsiteX7" fmla="*/ 777647 w 1806719"/>
                <a:gd name="connsiteY7" fmla="*/ 582940 h 1239134"/>
                <a:gd name="connsiteX8" fmla="*/ 1040537 w 1806719"/>
                <a:gd name="connsiteY8" fmla="*/ 870595 h 1239134"/>
                <a:gd name="connsiteX9" fmla="*/ 1091972 w 1806719"/>
                <a:gd name="connsiteY9" fmla="*/ 891550 h 1239134"/>
                <a:gd name="connsiteX10" fmla="*/ 992912 w 1806719"/>
                <a:gd name="connsiteY10" fmla="*/ 723910 h 1239134"/>
                <a:gd name="connsiteX11" fmla="*/ 1194842 w 1806719"/>
                <a:gd name="connsiteY11" fmla="*/ 971560 h 1239134"/>
                <a:gd name="connsiteX12" fmla="*/ 1170077 w 1806719"/>
                <a:gd name="connsiteY12" fmla="*/ 849640 h 1239134"/>
                <a:gd name="connsiteX13" fmla="*/ 1295807 w 1806719"/>
                <a:gd name="connsiteY13" fmla="*/ 958225 h 1239134"/>
                <a:gd name="connsiteX14" fmla="*/ 1341527 w 1806719"/>
                <a:gd name="connsiteY14" fmla="*/ 1122055 h 1239134"/>
                <a:gd name="connsiteX15" fmla="*/ 1368197 w 1806719"/>
                <a:gd name="connsiteY15" fmla="*/ 1030615 h 1239134"/>
                <a:gd name="connsiteX16" fmla="*/ 1379627 w 1806719"/>
                <a:gd name="connsiteY16" fmla="*/ 1238260 h 1239134"/>
                <a:gd name="connsiteX17" fmla="*/ 1432967 w 1806719"/>
                <a:gd name="connsiteY17" fmla="*/ 1101100 h 1239134"/>
                <a:gd name="connsiteX18" fmla="*/ 1514882 w 1806719"/>
                <a:gd name="connsiteY18" fmla="*/ 1003945 h 1239134"/>
                <a:gd name="connsiteX19" fmla="*/ 1604417 w 1806719"/>
                <a:gd name="connsiteY19" fmla="*/ 1021090 h 1239134"/>
                <a:gd name="connsiteX20" fmla="*/ 1644422 w 1806719"/>
                <a:gd name="connsiteY20" fmla="*/ 1055380 h 1239134"/>
                <a:gd name="connsiteX21" fmla="*/ 1652042 w 1806719"/>
                <a:gd name="connsiteY21" fmla="*/ 904885 h 1239134"/>
                <a:gd name="connsiteX22" fmla="*/ 1653947 w 1806719"/>
                <a:gd name="connsiteY22" fmla="*/ 802015 h 1239134"/>
                <a:gd name="connsiteX23" fmla="*/ 1741577 w 1806719"/>
                <a:gd name="connsiteY23" fmla="*/ 889645 h 1239134"/>
                <a:gd name="connsiteX24" fmla="*/ 1701572 w 1806719"/>
                <a:gd name="connsiteY24" fmla="*/ 716290 h 1239134"/>
                <a:gd name="connsiteX25" fmla="*/ 1701572 w 1806719"/>
                <a:gd name="connsiteY25" fmla="*/ 615325 h 1239134"/>
                <a:gd name="connsiteX26" fmla="*/ 1806347 w 1806719"/>
                <a:gd name="connsiteY26" fmla="*/ 708670 h 1239134"/>
                <a:gd name="connsiteX27" fmla="*/ 1733957 w 1806719"/>
                <a:gd name="connsiteY27" fmla="*/ 546745 h 1239134"/>
                <a:gd name="connsiteX28" fmla="*/ 1667282 w 1806719"/>
                <a:gd name="connsiteY28" fmla="*/ 396250 h 1239134"/>
                <a:gd name="connsiteX29" fmla="*/ 1497737 w 1806719"/>
                <a:gd name="connsiteY29" fmla="*/ 219085 h 1239134"/>
                <a:gd name="connsiteX30" fmla="*/ 1364387 w 1806719"/>
                <a:gd name="connsiteY30" fmla="*/ 129550 h 1239134"/>
                <a:gd name="connsiteX31" fmla="*/ 1486307 w 1806719"/>
                <a:gd name="connsiteY31" fmla="*/ 104785 h 1239134"/>
                <a:gd name="connsiteX32" fmla="*/ 1572032 w 1806719"/>
                <a:gd name="connsiteY32" fmla="*/ 70495 h 1239134"/>
                <a:gd name="connsiteX33" fmla="*/ 1339622 w 1806719"/>
                <a:gd name="connsiteY33" fmla="*/ 62875 h 1239134"/>
                <a:gd name="connsiteX34" fmla="*/ 1128167 w 1806719"/>
                <a:gd name="connsiteY34" fmla="*/ 17155 h 1239134"/>
                <a:gd name="connsiteX35" fmla="*/ 918617 w 1806719"/>
                <a:gd name="connsiteY35" fmla="*/ 10 h 1239134"/>
                <a:gd name="connsiteX36" fmla="*/ 650012 w 1806719"/>
                <a:gd name="connsiteY36" fmla="*/ 19060 h 1239134"/>
                <a:gd name="connsiteX37" fmla="*/ 480467 w 1806719"/>
                <a:gd name="connsiteY37" fmla="*/ 55255 h 1239134"/>
                <a:gd name="connsiteX38" fmla="*/ 352832 w 1806719"/>
                <a:gd name="connsiteY38" fmla="*/ 144790 h 1239134"/>
                <a:gd name="connsiteX39" fmla="*/ 301397 w 1806719"/>
                <a:gd name="connsiteY39" fmla="*/ 215275 h 1239134"/>
                <a:gd name="connsiteX40" fmla="*/ 227102 w 1806719"/>
                <a:gd name="connsiteY40" fmla="*/ 278140 h 1239134"/>
                <a:gd name="connsiteX41" fmla="*/ 160427 w 1806719"/>
                <a:gd name="connsiteY41" fmla="*/ 331480 h 1239134"/>
                <a:gd name="connsiteX42" fmla="*/ 82322 w 1806719"/>
                <a:gd name="connsiteY42" fmla="*/ 485785 h 1239134"/>
                <a:gd name="connsiteX43" fmla="*/ 17552 w 1806719"/>
                <a:gd name="connsiteY43" fmla="*/ 674380 h 1239134"/>
                <a:gd name="connsiteX44" fmla="*/ 2312 w 1806719"/>
                <a:gd name="connsiteY44" fmla="*/ 735340 h 1239134"/>
                <a:gd name="connsiteX45" fmla="*/ 57557 w 1806719"/>
                <a:gd name="connsiteY45" fmla="*/ 678190 h 1239134"/>
                <a:gd name="connsiteX46" fmla="*/ 55652 w 1806719"/>
                <a:gd name="connsiteY46" fmla="*/ 910600 h 1239134"/>
                <a:gd name="connsiteX47" fmla="*/ 68987 w 1806719"/>
                <a:gd name="connsiteY47" fmla="*/ 988705 h 1239134"/>
                <a:gd name="connsiteX48" fmla="*/ 97562 w 1806719"/>
                <a:gd name="connsiteY48" fmla="*/ 891550 h 1239134"/>
                <a:gd name="connsiteX49" fmla="*/ 183287 w 1806719"/>
                <a:gd name="connsiteY49" fmla="*/ 990610 h 1239134"/>
                <a:gd name="connsiteX50" fmla="*/ 175667 w 1806719"/>
                <a:gd name="connsiteY50" fmla="*/ 866785 h 1239134"/>
                <a:gd name="connsiteX51" fmla="*/ 187097 w 1806719"/>
                <a:gd name="connsiteY51" fmla="*/ 725815 h 1239134"/>
                <a:gd name="connsiteX52" fmla="*/ 248057 w 1806719"/>
                <a:gd name="connsiteY52" fmla="*/ 889645 h 1239134"/>
                <a:gd name="connsiteX53" fmla="*/ 232817 w 1806719"/>
                <a:gd name="connsiteY53" fmla="*/ 643900 h 1239134"/>
                <a:gd name="connsiteX54" fmla="*/ 278537 w 1806719"/>
                <a:gd name="connsiteY54" fmla="*/ 495310 h 1239134"/>
                <a:gd name="connsiteX55" fmla="*/ 331877 w 1806719"/>
                <a:gd name="connsiteY55" fmla="*/ 483880 h 1239134"/>
                <a:gd name="connsiteX56" fmla="*/ 423317 w 1806719"/>
                <a:gd name="connsiteY56" fmla="*/ 586750 h 1239134"/>
                <a:gd name="connsiteX0" fmla="*/ 423317 w 1806719"/>
                <a:gd name="connsiteY0" fmla="*/ 586750 h 1239134"/>
                <a:gd name="connsiteX1" fmla="*/ 482372 w 1806719"/>
                <a:gd name="connsiteY1" fmla="*/ 516265 h 1239134"/>
                <a:gd name="connsiteX2" fmla="*/ 566192 w 1806719"/>
                <a:gd name="connsiteY2" fmla="*/ 476260 h 1239134"/>
                <a:gd name="connsiteX3" fmla="*/ 629057 w 1806719"/>
                <a:gd name="connsiteY3" fmla="*/ 577225 h 1239134"/>
                <a:gd name="connsiteX4" fmla="*/ 674777 w 1806719"/>
                <a:gd name="connsiteY4" fmla="*/ 779155 h 1239134"/>
                <a:gd name="connsiteX5" fmla="*/ 672872 w 1806719"/>
                <a:gd name="connsiteY5" fmla="*/ 914410 h 1239134"/>
                <a:gd name="connsiteX6" fmla="*/ 762407 w 1806719"/>
                <a:gd name="connsiteY6" fmla="*/ 678190 h 1239134"/>
                <a:gd name="connsiteX7" fmla="*/ 777647 w 1806719"/>
                <a:gd name="connsiteY7" fmla="*/ 582940 h 1239134"/>
                <a:gd name="connsiteX8" fmla="*/ 1040537 w 1806719"/>
                <a:gd name="connsiteY8" fmla="*/ 870595 h 1239134"/>
                <a:gd name="connsiteX9" fmla="*/ 1091972 w 1806719"/>
                <a:gd name="connsiteY9" fmla="*/ 891550 h 1239134"/>
                <a:gd name="connsiteX10" fmla="*/ 992912 w 1806719"/>
                <a:gd name="connsiteY10" fmla="*/ 723910 h 1239134"/>
                <a:gd name="connsiteX11" fmla="*/ 1194842 w 1806719"/>
                <a:gd name="connsiteY11" fmla="*/ 971560 h 1239134"/>
                <a:gd name="connsiteX12" fmla="*/ 1170077 w 1806719"/>
                <a:gd name="connsiteY12" fmla="*/ 849640 h 1239134"/>
                <a:gd name="connsiteX13" fmla="*/ 1295807 w 1806719"/>
                <a:gd name="connsiteY13" fmla="*/ 958225 h 1239134"/>
                <a:gd name="connsiteX14" fmla="*/ 1341527 w 1806719"/>
                <a:gd name="connsiteY14" fmla="*/ 1122055 h 1239134"/>
                <a:gd name="connsiteX15" fmla="*/ 1368197 w 1806719"/>
                <a:gd name="connsiteY15" fmla="*/ 1030615 h 1239134"/>
                <a:gd name="connsiteX16" fmla="*/ 1379627 w 1806719"/>
                <a:gd name="connsiteY16" fmla="*/ 1238260 h 1239134"/>
                <a:gd name="connsiteX17" fmla="*/ 1432967 w 1806719"/>
                <a:gd name="connsiteY17" fmla="*/ 1101100 h 1239134"/>
                <a:gd name="connsiteX18" fmla="*/ 1514882 w 1806719"/>
                <a:gd name="connsiteY18" fmla="*/ 1003945 h 1239134"/>
                <a:gd name="connsiteX19" fmla="*/ 1604417 w 1806719"/>
                <a:gd name="connsiteY19" fmla="*/ 1021090 h 1239134"/>
                <a:gd name="connsiteX20" fmla="*/ 1644422 w 1806719"/>
                <a:gd name="connsiteY20" fmla="*/ 1055380 h 1239134"/>
                <a:gd name="connsiteX21" fmla="*/ 1652042 w 1806719"/>
                <a:gd name="connsiteY21" fmla="*/ 904885 h 1239134"/>
                <a:gd name="connsiteX22" fmla="*/ 1653947 w 1806719"/>
                <a:gd name="connsiteY22" fmla="*/ 802015 h 1239134"/>
                <a:gd name="connsiteX23" fmla="*/ 1741577 w 1806719"/>
                <a:gd name="connsiteY23" fmla="*/ 889645 h 1239134"/>
                <a:gd name="connsiteX24" fmla="*/ 1701572 w 1806719"/>
                <a:gd name="connsiteY24" fmla="*/ 716290 h 1239134"/>
                <a:gd name="connsiteX25" fmla="*/ 1701572 w 1806719"/>
                <a:gd name="connsiteY25" fmla="*/ 615325 h 1239134"/>
                <a:gd name="connsiteX26" fmla="*/ 1806347 w 1806719"/>
                <a:gd name="connsiteY26" fmla="*/ 708670 h 1239134"/>
                <a:gd name="connsiteX27" fmla="*/ 1733957 w 1806719"/>
                <a:gd name="connsiteY27" fmla="*/ 546745 h 1239134"/>
                <a:gd name="connsiteX28" fmla="*/ 1667282 w 1806719"/>
                <a:gd name="connsiteY28" fmla="*/ 396250 h 1239134"/>
                <a:gd name="connsiteX29" fmla="*/ 1497737 w 1806719"/>
                <a:gd name="connsiteY29" fmla="*/ 219085 h 1239134"/>
                <a:gd name="connsiteX30" fmla="*/ 1364387 w 1806719"/>
                <a:gd name="connsiteY30" fmla="*/ 129550 h 1239134"/>
                <a:gd name="connsiteX31" fmla="*/ 1486307 w 1806719"/>
                <a:gd name="connsiteY31" fmla="*/ 104785 h 1239134"/>
                <a:gd name="connsiteX32" fmla="*/ 1572032 w 1806719"/>
                <a:gd name="connsiteY32" fmla="*/ 70495 h 1239134"/>
                <a:gd name="connsiteX33" fmla="*/ 1339622 w 1806719"/>
                <a:gd name="connsiteY33" fmla="*/ 62875 h 1239134"/>
                <a:gd name="connsiteX34" fmla="*/ 1128167 w 1806719"/>
                <a:gd name="connsiteY34" fmla="*/ 17155 h 1239134"/>
                <a:gd name="connsiteX35" fmla="*/ 918617 w 1806719"/>
                <a:gd name="connsiteY35" fmla="*/ 10 h 1239134"/>
                <a:gd name="connsiteX36" fmla="*/ 650012 w 1806719"/>
                <a:gd name="connsiteY36" fmla="*/ 19060 h 1239134"/>
                <a:gd name="connsiteX37" fmla="*/ 480467 w 1806719"/>
                <a:gd name="connsiteY37" fmla="*/ 55255 h 1239134"/>
                <a:gd name="connsiteX38" fmla="*/ 352832 w 1806719"/>
                <a:gd name="connsiteY38" fmla="*/ 144790 h 1239134"/>
                <a:gd name="connsiteX39" fmla="*/ 301397 w 1806719"/>
                <a:gd name="connsiteY39" fmla="*/ 215275 h 1239134"/>
                <a:gd name="connsiteX40" fmla="*/ 227102 w 1806719"/>
                <a:gd name="connsiteY40" fmla="*/ 278140 h 1239134"/>
                <a:gd name="connsiteX41" fmla="*/ 160427 w 1806719"/>
                <a:gd name="connsiteY41" fmla="*/ 331480 h 1239134"/>
                <a:gd name="connsiteX42" fmla="*/ 82322 w 1806719"/>
                <a:gd name="connsiteY42" fmla="*/ 485785 h 1239134"/>
                <a:gd name="connsiteX43" fmla="*/ 17552 w 1806719"/>
                <a:gd name="connsiteY43" fmla="*/ 674380 h 1239134"/>
                <a:gd name="connsiteX44" fmla="*/ 2312 w 1806719"/>
                <a:gd name="connsiteY44" fmla="*/ 735340 h 1239134"/>
                <a:gd name="connsiteX45" fmla="*/ 57557 w 1806719"/>
                <a:gd name="connsiteY45" fmla="*/ 678190 h 1239134"/>
                <a:gd name="connsiteX46" fmla="*/ 55652 w 1806719"/>
                <a:gd name="connsiteY46" fmla="*/ 910600 h 1239134"/>
                <a:gd name="connsiteX47" fmla="*/ 68987 w 1806719"/>
                <a:gd name="connsiteY47" fmla="*/ 988705 h 1239134"/>
                <a:gd name="connsiteX48" fmla="*/ 97562 w 1806719"/>
                <a:gd name="connsiteY48" fmla="*/ 891550 h 1239134"/>
                <a:gd name="connsiteX49" fmla="*/ 183287 w 1806719"/>
                <a:gd name="connsiteY49" fmla="*/ 990610 h 1239134"/>
                <a:gd name="connsiteX50" fmla="*/ 175667 w 1806719"/>
                <a:gd name="connsiteY50" fmla="*/ 866785 h 1239134"/>
                <a:gd name="connsiteX51" fmla="*/ 187097 w 1806719"/>
                <a:gd name="connsiteY51" fmla="*/ 725815 h 1239134"/>
                <a:gd name="connsiteX52" fmla="*/ 248057 w 1806719"/>
                <a:gd name="connsiteY52" fmla="*/ 889645 h 1239134"/>
                <a:gd name="connsiteX53" fmla="*/ 232817 w 1806719"/>
                <a:gd name="connsiteY53" fmla="*/ 643900 h 1239134"/>
                <a:gd name="connsiteX54" fmla="*/ 278537 w 1806719"/>
                <a:gd name="connsiteY54" fmla="*/ 495310 h 1239134"/>
                <a:gd name="connsiteX55" fmla="*/ 331877 w 1806719"/>
                <a:gd name="connsiteY55" fmla="*/ 483880 h 1239134"/>
                <a:gd name="connsiteX56" fmla="*/ 423317 w 1806719"/>
                <a:gd name="connsiteY56" fmla="*/ 586750 h 1239134"/>
                <a:gd name="connsiteX0" fmla="*/ 423317 w 1815355"/>
                <a:gd name="connsiteY0" fmla="*/ 586750 h 1239134"/>
                <a:gd name="connsiteX1" fmla="*/ 482372 w 1815355"/>
                <a:gd name="connsiteY1" fmla="*/ 516265 h 1239134"/>
                <a:gd name="connsiteX2" fmla="*/ 566192 w 1815355"/>
                <a:gd name="connsiteY2" fmla="*/ 476260 h 1239134"/>
                <a:gd name="connsiteX3" fmla="*/ 629057 w 1815355"/>
                <a:gd name="connsiteY3" fmla="*/ 577225 h 1239134"/>
                <a:gd name="connsiteX4" fmla="*/ 674777 w 1815355"/>
                <a:gd name="connsiteY4" fmla="*/ 779155 h 1239134"/>
                <a:gd name="connsiteX5" fmla="*/ 672872 w 1815355"/>
                <a:gd name="connsiteY5" fmla="*/ 914410 h 1239134"/>
                <a:gd name="connsiteX6" fmla="*/ 762407 w 1815355"/>
                <a:gd name="connsiteY6" fmla="*/ 678190 h 1239134"/>
                <a:gd name="connsiteX7" fmla="*/ 777647 w 1815355"/>
                <a:gd name="connsiteY7" fmla="*/ 582940 h 1239134"/>
                <a:gd name="connsiteX8" fmla="*/ 1040537 w 1815355"/>
                <a:gd name="connsiteY8" fmla="*/ 870595 h 1239134"/>
                <a:gd name="connsiteX9" fmla="*/ 1091972 w 1815355"/>
                <a:gd name="connsiteY9" fmla="*/ 891550 h 1239134"/>
                <a:gd name="connsiteX10" fmla="*/ 992912 w 1815355"/>
                <a:gd name="connsiteY10" fmla="*/ 723910 h 1239134"/>
                <a:gd name="connsiteX11" fmla="*/ 1194842 w 1815355"/>
                <a:gd name="connsiteY11" fmla="*/ 971560 h 1239134"/>
                <a:gd name="connsiteX12" fmla="*/ 1170077 w 1815355"/>
                <a:gd name="connsiteY12" fmla="*/ 849640 h 1239134"/>
                <a:gd name="connsiteX13" fmla="*/ 1295807 w 1815355"/>
                <a:gd name="connsiteY13" fmla="*/ 958225 h 1239134"/>
                <a:gd name="connsiteX14" fmla="*/ 1341527 w 1815355"/>
                <a:gd name="connsiteY14" fmla="*/ 1122055 h 1239134"/>
                <a:gd name="connsiteX15" fmla="*/ 1368197 w 1815355"/>
                <a:gd name="connsiteY15" fmla="*/ 1030615 h 1239134"/>
                <a:gd name="connsiteX16" fmla="*/ 1379627 w 1815355"/>
                <a:gd name="connsiteY16" fmla="*/ 1238260 h 1239134"/>
                <a:gd name="connsiteX17" fmla="*/ 1432967 w 1815355"/>
                <a:gd name="connsiteY17" fmla="*/ 1101100 h 1239134"/>
                <a:gd name="connsiteX18" fmla="*/ 1514882 w 1815355"/>
                <a:gd name="connsiteY18" fmla="*/ 1003945 h 1239134"/>
                <a:gd name="connsiteX19" fmla="*/ 1604417 w 1815355"/>
                <a:gd name="connsiteY19" fmla="*/ 1021090 h 1239134"/>
                <a:gd name="connsiteX20" fmla="*/ 1644422 w 1815355"/>
                <a:gd name="connsiteY20" fmla="*/ 1055380 h 1239134"/>
                <a:gd name="connsiteX21" fmla="*/ 1652042 w 1815355"/>
                <a:gd name="connsiteY21" fmla="*/ 904885 h 1239134"/>
                <a:gd name="connsiteX22" fmla="*/ 1653947 w 1815355"/>
                <a:gd name="connsiteY22" fmla="*/ 802015 h 1239134"/>
                <a:gd name="connsiteX23" fmla="*/ 1741577 w 1815355"/>
                <a:gd name="connsiteY23" fmla="*/ 889645 h 1239134"/>
                <a:gd name="connsiteX24" fmla="*/ 1701572 w 1815355"/>
                <a:gd name="connsiteY24" fmla="*/ 716290 h 1239134"/>
                <a:gd name="connsiteX25" fmla="*/ 1701572 w 1815355"/>
                <a:gd name="connsiteY25" fmla="*/ 615325 h 1239134"/>
                <a:gd name="connsiteX26" fmla="*/ 1806347 w 1815355"/>
                <a:gd name="connsiteY26" fmla="*/ 708670 h 1239134"/>
                <a:gd name="connsiteX27" fmla="*/ 1733957 w 1815355"/>
                <a:gd name="connsiteY27" fmla="*/ 546745 h 1239134"/>
                <a:gd name="connsiteX28" fmla="*/ 1667282 w 1815355"/>
                <a:gd name="connsiteY28" fmla="*/ 396250 h 1239134"/>
                <a:gd name="connsiteX29" fmla="*/ 1497737 w 1815355"/>
                <a:gd name="connsiteY29" fmla="*/ 219085 h 1239134"/>
                <a:gd name="connsiteX30" fmla="*/ 1364387 w 1815355"/>
                <a:gd name="connsiteY30" fmla="*/ 129550 h 1239134"/>
                <a:gd name="connsiteX31" fmla="*/ 1486307 w 1815355"/>
                <a:gd name="connsiteY31" fmla="*/ 104785 h 1239134"/>
                <a:gd name="connsiteX32" fmla="*/ 1572032 w 1815355"/>
                <a:gd name="connsiteY32" fmla="*/ 70495 h 1239134"/>
                <a:gd name="connsiteX33" fmla="*/ 1339622 w 1815355"/>
                <a:gd name="connsiteY33" fmla="*/ 62875 h 1239134"/>
                <a:gd name="connsiteX34" fmla="*/ 1128167 w 1815355"/>
                <a:gd name="connsiteY34" fmla="*/ 17155 h 1239134"/>
                <a:gd name="connsiteX35" fmla="*/ 918617 w 1815355"/>
                <a:gd name="connsiteY35" fmla="*/ 10 h 1239134"/>
                <a:gd name="connsiteX36" fmla="*/ 650012 w 1815355"/>
                <a:gd name="connsiteY36" fmla="*/ 19060 h 1239134"/>
                <a:gd name="connsiteX37" fmla="*/ 480467 w 1815355"/>
                <a:gd name="connsiteY37" fmla="*/ 55255 h 1239134"/>
                <a:gd name="connsiteX38" fmla="*/ 352832 w 1815355"/>
                <a:gd name="connsiteY38" fmla="*/ 144790 h 1239134"/>
                <a:gd name="connsiteX39" fmla="*/ 301397 w 1815355"/>
                <a:gd name="connsiteY39" fmla="*/ 215275 h 1239134"/>
                <a:gd name="connsiteX40" fmla="*/ 227102 w 1815355"/>
                <a:gd name="connsiteY40" fmla="*/ 278140 h 1239134"/>
                <a:gd name="connsiteX41" fmla="*/ 160427 w 1815355"/>
                <a:gd name="connsiteY41" fmla="*/ 331480 h 1239134"/>
                <a:gd name="connsiteX42" fmla="*/ 82322 w 1815355"/>
                <a:gd name="connsiteY42" fmla="*/ 485785 h 1239134"/>
                <a:gd name="connsiteX43" fmla="*/ 17552 w 1815355"/>
                <a:gd name="connsiteY43" fmla="*/ 674380 h 1239134"/>
                <a:gd name="connsiteX44" fmla="*/ 2312 w 1815355"/>
                <a:gd name="connsiteY44" fmla="*/ 735340 h 1239134"/>
                <a:gd name="connsiteX45" fmla="*/ 57557 w 1815355"/>
                <a:gd name="connsiteY45" fmla="*/ 678190 h 1239134"/>
                <a:gd name="connsiteX46" fmla="*/ 55652 w 1815355"/>
                <a:gd name="connsiteY46" fmla="*/ 910600 h 1239134"/>
                <a:gd name="connsiteX47" fmla="*/ 68987 w 1815355"/>
                <a:gd name="connsiteY47" fmla="*/ 988705 h 1239134"/>
                <a:gd name="connsiteX48" fmla="*/ 97562 w 1815355"/>
                <a:gd name="connsiteY48" fmla="*/ 891550 h 1239134"/>
                <a:gd name="connsiteX49" fmla="*/ 183287 w 1815355"/>
                <a:gd name="connsiteY49" fmla="*/ 990610 h 1239134"/>
                <a:gd name="connsiteX50" fmla="*/ 175667 w 1815355"/>
                <a:gd name="connsiteY50" fmla="*/ 866785 h 1239134"/>
                <a:gd name="connsiteX51" fmla="*/ 187097 w 1815355"/>
                <a:gd name="connsiteY51" fmla="*/ 725815 h 1239134"/>
                <a:gd name="connsiteX52" fmla="*/ 248057 w 1815355"/>
                <a:gd name="connsiteY52" fmla="*/ 889645 h 1239134"/>
                <a:gd name="connsiteX53" fmla="*/ 232817 w 1815355"/>
                <a:gd name="connsiteY53" fmla="*/ 643900 h 1239134"/>
                <a:gd name="connsiteX54" fmla="*/ 278537 w 1815355"/>
                <a:gd name="connsiteY54" fmla="*/ 495310 h 1239134"/>
                <a:gd name="connsiteX55" fmla="*/ 331877 w 1815355"/>
                <a:gd name="connsiteY55" fmla="*/ 483880 h 1239134"/>
                <a:gd name="connsiteX56" fmla="*/ 423317 w 1815355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62407 w 1791907"/>
                <a:gd name="connsiteY6" fmla="*/ 678190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27102 w 1791907"/>
                <a:gd name="connsiteY53" fmla="*/ 668665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27102 w 1791907"/>
                <a:gd name="connsiteY53" fmla="*/ 668665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19507 w 1791907"/>
                <a:gd name="connsiteY0" fmla="*/ 57913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27102 w 1791907"/>
                <a:gd name="connsiteY53" fmla="*/ 668665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19507 w 1791907"/>
                <a:gd name="connsiteY56" fmla="*/ 579130 h 1239134"/>
                <a:gd name="connsiteX0" fmla="*/ 419507 w 1791907"/>
                <a:gd name="connsiteY0" fmla="*/ 579130 h 1240043"/>
                <a:gd name="connsiteX1" fmla="*/ 482372 w 1791907"/>
                <a:gd name="connsiteY1" fmla="*/ 516265 h 1240043"/>
                <a:gd name="connsiteX2" fmla="*/ 566192 w 1791907"/>
                <a:gd name="connsiteY2" fmla="*/ 476260 h 1240043"/>
                <a:gd name="connsiteX3" fmla="*/ 629057 w 1791907"/>
                <a:gd name="connsiteY3" fmla="*/ 577225 h 1240043"/>
                <a:gd name="connsiteX4" fmla="*/ 669062 w 1791907"/>
                <a:gd name="connsiteY4" fmla="*/ 762010 h 1240043"/>
                <a:gd name="connsiteX5" fmla="*/ 672872 w 1791907"/>
                <a:gd name="connsiteY5" fmla="*/ 914410 h 1240043"/>
                <a:gd name="connsiteX6" fmla="*/ 750977 w 1791907"/>
                <a:gd name="connsiteY6" fmla="*/ 718195 h 1240043"/>
                <a:gd name="connsiteX7" fmla="*/ 777647 w 1791907"/>
                <a:gd name="connsiteY7" fmla="*/ 582940 h 1240043"/>
                <a:gd name="connsiteX8" fmla="*/ 1040537 w 1791907"/>
                <a:gd name="connsiteY8" fmla="*/ 870595 h 1240043"/>
                <a:gd name="connsiteX9" fmla="*/ 1091972 w 1791907"/>
                <a:gd name="connsiteY9" fmla="*/ 891550 h 1240043"/>
                <a:gd name="connsiteX10" fmla="*/ 992912 w 1791907"/>
                <a:gd name="connsiteY10" fmla="*/ 723910 h 1240043"/>
                <a:gd name="connsiteX11" fmla="*/ 1194842 w 1791907"/>
                <a:gd name="connsiteY11" fmla="*/ 971560 h 1240043"/>
                <a:gd name="connsiteX12" fmla="*/ 1170077 w 1791907"/>
                <a:gd name="connsiteY12" fmla="*/ 849640 h 1240043"/>
                <a:gd name="connsiteX13" fmla="*/ 1295807 w 1791907"/>
                <a:gd name="connsiteY13" fmla="*/ 958225 h 1240043"/>
                <a:gd name="connsiteX14" fmla="*/ 1341527 w 1791907"/>
                <a:gd name="connsiteY14" fmla="*/ 1122055 h 1240043"/>
                <a:gd name="connsiteX15" fmla="*/ 1364387 w 1791907"/>
                <a:gd name="connsiteY15" fmla="*/ 996325 h 1240043"/>
                <a:gd name="connsiteX16" fmla="*/ 1379627 w 1791907"/>
                <a:gd name="connsiteY16" fmla="*/ 1238260 h 1240043"/>
                <a:gd name="connsiteX17" fmla="*/ 1432967 w 1791907"/>
                <a:gd name="connsiteY17" fmla="*/ 1101100 h 1240043"/>
                <a:gd name="connsiteX18" fmla="*/ 1514882 w 1791907"/>
                <a:gd name="connsiteY18" fmla="*/ 1003945 h 1240043"/>
                <a:gd name="connsiteX19" fmla="*/ 1604417 w 1791907"/>
                <a:gd name="connsiteY19" fmla="*/ 1021090 h 1240043"/>
                <a:gd name="connsiteX20" fmla="*/ 1644422 w 1791907"/>
                <a:gd name="connsiteY20" fmla="*/ 1055380 h 1240043"/>
                <a:gd name="connsiteX21" fmla="*/ 1652042 w 1791907"/>
                <a:gd name="connsiteY21" fmla="*/ 904885 h 1240043"/>
                <a:gd name="connsiteX22" fmla="*/ 1653947 w 1791907"/>
                <a:gd name="connsiteY22" fmla="*/ 802015 h 1240043"/>
                <a:gd name="connsiteX23" fmla="*/ 1741577 w 1791907"/>
                <a:gd name="connsiteY23" fmla="*/ 889645 h 1240043"/>
                <a:gd name="connsiteX24" fmla="*/ 1701572 w 1791907"/>
                <a:gd name="connsiteY24" fmla="*/ 716290 h 1240043"/>
                <a:gd name="connsiteX25" fmla="*/ 1701572 w 1791907"/>
                <a:gd name="connsiteY25" fmla="*/ 615325 h 1240043"/>
                <a:gd name="connsiteX26" fmla="*/ 1781582 w 1791907"/>
                <a:gd name="connsiteY26" fmla="*/ 676285 h 1240043"/>
                <a:gd name="connsiteX27" fmla="*/ 1733957 w 1791907"/>
                <a:gd name="connsiteY27" fmla="*/ 546745 h 1240043"/>
                <a:gd name="connsiteX28" fmla="*/ 1667282 w 1791907"/>
                <a:gd name="connsiteY28" fmla="*/ 396250 h 1240043"/>
                <a:gd name="connsiteX29" fmla="*/ 1497737 w 1791907"/>
                <a:gd name="connsiteY29" fmla="*/ 219085 h 1240043"/>
                <a:gd name="connsiteX30" fmla="*/ 1364387 w 1791907"/>
                <a:gd name="connsiteY30" fmla="*/ 129550 h 1240043"/>
                <a:gd name="connsiteX31" fmla="*/ 1486307 w 1791907"/>
                <a:gd name="connsiteY31" fmla="*/ 104785 h 1240043"/>
                <a:gd name="connsiteX32" fmla="*/ 1572032 w 1791907"/>
                <a:gd name="connsiteY32" fmla="*/ 70495 h 1240043"/>
                <a:gd name="connsiteX33" fmla="*/ 1339622 w 1791907"/>
                <a:gd name="connsiteY33" fmla="*/ 62875 h 1240043"/>
                <a:gd name="connsiteX34" fmla="*/ 1128167 w 1791907"/>
                <a:gd name="connsiteY34" fmla="*/ 17155 h 1240043"/>
                <a:gd name="connsiteX35" fmla="*/ 918617 w 1791907"/>
                <a:gd name="connsiteY35" fmla="*/ 10 h 1240043"/>
                <a:gd name="connsiteX36" fmla="*/ 650012 w 1791907"/>
                <a:gd name="connsiteY36" fmla="*/ 19060 h 1240043"/>
                <a:gd name="connsiteX37" fmla="*/ 480467 w 1791907"/>
                <a:gd name="connsiteY37" fmla="*/ 55255 h 1240043"/>
                <a:gd name="connsiteX38" fmla="*/ 352832 w 1791907"/>
                <a:gd name="connsiteY38" fmla="*/ 144790 h 1240043"/>
                <a:gd name="connsiteX39" fmla="*/ 301397 w 1791907"/>
                <a:gd name="connsiteY39" fmla="*/ 215275 h 1240043"/>
                <a:gd name="connsiteX40" fmla="*/ 227102 w 1791907"/>
                <a:gd name="connsiteY40" fmla="*/ 278140 h 1240043"/>
                <a:gd name="connsiteX41" fmla="*/ 160427 w 1791907"/>
                <a:gd name="connsiteY41" fmla="*/ 331480 h 1240043"/>
                <a:gd name="connsiteX42" fmla="*/ 82322 w 1791907"/>
                <a:gd name="connsiteY42" fmla="*/ 485785 h 1240043"/>
                <a:gd name="connsiteX43" fmla="*/ 17552 w 1791907"/>
                <a:gd name="connsiteY43" fmla="*/ 674380 h 1240043"/>
                <a:gd name="connsiteX44" fmla="*/ 2312 w 1791907"/>
                <a:gd name="connsiteY44" fmla="*/ 735340 h 1240043"/>
                <a:gd name="connsiteX45" fmla="*/ 57557 w 1791907"/>
                <a:gd name="connsiteY45" fmla="*/ 678190 h 1240043"/>
                <a:gd name="connsiteX46" fmla="*/ 55652 w 1791907"/>
                <a:gd name="connsiteY46" fmla="*/ 910600 h 1240043"/>
                <a:gd name="connsiteX47" fmla="*/ 68987 w 1791907"/>
                <a:gd name="connsiteY47" fmla="*/ 988705 h 1240043"/>
                <a:gd name="connsiteX48" fmla="*/ 97562 w 1791907"/>
                <a:gd name="connsiteY48" fmla="*/ 891550 h 1240043"/>
                <a:gd name="connsiteX49" fmla="*/ 183287 w 1791907"/>
                <a:gd name="connsiteY49" fmla="*/ 990610 h 1240043"/>
                <a:gd name="connsiteX50" fmla="*/ 175667 w 1791907"/>
                <a:gd name="connsiteY50" fmla="*/ 866785 h 1240043"/>
                <a:gd name="connsiteX51" fmla="*/ 187097 w 1791907"/>
                <a:gd name="connsiteY51" fmla="*/ 725815 h 1240043"/>
                <a:gd name="connsiteX52" fmla="*/ 248057 w 1791907"/>
                <a:gd name="connsiteY52" fmla="*/ 889645 h 1240043"/>
                <a:gd name="connsiteX53" fmla="*/ 227102 w 1791907"/>
                <a:gd name="connsiteY53" fmla="*/ 668665 h 1240043"/>
                <a:gd name="connsiteX54" fmla="*/ 278537 w 1791907"/>
                <a:gd name="connsiteY54" fmla="*/ 495310 h 1240043"/>
                <a:gd name="connsiteX55" fmla="*/ 331877 w 1791907"/>
                <a:gd name="connsiteY55" fmla="*/ 483880 h 1240043"/>
                <a:gd name="connsiteX56" fmla="*/ 419507 w 1791907"/>
                <a:gd name="connsiteY56" fmla="*/ 579130 h 1240043"/>
                <a:gd name="connsiteX0" fmla="*/ 419507 w 1791907"/>
                <a:gd name="connsiteY0" fmla="*/ 579130 h 1218191"/>
                <a:gd name="connsiteX1" fmla="*/ 482372 w 1791907"/>
                <a:gd name="connsiteY1" fmla="*/ 516265 h 1218191"/>
                <a:gd name="connsiteX2" fmla="*/ 566192 w 1791907"/>
                <a:gd name="connsiteY2" fmla="*/ 476260 h 1218191"/>
                <a:gd name="connsiteX3" fmla="*/ 629057 w 1791907"/>
                <a:gd name="connsiteY3" fmla="*/ 577225 h 1218191"/>
                <a:gd name="connsiteX4" fmla="*/ 669062 w 1791907"/>
                <a:gd name="connsiteY4" fmla="*/ 762010 h 1218191"/>
                <a:gd name="connsiteX5" fmla="*/ 672872 w 1791907"/>
                <a:gd name="connsiteY5" fmla="*/ 914410 h 1218191"/>
                <a:gd name="connsiteX6" fmla="*/ 750977 w 1791907"/>
                <a:gd name="connsiteY6" fmla="*/ 718195 h 1218191"/>
                <a:gd name="connsiteX7" fmla="*/ 777647 w 1791907"/>
                <a:gd name="connsiteY7" fmla="*/ 582940 h 1218191"/>
                <a:gd name="connsiteX8" fmla="*/ 1040537 w 1791907"/>
                <a:gd name="connsiteY8" fmla="*/ 870595 h 1218191"/>
                <a:gd name="connsiteX9" fmla="*/ 1091972 w 1791907"/>
                <a:gd name="connsiteY9" fmla="*/ 891550 h 1218191"/>
                <a:gd name="connsiteX10" fmla="*/ 992912 w 1791907"/>
                <a:gd name="connsiteY10" fmla="*/ 723910 h 1218191"/>
                <a:gd name="connsiteX11" fmla="*/ 1194842 w 1791907"/>
                <a:gd name="connsiteY11" fmla="*/ 971560 h 1218191"/>
                <a:gd name="connsiteX12" fmla="*/ 1170077 w 1791907"/>
                <a:gd name="connsiteY12" fmla="*/ 849640 h 1218191"/>
                <a:gd name="connsiteX13" fmla="*/ 1295807 w 1791907"/>
                <a:gd name="connsiteY13" fmla="*/ 958225 h 1218191"/>
                <a:gd name="connsiteX14" fmla="*/ 1341527 w 1791907"/>
                <a:gd name="connsiteY14" fmla="*/ 1122055 h 1218191"/>
                <a:gd name="connsiteX15" fmla="*/ 1364387 w 1791907"/>
                <a:gd name="connsiteY15" fmla="*/ 996325 h 1218191"/>
                <a:gd name="connsiteX16" fmla="*/ 1396242 w 1791907"/>
                <a:gd name="connsiteY16" fmla="*/ 1216108 h 1218191"/>
                <a:gd name="connsiteX17" fmla="*/ 1432967 w 1791907"/>
                <a:gd name="connsiteY17" fmla="*/ 1101100 h 1218191"/>
                <a:gd name="connsiteX18" fmla="*/ 1514882 w 1791907"/>
                <a:gd name="connsiteY18" fmla="*/ 1003945 h 1218191"/>
                <a:gd name="connsiteX19" fmla="*/ 1604417 w 1791907"/>
                <a:gd name="connsiteY19" fmla="*/ 1021090 h 1218191"/>
                <a:gd name="connsiteX20" fmla="*/ 1644422 w 1791907"/>
                <a:gd name="connsiteY20" fmla="*/ 1055380 h 1218191"/>
                <a:gd name="connsiteX21" fmla="*/ 1652042 w 1791907"/>
                <a:gd name="connsiteY21" fmla="*/ 904885 h 1218191"/>
                <a:gd name="connsiteX22" fmla="*/ 1653947 w 1791907"/>
                <a:gd name="connsiteY22" fmla="*/ 802015 h 1218191"/>
                <a:gd name="connsiteX23" fmla="*/ 1741577 w 1791907"/>
                <a:gd name="connsiteY23" fmla="*/ 889645 h 1218191"/>
                <a:gd name="connsiteX24" fmla="*/ 1701572 w 1791907"/>
                <a:gd name="connsiteY24" fmla="*/ 716290 h 1218191"/>
                <a:gd name="connsiteX25" fmla="*/ 1701572 w 1791907"/>
                <a:gd name="connsiteY25" fmla="*/ 615325 h 1218191"/>
                <a:gd name="connsiteX26" fmla="*/ 1781582 w 1791907"/>
                <a:gd name="connsiteY26" fmla="*/ 676285 h 1218191"/>
                <a:gd name="connsiteX27" fmla="*/ 1733957 w 1791907"/>
                <a:gd name="connsiteY27" fmla="*/ 546745 h 1218191"/>
                <a:gd name="connsiteX28" fmla="*/ 1667282 w 1791907"/>
                <a:gd name="connsiteY28" fmla="*/ 396250 h 1218191"/>
                <a:gd name="connsiteX29" fmla="*/ 1497737 w 1791907"/>
                <a:gd name="connsiteY29" fmla="*/ 219085 h 1218191"/>
                <a:gd name="connsiteX30" fmla="*/ 1364387 w 1791907"/>
                <a:gd name="connsiteY30" fmla="*/ 129550 h 1218191"/>
                <a:gd name="connsiteX31" fmla="*/ 1486307 w 1791907"/>
                <a:gd name="connsiteY31" fmla="*/ 104785 h 1218191"/>
                <a:gd name="connsiteX32" fmla="*/ 1572032 w 1791907"/>
                <a:gd name="connsiteY32" fmla="*/ 70495 h 1218191"/>
                <a:gd name="connsiteX33" fmla="*/ 1339622 w 1791907"/>
                <a:gd name="connsiteY33" fmla="*/ 62875 h 1218191"/>
                <a:gd name="connsiteX34" fmla="*/ 1128167 w 1791907"/>
                <a:gd name="connsiteY34" fmla="*/ 17155 h 1218191"/>
                <a:gd name="connsiteX35" fmla="*/ 918617 w 1791907"/>
                <a:gd name="connsiteY35" fmla="*/ 10 h 1218191"/>
                <a:gd name="connsiteX36" fmla="*/ 650012 w 1791907"/>
                <a:gd name="connsiteY36" fmla="*/ 19060 h 1218191"/>
                <a:gd name="connsiteX37" fmla="*/ 480467 w 1791907"/>
                <a:gd name="connsiteY37" fmla="*/ 55255 h 1218191"/>
                <a:gd name="connsiteX38" fmla="*/ 352832 w 1791907"/>
                <a:gd name="connsiteY38" fmla="*/ 144790 h 1218191"/>
                <a:gd name="connsiteX39" fmla="*/ 301397 w 1791907"/>
                <a:gd name="connsiteY39" fmla="*/ 215275 h 1218191"/>
                <a:gd name="connsiteX40" fmla="*/ 227102 w 1791907"/>
                <a:gd name="connsiteY40" fmla="*/ 278140 h 1218191"/>
                <a:gd name="connsiteX41" fmla="*/ 160427 w 1791907"/>
                <a:gd name="connsiteY41" fmla="*/ 331480 h 1218191"/>
                <a:gd name="connsiteX42" fmla="*/ 82322 w 1791907"/>
                <a:gd name="connsiteY42" fmla="*/ 485785 h 1218191"/>
                <a:gd name="connsiteX43" fmla="*/ 17552 w 1791907"/>
                <a:gd name="connsiteY43" fmla="*/ 674380 h 1218191"/>
                <a:gd name="connsiteX44" fmla="*/ 2312 w 1791907"/>
                <a:gd name="connsiteY44" fmla="*/ 735340 h 1218191"/>
                <a:gd name="connsiteX45" fmla="*/ 57557 w 1791907"/>
                <a:gd name="connsiteY45" fmla="*/ 678190 h 1218191"/>
                <a:gd name="connsiteX46" fmla="*/ 55652 w 1791907"/>
                <a:gd name="connsiteY46" fmla="*/ 910600 h 1218191"/>
                <a:gd name="connsiteX47" fmla="*/ 68987 w 1791907"/>
                <a:gd name="connsiteY47" fmla="*/ 988705 h 1218191"/>
                <a:gd name="connsiteX48" fmla="*/ 97562 w 1791907"/>
                <a:gd name="connsiteY48" fmla="*/ 891550 h 1218191"/>
                <a:gd name="connsiteX49" fmla="*/ 183287 w 1791907"/>
                <a:gd name="connsiteY49" fmla="*/ 990610 h 1218191"/>
                <a:gd name="connsiteX50" fmla="*/ 175667 w 1791907"/>
                <a:gd name="connsiteY50" fmla="*/ 866785 h 1218191"/>
                <a:gd name="connsiteX51" fmla="*/ 187097 w 1791907"/>
                <a:gd name="connsiteY51" fmla="*/ 725815 h 1218191"/>
                <a:gd name="connsiteX52" fmla="*/ 248057 w 1791907"/>
                <a:gd name="connsiteY52" fmla="*/ 889645 h 1218191"/>
                <a:gd name="connsiteX53" fmla="*/ 227102 w 1791907"/>
                <a:gd name="connsiteY53" fmla="*/ 668665 h 1218191"/>
                <a:gd name="connsiteX54" fmla="*/ 278537 w 1791907"/>
                <a:gd name="connsiteY54" fmla="*/ 495310 h 1218191"/>
                <a:gd name="connsiteX55" fmla="*/ 331877 w 1791907"/>
                <a:gd name="connsiteY55" fmla="*/ 483880 h 1218191"/>
                <a:gd name="connsiteX56" fmla="*/ 419507 w 1791907"/>
                <a:gd name="connsiteY56" fmla="*/ 579130 h 1218191"/>
                <a:gd name="connsiteX0" fmla="*/ 419507 w 1791907"/>
                <a:gd name="connsiteY0" fmla="*/ 579130 h 1218180"/>
                <a:gd name="connsiteX1" fmla="*/ 482372 w 1791907"/>
                <a:gd name="connsiteY1" fmla="*/ 516265 h 1218180"/>
                <a:gd name="connsiteX2" fmla="*/ 566192 w 1791907"/>
                <a:gd name="connsiteY2" fmla="*/ 476260 h 1218180"/>
                <a:gd name="connsiteX3" fmla="*/ 629057 w 1791907"/>
                <a:gd name="connsiteY3" fmla="*/ 577225 h 1218180"/>
                <a:gd name="connsiteX4" fmla="*/ 669062 w 1791907"/>
                <a:gd name="connsiteY4" fmla="*/ 762010 h 1218180"/>
                <a:gd name="connsiteX5" fmla="*/ 672872 w 1791907"/>
                <a:gd name="connsiteY5" fmla="*/ 914410 h 1218180"/>
                <a:gd name="connsiteX6" fmla="*/ 750977 w 1791907"/>
                <a:gd name="connsiteY6" fmla="*/ 718195 h 1218180"/>
                <a:gd name="connsiteX7" fmla="*/ 777647 w 1791907"/>
                <a:gd name="connsiteY7" fmla="*/ 582940 h 1218180"/>
                <a:gd name="connsiteX8" fmla="*/ 1040537 w 1791907"/>
                <a:gd name="connsiteY8" fmla="*/ 870595 h 1218180"/>
                <a:gd name="connsiteX9" fmla="*/ 1091972 w 1791907"/>
                <a:gd name="connsiteY9" fmla="*/ 891550 h 1218180"/>
                <a:gd name="connsiteX10" fmla="*/ 992912 w 1791907"/>
                <a:gd name="connsiteY10" fmla="*/ 723910 h 1218180"/>
                <a:gd name="connsiteX11" fmla="*/ 1194842 w 1791907"/>
                <a:gd name="connsiteY11" fmla="*/ 971560 h 1218180"/>
                <a:gd name="connsiteX12" fmla="*/ 1170077 w 1791907"/>
                <a:gd name="connsiteY12" fmla="*/ 849640 h 1218180"/>
                <a:gd name="connsiteX13" fmla="*/ 1295807 w 1791907"/>
                <a:gd name="connsiteY13" fmla="*/ 958225 h 1218180"/>
                <a:gd name="connsiteX14" fmla="*/ 1341527 w 1791907"/>
                <a:gd name="connsiteY14" fmla="*/ 1122055 h 1218180"/>
                <a:gd name="connsiteX15" fmla="*/ 1364387 w 1791907"/>
                <a:gd name="connsiteY15" fmla="*/ 996325 h 1218180"/>
                <a:gd name="connsiteX16" fmla="*/ 1396242 w 1791907"/>
                <a:gd name="connsiteY16" fmla="*/ 1216108 h 1218180"/>
                <a:gd name="connsiteX17" fmla="*/ 1432967 w 1791907"/>
                <a:gd name="connsiteY17" fmla="*/ 1101100 h 1218180"/>
                <a:gd name="connsiteX18" fmla="*/ 1539803 w 1791907"/>
                <a:gd name="connsiteY18" fmla="*/ 1006714 h 1218180"/>
                <a:gd name="connsiteX19" fmla="*/ 1604417 w 1791907"/>
                <a:gd name="connsiteY19" fmla="*/ 1021090 h 1218180"/>
                <a:gd name="connsiteX20" fmla="*/ 1644422 w 1791907"/>
                <a:gd name="connsiteY20" fmla="*/ 1055380 h 1218180"/>
                <a:gd name="connsiteX21" fmla="*/ 1652042 w 1791907"/>
                <a:gd name="connsiteY21" fmla="*/ 904885 h 1218180"/>
                <a:gd name="connsiteX22" fmla="*/ 1653947 w 1791907"/>
                <a:gd name="connsiteY22" fmla="*/ 802015 h 1218180"/>
                <a:gd name="connsiteX23" fmla="*/ 1741577 w 1791907"/>
                <a:gd name="connsiteY23" fmla="*/ 889645 h 1218180"/>
                <a:gd name="connsiteX24" fmla="*/ 1701572 w 1791907"/>
                <a:gd name="connsiteY24" fmla="*/ 716290 h 1218180"/>
                <a:gd name="connsiteX25" fmla="*/ 1701572 w 1791907"/>
                <a:gd name="connsiteY25" fmla="*/ 615325 h 1218180"/>
                <a:gd name="connsiteX26" fmla="*/ 1781582 w 1791907"/>
                <a:gd name="connsiteY26" fmla="*/ 676285 h 1218180"/>
                <a:gd name="connsiteX27" fmla="*/ 1733957 w 1791907"/>
                <a:gd name="connsiteY27" fmla="*/ 546745 h 1218180"/>
                <a:gd name="connsiteX28" fmla="*/ 1667282 w 1791907"/>
                <a:gd name="connsiteY28" fmla="*/ 396250 h 1218180"/>
                <a:gd name="connsiteX29" fmla="*/ 1497737 w 1791907"/>
                <a:gd name="connsiteY29" fmla="*/ 219085 h 1218180"/>
                <a:gd name="connsiteX30" fmla="*/ 1364387 w 1791907"/>
                <a:gd name="connsiteY30" fmla="*/ 129550 h 1218180"/>
                <a:gd name="connsiteX31" fmla="*/ 1486307 w 1791907"/>
                <a:gd name="connsiteY31" fmla="*/ 104785 h 1218180"/>
                <a:gd name="connsiteX32" fmla="*/ 1572032 w 1791907"/>
                <a:gd name="connsiteY32" fmla="*/ 70495 h 1218180"/>
                <a:gd name="connsiteX33" fmla="*/ 1339622 w 1791907"/>
                <a:gd name="connsiteY33" fmla="*/ 62875 h 1218180"/>
                <a:gd name="connsiteX34" fmla="*/ 1128167 w 1791907"/>
                <a:gd name="connsiteY34" fmla="*/ 17155 h 1218180"/>
                <a:gd name="connsiteX35" fmla="*/ 918617 w 1791907"/>
                <a:gd name="connsiteY35" fmla="*/ 10 h 1218180"/>
                <a:gd name="connsiteX36" fmla="*/ 650012 w 1791907"/>
                <a:gd name="connsiteY36" fmla="*/ 19060 h 1218180"/>
                <a:gd name="connsiteX37" fmla="*/ 480467 w 1791907"/>
                <a:gd name="connsiteY37" fmla="*/ 55255 h 1218180"/>
                <a:gd name="connsiteX38" fmla="*/ 352832 w 1791907"/>
                <a:gd name="connsiteY38" fmla="*/ 144790 h 1218180"/>
                <a:gd name="connsiteX39" fmla="*/ 301397 w 1791907"/>
                <a:gd name="connsiteY39" fmla="*/ 215275 h 1218180"/>
                <a:gd name="connsiteX40" fmla="*/ 227102 w 1791907"/>
                <a:gd name="connsiteY40" fmla="*/ 278140 h 1218180"/>
                <a:gd name="connsiteX41" fmla="*/ 160427 w 1791907"/>
                <a:gd name="connsiteY41" fmla="*/ 331480 h 1218180"/>
                <a:gd name="connsiteX42" fmla="*/ 82322 w 1791907"/>
                <a:gd name="connsiteY42" fmla="*/ 485785 h 1218180"/>
                <a:gd name="connsiteX43" fmla="*/ 17552 w 1791907"/>
                <a:gd name="connsiteY43" fmla="*/ 674380 h 1218180"/>
                <a:gd name="connsiteX44" fmla="*/ 2312 w 1791907"/>
                <a:gd name="connsiteY44" fmla="*/ 735340 h 1218180"/>
                <a:gd name="connsiteX45" fmla="*/ 57557 w 1791907"/>
                <a:gd name="connsiteY45" fmla="*/ 678190 h 1218180"/>
                <a:gd name="connsiteX46" fmla="*/ 55652 w 1791907"/>
                <a:gd name="connsiteY46" fmla="*/ 910600 h 1218180"/>
                <a:gd name="connsiteX47" fmla="*/ 68987 w 1791907"/>
                <a:gd name="connsiteY47" fmla="*/ 988705 h 1218180"/>
                <a:gd name="connsiteX48" fmla="*/ 97562 w 1791907"/>
                <a:gd name="connsiteY48" fmla="*/ 891550 h 1218180"/>
                <a:gd name="connsiteX49" fmla="*/ 183287 w 1791907"/>
                <a:gd name="connsiteY49" fmla="*/ 990610 h 1218180"/>
                <a:gd name="connsiteX50" fmla="*/ 175667 w 1791907"/>
                <a:gd name="connsiteY50" fmla="*/ 866785 h 1218180"/>
                <a:gd name="connsiteX51" fmla="*/ 187097 w 1791907"/>
                <a:gd name="connsiteY51" fmla="*/ 725815 h 1218180"/>
                <a:gd name="connsiteX52" fmla="*/ 248057 w 1791907"/>
                <a:gd name="connsiteY52" fmla="*/ 889645 h 1218180"/>
                <a:gd name="connsiteX53" fmla="*/ 227102 w 1791907"/>
                <a:gd name="connsiteY53" fmla="*/ 668665 h 1218180"/>
                <a:gd name="connsiteX54" fmla="*/ 278537 w 1791907"/>
                <a:gd name="connsiteY54" fmla="*/ 495310 h 1218180"/>
                <a:gd name="connsiteX55" fmla="*/ 331877 w 1791907"/>
                <a:gd name="connsiteY55" fmla="*/ 483880 h 1218180"/>
                <a:gd name="connsiteX56" fmla="*/ 419507 w 1791907"/>
                <a:gd name="connsiteY56" fmla="*/ 579130 h 1218180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44422 w 1791907"/>
                <a:gd name="connsiteY20" fmla="*/ 1055380 h 1218181"/>
                <a:gd name="connsiteX21" fmla="*/ 1652042 w 1791907"/>
                <a:gd name="connsiteY21" fmla="*/ 904885 h 1218181"/>
                <a:gd name="connsiteX22" fmla="*/ 1653947 w 1791907"/>
                <a:gd name="connsiteY22" fmla="*/ 802015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58267 w 1791907"/>
                <a:gd name="connsiteY20" fmla="*/ 1063688 h 1218181"/>
                <a:gd name="connsiteX21" fmla="*/ 1652042 w 1791907"/>
                <a:gd name="connsiteY21" fmla="*/ 904885 h 1218181"/>
                <a:gd name="connsiteX22" fmla="*/ 1653947 w 1791907"/>
                <a:gd name="connsiteY22" fmla="*/ 802015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58267 w 1791907"/>
                <a:gd name="connsiteY20" fmla="*/ 1063688 h 1218181"/>
                <a:gd name="connsiteX21" fmla="*/ 1652042 w 1791907"/>
                <a:gd name="connsiteY21" fmla="*/ 904885 h 1218181"/>
                <a:gd name="connsiteX22" fmla="*/ 1670561 w 1791907"/>
                <a:gd name="connsiteY22" fmla="*/ 824167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58267 w 1791907"/>
                <a:gd name="connsiteY20" fmla="*/ 1063688 h 1218181"/>
                <a:gd name="connsiteX21" fmla="*/ 1671424 w 1791907"/>
                <a:gd name="connsiteY21" fmla="*/ 904885 h 1218181"/>
                <a:gd name="connsiteX22" fmla="*/ 1670561 w 1791907"/>
                <a:gd name="connsiteY22" fmla="*/ 824167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40"/>
                <a:gd name="connsiteX1" fmla="*/ 482372 w 1791907"/>
                <a:gd name="connsiteY1" fmla="*/ 516265 h 1218140"/>
                <a:gd name="connsiteX2" fmla="*/ 566192 w 1791907"/>
                <a:gd name="connsiteY2" fmla="*/ 476260 h 1218140"/>
                <a:gd name="connsiteX3" fmla="*/ 629057 w 1791907"/>
                <a:gd name="connsiteY3" fmla="*/ 577225 h 1218140"/>
                <a:gd name="connsiteX4" fmla="*/ 669062 w 1791907"/>
                <a:gd name="connsiteY4" fmla="*/ 762010 h 1218140"/>
                <a:gd name="connsiteX5" fmla="*/ 672872 w 1791907"/>
                <a:gd name="connsiteY5" fmla="*/ 914410 h 1218140"/>
                <a:gd name="connsiteX6" fmla="*/ 750977 w 1791907"/>
                <a:gd name="connsiteY6" fmla="*/ 718195 h 1218140"/>
                <a:gd name="connsiteX7" fmla="*/ 777647 w 1791907"/>
                <a:gd name="connsiteY7" fmla="*/ 582940 h 1218140"/>
                <a:gd name="connsiteX8" fmla="*/ 1040537 w 1791907"/>
                <a:gd name="connsiteY8" fmla="*/ 870595 h 1218140"/>
                <a:gd name="connsiteX9" fmla="*/ 1091972 w 1791907"/>
                <a:gd name="connsiteY9" fmla="*/ 891550 h 1218140"/>
                <a:gd name="connsiteX10" fmla="*/ 992912 w 1791907"/>
                <a:gd name="connsiteY10" fmla="*/ 723910 h 1218140"/>
                <a:gd name="connsiteX11" fmla="*/ 1194842 w 1791907"/>
                <a:gd name="connsiteY11" fmla="*/ 971560 h 1218140"/>
                <a:gd name="connsiteX12" fmla="*/ 1170077 w 1791907"/>
                <a:gd name="connsiteY12" fmla="*/ 849640 h 1218140"/>
                <a:gd name="connsiteX13" fmla="*/ 1295807 w 1791907"/>
                <a:gd name="connsiteY13" fmla="*/ 958225 h 1218140"/>
                <a:gd name="connsiteX14" fmla="*/ 1341527 w 1791907"/>
                <a:gd name="connsiteY14" fmla="*/ 1122055 h 1218140"/>
                <a:gd name="connsiteX15" fmla="*/ 1364387 w 1791907"/>
                <a:gd name="connsiteY15" fmla="*/ 996325 h 1218140"/>
                <a:gd name="connsiteX16" fmla="*/ 1396242 w 1791907"/>
                <a:gd name="connsiteY16" fmla="*/ 1216108 h 1218140"/>
                <a:gd name="connsiteX17" fmla="*/ 1432967 w 1791907"/>
                <a:gd name="connsiteY17" fmla="*/ 1101100 h 1218140"/>
                <a:gd name="connsiteX18" fmla="*/ 1537035 w 1791907"/>
                <a:gd name="connsiteY18" fmla="*/ 1020559 h 1218140"/>
                <a:gd name="connsiteX19" fmla="*/ 1612723 w 1791907"/>
                <a:gd name="connsiteY19" fmla="*/ 1026628 h 1218140"/>
                <a:gd name="connsiteX20" fmla="*/ 1658267 w 1791907"/>
                <a:gd name="connsiteY20" fmla="*/ 1063688 h 1218140"/>
                <a:gd name="connsiteX21" fmla="*/ 1671424 w 1791907"/>
                <a:gd name="connsiteY21" fmla="*/ 904885 h 1218140"/>
                <a:gd name="connsiteX22" fmla="*/ 1670561 w 1791907"/>
                <a:gd name="connsiteY22" fmla="*/ 824167 h 1218140"/>
                <a:gd name="connsiteX23" fmla="*/ 1741577 w 1791907"/>
                <a:gd name="connsiteY23" fmla="*/ 889645 h 1218140"/>
                <a:gd name="connsiteX24" fmla="*/ 1701572 w 1791907"/>
                <a:gd name="connsiteY24" fmla="*/ 716290 h 1218140"/>
                <a:gd name="connsiteX25" fmla="*/ 1701572 w 1791907"/>
                <a:gd name="connsiteY25" fmla="*/ 615325 h 1218140"/>
                <a:gd name="connsiteX26" fmla="*/ 1781582 w 1791907"/>
                <a:gd name="connsiteY26" fmla="*/ 676285 h 1218140"/>
                <a:gd name="connsiteX27" fmla="*/ 1733957 w 1791907"/>
                <a:gd name="connsiteY27" fmla="*/ 546745 h 1218140"/>
                <a:gd name="connsiteX28" fmla="*/ 1667282 w 1791907"/>
                <a:gd name="connsiteY28" fmla="*/ 396250 h 1218140"/>
                <a:gd name="connsiteX29" fmla="*/ 1497737 w 1791907"/>
                <a:gd name="connsiteY29" fmla="*/ 219085 h 1218140"/>
                <a:gd name="connsiteX30" fmla="*/ 1364387 w 1791907"/>
                <a:gd name="connsiteY30" fmla="*/ 129550 h 1218140"/>
                <a:gd name="connsiteX31" fmla="*/ 1486307 w 1791907"/>
                <a:gd name="connsiteY31" fmla="*/ 104785 h 1218140"/>
                <a:gd name="connsiteX32" fmla="*/ 1572032 w 1791907"/>
                <a:gd name="connsiteY32" fmla="*/ 70495 h 1218140"/>
                <a:gd name="connsiteX33" fmla="*/ 1339622 w 1791907"/>
                <a:gd name="connsiteY33" fmla="*/ 62875 h 1218140"/>
                <a:gd name="connsiteX34" fmla="*/ 1128167 w 1791907"/>
                <a:gd name="connsiteY34" fmla="*/ 17155 h 1218140"/>
                <a:gd name="connsiteX35" fmla="*/ 918617 w 1791907"/>
                <a:gd name="connsiteY35" fmla="*/ 10 h 1218140"/>
                <a:gd name="connsiteX36" fmla="*/ 650012 w 1791907"/>
                <a:gd name="connsiteY36" fmla="*/ 19060 h 1218140"/>
                <a:gd name="connsiteX37" fmla="*/ 480467 w 1791907"/>
                <a:gd name="connsiteY37" fmla="*/ 55255 h 1218140"/>
                <a:gd name="connsiteX38" fmla="*/ 352832 w 1791907"/>
                <a:gd name="connsiteY38" fmla="*/ 144790 h 1218140"/>
                <a:gd name="connsiteX39" fmla="*/ 301397 w 1791907"/>
                <a:gd name="connsiteY39" fmla="*/ 215275 h 1218140"/>
                <a:gd name="connsiteX40" fmla="*/ 227102 w 1791907"/>
                <a:gd name="connsiteY40" fmla="*/ 278140 h 1218140"/>
                <a:gd name="connsiteX41" fmla="*/ 160427 w 1791907"/>
                <a:gd name="connsiteY41" fmla="*/ 331480 h 1218140"/>
                <a:gd name="connsiteX42" fmla="*/ 82322 w 1791907"/>
                <a:gd name="connsiteY42" fmla="*/ 485785 h 1218140"/>
                <a:gd name="connsiteX43" fmla="*/ 17552 w 1791907"/>
                <a:gd name="connsiteY43" fmla="*/ 674380 h 1218140"/>
                <a:gd name="connsiteX44" fmla="*/ 2312 w 1791907"/>
                <a:gd name="connsiteY44" fmla="*/ 735340 h 1218140"/>
                <a:gd name="connsiteX45" fmla="*/ 57557 w 1791907"/>
                <a:gd name="connsiteY45" fmla="*/ 678190 h 1218140"/>
                <a:gd name="connsiteX46" fmla="*/ 55652 w 1791907"/>
                <a:gd name="connsiteY46" fmla="*/ 910600 h 1218140"/>
                <a:gd name="connsiteX47" fmla="*/ 68987 w 1791907"/>
                <a:gd name="connsiteY47" fmla="*/ 988705 h 1218140"/>
                <a:gd name="connsiteX48" fmla="*/ 97562 w 1791907"/>
                <a:gd name="connsiteY48" fmla="*/ 891550 h 1218140"/>
                <a:gd name="connsiteX49" fmla="*/ 183287 w 1791907"/>
                <a:gd name="connsiteY49" fmla="*/ 990610 h 1218140"/>
                <a:gd name="connsiteX50" fmla="*/ 175667 w 1791907"/>
                <a:gd name="connsiteY50" fmla="*/ 866785 h 1218140"/>
                <a:gd name="connsiteX51" fmla="*/ 187097 w 1791907"/>
                <a:gd name="connsiteY51" fmla="*/ 725815 h 1218140"/>
                <a:gd name="connsiteX52" fmla="*/ 248057 w 1791907"/>
                <a:gd name="connsiteY52" fmla="*/ 889645 h 1218140"/>
                <a:gd name="connsiteX53" fmla="*/ 227102 w 1791907"/>
                <a:gd name="connsiteY53" fmla="*/ 668665 h 1218140"/>
                <a:gd name="connsiteX54" fmla="*/ 278537 w 1791907"/>
                <a:gd name="connsiteY54" fmla="*/ 495310 h 1218140"/>
                <a:gd name="connsiteX55" fmla="*/ 331877 w 1791907"/>
                <a:gd name="connsiteY55" fmla="*/ 483880 h 1218140"/>
                <a:gd name="connsiteX56" fmla="*/ 419507 w 1791907"/>
                <a:gd name="connsiteY56" fmla="*/ 579130 h 1218140"/>
                <a:gd name="connsiteX0" fmla="*/ 419507 w 1791907"/>
                <a:gd name="connsiteY0" fmla="*/ 579130 h 1218001"/>
                <a:gd name="connsiteX1" fmla="*/ 482372 w 1791907"/>
                <a:gd name="connsiteY1" fmla="*/ 516265 h 1218001"/>
                <a:gd name="connsiteX2" fmla="*/ 566192 w 1791907"/>
                <a:gd name="connsiteY2" fmla="*/ 476260 h 1218001"/>
                <a:gd name="connsiteX3" fmla="*/ 629057 w 1791907"/>
                <a:gd name="connsiteY3" fmla="*/ 577225 h 1218001"/>
                <a:gd name="connsiteX4" fmla="*/ 669062 w 1791907"/>
                <a:gd name="connsiteY4" fmla="*/ 762010 h 1218001"/>
                <a:gd name="connsiteX5" fmla="*/ 672872 w 1791907"/>
                <a:gd name="connsiteY5" fmla="*/ 914410 h 1218001"/>
                <a:gd name="connsiteX6" fmla="*/ 750977 w 1791907"/>
                <a:gd name="connsiteY6" fmla="*/ 718195 h 1218001"/>
                <a:gd name="connsiteX7" fmla="*/ 777647 w 1791907"/>
                <a:gd name="connsiteY7" fmla="*/ 582940 h 1218001"/>
                <a:gd name="connsiteX8" fmla="*/ 1040537 w 1791907"/>
                <a:gd name="connsiteY8" fmla="*/ 870595 h 1218001"/>
                <a:gd name="connsiteX9" fmla="*/ 1091972 w 1791907"/>
                <a:gd name="connsiteY9" fmla="*/ 891550 h 1218001"/>
                <a:gd name="connsiteX10" fmla="*/ 992912 w 1791907"/>
                <a:gd name="connsiteY10" fmla="*/ 723910 h 1218001"/>
                <a:gd name="connsiteX11" fmla="*/ 1194842 w 1791907"/>
                <a:gd name="connsiteY11" fmla="*/ 971560 h 1218001"/>
                <a:gd name="connsiteX12" fmla="*/ 1170077 w 1791907"/>
                <a:gd name="connsiteY12" fmla="*/ 849640 h 1218001"/>
                <a:gd name="connsiteX13" fmla="*/ 1295807 w 1791907"/>
                <a:gd name="connsiteY13" fmla="*/ 958225 h 1218001"/>
                <a:gd name="connsiteX14" fmla="*/ 1341527 w 1791907"/>
                <a:gd name="connsiteY14" fmla="*/ 1122055 h 1218001"/>
                <a:gd name="connsiteX15" fmla="*/ 1364387 w 1791907"/>
                <a:gd name="connsiteY15" fmla="*/ 996325 h 1218001"/>
                <a:gd name="connsiteX16" fmla="*/ 1396242 w 1791907"/>
                <a:gd name="connsiteY16" fmla="*/ 1216108 h 1218001"/>
                <a:gd name="connsiteX17" fmla="*/ 1441273 w 1791907"/>
                <a:gd name="connsiteY17" fmla="*/ 1098331 h 1218001"/>
                <a:gd name="connsiteX18" fmla="*/ 1537035 w 1791907"/>
                <a:gd name="connsiteY18" fmla="*/ 1020559 h 1218001"/>
                <a:gd name="connsiteX19" fmla="*/ 1612723 w 1791907"/>
                <a:gd name="connsiteY19" fmla="*/ 1026628 h 1218001"/>
                <a:gd name="connsiteX20" fmla="*/ 1658267 w 1791907"/>
                <a:gd name="connsiteY20" fmla="*/ 1063688 h 1218001"/>
                <a:gd name="connsiteX21" fmla="*/ 1671424 w 1791907"/>
                <a:gd name="connsiteY21" fmla="*/ 904885 h 1218001"/>
                <a:gd name="connsiteX22" fmla="*/ 1670561 w 1791907"/>
                <a:gd name="connsiteY22" fmla="*/ 824167 h 1218001"/>
                <a:gd name="connsiteX23" fmla="*/ 1741577 w 1791907"/>
                <a:gd name="connsiteY23" fmla="*/ 889645 h 1218001"/>
                <a:gd name="connsiteX24" fmla="*/ 1701572 w 1791907"/>
                <a:gd name="connsiteY24" fmla="*/ 716290 h 1218001"/>
                <a:gd name="connsiteX25" fmla="*/ 1701572 w 1791907"/>
                <a:gd name="connsiteY25" fmla="*/ 615325 h 1218001"/>
                <a:gd name="connsiteX26" fmla="*/ 1781582 w 1791907"/>
                <a:gd name="connsiteY26" fmla="*/ 676285 h 1218001"/>
                <a:gd name="connsiteX27" fmla="*/ 1733957 w 1791907"/>
                <a:gd name="connsiteY27" fmla="*/ 546745 h 1218001"/>
                <a:gd name="connsiteX28" fmla="*/ 1667282 w 1791907"/>
                <a:gd name="connsiteY28" fmla="*/ 396250 h 1218001"/>
                <a:gd name="connsiteX29" fmla="*/ 1497737 w 1791907"/>
                <a:gd name="connsiteY29" fmla="*/ 219085 h 1218001"/>
                <a:gd name="connsiteX30" fmla="*/ 1364387 w 1791907"/>
                <a:gd name="connsiteY30" fmla="*/ 129550 h 1218001"/>
                <a:gd name="connsiteX31" fmla="*/ 1486307 w 1791907"/>
                <a:gd name="connsiteY31" fmla="*/ 104785 h 1218001"/>
                <a:gd name="connsiteX32" fmla="*/ 1572032 w 1791907"/>
                <a:gd name="connsiteY32" fmla="*/ 70495 h 1218001"/>
                <a:gd name="connsiteX33" fmla="*/ 1339622 w 1791907"/>
                <a:gd name="connsiteY33" fmla="*/ 62875 h 1218001"/>
                <a:gd name="connsiteX34" fmla="*/ 1128167 w 1791907"/>
                <a:gd name="connsiteY34" fmla="*/ 17155 h 1218001"/>
                <a:gd name="connsiteX35" fmla="*/ 918617 w 1791907"/>
                <a:gd name="connsiteY35" fmla="*/ 10 h 1218001"/>
                <a:gd name="connsiteX36" fmla="*/ 650012 w 1791907"/>
                <a:gd name="connsiteY36" fmla="*/ 19060 h 1218001"/>
                <a:gd name="connsiteX37" fmla="*/ 480467 w 1791907"/>
                <a:gd name="connsiteY37" fmla="*/ 55255 h 1218001"/>
                <a:gd name="connsiteX38" fmla="*/ 352832 w 1791907"/>
                <a:gd name="connsiteY38" fmla="*/ 144790 h 1218001"/>
                <a:gd name="connsiteX39" fmla="*/ 301397 w 1791907"/>
                <a:gd name="connsiteY39" fmla="*/ 215275 h 1218001"/>
                <a:gd name="connsiteX40" fmla="*/ 227102 w 1791907"/>
                <a:gd name="connsiteY40" fmla="*/ 278140 h 1218001"/>
                <a:gd name="connsiteX41" fmla="*/ 160427 w 1791907"/>
                <a:gd name="connsiteY41" fmla="*/ 331480 h 1218001"/>
                <a:gd name="connsiteX42" fmla="*/ 82322 w 1791907"/>
                <a:gd name="connsiteY42" fmla="*/ 485785 h 1218001"/>
                <a:gd name="connsiteX43" fmla="*/ 17552 w 1791907"/>
                <a:gd name="connsiteY43" fmla="*/ 674380 h 1218001"/>
                <a:gd name="connsiteX44" fmla="*/ 2312 w 1791907"/>
                <a:gd name="connsiteY44" fmla="*/ 735340 h 1218001"/>
                <a:gd name="connsiteX45" fmla="*/ 57557 w 1791907"/>
                <a:gd name="connsiteY45" fmla="*/ 678190 h 1218001"/>
                <a:gd name="connsiteX46" fmla="*/ 55652 w 1791907"/>
                <a:gd name="connsiteY46" fmla="*/ 910600 h 1218001"/>
                <a:gd name="connsiteX47" fmla="*/ 68987 w 1791907"/>
                <a:gd name="connsiteY47" fmla="*/ 988705 h 1218001"/>
                <a:gd name="connsiteX48" fmla="*/ 97562 w 1791907"/>
                <a:gd name="connsiteY48" fmla="*/ 891550 h 1218001"/>
                <a:gd name="connsiteX49" fmla="*/ 183287 w 1791907"/>
                <a:gd name="connsiteY49" fmla="*/ 990610 h 1218001"/>
                <a:gd name="connsiteX50" fmla="*/ 175667 w 1791907"/>
                <a:gd name="connsiteY50" fmla="*/ 866785 h 1218001"/>
                <a:gd name="connsiteX51" fmla="*/ 187097 w 1791907"/>
                <a:gd name="connsiteY51" fmla="*/ 725815 h 1218001"/>
                <a:gd name="connsiteX52" fmla="*/ 248057 w 1791907"/>
                <a:gd name="connsiteY52" fmla="*/ 889645 h 1218001"/>
                <a:gd name="connsiteX53" fmla="*/ 227102 w 1791907"/>
                <a:gd name="connsiteY53" fmla="*/ 668665 h 1218001"/>
                <a:gd name="connsiteX54" fmla="*/ 278537 w 1791907"/>
                <a:gd name="connsiteY54" fmla="*/ 495310 h 1218001"/>
                <a:gd name="connsiteX55" fmla="*/ 331877 w 1791907"/>
                <a:gd name="connsiteY55" fmla="*/ 483880 h 1218001"/>
                <a:gd name="connsiteX56" fmla="*/ 419507 w 1791907"/>
                <a:gd name="connsiteY56" fmla="*/ 579130 h 1218001"/>
                <a:gd name="connsiteX0" fmla="*/ 419507 w 1791907"/>
                <a:gd name="connsiteY0" fmla="*/ 579130 h 1217972"/>
                <a:gd name="connsiteX1" fmla="*/ 482372 w 1791907"/>
                <a:gd name="connsiteY1" fmla="*/ 516265 h 1217972"/>
                <a:gd name="connsiteX2" fmla="*/ 566192 w 1791907"/>
                <a:gd name="connsiteY2" fmla="*/ 476260 h 1217972"/>
                <a:gd name="connsiteX3" fmla="*/ 629057 w 1791907"/>
                <a:gd name="connsiteY3" fmla="*/ 577225 h 1217972"/>
                <a:gd name="connsiteX4" fmla="*/ 669062 w 1791907"/>
                <a:gd name="connsiteY4" fmla="*/ 762010 h 1217972"/>
                <a:gd name="connsiteX5" fmla="*/ 672872 w 1791907"/>
                <a:gd name="connsiteY5" fmla="*/ 914410 h 1217972"/>
                <a:gd name="connsiteX6" fmla="*/ 750977 w 1791907"/>
                <a:gd name="connsiteY6" fmla="*/ 718195 h 1217972"/>
                <a:gd name="connsiteX7" fmla="*/ 777647 w 1791907"/>
                <a:gd name="connsiteY7" fmla="*/ 582940 h 1217972"/>
                <a:gd name="connsiteX8" fmla="*/ 1040537 w 1791907"/>
                <a:gd name="connsiteY8" fmla="*/ 870595 h 1217972"/>
                <a:gd name="connsiteX9" fmla="*/ 1091972 w 1791907"/>
                <a:gd name="connsiteY9" fmla="*/ 891550 h 1217972"/>
                <a:gd name="connsiteX10" fmla="*/ 992912 w 1791907"/>
                <a:gd name="connsiteY10" fmla="*/ 723910 h 1217972"/>
                <a:gd name="connsiteX11" fmla="*/ 1194842 w 1791907"/>
                <a:gd name="connsiteY11" fmla="*/ 971560 h 1217972"/>
                <a:gd name="connsiteX12" fmla="*/ 1170077 w 1791907"/>
                <a:gd name="connsiteY12" fmla="*/ 849640 h 1217972"/>
                <a:gd name="connsiteX13" fmla="*/ 1295807 w 1791907"/>
                <a:gd name="connsiteY13" fmla="*/ 958225 h 1217972"/>
                <a:gd name="connsiteX14" fmla="*/ 1341527 w 1791907"/>
                <a:gd name="connsiteY14" fmla="*/ 1122055 h 1217972"/>
                <a:gd name="connsiteX15" fmla="*/ 1364387 w 1791907"/>
                <a:gd name="connsiteY15" fmla="*/ 996325 h 1217972"/>
                <a:gd name="connsiteX16" fmla="*/ 1396242 w 1791907"/>
                <a:gd name="connsiteY16" fmla="*/ 1216108 h 1217972"/>
                <a:gd name="connsiteX17" fmla="*/ 1441273 w 1791907"/>
                <a:gd name="connsiteY17" fmla="*/ 1098331 h 1217972"/>
                <a:gd name="connsiteX18" fmla="*/ 1542572 w 1791907"/>
                <a:gd name="connsiteY18" fmla="*/ 1031635 h 1217972"/>
                <a:gd name="connsiteX19" fmla="*/ 1612723 w 1791907"/>
                <a:gd name="connsiteY19" fmla="*/ 1026628 h 1217972"/>
                <a:gd name="connsiteX20" fmla="*/ 1658267 w 1791907"/>
                <a:gd name="connsiteY20" fmla="*/ 1063688 h 1217972"/>
                <a:gd name="connsiteX21" fmla="*/ 1671424 w 1791907"/>
                <a:gd name="connsiteY21" fmla="*/ 904885 h 1217972"/>
                <a:gd name="connsiteX22" fmla="*/ 1670561 w 1791907"/>
                <a:gd name="connsiteY22" fmla="*/ 824167 h 1217972"/>
                <a:gd name="connsiteX23" fmla="*/ 1741577 w 1791907"/>
                <a:gd name="connsiteY23" fmla="*/ 889645 h 1217972"/>
                <a:gd name="connsiteX24" fmla="*/ 1701572 w 1791907"/>
                <a:gd name="connsiteY24" fmla="*/ 716290 h 1217972"/>
                <a:gd name="connsiteX25" fmla="*/ 1701572 w 1791907"/>
                <a:gd name="connsiteY25" fmla="*/ 615325 h 1217972"/>
                <a:gd name="connsiteX26" fmla="*/ 1781582 w 1791907"/>
                <a:gd name="connsiteY26" fmla="*/ 676285 h 1217972"/>
                <a:gd name="connsiteX27" fmla="*/ 1733957 w 1791907"/>
                <a:gd name="connsiteY27" fmla="*/ 546745 h 1217972"/>
                <a:gd name="connsiteX28" fmla="*/ 1667282 w 1791907"/>
                <a:gd name="connsiteY28" fmla="*/ 396250 h 1217972"/>
                <a:gd name="connsiteX29" fmla="*/ 1497737 w 1791907"/>
                <a:gd name="connsiteY29" fmla="*/ 219085 h 1217972"/>
                <a:gd name="connsiteX30" fmla="*/ 1364387 w 1791907"/>
                <a:gd name="connsiteY30" fmla="*/ 129550 h 1217972"/>
                <a:gd name="connsiteX31" fmla="*/ 1486307 w 1791907"/>
                <a:gd name="connsiteY31" fmla="*/ 104785 h 1217972"/>
                <a:gd name="connsiteX32" fmla="*/ 1572032 w 1791907"/>
                <a:gd name="connsiteY32" fmla="*/ 70495 h 1217972"/>
                <a:gd name="connsiteX33" fmla="*/ 1339622 w 1791907"/>
                <a:gd name="connsiteY33" fmla="*/ 62875 h 1217972"/>
                <a:gd name="connsiteX34" fmla="*/ 1128167 w 1791907"/>
                <a:gd name="connsiteY34" fmla="*/ 17155 h 1217972"/>
                <a:gd name="connsiteX35" fmla="*/ 918617 w 1791907"/>
                <a:gd name="connsiteY35" fmla="*/ 10 h 1217972"/>
                <a:gd name="connsiteX36" fmla="*/ 650012 w 1791907"/>
                <a:gd name="connsiteY36" fmla="*/ 19060 h 1217972"/>
                <a:gd name="connsiteX37" fmla="*/ 480467 w 1791907"/>
                <a:gd name="connsiteY37" fmla="*/ 55255 h 1217972"/>
                <a:gd name="connsiteX38" fmla="*/ 352832 w 1791907"/>
                <a:gd name="connsiteY38" fmla="*/ 144790 h 1217972"/>
                <a:gd name="connsiteX39" fmla="*/ 301397 w 1791907"/>
                <a:gd name="connsiteY39" fmla="*/ 215275 h 1217972"/>
                <a:gd name="connsiteX40" fmla="*/ 227102 w 1791907"/>
                <a:gd name="connsiteY40" fmla="*/ 278140 h 1217972"/>
                <a:gd name="connsiteX41" fmla="*/ 160427 w 1791907"/>
                <a:gd name="connsiteY41" fmla="*/ 331480 h 1217972"/>
                <a:gd name="connsiteX42" fmla="*/ 82322 w 1791907"/>
                <a:gd name="connsiteY42" fmla="*/ 485785 h 1217972"/>
                <a:gd name="connsiteX43" fmla="*/ 17552 w 1791907"/>
                <a:gd name="connsiteY43" fmla="*/ 674380 h 1217972"/>
                <a:gd name="connsiteX44" fmla="*/ 2312 w 1791907"/>
                <a:gd name="connsiteY44" fmla="*/ 735340 h 1217972"/>
                <a:gd name="connsiteX45" fmla="*/ 57557 w 1791907"/>
                <a:gd name="connsiteY45" fmla="*/ 678190 h 1217972"/>
                <a:gd name="connsiteX46" fmla="*/ 55652 w 1791907"/>
                <a:gd name="connsiteY46" fmla="*/ 910600 h 1217972"/>
                <a:gd name="connsiteX47" fmla="*/ 68987 w 1791907"/>
                <a:gd name="connsiteY47" fmla="*/ 988705 h 1217972"/>
                <a:gd name="connsiteX48" fmla="*/ 97562 w 1791907"/>
                <a:gd name="connsiteY48" fmla="*/ 891550 h 1217972"/>
                <a:gd name="connsiteX49" fmla="*/ 183287 w 1791907"/>
                <a:gd name="connsiteY49" fmla="*/ 990610 h 1217972"/>
                <a:gd name="connsiteX50" fmla="*/ 175667 w 1791907"/>
                <a:gd name="connsiteY50" fmla="*/ 866785 h 1217972"/>
                <a:gd name="connsiteX51" fmla="*/ 187097 w 1791907"/>
                <a:gd name="connsiteY51" fmla="*/ 725815 h 1217972"/>
                <a:gd name="connsiteX52" fmla="*/ 248057 w 1791907"/>
                <a:gd name="connsiteY52" fmla="*/ 889645 h 1217972"/>
                <a:gd name="connsiteX53" fmla="*/ 227102 w 1791907"/>
                <a:gd name="connsiteY53" fmla="*/ 668665 h 1217972"/>
                <a:gd name="connsiteX54" fmla="*/ 278537 w 1791907"/>
                <a:gd name="connsiteY54" fmla="*/ 495310 h 1217972"/>
                <a:gd name="connsiteX55" fmla="*/ 331877 w 1791907"/>
                <a:gd name="connsiteY55" fmla="*/ 483880 h 1217972"/>
                <a:gd name="connsiteX56" fmla="*/ 419507 w 1791907"/>
                <a:gd name="connsiteY56" fmla="*/ 579130 h 1217972"/>
                <a:gd name="connsiteX0" fmla="*/ 419507 w 1791907"/>
                <a:gd name="connsiteY0" fmla="*/ 579130 h 1217972"/>
                <a:gd name="connsiteX1" fmla="*/ 482372 w 1791907"/>
                <a:gd name="connsiteY1" fmla="*/ 516265 h 1217972"/>
                <a:gd name="connsiteX2" fmla="*/ 566192 w 1791907"/>
                <a:gd name="connsiteY2" fmla="*/ 476260 h 1217972"/>
                <a:gd name="connsiteX3" fmla="*/ 629057 w 1791907"/>
                <a:gd name="connsiteY3" fmla="*/ 577225 h 1217972"/>
                <a:gd name="connsiteX4" fmla="*/ 669062 w 1791907"/>
                <a:gd name="connsiteY4" fmla="*/ 762010 h 1217972"/>
                <a:gd name="connsiteX5" fmla="*/ 672872 w 1791907"/>
                <a:gd name="connsiteY5" fmla="*/ 914410 h 1217972"/>
                <a:gd name="connsiteX6" fmla="*/ 750977 w 1791907"/>
                <a:gd name="connsiteY6" fmla="*/ 718195 h 1217972"/>
                <a:gd name="connsiteX7" fmla="*/ 777647 w 1791907"/>
                <a:gd name="connsiteY7" fmla="*/ 582940 h 1217972"/>
                <a:gd name="connsiteX8" fmla="*/ 1040537 w 1791907"/>
                <a:gd name="connsiteY8" fmla="*/ 870595 h 1217972"/>
                <a:gd name="connsiteX9" fmla="*/ 1091972 w 1791907"/>
                <a:gd name="connsiteY9" fmla="*/ 891550 h 1217972"/>
                <a:gd name="connsiteX10" fmla="*/ 992912 w 1791907"/>
                <a:gd name="connsiteY10" fmla="*/ 723910 h 1217972"/>
                <a:gd name="connsiteX11" fmla="*/ 1194842 w 1791907"/>
                <a:gd name="connsiteY11" fmla="*/ 971560 h 1217972"/>
                <a:gd name="connsiteX12" fmla="*/ 1170077 w 1791907"/>
                <a:gd name="connsiteY12" fmla="*/ 849640 h 1217972"/>
                <a:gd name="connsiteX13" fmla="*/ 1295807 w 1791907"/>
                <a:gd name="connsiteY13" fmla="*/ 958225 h 1217972"/>
                <a:gd name="connsiteX14" fmla="*/ 1341527 w 1791907"/>
                <a:gd name="connsiteY14" fmla="*/ 1122055 h 1217972"/>
                <a:gd name="connsiteX15" fmla="*/ 1364387 w 1791907"/>
                <a:gd name="connsiteY15" fmla="*/ 996325 h 1217972"/>
                <a:gd name="connsiteX16" fmla="*/ 1396242 w 1791907"/>
                <a:gd name="connsiteY16" fmla="*/ 1216108 h 1217972"/>
                <a:gd name="connsiteX17" fmla="*/ 1457887 w 1791907"/>
                <a:gd name="connsiteY17" fmla="*/ 1098331 h 1217972"/>
                <a:gd name="connsiteX18" fmla="*/ 1542572 w 1791907"/>
                <a:gd name="connsiteY18" fmla="*/ 1031635 h 1217972"/>
                <a:gd name="connsiteX19" fmla="*/ 1612723 w 1791907"/>
                <a:gd name="connsiteY19" fmla="*/ 1026628 h 1217972"/>
                <a:gd name="connsiteX20" fmla="*/ 1658267 w 1791907"/>
                <a:gd name="connsiteY20" fmla="*/ 1063688 h 1217972"/>
                <a:gd name="connsiteX21" fmla="*/ 1671424 w 1791907"/>
                <a:gd name="connsiteY21" fmla="*/ 904885 h 1217972"/>
                <a:gd name="connsiteX22" fmla="*/ 1670561 w 1791907"/>
                <a:gd name="connsiteY22" fmla="*/ 824167 h 1217972"/>
                <a:gd name="connsiteX23" fmla="*/ 1741577 w 1791907"/>
                <a:gd name="connsiteY23" fmla="*/ 889645 h 1217972"/>
                <a:gd name="connsiteX24" fmla="*/ 1701572 w 1791907"/>
                <a:gd name="connsiteY24" fmla="*/ 716290 h 1217972"/>
                <a:gd name="connsiteX25" fmla="*/ 1701572 w 1791907"/>
                <a:gd name="connsiteY25" fmla="*/ 615325 h 1217972"/>
                <a:gd name="connsiteX26" fmla="*/ 1781582 w 1791907"/>
                <a:gd name="connsiteY26" fmla="*/ 676285 h 1217972"/>
                <a:gd name="connsiteX27" fmla="*/ 1733957 w 1791907"/>
                <a:gd name="connsiteY27" fmla="*/ 546745 h 1217972"/>
                <a:gd name="connsiteX28" fmla="*/ 1667282 w 1791907"/>
                <a:gd name="connsiteY28" fmla="*/ 396250 h 1217972"/>
                <a:gd name="connsiteX29" fmla="*/ 1497737 w 1791907"/>
                <a:gd name="connsiteY29" fmla="*/ 219085 h 1217972"/>
                <a:gd name="connsiteX30" fmla="*/ 1364387 w 1791907"/>
                <a:gd name="connsiteY30" fmla="*/ 129550 h 1217972"/>
                <a:gd name="connsiteX31" fmla="*/ 1486307 w 1791907"/>
                <a:gd name="connsiteY31" fmla="*/ 104785 h 1217972"/>
                <a:gd name="connsiteX32" fmla="*/ 1572032 w 1791907"/>
                <a:gd name="connsiteY32" fmla="*/ 70495 h 1217972"/>
                <a:gd name="connsiteX33" fmla="*/ 1339622 w 1791907"/>
                <a:gd name="connsiteY33" fmla="*/ 62875 h 1217972"/>
                <a:gd name="connsiteX34" fmla="*/ 1128167 w 1791907"/>
                <a:gd name="connsiteY34" fmla="*/ 17155 h 1217972"/>
                <a:gd name="connsiteX35" fmla="*/ 918617 w 1791907"/>
                <a:gd name="connsiteY35" fmla="*/ 10 h 1217972"/>
                <a:gd name="connsiteX36" fmla="*/ 650012 w 1791907"/>
                <a:gd name="connsiteY36" fmla="*/ 19060 h 1217972"/>
                <a:gd name="connsiteX37" fmla="*/ 480467 w 1791907"/>
                <a:gd name="connsiteY37" fmla="*/ 55255 h 1217972"/>
                <a:gd name="connsiteX38" fmla="*/ 352832 w 1791907"/>
                <a:gd name="connsiteY38" fmla="*/ 144790 h 1217972"/>
                <a:gd name="connsiteX39" fmla="*/ 301397 w 1791907"/>
                <a:gd name="connsiteY39" fmla="*/ 215275 h 1217972"/>
                <a:gd name="connsiteX40" fmla="*/ 227102 w 1791907"/>
                <a:gd name="connsiteY40" fmla="*/ 278140 h 1217972"/>
                <a:gd name="connsiteX41" fmla="*/ 160427 w 1791907"/>
                <a:gd name="connsiteY41" fmla="*/ 331480 h 1217972"/>
                <a:gd name="connsiteX42" fmla="*/ 82322 w 1791907"/>
                <a:gd name="connsiteY42" fmla="*/ 485785 h 1217972"/>
                <a:gd name="connsiteX43" fmla="*/ 17552 w 1791907"/>
                <a:gd name="connsiteY43" fmla="*/ 674380 h 1217972"/>
                <a:gd name="connsiteX44" fmla="*/ 2312 w 1791907"/>
                <a:gd name="connsiteY44" fmla="*/ 735340 h 1217972"/>
                <a:gd name="connsiteX45" fmla="*/ 57557 w 1791907"/>
                <a:gd name="connsiteY45" fmla="*/ 678190 h 1217972"/>
                <a:gd name="connsiteX46" fmla="*/ 55652 w 1791907"/>
                <a:gd name="connsiteY46" fmla="*/ 910600 h 1217972"/>
                <a:gd name="connsiteX47" fmla="*/ 68987 w 1791907"/>
                <a:gd name="connsiteY47" fmla="*/ 988705 h 1217972"/>
                <a:gd name="connsiteX48" fmla="*/ 97562 w 1791907"/>
                <a:gd name="connsiteY48" fmla="*/ 891550 h 1217972"/>
                <a:gd name="connsiteX49" fmla="*/ 183287 w 1791907"/>
                <a:gd name="connsiteY49" fmla="*/ 990610 h 1217972"/>
                <a:gd name="connsiteX50" fmla="*/ 175667 w 1791907"/>
                <a:gd name="connsiteY50" fmla="*/ 866785 h 1217972"/>
                <a:gd name="connsiteX51" fmla="*/ 187097 w 1791907"/>
                <a:gd name="connsiteY51" fmla="*/ 725815 h 1217972"/>
                <a:gd name="connsiteX52" fmla="*/ 248057 w 1791907"/>
                <a:gd name="connsiteY52" fmla="*/ 889645 h 1217972"/>
                <a:gd name="connsiteX53" fmla="*/ 227102 w 1791907"/>
                <a:gd name="connsiteY53" fmla="*/ 668665 h 1217972"/>
                <a:gd name="connsiteX54" fmla="*/ 278537 w 1791907"/>
                <a:gd name="connsiteY54" fmla="*/ 495310 h 1217972"/>
                <a:gd name="connsiteX55" fmla="*/ 331877 w 1791907"/>
                <a:gd name="connsiteY55" fmla="*/ 483880 h 1217972"/>
                <a:gd name="connsiteX56" fmla="*/ 419507 w 1791907"/>
                <a:gd name="connsiteY56" fmla="*/ 579130 h 1217972"/>
                <a:gd name="connsiteX0" fmla="*/ 419507 w 1791907"/>
                <a:gd name="connsiteY0" fmla="*/ 579130 h 1217972"/>
                <a:gd name="connsiteX1" fmla="*/ 482372 w 1791907"/>
                <a:gd name="connsiteY1" fmla="*/ 516265 h 1217972"/>
                <a:gd name="connsiteX2" fmla="*/ 566192 w 1791907"/>
                <a:gd name="connsiteY2" fmla="*/ 476260 h 1217972"/>
                <a:gd name="connsiteX3" fmla="*/ 629057 w 1791907"/>
                <a:gd name="connsiteY3" fmla="*/ 577225 h 1217972"/>
                <a:gd name="connsiteX4" fmla="*/ 669062 w 1791907"/>
                <a:gd name="connsiteY4" fmla="*/ 762010 h 1217972"/>
                <a:gd name="connsiteX5" fmla="*/ 672872 w 1791907"/>
                <a:gd name="connsiteY5" fmla="*/ 914410 h 1217972"/>
                <a:gd name="connsiteX6" fmla="*/ 750977 w 1791907"/>
                <a:gd name="connsiteY6" fmla="*/ 718195 h 1217972"/>
                <a:gd name="connsiteX7" fmla="*/ 777647 w 1791907"/>
                <a:gd name="connsiteY7" fmla="*/ 582940 h 1217972"/>
                <a:gd name="connsiteX8" fmla="*/ 1040537 w 1791907"/>
                <a:gd name="connsiteY8" fmla="*/ 870595 h 1217972"/>
                <a:gd name="connsiteX9" fmla="*/ 1091972 w 1791907"/>
                <a:gd name="connsiteY9" fmla="*/ 891550 h 1217972"/>
                <a:gd name="connsiteX10" fmla="*/ 992912 w 1791907"/>
                <a:gd name="connsiteY10" fmla="*/ 723910 h 1217972"/>
                <a:gd name="connsiteX11" fmla="*/ 1194842 w 1791907"/>
                <a:gd name="connsiteY11" fmla="*/ 971560 h 1217972"/>
                <a:gd name="connsiteX12" fmla="*/ 1170077 w 1791907"/>
                <a:gd name="connsiteY12" fmla="*/ 849640 h 1217972"/>
                <a:gd name="connsiteX13" fmla="*/ 1295807 w 1791907"/>
                <a:gd name="connsiteY13" fmla="*/ 958225 h 1217972"/>
                <a:gd name="connsiteX14" fmla="*/ 1341527 w 1791907"/>
                <a:gd name="connsiteY14" fmla="*/ 1122055 h 1217972"/>
                <a:gd name="connsiteX15" fmla="*/ 1364387 w 1791907"/>
                <a:gd name="connsiteY15" fmla="*/ 996325 h 1217972"/>
                <a:gd name="connsiteX16" fmla="*/ 1396242 w 1791907"/>
                <a:gd name="connsiteY16" fmla="*/ 1216108 h 1217972"/>
                <a:gd name="connsiteX17" fmla="*/ 1457887 w 1791907"/>
                <a:gd name="connsiteY17" fmla="*/ 1098331 h 1217972"/>
                <a:gd name="connsiteX18" fmla="*/ 1542572 w 1791907"/>
                <a:gd name="connsiteY18" fmla="*/ 1031635 h 1217972"/>
                <a:gd name="connsiteX19" fmla="*/ 1612723 w 1791907"/>
                <a:gd name="connsiteY19" fmla="*/ 1026628 h 1217972"/>
                <a:gd name="connsiteX20" fmla="*/ 1663804 w 1791907"/>
                <a:gd name="connsiteY20" fmla="*/ 1091377 h 1217972"/>
                <a:gd name="connsiteX21" fmla="*/ 1671424 w 1791907"/>
                <a:gd name="connsiteY21" fmla="*/ 904885 h 1217972"/>
                <a:gd name="connsiteX22" fmla="*/ 1670561 w 1791907"/>
                <a:gd name="connsiteY22" fmla="*/ 824167 h 1217972"/>
                <a:gd name="connsiteX23" fmla="*/ 1741577 w 1791907"/>
                <a:gd name="connsiteY23" fmla="*/ 889645 h 1217972"/>
                <a:gd name="connsiteX24" fmla="*/ 1701572 w 1791907"/>
                <a:gd name="connsiteY24" fmla="*/ 716290 h 1217972"/>
                <a:gd name="connsiteX25" fmla="*/ 1701572 w 1791907"/>
                <a:gd name="connsiteY25" fmla="*/ 615325 h 1217972"/>
                <a:gd name="connsiteX26" fmla="*/ 1781582 w 1791907"/>
                <a:gd name="connsiteY26" fmla="*/ 676285 h 1217972"/>
                <a:gd name="connsiteX27" fmla="*/ 1733957 w 1791907"/>
                <a:gd name="connsiteY27" fmla="*/ 546745 h 1217972"/>
                <a:gd name="connsiteX28" fmla="*/ 1667282 w 1791907"/>
                <a:gd name="connsiteY28" fmla="*/ 396250 h 1217972"/>
                <a:gd name="connsiteX29" fmla="*/ 1497737 w 1791907"/>
                <a:gd name="connsiteY29" fmla="*/ 219085 h 1217972"/>
                <a:gd name="connsiteX30" fmla="*/ 1364387 w 1791907"/>
                <a:gd name="connsiteY30" fmla="*/ 129550 h 1217972"/>
                <a:gd name="connsiteX31" fmla="*/ 1486307 w 1791907"/>
                <a:gd name="connsiteY31" fmla="*/ 104785 h 1217972"/>
                <a:gd name="connsiteX32" fmla="*/ 1572032 w 1791907"/>
                <a:gd name="connsiteY32" fmla="*/ 70495 h 1217972"/>
                <a:gd name="connsiteX33" fmla="*/ 1339622 w 1791907"/>
                <a:gd name="connsiteY33" fmla="*/ 62875 h 1217972"/>
                <a:gd name="connsiteX34" fmla="*/ 1128167 w 1791907"/>
                <a:gd name="connsiteY34" fmla="*/ 17155 h 1217972"/>
                <a:gd name="connsiteX35" fmla="*/ 918617 w 1791907"/>
                <a:gd name="connsiteY35" fmla="*/ 10 h 1217972"/>
                <a:gd name="connsiteX36" fmla="*/ 650012 w 1791907"/>
                <a:gd name="connsiteY36" fmla="*/ 19060 h 1217972"/>
                <a:gd name="connsiteX37" fmla="*/ 480467 w 1791907"/>
                <a:gd name="connsiteY37" fmla="*/ 55255 h 1217972"/>
                <a:gd name="connsiteX38" fmla="*/ 352832 w 1791907"/>
                <a:gd name="connsiteY38" fmla="*/ 144790 h 1217972"/>
                <a:gd name="connsiteX39" fmla="*/ 301397 w 1791907"/>
                <a:gd name="connsiteY39" fmla="*/ 215275 h 1217972"/>
                <a:gd name="connsiteX40" fmla="*/ 227102 w 1791907"/>
                <a:gd name="connsiteY40" fmla="*/ 278140 h 1217972"/>
                <a:gd name="connsiteX41" fmla="*/ 160427 w 1791907"/>
                <a:gd name="connsiteY41" fmla="*/ 331480 h 1217972"/>
                <a:gd name="connsiteX42" fmla="*/ 82322 w 1791907"/>
                <a:gd name="connsiteY42" fmla="*/ 485785 h 1217972"/>
                <a:gd name="connsiteX43" fmla="*/ 17552 w 1791907"/>
                <a:gd name="connsiteY43" fmla="*/ 674380 h 1217972"/>
                <a:gd name="connsiteX44" fmla="*/ 2312 w 1791907"/>
                <a:gd name="connsiteY44" fmla="*/ 735340 h 1217972"/>
                <a:gd name="connsiteX45" fmla="*/ 57557 w 1791907"/>
                <a:gd name="connsiteY45" fmla="*/ 678190 h 1217972"/>
                <a:gd name="connsiteX46" fmla="*/ 55652 w 1791907"/>
                <a:gd name="connsiteY46" fmla="*/ 910600 h 1217972"/>
                <a:gd name="connsiteX47" fmla="*/ 68987 w 1791907"/>
                <a:gd name="connsiteY47" fmla="*/ 988705 h 1217972"/>
                <a:gd name="connsiteX48" fmla="*/ 97562 w 1791907"/>
                <a:gd name="connsiteY48" fmla="*/ 891550 h 1217972"/>
                <a:gd name="connsiteX49" fmla="*/ 183287 w 1791907"/>
                <a:gd name="connsiteY49" fmla="*/ 990610 h 1217972"/>
                <a:gd name="connsiteX50" fmla="*/ 175667 w 1791907"/>
                <a:gd name="connsiteY50" fmla="*/ 866785 h 1217972"/>
                <a:gd name="connsiteX51" fmla="*/ 187097 w 1791907"/>
                <a:gd name="connsiteY51" fmla="*/ 725815 h 1217972"/>
                <a:gd name="connsiteX52" fmla="*/ 248057 w 1791907"/>
                <a:gd name="connsiteY52" fmla="*/ 889645 h 1217972"/>
                <a:gd name="connsiteX53" fmla="*/ 227102 w 1791907"/>
                <a:gd name="connsiteY53" fmla="*/ 668665 h 1217972"/>
                <a:gd name="connsiteX54" fmla="*/ 278537 w 1791907"/>
                <a:gd name="connsiteY54" fmla="*/ 495310 h 1217972"/>
                <a:gd name="connsiteX55" fmla="*/ 331877 w 1791907"/>
                <a:gd name="connsiteY55" fmla="*/ 483880 h 1217972"/>
                <a:gd name="connsiteX56" fmla="*/ 419507 w 1791907"/>
                <a:gd name="connsiteY56" fmla="*/ 579130 h 1217972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12723 w 1791907"/>
                <a:gd name="connsiteY19" fmla="*/ 102662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12723 w 1791907"/>
                <a:gd name="connsiteY19" fmla="*/ 102662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9683 w 1791907"/>
                <a:gd name="connsiteY19" fmla="*/ 1023635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507635 w 1791907"/>
                <a:gd name="connsiteY0" fmla="*/ 585116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72685 w 1791907"/>
                <a:gd name="connsiteY53" fmla="*/ 668665 h 1217958"/>
                <a:gd name="connsiteX54" fmla="*/ 278537 w 1791907"/>
                <a:gd name="connsiteY54" fmla="*/ 495310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72685 w 1791907"/>
                <a:gd name="connsiteY53" fmla="*/ 668665 h 1217958"/>
                <a:gd name="connsiteX54" fmla="*/ 302847 w 1791907"/>
                <a:gd name="connsiteY54" fmla="*/ 507283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02847 w 1791907"/>
                <a:gd name="connsiteY54" fmla="*/ 507283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02847 w 1791907"/>
                <a:gd name="connsiteY54" fmla="*/ 507283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02847 w 1791907"/>
                <a:gd name="connsiteY54" fmla="*/ 507283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33236 w 1791907"/>
                <a:gd name="connsiteY54" fmla="*/ 528236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20892 w 1791907"/>
                <a:gd name="connsiteY2" fmla="*/ 479252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20892 w 1791907"/>
                <a:gd name="connsiteY2" fmla="*/ 479252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20892 w 1791907"/>
                <a:gd name="connsiteY2" fmla="*/ 479252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48657 w 1791907"/>
                <a:gd name="connsiteY53" fmla="*/ 620772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20892 w 1791907"/>
                <a:gd name="connsiteY2" fmla="*/ 479252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55505 w 1791907"/>
                <a:gd name="connsiteY9" fmla="*/ 930461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55505 w 1791907"/>
                <a:gd name="connsiteY9" fmla="*/ 930461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59876 w 1791907"/>
                <a:gd name="connsiteY32" fmla="*/ 103420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55505 w 1791907"/>
                <a:gd name="connsiteY9" fmla="*/ 930461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31606 w 1791907"/>
                <a:gd name="connsiteY31" fmla="*/ 128731 h 1217958"/>
                <a:gd name="connsiteX32" fmla="*/ 1559876 w 1791907"/>
                <a:gd name="connsiteY32" fmla="*/ 103420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55505 w 1791907"/>
                <a:gd name="connsiteY9" fmla="*/ 930461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31606 w 1791907"/>
                <a:gd name="connsiteY31" fmla="*/ 128731 h 1217958"/>
                <a:gd name="connsiteX32" fmla="*/ 1532527 w 1791907"/>
                <a:gd name="connsiteY32" fmla="*/ 142332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9156 h 1221998"/>
                <a:gd name="connsiteX1" fmla="*/ 543149 w 1791907"/>
                <a:gd name="connsiteY1" fmla="*/ 517312 h 1221998"/>
                <a:gd name="connsiteX2" fmla="*/ 611776 w 1791907"/>
                <a:gd name="connsiteY2" fmla="*/ 495265 h 1221998"/>
                <a:gd name="connsiteX3" fmla="*/ 629057 w 1791907"/>
                <a:gd name="connsiteY3" fmla="*/ 581265 h 1221998"/>
                <a:gd name="connsiteX4" fmla="*/ 669062 w 1791907"/>
                <a:gd name="connsiteY4" fmla="*/ 766050 h 1221998"/>
                <a:gd name="connsiteX5" fmla="*/ 754921 w 1791907"/>
                <a:gd name="connsiteY5" fmla="*/ 921443 h 1221998"/>
                <a:gd name="connsiteX6" fmla="*/ 750977 w 1791907"/>
                <a:gd name="connsiteY6" fmla="*/ 722235 h 1221998"/>
                <a:gd name="connsiteX7" fmla="*/ 777647 w 1791907"/>
                <a:gd name="connsiteY7" fmla="*/ 586980 h 1221998"/>
                <a:gd name="connsiteX8" fmla="*/ 925060 w 1791907"/>
                <a:gd name="connsiteY8" fmla="*/ 715992 h 1221998"/>
                <a:gd name="connsiteX9" fmla="*/ 1055505 w 1791907"/>
                <a:gd name="connsiteY9" fmla="*/ 934501 h 1221998"/>
                <a:gd name="connsiteX10" fmla="*/ 992912 w 1791907"/>
                <a:gd name="connsiteY10" fmla="*/ 727950 h 1221998"/>
                <a:gd name="connsiteX11" fmla="*/ 1194842 w 1791907"/>
                <a:gd name="connsiteY11" fmla="*/ 975600 h 1221998"/>
                <a:gd name="connsiteX12" fmla="*/ 1170077 w 1791907"/>
                <a:gd name="connsiteY12" fmla="*/ 853680 h 1221998"/>
                <a:gd name="connsiteX13" fmla="*/ 1295807 w 1791907"/>
                <a:gd name="connsiteY13" fmla="*/ 962265 h 1221998"/>
                <a:gd name="connsiteX14" fmla="*/ 1341527 w 1791907"/>
                <a:gd name="connsiteY14" fmla="*/ 1126095 h 1221998"/>
                <a:gd name="connsiteX15" fmla="*/ 1364387 w 1791907"/>
                <a:gd name="connsiteY15" fmla="*/ 1000365 h 1221998"/>
                <a:gd name="connsiteX16" fmla="*/ 1396242 w 1791907"/>
                <a:gd name="connsiteY16" fmla="*/ 1220148 h 1221998"/>
                <a:gd name="connsiteX17" fmla="*/ 1457887 w 1791907"/>
                <a:gd name="connsiteY17" fmla="*/ 1102371 h 1221998"/>
                <a:gd name="connsiteX18" fmla="*/ 1528727 w 1791907"/>
                <a:gd name="connsiteY18" fmla="*/ 1041213 h 1221998"/>
                <a:gd name="connsiteX19" fmla="*/ 1603606 w 1791907"/>
                <a:gd name="connsiteY19" fmla="*/ 1039648 h 1221998"/>
                <a:gd name="connsiteX20" fmla="*/ 1663804 w 1791907"/>
                <a:gd name="connsiteY20" fmla="*/ 1095417 h 1221998"/>
                <a:gd name="connsiteX21" fmla="*/ 1671424 w 1791907"/>
                <a:gd name="connsiteY21" fmla="*/ 908925 h 1221998"/>
                <a:gd name="connsiteX22" fmla="*/ 1670561 w 1791907"/>
                <a:gd name="connsiteY22" fmla="*/ 828207 h 1221998"/>
                <a:gd name="connsiteX23" fmla="*/ 1741577 w 1791907"/>
                <a:gd name="connsiteY23" fmla="*/ 893685 h 1221998"/>
                <a:gd name="connsiteX24" fmla="*/ 1701572 w 1791907"/>
                <a:gd name="connsiteY24" fmla="*/ 720330 h 1221998"/>
                <a:gd name="connsiteX25" fmla="*/ 1701572 w 1791907"/>
                <a:gd name="connsiteY25" fmla="*/ 619365 h 1221998"/>
                <a:gd name="connsiteX26" fmla="*/ 1781582 w 1791907"/>
                <a:gd name="connsiteY26" fmla="*/ 680325 h 1221998"/>
                <a:gd name="connsiteX27" fmla="*/ 1733957 w 1791907"/>
                <a:gd name="connsiteY27" fmla="*/ 550785 h 1221998"/>
                <a:gd name="connsiteX28" fmla="*/ 1667282 w 1791907"/>
                <a:gd name="connsiteY28" fmla="*/ 400290 h 1221998"/>
                <a:gd name="connsiteX29" fmla="*/ 1497737 w 1791907"/>
                <a:gd name="connsiteY29" fmla="*/ 223125 h 1221998"/>
                <a:gd name="connsiteX30" fmla="*/ 1364387 w 1791907"/>
                <a:gd name="connsiteY30" fmla="*/ 133590 h 1221998"/>
                <a:gd name="connsiteX31" fmla="*/ 1431606 w 1791907"/>
                <a:gd name="connsiteY31" fmla="*/ 132771 h 1221998"/>
                <a:gd name="connsiteX32" fmla="*/ 1532527 w 1791907"/>
                <a:gd name="connsiteY32" fmla="*/ 146372 h 1221998"/>
                <a:gd name="connsiteX33" fmla="*/ 1339622 w 1791907"/>
                <a:gd name="connsiteY33" fmla="*/ 66915 h 1221998"/>
                <a:gd name="connsiteX34" fmla="*/ 1128167 w 1791907"/>
                <a:gd name="connsiteY34" fmla="*/ 21195 h 1221998"/>
                <a:gd name="connsiteX35" fmla="*/ 918617 w 1791907"/>
                <a:gd name="connsiteY35" fmla="*/ 4050 h 1221998"/>
                <a:gd name="connsiteX36" fmla="*/ 668245 w 1791907"/>
                <a:gd name="connsiteY36" fmla="*/ 5140 h 1221998"/>
                <a:gd name="connsiteX37" fmla="*/ 480467 w 1791907"/>
                <a:gd name="connsiteY37" fmla="*/ 59295 h 1221998"/>
                <a:gd name="connsiteX38" fmla="*/ 352832 w 1791907"/>
                <a:gd name="connsiteY38" fmla="*/ 148830 h 1221998"/>
                <a:gd name="connsiteX39" fmla="*/ 301397 w 1791907"/>
                <a:gd name="connsiteY39" fmla="*/ 219315 h 1221998"/>
                <a:gd name="connsiteX40" fmla="*/ 227102 w 1791907"/>
                <a:gd name="connsiteY40" fmla="*/ 282180 h 1221998"/>
                <a:gd name="connsiteX41" fmla="*/ 160427 w 1791907"/>
                <a:gd name="connsiteY41" fmla="*/ 335520 h 1221998"/>
                <a:gd name="connsiteX42" fmla="*/ 82322 w 1791907"/>
                <a:gd name="connsiteY42" fmla="*/ 489825 h 1221998"/>
                <a:gd name="connsiteX43" fmla="*/ 17552 w 1791907"/>
                <a:gd name="connsiteY43" fmla="*/ 678420 h 1221998"/>
                <a:gd name="connsiteX44" fmla="*/ 2312 w 1791907"/>
                <a:gd name="connsiteY44" fmla="*/ 739380 h 1221998"/>
                <a:gd name="connsiteX45" fmla="*/ 57557 w 1791907"/>
                <a:gd name="connsiteY45" fmla="*/ 682230 h 1221998"/>
                <a:gd name="connsiteX46" fmla="*/ 55652 w 1791907"/>
                <a:gd name="connsiteY46" fmla="*/ 914640 h 1221998"/>
                <a:gd name="connsiteX47" fmla="*/ 68987 w 1791907"/>
                <a:gd name="connsiteY47" fmla="*/ 992745 h 1221998"/>
                <a:gd name="connsiteX48" fmla="*/ 97562 w 1791907"/>
                <a:gd name="connsiteY48" fmla="*/ 895590 h 1221998"/>
                <a:gd name="connsiteX49" fmla="*/ 143782 w 1791907"/>
                <a:gd name="connsiteY49" fmla="*/ 994650 h 1221998"/>
                <a:gd name="connsiteX50" fmla="*/ 175667 w 1791907"/>
                <a:gd name="connsiteY50" fmla="*/ 870825 h 1221998"/>
                <a:gd name="connsiteX51" fmla="*/ 238758 w 1791907"/>
                <a:gd name="connsiteY51" fmla="*/ 714889 h 1221998"/>
                <a:gd name="connsiteX52" fmla="*/ 248057 w 1791907"/>
                <a:gd name="connsiteY52" fmla="*/ 893685 h 1221998"/>
                <a:gd name="connsiteX53" fmla="*/ 321306 w 1791907"/>
                <a:gd name="connsiteY53" fmla="*/ 648759 h 1221998"/>
                <a:gd name="connsiteX54" fmla="*/ 333236 w 1791907"/>
                <a:gd name="connsiteY54" fmla="*/ 532276 h 1221998"/>
                <a:gd name="connsiteX55" fmla="*/ 377461 w 1791907"/>
                <a:gd name="connsiteY55" fmla="*/ 517853 h 1221998"/>
                <a:gd name="connsiteX56" fmla="*/ 507635 w 1791907"/>
                <a:gd name="connsiteY56" fmla="*/ 589156 h 1221998"/>
                <a:gd name="connsiteX0" fmla="*/ 507635 w 1791907"/>
                <a:gd name="connsiteY0" fmla="*/ 606435 h 1239277"/>
                <a:gd name="connsiteX1" fmla="*/ 543149 w 1791907"/>
                <a:gd name="connsiteY1" fmla="*/ 534591 h 1239277"/>
                <a:gd name="connsiteX2" fmla="*/ 611776 w 1791907"/>
                <a:gd name="connsiteY2" fmla="*/ 512544 h 1239277"/>
                <a:gd name="connsiteX3" fmla="*/ 629057 w 1791907"/>
                <a:gd name="connsiteY3" fmla="*/ 598544 h 1239277"/>
                <a:gd name="connsiteX4" fmla="*/ 669062 w 1791907"/>
                <a:gd name="connsiteY4" fmla="*/ 783329 h 1239277"/>
                <a:gd name="connsiteX5" fmla="*/ 754921 w 1791907"/>
                <a:gd name="connsiteY5" fmla="*/ 938722 h 1239277"/>
                <a:gd name="connsiteX6" fmla="*/ 750977 w 1791907"/>
                <a:gd name="connsiteY6" fmla="*/ 739514 h 1239277"/>
                <a:gd name="connsiteX7" fmla="*/ 777647 w 1791907"/>
                <a:gd name="connsiteY7" fmla="*/ 604259 h 1239277"/>
                <a:gd name="connsiteX8" fmla="*/ 925060 w 1791907"/>
                <a:gd name="connsiteY8" fmla="*/ 733271 h 1239277"/>
                <a:gd name="connsiteX9" fmla="*/ 1055505 w 1791907"/>
                <a:gd name="connsiteY9" fmla="*/ 951780 h 1239277"/>
                <a:gd name="connsiteX10" fmla="*/ 992912 w 1791907"/>
                <a:gd name="connsiteY10" fmla="*/ 745229 h 1239277"/>
                <a:gd name="connsiteX11" fmla="*/ 1194842 w 1791907"/>
                <a:gd name="connsiteY11" fmla="*/ 992879 h 1239277"/>
                <a:gd name="connsiteX12" fmla="*/ 1170077 w 1791907"/>
                <a:gd name="connsiteY12" fmla="*/ 870959 h 1239277"/>
                <a:gd name="connsiteX13" fmla="*/ 1295807 w 1791907"/>
                <a:gd name="connsiteY13" fmla="*/ 979544 h 1239277"/>
                <a:gd name="connsiteX14" fmla="*/ 1341527 w 1791907"/>
                <a:gd name="connsiteY14" fmla="*/ 1143374 h 1239277"/>
                <a:gd name="connsiteX15" fmla="*/ 1364387 w 1791907"/>
                <a:gd name="connsiteY15" fmla="*/ 1017644 h 1239277"/>
                <a:gd name="connsiteX16" fmla="*/ 1396242 w 1791907"/>
                <a:gd name="connsiteY16" fmla="*/ 1237427 h 1239277"/>
                <a:gd name="connsiteX17" fmla="*/ 1457887 w 1791907"/>
                <a:gd name="connsiteY17" fmla="*/ 1119650 h 1239277"/>
                <a:gd name="connsiteX18" fmla="*/ 1528727 w 1791907"/>
                <a:gd name="connsiteY18" fmla="*/ 1058492 h 1239277"/>
                <a:gd name="connsiteX19" fmla="*/ 1603606 w 1791907"/>
                <a:gd name="connsiteY19" fmla="*/ 1056927 h 1239277"/>
                <a:gd name="connsiteX20" fmla="*/ 1663804 w 1791907"/>
                <a:gd name="connsiteY20" fmla="*/ 1112696 h 1239277"/>
                <a:gd name="connsiteX21" fmla="*/ 1671424 w 1791907"/>
                <a:gd name="connsiteY21" fmla="*/ 926204 h 1239277"/>
                <a:gd name="connsiteX22" fmla="*/ 1670561 w 1791907"/>
                <a:gd name="connsiteY22" fmla="*/ 845486 h 1239277"/>
                <a:gd name="connsiteX23" fmla="*/ 1741577 w 1791907"/>
                <a:gd name="connsiteY23" fmla="*/ 910964 h 1239277"/>
                <a:gd name="connsiteX24" fmla="*/ 1701572 w 1791907"/>
                <a:gd name="connsiteY24" fmla="*/ 737609 h 1239277"/>
                <a:gd name="connsiteX25" fmla="*/ 1701572 w 1791907"/>
                <a:gd name="connsiteY25" fmla="*/ 636644 h 1239277"/>
                <a:gd name="connsiteX26" fmla="*/ 1781582 w 1791907"/>
                <a:gd name="connsiteY26" fmla="*/ 697604 h 1239277"/>
                <a:gd name="connsiteX27" fmla="*/ 1733957 w 1791907"/>
                <a:gd name="connsiteY27" fmla="*/ 568064 h 1239277"/>
                <a:gd name="connsiteX28" fmla="*/ 1667282 w 1791907"/>
                <a:gd name="connsiteY28" fmla="*/ 417569 h 1239277"/>
                <a:gd name="connsiteX29" fmla="*/ 1497737 w 1791907"/>
                <a:gd name="connsiteY29" fmla="*/ 240404 h 1239277"/>
                <a:gd name="connsiteX30" fmla="*/ 1364387 w 1791907"/>
                <a:gd name="connsiteY30" fmla="*/ 150869 h 1239277"/>
                <a:gd name="connsiteX31" fmla="*/ 1431606 w 1791907"/>
                <a:gd name="connsiteY31" fmla="*/ 150050 h 1239277"/>
                <a:gd name="connsiteX32" fmla="*/ 1532527 w 1791907"/>
                <a:gd name="connsiteY32" fmla="*/ 163651 h 1239277"/>
                <a:gd name="connsiteX33" fmla="*/ 1339622 w 1791907"/>
                <a:gd name="connsiteY33" fmla="*/ 84194 h 1239277"/>
                <a:gd name="connsiteX34" fmla="*/ 1128167 w 1791907"/>
                <a:gd name="connsiteY34" fmla="*/ 38474 h 1239277"/>
                <a:gd name="connsiteX35" fmla="*/ 933812 w 1791907"/>
                <a:gd name="connsiteY35" fmla="*/ 377 h 1239277"/>
                <a:gd name="connsiteX36" fmla="*/ 668245 w 1791907"/>
                <a:gd name="connsiteY36" fmla="*/ 22419 h 1239277"/>
                <a:gd name="connsiteX37" fmla="*/ 480467 w 1791907"/>
                <a:gd name="connsiteY37" fmla="*/ 76574 h 1239277"/>
                <a:gd name="connsiteX38" fmla="*/ 352832 w 1791907"/>
                <a:gd name="connsiteY38" fmla="*/ 166109 h 1239277"/>
                <a:gd name="connsiteX39" fmla="*/ 301397 w 1791907"/>
                <a:gd name="connsiteY39" fmla="*/ 236594 h 1239277"/>
                <a:gd name="connsiteX40" fmla="*/ 227102 w 1791907"/>
                <a:gd name="connsiteY40" fmla="*/ 299459 h 1239277"/>
                <a:gd name="connsiteX41" fmla="*/ 160427 w 1791907"/>
                <a:gd name="connsiteY41" fmla="*/ 352799 h 1239277"/>
                <a:gd name="connsiteX42" fmla="*/ 82322 w 1791907"/>
                <a:gd name="connsiteY42" fmla="*/ 507104 h 1239277"/>
                <a:gd name="connsiteX43" fmla="*/ 17552 w 1791907"/>
                <a:gd name="connsiteY43" fmla="*/ 695699 h 1239277"/>
                <a:gd name="connsiteX44" fmla="*/ 2312 w 1791907"/>
                <a:gd name="connsiteY44" fmla="*/ 756659 h 1239277"/>
                <a:gd name="connsiteX45" fmla="*/ 57557 w 1791907"/>
                <a:gd name="connsiteY45" fmla="*/ 699509 h 1239277"/>
                <a:gd name="connsiteX46" fmla="*/ 55652 w 1791907"/>
                <a:gd name="connsiteY46" fmla="*/ 931919 h 1239277"/>
                <a:gd name="connsiteX47" fmla="*/ 68987 w 1791907"/>
                <a:gd name="connsiteY47" fmla="*/ 1010024 h 1239277"/>
                <a:gd name="connsiteX48" fmla="*/ 97562 w 1791907"/>
                <a:gd name="connsiteY48" fmla="*/ 912869 h 1239277"/>
                <a:gd name="connsiteX49" fmla="*/ 143782 w 1791907"/>
                <a:gd name="connsiteY49" fmla="*/ 1011929 h 1239277"/>
                <a:gd name="connsiteX50" fmla="*/ 175667 w 1791907"/>
                <a:gd name="connsiteY50" fmla="*/ 888104 h 1239277"/>
                <a:gd name="connsiteX51" fmla="*/ 238758 w 1791907"/>
                <a:gd name="connsiteY51" fmla="*/ 732168 h 1239277"/>
                <a:gd name="connsiteX52" fmla="*/ 248057 w 1791907"/>
                <a:gd name="connsiteY52" fmla="*/ 910964 h 1239277"/>
                <a:gd name="connsiteX53" fmla="*/ 321306 w 1791907"/>
                <a:gd name="connsiteY53" fmla="*/ 666038 h 1239277"/>
                <a:gd name="connsiteX54" fmla="*/ 333236 w 1791907"/>
                <a:gd name="connsiteY54" fmla="*/ 549555 h 1239277"/>
                <a:gd name="connsiteX55" fmla="*/ 377461 w 1791907"/>
                <a:gd name="connsiteY55" fmla="*/ 535132 h 1239277"/>
                <a:gd name="connsiteX56" fmla="*/ 507635 w 1791907"/>
                <a:gd name="connsiteY56" fmla="*/ 606435 h 1239277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1055505 w 1791907"/>
                <a:gd name="connsiteY9" fmla="*/ 951435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95807 w 1791907"/>
                <a:gd name="connsiteY13" fmla="*/ 979199 h 1238932"/>
                <a:gd name="connsiteX14" fmla="*/ 1341527 w 1791907"/>
                <a:gd name="connsiteY14" fmla="*/ 1143029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7282 w 1791907"/>
                <a:gd name="connsiteY28" fmla="*/ 417224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1055505 w 1791907"/>
                <a:gd name="connsiteY9" fmla="*/ 951435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95807 w 1791907"/>
                <a:gd name="connsiteY13" fmla="*/ 979199 h 1238932"/>
                <a:gd name="connsiteX14" fmla="*/ 1341527 w 1791907"/>
                <a:gd name="connsiteY14" fmla="*/ 1143029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1055505 w 1791907"/>
                <a:gd name="connsiteY9" fmla="*/ 951435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95807 w 1791907"/>
                <a:gd name="connsiteY13" fmla="*/ 979199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1055505 w 1791907"/>
                <a:gd name="connsiteY9" fmla="*/ 951435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85612 w 1791907"/>
                <a:gd name="connsiteY9" fmla="*/ 927490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85612 w 1791907"/>
                <a:gd name="connsiteY9" fmla="*/ 927490 h 1238932"/>
                <a:gd name="connsiteX10" fmla="*/ 1035457 w 1791907"/>
                <a:gd name="connsiteY10" fmla="*/ 759849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55223 w 1791907"/>
                <a:gd name="connsiteY9" fmla="*/ 915516 h 1238932"/>
                <a:gd name="connsiteX10" fmla="*/ 1035457 w 1791907"/>
                <a:gd name="connsiteY10" fmla="*/ 759849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55223 w 1791907"/>
                <a:gd name="connsiteY9" fmla="*/ 915516 h 1238932"/>
                <a:gd name="connsiteX10" fmla="*/ 1035457 w 1791907"/>
                <a:gd name="connsiteY10" fmla="*/ 759849 h 1238932"/>
                <a:gd name="connsiteX11" fmla="*/ 1194842 w 1791907"/>
                <a:gd name="connsiteY11" fmla="*/ 992534 h 1238932"/>
                <a:gd name="connsiteX12" fmla="*/ 1170077 w 1791907"/>
                <a:gd name="connsiteY12" fmla="*/ 834695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55223 w 1791907"/>
                <a:gd name="connsiteY9" fmla="*/ 915516 h 1238932"/>
                <a:gd name="connsiteX10" fmla="*/ 1035457 w 1791907"/>
                <a:gd name="connsiteY10" fmla="*/ 759849 h 1238932"/>
                <a:gd name="connsiteX11" fmla="*/ 1112793 w 1791907"/>
                <a:gd name="connsiteY11" fmla="*/ 947635 h 1238932"/>
                <a:gd name="connsiteX12" fmla="*/ 1170077 w 1791907"/>
                <a:gd name="connsiteY12" fmla="*/ 834695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35457 w 1791907"/>
                <a:gd name="connsiteY10" fmla="*/ 759849 h 1238932"/>
                <a:gd name="connsiteX11" fmla="*/ 1112793 w 1791907"/>
                <a:gd name="connsiteY11" fmla="*/ 947635 h 1238932"/>
                <a:gd name="connsiteX12" fmla="*/ 1170077 w 1791907"/>
                <a:gd name="connsiteY12" fmla="*/ 834695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70077 w 1791907"/>
                <a:gd name="connsiteY12" fmla="*/ 834695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9339 w 1791907"/>
                <a:gd name="connsiteY13" fmla="*/ 934301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866504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866504 h 1238932"/>
                <a:gd name="connsiteX0" fmla="*/ 507635 w 1791907"/>
                <a:gd name="connsiteY0" fmla="*/ 866504 h 1238932"/>
                <a:gd name="connsiteX1" fmla="*/ 521877 w 1791907"/>
                <a:gd name="connsiteY1" fmla="*/ 683909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866504 h 1238932"/>
                <a:gd name="connsiteX0" fmla="*/ 507635 w 1791907"/>
                <a:gd name="connsiteY0" fmla="*/ 866504 h 1238932"/>
                <a:gd name="connsiteX1" fmla="*/ 521877 w 1791907"/>
                <a:gd name="connsiteY1" fmla="*/ 683909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429121 w 1791907"/>
                <a:gd name="connsiteY55" fmla="*/ 693429 h 1238932"/>
                <a:gd name="connsiteX56" fmla="*/ 507635 w 1791907"/>
                <a:gd name="connsiteY56" fmla="*/ 866504 h 1238932"/>
                <a:gd name="connsiteX0" fmla="*/ 507635 w 1791907"/>
                <a:gd name="connsiteY0" fmla="*/ 866504 h 1238932"/>
                <a:gd name="connsiteX1" fmla="*/ 521877 w 1791907"/>
                <a:gd name="connsiteY1" fmla="*/ 683909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98732 w 1791907"/>
                <a:gd name="connsiteY55" fmla="*/ 699417 h 1238932"/>
                <a:gd name="connsiteX56" fmla="*/ 507635 w 1791907"/>
                <a:gd name="connsiteY56" fmla="*/ 866504 h 1238932"/>
                <a:gd name="connsiteX0" fmla="*/ 507635 w 1791907"/>
                <a:gd name="connsiteY0" fmla="*/ 866504 h 1238932"/>
                <a:gd name="connsiteX1" fmla="*/ 521877 w 1791907"/>
                <a:gd name="connsiteY1" fmla="*/ 683909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60586 w 1791907"/>
                <a:gd name="connsiteY54" fmla="*/ 567170 h 1238932"/>
                <a:gd name="connsiteX55" fmla="*/ 398732 w 1791907"/>
                <a:gd name="connsiteY55" fmla="*/ 699417 h 1238932"/>
                <a:gd name="connsiteX56" fmla="*/ 507635 w 1791907"/>
                <a:gd name="connsiteY56" fmla="*/ 866504 h 1238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791907" h="1238932">
                  <a:moveTo>
                    <a:pt x="507635" y="866504"/>
                  </a:moveTo>
                  <a:cubicBezTo>
                    <a:pt x="528159" y="863919"/>
                    <a:pt x="504520" y="742960"/>
                    <a:pt x="521877" y="683909"/>
                  </a:cubicBezTo>
                  <a:cubicBezTo>
                    <a:pt x="539234" y="624858"/>
                    <a:pt x="593913" y="526484"/>
                    <a:pt x="611776" y="512199"/>
                  </a:cubicBezTo>
                  <a:cubicBezTo>
                    <a:pt x="629639" y="497914"/>
                    <a:pt x="619509" y="553068"/>
                    <a:pt x="629057" y="598199"/>
                  </a:cubicBezTo>
                  <a:cubicBezTo>
                    <a:pt x="638605" y="643330"/>
                    <a:pt x="648085" y="726288"/>
                    <a:pt x="669062" y="782984"/>
                  </a:cubicBezTo>
                  <a:cubicBezTo>
                    <a:pt x="690039" y="839680"/>
                    <a:pt x="741269" y="945679"/>
                    <a:pt x="754921" y="938377"/>
                  </a:cubicBezTo>
                  <a:cubicBezTo>
                    <a:pt x="768573" y="931075"/>
                    <a:pt x="747189" y="794913"/>
                    <a:pt x="750977" y="739169"/>
                  </a:cubicBezTo>
                  <a:cubicBezTo>
                    <a:pt x="754765" y="683425"/>
                    <a:pt x="755217" y="610941"/>
                    <a:pt x="777647" y="603914"/>
                  </a:cubicBezTo>
                  <a:cubicBezTo>
                    <a:pt x="800077" y="596887"/>
                    <a:pt x="855959" y="645072"/>
                    <a:pt x="885555" y="697006"/>
                  </a:cubicBezTo>
                  <a:cubicBezTo>
                    <a:pt x="915151" y="748940"/>
                    <a:pt x="935811" y="910530"/>
                    <a:pt x="955223" y="915516"/>
                  </a:cubicBezTo>
                  <a:cubicBezTo>
                    <a:pt x="974635" y="920502"/>
                    <a:pt x="975767" y="721571"/>
                    <a:pt x="1002029" y="726924"/>
                  </a:cubicBezTo>
                  <a:cubicBezTo>
                    <a:pt x="1028291" y="732277"/>
                    <a:pt x="1085291" y="940150"/>
                    <a:pt x="1112793" y="947635"/>
                  </a:cubicBezTo>
                  <a:cubicBezTo>
                    <a:pt x="1140295" y="955121"/>
                    <a:pt x="1144134" y="781044"/>
                    <a:pt x="1167039" y="771837"/>
                  </a:cubicBezTo>
                  <a:cubicBezTo>
                    <a:pt x="1189944" y="762631"/>
                    <a:pt x="1232283" y="842005"/>
                    <a:pt x="1250222" y="892396"/>
                  </a:cubicBezTo>
                  <a:cubicBezTo>
                    <a:pt x="1268161" y="942787"/>
                    <a:pt x="1255645" y="1053367"/>
                    <a:pt x="1274672" y="1074184"/>
                  </a:cubicBezTo>
                  <a:cubicBezTo>
                    <a:pt x="1293699" y="1095001"/>
                    <a:pt x="1344125" y="990149"/>
                    <a:pt x="1364387" y="1017299"/>
                  </a:cubicBezTo>
                  <a:cubicBezTo>
                    <a:pt x="1384649" y="1044449"/>
                    <a:pt x="1380659" y="1220081"/>
                    <a:pt x="1396242" y="1237082"/>
                  </a:cubicBezTo>
                  <a:cubicBezTo>
                    <a:pt x="1411825" y="1254083"/>
                    <a:pt x="1435806" y="1149127"/>
                    <a:pt x="1457887" y="1119305"/>
                  </a:cubicBezTo>
                  <a:cubicBezTo>
                    <a:pt x="1479968" y="1089483"/>
                    <a:pt x="1504441" y="1068601"/>
                    <a:pt x="1528727" y="1058147"/>
                  </a:cubicBezTo>
                  <a:cubicBezTo>
                    <a:pt x="1553013" y="1047693"/>
                    <a:pt x="1553404" y="1039242"/>
                    <a:pt x="1603606" y="1056582"/>
                  </a:cubicBezTo>
                  <a:cubicBezTo>
                    <a:pt x="1653808" y="1073922"/>
                    <a:pt x="1652501" y="1134138"/>
                    <a:pt x="1663804" y="1112351"/>
                  </a:cubicBezTo>
                  <a:cubicBezTo>
                    <a:pt x="1675107" y="1090564"/>
                    <a:pt x="1670298" y="970394"/>
                    <a:pt x="1671424" y="925859"/>
                  </a:cubicBezTo>
                  <a:cubicBezTo>
                    <a:pt x="1672550" y="881324"/>
                    <a:pt x="1658869" y="847681"/>
                    <a:pt x="1670561" y="845141"/>
                  </a:cubicBezTo>
                  <a:cubicBezTo>
                    <a:pt x="1682253" y="842601"/>
                    <a:pt x="1736409" y="928598"/>
                    <a:pt x="1741577" y="910619"/>
                  </a:cubicBezTo>
                  <a:cubicBezTo>
                    <a:pt x="1746745" y="892640"/>
                    <a:pt x="1708240" y="782984"/>
                    <a:pt x="1701572" y="737264"/>
                  </a:cubicBezTo>
                  <a:cubicBezTo>
                    <a:pt x="1694905" y="691544"/>
                    <a:pt x="1688237" y="642966"/>
                    <a:pt x="1701572" y="636299"/>
                  </a:cubicBezTo>
                  <a:cubicBezTo>
                    <a:pt x="1714907" y="629632"/>
                    <a:pt x="1825715" y="765839"/>
                    <a:pt x="1781582" y="697259"/>
                  </a:cubicBezTo>
                  <a:cubicBezTo>
                    <a:pt x="1737449" y="628679"/>
                    <a:pt x="1754020" y="614890"/>
                    <a:pt x="1733957" y="567719"/>
                  </a:cubicBezTo>
                  <a:cubicBezTo>
                    <a:pt x="1713894" y="520548"/>
                    <a:pt x="1700574" y="468841"/>
                    <a:pt x="1661204" y="414231"/>
                  </a:cubicBezTo>
                  <a:cubicBezTo>
                    <a:pt x="1621834" y="359621"/>
                    <a:pt x="1547206" y="284010"/>
                    <a:pt x="1497737" y="240059"/>
                  </a:cubicBezTo>
                  <a:cubicBezTo>
                    <a:pt x="1448268" y="196108"/>
                    <a:pt x="1375409" y="165583"/>
                    <a:pt x="1364387" y="150524"/>
                  </a:cubicBezTo>
                  <a:cubicBezTo>
                    <a:pt x="1353365" y="135465"/>
                    <a:pt x="1403583" y="147575"/>
                    <a:pt x="1431606" y="149705"/>
                  </a:cubicBezTo>
                  <a:cubicBezTo>
                    <a:pt x="1459629" y="151835"/>
                    <a:pt x="1547858" y="174282"/>
                    <a:pt x="1532527" y="163306"/>
                  </a:cubicBezTo>
                  <a:cubicBezTo>
                    <a:pt x="1517196" y="152330"/>
                    <a:pt x="1401444" y="106707"/>
                    <a:pt x="1339622" y="83849"/>
                  </a:cubicBezTo>
                  <a:cubicBezTo>
                    <a:pt x="1277800" y="60991"/>
                    <a:pt x="1229229" y="40124"/>
                    <a:pt x="1161594" y="26155"/>
                  </a:cubicBezTo>
                  <a:cubicBezTo>
                    <a:pt x="1093959" y="12186"/>
                    <a:pt x="1016037" y="712"/>
                    <a:pt x="933812" y="32"/>
                  </a:cubicBezTo>
                  <a:cubicBezTo>
                    <a:pt x="851587" y="-648"/>
                    <a:pt x="743803" y="9374"/>
                    <a:pt x="668245" y="22074"/>
                  </a:cubicBezTo>
                  <a:cubicBezTo>
                    <a:pt x="592688" y="34774"/>
                    <a:pt x="533036" y="52281"/>
                    <a:pt x="480467" y="76229"/>
                  </a:cubicBezTo>
                  <a:cubicBezTo>
                    <a:pt x="427898" y="100177"/>
                    <a:pt x="382677" y="139094"/>
                    <a:pt x="352832" y="165764"/>
                  </a:cubicBezTo>
                  <a:cubicBezTo>
                    <a:pt x="322987" y="192434"/>
                    <a:pt x="322352" y="214024"/>
                    <a:pt x="301397" y="236249"/>
                  </a:cubicBezTo>
                  <a:cubicBezTo>
                    <a:pt x="280442" y="258474"/>
                    <a:pt x="250597" y="279747"/>
                    <a:pt x="227102" y="299114"/>
                  </a:cubicBezTo>
                  <a:cubicBezTo>
                    <a:pt x="203607" y="318481"/>
                    <a:pt x="184557" y="317846"/>
                    <a:pt x="160427" y="352454"/>
                  </a:cubicBezTo>
                  <a:cubicBezTo>
                    <a:pt x="136297" y="387062"/>
                    <a:pt x="106134" y="449609"/>
                    <a:pt x="82322" y="506759"/>
                  </a:cubicBezTo>
                  <a:cubicBezTo>
                    <a:pt x="58510" y="563909"/>
                    <a:pt x="30887" y="653762"/>
                    <a:pt x="17552" y="695354"/>
                  </a:cubicBezTo>
                  <a:cubicBezTo>
                    <a:pt x="4217" y="736946"/>
                    <a:pt x="-4355" y="755679"/>
                    <a:pt x="2312" y="756314"/>
                  </a:cubicBezTo>
                  <a:cubicBezTo>
                    <a:pt x="8979" y="756949"/>
                    <a:pt x="48667" y="669954"/>
                    <a:pt x="57557" y="699164"/>
                  </a:cubicBezTo>
                  <a:cubicBezTo>
                    <a:pt x="66447" y="728374"/>
                    <a:pt x="53747" y="879822"/>
                    <a:pt x="55652" y="931574"/>
                  </a:cubicBezTo>
                  <a:cubicBezTo>
                    <a:pt x="57557" y="983326"/>
                    <a:pt x="62002" y="1012854"/>
                    <a:pt x="68987" y="1009679"/>
                  </a:cubicBezTo>
                  <a:cubicBezTo>
                    <a:pt x="75972" y="1006504"/>
                    <a:pt x="85096" y="912207"/>
                    <a:pt x="97562" y="912524"/>
                  </a:cubicBezTo>
                  <a:cubicBezTo>
                    <a:pt x="110028" y="912841"/>
                    <a:pt x="130764" y="1015712"/>
                    <a:pt x="143782" y="1011584"/>
                  </a:cubicBezTo>
                  <a:cubicBezTo>
                    <a:pt x="156799" y="1007457"/>
                    <a:pt x="159838" y="934386"/>
                    <a:pt x="175667" y="887759"/>
                  </a:cubicBezTo>
                  <a:cubicBezTo>
                    <a:pt x="191496" y="841132"/>
                    <a:pt x="226693" y="728013"/>
                    <a:pt x="238758" y="731823"/>
                  </a:cubicBezTo>
                  <a:cubicBezTo>
                    <a:pt x="250823" y="735633"/>
                    <a:pt x="234299" y="921641"/>
                    <a:pt x="248057" y="910619"/>
                  </a:cubicBezTo>
                  <a:cubicBezTo>
                    <a:pt x="261815" y="899597"/>
                    <a:pt x="302551" y="722934"/>
                    <a:pt x="321306" y="665693"/>
                  </a:cubicBezTo>
                  <a:cubicBezTo>
                    <a:pt x="340061" y="608452"/>
                    <a:pt x="344076" y="593840"/>
                    <a:pt x="360586" y="567170"/>
                  </a:cubicBezTo>
                  <a:cubicBezTo>
                    <a:pt x="377096" y="540500"/>
                    <a:pt x="374224" y="649528"/>
                    <a:pt x="398732" y="699417"/>
                  </a:cubicBezTo>
                  <a:cubicBezTo>
                    <a:pt x="423240" y="749306"/>
                    <a:pt x="487111" y="869089"/>
                    <a:pt x="507635" y="866504"/>
                  </a:cubicBezTo>
                  <a:close/>
                </a:path>
              </a:pathLst>
            </a:custGeom>
            <a:solidFill>
              <a:schemeClr val="accent4">
                <a:lumMod val="50000"/>
              </a:schemeClr>
            </a:solidFill>
            <a:ln>
              <a:noFill/>
            </a:ln>
            <a:effectLst/>
            <a:sp3d prstMaterial="softEdge">
              <a:bevelT w="1714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87" name="Oval 186">
              <a:extLst>
                <a:ext uri="{FF2B5EF4-FFF2-40B4-BE49-F238E27FC236}">
                  <a16:creationId xmlns:a16="http://schemas.microsoft.com/office/drawing/2014/main" id="{CF71C245-7E24-4B94-AC26-3DB22852D5AE}"/>
                </a:ext>
              </a:extLst>
            </p:cNvPr>
            <p:cNvSpPr/>
            <p:nvPr/>
          </p:nvSpPr>
          <p:spPr>
            <a:xfrm rot="20800008">
              <a:off x="5400721" y="2687734"/>
              <a:ext cx="152057" cy="166441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mc:AlternateContent xmlns:mc="http://schemas.openxmlformats.org/markup-compatibility/2006" xmlns:p14="http://schemas.microsoft.com/office/powerpoint/2010/main">
          <mc:Choice Requires="p14">
            <p:contentPart p14:bwMode="auto" r:id="rId15">
              <p14:nvContentPartPr>
                <p14:cNvPr id="188" name="Ink 187">
                  <a:extLst>
                    <a:ext uri="{FF2B5EF4-FFF2-40B4-BE49-F238E27FC236}">
                      <a16:creationId xmlns:a16="http://schemas.microsoft.com/office/drawing/2014/main" id="{DE17E04A-4689-4660-BCC3-F3D398C3482E}"/>
                    </a:ext>
                  </a:extLst>
                </p14:cNvPr>
                <p14:cNvContentPartPr/>
                <p14:nvPr/>
              </p14:nvContentPartPr>
              <p14:xfrm rot="20800008">
                <a:off x="5705303" y="2894521"/>
                <a:ext cx="28440" cy="42480"/>
              </p14:xfrm>
            </p:contentPart>
          </mc:Choice>
          <mc:Fallback xmlns="">
            <p:pic>
              <p:nvPicPr>
                <p:cNvPr id="188" name="Ink 187">
                  <a:extLst>
                    <a:ext uri="{FF2B5EF4-FFF2-40B4-BE49-F238E27FC236}">
                      <a16:creationId xmlns:a16="http://schemas.microsoft.com/office/drawing/2014/main" id="{DE17E04A-4689-4660-BCC3-F3D398C3482E}"/>
                    </a:ext>
                  </a:extLst>
                </p:cNvPr>
                <p:cNvPicPr/>
                <p:nvPr/>
              </p:nvPicPr>
              <p:blipFill>
                <a:blip r:embed="rId16"/>
                <a:stretch>
                  <a:fillRect/>
                </a:stretch>
              </p:blipFill>
              <p:spPr>
                <a:xfrm rot="20800008">
                  <a:off x="5692136" y="2881410"/>
                  <a:ext cx="54247" cy="68178"/>
                </a:xfrm>
                <a:prstGeom prst="rect">
                  <a:avLst/>
                </a:prstGeom>
              </p:spPr>
            </p:pic>
          </mc:Fallback>
        </mc:AlternateContent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F9D55176-BB33-4954-9516-B5C9D1A79F02}"/>
                </a:ext>
              </a:extLst>
            </p:cNvPr>
            <p:cNvSpPr/>
            <p:nvPr/>
          </p:nvSpPr>
          <p:spPr>
            <a:xfrm rot="20800008">
              <a:off x="6377909" y="2611068"/>
              <a:ext cx="112118" cy="164403"/>
            </a:xfrm>
            <a:custGeom>
              <a:avLst/>
              <a:gdLst>
                <a:gd name="connsiteX0" fmla="*/ 4594 w 97508"/>
                <a:gd name="connsiteY0" fmla="*/ 140638 h 174793"/>
                <a:gd name="connsiteX1" fmla="*/ 4594 w 97508"/>
                <a:gd name="connsiteY1" fmla="*/ 78907 h 174793"/>
                <a:gd name="connsiteX2" fmla="*/ 37389 w 97508"/>
                <a:gd name="connsiteY2" fmla="*/ 7529 h 174793"/>
                <a:gd name="connsiteX3" fmla="*/ 95263 w 97508"/>
                <a:gd name="connsiteY3" fmla="*/ 5600 h 174793"/>
                <a:gd name="connsiteX4" fmla="*/ 81759 w 97508"/>
                <a:gd name="connsiteY4" fmla="*/ 38395 h 174793"/>
                <a:gd name="connsiteX5" fmla="*/ 45106 w 97508"/>
                <a:gd name="connsiteY5" fmla="*/ 65403 h 174793"/>
                <a:gd name="connsiteX6" fmla="*/ 64397 w 97508"/>
                <a:gd name="connsiteY6" fmla="*/ 113631 h 174793"/>
                <a:gd name="connsiteX7" fmla="*/ 45106 w 97508"/>
                <a:gd name="connsiteY7" fmla="*/ 173433 h 174793"/>
                <a:gd name="connsiteX8" fmla="*/ 4594 w 97508"/>
                <a:gd name="connsiteY8" fmla="*/ 140638 h 174793"/>
                <a:gd name="connsiteX0" fmla="*/ 4721 w 97635"/>
                <a:gd name="connsiteY0" fmla="*/ 140638 h 169258"/>
                <a:gd name="connsiteX1" fmla="*/ 4721 w 97635"/>
                <a:gd name="connsiteY1" fmla="*/ 78907 h 169258"/>
                <a:gd name="connsiteX2" fmla="*/ 37516 w 97635"/>
                <a:gd name="connsiteY2" fmla="*/ 7529 h 169258"/>
                <a:gd name="connsiteX3" fmla="*/ 95390 w 97635"/>
                <a:gd name="connsiteY3" fmla="*/ 5600 h 169258"/>
                <a:gd name="connsiteX4" fmla="*/ 81886 w 97635"/>
                <a:gd name="connsiteY4" fmla="*/ 38395 h 169258"/>
                <a:gd name="connsiteX5" fmla="*/ 45233 w 97635"/>
                <a:gd name="connsiteY5" fmla="*/ 65403 h 169258"/>
                <a:gd name="connsiteX6" fmla="*/ 64524 w 97635"/>
                <a:gd name="connsiteY6" fmla="*/ 113631 h 169258"/>
                <a:gd name="connsiteX7" fmla="*/ 47163 w 97635"/>
                <a:gd name="connsiteY7" fmla="*/ 167646 h 169258"/>
                <a:gd name="connsiteX8" fmla="*/ 4721 w 97635"/>
                <a:gd name="connsiteY8" fmla="*/ 140638 h 169258"/>
                <a:gd name="connsiteX0" fmla="*/ 7132 w 100046"/>
                <a:gd name="connsiteY0" fmla="*/ 140638 h 169258"/>
                <a:gd name="connsiteX1" fmla="*/ 7132 w 100046"/>
                <a:gd name="connsiteY1" fmla="*/ 78907 h 169258"/>
                <a:gd name="connsiteX2" fmla="*/ 39927 w 100046"/>
                <a:gd name="connsiteY2" fmla="*/ 7529 h 169258"/>
                <a:gd name="connsiteX3" fmla="*/ 97801 w 100046"/>
                <a:gd name="connsiteY3" fmla="*/ 5600 h 169258"/>
                <a:gd name="connsiteX4" fmla="*/ 84297 w 100046"/>
                <a:gd name="connsiteY4" fmla="*/ 38395 h 169258"/>
                <a:gd name="connsiteX5" fmla="*/ 47644 w 100046"/>
                <a:gd name="connsiteY5" fmla="*/ 65403 h 169258"/>
                <a:gd name="connsiteX6" fmla="*/ 66935 w 100046"/>
                <a:gd name="connsiteY6" fmla="*/ 113631 h 169258"/>
                <a:gd name="connsiteX7" fmla="*/ 49574 w 100046"/>
                <a:gd name="connsiteY7" fmla="*/ 167646 h 169258"/>
                <a:gd name="connsiteX8" fmla="*/ 7132 w 100046"/>
                <a:gd name="connsiteY8" fmla="*/ 140638 h 169258"/>
                <a:gd name="connsiteX0" fmla="*/ 4170 w 112517"/>
                <a:gd name="connsiteY0" fmla="*/ 154142 h 170508"/>
                <a:gd name="connsiteX1" fmla="*/ 19603 w 112517"/>
                <a:gd name="connsiteY1" fmla="*/ 78907 h 170508"/>
                <a:gd name="connsiteX2" fmla="*/ 52398 w 112517"/>
                <a:gd name="connsiteY2" fmla="*/ 7529 h 170508"/>
                <a:gd name="connsiteX3" fmla="*/ 110272 w 112517"/>
                <a:gd name="connsiteY3" fmla="*/ 5600 h 170508"/>
                <a:gd name="connsiteX4" fmla="*/ 96768 w 112517"/>
                <a:gd name="connsiteY4" fmla="*/ 38395 h 170508"/>
                <a:gd name="connsiteX5" fmla="*/ 60115 w 112517"/>
                <a:gd name="connsiteY5" fmla="*/ 65403 h 170508"/>
                <a:gd name="connsiteX6" fmla="*/ 79406 w 112517"/>
                <a:gd name="connsiteY6" fmla="*/ 113631 h 170508"/>
                <a:gd name="connsiteX7" fmla="*/ 62045 w 112517"/>
                <a:gd name="connsiteY7" fmla="*/ 167646 h 170508"/>
                <a:gd name="connsiteX8" fmla="*/ 4170 w 112517"/>
                <a:gd name="connsiteY8" fmla="*/ 154142 h 170508"/>
                <a:gd name="connsiteX0" fmla="*/ 4954 w 107513"/>
                <a:gd name="connsiteY0" fmla="*/ 154142 h 170508"/>
                <a:gd name="connsiteX1" fmla="*/ 14599 w 107513"/>
                <a:gd name="connsiteY1" fmla="*/ 78907 h 170508"/>
                <a:gd name="connsiteX2" fmla="*/ 47394 w 107513"/>
                <a:gd name="connsiteY2" fmla="*/ 7529 h 170508"/>
                <a:gd name="connsiteX3" fmla="*/ 105268 w 107513"/>
                <a:gd name="connsiteY3" fmla="*/ 5600 h 170508"/>
                <a:gd name="connsiteX4" fmla="*/ 91764 w 107513"/>
                <a:gd name="connsiteY4" fmla="*/ 38395 h 170508"/>
                <a:gd name="connsiteX5" fmla="*/ 55111 w 107513"/>
                <a:gd name="connsiteY5" fmla="*/ 65403 h 170508"/>
                <a:gd name="connsiteX6" fmla="*/ 74402 w 107513"/>
                <a:gd name="connsiteY6" fmla="*/ 113631 h 170508"/>
                <a:gd name="connsiteX7" fmla="*/ 57041 w 107513"/>
                <a:gd name="connsiteY7" fmla="*/ 167646 h 170508"/>
                <a:gd name="connsiteX8" fmla="*/ 4954 w 107513"/>
                <a:gd name="connsiteY8" fmla="*/ 154142 h 170508"/>
                <a:gd name="connsiteX0" fmla="*/ 2473 w 105032"/>
                <a:gd name="connsiteY0" fmla="*/ 154142 h 170508"/>
                <a:gd name="connsiteX1" fmla="*/ 12118 w 105032"/>
                <a:gd name="connsiteY1" fmla="*/ 78907 h 170508"/>
                <a:gd name="connsiteX2" fmla="*/ 44913 w 105032"/>
                <a:gd name="connsiteY2" fmla="*/ 7529 h 170508"/>
                <a:gd name="connsiteX3" fmla="*/ 102787 w 105032"/>
                <a:gd name="connsiteY3" fmla="*/ 5600 h 170508"/>
                <a:gd name="connsiteX4" fmla="*/ 89283 w 105032"/>
                <a:gd name="connsiteY4" fmla="*/ 38395 h 170508"/>
                <a:gd name="connsiteX5" fmla="*/ 52630 w 105032"/>
                <a:gd name="connsiteY5" fmla="*/ 65403 h 170508"/>
                <a:gd name="connsiteX6" fmla="*/ 71921 w 105032"/>
                <a:gd name="connsiteY6" fmla="*/ 113631 h 170508"/>
                <a:gd name="connsiteX7" fmla="*/ 54560 w 105032"/>
                <a:gd name="connsiteY7" fmla="*/ 167646 h 170508"/>
                <a:gd name="connsiteX8" fmla="*/ 2473 w 105032"/>
                <a:gd name="connsiteY8" fmla="*/ 154142 h 170508"/>
                <a:gd name="connsiteX0" fmla="*/ 2473 w 103798"/>
                <a:gd name="connsiteY0" fmla="*/ 153515 h 169881"/>
                <a:gd name="connsiteX1" fmla="*/ 12118 w 103798"/>
                <a:gd name="connsiteY1" fmla="*/ 78280 h 169881"/>
                <a:gd name="connsiteX2" fmla="*/ 44913 w 103798"/>
                <a:gd name="connsiteY2" fmla="*/ 6902 h 169881"/>
                <a:gd name="connsiteX3" fmla="*/ 102787 w 103798"/>
                <a:gd name="connsiteY3" fmla="*/ 4973 h 169881"/>
                <a:gd name="connsiteX4" fmla="*/ 79637 w 103798"/>
                <a:gd name="connsiteY4" fmla="*/ 26194 h 169881"/>
                <a:gd name="connsiteX5" fmla="*/ 52630 w 103798"/>
                <a:gd name="connsiteY5" fmla="*/ 64776 h 169881"/>
                <a:gd name="connsiteX6" fmla="*/ 71921 w 103798"/>
                <a:gd name="connsiteY6" fmla="*/ 113004 h 169881"/>
                <a:gd name="connsiteX7" fmla="*/ 54560 w 103798"/>
                <a:gd name="connsiteY7" fmla="*/ 167019 h 169881"/>
                <a:gd name="connsiteX8" fmla="*/ 2473 w 103798"/>
                <a:gd name="connsiteY8" fmla="*/ 153515 h 169881"/>
                <a:gd name="connsiteX0" fmla="*/ 2473 w 113197"/>
                <a:gd name="connsiteY0" fmla="*/ 151975 h 168341"/>
                <a:gd name="connsiteX1" fmla="*/ 12118 w 113197"/>
                <a:gd name="connsiteY1" fmla="*/ 76740 h 168341"/>
                <a:gd name="connsiteX2" fmla="*/ 44913 w 113197"/>
                <a:gd name="connsiteY2" fmla="*/ 5362 h 168341"/>
                <a:gd name="connsiteX3" fmla="*/ 112432 w 113197"/>
                <a:gd name="connsiteY3" fmla="*/ 7291 h 168341"/>
                <a:gd name="connsiteX4" fmla="*/ 79637 w 113197"/>
                <a:gd name="connsiteY4" fmla="*/ 24654 h 168341"/>
                <a:gd name="connsiteX5" fmla="*/ 52630 w 113197"/>
                <a:gd name="connsiteY5" fmla="*/ 63236 h 168341"/>
                <a:gd name="connsiteX6" fmla="*/ 71921 w 113197"/>
                <a:gd name="connsiteY6" fmla="*/ 111464 h 168341"/>
                <a:gd name="connsiteX7" fmla="*/ 54560 w 113197"/>
                <a:gd name="connsiteY7" fmla="*/ 165479 h 168341"/>
                <a:gd name="connsiteX8" fmla="*/ 2473 w 113197"/>
                <a:gd name="connsiteY8" fmla="*/ 151975 h 168341"/>
                <a:gd name="connsiteX0" fmla="*/ 2473 w 112829"/>
                <a:gd name="connsiteY0" fmla="*/ 151975 h 168341"/>
                <a:gd name="connsiteX1" fmla="*/ 12118 w 112829"/>
                <a:gd name="connsiteY1" fmla="*/ 76740 h 168341"/>
                <a:gd name="connsiteX2" fmla="*/ 44913 w 112829"/>
                <a:gd name="connsiteY2" fmla="*/ 5362 h 168341"/>
                <a:gd name="connsiteX3" fmla="*/ 112432 w 112829"/>
                <a:gd name="connsiteY3" fmla="*/ 7291 h 168341"/>
                <a:gd name="connsiteX4" fmla="*/ 71921 w 112829"/>
                <a:gd name="connsiteY4" fmla="*/ 24654 h 168341"/>
                <a:gd name="connsiteX5" fmla="*/ 52630 w 112829"/>
                <a:gd name="connsiteY5" fmla="*/ 63236 h 168341"/>
                <a:gd name="connsiteX6" fmla="*/ 71921 w 112829"/>
                <a:gd name="connsiteY6" fmla="*/ 111464 h 168341"/>
                <a:gd name="connsiteX7" fmla="*/ 54560 w 112829"/>
                <a:gd name="connsiteY7" fmla="*/ 165479 h 168341"/>
                <a:gd name="connsiteX8" fmla="*/ 2473 w 112829"/>
                <a:gd name="connsiteY8" fmla="*/ 151975 h 168341"/>
                <a:gd name="connsiteX0" fmla="*/ 2473 w 113177"/>
                <a:gd name="connsiteY0" fmla="*/ 157013 h 173379"/>
                <a:gd name="connsiteX1" fmla="*/ 12118 w 113177"/>
                <a:gd name="connsiteY1" fmla="*/ 81778 h 173379"/>
                <a:gd name="connsiteX2" fmla="*/ 44913 w 113177"/>
                <a:gd name="connsiteY2" fmla="*/ 10400 h 173379"/>
                <a:gd name="connsiteX3" fmla="*/ 112432 w 113177"/>
                <a:gd name="connsiteY3" fmla="*/ 12329 h 173379"/>
                <a:gd name="connsiteX4" fmla="*/ 71921 w 113177"/>
                <a:gd name="connsiteY4" fmla="*/ 29692 h 173379"/>
                <a:gd name="connsiteX5" fmla="*/ 52630 w 113177"/>
                <a:gd name="connsiteY5" fmla="*/ 68274 h 173379"/>
                <a:gd name="connsiteX6" fmla="*/ 71921 w 113177"/>
                <a:gd name="connsiteY6" fmla="*/ 116502 h 173379"/>
                <a:gd name="connsiteX7" fmla="*/ 54560 w 113177"/>
                <a:gd name="connsiteY7" fmla="*/ 170517 h 173379"/>
                <a:gd name="connsiteX8" fmla="*/ 2473 w 113177"/>
                <a:gd name="connsiteY8" fmla="*/ 157013 h 173379"/>
                <a:gd name="connsiteX0" fmla="*/ 1414 w 112118"/>
                <a:gd name="connsiteY0" fmla="*/ 157013 h 164403"/>
                <a:gd name="connsiteX1" fmla="*/ 11059 w 112118"/>
                <a:gd name="connsiteY1" fmla="*/ 81778 h 164403"/>
                <a:gd name="connsiteX2" fmla="*/ 43854 w 112118"/>
                <a:gd name="connsiteY2" fmla="*/ 10400 h 164403"/>
                <a:gd name="connsiteX3" fmla="*/ 111373 w 112118"/>
                <a:gd name="connsiteY3" fmla="*/ 12329 h 164403"/>
                <a:gd name="connsiteX4" fmla="*/ 70862 w 112118"/>
                <a:gd name="connsiteY4" fmla="*/ 29692 h 164403"/>
                <a:gd name="connsiteX5" fmla="*/ 51571 w 112118"/>
                <a:gd name="connsiteY5" fmla="*/ 68274 h 164403"/>
                <a:gd name="connsiteX6" fmla="*/ 70862 w 112118"/>
                <a:gd name="connsiteY6" fmla="*/ 116502 h 164403"/>
                <a:gd name="connsiteX7" fmla="*/ 38068 w 112118"/>
                <a:gd name="connsiteY7" fmla="*/ 157014 h 164403"/>
                <a:gd name="connsiteX8" fmla="*/ 1414 w 112118"/>
                <a:gd name="connsiteY8" fmla="*/ 157013 h 164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2118" h="164403">
                  <a:moveTo>
                    <a:pt x="1414" y="157013"/>
                  </a:moveTo>
                  <a:cubicBezTo>
                    <a:pt x="-3087" y="144474"/>
                    <a:pt x="3986" y="106213"/>
                    <a:pt x="11059" y="81778"/>
                  </a:cubicBezTo>
                  <a:cubicBezTo>
                    <a:pt x="18132" y="57343"/>
                    <a:pt x="27135" y="21975"/>
                    <a:pt x="43854" y="10400"/>
                  </a:cubicBezTo>
                  <a:cubicBezTo>
                    <a:pt x="60573" y="-1175"/>
                    <a:pt x="104943" y="-6319"/>
                    <a:pt x="111373" y="12329"/>
                  </a:cubicBezTo>
                  <a:cubicBezTo>
                    <a:pt x="117803" y="30977"/>
                    <a:pt x="80829" y="20368"/>
                    <a:pt x="70862" y="29692"/>
                  </a:cubicBezTo>
                  <a:cubicBezTo>
                    <a:pt x="60895" y="39016"/>
                    <a:pt x="51571" y="53806"/>
                    <a:pt x="51571" y="68274"/>
                  </a:cubicBezTo>
                  <a:cubicBezTo>
                    <a:pt x="51571" y="82742"/>
                    <a:pt x="70862" y="98497"/>
                    <a:pt x="70862" y="116502"/>
                  </a:cubicBezTo>
                  <a:cubicBezTo>
                    <a:pt x="70862" y="134507"/>
                    <a:pt x="49643" y="150262"/>
                    <a:pt x="38068" y="157014"/>
                  </a:cubicBezTo>
                  <a:cubicBezTo>
                    <a:pt x="26493" y="163766"/>
                    <a:pt x="5915" y="169552"/>
                    <a:pt x="1414" y="157013"/>
                  </a:cubicBezTo>
                  <a:close/>
                </a:path>
              </a:pathLst>
            </a:custGeom>
            <a:solidFill>
              <a:srgbClr val="FACB9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A257CC14-82AB-4CEB-99A3-8FE26622967D}"/>
                </a:ext>
              </a:extLst>
            </p:cNvPr>
            <p:cNvSpPr/>
            <p:nvPr/>
          </p:nvSpPr>
          <p:spPr>
            <a:xfrm rot="20800008">
              <a:off x="5627084" y="3028614"/>
              <a:ext cx="295361" cy="32281"/>
            </a:xfrm>
            <a:custGeom>
              <a:avLst/>
              <a:gdLst>
                <a:gd name="connsiteX0" fmla="*/ 3794 w 295361"/>
                <a:gd name="connsiteY0" fmla="*/ 31237 h 32281"/>
                <a:gd name="connsiteX1" fmla="*/ 284755 w 295361"/>
                <a:gd name="connsiteY1" fmla="*/ 23574 h 32281"/>
                <a:gd name="connsiteX2" fmla="*/ 226009 w 295361"/>
                <a:gd name="connsiteY2" fmla="*/ 8249 h 32281"/>
                <a:gd name="connsiteX3" fmla="*/ 128950 w 295361"/>
                <a:gd name="connsiteY3" fmla="*/ 586 h 32281"/>
                <a:gd name="connsiteX4" fmla="*/ 3794 w 295361"/>
                <a:gd name="connsiteY4" fmla="*/ 31237 h 32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5361" h="32281">
                  <a:moveTo>
                    <a:pt x="3794" y="31237"/>
                  </a:moveTo>
                  <a:cubicBezTo>
                    <a:pt x="29761" y="35068"/>
                    <a:pt x="247719" y="27405"/>
                    <a:pt x="284755" y="23574"/>
                  </a:cubicBezTo>
                  <a:cubicBezTo>
                    <a:pt x="321791" y="19743"/>
                    <a:pt x="251976" y="12080"/>
                    <a:pt x="226009" y="8249"/>
                  </a:cubicBezTo>
                  <a:cubicBezTo>
                    <a:pt x="200042" y="4418"/>
                    <a:pt x="165560" y="-1968"/>
                    <a:pt x="128950" y="586"/>
                  </a:cubicBezTo>
                  <a:cubicBezTo>
                    <a:pt x="92340" y="3140"/>
                    <a:pt x="-22173" y="27406"/>
                    <a:pt x="3794" y="31237"/>
                  </a:cubicBez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</p:grpSp>
      <p:sp>
        <p:nvSpPr>
          <p:cNvPr id="197" name="Rectangle 196">
            <a:extLst>
              <a:ext uri="{FF2B5EF4-FFF2-40B4-BE49-F238E27FC236}">
                <a16:creationId xmlns:a16="http://schemas.microsoft.com/office/drawing/2014/main" id="{1100BA03-DB6B-4911-B01A-67825784FCE5}"/>
              </a:ext>
            </a:extLst>
          </p:cNvPr>
          <p:cNvSpPr/>
          <p:nvPr/>
        </p:nvSpPr>
        <p:spPr>
          <a:xfrm>
            <a:off x="6998490" y="2438022"/>
            <a:ext cx="4303742" cy="2354491"/>
          </a:xfrm>
          <a:prstGeom prst="rect">
            <a:avLst/>
          </a:prstGeom>
          <a:noFill/>
        </p:spPr>
        <p:txBody>
          <a:bodyPr wrap="none" lIns="137160" tIns="68580" rIns="137160" bIns="68580">
            <a:spAutoFit/>
          </a:bodyPr>
          <a:lstStyle/>
          <a:p>
            <a:pPr algn="ctr" defTabSz="685800"/>
            <a:r>
              <a:rPr lang="en-US" sz="14400" b="1" dirty="0" err="1">
                <a:ln w="12700" cmpd="sng">
                  <a:solidFill>
                    <a:srgbClr val="FFFF00"/>
                  </a:solidFill>
                  <a:prstDash val="solid"/>
                </a:ln>
                <a:solidFill>
                  <a:srgbClr val="FFFF00"/>
                </a:solidFill>
                <a:effectLst>
                  <a:glow rad="139700">
                    <a:srgbClr val="FFC000">
                      <a:satMod val="175000"/>
                      <a:alpha val="40000"/>
                    </a:srgbClr>
                  </a:glow>
                  <a:outerShdw blurRad="50800" dist="38100" dir="5400000" algn="t" rotWithShape="0">
                    <a:prstClr val="black">
                      <a:alpha val="40000"/>
                    </a:prstClr>
                  </a:outerShdw>
                </a:effectLst>
                <a:latin typeface="UTM Banque" panose="02040603050506020204" pitchFamily="18" charset="0"/>
              </a:rPr>
              <a:t>Vào</a:t>
            </a:r>
            <a:r>
              <a:rPr lang="en-US" sz="14400" b="1" dirty="0">
                <a:ln w="12700" cmpd="sng">
                  <a:solidFill>
                    <a:srgbClr val="FFFF00"/>
                  </a:solidFill>
                  <a:prstDash val="solid"/>
                </a:ln>
                <a:solidFill>
                  <a:srgbClr val="FFFF00"/>
                </a:solidFill>
                <a:effectLst>
                  <a:glow rad="139700">
                    <a:srgbClr val="FFC000">
                      <a:satMod val="175000"/>
                      <a:alpha val="40000"/>
                    </a:srgbClr>
                  </a:glow>
                  <a:outerShdw blurRad="50800" dist="38100" dir="5400000" algn="t" rotWithShape="0">
                    <a:prstClr val="black">
                      <a:alpha val="40000"/>
                    </a:prstClr>
                  </a:outerShdw>
                </a:effectLst>
                <a:latin typeface="UTM Banque" panose="02040603050506020204" pitchFamily="18" charset="0"/>
              </a:rPr>
              <a:t>!</a:t>
            </a:r>
          </a:p>
        </p:txBody>
      </p:sp>
      <p:sp>
        <p:nvSpPr>
          <p:cNvPr id="200" name="Isosceles Triangle 199">
            <a:hlinkClick r:id="" action="ppaction://hlinkshowjump?jump=lastslideviewed"/>
            <a:extLst>
              <a:ext uri="{FF2B5EF4-FFF2-40B4-BE49-F238E27FC236}">
                <a16:creationId xmlns:a16="http://schemas.microsoft.com/office/drawing/2014/main" id="{81D7F250-1B43-4748-9B93-BBE20525D2C7}"/>
              </a:ext>
            </a:extLst>
          </p:cNvPr>
          <p:cNvSpPr/>
          <p:nvPr/>
        </p:nvSpPr>
        <p:spPr>
          <a:xfrm rot="5400000">
            <a:off x="16839455" y="107300"/>
            <a:ext cx="1555845" cy="1341246"/>
          </a:xfrm>
          <a:prstGeom prst="triangle">
            <a:avLst/>
          </a:prstGeom>
          <a:solidFill>
            <a:srgbClr val="C00000"/>
          </a:solidFill>
          <a:ln>
            <a:noFill/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/>
            <a:endParaRPr lang="en-US" sz="2700">
              <a:solidFill>
                <a:prstClr val="white"/>
              </a:solidFill>
              <a:latin typeface="Calibri" panose="020F0502020204030204"/>
            </a:endParaRPr>
          </a:p>
        </p:txBody>
      </p:sp>
    </p:spTree>
    <p:extLst>
      <p:ext uri="{BB962C8B-B14F-4D97-AF65-F5344CB8AC3E}">
        <p14:creationId xmlns:p14="http://schemas.microsoft.com/office/powerpoint/2010/main" val="158849158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spd="slow" advClick="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70833E-6 -2.22222E-6 L -0.20026 -0.2243 " pathEditMode="relative" rAng="0" ptsTypes="AA">
                                      <p:cBhvr>
                                        <p:cTn id="6" dur="225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0013" y="-11227"/>
                                    </p:animMotion>
                                  </p:childTnLst>
                                  <p:subTnLst>
                                    <p:audio>
                                      <p:cMediaNode vol="18000"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ay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7" presetID="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2250" fill="hold"/>
                                        <p:tgtEl>
                                          <p:spTgt spid="20"/>
                                        </p:tgtEl>
                                      </p:cBhvr>
                                      <p:by x="50000" y="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8" presetClass="emph" presetSubtype="0" accel="51000" decel="49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-43200000">
                                      <p:cBhvr>
                                        <p:cTn id="10" dur="225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" presetID="37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1705 0.01598 C 0.01523 0.04375 -0.02774 -0.09074 -0.0392 -0.11412 C -0.06159 -0.15833 -0.06459 -0.16527 -0.07904 -0.19838 C -0.09388 -0.225 -0.10717 -0.25717 -0.1155 -0.27685 C -0.12761 -0.29606 -0.15222 -0.35231 -0.1323 -0.36296 " pathEditMode="relative" rAng="0" ptsTypes="AAAAA">
                                      <p:cBhvr>
                                        <p:cTn id="12" dur="225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7852" y="-18773"/>
                                    </p:animMotion>
                                  </p:childTnLst>
                                </p:cTn>
                              </p:par>
                              <p:par>
                                <p:cTn id="13" presetID="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2250" fill="hold"/>
                                        <p:tgtEl>
                                          <p:spTgt spid="30"/>
                                        </p:tgtEl>
                                      </p:cBhvr>
                                      <p:by x="60000" y="6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2250"/>
                            </p:stCondLst>
                            <p:childTnLst>
                              <p:par>
                                <p:cTn id="16" presetID="42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1323 -0.36296 L -0.72084 -0.57384 " pathEditMode="relative" rAng="0" ptsTypes="AA">
                                      <p:cBhvr>
                                        <p:cTn id="17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9427" y="-10556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sut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8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91667E-6 -2.96296E-6 L 0.03606 -0.02199 " pathEditMode="relative" rAng="0" ptsTypes="AA">
                                      <p:cBhvr>
                                        <p:cTn id="19" dur="4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797" y="-1111"/>
                                    </p:animMotion>
                                  </p:childTnLst>
                                </p:cTn>
                              </p:par>
                              <p:par>
                                <p:cTn id="20" presetID="1" presetClass="exit" presetSubtype="0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" presetID="1" presetClass="entr" presetSubtype="0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-43200000">
                                      <p:cBhvr>
                                        <p:cTn id="25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6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-43200000">
                                      <p:cBhvr>
                                        <p:cTn id="27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8" presetID="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29" dur="500" fill="hold"/>
                                        <p:tgtEl>
                                          <p:spTgt spid="30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2750"/>
                            </p:stCondLst>
                            <p:childTnLst>
                              <p:par>
                                <p:cTn id="31" presetID="42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72084 -0.57384 L -0.70404 -0.35463 " pathEditMode="relative" rAng="0" ptsTypes="AA">
                                      <p:cBhvr>
                                        <p:cTn id="32" dur="25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833" y="10949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3000"/>
                            </p:stCondLst>
                            <p:childTnLst>
                              <p:par>
                                <p:cTn id="34" presetID="1" presetClass="exit" presetSubtype="0" fill="hold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" presetID="1" presetClass="entr" presetSubtype="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" presetID="1" presetClass="exit" presetSubtype="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" presetID="1" presetClass="entr" presetSubtype="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2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19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19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1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30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48" dur="500" fill="hold"/>
                                        <p:tgtEl>
                                          <p:spTgt spid="197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49" dur="500" fill="hold"/>
                                        <p:tgtEl>
                                          <p:spTgt spid="19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50" dur="500" fill="hold"/>
                                        <p:tgtEl>
                                          <p:spTgt spid="197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set>
                                      <p:cBhvr>
                                        <p:cTn id="51" dur="500" fill="hold"/>
                                        <p:tgtEl>
                                          <p:spTgt spid="19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than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52" presetID="32" presetClass="emph" presetSubtype="0" repeatCount="indefinite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53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54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9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55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9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56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9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57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9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7" grpId="0"/>
      <p:bldP spid="197" grpId="1"/>
      <p:bldP spid="197" grpId="2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" name="dapan4">
            <a:hlinkClick r:id="rId7" action="ppaction://hlinksldjump"/>
            <a:extLst>
              <a:ext uri="{FF2B5EF4-FFF2-40B4-BE49-F238E27FC236}">
                <a16:creationId xmlns:a16="http://schemas.microsoft.com/office/drawing/2014/main" id="{418CDFC5-F1F2-4A05-8601-C70753D78DAD}"/>
              </a:ext>
            </a:extLst>
          </p:cNvPr>
          <p:cNvSpPr/>
          <p:nvPr/>
        </p:nvSpPr>
        <p:spPr>
          <a:xfrm>
            <a:off x="9706711" y="7865036"/>
            <a:ext cx="7069016" cy="1511721"/>
          </a:xfrm>
          <a:prstGeom prst="roundRect">
            <a:avLst>
              <a:gd name="adj" fmla="val 50000"/>
            </a:avLst>
          </a:prstGeom>
          <a:solidFill>
            <a:srgbClr val="61D6FF"/>
          </a:solidFill>
          <a:ln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 prstMaterial="matte">
            <a:bevelT w="165100" h="254000" prst="hardEdge"/>
            <a:bevelB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/>
            <a:r>
              <a:rPr lang="vi-VN" sz="4400" dirty="0">
                <a:solidFill>
                  <a:schemeClr val="tx1">
                    <a:lumMod val="95000"/>
                    <a:lumOff val="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D. Cách sửa chữa đồng hồ cổ</a:t>
            </a:r>
          </a:p>
        </p:txBody>
      </p:sp>
      <p:sp>
        <p:nvSpPr>
          <p:cNvPr id="48" name="dapan1">
            <a:hlinkClick r:id="rId7" action="ppaction://hlinksldjump"/>
            <a:extLst>
              <a:ext uri="{FF2B5EF4-FFF2-40B4-BE49-F238E27FC236}">
                <a16:creationId xmlns:a16="http://schemas.microsoft.com/office/drawing/2014/main" id="{94E5965D-5739-45BE-B5BB-34E81578A358}"/>
              </a:ext>
            </a:extLst>
          </p:cNvPr>
          <p:cNvSpPr/>
          <p:nvPr/>
        </p:nvSpPr>
        <p:spPr>
          <a:xfrm>
            <a:off x="1512281" y="5508698"/>
            <a:ext cx="7069016" cy="1511721"/>
          </a:xfrm>
          <a:prstGeom prst="roundRect">
            <a:avLst>
              <a:gd name="adj" fmla="val 50000"/>
            </a:avLst>
          </a:prstGeom>
          <a:solidFill>
            <a:srgbClr val="61D6FF"/>
          </a:solidFill>
          <a:ln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 prstMaterial="matte">
            <a:bevelT w="165100" h="254000" prst="hardEdge"/>
            <a:bevelB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/>
            <a:r>
              <a:rPr lang="vi-VN" sz="4400" dirty="0">
                <a:solidFill>
                  <a:schemeClr val="tx1">
                    <a:lumMod val="95000"/>
                    <a:lumOff val="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A. Lịch sử của đồng hồ</a:t>
            </a:r>
          </a:p>
        </p:txBody>
      </p:sp>
      <p:sp>
        <p:nvSpPr>
          <p:cNvPr id="46" name="dapan2">
            <a:hlinkClick r:id="rId7" action="ppaction://hlinksldjump"/>
            <a:extLst>
              <a:ext uri="{FF2B5EF4-FFF2-40B4-BE49-F238E27FC236}">
                <a16:creationId xmlns:a16="http://schemas.microsoft.com/office/drawing/2014/main" id="{85E4AD51-E9FD-4FAD-A292-0E29E7581BF8}"/>
              </a:ext>
            </a:extLst>
          </p:cNvPr>
          <p:cNvSpPr/>
          <p:nvPr/>
        </p:nvSpPr>
        <p:spPr>
          <a:xfrm>
            <a:off x="9706711" y="5508698"/>
            <a:ext cx="7069016" cy="1511721"/>
          </a:xfrm>
          <a:prstGeom prst="roundRect">
            <a:avLst>
              <a:gd name="adj" fmla="val 50000"/>
            </a:avLst>
          </a:prstGeom>
          <a:solidFill>
            <a:srgbClr val="61D6FF"/>
          </a:solidFill>
          <a:ln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 prstMaterial="matte">
            <a:bevelT w="165100" h="254000" prst="hardEdge"/>
            <a:bevelB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/>
            <a:r>
              <a:rPr lang="vi-VN" sz="4400" dirty="0">
                <a:solidFill>
                  <a:schemeClr val="tx1">
                    <a:lumMod val="95000"/>
                    <a:lumOff val="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B. Cuộc đời của Oát-sân</a:t>
            </a:r>
          </a:p>
        </p:txBody>
      </p:sp>
      <p:sp>
        <p:nvSpPr>
          <p:cNvPr id="45" name="dapan3">
            <a:hlinkClick r:id="rId8" action="ppaction://hlinksldjump"/>
            <a:extLst>
              <a:ext uri="{FF2B5EF4-FFF2-40B4-BE49-F238E27FC236}">
                <a16:creationId xmlns:a16="http://schemas.microsoft.com/office/drawing/2014/main" id="{5F4C0911-E488-4275-9DA5-0D19DF513A7E}"/>
              </a:ext>
            </a:extLst>
          </p:cNvPr>
          <p:cNvSpPr/>
          <p:nvPr/>
        </p:nvSpPr>
        <p:spPr>
          <a:xfrm>
            <a:off x="1512280" y="7865036"/>
            <a:ext cx="7069016" cy="1511721"/>
          </a:xfrm>
          <a:prstGeom prst="roundRect">
            <a:avLst>
              <a:gd name="adj" fmla="val 50000"/>
            </a:avLst>
          </a:prstGeom>
          <a:solidFill>
            <a:srgbClr val="61D6FF"/>
          </a:solidFill>
          <a:ln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 prstMaterial="matte">
            <a:bevelT w="165100" h="254000" prst="hardEdge"/>
            <a:bevelB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/>
            <a:r>
              <a:rPr lang="vi-VN" sz="4400" dirty="0">
                <a:solidFill>
                  <a:schemeClr val="tx1">
                    <a:lumMod val="95000"/>
                    <a:lumOff val="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C. Phương pháp suy luận của thám tử Hôm</a:t>
            </a:r>
          </a:p>
        </p:txBody>
      </p:sp>
      <p:sp>
        <p:nvSpPr>
          <p:cNvPr id="20" name="Rectangle: Rounded Corners 19">
            <a:extLst>
              <a:ext uri="{FF2B5EF4-FFF2-40B4-BE49-F238E27FC236}">
                <a16:creationId xmlns:a16="http://schemas.microsoft.com/office/drawing/2014/main" id="{1BEF8640-1554-468C-9D8E-2F35441828B8}"/>
              </a:ext>
            </a:extLst>
          </p:cNvPr>
          <p:cNvSpPr/>
          <p:nvPr/>
        </p:nvSpPr>
        <p:spPr>
          <a:xfrm>
            <a:off x="2338754" y="2012081"/>
            <a:ext cx="13610493" cy="2910627"/>
          </a:xfrm>
          <a:prstGeom prst="roundRect">
            <a:avLst>
              <a:gd name="adj" fmla="val 50000"/>
            </a:avLst>
          </a:prstGeom>
          <a:solidFill>
            <a:srgbClr val="61D6FF"/>
          </a:solidFill>
          <a:ln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 prstMaterial="matte">
            <a:bevelT w="165100" h="254000" prst="hardEdge"/>
            <a:bevelB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/>
            <a:r>
              <a:rPr lang="en-US" sz="6600" b="1" dirty="0">
                <a:solidFill>
                  <a:schemeClr val="tx1">
                    <a:lumMod val="95000"/>
                    <a:lumOff val="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2. </a:t>
            </a:r>
            <a:r>
              <a:rPr lang="en-US" sz="6600" b="1" dirty="0" err="1">
                <a:solidFill>
                  <a:schemeClr val="tx1">
                    <a:lumMod val="95000"/>
                    <a:lumOff val="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Nội</a:t>
            </a:r>
            <a:r>
              <a:rPr lang="en-US" sz="6600" b="1" dirty="0">
                <a:solidFill>
                  <a:schemeClr val="tx1">
                    <a:lumMod val="95000"/>
                    <a:lumOff val="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dung </a:t>
            </a:r>
            <a:r>
              <a:rPr lang="en-US" sz="6600" b="1" dirty="0" err="1">
                <a:solidFill>
                  <a:schemeClr val="tx1">
                    <a:lumMod val="95000"/>
                    <a:lumOff val="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chính</a:t>
            </a:r>
            <a:r>
              <a:rPr lang="en-US" sz="6600" b="1" dirty="0">
                <a:solidFill>
                  <a:schemeClr val="tx1">
                    <a:lumMod val="95000"/>
                    <a:lumOff val="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6600" b="1" dirty="0" err="1">
                <a:solidFill>
                  <a:schemeClr val="tx1">
                    <a:lumMod val="95000"/>
                    <a:lumOff val="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US" sz="6600" b="1" dirty="0">
                <a:solidFill>
                  <a:schemeClr val="tx1">
                    <a:lumMod val="95000"/>
                    <a:lumOff val="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6600" b="1" dirty="0" err="1">
                <a:solidFill>
                  <a:schemeClr val="tx1">
                    <a:lumMod val="95000"/>
                    <a:lumOff val="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văn</a:t>
            </a:r>
            <a:r>
              <a:rPr lang="en-US" sz="6600" b="1" dirty="0">
                <a:solidFill>
                  <a:schemeClr val="tx1">
                    <a:lumMod val="95000"/>
                    <a:lumOff val="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6600" b="1" dirty="0" err="1">
                <a:solidFill>
                  <a:schemeClr val="tx1">
                    <a:lumMod val="95000"/>
                    <a:lumOff val="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bản</a:t>
            </a:r>
            <a:r>
              <a:rPr lang="vi-VN" sz="6600" b="1" dirty="0">
                <a:solidFill>
                  <a:schemeClr val="tx1">
                    <a:lumMod val="95000"/>
                    <a:lumOff val="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chủ yếu nói về điều gì?</a:t>
            </a:r>
          </a:p>
        </p:txBody>
      </p:sp>
      <p:pic>
        <p:nvPicPr>
          <p:cNvPr id="8" name="Correct Answer #3 Sound Effect">
            <a:hlinkClick r:id="" action="ppaction://media"/>
            <a:extLst>
              <a:ext uri="{FF2B5EF4-FFF2-40B4-BE49-F238E27FC236}">
                <a16:creationId xmlns:a16="http://schemas.microsoft.com/office/drawing/2014/main" id="{7ED2F5FD-4508-457B-9337-2A604A811F53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9"/>
          <a:stretch>
            <a:fillRect/>
          </a:stretch>
        </p:blipFill>
        <p:spPr>
          <a:xfrm>
            <a:off x="1772899" y="-726801"/>
            <a:ext cx="731045" cy="731045"/>
          </a:xfrm>
          <a:prstGeom prst="rect">
            <a:avLst/>
          </a:prstGeom>
        </p:spPr>
      </p:pic>
      <p:pic>
        <p:nvPicPr>
          <p:cNvPr id="9" name="Wrong Answer">
            <a:hlinkClick r:id="" action="ppaction://media"/>
            <a:extLst>
              <a:ext uri="{FF2B5EF4-FFF2-40B4-BE49-F238E27FC236}">
                <a16:creationId xmlns:a16="http://schemas.microsoft.com/office/drawing/2014/main" id="{02B63D24-75D6-4B44-91EB-83234E3B7169}"/>
              </a:ext>
            </a:extLst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9"/>
          <a:stretch>
            <a:fillRect/>
          </a:stretch>
        </p:blipFill>
        <p:spPr>
          <a:xfrm>
            <a:off x="2975579" y="-731047"/>
            <a:ext cx="731045" cy="731045"/>
          </a:xfrm>
          <a:prstGeom prst="rect">
            <a:avLst/>
          </a:prstGeom>
        </p:spPr>
      </p:pic>
      <p:sp>
        <p:nvSpPr>
          <p:cNvPr id="10" name="Action Button: Return 9">
            <a:hlinkClick r:id="rId10" action="ppaction://hlinksldjump" highlightClick="1"/>
            <a:extLst>
              <a:ext uri="{FF2B5EF4-FFF2-40B4-BE49-F238E27FC236}">
                <a16:creationId xmlns:a16="http://schemas.microsoft.com/office/drawing/2014/main" id="{E20CEA7B-FBCA-4FED-8C7E-F830C1695342}"/>
              </a:ext>
            </a:extLst>
          </p:cNvPr>
          <p:cNvSpPr/>
          <p:nvPr/>
        </p:nvSpPr>
        <p:spPr>
          <a:xfrm rot="16200000">
            <a:off x="0" y="0"/>
            <a:ext cx="1301262" cy="1301262"/>
          </a:xfrm>
          <a:prstGeom prst="actionButtonReturn">
            <a:avLst/>
          </a:prstGeom>
          <a:solidFill>
            <a:srgbClr val="FFC000"/>
          </a:solidFill>
          <a:ln>
            <a:noFill/>
          </a:ln>
          <a:effectLst>
            <a:outerShdw blurRad="57785" dist="33020" dir="318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brightRoom" dir="t">
              <a:rot lat="0" lon="0" rev="600000"/>
            </a:lightRig>
          </a:scene3d>
          <a:sp3d prstMaterial="metal">
            <a:bevelT w="38100" h="57150"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37160" tIns="68580" rIns="137160" bIns="6858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just" defTabSz="685800"/>
            <a:endParaRPr lang="en-US" sz="4800">
              <a:solidFill>
                <a:prstClr val="white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673422895"/>
      </p:ext>
    </p:extLst>
  </p:cSld>
  <p:clrMapOvr>
    <a:masterClrMapping/>
  </p:clrMapOvr>
  <p:transition advClick="0">
    <p:circl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" presetClass="entr" presetSubtype="8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" presetID="2" presetClass="entr" presetSubtype="8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" presetID="2" presetClass="entr" presetSubtype="2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2" presetClass="entr" presetSubtype="2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24" restart="whenNotActive" fill="hold" evtFilter="cancelBubble" nodeType="interactiveSeq">
                <p:stCondLst>
                  <p:cond evt="onClick" delay="0">
                    <p:tgtEl>
                      <p:spTgt spid="4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5" fill="hold">
                      <p:stCondLst>
                        <p:cond delay="0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28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92D050"/>
                                      </p:to>
                                    </p:animClr>
                                    <p:set>
                                      <p:cBhvr>
                                        <p:cTn id="29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30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32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5050"/>
                                      </p:to>
                                    </p:animClr>
                                    <p:set>
                                      <p:cBhvr>
                                        <p:cTn id="33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34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36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5050"/>
                                      </p:to>
                                    </p:animClr>
                                    <p:set>
                                      <p:cBhvr>
                                        <p:cTn id="37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38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40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5050"/>
                                      </p:to>
                                    </p:animClr>
                                    <p:set>
                                      <p:cBhvr>
                                        <p:cTn id="41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42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mediacall" presetSubtype="0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cmd type="call" cmd="playFrom(0.0)">
                                      <p:cBhvr>
                                        <p:cTn id="44" dur="3682" fill="hold"/>
                                        <p:tgtEl>
                                          <p:spTgt spid="8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5"/>
                  </p:tgtEl>
                </p:cond>
              </p:nextCondLst>
            </p:seq>
            <p:seq concurrent="1" nextAc="seek">
              <p:cTn id="45" restart="whenNotActive" fill="hold" evtFilter="cancelBubble" nodeType="interactiveSeq">
                <p:stCondLst>
                  <p:cond evt="onClick" delay="0">
                    <p:tgtEl>
                      <p:spTgt spid="4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6" fill="hold">
                      <p:stCondLst>
                        <p:cond delay="0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49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5050"/>
                                      </p:to>
                                    </p:animClr>
                                    <p:set>
                                      <p:cBhvr>
                                        <p:cTn id="50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51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2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53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5050"/>
                                      </p:to>
                                    </p:animClr>
                                    <p:set>
                                      <p:cBhvr>
                                        <p:cTn id="54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55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6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57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5050"/>
                                      </p:to>
                                    </p:animClr>
                                    <p:set>
                                      <p:cBhvr>
                                        <p:cTn id="58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59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0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61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92D050"/>
                                      </p:to>
                                    </p:animClr>
                                    <p:set>
                                      <p:cBhvr>
                                        <p:cTn id="62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63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4" presetID="1" presetClass="mediacall" presetSubtype="0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cmd type="call" cmd="playFrom(0.0)">
                                      <p:cBhvr>
                                        <p:cTn id="65" dur="1186" fill="hold"/>
                                        <p:tgtEl>
                                          <p:spTgt spid="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6"/>
                  </p:tgtEl>
                </p:cond>
              </p:nextCondLst>
            </p:seq>
            <p:seq concurrent="1" nextAc="seek">
              <p:cTn id="66" restart="whenNotActive" fill="hold" evtFilter="cancelBubble" nodeType="interactiveSeq">
                <p:stCondLst>
                  <p:cond evt="onClick" delay="0">
                    <p:tgtEl>
                      <p:spTgt spid="4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7" fill="hold">
                      <p:stCondLst>
                        <p:cond delay="0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70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5050"/>
                                      </p:to>
                                    </p:animClr>
                                    <p:set>
                                      <p:cBhvr>
                                        <p:cTn id="71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72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3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74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5050"/>
                                      </p:to>
                                    </p:animClr>
                                    <p:set>
                                      <p:cBhvr>
                                        <p:cTn id="75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76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7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78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5050"/>
                                      </p:to>
                                    </p:animClr>
                                    <p:set>
                                      <p:cBhvr>
                                        <p:cTn id="79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80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1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82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92D050"/>
                                      </p:to>
                                    </p:animClr>
                                    <p:set>
                                      <p:cBhvr>
                                        <p:cTn id="83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84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5" presetID="1" presetClass="mediacall" presetSubtype="0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cmd type="call" cmd="playFrom(0.0)">
                                      <p:cBhvr>
                                        <p:cTn id="86" dur="1186" fill="hold"/>
                                        <p:tgtEl>
                                          <p:spTgt spid="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8"/>
                  </p:tgtEl>
                </p:cond>
              </p:nextCondLst>
            </p:seq>
            <p:seq concurrent="1" nextAc="seek">
              <p:cTn id="87" restart="whenNotActive" fill="hold" evtFilter="cancelBubble" nodeType="interactiveSeq">
                <p:stCondLst>
                  <p:cond evt="onClick" delay="0">
                    <p:tgtEl>
                      <p:spTgt spid="4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8" fill="hold">
                      <p:stCondLst>
                        <p:cond delay="0"/>
                      </p:stCondLst>
                      <p:childTnLst>
                        <p:par>
                          <p:cTn id="89" fill="hold">
                            <p:stCondLst>
                              <p:cond delay="0"/>
                            </p:stCondLst>
                            <p:childTnLst>
                              <p:par>
                                <p:cTn id="90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91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5050"/>
                                      </p:to>
                                    </p:animClr>
                                    <p:set>
                                      <p:cBhvr>
                                        <p:cTn id="92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93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4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95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5050"/>
                                      </p:to>
                                    </p:animClr>
                                    <p:set>
                                      <p:cBhvr>
                                        <p:cTn id="96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97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8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99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5050"/>
                                      </p:to>
                                    </p:animClr>
                                    <p:set>
                                      <p:cBhvr>
                                        <p:cTn id="100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01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2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103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92D050"/>
                                      </p:to>
                                    </p:animClr>
                                    <p:set>
                                      <p:cBhvr>
                                        <p:cTn id="104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05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6" presetID="1" presetClass="mediacall" presetSubtype="0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cmd type="call" cmd="playFrom(0.0)">
                                      <p:cBhvr>
                                        <p:cTn id="107" dur="1186" fill="hold"/>
                                        <p:tgtEl>
                                          <p:spTgt spid="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7"/>
                  </p:tgtEl>
                </p:cond>
              </p:nextCondLst>
            </p:seq>
            <p:audio>
              <p:cMediaNode vol="80000">
                <p:cTn id="108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8"/>
                </p:tgtEl>
              </p:cMediaNode>
            </p:audio>
            <p:audio>
              <p:cMediaNode vol="80000">
                <p:cTn id="109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9"/>
                </p:tgtEl>
              </p:cMediaNode>
            </p:audio>
          </p:childTnLst>
        </p:cTn>
      </p:par>
    </p:tnLst>
    <p:bldLst>
      <p:bldP spid="47" grpId="0" animBg="1"/>
      <p:bldP spid="48" grpId="0" animBg="1"/>
      <p:bldP spid="46" grpId="0" animBg="1"/>
      <p:bldP spid="45" grpId="0" animBg="1"/>
      <p:bldP spid="20" grpId="0" animBg="1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6" name="Picture 155" descr="Shape, arrow&#10;&#10;Description automatically generated">
            <a:extLst>
              <a:ext uri="{FF2B5EF4-FFF2-40B4-BE49-F238E27FC236}">
                <a16:creationId xmlns:a16="http://schemas.microsoft.com/office/drawing/2014/main" id="{A886C8CA-3AF5-4589-B175-DE8D9223C8B9}"/>
              </a:ext>
            </a:extLst>
          </p:cNvPr>
          <p:cNvPicPr>
            <a:picLocks noChangeAspect="1"/>
          </p:cNvPicPr>
          <p:nvPr/>
        </p:nvPicPr>
        <p:blipFill rotWithShape="1"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8685"/>
          <a:stretch/>
        </p:blipFill>
        <p:spPr>
          <a:xfrm>
            <a:off x="0" y="0"/>
            <a:ext cx="18288000" cy="7794897"/>
          </a:xfrm>
          <a:prstGeom prst="rect">
            <a:avLst/>
          </a:prstGeom>
        </p:spPr>
      </p:pic>
      <p:grpSp>
        <p:nvGrpSpPr>
          <p:cNvPr id="35" name="Group 34">
            <a:extLst>
              <a:ext uri="{FF2B5EF4-FFF2-40B4-BE49-F238E27FC236}">
                <a16:creationId xmlns:a16="http://schemas.microsoft.com/office/drawing/2014/main" id="{CF3EAF05-564B-4C1D-A70A-63FE915D7BCD}"/>
              </a:ext>
            </a:extLst>
          </p:cNvPr>
          <p:cNvGrpSpPr/>
          <p:nvPr/>
        </p:nvGrpSpPr>
        <p:grpSpPr>
          <a:xfrm>
            <a:off x="-204279" y="4121945"/>
            <a:ext cx="18510599" cy="6165057"/>
            <a:chOff x="-136186" y="2747963"/>
            <a:chExt cx="12340399" cy="4110038"/>
          </a:xfrm>
        </p:grpSpPr>
        <p:grpSp>
          <p:nvGrpSpPr>
            <p:cNvPr id="36" name="Group 35">
              <a:extLst>
                <a:ext uri="{FF2B5EF4-FFF2-40B4-BE49-F238E27FC236}">
                  <a16:creationId xmlns:a16="http://schemas.microsoft.com/office/drawing/2014/main" id="{537C6AF0-C4CE-438C-922C-012F2700F0B1}"/>
                </a:ext>
              </a:extLst>
            </p:cNvPr>
            <p:cNvGrpSpPr/>
            <p:nvPr/>
          </p:nvGrpSpPr>
          <p:grpSpPr>
            <a:xfrm>
              <a:off x="-136186" y="2747963"/>
              <a:ext cx="12340399" cy="4110038"/>
              <a:chOff x="-136186" y="2747963"/>
              <a:chExt cx="12340399" cy="4110038"/>
            </a:xfrm>
          </p:grpSpPr>
          <p:sp>
            <p:nvSpPr>
              <p:cNvPr id="38" name="Rectangle 37">
                <a:extLst>
                  <a:ext uri="{FF2B5EF4-FFF2-40B4-BE49-F238E27FC236}">
                    <a16:creationId xmlns:a16="http://schemas.microsoft.com/office/drawing/2014/main" id="{08C48BC8-3715-4B8F-9836-585F21B0C5A5}"/>
                  </a:ext>
                </a:extLst>
              </p:cNvPr>
              <p:cNvSpPr/>
              <p:nvPr/>
            </p:nvSpPr>
            <p:spPr>
              <a:xfrm>
                <a:off x="0" y="2747963"/>
                <a:ext cx="12192000" cy="4110038"/>
              </a:xfrm>
              <a:prstGeom prst="rect">
                <a:avLst/>
              </a:prstGeom>
              <a:solidFill>
                <a:srgbClr val="6DD327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/>
                <a:endParaRPr lang="en-US" sz="2700" dirty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39" name="Parallelogram 38">
                <a:extLst>
                  <a:ext uri="{FF2B5EF4-FFF2-40B4-BE49-F238E27FC236}">
                    <a16:creationId xmlns:a16="http://schemas.microsoft.com/office/drawing/2014/main" id="{277ED640-C5F4-416C-AB1F-236C55E784C8}"/>
                  </a:ext>
                </a:extLst>
              </p:cNvPr>
              <p:cNvSpPr/>
              <p:nvPr/>
            </p:nvSpPr>
            <p:spPr>
              <a:xfrm>
                <a:off x="-136186" y="2891231"/>
                <a:ext cx="3988339" cy="2848087"/>
              </a:xfrm>
              <a:prstGeom prst="parallelogram">
                <a:avLst>
                  <a:gd name="adj" fmla="val 136599"/>
                </a:avLst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/>
                <a:endParaRPr lang="en-US" sz="270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40" name="Parallelogram 39">
                <a:extLst>
                  <a:ext uri="{FF2B5EF4-FFF2-40B4-BE49-F238E27FC236}">
                    <a16:creationId xmlns:a16="http://schemas.microsoft.com/office/drawing/2014/main" id="{97BAA9B5-7C4F-47A3-9BF4-81B9CF732524}"/>
                  </a:ext>
                </a:extLst>
              </p:cNvPr>
              <p:cNvSpPr/>
              <p:nvPr/>
            </p:nvSpPr>
            <p:spPr>
              <a:xfrm flipV="1">
                <a:off x="3761549" y="2891231"/>
                <a:ext cx="8442664" cy="45719"/>
              </a:xfrm>
              <a:prstGeom prst="parallelogram">
                <a:avLst>
                  <a:gd name="adj" fmla="val 0"/>
                </a:avLst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/>
                <a:endParaRPr lang="en-US" sz="270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41" name="Parallelogram 40">
                <a:extLst>
                  <a:ext uri="{FF2B5EF4-FFF2-40B4-BE49-F238E27FC236}">
                    <a16:creationId xmlns:a16="http://schemas.microsoft.com/office/drawing/2014/main" id="{A5292BCF-770F-4BA8-83A0-43C73DC1C754}"/>
                  </a:ext>
                </a:extLst>
              </p:cNvPr>
              <p:cNvSpPr/>
              <p:nvPr/>
            </p:nvSpPr>
            <p:spPr>
              <a:xfrm>
                <a:off x="1006174" y="4908085"/>
                <a:ext cx="2738136" cy="61994"/>
              </a:xfrm>
              <a:prstGeom prst="parallelogram">
                <a:avLst>
                  <a:gd name="adj" fmla="val 142625"/>
                </a:avLst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/>
                <a:endParaRPr lang="en-US" sz="270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42" name="Parallelogram 41">
                <a:extLst>
                  <a:ext uri="{FF2B5EF4-FFF2-40B4-BE49-F238E27FC236}">
                    <a16:creationId xmlns:a16="http://schemas.microsoft.com/office/drawing/2014/main" id="{BBFEB853-1039-4223-B0A7-026BAECBD372}"/>
                  </a:ext>
                </a:extLst>
              </p:cNvPr>
              <p:cNvSpPr/>
              <p:nvPr/>
            </p:nvSpPr>
            <p:spPr>
              <a:xfrm>
                <a:off x="2862187" y="3508905"/>
                <a:ext cx="2373535" cy="45719"/>
              </a:xfrm>
              <a:prstGeom prst="parallelogram">
                <a:avLst>
                  <a:gd name="adj" fmla="val 142625"/>
                </a:avLst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/>
                <a:endParaRPr lang="en-US" sz="270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43" name="Parallelogram 42">
                <a:extLst>
                  <a:ext uri="{FF2B5EF4-FFF2-40B4-BE49-F238E27FC236}">
                    <a16:creationId xmlns:a16="http://schemas.microsoft.com/office/drawing/2014/main" id="{CEA748EC-AA0C-4382-9562-CCAD1F34B3A8}"/>
                  </a:ext>
                </a:extLst>
              </p:cNvPr>
              <p:cNvSpPr/>
              <p:nvPr/>
            </p:nvSpPr>
            <p:spPr>
              <a:xfrm>
                <a:off x="3578535" y="3508905"/>
                <a:ext cx="1678727" cy="1461175"/>
              </a:xfrm>
              <a:prstGeom prst="parallelogram">
                <a:avLst>
                  <a:gd name="adj" fmla="val 107427"/>
                </a:avLst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/>
                <a:endParaRPr lang="en-US" sz="270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</p:grpSp>
        <p:sp>
          <p:nvSpPr>
            <p:cNvPr id="37" name="Block Arc 36">
              <a:extLst>
                <a:ext uri="{FF2B5EF4-FFF2-40B4-BE49-F238E27FC236}">
                  <a16:creationId xmlns:a16="http://schemas.microsoft.com/office/drawing/2014/main" id="{E954F917-7174-4181-AE36-94287DF90CCC}"/>
                </a:ext>
              </a:extLst>
            </p:cNvPr>
            <p:cNvSpPr/>
            <p:nvPr/>
          </p:nvSpPr>
          <p:spPr>
            <a:xfrm rot="3704227">
              <a:off x="4056684" y="3569040"/>
              <a:ext cx="749561" cy="1206514"/>
            </a:xfrm>
            <a:prstGeom prst="blockArc">
              <a:avLst>
                <a:gd name="adj1" fmla="val 15469952"/>
                <a:gd name="adj2" fmla="val 4256132"/>
                <a:gd name="adj3" fmla="val 9714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black"/>
                </a:solidFill>
                <a:latin typeface="Calibri" panose="020F0502020204030204"/>
              </a:endParaRPr>
            </a:p>
          </p:txBody>
        </p:sp>
      </p:grpSp>
      <p:pic>
        <p:nvPicPr>
          <p:cNvPr id="16" name="Picture 15" descr="A picture containing male, grate&#10;&#10;Description automatically generated">
            <a:extLst>
              <a:ext uri="{FF2B5EF4-FFF2-40B4-BE49-F238E27FC236}">
                <a16:creationId xmlns:a16="http://schemas.microsoft.com/office/drawing/2014/main" id="{BBDCF3AB-C970-4807-A10D-28B83BF7098E}"/>
              </a:ext>
            </a:extLst>
          </p:cNvPr>
          <p:cNvPicPr>
            <a:picLocks noChangeAspect="1"/>
          </p:cNvPicPr>
          <p:nvPr/>
        </p:nvPicPr>
        <p:blipFill>
          <a:blip r:embed="rId6">
            <a:duotone>
              <a:prstClr val="black"/>
              <a:schemeClr val="bg1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46959" y="2234837"/>
            <a:ext cx="3817796" cy="4473980"/>
          </a:xfrm>
          <a:prstGeom prst="rect">
            <a:avLst/>
          </a:prstGeom>
          <a:effectLst>
            <a:outerShdw blurRad="25400" dir="15720000" sy="23000" kx="-1200000" algn="bl" rotWithShape="0">
              <a:prstClr val="black">
                <a:alpha val="20000"/>
              </a:prstClr>
            </a:outerShdw>
          </a:effectLst>
        </p:spPr>
      </p:pic>
      <p:grpSp>
        <p:nvGrpSpPr>
          <p:cNvPr id="73" name="Group 72">
            <a:extLst>
              <a:ext uri="{FF2B5EF4-FFF2-40B4-BE49-F238E27FC236}">
                <a16:creationId xmlns:a16="http://schemas.microsoft.com/office/drawing/2014/main" id="{DDAFA864-9D15-4210-9E17-94E9CFF69DDC}"/>
              </a:ext>
            </a:extLst>
          </p:cNvPr>
          <p:cNvGrpSpPr/>
          <p:nvPr/>
        </p:nvGrpSpPr>
        <p:grpSpPr>
          <a:xfrm flipH="1">
            <a:off x="2449587" y="2831294"/>
            <a:ext cx="2120706" cy="3605418"/>
            <a:chOff x="4992235" y="1734987"/>
            <a:chExt cx="2088261" cy="3550259"/>
          </a:xfrm>
          <a:effectLst>
            <a:outerShdw blurRad="76200" dir="13500000" sy="23000" kx="1200000" algn="br" rotWithShape="0">
              <a:prstClr val="black">
                <a:alpha val="20000"/>
              </a:prstClr>
            </a:outerShdw>
          </a:effectLst>
          <a:scene3d>
            <a:camera prst="isometricOffAxis1Right"/>
            <a:lightRig rig="threePt" dir="t"/>
          </a:scene3d>
        </p:grpSpPr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04228A0F-62B7-406C-BB60-854B4DD84BE2}"/>
                </a:ext>
              </a:extLst>
            </p:cNvPr>
            <p:cNvSpPr/>
            <p:nvPr/>
          </p:nvSpPr>
          <p:spPr>
            <a:xfrm>
              <a:off x="5904330" y="2974546"/>
              <a:ext cx="191670" cy="282309"/>
            </a:xfrm>
            <a:custGeom>
              <a:avLst/>
              <a:gdLst>
                <a:gd name="connsiteX0" fmla="*/ 4310 w 182122"/>
                <a:gd name="connsiteY0" fmla="*/ 193373 h 276739"/>
                <a:gd name="connsiteX1" fmla="*/ 2173 w 182122"/>
                <a:gd name="connsiteY1" fmla="*/ 80141 h 276739"/>
                <a:gd name="connsiteX2" fmla="*/ 27810 w 182122"/>
                <a:gd name="connsiteY2" fmla="*/ 9639 h 276739"/>
                <a:gd name="connsiteX3" fmla="*/ 102586 w 182122"/>
                <a:gd name="connsiteY3" fmla="*/ 1093 h 276739"/>
                <a:gd name="connsiteX4" fmla="*/ 151724 w 182122"/>
                <a:gd name="connsiteY4" fmla="*/ 13911 h 276739"/>
                <a:gd name="connsiteX5" fmla="*/ 173089 w 182122"/>
                <a:gd name="connsiteY5" fmla="*/ 122870 h 276739"/>
                <a:gd name="connsiteX6" fmla="*/ 177362 w 182122"/>
                <a:gd name="connsiteY6" fmla="*/ 204055 h 276739"/>
                <a:gd name="connsiteX7" fmla="*/ 106859 w 182122"/>
                <a:gd name="connsiteY7" fmla="*/ 268149 h 276739"/>
                <a:gd name="connsiteX8" fmla="*/ 27810 w 182122"/>
                <a:gd name="connsiteY8" fmla="*/ 272422 h 276739"/>
                <a:gd name="connsiteX9" fmla="*/ 4310 w 182122"/>
                <a:gd name="connsiteY9" fmla="*/ 193373 h 276739"/>
                <a:gd name="connsiteX0" fmla="*/ 4310 w 182122"/>
                <a:gd name="connsiteY0" fmla="*/ 194146 h 277512"/>
                <a:gd name="connsiteX1" fmla="*/ 2173 w 182122"/>
                <a:gd name="connsiteY1" fmla="*/ 80914 h 277512"/>
                <a:gd name="connsiteX2" fmla="*/ 27810 w 182122"/>
                <a:gd name="connsiteY2" fmla="*/ 10412 h 277512"/>
                <a:gd name="connsiteX3" fmla="*/ 102586 w 182122"/>
                <a:gd name="connsiteY3" fmla="*/ 1866 h 277512"/>
                <a:gd name="connsiteX4" fmla="*/ 151724 w 182122"/>
                <a:gd name="connsiteY4" fmla="*/ 25366 h 277512"/>
                <a:gd name="connsiteX5" fmla="*/ 173089 w 182122"/>
                <a:gd name="connsiteY5" fmla="*/ 123643 h 277512"/>
                <a:gd name="connsiteX6" fmla="*/ 177362 w 182122"/>
                <a:gd name="connsiteY6" fmla="*/ 204828 h 277512"/>
                <a:gd name="connsiteX7" fmla="*/ 106859 w 182122"/>
                <a:gd name="connsiteY7" fmla="*/ 268922 h 277512"/>
                <a:gd name="connsiteX8" fmla="*/ 27810 w 182122"/>
                <a:gd name="connsiteY8" fmla="*/ 273195 h 277512"/>
                <a:gd name="connsiteX9" fmla="*/ 4310 w 182122"/>
                <a:gd name="connsiteY9" fmla="*/ 194146 h 277512"/>
                <a:gd name="connsiteX0" fmla="*/ 4310 w 182122"/>
                <a:gd name="connsiteY0" fmla="*/ 197554 h 280920"/>
                <a:gd name="connsiteX1" fmla="*/ 2173 w 182122"/>
                <a:gd name="connsiteY1" fmla="*/ 84322 h 280920"/>
                <a:gd name="connsiteX2" fmla="*/ 27810 w 182122"/>
                <a:gd name="connsiteY2" fmla="*/ 13820 h 280920"/>
                <a:gd name="connsiteX3" fmla="*/ 91904 w 182122"/>
                <a:gd name="connsiteY3" fmla="*/ 1001 h 280920"/>
                <a:gd name="connsiteX4" fmla="*/ 151724 w 182122"/>
                <a:gd name="connsiteY4" fmla="*/ 28774 h 280920"/>
                <a:gd name="connsiteX5" fmla="*/ 173089 w 182122"/>
                <a:gd name="connsiteY5" fmla="*/ 127051 h 280920"/>
                <a:gd name="connsiteX6" fmla="*/ 177362 w 182122"/>
                <a:gd name="connsiteY6" fmla="*/ 208236 h 280920"/>
                <a:gd name="connsiteX7" fmla="*/ 106859 w 182122"/>
                <a:gd name="connsiteY7" fmla="*/ 272330 h 280920"/>
                <a:gd name="connsiteX8" fmla="*/ 27810 w 182122"/>
                <a:gd name="connsiteY8" fmla="*/ 276603 h 280920"/>
                <a:gd name="connsiteX9" fmla="*/ 4310 w 182122"/>
                <a:gd name="connsiteY9" fmla="*/ 197554 h 280920"/>
                <a:gd name="connsiteX0" fmla="*/ 3750 w 181562"/>
                <a:gd name="connsiteY0" fmla="*/ 197554 h 279818"/>
                <a:gd name="connsiteX1" fmla="*/ 1613 w 181562"/>
                <a:gd name="connsiteY1" fmla="*/ 84322 h 279818"/>
                <a:gd name="connsiteX2" fmla="*/ 27250 w 181562"/>
                <a:gd name="connsiteY2" fmla="*/ 13820 h 279818"/>
                <a:gd name="connsiteX3" fmla="*/ 91344 w 181562"/>
                <a:gd name="connsiteY3" fmla="*/ 1001 h 279818"/>
                <a:gd name="connsiteX4" fmla="*/ 151164 w 181562"/>
                <a:gd name="connsiteY4" fmla="*/ 28774 h 279818"/>
                <a:gd name="connsiteX5" fmla="*/ 172529 w 181562"/>
                <a:gd name="connsiteY5" fmla="*/ 127051 h 279818"/>
                <a:gd name="connsiteX6" fmla="*/ 176802 w 181562"/>
                <a:gd name="connsiteY6" fmla="*/ 208236 h 279818"/>
                <a:gd name="connsiteX7" fmla="*/ 106299 w 181562"/>
                <a:gd name="connsiteY7" fmla="*/ 272330 h 279818"/>
                <a:gd name="connsiteX8" fmla="*/ 10158 w 181562"/>
                <a:gd name="connsiteY8" fmla="*/ 274467 h 279818"/>
                <a:gd name="connsiteX9" fmla="*/ 3750 w 181562"/>
                <a:gd name="connsiteY9" fmla="*/ 197554 h 279818"/>
                <a:gd name="connsiteX0" fmla="*/ 3750 w 181562"/>
                <a:gd name="connsiteY0" fmla="*/ 197554 h 279818"/>
                <a:gd name="connsiteX1" fmla="*/ 1613 w 181562"/>
                <a:gd name="connsiteY1" fmla="*/ 84322 h 279818"/>
                <a:gd name="connsiteX2" fmla="*/ 27250 w 181562"/>
                <a:gd name="connsiteY2" fmla="*/ 13820 h 279818"/>
                <a:gd name="connsiteX3" fmla="*/ 91344 w 181562"/>
                <a:gd name="connsiteY3" fmla="*/ 1001 h 279818"/>
                <a:gd name="connsiteX4" fmla="*/ 151164 w 181562"/>
                <a:gd name="connsiteY4" fmla="*/ 28774 h 279818"/>
                <a:gd name="connsiteX5" fmla="*/ 172529 w 181562"/>
                <a:gd name="connsiteY5" fmla="*/ 127051 h 279818"/>
                <a:gd name="connsiteX6" fmla="*/ 176802 w 181562"/>
                <a:gd name="connsiteY6" fmla="*/ 208236 h 279818"/>
                <a:gd name="connsiteX7" fmla="*/ 106299 w 181562"/>
                <a:gd name="connsiteY7" fmla="*/ 272330 h 279818"/>
                <a:gd name="connsiteX8" fmla="*/ 10158 w 181562"/>
                <a:gd name="connsiteY8" fmla="*/ 274467 h 279818"/>
                <a:gd name="connsiteX9" fmla="*/ 3750 w 181562"/>
                <a:gd name="connsiteY9" fmla="*/ 197554 h 279818"/>
                <a:gd name="connsiteX0" fmla="*/ 395 w 186753"/>
                <a:gd name="connsiteY0" fmla="*/ 199691 h 282309"/>
                <a:gd name="connsiteX1" fmla="*/ 6804 w 186753"/>
                <a:gd name="connsiteY1" fmla="*/ 84322 h 282309"/>
                <a:gd name="connsiteX2" fmla="*/ 32441 w 186753"/>
                <a:gd name="connsiteY2" fmla="*/ 13820 h 282309"/>
                <a:gd name="connsiteX3" fmla="*/ 96535 w 186753"/>
                <a:gd name="connsiteY3" fmla="*/ 1001 h 282309"/>
                <a:gd name="connsiteX4" fmla="*/ 156355 w 186753"/>
                <a:gd name="connsiteY4" fmla="*/ 28774 h 282309"/>
                <a:gd name="connsiteX5" fmla="*/ 177720 w 186753"/>
                <a:gd name="connsiteY5" fmla="*/ 127051 h 282309"/>
                <a:gd name="connsiteX6" fmla="*/ 181993 w 186753"/>
                <a:gd name="connsiteY6" fmla="*/ 208236 h 282309"/>
                <a:gd name="connsiteX7" fmla="*/ 111490 w 186753"/>
                <a:gd name="connsiteY7" fmla="*/ 272330 h 282309"/>
                <a:gd name="connsiteX8" fmla="*/ 15349 w 186753"/>
                <a:gd name="connsiteY8" fmla="*/ 274467 h 282309"/>
                <a:gd name="connsiteX9" fmla="*/ 395 w 186753"/>
                <a:gd name="connsiteY9" fmla="*/ 199691 h 282309"/>
                <a:gd name="connsiteX0" fmla="*/ 5312 w 191670"/>
                <a:gd name="connsiteY0" fmla="*/ 199691 h 282309"/>
                <a:gd name="connsiteX1" fmla="*/ 11721 w 191670"/>
                <a:gd name="connsiteY1" fmla="*/ 84322 h 282309"/>
                <a:gd name="connsiteX2" fmla="*/ 37358 w 191670"/>
                <a:gd name="connsiteY2" fmla="*/ 13820 h 282309"/>
                <a:gd name="connsiteX3" fmla="*/ 101452 w 191670"/>
                <a:gd name="connsiteY3" fmla="*/ 1001 h 282309"/>
                <a:gd name="connsiteX4" fmla="*/ 161272 w 191670"/>
                <a:gd name="connsiteY4" fmla="*/ 28774 h 282309"/>
                <a:gd name="connsiteX5" fmla="*/ 182637 w 191670"/>
                <a:gd name="connsiteY5" fmla="*/ 127051 h 282309"/>
                <a:gd name="connsiteX6" fmla="*/ 186910 w 191670"/>
                <a:gd name="connsiteY6" fmla="*/ 208236 h 282309"/>
                <a:gd name="connsiteX7" fmla="*/ 116407 w 191670"/>
                <a:gd name="connsiteY7" fmla="*/ 272330 h 282309"/>
                <a:gd name="connsiteX8" fmla="*/ 20266 w 191670"/>
                <a:gd name="connsiteY8" fmla="*/ 274467 h 282309"/>
                <a:gd name="connsiteX9" fmla="*/ 5312 w 191670"/>
                <a:gd name="connsiteY9" fmla="*/ 199691 h 282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1670" h="282309">
                  <a:moveTo>
                    <a:pt x="5312" y="199691"/>
                  </a:moveTo>
                  <a:cubicBezTo>
                    <a:pt x="16707" y="161591"/>
                    <a:pt x="6380" y="115301"/>
                    <a:pt x="11721" y="84322"/>
                  </a:cubicBezTo>
                  <a:cubicBezTo>
                    <a:pt x="17062" y="53344"/>
                    <a:pt x="22403" y="27707"/>
                    <a:pt x="37358" y="13820"/>
                  </a:cubicBezTo>
                  <a:cubicBezTo>
                    <a:pt x="52313" y="-67"/>
                    <a:pt x="80800" y="-1491"/>
                    <a:pt x="101452" y="1001"/>
                  </a:cubicBezTo>
                  <a:cubicBezTo>
                    <a:pt x="122104" y="3493"/>
                    <a:pt x="147741" y="7766"/>
                    <a:pt x="161272" y="28774"/>
                  </a:cubicBezTo>
                  <a:cubicBezTo>
                    <a:pt x="174803" y="49782"/>
                    <a:pt x="178364" y="97141"/>
                    <a:pt x="182637" y="127051"/>
                  </a:cubicBezTo>
                  <a:cubicBezTo>
                    <a:pt x="186910" y="156961"/>
                    <a:pt x="197948" y="184023"/>
                    <a:pt x="186910" y="208236"/>
                  </a:cubicBezTo>
                  <a:cubicBezTo>
                    <a:pt x="175872" y="232449"/>
                    <a:pt x="141332" y="260936"/>
                    <a:pt x="116407" y="272330"/>
                  </a:cubicBezTo>
                  <a:cubicBezTo>
                    <a:pt x="91482" y="283724"/>
                    <a:pt x="38782" y="286573"/>
                    <a:pt x="20266" y="274467"/>
                  </a:cubicBezTo>
                  <a:cubicBezTo>
                    <a:pt x="1750" y="262361"/>
                    <a:pt x="-6083" y="237791"/>
                    <a:pt x="5312" y="199691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0CA430FB-0369-452C-9FDA-35D4352B93A2}"/>
                </a:ext>
              </a:extLst>
            </p:cNvPr>
            <p:cNvSpPr/>
            <p:nvPr/>
          </p:nvSpPr>
          <p:spPr>
            <a:xfrm>
              <a:off x="6198411" y="4772314"/>
              <a:ext cx="145269" cy="446633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  <a:gd name="connsiteX0" fmla="*/ 6496 w 140748"/>
                <a:gd name="connsiteY0" fmla="*/ 42636 h 364378"/>
                <a:gd name="connsiteX1" fmla="*/ 8067 w 140748"/>
                <a:gd name="connsiteY1" fmla="*/ 310013 h 364378"/>
                <a:gd name="connsiteX2" fmla="*/ 70905 w 140748"/>
                <a:gd name="connsiteY2" fmla="*/ 364185 h 364378"/>
                <a:gd name="connsiteX3" fmla="*/ 129409 w 140748"/>
                <a:gd name="connsiteY3" fmla="*/ 303514 h 364378"/>
                <a:gd name="connsiteX4" fmla="*/ 131576 w 140748"/>
                <a:gd name="connsiteY4" fmla="*/ 60829 h 364378"/>
                <a:gd name="connsiteX5" fmla="*/ 60071 w 140748"/>
                <a:gd name="connsiteY5" fmla="*/ 2324 h 364378"/>
                <a:gd name="connsiteX6" fmla="*/ 6496 w 140748"/>
                <a:gd name="connsiteY6" fmla="*/ 42636 h 364378"/>
                <a:gd name="connsiteX0" fmla="*/ 6496 w 136138"/>
                <a:gd name="connsiteY0" fmla="*/ 45571 h 367313"/>
                <a:gd name="connsiteX1" fmla="*/ 8067 w 136138"/>
                <a:gd name="connsiteY1" fmla="*/ 312948 h 367313"/>
                <a:gd name="connsiteX2" fmla="*/ 70905 w 136138"/>
                <a:gd name="connsiteY2" fmla="*/ 367120 h 367313"/>
                <a:gd name="connsiteX3" fmla="*/ 129409 w 136138"/>
                <a:gd name="connsiteY3" fmla="*/ 306449 h 367313"/>
                <a:gd name="connsiteX4" fmla="*/ 123956 w 136138"/>
                <a:gd name="connsiteY4" fmla="*/ 37094 h 367313"/>
                <a:gd name="connsiteX5" fmla="*/ 60071 w 136138"/>
                <a:gd name="connsiteY5" fmla="*/ 5259 h 367313"/>
                <a:gd name="connsiteX6" fmla="*/ 6496 w 136138"/>
                <a:gd name="connsiteY6" fmla="*/ 45571 h 367313"/>
                <a:gd name="connsiteX0" fmla="*/ 6991 w 136633"/>
                <a:gd name="connsiteY0" fmla="*/ 56469 h 378211"/>
                <a:gd name="connsiteX1" fmla="*/ 8562 w 136633"/>
                <a:gd name="connsiteY1" fmla="*/ 323846 h 378211"/>
                <a:gd name="connsiteX2" fmla="*/ 71400 w 136633"/>
                <a:gd name="connsiteY2" fmla="*/ 378018 h 378211"/>
                <a:gd name="connsiteX3" fmla="*/ 129904 w 136633"/>
                <a:gd name="connsiteY3" fmla="*/ 317347 h 378211"/>
                <a:gd name="connsiteX4" fmla="*/ 124451 w 136633"/>
                <a:gd name="connsiteY4" fmla="*/ 47992 h 378211"/>
                <a:gd name="connsiteX5" fmla="*/ 68186 w 136633"/>
                <a:gd name="connsiteY5" fmla="*/ 917 h 378211"/>
                <a:gd name="connsiteX6" fmla="*/ 6991 w 136633"/>
                <a:gd name="connsiteY6" fmla="*/ 56469 h 378211"/>
                <a:gd name="connsiteX0" fmla="*/ 3871 w 133513"/>
                <a:gd name="connsiteY0" fmla="*/ 56469 h 378103"/>
                <a:gd name="connsiteX1" fmla="*/ 13062 w 133513"/>
                <a:gd name="connsiteY1" fmla="*/ 321941 h 378103"/>
                <a:gd name="connsiteX2" fmla="*/ 68280 w 133513"/>
                <a:gd name="connsiteY2" fmla="*/ 378018 h 378103"/>
                <a:gd name="connsiteX3" fmla="*/ 126784 w 133513"/>
                <a:gd name="connsiteY3" fmla="*/ 317347 h 378103"/>
                <a:gd name="connsiteX4" fmla="*/ 121331 w 133513"/>
                <a:gd name="connsiteY4" fmla="*/ 47992 h 378103"/>
                <a:gd name="connsiteX5" fmla="*/ 65066 w 133513"/>
                <a:gd name="connsiteY5" fmla="*/ 917 h 378103"/>
                <a:gd name="connsiteX6" fmla="*/ 3871 w 133513"/>
                <a:gd name="connsiteY6" fmla="*/ 56469 h 378103"/>
                <a:gd name="connsiteX0" fmla="*/ 3871 w 130834"/>
                <a:gd name="connsiteY0" fmla="*/ 56469 h 378482"/>
                <a:gd name="connsiteX1" fmla="*/ 13062 w 130834"/>
                <a:gd name="connsiteY1" fmla="*/ 321941 h 378482"/>
                <a:gd name="connsiteX2" fmla="*/ 68280 w 130834"/>
                <a:gd name="connsiteY2" fmla="*/ 378018 h 378482"/>
                <a:gd name="connsiteX3" fmla="*/ 121069 w 130834"/>
                <a:gd name="connsiteY3" fmla="*/ 307822 h 378482"/>
                <a:gd name="connsiteX4" fmla="*/ 121331 w 130834"/>
                <a:gd name="connsiteY4" fmla="*/ 47992 h 378482"/>
                <a:gd name="connsiteX5" fmla="*/ 65066 w 130834"/>
                <a:gd name="connsiteY5" fmla="*/ 917 h 378482"/>
                <a:gd name="connsiteX6" fmla="*/ 3871 w 130834"/>
                <a:gd name="connsiteY6" fmla="*/ 56469 h 378482"/>
                <a:gd name="connsiteX0" fmla="*/ 3747 w 130911"/>
                <a:gd name="connsiteY0" fmla="*/ 56469 h 374836"/>
                <a:gd name="connsiteX1" fmla="*/ 12938 w 130911"/>
                <a:gd name="connsiteY1" fmla="*/ 321941 h 374836"/>
                <a:gd name="connsiteX2" fmla="*/ 64346 w 130911"/>
                <a:gd name="connsiteY2" fmla="*/ 374208 h 374836"/>
                <a:gd name="connsiteX3" fmla="*/ 120945 w 130911"/>
                <a:gd name="connsiteY3" fmla="*/ 307822 h 374836"/>
                <a:gd name="connsiteX4" fmla="*/ 121207 w 130911"/>
                <a:gd name="connsiteY4" fmla="*/ 47992 h 374836"/>
                <a:gd name="connsiteX5" fmla="*/ 64942 w 130911"/>
                <a:gd name="connsiteY5" fmla="*/ 917 h 374836"/>
                <a:gd name="connsiteX6" fmla="*/ 3747 w 130911"/>
                <a:gd name="connsiteY6" fmla="*/ 56469 h 374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0911" h="374836">
                  <a:moveTo>
                    <a:pt x="3747" y="56469"/>
                  </a:moveTo>
                  <a:cubicBezTo>
                    <a:pt x="-4920" y="109973"/>
                    <a:pt x="2838" y="268985"/>
                    <a:pt x="12938" y="321941"/>
                  </a:cubicBezTo>
                  <a:cubicBezTo>
                    <a:pt x="23038" y="374897"/>
                    <a:pt x="46345" y="376561"/>
                    <a:pt x="64346" y="374208"/>
                  </a:cubicBezTo>
                  <a:cubicBezTo>
                    <a:pt x="82347" y="371855"/>
                    <a:pt x="111468" y="362191"/>
                    <a:pt x="120945" y="307822"/>
                  </a:cubicBezTo>
                  <a:cubicBezTo>
                    <a:pt x="130422" y="253453"/>
                    <a:pt x="137458" y="102524"/>
                    <a:pt x="121207" y="47992"/>
                  </a:cubicBezTo>
                  <a:cubicBezTo>
                    <a:pt x="104956" y="-6540"/>
                    <a:pt x="84519" y="-496"/>
                    <a:pt x="64942" y="917"/>
                  </a:cubicBezTo>
                  <a:cubicBezTo>
                    <a:pt x="45365" y="2330"/>
                    <a:pt x="12414" y="2965"/>
                    <a:pt x="3747" y="56469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4DA24507-C4AA-4325-9ED0-813BD9CBB08B}"/>
                </a:ext>
              </a:extLst>
            </p:cNvPr>
            <p:cNvSpPr/>
            <p:nvPr/>
          </p:nvSpPr>
          <p:spPr>
            <a:xfrm rot="20929297">
              <a:off x="6145923" y="4408694"/>
              <a:ext cx="186924" cy="432800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111" h="362079">
                  <a:moveTo>
                    <a:pt x="3429" y="49900"/>
                  </a:moveTo>
                  <a:cubicBezTo>
                    <a:pt x="-5238" y="101182"/>
                    <a:pt x="3790" y="255748"/>
                    <a:pt x="16430" y="307752"/>
                  </a:cubicBezTo>
                  <a:cubicBezTo>
                    <a:pt x="29070" y="359756"/>
                    <a:pt x="59044" y="363007"/>
                    <a:pt x="79268" y="361924"/>
                  </a:cubicBezTo>
                  <a:cubicBezTo>
                    <a:pt x="99492" y="360841"/>
                    <a:pt x="127660" y="351812"/>
                    <a:pt x="137772" y="301253"/>
                  </a:cubicBezTo>
                  <a:cubicBezTo>
                    <a:pt x="147884" y="250694"/>
                    <a:pt x="156190" y="113100"/>
                    <a:pt x="139939" y="58568"/>
                  </a:cubicBezTo>
                  <a:cubicBezTo>
                    <a:pt x="123688" y="4036"/>
                    <a:pt x="86852" y="-658"/>
                    <a:pt x="68434" y="63"/>
                  </a:cubicBezTo>
                  <a:cubicBezTo>
                    <a:pt x="50016" y="784"/>
                    <a:pt x="12096" y="-1382"/>
                    <a:pt x="3429" y="49900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E2B65205-74F7-4057-8C99-027E5BCF3C64}"/>
                </a:ext>
              </a:extLst>
            </p:cNvPr>
            <p:cNvSpPr/>
            <p:nvPr/>
          </p:nvSpPr>
          <p:spPr>
            <a:xfrm flipH="1">
              <a:off x="6211229" y="5172971"/>
              <a:ext cx="294228" cy="112275"/>
            </a:xfrm>
            <a:custGeom>
              <a:avLst/>
              <a:gdLst>
                <a:gd name="connsiteX0" fmla="*/ 221209 w 244329"/>
                <a:gd name="connsiteY0" fmla="*/ 9633 h 114404"/>
                <a:gd name="connsiteX1" fmla="*/ 237008 w 244329"/>
                <a:gd name="connsiteY1" fmla="*/ 88631 h 114404"/>
                <a:gd name="connsiteX2" fmla="*/ 126411 w 244329"/>
                <a:gd name="connsiteY2" fmla="*/ 102456 h 114404"/>
                <a:gd name="connsiteX3" fmla="*/ 15 w 244329"/>
                <a:gd name="connsiteY3" fmla="*/ 108380 h 114404"/>
                <a:gd name="connsiteX4" fmla="*/ 118511 w 244329"/>
                <a:gd name="connsiteY4" fmla="*/ 11608 h 114404"/>
                <a:gd name="connsiteX5" fmla="*/ 221209 w 244329"/>
                <a:gd name="connsiteY5" fmla="*/ 9633 h 114404"/>
                <a:gd name="connsiteX0" fmla="*/ 223184 w 246304"/>
                <a:gd name="connsiteY0" fmla="*/ 8926 h 102196"/>
                <a:gd name="connsiteX1" fmla="*/ 238983 w 246304"/>
                <a:gd name="connsiteY1" fmla="*/ 87924 h 102196"/>
                <a:gd name="connsiteX2" fmla="*/ 128386 w 246304"/>
                <a:gd name="connsiteY2" fmla="*/ 101749 h 102196"/>
                <a:gd name="connsiteX3" fmla="*/ 15 w 246304"/>
                <a:gd name="connsiteY3" fmla="*/ 89899 h 102196"/>
                <a:gd name="connsiteX4" fmla="*/ 120486 w 246304"/>
                <a:gd name="connsiteY4" fmla="*/ 10901 h 102196"/>
                <a:gd name="connsiteX5" fmla="*/ 223184 w 246304"/>
                <a:gd name="connsiteY5" fmla="*/ 8926 h 102196"/>
                <a:gd name="connsiteX0" fmla="*/ 223184 w 246889"/>
                <a:gd name="connsiteY0" fmla="*/ 8926 h 97266"/>
                <a:gd name="connsiteX1" fmla="*/ 238983 w 246889"/>
                <a:gd name="connsiteY1" fmla="*/ 87924 h 97266"/>
                <a:gd name="connsiteX2" fmla="*/ 120486 w 246889"/>
                <a:gd name="connsiteY2" fmla="*/ 91875 h 97266"/>
                <a:gd name="connsiteX3" fmla="*/ 15 w 246889"/>
                <a:gd name="connsiteY3" fmla="*/ 89899 h 97266"/>
                <a:gd name="connsiteX4" fmla="*/ 120486 w 246889"/>
                <a:gd name="connsiteY4" fmla="*/ 10901 h 97266"/>
                <a:gd name="connsiteX5" fmla="*/ 223184 w 246889"/>
                <a:gd name="connsiteY5" fmla="*/ 8926 h 97266"/>
                <a:gd name="connsiteX0" fmla="*/ 223194 w 248288"/>
                <a:gd name="connsiteY0" fmla="*/ 4930 h 93270"/>
                <a:gd name="connsiteX1" fmla="*/ 238993 w 248288"/>
                <a:gd name="connsiteY1" fmla="*/ 83928 h 93270"/>
                <a:gd name="connsiteX2" fmla="*/ 120496 w 248288"/>
                <a:gd name="connsiteY2" fmla="*/ 87879 h 93270"/>
                <a:gd name="connsiteX3" fmla="*/ 25 w 248288"/>
                <a:gd name="connsiteY3" fmla="*/ 85903 h 93270"/>
                <a:gd name="connsiteX4" fmla="*/ 84947 w 248288"/>
                <a:gd name="connsiteY4" fmla="*/ 16780 h 93270"/>
                <a:gd name="connsiteX5" fmla="*/ 223194 w 248288"/>
                <a:gd name="connsiteY5" fmla="*/ 4930 h 93270"/>
                <a:gd name="connsiteX0" fmla="*/ 223184 w 246683"/>
                <a:gd name="connsiteY0" fmla="*/ 13745 h 102085"/>
                <a:gd name="connsiteX1" fmla="*/ 238983 w 246683"/>
                <a:gd name="connsiteY1" fmla="*/ 92743 h 102085"/>
                <a:gd name="connsiteX2" fmla="*/ 120486 w 246683"/>
                <a:gd name="connsiteY2" fmla="*/ 96694 h 102085"/>
                <a:gd name="connsiteX3" fmla="*/ 15 w 246683"/>
                <a:gd name="connsiteY3" fmla="*/ 94718 h 102085"/>
                <a:gd name="connsiteX4" fmla="*/ 126411 w 246683"/>
                <a:gd name="connsiteY4" fmla="*/ 7820 h 102085"/>
                <a:gd name="connsiteX5" fmla="*/ 223184 w 246683"/>
                <a:gd name="connsiteY5" fmla="*/ 13745 h 102085"/>
                <a:gd name="connsiteX0" fmla="*/ 223187 w 246686"/>
                <a:gd name="connsiteY0" fmla="*/ 7550 h 95890"/>
                <a:gd name="connsiteX1" fmla="*/ 238986 w 246686"/>
                <a:gd name="connsiteY1" fmla="*/ 86548 h 95890"/>
                <a:gd name="connsiteX2" fmla="*/ 120489 w 246686"/>
                <a:gd name="connsiteY2" fmla="*/ 90499 h 95890"/>
                <a:gd name="connsiteX3" fmla="*/ 18 w 246686"/>
                <a:gd name="connsiteY3" fmla="*/ 88523 h 95890"/>
                <a:gd name="connsiteX4" fmla="*/ 126414 w 246686"/>
                <a:gd name="connsiteY4" fmla="*/ 1625 h 95890"/>
                <a:gd name="connsiteX5" fmla="*/ 223187 w 246686"/>
                <a:gd name="connsiteY5" fmla="*/ 7550 h 95890"/>
                <a:gd name="connsiteX0" fmla="*/ 227133 w 248013"/>
                <a:gd name="connsiteY0" fmla="*/ 13746 h 102086"/>
                <a:gd name="connsiteX1" fmla="*/ 238983 w 248013"/>
                <a:gd name="connsiteY1" fmla="*/ 92744 h 102086"/>
                <a:gd name="connsiteX2" fmla="*/ 120486 w 248013"/>
                <a:gd name="connsiteY2" fmla="*/ 96695 h 102086"/>
                <a:gd name="connsiteX3" fmla="*/ 15 w 248013"/>
                <a:gd name="connsiteY3" fmla="*/ 94719 h 102086"/>
                <a:gd name="connsiteX4" fmla="*/ 126411 w 248013"/>
                <a:gd name="connsiteY4" fmla="*/ 7821 h 102086"/>
                <a:gd name="connsiteX5" fmla="*/ 227133 w 248013"/>
                <a:gd name="connsiteY5" fmla="*/ 13746 h 102086"/>
                <a:gd name="connsiteX0" fmla="*/ 227133 w 249041"/>
                <a:gd name="connsiteY0" fmla="*/ 11407 h 99747"/>
                <a:gd name="connsiteX1" fmla="*/ 238983 w 249041"/>
                <a:gd name="connsiteY1" fmla="*/ 90405 h 99747"/>
                <a:gd name="connsiteX2" fmla="*/ 120486 w 249041"/>
                <a:gd name="connsiteY2" fmla="*/ 94356 h 99747"/>
                <a:gd name="connsiteX3" fmla="*/ 15 w 249041"/>
                <a:gd name="connsiteY3" fmla="*/ 92380 h 99747"/>
                <a:gd name="connsiteX4" fmla="*/ 126411 w 249041"/>
                <a:gd name="connsiteY4" fmla="*/ 5482 h 99747"/>
                <a:gd name="connsiteX5" fmla="*/ 227133 w 249041"/>
                <a:gd name="connsiteY5" fmla="*/ 11407 h 99747"/>
                <a:gd name="connsiteX0" fmla="*/ 227133 w 243144"/>
                <a:gd name="connsiteY0" fmla="*/ 11407 h 101983"/>
                <a:gd name="connsiteX1" fmla="*/ 238983 w 243144"/>
                <a:gd name="connsiteY1" fmla="*/ 90405 h 101983"/>
                <a:gd name="connsiteX2" fmla="*/ 120486 w 243144"/>
                <a:gd name="connsiteY2" fmla="*/ 94356 h 101983"/>
                <a:gd name="connsiteX3" fmla="*/ 15 w 243144"/>
                <a:gd name="connsiteY3" fmla="*/ 92380 h 101983"/>
                <a:gd name="connsiteX4" fmla="*/ 126411 w 243144"/>
                <a:gd name="connsiteY4" fmla="*/ 5482 h 101983"/>
                <a:gd name="connsiteX5" fmla="*/ 227133 w 243144"/>
                <a:gd name="connsiteY5" fmla="*/ 11407 h 101983"/>
                <a:gd name="connsiteX0" fmla="*/ 227133 w 243144"/>
                <a:gd name="connsiteY0" fmla="*/ 11407 h 107617"/>
                <a:gd name="connsiteX1" fmla="*/ 238983 w 243144"/>
                <a:gd name="connsiteY1" fmla="*/ 90405 h 107617"/>
                <a:gd name="connsiteX2" fmla="*/ 120486 w 243144"/>
                <a:gd name="connsiteY2" fmla="*/ 94356 h 107617"/>
                <a:gd name="connsiteX3" fmla="*/ 15 w 243144"/>
                <a:gd name="connsiteY3" fmla="*/ 92380 h 107617"/>
                <a:gd name="connsiteX4" fmla="*/ 126411 w 243144"/>
                <a:gd name="connsiteY4" fmla="*/ 5482 h 107617"/>
                <a:gd name="connsiteX5" fmla="*/ 227133 w 243144"/>
                <a:gd name="connsiteY5" fmla="*/ 11407 h 107617"/>
                <a:gd name="connsiteX0" fmla="*/ 227133 w 247182"/>
                <a:gd name="connsiteY0" fmla="*/ 11407 h 107617"/>
                <a:gd name="connsiteX1" fmla="*/ 238983 w 247182"/>
                <a:gd name="connsiteY1" fmla="*/ 90405 h 107617"/>
                <a:gd name="connsiteX2" fmla="*/ 146160 w 247182"/>
                <a:gd name="connsiteY2" fmla="*/ 94356 h 107617"/>
                <a:gd name="connsiteX3" fmla="*/ 15 w 247182"/>
                <a:gd name="connsiteY3" fmla="*/ 92380 h 107617"/>
                <a:gd name="connsiteX4" fmla="*/ 126411 w 247182"/>
                <a:gd name="connsiteY4" fmla="*/ 5482 h 107617"/>
                <a:gd name="connsiteX5" fmla="*/ 227133 w 247182"/>
                <a:gd name="connsiteY5" fmla="*/ 11407 h 107617"/>
                <a:gd name="connsiteX0" fmla="*/ 227133 w 247453"/>
                <a:gd name="connsiteY0" fmla="*/ 14122 h 110034"/>
                <a:gd name="connsiteX1" fmla="*/ 240747 w 247453"/>
                <a:gd name="connsiteY1" fmla="*/ 100740 h 110034"/>
                <a:gd name="connsiteX2" fmla="*/ 146160 w 247453"/>
                <a:gd name="connsiteY2" fmla="*/ 97071 h 110034"/>
                <a:gd name="connsiteX3" fmla="*/ 15 w 247453"/>
                <a:gd name="connsiteY3" fmla="*/ 95095 h 110034"/>
                <a:gd name="connsiteX4" fmla="*/ 126411 w 247453"/>
                <a:gd name="connsiteY4" fmla="*/ 8197 h 110034"/>
                <a:gd name="connsiteX5" fmla="*/ 227133 w 247453"/>
                <a:gd name="connsiteY5" fmla="*/ 14122 h 110034"/>
                <a:gd name="connsiteX0" fmla="*/ 227133 w 247453"/>
                <a:gd name="connsiteY0" fmla="*/ 14122 h 112425"/>
                <a:gd name="connsiteX1" fmla="*/ 240747 w 247453"/>
                <a:gd name="connsiteY1" fmla="*/ 100740 h 112425"/>
                <a:gd name="connsiteX2" fmla="*/ 146160 w 247453"/>
                <a:gd name="connsiteY2" fmla="*/ 104691 h 112425"/>
                <a:gd name="connsiteX3" fmla="*/ 15 w 247453"/>
                <a:gd name="connsiteY3" fmla="*/ 95095 h 112425"/>
                <a:gd name="connsiteX4" fmla="*/ 126411 w 247453"/>
                <a:gd name="connsiteY4" fmla="*/ 8197 h 112425"/>
                <a:gd name="connsiteX5" fmla="*/ 227133 w 247453"/>
                <a:gd name="connsiteY5" fmla="*/ 14122 h 112425"/>
                <a:gd name="connsiteX0" fmla="*/ 227133 w 247453"/>
                <a:gd name="connsiteY0" fmla="*/ 7701 h 106004"/>
                <a:gd name="connsiteX1" fmla="*/ 240747 w 247453"/>
                <a:gd name="connsiteY1" fmla="*/ 94319 h 106004"/>
                <a:gd name="connsiteX2" fmla="*/ 146160 w 247453"/>
                <a:gd name="connsiteY2" fmla="*/ 98270 h 106004"/>
                <a:gd name="connsiteX3" fmla="*/ 15 w 247453"/>
                <a:gd name="connsiteY3" fmla="*/ 88674 h 106004"/>
                <a:gd name="connsiteX4" fmla="*/ 126411 w 247453"/>
                <a:gd name="connsiteY4" fmla="*/ 1776 h 106004"/>
                <a:gd name="connsiteX5" fmla="*/ 227133 w 247453"/>
                <a:gd name="connsiteY5" fmla="*/ 7701 h 106004"/>
                <a:gd name="connsiteX0" fmla="*/ 227132 w 247123"/>
                <a:gd name="connsiteY0" fmla="*/ 9857 h 108160"/>
                <a:gd name="connsiteX1" fmla="*/ 240746 w 247123"/>
                <a:gd name="connsiteY1" fmla="*/ 96475 h 108160"/>
                <a:gd name="connsiteX2" fmla="*/ 146159 w 247123"/>
                <a:gd name="connsiteY2" fmla="*/ 100426 h 108160"/>
                <a:gd name="connsiteX3" fmla="*/ 14 w 247123"/>
                <a:gd name="connsiteY3" fmla="*/ 90830 h 108160"/>
                <a:gd name="connsiteX4" fmla="*/ 135228 w 247123"/>
                <a:gd name="connsiteY4" fmla="*/ 122 h 108160"/>
                <a:gd name="connsiteX5" fmla="*/ 227132 w 247123"/>
                <a:gd name="connsiteY5" fmla="*/ 9857 h 108160"/>
                <a:gd name="connsiteX0" fmla="*/ 227132 w 247520"/>
                <a:gd name="connsiteY0" fmla="*/ 9857 h 108160"/>
                <a:gd name="connsiteX1" fmla="*/ 240746 w 247520"/>
                <a:gd name="connsiteY1" fmla="*/ 96475 h 108160"/>
                <a:gd name="connsiteX2" fmla="*/ 146159 w 247520"/>
                <a:gd name="connsiteY2" fmla="*/ 100426 h 108160"/>
                <a:gd name="connsiteX3" fmla="*/ 14 w 247520"/>
                <a:gd name="connsiteY3" fmla="*/ 90830 h 108160"/>
                <a:gd name="connsiteX4" fmla="*/ 135228 w 247520"/>
                <a:gd name="connsiteY4" fmla="*/ 122 h 108160"/>
                <a:gd name="connsiteX5" fmla="*/ 227132 w 247520"/>
                <a:gd name="connsiteY5" fmla="*/ 9857 h 108160"/>
                <a:gd name="connsiteX0" fmla="*/ 221840 w 245898"/>
                <a:gd name="connsiteY0" fmla="*/ 12067 h 112275"/>
                <a:gd name="connsiteX1" fmla="*/ 240745 w 245898"/>
                <a:gd name="connsiteY1" fmla="*/ 100590 h 112275"/>
                <a:gd name="connsiteX2" fmla="*/ 146158 w 245898"/>
                <a:gd name="connsiteY2" fmla="*/ 104541 h 112275"/>
                <a:gd name="connsiteX3" fmla="*/ 13 w 245898"/>
                <a:gd name="connsiteY3" fmla="*/ 94945 h 112275"/>
                <a:gd name="connsiteX4" fmla="*/ 135227 w 245898"/>
                <a:gd name="connsiteY4" fmla="*/ 4237 h 112275"/>
                <a:gd name="connsiteX5" fmla="*/ 221840 w 245898"/>
                <a:gd name="connsiteY5" fmla="*/ 12067 h 112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898" h="112275">
                  <a:moveTo>
                    <a:pt x="221840" y="12067"/>
                  </a:moveTo>
                  <a:cubicBezTo>
                    <a:pt x="241189" y="9076"/>
                    <a:pt x="253359" y="85178"/>
                    <a:pt x="240745" y="100590"/>
                  </a:cubicBezTo>
                  <a:cubicBezTo>
                    <a:pt x="228131" y="116002"/>
                    <a:pt x="186280" y="105482"/>
                    <a:pt x="146158" y="104541"/>
                  </a:cubicBezTo>
                  <a:cubicBezTo>
                    <a:pt x="106036" y="103600"/>
                    <a:pt x="1330" y="127861"/>
                    <a:pt x="13" y="94945"/>
                  </a:cubicBezTo>
                  <a:cubicBezTo>
                    <a:pt x="-1304" y="79804"/>
                    <a:pt x="98256" y="18050"/>
                    <a:pt x="135227" y="4237"/>
                  </a:cubicBezTo>
                  <a:cubicBezTo>
                    <a:pt x="172198" y="-9576"/>
                    <a:pt x="202491" y="15058"/>
                    <a:pt x="221840" y="12067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8024E349-B38E-42C2-8386-909529E73852}"/>
                </a:ext>
              </a:extLst>
            </p:cNvPr>
            <p:cNvSpPr/>
            <p:nvPr/>
          </p:nvSpPr>
          <p:spPr>
            <a:xfrm rot="1604664">
              <a:off x="5540402" y="3364060"/>
              <a:ext cx="143560" cy="356577"/>
            </a:xfrm>
            <a:custGeom>
              <a:avLst/>
              <a:gdLst>
                <a:gd name="connsiteX0" fmla="*/ 6457 w 165048"/>
                <a:gd name="connsiteY0" fmla="*/ 44808 h 353407"/>
                <a:gd name="connsiteX1" fmla="*/ 61409 w 165048"/>
                <a:gd name="connsiteY1" fmla="*/ 847 h 353407"/>
                <a:gd name="connsiteX2" fmla="*/ 129550 w 165048"/>
                <a:gd name="connsiteY2" fmla="*/ 31620 h 353407"/>
                <a:gd name="connsiteX3" fmla="*/ 155927 w 165048"/>
                <a:gd name="connsiteY3" fmla="*/ 200872 h 353407"/>
                <a:gd name="connsiteX4" fmla="*/ 160323 w 165048"/>
                <a:gd name="connsiteY4" fmla="*/ 306379 h 353407"/>
                <a:gd name="connsiteX5" fmla="*/ 92182 w 165048"/>
                <a:gd name="connsiteY5" fmla="*/ 352539 h 353407"/>
                <a:gd name="connsiteX6" fmla="*/ 15250 w 165048"/>
                <a:gd name="connsiteY6" fmla="*/ 323964 h 353407"/>
                <a:gd name="connsiteX7" fmla="*/ 2061 w 165048"/>
                <a:gd name="connsiteY7" fmla="*/ 183287 h 353407"/>
                <a:gd name="connsiteX8" fmla="*/ 6457 w 165048"/>
                <a:gd name="connsiteY8" fmla="*/ 44808 h 353407"/>
                <a:gd name="connsiteX0" fmla="*/ 6885 w 165476"/>
                <a:gd name="connsiteY0" fmla="*/ 44808 h 352670"/>
                <a:gd name="connsiteX1" fmla="*/ 61837 w 165476"/>
                <a:gd name="connsiteY1" fmla="*/ 847 h 352670"/>
                <a:gd name="connsiteX2" fmla="*/ 129978 w 165476"/>
                <a:gd name="connsiteY2" fmla="*/ 31620 h 352670"/>
                <a:gd name="connsiteX3" fmla="*/ 156355 w 165476"/>
                <a:gd name="connsiteY3" fmla="*/ 200872 h 352670"/>
                <a:gd name="connsiteX4" fmla="*/ 160751 w 165476"/>
                <a:gd name="connsiteY4" fmla="*/ 306379 h 352670"/>
                <a:gd name="connsiteX5" fmla="*/ 92610 w 165476"/>
                <a:gd name="connsiteY5" fmla="*/ 352539 h 352670"/>
                <a:gd name="connsiteX6" fmla="*/ 22273 w 165476"/>
                <a:gd name="connsiteY6" fmla="*/ 315172 h 352670"/>
                <a:gd name="connsiteX7" fmla="*/ 2489 w 165476"/>
                <a:gd name="connsiteY7" fmla="*/ 183287 h 352670"/>
                <a:gd name="connsiteX8" fmla="*/ 6885 w 165476"/>
                <a:gd name="connsiteY8" fmla="*/ 44808 h 352670"/>
                <a:gd name="connsiteX0" fmla="*/ 6885 w 159537"/>
                <a:gd name="connsiteY0" fmla="*/ 44808 h 352733"/>
                <a:gd name="connsiteX1" fmla="*/ 61837 w 159537"/>
                <a:gd name="connsiteY1" fmla="*/ 847 h 352733"/>
                <a:gd name="connsiteX2" fmla="*/ 129978 w 159537"/>
                <a:gd name="connsiteY2" fmla="*/ 31620 h 352733"/>
                <a:gd name="connsiteX3" fmla="*/ 156355 w 159537"/>
                <a:gd name="connsiteY3" fmla="*/ 200872 h 352733"/>
                <a:gd name="connsiteX4" fmla="*/ 151959 w 159537"/>
                <a:gd name="connsiteY4" fmla="*/ 304181 h 352733"/>
                <a:gd name="connsiteX5" fmla="*/ 92610 w 159537"/>
                <a:gd name="connsiteY5" fmla="*/ 352539 h 352733"/>
                <a:gd name="connsiteX6" fmla="*/ 22273 w 159537"/>
                <a:gd name="connsiteY6" fmla="*/ 315172 h 352733"/>
                <a:gd name="connsiteX7" fmla="*/ 2489 w 159537"/>
                <a:gd name="connsiteY7" fmla="*/ 183287 h 352733"/>
                <a:gd name="connsiteX8" fmla="*/ 6885 w 159537"/>
                <a:gd name="connsiteY8" fmla="*/ 44808 h 352733"/>
                <a:gd name="connsiteX0" fmla="*/ 6885 w 156440"/>
                <a:gd name="connsiteY0" fmla="*/ 44449 h 352374"/>
                <a:gd name="connsiteX1" fmla="*/ 61837 w 156440"/>
                <a:gd name="connsiteY1" fmla="*/ 488 h 352374"/>
                <a:gd name="connsiteX2" fmla="*/ 129978 w 156440"/>
                <a:gd name="connsiteY2" fmla="*/ 31261 h 352374"/>
                <a:gd name="connsiteX3" fmla="*/ 149760 w 156440"/>
                <a:gd name="connsiteY3" fmla="*/ 171938 h 352374"/>
                <a:gd name="connsiteX4" fmla="*/ 151959 w 156440"/>
                <a:gd name="connsiteY4" fmla="*/ 303822 h 352374"/>
                <a:gd name="connsiteX5" fmla="*/ 92610 w 156440"/>
                <a:gd name="connsiteY5" fmla="*/ 352180 h 352374"/>
                <a:gd name="connsiteX6" fmla="*/ 22273 w 156440"/>
                <a:gd name="connsiteY6" fmla="*/ 314813 h 352374"/>
                <a:gd name="connsiteX7" fmla="*/ 2489 w 156440"/>
                <a:gd name="connsiteY7" fmla="*/ 182928 h 352374"/>
                <a:gd name="connsiteX8" fmla="*/ 6885 w 156440"/>
                <a:gd name="connsiteY8" fmla="*/ 44449 h 352374"/>
                <a:gd name="connsiteX0" fmla="*/ 6885 w 153367"/>
                <a:gd name="connsiteY0" fmla="*/ 44449 h 352607"/>
                <a:gd name="connsiteX1" fmla="*/ 61837 w 153367"/>
                <a:gd name="connsiteY1" fmla="*/ 488 h 352607"/>
                <a:gd name="connsiteX2" fmla="*/ 129978 w 153367"/>
                <a:gd name="connsiteY2" fmla="*/ 31261 h 352607"/>
                <a:gd name="connsiteX3" fmla="*/ 149760 w 153367"/>
                <a:gd name="connsiteY3" fmla="*/ 171938 h 352607"/>
                <a:gd name="connsiteX4" fmla="*/ 147562 w 153367"/>
                <a:gd name="connsiteY4" fmla="*/ 297228 h 352607"/>
                <a:gd name="connsiteX5" fmla="*/ 92610 w 153367"/>
                <a:gd name="connsiteY5" fmla="*/ 352180 h 352607"/>
                <a:gd name="connsiteX6" fmla="*/ 22273 w 153367"/>
                <a:gd name="connsiteY6" fmla="*/ 314813 h 352607"/>
                <a:gd name="connsiteX7" fmla="*/ 2489 w 153367"/>
                <a:gd name="connsiteY7" fmla="*/ 182928 h 352607"/>
                <a:gd name="connsiteX8" fmla="*/ 6885 w 153367"/>
                <a:gd name="connsiteY8" fmla="*/ 44449 h 352607"/>
                <a:gd name="connsiteX0" fmla="*/ 7178 w 153660"/>
                <a:gd name="connsiteY0" fmla="*/ 44449 h 352310"/>
                <a:gd name="connsiteX1" fmla="*/ 62130 w 153660"/>
                <a:gd name="connsiteY1" fmla="*/ 488 h 352310"/>
                <a:gd name="connsiteX2" fmla="*/ 130271 w 153660"/>
                <a:gd name="connsiteY2" fmla="*/ 31261 h 352310"/>
                <a:gd name="connsiteX3" fmla="*/ 150053 w 153660"/>
                <a:gd name="connsiteY3" fmla="*/ 171938 h 352310"/>
                <a:gd name="connsiteX4" fmla="*/ 147855 w 153660"/>
                <a:gd name="connsiteY4" fmla="*/ 297228 h 352310"/>
                <a:gd name="connsiteX5" fmla="*/ 92903 w 153660"/>
                <a:gd name="connsiteY5" fmla="*/ 352180 h 352310"/>
                <a:gd name="connsiteX6" fmla="*/ 26962 w 153660"/>
                <a:gd name="connsiteY6" fmla="*/ 308219 h 352310"/>
                <a:gd name="connsiteX7" fmla="*/ 2782 w 153660"/>
                <a:gd name="connsiteY7" fmla="*/ 182928 h 352310"/>
                <a:gd name="connsiteX8" fmla="*/ 7178 w 153660"/>
                <a:gd name="connsiteY8" fmla="*/ 44449 h 352310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82928 h 341473"/>
                <a:gd name="connsiteX8" fmla="*/ 7178 w 153958"/>
                <a:gd name="connsiteY8" fmla="*/ 44449 h 341473"/>
                <a:gd name="connsiteX0" fmla="*/ 5932 w 152712"/>
                <a:gd name="connsiteY0" fmla="*/ 44449 h 341473"/>
                <a:gd name="connsiteX1" fmla="*/ 60884 w 152712"/>
                <a:gd name="connsiteY1" fmla="*/ 488 h 341473"/>
                <a:gd name="connsiteX2" fmla="*/ 129025 w 152712"/>
                <a:gd name="connsiteY2" fmla="*/ 31261 h 341473"/>
                <a:gd name="connsiteX3" fmla="*/ 148807 w 152712"/>
                <a:gd name="connsiteY3" fmla="*/ 171938 h 341473"/>
                <a:gd name="connsiteX4" fmla="*/ 146609 w 152712"/>
                <a:gd name="connsiteY4" fmla="*/ 297228 h 341473"/>
                <a:gd name="connsiteX5" fmla="*/ 87260 w 152712"/>
                <a:gd name="connsiteY5" fmla="*/ 341190 h 341473"/>
                <a:gd name="connsiteX6" fmla="*/ 25716 w 152712"/>
                <a:gd name="connsiteY6" fmla="*/ 308219 h 341473"/>
                <a:gd name="connsiteX7" fmla="*/ 3734 w 152712"/>
                <a:gd name="connsiteY7" fmla="*/ 169740 h 341473"/>
                <a:gd name="connsiteX8" fmla="*/ 5932 w 152712"/>
                <a:gd name="connsiteY8" fmla="*/ 44449 h 341473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69740 h 341473"/>
                <a:gd name="connsiteX8" fmla="*/ 7178 w 153958"/>
                <a:gd name="connsiteY8" fmla="*/ 44449 h 341473"/>
                <a:gd name="connsiteX0" fmla="*/ 6886 w 153666"/>
                <a:gd name="connsiteY0" fmla="*/ 44449 h 341196"/>
                <a:gd name="connsiteX1" fmla="*/ 61838 w 153666"/>
                <a:gd name="connsiteY1" fmla="*/ 488 h 341196"/>
                <a:gd name="connsiteX2" fmla="*/ 129979 w 153666"/>
                <a:gd name="connsiteY2" fmla="*/ 31261 h 341196"/>
                <a:gd name="connsiteX3" fmla="*/ 149761 w 153666"/>
                <a:gd name="connsiteY3" fmla="*/ 171938 h 341196"/>
                <a:gd name="connsiteX4" fmla="*/ 147563 w 153666"/>
                <a:gd name="connsiteY4" fmla="*/ 297228 h 341196"/>
                <a:gd name="connsiteX5" fmla="*/ 88214 w 153666"/>
                <a:gd name="connsiteY5" fmla="*/ 341190 h 341196"/>
                <a:gd name="connsiteX6" fmla="*/ 22274 w 153666"/>
                <a:gd name="connsiteY6" fmla="*/ 295031 h 341196"/>
                <a:gd name="connsiteX7" fmla="*/ 2490 w 153666"/>
                <a:gd name="connsiteY7" fmla="*/ 169740 h 341196"/>
                <a:gd name="connsiteX8" fmla="*/ 6886 w 153666"/>
                <a:gd name="connsiteY8" fmla="*/ 44449 h 341196"/>
                <a:gd name="connsiteX0" fmla="*/ 6886 w 152380"/>
                <a:gd name="connsiteY0" fmla="*/ 44449 h 341216"/>
                <a:gd name="connsiteX1" fmla="*/ 61838 w 152380"/>
                <a:gd name="connsiteY1" fmla="*/ 488 h 341216"/>
                <a:gd name="connsiteX2" fmla="*/ 129979 w 152380"/>
                <a:gd name="connsiteY2" fmla="*/ 31261 h 341216"/>
                <a:gd name="connsiteX3" fmla="*/ 149761 w 152380"/>
                <a:gd name="connsiteY3" fmla="*/ 171938 h 341216"/>
                <a:gd name="connsiteX4" fmla="*/ 145365 w 152380"/>
                <a:gd name="connsiteY4" fmla="*/ 299426 h 341216"/>
                <a:gd name="connsiteX5" fmla="*/ 88214 w 152380"/>
                <a:gd name="connsiteY5" fmla="*/ 341190 h 341216"/>
                <a:gd name="connsiteX6" fmla="*/ 22274 w 152380"/>
                <a:gd name="connsiteY6" fmla="*/ 295031 h 341216"/>
                <a:gd name="connsiteX7" fmla="*/ 2490 w 152380"/>
                <a:gd name="connsiteY7" fmla="*/ 169740 h 341216"/>
                <a:gd name="connsiteX8" fmla="*/ 6886 w 152380"/>
                <a:gd name="connsiteY8" fmla="*/ 44449 h 341216"/>
                <a:gd name="connsiteX0" fmla="*/ 6886 w 152646"/>
                <a:gd name="connsiteY0" fmla="*/ 44449 h 339021"/>
                <a:gd name="connsiteX1" fmla="*/ 61838 w 152646"/>
                <a:gd name="connsiteY1" fmla="*/ 488 h 339021"/>
                <a:gd name="connsiteX2" fmla="*/ 129979 w 152646"/>
                <a:gd name="connsiteY2" fmla="*/ 31261 h 339021"/>
                <a:gd name="connsiteX3" fmla="*/ 149761 w 152646"/>
                <a:gd name="connsiteY3" fmla="*/ 171938 h 339021"/>
                <a:gd name="connsiteX4" fmla="*/ 145365 w 152646"/>
                <a:gd name="connsiteY4" fmla="*/ 299426 h 339021"/>
                <a:gd name="connsiteX5" fmla="*/ 83818 w 152646"/>
                <a:gd name="connsiteY5" fmla="*/ 338991 h 339021"/>
                <a:gd name="connsiteX6" fmla="*/ 22274 w 152646"/>
                <a:gd name="connsiteY6" fmla="*/ 295031 h 339021"/>
                <a:gd name="connsiteX7" fmla="*/ 2490 w 152646"/>
                <a:gd name="connsiteY7" fmla="*/ 169740 h 339021"/>
                <a:gd name="connsiteX8" fmla="*/ 6886 w 152646"/>
                <a:gd name="connsiteY8" fmla="*/ 44449 h 339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2646" h="339021">
                  <a:moveTo>
                    <a:pt x="6886" y="44449"/>
                  </a:moveTo>
                  <a:cubicBezTo>
                    <a:pt x="16777" y="16240"/>
                    <a:pt x="41323" y="2686"/>
                    <a:pt x="61838" y="488"/>
                  </a:cubicBezTo>
                  <a:cubicBezTo>
                    <a:pt x="82354" y="-1710"/>
                    <a:pt x="115325" y="2686"/>
                    <a:pt x="129979" y="31261"/>
                  </a:cubicBezTo>
                  <a:cubicBezTo>
                    <a:pt x="144633" y="59836"/>
                    <a:pt x="147197" y="127244"/>
                    <a:pt x="149761" y="171938"/>
                  </a:cubicBezTo>
                  <a:cubicBezTo>
                    <a:pt x="152325" y="216632"/>
                    <a:pt x="156355" y="271584"/>
                    <a:pt x="145365" y="299426"/>
                  </a:cubicBezTo>
                  <a:cubicBezTo>
                    <a:pt x="134375" y="327268"/>
                    <a:pt x="104333" y="339723"/>
                    <a:pt x="83818" y="338991"/>
                  </a:cubicBezTo>
                  <a:cubicBezTo>
                    <a:pt x="63303" y="338259"/>
                    <a:pt x="37294" y="323240"/>
                    <a:pt x="22274" y="295031"/>
                  </a:cubicBezTo>
                  <a:cubicBezTo>
                    <a:pt x="7254" y="266822"/>
                    <a:pt x="5055" y="211504"/>
                    <a:pt x="2490" y="169740"/>
                  </a:cubicBezTo>
                  <a:cubicBezTo>
                    <a:pt x="-75" y="127976"/>
                    <a:pt x="-3005" y="72658"/>
                    <a:pt x="6886" y="44449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3C789D23-D0F0-4E2A-99F2-C0FBE16EED08}"/>
                </a:ext>
              </a:extLst>
            </p:cNvPr>
            <p:cNvSpPr/>
            <p:nvPr/>
          </p:nvSpPr>
          <p:spPr>
            <a:xfrm rot="4070481">
              <a:off x="5205107" y="3440386"/>
              <a:ext cx="197568" cy="623311"/>
            </a:xfrm>
            <a:custGeom>
              <a:avLst/>
              <a:gdLst>
                <a:gd name="connsiteX0" fmla="*/ 63868 w 187016"/>
                <a:gd name="connsiteY0" fmla="*/ 62019 h 502838"/>
                <a:gd name="connsiteX1" fmla="*/ 86420 w 187016"/>
                <a:gd name="connsiteY1" fmla="*/ 512 h 502838"/>
                <a:gd name="connsiteX2" fmla="*/ 168429 w 187016"/>
                <a:gd name="connsiteY2" fmla="*/ 47667 h 502838"/>
                <a:gd name="connsiteX3" fmla="*/ 156128 w 187016"/>
                <a:gd name="connsiteY3" fmla="*/ 271142 h 502838"/>
                <a:gd name="connsiteX4" fmla="*/ 186881 w 187016"/>
                <a:gd name="connsiteY4" fmla="*/ 412607 h 502838"/>
                <a:gd name="connsiteX5" fmla="*/ 141776 w 187016"/>
                <a:gd name="connsiteY5" fmla="*/ 363402 h 502838"/>
                <a:gd name="connsiteX6" fmla="*/ 162278 w 187016"/>
                <a:gd name="connsiteY6" fmla="*/ 490516 h 502838"/>
                <a:gd name="connsiteX7" fmla="*/ 117173 w 187016"/>
                <a:gd name="connsiteY7" fmla="*/ 394155 h 502838"/>
                <a:gd name="connsiteX8" fmla="*/ 113073 w 187016"/>
                <a:gd name="connsiteY8" fmla="*/ 502817 h 502838"/>
                <a:gd name="connsiteX9" fmla="*/ 86420 w 187016"/>
                <a:gd name="connsiteY9" fmla="*/ 404406 h 502838"/>
                <a:gd name="connsiteX10" fmla="*/ 59767 w 187016"/>
                <a:gd name="connsiteY10" fmla="*/ 500767 h 502838"/>
                <a:gd name="connsiteX11" fmla="*/ 53616 w 187016"/>
                <a:gd name="connsiteY11" fmla="*/ 402356 h 502838"/>
                <a:gd name="connsiteX12" fmla="*/ 311 w 187016"/>
                <a:gd name="connsiteY12" fmla="*/ 433109 h 502838"/>
                <a:gd name="connsiteX13" fmla="*/ 33114 w 187016"/>
                <a:gd name="connsiteY13" fmla="*/ 355201 h 502838"/>
                <a:gd name="connsiteX14" fmla="*/ 63868 w 187016"/>
                <a:gd name="connsiteY14" fmla="*/ 303945 h 502838"/>
                <a:gd name="connsiteX15" fmla="*/ 63868 w 187016"/>
                <a:gd name="connsiteY15" fmla="*/ 62019 h 502838"/>
                <a:gd name="connsiteX0" fmla="*/ 63868 w 187016"/>
                <a:gd name="connsiteY0" fmla="*/ 63996 h 504815"/>
                <a:gd name="connsiteX1" fmla="*/ 113073 w 187016"/>
                <a:gd name="connsiteY1" fmla="*/ 439 h 504815"/>
                <a:gd name="connsiteX2" fmla="*/ 168429 w 187016"/>
                <a:gd name="connsiteY2" fmla="*/ 49644 h 504815"/>
                <a:gd name="connsiteX3" fmla="*/ 156128 w 187016"/>
                <a:gd name="connsiteY3" fmla="*/ 273119 h 504815"/>
                <a:gd name="connsiteX4" fmla="*/ 186881 w 187016"/>
                <a:gd name="connsiteY4" fmla="*/ 414584 h 504815"/>
                <a:gd name="connsiteX5" fmla="*/ 141776 w 187016"/>
                <a:gd name="connsiteY5" fmla="*/ 365379 h 504815"/>
                <a:gd name="connsiteX6" fmla="*/ 162278 w 187016"/>
                <a:gd name="connsiteY6" fmla="*/ 492493 h 504815"/>
                <a:gd name="connsiteX7" fmla="*/ 117173 w 187016"/>
                <a:gd name="connsiteY7" fmla="*/ 396132 h 504815"/>
                <a:gd name="connsiteX8" fmla="*/ 113073 w 187016"/>
                <a:gd name="connsiteY8" fmla="*/ 504794 h 504815"/>
                <a:gd name="connsiteX9" fmla="*/ 86420 w 187016"/>
                <a:gd name="connsiteY9" fmla="*/ 406383 h 504815"/>
                <a:gd name="connsiteX10" fmla="*/ 59767 w 187016"/>
                <a:gd name="connsiteY10" fmla="*/ 502744 h 504815"/>
                <a:gd name="connsiteX11" fmla="*/ 53616 w 187016"/>
                <a:gd name="connsiteY11" fmla="*/ 404333 h 504815"/>
                <a:gd name="connsiteX12" fmla="*/ 311 w 187016"/>
                <a:gd name="connsiteY12" fmla="*/ 435086 h 504815"/>
                <a:gd name="connsiteX13" fmla="*/ 33114 w 187016"/>
                <a:gd name="connsiteY13" fmla="*/ 357178 h 504815"/>
                <a:gd name="connsiteX14" fmla="*/ 63868 w 187016"/>
                <a:gd name="connsiteY14" fmla="*/ 305922 h 504815"/>
                <a:gd name="connsiteX15" fmla="*/ 63868 w 187016"/>
                <a:gd name="connsiteY15" fmla="*/ 63996 h 504815"/>
                <a:gd name="connsiteX0" fmla="*/ 57718 w 187016"/>
                <a:gd name="connsiteY0" fmla="*/ 53366 h 504437"/>
                <a:gd name="connsiteX1" fmla="*/ 113073 w 187016"/>
                <a:gd name="connsiteY1" fmla="*/ 61 h 504437"/>
                <a:gd name="connsiteX2" fmla="*/ 168429 w 187016"/>
                <a:gd name="connsiteY2" fmla="*/ 49266 h 504437"/>
                <a:gd name="connsiteX3" fmla="*/ 156128 w 187016"/>
                <a:gd name="connsiteY3" fmla="*/ 272741 h 504437"/>
                <a:gd name="connsiteX4" fmla="*/ 186881 w 187016"/>
                <a:gd name="connsiteY4" fmla="*/ 414206 h 504437"/>
                <a:gd name="connsiteX5" fmla="*/ 141776 w 187016"/>
                <a:gd name="connsiteY5" fmla="*/ 365001 h 504437"/>
                <a:gd name="connsiteX6" fmla="*/ 162278 w 187016"/>
                <a:gd name="connsiteY6" fmla="*/ 492115 h 504437"/>
                <a:gd name="connsiteX7" fmla="*/ 117173 w 187016"/>
                <a:gd name="connsiteY7" fmla="*/ 395754 h 504437"/>
                <a:gd name="connsiteX8" fmla="*/ 113073 w 187016"/>
                <a:gd name="connsiteY8" fmla="*/ 504416 h 504437"/>
                <a:gd name="connsiteX9" fmla="*/ 86420 w 187016"/>
                <a:gd name="connsiteY9" fmla="*/ 406005 h 504437"/>
                <a:gd name="connsiteX10" fmla="*/ 59767 w 187016"/>
                <a:gd name="connsiteY10" fmla="*/ 502366 h 504437"/>
                <a:gd name="connsiteX11" fmla="*/ 53616 w 187016"/>
                <a:gd name="connsiteY11" fmla="*/ 403955 h 504437"/>
                <a:gd name="connsiteX12" fmla="*/ 311 w 187016"/>
                <a:gd name="connsiteY12" fmla="*/ 434708 h 504437"/>
                <a:gd name="connsiteX13" fmla="*/ 33114 w 187016"/>
                <a:gd name="connsiteY13" fmla="*/ 356800 h 504437"/>
                <a:gd name="connsiteX14" fmla="*/ 63868 w 187016"/>
                <a:gd name="connsiteY14" fmla="*/ 305544 h 504437"/>
                <a:gd name="connsiteX15" fmla="*/ 57718 w 187016"/>
                <a:gd name="connsiteY15" fmla="*/ 53366 h 5044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9767 w 189311"/>
                <a:gd name="connsiteY10" fmla="*/ 5028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57718 w 189311"/>
                <a:gd name="connsiteY0" fmla="*/ 53866 h 504917"/>
                <a:gd name="connsiteX1" fmla="*/ 113073 w 189311"/>
                <a:gd name="connsiteY1" fmla="*/ 561 h 504917"/>
                <a:gd name="connsiteX2" fmla="*/ 170479 w 189311"/>
                <a:gd name="connsiteY2" fmla="*/ 43615 h 504917"/>
                <a:gd name="connsiteX3" fmla="*/ 156128 w 189311"/>
                <a:gd name="connsiteY3" fmla="*/ 273241 h 504917"/>
                <a:gd name="connsiteX4" fmla="*/ 186881 w 189311"/>
                <a:gd name="connsiteY4" fmla="*/ 414706 h 504917"/>
                <a:gd name="connsiteX5" fmla="*/ 141776 w 189311"/>
                <a:gd name="connsiteY5" fmla="*/ 365501 h 504917"/>
                <a:gd name="connsiteX6" fmla="*/ 162278 w 189311"/>
                <a:gd name="connsiteY6" fmla="*/ 492615 h 504917"/>
                <a:gd name="connsiteX7" fmla="*/ 117173 w 189311"/>
                <a:gd name="connsiteY7" fmla="*/ 396254 h 504917"/>
                <a:gd name="connsiteX8" fmla="*/ 113073 w 189311"/>
                <a:gd name="connsiteY8" fmla="*/ 504916 h 504917"/>
                <a:gd name="connsiteX9" fmla="*/ 86420 w 189311"/>
                <a:gd name="connsiteY9" fmla="*/ 406505 h 504917"/>
                <a:gd name="connsiteX10" fmla="*/ 70019 w 189311"/>
                <a:gd name="connsiteY10" fmla="*/ 504917 h 504917"/>
                <a:gd name="connsiteX11" fmla="*/ 53616 w 189311"/>
                <a:gd name="connsiteY11" fmla="*/ 404455 h 504917"/>
                <a:gd name="connsiteX12" fmla="*/ 311 w 189311"/>
                <a:gd name="connsiteY12" fmla="*/ 435208 h 504917"/>
                <a:gd name="connsiteX13" fmla="*/ 33114 w 189311"/>
                <a:gd name="connsiteY13" fmla="*/ 357300 h 504917"/>
                <a:gd name="connsiteX14" fmla="*/ 63868 w 189311"/>
                <a:gd name="connsiteY14" fmla="*/ 306044 h 504917"/>
                <a:gd name="connsiteX15" fmla="*/ 57718 w 189311"/>
                <a:gd name="connsiteY15" fmla="*/ 53866 h 504917"/>
                <a:gd name="connsiteX0" fmla="*/ 57718 w 189311"/>
                <a:gd name="connsiteY0" fmla="*/ 53866 h 504958"/>
                <a:gd name="connsiteX1" fmla="*/ 113073 w 189311"/>
                <a:gd name="connsiteY1" fmla="*/ 561 h 504958"/>
                <a:gd name="connsiteX2" fmla="*/ 170479 w 189311"/>
                <a:gd name="connsiteY2" fmla="*/ 43615 h 504958"/>
                <a:gd name="connsiteX3" fmla="*/ 156128 w 189311"/>
                <a:gd name="connsiteY3" fmla="*/ 273241 h 504958"/>
                <a:gd name="connsiteX4" fmla="*/ 186881 w 189311"/>
                <a:gd name="connsiteY4" fmla="*/ 414706 h 504958"/>
                <a:gd name="connsiteX5" fmla="*/ 141776 w 189311"/>
                <a:gd name="connsiteY5" fmla="*/ 365501 h 504958"/>
                <a:gd name="connsiteX6" fmla="*/ 162278 w 189311"/>
                <a:gd name="connsiteY6" fmla="*/ 492615 h 504958"/>
                <a:gd name="connsiteX7" fmla="*/ 117173 w 189311"/>
                <a:gd name="connsiteY7" fmla="*/ 396254 h 504958"/>
                <a:gd name="connsiteX8" fmla="*/ 113073 w 189311"/>
                <a:gd name="connsiteY8" fmla="*/ 504916 h 504958"/>
                <a:gd name="connsiteX9" fmla="*/ 86420 w 189311"/>
                <a:gd name="connsiteY9" fmla="*/ 406505 h 504958"/>
                <a:gd name="connsiteX10" fmla="*/ 70019 w 189311"/>
                <a:gd name="connsiteY10" fmla="*/ 504917 h 504958"/>
                <a:gd name="connsiteX11" fmla="*/ 53616 w 189311"/>
                <a:gd name="connsiteY11" fmla="*/ 404455 h 504958"/>
                <a:gd name="connsiteX12" fmla="*/ 311 w 189311"/>
                <a:gd name="connsiteY12" fmla="*/ 435208 h 504958"/>
                <a:gd name="connsiteX13" fmla="*/ 33114 w 189311"/>
                <a:gd name="connsiteY13" fmla="*/ 357300 h 504958"/>
                <a:gd name="connsiteX14" fmla="*/ 63868 w 189311"/>
                <a:gd name="connsiteY14" fmla="*/ 306044 h 504958"/>
                <a:gd name="connsiteX15" fmla="*/ 57718 w 189311"/>
                <a:gd name="connsiteY15" fmla="*/ 53866 h 504958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5667 w 189311"/>
                <a:gd name="connsiteY10" fmla="*/ 4987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62647 w 194240"/>
                <a:gd name="connsiteY0" fmla="*/ 53866 h 504916"/>
                <a:gd name="connsiteX1" fmla="*/ 118002 w 194240"/>
                <a:gd name="connsiteY1" fmla="*/ 561 h 504916"/>
                <a:gd name="connsiteX2" fmla="*/ 175408 w 194240"/>
                <a:gd name="connsiteY2" fmla="*/ 43615 h 504916"/>
                <a:gd name="connsiteX3" fmla="*/ 161057 w 194240"/>
                <a:gd name="connsiteY3" fmla="*/ 273241 h 504916"/>
                <a:gd name="connsiteX4" fmla="*/ 191810 w 194240"/>
                <a:gd name="connsiteY4" fmla="*/ 414706 h 504916"/>
                <a:gd name="connsiteX5" fmla="*/ 146705 w 194240"/>
                <a:gd name="connsiteY5" fmla="*/ 365501 h 504916"/>
                <a:gd name="connsiteX6" fmla="*/ 167207 w 194240"/>
                <a:gd name="connsiteY6" fmla="*/ 492615 h 504916"/>
                <a:gd name="connsiteX7" fmla="*/ 122102 w 194240"/>
                <a:gd name="connsiteY7" fmla="*/ 396254 h 504916"/>
                <a:gd name="connsiteX8" fmla="*/ 118002 w 194240"/>
                <a:gd name="connsiteY8" fmla="*/ 504916 h 504916"/>
                <a:gd name="connsiteX9" fmla="*/ 91349 w 194240"/>
                <a:gd name="connsiteY9" fmla="*/ 406505 h 504916"/>
                <a:gd name="connsiteX10" fmla="*/ 60596 w 194240"/>
                <a:gd name="connsiteY10" fmla="*/ 498766 h 504916"/>
                <a:gd name="connsiteX11" fmla="*/ 58545 w 194240"/>
                <a:gd name="connsiteY11" fmla="*/ 404455 h 504916"/>
                <a:gd name="connsiteX12" fmla="*/ 5240 w 194240"/>
                <a:gd name="connsiteY12" fmla="*/ 435208 h 504916"/>
                <a:gd name="connsiteX13" fmla="*/ 38043 w 194240"/>
                <a:gd name="connsiteY13" fmla="*/ 357300 h 504916"/>
                <a:gd name="connsiteX14" fmla="*/ 68797 w 194240"/>
                <a:gd name="connsiteY14" fmla="*/ 306044 h 504916"/>
                <a:gd name="connsiteX15" fmla="*/ 62647 w 194240"/>
                <a:gd name="connsiteY15" fmla="*/ 53866 h 504916"/>
                <a:gd name="connsiteX0" fmla="*/ 55316 w 186909"/>
                <a:gd name="connsiteY0" fmla="*/ 53866 h 504916"/>
                <a:gd name="connsiteX1" fmla="*/ 110671 w 186909"/>
                <a:gd name="connsiteY1" fmla="*/ 561 h 504916"/>
                <a:gd name="connsiteX2" fmla="*/ 168077 w 186909"/>
                <a:gd name="connsiteY2" fmla="*/ 43615 h 504916"/>
                <a:gd name="connsiteX3" fmla="*/ 153726 w 186909"/>
                <a:gd name="connsiteY3" fmla="*/ 273241 h 504916"/>
                <a:gd name="connsiteX4" fmla="*/ 184479 w 186909"/>
                <a:gd name="connsiteY4" fmla="*/ 414706 h 504916"/>
                <a:gd name="connsiteX5" fmla="*/ 139374 w 186909"/>
                <a:gd name="connsiteY5" fmla="*/ 365501 h 504916"/>
                <a:gd name="connsiteX6" fmla="*/ 159876 w 186909"/>
                <a:gd name="connsiteY6" fmla="*/ 492615 h 504916"/>
                <a:gd name="connsiteX7" fmla="*/ 114771 w 186909"/>
                <a:gd name="connsiteY7" fmla="*/ 396254 h 504916"/>
                <a:gd name="connsiteX8" fmla="*/ 110671 w 186909"/>
                <a:gd name="connsiteY8" fmla="*/ 504916 h 504916"/>
                <a:gd name="connsiteX9" fmla="*/ 84018 w 186909"/>
                <a:gd name="connsiteY9" fmla="*/ 406505 h 504916"/>
                <a:gd name="connsiteX10" fmla="*/ 53265 w 186909"/>
                <a:gd name="connsiteY10" fmla="*/ 498766 h 504916"/>
                <a:gd name="connsiteX11" fmla="*/ 51214 w 186909"/>
                <a:gd name="connsiteY11" fmla="*/ 404455 h 504916"/>
                <a:gd name="connsiteX12" fmla="*/ 6110 w 186909"/>
                <a:gd name="connsiteY12" fmla="*/ 420856 h 504916"/>
                <a:gd name="connsiteX13" fmla="*/ 30712 w 186909"/>
                <a:gd name="connsiteY13" fmla="*/ 357300 h 504916"/>
                <a:gd name="connsiteX14" fmla="*/ 61466 w 186909"/>
                <a:gd name="connsiteY14" fmla="*/ 306044 h 504916"/>
                <a:gd name="connsiteX15" fmla="*/ 55316 w 186909"/>
                <a:gd name="connsiteY15" fmla="*/ 53866 h 504916"/>
                <a:gd name="connsiteX0" fmla="*/ 49504 w 181097"/>
                <a:gd name="connsiteY0" fmla="*/ 53866 h 504916"/>
                <a:gd name="connsiteX1" fmla="*/ 104859 w 181097"/>
                <a:gd name="connsiteY1" fmla="*/ 561 h 504916"/>
                <a:gd name="connsiteX2" fmla="*/ 162265 w 181097"/>
                <a:gd name="connsiteY2" fmla="*/ 43615 h 504916"/>
                <a:gd name="connsiteX3" fmla="*/ 147914 w 181097"/>
                <a:gd name="connsiteY3" fmla="*/ 273241 h 504916"/>
                <a:gd name="connsiteX4" fmla="*/ 178667 w 181097"/>
                <a:gd name="connsiteY4" fmla="*/ 414706 h 504916"/>
                <a:gd name="connsiteX5" fmla="*/ 133562 w 181097"/>
                <a:gd name="connsiteY5" fmla="*/ 365501 h 504916"/>
                <a:gd name="connsiteX6" fmla="*/ 154064 w 181097"/>
                <a:gd name="connsiteY6" fmla="*/ 492615 h 504916"/>
                <a:gd name="connsiteX7" fmla="*/ 108959 w 181097"/>
                <a:gd name="connsiteY7" fmla="*/ 396254 h 504916"/>
                <a:gd name="connsiteX8" fmla="*/ 104859 w 181097"/>
                <a:gd name="connsiteY8" fmla="*/ 504916 h 504916"/>
                <a:gd name="connsiteX9" fmla="*/ 78206 w 181097"/>
                <a:gd name="connsiteY9" fmla="*/ 406505 h 504916"/>
                <a:gd name="connsiteX10" fmla="*/ 47453 w 181097"/>
                <a:gd name="connsiteY10" fmla="*/ 498766 h 504916"/>
                <a:gd name="connsiteX11" fmla="*/ 41301 w 181097"/>
                <a:gd name="connsiteY11" fmla="*/ 400354 h 504916"/>
                <a:gd name="connsiteX12" fmla="*/ 298 w 181097"/>
                <a:gd name="connsiteY12" fmla="*/ 420856 h 504916"/>
                <a:gd name="connsiteX13" fmla="*/ 24900 w 181097"/>
                <a:gd name="connsiteY13" fmla="*/ 357300 h 504916"/>
                <a:gd name="connsiteX14" fmla="*/ 55654 w 181097"/>
                <a:gd name="connsiteY14" fmla="*/ 306044 h 504916"/>
                <a:gd name="connsiteX15" fmla="*/ 49504 w 181097"/>
                <a:gd name="connsiteY15" fmla="*/ 53866 h 504916"/>
                <a:gd name="connsiteX0" fmla="*/ 52664 w 184257"/>
                <a:gd name="connsiteY0" fmla="*/ 53866 h 504916"/>
                <a:gd name="connsiteX1" fmla="*/ 108019 w 184257"/>
                <a:gd name="connsiteY1" fmla="*/ 561 h 504916"/>
                <a:gd name="connsiteX2" fmla="*/ 165425 w 184257"/>
                <a:gd name="connsiteY2" fmla="*/ 43615 h 504916"/>
                <a:gd name="connsiteX3" fmla="*/ 151074 w 184257"/>
                <a:gd name="connsiteY3" fmla="*/ 273241 h 504916"/>
                <a:gd name="connsiteX4" fmla="*/ 181827 w 184257"/>
                <a:gd name="connsiteY4" fmla="*/ 414706 h 504916"/>
                <a:gd name="connsiteX5" fmla="*/ 136722 w 184257"/>
                <a:gd name="connsiteY5" fmla="*/ 365501 h 504916"/>
                <a:gd name="connsiteX6" fmla="*/ 157224 w 184257"/>
                <a:gd name="connsiteY6" fmla="*/ 492615 h 504916"/>
                <a:gd name="connsiteX7" fmla="*/ 112119 w 184257"/>
                <a:gd name="connsiteY7" fmla="*/ 396254 h 504916"/>
                <a:gd name="connsiteX8" fmla="*/ 108019 w 184257"/>
                <a:gd name="connsiteY8" fmla="*/ 504916 h 504916"/>
                <a:gd name="connsiteX9" fmla="*/ 81366 w 184257"/>
                <a:gd name="connsiteY9" fmla="*/ 406505 h 504916"/>
                <a:gd name="connsiteX10" fmla="*/ 50613 w 184257"/>
                <a:gd name="connsiteY10" fmla="*/ 498766 h 504916"/>
                <a:gd name="connsiteX11" fmla="*/ 44461 w 184257"/>
                <a:gd name="connsiteY11" fmla="*/ 400354 h 504916"/>
                <a:gd name="connsiteX12" fmla="*/ 3458 w 184257"/>
                <a:gd name="connsiteY12" fmla="*/ 420856 h 504916"/>
                <a:gd name="connsiteX13" fmla="*/ 28060 w 184257"/>
                <a:gd name="connsiteY13" fmla="*/ 357300 h 504916"/>
                <a:gd name="connsiteX14" fmla="*/ 58814 w 184257"/>
                <a:gd name="connsiteY14" fmla="*/ 306044 h 504916"/>
                <a:gd name="connsiteX15" fmla="*/ 52664 w 184257"/>
                <a:gd name="connsiteY15" fmla="*/ 53866 h 504916"/>
                <a:gd name="connsiteX0" fmla="*/ 52664 w 181873"/>
                <a:gd name="connsiteY0" fmla="*/ 53866 h 504916"/>
                <a:gd name="connsiteX1" fmla="*/ 108019 w 181873"/>
                <a:gd name="connsiteY1" fmla="*/ 561 h 504916"/>
                <a:gd name="connsiteX2" fmla="*/ 165425 w 181873"/>
                <a:gd name="connsiteY2" fmla="*/ 43615 h 504916"/>
                <a:gd name="connsiteX3" fmla="*/ 151074 w 181873"/>
                <a:gd name="connsiteY3" fmla="*/ 273241 h 504916"/>
                <a:gd name="connsiteX4" fmla="*/ 181827 w 181873"/>
                <a:gd name="connsiteY4" fmla="*/ 414706 h 504916"/>
                <a:gd name="connsiteX5" fmla="*/ 142873 w 181873"/>
                <a:gd name="connsiteY5" fmla="*/ 377802 h 504916"/>
                <a:gd name="connsiteX6" fmla="*/ 157224 w 181873"/>
                <a:gd name="connsiteY6" fmla="*/ 492615 h 504916"/>
                <a:gd name="connsiteX7" fmla="*/ 112119 w 181873"/>
                <a:gd name="connsiteY7" fmla="*/ 396254 h 504916"/>
                <a:gd name="connsiteX8" fmla="*/ 108019 w 181873"/>
                <a:gd name="connsiteY8" fmla="*/ 504916 h 504916"/>
                <a:gd name="connsiteX9" fmla="*/ 81366 w 181873"/>
                <a:gd name="connsiteY9" fmla="*/ 406505 h 504916"/>
                <a:gd name="connsiteX10" fmla="*/ 50613 w 181873"/>
                <a:gd name="connsiteY10" fmla="*/ 498766 h 504916"/>
                <a:gd name="connsiteX11" fmla="*/ 44461 w 181873"/>
                <a:gd name="connsiteY11" fmla="*/ 400354 h 504916"/>
                <a:gd name="connsiteX12" fmla="*/ 3458 w 181873"/>
                <a:gd name="connsiteY12" fmla="*/ 420856 h 504916"/>
                <a:gd name="connsiteX13" fmla="*/ 28060 w 181873"/>
                <a:gd name="connsiteY13" fmla="*/ 357300 h 504916"/>
                <a:gd name="connsiteX14" fmla="*/ 58814 w 181873"/>
                <a:gd name="connsiteY14" fmla="*/ 306044 h 504916"/>
                <a:gd name="connsiteX15" fmla="*/ 52664 w 181873"/>
                <a:gd name="connsiteY15" fmla="*/ 53866 h 504916"/>
                <a:gd name="connsiteX0" fmla="*/ 52664 w 181839"/>
                <a:gd name="connsiteY0" fmla="*/ 53866 h 504916"/>
                <a:gd name="connsiteX1" fmla="*/ 108019 w 181839"/>
                <a:gd name="connsiteY1" fmla="*/ 561 h 504916"/>
                <a:gd name="connsiteX2" fmla="*/ 165425 w 181839"/>
                <a:gd name="connsiteY2" fmla="*/ 43615 h 504916"/>
                <a:gd name="connsiteX3" fmla="*/ 151074 w 181839"/>
                <a:gd name="connsiteY3" fmla="*/ 273241 h 504916"/>
                <a:gd name="connsiteX4" fmla="*/ 181827 w 181839"/>
                <a:gd name="connsiteY4" fmla="*/ 414706 h 504916"/>
                <a:gd name="connsiteX5" fmla="*/ 146973 w 181839"/>
                <a:gd name="connsiteY5" fmla="*/ 386003 h 504916"/>
                <a:gd name="connsiteX6" fmla="*/ 157224 w 181839"/>
                <a:gd name="connsiteY6" fmla="*/ 492615 h 504916"/>
                <a:gd name="connsiteX7" fmla="*/ 112119 w 181839"/>
                <a:gd name="connsiteY7" fmla="*/ 396254 h 504916"/>
                <a:gd name="connsiteX8" fmla="*/ 108019 w 181839"/>
                <a:gd name="connsiteY8" fmla="*/ 504916 h 504916"/>
                <a:gd name="connsiteX9" fmla="*/ 81366 w 181839"/>
                <a:gd name="connsiteY9" fmla="*/ 406505 h 504916"/>
                <a:gd name="connsiteX10" fmla="*/ 50613 w 181839"/>
                <a:gd name="connsiteY10" fmla="*/ 498766 h 504916"/>
                <a:gd name="connsiteX11" fmla="*/ 44461 w 181839"/>
                <a:gd name="connsiteY11" fmla="*/ 400354 h 504916"/>
                <a:gd name="connsiteX12" fmla="*/ 3458 w 181839"/>
                <a:gd name="connsiteY12" fmla="*/ 420856 h 504916"/>
                <a:gd name="connsiteX13" fmla="*/ 28060 w 181839"/>
                <a:gd name="connsiteY13" fmla="*/ 357300 h 504916"/>
                <a:gd name="connsiteX14" fmla="*/ 58814 w 181839"/>
                <a:gd name="connsiteY14" fmla="*/ 306044 h 504916"/>
                <a:gd name="connsiteX15" fmla="*/ 52664 w 181839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270875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9467 h 510517"/>
                <a:gd name="connsiteX1" fmla="*/ 100203 w 183758"/>
                <a:gd name="connsiteY1" fmla="*/ 301 h 510517"/>
                <a:gd name="connsiteX2" fmla="*/ 165425 w 183758"/>
                <a:gd name="connsiteY2" fmla="*/ 49216 h 510517"/>
                <a:gd name="connsiteX3" fmla="*/ 151074 w 183758"/>
                <a:gd name="connsiteY3" fmla="*/ 278842 h 510517"/>
                <a:gd name="connsiteX4" fmla="*/ 181827 w 183758"/>
                <a:gd name="connsiteY4" fmla="*/ 420307 h 510517"/>
                <a:gd name="connsiteX5" fmla="*/ 146973 w 183758"/>
                <a:gd name="connsiteY5" fmla="*/ 391604 h 510517"/>
                <a:gd name="connsiteX6" fmla="*/ 157224 w 183758"/>
                <a:gd name="connsiteY6" fmla="*/ 498216 h 510517"/>
                <a:gd name="connsiteX7" fmla="*/ 112119 w 183758"/>
                <a:gd name="connsiteY7" fmla="*/ 401855 h 510517"/>
                <a:gd name="connsiteX8" fmla="*/ 108019 w 183758"/>
                <a:gd name="connsiteY8" fmla="*/ 510517 h 510517"/>
                <a:gd name="connsiteX9" fmla="*/ 81366 w 183758"/>
                <a:gd name="connsiteY9" fmla="*/ 412106 h 510517"/>
                <a:gd name="connsiteX10" fmla="*/ 50613 w 183758"/>
                <a:gd name="connsiteY10" fmla="*/ 504367 h 510517"/>
                <a:gd name="connsiteX11" fmla="*/ 44461 w 183758"/>
                <a:gd name="connsiteY11" fmla="*/ 405955 h 510517"/>
                <a:gd name="connsiteX12" fmla="*/ 3458 w 183758"/>
                <a:gd name="connsiteY12" fmla="*/ 426457 h 510517"/>
                <a:gd name="connsiteX13" fmla="*/ 28060 w 183758"/>
                <a:gd name="connsiteY13" fmla="*/ 362901 h 510517"/>
                <a:gd name="connsiteX14" fmla="*/ 56860 w 183758"/>
                <a:gd name="connsiteY14" fmla="*/ 233491 h 510517"/>
                <a:gd name="connsiteX15" fmla="*/ 52664 w 183758"/>
                <a:gd name="connsiteY15" fmla="*/ 59467 h 510517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85"/>
                <a:gd name="connsiteX1" fmla="*/ 100203 w 183622"/>
                <a:gd name="connsiteY1" fmla="*/ 555 h 510785"/>
                <a:gd name="connsiteX2" fmla="*/ 165425 w 183622"/>
                <a:gd name="connsiteY2" fmla="*/ 49470 h 510785"/>
                <a:gd name="connsiteX3" fmla="*/ 151074 w 183622"/>
                <a:gd name="connsiteY3" fmla="*/ 310357 h 510785"/>
                <a:gd name="connsiteX4" fmla="*/ 181827 w 183622"/>
                <a:gd name="connsiteY4" fmla="*/ 420561 h 510785"/>
                <a:gd name="connsiteX5" fmla="*/ 146973 w 183622"/>
                <a:gd name="connsiteY5" fmla="*/ 391858 h 510785"/>
                <a:gd name="connsiteX6" fmla="*/ 157224 w 183622"/>
                <a:gd name="connsiteY6" fmla="*/ 498470 h 510785"/>
                <a:gd name="connsiteX7" fmla="*/ 112119 w 183622"/>
                <a:gd name="connsiteY7" fmla="*/ 402109 h 510785"/>
                <a:gd name="connsiteX8" fmla="*/ 108019 w 183622"/>
                <a:gd name="connsiteY8" fmla="*/ 510771 h 510785"/>
                <a:gd name="connsiteX9" fmla="*/ 77459 w 183622"/>
                <a:gd name="connsiteY9" fmla="*/ 410406 h 510785"/>
                <a:gd name="connsiteX10" fmla="*/ 50613 w 183622"/>
                <a:gd name="connsiteY10" fmla="*/ 504621 h 510785"/>
                <a:gd name="connsiteX11" fmla="*/ 44461 w 183622"/>
                <a:gd name="connsiteY11" fmla="*/ 406209 h 510785"/>
                <a:gd name="connsiteX12" fmla="*/ 3458 w 183622"/>
                <a:gd name="connsiteY12" fmla="*/ 426711 h 510785"/>
                <a:gd name="connsiteX13" fmla="*/ 28060 w 183622"/>
                <a:gd name="connsiteY13" fmla="*/ 363155 h 510785"/>
                <a:gd name="connsiteX14" fmla="*/ 56860 w 183622"/>
                <a:gd name="connsiteY14" fmla="*/ 233745 h 510785"/>
                <a:gd name="connsiteX15" fmla="*/ 52664 w 183622"/>
                <a:gd name="connsiteY15" fmla="*/ 59721 h 510785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94408 h 545501"/>
                <a:gd name="connsiteX1" fmla="*/ 102157 w 183622"/>
                <a:gd name="connsiteY1" fmla="*/ 73 h 545501"/>
                <a:gd name="connsiteX2" fmla="*/ 165425 w 183622"/>
                <a:gd name="connsiteY2" fmla="*/ 84157 h 545501"/>
                <a:gd name="connsiteX3" fmla="*/ 151074 w 183622"/>
                <a:gd name="connsiteY3" fmla="*/ 345044 h 545501"/>
                <a:gd name="connsiteX4" fmla="*/ 181827 w 183622"/>
                <a:gd name="connsiteY4" fmla="*/ 455248 h 545501"/>
                <a:gd name="connsiteX5" fmla="*/ 146973 w 183622"/>
                <a:gd name="connsiteY5" fmla="*/ 426545 h 545501"/>
                <a:gd name="connsiteX6" fmla="*/ 157224 w 183622"/>
                <a:gd name="connsiteY6" fmla="*/ 533157 h 545501"/>
                <a:gd name="connsiteX7" fmla="*/ 112119 w 183622"/>
                <a:gd name="connsiteY7" fmla="*/ 436796 h 545501"/>
                <a:gd name="connsiteX8" fmla="*/ 108019 w 183622"/>
                <a:gd name="connsiteY8" fmla="*/ 545458 h 545501"/>
                <a:gd name="connsiteX9" fmla="*/ 77459 w 183622"/>
                <a:gd name="connsiteY9" fmla="*/ 445093 h 545501"/>
                <a:gd name="connsiteX10" fmla="*/ 50613 w 183622"/>
                <a:gd name="connsiteY10" fmla="*/ 539308 h 545501"/>
                <a:gd name="connsiteX11" fmla="*/ 44461 w 183622"/>
                <a:gd name="connsiteY11" fmla="*/ 440896 h 545501"/>
                <a:gd name="connsiteX12" fmla="*/ 3458 w 183622"/>
                <a:gd name="connsiteY12" fmla="*/ 461398 h 545501"/>
                <a:gd name="connsiteX13" fmla="*/ 28060 w 183622"/>
                <a:gd name="connsiteY13" fmla="*/ 397842 h 545501"/>
                <a:gd name="connsiteX14" fmla="*/ 56860 w 183622"/>
                <a:gd name="connsiteY14" fmla="*/ 268432 h 545501"/>
                <a:gd name="connsiteX15" fmla="*/ 52664 w 183622"/>
                <a:gd name="connsiteY15" fmla="*/ 94408 h 545501"/>
                <a:gd name="connsiteX0" fmla="*/ 52664 w 183622"/>
                <a:gd name="connsiteY0" fmla="*/ 99119 h 550212"/>
                <a:gd name="connsiteX1" fmla="*/ 102157 w 183622"/>
                <a:gd name="connsiteY1" fmla="*/ 4784 h 550212"/>
                <a:gd name="connsiteX2" fmla="*/ 165425 w 183622"/>
                <a:gd name="connsiteY2" fmla="*/ 49791 h 550212"/>
                <a:gd name="connsiteX3" fmla="*/ 151074 w 183622"/>
                <a:gd name="connsiteY3" fmla="*/ 349755 h 550212"/>
                <a:gd name="connsiteX4" fmla="*/ 181827 w 183622"/>
                <a:gd name="connsiteY4" fmla="*/ 459959 h 550212"/>
                <a:gd name="connsiteX5" fmla="*/ 146973 w 183622"/>
                <a:gd name="connsiteY5" fmla="*/ 431256 h 550212"/>
                <a:gd name="connsiteX6" fmla="*/ 157224 w 183622"/>
                <a:gd name="connsiteY6" fmla="*/ 537868 h 550212"/>
                <a:gd name="connsiteX7" fmla="*/ 112119 w 183622"/>
                <a:gd name="connsiteY7" fmla="*/ 441507 h 550212"/>
                <a:gd name="connsiteX8" fmla="*/ 108019 w 183622"/>
                <a:gd name="connsiteY8" fmla="*/ 550169 h 550212"/>
                <a:gd name="connsiteX9" fmla="*/ 77459 w 183622"/>
                <a:gd name="connsiteY9" fmla="*/ 449804 h 550212"/>
                <a:gd name="connsiteX10" fmla="*/ 50613 w 183622"/>
                <a:gd name="connsiteY10" fmla="*/ 544019 h 550212"/>
                <a:gd name="connsiteX11" fmla="*/ 44461 w 183622"/>
                <a:gd name="connsiteY11" fmla="*/ 445607 h 550212"/>
                <a:gd name="connsiteX12" fmla="*/ 3458 w 183622"/>
                <a:gd name="connsiteY12" fmla="*/ 466109 h 550212"/>
                <a:gd name="connsiteX13" fmla="*/ 28060 w 183622"/>
                <a:gd name="connsiteY13" fmla="*/ 402553 h 550212"/>
                <a:gd name="connsiteX14" fmla="*/ 56860 w 183622"/>
                <a:gd name="connsiteY14" fmla="*/ 273143 h 550212"/>
                <a:gd name="connsiteX15" fmla="*/ 52664 w 183622"/>
                <a:gd name="connsiteY15" fmla="*/ 99119 h 550212"/>
                <a:gd name="connsiteX0" fmla="*/ 52664 w 183622"/>
                <a:gd name="connsiteY0" fmla="*/ 52963 h 547041"/>
                <a:gd name="connsiteX1" fmla="*/ 102157 w 183622"/>
                <a:gd name="connsiteY1" fmla="*/ 1613 h 547041"/>
                <a:gd name="connsiteX2" fmla="*/ 165425 w 183622"/>
                <a:gd name="connsiteY2" fmla="*/ 46620 h 547041"/>
                <a:gd name="connsiteX3" fmla="*/ 151074 w 183622"/>
                <a:gd name="connsiteY3" fmla="*/ 346584 h 547041"/>
                <a:gd name="connsiteX4" fmla="*/ 181827 w 183622"/>
                <a:gd name="connsiteY4" fmla="*/ 456788 h 547041"/>
                <a:gd name="connsiteX5" fmla="*/ 146973 w 183622"/>
                <a:gd name="connsiteY5" fmla="*/ 428085 h 547041"/>
                <a:gd name="connsiteX6" fmla="*/ 157224 w 183622"/>
                <a:gd name="connsiteY6" fmla="*/ 534697 h 547041"/>
                <a:gd name="connsiteX7" fmla="*/ 112119 w 183622"/>
                <a:gd name="connsiteY7" fmla="*/ 438336 h 547041"/>
                <a:gd name="connsiteX8" fmla="*/ 108019 w 183622"/>
                <a:gd name="connsiteY8" fmla="*/ 546998 h 547041"/>
                <a:gd name="connsiteX9" fmla="*/ 77459 w 183622"/>
                <a:gd name="connsiteY9" fmla="*/ 446633 h 547041"/>
                <a:gd name="connsiteX10" fmla="*/ 50613 w 183622"/>
                <a:gd name="connsiteY10" fmla="*/ 540848 h 547041"/>
                <a:gd name="connsiteX11" fmla="*/ 44461 w 183622"/>
                <a:gd name="connsiteY11" fmla="*/ 442436 h 547041"/>
                <a:gd name="connsiteX12" fmla="*/ 3458 w 183622"/>
                <a:gd name="connsiteY12" fmla="*/ 462938 h 547041"/>
                <a:gd name="connsiteX13" fmla="*/ 28060 w 183622"/>
                <a:gd name="connsiteY13" fmla="*/ 399382 h 547041"/>
                <a:gd name="connsiteX14" fmla="*/ 56860 w 183622"/>
                <a:gd name="connsiteY14" fmla="*/ 269972 h 547041"/>
                <a:gd name="connsiteX15" fmla="*/ 52664 w 183622"/>
                <a:gd name="connsiteY15" fmla="*/ 52963 h 547041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3622" h="555612">
                  <a:moveTo>
                    <a:pt x="52664" y="61534"/>
                  </a:moveTo>
                  <a:cubicBezTo>
                    <a:pt x="59888" y="15179"/>
                    <a:pt x="81410" y="1472"/>
                    <a:pt x="100203" y="415"/>
                  </a:cubicBezTo>
                  <a:cubicBezTo>
                    <a:pt x="118996" y="-642"/>
                    <a:pt x="156947" y="-3932"/>
                    <a:pt x="165425" y="55191"/>
                  </a:cubicBezTo>
                  <a:cubicBezTo>
                    <a:pt x="173903" y="114314"/>
                    <a:pt x="148340" y="286794"/>
                    <a:pt x="151074" y="355155"/>
                  </a:cubicBezTo>
                  <a:cubicBezTo>
                    <a:pt x="153808" y="423516"/>
                    <a:pt x="192279" y="447868"/>
                    <a:pt x="181827" y="465359"/>
                  </a:cubicBezTo>
                  <a:cubicBezTo>
                    <a:pt x="171375" y="482850"/>
                    <a:pt x="151074" y="423671"/>
                    <a:pt x="146973" y="436656"/>
                  </a:cubicBezTo>
                  <a:cubicBezTo>
                    <a:pt x="142873" y="449641"/>
                    <a:pt x="171138" y="533553"/>
                    <a:pt x="157224" y="543268"/>
                  </a:cubicBezTo>
                  <a:cubicBezTo>
                    <a:pt x="143310" y="552983"/>
                    <a:pt x="120320" y="444857"/>
                    <a:pt x="112119" y="446907"/>
                  </a:cubicBezTo>
                  <a:cubicBezTo>
                    <a:pt x="103918" y="448957"/>
                    <a:pt x="123565" y="558094"/>
                    <a:pt x="108019" y="555569"/>
                  </a:cubicBezTo>
                  <a:cubicBezTo>
                    <a:pt x="92473" y="553044"/>
                    <a:pt x="87027" y="456229"/>
                    <a:pt x="77459" y="455204"/>
                  </a:cubicBezTo>
                  <a:cubicBezTo>
                    <a:pt x="67891" y="454179"/>
                    <a:pt x="67836" y="548164"/>
                    <a:pt x="50613" y="549419"/>
                  </a:cubicBezTo>
                  <a:cubicBezTo>
                    <a:pt x="33390" y="550674"/>
                    <a:pt x="52320" y="463992"/>
                    <a:pt x="44461" y="451007"/>
                  </a:cubicBezTo>
                  <a:cubicBezTo>
                    <a:pt x="36602" y="438022"/>
                    <a:pt x="16442" y="478685"/>
                    <a:pt x="3458" y="471509"/>
                  </a:cubicBezTo>
                  <a:cubicBezTo>
                    <a:pt x="-9526" y="464333"/>
                    <a:pt x="17467" y="429480"/>
                    <a:pt x="28060" y="407953"/>
                  </a:cubicBezTo>
                  <a:cubicBezTo>
                    <a:pt x="60144" y="359073"/>
                    <a:pt x="59236" y="343593"/>
                    <a:pt x="56860" y="278543"/>
                  </a:cubicBezTo>
                  <a:cubicBezTo>
                    <a:pt x="54484" y="213493"/>
                    <a:pt x="45440" y="107889"/>
                    <a:pt x="52664" y="61534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C343E889-7390-4E83-B440-A74985965AB8}"/>
                </a:ext>
              </a:extLst>
            </p:cNvPr>
            <p:cNvSpPr/>
            <p:nvPr/>
          </p:nvSpPr>
          <p:spPr>
            <a:xfrm rot="1847590">
              <a:off x="5606478" y="3198376"/>
              <a:ext cx="226497" cy="384246"/>
            </a:xfrm>
            <a:custGeom>
              <a:avLst/>
              <a:gdLst>
                <a:gd name="connsiteX0" fmla="*/ 26048 w 207295"/>
                <a:gd name="connsiteY0" fmla="*/ 89400 h 310281"/>
                <a:gd name="connsiteX1" fmla="*/ 88597 w 207295"/>
                <a:gd name="connsiteY1" fmla="*/ 44 h 310281"/>
                <a:gd name="connsiteX2" fmla="*/ 171995 w 207295"/>
                <a:gd name="connsiteY2" fmla="*/ 80464 h 310281"/>
                <a:gd name="connsiteX3" fmla="*/ 204758 w 207295"/>
                <a:gd name="connsiteY3" fmla="*/ 274067 h 310281"/>
                <a:gd name="connsiteX4" fmla="*/ 109446 w 207295"/>
                <a:gd name="connsiteY4" fmla="*/ 294916 h 310281"/>
                <a:gd name="connsiteX5" fmla="*/ 5199 w 207295"/>
                <a:gd name="connsiteY5" fmla="*/ 294916 h 310281"/>
                <a:gd name="connsiteX6" fmla="*/ 26048 w 207295"/>
                <a:gd name="connsiteY6" fmla="*/ 89400 h 310281"/>
                <a:gd name="connsiteX0" fmla="*/ 25027 w 206625"/>
                <a:gd name="connsiteY0" fmla="*/ 89400 h 324978"/>
                <a:gd name="connsiteX1" fmla="*/ 87576 w 206625"/>
                <a:gd name="connsiteY1" fmla="*/ 44 h 324978"/>
                <a:gd name="connsiteX2" fmla="*/ 170974 w 206625"/>
                <a:gd name="connsiteY2" fmla="*/ 80464 h 324978"/>
                <a:gd name="connsiteX3" fmla="*/ 203737 w 206625"/>
                <a:gd name="connsiteY3" fmla="*/ 274067 h 324978"/>
                <a:gd name="connsiteX4" fmla="*/ 102468 w 206625"/>
                <a:gd name="connsiteY4" fmla="*/ 321723 h 324978"/>
                <a:gd name="connsiteX5" fmla="*/ 4178 w 206625"/>
                <a:gd name="connsiteY5" fmla="*/ 294916 h 324978"/>
                <a:gd name="connsiteX6" fmla="*/ 25027 w 206625"/>
                <a:gd name="connsiteY6" fmla="*/ 89400 h 324978"/>
                <a:gd name="connsiteX0" fmla="*/ 25027 w 215052"/>
                <a:gd name="connsiteY0" fmla="*/ 89406 h 325089"/>
                <a:gd name="connsiteX1" fmla="*/ 87576 w 215052"/>
                <a:gd name="connsiteY1" fmla="*/ 50 h 325089"/>
                <a:gd name="connsiteX2" fmla="*/ 170974 w 215052"/>
                <a:gd name="connsiteY2" fmla="*/ 80470 h 325089"/>
                <a:gd name="connsiteX3" fmla="*/ 212673 w 215052"/>
                <a:gd name="connsiteY3" fmla="*/ 300880 h 325089"/>
                <a:gd name="connsiteX4" fmla="*/ 102468 w 215052"/>
                <a:gd name="connsiteY4" fmla="*/ 321729 h 325089"/>
                <a:gd name="connsiteX5" fmla="*/ 4178 w 215052"/>
                <a:gd name="connsiteY5" fmla="*/ 294922 h 325089"/>
                <a:gd name="connsiteX6" fmla="*/ 25027 w 215052"/>
                <a:gd name="connsiteY6" fmla="*/ 89406 h 325089"/>
                <a:gd name="connsiteX0" fmla="*/ 33149 w 223174"/>
                <a:gd name="connsiteY0" fmla="*/ 89406 h 331862"/>
                <a:gd name="connsiteX1" fmla="*/ 95698 w 223174"/>
                <a:gd name="connsiteY1" fmla="*/ 50 h 331862"/>
                <a:gd name="connsiteX2" fmla="*/ 179096 w 223174"/>
                <a:gd name="connsiteY2" fmla="*/ 80470 h 331862"/>
                <a:gd name="connsiteX3" fmla="*/ 220795 w 223174"/>
                <a:gd name="connsiteY3" fmla="*/ 300880 h 331862"/>
                <a:gd name="connsiteX4" fmla="*/ 110590 w 223174"/>
                <a:gd name="connsiteY4" fmla="*/ 321729 h 331862"/>
                <a:gd name="connsiteX5" fmla="*/ 3365 w 223174"/>
                <a:gd name="connsiteY5" fmla="*/ 309814 h 331862"/>
                <a:gd name="connsiteX6" fmla="*/ 33149 w 223174"/>
                <a:gd name="connsiteY6" fmla="*/ 89406 h 331862"/>
                <a:gd name="connsiteX0" fmla="*/ 23550 w 225489"/>
                <a:gd name="connsiteY0" fmla="*/ 104561 h 331102"/>
                <a:gd name="connsiteX1" fmla="*/ 98013 w 225489"/>
                <a:gd name="connsiteY1" fmla="*/ 312 h 331102"/>
                <a:gd name="connsiteX2" fmla="*/ 181411 w 225489"/>
                <a:gd name="connsiteY2" fmla="*/ 80732 h 331102"/>
                <a:gd name="connsiteX3" fmla="*/ 223110 w 225489"/>
                <a:gd name="connsiteY3" fmla="*/ 301142 h 331102"/>
                <a:gd name="connsiteX4" fmla="*/ 112905 w 225489"/>
                <a:gd name="connsiteY4" fmla="*/ 321991 h 331102"/>
                <a:gd name="connsiteX5" fmla="*/ 5680 w 225489"/>
                <a:gd name="connsiteY5" fmla="*/ 310076 h 331102"/>
                <a:gd name="connsiteX6" fmla="*/ 23550 w 225489"/>
                <a:gd name="connsiteY6" fmla="*/ 104561 h 331102"/>
                <a:gd name="connsiteX0" fmla="*/ 23550 w 227742"/>
                <a:gd name="connsiteY0" fmla="*/ 104561 h 331102"/>
                <a:gd name="connsiteX1" fmla="*/ 98013 w 227742"/>
                <a:gd name="connsiteY1" fmla="*/ 312 h 331102"/>
                <a:gd name="connsiteX2" fmla="*/ 196304 w 227742"/>
                <a:gd name="connsiteY2" fmla="*/ 80732 h 331102"/>
                <a:gd name="connsiteX3" fmla="*/ 223110 w 227742"/>
                <a:gd name="connsiteY3" fmla="*/ 301142 h 331102"/>
                <a:gd name="connsiteX4" fmla="*/ 112905 w 227742"/>
                <a:gd name="connsiteY4" fmla="*/ 321991 h 331102"/>
                <a:gd name="connsiteX5" fmla="*/ 5680 w 227742"/>
                <a:gd name="connsiteY5" fmla="*/ 310076 h 331102"/>
                <a:gd name="connsiteX6" fmla="*/ 23550 w 227742"/>
                <a:gd name="connsiteY6" fmla="*/ 104561 h 331102"/>
                <a:gd name="connsiteX0" fmla="*/ 19305 w 229454"/>
                <a:gd name="connsiteY0" fmla="*/ 68648 h 333403"/>
                <a:gd name="connsiteX1" fmla="*/ 99725 w 229454"/>
                <a:gd name="connsiteY1" fmla="*/ 141 h 333403"/>
                <a:gd name="connsiteX2" fmla="*/ 198016 w 229454"/>
                <a:gd name="connsiteY2" fmla="*/ 80561 h 333403"/>
                <a:gd name="connsiteX3" fmla="*/ 224822 w 229454"/>
                <a:gd name="connsiteY3" fmla="*/ 300971 h 333403"/>
                <a:gd name="connsiteX4" fmla="*/ 114617 w 229454"/>
                <a:gd name="connsiteY4" fmla="*/ 321820 h 333403"/>
                <a:gd name="connsiteX5" fmla="*/ 7392 w 229454"/>
                <a:gd name="connsiteY5" fmla="*/ 309905 h 333403"/>
                <a:gd name="connsiteX6" fmla="*/ 19305 w 229454"/>
                <a:gd name="connsiteY6" fmla="*/ 68648 h 333403"/>
                <a:gd name="connsiteX0" fmla="*/ 19305 w 226896"/>
                <a:gd name="connsiteY0" fmla="*/ 68558 h 333313"/>
                <a:gd name="connsiteX1" fmla="*/ 99725 w 226896"/>
                <a:gd name="connsiteY1" fmla="*/ 51 h 333313"/>
                <a:gd name="connsiteX2" fmla="*/ 180145 w 226896"/>
                <a:gd name="connsiteY2" fmla="*/ 62599 h 333313"/>
                <a:gd name="connsiteX3" fmla="*/ 224822 w 226896"/>
                <a:gd name="connsiteY3" fmla="*/ 300881 h 333313"/>
                <a:gd name="connsiteX4" fmla="*/ 114617 w 226896"/>
                <a:gd name="connsiteY4" fmla="*/ 321730 h 333313"/>
                <a:gd name="connsiteX5" fmla="*/ 7392 w 226896"/>
                <a:gd name="connsiteY5" fmla="*/ 309815 h 333313"/>
                <a:gd name="connsiteX6" fmla="*/ 19305 w 226896"/>
                <a:gd name="connsiteY6" fmla="*/ 68558 h 333313"/>
                <a:gd name="connsiteX0" fmla="*/ 18790 w 226497"/>
                <a:gd name="connsiteY0" fmla="*/ 95334 h 360089"/>
                <a:gd name="connsiteX1" fmla="*/ 84318 w 226497"/>
                <a:gd name="connsiteY1" fmla="*/ 20 h 360089"/>
                <a:gd name="connsiteX2" fmla="*/ 179630 w 226497"/>
                <a:gd name="connsiteY2" fmla="*/ 89375 h 360089"/>
                <a:gd name="connsiteX3" fmla="*/ 224307 w 226497"/>
                <a:gd name="connsiteY3" fmla="*/ 327657 h 360089"/>
                <a:gd name="connsiteX4" fmla="*/ 114102 w 226497"/>
                <a:gd name="connsiteY4" fmla="*/ 348506 h 360089"/>
                <a:gd name="connsiteX5" fmla="*/ 6877 w 226497"/>
                <a:gd name="connsiteY5" fmla="*/ 336591 h 360089"/>
                <a:gd name="connsiteX6" fmla="*/ 18790 w 226497"/>
                <a:gd name="connsiteY6" fmla="*/ 95334 h 360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6497" h="360089">
                  <a:moveTo>
                    <a:pt x="18790" y="95334"/>
                  </a:moveTo>
                  <a:cubicBezTo>
                    <a:pt x="31697" y="39239"/>
                    <a:pt x="57511" y="1013"/>
                    <a:pt x="84318" y="20"/>
                  </a:cubicBezTo>
                  <a:cubicBezTo>
                    <a:pt x="111125" y="-973"/>
                    <a:pt x="156299" y="34769"/>
                    <a:pt x="179630" y="89375"/>
                  </a:cubicBezTo>
                  <a:cubicBezTo>
                    <a:pt x="202961" y="143981"/>
                    <a:pt x="235228" y="284469"/>
                    <a:pt x="224307" y="327657"/>
                  </a:cubicBezTo>
                  <a:cubicBezTo>
                    <a:pt x="213386" y="370845"/>
                    <a:pt x="147362" y="345031"/>
                    <a:pt x="114102" y="348506"/>
                  </a:cubicBezTo>
                  <a:cubicBezTo>
                    <a:pt x="80842" y="351981"/>
                    <a:pt x="22762" y="378786"/>
                    <a:pt x="6877" y="336591"/>
                  </a:cubicBezTo>
                  <a:cubicBezTo>
                    <a:pt x="-9008" y="294396"/>
                    <a:pt x="5883" y="151429"/>
                    <a:pt x="18790" y="95334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46AB6A3C-3317-4780-B244-FC93935BDEDD}"/>
                </a:ext>
              </a:extLst>
            </p:cNvPr>
            <p:cNvSpPr/>
            <p:nvPr/>
          </p:nvSpPr>
          <p:spPr>
            <a:xfrm>
              <a:off x="5669692" y="4759558"/>
              <a:ext cx="145269" cy="446633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  <a:gd name="connsiteX0" fmla="*/ 6496 w 140748"/>
                <a:gd name="connsiteY0" fmla="*/ 42636 h 364378"/>
                <a:gd name="connsiteX1" fmla="*/ 8067 w 140748"/>
                <a:gd name="connsiteY1" fmla="*/ 310013 h 364378"/>
                <a:gd name="connsiteX2" fmla="*/ 70905 w 140748"/>
                <a:gd name="connsiteY2" fmla="*/ 364185 h 364378"/>
                <a:gd name="connsiteX3" fmla="*/ 129409 w 140748"/>
                <a:gd name="connsiteY3" fmla="*/ 303514 h 364378"/>
                <a:gd name="connsiteX4" fmla="*/ 131576 w 140748"/>
                <a:gd name="connsiteY4" fmla="*/ 60829 h 364378"/>
                <a:gd name="connsiteX5" fmla="*/ 60071 w 140748"/>
                <a:gd name="connsiteY5" fmla="*/ 2324 h 364378"/>
                <a:gd name="connsiteX6" fmla="*/ 6496 w 140748"/>
                <a:gd name="connsiteY6" fmla="*/ 42636 h 364378"/>
                <a:gd name="connsiteX0" fmla="*/ 6496 w 136138"/>
                <a:gd name="connsiteY0" fmla="*/ 45571 h 367313"/>
                <a:gd name="connsiteX1" fmla="*/ 8067 w 136138"/>
                <a:gd name="connsiteY1" fmla="*/ 312948 h 367313"/>
                <a:gd name="connsiteX2" fmla="*/ 70905 w 136138"/>
                <a:gd name="connsiteY2" fmla="*/ 367120 h 367313"/>
                <a:gd name="connsiteX3" fmla="*/ 129409 w 136138"/>
                <a:gd name="connsiteY3" fmla="*/ 306449 h 367313"/>
                <a:gd name="connsiteX4" fmla="*/ 123956 w 136138"/>
                <a:gd name="connsiteY4" fmla="*/ 37094 h 367313"/>
                <a:gd name="connsiteX5" fmla="*/ 60071 w 136138"/>
                <a:gd name="connsiteY5" fmla="*/ 5259 h 367313"/>
                <a:gd name="connsiteX6" fmla="*/ 6496 w 136138"/>
                <a:gd name="connsiteY6" fmla="*/ 45571 h 367313"/>
                <a:gd name="connsiteX0" fmla="*/ 6991 w 136633"/>
                <a:gd name="connsiteY0" fmla="*/ 56469 h 378211"/>
                <a:gd name="connsiteX1" fmla="*/ 8562 w 136633"/>
                <a:gd name="connsiteY1" fmla="*/ 323846 h 378211"/>
                <a:gd name="connsiteX2" fmla="*/ 71400 w 136633"/>
                <a:gd name="connsiteY2" fmla="*/ 378018 h 378211"/>
                <a:gd name="connsiteX3" fmla="*/ 129904 w 136633"/>
                <a:gd name="connsiteY3" fmla="*/ 317347 h 378211"/>
                <a:gd name="connsiteX4" fmla="*/ 124451 w 136633"/>
                <a:gd name="connsiteY4" fmla="*/ 47992 h 378211"/>
                <a:gd name="connsiteX5" fmla="*/ 68186 w 136633"/>
                <a:gd name="connsiteY5" fmla="*/ 917 h 378211"/>
                <a:gd name="connsiteX6" fmla="*/ 6991 w 136633"/>
                <a:gd name="connsiteY6" fmla="*/ 56469 h 378211"/>
                <a:gd name="connsiteX0" fmla="*/ 3871 w 133513"/>
                <a:gd name="connsiteY0" fmla="*/ 56469 h 378103"/>
                <a:gd name="connsiteX1" fmla="*/ 13062 w 133513"/>
                <a:gd name="connsiteY1" fmla="*/ 321941 h 378103"/>
                <a:gd name="connsiteX2" fmla="*/ 68280 w 133513"/>
                <a:gd name="connsiteY2" fmla="*/ 378018 h 378103"/>
                <a:gd name="connsiteX3" fmla="*/ 126784 w 133513"/>
                <a:gd name="connsiteY3" fmla="*/ 317347 h 378103"/>
                <a:gd name="connsiteX4" fmla="*/ 121331 w 133513"/>
                <a:gd name="connsiteY4" fmla="*/ 47992 h 378103"/>
                <a:gd name="connsiteX5" fmla="*/ 65066 w 133513"/>
                <a:gd name="connsiteY5" fmla="*/ 917 h 378103"/>
                <a:gd name="connsiteX6" fmla="*/ 3871 w 133513"/>
                <a:gd name="connsiteY6" fmla="*/ 56469 h 378103"/>
                <a:gd name="connsiteX0" fmla="*/ 3871 w 130834"/>
                <a:gd name="connsiteY0" fmla="*/ 56469 h 378482"/>
                <a:gd name="connsiteX1" fmla="*/ 13062 w 130834"/>
                <a:gd name="connsiteY1" fmla="*/ 321941 h 378482"/>
                <a:gd name="connsiteX2" fmla="*/ 68280 w 130834"/>
                <a:gd name="connsiteY2" fmla="*/ 378018 h 378482"/>
                <a:gd name="connsiteX3" fmla="*/ 121069 w 130834"/>
                <a:gd name="connsiteY3" fmla="*/ 307822 h 378482"/>
                <a:gd name="connsiteX4" fmla="*/ 121331 w 130834"/>
                <a:gd name="connsiteY4" fmla="*/ 47992 h 378482"/>
                <a:gd name="connsiteX5" fmla="*/ 65066 w 130834"/>
                <a:gd name="connsiteY5" fmla="*/ 917 h 378482"/>
                <a:gd name="connsiteX6" fmla="*/ 3871 w 130834"/>
                <a:gd name="connsiteY6" fmla="*/ 56469 h 378482"/>
                <a:gd name="connsiteX0" fmla="*/ 3747 w 130911"/>
                <a:gd name="connsiteY0" fmla="*/ 56469 h 374836"/>
                <a:gd name="connsiteX1" fmla="*/ 12938 w 130911"/>
                <a:gd name="connsiteY1" fmla="*/ 321941 h 374836"/>
                <a:gd name="connsiteX2" fmla="*/ 64346 w 130911"/>
                <a:gd name="connsiteY2" fmla="*/ 374208 h 374836"/>
                <a:gd name="connsiteX3" fmla="*/ 120945 w 130911"/>
                <a:gd name="connsiteY3" fmla="*/ 307822 h 374836"/>
                <a:gd name="connsiteX4" fmla="*/ 121207 w 130911"/>
                <a:gd name="connsiteY4" fmla="*/ 47992 h 374836"/>
                <a:gd name="connsiteX5" fmla="*/ 64942 w 130911"/>
                <a:gd name="connsiteY5" fmla="*/ 917 h 374836"/>
                <a:gd name="connsiteX6" fmla="*/ 3747 w 130911"/>
                <a:gd name="connsiteY6" fmla="*/ 56469 h 374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0911" h="374836">
                  <a:moveTo>
                    <a:pt x="3747" y="56469"/>
                  </a:moveTo>
                  <a:cubicBezTo>
                    <a:pt x="-4920" y="109973"/>
                    <a:pt x="2838" y="268985"/>
                    <a:pt x="12938" y="321941"/>
                  </a:cubicBezTo>
                  <a:cubicBezTo>
                    <a:pt x="23038" y="374897"/>
                    <a:pt x="46345" y="376561"/>
                    <a:pt x="64346" y="374208"/>
                  </a:cubicBezTo>
                  <a:cubicBezTo>
                    <a:pt x="82347" y="371855"/>
                    <a:pt x="111468" y="362191"/>
                    <a:pt x="120945" y="307822"/>
                  </a:cubicBezTo>
                  <a:cubicBezTo>
                    <a:pt x="130422" y="253453"/>
                    <a:pt x="137458" y="102524"/>
                    <a:pt x="121207" y="47992"/>
                  </a:cubicBezTo>
                  <a:cubicBezTo>
                    <a:pt x="104956" y="-6540"/>
                    <a:pt x="84519" y="-496"/>
                    <a:pt x="64942" y="917"/>
                  </a:cubicBezTo>
                  <a:cubicBezTo>
                    <a:pt x="45365" y="2330"/>
                    <a:pt x="12414" y="2965"/>
                    <a:pt x="3747" y="56469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CCC6CA55-6088-41AE-BC7E-EC0E444AC396}"/>
                </a:ext>
              </a:extLst>
            </p:cNvPr>
            <p:cNvSpPr/>
            <p:nvPr/>
          </p:nvSpPr>
          <p:spPr>
            <a:xfrm rot="800781">
              <a:off x="5677611" y="4410411"/>
              <a:ext cx="186924" cy="432800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111" h="362079">
                  <a:moveTo>
                    <a:pt x="3429" y="49900"/>
                  </a:moveTo>
                  <a:cubicBezTo>
                    <a:pt x="-5238" y="101182"/>
                    <a:pt x="3790" y="255748"/>
                    <a:pt x="16430" y="307752"/>
                  </a:cubicBezTo>
                  <a:cubicBezTo>
                    <a:pt x="29070" y="359756"/>
                    <a:pt x="59044" y="363007"/>
                    <a:pt x="79268" y="361924"/>
                  </a:cubicBezTo>
                  <a:cubicBezTo>
                    <a:pt x="99492" y="360841"/>
                    <a:pt x="127660" y="351812"/>
                    <a:pt x="137772" y="301253"/>
                  </a:cubicBezTo>
                  <a:cubicBezTo>
                    <a:pt x="147884" y="250694"/>
                    <a:pt x="156190" y="113100"/>
                    <a:pt x="139939" y="58568"/>
                  </a:cubicBezTo>
                  <a:cubicBezTo>
                    <a:pt x="123688" y="4036"/>
                    <a:pt x="86852" y="-658"/>
                    <a:pt x="68434" y="63"/>
                  </a:cubicBezTo>
                  <a:cubicBezTo>
                    <a:pt x="50016" y="784"/>
                    <a:pt x="12096" y="-1382"/>
                    <a:pt x="3429" y="49900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9121F925-A158-45A5-9040-BBC064D037E3}"/>
                </a:ext>
              </a:extLst>
            </p:cNvPr>
            <p:cNvSpPr/>
            <p:nvPr/>
          </p:nvSpPr>
          <p:spPr>
            <a:xfrm rot="879496">
              <a:off x="5638394" y="4091925"/>
              <a:ext cx="393406" cy="535863"/>
            </a:xfrm>
            <a:custGeom>
              <a:avLst/>
              <a:gdLst>
                <a:gd name="connsiteX0" fmla="*/ 11215 w 427713"/>
                <a:gd name="connsiteY0" fmla="*/ 118649 h 561918"/>
                <a:gd name="connsiteX1" fmla="*/ 27755 w 427713"/>
                <a:gd name="connsiteY1" fmla="*/ 364379 h 561918"/>
                <a:gd name="connsiteX2" fmla="*/ 32481 w 427713"/>
                <a:gd name="connsiteY2" fmla="*/ 522686 h 561918"/>
                <a:gd name="connsiteX3" fmla="*/ 190788 w 427713"/>
                <a:gd name="connsiteY3" fmla="*/ 543951 h 561918"/>
                <a:gd name="connsiteX4" fmla="*/ 405802 w 427713"/>
                <a:gd name="connsiteY4" fmla="*/ 543951 h 561918"/>
                <a:gd name="connsiteX5" fmla="*/ 417615 w 427713"/>
                <a:gd name="connsiteY5" fmla="*/ 312398 h 561918"/>
                <a:gd name="connsiteX6" fmla="*/ 410527 w 427713"/>
                <a:gd name="connsiteY6" fmla="*/ 76119 h 561918"/>
                <a:gd name="connsiteX7" fmla="*/ 216778 w 427713"/>
                <a:gd name="connsiteY7" fmla="*/ 509 h 561918"/>
                <a:gd name="connsiteX8" fmla="*/ 11215 w 427713"/>
                <a:gd name="connsiteY8" fmla="*/ 118649 h 561918"/>
                <a:gd name="connsiteX0" fmla="*/ 11560 w 425696"/>
                <a:gd name="connsiteY0" fmla="*/ 87530 h 561515"/>
                <a:gd name="connsiteX1" fmla="*/ 25738 w 425696"/>
                <a:gd name="connsiteY1" fmla="*/ 363976 h 561515"/>
                <a:gd name="connsiteX2" fmla="*/ 30464 w 425696"/>
                <a:gd name="connsiteY2" fmla="*/ 522283 h 561515"/>
                <a:gd name="connsiteX3" fmla="*/ 188771 w 425696"/>
                <a:gd name="connsiteY3" fmla="*/ 543548 h 561515"/>
                <a:gd name="connsiteX4" fmla="*/ 403785 w 425696"/>
                <a:gd name="connsiteY4" fmla="*/ 543548 h 561515"/>
                <a:gd name="connsiteX5" fmla="*/ 415598 w 425696"/>
                <a:gd name="connsiteY5" fmla="*/ 311995 h 561515"/>
                <a:gd name="connsiteX6" fmla="*/ 408510 w 425696"/>
                <a:gd name="connsiteY6" fmla="*/ 75716 h 561515"/>
                <a:gd name="connsiteX7" fmla="*/ 214761 w 425696"/>
                <a:gd name="connsiteY7" fmla="*/ 106 h 561515"/>
                <a:gd name="connsiteX8" fmla="*/ 11560 w 425696"/>
                <a:gd name="connsiteY8" fmla="*/ 87530 h 561515"/>
                <a:gd name="connsiteX0" fmla="*/ 10883 w 425019"/>
                <a:gd name="connsiteY0" fmla="*/ 85178 h 559163"/>
                <a:gd name="connsiteX1" fmla="*/ 25061 w 425019"/>
                <a:gd name="connsiteY1" fmla="*/ 361624 h 559163"/>
                <a:gd name="connsiteX2" fmla="*/ 29787 w 425019"/>
                <a:gd name="connsiteY2" fmla="*/ 519931 h 559163"/>
                <a:gd name="connsiteX3" fmla="*/ 188094 w 425019"/>
                <a:gd name="connsiteY3" fmla="*/ 541196 h 559163"/>
                <a:gd name="connsiteX4" fmla="*/ 403108 w 425019"/>
                <a:gd name="connsiteY4" fmla="*/ 541196 h 559163"/>
                <a:gd name="connsiteX5" fmla="*/ 414921 w 425019"/>
                <a:gd name="connsiteY5" fmla="*/ 309643 h 559163"/>
                <a:gd name="connsiteX6" fmla="*/ 407833 w 425019"/>
                <a:gd name="connsiteY6" fmla="*/ 73364 h 559163"/>
                <a:gd name="connsiteX7" fmla="*/ 204633 w 425019"/>
                <a:gd name="connsiteY7" fmla="*/ 116 h 559163"/>
                <a:gd name="connsiteX8" fmla="*/ 10883 w 425019"/>
                <a:gd name="connsiteY8" fmla="*/ 85178 h 559163"/>
                <a:gd name="connsiteX0" fmla="*/ 10883 w 431603"/>
                <a:gd name="connsiteY0" fmla="*/ 85178 h 559163"/>
                <a:gd name="connsiteX1" fmla="*/ 25061 w 431603"/>
                <a:gd name="connsiteY1" fmla="*/ 361624 h 559163"/>
                <a:gd name="connsiteX2" fmla="*/ 29787 w 431603"/>
                <a:gd name="connsiteY2" fmla="*/ 519931 h 559163"/>
                <a:gd name="connsiteX3" fmla="*/ 188094 w 431603"/>
                <a:gd name="connsiteY3" fmla="*/ 541196 h 559163"/>
                <a:gd name="connsiteX4" fmla="*/ 403108 w 431603"/>
                <a:gd name="connsiteY4" fmla="*/ 541196 h 559163"/>
                <a:gd name="connsiteX5" fmla="*/ 429098 w 431603"/>
                <a:gd name="connsiteY5" fmla="*/ 309643 h 559163"/>
                <a:gd name="connsiteX6" fmla="*/ 407833 w 431603"/>
                <a:gd name="connsiteY6" fmla="*/ 73364 h 559163"/>
                <a:gd name="connsiteX7" fmla="*/ 204633 w 431603"/>
                <a:gd name="connsiteY7" fmla="*/ 116 h 559163"/>
                <a:gd name="connsiteX8" fmla="*/ 10883 w 431603"/>
                <a:gd name="connsiteY8" fmla="*/ 85178 h 559163"/>
                <a:gd name="connsiteX0" fmla="*/ 16874 w 437594"/>
                <a:gd name="connsiteY0" fmla="*/ 85178 h 559163"/>
                <a:gd name="connsiteX1" fmla="*/ 12150 w 437594"/>
                <a:gd name="connsiteY1" fmla="*/ 361624 h 559163"/>
                <a:gd name="connsiteX2" fmla="*/ 35778 w 437594"/>
                <a:gd name="connsiteY2" fmla="*/ 519931 h 559163"/>
                <a:gd name="connsiteX3" fmla="*/ 194085 w 437594"/>
                <a:gd name="connsiteY3" fmla="*/ 541196 h 559163"/>
                <a:gd name="connsiteX4" fmla="*/ 409099 w 437594"/>
                <a:gd name="connsiteY4" fmla="*/ 541196 h 559163"/>
                <a:gd name="connsiteX5" fmla="*/ 435089 w 437594"/>
                <a:gd name="connsiteY5" fmla="*/ 309643 h 559163"/>
                <a:gd name="connsiteX6" fmla="*/ 413824 w 437594"/>
                <a:gd name="connsiteY6" fmla="*/ 73364 h 559163"/>
                <a:gd name="connsiteX7" fmla="*/ 210624 w 437594"/>
                <a:gd name="connsiteY7" fmla="*/ 116 h 559163"/>
                <a:gd name="connsiteX8" fmla="*/ 16874 w 437594"/>
                <a:gd name="connsiteY8" fmla="*/ 85178 h 559163"/>
                <a:gd name="connsiteX0" fmla="*/ 16874 w 437594"/>
                <a:gd name="connsiteY0" fmla="*/ 85178 h 563991"/>
                <a:gd name="connsiteX1" fmla="*/ 12150 w 437594"/>
                <a:gd name="connsiteY1" fmla="*/ 361624 h 563991"/>
                <a:gd name="connsiteX2" fmla="*/ 35778 w 437594"/>
                <a:gd name="connsiteY2" fmla="*/ 519931 h 563991"/>
                <a:gd name="connsiteX3" fmla="*/ 205899 w 437594"/>
                <a:gd name="connsiteY3" fmla="*/ 553010 h 563991"/>
                <a:gd name="connsiteX4" fmla="*/ 409099 w 437594"/>
                <a:gd name="connsiteY4" fmla="*/ 541196 h 563991"/>
                <a:gd name="connsiteX5" fmla="*/ 435089 w 437594"/>
                <a:gd name="connsiteY5" fmla="*/ 309643 h 563991"/>
                <a:gd name="connsiteX6" fmla="*/ 413824 w 437594"/>
                <a:gd name="connsiteY6" fmla="*/ 73364 h 563991"/>
                <a:gd name="connsiteX7" fmla="*/ 210624 w 437594"/>
                <a:gd name="connsiteY7" fmla="*/ 116 h 563991"/>
                <a:gd name="connsiteX8" fmla="*/ 16874 w 437594"/>
                <a:gd name="connsiteY8" fmla="*/ 85178 h 563991"/>
                <a:gd name="connsiteX0" fmla="*/ 16874 w 437594"/>
                <a:gd name="connsiteY0" fmla="*/ 85178 h 554236"/>
                <a:gd name="connsiteX1" fmla="*/ 12150 w 437594"/>
                <a:gd name="connsiteY1" fmla="*/ 361624 h 554236"/>
                <a:gd name="connsiteX2" fmla="*/ 35778 w 437594"/>
                <a:gd name="connsiteY2" fmla="*/ 519931 h 554236"/>
                <a:gd name="connsiteX3" fmla="*/ 205899 w 437594"/>
                <a:gd name="connsiteY3" fmla="*/ 553010 h 554236"/>
                <a:gd name="connsiteX4" fmla="*/ 409099 w 437594"/>
                <a:gd name="connsiteY4" fmla="*/ 522294 h 554236"/>
                <a:gd name="connsiteX5" fmla="*/ 435089 w 437594"/>
                <a:gd name="connsiteY5" fmla="*/ 309643 h 554236"/>
                <a:gd name="connsiteX6" fmla="*/ 413824 w 437594"/>
                <a:gd name="connsiteY6" fmla="*/ 73364 h 554236"/>
                <a:gd name="connsiteX7" fmla="*/ 210624 w 437594"/>
                <a:gd name="connsiteY7" fmla="*/ 116 h 554236"/>
                <a:gd name="connsiteX8" fmla="*/ 16874 w 437594"/>
                <a:gd name="connsiteY8" fmla="*/ 85178 h 554236"/>
                <a:gd name="connsiteX0" fmla="*/ 16874 w 437594"/>
                <a:gd name="connsiteY0" fmla="*/ 85178 h 558187"/>
                <a:gd name="connsiteX1" fmla="*/ 12150 w 437594"/>
                <a:gd name="connsiteY1" fmla="*/ 361624 h 558187"/>
                <a:gd name="connsiteX2" fmla="*/ 35778 w 437594"/>
                <a:gd name="connsiteY2" fmla="*/ 519931 h 558187"/>
                <a:gd name="connsiteX3" fmla="*/ 215350 w 437594"/>
                <a:gd name="connsiteY3" fmla="*/ 557736 h 558187"/>
                <a:gd name="connsiteX4" fmla="*/ 409099 w 437594"/>
                <a:gd name="connsiteY4" fmla="*/ 522294 h 558187"/>
                <a:gd name="connsiteX5" fmla="*/ 435089 w 437594"/>
                <a:gd name="connsiteY5" fmla="*/ 309643 h 558187"/>
                <a:gd name="connsiteX6" fmla="*/ 413824 w 437594"/>
                <a:gd name="connsiteY6" fmla="*/ 73364 h 558187"/>
                <a:gd name="connsiteX7" fmla="*/ 210624 w 437594"/>
                <a:gd name="connsiteY7" fmla="*/ 116 h 558187"/>
                <a:gd name="connsiteX8" fmla="*/ 16874 w 437594"/>
                <a:gd name="connsiteY8" fmla="*/ 85178 h 558187"/>
                <a:gd name="connsiteX0" fmla="*/ 20067 w 440787"/>
                <a:gd name="connsiteY0" fmla="*/ 85178 h 558187"/>
                <a:gd name="connsiteX1" fmla="*/ 8255 w 440787"/>
                <a:gd name="connsiteY1" fmla="*/ 361624 h 558187"/>
                <a:gd name="connsiteX2" fmla="*/ 38971 w 440787"/>
                <a:gd name="connsiteY2" fmla="*/ 519931 h 558187"/>
                <a:gd name="connsiteX3" fmla="*/ 218543 w 440787"/>
                <a:gd name="connsiteY3" fmla="*/ 557736 h 558187"/>
                <a:gd name="connsiteX4" fmla="*/ 412292 w 440787"/>
                <a:gd name="connsiteY4" fmla="*/ 522294 h 558187"/>
                <a:gd name="connsiteX5" fmla="*/ 438282 w 440787"/>
                <a:gd name="connsiteY5" fmla="*/ 309643 h 558187"/>
                <a:gd name="connsiteX6" fmla="*/ 417017 w 440787"/>
                <a:gd name="connsiteY6" fmla="*/ 73364 h 558187"/>
                <a:gd name="connsiteX7" fmla="*/ 213817 w 440787"/>
                <a:gd name="connsiteY7" fmla="*/ 116 h 558187"/>
                <a:gd name="connsiteX8" fmla="*/ 20067 w 440787"/>
                <a:gd name="connsiteY8" fmla="*/ 85178 h 558187"/>
                <a:gd name="connsiteX0" fmla="*/ 20067 w 442342"/>
                <a:gd name="connsiteY0" fmla="*/ 85178 h 558345"/>
                <a:gd name="connsiteX1" fmla="*/ 8255 w 442342"/>
                <a:gd name="connsiteY1" fmla="*/ 361624 h 558345"/>
                <a:gd name="connsiteX2" fmla="*/ 38971 w 442342"/>
                <a:gd name="connsiteY2" fmla="*/ 519931 h 558345"/>
                <a:gd name="connsiteX3" fmla="*/ 218543 w 442342"/>
                <a:gd name="connsiteY3" fmla="*/ 557736 h 558345"/>
                <a:gd name="connsiteX4" fmla="*/ 412292 w 442342"/>
                <a:gd name="connsiteY4" fmla="*/ 522294 h 558345"/>
                <a:gd name="connsiteX5" fmla="*/ 440644 w 442342"/>
                <a:gd name="connsiteY5" fmla="*/ 302555 h 558345"/>
                <a:gd name="connsiteX6" fmla="*/ 417017 w 442342"/>
                <a:gd name="connsiteY6" fmla="*/ 73364 h 558345"/>
                <a:gd name="connsiteX7" fmla="*/ 213817 w 442342"/>
                <a:gd name="connsiteY7" fmla="*/ 116 h 558345"/>
                <a:gd name="connsiteX8" fmla="*/ 20067 w 442342"/>
                <a:gd name="connsiteY8" fmla="*/ 85178 h 558345"/>
                <a:gd name="connsiteX0" fmla="*/ 21288 w 443563"/>
                <a:gd name="connsiteY0" fmla="*/ 85178 h 558345"/>
                <a:gd name="connsiteX1" fmla="*/ 7113 w 443563"/>
                <a:gd name="connsiteY1" fmla="*/ 356898 h 558345"/>
                <a:gd name="connsiteX2" fmla="*/ 40192 w 443563"/>
                <a:gd name="connsiteY2" fmla="*/ 519931 h 558345"/>
                <a:gd name="connsiteX3" fmla="*/ 219764 w 443563"/>
                <a:gd name="connsiteY3" fmla="*/ 557736 h 558345"/>
                <a:gd name="connsiteX4" fmla="*/ 413513 w 443563"/>
                <a:gd name="connsiteY4" fmla="*/ 522294 h 558345"/>
                <a:gd name="connsiteX5" fmla="*/ 441865 w 443563"/>
                <a:gd name="connsiteY5" fmla="*/ 302555 h 558345"/>
                <a:gd name="connsiteX6" fmla="*/ 418238 w 443563"/>
                <a:gd name="connsiteY6" fmla="*/ 73364 h 558345"/>
                <a:gd name="connsiteX7" fmla="*/ 215038 w 443563"/>
                <a:gd name="connsiteY7" fmla="*/ 116 h 558345"/>
                <a:gd name="connsiteX8" fmla="*/ 21288 w 443563"/>
                <a:gd name="connsiteY8" fmla="*/ 85178 h 558345"/>
                <a:gd name="connsiteX0" fmla="*/ 45611 w 437169"/>
                <a:gd name="connsiteY0" fmla="*/ 66265 h 558335"/>
                <a:gd name="connsiteX1" fmla="*/ 719 w 437169"/>
                <a:gd name="connsiteY1" fmla="*/ 356888 h 558335"/>
                <a:gd name="connsiteX2" fmla="*/ 33798 w 437169"/>
                <a:gd name="connsiteY2" fmla="*/ 519921 h 558335"/>
                <a:gd name="connsiteX3" fmla="*/ 213370 w 437169"/>
                <a:gd name="connsiteY3" fmla="*/ 557726 h 558335"/>
                <a:gd name="connsiteX4" fmla="*/ 407119 w 437169"/>
                <a:gd name="connsiteY4" fmla="*/ 522284 h 558335"/>
                <a:gd name="connsiteX5" fmla="*/ 435471 w 437169"/>
                <a:gd name="connsiteY5" fmla="*/ 302545 h 558335"/>
                <a:gd name="connsiteX6" fmla="*/ 411844 w 437169"/>
                <a:gd name="connsiteY6" fmla="*/ 73354 h 558335"/>
                <a:gd name="connsiteX7" fmla="*/ 208644 w 437169"/>
                <a:gd name="connsiteY7" fmla="*/ 106 h 558335"/>
                <a:gd name="connsiteX8" fmla="*/ 45611 w 437169"/>
                <a:gd name="connsiteY8" fmla="*/ 66265 h 558335"/>
                <a:gd name="connsiteX0" fmla="*/ 37761 w 429319"/>
                <a:gd name="connsiteY0" fmla="*/ 66214 h 558284"/>
                <a:gd name="connsiteX1" fmla="*/ 2320 w 429319"/>
                <a:gd name="connsiteY1" fmla="*/ 297767 h 558284"/>
                <a:gd name="connsiteX2" fmla="*/ 25948 w 429319"/>
                <a:gd name="connsiteY2" fmla="*/ 519870 h 558284"/>
                <a:gd name="connsiteX3" fmla="*/ 205520 w 429319"/>
                <a:gd name="connsiteY3" fmla="*/ 557675 h 558284"/>
                <a:gd name="connsiteX4" fmla="*/ 399269 w 429319"/>
                <a:gd name="connsiteY4" fmla="*/ 522233 h 558284"/>
                <a:gd name="connsiteX5" fmla="*/ 427621 w 429319"/>
                <a:gd name="connsiteY5" fmla="*/ 302494 h 558284"/>
                <a:gd name="connsiteX6" fmla="*/ 403994 w 429319"/>
                <a:gd name="connsiteY6" fmla="*/ 73303 h 558284"/>
                <a:gd name="connsiteX7" fmla="*/ 200794 w 429319"/>
                <a:gd name="connsiteY7" fmla="*/ 55 h 558284"/>
                <a:gd name="connsiteX8" fmla="*/ 37761 w 429319"/>
                <a:gd name="connsiteY8" fmla="*/ 66214 h 558284"/>
                <a:gd name="connsiteX0" fmla="*/ 36275 w 427833"/>
                <a:gd name="connsiteY0" fmla="*/ 66214 h 558958"/>
                <a:gd name="connsiteX1" fmla="*/ 834 w 427833"/>
                <a:gd name="connsiteY1" fmla="*/ 297767 h 558958"/>
                <a:gd name="connsiteX2" fmla="*/ 29188 w 427833"/>
                <a:gd name="connsiteY2" fmla="*/ 510418 h 558958"/>
                <a:gd name="connsiteX3" fmla="*/ 204034 w 427833"/>
                <a:gd name="connsiteY3" fmla="*/ 557675 h 558958"/>
                <a:gd name="connsiteX4" fmla="*/ 397783 w 427833"/>
                <a:gd name="connsiteY4" fmla="*/ 522233 h 558958"/>
                <a:gd name="connsiteX5" fmla="*/ 426135 w 427833"/>
                <a:gd name="connsiteY5" fmla="*/ 302494 h 558958"/>
                <a:gd name="connsiteX6" fmla="*/ 402508 w 427833"/>
                <a:gd name="connsiteY6" fmla="*/ 73303 h 558958"/>
                <a:gd name="connsiteX7" fmla="*/ 199308 w 427833"/>
                <a:gd name="connsiteY7" fmla="*/ 55 h 558958"/>
                <a:gd name="connsiteX8" fmla="*/ 36275 w 427833"/>
                <a:gd name="connsiteY8" fmla="*/ 66214 h 558958"/>
                <a:gd name="connsiteX0" fmla="*/ 36275 w 428528"/>
                <a:gd name="connsiteY0" fmla="*/ 66214 h 558440"/>
                <a:gd name="connsiteX1" fmla="*/ 834 w 428528"/>
                <a:gd name="connsiteY1" fmla="*/ 297767 h 558440"/>
                <a:gd name="connsiteX2" fmla="*/ 29188 w 428528"/>
                <a:gd name="connsiteY2" fmla="*/ 510418 h 558440"/>
                <a:gd name="connsiteX3" fmla="*/ 204034 w 428528"/>
                <a:gd name="connsiteY3" fmla="*/ 557675 h 558440"/>
                <a:gd name="connsiteX4" fmla="*/ 388332 w 428528"/>
                <a:gd name="connsiteY4" fmla="*/ 519870 h 558440"/>
                <a:gd name="connsiteX5" fmla="*/ 426135 w 428528"/>
                <a:gd name="connsiteY5" fmla="*/ 302494 h 558440"/>
                <a:gd name="connsiteX6" fmla="*/ 402508 w 428528"/>
                <a:gd name="connsiteY6" fmla="*/ 73303 h 558440"/>
                <a:gd name="connsiteX7" fmla="*/ 199308 w 428528"/>
                <a:gd name="connsiteY7" fmla="*/ 55 h 558440"/>
                <a:gd name="connsiteX8" fmla="*/ 36275 w 428528"/>
                <a:gd name="connsiteY8" fmla="*/ 66214 h 558440"/>
                <a:gd name="connsiteX0" fmla="*/ 37760 w 430013"/>
                <a:gd name="connsiteY0" fmla="*/ 66214 h 557901"/>
                <a:gd name="connsiteX1" fmla="*/ 2319 w 430013"/>
                <a:gd name="connsiteY1" fmla="*/ 297767 h 557901"/>
                <a:gd name="connsiteX2" fmla="*/ 25948 w 430013"/>
                <a:gd name="connsiteY2" fmla="*/ 519869 h 557901"/>
                <a:gd name="connsiteX3" fmla="*/ 205519 w 430013"/>
                <a:gd name="connsiteY3" fmla="*/ 557675 h 557901"/>
                <a:gd name="connsiteX4" fmla="*/ 389817 w 430013"/>
                <a:gd name="connsiteY4" fmla="*/ 519870 h 557901"/>
                <a:gd name="connsiteX5" fmla="*/ 427620 w 430013"/>
                <a:gd name="connsiteY5" fmla="*/ 302494 h 557901"/>
                <a:gd name="connsiteX6" fmla="*/ 403993 w 430013"/>
                <a:gd name="connsiteY6" fmla="*/ 73303 h 557901"/>
                <a:gd name="connsiteX7" fmla="*/ 200793 w 430013"/>
                <a:gd name="connsiteY7" fmla="*/ 55 h 557901"/>
                <a:gd name="connsiteX8" fmla="*/ 37760 w 430013"/>
                <a:gd name="connsiteY8" fmla="*/ 66214 h 557901"/>
                <a:gd name="connsiteX0" fmla="*/ 40684 w 432937"/>
                <a:gd name="connsiteY0" fmla="*/ 66214 h 557831"/>
                <a:gd name="connsiteX1" fmla="*/ 5243 w 432937"/>
                <a:gd name="connsiteY1" fmla="*/ 297767 h 557831"/>
                <a:gd name="connsiteX2" fmla="*/ 28872 w 432937"/>
                <a:gd name="connsiteY2" fmla="*/ 519869 h 557831"/>
                <a:gd name="connsiteX3" fmla="*/ 208443 w 432937"/>
                <a:gd name="connsiteY3" fmla="*/ 557675 h 557831"/>
                <a:gd name="connsiteX4" fmla="*/ 392741 w 432937"/>
                <a:gd name="connsiteY4" fmla="*/ 519870 h 557831"/>
                <a:gd name="connsiteX5" fmla="*/ 430544 w 432937"/>
                <a:gd name="connsiteY5" fmla="*/ 302494 h 557831"/>
                <a:gd name="connsiteX6" fmla="*/ 406917 w 432937"/>
                <a:gd name="connsiteY6" fmla="*/ 73303 h 557831"/>
                <a:gd name="connsiteX7" fmla="*/ 203717 w 432937"/>
                <a:gd name="connsiteY7" fmla="*/ 55 h 557831"/>
                <a:gd name="connsiteX8" fmla="*/ 40684 w 432937"/>
                <a:gd name="connsiteY8" fmla="*/ 66214 h 557831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6557 w 428810"/>
                <a:gd name="connsiteY0" fmla="*/ 66214 h 531376"/>
                <a:gd name="connsiteX1" fmla="*/ 1116 w 428810"/>
                <a:gd name="connsiteY1" fmla="*/ 297767 h 531376"/>
                <a:gd name="connsiteX2" fmla="*/ 27108 w 428810"/>
                <a:gd name="connsiteY2" fmla="*/ 510418 h 531376"/>
                <a:gd name="connsiteX3" fmla="*/ 192502 w 428810"/>
                <a:gd name="connsiteY3" fmla="*/ 524596 h 531376"/>
                <a:gd name="connsiteX4" fmla="*/ 388614 w 428810"/>
                <a:gd name="connsiteY4" fmla="*/ 519870 h 531376"/>
                <a:gd name="connsiteX5" fmla="*/ 426417 w 428810"/>
                <a:gd name="connsiteY5" fmla="*/ 302494 h 531376"/>
                <a:gd name="connsiteX6" fmla="*/ 402790 w 428810"/>
                <a:gd name="connsiteY6" fmla="*/ 73303 h 531376"/>
                <a:gd name="connsiteX7" fmla="*/ 199590 w 428810"/>
                <a:gd name="connsiteY7" fmla="*/ 55 h 531376"/>
                <a:gd name="connsiteX8" fmla="*/ 36557 w 428810"/>
                <a:gd name="connsiteY8" fmla="*/ 66214 h 531376"/>
                <a:gd name="connsiteX0" fmla="*/ 36557 w 422272"/>
                <a:gd name="connsiteY0" fmla="*/ 66214 h 538568"/>
                <a:gd name="connsiteX1" fmla="*/ 1116 w 422272"/>
                <a:gd name="connsiteY1" fmla="*/ 297767 h 538568"/>
                <a:gd name="connsiteX2" fmla="*/ 27108 w 422272"/>
                <a:gd name="connsiteY2" fmla="*/ 510418 h 538568"/>
                <a:gd name="connsiteX3" fmla="*/ 192502 w 422272"/>
                <a:gd name="connsiteY3" fmla="*/ 524596 h 538568"/>
                <a:gd name="connsiteX4" fmla="*/ 388614 w 422272"/>
                <a:gd name="connsiteY4" fmla="*/ 519870 h 538568"/>
                <a:gd name="connsiteX5" fmla="*/ 414603 w 422272"/>
                <a:gd name="connsiteY5" fmla="*/ 295406 h 538568"/>
                <a:gd name="connsiteX6" fmla="*/ 402790 w 422272"/>
                <a:gd name="connsiteY6" fmla="*/ 73303 h 538568"/>
                <a:gd name="connsiteX7" fmla="*/ 199590 w 422272"/>
                <a:gd name="connsiteY7" fmla="*/ 55 h 538568"/>
                <a:gd name="connsiteX8" fmla="*/ 36557 w 422272"/>
                <a:gd name="connsiteY8" fmla="*/ 66214 h 538568"/>
                <a:gd name="connsiteX0" fmla="*/ 36557 w 416127"/>
                <a:gd name="connsiteY0" fmla="*/ 66159 h 538513"/>
                <a:gd name="connsiteX1" fmla="*/ 1116 w 416127"/>
                <a:gd name="connsiteY1" fmla="*/ 297712 h 538513"/>
                <a:gd name="connsiteX2" fmla="*/ 27108 w 416127"/>
                <a:gd name="connsiteY2" fmla="*/ 510363 h 538513"/>
                <a:gd name="connsiteX3" fmla="*/ 192502 w 416127"/>
                <a:gd name="connsiteY3" fmla="*/ 524541 h 538513"/>
                <a:gd name="connsiteX4" fmla="*/ 388614 w 416127"/>
                <a:gd name="connsiteY4" fmla="*/ 519815 h 538513"/>
                <a:gd name="connsiteX5" fmla="*/ 414603 w 416127"/>
                <a:gd name="connsiteY5" fmla="*/ 295351 h 538513"/>
                <a:gd name="connsiteX6" fmla="*/ 390976 w 416127"/>
                <a:gd name="connsiteY6" fmla="*/ 66160 h 538513"/>
                <a:gd name="connsiteX7" fmla="*/ 199590 w 416127"/>
                <a:gd name="connsiteY7" fmla="*/ 0 h 538513"/>
                <a:gd name="connsiteX8" fmla="*/ 36557 w 416127"/>
                <a:gd name="connsiteY8" fmla="*/ 66159 h 538513"/>
                <a:gd name="connsiteX0" fmla="*/ 36557 w 416962"/>
                <a:gd name="connsiteY0" fmla="*/ 66159 h 533540"/>
                <a:gd name="connsiteX1" fmla="*/ 1116 w 416962"/>
                <a:gd name="connsiteY1" fmla="*/ 297712 h 533540"/>
                <a:gd name="connsiteX2" fmla="*/ 27108 w 416962"/>
                <a:gd name="connsiteY2" fmla="*/ 510363 h 533540"/>
                <a:gd name="connsiteX3" fmla="*/ 192502 w 416962"/>
                <a:gd name="connsiteY3" fmla="*/ 524541 h 533540"/>
                <a:gd name="connsiteX4" fmla="*/ 390977 w 416962"/>
                <a:gd name="connsiteY4" fmla="*/ 512727 h 533540"/>
                <a:gd name="connsiteX5" fmla="*/ 414603 w 416962"/>
                <a:gd name="connsiteY5" fmla="*/ 295351 h 533540"/>
                <a:gd name="connsiteX6" fmla="*/ 390976 w 416962"/>
                <a:gd name="connsiteY6" fmla="*/ 66160 h 533540"/>
                <a:gd name="connsiteX7" fmla="*/ 199590 w 416962"/>
                <a:gd name="connsiteY7" fmla="*/ 0 h 533540"/>
                <a:gd name="connsiteX8" fmla="*/ 36557 w 416962"/>
                <a:gd name="connsiteY8" fmla="*/ 66159 h 533540"/>
                <a:gd name="connsiteX0" fmla="*/ 36557 w 415953"/>
                <a:gd name="connsiteY0" fmla="*/ 66159 h 531703"/>
                <a:gd name="connsiteX1" fmla="*/ 1116 w 415953"/>
                <a:gd name="connsiteY1" fmla="*/ 297712 h 531703"/>
                <a:gd name="connsiteX2" fmla="*/ 27108 w 415953"/>
                <a:gd name="connsiteY2" fmla="*/ 510363 h 531703"/>
                <a:gd name="connsiteX3" fmla="*/ 192502 w 415953"/>
                <a:gd name="connsiteY3" fmla="*/ 524541 h 531703"/>
                <a:gd name="connsiteX4" fmla="*/ 390977 w 415953"/>
                <a:gd name="connsiteY4" fmla="*/ 512727 h 531703"/>
                <a:gd name="connsiteX5" fmla="*/ 414603 w 415953"/>
                <a:gd name="connsiteY5" fmla="*/ 295351 h 531703"/>
                <a:gd name="connsiteX6" fmla="*/ 390976 w 415953"/>
                <a:gd name="connsiteY6" fmla="*/ 66160 h 531703"/>
                <a:gd name="connsiteX7" fmla="*/ 199590 w 415953"/>
                <a:gd name="connsiteY7" fmla="*/ 0 h 531703"/>
                <a:gd name="connsiteX8" fmla="*/ 36557 w 415953"/>
                <a:gd name="connsiteY8" fmla="*/ 66159 h 531703"/>
                <a:gd name="connsiteX0" fmla="*/ 38202 w 417598"/>
                <a:gd name="connsiteY0" fmla="*/ 66159 h 527065"/>
                <a:gd name="connsiteX1" fmla="*/ 2761 w 417598"/>
                <a:gd name="connsiteY1" fmla="*/ 297712 h 527065"/>
                <a:gd name="connsiteX2" fmla="*/ 28753 w 417598"/>
                <a:gd name="connsiteY2" fmla="*/ 510363 h 527065"/>
                <a:gd name="connsiteX3" fmla="*/ 194147 w 417598"/>
                <a:gd name="connsiteY3" fmla="*/ 524541 h 527065"/>
                <a:gd name="connsiteX4" fmla="*/ 392622 w 417598"/>
                <a:gd name="connsiteY4" fmla="*/ 512727 h 527065"/>
                <a:gd name="connsiteX5" fmla="*/ 416248 w 417598"/>
                <a:gd name="connsiteY5" fmla="*/ 295351 h 527065"/>
                <a:gd name="connsiteX6" fmla="*/ 392621 w 417598"/>
                <a:gd name="connsiteY6" fmla="*/ 66160 h 527065"/>
                <a:gd name="connsiteX7" fmla="*/ 201235 w 417598"/>
                <a:gd name="connsiteY7" fmla="*/ 0 h 527065"/>
                <a:gd name="connsiteX8" fmla="*/ 38202 w 417598"/>
                <a:gd name="connsiteY8" fmla="*/ 66159 h 527065"/>
                <a:gd name="connsiteX0" fmla="*/ 36212 w 415608"/>
                <a:gd name="connsiteY0" fmla="*/ 66159 h 527065"/>
                <a:gd name="connsiteX1" fmla="*/ 771 w 415608"/>
                <a:gd name="connsiteY1" fmla="*/ 297712 h 527065"/>
                <a:gd name="connsiteX2" fmla="*/ 55116 w 415608"/>
                <a:gd name="connsiteY2" fmla="*/ 510363 h 527065"/>
                <a:gd name="connsiteX3" fmla="*/ 192157 w 415608"/>
                <a:gd name="connsiteY3" fmla="*/ 524541 h 527065"/>
                <a:gd name="connsiteX4" fmla="*/ 390632 w 415608"/>
                <a:gd name="connsiteY4" fmla="*/ 512727 h 527065"/>
                <a:gd name="connsiteX5" fmla="*/ 414258 w 415608"/>
                <a:gd name="connsiteY5" fmla="*/ 295351 h 527065"/>
                <a:gd name="connsiteX6" fmla="*/ 390631 w 415608"/>
                <a:gd name="connsiteY6" fmla="*/ 66160 h 527065"/>
                <a:gd name="connsiteX7" fmla="*/ 199245 w 415608"/>
                <a:gd name="connsiteY7" fmla="*/ 0 h 527065"/>
                <a:gd name="connsiteX8" fmla="*/ 36212 w 415608"/>
                <a:gd name="connsiteY8" fmla="*/ 66159 h 527065"/>
                <a:gd name="connsiteX0" fmla="*/ 15687 w 395083"/>
                <a:gd name="connsiteY0" fmla="*/ 66159 h 531379"/>
                <a:gd name="connsiteX1" fmla="*/ 8600 w 395083"/>
                <a:gd name="connsiteY1" fmla="*/ 302438 h 531379"/>
                <a:gd name="connsiteX2" fmla="*/ 34591 w 395083"/>
                <a:gd name="connsiteY2" fmla="*/ 510363 h 531379"/>
                <a:gd name="connsiteX3" fmla="*/ 171632 w 395083"/>
                <a:gd name="connsiteY3" fmla="*/ 524541 h 531379"/>
                <a:gd name="connsiteX4" fmla="*/ 370107 w 395083"/>
                <a:gd name="connsiteY4" fmla="*/ 512727 h 531379"/>
                <a:gd name="connsiteX5" fmla="*/ 393733 w 395083"/>
                <a:gd name="connsiteY5" fmla="*/ 295351 h 531379"/>
                <a:gd name="connsiteX6" fmla="*/ 370106 w 395083"/>
                <a:gd name="connsiteY6" fmla="*/ 66160 h 531379"/>
                <a:gd name="connsiteX7" fmla="*/ 178720 w 395083"/>
                <a:gd name="connsiteY7" fmla="*/ 0 h 531379"/>
                <a:gd name="connsiteX8" fmla="*/ 15687 w 395083"/>
                <a:gd name="connsiteY8" fmla="*/ 66159 h 531379"/>
                <a:gd name="connsiteX0" fmla="*/ 16810 w 396206"/>
                <a:gd name="connsiteY0" fmla="*/ 66159 h 532029"/>
                <a:gd name="connsiteX1" fmla="*/ 7361 w 396206"/>
                <a:gd name="connsiteY1" fmla="*/ 292987 h 532029"/>
                <a:gd name="connsiteX2" fmla="*/ 35714 w 396206"/>
                <a:gd name="connsiteY2" fmla="*/ 510363 h 532029"/>
                <a:gd name="connsiteX3" fmla="*/ 172755 w 396206"/>
                <a:gd name="connsiteY3" fmla="*/ 524541 h 532029"/>
                <a:gd name="connsiteX4" fmla="*/ 371230 w 396206"/>
                <a:gd name="connsiteY4" fmla="*/ 512727 h 532029"/>
                <a:gd name="connsiteX5" fmla="*/ 394856 w 396206"/>
                <a:gd name="connsiteY5" fmla="*/ 295351 h 532029"/>
                <a:gd name="connsiteX6" fmla="*/ 371229 w 396206"/>
                <a:gd name="connsiteY6" fmla="*/ 66160 h 532029"/>
                <a:gd name="connsiteX7" fmla="*/ 179843 w 396206"/>
                <a:gd name="connsiteY7" fmla="*/ 0 h 532029"/>
                <a:gd name="connsiteX8" fmla="*/ 16810 w 396206"/>
                <a:gd name="connsiteY8" fmla="*/ 66159 h 532029"/>
                <a:gd name="connsiteX0" fmla="*/ 17622 w 397018"/>
                <a:gd name="connsiteY0" fmla="*/ 66159 h 532029"/>
                <a:gd name="connsiteX1" fmla="*/ 8173 w 397018"/>
                <a:gd name="connsiteY1" fmla="*/ 292987 h 532029"/>
                <a:gd name="connsiteX2" fmla="*/ 36526 w 397018"/>
                <a:gd name="connsiteY2" fmla="*/ 510363 h 532029"/>
                <a:gd name="connsiteX3" fmla="*/ 173567 w 397018"/>
                <a:gd name="connsiteY3" fmla="*/ 524541 h 532029"/>
                <a:gd name="connsiteX4" fmla="*/ 372042 w 397018"/>
                <a:gd name="connsiteY4" fmla="*/ 512727 h 532029"/>
                <a:gd name="connsiteX5" fmla="*/ 395668 w 397018"/>
                <a:gd name="connsiteY5" fmla="*/ 295351 h 532029"/>
                <a:gd name="connsiteX6" fmla="*/ 372041 w 397018"/>
                <a:gd name="connsiteY6" fmla="*/ 66160 h 532029"/>
                <a:gd name="connsiteX7" fmla="*/ 180655 w 397018"/>
                <a:gd name="connsiteY7" fmla="*/ 0 h 532029"/>
                <a:gd name="connsiteX8" fmla="*/ 17622 w 397018"/>
                <a:gd name="connsiteY8" fmla="*/ 66159 h 532029"/>
                <a:gd name="connsiteX0" fmla="*/ 16811 w 396207"/>
                <a:gd name="connsiteY0" fmla="*/ 66159 h 529127"/>
                <a:gd name="connsiteX1" fmla="*/ 7362 w 396207"/>
                <a:gd name="connsiteY1" fmla="*/ 292987 h 529127"/>
                <a:gd name="connsiteX2" fmla="*/ 35715 w 396207"/>
                <a:gd name="connsiteY2" fmla="*/ 505637 h 529127"/>
                <a:gd name="connsiteX3" fmla="*/ 172756 w 396207"/>
                <a:gd name="connsiteY3" fmla="*/ 524541 h 529127"/>
                <a:gd name="connsiteX4" fmla="*/ 371231 w 396207"/>
                <a:gd name="connsiteY4" fmla="*/ 512727 h 529127"/>
                <a:gd name="connsiteX5" fmla="*/ 394857 w 396207"/>
                <a:gd name="connsiteY5" fmla="*/ 295351 h 529127"/>
                <a:gd name="connsiteX6" fmla="*/ 371230 w 396207"/>
                <a:gd name="connsiteY6" fmla="*/ 66160 h 529127"/>
                <a:gd name="connsiteX7" fmla="*/ 179844 w 396207"/>
                <a:gd name="connsiteY7" fmla="*/ 0 h 529127"/>
                <a:gd name="connsiteX8" fmla="*/ 16811 w 396207"/>
                <a:gd name="connsiteY8" fmla="*/ 66159 h 529127"/>
                <a:gd name="connsiteX0" fmla="*/ 16811 w 397772"/>
                <a:gd name="connsiteY0" fmla="*/ 66159 h 528841"/>
                <a:gd name="connsiteX1" fmla="*/ 7362 w 397772"/>
                <a:gd name="connsiteY1" fmla="*/ 292987 h 528841"/>
                <a:gd name="connsiteX2" fmla="*/ 35715 w 397772"/>
                <a:gd name="connsiteY2" fmla="*/ 505637 h 528841"/>
                <a:gd name="connsiteX3" fmla="*/ 172756 w 397772"/>
                <a:gd name="connsiteY3" fmla="*/ 524541 h 528841"/>
                <a:gd name="connsiteX4" fmla="*/ 349966 w 397772"/>
                <a:gd name="connsiteY4" fmla="*/ 517453 h 528841"/>
                <a:gd name="connsiteX5" fmla="*/ 394857 w 397772"/>
                <a:gd name="connsiteY5" fmla="*/ 295351 h 528841"/>
                <a:gd name="connsiteX6" fmla="*/ 371230 w 397772"/>
                <a:gd name="connsiteY6" fmla="*/ 66160 h 528841"/>
                <a:gd name="connsiteX7" fmla="*/ 179844 w 397772"/>
                <a:gd name="connsiteY7" fmla="*/ 0 h 528841"/>
                <a:gd name="connsiteX8" fmla="*/ 16811 w 397772"/>
                <a:gd name="connsiteY8" fmla="*/ 66159 h 528841"/>
                <a:gd name="connsiteX0" fmla="*/ 16811 w 386281"/>
                <a:gd name="connsiteY0" fmla="*/ 66159 h 536037"/>
                <a:gd name="connsiteX1" fmla="*/ 7362 w 386281"/>
                <a:gd name="connsiteY1" fmla="*/ 292987 h 536037"/>
                <a:gd name="connsiteX2" fmla="*/ 35715 w 386281"/>
                <a:gd name="connsiteY2" fmla="*/ 505637 h 536037"/>
                <a:gd name="connsiteX3" fmla="*/ 172756 w 386281"/>
                <a:gd name="connsiteY3" fmla="*/ 524541 h 536037"/>
                <a:gd name="connsiteX4" fmla="*/ 349966 w 386281"/>
                <a:gd name="connsiteY4" fmla="*/ 517453 h 536037"/>
                <a:gd name="connsiteX5" fmla="*/ 368866 w 386281"/>
                <a:gd name="connsiteY5" fmla="*/ 292988 h 536037"/>
                <a:gd name="connsiteX6" fmla="*/ 371230 w 386281"/>
                <a:gd name="connsiteY6" fmla="*/ 66160 h 536037"/>
                <a:gd name="connsiteX7" fmla="*/ 179844 w 386281"/>
                <a:gd name="connsiteY7" fmla="*/ 0 h 536037"/>
                <a:gd name="connsiteX8" fmla="*/ 16811 w 386281"/>
                <a:gd name="connsiteY8" fmla="*/ 66159 h 536037"/>
                <a:gd name="connsiteX0" fmla="*/ 16811 w 390120"/>
                <a:gd name="connsiteY0" fmla="*/ 66159 h 535863"/>
                <a:gd name="connsiteX1" fmla="*/ 7362 w 390120"/>
                <a:gd name="connsiteY1" fmla="*/ 292987 h 535863"/>
                <a:gd name="connsiteX2" fmla="*/ 35715 w 390120"/>
                <a:gd name="connsiteY2" fmla="*/ 505637 h 535863"/>
                <a:gd name="connsiteX3" fmla="*/ 172756 w 390120"/>
                <a:gd name="connsiteY3" fmla="*/ 524541 h 535863"/>
                <a:gd name="connsiteX4" fmla="*/ 349966 w 390120"/>
                <a:gd name="connsiteY4" fmla="*/ 517453 h 535863"/>
                <a:gd name="connsiteX5" fmla="*/ 380680 w 390120"/>
                <a:gd name="connsiteY5" fmla="*/ 295351 h 535863"/>
                <a:gd name="connsiteX6" fmla="*/ 371230 w 390120"/>
                <a:gd name="connsiteY6" fmla="*/ 66160 h 535863"/>
                <a:gd name="connsiteX7" fmla="*/ 179844 w 390120"/>
                <a:gd name="connsiteY7" fmla="*/ 0 h 535863"/>
                <a:gd name="connsiteX8" fmla="*/ 16811 w 390120"/>
                <a:gd name="connsiteY8" fmla="*/ 66159 h 535863"/>
                <a:gd name="connsiteX0" fmla="*/ 16811 w 393406"/>
                <a:gd name="connsiteY0" fmla="*/ 66159 h 535863"/>
                <a:gd name="connsiteX1" fmla="*/ 7362 w 393406"/>
                <a:gd name="connsiteY1" fmla="*/ 292987 h 535863"/>
                <a:gd name="connsiteX2" fmla="*/ 35715 w 393406"/>
                <a:gd name="connsiteY2" fmla="*/ 505637 h 535863"/>
                <a:gd name="connsiteX3" fmla="*/ 172756 w 393406"/>
                <a:gd name="connsiteY3" fmla="*/ 524541 h 535863"/>
                <a:gd name="connsiteX4" fmla="*/ 349966 w 393406"/>
                <a:gd name="connsiteY4" fmla="*/ 517453 h 535863"/>
                <a:gd name="connsiteX5" fmla="*/ 387769 w 393406"/>
                <a:gd name="connsiteY5" fmla="*/ 295351 h 535863"/>
                <a:gd name="connsiteX6" fmla="*/ 371230 w 393406"/>
                <a:gd name="connsiteY6" fmla="*/ 66160 h 535863"/>
                <a:gd name="connsiteX7" fmla="*/ 179844 w 393406"/>
                <a:gd name="connsiteY7" fmla="*/ 0 h 535863"/>
                <a:gd name="connsiteX8" fmla="*/ 16811 w 393406"/>
                <a:gd name="connsiteY8" fmla="*/ 66159 h 535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406" h="535863">
                  <a:moveTo>
                    <a:pt x="16811" y="66159"/>
                  </a:moveTo>
                  <a:cubicBezTo>
                    <a:pt x="-11936" y="114990"/>
                    <a:pt x="4211" y="219741"/>
                    <a:pt x="7362" y="292987"/>
                  </a:cubicBezTo>
                  <a:cubicBezTo>
                    <a:pt x="10513" y="366233"/>
                    <a:pt x="8149" y="467045"/>
                    <a:pt x="35715" y="505637"/>
                  </a:cubicBezTo>
                  <a:cubicBezTo>
                    <a:pt x="63281" y="544229"/>
                    <a:pt x="120381" y="522572"/>
                    <a:pt x="172756" y="524541"/>
                  </a:cubicBezTo>
                  <a:cubicBezTo>
                    <a:pt x="231826" y="522178"/>
                    <a:pt x="314131" y="555651"/>
                    <a:pt x="349966" y="517453"/>
                  </a:cubicBezTo>
                  <a:cubicBezTo>
                    <a:pt x="385802" y="479255"/>
                    <a:pt x="384225" y="370566"/>
                    <a:pt x="387769" y="295351"/>
                  </a:cubicBezTo>
                  <a:cubicBezTo>
                    <a:pt x="391313" y="220136"/>
                    <a:pt x="404703" y="118141"/>
                    <a:pt x="371230" y="66160"/>
                  </a:cubicBezTo>
                  <a:cubicBezTo>
                    <a:pt x="337757" y="14179"/>
                    <a:pt x="238914" y="0"/>
                    <a:pt x="179844" y="0"/>
                  </a:cubicBezTo>
                  <a:cubicBezTo>
                    <a:pt x="120774" y="0"/>
                    <a:pt x="45558" y="17328"/>
                    <a:pt x="16811" y="66159"/>
                  </a:cubicBez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2A100096-F013-4A87-9BE2-D523CB84532D}"/>
                </a:ext>
              </a:extLst>
            </p:cNvPr>
            <p:cNvSpPr/>
            <p:nvPr/>
          </p:nvSpPr>
          <p:spPr>
            <a:xfrm rot="20611956">
              <a:off x="5984182" y="4085586"/>
              <a:ext cx="393406" cy="535863"/>
            </a:xfrm>
            <a:custGeom>
              <a:avLst/>
              <a:gdLst>
                <a:gd name="connsiteX0" fmla="*/ 11215 w 427713"/>
                <a:gd name="connsiteY0" fmla="*/ 118649 h 561918"/>
                <a:gd name="connsiteX1" fmla="*/ 27755 w 427713"/>
                <a:gd name="connsiteY1" fmla="*/ 364379 h 561918"/>
                <a:gd name="connsiteX2" fmla="*/ 32481 w 427713"/>
                <a:gd name="connsiteY2" fmla="*/ 522686 h 561918"/>
                <a:gd name="connsiteX3" fmla="*/ 190788 w 427713"/>
                <a:gd name="connsiteY3" fmla="*/ 543951 h 561918"/>
                <a:gd name="connsiteX4" fmla="*/ 405802 w 427713"/>
                <a:gd name="connsiteY4" fmla="*/ 543951 h 561918"/>
                <a:gd name="connsiteX5" fmla="*/ 417615 w 427713"/>
                <a:gd name="connsiteY5" fmla="*/ 312398 h 561918"/>
                <a:gd name="connsiteX6" fmla="*/ 410527 w 427713"/>
                <a:gd name="connsiteY6" fmla="*/ 76119 h 561918"/>
                <a:gd name="connsiteX7" fmla="*/ 216778 w 427713"/>
                <a:gd name="connsiteY7" fmla="*/ 509 h 561918"/>
                <a:gd name="connsiteX8" fmla="*/ 11215 w 427713"/>
                <a:gd name="connsiteY8" fmla="*/ 118649 h 561918"/>
                <a:gd name="connsiteX0" fmla="*/ 11560 w 425696"/>
                <a:gd name="connsiteY0" fmla="*/ 87530 h 561515"/>
                <a:gd name="connsiteX1" fmla="*/ 25738 w 425696"/>
                <a:gd name="connsiteY1" fmla="*/ 363976 h 561515"/>
                <a:gd name="connsiteX2" fmla="*/ 30464 w 425696"/>
                <a:gd name="connsiteY2" fmla="*/ 522283 h 561515"/>
                <a:gd name="connsiteX3" fmla="*/ 188771 w 425696"/>
                <a:gd name="connsiteY3" fmla="*/ 543548 h 561515"/>
                <a:gd name="connsiteX4" fmla="*/ 403785 w 425696"/>
                <a:gd name="connsiteY4" fmla="*/ 543548 h 561515"/>
                <a:gd name="connsiteX5" fmla="*/ 415598 w 425696"/>
                <a:gd name="connsiteY5" fmla="*/ 311995 h 561515"/>
                <a:gd name="connsiteX6" fmla="*/ 408510 w 425696"/>
                <a:gd name="connsiteY6" fmla="*/ 75716 h 561515"/>
                <a:gd name="connsiteX7" fmla="*/ 214761 w 425696"/>
                <a:gd name="connsiteY7" fmla="*/ 106 h 561515"/>
                <a:gd name="connsiteX8" fmla="*/ 11560 w 425696"/>
                <a:gd name="connsiteY8" fmla="*/ 87530 h 561515"/>
                <a:gd name="connsiteX0" fmla="*/ 10883 w 425019"/>
                <a:gd name="connsiteY0" fmla="*/ 85178 h 559163"/>
                <a:gd name="connsiteX1" fmla="*/ 25061 w 425019"/>
                <a:gd name="connsiteY1" fmla="*/ 361624 h 559163"/>
                <a:gd name="connsiteX2" fmla="*/ 29787 w 425019"/>
                <a:gd name="connsiteY2" fmla="*/ 519931 h 559163"/>
                <a:gd name="connsiteX3" fmla="*/ 188094 w 425019"/>
                <a:gd name="connsiteY3" fmla="*/ 541196 h 559163"/>
                <a:gd name="connsiteX4" fmla="*/ 403108 w 425019"/>
                <a:gd name="connsiteY4" fmla="*/ 541196 h 559163"/>
                <a:gd name="connsiteX5" fmla="*/ 414921 w 425019"/>
                <a:gd name="connsiteY5" fmla="*/ 309643 h 559163"/>
                <a:gd name="connsiteX6" fmla="*/ 407833 w 425019"/>
                <a:gd name="connsiteY6" fmla="*/ 73364 h 559163"/>
                <a:gd name="connsiteX7" fmla="*/ 204633 w 425019"/>
                <a:gd name="connsiteY7" fmla="*/ 116 h 559163"/>
                <a:gd name="connsiteX8" fmla="*/ 10883 w 425019"/>
                <a:gd name="connsiteY8" fmla="*/ 85178 h 559163"/>
                <a:gd name="connsiteX0" fmla="*/ 10883 w 431603"/>
                <a:gd name="connsiteY0" fmla="*/ 85178 h 559163"/>
                <a:gd name="connsiteX1" fmla="*/ 25061 w 431603"/>
                <a:gd name="connsiteY1" fmla="*/ 361624 h 559163"/>
                <a:gd name="connsiteX2" fmla="*/ 29787 w 431603"/>
                <a:gd name="connsiteY2" fmla="*/ 519931 h 559163"/>
                <a:gd name="connsiteX3" fmla="*/ 188094 w 431603"/>
                <a:gd name="connsiteY3" fmla="*/ 541196 h 559163"/>
                <a:gd name="connsiteX4" fmla="*/ 403108 w 431603"/>
                <a:gd name="connsiteY4" fmla="*/ 541196 h 559163"/>
                <a:gd name="connsiteX5" fmla="*/ 429098 w 431603"/>
                <a:gd name="connsiteY5" fmla="*/ 309643 h 559163"/>
                <a:gd name="connsiteX6" fmla="*/ 407833 w 431603"/>
                <a:gd name="connsiteY6" fmla="*/ 73364 h 559163"/>
                <a:gd name="connsiteX7" fmla="*/ 204633 w 431603"/>
                <a:gd name="connsiteY7" fmla="*/ 116 h 559163"/>
                <a:gd name="connsiteX8" fmla="*/ 10883 w 431603"/>
                <a:gd name="connsiteY8" fmla="*/ 85178 h 559163"/>
                <a:gd name="connsiteX0" fmla="*/ 16874 w 437594"/>
                <a:gd name="connsiteY0" fmla="*/ 85178 h 559163"/>
                <a:gd name="connsiteX1" fmla="*/ 12150 w 437594"/>
                <a:gd name="connsiteY1" fmla="*/ 361624 h 559163"/>
                <a:gd name="connsiteX2" fmla="*/ 35778 w 437594"/>
                <a:gd name="connsiteY2" fmla="*/ 519931 h 559163"/>
                <a:gd name="connsiteX3" fmla="*/ 194085 w 437594"/>
                <a:gd name="connsiteY3" fmla="*/ 541196 h 559163"/>
                <a:gd name="connsiteX4" fmla="*/ 409099 w 437594"/>
                <a:gd name="connsiteY4" fmla="*/ 541196 h 559163"/>
                <a:gd name="connsiteX5" fmla="*/ 435089 w 437594"/>
                <a:gd name="connsiteY5" fmla="*/ 309643 h 559163"/>
                <a:gd name="connsiteX6" fmla="*/ 413824 w 437594"/>
                <a:gd name="connsiteY6" fmla="*/ 73364 h 559163"/>
                <a:gd name="connsiteX7" fmla="*/ 210624 w 437594"/>
                <a:gd name="connsiteY7" fmla="*/ 116 h 559163"/>
                <a:gd name="connsiteX8" fmla="*/ 16874 w 437594"/>
                <a:gd name="connsiteY8" fmla="*/ 85178 h 559163"/>
                <a:gd name="connsiteX0" fmla="*/ 16874 w 437594"/>
                <a:gd name="connsiteY0" fmla="*/ 85178 h 563991"/>
                <a:gd name="connsiteX1" fmla="*/ 12150 w 437594"/>
                <a:gd name="connsiteY1" fmla="*/ 361624 h 563991"/>
                <a:gd name="connsiteX2" fmla="*/ 35778 w 437594"/>
                <a:gd name="connsiteY2" fmla="*/ 519931 h 563991"/>
                <a:gd name="connsiteX3" fmla="*/ 205899 w 437594"/>
                <a:gd name="connsiteY3" fmla="*/ 553010 h 563991"/>
                <a:gd name="connsiteX4" fmla="*/ 409099 w 437594"/>
                <a:gd name="connsiteY4" fmla="*/ 541196 h 563991"/>
                <a:gd name="connsiteX5" fmla="*/ 435089 w 437594"/>
                <a:gd name="connsiteY5" fmla="*/ 309643 h 563991"/>
                <a:gd name="connsiteX6" fmla="*/ 413824 w 437594"/>
                <a:gd name="connsiteY6" fmla="*/ 73364 h 563991"/>
                <a:gd name="connsiteX7" fmla="*/ 210624 w 437594"/>
                <a:gd name="connsiteY7" fmla="*/ 116 h 563991"/>
                <a:gd name="connsiteX8" fmla="*/ 16874 w 437594"/>
                <a:gd name="connsiteY8" fmla="*/ 85178 h 563991"/>
                <a:gd name="connsiteX0" fmla="*/ 16874 w 437594"/>
                <a:gd name="connsiteY0" fmla="*/ 85178 h 554236"/>
                <a:gd name="connsiteX1" fmla="*/ 12150 w 437594"/>
                <a:gd name="connsiteY1" fmla="*/ 361624 h 554236"/>
                <a:gd name="connsiteX2" fmla="*/ 35778 w 437594"/>
                <a:gd name="connsiteY2" fmla="*/ 519931 h 554236"/>
                <a:gd name="connsiteX3" fmla="*/ 205899 w 437594"/>
                <a:gd name="connsiteY3" fmla="*/ 553010 h 554236"/>
                <a:gd name="connsiteX4" fmla="*/ 409099 w 437594"/>
                <a:gd name="connsiteY4" fmla="*/ 522294 h 554236"/>
                <a:gd name="connsiteX5" fmla="*/ 435089 w 437594"/>
                <a:gd name="connsiteY5" fmla="*/ 309643 h 554236"/>
                <a:gd name="connsiteX6" fmla="*/ 413824 w 437594"/>
                <a:gd name="connsiteY6" fmla="*/ 73364 h 554236"/>
                <a:gd name="connsiteX7" fmla="*/ 210624 w 437594"/>
                <a:gd name="connsiteY7" fmla="*/ 116 h 554236"/>
                <a:gd name="connsiteX8" fmla="*/ 16874 w 437594"/>
                <a:gd name="connsiteY8" fmla="*/ 85178 h 554236"/>
                <a:gd name="connsiteX0" fmla="*/ 16874 w 437594"/>
                <a:gd name="connsiteY0" fmla="*/ 85178 h 558187"/>
                <a:gd name="connsiteX1" fmla="*/ 12150 w 437594"/>
                <a:gd name="connsiteY1" fmla="*/ 361624 h 558187"/>
                <a:gd name="connsiteX2" fmla="*/ 35778 w 437594"/>
                <a:gd name="connsiteY2" fmla="*/ 519931 h 558187"/>
                <a:gd name="connsiteX3" fmla="*/ 215350 w 437594"/>
                <a:gd name="connsiteY3" fmla="*/ 557736 h 558187"/>
                <a:gd name="connsiteX4" fmla="*/ 409099 w 437594"/>
                <a:gd name="connsiteY4" fmla="*/ 522294 h 558187"/>
                <a:gd name="connsiteX5" fmla="*/ 435089 w 437594"/>
                <a:gd name="connsiteY5" fmla="*/ 309643 h 558187"/>
                <a:gd name="connsiteX6" fmla="*/ 413824 w 437594"/>
                <a:gd name="connsiteY6" fmla="*/ 73364 h 558187"/>
                <a:gd name="connsiteX7" fmla="*/ 210624 w 437594"/>
                <a:gd name="connsiteY7" fmla="*/ 116 h 558187"/>
                <a:gd name="connsiteX8" fmla="*/ 16874 w 437594"/>
                <a:gd name="connsiteY8" fmla="*/ 85178 h 558187"/>
                <a:gd name="connsiteX0" fmla="*/ 20067 w 440787"/>
                <a:gd name="connsiteY0" fmla="*/ 85178 h 558187"/>
                <a:gd name="connsiteX1" fmla="*/ 8255 w 440787"/>
                <a:gd name="connsiteY1" fmla="*/ 361624 h 558187"/>
                <a:gd name="connsiteX2" fmla="*/ 38971 w 440787"/>
                <a:gd name="connsiteY2" fmla="*/ 519931 h 558187"/>
                <a:gd name="connsiteX3" fmla="*/ 218543 w 440787"/>
                <a:gd name="connsiteY3" fmla="*/ 557736 h 558187"/>
                <a:gd name="connsiteX4" fmla="*/ 412292 w 440787"/>
                <a:gd name="connsiteY4" fmla="*/ 522294 h 558187"/>
                <a:gd name="connsiteX5" fmla="*/ 438282 w 440787"/>
                <a:gd name="connsiteY5" fmla="*/ 309643 h 558187"/>
                <a:gd name="connsiteX6" fmla="*/ 417017 w 440787"/>
                <a:gd name="connsiteY6" fmla="*/ 73364 h 558187"/>
                <a:gd name="connsiteX7" fmla="*/ 213817 w 440787"/>
                <a:gd name="connsiteY7" fmla="*/ 116 h 558187"/>
                <a:gd name="connsiteX8" fmla="*/ 20067 w 440787"/>
                <a:gd name="connsiteY8" fmla="*/ 85178 h 558187"/>
                <a:gd name="connsiteX0" fmla="*/ 20067 w 442342"/>
                <a:gd name="connsiteY0" fmla="*/ 85178 h 558345"/>
                <a:gd name="connsiteX1" fmla="*/ 8255 w 442342"/>
                <a:gd name="connsiteY1" fmla="*/ 361624 h 558345"/>
                <a:gd name="connsiteX2" fmla="*/ 38971 w 442342"/>
                <a:gd name="connsiteY2" fmla="*/ 519931 h 558345"/>
                <a:gd name="connsiteX3" fmla="*/ 218543 w 442342"/>
                <a:gd name="connsiteY3" fmla="*/ 557736 h 558345"/>
                <a:gd name="connsiteX4" fmla="*/ 412292 w 442342"/>
                <a:gd name="connsiteY4" fmla="*/ 522294 h 558345"/>
                <a:gd name="connsiteX5" fmla="*/ 440644 w 442342"/>
                <a:gd name="connsiteY5" fmla="*/ 302555 h 558345"/>
                <a:gd name="connsiteX6" fmla="*/ 417017 w 442342"/>
                <a:gd name="connsiteY6" fmla="*/ 73364 h 558345"/>
                <a:gd name="connsiteX7" fmla="*/ 213817 w 442342"/>
                <a:gd name="connsiteY7" fmla="*/ 116 h 558345"/>
                <a:gd name="connsiteX8" fmla="*/ 20067 w 442342"/>
                <a:gd name="connsiteY8" fmla="*/ 85178 h 558345"/>
                <a:gd name="connsiteX0" fmla="*/ 21288 w 443563"/>
                <a:gd name="connsiteY0" fmla="*/ 85178 h 558345"/>
                <a:gd name="connsiteX1" fmla="*/ 7113 w 443563"/>
                <a:gd name="connsiteY1" fmla="*/ 356898 h 558345"/>
                <a:gd name="connsiteX2" fmla="*/ 40192 w 443563"/>
                <a:gd name="connsiteY2" fmla="*/ 519931 h 558345"/>
                <a:gd name="connsiteX3" fmla="*/ 219764 w 443563"/>
                <a:gd name="connsiteY3" fmla="*/ 557736 h 558345"/>
                <a:gd name="connsiteX4" fmla="*/ 413513 w 443563"/>
                <a:gd name="connsiteY4" fmla="*/ 522294 h 558345"/>
                <a:gd name="connsiteX5" fmla="*/ 441865 w 443563"/>
                <a:gd name="connsiteY5" fmla="*/ 302555 h 558345"/>
                <a:gd name="connsiteX6" fmla="*/ 418238 w 443563"/>
                <a:gd name="connsiteY6" fmla="*/ 73364 h 558345"/>
                <a:gd name="connsiteX7" fmla="*/ 215038 w 443563"/>
                <a:gd name="connsiteY7" fmla="*/ 116 h 558345"/>
                <a:gd name="connsiteX8" fmla="*/ 21288 w 443563"/>
                <a:gd name="connsiteY8" fmla="*/ 85178 h 558345"/>
                <a:gd name="connsiteX0" fmla="*/ 45611 w 437169"/>
                <a:gd name="connsiteY0" fmla="*/ 66265 h 558335"/>
                <a:gd name="connsiteX1" fmla="*/ 719 w 437169"/>
                <a:gd name="connsiteY1" fmla="*/ 356888 h 558335"/>
                <a:gd name="connsiteX2" fmla="*/ 33798 w 437169"/>
                <a:gd name="connsiteY2" fmla="*/ 519921 h 558335"/>
                <a:gd name="connsiteX3" fmla="*/ 213370 w 437169"/>
                <a:gd name="connsiteY3" fmla="*/ 557726 h 558335"/>
                <a:gd name="connsiteX4" fmla="*/ 407119 w 437169"/>
                <a:gd name="connsiteY4" fmla="*/ 522284 h 558335"/>
                <a:gd name="connsiteX5" fmla="*/ 435471 w 437169"/>
                <a:gd name="connsiteY5" fmla="*/ 302545 h 558335"/>
                <a:gd name="connsiteX6" fmla="*/ 411844 w 437169"/>
                <a:gd name="connsiteY6" fmla="*/ 73354 h 558335"/>
                <a:gd name="connsiteX7" fmla="*/ 208644 w 437169"/>
                <a:gd name="connsiteY7" fmla="*/ 106 h 558335"/>
                <a:gd name="connsiteX8" fmla="*/ 45611 w 437169"/>
                <a:gd name="connsiteY8" fmla="*/ 66265 h 558335"/>
                <a:gd name="connsiteX0" fmla="*/ 37761 w 429319"/>
                <a:gd name="connsiteY0" fmla="*/ 66214 h 558284"/>
                <a:gd name="connsiteX1" fmla="*/ 2320 w 429319"/>
                <a:gd name="connsiteY1" fmla="*/ 297767 h 558284"/>
                <a:gd name="connsiteX2" fmla="*/ 25948 w 429319"/>
                <a:gd name="connsiteY2" fmla="*/ 519870 h 558284"/>
                <a:gd name="connsiteX3" fmla="*/ 205520 w 429319"/>
                <a:gd name="connsiteY3" fmla="*/ 557675 h 558284"/>
                <a:gd name="connsiteX4" fmla="*/ 399269 w 429319"/>
                <a:gd name="connsiteY4" fmla="*/ 522233 h 558284"/>
                <a:gd name="connsiteX5" fmla="*/ 427621 w 429319"/>
                <a:gd name="connsiteY5" fmla="*/ 302494 h 558284"/>
                <a:gd name="connsiteX6" fmla="*/ 403994 w 429319"/>
                <a:gd name="connsiteY6" fmla="*/ 73303 h 558284"/>
                <a:gd name="connsiteX7" fmla="*/ 200794 w 429319"/>
                <a:gd name="connsiteY7" fmla="*/ 55 h 558284"/>
                <a:gd name="connsiteX8" fmla="*/ 37761 w 429319"/>
                <a:gd name="connsiteY8" fmla="*/ 66214 h 558284"/>
                <a:gd name="connsiteX0" fmla="*/ 36275 w 427833"/>
                <a:gd name="connsiteY0" fmla="*/ 66214 h 558958"/>
                <a:gd name="connsiteX1" fmla="*/ 834 w 427833"/>
                <a:gd name="connsiteY1" fmla="*/ 297767 h 558958"/>
                <a:gd name="connsiteX2" fmla="*/ 29188 w 427833"/>
                <a:gd name="connsiteY2" fmla="*/ 510418 h 558958"/>
                <a:gd name="connsiteX3" fmla="*/ 204034 w 427833"/>
                <a:gd name="connsiteY3" fmla="*/ 557675 h 558958"/>
                <a:gd name="connsiteX4" fmla="*/ 397783 w 427833"/>
                <a:gd name="connsiteY4" fmla="*/ 522233 h 558958"/>
                <a:gd name="connsiteX5" fmla="*/ 426135 w 427833"/>
                <a:gd name="connsiteY5" fmla="*/ 302494 h 558958"/>
                <a:gd name="connsiteX6" fmla="*/ 402508 w 427833"/>
                <a:gd name="connsiteY6" fmla="*/ 73303 h 558958"/>
                <a:gd name="connsiteX7" fmla="*/ 199308 w 427833"/>
                <a:gd name="connsiteY7" fmla="*/ 55 h 558958"/>
                <a:gd name="connsiteX8" fmla="*/ 36275 w 427833"/>
                <a:gd name="connsiteY8" fmla="*/ 66214 h 558958"/>
                <a:gd name="connsiteX0" fmla="*/ 36275 w 428528"/>
                <a:gd name="connsiteY0" fmla="*/ 66214 h 558440"/>
                <a:gd name="connsiteX1" fmla="*/ 834 w 428528"/>
                <a:gd name="connsiteY1" fmla="*/ 297767 h 558440"/>
                <a:gd name="connsiteX2" fmla="*/ 29188 w 428528"/>
                <a:gd name="connsiteY2" fmla="*/ 510418 h 558440"/>
                <a:gd name="connsiteX3" fmla="*/ 204034 w 428528"/>
                <a:gd name="connsiteY3" fmla="*/ 557675 h 558440"/>
                <a:gd name="connsiteX4" fmla="*/ 388332 w 428528"/>
                <a:gd name="connsiteY4" fmla="*/ 519870 h 558440"/>
                <a:gd name="connsiteX5" fmla="*/ 426135 w 428528"/>
                <a:gd name="connsiteY5" fmla="*/ 302494 h 558440"/>
                <a:gd name="connsiteX6" fmla="*/ 402508 w 428528"/>
                <a:gd name="connsiteY6" fmla="*/ 73303 h 558440"/>
                <a:gd name="connsiteX7" fmla="*/ 199308 w 428528"/>
                <a:gd name="connsiteY7" fmla="*/ 55 h 558440"/>
                <a:gd name="connsiteX8" fmla="*/ 36275 w 428528"/>
                <a:gd name="connsiteY8" fmla="*/ 66214 h 558440"/>
                <a:gd name="connsiteX0" fmla="*/ 37760 w 430013"/>
                <a:gd name="connsiteY0" fmla="*/ 66214 h 557901"/>
                <a:gd name="connsiteX1" fmla="*/ 2319 w 430013"/>
                <a:gd name="connsiteY1" fmla="*/ 297767 h 557901"/>
                <a:gd name="connsiteX2" fmla="*/ 25948 w 430013"/>
                <a:gd name="connsiteY2" fmla="*/ 519869 h 557901"/>
                <a:gd name="connsiteX3" fmla="*/ 205519 w 430013"/>
                <a:gd name="connsiteY3" fmla="*/ 557675 h 557901"/>
                <a:gd name="connsiteX4" fmla="*/ 389817 w 430013"/>
                <a:gd name="connsiteY4" fmla="*/ 519870 h 557901"/>
                <a:gd name="connsiteX5" fmla="*/ 427620 w 430013"/>
                <a:gd name="connsiteY5" fmla="*/ 302494 h 557901"/>
                <a:gd name="connsiteX6" fmla="*/ 403993 w 430013"/>
                <a:gd name="connsiteY6" fmla="*/ 73303 h 557901"/>
                <a:gd name="connsiteX7" fmla="*/ 200793 w 430013"/>
                <a:gd name="connsiteY7" fmla="*/ 55 h 557901"/>
                <a:gd name="connsiteX8" fmla="*/ 37760 w 430013"/>
                <a:gd name="connsiteY8" fmla="*/ 66214 h 557901"/>
                <a:gd name="connsiteX0" fmla="*/ 40684 w 432937"/>
                <a:gd name="connsiteY0" fmla="*/ 66214 h 557831"/>
                <a:gd name="connsiteX1" fmla="*/ 5243 w 432937"/>
                <a:gd name="connsiteY1" fmla="*/ 297767 h 557831"/>
                <a:gd name="connsiteX2" fmla="*/ 28872 w 432937"/>
                <a:gd name="connsiteY2" fmla="*/ 519869 h 557831"/>
                <a:gd name="connsiteX3" fmla="*/ 208443 w 432937"/>
                <a:gd name="connsiteY3" fmla="*/ 557675 h 557831"/>
                <a:gd name="connsiteX4" fmla="*/ 392741 w 432937"/>
                <a:gd name="connsiteY4" fmla="*/ 519870 h 557831"/>
                <a:gd name="connsiteX5" fmla="*/ 430544 w 432937"/>
                <a:gd name="connsiteY5" fmla="*/ 302494 h 557831"/>
                <a:gd name="connsiteX6" fmla="*/ 406917 w 432937"/>
                <a:gd name="connsiteY6" fmla="*/ 73303 h 557831"/>
                <a:gd name="connsiteX7" fmla="*/ 203717 w 432937"/>
                <a:gd name="connsiteY7" fmla="*/ 55 h 557831"/>
                <a:gd name="connsiteX8" fmla="*/ 40684 w 432937"/>
                <a:gd name="connsiteY8" fmla="*/ 66214 h 557831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6557 w 428810"/>
                <a:gd name="connsiteY0" fmla="*/ 66214 h 531376"/>
                <a:gd name="connsiteX1" fmla="*/ 1116 w 428810"/>
                <a:gd name="connsiteY1" fmla="*/ 297767 h 531376"/>
                <a:gd name="connsiteX2" fmla="*/ 27108 w 428810"/>
                <a:gd name="connsiteY2" fmla="*/ 510418 h 531376"/>
                <a:gd name="connsiteX3" fmla="*/ 192502 w 428810"/>
                <a:gd name="connsiteY3" fmla="*/ 524596 h 531376"/>
                <a:gd name="connsiteX4" fmla="*/ 388614 w 428810"/>
                <a:gd name="connsiteY4" fmla="*/ 519870 h 531376"/>
                <a:gd name="connsiteX5" fmla="*/ 426417 w 428810"/>
                <a:gd name="connsiteY5" fmla="*/ 302494 h 531376"/>
                <a:gd name="connsiteX6" fmla="*/ 402790 w 428810"/>
                <a:gd name="connsiteY6" fmla="*/ 73303 h 531376"/>
                <a:gd name="connsiteX7" fmla="*/ 199590 w 428810"/>
                <a:gd name="connsiteY7" fmla="*/ 55 h 531376"/>
                <a:gd name="connsiteX8" fmla="*/ 36557 w 428810"/>
                <a:gd name="connsiteY8" fmla="*/ 66214 h 531376"/>
                <a:gd name="connsiteX0" fmla="*/ 36557 w 422272"/>
                <a:gd name="connsiteY0" fmla="*/ 66214 h 538568"/>
                <a:gd name="connsiteX1" fmla="*/ 1116 w 422272"/>
                <a:gd name="connsiteY1" fmla="*/ 297767 h 538568"/>
                <a:gd name="connsiteX2" fmla="*/ 27108 w 422272"/>
                <a:gd name="connsiteY2" fmla="*/ 510418 h 538568"/>
                <a:gd name="connsiteX3" fmla="*/ 192502 w 422272"/>
                <a:gd name="connsiteY3" fmla="*/ 524596 h 538568"/>
                <a:gd name="connsiteX4" fmla="*/ 388614 w 422272"/>
                <a:gd name="connsiteY4" fmla="*/ 519870 h 538568"/>
                <a:gd name="connsiteX5" fmla="*/ 414603 w 422272"/>
                <a:gd name="connsiteY5" fmla="*/ 295406 h 538568"/>
                <a:gd name="connsiteX6" fmla="*/ 402790 w 422272"/>
                <a:gd name="connsiteY6" fmla="*/ 73303 h 538568"/>
                <a:gd name="connsiteX7" fmla="*/ 199590 w 422272"/>
                <a:gd name="connsiteY7" fmla="*/ 55 h 538568"/>
                <a:gd name="connsiteX8" fmla="*/ 36557 w 422272"/>
                <a:gd name="connsiteY8" fmla="*/ 66214 h 538568"/>
                <a:gd name="connsiteX0" fmla="*/ 36557 w 416127"/>
                <a:gd name="connsiteY0" fmla="*/ 66159 h 538513"/>
                <a:gd name="connsiteX1" fmla="*/ 1116 w 416127"/>
                <a:gd name="connsiteY1" fmla="*/ 297712 h 538513"/>
                <a:gd name="connsiteX2" fmla="*/ 27108 w 416127"/>
                <a:gd name="connsiteY2" fmla="*/ 510363 h 538513"/>
                <a:gd name="connsiteX3" fmla="*/ 192502 w 416127"/>
                <a:gd name="connsiteY3" fmla="*/ 524541 h 538513"/>
                <a:gd name="connsiteX4" fmla="*/ 388614 w 416127"/>
                <a:gd name="connsiteY4" fmla="*/ 519815 h 538513"/>
                <a:gd name="connsiteX5" fmla="*/ 414603 w 416127"/>
                <a:gd name="connsiteY5" fmla="*/ 295351 h 538513"/>
                <a:gd name="connsiteX6" fmla="*/ 390976 w 416127"/>
                <a:gd name="connsiteY6" fmla="*/ 66160 h 538513"/>
                <a:gd name="connsiteX7" fmla="*/ 199590 w 416127"/>
                <a:gd name="connsiteY7" fmla="*/ 0 h 538513"/>
                <a:gd name="connsiteX8" fmla="*/ 36557 w 416127"/>
                <a:gd name="connsiteY8" fmla="*/ 66159 h 538513"/>
                <a:gd name="connsiteX0" fmla="*/ 36557 w 416962"/>
                <a:gd name="connsiteY0" fmla="*/ 66159 h 533540"/>
                <a:gd name="connsiteX1" fmla="*/ 1116 w 416962"/>
                <a:gd name="connsiteY1" fmla="*/ 297712 h 533540"/>
                <a:gd name="connsiteX2" fmla="*/ 27108 w 416962"/>
                <a:gd name="connsiteY2" fmla="*/ 510363 h 533540"/>
                <a:gd name="connsiteX3" fmla="*/ 192502 w 416962"/>
                <a:gd name="connsiteY3" fmla="*/ 524541 h 533540"/>
                <a:gd name="connsiteX4" fmla="*/ 390977 w 416962"/>
                <a:gd name="connsiteY4" fmla="*/ 512727 h 533540"/>
                <a:gd name="connsiteX5" fmla="*/ 414603 w 416962"/>
                <a:gd name="connsiteY5" fmla="*/ 295351 h 533540"/>
                <a:gd name="connsiteX6" fmla="*/ 390976 w 416962"/>
                <a:gd name="connsiteY6" fmla="*/ 66160 h 533540"/>
                <a:gd name="connsiteX7" fmla="*/ 199590 w 416962"/>
                <a:gd name="connsiteY7" fmla="*/ 0 h 533540"/>
                <a:gd name="connsiteX8" fmla="*/ 36557 w 416962"/>
                <a:gd name="connsiteY8" fmla="*/ 66159 h 533540"/>
                <a:gd name="connsiteX0" fmla="*/ 36557 w 415953"/>
                <a:gd name="connsiteY0" fmla="*/ 66159 h 531703"/>
                <a:gd name="connsiteX1" fmla="*/ 1116 w 415953"/>
                <a:gd name="connsiteY1" fmla="*/ 297712 h 531703"/>
                <a:gd name="connsiteX2" fmla="*/ 27108 w 415953"/>
                <a:gd name="connsiteY2" fmla="*/ 510363 h 531703"/>
                <a:gd name="connsiteX3" fmla="*/ 192502 w 415953"/>
                <a:gd name="connsiteY3" fmla="*/ 524541 h 531703"/>
                <a:gd name="connsiteX4" fmla="*/ 390977 w 415953"/>
                <a:gd name="connsiteY4" fmla="*/ 512727 h 531703"/>
                <a:gd name="connsiteX5" fmla="*/ 414603 w 415953"/>
                <a:gd name="connsiteY5" fmla="*/ 295351 h 531703"/>
                <a:gd name="connsiteX6" fmla="*/ 390976 w 415953"/>
                <a:gd name="connsiteY6" fmla="*/ 66160 h 531703"/>
                <a:gd name="connsiteX7" fmla="*/ 199590 w 415953"/>
                <a:gd name="connsiteY7" fmla="*/ 0 h 531703"/>
                <a:gd name="connsiteX8" fmla="*/ 36557 w 415953"/>
                <a:gd name="connsiteY8" fmla="*/ 66159 h 531703"/>
                <a:gd name="connsiteX0" fmla="*/ 38202 w 417598"/>
                <a:gd name="connsiteY0" fmla="*/ 66159 h 527065"/>
                <a:gd name="connsiteX1" fmla="*/ 2761 w 417598"/>
                <a:gd name="connsiteY1" fmla="*/ 297712 h 527065"/>
                <a:gd name="connsiteX2" fmla="*/ 28753 w 417598"/>
                <a:gd name="connsiteY2" fmla="*/ 510363 h 527065"/>
                <a:gd name="connsiteX3" fmla="*/ 194147 w 417598"/>
                <a:gd name="connsiteY3" fmla="*/ 524541 h 527065"/>
                <a:gd name="connsiteX4" fmla="*/ 392622 w 417598"/>
                <a:gd name="connsiteY4" fmla="*/ 512727 h 527065"/>
                <a:gd name="connsiteX5" fmla="*/ 416248 w 417598"/>
                <a:gd name="connsiteY5" fmla="*/ 295351 h 527065"/>
                <a:gd name="connsiteX6" fmla="*/ 392621 w 417598"/>
                <a:gd name="connsiteY6" fmla="*/ 66160 h 527065"/>
                <a:gd name="connsiteX7" fmla="*/ 201235 w 417598"/>
                <a:gd name="connsiteY7" fmla="*/ 0 h 527065"/>
                <a:gd name="connsiteX8" fmla="*/ 38202 w 417598"/>
                <a:gd name="connsiteY8" fmla="*/ 66159 h 527065"/>
                <a:gd name="connsiteX0" fmla="*/ 36212 w 415608"/>
                <a:gd name="connsiteY0" fmla="*/ 66159 h 527065"/>
                <a:gd name="connsiteX1" fmla="*/ 771 w 415608"/>
                <a:gd name="connsiteY1" fmla="*/ 297712 h 527065"/>
                <a:gd name="connsiteX2" fmla="*/ 55116 w 415608"/>
                <a:gd name="connsiteY2" fmla="*/ 510363 h 527065"/>
                <a:gd name="connsiteX3" fmla="*/ 192157 w 415608"/>
                <a:gd name="connsiteY3" fmla="*/ 524541 h 527065"/>
                <a:gd name="connsiteX4" fmla="*/ 390632 w 415608"/>
                <a:gd name="connsiteY4" fmla="*/ 512727 h 527065"/>
                <a:gd name="connsiteX5" fmla="*/ 414258 w 415608"/>
                <a:gd name="connsiteY5" fmla="*/ 295351 h 527065"/>
                <a:gd name="connsiteX6" fmla="*/ 390631 w 415608"/>
                <a:gd name="connsiteY6" fmla="*/ 66160 h 527065"/>
                <a:gd name="connsiteX7" fmla="*/ 199245 w 415608"/>
                <a:gd name="connsiteY7" fmla="*/ 0 h 527065"/>
                <a:gd name="connsiteX8" fmla="*/ 36212 w 415608"/>
                <a:gd name="connsiteY8" fmla="*/ 66159 h 527065"/>
                <a:gd name="connsiteX0" fmla="*/ 15687 w 395083"/>
                <a:gd name="connsiteY0" fmla="*/ 66159 h 531379"/>
                <a:gd name="connsiteX1" fmla="*/ 8600 w 395083"/>
                <a:gd name="connsiteY1" fmla="*/ 302438 h 531379"/>
                <a:gd name="connsiteX2" fmla="*/ 34591 w 395083"/>
                <a:gd name="connsiteY2" fmla="*/ 510363 h 531379"/>
                <a:gd name="connsiteX3" fmla="*/ 171632 w 395083"/>
                <a:gd name="connsiteY3" fmla="*/ 524541 h 531379"/>
                <a:gd name="connsiteX4" fmla="*/ 370107 w 395083"/>
                <a:gd name="connsiteY4" fmla="*/ 512727 h 531379"/>
                <a:gd name="connsiteX5" fmla="*/ 393733 w 395083"/>
                <a:gd name="connsiteY5" fmla="*/ 295351 h 531379"/>
                <a:gd name="connsiteX6" fmla="*/ 370106 w 395083"/>
                <a:gd name="connsiteY6" fmla="*/ 66160 h 531379"/>
                <a:gd name="connsiteX7" fmla="*/ 178720 w 395083"/>
                <a:gd name="connsiteY7" fmla="*/ 0 h 531379"/>
                <a:gd name="connsiteX8" fmla="*/ 15687 w 395083"/>
                <a:gd name="connsiteY8" fmla="*/ 66159 h 531379"/>
                <a:gd name="connsiteX0" fmla="*/ 16810 w 396206"/>
                <a:gd name="connsiteY0" fmla="*/ 66159 h 532029"/>
                <a:gd name="connsiteX1" fmla="*/ 7361 w 396206"/>
                <a:gd name="connsiteY1" fmla="*/ 292987 h 532029"/>
                <a:gd name="connsiteX2" fmla="*/ 35714 w 396206"/>
                <a:gd name="connsiteY2" fmla="*/ 510363 h 532029"/>
                <a:gd name="connsiteX3" fmla="*/ 172755 w 396206"/>
                <a:gd name="connsiteY3" fmla="*/ 524541 h 532029"/>
                <a:gd name="connsiteX4" fmla="*/ 371230 w 396206"/>
                <a:gd name="connsiteY4" fmla="*/ 512727 h 532029"/>
                <a:gd name="connsiteX5" fmla="*/ 394856 w 396206"/>
                <a:gd name="connsiteY5" fmla="*/ 295351 h 532029"/>
                <a:gd name="connsiteX6" fmla="*/ 371229 w 396206"/>
                <a:gd name="connsiteY6" fmla="*/ 66160 h 532029"/>
                <a:gd name="connsiteX7" fmla="*/ 179843 w 396206"/>
                <a:gd name="connsiteY7" fmla="*/ 0 h 532029"/>
                <a:gd name="connsiteX8" fmla="*/ 16810 w 396206"/>
                <a:gd name="connsiteY8" fmla="*/ 66159 h 532029"/>
                <a:gd name="connsiteX0" fmla="*/ 17622 w 397018"/>
                <a:gd name="connsiteY0" fmla="*/ 66159 h 532029"/>
                <a:gd name="connsiteX1" fmla="*/ 8173 w 397018"/>
                <a:gd name="connsiteY1" fmla="*/ 292987 h 532029"/>
                <a:gd name="connsiteX2" fmla="*/ 36526 w 397018"/>
                <a:gd name="connsiteY2" fmla="*/ 510363 h 532029"/>
                <a:gd name="connsiteX3" fmla="*/ 173567 w 397018"/>
                <a:gd name="connsiteY3" fmla="*/ 524541 h 532029"/>
                <a:gd name="connsiteX4" fmla="*/ 372042 w 397018"/>
                <a:gd name="connsiteY4" fmla="*/ 512727 h 532029"/>
                <a:gd name="connsiteX5" fmla="*/ 395668 w 397018"/>
                <a:gd name="connsiteY5" fmla="*/ 295351 h 532029"/>
                <a:gd name="connsiteX6" fmla="*/ 372041 w 397018"/>
                <a:gd name="connsiteY6" fmla="*/ 66160 h 532029"/>
                <a:gd name="connsiteX7" fmla="*/ 180655 w 397018"/>
                <a:gd name="connsiteY7" fmla="*/ 0 h 532029"/>
                <a:gd name="connsiteX8" fmla="*/ 17622 w 397018"/>
                <a:gd name="connsiteY8" fmla="*/ 66159 h 532029"/>
                <a:gd name="connsiteX0" fmla="*/ 16811 w 396207"/>
                <a:gd name="connsiteY0" fmla="*/ 66159 h 529127"/>
                <a:gd name="connsiteX1" fmla="*/ 7362 w 396207"/>
                <a:gd name="connsiteY1" fmla="*/ 292987 h 529127"/>
                <a:gd name="connsiteX2" fmla="*/ 35715 w 396207"/>
                <a:gd name="connsiteY2" fmla="*/ 505637 h 529127"/>
                <a:gd name="connsiteX3" fmla="*/ 172756 w 396207"/>
                <a:gd name="connsiteY3" fmla="*/ 524541 h 529127"/>
                <a:gd name="connsiteX4" fmla="*/ 371231 w 396207"/>
                <a:gd name="connsiteY4" fmla="*/ 512727 h 529127"/>
                <a:gd name="connsiteX5" fmla="*/ 394857 w 396207"/>
                <a:gd name="connsiteY5" fmla="*/ 295351 h 529127"/>
                <a:gd name="connsiteX6" fmla="*/ 371230 w 396207"/>
                <a:gd name="connsiteY6" fmla="*/ 66160 h 529127"/>
                <a:gd name="connsiteX7" fmla="*/ 179844 w 396207"/>
                <a:gd name="connsiteY7" fmla="*/ 0 h 529127"/>
                <a:gd name="connsiteX8" fmla="*/ 16811 w 396207"/>
                <a:gd name="connsiteY8" fmla="*/ 66159 h 529127"/>
                <a:gd name="connsiteX0" fmla="*/ 16811 w 397772"/>
                <a:gd name="connsiteY0" fmla="*/ 66159 h 528841"/>
                <a:gd name="connsiteX1" fmla="*/ 7362 w 397772"/>
                <a:gd name="connsiteY1" fmla="*/ 292987 h 528841"/>
                <a:gd name="connsiteX2" fmla="*/ 35715 w 397772"/>
                <a:gd name="connsiteY2" fmla="*/ 505637 h 528841"/>
                <a:gd name="connsiteX3" fmla="*/ 172756 w 397772"/>
                <a:gd name="connsiteY3" fmla="*/ 524541 h 528841"/>
                <a:gd name="connsiteX4" fmla="*/ 349966 w 397772"/>
                <a:gd name="connsiteY4" fmla="*/ 517453 h 528841"/>
                <a:gd name="connsiteX5" fmla="*/ 394857 w 397772"/>
                <a:gd name="connsiteY5" fmla="*/ 295351 h 528841"/>
                <a:gd name="connsiteX6" fmla="*/ 371230 w 397772"/>
                <a:gd name="connsiteY6" fmla="*/ 66160 h 528841"/>
                <a:gd name="connsiteX7" fmla="*/ 179844 w 397772"/>
                <a:gd name="connsiteY7" fmla="*/ 0 h 528841"/>
                <a:gd name="connsiteX8" fmla="*/ 16811 w 397772"/>
                <a:gd name="connsiteY8" fmla="*/ 66159 h 528841"/>
                <a:gd name="connsiteX0" fmla="*/ 16811 w 386281"/>
                <a:gd name="connsiteY0" fmla="*/ 66159 h 536037"/>
                <a:gd name="connsiteX1" fmla="*/ 7362 w 386281"/>
                <a:gd name="connsiteY1" fmla="*/ 292987 h 536037"/>
                <a:gd name="connsiteX2" fmla="*/ 35715 w 386281"/>
                <a:gd name="connsiteY2" fmla="*/ 505637 h 536037"/>
                <a:gd name="connsiteX3" fmla="*/ 172756 w 386281"/>
                <a:gd name="connsiteY3" fmla="*/ 524541 h 536037"/>
                <a:gd name="connsiteX4" fmla="*/ 349966 w 386281"/>
                <a:gd name="connsiteY4" fmla="*/ 517453 h 536037"/>
                <a:gd name="connsiteX5" fmla="*/ 368866 w 386281"/>
                <a:gd name="connsiteY5" fmla="*/ 292988 h 536037"/>
                <a:gd name="connsiteX6" fmla="*/ 371230 w 386281"/>
                <a:gd name="connsiteY6" fmla="*/ 66160 h 536037"/>
                <a:gd name="connsiteX7" fmla="*/ 179844 w 386281"/>
                <a:gd name="connsiteY7" fmla="*/ 0 h 536037"/>
                <a:gd name="connsiteX8" fmla="*/ 16811 w 386281"/>
                <a:gd name="connsiteY8" fmla="*/ 66159 h 536037"/>
                <a:gd name="connsiteX0" fmla="*/ 16811 w 390120"/>
                <a:gd name="connsiteY0" fmla="*/ 66159 h 535863"/>
                <a:gd name="connsiteX1" fmla="*/ 7362 w 390120"/>
                <a:gd name="connsiteY1" fmla="*/ 292987 h 535863"/>
                <a:gd name="connsiteX2" fmla="*/ 35715 w 390120"/>
                <a:gd name="connsiteY2" fmla="*/ 505637 h 535863"/>
                <a:gd name="connsiteX3" fmla="*/ 172756 w 390120"/>
                <a:gd name="connsiteY3" fmla="*/ 524541 h 535863"/>
                <a:gd name="connsiteX4" fmla="*/ 349966 w 390120"/>
                <a:gd name="connsiteY4" fmla="*/ 517453 h 535863"/>
                <a:gd name="connsiteX5" fmla="*/ 380680 w 390120"/>
                <a:gd name="connsiteY5" fmla="*/ 295351 h 535863"/>
                <a:gd name="connsiteX6" fmla="*/ 371230 w 390120"/>
                <a:gd name="connsiteY6" fmla="*/ 66160 h 535863"/>
                <a:gd name="connsiteX7" fmla="*/ 179844 w 390120"/>
                <a:gd name="connsiteY7" fmla="*/ 0 h 535863"/>
                <a:gd name="connsiteX8" fmla="*/ 16811 w 390120"/>
                <a:gd name="connsiteY8" fmla="*/ 66159 h 535863"/>
                <a:gd name="connsiteX0" fmla="*/ 16811 w 393406"/>
                <a:gd name="connsiteY0" fmla="*/ 66159 h 535863"/>
                <a:gd name="connsiteX1" fmla="*/ 7362 w 393406"/>
                <a:gd name="connsiteY1" fmla="*/ 292987 h 535863"/>
                <a:gd name="connsiteX2" fmla="*/ 35715 w 393406"/>
                <a:gd name="connsiteY2" fmla="*/ 505637 h 535863"/>
                <a:gd name="connsiteX3" fmla="*/ 172756 w 393406"/>
                <a:gd name="connsiteY3" fmla="*/ 524541 h 535863"/>
                <a:gd name="connsiteX4" fmla="*/ 349966 w 393406"/>
                <a:gd name="connsiteY4" fmla="*/ 517453 h 535863"/>
                <a:gd name="connsiteX5" fmla="*/ 387769 w 393406"/>
                <a:gd name="connsiteY5" fmla="*/ 295351 h 535863"/>
                <a:gd name="connsiteX6" fmla="*/ 371230 w 393406"/>
                <a:gd name="connsiteY6" fmla="*/ 66160 h 535863"/>
                <a:gd name="connsiteX7" fmla="*/ 179844 w 393406"/>
                <a:gd name="connsiteY7" fmla="*/ 0 h 535863"/>
                <a:gd name="connsiteX8" fmla="*/ 16811 w 393406"/>
                <a:gd name="connsiteY8" fmla="*/ 66159 h 535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406" h="535863">
                  <a:moveTo>
                    <a:pt x="16811" y="66159"/>
                  </a:moveTo>
                  <a:cubicBezTo>
                    <a:pt x="-11936" y="114990"/>
                    <a:pt x="4211" y="219741"/>
                    <a:pt x="7362" y="292987"/>
                  </a:cubicBezTo>
                  <a:cubicBezTo>
                    <a:pt x="10513" y="366233"/>
                    <a:pt x="8149" y="467045"/>
                    <a:pt x="35715" y="505637"/>
                  </a:cubicBezTo>
                  <a:cubicBezTo>
                    <a:pt x="63281" y="544229"/>
                    <a:pt x="120381" y="522572"/>
                    <a:pt x="172756" y="524541"/>
                  </a:cubicBezTo>
                  <a:cubicBezTo>
                    <a:pt x="231826" y="522178"/>
                    <a:pt x="314131" y="555651"/>
                    <a:pt x="349966" y="517453"/>
                  </a:cubicBezTo>
                  <a:cubicBezTo>
                    <a:pt x="385802" y="479255"/>
                    <a:pt x="384225" y="370566"/>
                    <a:pt x="387769" y="295351"/>
                  </a:cubicBezTo>
                  <a:cubicBezTo>
                    <a:pt x="391313" y="220136"/>
                    <a:pt x="404703" y="118141"/>
                    <a:pt x="371230" y="66160"/>
                  </a:cubicBezTo>
                  <a:cubicBezTo>
                    <a:pt x="337757" y="14179"/>
                    <a:pt x="238914" y="0"/>
                    <a:pt x="179844" y="0"/>
                  </a:cubicBezTo>
                  <a:cubicBezTo>
                    <a:pt x="120774" y="0"/>
                    <a:pt x="45558" y="17328"/>
                    <a:pt x="16811" y="66159"/>
                  </a:cubicBez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C0D1DCA4-430F-4609-BB1D-635549350983}"/>
                </a:ext>
              </a:extLst>
            </p:cNvPr>
            <p:cNvSpPr/>
            <p:nvPr/>
          </p:nvSpPr>
          <p:spPr>
            <a:xfrm>
              <a:off x="5625516" y="3156849"/>
              <a:ext cx="818288" cy="1112412"/>
            </a:xfrm>
            <a:custGeom>
              <a:avLst/>
              <a:gdLst>
                <a:gd name="connsiteX0" fmla="*/ 833039 w 833102"/>
                <a:gd name="connsiteY0" fmla="*/ 76519 h 1128109"/>
                <a:gd name="connsiteX1" fmla="*/ 721944 w 833102"/>
                <a:gd name="connsiteY1" fmla="*/ 29517 h 1128109"/>
                <a:gd name="connsiteX2" fmla="*/ 580938 w 833102"/>
                <a:gd name="connsiteY2" fmla="*/ 3880 h 1128109"/>
                <a:gd name="connsiteX3" fmla="*/ 471980 w 833102"/>
                <a:gd name="connsiteY3" fmla="*/ 6016 h 1128109"/>
                <a:gd name="connsiteX4" fmla="*/ 433524 w 833102"/>
                <a:gd name="connsiteY4" fmla="*/ 59428 h 1128109"/>
                <a:gd name="connsiteX5" fmla="*/ 358748 w 833102"/>
                <a:gd name="connsiteY5" fmla="*/ 78656 h 1128109"/>
                <a:gd name="connsiteX6" fmla="*/ 309610 w 833102"/>
                <a:gd name="connsiteY6" fmla="*/ 53018 h 1128109"/>
                <a:gd name="connsiteX7" fmla="*/ 309610 w 833102"/>
                <a:gd name="connsiteY7" fmla="*/ 6016 h 1128109"/>
                <a:gd name="connsiteX8" fmla="*/ 228424 w 833102"/>
                <a:gd name="connsiteY8" fmla="*/ 27381 h 1128109"/>
                <a:gd name="connsiteX9" fmla="*/ 108783 w 833102"/>
                <a:gd name="connsiteY9" fmla="*/ 91474 h 1128109"/>
                <a:gd name="connsiteX10" fmla="*/ 74600 w 833102"/>
                <a:gd name="connsiteY10" fmla="*/ 258117 h 1128109"/>
                <a:gd name="connsiteX11" fmla="*/ 38281 w 833102"/>
                <a:gd name="connsiteY11" fmla="*/ 719590 h 1128109"/>
                <a:gd name="connsiteX12" fmla="*/ 51099 w 833102"/>
                <a:gd name="connsiteY12" fmla="*/ 1093469 h 1128109"/>
                <a:gd name="connsiteX13" fmla="*/ 666396 w 833102"/>
                <a:gd name="connsiteY13" fmla="*/ 1104151 h 1128109"/>
                <a:gd name="connsiteX14" fmla="*/ 762537 w 833102"/>
                <a:gd name="connsiteY14" fmla="*/ 1027239 h 1128109"/>
                <a:gd name="connsiteX15" fmla="*/ 706989 w 833102"/>
                <a:gd name="connsiteY15" fmla="*/ 407669 h 1128109"/>
                <a:gd name="connsiteX16" fmla="*/ 833039 w 833102"/>
                <a:gd name="connsiteY16" fmla="*/ 76519 h 1128109"/>
                <a:gd name="connsiteX0" fmla="*/ 833039 w 833102"/>
                <a:gd name="connsiteY0" fmla="*/ 75792 h 1127382"/>
                <a:gd name="connsiteX1" fmla="*/ 721944 w 833102"/>
                <a:gd name="connsiteY1" fmla="*/ 15972 h 1127382"/>
                <a:gd name="connsiteX2" fmla="*/ 580938 w 833102"/>
                <a:gd name="connsiteY2" fmla="*/ 3153 h 1127382"/>
                <a:gd name="connsiteX3" fmla="*/ 471980 w 833102"/>
                <a:gd name="connsiteY3" fmla="*/ 5289 h 1127382"/>
                <a:gd name="connsiteX4" fmla="*/ 433524 w 833102"/>
                <a:gd name="connsiteY4" fmla="*/ 58701 h 1127382"/>
                <a:gd name="connsiteX5" fmla="*/ 358748 w 833102"/>
                <a:gd name="connsiteY5" fmla="*/ 77929 h 1127382"/>
                <a:gd name="connsiteX6" fmla="*/ 309610 w 833102"/>
                <a:gd name="connsiteY6" fmla="*/ 52291 h 1127382"/>
                <a:gd name="connsiteX7" fmla="*/ 309610 w 833102"/>
                <a:gd name="connsiteY7" fmla="*/ 5289 h 1127382"/>
                <a:gd name="connsiteX8" fmla="*/ 228424 w 833102"/>
                <a:gd name="connsiteY8" fmla="*/ 26654 h 1127382"/>
                <a:gd name="connsiteX9" fmla="*/ 108783 w 833102"/>
                <a:gd name="connsiteY9" fmla="*/ 90747 h 1127382"/>
                <a:gd name="connsiteX10" fmla="*/ 74600 w 833102"/>
                <a:gd name="connsiteY10" fmla="*/ 257390 h 1127382"/>
                <a:gd name="connsiteX11" fmla="*/ 38281 w 833102"/>
                <a:gd name="connsiteY11" fmla="*/ 718863 h 1127382"/>
                <a:gd name="connsiteX12" fmla="*/ 51099 w 833102"/>
                <a:gd name="connsiteY12" fmla="*/ 1092742 h 1127382"/>
                <a:gd name="connsiteX13" fmla="*/ 666396 w 833102"/>
                <a:gd name="connsiteY13" fmla="*/ 1103424 h 1127382"/>
                <a:gd name="connsiteX14" fmla="*/ 762537 w 833102"/>
                <a:gd name="connsiteY14" fmla="*/ 1026512 h 1127382"/>
                <a:gd name="connsiteX15" fmla="*/ 706989 w 833102"/>
                <a:gd name="connsiteY15" fmla="*/ 406942 h 1127382"/>
                <a:gd name="connsiteX16" fmla="*/ 833039 w 833102"/>
                <a:gd name="connsiteY16" fmla="*/ 75792 h 1127382"/>
                <a:gd name="connsiteX0" fmla="*/ 833039 w 833055"/>
                <a:gd name="connsiteY0" fmla="*/ 75792 h 1127382"/>
                <a:gd name="connsiteX1" fmla="*/ 721944 w 833055"/>
                <a:gd name="connsiteY1" fmla="*/ 15972 h 1127382"/>
                <a:gd name="connsiteX2" fmla="*/ 580938 w 833055"/>
                <a:gd name="connsiteY2" fmla="*/ 3153 h 1127382"/>
                <a:gd name="connsiteX3" fmla="*/ 471980 w 833055"/>
                <a:gd name="connsiteY3" fmla="*/ 5289 h 1127382"/>
                <a:gd name="connsiteX4" fmla="*/ 433524 w 833055"/>
                <a:gd name="connsiteY4" fmla="*/ 58701 h 1127382"/>
                <a:gd name="connsiteX5" fmla="*/ 358748 w 833055"/>
                <a:gd name="connsiteY5" fmla="*/ 77929 h 1127382"/>
                <a:gd name="connsiteX6" fmla="*/ 309610 w 833055"/>
                <a:gd name="connsiteY6" fmla="*/ 52291 h 1127382"/>
                <a:gd name="connsiteX7" fmla="*/ 309610 w 833055"/>
                <a:gd name="connsiteY7" fmla="*/ 5289 h 1127382"/>
                <a:gd name="connsiteX8" fmla="*/ 228424 w 833055"/>
                <a:gd name="connsiteY8" fmla="*/ 26654 h 1127382"/>
                <a:gd name="connsiteX9" fmla="*/ 108783 w 833055"/>
                <a:gd name="connsiteY9" fmla="*/ 90747 h 1127382"/>
                <a:gd name="connsiteX10" fmla="*/ 74600 w 833055"/>
                <a:gd name="connsiteY10" fmla="*/ 257390 h 1127382"/>
                <a:gd name="connsiteX11" fmla="*/ 38281 w 833055"/>
                <a:gd name="connsiteY11" fmla="*/ 718863 h 1127382"/>
                <a:gd name="connsiteX12" fmla="*/ 51099 w 833055"/>
                <a:gd name="connsiteY12" fmla="*/ 1092742 h 1127382"/>
                <a:gd name="connsiteX13" fmla="*/ 666396 w 833055"/>
                <a:gd name="connsiteY13" fmla="*/ 1103424 h 1127382"/>
                <a:gd name="connsiteX14" fmla="*/ 762537 w 833055"/>
                <a:gd name="connsiteY14" fmla="*/ 1026512 h 1127382"/>
                <a:gd name="connsiteX15" fmla="*/ 730490 w 833055"/>
                <a:gd name="connsiteY15" fmla="*/ 409079 h 1127382"/>
                <a:gd name="connsiteX16" fmla="*/ 833039 w 833055"/>
                <a:gd name="connsiteY16" fmla="*/ 75792 h 1127382"/>
                <a:gd name="connsiteX0" fmla="*/ 833039 w 833110"/>
                <a:gd name="connsiteY0" fmla="*/ 75792 h 1127382"/>
                <a:gd name="connsiteX1" fmla="*/ 721944 w 833110"/>
                <a:gd name="connsiteY1" fmla="*/ 15972 h 1127382"/>
                <a:gd name="connsiteX2" fmla="*/ 580938 w 833110"/>
                <a:gd name="connsiteY2" fmla="*/ 3153 h 1127382"/>
                <a:gd name="connsiteX3" fmla="*/ 471980 w 833110"/>
                <a:gd name="connsiteY3" fmla="*/ 5289 h 1127382"/>
                <a:gd name="connsiteX4" fmla="*/ 433524 w 833110"/>
                <a:gd name="connsiteY4" fmla="*/ 58701 h 1127382"/>
                <a:gd name="connsiteX5" fmla="*/ 358748 w 833110"/>
                <a:gd name="connsiteY5" fmla="*/ 77929 h 1127382"/>
                <a:gd name="connsiteX6" fmla="*/ 309610 w 833110"/>
                <a:gd name="connsiteY6" fmla="*/ 52291 h 1127382"/>
                <a:gd name="connsiteX7" fmla="*/ 309610 w 833110"/>
                <a:gd name="connsiteY7" fmla="*/ 5289 h 1127382"/>
                <a:gd name="connsiteX8" fmla="*/ 228424 w 833110"/>
                <a:gd name="connsiteY8" fmla="*/ 26654 h 1127382"/>
                <a:gd name="connsiteX9" fmla="*/ 108783 w 833110"/>
                <a:gd name="connsiteY9" fmla="*/ 90747 h 1127382"/>
                <a:gd name="connsiteX10" fmla="*/ 74600 w 833110"/>
                <a:gd name="connsiteY10" fmla="*/ 257390 h 1127382"/>
                <a:gd name="connsiteX11" fmla="*/ 38281 w 833110"/>
                <a:gd name="connsiteY11" fmla="*/ 718863 h 1127382"/>
                <a:gd name="connsiteX12" fmla="*/ 51099 w 833110"/>
                <a:gd name="connsiteY12" fmla="*/ 1092742 h 1127382"/>
                <a:gd name="connsiteX13" fmla="*/ 666396 w 833110"/>
                <a:gd name="connsiteY13" fmla="*/ 1103424 h 1127382"/>
                <a:gd name="connsiteX14" fmla="*/ 762537 w 833110"/>
                <a:gd name="connsiteY14" fmla="*/ 1026512 h 1127382"/>
                <a:gd name="connsiteX15" fmla="*/ 739036 w 833110"/>
                <a:gd name="connsiteY15" fmla="*/ 411215 h 1127382"/>
                <a:gd name="connsiteX16" fmla="*/ 833039 w 833110"/>
                <a:gd name="connsiteY16" fmla="*/ 75792 h 1127382"/>
                <a:gd name="connsiteX0" fmla="*/ 845955 w 846026"/>
                <a:gd name="connsiteY0" fmla="*/ 75792 h 1131873"/>
                <a:gd name="connsiteX1" fmla="*/ 734860 w 846026"/>
                <a:gd name="connsiteY1" fmla="*/ 15972 h 1131873"/>
                <a:gd name="connsiteX2" fmla="*/ 593854 w 846026"/>
                <a:gd name="connsiteY2" fmla="*/ 3153 h 1131873"/>
                <a:gd name="connsiteX3" fmla="*/ 484896 w 846026"/>
                <a:gd name="connsiteY3" fmla="*/ 5289 h 1131873"/>
                <a:gd name="connsiteX4" fmla="*/ 446440 w 846026"/>
                <a:gd name="connsiteY4" fmla="*/ 58701 h 1131873"/>
                <a:gd name="connsiteX5" fmla="*/ 371664 w 846026"/>
                <a:gd name="connsiteY5" fmla="*/ 77929 h 1131873"/>
                <a:gd name="connsiteX6" fmla="*/ 322526 w 846026"/>
                <a:gd name="connsiteY6" fmla="*/ 52291 h 1131873"/>
                <a:gd name="connsiteX7" fmla="*/ 322526 w 846026"/>
                <a:gd name="connsiteY7" fmla="*/ 5289 h 1131873"/>
                <a:gd name="connsiteX8" fmla="*/ 241340 w 846026"/>
                <a:gd name="connsiteY8" fmla="*/ 26654 h 1131873"/>
                <a:gd name="connsiteX9" fmla="*/ 121699 w 846026"/>
                <a:gd name="connsiteY9" fmla="*/ 90747 h 1131873"/>
                <a:gd name="connsiteX10" fmla="*/ 87516 w 846026"/>
                <a:gd name="connsiteY10" fmla="*/ 257390 h 1131873"/>
                <a:gd name="connsiteX11" fmla="*/ 51197 w 846026"/>
                <a:gd name="connsiteY11" fmla="*/ 718863 h 1131873"/>
                <a:gd name="connsiteX12" fmla="*/ 46923 w 846026"/>
                <a:gd name="connsiteY12" fmla="*/ 1099151 h 1131873"/>
                <a:gd name="connsiteX13" fmla="*/ 679312 w 846026"/>
                <a:gd name="connsiteY13" fmla="*/ 1103424 h 1131873"/>
                <a:gd name="connsiteX14" fmla="*/ 775453 w 846026"/>
                <a:gd name="connsiteY14" fmla="*/ 1026512 h 1131873"/>
                <a:gd name="connsiteX15" fmla="*/ 751952 w 846026"/>
                <a:gd name="connsiteY15" fmla="*/ 411215 h 1131873"/>
                <a:gd name="connsiteX16" fmla="*/ 845955 w 846026"/>
                <a:gd name="connsiteY16" fmla="*/ 75792 h 1131873"/>
                <a:gd name="connsiteX0" fmla="*/ 845955 w 846026"/>
                <a:gd name="connsiteY0" fmla="*/ 75792 h 1106808"/>
                <a:gd name="connsiteX1" fmla="*/ 734860 w 846026"/>
                <a:gd name="connsiteY1" fmla="*/ 15972 h 1106808"/>
                <a:gd name="connsiteX2" fmla="*/ 593854 w 846026"/>
                <a:gd name="connsiteY2" fmla="*/ 3153 h 1106808"/>
                <a:gd name="connsiteX3" fmla="*/ 484896 w 846026"/>
                <a:gd name="connsiteY3" fmla="*/ 5289 h 1106808"/>
                <a:gd name="connsiteX4" fmla="*/ 446440 w 846026"/>
                <a:gd name="connsiteY4" fmla="*/ 58701 h 1106808"/>
                <a:gd name="connsiteX5" fmla="*/ 371664 w 846026"/>
                <a:gd name="connsiteY5" fmla="*/ 77929 h 1106808"/>
                <a:gd name="connsiteX6" fmla="*/ 322526 w 846026"/>
                <a:gd name="connsiteY6" fmla="*/ 52291 h 1106808"/>
                <a:gd name="connsiteX7" fmla="*/ 322526 w 846026"/>
                <a:gd name="connsiteY7" fmla="*/ 5289 h 1106808"/>
                <a:gd name="connsiteX8" fmla="*/ 241340 w 846026"/>
                <a:gd name="connsiteY8" fmla="*/ 26654 h 1106808"/>
                <a:gd name="connsiteX9" fmla="*/ 121699 w 846026"/>
                <a:gd name="connsiteY9" fmla="*/ 90747 h 1106808"/>
                <a:gd name="connsiteX10" fmla="*/ 87516 w 846026"/>
                <a:gd name="connsiteY10" fmla="*/ 257390 h 1106808"/>
                <a:gd name="connsiteX11" fmla="*/ 51197 w 846026"/>
                <a:gd name="connsiteY11" fmla="*/ 718863 h 1106808"/>
                <a:gd name="connsiteX12" fmla="*/ 46923 w 846026"/>
                <a:gd name="connsiteY12" fmla="*/ 1099151 h 1106808"/>
                <a:gd name="connsiteX13" fmla="*/ 679312 w 846026"/>
                <a:gd name="connsiteY13" fmla="*/ 1103424 h 1106808"/>
                <a:gd name="connsiteX14" fmla="*/ 775453 w 846026"/>
                <a:gd name="connsiteY14" fmla="*/ 1026512 h 1106808"/>
                <a:gd name="connsiteX15" fmla="*/ 751952 w 846026"/>
                <a:gd name="connsiteY15" fmla="*/ 411215 h 1106808"/>
                <a:gd name="connsiteX16" fmla="*/ 845955 w 846026"/>
                <a:gd name="connsiteY16" fmla="*/ 75792 h 1106808"/>
                <a:gd name="connsiteX0" fmla="*/ 825374 w 825445"/>
                <a:gd name="connsiteY0" fmla="*/ 75792 h 1110041"/>
                <a:gd name="connsiteX1" fmla="*/ 714279 w 825445"/>
                <a:gd name="connsiteY1" fmla="*/ 15972 h 1110041"/>
                <a:gd name="connsiteX2" fmla="*/ 573273 w 825445"/>
                <a:gd name="connsiteY2" fmla="*/ 3153 h 1110041"/>
                <a:gd name="connsiteX3" fmla="*/ 464315 w 825445"/>
                <a:gd name="connsiteY3" fmla="*/ 5289 h 1110041"/>
                <a:gd name="connsiteX4" fmla="*/ 425859 w 825445"/>
                <a:gd name="connsiteY4" fmla="*/ 58701 h 1110041"/>
                <a:gd name="connsiteX5" fmla="*/ 351083 w 825445"/>
                <a:gd name="connsiteY5" fmla="*/ 77929 h 1110041"/>
                <a:gd name="connsiteX6" fmla="*/ 301945 w 825445"/>
                <a:gd name="connsiteY6" fmla="*/ 52291 h 1110041"/>
                <a:gd name="connsiteX7" fmla="*/ 301945 w 825445"/>
                <a:gd name="connsiteY7" fmla="*/ 5289 h 1110041"/>
                <a:gd name="connsiteX8" fmla="*/ 220759 w 825445"/>
                <a:gd name="connsiteY8" fmla="*/ 26654 h 1110041"/>
                <a:gd name="connsiteX9" fmla="*/ 101118 w 825445"/>
                <a:gd name="connsiteY9" fmla="*/ 90747 h 1110041"/>
                <a:gd name="connsiteX10" fmla="*/ 66935 w 825445"/>
                <a:gd name="connsiteY10" fmla="*/ 257390 h 1110041"/>
                <a:gd name="connsiteX11" fmla="*/ 30616 w 825445"/>
                <a:gd name="connsiteY11" fmla="*/ 718863 h 1110041"/>
                <a:gd name="connsiteX12" fmla="*/ 54116 w 825445"/>
                <a:gd name="connsiteY12" fmla="*/ 1109834 h 1110041"/>
                <a:gd name="connsiteX13" fmla="*/ 658731 w 825445"/>
                <a:gd name="connsiteY13" fmla="*/ 1103424 h 1110041"/>
                <a:gd name="connsiteX14" fmla="*/ 754872 w 825445"/>
                <a:gd name="connsiteY14" fmla="*/ 1026512 h 1110041"/>
                <a:gd name="connsiteX15" fmla="*/ 731371 w 825445"/>
                <a:gd name="connsiteY15" fmla="*/ 411215 h 1110041"/>
                <a:gd name="connsiteX16" fmla="*/ 825374 w 825445"/>
                <a:gd name="connsiteY16" fmla="*/ 75792 h 1110041"/>
                <a:gd name="connsiteX0" fmla="*/ 825681 w 825752"/>
                <a:gd name="connsiteY0" fmla="*/ 75792 h 1139039"/>
                <a:gd name="connsiteX1" fmla="*/ 714586 w 825752"/>
                <a:gd name="connsiteY1" fmla="*/ 15972 h 1139039"/>
                <a:gd name="connsiteX2" fmla="*/ 573580 w 825752"/>
                <a:gd name="connsiteY2" fmla="*/ 3153 h 1139039"/>
                <a:gd name="connsiteX3" fmla="*/ 464622 w 825752"/>
                <a:gd name="connsiteY3" fmla="*/ 5289 h 1139039"/>
                <a:gd name="connsiteX4" fmla="*/ 426166 w 825752"/>
                <a:gd name="connsiteY4" fmla="*/ 58701 h 1139039"/>
                <a:gd name="connsiteX5" fmla="*/ 351390 w 825752"/>
                <a:gd name="connsiteY5" fmla="*/ 77929 h 1139039"/>
                <a:gd name="connsiteX6" fmla="*/ 302252 w 825752"/>
                <a:gd name="connsiteY6" fmla="*/ 52291 h 1139039"/>
                <a:gd name="connsiteX7" fmla="*/ 302252 w 825752"/>
                <a:gd name="connsiteY7" fmla="*/ 5289 h 1139039"/>
                <a:gd name="connsiteX8" fmla="*/ 221066 w 825752"/>
                <a:gd name="connsiteY8" fmla="*/ 26654 h 1139039"/>
                <a:gd name="connsiteX9" fmla="*/ 101425 w 825752"/>
                <a:gd name="connsiteY9" fmla="*/ 90747 h 1139039"/>
                <a:gd name="connsiteX10" fmla="*/ 67242 w 825752"/>
                <a:gd name="connsiteY10" fmla="*/ 257390 h 1139039"/>
                <a:gd name="connsiteX11" fmla="*/ 30923 w 825752"/>
                <a:gd name="connsiteY11" fmla="*/ 718863 h 1139039"/>
                <a:gd name="connsiteX12" fmla="*/ 54423 w 825752"/>
                <a:gd name="connsiteY12" fmla="*/ 1109834 h 1139039"/>
                <a:gd name="connsiteX13" fmla="*/ 663311 w 825752"/>
                <a:gd name="connsiteY13" fmla="*/ 1101287 h 1139039"/>
                <a:gd name="connsiteX14" fmla="*/ 755179 w 825752"/>
                <a:gd name="connsiteY14" fmla="*/ 1026512 h 1139039"/>
                <a:gd name="connsiteX15" fmla="*/ 731678 w 825752"/>
                <a:gd name="connsiteY15" fmla="*/ 411215 h 1139039"/>
                <a:gd name="connsiteX16" fmla="*/ 825681 w 825752"/>
                <a:gd name="connsiteY16" fmla="*/ 75792 h 1139039"/>
                <a:gd name="connsiteX0" fmla="*/ 825681 w 825752"/>
                <a:gd name="connsiteY0" fmla="*/ 75792 h 1135490"/>
                <a:gd name="connsiteX1" fmla="*/ 714586 w 825752"/>
                <a:gd name="connsiteY1" fmla="*/ 15972 h 1135490"/>
                <a:gd name="connsiteX2" fmla="*/ 573580 w 825752"/>
                <a:gd name="connsiteY2" fmla="*/ 3153 h 1135490"/>
                <a:gd name="connsiteX3" fmla="*/ 464622 w 825752"/>
                <a:gd name="connsiteY3" fmla="*/ 5289 h 1135490"/>
                <a:gd name="connsiteX4" fmla="*/ 426166 w 825752"/>
                <a:gd name="connsiteY4" fmla="*/ 58701 h 1135490"/>
                <a:gd name="connsiteX5" fmla="*/ 351390 w 825752"/>
                <a:gd name="connsiteY5" fmla="*/ 77929 h 1135490"/>
                <a:gd name="connsiteX6" fmla="*/ 302252 w 825752"/>
                <a:gd name="connsiteY6" fmla="*/ 52291 h 1135490"/>
                <a:gd name="connsiteX7" fmla="*/ 302252 w 825752"/>
                <a:gd name="connsiteY7" fmla="*/ 5289 h 1135490"/>
                <a:gd name="connsiteX8" fmla="*/ 221066 w 825752"/>
                <a:gd name="connsiteY8" fmla="*/ 26654 h 1135490"/>
                <a:gd name="connsiteX9" fmla="*/ 101425 w 825752"/>
                <a:gd name="connsiteY9" fmla="*/ 90747 h 1135490"/>
                <a:gd name="connsiteX10" fmla="*/ 67242 w 825752"/>
                <a:gd name="connsiteY10" fmla="*/ 257390 h 1135490"/>
                <a:gd name="connsiteX11" fmla="*/ 30923 w 825752"/>
                <a:gd name="connsiteY11" fmla="*/ 718863 h 1135490"/>
                <a:gd name="connsiteX12" fmla="*/ 54423 w 825752"/>
                <a:gd name="connsiteY12" fmla="*/ 1109834 h 1135490"/>
                <a:gd name="connsiteX13" fmla="*/ 663311 w 825752"/>
                <a:gd name="connsiteY13" fmla="*/ 1101287 h 1135490"/>
                <a:gd name="connsiteX14" fmla="*/ 755179 w 825752"/>
                <a:gd name="connsiteY14" fmla="*/ 1026512 h 1135490"/>
                <a:gd name="connsiteX15" fmla="*/ 731678 w 825752"/>
                <a:gd name="connsiteY15" fmla="*/ 411215 h 1135490"/>
                <a:gd name="connsiteX16" fmla="*/ 825681 w 825752"/>
                <a:gd name="connsiteY16" fmla="*/ 75792 h 1135490"/>
                <a:gd name="connsiteX0" fmla="*/ 825681 w 825749"/>
                <a:gd name="connsiteY0" fmla="*/ 75792 h 1140469"/>
                <a:gd name="connsiteX1" fmla="*/ 714586 w 825749"/>
                <a:gd name="connsiteY1" fmla="*/ 15972 h 1140469"/>
                <a:gd name="connsiteX2" fmla="*/ 573580 w 825749"/>
                <a:gd name="connsiteY2" fmla="*/ 3153 h 1140469"/>
                <a:gd name="connsiteX3" fmla="*/ 464622 w 825749"/>
                <a:gd name="connsiteY3" fmla="*/ 5289 h 1140469"/>
                <a:gd name="connsiteX4" fmla="*/ 426166 w 825749"/>
                <a:gd name="connsiteY4" fmla="*/ 58701 h 1140469"/>
                <a:gd name="connsiteX5" fmla="*/ 351390 w 825749"/>
                <a:gd name="connsiteY5" fmla="*/ 77929 h 1140469"/>
                <a:gd name="connsiteX6" fmla="*/ 302252 w 825749"/>
                <a:gd name="connsiteY6" fmla="*/ 52291 h 1140469"/>
                <a:gd name="connsiteX7" fmla="*/ 302252 w 825749"/>
                <a:gd name="connsiteY7" fmla="*/ 5289 h 1140469"/>
                <a:gd name="connsiteX8" fmla="*/ 221066 w 825749"/>
                <a:gd name="connsiteY8" fmla="*/ 26654 h 1140469"/>
                <a:gd name="connsiteX9" fmla="*/ 101425 w 825749"/>
                <a:gd name="connsiteY9" fmla="*/ 90747 h 1140469"/>
                <a:gd name="connsiteX10" fmla="*/ 67242 w 825749"/>
                <a:gd name="connsiteY10" fmla="*/ 257390 h 1140469"/>
                <a:gd name="connsiteX11" fmla="*/ 30923 w 825749"/>
                <a:gd name="connsiteY11" fmla="*/ 718863 h 1140469"/>
                <a:gd name="connsiteX12" fmla="*/ 54423 w 825749"/>
                <a:gd name="connsiteY12" fmla="*/ 1109834 h 1140469"/>
                <a:gd name="connsiteX13" fmla="*/ 663311 w 825749"/>
                <a:gd name="connsiteY13" fmla="*/ 1101287 h 1140469"/>
                <a:gd name="connsiteX14" fmla="*/ 765861 w 825749"/>
                <a:gd name="connsiteY14" fmla="*/ 990192 h 1140469"/>
                <a:gd name="connsiteX15" fmla="*/ 731678 w 825749"/>
                <a:gd name="connsiteY15" fmla="*/ 411215 h 1140469"/>
                <a:gd name="connsiteX16" fmla="*/ 825681 w 825749"/>
                <a:gd name="connsiteY16" fmla="*/ 75792 h 1140469"/>
                <a:gd name="connsiteX0" fmla="*/ 821257 w 821325"/>
                <a:gd name="connsiteY0" fmla="*/ 75792 h 1134194"/>
                <a:gd name="connsiteX1" fmla="*/ 710162 w 821325"/>
                <a:gd name="connsiteY1" fmla="*/ 15972 h 1134194"/>
                <a:gd name="connsiteX2" fmla="*/ 569156 w 821325"/>
                <a:gd name="connsiteY2" fmla="*/ 3153 h 1134194"/>
                <a:gd name="connsiteX3" fmla="*/ 460198 w 821325"/>
                <a:gd name="connsiteY3" fmla="*/ 5289 h 1134194"/>
                <a:gd name="connsiteX4" fmla="*/ 421742 w 821325"/>
                <a:gd name="connsiteY4" fmla="*/ 58701 h 1134194"/>
                <a:gd name="connsiteX5" fmla="*/ 346966 w 821325"/>
                <a:gd name="connsiteY5" fmla="*/ 77929 h 1134194"/>
                <a:gd name="connsiteX6" fmla="*/ 297828 w 821325"/>
                <a:gd name="connsiteY6" fmla="*/ 52291 h 1134194"/>
                <a:gd name="connsiteX7" fmla="*/ 297828 w 821325"/>
                <a:gd name="connsiteY7" fmla="*/ 5289 h 1134194"/>
                <a:gd name="connsiteX8" fmla="*/ 216642 w 821325"/>
                <a:gd name="connsiteY8" fmla="*/ 26654 h 1134194"/>
                <a:gd name="connsiteX9" fmla="*/ 97001 w 821325"/>
                <a:gd name="connsiteY9" fmla="*/ 90747 h 1134194"/>
                <a:gd name="connsiteX10" fmla="*/ 62818 w 821325"/>
                <a:gd name="connsiteY10" fmla="*/ 257390 h 1134194"/>
                <a:gd name="connsiteX11" fmla="*/ 26499 w 821325"/>
                <a:gd name="connsiteY11" fmla="*/ 718863 h 1134194"/>
                <a:gd name="connsiteX12" fmla="*/ 56409 w 821325"/>
                <a:gd name="connsiteY12" fmla="*/ 1101288 h 1134194"/>
                <a:gd name="connsiteX13" fmla="*/ 658887 w 821325"/>
                <a:gd name="connsiteY13" fmla="*/ 1101287 h 1134194"/>
                <a:gd name="connsiteX14" fmla="*/ 761437 w 821325"/>
                <a:gd name="connsiteY14" fmla="*/ 990192 h 1134194"/>
                <a:gd name="connsiteX15" fmla="*/ 727254 w 821325"/>
                <a:gd name="connsiteY15" fmla="*/ 411215 h 1134194"/>
                <a:gd name="connsiteX16" fmla="*/ 821257 w 821325"/>
                <a:gd name="connsiteY16" fmla="*/ 75792 h 1134194"/>
                <a:gd name="connsiteX0" fmla="*/ 827676 w 827744"/>
                <a:gd name="connsiteY0" fmla="*/ 75792 h 1125854"/>
                <a:gd name="connsiteX1" fmla="*/ 716581 w 827744"/>
                <a:gd name="connsiteY1" fmla="*/ 15972 h 1125854"/>
                <a:gd name="connsiteX2" fmla="*/ 575575 w 827744"/>
                <a:gd name="connsiteY2" fmla="*/ 3153 h 1125854"/>
                <a:gd name="connsiteX3" fmla="*/ 466617 w 827744"/>
                <a:gd name="connsiteY3" fmla="*/ 5289 h 1125854"/>
                <a:gd name="connsiteX4" fmla="*/ 428161 w 827744"/>
                <a:gd name="connsiteY4" fmla="*/ 58701 h 1125854"/>
                <a:gd name="connsiteX5" fmla="*/ 353385 w 827744"/>
                <a:gd name="connsiteY5" fmla="*/ 77929 h 1125854"/>
                <a:gd name="connsiteX6" fmla="*/ 304247 w 827744"/>
                <a:gd name="connsiteY6" fmla="*/ 52291 h 1125854"/>
                <a:gd name="connsiteX7" fmla="*/ 304247 w 827744"/>
                <a:gd name="connsiteY7" fmla="*/ 5289 h 1125854"/>
                <a:gd name="connsiteX8" fmla="*/ 223061 w 827744"/>
                <a:gd name="connsiteY8" fmla="*/ 26654 h 1125854"/>
                <a:gd name="connsiteX9" fmla="*/ 103420 w 827744"/>
                <a:gd name="connsiteY9" fmla="*/ 90747 h 1125854"/>
                <a:gd name="connsiteX10" fmla="*/ 69237 w 827744"/>
                <a:gd name="connsiteY10" fmla="*/ 257390 h 1125854"/>
                <a:gd name="connsiteX11" fmla="*/ 32918 w 827744"/>
                <a:gd name="connsiteY11" fmla="*/ 718863 h 1125854"/>
                <a:gd name="connsiteX12" fmla="*/ 62828 w 827744"/>
                <a:gd name="connsiteY12" fmla="*/ 1101288 h 1125854"/>
                <a:gd name="connsiteX13" fmla="*/ 665306 w 827744"/>
                <a:gd name="connsiteY13" fmla="*/ 1101287 h 1125854"/>
                <a:gd name="connsiteX14" fmla="*/ 767856 w 827744"/>
                <a:gd name="connsiteY14" fmla="*/ 990192 h 1125854"/>
                <a:gd name="connsiteX15" fmla="*/ 733673 w 827744"/>
                <a:gd name="connsiteY15" fmla="*/ 411215 h 1125854"/>
                <a:gd name="connsiteX16" fmla="*/ 827676 w 827744"/>
                <a:gd name="connsiteY16" fmla="*/ 75792 h 1125854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9074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9074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9074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8433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263"/>
                <a:gd name="connsiteY0" fmla="*/ 75462 h 1128133"/>
                <a:gd name="connsiteX1" fmla="*/ 721550 w 826263"/>
                <a:gd name="connsiteY1" fmla="*/ 9232 h 1128133"/>
                <a:gd name="connsiteX2" fmla="*/ 574135 w 826263"/>
                <a:gd name="connsiteY2" fmla="*/ 2823 h 1128133"/>
                <a:gd name="connsiteX3" fmla="*/ 465177 w 826263"/>
                <a:gd name="connsiteY3" fmla="*/ 4959 h 1128133"/>
                <a:gd name="connsiteX4" fmla="*/ 426721 w 826263"/>
                <a:gd name="connsiteY4" fmla="*/ 58371 h 1128133"/>
                <a:gd name="connsiteX5" fmla="*/ 351945 w 826263"/>
                <a:gd name="connsiteY5" fmla="*/ 77599 h 1128133"/>
                <a:gd name="connsiteX6" fmla="*/ 302807 w 826263"/>
                <a:gd name="connsiteY6" fmla="*/ 51961 h 1128133"/>
                <a:gd name="connsiteX7" fmla="*/ 302807 w 826263"/>
                <a:gd name="connsiteY7" fmla="*/ 4959 h 1128133"/>
                <a:gd name="connsiteX8" fmla="*/ 221621 w 826263"/>
                <a:gd name="connsiteY8" fmla="*/ 26324 h 1128133"/>
                <a:gd name="connsiteX9" fmla="*/ 101980 w 826263"/>
                <a:gd name="connsiteY9" fmla="*/ 84007 h 1128133"/>
                <a:gd name="connsiteX10" fmla="*/ 67797 w 826263"/>
                <a:gd name="connsiteY10" fmla="*/ 257060 h 1128133"/>
                <a:gd name="connsiteX11" fmla="*/ 20796 w 826263"/>
                <a:gd name="connsiteY11" fmla="*/ 797582 h 1128133"/>
                <a:gd name="connsiteX12" fmla="*/ 61388 w 826263"/>
                <a:gd name="connsiteY12" fmla="*/ 1100958 h 1128133"/>
                <a:gd name="connsiteX13" fmla="*/ 663866 w 826263"/>
                <a:gd name="connsiteY13" fmla="*/ 1100957 h 1128133"/>
                <a:gd name="connsiteX14" fmla="*/ 766416 w 826263"/>
                <a:gd name="connsiteY14" fmla="*/ 989862 h 1128133"/>
                <a:gd name="connsiteX15" fmla="*/ 732233 w 826263"/>
                <a:gd name="connsiteY15" fmla="*/ 410885 h 1128133"/>
                <a:gd name="connsiteX16" fmla="*/ 826236 w 826263"/>
                <a:gd name="connsiteY16" fmla="*/ 75462 h 1128133"/>
                <a:gd name="connsiteX0" fmla="*/ 826236 w 826263"/>
                <a:gd name="connsiteY0" fmla="*/ 75462 h 1128133"/>
                <a:gd name="connsiteX1" fmla="*/ 721550 w 826263"/>
                <a:gd name="connsiteY1" fmla="*/ 9232 h 1128133"/>
                <a:gd name="connsiteX2" fmla="*/ 574135 w 826263"/>
                <a:gd name="connsiteY2" fmla="*/ 2823 h 1128133"/>
                <a:gd name="connsiteX3" fmla="*/ 465177 w 826263"/>
                <a:gd name="connsiteY3" fmla="*/ 4959 h 1128133"/>
                <a:gd name="connsiteX4" fmla="*/ 426721 w 826263"/>
                <a:gd name="connsiteY4" fmla="*/ 58371 h 1128133"/>
                <a:gd name="connsiteX5" fmla="*/ 351945 w 826263"/>
                <a:gd name="connsiteY5" fmla="*/ 77599 h 1128133"/>
                <a:gd name="connsiteX6" fmla="*/ 302807 w 826263"/>
                <a:gd name="connsiteY6" fmla="*/ 51961 h 1128133"/>
                <a:gd name="connsiteX7" fmla="*/ 302807 w 826263"/>
                <a:gd name="connsiteY7" fmla="*/ 4959 h 1128133"/>
                <a:gd name="connsiteX8" fmla="*/ 221621 w 826263"/>
                <a:gd name="connsiteY8" fmla="*/ 26324 h 1128133"/>
                <a:gd name="connsiteX9" fmla="*/ 101980 w 826263"/>
                <a:gd name="connsiteY9" fmla="*/ 84007 h 1128133"/>
                <a:gd name="connsiteX10" fmla="*/ 67797 w 826263"/>
                <a:gd name="connsiteY10" fmla="*/ 257060 h 1128133"/>
                <a:gd name="connsiteX11" fmla="*/ 20796 w 826263"/>
                <a:gd name="connsiteY11" fmla="*/ 797582 h 1128133"/>
                <a:gd name="connsiteX12" fmla="*/ 61388 w 826263"/>
                <a:gd name="connsiteY12" fmla="*/ 1100958 h 1128133"/>
                <a:gd name="connsiteX13" fmla="*/ 663866 w 826263"/>
                <a:gd name="connsiteY13" fmla="*/ 1100957 h 1128133"/>
                <a:gd name="connsiteX14" fmla="*/ 766416 w 826263"/>
                <a:gd name="connsiteY14" fmla="*/ 989862 h 1128133"/>
                <a:gd name="connsiteX15" fmla="*/ 732233 w 826263"/>
                <a:gd name="connsiteY15" fmla="*/ 410885 h 1128133"/>
                <a:gd name="connsiteX16" fmla="*/ 826236 w 826263"/>
                <a:gd name="connsiteY16" fmla="*/ 75462 h 1128133"/>
                <a:gd name="connsiteX0" fmla="*/ 826236 w 826263"/>
                <a:gd name="connsiteY0" fmla="*/ 75462 h 1128133"/>
                <a:gd name="connsiteX1" fmla="*/ 721550 w 826263"/>
                <a:gd name="connsiteY1" fmla="*/ 9232 h 1128133"/>
                <a:gd name="connsiteX2" fmla="*/ 574135 w 826263"/>
                <a:gd name="connsiteY2" fmla="*/ 2823 h 1128133"/>
                <a:gd name="connsiteX3" fmla="*/ 465177 w 826263"/>
                <a:gd name="connsiteY3" fmla="*/ 4959 h 1128133"/>
                <a:gd name="connsiteX4" fmla="*/ 426721 w 826263"/>
                <a:gd name="connsiteY4" fmla="*/ 58371 h 1128133"/>
                <a:gd name="connsiteX5" fmla="*/ 351945 w 826263"/>
                <a:gd name="connsiteY5" fmla="*/ 77599 h 1128133"/>
                <a:gd name="connsiteX6" fmla="*/ 302807 w 826263"/>
                <a:gd name="connsiteY6" fmla="*/ 51961 h 1128133"/>
                <a:gd name="connsiteX7" fmla="*/ 302807 w 826263"/>
                <a:gd name="connsiteY7" fmla="*/ 4959 h 1128133"/>
                <a:gd name="connsiteX8" fmla="*/ 221621 w 826263"/>
                <a:gd name="connsiteY8" fmla="*/ 26324 h 1128133"/>
                <a:gd name="connsiteX9" fmla="*/ 101980 w 826263"/>
                <a:gd name="connsiteY9" fmla="*/ 84007 h 1128133"/>
                <a:gd name="connsiteX10" fmla="*/ 67797 w 826263"/>
                <a:gd name="connsiteY10" fmla="*/ 257060 h 1128133"/>
                <a:gd name="connsiteX11" fmla="*/ 20796 w 826263"/>
                <a:gd name="connsiteY11" fmla="*/ 797582 h 1128133"/>
                <a:gd name="connsiteX12" fmla="*/ 61388 w 826263"/>
                <a:gd name="connsiteY12" fmla="*/ 1100958 h 1128133"/>
                <a:gd name="connsiteX13" fmla="*/ 663866 w 826263"/>
                <a:gd name="connsiteY13" fmla="*/ 1100957 h 1128133"/>
                <a:gd name="connsiteX14" fmla="*/ 766416 w 826263"/>
                <a:gd name="connsiteY14" fmla="*/ 989862 h 1128133"/>
                <a:gd name="connsiteX15" fmla="*/ 732233 w 826263"/>
                <a:gd name="connsiteY15" fmla="*/ 410885 h 1128133"/>
                <a:gd name="connsiteX16" fmla="*/ 826236 w 826263"/>
                <a:gd name="connsiteY16" fmla="*/ 75462 h 1128133"/>
                <a:gd name="connsiteX0" fmla="*/ 821963 w 821991"/>
                <a:gd name="connsiteY0" fmla="*/ 79735 h 1128133"/>
                <a:gd name="connsiteX1" fmla="*/ 721550 w 821991"/>
                <a:gd name="connsiteY1" fmla="*/ 9232 h 1128133"/>
                <a:gd name="connsiteX2" fmla="*/ 574135 w 821991"/>
                <a:gd name="connsiteY2" fmla="*/ 2823 h 1128133"/>
                <a:gd name="connsiteX3" fmla="*/ 465177 w 821991"/>
                <a:gd name="connsiteY3" fmla="*/ 4959 h 1128133"/>
                <a:gd name="connsiteX4" fmla="*/ 426721 w 821991"/>
                <a:gd name="connsiteY4" fmla="*/ 58371 h 1128133"/>
                <a:gd name="connsiteX5" fmla="*/ 351945 w 821991"/>
                <a:gd name="connsiteY5" fmla="*/ 77599 h 1128133"/>
                <a:gd name="connsiteX6" fmla="*/ 302807 w 821991"/>
                <a:gd name="connsiteY6" fmla="*/ 51961 h 1128133"/>
                <a:gd name="connsiteX7" fmla="*/ 302807 w 821991"/>
                <a:gd name="connsiteY7" fmla="*/ 4959 h 1128133"/>
                <a:gd name="connsiteX8" fmla="*/ 221621 w 821991"/>
                <a:gd name="connsiteY8" fmla="*/ 26324 h 1128133"/>
                <a:gd name="connsiteX9" fmla="*/ 101980 w 821991"/>
                <a:gd name="connsiteY9" fmla="*/ 84007 h 1128133"/>
                <a:gd name="connsiteX10" fmla="*/ 67797 w 821991"/>
                <a:gd name="connsiteY10" fmla="*/ 257060 h 1128133"/>
                <a:gd name="connsiteX11" fmla="*/ 20796 w 821991"/>
                <a:gd name="connsiteY11" fmla="*/ 797582 h 1128133"/>
                <a:gd name="connsiteX12" fmla="*/ 61388 w 821991"/>
                <a:gd name="connsiteY12" fmla="*/ 1100958 h 1128133"/>
                <a:gd name="connsiteX13" fmla="*/ 663866 w 821991"/>
                <a:gd name="connsiteY13" fmla="*/ 1100957 h 1128133"/>
                <a:gd name="connsiteX14" fmla="*/ 766416 w 821991"/>
                <a:gd name="connsiteY14" fmla="*/ 989862 h 1128133"/>
                <a:gd name="connsiteX15" fmla="*/ 732233 w 821991"/>
                <a:gd name="connsiteY15" fmla="*/ 410885 h 1128133"/>
                <a:gd name="connsiteX16" fmla="*/ 821963 w 821991"/>
                <a:gd name="connsiteY16" fmla="*/ 79735 h 1128133"/>
                <a:gd name="connsiteX0" fmla="*/ 830509 w 830535"/>
                <a:gd name="connsiteY0" fmla="*/ 86144 h 1128133"/>
                <a:gd name="connsiteX1" fmla="*/ 721550 w 830535"/>
                <a:gd name="connsiteY1" fmla="*/ 9232 h 1128133"/>
                <a:gd name="connsiteX2" fmla="*/ 574135 w 830535"/>
                <a:gd name="connsiteY2" fmla="*/ 2823 h 1128133"/>
                <a:gd name="connsiteX3" fmla="*/ 465177 w 830535"/>
                <a:gd name="connsiteY3" fmla="*/ 4959 h 1128133"/>
                <a:gd name="connsiteX4" fmla="*/ 426721 w 830535"/>
                <a:gd name="connsiteY4" fmla="*/ 58371 h 1128133"/>
                <a:gd name="connsiteX5" fmla="*/ 351945 w 830535"/>
                <a:gd name="connsiteY5" fmla="*/ 77599 h 1128133"/>
                <a:gd name="connsiteX6" fmla="*/ 302807 w 830535"/>
                <a:gd name="connsiteY6" fmla="*/ 51961 h 1128133"/>
                <a:gd name="connsiteX7" fmla="*/ 302807 w 830535"/>
                <a:gd name="connsiteY7" fmla="*/ 4959 h 1128133"/>
                <a:gd name="connsiteX8" fmla="*/ 221621 w 830535"/>
                <a:gd name="connsiteY8" fmla="*/ 26324 h 1128133"/>
                <a:gd name="connsiteX9" fmla="*/ 101980 w 830535"/>
                <a:gd name="connsiteY9" fmla="*/ 84007 h 1128133"/>
                <a:gd name="connsiteX10" fmla="*/ 67797 w 830535"/>
                <a:gd name="connsiteY10" fmla="*/ 257060 h 1128133"/>
                <a:gd name="connsiteX11" fmla="*/ 20796 w 830535"/>
                <a:gd name="connsiteY11" fmla="*/ 797582 h 1128133"/>
                <a:gd name="connsiteX12" fmla="*/ 61388 w 830535"/>
                <a:gd name="connsiteY12" fmla="*/ 1100958 h 1128133"/>
                <a:gd name="connsiteX13" fmla="*/ 663866 w 830535"/>
                <a:gd name="connsiteY13" fmla="*/ 1100957 h 1128133"/>
                <a:gd name="connsiteX14" fmla="*/ 766416 w 830535"/>
                <a:gd name="connsiteY14" fmla="*/ 989862 h 1128133"/>
                <a:gd name="connsiteX15" fmla="*/ 732233 w 830535"/>
                <a:gd name="connsiteY15" fmla="*/ 410885 h 1128133"/>
                <a:gd name="connsiteX16" fmla="*/ 830509 w 830535"/>
                <a:gd name="connsiteY16" fmla="*/ 86144 h 1128133"/>
                <a:gd name="connsiteX0" fmla="*/ 830509 w 834188"/>
                <a:gd name="connsiteY0" fmla="*/ 86144 h 1128133"/>
                <a:gd name="connsiteX1" fmla="*/ 721550 w 834188"/>
                <a:gd name="connsiteY1" fmla="*/ 9232 h 1128133"/>
                <a:gd name="connsiteX2" fmla="*/ 574135 w 834188"/>
                <a:gd name="connsiteY2" fmla="*/ 2823 h 1128133"/>
                <a:gd name="connsiteX3" fmla="*/ 465177 w 834188"/>
                <a:gd name="connsiteY3" fmla="*/ 4959 h 1128133"/>
                <a:gd name="connsiteX4" fmla="*/ 426721 w 834188"/>
                <a:gd name="connsiteY4" fmla="*/ 58371 h 1128133"/>
                <a:gd name="connsiteX5" fmla="*/ 351945 w 834188"/>
                <a:gd name="connsiteY5" fmla="*/ 77599 h 1128133"/>
                <a:gd name="connsiteX6" fmla="*/ 302807 w 834188"/>
                <a:gd name="connsiteY6" fmla="*/ 51961 h 1128133"/>
                <a:gd name="connsiteX7" fmla="*/ 302807 w 834188"/>
                <a:gd name="connsiteY7" fmla="*/ 4959 h 1128133"/>
                <a:gd name="connsiteX8" fmla="*/ 221621 w 834188"/>
                <a:gd name="connsiteY8" fmla="*/ 26324 h 1128133"/>
                <a:gd name="connsiteX9" fmla="*/ 101980 w 834188"/>
                <a:gd name="connsiteY9" fmla="*/ 84007 h 1128133"/>
                <a:gd name="connsiteX10" fmla="*/ 67797 w 834188"/>
                <a:gd name="connsiteY10" fmla="*/ 257060 h 1128133"/>
                <a:gd name="connsiteX11" fmla="*/ 20796 w 834188"/>
                <a:gd name="connsiteY11" fmla="*/ 797582 h 1128133"/>
                <a:gd name="connsiteX12" fmla="*/ 61388 w 834188"/>
                <a:gd name="connsiteY12" fmla="*/ 1100958 h 1128133"/>
                <a:gd name="connsiteX13" fmla="*/ 663866 w 834188"/>
                <a:gd name="connsiteY13" fmla="*/ 1100957 h 1128133"/>
                <a:gd name="connsiteX14" fmla="*/ 766416 w 834188"/>
                <a:gd name="connsiteY14" fmla="*/ 989862 h 1128133"/>
                <a:gd name="connsiteX15" fmla="*/ 732233 w 834188"/>
                <a:gd name="connsiteY15" fmla="*/ 410885 h 1128133"/>
                <a:gd name="connsiteX16" fmla="*/ 830509 w 834188"/>
                <a:gd name="connsiteY16" fmla="*/ 86144 h 1128133"/>
                <a:gd name="connsiteX0" fmla="*/ 830509 w 834131"/>
                <a:gd name="connsiteY0" fmla="*/ 86144 h 1128133"/>
                <a:gd name="connsiteX1" fmla="*/ 721550 w 834131"/>
                <a:gd name="connsiteY1" fmla="*/ 9232 h 1128133"/>
                <a:gd name="connsiteX2" fmla="*/ 574135 w 834131"/>
                <a:gd name="connsiteY2" fmla="*/ 2823 h 1128133"/>
                <a:gd name="connsiteX3" fmla="*/ 465177 w 834131"/>
                <a:gd name="connsiteY3" fmla="*/ 4959 h 1128133"/>
                <a:gd name="connsiteX4" fmla="*/ 426721 w 834131"/>
                <a:gd name="connsiteY4" fmla="*/ 58371 h 1128133"/>
                <a:gd name="connsiteX5" fmla="*/ 351945 w 834131"/>
                <a:gd name="connsiteY5" fmla="*/ 77599 h 1128133"/>
                <a:gd name="connsiteX6" fmla="*/ 302807 w 834131"/>
                <a:gd name="connsiteY6" fmla="*/ 51961 h 1128133"/>
                <a:gd name="connsiteX7" fmla="*/ 302807 w 834131"/>
                <a:gd name="connsiteY7" fmla="*/ 4959 h 1128133"/>
                <a:gd name="connsiteX8" fmla="*/ 221621 w 834131"/>
                <a:gd name="connsiteY8" fmla="*/ 26324 h 1128133"/>
                <a:gd name="connsiteX9" fmla="*/ 101980 w 834131"/>
                <a:gd name="connsiteY9" fmla="*/ 84007 h 1128133"/>
                <a:gd name="connsiteX10" fmla="*/ 67797 w 834131"/>
                <a:gd name="connsiteY10" fmla="*/ 257060 h 1128133"/>
                <a:gd name="connsiteX11" fmla="*/ 20796 w 834131"/>
                <a:gd name="connsiteY11" fmla="*/ 797582 h 1128133"/>
                <a:gd name="connsiteX12" fmla="*/ 61388 w 834131"/>
                <a:gd name="connsiteY12" fmla="*/ 1100958 h 1128133"/>
                <a:gd name="connsiteX13" fmla="*/ 663866 w 834131"/>
                <a:gd name="connsiteY13" fmla="*/ 1100957 h 1128133"/>
                <a:gd name="connsiteX14" fmla="*/ 766416 w 834131"/>
                <a:gd name="connsiteY14" fmla="*/ 989862 h 1128133"/>
                <a:gd name="connsiteX15" fmla="*/ 732233 w 834131"/>
                <a:gd name="connsiteY15" fmla="*/ 410885 h 1128133"/>
                <a:gd name="connsiteX16" fmla="*/ 830509 w 834131"/>
                <a:gd name="connsiteY16" fmla="*/ 86144 h 1128133"/>
                <a:gd name="connsiteX0" fmla="*/ 830509 w 830708"/>
                <a:gd name="connsiteY0" fmla="*/ 86144 h 1128133"/>
                <a:gd name="connsiteX1" fmla="*/ 721550 w 830708"/>
                <a:gd name="connsiteY1" fmla="*/ 9232 h 1128133"/>
                <a:gd name="connsiteX2" fmla="*/ 574135 w 830708"/>
                <a:gd name="connsiteY2" fmla="*/ 2823 h 1128133"/>
                <a:gd name="connsiteX3" fmla="*/ 465177 w 830708"/>
                <a:gd name="connsiteY3" fmla="*/ 4959 h 1128133"/>
                <a:gd name="connsiteX4" fmla="*/ 426721 w 830708"/>
                <a:gd name="connsiteY4" fmla="*/ 58371 h 1128133"/>
                <a:gd name="connsiteX5" fmla="*/ 351945 w 830708"/>
                <a:gd name="connsiteY5" fmla="*/ 77599 h 1128133"/>
                <a:gd name="connsiteX6" fmla="*/ 302807 w 830708"/>
                <a:gd name="connsiteY6" fmla="*/ 51961 h 1128133"/>
                <a:gd name="connsiteX7" fmla="*/ 302807 w 830708"/>
                <a:gd name="connsiteY7" fmla="*/ 4959 h 1128133"/>
                <a:gd name="connsiteX8" fmla="*/ 221621 w 830708"/>
                <a:gd name="connsiteY8" fmla="*/ 26324 h 1128133"/>
                <a:gd name="connsiteX9" fmla="*/ 101980 w 830708"/>
                <a:gd name="connsiteY9" fmla="*/ 84007 h 1128133"/>
                <a:gd name="connsiteX10" fmla="*/ 67797 w 830708"/>
                <a:gd name="connsiteY10" fmla="*/ 257060 h 1128133"/>
                <a:gd name="connsiteX11" fmla="*/ 20796 w 830708"/>
                <a:gd name="connsiteY11" fmla="*/ 797582 h 1128133"/>
                <a:gd name="connsiteX12" fmla="*/ 61388 w 830708"/>
                <a:gd name="connsiteY12" fmla="*/ 1100958 h 1128133"/>
                <a:gd name="connsiteX13" fmla="*/ 663866 w 830708"/>
                <a:gd name="connsiteY13" fmla="*/ 1100957 h 1128133"/>
                <a:gd name="connsiteX14" fmla="*/ 766416 w 830708"/>
                <a:gd name="connsiteY14" fmla="*/ 989862 h 1128133"/>
                <a:gd name="connsiteX15" fmla="*/ 749325 w 830708"/>
                <a:gd name="connsiteY15" fmla="*/ 410885 h 1128133"/>
                <a:gd name="connsiteX16" fmla="*/ 830509 w 830708"/>
                <a:gd name="connsiteY16" fmla="*/ 86144 h 1128133"/>
                <a:gd name="connsiteX0" fmla="*/ 830509 w 830714"/>
                <a:gd name="connsiteY0" fmla="*/ 107900 h 1128524"/>
                <a:gd name="connsiteX1" fmla="*/ 721550 w 830714"/>
                <a:gd name="connsiteY1" fmla="*/ 9623 h 1128524"/>
                <a:gd name="connsiteX2" fmla="*/ 574135 w 830714"/>
                <a:gd name="connsiteY2" fmla="*/ 3214 h 1128524"/>
                <a:gd name="connsiteX3" fmla="*/ 465177 w 830714"/>
                <a:gd name="connsiteY3" fmla="*/ 5350 h 1128524"/>
                <a:gd name="connsiteX4" fmla="*/ 426721 w 830714"/>
                <a:gd name="connsiteY4" fmla="*/ 58762 h 1128524"/>
                <a:gd name="connsiteX5" fmla="*/ 351945 w 830714"/>
                <a:gd name="connsiteY5" fmla="*/ 77990 h 1128524"/>
                <a:gd name="connsiteX6" fmla="*/ 302807 w 830714"/>
                <a:gd name="connsiteY6" fmla="*/ 52352 h 1128524"/>
                <a:gd name="connsiteX7" fmla="*/ 302807 w 830714"/>
                <a:gd name="connsiteY7" fmla="*/ 5350 h 1128524"/>
                <a:gd name="connsiteX8" fmla="*/ 221621 w 830714"/>
                <a:gd name="connsiteY8" fmla="*/ 26715 h 1128524"/>
                <a:gd name="connsiteX9" fmla="*/ 101980 w 830714"/>
                <a:gd name="connsiteY9" fmla="*/ 84398 h 1128524"/>
                <a:gd name="connsiteX10" fmla="*/ 67797 w 830714"/>
                <a:gd name="connsiteY10" fmla="*/ 257451 h 1128524"/>
                <a:gd name="connsiteX11" fmla="*/ 20796 w 830714"/>
                <a:gd name="connsiteY11" fmla="*/ 797973 h 1128524"/>
                <a:gd name="connsiteX12" fmla="*/ 61388 w 830714"/>
                <a:gd name="connsiteY12" fmla="*/ 1101349 h 1128524"/>
                <a:gd name="connsiteX13" fmla="*/ 663866 w 830714"/>
                <a:gd name="connsiteY13" fmla="*/ 1101348 h 1128524"/>
                <a:gd name="connsiteX14" fmla="*/ 766416 w 830714"/>
                <a:gd name="connsiteY14" fmla="*/ 990253 h 1128524"/>
                <a:gd name="connsiteX15" fmla="*/ 749325 w 830714"/>
                <a:gd name="connsiteY15" fmla="*/ 411276 h 1128524"/>
                <a:gd name="connsiteX16" fmla="*/ 830509 w 830714"/>
                <a:gd name="connsiteY16" fmla="*/ 107900 h 1128524"/>
                <a:gd name="connsiteX0" fmla="*/ 830509 w 830714"/>
                <a:gd name="connsiteY0" fmla="*/ 111611 h 1132235"/>
                <a:gd name="connsiteX1" fmla="*/ 721550 w 830714"/>
                <a:gd name="connsiteY1" fmla="*/ 13334 h 1132235"/>
                <a:gd name="connsiteX2" fmla="*/ 571999 w 830714"/>
                <a:gd name="connsiteY2" fmla="*/ 515 h 1132235"/>
                <a:gd name="connsiteX3" fmla="*/ 465177 w 830714"/>
                <a:gd name="connsiteY3" fmla="*/ 9061 h 1132235"/>
                <a:gd name="connsiteX4" fmla="*/ 426721 w 830714"/>
                <a:gd name="connsiteY4" fmla="*/ 62473 h 1132235"/>
                <a:gd name="connsiteX5" fmla="*/ 351945 w 830714"/>
                <a:gd name="connsiteY5" fmla="*/ 81701 h 1132235"/>
                <a:gd name="connsiteX6" fmla="*/ 302807 w 830714"/>
                <a:gd name="connsiteY6" fmla="*/ 56063 h 1132235"/>
                <a:gd name="connsiteX7" fmla="*/ 302807 w 830714"/>
                <a:gd name="connsiteY7" fmla="*/ 9061 h 1132235"/>
                <a:gd name="connsiteX8" fmla="*/ 221621 w 830714"/>
                <a:gd name="connsiteY8" fmla="*/ 30426 h 1132235"/>
                <a:gd name="connsiteX9" fmla="*/ 101980 w 830714"/>
                <a:gd name="connsiteY9" fmla="*/ 88109 h 1132235"/>
                <a:gd name="connsiteX10" fmla="*/ 67797 w 830714"/>
                <a:gd name="connsiteY10" fmla="*/ 261162 h 1132235"/>
                <a:gd name="connsiteX11" fmla="*/ 20796 w 830714"/>
                <a:gd name="connsiteY11" fmla="*/ 801684 h 1132235"/>
                <a:gd name="connsiteX12" fmla="*/ 61388 w 830714"/>
                <a:gd name="connsiteY12" fmla="*/ 1105060 h 1132235"/>
                <a:gd name="connsiteX13" fmla="*/ 663866 w 830714"/>
                <a:gd name="connsiteY13" fmla="*/ 1105059 h 1132235"/>
                <a:gd name="connsiteX14" fmla="*/ 766416 w 830714"/>
                <a:gd name="connsiteY14" fmla="*/ 993964 h 1132235"/>
                <a:gd name="connsiteX15" fmla="*/ 749325 w 830714"/>
                <a:gd name="connsiteY15" fmla="*/ 414987 h 1132235"/>
                <a:gd name="connsiteX16" fmla="*/ 830509 w 830714"/>
                <a:gd name="connsiteY16" fmla="*/ 111611 h 1132235"/>
                <a:gd name="connsiteX0" fmla="*/ 830509 w 831255"/>
                <a:gd name="connsiteY0" fmla="*/ 113776 h 1134400"/>
                <a:gd name="connsiteX1" fmla="*/ 693776 w 831255"/>
                <a:gd name="connsiteY1" fmla="*/ 11226 h 1134400"/>
                <a:gd name="connsiteX2" fmla="*/ 571999 w 831255"/>
                <a:gd name="connsiteY2" fmla="*/ 2680 h 1134400"/>
                <a:gd name="connsiteX3" fmla="*/ 465177 w 831255"/>
                <a:gd name="connsiteY3" fmla="*/ 11226 h 1134400"/>
                <a:gd name="connsiteX4" fmla="*/ 426721 w 831255"/>
                <a:gd name="connsiteY4" fmla="*/ 64638 h 1134400"/>
                <a:gd name="connsiteX5" fmla="*/ 351945 w 831255"/>
                <a:gd name="connsiteY5" fmla="*/ 83866 h 1134400"/>
                <a:gd name="connsiteX6" fmla="*/ 302807 w 831255"/>
                <a:gd name="connsiteY6" fmla="*/ 58228 h 1134400"/>
                <a:gd name="connsiteX7" fmla="*/ 302807 w 831255"/>
                <a:gd name="connsiteY7" fmla="*/ 11226 h 1134400"/>
                <a:gd name="connsiteX8" fmla="*/ 221621 w 831255"/>
                <a:gd name="connsiteY8" fmla="*/ 32591 h 1134400"/>
                <a:gd name="connsiteX9" fmla="*/ 101980 w 831255"/>
                <a:gd name="connsiteY9" fmla="*/ 90274 h 1134400"/>
                <a:gd name="connsiteX10" fmla="*/ 67797 w 831255"/>
                <a:gd name="connsiteY10" fmla="*/ 263327 h 1134400"/>
                <a:gd name="connsiteX11" fmla="*/ 20796 w 831255"/>
                <a:gd name="connsiteY11" fmla="*/ 803849 h 1134400"/>
                <a:gd name="connsiteX12" fmla="*/ 61388 w 831255"/>
                <a:gd name="connsiteY12" fmla="*/ 1107225 h 1134400"/>
                <a:gd name="connsiteX13" fmla="*/ 663866 w 831255"/>
                <a:gd name="connsiteY13" fmla="*/ 1107224 h 1134400"/>
                <a:gd name="connsiteX14" fmla="*/ 766416 w 831255"/>
                <a:gd name="connsiteY14" fmla="*/ 996129 h 1134400"/>
                <a:gd name="connsiteX15" fmla="*/ 749325 w 831255"/>
                <a:gd name="connsiteY15" fmla="*/ 417152 h 1134400"/>
                <a:gd name="connsiteX16" fmla="*/ 830509 w 831255"/>
                <a:gd name="connsiteY16" fmla="*/ 113776 h 1134400"/>
                <a:gd name="connsiteX0" fmla="*/ 830509 w 831255"/>
                <a:gd name="connsiteY0" fmla="*/ 112222 h 1132846"/>
                <a:gd name="connsiteX1" fmla="*/ 693776 w 831255"/>
                <a:gd name="connsiteY1" fmla="*/ 9672 h 1132846"/>
                <a:gd name="connsiteX2" fmla="*/ 571999 w 831255"/>
                <a:gd name="connsiteY2" fmla="*/ 1126 h 1132846"/>
                <a:gd name="connsiteX3" fmla="*/ 465177 w 831255"/>
                <a:gd name="connsiteY3" fmla="*/ 9672 h 1132846"/>
                <a:gd name="connsiteX4" fmla="*/ 426721 w 831255"/>
                <a:gd name="connsiteY4" fmla="*/ 63084 h 1132846"/>
                <a:gd name="connsiteX5" fmla="*/ 351945 w 831255"/>
                <a:gd name="connsiteY5" fmla="*/ 82312 h 1132846"/>
                <a:gd name="connsiteX6" fmla="*/ 302807 w 831255"/>
                <a:gd name="connsiteY6" fmla="*/ 56674 h 1132846"/>
                <a:gd name="connsiteX7" fmla="*/ 302807 w 831255"/>
                <a:gd name="connsiteY7" fmla="*/ 9672 h 1132846"/>
                <a:gd name="connsiteX8" fmla="*/ 221621 w 831255"/>
                <a:gd name="connsiteY8" fmla="*/ 31037 h 1132846"/>
                <a:gd name="connsiteX9" fmla="*/ 101980 w 831255"/>
                <a:gd name="connsiteY9" fmla="*/ 88720 h 1132846"/>
                <a:gd name="connsiteX10" fmla="*/ 67797 w 831255"/>
                <a:gd name="connsiteY10" fmla="*/ 261773 h 1132846"/>
                <a:gd name="connsiteX11" fmla="*/ 20796 w 831255"/>
                <a:gd name="connsiteY11" fmla="*/ 802295 h 1132846"/>
                <a:gd name="connsiteX12" fmla="*/ 61388 w 831255"/>
                <a:gd name="connsiteY12" fmla="*/ 1105671 h 1132846"/>
                <a:gd name="connsiteX13" fmla="*/ 663866 w 831255"/>
                <a:gd name="connsiteY13" fmla="*/ 1105670 h 1132846"/>
                <a:gd name="connsiteX14" fmla="*/ 766416 w 831255"/>
                <a:gd name="connsiteY14" fmla="*/ 994575 h 1132846"/>
                <a:gd name="connsiteX15" fmla="*/ 749325 w 831255"/>
                <a:gd name="connsiteY15" fmla="*/ 415598 h 1132846"/>
                <a:gd name="connsiteX16" fmla="*/ 830509 w 831255"/>
                <a:gd name="connsiteY16" fmla="*/ 112222 h 1132846"/>
                <a:gd name="connsiteX0" fmla="*/ 830509 w 831153"/>
                <a:gd name="connsiteY0" fmla="*/ 111831 h 1132455"/>
                <a:gd name="connsiteX1" fmla="*/ 698049 w 831153"/>
                <a:gd name="connsiteY1" fmla="*/ 17827 h 1132455"/>
                <a:gd name="connsiteX2" fmla="*/ 571999 w 831153"/>
                <a:gd name="connsiteY2" fmla="*/ 735 h 1132455"/>
                <a:gd name="connsiteX3" fmla="*/ 465177 w 831153"/>
                <a:gd name="connsiteY3" fmla="*/ 9281 h 1132455"/>
                <a:gd name="connsiteX4" fmla="*/ 426721 w 831153"/>
                <a:gd name="connsiteY4" fmla="*/ 62693 h 1132455"/>
                <a:gd name="connsiteX5" fmla="*/ 351945 w 831153"/>
                <a:gd name="connsiteY5" fmla="*/ 81921 h 1132455"/>
                <a:gd name="connsiteX6" fmla="*/ 302807 w 831153"/>
                <a:gd name="connsiteY6" fmla="*/ 56283 h 1132455"/>
                <a:gd name="connsiteX7" fmla="*/ 302807 w 831153"/>
                <a:gd name="connsiteY7" fmla="*/ 9281 h 1132455"/>
                <a:gd name="connsiteX8" fmla="*/ 221621 w 831153"/>
                <a:gd name="connsiteY8" fmla="*/ 30646 h 1132455"/>
                <a:gd name="connsiteX9" fmla="*/ 101980 w 831153"/>
                <a:gd name="connsiteY9" fmla="*/ 88329 h 1132455"/>
                <a:gd name="connsiteX10" fmla="*/ 67797 w 831153"/>
                <a:gd name="connsiteY10" fmla="*/ 261382 h 1132455"/>
                <a:gd name="connsiteX11" fmla="*/ 20796 w 831153"/>
                <a:gd name="connsiteY11" fmla="*/ 801904 h 1132455"/>
                <a:gd name="connsiteX12" fmla="*/ 61388 w 831153"/>
                <a:gd name="connsiteY12" fmla="*/ 1105280 h 1132455"/>
                <a:gd name="connsiteX13" fmla="*/ 663866 w 831153"/>
                <a:gd name="connsiteY13" fmla="*/ 1105279 h 1132455"/>
                <a:gd name="connsiteX14" fmla="*/ 766416 w 831153"/>
                <a:gd name="connsiteY14" fmla="*/ 994184 h 1132455"/>
                <a:gd name="connsiteX15" fmla="*/ 749325 w 831153"/>
                <a:gd name="connsiteY15" fmla="*/ 415207 h 1132455"/>
                <a:gd name="connsiteX16" fmla="*/ 830509 w 831153"/>
                <a:gd name="connsiteY16" fmla="*/ 111831 h 1132455"/>
                <a:gd name="connsiteX0" fmla="*/ 830509 w 831153"/>
                <a:gd name="connsiteY0" fmla="*/ 111831 h 1132455"/>
                <a:gd name="connsiteX1" fmla="*/ 698049 w 831153"/>
                <a:gd name="connsiteY1" fmla="*/ 17827 h 1132455"/>
                <a:gd name="connsiteX2" fmla="*/ 571999 w 831153"/>
                <a:gd name="connsiteY2" fmla="*/ 735 h 1132455"/>
                <a:gd name="connsiteX3" fmla="*/ 465177 w 831153"/>
                <a:gd name="connsiteY3" fmla="*/ 9281 h 1132455"/>
                <a:gd name="connsiteX4" fmla="*/ 426721 w 831153"/>
                <a:gd name="connsiteY4" fmla="*/ 62693 h 1132455"/>
                <a:gd name="connsiteX5" fmla="*/ 351945 w 831153"/>
                <a:gd name="connsiteY5" fmla="*/ 81921 h 1132455"/>
                <a:gd name="connsiteX6" fmla="*/ 302807 w 831153"/>
                <a:gd name="connsiteY6" fmla="*/ 56283 h 1132455"/>
                <a:gd name="connsiteX7" fmla="*/ 302807 w 831153"/>
                <a:gd name="connsiteY7" fmla="*/ 9281 h 1132455"/>
                <a:gd name="connsiteX8" fmla="*/ 213075 w 831153"/>
                <a:gd name="connsiteY8" fmla="*/ 24237 h 1132455"/>
                <a:gd name="connsiteX9" fmla="*/ 101980 w 831153"/>
                <a:gd name="connsiteY9" fmla="*/ 88329 h 1132455"/>
                <a:gd name="connsiteX10" fmla="*/ 67797 w 831153"/>
                <a:gd name="connsiteY10" fmla="*/ 261382 h 1132455"/>
                <a:gd name="connsiteX11" fmla="*/ 20796 w 831153"/>
                <a:gd name="connsiteY11" fmla="*/ 801904 h 1132455"/>
                <a:gd name="connsiteX12" fmla="*/ 61388 w 831153"/>
                <a:gd name="connsiteY12" fmla="*/ 1105280 h 1132455"/>
                <a:gd name="connsiteX13" fmla="*/ 663866 w 831153"/>
                <a:gd name="connsiteY13" fmla="*/ 1105279 h 1132455"/>
                <a:gd name="connsiteX14" fmla="*/ 766416 w 831153"/>
                <a:gd name="connsiteY14" fmla="*/ 994184 h 1132455"/>
                <a:gd name="connsiteX15" fmla="*/ 749325 w 831153"/>
                <a:gd name="connsiteY15" fmla="*/ 415207 h 1132455"/>
                <a:gd name="connsiteX16" fmla="*/ 830509 w 831153"/>
                <a:gd name="connsiteY16" fmla="*/ 111831 h 1132455"/>
                <a:gd name="connsiteX0" fmla="*/ 830627 w 831271"/>
                <a:gd name="connsiteY0" fmla="*/ 111831 h 1132455"/>
                <a:gd name="connsiteX1" fmla="*/ 698167 w 831271"/>
                <a:gd name="connsiteY1" fmla="*/ 17827 h 1132455"/>
                <a:gd name="connsiteX2" fmla="*/ 572117 w 831271"/>
                <a:gd name="connsiteY2" fmla="*/ 735 h 1132455"/>
                <a:gd name="connsiteX3" fmla="*/ 465295 w 831271"/>
                <a:gd name="connsiteY3" fmla="*/ 9281 h 1132455"/>
                <a:gd name="connsiteX4" fmla="*/ 426839 w 831271"/>
                <a:gd name="connsiteY4" fmla="*/ 62693 h 1132455"/>
                <a:gd name="connsiteX5" fmla="*/ 352063 w 831271"/>
                <a:gd name="connsiteY5" fmla="*/ 81921 h 1132455"/>
                <a:gd name="connsiteX6" fmla="*/ 302925 w 831271"/>
                <a:gd name="connsiteY6" fmla="*/ 56283 h 1132455"/>
                <a:gd name="connsiteX7" fmla="*/ 302925 w 831271"/>
                <a:gd name="connsiteY7" fmla="*/ 9281 h 1132455"/>
                <a:gd name="connsiteX8" fmla="*/ 213193 w 831271"/>
                <a:gd name="connsiteY8" fmla="*/ 24237 h 1132455"/>
                <a:gd name="connsiteX9" fmla="*/ 102098 w 831271"/>
                <a:gd name="connsiteY9" fmla="*/ 88329 h 1132455"/>
                <a:gd name="connsiteX10" fmla="*/ 70051 w 831271"/>
                <a:gd name="connsiteY10" fmla="*/ 348976 h 1132455"/>
                <a:gd name="connsiteX11" fmla="*/ 20914 w 831271"/>
                <a:gd name="connsiteY11" fmla="*/ 801904 h 1132455"/>
                <a:gd name="connsiteX12" fmla="*/ 61506 w 831271"/>
                <a:gd name="connsiteY12" fmla="*/ 1105280 h 1132455"/>
                <a:gd name="connsiteX13" fmla="*/ 663984 w 831271"/>
                <a:gd name="connsiteY13" fmla="*/ 1105279 h 1132455"/>
                <a:gd name="connsiteX14" fmla="*/ 766534 w 831271"/>
                <a:gd name="connsiteY14" fmla="*/ 994184 h 1132455"/>
                <a:gd name="connsiteX15" fmla="*/ 749443 w 831271"/>
                <a:gd name="connsiteY15" fmla="*/ 415207 h 1132455"/>
                <a:gd name="connsiteX16" fmla="*/ 830627 w 831271"/>
                <a:gd name="connsiteY16" fmla="*/ 111831 h 1132455"/>
                <a:gd name="connsiteX0" fmla="*/ 829803 w 830447"/>
                <a:gd name="connsiteY0" fmla="*/ 111831 h 1132455"/>
                <a:gd name="connsiteX1" fmla="*/ 697343 w 830447"/>
                <a:gd name="connsiteY1" fmla="*/ 17827 h 1132455"/>
                <a:gd name="connsiteX2" fmla="*/ 571293 w 830447"/>
                <a:gd name="connsiteY2" fmla="*/ 735 h 1132455"/>
                <a:gd name="connsiteX3" fmla="*/ 464471 w 830447"/>
                <a:gd name="connsiteY3" fmla="*/ 9281 h 1132455"/>
                <a:gd name="connsiteX4" fmla="*/ 426015 w 830447"/>
                <a:gd name="connsiteY4" fmla="*/ 62693 h 1132455"/>
                <a:gd name="connsiteX5" fmla="*/ 351239 w 830447"/>
                <a:gd name="connsiteY5" fmla="*/ 81921 h 1132455"/>
                <a:gd name="connsiteX6" fmla="*/ 302101 w 830447"/>
                <a:gd name="connsiteY6" fmla="*/ 56283 h 1132455"/>
                <a:gd name="connsiteX7" fmla="*/ 302101 w 830447"/>
                <a:gd name="connsiteY7" fmla="*/ 9281 h 1132455"/>
                <a:gd name="connsiteX8" fmla="*/ 212369 w 830447"/>
                <a:gd name="connsiteY8" fmla="*/ 24237 h 1132455"/>
                <a:gd name="connsiteX9" fmla="*/ 101274 w 830447"/>
                <a:gd name="connsiteY9" fmla="*/ 88329 h 1132455"/>
                <a:gd name="connsiteX10" fmla="*/ 54272 w 830447"/>
                <a:gd name="connsiteY10" fmla="*/ 344703 h 1132455"/>
                <a:gd name="connsiteX11" fmla="*/ 20090 w 830447"/>
                <a:gd name="connsiteY11" fmla="*/ 801904 h 1132455"/>
                <a:gd name="connsiteX12" fmla="*/ 60682 w 830447"/>
                <a:gd name="connsiteY12" fmla="*/ 1105280 h 1132455"/>
                <a:gd name="connsiteX13" fmla="*/ 663160 w 830447"/>
                <a:gd name="connsiteY13" fmla="*/ 1105279 h 1132455"/>
                <a:gd name="connsiteX14" fmla="*/ 765710 w 830447"/>
                <a:gd name="connsiteY14" fmla="*/ 994184 h 1132455"/>
                <a:gd name="connsiteX15" fmla="*/ 748619 w 830447"/>
                <a:gd name="connsiteY15" fmla="*/ 415207 h 1132455"/>
                <a:gd name="connsiteX16" fmla="*/ 829803 w 830447"/>
                <a:gd name="connsiteY16" fmla="*/ 111831 h 1132455"/>
                <a:gd name="connsiteX0" fmla="*/ 829949 w 830593"/>
                <a:gd name="connsiteY0" fmla="*/ 111831 h 1130717"/>
                <a:gd name="connsiteX1" fmla="*/ 697489 w 830593"/>
                <a:gd name="connsiteY1" fmla="*/ 17827 h 1130717"/>
                <a:gd name="connsiteX2" fmla="*/ 571439 w 830593"/>
                <a:gd name="connsiteY2" fmla="*/ 735 h 1130717"/>
                <a:gd name="connsiteX3" fmla="*/ 464617 w 830593"/>
                <a:gd name="connsiteY3" fmla="*/ 9281 h 1130717"/>
                <a:gd name="connsiteX4" fmla="*/ 426161 w 830593"/>
                <a:gd name="connsiteY4" fmla="*/ 62693 h 1130717"/>
                <a:gd name="connsiteX5" fmla="*/ 351385 w 830593"/>
                <a:gd name="connsiteY5" fmla="*/ 81921 h 1130717"/>
                <a:gd name="connsiteX6" fmla="*/ 302247 w 830593"/>
                <a:gd name="connsiteY6" fmla="*/ 56283 h 1130717"/>
                <a:gd name="connsiteX7" fmla="*/ 302247 w 830593"/>
                <a:gd name="connsiteY7" fmla="*/ 9281 h 1130717"/>
                <a:gd name="connsiteX8" fmla="*/ 212515 w 830593"/>
                <a:gd name="connsiteY8" fmla="*/ 24237 h 1130717"/>
                <a:gd name="connsiteX9" fmla="*/ 101420 w 830593"/>
                <a:gd name="connsiteY9" fmla="*/ 88329 h 1130717"/>
                <a:gd name="connsiteX10" fmla="*/ 54418 w 830593"/>
                <a:gd name="connsiteY10" fmla="*/ 344703 h 1130717"/>
                <a:gd name="connsiteX11" fmla="*/ 20236 w 830593"/>
                <a:gd name="connsiteY11" fmla="*/ 801904 h 1130717"/>
                <a:gd name="connsiteX12" fmla="*/ 60828 w 830593"/>
                <a:gd name="connsiteY12" fmla="*/ 1105280 h 1130717"/>
                <a:gd name="connsiteX13" fmla="*/ 665442 w 830593"/>
                <a:gd name="connsiteY13" fmla="*/ 1101007 h 1130717"/>
                <a:gd name="connsiteX14" fmla="*/ 765856 w 830593"/>
                <a:gd name="connsiteY14" fmla="*/ 994184 h 1130717"/>
                <a:gd name="connsiteX15" fmla="*/ 748765 w 830593"/>
                <a:gd name="connsiteY15" fmla="*/ 415207 h 1130717"/>
                <a:gd name="connsiteX16" fmla="*/ 829949 w 830593"/>
                <a:gd name="connsiteY16" fmla="*/ 111831 h 1130717"/>
                <a:gd name="connsiteX0" fmla="*/ 822145 w 822789"/>
                <a:gd name="connsiteY0" fmla="*/ 111831 h 1130717"/>
                <a:gd name="connsiteX1" fmla="*/ 689685 w 822789"/>
                <a:gd name="connsiteY1" fmla="*/ 17827 h 1130717"/>
                <a:gd name="connsiteX2" fmla="*/ 563635 w 822789"/>
                <a:gd name="connsiteY2" fmla="*/ 735 h 1130717"/>
                <a:gd name="connsiteX3" fmla="*/ 456813 w 822789"/>
                <a:gd name="connsiteY3" fmla="*/ 9281 h 1130717"/>
                <a:gd name="connsiteX4" fmla="*/ 418357 w 822789"/>
                <a:gd name="connsiteY4" fmla="*/ 62693 h 1130717"/>
                <a:gd name="connsiteX5" fmla="*/ 343581 w 822789"/>
                <a:gd name="connsiteY5" fmla="*/ 81921 h 1130717"/>
                <a:gd name="connsiteX6" fmla="*/ 294443 w 822789"/>
                <a:gd name="connsiteY6" fmla="*/ 56283 h 1130717"/>
                <a:gd name="connsiteX7" fmla="*/ 294443 w 822789"/>
                <a:gd name="connsiteY7" fmla="*/ 9281 h 1130717"/>
                <a:gd name="connsiteX8" fmla="*/ 204711 w 822789"/>
                <a:gd name="connsiteY8" fmla="*/ 24237 h 1130717"/>
                <a:gd name="connsiteX9" fmla="*/ 93616 w 822789"/>
                <a:gd name="connsiteY9" fmla="*/ 88329 h 1130717"/>
                <a:gd name="connsiteX10" fmla="*/ 46614 w 822789"/>
                <a:gd name="connsiteY10" fmla="*/ 344703 h 1130717"/>
                <a:gd name="connsiteX11" fmla="*/ 12432 w 822789"/>
                <a:gd name="connsiteY11" fmla="*/ 801904 h 1130717"/>
                <a:gd name="connsiteX12" fmla="*/ 65843 w 822789"/>
                <a:gd name="connsiteY12" fmla="*/ 1105280 h 1130717"/>
                <a:gd name="connsiteX13" fmla="*/ 657638 w 822789"/>
                <a:gd name="connsiteY13" fmla="*/ 1101007 h 1130717"/>
                <a:gd name="connsiteX14" fmla="*/ 758052 w 822789"/>
                <a:gd name="connsiteY14" fmla="*/ 994184 h 1130717"/>
                <a:gd name="connsiteX15" fmla="*/ 740961 w 822789"/>
                <a:gd name="connsiteY15" fmla="*/ 415207 h 1130717"/>
                <a:gd name="connsiteX16" fmla="*/ 822145 w 822789"/>
                <a:gd name="connsiteY16" fmla="*/ 111831 h 1130717"/>
                <a:gd name="connsiteX0" fmla="*/ 817456 w 818100"/>
                <a:gd name="connsiteY0" fmla="*/ 111831 h 1124738"/>
                <a:gd name="connsiteX1" fmla="*/ 684996 w 818100"/>
                <a:gd name="connsiteY1" fmla="*/ 17827 h 1124738"/>
                <a:gd name="connsiteX2" fmla="*/ 558946 w 818100"/>
                <a:gd name="connsiteY2" fmla="*/ 735 h 1124738"/>
                <a:gd name="connsiteX3" fmla="*/ 452124 w 818100"/>
                <a:gd name="connsiteY3" fmla="*/ 9281 h 1124738"/>
                <a:gd name="connsiteX4" fmla="*/ 413668 w 818100"/>
                <a:gd name="connsiteY4" fmla="*/ 62693 h 1124738"/>
                <a:gd name="connsiteX5" fmla="*/ 338892 w 818100"/>
                <a:gd name="connsiteY5" fmla="*/ 81921 h 1124738"/>
                <a:gd name="connsiteX6" fmla="*/ 289754 w 818100"/>
                <a:gd name="connsiteY6" fmla="*/ 56283 h 1124738"/>
                <a:gd name="connsiteX7" fmla="*/ 289754 w 818100"/>
                <a:gd name="connsiteY7" fmla="*/ 9281 h 1124738"/>
                <a:gd name="connsiteX8" fmla="*/ 200022 w 818100"/>
                <a:gd name="connsiteY8" fmla="*/ 24237 h 1124738"/>
                <a:gd name="connsiteX9" fmla="*/ 88927 w 818100"/>
                <a:gd name="connsiteY9" fmla="*/ 88329 h 1124738"/>
                <a:gd name="connsiteX10" fmla="*/ 41925 w 818100"/>
                <a:gd name="connsiteY10" fmla="*/ 344703 h 1124738"/>
                <a:gd name="connsiteX11" fmla="*/ 7743 w 818100"/>
                <a:gd name="connsiteY11" fmla="*/ 801904 h 1124738"/>
                <a:gd name="connsiteX12" fmla="*/ 69700 w 818100"/>
                <a:gd name="connsiteY12" fmla="*/ 1096734 h 1124738"/>
                <a:gd name="connsiteX13" fmla="*/ 652949 w 818100"/>
                <a:gd name="connsiteY13" fmla="*/ 1101007 h 1124738"/>
                <a:gd name="connsiteX14" fmla="*/ 753363 w 818100"/>
                <a:gd name="connsiteY14" fmla="*/ 994184 h 1124738"/>
                <a:gd name="connsiteX15" fmla="*/ 736272 w 818100"/>
                <a:gd name="connsiteY15" fmla="*/ 415207 h 1124738"/>
                <a:gd name="connsiteX16" fmla="*/ 817456 w 818100"/>
                <a:gd name="connsiteY16" fmla="*/ 111831 h 1124738"/>
                <a:gd name="connsiteX0" fmla="*/ 816712 w 817356"/>
                <a:gd name="connsiteY0" fmla="*/ 111831 h 1112840"/>
                <a:gd name="connsiteX1" fmla="*/ 684252 w 817356"/>
                <a:gd name="connsiteY1" fmla="*/ 17827 h 1112840"/>
                <a:gd name="connsiteX2" fmla="*/ 558202 w 817356"/>
                <a:gd name="connsiteY2" fmla="*/ 735 h 1112840"/>
                <a:gd name="connsiteX3" fmla="*/ 451380 w 817356"/>
                <a:gd name="connsiteY3" fmla="*/ 9281 h 1112840"/>
                <a:gd name="connsiteX4" fmla="*/ 412924 w 817356"/>
                <a:gd name="connsiteY4" fmla="*/ 62693 h 1112840"/>
                <a:gd name="connsiteX5" fmla="*/ 338148 w 817356"/>
                <a:gd name="connsiteY5" fmla="*/ 81921 h 1112840"/>
                <a:gd name="connsiteX6" fmla="*/ 289010 w 817356"/>
                <a:gd name="connsiteY6" fmla="*/ 56283 h 1112840"/>
                <a:gd name="connsiteX7" fmla="*/ 289010 w 817356"/>
                <a:gd name="connsiteY7" fmla="*/ 9281 h 1112840"/>
                <a:gd name="connsiteX8" fmla="*/ 199278 w 817356"/>
                <a:gd name="connsiteY8" fmla="*/ 24237 h 1112840"/>
                <a:gd name="connsiteX9" fmla="*/ 88183 w 817356"/>
                <a:gd name="connsiteY9" fmla="*/ 88329 h 1112840"/>
                <a:gd name="connsiteX10" fmla="*/ 41181 w 817356"/>
                <a:gd name="connsiteY10" fmla="*/ 344703 h 1112840"/>
                <a:gd name="connsiteX11" fmla="*/ 6999 w 817356"/>
                <a:gd name="connsiteY11" fmla="*/ 801904 h 1112840"/>
                <a:gd name="connsiteX12" fmla="*/ 68956 w 817356"/>
                <a:gd name="connsiteY12" fmla="*/ 1096734 h 1112840"/>
                <a:gd name="connsiteX13" fmla="*/ 652205 w 817356"/>
                <a:gd name="connsiteY13" fmla="*/ 1101007 h 1112840"/>
                <a:gd name="connsiteX14" fmla="*/ 752619 w 817356"/>
                <a:gd name="connsiteY14" fmla="*/ 994184 h 1112840"/>
                <a:gd name="connsiteX15" fmla="*/ 735528 w 817356"/>
                <a:gd name="connsiteY15" fmla="*/ 415207 h 1112840"/>
                <a:gd name="connsiteX16" fmla="*/ 816712 w 817356"/>
                <a:gd name="connsiteY16" fmla="*/ 111831 h 1112840"/>
                <a:gd name="connsiteX0" fmla="*/ 816712 w 818869"/>
                <a:gd name="connsiteY0" fmla="*/ 111831 h 1112840"/>
                <a:gd name="connsiteX1" fmla="*/ 684252 w 818869"/>
                <a:gd name="connsiteY1" fmla="*/ 17827 h 1112840"/>
                <a:gd name="connsiteX2" fmla="*/ 558202 w 818869"/>
                <a:gd name="connsiteY2" fmla="*/ 735 h 1112840"/>
                <a:gd name="connsiteX3" fmla="*/ 451380 w 818869"/>
                <a:gd name="connsiteY3" fmla="*/ 9281 h 1112840"/>
                <a:gd name="connsiteX4" fmla="*/ 412924 w 818869"/>
                <a:gd name="connsiteY4" fmla="*/ 62693 h 1112840"/>
                <a:gd name="connsiteX5" fmla="*/ 338148 w 818869"/>
                <a:gd name="connsiteY5" fmla="*/ 81921 h 1112840"/>
                <a:gd name="connsiteX6" fmla="*/ 289010 w 818869"/>
                <a:gd name="connsiteY6" fmla="*/ 56283 h 1112840"/>
                <a:gd name="connsiteX7" fmla="*/ 289010 w 818869"/>
                <a:gd name="connsiteY7" fmla="*/ 9281 h 1112840"/>
                <a:gd name="connsiteX8" fmla="*/ 199278 w 818869"/>
                <a:gd name="connsiteY8" fmla="*/ 24237 h 1112840"/>
                <a:gd name="connsiteX9" fmla="*/ 88183 w 818869"/>
                <a:gd name="connsiteY9" fmla="*/ 88329 h 1112840"/>
                <a:gd name="connsiteX10" fmla="*/ 41181 w 818869"/>
                <a:gd name="connsiteY10" fmla="*/ 344703 h 1112840"/>
                <a:gd name="connsiteX11" fmla="*/ 6999 w 818869"/>
                <a:gd name="connsiteY11" fmla="*/ 801904 h 1112840"/>
                <a:gd name="connsiteX12" fmla="*/ 68956 w 818869"/>
                <a:gd name="connsiteY12" fmla="*/ 1096734 h 1112840"/>
                <a:gd name="connsiteX13" fmla="*/ 652205 w 818869"/>
                <a:gd name="connsiteY13" fmla="*/ 1101007 h 1112840"/>
                <a:gd name="connsiteX14" fmla="*/ 752619 w 818869"/>
                <a:gd name="connsiteY14" fmla="*/ 994184 h 1112840"/>
                <a:gd name="connsiteX15" fmla="*/ 765438 w 818869"/>
                <a:gd name="connsiteY15" fmla="*/ 421617 h 1112840"/>
                <a:gd name="connsiteX16" fmla="*/ 816712 w 818869"/>
                <a:gd name="connsiteY16" fmla="*/ 111831 h 1112840"/>
                <a:gd name="connsiteX0" fmla="*/ 816712 w 818869"/>
                <a:gd name="connsiteY0" fmla="*/ 111831 h 1112412"/>
                <a:gd name="connsiteX1" fmla="*/ 684252 w 818869"/>
                <a:gd name="connsiteY1" fmla="*/ 17827 h 1112412"/>
                <a:gd name="connsiteX2" fmla="*/ 558202 w 818869"/>
                <a:gd name="connsiteY2" fmla="*/ 735 h 1112412"/>
                <a:gd name="connsiteX3" fmla="*/ 451380 w 818869"/>
                <a:gd name="connsiteY3" fmla="*/ 9281 h 1112412"/>
                <a:gd name="connsiteX4" fmla="*/ 412924 w 818869"/>
                <a:gd name="connsiteY4" fmla="*/ 62693 h 1112412"/>
                <a:gd name="connsiteX5" fmla="*/ 338148 w 818869"/>
                <a:gd name="connsiteY5" fmla="*/ 81921 h 1112412"/>
                <a:gd name="connsiteX6" fmla="*/ 289010 w 818869"/>
                <a:gd name="connsiteY6" fmla="*/ 56283 h 1112412"/>
                <a:gd name="connsiteX7" fmla="*/ 289010 w 818869"/>
                <a:gd name="connsiteY7" fmla="*/ 9281 h 1112412"/>
                <a:gd name="connsiteX8" fmla="*/ 199278 w 818869"/>
                <a:gd name="connsiteY8" fmla="*/ 24237 h 1112412"/>
                <a:gd name="connsiteX9" fmla="*/ 88183 w 818869"/>
                <a:gd name="connsiteY9" fmla="*/ 88329 h 1112412"/>
                <a:gd name="connsiteX10" fmla="*/ 41181 w 818869"/>
                <a:gd name="connsiteY10" fmla="*/ 344703 h 1112412"/>
                <a:gd name="connsiteX11" fmla="*/ 6999 w 818869"/>
                <a:gd name="connsiteY11" fmla="*/ 801904 h 1112412"/>
                <a:gd name="connsiteX12" fmla="*/ 68956 w 818869"/>
                <a:gd name="connsiteY12" fmla="*/ 1096734 h 1112412"/>
                <a:gd name="connsiteX13" fmla="*/ 652205 w 818869"/>
                <a:gd name="connsiteY13" fmla="*/ 1101007 h 1112412"/>
                <a:gd name="connsiteX14" fmla="*/ 752619 w 818869"/>
                <a:gd name="connsiteY14" fmla="*/ 1000594 h 1112412"/>
                <a:gd name="connsiteX15" fmla="*/ 765438 w 818869"/>
                <a:gd name="connsiteY15" fmla="*/ 421617 h 1112412"/>
                <a:gd name="connsiteX16" fmla="*/ 816712 w 818869"/>
                <a:gd name="connsiteY16" fmla="*/ 111831 h 1112412"/>
                <a:gd name="connsiteX0" fmla="*/ 816712 w 818288"/>
                <a:gd name="connsiteY0" fmla="*/ 111831 h 1112412"/>
                <a:gd name="connsiteX1" fmla="*/ 684252 w 818288"/>
                <a:gd name="connsiteY1" fmla="*/ 17827 h 1112412"/>
                <a:gd name="connsiteX2" fmla="*/ 558202 w 818288"/>
                <a:gd name="connsiteY2" fmla="*/ 735 h 1112412"/>
                <a:gd name="connsiteX3" fmla="*/ 451380 w 818288"/>
                <a:gd name="connsiteY3" fmla="*/ 9281 h 1112412"/>
                <a:gd name="connsiteX4" fmla="*/ 412924 w 818288"/>
                <a:gd name="connsiteY4" fmla="*/ 62693 h 1112412"/>
                <a:gd name="connsiteX5" fmla="*/ 338148 w 818288"/>
                <a:gd name="connsiteY5" fmla="*/ 81921 h 1112412"/>
                <a:gd name="connsiteX6" fmla="*/ 289010 w 818288"/>
                <a:gd name="connsiteY6" fmla="*/ 56283 h 1112412"/>
                <a:gd name="connsiteX7" fmla="*/ 289010 w 818288"/>
                <a:gd name="connsiteY7" fmla="*/ 9281 h 1112412"/>
                <a:gd name="connsiteX8" fmla="*/ 199278 w 818288"/>
                <a:gd name="connsiteY8" fmla="*/ 24237 h 1112412"/>
                <a:gd name="connsiteX9" fmla="*/ 88183 w 818288"/>
                <a:gd name="connsiteY9" fmla="*/ 88329 h 1112412"/>
                <a:gd name="connsiteX10" fmla="*/ 41181 w 818288"/>
                <a:gd name="connsiteY10" fmla="*/ 344703 h 1112412"/>
                <a:gd name="connsiteX11" fmla="*/ 6999 w 818288"/>
                <a:gd name="connsiteY11" fmla="*/ 801904 h 1112412"/>
                <a:gd name="connsiteX12" fmla="*/ 68956 w 818288"/>
                <a:gd name="connsiteY12" fmla="*/ 1096734 h 1112412"/>
                <a:gd name="connsiteX13" fmla="*/ 652205 w 818288"/>
                <a:gd name="connsiteY13" fmla="*/ 1101007 h 1112412"/>
                <a:gd name="connsiteX14" fmla="*/ 752619 w 818288"/>
                <a:gd name="connsiteY14" fmla="*/ 1000594 h 1112412"/>
                <a:gd name="connsiteX15" fmla="*/ 756892 w 818288"/>
                <a:gd name="connsiteY15" fmla="*/ 472892 h 1112412"/>
                <a:gd name="connsiteX16" fmla="*/ 816712 w 818288"/>
                <a:gd name="connsiteY16" fmla="*/ 111831 h 1112412"/>
                <a:gd name="connsiteX0" fmla="*/ 816712 w 818288"/>
                <a:gd name="connsiteY0" fmla="*/ 111831 h 1112412"/>
                <a:gd name="connsiteX1" fmla="*/ 684252 w 818288"/>
                <a:gd name="connsiteY1" fmla="*/ 17827 h 1112412"/>
                <a:gd name="connsiteX2" fmla="*/ 558202 w 818288"/>
                <a:gd name="connsiteY2" fmla="*/ 735 h 1112412"/>
                <a:gd name="connsiteX3" fmla="*/ 451380 w 818288"/>
                <a:gd name="connsiteY3" fmla="*/ 9281 h 1112412"/>
                <a:gd name="connsiteX4" fmla="*/ 412924 w 818288"/>
                <a:gd name="connsiteY4" fmla="*/ 62693 h 1112412"/>
                <a:gd name="connsiteX5" fmla="*/ 338148 w 818288"/>
                <a:gd name="connsiteY5" fmla="*/ 81921 h 1112412"/>
                <a:gd name="connsiteX6" fmla="*/ 289010 w 818288"/>
                <a:gd name="connsiteY6" fmla="*/ 56283 h 1112412"/>
                <a:gd name="connsiteX7" fmla="*/ 282601 w 818288"/>
                <a:gd name="connsiteY7" fmla="*/ 5008 h 1112412"/>
                <a:gd name="connsiteX8" fmla="*/ 199278 w 818288"/>
                <a:gd name="connsiteY8" fmla="*/ 24237 h 1112412"/>
                <a:gd name="connsiteX9" fmla="*/ 88183 w 818288"/>
                <a:gd name="connsiteY9" fmla="*/ 88329 h 1112412"/>
                <a:gd name="connsiteX10" fmla="*/ 41181 w 818288"/>
                <a:gd name="connsiteY10" fmla="*/ 344703 h 1112412"/>
                <a:gd name="connsiteX11" fmla="*/ 6999 w 818288"/>
                <a:gd name="connsiteY11" fmla="*/ 801904 h 1112412"/>
                <a:gd name="connsiteX12" fmla="*/ 68956 w 818288"/>
                <a:gd name="connsiteY12" fmla="*/ 1096734 h 1112412"/>
                <a:gd name="connsiteX13" fmla="*/ 652205 w 818288"/>
                <a:gd name="connsiteY13" fmla="*/ 1101007 h 1112412"/>
                <a:gd name="connsiteX14" fmla="*/ 752619 w 818288"/>
                <a:gd name="connsiteY14" fmla="*/ 1000594 h 1112412"/>
                <a:gd name="connsiteX15" fmla="*/ 756892 w 818288"/>
                <a:gd name="connsiteY15" fmla="*/ 472892 h 1112412"/>
                <a:gd name="connsiteX16" fmla="*/ 816712 w 818288"/>
                <a:gd name="connsiteY16" fmla="*/ 111831 h 1112412"/>
                <a:gd name="connsiteX0" fmla="*/ 816712 w 818288"/>
                <a:gd name="connsiteY0" fmla="*/ 111831 h 1112412"/>
                <a:gd name="connsiteX1" fmla="*/ 684252 w 818288"/>
                <a:gd name="connsiteY1" fmla="*/ 17827 h 1112412"/>
                <a:gd name="connsiteX2" fmla="*/ 558202 w 818288"/>
                <a:gd name="connsiteY2" fmla="*/ 735 h 1112412"/>
                <a:gd name="connsiteX3" fmla="*/ 451380 w 818288"/>
                <a:gd name="connsiteY3" fmla="*/ 9281 h 1112412"/>
                <a:gd name="connsiteX4" fmla="*/ 412924 w 818288"/>
                <a:gd name="connsiteY4" fmla="*/ 62693 h 1112412"/>
                <a:gd name="connsiteX5" fmla="*/ 338148 w 818288"/>
                <a:gd name="connsiteY5" fmla="*/ 81921 h 1112412"/>
                <a:gd name="connsiteX6" fmla="*/ 289010 w 818288"/>
                <a:gd name="connsiteY6" fmla="*/ 56283 h 1112412"/>
                <a:gd name="connsiteX7" fmla="*/ 282601 w 818288"/>
                <a:gd name="connsiteY7" fmla="*/ 5008 h 1112412"/>
                <a:gd name="connsiteX8" fmla="*/ 199278 w 818288"/>
                <a:gd name="connsiteY8" fmla="*/ 24237 h 1112412"/>
                <a:gd name="connsiteX9" fmla="*/ 88183 w 818288"/>
                <a:gd name="connsiteY9" fmla="*/ 88329 h 1112412"/>
                <a:gd name="connsiteX10" fmla="*/ 41181 w 818288"/>
                <a:gd name="connsiteY10" fmla="*/ 344703 h 1112412"/>
                <a:gd name="connsiteX11" fmla="*/ 6999 w 818288"/>
                <a:gd name="connsiteY11" fmla="*/ 801904 h 1112412"/>
                <a:gd name="connsiteX12" fmla="*/ 68956 w 818288"/>
                <a:gd name="connsiteY12" fmla="*/ 1096734 h 1112412"/>
                <a:gd name="connsiteX13" fmla="*/ 652205 w 818288"/>
                <a:gd name="connsiteY13" fmla="*/ 1101007 h 1112412"/>
                <a:gd name="connsiteX14" fmla="*/ 752619 w 818288"/>
                <a:gd name="connsiteY14" fmla="*/ 1000594 h 1112412"/>
                <a:gd name="connsiteX15" fmla="*/ 756892 w 818288"/>
                <a:gd name="connsiteY15" fmla="*/ 472892 h 1112412"/>
                <a:gd name="connsiteX16" fmla="*/ 816712 w 818288"/>
                <a:gd name="connsiteY16" fmla="*/ 111831 h 111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18288" h="1112412">
                  <a:moveTo>
                    <a:pt x="816712" y="111831"/>
                  </a:moveTo>
                  <a:cubicBezTo>
                    <a:pt x="804605" y="35987"/>
                    <a:pt x="735882" y="32070"/>
                    <a:pt x="684252" y="17827"/>
                  </a:cubicBezTo>
                  <a:cubicBezTo>
                    <a:pt x="632622" y="3584"/>
                    <a:pt x="597014" y="2159"/>
                    <a:pt x="558202" y="735"/>
                  </a:cubicBezTo>
                  <a:cubicBezTo>
                    <a:pt x="519390" y="-689"/>
                    <a:pt x="475593" y="-1045"/>
                    <a:pt x="451380" y="9281"/>
                  </a:cubicBezTo>
                  <a:cubicBezTo>
                    <a:pt x="427167" y="19607"/>
                    <a:pt x="431796" y="50586"/>
                    <a:pt x="412924" y="62693"/>
                  </a:cubicBezTo>
                  <a:cubicBezTo>
                    <a:pt x="394052" y="74800"/>
                    <a:pt x="358800" y="82989"/>
                    <a:pt x="338148" y="81921"/>
                  </a:cubicBezTo>
                  <a:cubicBezTo>
                    <a:pt x="317496" y="80853"/>
                    <a:pt x="298268" y="69102"/>
                    <a:pt x="289010" y="56283"/>
                  </a:cubicBezTo>
                  <a:cubicBezTo>
                    <a:pt x="279752" y="43464"/>
                    <a:pt x="297556" y="8213"/>
                    <a:pt x="282601" y="5008"/>
                  </a:cubicBezTo>
                  <a:cubicBezTo>
                    <a:pt x="267646" y="1803"/>
                    <a:pt x="231681" y="10350"/>
                    <a:pt x="199278" y="24237"/>
                  </a:cubicBezTo>
                  <a:cubicBezTo>
                    <a:pt x="166875" y="38124"/>
                    <a:pt x="114532" y="34918"/>
                    <a:pt x="88183" y="88329"/>
                  </a:cubicBezTo>
                  <a:cubicBezTo>
                    <a:pt x="61834" y="141740"/>
                    <a:pt x="54712" y="225774"/>
                    <a:pt x="41181" y="344703"/>
                  </a:cubicBezTo>
                  <a:cubicBezTo>
                    <a:pt x="27650" y="463632"/>
                    <a:pt x="2370" y="676566"/>
                    <a:pt x="6999" y="801904"/>
                  </a:cubicBezTo>
                  <a:cubicBezTo>
                    <a:pt x="11628" y="927242"/>
                    <a:pt x="-36441" y="1076793"/>
                    <a:pt x="68956" y="1096734"/>
                  </a:cubicBezTo>
                  <a:cubicBezTo>
                    <a:pt x="174353" y="1116675"/>
                    <a:pt x="538261" y="1117030"/>
                    <a:pt x="652205" y="1101007"/>
                  </a:cubicBezTo>
                  <a:cubicBezTo>
                    <a:pt x="766149" y="1084984"/>
                    <a:pt x="745854" y="1116674"/>
                    <a:pt x="752619" y="1000594"/>
                  </a:cubicBezTo>
                  <a:cubicBezTo>
                    <a:pt x="759384" y="884514"/>
                    <a:pt x="746210" y="621019"/>
                    <a:pt x="756892" y="472892"/>
                  </a:cubicBezTo>
                  <a:cubicBezTo>
                    <a:pt x="767574" y="324765"/>
                    <a:pt x="828819" y="187675"/>
                    <a:pt x="816712" y="111831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71FDF05B-0F3D-4818-B306-677EC30D13DD}"/>
                </a:ext>
              </a:extLst>
            </p:cNvPr>
            <p:cNvSpPr/>
            <p:nvPr/>
          </p:nvSpPr>
          <p:spPr>
            <a:xfrm rot="20402773">
              <a:off x="6397019" y="3379391"/>
              <a:ext cx="143560" cy="356577"/>
            </a:xfrm>
            <a:custGeom>
              <a:avLst/>
              <a:gdLst>
                <a:gd name="connsiteX0" fmla="*/ 6457 w 165048"/>
                <a:gd name="connsiteY0" fmla="*/ 44808 h 353407"/>
                <a:gd name="connsiteX1" fmla="*/ 61409 w 165048"/>
                <a:gd name="connsiteY1" fmla="*/ 847 h 353407"/>
                <a:gd name="connsiteX2" fmla="*/ 129550 w 165048"/>
                <a:gd name="connsiteY2" fmla="*/ 31620 h 353407"/>
                <a:gd name="connsiteX3" fmla="*/ 155927 w 165048"/>
                <a:gd name="connsiteY3" fmla="*/ 200872 h 353407"/>
                <a:gd name="connsiteX4" fmla="*/ 160323 w 165048"/>
                <a:gd name="connsiteY4" fmla="*/ 306379 h 353407"/>
                <a:gd name="connsiteX5" fmla="*/ 92182 w 165048"/>
                <a:gd name="connsiteY5" fmla="*/ 352539 h 353407"/>
                <a:gd name="connsiteX6" fmla="*/ 15250 w 165048"/>
                <a:gd name="connsiteY6" fmla="*/ 323964 h 353407"/>
                <a:gd name="connsiteX7" fmla="*/ 2061 w 165048"/>
                <a:gd name="connsiteY7" fmla="*/ 183287 h 353407"/>
                <a:gd name="connsiteX8" fmla="*/ 6457 w 165048"/>
                <a:gd name="connsiteY8" fmla="*/ 44808 h 353407"/>
                <a:gd name="connsiteX0" fmla="*/ 6885 w 165476"/>
                <a:gd name="connsiteY0" fmla="*/ 44808 h 352670"/>
                <a:gd name="connsiteX1" fmla="*/ 61837 w 165476"/>
                <a:gd name="connsiteY1" fmla="*/ 847 h 352670"/>
                <a:gd name="connsiteX2" fmla="*/ 129978 w 165476"/>
                <a:gd name="connsiteY2" fmla="*/ 31620 h 352670"/>
                <a:gd name="connsiteX3" fmla="*/ 156355 w 165476"/>
                <a:gd name="connsiteY3" fmla="*/ 200872 h 352670"/>
                <a:gd name="connsiteX4" fmla="*/ 160751 w 165476"/>
                <a:gd name="connsiteY4" fmla="*/ 306379 h 352670"/>
                <a:gd name="connsiteX5" fmla="*/ 92610 w 165476"/>
                <a:gd name="connsiteY5" fmla="*/ 352539 h 352670"/>
                <a:gd name="connsiteX6" fmla="*/ 22273 w 165476"/>
                <a:gd name="connsiteY6" fmla="*/ 315172 h 352670"/>
                <a:gd name="connsiteX7" fmla="*/ 2489 w 165476"/>
                <a:gd name="connsiteY7" fmla="*/ 183287 h 352670"/>
                <a:gd name="connsiteX8" fmla="*/ 6885 w 165476"/>
                <a:gd name="connsiteY8" fmla="*/ 44808 h 352670"/>
                <a:gd name="connsiteX0" fmla="*/ 6885 w 159537"/>
                <a:gd name="connsiteY0" fmla="*/ 44808 h 352733"/>
                <a:gd name="connsiteX1" fmla="*/ 61837 w 159537"/>
                <a:gd name="connsiteY1" fmla="*/ 847 h 352733"/>
                <a:gd name="connsiteX2" fmla="*/ 129978 w 159537"/>
                <a:gd name="connsiteY2" fmla="*/ 31620 h 352733"/>
                <a:gd name="connsiteX3" fmla="*/ 156355 w 159537"/>
                <a:gd name="connsiteY3" fmla="*/ 200872 h 352733"/>
                <a:gd name="connsiteX4" fmla="*/ 151959 w 159537"/>
                <a:gd name="connsiteY4" fmla="*/ 304181 h 352733"/>
                <a:gd name="connsiteX5" fmla="*/ 92610 w 159537"/>
                <a:gd name="connsiteY5" fmla="*/ 352539 h 352733"/>
                <a:gd name="connsiteX6" fmla="*/ 22273 w 159537"/>
                <a:gd name="connsiteY6" fmla="*/ 315172 h 352733"/>
                <a:gd name="connsiteX7" fmla="*/ 2489 w 159537"/>
                <a:gd name="connsiteY7" fmla="*/ 183287 h 352733"/>
                <a:gd name="connsiteX8" fmla="*/ 6885 w 159537"/>
                <a:gd name="connsiteY8" fmla="*/ 44808 h 352733"/>
                <a:gd name="connsiteX0" fmla="*/ 6885 w 156440"/>
                <a:gd name="connsiteY0" fmla="*/ 44449 h 352374"/>
                <a:gd name="connsiteX1" fmla="*/ 61837 w 156440"/>
                <a:gd name="connsiteY1" fmla="*/ 488 h 352374"/>
                <a:gd name="connsiteX2" fmla="*/ 129978 w 156440"/>
                <a:gd name="connsiteY2" fmla="*/ 31261 h 352374"/>
                <a:gd name="connsiteX3" fmla="*/ 149760 w 156440"/>
                <a:gd name="connsiteY3" fmla="*/ 171938 h 352374"/>
                <a:gd name="connsiteX4" fmla="*/ 151959 w 156440"/>
                <a:gd name="connsiteY4" fmla="*/ 303822 h 352374"/>
                <a:gd name="connsiteX5" fmla="*/ 92610 w 156440"/>
                <a:gd name="connsiteY5" fmla="*/ 352180 h 352374"/>
                <a:gd name="connsiteX6" fmla="*/ 22273 w 156440"/>
                <a:gd name="connsiteY6" fmla="*/ 314813 h 352374"/>
                <a:gd name="connsiteX7" fmla="*/ 2489 w 156440"/>
                <a:gd name="connsiteY7" fmla="*/ 182928 h 352374"/>
                <a:gd name="connsiteX8" fmla="*/ 6885 w 156440"/>
                <a:gd name="connsiteY8" fmla="*/ 44449 h 352374"/>
                <a:gd name="connsiteX0" fmla="*/ 6885 w 153367"/>
                <a:gd name="connsiteY0" fmla="*/ 44449 h 352607"/>
                <a:gd name="connsiteX1" fmla="*/ 61837 w 153367"/>
                <a:gd name="connsiteY1" fmla="*/ 488 h 352607"/>
                <a:gd name="connsiteX2" fmla="*/ 129978 w 153367"/>
                <a:gd name="connsiteY2" fmla="*/ 31261 h 352607"/>
                <a:gd name="connsiteX3" fmla="*/ 149760 w 153367"/>
                <a:gd name="connsiteY3" fmla="*/ 171938 h 352607"/>
                <a:gd name="connsiteX4" fmla="*/ 147562 w 153367"/>
                <a:gd name="connsiteY4" fmla="*/ 297228 h 352607"/>
                <a:gd name="connsiteX5" fmla="*/ 92610 w 153367"/>
                <a:gd name="connsiteY5" fmla="*/ 352180 h 352607"/>
                <a:gd name="connsiteX6" fmla="*/ 22273 w 153367"/>
                <a:gd name="connsiteY6" fmla="*/ 314813 h 352607"/>
                <a:gd name="connsiteX7" fmla="*/ 2489 w 153367"/>
                <a:gd name="connsiteY7" fmla="*/ 182928 h 352607"/>
                <a:gd name="connsiteX8" fmla="*/ 6885 w 153367"/>
                <a:gd name="connsiteY8" fmla="*/ 44449 h 352607"/>
                <a:gd name="connsiteX0" fmla="*/ 7178 w 153660"/>
                <a:gd name="connsiteY0" fmla="*/ 44449 h 352310"/>
                <a:gd name="connsiteX1" fmla="*/ 62130 w 153660"/>
                <a:gd name="connsiteY1" fmla="*/ 488 h 352310"/>
                <a:gd name="connsiteX2" fmla="*/ 130271 w 153660"/>
                <a:gd name="connsiteY2" fmla="*/ 31261 h 352310"/>
                <a:gd name="connsiteX3" fmla="*/ 150053 w 153660"/>
                <a:gd name="connsiteY3" fmla="*/ 171938 h 352310"/>
                <a:gd name="connsiteX4" fmla="*/ 147855 w 153660"/>
                <a:gd name="connsiteY4" fmla="*/ 297228 h 352310"/>
                <a:gd name="connsiteX5" fmla="*/ 92903 w 153660"/>
                <a:gd name="connsiteY5" fmla="*/ 352180 h 352310"/>
                <a:gd name="connsiteX6" fmla="*/ 26962 w 153660"/>
                <a:gd name="connsiteY6" fmla="*/ 308219 h 352310"/>
                <a:gd name="connsiteX7" fmla="*/ 2782 w 153660"/>
                <a:gd name="connsiteY7" fmla="*/ 182928 h 352310"/>
                <a:gd name="connsiteX8" fmla="*/ 7178 w 153660"/>
                <a:gd name="connsiteY8" fmla="*/ 44449 h 352310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82928 h 341473"/>
                <a:gd name="connsiteX8" fmla="*/ 7178 w 153958"/>
                <a:gd name="connsiteY8" fmla="*/ 44449 h 341473"/>
                <a:gd name="connsiteX0" fmla="*/ 5932 w 152712"/>
                <a:gd name="connsiteY0" fmla="*/ 44449 h 341473"/>
                <a:gd name="connsiteX1" fmla="*/ 60884 w 152712"/>
                <a:gd name="connsiteY1" fmla="*/ 488 h 341473"/>
                <a:gd name="connsiteX2" fmla="*/ 129025 w 152712"/>
                <a:gd name="connsiteY2" fmla="*/ 31261 h 341473"/>
                <a:gd name="connsiteX3" fmla="*/ 148807 w 152712"/>
                <a:gd name="connsiteY3" fmla="*/ 171938 h 341473"/>
                <a:gd name="connsiteX4" fmla="*/ 146609 w 152712"/>
                <a:gd name="connsiteY4" fmla="*/ 297228 h 341473"/>
                <a:gd name="connsiteX5" fmla="*/ 87260 w 152712"/>
                <a:gd name="connsiteY5" fmla="*/ 341190 h 341473"/>
                <a:gd name="connsiteX6" fmla="*/ 25716 w 152712"/>
                <a:gd name="connsiteY6" fmla="*/ 308219 h 341473"/>
                <a:gd name="connsiteX7" fmla="*/ 3734 w 152712"/>
                <a:gd name="connsiteY7" fmla="*/ 169740 h 341473"/>
                <a:gd name="connsiteX8" fmla="*/ 5932 w 152712"/>
                <a:gd name="connsiteY8" fmla="*/ 44449 h 341473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69740 h 341473"/>
                <a:gd name="connsiteX8" fmla="*/ 7178 w 153958"/>
                <a:gd name="connsiteY8" fmla="*/ 44449 h 341473"/>
                <a:gd name="connsiteX0" fmla="*/ 6886 w 153666"/>
                <a:gd name="connsiteY0" fmla="*/ 44449 h 341196"/>
                <a:gd name="connsiteX1" fmla="*/ 61838 w 153666"/>
                <a:gd name="connsiteY1" fmla="*/ 488 h 341196"/>
                <a:gd name="connsiteX2" fmla="*/ 129979 w 153666"/>
                <a:gd name="connsiteY2" fmla="*/ 31261 h 341196"/>
                <a:gd name="connsiteX3" fmla="*/ 149761 w 153666"/>
                <a:gd name="connsiteY3" fmla="*/ 171938 h 341196"/>
                <a:gd name="connsiteX4" fmla="*/ 147563 w 153666"/>
                <a:gd name="connsiteY4" fmla="*/ 297228 h 341196"/>
                <a:gd name="connsiteX5" fmla="*/ 88214 w 153666"/>
                <a:gd name="connsiteY5" fmla="*/ 341190 h 341196"/>
                <a:gd name="connsiteX6" fmla="*/ 22274 w 153666"/>
                <a:gd name="connsiteY6" fmla="*/ 295031 h 341196"/>
                <a:gd name="connsiteX7" fmla="*/ 2490 w 153666"/>
                <a:gd name="connsiteY7" fmla="*/ 169740 h 341196"/>
                <a:gd name="connsiteX8" fmla="*/ 6886 w 153666"/>
                <a:gd name="connsiteY8" fmla="*/ 44449 h 341196"/>
                <a:gd name="connsiteX0" fmla="*/ 6886 w 152380"/>
                <a:gd name="connsiteY0" fmla="*/ 44449 h 341216"/>
                <a:gd name="connsiteX1" fmla="*/ 61838 w 152380"/>
                <a:gd name="connsiteY1" fmla="*/ 488 h 341216"/>
                <a:gd name="connsiteX2" fmla="*/ 129979 w 152380"/>
                <a:gd name="connsiteY2" fmla="*/ 31261 h 341216"/>
                <a:gd name="connsiteX3" fmla="*/ 149761 w 152380"/>
                <a:gd name="connsiteY3" fmla="*/ 171938 h 341216"/>
                <a:gd name="connsiteX4" fmla="*/ 145365 w 152380"/>
                <a:gd name="connsiteY4" fmla="*/ 299426 h 341216"/>
                <a:gd name="connsiteX5" fmla="*/ 88214 w 152380"/>
                <a:gd name="connsiteY5" fmla="*/ 341190 h 341216"/>
                <a:gd name="connsiteX6" fmla="*/ 22274 w 152380"/>
                <a:gd name="connsiteY6" fmla="*/ 295031 h 341216"/>
                <a:gd name="connsiteX7" fmla="*/ 2490 w 152380"/>
                <a:gd name="connsiteY7" fmla="*/ 169740 h 341216"/>
                <a:gd name="connsiteX8" fmla="*/ 6886 w 152380"/>
                <a:gd name="connsiteY8" fmla="*/ 44449 h 341216"/>
                <a:gd name="connsiteX0" fmla="*/ 6886 w 152646"/>
                <a:gd name="connsiteY0" fmla="*/ 44449 h 339021"/>
                <a:gd name="connsiteX1" fmla="*/ 61838 w 152646"/>
                <a:gd name="connsiteY1" fmla="*/ 488 h 339021"/>
                <a:gd name="connsiteX2" fmla="*/ 129979 w 152646"/>
                <a:gd name="connsiteY2" fmla="*/ 31261 h 339021"/>
                <a:gd name="connsiteX3" fmla="*/ 149761 w 152646"/>
                <a:gd name="connsiteY3" fmla="*/ 171938 h 339021"/>
                <a:gd name="connsiteX4" fmla="*/ 145365 w 152646"/>
                <a:gd name="connsiteY4" fmla="*/ 299426 h 339021"/>
                <a:gd name="connsiteX5" fmla="*/ 83818 w 152646"/>
                <a:gd name="connsiteY5" fmla="*/ 338991 h 339021"/>
                <a:gd name="connsiteX6" fmla="*/ 22274 w 152646"/>
                <a:gd name="connsiteY6" fmla="*/ 295031 h 339021"/>
                <a:gd name="connsiteX7" fmla="*/ 2490 w 152646"/>
                <a:gd name="connsiteY7" fmla="*/ 169740 h 339021"/>
                <a:gd name="connsiteX8" fmla="*/ 6886 w 152646"/>
                <a:gd name="connsiteY8" fmla="*/ 44449 h 339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2646" h="339021">
                  <a:moveTo>
                    <a:pt x="6886" y="44449"/>
                  </a:moveTo>
                  <a:cubicBezTo>
                    <a:pt x="16777" y="16240"/>
                    <a:pt x="41323" y="2686"/>
                    <a:pt x="61838" y="488"/>
                  </a:cubicBezTo>
                  <a:cubicBezTo>
                    <a:pt x="82354" y="-1710"/>
                    <a:pt x="115325" y="2686"/>
                    <a:pt x="129979" y="31261"/>
                  </a:cubicBezTo>
                  <a:cubicBezTo>
                    <a:pt x="144633" y="59836"/>
                    <a:pt x="147197" y="127244"/>
                    <a:pt x="149761" y="171938"/>
                  </a:cubicBezTo>
                  <a:cubicBezTo>
                    <a:pt x="152325" y="216632"/>
                    <a:pt x="156355" y="271584"/>
                    <a:pt x="145365" y="299426"/>
                  </a:cubicBezTo>
                  <a:cubicBezTo>
                    <a:pt x="134375" y="327268"/>
                    <a:pt x="104333" y="339723"/>
                    <a:pt x="83818" y="338991"/>
                  </a:cubicBezTo>
                  <a:cubicBezTo>
                    <a:pt x="63303" y="338259"/>
                    <a:pt x="37294" y="323240"/>
                    <a:pt x="22274" y="295031"/>
                  </a:cubicBezTo>
                  <a:cubicBezTo>
                    <a:pt x="7254" y="266822"/>
                    <a:pt x="5055" y="211504"/>
                    <a:pt x="2490" y="169740"/>
                  </a:cubicBezTo>
                  <a:cubicBezTo>
                    <a:pt x="-75" y="127976"/>
                    <a:pt x="-3005" y="72658"/>
                    <a:pt x="6886" y="44449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FADDAD11-0D35-45AD-85E9-723E8615DF13}"/>
                </a:ext>
              </a:extLst>
            </p:cNvPr>
            <p:cNvSpPr/>
            <p:nvPr/>
          </p:nvSpPr>
          <p:spPr>
            <a:xfrm rot="16884503" flipH="1">
              <a:off x="6670057" y="3390701"/>
              <a:ext cx="197568" cy="623311"/>
            </a:xfrm>
            <a:custGeom>
              <a:avLst/>
              <a:gdLst>
                <a:gd name="connsiteX0" fmla="*/ 63868 w 187016"/>
                <a:gd name="connsiteY0" fmla="*/ 62019 h 502838"/>
                <a:gd name="connsiteX1" fmla="*/ 86420 w 187016"/>
                <a:gd name="connsiteY1" fmla="*/ 512 h 502838"/>
                <a:gd name="connsiteX2" fmla="*/ 168429 w 187016"/>
                <a:gd name="connsiteY2" fmla="*/ 47667 h 502838"/>
                <a:gd name="connsiteX3" fmla="*/ 156128 w 187016"/>
                <a:gd name="connsiteY3" fmla="*/ 271142 h 502838"/>
                <a:gd name="connsiteX4" fmla="*/ 186881 w 187016"/>
                <a:gd name="connsiteY4" fmla="*/ 412607 h 502838"/>
                <a:gd name="connsiteX5" fmla="*/ 141776 w 187016"/>
                <a:gd name="connsiteY5" fmla="*/ 363402 h 502838"/>
                <a:gd name="connsiteX6" fmla="*/ 162278 w 187016"/>
                <a:gd name="connsiteY6" fmla="*/ 490516 h 502838"/>
                <a:gd name="connsiteX7" fmla="*/ 117173 w 187016"/>
                <a:gd name="connsiteY7" fmla="*/ 394155 h 502838"/>
                <a:gd name="connsiteX8" fmla="*/ 113073 w 187016"/>
                <a:gd name="connsiteY8" fmla="*/ 502817 h 502838"/>
                <a:gd name="connsiteX9" fmla="*/ 86420 w 187016"/>
                <a:gd name="connsiteY9" fmla="*/ 404406 h 502838"/>
                <a:gd name="connsiteX10" fmla="*/ 59767 w 187016"/>
                <a:gd name="connsiteY10" fmla="*/ 500767 h 502838"/>
                <a:gd name="connsiteX11" fmla="*/ 53616 w 187016"/>
                <a:gd name="connsiteY11" fmla="*/ 402356 h 502838"/>
                <a:gd name="connsiteX12" fmla="*/ 311 w 187016"/>
                <a:gd name="connsiteY12" fmla="*/ 433109 h 502838"/>
                <a:gd name="connsiteX13" fmla="*/ 33114 w 187016"/>
                <a:gd name="connsiteY13" fmla="*/ 355201 h 502838"/>
                <a:gd name="connsiteX14" fmla="*/ 63868 w 187016"/>
                <a:gd name="connsiteY14" fmla="*/ 303945 h 502838"/>
                <a:gd name="connsiteX15" fmla="*/ 63868 w 187016"/>
                <a:gd name="connsiteY15" fmla="*/ 62019 h 502838"/>
                <a:gd name="connsiteX0" fmla="*/ 63868 w 187016"/>
                <a:gd name="connsiteY0" fmla="*/ 63996 h 504815"/>
                <a:gd name="connsiteX1" fmla="*/ 113073 w 187016"/>
                <a:gd name="connsiteY1" fmla="*/ 439 h 504815"/>
                <a:gd name="connsiteX2" fmla="*/ 168429 w 187016"/>
                <a:gd name="connsiteY2" fmla="*/ 49644 h 504815"/>
                <a:gd name="connsiteX3" fmla="*/ 156128 w 187016"/>
                <a:gd name="connsiteY3" fmla="*/ 273119 h 504815"/>
                <a:gd name="connsiteX4" fmla="*/ 186881 w 187016"/>
                <a:gd name="connsiteY4" fmla="*/ 414584 h 504815"/>
                <a:gd name="connsiteX5" fmla="*/ 141776 w 187016"/>
                <a:gd name="connsiteY5" fmla="*/ 365379 h 504815"/>
                <a:gd name="connsiteX6" fmla="*/ 162278 w 187016"/>
                <a:gd name="connsiteY6" fmla="*/ 492493 h 504815"/>
                <a:gd name="connsiteX7" fmla="*/ 117173 w 187016"/>
                <a:gd name="connsiteY7" fmla="*/ 396132 h 504815"/>
                <a:gd name="connsiteX8" fmla="*/ 113073 w 187016"/>
                <a:gd name="connsiteY8" fmla="*/ 504794 h 504815"/>
                <a:gd name="connsiteX9" fmla="*/ 86420 w 187016"/>
                <a:gd name="connsiteY9" fmla="*/ 406383 h 504815"/>
                <a:gd name="connsiteX10" fmla="*/ 59767 w 187016"/>
                <a:gd name="connsiteY10" fmla="*/ 502744 h 504815"/>
                <a:gd name="connsiteX11" fmla="*/ 53616 w 187016"/>
                <a:gd name="connsiteY11" fmla="*/ 404333 h 504815"/>
                <a:gd name="connsiteX12" fmla="*/ 311 w 187016"/>
                <a:gd name="connsiteY12" fmla="*/ 435086 h 504815"/>
                <a:gd name="connsiteX13" fmla="*/ 33114 w 187016"/>
                <a:gd name="connsiteY13" fmla="*/ 357178 h 504815"/>
                <a:gd name="connsiteX14" fmla="*/ 63868 w 187016"/>
                <a:gd name="connsiteY14" fmla="*/ 305922 h 504815"/>
                <a:gd name="connsiteX15" fmla="*/ 63868 w 187016"/>
                <a:gd name="connsiteY15" fmla="*/ 63996 h 504815"/>
                <a:gd name="connsiteX0" fmla="*/ 57718 w 187016"/>
                <a:gd name="connsiteY0" fmla="*/ 53366 h 504437"/>
                <a:gd name="connsiteX1" fmla="*/ 113073 w 187016"/>
                <a:gd name="connsiteY1" fmla="*/ 61 h 504437"/>
                <a:gd name="connsiteX2" fmla="*/ 168429 w 187016"/>
                <a:gd name="connsiteY2" fmla="*/ 49266 h 504437"/>
                <a:gd name="connsiteX3" fmla="*/ 156128 w 187016"/>
                <a:gd name="connsiteY3" fmla="*/ 272741 h 504437"/>
                <a:gd name="connsiteX4" fmla="*/ 186881 w 187016"/>
                <a:gd name="connsiteY4" fmla="*/ 414206 h 504437"/>
                <a:gd name="connsiteX5" fmla="*/ 141776 w 187016"/>
                <a:gd name="connsiteY5" fmla="*/ 365001 h 504437"/>
                <a:gd name="connsiteX6" fmla="*/ 162278 w 187016"/>
                <a:gd name="connsiteY6" fmla="*/ 492115 h 504437"/>
                <a:gd name="connsiteX7" fmla="*/ 117173 w 187016"/>
                <a:gd name="connsiteY7" fmla="*/ 395754 h 504437"/>
                <a:gd name="connsiteX8" fmla="*/ 113073 w 187016"/>
                <a:gd name="connsiteY8" fmla="*/ 504416 h 504437"/>
                <a:gd name="connsiteX9" fmla="*/ 86420 w 187016"/>
                <a:gd name="connsiteY9" fmla="*/ 406005 h 504437"/>
                <a:gd name="connsiteX10" fmla="*/ 59767 w 187016"/>
                <a:gd name="connsiteY10" fmla="*/ 502366 h 504437"/>
                <a:gd name="connsiteX11" fmla="*/ 53616 w 187016"/>
                <a:gd name="connsiteY11" fmla="*/ 403955 h 504437"/>
                <a:gd name="connsiteX12" fmla="*/ 311 w 187016"/>
                <a:gd name="connsiteY12" fmla="*/ 434708 h 504437"/>
                <a:gd name="connsiteX13" fmla="*/ 33114 w 187016"/>
                <a:gd name="connsiteY13" fmla="*/ 356800 h 504437"/>
                <a:gd name="connsiteX14" fmla="*/ 63868 w 187016"/>
                <a:gd name="connsiteY14" fmla="*/ 305544 h 504437"/>
                <a:gd name="connsiteX15" fmla="*/ 57718 w 187016"/>
                <a:gd name="connsiteY15" fmla="*/ 53366 h 5044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9767 w 189311"/>
                <a:gd name="connsiteY10" fmla="*/ 5028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57718 w 189311"/>
                <a:gd name="connsiteY0" fmla="*/ 53866 h 504917"/>
                <a:gd name="connsiteX1" fmla="*/ 113073 w 189311"/>
                <a:gd name="connsiteY1" fmla="*/ 561 h 504917"/>
                <a:gd name="connsiteX2" fmla="*/ 170479 w 189311"/>
                <a:gd name="connsiteY2" fmla="*/ 43615 h 504917"/>
                <a:gd name="connsiteX3" fmla="*/ 156128 w 189311"/>
                <a:gd name="connsiteY3" fmla="*/ 273241 h 504917"/>
                <a:gd name="connsiteX4" fmla="*/ 186881 w 189311"/>
                <a:gd name="connsiteY4" fmla="*/ 414706 h 504917"/>
                <a:gd name="connsiteX5" fmla="*/ 141776 w 189311"/>
                <a:gd name="connsiteY5" fmla="*/ 365501 h 504917"/>
                <a:gd name="connsiteX6" fmla="*/ 162278 w 189311"/>
                <a:gd name="connsiteY6" fmla="*/ 492615 h 504917"/>
                <a:gd name="connsiteX7" fmla="*/ 117173 w 189311"/>
                <a:gd name="connsiteY7" fmla="*/ 396254 h 504917"/>
                <a:gd name="connsiteX8" fmla="*/ 113073 w 189311"/>
                <a:gd name="connsiteY8" fmla="*/ 504916 h 504917"/>
                <a:gd name="connsiteX9" fmla="*/ 86420 w 189311"/>
                <a:gd name="connsiteY9" fmla="*/ 406505 h 504917"/>
                <a:gd name="connsiteX10" fmla="*/ 70019 w 189311"/>
                <a:gd name="connsiteY10" fmla="*/ 504917 h 504917"/>
                <a:gd name="connsiteX11" fmla="*/ 53616 w 189311"/>
                <a:gd name="connsiteY11" fmla="*/ 404455 h 504917"/>
                <a:gd name="connsiteX12" fmla="*/ 311 w 189311"/>
                <a:gd name="connsiteY12" fmla="*/ 435208 h 504917"/>
                <a:gd name="connsiteX13" fmla="*/ 33114 w 189311"/>
                <a:gd name="connsiteY13" fmla="*/ 357300 h 504917"/>
                <a:gd name="connsiteX14" fmla="*/ 63868 w 189311"/>
                <a:gd name="connsiteY14" fmla="*/ 306044 h 504917"/>
                <a:gd name="connsiteX15" fmla="*/ 57718 w 189311"/>
                <a:gd name="connsiteY15" fmla="*/ 53866 h 504917"/>
                <a:gd name="connsiteX0" fmla="*/ 57718 w 189311"/>
                <a:gd name="connsiteY0" fmla="*/ 53866 h 504958"/>
                <a:gd name="connsiteX1" fmla="*/ 113073 w 189311"/>
                <a:gd name="connsiteY1" fmla="*/ 561 h 504958"/>
                <a:gd name="connsiteX2" fmla="*/ 170479 w 189311"/>
                <a:gd name="connsiteY2" fmla="*/ 43615 h 504958"/>
                <a:gd name="connsiteX3" fmla="*/ 156128 w 189311"/>
                <a:gd name="connsiteY3" fmla="*/ 273241 h 504958"/>
                <a:gd name="connsiteX4" fmla="*/ 186881 w 189311"/>
                <a:gd name="connsiteY4" fmla="*/ 414706 h 504958"/>
                <a:gd name="connsiteX5" fmla="*/ 141776 w 189311"/>
                <a:gd name="connsiteY5" fmla="*/ 365501 h 504958"/>
                <a:gd name="connsiteX6" fmla="*/ 162278 w 189311"/>
                <a:gd name="connsiteY6" fmla="*/ 492615 h 504958"/>
                <a:gd name="connsiteX7" fmla="*/ 117173 w 189311"/>
                <a:gd name="connsiteY7" fmla="*/ 396254 h 504958"/>
                <a:gd name="connsiteX8" fmla="*/ 113073 w 189311"/>
                <a:gd name="connsiteY8" fmla="*/ 504916 h 504958"/>
                <a:gd name="connsiteX9" fmla="*/ 86420 w 189311"/>
                <a:gd name="connsiteY9" fmla="*/ 406505 h 504958"/>
                <a:gd name="connsiteX10" fmla="*/ 70019 w 189311"/>
                <a:gd name="connsiteY10" fmla="*/ 504917 h 504958"/>
                <a:gd name="connsiteX11" fmla="*/ 53616 w 189311"/>
                <a:gd name="connsiteY11" fmla="*/ 404455 h 504958"/>
                <a:gd name="connsiteX12" fmla="*/ 311 w 189311"/>
                <a:gd name="connsiteY12" fmla="*/ 435208 h 504958"/>
                <a:gd name="connsiteX13" fmla="*/ 33114 w 189311"/>
                <a:gd name="connsiteY13" fmla="*/ 357300 h 504958"/>
                <a:gd name="connsiteX14" fmla="*/ 63868 w 189311"/>
                <a:gd name="connsiteY14" fmla="*/ 306044 h 504958"/>
                <a:gd name="connsiteX15" fmla="*/ 57718 w 189311"/>
                <a:gd name="connsiteY15" fmla="*/ 53866 h 504958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5667 w 189311"/>
                <a:gd name="connsiteY10" fmla="*/ 4987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62647 w 194240"/>
                <a:gd name="connsiteY0" fmla="*/ 53866 h 504916"/>
                <a:gd name="connsiteX1" fmla="*/ 118002 w 194240"/>
                <a:gd name="connsiteY1" fmla="*/ 561 h 504916"/>
                <a:gd name="connsiteX2" fmla="*/ 175408 w 194240"/>
                <a:gd name="connsiteY2" fmla="*/ 43615 h 504916"/>
                <a:gd name="connsiteX3" fmla="*/ 161057 w 194240"/>
                <a:gd name="connsiteY3" fmla="*/ 273241 h 504916"/>
                <a:gd name="connsiteX4" fmla="*/ 191810 w 194240"/>
                <a:gd name="connsiteY4" fmla="*/ 414706 h 504916"/>
                <a:gd name="connsiteX5" fmla="*/ 146705 w 194240"/>
                <a:gd name="connsiteY5" fmla="*/ 365501 h 504916"/>
                <a:gd name="connsiteX6" fmla="*/ 167207 w 194240"/>
                <a:gd name="connsiteY6" fmla="*/ 492615 h 504916"/>
                <a:gd name="connsiteX7" fmla="*/ 122102 w 194240"/>
                <a:gd name="connsiteY7" fmla="*/ 396254 h 504916"/>
                <a:gd name="connsiteX8" fmla="*/ 118002 w 194240"/>
                <a:gd name="connsiteY8" fmla="*/ 504916 h 504916"/>
                <a:gd name="connsiteX9" fmla="*/ 91349 w 194240"/>
                <a:gd name="connsiteY9" fmla="*/ 406505 h 504916"/>
                <a:gd name="connsiteX10" fmla="*/ 60596 w 194240"/>
                <a:gd name="connsiteY10" fmla="*/ 498766 h 504916"/>
                <a:gd name="connsiteX11" fmla="*/ 58545 w 194240"/>
                <a:gd name="connsiteY11" fmla="*/ 404455 h 504916"/>
                <a:gd name="connsiteX12" fmla="*/ 5240 w 194240"/>
                <a:gd name="connsiteY12" fmla="*/ 435208 h 504916"/>
                <a:gd name="connsiteX13" fmla="*/ 38043 w 194240"/>
                <a:gd name="connsiteY13" fmla="*/ 357300 h 504916"/>
                <a:gd name="connsiteX14" fmla="*/ 68797 w 194240"/>
                <a:gd name="connsiteY14" fmla="*/ 306044 h 504916"/>
                <a:gd name="connsiteX15" fmla="*/ 62647 w 194240"/>
                <a:gd name="connsiteY15" fmla="*/ 53866 h 504916"/>
                <a:gd name="connsiteX0" fmla="*/ 55316 w 186909"/>
                <a:gd name="connsiteY0" fmla="*/ 53866 h 504916"/>
                <a:gd name="connsiteX1" fmla="*/ 110671 w 186909"/>
                <a:gd name="connsiteY1" fmla="*/ 561 h 504916"/>
                <a:gd name="connsiteX2" fmla="*/ 168077 w 186909"/>
                <a:gd name="connsiteY2" fmla="*/ 43615 h 504916"/>
                <a:gd name="connsiteX3" fmla="*/ 153726 w 186909"/>
                <a:gd name="connsiteY3" fmla="*/ 273241 h 504916"/>
                <a:gd name="connsiteX4" fmla="*/ 184479 w 186909"/>
                <a:gd name="connsiteY4" fmla="*/ 414706 h 504916"/>
                <a:gd name="connsiteX5" fmla="*/ 139374 w 186909"/>
                <a:gd name="connsiteY5" fmla="*/ 365501 h 504916"/>
                <a:gd name="connsiteX6" fmla="*/ 159876 w 186909"/>
                <a:gd name="connsiteY6" fmla="*/ 492615 h 504916"/>
                <a:gd name="connsiteX7" fmla="*/ 114771 w 186909"/>
                <a:gd name="connsiteY7" fmla="*/ 396254 h 504916"/>
                <a:gd name="connsiteX8" fmla="*/ 110671 w 186909"/>
                <a:gd name="connsiteY8" fmla="*/ 504916 h 504916"/>
                <a:gd name="connsiteX9" fmla="*/ 84018 w 186909"/>
                <a:gd name="connsiteY9" fmla="*/ 406505 h 504916"/>
                <a:gd name="connsiteX10" fmla="*/ 53265 w 186909"/>
                <a:gd name="connsiteY10" fmla="*/ 498766 h 504916"/>
                <a:gd name="connsiteX11" fmla="*/ 51214 w 186909"/>
                <a:gd name="connsiteY11" fmla="*/ 404455 h 504916"/>
                <a:gd name="connsiteX12" fmla="*/ 6110 w 186909"/>
                <a:gd name="connsiteY12" fmla="*/ 420856 h 504916"/>
                <a:gd name="connsiteX13" fmla="*/ 30712 w 186909"/>
                <a:gd name="connsiteY13" fmla="*/ 357300 h 504916"/>
                <a:gd name="connsiteX14" fmla="*/ 61466 w 186909"/>
                <a:gd name="connsiteY14" fmla="*/ 306044 h 504916"/>
                <a:gd name="connsiteX15" fmla="*/ 55316 w 186909"/>
                <a:gd name="connsiteY15" fmla="*/ 53866 h 504916"/>
                <a:gd name="connsiteX0" fmla="*/ 49504 w 181097"/>
                <a:gd name="connsiteY0" fmla="*/ 53866 h 504916"/>
                <a:gd name="connsiteX1" fmla="*/ 104859 w 181097"/>
                <a:gd name="connsiteY1" fmla="*/ 561 h 504916"/>
                <a:gd name="connsiteX2" fmla="*/ 162265 w 181097"/>
                <a:gd name="connsiteY2" fmla="*/ 43615 h 504916"/>
                <a:gd name="connsiteX3" fmla="*/ 147914 w 181097"/>
                <a:gd name="connsiteY3" fmla="*/ 273241 h 504916"/>
                <a:gd name="connsiteX4" fmla="*/ 178667 w 181097"/>
                <a:gd name="connsiteY4" fmla="*/ 414706 h 504916"/>
                <a:gd name="connsiteX5" fmla="*/ 133562 w 181097"/>
                <a:gd name="connsiteY5" fmla="*/ 365501 h 504916"/>
                <a:gd name="connsiteX6" fmla="*/ 154064 w 181097"/>
                <a:gd name="connsiteY6" fmla="*/ 492615 h 504916"/>
                <a:gd name="connsiteX7" fmla="*/ 108959 w 181097"/>
                <a:gd name="connsiteY7" fmla="*/ 396254 h 504916"/>
                <a:gd name="connsiteX8" fmla="*/ 104859 w 181097"/>
                <a:gd name="connsiteY8" fmla="*/ 504916 h 504916"/>
                <a:gd name="connsiteX9" fmla="*/ 78206 w 181097"/>
                <a:gd name="connsiteY9" fmla="*/ 406505 h 504916"/>
                <a:gd name="connsiteX10" fmla="*/ 47453 w 181097"/>
                <a:gd name="connsiteY10" fmla="*/ 498766 h 504916"/>
                <a:gd name="connsiteX11" fmla="*/ 41301 w 181097"/>
                <a:gd name="connsiteY11" fmla="*/ 400354 h 504916"/>
                <a:gd name="connsiteX12" fmla="*/ 298 w 181097"/>
                <a:gd name="connsiteY12" fmla="*/ 420856 h 504916"/>
                <a:gd name="connsiteX13" fmla="*/ 24900 w 181097"/>
                <a:gd name="connsiteY13" fmla="*/ 357300 h 504916"/>
                <a:gd name="connsiteX14" fmla="*/ 55654 w 181097"/>
                <a:gd name="connsiteY14" fmla="*/ 306044 h 504916"/>
                <a:gd name="connsiteX15" fmla="*/ 49504 w 181097"/>
                <a:gd name="connsiteY15" fmla="*/ 53866 h 504916"/>
                <a:gd name="connsiteX0" fmla="*/ 52664 w 184257"/>
                <a:gd name="connsiteY0" fmla="*/ 53866 h 504916"/>
                <a:gd name="connsiteX1" fmla="*/ 108019 w 184257"/>
                <a:gd name="connsiteY1" fmla="*/ 561 h 504916"/>
                <a:gd name="connsiteX2" fmla="*/ 165425 w 184257"/>
                <a:gd name="connsiteY2" fmla="*/ 43615 h 504916"/>
                <a:gd name="connsiteX3" fmla="*/ 151074 w 184257"/>
                <a:gd name="connsiteY3" fmla="*/ 273241 h 504916"/>
                <a:gd name="connsiteX4" fmla="*/ 181827 w 184257"/>
                <a:gd name="connsiteY4" fmla="*/ 414706 h 504916"/>
                <a:gd name="connsiteX5" fmla="*/ 136722 w 184257"/>
                <a:gd name="connsiteY5" fmla="*/ 365501 h 504916"/>
                <a:gd name="connsiteX6" fmla="*/ 157224 w 184257"/>
                <a:gd name="connsiteY6" fmla="*/ 492615 h 504916"/>
                <a:gd name="connsiteX7" fmla="*/ 112119 w 184257"/>
                <a:gd name="connsiteY7" fmla="*/ 396254 h 504916"/>
                <a:gd name="connsiteX8" fmla="*/ 108019 w 184257"/>
                <a:gd name="connsiteY8" fmla="*/ 504916 h 504916"/>
                <a:gd name="connsiteX9" fmla="*/ 81366 w 184257"/>
                <a:gd name="connsiteY9" fmla="*/ 406505 h 504916"/>
                <a:gd name="connsiteX10" fmla="*/ 50613 w 184257"/>
                <a:gd name="connsiteY10" fmla="*/ 498766 h 504916"/>
                <a:gd name="connsiteX11" fmla="*/ 44461 w 184257"/>
                <a:gd name="connsiteY11" fmla="*/ 400354 h 504916"/>
                <a:gd name="connsiteX12" fmla="*/ 3458 w 184257"/>
                <a:gd name="connsiteY12" fmla="*/ 420856 h 504916"/>
                <a:gd name="connsiteX13" fmla="*/ 28060 w 184257"/>
                <a:gd name="connsiteY13" fmla="*/ 357300 h 504916"/>
                <a:gd name="connsiteX14" fmla="*/ 58814 w 184257"/>
                <a:gd name="connsiteY14" fmla="*/ 306044 h 504916"/>
                <a:gd name="connsiteX15" fmla="*/ 52664 w 184257"/>
                <a:gd name="connsiteY15" fmla="*/ 53866 h 504916"/>
                <a:gd name="connsiteX0" fmla="*/ 52664 w 181873"/>
                <a:gd name="connsiteY0" fmla="*/ 53866 h 504916"/>
                <a:gd name="connsiteX1" fmla="*/ 108019 w 181873"/>
                <a:gd name="connsiteY1" fmla="*/ 561 h 504916"/>
                <a:gd name="connsiteX2" fmla="*/ 165425 w 181873"/>
                <a:gd name="connsiteY2" fmla="*/ 43615 h 504916"/>
                <a:gd name="connsiteX3" fmla="*/ 151074 w 181873"/>
                <a:gd name="connsiteY3" fmla="*/ 273241 h 504916"/>
                <a:gd name="connsiteX4" fmla="*/ 181827 w 181873"/>
                <a:gd name="connsiteY4" fmla="*/ 414706 h 504916"/>
                <a:gd name="connsiteX5" fmla="*/ 142873 w 181873"/>
                <a:gd name="connsiteY5" fmla="*/ 377802 h 504916"/>
                <a:gd name="connsiteX6" fmla="*/ 157224 w 181873"/>
                <a:gd name="connsiteY6" fmla="*/ 492615 h 504916"/>
                <a:gd name="connsiteX7" fmla="*/ 112119 w 181873"/>
                <a:gd name="connsiteY7" fmla="*/ 396254 h 504916"/>
                <a:gd name="connsiteX8" fmla="*/ 108019 w 181873"/>
                <a:gd name="connsiteY8" fmla="*/ 504916 h 504916"/>
                <a:gd name="connsiteX9" fmla="*/ 81366 w 181873"/>
                <a:gd name="connsiteY9" fmla="*/ 406505 h 504916"/>
                <a:gd name="connsiteX10" fmla="*/ 50613 w 181873"/>
                <a:gd name="connsiteY10" fmla="*/ 498766 h 504916"/>
                <a:gd name="connsiteX11" fmla="*/ 44461 w 181873"/>
                <a:gd name="connsiteY11" fmla="*/ 400354 h 504916"/>
                <a:gd name="connsiteX12" fmla="*/ 3458 w 181873"/>
                <a:gd name="connsiteY12" fmla="*/ 420856 h 504916"/>
                <a:gd name="connsiteX13" fmla="*/ 28060 w 181873"/>
                <a:gd name="connsiteY13" fmla="*/ 357300 h 504916"/>
                <a:gd name="connsiteX14" fmla="*/ 58814 w 181873"/>
                <a:gd name="connsiteY14" fmla="*/ 306044 h 504916"/>
                <a:gd name="connsiteX15" fmla="*/ 52664 w 181873"/>
                <a:gd name="connsiteY15" fmla="*/ 53866 h 504916"/>
                <a:gd name="connsiteX0" fmla="*/ 52664 w 181839"/>
                <a:gd name="connsiteY0" fmla="*/ 53866 h 504916"/>
                <a:gd name="connsiteX1" fmla="*/ 108019 w 181839"/>
                <a:gd name="connsiteY1" fmla="*/ 561 h 504916"/>
                <a:gd name="connsiteX2" fmla="*/ 165425 w 181839"/>
                <a:gd name="connsiteY2" fmla="*/ 43615 h 504916"/>
                <a:gd name="connsiteX3" fmla="*/ 151074 w 181839"/>
                <a:gd name="connsiteY3" fmla="*/ 273241 h 504916"/>
                <a:gd name="connsiteX4" fmla="*/ 181827 w 181839"/>
                <a:gd name="connsiteY4" fmla="*/ 414706 h 504916"/>
                <a:gd name="connsiteX5" fmla="*/ 146973 w 181839"/>
                <a:gd name="connsiteY5" fmla="*/ 386003 h 504916"/>
                <a:gd name="connsiteX6" fmla="*/ 157224 w 181839"/>
                <a:gd name="connsiteY6" fmla="*/ 492615 h 504916"/>
                <a:gd name="connsiteX7" fmla="*/ 112119 w 181839"/>
                <a:gd name="connsiteY7" fmla="*/ 396254 h 504916"/>
                <a:gd name="connsiteX8" fmla="*/ 108019 w 181839"/>
                <a:gd name="connsiteY8" fmla="*/ 504916 h 504916"/>
                <a:gd name="connsiteX9" fmla="*/ 81366 w 181839"/>
                <a:gd name="connsiteY9" fmla="*/ 406505 h 504916"/>
                <a:gd name="connsiteX10" fmla="*/ 50613 w 181839"/>
                <a:gd name="connsiteY10" fmla="*/ 498766 h 504916"/>
                <a:gd name="connsiteX11" fmla="*/ 44461 w 181839"/>
                <a:gd name="connsiteY11" fmla="*/ 400354 h 504916"/>
                <a:gd name="connsiteX12" fmla="*/ 3458 w 181839"/>
                <a:gd name="connsiteY12" fmla="*/ 420856 h 504916"/>
                <a:gd name="connsiteX13" fmla="*/ 28060 w 181839"/>
                <a:gd name="connsiteY13" fmla="*/ 357300 h 504916"/>
                <a:gd name="connsiteX14" fmla="*/ 58814 w 181839"/>
                <a:gd name="connsiteY14" fmla="*/ 306044 h 504916"/>
                <a:gd name="connsiteX15" fmla="*/ 52664 w 181839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270875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9467 h 510517"/>
                <a:gd name="connsiteX1" fmla="*/ 100203 w 183758"/>
                <a:gd name="connsiteY1" fmla="*/ 301 h 510517"/>
                <a:gd name="connsiteX2" fmla="*/ 165425 w 183758"/>
                <a:gd name="connsiteY2" fmla="*/ 49216 h 510517"/>
                <a:gd name="connsiteX3" fmla="*/ 151074 w 183758"/>
                <a:gd name="connsiteY3" fmla="*/ 278842 h 510517"/>
                <a:gd name="connsiteX4" fmla="*/ 181827 w 183758"/>
                <a:gd name="connsiteY4" fmla="*/ 420307 h 510517"/>
                <a:gd name="connsiteX5" fmla="*/ 146973 w 183758"/>
                <a:gd name="connsiteY5" fmla="*/ 391604 h 510517"/>
                <a:gd name="connsiteX6" fmla="*/ 157224 w 183758"/>
                <a:gd name="connsiteY6" fmla="*/ 498216 h 510517"/>
                <a:gd name="connsiteX7" fmla="*/ 112119 w 183758"/>
                <a:gd name="connsiteY7" fmla="*/ 401855 h 510517"/>
                <a:gd name="connsiteX8" fmla="*/ 108019 w 183758"/>
                <a:gd name="connsiteY8" fmla="*/ 510517 h 510517"/>
                <a:gd name="connsiteX9" fmla="*/ 81366 w 183758"/>
                <a:gd name="connsiteY9" fmla="*/ 412106 h 510517"/>
                <a:gd name="connsiteX10" fmla="*/ 50613 w 183758"/>
                <a:gd name="connsiteY10" fmla="*/ 504367 h 510517"/>
                <a:gd name="connsiteX11" fmla="*/ 44461 w 183758"/>
                <a:gd name="connsiteY11" fmla="*/ 405955 h 510517"/>
                <a:gd name="connsiteX12" fmla="*/ 3458 w 183758"/>
                <a:gd name="connsiteY12" fmla="*/ 426457 h 510517"/>
                <a:gd name="connsiteX13" fmla="*/ 28060 w 183758"/>
                <a:gd name="connsiteY13" fmla="*/ 362901 h 510517"/>
                <a:gd name="connsiteX14" fmla="*/ 56860 w 183758"/>
                <a:gd name="connsiteY14" fmla="*/ 233491 h 510517"/>
                <a:gd name="connsiteX15" fmla="*/ 52664 w 183758"/>
                <a:gd name="connsiteY15" fmla="*/ 59467 h 510517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85"/>
                <a:gd name="connsiteX1" fmla="*/ 100203 w 183622"/>
                <a:gd name="connsiteY1" fmla="*/ 555 h 510785"/>
                <a:gd name="connsiteX2" fmla="*/ 165425 w 183622"/>
                <a:gd name="connsiteY2" fmla="*/ 49470 h 510785"/>
                <a:gd name="connsiteX3" fmla="*/ 151074 w 183622"/>
                <a:gd name="connsiteY3" fmla="*/ 310357 h 510785"/>
                <a:gd name="connsiteX4" fmla="*/ 181827 w 183622"/>
                <a:gd name="connsiteY4" fmla="*/ 420561 h 510785"/>
                <a:gd name="connsiteX5" fmla="*/ 146973 w 183622"/>
                <a:gd name="connsiteY5" fmla="*/ 391858 h 510785"/>
                <a:gd name="connsiteX6" fmla="*/ 157224 w 183622"/>
                <a:gd name="connsiteY6" fmla="*/ 498470 h 510785"/>
                <a:gd name="connsiteX7" fmla="*/ 112119 w 183622"/>
                <a:gd name="connsiteY7" fmla="*/ 402109 h 510785"/>
                <a:gd name="connsiteX8" fmla="*/ 108019 w 183622"/>
                <a:gd name="connsiteY8" fmla="*/ 510771 h 510785"/>
                <a:gd name="connsiteX9" fmla="*/ 77459 w 183622"/>
                <a:gd name="connsiteY9" fmla="*/ 410406 h 510785"/>
                <a:gd name="connsiteX10" fmla="*/ 50613 w 183622"/>
                <a:gd name="connsiteY10" fmla="*/ 504621 h 510785"/>
                <a:gd name="connsiteX11" fmla="*/ 44461 w 183622"/>
                <a:gd name="connsiteY11" fmla="*/ 406209 h 510785"/>
                <a:gd name="connsiteX12" fmla="*/ 3458 w 183622"/>
                <a:gd name="connsiteY12" fmla="*/ 426711 h 510785"/>
                <a:gd name="connsiteX13" fmla="*/ 28060 w 183622"/>
                <a:gd name="connsiteY13" fmla="*/ 363155 h 510785"/>
                <a:gd name="connsiteX14" fmla="*/ 56860 w 183622"/>
                <a:gd name="connsiteY14" fmla="*/ 233745 h 510785"/>
                <a:gd name="connsiteX15" fmla="*/ 52664 w 183622"/>
                <a:gd name="connsiteY15" fmla="*/ 59721 h 510785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94408 h 545501"/>
                <a:gd name="connsiteX1" fmla="*/ 102157 w 183622"/>
                <a:gd name="connsiteY1" fmla="*/ 73 h 545501"/>
                <a:gd name="connsiteX2" fmla="*/ 165425 w 183622"/>
                <a:gd name="connsiteY2" fmla="*/ 84157 h 545501"/>
                <a:gd name="connsiteX3" fmla="*/ 151074 w 183622"/>
                <a:gd name="connsiteY3" fmla="*/ 345044 h 545501"/>
                <a:gd name="connsiteX4" fmla="*/ 181827 w 183622"/>
                <a:gd name="connsiteY4" fmla="*/ 455248 h 545501"/>
                <a:gd name="connsiteX5" fmla="*/ 146973 w 183622"/>
                <a:gd name="connsiteY5" fmla="*/ 426545 h 545501"/>
                <a:gd name="connsiteX6" fmla="*/ 157224 w 183622"/>
                <a:gd name="connsiteY6" fmla="*/ 533157 h 545501"/>
                <a:gd name="connsiteX7" fmla="*/ 112119 w 183622"/>
                <a:gd name="connsiteY7" fmla="*/ 436796 h 545501"/>
                <a:gd name="connsiteX8" fmla="*/ 108019 w 183622"/>
                <a:gd name="connsiteY8" fmla="*/ 545458 h 545501"/>
                <a:gd name="connsiteX9" fmla="*/ 77459 w 183622"/>
                <a:gd name="connsiteY9" fmla="*/ 445093 h 545501"/>
                <a:gd name="connsiteX10" fmla="*/ 50613 w 183622"/>
                <a:gd name="connsiteY10" fmla="*/ 539308 h 545501"/>
                <a:gd name="connsiteX11" fmla="*/ 44461 w 183622"/>
                <a:gd name="connsiteY11" fmla="*/ 440896 h 545501"/>
                <a:gd name="connsiteX12" fmla="*/ 3458 w 183622"/>
                <a:gd name="connsiteY12" fmla="*/ 461398 h 545501"/>
                <a:gd name="connsiteX13" fmla="*/ 28060 w 183622"/>
                <a:gd name="connsiteY13" fmla="*/ 397842 h 545501"/>
                <a:gd name="connsiteX14" fmla="*/ 56860 w 183622"/>
                <a:gd name="connsiteY14" fmla="*/ 268432 h 545501"/>
                <a:gd name="connsiteX15" fmla="*/ 52664 w 183622"/>
                <a:gd name="connsiteY15" fmla="*/ 94408 h 545501"/>
                <a:gd name="connsiteX0" fmla="*/ 52664 w 183622"/>
                <a:gd name="connsiteY0" fmla="*/ 99119 h 550212"/>
                <a:gd name="connsiteX1" fmla="*/ 102157 w 183622"/>
                <a:gd name="connsiteY1" fmla="*/ 4784 h 550212"/>
                <a:gd name="connsiteX2" fmla="*/ 165425 w 183622"/>
                <a:gd name="connsiteY2" fmla="*/ 49791 h 550212"/>
                <a:gd name="connsiteX3" fmla="*/ 151074 w 183622"/>
                <a:gd name="connsiteY3" fmla="*/ 349755 h 550212"/>
                <a:gd name="connsiteX4" fmla="*/ 181827 w 183622"/>
                <a:gd name="connsiteY4" fmla="*/ 459959 h 550212"/>
                <a:gd name="connsiteX5" fmla="*/ 146973 w 183622"/>
                <a:gd name="connsiteY5" fmla="*/ 431256 h 550212"/>
                <a:gd name="connsiteX6" fmla="*/ 157224 w 183622"/>
                <a:gd name="connsiteY6" fmla="*/ 537868 h 550212"/>
                <a:gd name="connsiteX7" fmla="*/ 112119 w 183622"/>
                <a:gd name="connsiteY7" fmla="*/ 441507 h 550212"/>
                <a:gd name="connsiteX8" fmla="*/ 108019 w 183622"/>
                <a:gd name="connsiteY8" fmla="*/ 550169 h 550212"/>
                <a:gd name="connsiteX9" fmla="*/ 77459 w 183622"/>
                <a:gd name="connsiteY9" fmla="*/ 449804 h 550212"/>
                <a:gd name="connsiteX10" fmla="*/ 50613 w 183622"/>
                <a:gd name="connsiteY10" fmla="*/ 544019 h 550212"/>
                <a:gd name="connsiteX11" fmla="*/ 44461 w 183622"/>
                <a:gd name="connsiteY11" fmla="*/ 445607 h 550212"/>
                <a:gd name="connsiteX12" fmla="*/ 3458 w 183622"/>
                <a:gd name="connsiteY12" fmla="*/ 466109 h 550212"/>
                <a:gd name="connsiteX13" fmla="*/ 28060 w 183622"/>
                <a:gd name="connsiteY13" fmla="*/ 402553 h 550212"/>
                <a:gd name="connsiteX14" fmla="*/ 56860 w 183622"/>
                <a:gd name="connsiteY14" fmla="*/ 273143 h 550212"/>
                <a:gd name="connsiteX15" fmla="*/ 52664 w 183622"/>
                <a:gd name="connsiteY15" fmla="*/ 99119 h 550212"/>
                <a:gd name="connsiteX0" fmla="*/ 52664 w 183622"/>
                <a:gd name="connsiteY0" fmla="*/ 52963 h 547041"/>
                <a:gd name="connsiteX1" fmla="*/ 102157 w 183622"/>
                <a:gd name="connsiteY1" fmla="*/ 1613 h 547041"/>
                <a:gd name="connsiteX2" fmla="*/ 165425 w 183622"/>
                <a:gd name="connsiteY2" fmla="*/ 46620 h 547041"/>
                <a:gd name="connsiteX3" fmla="*/ 151074 w 183622"/>
                <a:gd name="connsiteY3" fmla="*/ 346584 h 547041"/>
                <a:gd name="connsiteX4" fmla="*/ 181827 w 183622"/>
                <a:gd name="connsiteY4" fmla="*/ 456788 h 547041"/>
                <a:gd name="connsiteX5" fmla="*/ 146973 w 183622"/>
                <a:gd name="connsiteY5" fmla="*/ 428085 h 547041"/>
                <a:gd name="connsiteX6" fmla="*/ 157224 w 183622"/>
                <a:gd name="connsiteY6" fmla="*/ 534697 h 547041"/>
                <a:gd name="connsiteX7" fmla="*/ 112119 w 183622"/>
                <a:gd name="connsiteY7" fmla="*/ 438336 h 547041"/>
                <a:gd name="connsiteX8" fmla="*/ 108019 w 183622"/>
                <a:gd name="connsiteY8" fmla="*/ 546998 h 547041"/>
                <a:gd name="connsiteX9" fmla="*/ 77459 w 183622"/>
                <a:gd name="connsiteY9" fmla="*/ 446633 h 547041"/>
                <a:gd name="connsiteX10" fmla="*/ 50613 w 183622"/>
                <a:gd name="connsiteY10" fmla="*/ 540848 h 547041"/>
                <a:gd name="connsiteX11" fmla="*/ 44461 w 183622"/>
                <a:gd name="connsiteY11" fmla="*/ 442436 h 547041"/>
                <a:gd name="connsiteX12" fmla="*/ 3458 w 183622"/>
                <a:gd name="connsiteY12" fmla="*/ 462938 h 547041"/>
                <a:gd name="connsiteX13" fmla="*/ 28060 w 183622"/>
                <a:gd name="connsiteY13" fmla="*/ 399382 h 547041"/>
                <a:gd name="connsiteX14" fmla="*/ 56860 w 183622"/>
                <a:gd name="connsiteY14" fmla="*/ 269972 h 547041"/>
                <a:gd name="connsiteX15" fmla="*/ 52664 w 183622"/>
                <a:gd name="connsiteY15" fmla="*/ 52963 h 547041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3622" h="555612">
                  <a:moveTo>
                    <a:pt x="52664" y="61534"/>
                  </a:moveTo>
                  <a:cubicBezTo>
                    <a:pt x="59888" y="15179"/>
                    <a:pt x="81410" y="1472"/>
                    <a:pt x="100203" y="415"/>
                  </a:cubicBezTo>
                  <a:cubicBezTo>
                    <a:pt x="118996" y="-642"/>
                    <a:pt x="156947" y="-3932"/>
                    <a:pt x="165425" y="55191"/>
                  </a:cubicBezTo>
                  <a:cubicBezTo>
                    <a:pt x="173903" y="114314"/>
                    <a:pt x="148340" y="286794"/>
                    <a:pt x="151074" y="355155"/>
                  </a:cubicBezTo>
                  <a:cubicBezTo>
                    <a:pt x="153808" y="423516"/>
                    <a:pt x="192279" y="447868"/>
                    <a:pt x="181827" y="465359"/>
                  </a:cubicBezTo>
                  <a:cubicBezTo>
                    <a:pt x="171375" y="482850"/>
                    <a:pt x="151074" y="423671"/>
                    <a:pt x="146973" y="436656"/>
                  </a:cubicBezTo>
                  <a:cubicBezTo>
                    <a:pt x="142873" y="449641"/>
                    <a:pt x="171138" y="533553"/>
                    <a:pt x="157224" y="543268"/>
                  </a:cubicBezTo>
                  <a:cubicBezTo>
                    <a:pt x="143310" y="552983"/>
                    <a:pt x="120320" y="444857"/>
                    <a:pt x="112119" y="446907"/>
                  </a:cubicBezTo>
                  <a:cubicBezTo>
                    <a:pt x="103918" y="448957"/>
                    <a:pt x="123565" y="558094"/>
                    <a:pt x="108019" y="555569"/>
                  </a:cubicBezTo>
                  <a:cubicBezTo>
                    <a:pt x="92473" y="553044"/>
                    <a:pt x="87027" y="456229"/>
                    <a:pt x="77459" y="455204"/>
                  </a:cubicBezTo>
                  <a:cubicBezTo>
                    <a:pt x="67891" y="454179"/>
                    <a:pt x="67836" y="548164"/>
                    <a:pt x="50613" y="549419"/>
                  </a:cubicBezTo>
                  <a:cubicBezTo>
                    <a:pt x="33390" y="550674"/>
                    <a:pt x="52320" y="463992"/>
                    <a:pt x="44461" y="451007"/>
                  </a:cubicBezTo>
                  <a:cubicBezTo>
                    <a:pt x="36602" y="438022"/>
                    <a:pt x="16442" y="478685"/>
                    <a:pt x="3458" y="471509"/>
                  </a:cubicBezTo>
                  <a:cubicBezTo>
                    <a:pt x="-9526" y="464333"/>
                    <a:pt x="17467" y="429480"/>
                    <a:pt x="28060" y="407953"/>
                  </a:cubicBezTo>
                  <a:cubicBezTo>
                    <a:pt x="60144" y="359073"/>
                    <a:pt x="59236" y="343593"/>
                    <a:pt x="56860" y="278543"/>
                  </a:cubicBezTo>
                  <a:cubicBezTo>
                    <a:pt x="54484" y="213493"/>
                    <a:pt x="45440" y="107889"/>
                    <a:pt x="52664" y="61534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CD680AE8-B8A1-466E-84CE-9ACDF1FEA230}"/>
                </a:ext>
              </a:extLst>
            </p:cNvPr>
            <p:cNvSpPr/>
            <p:nvPr/>
          </p:nvSpPr>
          <p:spPr>
            <a:xfrm rot="20791884">
              <a:off x="6298385" y="3186196"/>
              <a:ext cx="226497" cy="384246"/>
            </a:xfrm>
            <a:custGeom>
              <a:avLst/>
              <a:gdLst>
                <a:gd name="connsiteX0" fmla="*/ 26048 w 207295"/>
                <a:gd name="connsiteY0" fmla="*/ 89400 h 310281"/>
                <a:gd name="connsiteX1" fmla="*/ 88597 w 207295"/>
                <a:gd name="connsiteY1" fmla="*/ 44 h 310281"/>
                <a:gd name="connsiteX2" fmla="*/ 171995 w 207295"/>
                <a:gd name="connsiteY2" fmla="*/ 80464 h 310281"/>
                <a:gd name="connsiteX3" fmla="*/ 204758 w 207295"/>
                <a:gd name="connsiteY3" fmla="*/ 274067 h 310281"/>
                <a:gd name="connsiteX4" fmla="*/ 109446 w 207295"/>
                <a:gd name="connsiteY4" fmla="*/ 294916 h 310281"/>
                <a:gd name="connsiteX5" fmla="*/ 5199 w 207295"/>
                <a:gd name="connsiteY5" fmla="*/ 294916 h 310281"/>
                <a:gd name="connsiteX6" fmla="*/ 26048 w 207295"/>
                <a:gd name="connsiteY6" fmla="*/ 89400 h 310281"/>
                <a:gd name="connsiteX0" fmla="*/ 25027 w 206625"/>
                <a:gd name="connsiteY0" fmla="*/ 89400 h 324978"/>
                <a:gd name="connsiteX1" fmla="*/ 87576 w 206625"/>
                <a:gd name="connsiteY1" fmla="*/ 44 h 324978"/>
                <a:gd name="connsiteX2" fmla="*/ 170974 w 206625"/>
                <a:gd name="connsiteY2" fmla="*/ 80464 h 324978"/>
                <a:gd name="connsiteX3" fmla="*/ 203737 w 206625"/>
                <a:gd name="connsiteY3" fmla="*/ 274067 h 324978"/>
                <a:gd name="connsiteX4" fmla="*/ 102468 w 206625"/>
                <a:gd name="connsiteY4" fmla="*/ 321723 h 324978"/>
                <a:gd name="connsiteX5" fmla="*/ 4178 w 206625"/>
                <a:gd name="connsiteY5" fmla="*/ 294916 h 324978"/>
                <a:gd name="connsiteX6" fmla="*/ 25027 w 206625"/>
                <a:gd name="connsiteY6" fmla="*/ 89400 h 324978"/>
                <a:gd name="connsiteX0" fmla="*/ 25027 w 215052"/>
                <a:gd name="connsiteY0" fmla="*/ 89406 h 325089"/>
                <a:gd name="connsiteX1" fmla="*/ 87576 w 215052"/>
                <a:gd name="connsiteY1" fmla="*/ 50 h 325089"/>
                <a:gd name="connsiteX2" fmla="*/ 170974 w 215052"/>
                <a:gd name="connsiteY2" fmla="*/ 80470 h 325089"/>
                <a:gd name="connsiteX3" fmla="*/ 212673 w 215052"/>
                <a:gd name="connsiteY3" fmla="*/ 300880 h 325089"/>
                <a:gd name="connsiteX4" fmla="*/ 102468 w 215052"/>
                <a:gd name="connsiteY4" fmla="*/ 321729 h 325089"/>
                <a:gd name="connsiteX5" fmla="*/ 4178 w 215052"/>
                <a:gd name="connsiteY5" fmla="*/ 294922 h 325089"/>
                <a:gd name="connsiteX6" fmla="*/ 25027 w 215052"/>
                <a:gd name="connsiteY6" fmla="*/ 89406 h 325089"/>
                <a:gd name="connsiteX0" fmla="*/ 33149 w 223174"/>
                <a:gd name="connsiteY0" fmla="*/ 89406 h 331862"/>
                <a:gd name="connsiteX1" fmla="*/ 95698 w 223174"/>
                <a:gd name="connsiteY1" fmla="*/ 50 h 331862"/>
                <a:gd name="connsiteX2" fmla="*/ 179096 w 223174"/>
                <a:gd name="connsiteY2" fmla="*/ 80470 h 331862"/>
                <a:gd name="connsiteX3" fmla="*/ 220795 w 223174"/>
                <a:gd name="connsiteY3" fmla="*/ 300880 h 331862"/>
                <a:gd name="connsiteX4" fmla="*/ 110590 w 223174"/>
                <a:gd name="connsiteY4" fmla="*/ 321729 h 331862"/>
                <a:gd name="connsiteX5" fmla="*/ 3365 w 223174"/>
                <a:gd name="connsiteY5" fmla="*/ 309814 h 331862"/>
                <a:gd name="connsiteX6" fmla="*/ 33149 w 223174"/>
                <a:gd name="connsiteY6" fmla="*/ 89406 h 331862"/>
                <a:gd name="connsiteX0" fmla="*/ 23550 w 225489"/>
                <a:gd name="connsiteY0" fmla="*/ 104561 h 331102"/>
                <a:gd name="connsiteX1" fmla="*/ 98013 w 225489"/>
                <a:gd name="connsiteY1" fmla="*/ 312 h 331102"/>
                <a:gd name="connsiteX2" fmla="*/ 181411 w 225489"/>
                <a:gd name="connsiteY2" fmla="*/ 80732 h 331102"/>
                <a:gd name="connsiteX3" fmla="*/ 223110 w 225489"/>
                <a:gd name="connsiteY3" fmla="*/ 301142 h 331102"/>
                <a:gd name="connsiteX4" fmla="*/ 112905 w 225489"/>
                <a:gd name="connsiteY4" fmla="*/ 321991 h 331102"/>
                <a:gd name="connsiteX5" fmla="*/ 5680 w 225489"/>
                <a:gd name="connsiteY5" fmla="*/ 310076 h 331102"/>
                <a:gd name="connsiteX6" fmla="*/ 23550 w 225489"/>
                <a:gd name="connsiteY6" fmla="*/ 104561 h 331102"/>
                <a:gd name="connsiteX0" fmla="*/ 23550 w 227742"/>
                <a:gd name="connsiteY0" fmla="*/ 104561 h 331102"/>
                <a:gd name="connsiteX1" fmla="*/ 98013 w 227742"/>
                <a:gd name="connsiteY1" fmla="*/ 312 h 331102"/>
                <a:gd name="connsiteX2" fmla="*/ 196304 w 227742"/>
                <a:gd name="connsiteY2" fmla="*/ 80732 h 331102"/>
                <a:gd name="connsiteX3" fmla="*/ 223110 w 227742"/>
                <a:gd name="connsiteY3" fmla="*/ 301142 h 331102"/>
                <a:gd name="connsiteX4" fmla="*/ 112905 w 227742"/>
                <a:gd name="connsiteY4" fmla="*/ 321991 h 331102"/>
                <a:gd name="connsiteX5" fmla="*/ 5680 w 227742"/>
                <a:gd name="connsiteY5" fmla="*/ 310076 h 331102"/>
                <a:gd name="connsiteX6" fmla="*/ 23550 w 227742"/>
                <a:gd name="connsiteY6" fmla="*/ 104561 h 331102"/>
                <a:gd name="connsiteX0" fmla="*/ 19305 w 229454"/>
                <a:gd name="connsiteY0" fmla="*/ 68648 h 333403"/>
                <a:gd name="connsiteX1" fmla="*/ 99725 w 229454"/>
                <a:gd name="connsiteY1" fmla="*/ 141 h 333403"/>
                <a:gd name="connsiteX2" fmla="*/ 198016 w 229454"/>
                <a:gd name="connsiteY2" fmla="*/ 80561 h 333403"/>
                <a:gd name="connsiteX3" fmla="*/ 224822 w 229454"/>
                <a:gd name="connsiteY3" fmla="*/ 300971 h 333403"/>
                <a:gd name="connsiteX4" fmla="*/ 114617 w 229454"/>
                <a:gd name="connsiteY4" fmla="*/ 321820 h 333403"/>
                <a:gd name="connsiteX5" fmla="*/ 7392 w 229454"/>
                <a:gd name="connsiteY5" fmla="*/ 309905 h 333403"/>
                <a:gd name="connsiteX6" fmla="*/ 19305 w 229454"/>
                <a:gd name="connsiteY6" fmla="*/ 68648 h 333403"/>
                <a:gd name="connsiteX0" fmla="*/ 19305 w 226896"/>
                <a:gd name="connsiteY0" fmla="*/ 68558 h 333313"/>
                <a:gd name="connsiteX1" fmla="*/ 99725 w 226896"/>
                <a:gd name="connsiteY1" fmla="*/ 51 h 333313"/>
                <a:gd name="connsiteX2" fmla="*/ 180145 w 226896"/>
                <a:gd name="connsiteY2" fmla="*/ 62599 h 333313"/>
                <a:gd name="connsiteX3" fmla="*/ 224822 w 226896"/>
                <a:gd name="connsiteY3" fmla="*/ 300881 h 333313"/>
                <a:gd name="connsiteX4" fmla="*/ 114617 w 226896"/>
                <a:gd name="connsiteY4" fmla="*/ 321730 h 333313"/>
                <a:gd name="connsiteX5" fmla="*/ 7392 w 226896"/>
                <a:gd name="connsiteY5" fmla="*/ 309815 h 333313"/>
                <a:gd name="connsiteX6" fmla="*/ 19305 w 226896"/>
                <a:gd name="connsiteY6" fmla="*/ 68558 h 333313"/>
                <a:gd name="connsiteX0" fmla="*/ 18790 w 226497"/>
                <a:gd name="connsiteY0" fmla="*/ 95334 h 360089"/>
                <a:gd name="connsiteX1" fmla="*/ 84318 w 226497"/>
                <a:gd name="connsiteY1" fmla="*/ 20 h 360089"/>
                <a:gd name="connsiteX2" fmla="*/ 179630 w 226497"/>
                <a:gd name="connsiteY2" fmla="*/ 89375 h 360089"/>
                <a:gd name="connsiteX3" fmla="*/ 224307 w 226497"/>
                <a:gd name="connsiteY3" fmla="*/ 327657 h 360089"/>
                <a:gd name="connsiteX4" fmla="*/ 114102 w 226497"/>
                <a:gd name="connsiteY4" fmla="*/ 348506 h 360089"/>
                <a:gd name="connsiteX5" fmla="*/ 6877 w 226497"/>
                <a:gd name="connsiteY5" fmla="*/ 336591 h 360089"/>
                <a:gd name="connsiteX6" fmla="*/ 18790 w 226497"/>
                <a:gd name="connsiteY6" fmla="*/ 95334 h 360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6497" h="360089">
                  <a:moveTo>
                    <a:pt x="18790" y="95334"/>
                  </a:moveTo>
                  <a:cubicBezTo>
                    <a:pt x="31697" y="39239"/>
                    <a:pt x="57511" y="1013"/>
                    <a:pt x="84318" y="20"/>
                  </a:cubicBezTo>
                  <a:cubicBezTo>
                    <a:pt x="111125" y="-973"/>
                    <a:pt x="156299" y="34769"/>
                    <a:pt x="179630" y="89375"/>
                  </a:cubicBezTo>
                  <a:cubicBezTo>
                    <a:pt x="202961" y="143981"/>
                    <a:pt x="235228" y="284469"/>
                    <a:pt x="224307" y="327657"/>
                  </a:cubicBezTo>
                  <a:cubicBezTo>
                    <a:pt x="213386" y="370845"/>
                    <a:pt x="147362" y="345031"/>
                    <a:pt x="114102" y="348506"/>
                  </a:cubicBezTo>
                  <a:cubicBezTo>
                    <a:pt x="80842" y="351981"/>
                    <a:pt x="22762" y="378786"/>
                    <a:pt x="6877" y="336591"/>
                  </a:cubicBezTo>
                  <a:cubicBezTo>
                    <a:pt x="-9008" y="294396"/>
                    <a:pt x="5883" y="151429"/>
                    <a:pt x="18790" y="95334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r>
                <a:rPr lang="en-US" sz="2700" dirty="0">
                  <a:solidFill>
                    <a:prstClr val="white"/>
                  </a:solidFill>
                  <a:latin typeface="Calibri" panose="020F0502020204030204"/>
                </a:rPr>
                <a:t>        </a:t>
              </a:r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9A3C4ACE-FACE-49F0-A32E-13CA8D35DEF9}"/>
                </a:ext>
              </a:extLst>
            </p:cNvPr>
            <p:cNvSpPr/>
            <p:nvPr/>
          </p:nvSpPr>
          <p:spPr>
            <a:xfrm>
              <a:off x="5506571" y="5172971"/>
              <a:ext cx="294228" cy="112275"/>
            </a:xfrm>
            <a:custGeom>
              <a:avLst/>
              <a:gdLst>
                <a:gd name="connsiteX0" fmla="*/ 221209 w 244329"/>
                <a:gd name="connsiteY0" fmla="*/ 9633 h 114404"/>
                <a:gd name="connsiteX1" fmla="*/ 237008 w 244329"/>
                <a:gd name="connsiteY1" fmla="*/ 88631 h 114404"/>
                <a:gd name="connsiteX2" fmla="*/ 126411 w 244329"/>
                <a:gd name="connsiteY2" fmla="*/ 102456 h 114404"/>
                <a:gd name="connsiteX3" fmla="*/ 15 w 244329"/>
                <a:gd name="connsiteY3" fmla="*/ 108380 h 114404"/>
                <a:gd name="connsiteX4" fmla="*/ 118511 w 244329"/>
                <a:gd name="connsiteY4" fmla="*/ 11608 h 114404"/>
                <a:gd name="connsiteX5" fmla="*/ 221209 w 244329"/>
                <a:gd name="connsiteY5" fmla="*/ 9633 h 114404"/>
                <a:gd name="connsiteX0" fmla="*/ 223184 w 246304"/>
                <a:gd name="connsiteY0" fmla="*/ 8926 h 102196"/>
                <a:gd name="connsiteX1" fmla="*/ 238983 w 246304"/>
                <a:gd name="connsiteY1" fmla="*/ 87924 h 102196"/>
                <a:gd name="connsiteX2" fmla="*/ 128386 w 246304"/>
                <a:gd name="connsiteY2" fmla="*/ 101749 h 102196"/>
                <a:gd name="connsiteX3" fmla="*/ 15 w 246304"/>
                <a:gd name="connsiteY3" fmla="*/ 89899 h 102196"/>
                <a:gd name="connsiteX4" fmla="*/ 120486 w 246304"/>
                <a:gd name="connsiteY4" fmla="*/ 10901 h 102196"/>
                <a:gd name="connsiteX5" fmla="*/ 223184 w 246304"/>
                <a:gd name="connsiteY5" fmla="*/ 8926 h 102196"/>
                <a:gd name="connsiteX0" fmla="*/ 223184 w 246889"/>
                <a:gd name="connsiteY0" fmla="*/ 8926 h 97266"/>
                <a:gd name="connsiteX1" fmla="*/ 238983 w 246889"/>
                <a:gd name="connsiteY1" fmla="*/ 87924 h 97266"/>
                <a:gd name="connsiteX2" fmla="*/ 120486 w 246889"/>
                <a:gd name="connsiteY2" fmla="*/ 91875 h 97266"/>
                <a:gd name="connsiteX3" fmla="*/ 15 w 246889"/>
                <a:gd name="connsiteY3" fmla="*/ 89899 h 97266"/>
                <a:gd name="connsiteX4" fmla="*/ 120486 w 246889"/>
                <a:gd name="connsiteY4" fmla="*/ 10901 h 97266"/>
                <a:gd name="connsiteX5" fmla="*/ 223184 w 246889"/>
                <a:gd name="connsiteY5" fmla="*/ 8926 h 97266"/>
                <a:gd name="connsiteX0" fmla="*/ 223194 w 248288"/>
                <a:gd name="connsiteY0" fmla="*/ 4930 h 93270"/>
                <a:gd name="connsiteX1" fmla="*/ 238993 w 248288"/>
                <a:gd name="connsiteY1" fmla="*/ 83928 h 93270"/>
                <a:gd name="connsiteX2" fmla="*/ 120496 w 248288"/>
                <a:gd name="connsiteY2" fmla="*/ 87879 h 93270"/>
                <a:gd name="connsiteX3" fmla="*/ 25 w 248288"/>
                <a:gd name="connsiteY3" fmla="*/ 85903 h 93270"/>
                <a:gd name="connsiteX4" fmla="*/ 84947 w 248288"/>
                <a:gd name="connsiteY4" fmla="*/ 16780 h 93270"/>
                <a:gd name="connsiteX5" fmla="*/ 223194 w 248288"/>
                <a:gd name="connsiteY5" fmla="*/ 4930 h 93270"/>
                <a:gd name="connsiteX0" fmla="*/ 223184 w 246683"/>
                <a:gd name="connsiteY0" fmla="*/ 13745 h 102085"/>
                <a:gd name="connsiteX1" fmla="*/ 238983 w 246683"/>
                <a:gd name="connsiteY1" fmla="*/ 92743 h 102085"/>
                <a:gd name="connsiteX2" fmla="*/ 120486 w 246683"/>
                <a:gd name="connsiteY2" fmla="*/ 96694 h 102085"/>
                <a:gd name="connsiteX3" fmla="*/ 15 w 246683"/>
                <a:gd name="connsiteY3" fmla="*/ 94718 h 102085"/>
                <a:gd name="connsiteX4" fmla="*/ 126411 w 246683"/>
                <a:gd name="connsiteY4" fmla="*/ 7820 h 102085"/>
                <a:gd name="connsiteX5" fmla="*/ 223184 w 246683"/>
                <a:gd name="connsiteY5" fmla="*/ 13745 h 102085"/>
                <a:gd name="connsiteX0" fmla="*/ 223187 w 246686"/>
                <a:gd name="connsiteY0" fmla="*/ 7550 h 95890"/>
                <a:gd name="connsiteX1" fmla="*/ 238986 w 246686"/>
                <a:gd name="connsiteY1" fmla="*/ 86548 h 95890"/>
                <a:gd name="connsiteX2" fmla="*/ 120489 w 246686"/>
                <a:gd name="connsiteY2" fmla="*/ 90499 h 95890"/>
                <a:gd name="connsiteX3" fmla="*/ 18 w 246686"/>
                <a:gd name="connsiteY3" fmla="*/ 88523 h 95890"/>
                <a:gd name="connsiteX4" fmla="*/ 126414 w 246686"/>
                <a:gd name="connsiteY4" fmla="*/ 1625 h 95890"/>
                <a:gd name="connsiteX5" fmla="*/ 223187 w 246686"/>
                <a:gd name="connsiteY5" fmla="*/ 7550 h 95890"/>
                <a:gd name="connsiteX0" fmla="*/ 227133 w 248013"/>
                <a:gd name="connsiteY0" fmla="*/ 13746 h 102086"/>
                <a:gd name="connsiteX1" fmla="*/ 238983 w 248013"/>
                <a:gd name="connsiteY1" fmla="*/ 92744 h 102086"/>
                <a:gd name="connsiteX2" fmla="*/ 120486 w 248013"/>
                <a:gd name="connsiteY2" fmla="*/ 96695 h 102086"/>
                <a:gd name="connsiteX3" fmla="*/ 15 w 248013"/>
                <a:gd name="connsiteY3" fmla="*/ 94719 h 102086"/>
                <a:gd name="connsiteX4" fmla="*/ 126411 w 248013"/>
                <a:gd name="connsiteY4" fmla="*/ 7821 h 102086"/>
                <a:gd name="connsiteX5" fmla="*/ 227133 w 248013"/>
                <a:gd name="connsiteY5" fmla="*/ 13746 h 102086"/>
                <a:gd name="connsiteX0" fmla="*/ 227133 w 249041"/>
                <a:gd name="connsiteY0" fmla="*/ 11407 h 99747"/>
                <a:gd name="connsiteX1" fmla="*/ 238983 w 249041"/>
                <a:gd name="connsiteY1" fmla="*/ 90405 h 99747"/>
                <a:gd name="connsiteX2" fmla="*/ 120486 w 249041"/>
                <a:gd name="connsiteY2" fmla="*/ 94356 h 99747"/>
                <a:gd name="connsiteX3" fmla="*/ 15 w 249041"/>
                <a:gd name="connsiteY3" fmla="*/ 92380 h 99747"/>
                <a:gd name="connsiteX4" fmla="*/ 126411 w 249041"/>
                <a:gd name="connsiteY4" fmla="*/ 5482 h 99747"/>
                <a:gd name="connsiteX5" fmla="*/ 227133 w 249041"/>
                <a:gd name="connsiteY5" fmla="*/ 11407 h 99747"/>
                <a:gd name="connsiteX0" fmla="*/ 227133 w 243144"/>
                <a:gd name="connsiteY0" fmla="*/ 11407 h 101983"/>
                <a:gd name="connsiteX1" fmla="*/ 238983 w 243144"/>
                <a:gd name="connsiteY1" fmla="*/ 90405 h 101983"/>
                <a:gd name="connsiteX2" fmla="*/ 120486 w 243144"/>
                <a:gd name="connsiteY2" fmla="*/ 94356 h 101983"/>
                <a:gd name="connsiteX3" fmla="*/ 15 w 243144"/>
                <a:gd name="connsiteY3" fmla="*/ 92380 h 101983"/>
                <a:gd name="connsiteX4" fmla="*/ 126411 w 243144"/>
                <a:gd name="connsiteY4" fmla="*/ 5482 h 101983"/>
                <a:gd name="connsiteX5" fmla="*/ 227133 w 243144"/>
                <a:gd name="connsiteY5" fmla="*/ 11407 h 101983"/>
                <a:gd name="connsiteX0" fmla="*/ 227133 w 243144"/>
                <a:gd name="connsiteY0" fmla="*/ 11407 h 107617"/>
                <a:gd name="connsiteX1" fmla="*/ 238983 w 243144"/>
                <a:gd name="connsiteY1" fmla="*/ 90405 h 107617"/>
                <a:gd name="connsiteX2" fmla="*/ 120486 w 243144"/>
                <a:gd name="connsiteY2" fmla="*/ 94356 h 107617"/>
                <a:gd name="connsiteX3" fmla="*/ 15 w 243144"/>
                <a:gd name="connsiteY3" fmla="*/ 92380 h 107617"/>
                <a:gd name="connsiteX4" fmla="*/ 126411 w 243144"/>
                <a:gd name="connsiteY4" fmla="*/ 5482 h 107617"/>
                <a:gd name="connsiteX5" fmla="*/ 227133 w 243144"/>
                <a:gd name="connsiteY5" fmla="*/ 11407 h 107617"/>
                <a:gd name="connsiteX0" fmla="*/ 227133 w 247182"/>
                <a:gd name="connsiteY0" fmla="*/ 11407 h 107617"/>
                <a:gd name="connsiteX1" fmla="*/ 238983 w 247182"/>
                <a:gd name="connsiteY1" fmla="*/ 90405 h 107617"/>
                <a:gd name="connsiteX2" fmla="*/ 146160 w 247182"/>
                <a:gd name="connsiteY2" fmla="*/ 94356 h 107617"/>
                <a:gd name="connsiteX3" fmla="*/ 15 w 247182"/>
                <a:gd name="connsiteY3" fmla="*/ 92380 h 107617"/>
                <a:gd name="connsiteX4" fmla="*/ 126411 w 247182"/>
                <a:gd name="connsiteY4" fmla="*/ 5482 h 107617"/>
                <a:gd name="connsiteX5" fmla="*/ 227133 w 247182"/>
                <a:gd name="connsiteY5" fmla="*/ 11407 h 107617"/>
                <a:gd name="connsiteX0" fmla="*/ 227133 w 247453"/>
                <a:gd name="connsiteY0" fmla="*/ 14122 h 110034"/>
                <a:gd name="connsiteX1" fmla="*/ 240747 w 247453"/>
                <a:gd name="connsiteY1" fmla="*/ 100740 h 110034"/>
                <a:gd name="connsiteX2" fmla="*/ 146160 w 247453"/>
                <a:gd name="connsiteY2" fmla="*/ 97071 h 110034"/>
                <a:gd name="connsiteX3" fmla="*/ 15 w 247453"/>
                <a:gd name="connsiteY3" fmla="*/ 95095 h 110034"/>
                <a:gd name="connsiteX4" fmla="*/ 126411 w 247453"/>
                <a:gd name="connsiteY4" fmla="*/ 8197 h 110034"/>
                <a:gd name="connsiteX5" fmla="*/ 227133 w 247453"/>
                <a:gd name="connsiteY5" fmla="*/ 14122 h 110034"/>
                <a:gd name="connsiteX0" fmla="*/ 227133 w 247453"/>
                <a:gd name="connsiteY0" fmla="*/ 14122 h 112425"/>
                <a:gd name="connsiteX1" fmla="*/ 240747 w 247453"/>
                <a:gd name="connsiteY1" fmla="*/ 100740 h 112425"/>
                <a:gd name="connsiteX2" fmla="*/ 146160 w 247453"/>
                <a:gd name="connsiteY2" fmla="*/ 104691 h 112425"/>
                <a:gd name="connsiteX3" fmla="*/ 15 w 247453"/>
                <a:gd name="connsiteY3" fmla="*/ 95095 h 112425"/>
                <a:gd name="connsiteX4" fmla="*/ 126411 w 247453"/>
                <a:gd name="connsiteY4" fmla="*/ 8197 h 112425"/>
                <a:gd name="connsiteX5" fmla="*/ 227133 w 247453"/>
                <a:gd name="connsiteY5" fmla="*/ 14122 h 112425"/>
                <a:gd name="connsiteX0" fmla="*/ 227133 w 247453"/>
                <a:gd name="connsiteY0" fmla="*/ 7701 h 106004"/>
                <a:gd name="connsiteX1" fmla="*/ 240747 w 247453"/>
                <a:gd name="connsiteY1" fmla="*/ 94319 h 106004"/>
                <a:gd name="connsiteX2" fmla="*/ 146160 w 247453"/>
                <a:gd name="connsiteY2" fmla="*/ 98270 h 106004"/>
                <a:gd name="connsiteX3" fmla="*/ 15 w 247453"/>
                <a:gd name="connsiteY3" fmla="*/ 88674 h 106004"/>
                <a:gd name="connsiteX4" fmla="*/ 126411 w 247453"/>
                <a:gd name="connsiteY4" fmla="*/ 1776 h 106004"/>
                <a:gd name="connsiteX5" fmla="*/ 227133 w 247453"/>
                <a:gd name="connsiteY5" fmla="*/ 7701 h 106004"/>
                <a:gd name="connsiteX0" fmla="*/ 227132 w 247123"/>
                <a:gd name="connsiteY0" fmla="*/ 9857 h 108160"/>
                <a:gd name="connsiteX1" fmla="*/ 240746 w 247123"/>
                <a:gd name="connsiteY1" fmla="*/ 96475 h 108160"/>
                <a:gd name="connsiteX2" fmla="*/ 146159 w 247123"/>
                <a:gd name="connsiteY2" fmla="*/ 100426 h 108160"/>
                <a:gd name="connsiteX3" fmla="*/ 14 w 247123"/>
                <a:gd name="connsiteY3" fmla="*/ 90830 h 108160"/>
                <a:gd name="connsiteX4" fmla="*/ 135228 w 247123"/>
                <a:gd name="connsiteY4" fmla="*/ 122 h 108160"/>
                <a:gd name="connsiteX5" fmla="*/ 227132 w 247123"/>
                <a:gd name="connsiteY5" fmla="*/ 9857 h 108160"/>
                <a:gd name="connsiteX0" fmla="*/ 227132 w 247520"/>
                <a:gd name="connsiteY0" fmla="*/ 9857 h 108160"/>
                <a:gd name="connsiteX1" fmla="*/ 240746 w 247520"/>
                <a:gd name="connsiteY1" fmla="*/ 96475 h 108160"/>
                <a:gd name="connsiteX2" fmla="*/ 146159 w 247520"/>
                <a:gd name="connsiteY2" fmla="*/ 100426 h 108160"/>
                <a:gd name="connsiteX3" fmla="*/ 14 w 247520"/>
                <a:gd name="connsiteY3" fmla="*/ 90830 h 108160"/>
                <a:gd name="connsiteX4" fmla="*/ 135228 w 247520"/>
                <a:gd name="connsiteY4" fmla="*/ 122 h 108160"/>
                <a:gd name="connsiteX5" fmla="*/ 227132 w 247520"/>
                <a:gd name="connsiteY5" fmla="*/ 9857 h 108160"/>
                <a:gd name="connsiteX0" fmla="*/ 221840 w 245898"/>
                <a:gd name="connsiteY0" fmla="*/ 12067 h 112275"/>
                <a:gd name="connsiteX1" fmla="*/ 240745 w 245898"/>
                <a:gd name="connsiteY1" fmla="*/ 100590 h 112275"/>
                <a:gd name="connsiteX2" fmla="*/ 146158 w 245898"/>
                <a:gd name="connsiteY2" fmla="*/ 104541 h 112275"/>
                <a:gd name="connsiteX3" fmla="*/ 13 w 245898"/>
                <a:gd name="connsiteY3" fmla="*/ 94945 h 112275"/>
                <a:gd name="connsiteX4" fmla="*/ 135227 w 245898"/>
                <a:gd name="connsiteY4" fmla="*/ 4237 h 112275"/>
                <a:gd name="connsiteX5" fmla="*/ 221840 w 245898"/>
                <a:gd name="connsiteY5" fmla="*/ 12067 h 112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898" h="112275">
                  <a:moveTo>
                    <a:pt x="221840" y="12067"/>
                  </a:moveTo>
                  <a:cubicBezTo>
                    <a:pt x="241189" y="9076"/>
                    <a:pt x="253359" y="85178"/>
                    <a:pt x="240745" y="100590"/>
                  </a:cubicBezTo>
                  <a:cubicBezTo>
                    <a:pt x="228131" y="116002"/>
                    <a:pt x="186280" y="105482"/>
                    <a:pt x="146158" y="104541"/>
                  </a:cubicBezTo>
                  <a:cubicBezTo>
                    <a:pt x="106036" y="103600"/>
                    <a:pt x="1330" y="127861"/>
                    <a:pt x="13" y="94945"/>
                  </a:cubicBezTo>
                  <a:cubicBezTo>
                    <a:pt x="-1304" y="79804"/>
                    <a:pt x="98256" y="18050"/>
                    <a:pt x="135227" y="4237"/>
                  </a:cubicBezTo>
                  <a:cubicBezTo>
                    <a:pt x="172198" y="-9576"/>
                    <a:pt x="202491" y="15058"/>
                    <a:pt x="221840" y="12067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8FA0440E-5609-488C-B100-7CA178268895}"/>
                </a:ext>
              </a:extLst>
            </p:cNvPr>
            <p:cNvSpPr/>
            <p:nvPr/>
          </p:nvSpPr>
          <p:spPr>
            <a:xfrm>
              <a:off x="5356335" y="1844882"/>
              <a:ext cx="1320257" cy="1287989"/>
            </a:xfrm>
            <a:custGeom>
              <a:avLst/>
              <a:gdLst>
                <a:gd name="connsiteX0" fmla="*/ 4686 w 1522514"/>
                <a:gd name="connsiteY0" fmla="*/ 621143 h 1467029"/>
                <a:gd name="connsiteX1" fmla="*/ 42786 w 1522514"/>
                <a:gd name="connsiteY1" fmla="*/ 788783 h 1467029"/>
                <a:gd name="connsiteX2" fmla="*/ 50406 w 1522514"/>
                <a:gd name="connsiteY2" fmla="*/ 836408 h 1467029"/>
                <a:gd name="connsiteX3" fmla="*/ 6591 w 1522514"/>
                <a:gd name="connsiteY3" fmla="*/ 845933 h 1467029"/>
                <a:gd name="connsiteX4" fmla="*/ 6591 w 1522514"/>
                <a:gd name="connsiteY4" fmla="*/ 948803 h 1467029"/>
                <a:gd name="connsiteX5" fmla="*/ 67551 w 1522514"/>
                <a:gd name="connsiteY5" fmla="*/ 1063103 h 1467029"/>
                <a:gd name="connsiteX6" fmla="*/ 111366 w 1522514"/>
                <a:gd name="connsiteY6" fmla="*/ 1101203 h 1467029"/>
                <a:gd name="connsiteX7" fmla="*/ 96126 w 1522514"/>
                <a:gd name="connsiteY7" fmla="*/ 1223123 h 1467029"/>
                <a:gd name="connsiteX8" fmla="*/ 128511 w 1522514"/>
                <a:gd name="connsiteY8" fmla="*/ 1314563 h 1467029"/>
                <a:gd name="connsiteX9" fmla="*/ 223761 w 1522514"/>
                <a:gd name="connsiteY9" fmla="*/ 1379333 h 1467029"/>
                <a:gd name="connsiteX10" fmla="*/ 406641 w 1522514"/>
                <a:gd name="connsiteY10" fmla="*/ 1436483 h 1467029"/>
                <a:gd name="connsiteX11" fmla="*/ 665721 w 1522514"/>
                <a:gd name="connsiteY11" fmla="*/ 1466963 h 1467029"/>
                <a:gd name="connsiteX12" fmla="*/ 900036 w 1522514"/>
                <a:gd name="connsiteY12" fmla="*/ 1428863 h 1467029"/>
                <a:gd name="connsiteX13" fmla="*/ 1122921 w 1522514"/>
                <a:gd name="connsiteY13" fmla="*/ 1345043 h 1467029"/>
                <a:gd name="connsiteX14" fmla="*/ 1273416 w 1522514"/>
                <a:gd name="connsiteY14" fmla="*/ 1211693 h 1467029"/>
                <a:gd name="connsiteX15" fmla="*/ 1309611 w 1522514"/>
                <a:gd name="connsiteY15" fmla="*/ 1236458 h 1467029"/>
                <a:gd name="connsiteX16" fmla="*/ 1408671 w 1522514"/>
                <a:gd name="connsiteY16" fmla="*/ 1219313 h 1467029"/>
                <a:gd name="connsiteX17" fmla="*/ 1477251 w 1522514"/>
                <a:gd name="connsiteY17" fmla="*/ 1145018 h 1467029"/>
                <a:gd name="connsiteX18" fmla="*/ 1521066 w 1522514"/>
                <a:gd name="connsiteY18" fmla="*/ 1045958 h 1467029"/>
                <a:gd name="connsiteX19" fmla="*/ 1507731 w 1522514"/>
                <a:gd name="connsiteY19" fmla="*/ 931658 h 1467029"/>
                <a:gd name="connsiteX20" fmla="*/ 1465821 w 1522514"/>
                <a:gd name="connsiteY20" fmla="*/ 861173 h 1467029"/>
                <a:gd name="connsiteX21" fmla="*/ 1357236 w 1522514"/>
                <a:gd name="connsiteY21" fmla="*/ 872603 h 1467029"/>
                <a:gd name="connsiteX22" fmla="*/ 1418196 w 1522514"/>
                <a:gd name="connsiteY22" fmla="*/ 802118 h 1467029"/>
                <a:gd name="connsiteX23" fmla="*/ 1475346 w 1522514"/>
                <a:gd name="connsiteY23" fmla="*/ 440168 h 1467029"/>
                <a:gd name="connsiteX24" fmla="*/ 1395336 w 1522514"/>
                <a:gd name="connsiteY24" fmla="*/ 158228 h 1467029"/>
                <a:gd name="connsiteX25" fmla="*/ 1199121 w 1522514"/>
                <a:gd name="connsiteY25" fmla="*/ 26783 h 1467029"/>
                <a:gd name="connsiteX26" fmla="*/ 1079106 w 1522514"/>
                <a:gd name="connsiteY26" fmla="*/ 59168 h 1467029"/>
                <a:gd name="connsiteX27" fmla="*/ 827646 w 1522514"/>
                <a:gd name="connsiteY27" fmla="*/ 22973 h 1467029"/>
                <a:gd name="connsiteX28" fmla="*/ 389496 w 1522514"/>
                <a:gd name="connsiteY28" fmla="*/ 24878 h 1467029"/>
                <a:gd name="connsiteX29" fmla="*/ 84696 w 1522514"/>
                <a:gd name="connsiteY29" fmla="*/ 333488 h 1467029"/>
                <a:gd name="connsiteX30" fmla="*/ 4686 w 1522514"/>
                <a:gd name="connsiteY30" fmla="*/ 621143 h 1467029"/>
                <a:gd name="connsiteX0" fmla="*/ 4686 w 1522641"/>
                <a:gd name="connsiteY0" fmla="*/ 621143 h 1467029"/>
                <a:gd name="connsiteX1" fmla="*/ 42786 w 1522641"/>
                <a:gd name="connsiteY1" fmla="*/ 788783 h 1467029"/>
                <a:gd name="connsiteX2" fmla="*/ 50406 w 1522641"/>
                <a:gd name="connsiteY2" fmla="*/ 836408 h 1467029"/>
                <a:gd name="connsiteX3" fmla="*/ 6591 w 1522641"/>
                <a:gd name="connsiteY3" fmla="*/ 845933 h 1467029"/>
                <a:gd name="connsiteX4" fmla="*/ 6591 w 1522641"/>
                <a:gd name="connsiteY4" fmla="*/ 948803 h 1467029"/>
                <a:gd name="connsiteX5" fmla="*/ 67551 w 1522641"/>
                <a:gd name="connsiteY5" fmla="*/ 1063103 h 1467029"/>
                <a:gd name="connsiteX6" fmla="*/ 111366 w 1522641"/>
                <a:gd name="connsiteY6" fmla="*/ 1101203 h 1467029"/>
                <a:gd name="connsiteX7" fmla="*/ 96126 w 1522641"/>
                <a:gd name="connsiteY7" fmla="*/ 1223123 h 1467029"/>
                <a:gd name="connsiteX8" fmla="*/ 128511 w 1522641"/>
                <a:gd name="connsiteY8" fmla="*/ 1314563 h 1467029"/>
                <a:gd name="connsiteX9" fmla="*/ 223761 w 1522641"/>
                <a:gd name="connsiteY9" fmla="*/ 1379333 h 1467029"/>
                <a:gd name="connsiteX10" fmla="*/ 406641 w 1522641"/>
                <a:gd name="connsiteY10" fmla="*/ 1436483 h 1467029"/>
                <a:gd name="connsiteX11" fmla="*/ 665721 w 1522641"/>
                <a:gd name="connsiteY11" fmla="*/ 1466963 h 1467029"/>
                <a:gd name="connsiteX12" fmla="*/ 900036 w 1522641"/>
                <a:gd name="connsiteY12" fmla="*/ 1428863 h 1467029"/>
                <a:gd name="connsiteX13" fmla="*/ 1122921 w 1522641"/>
                <a:gd name="connsiteY13" fmla="*/ 1345043 h 1467029"/>
                <a:gd name="connsiteX14" fmla="*/ 1273416 w 1522641"/>
                <a:gd name="connsiteY14" fmla="*/ 1211693 h 1467029"/>
                <a:gd name="connsiteX15" fmla="*/ 1309611 w 1522641"/>
                <a:gd name="connsiteY15" fmla="*/ 1236458 h 1467029"/>
                <a:gd name="connsiteX16" fmla="*/ 1408671 w 1522641"/>
                <a:gd name="connsiteY16" fmla="*/ 1219313 h 1467029"/>
                <a:gd name="connsiteX17" fmla="*/ 1477251 w 1522641"/>
                <a:gd name="connsiteY17" fmla="*/ 1145018 h 1467029"/>
                <a:gd name="connsiteX18" fmla="*/ 1521066 w 1522641"/>
                <a:gd name="connsiteY18" fmla="*/ 1045958 h 1467029"/>
                <a:gd name="connsiteX19" fmla="*/ 1507731 w 1522641"/>
                <a:gd name="connsiteY19" fmla="*/ 931658 h 1467029"/>
                <a:gd name="connsiteX20" fmla="*/ 1458201 w 1522641"/>
                <a:gd name="connsiteY20" fmla="*/ 864983 h 1467029"/>
                <a:gd name="connsiteX21" fmla="*/ 1357236 w 1522641"/>
                <a:gd name="connsiteY21" fmla="*/ 872603 h 1467029"/>
                <a:gd name="connsiteX22" fmla="*/ 1418196 w 1522641"/>
                <a:gd name="connsiteY22" fmla="*/ 802118 h 1467029"/>
                <a:gd name="connsiteX23" fmla="*/ 1475346 w 1522641"/>
                <a:gd name="connsiteY23" fmla="*/ 440168 h 1467029"/>
                <a:gd name="connsiteX24" fmla="*/ 1395336 w 1522641"/>
                <a:gd name="connsiteY24" fmla="*/ 158228 h 1467029"/>
                <a:gd name="connsiteX25" fmla="*/ 1199121 w 1522641"/>
                <a:gd name="connsiteY25" fmla="*/ 26783 h 1467029"/>
                <a:gd name="connsiteX26" fmla="*/ 1079106 w 1522641"/>
                <a:gd name="connsiteY26" fmla="*/ 59168 h 1467029"/>
                <a:gd name="connsiteX27" fmla="*/ 827646 w 1522641"/>
                <a:gd name="connsiteY27" fmla="*/ 22973 h 1467029"/>
                <a:gd name="connsiteX28" fmla="*/ 389496 w 1522641"/>
                <a:gd name="connsiteY28" fmla="*/ 24878 h 1467029"/>
                <a:gd name="connsiteX29" fmla="*/ 84696 w 1522641"/>
                <a:gd name="connsiteY29" fmla="*/ 333488 h 1467029"/>
                <a:gd name="connsiteX30" fmla="*/ 4686 w 1522641"/>
                <a:gd name="connsiteY30" fmla="*/ 621143 h 1467029"/>
                <a:gd name="connsiteX0" fmla="*/ 4686 w 1534839"/>
                <a:gd name="connsiteY0" fmla="*/ 621143 h 1467029"/>
                <a:gd name="connsiteX1" fmla="*/ 42786 w 1534839"/>
                <a:gd name="connsiteY1" fmla="*/ 788783 h 1467029"/>
                <a:gd name="connsiteX2" fmla="*/ 50406 w 1534839"/>
                <a:gd name="connsiteY2" fmla="*/ 836408 h 1467029"/>
                <a:gd name="connsiteX3" fmla="*/ 6591 w 1534839"/>
                <a:gd name="connsiteY3" fmla="*/ 845933 h 1467029"/>
                <a:gd name="connsiteX4" fmla="*/ 6591 w 1534839"/>
                <a:gd name="connsiteY4" fmla="*/ 948803 h 1467029"/>
                <a:gd name="connsiteX5" fmla="*/ 67551 w 1534839"/>
                <a:gd name="connsiteY5" fmla="*/ 1063103 h 1467029"/>
                <a:gd name="connsiteX6" fmla="*/ 111366 w 1534839"/>
                <a:gd name="connsiteY6" fmla="*/ 1101203 h 1467029"/>
                <a:gd name="connsiteX7" fmla="*/ 96126 w 1534839"/>
                <a:gd name="connsiteY7" fmla="*/ 1223123 h 1467029"/>
                <a:gd name="connsiteX8" fmla="*/ 128511 w 1534839"/>
                <a:gd name="connsiteY8" fmla="*/ 1314563 h 1467029"/>
                <a:gd name="connsiteX9" fmla="*/ 223761 w 1534839"/>
                <a:gd name="connsiteY9" fmla="*/ 1379333 h 1467029"/>
                <a:gd name="connsiteX10" fmla="*/ 406641 w 1534839"/>
                <a:gd name="connsiteY10" fmla="*/ 1436483 h 1467029"/>
                <a:gd name="connsiteX11" fmla="*/ 665721 w 1534839"/>
                <a:gd name="connsiteY11" fmla="*/ 1466963 h 1467029"/>
                <a:gd name="connsiteX12" fmla="*/ 900036 w 1534839"/>
                <a:gd name="connsiteY12" fmla="*/ 1428863 h 1467029"/>
                <a:gd name="connsiteX13" fmla="*/ 1122921 w 1534839"/>
                <a:gd name="connsiteY13" fmla="*/ 1345043 h 1467029"/>
                <a:gd name="connsiteX14" fmla="*/ 1273416 w 1534839"/>
                <a:gd name="connsiteY14" fmla="*/ 1211693 h 1467029"/>
                <a:gd name="connsiteX15" fmla="*/ 1309611 w 1534839"/>
                <a:gd name="connsiteY15" fmla="*/ 1236458 h 1467029"/>
                <a:gd name="connsiteX16" fmla="*/ 1408671 w 1534839"/>
                <a:gd name="connsiteY16" fmla="*/ 1219313 h 1467029"/>
                <a:gd name="connsiteX17" fmla="*/ 1477251 w 1534839"/>
                <a:gd name="connsiteY17" fmla="*/ 1145018 h 1467029"/>
                <a:gd name="connsiteX18" fmla="*/ 1521066 w 1534839"/>
                <a:gd name="connsiteY18" fmla="*/ 1045958 h 1467029"/>
                <a:gd name="connsiteX19" fmla="*/ 1530591 w 1534839"/>
                <a:gd name="connsiteY19" fmla="*/ 939278 h 1467029"/>
                <a:gd name="connsiteX20" fmla="*/ 1458201 w 1534839"/>
                <a:gd name="connsiteY20" fmla="*/ 864983 h 1467029"/>
                <a:gd name="connsiteX21" fmla="*/ 1357236 w 1534839"/>
                <a:gd name="connsiteY21" fmla="*/ 872603 h 1467029"/>
                <a:gd name="connsiteX22" fmla="*/ 1418196 w 1534839"/>
                <a:gd name="connsiteY22" fmla="*/ 802118 h 1467029"/>
                <a:gd name="connsiteX23" fmla="*/ 1475346 w 1534839"/>
                <a:gd name="connsiteY23" fmla="*/ 440168 h 1467029"/>
                <a:gd name="connsiteX24" fmla="*/ 1395336 w 1534839"/>
                <a:gd name="connsiteY24" fmla="*/ 158228 h 1467029"/>
                <a:gd name="connsiteX25" fmla="*/ 1199121 w 1534839"/>
                <a:gd name="connsiteY25" fmla="*/ 26783 h 1467029"/>
                <a:gd name="connsiteX26" fmla="*/ 1079106 w 1534839"/>
                <a:gd name="connsiteY26" fmla="*/ 59168 h 1467029"/>
                <a:gd name="connsiteX27" fmla="*/ 827646 w 1534839"/>
                <a:gd name="connsiteY27" fmla="*/ 22973 h 1467029"/>
                <a:gd name="connsiteX28" fmla="*/ 389496 w 1534839"/>
                <a:gd name="connsiteY28" fmla="*/ 24878 h 1467029"/>
                <a:gd name="connsiteX29" fmla="*/ 84696 w 1534839"/>
                <a:gd name="connsiteY29" fmla="*/ 333488 h 1467029"/>
                <a:gd name="connsiteX30" fmla="*/ 4686 w 1534839"/>
                <a:gd name="connsiteY30" fmla="*/ 621143 h 1467029"/>
                <a:gd name="connsiteX0" fmla="*/ 4686 w 1541892"/>
                <a:gd name="connsiteY0" fmla="*/ 621143 h 1467029"/>
                <a:gd name="connsiteX1" fmla="*/ 42786 w 1541892"/>
                <a:gd name="connsiteY1" fmla="*/ 788783 h 1467029"/>
                <a:gd name="connsiteX2" fmla="*/ 50406 w 1541892"/>
                <a:gd name="connsiteY2" fmla="*/ 836408 h 1467029"/>
                <a:gd name="connsiteX3" fmla="*/ 6591 w 1541892"/>
                <a:gd name="connsiteY3" fmla="*/ 845933 h 1467029"/>
                <a:gd name="connsiteX4" fmla="*/ 6591 w 1541892"/>
                <a:gd name="connsiteY4" fmla="*/ 948803 h 1467029"/>
                <a:gd name="connsiteX5" fmla="*/ 67551 w 1541892"/>
                <a:gd name="connsiteY5" fmla="*/ 1063103 h 1467029"/>
                <a:gd name="connsiteX6" fmla="*/ 111366 w 1541892"/>
                <a:gd name="connsiteY6" fmla="*/ 1101203 h 1467029"/>
                <a:gd name="connsiteX7" fmla="*/ 96126 w 1541892"/>
                <a:gd name="connsiteY7" fmla="*/ 1223123 h 1467029"/>
                <a:gd name="connsiteX8" fmla="*/ 128511 w 1541892"/>
                <a:gd name="connsiteY8" fmla="*/ 1314563 h 1467029"/>
                <a:gd name="connsiteX9" fmla="*/ 223761 w 1541892"/>
                <a:gd name="connsiteY9" fmla="*/ 1379333 h 1467029"/>
                <a:gd name="connsiteX10" fmla="*/ 406641 w 1541892"/>
                <a:gd name="connsiteY10" fmla="*/ 1436483 h 1467029"/>
                <a:gd name="connsiteX11" fmla="*/ 665721 w 1541892"/>
                <a:gd name="connsiteY11" fmla="*/ 1466963 h 1467029"/>
                <a:gd name="connsiteX12" fmla="*/ 900036 w 1541892"/>
                <a:gd name="connsiteY12" fmla="*/ 1428863 h 1467029"/>
                <a:gd name="connsiteX13" fmla="*/ 1122921 w 1541892"/>
                <a:gd name="connsiteY13" fmla="*/ 1345043 h 1467029"/>
                <a:gd name="connsiteX14" fmla="*/ 1273416 w 1541892"/>
                <a:gd name="connsiteY14" fmla="*/ 1211693 h 1467029"/>
                <a:gd name="connsiteX15" fmla="*/ 1309611 w 1541892"/>
                <a:gd name="connsiteY15" fmla="*/ 1236458 h 1467029"/>
                <a:gd name="connsiteX16" fmla="*/ 1408671 w 1541892"/>
                <a:gd name="connsiteY16" fmla="*/ 1219313 h 1467029"/>
                <a:gd name="connsiteX17" fmla="*/ 1477251 w 1541892"/>
                <a:gd name="connsiteY17" fmla="*/ 1145018 h 1467029"/>
                <a:gd name="connsiteX18" fmla="*/ 1536306 w 1541892"/>
                <a:gd name="connsiteY18" fmla="*/ 1047863 h 1467029"/>
                <a:gd name="connsiteX19" fmla="*/ 1530591 w 1541892"/>
                <a:gd name="connsiteY19" fmla="*/ 939278 h 1467029"/>
                <a:gd name="connsiteX20" fmla="*/ 1458201 w 1541892"/>
                <a:gd name="connsiteY20" fmla="*/ 864983 h 1467029"/>
                <a:gd name="connsiteX21" fmla="*/ 1357236 w 1541892"/>
                <a:gd name="connsiteY21" fmla="*/ 872603 h 1467029"/>
                <a:gd name="connsiteX22" fmla="*/ 1418196 w 1541892"/>
                <a:gd name="connsiteY22" fmla="*/ 802118 h 1467029"/>
                <a:gd name="connsiteX23" fmla="*/ 1475346 w 1541892"/>
                <a:gd name="connsiteY23" fmla="*/ 440168 h 1467029"/>
                <a:gd name="connsiteX24" fmla="*/ 1395336 w 1541892"/>
                <a:gd name="connsiteY24" fmla="*/ 158228 h 1467029"/>
                <a:gd name="connsiteX25" fmla="*/ 1199121 w 1541892"/>
                <a:gd name="connsiteY25" fmla="*/ 26783 h 1467029"/>
                <a:gd name="connsiteX26" fmla="*/ 1079106 w 1541892"/>
                <a:gd name="connsiteY26" fmla="*/ 59168 h 1467029"/>
                <a:gd name="connsiteX27" fmla="*/ 827646 w 1541892"/>
                <a:gd name="connsiteY27" fmla="*/ 22973 h 1467029"/>
                <a:gd name="connsiteX28" fmla="*/ 389496 w 1541892"/>
                <a:gd name="connsiteY28" fmla="*/ 24878 h 1467029"/>
                <a:gd name="connsiteX29" fmla="*/ 84696 w 1541892"/>
                <a:gd name="connsiteY29" fmla="*/ 333488 h 1467029"/>
                <a:gd name="connsiteX30" fmla="*/ 4686 w 1541892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57236 w 1542707"/>
                <a:gd name="connsiteY21" fmla="*/ 872603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93431 w 1542707"/>
                <a:gd name="connsiteY21" fmla="*/ 866888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93431 w 1542707"/>
                <a:gd name="connsiteY21" fmla="*/ 866888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93431 w 1542707"/>
                <a:gd name="connsiteY21" fmla="*/ 866888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3864 w 1541885"/>
                <a:gd name="connsiteY0" fmla="*/ 621143 h 1467029"/>
                <a:gd name="connsiteX1" fmla="*/ 41964 w 1541885"/>
                <a:gd name="connsiteY1" fmla="*/ 788783 h 1467029"/>
                <a:gd name="connsiteX2" fmla="*/ 34344 w 1541885"/>
                <a:gd name="connsiteY2" fmla="*/ 828788 h 1467029"/>
                <a:gd name="connsiteX3" fmla="*/ 5769 w 1541885"/>
                <a:gd name="connsiteY3" fmla="*/ 845933 h 1467029"/>
                <a:gd name="connsiteX4" fmla="*/ 5769 w 1541885"/>
                <a:gd name="connsiteY4" fmla="*/ 948803 h 1467029"/>
                <a:gd name="connsiteX5" fmla="*/ 66729 w 1541885"/>
                <a:gd name="connsiteY5" fmla="*/ 1063103 h 1467029"/>
                <a:gd name="connsiteX6" fmla="*/ 110544 w 1541885"/>
                <a:gd name="connsiteY6" fmla="*/ 1101203 h 1467029"/>
                <a:gd name="connsiteX7" fmla="*/ 95304 w 1541885"/>
                <a:gd name="connsiteY7" fmla="*/ 1223123 h 1467029"/>
                <a:gd name="connsiteX8" fmla="*/ 127689 w 1541885"/>
                <a:gd name="connsiteY8" fmla="*/ 1314563 h 1467029"/>
                <a:gd name="connsiteX9" fmla="*/ 222939 w 1541885"/>
                <a:gd name="connsiteY9" fmla="*/ 1379333 h 1467029"/>
                <a:gd name="connsiteX10" fmla="*/ 405819 w 1541885"/>
                <a:gd name="connsiteY10" fmla="*/ 1436483 h 1467029"/>
                <a:gd name="connsiteX11" fmla="*/ 664899 w 1541885"/>
                <a:gd name="connsiteY11" fmla="*/ 1466963 h 1467029"/>
                <a:gd name="connsiteX12" fmla="*/ 899214 w 1541885"/>
                <a:gd name="connsiteY12" fmla="*/ 1428863 h 1467029"/>
                <a:gd name="connsiteX13" fmla="*/ 1122099 w 1541885"/>
                <a:gd name="connsiteY13" fmla="*/ 1345043 h 1467029"/>
                <a:gd name="connsiteX14" fmla="*/ 1272594 w 1541885"/>
                <a:gd name="connsiteY14" fmla="*/ 1211693 h 1467029"/>
                <a:gd name="connsiteX15" fmla="*/ 1308789 w 1541885"/>
                <a:gd name="connsiteY15" fmla="*/ 1236458 h 1467029"/>
                <a:gd name="connsiteX16" fmla="*/ 1407849 w 1541885"/>
                <a:gd name="connsiteY16" fmla="*/ 1219313 h 1467029"/>
                <a:gd name="connsiteX17" fmla="*/ 1476429 w 1541885"/>
                <a:gd name="connsiteY17" fmla="*/ 1145018 h 1467029"/>
                <a:gd name="connsiteX18" fmla="*/ 1535484 w 1541885"/>
                <a:gd name="connsiteY18" fmla="*/ 1047863 h 1467029"/>
                <a:gd name="connsiteX19" fmla="*/ 1529769 w 1541885"/>
                <a:gd name="connsiteY19" fmla="*/ 939278 h 1467029"/>
                <a:gd name="connsiteX20" fmla="*/ 1457379 w 1541885"/>
                <a:gd name="connsiteY20" fmla="*/ 864983 h 1467029"/>
                <a:gd name="connsiteX21" fmla="*/ 1392609 w 1541885"/>
                <a:gd name="connsiteY21" fmla="*/ 866888 h 1467029"/>
                <a:gd name="connsiteX22" fmla="*/ 1417374 w 1541885"/>
                <a:gd name="connsiteY22" fmla="*/ 802118 h 1467029"/>
                <a:gd name="connsiteX23" fmla="*/ 1474524 w 1541885"/>
                <a:gd name="connsiteY23" fmla="*/ 440168 h 1467029"/>
                <a:gd name="connsiteX24" fmla="*/ 1394514 w 1541885"/>
                <a:gd name="connsiteY24" fmla="*/ 158228 h 1467029"/>
                <a:gd name="connsiteX25" fmla="*/ 1198299 w 1541885"/>
                <a:gd name="connsiteY25" fmla="*/ 26783 h 1467029"/>
                <a:gd name="connsiteX26" fmla="*/ 1078284 w 1541885"/>
                <a:gd name="connsiteY26" fmla="*/ 59168 h 1467029"/>
                <a:gd name="connsiteX27" fmla="*/ 826824 w 1541885"/>
                <a:gd name="connsiteY27" fmla="*/ 22973 h 1467029"/>
                <a:gd name="connsiteX28" fmla="*/ 388674 w 1541885"/>
                <a:gd name="connsiteY28" fmla="*/ 24878 h 1467029"/>
                <a:gd name="connsiteX29" fmla="*/ 83874 w 1541885"/>
                <a:gd name="connsiteY29" fmla="*/ 333488 h 1467029"/>
                <a:gd name="connsiteX30" fmla="*/ 3864 w 1541885"/>
                <a:gd name="connsiteY30" fmla="*/ 621143 h 1467029"/>
                <a:gd name="connsiteX0" fmla="*/ 3864 w 1541885"/>
                <a:gd name="connsiteY0" fmla="*/ 619055 h 1464941"/>
                <a:gd name="connsiteX1" fmla="*/ 41964 w 1541885"/>
                <a:gd name="connsiteY1" fmla="*/ 786695 h 1464941"/>
                <a:gd name="connsiteX2" fmla="*/ 34344 w 1541885"/>
                <a:gd name="connsiteY2" fmla="*/ 826700 h 1464941"/>
                <a:gd name="connsiteX3" fmla="*/ 5769 w 1541885"/>
                <a:gd name="connsiteY3" fmla="*/ 843845 h 1464941"/>
                <a:gd name="connsiteX4" fmla="*/ 5769 w 1541885"/>
                <a:gd name="connsiteY4" fmla="*/ 946715 h 1464941"/>
                <a:gd name="connsiteX5" fmla="*/ 66729 w 1541885"/>
                <a:gd name="connsiteY5" fmla="*/ 1061015 h 1464941"/>
                <a:gd name="connsiteX6" fmla="*/ 110544 w 1541885"/>
                <a:gd name="connsiteY6" fmla="*/ 1099115 h 1464941"/>
                <a:gd name="connsiteX7" fmla="*/ 95304 w 1541885"/>
                <a:gd name="connsiteY7" fmla="*/ 1221035 h 1464941"/>
                <a:gd name="connsiteX8" fmla="*/ 127689 w 1541885"/>
                <a:gd name="connsiteY8" fmla="*/ 1312475 h 1464941"/>
                <a:gd name="connsiteX9" fmla="*/ 222939 w 1541885"/>
                <a:gd name="connsiteY9" fmla="*/ 1377245 h 1464941"/>
                <a:gd name="connsiteX10" fmla="*/ 405819 w 1541885"/>
                <a:gd name="connsiteY10" fmla="*/ 1434395 h 1464941"/>
                <a:gd name="connsiteX11" fmla="*/ 664899 w 1541885"/>
                <a:gd name="connsiteY11" fmla="*/ 1464875 h 1464941"/>
                <a:gd name="connsiteX12" fmla="*/ 899214 w 1541885"/>
                <a:gd name="connsiteY12" fmla="*/ 1426775 h 1464941"/>
                <a:gd name="connsiteX13" fmla="*/ 1122099 w 1541885"/>
                <a:gd name="connsiteY13" fmla="*/ 1342955 h 1464941"/>
                <a:gd name="connsiteX14" fmla="*/ 1272594 w 1541885"/>
                <a:gd name="connsiteY14" fmla="*/ 1209605 h 1464941"/>
                <a:gd name="connsiteX15" fmla="*/ 1308789 w 1541885"/>
                <a:gd name="connsiteY15" fmla="*/ 1234370 h 1464941"/>
                <a:gd name="connsiteX16" fmla="*/ 1407849 w 1541885"/>
                <a:gd name="connsiteY16" fmla="*/ 1217225 h 1464941"/>
                <a:gd name="connsiteX17" fmla="*/ 1476429 w 1541885"/>
                <a:gd name="connsiteY17" fmla="*/ 1142930 h 1464941"/>
                <a:gd name="connsiteX18" fmla="*/ 1535484 w 1541885"/>
                <a:gd name="connsiteY18" fmla="*/ 1045775 h 1464941"/>
                <a:gd name="connsiteX19" fmla="*/ 1529769 w 1541885"/>
                <a:gd name="connsiteY19" fmla="*/ 937190 h 1464941"/>
                <a:gd name="connsiteX20" fmla="*/ 1457379 w 1541885"/>
                <a:gd name="connsiteY20" fmla="*/ 862895 h 1464941"/>
                <a:gd name="connsiteX21" fmla="*/ 1392609 w 1541885"/>
                <a:gd name="connsiteY21" fmla="*/ 864800 h 1464941"/>
                <a:gd name="connsiteX22" fmla="*/ 1417374 w 1541885"/>
                <a:gd name="connsiteY22" fmla="*/ 800030 h 1464941"/>
                <a:gd name="connsiteX23" fmla="*/ 1474524 w 1541885"/>
                <a:gd name="connsiteY23" fmla="*/ 438080 h 1464941"/>
                <a:gd name="connsiteX24" fmla="*/ 1394514 w 1541885"/>
                <a:gd name="connsiteY24" fmla="*/ 156140 h 1464941"/>
                <a:gd name="connsiteX25" fmla="*/ 1198299 w 1541885"/>
                <a:gd name="connsiteY25" fmla="*/ 24695 h 1464941"/>
                <a:gd name="connsiteX26" fmla="*/ 1051614 w 1541885"/>
                <a:gd name="connsiteY26" fmla="*/ 3740 h 1464941"/>
                <a:gd name="connsiteX27" fmla="*/ 826824 w 1541885"/>
                <a:gd name="connsiteY27" fmla="*/ 20885 h 1464941"/>
                <a:gd name="connsiteX28" fmla="*/ 388674 w 1541885"/>
                <a:gd name="connsiteY28" fmla="*/ 22790 h 1464941"/>
                <a:gd name="connsiteX29" fmla="*/ 83874 w 1541885"/>
                <a:gd name="connsiteY29" fmla="*/ 331400 h 1464941"/>
                <a:gd name="connsiteX30" fmla="*/ 3864 w 1541885"/>
                <a:gd name="connsiteY30" fmla="*/ 619055 h 1464941"/>
                <a:gd name="connsiteX0" fmla="*/ 3864 w 1541885"/>
                <a:gd name="connsiteY0" fmla="*/ 646071 h 1491957"/>
                <a:gd name="connsiteX1" fmla="*/ 41964 w 1541885"/>
                <a:gd name="connsiteY1" fmla="*/ 813711 h 1491957"/>
                <a:gd name="connsiteX2" fmla="*/ 34344 w 1541885"/>
                <a:gd name="connsiteY2" fmla="*/ 853716 h 1491957"/>
                <a:gd name="connsiteX3" fmla="*/ 5769 w 1541885"/>
                <a:gd name="connsiteY3" fmla="*/ 870861 h 1491957"/>
                <a:gd name="connsiteX4" fmla="*/ 5769 w 1541885"/>
                <a:gd name="connsiteY4" fmla="*/ 973731 h 1491957"/>
                <a:gd name="connsiteX5" fmla="*/ 66729 w 1541885"/>
                <a:gd name="connsiteY5" fmla="*/ 1088031 h 1491957"/>
                <a:gd name="connsiteX6" fmla="*/ 110544 w 1541885"/>
                <a:gd name="connsiteY6" fmla="*/ 1126131 h 1491957"/>
                <a:gd name="connsiteX7" fmla="*/ 95304 w 1541885"/>
                <a:gd name="connsiteY7" fmla="*/ 1248051 h 1491957"/>
                <a:gd name="connsiteX8" fmla="*/ 127689 w 1541885"/>
                <a:gd name="connsiteY8" fmla="*/ 1339491 h 1491957"/>
                <a:gd name="connsiteX9" fmla="*/ 222939 w 1541885"/>
                <a:gd name="connsiteY9" fmla="*/ 1404261 h 1491957"/>
                <a:gd name="connsiteX10" fmla="*/ 405819 w 1541885"/>
                <a:gd name="connsiteY10" fmla="*/ 1461411 h 1491957"/>
                <a:gd name="connsiteX11" fmla="*/ 664899 w 1541885"/>
                <a:gd name="connsiteY11" fmla="*/ 1491891 h 1491957"/>
                <a:gd name="connsiteX12" fmla="*/ 899214 w 1541885"/>
                <a:gd name="connsiteY12" fmla="*/ 1453791 h 1491957"/>
                <a:gd name="connsiteX13" fmla="*/ 1122099 w 1541885"/>
                <a:gd name="connsiteY13" fmla="*/ 1369971 h 1491957"/>
                <a:gd name="connsiteX14" fmla="*/ 1272594 w 1541885"/>
                <a:gd name="connsiteY14" fmla="*/ 1236621 h 1491957"/>
                <a:gd name="connsiteX15" fmla="*/ 1308789 w 1541885"/>
                <a:gd name="connsiteY15" fmla="*/ 1261386 h 1491957"/>
                <a:gd name="connsiteX16" fmla="*/ 1407849 w 1541885"/>
                <a:gd name="connsiteY16" fmla="*/ 1244241 h 1491957"/>
                <a:gd name="connsiteX17" fmla="*/ 1476429 w 1541885"/>
                <a:gd name="connsiteY17" fmla="*/ 1169946 h 1491957"/>
                <a:gd name="connsiteX18" fmla="*/ 1535484 w 1541885"/>
                <a:gd name="connsiteY18" fmla="*/ 1072791 h 1491957"/>
                <a:gd name="connsiteX19" fmla="*/ 1529769 w 1541885"/>
                <a:gd name="connsiteY19" fmla="*/ 964206 h 1491957"/>
                <a:gd name="connsiteX20" fmla="*/ 1457379 w 1541885"/>
                <a:gd name="connsiteY20" fmla="*/ 889911 h 1491957"/>
                <a:gd name="connsiteX21" fmla="*/ 1392609 w 1541885"/>
                <a:gd name="connsiteY21" fmla="*/ 891816 h 1491957"/>
                <a:gd name="connsiteX22" fmla="*/ 1417374 w 1541885"/>
                <a:gd name="connsiteY22" fmla="*/ 827046 h 1491957"/>
                <a:gd name="connsiteX23" fmla="*/ 1474524 w 1541885"/>
                <a:gd name="connsiteY23" fmla="*/ 465096 h 1491957"/>
                <a:gd name="connsiteX24" fmla="*/ 1394514 w 1541885"/>
                <a:gd name="connsiteY24" fmla="*/ 183156 h 1491957"/>
                <a:gd name="connsiteX25" fmla="*/ 1198299 w 1541885"/>
                <a:gd name="connsiteY25" fmla="*/ 51711 h 1491957"/>
                <a:gd name="connsiteX26" fmla="*/ 1051614 w 1541885"/>
                <a:gd name="connsiteY26" fmla="*/ 30756 h 1491957"/>
                <a:gd name="connsiteX27" fmla="*/ 819204 w 1541885"/>
                <a:gd name="connsiteY27" fmla="*/ 276 h 1491957"/>
                <a:gd name="connsiteX28" fmla="*/ 388674 w 1541885"/>
                <a:gd name="connsiteY28" fmla="*/ 49806 h 1491957"/>
                <a:gd name="connsiteX29" fmla="*/ 83874 w 1541885"/>
                <a:gd name="connsiteY29" fmla="*/ 358416 h 1491957"/>
                <a:gd name="connsiteX30" fmla="*/ 3864 w 1541885"/>
                <a:gd name="connsiteY30" fmla="*/ 646071 h 1491957"/>
                <a:gd name="connsiteX0" fmla="*/ 3864 w 1541885"/>
                <a:gd name="connsiteY0" fmla="*/ 646616 h 1492502"/>
                <a:gd name="connsiteX1" fmla="*/ 41964 w 1541885"/>
                <a:gd name="connsiteY1" fmla="*/ 814256 h 1492502"/>
                <a:gd name="connsiteX2" fmla="*/ 34344 w 1541885"/>
                <a:gd name="connsiteY2" fmla="*/ 854261 h 1492502"/>
                <a:gd name="connsiteX3" fmla="*/ 5769 w 1541885"/>
                <a:gd name="connsiteY3" fmla="*/ 871406 h 1492502"/>
                <a:gd name="connsiteX4" fmla="*/ 5769 w 1541885"/>
                <a:gd name="connsiteY4" fmla="*/ 974276 h 1492502"/>
                <a:gd name="connsiteX5" fmla="*/ 66729 w 1541885"/>
                <a:gd name="connsiteY5" fmla="*/ 1088576 h 1492502"/>
                <a:gd name="connsiteX6" fmla="*/ 110544 w 1541885"/>
                <a:gd name="connsiteY6" fmla="*/ 1126676 h 1492502"/>
                <a:gd name="connsiteX7" fmla="*/ 95304 w 1541885"/>
                <a:gd name="connsiteY7" fmla="*/ 1248596 h 1492502"/>
                <a:gd name="connsiteX8" fmla="*/ 127689 w 1541885"/>
                <a:gd name="connsiteY8" fmla="*/ 1340036 h 1492502"/>
                <a:gd name="connsiteX9" fmla="*/ 222939 w 1541885"/>
                <a:gd name="connsiteY9" fmla="*/ 1404806 h 1492502"/>
                <a:gd name="connsiteX10" fmla="*/ 405819 w 1541885"/>
                <a:gd name="connsiteY10" fmla="*/ 1461956 h 1492502"/>
                <a:gd name="connsiteX11" fmla="*/ 664899 w 1541885"/>
                <a:gd name="connsiteY11" fmla="*/ 1492436 h 1492502"/>
                <a:gd name="connsiteX12" fmla="*/ 899214 w 1541885"/>
                <a:gd name="connsiteY12" fmla="*/ 1454336 h 1492502"/>
                <a:gd name="connsiteX13" fmla="*/ 1122099 w 1541885"/>
                <a:gd name="connsiteY13" fmla="*/ 1370516 h 1492502"/>
                <a:gd name="connsiteX14" fmla="*/ 1272594 w 1541885"/>
                <a:gd name="connsiteY14" fmla="*/ 1237166 h 1492502"/>
                <a:gd name="connsiteX15" fmla="*/ 1308789 w 1541885"/>
                <a:gd name="connsiteY15" fmla="*/ 1261931 h 1492502"/>
                <a:gd name="connsiteX16" fmla="*/ 1407849 w 1541885"/>
                <a:gd name="connsiteY16" fmla="*/ 1244786 h 1492502"/>
                <a:gd name="connsiteX17" fmla="*/ 1476429 w 1541885"/>
                <a:gd name="connsiteY17" fmla="*/ 1170491 h 1492502"/>
                <a:gd name="connsiteX18" fmla="*/ 1535484 w 1541885"/>
                <a:gd name="connsiteY18" fmla="*/ 1073336 h 1492502"/>
                <a:gd name="connsiteX19" fmla="*/ 1529769 w 1541885"/>
                <a:gd name="connsiteY19" fmla="*/ 964751 h 1492502"/>
                <a:gd name="connsiteX20" fmla="*/ 1457379 w 1541885"/>
                <a:gd name="connsiteY20" fmla="*/ 890456 h 1492502"/>
                <a:gd name="connsiteX21" fmla="*/ 1392609 w 1541885"/>
                <a:gd name="connsiteY21" fmla="*/ 892361 h 1492502"/>
                <a:gd name="connsiteX22" fmla="*/ 1417374 w 1541885"/>
                <a:gd name="connsiteY22" fmla="*/ 827591 h 1492502"/>
                <a:gd name="connsiteX23" fmla="*/ 1474524 w 1541885"/>
                <a:gd name="connsiteY23" fmla="*/ 465641 h 1492502"/>
                <a:gd name="connsiteX24" fmla="*/ 1394514 w 1541885"/>
                <a:gd name="connsiteY24" fmla="*/ 183701 h 1492502"/>
                <a:gd name="connsiteX25" fmla="*/ 1198299 w 1541885"/>
                <a:gd name="connsiteY25" fmla="*/ 52256 h 1492502"/>
                <a:gd name="connsiteX26" fmla="*/ 1051614 w 1541885"/>
                <a:gd name="connsiteY26" fmla="*/ 21776 h 1492502"/>
                <a:gd name="connsiteX27" fmla="*/ 819204 w 1541885"/>
                <a:gd name="connsiteY27" fmla="*/ 821 h 1492502"/>
                <a:gd name="connsiteX28" fmla="*/ 388674 w 1541885"/>
                <a:gd name="connsiteY28" fmla="*/ 50351 h 1492502"/>
                <a:gd name="connsiteX29" fmla="*/ 83874 w 1541885"/>
                <a:gd name="connsiteY29" fmla="*/ 358961 h 1492502"/>
                <a:gd name="connsiteX30" fmla="*/ 3864 w 1541885"/>
                <a:gd name="connsiteY30" fmla="*/ 646616 h 1492502"/>
                <a:gd name="connsiteX0" fmla="*/ 3864 w 1541885"/>
                <a:gd name="connsiteY0" fmla="*/ 647250 h 1493136"/>
                <a:gd name="connsiteX1" fmla="*/ 41964 w 1541885"/>
                <a:gd name="connsiteY1" fmla="*/ 814890 h 1493136"/>
                <a:gd name="connsiteX2" fmla="*/ 34344 w 1541885"/>
                <a:gd name="connsiteY2" fmla="*/ 854895 h 1493136"/>
                <a:gd name="connsiteX3" fmla="*/ 5769 w 1541885"/>
                <a:gd name="connsiteY3" fmla="*/ 872040 h 1493136"/>
                <a:gd name="connsiteX4" fmla="*/ 5769 w 1541885"/>
                <a:gd name="connsiteY4" fmla="*/ 974910 h 1493136"/>
                <a:gd name="connsiteX5" fmla="*/ 66729 w 1541885"/>
                <a:gd name="connsiteY5" fmla="*/ 1089210 h 1493136"/>
                <a:gd name="connsiteX6" fmla="*/ 110544 w 1541885"/>
                <a:gd name="connsiteY6" fmla="*/ 1127310 h 1493136"/>
                <a:gd name="connsiteX7" fmla="*/ 95304 w 1541885"/>
                <a:gd name="connsiteY7" fmla="*/ 1249230 h 1493136"/>
                <a:gd name="connsiteX8" fmla="*/ 127689 w 1541885"/>
                <a:gd name="connsiteY8" fmla="*/ 1340670 h 1493136"/>
                <a:gd name="connsiteX9" fmla="*/ 222939 w 1541885"/>
                <a:gd name="connsiteY9" fmla="*/ 1405440 h 1493136"/>
                <a:gd name="connsiteX10" fmla="*/ 405819 w 1541885"/>
                <a:gd name="connsiteY10" fmla="*/ 1462590 h 1493136"/>
                <a:gd name="connsiteX11" fmla="*/ 664899 w 1541885"/>
                <a:gd name="connsiteY11" fmla="*/ 1493070 h 1493136"/>
                <a:gd name="connsiteX12" fmla="*/ 899214 w 1541885"/>
                <a:gd name="connsiteY12" fmla="*/ 1454970 h 1493136"/>
                <a:gd name="connsiteX13" fmla="*/ 1122099 w 1541885"/>
                <a:gd name="connsiteY13" fmla="*/ 1371150 h 1493136"/>
                <a:gd name="connsiteX14" fmla="*/ 1272594 w 1541885"/>
                <a:gd name="connsiteY14" fmla="*/ 1237800 h 1493136"/>
                <a:gd name="connsiteX15" fmla="*/ 1308789 w 1541885"/>
                <a:gd name="connsiteY15" fmla="*/ 1262565 h 1493136"/>
                <a:gd name="connsiteX16" fmla="*/ 1407849 w 1541885"/>
                <a:gd name="connsiteY16" fmla="*/ 1245420 h 1493136"/>
                <a:gd name="connsiteX17" fmla="*/ 1476429 w 1541885"/>
                <a:gd name="connsiteY17" fmla="*/ 1171125 h 1493136"/>
                <a:gd name="connsiteX18" fmla="*/ 1535484 w 1541885"/>
                <a:gd name="connsiteY18" fmla="*/ 1073970 h 1493136"/>
                <a:gd name="connsiteX19" fmla="*/ 1529769 w 1541885"/>
                <a:gd name="connsiteY19" fmla="*/ 965385 h 1493136"/>
                <a:gd name="connsiteX20" fmla="*/ 1457379 w 1541885"/>
                <a:gd name="connsiteY20" fmla="*/ 891090 h 1493136"/>
                <a:gd name="connsiteX21" fmla="*/ 1392609 w 1541885"/>
                <a:gd name="connsiteY21" fmla="*/ 892995 h 1493136"/>
                <a:gd name="connsiteX22" fmla="*/ 1417374 w 1541885"/>
                <a:gd name="connsiteY22" fmla="*/ 828225 h 1493136"/>
                <a:gd name="connsiteX23" fmla="*/ 1474524 w 1541885"/>
                <a:gd name="connsiteY23" fmla="*/ 466275 h 1493136"/>
                <a:gd name="connsiteX24" fmla="*/ 1394514 w 1541885"/>
                <a:gd name="connsiteY24" fmla="*/ 184335 h 1493136"/>
                <a:gd name="connsiteX25" fmla="*/ 1198299 w 1541885"/>
                <a:gd name="connsiteY25" fmla="*/ 52890 h 1493136"/>
                <a:gd name="connsiteX26" fmla="*/ 1055424 w 1541885"/>
                <a:gd name="connsiteY26" fmla="*/ 16695 h 1493136"/>
                <a:gd name="connsiteX27" fmla="*/ 819204 w 1541885"/>
                <a:gd name="connsiteY27" fmla="*/ 1455 h 1493136"/>
                <a:gd name="connsiteX28" fmla="*/ 388674 w 1541885"/>
                <a:gd name="connsiteY28" fmla="*/ 50985 h 1493136"/>
                <a:gd name="connsiteX29" fmla="*/ 83874 w 1541885"/>
                <a:gd name="connsiteY29" fmla="*/ 359595 h 1493136"/>
                <a:gd name="connsiteX30" fmla="*/ 3864 w 1541885"/>
                <a:gd name="connsiteY30" fmla="*/ 647250 h 1493136"/>
                <a:gd name="connsiteX0" fmla="*/ 3864 w 1541885"/>
                <a:gd name="connsiteY0" fmla="*/ 647354 h 1493240"/>
                <a:gd name="connsiteX1" fmla="*/ 41964 w 1541885"/>
                <a:gd name="connsiteY1" fmla="*/ 814994 h 1493240"/>
                <a:gd name="connsiteX2" fmla="*/ 34344 w 1541885"/>
                <a:gd name="connsiteY2" fmla="*/ 854999 h 1493240"/>
                <a:gd name="connsiteX3" fmla="*/ 5769 w 1541885"/>
                <a:gd name="connsiteY3" fmla="*/ 872144 h 1493240"/>
                <a:gd name="connsiteX4" fmla="*/ 5769 w 1541885"/>
                <a:gd name="connsiteY4" fmla="*/ 975014 h 1493240"/>
                <a:gd name="connsiteX5" fmla="*/ 66729 w 1541885"/>
                <a:gd name="connsiteY5" fmla="*/ 1089314 h 1493240"/>
                <a:gd name="connsiteX6" fmla="*/ 110544 w 1541885"/>
                <a:gd name="connsiteY6" fmla="*/ 1127414 h 1493240"/>
                <a:gd name="connsiteX7" fmla="*/ 95304 w 1541885"/>
                <a:gd name="connsiteY7" fmla="*/ 1249334 h 1493240"/>
                <a:gd name="connsiteX8" fmla="*/ 127689 w 1541885"/>
                <a:gd name="connsiteY8" fmla="*/ 1340774 h 1493240"/>
                <a:gd name="connsiteX9" fmla="*/ 222939 w 1541885"/>
                <a:gd name="connsiteY9" fmla="*/ 1405544 h 1493240"/>
                <a:gd name="connsiteX10" fmla="*/ 405819 w 1541885"/>
                <a:gd name="connsiteY10" fmla="*/ 1462694 h 1493240"/>
                <a:gd name="connsiteX11" fmla="*/ 664899 w 1541885"/>
                <a:gd name="connsiteY11" fmla="*/ 1493174 h 1493240"/>
                <a:gd name="connsiteX12" fmla="*/ 899214 w 1541885"/>
                <a:gd name="connsiteY12" fmla="*/ 1455074 h 1493240"/>
                <a:gd name="connsiteX13" fmla="*/ 1122099 w 1541885"/>
                <a:gd name="connsiteY13" fmla="*/ 1371254 h 1493240"/>
                <a:gd name="connsiteX14" fmla="*/ 1272594 w 1541885"/>
                <a:gd name="connsiteY14" fmla="*/ 1237904 h 1493240"/>
                <a:gd name="connsiteX15" fmla="*/ 1308789 w 1541885"/>
                <a:gd name="connsiteY15" fmla="*/ 1262669 h 1493240"/>
                <a:gd name="connsiteX16" fmla="*/ 1407849 w 1541885"/>
                <a:gd name="connsiteY16" fmla="*/ 1245524 h 1493240"/>
                <a:gd name="connsiteX17" fmla="*/ 1476429 w 1541885"/>
                <a:gd name="connsiteY17" fmla="*/ 1171229 h 1493240"/>
                <a:gd name="connsiteX18" fmla="*/ 1535484 w 1541885"/>
                <a:gd name="connsiteY18" fmla="*/ 1074074 h 1493240"/>
                <a:gd name="connsiteX19" fmla="*/ 1529769 w 1541885"/>
                <a:gd name="connsiteY19" fmla="*/ 965489 h 1493240"/>
                <a:gd name="connsiteX20" fmla="*/ 1457379 w 1541885"/>
                <a:gd name="connsiteY20" fmla="*/ 891194 h 1493240"/>
                <a:gd name="connsiteX21" fmla="*/ 1392609 w 1541885"/>
                <a:gd name="connsiteY21" fmla="*/ 893099 h 1493240"/>
                <a:gd name="connsiteX22" fmla="*/ 1417374 w 1541885"/>
                <a:gd name="connsiteY22" fmla="*/ 828329 h 1493240"/>
                <a:gd name="connsiteX23" fmla="*/ 1474524 w 1541885"/>
                <a:gd name="connsiteY23" fmla="*/ 466379 h 1493240"/>
                <a:gd name="connsiteX24" fmla="*/ 1394514 w 1541885"/>
                <a:gd name="connsiteY24" fmla="*/ 184439 h 1493240"/>
                <a:gd name="connsiteX25" fmla="*/ 1234494 w 1541885"/>
                <a:gd name="connsiteY25" fmla="*/ 60614 h 1493240"/>
                <a:gd name="connsiteX26" fmla="*/ 1055424 w 1541885"/>
                <a:gd name="connsiteY26" fmla="*/ 16799 h 1493240"/>
                <a:gd name="connsiteX27" fmla="*/ 819204 w 1541885"/>
                <a:gd name="connsiteY27" fmla="*/ 1559 h 1493240"/>
                <a:gd name="connsiteX28" fmla="*/ 388674 w 1541885"/>
                <a:gd name="connsiteY28" fmla="*/ 51089 h 1493240"/>
                <a:gd name="connsiteX29" fmla="*/ 83874 w 1541885"/>
                <a:gd name="connsiteY29" fmla="*/ 359699 h 1493240"/>
                <a:gd name="connsiteX30" fmla="*/ 3864 w 1541885"/>
                <a:gd name="connsiteY30" fmla="*/ 647354 h 1493240"/>
                <a:gd name="connsiteX0" fmla="*/ 3864 w 1541885"/>
                <a:gd name="connsiteY0" fmla="*/ 660052 h 1505938"/>
                <a:gd name="connsiteX1" fmla="*/ 41964 w 1541885"/>
                <a:gd name="connsiteY1" fmla="*/ 827692 h 1505938"/>
                <a:gd name="connsiteX2" fmla="*/ 34344 w 1541885"/>
                <a:gd name="connsiteY2" fmla="*/ 867697 h 1505938"/>
                <a:gd name="connsiteX3" fmla="*/ 5769 w 1541885"/>
                <a:gd name="connsiteY3" fmla="*/ 884842 h 1505938"/>
                <a:gd name="connsiteX4" fmla="*/ 5769 w 1541885"/>
                <a:gd name="connsiteY4" fmla="*/ 987712 h 1505938"/>
                <a:gd name="connsiteX5" fmla="*/ 66729 w 1541885"/>
                <a:gd name="connsiteY5" fmla="*/ 1102012 h 1505938"/>
                <a:gd name="connsiteX6" fmla="*/ 110544 w 1541885"/>
                <a:gd name="connsiteY6" fmla="*/ 1140112 h 1505938"/>
                <a:gd name="connsiteX7" fmla="*/ 95304 w 1541885"/>
                <a:gd name="connsiteY7" fmla="*/ 1262032 h 1505938"/>
                <a:gd name="connsiteX8" fmla="*/ 127689 w 1541885"/>
                <a:gd name="connsiteY8" fmla="*/ 1353472 h 1505938"/>
                <a:gd name="connsiteX9" fmla="*/ 222939 w 1541885"/>
                <a:gd name="connsiteY9" fmla="*/ 1418242 h 1505938"/>
                <a:gd name="connsiteX10" fmla="*/ 405819 w 1541885"/>
                <a:gd name="connsiteY10" fmla="*/ 1475392 h 1505938"/>
                <a:gd name="connsiteX11" fmla="*/ 664899 w 1541885"/>
                <a:gd name="connsiteY11" fmla="*/ 1505872 h 1505938"/>
                <a:gd name="connsiteX12" fmla="*/ 899214 w 1541885"/>
                <a:gd name="connsiteY12" fmla="*/ 1467772 h 1505938"/>
                <a:gd name="connsiteX13" fmla="*/ 1122099 w 1541885"/>
                <a:gd name="connsiteY13" fmla="*/ 1383952 h 1505938"/>
                <a:gd name="connsiteX14" fmla="*/ 1272594 w 1541885"/>
                <a:gd name="connsiteY14" fmla="*/ 1250602 h 1505938"/>
                <a:gd name="connsiteX15" fmla="*/ 1308789 w 1541885"/>
                <a:gd name="connsiteY15" fmla="*/ 1275367 h 1505938"/>
                <a:gd name="connsiteX16" fmla="*/ 1407849 w 1541885"/>
                <a:gd name="connsiteY16" fmla="*/ 1258222 h 1505938"/>
                <a:gd name="connsiteX17" fmla="*/ 1476429 w 1541885"/>
                <a:gd name="connsiteY17" fmla="*/ 1183927 h 1505938"/>
                <a:gd name="connsiteX18" fmla="*/ 1535484 w 1541885"/>
                <a:gd name="connsiteY18" fmla="*/ 1086772 h 1505938"/>
                <a:gd name="connsiteX19" fmla="*/ 1529769 w 1541885"/>
                <a:gd name="connsiteY19" fmla="*/ 978187 h 1505938"/>
                <a:gd name="connsiteX20" fmla="*/ 1457379 w 1541885"/>
                <a:gd name="connsiteY20" fmla="*/ 903892 h 1505938"/>
                <a:gd name="connsiteX21" fmla="*/ 1392609 w 1541885"/>
                <a:gd name="connsiteY21" fmla="*/ 905797 h 1505938"/>
                <a:gd name="connsiteX22" fmla="*/ 1417374 w 1541885"/>
                <a:gd name="connsiteY22" fmla="*/ 841027 h 1505938"/>
                <a:gd name="connsiteX23" fmla="*/ 1474524 w 1541885"/>
                <a:gd name="connsiteY23" fmla="*/ 479077 h 1505938"/>
                <a:gd name="connsiteX24" fmla="*/ 1394514 w 1541885"/>
                <a:gd name="connsiteY24" fmla="*/ 197137 h 1505938"/>
                <a:gd name="connsiteX25" fmla="*/ 1234494 w 1541885"/>
                <a:gd name="connsiteY25" fmla="*/ 73312 h 1505938"/>
                <a:gd name="connsiteX26" fmla="*/ 1055424 w 1541885"/>
                <a:gd name="connsiteY26" fmla="*/ 29497 h 1505938"/>
                <a:gd name="connsiteX27" fmla="*/ 784914 w 1541885"/>
                <a:gd name="connsiteY27" fmla="*/ 922 h 1505938"/>
                <a:gd name="connsiteX28" fmla="*/ 388674 w 1541885"/>
                <a:gd name="connsiteY28" fmla="*/ 63787 h 1505938"/>
                <a:gd name="connsiteX29" fmla="*/ 83874 w 1541885"/>
                <a:gd name="connsiteY29" fmla="*/ 372397 h 1505938"/>
                <a:gd name="connsiteX30" fmla="*/ 3864 w 1541885"/>
                <a:gd name="connsiteY30" fmla="*/ 660052 h 1505938"/>
                <a:gd name="connsiteX0" fmla="*/ 3864 w 1541885"/>
                <a:gd name="connsiteY0" fmla="*/ 660052 h 1505938"/>
                <a:gd name="connsiteX1" fmla="*/ 41964 w 1541885"/>
                <a:gd name="connsiteY1" fmla="*/ 827692 h 1505938"/>
                <a:gd name="connsiteX2" fmla="*/ 34344 w 1541885"/>
                <a:gd name="connsiteY2" fmla="*/ 867697 h 1505938"/>
                <a:gd name="connsiteX3" fmla="*/ 5769 w 1541885"/>
                <a:gd name="connsiteY3" fmla="*/ 884842 h 1505938"/>
                <a:gd name="connsiteX4" fmla="*/ 5769 w 1541885"/>
                <a:gd name="connsiteY4" fmla="*/ 987712 h 1505938"/>
                <a:gd name="connsiteX5" fmla="*/ 66729 w 1541885"/>
                <a:gd name="connsiteY5" fmla="*/ 1102012 h 1505938"/>
                <a:gd name="connsiteX6" fmla="*/ 110544 w 1541885"/>
                <a:gd name="connsiteY6" fmla="*/ 1140112 h 1505938"/>
                <a:gd name="connsiteX7" fmla="*/ 95304 w 1541885"/>
                <a:gd name="connsiteY7" fmla="*/ 1262032 h 1505938"/>
                <a:gd name="connsiteX8" fmla="*/ 127689 w 1541885"/>
                <a:gd name="connsiteY8" fmla="*/ 1353472 h 1505938"/>
                <a:gd name="connsiteX9" fmla="*/ 222939 w 1541885"/>
                <a:gd name="connsiteY9" fmla="*/ 1418242 h 1505938"/>
                <a:gd name="connsiteX10" fmla="*/ 405819 w 1541885"/>
                <a:gd name="connsiteY10" fmla="*/ 1475392 h 1505938"/>
                <a:gd name="connsiteX11" fmla="*/ 664899 w 1541885"/>
                <a:gd name="connsiteY11" fmla="*/ 1505872 h 1505938"/>
                <a:gd name="connsiteX12" fmla="*/ 899214 w 1541885"/>
                <a:gd name="connsiteY12" fmla="*/ 1467772 h 1505938"/>
                <a:gd name="connsiteX13" fmla="*/ 1122099 w 1541885"/>
                <a:gd name="connsiteY13" fmla="*/ 1383952 h 1505938"/>
                <a:gd name="connsiteX14" fmla="*/ 1272594 w 1541885"/>
                <a:gd name="connsiteY14" fmla="*/ 1250602 h 1505938"/>
                <a:gd name="connsiteX15" fmla="*/ 1308789 w 1541885"/>
                <a:gd name="connsiteY15" fmla="*/ 1275367 h 1505938"/>
                <a:gd name="connsiteX16" fmla="*/ 1407849 w 1541885"/>
                <a:gd name="connsiteY16" fmla="*/ 1258222 h 1505938"/>
                <a:gd name="connsiteX17" fmla="*/ 1476429 w 1541885"/>
                <a:gd name="connsiteY17" fmla="*/ 1183927 h 1505938"/>
                <a:gd name="connsiteX18" fmla="*/ 1535484 w 1541885"/>
                <a:gd name="connsiteY18" fmla="*/ 1086772 h 1505938"/>
                <a:gd name="connsiteX19" fmla="*/ 1529769 w 1541885"/>
                <a:gd name="connsiteY19" fmla="*/ 978187 h 1505938"/>
                <a:gd name="connsiteX20" fmla="*/ 1457379 w 1541885"/>
                <a:gd name="connsiteY20" fmla="*/ 903892 h 1505938"/>
                <a:gd name="connsiteX21" fmla="*/ 1392609 w 1541885"/>
                <a:gd name="connsiteY21" fmla="*/ 905797 h 1505938"/>
                <a:gd name="connsiteX22" fmla="*/ 1417374 w 1541885"/>
                <a:gd name="connsiteY22" fmla="*/ 841027 h 1505938"/>
                <a:gd name="connsiteX23" fmla="*/ 1474524 w 1541885"/>
                <a:gd name="connsiteY23" fmla="*/ 479077 h 1505938"/>
                <a:gd name="connsiteX24" fmla="*/ 1396419 w 1541885"/>
                <a:gd name="connsiteY24" fmla="*/ 216187 h 1505938"/>
                <a:gd name="connsiteX25" fmla="*/ 1234494 w 1541885"/>
                <a:gd name="connsiteY25" fmla="*/ 73312 h 1505938"/>
                <a:gd name="connsiteX26" fmla="*/ 1055424 w 1541885"/>
                <a:gd name="connsiteY26" fmla="*/ 29497 h 1505938"/>
                <a:gd name="connsiteX27" fmla="*/ 784914 w 1541885"/>
                <a:gd name="connsiteY27" fmla="*/ 922 h 1505938"/>
                <a:gd name="connsiteX28" fmla="*/ 388674 w 1541885"/>
                <a:gd name="connsiteY28" fmla="*/ 63787 h 1505938"/>
                <a:gd name="connsiteX29" fmla="*/ 83874 w 1541885"/>
                <a:gd name="connsiteY29" fmla="*/ 372397 h 1505938"/>
                <a:gd name="connsiteX30" fmla="*/ 3864 w 1541885"/>
                <a:gd name="connsiteY30" fmla="*/ 660052 h 1505938"/>
                <a:gd name="connsiteX0" fmla="*/ 3864 w 1541885"/>
                <a:gd name="connsiteY0" fmla="*/ 660107 h 1505993"/>
                <a:gd name="connsiteX1" fmla="*/ 41964 w 1541885"/>
                <a:gd name="connsiteY1" fmla="*/ 827747 h 1505993"/>
                <a:gd name="connsiteX2" fmla="*/ 34344 w 1541885"/>
                <a:gd name="connsiteY2" fmla="*/ 867752 h 1505993"/>
                <a:gd name="connsiteX3" fmla="*/ 5769 w 1541885"/>
                <a:gd name="connsiteY3" fmla="*/ 884897 h 1505993"/>
                <a:gd name="connsiteX4" fmla="*/ 5769 w 1541885"/>
                <a:gd name="connsiteY4" fmla="*/ 987767 h 1505993"/>
                <a:gd name="connsiteX5" fmla="*/ 66729 w 1541885"/>
                <a:gd name="connsiteY5" fmla="*/ 1102067 h 1505993"/>
                <a:gd name="connsiteX6" fmla="*/ 110544 w 1541885"/>
                <a:gd name="connsiteY6" fmla="*/ 1140167 h 1505993"/>
                <a:gd name="connsiteX7" fmla="*/ 95304 w 1541885"/>
                <a:gd name="connsiteY7" fmla="*/ 1262087 h 1505993"/>
                <a:gd name="connsiteX8" fmla="*/ 127689 w 1541885"/>
                <a:gd name="connsiteY8" fmla="*/ 1353527 h 1505993"/>
                <a:gd name="connsiteX9" fmla="*/ 222939 w 1541885"/>
                <a:gd name="connsiteY9" fmla="*/ 1418297 h 1505993"/>
                <a:gd name="connsiteX10" fmla="*/ 405819 w 1541885"/>
                <a:gd name="connsiteY10" fmla="*/ 1475447 h 1505993"/>
                <a:gd name="connsiteX11" fmla="*/ 664899 w 1541885"/>
                <a:gd name="connsiteY11" fmla="*/ 1505927 h 1505993"/>
                <a:gd name="connsiteX12" fmla="*/ 899214 w 1541885"/>
                <a:gd name="connsiteY12" fmla="*/ 1467827 h 1505993"/>
                <a:gd name="connsiteX13" fmla="*/ 1122099 w 1541885"/>
                <a:gd name="connsiteY13" fmla="*/ 1384007 h 1505993"/>
                <a:gd name="connsiteX14" fmla="*/ 1272594 w 1541885"/>
                <a:gd name="connsiteY14" fmla="*/ 1250657 h 1505993"/>
                <a:gd name="connsiteX15" fmla="*/ 1308789 w 1541885"/>
                <a:gd name="connsiteY15" fmla="*/ 1275422 h 1505993"/>
                <a:gd name="connsiteX16" fmla="*/ 1407849 w 1541885"/>
                <a:gd name="connsiteY16" fmla="*/ 1258277 h 1505993"/>
                <a:gd name="connsiteX17" fmla="*/ 1476429 w 1541885"/>
                <a:gd name="connsiteY17" fmla="*/ 1183982 h 1505993"/>
                <a:gd name="connsiteX18" fmla="*/ 1535484 w 1541885"/>
                <a:gd name="connsiteY18" fmla="*/ 1086827 h 1505993"/>
                <a:gd name="connsiteX19" fmla="*/ 1529769 w 1541885"/>
                <a:gd name="connsiteY19" fmla="*/ 978242 h 1505993"/>
                <a:gd name="connsiteX20" fmla="*/ 1457379 w 1541885"/>
                <a:gd name="connsiteY20" fmla="*/ 903947 h 1505993"/>
                <a:gd name="connsiteX21" fmla="*/ 1392609 w 1541885"/>
                <a:gd name="connsiteY21" fmla="*/ 905852 h 1505993"/>
                <a:gd name="connsiteX22" fmla="*/ 1417374 w 1541885"/>
                <a:gd name="connsiteY22" fmla="*/ 841082 h 1505993"/>
                <a:gd name="connsiteX23" fmla="*/ 1474524 w 1541885"/>
                <a:gd name="connsiteY23" fmla="*/ 479132 h 1505993"/>
                <a:gd name="connsiteX24" fmla="*/ 1396419 w 1541885"/>
                <a:gd name="connsiteY24" fmla="*/ 216242 h 1505993"/>
                <a:gd name="connsiteX25" fmla="*/ 1230684 w 1541885"/>
                <a:gd name="connsiteY25" fmla="*/ 82892 h 1505993"/>
                <a:gd name="connsiteX26" fmla="*/ 1055424 w 1541885"/>
                <a:gd name="connsiteY26" fmla="*/ 29552 h 1505993"/>
                <a:gd name="connsiteX27" fmla="*/ 784914 w 1541885"/>
                <a:gd name="connsiteY27" fmla="*/ 977 h 1505993"/>
                <a:gd name="connsiteX28" fmla="*/ 388674 w 1541885"/>
                <a:gd name="connsiteY28" fmla="*/ 63842 h 1505993"/>
                <a:gd name="connsiteX29" fmla="*/ 83874 w 1541885"/>
                <a:gd name="connsiteY29" fmla="*/ 372452 h 1505993"/>
                <a:gd name="connsiteX30" fmla="*/ 3864 w 1541885"/>
                <a:gd name="connsiteY30" fmla="*/ 660107 h 1505993"/>
                <a:gd name="connsiteX0" fmla="*/ 3864 w 1541885"/>
                <a:gd name="connsiteY0" fmla="*/ 660701 h 1506587"/>
                <a:gd name="connsiteX1" fmla="*/ 41964 w 1541885"/>
                <a:gd name="connsiteY1" fmla="*/ 828341 h 1506587"/>
                <a:gd name="connsiteX2" fmla="*/ 34344 w 1541885"/>
                <a:gd name="connsiteY2" fmla="*/ 868346 h 1506587"/>
                <a:gd name="connsiteX3" fmla="*/ 5769 w 1541885"/>
                <a:gd name="connsiteY3" fmla="*/ 885491 h 1506587"/>
                <a:gd name="connsiteX4" fmla="*/ 5769 w 1541885"/>
                <a:gd name="connsiteY4" fmla="*/ 988361 h 1506587"/>
                <a:gd name="connsiteX5" fmla="*/ 66729 w 1541885"/>
                <a:gd name="connsiteY5" fmla="*/ 1102661 h 1506587"/>
                <a:gd name="connsiteX6" fmla="*/ 110544 w 1541885"/>
                <a:gd name="connsiteY6" fmla="*/ 1140761 h 1506587"/>
                <a:gd name="connsiteX7" fmla="*/ 95304 w 1541885"/>
                <a:gd name="connsiteY7" fmla="*/ 1262681 h 1506587"/>
                <a:gd name="connsiteX8" fmla="*/ 127689 w 1541885"/>
                <a:gd name="connsiteY8" fmla="*/ 1354121 h 1506587"/>
                <a:gd name="connsiteX9" fmla="*/ 222939 w 1541885"/>
                <a:gd name="connsiteY9" fmla="*/ 1418891 h 1506587"/>
                <a:gd name="connsiteX10" fmla="*/ 405819 w 1541885"/>
                <a:gd name="connsiteY10" fmla="*/ 1476041 h 1506587"/>
                <a:gd name="connsiteX11" fmla="*/ 664899 w 1541885"/>
                <a:gd name="connsiteY11" fmla="*/ 1506521 h 1506587"/>
                <a:gd name="connsiteX12" fmla="*/ 899214 w 1541885"/>
                <a:gd name="connsiteY12" fmla="*/ 1468421 h 1506587"/>
                <a:gd name="connsiteX13" fmla="*/ 1122099 w 1541885"/>
                <a:gd name="connsiteY13" fmla="*/ 1384601 h 1506587"/>
                <a:gd name="connsiteX14" fmla="*/ 1272594 w 1541885"/>
                <a:gd name="connsiteY14" fmla="*/ 1251251 h 1506587"/>
                <a:gd name="connsiteX15" fmla="*/ 1308789 w 1541885"/>
                <a:gd name="connsiteY15" fmla="*/ 1276016 h 1506587"/>
                <a:gd name="connsiteX16" fmla="*/ 1407849 w 1541885"/>
                <a:gd name="connsiteY16" fmla="*/ 1258871 h 1506587"/>
                <a:gd name="connsiteX17" fmla="*/ 1476429 w 1541885"/>
                <a:gd name="connsiteY17" fmla="*/ 1184576 h 1506587"/>
                <a:gd name="connsiteX18" fmla="*/ 1535484 w 1541885"/>
                <a:gd name="connsiteY18" fmla="*/ 1087421 h 1506587"/>
                <a:gd name="connsiteX19" fmla="*/ 1529769 w 1541885"/>
                <a:gd name="connsiteY19" fmla="*/ 978836 h 1506587"/>
                <a:gd name="connsiteX20" fmla="*/ 1457379 w 1541885"/>
                <a:gd name="connsiteY20" fmla="*/ 904541 h 1506587"/>
                <a:gd name="connsiteX21" fmla="*/ 1392609 w 1541885"/>
                <a:gd name="connsiteY21" fmla="*/ 906446 h 1506587"/>
                <a:gd name="connsiteX22" fmla="*/ 1417374 w 1541885"/>
                <a:gd name="connsiteY22" fmla="*/ 841676 h 1506587"/>
                <a:gd name="connsiteX23" fmla="*/ 1474524 w 1541885"/>
                <a:gd name="connsiteY23" fmla="*/ 479726 h 1506587"/>
                <a:gd name="connsiteX24" fmla="*/ 1396419 w 1541885"/>
                <a:gd name="connsiteY24" fmla="*/ 216836 h 1506587"/>
                <a:gd name="connsiteX25" fmla="*/ 1230684 w 1541885"/>
                <a:gd name="connsiteY25" fmla="*/ 83486 h 1506587"/>
                <a:gd name="connsiteX26" fmla="*/ 1055424 w 1541885"/>
                <a:gd name="connsiteY26" fmla="*/ 24431 h 1506587"/>
                <a:gd name="connsiteX27" fmla="*/ 784914 w 1541885"/>
                <a:gd name="connsiteY27" fmla="*/ 1571 h 1506587"/>
                <a:gd name="connsiteX28" fmla="*/ 388674 w 1541885"/>
                <a:gd name="connsiteY28" fmla="*/ 64436 h 1506587"/>
                <a:gd name="connsiteX29" fmla="*/ 83874 w 1541885"/>
                <a:gd name="connsiteY29" fmla="*/ 373046 h 1506587"/>
                <a:gd name="connsiteX30" fmla="*/ 3864 w 1541885"/>
                <a:gd name="connsiteY30" fmla="*/ 660701 h 1506587"/>
                <a:gd name="connsiteX0" fmla="*/ 3864 w 1541885"/>
                <a:gd name="connsiteY0" fmla="*/ 661966 h 1507852"/>
                <a:gd name="connsiteX1" fmla="*/ 41964 w 1541885"/>
                <a:gd name="connsiteY1" fmla="*/ 829606 h 1507852"/>
                <a:gd name="connsiteX2" fmla="*/ 34344 w 1541885"/>
                <a:gd name="connsiteY2" fmla="*/ 869611 h 1507852"/>
                <a:gd name="connsiteX3" fmla="*/ 5769 w 1541885"/>
                <a:gd name="connsiteY3" fmla="*/ 886756 h 1507852"/>
                <a:gd name="connsiteX4" fmla="*/ 5769 w 1541885"/>
                <a:gd name="connsiteY4" fmla="*/ 989626 h 1507852"/>
                <a:gd name="connsiteX5" fmla="*/ 66729 w 1541885"/>
                <a:gd name="connsiteY5" fmla="*/ 1103926 h 1507852"/>
                <a:gd name="connsiteX6" fmla="*/ 110544 w 1541885"/>
                <a:gd name="connsiteY6" fmla="*/ 1142026 h 1507852"/>
                <a:gd name="connsiteX7" fmla="*/ 95304 w 1541885"/>
                <a:gd name="connsiteY7" fmla="*/ 1263946 h 1507852"/>
                <a:gd name="connsiteX8" fmla="*/ 127689 w 1541885"/>
                <a:gd name="connsiteY8" fmla="*/ 1355386 h 1507852"/>
                <a:gd name="connsiteX9" fmla="*/ 222939 w 1541885"/>
                <a:gd name="connsiteY9" fmla="*/ 1420156 h 1507852"/>
                <a:gd name="connsiteX10" fmla="*/ 405819 w 1541885"/>
                <a:gd name="connsiteY10" fmla="*/ 1477306 h 1507852"/>
                <a:gd name="connsiteX11" fmla="*/ 664899 w 1541885"/>
                <a:gd name="connsiteY11" fmla="*/ 1507786 h 1507852"/>
                <a:gd name="connsiteX12" fmla="*/ 899214 w 1541885"/>
                <a:gd name="connsiteY12" fmla="*/ 1469686 h 1507852"/>
                <a:gd name="connsiteX13" fmla="*/ 1122099 w 1541885"/>
                <a:gd name="connsiteY13" fmla="*/ 1385866 h 1507852"/>
                <a:gd name="connsiteX14" fmla="*/ 1272594 w 1541885"/>
                <a:gd name="connsiteY14" fmla="*/ 1252516 h 1507852"/>
                <a:gd name="connsiteX15" fmla="*/ 1308789 w 1541885"/>
                <a:gd name="connsiteY15" fmla="*/ 1277281 h 1507852"/>
                <a:gd name="connsiteX16" fmla="*/ 1407849 w 1541885"/>
                <a:gd name="connsiteY16" fmla="*/ 1260136 h 1507852"/>
                <a:gd name="connsiteX17" fmla="*/ 1476429 w 1541885"/>
                <a:gd name="connsiteY17" fmla="*/ 1185841 h 1507852"/>
                <a:gd name="connsiteX18" fmla="*/ 1535484 w 1541885"/>
                <a:gd name="connsiteY18" fmla="*/ 1088686 h 1507852"/>
                <a:gd name="connsiteX19" fmla="*/ 1529769 w 1541885"/>
                <a:gd name="connsiteY19" fmla="*/ 980101 h 1507852"/>
                <a:gd name="connsiteX20" fmla="*/ 1457379 w 1541885"/>
                <a:gd name="connsiteY20" fmla="*/ 905806 h 1507852"/>
                <a:gd name="connsiteX21" fmla="*/ 1392609 w 1541885"/>
                <a:gd name="connsiteY21" fmla="*/ 907711 h 1507852"/>
                <a:gd name="connsiteX22" fmla="*/ 1417374 w 1541885"/>
                <a:gd name="connsiteY22" fmla="*/ 842941 h 1507852"/>
                <a:gd name="connsiteX23" fmla="*/ 1474524 w 1541885"/>
                <a:gd name="connsiteY23" fmla="*/ 480991 h 1507852"/>
                <a:gd name="connsiteX24" fmla="*/ 1396419 w 1541885"/>
                <a:gd name="connsiteY24" fmla="*/ 218101 h 1507852"/>
                <a:gd name="connsiteX25" fmla="*/ 1230684 w 1541885"/>
                <a:gd name="connsiteY25" fmla="*/ 84751 h 1507852"/>
                <a:gd name="connsiteX26" fmla="*/ 1055424 w 1541885"/>
                <a:gd name="connsiteY26" fmla="*/ 25696 h 1507852"/>
                <a:gd name="connsiteX27" fmla="*/ 784914 w 1541885"/>
                <a:gd name="connsiteY27" fmla="*/ 2836 h 1507852"/>
                <a:gd name="connsiteX28" fmla="*/ 358194 w 1541885"/>
                <a:gd name="connsiteY28" fmla="*/ 86656 h 1507852"/>
                <a:gd name="connsiteX29" fmla="*/ 83874 w 1541885"/>
                <a:gd name="connsiteY29" fmla="*/ 374311 h 1507852"/>
                <a:gd name="connsiteX30" fmla="*/ 3864 w 1541885"/>
                <a:gd name="connsiteY30" fmla="*/ 661966 h 1507852"/>
                <a:gd name="connsiteX0" fmla="*/ 3864 w 1541885"/>
                <a:gd name="connsiteY0" fmla="*/ 661966 h 1507852"/>
                <a:gd name="connsiteX1" fmla="*/ 41964 w 1541885"/>
                <a:gd name="connsiteY1" fmla="*/ 829606 h 1507852"/>
                <a:gd name="connsiteX2" fmla="*/ 34344 w 1541885"/>
                <a:gd name="connsiteY2" fmla="*/ 869611 h 1507852"/>
                <a:gd name="connsiteX3" fmla="*/ 5769 w 1541885"/>
                <a:gd name="connsiteY3" fmla="*/ 886756 h 1507852"/>
                <a:gd name="connsiteX4" fmla="*/ 5769 w 1541885"/>
                <a:gd name="connsiteY4" fmla="*/ 989626 h 1507852"/>
                <a:gd name="connsiteX5" fmla="*/ 66729 w 1541885"/>
                <a:gd name="connsiteY5" fmla="*/ 1103926 h 1507852"/>
                <a:gd name="connsiteX6" fmla="*/ 110544 w 1541885"/>
                <a:gd name="connsiteY6" fmla="*/ 1142026 h 1507852"/>
                <a:gd name="connsiteX7" fmla="*/ 95304 w 1541885"/>
                <a:gd name="connsiteY7" fmla="*/ 1263946 h 1507852"/>
                <a:gd name="connsiteX8" fmla="*/ 127689 w 1541885"/>
                <a:gd name="connsiteY8" fmla="*/ 1355386 h 1507852"/>
                <a:gd name="connsiteX9" fmla="*/ 222939 w 1541885"/>
                <a:gd name="connsiteY9" fmla="*/ 1420156 h 1507852"/>
                <a:gd name="connsiteX10" fmla="*/ 405819 w 1541885"/>
                <a:gd name="connsiteY10" fmla="*/ 1477306 h 1507852"/>
                <a:gd name="connsiteX11" fmla="*/ 664899 w 1541885"/>
                <a:gd name="connsiteY11" fmla="*/ 1507786 h 1507852"/>
                <a:gd name="connsiteX12" fmla="*/ 899214 w 1541885"/>
                <a:gd name="connsiteY12" fmla="*/ 1469686 h 1507852"/>
                <a:gd name="connsiteX13" fmla="*/ 1122099 w 1541885"/>
                <a:gd name="connsiteY13" fmla="*/ 1385866 h 1507852"/>
                <a:gd name="connsiteX14" fmla="*/ 1272594 w 1541885"/>
                <a:gd name="connsiteY14" fmla="*/ 1252516 h 1507852"/>
                <a:gd name="connsiteX15" fmla="*/ 1308789 w 1541885"/>
                <a:gd name="connsiteY15" fmla="*/ 1277281 h 1507852"/>
                <a:gd name="connsiteX16" fmla="*/ 1407849 w 1541885"/>
                <a:gd name="connsiteY16" fmla="*/ 1260136 h 1507852"/>
                <a:gd name="connsiteX17" fmla="*/ 1476429 w 1541885"/>
                <a:gd name="connsiteY17" fmla="*/ 1185841 h 1507852"/>
                <a:gd name="connsiteX18" fmla="*/ 1535484 w 1541885"/>
                <a:gd name="connsiteY18" fmla="*/ 1088686 h 1507852"/>
                <a:gd name="connsiteX19" fmla="*/ 1529769 w 1541885"/>
                <a:gd name="connsiteY19" fmla="*/ 980101 h 1507852"/>
                <a:gd name="connsiteX20" fmla="*/ 1457379 w 1541885"/>
                <a:gd name="connsiteY20" fmla="*/ 905806 h 1507852"/>
                <a:gd name="connsiteX21" fmla="*/ 1392609 w 1541885"/>
                <a:gd name="connsiteY21" fmla="*/ 907711 h 1507852"/>
                <a:gd name="connsiteX22" fmla="*/ 1417374 w 1541885"/>
                <a:gd name="connsiteY22" fmla="*/ 842941 h 1507852"/>
                <a:gd name="connsiteX23" fmla="*/ 1474524 w 1541885"/>
                <a:gd name="connsiteY23" fmla="*/ 480991 h 1507852"/>
                <a:gd name="connsiteX24" fmla="*/ 1396419 w 1541885"/>
                <a:gd name="connsiteY24" fmla="*/ 218101 h 1507852"/>
                <a:gd name="connsiteX25" fmla="*/ 1230684 w 1541885"/>
                <a:gd name="connsiteY25" fmla="*/ 84751 h 1507852"/>
                <a:gd name="connsiteX26" fmla="*/ 1055424 w 1541885"/>
                <a:gd name="connsiteY26" fmla="*/ 25696 h 1507852"/>
                <a:gd name="connsiteX27" fmla="*/ 714429 w 1541885"/>
                <a:gd name="connsiteY27" fmla="*/ 2836 h 1507852"/>
                <a:gd name="connsiteX28" fmla="*/ 358194 w 1541885"/>
                <a:gd name="connsiteY28" fmla="*/ 86656 h 1507852"/>
                <a:gd name="connsiteX29" fmla="*/ 83874 w 1541885"/>
                <a:gd name="connsiteY29" fmla="*/ 374311 h 1507852"/>
                <a:gd name="connsiteX30" fmla="*/ 3864 w 1541885"/>
                <a:gd name="connsiteY30" fmla="*/ 661966 h 1507852"/>
                <a:gd name="connsiteX0" fmla="*/ 3864 w 1541885"/>
                <a:gd name="connsiteY0" fmla="*/ 663510 h 1509396"/>
                <a:gd name="connsiteX1" fmla="*/ 41964 w 1541885"/>
                <a:gd name="connsiteY1" fmla="*/ 831150 h 1509396"/>
                <a:gd name="connsiteX2" fmla="*/ 34344 w 1541885"/>
                <a:gd name="connsiteY2" fmla="*/ 871155 h 1509396"/>
                <a:gd name="connsiteX3" fmla="*/ 5769 w 1541885"/>
                <a:gd name="connsiteY3" fmla="*/ 888300 h 1509396"/>
                <a:gd name="connsiteX4" fmla="*/ 5769 w 1541885"/>
                <a:gd name="connsiteY4" fmla="*/ 991170 h 1509396"/>
                <a:gd name="connsiteX5" fmla="*/ 66729 w 1541885"/>
                <a:gd name="connsiteY5" fmla="*/ 1105470 h 1509396"/>
                <a:gd name="connsiteX6" fmla="*/ 110544 w 1541885"/>
                <a:gd name="connsiteY6" fmla="*/ 1143570 h 1509396"/>
                <a:gd name="connsiteX7" fmla="*/ 95304 w 1541885"/>
                <a:gd name="connsiteY7" fmla="*/ 1265490 h 1509396"/>
                <a:gd name="connsiteX8" fmla="*/ 127689 w 1541885"/>
                <a:gd name="connsiteY8" fmla="*/ 1356930 h 1509396"/>
                <a:gd name="connsiteX9" fmla="*/ 222939 w 1541885"/>
                <a:gd name="connsiteY9" fmla="*/ 1421700 h 1509396"/>
                <a:gd name="connsiteX10" fmla="*/ 405819 w 1541885"/>
                <a:gd name="connsiteY10" fmla="*/ 1478850 h 1509396"/>
                <a:gd name="connsiteX11" fmla="*/ 664899 w 1541885"/>
                <a:gd name="connsiteY11" fmla="*/ 1509330 h 1509396"/>
                <a:gd name="connsiteX12" fmla="*/ 899214 w 1541885"/>
                <a:gd name="connsiteY12" fmla="*/ 1471230 h 1509396"/>
                <a:gd name="connsiteX13" fmla="*/ 1122099 w 1541885"/>
                <a:gd name="connsiteY13" fmla="*/ 1387410 h 1509396"/>
                <a:gd name="connsiteX14" fmla="*/ 1272594 w 1541885"/>
                <a:gd name="connsiteY14" fmla="*/ 1254060 h 1509396"/>
                <a:gd name="connsiteX15" fmla="*/ 1308789 w 1541885"/>
                <a:gd name="connsiteY15" fmla="*/ 1278825 h 1509396"/>
                <a:gd name="connsiteX16" fmla="*/ 1407849 w 1541885"/>
                <a:gd name="connsiteY16" fmla="*/ 1261680 h 1509396"/>
                <a:gd name="connsiteX17" fmla="*/ 1476429 w 1541885"/>
                <a:gd name="connsiteY17" fmla="*/ 1187385 h 1509396"/>
                <a:gd name="connsiteX18" fmla="*/ 1535484 w 1541885"/>
                <a:gd name="connsiteY18" fmla="*/ 1090230 h 1509396"/>
                <a:gd name="connsiteX19" fmla="*/ 1529769 w 1541885"/>
                <a:gd name="connsiteY19" fmla="*/ 981645 h 1509396"/>
                <a:gd name="connsiteX20" fmla="*/ 1457379 w 1541885"/>
                <a:gd name="connsiteY20" fmla="*/ 907350 h 1509396"/>
                <a:gd name="connsiteX21" fmla="*/ 1392609 w 1541885"/>
                <a:gd name="connsiteY21" fmla="*/ 909255 h 1509396"/>
                <a:gd name="connsiteX22" fmla="*/ 1417374 w 1541885"/>
                <a:gd name="connsiteY22" fmla="*/ 844485 h 1509396"/>
                <a:gd name="connsiteX23" fmla="*/ 1474524 w 1541885"/>
                <a:gd name="connsiteY23" fmla="*/ 482535 h 1509396"/>
                <a:gd name="connsiteX24" fmla="*/ 1396419 w 1541885"/>
                <a:gd name="connsiteY24" fmla="*/ 219645 h 1509396"/>
                <a:gd name="connsiteX25" fmla="*/ 1230684 w 1541885"/>
                <a:gd name="connsiteY25" fmla="*/ 86295 h 1509396"/>
                <a:gd name="connsiteX26" fmla="*/ 1034469 w 1541885"/>
                <a:gd name="connsiteY26" fmla="*/ 19620 h 1509396"/>
                <a:gd name="connsiteX27" fmla="*/ 714429 w 1541885"/>
                <a:gd name="connsiteY27" fmla="*/ 4380 h 1509396"/>
                <a:gd name="connsiteX28" fmla="*/ 358194 w 1541885"/>
                <a:gd name="connsiteY28" fmla="*/ 88200 h 1509396"/>
                <a:gd name="connsiteX29" fmla="*/ 83874 w 1541885"/>
                <a:gd name="connsiteY29" fmla="*/ 375855 h 1509396"/>
                <a:gd name="connsiteX30" fmla="*/ 3864 w 1541885"/>
                <a:gd name="connsiteY30" fmla="*/ 663510 h 1509396"/>
                <a:gd name="connsiteX0" fmla="*/ 3864 w 1541885"/>
                <a:gd name="connsiteY0" fmla="*/ 663510 h 1509396"/>
                <a:gd name="connsiteX1" fmla="*/ 41964 w 1541885"/>
                <a:gd name="connsiteY1" fmla="*/ 831150 h 1509396"/>
                <a:gd name="connsiteX2" fmla="*/ 34344 w 1541885"/>
                <a:gd name="connsiteY2" fmla="*/ 871155 h 1509396"/>
                <a:gd name="connsiteX3" fmla="*/ 5769 w 1541885"/>
                <a:gd name="connsiteY3" fmla="*/ 888300 h 1509396"/>
                <a:gd name="connsiteX4" fmla="*/ 5769 w 1541885"/>
                <a:gd name="connsiteY4" fmla="*/ 991170 h 1509396"/>
                <a:gd name="connsiteX5" fmla="*/ 66729 w 1541885"/>
                <a:gd name="connsiteY5" fmla="*/ 1105470 h 1509396"/>
                <a:gd name="connsiteX6" fmla="*/ 110544 w 1541885"/>
                <a:gd name="connsiteY6" fmla="*/ 1143570 h 1509396"/>
                <a:gd name="connsiteX7" fmla="*/ 95304 w 1541885"/>
                <a:gd name="connsiteY7" fmla="*/ 1265490 h 1509396"/>
                <a:gd name="connsiteX8" fmla="*/ 127689 w 1541885"/>
                <a:gd name="connsiteY8" fmla="*/ 1356930 h 1509396"/>
                <a:gd name="connsiteX9" fmla="*/ 222939 w 1541885"/>
                <a:gd name="connsiteY9" fmla="*/ 1421700 h 1509396"/>
                <a:gd name="connsiteX10" fmla="*/ 405819 w 1541885"/>
                <a:gd name="connsiteY10" fmla="*/ 1478850 h 1509396"/>
                <a:gd name="connsiteX11" fmla="*/ 664899 w 1541885"/>
                <a:gd name="connsiteY11" fmla="*/ 1509330 h 1509396"/>
                <a:gd name="connsiteX12" fmla="*/ 899214 w 1541885"/>
                <a:gd name="connsiteY12" fmla="*/ 1471230 h 1509396"/>
                <a:gd name="connsiteX13" fmla="*/ 1122099 w 1541885"/>
                <a:gd name="connsiteY13" fmla="*/ 1387410 h 1509396"/>
                <a:gd name="connsiteX14" fmla="*/ 1272594 w 1541885"/>
                <a:gd name="connsiteY14" fmla="*/ 1254060 h 1509396"/>
                <a:gd name="connsiteX15" fmla="*/ 1308789 w 1541885"/>
                <a:gd name="connsiteY15" fmla="*/ 1278825 h 1509396"/>
                <a:gd name="connsiteX16" fmla="*/ 1407849 w 1541885"/>
                <a:gd name="connsiteY16" fmla="*/ 1261680 h 1509396"/>
                <a:gd name="connsiteX17" fmla="*/ 1476429 w 1541885"/>
                <a:gd name="connsiteY17" fmla="*/ 1187385 h 1509396"/>
                <a:gd name="connsiteX18" fmla="*/ 1535484 w 1541885"/>
                <a:gd name="connsiteY18" fmla="*/ 1090230 h 1509396"/>
                <a:gd name="connsiteX19" fmla="*/ 1529769 w 1541885"/>
                <a:gd name="connsiteY19" fmla="*/ 981645 h 1509396"/>
                <a:gd name="connsiteX20" fmla="*/ 1457379 w 1541885"/>
                <a:gd name="connsiteY20" fmla="*/ 907350 h 1509396"/>
                <a:gd name="connsiteX21" fmla="*/ 1407849 w 1541885"/>
                <a:gd name="connsiteY21" fmla="*/ 909255 h 1509396"/>
                <a:gd name="connsiteX22" fmla="*/ 1417374 w 1541885"/>
                <a:gd name="connsiteY22" fmla="*/ 844485 h 1509396"/>
                <a:gd name="connsiteX23" fmla="*/ 1474524 w 1541885"/>
                <a:gd name="connsiteY23" fmla="*/ 482535 h 1509396"/>
                <a:gd name="connsiteX24" fmla="*/ 1396419 w 1541885"/>
                <a:gd name="connsiteY24" fmla="*/ 219645 h 1509396"/>
                <a:gd name="connsiteX25" fmla="*/ 1230684 w 1541885"/>
                <a:gd name="connsiteY25" fmla="*/ 86295 h 1509396"/>
                <a:gd name="connsiteX26" fmla="*/ 1034469 w 1541885"/>
                <a:gd name="connsiteY26" fmla="*/ 19620 h 1509396"/>
                <a:gd name="connsiteX27" fmla="*/ 714429 w 1541885"/>
                <a:gd name="connsiteY27" fmla="*/ 4380 h 1509396"/>
                <a:gd name="connsiteX28" fmla="*/ 358194 w 1541885"/>
                <a:gd name="connsiteY28" fmla="*/ 88200 h 1509396"/>
                <a:gd name="connsiteX29" fmla="*/ 83874 w 1541885"/>
                <a:gd name="connsiteY29" fmla="*/ 375855 h 1509396"/>
                <a:gd name="connsiteX30" fmla="*/ 3864 w 1541885"/>
                <a:gd name="connsiteY30" fmla="*/ 663510 h 1509396"/>
                <a:gd name="connsiteX0" fmla="*/ 3864 w 1541974"/>
                <a:gd name="connsiteY0" fmla="*/ 663510 h 1509396"/>
                <a:gd name="connsiteX1" fmla="*/ 41964 w 1541974"/>
                <a:gd name="connsiteY1" fmla="*/ 831150 h 1509396"/>
                <a:gd name="connsiteX2" fmla="*/ 34344 w 1541974"/>
                <a:gd name="connsiteY2" fmla="*/ 871155 h 1509396"/>
                <a:gd name="connsiteX3" fmla="*/ 5769 w 1541974"/>
                <a:gd name="connsiteY3" fmla="*/ 888300 h 1509396"/>
                <a:gd name="connsiteX4" fmla="*/ 5769 w 1541974"/>
                <a:gd name="connsiteY4" fmla="*/ 991170 h 1509396"/>
                <a:gd name="connsiteX5" fmla="*/ 66729 w 1541974"/>
                <a:gd name="connsiteY5" fmla="*/ 1105470 h 1509396"/>
                <a:gd name="connsiteX6" fmla="*/ 110544 w 1541974"/>
                <a:gd name="connsiteY6" fmla="*/ 1143570 h 1509396"/>
                <a:gd name="connsiteX7" fmla="*/ 95304 w 1541974"/>
                <a:gd name="connsiteY7" fmla="*/ 1265490 h 1509396"/>
                <a:gd name="connsiteX8" fmla="*/ 127689 w 1541974"/>
                <a:gd name="connsiteY8" fmla="*/ 1356930 h 1509396"/>
                <a:gd name="connsiteX9" fmla="*/ 222939 w 1541974"/>
                <a:gd name="connsiteY9" fmla="*/ 1421700 h 1509396"/>
                <a:gd name="connsiteX10" fmla="*/ 405819 w 1541974"/>
                <a:gd name="connsiteY10" fmla="*/ 1478850 h 1509396"/>
                <a:gd name="connsiteX11" fmla="*/ 664899 w 1541974"/>
                <a:gd name="connsiteY11" fmla="*/ 1509330 h 1509396"/>
                <a:gd name="connsiteX12" fmla="*/ 899214 w 1541974"/>
                <a:gd name="connsiteY12" fmla="*/ 1471230 h 1509396"/>
                <a:gd name="connsiteX13" fmla="*/ 1122099 w 1541974"/>
                <a:gd name="connsiteY13" fmla="*/ 1387410 h 1509396"/>
                <a:gd name="connsiteX14" fmla="*/ 1272594 w 1541974"/>
                <a:gd name="connsiteY14" fmla="*/ 1254060 h 1509396"/>
                <a:gd name="connsiteX15" fmla="*/ 1308789 w 1541974"/>
                <a:gd name="connsiteY15" fmla="*/ 1278825 h 1509396"/>
                <a:gd name="connsiteX16" fmla="*/ 1407849 w 1541974"/>
                <a:gd name="connsiteY16" fmla="*/ 1261680 h 1509396"/>
                <a:gd name="connsiteX17" fmla="*/ 1476429 w 1541974"/>
                <a:gd name="connsiteY17" fmla="*/ 1187385 h 1509396"/>
                <a:gd name="connsiteX18" fmla="*/ 1535484 w 1541974"/>
                <a:gd name="connsiteY18" fmla="*/ 1090230 h 1509396"/>
                <a:gd name="connsiteX19" fmla="*/ 1531674 w 1541974"/>
                <a:gd name="connsiteY19" fmla="*/ 958785 h 1509396"/>
                <a:gd name="connsiteX20" fmla="*/ 1457379 w 1541974"/>
                <a:gd name="connsiteY20" fmla="*/ 907350 h 1509396"/>
                <a:gd name="connsiteX21" fmla="*/ 1407849 w 1541974"/>
                <a:gd name="connsiteY21" fmla="*/ 909255 h 1509396"/>
                <a:gd name="connsiteX22" fmla="*/ 1417374 w 1541974"/>
                <a:gd name="connsiteY22" fmla="*/ 844485 h 1509396"/>
                <a:gd name="connsiteX23" fmla="*/ 1474524 w 1541974"/>
                <a:gd name="connsiteY23" fmla="*/ 482535 h 1509396"/>
                <a:gd name="connsiteX24" fmla="*/ 1396419 w 1541974"/>
                <a:gd name="connsiteY24" fmla="*/ 219645 h 1509396"/>
                <a:gd name="connsiteX25" fmla="*/ 1230684 w 1541974"/>
                <a:gd name="connsiteY25" fmla="*/ 86295 h 1509396"/>
                <a:gd name="connsiteX26" fmla="*/ 1034469 w 1541974"/>
                <a:gd name="connsiteY26" fmla="*/ 19620 h 1509396"/>
                <a:gd name="connsiteX27" fmla="*/ 714429 w 1541974"/>
                <a:gd name="connsiteY27" fmla="*/ 4380 h 1509396"/>
                <a:gd name="connsiteX28" fmla="*/ 358194 w 1541974"/>
                <a:gd name="connsiteY28" fmla="*/ 88200 h 1509396"/>
                <a:gd name="connsiteX29" fmla="*/ 83874 w 1541974"/>
                <a:gd name="connsiteY29" fmla="*/ 375855 h 1509396"/>
                <a:gd name="connsiteX30" fmla="*/ 3864 w 1541974"/>
                <a:gd name="connsiteY30" fmla="*/ 663510 h 1509396"/>
                <a:gd name="connsiteX0" fmla="*/ 3864 w 1541092"/>
                <a:gd name="connsiteY0" fmla="*/ 663510 h 1509396"/>
                <a:gd name="connsiteX1" fmla="*/ 41964 w 1541092"/>
                <a:gd name="connsiteY1" fmla="*/ 831150 h 1509396"/>
                <a:gd name="connsiteX2" fmla="*/ 34344 w 1541092"/>
                <a:gd name="connsiteY2" fmla="*/ 871155 h 1509396"/>
                <a:gd name="connsiteX3" fmla="*/ 5769 w 1541092"/>
                <a:gd name="connsiteY3" fmla="*/ 888300 h 1509396"/>
                <a:gd name="connsiteX4" fmla="*/ 5769 w 1541092"/>
                <a:gd name="connsiteY4" fmla="*/ 991170 h 1509396"/>
                <a:gd name="connsiteX5" fmla="*/ 66729 w 1541092"/>
                <a:gd name="connsiteY5" fmla="*/ 1105470 h 1509396"/>
                <a:gd name="connsiteX6" fmla="*/ 110544 w 1541092"/>
                <a:gd name="connsiteY6" fmla="*/ 1143570 h 1509396"/>
                <a:gd name="connsiteX7" fmla="*/ 95304 w 1541092"/>
                <a:gd name="connsiteY7" fmla="*/ 1265490 h 1509396"/>
                <a:gd name="connsiteX8" fmla="*/ 127689 w 1541092"/>
                <a:gd name="connsiteY8" fmla="*/ 1356930 h 1509396"/>
                <a:gd name="connsiteX9" fmla="*/ 222939 w 1541092"/>
                <a:gd name="connsiteY9" fmla="*/ 1421700 h 1509396"/>
                <a:gd name="connsiteX10" fmla="*/ 405819 w 1541092"/>
                <a:gd name="connsiteY10" fmla="*/ 1478850 h 1509396"/>
                <a:gd name="connsiteX11" fmla="*/ 664899 w 1541092"/>
                <a:gd name="connsiteY11" fmla="*/ 1509330 h 1509396"/>
                <a:gd name="connsiteX12" fmla="*/ 899214 w 1541092"/>
                <a:gd name="connsiteY12" fmla="*/ 1471230 h 1509396"/>
                <a:gd name="connsiteX13" fmla="*/ 1122099 w 1541092"/>
                <a:gd name="connsiteY13" fmla="*/ 1387410 h 1509396"/>
                <a:gd name="connsiteX14" fmla="*/ 1272594 w 1541092"/>
                <a:gd name="connsiteY14" fmla="*/ 1254060 h 1509396"/>
                <a:gd name="connsiteX15" fmla="*/ 1308789 w 1541092"/>
                <a:gd name="connsiteY15" fmla="*/ 1278825 h 1509396"/>
                <a:gd name="connsiteX16" fmla="*/ 1407849 w 1541092"/>
                <a:gd name="connsiteY16" fmla="*/ 1261680 h 1509396"/>
                <a:gd name="connsiteX17" fmla="*/ 1489764 w 1541092"/>
                <a:gd name="connsiteY17" fmla="*/ 1189290 h 1509396"/>
                <a:gd name="connsiteX18" fmla="*/ 1535484 w 1541092"/>
                <a:gd name="connsiteY18" fmla="*/ 1090230 h 1509396"/>
                <a:gd name="connsiteX19" fmla="*/ 1531674 w 1541092"/>
                <a:gd name="connsiteY19" fmla="*/ 958785 h 1509396"/>
                <a:gd name="connsiteX20" fmla="*/ 1457379 w 1541092"/>
                <a:gd name="connsiteY20" fmla="*/ 907350 h 1509396"/>
                <a:gd name="connsiteX21" fmla="*/ 1407849 w 1541092"/>
                <a:gd name="connsiteY21" fmla="*/ 909255 h 1509396"/>
                <a:gd name="connsiteX22" fmla="*/ 1417374 w 1541092"/>
                <a:gd name="connsiteY22" fmla="*/ 844485 h 1509396"/>
                <a:gd name="connsiteX23" fmla="*/ 1474524 w 1541092"/>
                <a:gd name="connsiteY23" fmla="*/ 482535 h 1509396"/>
                <a:gd name="connsiteX24" fmla="*/ 1396419 w 1541092"/>
                <a:gd name="connsiteY24" fmla="*/ 219645 h 1509396"/>
                <a:gd name="connsiteX25" fmla="*/ 1230684 w 1541092"/>
                <a:gd name="connsiteY25" fmla="*/ 86295 h 1509396"/>
                <a:gd name="connsiteX26" fmla="*/ 1034469 w 1541092"/>
                <a:gd name="connsiteY26" fmla="*/ 19620 h 1509396"/>
                <a:gd name="connsiteX27" fmla="*/ 714429 w 1541092"/>
                <a:gd name="connsiteY27" fmla="*/ 4380 h 1509396"/>
                <a:gd name="connsiteX28" fmla="*/ 358194 w 1541092"/>
                <a:gd name="connsiteY28" fmla="*/ 88200 h 1509396"/>
                <a:gd name="connsiteX29" fmla="*/ 83874 w 1541092"/>
                <a:gd name="connsiteY29" fmla="*/ 375855 h 1509396"/>
                <a:gd name="connsiteX30" fmla="*/ 3864 w 1541092"/>
                <a:gd name="connsiteY30" fmla="*/ 663510 h 1509396"/>
                <a:gd name="connsiteX0" fmla="*/ 3864 w 1541092"/>
                <a:gd name="connsiteY0" fmla="*/ 663510 h 1509396"/>
                <a:gd name="connsiteX1" fmla="*/ 41964 w 1541092"/>
                <a:gd name="connsiteY1" fmla="*/ 831150 h 1509396"/>
                <a:gd name="connsiteX2" fmla="*/ 34344 w 1541092"/>
                <a:gd name="connsiteY2" fmla="*/ 871155 h 1509396"/>
                <a:gd name="connsiteX3" fmla="*/ 5769 w 1541092"/>
                <a:gd name="connsiteY3" fmla="*/ 888300 h 1509396"/>
                <a:gd name="connsiteX4" fmla="*/ 5769 w 1541092"/>
                <a:gd name="connsiteY4" fmla="*/ 991170 h 1509396"/>
                <a:gd name="connsiteX5" fmla="*/ 66729 w 1541092"/>
                <a:gd name="connsiteY5" fmla="*/ 1105470 h 1509396"/>
                <a:gd name="connsiteX6" fmla="*/ 110544 w 1541092"/>
                <a:gd name="connsiteY6" fmla="*/ 1143570 h 1509396"/>
                <a:gd name="connsiteX7" fmla="*/ 95304 w 1541092"/>
                <a:gd name="connsiteY7" fmla="*/ 1265490 h 1509396"/>
                <a:gd name="connsiteX8" fmla="*/ 127689 w 1541092"/>
                <a:gd name="connsiteY8" fmla="*/ 1356930 h 1509396"/>
                <a:gd name="connsiteX9" fmla="*/ 222939 w 1541092"/>
                <a:gd name="connsiteY9" fmla="*/ 1421700 h 1509396"/>
                <a:gd name="connsiteX10" fmla="*/ 405819 w 1541092"/>
                <a:gd name="connsiteY10" fmla="*/ 1478850 h 1509396"/>
                <a:gd name="connsiteX11" fmla="*/ 664899 w 1541092"/>
                <a:gd name="connsiteY11" fmla="*/ 1509330 h 1509396"/>
                <a:gd name="connsiteX12" fmla="*/ 899214 w 1541092"/>
                <a:gd name="connsiteY12" fmla="*/ 1471230 h 1509396"/>
                <a:gd name="connsiteX13" fmla="*/ 1122099 w 1541092"/>
                <a:gd name="connsiteY13" fmla="*/ 1387410 h 1509396"/>
                <a:gd name="connsiteX14" fmla="*/ 1276404 w 1541092"/>
                <a:gd name="connsiteY14" fmla="*/ 1263585 h 1509396"/>
                <a:gd name="connsiteX15" fmla="*/ 1308789 w 1541092"/>
                <a:gd name="connsiteY15" fmla="*/ 1278825 h 1509396"/>
                <a:gd name="connsiteX16" fmla="*/ 1407849 w 1541092"/>
                <a:gd name="connsiteY16" fmla="*/ 1261680 h 1509396"/>
                <a:gd name="connsiteX17" fmla="*/ 1489764 w 1541092"/>
                <a:gd name="connsiteY17" fmla="*/ 1189290 h 1509396"/>
                <a:gd name="connsiteX18" fmla="*/ 1535484 w 1541092"/>
                <a:gd name="connsiteY18" fmla="*/ 1090230 h 1509396"/>
                <a:gd name="connsiteX19" fmla="*/ 1531674 w 1541092"/>
                <a:gd name="connsiteY19" fmla="*/ 958785 h 1509396"/>
                <a:gd name="connsiteX20" fmla="*/ 1457379 w 1541092"/>
                <a:gd name="connsiteY20" fmla="*/ 907350 h 1509396"/>
                <a:gd name="connsiteX21" fmla="*/ 1407849 w 1541092"/>
                <a:gd name="connsiteY21" fmla="*/ 909255 h 1509396"/>
                <a:gd name="connsiteX22" fmla="*/ 1417374 w 1541092"/>
                <a:gd name="connsiteY22" fmla="*/ 844485 h 1509396"/>
                <a:gd name="connsiteX23" fmla="*/ 1474524 w 1541092"/>
                <a:gd name="connsiteY23" fmla="*/ 482535 h 1509396"/>
                <a:gd name="connsiteX24" fmla="*/ 1396419 w 1541092"/>
                <a:gd name="connsiteY24" fmla="*/ 219645 h 1509396"/>
                <a:gd name="connsiteX25" fmla="*/ 1230684 w 1541092"/>
                <a:gd name="connsiteY25" fmla="*/ 86295 h 1509396"/>
                <a:gd name="connsiteX26" fmla="*/ 1034469 w 1541092"/>
                <a:gd name="connsiteY26" fmla="*/ 19620 h 1509396"/>
                <a:gd name="connsiteX27" fmla="*/ 714429 w 1541092"/>
                <a:gd name="connsiteY27" fmla="*/ 4380 h 1509396"/>
                <a:gd name="connsiteX28" fmla="*/ 358194 w 1541092"/>
                <a:gd name="connsiteY28" fmla="*/ 88200 h 1509396"/>
                <a:gd name="connsiteX29" fmla="*/ 83874 w 1541092"/>
                <a:gd name="connsiteY29" fmla="*/ 375855 h 1509396"/>
                <a:gd name="connsiteX30" fmla="*/ 3864 w 1541092"/>
                <a:gd name="connsiteY30" fmla="*/ 663510 h 1509396"/>
                <a:gd name="connsiteX0" fmla="*/ 7062 w 1544290"/>
                <a:gd name="connsiteY0" fmla="*/ 663510 h 1509396"/>
                <a:gd name="connsiteX1" fmla="*/ 45162 w 1544290"/>
                <a:gd name="connsiteY1" fmla="*/ 831150 h 1509396"/>
                <a:gd name="connsiteX2" fmla="*/ 37542 w 1544290"/>
                <a:gd name="connsiteY2" fmla="*/ 871155 h 1509396"/>
                <a:gd name="connsiteX3" fmla="*/ 3252 w 1544290"/>
                <a:gd name="connsiteY3" fmla="*/ 901635 h 1509396"/>
                <a:gd name="connsiteX4" fmla="*/ 8967 w 1544290"/>
                <a:gd name="connsiteY4" fmla="*/ 991170 h 1509396"/>
                <a:gd name="connsiteX5" fmla="*/ 69927 w 1544290"/>
                <a:gd name="connsiteY5" fmla="*/ 1105470 h 1509396"/>
                <a:gd name="connsiteX6" fmla="*/ 113742 w 1544290"/>
                <a:gd name="connsiteY6" fmla="*/ 1143570 h 1509396"/>
                <a:gd name="connsiteX7" fmla="*/ 98502 w 1544290"/>
                <a:gd name="connsiteY7" fmla="*/ 1265490 h 1509396"/>
                <a:gd name="connsiteX8" fmla="*/ 130887 w 1544290"/>
                <a:gd name="connsiteY8" fmla="*/ 1356930 h 1509396"/>
                <a:gd name="connsiteX9" fmla="*/ 226137 w 1544290"/>
                <a:gd name="connsiteY9" fmla="*/ 1421700 h 1509396"/>
                <a:gd name="connsiteX10" fmla="*/ 409017 w 1544290"/>
                <a:gd name="connsiteY10" fmla="*/ 1478850 h 1509396"/>
                <a:gd name="connsiteX11" fmla="*/ 668097 w 1544290"/>
                <a:gd name="connsiteY11" fmla="*/ 1509330 h 1509396"/>
                <a:gd name="connsiteX12" fmla="*/ 902412 w 1544290"/>
                <a:gd name="connsiteY12" fmla="*/ 1471230 h 1509396"/>
                <a:gd name="connsiteX13" fmla="*/ 1125297 w 1544290"/>
                <a:gd name="connsiteY13" fmla="*/ 1387410 h 1509396"/>
                <a:gd name="connsiteX14" fmla="*/ 1279602 w 1544290"/>
                <a:gd name="connsiteY14" fmla="*/ 1263585 h 1509396"/>
                <a:gd name="connsiteX15" fmla="*/ 1311987 w 1544290"/>
                <a:gd name="connsiteY15" fmla="*/ 1278825 h 1509396"/>
                <a:gd name="connsiteX16" fmla="*/ 1411047 w 1544290"/>
                <a:gd name="connsiteY16" fmla="*/ 1261680 h 1509396"/>
                <a:gd name="connsiteX17" fmla="*/ 1492962 w 1544290"/>
                <a:gd name="connsiteY17" fmla="*/ 1189290 h 1509396"/>
                <a:gd name="connsiteX18" fmla="*/ 1538682 w 1544290"/>
                <a:gd name="connsiteY18" fmla="*/ 1090230 h 1509396"/>
                <a:gd name="connsiteX19" fmla="*/ 1534872 w 1544290"/>
                <a:gd name="connsiteY19" fmla="*/ 958785 h 1509396"/>
                <a:gd name="connsiteX20" fmla="*/ 1460577 w 1544290"/>
                <a:gd name="connsiteY20" fmla="*/ 907350 h 1509396"/>
                <a:gd name="connsiteX21" fmla="*/ 1411047 w 1544290"/>
                <a:gd name="connsiteY21" fmla="*/ 909255 h 1509396"/>
                <a:gd name="connsiteX22" fmla="*/ 1420572 w 1544290"/>
                <a:gd name="connsiteY22" fmla="*/ 844485 h 1509396"/>
                <a:gd name="connsiteX23" fmla="*/ 1477722 w 1544290"/>
                <a:gd name="connsiteY23" fmla="*/ 482535 h 1509396"/>
                <a:gd name="connsiteX24" fmla="*/ 1399617 w 1544290"/>
                <a:gd name="connsiteY24" fmla="*/ 219645 h 1509396"/>
                <a:gd name="connsiteX25" fmla="*/ 1233882 w 1544290"/>
                <a:gd name="connsiteY25" fmla="*/ 86295 h 1509396"/>
                <a:gd name="connsiteX26" fmla="*/ 1037667 w 1544290"/>
                <a:gd name="connsiteY26" fmla="*/ 19620 h 1509396"/>
                <a:gd name="connsiteX27" fmla="*/ 717627 w 1544290"/>
                <a:gd name="connsiteY27" fmla="*/ 4380 h 1509396"/>
                <a:gd name="connsiteX28" fmla="*/ 361392 w 1544290"/>
                <a:gd name="connsiteY28" fmla="*/ 88200 h 1509396"/>
                <a:gd name="connsiteX29" fmla="*/ 87072 w 1544290"/>
                <a:gd name="connsiteY29" fmla="*/ 375855 h 1509396"/>
                <a:gd name="connsiteX30" fmla="*/ 7062 w 1544290"/>
                <a:gd name="connsiteY30" fmla="*/ 663510 h 1509396"/>
                <a:gd name="connsiteX0" fmla="*/ 7062 w 1544290"/>
                <a:gd name="connsiteY0" fmla="*/ 663510 h 1509396"/>
                <a:gd name="connsiteX1" fmla="*/ 45162 w 1544290"/>
                <a:gd name="connsiteY1" fmla="*/ 831150 h 1509396"/>
                <a:gd name="connsiteX2" fmla="*/ 37542 w 1544290"/>
                <a:gd name="connsiteY2" fmla="*/ 871155 h 1509396"/>
                <a:gd name="connsiteX3" fmla="*/ 3252 w 1544290"/>
                <a:gd name="connsiteY3" fmla="*/ 901635 h 1509396"/>
                <a:gd name="connsiteX4" fmla="*/ 8967 w 1544290"/>
                <a:gd name="connsiteY4" fmla="*/ 991170 h 1509396"/>
                <a:gd name="connsiteX5" fmla="*/ 69927 w 1544290"/>
                <a:gd name="connsiteY5" fmla="*/ 1105470 h 1509396"/>
                <a:gd name="connsiteX6" fmla="*/ 113742 w 1544290"/>
                <a:gd name="connsiteY6" fmla="*/ 1143570 h 1509396"/>
                <a:gd name="connsiteX7" fmla="*/ 98502 w 1544290"/>
                <a:gd name="connsiteY7" fmla="*/ 1265490 h 1509396"/>
                <a:gd name="connsiteX8" fmla="*/ 130887 w 1544290"/>
                <a:gd name="connsiteY8" fmla="*/ 1356930 h 1509396"/>
                <a:gd name="connsiteX9" fmla="*/ 226137 w 1544290"/>
                <a:gd name="connsiteY9" fmla="*/ 1421700 h 1509396"/>
                <a:gd name="connsiteX10" fmla="*/ 409017 w 1544290"/>
                <a:gd name="connsiteY10" fmla="*/ 1478850 h 1509396"/>
                <a:gd name="connsiteX11" fmla="*/ 668097 w 1544290"/>
                <a:gd name="connsiteY11" fmla="*/ 1509330 h 1509396"/>
                <a:gd name="connsiteX12" fmla="*/ 902412 w 1544290"/>
                <a:gd name="connsiteY12" fmla="*/ 1471230 h 1509396"/>
                <a:gd name="connsiteX13" fmla="*/ 1125297 w 1544290"/>
                <a:gd name="connsiteY13" fmla="*/ 1387410 h 1509396"/>
                <a:gd name="connsiteX14" fmla="*/ 1279602 w 1544290"/>
                <a:gd name="connsiteY14" fmla="*/ 1263585 h 1509396"/>
                <a:gd name="connsiteX15" fmla="*/ 1311987 w 1544290"/>
                <a:gd name="connsiteY15" fmla="*/ 1278825 h 1509396"/>
                <a:gd name="connsiteX16" fmla="*/ 1411047 w 1544290"/>
                <a:gd name="connsiteY16" fmla="*/ 1261680 h 1509396"/>
                <a:gd name="connsiteX17" fmla="*/ 1492962 w 1544290"/>
                <a:gd name="connsiteY17" fmla="*/ 1189290 h 1509396"/>
                <a:gd name="connsiteX18" fmla="*/ 1538682 w 1544290"/>
                <a:gd name="connsiteY18" fmla="*/ 1090230 h 1509396"/>
                <a:gd name="connsiteX19" fmla="*/ 1534872 w 1544290"/>
                <a:gd name="connsiteY19" fmla="*/ 958785 h 1509396"/>
                <a:gd name="connsiteX20" fmla="*/ 1460577 w 1544290"/>
                <a:gd name="connsiteY20" fmla="*/ 907350 h 1509396"/>
                <a:gd name="connsiteX21" fmla="*/ 1411047 w 1544290"/>
                <a:gd name="connsiteY21" fmla="*/ 909255 h 1509396"/>
                <a:gd name="connsiteX22" fmla="*/ 1420572 w 1544290"/>
                <a:gd name="connsiteY22" fmla="*/ 844485 h 1509396"/>
                <a:gd name="connsiteX23" fmla="*/ 1477722 w 1544290"/>
                <a:gd name="connsiteY23" fmla="*/ 482535 h 1509396"/>
                <a:gd name="connsiteX24" fmla="*/ 1399617 w 1544290"/>
                <a:gd name="connsiteY24" fmla="*/ 219645 h 1509396"/>
                <a:gd name="connsiteX25" fmla="*/ 1233882 w 1544290"/>
                <a:gd name="connsiteY25" fmla="*/ 86295 h 1509396"/>
                <a:gd name="connsiteX26" fmla="*/ 1037667 w 1544290"/>
                <a:gd name="connsiteY26" fmla="*/ 19620 h 1509396"/>
                <a:gd name="connsiteX27" fmla="*/ 717627 w 1544290"/>
                <a:gd name="connsiteY27" fmla="*/ 4380 h 1509396"/>
                <a:gd name="connsiteX28" fmla="*/ 361392 w 1544290"/>
                <a:gd name="connsiteY28" fmla="*/ 88200 h 1509396"/>
                <a:gd name="connsiteX29" fmla="*/ 87072 w 1544290"/>
                <a:gd name="connsiteY29" fmla="*/ 375855 h 1509396"/>
                <a:gd name="connsiteX30" fmla="*/ 7062 w 1544290"/>
                <a:gd name="connsiteY30" fmla="*/ 663510 h 1509396"/>
                <a:gd name="connsiteX0" fmla="*/ 7910 w 1545138"/>
                <a:gd name="connsiteY0" fmla="*/ 663510 h 1509396"/>
                <a:gd name="connsiteX1" fmla="*/ 46010 w 1545138"/>
                <a:gd name="connsiteY1" fmla="*/ 831150 h 1509396"/>
                <a:gd name="connsiteX2" fmla="*/ 50269 w 1545138"/>
                <a:gd name="connsiteY2" fmla="*/ 875907 h 1509396"/>
                <a:gd name="connsiteX3" fmla="*/ 4100 w 1545138"/>
                <a:gd name="connsiteY3" fmla="*/ 901635 h 1509396"/>
                <a:gd name="connsiteX4" fmla="*/ 9815 w 1545138"/>
                <a:gd name="connsiteY4" fmla="*/ 991170 h 1509396"/>
                <a:gd name="connsiteX5" fmla="*/ 70775 w 1545138"/>
                <a:gd name="connsiteY5" fmla="*/ 1105470 h 1509396"/>
                <a:gd name="connsiteX6" fmla="*/ 114590 w 1545138"/>
                <a:gd name="connsiteY6" fmla="*/ 1143570 h 1509396"/>
                <a:gd name="connsiteX7" fmla="*/ 99350 w 1545138"/>
                <a:gd name="connsiteY7" fmla="*/ 1265490 h 1509396"/>
                <a:gd name="connsiteX8" fmla="*/ 131735 w 1545138"/>
                <a:gd name="connsiteY8" fmla="*/ 1356930 h 1509396"/>
                <a:gd name="connsiteX9" fmla="*/ 226985 w 1545138"/>
                <a:gd name="connsiteY9" fmla="*/ 1421700 h 1509396"/>
                <a:gd name="connsiteX10" fmla="*/ 409865 w 1545138"/>
                <a:gd name="connsiteY10" fmla="*/ 1478850 h 1509396"/>
                <a:gd name="connsiteX11" fmla="*/ 668945 w 1545138"/>
                <a:gd name="connsiteY11" fmla="*/ 1509330 h 1509396"/>
                <a:gd name="connsiteX12" fmla="*/ 903260 w 1545138"/>
                <a:gd name="connsiteY12" fmla="*/ 1471230 h 1509396"/>
                <a:gd name="connsiteX13" fmla="*/ 1126145 w 1545138"/>
                <a:gd name="connsiteY13" fmla="*/ 1387410 h 1509396"/>
                <a:gd name="connsiteX14" fmla="*/ 1280450 w 1545138"/>
                <a:gd name="connsiteY14" fmla="*/ 1263585 h 1509396"/>
                <a:gd name="connsiteX15" fmla="*/ 1312835 w 1545138"/>
                <a:gd name="connsiteY15" fmla="*/ 1278825 h 1509396"/>
                <a:gd name="connsiteX16" fmla="*/ 1411895 w 1545138"/>
                <a:gd name="connsiteY16" fmla="*/ 1261680 h 1509396"/>
                <a:gd name="connsiteX17" fmla="*/ 1493810 w 1545138"/>
                <a:gd name="connsiteY17" fmla="*/ 1189290 h 1509396"/>
                <a:gd name="connsiteX18" fmla="*/ 1539530 w 1545138"/>
                <a:gd name="connsiteY18" fmla="*/ 1090230 h 1509396"/>
                <a:gd name="connsiteX19" fmla="*/ 1535720 w 1545138"/>
                <a:gd name="connsiteY19" fmla="*/ 958785 h 1509396"/>
                <a:gd name="connsiteX20" fmla="*/ 1461425 w 1545138"/>
                <a:gd name="connsiteY20" fmla="*/ 907350 h 1509396"/>
                <a:gd name="connsiteX21" fmla="*/ 1411895 w 1545138"/>
                <a:gd name="connsiteY21" fmla="*/ 909255 h 1509396"/>
                <a:gd name="connsiteX22" fmla="*/ 1421420 w 1545138"/>
                <a:gd name="connsiteY22" fmla="*/ 844485 h 1509396"/>
                <a:gd name="connsiteX23" fmla="*/ 1478570 w 1545138"/>
                <a:gd name="connsiteY23" fmla="*/ 482535 h 1509396"/>
                <a:gd name="connsiteX24" fmla="*/ 1400465 w 1545138"/>
                <a:gd name="connsiteY24" fmla="*/ 219645 h 1509396"/>
                <a:gd name="connsiteX25" fmla="*/ 1234730 w 1545138"/>
                <a:gd name="connsiteY25" fmla="*/ 86295 h 1509396"/>
                <a:gd name="connsiteX26" fmla="*/ 1038515 w 1545138"/>
                <a:gd name="connsiteY26" fmla="*/ 19620 h 1509396"/>
                <a:gd name="connsiteX27" fmla="*/ 718475 w 1545138"/>
                <a:gd name="connsiteY27" fmla="*/ 4380 h 1509396"/>
                <a:gd name="connsiteX28" fmla="*/ 362240 w 1545138"/>
                <a:gd name="connsiteY28" fmla="*/ 88200 h 1509396"/>
                <a:gd name="connsiteX29" fmla="*/ 87920 w 1545138"/>
                <a:gd name="connsiteY29" fmla="*/ 375855 h 1509396"/>
                <a:gd name="connsiteX30" fmla="*/ 7910 w 1545138"/>
                <a:gd name="connsiteY30" fmla="*/ 663510 h 1509396"/>
                <a:gd name="connsiteX0" fmla="*/ 7911 w 1545139"/>
                <a:gd name="connsiteY0" fmla="*/ 663510 h 1509396"/>
                <a:gd name="connsiteX1" fmla="*/ 46011 w 1545139"/>
                <a:gd name="connsiteY1" fmla="*/ 831150 h 1509396"/>
                <a:gd name="connsiteX2" fmla="*/ 50270 w 1545139"/>
                <a:gd name="connsiteY2" fmla="*/ 875907 h 1509396"/>
                <a:gd name="connsiteX3" fmla="*/ 4101 w 1545139"/>
                <a:gd name="connsiteY3" fmla="*/ 887379 h 1509396"/>
                <a:gd name="connsiteX4" fmla="*/ 9816 w 1545139"/>
                <a:gd name="connsiteY4" fmla="*/ 991170 h 1509396"/>
                <a:gd name="connsiteX5" fmla="*/ 70776 w 1545139"/>
                <a:gd name="connsiteY5" fmla="*/ 1105470 h 1509396"/>
                <a:gd name="connsiteX6" fmla="*/ 114591 w 1545139"/>
                <a:gd name="connsiteY6" fmla="*/ 1143570 h 1509396"/>
                <a:gd name="connsiteX7" fmla="*/ 99351 w 1545139"/>
                <a:gd name="connsiteY7" fmla="*/ 1265490 h 1509396"/>
                <a:gd name="connsiteX8" fmla="*/ 131736 w 1545139"/>
                <a:gd name="connsiteY8" fmla="*/ 1356930 h 1509396"/>
                <a:gd name="connsiteX9" fmla="*/ 226986 w 1545139"/>
                <a:gd name="connsiteY9" fmla="*/ 1421700 h 1509396"/>
                <a:gd name="connsiteX10" fmla="*/ 409866 w 1545139"/>
                <a:gd name="connsiteY10" fmla="*/ 1478850 h 1509396"/>
                <a:gd name="connsiteX11" fmla="*/ 668946 w 1545139"/>
                <a:gd name="connsiteY11" fmla="*/ 1509330 h 1509396"/>
                <a:gd name="connsiteX12" fmla="*/ 903261 w 1545139"/>
                <a:gd name="connsiteY12" fmla="*/ 1471230 h 1509396"/>
                <a:gd name="connsiteX13" fmla="*/ 1126146 w 1545139"/>
                <a:gd name="connsiteY13" fmla="*/ 1387410 h 1509396"/>
                <a:gd name="connsiteX14" fmla="*/ 1280451 w 1545139"/>
                <a:gd name="connsiteY14" fmla="*/ 1263585 h 1509396"/>
                <a:gd name="connsiteX15" fmla="*/ 1312836 w 1545139"/>
                <a:gd name="connsiteY15" fmla="*/ 1278825 h 1509396"/>
                <a:gd name="connsiteX16" fmla="*/ 1411896 w 1545139"/>
                <a:gd name="connsiteY16" fmla="*/ 1261680 h 1509396"/>
                <a:gd name="connsiteX17" fmla="*/ 1493811 w 1545139"/>
                <a:gd name="connsiteY17" fmla="*/ 1189290 h 1509396"/>
                <a:gd name="connsiteX18" fmla="*/ 1539531 w 1545139"/>
                <a:gd name="connsiteY18" fmla="*/ 1090230 h 1509396"/>
                <a:gd name="connsiteX19" fmla="*/ 1535721 w 1545139"/>
                <a:gd name="connsiteY19" fmla="*/ 958785 h 1509396"/>
                <a:gd name="connsiteX20" fmla="*/ 1461426 w 1545139"/>
                <a:gd name="connsiteY20" fmla="*/ 907350 h 1509396"/>
                <a:gd name="connsiteX21" fmla="*/ 1411896 w 1545139"/>
                <a:gd name="connsiteY21" fmla="*/ 909255 h 1509396"/>
                <a:gd name="connsiteX22" fmla="*/ 1421421 w 1545139"/>
                <a:gd name="connsiteY22" fmla="*/ 844485 h 1509396"/>
                <a:gd name="connsiteX23" fmla="*/ 1478571 w 1545139"/>
                <a:gd name="connsiteY23" fmla="*/ 482535 h 1509396"/>
                <a:gd name="connsiteX24" fmla="*/ 1400466 w 1545139"/>
                <a:gd name="connsiteY24" fmla="*/ 219645 h 1509396"/>
                <a:gd name="connsiteX25" fmla="*/ 1234731 w 1545139"/>
                <a:gd name="connsiteY25" fmla="*/ 86295 h 1509396"/>
                <a:gd name="connsiteX26" fmla="*/ 1038516 w 1545139"/>
                <a:gd name="connsiteY26" fmla="*/ 19620 h 1509396"/>
                <a:gd name="connsiteX27" fmla="*/ 718476 w 1545139"/>
                <a:gd name="connsiteY27" fmla="*/ 4380 h 1509396"/>
                <a:gd name="connsiteX28" fmla="*/ 362241 w 1545139"/>
                <a:gd name="connsiteY28" fmla="*/ 88200 h 1509396"/>
                <a:gd name="connsiteX29" fmla="*/ 87921 w 1545139"/>
                <a:gd name="connsiteY29" fmla="*/ 375855 h 1509396"/>
                <a:gd name="connsiteX30" fmla="*/ 7911 w 1545139"/>
                <a:gd name="connsiteY30" fmla="*/ 663510 h 1509396"/>
                <a:gd name="connsiteX0" fmla="*/ 9982 w 1547210"/>
                <a:gd name="connsiteY0" fmla="*/ 663510 h 1509396"/>
                <a:gd name="connsiteX1" fmla="*/ 48082 w 1547210"/>
                <a:gd name="connsiteY1" fmla="*/ 831150 h 1509396"/>
                <a:gd name="connsiteX2" fmla="*/ 52341 w 1547210"/>
                <a:gd name="connsiteY2" fmla="*/ 875907 h 1509396"/>
                <a:gd name="connsiteX3" fmla="*/ 6172 w 1547210"/>
                <a:gd name="connsiteY3" fmla="*/ 887379 h 1509396"/>
                <a:gd name="connsiteX4" fmla="*/ 11887 w 1547210"/>
                <a:gd name="connsiteY4" fmla="*/ 991170 h 1509396"/>
                <a:gd name="connsiteX5" fmla="*/ 72847 w 1547210"/>
                <a:gd name="connsiteY5" fmla="*/ 1105470 h 1509396"/>
                <a:gd name="connsiteX6" fmla="*/ 116662 w 1547210"/>
                <a:gd name="connsiteY6" fmla="*/ 1143570 h 1509396"/>
                <a:gd name="connsiteX7" fmla="*/ 101422 w 1547210"/>
                <a:gd name="connsiteY7" fmla="*/ 1265490 h 1509396"/>
                <a:gd name="connsiteX8" fmla="*/ 133807 w 1547210"/>
                <a:gd name="connsiteY8" fmla="*/ 1356930 h 1509396"/>
                <a:gd name="connsiteX9" fmla="*/ 229057 w 1547210"/>
                <a:gd name="connsiteY9" fmla="*/ 1421700 h 1509396"/>
                <a:gd name="connsiteX10" fmla="*/ 411937 w 1547210"/>
                <a:gd name="connsiteY10" fmla="*/ 1478850 h 1509396"/>
                <a:gd name="connsiteX11" fmla="*/ 671017 w 1547210"/>
                <a:gd name="connsiteY11" fmla="*/ 1509330 h 1509396"/>
                <a:gd name="connsiteX12" fmla="*/ 905332 w 1547210"/>
                <a:gd name="connsiteY12" fmla="*/ 1471230 h 1509396"/>
                <a:gd name="connsiteX13" fmla="*/ 1128217 w 1547210"/>
                <a:gd name="connsiteY13" fmla="*/ 1387410 h 1509396"/>
                <a:gd name="connsiteX14" fmla="*/ 1282522 w 1547210"/>
                <a:gd name="connsiteY14" fmla="*/ 1263585 h 1509396"/>
                <a:gd name="connsiteX15" fmla="*/ 1314907 w 1547210"/>
                <a:gd name="connsiteY15" fmla="*/ 1278825 h 1509396"/>
                <a:gd name="connsiteX16" fmla="*/ 1413967 w 1547210"/>
                <a:gd name="connsiteY16" fmla="*/ 1261680 h 1509396"/>
                <a:gd name="connsiteX17" fmla="*/ 1495882 w 1547210"/>
                <a:gd name="connsiteY17" fmla="*/ 1189290 h 1509396"/>
                <a:gd name="connsiteX18" fmla="*/ 1541602 w 1547210"/>
                <a:gd name="connsiteY18" fmla="*/ 1090230 h 1509396"/>
                <a:gd name="connsiteX19" fmla="*/ 1537792 w 1547210"/>
                <a:gd name="connsiteY19" fmla="*/ 958785 h 1509396"/>
                <a:gd name="connsiteX20" fmla="*/ 1463497 w 1547210"/>
                <a:gd name="connsiteY20" fmla="*/ 907350 h 1509396"/>
                <a:gd name="connsiteX21" fmla="*/ 1413967 w 1547210"/>
                <a:gd name="connsiteY21" fmla="*/ 909255 h 1509396"/>
                <a:gd name="connsiteX22" fmla="*/ 1423492 w 1547210"/>
                <a:gd name="connsiteY22" fmla="*/ 844485 h 1509396"/>
                <a:gd name="connsiteX23" fmla="*/ 1480642 w 1547210"/>
                <a:gd name="connsiteY23" fmla="*/ 482535 h 1509396"/>
                <a:gd name="connsiteX24" fmla="*/ 1402537 w 1547210"/>
                <a:gd name="connsiteY24" fmla="*/ 219645 h 1509396"/>
                <a:gd name="connsiteX25" fmla="*/ 1236802 w 1547210"/>
                <a:gd name="connsiteY25" fmla="*/ 86295 h 1509396"/>
                <a:gd name="connsiteX26" fmla="*/ 1040587 w 1547210"/>
                <a:gd name="connsiteY26" fmla="*/ 19620 h 1509396"/>
                <a:gd name="connsiteX27" fmla="*/ 720547 w 1547210"/>
                <a:gd name="connsiteY27" fmla="*/ 4380 h 1509396"/>
                <a:gd name="connsiteX28" fmla="*/ 364312 w 1547210"/>
                <a:gd name="connsiteY28" fmla="*/ 88200 h 1509396"/>
                <a:gd name="connsiteX29" fmla="*/ 89992 w 1547210"/>
                <a:gd name="connsiteY29" fmla="*/ 375855 h 1509396"/>
                <a:gd name="connsiteX30" fmla="*/ 9982 w 1547210"/>
                <a:gd name="connsiteY30" fmla="*/ 663510 h 1509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547210" h="1509396">
                  <a:moveTo>
                    <a:pt x="9982" y="663510"/>
                  </a:moveTo>
                  <a:cubicBezTo>
                    <a:pt x="2997" y="739392"/>
                    <a:pt x="41022" y="795751"/>
                    <a:pt x="48082" y="831150"/>
                  </a:cubicBezTo>
                  <a:cubicBezTo>
                    <a:pt x="55142" y="866549"/>
                    <a:pt x="59326" y="866536"/>
                    <a:pt x="52341" y="875907"/>
                  </a:cubicBezTo>
                  <a:cubicBezTo>
                    <a:pt x="45356" y="885278"/>
                    <a:pt x="17665" y="856288"/>
                    <a:pt x="6172" y="887379"/>
                  </a:cubicBezTo>
                  <a:cubicBezTo>
                    <a:pt x="-5321" y="918470"/>
                    <a:pt x="775" y="954822"/>
                    <a:pt x="11887" y="991170"/>
                  </a:cubicBezTo>
                  <a:cubicBezTo>
                    <a:pt x="22999" y="1027518"/>
                    <a:pt x="55384" y="1080070"/>
                    <a:pt x="72847" y="1105470"/>
                  </a:cubicBezTo>
                  <a:cubicBezTo>
                    <a:pt x="90310" y="1130870"/>
                    <a:pt x="111900" y="1116900"/>
                    <a:pt x="116662" y="1143570"/>
                  </a:cubicBezTo>
                  <a:cubicBezTo>
                    <a:pt x="121424" y="1170240"/>
                    <a:pt x="98565" y="1229930"/>
                    <a:pt x="101422" y="1265490"/>
                  </a:cubicBezTo>
                  <a:cubicBezTo>
                    <a:pt x="104279" y="1301050"/>
                    <a:pt x="112535" y="1330895"/>
                    <a:pt x="133807" y="1356930"/>
                  </a:cubicBezTo>
                  <a:cubicBezTo>
                    <a:pt x="155079" y="1382965"/>
                    <a:pt x="182702" y="1401380"/>
                    <a:pt x="229057" y="1421700"/>
                  </a:cubicBezTo>
                  <a:cubicBezTo>
                    <a:pt x="275412" y="1442020"/>
                    <a:pt x="338277" y="1464245"/>
                    <a:pt x="411937" y="1478850"/>
                  </a:cubicBezTo>
                  <a:cubicBezTo>
                    <a:pt x="485597" y="1493455"/>
                    <a:pt x="588785" y="1510600"/>
                    <a:pt x="671017" y="1509330"/>
                  </a:cubicBezTo>
                  <a:cubicBezTo>
                    <a:pt x="753250" y="1508060"/>
                    <a:pt x="829132" y="1491550"/>
                    <a:pt x="905332" y="1471230"/>
                  </a:cubicBezTo>
                  <a:cubicBezTo>
                    <a:pt x="981532" y="1450910"/>
                    <a:pt x="1065352" y="1422018"/>
                    <a:pt x="1128217" y="1387410"/>
                  </a:cubicBezTo>
                  <a:cubicBezTo>
                    <a:pt x="1191082" y="1352803"/>
                    <a:pt x="1251407" y="1281682"/>
                    <a:pt x="1282522" y="1263585"/>
                  </a:cubicBezTo>
                  <a:cubicBezTo>
                    <a:pt x="1313637" y="1245488"/>
                    <a:pt x="1268078" y="1259759"/>
                    <a:pt x="1314907" y="1278825"/>
                  </a:cubicBezTo>
                  <a:cubicBezTo>
                    <a:pt x="1361736" y="1297891"/>
                    <a:pt x="1383805" y="1276602"/>
                    <a:pt x="1413967" y="1261680"/>
                  </a:cubicBezTo>
                  <a:cubicBezTo>
                    <a:pt x="1444129" y="1246758"/>
                    <a:pt x="1474610" y="1217865"/>
                    <a:pt x="1495882" y="1189290"/>
                  </a:cubicBezTo>
                  <a:cubicBezTo>
                    <a:pt x="1517155" y="1160715"/>
                    <a:pt x="1534617" y="1128648"/>
                    <a:pt x="1541602" y="1090230"/>
                  </a:cubicBezTo>
                  <a:cubicBezTo>
                    <a:pt x="1548587" y="1051813"/>
                    <a:pt x="1550810" y="989265"/>
                    <a:pt x="1537792" y="958785"/>
                  </a:cubicBezTo>
                  <a:cubicBezTo>
                    <a:pt x="1524774" y="928305"/>
                    <a:pt x="1484135" y="915605"/>
                    <a:pt x="1463497" y="907350"/>
                  </a:cubicBezTo>
                  <a:cubicBezTo>
                    <a:pt x="1442860" y="899095"/>
                    <a:pt x="1420634" y="919732"/>
                    <a:pt x="1413967" y="909255"/>
                  </a:cubicBezTo>
                  <a:cubicBezTo>
                    <a:pt x="1407300" y="898778"/>
                    <a:pt x="1412380" y="915605"/>
                    <a:pt x="1423492" y="844485"/>
                  </a:cubicBezTo>
                  <a:cubicBezTo>
                    <a:pt x="1434604" y="773365"/>
                    <a:pt x="1484134" y="586675"/>
                    <a:pt x="1480642" y="482535"/>
                  </a:cubicBezTo>
                  <a:cubicBezTo>
                    <a:pt x="1477150" y="378395"/>
                    <a:pt x="1443177" y="285685"/>
                    <a:pt x="1402537" y="219645"/>
                  </a:cubicBezTo>
                  <a:cubicBezTo>
                    <a:pt x="1361897" y="153605"/>
                    <a:pt x="1297127" y="119633"/>
                    <a:pt x="1236802" y="86295"/>
                  </a:cubicBezTo>
                  <a:cubicBezTo>
                    <a:pt x="1176477" y="52957"/>
                    <a:pt x="1126630" y="33273"/>
                    <a:pt x="1040587" y="19620"/>
                  </a:cubicBezTo>
                  <a:cubicBezTo>
                    <a:pt x="954545" y="5968"/>
                    <a:pt x="833259" y="-7050"/>
                    <a:pt x="720547" y="4380"/>
                  </a:cubicBezTo>
                  <a:cubicBezTo>
                    <a:pt x="607835" y="15810"/>
                    <a:pt x="488137" y="36448"/>
                    <a:pt x="364312" y="88200"/>
                  </a:cubicBezTo>
                  <a:cubicBezTo>
                    <a:pt x="240487" y="139952"/>
                    <a:pt x="149047" y="279970"/>
                    <a:pt x="89992" y="375855"/>
                  </a:cubicBezTo>
                  <a:cubicBezTo>
                    <a:pt x="30937" y="471740"/>
                    <a:pt x="16967" y="587628"/>
                    <a:pt x="9982" y="663510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65" name="Oval 64">
              <a:extLst>
                <a:ext uri="{FF2B5EF4-FFF2-40B4-BE49-F238E27FC236}">
                  <a16:creationId xmlns:a16="http://schemas.microsoft.com/office/drawing/2014/main" id="{E5516D9B-F9B9-4BC4-AEDA-39F1D4D83DA3}"/>
                </a:ext>
              </a:extLst>
            </p:cNvPr>
            <p:cNvSpPr/>
            <p:nvPr/>
          </p:nvSpPr>
          <p:spPr>
            <a:xfrm>
              <a:off x="6079985" y="2556320"/>
              <a:ext cx="152057" cy="166441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7D3ED2F9-565F-4CB8-AFE0-8082505AA0A8}"/>
                </a:ext>
              </a:extLst>
            </p:cNvPr>
            <p:cNvSpPr/>
            <p:nvPr/>
          </p:nvSpPr>
          <p:spPr>
            <a:xfrm rot="285439" flipH="1">
              <a:off x="5469989" y="2430186"/>
              <a:ext cx="254460" cy="94565"/>
            </a:xfrm>
            <a:custGeom>
              <a:avLst/>
              <a:gdLst>
                <a:gd name="connsiteX0" fmla="*/ 224 w 292135"/>
                <a:gd name="connsiteY0" fmla="*/ 59346 h 59716"/>
                <a:gd name="connsiteX1" fmla="*/ 107075 w 292135"/>
                <a:gd name="connsiteY1" fmla="*/ 5920 h 59716"/>
                <a:gd name="connsiteX2" fmla="*/ 292010 w 292135"/>
                <a:gd name="connsiteY2" fmla="*/ 3866 h 59716"/>
                <a:gd name="connsiteX3" fmla="*/ 133788 w 292135"/>
                <a:gd name="connsiteY3" fmla="*/ 28524 h 59716"/>
                <a:gd name="connsiteX4" fmla="*/ 224 w 292135"/>
                <a:gd name="connsiteY4" fmla="*/ 59346 h 59716"/>
                <a:gd name="connsiteX0" fmla="*/ 2 w 291913"/>
                <a:gd name="connsiteY0" fmla="*/ 76080 h 77200"/>
                <a:gd name="connsiteX1" fmla="*/ 131511 w 291913"/>
                <a:gd name="connsiteY1" fmla="*/ 2105 h 77200"/>
                <a:gd name="connsiteX2" fmla="*/ 291788 w 291913"/>
                <a:gd name="connsiteY2" fmla="*/ 20600 h 77200"/>
                <a:gd name="connsiteX3" fmla="*/ 133566 w 291913"/>
                <a:gd name="connsiteY3" fmla="*/ 45258 h 77200"/>
                <a:gd name="connsiteX4" fmla="*/ 2 w 291913"/>
                <a:gd name="connsiteY4" fmla="*/ 76080 h 77200"/>
                <a:gd name="connsiteX0" fmla="*/ 9 w 291925"/>
                <a:gd name="connsiteY0" fmla="*/ 76080 h 76253"/>
                <a:gd name="connsiteX1" fmla="*/ 131518 w 291925"/>
                <a:gd name="connsiteY1" fmla="*/ 2105 h 76253"/>
                <a:gd name="connsiteX2" fmla="*/ 291795 w 291925"/>
                <a:gd name="connsiteY2" fmla="*/ 20600 h 76253"/>
                <a:gd name="connsiteX3" fmla="*/ 137683 w 291925"/>
                <a:gd name="connsiteY3" fmla="*/ 22655 h 76253"/>
                <a:gd name="connsiteX4" fmla="*/ 9 w 291925"/>
                <a:gd name="connsiteY4" fmla="*/ 76080 h 76253"/>
                <a:gd name="connsiteX0" fmla="*/ 9 w 292471"/>
                <a:gd name="connsiteY0" fmla="*/ 76080 h 76253"/>
                <a:gd name="connsiteX1" fmla="*/ 131518 w 292471"/>
                <a:gd name="connsiteY1" fmla="*/ 2105 h 76253"/>
                <a:gd name="connsiteX2" fmla="*/ 291795 w 292471"/>
                <a:gd name="connsiteY2" fmla="*/ 20600 h 76253"/>
                <a:gd name="connsiteX3" fmla="*/ 137683 w 292471"/>
                <a:gd name="connsiteY3" fmla="*/ 22655 h 76253"/>
                <a:gd name="connsiteX4" fmla="*/ 9 w 292471"/>
                <a:gd name="connsiteY4" fmla="*/ 76080 h 76253"/>
                <a:gd name="connsiteX0" fmla="*/ 1258 w 293720"/>
                <a:gd name="connsiteY0" fmla="*/ 76080 h 78680"/>
                <a:gd name="connsiteX1" fmla="*/ 132767 w 293720"/>
                <a:gd name="connsiteY1" fmla="*/ 2105 h 78680"/>
                <a:gd name="connsiteX2" fmla="*/ 293044 w 293720"/>
                <a:gd name="connsiteY2" fmla="*/ 20600 h 78680"/>
                <a:gd name="connsiteX3" fmla="*/ 138932 w 293720"/>
                <a:gd name="connsiteY3" fmla="*/ 22655 h 78680"/>
                <a:gd name="connsiteX4" fmla="*/ 1258 w 293720"/>
                <a:gd name="connsiteY4" fmla="*/ 76080 h 78680"/>
                <a:gd name="connsiteX0" fmla="*/ 1258 w 293044"/>
                <a:gd name="connsiteY0" fmla="*/ 76080 h 78680"/>
                <a:gd name="connsiteX1" fmla="*/ 132767 w 293044"/>
                <a:gd name="connsiteY1" fmla="*/ 2105 h 78680"/>
                <a:gd name="connsiteX2" fmla="*/ 293044 w 293044"/>
                <a:gd name="connsiteY2" fmla="*/ 20600 h 78680"/>
                <a:gd name="connsiteX3" fmla="*/ 138932 w 293044"/>
                <a:gd name="connsiteY3" fmla="*/ 22655 h 78680"/>
                <a:gd name="connsiteX4" fmla="*/ 1258 w 293044"/>
                <a:gd name="connsiteY4" fmla="*/ 76080 h 78680"/>
                <a:gd name="connsiteX0" fmla="*/ 1258 w 293044"/>
                <a:gd name="connsiteY0" fmla="*/ 76080 h 78611"/>
                <a:gd name="connsiteX1" fmla="*/ 132767 w 293044"/>
                <a:gd name="connsiteY1" fmla="*/ 2105 h 78611"/>
                <a:gd name="connsiteX2" fmla="*/ 293044 w 293044"/>
                <a:gd name="connsiteY2" fmla="*/ 20600 h 78611"/>
                <a:gd name="connsiteX3" fmla="*/ 138932 w 293044"/>
                <a:gd name="connsiteY3" fmla="*/ 22655 h 78611"/>
                <a:gd name="connsiteX4" fmla="*/ 1258 w 293044"/>
                <a:gd name="connsiteY4" fmla="*/ 76080 h 78611"/>
                <a:gd name="connsiteX0" fmla="*/ 1236 w 280693"/>
                <a:gd name="connsiteY0" fmla="*/ 79613 h 82337"/>
                <a:gd name="connsiteX1" fmla="*/ 132745 w 280693"/>
                <a:gd name="connsiteY1" fmla="*/ 5638 h 82337"/>
                <a:gd name="connsiteX2" fmla="*/ 280693 w 280693"/>
                <a:gd name="connsiteY2" fmla="*/ 7694 h 82337"/>
                <a:gd name="connsiteX3" fmla="*/ 138910 w 280693"/>
                <a:gd name="connsiteY3" fmla="*/ 26188 h 82337"/>
                <a:gd name="connsiteX4" fmla="*/ 1236 w 280693"/>
                <a:gd name="connsiteY4" fmla="*/ 79613 h 82337"/>
                <a:gd name="connsiteX0" fmla="*/ 39 w 279496"/>
                <a:gd name="connsiteY0" fmla="*/ 76896 h 77018"/>
                <a:gd name="connsiteX1" fmla="*/ 125384 w 279496"/>
                <a:gd name="connsiteY1" fmla="*/ 7030 h 77018"/>
                <a:gd name="connsiteX2" fmla="*/ 279496 w 279496"/>
                <a:gd name="connsiteY2" fmla="*/ 4977 h 77018"/>
                <a:gd name="connsiteX3" fmla="*/ 137713 w 279496"/>
                <a:gd name="connsiteY3" fmla="*/ 23471 h 77018"/>
                <a:gd name="connsiteX4" fmla="*/ 39 w 279496"/>
                <a:gd name="connsiteY4" fmla="*/ 76896 h 77018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650"/>
                <a:gd name="connsiteY0" fmla="*/ 81001 h 81123"/>
                <a:gd name="connsiteX1" fmla="*/ 125408 w 279650"/>
                <a:gd name="connsiteY1" fmla="*/ 11135 h 81123"/>
                <a:gd name="connsiteX2" fmla="*/ 279520 w 279650"/>
                <a:gd name="connsiteY2" fmla="*/ 9082 h 81123"/>
                <a:gd name="connsiteX3" fmla="*/ 137737 w 279650"/>
                <a:gd name="connsiteY3" fmla="*/ 27576 h 81123"/>
                <a:gd name="connsiteX4" fmla="*/ 63 w 279650"/>
                <a:gd name="connsiteY4" fmla="*/ 81001 h 81123"/>
                <a:gd name="connsiteX0" fmla="*/ 63 w 279650"/>
                <a:gd name="connsiteY0" fmla="*/ 81001 h 81234"/>
                <a:gd name="connsiteX1" fmla="*/ 125408 w 279650"/>
                <a:gd name="connsiteY1" fmla="*/ 11135 h 81234"/>
                <a:gd name="connsiteX2" fmla="*/ 279520 w 279650"/>
                <a:gd name="connsiteY2" fmla="*/ 9082 h 81234"/>
                <a:gd name="connsiteX3" fmla="*/ 137737 w 279650"/>
                <a:gd name="connsiteY3" fmla="*/ 27576 h 81234"/>
                <a:gd name="connsiteX4" fmla="*/ 63 w 279650"/>
                <a:gd name="connsiteY4" fmla="*/ 81001 h 81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9650" h="81234">
                  <a:moveTo>
                    <a:pt x="63" y="81001"/>
                  </a:moveTo>
                  <a:cubicBezTo>
                    <a:pt x="-1992" y="78261"/>
                    <a:pt x="45955" y="31340"/>
                    <a:pt x="125408" y="11135"/>
                  </a:cubicBezTo>
                  <a:cubicBezTo>
                    <a:pt x="204861" y="-9070"/>
                    <a:pt x="283288" y="3261"/>
                    <a:pt x="279520" y="9082"/>
                  </a:cubicBezTo>
                  <a:cubicBezTo>
                    <a:pt x="273698" y="23123"/>
                    <a:pt x="250068" y="-7013"/>
                    <a:pt x="137737" y="27576"/>
                  </a:cubicBezTo>
                  <a:cubicBezTo>
                    <a:pt x="25406" y="62165"/>
                    <a:pt x="2118" y="83741"/>
                    <a:pt x="63" y="81001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316DE230-9E8A-45FE-8910-8F00AC7A0403}"/>
                </a:ext>
              </a:extLst>
            </p:cNvPr>
            <p:cNvSpPr/>
            <p:nvPr/>
          </p:nvSpPr>
          <p:spPr>
            <a:xfrm>
              <a:off x="6018610" y="2436401"/>
              <a:ext cx="279650" cy="94565"/>
            </a:xfrm>
            <a:custGeom>
              <a:avLst/>
              <a:gdLst>
                <a:gd name="connsiteX0" fmla="*/ 224 w 292135"/>
                <a:gd name="connsiteY0" fmla="*/ 59346 h 59716"/>
                <a:gd name="connsiteX1" fmla="*/ 107075 w 292135"/>
                <a:gd name="connsiteY1" fmla="*/ 5920 h 59716"/>
                <a:gd name="connsiteX2" fmla="*/ 292010 w 292135"/>
                <a:gd name="connsiteY2" fmla="*/ 3866 h 59716"/>
                <a:gd name="connsiteX3" fmla="*/ 133788 w 292135"/>
                <a:gd name="connsiteY3" fmla="*/ 28524 h 59716"/>
                <a:gd name="connsiteX4" fmla="*/ 224 w 292135"/>
                <a:gd name="connsiteY4" fmla="*/ 59346 h 59716"/>
                <a:gd name="connsiteX0" fmla="*/ 2 w 291913"/>
                <a:gd name="connsiteY0" fmla="*/ 76080 h 77200"/>
                <a:gd name="connsiteX1" fmla="*/ 131511 w 291913"/>
                <a:gd name="connsiteY1" fmla="*/ 2105 h 77200"/>
                <a:gd name="connsiteX2" fmla="*/ 291788 w 291913"/>
                <a:gd name="connsiteY2" fmla="*/ 20600 h 77200"/>
                <a:gd name="connsiteX3" fmla="*/ 133566 w 291913"/>
                <a:gd name="connsiteY3" fmla="*/ 45258 h 77200"/>
                <a:gd name="connsiteX4" fmla="*/ 2 w 291913"/>
                <a:gd name="connsiteY4" fmla="*/ 76080 h 77200"/>
                <a:gd name="connsiteX0" fmla="*/ 9 w 291925"/>
                <a:gd name="connsiteY0" fmla="*/ 76080 h 76253"/>
                <a:gd name="connsiteX1" fmla="*/ 131518 w 291925"/>
                <a:gd name="connsiteY1" fmla="*/ 2105 h 76253"/>
                <a:gd name="connsiteX2" fmla="*/ 291795 w 291925"/>
                <a:gd name="connsiteY2" fmla="*/ 20600 h 76253"/>
                <a:gd name="connsiteX3" fmla="*/ 137683 w 291925"/>
                <a:gd name="connsiteY3" fmla="*/ 22655 h 76253"/>
                <a:gd name="connsiteX4" fmla="*/ 9 w 291925"/>
                <a:gd name="connsiteY4" fmla="*/ 76080 h 76253"/>
                <a:gd name="connsiteX0" fmla="*/ 9 w 292471"/>
                <a:gd name="connsiteY0" fmla="*/ 76080 h 76253"/>
                <a:gd name="connsiteX1" fmla="*/ 131518 w 292471"/>
                <a:gd name="connsiteY1" fmla="*/ 2105 h 76253"/>
                <a:gd name="connsiteX2" fmla="*/ 291795 w 292471"/>
                <a:gd name="connsiteY2" fmla="*/ 20600 h 76253"/>
                <a:gd name="connsiteX3" fmla="*/ 137683 w 292471"/>
                <a:gd name="connsiteY3" fmla="*/ 22655 h 76253"/>
                <a:gd name="connsiteX4" fmla="*/ 9 w 292471"/>
                <a:gd name="connsiteY4" fmla="*/ 76080 h 76253"/>
                <a:gd name="connsiteX0" fmla="*/ 1258 w 293720"/>
                <a:gd name="connsiteY0" fmla="*/ 76080 h 78680"/>
                <a:gd name="connsiteX1" fmla="*/ 132767 w 293720"/>
                <a:gd name="connsiteY1" fmla="*/ 2105 h 78680"/>
                <a:gd name="connsiteX2" fmla="*/ 293044 w 293720"/>
                <a:gd name="connsiteY2" fmla="*/ 20600 h 78680"/>
                <a:gd name="connsiteX3" fmla="*/ 138932 w 293720"/>
                <a:gd name="connsiteY3" fmla="*/ 22655 h 78680"/>
                <a:gd name="connsiteX4" fmla="*/ 1258 w 293720"/>
                <a:gd name="connsiteY4" fmla="*/ 76080 h 78680"/>
                <a:gd name="connsiteX0" fmla="*/ 1258 w 293044"/>
                <a:gd name="connsiteY0" fmla="*/ 76080 h 78680"/>
                <a:gd name="connsiteX1" fmla="*/ 132767 w 293044"/>
                <a:gd name="connsiteY1" fmla="*/ 2105 h 78680"/>
                <a:gd name="connsiteX2" fmla="*/ 293044 w 293044"/>
                <a:gd name="connsiteY2" fmla="*/ 20600 h 78680"/>
                <a:gd name="connsiteX3" fmla="*/ 138932 w 293044"/>
                <a:gd name="connsiteY3" fmla="*/ 22655 h 78680"/>
                <a:gd name="connsiteX4" fmla="*/ 1258 w 293044"/>
                <a:gd name="connsiteY4" fmla="*/ 76080 h 78680"/>
                <a:gd name="connsiteX0" fmla="*/ 1258 w 293044"/>
                <a:gd name="connsiteY0" fmla="*/ 76080 h 78611"/>
                <a:gd name="connsiteX1" fmla="*/ 132767 w 293044"/>
                <a:gd name="connsiteY1" fmla="*/ 2105 h 78611"/>
                <a:gd name="connsiteX2" fmla="*/ 293044 w 293044"/>
                <a:gd name="connsiteY2" fmla="*/ 20600 h 78611"/>
                <a:gd name="connsiteX3" fmla="*/ 138932 w 293044"/>
                <a:gd name="connsiteY3" fmla="*/ 22655 h 78611"/>
                <a:gd name="connsiteX4" fmla="*/ 1258 w 293044"/>
                <a:gd name="connsiteY4" fmla="*/ 76080 h 78611"/>
                <a:gd name="connsiteX0" fmla="*/ 1236 w 280693"/>
                <a:gd name="connsiteY0" fmla="*/ 79613 h 82337"/>
                <a:gd name="connsiteX1" fmla="*/ 132745 w 280693"/>
                <a:gd name="connsiteY1" fmla="*/ 5638 h 82337"/>
                <a:gd name="connsiteX2" fmla="*/ 280693 w 280693"/>
                <a:gd name="connsiteY2" fmla="*/ 7694 h 82337"/>
                <a:gd name="connsiteX3" fmla="*/ 138910 w 280693"/>
                <a:gd name="connsiteY3" fmla="*/ 26188 h 82337"/>
                <a:gd name="connsiteX4" fmla="*/ 1236 w 280693"/>
                <a:gd name="connsiteY4" fmla="*/ 79613 h 82337"/>
                <a:gd name="connsiteX0" fmla="*/ 39 w 279496"/>
                <a:gd name="connsiteY0" fmla="*/ 76896 h 77018"/>
                <a:gd name="connsiteX1" fmla="*/ 125384 w 279496"/>
                <a:gd name="connsiteY1" fmla="*/ 7030 h 77018"/>
                <a:gd name="connsiteX2" fmla="*/ 279496 w 279496"/>
                <a:gd name="connsiteY2" fmla="*/ 4977 h 77018"/>
                <a:gd name="connsiteX3" fmla="*/ 137713 w 279496"/>
                <a:gd name="connsiteY3" fmla="*/ 23471 h 77018"/>
                <a:gd name="connsiteX4" fmla="*/ 39 w 279496"/>
                <a:gd name="connsiteY4" fmla="*/ 76896 h 77018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650"/>
                <a:gd name="connsiteY0" fmla="*/ 81001 h 81123"/>
                <a:gd name="connsiteX1" fmla="*/ 125408 w 279650"/>
                <a:gd name="connsiteY1" fmla="*/ 11135 h 81123"/>
                <a:gd name="connsiteX2" fmla="*/ 279520 w 279650"/>
                <a:gd name="connsiteY2" fmla="*/ 9082 h 81123"/>
                <a:gd name="connsiteX3" fmla="*/ 137737 w 279650"/>
                <a:gd name="connsiteY3" fmla="*/ 27576 h 81123"/>
                <a:gd name="connsiteX4" fmla="*/ 63 w 279650"/>
                <a:gd name="connsiteY4" fmla="*/ 81001 h 81123"/>
                <a:gd name="connsiteX0" fmla="*/ 63 w 279650"/>
                <a:gd name="connsiteY0" fmla="*/ 81001 h 81234"/>
                <a:gd name="connsiteX1" fmla="*/ 125408 w 279650"/>
                <a:gd name="connsiteY1" fmla="*/ 11135 h 81234"/>
                <a:gd name="connsiteX2" fmla="*/ 279520 w 279650"/>
                <a:gd name="connsiteY2" fmla="*/ 9082 h 81234"/>
                <a:gd name="connsiteX3" fmla="*/ 137737 w 279650"/>
                <a:gd name="connsiteY3" fmla="*/ 27576 h 81234"/>
                <a:gd name="connsiteX4" fmla="*/ 63 w 279650"/>
                <a:gd name="connsiteY4" fmla="*/ 81001 h 81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9650" h="81234">
                  <a:moveTo>
                    <a:pt x="63" y="81001"/>
                  </a:moveTo>
                  <a:cubicBezTo>
                    <a:pt x="-1992" y="78261"/>
                    <a:pt x="45955" y="31340"/>
                    <a:pt x="125408" y="11135"/>
                  </a:cubicBezTo>
                  <a:cubicBezTo>
                    <a:pt x="204861" y="-9070"/>
                    <a:pt x="283288" y="3261"/>
                    <a:pt x="279520" y="9082"/>
                  </a:cubicBezTo>
                  <a:cubicBezTo>
                    <a:pt x="273698" y="23123"/>
                    <a:pt x="250068" y="-7013"/>
                    <a:pt x="137737" y="27576"/>
                  </a:cubicBezTo>
                  <a:cubicBezTo>
                    <a:pt x="25406" y="62165"/>
                    <a:pt x="2118" y="83741"/>
                    <a:pt x="63" y="81001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C5F4C13F-092D-4F58-B95D-1828F3AEB3D6}"/>
                </a:ext>
              </a:extLst>
            </p:cNvPr>
            <p:cNvSpPr/>
            <p:nvPr/>
          </p:nvSpPr>
          <p:spPr>
            <a:xfrm>
              <a:off x="5276136" y="1734987"/>
              <a:ext cx="1506104" cy="1057198"/>
            </a:xfrm>
            <a:custGeom>
              <a:avLst/>
              <a:gdLst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1174 w 1869410"/>
                <a:gd name="connsiteY19" fmla="*/ 1036330 h 1284241"/>
                <a:gd name="connsiteX20" fmla="*/ 1667369 w 1869410"/>
                <a:gd name="connsiteY20" fmla="*/ 1085860 h 1284241"/>
                <a:gd name="connsiteX21" fmla="*/ 1716899 w 1869410"/>
                <a:gd name="connsiteY21" fmla="*/ 93536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1174 w 1869410"/>
                <a:gd name="connsiteY19" fmla="*/ 1036330 h 1284241"/>
                <a:gd name="connsiteX20" fmla="*/ 1667369 w 1869410"/>
                <a:gd name="connsiteY20" fmla="*/ 1085860 h 1284241"/>
                <a:gd name="connsiteX21" fmla="*/ 1714994 w 1869410"/>
                <a:gd name="connsiteY21" fmla="*/ 90488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1174 w 1869410"/>
                <a:gd name="connsiteY19" fmla="*/ 1036330 h 1284241"/>
                <a:gd name="connsiteX20" fmla="*/ 1707374 w 1869410"/>
                <a:gd name="connsiteY20" fmla="*/ 1055380 h 1284241"/>
                <a:gd name="connsiteX21" fmla="*/ 1714994 w 1869410"/>
                <a:gd name="connsiteY21" fmla="*/ 90488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4984 w 1869410"/>
                <a:gd name="connsiteY19" fmla="*/ 1002040 h 1284241"/>
                <a:gd name="connsiteX20" fmla="*/ 1707374 w 1869410"/>
                <a:gd name="connsiteY20" fmla="*/ 1055380 h 1284241"/>
                <a:gd name="connsiteX21" fmla="*/ 1714994 w 1869410"/>
                <a:gd name="connsiteY21" fmla="*/ 90488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6"/>
                <a:gd name="connsiteX1" fmla="*/ 545324 w 1869410"/>
                <a:gd name="connsiteY1" fmla="*/ 516265 h 1284246"/>
                <a:gd name="connsiteX2" fmla="*/ 629144 w 1869410"/>
                <a:gd name="connsiteY2" fmla="*/ 476260 h 1284246"/>
                <a:gd name="connsiteX3" fmla="*/ 692009 w 1869410"/>
                <a:gd name="connsiteY3" fmla="*/ 577225 h 1284246"/>
                <a:gd name="connsiteX4" fmla="*/ 737729 w 1869410"/>
                <a:gd name="connsiteY4" fmla="*/ 779155 h 1284246"/>
                <a:gd name="connsiteX5" fmla="*/ 735824 w 1869410"/>
                <a:gd name="connsiteY5" fmla="*/ 914410 h 1284246"/>
                <a:gd name="connsiteX6" fmla="*/ 825359 w 1869410"/>
                <a:gd name="connsiteY6" fmla="*/ 678190 h 1284246"/>
                <a:gd name="connsiteX7" fmla="*/ 840599 w 1869410"/>
                <a:gd name="connsiteY7" fmla="*/ 582940 h 1284246"/>
                <a:gd name="connsiteX8" fmla="*/ 1103489 w 1869410"/>
                <a:gd name="connsiteY8" fmla="*/ 870595 h 1284246"/>
                <a:gd name="connsiteX9" fmla="*/ 1154924 w 1869410"/>
                <a:gd name="connsiteY9" fmla="*/ 891550 h 1284246"/>
                <a:gd name="connsiteX10" fmla="*/ 1055864 w 1869410"/>
                <a:gd name="connsiteY10" fmla="*/ 723910 h 1284246"/>
                <a:gd name="connsiteX11" fmla="*/ 1257794 w 1869410"/>
                <a:gd name="connsiteY11" fmla="*/ 971560 h 1284246"/>
                <a:gd name="connsiteX12" fmla="*/ 1233029 w 1869410"/>
                <a:gd name="connsiteY12" fmla="*/ 849640 h 1284246"/>
                <a:gd name="connsiteX13" fmla="*/ 1375904 w 1869410"/>
                <a:gd name="connsiteY13" fmla="*/ 986800 h 1284246"/>
                <a:gd name="connsiteX14" fmla="*/ 1417814 w 1869410"/>
                <a:gd name="connsiteY14" fmla="*/ 1173490 h 1284246"/>
                <a:gd name="connsiteX15" fmla="*/ 1444484 w 1869410"/>
                <a:gd name="connsiteY15" fmla="*/ 1057285 h 1284246"/>
                <a:gd name="connsiteX16" fmla="*/ 1450199 w 1869410"/>
                <a:gd name="connsiteY16" fmla="*/ 1283980 h 1284246"/>
                <a:gd name="connsiteX17" fmla="*/ 1495919 w 1869410"/>
                <a:gd name="connsiteY17" fmla="*/ 1101100 h 1284246"/>
                <a:gd name="connsiteX18" fmla="*/ 1551164 w 1869410"/>
                <a:gd name="connsiteY18" fmla="*/ 1011565 h 1284246"/>
                <a:gd name="connsiteX19" fmla="*/ 1634984 w 1869410"/>
                <a:gd name="connsiteY19" fmla="*/ 1002040 h 1284246"/>
                <a:gd name="connsiteX20" fmla="*/ 1707374 w 1869410"/>
                <a:gd name="connsiteY20" fmla="*/ 1055380 h 1284246"/>
                <a:gd name="connsiteX21" fmla="*/ 1714994 w 1869410"/>
                <a:gd name="connsiteY21" fmla="*/ 904885 h 1284246"/>
                <a:gd name="connsiteX22" fmla="*/ 1716899 w 1869410"/>
                <a:gd name="connsiteY22" fmla="*/ 802015 h 1284246"/>
                <a:gd name="connsiteX23" fmla="*/ 1804529 w 1869410"/>
                <a:gd name="connsiteY23" fmla="*/ 889645 h 1284246"/>
                <a:gd name="connsiteX24" fmla="*/ 1764524 w 1869410"/>
                <a:gd name="connsiteY24" fmla="*/ 716290 h 1284246"/>
                <a:gd name="connsiteX25" fmla="*/ 1764524 w 1869410"/>
                <a:gd name="connsiteY25" fmla="*/ 615325 h 1284246"/>
                <a:gd name="connsiteX26" fmla="*/ 1869299 w 1869410"/>
                <a:gd name="connsiteY26" fmla="*/ 708670 h 1284246"/>
                <a:gd name="connsiteX27" fmla="*/ 1783574 w 1869410"/>
                <a:gd name="connsiteY27" fmla="*/ 539125 h 1284246"/>
                <a:gd name="connsiteX28" fmla="*/ 1730234 w 1869410"/>
                <a:gd name="connsiteY28" fmla="*/ 396250 h 1284246"/>
                <a:gd name="connsiteX29" fmla="*/ 1560689 w 1869410"/>
                <a:gd name="connsiteY29" fmla="*/ 219085 h 1284246"/>
                <a:gd name="connsiteX30" fmla="*/ 1427339 w 1869410"/>
                <a:gd name="connsiteY30" fmla="*/ 129550 h 1284246"/>
                <a:gd name="connsiteX31" fmla="*/ 1594979 w 1869410"/>
                <a:gd name="connsiteY31" fmla="*/ 100975 h 1284246"/>
                <a:gd name="connsiteX32" fmla="*/ 1634984 w 1869410"/>
                <a:gd name="connsiteY32" fmla="*/ 70495 h 1284246"/>
                <a:gd name="connsiteX33" fmla="*/ 1402574 w 1869410"/>
                <a:gd name="connsiteY33" fmla="*/ 62875 h 1284246"/>
                <a:gd name="connsiteX34" fmla="*/ 1191119 w 1869410"/>
                <a:gd name="connsiteY34" fmla="*/ 17155 h 1284246"/>
                <a:gd name="connsiteX35" fmla="*/ 981569 w 1869410"/>
                <a:gd name="connsiteY35" fmla="*/ 10 h 1284246"/>
                <a:gd name="connsiteX36" fmla="*/ 712964 w 1869410"/>
                <a:gd name="connsiteY36" fmla="*/ 19060 h 1284246"/>
                <a:gd name="connsiteX37" fmla="*/ 543419 w 1869410"/>
                <a:gd name="connsiteY37" fmla="*/ 55255 h 1284246"/>
                <a:gd name="connsiteX38" fmla="*/ 415784 w 1869410"/>
                <a:gd name="connsiteY38" fmla="*/ 144790 h 1284246"/>
                <a:gd name="connsiteX39" fmla="*/ 364349 w 1869410"/>
                <a:gd name="connsiteY39" fmla="*/ 215275 h 1284246"/>
                <a:gd name="connsiteX40" fmla="*/ 290054 w 1869410"/>
                <a:gd name="connsiteY40" fmla="*/ 278140 h 1284246"/>
                <a:gd name="connsiteX41" fmla="*/ 223379 w 1869410"/>
                <a:gd name="connsiteY41" fmla="*/ 331480 h 1284246"/>
                <a:gd name="connsiteX42" fmla="*/ 145274 w 1869410"/>
                <a:gd name="connsiteY42" fmla="*/ 485785 h 1284246"/>
                <a:gd name="connsiteX43" fmla="*/ 80504 w 1869410"/>
                <a:gd name="connsiteY43" fmla="*/ 674380 h 1284246"/>
                <a:gd name="connsiteX44" fmla="*/ 494 w 1869410"/>
                <a:gd name="connsiteY44" fmla="*/ 777250 h 1284246"/>
                <a:gd name="connsiteX45" fmla="*/ 120509 w 1869410"/>
                <a:gd name="connsiteY45" fmla="*/ 678190 h 1284246"/>
                <a:gd name="connsiteX46" fmla="*/ 118604 w 1869410"/>
                <a:gd name="connsiteY46" fmla="*/ 910600 h 1284246"/>
                <a:gd name="connsiteX47" fmla="*/ 131939 w 1869410"/>
                <a:gd name="connsiteY47" fmla="*/ 1034425 h 1284246"/>
                <a:gd name="connsiteX48" fmla="*/ 160514 w 1869410"/>
                <a:gd name="connsiteY48" fmla="*/ 891550 h 1284246"/>
                <a:gd name="connsiteX49" fmla="*/ 246239 w 1869410"/>
                <a:gd name="connsiteY49" fmla="*/ 990610 h 1284246"/>
                <a:gd name="connsiteX50" fmla="*/ 238619 w 1869410"/>
                <a:gd name="connsiteY50" fmla="*/ 866785 h 1284246"/>
                <a:gd name="connsiteX51" fmla="*/ 250049 w 1869410"/>
                <a:gd name="connsiteY51" fmla="*/ 725815 h 1284246"/>
                <a:gd name="connsiteX52" fmla="*/ 311009 w 1869410"/>
                <a:gd name="connsiteY52" fmla="*/ 889645 h 1284246"/>
                <a:gd name="connsiteX53" fmla="*/ 295769 w 1869410"/>
                <a:gd name="connsiteY53" fmla="*/ 643900 h 1284246"/>
                <a:gd name="connsiteX54" fmla="*/ 341489 w 1869410"/>
                <a:gd name="connsiteY54" fmla="*/ 495310 h 1284246"/>
                <a:gd name="connsiteX55" fmla="*/ 394829 w 1869410"/>
                <a:gd name="connsiteY55" fmla="*/ 483880 h 1284246"/>
                <a:gd name="connsiteX56" fmla="*/ 486269 w 1869410"/>
                <a:gd name="connsiteY56" fmla="*/ 586750 h 1284246"/>
                <a:gd name="connsiteX0" fmla="*/ 486269 w 1869410"/>
                <a:gd name="connsiteY0" fmla="*/ 586750 h 1284246"/>
                <a:gd name="connsiteX1" fmla="*/ 545324 w 1869410"/>
                <a:gd name="connsiteY1" fmla="*/ 516265 h 1284246"/>
                <a:gd name="connsiteX2" fmla="*/ 629144 w 1869410"/>
                <a:gd name="connsiteY2" fmla="*/ 476260 h 1284246"/>
                <a:gd name="connsiteX3" fmla="*/ 692009 w 1869410"/>
                <a:gd name="connsiteY3" fmla="*/ 577225 h 1284246"/>
                <a:gd name="connsiteX4" fmla="*/ 737729 w 1869410"/>
                <a:gd name="connsiteY4" fmla="*/ 779155 h 1284246"/>
                <a:gd name="connsiteX5" fmla="*/ 735824 w 1869410"/>
                <a:gd name="connsiteY5" fmla="*/ 914410 h 1284246"/>
                <a:gd name="connsiteX6" fmla="*/ 825359 w 1869410"/>
                <a:gd name="connsiteY6" fmla="*/ 678190 h 1284246"/>
                <a:gd name="connsiteX7" fmla="*/ 840599 w 1869410"/>
                <a:gd name="connsiteY7" fmla="*/ 582940 h 1284246"/>
                <a:gd name="connsiteX8" fmla="*/ 1103489 w 1869410"/>
                <a:gd name="connsiteY8" fmla="*/ 870595 h 1284246"/>
                <a:gd name="connsiteX9" fmla="*/ 1154924 w 1869410"/>
                <a:gd name="connsiteY9" fmla="*/ 891550 h 1284246"/>
                <a:gd name="connsiteX10" fmla="*/ 1055864 w 1869410"/>
                <a:gd name="connsiteY10" fmla="*/ 723910 h 1284246"/>
                <a:gd name="connsiteX11" fmla="*/ 1257794 w 1869410"/>
                <a:gd name="connsiteY11" fmla="*/ 971560 h 1284246"/>
                <a:gd name="connsiteX12" fmla="*/ 1233029 w 1869410"/>
                <a:gd name="connsiteY12" fmla="*/ 849640 h 1284246"/>
                <a:gd name="connsiteX13" fmla="*/ 1375904 w 1869410"/>
                <a:gd name="connsiteY13" fmla="*/ 986800 h 1284246"/>
                <a:gd name="connsiteX14" fmla="*/ 1417814 w 1869410"/>
                <a:gd name="connsiteY14" fmla="*/ 1173490 h 1284246"/>
                <a:gd name="connsiteX15" fmla="*/ 1444484 w 1869410"/>
                <a:gd name="connsiteY15" fmla="*/ 1057285 h 1284246"/>
                <a:gd name="connsiteX16" fmla="*/ 1450199 w 1869410"/>
                <a:gd name="connsiteY16" fmla="*/ 1283980 h 1284246"/>
                <a:gd name="connsiteX17" fmla="*/ 1495919 w 1869410"/>
                <a:gd name="connsiteY17" fmla="*/ 1101100 h 1284246"/>
                <a:gd name="connsiteX18" fmla="*/ 1551164 w 1869410"/>
                <a:gd name="connsiteY18" fmla="*/ 1011565 h 1284246"/>
                <a:gd name="connsiteX19" fmla="*/ 1671179 w 1869410"/>
                <a:gd name="connsiteY19" fmla="*/ 1011565 h 1284246"/>
                <a:gd name="connsiteX20" fmla="*/ 1707374 w 1869410"/>
                <a:gd name="connsiteY20" fmla="*/ 1055380 h 1284246"/>
                <a:gd name="connsiteX21" fmla="*/ 1714994 w 1869410"/>
                <a:gd name="connsiteY21" fmla="*/ 904885 h 1284246"/>
                <a:gd name="connsiteX22" fmla="*/ 1716899 w 1869410"/>
                <a:gd name="connsiteY22" fmla="*/ 802015 h 1284246"/>
                <a:gd name="connsiteX23" fmla="*/ 1804529 w 1869410"/>
                <a:gd name="connsiteY23" fmla="*/ 889645 h 1284246"/>
                <a:gd name="connsiteX24" fmla="*/ 1764524 w 1869410"/>
                <a:gd name="connsiteY24" fmla="*/ 716290 h 1284246"/>
                <a:gd name="connsiteX25" fmla="*/ 1764524 w 1869410"/>
                <a:gd name="connsiteY25" fmla="*/ 615325 h 1284246"/>
                <a:gd name="connsiteX26" fmla="*/ 1869299 w 1869410"/>
                <a:gd name="connsiteY26" fmla="*/ 708670 h 1284246"/>
                <a:gd name="connsiteX27" fmla="*/ 1783574 w 1869410"/>
                <a:gd name="connsiteY27" fmla="*/ 539125 h 1284246"/>
                <a:gd name="connsiteX28" fmla="*/ 1730234 w 1869410"/>
                <a:gd name="connsiteY28" fmla="*/ 396250 h 1284246"/>
                <a:gd name="connsiteX29" fmla="*/ 1560689 w 1869410"/>
                <a:gd name="connsiteY29" fmla="*/ 219085 h 1284246"/>
                <a:gd name="connsiteX30" fmla="*/ 1427339 w 1869410"/>
                <a:gd name="connsiteY30" fmla="*/ 129550 h 1284246"/>
                <a:gd name="connsiteX31" fmla="*/ 1594979 w 1869410"/>
                <a:gd name="connsiteY31" fmla="*/ 100975 h 1284246"/>
                <a:gd name="connsiteX32" fmla="*/ 1634984 w 1869410"/>
                <a:gd name="connsiteY32" fmla="*/ 70495 h 1284246"/>
                <a:gd name="connsiteX33" fmla="*/ 1402574 w 1869410"/>
                <a:gd name="connsiteY33" fmla="*/ 62875 h 1284246"/>
                <a:gd name="connsiteX34" fmla="*/ 1191119 w 1869410"/>
                <a:gd name="connsiteY34" fmla="*/ 17155 h 1284246"/>
                <a:gd name="connsiteX35" fmla="*/ 981569 w 1869410"/>
                <a:gd name="connsiteY35" fmla="*/ 10 h 1284246"/>
                <a:gd name="connsiteX36" fmla="*/ 712964 w 1869410"/>
                <a:gd name="connsiteY36" fmla="*/ 19060 h 1284246"/>
                <a:gd name="connsiteX37" fmla="*/ 543419 w 1869410"/>
                <a:gd name="connsiteY37" fmla="*/ 55255 h 1284246"/>
                <a:gd name="connsiteX38" fmla="*/ 415784 w 1869410"/>
                <a:gd name="connsiteY38" fmla="*/ 144790 h 1284246"/>
                <a:gd name="connsiteX39" fmla="*/ 364349 w 1869410"/>
                <a:gd name="connsiteY39" fmla="*/ 215275 h 1284246"/>
                <a:gd name="connsiteX40" fmla="*/ 290054 w 1869410"/>
                <a:gd name="connsiteY40" fmla="*/ 278140 h 1284246"/>
                <a:gd name="connsiteX41" fmla="*/ 223379 w 1869410"/>
                <a:gd name="connsiteY41" fmla="*/ 331480 h 1284246"/>
                <a:gd name="connsiteX42" fmla="*/ 145274 w 1869410"/>
                <a:gd name="connsiteY42" fmla="*/ 485785 h 1284246"/>
                <a:gd name="connsiteX43" fmla="*/ 80504 w 1869410"/>
                <a:gd name="connsiteY43" fmla="*/ 674380 h 1284246"/>
                <a:gd name="connsiteX44" fmla="*/ 494 w 1869410"/>
                <a:gd name="connsiteY44" fmla="*/ 777250 h 1284246"/>
                <a:gd name="connsiteX45" fmla="*/ 120509 w 1869410"/>
                <a:gd name="connsiteY45" fmla="*/ 678190 h 1284246"/>
                <a:gd name="connsiteX46" fmla="*/ 118604 w 1869410"/>
                <a:gd name="connsiteY46" fmla="*/ 910600 h 1284246"/>
                <a:gd name="connsiteX47" fmla="*/ 131939 w 1869410"/>
                <a:gd name="connsiteY47" fmla="*/ 1034425 h 1284246"/>
                <a:gd name="connsiteX48" fmla="*/ 160514 w 1869410"/>
                <a:gd name="connsiteY48" fmla="*/ 891550 h 1284246"/>
                <a:gd name="connsiteX49" fmla="*/ 246239 w 1869410"/>
                <a:gd name="connsiteY49" fmla="*/ 990610 h 1284246"/>
                <a:gd name="connsiteX50" fmla="*/ 238619 w 1869410"/>
                <a:gd name="connsiteY50" fmla="*/ 866785 h 1284246"/>
                <a:gd name="connsiteX51" fmla="*/ 250049 w 1869410"/>
                <a:gd name="connsiteY51" fmla="*/ 725815 h 1284246"/>
                <a:gd name="connsiteX52" fmla="*/ 311009 w 1869410"/>
                <a:gd name="connsiteY52" fmla="*/ 889645 h 1284246"/>
                <a:gd name="connsiteX53" fmla="*/ 295769 w 1869410"/>
                <a:gd name="connsiteY53" fmla="*/ 643900 h 1284246"/>
                <a:gd name="connsiteX54" fmla="*/ 341489 w 1869410"/>
                <a:gd name="connsiteY54" fmla="*/ 495310 h 1284246"/>
                <a:gd name="connsiteX55" fmla="*/ 394829 w 1869410"/>
                <a:gd name="connsiteY55" fmla="*/ 483880 h 1284246"/>
                <a:gd name="connsiteX56" fmla="*/ 486269 w 1869410"/>
                <a:gd name="connsiteY56" fmla="*/ 586750 h 1284246"/>
                <a:gd name="connsiteX0" fmla="*/ 486269 w 1869410"/>
                <a:gd name="connsiteY0" fmla="*/ 586750 h 1284251"/>
                <a:gd name="connsiteX1" fmla="*/ 545324 w 1869410"/>
                <a:gd name="connsiteY1" fmla="*/ 516265 h 1284251"/>
                <a:gd name="connsiteX2" fmla="*/ 629144 w 1869410"/>
                <a:gd name="connsiteY2" fmla="*/ 476260 h 1284251"/>
                <a:gd name="connsiteX3" fmla="*/ 692009 w 1869410"/>
                <a:gd name="connsiteY3" fmla="*/ 577225 h 1284251"/>
                <a:gd name="connsiteX4" fmla="*/ 737729 w 1869410"/>
                <a:gd name="connsiteY4" fmla="*/ 779155 h 1284251"/>
                <a:gd name="connsiteX5" fmla="*/ 735824 w 1869410"/>
                <a:gd name="connsiteY5" fmla="*/ 914410 h 1284251"/>
                <a:gd name="connsiteX6" fmla="*/ 825359 w 1869410"/>
                <a:gd name="connsiteY6" fmla="*/ 678190 h 1284251"/>
                <a:gd name="connsiteX7" fmla="*/ 840599 w 1869410"/>
                <a:gd name="connsiteY7" fmla="*/ 582940 h 1284251"/>
                <a:gd name="connsiteX8" fmla="*/ 1103489 w 1869410"/>
                <a:gd name="connsiteY8" fmla="*/ 870595 h 1284251"/>
                <a:gd name="connsiteX9" fmla="*/ 1154924 w 1869410"/>
                <a:gd name="connsiteY9" fmla="*/ 891550 h 1284251"/>
                <a:gd name="connsiteX10" fmla="*/ 1055864 w 1869410"/>
                <a:gd name="connsiteY10" fmla="*/ 723910 h 1284251"/>
                <a:gd name="connsiteX11" fmla="*/ 1257794 w 1869410"/>
                <a:gd name="connsiteY11" fmla="*/ 971560 h 1284251"/>
                <a:gd name="connsiteX12" fmla="*/ 1233029 w 1869410"/>
                <a:gd name="connsiteY12" fmla="*/ 849640 h 1284251"/>
                <a:gd name="connsiteX13" fmla="*/ 1375904 w 1869410"/>
                <a:gd name="connsiteY13" fmla="*/ 986800 h 1284251"/>
                <a:gd name="connsiteX14" fmla="*/ 1417814 w 1869410"/>
                <a:gd name="connsiteY14" fmla="*/ 1173490 h 1284251"/>
                <a:gd name="connsiteX15" fmla="*/ 1444484 w 1869410"/>
                <a:gd name="connsiteY15" fmla="*/ 1057285 h 1284251"/>
                <a:gd name="connsiteX16" fmla="*/ 1450199 w 1869410"/>
                <a:gd name="connsiteY16" fmla="*/ 1283980 h 1284251"/>
                <a:gd name="connsiteX17" fmla="*/ 1495919 w 1869410"/>
                <a:gd name="connsiteY17" fmla="*/ 1101100 h 1284251"/>
                <a:gd name="connsiteX18" fmla="*/ 1574024 w 1869410"/>
                <a:gd name="connsiteY18" fmla="*/ 996325 h 1284251"/>
                <a:gd name="connsiteX19" fmla="*/ 1671179 w 1869410"/>
                <a:gd name="connsiteY19" fmla="*/ 1011565 h 1284251"/>
                <a:gd name="connsiteX20" fmla="*/ 1707374 w 1869410"/>
                <a:gd name="connsiteY20" fmla="*/ 1055380 h 1284251"/>
                <a:gd name="connsiteX21" fmla="*/ 1714994 w 1869410"/>
                <a:gd name="connsiteY21" fmla="*/ 904885 h 1284251"/>
                <a:gd name="connsiteX22" fmla="*/ 1716899 w 1869410"/>
                <a:gd name="connsiteY22" fmla="*/ 802015 h 1284251"/>
                <a:gd name="connsiteX23" fmla="*/ 1804529 w 1869410"/>
                <a:gd name="connsiteY23" fmla="*/ 889645 h 1284251"/>
                <a:gd name="connsiteX24" fmla="*/ 1764524 w 1869410"/>
                <a:gd name="connsiteY24" fmla="*/ 716290 h 1284251"/>
                <a:gd name="connsiteX25" fmla="*/ 1764524 w 1869410"/>
                <a:gd name="connsiteY25" fmla="*/ 615325 h 1284251"/>
                <a:gd name="connsiteX26" fmla="*/ 1869299 w 1869410"/>
                <a:gd name="connsiteY26" fmla="*/ 708670 h 1284251"/>
                <a:gd name="connsiteX27" fmla="*/ 1783574 w 1869410"/>
                <a:gd name="connsiteY27" fmla="*/ 539125 h 1284251"/>
                <a:gd name="connsiteX28" fmla="*/ 1730234 w 1869410"/>
                <a:gd name="connsiteY28" fmla="*/ 396250 h 1284251"/>
                <a:gd name="connsiteX29" fmla="*/ 1560689 w 1869410"/>
                <a:gd name="connsiteY29" fmla="*/ 219085 h 1284251"/>
                <a:gd name="connsiteX30" fmla="*/ 1427339 w 1869410"/>
                <a:gd name="connsiteY30" fmla="*/ 129550 h 1284251"/>
                <a:gd name="connsiteX31" fmla="*/ 1594979 w 1869410"/>
                <a:gd name="connsiteY31" fmla="*/ 100975 h 1284251"/>
                <a:gd name="connsiteX32" fmla="*/ 1634984 w 1869410"/>
                <a:gd name="connsiteY32" fmla="*/ 70495 h 1284251"/>
                <a:gd name="connsiteX33" fmla="*/ 1402574 w 1869410"/>
                <a:gd name="connsiteY33" fmla="*/ 62875 h 1284251"/>
                <a:gd name="connsiteX34" fmla="*/ 1191119 w 1869410"/>
                <a:gd name="connsiteY34" fmla="*/ 17155 h 1284251"/>
                <a:gd name="connsiteX35" fmla="*/ 981569 w 1869410"/>
                <a:gd name="connsiteY35" fmla="*/ 10 h 1284251"/>
                <a:gd name="connsiteX36" fmla="*/ 712964 w 1869410"/>
                <a:gd name="connsiteY36" fmla="*/ 19060 h 1284251"/>
                <a:gd name="connsiteX37" fmla="*/ 543419 w 1869410"/>
                <a:gd name="connsiteY37" fmla="*/ 55255 h 1284251"/>
                <a:gd name="connsiteX38" fmla="*/ 415784 w 1869410"/>
                <a:gd name="connsiteY38" fmla="*/ 144790 h 1284251"/>
                <a:gd name="connsiteX39" fmla="*/ 364349 w 1869410"/>
                <a:gd name="connsiteY39" fmla="*/ 215275 h 1284251"/>
                <a:gd name="connsiteX40" fmla="*/ 290054 w 1869410"/>
                <a:gd name="connsiteY40" fmla="*/ 278140 h 1284251"/>
                <a:gd name="connsiteX41" fmla="*/ 223379 w 1869410"/>
                <a:gd name="connsiteY41" fmla="*/ 331480 h 1284251"/>
                <a:gd name="connsiteX42" fmla="*/ 145274 w 1869410"/>
                <a:gd name="connsiteY42" fmla="*/ 485785 h 1284251"/>
                <a:gd name="connsiteX43" fmla="*/ 80504 w 1869410"/>
                <a:gd name="connsiteY43" fmla="*/ 674380 h 1284251"/>
                <a:gd name="connsiteX44" fmla="*/ 494 w 1869410"/>
                <a:gd name="connsiteY44" fmla="*/ 777250 h 1284251"/>
                <a:gd name="connsiteX45" fmla="*/ 120509 w 1869410"/>
                <a:gd name="connsiteY45" fmla="*/ 678190 h 1284251"/>
                <a:gd name="connsiteX46" fmla="*/ 118604 w 1869410"/>
                <a:gd name="connsiteY46" fmla="*/ 910600 h 1284251"/>
                <a:gd name="connsiteX47" fmla="*/ 131939 w 1869410"/>
                <a:gd name="connsiteY47" fmla="*/ 1034425 h 1284251"/>
                <a:gd name="connsiteX48" fmla="*/ 160514 w 1869410"/>
                <a:gd name="connsiteY48" fmla="*/ 891550 h 1284251"/>
                <a:gd name="connsiteX49" fmla="*/ 246239 w 1869410"/>
                <a:gd name="connsiteY49" fmla="*/ 990610 h 1284251"/>
                <a:gd name="connsiteX50" fmla="*/ 238619 w 1869410"/>
                <a:gd name="connsiteY50" fmla="*/ 866785 h 1284251"/>
                <a:gd name="connsiteX51" fmla="*/ 250049 w 1869410"/>
                <a:gd name="connsiteY51" fmla="*/ 725815 h 1284251"/>
                <a:gd name="connsiteX52" fmla="*/ 311009 w 1869410"/>
                <a:gd name="connsiteY52" fmla="*/ 889645 h 1284251"/>
                <a:gd name="connsiteX53" fmla="*/ 295769 w 1869410"/>
                <a:gd name="connsiteY53" fmla="*/ 643900 h 1284251"/>
                <a:gd name="connsiteX54" fmla="*/ 341489 w 1869410"/>
                <a:gd name="connsiteY54" fmla="*/ 495310 h 1284251"/>
                <a:gd name="connsiteX55" fmla="*/ 394829 w 1869410"/>
                <a:gd name="connsiteY55" fmla="*/ 483880 h 1284251"/>
                <a:gd name="connsiteX56" fmla="*/ 486269 w 1869410"/>
                <a:gd name="connsiteY56" fmla="*/ 586750 h 1284251"/>
                <a:gd name="connsiteX0" fmla="*/ 486269 w 1869410"/>
                <a:gd name="connsiteY0" fmla="*/ 586750 h 1284251"/>
                <a:gd name="connsiteX1" fmla="*/ 545324 w 1869410"/>
                <a:gd name="connsiteY1" fmla="*/ 516265 h 1284251"/>
                <a:gd name="connsiteX2" fmla="*/ 629144 w 1869410"/>
                <a:gd name="connsiteY2" fmla="*/ 476260 h 1284251"/>
                <a:gd name="connsiteX3" fmla="*/ 692009 w 1869410"/>
                <a:gd name="connsiteY3" fmla="*/ 577225 h 1284251"/>
                <a:gd name="connsiteX4" fmla="*/ 737729 w 1869410"/>
                <a:gd name="connsiteY4" fmla="*/ 779155 h 1284251"/>
                <a:gd name="connsiteX5" fmla="*/ 735824 w 1869410"/>
                <a:gd name="connsiteY5" fmla="*/ 914410 h 1284251"/>
                <a:gd name="connsiteX6" fmla="*/ 825359 w 1869410"/>
                <a:gd name="connsiteY6" fmla="*/ 678190 h 1284251"/>
                <a:gd name="connsiteX7" fmla="*/ 840599 w 1869410"/>
                <a:gd name="connsiteY7" fmla="*/ 582940 h 1284251"/>
                <a:gd name="connsiteX8" fmla="*/ 1103489 w 1869410"/>
                <a:gd name="connsiteY8" fmla="*/ 870595 h 1284251"/>
                <a:gd name="connsiteX9" fmla="*/ 1154924 w 1869410"/>
                <a:gd name="connsiteY9" fmla="*/ 891550 h 1284251"/>
                <a:gd name="connsiteX10" fmla="*/ 1055864 w 1869410"/>
                <a:gd name="connsiteY10" fmla="*/ 723910 h 1284251"/>
                <a:gd name="connsiteX11" fmla="*/ 1257794 w 1869410"/>
                <a:gd name="connsiteY11" fmla="*/ 971560 h 1284251"/>
                <a:gd name="connsiteX12" fmla="*/ 1233029 w 1869410"/>
                <a:gd name="connsiteY12" fmla="*/ 849640 h 1284251"/>
                <a:gd name="connsiteX13" fmla="*/ 1375904 w 1869410"/>
                <a:gd name="connsiteY13" fmla="*/ 986800 h 1284251"/>
                <a:gd name="connsiteX14" fmla="*/ 1417814 w 1869410"/>
                <a:gd name="connsiteY14" fmla="*/ 1173490 h 1284251"/>
                <a:gd name="connsiteX15" fmla="*/ 1444484 w 1869410"/>
                <a:gd name="connsiteY15" fmla="*/ 1057285 h 1284251"/>
                <a:gd name="connsiteX16" fmla="*/ 1450199 w 1869410"/>
                <a:gd name="connsiteY16" fmla="*/ 1283980 h 1284251"/>
                <a:gd name="connsiteX17" fmla="*/ 1495919 w 1869410"/>
                <a:gd name="connsiteY17" fmla="*/ 1101100 h 1284251"/>
                <a:gd name="connsiteX18" fmla="*/ 1574024 w 1869410"/>
                <a:gd name="connsiteY18" fmla="*/ 996325 h 1284251"/>
                <a:gd name="connsiteX19" fmla="*/ 1667369 w 1869410"/>
                <a:gd name="connsiteY19" fmla="*/ 1021090 h 1284251"/>
                <a:gd name="connsiteX20" fmla="*/ 1707374 w 1869410"/>
                <a:gd name="connsiteY20" fmla="*/ 1055380 h 1284251"/>
                <a:gd name="connsiteX21" fmla="*/ 1714994 w 1869410"/>
                <a:gd name="connsiteY21" fmla="*/ 904885 h 1284251"/>
                <a:gd name="connsiteX22" fmla="*/ 1716899 w 1869410"/>
                <a:gd name="connsiteY22" fmla="*/ 802015 h 1284251"/>
                <a:gd name="connsiteX23" fmla="*/ 1804529 w 1869410"/>
                <a:gd name="connsiteY23" fmla="*/ 889645 h 1284251"/>
                <a:gd name="connsiteX24" fmla="*/ 1764524 w 1869410"/>
                <a:gd name="connsiteY24" fmla="*/ 716290 h 1284251"/>
                <a:gd name="connsiteX25" fmla="*/ 1764524 w 1869410"/>
                <a:gd name="connsiteY25" fmla="*/ 615325 h 1284251"/>
                <a:gd name="connsiteX26" fmla="*/ 1869299 w 1869410"/>
                <a:gd name="connsiteY26" fmla="*/ 708670 h 1284251"/>
                <a:gd name="connsiteX27" fmla="*/ 1783574 w 1869410"/>
                <a:gd name="connsiteY27" fmla="*/ 539125 h 1284251"/>
                <a:gd name="connsiteX28" fmla="*/ 1730234 w 1869410"/>
                <a:gd name="connsiteY28" fmla="*/ 396250 h 1284251"/>
                <a:gd name="connsiteX29" fmla="*/ 1560689 w 1869410"/>
                <a:gd name="connsiteY29" fmla="*/ 219085 h 1284251"/>
                <a:gd name="connsiteX30" fmla="*/ 1427339 w 1869410"/>
                <a:gd name="connsiteY30" fmla="*/ 129550 h 1284251"/>
                <a:gd name="connsiteX31" fmla="*/ 1594979 w 1869410"/>
                <a:gd name="connsiteY31" fmla="*/ 100975 h 1284251"/>
                <a:gd name="connsiteX32" fmla="*/ 1634984 w 1869410"/>
                <a:gd name="connsiteY32" fmla="*/ 70495 h 1284251"/>
                <a:gd name="connsiteX33" fmla="*/ 1402574 w 1869410"/>
                <a:gd name="connsiteY33" fmla="*/ 62875 h 1284251"/>
                <a:gd name="connsiteX34" fmla="*/ 1191119 w 1869410"/>
                <a:gd name="connsiteY34" fmla="*/ 17155 h 1284251"/>
                <a:gd name="connsiteX35" fmla="*/ 981569 w 1869410"/>
                <a:gd name="connsiteY35" fmla="*/ 10 h 1284251"/>
                <a:gd name="connsiteX36" fmla="*/ 712964 w 1869410"/>
                <a:gd name="connsiteY36" fmla="*/ 19060 h 1284251"/>
                <a:gd name="connsiteX37" fmla="*/ 543419 w 1869410"/>
                <a:gd name="connsiteY37" fmla="*/ 55255 h 1284251"/>
                <a:gd name="connsiteX38" fmla="*/ 415784 w 1869410"/>
                <a:gd name="connsiteY38" fmla="*/ 144790 h 1284251"/>
                <a:gd name="connsiteX39" fmla="*/ 364349 w 1869410"/>
                <a:gd name="connsiteY39" fmla="*/ 215275 h 1284251"/>
                <a:gd name="connsiteX40" fmla="*/ 290054 w 1869410"/>
                <a:gd name="connsiteY40" fmla="*/ 278140 h 1284251"/>
                <a:gd name="connsiteX41" fmla="*/ 223379 w 1869410"/>
                <a:gd name="connsiteY41" fmla="*/ 331480 h 1284251"/>
                <a:gd name="connsiteX42" fmla="*/ 145274 w 1869410"/>
                <a:gd name="connsiteY42" fmla="*/ 485785 h 1284251"/>
                <a:gd name="connsiteX43" fmla="*/ 80504 w 1869410"/>
                <a:gd name="connsiteY43" fmla="*/ 674380 h 1284251"/>
                <a:gd name="connsiteX44" fmla="*/ 494 w 1869410"/>
                <a:gd name="connsiteY44" fmla="*/ 777250 h 1284251"/>
                <a:gd name="connsiteX45" fmla="*/ 120509 w 1869410"/>
                <a:gd name="connsiteY45" fmla="*/ 678190 h 1284251"/>
                <a:gd name="connsiteX46" fmla="*/ 118604 w 1869410"/>
                <a:gd name="connsiteY46" fmla="*/ 910600 h 1284251"/>
                <a:gd name="connsiteX47" fmla="*/ 131939 w 1869410"/>
                <a:gd name="connsiteY47" fmla="*/ 1034425 h 1284251"/>
                <a:gd name="connsiteX48" fmla="*/ 160514 w 1869410"/>
                <a:gd name="connsiteY48" fmla="*/ 891550 h 1284251"/>
                <a:gd name="connsiteX49" fmla="*/ 246239 w 1869410"/>
                <a:gd name="connsiteY49" fmla="*/ 990610 h 1284251"/>
                <a:gd name="connsiteX50" fmla="*/ 238619 w 1869410"/>
                <a:gd name="connsiteY50" fmla="*/ 866785 h 1284251"/>
                <a:gd name="connsiteX51" fmla="*/ 250049 w 1869410"/>
                <a:gd name="connsiteY51" fmla="*/ 725815 h 1284251"/>
                <a:gd name="connsiteX52" fmla="*/ 311009 w 1869410"/>
                <a:gd name="connsiteY52" fmla="*/ 889645 h 1284251"/>
                <a:gd name="connsiteX53" fmla="*/ 295769 w 1869410"/>
                <a:gd name="connsiteY53" fmla="*/ 643900 h 1284251"/>
                <a:gd name="connsiteX54" fmla="*/ 341489 w 1869410"/>
                <a:gd name="connsiteY54" fmla="*/ 495310 h 1284251"/>
                <a:gd name="connsiteX55" fmla="*/ 394829 w 1869410"/>
                <a:gd name="connsiteY55" fmla="*/ 483880 h 1284251"/>
                <a:gd name="connsiteX56" fmla="*/ 486269 w 1869410"/>
                <a:gd name="connsiteY56" fmla="*/ 586750 h 1284251"/>
                <a:gd name="connsiteX0" fmla="*/ 486269 w 1869410"/>
                <a:gd name="connsiteY0" fmla="*/ 586750 h 1284251"/>
                <a:gd name="connsiteX1" fmla="*/ 545324 w 1869410"/>
                <a:gd name="connsiteY1" fmla="*/ 516265 h 1284251"/>
                <a:gd name="connsiteX2" fmla="*/ 629144 w 1869410"/>
                <a:gd name="connsiteY2" fmla="*/ 476260 h 1284251"/>
                <a:gd name="connsiteX3" fmla="*/ 692009 w 1869410"/>
                <a:gd name="connsiteY3" fmla="*/ 577225 h 1284251"/>
                <a:gd name="connsiteX4" fmla="*/ 737729 w 1869410"/>
                <a:gd name="connsiteY4" fmla="*/ 779155 h 1284251"/>
                <a:gd name="connsiteX5" fmla="*/ 735824 w 1869410"/>
                <a:gd name="connsiteY5" fmla="*/ 914410 h 1284251"/>
                <a:gd name="connsiteX6" fmla="*/ 825359 w 1869410"/>
                <a:gd name="connsiteY6" fmla="*/ 678190 h 1284251"/>
                <a:gd name="connsiteX7" fmla="*/ 840599 w 1869410"/>
                <a:gd name="connsiteY7" fmla="*/ 582940 h 1284251"/>
                <a:gd name="connsiteX8" fmla="*/ 1103489 w 1869410"/>
                <a:gd name="connsiteY8" fmla="*/ 870595 h 1284251"/>
                <a:gd name="connsiteX9" fmla="*/ 1154924 w 1869410"/>
                <a:gd name="connsiteY9" fmla="*/ 891550 h 1284251"/>
                <a:gd name="connsiteX10" fmla="*/ 1055864 w 1869410"/>
                <a:gd name="connsiteY10" fmla="*/ 723910 h 1284251"/>
                <a:gd name="connsiteX11" fmla="*/ 1257794 w 1869410"/>
                <a:gd name="connsiteY11" fmla="*/ 971560 h 1284251"/>
                <a:gd name="connsiteX12" fmla="*/ 1233029 w 1869410"/>
                <a:gd name="connsiteY12" fmla="*/ 849640 h 1284251"/>
                <a:gd name="connsiteX13" fmla="*/ 1375904 w 1869410"/>
                <a:gd name="connsiteY13" fmla="*/ 986800 h 1284251"/>
                <a:gd name="connsiteX14" fmla="*/ 1417814 w 1869410"/>
                <a:gd name="connsiteY14" fmla="*/ 1173490 h 1284251"/>
                <a:gd name="connsiteX15" fmla="*/ 1444484 w 1869410"/>
                <a:gd name="connsiteY15" fmla="*/ 1057285 h 1284251"/>
                <a:gd name="connsiteX16" fmla="*/ 1450199 w 1869410"/>
                <a:gd name="connsiteY16" fmla="*/ 1283980 h 1284251"/>
                <a:gd name="connsiteX17" fmla="*/ 1495919 w 1869410"/>
                <a:gd name="connsiteY17" fmla="*/ 1101100 h 1284251"/>
                <a:gd name="connsiteX18" fmla="*/ 1574024 w 1869410"/>
                <a:gd name="connsiteY18" fmla="*/ 996325 h 1284251"/>
                <a:gd name="connsiteX19" fmla="*/ 1667369 w 1869410"/>
                <a:gd name="connsiteY19" fmla="*/ 1021090 h 1284251"/>
                <a:gd name="connsiteX20" fmla="*/ 1707374 w 1869410"/>
                <a:gd name="connsiteY20" fmla="*/ 1055380 h 1284251"/>
                <a:gd name="connsiteX21" fmla="*/ 1714994 w 1869410"/>
                <a:gd name="connsiteY21" fmla="*/ 904885 h 1284251"/>
                <a:gd name="connsiteX22" fmla="*/ 1716899 w 1869410"/>
                <a:gd name="connsiteY22" fmla="*/ 802015 h 1284251"/>
                <a:gd name="connsiteX23" fmla="*/ 1804529 w 1869410"/>
                <a:gd name="connsiteY23" fmla="*/ 889645 h 1284251"/>
                <a:gd name="connsiteX24" fmla="*/ 1764524 w 1869410"/>
                <a:gd name="connsiteY24" fmla="*/ 716290 h 1284251"/>
                <a:gd name="connsiteX25" fmla="*/ 1764524 w 1869410"/>
                <a:gd name="connsiteY25" fmla="*/ 615325 h 1284251"/>
                <a:gd name="connsiteX26" fmla="*/ 1869299 w 1869410"/>
                <a:gd name="connsiteY26" fmla="*/ 708670 h 1284251"/>
                <a:gd name="connsiteX27" fmla="*/ 1783574 w 1869410"/>
                <a:gd name="connsiteY27" fmla="*/ 539125 h 1284251"/>
                <a:gd name="connsiteX28" fmla="*/ 1730234 w 1869410"/>
                <a:gd name="connsiteY28" fmla="*/ 396250 h 1284251"/>
                <a:gd name="connsiteX29" fmla="*/ 1560689 w 1869410"/>
                <a:gd name="connsiteY29" fmla="*/ 219085 h 1284251"/>
                <a:gd name="connsiteX30" fmla="*/ 1427339 w 1869410"/>
                <a:gd name="connsiteY30" fmla="*/ 129550 h 1284251"/>
                <a:gd name="connsiteX31" fmla="*/ 1594979 w 1869410"/>
                <a:gd name="connsiteY31" fmla="*/ 100975 h 1284251"/>
                <a:gd name="connsiteX32" fmla="*/ 1634984 w 1869410"/>
                <a:gd name="connsiteY32" fmla="*/ 70495 h 1284251"/>
                <a:gd name="connsiteX33" fmla="*/ 1402574 w 1869410"/>
                <a:gd name="connsiteY33" fmla="*/ 62875 h 1284251"/>
                <a:gd name="connsiteX34" fmla="*/ 1191119 w 1869410"/>
                <a:gd name="connsiteY34" fmla="*/ 17155 h 1284251"/>
                <a:gd name="connsiteX35" fmla="*/ 981569 w 1869410"/>
                <a:gd name="connsiteY35" fmla="*/ 10 h 1284251"/>
                <a:gd name="connsiteX36" fmla="*/ 712964 w 1869410"/>
                <a:gd name="connsiteY36" fmla="*/ 19060 h 1284251"/>
                <a:gd name="connsiteX37" fmla="*/ 543419 w 1869410"/>
                <a:gd name="connsiteY37" fmla="*/ 55255 h 1284251"/>
                <a:gd name="connsiteX38" fmla="*/ 415784 w 1869410"/>
                <a:gd name="connsiteY38" fmla="*/ 144790 h 1284251"/>
                <a:gd name="connsiteX39" fmla="*/ 364349 w 1869410"/>
                <a:gd name="connsiteY39" fmla="*/ 215275 h 1284251"/>
                <a:gd name="connsiteX40" fmla="*/ 290054 w 1869410"/>
                <a:gd name="connsiteY40" fmla="*/ 278140 h 1284251"/>
                <a:gd name="connsiteX41" fmla="*/ 223379 w 1869410"/>
                <a:gd name="connsiteY41" fmla="*/ 331480 h 1284251"/>
                <a:gd name="connsiteX42" fmla="*/ 145274 w 1869410"/>
                <a:gd name="connsiteY42" fmla="*/ 485785 h 1284251"/>
                <a:gd name="connsiteX43" fmla="*/ 80504 w 1869410"/>
                <a:gd name="connsiteY43" fmla="*/ 674380 h 1284251"/>
                <a:gd name="connsiteX44" fmla="*/ 494 w 1869410"/>
                <a:gd name="connsiteY44" fmla="*/ 777250 h 1284251"/>
                <a:gd name="connsiteX45" fmla="*/ 120509 w 1869410"/>
                <a:gd name="connsiteY45" fmla="*/ 678190 h 1284251"/>
                <a:gd name="connsiteX46" fmla="*/ 118604 w 1869410"/>
                <a:gd name="connsiteY46" fmla="*/ 910600 h 1284251"/>
                <a:gd name="connsiteX47" fmla="*/ 131939 w 1869410"/>
                <a:gd name="connsiteY47" fmla="*/ 1034425 h 1284251"/>
                <a:gd name="connsiteX48" fmla="*/ 160514 w 1869410"/>
                <a:gd name="connsiteY48" fmla="*/ 891550 h 1284251"/>
                <a:gd name="connsiteX49" fmla="*/ 246239 w 1869410"/>
                <a:gd name="connsiteY49" fmla="*/ 990610 h 1284251"/>
                <a:gd name="connsiteX50" fmla="*/ 238619 w 1869410"/>
                <a:gd name="connsiteY50" fmla="*/ 866785 h 1284251"/>
                <a:gd name="connsiteX51" fmla="*/ 250049 w 1869410"/>
                <a:gd name="connsiteY51" fmla="*/ 725815 h 1284251"/>
                <a:gd name="connsiteX52" fmla="*/ 311009 w 1869410"/>
                <a:gd name="connsiteY52" fmla="*/ 889645 h 1284251"/>
                <a:gd name="connsiteX53" fmla="*/ 295769 w 1869410"/>
                <a:gd name="connsiteY53" fmla="*/ 643900 h 1284251"/>
                <a:gd name="connsiteX54" fmla="*/ 341489 w 1869410"/>
                <a:gd name="connsiteY54" fmla="*/ 495310 h 1284251"/>
                <a:gd name="connsiteX55" fmla="*/ 394829 w 1869410"/>
                <a:gd name="connsiteY55" fmla="*/ 483880 h 1284251"/>
                <a:gd name="connsiteX56" fmla="*/ 486269 w 1869410"/>
                <a:gd name="connsiteY56" fmla="*/ 586750 h 1284251"/>
                <a:gd name="connsiteX0" fmla="*/ 486269 w 1869410"/>
                <a:gd name="connsiteY0" fmla="*/ 586750 h 1284248"/>
                <a:gd name="connsiteX1" fmla="*/ 545324 w 1869410"/>
                <a:gd name="connsiteY1" fmla="*/ 516265 h 1284248"/>
                <a:gd name="connsiteX2" fmla="*/ 629144 w 1869410"/>
                <a:gd name="connsiteY2" fmla="*/ 476260 h 1284248"/>
                <a:gd name="connsiteX3" fmla="*/ 692009 w 1869410"/>
                <a:gd name="connsiteY3" fmla="*/ 577225 h 1284248"/>
                <a:gd name="connsiteX4" fmla="*/ 737729 w 1869410"/>
                <a:gd name="connsiteY4" fmla="*/ 779155 h 1284248"/>
                <a:gd name="connsiteX5" fmla="*/ 735824 w 1869410"/>
                <a:gd name="connsiteY5" fmla="*/ 914410 h 1284248"/>
                <a:gd name="connsiteX6" fmla="*/ 825359 w 1869410"/>
                <a:gd name="connsiteY6" fmla="*/ 678190 h 1284248"/>
                <a:gd name="connsiteX7" fmla="*/ 840599 w 1869410"/>
                <a:gd name="connsiteY7" fmla="*/ 582940 h 1284248"/>
                <a:gd name="connsiteX8" fmla="*/ 1103489 w 1869410"/>
                <a:gd name="connsiteY8" fmla="*/ 870595 h 1284248"/>
                <a:gd name="connsiteX9" fmla="*/ 1154924 w 1869410"/>
                <a:gd name="connsiteY9" fmla="*/ 891550 h 1284248"/>
                <a:gd name="connsiteX10" fmla="*/ 1055864 w 1869410"/>
                <a:gd name="connsiteY10" fmla="*/ 723910 h 1284248"/>
                <a:gd name="connsiteX11" fmla="*/ 1257794 w 1869410"/>
                <a:gd name="connsiteY11" fmla="*/ 971560 h 1284248"/>
                <a:gd name="connsiteX12" fmla="*/ 1233029 w 1869410"/>
                <a:gd name="connsiteY12" fmla="*/ 849640 h 1284248"/>
                <a:gd name="connsiteX13" fmla="*/ 1375904 w 1869410"/>
                <a:gd name="connsiteY13" fmla="*/ 986800 h 1284248"/>
                <a:gd name="connsiteX14" fmla="*/ 1417814 w 1869410"/>
                <a:gd name="connsiteY14" fmla="*/ 1173490 h 1284248"/>
                <a:gd name="connsiteX15" fmla="*/ 1444484 w 1869410"/>
                <a:gd name="connsiteY15" fmla="*/ 1057285 h 1284248"/>
                <a:gd name="connsiteX16" fmla="*/ 1450199 w 1869410"/>
                <a:gd name="connsiteY16" fmla="*/ 1283980 h 1284248"/>
                <a:gd name="connsiteX17" fmla="*/ 1495919 w 1869410"/>
                <a:gd name="connsiteY17" fmla="*/ 1101100 h 1284248"/>
                <a:gd name="connsiteX18" fmla="*/ 1577834 w 1869410"/>
                <a:gd name="connsiteY18" fmla="*/ 1003945 h 1284248"/>
                <a:gd name="connsiteX19" fmla="*/ 1667369 w 1869410"/>
                <a:gd name="connsiteY19" fmla="*/ 1021090 h 1284248"/>
                <a:gd name="connsiteX20" fmla="*/ 1707374 w 1869410"/>
                <a:gd name="connsiteY20" fmla="*/ 1055380 h 1284248"/>
                <a:gd name="connsiteX21" fmla="*/ 1714994 w 1869410"/>
                <a:gd name="connsiteY21" fmla="*/ 904885 h 1284248"/>
                <a:gd name="connsiteX22" fmla="*/ 1716899 w 1869410"/>
                <a:gd name="connsiteY22" fmla="*/ 802015 h 1284248"/>
                <a:gd name="connsiteX23" fmla="*/ 1804529 w 1869410"/>
                <a:gd name="connsiteY23" fmla="*/ 889645 h 1284248"/>
                <a:gd name="connsiteX24" fmla="*/ 1764524 w 1869410"/>
                <a:gd name="connsiteY24" fmla="*/ 716290 h 1284248"/>
                <a:gd name="connsiteX25" fmla="*/ 1764524 w 1869410"/>
                <a:gd name="connsiteY25" fmla="*/ 615325 h 1284248"/>
                <a:gd name="connsiteX26" fmla="*/ 1869299 w 1869410"/>
                <a:gd name="connsiteY26" fmla="*/ 708670 h 1284248"/>
                <a:gd name="connsiteX27" fmla="*/ 1783574 w 1869410"/>
                <a:gd name="connsiteY27" fmla="*/ 539125 h 1284248"/>
                <a:gd name="connsiteX28" fmla="*/ 1730234 w 1869410"/>
                <a:gd name="connsiteY28" fmla="*/ 396250 h 1284248"/>
                <a:gd name="connsiteX29" fmla="*/ 1560689 w 1869410"/>
                <a:gd name="connsiteY29" fmla="*/ 219085 h 1284248"/>
                <a:gd name="connsiteX30" fmla="*/ 1427339 w 1869410"/>
                <a:gd name="connsiteY30" fmla="*/ 129550 h 1284248"/>
                <a:gd name="connsiteX31" fmla="*/ 1594979 w 1869410"/>
                <a:gd name="connsiteY31" fmla="*/ 100975 h 1284248"/>
                <a:gd name="connsiteX32" fmla="*/ 1634984 w 1869410"/>
                <a:gd name="connsiteY32" fmla="*/ 70495 h 1284248"/>
                <a:gd name="connsiteX33" fmla="*/ 1402574 w 1869410"/>
                <a:gd name="connsiteY33" fmla="*/ 62875 h 1284248"/>
                <a:gd name="connsiteX34" fmla="*/ 1191119 w 1869410"/>
                <a:gd name="connsiteY34" fmla="*/ 17155 h 1284248"/>
                <a:gd name="connsiteX35" fmla="*/ 981569 w 1869410"/>
                <a:gd name="connsiteY35" fmla="*/ 10 h 1284248"/>
                <a:gd name="connsiteX36" fmla="*/ 712964 w 1869410"/>
                <a:gd name="connsiteY36" fmla="*/ 19060 h 1284248"/>
                <a:gd name="connsiteX37" fmla="*/ 543419 w 1869410"/>
                <a:gd name="connsiteY37" fmla="*/ 55255 h 1284248"/>
                <a:gd name="connsiteX38" fmla="*/ 415784 w 1869410"/>
                <a:gd name="connsiteY38" fmla="*/ 144790 h 1284248"/>
                <a:gd name="connsiteX39" fmla="*/ 364349 w 1869410"/>
                <a:gd name="connsiteY39" fmla="*/ 215275 h 1284248"/>
                <a:gd name="connsiteX40" fmla="*/ 290054 w 1869410"/>
                <a:gd name="connsiteY40" fmla="*/ 278140 h 1284248"/>
                <a:gd name="connsiteX41" fmla="*/ 223379 w 1869410"/>
                <a:gd name="connsiteY41" fmla="*/ 331480 h 1284248"/>
                <a:gd name="connsiteX42" fmla="*/ 145274 w 1869410"/>
                <a:gd name="connsiteY42" fmla="*/ 485785 h 1284248"/>
                <a:gd name="connsiteX43" fmla="*/ 80504 w 1869410"/>
                <a:gd name="connsiteY43" fmla="*/ 674380 h 1284248"/>
                <a:gd name="connsiteX44" fmla="*/ 494 w 1869410"/>
                <a:gd name="connsiteY44" fmla="*/ 777250 h 1284248"/>
                <a:gd name="connsiteX45" fmla="*/ 120509 w 1869410"/>
                <a:gd name="connsiteY45" fmla="*/ 678190 h 1284248"/>
                <a:gd name="connsiteX46" fmla="*/ 118604 w 1869410"/>
                <a:gd name="connsiteY46" fmla="*/ 910600 h 1284248"/>
                <a:gd name="connsiteX47" fmla="*/ 131939 w 1869410"/>
                <a:gd name="connsiteY47" fmla="*/ 1034425 h 1284248"/>
                <a:gd name="connsiteX48" fmla="*/ 160514 w 1869410"/>
                <a:gd name="connsiteY48" fmla="*/ 891550 h 1284248"/>
                <a:gd name="connsiteX49" fmla="*/ 246239 w 1869410"/>
                <a:gd name="connsiteY49" fmla="*/ 990610 h 1284248"/>
                <a:gd name="connsiteX50" fmla="*/ 238619 w 1869410"/>
                <a:gd name="connsiteY50" fmla="*/ 866785 h 1284248"/>
                <a:gd name="connsiteX51" fmla="*/ 250049 w 1869410"/>
                <a:gd name="connsiteY51" fmla="*/ 725815 h 1284248"/>
                <a:gd name="connsiteX52" fmla="*/ 311009 w 1869410"/>
                <a:gd name="connsiteY52" fmla="*/ 889645 h 1284248"/>
                <a:gd name="connsiteX53" fmla="*/ 295769 w 1869410"/>
                <a:gd name="connsiteY53" fmla="*/ 643900 h 1284248"/>
                <a:gd name="connsiteX54" fmla="*/ 341489 w 1869410"/>
                <a:gd name="connsiteY54" fmla="*/ 495310 h 1284248"/>
                <a:gd name="connsiteX55" fmla="*/ 394829 w 1869410"/>
                <a:gd name="connsiteY55" fmla="*/ 483880 h 1284248"/>
                <a:gd name="connsiteX56" fmla="*/ 486269 w 1869410"/>
                <a:gd name="connsiteY56" fmla="*/ 586750 h 1284248"/>
                <a:gd name="connsiteX0" fmla="*/ 486269 w 1869410"/>
                <a:gd name="connsiteY0" fmla="*/ 586750 h 1238621"/>
                <a:gd name="connsiteX1" fmla="*/ 545324 w 1869410"/>
                <a:gd name="connsiteY1" fmla="*/ 516265 h 1238621"/>
                <a:gd name="connsiteX2" fmla="*/ 629144 w 1869410"/>
                <a:gd name="connsiteY2" fmla="*/ 476260 h 1238621"/>
                <a:gd name="connsiteX3" fmla="*/ 692009 w 1869410"/>
                <a:gd name="connsiteY3" fmla="*/ 577225 h 1238621"/>
                <a:gd name="connsiteX4" fmla="*/ 737729 w 1869410"/>
                <a:gd name="connsiteY4" fmla="*/ 779155 h 1238621"/>
                <a:gd name="connsiteX5" fmla="*/ 735824 w 1869410"/>
                <a:gd name="connsiteY5" fmla="*/ 914410 h 1238621"/>
                <a:gd name="connsiteX6" fmla="*/ 825359 w 1869410"/>
                <a:gd name="connsiteY6" fmla="*/ 678190 h 1238621"/>
                <a:gd name="connsiteX7" fmla="*/ 840599 w 1869410"/>
                <a:gd name="connsiteY7" fmla="*/ 582940 h 1238621"/>
                <a:gd name="connsiteX8" fmla="*/ 1103489 w 1869410"/>
                <a:gd name="connsiteY8" fmla="*/ 870595 h 1238621"/>
                <a:gd name="connsiteX9" fmla="*/ 1154924 w 1869410"/>
                <a:gd name="connsiteY9" fmla="*/ 891550 h 1238621"/>
                <a:gd name="connsiteX10" fmla="*/ 1055864 w 1869410"/>
                <a:gd name="connsiteY10" fmla="*/ 723910 h 1238621"/>
                <a:gd name="connsiteX11" fmla="*/ 1257794 w 1869410"/>
                <a:gd name="connsiteY11" fmla="*/ 971560 h 1238621"/>
                <a:gd name="connsiteX12" fmla="*/ 1233029 w 1869410"/>
                <a:gd name="connsiteY12" fmla="*/ 849640 h 1238621"/>
                <a:gd name="connsiteX13" fmla="*/ 1375904 w 1869410"/>
                <a:gd name="connsiteY13" fmla="*/ 986800 h 1238621"/>
                <a:gd name="connsiteX14" fmla="*/ 1417814 w 1869410"/>
                <a:gd name="connsiteY14" fmla="*/ 1173490 h 1238621"/>
                <a:gd name="connsiteX15" fmla="*/ 1444484 w 1869410"/>
                <a:gd name="connsiteY15" fmla="*/ 1057285 h 1238621"/>
                <a:gd name="connsiteX16" fmla="*/ 1442579 w 1869410"/>
                <a:gd name="connsiteY16" fmla="*/ 1238260 h 1238621"/>
                <a:gd name="connsiteX17" fmla="*/ 1495919 w 1869410"/>
                <a:gd name="connsiteY17" fmla="*/ 1101100 h 1238621"/>
                <a:gd name="connsiteX18" fmla="*/ 1577834 w 1869410"/>
                <a:gd name="connsiteY18" fmla="*/ 1003945 h 1238621"/>
                <a:gd name="connsiteX19" fmla="*/ 1667369 w 1869410"/>
                <a:gd name="connsiteY19" fmla="*/ 1021090 h 1238621"/>
                <a:gd name="connsiteX20" fmla="*/ 1707374 w 1869410"/>
                <a:gd name="connsiteY20" fmla="*/ 1055380 h 1238621"/>
                <a:gd name="connsiteX21" fmla="*/ 1714994 w 1869410"/>
                <a:gd name="connsiteY21" fmla="*/ 904885 h 1238621"/>
                <a:gd name="connsiteX22" fmla="*/ 1716899 w 1869410"/>
                <a:gd name="connsiteY22" fmla="*/ 802015 h 1238621"/>
                <a:gd name="connsiteX23" fmla="*/ 1804529 w 1869410"/>
                <a:gd name="connsiteY23" fmla="*/ 889645 h 1238621"/>
                <a:gd name="connsiteX24" fmla="*/ 1764524 w 1869410"/>
                <a:gd name="connsiteY24" fmla="*/ 716290 h 1238621"/>
                <a:gd name="connsiteX25" fmla="*/ 1764524 w 1869410"/>
                <a:gd name="connsiteY25" fmla="*/ 615325 h 1238621"/>
                <a:gd name="connsiteX26" fmla="*/ 1869299 w 1869410"/>
                <a:gd name="connsiteY26" fmla="*/ 708670 h 1238621"/>
                <a:gd name="connsiteX27" fmla="*/ 1783574 w 1869410"/>
                <a:gd name="connsiteY27" fmla="*/ 539125 h 1238621"/>
                <a:gd name="connsiteX28" fmla="*/ 1730234 w 1869410"/>
                <a:gd name="connsiteY28" fmla="*/ 396250 h 1238621"/>
                <a:gd name="connsiteX29" fmla="*/ 1560689 w 1869410"/>
                <a:gd name="connsiteY29" fmla="*/ 219085 h 1238621"/>
                <a:gd name="connsiteX30" fmla="*/ 1427339 w 1869410"/>
                <a:gd name="connsiteY30" fmla="*/ 129550 h 1238621"/>
                <a:gd name="connsiteX31" fmla="*/ 1594979 w 1869410"/>
                <a:gd name="connsiteY31" fmla="*/ 100975 h 1238621"/>
                <a:gd name="connsiteX32" fmla="*/ 1634984 w 1869410"/>
                <a:gd name="connsiteY32" fmla="*/ 70495 h 1238621"/>
                <a:gd name="connsiteX33" fmla="*/ 1402574 w 1869410"/>
                <a:gd name="connsiteY33" fmla="*/ 62875 h 1238621"/>
                <a:gd name="connsiteX34" fmla="*/ 1191119 w 1869410"/>
                <a:gd name="connsiteY34" fmla="*/ 17155 h 1238621"/>
                <a:gd name="connsiteX35" fmla="*/ 981569 w 1869410"/>
                <a:gd name="connsiteY35" fmla="*/ 10 h 1238621"/>
                <a:gd name="connsiteX36" fmla="*/ 712964 w 1869410"/>
                <a:gd name="connsiteY36" fmla="*/ 19060 h 1238621"/>
                <a:gd name="connsiteX37" fmla="*/ 543419 w 1869410"/>
                <a:gd name="connsiteY37" fmla="*/ 55255 h 1238621"/>
                <a:gd name="connsiteX38" fmla="*/ 415784 w 1869410"/>
                <a:gd name="connsiteY38" fmla="*/ 144790 h 1238621"/>
                <a:gd name="connsiteX39" fmla="*/ 364349 w 1869410"/>
                <a:gd name="connsiteY39" fmla="*/ 215275 h 1238621"/>
                <a:gd name="connsiteX40" fmla="*/ 290054 w 1869410"/>
                <a:gd name="connsiteY40" fmla="*/ 278140 h 1238621"/>
                <a:gd name="connsiteX41" fmla="*/ 223379 w 1869410"/>
                <a:gd name="connsiteY41" fmla="*/ 331480 h 1238621"/>
                <a:gd name="connsiteX42" fmla="*/ 145274 w 1869410"/>
                <a:gd name="connsiteY42" fmla="*/ 485785 h 1238621"/>
                <a:gd name="connsiteX43" fmla="*/ 80504 w 1869410"/>
                <a:gd name="connsiteY43" fmla="*/ 674380 h 1238621"/>
                <a:gd name="connsiteX44" fmla="*/ 494 w 1869410"/>
                <a:gd name="connsiteY44" fmla="*/ 777250 h 1238621"/>
                <a:gd name="connsiteX45" fmla="*/ 120509 w 1869410"/>
                <a:gd name="connsiteY45" fmla="*/ 678190 h 1238621"/>
                <a:gd name="connsiteX46" fmla="*/ 118604 w 1869410"/>
                <a:gd name="connsiteY46" fmla="*/ 910600 h 1238621"/>
                <a:gd name="connsiteX47" fmla="*/ 131939 w 1869410"/>
                <a:gd name="connsiteY47" fmla="*/ 1034425 h 1238621"/>
                <a:gd name="connsiteX48" fmla="*/ 160514 w 1869410"/>
                <a:gd name="connsiteY48" fmla="*/ 891550 h 1238621"/>
                <a:gd name="connsiteX49" fmla="*/ 246239 w 1869410"/>
                <a:gd name="connsiteY49" fmla="*/ 990610 h 1238621"/>
                <a:gd name="connsiteX50" fmla="*/ 238619 w 1869410"/>
                <a:gd name="connsiteY50" fmla="*/ 866785 h 1238621"/>
                <a:gd name="connsiteX51" fmla="*/ 250049 w 1869410"/>
                <a:gd name="connsiteY51" fmla="*/ 725815 h 1238621"/>
                <a:gd name="connsiteX52" fmla="*/ 311009 w 1869410"/>
                <a:gd name="connsiteY52" fmla="*/ 889645 h 1238621"/>
                <a:gd name="connsiteX53" fmla="*/ 295769 w 1869410"/>
                <a:gd name="connsiteY53" fmla="*/ 643900 h 1238621"/>
                <a:gd name="connsiteX54" fmla="*/ 341489 w 1869410"/>
                <a:gd name="connsiteY54" fmla="*/ 495310 h 1238621"/>
                <a:gd name="connsiteX55" fmla="*/ 394829 w 1869410"/>
                <a:gd name="connsiteY55" fmla="*/ 483880 h 1238621"/>
                <a:gd name="connsiteX56" fmla="*/ 486269 w 1869410"/>
                <a:gd name="connsiteY56" fmla="*/ 586750 h 1238621"/>
                <a:gd name="connsiteX0" fmla="*/ 486269 w 1869410"/>
                <a:gd name="connsiteY0" fmla="*/ 586750 h 1238621"/>
                <a:gd name="connsiteX1" fmla="*/ 545324 w 1869410"/>
                <a:gd name="connsiteY1" fmla="*/ 516265 h 1238621"/>
                <a:gd name="connsiteX2" fmla="*/ 629144 w 1869410"/>
                <a:gd name="connsiteY2" fmla="*/ 476260 h 1238621"/>
                <a:gd name="connsiteX3" fmla="*/ 692009 w 1869410"/>
                <a:gd name="connsiteY3" fmla="*/ 577225 h 1238621"/>
                <a:gd name="connsiteX4" fmla="*/ 737729 w 1869410"/>
                <a:gd name="connsiteY4" fmla="*/ 779155 h 1238621"/>
                <a:gd name="connsiteX5" fmla="*/ 735824 w 1869410"/>
                <a:gd name="connsiteY5" fmla="*/ 914410 h 1238621"/>
                <a:gd name="connsiteX6" fmla="*/ 825359 w 1869410"/>
                <a:gd name="connsiteY6" fmla="*/ 678190 h 1238621"/>
                <a:gd name="connsiteX7" fmla="*/ 840599 w 1869410"/>
                <a:gd name="connsiteY7" fmla="*/ 582940 h 1238621"/>
                <a:gd name="connsiteX8" fmla="*/ 1103489 w 1869410"/>
                <a:gd name="connsiteY8" fmla="*/ 870595 h 1238621"/>
                <a:gd name="connsiteX9" fmla="*/ 1154924 w 1869410"/>
                <a:gd name="connsiteY9" fmla="*/ 891550 h 1238621"/>
                <a:gd name="connsiteX10" fmla="*/ 1055864 w 1869410"/>
                <a:gd name="connsiteY10" fmla="*/ 723910 h 1238621"/>
                <a:gd name="connsiteX11" fmla="*/ 1257794 w 1869410"/>
                <a:gd name="connsiteY11" fmla="*/ 971560 h 1238621"/>
                <a:gd name="connsiteX12" fmla="*/ 1233029 w 1869410"/>
                <a:gd name="connsiteY12" fmla="*/ 849640 h 1238621"/>
                <a:gd name="connsiteX13" fmla="*/ 1358759 w 1869410"/>
                <a:gd name="connsiteY13" fmla="*/ 958225 h 1238621"/>
                <a:gd name="connsiteX14" fmla="*/ 1417814 w 1869410"/>
                <a:gd name="connsiteY14" fmla="*/ 1173490 h 1238621"/>
                <a:gd name="connsiteX15" fmla="*/ 1444484 w 1869410"/>
                <a:gd name="connsiteY15" fmla="*/ 1057285 h 1238621"/>
                <a:gd name="connsiteX16" fmla="*/ 1442579 w 1869410"/>
                <a:gd name="connsiteY16" fmla="*/ 1238260 h 1238621"/>
                <a:gd name="connsiteX17" fmla="*/ 1495919 w 1869410"/>
                <a:gd name="connsiteY17" fmla="*/ 1101100 h 1238621"/>
                <a:gd name="connsiteX18" fmla="*/ 1577834 w 1869410"/>
                <a:gd name="connsiteY18" fmla="*/ 1003945 h 1238621"/>
                <a:gd name="connsiteX19" fmla="*/ 1667369 w 1869410"/>
                <a:gd name="connsiteY19" fmla="*/ 1021090 h 1238621"/>
                <a:gd name="connsiteX20" fmla="*/ 1707374 w 1869410"/>
                <a:gd name="connsiteY20" fmla="*/ 1055380 h 1238621"/>
                <a:gd name="connsiteX21" fmla="*/ 1714994 w 1869410"/>
                <a:gd name="connsiteY21" fmla="*/ 904885 h 1238621"/>
                <a:gd name="connsiteX22" fmla="*/ 1716899 w 1869410"/>
                <a:gd name="connsiteY22" fmla="*/ 802015 h 1238621"/>
                <a:gd name="connsiteX23" fmla="*/ 1804529 w 1869410"/>
                <a:gd name="connsiteY23" fmla="*/ 889645 h 1238621"/>
                <a:gd name="connsiteX24" fmla="*/ 1764524 w 1869410"/>
                <a:gd name="connsiteY24" fmla="*/ 716290 h 1238621"/>
                <a:gd name="connsiteX25" fmla="*/ 1764524 w 1869410"/>
                <a:gd name="connsiteY25" fmla="*/ 615325 h 1238621"/>
                <a:gd name="connsiteX26" fmla="*/ 1869299 w 1869410"/>
                <a:gd name="connsiteY26" fmla="*/ 708670 h 1238621"/>
                <a:gd name="connsiteX27" fmla="*/ 1783574 w 1869410"/>
                <a:gd name="connsiteY27" fmla="*/ 539125 h 1238621"/>
                <a:gd name="connsiteX28" fmla="*/ 1730234 w 1869410"/>
                <a:gd name="connsiteY28" fmla="*/ 396250 h 1238621"/>
                <a:gd name="connsiteX29" fmla="*/ 1560689 w 1869410"/>
                <a:gd name="connsiteY29" fmla="*/ 219085 h 1238621"/>
                <a:gd name="connsiteX30" fmla="*/ 1427339 w 1869410"/>
                <a:gd name="connsiteY30" fmla="*/ 129550 h 1238621"/>
                <a:gd name="connsiteX31" fmla="*/ 1594979 w 1869410"/>
                <a:gd name="connsiteY31" fmla="*/ 100975 h 1238621"/>
                <a:gd name="connsiteX32" fmla="*/ 1634984 w 1869410"/>
                <a:gd name="connsiteY32" fmla="*/ 70495 h 1238621"/>
                <a:gd name="connsiteX33" fmla="*/ 1402574 w 1869410"/>
                <a:gd name="connsiteY33" fmla="*/ 62875 h 1238621"/>
                <a:gd name="connsiteX34" fmla="*/ 1191119 w 1869410"/>
                <a:gd name="connsiteY34" fmla="*/ 17155 h 1238621"/>
                <a:gd name="connsiteX35" fmla="*/ 981569 w 1869410"/>
                <a:gd name="connsiteY35" fmla="*/ 10 h 1238621"/>
                <a:gd name="connsiteX36" fmla="*/ 712964 w 1869410"/>
                <a:gd name="connsiteY36" fmla="*/ 19060 h 1238621"/>
                <a:gd name="connsiteX37" fmla="*/ 543419 w 1869410"/>
                <a:gd name="connsiteY37" fmla="*/ 55255 h 1238621"/>
                <a:gd name="connsiteX38" fmla="*/ 415784 w 1869410"/>
                <a:gd name="connsiteY38" fmla="*/ 144790 h 1238621"/>
                <a:gd name="connsiteX39" fmla="*/ 364349 w 1869410"/>
                <a:gd name="connsiteY39" fmla="*/ 215275 h 1238621"/>
                <a:gd name="connsiteX40" fmla="*/ 290054 w 1869410"/>
                <a:gd name="connsiteY40" fmla="*/ 278140 h 1238621"/>
                <a:gd name="connsiteX41" fmla="*/ 223379 w 1869410"/>
                <a:gd name="connsiteY41" fmla="*/ 331480 h 1238621"/>
                <a:gd name="connsiteX42" fmla="*/ 145274 w 1869410"/>
                <a:gd name="connsiteY42" fmla="*/ 485785 h 1238621"/>
                <a:gd name="connsiteX43" fmla="*/ 80504 w 1869410"/>
                <a:gd name="connsiteY43" fmla="*/ 674380 h 1238621"/>
                <a:gd name="connsiteX44" fmla="*/ 494 w 1869410"/>
                <a:gd name="connsiteY44" fmla="*/ 777250 h 1238621"/>
                <a:gd name="connsiteX45" fmla="*/ 120509 w 1869410"/>
                <a:gd name="connsiteY45" fmla="*/ 678190 h 1238621"/>
                <a:gd name="connsiteX46" fmla="*/ 118604 w 1869410"/>
                <a:gd name="connsiteY46" fmla="*/ 910600 h 1238621"/>
                <a:gd name="connsiteX47" fmla="*/ 131939 w 1869410"/>
                <a:gd name="connsiteY47" fmla="*/ 1034425 h 1238621"/>
                <a:gd name="connsiteX48" fmla="*/ 160514 w 1869410"/>
                <a:gd name="connsiteY48" fmla="*/ 891550 h 1238621"/>
                <a:gd name="connsiteX49" fmla="*/ 246239 w 1869410"/>
                <a:gd name="connsiteY49" fmla="*/ 990610 h 1238621"/>
                <a:gd name="connsiteX50" fmla="*/ 238619 w 1869410"/>
                <a:gd name="connsiteY50" fmla="*/ 866785 h 1238621"/>
                <a:gd name="connsiteX51" fmla="*/ 250049 w 1869410"/>
                <a:gd name="connsiteY51" fmla="*/ 725815 h 1238621"/>
                <a:gd name="connsiteX52" fmla="*/ 311009 w 1869410"/>
                <a:gd name="connsiteY52" fmla="*/ 889645 h 1238621"/>
                <a:gd name="connsiteX53" fmla="*/ 295769 w 1869410"/>
                <a:gd name="connsiteY53" fmla="*/ 643900 h 1238621"/>
                <a:gd name="connsiteX54" fmla="*/ 341489 w 1869410"/>
                <a:gd name="connsiteY54" fmla="*/ 495310 h 1238621"/>
                <a:gd name="connsiteX55" fmla="*/ 394829 w 1869410"/>
                <a:gd name="connsiteY55" fmla="*/ 483880 h 1238621"/>
                <a:gd name="connsiteX56" fmla="*/ 486269 w 1869410"/>
                <a:gd name="connsiteY56" fmla="*/ 586750 h 1238621"/>
                <a:gd name="connsiteX0" fmla="*/ 486269 w 1869410"/>
                <a:gd name="connsiteY0" fmla="*/ 586750 h 1239134"/>
                <a:gd name="connsiteX1" fmla="*/ 545324 w 1869410"/>
                <a:gd name="connsiteY1" fmla="*/ 516265 h 1239134"/>
                <a:gd name="connsiteX2" fmla="*/ 629144 w 1869410"/>
                <a:gd name="connsiteY2" fmla="*/ 476260 h 1239134"/>
                <a:gd name="connsiteX3" fmla="*/ 692009 w 1869410"/>
                <a:gd name="connsiteY3" fmla="*/ 577225 h 1239134"/>
                <a:gd name="connsiteX4" fmla="*/ 737729 w 1869410"/>
                <a:gd name="connsiteY4" fmla="*/ 779155 h 1239134"/>
                <a:gd name="connsiteX5" fmla="*/ 735824 w 1869410"/>
                <a:gd name="connsiteY5" fmla="*/ 914410 h 1239134"/>
                <a:gd name="connsiteX6" fmla="*/ 825359 w 1869410"/>
                <a:gd name="connsiteY6" fmla="*/ 678190 h 1239134"/>
                <a:gd name="connsiteX7" fmla="*/ 840599 w 1869410"/>
                <a:gd name="connsiteY7" fmla="*/ 582940 h 1239134"/>
                <a:gd name="connsiteX8" fmla="*/ 1103489 w 1869410"/>
                <a:gd name="connsiteY8" fmla="*/ 870595 h 1239134"/>
                <a:gd name="connsiteX9" fmla="*/ 1154924 w 1869410"/>
                <a:gd name="connsiteY9" fmla="*/ 891550 h 1239134"/>
                <a:gd name="connsiteX10" fmla="*/ 1055864 w 1869410"/>
                <a:gd name="connsiteY10" fmla="*/ 723910 h 1239134"/>
                <a:gd name="connsiteX11" fmla="*/ 1257794 w 1869410"/>
                <a:gd name="connsiteY11" fmla="*/ 971560 h 1239134"/>
                <a:gd name="connsiteX12" fmla="*/ 1233029 w 1869410"/>
                <a:gd name="connsiteY12" fmla="*/ 849640 h 1239134"/>
                <a:gd name="connsiteX13" fmla="*/ 1358759 w 1869410"/>
                <a:gd name="connsiteY13" fmla="*/ 958225 h 1239134"/>
                <a:gd name="connsiteX14" fmla="*/ 1417814 w 1869410"/>
                <a:gd name="connsiteY14" fmla="*/ 1173490 h 1239134"/>
                <a:gd name="connsiteX15" fmla="*/ 1431149 w 1869410"/>
                <a:gd name="connsiteY15" fmla="*/ 1030615 h 1239134"/>
                <a:gd name="connsiteX16" fmla="*/ 1442579 w 1869410"/>
                <a:gd name="connsiteY16" fmla="*/ 1238260 h 1239134"/>
                <a:gd name="connsiteX17" fmla="*/ 1495919 w 1869410"/>
                <a:gd name="connsiteY17" fmla="*/ 1101100 h 1239134"/>
                <a:gd name="connsiteX18" fmla="*/ 1577834 w 1869410"/>
                <a:gd name="connsiteY18" fmla="*/ 1003945 h 1239134"/>
                <a:gd name="connsiteX19" fmla="*/ 1667369 w 1869410"/>
                <a:gd name="connsiteY19" fmla="*/ 1021090 h 1239134"/>
                <a:gd name="connsiteX20" fmla="*/ 1707374 w 1869410"/>
                <a:gd name="connsiteY20" fmla="*/ 1055380 h 1239134"/>
                <a:gd name="connsiteX21" fmla="*/ 1714994 w 1869410"/>
                <a:gd name="connsiteY21" fmla="*/ 904885 h 1239134"/>
                <a:gd name="connsiteX22" fmla="*/ 1716899 w 1869410"/>
                <a:gd name="connsiteY22" fmla="*/ 802015 h 1239134"/>
                <a:gd name="connsiteX23" fmla="*/ 1804529 w 1869410"/>
                <a:gd name="connsiteY23" fmla="*/ 889645 h 1239134"/>
                <a:gd name="connsiteX24" fmla="*/ 1764524 w 1869410"/>
                <a:gd name="connsiteY24" fmla="*/ 716290 h 1239134"/>
                <a:gd name="connsiteX25" fmla="*/ 1764524 w 1869410"/>
                <a:gd name="connsiteY25" fmla="*/ 615325 h 1239134"/>
                <a:gd name="connsiteX26" fmla="*/ 1869299 w 1869410"/>
                <a:gd name="connsiteY26" fmla="*/ 708670 h 1239134"/>
                <a:gd name="connsiteX27" fmla="*/ 1783574 w 1869410"/>
                <a:gd name="connsiteY27" fmla="*/ 539125 h 1239134"/>
                <a:gd name="connsiteX28" fmla="*/ 1730234 w 1869410"/>
                <a:gd name="connsiteY28" fmla="*/ 396250 h 1239134"/>
                <a:gd name="connsiteX29" fmla="*/ 1560689 w 1869410"/>
                <a:gd name="connsiteY29" fmla="*/ 219085 h 1239134"/>
                <a:gd name="connsiteX30" fmla="*/ 1427339 w 1869410"/>
                <a:gd name="connsiteY30" fmla="*/ 129550 h 1239134"/>
                <a:gd name="connsiteX31" fmla="*/ 1594979 w 1869410"/>
                <a:gd name="connsiteY31" fmla="*/ 100975 h 1239134"/>
                <a:gd name="connsiteX32" fmla="*/ 1634984 w 1869410"/>
                <a:gd name="connsiteY32" fmla="*/ 70495 h 1239134"/>
                <a:gd name="connsiteX33" fmla="*/ 1402574 w 1869410"/>
                <a:gd name="connsiteY33" fmla="*/ 62875 h 1239134"/>
                <a:gd name="connsiteX34" fmla="*/ 1191119 w 1869410"/>
                <a:gd name="connsiteY34" fmla="*/ 17155 h 1239134"/>
                <a:gd name="connsiteX35" fmla="*/ 981569 w 1869410"/>
                <a:gd name="connsiteY35" fmla="*/ 10 h 1239134"/>
                <a:gd name="connsiteX36" fmla="*/ 712964 w 1869410"/>
                <a:gd name="connsiteY36" fmla="*/ 19060 h 1239134"/>
                <a:gd name="connsiteX37" fmla="*/ 543419 w 1869410"/>
                <a:gd name="connsiteY37" fmla="*/ 55255 h 1239134"/>
                <a:gd name="connsiteX38" fmla="*/ 415784 w 1869410"/>
                <a:gd name="connsiteY38" fmla="*/ 144790 h 1239134"/>
                <a:gd name="connsiteX39" fmla="*/ 364349 w 1869410"/>
                <a:gd name="connsiteY39" fmla="*/ 215275 h 1239134"/>
                <a:gd name="connsiteX40" fmla="*/ 290054 w 1869410"/>
                <a:gd name="connsiteY40" fmla="*/ 278140 h 1239134"/>
                <a:gd name="connsiteX41" fmla="*/ 223379 w 1869410"/>
                <a:gd name="connsiteY41" fmla="*/ 331480 h 1239134"/>
                <a:gd name="connsiteX42" fmla="*/ 145274 w 1869410"/>
                <a:gd name="connsiteY42" fmla="*/ 485785 h 1239134"/>
                <a:gd name="connsiteX43" fmla="*/ 80504 w 1869410"/>
                <a:gd name="connsiteY43" fmla="*/ 674380 h 1239134"/>
                <a:gd name="connsiteX44" fmla="*/ 494 w 1869410"/>
                <a:gd name="connsiteY44" fmla="*/ 777250 h 1239134"/>
                <a:gd name="connsiteX45" fmla="*/ 120509 w 1869410"/>
                <a:gd name="connsiteY45" fmla="*/ 678190 h 1239134"/>
                <a:gd name="connsiteX46" fmla="*/ 118604 w 1869410"/>
                <a:gd name="connsiteY46" fmla="*/ 910600 h 1239134"/>
                <a:gd name="connsiteX47" fmla="*/ 131939 w 1869410"/>
                <a:gd name="connsiteY47" fmla="*/ 1034425 h 1239134"/>
                <a:gd name="connsiteX48" fmla="*/ 160514 w 1869410"/>
                <a:gd name="connsiteY48" fmla="*/ 891550 h 1239134"/>
                <a:gd name="connsiteX49" fmla="*/ 246239 w 1869410"/>
                <a:gd name="connsiteY49" fmla="*/ 990610 h 1239134"/>
                <a:gd name="connsiteX50" fmla="*/ 238619 w 1869410"/>
                <a:gd name="connsiteY50" fmla="*/ 866785 h 1239134"/>
                <a:gd name="connsiteX51" fmla="*/ 250049 w 1869410"/>
                <a:gd name="connsiteY51" fmla="*/ 725815 h 1239134"/>
                <a:gd name="connsiteX52" fmla="*/ 311009 w 1869410"/>
                <a:gd name="connsiteY52" fmla="*/ 889645 h 1239134"/>
                <a:gd name="connsiteX53" fmla="*/ 295769 w 1869410"/>
                <a:gd name="connsiteY53" fmla="*/ 643900 h 1239134"/>
                <a:gd name="connsiteX54" fmla="*/ 341489 w 1869410"/>
                <a:gd name="connsiteY54" fmla="*/ 495310 h 1239134"/>
                <a:gd name="connsiteX55" fmla="*/ 394829 w 1869410"/>
                <a:gd name="connsiteY55" fmla="*/ 483880 h 1239134"/>
                <a:gd name="connsiteX56" fmla="*/ 486269 w 1869410"/>
                <a:gd name="connsiteY56" fmla="*/ 586750 h 1239134"/>
                <a:gd name="connsiteX0" fmla="*/ 486269 w 1869410"/>
                <a:gd name="connsiteY0" fmla="*/ 586750 h 1239134"/>
                <a:gd name="connsiteX1" fmla="*/ 545324 w 1869410"/>
                <a:gd name="connsiteY1" fmla="*/ 516265 h 1239134"/>
                <a:gd name="connsiteX2" fmla="*/ 629144 w 1869410"/>
                <a:gd name="connsiteY2" fmla="*/ 476260 h 1239134"/>
                <a:gd name="connsiteX3" fmla="*/ 692009 w 1869410"/>
                <a:gd name="connsiteY3" fmla="*/ 577225 h 1239134"/>
                <a:gd name="connsiteX4" fmla="*/ 737729 w 1869410"/>
                <a:gd name="connsiteY4" fmla="*/ 779155 h 1239134"/>
                <a:gd name="connsiteX5" fmla="*/ 735824 w 1869410"/>
                <a:gd name="connsiteY5" fmla="*/ 914410 h 1239134"/>
                <a:gd name="connsiteX6" fmla="*/ 825359 w 1869410"/>
                <a:gd name="connsiteY6" fmla="*/ 678190 h 1239134"/>
                <a:gd name="connsiteX7" fmla="*/ 840599 w 1869410"/>
                <a:gd name="connsiteY7" fmla="*/ 582940 h 1239134"/>
                <a:gd name="connsiteX8" fmla="*/ 1103489 w 1869410"/>
                <a:gd name="connsiteY8" fmla="*/ 870595 h 1239134"/>
                <a:gd name="connsiteX9" fmla="*/ 1154924 w 1869410"/>
                <a:gd name="connsiteY9" fmla="*/ 891550 h 1239134"/>
                <a:gd name="connsiteX10" fmla="*/ 1055864 w 1869410"/>
                <a:gd name="connsiteY10" fmla="*/ 723910 h 1239134"/>
                <a:gd name="connsiteX11" fmla="*/ 1257794 w 1869410"/>
                <a:gd name="connsiteY11" fmla="*/ 971560 h 1239134"/>
                <a:gd name="connsiteX12" fmla="*/ 1233029 w 1869410"/>
                <a:gd name="connsiteY12" fmla="*/ 849640 h 1239134"/>
                <a:gd name="connsiteX13" fmla="*/ 1358759 w 1869410"/>
                <a:gd name="connsiteY13" fmla="*/ 958225 h 1239134"/>
                <a:gd name="connsiteX14" fmla="*/ 1404479 w 1869410"/>
                <a:gd name="connsiteY14" fmla="*/ 1122055 h 1239134"/>
                <a:gd name="connsiteX15" fmla="*/ 1431149 w 1869410"/>
                <a:gd name="connsiteY15" fmla="*/ 1030615 h 1239134"/>
                <a:gd name="connsiteX16" fmla="*/ 1442579 w 1869410"/>
                <a:gd name="connsiteY16" fmla="*/ 1238260 h 1239134"/>
                <a:gd name="connsiteX17" fmla="*/ 1495919 w 1869410"/>
                <a:gd name="connsiteY17" fmla="*/ 1101100 h 1239134"/>
                <a:gd name="connsiteX18" fmla="*/ 1577834 w 1869410"/>
                <a:gd name="connsiteY18" fmla="*/ 1003945 h 1239134"/>
                <a:gd name="connsiteX19" fmla="*/ 1667369 w 1869410"/>
                <a:gd name="connsiteY19" fmla="*/ 1021090 h 1239134"/>
                <a:gd name="connsiteX20" fmla="*/ 1707374 w 1869410"/>
                <a:gd name="connsiteY20" fmla="*/ 1055380 h 1239134"/>
                <a:gd name="connsiteX21" fmla="*/ 1714994 w 1869410"/>
                <a:gd name="connsiteY21" fmla="*/ 904885 h 1239134"/>
                <a:gd name="connsiteX22" fmla="*/ 1716899 w 1869410"/>
                <a:gd name="connsiteY22" fmla="*/ 802015 h 1239134"/>
                <a:gd name="connsiteX23" fmla="*/ 1804529 w 1869410"/>
                <a:gd name="connsiteY23" fmla="*/ 889645 h 1239134"/>
                <a:gd name="connsiteX24" fmla="*/ 1764524 w 1869410"/>
                <a:gd name="connsiteY24" fmla="*/ 716290 h 1239134"/>
                <a:gd name="connsiteX25" fmla="*/ 1764524 w 1869410"/>
                <a:gd name="connsiteY25" fmla="*/ 615325 h 1239134"/>
                <a:gd name="connsiteX26" fmla="*/ 1869299 w 1869410"/>
                <a:gd name="connsiteY26" fmla="*/ 708670 h 1239134"/>
                <a:gd name="connsiteX27" fmla="*/ 1783574 w 1869410"/>
                <a:gd name="connsiteY27" fmla="*/ 539125 h 1239134"/>
                <a:gd name="connsiteX28" fmla="*/ 1730234 w 1869410"/>
                <a:gd name="connsiteY28" fmla="*/ 396250 h 1239134"/>
                <a:gd name="connsiteX29" fmla="*/ 1560689 w 1869410"/>
                <a:gd name="connsiteY29" fmla="*/ 219085 h 1239134"/>
                <a:gd name="connsiteX30" fmla="*/ 1427339 w 1869410"/>
                <a:gd name="connsiteY30" fmla="*/ 129550 h 1239134"/>
                <a:gd name="connsiteX31" fmla="*/ 1594979 w 1869410"/>
                <a:gd name="connsiteY31" fmla="*/ 100975 h 1239134"/>
                <a:gd name="connsiteX32" fmla="*/ 1634984 w 1869410"/>
                <a:gd name="connsiteY32" fmla="*/ 70495 h 1239134"/>
                <a:gd name="connsiteX33" fmla="*/ 1402574 w 1869410"/>
                <a:gd name="connsiteY33" fmla="*/ 62875 h 1239134"/>
                <a:gd name="connsiteX34" fmla="*/ 1191119 w 1869410"/>
                <a:gd name="connsiteY34" fmla="*/ 17155 h 1239134"/>
                <a:gd name="connsiteX35" fmla="*/ 981569 w 1869410"/>
                <a:gd name="connsiteY35" fmla="*/ 10 h 1239134"/>
                <a:gd name="connsiteX36" fmla="*/ 712964 w 1869410"/>
                <a:gd name="connsiteY36" fmla="*/ 19060 h 1239134"/>
                <a:gd name="connsiteX37" fmla="*/ 543419 w 1869410"/>
                <a:gd name="connsiteY37" fmla="*/ 55255 h 1239134"/>
                <a:gd name="connsiteX38" fmla="*/ 415784 w 1869410"/>
                <a:gd name="connsiteY38" fmla="*/ 144790 h 1239134"/>
                <a:gd name="connsiteX39" fmla="*/ 364349 w 1869410"/>
                <a:gd name="connsiteY39" fmla="*/ 215275 h 1239134"/>
                <a:gd name="connsiteX40" fmla="*/ 290054 w 1869410"/>
                <a:gd name="connsiteY40" fmla="*/ 278140 h 1239134"/>
                <a:gd name="connsiteX41" fmla="*/ 223379 w 1869410"/>
                <a:gd name="connsiteY41" fmla="*/ 331480 h 1239134"/>
                <a:gd name="connsiteX42" fmla="*/ 145274 w 1869410"/>
                <a:gd name="connsiteY42" fmla="*/ 485785 h 1239134"/>
                <a:gd name="connsiteX43" fmla="*/ 80504 w 1869410"/>
                <a:gd name="connsiteY43" fmla="*/ 674380 h 1239134"/>
                <a:gd name="connsiteX44" fmla="*/ 494 w 1869410"/>
                <a:gd name="connsiteY44" fmla="*/ 777250 h 1239134"/>
                <a:gd name="connsiteX45" fmla="*/ 120509 w 1869410"/>
                <a:gd name="connsiteY45" fmla="*/ 678190 h 1239134"/>
                <a:gd name="connsiteX46" fmla="*/ 118604 w 1869410"/>
                <a:gd name="connsiteY46" fmla="*/ 910600 h 1239134"/>
                <a:gd name="connsiteX47" fmla="*/ 131939 w 1869410"/>
                <a:gd name="connsiteY47" fmla="*/ 1034425 h 1239134"/>
                <a:gd name="connsiteX48" fmla="*/ 160514 w 1869410"/>
                <a:gd name="connsiteY48" fmla="*/ 891550 h 1239134"/>
                <a:gd name="connsiteX49" fmla="*/ 246239 w 1869410"/>
                <a:gd name="connsiteY49" fmla="*/ 990610 h 1239134"/>
                <a:gd name="connsiteX50" fmla="*/ 238619 w 1869410"/>
                <a:gd name="connsiteY50" fmla="*/ 866785 h 1239134"/>
                <a:gd name="connsiteX51" fmla="*/ 250049 w 1869410"/>
                <a:gd name="connsiteY51" fmla="*/ 725815 h 1239134"/>
                <a:gd name="connsiteX52" fmla="*/ 311009 w 1869410"/>
                <a:gd name="connsiteY52" fmla="*/ 889645 h 1239134"/>
                <a:gd name="connsiteX53" fmla="*/ 295769 w 1869410"/>
                <a:gd name="connsiteY53" fmla="*/ 643900 h 1239134"/>
                <a:gd name="connsiteX54" fmla="*/ 341489 w 1869410"/>
                <a:gd name="connsiteY54" fmla="*/ 495310 h 1239134"/>
                <a:gd name="connsiteX55" fmla="*/ 394829 w 1869410"/>
                <a:gd name="connsiteY55" fmla="*/ 483880 h 1239134"/>
                <a:gd name="connsiteX56" fmla="*/ 486269 w 1869410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532027 w 1806458"/>
                <a:gd name="connsiteY31" fmla="*/ 10097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103442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532027 w 1806458"/>
                <a:gd name="connsiteY31" fmla="*/ 10097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98870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532027 w 1806458"/>
                <a:gd name="connsiteY31" fmla="*/ 10097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98870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486307 w 1806458"/>
                <a:gd name="connsiteY31" fmla="*/ 10478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98870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719"/>
                <a:gd name="connsiteY0" fmla="*/ 586750 h 1239134"/>
                <a:gd name="connsiteX1" fmla="*/ 482372 w 1806719"/>
                <a:gd name="connsiteY1" fmla="*/ 516265 h 1239134"/>
                <a:gd name="connsiteX2" fmla="*/ 566192 w 1806719"/>
                <a:gd name="connsiteY2" fmla="*/ 476260 h 1239134"/>
                <a:gd name="connsiteX3" fmla="*/ 629057 w 1806719"/>
                <a:gd name="connsiteY3" fmla="*/ 577225 h 1239134"/>
                <a:gd name="connsiteX4" fmla="*/ 674777 w 1806719"/>
                <a:gd name="connsiteY4" fmla="*/ 779155 h 1239134"/>
                <a:gd name="connsiteX5" fmla="*/ 672872 w 1806719"/>
                <a:gd name="connsiteY5" fmla="*/ 914410 h 1239134"/>
                <a:gd name="connsiteX6" fmla="*/ 762407 w 1806719"/>
                <a:gd name="connsiteY6" fmla="*/ 678190 h 1239134"/>
                <a:gd name="connsiteX7" fmla="*/ 777647 w 1806719"/>
                <a:gd name="connsiteY7" fmla="*/ 582940 h 1239134"/>
                <a:gd name="connsiteX8" fmla="*/ 1040537 w 1806719"/>
                <a:gd name="connsiteY8" fmla="*/ 870595 h 1239134"/>
                <a:gd name="connsiteX9" fmla="*/ 1091972 w 1806719"/>
                <a:gd name="connsiteY9" fmla="*/ 891550 h 1239134"/>
                <a:gd name="connsiteX10" fmla="*/ 992912 w 1806719"/>
                <a:gd name="connsiteY10" fmla="*/ 723910 h 1239134"/>
                <a:gd name="connsiteX11" fmla="*/ 1194842 w 1806719"/>
                <a:gd name="connsiteY11" fmla="*/ 971560 h 1239134"/>
                <a:gd name="connsiteX12" fmla="*/ 1170077 w 1806719"/>
                <a:gd name="connsiteY12" fmla="*/ 849640 h 1239134"/>
                <a:gd name="connsiteX13" fmla="*/ 1295807 w 1806719"/>
                <a:gd name="connsiteY13" fmla="*/ 958225 h 1239134"/>
                <a:gd name="connsiteX14" fmla="*/ 1341527 w 1806719"/>
                <a:gd name="connsiteY14" fmla="*/ 1122055 h 1239134"/>
                <a:gd name="connsiteX15" fmla="*/ 1368197 w 1806719"/>
                <a:gd name="connsiteY15" fmla="*/ 1030615 h 1239134"/>
                <a:gd name="connsiteX16" fmla="*/ 1379627 w 1806719"/>
                <a:gd name="connsiteY16" fmla="*/ 1238260 h 1239134"/>
                <a:gd name="connsiteX17" fmla="*/ 1432967 w 1806719"/>
                <a:gd name="connsiteY17" fmla="*/ 1101100 h 1239134"/>
                <a:gd name="connsiteX18" fmla="*/ 1514882 w 1806719"/>
                <a:gd name="connsiteY18" fmla="*/ 1003945 h 1239134"/>
                <a:gd name="connsiteX19" fmla="*/ 1604417 w 1806719"/>
                <a:gd name="connsiteY19" fmla="*/ 1021090 h 1239134"/>
                <a:gd name="connsiteX20" fmla="*/ 1644422 w 1806719"/>
                <a:gd name="connsiteY20" fmla="*/ 1055380 h 1239134"/>
                <a:gd name="connsiteX21" fmla="*/ 1652042 w 1806719"/>
                <a:gd name="connsiteY21" fmla="*/ 904885 h 1239134"/>
                <a:gd name="connsiteX22" fmla="*/ 1653947 w 1806719"/>
                <a:gd name="connsiteY22" fmla="*/ 802015 h 1239134"/>
                <a:gd name="connsiteX23" fmla="*/ 1741577 w 1806719"/>
                <a:gd name="connsiteY23" fmla="*/ 889645 h 1239134"/>
                <a:gd name="connsiteX24" fmla="*/ 1701572 w 1806719"/>
                <a:gd name="connsiteY24" fmla="*/ 716290 h 1239134"/>
                <a:gd name="connsiteX25" fmla="*/ 1701572 w 1806719"/>
                <a:gd name="connsiteY25" fmla="*/ 615325 h 1239134"/>
                <a:gd name="connsiteX26" fmla="*/ 1806347 w 1806719"/>
                <a:gd name="connsiteY26" fmla="*/ 708670 h 1239134"/>
                <a:gd name="connsiteX27" fmla="*/ 1733957 w 1806719"/>
                <a:gd name="connsiteY27" fmla="*/ 546745 h 1239134"/>
                <a:gd name="connsiteX28" fmla="*/ 1667282 w 1806719"/>
                <a:gd name="connsiteY28" fmla="*/ 396250 h 1239134"/>
                <a:gd name="connsiteX29" fmla="*/ 1497737 w 1806719"/>
                <a:gd name="connsiteY29" fmla="*/ 219085 h 1239134"/>
                <a:gd name="connsiteX30" fmla="*/ 1364387 w 1806719"/>
                <a:gd name="connsiteY30" fmla="*/ 129550 h 1239134"/>
                <a:gd name="connsiteX31" fmla="*/ 1486307 w 1806719"/>
                <a:gd name="connsiteY31" fmla="*/ 104785 h 1239134"/>
                <a:gd name="connsiteX32" fmla="*/ 1572032 w 1806719"/>
                <a:gd name="connsiteY32" fmla="*/ 70495 h 1239134"/>
                <a:gd name="connsiteX33" fmla="*/ 1339622 w 1806719"/>
                <a:gd name="connsiteY33" fmla="*/ 62875 h 1239134"/>
                <a:gd name="connsiteX34" fmla="*/ 1128167 w 1806719"/>
                <a:gd name="connsiteY34" fmla="*/ 17155 h 1239134"/>
                <a:gd name="connsiteX35" fmla="*/ 918617 w 1806719"/>
                <a:gd name="connsiteY35" fmla="*/ 10 h 1239134"/>
                <a:gd name="connsiteX36" fmla="*/ 650012 w 1806719"/>
                <a:gd name="connsiteY36" fmla="*/ 19060 h 1239134"/>
                <a:gd name="connsiteX37" fmla="*/ 480467 w 1806719"/>
                <a:gd name="connsiteY37" fmla="*/ 55255 h 1239134"/>
                <a:gd name="connsiteX38" fmla="*/ 352832 w 1806719"/>
                <a:gd name="connsiteY38" fmla="*/ 144790 h 1239134"/>
                <a:gd name="connsiteX39" fmla="*/ 301397 w 1806719"/>
                <a:gd name="connsiteY39" fmla="*/ 215275 h 1239134"/>
                <a:gd name="connsiteX40" fmla="*/ 227102 w 1806719"/>
                <a:gd name="connsiteY40" fmla="*/ 278140 h 1239134"/>
                <a:gd name="connsiteX41" fmla="*/ 160427 w 1806719"/>
                <a:gd name="connsiteY41" fmla="*/ 331480 h 1239134"/>
                <a:gd name="connsiteX42" fmla="*/ 82322 w 1806719"/>
                <a:gd name="connsiteY42" fmla="*/ 485785 h 1239134"/>
                <a:gd name="connsiteX43" fmla="*/ 17552 w 1806719"/>
                <a:gd name="connsiteY43" fmla="*/ 674380 h 1239134"/>
                <a:gd name="connsiteX44" fmla="*/ 2312 w 1806719"/>
                <a:gd name="connsiteY44" fmla="*/ 735340 h 1239134"/>
                <a:gd name="connsiteX45" fmla="*/ 57557 w 1806719"/>
                <a:gd name="connsiteY45" fmla="*/ 678190 h 1239134"/>
                <a:gd name="connsiteX46" fmla="*/ 55652 w 1806719"/>
                <a:gd name="connsiteY46" fmla="*/ 910600 h 1239134"/>
                <a:gd name="connsiteX47" fmla="*/ 68987 w 1806719"/>
                <a:gd name="connsiteY47" fmla="*/ 988705 h 1239134"/>
                <a:gd name="connsiteX48" fmla="*/ 97562 w 1806719"/>
                <a:gd name="connsiteY48" fmla="*/ 891550 h 1239134"/>
                <a:gd name="connsiteX49" fmla="*/ 183287 w 1806719"/>
                <a:gd name="connsiteY49" fmla="*/ 990610 h 1239134"/>
                <a:gd name="connsiteX50" fmla="*/ 175667 w 1806719"/>
                <a:gd name="connsiteY50" fmla="*/ 866785 h 1239134"/>
                <a:gd name="connsiteX51" fmla="*/ 187097 w 1806719"/>
                <a:gd name="connsiteY51" fmla="*/ 725815 h 1239134"/>
                <a:gd name="connsiteX52" fmla="*/ 248057 w 1806719"/>
                <a:gd name="connsiteY52" fmla="*/ 889645 h 1239134"/>
                <a:gd name="connsiteX53" fmla="*/ 232817 w 1806719"/>
                <a:gd name="connsiteY53" fmla="*/ 643900 h 1239134"/>
                <a:gd name="connsiteX54" fmla="*/ 278537 w 1806719"/>
                <a:gd name="connsiteY54" fmla="*/ 495310 h 1239134"/>
                <a:gd name="connsiteX55" fmla="*/ 331877 w 1806719"/>
                <a:gd name="connsiteY55" fmla="*/ 483880 h 1239134"/>
                <a:gd name="connsiteX56" fmla="*/ 423317 w 1806719"/>
                <a:gd name="connsiteY56" fmla="*/ 586750 h 1239134"/>
                <a:gd name="connsiteX0" fmla="*/ 423317 w 1806719"/>
                <a:gd name="connsiteY0" fmla="*/ 586750 h 1239134"/>
                <a:gd name="connsiteX1" fmla="*/ 482372 w 1806719"/>
                <a:gd name="connsiteY1" fmla="*/ 516265 h 1239134"/>
                <a:gd name="connsiteX2" fmla="*/ 566192 w 1806719"/>
                <a:gd name="connsiteY2" fmla="*/ 476260 h 1239134"/>
                <a:gd name="connsiteX3" fmla="*/ 629057 w 1806719"/>
                <a:gd name="connsiteY3" fmla="*/ 577225 h 1239134"/>
                <a:gd name="connsiteX4" fmla="*/ 674777 w 1806719"/>
                <a:gd name="connsiteY4" fmla="*/ 779155 h 1239134"/>
                <a:gd name="connsiteX5" fmla="*/ 672872 w 1806719"/>
                <a:gd name="connsiteY5" fmla="*/ 914410 h 1239134"/>
                <a:gd name="connsiteX6" fmla="*/ 762407 w 1806719"/>
                <a:gd name="connsiteY6" fmla="*/ 678190 h 1239134"/>
                <a:gd name="connsiteX7" fmla="*/ 777647 w 1806719"/>
                <a:gd name="connsiteY7" fmla="*/ 582940 h 1239134"/>
                <a:gd name="connsiteX8" fmla="*/ 1040537 w 1806719"/>
                <a:gd name="connsiteY8" fmla="*/ 870595 h 1239134"/>
                <a:gd name="connsiteX9" fmla="*/ 1091972 w 1806719"/>
                <a:gd name="connsiteY9" fmla="*/ 891550 h 1239134"/>
                <a:gd name="connsiteX10" fmla="*/ 992912 w 1806719"/>
                <a:gd name="connsiteY10" fmla="*/ 723910 h 1239134"/>
                <a:gd name="connsiteX11" fmla="*/ 1194842 w 1806719"/>
                <a:gd name="connsiteY11" fmla="*/ 971560 h 1239134"/>
                <a:gd name="connsiteX12" fmla="*/ 1170077 w 1806719"/>
                <a:gd name="connsiteY12" fmla="*/ 849640 h 1239134"/>
                <a:gd name="connsiteX13" fmla="*/ 1295807 w 1806719"/>
                <a:gd name="connsiteY13" fmla="*/ 958225 h 1239134"/>
                <a:gd name="connsiteX14" fmla="*/ 1341527 w 1806719"/>
                <a:gd name="connsiteY14" fmla="*/ 1122055 h 1239134"/>
                <a:gd name="connsiteX15" fmla="*/ 1368197 w 1806719"/>
                <a:gd name="connsiteY15" fmla="*/ 1030615 h 1239134"/>
                <a:gd name="connsiteX16" fmla="*/ 1379627 w 1806719"/>
                <a:gd name="connsiteY16" fmla="*/ 1238260 h 1239134"/>
                <a:gd name="connsiteX17" fmla="*/ 1432967 w 1806719"/>
                <a:gd name="connsiteY17" fmla="*/ 1101100 h 1239134"/>
                <a:gd name="connsiteX18" fmla="*/ 1514882 w 1806719"/>
                <a:gd name="connsiteY18" fmla="*/ 1003945 h 1239134"/>
                <a:gd name="connsiteX19" fmla="*/ 1604417 w 1806719"/>
                <a:gd name="connsiteY19" fmla="*/ 1021090 h 1239134"/>
                <a:gd name="connsiteX20" fmla="*/ 1644422 w 1806719"/>
                <a:gd name="connsiteY20" fmla="*/ 1055380 h 1239134"/>
                <a:gd name="connsiteX21" fmla="*/ 1652042 w 1806719"/>
                <a:gd name="connsiteY21" fmla="*/ 904885 h 1239134"/>
                <a:gd name="connsiteX22" fmla="*/ 1653947 w 1806719"/>
                <a:gd name="connsiteY22" fmla="*/ 802015 h 1239134"/>
                <a:gd name="connsiteX23" fmla="*/ 1741577 w 1806719"/>
                <a:gd name="connsiteY23" fmla="*/ 889645 h 1239134"/>
                <a:gd name="connsiteX24" fmla="*/ 1701572 w 1806719"/>
                <a:gd name="connsiteY24" fmla="*/ 716290 h 1239134"/>
                <a:gd name="connsiteX25" fmla="*/ 1701572 w 1806719"/>
                <a:gd name="connsiteY25" fmla="*/ 615325 h 1239134"/>
                <a:gd name="connsiteX26" fmla="*/ 1806347 w 1806719"/>
                <a:gd name="connsiteY26" fmla="*/ 708670 h 1239134"/>
                <a:gd name="connsiteX27" fmla="*/ 1733957 w 1806719"/>
                <a:gd name="connsiteY27" fmla="*/ 546745 h 1239134"/>
                <a:gd name="connsiteX28" fmla="*/ 1667282 w 1806719"/>
                <a:gd name="connsiteY28" fmla="*/ 396250 h 1239134"/>
                <a:gd name="connsiteX29" fmla="*/ 1497737 w 1806719"/>
                <a:gd name="connsiteY29" fmla="*/ 219085 h 1239134"/>
                <a:gd name="connsiteX30" fmla="*/ 1364387 w 1806719"/>
                <a:gd name="connsiteY30" fmla="*/ 129550 h 1239134"/>
                <a:gd name="connsiteX31" fmla="*/ 1486307 w 1806719"/>
                <a:gd name="connsiteY31" fmla="*/ 104785 h 1239134"/>
                <a:gd name="connsiteX32" fmla="*/ 1572032 w 1806719"/>
                <a:gd name="connsiteY32" fmla="*/ 70495 h 1239134"/>
                <a:gd name="connsiteX33" fmla="*/ 1339622 w 1806719"/>
                <a:gd name="connsiteY33" fmla="*/ 62875 h 1239134"/>
                <a:gd name="connsiteX34" fmla="*/ 1128167 w 1806719"/>
                <a:gd name="connsiteY34" fmla="*/ 17155 h 1239134"/>
                <a:gd name="connsiteX35" fmla="*/ 918617 w 1806719"/>
                <a:gd name="connsiteY35" fmla="*/ 10 h 1239134"/>
                <a:gd name="connsiteX36" fmla="*/ 650012 w 1806719"/>
                <a:gd name="connsiteY36" fmla="*/ 19060 h 1239134"/>
                <a:gd name="connsiteX37" fmla="*/ 480467 w 1806719"/>
                <a:gd name="connsiteY37" fmla="*/ 55255 h 1239134"/>
                <a:gd name="connsiteX38" fmla="*/ 352832 w 1806719"/>
                <a:gd name="connsiteY38" fmla="*/ 144790 h 1239134"/>
                <a:gd name="connsiteX39" fmla="*/ 301397 w 1806719"/>
                <a:gd name="connsiteY39" fmla="*/ 215275 h 1239134"/>
                <a:gd name="connsiteX40" fmla="*/ 227102 w 1806719"/>
                <a:gd name="connsiteY40" fmla="*/ 278140 h 1239134"/>
                <a:gd name="connsiteX41" fmla="*/ 160427 w 1806719"/>
                <a:gd name="connsiteY41" fmla="*/ 331480 h 1239134"/>
                <a:gd name="connsiteX42" fmla="*/ 82322 w 1806719"/>
                <a:gd name="connsiteY42" fmla="*/ 485785 h 1239134"/>
                <a:gd name="connsiteX43" fmla="*/ 17552 w 1806719"/>
                <a:gd name="connsiteY43" fmla="*/ 674380 h 1239134"/>
                <a:gd name="connsiteX44" fmla="*/ 2312 w 1806719"/>
                <a:gd name="connsiteY44" fmla="*/ 735340 h 1239134"/>
                <a:gd name="connsiteX45" fmla="*/ 57557 w 1806719"/>
                <a:gd name="connsiteY45" fmla="*/ 678190 h 1239134"/>
                <a:gd name="connsiteX46" fmla="*/ 55652 w 1806719"/>
                <a:gd name="connsiteY46" fmla="*/ 910600 h 1239134"/>
                <a:gd name="connsiteX47" fmla="*/ 68987 w 1806719"/>
                <a:gd name="connsiteY47" fmla="*/ 988705 h 1239134"/>
                <a:gd name="connsiteX48" fmla="*/ 97562 w 1806719"/>
                <a:gd name="connsiteY48" fmla="*/ 891550 h 1239134"/>
                <a:gd name="connsiteX49" fmla="*/ 183287 w 1806719"/>
                <a:gd name="connsiteY49" fmla="*/ 990610 h 1239134"/>
                <a:gd name="connsiteX50" fmla="*/ 175667 w 1806719"/>
                <a:gd name="connsiteY50" fmla="*/ 866785 h 1239134"/>
                <a:gd name="connsiteX51" fmla="*/ 187097 w 1806719"/>
                <a:gd name="connsiteY51" fmla="*/ 725815 h 1239134"/>
                <a:gd name="connsiteX52" fmla="*/ 248057 w 1806719"/>
                <a:gd name="connsiteY52" fmla="*/ 889645 h 1239134"/>
                <a:gd name="connsiteX53" fmla="*/ 232817 w 1806719"/>
                <a:gd name="connsiteY53" fmla="*/ 643900 h 1239134"/>
                <a:gd name="connsiteX54" fmla="*/ 278537 w 1806719"/>
                <a:gd name="connsiteY54" fmla="*/ 495310 h 1239134"/>
                <a:gd name="connsiteX55" fmla="*/ 331877 w 1806719"/>
                <a:gd name="connsiteY55" fmla="*/ 483880 h 1239134"/>
                <a:gd name="connsiteX56" fmla="*/ 423317 w 1806719"/>
                <a:gd name="connsiteY56" fmla="*/ 586750 h 1239134"/>
                <a:gd name="connsiteX0" fmla="*/ 423317 w 1815355"/>
                <a:gd name="connsiteY0" fmla="*/ 586750 h 1239134"/>
                <a:gd name="connsiteX1" fmla="*/ 482372 w 1815355"/>
                <a:gd name="connsiteY1" fmla="*/ 516265 h 1239134"/>
                <a:gd name="connsiteX2" fmla="*/ 566192 w 1815355"/>
                <a:gd name="connsiteY2" fmla="*/ 476260 h 1239134"/>
                <a:gd name="connsiteX3" fmla="*/ 629057 w 1815355"/>
                <a:gd name="connsiteY3" fmla="*/ 577225 h 1239134"/>
                <a:gd name="connsiteX4" fmla="*/ 674777 w 1815355"/>
                <a:gd name="connsiteY4" fmla="*/ 779155 h 1239134"/>
                <a:gd name="connsiteX5" fmla="*/ 672872 w 1815355"/>
                <a:gd name="connsiteY5" fmla="*/ 914410 h 1239134"/>
                <a:gd name="connsiteX6" fmla="*/ 762407 w 1815355"/>
                <a:gd name="connsiteY6" fmla="*/ 678190 h 1239134"/>
                <a:gd name="connsiteX7" fmla="*/ 777647 w 1815355"/>
                <a:gd name="connsiteY7" fmla="*/ 582940 h 1239134"/>
                <a:gd name="connsiteX8" fmla="*/ 1040537 w 1815355"/>
                <a:gd name="connsiteY8" fmla="*/ 870595 h 1239134"/>
                <a:gd name="connsiteX9" fmla="*/ 1091972 w 1815355"/>
                <a:gd name="connsiteY9" fmla="*/ 891550 h 1239134"/>
                <a:gd name="connsiteX10" fmla="*/ 992912 w 1815355"/>
                <a:gd name="connsiteY10" fmla="*/ 723910 h 1239134"/>
                <a:gd name="connsiteX11" fmla="*/ 1194842 w 1815355"/>
                <a:gd name="connsiteY11" fmla="*/ 971560 h 1239134"/>
                <a:gd name="connsiteX12" fmla="*/ 1170077 w 1815355"/>
                <a:gd name="connsiteY12" fmla="*/ 849640 h 1239134"/>
                <a:gd name="connsiteX13" fmla="*/ 1295807 w 1815355"/>
                <a:gd name="connsiteY13" fmla="*/ 958225 h 1239134"/>
                <a:gd name="connsiteX14" fmla="*/ 1341527 w 1815355"/>
                <a:gd name="connsiteY14" fmla="*/ 1122055 h 1239134"/>
                <a:gd name="connsiteX15" fmla="*/ 1368197 w 1815355"/>
                <a:gd name="connsiteY15" fmla="*/ 1030615 h 1239134"/>
                <a:gd name="connsiteX16" fmla="*/ 1379627 w 1815355"/>
                <a:gd name="connsiteY16" fmla="*/ 1238260 h 1239134"/>
                <a:gd name="connsiteX17" fmla="*/ 1432967 w 1815355"/>
                <a:gd name="connsiteY17" fmla="*/ 1101100 h 1239134"/>
                <a:gd name="connsiteX18" fmla="*/ 1514882 w 1815355"/>
                <a:gd name="connsiteY18" fmla="*/ 1003945 h 1239134"/>
                <a:gd name="connsiteX19" fmla="*/ 1604417 w 1815355"/>
                <a:gd name="connsiteY19" fmla="*/ 1021090 h 1239134"/>
                <a:gd name="connsiteX20" fmla="*/ 1644422 w 1815355"/>
                <a:gd name="connsiteY20" fmla="*/ 1055380 h 1239134"/>
                <a:gd name="connsiteX21" fmla="*/ 1652042 w 1815355"/>
                <a:gd name="connsiteY21" fmla="*/ 904885 h 1239134"/>
                <a:gd name="connsiteX22" fmla="*/ 1653947 w 1815355"/>
                <a:gd name="connsiteY22" fmla="*/ 802015 h 1239134"/>
                <a:gd name="connsiteX23" fmla="*/ 1741577 w 1815355"/>
                <a:gd name="connsiteY23" fmla="*/ 889645 h 1239134"/>
                <a:gd name="connsiteX24" fmla="*/ 1701572 w 1815355"/>
                <a:gd name="connsiteY24" fmla="*/ 716290 h 1239134"/>
                <a:gd name="connsiteX25" fmla="*/ 1701572 w 1815355"/>
                <a:gd name="connsiteY25" fmla="*/ 615325 h 1239134"/>
                <a:gd name="connsiteX26" fmla="*/ 1806347 w 1815355"/>
                <a:gd name="connsiteY26" fmla="*/ 708670 h 1239134"/>
                <a:gd name="connsiteX27" fmla="*/ 1733957 w 1815355"/>
                <a:gd name="connsiteY27" fmla="*/ 546745 h 1239134"/>
                <a:gd name="connsiteX28" fmla="*/ 1667282 w 1815355"/>
                <a:gd name="connsiteY28" fmla="*/ 396250 h 1239134"/>
                <a:gd name="connsiteX29" fmla="*/ 1497737 w 1815355"/>
                <a:gd name="connsiteY29" fmla="*/ 219085 h 1239134"/>
                <a:gd name="connsiteX30" fmla="*/ 1364387 w 1815355"/>
                <a:gd name="connsiteY30" fmla="*/ 129550 h 1239134"/>
                <a:gd name="connsiteX31" fmla="*/ 1486307 w 1815355"/>
                <a:gd name="connsiteY31" fmla="*/ 104785 h 1239134"/>
                <a:gd name="connsiteX32" fmla="*/ 1572032 w 1815355"/>
                <a:gd name="connsiteY32" fmla="*/ 70495 h 1239134"/>
                <a:gd name="connsiteX33" fmla="*/ 1339622 w 1815355"/>
                <a:gd name="connsiteY33" fmla="*/ 62875 h 1239134"/>
                <a:gd name="connsiteX34" fmla="*/ 1128167 w 1815355"/>
                <a:gd name="connsiteY34" fmla="*/ 17155 h 1239134"/>
                <a:gd name="connsiteX35" fmla="*/ 918617 w 1815355"/>
                <a:gd name="connsiteY35" fmla="*/ 10 h 1239134"/>
                <a:gd name="connsiteX36" fmla="*/ 650012 w 1815355"/>
                <a:gd name="connsiteY36" fmla="*/ 19060 h 1239134"/>
                <a:gd name="connsiteX37" fmla="*/ 480467 w 1815355"/>
                <a:gd name="connsiteY37" fmla="*/ 55255 h 1239134"/>
                <a:gd name="connsiteX38" fmla="*/ 352832 w 1815355"/>
                <a:gd name="connsiteY38" fmla="*/ 144790 h 1239134"/>
                <a:gd name="connsiteX39" fmla="*/ 301397 w 1815355"/>
                <a:gd name="connsiteY39" fmla="*/ 215275 h 1239134"/>
                <a:gd name="connsiteX40" fmla="*/ 227102 w 1815355"/>
                <a:gd name="connsiteY40" fmla="*/ 278140 h 1239134"/>
                <a:gd name="connsiteX41" fmla="*/ 160427 w 1815355"/>
                <a:gd name="connsiteY41" fmla="*/ 331480 h 1239134"/>
                <a:gd name="connsiteX42" fmla="*/ 82322 w 1815355"/>
                <a:gd name="connsiteY42" fmla="*/ 485785 h 1239134"/>
                <a:gd name="connsiteX43" fmla="*/ 17552 w 1815355"/>
                <a:gd name="connsiteY43" fmla="*/ 674380 h 1239134"/>
                <a:gd name="connsiteX44" fmla="*/ 2312 w 1815355"/>
                <a:gd name="connsiteY44" fmla="*/ 735340 h 1239134"/>
                <a:gd name="connsiteX45" fmla="*/ 57557 w 1815355"/>
                <a:gd name="connsiteY45" fmla="*/ 678190 h 1239134"/>
                <a:gd name="connsiteX46" fmla="*/ 55652 w 1815355"/>
                <a:gd name="connsiteY46" fmla="*/ 910600 h 1239134"/>
                <a:gd name="connsiteX47" fmla="*/ 68987 w 1815355"/>
                <a:gd name="connsiteY47" fmla="*/ 988705 h 1239134"/>
                <a:gd name="connsiteX48" fmla="*/ 97562 w 1815355"/>
                <a:gd name="connsiteY48" fmla="*/ 891550 h 1239134"/>
                <a:gd name="connsiteX49" fmla="*/ 183287 w 1815355"/>
                <a:gd name="connsiteY49" fmla="*/ 990610 h 1239134"/>
                <a:gd name="connsiteX50" fmla="*/ 175667 w 1815355"/>
                <a:gd name="connsiteY50" fmla="*/ 866785 h 1239134"/>
                <a:gd name="connsiteX51" fmla="*/ 187097 w 1815355"/>
                <a:gd name="connsiteY51" fmla="*/ 725815 h 1239134"/>
                <a:gd name="connsiteX52" fmla="*/ 248057 w 1815355"/>
                <a:gd name="connsiteY52" fmla="*/ 889645 h 1239134"/>
                <a:gd name="connsiteX53" fmla="*/ 232817 w 1815355"/>
                <a:gd name="connsiteY53" fmla="*/ 643900 h 1239134"/>
                <a:gd name="connsiteX54" fmla="*/ 278537 w 1815355"/>
                <a:gd name="connsiteY54" fmla="*/ 495310 h 1239134"/>
                <a:gd name="connsiteX55" fmla="*/ 331877 w 1815355"/>
                <a:gd name="connsiteY55" fmla="*/ 483880 h 1239134"/>
                <a:gd name="connsiteX56" fmla="*/ 423317 w 1815355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62407 w 1791907"/>
                <a:gd name="connsiteY6" fmla="*/ 678190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27102 w 1791907"/>
                <a:gd name="connsiteY53" fmla="*/ 668665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27102 w 1791907"/>
                <a:gd name="connsiteY53" fmla="*/ 668665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19507 w 1791907"/>
                <a:gd name="connsiteY0" fmla="*/ 57913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27102 w 1791907"/>
                <a:gd name="connsiteY53" fmla="*/ 668665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19507 w 1791907"/>
                <a:gd name="connsiteY56" fmla="*/ 579130 h 1239134"/>
                <a:gd name="connsiteX0" fmla="*/ 419507 w 1791907"/>
                <a:gd name="connsiteY0" fmla="*/ 579130 h 1240043"/>
                <a:gd name="connsiteX1" fmla="*/ 482372 w 1791907"/>
                <a:gd name="connsiteY1" fmla="*/ 516265 h 1240043"/>
                <a:gd name="connsiteX2" fmla="*/ 566192 w 1791907"/>
                <a:gd name="connsiteY2" fmla="*/ 476260 h 1240043"/>
                <a:gd name="connsiteX3" fmla="*/ 629057 w 1791907"/>
                <a:gd name="connsiteY3" fmla="*/ 577225 h 1240043"/>
                <a:gd name="connsiteX4" fmla="*/ 669062 w 1791907"/>
                <a:gd name="connsiteY4" fmla="*/ 762010 h 1240043"/>
                <a:gd name="connsiteX5" fmla="*/ 672872 w 1791907"/>
                <a:gd name="connsiteY5" fmla="*/ 914410 h 1240043"/>
                <a:gd name="connsiteX6" fmla="*/ 750977 w 1791907"/>
                <a:gd name="connsiteY6" fmla="*/ 718195 h 1240043"/>
                <a:gd name="connsiteX7" fmla="*/ 777647 w 1791907"/>
                <a:gd name="connsiteY7" fmla="*/ 582940 h 1240043"/>
                <a:gd name="connsiteX8" fmla="*/ 1040537 w 1791907"/>
                <a:gd name="connsiteY8" fmla="*/ 870595 h 1240043"/>
                <a:gd name="connsiteX9" fmla="*/ 1091972 w 1791907"/>
                <a:gd name="connsiteY9" fmla="*/ 891550 h 1240043"/>
                <a:gd name="connsiteX10" fmla="*/ 992912 w 1791907"/>
                <a:gd name="connsiteY10" fmla="*/ 723910 h 1240043"/>
                <a:gd name="connsiteX11" fmla="*/ 1194842 w 1791907"/>
                <a:gd name="connsiteY11" fmla="*/ 971560 h 1240043"/>
                <a:gd name="connsiteX12" fmla="*/ 1170077 w 1791907"/>
                <a:gd name="connsiteY12" fmla="*/ 849640 h 1240043"/>
                <a:gd name="connsiteX13" fmla="*/ 1295807 w 1791907"/>
                <a:gd name="connsiteY13" fmla="*/ 958225 h 1240043"/>
                <a:gd name="connsiteX14" fmla="*/ 1341527 w 1791907"/>
                <a:gd name="connsiteY14" fmla="*/ 1122055 h 1240043"/>
                <a:gd name="connsiteX15" fmla="*/ 1364387 w 1791907"/>
                <a:gd name="connsiteY15" fmla="*/ 996325 h 1240043"/>
                <a:gd name="connsiteX16" fmla="*/ 1379627 w 1791907"/>
                <a:gd name="connsiteY16" fmla="*/ 1238260 h 1240043"/>
                <a:gd name="connsiteX17" fmla="*/ 1432967 w 1791907"/>
                <a:gd name="connsiteY17" fmla="*/ 1101100 h 1240043"/>
                <a:gd name="connsiteX18" fmla="*/ 1514882 w 1791907"/>
                <a:gd name="connsiteY18" fmla="*/ 1003945 h 1240043"/>
                <a:gd name="connsiteX19" fmla="*/ 1604417 w 1791907"/>
                <a:gd name="connsiteY19" fmla="*/ 1021090 h 1240043"/>
                <a:gd name="connsiteX20" fmla="*/ 1644422 w 1791907"/>
                <a:gd name="connsiteY20" fmla="*/ 1055380 h 1240043"/>
                <a:gd name="connsiteX21" fmla="*/ 1652042 w 1791907"/>
                <a:gd name="connsiteY21" fmla="*/ 904885 h 1240043"/>
                <a:gd name="connsiteX22" fmla="*/ 1653947 w 1791907"/>
                <a:gd name="connsiteY22" fmla="*/ 802015 h 1240043"/>
                <a:gd name="connsiteX23" fmla="*/ 1741577 w 1791907"/>
                <a:gd name="connsiteY23" fmla="*/ 889645 h 1240043"/>
                <a:gd name="connsiteX24" fmla="*/ 1701572 w 1791907"/>
                <a:gd name="connsiteY24" fmla="*/ 716290 h 1240043"/>
                <a:gd name="connsiteX25" fmla="*/ 1701572 w 1791907"/>
                <a:gd name="connsiteY25" fmla="*/ 615325 h 1240043"/>
                <a:gd name="connsiteX26" fmla="*/ 1781582 w 1791907"/>
                <a:gd name="connsiteY26" fmla="*/ 676285 h 1240043"/>
                <a:gd name="connsiteX27" fmla="*/ 1733957 w 1791907"/>
                <a:gd name="connsiteY27" fmla="*/ 546745 h 1240043"/>
                <a:gd name="connsiteX28" fmla="*/ 1667282 w 1791907"/>
                <a:gd name="connsiteY28" fmla="*/ 396250 h 1240043"/>
                <a:gd name="connsiteX29" fmla="*/ 1497737 w 1791907"/>
                <a:gd name="connsiteY29" fmla="*/ 219085 h 1240043"/>
                <a:gd name="connsiteX30" fmla="*/ 1364387 w 1791907"/>
                <a:gd name="connsiteY30" fmla="*/ 129550 h 1240043"/>
                <a:gd name="connsiteX31" fmla="*/ 1486307 w 1791907"/>
                <a:gd name="connsiteY31" fmla="*/ 104785 h 1240043"/>
                <a:gd name="connsiteX32" fmla="*/ 1572032 w 1791907"/>
                <a:gd name="connsiteY32" fmla="*/ 70495 h 1240043"/>
                <a:gd name="connsiteX33" fmla="*/ 1339622 w 1791907"/>
                <a:gd name="connsiteY33" fmla="*/ 62875 h 1240043"/>
                <a:gd name="connsiteX34" fmla="*/ 1128167 w 1791907"/>
                <a:gd name="connsiteY34" fmla="*/ 17155 h 1240043"/>
                <a:gd name="connsiteX35" fmla="*/ 918617 w 1791907"/>
                <a:gd name="connsiteY35" fmla="*/ 10 h 1240043"/>
                <a:gd name="connsiteX36" fmla="*/ 650012 w 1791907"/>
                <a:gd name="connsiteY36" fmla="*/ 19060 h 1240043"/>
                <a:gd name="connsiteX37" fmla="*/ 480467 w 1791907"/>
                <a:gd name="connsiteY37" fmla="*/ 55255 h 1240043"/>
                <a:gd name="connsiteX38" fmla="*/ 352832 w 1791907"/>
                <a:gd name="connsiteY38" fmla="*/ 144790 h 1240043"/>
                <a:gd name="connsiteX39" fmla="*/ 301397 w 1791907"/>
                <a:gd name="connsiteY39" fmla="*/ 215275 h 1240043"/>
                <a:gd name="connsiteX40" fmla="*/ 227102 w 1791907"/>
                <a:gd name="connsiteY40" fmla="*/ 278140 h 1240043"/>
                <a:gd name="connsiteX41" fmla="*/ 160427 w 1791907"/>
                <a:gd name="connsiteY41" fmla="*/ 331480 h 1240043"/>
                <a:gd name="connsiteX42" fmla="*/ 82322 w 1791907"/>
                <a:gd name="connsiteY42" fmla="*/ 485785 h 1240043"/>
                <a:gd name="connsiteX43" fmla="*/ 17552 w 1791907"/>
                <a:gd name="connsiteY43" fmla="*/ 674380 h 1240043"/>
                <a:gd name="connsiteX44" fmla="*/ 2312 w 1791907"/>
                <a:gd name="connsiteY44" fmla="*/ 735340 h 1240043"/>
                <a:gd name="connsiteX45" fmla="*/ 57557 w 1791907"/>
                <a:gd name="connsiteY45" fmla="*/ 678190 h 1240043"/>
                <a:gd name="connsiteX46" fmla="*/ 55652 w 1791907"/>
                <a:gd name="connsiteY46" fmla="*/ 910600 h 1240043"/>
                <a:gd name="connsiteX47" fmla="*/ 68987 w 1791907"/>
                <a:gd name="connsiteY47" fmla="*/ 988705 h 1240043"/>
                <a:gd name="connsiteX48" fmla="*/ 97562 w 1791907"/>
                <a:gd name="connsiteY48" fmla="*/ 891550 h 1240043"/>
                <a:gd name="connsiteX49" fmla="*/ 183287 w 1791907"/>
                <a:gd name="connsiteY49" fmla="*/ 990610 h 1240043"/>
                <a:gd name="connsiteX50" fmla="*/ 175667 w 1791907"/>
                <a:gd name="connsiteY50" fmla="*/ 866785 h 1240043"/>
                <a:gd name="connsiteX51" fmla="*/ 187097 w 1791907"/>
                <a:gd name="connsiteY51" fmla="*/ 725815 h 1240043"/>
                <a:gd name="connsiteX52" fmla="*/ 248057 w 1791907"/>
                <a:gd name="connsiteY52" fmla="*/ 889645 h 1240043"/>
                <a:gd name="connsiteX53" fmla="*/ 227102 w 1791907"/>
                <a:gd name="connsiteY53" fmla="*/ 668665 h 1240043"/>
                <a:gd name="connsiteX54" fmla="*/ 278537 w 1791907"/>
                <a:gd name="connsiteY54" fmla="*/ 495310 h 1240043"/>
                <a:gd name="connsiteX55" fmla="*/ 331877 w 1791907"/>
                <a:gd name="connsiteY55" fmla="*/ 483880 h 1240043"/>
                <a:gd name="connsiteX56" fmla="*/ 419507 w 1791907"/>
                <a:gd name="connsiteY56" fmla="*/ 579130 h 1240043"/>
                <a:gd name="connsiteX0" fmla="*/ 419507 w 1791907"/>
                <a:gd name="connsiteY0" fmla="*/ 579130 h 1218191"/>
                <a:gd name="connsiteX1" fmla="*/ 482372 w 1791907"/>
                <a:gd name="connsiteY1" fmla="*/ 516265 h 1218191"/>
                <a:gd name="connsiteX2" fmla="*/ 566192 w 1791907"/>
                <a:gd name="connsiteY2" fmla="*/ 476260 h 1218191"/>
                <a:gd name="connsiteX3" fmla="*/ 629057 w 1791907"/>
                <a:gd name="connsiteY3" fmla="*/ 577225 h 1218191"/>
                <a:gd name="connsiteX4" fmla="*/ 669062 w 1791907"/>
                <a:gd name="connsiteY4" fmla="*/ 762010 h 1218191"/>
                <a:gd name="connsiteX5" fmla="*/ 672872 w 1791907"/>
                <a:gd name="connsiteY5" fmla="*/ 914410 h 1218191"/>
                <a:gd name="connsiteX6" fmla="*/ 750977 w 1791907"/>
                <a:gd name="connsiteY6" fmla="*/ 718195 h 1218191"/>
                <a:gd name="connsiteX7" fmla="*/ 777647 w 1791907"/>
                <a:gd name="connsiteY7" fmla="*/ 582940 h 1218191"/>
                <a:gd name="connsiteX8" fmla="*/ 1040537 w 1791907"/>
                <a:gd name="connsiteY8" fmla="*/ 870595 h 1218191"/>
                <a:gd name="connsiteX9" fmla="*/ 1091972 w 1791907"/>
                <a:gd name="connsiteY9" fmla="*/ 891550 h 1218191"/>
                <a:gd name="connsiteX10" fmla="*/ 992912 w 1791907"/>
                <a:gd name="connsiteY10" fmla="*/ 723910 h 1218191"/>
                <a:gd name="connsiteX11" fmla="*/ 1194842 w 1791907"/>
                <a:gd name="connsiteY11" fmla="*/ 971560 h 1218191"/>
                <a:gd name="connsiteX12" fmla="*/ 1170077 w 1791907"/>
                <a:gd name="connsiteY12" fmla="*/ 849640 h 1218191"/>
                <a:gd name="connsiteX13" fmla="*/ 1295807 w 1791907"/>
                <a:gd name="connsiteY13" fmla="*/ 958225 h 1218191"/>
                <a:gd name="connsiteX14" fmla="*/ 1341527 w 1791907"/>
                <a:gd name="connsiteY14" fmla="*/ 1122055 h 1218191"/>
                <a:gd name="connsiteX15" fmla="*/ 1364387 w 1791907"/>
                <a:gd name="connsiteY15" fmla="*/ 996325 h 1218191"/>
                <a:gd name="connsiteX16" fmla="*/ 1396242 w 1791907"/>
                <a:gd name="connsiteY16" fmla="*/ 1216108 h 1218191"/>
                <a:gd name="connsiteX17" fmla="*/ 1432967 w 1791907"/>
                <a:gd name="connsiteY17" fmla="*/ 1101100 h 1218191"/>
                <a:gd name="connsiteX18" fmla="*/ 1514882 w 1791907"/>
                <a:gd name="connsiteY18" fmla="*/ 1003945 h 1218191"/>
                <a:gd name="connsiteX19" fmla="*/ 1604417 w 1791907"/>
                <a:gd name="connsiteY19" fmla="*/ 1021090 h 1218191"/>
                <a:gd name="connsiteX20" fmla="*/ 1644422 w 1791907"/>
                <a:gd name="connsiteY20" fmla="*/ 1055380 h 1218191"/>
                <a:gd name="connsiteX21" fmla="*/ 1652042 w 1791907"/>
                <a:gd name="connsiteY21" fmla="*/ 904885 h 1218191"/>
                <a:gd name="connsiteX22" fmla="*/ 1653947 w 1791907"/>
                <a:gd name="connsiteY22" fmla="*/ 802015 h 1218191"/>
                <a:gd name="connsiteX23" fmla="*/ 1741577 w 1791907"/>
                <a:gd name="connsiteY23" fmla="*/ 889645 h 1218191"/>
                <a:gd name="connsiteX24" fmla="*/ 1701572 w 1791907"/>
                <a:gd name="connsiteY24" fmla="*/ 716290 h 1218191"/>
                <a:gd name="connsiteX25" fmla="*/ 1701572 w 1791907"/>
                <a:gd name="connsiteY25" fmla="*/ 615325 h 1218191"/>
                <a:gd name="connsiteX26" fmla="*/ 1781582 w 1791907"/>
                <a:gd name="connsiteY26" fmla="*/ 676285 h 1218191"/>
                <a:gd name="connsiteX27" fmla="*/ 1733957 w 1791907"/>
                <a:gd name="connsiteY27" fmla="*/ 546745 h 1218191"/>
                <a:gd name="connsiteX28" fmla="*/ 1667282 w 1791907"/>
                <a:gd name="connsiteY28" fmla="*/ 396250 h 1218191"/>
                <a:gd name="connsiteX29" fmla="*/ 1497737 w 1791907"/>
                <a:gd name="connsiteY29" fmla="*/ 219085 h 1218191"/>
                <a:gd name="connsiteX30" fmla="*/ 1364387 w 1791907"/>
                <a:gd name="connsiteY30" fmla="*/ 129550 h 1218191"/>
                <a:gd name="connsiteX31" fmla="*/ 1486307 w 1791907"/>
                <a:gd name="connsiteY31" fmla="*/ 104785 h 1218191"/>
                <a:gd name="connsiteX32" fmla="*/ 1572032 w 1791907"/>
                <a:gd name="connsiteY32" fmla="*/ 70495 h 1218191"/>
                <a:gd name="connsiteX33" fmla="*/ 1339622 w 1791907"/>
                <a:gd name="connsiteY33" fmla="*/ 62875 h 1218191"/>
                <a:gd name="connsiteX34" fmla="*/ 1128167 w 1791907"/>
                <a:gd name="connsiteY34" fmla="*/ 17155 h 1218191"/>
                <a:gd name="connsiteX35" fmla="*/ 918617 w 1791907"/>
                <a:gd name="connsiteY35" fmla="*/ 10 h 1218191"/>
                <a:gd name="connsiteX36" fmla="*/ 650012 w 1791907"/>
                <a:gd name="connsiteY36" fmla="*/ 19060 h 1218191"/>
                <a:gd name="connsiteX37" fmla="*/ 480467 w 1791907"/>
                <a:gd name="connsiteY37" fmla="*/ 55255 h 1218191"/>
                <a:gd name="connsiteX38" fmla="*/ 352832 w 1791907"/>
                <a:gd name="connsiteY38" fmla="*/ 144790 h 1218191"/>
                <a:gd name="connsiteX39" fmla="*/ 301397 w 1791907"/>
                <a:gd name="connsiteY39" fmla="*/ 215275 h 1218191"/>
                <a:gd name="connsiteX40" fmla="*/ 227102 w 1791907"/>
                <a:gd name="connsiteY40" fmla="*/ 278140 h 1218191"/>
                <a:gd name="connsiteX41" fmla="*/ 160427 w 1791907"/>
                <a:gd name="connsiteY41" fmla="*/ 331480 h 1218191"/>
                <a:gd name="connsiteX42" fmla="*/ 82322 w 1791907"/>
                <a:gd name="connsiteY42" fmla="*/ 485785 h 1218191"/>
                <a:gd name="connsiteX43" fmla="*/ 17552 w 1791907"/>
                <a:gd name="connsiteY43" fmla="*/ 674380 h 1218191"/>
                <a:gd name="connsiteX44" fmla="*/ 2312 w 1791907"/>
                <a:gd name="connsiteY44" fmla="*/ 735340 h 1218191"/>
                <a:gd name="connsiteX45" fmla="*/ 57557 w 1791907"/>
                <a:gd name="connsiteY45" fmla="*/ 678190 h 1218191"/>
                <a:gd name="connsiteX46" fmla="*/ 55652 w 1791907"/>
                <a:gd name="connsiteY46" fmla="*/ 910600 h 1218191"/>
                <a:gd name="connsiteX47" fmla="*/ 68987 w 1791907"/>
                <a:gd name="connsiteY47" fmla="*/ 988705 h 1218191"/>
                <a:gd name="connsiteX48" fmla="*/ 97562 w 1791907"/>
                <a:gd name="connsiteY48" fmla="*/ 891550 h 1218191"/>
                <a:gd name="connsiteX49" fmla="*/ 183287 w 1791907"/>
                <a:gd name="connsiteY49" fmla="*/ 990610 h 1218191"/>
                <a:gd name="connsiteX50" fmla="*/ 175667 w 1791907"/>
                <a:gd name="connsiteY50" fmla="*/ 866785 h 1218191"/>
                <a:gd name="connsiteX51" fmla="*/ 187097 w 1791907"/>
                <a:gd name="connsiteY51" fmla="*/ 725815 h 1218191"/>
                <a:gd name="connsiteX52" fmla="*/ 248057 w 1791907"/>
                <a:gd name="connsiteY52" fmla="*/ 889645 h 1218191"/>
                <a:gd name="connsiteX53" fmla="*/ 227102 w 1791907"/>
                <a:gd name="connsiteY53" fmla="*/ 668665 h 1218191"/>
                <a:gd name="connsiteX54" fmla="*/ 278537 w 1791907"/>
                <a:gd name="connsiteY54" fmla="*/ 495310 h 1218191"/>
                <a:gd name="connsiteX55" fmla="*/ 331877 w 1791907"/>
                <a:gd name="connsiteY55" fmla="*/ 483880 h 1218191"/>
                <a:gd name="connsiteX56" fmla="*/ 419507 w 1791907"/>
                <a:gd name="connsiteY56" fmla="*/ 579130 h 1218191"/>
                <a:gd name="connsiteX0" fmla="*/ 419507 w 1791907"/>
                <a:gd name="connsiteY0" fmla="*/ 579130 h 1218180"/>
                <a:gd name="connsiteX1" fmla="*/ 482372 w 1791907"/>
                <a:gd name="connsiteY1" fmla="*/ 516265 h 1218180"/>
                <a:gd name="connsiteX2" fmla="*/ 566192 w 1791907"/>
                <a:gd name="connsiteY2" fmla="*/ 476260 h 1218180"/>
                <a:gd name="connsiteX3" fmla="*/ 629057 w 1791907"/>
                <a:gd name="connsiteY3" fmla="*/ 577225 h 1218180"/>
                <a:gd name="connsiteX4" fmla="*/ 669062 w 1791907"/>
                <a:gd name="connsiteY4" fmla="*/ 762010 h 1218180"/>
                <a:gd name="connsiteX5" fmla="*/ 672872 w 1791907"/>
                <a:gd name="connsiteY5" fmla="*/ 914410 h 1218180"/>
                <a:gd name="connsiteX6" fmla="*/ 750977 w 1791907"/>
                <a:gd name="connsiteY6" fmla="*/ 718195 h 1218180"/>
                <a:gd name="connsiteX7" fmla="*/ 777647 w 1791907"/>
                <a:gd name="connsiteY7" fmla="*/ 582940 h 1218180"/>
                <a:gd name="connsiteX8" fmla="*/ 1040537 w 1791907"/>
                <a:gd name="connsiteY8" fmla="*/ 870595 h 1218180"/>
                <a:gd name="connsiteX9" fmla="*/ 1091972 w 1791907"/>
                <a:gd name="connsiteY9" fmla="*/ 891550 h 1218180"/>
                <a:gd name="connsiteX10" fmla="*/ 992912 w 1791907"/>
                <a:gd name="connsiteY10" fmla="*/ 723910 h 1218180"/>
                <a:gd name="connsiteX11" fmla="*/ 1194842 w 1791907"/>
                <a:gd name="connsiteY11" fmla="*/ 971560 h 1218180"/>
                <a:gd name="connsiteX12" fmla="*/ 1170077 w 1791907"/>
                <a:gd name="connsiteY12" fmla="*/ 849640 h 1218180"/>
                <a:gd name="connsiteX13" fmla="*/ 1295807 w 1791907"/>
                <a:gd name="connsiteY13" fmla="*/ 958225 h 1218180"/>
                <a:gd name="connsiteX14" fmla="*/ 1341527 w 1791907"/>
                <a:gd name="connsiteY14" fmla="*/ 1122055 h 1218180"/>
                <a:gd name="connsiteX15" fmla="*/ 1364387 w 1791907"/>
                <a:gd name="connsiteY15" fmla="*/ 996325 h 1218180"/>
                <a:gd name="connsiteX16" fmla="*/ 1396242 w 1791907"/>
                <a:gd name="connsiteY16" fmla="*/ 1216108 h 1218180"/>
                <a:gd name="connsiteX17" fmla="*/ 1432967 w 1791907"/>
                <a:gd name="connsiteY17" fmla="*/ 1101100 h 1218180"/>
                <a:gd name="connsiteX18" fmla="*/ 1539803 w 1791907"/>
                <a:gd name="connsiteY18" fmla="*/ 1006714 h 1218180"/>
                <a:gd name="connsiteX19" fmla="*/ 1604417 w 1791907"/>
                <a:gd name="connsiteY19" fmla="*/ 1021090 h 1218180"/>
                <a:gd name="connsiteX20" fmla="*/ 1644422 w 1791907"/>
                <a:gd name="connsiteY20" fmla="*/ 1055380 h 1218180"/>
                <a:gd name="connsiteX21" fmla="*/ 1652042 w 1791907"/>
                <a:gd name="connsiteY21" fmla="*/ 904885 h 1218180"/>
                <a:gd name="connsiteX22" fmla="*/ 1653947 w 1791907"/>
                <a:gd name="connsiteY22" fmla="*/ 802015 h 1218180"/>
                <a:gd name="connsiteX23" fmla="*/ 1741577 w 1791907"/>
                <a:gd name="connsiteY23" fmla="*/ 889645 h 1218180"/>
                <a:gd name="connsiteX24" fmla="*/ 1701572 w 1791907"/>
                <a:gd name="connsiteY24" fmla="*/ 716290 h 1218180"/>
                <a:gd name="connsiteX25" fmla="*/ 1701572 w 1791907"/>
                <a:gd name="connsiteY25" fmla="*/ 615325 h 1218180"/>
                <a:gd name="connsiteX26" fmla="*/ 1781582 w 1791907"/>
                <a:gd name="connsiteY26" fmla="*/ 676285 h 1218180"/>
                <a:gd name="connsiteX27" fmla="*/ 1733957 w 1791907"/>
                <a:gd name="connsiteY27" fmla="*/ 546745 h 1218180"/>
                <a:gd name="connsiteX28" fmla="*/ 1667282 w 1791907"/>
                <a:gd name="connsiteY28" fmla="*/ 396250 h 1218180"/>
                <a:gd name="connsiteX29" fmla="*/ 1497737 w 1791907"/>
                <a:gd name="connsiteY29" fmla="*/ 219085 h 1218180"/>
                <a:gd name="connsiteX30" fmla="*/ 1364387 w 1791907"/>
                <a:gd name="connsiteY30" fmla="*/ 129550 h 1218180"/>
                <a:gd name="connsiteX31" fmla="*/ 1486307 w 1791907"/>
                <a:gd name="connsiteY31" fmla="*/ 104785 h 1218180"/>
                <a:gd name="connsiteX32" fmla="*/ 1572032 w 1791907"/>
                <a:gd name="connsiteY32" fmla="*/ 70495 h 1218180"/>
                <a:gd name="connsiteX33" fmla="*/ 1339622 w 1791907"/>
                <a:gd name="connsiteY33" fmla="*/ 62875 h 1218180"/>
                <a:gd name="connsiteX34" fmla="*/ 1128167 w 1791907"/>
                <a:gd name="connsiteY34" fmla="*/ 17155 h 1218180"/>
                <a:gd name="connsiteX35" fmla="*/ 918617 w 1791907"/>
                <a:gd name="connsiteY35" fmla="*/ 10 h 1218180"/>
                <a:gd name="connsiteX36" fmla="*/ 650012 w 1791907"/>
                <a:gd name="connsiteY36" fmla="*/ 19060 h 1218180"/>
                <a:gd name="connsiteX37" fmla="*/ 480467 w 1791907"/>
                <a:gd name="connsiteY37" fmla="*/ 55255 h 1218180"/>
                <a:gd name="connsiteX38" fmla="*/ 352832 w 1791907"/>
                <a:gd name="connsiteY38" fmla="*/ 144790 h 1218180"/>
                <a:gd name="connsiteX39" fmla="*/ 301397 w 1791907"/>
                <a:gd name="connsiteY39" fmla="*/ 215275 h 1218180"/>
                <a:gd name="connsiteX40" fmla="*/ 227102 w 1791907"/>
                <a:gd name="connsiteY40" fmla="*/ 278140 h 1218180"/>
                <a:gd name="connsiteX41" fmla="*/ 160427 w 1791907"/>
                <a:gd name="connsiteY41" fmla="*/ 331480 h 1218180"/>
                <a:gd name="connsiteX42" fmla="*/ 82322 w 1791907"/>
                <a:gd name="connsiteY42" fmla="*/ 485785 h 1218180"/>
                <a:gd name="connsiteX43" fmla="*/ 17552 w 1791907"/>
                <a:gd name="connsiteY43" fmla="*/ 674380 h 1218180"/>
                <a:gd name="connsiteX44" fmla="*/ 2312 w 1791907"/>
                <a:gd name="connsiteY44" fmla="*/ 735340 h 1218180"/>
                <a:gd name="connsiteX45" fmla="*/ 57557 w 1791907"/>
                <a:gd name="connsiteY45" fmla="*/ 678190 h 1218180"/>
                <a:gd name="connsiteX46" fmla="*/ 55652 w 1791907"/>
                <a:gd name="connsiteY46" fmla="*/ 910600 h 1218180"/>
                <a:gd name="connsiteX47" fmla="*/ 68987 w 1791907"/>
                <a:gd name="connsiteY47" fmla="*/ 988705 h 1218180"/>
                <a:gd name="connsiteX48" fmla="*/ 97562 w 1791907"/>
                <a:gd name="connsiteY48" fmla="*/ 891550 h 1218180"/>
                <a:gd name="connsiteX49" fmla="*/ 183287 w 1791907"/>
                <a:gd name="connsiteY49" fmla="*/ 990610 h 1218180"/>
                <a:gd name="connsiteX50" fmla="*/ 175667 w 1791907"/>
                <a:gd name="connsiteY50" fmla="*/ 866785 h 1218180"/>
                <a:gd name="connsiteX51" fmla="*/ 187097 w 1791907"/>
                <a:gd name="connsiteY51" fmla="*/ 725815 h 1218180"/>
                <a:gd name="connsiteX52" fmla="*/ 248057 w 1791907"/>
                <a:gd name="connsiteY52" fmla="*/ 889645 h 1218180"/>
                <a:gd name="connsiteX53" fmla="*/ 227102 w 1791907"/>
                <a:gd name="connsiteY53" fmla="*/ 668665 h 1218180"/>
                <a:gd name="connsiteX54" fmla="*/ 278537 w 1791907"/>
                <a:gd name="connsiteY54" fmla="*/ 495310 h 1218180"/>
                <a:gd name="connsiteX55" fmla="*/ 331877 w 1791907"/>
                <a:gd name="connsiteY55" fmla="*/ 483880 h 1218180"/>
                <a:gd name="connsiteX56" fmla="*/ 419507 w 1791907"/>
                <a:gd name="connsiteY56" fmla="*/ 579130 h 1218180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44422 w 1791907"/>
                <a:gd name="connsiteY20" fmla="*/ 1055380 h 1218181"/>
                <a:gd name="connsiteX21" fmla="*/ 1652042 w 1791907"/>
                <a:gd name="connsiteY21" fmla="*/ 904885 h 1218181"/>
                <a:gd name="connsiteX22" fmla="*/ 1653947 w 1791907"/>
                <a:gd name="connsiteY22" fmla="*/ 802015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58267 w 1791907"/>
                <a:gd name="connsiteY20" fmla="*/ 1063688 h 1218181"/>
                <a:gd name="connsiteX21" fmla="*/ 1652042 w 1791907"/>
                <a:gd name="connsiteY21" fmla="*/ 904885 h 1218181"/>
                <a:gd name="connsiteX22" fmla="*/ 1653947 w 1791907"/>
                <a:gd name="connsiteY22" fmla="*/ 802015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58267 w 1791907"/>
                <a:gd name="connsiteY20" fmla="*/ 1063688 h 1218181"/>
                <a:gd name="connsiteX21" fmla="*/ 1652042 w 1791907"/>
                <a:gd name="connsiteY21" fmla="*/ 904885 h 1218181"/>
                <a:gd name="connsiteX22" fmla="*/ 1670561 w 1791907"/>
                <a:gd name="connsiteY22" fmla="*/ 824167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58267 w 1791907"/>
                <a:gd name="connsiteY20" fmla="*/ 1063688 h 1218181"/>
                <a:gd name="connsiteX21" fmla="*/ 1671424 w 1791907"/>
                <a:gd name="connsiteY21" fmla="*/ 904885 h 1218181"/>
                <a:gd name="connsiteX22" fmla="*/ 1670561 w 1791907"/>
                <a:gd name="connsiteY22" fmla="*/ 824167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40"/>
                <a:gd name="connsiteX1" fmla="*/ 482372 w 1791907"/>
                <a:gd name="connsiteY1" fmla="*/ 516265 h 1218140"/>
                <a:gd name="connsiteX2" fmla="*/ 566192 w 1791907"/>
                <a:gd name="connsiteY2" fmla="*/ 476260 h 1218140"/>
                <a:gd name="connsiteX3" fmla="*/ 629057 w 1791907"/>
                <a:gd name="connsiteY3" fmla="*/ 577225 h 1218140"/>
                <a:gd name="connsiteX4" fmla="*/ 669062 w 1791907"/>
                <a:gd name="connsiteY4" fmla="*/ 762010 h 1218140"/>
                <a:gd name="connsiteX5" fmla="*/ 672872 w 1791907"/>
                <a:gd name="connsiteY5" fmla="*/ 914410 h 1218140"/>
                <a:gd name="connsiteX6" fmla="*/ 750977 w 1791907"/>
                <a:gd name="connsiteY6" fmla="*/ 718195 h 1218140"/>
                <a:gd name="connsiteX7" fmla="*/ 777647 w 1791907"/>
                <a:gd name="connsiteY7" fmla="*/ 582940 h 1218140"/>
                <a:gd name="connsiteX8" fmla="*/ 1040537 w 1791907"/>
                <a:gd name="connsiteY8" fmla="*/ 870595 h 1218140"/>
                <a:gd name="connsiteX9" fmla="*/ 1091972 w 1791907"/>
                <a:gd name="connsiteY9" fmla="*/ 891550 h 1218140"/>
                <a:gd name="connsiteX10" fmla="*/ 992912 w 1791907"/>
                <a:gd name="connsiteY10" fmla="*/ 723910 h 1218140"/>
                <a:gd name="connsiteX11" fmla="*/ 1194842 w 1791907"/>
                <a:gd name="connsiteY11" fmla="*/ 971560 h 1218140"/>
                <a:gd name="connsiteX12" fmla="*/ 1170077 w 1791907"/>
                <a:gd name="connsiteY12" fmla="*/ 849640 h 1218140"/>
                <a:gd name="connsiteX13" fmla="*/ 1295807 w 1791907"/>
                <a:gd name="connsiteY13" fmla="*/ 958225 h 1218140"/>
                <a:gd name="connsiteX14" fmla="*/ 1341527 w 1791907"/>
                <a:gd name="connsiteY14" fmla="*/ 1122055 h 1218140"/>
                <a:gd name="connsiteX15" fmla="*/ 1364387 w 1791907"/>
                <a:gd name="connsiteY15" fmla="*/ 996325 h 1218140"/>
                <a:gd name="connsiteX16" fmla="*/ 1396242 w 1791907"/>
                <a:gd name="connsiteY16" fmla="*/ 1216108 h 1218140"/>
                <a:gd name="connsiteX17" fmla="*/ 1432967 w 1791907"/>
                <a:gd name="connsiteY17" fmla="*/ 1101100 h 1218140"/>
                <a:gd name="connsiteX18" fmla="*/ 1537035 w 1791907"/>
                <a:gd name="connsiteY18" fmla="*/ 1020559 h 1218140"/>
                <a:gd name="connsiteX19" fmla="*/ 1612723 w 1791907"/>
                <a:gd name="connsiteY19" fmla="*/ 1026628 h 1218140"/>
                <a:gd name="connsiteX20" fmla="*/ 1658267 w 1791907"/>
                <a:gd name="connsiteY20" fmla="*/ 1063688 h 1218140"/>
                <a:gd name="connsiteX21" fmla="*/ 1671424 w 1791907"/>
                <a:gd name="connsiteY21" fmla="*/ 904885 h 1218140"/>
                <a:gd name="connsiteX22" fmla="*/ 1670561 w 1791907"/>
                <a:gd name="connsiteY22" fmla="*/ 824167 h 1218140"/>
                <a:gd name="connsiteX23" fmla="*/ 1741577 w 1791907"/>
                <a:gd name="connsiteY23" fmla="*/ 889645 h 1218140"/>
                <a:gd name="connsiteX24" fmla="*/ 1701572 w 1791907"/>
                <a:gd name="connsiteY24" fmla="*/ 716290 h 1218140"/>
                <a:gd name="connsiteX25" fmla="*/ 1701572 w 1791907"/>
                <a:gd name="connsiteY25" fmla="*/ 615325 h 1218140"/>
                <a:gd name="connsiteX26" fmla="*/ 1781582 w 1791907"/>
                <a:gd name="connsiteY26" fmla="*/ 676285 h 1218140"/>
                <a:gd name="connsiteX27" fmla="*/ 1733957 w 1791907"/>
                <a:gd name="connsiteY27" fmla="*/ 546745 h 1218140"/>
                <a:gd name="connsiteX28" fmla="*/ 1667282 w 1791907"/>
                <a:gd name="connsiteY28" fmla="*/ 396250 h 1218140"/>
                <a:gd name="connsiteX29" fmla="*/ 1497737 w 1791907"/>
                <a:gd name="connsiteY29" fmla="*/ 219085 h 1218140"/>
                <a:gd name="connsiteX30" fmla="*/ 1364387 w 1791907"/>
                <a:gd name="connsiteY30" fmla="*/ 129550 h 1218140"/>
                <a:gd name="connsiteX31" fmla="*/ 1486307 w 1791907"/>
                <a:gd name="connsiteY31" fmla="*/ 104785 h 1218140"/>
                <a:gd name="connsiteX32" fmla="*/ 1572032 w 1791907"/>
                <a:gd name="connsiteY32" fmla="*/ 70495 h 1218140"/>
                <a:gd name="connsiteX33" fmla="*/ 1339622 w 1791907"/>
                <a:gd name="connsiteY33" fmla="*/ 62875 h 1218140"/>
                <a:gd name="connsiteX34" fmla="*/ 1128167 w 1791907"/>
                <a:gd name="connsiteY34" fmla="*/ 17155 h 1218140"/>
                <a:gd name="connsiteX35" fmla="*/ 918617 w 1791907"/>
                <a:gd name="connsiteY35" fmla="*/ 10 h 1218140"/>
                <a:gd name="connsiteX36" fmla="*/ 650012 w 1791907"/>
                <a:gd name="connsiteY36" fmla="*/ 19060 h 1218140"/>
                <a:gd name="connsiteX37" fmla="*/ 480467 w 1791907"/>
                <a:gd name="connsiteY37" fmla="*/ 55255 h 1218140"/>
                <a:gd name="connsiteX38" fmla="*/ 352832 w 1791907"/>
                <a:gd name="connsiteY38" fmla="*/ 144790 h 1218140"/>
                <a:gd name="connsiteX39" fmla="*/ 301397 w 1791907"/>
                <a:gd name="connsiteY39" fmla="*/ 215275 h 1218140"/>
                <a:gd name="connsiteX40" fmla="*/ 227102 w 1791907"/>
                <a:gd name="connsiteY40" fmla="*/ 278140 h 1218140"/>
                <a:gd name="connsiteX41" fmla="*/ 160427 w 1791907"/>
                <a:gd name="connsiteY41" fmla="*/ 331480 h 1218140"/>
                <a:gd name="connsiteX42" fmla="*/ 82322 w 1791907"/>
                <a:gd name="connsiteY42" fmla="*/ 485785 h 1218140"/>
                <a:gd name="connsiteX43" fmla="*/ 17552 w 1791907"/>
                <a:gd name="connsiteY43" fmla="*/ 674380 h 1218140"/>
                <a:gd name="connsiteX44" fmla="*/ 2312 w 1791907"/>
                <a:gd name="connsiteY44" fmla="*/ 735340 h 1218140"/>
                <a:gd name="connsiteX45" fmla="*/ 57557 w 1791907"/>
                <a:gd name="connsiteY45" fmla="*/ 678190 h 1218140"/>
                <a:gd name="connsiteX46" fmla="*/ 55652 w 1791907"/>
                <a:gd name="connsiteY46" fmla="*/ 910600 h 1218140"/>
                <a:gd name="connsiteX47" fmla="*/ 68987 w 1791907"/>
                <a:gd name="connsiteY47" fmla="*/ 988705 h 1218140"/>
                <a:gd name="connsiteX48" fmla="*/ 97562 w 1791907"/>
                <a:gd name="connsiteY48" fmla="*/ 891550 h 1218140"/>
                <a:gd name="connsiteX49" fmla="*/ 183287 w 1791907"/>
                <a:gd name="connsiteY49" fmla="*/ 990610 h 1218140"/>
                <a:gd name="connsiteX50" fmla="*/ 175667 w 1791907"/>
                <a:gd name="connsiteY50" fmla="*/ 866785 h 1218140"/>
                <a:gd name="connsiteX51" fmla="*/ 187097 w 1791907"/>
                <a:gd name="connsiteY51" fmla="*/ 725815 h 1218140"/>
                <a:gd name="connsiteX52" fmla="*/ 248057 w 1791907"/>
                <a:gd name="connsiteY52" fmla="*/ 889645 h 1218140"/>
                <a:gd name="connsiteX53" fmla="*/ 227102 w 1791907"/>
                <a:gd name="connsiteY53" fmla="*/ 668665 h 1218140"/>
                <a:gd name="connsiteX54" fmla="*/ 278537 w 1791907"/>
                <a:gd name="connsiteY54" fmla="*/ 495310 h 1218140"/>
                <a:gd name="connsiteX55" fmla="*/ 331877 w 1791907"/>
                <a:gd name="connsiteY55" fmla="*/ 483880 h 1218140"/>
                <a:gd name="connsiteX56" fmla="*/ 419507 w 1791907"/>
                <a:gd name="connsiteY56" fmla="*/ 579130 h 1218140"/>
                <a:gd name="connsiteX0" fmla="*/ 419507 w 1791907"/>
                <a:gd name="connsiteY0" fmla="*/ 579130 h 1218001"/>
                <a:gd name="connsiteX1" fmla="*/ 482372 w 1791907"/>
                <a:gd name="connsiteY1" fmla="*/ 516265 h 1218001"/>
                <a:gd name="connsiteX2" fmla="*/ 566192 w 1791907"/>
                <a:gd name="connsiteY2" fmla="*/ 476260 h 1218001"/>
                <a:gd name="connsiteX3" fmla="*/ 629057 w 1791907"/>
                <a:gd name="connsiteY3" fmla="*/ 577225 h 1218001"/>
                <a:gd name="connsiteX4" fmla="*/ 669062 w 1791907"/>
                <a:gd name="connsiteY4" fmla="*/ 762010 h 1218001"/>
                <a:gd name="connsiteX5" fmla="*/ 672872 w 1791907"/>
                <a:gd name="connsiteY5" fmla="*/ 914410 h 1218001"/>
                <a:gd name="connsiteX6" fmla="*/ 750977 w 1791907"/>
                <a:gd name="connsiteY6" fmla="*/ 718195 h 1218001"/>
                <a:gd name="connsiteX7" fmla="*/ 777647 w 1791907"/>
                <a:gd name="connsiteY7" fmla="*/ 582940 h 1218001"/>
                <a:gd name="connsiteX8" fmla="*/ 1040537 w 1791907"/>
                <a:gd name="connsiteY8" fmla="*/ 870595 h 1218001"/>
                <a:gd name="connsiteX9" fmla="*/ 1091972 w 1791907"/>
                <a:gd name="connsiteY9" fmla="*/ 891550 h 1218001"/>
                <a:gd name="connsiteX10" fmla="*/ 992912 w 1791907"/>
                <a:gd name="connsiteY10" fmla="*/ 723910 h 1218001"/>
                <a:gd name="connsiteX11" fmla="*/ 1194842 w 1791907"/>
                <a:gd name="connsiteY11" fmla="*/ 971560 h 1218001"/>
                <a:gd name="connsiteX12" fmla="*/ 1170077 w 1791907"/>
                <a:gd name="connsiteY12" fmla="*/ 849640 h 1218001"/>
                <a:gd name="connsiteX13" fmla="*/ 1295807 w 1791907"/>
                <a:gd name="connsiteY13" fmla="*/ 958225 h 1218001"/>
                <a:gd name="connsiteX14" fmla="*/ 1341527 w 1791907"/>
                <a:gd name="connsiteY14" fmla="*/ 1122055 h 1218001"/>
                <a:gd name="connsiteX15" fmla="*/ 1364387 w 1791907"/>
                <a:gd name="connsiteY15" fmla="*/ 996325 h 1218001"/>
                <a:gd name="connsiteX16" fmla="*/ 1396242 w 1791907"/>
                <a:gd name="connsiteY16" fmla="*/ 1216108 h 1218001"/>
                <a:gd name="connsiteX17" fmla="*/ 1441273 w 1791907"/>
                <a:gd name="connsiteY17" fmla="*/ 1098331 h 1218001"/>
                <a:gd name="connsiteX18" fmla="*/ 1537035 w 1791907"/>
                <a:gd name="connsiteY18" fmla="*/ 1020559 h 1218001"/>
                <a:gd name="connsiteX19" fmla="*/ 1612723 w 1791907"/>
                <a:gd name="connsiteY19" fmla="*/ 1026628 h 1218001"/>
                <a:gd name="connsiteX20" fmla="*/ 1658267 w 1791907"/>
                <a:gd name="connsiteY20" fmla="*/ 1063688 h 1218001"/>
                <a:gd name="connsiteX21" fmla="*/ 1671424 w 1791907"/>
                <a:gd name="connsiteY21" fmla="*/ 904885 h 1218001"/>
                <a:gd name="connsiteX22" fmla="*/ 1670561 w 1791907"/>
                <a:gd name="connsiteY22" fmla="*/ 824167 h 1218001"/>
                <a:gd name="connsiteX23" fmla="*/ 1741577 w 1791907"/>
                <a:gd name="connsiteY23" fmla="*/ 889645 h 1218001"/>
                <a:gd name="connsiteX24" fmla="*/ 1701572 w 1791907"/>
                <a:gd name="connsiteY24" fmla="*/ 716290 h 1218001"/>
                <a:gd name="connsiteX25" fmla="*/ 1701572 w 1791907"/>
                <a:gd name="connsiteY25" fmla="*/ 615325 h 1218001"/>
                <a:gd name="connsiteX26" fmla="*/ 1781582 w 1791907"/>
                <a:gd name="connsiteY26" fmla="*/ 676285 h 1218001"/>
                <a:gd name="connsiteX27" fmla="*/ 1733957 w 1791907"/>
                <a:gd name="connsiteY27" fmla="*/ 546745 h 1218001"/>
                <a:gd name="connsiteX28" fmla="*/ 1667282 w 1791907"/>
                <a:gd name="connsiteY28" fmla="*/ 396250 h 1218001"/>
                <a:gd name="connsiteX29" fmla="*/ 1497737 w 1791907"/>
                <a:gd name="connsiteY29" fmla="*/ 219085 h 1218001"/>
                <a:gd name="connsiteX30" fmla="*/ 1364387 w 1791907"/>
                <a:gd name="connsiteY30" fmla="*/ 129550 h 1218001"/>
                <a:gd name="connsiteX31" fmla="*/ 1486307 w 1791907"/>
                <a:gd name="connsiteY31" fmla="*/ 104785 h 1218001"/>
                <a:gd name="connsiteX32" fmla="*/ 1572032 w 1791907"/>
                <a:gd name="connsiteY32" fmla="*/ 70495 h 1218001"/>
                <a:gd name="connsiteX33" fmla="*/ 1339622 w 1791907"/>
                <a:gd name="connsiteY33" fmla="*/ 62875 h 1218001"/>
                <a:gd name="connsiteX34" fmla="*/ 1128167 w 1791907"/>
                <a:gd name="connsiteY34" fmla="*/ 17155 h 1218001"/>
                <a:gd name="connsiteX35" fmla="*/ 918617 w 1791907"/>
                <a:gd name="connsiteY35" fmla="*/ 10 h 1218001"/>
                <a:gd name="connsiteX36" fmla="*/ 650012 w 1791907"/>
                <a:gd name="connsiteY36" fmla="*/ 19060 h 1218001"/>
                <a:gd name="connsiteX37" fmla="*/ 480467 w 1791907"/>
                <a:gd name="connsiteY37" fmla="*/ 55255 h 1218001"/>
                <a:gd name="connsiteX38" fmla="*/ 352832 w 1791907"/>
                <a:gd name="connsiteY38" fmla="*/ 144790 h 1218001"/>
                <a:gd name="connsiteX39" fmla="*/ 301397 w 1791907"/>
                <a:gd name="connsiteY39" fmla="*/ 215275 h 1218001"/>
                <a:gd name="connsiteX40" fmla="*/ 227102 w 1791907"/>
                <a:gd name="connsiteY40" fmla="*/ 278140 h 1218001"/>
                <a:gd name="connsiteX41" fmla="*/ 160427 w 1791907"/>
                <a:gd name="connsiteY41" fmla="*/ 331480 h 1218001"/>
                <a:gd name="connsiteX42" fmla="*/ 82322 w 1791907"/>
                <a:gd name="connsiteY42" fmla="*/ 485785 h 1218001"/>
                <a:gd name="connsiteX43" fmla="*/ 17552 w 1791907"/>
                <a:gd name="connsiteY43" fmla="*/ 674380 h 1218001"/>
                <a:gd name="connsiteX44" fmla="*/ 2312 w 1791907"/>
                <a:gd name="connsiteY44" fmla="*/ 735340 h 1218001"/>
                <a:gd name="connsiteX45" fmla="*/ 57557 w 1791907"/>
                <a:gd name="connsiteY45" fmla="*/ 678190 h 1218001"/>
                <a:gd name="connsiteX46" fmla="*/ 55652 w 1791907"/>
                <a:gd name="connsiteY46" fmla="*/ 910600 h 1218001"/>
                <a:gd name="connsiteX47" fmla="*/ 68987 w 1791907"/>
                <a:gd name="connsiteY47" fmla="*/ 988705 h 1218001"/>
                <a:gd name="connsiteX48" fmla="*/ 97562 w 1791907"/>
                <a:gd name="connsiteY48" fmla="*/ 891550 h 1218001"/>
                <a:gd name="connsiteX49" fmla="*/ 183287 w 1791907"/>
                <a:gd name="connsiteY49" fmla="*/ 990610 h 1218001"/>
                <a:gd name="connsiteX50" fmla="*/ 175667 w 1791907"/>
                <a:gd name="connsiteY50" fmla="*/ 866785 h 1218001"/>
                <a:gd name="connsiteX51" fmla="*/ 187097 w 1791907"/>
                <a:gd name="connsiteY51" fmla="*/ 725815 h 1218001"/>
                <a:gd name="connsiteX52" fmla="*/ 248057 w 1791907"/>
                <a:gd name="connsiteY52" fmla="*/ 889645 h 1218001"/>
                <a:gd name="connsiteX53" fmla="*/ 227102 w 1791907"/>
                <a:gd name="connsiteY53" fmla="*/ 668665 h 1218001"/>
                <a:gd name="connsiteX54" fmla="*/ 278537 w 1791907"/>
                <a:gd name="connsiteY54" fmla="*/ 495310 h 1218001"/>
                <a:gd name="connsiteX55" fmla="*/ 331877 w 1791907"/>
                <a:gd name="connsiteY55" fmla="*/ 483880 h 1218001"/>
                <a:gd name="connsiteX56" fmla="*/ 419507 w 1791907"/>
                <a:gd name="connsiteY56" fmla="*/ 579130 h 1218001"/>
                <a:gd name="connsiteX0" fmla="*/ 419507 w 1791907"/>
                <a:gd name="connsiteY0" fmla="*/ 579130 h 1217972"/>
                <a:gd name="connsiteX1" fmla="*/ 482372 w 1791907"/>
                <a:gd name="connsiteY1" fmla="*/ 516265 h 1217972"/>
                <a:gd name="connsiteX2" fmla="*/ 566192 w 1791907"/>
                <a:gd name="connsiteY2" fmla="*/ 476260 h 1217972"/>
                <a:gd name="connsiteX3" fmla="*/ 629057 w 1791907"/>
                <a:gd name="connsiteY3" fmla="*/ 577225 h 1217972"/>
                <a:gd name="connsiteX4" fmla="*/ 669062 w 1791907"/>
                <a:gd name="connsiteY4" fmla="*/ 762010 h 1217972"/>
                <a:gd name="connsiteX5" fmla="*/ 672872 w 1791907"/>
                <a:gd name="connsiteY5" fmla="*/ 914410 h 1217972"/>
                <a:gd name="connsiteX6" fmla="*/ 750977 w 1791907"/>
                <a:gd name="connsiteY6" fmla="*/ 718195 h 1217972"/>
                <a:gd name="connsiteX7" fmla="*/ 777647 w 1791907"/>
                <a:gd name="connsiteY7" fmla="*/ 582940 h 1217972"/>
                <a:gd name="connsiteX8" fmla="*/ 1040537 w 1791907"/>
                <a:gd name="connsiteY8" fmla="*/ 870595 h 1217972"/>
                <a:gd name="connsiteX9" fmla="*/ 1091972 w 1791907"/>
                <a:gd name="connsiteY9" fmla="*/ 891550 h 1217972"/>
                <a:gd name="connsiteX10" fmla="*/ 992912 w 1791907"/>
                <a:gd name="connsiteY10" fmla="*/ 723910 h 1217972"/>
                <a:gd name="connsiteX11" fmla="*/ 1194842 w 1791907"/>
                <a:gd name="connsiteY11" fmla="*/ 971560 h 1217972"/>
                <a:gd name="connsiteX12" fmla="*/ 1170077 w 1791907"/>
                <a:gd name="connsiteY12" fmla="*/ 849640 h 1217972"/>
                <a:gd name="connsiteX13" fmla="*/ 1295807 w 1791907"/>
                <a:gd name="connsiteY13" fmla="*/ 958225 h 1217972"/>
                <a:gd name="connsiteX14" fmla="*/ 1341527 w 1791907"/>
                <a:gd name="connsiteY14" fmla="*/ 1122055 h 1217972"/>
                <a:gd name="connsiteX15" fmla="*/ 1364387 w 1791907"/>
                <a:gd name="connsiteY15" fmla="*/ 996325 h 1217972"/>
                <a:gd name="connsiteX16" fmla="*/ 1396242 w 1791907"/>
                <a:gd name="connsiteY16" fmla="*/ 1216108 h 1217972"/>
                <a:gd name="connsiteX17" fmla="*/ 1441273 w 1791907"/>
                <a:gd name="connsiteY17" fmla="*/ 1098331 h 1217972"/>
                <a:gd name="connsiteX18" fmla="*/ 1542572 w 1791907"/>
                <a:gd name="connsiteY18" fmla="*/ 1031635 h 1217972"/>
                <a:gd name="connsiteX19" fmla="*/ 1612723 w 1791907"/>
                <a:gd name="connsiteY19" fmla="*/ 1026628 h 1217972"/>
                <a:gd name="connsiteX20" fmla="*/ 1658267 w 1791907"/>
                <a:gd name="connsiteY20" fmla="*/ 1063688 h 1217972"/>
                <a:gd name="connsiteX21" fmla="*/ 1671424 w 1791907"/>
                <a:gd name="connsiteY21" fmla="*/ 904885 h 1217972"/>
                <a:gd name="connsiteX22" fmla="*/ 1670561 w 1791907"/>
                <a:gd name="connsiteY22" fmla="*/ 824167 h 1217972"/>
                <a:gd name="connsiteX23" fmla="*/ 1741577 w 1791907"/>
                <a:gd name="connsiteY23" fmla="*/ 889645 h 1217972"/>
                <a:gd name="connsiteX24" fmla="*/ 1701572 w 1791907"/>
                <a:gd name="connsiteY24" fmla="*/ 716290 h 1217972"/>
                <a:gd name="connsiteX25" fmla="*/ 1701572 w 1791907"/>
                <a:gd name="connsiteY25" fmla="*/ 615325 h 1217972"/>
                <a:gd name="connsiteX26" fmla="*/ 1781582 w 1791907"/>
                <a:gd name="connsiteY26" fmla="*/ 676285 h 1217972"/>
                <a:gd name="connsiteX27" fmla="*/ 1733957 w 1791907"/>
                <a:gd name="connsiteY27" fmla="*/ 546745 h 1217972"/>
                <a:gd name="connsiteX28" fmla="*/ 1667282 w 1791907"/>
                <a:gd name="connsiteY28" fmla="*/ 396250 h 1217972"/>
                <a:gd name="connsiteX29" fmla="*/ 1497737 w 1791907"/>
                <a:gd name="connsiteY29" fmla="*/ 219085 h 1217972"/>
                <a:gd name="connsiteX30" fmla="*/ 1364387 w 1791907"/>
                <a:gd name="connsiteY30" fmla="*/ 129550 h 1217972"/>
                <a:gd name="connsiteX31" fmla="*/ 1486307 w 1791907"/>
                <a:gd name="connsiteY31" fmla="*/ 104785 h 1217972"/>
                <a:gd name="connsiteX32" fmla="*/ 1572032 w 1791907"/>
                <a:gd name="connsiteY32" fmla="*/ 70495 h 1217972"/>
                <a:gd name="connsiteX33" fmla="*/ 1339622 w 1791907"/>
                <a:gd name="connsiteY33" fmla="*/ 62875 h 1217972"/>
                <a:gd name="connsiteX34" fmla="*/ 1128167 w 1791907"/>
                <a:gd name="connsiteY34" fmla="*/ 17155 h 1217972"/>
                <a:gd name="connsiteX35" fmla="*/ 918617 w 1791907"/>
                <a:gd name="connsiteY35" fmla="*/ 10 h 1217972"/>
                <a:gd name="connsiteX36" fmla="*/ 650012 w 1791907"/>
                <a:gd name="connsiteY36" fmla="*/ 19060 h 1217972"/>
                <a:gd name="connsiteX37" fmla="*/ 480467 w 1791907"/>
                <a:gd name="connsiteY37" fmla="*/ 55255 h 1217972"/>
                <a:gd name="connsiteX38" fmla="*/ 352832 w 1791907"/>
                <a:gd name="connsiteY38" fmla="*/ 144790 h 1217972"/>
                <a:gd name="connsiteX39" fmla="*/ 301397 w 1791907"/>
                <a:gd name="connsiteY39" fmla="*/ 215275 h 1217972"/>
                <a:gd name="connsiteX40" fmla="*/ 227102 w 1791907"/>
                <a:gd name="connsiteY40" fmla="*/ 278140 h 1217972"/>
                <a:gd name="connsiteX41" fmla="*/ 160427 w 1791907"/>
                <a:gd name="connsiteY41" fmla="*/ 331480 h 1217972"/>
                <a:gd name="connsiteX42" fmla="*/ 82322 w 1791907"/>
                <a:gd name="connsiteY42" fmla="*/ 485785 h 1217972"/>
                <a:gd name="connsiteX43" fmla="*/ 17552 w 1791907"/>
                <a:gd name="connsiteY43" fmla="*/ 674380 h 1217972"/>
                <a:gd name="connsiteX44" fmla="*/ 2312 w 1791907"/>
                <a:gd name="connsiteY44" fmla="*/ 735340 h 1217972"/>
                <a:gd name="connsiteX45" fmla="*/ 57557 w 1791907"/>
                <a:gd name="connsiteY45" fmla="*/ 678190 h 1217972"/>
                <a:gd name="connsiteX46" fmla="*/ 55652 w 1791907"/>
                <a:gd name="connsiteY46" fmla="*/ 910600 h 1217972"/>
                <a:gd name="connsiteX47" fmla="*/ 68987 w 1791907"/>
                <a:gd name="connsiteY47" fmla="*/ 988705 h 1217972"/>
                <a:gd name="connsiteX48" fmla="*/ 97562 w 1791907"/>
                <a:gd name="connsiteY48" fmla="*/ 891550 h 1217972"/>
                <a:gd name="connsiteX49" fmla="*/ 183287 w 1791907"/>
                <a:gd name="connsiteY49" fmla="*/ 990610 h 1217972"/>
                <a:gd name="connsiteX50" fmla="*/ 175667 w 1791907"/>
                <a:gd name="connsiteY50" fmla="*/ 866785 h 1217972"/>
                <a:gd name="connsiteX51" fmla="*/ 187097 w 1791907"/>
                <a:gd name="connsiteY51" fmla="*/ 725815 h 1217972"/>
                <a:gd name="connsiteX52" fmla="*/ 248057 w 1791907"/>
                <a:gd name="connsiteY52" fmla="*/ 889645 h 1217972"/>
                <a:gd name="connsiteX53" fmla="*/ 227102 w 1791907"/>
                <a:gd name="connsiteY53" fmla="*/ 668665 h 1217972"/>
                <a:gd name="connsiteX54" fmla="*/ 278537 w 1791907"/>
                <a:gd name="connsiteY54" fmla="*/ 495310 h 1217972"/>
                <a:gd name="connsiteX55" fmla="*/ 331877 w 1791907"/>
                <a:gd name="connsiteY55" fmla="*/ 483880 h 1217972"/>
                <a:gd name="connsiteX56" fmla="*/ 419507 w 1791907"/>
                <a:gd name="connsiteY56" fmla="*/ 579130 h 1217972"/>
                <a:gd name="connsiteX0" fmla="*/ 419507 w 1791907"/>
                <a:gd name="connsiteY0" fmla="*/ 579130 h 1217972"/>
                <a:gd name="connsiteX1" fmla="*/ 482372 w 1791907"/>
                <a:gd name="connsiteY1" fmla="*/ 516265 h 1217972"/>
                <a:gd name="connsiteX2" fmla="*/ 566192 w 1791907"/>
                <a:gd name="connsiteY2" fmla="*/ 476260 h 1217972"/>
                <a:gd name="connsiteX3" fmla="*/ 629057 w 1791907"/>
                <a:gd name="connsiteY3" fmla="*/ 577225 h 1217972"/>
                <a:gd name="connsiteX4" fmla="*/ 669062 w 1791907"/>
                <a:gd name="connsiteY4" fmla="*/ 762010 h 1217972"/>
                <a:gd name="connsiteX5" fmla="*/ 672872 w 1791907"/>
                <a:gd name="connsiteY5" fmla="*/ 914410 h 1217972"/>
                <a:gd name="connsiteX6" fmla="*/ 750977 w 1791907"/>
                <a:gd name="connsiteY6" fmla="*/ 718195 h 1217972"/>
                <a:gd name="connsiteX7" fmla="*/ 777647 w 1791907"/>
                <a:gd name="connsiteY7" fmla="*/ 582940 h 1217972"/>
                <a:gd name="connsiteX8" fmla="*/ 1040537 w 1791907"/>
                <a:gd name="connsiteY8" fmla="*/ 870595 h 1217972"/>
                <a:gd name="connsiteX9" fmla="*/ 1091972 w 1791907"/>
                <a:gd name="connsiteY9" fmla="*/ 891550 h 1217972"/>
                <a:gd name="connsiteX10" fmla="*/ 992912 w 1791907"/>
                <a:gd name="connsiteY10" fmla="*/ 723910 h 1217972"/>
                <a:gd name="connsiteX11" fmla="*/ 1194842 w 1791907"/>
                <a:gd name="connsiteY11" fmla="*/ 971560 h 1217972"/>
                <a:gd name="connsiteX12" fmla="*/ 1170077 w 1791907"/>
                <a:gd name="connsiteY12" fmla="*/ 849640 h 1217972"/>
                <a:gd name="connsiteX13" fmla="*/ 1295807 w 1791907"/>
                <a:gd name="connsiteY13" fmla="*/ 958225 h 1217972"/>
                <a:gd name="connsiteX14" fmla="*/ 1341527 w 1791907"/>
                <a:gd name="connsiteY14" fmla="*/ 1122055 h 1217972"/>
                <a:gd name="connsiteX15" fmla="*/ 1364387 w 1791907"/>
                <a:gd name="connsiteY15" fmla="*/ 996325 h 1217972"/>
                <a:gd name="connsiteX16" fmla="*/ 1396242 w 1791907"/>
                <a:gd name="connsiteY16" fmla="*/ 1216108 h 1217972"/>
                <a:gd name="connsiteX17" fmla="*/ 1457887 w 1791907"/>
                <a:gd name="connsiteY17" fmla="*/ 1098331 h 1217972"/>
                <a:gd name="connsiteX18" fmla="*/ 1542572 w 1791907"/>
                <a:gd name="connsiteY18" fmla="*/ 1031635 h 1217972"/>
                <a:gd name="connsiteX19" fmla="*/ 1612723 w 1791907"/>
                <a:gd name="connsiteY19" fmla="*/ 1026628 h 1217972"/>
                <a:gd name="connsiteX20" fmla="*/ 1658267 w 1791907"/>
                <a:gd name="connsiteY20" fmla="*/ 1063688 h 1217972"/>
                <a:gd name="connsiteX21" fmla="*/ 1671424 w 1791907"/>
                <a:gd name="connsiteY21" fmla="*/ 904885 h 1217972"/>
                <a:gd name="connsiteX22" fmla="*/ 1670561 w 1791907"/>
                <a:gd name="connsiteY22" fmla="*/ 824167 h 1217972"/>
                <a:gd name="connsiteX23" fmla="*/ 1741577 w 1791907"/>
                <a:gd name="connsiteY23" fmla="*/ 889645 h 1217972"/>
                <a:gd name="connsiteX24" fmla="*/ 1701572 w 1791907"/>
                <a:gd name="connsiteY24" fmla="*/ 716290 h 1217972"/>
                <a:gd name="connsiteX25" fmla="*/ 1701572 w 1791907"/>
                <a:gd name="connsiteY25" fmla="*/ 615325 h 1217972"/>
                <a:gd name="connsiteX26" fmla="*/ 1781582 w 1791907"/>
                <a:gd name="connsiteY26" fmla="*/ 676285 h 1217972"/>
                <a:gd name="connsiteX27" fmla="*/ 1733957 w 1791907"/>
                <a:gd name="connsiteY27" fmla="*/ 546745 h 1217972"/>
                <a:gd name="connsiteX28" fmla="*/ 1667282 w 1791907"/>
                <a:gd name="connsiteY28" fmla="*/ 396250 h 1217972"/>
                <a:gd name="connsiteX29" fmla="*/ 1497737 w 1791907"/>
                <a:gd name="connsiteY29" fmla="*/ 219085 h 1217972"/>
                <a:gd name="connsiteX30" fmla="*/ 1364387 w 1791907"/>
                <a:gd name="connsiteY30" fmla="*/ 129550 h 1217972"/>
                <a:gd name="connsiteX31" fmla="*/ 1486307 w 1791907"/>
                <a:gd name="connsiteY31" fmla="*/ 104785 h 1217972"/>
                <a:gd name="connsiteX32" fmla="*/ 1572032 w 1791907"/>
                <a:gd name="connsiteY32" fmla="*/ 70495 h 1217972"/>
                <a:gd name="connsiteX33" fmla="*/ 1339622 w 1791907"/>
                <a:gd name="connsiteY33" fmla="*/ 62875 h 1217972"/>
                <a:gd name="connsiteX34" fmla="*/ 1128167 w 1791907"/>
                <a:gd name="connsiteY34" fmla="*/ 17155 h 1217972"/>
                <a:gd name="connsiteX35" fmla="*/ 918617 w 1791907"/>
                <a:gd name="connsiteY35" fmla="*/ 10 h 1217972"/>
                <a:gd name="connsiteX36" fmla="*/ 650012 w 1791907"/>
                <a:gd name="connsiteY36" fmla="*/ 19060 h 1217972"/>
                <a:gd name="connsiteX37" fmla="*/ 480467 w 1791907"/>
                <a:gd name="connsiteY37" fmla="*/ 55255 h 1217972"/>
                <a:gd name="connsiteX38" fmla="*/ 352832 w 1791907"/>
                <a:gd name="connsiteY38" fmla="*/ 144790 h 1217972"/>
                <a:gd name="connsiteX39" fmla="*/ 301397 w 1791907"/>
                <a:gd name="connsiteY39" fmla="*/ 215275 h 1217972"/>
                <a:gd name="connsiteX40" fmla="*/ 227102 w 1791907"/>
                <a:gd name="connsiteY40" fmla="*/ 278140 h 1217972"/>
                <a:gd name="connsiteX41" fmla="*/ 160427 w 1791907"/>
                <a:gd name="connsiteY41" fmla="*/ 331480 h 1217972"/>
                <a:gd name="connsiteX42" fmla="*/ 82322 w 1791907"/>
                <a:gd name="connsiteY42" fmla="*/ 485785 h 1217972"/>
                <a:gd name="connsiteX43" fmla="*/ 17552 w 1791907"/>
                <a:gd name="connsiteY43" fmla="*/ 674380 h 1217972"/>
                <a:gd name="connsiteX44" fmla="*/ 2312 w 1791907"/>
                <a:gd name="connsiteY44" fmla="*/ 735340 h 1217972"/>
                <a:gd name="connsiteX45" fmla="*/ 57557 w 1791907"/>
                <a:gd name="connsiteY45" fmla="*/ 678190 h 1217972"/>
                <a:gd name="connsiteX46" fmla="*/ 55652 w 1791907"/>
                <a:gd name="connsiteY46" fmla="*/ 910600 h 1217972"/>
                <a:gd name="connsiteX47" fmla="*/ 68987 w 1791907"/>
                <a:gd name="connsiteY47" fmla="*/ 988705 h 1217972"/>
                <a:gd name="connsiteX48" fmla="*/ 97562 w 1791907"/>
                <a:gd name="connsiteY48" fmla="*/ 891550 h 1217972"/>
                <a:gd name="connsiteX49" fmla="*/ 183287 w 1791907"/>
                <a:gd name="connsiteY49" fmla="*/ 990610 h 1217972"/>
                <a:gd name="connsiteX50" fmla="*/ 175667 w 1791907"/>
                <a:gd name="connsiteY50" fmla="*/ 866785 h 1217972"/>
                <a:gd name="connsiteX51" fmla="*/ 187097 w 1791907"/>
                <a:gd name="connsiteY51" fmla="*/ 725815 h 1217972"/>
                <a:gd name="connsiteX52" fmla="*/ 248057 w 1791907"/>
                <a:gd name="connsiteY52" fmla="*/ 889645 h 1217972"/>
                <a:gd name="connsiteX53" fmla="*/ 227102 w 1791907"/>
                <a:gd name="connsiteY53" fmla="*/ 668665 h 1217972"/>
                <a:gd name="connsiteX54" fmla="*/ 278537 w 1791907"/>
                <a:gd name="connsiteY54" fmla="*/ 495310 h 1217972"/>
                <a:gd name="connsiteX55" fmla="*/ 331877 w 1791907"/>
                <a:gd name="connsiteY55" fmla="*/ 483880 h 1217972"/>
                <a:gd name="connsiteX56" fmla="*/ 419507 w 1791907"/>
                <a:gd name="connsiteY56" fmla="*/ 579130 h 1217972"/>
                <a:gd name="connsiteX0" fmla="*/ 419507 w 1791907"/>
                <a:gd name="connsiteY0" fmla="*/ 579130 h 1217972"/>
                <a:gd name="connsiteX1" fmla="*/ 482372 w 1791907"/>
                <a:gd name="connsiteY1" fmla="*/ 516265 h 1217972"/>
                <a:gd name="connsiteX2" fmla="*/ 566192 w 1791907"/>
                <a:gd name="connsiteY2" fmla="*/ 476260 h 1217972"/>
                <a:gd name="connsiteX3" fmla="*/ 629057 w 1791907"/>
                <a:gd name="connsiteY3" fmla="*/ 577225 h 1217972"/>
                <a:gd name="connsiteX4" fmla="*/ 669062 w 1791907"/>
                <a:gd name="connsiteY4" fmla="*/ 762010 h 1217972"/>
                <a:gd name="connsiteX5" fmla="*/ 672872 w 1791907"/>
                <a:gd name="connsiteY5" fmla="*/ 914410 h 1217972"/>
                <a:gd name="connsiteX6" fmla="*/ 750977 w 1791907"/>
                <a:gd name="connsiteY6" fmla="*/ 718195 h 1217972"/>
                <a:gd name="connsiteX7" fmla="*/ 777647 w 1791907"/>
                <a:gd name="connsiteY7" fmla="*/ 582940 h 1217972"/>
                <a:gd name="connsiteX8" fmla="*/ 1040537 w 1791907"/>
                <a:gd name="connsiteY8" fmla="*/ 870595 h 1217972"/>
                <a:gd name="connsiteX9" fmla="*/ 1091972 w 1791907"/>
                <a:gd name="connsiteY9" fmla="*/ 891550 h 1217972"/>
                <a:gd name="connsiteX10" fmla="*/ 992912 w 1791907"/>
                <a:gd name="connsiteY10" fmla="*/ 723910 h 1217972"/>
                <a:gd name="connsiteX11" fmla="*/ 1194842 w 1791907"/>
                <a:gd name="connsiteY11" fmla="*/ 971560 h 1217972"/>
                <a:gd name="connsiteX12" fmla="*/ 1170077 w 1791907"/>
                <a:gd name="connsiteY12" fmla="*/ 849640 h 1217972"/>
                <a:gd name="connsiteX13" fmla="*/ 1295807 w 1791907"/>
                <a:gd name="connsiteY13" fmla="*/ 958225 h 1217972"/>
                <a:gd name="connsiteX14" fmla="*/ 1341527 w 1791907"/>
                <a:gd name="connsiteY14" fmla="*/ 1122055 h 1217972"/>
                <a:gd name="connsiteX15" fmla="*/ 1364387 w 1791907"/>
                <a:gd name="connsiteY15" fmla="*/ 996325 h 1217972"/>
                <a:gd name="connsiteX16" fmla="*/ 1396242 w 1791907"/>
                <a:gd name="connsiteY16" fmla="*/ 1216108 h 1217972"/>
                <a:gd name="connsiteX17" fmla="*/ 1457887 w 1791907"/>
                <a:gd name="connsiteY17" fmla="*/ 1098331 h 1217972"/>
                <a:gd name="connsiteX18" fmla="*/ 1542572 w 1791907"/>
                <a:gd name="connsiteY18" fmla="*/ 1031635 h 1217972"/>
                <a:gd name="connsiteX19" fmla="*/ 1612723 w 1791907"/>
                <a:gd name="connsiteY19" fmla="*/ 1026628 h 1217972"/>
                <a:gd name="connsiteX20" fmla="*/ 1663804 w 1791907"/>
                <a:gd name="connsiteY20" fmla="*/ 1091377 h 1217972"/>
                <a:gd name="connsiteX21" fmla="*/ 1671424 w 1791907"/>
                <a:gd name="connsiteY21" fmla="*/ 904885 h 1217972"/>
                <a:gd name="connsiteX22" fmla="*/ 1670561 w 1791907"/>
                <a:gd name="connsiteY22" fmla="*/ 824167 h 1217972"/>
                <a:gd name="connsiteX23" fmla="*/ 1741577 w 1791907"/>
                <a:gd name="connsiteY23" fmla="*/ 889645 h 1217972"/>
                <a:gd name="connsiteX24" fmla="*/ 1701572 w 1791907"/>
                <a:gd name="connsiteY24" fmla="*/ 716290 h 1217972"/>
                <a:gd name="connsiteX25" fmla="*/ 1701572 w 1791907"/>
                <a:gd name="connsiteY25" fmla="*/ 615325 h 1217972"/>
                <a:gd name="connsiteX26" fmla="*/ 1781582 w 1791907"/>
                <a:gd name="connsiteY26" fmla="*/ 676285 h 1217972"/>
                <a:gd name="connsiteX27" fmla="*/ 1733957 w 1791907"/>
                <a:gd name="connsiteY27" fmla="*/ 546745 h 1217972"/>
                <a:gd name="connsiteX28" fmla="*/ 1667282 w 1791907"/>
                <a:gd name="connsiteY28" fmla="*/ 396250 h 1217972"/>
                <a:gd name="connsiteX29" fmla="*/ 1497737 w 1791907"/>
                <a:gd name="connsiteY29" fmla="*/ 219085 h 1217972"/>
                <a:gd name="connsiteX30" fmla="*/ 1364387 w 1791907"/>
                <a:gd name="connsiteY30" fmla="*/ 129550 h 1217972"/>
                <a:gd name="connsiteX31" fmla="*/ 1486307 w 1791907"/>
                <a:gd name="connsiteY31" fmla="*/ 104785 h 1217972"/>
                <a:gd name="connsiteX32" fmla="*/ 1572032 w 1791907"/>
                <a:gd name="connsiteY32" fmla="*/ 70495 h 1217972"/>
                <a:gd name="connsiteX33" fmla="*/ 1339622 w 1791907"/>
                <a:gd name="connsiteY33" fmla="*/ 62875 h 1217972"/>
                <a:gd name="connsiteX34" fmla="*/ 1128167 w 1791907"/>
                <a:gd name="connsiteY34" fmla="*/ 17155 h 1217972"/>
                <a:gd name="connsiteX35" fmla="*/ 918617 w 1791907"/>
                <a:gd name="connsiteY35" fmla="*/ 10 h 1217972"/>
                <a:gd name="connsiteX36" fmla="*/ 650012 w 1791907"/>
                <a:gd name="connsiteY36" fmla="*/ 19060 h 1217972"/>
                <a:gd name="connsiteX37" fmla="*/ 480467 w 1791907"/>
                <a:gd name="connsiteY37" fmla="*/ 55255 h 1217972"/>
                <a:gd name="connsiteX38" fmla="*/ 352832 w 1791907"/>
                <a:gd name="connsiteY38" fmla="*/ 144790 h 1217972"/>
                <a:gd name="connsiteX39" fmla="*/ 301397 w 1791907"/>
                <a:gd name="connsiteY39" fmla="*/ 215275 h 1217972"/>
                <a:gd name="connsiteX40" fmla="*/ 227102 w 1791907"/>
                <a:gd name="connsiteY40" fmla="*/ 278140 h 1217972"/>
                <a:gd name="connsiteX41" fmla="*/ 160427 w 1791907"/>
                <a:gd name="connsiteY41" fmla="*/ 331480 h 1217972"/>
                <a:gd name="connsiteX42" fmla="*/ 82322 w 1791907"/>
                <a:gd name="connsiteY42" fmla="*/ 485785 h 1217972"/>
                <a:gd name="connsiteX43" fmla="*/ 17552 w 1791907"/>
                <a:gd name="connsiteY43" fmla="*/ 674380 h 1217972"/>
                <a:gd name="connsiteX44" fmla="*/ 2312 w 1791907"/>
                <a:gd name="connsiteY44" fmla="*/ 735340 h 1217972"/>
                <a:gd name="connsiteX45" fmla="*/ 57557 w 1791907"/>
                <a:gd name="connsiteY45" fmla="*/ 678190 h 1217972"/>
                <a:gd name="connsiteX46" fmla="*/ 55652 w 1791907"/>
                <a:gd name="connsiteY46" fmla="*/ 910600 h 1217972"/>
                <a:gd name="connsiteX47" fmla="*/ 68987 w 1791907"/>
                <a:gd name="connsiteY47" fmla="*/ 988705 h 1217972"/>
                <a:gd name="connsiteX48" fmla="*/ 97562 w 1791907"/>
                <a:gd name="connsiteY48" fmla="*/ 891550 h 1217972"/>
                <a:gd name="connsiteX49" fmla="*/ 183287 w 1791907"/>
                <a:gd name="connsiteY49" fmla="*/ 990610 h 1217972"/>
                <a:gd name="connsiteX50" fmla="*/ 175667 w 1791907"/>
                <a:gd name="connsiteY50" fmla="*/ 866785 h 1217972"/>
                <a:gd name="connsiteX51" fmla="*/ 187097 w 1791907"/>
                <a:gd name="connsiteY51" fmla="*/ 725815 h 1217972"/>
                <a:gd name="connsiteX52" fmla="*/ 248057 w 1791907"/>
                <a:gd name="connsiteY52" fmla="*/ 889645 h 1217972"/>
                <a:gd name="connsiteX53" fmla="*/ 227102 w 1791907"/>
                <a:gd name="connsiteY53" fmla="*/ 668665 h 1217972"/>
                <a:gd name="connsiteX54" fmla="*/ 278537 w 1791907"/>
                <a:gd name="connsiteY54" fmla="*/ 495310 h 1217972"/>
                <a:gd name="connsiteX55" fmla="*/ 331877 w 1791907"/>
                <a:gd name="connsiteY55" fmla="*/ 483880 h 1217972"/>
                <a:gd name="connsiteX56" fmla="*/ 419507 w 1791907"/>
                <a:gd name="connsiteY56" fmla="*/ 579130 h 1217972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12723 w 1791907"/>
                <a:gd name="connsiteY19" fmla="*/ 102662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12723 w 1791907"/>
                <a:gd name="connsiteY19" fmla="*/ 102662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9683 w 1791907"/>
                <a:gd name="connsiteY19" fmla="*/ 1023635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507635 w 1791907"/>
                <a:gd name="connsiteY0" fmla="*/ 585116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72685 w 1791907"/>
                <a:gd name="connsiteY53" fmla="*/ 668665 h 1217958"/>
                <a:gd name="connsiteX54" fmla="*/ 278537 w 1791907"/>
                <a:gd name="connsiteY54" fmla="*/ 495310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72685 w 1791907"/>
                <a:gd name="connsiteY53" fmla="*/ 668665 h 1217958"/>
                <a:gd name="connsiteX54" fmla="*/ 302847 w 1791907"/>
                <a:gd name="connsiteY54" fmla="*/ 507283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02847 w 1791907"/>
                <a:gd name="connsiteY54" fmla="*/ 507283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02847 w 1791907"/>
                <a:gd name="connsiteY54" fmla="*/ 507283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02847 w 1791907"/>
                <a:gd name="connsiteY54" fmla="*/ 507283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33236 w 1791907"/>
                <a:gd name="connsiteY54" fmla="*/ 528236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20892 w 1791907"/>
                <a:gd name="connsiteY2" fmla="*/ 479252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20892 w 1791907"/>
                <a:gd name="connsiteY2" fmla="*/ 479252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20892 w 1791907"/>
                <a:gd name="connsiteY2" fmla="*/ 479252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48657 w 1791907"/>
                <a:gd name="connsiteY53" fmla="*/ 620772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20892 w 1791907"/>
                <a:gd name="connsiteY2" fmla="*/ 479252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55505 w 1791907"/>
                <a:gd name="connsiteY9" fmla="*/ 930461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55505 w 1791907"/>
                <a:gd name="connsiteY9" fmla="*/ 930461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59876 w 1791907"/>
                <a:gd name="connsiteY32" fmla="*/ 103420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55505 w 1791907"/>
                <a:gd name="connsiteY9" fmla="*/ 930461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31606 w 1791907"/>
                <a:gd name="connsiteY31" fmla="*/ 128731 h 1217958"/>
                <a:gd name="connsiteX32" fmla="*/ 1559876 w 1791907"/>
                <a:gd name="connsiteY32" fmla="*/ 103420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55505 w 1791907"/>
                <a:gd name="connsiteY9" fmla="*/ 930461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31606 w 1791907"/>
                <a:gd name="connsiteY31" fmla="*/ 128731 h 1217958"/>
                <a:gd name="connsiteX32" fmla="*/ 1532527 w 1791907"/>
                <a:gd name="connsiteY32" fmla="*/ 142332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9156 h 1221998"/>
                <a:gd name="connsiteX1" fmla="*/ 543149 w 1791907"/>
                <a:gd name="connsiteY1" fmla="*/ 517312 h 1221998"/>
                <a:gd name="connsiteX2" fmla="*/ 611776 w 1791907"/>
                <a:gd name="connsiteY2" fmla="*/ 495265 h 1221998"/>
                <a:gd name="connsiteX3" fmla="*/ 629057 w 1791907"/>
                <a:gd name="connsiteY3" fmla="*/ 581265 h 1221998"/>
                <a:gd name="connsiteX4" fmla="*/ 669062 w 1791907"/>
                <a:gd name="connsiteY4" fmla="*/ 766050 h 1221998"/>
                <a:gd name="connsiteX5" fmla="*/ 754921 w 1791907"/>
                <a:gd name="connsiteY5" fmla="*/ 921443 h 1221998"/>
                <a:gd name="connsiteX6" fmla="*/ 750977 w 1791907"/>
                <a:gd name="connsiteY6" fmla="*/ 722235 h 1221998"/>
                <a:gd name="connsiteX7" fmla="*/ 777647 w 1791907"/>
                <a:gd name="connsiteY7" fmla="*/ 586980 h 1221998"/>
                <a:gd name="connsiteX8" fmla="*/ 925060 w 1791907"/>
                <a:gd name="connsiteY8" fmla="*/ 715992 h 1221998"/>
                <a:gd name="connsiteX9" fmla="*/ 1055505 w 1791907"/>
                <a:gd name="connsiteY9" fmla="*/ 934501 h 1221998"/>
                <a:gd name="connsiteX10" fmla="*/ 992912 w 1791907"/>
                <a:gd name="connsiteY10" fmla="*/ 727950 h 1221998"/>
                <a:gd name="connsiteX11" fmla="*/ 1194842 w 1791907"/>
                <a:gd name="connsiteY11" fmla="*/ 975600 h 1221998"/>
                <a:gd name="connsiteX12" fmla="*/ 1170077 w 1791907"/>
                <a:gd name="connsiteY12" fmla="*/ 853680 h 1221998"/>
                <a:gd name="connsiteX13" fmla="*/ 1295807 w 1791907"/>
                <a:gd name="connsiteY13" fmla="*/ 962265 h 1221998"/>
                <a:gd name="connsiteX14" fmla="*/ 1341527 w 1791907"/>
                <a:gd name="connsiteY14" fmla="*/ 1126095 h 1221998"/>
                <a:gd name="connsiteX15" fmla="*/ 1364387 w 1791907"/>
                <a:gd name="connsiteY15" fmla="*/ 1000365 h 1221998"/>
                <a:gd name="connsiteX16" fmla="*/ 1396242 w 1791907"/>
                <a:gd name="connsiteY16" fmla="*/ 1220148 h 1221998"/>
                <a:gd name="connsiteX17" fmla="*/ 1457887 w 1791907"/>
                <a:gd name="connsiteY17" fmla="*/ 1102371 h 1221998"/>
                <a:gd name="connsiteX18" fmla="*/ 1528727 w 1791907"/>
                <a:gd name="connsiteY18" fmla="*/ 1041213 h 1221998"/>
                <a:gd name="connsiteX19" fmla="*/ 1603606 w 1791907"/>
                <a:gd name="connsiteY19" fmla="*/ 1039648 h 1221998"/>
                <a:gd name="connsiteX20" fmla="*/ 1663804 w 1791907"/>
                <a:gd name="connsiteY20" fmla="*/ 1095417 h 1221998"/>
                <a:gd name="connsiteX21" fmla="*/ 1671424 w 1791907"/>
                <a:gd name="connsiteY21" fmla="*/ 908925 h 1221998"/>
                <a:gd name="connsiteX22" fmla="*/ 1670561 w 1791907"/>
                <a:gd name="connsiteY22" fmla="*/ 828207 h 1221998"/>
                <a:gd name="connsiteX23" fmla="*/ 1741577 w 1791907"/>
                <a:gd name="connsiteY23" fmla="*/ 893685 h 1221998"/>
                <a:gd name="connsiteX24" fmla="*/ 1701572 w 1791907"/>
                <a:gd name="connsiteY24" fmla="*/ 720330 h 1221998"/>
                <a:gd name="connsiteX25" fmla="*/ 1701572 w 1791907"/>
                <a:gd name="connsiteY25" fmla="*/ 619365 h 1221998"/>
                <a:gd name="connsiteX26" fmla="*/ 1781582 w 1791907"/>
                <a:gd name="connsiteY26" fmla="*/ 680325 h 1221998"/>
                <a:gd name="connsiteX27" fmla="*/ 1733957 w 1791907"/>
                <a:gd name="connsiteY27" fmla="*/ 550785 h 1221998"/>
                <a:gd name="connsiteX28" fmla="*/ 1667282 w 1791907"/>
                <a:gd name="connsiteY28" fmla="*/ 400290 h 1221998"/>
                <a:gd name="connsiteX29" fmla="*/ 1497737 w 1791907"/>
                <a:gd name="connsiteY29" fmla="*/ 223125 h 1221998"/>
                <a:gd name="connsiteX30" fmla="*/ 1364387 w 1791907"/>
                <a:gd name="connsiteY30" fmla="*/ 133590 h 1221998"/>
                <a:gd name="connsiteX31" fmla="*/ 1431606 w 1791907"/>
                <a:gd name="connsiteY31" fmla="*/ 132771 h 1221998"/>
                <a:gd name="connsiteX32" fmla="*/ 1532527 w 1791907"/>
                <a:gd name="connsiteY32" fmla="*/ 146372 h 1221998"/>
                <a:gd name="connsiteX33" fmla="*/ 1339622 w 1791907"/>
                <a:gd name="connsiteY33" fmla="*/ 66915 h 1221998"/>
                <a:gd name="connsiteX34" fmla="*/ 1128167 w 1791907"/>
                <a:gd name="connsiteY34" fmla="*/ 21195 h 1221998"/>
                <a:gd name="connsiteX35" fmla="*/ 918617 w 1791907"/>
                <a:gd name="connsiteY35" fmla="*/ 4050 h 1221998"/>
                <a:gd name="connsiteX36" fmla="*/ 668245 w 1791907"/>
                <a:gd name="connsiteY36" fmla="*/ 5140 h 1221998"/>
                <a:gd name="connsiteX37" fmla="*/ 480467 w 1791907"/>
                <a:gd name="connsiteY37" fmla="*/ 59295 h 1221998"/>
                <a:gd name="connsiteX38" fmla="*/ 352832 w 1791907"/>
                <a:gd name="connsiteY38" fmla="*/ 148830 h 1221998"/>
                <a:gd name="connsiteX39" fmla="*/ 301397 w 1791907"/>
                <a:gd name="connsiteY39" fmla="*/ 219315 h 1221998"/>
                <a:gd name="connsiteX40" fmla="*/ 227102 w 1791907"/>
                <a:gd name="connsiteY40" fmla="*/ 282180 h 1221998"/>
                <a:gd name="connsiteX41" fmla="*/ 160427 w 1791907"/>
                <a:gd name="connsiteY41" fmla="*/ 335520 h 1221998"/>
                <a:gd name="connsiteX42" fmla="*/ 82322 w 1791907"/>
                <a:gd name="connsiteY42" fmla="*/ 489825 h 1221998"/>
                <a:gd name="connsiteX43" fmla="*/ 17552 w 1791907"/>
                <a:gd name="connsiteY43" fmla="*/ 678420 h 1221998"/>
                <a:gd name="connsiteX44" fmla="*/ 2312 w 1791907"/>
                <a:gd name="connsiteY44" fmla="*/ 739380 h 1221998"/>
                <a:gd name="connsiteX45" fmla="*/ 57557 w 1791907"/>
                <a:gd name="connsiteY45" fmla="*/ 682230 h 1221998"/>
                <a:gd name="connsiteX46" fmla="*/ 55652 w 1791907"/>
                <a:gd name="connsiteY46" fmla="*/ 914640 h 1221998"/>
                <a:gd name="connsiteX47" fmla="*/ 68987 w 1791907"/>
                <a:gd name="connsiteY47" fmla="*/ 992745 h 1221998"/>
                <a:gd name="connsiteX48" fmla="*/ 97562 w 1791907"/>
                <a:gd name="connsiteY48" fmla="*/ 895590 h 1221998"/>
                <a:gd name="connsiteX49" fmla="*/ 143782 w 1791907"/>
                <a:gd name="connsiteY49" fmla="*/ 994650 h 1221998"/>
                <a:gd name="connsiteX50" fmla="*/ 175667 w 1791907"/>
                <a:gd name="connsiteY50" fmla="*/ 870825 h 1221998"/>
                <a:gd name="connsiteX51" fmla="*/ 238758 w 1791907"/>
                <a:gd name="connsiteY51" fmla="*/ 714889 h 1221998"/>
                <a:gd name="connsiteX52" fmla="*/ 248057 w 1791907"/>
                <a:gd name="connsiteY52" fmla="*/ 893685 h 1221998"/>
                <a:gd name="connsiteX53" fmla="*/ 321306 w 1791907"/>
                <a:gd name="connsiteY53" fmla="*/ 648759 h 1221998"/>
                <a:gd name="connsiteX54" fmla="*/ 333236 w 1791907"/>
                <a:gd name="connsiteY54" fmla="*/ 532276 h 1221998"/>
                <a:gd name="connsiteX55" fmla="*/ 377461 w 1791907"/>
                <a:gd name="connsiteY55" fmla="*/ 517853 h 1221998"/>
                <a:gd name="connsiteX56" fmla="*/ 507635 w 1791907"/>
                <a:gd name="connsiteY56" fmla="*/ 589156 h 1221998"/>
                <a:gd name="connsiteX0" fmla="*/ 507635 w 1791907"/>
                <a:gd name="connsiteY0" fmla="*/ 606435 h 1239277"/>
                <a:gd name="connsiteX1" fmla="*/ 543149 w 1791907"/>
                <a:gd name="connsiteY1" fmla="*/ 534591 h 1239277"/>
                <a:gd name="connsiteX2" fmla="*/ 611776 w 1791907"/>
                <a:gd name="connsiteY2" fmla="*/ 512544 h 1239277"/>
                <a:gd name="connsiteX3" fmla="*/ 629057 w 1791907"/>
                <a:gd name="connsiteY3" fmla="*/ 598544 h 1239277"/>
                <a:gd name="connsiteX4" fmla="*/ 669062 w 1791907"/>
                <a:gd name="connsiteY4" fmla="*/ 783329 h 1239277"/>
                <a:gd name="connsiteX5" fmla="*/ 754921 w 1791907"/>
                <a:gd name="connsiteY5" fmla="*/ 938722 h 1239277"/>
                <a:gd name="connsiteX6" fmla="*/ 750977 w 1791907"/>
                <a:gd name="connsiteY6" fmla="*/ 739514 h 1239277"/>
                <a:gd name="connsiteX7" fmla="*/ 777647 w 1791907"/>
                <a:gd name="connsiteY7" fmla="*/ 604259 h 1239277"/>
                <a:gd name="connsiteX8" fmla="*/ 925060 w 1791907"/>
                <a:gd name="connsiteY8" fmla="*/ 733271 h 1239277"/>
                <a:gd name="connsiteX9" fmla="*/ 1055505 w 1791907"/>
                <a:gd name="connsiteY9" fmla="*/ 951780 h 1239277"/>
                <a:gd name="connsiteX10" fmla="*/ 992912 w 1791907"/>
                <a:gd name="connsiteY10" fmla="*/ 745229 h 1239277"/>
                <a:gd name="connsiteX11" fmla="*/ 1194842 w 1791907"/>
                <a:gd name="connsiteY11" fmla="*/ 992879 h 1239277"/>
                <a:gd name="connsiteX12" fmla="*/ 1170077 w 1791907"/>
                <a:gd name="connsiteY12" fmla="*/ 870959 h 1239277"/>
                <a:gd name="connsiteX13" fmla="*/ 1295807 w 1791907"/>
                <a:gd name="connsiteY13" fmla="*/ 979544 h 1239277"/>
                <a:gd name="connsiteX14" fmla="*/ 1341527 w 1791907"/>
                <a:gd name="connsiteY14" fmla="*/ 1143374 h 1239277"/>
                <a:gd name="connsiteX15" fmla="*/ 1364387 w 1791907"/>
                <a:gd name="connsiteY15" fmla="*/ 1017644 h 1239277"/>
                <a:gd name="connsiteX16" fmla="*/ 1396242 w 1791907"/>
                <a:gd name="connsiteY16" fmla="*/ 1237427 h 1239277"/>
                <a:gd name="connsiteX17" fmla="*/ 1457887 w 1791907"/>
                <a:gd name="connsiteY17" fmla="*/ 1119650 h 1239277"/>
                <a:gd name="connsiteX18" fmla="*/ 1528727 w 1791907"/>
                <a:gd name="connsiteY18" fmla="*/ 1058492 h 1239277"/>
                <a:gd name="connsiteX19" fmla="*/ 1603606 w 1791907"/>
                <a:gd name="connsiteY19" fmla="*/ 1056927 h 1239277"/>
                <a:gd name="connsiteX20" fmla="*/ 1663804 w 1791907"/>
                <a:gd name="connsiteY20" fmla="*/ 1112696 h 1239277"/>
                <a:gd name="connsiteX21" fmla="*/ 1671424 w 1791907"/>
                <a:gd name="connsiteY21" fmla="*/ 926204 h 1239277"/>
                <a:gd name="connsiteX22" fmla="*/ 1670561 w 1791907"/>
                <a:gd name="connsiteY22" fmla="*/ 845486 h 1239277"/>
                <a:gd name="connsiteX23" fmla="*/ 1741577 w 1791907"/>
                <a:gd name="connsiteY23" fmla="*/ 910964 h 1239277"/>
                <a:gd name="connsiteX24" fmla="*/ 1701572 w 1791907"/>
                <a:gd name="connsiteY24" fmla="*/ 737609 h 1239277"/>
                <a:gd name="connsiteX25" fmla="*/ 1701572 w 1791907"/>
                <a:gd name="connsiteY25" fmla="*/ 636644 h 1239277"/>
                <a:gd name="connsiteX26" fmla="*/ 1781582 w 1791907"/>
                <a:gd name="connsiteY26" fmla="*/ 697604 h 1239277"/>
                <a:gd name="connsiteX27" fmla="*/ 1733957 w 1791907"/>
                <a:gd name="connsiteY27" fmla="*/ 568064 h 1239277"/>
                <a:gd name="connsiteX28" fmla="*/ 1667282 w 1791907"/>
                <a:gd name="connsiteY28" fmla="*/ 417569 h 1239277"/>
                <a:gd name="connsiteX29" fmla="*/ 1497737 w 1791907"/>
                <a:gd name="connsiteY29" fmla="*/ 240404 h 1239277"/>
                <a:gd name="connsiteX30" fmla="*/ 1364387 w 1791907"/>
                <a:gd name="connsiteY30" fmla="*/ 150869 h 1239277"/>
                <a:gd name="connsiteX31" fmla="*/ 1431606 w 1791907"/>
                <a:gd name="connsiteY31" fmla="*/ 150050 h 1239277"/>
                <a:gd name="connsiteX32" fmla="*/ 1532527 w 1791907"/>
                <a:gd name="connsiteY32" fmla="*/ 163651 h 1239277"/>
                <a:gd name="connsiteX33" fmla="*/ 1339622 w 1791907"/>
                <a:gd name="connsiteY33" fmla="*/ 84194 h 1239277"/>
                <a:gd name="connsiteX34" fmla="*/ 1128167 w 1791907"/>
                <a:gd name="connsiteY34" fmla="*/ 38474 h 1239277"/>
                <a:gd name="connsiteX35" fmla="*/ 933812 w 1791907"/>
                <a:gd name="connsiteY35" fmla="*/ 377 h 1239277"/>
                <a:gd name="connsiteX36" fmla="*/ 668245 w 1791907"/>
                <a:gd name="connsiteY36" fmla="*/ 22419 h 1239277"/>
                <a:gd name="connsiteX37" fmla="*/ 480467 w 1791907"/>
                <a:gd name="connsiteY37" fmla="*/ 76574 h 1239277"/>
                <a:gd name="connsiteX38" fmla="*/ 352832 w 1791907"/>
                <a:gd name="connsiteY38" fmla="*/ 166109 h 1239277"/>
                <a:gd name="connsiteX39" fmla="*/ 301397 w 1791907"/>
                <a:gd name="connsiteY39" fmla="*/ 236594 h 1239277"/>
                <a:gd name="connsiteX40" fmla="*/ 227102 w 1791907"/>
                <a:gd name="connsiteY40" fmla="*/ 299459 h 1239277"/>
                <a:gd name="connsiteX41" fmla="*/ 160427 w 1791907"/>
                <a:gd name="connsiteY41" fmla="*/ 352799 h 1239277"/>
                <a:gd name="connsiteX42" fmla="*/ 82322 w 1791907"/>
                <a:gd name="connsiteY42" fmla="*/ 507104 h 1239277"/>
                <a:gd name="connsiteX43" fmla="*/ 17552 w 1791907"/>
                <a:gd name="connsiteY43" fmla="*/ 695699 h 1239277"/>
                <a:gd name="connsiteX44" fmla="*/ 2312 w 1791907"/>
                <a:gd name="connsiteY44" fmla="*/ 756659 h 1239277"/>
                <a:gd name="connsiteX45" fmla="*/ 57557 w 1791907"/>
                <a:gd name="connsiteY45" fmla="*/ 699509 h 1239277"/>
                <a:gd name="connsiteX46" fmla="*/ 55652 w 1791907"/>
                <a:gd name="connsiteY46" fmla="*/ 931919 h 1239277"/>
                <a:gd name="connsiteX47" fmla="*/ 68987 w 1791907"/>
                <a:gd name="connsiteY47" fmla="*/ 1010024 h 1239277"/>
                <a:gd name="connsiteX48" fmla="*/ 97562 w 1791907"/>
                <a:gd name="connsiteY48" fmla="*/ 912869 h 1239277"/>
                <a:gd name="connsiteX49" fmla="*/ 143782 w 1791907"/>
                <a:gd name="connsiteY49" fmla="*/ 1011929 h 1239277"/>
                <a:gd name="connsiteX50" fmla="*/ 175667 w 1791907"/>
                <a:gd name="connsiteY50" fmla="*/ 888104 h 1239277"/>
                <a:gd name="connsiteX51" fmla="*/ 238758 w 1791907"/>
                <a:gd name="connsiteY51" fmla="*/ 732168 h 1239277"/>
                <a:gd name="connsiteX52" fmla="*/ 248057 w 1791907"/>
                <a:gd name="connsiteY52" fmla="*/ 910964 h 1239277"/>
                <a:gd name="connsiteX53" fmla="*/ 321306 w 1791907"/>
                <a:gd name="connsiteY53" fmla="*/ 666038 h 1239277"/>
                <a:gd name="connsiteX54" fmla="*/ 333236 w 1791907"/>
                <a:gd name="connsiteY54" fmla="*/ 549555 h 1239277"/>
                <a:gd name="connsiteX55" fmla="*/ 377461 w 1791907"/>
                <a:gd name="connsiteY55" fmla="*/ 535132 h 1239277"/>
                <a:gd name="connsiteX56" fmla="*/ 507635 w 1791907"/>
                <a:gd name="connsiteY56" fmla="*/ 606435 h 1239277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1055505 w 1791907"/>
                <a:gd name="connsiteY9" fmla="*/ 951435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95807 w 1791907"/>
                <a:gd name="connsiteY13" fmla="*/ 979199 h 1238932"/>
                <a:gd name="connsiteX14" fmla="*/ 1341527 w 1791907"/>
                <a:gd name="connsiteY14" fmla="*/ 1143029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7282 w 1791907"/>
                <a:gd name="connsiteY28" fmla="*/ 417224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1055505 w 1791907"/>
                <a:gd name="connsiteY9" fmla="*/ 951435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95807 w 1791907"/>
                <a:gd name="connsiteY13" fmla="*/ 979199 h 1238932"/>
                <a:gd name="connsiteX14" fmla="*/ 1341527 w 1791907"/>
                <a:gd name="connsiteY14" fmla="*/ 1143029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1055505 w 1791907"/>
                <a:gd name="connsiteY9" fmla="*/ 951435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95807 w 1791907"/>
                <a:gd name="connsiteY13" fmla="*/ 979199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1055505 w 1791907"/>
                <a:gd name="connsiteY9" fmla="*/ 951435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85612 w 1791907"/>
                <a:gd name="connsiteY9" fmla="*/ 927490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85612 w 1791907"/>
                <a:gd name="connsiteY9" fmla="*/ 927490 h 1238932"/>
                <a:gd name="connsiteX10" fmla="*/ 1035457 w 1791907"/>
                <a:gd name="connsiteY10" fmla="*/ 759849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55223 w 1791907"/>
                <a:gd name="connsiteY9" fmla="*/ 915516 h 1238932"/>
                <a:gd name="connsiteX10" fmla="*/ 1035457 w 1791907"/>
                <a:gd name="connsiteY10" fmla="*/ 759849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55223 w 1791907"/>
                <a:gd name="connsiteY9" fmla="*/ 915516 h 1238932"/>
                <a:gd name="connsiteX10" fmla="*/ 1035457 w 1791907"/>
                <a:gd name="connsiteY10" fmla="*/ 759849 h 1238932"/>
                <a:gd name="connsiteX11" fmla="*/ 1194842 w 1791907"/>
                <a:gd name="connsiteY11" fmla="*/ 992534 h 1238932"/>
                <a:gd name="connsiteX12" fmla="*/ 1170077 w 1791907"/>
                <a:gd name="connsiteY12" fmla="*/ 834695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55223 w 1791907"/>
                <a:gd name="connsiteY9" fmla="*/ 915516 h 1238932"/>
                <a:gd name="connsiteX10" fmla="*/ 1035457 w 1791907"/>
                <a:gd name="connsiteY10" fmla="*/ 759849 h 1238932"/>
                <a:gd name="connsiteX11" fmla="*/ 1112793 w 1791907"/>
                <a:gd name="connsiteY11" fmla="*/ 947635 h 1238932"/>
                <a:gd name="connsiteX12" fmla="*/ 1170077 w 1791907"/>
                <a:gd name="connsiteY12" fmla="*/ 834695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35457 w 1791907"/>
                <a:gd name="connsiteY10" fmla="*/ 759849 h 1238932"/>
                <a:gd name="connsiteX11" fmla="*/ 1112793 w 1791907"/>
                <a:gd name="connsiteY11" fmla="*/ 947635 h 1238932"/>
                <a:gd name="connsiteX12" fmla="*/ 1170077 w 1791907"/>
                <a:gd name="connsiteY12" fmla="*/ 834695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70077 w 1791907"/>
                <a:gd name="connsiteY12" fmla="*/ 834695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9339 w 1791907"/>
                <a:gd name="connsiteY13" fmla="*/ 934301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866504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866504 h 1238932"/>
                <a:gd name="connsiteX0" fmla="*/ 507635 w 1791907"/>
                <a:gd name="connsiteY0" fmla="*/ 866504 h 1238932"/>
                <a:gd name="connsiteX1" fmla="*/ 521877 w 1791907"/>
                <a:gd name="connsiteY1" fmla="*/ 683909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866504 h 1238932"/>
                <a:gd name="connsiteX0" fmla="*/ 507635 w 1791907"/>
                <a:gd name="connsiteY0" fmla="*/ 866504 h 1238932"/>
                <a:gd name="connsiteX1" fmla="*/ 521877 w 1791907"/>
                <a:gd name="connsiteY1" fmla="*/ 683909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429121 w 1791907"/>
                <a:gd name="connsiteY55" fmla="*/ 693429 h 1238932"/>
                <a:gd name="connsiteX56" fmla="*/ 507635 w 1791907"/>
                <a:gd name="connsiteY56" fmla="*/ 866504 h 1238932"/>
                <a:gd name="connsiteX0" fmla="*/ 507635 w 1791907"/>
                <a:gd name="connsiteY0" fmla="*/ 866504 h 1238932"/>
                <a:gd name="connsiteX1" fmla="*/ 521877 w 1791907"/>
                <a:gd name="connsiteY1" fmla="*/ 683909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98732 w 1791907"/>
                <a:gd name="connsiteY55" fmla="*/ 699417 h 1238932"/>
                <a:gd name="connsiteX56" fmla="*/ 507635 w 1791907"/>
                <a:gd name="connsiteY56" fmla="*/ 866504 h 1238932"/>
                <a:gd name="connsiteX0" fmla="*/ 507635 w 1791907"/>
                <a:gd name="connsiteY0" fmla="*/ 866504 h 1238932"/>
                <a:gd name="connsiteX1" fmla="*/ 521877 w 1791907"/>
                <a:gd name="connsiteY1" fmla="*/ 683909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60586 w 1791907"/>
                <a:gd name="connsiteY54" fmla="*/ 567170 h 1238932"/>
                <a:gd name="connsiteX55" fmla="*/ 398732 w 1791907"/>
                <a:gd name="connsiteY55" fmla="*/ 699417 h 1238932"/>
                <a:gd name="connsiteX56" fmla="*/ 507635 w 1791907"/>
                <a:gd name="connsiteY56" fmla="*/ 866504 h 1238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791907" h="1238932">
                  <a:moveTo>
                    <a:pt x="507635" y="866504"/>
                  </a:moveTo>
                  <a:cubicBezTo>
                    <a:pt x="528159" y="863919"/>
                    <a:pt x="504520" y="742960"/>
                    <a:pt x="521877" y="683909"/>
                  </a:cubicBezTo>
                  <a:cubicBezTo>
                    <a:pt x="539234" y="624858"/>
                    <a:pt x="593913" y="526484"/>
                    <a:pt x="611776" y="512199"/>
                  </a:cubicBezTo>
                  <a:cubicBezTo>
                    <a:pt x="629639" y="497914"/>
                    <a:pt x="619509" y="553068"/>
                    <a:pt x="629057" y="598199"/>
                  </a:cubicBezTo>
                  <a:cubicBezTo>
                    <a:pt x="638605" y="643330"/>
                    <a:pt x="648085" y="726288"/>
                    <a:pt x="669062" y="782984"/>
                  </a:cubicBezTo>
                  <a:cubicBezTo>
                    <a:pt x="690039" y="839680"/>
                    <a:pt x="741269" y="945679"/>
                    <a:pt x="754921" y="938377"/>
                  </a:cubicBezTo>
                  <a:cubicBezTo>
                    <a:pt x="768573" y="931075"/>
                    <a:pt x="747189" y="794913"/>
                    <a:pt x="750977" y="739169"/>
                  </a:cubicBezTo>
                  <a:cubicBezTo>
                    <a:pt x="754765" y="683425"/>
                    <a:pt x="755217" y="610941"/>
                    <a:pt x="777647" y="603914"/>
                  </a:cubicBezTo>
                  <a:cubicBezTo>
                    <a:pt x="800077" y="596887"/>
                    <a:pt x="855959" y="645072"/>
                    <a:pt x="885555" y="697006"/>
                  </a:cubicBezTo>
                  <a:cubicBezTo>
                    <a:pt x="915151" y="748940"/>
                    <a:pt x="935811" y="910530"/>
                    <a:pt x="955223" y="915516"/>
                  </a:cubicBezTo>
                  <a:cubicBezTo>
                    <a:pt x="974635" y="920502"/>
                    <a:pt x="975767" y="721571"/>
                    <a:pt x="1002029" y="726924"/>
                  </a:cubicBezTo>
                  <a:cubicBezTo>
                    <a:pt x="1028291" y="732277"/>
                    <a:pt x="1085291" y="940150"/>
                    <a:pt x="1112793" y="947635"/>
                  </a:cubicBezTo>
                  <a:cubicBezTo>
                    <a:pt x="1140295" y="955121"/>
                    <a:pt x="1144134" y="781044"/>
                    <a:pt x="1167039" y="771837"/>
                  </a:cubicBezTo>
                  <a:cubicBezTo>
                    <a:pt x="1189944" y="762631"/>
                    <a:pt x="1232283" y="842005"/>
                    <a:pt x="1250222" y="892396"/>
                  </a:cubicBezTo>
                  <a:cubicBezTo>
                    <a:pt x="1268161" y="942787"/>
                    <a:pt x="1255645" y="1053367"/>
                    <a:pt x="1274672" y="1074184"/>
                  </a:cubicBezTo>
                  <a:cubicBezTo>
                    <a:pt x="1293699" y="1095001"/>
                    <a:pt x="1344125" y="990149"/>
                    <a:pt x="1364387" y="1017299"/>
                  </a:cubicBezTo>
                  <a:cubicBezTo>
                    <a:pt x="1384649" y="1044449"/>
                    <a:pt x="1380659" y="1220081"/>
                    <a:pt x="1396242" y="1237082"/>
                  </a:cubicBezTo>
                  <a:cubicBezTo>
                    <a:pt x="1411825" y="1254083"/>
                    <a:pt x="1435806" y="1149127"/>
                    <a:pt x="1457887" y="1119305"/>
                  </a:cubicBezTo>
                  <a:cubicBezTo>
                    <a:pt x="1479968" y="1089483"/>
                    <a:pt x="1504441" y="1068601"/>
                    <a:pt x="1528727" y="1058147"/>
                  </a:cubicBezTo>
                  <a:cubicBezTo>
                    <a:pt x="1553013" y="1047693"/>
                    <a:pt x="1553404" y="1039242"/>
                    <a:pt x="1603606" y="1056582"/>
                  </a:cubicBezTo>
                  <a:cubicBezTo>
                    <a:pt x="1653808" y="1073922"/>
                    <a:pt x="1652501" y="1134138"/>
                    <a:pt x="1663804" y="1112351"/>
                  </a:cubicBezTo>
                  <a:cubicBezTo>
                    <a:pt x="1675107" y="1090564"/>
                    <a:pt x="1670298" y="970394"/>
                    <a:pt x="1671424" y="925859"/>
                  </a:cubicBezTo>
                  <a:cubicBezTo>
                    <a:pt x="1672550" y="881324"/>
                    <a:pt x="1658869" y="847681"/>
                    <a:pt x="1670561" y="845141"/>
                  </a:cubicBezTo>
                  <a:cubicBezTo>
                    <a:pt x="1682253" y="842601"/>
                    <a:pt x="1736409" y="928598"/>
                    <a:pt x="1741577" y="910619"/>
                  </a:cubicBezTo>
                  <a:cubicBezTo>
                    <a:pt x="1746745" y="892640"/>
                    <a:pt x="1708240" y="782984"/>
                    <a:pt x="1701572" y="737264"/>
                  </a:cubicBezTo>
                  <a:cubicBezTo>
                    <a:pt x="1694905" y="691544"/>
                    <a:pt x="1688237" y="642966"/>
                    <a:pt x="1701572" y="636299"/>
                  </a:cubicBezTo>
                  <a:cubicBezTo>
                    <a:pt x="1714907" y="629632"/>
                    <a:pt x="1825715" y="765839"/>
                    <a:pt x="1781582" y="697259"/>
                  </a:cubicBezTo>
                  <a:cubicBezTo>
                    <a:pt x="1737449" y="628679"/>
                    <a:pt x="1754020" y="614890"/>
                    <a:pt x="1733957" y="567719"/>
                  </a:cubicBezTo>
                  <a:cubicBezTo>
                    <a:pt x="1713894" y="520548"/>
                    <a:pt x="1700574" y="468841"/>
                    <a:pt x="1661204" y="414231"/>
                  </a:cubicBezTo>
                  <a:cubicBezTo>
                    <a:pt x="1621834" y="359621"/>
                    <a:pt x="1547206" y="284010"/>
                    <a:pt x="1497737" y="240059"/>
                  </a:cubicBezTo>
                  <a:cubicBezTo>
                    <a:pt x="1448268" y="196108"/>
                    <a:pt x="1375409" y="165583"/>
                    <a:pt x="1364387" y="150524"/>
                  </a:cubicBezTo>
                  <a:cubicBezTo>
                    <a:pt x="1353365" y="135465"/>
                    <a:pt x="1403583" y="147575"/>
                    <a:pt x="1431606" y="149705"/>
                  </a:cubicBezTo>
                  <a:cubicBezTo>
                    <a:pt x="1459629" y="151835"/>
                    <a:pt x="1547858" y="174282"/>
                    <a:pt x="1532527" y="163306"/>
                  </a:cubicBezTo>
                  <a:cubicBezTo>
                    <a:pt x="1517196" y="152330"/>
                    <a:pt x="1401444" y="106707"/>
                    <a:pt x="1339622" y="83849"/>
                  </a:cubicBezTo>
                  <a:cubicBezTo>
                    <a:pt x="1277800" y="60991"/>
                    <a:pt x="1229229" y="40124"/>
                    <a:pt x="1161594" y="26155"/>
                  </a:cubicBezTo>
                  <a:cubicBezTo>
                    <a:pt x="1093959" y="12186"/>
                    <a:pt x="1016037" y="712"/>
                    <a:pt x="933812" y="32"/>
                  </a:cubicBezTo>
                  <a:cubicBezTo>
                    <a:pt x="851587" y="-648"/>
                    <a:pt x="743803" y="9374"/>
                    <a:pt x="668245" y="22074"/>
                  </a:cubicBezTo>
                  <a:cubicBezTo>
                    <a:pt x="592688" y="34774"/>
                    <a:pt x="533036" y="52281"/>
                    <a:pt x="480467" y="76229"/>
                  </a:cubicBezTo>
                  <a:cubicBezTo>
                    <a:pt x="427898" y="100177"/>
                    <a:pt x="382677" y="139094"/>
                    <a:pt x="352832" y="165764"/>
                  </a:cubicBezTo>
                  <a:cubicBezTo>
                    <a:pt x="322987" y="192434"/>
                    <a:pt x="322352" y="214024"/>
                    <a:pt x="301397" y="236249"/>
                  </a:cubicBezTo>
                  <a:cubicBezTo>
                    <a:pt x="280442" y="258474"/>
                    <a:pt x="250597" y="279747"/>
                    <a:pt x="227102" y="299114"/>
                  </a:cubicBezTo>
                  <a:cubicBezTo>
                    <a:pt x="203607" y="318481"/>
                    <a:pt x="184557" y="317846"/>
                    <a:pt x="160427" y="352454"/>
                  </a:cubicBezTo>
                  <a:cubicBezTo>
                    <a:pt x="136297" y="387062"/>
                    <a:pt x="106134" y="449609"/>
                    <a:pt x="82322" y="506759"/>
                  </a:cubicBezTo>
                  <a:cubicBezTo>
                    <a:pt x="58510" y="563909"/>
                    <a:pt x="30887" y="653762"/>
                    <a:pt x="17552" y="695354"/>
                  </a:cubicBezTo>
                  <a:cubicBezTo>
                    <a:pt x="4217" y="736946"/>
                    <a:pt x="-4355" y="755679"/>
                    <a:pt x="2312" y="756314"/>
                  </a:cubicBezTo>
                  <a:cubicBezTo>
                    <a:pt x="8979" y="756949"/>
                    <a:pt x="48667" y="669954"/>
                    <a:pt x="57557" y="699164"/>
                  </a:cubicBezTo>
                  <a:cubicBezTo>
                    <a:pt x="66447" y="728374"/>
                    <a:pt x="53747" y="879822"/>
                    <a:pt x="55652" y="931574"/>
                  </a:cubicBezTo>
                  <a:cubicBezTo>
                    <a:pt x="57557" y="983326"/>
                    <a:pt x="62002" y="1012854"/>
                    <a:pt x="68987" y="1009679"/>
                  </a:cubicBezTo>
                  <a:cubicBezTo>
                    <a:pt x="75972" y="1006504"/>
                    <a:pt x="85096" y="912207"/>
                    <a:pt x="97562" y="912524"/>
                  </a:cubicBezTo>
                  <a:cubicBezTo>
                    <a:pt x="110028" y="912841"/>
                    <a:pt x="130764" y="1015712"/>
                    <a:pt x="143782" y="1011584"/>
                  </a:cubicBezTo>
                  <a:cubicBezTo>
                    <a:pt x="156799" y="1007457"/>
                    <a:pt x="159838" y="934386"/>
                    <a:pt x="175667" y="887759"/>
                  </a:cubicBezTo>
                  <a:cubicBezTo>
                    <a:pt x="191496" y="841132"/>
                    <a:pt x="226693" y="728013"/>
                    <a:pt x="238758" y="731823"/>
                  </a:cubicBezTo>
                  <a:cubicBezTo>
                    <a:pt x="250823" y="735633"/>
                    <a:pt x="234299" y="921641"/>
                    <a:pt x="248057" y="910619"/>
                  </a:cubicBezTo>
                  <a:cubicBezTo>
                    <a:pt x="261815" y="899597"/>
                    <a:pt x="302551" y="722934"/>
                    <a:pt x="321306" y="665693"/>
                  </a:cubicBezTo>
                  <a:cubicBezTo>
                    <a:pt x="340061" y="608452"/>
                    <a:pt x="344076" y="593840"/>
                    <a:pt x="360586" y="567170"/>
                  </a:cubicBezTo>
                  <a:cubicBezTo>
                    <a:pt x="377096" y="540500"/>
                    <a:pt x="374224" y="649528"/>
                    <a:pt x="398732" y="699417"/>
                  </a:cubicBezTo>
                  <a:cubicBezTo>
                    <a:pt x="423240" y="749306"/>
                    <a:pt x="487111" y="869089"/>
                    <a:pt x="507635" y="866504"/>
                  </a:cubicBezTo>
                  <a:close/>
                </a:path>
              </a:pathLst>
            </a:custGeom>
            <a:solidFill>
              <a:schemeClr val="accent4">
                <a:lumMod val="50000"/>
              </a:schemeClr>
            </a:solidFill>
            <a:ln>
              <a:noFill/>
            </a:ln>
            <a:effectLst/>
            <a:sp3d prstMaterial="softEdge">
              <a:bevelT w="1714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69" name="Oval 68">
              <a:extLst>
                <a:ext uri="{FF2B5EF4-FFF2-40B4-BE49-F238E27FC236}">
                  <a16:creationId xmlns:a16="http://schemas.microsoft.com/office/drawing/2014/main" id="{615DC9CA-5EFE-416E-80A3-358C5A98BBD6}"/>
                </a:ext>
              </a:extLst>
            </p:cNvPr>
            <p:cNvSpPr/>
            <p:nvPr/>
          </p:nvSpPr>
          <p:spPr>
            <a:xfrm>
              <a:off x="5536155" y="2556320"/>
              <a:ext cx="152057" cy="166441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mc:AlternateContent xmlns:mc="http://schemas.openxmlformats.org/markup-compatibility/2006" xmlns:p14="http://schemas.microsoft.com/office/powerpoint/2010/main">
          <mc:Choice Requires="p14">
            <p:contentPart p14:bwMode="auto" r:id="rId7">
              <p14:nvContentPartPr>
                <p14:cNvPr id="70" name="Ink 69">
                  <a:extLst>
                    <a:ext uri="{FF2B5EF4-FFF2-40B4-BE49-F238E27FC236}">
                      <a16:creationId xmlns:a16="http://schemas.microsoft.com/office/drawing/2014/main" id="{A9C5B037-6540-4973-A7A2-FF46427137A9}"/>
                    </a:ext>
                  </a:extLst>
                </p14:cNvPr>
                <p14:cNvContentPartPr/>
                <p14:nvPr/>
              </p14:nvContentPartPr>
              <p14:xfrm>
                <a:off x="5800799" y="2815191"/>
                <a:ext cx="28440" cy="42480"/>
              </p14:xfrm>
            </p:contentPart>
          </mc:Choice>
          <mc:Fallback xmlns="">
            <p:pic>
              <p:nvPicPr>
                <p:cNvPr id="70" name="Ink 69">
                  <a:extLst>
                    <a:ext uri="{FF2B5EF4-FFF2-40B4-BE49-F238E27FC236}">
                      <a16:creationId xmlns:a16="http://schemas.microsoft.com/office/drawing/2014/main" id="{A9C5B037-6540-4973-A7A2-FF46427137A9}"/>
                    </a:ext>
                  </a:extLst>
                </p:cNvPr>
                <p:cNvPicPr/>
                <p:nvPr/>
              </p:nvPicPr>
              <p:blipFill>
                <a:blip r:embed="rId8"/>
                <a:stretch>
                  <a:fillRect/>
                </a:stretch>
              </p:blipFill>
              <p:spPr>
                <a:xfrm>
                  <a:off x="5787384" y="2801916"/>
                  <a:ext cx="54734" cy="68499"/>
                </a:xfrm>
                <a:prstGeom prst="rect">
                  <a:avLst/>
                </a:prstGeom>
              </p:spPr>
            </p:pic>
          </mc:Fallback>
        </mc:AlternateContent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ACC06885-430C-4639-BDB2-ED1883DAAADB}"/>
                </a:ext>
              </a:extLst>
            </p:cNvPr>
            <p:cNvSpPr/>
            <p:nvPr/>
          </p:nvSpPr>
          <p:spPr>
            <a:xfrm>
              <a:off x="6505457" y="2702496"/>
              <a:ext cx="112118" cy="164403"/>
            </a:xfrm>
            <a:custGeom>
              <a:avLst/>
              <a:gdLst>
                <a:gd name="connsiteX0" fmla="*/ 4594 w 97508"/>
                <a:gd name="connsiteY0" fmla="*/ 140638 h 174793"/>
                <a:gd name="connsiteX1" fmla="*/ 4594 w 97508"/>
                <a:gd name="connsiteY1" fmla="*/ 78907 h 174793"/>
                <a:gd name="connsiteX2" fmla="*/ 37389 w 97508"/>
                <a:gd name="connsiteY2" fmla="*/ 7529 h 174793"/>
                <a:gd name="connsiteX3" fmla="*/ 95263 w 97508"/>
                <a:gd name="connsiteY3" fmla="*/ 5600 h 174793"/>
                <a:gd name="connsiteX4" fmla="*/ 81759 w 97508"/>
                <a:gd name="connsiteY4" fmla="*/ 38395 h 174793"/>
                <a:gd name="connsiteX5" fmla="*/ 45106 w 97508"/>
                <a:gd name="connsiteY5" fmla="*/ 65403 h 174793"/>
                <a:gd name="connsiteX6" fmla="*/ 64397 w 97508"/>
                <a:gd name="connsiteY6" fmla="*/ 113631 h 174793"/>
                <a:gd name="connsiteX7" fmla="*/ 45106 w 97508"/>
                <a:gd name="connsiteY7" fmla="*/ 173433 h 174793"/>
                <a:gd name="connsiteX8" fmla="*/ 4594 w 97508"/>
                <a:gd name="connsiteY8" fmla="*/ 140638 h 174793"/>
                <a:gd name="connsiteX0" fmla="*/ 4721 w 97635"/>
                <a:gd name="connsiteY0" fmla="*/ 140638 h 169258"/>
                <a:gd name="connsiteX1" fmla="*/ 4721 w 97635"/>
                <a:gd name="connsiteY1" fmla="*/ 78907 h 169258"/>
                <a:gd name="connsiteX2" fmla="*/ 37516 w 97635"/>
                <a:gd name="connsiteY2" fmla="*/ 7529 h 169258"/>
                <a:gd name="connsiteX3" fmla="*/ 95390 w 97635"/>
                <a:gd name="connsiteY3" fmla="*/ 5600 h 169258"/>
                <a:gd name="connsiteX4" fmla="*/ 81886 w 97635"/>
                <a:gd name="connsiteY4" fmla="*/ 38395 h 169258"/>
                <a:gd name="connsiteX5" fmla="*/ 45233 w 97635"/>
                <a:gd name="connsiteY5" fmla="*/ 65403 h 169258"/>
                <a:gd name="connsiteX6" fmla="*/ 64524 w 97635"/>
                <a:gd name="connsiteY6" fmla="*/ 113631 h 169258"/>
                <a:gd name="connsiteX7" fmla="*/ 47163 w 97635"/>
                <a:gd name="connsiteY7" fmla="*/ 167646 h 169258"/>
                <a:gd name="connsiteX8" fmla="*/ 4721 w 97635"/>
                <a:gd name="connsiteY8" fmla="*/ 140638 h 169258"/>
                <a:gd name="connsiteX0" fmla="*/ 7132 w 100046"/>
                <a:gd name="connsiteY0" fmla="*/ 140638 h 169258"/>
                <a:gd name="connsiteX1" fmla="*/ 7132 w 100046"/>
                <a:gd name="connsiteY1" fmla="*/ 78907 h 169258"/>
                <a:gd name="connsiteX2" fmla="*/ 39927 w 100046"/>
                <a:gd name="connsiteY2" fmla="*/ 7529 h 169258"/>
                <a:gd name="connsiteX3" fmla="*/ 97801 w 100046"/>
                <a:gd name="connsiteY3" fmla="*/ 5600 h 169258"/>
                <a:gd name="connsiteX4" fmla="*/ 84297 w 100046"/>
                <a:gd name="connsiteY4" fmla="*/ 38395 h 169258"/>
                <a:gd name="connsiteX5" fmla="*/ 47644 w 100046"/>
                <a:gd name="connsiteY5" fmla="*/ 65403 h 169258"/>
                <a:gd name="connsiteX6" fmla="*/ 66935 w 100046"/>
                <a:gd name="connsiteY6" fmla="*/ 113631 h 169258"/>
                <a:gd name="connsiteX7" fmla="*/ 49574 w 100046"/>
                <a:gd name="connsiteY7" fmla="*/ 167646 h 169258"/>
                <a:gd name="connsiteX8" fmla="*/ 7132 w 100046"/>
                <a:gd name="connsiteY8" fmla="*/ 140638 h 169258"/>
                <a:gd name="connsiteX0" fmla="*/ 4170 w 112517"/>
                <a:gd name="connsiteY0" fmla="*/ 154142 h 170508"/>
                <a:gd name="connsiteX1" fmla="*/ 19603 w 112517"/>
                <a:gd name="connsiteY1" fmla="*/ 78907 h 170508"/>
                <a:gd name="connsiteX2" fmla="*/ 52398 w 112517"/>
                <a:gd name="connsiteY2" fmla="*/ 7529 h 170508"/>
                <a:gd name="connsiteX3" fmla="*/ 110272 w 112517"/>
                <a:gd name="connsiteY3" fmla="*/ 5600 h 170508"/>
                <a:gd name="connsiteX4" fmla="*/ 96768 w 112517"/>
                <a:gd name="connsiteY4" fmla="*/ 38395 h 170508"/>
                <a:gd name="connsiteX5" fmla="*/ 60115 w 112517"/>
                <a:gd name="connsiteY5" fmla="*/ 65403 h 170508"/>
                <a:gd name="connsiteX6" fmla="*/ 79406 w 112517"/>
                <a:gd name="connsiteY6" fmla="*/ 113631 h 170508"/>
                <a:gd name="connsiteX7" fmla="*/ 62045 w 112517"/>
                <a:gd name="connsiteY7" fmla="*/ 167646 h 170508"/>
                <a:gd name="connsiteX8" fmla="*/ 4170 w 112517"/>
                <a:gd name="connsiteY8" fmla="*/ 154142 h 170508"/>
                <a:gd name="connsiteX0" fmla="*/ 4954 w 107513"/>
                <a:gd name="connsiteY0" fmla="*/ 154142 h 170508"/>
                <a:gd name="connsiteX1" fmla="*/ 14599 w 107513"/>
                <a:gd name="connsiteY1" fmla="*/ 78907 h 170508"/>
                <a:gd name="connsiteX2" fmla="*/ 47394 w 107513"/>
                <a:gd name="connsiteY2" fmla="*/ 7529 h 170508"/>
                <a:gd name="connsiteX3" fmla="*/ 105268 w 107513"/>
                <a:gd name="connsiteY3" fmla="*/ 5600 h 170508"/>
                <a:gd name="connsiteX4" fmla="*/ 91764 w 107513"/>
                <a:gd name="connsiteY4" fmla="*/ 38395 h 170508"/>
                <a:gd name="connsiteX5" fmla="*/ 55111 w 107513"/>
                <a:gd name="connsiteY5" fmla="*/ 65403 h 170508"/>
                <a:gd name="connsiteX6" fmla="*/ 74402 w 107513"/>
                <a:gd name="connsiteY6" fmla="*/ 113631 h 170508"/>
                <a:gd name="connsiteX7" fmla="*/ 57041 w 107513"/>
                <a:gd name="connsiteY7" fmla="*/ 167646 h 170508"/>
                <a:gd name="connsiteX8" fmla="*/ 4954 w 107513"/>
                <a:gd name="connsiteY8" fmla="*/ 154142 h 170508"/>
                <a:gd name="connsiteX0" fmla="*/ 2473 w 105032"/>
                <a:gd name="connsiteY0" fmla="*/ 154142 h 170508"/>
                <a:gd name="connsiteX1" fmla="*/ 12118 w 105032"/>
                <a:gd name="connsiteY1" fmla="*/ 78907 h 170508"/>
                <a:gd name="connsiteX2" fmla="*/ 44913 w 105032"/>
                <a:gd name="connsiteY2" fmla="*/ 7529 h 170508"/>
                <a:gd name="connsiteX3" fmla="*/ 102787 w 105032"/>
                <a:gd name="connsiteY3" fmla="*/ 5600 h 170508"/>
                <a:gd name="connsiteX4" fmla="*/ 89283 w 105032"/>
                <a:gd name="connsiteY4" fmla="*/ 38395 h 170508"/>
                <a:gd name="connsiteX5" fmla="*/ 52630 w 105032"/>
                <a:gd name="connsiteY5" fmla="*/ 65403 h 170508"/>
                <a:gd name="connsiteX6" fmla="*/ 71921 w 105032"/>
                <a:gd name="connsiteY6" fmla="*/ 113631 h 170508"/>
                <a:gd name="connsiteX7" fmla="*/ 54560 w 105032"/>
                <a:gd name="connsiteY7" fmla="*/ 167646 h 170508"/>
                <a:gd name="connsiteX8" fmla="*/ 2473 w 105032"/>
                <a:gd name="connsiteY8" fmla="*/ 154142 h 170508"/>
                <a:gd name="connsiteX0" fmla="*/ 2473 w 103798"/>
                <a:gd name="connsiteY0" fmla="*/ 153515 h 169881"/>
                <a:gd name="connsiteX1" fmla="*/ 12118 w 103798"/>
                <a:gd name="connsiteY1" fmla="*/ 78280 h 169881"/>
                <a:gd name="connsiteX2" fmla="*/ 44913 w 103798"/>
                <a:gd name="connsiteY2" fmla="*/ 6902 h 169881"/>
                <a:gd name="connsiteX3" fmla="*/ 102787 w 103798"/>
                <a:gd name="connsiteY3" fmla="*/ 4973 h 169881"/>
                <a:gd name="connsiteX4" fmla="*/ 79637 w 103798"/>
                <a:gd name="connsiteY4" fmla="*/ 26194 h 169881"/>
                <a:gd name="connsiteX5" fmla="*/ 52630 w 103798"/>
                <a:gd name="connsiteY5" fmla="*/ 64776 h 169881"/>
                <a:gd name="connsiteX6" fmla="*/ 71921 w 103798"/>
                <a:gd name="connsiteY6" fmla="*/ 113004 h 169881"/>
                <a:gd name="connsiteX7" fmla="*/ 54560 w 103798"/>
                <a:gd name="connsiteY7" fmla="*/ 167019 h 169881"/>
                <a:gd name="connsiteX8" fmla="*/ 2473 w 103798"/>
                <a:gd name="connsiteY8" fmla="*/ 153515 h 169881"/>
                <a:gd name="connsiteX0" fmla="*/ 2473 w 113197"/>
                <a:gd name="connsiteY0" fmla="*/ 151975 h 168341"/>
                <a:gd name="connsiteX1" fmla="*/ 12118 w 113197"/>
                <a:gd name="connsiteY1" fmla="*/ 76740 h 168341"/>
                <a:gd name="connsiteX2" fmla="*/ 44913 w 113197"/>
                <a:gd name="connsiteY2" fmla="*/ 5362 h 168341"/>
                <a:gd name="connsiteX3" fmla="*/ 112432 w 113197"/>
                <a:gd name="connsiteY3" fmla="*/ 7291 h 168341"/>
                <a:gd name="connsiteX4" fmla="*/ 79637 w 113197"/>
                <a:gd name="connsiteY4" fmla="*/ 24654 h 168341"/>
                <a:gd name="connsiteX5" fmla="*/ 52630 w 113197"/>
                <a:gd name="connsiteY5" fmla="*/ 63236 h 168341"/>
                <a:gd name="connsiteX6" fmla="*/ 71921 w 113197"/>
                <a:gd name="connsiteY6" fmla="*/ 111464 h 168341"/>
                <a:gd name="connsiteX7" fmla="*/ 54560 w 113197"/>
                <a:gd name="connsiteY7" fmla="*/ 165479 h 168341"/>
                <a:gd name="connsiteX8" fmla="*/ 2473 w 113197"/>
                <a:gd name="connsiteY8" fmla="*/ 151975 h 168341"/>
                <a:gd name="connsiteX0" fmla="*/ 2473 w 112829"/>
                <a:gd name="connsiteY0" fmla="*/ 151975 h 168341"/>
                <a:gd name="connsiteX1" fmla="*/ 12118 w 112829"/>
                <a:gd name="connsiteY1" fmla="*/ 76740 h 168341"/>
                <a:gd name="connsiteX2" fmla="*/ 44913 w 112829"/>
                <a:gd name="connsiteY2" fmla="*/ 5362 h 168341"/>
                <a:gd name="connsiteX3" fmla="*/ 112432 w 112829"/>
                <a:gd name="connsiteY3" fmla="*/ 7291 h 168341"/>
                <a:gd name="connsiteX4" fmla="*/ 71921 w 112829"/>
                <a:gd name="connsiteY4" fmla="*/ 24654 h 168341"/>
                <a:gd name="connsiteX5" fmla="*/ 52630 w 112829"/>
                <a:gd name="connsiteY5" fmla="*/ 63236 h 168341"/>
                <a:gd name="connsiteX6" fmla="*/ 71921 w 112829"/>
                <a:gd name="connsiteY6" fmla="*/ 111464 h 168341"/>
                <a:gd name="connsiteX7" fmla="*/ 54560 w 112829"/>
                <a:gd name="connsiteY7" fmla="*/ 165479 h 168341"/>
                <a:gd name="connsiteX8" fmla="*/ 2473 w 112829"/>
                <a:gd name="connsiteY8" fmla="*/ 151975 h 168341"/>
                <a:gd name="connsiteX0" fmla="*/ 2473 w 113177"/>
                <a:gd name="connsiteY0" fmla="*/ 157013 h 173379"/>
                <a:gd name="connsiteX1" fmla="*/ 12118 w 113177"/>
                <a:gd name="connsiteY1" fmla="*/ 81778 h 173379"/>
                <a:gd name="connsiteX2" fmla="*/ 44913 w 113177"/>
                <a:gd name="connsiteY2" fmla="*/ 10400 h 173379"/>
                <a:gd name="connsiteX3" fmla="*/ 112432 w 113177"/>
                <a:gd name="connsiteY3" fmla="*/ 12329 h 173379"/>
                <a:gd name="connsiteX4" fmla="*/ 71921 w 113177"/>
                <a:gd name="connsiteY4" fmla="*/ 29692 h 173379"/>
                <a:gd name="connsiteX5" fmla="*/ 52630 w 113177"/>
                <a:gd name="connsiteY5" fmla="*/ 68274 h 173379"/>
                <a:gd name="connsiteX6" fmla="*/ 71921 w 113177"/>
                <a:gd name="connsiteY6" fmla="*/ 116502 h 173379"/>
                <a:gd name="connsiteX7" fmla="*/ 54560 w 113177"/>
                <a:gd name="connsiteY7" fmla="*/ 170517 h 173379"/>
                <a:gd name="connsiteX8" fmla="*/ 2473 w 113177"/>
                <a:gd name="connsiteY8" fmla="*/ 157013 h 173379"/>
                <a:gd name="connsiteX0" fmla="*/ 1414 w 112118"/>
                <a:gd name="connsiteY0" fmla="*/ 157013 h 164403"/>
                <a:gd name="connsiteX1" fmla="*/ 11059 w 112118"/>
                <a:gd name="connsiteY1" fmla="*/ 81778 h 164403"/>
                <a:gd name="connsiteX2" fmla="*/ 43854 w 112118"/>
                <a:gd name="connsiteY2" fmla="*/ 10400 h 164403"/>
                <a:gd name="connsiteX3" fmla="*/ 111373 w 112118"/>
                <a:gd name="connsiteY3" fmla="*/ 12329 h 164403"/>
                <a:gd name="connsiteX4" fmla="*/ 70862 w 112118"/>
                <a:gd name="connsiteY4" fmla="*/ 29692 h 164403"/>
                <a:gd name="connsiteX5" fmla="*/ 51571 w 112118"/>
                <a:gd name="connsiteY5" fmla="*/ 68274 h 164403"/>
                <a:gd name="connsiteX6" fmla="*/ 70862 w 112118"/>
                <a:gd name="connsiteY6" fmla="*/ 116502 h 164403"/>
                <a:gd name="connsiteX7" fmla="*/ 38068 w 112118"/>
                <a:gd name="connsiteY7" fmla="*/ 157014 h 164403"/>
                <a:gd name="connsiteX8" fmla="*/ 1414 w 112118"/>
                <a:gd name="connsiteY8" fmla="*/ 157013 h 164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2118" h="164403">
                  <a:moveTo>
                    <a:pt x="1414" y="157013"/>
                  </a:moveTo>
                  <a:cubicBezTo>
                    <a:pt x="-3087" y="144474"/>
                    <a:pt x="3986" y="106213"/>
                    <a:pt x="11059" y="81778"/>
                  </a:cubicBezTo>
                  <a:cubicBezTo>
                    <a:pt x="18132" y="57343"/>
                    <a:pt x="27135" y="21975"/>
                    <a:pt x="43854" y="10400"/>
                  </a:cubicBezTo>
                  <a:cubicBezTo>
                    <a:pt x="60573" y="-1175"/>
                    <a:pt x="104943" y="-6319"/>
                    <a:pt x="111373" y="12329"/>
                  </a:cubicBezTo>
                  <a:cubicBezTo>
                    <a:pt x="117803" y="30977"/>
                    <a:pt x="80829" y="20368"/>
                    <a:pt x="70862" y="29692"/>
                  </a:cubicBezTo>
                  <a:cubicBezTo>
                    <a:pt x="60895" y="39016"/>
                    <a:pt x="51571" y="53806"/>
                    <a:pt x="51571" y="68274"/>
                  </a:cubicBezTo>
                  <a:cubicBezTo>
                    <a:pt x="51571" y="82742"/>
                    <a:pt x="70862" y="98497"/>
                    <a:pt x="70862" y="116502"/>
                  </a:cubicBezTo>
                  <a:cubicBezTo>
                    <a:pt x="70862" y="134507"/>
                    <a:pt x="49643" y="150262"/>
                    <a:pt x="38068" y="157014"/>
                  </a:cubicBezTo>
                  <a:cubicBezTo>
                    <a:pt x="26493" y="163766"/>
                    <a:pt x="5915" y="169552"/>
                    <a:pt x="1414" y="157013"/>
                  </a:cubicBezTo>
                  <a:close/>
                </a:path>
              </a:pathLst>
            </a:custGeom>
            <a:solidFill>
              <a:srgbClr val="FACB9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B975FD21-741E-4054-B3B7-3BCAEDCE506D}"/>
                </a:ext>
              </a:extLst>
            </p:cNvPr>
            <p:cNvSpPr/>
            <p:nvPr/>
          </p:nvSpPr>
          <p:spPr>
            <a:xfrm>
              <a:off x="5691343" y="2958546"/>
              <a:ext cx="295361" cy="32281"/>
            </a:xfrm>
            <a:custGeom>
              <a:avLst/>
              <a:gdLst>
                <a:gd name="connsiteX0" fmla="*/ 3794 w 295361"/>
                <a:gd name="connsiteY0" fmla="*/ 31237 h 32281"/>
                <a:gd name="connsiteX1" fmla="*/ 284755 w 295361"/>
                <a:gd name="connsiteY1" fmla="*/ 23574 h 32281"/>
                <a:gd name="connsiteX2" fmla="*/ 226009 w 295361"/>
                <a:gd name="connsiteY2" fmla="*/ 8249 h 32281"/>
                <a:gd name="connsiteX3" fmla="*/ 128950 w 295361"/>
                <a:gd name="connsiteY3" fmla="*/ 586 h 32281"/>
                <a:gd name="connsiteX4" fmla="*/ 3794 w 295361"/>
                <a:gd name="connsiteY4" fmla="*/ 31237 h 32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5361" h="32281">
                  <a:moveTo>
                    <a:pt x="3794" y="31237"/>
                  </a:moveTo>
                  <a:cubicBezTo>
                    <a:pt x="29761" y="35068"/>
                    <a:pt x="247719" y="27405"/>
                    <a:pt x="284755" y="23574"/>
                  </a:cubicBezTo>
                  <a:cubicBezTo>
                    <a:pt x="321791" y="19743"/>
                    <a:pt x="251976" y="12080"/>
                    <a:pt x="226009" y="8249"/>
                  </a:cubicBezTo>
                  <a:cubicBezTo>
                    <a:pt x="200042" y="4418"/>
                    <a:pt x="165560" y="-1968"/>
                    <a:pt x="128950" y="586"/>
                  </a:cubicBezTo>
                  <a:cubicBezTo>
                    <a:pt x="92340" y="3140"/>
                    <a:pt x="-22173" y="27406"/>
                    <a:pt x="3794" y="31237"/>
                  </a:cubicBez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</p:grpSp>
      <p:grpSp>
        <p:nvGrpSpPr>
          <p:cNvPr id="100" name="Group 99">
            <a:extLst>
              <a:ext uri="{FF2B5EF4-FFF2-40B4-BE49-F238E27FC236}">
                <a16:creationId xmlns:a16="http://schemas.microsoft.com/office/drawing/2014/main" id="{775EC830-3D7B-40B8-9520-896098CBF1EA}"/>
              </a:ext>
            </a:extLst>
          </p:cNvPr>
          <p:cNvGrpSpPr/>
          <p:nvPr/>
        </p:nvGrpSpPr>
        <p:grpSpPr>
          <a:xfrm rot="378975" flipH="1">
            <a:off x="3115682" y="2411653"/>
            <a:ext cx="2141405" cy="3739070"/>
            <a:chOff x="4865280" y="1734987"/>
            <a:chExt cx="2033270" cy="3550258"/>
          </a:xfrm>
          <a:effectLst>
            <a:outerShdw blurRad="76200" dir="13500000" sy="23000" kx="1200000" algn="br" rotWithShape="0">
              <a:prstClr val="black">
                <a:alpha val="20000"/>
              </a:prstClr>
            </a:outerShdw>
          </a:effectLst>
          <a:scene3d>
            <a:camera prst="isometricOffAxis1Right"/>
            <a:lightRig rig="threePt" dir="t"/>
          </a:scene3d>
        </p:grpSpPr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22349A27-1A8E-4531-A3F1-E54B2B6A4497}"/>
                </a:ext>
              </a:extLst>
            </p:cNvPr>
            <p:cNvSpPr/>
            <p:nvPr/>
          </p:nvSpPr>
          <p:spPr>
            <a:xfrm>
              <a:off x="5904330" y="2974546"/>
              <a:ext cx="191670" cy="282309"/>
            </a:xfrm>
            <a:custGeom>
              <a:avLst/>
              <a:gdLst>
                <a:gd name="connsiteX0" fmla="*/ 4310 w 182122"/>
                <a:gd name="connsiteY0" fmla="*/ 193373 h 276739"/>
                <a:gd name="connsiteX1" fmla="*/ 2173 w 182122"/>
                <a:gd name="connsiteY1" fmla="*/ 80141 h 276739"/>
                <a:gd name="connsiteX2" fmla="*/ 27810 w 182122"/>
                <a:gd name="connsiteY2" fmla="*/ 9639 h 276739"/>
                <a:gd name="connsiteX3" fmla="*/ 102586 w 182122"/>
                <a:gd name="connsiteY3" fmla="*/ 1093 h 276739"/>
                <a:gd name="connsiteX4" fmla="*/ 151724 w 182122"/>
                <a:gd name="connsiteY4" fmla="*/ 13911 h 276739"/>
                <a:gd name="connsiteX5" fmla="*/ 173089 w 182122"/>
                <a:gd name="connsiteY5" fmla="*/ 122870 h 276739"/>
                <a:gd name="connsiteX6" fmla="*/ 177362 w 182122"/>
                <a:gd name="connsiteY6" fmla="*/ 204055 h 276739"/>
                <a:gd name="connsiteX7" fmla="*/ 106859 w 182122"/>
                <a:gd name="connsiteY7" fmla="*/ 268149 h 276739"/>
                <a:gd name="connsiteX8" fmla="*/ 27810 w 182122"/>
                <a:gd name="connsiteY8" fmla="*/ 272422 h 276739"/>
                <a:gd name="connsiteX9" fmla="*/ 4310 w 182122"/>
                <a:gd name="connsiteY9" fmla="*/ 193373 h 276739"/>
                <a:gd name="connsiteX0" fmla="*/ 4310 w 182122"/>
                <a:gd name="connsiteY0" fmla="*/ 194146 h 277512"/>
                <a:gd name="connsiteX1" fmla="*/ 2173 w 182122"/>
                <a:gd name="connsiteY1" fmla="*/ 80914 h 277512"/>
                <a:gd name="connsiteX2" fmla="*/ 27810 w 182122"/>
                <a:gd name="connsiteY2" fmla="*/ 10412 h 277512"/>
                <a:gd name="connsiteX3" fmla="*/ 102586 w 182122"/>
                <a:gd name="connsiteY3" fmla="*/ 1866 h 277512"/>
                <a:gd name="connsiteX4" fmla="*/ 151724 w 182122"/>
                <a:gd name="connsiteY4" fmla="*/ 25366 h 277512"/>
                <a:gd name="connsiteX5" fmla="*/ 173089 w 182122"/>
                <a:gd name="connsiteY5" fmla="*/ 123643 h 277512"/>
                <a:gd name="connsiteX6" fmla="*/ 177362 w 182122"/>
                <a:gd name="connsiteY6" fmla="*/ 204828 h 277512"/>
                <a:gd name="connsiteX7" fmla="*/ 106859 w 182122"/>
                <a:gd name="connsiteY7" fmla="*/ 268922 h 277512"/>
                <a:gd name="connsiteX8" fmla="*/ 27810 w 182122"/>
                <a:gd name="connsiteY8" fmla="*/ 273195 h 277512"/>
                <a:gd name="connsiteX9" fmla="*/ 4310 w 182122"/>
                <a:gd name="connsiteY9" fmla="*/ 194146 h 277512"/>
                <a:gd name="connsiteX0" fmla="*/ 4310 w 182122"/>
                <a:gd name="connsiteY0" fmla="*/ 197554 h 280920"/>
                <a:gd name="connsiteX1" fmla="*/ 2173 w 182122"/>
                <a:gd name="connsiteY1" fmla="*/ 84322 h 280920"/>
                <a:gd name="connsiteX2" fmla="*/ 27810 w 182122"/>
                <a:gd name="connsiteY2" fmla="*/ 13820 h 280920"/>
                <a:gd name="connsiteX3" fmla="*/ 91904 w 182122"/>
                <a:gd name="connsiteY3" fmla="*/ 1001 h 280920"/>
                <a:gd name="connsiteX4" fmla="*/ 151724 w 182122"/>
                <a:gd name="connsiteY4" fmla="*/ 28774 h 280920"/>
                <a:gd name="connsiteX5" fmla="*/ 173089 w 182122"/>
                <a:gd name="connsiteY5" fmla="*/ 127051 h 280920"/>
                <a:gd name="connsiteX6" fmla="*/ 177362 w 182122"/>
                <a:gd name="connsiteY6" fmla="*/ 208236 h 280920"/>
                <a:gd name="connsiteX7" fmla="*/ 106859 w 182122"/>
                <a:gd name="connsiteY7" fmla="*/ 272330 h 280920"/>
                <a:gd name="connsiteX8" fmla="*/ 27810 w 182122"/>
                <a:gd name="connsiteY8" fmla="*/ 276603 h 280920"/>
                <a:gd name="connsiteX9" fmla="*/ 4310 w 182122"/>
                <a:gd name="connsiteY9" fmla="*/ 197554 h 280920"/>
                <a:gd name="connsiteX0" fmla="*/ 3750 w 181562"/>
                <a:gd name="connsiteY0" fmla="*/ 197554 h 279818"/>
                <a:gd name="connsiteX1" fmla="*/ 1613 w 181562"/>
                <a:gd name="connsiteY1" fmla="*/ 84322 h 279818"/>
                <a:gd name="connsiteX2" fmla="*/ 27250 w 181562"/>
                <a:gd name="connsiteY2" fmla="*/ 13820 h 279818"/>
                <a:gd name="connsiteX3" fmla="*/ 91344 w 181562"/>
                <a:gd name="connsiteY3" fmla="*/ 1001 h 279818"/>
                <a:gd name="connsiteX4" fmla="*/ 151164 w 181562"/>
                <a:gd name="connsiteY4" fmla="*/ 28774 h 279818"/>
                <a:gd name="connsiteX5" fmla="*/ 172529 w 181562"/>
                <a:gd name="connsiteY5" fmla="*/ 127051 h 279818"/>
                <a:gd name="connsiteX6" fmla="*/ 176802 w 181562"/>
                <a:gd name="connsiteY6" fmla="*/ 208236 h 279818"/>
                <a:gd name="connsiteX7" fmla="*/ 106299 w 181562"/>
                <a:gd name="connsiteY7" fmla="*/ 272330 h 279818"/>
                <a:gd name="connsiteX8" fmla="*/ 10158 w 181562"/>
                <a:gd name="connsiteY8" fmla="*/ 274467 h 279818"/>
                <a:gd name="connsiteX9" fmla="*/ 3750 w 181562"/>
                <a:gd name="connsiteY9" fmla="*/ 197554 h 279818"/>
                <a:gd name="connsiteX0" fmla="*/ 3750 w 181562"/>
                <a:gd name="connsiteY0" fmla="*/ 197554 h 279818"/>
                <a:gd name="connsiteX1" fmla="*/ 1613 w 181562"/>
                <a:gd name="connsiteY1" fmla="*/ 84322 h 279818"/>
                <a:gd name="connsiteX2" fmla="*/ 27250 w 181562"/>
                <a:gd name="connsiteY2" fmla="*/ 13820 h 279818"/>
                <a:gd name="connsiteX3" fmla="*/ 91344 w 181562"/>
                <a:gd name="connsiteY3" fmla="*/ 1001 h 279818"/>
                <a:gd name="connsiteX4" fmla="*/ 151164 w 181562"/>
                <a:gd name="connsiteY4" fmla="*/ 28774 h 279818"/>
                <a:gd name="connsiteX5" fmla="*/ 172529 w 181562"/>
                <a:gd name="connsiteY5" fmla="*/ 127051 h 279818"/>
                <a:gd name="connsiteX6" fmla="*/ 176802 w 181562"/>
                <a:gd name="connsiteY6" fmla="*/ 208236 h 279818"/>
                <a:gd name="connsiteX7" fmla="*/ 106299 w 181562"/>
                <a:gd name="connsiteY7" fmla="*/ 272330 h 279818"/>
                <a:gd name="connsiteX8" fmla="*/ 10158 w 181562"/>
                <a:gd name="connsiteY8" fmla="*/ 274467 h 279818"/>
                <a:gd name="connsiteX9" fmla="*/ 3750 w 181562"/>
                <a:gd name="connsiteY9" fmla="*/ 197554 h 279818"/>
                <a:gd name="connsiteX0" fmla="*/ 395 w 186753"/>
                <a:gd name="connsiteY0" fmla="*/ 199691 h 282309"/>
                <a:gd name="connsiteX1" fmla="*/ 6804 w 186753"/>
                <a:gd name="connsiteY1" fmla="*/ 84322 h 282309"/>
                <a:gd name="connsiteX2" fmla="*/ 32441 w 186753"/>
                <a:gd name="connsiteY2" fmla="*/ 13820 h 282309"/>
                <a:gd name="connsiteX3" fmla="*/ 96535 w 186753"/>
                <a:gd name="connsiteY3" fmla="*/ 1001 h 282309"/>
                <a:gd name="connsiteX4" fmla="*/ 156355 w 186753"/>
                <a:gd name="connsiteY4" fmla="*/ 28774 h 282309"/>
                <a:gd name="connsiteX5" fmla="*/ 177720 w 186753"/>
                <a:gd name="connsiteY5" fmla="*/ 127051 h 282309"/>
                <a:gd name="connsiteX6" fmla="*/ 181993 w 186753"/>
                <a:gd name="connsiteY6" fmla="*/ 208236 h 282309"/>
                <a:gd name="connsiteX7" fmla="*/ 111490 w 186753"/>
                <a:gd name="connsiteY7" fmla="*/ 272330 h 282309"/>
                <a:gd name="connsiteX8" fmla="*/ 15349 w 186753"/>
                <a:gd name="connsiteY8" fmla="*/ 274467 h 282309"/>
                <a:gd name="connsiteX9" fmla="*/ 395 w 186753"/>
                <a:gd name="connsiteY9" fmla="*/ 199691 h 282309"/>
                <a:gd name="connsiteX0" fmla="*/ 5312 w 191670"/>
                <a:gd name="connsiteY0" fmla="*/ 199691 h 282309"/>
                <a:gd name="connsiteX1" fmla="*/ 11721 w 191670"/>
                <a:gd name="connsiteY1" fmla="*/ 84322 h 282309"/>
                <a:gd name="connsiteX2" fmla="*/ 37358 w 191670"/>
                <a:gd name="connsiteY2" fmla="*/ 13820 h 282309"/>
                <a:gd name="connsiteX3" fmla="*/ 101452 w 191670"/>
                <a:gd name="connsiteY3" fmla="*/ 1001 h 282309"/>
                <a:gd name="connsiteX4" fmla="*/ 161272 w 191670"/>
                <a:gd name="connsiteY4" fmla="*/ 28774 h 282309"/>
                <a:gd name="connsiteX5" fmla="*/ 182637 w 191670"/>
                <a:gd name="connsiteY5" fmla="*/ 127051 h 282309"/>
                <a:gd name="connsiteX6" fmla="*/ 186910 w 191670"/>
                <a:gd name="connsiteY6" fmla="*/ 208236 h 282309"/>
                <a:gd name="connsiteX7" fmla="*/ 116407 w 191670"/>
                <a:gd name="connsiteY7" fmla="*/ 272330 h 282309"/>
                <a:gd name="connsiteX8" fmla="*/ 20266 w 191670"/>
                <a:gd name="connsiteY8" fmla="*/ 274467 h 282309"/>
                <a:gd name="connsiteX9" fmla="*/ 5312 w 191670"/>
                <a:gd name="connsiteY9" fmla="*/ 199691 h 282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1670" h="282309">
                  <a:moveTo>
                    <a:pt x="5312" y="199691"/>
                  </a:moveTo>
                  <a:cubicBezTo>
                    <a:pt x="16707" y="161591"/>
                    <a:pt x="6380" y="115301"/>
                    <a:pt x="11721" y="84322"/>
                  </a:cubicBezTo>
                  <a:cubicBezTo>
                    <a:pt x="17062" y="53344"/>
                    <a:pt x="22403" y="27707"/>
                    <a:pt x="37358" y="13820"/>
                  </a:cubicBezTo>
                  <a:cubicBezTo>
                    <a:pt x="52313" y="-67"/>
                    <a:pt x="80800" y="-1491"/>
                    <a:pt x="101452" y="1001"/>
                  </a:cubicBezTo>
                  <a:cubicBezTo>
                    <a:pt x="122104" y="3493"/>
                    <a:pt x="147741" y="7766"/>
                    <a:pt x="161272" y="28774"/>
                  </a:cubicBezTo>
                  <a:cubicBezTo>
                    <a:pt x="174803" y="49782"/>
                    <a:pt x="178364" y="97141"/>
                    <a:pt x="182637" y="127051"/>
                  </a:cubicBezTo>
                  <a:cubicBezTo>
                    <a:pt x="186910" y="156961"/>
                    <a:pt x="197948" y="184023"/>
                    <a:pt x="186910" y="208236"/>
                  </a:cubicBezTo>
                  <a:cubicBezTo>
                    <a:pt x="175872" y="232449"/>
                    <a:pt x="141332" y="260936"/>
                    <a:pt x="116407" y="272330"/>
                  </a:cubicBezTo>
                  <a:cubicBezTo>
                    <a:pt x="91482" y="283724"/>
                    <a:pt x="38782" y="286573"/>
                    <a:pt x="20266" y="274467"/>
                  </a:cubicBezTo>
                  <a:cubicBezTo>
                    <a:pt x="1750" y="262361"/>
                    <a:pt x="-6083" y="237791"/>
                    <a:pt x="5312" y="199691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B63AFEFB-14A2-4FBF-8A16-8CAE6D31B49B}"/>
                </a:ext>
              </a:extLst>
            </p:cNvPr>
            <p:cNvSpPr/>
            <p:nvPr/>
          </p:nvSpPr>
          <p:spPr>
            <a:xfrm rot="193909">
              <a:off x="6138594" y="4737242"/>
              <a:ext cx="145269" cy="446633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  <a:gd name="connsiteX0" fmla="*/ 6496 w 140748"/>
                <a:gd name="connsiteY0" fmla="*/ 42636 h 364378"/>
                <a:gd name="connsiteX1" fmla="*/ 8067 w 140748"/>
                <a:gd name="connsiteY1" fmla="*/ 310013 h 364378"/>
                <a:gd name="connsiteX2" fmla="*/ 70905 w 140748"/>
                <a:gd name="connsiteY2" fmla="*/ 364185 h 364378"/>
                <a:gd name="connsiteX3" fmla="*/ 129409 w 140748"/>
                <a:gd name="connsiteY3" fmla="*/ 303514 h 364378"/>
                <a:gd name="connsiteX4" fmla="*/ 131576 w 140748"/>
                <a:gd name="connsiteY4" fmla="*/ 60829 h 364378"/>
                <a:gd name="connsiteX5" fmla="*/ 60071 w 140748"/>
                <a:gd name="connsiteY5" fmla="*/ 2324 h 364378"/>
                <a:gd name="connsiteX6" fmla="*/ 6496 w 140748"/>
                <a:gd name="connsiteY6" fmla="*/ 42636 h 364378"/>
                <a:gd name="connsiteX0" fmla="*/ 6496 w 136138"/>
                <a:gd name="connsiteY0" fmla="*/ 45571 h 367313"/>
                <a:gd name="connsiteX1" fmla="*/ 8067 w 136138"/>
                <a:gd name="connsiteY1" fmla="*/ 312948 h 367313"/>
                <a:gd name="connsiteX2" fmla="*/ 70905 w 136138"/>
                <a:gd name="connsiteY2" fmla="*/ 367120 h 367313"/>
                <a:gd name="connsiteX3" fmla="*/ 129409 w 136138"/>
                <a:gd name="connsiteY3" fmla="*/ 306449 h 367313"/>
                <a:gd name="connsiteX4" fmla="*/ 123956 w 136138"/>
                <a:gd name="connsiteY4" fmla="*/ 37094 h 367313"/>
                <a:gd name="connsiteX5" fmla="*/ 60071 w 136138"/>
                <a:gd name="connsiteY5" fmla="*/ 5259 h 367313"/>
                <a:gd name="connsiteX6" fmla="*/ 6496 w 136138"/>
                <a:gd name="connsiteY6" fmla="*/ 45571 h 367313"/>
                <a:gd name="connsiteX0" fmla="*/ 6991 w 136633"/>
                <a:gd name="connsiteY0" fmla="*/ 56469 h 378211"/>
                <a:gd name="connsiteX1" fmla="*/ 8562 w 136633"/>
                <a:gd name="connsiteY1" fmla="*/ 323846 h 378211"/>
                <a:gd name="connsiteX2" fmla="*/ 71400 w 136633"/>
                <a:gd name="connsiteY2" fmla="*/ 378018 h 378211"/>
                <a:gd name="connsiteX3" fmla="*/ 129904 w 136633"/>
                <a:gd name="connsiteY3" fmla="*/ 317347 h 378211"/>
                <a:gd name="connsiteX4" fmla="*/ 124451 w 136633"/>
                <a:gd name="connsiteY4" fmla="*/ 47992 h 378211"/>
                <a:gd name="connsiteX5" fmla="*/ 68186 w 136633"/>
                <a:gd name="connsiteY5" fmla="*/ 917 h 378211"/>
                <a:gd name="connsiteX6" fmla="*/ 6991 w 136633"/>
                <a:gd name="connsiteY6" fmla="*/ 56469 h 378211"/>
                <a:gd name="connsiteX0" fmla="*/ 3871 w 133513"/>
                <a:gd name="connsiteY0" fmla="*/ 56469 h 378103"/>
                <a:gd name="connsiteX1" fmla="*/ 13062 w 133513"/>
                <a:gd name="connsiteY1" fmla="*/ 321941 h 378103"/>
                <a:gd name="connsiteX2" fmla="*/ 68280 w 133513"/>
                <a:gd name="connsiteY2" fmla="*/ 378018 h 378103"/>
                <a:gd name="connsiteX3" fmla="*/ 126784 w 133513"/>
                <a:gd name="connsiteY3" fmla="*/ 317347 h 378103"/>
                <a:gd name="connsiteX4" fmla="*/ 121331 w 133513"/>
                <a:gd name="connsiteY4" fmla="*/ 47992 h 378103"/>
                <a:gd name="connsiteX5" fmla="*/ 65066 w 133513"/>
                <a:gd name="connsiteY5" fmla="*/ 917 h 378103"/>
                <a:gd name="connsiteX6" fmla="*/ 3871 w 133513"/>
                <a:gd name="connsiteY6" fmla="*/ 56469 h 378103"/>
                <a:gd name="connsiteX0" fmla="*/ 3871 w 130834"/>
                <a:gd name="connsiteY0" fmla="*/ 56469 h 378482"/>
                <a:gd name="connsiteX1" fmla="*/ 13062 w 130834"/>
                <a:gd name="connsiteY1" fmla="*/ 321941 h 378482"/>
                <a:gd name="connsiteX2" fmla="*/ 68280 w 130834"/>
                <a:gd name="connsiteY2" fmla="*/ 378018 h 378482"/>
                <a:gd name="connsiteX3" fmla="*/ 121069 w 130834"/>
                <a:gd name="connsiteY3" fmla="*/ 307822 h 378482"/>
                <a:gd name="connsiteX4" fmla="*/ 121331 w 130834"/>
                <a:gd name="connsiteY4" fmla="*/ 47992 h 378482"/>
                <a:gd name="connsiteX5" fmla="*/ 65066 w 130834"/>
                <a:gd name="connsiteY5" fmla="*/ 917 h 378482"/>
                <a:gd name="connsiteX6" fmla="*/ 3871 w 130834"/>
                <a:gd name="connsiteY6" fmla="*/ 56469 h 378482"/>
                <a:gd name="connsiteX0" fmla="*/ 3747 w 130911"/>
                <a:gd name="connsiteY0" fmla="*/ 56469 h 374836"/>
                <a:gd name="connsiteX1" fmla="*/ 12938 w 130911"/>
                <a:gd name="connsiteY1" fmla="*/ 321941 h 374836"/>
                <a:gd name="connsiteX2" fmla="*/ 64346 w 130911"/>
                <a:gd name="connsiteY2" fmla="*/ 374208 h 374836"/>
                <a:gd name="connsiteX3" fmla="*/ 120945 w 130911"/>
                <a:gd name="connsiteY3" fmla="*/ 307822 h 374836"/>
                <a:gd name="connsiteX4" fmla="*/ 121207 w 130911"/>
                <a:gd name="connsiteY4" fmla="*/ 47992 h 374836"/>
                <a:gd name="connsiteX5" fmla="*/ 64942 w 130911"/>
                <a:gd name="connsiteY5" fmla="*/ 917 h 374836"/>
                <a:gd name="connsiteX6" fmla="*/ 3747 w 130911"/>
                <a:gd name="connsiteY6" fmla="*/ 56469 h 374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0911" h="374836">
                  <a:moveTo>
                    <a:pt x="3747" y="56469"/>
                  </a:moveTo>
                  <a:cubicBezTo>
                    <a:pt x="-4920" y="109973"/>
                    <a:pt x="2838" y="268985"/>
                    <a:pt x="12938" y="321941"/>
                  </a:cubicBezTo>
                  <a:cubicBezTo>
                    <a:pt x="23038" y="374897"/>
                    <a:pt x="46345" y="376561"/>
                    <a:pt x="64346" y="374208"/>
                  </a:cubicBezTo>
                  <a:cubicBezTo>
                    <a:pt x="82347" y="371855"/>
                    <a:pt x="111468" y="362191"/>
                    <a:pt x="120945" y="307822"/>
                  </a:cubicBezTo>
                  <a:cubicBezTo>
                    <a:pt x="130422" y="253453"/>
                    <a:pt x="137458" y="102524"/>
                    <a:pt x="121207" y="47992"/>
                  </a:cubicBezTo>
                  <a:cubicBezTo>
                    <a:pt x="104956" y="-6540"/>
                    <a:pt x="84519" y="-496"/>
                    <a:pt x="64942" y="917"/>
                  </a:cubicBezTo>
                  <a:cubicBezTo>
                    <a:pt x="45365" y="2330"/>
                    <a:pt x="12414" y="2965"/>
                    <a:pt x="3747" y="56469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C3D02680-2B83-44A7-8469-5427F0EC5603}"/>
                </a:ext>
              </a:extLst>
            </p:cNvPr>
            <p:cNvSpPr/>
            <p:nvPr/>
          </p:nvSpPr>
          <p:spPr>
            <a:xfrm>
              <a:off x="6111232" y="4381691"/>
              <a:ext cx="186924" cy="432800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111" h="362079">
                  <a:moveTo>
                    <a:pt x="3429" y="49900"/>
                  </a:moveTo>
                  <a:cubicBezTo>
                    <a:pt x="-5238" y="101182"/>
                    <a:pt x="3790" y="255748"/>
                    <a:pt x="16430" y="307752"/>
                  </a:cubicBezTo>
                  <a:cubicBezTo>
                    <a:pt x="29070" y="359756"/>
                    <a:pt x="59044" y="363007"/>
                    <a:pt x="79268" y="361924"/>
                  </a:cubicBezTo>
                  <a:cubicBezTo>
                    <a:pt x="99492" y="360841"/>
                    <a:pt x="127660" y="351812"/>
                    <a:pt x="137772" y="301253"/>
                  </a:cubicBezTo>
                  <a:cubicBezTo>
                    <a:pt x="147884" y="250694"/>
                    <a:pt x="156190" y="113100"/>
                    <a:pt x="139939" y="58568"/>
                  </a:cubicBezTo>
                  <a:cubicBezTo>
                    <a:pt x="123688" y="4036"/>
                    <a:pt x="86852" y="-658"/>
                    <a:pt x="68434" y="63"/>
                  </a:cubicBezTo>
                  <a:cubicBezTo>
                    <a:pt x="50016" y="784"/>
                    <a:pt x="12096" y="-1382"/>
                    <a:pt x="3429" y="49900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1113CBB2-914B-4C01-B69F-F9E4095C8EB1}"/>
                </a:ext>
              </a:extLst>
            </p:cNvPr>
            <p:cNvSpPr/>
            <p:nvPr/>
          </p:nvSpPr>
          <p:spPr>
            <a:xfrm rot="1344846" flipH="1">
              <a:off x="6099519" y="5160202"/>
              <a:ext cx="294228" cy="112275"/>
            </a:xfrm>
            <a:custGeom>
              <a:avLst/>
              <a:gdLst>
                <a:gd name="connsiteX0" fmla="*/ 221209 w 244329"/>
                <a:gd name="connsiteY0" fmla="*/ 9633 h 114404"/>
                <a:gd name="connsiteX1" fmla="*/ 237008 w 244329"/>
                <a:gd name="connsiteY1" fmla="*/ 88631 h 114404"/>
                <a:gd name="connsiteX2" fmla="*/ 126411 w 244329"/>
                <a:gd name="connsiteY2" fmla="*/ 102456 h 114404"/>
                <a:gd name="connsiteX3" fmla="*/ 15 w 244329"/>
                <a:gd name="connsiteY3" fmla="*/ 108380 h 114404"/>
                <a:gd name="connsiteX4" fmla="*/ 118511 w 244329"/>
                <a:gd name="connsiteY4" fmla="*/ 11608 h 114404"/>
                <a:gd name="connsiteX5" fmla="*/ 221209 w 244329"/>
                <a:gd name="connsiteY5" fmla="*/ 9633 h 114404"/>
                <a:gd name="connsiteX0" fmla="*/ 223184 w 246304"/>
                <a:gd name="connsiteY0" fmla="*/ 8926 h 102196"/>
                <a:gd name="connsiteX1" fmla="*/ 238983 w 246304"/>
                <a:gd name="connsiteY1" fmla="*/ 87924 h 102196"/>
                <a:gd name="connsiteX2" fmla="*/ 128386 w 246304"/>
                <a:gd name="connsiteY2" fmla="*/ 101749 h 102196"/>
                <a:gd name="connsiteX3" fmla="*/ 15 w 246304"/>
                <a:gd name="connsiteY3" fmla="*/ 89899 h 102196"/>
                <a:gd name="connsiteX4" fmla="*/ 120486 w 246304"/>
                <a:gd name="connsiteY4" fmla="*/ 10901 h 102196"/>
                <a:gd name="connsiteX5" fmla="*/ 223184 w 246304"/>
                <a:gd name="connsiteY5" fmla="*/ 8926 h 102196"/>
                <a:gd name="connsiteX0" fmla="*/ 223184 w 246889"/>
                <a:gd name="connsiteY0" fmla="*/ 8926 h 97266"/>
                <a:gd name="connsiteX1" fmla="*/ 238983 w 246889"/>
                <a:gd name="connsiteY1" fmla="*/ 87924 h 97266"/>
                <a:gd name="connsiteX2" fmla="*/ 120486 w 246889"/>
                <a:gd name="connsiteY2" fmla="*/ 91875 h 97266"/>
                <a:gd name="connsiteX3" fmla="*/ 15 w 246889"/>
                <a:gd name="connsiteY3" fmla="*/ 89899 h 97266"/>
                <a:gd name="connsiteX4" fmla="*/ 120486 w 246889"/>
                <a:gd name="connsiteY4" fmla="*/ 10901 h 97266"/>
                <a:gd name="connsiteX5" fmla="*/ 223184 w 246889"/>
                <a:gd name="connsiteY5" fmla="*/ 8926 h 97266"/>
                <a:gd name="connsiteX0" fmla="*/ 223194 w 248288"/>
                <a:gd name="connsiteY0" fmla="*/ 4930 h 93270"/>
                <a:gd name="connsiteX1" fmla="*/ 238993 w 248288"/>
                <a:gd name="connsiteY1" fmla="*/ 83928 h 93270"/>
                <a:gd name="connsiteX2" fmla="*/ 120496 w 248288"/>
                <a:gd name="connsiteY2" fmla="*/ 87879 h 93270"/>
                <a:gd name="connsiteX3" fmla="*/ 25 w 248288"/>
                <a:gd name="connsiteY3" fmla="*/ 85903 h 93270"/>
                <a:gd name="connsiteX4" fmla="*/ 84947 w 248288"/>
                <a:gd name="connsiteY4" fmla="*/ 16780 h 93270"/>
                <a:gd name="connsiteX5" fmla="*/ 223194 w 248288"/>
                <a:gd name="connsiteY5" fmla="*/ 4930 h 93270"/>
                <a:gd name="connsiteX0" fmla="*/ 223184 w 246683"/>
                <a:gd name="connsiteY0" fmla="*/ 13745 h 102085"/>
                <a:gd name="connsiteX1" fmla="*/ 238983 w 246683"/>
                <a:gd name="connsiteY1" fmla="*/ 92743 h 102085"/>
                <a:gd name="connsiteX2" fmla="*/ 120486 w 246683"/>
                <a:gd name="connsiteY2" fmla="*/ 96694 h 102085"/>
                <a:gd name="connsiteX3" fmla="*/ 15 w 246683"/>
                <a:gd name="connsiteY3" fmla="*/ 94718 h 102085"/>
                <a:gd name="connsiteX4" fmla="*/ 126411 w 246683"/>
                <a:gd name="connsiteY4" fmla="*/ 7820 h 102085"/>
                <a:gd name="connsiteX5" fmla="*/ 223184 w 246683"/>
                <a:gd name="connsiteY5" fmla="*/ 13745 h 102085"/>
                <a:gd name="connsiteX0" fmla="*/ 223187 w 246686"/>
                <a:gd name="connsiteY0" fmla="*/ 7550 h 95890"/>
                <a:gd name="connsiteX1" fmla="*/ 238986 w 246686"/>
                <a:gd name="connsiteY1" fmla="*/ 86548 h 95890"/>
                <a:gd name="connsiteX2" fmla="*/ 120489 w 246686"/>
                <a:gd name="connsiteY2" fmla="*/ 90499 h 95890"/>
                <a:gd name="connsiteX3" fmla="*/ 18 w 246686"/>
                <a:gd name="connsiteY3" fmla="*/ 88523 h 95890"/>
                <a:gd name="connsiteX4" fmla="*/ 126414 w 246686"/>
                <a:gd name="connsiteY4" fmla="*/ 1625 h 95890"/>
                <a:gd name="connsiteX5" fmla="*/ 223187 w 246686"/>
                <a:gd name="connsiteY5" fmla="*/ 7550 h 95890"/>
                <a:gd name="connsiteX0" fmla="*/ 227133 w 248013"/>
                <a:gd name="connsiteY0" fmla="*/ 13746 h 102086"/>
                <a:gd name="connsiteX1" fmla="*/ 238983 w 248013"/>
                <a:gd name="connsiteY1" fmla="*/ 92744 h 102086"/>
                <a:gd name="connsiteX2" fmla="*/ 120486 w 248013"/>
                <a:gd name="connsiteY2" fmla="*/ 96695 h 102086"/>
                <a:gd name="connsiteX3" fmla="*/ 15 w 248013"/>
                <a:gd name="connsiteY3" fmla="*/ 94719 h 102086"/>
                <a:gd name="connsiteX4" fmla="*/ 126411 w 248013"/>
                <a:gd name="connsiteY4" fmla="*/ 7821 h 102086"/>
                <a:gd name="connsiteX5" fmla="*/ 227133 w 248013"/>
                <a:gd name="connsiteY5" fmla="*/ 13746 h 102086"/>
                <a:gd name="connsiteX0" fmla="*/ 227133 w 249041"/>
                <a:gd name="connsiteY0" fmla="*/ 11407 h 99747"/>
                <a:gd name="connsiteX1" fmla="*/ 238983 w 249041"/>
                <a:gd name="connsiteY1" fmla="*/ 90405 h 99747"/>
                <a:gd name="connsiteX2" fmla="*/ 120486 w 249041"/>
                <a:gd name="connsiteY2" fmla="*/ 94356 h 99747"/>
                <a:gd name="connsiteX3" fmla="*/ 15 w 249041"/>
                <a:gd name="connsiteY3" fmla="*/ 92380 h 99747"/>
                <a:gd name="connsiteX4" fmla="*/ 126411 w 249041"/>
                <a:gd name="connsiteY4" fmla="*/ 5482 h 99747"/>
                <a:gd name="connsiteX5" fmla="*/ 227133 w 249041"/>
                <a:gd name="connsiteY5" fmla="*/ 11407 h 99747"/>
                <a:gd name="connsiteX0" fmla="*/ 227133 w 243144"/>
                <a:gd name="connsiteY0" fmla="*/ 11407 h 101983"/>
                <a:gd name="connsiteX1" fmla="*/ 238983 w 243144"/>
                <a:gd name="connsiteY1" fmla="*/ 90405 h 101983"/>
                <a:gd name="connsiteX2" fmla="*/ 120486 w 243144"/>
                <a:gd name="connsiteY2" fmla="*/ 94356 h 101983"/>
                <a:gd name="connsiteX3" fmla="*/ 15 w 243144"/>
                <a:gd name="connsiteY3" fmla="*/ 92380 h 101983"/>
                <a:gd name="connsiteX4" fmla="*/ 126411 w 243144"/>
                <a:gd name="connsiteY4" fmla="*/ 5482 h 101983"/>
                <a:gd name="connsiteX5" fmla="*/ 227133 w 243144"/>
                <a:gd name="connsiteY5" fmla="*/ 11407 h 101983"/>
                <a:gd name="connsiteX0" fmla="*/ 227133 w 243144"/>
                <a:gd name="connsiteY0" fmla="*/ 11407 h 107617"/>
                <a:gd name="connsiteX1" fmla="*/ 238983 w 243144"/>
                <a:gd name="connsiteY1" fmla="*/ 90405 h 107617"/>
                <a:gd name="connsiteX2" fmla="*/ 120486 w 243144"/>
                <a:gd name="connsiteY2" fmla="*/ 94356 h 107617"/>
                <a:gd name="connsiteX3" fmla="*/ 15 w 243144"/>
                <a:gd name="connsiteY3" fmla="*/ 92380 h 107617"/>
                <a:gd name="connsiteX4" fmla="*/ 126411 w 243144"/>
                <a:gd name="connsiteY4" fmla="*/ 5482 h 107617"/>
                <a:gd name="connsiteX5" fmla="*/ 227133 w 243144"/>
                <a:gd name="connsiteY5" fmla="*/ 11407 h 107617"/>
                <a:gd name="connsiteX0" fmla="*/ 227133 w 247182"/>
                <a:gd name="connsiteY0" fmla="*/ 11407 h 107617"/>
                <a:gd name="connsiteX1" fmla="*/ 238983 w 247182"/>
                <a:gd name="connsiteY1" fmla="*/ 90405 h 107617"/>
                <a:gd name="connsiteX2" fmla="*/ 146160 w 247182"/>
                <a:gd name="connsiteY2" fmla="*/ 94356 h 107617"/>
                <a:gd name="connsiteX3" fmla="*/ 15 w 247182"/>
                <a:gd name="connsiteY3" fmla="*/ 92380 h 107617"/>
                <a:gd name="connsiteX4" fmla="*/ 126411 w 247182"/>
                <a:gd name="connsiteY4" fmla="*/ 5482 h 107617"/>
                <a:gd name="connsiteX5" fmla="*/ 227133 w 247182"/>
                <a:gd name="connsiteY5" fmla="*/ 11407 h 107617"/>
                <a:gd name="connsiteX0" fmla="*/ 227133 w 247453"/>
                <a:gd name="connsiteY0" fmla="*/ 14122 h 110034"/>
                <a:gd name="connsiteX1" fmla="*/ 240747 w 247453"/>
                <a:gd name="connsiteY1" fmla="*/ 100740 h 110034"/>
                <a:gd name="connsiteX2" fmla="*/ 146160 w 247453"/>
                <a:gd name="connsiteY2" fmla="*/ 97071 h 110034"/>
                <a:gd name="connsiteX3" fmla="*/ 15 w 247453"/>
                <a:gd name="connsiteY3" fmla="*/ 95095 h 110034"/>
                <a:gd name="connsiteX4" fmla="*/ 126411 w 247453"/>
                <a:gd name="connsiteY4" fmla="*/ 8197 h 110034"/>
                <a:gd name="connsiteX5" fmla="*/ 227133 w 247453"/>
                <a:gd name="connsiteY5" fmla="*/ 14122 h 110034"/>
                <a:gd name="connsiteX0" fmla="*/ 227133 w 247453"/>
                <a:gd name="connsiteY0" fmla="*/ 14122 h 112425"/>
                <a:gd name="connsiteX1" fmla="*/ 240747 w 247453"/>
                <a:gd name="connsiteY1" fmla="*/ 100740 h 112425"/>
                <a:gd name="connsiteX2" fmla="*/ 146160 w 247453"/>
                <a:gd name="connsiteY2" fmla="*/ 104691 h 112425"/>
                <a:gd name="connsiteX3" fmla="*/ 15 w 247453"/>
                <a:gd name="connsiteY3" fmla="*/ 95095 h 112425"/>
                <a:gd name="connsiteX4" fmla="*/ 126411 w 247453"/>
                <a:gd name="connsiteY4" fmla="*/ 8197 h 112425"/>
                <a:gd name="connsiteX5" fmla="*/ 227133 w 247453"/>
                <a:gd name="connsiteY5" fmla="*/ 14122 h 112425"/>
                <a:gd name="connsiteX0" fmla="*/ 227133 w 247453"/>
                <a:gd name="connsiteY0" fmla="*/ 7701 h 106004"/>
                <a:gd name="connsiteX1" fmla="*/ 240747 w 247453"/>
                <a:gd name="connsiteY1" fmla="*/ 94319 h 106004"/>
                <a:gd name="connsiteX2" fmla="*/ 146160 w 247453"/>
                <a:gd name="connsiteY2" fmla="*/ 98270 h 106004"/>
                <a:gd name="connsiteX3" fmla="*/ 15 w 247453"/>
                <a:gd name="connsiteY3" fmla="*/ 88674 h 106004"/>
                <a:gd name="connsiteX4" fmla="*/ 126411 w 247453"/>
                <a:gd name="connsiteY4" fmla="*/ 1776 h 106004"/>
                <a:gd name="connsiteX5" fmla="*/ 227133 w 247453"/>
                <a:gd name="connsiteY5" fmla="*/ 7701 h 106004"/>
                <a:gd name="connsiteX0" fmla="*/ 227132 w 247123"/>
                <a:gd name="connsiteY0" fmla="*/ 9857 h 108160"/>
                <a:gd name="connsiteX1" fmla="*/ 240746 w 247123"/>
                <a:gd name="connsiteY1" fmla="*/ 96475 h 108160"/>
                <a:gd name="connsiteX2" fmla="*/ 146159 w 247123"/>
                <a:gd name="connsiteY2" fmla="*/ 100426 h 108160"/>
                <a:gd name="connsiteX3" fmla="*/ 14 w 247123"/>
                <a:gd name="connsiteY3" fmla="*/ 90830 h 108160"/>
                <a:gd name="connsiteX4" fmla="*/ 135228 w 247123"/>
                <a:gd name="connsiteY4" fmla="*/ 122 h 108160"/>
                <a:gd name="connsiteX5" fmla="*/ 227132 w 247123"/>
                <a:gd name="connsiteY5" fmla="*/ 9857 h 108160"/>
                <a:gd name="connsiteX0" fmla="*/ 227132 w 247520"/>
                <a:gd name="connsiteY0" fmla="*/ 9857 h 108160"/>
                <a:gd name="connsiteX1" fmla="*/ 240746 w 247520"/>
                <a:gd name="connsiteY1" fmla="*/ 96475 h 108160"/>
                <a:gd name="connsiteX2" fmla="*/ 146159 w 247520"/>
                <a:gd name="connsiteY2" fmla="*/ 100426 h 108160"/>
                <a:gd name="connsiteX3" fmla="*/ 14 w 247520"/>
                <a:gd name="connsiteY3" fmla="*/ 90830 h 108160"/>
                <a:gd name="connsiteX4" fmla="*/ 135228 w 247520"/>
                <a:gd name="connsiteY4" fmla="*/ 122 h 108160"/>
                <a:gd name="connsiteX5" fmla="*/ 227132 w 247520"/>
                <a:gd name="connsiteY5" fmla="*/ 9857 h 108160"/>
                <a:gd name="connsiteX0" fmla="*/ 221840 w 245898"/>
                <a:gd name="connsiteY0" fmla="*/ 12067 h 112275"/>
                <a:gd name="connsiteX1" fmla="*/ 240745 w 245898"/>
                <a:gd name="connsiteY1" fmla="*/ 100590 h 112275"/>
                <a:gd name="connsiteX2" fmla="*/ 146158 w 245898"/>
                <a:gd name="connsiteY2" fmla="*/ 104541 h 112275"/>
                <a:gd name="connsiteX3" fmla="*/ 13 w 245898"/>
                <a:gd name="connsiteY3" fmla="*/ 94945 h 112275"/>
                <a:gd name="connsiteX4" fmla="*/ 135227 w 245898"/>
                <a:gd name="connsiteY4" fmla="*/ 4237 h 112275"/>
                <a:gd name="connsiteX5" fmla="*/ 221840 w 245898"/>
                <a:gd name="connsiteY5" fmla="*/ 12067 h 112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898" h="112275">
                  <a:moveTo>
                    <a:pt x="221840" y="12067"/>
                  </a:moveTo>
                  <a:cubicBezTo>
                    <a:pt x="241189" y="9076"/>
                    <a:pt x="253359" y="85178"/>
                    <a:pt x="240745" y="100590"/>
                  </a:cubicBezTo>
                  <a:cubicBezTo>
                    <a:pt x="228131" y="116002"/>
                    <a:pt x="186280" y="105482"/>
                    <a:pt x="146158" y="104541"/>
                  </a:cubicBezTo>
                  <a:cubicBezTo>
                    <a:pt x="106036" y="103600"/>
                    <a:pt x="1330" y="127861"/>
                    <a:pt x="13" y="94945"/>
                  </a:cubicBezTo>
                  <a:cubicBezTo>
                    <a:pt x="-1304" y="79804"/>
                    <a:pt x="98256" y="18050"/>
                    <a:pt x="135227" y="4237"/>
                  </a:cubicBezTo>
                  <a:cubicBezTo>
                    <a:pt x="172198" y="-9576"/>
                    <a:pt x="202491" y="15058"/>
                    <a:pt x="221840" y="12067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5BA4EA24-1DCD-4E7B-9DEC-1CDB289F3253}"/>
                </a:ext>
              </a:extLst>
            </p:cNvPr>
            <p:cNvSpPr/>
            <p:nvPr/>
          </p:nvSpPr>
          <p:spPr>
            <a:xfrm rot="3871900">
              <a:off x="5461514" y="3221846"/>
              <a:ext cx="143560" cy="356577"/>
            </a:xfrm>
            <a:custGeom>
              <a:avLst/>
              <a:gdLst>
                <a:gd name="connsiteX0" fmla="*/ 6457 w 165048"/>
                <a:gd name="connsiteY0" fmla="*/ 44808 h 353407"/>
                <a:gd name="connsiteX1" fmla="*/ 61409 w 165048"/>
                <a:gd name="connsiteY1" fmla="*/ 847 h 353407"/>
                <a:gd name="connsiteX2" fmla="*/ 129550 w 165048"/>
                <a:gd name="connsiteY2" fmla="*/ 31620 h 353407"/>
                <a:gd name="connsiteX3" fmla="*/ 155927 w 165048"/>
                <a:gd name="connsiteY3" fmla="*/ 200872 h 353407"/>
                <a:gd name="connsiteX4" fmla="*/ 160323 w 165048"/>
                <a:gd name="connsiteY4" fmla="*/ 306379 h 353407"/>
                <a:gd name="connsiteX5" fmla="*/ 92182 w 165048"/>
                <a:gd name="connsiteY5" fmla="*/ 352539 h 353407"/>
                <a:gd name="connsiteX6" fmla="*/ 15250 w 165048"/>
                <a:gd name="connsiteY6" fmla="*/ 323964 h 353407"/>
                <a:gd name="connsiteX7" fmla="*/ 2061 w 165048"/>
                <a:gd name="connsiteY7" fmla="*/ 183287 h 353407"/>
                <a:gd name="connsiteX8" fmla="*/ 6457 w 165048"/>
                <a:gd name="connsiteY8" fmla="*/ 44808 h 353407"/>
                <a:gd name="connsiteX0" fmla="*/ 6885 w 165476"/>
                <a:gd name="connsiteY0" fmla="*/ 44808 h 352670"/>
                <a:gd name="connsiteX1" fmla="*/ 61837 w 165476"/>
                <a:gd name="connsiteY1" fmla="*/ 847 h 352670"/>
                <a:gd name="connsiteX2" fmla="*/ 129978 w 165476"/>
                <a:gd name="connsiteY2" fmla="*/ 31620 h 352670"/>
                <a:gd name="connsiteX3" fmla="*/ 156355 w 165476"/>
                <a:gd name="connsiteY3" fmla="*/ 200872 h 352670"/>
                <a:gd name="connsiteX4" fmla="*/ 160751 w 165476"/>
                <a:gd name="connsiteY4" fmla="*/ 306379 h 352670"/>
                <a:gd name="connsiteX5" fmla="*/ 92610 w 165476"/>
                <a:gd name="connsiteY5" fmla="*/ 352539 h 352670"/>
                <a:gd name="connsiteX6" fmla="*/ 22273 w 165476"/>
                <a:gd name="connsiteY6" fmla="*/ 315172 h 352670"/>
                <a:gd name="connsiteX7" fmla="*/ 2489 w 165476"/>
                <a:gd name="connsiteY7" fmla="*/ 183287 h 352670"/>
                <a:gd name="connsiteX8" fmla="*/ 6885 w 165476"/>
                <a:gd name="connsiteY8" fmla="*/ 44808 h 352670"/>
                <a:gd name="connsiteX0" fmla="*/ 6885 w 159537"/>
                <a:gd name="connsiteY0" fmla="*/ 44808 h 352733"/>
                <a:gd name="connsiteX1" fmla="*/ 61837 w 159537"/>
                <a:gd name="connsiteY1" fmla="*/ 847 h 352733"/>
                <a:gd name="connsiteX2" fmla="*/ 129978 w 159537"/>
                <a:gd name="connsiteY2" fmla="*/ 31620 h 352733"/>
                <a:gd name="connsiteX3" fmla="*/ 156355 w 159537"/>
                <a:gd name="connsiteY3" fmla="*/ 200872 h 352733"/>
                <a:gd name="connsiteX4" fmla="*/ 151959 w 159537"/>
                <a:gd name="connsiteY4" fmla="*/ 304181 h 352733"/>
                <a:gd name="connsiteX5" fmla="*/ 92610 w 159537"/>
                <a:gd name="connsiteY5" fmla="*/ 352539 h 352733"/>
                <a:gd name="connsiteX6" fmla="*/ 22273 w 159537"/>
                <a:gd name="connsiteY6" fmla="*/ 315172 h 352733"/>
                <a:gd name="connsiteX7" fmla="*/ 2489 w 159537"/>
                <a:gd name="connsiteY7" fmla="*/ 183287 h 352733"/>
                <a:gd name="connsiteX8" fmla="*/ 6885 w 159537"/>
                <a:gd name="connsiteY8" fmla="*/ 44808 h 352733"/>
                <a:gd name="connsiteX0" fmla="*/ 6885 w 156440"/>
                <a:gd name="connsiteY0" fmla="*/ 44449 h 352374"/>
                <a:gd name="connsiteX1" fmla="*/ 61837 w 156440"/>
                <a:gd name="connsiteY1" fmla="*/ 488 h 352374"/>
                <a:gd name="connsiteX2" fmla="*/ 129978 w 156440"/>
                <a:gd name="connsiteY2" fmla="*/ 31261 h 352374"/>
                <a:gd name="connsiteX3" fmla="*/ 149760 w 156440"/>
                <a:gd name="connsiteY3" fmla="*/ 171938 h 352374"/>
                <a:gd name="connsiteX4" fmla="*/ 151959 w 156440"/>
                <a:gd name="connsiteY4" fmla="*/ 303822 h 352374"/>
                <a:gd name="connsiteX5" fmla="*/ 92610 w 156440"/>
                <a:gd name="connsiteY5" fmla="*/ 352180 h 352374"/>
                <a:gd name="connsiteX6" fmla="*/ 22273 w 156440"/>
                <a:gd name="connsiteY6" fmla="*/ 314813 h 352374"/>
                <a:gd name="connsiteX7" fmla="*/ 2489 w 156440"/>
                <a:gd name="connsiteY7" fmla="*/ 182928 h 352374"/>
                <a:gd name="connsiteX8" fmla="*/ 6885 w 156440"/>
                <a:gd name="connsiteY8" fmla="*/ 44449 h 352374"/>
                <a:gd name="connsiteX0" fmla="*/ 6885 w 153367"/>
                <a:gd name="connsiteY0" fmla="*/ 44449 h 352607"/>
                <a:gd name="connsiteX1" fmla="*/ 61837 w 153367"/>
                <a:gd name="connsiteY1" fmla="*/ 488 h 352607"/>
                <a:gd name="connsiteX2" fmla="*/ 129978 w 153367"/>
                <a:gd name="connsiteY2" fmla="*/ 31261 h 352607"/>
                <a:gd name="connsiteX3" fmla="*/ 149760 w 153367"/>
                <a:gd name="connsiteY3" fmla="*/ 171938 h 352607"/>
                <a:gd name="connsiteX4" fmla="*/ 147562 w 153367"/>
                <a:gd name="connsiteY4" fmla="*/ 297228 h 352607"/>
                <a:gd name="connsiteX5" fmla="*/ 92610 w 153367"/>
                <a:gd name="connsiteY5" fmla="*/ 352180 h 352607"/>
                <a:gd name="connsiteX6" fmla="*/ 22273 w 153367"/>
                <a:gd name="connsiteY6" fmla="*/ 314813 h 352607"/>
                <a:gd name="connsiteX7" fmla="*/ 2489 w 153367"/>
                <a:gd name="connsiteY7" fmla="*/ 182928 h 352607"/>
                <a:gd name="connsiteX8" fmla="*/ 6885 w 153367"/>
                <a:gd name="connsiteY8" fmla="*/ 44449 h 352607"/>
                <a:gd name="connsiteX0" fmla="*/ 7178 w 153660"/>
                <a:gd name="connsiteY0" fmla="*/ 44449 h 352310"/>
                <a:gd name="connsiteX1" fmla="*/ 62130 w 153660"/>
                <a:gd name="connsiteY1" fmla="*/ 488 h 352310"/>
                <a:gd name="connsiteX2" fmla="*/ 130271 w 153660"/>
                <a:gd name="connsiteY2" fmla="*/ 31261 h 352310"/>
                <a:gd name="connsiteX3" fmla="*/ 150053 w 153660"/>
                <a:gd name="connsiteY3" fmla="*/ 171938 h 352310"/>
                <a:gd name="connsiteX4" fmla="*/ 147855 w 153660"/>
                <a:gd name="connsiteY4" fmla="*/ 297228 h 352310"/>
                <a:gd name="connsiteX5" fmla="*/ 92903 w 153660"/>
                <a:gd name="connsiteY5" fmla="*/ 352180 h 352310"/>
                <a:gd name="connsiteX6" fmla="*/ 26962 w 153660"/>
                <a:gd name="connsiteY6" fmla="*/ 308219 h 352310"/>
                <a:gd name="connsiteX7" fmla="*/ 2782 w 153660"/>
                <a:gd name="connsiteY7" fmla="*/ 182928 h 352310"/>
                <a:gd name="connsiteX8" fmla="*/ 7178 w 153660"/>
                <a:gd name="connsiteY8" fmla="*/ 44449 h 352310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82928 h 341473"/>
                <a:gd name="connsiteX8" fmla="*/ 7178 w 153958"/>
                <a:gd name="connsiteY8" fmla="*/ 44449 h 341473"/>
                <a:gd name="connsiteX0" fmla="*/ 5932 w 152712"/>
                <a:gd name="connsiteY0" fmla="*/ 44449 h 341473"/>
                <a:gd name="connsiteX1" fmla="*/ 60884 w 152712"/>
                <a:gd name="connsiteY1" fmla="*/ 488 h 341473"/>
                <a:gd name="connsiteX2" fmla="*/ 129025 w 152712"/>
                <a:gd name="connsiteY2" fmla="*/ 31261 h 341473"/>
                <a:gd name="connsiteX3" fmla="*/ 148807 w 152712"/>
                <a:gd name="connsiteY3" fmla="*/ 171938 h 341473"/>
                <a:gd name="connsiteX4" fmla="*/ 146609 w 152712"/>
                <a:gd name="connsiteY4" fmla="*/ 297228 h 341473"/>
                <a:gd name="connsiteX5" fmla="*/ 87260 w 152712"/>
                <a:gd name="connsiteY5" fmla="*/ 341190 h 341473"/>
                <a:gd name="connsiteX6" fmla="*/ 25716 w 152712"/>
                <a:gd name="connsiteY6" fmla="*/ 308219 h 341473"/>
                <a:gd name="connsiteX7" fmla="*/ 3734 w 152712"/>
                <a:gd name="connsiteY7" fmla="*/ 169740 h 341473"/>
                <a:gd name="connsiteX8" fmla="*/ 5932 w 152712"/>
                <a:gd name="connsiteY8" fmla="*/ 44449 h 341473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69740 h 341473"/>
                <a:gd name="connsiteX8" fmla="*/ 7178 w 153958"/>
                <a:gd name="connsiteY8" fmla="*/ 44449 h 341473"/>
                <a:gd name="connsiteX0" fmla="*/ 6886 w 153666"/>
                <a:gd name="connsiteY0" fmla="*/ 44449 h 341196"/>
                <a:gd name="connsiteX1" fmla="*/ 61838 w 153666"/>
                <a:gd name="connsiteY1" fmla="*/ 488 h 341196"/>
                <a:gd name="connsiteX2" fmla="*/ 129979 w 153666"/>
                <a:gd name="connsiteY2" fmla="*/ 31261 h 341196"/>
                <a:gd name="connsiteX3" fmla="*/ 149761 w 153666"/>
                <a:gd name="connsiteY3" fmla="*/ 171938 h 341196"/>
                <a:gd name="connsiteX4" fmla="*/ 147563 w 153666"/>
                <a:gd name="connsiteY4" fmla="*/ 297228 h 341196"/>
                <a:gd name="connsiteX5" fmla="*/ 88214 w 153666"/>
                <a:gd name="connsiteY5" fmla="*/ 341190 h 341196"/>
                <a:gd name="connsiteX6" fmla="*/ 22274 w 153666"/>
                <a:gd name="connsiteY6" fmla="*/ 295031 h 341196"/>
                <a:gd name="connsiteX7" fmla="*/ 2490 w 153666"/>
                <a:gd name="connsiteY7" fmla="*/ 169740 h 341196"/>
                <a:gd name="connsiteX8" fmla="*/ 6886 w 153666"/>
                <a:gd name="connsiteY8" fmla="*/ 44449 h 341196"/>
                <a:gd name="connsiteX0" fmla="*/ 6886 w 152380"/>
                <a:gd name="connsiteY0" fmla="*/ 44449 h 341216"/>
                <a:gd name="connsiteX1" fmla="*/ 61838 w 152380"/>
                <a:gd name="connsiteY1" fmla="*/ 488 h 341216"/>
                <a:gd name="connsiteX2" fmla="*/ 129979 w 152380"/>
                <a:gd name="connsiteY2" fmla="*/ 31261 h 341216"/>
                <a:gd name="connsiteX3" fmla="*/ 149761 w 152380"/>
                <a:gd name="connsiteY3" fmla="*/ 171938 h 341216"/>
                <a:gd name="connsiteX4" fmla="*/ 145365 w 152380"/>
                <a:gd name="connsiteY4" fmla="*/ 299426 h 341216"/>
                <a:gd name="connsiteX5" fmla="*/ 88214 w 152380"/>
                <a:gd name="connsiteY5" fmla="*/ 341190 h 341216"/>
                <a:gd name="connsiteX6" fmla="*/ 22274 w 152380"/>
                <a:gd name="connsiteY6" fmla="*/ 295031 h 341216"/>
                <a:gd name="connsiteX7" fmla="*/ 2490 w 152380"/>
                <a:gd name="connsiteY7" fmla="*/ 169740 h 341216"/>
                <a:gd name="connsiteX8" fmla="*/ 6886 w 152380"/>
                <a:gd name="connsiteY8" fmla="*/ 44449 h 341216"/>
                <a:gd name="connsiteX0" fmla="*/ 6886 w 152646"/>
                <a:gd name="connsiteY0" fmla="*/ 44449 h 339021"/>
                <a:gd name="connsiteX1" fmla="*/ 61838 w 152646"/>
                <a:gd name="connsiteY1" fmla="*/ 488 h 339021"/>
                <a:gd name="connsiteX2" fmla="*/ 129979 w 152646"/>
                <a:gd name="connsiteY2" fmla="*/ 31261 h 339021"/>
                <a:gd name="connsiteX3" fmla="*/ 149761 w 152646"/>
                <a:gd name="connsiteY3" fmla="*/ 171938 h 339021"/>
                <a:gd name="connsiteX4" fmla="*/ 145365 w 152646"/>
                <a:gd name="connsiteY4" fmla="*/ 299426 h 339021"/>
                <a:gd name="connsiteX5" fmla="*/ 83818 w 152646"/>
                <a:gd name="connsiteY5" fmla="*/ 338991 h 339021"/>
                <a:gd name="connsiteX6" fmla="*/ 22274 w 152646"/>
                <a:gd name="connsiteY6" fmla="*/ 295031 h 339021"/>
                <a:gd name="connsiteX7" fmla="*/ 2490 w 152646"/>
                <a:gd name="connsiteY7" fmla="*/ 169740 h 339021"/>
                <a:gd name="connsiteX8" fmla="*/ 6886 w 152646"/>
                <a:gd name="connsiteY8" fmla="*/ 44449 h 339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2646" h="339021">
                  <a:moveTo>
                    <a:pt x="6886" y="44449"/>
                  </a:moveTo>
                  <a:cubicBezTo>
                    <a:pt x="16777" y="16240"/>
                    <a:pt x="41323" y="2686"/>
                    <a:pt x="61838" y="488"/>
                  </a:cubicBezTo>
                  <a:cubicBezTo>
                    <a:pt x="82354" y="-1710"/>
                    <a:pt x="115325" y="2686"/>
                    <a:pt x="129979" y="31261"/>
                  </a:cubicBezTo>
                  <a:cubicBezTo>
                    <a:pt x="144633" y="59836"/>
                    <a:pt x="147197" y="127244"/>
                    <a:pt x="149761" y="171938"/>
                  </a:cubicBezTo>
                  <a:cubicBezTo>
                    <a:pt x="152325" y="216632"/>
                    <a:pt x="156355" y="271584"/>
                    <a:pt x="145365" y="299426"/>
                  </a:cubicBezTo>
                  <a:cubicBezTo>
                    <a:pt x="134375" y="327268"/>
                    <a:pt x="104333" y="339723"/>
                    <a:pt x="83818" y="338991"/>
                  </a:cubicBezTo>
                  <a:cubicBezTo>
                    <a:pt x="63303" y="338259"/>
                    <a:pt x="37294" y="323240"/>
                    <a:pt x="22274" y="295031"/>
                  </a:cubicBezTo>
                  <a:cubicBezTo>
                    <a:pt x="7254" y="266822"/>
                    <a:pt x="5055" y="211504"/>
                    <a:pt x="2490" y="169740"/>
                  </a:cubicBezTo>
                  <a:cubicBezTo>
                    <a:pt x="-75" y="127976"/>
                    <a:pt x="-3005" y="72658"/>
                    <a:pt x="6886" y="44449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51BDFEA5-399F-46DC-A199-44B7EFBBF5DF}"/>
                </a:ext>
              </a:extLst>
            </p:cNvPr>
            <p:cNvSpPr/>
            <p:nvPr/>
          </p:nvSpPr>
          <p:spPr>
            <a:xfrm rot="6770682">
              <a:off x="5078152" y="3033246"/>
              <a:ext cx="197568" cy="623311"/>
            </a:xfrm>
            <a:custGeom>
              <a:avLst/>
              <a:gdLst>
                <a:gd name="connsiteX0" fmla="*/ 63868 w 187016"/>
                <a:gd name="connsiteY0" fmla="*/ 62019 h 502838"/>
                <a:gd name="connsiteX1" fmla="*/ 86420 w 187016"/>
                <a:gd name="connsiteY1" fmla="*/ 512 h 502838"/>
                <a:gd name="connsiteX2" fmla="*/ 168429 w 187016"/>
                <a:gd name="connsiteY2" fmla="*/ 47667 h 502838"/>
                <a:gd name="connsiteX3" fmla="*/ 156128 w 187016"/>
                <a:gd name="connsiteY3" fmla="*/ 271142 h 502838"/>
                <a:gd name="connsiteX4" fmla="*/ 186881 w 187016"/>
                <a:gd name="connsiteY4" fmla="*/ 412607 h 502838"/>
                <a:gd name="connsiteX5" fmla="*/ 141776 w 187016"/>
                <a:gd name="connsiteY5" fmla="*/ 363402 h 502838"/>
                <a:gd name="connsiteX6" fmla="*/ 162278 w 187016"/>
                <a:gd name="connsiteY6" fmla="*/ 490516 h 502838"/>
                <a:gd name="connsiteX7" fmla="*/ 117173 w 187016"/>
                <a:gd name="connsiteY7" fmla="*/ 394155 h 502838"/>
                <a:gd name="connsiteX8" fmla="*/ 113073 w 187016"/>
                <a:gd name="connsiteY8" fmla="*/ 502817 h 502838"/>
                <a:gd name="connsiteX9" fmla="*/ 86420 w 187016"/>
                <a:gd name="connsiteY9" fmla="*/ 404406 h 502838"/>
                <a:gd name="connsiteX10" fmla="*/ 59767 w 187016"/>
                <a:gd name="connsiteY10" fmla="*/ 500767 h 502838"/>
                <a:gd name="connsiteX11" fmla="*/ 53616 w 187016"/>
                <a:gd name="connsiteY11" fmla="*/ 402356 h 502838"/>
                <a:gd name="connsiteX12" fmla="*/ 311 w 187016"/>
                <a:gd name="connsiteY12" fmla="*/ 433109 h 502838"/>
                <a:gd name="connsiteX13" fmla="*/ 33114 w 187016"/>
                <a:gd name="connsiteY13" fmla="*/ 355201 h 502838"/>
                <a:gd name="connsiteX14" fmla="*/ 63868 w 187016"/>
                <a:gd name="connsiteY14" fmla="*/ 303945 h 502838"/>
                <a:gd name="connsiteX15" fmla="*/ 63868 w 187016"/>
                <a:gd name="connsiteY15" fmla="*/ 62019 h 502838"/>
                <a:gd name="connsiteX0" fmla="*/ 63868 w 187016"/>
                <a:gd name="connsiteY0" fmla="*/ 63996 h 504815"/>
                <a:gd name="connsiteX1" fmla="*/ 113073 w 187016"/>
                <a:gd name="connsiteY1" fmla="*/ 439 h 504815"/>
                <a:gd name="connsiteX2" fmla="*/ 168429 w 187016"/>
                <a:gd name="connsiteY2" fmla="*/ 49644 h 504815"/>
                <a:gd name="connsiteX3" fmla="*/ 156128 w 187016"/>
                <a:gd name="connsiteY3" fmla="*/ 273119 h 504815"/>
                <a:gd name="connsiteX4" fmla="*/ 186881 w 187016"/>
                <a:gd name="connsiteY4" fmla="*/ 414584 h 504815"/>
                <a:gd name="connsiteX5" fmla="*/ 141776 w 187016"/>
                <a:gd name="connsiteY5" fmla="*/ 365379 h 504815"/>
                <a:gd name="connsiteX6" fmla="*/ 162278 w 187016"/>
                <a:gd name="connsiteY6" fmla="*/ 492493 h 504815"/>
                <a:gd name="connsiteX7" fmla="*/ 117173 w 187016"/>
                <a:gd name="connsiteY7" fmla="*/ 396132 h 504815"/>
                <a:gd name="connsiteX8" fmla="*/ 113073 w 187016"/>
                <a:gd name="connsiteY8" fmla="*/ 504794 h 504815"/>
                <a:gd name="connsiteX9" fmla="*/ 86420 w 187016"/>
                <a:gd name="connsiteY9" fmla="*/ 406383 h 504815"/>
                <a:gd name="connsiteX10" fmla="*/ 59767 w 187016"/>
                <a:gd name="connsiteY10" fmla="*/ 502744 h 504815"/>
                <a:gd name="connsiteX11" fmla="*/ 53616 w 187016"/>
                <a:gd name="connsiteY11" fmla="*/ 404333 h 504815"/>
                <a:gd name="connsiteX12" fmla="*/ 311 w 187016"/>
                <a:gd name="connsiteY12" fmla="*/ 435086 h 504815"/>
                <a:gd name="connsiteX13" fmla="*/ 33114 w 187016"/>
                <a:gd name="connsiteY13" fmla="*/ 357178 h 504815"/>
                <a:gd name="connsiteX14" fmla="*/ 63868 w 187016"/>
                <a:gd name="connsiteY14" fmla="*/ 305922 h 504815"/>
                <a:gd name="connsiteX15" fmla="*/ 63868 w 187016"/>
                <a:gd name="connsiteY15" fmla="*/ 63996 h 504815"/>
                <a:gd name="connsiteX0" fmla="*/ 57718 w 187016"/>
                <a:gd name="connsiteY0" fmla="*/ 53366 h 504437"/>
                <a:gd name="connsiteX1" fmla="*/ 113073 w 187016"/>
                <a:gd name="connsiteY1" fmla="*/ 61 h 504437"/>
                <a:gd name="connsiteX2" fmla="*/ 168429 w 187016"/>
                <a:gd name="connsiteY2" fmla="*/ 49266 h 504437"/>
                <a:gd name="connsiteX3" fmla="*/ 156128 w 187016"/>
                <a:gd name="connsiteY3" fmla="*/ 272741 h 504437"/>
                <a:gd name="connsiteX4" fmla="*/ 186881 w 187016"/>
                <a:gd name="connsiteY4" fmla="*/ 414206 h 504437"/>
                <a:gd name="connsiteX5" fmla="*/ 141776 w 187016"/>
                <a:gd name="connsiteY5" fmla="*/ 365001 h 504437"/>
                <a:gd name="connsiteX6" fmla="*/ 162278 w 187016"/>
                <a:gd name="connsiteY6" fmla="*/ 492115 h 504437"/>
                <a:gd name="connsiteX7" fmla="*/ 117173 w 187016"/>
                <a:gd name="connsiteY7" fmla="*/ 395754 h 504437"/>
                <a:gd name="connsiteX8" fmla="*/ 113073 w 187016"/>
                <a:gd name="connsiteY8" fmla="*/ 504416 h 504437"/>
                <a:gd name="connsiteX9" fmla="*/ 86420 w 187016"/>
                <a:gd name="connsiteY9" fmla="*/ 406005 h 504437"/>
                <a:gd name="connsiteX10" fmla="*/ 59767 w 187016"/>
                <a:gd name="connsiteY10" fmla="*/ 502366 h 504437"/>
                <a:gd name="connsiteX11" fmla="*/ 53616 w 187016"/>
                <a:gd name="connsiteY11" fmla="*/ 403955 h 504437"/>
                <a:gd name="connsiteX12" fmla="*/ 311 w 187016"/>
                <a:gd name="connsiteY12" fmla="*/ 434708 h 504437"/>
                <a:gd name="connsiteX13" fmla="*/ 33114 w 187016"/>
                <a:gd name="connsiteY13" fmla="*/ 356800 h 504437"/>
                <a:gd name="connsiteX14" fmla="*/ 63868 w 187016"/>
                <a:gd name="connsiteY14" fmla="*/ 305544 h 504437"/>
                <a:gd name="connsiteX15" fmla="*/ 57718 w 187016"/>
                <a:gd name="connsiteY15" fmla="*/ 53366 h 5044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9767 w 189311"/>
                <a:gd name="connsiteY10" fmla="*/ 5028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57718 w 189311"/>
                <a:gd name="connsiteY0" fmla="*/ 53866 h 504917"/>
                <a:gd name="connsiteX1" fmla="*/ 113073 w 189311"/>
                <a:gd name="connsiteY1" fmla="*/ 561 h 504917"/>
                <a:gd name="connsiteX2" fmla="*/ 170479 w 189311"/>
                <a:gd name="connsiteY2" fmla="*/ 43615 h 504917"/>
                <a:gd name="connsiteX3" fmla="*/ 156128 w 189311"/>
                <a:gd name="connsiteY3" fmla="*/ 273241 h 504917"/>
                <a:gd name="connsiteX4" fmla="*/ 186881 w 189311"/>
                <a:gd name="connsiteY4" fmla="*/ 414706 h 504917"/>
                <a:gd name="connsiteX5" fmla="*/ 141776 w 189311"/>
                <a:gd name="connsiteY5" fmla="*/ 365501 h 504917"/>
                <a:gd name="connsiteX6" fmla="*/ 162278 w 189311"/>
                <a:gd name="connsiteY6" fmla="*/ 492615 h 504917"/>
                <a:gd name="connsiteX7" fmla="*/ 117173 w 189311"/>
                <a:gd name="connsiteY7" fmla="*/ 396254 h 504917"/>
                <a:gd name="connsiteX8" fmla="*/ 113073 w 189311"/>
                <a:gd name="connsiteY8" fmla="*/ 504916 h 504917"/>
                <a:gd name="connsiteX9" fmla="*/ 86420 w 189311"/>
                <a:gd name="connsiteY9" fmla="*/ 406505 h 504917"/>
                <a:gd name="connsiteX10" fmla="*/ 70019 w 189311"/>
                <a:gd name="connsiteY10" fmla="*/ 504917 h 504917"/>
                <a:gd name="connsiteX11" fmla="*/ 53616 w 189311"/>
                <a:gd name="connsiteY11" fmla="*/ 404455 h 504917"/>
                <a:gd name="connsiteX12" fmla="*/ 311 w 189311"/>
                <a:gd name="connsiteY12" fmla="*/ 435208 h 504917"/>
                <a:gd name="connsiteX13" fmla="*/ 33114 w 189311"/>
                <a:gd name="connsiteY13" fmla="*/ 357300 h 504917"/>
                <a:gd name="connsiteX14" fmla="*/ 63868 w 189311"/>
                <a:gd name="connsiteY14" fmla="*/ 306044 h 504917"/>
                <a:gd name="connsiteX15" fmla="*/ 57718 w 189311"/>
                <a:gd name="connsiteY15" fmla="*/ 53866 h 504917"/>
                <a:gd name="connsiteX0" fmla="*/ 57718 w 189311"/>
                <a:gd name="connsiteY0" fmla="*/ 53866 h 504958"/>
                <a:gd name="connsiteX1" fmla="*/ 113073 w 189311"/>
                <a:gd name="connsiteY1" fmla="*/ 561 h 504958"/>
                <a:gd name="connsiteX2" fmla="*/ 170479 w 189311"/>
                <a:gd name="connsiteY2" fmla="*/ 43615 h 504958"/>
                <a:gd name="connsiteX3" fmla="*/ 156128 w 189311"/>
                <a:gd name="connsiteY3" fmla="*/ 273241 h 504958"/>
                <a:gd name="connsiteX4" fmla="*/ 186881 w 189311"/>
                <a:gd name="connsiteY4" fmla="*/ 414706 h 504958"/>
                <a:gd name="connsiteX5" fmla="*/ 141776 w 189311"/>
                <a:gd name="connsiteY5" fmla="*/ 365501 h 504958"/>
                <a:gd name="connsiteX6" fmla="*/ 162278 w 189311"/>
                <a:gd name="connsiteY6" fmla="*/ 492615 h 504958"/>
                <a:gd name="connsiteX7" fmla="*/ 117173 w 189311"/>
                <a:gd name="connsiteY7" fmla="*/ 396254 h 504958"/>
                <a:gd name="connsiteX8" fmla="*/ 113073 w 189311"/>
                <a:gd name="connsiteY8" fmla="*/ 504916 h 504958"/>
                <a:gd name="connsiteX9" fmla="*/ 86420 w 189311"/>
                <a:gd name="connsiteY9" fmla="*/ 406505 h 504958"/>
                <a:gd name="connsiteX10" fmla="*/ 70019 w 189311"/>
                <a:gd name="connsiteY10" fmla="*/ 504917 h 504958"/>
                <a:gd name="connsiteX11" fmla="*/ 53616 w 189311"/>
                <a:gd name="connsiteY11" fmla="*/ 404455 h 504958"/>
                <a:gd name="connsiteX12" fmla="*/ 311 w 189311"/>
                <a:gd name="connsiteY12" fmla="*/ 435208 h 504958"/>
                <a:gd name="connsiteX13" fmla="*/ 33114 w 189311"/>
                <a:gd name="connsiteY13" fmla="*/ 357300 h 504958"/>
                <a:gd name="connsiteX14" fmla="*/ 63868 w 189311"/>
                <a:gd name="connsiteY14" fmla="*/ 306044 h 504958"/>
                <a:gd name="connsiteX15" fmla="*/ 57718 w 189311"/>
                <a:gd name="connsiteY15" fmla="*/ 53866 h 504958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5667 w 189311"/>
                <a:gd name="connsiteY10" fmla="*/ 4987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62647 w 194240"/>
                <a:gd name="connsiteY0" fmla="*/ 53866 h 504916"/>
                <a:gd name="connsiteX1" fmla="*/ 118002 w 194240"/>
                <a:gd name="connsiteY1" fmla="*/ 561 h 504916"/>
                <a:gd name="connsiteX2" fmla="*/ 175408 w 194240"/>
                <a:gd name="connsiteY2" fmla="*/ 43615 h 504916"/>
                <a:gd name="connsiteX3" fmla="*/ 161057 w 194240"/>
                <a:gd name="connsiteY3" fmla="*/ 273241 h 504916"/>
                <a:gd name="connsiteX4" fmla="*/ 191810 w 194240"/>
                <a:gd name="connsiteY4" fmla="*/ 414706 h 504916"/>
                <a:gd name="connsiteX5" fmla="*/ 146705 w 194240"/>
                <a:gd name="connsiteY5" fmla="*/ 365501 h 504916"/>
                <a:gd name="connsiteX6" fmla="*/ 167207 w 194240"/>
                <a:gd name="connsiteY6" fmla="*/ 492615 h 504916"/>
                <a:gd name="connsiteX7" fmla="*/ 122102 w 194240"/>
                <a:gd name="connsiteY7" fmla="*/ 396254 h 504916"/>
                <a:gd name="connsiteX8" fmla="*/ 118002 w 194240"/>
                <a:gd name="connsiteY8" fmla="*/ 504916 h 504916"/>
                <a:gd name="connsiteX9" fmla="*/ 91349 w 194240"/>
                <a:gd name="connsiteY9" fmla="*/ 406505 h 504916"/>
                <a:gd name="connsiteX10" fmla="*/ 60596 w 194240"/>
                <a:gd name="connsiteY10" fmla="*/ 498766 h 504916"/>
                <a:gd name="connsiteX11" fmla="*/ 58545 w 194240"/>
                <a:gd name="connsiteY11" fmla="*/ 404455 h 504916"/>
                <a:gd name="connsiteX12" fmla="*/ 5240 w 194240"/>
                <a:gd name="connsiteY12" fmla="*/ 435208 h 504916"/>
                <a:gd name="connsiteX13" fmla="*/ 38043 w 194240"/>
                <a:gd name="connsiteY13" fmla="*/ 357300 h 504916"/>
                <a:gd name="connsiteX14" fmla="*/ 68797 w 194240"/>
                <a:gd name="connsiteY14" fmla="*/ 306044 h 504916"/>
                <a:gd name="connsiteX15" fmla="*/ 62647 w 194240"/>
                <a:gd name="connsiteY15" fmla="*/ 53866 h 504916"/>
                <a:gd name="connsiteX0" fmla="*/ 55316 w 186909"/>
                <a:gd name="connsiteY0" fmla="*/ 53866 h 504916"/>
                <a:gd name="connsiteX1" fmla="*/ 110671 w 186909"/>
                <a:gd name="connsiteY1" fmla="*/ 561 h 504916"/>
                <a:gd name="connsiteX2" fmla="*/ 168077 w 186909"/>
                <a:gd name="connsiteY2" fmla="*/ 43615 h 504916"/>
                <a:gd name="connsiteX3" fmla="*/ 153726 w 186909"/>
                <a:gd name="connsiteY3" fmla="*/ 273241 h 504916"/>
                <a:gd name="connsiteX4" fmla="*/ 184479 w 186909"/>
                <a:gd name="connsiteY4" fmla="*/ 414706 h 504916"/>
                <a:gd name="connsiteX5" fmla="*/ 139374 w 186909"/>
                <a:gd name="connsiteY5" fmla="*/ 365501 h 504916"/>
                <a:gd name="connsiteX6" fmla="*/ 159876 w 186909"/>
                <a:gd name="connsiteY6" fmla="*/ 492615 h 504916"/>
                <a:gd name="connsiteX7" fmla="*/ 114771 w 186909"/>
                <a:gd name="connsiteY7" fmla="*/ 396254 h 504916"/>
                <a:gd name="connsiteX8" fmla="*/ 110671 w 186909"/>
                <a:gd name="connsiteY8" fmla="*/ 504916 h 504916"/>
                <a:gd name="connsiteX9" fmla="*/ 84018 w 186909"/>
                <a:gd name="connsiteY9" fmla="*/ 406505 h 504916"/>
                <a:gd name="connsiteX10" fmla="*/ 53265 w 186909"/>
                <a:gd name="connsiteY10" fmla="*/ 498766 h 504916"/>
                <a:gd name="connsiteX11" fmla="*/ 51214 w 186909"/>
                <a:gd name="connsiteY11" fmla="*/ 404455 h 504916"/>
                <a:gd name="connsiteX12" fmla="*/ 6110 w 186909"/>
                <a:gd name="connsiteY12" fmla="*/ 420856 h 504916"/>
                <a:gd name="connsiteX13" fmla="*/ 30712 w 186909"/>
                <a:gd name="connsiteY13" fmla="*/ 357300 h 504916"/>
                <a:gd name="connsiteX14" fmla="*/ 61466 w 186909"/>
                <a:gd name="connsiteY14" fmla="*/ 306044 h 504916"/>
                <a:gd name="connsiteX15" fmla="*/ 55316 w 186909"/>
                <a:gd name="connsiteY15" fmla="*/ 53866 h 504916"/>
                <a:gd name="connsiteX0" fmla="*/ 49504 w 181097"/>
                <a:gd name="connsiteY0" fmla="*/ 53866 h 504916"/>
                <a:gd name="connsiteX1" fmla="*/ 104859 w 181097"/>
                <a:gd name="connsiteY1" fmla="*/ 561 h 504916"/>
                <a:gd name="connsiteX2" fmla="*/ 162265 w 181097"/>
                <a:gd name="connsiteY2" fmla="*/ 43615 h 504916"/>
                <a:gd name="connsiteX3" fmla="*/ 147914 w 181097"/>
                <a:gd name="connsiteY3" fmla="*/ 273241 h 504916"/>
                <a:gd name="connsiteX4" fmla="*/ 178667 w 181097"/>
                <a:gd name="connsiteY4" fmla="*/ 414706 h 504916"/>
                <a:gd name="connsiteX5" fmla="*/ 133562 w 181097"/>
                <a:gd name="connsiteY5" fmla="*/ 365501 h 504916"/>
                <a:gd name="connsiteX6" fmla="*/ 154064 w 181097"/>
                <a:gd name="connsiteY6" fmla="*/ 492615 h 504916"/>
                <a:gd name="connsiteX7" fmla="*/ 108959 w 181097"/>
                <a:gd name="connsiteY7" fmla="*/ 396254 h 504916"/>
                <a:gd name="connsiteX8" fmla="*/ 104859 w 181097"/>
                <a:gd name="connsiteY8" fmla="*/ 504916 h 504916"/>
                <a:gd name="connsiteX9" fmla="*/ 78206 w 181097"/>
                <a:gd name="connsiteY9" fmla="*/ 406505 h 504916"/>
                <a:gd name="connsiteX10" fmla="*/ 47453 w 181097"/>
                <a:gd name="connsiteY10" fmla="*/ 498766 h 504916"/>
                <a:gd name="connsiteX11" fmla="*/ 41301 w 181097"/>
                <a:gd name="connsiteY11" fmla="*/ 400354 h 504916"/>
                <a:gd name="connsiteX12" fmla="*/ 298 w 181097"/>
                <a:gd name="connsiteY12" fmla="*/ 420856 h 504916"/>
                <a:gd name="connsiteX13" fmla="*/ 24900 w 181097"/>
                <a:gd name="connsiteY13" fmla="*/ 357300 h 504916"/>
                <a:gd name="connsiteX14" fmla="*/ 55654 w 181097"/>
                <a:gd name="connsiteY14" fmla="*/ 306044 h 504916"/>
                <a:gd name="connsiteX15" fmla="*/ 49504 w 181097"/>
                <a:gd name="connsiteY15" fmla="*/ 53866 h 504916"/>
                <a:gd name="connsiteX0" fmla="*/ 52664 w 184257"/>
                <a:gd name="connsiteY0" fmla="*/ 53866 h 504916"/>
                <a:gd name="connsiteX1" fmla="*/ 108019 w 184257"/>
                <a:gd name="connsiteY1" fmla="*/ 561 h 504916"/>
                <a:gd name="connsiteX2" fmla="*/ 165425 w 184257"/>
                <a:gd name="connsiteY2" fmla="*/ 43615 h 504916"/>
                <a:gd name="connsiteX3" fmla="*/ 151074 w 184257"/>
                <a:gd name="connsiteY3" fmla="*/ 273241 h 504916"/>
                <a:gd name="connsiteX4" fmla="*/ 181827 w 184257"/>
                <a:gd name="connsiteY4" fmla="*/ 414706 h 504916"/>
                <a:gd name="connsiteX5" fmla="*/ 136722 w 184257"/>
                <a:gd name="connsiteY5" fmla="*/ 365501 h 504916"/>
                <a:gd name="connsiteX6" fmla="*/ 157224 w 184257"/>
                <a:gd name="connsiteY6" fmla="*/ 492615 h 504916"/>
                <a:gd name="connsiteX7" fmla="*/ 112119 w 184257"/>
                <a:gd name="connsiteY7" fmla="*/ 396254 h 504916"/>
                <a:gd name="connsiteX8" fmla="*/ 108019 w 184257"/>
                <a:gd name="connsiteY8" fmla="*/ 504916 h 504916"/>
                <a:gd name="connsiteX9" fmla="*/ 81366 w 184257"/>
                <a:gd name="connsiteY9" fmla="*/ 406505 h 504916"/>
                <a:gd name="connsiteX10" fmla="*/ 50613 w 184257"/>
                <a:gd name="connsiteY10" fmla="*/ 498766 h 504916"/>
                <a:gd name="connsiteX11" fmla="*/ 44461 w 184257"/>
                <a:gd name="connsiteY11" fmla="*/ 400354 h 504916"/>
                <a:gd name="connsiteX12" fmla="*/ 3458 w 184257"/>
                <a:gd name="connsiteY12" fmla="*/ 420856 h 504916"/>
                <a:gd name="connsiteX13" fmla="*/ 28060 w 184257"/>
                <a:gd name="connsiteY13" fmla="*/ 357300 h 504916"/>
                <a:gd name="connsiteX14" fmla="*/ 58814 w 184257"/>
                <a:gd name="connsiteY14" fmla="*/ 306044 h 504916"/>
                <a:gd name="connsiteX15" fmla="*/ 52664 w 184257"/>
                <a:gd name="connsiteY15" fmla="*/ 53866 h 504916"/>
                <a:gd name="connsiteX0" fmla="*/ 52664 w 181873"/>
                <a:gd name="connsiteY0" fmla="*/ 53866 h 504916"/>
                <a:gd name="connsiteX1" fmla="*/ 108019 w 181873"/>
                <a:gd name="connsiteY1" fmla="*/ 561 h 504916"/>
                <a:gd name="connsiteX2" fmla="*/ 165425 w 181873"/>
                <a:gd name="connsiteY2" fmla="*/ 43615 h 504916"/>
                <a:gd name="connsiteX3" fmla="*/ 151074 w 181873"/>
                <a:gd name="connsiteY3" fmla="*/ 273241 h 504916"/>
                <a:gd name="connsiteX4" fmla="*/ 181827 w 181873"/>
                <a:gd name="connsiteY4" fmla="*/ 414706 h 504916"/>
                <a:gd name="connsiteX5" fmla="*/ 142873 w 181873"/>
                <a:gd name="connsiteY5" fmla="*/ 377802 h 504916"/>
                <a:gd name="connsiteX6" fmla="*/ 157224 w 181873"/>
                <a:gd name="connsiteY6" fmla="*/ 492615 h 504916"/>
                <a:gd name="connsiteX7" fmla="*/ 112119 w 181873"/>
                <a:gd name="connsiteY7" fmla="*/ 396254 h 504916"/>
                <a:gd name="connsiteX8" fmla="*/ 108019 w 181873"/>
                <a:gd name="connsiteY8" fmla="*/ 504916 h 504916"/>
                <a:gd name="connsiteX9" fmla="*/ 81366 w 181873"/>
                <a:gd name="connsiteY9" fmla="*/ 406505 h 504916"/>
                <a:gd name="connsiteX10" fmla="*/ 50613 w 181873"/>
                <a:gd name="connsiteY10" fmla="*/ 498766 h 504916"/>
                <a:gd name="connsiteX11" fmla="*/ 44461 w 181873"/>
                <a:gd name="connsiteY11" fmla="*/ 400354 h 504916"/>
                <a:gd name="connsiteX12" fmla="*/ 3458 w 181873"/>
                <a:gd name="connsiteY12" fmla="*/ 420856 h 504916"/>
                <a:gd name="connsiteX13" fmla="*/ 28060 w 181873"/>
                <a:gd name="connsiteY13" fmla="*/ 357300 h 504916"/>
                <a:gd name="connsiteX14" fmla="*/ 58814 w 181873"/>
                <a:gd name="connsiteY14" fmla="*/ 306044 h 504916"/>
                <a:gd name="connsiteX15" fmla="*/ 52664 w 181873"/>
                <a:gd name="connsiteY15" fmla="*/ 53866 h 504916"/>
                <a:gd name="connsiteX0" fmla="*/ 52664 w 181839"/>
                <a:gd name="connsiteY0" fmla="*/ 53866 h 504916"/>
                <a:gd name="connsiteX1" fmla="*/ 108019 w 181839"/>
                <a:gd name="connsiteY1" fmla="*/ 561 h 504916"/>
                <a:gd name="connsiteX2" fmla="*/ 165425 w 181839"/>
                <a:gd name="connsiteY2" fmla="*/ 43615 h 504916"/>
                <a:gd name="connsiteX3" fmla="*/ 151074 w 181839"/>
                <a:gd name="connsiteY3" fmla="*/ 273241 h 504916"/>
                <a:gd name="connsiteX4" fmla="*/ 181827 w 181839"/>
                <a:gd name="connsiteY4" fmla="*/ 414706 h 504916"/>
                <a:gd name="connsiteX5" fmla="*/ 146973 w 181839"/>
                <a:gd name="connsiteY5" fmla="*/ 386003 h 504916"/>
                <a:gd name="connsiteX6" fmla="*/ 157224 w 181839"/>
                <a:gd name="connsiteY6" fmla="*/ 492615 h 504916"/>
                <a:gd name="connsiteX7" fmla="*/ 112119 w 181839"/>
                <a:gd name="connsiteY7" fmla="*/ 396254 h 504916"/>
                <a:gd name="connsiteX8" fmla="*/ 108019 w 181839"/>
                <a:gd name="connsiteY8" fmla="*/ 504916 h 504916"/>
                <a:gd name="connsiteX9" fmla="*/ 81366 w 181839"/>
                <a:gd name="connsiteY9" fmla="*/ 406505 h 504916"/>
                <a:gd name="connsiteX10" fmla="*/ 50613 w 181839"/>
                <a:gd name="connsiteY10" fmla="*/ 498766 h 504916"/>
                <a:gd name="connsiteX11" fmla="*/ 44461 w 181839"/>
                <a:gd name="connsiteY11" fmla="*/ 400354 h 504916"/>
                <a:gd name="connsiteX12" fmla="*/ 3458 w 181839"/>
                <a:gd name="connsiteY12" fmla="*/ 420856 h 504916"/>
                <a:gd name="connsiteX13" fmla="*/ 28060 w 181839"/>
                <a:gd name="connsiteY13" fmla="*/ 357300 h 504916"/>
                <a:gd name="connsiteX14" fmla="*/ 58814 w 181839"/>
                <a:gd name="connsiteY14" fmla="*/ 306044 h 504916"/>
                <a:gd name="connsiteX15" fmla="*/ 52664 w 181839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270875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9467 h 510517"/>
                <a:gd name="connsiteX1" fmla="*/ 100203 w 183758"/>
                <a:gd name="connsiteY1" fmla="*/ 301 h 510517"/>
                <a:gd name="connsiteX2" fmla="*/ 165425 w 183758"/>
                <a:gd name="connsiteY2" fmla="*/ 49216 h 510517"/>
                <a:gd name="connsiteX3" fmla="*/ 151074 w 183758"/>
                <a:gd name="connsiteY3" fmla="*/ 278842 h 510517"/>
                <a:gd name="connsiteX4" fmla="*/ 181827 w 183758"/>
                <a:gd name="connsiteY4" fmla="*/ 420307 h 510517"/>
                <a:gd name="connsiteX5" fmla="*/ 146973 w 183758"/>
                <a:gd name="connsiteY5" fmla="*/ 391604 h 510517"/>
                <a:gd name="connsiteX6" fmla="*/ 157224 w 183758"/>
                <a:gd name="connsiteY6" fmla="*/ 498216 h 510517"/>
                <a:gd name="connsiteX7" fmla="*/ 112119 w 183758"/>
                <a:gd name="connsiteY7" fmla="*/ 401855 h 510517"/>
                <a:gd name="connsiteX8" fmla="*/ 108019 w 183758"/>
                <a:gd name="connsiteY8" fmla="*/ 510517 h 510517"/>
                <a:gd name="connsiteX9" fmla="*/ 81366 w 183758"/>
                <a:gd name="connsiteY9" fmla="*/ 412106 h 510517"/>
                <a:gd name="connsiteX10" fmla="*/ 50613 w 183758"/>
                <a:gd name="connsiteY10" fmla="*/ 504367 h 510517"/>
                <a:gd name="connsiteX11" fmla="*/ 44461 w 183758"/>
                <a:gd name="connsiteY11" fmla="*/ 405955 h 510517"/>
                <a:gd name="connsiteX12" fmla="*/ 3458 w 183758"/>
                <a:gd name="connsiteY12" fmla="*/ 426457 h 510517"/>
                <a:gd name="connsiteX13" fmla="*/ 28060 w 183758"/>
                <a:gd name="connsiteY13" fmla="*/ 362901 h 510517"/>
                <a:gd name="connsiteX14" fmla="*/ 56860 w 183758"/>
                <a:gd name="connsiteY14" fmla="*/ 233491 h 510517"/>
                <a:gd name="connsiteX15" fmla="*/ 52664 w 183758"/>
                <a:gd name="connsiteY15" fmla="*/ 59467 h 510517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85"/>
                <a:gd name="connsiteX1" fmla="*/ 100203 w 183622"/>
                <a:gd name="connsiteY1" fmla="*/ 555 h 510785"/>
                <a:gd name="connsiteX2" fmla="*/ 165425 w 183622"/>
                <a:gd name="connsiteY2" fmla="*/ 49470 h 510785"/>
                <a:gd name="connsiteX3" fmla="*/ 151074 w 183622"/>
                <a:gd name="connsiteY3" fmla="*/ 310357 h 510785"/>
                <a:gd name="connsiteX4" fmla="*/ 181827 w 183622"/>
                <a:gd name="connsiteY4" fmla="*/ 420561 h 510785"/>
                <a:gd name="connsiteX5" fmla="*/ 146973 w 183622"/>
                <a:gd name="connsiteY5" fmla="*/ 391858 h 510785"/>
                <a:gd name="connsiteX6" fmla="*/ 157224 w 183622"/>
                <a:gd name="connsiteY6" fmla="*/ 498470 h 510785"/>
                <a:gd name="connsiteX7" fmla="*/ 112119 w 183622"/>
                <a:gd name="connsiteY7" fmla="*/ 402109 h 510785"/>
                <a:gd name="connsiteX8" fmla="*/ 108019 w 183622"/>
                <a:gd name="connsiteY8" fmla="*/ 510771 h 510785"/>
                <a:gd name="connsiteX9" fmla="*/ 77459 w 183622"/>
                <a:gd name="connsiteY9" fmla="*/ 410406 h 510785"/>
                <a:gd name="connsiteX10" fmla="*/ 50613 w 183622"/>
                <a:gd name="connsiteY10" fmla="*/ 504621 h 510785"/>
                <a:gd name="connsiteX11" fmla="*/ 44461 w 183622"/>
                <a:gd name="connsiteY11" fmla="*/ 406209 h 510785"/>
                <a:gd name="connsiteX12" fmla="*/ 3458 w 183622"/>
                <a:gd name="connsiteY12" fmla="*/ 426711 h 510785"/>
                <a:gd name="connsiteX13" fmla="*/ 28060 w 183622"/>
                <a:gd name="connsiteY13" fmla="*/ 363155 h 510785"/>
                <a:gd name="connsiteX14" fmla="*/ 56860 w 183622"/>
                <a:gd name="connsiteY14" fmla="*/ 233745 h 510785"/>
                <a:gd name="connsiteX15" fmla="*/ 52664 w 183622"/>
                <a:gd name="connsiteY15" fmla="*/ 59721 h 510785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94408 h 545501"/>
                <a:gd name="connsiteX1" fmla="*/ 102157 w 183622"/>
                <a:gd name="connsiteY1" fmla="*/ 73 h 545501"/>
                <a:gd name="connsiteX2" fmla="*/ 165425 w 183622"/>
                <a:gd name="connsiteY2" fmla="*/ 84157 h 545501"/>
                <a:gd name="connsiteX3" fmla="*/ 151074 w 183622"/>
                <a:gd name="connsiteY3" fmla="*/ 345044 h 545501"/>
                <a:gd name="connsiteX4" fmla="*/ 181827 w 183622"/>
                <a:gd name="connsiteY4" fmla="*/ 455248 h 545501"/>
                <a:gd name="connsiteX5" fmla="*/ 146973 w 183622"/>
                <a:gd name="connsiteY5" fmla="*/ 426545 h 545501"/>
                <a:gd name="connsiteX6" fmla="*/ 157224 w 183622"/>
                <a:gd name="connsiteY6" fmla="*/ 533157 h 545501"/>
                <a:gd name="connsiteX7" fmla="*/ 112119 w 183622"/>
                <a:gd name="connsiteY7" fmla="*/ 436796 h 545501"/>
                <a:gd name="connsiteX8" fmla="*/ 108019 w 183622"/>
                <a:gd name="connsiteY8" fmla="*/ 545458 h 545501"/>
                <a:gd name="connsiteX9" fmla="*/ 77459 w 183622"/>
                <a:gd name="connsiteY9" fmla="*/ 445093 h 545501"/>
                <a:gd name="connsiteX10" fmla="*/ 50613 w 183622"/>
                <a:gd name="connsiteY10" fmla="*/ 539308 h 545501"/>
                <a:gd name="connsiteX11" fmla="*/ 44461 w 183622"/>
                <a:gd name="connsiteY11" fmla="*/ 440896 h 545501"/>
                <a:gd name="connsiteX12" fmla="*/ 3458 w 183622"/>
                <a:gd name="connsiteY12" fmla="*/ 461398 h 545501"/>
                <a:gd name="connsiteX13" fmla="*/ 28060 w 183622"/>
                <a:gd name="connsiteY13" fmla="*/ 397842 h 545501"/>
                <a:gd name="connsiteX14" fmla="*/ 56860 w 183622"/>
                <a:gd name="connsiteY14" fmla="*/ 268432 h 545501"/>
                <a:gd name="connsiteX15" fmla="*/ 52664 w 183622"/>
                <a:gd name="connsiteY15" fmla="*/ 94408 h 545501"/>
                <a:gd name="connsiteX0" fmla="*/ 52664 w 183622"/>
                <a:gd name="connsiteY0" fmla="*/ 99119 h 550212"/>
                <a:gd name="connsiteX1" fmla="*/ 102157 w 183622"/>
                <a:gd name="connsiteY1" fmla="*/ 4784 h 550212"/>
                <a:gd name="connsiteX2" fmla="*/ 165425 w 183622"/>
                <a:gd name="connsiteY2" fmla="*/ 49791 h 550212"/>
                <a:gd name="connsiteX3" fmla="*/ 151074 w 183622"/>
                <a:gd name="connsiteY3" fmla="*/ 349755 h 550212"/>
                <a:gd name="connsiteX4" fmla="*/ 181827 w 183622"/>
                <a:gd name="connsiteY4" fmla="*/ 459959 h 550212"/>
                <a:gd name="connsiteX5" fmla="*/ 146973 w 183622"/>
                <a:gd name="connsiteY5" fmla="*/ 431256 h 550212"/>
                <a:gd name="connsiteX6" fmla="*/ 157224 w 183622"/>
                <a:gd name="connsiteY6" fmla="*/ 537868 h 550212"/>
                <a:gd name="connsiteX7" fmla="*/ 112119 w 183622"/>
                <a:gd name="connsiteY7" fmla="*/ 441507 h 550212"/>
                <a:gd name="connsiteX8" fmla="*/ 108019 w 183622"/>
                <a:gd name="connsiteY8" fmla="*/ 550169 h 550212"/>
                <a:gd name="connsiteX9" fmla="*/ 77459 w 183622"/>
                <a:gd name="connsiteY9" fmla="*/ 449804 h 550212"/>
                <a:gd name="connsiteX10" fmla="*/ 50613 w 183622"/>
                <a:gd name="connsiteY10" fmla="*/ 544019 h 550212"/>
                <a:gd name="connsiteX11" fmla="*/ 44461 w 183622"/>
                <a:gd name="connsiteY11" fmla="*/ 445607 h 550212"/>
                <a:gd name="connsiteX12" fmla="*/ 3458 w 183622"/>
                <a:gd name="connsiteY12" fmla="*/ 466109 h 550212"/>
                <a:gd name="connsiteX13" fmla="*/ 28060 w 183622"/>
                <a:gd name="connsiteY13" fmla="*/ 402553 h 550212"/>
                <a:gd name="connsiteX14" fmla="*/ 56860 w 183622"/>
                <a:gd name="connsiteY14" fmla="*/ 273143 h 550212"/>
                <a:gd name="connsiteX15" fmla="*/ 52664 w 183622"/>
                <a:gd name="connsiteY15" fmla="*/ 99119 h 550212"/>
                <a:gd name="connsiteX0" fmla="*/ 52664 w 183622"/>
                <a:gd name="connsiteY0" fmla="*/ 52963 h 547041"/>
                <a:gd name="connsiteX1" fmla="*/ 102157 w 183622"/>
                <a:gd name="connsiteY1" fmla="*/ 1613 h 547041"/>
                <a:gd name="connsiteX2" fmla="*/ 165425 w 183622"/>
                <a:gd name="connsiteY2" fmla="*/ 46620 h 547041"/>
                <a:gd name="connsiteX3" fmla="*/ 151074 w 183622"/>
                <a:gd name="connsiteY3" fmla="*/ 346584 h 547041"/>
                <a:gd name="connsiteX4" fmla="*/ 181827 w 183622"/>
                <a:gd name="connsiteY4" fmla="*/ 456788 h 547041"/>
                <a:gd name="connsiteX5" fmla="*/ 146973 w 183622"/>
                <a:gd name="connsiteY5" fmla="*/ 428085 h 547041"/>
                <a:gd name="connsiteX6" fmla="*/ 157224 w 183622"/>
                <a:gd name="connsiteY6" fmla="*/ 534697 h 547041"/>
                <a:gd name="connsiteX7" fmla="*/ 112119 w 183622"/>
                <a:gd name="connsiteY7" fmla="*/ 438336 h 547041"/>
                <a:gd name="connsiteX8" fmla="*/ 108019 w 183622"/>
                <a:gd name="connsiteY8" fmla="*/ 546998 h 547041"/>
                <a:gd name="connsiteX9" fmla="*/ 77459 w 183622"/>
                <a:gd name="connsiteY9" fmla="*/ 446633 h 547041"/>
                <a:gd name="connsiteX10" fmla="*/ 50613 w 183622"/>
                <a:gd name="connsiteY10" fmla="*/ 540848 h 547041"/>
                <a:gd name="connsiteX11" fmla="*/ 44461 w 183622"/>
                <a:gd name="connsiteY11" fmla="*/ 442436 h 547041"/>
                <a:gd name="connsiteX12" fmla="*/ 3458 w 183622"/>
                <a:gd name="connsiteY12" fmla="*/ 462938 h 547041"/>
                <a:gd name="connsiteX13" fmla="*/ 28060 w 183622"/>
                <a:gd name="connsiteY13" fmla="*/ 399382 h 547041"/>
                <a:gd name="connsiteX14" fmla="*/ 56860 w 183622"/>
                <a:gd name="connsiteY14" fmla="*/ 269972 h 547041"/>
                <a:gd name="connsiteX15" fmla="*/ 52664 w 183622"/>
                <a:gd name="connsiteY15" fmla="*/ 52963 h 547041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3622" h="555612">
                  <a:moveTo>
                    <a:pt x="52664" y="61534"/>
                  </a:moveTo>
                  <a:cubicBezTo>
                    <a:pt x="59888" y="15179"/>
                    <a:pt x="81410" y="1472"/>
                    <a:pt x="100203" y="415"/>
                  </a:cubicBezTo>
                  <a:cubicBezTo>
                    <a:pt x="118996" y="-642"/>
                    <a:pt x="156947" y="-3932"/>
                    <a:pt x="165425" y="55191"/>
                  </a:cubicBezTo>
                  <a:cubicBezTo>
                    <a:pt x="173903" y="114314"/>
                    <a:pt x="148340" y="286794"/>
                    <a:pt x="151074" y="355155"/>
                  </a:cubicBezTo>
                  <a:cubicBezTo>
                    <a:pt x="153808" y="423516"/>
                    <a:pt x="192279" y="447868"/>
                    <a:pt x="181827" y="465359"/>
                  </a:cubicBezTo>
                  <a:cubicBezTo>
                    <a:pt x="171375" y="482850"/>
                    <a:pt x="151074" y="423671"/>
                    <a:pt x="146973" y="436656"/>
                  </a:cubicBezTo>
                  <a:cubicBezTo>
                    <a:pt x="142873" y="449641"/>
                    <a:pt x="171138" y="533553"/>
                    <a:pt x="157224" y="543268"/>
                  </a:cubicBezTo>
                  <a:cubicBezTo>
                    <a:pt x="143310" y="552983"/>
                    <a:pt x="120320" y="444857"/>
                    <a:pt x="112119" y="446907"/>
                  </a:cubicBezTo>
                  <a:cubicBezTo>
                    <a:pt x="103918" y="448957"/>
                    <a:pt x="123565" y="558094"/>
                    <a:pt x="108019" y="555569"/>
                  </a:cubicBezTo>
                  <a:cubicBezTo>
                    <a:pt x="92473" y="553044"/>
                    <a:pt x="87027" y="456229"/>
                    <a:pt x="77459" y="455204"/>
                  </a:cubicBezTo>
                  <a:cubicBezTo>
                    <a:pt x="67891" y="454179"/>
                    <a:pt x="67836" y="548164"/>
                    <a:pt x="50613" y="549419"/>
                  </a:cubicBezTo>
                  <a:cubicBezTo>
                    <a:pt x="33390" y="550674"/>
                    <a:pt x="52320" y="463992"/>
                    <a:pt x="44461" y="451007"/>
                  </a:cubicBezTo>
                  <a:cubicBezTo>
                    <a:pt x="36602" y="438022"/>
                    <a:pt x="16442" y="478685"/>
                    <a:pt x="3458" y="471509"/>
                  </a:cubicBezTo>
                  <a:cubicBezTo>
                    <a:pt x="-9526" y="464333"/>
                    <a:pt x="17467" y="429480"/>
                    <a:pt x="28060" y="407953"/>
                  </a:cubicBezTo>
                  <a:cubicBezTo>
                    <a:pt x="60144" y="359073"/>
                    <a:pt x="59236" y="343593"/>
                    <a:pt x="56860" y="278543"/>
                  </a:cubicBezTo>
                  <a:cubicBezTo>
                    <a:pt x="54484" y="213493"/>
                    <a:pt x="45440" y="107889"/>
                    <a:pt x="52664" y="61534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3DBC0A99-C55E-47E3-ACA8-0CFCDE69D5D0}"/>
                </a:ext>
              </a:extLst>
            </p:cNvPr>
            <p:cNvSpPr/>
            <p:nvPr/>
          </p:nvSpPr>
          <p:spPr>
            <a:xfrm rot="3967150">
              <a:off x="5651675" y="3087751"/>
              <a:ext cx="226497" cy="458247"/>
            </a:xfrm>
            <a:custGeom>
              <a:avLst/>
              <a:gdLst>
                <a:gd name="connsiteX0" fmla="*/ 26048 w 207295"/>
                <a:gd name="connsiteY0" fmla="*/ 89400 h 310281"/>
                <a:gd name="connsiteX1" fmla="*/ 88597 w 207295"/>
                <a:gd name="connsiteY1" fmla="*/ 44 h 310281"/>
                <a:gd name="connsiteX2" fmla="*/ 171995 w 207295"/>
                <a:gd name="connsiteY2" fmla="*/ 80464 h 310281"/>
                <a:gd name="connsiteX3" fmla="*/ 204758 w 207295"/>
                <a:gd name="connsiteY3" fmla="*/ 274067 h 310281"/>
                <a:gd name="connsiteX4" fmla="*/ 109446 w 207295"/>
                <a:gd name="connsiteY4" fmla="*/ 294916 h 310281"/>
                <a:gd name="connsiteX5" fmla="*/ 5199 w 207295"/>
                <a:gd name="connsiteY5" fmla="*/ 294916 h 310281"/>
                <a:gd name="connsiteX6" fmla="*/ 26048 w 207295"/>
                <a:gd name="connsiteY6" fmla="*/ 89400 h 310281"/>
                <a:gd name="connsiteX0" fmla="*/ 25027 w 206625"/>
                <a:gd name="connsiteY0" fmla="*/ 89400 h 324978"/>
                <a:gd name="connsiteX1" fmla="*/ 87576 w 206625"/>
                <a:gd name="connsiteY1" fmla="*/ 44 h 324978"/>
                <a:gd name="connsiteX2" fmla="*/ 170974 w 206625"/>
                <a:gd name="connsiteY2" fmla="*/ 80464 h 324978"/>
                <a:gd name="connsiteX3" fmla="*/ 203737 w 206625"/>
                <a:gd name="connsiteY3" fmla="*/ 274067 h 324978"/>
                <a:gd name="connsiteX4" fmla="*/ 102468 w 206625"/>
                <a:gd name="connsiteY4" fmla="*/ 321723 h 324978"/>
                <a:gd name="connsiteX5" fmla="*/ 4178 w 206625"/>
                <a:gd name="connsiteY5" fmla="*/ 294916 h 324978"/>
                <a:gd name="connsiteX6" fmla="*/ 25027 w 206625"/>
                <a:gd name="connsiteY6" fmla="*/ 89400 h 324978"/>
                <a:gd name="connsiteX0" fmla="*/ 25027 w 215052"/>
                <a:gd name="connsiteY0" fmla="*/ 89406 h 325089"/>
                <a:gd name="connsiteX1" fmla="*/ 87576 w 215052"/>
                <a:gd name="connsiteY1" fmla="*/ 50 h 325089"/>
                <a:gd name="connsiteX2" fmla="*/ 170974 w 215052"/>
                <a:gd name="connsiteY2" fmla="*/ 80470 h 325089"/>
                <a:gd name="connsiteX3" fmla="*/ 212673 w 215052"/>
                <a:gd name="connsiteY3" fmla="*/ 300880 h 325089"/>
                <a:gd name="connsiteX4" fmla="*/ 102468 w 215052"/>
                <a:gd name="connsiteY4" fmla="*/ 321729 h 325089"/>
                <a:gd name="connsiteX5" fmla="*/ 4178 w 215052"/>
                <a:gd name="connsiteY5" fmla="*/ 294922 h 325089"/>
                <a:gd name="connsiteX6" fmla="*/ 25027 w 215052"/>
                <a:gd name="connsiteY6" fmla="*/ 89406 h 325089"/>
                <a:gd name="connsiteX0" fmla="*/ 33149 w 223174"/>
                <a:gd name="connsiteY0" fmla="*/ 89406 h 331862"/>
                <a:gd name="connsiteX1" fmla="*/ 95698 w 223174"/>
                <a:gd name="connsiteY1" fmla="*/ 50 h 331862"/>
                <a:gd name="connsiteX2" fmla="*/ 179096 w 223174"/>
                <a:gd name="connsiteY2" fmla="*/ 80470 h 331862"/>
                <a:gd name="connsiteX3" fmla="*/ 220795 w 223174"/>
                <a:gd name="connsiteY3" fmla="*/ 300880 h 331862"/>
                <a:gd name="connsiteX4" fmla="*/ 110590 w 223174"/>
                <a:gd name="connsiteY4" fmla="*/ 321729 h 331862"/>
                <a:gd name="connsiteX5" fmla="*/ 3365 w 223174"/>
                <a:gd name="connsiteY5" fmla="*/ 309814 h 331862"/>
                <a:gd name="connsiteX6" fmla="*/ 33149 w 223174"/>
                <a:gd name="connsiteY6" fmla="*/ 89406 h 331862"/>
                <a:gd name="connsiteX0" fmla="*/ 23550 w 225489"/>
                <a:gd name="connsiteY0" fmla="*/ 104561 h 331102"/>
                <a:gd name="connsiteX1" fmla="*/ 98013 w 225489"/>
                <a:gd name="connsiteY1" fmla="*/ 312 h 331102"/>
                <a:gd name="connsiteX2" fmla="*/ 181411 w 225489"/>
                <a:gd name="connsiteY2" fmla="*/ 80732 h 331102"/>
                <a:gd name="connsiteX3" fmla="*/ 223110 w 225489"/>
                <a:gd name="connsiteY3" fmla="*/ 301142 h 331102"/>
                <a:gd name="connsiteX4" fmla="*/ 112905 w 225489"/>
                <a:gd name="connsiteY4" fmla="*/ 321991 h 331102"/>
                <a:gd name="connsiteX5" fmla="*/ 5680 w 225489"/>
                <a:gd name="connsiteY5" fmla="*/ 310076 h 331102"/>
                <a:gd name="connsiteX6" fmla="*/ 23550 w 225489"/>
                <a:gd name="connsiteY6" fmla="*/ 104561 h 331102"/>
                <a:gd name="connsiteX0" fmla="*/ 23550 w 227742"/>
                <a:gd name="connsiteY0" fmla="*/ 104561 h 331102"/>
                <a:gd name="connsiteX1" fmla="*/ 98013 w 227742"/>
                <a:gd name="connsiteY1" fmla="*/ 312 h 331102"/>
                <a:gd name="connsiteX2" fmla="*/ 196304 w 227742"/>
                <a:gd name="connsiteY2" fmla="*/ 80732 h 331102"/>
                <a:gd name="connsiteX3" fmla="*/ 223110 w 227742"/>
                <a:gd name="connsiteY3" fmla="*/ 301142 h 331102"/>
                <a:gd name="connsiteX4" fmla="*/ 112905 w 227742"/>
                <a:gd name="connsiteY4" fmla="*/ 321991 h 331102"/>
                <a:gd name="connsiteX5" fmla="*/ 5680 w 227742"/>
                <a:gd name="connsiteY5" fmla="*/ 310076 h 331102"/>
                <a:gd name="connsiteX6" fmla="*/ 23550 w 227742"/>
                <a:gd name="connsiteY6" fmla="*/ 104561 h 331102"/>
                <a:gd name="connsiteX0" fmla="*/ 19305 w 229454"/>
                <a:gd name="connsiteY0" fmla="*/ 68648 h 333403"/>
                <a:gd name="connsiteX1" fmla="*/ 99725 w 229454"/>
                <a:gd name="connsiteY1" fmla="*/ 141 h 333403"/>
                <a:gd name="connsiteX2" fmla="*/ 198016 w 229454"/>
                <a:gd name="connsiteY2" fmla="*/ 80561 h 333403"/>
                <a:gd name="connsiteX3" fmla="*/ 224822 w 229454"/>
                <a:gd name="connsiteY3" fmla="*/ 300971 h 333403"/>
                <a:gd name="connsiteX4" fmla="*/ 114617 w 229454"/>
                <a:gd name="connsiteY4" fmla="*/ 321820 h 333403"/>
                <a:gd name="connsiteX5" fmla="*/ 7392 w 229454"/>
                <a:gd name="connsiteY5" fmla="*/ 309905 h 333403"/>
                <a:gd name="connsiteX6" fmla="*/ 19305 w 229454"/>
                <a:gd name="connsiteY6" fmla="*/ 68648 h 333403"/>
                <a:gd name="connsiteX0" fmla="*/ 19305 w 226896"/>
                <a:gd name="connsiteY0" fmla="*/ 68558 h 333313"/>
                <a:gd name="connsiteX1" fmla="*/ 99725 w 226896"/>
                <a:gd name="connsiteY1" fmla="*/ 51 h 333313"/>
                <a:gd name="connsiteX2" fmla="*/ 180145 w 226896"/>
                <a:gd name="connsiteY2" fmla="*/ 62599 h 333313"/>
                <a:gd name="connsiteX3" fmla="*/ 224822 w 226896"/>
                <a:gd name="connsiteY3" fmla="*/ 300881 h 333313"/>
                <a:gd name="connsiteX4" fmla="*/ 114617 w 226896"/>
                <a:gd name="connsiteY4" fmla="*/ 321730 h 333313"/>
                <a:gd name="connsiteX5" fmla="*/ 7392 w 226896"/>
                <a:gd name="connsiteY5" fmla="*/ 309815 h 333313"/>
                <a:gd name="connsiteX6" fmla="*/ 19305 w 226896"/>
                <a:gd name="connsiteY6" fmla="*/ 68558 h 333313"/>
                <a:gd name="connsiteX0" fmla="*/ 18790 w 226497"/>
                <a:gd name="connsiteY0" fmla="*/ 95334 h 360089"/>
                <a:gd name="connsiteX1" fmla="*/ 84318 w 226497"/>
                <a:gd name="connsiteY1" fmla="*/ 20 h 360089"/>
                <a:gd name="connsiteX2" fmla="*/ 179630 w 226497"/>
                <a:gd name="connsiteY2" fmla="*/ 89375 h 360089"/>
                <a:gd name="connsiteX3" fmla="*/ 224307 w 226497"/>
                <a:gd name="connsiteY3" fmla="*/ 327657 h 360089"/>
                <a:gd name="connsiteX4" fmla="*/ 114102 w 226497"/>
                <a:gd name="connsiteY4" fmla="*/ 348506 h 360089"/>
                <a:gd name="connsiteX5" fmla="*/ 6877 w 226497"/>
                <a:gd name="connsiteY5" fmla="*/ 336591 h 360089"/>
                <a:gd name="connsiteX6" fmla="*/ 18790 w 226497"/>
                <a:gd name="connsiteY6" fmla="*/ 95334 h 360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6497" h="360089">
                  <a:moveTo>
                    <a:pt x="18790" y="95334"/>
                  </a:moveTo>
                  <a:cubicBezTo>
                    <a:pt x="31697" y="39239"/>
                    <a:pt x="57511" y="1013"/>
                    <a:pt x="84318" y="20"/>
                  </a:cubicBezTo>
                  <a:cubicBezTo>
                    <a:pt x="111125" y="-973"/>
                    <a:pt x="156299" y="34769"/>
                    <a:pt x="179630" y="89375"/>
                  </a:cubicBezTo>
                  <a:cubicBezTo>
                    <a:pt x="202961" y="143981"/>
                    <a:pt x="235228" y="284469"/>
                    <a:pt x="224307" y="327657"/>
                  </a:cubicBezTo>
                  <a:cubicBezTo>
                    <a:pt x="213386" y="370845"/>
                    <a:pt x="147362" y="345031"/>
                    <a:pt x="114102" y="348506"/>
                  </a:cubicBezTo>
                  <a:cubicBezTo>
                    <a:pt x="80842" y="351981"/>
                    <a:pt x="22762" y="378786"/>
                    <a:pt x="6877" y="336591"/>
                  </a:cubicBezTo>
                  <a:cubicBezTo>
                    <a:pt x="-9008" y="294396"/>
                    <a:pt x="5883" y="151429"/>
                    <a:pt x="18790" y="95334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34AC4640-22EC-4483-86B0-FFEBCE12B905}"/>
                </a:ext>
              </a:extLst>
            </p:cNvPr>
            <p:cNvSpPr/>
            <p:nvPr/>
          </p:nvSpPr>
          <p:spPr>
            <a:xfrm>
              <a:off x="5742838" y="4737242"/>
              <a:ext cx="145269" cy="446633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  <a:gd name="connsiteX0" fmla="*/ 6496 w 140748"/>
                <a:gd name="connsiteY0" fmla="*/ 42636 h 364378"/>
                <a:gd name="connsiteX1" fmla="*/ 8067 w 140748"/>
                <a:gd name="connsiteY1" fmla="*/ 310013 h 364378"/>
                <a:gd name="connsiteX2" fmla="*/ 70905 w 140748"/>
                <a:gd name="connsiteY2" fmla="*/ 364185 h 364378"/>
                <a:gd name="connsiteX3" fmla="*/ 129409 w 140748"/>
                <a:gd name="connsiteY3" fmla="*/ 303514 h 364378"/>
                <a:gd name="connsiteX4" fmla="*/ 131576 w 140748"/>
                <a:gd name="connsiteY4" fmla="*/ 60829 h 364378"/>
                <a:gd name="connsiteX5" fmla="*/ 60071 w 140748"/>
                <a:gd name="connsiteY5" fmla="*/ 2324 h 364378"/>
                <a:gd name="connsiteX6" fmla="*/ 6496 w 140748"/>
                <a:gd name="connsiteY6" fmla="*/ 42636 h 364378"/>
                <a:gd name="connsiteX0" fmla="*/ 6496 w 136138"/>
                <a:gd name="connsiteY0" fmla="*/ 45571 h 367313"/>
                <a:gd name="connsiteX1" fmla="*/ 8067 w 136138"/>
                <a:gd name="connsiteY1" fmla="*/ 312948 h 367313"/>
                <a:gd name="connsiteX2" fmla="*/ 70905 w 136138"/>
                <a:gd name="connsiteY2" fmla="*/ 367120 h 367313"/>
                <a:gd name="connsiteX3" fmla="*/ 129409 w 136138"/>
                <a:gd name="connsiteY3" fmla="*/ 306449 h 367313"/>
                <a:gd name="connsiteX4" fmla="*/ 123956 w 136138"/>
                <a:gd name="connsiteY4" fmla="*/ 37094 h 367313"/>
                <a:gd name="connsiteX5" fmla="*/ 60071 w 136138"/>
                <a:gd name="connsiteY5" fmla="*/ 5259 h 367313"/>
                <a:gd name="connsiteX6" fmla="*/ 6496 w 136138"/>
                <a:gd name="connsiteY6" fmla="*/ 45571 h 367313"/>
                <a:gd name="connsiteX0" fmla="*/ 6991 w 136633"/>
                <a:gd name="connsiteY0" fmla="*/ 56469 h 378211"/>
                <a:gd name="connsiteX1" fmla="*/ 8562 w 136633"/>
                <a:gd name="connsiteY1" fmla="*/ 323846 h 378211"/>
                <a:gd name="connsiteX2" fmla="*/ 71400 w 136633"/>
                <a:gd name="connsiteY2" fmla="*/ 378018 h 378211"/>
                <a:gd name="connsiteX3" fmla="*/ 129904 w 136633"/>
                <a:gd name="connsiteY3" fmla="*/ 317347 h 378211"/>
                <a:gd name="connsiteX4" fmla="*/ 124451 w 136633"/>
                <a:gd name="connsiteY4" fmla="*/ 47992 h 378211"/>
                <a:gd name="connsiteX5" fmla="*/ 68186 w 136633"/>
                <a:gd name="connsiteY5" fmla="*/ 917 h 378211"/>
                <a:gd name="connsiteX6" fmla="*/ 6991 w 136633"/>
                <a:gd name="connsiteY6" fmla="*/ 56469 h 378211"/>
                <a:gd name="connsiteX0" fmla="*/ 3871 w 133513"/>
                <a:gd name="connsiteY0" fmla="*/ 56469 h 378103"/>
                <a:gd name="connsiteX1" fmla="*/ 13062 w 133513"/>
                <a:gd name="connsiteY1" fmla="*/ 321941 h 378103"/>
                <a:gd name="connsiteX2" fmla="*/ 68280 w 133513"/>
                <a:gd name="connsiteY2" fmla="*/ 378018 h 378103"/>
                <a:gd name="connsiteX3" fmla="*/ 126784 w 133513"/>
                <a:gd name="connsiteY3" fmla="*/ 317347 h 378103"/>
                <a:gd name="connsiteX4" fmla="*/ 121331 w 133513"/>
                <a:gd name="connsiteY4" fmla="*/ 47992 h 378103"/>
                <a:gd name="connsiteX5" fmla="*/ 65066 w 133513"/>
                <a:gd name="connsiteY5" fmla="*/ 917 h 378103"/>
                <a:gd name="connsiteX6" fmla="*/ 3871 w 133513"/>
                <a:gd name="connsiteY6" fmla="*/ 56469 h 378103"/>
                <a:gd name="connsiteX0" fmla="*/ 3871 w 130834"/>
                <a:gd name="connsiteY0" fmla="*/ 56469 h 378482"/>
                <a:gd name="connsiteX1" fmla="*/ 13062 w 130834"/>
                <a:gd name="connsiteY1" fmla="*/ 321941 h 378482"/>
                <a:gd name="connsiteX2" fmla="*/ 68280 w 130834"/>
                <a:gd name="connsiteY2" fmla="*/ 378018 h 378482"/>
                <a:gd name="connsiteX3" fmla="*/ 121069 w 130834"/>
                <a:gd name="connsiteY3" fmla="*/ 307822 h 378482"/>
                <a:gd name="connsiteX4" fmla="*/ 121331 w 130834"/>
                <a:gd name="connsiteY4" fmla="*/ 47992 h 378482"/>
                <a:gd name="connsiteX5" fmla="*/ 65066 w 130834"/>
                <a:gd name="connsiteY5" fmla="*/ 917 h 378482"/>
                <a:gd name="connsiteX6" fmla="*/ 3871 w 130834"/>
                <a:gd name="connsiteY6" fmla="*/ 56469 h 378482"/>
                <a:gd name="connsiteX0" fmla="*/ 3747 w 130911"/>
                <a:gd name="connsiteY0" fmla="*/ 56469 h 374836"/>
                <a:gd name="connsiteX1" fmla="*/ 12938 w 130911"/>
                <a:gd name="connsiteY1" fmla="*/ 321941 h 374836"/>
                <a:gd name="connsiteX2" fmla="*/ 64346 w 130911"/>
                <a:gd name="connsiteY2" fmla="*/ 374208 h 374836"/>
                <a:gd name="connsiteX3" fmla="*/ 120945 w 130911"/>
                <a:gd name="connsiteY3" fmla="*/ 307822 h 374836"/>
                <a:gd name="connsiteX4" fmla="*/ 121207 w 130911"/>
                <a:gd name="connsiteY4" fmla="*/ 47992 h 374836"/>
                <a:gd name="connsiteX5" fmla="*/ 64942 w 130911"/>
                <a:gd name="connsiteY5" fmla="*/ 917 h 374836"/>
                <a:gd name="connsiteX6" fmla="*/ 3747 w 130911"/>
                <a:gd name="connsiteY6" fmla="*/ 56469 h 374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0911" h="374836">
                  <a:moveTo>
                    <a:pt x="3747" y="56469"/>
                  </a:moveTo>
                  <a:cubicBezTo>
                    <a:pt x="-4920" y="109973"/>
                    <a:pt x="2838" y="268985"/>
                    <a:pt x="12938" y="321941"/>
                  </a:cubicBezTo>
                  <a:cubicBezTo>
                    <a:pt x="23038" y="374897"/>
                    <a:pt x="46345" y="376561"/>
                    <a:pt x="64346" y="374208"/>
                  </a:cubicBezTo>
                  <a:cubicBezTo>
                    <a:pt x="82347" y="371855"/>
                    <a:pt x="111468" y="362191"/>
                    <a:pt x="120945" y="307822"/>
                  </a:cubicBezTo>
                  <a:cubicBezTo>
                    <a:pt x="130422" y="253453"/>
                    <a:pt x="137458" y="102524"/>
                    <a:pt x="121207" y="47992"/>
                  </a:cubicBezTo>
                  <a:cubicBezTo>
                    <a:pt x="104956" y="-6540"/>
                    <a:pt x="84519" y="-496"/>
                    <a:pt x="64942" y="917"/>
                  </a:cubicBezTo>
                  <a:cubicBezTo>
                    <a:pt x="45365" y="2330"/>
                    <a:pt x="12414" y="2965"/>
                    <a:pt x="3747" y="56469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77C27252-0DD2-4BAD-B985-6A0E7C09E039}"/>
                </a:ext>
              </a:extLst>
            </p:cNvPr>
            <p:cNvSpPr/>
            <p:nvPr/>
          </p:nvSpPr>
          <p:spPr>
            <a:xfrm rot="21283471">
              <a:off x="5702588" y="4388648"/>
              <a:ext cx="186924" cy="432800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111" h="362079">
                  <a:moveTo>
                    <a:pt x="3429" y="49900"/>
                  </a:moveTo>
                  <a:cubicBezTo>
                    <a:pt x="-5238" y="101182"/>
                    <a:pt x="3790" y="255748"/>
                    <a:pt x="16430" y="307752"/>
                  </a:cubicBezTo>
                  <a:cubicBezTo>
                    <a:pt x="29070" y="359756"/>
                    <a:pt x="59044" y="363007"/>
                    <a:pt x="79268" y="361924"/>
                  </a:cubicBezTo>
                  <a:cubicBezTo>
                    <a:pt x="99492" y="360841"/>
                    <a:pt x="127660" y="351812"/>
                    <a:pt x="137772" y="301253"/>
                  </a:cubicBezTo>
                  <a:cubicBezTo>
                    <a:pt x="147884" y="250694"/>
                    <a:pt x="156190" y="113100"/>
                    <a:pt x="139939" y="58568"/>
                  </a:cubicBezTo>
                  <a:cubicBezTo>
                    <a:pt x="123688" y="4036"/>
                    <a:pt x="86852" y="-658"/>
                    <a:pt x="68434" y="63"/>
                  </a:cubicBezTo>
                  <a:cubicBezTo>
                    <a:pt x="50016" y="784"/>
                    <a:pt x="12096" y="-1382"/>
                    <a:pt x="3429" y="49900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3D546D93-5EF1-448B-9270-93F62C4ACB15}"/>
                </a:ext>
              </a:extLst>
            </p:cNvPr>
            <p:cNvSpPr/>
            <p:nvPr/>
          </p:nvSpPr>
          <p:spPr>
            <a:xfrm>
              <a:off x="5638394" y="4091925"/>
              <a:ext cx="393406" cy="535863"/>
            </a:xfrm>
            <a:custGeom>
              <a:avLst/>
              <a:gdLst>
                <a:gd name="connsiteX0" fmla="*/ 11215 w 427713"/>
                <a:gd name="connsiteY0" fmla="*/ 118649 h 561918"/>
                <a:gd name="connsiteX1" fmla="*/ 27755 w 427713"/>
                <a:gd name="connsiteY1" fmla="*/ 364379 h 561918"/>
                <a:gd name="connsiteX2" fmla="*/ 32481 w 427713"/>
                <a:gd name="connsiteY2" fmla="*/ 522686 h 561918"/>
                <a:gd name="connsiteX3" fmla="*/ 190788 w 427713"/>
                <a:gd name="connsiteY3" fmla="*/ 543951 h 561918"/>
                <a:gd name="connsiteX4" fmla="*/ 405802 w 427713"/>
                <a:gd name="connsiteY4" fmla="*/ 543951 h 561918"/>
                <a:gd name="connsiteX5" fmla="*/ 417615 w 427713"/>
                <a:gd name="connsiteY5" fmla="*/ 312398 h 561918"/>
                <a:gd name="connsiteX6" fmla="*/ 410527 w 427713"/>
                <a:gd name="connsiteY6" fmla="*/ 76119 h 561918"/>
                <a:gd name="connsiteX7" fmla="*/ 216778 w 427713"/>
                <a:gd name="connsiteY7" fmla="*/ 509 h 561918"/>
                <a:gd name="connsiteX8" fmla="*/ 11215 w 427713"/>
                <a:gd name="connsiteY8" fmla="*/ 118649 h 561918"/>
                <a:gd name="connsiteX0" fmla="*/ 11560 w 425696"/>
                <a:gd name="connsiteY0" fmla="*/ 87530 h 561515"/>
                <a:gd name="connsiteX1" fmla="*/ 25738 w 425696"/>
                <a:gd name="connsiteY1" fmla="*/ 363976 h 561515"/>
                <a:gd name="connsiteX2" fmla="*/ 30464 w 425696"/>
                <a:gd name="connsiteY2" fmla="*/ 522283 h 561515"/>
                <a:gd name="connsiteX3" fmla="*/ 188771 w 425696"/>
                <a:gd name="connsiteY3" fmla="*/ 543548 h 561515"/>
                <a:gd name="connsiteX4" fmla="*/ 403785 w 425696"/>
                <a:gd name="connsiteY4" fmla="*/ 543548 h 561515"/>
                <a:gd name="connsiteX5" fmla="*/ 415598 w 425696"/>
                <a:gd name="connsiteY5" fmla="*/ 311995 h 561515"/>
                <a:gd name="connsiteX6" fmla="*/ 408510 w 425696"/>
                <a:gd name="connsiteY6" fmla="*/ 75716 h 561515"/>
                <a:gd name="connsiteX7" fmla="*/ 214761 w 425696"/>
                <a:gd name="connsiteY7" fmla="*/ 106 h 561515"/>
                <a:gd name="connsiteX8" fmla="*/ 11560 w 425696"/>
                <a:gd name="connsiteY8" fmla="*/ 87530 h 561515"/>
                <a:gd name="connsiteX0" fmla="*/ 10883 w 425019"/>
                <a:gd name="connsiteY0" fmla="*/ 85178 h 559163"/>
                <a:gd name="connsiteX1" fmla="*/ 25061 w 425019"/>
                <a:gd name="connsiteY1" fmla="*/ 361624 h 559163"/>
                <a:gd name="connsiteX2" fmla="*/ 29787 w 425019"/>
                <a:gd name="connsiteY2" fmla="*/ 519931 h 559163"/>
                <a:gd name="connsiteX3" fmla="*/ 188094 w 425019"/>
                <a:gd name="connsiteY3" fmla="*/ 541196 h 559163"/>
                <a:gd name="connsiteX4" fmla="*/ 403108 w 425019"/>
                <a:gd name="connsiteY4" fmla="*/ 541196 h 559163"/>
                <a:gd name="connsiteX5" fmla="*/ 414921 w 425019"/>
                <a:gd name="connsiteY5" fmla="*/ 309643 h 559163"/>
                <a:gd name="connsiteX6" fmla="*/ 407833 w 425019"/>
                <a:gd name="connsiteY6" fmla="*/ 73364 h 559163"/>
                <a:gd name="connsiteX7" fmla="*/ 204633 w 425019"/>
                <a:gd name="connsiteY7" fmla="*/ 116 h 559163"/>
                <a:gd name="connsiteX8" fmla="*/ 10883 w 425019"/>
                <a:gd name="connsiteY8" fmla="*/ 85178 h 559163"/>
                <a:gd name="connsiteX0" fmla="*/ 10883 w 431603"/>
                <a:gd name="connsiteY0" fmla="*/ 85178 h 559163"/>
                <a:gd name="connsiteX1" fmla="*/ 25061 w 431603"/>
                <a:gd name="connsiteY1" fmla="*/ 361624 h 559163"/>
                <a:gd name="connsiteX2" fmla="*/ 29787 w 431603"/>
                <a:gd name="connsiteY2" fmla="*/ 519931 h 559163"/>
                <a:gd name="connsiteX3" fmla="*/ 188094 w 431603"/>
                <a:gd name="connsiteY3" fmla="*/ 541196 h 559163"/>
                <a:gd name="connsiteX4" fmla="*/ 403108 w 431603"/>
                <a:gd name="connsiteY4" fmla="*/ 541196 h 559163"/>
                <a:gd name="connsiteX5" fmla="*/ 429098 w 431603"/>
                <a:gd name="connsiteY5" fmla="*/ 309643 h 559163"/>
                <a:gd name="connsiteX6" fmla="*/ 407833 w 431603"/>
                <a:gd name="connsiteY6" fmla="*/ 73364 h 559163"/>
                <a:gd name="connsiteX7" fmla="*/ 204633 w 431603"/>
                <a:gd name="connsiteY7" fmla="*/ 116 h 559163"/>
                <a:gd name="connsiteX8" fmla="*/ 10883 w 431603"/>
                <a:gd name="connsiteY8" fmla="*/ 85178 h 559163"/>
                <a:gd name="connsiteX0" fmla="*/ 16874 w 437594"/>
                <a:gd name="connsiteY0" fmla="*/ 85178 h 559163"/>
                <a:gd name="connsiteX1" fmla="*/ 12150 w 437594"/>
                <a:gd name="connsiteY1" fmla="*/ 361624 h 559163"/>
                <a:gd name="connsiteX2" fmla="*/ 35778 w 437594"/>
                <a:gd name="connsiteY2" fmla="*/ 519931 h 559163"/>
                <a:gd name="connsiteX3" fmla="*/ 194085 w 437594"/>
                <a:gd name="connsiteY3" fmla="*/ 541196 h 559163"/>
                <a:gd name="connsiteX4" fmla="*/ 409099 w 437594"/>
                <a:gd name="connsiteY4" fmla="*/ 541196 h 559163"/>
                <a:gd name="connsiteX5" fmla="*/ 435089 w 437594"/>
                <a:gd name="connsiteY5" fmla="*/ 309643 h 559163"/>
                <a:gd name="connsiteX6" fmla="*/ 413824 w 437594"/>
                <a:gd name="connsiteY6" fmla="*/ 73364 h 559163"/>
                <a:gd name="connsiteX7" fmla="*/ 210624 w 437594"/>
                <a:gd name="connsiteY7" fmla="*/ 116 h 559163"/>
                <a:gd name="connsiteX8" fmla="*/ 16874 w 437594"/>
                <a:gd name="connsiteY8" fmla="*/ 85178 h 559163"/>
                <a:gd name="connsiteX0" fmla="*/ 16874 w 437594"/>
                <a:gd name="connsiteY0" fmla="*/ 85178 h 563991"/>
                <a:gd name="connsiteX1" fmla="*/ 12150 w 437594"/>
                <a:gd name="connsiteY1" fmla="*/ 361624 h 563991"/>
                <a:gd name="connsiteX2" fmla="*/ 35778 w 437594"/>
                <a:gd name="connsiteY2" fmla="*/ 519931 h 563991"/>
                <a:gd name="connsiteX3" fmla="*/ 205899 w 437594"/>
                <a:gd name="connsiteY3" fmla="*/ 553010 h 563991"/>
                <a:gd name="connsiteX4" fmla="*/ 409099 w 437594"/>
                <a:gd name="connsiteY4" fmla="*/ 541196 h 563991"/>
                <a:gd name="connsiteX5" fmla="*/ 435089 w 437594"/>
                <a:gd name="connsiteY5" fmla="*/ 309643 h 563991"/>
                <a:gd name="connsiteX6" fmla="*/ 413824 w 437594"/>
                <a:gd name="connsiteY6" fmla="*/ 73364 h 563991"/>
                <a:gd name="connsiteX7" fmla="*/ 210624 w 437594"/>
                <a:gd name="connsiteY7" fmla="*/ 116 h 563991"/>
                <a:gd name="connsiteX8" fmla="*/ 16874 w 437594"/>
                <a:gd name="connsiteY8" fmla="*/ 85178 h 563991"/>
                <a:gd name="connsiteX0" fmla="*/ 16874 w 437594"/>
                <a:gd name="connsiteY0" fmla="*/ 85178 h 554236"/>
                <a:gd name="connsiteX1" fmla="*/ 12150 w 437594"/>
                <a:gd name="connsiteY1" fmla="*/ 361624 h 554236"/>
                <a:gd name="connsiteX2" fmla="*/ 35778 w 437594"/>
                <a:gd name="connsiteY2" fmla="*/ 519931 h 554236"/>
                <a:gd name="connsiteX3" fmla="*/ 205899 w 437594"/>
                <a:gd name="connsiteY3" fmla="*/ 553010 h 554236"/>
                <a:gd name="connsiteX4" fmla="*/ 409099 w 437594"/>
                <a:gd name="connsiteY4" fmla="*/ 522294 h 554236"/>
                <a:gd name="connsiteX5" fmla="*/ 435089 w 437594"/>
                <a:gd name="connsiteY5" fmla="*/ 309643 h 554236"/>
                <a:gd name="connsiteX6" fmla="*/ 413824 w 437594"/>
                <a:gd name="connsiteY6" fmla="*/ 73364 h 554236"/>
                <a:gd name="connsiteX7" fmla="*/ 210624 w 437594"/>
                <a:gd name="connsiteY7" fmla="*/ 116 h 554236"/>
                <a:gd name="connsiteX8" fmla="*/ 16874 w 437594"/>
                <a:gd name="connsiteY8" fmla="*/ 85178 h 554236"/>
                <a:gd name="connsiteX0" fmla="*/ 16874 w 437594"/>
                <a:gd name="connsiteY0" fmla="*/ 85178 h 558187"/>
                <a:gd name="connsiteX1" fmla="*/ 12150 w 437594"/>
                <a:gd name="connsiteY1" fmla="*/ 361624 h 558187"/>
                <a:gd name="connsiteX2" fmla="*/ 35778 w 437594"/>
                <a:gd name="connsiteY2" fmla="*/ 519931 h 558187"/>
                <a:gd name="connsiteX3" fmla="*/ 215350 w 437594"/>
                <a:gd name="connsiteY3" fmla="*/ 557736 h 558187"/>
                <a:gd name="connsiteX4" fmla="*/ 409099 w 437594"/>
                <a:gd name="connsiteY4" fmla="*/ 522294 h 558187"/>
                <a:gd name="connsiteX5" fmla="*/ 435089 w 437594"/>
                <a:gd name="connsiteY5" fmla="*/ 309643 h 558187"/>
                <a:gd name="connsiteX6" fmla="*/ 413824 w 437594"/>
                <a:gd name="connsiteY6" fmla="*/ 73364 h 558187"/>
                <a:gd name="connsiteX7" fmla="*/ 210624 w 437594"/>
                <a:gd name="connsiteY7" fmla="*/ 116 h 558187"/>
                <a:gd name="connsiteX8" fmla="*/ 16874 w 437594"/>
                <a:gd name="connsiteY8" fmla="*/ 85178 h 558187"/>
                <a:gd name="connsiteX0" fmla="*/ 20067 w 440787"/>
                <a:gd name="connsiteY0" fmla="*/ 85178 h 558187"/>
                <a:gd name="connsiteX1" fmla="*/ 8255 w 440787"/>
                <a:gd name="connsiteY1" fmla="*/ 361624 h 558187"/>
                <a:gd name="connsiteX2" fmla="*/ 38971 w 440787"/>
                <a:gd name="connsiteY2" fmla="*/ 519931 h 558187"/>
                <a:gd name="connsiteX3" fmla="*/ 218543 w 440787"/>
                <a:gd name="connsiteY3" fmla="*/ 557736 h 558187"/>
                <a:gd name="connsiteX4" fmla="*/ 412292 w 440787"/>
                <a:gd name="connsiteY4" fmla="*/ 522294 h 558187"/>
                <a:gd name="connsiteX5" fmla="*/ 438282 w 440787"/>
                <a:gd name="connsiteY5" fmla="*/ 309643 h 558187"/>
                <a:gd name="connsiteX6" fmla="*/ 417017 w 440787"/>
                <a:gd name="connsiteY6" fmla="*/ 73364 h 558187"/>
                <a:gd name="connsiteX7" fmla="*/ 213817 w 440787"/>
                <a:gd name="connsiteY7" fmla="*/ 116 h 558187"/>
                <a:gd name="connsiteX8" fmla="*/ 20067 w 440787"/>
                <a:gd name="connsiteY8" fmla="*/ 85178 h 558187"/>
                <a:gd name="connsiteX0" fmla="*/ 20067 w 442342"/>
                <a:gd name="connsiteY0" fmla="*/ 85178 h 558345"/>
                <a:gd name="connsiteX1" fmla="*/ 8255 w 442342"/>
                <a:gd name="connsiteY1" fmla="*/ 361624 h 558345"/>
                <a:gd name="connsiteX2" fmla="*/ 38971 w 442342"/>
                <a:gd name="connsiteY2" fmla="*/ 519931 h 558345"/>
                <a:gd name="connsiteX3" fmla="*/ 218543 w 442342"/>
                <a:gd name="connsiteY3" fmla="*/ 557736 h 558345"/>
                <a:gd name="connsiteX4" fmla="*/ 412292 w 442342"/>
                <a:gd name="connsiteY4" fmla="*/ 522294 h 558345"/>
                <a:gd name="connsiteX5" fmla="*/ 440644 w 442342"/>
                <a:gd name="connsiteY5" fmla="*/ 302555 h 558345"/>
                <a:gd name="connsiteX6" fmla="*/ 417017 w 442342"/>
                <a:gd name="connsiteY6" fmla="*/ 73364 h 558345"/>
                <a:gd name="connsiteX7" fmla="*/ 213817 w 442342"/>
                <a:gd name="connsiteY7" fmla="*/ 116 h 558345"/>
                <a:gd name="connsiteX8" fmla="*/ 20067 w 442342"/>
                <a:gd name="connsiteY8" fmla="*/ 85178 h 558345"/>
                <a:gd name="connsiteX0" fmla="*/ 21288 w 443563"/>
                <a:gd name="connsiteY0" fmla="*/ 85178 h 558345"/>
                <a:gd name="connsiteX1" fmla="*/ 7113 w 443563"/>
                <a:gd name="connsiteY1" fmla="*/ 356898 h 558345"/>
                <a:gd name="connsiteX2" fmla="*/ 40192 w 443563"/>
                <a:gd name="connsiteY2" fmla="*/ 519931 h 558345"/>
                <a:gd name="connsiteX3" fmla="*/ 219764 w 443563"/>
                <a:gd name="connsiteY3" fmla="*/ 557736 h 558345"/>
                <a:gd name="connsiteX4" fmla="*/ 413513 w 443563"/>
                <a:gd name="connsiteY4" fmla="*/ 522294 h 558345"/>
                <a:gd name="connsiteX5" fmla="*/ 441865 w 443563"/>
                <a:gd name="connsiteY5" fmla="*/ 302555 h 558345"/>
                <a:gd name="connsiteX6" fmla="*/ 418238 w 443563"/>
                <a:gd name="connsiteY6" fmla="*/ 73364 h 558345"/>
                <a:gd name="connsiteX7" fmla="*/ 215038 w 443563"/>
                <a:gd name="connsiteY7" fmla="*/ 116 h 558345"/>
                <a:gd name="connsiteX8" fmla="*/ 21288 w 443563"/>
                <a:gd name="connsiteY8" fmla="*/ 85178 h 558345"/>
                <a:gd name="connsiteX0" fmla="*/ 45611 w 437169"/>
                <a:gd name="connsiteY0" fmla="*/ 66265 h 558335"/>
                <a:gd name="connsiteX1" fmla="*/ 719 w 437169"/>
                <a:gd name="connsiteY1" fmla="*/ 356888 h 558335"/>
                <a:gd name="connsiteX2" fmla="*/ 33798 w 437169"/>
                <a:gd name="connsiteY2" fmla="*/ 519921 h 558335"/>
                <a:gd name="connsiteX3" fmla="*/ 213370 w 437169"/>
                <a:gd name="connsiteY3" fmla="*/ 557726 h 558335"/>
                <a:gd name="connsiteX4" fmla="*/ 407119 w 437169"/>
                <a:gd name="connsiteY4" fmla="*/ 522284 h 558335"/>
                <a:gd name="connsiteX5" fmla="*/ 435471 w 437169"/>
                <a:gd name="connsiteY5" fmla="*/ 302545 h 558335"/>
                <a:gd name="connsiteX6" fmla="*/ 411844 w 437169"/>
                <a:gd name="connsiteY6" fmla="*/ 73354 h 558335"/>
                <a:gd name="connsiteX7" fmla="*/ 208644 w 437169"/>
                <a:gd name="connsiteY7" fmla="*/ 106 h 558335"/>
                <a:gd name="connsiteX8" fmla="*/ 45611 w 437169"/>
                <a:gd name="connsiteY8" fmla="*/ 66265 h 558335"/>
                <a:gd name="connsiteX0" fmla="*/ 37761 w 429319"/>
                <a:gd name="connsiteY0" fmla="*/ 66214 h 558284"/>
                <a:gd name="connsiteX1" fmla="*/ 2320 w 429319"/>
                <a:gd name="connsiteY1" fmla="*/ 297767 h 558284"/>
                <a:gd name="connsiteX2" fmla="*/ 25948 w 429319"/>
                <a:gd name="connsiteY2" fmla="*/ 519870 h 558284"/>
                <a:gd name="connsiteX3" fmla="*/ 205520 w 429319"/>
                <a:gd name="connsiteY3" fmla="*/ 557675 h 558284"/>
                <a:gd name="connsiteX4" fmla="*/ 399269 w 429319"/>
                <a:gd name="connsiteY4" fmla="*/ 522233 h 558284"/>
                <a:gd name="connsiteX5" fmla="*/ 427621 w 429319"/>
                <a:gd name="connsiteY5" fmla="*/ 302494 h 558284"/>
                <a:gd name="connsiteX6" fmla="*/ 403994 w 429319"/>
                <a:gd name="connsiteY6" fmla="*/ 73303 h 558284"/>
                <a:gd name="connsiteX7" fmla="*/ 200794 w 429319"/>
                <a:gd name="connsiteY7" fmla="*/ 55 h 558284"/>
                <a:gd name="connsiteX8" fmla="*/ 37761 w 429319"/>
                <a:gd name="connsiteY8" fmla="*/ 66214 h 558284"/>
                <a:gd name="connsiteX0" fmla="*/ 36275 w 427833"/>
                <a:gd name="connsiteY0" fmla="*/ 66214 h 558958"/>
                <a:gd name="connsiteX1" fmla="*/ 834 w 427833"/>
                <a:gd name="connsiteY1" fmla="*/ 297767 h 558958"/>
                <a:gd name="connsiteX2" fmla="*/ 29188 w 427833"/>
                <a:gd name="connsiteY2" fmla="*/ 510418 h 558958"/>
                <a:gd name="connsiteX3" fmla="*/ 204034 w 427833"/>
                <a:gd name="connsiteY3" fmla="*/ 557675 h 558958"/>
                <a:gd name="connsiteX4" fmla="*/ 397783 w 427833"/>
                <a:gd name="connsiteY4" fmla="*/ 522233 h 558958"/>
                <a:gd name="connsiteX5" fmla="*/ 426135 w 427833"/>
                <a:gd name="connsiteY5" fmla="*/ 302494 h 558958"/>
                <a:gd name="connsiteX6" fmla="*/ 402508 w 427833"/>
                <a:gd name="connsiteY6" fmla="*/ 73303 h 558958"/>
                <a:gd name="connsiteX7" fmla="*/ 199308 w 427833"/>
                <a:gd name="connsiteY7" fmla="*/ 55 h 558958"/>
                <a:gd name="connsiteX8" fmla="*/ 36275 w 427833"/>
                <a:gd name="connsiteY8" fmla="*/ 66214 h 558958"/>
                <a:gd name="connsiteX0" fmla="*/ 36275 w 428528"/>
                <a:gd name="connsiteY0" fmla="*/ 66214 h 558440"/>
                <a:gd name="connsiteX1" fmla="*/ 834 w 428528"/>
                <a:gd name="connsiteY1" fmla="*/ 297767 h 558440"/>
                <a:gd name="connsiteX2" fmla="*/ 29188 w 428528"/>
                <a:gd name="connsiteY2" fmla="*/ 510418 h 558440"/>
                <a:gd name="connsiteX3" fmla="*/ 204034 w 428528"/>
                <a:gd name="connsiteY3" fmla="*/ 557675 h 558440"/>
                <a:gd name="connsiteX4" fmla="*/ 388332 w 428528"/>
                <a:gd name="connsiteY4" fmla="*/ 519870 h 558440"/>
                <a:gd name="connsiteX5" fmla="*/ 426135 w 428528"/>
                <a:gd name="connsiteY5" fmla="*/ 302494 h 558440"/>
                <a:gd name="connsiteX6" fmla="*/ 402508 w 428528"/>
                <a:gd name="connsiteY6" fmla="*/ 73303 h 558440"/>
                <a:gd name="connsiteX7" fmla="*/ 199308 w 428528"/>
                <a:gd name="connsiteY7" fmla="*/ 55 h 558440"/>
                <a:gd name="connsiteX8" fmla="*/ 36275 w 428528"/>
                <a:gd name="connsiteY8" fmla="*/ 66214 h 558440"/>
                <a:gd name="connsiteX0" fmla="*/ 37760 w 430013"/>
                <a:gd name="connsiteY0" fmla="*/ 66214 h 557901"/>
                <a:gd name="connsiteX1" fmla="*/ 2319 w 430013"/>
                <a:gd name="connsiteY1" fmla="*/ 297767 h 557901"/>
                <a:gd name="connsiteX2" fmla="*/ 25948 w 430013"/>
                <a:gd name="connsiteY2" fmla="*/ 519869 h 557901"/>
                <a:gd name="connsiteX3" fmla="*/ 205519 w 430013"/>
                <a:gd name="connsiteY3" fmla="*/ 557675 h 557901"/>
                <a:gd name="connsiteX4" fmla="*/ 389817 w 430013"/>
                <a:gd name="connsiteY4" fmla="*/ 519870 h 557901"/>
                <a:gd name="connsiteX5" fmla="*/ 427620 w 430013"/>
                <a:gd name="connsiteY5" fmla="*/ 302494 h 557901"/>
                <a:gd name="connsiteX6" fmla="*/ 403993 w 430013"/>
                <a:gd name="connsiteY6" fmla="*/ 73303 h 557901"/>
                <a:gd name="connsiteX7" fmla="*/ 200793 w 430013"/>
                <a:gd name="connsiteY7" fmla="*/ 55 h 557901"/>
                <a:gd name="connsiteX8" fmla="*/ 37760 w 430013"/>
                <a:gd name="connsiteY8" fmla="*/ 66214 h 557901"/>
                <a:gd name="connsiteX0" fmla="*/ 40684 w 432937"/>
                <a:gd name="connsiteY0" fmla="*/ 66214 h 557831"/>
                <a:gd name="connsiteX1" fmla="*/ 5243 w 432937"/>
                <a:gd name="connsiteY1" fmla="*/ 297767 h 557831"/>
                <a:gd name="connsiteX2" fmla="*/ 28872 w 432937"/>
                <a:gd name="connsiteY2" fmla="*/ 519869 h 557831"/>
                <a:gd name="connsiteX3" fmla="*/ 208443 w 432937"/>
                <a:gd name="connsiteY3" fmla="*/ 557675 h 557831"/>
                <a:gd name="connsiteX4" fmla="*/ 392741 w 432937"/>
                <a:gd name="connsiteY4" fmla="*/ 519870 h 557831"/>
                <a:gd name="connsiteX5" fmla="*/ 430544 w 432937"/>
                <a:gd name="connsiteY5" fmla="*/ 302494 h 557831"/>
                <a:gd name="connsiteX6" fmla="*/ 406917 w 432937"/>
                <a:gd name="connsiteY6" fmla="*/ 73303 h 557831"/>
                <a:gd name="connsiteX7" fmla="*/ 203717 w 432937"/>
                <a:gd name="connsiteY7" fmla="*/ 55 h 557831"/>
                <a:gd name="connsiteX8" fmla="*/ 40684 w 432937"/>
                <a:gd name="connsiteY8" fmla="*/ 66214 h 557831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6557 w 428810"/>
                <a:gd name="connsiteY0" fmla="*/ 66214 h 531376"/>
                <a:gd name="connsiteX1" fmla="*/ 1116 w 428810"/>
                <a:gd name="connsiteY1" fmla="*/ 297767 h 531376"/>
                <a:gd name="connsiteX2" fmla="*/ 27108 w 428810"/>
                <a:gd name="connsiteY2" fmla="*/ 510418 h 531376"/>
                <a:gd name="connsiteX3" fmla="*/ 192502 w 428810"/>
                <a:gd name="connsiteY3" fmla="*/ 524596 h 531376"/>
                <a:gd name="connsiteX4" fmla="*/ 388614 w 428810"/>
                <a:gd name="connsiteY4" fmla="*/ 519870 h 531376"/>
                <a:gd name="connsiteX5" fmla="*/ 426417 w 428810"/>
                <a:gd name="connsiteY5" fmla="*/ 302494 h 531376"/>
                <a:gd name="connsiteX6" fmla="*/ 402790 w 428810"/>
                <a:gd name="connsiteY6" fmla="*/ 73303 h 531376"/>
                <a:gd name="connsiteX7" fmla="*/ 199590 w 428810"/>
                <a:gd name="connsiteY7" fmla="*/ 55 h 531376"/>
                <a:gd name="connsiteX8" fmla="*/ 36557 w 428810"/>
                <a:gd name="connsiteY8" fmla="*/ 66214 h 531376"/>
                <a:gd name="connsiteX0" fmla="*/ 36557 w 422272"/>
                <a:gd name="connsiteY0" fmla="*/ 66214 h 538568"/>
                <a:gd name="connsiteX1" fmla="*/ 1116 w 422272"/>
                <a:gd name="connsiteY1" fmla="*/ 297767 h 538568"/>
                <a:gd name="connsiteX2" fmla="*/ 27108 w 422272"/>
                <a:gd name="connsiteY2" fmla="*/ 510418 h 538568"/>
                <a:gd name="connsiteX3" fmla="*/ 192502 w 422272"/>
                <a:gd name="connsiteY3" fmla="*/ 524596 h 538568"/>
                <a:gd name="connsiteX4" fmla="*/ 388614 w 422272"/>
                <a:gd name="connsiteY4" fmla="*/ 519870 h 538568"/>
                <a:gd name="connsiteX5" fmla="*/ 414603 w 422272"/>
                <a:gd name="connsiteY5" fmla="*/ 295406 h 538568"/>
                <a:gd name="connsiteX6" fmla="*/ 402790 w 422272"/>
                <a:gd name="connsiteY6" fmla="*/ 73303 h 538568"/>
                <a:gd name="connsiteX7" fmla="*/ 199590 w 422272"/>
                <a:gd name="connsiteY7" fmla="*/ 55 h 538568"/>
                <a:gd name="connsiteX8" fmla="*/ 36557 w 422272"/>
                <a:gd name="connsiteY8" fmla="*/ 66214 h 538568"/>
                <a:gd name="connsiteX0" fmla="*/ 36557 w 416127"/>
                <a:gd name="connsiteY0" fmla="*/ 66159 h 538513"/>
                <a:gd name="connsiteX1" fmla="*/ 1116 w 416127"/>
                <a:gd name="connsiteY1" fmla="*/ 297712 h 538513"/>
                <a:gd name="connsiteX2" fmla="*/ 27108 w 416127"/>
                <a:gd name="connsiteY2" fmla="*/ 510363 h 538513"/>
                <a:gd name="connsiteX3" fmla="*/ 192502 w 416127"/>
                <a:gd name="connsiteY3" fmla="*/ 524541 h 538513"/>
                <a:gd name="connsiteX4" fmla="*/ 388614 w 416127"/>
                <a:gd name="connsiteY4" fmla="*/ 519815 h 538513"/>
                <a:gd name="connsiteX5" fmla="*/ 414603 w 416127"/>
                <a:gd name="connsiteY5" fmla="*/ 295351 h 538513"/>
                <a:gd name="connsiteX6" fmla="*/ 390976 w 416127"/>
                <a:gd name="connsiteY6" fmla="*/ 66160 h 538513"/>
                <a:gd name="connsiteX7" fmla="*/ 199590 w 416127"/>
                <a:gd name="connsiteY7" fmla="*/ 0 h 538513"/>
                <a:gd name="connsiteX8" fmla="*/ 36557 w 416127"/>
                <a:gd name="connsiteY8" fmla="*/ 66159 h 538513"/>
                <a:gd name="connsiteX0" fmla="*/ 36557 w 416962"/>
                <a:gd name="connsiteY0" fmla="*/ 66159 h 533540"/>
                <a:gd name="connsiteX1" fmla="*/ 1116 w 416962"/>
                <a:gd name="connsiteY1" fmla="*/ 297712 h 533540"/>
                <a:gd name="connsiteX2" fmla="*/ 27108 w 416962"/>
                <a:gd name="connsiteY2" fmla="*/ 510363 h 533540"/>
                <a:gd name="connsiteX3" fmla="*/ 192502 w 416962"/>
                <a:gd name="connsiteY3" fmla="*/ 524541 h 533540"/>
                <a:gd name="connsiteX4" fmla="*/ 390977 w 416962"/>
                <a:gd name="connsiteY4" fmla="*/ 512727 h 533540"/>
                <a:gd name="connsiteX5" fmla="*/ 414603 w 416962"/>
                <a:gd name="connsiteY5" fmla="*/ 295351 h 533540"/>
                <a:gd name="connsiteX6" fmla="*/ 390976 w 416962"/>
                <a:gd name="connsiteY6" fmla="*/ 66160 h 533540"/>
                <a:gd name="connsiteX7" fmla="*/ 199590 w 416962"/>
                <a:gd name="connsiteY7" fmla="*/ 0 h 533540"/>
                <a:gd name="connsiteX8" fmla="*/ 36557 w 416962"/>
                <a:gd name="connsiteY8" fmla="*/ 66159 h 533540"/>
                <a:gd name="connsiteX0" fmla="*/ 36557 w 415953"/>
                <a:gd name="connsiteY0" fmla="*/ 66159 h 531703"/>
                <a:gd name="connsiteX1" fmla="*/ 1116 w 415953"/>
                <a:gd name="connsiteY1" fmla="*/ 297712 h 531703"/>
                <a:gd name="connsiteX2" fmla="*/ 27108 w 415953"/>
                <a:gd name="connsiteY2" fmla="*/ 510363 h 531703"/>
                <a:gd name="connsiteX3" fmla="*/ 192502 w 415953"/>
                <a:gd name="connsiteY3" fmla="*/ 524541 h 531703"/>
                <a:gd name="connsiteX4" fmla="*/ 390977 w 415953"/>
                <a:gd name="connsiteY4" fmla="*/ 512727 h 531703"/>
                <a:gd name="connsiteX5" fmla="*/ 414603 w 415953"/>
                <a:gd name="connsiteY5" fmla="*/ 295351 h 531703"/>
                <a:gd name="connsiteX6" fmla="*/ 390976 w 415953"/>
                <a:gd name="connsiteY6" fmla="*/ 66160 h 531703"/>
                <a:gd name="connsiteX7" fmla="*/ 199590 w 415953"/>
                <a:gd name="connsiteY7" fmla="*/ 0 h 531703"/>
                <a:gd name="connsiteX8" fmla="*/ 36557 w 415953"/>
                <a:gd name="connsiteY8" fmla="*/ 66159 h 531703"/>
                <a:gd name="connsiteX0" fmla="*/ 38202 w 417598"/>
                <a:gd name="connsiteY0" fmla="*/ 66159 h 527065"/>
                <a:gd name="connsiteX1" fmla="*/ 2761 w 417598"/>
                <a:gd name="connsiteY1" fmla="*/ 297712 h 527065"/>
                <a:gd name="connsiteX2" fmla="*/ 28753 w 417598"/>
                <a:gd name="connsiteY2" fmla="*/ 510363 h 527065"/>
                <a:gd name="connsiteX3" fmla="*/ 194147 w 417598"/>
                <a:gd name="connsiteY3" fmla="*/ 524541 h 527065"/>
                <a:gd name="connsiteX4" fmla="*/ 392622 w 417598"/>
                <a:gd name="connsiteY4" fmla="*/ 512727 h 527065"/>
                <a:gd name="connsiteX5" fmla="*/ 416248 w 417598"/>
                <a:gd name="connsiteY5" fmla="*/ 295351 h 527065"/>
                <a:gd name="connsiteX6" fmla="*/ 392621 w 417598"/>
                <a:gd name="connsiteY6" fmla="*/ 66160 h 527065"/>
                <a:gd name="connsiteX7" fmla="*/ 201235 w 417598"/>
                <a:gd name="connsiteY7" fmla="*/ 0 h 527065"/>
                <a:gd name="connsiteX8" fmla="*/ 38202 w 417598"/>
                <a:gd name="connsiteY8" fmla="*/ 66159 h 527065"/>
                <a:gd name="connsiteX0" fmla="*/ 36212 w 415608"/>
                <a:gd name="connsiteY0" fmla="*/ 66159 h 527065"/>
                <a:gd name="connsiteX1" fmla="*/ 771 w 415608"/>
                <a:gd name="connsiteY1" fmla="*/ 297712 h 527065"/>
                <a:gd name="connsiteX2" fmla="*/ 55116 w 415608"/>
                <a:gd name="connsiteY2" fmla="*/ 510363 h 527065"/>
                <a:gd name="connsiteX3" fmla="*/ 192157 w 415608"/>
                <a:gd name="connsiteY3" fmla="*/ 524541 h 527065"/>
                <a:gd name="connsiteX4" fmla="*/ 390632 w 415608"/>
                <a:gd name="connsiteY4" fmla="*/ 512727 h 527065"/>
                <a:gd name="connsiteX5" fmla="*/ 414258 w 415608"/>
                <a:gd name="connsiteY5" fmla="*/ 295351 h 527065"/>
                <a:gd name="connsiteX6" fmla="*/ 390631 w 415608"/>
                <a:gd name="connsiteY6" fmla="*/ 66160 h 527065"/>
                <a:gd name="connsiteX7" fmla="*/ 199245 w 415608"/>
                <a:gd name="connsiteY7" fmla="*/ 0 h 527065"/>
                <a:gd name="connsiteX8" fmla="*/ 36212 w 415608"/>
                <a:gd name="connsiteY8" fmla="*/ 66159 h 527065"/>
                <a:gd name="connsiteX0" fmla="*/ 15687 w 395083"/>
                <a:gd name="connsiteY0" fmla="*/ 66159 h 531379"/>
                <a:gd name="connsiteX1" fmla="*/ 8600 w 395083"/>
                <a:gd name="connsiteY1" fmla="*/ 302438 h 531379"/>
                <a:gd name="connsiteX2" fmla="*/ 34591 w 395083"/>
                <a:gd name="connsiteY2" fmla="*/ 510363 h 531379"/>
                <a:gd name="connsiteX3" fmla="*/ 171632 w 395083"/>
                <a:gd name="connsiteY3" fmla="*/ 524541 h 531379"/>
                <a:gd name="connsiteX4" fmla="*/ 370107 w 395083"/>
                <a:gd name="connsiteY4" fmla="*/ 512727 h 531379"/>
                <a:gd name="connsiteX5" fmla="*/ 393733 w 395083"/>
                <a:gd name="connsiteY5" fmla="*/ 295351 h 531379"/>
                <a:gd name="connsiteX6" fmla="*/ 370106 w 395083"/>
                <a:gd name="connsiteY6" fmla="*/ 66160 h 531379"/>
                <a:gd name="connsiteX7" fmla="*/ 178720 w 395083"/>
                <a:gd name="connsiteY7" fmla="*/ 0 h 531379"/>
                <a:gd name="connsiteX8" fmla="*/ 15687 w 395083"/>
                <a:gd name="connsiteY8" fmla="*/ 66159 h 531379"/>
                <a:gd name="connsiteX0" fmla="*/ 16810 w 396206"/>
                <a:gd name="connsiteY0" fmla="*/ 66159 h 532029"/>
                <a:gd name="connsiteX1" fmla="*/ 7361 w 396206"/>
                <a:gd name="connsiteY1" fmla="*/ 292987 h 532029"/>
                <a:gd name="connsiteX2" fmla="*/ 35714 w 396206"/>
                <a:gd name="connsiteY2" fmla="*/ 510363 h 532029"/>
                <a:gd name="connsiteX3" fmla="*/ 172755 w 396206"/>
                <a:gd name="connsiteY3" fmla="*/ 524541 h 532029"/>
                <a:gd name="connsiteX4" fmla="*/ 371230 w 396206"/>
                <a:gd name="connsiteY4" fmla="*/ 512727 h 532029"/>
                <a:gd name="connsiteX5" fmla="*/ 394856 w 396206"/>
                <a:gd name="connsiteY5" fmla="*/ 295351 h 532029"/>
                <a:gd name="connsiteX6" fmla="*/ 371229 w 396206"/>
                <a:gd name="connsiteY6" fmla="*/ 66160 h 532029"/>
                <a:gd name="connsiteX7" fmla="*/ 179843 w 396206"/>
                <a:gd name="connsiteY7" fmla="*/ 0 h 532029"/>
                <a:gd name="connsiteX8" fmla="*/ 16810 w 396206"/>
                <a:gd name="connsiteY8" fmla="*/ 66159 h 532029"/>
                <a:gd name="connsiteX0" fmla="*/ 17622 w 397018"/>
                <a:gd name="connsiteY0" fmla="*/ 66159 h 532029"/>
                <a:gd name="connsiteX1" fmla="*/ 8173 w 397018"/>
                <a:gd name="connsiteY1" fmla="*/ 292987 h 532029"/>
                <a:gd name="connsiteX2" fmla="*/ 36526 w 397018"/>
                <a:gd name="connsiteY2" fmla="*/ 510363 h 532029"/>
                <a:gd name="connsiteX3" fmla="*/ 173567 w 397018"/>
                <a:gd name="connsiteY3" fmla="*/ 524541 h 532029"/>
                <a:gd name="connsiteX4" fmla="*/ 372042 w 397018"/>
                <a:gd name="connsiteY4" fmla="*/ 512727 h 532029"/>
                <a:gd name="connsiteX5" fmla="*/ 395668 w 397018"/>
                <a:gd name="connsiteY5" fmla="*/ 295351 h 532029"/>
                <a:gd name="connsiteX6" fmla="*/ 372041 w 397018"/>
                <a:gd name="connsiteY6" fmla="*/ 66160 h 532029"/>
                <a:gd name="connsiteX7" fmla="*/ 180655 w 397018"/>
                <a:gd name="connsiteY7" fmla="*/ 0 h 532029"/>
                <a:gd name="connsiteX8" fmla="*/ 17622 w 397018"/>
                <a:gd name="connsiteY8" fmla="*/ 66159 h 532029"/>
                <a:gd name="connsiteX0" fmla="*/ 16811 w 396207"/>
                <a:gd name="connsiteY0" fmla="*/ 66159 h 529127"/>
                <a:gd name="connsiteX1" fmla="*/ 7362 w 396207"/>
                <a:gd name="connsiteY1" fmla="*/ 292987 h 529127"/>
                <a:gd name="connsiteX2" fmla="*/ 35715 w 396207"/>
                <a:gd name="connsiteY2" fmla="*/ 505637 h 529127"/>
                <a:gd name="connsiteX3" fmla="*/ 172756 w 396207"/>
                <a:gd name="connsiteY3" fmla="*/ 524541 h 529127"/>
                <a:gd name="connsiteX4" fmla="*/ 371231 w 396207"/>
                <a:gd name="connsiteY4" fmla="*/ 512727 h 529127"/>
                <a:gd name="connsiteX5" fmla="*/ 394857 w 396207"/>
                <a:gd name="connsiteY5" fmla="*/ 295351 h 529127"/>
                <a:gd name="connsiteX6" fmla="*/ 371230 w 396207"/>
                <a:gd name="connsiteY6" fmla="*/ 66160 h 529127"/>
                <a:gd name="connsiteX7" fmla="*/ 179844 w 396207"/>
                <a:gd name="connsiteY7" fmla="*/ 0 h 529127"/>
                <a:gd name="connsiteX8" fmla="*/ 16811 w 396207"/>
                <a:gd name="connsiteY8" fmla="*/ 66159 h 529127"/>
                <a:gd name="connsiteX0" fmla="*/ 16811 w 397772"/>
                <a:gd name="connsiteY0" fmla="*/ 66159 h 528841"/>
                <a:gd name="connsiteX1" fmla="*/ 7362 w 397772"/>
                <a:gd name="connsiteY1" fmla="*/ 292987 h 528841"/>
                <a:gd name="connsiteX2" fmla="*/ 35715 w 397772"/>
                <a:gd name="connsiteY2" fmla="*/ 505637 h 528841"/>
                <a:gd name="connsiteX3" fmla="*/ 172756 w 397772"/>
                <a:gd name="connsiteY3" fmla="*/ 524541 h 528841"/>
                <a:gd name="connsiteX4" fmla="*/ 349966 w 397772"/>
                <a:gd name="connsiteY4" fmla="*/ 517453 h 528841"/>
                <a:gd name="connsiteX5" fmla="*/ 394857 w 397772"/>
                <a:gd name="connsiteY5" fmla="*/ 295351 h 528841"/>
                <a:gd name="connsiteX6" fmla="*/ 371230 w 397772"/>
                <a:gd name="connsiteY6" fmla="*/ 66160 h 528841"/>
                <a:gd name="connsiteX7" fmla="*/ 179844 w 397772"/>
                <a:gd name="connsiteY7" fmla="*/ 0 h 528841"/>
                <a:gd name="connsiteX8" fmla="*/ 16811 w 397772"/>
                <a:gd name="connsiteY8" fmla="*/ 66159 h 528841"/>
                <a:gd name="connsiteX0" fmla="*/ 16811 w 386281"/>
                <a:gd name="connsiteY0" fmla="*/ 66159 h 536037"/>
                <a:gd name="connsiteX1" fmla="*/ 7362 w 386281"/>
                <a:gd name="connsiteY1" fmla="*/ 292987 h 536037"/>
                <a:gd name="connsiteX2" fmla="*/ 35715 w 386281"/>
                <a:gd name="connsiteY2" fmla="*/ 505637 h 536037"/>
                <a:gd name="connsiteX3" fmla="*/ 172756 w 386281"/>
                <a:gd name="connsiteY3" fmla="*/ 524541 h 536037"/>
                <a:gd name="connsiteX4" fmla="*/ 349966 w 386281"/>
                <a:gd name="connsiteY4" fmla="*/ 517453 h 536037"/>
                <a:gd name="connsiteX5" fmla="*/ 368866 w 386281"/>
                <a:gd name="connsiteY5" fmla="*/ 292988 h 536037"/>
                <a:gd name="connsiteX6" fmla="*/ 371230 w 386281"/>
                <a:gd name="connsiteY6" fmla="*/ 66160 h 536037"/>
                <a:gd name="connsiteX7" fmla="*/ 179844 w 386281"/>
                <a:gd name="connsiteY7" fmla="*/ 0 h 536037"/>
                <a:gd name="connsiteX8" fmla="*/ 16811 w 386281"/>
                <a:gd name="connsiteY8" fmla="*/ 66159 h 536037"/>
                <a:gd name="connsiteX0" fmla="*/ 16811 w 390120"/>
                <a:gd name="connsiteY0" fmla="*/ 66159 h 535863"/>
                <a:gd name="connsiteX1" fmla="*/ 7362 w 390120"/>
                <a:gd name="connsiteY1" fmla="*/ 292987 h 535863"/>
                <a:gd name="connsiteX2" fmla="*/ 35715 w 390120"/>
                <a:gd name="connsiteY2" fmla="*/ 505637 h 535863"/>
                <a:gd name="connsiteX3" fmla="*/ 172756 w 390120"/>
                <a:gd name="connsiteY3" fmla="*/ 524541 h 535863"/>
                <a:gd name="connsiteX4" fmla="*/ 349966 w 390120"/>
                <a:gd name="connsiteY4" fmla="*/ 517453 h 535863"/>
                <a:gd name="connsiteX5" fmla="*/ 380680 w 390120"/>
                <a:gd name="connsiteY5" fmla="*/ 295351 h 535863"/>
                <a:gd name="connsiteX6" fmla="*/ 371230 w 390120"/>
                <a:gd name="connsiteY6" fmla="*/ 66160 h 535863"/>
                <a:gd name="connsiteX7" fmla="*/ 179844 w 390120"/>
                <a:gd name="connsiteY7" fmla="*/ 0 h 535863"/>
                <a:gd name="connsiteX8" fmla="*/ 16811 w 390120"/>
                <a:gd name="connsiteY8" fmla="*/ 66159 h 535863"/>
                <a:gd name="connsiteX0" fmla="*/ 16811 w 393406"/>
                <a:gd name="connsiteY0" fmla="*/ 66159 h 535863"/>
                <a:gd name="connsiteX1" fmla="*/ 7362 w 393406"/>
                <a:gd name="connsiteY1" fmla="*/ 292987 h 535863"/>
                <a:gd name="connsiteX2" fmla="*/ 35715 w 393406"/>
                <a:gd name="connsiteY2" fmla="*/ 505637 h 535863"/>
                <a:gd name="connsiteX3" fmla="*/ 172756 w 393406"/>
                <a:gd name="connsiteY3" fmla="*/ 524541 h 535863"/>
                <a:gd name="connsiteX4" fmla="*/ 349966 w 393406"/>
                <a:gd name="connsiteY4" fmla="*/ 517453 h 535863"/>
                <a:gd name="connsiteX5" fmla="*/ 387769 w 393406"/>
                <a:gd name="connsiteY5" fmla="*/ 295351 h 535863"/>
                <a:gd name="connsiteX6" fmla="*/ 371230 w 393406"/>
                <a:gd name="connsiteY6" fmla="*/ 66160 h 535863"/>
                <a:gd name="connsiteX7" fmla="*/ 179844 w 393406"/>
                <a:gd name="connsiteY7" fmla="*/ 0 h 535863"/>
                <a:gd name="connsiteX8" fmla="*/ 16811 w 393406"/>
                <a:gd name="connsiteY8" fmla="*/ 66159 h 535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406" h="535863">
                  <a:moveTo>
                    <a:pt x="16811" y="66159"/>
                  </a:moveTo>
                  <a:cubicBezTo>
                    <a:pt x="-11936" y="114990"/>
                    <a:pt x="4211" y="219741"/>
                    <a:pt x="7362" y="292987"/>
                  </a:cubicBezTo>
                  <a:cubicBezTo>
                    <a:pt x="10513" y="366233"/>
                    <a:pt x="8149" y="467045"/>
                    <a:pt x="35715" y="505637"/>
                  </a:cubicBezTo>
                  <a:cubicBezTo>
                    <a:pt x="63281" y="544229"/>
                    <a:pt x="120381" y="522572"/>
                    <a:pt x="172756" y="524541"/>
                  </a:cubicBezTo>
                  <a:cubicBezTo>
                    <a:pt x="231826" y="522178"/>
                    <a:pt x="314131" y="555651"/>
                    <a:pt x="349966" y="517453"/>
                  </a:cubicBezTo>
                  <a:cubicBezTo>
                    <a:pt x="385802" y="479255"/>
                    <a:pt x="384225" y="370566"/>
                    <a:pt x="387769" y="295351"/>
                  </a:cubicBezTo>
                  <a:cubicBezTo>
                    <a:pt x="391313" y="220136"/>
                    <a:pt x="404703" y="118141"/>
                    <a:pt x="371230" y="66160"/>
                  </a:cubicBezTo>
                  <a:cubicBezTo>
                    <a:pt x="337757" y="14179"/>
                    <a:pt x="238914" y="0"/>
                    <a:pt x="179844" y="0"/>
                  </a:cubicBezTo>
                  <a:cubicBezTo>
                    <a:pt x="120774" y="0"/>
                    <a:pt x="45558" y="17328"/>
                    <a:pt x="16811" y="66159"/>
                  </a:cubicBez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590425F6-9E1E-485E-A024-AD977448021C}"/>
                </a:ext>
              </a:extLst>
            </p:cNvPr>
            <p:cNvSpPr/>
            <p:nvPr/>
          </p:nvSpPr>
          <p:spPr>
            <a:xfrm>
              <a:off x="5984182" y="4085586"/>
              <a:ext cx="393406" cy="535863"/>
            </a:xfrm>
            <a:custGeom>
              <a:avLst/>
              <a:gdLst>
                <a:gd name="connsiteX0" fmla="*/ 11215 w 427713"/>
                <a:gd name="connsiteY0" fmla="*/ 118649 h 561918"/>
                <a:gd name="connsiteX1" fmla="*/ 27755 w 427713"/>
                <a:gd name="connsiteY1" fmla="*/ 364379 h 561918"/>
                <a:gd name="connsiteX2" fmla="*/ 32481 w 427713"/>
                <a:gd name="connsiteY2" fmla="*/ 522686 h 561918"/>
                <a:gd name="connsiteX3" fmla="*/ 190788 w 427713"/>
                <a:gd name="connsiteY3" fmla="*/ 543951 h 561918"/>
                <a:gd name="connsiteX4" fmla="*/ 405802 w 427713"/>
                <a:gd name="connsiteY4" fmla="*/ 543951 h 561918"/>
                <a:gd name="connsiteX5" fmla="*/ 417615 w 427713"/>
                <a:gd name="connsiteY5" fmla="*/ 312398 h 561918"/>
                <a:gd name="connsiteX6" fmla="*/ 410527 w 427713"/>
                <a:gd name="connsiteY6" fmla="*/ 76119 h 561918"/>
                <a:gd name="connsiteX7" fmla="*/ 216778 w 427713"/>
                <a:gd name="connsiteY7" fmla="*/ 509 h 561918"/>
                <a:gd name="connsiteX8" fmla="*/ 11215 w 427713"/>
                <a:gd name="connsiteY8" fmla="*/ 118649 h 561918"/>
                <a:gd name="connsiteX0" fmla="*/ 11560 w 425696"/>
                <a:gd name="connsiteY0" fmla="*/ 87530 h 561515"/>
                <a:gd name="connsiteX1" fmla="*/ 25738 w 425696"/>
                <a:gd name="connsiteY1" fmla="*/ 363976 h 561515"/>
                <a:gd name="connsiteX2" fmla="*/ 30464 w 425696"/>
                <a:gd name="connsiteY2" fmla="*/ 522283 h 561515"/>
                <a:gd name="connsiteX3" fmla="*/ 188771 w 425696"/>
                <a:gd name="connsiteY3" fmla="*/ 543548 h 561515"/>
                <a:gd name="connsiteX4" fmla="*/ 403785 w 425696"/>
                <a:gd name="connsiteY4" fmla="*/ 543548 h 561515"/>
                <a:gd name="connsiteX5" fmla="*/ 415598 w 425696"/>
                <a:gd name="connsiteY5" fmla="*/ 311995 h 561515"/>
                <a:gd name="connsiteX6" fmla="*/ 408510 w 425696"/>
                <a:gd name="connsiteY6" fmla="*/ 75716 h 561515"/>
                <a:gd name="connsiteX7" fmla="*/ 214761 w 425696"/>
                <a:gd name="connsiteY7" fmla="*/ 106 h 561515"/>
                <a:gd name="connsiteX8" fmla="*/ 11560 w 425696"/>
                <a:gd name="connsiteY8" fmla="*/ 87530 h 561515"/>
                <a:gd name="connsiteX0" fmla="*/ 10883 w 425019"/>
                <a:gd name="connsiteY0" fmla="*/ 85178 h 559163"/>
                <a:gd name="connsiteX1" fmla="*/ 25061 w 425019"/>
                <a:gd name="connsiteY1" fmla="*/ 361624 h 559163"/>
                <a:gd name="connsiteX2" fmla="*/ 29787 w 425019"/>
                <a:gd name="connsiteY2" fmla="*/ 519931 h 559163"/>
                <a:gd name="connsiteX3" fmla="*/ 188094 w 425019"/>
                <a:gd name="connsiteY3" fmla="*/ 541196 h 559163"/>
                <a:gd name="connsiteX4" fmla="*/ 403108 w 425019"/>
                <a:gd name="connsiteY4" fmla="*/ 541196 h 559163"/>
                <a:gd name="connsiteX5" fmla="*/ 414921 w 425019"/>
                <a:gd name="connsiteY5" fmla="*/ 309643 h 559163"/>
                <a:gd name="connsiteX6" fmla="*/ 407833 w 425019"/>
                <a:gd name="connsiteY6" fmla="*/ 73364 h 559163"/>
                <a:gd name="connsiteX7" fmla="*/ 204633 w 425019"/>
                <a:gd name="connsiteY7" fmla="*/ 116 h 559163"/>
                <a:gd name="connsiteX8" fmla="*/ 10883 w 425019"/>
                <a:gd name="connsiteY8" fmla="*/ 85178 h 559163"/>
                <a:gd name="connsiteX0" fmla="*/ 10883 w 431603"/>
                <a:gd name="connsiteY0" fmla="*/ 85178 h 559163"/>
                <a:gd name="connsiteX1" fmla="*/ 25061 w 431603"/>
                <a:gd name="connsiteY1" fmla="*/ 361624 h 559163"/>
                <a:gd name="connsiteX2" fmla="*/ 29787 w 431603"/>
                <a:gd name="connsiteY2" fmla="*/ 519931 h 559163"/>
                <a:gd name="connsiteX3" fmla="*/ 188094 w 431603"/>
                <a:gd name="connsiteY3" fmla="*/ 541196 h 559163"/>
                <a:gd name="connsiteX4" fmla="*/ 403108 w 431603"/>
                <a:gd name="connsiteY4" fmla="*/ 541196 h 559163"/>
                <a:gd name="connsiteX5" fmla="*/ 429098 w 431603"/>
                <a:gd name="connsiteY5" fmla="*/ 309643 h 559163"/>
                <a:gd name="connsiteX6" fmla="*/ 407833 w 431603"/>
                <a:gd name="connsiteY6" fmla="*/ 73364 h 559163"/>
                <a:gd name="connsiteX7" fmla="*/ 204633 w 431603"/>
                <a:gd name="connsiteY7" fmla="*/ 116 h 559163"/>
                <a:gd name="connsiteX8" fmla="*/ 10883 w 431603"/>
                <a:gd name="connsiteY8" fmla="*/ 85178 h 559163"/>
                <a:gd name="connsiteX0" fmla="*/ 16874 w 437594"/>
                <a:gd name="connsiteY0" fmla="*/ 85178 h 559163"/>
                <a:gd name="connsiteX1" fmla="*/ 12150 w 437594"/>
                <a:gd name="connsiteY1" fmla="*/ 361624 h 559163"/>
                <a:gd name="connsiteX2" fmla="*/ 35778 w 437594"/>
                <a:gd name="connsiteY2" fmla="*/ 519931 h 559163"/>
                <a:gd name="connsiteX3" fmla="*/ 194085 w 437594"/>
                <a:gd name="connsiteY3" fmla="*/ 541196 h 559163"/>
                <a:gd name="connsiteX4" fmla="*/ 409099 w 437594"/>
                <a:gd name="connsiteY4" fmla="*/ 541196 h 559163"/>
                <a:gd name="connsiteX5" fmla="*/ 435089 w 437594"/>
                <a:gd name="connsiteY5" fmla="*/ 309643 h 559163"/>
                <a:gd name="connsiteX6" fmla="*/ 413824 w 437594"/>
                <a:gd name="connsiteY6" fmla="*/ 73364 h 559163"/>
                <a:gd name="connsiteX7" fmla="*/ 210624 w 437594"/>
                <a:gd name="connsiteY7" fmla="*/ 116 h 559163"/>
                <a:gd name="connsiteX8" fmla="*/ 16874 w 437594"/>
                <a:gd name="connsiteY8" fmla="*/ 85178 h 559163"/>
                <a:gd name="connsiteX0" fmla="*/ 16874 w 437594"/>
                <a:gd name="connsiteY0" fmla="*/ 85178 h 563991"/>
                <a:gd name="connsiteX1" fmla="*/ 12150 w 437594"/>
                <a:gd name="connsiteY1" fmla="*/ 361624 h 563991"/>
                <a:gd name="connsiteX2" fmla="*/ 35778 w 437594"/>
                <a:gd name="connsiteY2" fmla="*/ 519931 h 563991"/>
                <a:gd name="connsiteX3" fmla="*/ 205899 w 437594"/>
                <a:gd name="connsiteY3" fmla="*/ 553010 h 563991"/>
                <a:gd name="connsiteX4" fmla="*/ 409099 w 437594"/>
                <a:gd name="connsiteY4" fmla="*/ 541196 h 563991"/>
                <a:gd name="connsiteX5" fmla="*/ 435089 w 437594"/>
                <a:gd name="connsiteY5" fmla="*/ 309643 h 563991"/>
                <a:gd name="connsiteX6" fmla="*/ 413824 w 437594"/>
                <a:gd name="connsiteY6" fmla="*/ 73364 h 563991"/>
                <a:gd name="connsiteX7" fmla="*/ 210624 w 437594"/>
                <a:gd name="connsiteY7" fmla="*/ 116 h 563991"/>
                <a:gd name="connsiteX8" fmla="*/ 16874 w 437594"/>
                <a:gd name="connsiteY8" fmla="*/ 85178 h 563991"/>
                <a:gd name="connsiteX0" fmla="*/ 16874 w 437594"/>
                <a:gd name="connsiteY0" fmla="*/ 85178 h 554236"/>
                <a:gd name="connsiteX1" fmla="*/ 12150 w 437594"/>
                <a:gd name="connsiteY1" fmla="*/ 361624 h 554236"/>
                <a:gd name="connsiteX2" fmla="*/ 35778 w 437594"/>
                <a:gd name="connsiteY2" fmla="*/ 519931 h 554236"/>
                <a:gd name="connsiteX3" fmla="*/ 205899 w 437594"/>
                <a:gd name="connsiteY3" fmla="*/ 553010 h 554236"/>
                <a:gd name="connsiteX4" fmla="*/ 409099 w 437594"/>
                <a:gd name="connsiteY4" fmla="*/ 522294 h 554236"/>
                <a:gd name="connsiteX5" fmla="*/ 435089 w 437594"/>
                <a:gd name="connsiteY5" fmla="*/ 309643 h 554236"/>
                <a:gd name="connsiteX6" fmla="*/ 413824 w 437594"/>
                <a:gd name="connsiteY6" fmla="*/ 73364 h 554236"/>
                <a:gd name="connsiteX7" fmla="*/ 210624 w 437594"/>
                <a:gd name="connsiteY7" fmla="*/ 116 h 554236"/>
                <a:gd name="connsiteX8" fmla="*/ 16874 w 437594"/>
                <a:gd name="connsiteY8" fmla="*/ 85178 h 554236"/>
                <a:gd name="connsiteX0" fmla="*/ 16874 w 437594"/>
                <a:gd name="connsiteY0" fmla="*/ 85178 h 558187"/>
                <a:gd name="connsiteX1" fmla="*/ 12150 w 437594"/>
                <a:gd name="connsiteY1" fmla="*/ 361624 h 558187"/>
                <a:gd name="connsiteX2" fmla="*/ 35778 w 437594"/>
                <a:gd name="connsiteY2" fmla="*/ 519931 h 558187"/>
                <a:gd name="connsiteX3" fmla="*/ 215350 w 437594"/>
                <a:gd name="connsiteY3" fmla="*/ 557736 h 558187"/>
                <a:gd name="connsiteX4" fmla="*/ 409099 w 437594"/>
                <a:gd name="connsiteY4" fmla="*/ 522294 h 558187"/>
                <a:gd name="connsiteX5" fmla="*/ 435089 w 437594"/>
                <a:gd name="connsiteY5" fmla="*/ 309643 h 558187"/>
                <a:gd name="connsiteX6" fmla="*/ 413824 w 437594"/>
                <a:gd name="connsiteY6" fmla="*/ 73364 h 558187"/>
                <a:gd name="connsiteX7" fmla="*/ 210624 w 437594"/>
                <a:gd name="connsiteY7" fmla="*/ 116 h 558187"/>
                <a:gd name="connsiteX8" fmla="*/ 16874 w 437594"/>
                <a:gd name="connsiteY8" fmla="*/ 85178 h 558187"/>
                <a:gd name="connsiteX0" fmla="*/ 20067 w 440787"/>
                <a:gd name="connsiteY0" fmla="*/ 85178 h 558187"/>
                <a:gd name="connsiteX1" fmla="*/ 8255 w 440787"/>
                <a:gd name="connsiteY1" fmla="*/ 361624 h 558187"/>
                <a:gd name="connsiteX2" fmla="*/ 38971 w 440787"/>
                <a:gd name="connsiteY2" fmla="*/ 519931 h 558187"/>
                <a:gd name="connsiteX3" fmla="*/ 218543 w 440787"/>
                <a:gd name="connsiteY3" fmla="*/ 557736 h 558187"/>
                <a:gd name="connsiteX4" fmla="*/ 412292 w 440787"/>
                <a:gd name="connsiteY4" fmla="*/ 522294 h 558187"/>
                <a:gd name="connsiteX5" fmla="*/ 438282 w 440787"/>
                <a:gd name="connsiteY5" fmla="*/ 309643 h 558187"/>
                <a:gd name="connsiteX6" fmla="*/ 417017 w 440787"/>
                <a:gd name="connsiteY6" fmla="*/ 73364 h 558187"/>
                <a:gd name="connsiteX7" fmla="*/ 213817 w 440787"/>
                <a:gd name="connsiteY7" fmla="*/ 116 h 558187"/>
                <a:gd name="connsiteX8" fmla="*/ 20067 w 440787"/>
                <a:gd name="connsiteY8" fmla="*/ 85178 h 558187"/>
                <a:gd name="connsiteX0" fmla="*/ 20067 w 442342"/>
                <a:gd name="connsiteY0" fmla="*/ 85178 h 558345"/>
                <a:gd name="connsiteX1" fmla="*/ 8255 w 442342"/>
                <a:gd name="connsiteY1" fmla="*/ 361624 h 558345"/>
                <a:gd name="connsiteX2" fmla="*/ 38971 w 442342"/>
                <a:gd name="connsiteY2" fmla="*/ 519931 h 558345"/>
                <a:gd name="connsiteX3" fmla="*/ 218543 w 442342"/>
                <a:gd name="connsiteY3" fmla="*/ 557736 h 558345"/>
                <a:gd name="connsiteX4" fmla="*/ 412292 w 442342"/>
                <a:gd name="connsiteY4" fmla="*/ 522294 h 558345"/>
                <a:gd name="connsiteX5" fmla="*/ 440644 w 442342"/>
                <a:gd name="connsiteY5" fmla="*/ 302555 h 558345"/>
                <a:gd name="connsiteX6" fmla="*/ 417017 w 442342"/>
                <a:gd name="connsiteY6" fmla="*/ 73364 h 558345"/>
                <a:gd name="connsiteX7" fmla="*/ 213817 w 442342"/>
                <a:gd name="connsiteY7" fmla="*/ 116 h 558345"/>
                <a:gd name="connsiteX8" fmla="*/ 20067 w 442342"/>
                <a:gd name="connsiteY8" fmla="*/ 85178 h 558345"/>
                <a:gd name="connsiteX0" fmla="*/ 21288 w 443563"/>
                <a:gd name="connsiteY0" fmla="*/ 85178 h 558345"/>
                <a:gd name="connsiteX1" fmla="*/ 7113 w 443563"/>
                <a:gd name="connsiteY1" fmla="*/ 356898 h 558345"/>
                <a:gd name="connsiteX2" fmla="*/ 40192 w 443563"/>
                <a:gd name="connsiteY2" fmla="*/ 519931 h 558345"/>
                <a:gd name="connsiteX3" fmla="*/ 219764 w 443563"/>
                <a:gd name="connsiteY3" fmla="*/ 557736 h 558345"/>
                <a:gd name="connsiteX4" fmla="*/ 413513 w 443563"/>
                <a:gd name="connsiteY4" fmla="*/ 522294 h 558345"/>
                <a:gd name="connsiteX5" fmla="*/ 441865 w 443563"/>
                <a:gd name="connsiteY5" fmla="*/ 302555 h 558345"/>
                <a:gd name="connsiteX6" fmla="*/ 418238 w 443563"/>
                <a:gd name="connsiteY6" fmla="*/ 73364 h 558345"/>
                <a:gd name="connsiteX7" fmla="*/ 215038 w 443563"/>
                <a:gd name="connsiteY7" fmla="*/ 116 h 558345"/>
                <a:gd name="connsiteX8" fmla="*/ 21288 w 443563"/>
                <a:gd name="connsiteY8" fmla="*/ 85178 h 558345"/>
                <a:gd name="connsiteX0" fmla="*/ 45611 w 437169"/>
                <a:gd name="connsiteY0" fmla="*/ 66265 h 558335"/>
                <a:gd name="connsiteX1" fmla="*/ 719 w 437169"/>
                <a:gd name="connsiteY1" fmla="*/ 356888 h 558335"/>
                <a:gd name="connsiteX2" fmla="*/ 33798 w 437169"/>
                <a:gd name="connsiteY2" fmla="*/ 519921 h 558335"/>
                <a:gd name="connsiteX3" fmla="*/ 213370 w 437169"/>
                <a:gd name="connsiteY3" fmla="*/ 557726 h 558335"/>
                <a:gd name="connsiteX4" fmla="*/ 407119 w 437169"/>
                <a:gd name="connsiteY4" fmla="*/ 522284 h 558335"/>
                <a:gd name="connsiteX5" fmla="*/ 435471 w 437169"/>
                <a:gd name="connsiteY5" fmla="*/ 302545 h 558335"/>
                <a:gd name="connsiteX6" fmla="*/ 411844 w 437169"/>
                <a:gd name="connsiteY6" fmla="*/ 73354 h 558335"/>
                <a:gd name="connsiteX7" fmla="*/ 208644 w 437169"/>
                <a:gd name="connsiteY7" fmla="*/ 106 h 558335"/>
                <a:gd name="connsiteX8" fmla="*/ 45611 w 437169"/>
                <a:gd name="connsiteY8" fmla="*/ 66265 h 558335"/>
                <a:gd name="connsiteX0" fmla="*/ 37761 w 429319"/>
                <a:gd name="connsiteY0" fmla="*/ 66214 h 558284"/>
                <a:gd name="connsiteX1" fmla="*/ 2320 w 429319"/>
                <a:gd name="connsiteY1" fmla="*/ 297767 h 558284"/>
                <a:gd name="connsiteX2" fmla="*/ 25948 w 429319"/>
                <a:gd name="connsiteY2" fmla="*/ 519870 h 558284"/>
                <a:gd name="connsiteX3" fmla="*/ 205520 w 429319"/>
                <a:gd name="connsiteY3" fmla="*/ 557675 h 558284"/>
                <a:gd name="connsiteX4" fmla="*/ 399269 w 429319"/>
                <a:gd name="connsiteY4" fmla="*/ 522233 h 558284"/>
                <a:gd name="connsiteX5" fmla="*/ 427621 w 429319"/>
                <a:gd name="connsiteY5" fmla="*/ 302494 h 558284"/>
                <a:gd name="connsiteX6" fmla="*/ 403994 w 429319"/>
                <a:gd name="connsiteY6" fmla="*/ 73303 h 558284"/>
                <a:gd name="connsiteX7" fmla="*/ 200794 w 429319"/>
                <a:gd name="connsiteY7" fmla="*/ 55 h 558284"/>
                <a:gd name="connsiteX8" fmla="*/ 37761 w 429319"/>
                <a:gd name="connsiteY8" fmla="*/ 66214 h 558284"/>
                <a:gd name="connsiteX0" fmla="*/ 36275 w 427833"/>
                <a:gd name="connsiteY0" fmla="*/ 66214 h 558958"/>
                <a:gd name="connsiteX1" fmla="*/ 834 w 427833"/>
                <a:gd name="connsiteY1" fmla="*/ 297767 h 558958"/>
                <a:gd name="connsiteX2" fmla="*/ 29188 w 427833"/>
                <a:gd name="connsiteY2" fmla="*/ 510418 h 558958"/>
                <a:gd name="connsiteX3" fmla="*/ 204034 w 427833"/>
                <a:gd name="connsiteY3" fmla="*/ 557675 h 558958"/>
                <a:gd name="connsiteX4" fmla="*/ 397783 w 427833"/>
                <a:gd name="connsiteY4" fmla="*/ 522233 h 558958"/>
                <a:gd name="connsiteX5" fmla="*/ 426135 w 427833"/>
                <a:gd name="connsiteY5" fmla="*/ 302494 h 558958"/>
                <a:gd name="connsiteX6" fmla="*/ 402508 w 427833"/>
                <a:gd name="connsiteY6" fmla="*/ 73303 h 558958"/>
                <a:gd name="connsiteX7" fmla="*/ 199308 w 427833"/>
                <a:gd name="connsiteY7" fmla="*/ 55 h 558958"/>
                <a:gd name="connsiteX8" fmla="*/ 36275 w 427833"/>
                <a:gd name="connsiteY8" fmla="*/ 66214 h 558958"/>
                <a:gd name="connsiteX0" fmla="*/ 36275 w 428528"/>
                <a:gd name="connsiteY0" fmla="*/ 66214 h 558440"/>
                <a:gd name="connsiteX1" fmla="*/ 834 w 428528"/>
                <a:gd name="connsiteY1" fmla="*/ 297767 h 558440"/>
                <a:gd name="connsiteX2" fmla="*/ 29188 w 428528"/>
                <a:gd name="connsiteY2" fmla="*/ 510418 h 558440"/>
                <a:gd name="connsiteX3" fmla="*/ 204034 w 428528"/>
                <a:gd name="connsiteY3" fmla="*/ 557675 h 558440"/>
                <a:gd name="connsiteX4" fmla="*/ 388332 w 428528"/>
                <a:gd name="connsiteY4" fmla="*/ 519870 h 558440"/>
                <a:gd name="connsiteX5" fmla="*/ 426135 w 428528"/>
                <a:gd name="connsiteY5" fmla="*/ 302494 h 558440"/>
                <a:gd name="connsiteX6" fmla="*/ 402508 w 428528"/>
                <a:gd name="connsiteY6" fmla="*/ 73303 h 558440"/>
                <a:gd name="connsiteX7" fmla="*/ 199308 w 428528"/>
                <a:gd name="connsiteY7" fmla="*/ 55 h 558440"/>
                <a:gd name="connsiteX8" fmla="*/ 36275 w 428528"/>
                <a:gd name="connsiteY8" fmla="*/ 66214 h 558440"/>
                <a:gd name="connsiteX0" fmla="*/ 37760 w 430013"/>
                <a:gd name="connsiteY0" fmla="*/ 66214 h 557901"/>
                <a:gd name="connsiteX1" fmla="*/ 2319 w 430013"/>
                <a:gd name="connsiteY1" fmla="*/ 297767 h 557901"/>
                <a:gd name="connsiteX2" fmla="*/ 25948 w 430013"/>
                <a:gd name="connsiteY2" fmla="*/ 519869 h 557901"/>
                <a:gd name="connsiteX3" fmla="*/ 205519 w 430013"/>
                <a:gd name="connsiteY3" fmla="*/ 557675 h 557901"/>
                <a:gd name="connsiteX4" fmla="*/ 389817 w 430013"/>
                <a:gd name="connsiteY4" fmla="*/ 519870 h 557901"/>
                <a:gd name="connsiteX5" fmla="*/ 427620 w 430013"/>
                <a:gd name="connsiteY5" fmla="*/ 302494 h 557901"/>
                <a:gd name="connsiteX6" fmla="*/ 403993 w 430013"/>
                <a:gd name="connsiteY6" fmla="*/ 73303 h 557901"/>
                <a:gd name="connsiteX7" fmla="*/ 200793 w 430013"/>
                <a:gd name="connsiteY7" fmla="*/ 55 h 557901"/>
                <a:gd name="connsiteX8" fmla="*/ 37760 w 430013"/>
                <a:gd name="connsiteY8" fmla="*/ 66214 h 557901"/>
                <a:gd name="connsiteX0" fmla="*/ 40684 w 432937"/>
                <a:gd name="connsiteY0" fmla="*/ 66214 h 557831"/>
                <a:gd name="connsiteX1" fmla="*/ 5243 w 432937"/>
                <a:gd name="connsiteY1" fmla="*/ 297767 h 557831"/>
                <a:gd name="connsiteX2" fmla="*/ 28872 w 432937"/>
                <a:gd name="connsiteY2" fmla="*/ 519869 h 557831"/>
                <a:gd name="connsiteX3" fmla="*/ 208443 w 432937"/>
                <a:gd name="connsiteY3" fmla="*/ 557675 h 557831"/>
                <a:gd name="connsiteX4" fmla="*/ 392741 w 432937"/>
                <a:gd name="connsiteY4" fmla="*/ 519870 h 557831"/>
                <a:gd name="connsiteX5" fmla="*/ 430544 w 432937"/>
                <a:gd name="connsiteY5" fmla="*/ 302494 h 557831"/>
                <a:gd name="connsiteX6" fmla="*/ 406917 w 432937"/>
                <a:gd name="connsiteY6" fmla="*/ 73303 h 557831"/>
                <a:gd name="connsiteX7" fmla="*/ 203717 w 432937"/>
                <a:gd name="connsiteY7" fmla="*/ 55 h 557831"/>
                <a:gd name="connsiteX8" fmla="*/ 40684 w 432937"/>
                <a:gd name="connsiteY8" fmla="*/ 66214 h 557831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6557 w 428810"/>
                <a:gd name="connsiteY0" fmla="*/ 66214 h 531376"/>
                <a:gd name="connsiteX1" fmla="*/ 1116 w 428810"/>
                <a:gd name="connsiteY1" fmla="*/ 297767 h 531376"/>
                <a:gd name="connsiteX2" fmla="*/ 27108 w 428810"/>
                <a:gd name="connsiteY2" fmla="*/ 510418 h 531376"/>
                <a:gd name="connsiteX3" fmla="*/ 192502 w 428810"/>
                <a:gd name="connsiteY3" fmla="*/ 524596 h 531376"/>
                <a:gd name="connsiteX4" fmla="*/ 388614 w 428810"/>
                <a:gd name="connsiteY4" fmla="*/ 519870 h 531376"/>
                <a:gd name="connsiteX5" fmla="*/ 426417 w 428810"/>
                <a:gd name="connsiteY5" fmla="*/ 302494 h 531376"/>
                <a:gd name="connsiteX6" fmla="*/ 402790 w 428810"/>
                <a:gd name="connsiteY6" fmla="*/ 73303 h 531376"/>
                <a:gd name="connsiteX7" fmla="*/ 199590 w 428810"/>
                <a:gd name="connsiteY7" fmla="*/ 55 h 531376"/>
                <a:gd name="connsiteX8" fmla="*/ 36557 w 428810"/>
                <a:gd name="connsiteY8" fmla="*/ 66214 h 531376"/>
                <a:gd name="connsiteX0" fmla="*/ 36557 w 422272"/>
                <a:gd name="connsiteY0" fmla="*/ 66214 h 538568"/>
                <a:gd name="connsiteX1" fmla="*/ 1116 w 422272"/>
                <a:gd name="connsiteY1" fmla="*/ 297767 h 538568"/>
                <a:gd name="connsiteX2" fmla="*/ 27108 w 422272"/>
                <a:gd name="connsiteY2" fmla="*/ 510418 h 538568"/>
                <a:gd name="connsiteX3" fmla="*/ 192502 w 422272"/>
                <a:gd name="connsiteY3" fmla="*/ 524596 h 538568"/>
                <a:gd name="connsiteX4" fmla="*/ 388614 w 422272"/>
                <a:gd name="connsiteY4" fmla="*/ 519870 h 538568"/>
                <a:gd name="connsiteX5" fmla="*/ 414603 w 422272"/>
                <a:gd name="connsiteY5" fmla="*/ 295406 h 538568"/>
                <a:gd name="connsiteX6" fmla="*/ 402790 w 422272"/>
                <a:gd name="connsiteY6" fmla="*/ 73303 h 538568"/>
                <a:gd name="connsiteX7" fmla="*/ 199590 w 422272"/>
                <a:gd name="connsiteY7" fmla="*/ 55 h 538568"/>
                <a:gd name="connsiteX8" fmla="*/ 36557 w 422272"/>
                <a:gd name="connsiteY8" fmla="*/ 66214 h 538568"/>
                <a:gd name="connsiteX0" fmla="*/ 36557 w 416127"/>
                <a:gd name="connsiteY0" fmla="*/ 66159 h 538513"/>
                <a:gd name="connsiteX1" fmla="*/ 1116 w 416127"/>
                <a:gd name="connsiteY1" fmla="*/ 297712 h 538513"/>
                <a:gd name="connsiteX2" fmla="*/ 27108 w 416127"/>
                <a:gd name="connsiteY2" fmla="*/ 510363 h 538513"/>
                <a:gd name="connsiteX3" fmla="*/ 192502 w 416127"/>
                <a:gd name="connsiteY3" fmla="*/ 524541 h 538513"/>
                <a:gd name="connsiteX4" fmla="*/ 388614 w 416127"/>
                <a:gd name="connsiteY4" fmla="*/ 519815 h 538513"/>
                <a:gd name="connsiteX5" fmla="*/ 414603 w 416127"/>
                <a:gd name="connsiteY5" fmla="*/ 295351 h 538513"/>
                <a:gd name="connsiteX6" fmla="*/ 390976 w 416127"/>
                <a:gd name="connsiteY6" fmla="*/ 66160 h 538513"/>
                <a:gd name="connsiteX7" fmla="*/ 199590 w 416127"/>
                <a:gd name="connsiteY7" fmla="*/ 0 h 538513"/>
                <a:gd name="connsiteX8" fmla="*/ 36557 w 416127"/>
                <a:gd name="connsiteY8" fmla="*/ 66159 h 538513"/>
                <a:gd name="connsiteX0" fmla="*/ 36557 w 416962"/>
                <a:gd name="connsiteY0" fmla="*/ 66159 h 533540"/>
                <a:gd name="connsiteX1" fmla="*/ 1116 w 416962"/>
                <a:gd name="connsiteY1" fmla="*/ 297712 h 533540"/>
                <a:gd name="connsiteX2" fmla="*/ 27108 w 416962"/>
                <a:gd name="connsiteY2" fmla="*/ 510363 h 533540"/>
                <a:gd name="connsiteX3" fmla="*/ 192502 w 416962"/>
                <a:gd name="connsiteY3" fmla="*/ 524541 h 533540"/>
                <a:gd name="connsiteX4" fmla="*/ 390977 w 416962"/>
                <a:gd name="connsiteY4" fmla="*/ 512727 h 533540"/>
                <a:gd name="connsiteX5" fmla="*/ 414603 w 416962"/>
                <a:gd name="connsiteY5" fmla="*/ 295351 h 533540"/>
                <a:gd name="connsiteX6" fmla="*/ 390976 w 416962"/>
                <a:gd name="connsiteY6" fmla="*/ 66160 h 533540"/>
                <a:gd name="connsiteX7" fmla="*/ 199590 w 416962"/>
                <a:gd name="connsiteY7" fmla="*/ 0 h 533540"/>
                <a:gd name="connsiteX8" fmla="*/ 36557 w 416962"/>
                <a:gd name="connsiteY8" fmla="*/ 66159 h 533540"/>
                <a:gd name="connsiteX0" fmla="*/ 36557 w 415953"/>
                <a:gd name="connsiteY0" fmla="*/ 66159 h 531703"/>
                <a:gd name="connsiteX1" fmla="*/ 1116 w 415953"/>
                <a:gd name="connsiteY1" fmla="*/ 297712 h 531703"/>
                <a:gd name="connsiteX2" fmla="*/ 27108 w 415953"/>
                <a:gd name="connsiteY2" fmla="*/ 510363 h 531703"/>
                <a:gd name="connsiteX3" fmla="*/ 192502 w 415953"/>
                <a:gd name="connsiteY3" fmla="*/ 524541 h 531703"/>
                <a:gd name="connsiteX4" fmla="*/ 390977 w 415953"/>
                <a:gd name="connsiteY4" fmla="*/ 512727 h 531703"/>
                <a:gd name="connsiteX5" fmla="*/ 414603 w 415953"/>
                <a:gd name="connsiteY5" fmla="*/ 295351 h 531703"/>
                <a:gd name="connsiteX6" fmla="*/ 390976 w 415953"/>
                <a:gd name="connsiteY6" fmla="*/ 66160 h 531703"/>
                <a:gd name="connsiteX7" fmla="*/ 199590 w 415953"/>
                <a:gd name="connsiteY7" fmla="*/ 0 h 531703"/>
                <a:gd name="connsiteX8" fmla="*/ 36557 w 415953"/>
                <a:gd name="connsiteY8" fmla="*/ 66159 h 531703"/>
                <a:gd name="connsiteX0" fmla="*/ 38202 w 417598"/>
                <a:gd name="connsiteY0" fmla="*/ 66159 h 527065"/>
                <a:gd name="connsiteX1" fmla="*/ 2761 w 417598"/>
                <a:gd name="connsiteY1" fmla="*/ 297712 h 527065"/>
                <a:gd name="connsiteX2" fmla="*/ 28753 w 417598"/>
                <a:gd name="connsiteY2" fmla="*/ 510363 h 527065"/>
                <a:gd name="connsiteX3" fmla="*/ 194147 w 417598"/>
                <a:gd name="connsiteY3" fmla="*/ 524541 h 527065"/>
                <a:gd name="connsiteX4" fmla="*/ 392622 w 417598"/>
                <a:gd name="connsiteY4" fmla="*/ 512727 h 527065"/>
                <a:gd name="connsiteX5" fmla="*/ 416248 w 417598"/>
                <a:gd name="connsiteY5" fmla="*/ 295351 h 527065"/>
                <a:gd name="connsiteX6" fmla="*/ 392621 w 417598"/>
                <a:gd name="connsiteY6" fmla="*/ 66160 h 527065"/>
                <a:gd name="connsiteX7" fmla="*/ 201235 w 417598"/>
                <a:gd name="connsiteY7" fmla="*/ 0 h 527065"/>
                <a:gd name="connsiteX8" fmla="*/ 38202 w 417598"/>
                <a:gd name="connsiteY8" fmla="*/ 66159 h 527065"/>
                <a:gd name="connsiteX0" fmla="*/ 36212 w 415608"/>
                <a:gd name="connsiteY0" fmla="*/ 66159 h 527065"/>
                <a:gd name="connsiteX1" fmla="*/ 771 w 415608"/>
                <a:gd name="connsiteY1" fmla="*/ 297712 h 527065"/>
                <a:gd name="connsiteX2" fmla="*/ 55116 w 415608"/>
                <a:gd name="connsiteY2" fmla="*/ 510363 h 527065"/>
                <a:gd name="connsiteX3" fmla="*/ 192157 w 415608"/>
                <a:gd name="connsiteY3" fmla="*/ 524541 h 527065"/>
                <a:gd name="connsiteX4" fmla="*/ 390632 w 415608"/>
                <a:gd name="connsiteY4" fmla="*/ 512727 h 527065"/>
                <a:gd name="connsiteX5" fmla="*/ 414258 w 415608"/>
                <a:gd name="connsiteY5" fmla="*/ 295351 h 527065"/>
                <a:gd name="connsiteX6" fmla="*/ 390631 w 415608"/>
                <a:gd name="connsiteY6" fmla="*/ 66160 h 527065"/>
                <a:gd name="connsiteX7" fmla="*/ 199245 w 415608"/>
                <a:gd name="connsiteY7" fmla="*/ 0 h 527065"/>
                <a:gd name="connsiteX8" fmla="*/ 36212 w 415608"/>
                <a:gd name="connsiteY8" fmla="*/ 66159 h 527065"/>
                <a:gd name="connsiteX0" fmla="*/ 15687 w 395083"/>
                <a:gd name="connsiteY0" fmla="*/ 66159 h 531379"/>
                <a:gd name="connsiteX1" fmla="*/ 8600 w 395083"/>
                <a:gd name="connsiteY1" fmla="*/ 302438 h 531379"/>
                <a:gd name="connsiteX2" fmla="*/ 34591 w 395083"/>
                <a:gd name="connsiteY2" fmla="*/ 510363 h 531379"/>
                <a:gd name="connsiteX3" fmla="*/ 171632 w 395083"/>
                <a:gd name="connsiteY3" fmla="*/ 524541 h 531379"/>
                <a:gd name="connsiteX4" fmla="*/ 370107 w 395083"/>
                <a:gd name="connsiteY4" fmla="*/ 512727 h 531379"/>
                <a:gd name="connsiteX5" fmla="*/ 393733 w 395083"/>
                <a:gd name="connsiteY5" fmla="*/ 295351 h 531379"/>
                <a:gd name="connsiteX6" fmla="*/ 370106 w 395083"/>
                <a:gd name="connsiteY6" fmla="*/ 66160 h 531379"/>
                <a:gd name="connsiteX7" fmla="*/ 178720 w 395083"/>
                <a:gd name="connsiteY7" fmla="*/ 0 h 531379"/>
                <a:gd name="connsiteX8" fmla="*/ 15687 w 395083"/>
                <a:gd name="connsiteY8" fmla="*/ 66159 h 531379"/>
                <a:gd name="connsiteX0" fmla="*/ 16810 w 396206"/>
                <a:gd name="connsiteY0" fmla="*/ 66159 h 532029"/>
                <a:gd name="connsiteX1" fmla="*/ 7361 w 396206"/>
                <a:gd name="connsiteY1" fmla="*/ 292987 h 532029"/>
                <a:gd name="connsiteX2" fmla="*/ 35714 w 396206"/>
                <a:gd name="connsiteY2" fmla="*/ 510363 h 532029"/>
                <a:gd name="connsiteX3" fmla="*/ 172755 w 396206"/>
                <a:gd name="connsiteY3" fmla="*/ 524541 h 532029"/>
                <a:gd name="connsiteX4" fmla="*/ 371230 w 396206"/>
                <a:gd name="connsiteY4" fmla="*/ 512727 h 532029"/>
                <a:gd name="connsiteX5" fmla="*/ 394856 w 396206"/>
                <a:gd name="connsiteY5" fmla="*/ 295351 h 532029"/>
                <a:gd name="connsiteX6" fmla="*/ 371229 w 396206"/>
                <a:gd name="connsiteY6" fmla="*/ 66160 h 532029"/>
                <a:gd name="connsiteX7" fmla="*/ 179843 w 396206"/>
                <a:gd name="connsiteY7" fmla="*/ 0 h 532029"/>
                <a:gd name="connsiteX8" fmla="*/ 16810 w 396206"/>
                <a:gd name="connsiteY8" fmla="*/ 66159 h 532029"/>
                <a:gd name="connsiteX0" fmla="*/ 17622 w 397018"/>
                <a:gd name="connsiteY0" fmla="*/ 66159 h 532029"/>
                <a:gd name="connsiteX1" fmla="*/ 8173 w 397018"/>
                <a:gd name="connsiteY1" fmla="*/ 292987 h 532029"/>
                <a:gd name="connsiteX2" fmla="*/ 36526 w 397018"/>
                <a:gd name="connsiteY2" fmla="*/ 510363 h 532029"/>
                <a:gd name="connsiteX3" fmla="*/ 173567 w 397018"/>
                <a:gd name="connsiteY3" fmla="*/ 524541 h 532029"/>
                <a:gd name="connsiteX4" fmla="*/ 372042 w 397018"/>
                <a:gd name="connsiteY4" fmla="*/ 512727 h 532029"/>
                <a:gd name="connsiteX5" fmla="*/ 395668 w 397018"/>
                <a:gd name="connsiteY5" fmla="*/ 295351 h 532029"/>
                <a:gd name="connsiteX6" fmla="*/ 372041 w 397018"/>
                <a:gd name="connsiteY6" fmla="*/ 66160 h 532029"/>
                <a:gd name="connsiteX7" fmla="*/ 180655 w 397018"/>
                <a:gd name="connsiteY7" fmla="*/ 0 h 532029"/>
                <a:gd name="connsiteX8" fmla="*/ 17622 w 397018"/>
                <a:gd name="connsiteY8" fmla="*/ 66159 h 532029"/>
                <a:gd name="connsiteX0" fmla="*/ 16811 w 396207"/>
                <a:gd name="connsiteY0" fmla="*/ 66159 h 529127"/>
                <a:gd name="connsiteX1" fmla="*/ 7362 w 396207"/>
                <a:gd name="connsiteY1" fmla="*/ 292987 h 529127"/>
                <a:gd name="connsiteX2" fmla="*/ 35715 w 396207"/>
                <a:gd name="connsiteY2" fmla="*/ 505637 h 529127"/>
                <a:gd name="connsiteX3" fmla="*/ 172756 w 396207"/>
                <a:gd name="connsiteY3" fmla="*/ 524541 h 529127"/>
                <a:gd name="connsiteX4" fmla="*/ 371231 w 396207"/>
                <a:gd name="connsiteY4" fmla="*/ 512727 h 529127"/>
                <a:gd name="connsiteX5" fmla="*/ 394857 w 396207"/>
                <a:gd name="connsiteY5" fmla="*/ 295351 h 529127"/>
                <a:gd name="connsiteX6" fmla="*/ 371230 w 396207"/>
                <a:gd name="connsiteY6" fmla="*/ 66160 h 529127"/>
                <a:gd name="connsiteX7" fmla="*/ 179844 w 396207"/>
                <a:gd name="connsiteY7" fmla="*/ 0 h 529127"/>
                <a:gd name="connsiteX8" fmla="*/ 16811 w 396207"/>
                <a:gd name="connsiteY8" fmla="*/ 66159 h 529127"/>
                <a:gd name="connsiteX0" fmla="*/ 16811 w 397772"/>
                <a:gd name="connsiteY0" fmla="*/ 66159 h 528841"/>
                <a:gd name="connsiteX1" fmla="*/ 7362 w 397772"/>
                <a:gd name="connsiteY1" fmla="*/ 292987 h 528841"/>
                <a:gd name="connsiteX2" fmla="*/ 35715 w 397772"/>
                <a:gd name="connsiteY2" fmla="*/ 505637 h 528841"/>
                <a:gd name="connsiteX3" fmla="*/ 172756 w 397772"/>
                <a:gd name="connsiteY3" fmla="*/ 524541 h 528841"/>
                <a:gd name="connsiteX4" fmla="*/ 349966 w 397772"/>
                <a:gd name="connsiteY4" fmla="*/ 517453 h 528841"/>
                <a:gd name="connsiteX5" fmla="*/ 394857 w 397772"/>
                <a:gd name="connsiteY5" fmla="*/ 295351 h 528841"/>
                <a:gd name="connsiteX6" fmla="*/ 371230 w 397772"/>
                <a:gd name="connsiteY6" fmla="*/ 66160 h 528841"/>
                <a:gd name="connsiteX7" fmla="*/ 179844 w 397772"/>
                <a:gd name="connsiteY7" fmla="*/ 0 h 528841"/>
                <a:gd name="connsiteX8" fmla="*/ 16811 w 397772"/>
                <a:gd name="connsiteY8" fmla="*/ 66159 h 528841"/>
                <a:gd name="connsiteX0" fmla="*/ 16811 w 386281"/>
                <a:gd name="connsiteY0" fmla="*/ 66159 h 536037"/>
                <a:gd name="connsiteX1" fmla="*/ 7362 w 386281"/>
                <a:gd name="connsiteY1" fmla="*/ 292987 h 536037"/>
                <a:gd name="connsiteX2" fmla="*/ 35715 w 386281"/>
                <a:gd name="connsiteY2" fmla="*/ 505637 h 536037"/>
                <a:gd name="connsiteX3" fmla="*/ 172756 w 386281"/>
                <a:gd name="connsiteY3" fmla="*/ 524541 h 536037"/>
                <a:gd name="connsiteX4" fmla="*/ 349966 w 386281"/>
                <a:gd name="connsiteY4" fmla="*/ 517453 h 536037"/>
                <a:gd name="connsiteX5" fmla="*/ 368866 w 386281"/>
                <a:gd name="connsiteY5" fmla="*/ 292988 h 536037"/>
                <a:gd name="connsiteX6" fmla="*/ 371230 w 386281"/>
                <a:gd name="connsiteY6" fmla="*/ 66160 h 536037"/>
                <a:gd name="connsiteX7" fmla="*/ 179844 w 386281"/>
                <a:gd name="connsiteY7" fmla="*/ 0 h 536037"/>
                <a:gd name="connsiteX8" fmla="*/ 16811 w 386281"/>
                <a:gd name="connsiteY8" fmla="*/ 66159 h 536037"/>
                <a:gd name="connsiteX0" fmla="*/ 16811 w 390120"/>
                <a:gd name="connsiteY0" fmla="*/ 66159 h 535863"/>
                <a:gd name="connsiteX1" fmla="*/ 7362 w 390120"/>
                <a:gd name="connsiteY1" fmla="*/ 292987 h 535863"/>
                <a:gd name="connsiteX2" fmla="*/ 35715 w 390120"/>
                <a:gd name="connsiteY2" fmla="*/ 505637 h 535863"/>
                <a:gd name="connsiteX3" fmla="*/ 172756 w 390120"/>
                <a:gd name="connsiteY3" fmla="*/ 524541 h 535863"/>
                <a:gd name="connsiteX4" fmla="*/ 349966 w 390120"/>
                <a:gd name="connsiteY4" fmla="*/ 517453 h 535863"/>
                <a:gd name="connsiteX5" fmla="*/ 380680 w 390120"/>
                <a:gd name="connsiteY5" fmla="*/ 295351 h 535863"/>
                <a:gd name="connsiteX6" fmla="*/ 371230 w 390120"/>
                <a:gd name="connsiteY6" fmla="*/ 66160 h 535863"/>
                <a:gd name="connsiteX7" fmla="*/ 179844 w 390120"/>
                <a:gd name="connsiteY7" fmla="*/ 0 h 535863"/>
                <a:gd name="connsiteX8" fmla="*/ 16811 w 390120"/>
                <a:gd name="connsiteY8" fmla="*/ 66159 h 535863"/>
                <a:gd name="connsiteX0" fmla="*/ 16811 w 393406"/>
                <a:gd name="connsiteY0" fmla="*/ 66159 h 535863"/>
                <a:gd name="connsiteX1" fmla="*/ 7362 w 393406"/>
                <a:gd name="connsiteY1" fmla="*/ 292987 h 535863"/>
                <a:gd name="connsiteX2" fmla="*/ 35715 w 393406"/>
                <a:gd name="connsiteY2" fmla="*/ 505637 h 535863"/>
                <a:gd name="connsiteX3" fmla="*/ 172756 w 393406"/>
                <a:gd name="connsiteY3" fmla="*/ 524541 h 535863"/>
                <a:gd name="connsiteX4" fmla="*/ 349966 w 393406"/>
                <a:gd name="connsiteY4" fmla="*/ 517453 h 535863"/>
                <a:gd name="connsiteX5" fmla="*/ 387769 w 393406"/>
                <a:gd name="connsiteY5" fmla="*/ 295351 h 535863"/>
                <a:gd name="connsiteX6" fmla="*/ 371230 w 393406"/>
                <a:gd name="connsiteY6" fmla="*/ 66160 h 535863"/>
                <a:gd name="connsiteX7" fmla="*/ 179844 w 393406"/>
                <a:gd name="connsiteY7" fmla="*/ 0 h 535863"/>
                <a:gd name="connsiteX8" fmla="*/ 16811 w 393406"/>
                <a:gd name="connsiteY8" fmla="*/ 66159 h 535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406" h="535863">
                  <a:moveTo>
                    <a:pt x="16811" y="66159"/>
                  </a:moveTo>
                  <a:cubicBezTo>
                    <a:pt x="-11936" y="114990"/>
                    <a:pt x="4211" y="219741"/>
                    <a:pt x="7362" y="292987"/>
                  </a:cubicBezTo>
                  <a:cubicBezTo>
                    <a:pt x="10513" y="366233"/>
                    <a:pt x="8149" y="467045"/>
                    <a:pt x="35715" y="505637"/>
                  </a:cubicBezTo>
                  <a:cubicBezTo>
                    <a:pt x="63281" y="544229"/>
                    <a:pt x="120381" y="522572"/>
                    <a:pt x="172756" y="524541"/>
                  </a:cubicBezTo>
                  <a:cubicBezTo>
                    <a:pt x="231826" y="522178"/>
                    <a:pt x="314131" y="555651"/>
                    <a:pt x="349966" y="517453"/>
                  </a:cubicBezTo>
                  <a:cubicBezTo>
                    <a:pt x="385802" y="479255"/>
                    <a:pt x="384225" y="370566"/>
                    <a:pt x="387769" y="295351"/>
                  </a:cubicBezTo>
                  <a:cubicBezTo>
                    <a:pt x="391313" y="220136"/>
                    <a:pt x="404703" y="118141"/>
                    <a:pt x="371230" y="66160"/>
                  </a:cubicBezTo>
                  <a:cubicBezTo>
                    <a:pt x="337757" y="14179"/>
                    <a:pt x="238914" y="0"/>
                    <a:pt x="179844" y="0"/>
                  </a:cubicBezTo>
                  <a:cubicBezTo>
                    <a:pt x="120774" y="0"/>
                    <a:pt x="45558" y="17328"/>
                    <a:pt x="16811" y="66159"/>
                  </a:cubicBez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6844F5D1-2B39-444F-AEBF-71680DB12323}"/>
                </a:ext>
              </a:extLst>
            </p:cNvPr>
            <p:cNvSpPr/>
            <p:nvPr/>
          </p:nvSpPr>
          <p:spPr>
            <a:xfrm>
              <a:off x="5625516" y="3156849"/>
              <a:ext cx="818288" cy="1112412"/>
            </a:xfrm>
            <a:custGeom>
              <a:avLst/>
              <a:gdLst>
                <a:gd name="connsiteX0" fmla="*/ 833039 w 833102"/>
                <a:gd name="connsiteY0" fmla="*/ 76519 h 1128109"/>
                <a:gd name="connsiteX1" fmla="*/ 721944 w 833102"/>
                <a:gd name="connsiteY1" fmla="*/ 29517 h 1128109"/>
                <a:gd name="connsiteX2" fmla="*/ 580938 w 833102"/>
                <a:gd name="connsiteY2" fmla="*/ 3880 h 1128109"/>
                <a:gd name="connsiteX3" fmla="*/ 471980 w 833102"/>
                <a:gd name="connsiteY3" fmla="*/ 6016 h 1128109"/>
                <a:gd name="connsiteX4" fmla="*/ 433524 w 833102"/>
                <a:gd name="connsiteY4" fmla="*/ 59428 h 1128109"/>
                <a:gd name="connsiteX5" fmla="*/ 358748 w 833102"/>
                <a:gd name="connsiteY5" fmla="*/ 78656 h 1128109"/>
                <a:gd name="connsiteX6" fmla="*/ 309610 w 833102"/>
                <a:gd name="connsiteY6" fmla="*/ 53018 h 1128109"/>
                <a:gd name="connsiteX7" fmla="*/ 309610 w 833102"/>
                <a:gd name="connsiteY7" fmla="*/ 6016 h 1128109"/>
                <a:gd name="connsiteX8" fmla="*/ 228424 w 833102"/>
                <a:gd name="connsiteY8" fmla="*/ 27381 h 1128109"/>
                <a:gd name="connsiteX9" fmla="*/ 108783 w 833102"/>
                <a:gd name="connsiteY9" fmla="*/ 91474 h 1128109"/>
                <a:gd name="connsiteX10" fmla="*/ 74600 w 833102"/>
                <a:gd name="connsiteY10" fmla="*/ 258117 h 1128109"/>
                <a:gd name="connsiteX11" fmla="*/ 38281 w 833102"/>
                <a:gd name="connsiteY11" fmla="*/ 719590 h 1128109"/>
                <a:gd name="connsiteX12" fmla="*/ 51099 w 833102"/>
                <a:gd name="connsiteY12" fmla="*/ 1093469 h 1128109"/>
                <a:gd name="connsiteX13" fmla="*/ 666396 w 833102"/>
                <a:gd name="connsiteY13" fmla="*/ 1104151 h 1128109"/>
                <a:gd name="connsiteX14" fmla="*/ 762537 w 833102"/>
                <a:gd name="connsiteY14" fmla="*/ 1027239 h 1128109"/>
                <a:gd name="connsiteX15" fmla="*/ 706989 w 833102"/>
                <a:gd name="connsiteY15" fmla="*/ 407669 h 1128109"/>
                <a:gd name="connsiteX16" fmla="*/ 833039 w 833102"/>
                <a:gd name="connsiteY16" fmla="*/ 76519 h 1128109"/>
                <a:gd name="connsiteX0" fmla="*/ 833039 w 833102"/>
                <a:gd name="connsiteY0" fmla="*/ 75792 h 1127382"/>
                <a:gd name="connsiteX1" fmla="*/ 721944 w 833102"/>
                <a:gd name="connsiteY1" fmla="*/ 15972 h 1127382"/>
                <a:gd name="connsiteX2" fmla="*/ 580938 w 833102"/>
                <a:gd name="connsiteY2" fmla="*/ 3153 h 1127382"/>
                <a:gd name="connsiteX3" fmla="*/ 471980 w 833102"/>
                <a:gd name="connsiteY3" fmla="*/ 5289 h 1127382"/>
                <a:gd name="connsiteX4" fmla="*/ 433524 w 833102"/>
                <a:gd name="connsiteY4" fmla="*/ 58701 h 1127382"/>
                <a:gd name="connsiteX5" fmla="*/ 358748 w 833102"/>
                <a:gd name="connsiteY5" fmla="*/ 77929 h 1127382"/>
                <a:gd name="connsiteX6" fmla="*/ 309610 w 833102"/>
                <a:gd name="connsiteY6" fmla="*/ 52291 h 1127382"/>
                <a:gd name="connsiteX7" fmla="*/ 309610 w 833102"/>
                <a:gd name="connsiteY7" fmla="*/ 5289 h 1127382"/>
                <a:gd name="connsiteX8" fmla="*/ 228424 w 833102"/>
                <a:gd name="connsiteY8" fmla="*/ 26654 h 1127382"/>
                <a:gd name="connsiteX9" fmla="*/ 108783 w 833102"/>
                <a:gd name="connsiteY9" fmla="*/ 90747 h 1127382"/>
                <a:gd name="connsiteX10" fmla="*/ 74600 w 833102"/>
                <a:gd name="connsiteY10" fmla="*/ 257390 h 1127382"/>
                <a:gd name="connsiteX11" fmla="*/ 38281 w 833102"/>
                <a:gd name="connsiteY11" fmla="*/ 718863 h 1127382"/>
                <a:gd name="connsiteX12" fmla="*/ 51099 w 833102"/>
                <a:gd name="connsiteY12" fmla="*/ 1092742 h 1127382"/>
                <a:gd name="connsiteX13" fmla="*/ 666396 w 833102"/>
                <a:gd name="connsiteY13" fmla="*/ 1103424 h 1127382"/>
                <a:gd name="connsiteX14" fmla="*/ 762537 w 833102"/>
                <a:gd name="connsiteY14" fmla="*/ 1026512 h 1127382"/>
                <a:gd name="connsiteX15" fmla="*/ 706989 w 833102"/>
                <a:gd name="connsiteY15" fmla="*/ 406942 h 1127382"/>
                <a:gd name="connsiteX16" fmla="*/ 833039 w 833102"/>
                <a:gd name="connsiteY16" fmla="*/ 75792 h 1127382"/>
                <a:gd name="connsiteX0" fmla="*/ 833039 w 833055"/>
                <a:gd name="connsiteY0" fmla="*/ 75792 h 1127382"/>
                <a:gd name="connsiteX1" fmla="*/ 721944 w 833055"/>
                <a:gd name="connsiteY1" fmla="*/ 15972 h 1127382"/>
                <a:gd name="connsiteX2" fmla="*/ 580938 w 833055"/>
                <a:gd name="connsiteY2" fmla="*/ 3153 h 1127382"/>
                <a:gd name="connsiteX3" fmla="*/ 471980 w 833055"/>
                <a:gd name="connsiteY3" fmla="*/ 5289 h 1127382"/>
                <a:gd name="connsiteX4" fmla="*/ 433524 w 833055"/>
                <a:gd name="connsiteY4" fmla="*/ 58701 h 1127382"/>
                <a:gd name="connsiteX5" fmla="*/ 358748 w 833055"/>
                <a:gd name="connsiteY5" fmla="*/ 77929 h 1127382"/>
                <a:gd name="connsiteX6" fmla="*/ 309610 w 833055"/>
                <a:gd name="connsiteY6" fmla="*/ 52291 h 1127382"/>
                <a:gd name="connsiteX7" fmla="*/ 309610 w 833055"/>
                <a:gd name="connsiteY7" fmla="*/ 5289 h 1127382"/>
                <a:gd name="connsiteX8" fmla="*/ 228424 w 833055"/>
                <a:gd name="connsiteY8" fmla="*/ 26654 h 1127382"/>
                <a:gd name="connsiteX9" fmla="*/ 108783 w 833055"/>
                <a:gd name="connsiteY9" fmla="*/ 90747 h 1127382"/>
                <a:gd name="connsiteX10" fmla="*/ 74600 w 833055"/>
                <a:gd name="connsiteY10" fmla="*/ 257390 h 1127382"/>
                <a:gd name="connsiteX11" fmla="*/ 38281 w 833055"/>
                <a:gd name="connsiteY11" fmla="*/ 718863 h 1127382"/>
                <a:gd name="connsiteX12" fmla="*/ 51099 w 833055"/>
                <a:gd name="connsiteY12" fmla="*/ 1092742 h 1127382"/>
                <a:gd name="connsiteX13" fmla="*/ 666396 w 833055"/>
                <a:gd name="connsiteY13" fmla="*/ 1103424 h 1127382"/>
                <a:gd name="connsiteX14" fmla="*/ 762537 w 833055"/>
                <a:gd name="connsiteY14" fmla="*/ 1026512 h 1127382"/>
                <a:gd name="connsiteX15" fmla="*/ 730490 w 833055"/>
                <a:gd name="connsiteY15" fmla="*/ 409079 h 1127382"/>
                <a:gd name="connsiteX16" fmla="*/ 833039 w 833055"/>
                <a:gd name="connsiteY16" fmla="*/ 75792 h 1127382"/>
                <a:gd name="connsiteX0" fmla="*/ 833039 w 833110"/>
                <a:gd name="connsiteY0" fmla="*/ 75792 h 1127382"/>
                <a:gd name="connsiteX1" fmla="*/ 721944 w 833110"/>
                <a:gd name="connsiteY1" fmla="*/ 15972 h 1127382"/>
                <a:gd name="connsiteX2" fmla="*/ 580938 w 833110"/>
                <a:gd name="connsiteY2" fmla="*/ 3153 h 1127382"/>
                <a:gd name="connsiteX3" fmla="*/ 471980 w 833110"/>
                <a:gd name="connsiteY3" fmla="*/ 5289 h 1127382"/>
                <a:gd name="connsiteX4" fmla="*/ 433524 w 833110"/>
                <a:gd name="connsiteY4" fmla="*/ 58701 h 1127382"/>
                <a:gd name="connsiteX5" fmla="*/ 358748 w 833110"/>
                <a:gd name="connsiteY5" fmla="*/ 77929 h 1127382"/>
                <a:gd name="connsiteX6" fmla="*/ 309610 w 833110"/>
                <a:gd name="connsiteY6" fmla="*/ 52291 h 1127382"/>
                <a:gd name="connsiteX7" fmla="*/ 309610 w 833110"/>
                <a:gd name="connsiteY7" fmla="*/ 5289 h 1127382"/>
                <a:gd name="connsiteX8" fmla="*/ 228424 w 833110"/>
                <a:gd name="connsiteY8" fmla="*/ 26654 h 1127382"/>
                <a:gd name="connsiteX9" fmla="*/ 108783 w 833110"/>
                <a:gd name="connsiteY9" fmla="*/ 90747 h 1127382"/>
                <a:gd name="connsiteX10" fmla="*/ 74600 w 833110"/>
                <a:gd name="connsiteY10" fmla="*/ 257390 h 1127382"/>
                <a:gd name="connsiteX11" fmla="*/ 38281 w 833110"/>
                <a:gd name="connsiteY11" fmla="*/ 718863 h 1127382"/>
                <a:gd name="connsiteX12" fmla="*/ 51099 w 833110"/>
                <a:gd name="connsiteY12" fmla="*/ 1092742 h 1127382"/>
                <a:gd name="connsiteX13" fmla="*/ 666396 w 833110"/>
                <a:gd name="connsiteY13" fmla="*/ 1103424 h 1127382"/>
                <a:gd name="connsiteX14" fmla="*/ 762537 w 833110"/>
                <a:gd name="connsiteY14" fmla="*/ 1026512 h 1127382"/>
                <a:gd name="connsiteX15" fmla="*/ 739036 w 833110"/>
                <a:gd name="connsiteY15" fmla="*/ 411215 h 1127382"/>
                <a:gd name="connsiteX16" fmla="*/ 833039 w 833110"/>
                <a:gd name="connsiteY16" fmla="*/ 75792 h 1127382"/>
                <a:gd name="connsiteX0" fmla="*/ 845955 w 846026"/>
                <a:gd name="connsiteY0" fmla="*/ 75792 h 1131873"/>
                <a:gd name="connsiteX1" fmla="*/ 734860 w 846026"/>
                <a:gd name="connsiteY1" fmla="*/ 15972 h 1131873"/>
                <a:gd name="connsiteX2" fmla="*/ 593854 w 846026"/>
                <a:gd name="connsiteY2" fmla="*/ 3153 h 1131873"/>
                <a:gd name="connsiteX3" fmla="*/ 484896 w 846026"/>
                <a:gd name="connsiteY3" fmla="*/ 5289 h 1131873"/>
                <a:gd name="connsiteX4" fmla="*/ 446440 w 846026"/>
                <a:gd name="connsiteY4" fmla="*/ 58701 h 1131873"/>
                <a:gd name="connsiteX5" fmla="*/ 371664 w 846026"/>
                <a:gd name="connsiteY5" fmla="*/ 77929 h 1131873"/>
                <a:gd name="connsiteX6" fmla="*/ 322526 w 846026"/>
                <a:gd name="connsiteY6" fmla="*/ 52291 h 1131873"/>
                <a:gd name="connsiteX7" fmla="*/ 322526 w 846026"/>
                <a:gd name="connsiteY7" fmla="*/ 5289 h 1131873"/>
                <a:gd name="connsiteX8" fmla="*/ 241340 w 846026"/>
                <a:gd name="connsiteY8" fmla="*/ 26654 h 1131873"/>
                <a:gd name="connsiteX9" fmla="*/ 121699 w 846026"/>
                <a:gd name="connsiteY9" fmla="*/ 90747 h 1131873"/>
                <a:gd name="connsiteX10" fmla="*/ 87516 w 846026"/>
                <a:gd name="connsiteY10" fmla="*/ 257390 h 1131873"/>
                <a:gd name="connsiteX11" fmla="*/ 51197 w 846026"/>
                <a:gd name="connsiteY11" fmla="*/ 718863 h 1131873"/>
                <a:gd name="connsiteX12" fmla="*/ 46923 w 846026"/>
                <a:gd name="connsiteY12" fmla="*/ 1099151 h 1131873"/>
                <a:gd name="connsiteX13" fmla="*/ 679312 w 846026"/>
                <a:gd name="connsiteY13" fmla="*/ 1103424 h 1131873"/>
                <a:gd name="connsiteX14" fmla="*/ 775453 w 846026"/>
                <a:gd name="connsiteY14" fmla="*/ 1026512 h 1131873"/>
                <a:gd name="connsiteX15" fmla="*/ 751952 w 846026"/>
                <a:gd name="connsiteY15" fmla="*/ 411215 h 1131873"/>
                <a:gd name="connsiteX16" fmla="*/ 845955 w 846026"/>
                <a:gd name="connsiteY16" fmla="*/ 75792 h 1131873"/>
                <a:gd name="connsiteX0" fmla="*/ 845955 w 846026"/>
                <a:gd name="connsiteY0" fmla="*/ 75792 h 1106808"/>
                <a:gd name="connsiteX1" fmla="*/ 734860 w 846026"/>
                <a:gd name="connsiteY1" fmla="*/ 15972 h 1106808"/>
                <a:gd name="connsiteX2" fmla="*/ 593854 w 846026"/>
                <a:gd name="connsiteY2" fmla="*/ 3153 h 1106808"/>
                <a:gd name="connsiteX3" fmla="*/ 484896 w 846026"/>
                <a:gd name="connsiteY3" fmla="*/ 5289 h 1106808"/>
                <a:gd name="connsiteX4" fmla="*/ 446440 w 846026"/>
                <a:gd name="connsiteY4" fmla="*/ 58701 h 1106808"/>
                <a:gd name="connsiteX5" fmla="*/ 371664 w 846026"/>
                <a:gd name="connsiteY5" fmla="*/ 77929 h 1106808"/>
                <a:gd name="connsiteX6" fmla="*/ 322526 w 846026"/>
                <a:gd name="connsiteY6" fmla="*/ 52291 h 1106808"/>
                <a:gd name="connsiteX7" fmla="*/ 322526 w 846026"/>
                <a:gd name="connsiteY7" fmla="*/ 5289 h 1106808"/>
                <a:gd name="connsiteX8" fmla="*/ 241340 w 846026"/>
                <a:gd name="connsiteY8" fmla="*/ 26654 h 1106808"/>
                <a:gd name="connsiteX9" fmla="*/ 121699 w 846026"/>
                <a:gd name="connsiteY9" fmla="*/ 90747 h 1106808"/>
                <a:gd name="connsiteX10" fmla="*/ 87516 w 846026"/>
                <a:gd name="connsiteY10" fmla="*/ 257390 h 1106808"/>
                <a:gd name="connsiteX11" fmla="*/ 51197 w 846026"/>
                <a:gd name="connsiteY11" fmla="*/ 718863 h 1106808"/>
                <a:gd name="connsiteX12" fmla="*/ 46923 w 846026"/>
                <a:gd name="connsiteY12" fmla="*/ 1099151 h 1106808"/>
                <a:gd name="connsiteX13" fmla="*/ 679312 w 846026"/>
                <a:gd name="connsiteY13" fmla="*/ 1103424 h 1106808"/>
                <a:gd name="connsiteX14" fmla="*/ 775453 w 846026"/>
                <a:gd name="connsiteY14" fmla="*/ 1026512 h 1106808"/>
                <a:gd name="connsiteX15" fmla="*/ 751952 w 846026"/>
                <a:gd name="connsiteY15" fmla="*/ 411215 h 1106808"/>
                <a:gd name="connsiteX16" fmla="*/ 845955 w 846026"/>
                <a:gd name="connsiteY16" fmla="*/ 75792 h 1106808"/>
                <a:gd name="connsiteX0" fmla="*/ 825374 w 825445"/>
                <a:gd name="connsiteY0" fmla="*/ 75792 h 1110041"/>
                <a:gd name="connsiteX1" fmla="*/ 714279 w 825445"/>
                <a:gd name="connsiteY1" fmla="*/ 15972 h 1110041"/>
                <a:gd name="connsiteX2" fmla="*/ 573273 w 825445"/>
                <a:gd name="connsiteY2" fmla="*/ 3153 h 1110041"/>
                <a:gd name="connsiteX3" fmla="*/ 464315 w 825445"/>
                <a:gd name="connsiteY3" fmla="*/ 5289 h 1110041"/>
                <a:gd name="connsiteX4" fmla="*/ 425859 w 825445"/>
                <a:gd name="connsiteY4" fmla="*/ 58701 h 1110041"/>
                <a:gd name="connsiteX5" fmla="*/ 351083 w 825445"/>
                <a:gd name="connsiteY5" fmla="*/ 77929 h 1110041"/>
                <a:gd name="connsiteX6" fmla="*/ 301945 w 825445"/>
                <a:gd name="connsiteY6" fmla="*/ 52291 h 1110041"/>
                <a:gd name="connsiteX7" fmla="*/ 301945 w 825445"/>
                <a:gd name="connsiteY7" fmla="*/ 5289 h 1110041"/>
                <a:gd name="connsiteX8" fmla="*/ 220759 w 825445"/>
                <a:gd name="connsiteY8" fmla="*/ 26654 h 1110041"/>
                <a:gd name="connsiteX9" fmla="*/ 101118 w 825445"/>
                <a:gd name="connsiteY9" fmla="*/ 90747 h 1110041"/>
                <a:gd name="connsiteX10" fmla="*/ 66935 w 825445"/>
                <a:gd name="connsiteY10" fmla="*/ 257390 h 1110041"/>
                <a:gd name="connsiteX11" fmla="*/ 30616 w 825445"/>
                <a:gd name="connsiteY11" fmla="*/ 718863 h 1110041"/>
                <a:gd name="connsiteX12" fmla="*/ 54116 w 825445"/>
                <a:gd name="connsiteY12" fmla="*/ 1109834 h 1110041"/>
                <a:gd name="connsiteX13" fmla="*/ 658731 w 825445"/>
                <a:gd name="connsiteY13" fmla="*/ 1103424 h 1110041"/>
                <a:gd name="connsiteX14" fmla="*/ 754872 w 825445"/>
                <a:gd name="connsiteY14" fmla="*/ 1026512 h 1110041"/>
                <a:gd name="connsiteX15" fmla="*/ 731371 w 825445"/>
                <a:gd name="connsiteY15" fmla="*/ 411215 h 1110041"/>
                <a:gd name="connsiteX16" fmla="*/ 825374 w 825445"/>
                <a:gd name="connsiteY16" fmla="*/ 75792 h 1110041"/>
                <a:gd name="connsiteX0" fmla="*/ 825681 w 825752"/>
                <a:gd name="connsiteY0" fmla="*/ 75792 h 1139039"/>
                <a:gd name="connsiteX1" fmla="*/ 714586 w 825752"/>
                <a:gd name="connsiteY1" fmla="*/ 15972 h 1139039"/>
                <a:gd name="connsiteX2" fmla="*/ 573580 w 825752"/>
                <a:gd name="connsiteY2" fmla="*/ 3153 h 1139039"/>
                <a:gd name="connsiteX3" fmla="*/ 464622 w 825752"/>
                <a:gd name="connsiteY3" fmla="*/ 5289 h 1139039"/>
                <a:gd name="connsiteX4" fmla="*/ 426166 w 825752"/>
                <a:gd name="connsiteY4" fmla="*/ 58701 h 1139039"/>
                <a:gd name="connsiteX5" fmla="*/ 351390 w 825752"/>
                <a:gd name="connsiteY5" fmla="*/ 77929 h 1139039"/>
                <a:gd name="connsiteX6" fmla="*/ 302252 w 825752"/>
                <a:gd name="connsiteY6" fmla="*/ 52291 h 1139039"/>
                <a:gd name="connsiteX7" fmla="*/ 302252 w 825752"/>
                <a:gd name="connsiteY7" fmla="*/ 5289 h 1139039"/>
                <a:gd name="connsiteX8" fmla="*/ 221066 w 825752"/>
                <a:gd name="connsiteY8" fmla="*/ 26654 h 1139039"/>
                <a:gd name="connsiteX9" fmla="*/ 101425 w 825752"/>
                <a:gd name="connsiteY9" fmla="*/ 90747 h 1139039"/>
                <a:gd name="connsiteX10" fmla="*/ 67242 w 825752"/>
                <a:gd name="connsiteY10" fmla="*/ 257390 h 1139039"/>
                <a:gd name="connsiteX11" fmla="*/ 30923 w 825752"/>
                <a:gd name="connsiteY11" fmla="*/ 718863 h 1139039"/>
                <a:gd name="connsiteX12" fmla="*/ 54423 w 825752"/>
                <a:gd name="connsiteY12" fmla="*/ 1109834 h 1139039"/>
                <a:gd name="connsiteX13" fmla="*/ 663311 w 825752"/>
                <a:gd name="connsiteY13" fmla="*/ 1101287 h 1139039"/>
                <a:gd name="connsiteX14" fmla="*/ 755179 w 825752"/>
                <a:gd name="connsiteY14" fmla="*/ 1026512 h 1139039"/>
                <a:gd name="connsiteX15" fmla="*/ 731678 w 825752"/>
                <a:gd name="connsiteY15" fmla="*/ 411215 h 1139039"/>
                <a:gd name="connsiteX16" fmla="*/ 825681 w 825752"/>
                <a:gd name="connsiteY16" fmla="*/ 75792 h 1139039"/>
                <a:gd name="connsiteX0" fmla="*/ 825681 w 825752"/>
                <a:gd name="connsiteY0" fmla="*/ 75792 h 1135490"/>
                <a:gd name="connsiteX1" fmla="*/ 714586 w 825752"/>
                <a:gd name="connsiteY1" fmla="*/ 15972 h 1135490"/>
                <a:gd name="connsiteX2" fmla="*/ 573580 w 825752"/>
                <a:gd name="connsiteY2" fmla="*/ 3153 h 1135490"/>
                <a:gd name="connsiteX3" fmla="*/ 464622 w 825752"/>
                <a:gd name="connsiteY3" fmla="*/ 5289 h 1135490"/>
                <a:gd name="connsiteX4" fmla="*/ 426166 w 825752"/>
                <a:gd name="connsiteY4" fmla="*/ 58701 h 1135490"/>
                <a:gd name="connsiteX5" fmla="*/ 351390 w 825752"/>
                <a:gd name="connsiteY5" fmla="*/ 77929 h 1135490"/>
                <a:gd name="connsiteX6" fmla="*/ 302252 w 825752"/>
                <a:gd name="connsiteY6" fmla="*/ 52291 h 1135490"/>
                <a:gd name="connsiteX7" fmla="*/ 302252 w 825752"/>
                <a:gd name="connsiteY7" fmla="*/ 5289 h 1135490"/>
                <a:gd name="connsiteX8" fmla="*/ 221066 w 825752"/>
                <a:gd name="connsiteY8" fmla="*/ 26654 h 1135490"/>
                <a:gd name="connsiteX9" fmla="*/ 101425 w 825752"/>
                <a:gd name="connsiteY9" fmla="*/ 90747 h 1135490"/>
                <a:gd name="connsiteX10" fmla="*/ 67242 w 825752"/>
                <a:gd name="connsiteY10" fmla="*/ 257390 h 1135490"/>
                <a:gd name="connsiteX11" fmla="*/ 30923 w 825752"/>
                <a:gd name="connsiteY11" fmla="*/ 718863 h 1135490"/>
                <a:gd name="connsiteX12" fmla="*/ 54423 w 825752"/>
                <a:gd name="connsiteY12" fmla="*/ 1109834 h 1135490"/>
                <a:gd name="connsiteX13" fmla="*/ 663311 w 825752"/>
                <a:gd name="connsiteY13" fmla="*/ 1101287 h 1135490"/>
                <a:gd name="connsiteX14" fmla="*/ 755179 w 825752"/>
                <a:gd name="connsiteY14" fmla="*/ 1026512 h 1135490"/>
                <a:gd name="connsiteX15" fmla="*/ 731678 w 825752"/>
                <a:gd name="connsiteY15" fmla="*/ 411215 h 1135490"/>
                <a:gd name="connsiteX16" fmla="*/ 825681 w 825752"/>
                <a:gd name="connsiteY16" fmla="*/ 75792 h 1135490"/>
                <a:gd name="connsiteX0" fmla="*/ 825681 w 825749"/>
                <a:gd name="connsiteY0" fmla="*/ 75792 h 1140469"/>
                <a:gd name="connsiteX1" fmla="*/ 714586 w 825749"/>
                <a:gd name="connsiteY1" fmla="*/ 15972 h 1140469"/>
                <a:gd name="connsiteX2" fmla="*/ 573580 w 825749"/>
                <a:gd name="connsiteY2" fmla="*/ 3153 h 1140469"/>
                <a:gd name="connsiteX3" fmla="*/ 464622 w 825749"/>
                <a:gd name="connsiteY3" fmla="*/ 5289 h 1140469"/>
                <a:gd name="connsiteX4" fmla="*/ 426166 w 825749"/>
                <a:gd name="connsiteY4" fmla="*/ 58701 h 1140469"/>
                <a:gd name="connsiteX5" fmla="*/ 351390 w 825749"/>
                <a:gd name="connsiteY5" fmla="*/ 77929 h 1140469"/>
                <a:gd name="connsiteX6" fmla="*/ 302252 w 825749"/>
                <a:gd name="connsiteY6" fmla="*/ 52291 h 1140469"/>
                <a:gd name="connsiteX7" fmla="*/ 302252 w 825749"/>
                <a:gd name="connsiteY7" fmla="*/ 5289 h 1140469"/>
                <a:gd name="connsiteX8" fmla="*/ 221066 w 825749"/>
                <a:gd name="connsiteY8" fmla="*/ 26654 h 1140469"/>
                <a:gd name="connsiteX9" fmla="*/ 101425 w 825749"/>
                <a:gd name="connsiteY9" fmla="*/ 90747 h 1140469"/>
                <a:gd name="connsiteX10" fmla="*/ 67242 w 825749"/>
                <a:gd name="connsiteY10" fmla="*/ 257390 h 1140469"/>
                <a:gd name="connsiteX11" fmla="*/ 30923 w 825749"/>
                <a:gd name="connsiteY11" fmla="*/ 718863 h 1140469"/>
                <a:gd name="connsiteX12" fmla="*/ 54423 w 825749"/>
                <a:gd name="connsiteY12" fmla="*/ 1109834 h 1140469"/>
                <a:gd name="connsiteX13" fmla="*/ 663311 w 825749"/>
                <a:gd name="connsiteY13" fmla="*/ 1101287 h 1140469"/>
                <a:gd name="connsiteX14" fmla="*/ 765861 w 825749"/>
                <a:gd name="connsiteY14" fmla="*/ 990192 h 1140469"/>
                <a:gd name="connsiteX15" fmla="*/ 731678 w 825749"/>
                <a:gd name="connsiteY15" fmla="*/ 411215 h 1140469"/>
                <a:gd name="connsiteX16" fmla="*/ 825681 w 825749"/>
                <a:gd name="connsiteY16" fmla="*/ 75792 h 1140469"/>
                <a:gd name="connsiteX0" fmla="*/ 821257 w 821325"/>
                <a:gd name="connsiteY0" fmla="*/ 75792 h 1134194"/>
                <a:gd name="connsiteX1" fmla="*/ 710162 w 821325"/>
                <a:gd name="connsiteY1" fmla="*/ 15972 h 1134194"/>
                <a:gd name="connsiteX2" fmla="*/ 569156 w 821325"/>
                <a:gd name="connsiteY2" fmla="*/ 3153 h 1134194"/>
                <a:gd name="connsiteX3" fmla="*/ 460198 w 821325"/>
                <a:gd name="connsiteY3" fmla="*/ 5289 h 1134194"/>
                <a:gd name="connsiteX4" fmla="*/ 421742 w 821325"/>
                <a:gd name="connsiteY4" fmla="*/ 58701 h 1134194"/>
                <a:gd name="connsiteX5" fmla="*/ 346966 w 821325"/>
                <a:gd name="connsiteY5" fmla="*/ 77929 h 1134194"/>
                <a:gd name="connsiteX6" fmla="*/ 297828 w 821325"/>
                <a:gd name="connsiteY6" fmla="*/ 52291 h 1134194"/>
                <a:gd name="connsiteX7" fmla="*/ 297828 w 821325"/>
                <a:gd name="connsiteY7" fmla="*/ 5289 h 1134194"/>
                <a:gd name="connsiteX8" fmla="*/ 216642 w 821325"/>
                <a:gd name="connsiteY8" fmla="*/ 26654 h 1134194"/>
                <a:gd name="connsiteX9" fmla="*/ 97001 w 821325"/>
                <a:gd name="connsiteY9" fmla="*/ 90747 h 1134194"/>
                <a:gd name="connsiteX10" fmla="*/ 62818 w 821325"/>
                <a:gd name="connsiteY10" fmla="*/ 257390 h 1134194"/>
                <a:gd name="connsiteX11" fmla="*/ 26499 w 821325"/>
                <a:gd name="connsiteY11" fmla="*/ 718863 h 1134194"/>
                <a:gd name="connsiteX12" fmla="*/ 56409 w 821325"/>
                <a:gd name="connsiteY12" fmla="*/ 1101288 h 1134194"/>
                <a:gd name="connsiteX13" fmla="*/ 658887 w 821325"/>
                <a:gd name="connsiteY13" fmla="*/ 1101287 h 1134194"/>
                <a:gd name="connsiteX14" fmla="*/ 761437 w 821325"/>
                <a:gd name="connsiteY14" fmla="*/ 990192 h 1134194"/>
                <a:gd name="connsiteX15" fmla="*/ 727254 w 821325"/>
                <a:gd name="connsiteY15" fmla="*/ 411215 h 1134194"/>
                <a:gd name="connsiteX16" fmla="*/ 821257 w 821325"/>
                <a:gd name="connsiteY16" fmla="*/ 75792 h 1134194"/>
                <a:gd name="connsiteX0" fmla="*/ 827676 w 827744"/>
                <a:gd name="connsiteY0" fmla="*/ 75792 h 1125854"/>
                <a:gd name="connsiteX1" fmla="*/ 716581 w 827744"/>
                <a:gd name="connsiteY1" fmla="*/ 15972 h 1125854"/>
                <a:gd name="connsiteX2" fmla="*/ 575575 w 827744"/>
                <a:gd name="connsiteY2" fmla="*/ 3153 h 1125854"/>
                <a:gd name="connsiteX3" fmla="*/ 466617 w 827744"/>
                <a:gd name="connsiteY3" fmla="*/ 5289 h 1125854"/>
                <a:gd name="connsiteX4" fmla="*/ 428161 w 827744"/>
                <a:gd name="connsiteY4" fmla="*/ 58701 h 1125854"/>
                <a:gd name="connsiteX5" fmla="*/ 353385 w 827744"/>
                <a:gd name="connsiteY5" fmla="*/ 77929 h 1125854"/>
                <a:gd name="connsiteX6" fmla="*/ 304247 w 827744"/>
                <a:gd name="connsiteY6" fmla="*/ 52291 h 1125854"/>
                <a:gd name="connsiteX7" fmla="*/ 304247 w 827744"/>
                <a:gd name="connsiteY7" fmla="*/ 5289 h 1125854"/>
                <a:gd name="connsiteX8" fmla="*/ 223061 w 827744"/>
                <a:gd name="connsiteY8" fmla="*/ 26654 h 1125854"/>
                <a:gd name="connsiteX9" fmla="*/ 103420 w 827744"/>
                <a:gd name="connsiteY9" fmla="*/ 90747 h 1125854"/>
                <a:gd name="connsiteX10" fmla="*/ 69237 w 827744"/>
                <a:gd name="connsiteY10" fmla="*/ 257390 h 1125854"/>
                <a:gd name="connsiteX11" fmla="*/ 32918 w 827744"/>
                <a:gd name="connsiteY11" fmla="*/ 718863 h 1125854"/>
                <a:gd name="connsiteX12" fmla="*/ 62828 w 827744"/>
                <a:gd name="connsiteY12" fmla="*/ 1101288 h 1125854"/>
                <a:gd name="connsiteX13" fmla="*/ 665306 w 827744"/>
                <a:gd name="connsiteY13" fmla="*/ 1101287 h 1125854"/>
                <a:gd name="connsiteX14" fmla="*/ 767856 w 827744"/>
                <a:gd name="connsiteY14" fmla="*/ 990192 h 1125854"/>
                <a:gd name="connsiteX15" fmla="*/ 733673 w 827744"/>
                <a:gd name="connsiteY15" fmla="*/ 411215 h 1125854"/>
                <a:gd name="connsiteX16" fmla="*/ 827676 w 827744"/>
                <a:gd name="connsiteY16" fmla="*/ 75792 h 1125854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9074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9074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9074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8433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263"/>
                <a:gd name="connsiteY0" fmla="*/ 75462 h 1128133"/>
                <a:gd name="connsiteX1" fmla="*/ 721550 w 826263"/>
                <a:gd name="connsiteY1" fmla="*/ 9232 h 1128133"/>
                <a:gd name="connsiteX2" fmla="*/ 574135 w 826263"/>
                <a:gd name="connsiteY2" fmla="*/ 2823 h 1128133"/>
                <a:gd name="connsiteX3" fmla="*/ 465177 w 826263"/>
                <a:gd name="connsiteY3" fmla="*/ 4959 h 1128133"/>
                <a:gd name="connsiteX4" fmla="*/ 426721 w 826263"/>
                <a:gd name="connsiteY4" fmla="*/ 58371 h 1128133"/>
                <a:gd name="connsiteX5" fmla="*/ 351945 w 826263"/>
                <a:gd name="connsiteY5" fmla="*/ 77599 h 1128133"/>
                <a:gd name="connsiteX6" fmla="*/ 302807 w 826263"/>
                <a:gd name="connsiteY6" fmla="*/ 51961 h 1128133"/>
                <a:gd name="connsiteX7" fmla="*/ 302807 w 826263"/>
                <a:gd name="connsiteY7" fmla="*/ 4959 h 1128133"/>
                <a:gd name="connsiteX8" fmla="*/ 221621 w 826263"/>
                <a:gd name="connsiteY8" fmla="*/ 26324 h 1128133"/>
                <a:gd name="connsiteX9" fmla="*/ 101980 w 826263"/>
                <a:gd name="connsiteY9" fmla="*/ 84007 h 1128133"/>
                <a:gd name="connsiteX10" fmla="*/ 67797 w 826263"/>
                <a:gd name="connsiteY10" fmla="*/ 257060 h 1128133"/>
                <a:gd name="connsiteX11" fmla="*/ 20796 w 826263"/>
                <a:gd name="connsiteY11" fmla="*/ 797582 h 1128133"/>
                <a:gd name="connsiteX12" fmla="*/ 61388 w 826263"/>
                <a:gd name="connsiteY12" fmla="*/ 1100958 h 1128133"/>
                <a:gd name="connsiteX13" fmla="*/ 663866 w 826263"/>
                <a:gd name="connsiteY13" fmla="*/ 1100957 h 1128133"/>
                <a:gd name="connsiteX14" fmla="*/ 766416 w 826263"/>
                <a:gd name="connsiteY14" fmla="*/ 989862 h 1128133"/>
                <a:gd name="connsiteX15" fmla="*/ 732233 w 826263"/>
                <a:gd name="connsiteY15" fmla="*/ 410885 h 1128133"/>
                <a:gd name="connsiteX16" fmla="*/ 826236 w 826263"/>
                <a:gd name="connsiteY16" fmla="*/ 75462 h 1128133"/>
                <a:gd name="connsiteX0" fmla="*/ 826236 w 826263"/>
                <a:gd name="connsiteY0" fmla="*/ 75462 h 1128133"/>
                <a:gd name="connsiteX1" fmla="*/ 721550 w 826263"/>
                <a:gd name="connsiteY1" fmla="*/ 9232 h 1128133"/>
                <a:gd name="connsiteX2" fmla="*/ 574135 w 826263"/>
                <a:gd name="connsiteY2" fmla="*/ 2823 h 1128133"/>
                <a:gd name="connsiteX3" fmla="*/ 465177 w 826263"/>
                <a:gd name="connsiteY3" fmla="*/ 4959 h 1128133"/>
                <a:gd name="connsiteX4" fmla="*/ 426721 w 826263"/>
                <a:gd name="connsiteY4" fmla="*/ 58371 h 1128133"/>
                <a:gd name="connsiteX5" fmla="*/ 351945 w 826263"/>
                <a:gd name="connsiteY5" fmla="*/ 77599 h 1128133"/>
                <a:gd name="connsiteX6" fmla="*/ 302807 w 826263"/>
                <a:gd name="connsiteY6" fmla="*/ 51961 h 1128133"/>
                <a:gd name="connsiteX7" fmla="*/ 302807 w 826263"/>
                <a:gd name="connsiteY7" fmla="*/ 4959 h 1128133"/>
                <a:gd name="connsiteX8" fmla="*/ 221621 w 826263"/>
                <a:gd name="connsiteY8" fmla="*/ 26324 h 1128133"/>
                <a:gd name="connsiteX9" fmla="*/ 101980 w 826263"/>
                <a:gd name="connsiteY9" fmla="*/ 84007 h 1128133"/>
                <a:gd name="connsiteX10" fmla="*/ 67797 w 826263"/>
                <a:gd name="connsiteY10" fmla="*/ 257060 h 1128133"/>
                <a:gd name="connsiteX11" fmla="*/ 20796 w 826263"/>
                <a:gd name="connsiteY11" fmla="*/ 797582 h 1128133"/>
                <a:gd name="connsiteX12" fmla="*/ 61388 w 826263"/>
                <a:gd name="connsiteY12" fmla="*/ 1100958 h 1128133"/>
                <a:gd name="connsiteX13" fmla="*/ 663866 w 826263"/>
                <a:gd name="connsiteY13" fmla="*/ 1100957 h 1128133"/>
                <a:gd name="connsiteX14" fmla="*/ 766416 w 826263"/>
                <a:gd name="connsiteY14" fmla="*/ 989862 h 1128133"/>
                <a:gd name="connsiteX15" fmla="*/ 732233 w 826263"/>
                <a:gd name="connsiteY15" fmla="*/ 410885 h 1128133"/>
                <a:gd name="connsiteX16" fmla="*/ 826236 w 826263"/>
                <a:gd name="connsiteY16" fmla="*/ 75462 h 1128133"/>
                <a:gd name="connsiteX0" fmla="*/ 826236 w 826263"/>
                <a:gd name="connsiteY0" fmla="*/ 75462 h 1128133"/>
                <a:gd name="connsiteX1" fmla="*/ 721550 w 826263"/>
                <a:gd name="connsiteY1" fmla="*/ 9232 h 1128133"/>
                <a:gd name="connsiteX2" fmla="*/ 574135 w 826263"/>
                <a:gd name="connsiteY2" fmla="*/ 2823 h 1128133"/>
                <a:gd name="connsiteX3" fmla="*/ 465177 w 826263"/>
                <a:gd name="connsiteY3" fmla="*/ 4959 h 1128133"/>
                <a:gd name="connsiteX4" fmla="*/ 426721 w 826263"/>
                <a:gd name="connsiteY4" fmla="*/ 58371 h 1128133"/>
                <a:gd name="connsiteX5" fmla="*/ 351945 w 826263"/>
                <a:gd name="connsiteY5" fmla="*/ 77599 h 1128133"/>
                <a:gd name="connsiteX6" fmla="*/ 302807 w 826263"/>
                <a:gd name="connsiteY6" fmla="*/ 51961 h 1128133"/>
                <a:gd name="connsiteX7" fmla="*/ 302807 w 826263"/>
                <a:gd name="connsiteY7" fmla="*/ 4959 h 1128133"/>
                <a:gd name="connsiteX8" fmla="*/ 221621 w 826263"/>
                <a:gd name="connsiteY8" fmla="*/ 26324 h 1128133"/>
                <a:gd name="connsiteX9" fmla="*/ 101980 w 826263"/>
                <a:gd name="connsiteY9" fmla="*/ 84007 h 1128133"/>
                <a:gd name="connsiteX10" fmla="*/ 67797 w 826263"/>
                <a:gd name="connsiteY10" fmla="*/ 257060 h 1128133"/>
                <a:gd name="connsiteX11" fmla="*/ 20796 w 826263"/>
                <a:gd name="connsiteY11" fmla="*/ 797582 h 1128133"/>
                <a:gd name="connsiteX12" fmla="*/ 61388 w 826263"/>
                <a:gd name="connsiteY12" fmla="*/ 1100958 h 1128133"/>
                <a:gd name="connsiteX13" fmla="*/ 663866 w 826263"/>
                <a:gd name="connsiteY13" fmla="*/ 1100957 h 1128133"/>
                <a:gd name="connsiteX14" fmla="*/ 766416 w 826263"/>
                <a:gd name="connsiteY14" fmla="*/ 989862 h 1128133"/>
                <a:gd name="connsiteX15" fmla="*/ 732233 w 826263"/>
                <a:gd name="connsiteY15" fmla="*/ 410885 h 1128133"/>
                <a:gd name="connsiteX16" fmla="*/ 826236 w 826263"/>
                <a:gd name="connsiteY16" fmla="*/ 75462 h 1128133"/>
                <a:gd name="connsiteX0" fmla="*/ 821963 w 821991"/>
                <a:gd name="connsiteY0" fmla="*/ 79735 h 1128133"/>
                <a:gd name="connsiteX1" fmla="*/ 721550 w 821991"/>
                <a:gd name="connsiteY1" fmla="*/ 9232 h 1128133"/>
                <a:gd name="connsiteX2" fmla="*/ 574135 w 821991"/>
                <a:gd name="connsiteY2" fmla="*/ 2823 h 1128133"/>
                <a:gd name="connsiteX3" fmla="*/ 465177 w 821991"/>
                <a:gd name="connsiteY3" fmla="*/ 4959 h 1128133"/>
                <a:gd name="connsiteX4" fmla="*/ 426721 w 821991"/>
                <a:gd name="connsiteY4" fmla="*/ 58371 h 1128133"/>
                <a:gd name="connsiteX5" fmla="*/ 351945 w 821991"/>
                <a:gd name="connsiteY5" fmla="*/ 77599 h 1128133"/>
                <a:gd name="connsiteX6" fmla="*/ 302807 w 821991"/>
                <a:gd name="connsiteY6" fmla="*/ 51961 h 1128133"/>
                <a:gd name="connsiteX7" fmla="*/ 302807 w 821991"/>
                <a:gd name="connsiteY7" fmla="*/ 4959 h 1128133"/>
                <a:gd name="connsiteX8" fmla="*/ 221621 w 821991"/>
                <a:gd name="connsiteY8" fmla="*/ 26324 h 1128133"/>
                <a:gd name="connsiteX9" fmla="*/ 101980 w 821991"/>
                <a:gd name="connsiteY9" fmla="*/ 84007 h 1128133"/>
                <a:gd name="connsiteX10" fmla="*/ 67797 w 821991"/>
                <a:gd name="connsiteY10" fmla="*/ 257060 h 1128133"/>
                <a:gd name="connsiteX11" fmla="*/ 20796 w 821991"/>
                <a:gd name="connsiteY11" fmla="*/ 797582 h 1128133"/>
                <a:gd name="connsiteX12" fmla="*/ 61388 w 821991"/>
                <a:gd name="connsiteY12" fmla="*/ 1100958 h 1128133"/>
                <a:gd name="connsiteX13" fmla="*/ 663866 w 821991"/>
                <a:gd name="connsiteY13" fmla="*/ 1100957 h 1128133"/>
                <a:gd name="connsiteX14" fmla="*/ 766416 w 821991"/>
                <a:gd name="connsiteY14" fmla="*/ 989862 h 1128133"/>
                <a:gd name="connsiteX15" fmla="*/ 732233 w 821991"/>
                <a:gd name="connsiteY15" fmla="*/ 410885 h 1128133"/>
                <a:gd name="connsiteX16" fmla="*/ 821963 w 821991"/>
                <a:gd name="connsiteY16" fmla="*/ 79735 h 1128133"/>
                <a:gd name="connsiteX0" fmla="*/ 830509 w 830535"/>
                <a:gd name="connsiteY0" fmla="*/ 86144 h 1128133"/>
                <a:gd name="connsiteX1" fmla="*/ 721550 w 830535"/>
                <a:gd name="connsiteY1" fmla="*/ 9232 h 1128133"/>
                <a:gd name="connsiteX2" fmla="*/ 574135 w 830535"/>
                <a:gd name="connsiteY2" fmla="*/ 2823 h 1128133"/>
                <a:gd name="connsiteX3" fmla="*/ 465177 w 830535"/>
                <a:gd name="connsiteY3" fmla="*/ 4959 h 1128133"/>
                <a:gd name="connsiteX4" fmla="*/ 426721 w 830535"/>
                <a:gd name="connsiteY4" fmla="*/ 58371 h 1128133"/>
                <a:gd name="connsiteX5" fmla="*/ 351945 w 830535"/>
                <a:gd name="connsiteY5" fmla="*/ 77599 h 1128133"/>
                <a:gd name="connsiteX6" fmla="*/ 302807 w 830535"/>
                <a:gd name="connsiteY6" fmla="*/ 51961 h 1128133"/>
                <a:gd name="connsiteX7" fmla="*/ 302807 w 830535"/>
                <a:gd name="connsiteY7" fmla="*/ 4959 h 1128133"/>
                <a:gd name="connsiteX8" fmla="*/ 221621 w 830535"/>
                <a:gd name="connsiteY8" fmla="*/ 26324 h 1128133"/>
                <a:gd name="connsiteX9" fmla="*/ 101980 w 830535"/>
                <a:gd name="connsiteY9" fmla="*/ 84007 h 1128133"/>
                <a:gd name="connsiteX10" fmla="*/ 67797 w 830535"/>
                <a:gd name="connsiteY10" fmla="*/ 257060 h 1128133"/>
                <a:gd name="connsiteX11" fmla="*/ 20796 w 830535"/>
                <a:gd name="connsiteY11" fmla="*/ 797582 h 1128133"/>
                <a:gd name="connsiteX12" fmla="*/ 61388 w 830535"/>
                <a:gd name="connsiteY12" fmla="*/ 1100958 h 1128133"/>
                <a:gd name="connsiteX13" fmla="*/ 663866 w 830535"/>
                <a:gd name="connsiteY13" fmla="*/ 1100957 h 1128133"/>
                <a:gd name="connsiteX14" fmla="*/ 766416 w 830535"/>
                <a:gd name="connsiteY14" fmla="*/ 989862 h 1128133"/>
                <a:gd name="connsiteX15" fmla="*/ 732233 w 830535"/>
                <a:gd name="connsiteY15" fmla="*/ 410885 h 1128133"/>
                <a:gd name="connsiteX16" fmla="*/ 830509 w 830535"/>
                <a:gd name="connsiteY16" fmla="*/ 86144 h 1128133"/>
                <a:gd name="connsiteX0" fmla="*/ 830509 w 834188"/>
                <a:gd name="connsiteY0" fmla="*/ 86144 h 1128133"/>
                <a:gd name="connsiteX1" fmla="*/ 721550 w 834188"/>
                <a:gd name="connsiteY1" fmla="*/ 9232 h 1128133"/>
                <a:gd name="connsiteX2" fmla="*/ 574135 w 834188"/>
                <a:gd name="connsiteY2" fmla="*/ 2823 h 1128133"/>
                <a:gd name="connsiteX3" fmla="*/ 465177 w 834188"/>
                <a:gd name="connsiteY3" fmla="*/ 4959 h 1128133"/>
                <a:gd name="connsiteX4" fmla="*/ 426721 w 834188"/>
                <a:gd name="connsiteY4" fmla="*/ 58371 h 1128133"/>
                <a:gd name="connsiteX5" fmla="*/ 351945 w 834188"/>
                <a:gd name="connsiteY5" fmla="*/ 77599 h 1128133"/>
                <a:gd name="connsiteX6" fmla="*/ 302807 w 834188"/>
                <a:gd name="connsiteY6" fmla="*/ 51961 h 1128133"/>
                <a:gd name="connsiteX7" fmla="*/ 302807 w 834188"/>
                <a:gd name="connsiteY7" fmla="*/ 4959 h 1128133"/>
                <a:gd name="connsiteX8" fmla="*/ 221621 w 834188"/>
                <a:gd name="connsiteY8" fmla="*/ 26324 h 1128133"/>
                <a:gd name="connsiteX9" fmla="*/ 101980 w 834188"/>
                <a:gd name="connsiteY9" fmla="*/ 84007 h 1128133"/>
                <a:gd name="connsiteX10" fmla="*/ 67797 w 834188"/>
                <a:gd name="connsiteY10" fmla="*/ 257060 h 1128133"/>
                <a:gd name="connsiteX11" fmla="*/ 20796 w 834188"/>
                <a:gd name="connsiteY11" fmla="*/ 797582 h 1128133"/>
                <a:gd name="connsiteX12" fmla="*/ 61388 w 834188"/>
                <a:gd name="connsiteY12" fmla="*/ 1100958 h 1128133"/>
                <a:gd name="connsiteX13" fmla="*/ 663866 w 834188"/>
                <a:gd name="connsiteY13" fmla="*/ 1100957 h 1128133"/>
                <a:gd name="connsiteX14" fmla="*/ 766416 w 834188"/>
                <a:gd name="connsiteY14" fmla="*/ 989862 h 1128133"/>
                <a:gd name="connsiteX15" fmla="*/ 732233 w 834188"/>
                <a:gd name="connsiteY15" fmla="*/ 410885 h 1128133"/>
                <a:gd name="connsiteX16" fmla="*/ 830509 w 834188"/>
                <a:gd name="connsiteY16" fmla="*/ 86144 h 1128133"/>
                <a:gd name="connsiteX0" fmla="*/ 830509 w 834131"/>
                <a:gd name="connsiteY0" fmla="*/ 86144 h 1128133"/>
                <a:gd name="connsiteX1" fmla="*/ 721550 w 834131"/>
                <a:gd name="connsiteY1" fmla="*/ 9232 h 1128133"/>
                <a:gd name="connsiteX2" fmla="*/ 574135 w 834131"/>
                <a:gd name="connsiteY2" fmla="*/ 2823 h 1128133"/>
                <a:gd name="connsiteX3" fmla="*/ 465177 w 834131"/>
                <a:gd name="connsiteY3" fmla="*/ 4959 h 1128133"/>
                <a:gd name="connsiteX4" fmla="*/ 426721 w 834131"/>
                <a:gd name="connsiteY4" fmla="*/ 58371 h 1128133"/>
                <a:gd name="connsiteX5" fmla="*/ 351945 w 834131"/>
                <a:gd name="connsiteY5" fmla="*/ 77599 h 1128133"/>
                <a:gd name="connsiteX6" fmla="*/ 302807 w 834131"/>
                <a:gd name="connsiteY6" fmla="*/ 51961 h 1128133"/>
                <a:gd name="connsiteX7" fmla="*/ 302807 w 834131"/>
                <a:gd name="connsiteY7" fmla="*/ 4959 h 1128133"/>
                <a:gd name="connsiteX8" fmla="*/ 221621 w 834131"/>
                <a:gd name="connsiteY8" fmla="*/ 26324 h 1128133"/>
                <a:gd name="connsiteX9" fmla="*/ 101980 w 834131"/>
                <a:gd name="connsiteY9" fmla="*/ 84007 h 1128133"/>
                <a:gd name="connsiteX10" fmla="*/ 67797 w 834131"/>
                <a:gd name="connsiteY10" fmla="*/ 257060 h 1128133"/>
                <a:gd name="connsiteX11" fmla="*/ 20796 w 834131"/>
                <a:gd name="connsiteY11" fmla="*/ 797582 h 1128133"/>
                <a:gd name="connsiteX12" fmla="*/ 61388 w 834131"/>
                <a:gd name="connsiteY12" fmla="*/ 1100958 h 1128133"/>
                <a:gd name="connsiteX13" fmla="*/ 663866 w 834131"/>
                <a:gd name="connsiteY13" fmla="*/ 1100957 h 1128133"/>
                <a:gd name="connsiteX14" fmla="*/ 766416 w 834131"/>
                <a:gd name="connsiteY14" fmla="*/ 989862 h 1128133"/>
                <a:gd name="connsiteX15" fmla="*/ 732233 w 834131"/>
                <a:gd name="connsiteY15" fmla="*/ 410885 h 1128133"/>
                <a:gd name="connsiteX16" fmla="*/ 830509 w 834131"/>
                <a:gd name="connsiteY16" fmla="*/ 86144 h 1128133"/>
                <a:gd name="connsiteX0" fmla="*/ 830509 w 830708"/>
                <a:gd name="connsiteY0" fmla="*/ 86144 h 1128133"/>
                <a:gd name="connsiteX1" fmla="*/ 721550 w 830708"/>
                <a:gd name="connsiteY1" fmla="*/ 9232 h 1128133"/>
                <a:gd name="connsiteX2" fmla="*/ 574135 w 830708"/>
                <a:gd name="connsiteY2" fmla="*/ 2823 h 1128133"/>
                <a:gd name="connsiteX3" fmla="*/ 465177 w 830708"/>
                <a:gd name="connsiteY3" fmla="*/ 4959 h 1128133"/>
                <a:gd name="connsiteX4" fmla="*/ 426721 w 830708"/>
                <a:gd name="connsiteY4" fmla="*/ 58371 h 1128133"/>
                <a:gd name="connsiteX5" fmla="*/ 351945 w 830708"/>
                <a:gd name="connsiteY5" fmla="*/ 77599 h 1128133"/>
                <a:gd name="connsiteX6" fmla="*/ 302807 w 830708"/>
                <a:gd name="connsiteY6" fmla="*/ 51961 h 1128133"/>
                <a:gd name="connsiteX7" fmla="*/ 302807 w 830708"/>
                <a:gd name="connsiteY7" fmla="*/ 4959 h 1128133"/>
                <a:gd name="connsiteX8" fmla="*/ 221621 w 830708"/>
                <a:gd name="connsiteY8" fmla="*/ 26324 h 1128133"/>
                <a:gd name="connsiteX9" fmla="*/ 101980 w 830708"/>
                <a:gd name="connsiteY9" fmla="*/ 84007 h 1128133"/>
                <a:gd name="connsiteX10" fmla="*/ 67797 w 830708"/>
                <a:gd name="connsiteY10" fmla="*/ 257060 h 1128133"/>
                <a:gd name="connsiteX11" fmla="*/ 20796 w 830708"/>
                <a:gd name="connsiteY11" fmla="*/ 797582 h 1128133"/>
                <a:gd name="connsiteX12" fmla="*/ 61388 w 830708"/>
                <a:gd name="connsiteY12" fmla="*/ 1100958 h 1128133"/>
                <a:gd name="connsiteX13" fmla="*/ 663866 w 830708"/>
                <a:gd name="connsiteY13" fmla="*/ 1100957 h 1128133"/>
                <a:gd name="connsiteX14" fmla="*/ 766416 w 830708"/>
                <a:gd name="connsiteY14" fmla="*/ 989862 h 1128133"/>
                <a:gd name="connsiteX15" fmla="*/ 749325 w 830708"/>
                <a:gd name="connsiteY15" fmla="*/ 410885 h 1128133"/>
                <a:gd name="connsiteX16" fmla="*/ 830509 w 830708"/>
                <a:gd name="connsiteY16" fmla="*/ 86144 h 1128133"/>
                <a:gd name="connsiteX0" fmla="*/ 830509 w 830714"/>
                <a:gd name="connsiteY0" fmla="*/ 107900 h 1128524"/>
                <a:gd name="connsiteX1" fmla="*/ 721550 w 830714"/>
                <a:gd name="connsiteY1" fmla="*/ 9623 h 1128524"/>
                <a:gd name="connsiteX2" fmla="*/ 574135 w 830714"/>
                <a:gd name="connsiteY2" fmla="*/ 3214 h 1128524"/>
                <a:gd name="connsiteX3" fmla="*/ 465177 w 830714"/>
                <a:gd name="connsiteY3" fmla="*/ 5350 h 1128524"/>
                <a:gd name="connsiteX4" fmla="*/ 426721 w 830714"/>
                <a:gd name="connsiteY4" fmla="*/ 58762 h 1128524"/>
                <a:gd name="connsiteX5" fmla="*/ 351945 w 830714"/>
                <a:gd name="connsiteY5" fmla="*/ 77990 h 1128524"/>
                <a:gd name="connsiteX6" fmla="*/ 302807 w 830714"/>
                <a:gd name="connsiteY6" fmla="*/ 52352 h 1128524"/>
                <a:gd name="connsiteX7" fmla="*/ 302807 w 830714"/>
                <a:gd name="connsiteY7" fmla="*/ 5350 h 1128524"/>
                <a:gd name="connsiteX8" fmla="*/ 221621 w 830714"/>
                <a:gd name="connsiteY8" fmla="*/ 26715 h 1128524"/>
                <a:gd name="connsiteX9" fmla="*/ 101980 w 830714"/>
                <a:gd name="connsiteY9" fmla="*/ 84398 h 1128524"/>
                <a:gd name="connsiteX10" fmla="*/ 67797 w 830714"/>
                <a:gd name="connsiteY10" fmla="*/ 257451 h 1128524"/>
                <a:gd name="connsiteX11" fmla="*/ 20796 w 830714"/>
                <a:gd name="connsiteY11" fmla="*/ 797973 h 1128524"/>
                <a:gd name="connsiteX12" fmla="*/ 61388 w 830714"/>
                <a:gd name="connsiteY12" fmla="*/ 1101349 h 1128524"/>
                <a:gd name="connsiteX13" fmla="*/ 663866 w 830714"/>
                <a:gd name="connsiteY13" fmla="*/ 1101348 h 1128524"/>
                <a:gd name="connsiteX14" fmla="*/ 766416 w 830714"/>
                <a:gd name="connsiteY14" fmla="*/ 990253 h 1128524"/>
                <a:gd name="connsiteX15" fmla="*/ 749325 w 830714"/>
                <a:gd name="connsiteY15" fmla="*/ 411276 h 1128524"/>
                <a:gd name="connsiteX16" fmla="*/ 830509 w 830714"/>
                <a:gd name="connsiteY16" fmla="*/ 107900 h 1128524"/>
                <a:gd name="connsiteX0" fmla="*/ 830509 w 830714"/>
                <a:gd name="connsiteY0" fmla="*/ 111611 h 1132235"/>
                <a:gd name="connsiteX1" fmla="*/ 721550 w 830714"/>
                <a:gd name="connsiteY1" fmla="*/ 13334 h 1132235"/>
                <a:gd name="connsiteX2" fmla="*/ 571999 w 830714"/>
                <a:gd name="connsiteY2" fmla="*/ 515 h 1132235"/>
                <a:gd name="connsiteX3" fmla="*/ 465177 w 830714"/>
                <a:gd name="connsiteY3" fmla="*/ 9061 h 1132235"/>
                <a:gd name="connsiteX4" fmla="*/ 426721 w 830714"/>
                <a:gd name="connsiteY4" fmla="*/ 62473 h 1132235"/>
                <a:gd name="connsiteX5" fmla="*/ 351945 w 830714"/>
                <a:gd name="connsiteY5" fmla="*/ 81701 h 1132235"/>
                <a:gd name="connsiteX6" fmla="*/ 302807 w 830714"/>
                <a:gd name="connsiteY6" fmla="*/ 56063 h 1132235"/>
                <a:gd name="connsiteX7" fmla="*/ 302807 w 830714"/>
                <a:gd name="connsiteY7" fmla="*/ 9061 h 1132235"/>
                <a:gd name="connsiteX8" fmla="*/ 221621 w 830714"/>
                <a:gd name="connsiteY8" fmla="*/ 30426 h 1132235"/>
                <a:gd name="connsiteX9" fmla="*/ 101980 w 830714"/>
                <a:gd name="connsiteY9" fmla="*/ 88109 h 1132235"/>
                <a:gd name="connsiteX10" fmla="*/ 67797 w 830714"/>
                <a:gd name="connsiteY10" fmla="*/ 261162 h 1132235"/>
                <a:gd name="connsiteX11" fmla="*/ 20796 w 830714"/>
                <a:gd name="connsiteY11" fmla="*/ 801684 h 1132235"/>
                <a:gd name="connsiteX12" fmla="*/ 61388 w 830714"/>
                <a:gd name="connsiteY12" fmla="*/ 1105060 h 1132235"/>
                <a:gd name="connsiteX13" fmla="*/ 663866 w 830714"/>
                <a:gd name="connsiteY13" fmla="*/ 1105059 h 1132235"/>
                <a:gd name="connsiteX14" fmla="*/ 766416 w 830714"/>
                <a:gd name="connsiteY14" fmla="*/ 993964 h 1132235"/>
                <a:gd name="connsiteX15" fmla="*/ 749325 w 830714"/>
                <a:gd name="connsiteY15" fmla="*/ 414987 h 1132235"/>
                <a:gd name="connsiteX16" fmla="*/ 830509 w 830714"/>
                <a:gd name="connsiteY16" fmla="*/ 111611 h 1132235"/>
                <a:gd name="connsiteX0" fmla="*/ 830509 w 831255"/>
                <a:gd name="connsiteY0" fmla="*/ 113776 h 1134400"/>
                <a:gd name="connsiteX1" fmla="*/ 693776 w 831255"/>
                <a:gd name="connsiteY1" fmla="*/ 11226 h 1134400"/>
                <a:gd name="connsiteX2" fmla="*/ 571999 w 831255"/>
                <a:gd name="connsiteY2" fmla="*/ 2680 h 1134400"/>
                <a:gd name="connsiteX3" fmla="*/ 465177 w 831255"/>
                <a:gd name="connsiteY3" fmla="*/ 11226 h 1134400"/>
                <a:gd name="connsiteX4" fmla="*/ 426721 w 831255"/>
                <a:gd name="connsiteY4" fmla="*/ 64638 h 1134400"/>
                <a:gd name="connsiteX5" fmla="*/ 351945 w 831255"/>
                <a:gd name="connsiteY5" fmla="*/ 83866 h 1134400"/>
                <a:gd name="connsiteX6" fmla="*/ 302807 w 831255"/>
                <a:gd name="connsiteY6" fmla="*/ 58228 h 1134400"/>
                <a:gd name="connsiteX7" fmla="*/ 302807 w 831255"/>
                <a:gd name="connsiteY7" fmla="*/ 11226 h 1134400"/>
                <a:gd name="connsiteX8" fmla="*/ 221621 w 831255"/>
                <a:gd name="connsiteY8" fmla="*/ 32591 h 1134400"/>
                <a:gd name="connsiteX9" fmla="*/ 101980 w 831255"/>
                <a:gd name="connsiteY9" fmla="*/ 90274 h 1134400"/>
                <a:gd name="connsiteX10" fmla="*/ 67797 w 831255"/>
                <a:gd name="connsiteY10" fmla="*/ 263327 h 1134400"/>
                <a:gd name="connsiteX11" fmla="*/ 20796 w 831255"/>
                <a:gd name="connsiteY11" fmla="*/ 803849 h 1134400"/>
                <a:gd name="connsiteX12" fmla="*/ 61388 w 831255"/>
                <a:gd name="connsiteY12" fmla="*/ 1107225 h 1134400"/>
                <a:gd name="connsiteX13" fmla="*/ 663866 w 831255"/>
                <a:gd name="connsiteY13" fmla="*/ 1107224 h 1134400"/>
                <a:gd name="connsiteX14" fmla="*/ 766416 w 831255"/>
                <a:gd name="connsiteY14" fmla="*/ 996129 h 1134400"/>
                <a:gd name="connsiteX15" fmla="*/ 749325 w 831255"/>
                <a:gd name="connsiteY15" fmla="*/ 417152 h 1134400"/>
                <a:gd name="connsiteX16" fmla="*/ 830509 w 831255"/>
                <a:gd name="connsiteY16" fmla="*/ 113776 h 1134400"/>
                <a:gd name="connsiteX0" fmla="*/ 830509 w 831255"/>
                <a:gd name="connsiteY0" fmla="*/ 112222 h 1132846"/>
                <a:gd name="connsiteX1" fmla="*/ 693776 w 831255"/>
                <a:gd name="connsiteY1" fmla="*/ 9672 h 1132846"/>
                <a:gd name="connsiteX2" fmla="*/ 571999 w 831255"/>
                <a:gd name="connsiteY2" fmla="*/ 1126 h 1132846"/>
                <a:gd name="connsiteX3" fmla="*/ 465177 w 831255"/>
                <a:gd name="connsiteY3" fmla="*/ 9672 h 1132846"/>
                <a:gd name="connsiteX4" fmla="*/ 426721 w 831255"/>
                <a:gd name="connsiteY4" fmla="*/ 63084 h 1132846"/>
                <a:gd name="connsiteX5" fmla="*/ 351945 w 831255"/>
                <a:gd name="connsiteY5" fmla="*/ 82312 h 1132846"/>
                <a:gd name="connsiteX6" fmla="*/ 302807 w 831255"/>
                <a:gd name="connsiteY6" fmla="*/ 56674 h 1132846"/>
                <a:gd name="connsiteX7" fmla="*/ 302807 w 831255"/>
                <a:gd name="connsiteY7" fmla="*/ 9672 h 1132846"/>
                <a:gd name="connsiteX8" fmla="*/ 221621 w 831255"/>
                <a:gd name="connsiteY8" fmla="*/ 31037 h 1132846"/>
                <a:gd name="connsiteX9" fmla="*/ 101980 w 831255"/>
                <a:gd name="connsiteY9" fmla="*/ 88720 h 1132846"/>
                <a:gd name="connsiteX10" fmla="*/ 67797 w 831255"/>
                <a:gd name="connsiteY10" fmla="*/ 261773 h 1132846"/>
                <a:gd name="connsiteX11" fmla="*/ 20796 w 831255"/>
                <a:gd name="connsiteY11" fmla="*/ 802295 h 1132846"/>
                <a:gd name="connsiteX12" fmla="*/ 61388 w 831255"/>
                <a:gd name="connsiteY12" fmla="*/ 1105671 h 1132846"/>
                <a:gd name="connsiteX13" fmla="*/ 663866 w 831255"/>
                <a:gd name="connsiteY13" fmla="*/ 1105670 h 1132846"/>
                <a:gd name="connsiteX14" fmla="*/ 766416 w 831255"/>
                <a:gd name="connsiteY14" fmla="*/ 994575 h 1132846"/>
                <a:gd name="connsiteX15" fmla="*/ 749325 w 831255"/>
                <a:gd name="connsiteY15" fmla="*/ 415598 h 1132846"/>
                <a:gd name="connsiteX16" fmla="*/ 830509 w 831255"/>
                <a:gd name="connsiteY16" fmla="*/ 112222 h 1132846"/>
                <a:gd name="connsiteX0" fmla="*/ 830509 w 831153"/>
                <a:gd name="connsiteY0" fmla="*/ 111831 h 1132455"/>
                <a:gd name="connsiteX1" fmla="*/ 698049 w 831153"/>
                <a:gd name="connsiteY1" fmla="*/ 17827 h 1132455"/>
                <a:gd name="connsiteX2" fmla="*/ 571999 w 831153"/>
                <a:gd name="connsiteY2" fmla="*/ 735 h 1132455"/>
                <a:gd name="connsiteX3" fmla="*/ 465177 w 831153"/>
                <a:gd name="connsiteY3" fmla="*/ 9281 h 1132455"/>
                <a:gd name="connsiteX4" fmla="*/ 426721 w 831153"/>
                <a:gd name="connsiteY4" fmla="*/ 62693 h 1132455"/>
                <a:gd name="connsiteX5" fmla="*/ 351945 w 831153"/>
                <a:gd name="connsiteY5" fmla="*/ 81921 h 1132455"/>
                <a:gd name="connsiteX6" fmla="*/ 302807 w 831153"/>
                <a:gd name="connsiteY6" fmla="*/ 56283 h 1132455"/>
                <a:gd name="connsiteX7" fmla="*/ 302807 w 831153"/>
                <a:gd name="connsiteY7" fmla="*/ 9281 h 1132455"/>
                <a:gd name="connsiteX8" fmla="*/ 221621 w 831153"/>
                <a:gd name="connsiteY8" fmla="*/ 30646 h 1132455"/>
                <a:gd name="connsiteX9" fmla="*/ 101980 w 831153"/>
                <a:gd name="connsiteY9" fmla="*/ 88329 h 1132455"/>
                <a:gd name="connsiteX10" fmla="*/ 67797 w 831153"/>
                <a:gd name="connsiteY10" fmla="*/ 261382 h 1132455"/>
                <a:gd name="connsiteX11" fmla="*/ 20796 w 831153"/>
                <a:gd name="connsiteY11" fmla="*/ 801904 h 1132455"/>
                <a:gd name="connsiteX12" fmla="*/ 61388 w 831153"/>
                <a:gd name="connsiteY12" fmla="*/ 1105280 h 1132455"/>
                <a:gd name="connsiteX13" fmla="*/ 663866 w 831153"/>
                <a:gd name="connsiteY13" fmla="*/ 1105279 h 1132455"/>
                <a:gd name="connsiteX14" fmla="*/ 766416 w 831153"/>
                <a:gd name="connsiteY14" fmla="*/ 994184 h 1132455"/>
                <a:gd name="connsiteX15" fmla="*/ 749325 w 831153"/>
                <a:gd name="connsiteY15" fmla="*/ 415207 h 1132455"/>
                <a:gd name="connsiteX16" fmla="*/ 830509 w 831153"/>
                <a:gd name="connsiteY16" fmla="*/ 111831 h 1132455"/>
                <a:gd name="connsiteX0" fmla="*/ 830509 w 831153"/>
                <a:gd name="connsiteY0" fmla="*/ 111831 h 1132455"/>
                <a:gd name="connsiteX1" fmla="*/ 698049 w 831153"/>
                <a:gd name="connsiteY1" fmla="*/ 17827 h 1132455"/>
                <a:gd name="connsiteX2" fmla="*/ 571999 w 831153"/>
                <a:gd name="connsiteY2" fmla="*/ 735 h 1132455"/>
                <a:gd name="connsiteX3" fmla="*/ 465177 w 831153"/>
                <a:gd name="connsiteY3" fmla="*/ 9281 h 1132455"/>
                <a:gd name="connsiteX4" fmla="*/ 426721 w 831153"/>
                <a:gd name="connsiteY4" fmla="*/ 62693 h 1132455"/>
                <a:gd name="connsiteX5" fmla="*/ 351945 w 831153"/>
                <a:gd name="connsiteY5" fmla="*/ 81921 h 1132455"/>
                <a:gd name="connsiteX6" fmla="*/ 302807 w 831153"/>
                <a:gd name="connsiteY6" fmla="*/ 56283 h 1132455"/>
                <a:gd name="connsiteX7" fmla="*/ 302807 w 831153"/>
                <a:gd name="connsiteY7" fmla="*/ 9281 h 1132455"/>
                <a:gd name="connsiteX8" fmla="*/ 213075 w 831153"/>
                <a:gd name="connsiteY8" fmla="*/ 24237 h 1132455"/>
                <a:gd name="connsiteX9" fmla="*/ 101980 w 831153"/>
                <a:gd name="connsiteY9" fmla="*/ 88329 h 1132455"/>
                <a:gd name="connsiteX10" fmla="*/ 67797 w 831153"/>
                <a:gd name="connsiteY10" fmla="*/ 261382 h 1132455"/>
                <a:gd name="connsiteX11" fmla="*/ 20796 w 831153"/>
                <a:gd name="connsiteY11" fmla="*/ 801904 h 1132455"/>
                <a:gd name="connsiteX12" fmla="*/ 61388 w 831153"/>
                <a:gd name="connsiteY12" fmla="*/ 1105280 h 1132455"/>
                <a:gd name="connsiteX13" fmla="*/ 663866 w 831153"/>
                <a:gd name="connsiteY13" fmla="*/ 1105279 h 1132455"/>
                <a:gd name="connsiteX14" fmla="*/ 766416 w 831153"/>
                <a:gd name="connsiteY14" fmla="*/ 994184 h 1132455"/>
                <a:gd name="connsiteX15" fmla="*/ 749325 w 831153"/>
                <a:gd name="connsiteY15" fmla="*/ 415207 h 1132455"/>
                <a:gd name="connsiteX16" fmla="*/ 830509 w 831153"/>
                <a:gd name="connsiteY16" fmla="*/ 111831 h 1132455"/>
                <a:gd name="connsiteX0" fmla="*/ 830627 w 831271"/>
                <a:gd name="connsiteY0" fmla="*/ 111831 h 1132455"/>
                <a:gd name="connsiteX1" fmla="*/ 698167 w 831271"/>
                <a:gd name="connsiteY1" fmla="*/ 17827 h 1132455"/>
                <a:gd name="connsiteX2" fmla="*/ 572117 w 831271"/>
                <a:gd name="connsiteY2" fmla="*/ 735 h 1132455"/>
                <a:gd name="connsiteX3" fmla="*/ 465295 w 831271"/>
                <a:gd name="connsiteY3" fmla="*/ 9281 h 1132455"/>
                <a:gd name="connsiteX4" fmla="*/ 426839 w 831271"/>
                <a:gd name="connsiteY4" fmla="*/ 62693 h 1132455"/>
                <a:gd name="connsiteX5" fmla="*/ 352063 w 831271"/>
                <a:gd name="connsiteY5" fmla="*/ 81921 h 1132455"/>
                <a:gd name="connsiteX6" fmla="*/ 302925 w 831271"/>
                <a:gd name="connsiteY6" fmla="*/ 56283 h 1132455"/>
                <a:gd name="connsiteX7" fmla="*/ 302925 w 831271"/>
                <a:gd name="connsiteY7" fmla="*/ 9281 h 1132455"/>
                <a:gd name="connsiteX8" fmla="*/ 213193 w 831271"/>
                <a:gd name="connsiteY8" fmla="*/ 24237 h 1132455"/>
                <a:gd name="connsiteX9" fmla="*/ 102098 w 831271"/>
                <a:gd name="connsiteY9" fmla="*/ 88329 h 1132455"/>
                <a:gd name="connsiteX10" fmla="*/ 70051 w 831271"/>
                <a:gd name="connsiteY10" fmla="*/ 348976 h 1132455"/>
                <a:gd name="connsiteX11" fmla="*/ 20914 w 831271"/>
                <a:gd name="connsiteY11" fmla="*/ 801904 h 1132455"/>
                <a:gd name="connsiteX12" fmla="*/ 61506 w 831271"/>
                <a:gd name="connsiteY12" fmla="*/ 1105280 h 1132455"/>
                <a:gd name="connsiteX13" fmla="*/ 663984 w 831271"/>
                <a:gd name="connsiteY13" fmla="*/ 1105279 h 1132455"/>
                <a:gd name="connsiteX14" fmla="*/ 766534 w 831271"/>
                <a:gd name="connsiteY14" fmla="*/ 994184 h 1132455"/>
                <a:gd name="connsiteX15" fmla="*/ 749443 w 831271"/>
                <a:gd name="connsiteY15" fmla="*/ 415207 h 1132455"/>
                <a:gd name="connsiteX16" fmla="*/ 830627 w 831271"/>
                <a:gd name="connsiteY16" fmla="*/ 111831 h 1132455"/>
                <a:gd name="connsiteX0" fmla="*/ 829803 w 830447"/>
                <a:gd name="connsiteY0" fmla="*/ 111831 h 1132455"/>
                <a:gd name="connsiteX1" fmla="*/ 697343 w 830447"/>
                <a:gd name="connsiteY1" fmla="*/ 17827 h 1132455"/>
                <a:gd name="connsiteX2" fmla="*/ 571293 w 830447"/>
                <a:gd name="connsiteY2" fmla="*/ 735 h 1132455"/>
                <a:gd name="connsiteX3" fmla="*/ 464471 w 830447"/>
                <a:gd name="connsiteY3" fmla="*/ 9281 h 1132455"/>
                <a:gd name="connsiteX4" fmla="*/ 426015 w 830447"/>
                <a:gd name="connsiteY4" fmla="*/ 62693 h 1132455"/>
                <a:gd name="connsiteX5" fmla="*/ 351239 w 830447"/>
                <a:gd name="connsiteY5" fmla="*/ 81921 h 1132455"/>
                <a:gd name="connsiteX6" fmla="*/ 302101 w 830447"/>
                <a:gd name="connsiteY6" fmla="*/ 56283 h 1132455"/>
                <a:gd name="connsiteX7" fmla="*/ 302101 w 830447"/>
                <a:gd name="connsiteY7" fmla="*/ 9281 h 1132455"/>
                <a:gd name="connsiteX8" fmla="*/ 212369 w 830447"/>
                <a:gd name="connsiteY8" fmla="*/ 24237 h 1132455"/>
                <a:gd name="connsiteX9" fmla="*/ 101274 w 830447"/>
                <a:gd name="connsiteY9" fmla="*/ 88329 h 1132455"/>
                <a:gd name="connsiteX10" fmla="*/ 54272 w 830447"/>
                <a:gd name="connsiteY10" fmla="*/ 344703 h 1132455"/>
                <a:gd name="connsiteX11" fmla="*/ 20090 w 830447"/>
                <a:gd name="connsiteY11" fmla="*/ 801904 h 1132455"/>
                <a:gd name="connsiteX12" fmla="*/ 60682 w 830447"/>
                <a:gd name="connsiteY12" fmla="*/ 1105280 h 1132455"/>
                <a:gd name="connsiteX13" fmla="*/ 663160 w 830447"/>
                <a:gd name="connsiteY13" fmla="*/ 1105279 h 1132455"/>
                <a:gd name="connsiteX14" fmla="*/ 765710 w 830447"/>
                <a:gd name="connsiteY14" fmla="*/ 994184 h 1132455"/>
                <a:gd name="connsiteX15" fmla="*/ 748619 w 830447"/>
                <a:gd name="connsiteY15" fmla="*/ 415207 h 1132455"/>
                <a:gd name="connsiteX16" fmla="*/ 829803 w 830447"/>
                <a:gd name="connsiteY16" fmla="*/ 111831 h 1132455"/>
                <a:gd name="connsiteX0" fmla="*/ 829949 w 830593"/>
                <a:gd name="connsiteY0" fmla="*/ 111831 h 1130717"/>
                <a:gd name="connsiteX1" fmla="*/ 697489 w 830593"/>
                <a:gd name="connsiteY1" fmla="*/ 17827 h 1130717"/>
                <a:gd name="connsiteX2" fmla="*/ 571439 w 830593"/>
                <a:gd name="connsiteY2" fmla="*/ 735 h 1130717"/>
                <a:gd name="connsiteX3" fmla="*/ 464617 w 830593"/>
                <a:gd name="connsiteY3" fmla="*/ 9281 h 1130717"/>
                <a:gd name="connsiteX4" fmla="*/ 426161 w 830593"/>
                <a:gd name="connsiteY4" fmla="*/ 62693 h 1130717"/>
                <a:gd name="connsiteX5" fmla="*/ 351385 w 830593"/>
                <a:gd name="connsiteY5" fmla="*/ 81921 h 1130717"/>
                <a:gd name="connsiteX6" fmla="*/ 302247 w 830593"/>
                <a:gd name="connsiteY6" fmla="*/ 56283 h 1130717"/>
                <a:gd name="connsiteX7" fmla="*/ 302247 w 830593"/>
                <a:gd name="connsiteY7" fmla="*/ 9281 h 1130717"/>
                <a:gd name="connsiteX8" fmla="*/ 212515 w 830593"/>
                <a:gd name="connsiteY8" fmla="*/ 24237 h 1130717"/>
                <a:gd name="connsiteX9" fmla="*/ 101420 w 830593"/>
                <a:gd name="connsiteY9" fmla="*/ 88329 h 1130717"/>
                <a:gd name="connsiteX10" fmla="*/ 54418 w 830593"/>
                <a:gd name="connsiteY10" fmla="*/ 344703 h 1130717"/>
                <a:gd name="connsiteX11" fmla="*/ 20236 w 830593"/>
                <a:gd name="connsiteY11" fmla="*/ 801904 h 1130717"/>
                <a:gd name="connsiteX12" fmla="*/ 60828 w 830593"/>
                <a:gd name="connsiteY12" fmla="*/ 1105280 h 1130717"/>
                <a:gd name="connsiteX13" fmla="*/ 665442 w 830593"/>
                <a:gd name="connsiteY13" fmla="*/ 1101007 h 1130717"/>
                <a:gd name="connsiteX14" fmla="*/ 765856 w 830593"/>
                <a:gd name="connsiteY14" fmla="*/ 994184 h 1130717"/>
                <a:gd name="connsiteX15" fmla="*/ 748765 w 830593"/>
                <a:gd name="connsiteY15" fmla="*/ 415207 h 1130717"/>
                <a:gd name="connsiteX16" fmla="*/ 829949 w 830593"/>
                <a:gd name="connsiteY16" fmla="*/ 111831 h 1130717"/>
                <a:gd name="connsiteX0" fmla="*/ 822145 w 822789"/>
                <a:gd name="connsiteY0" fmla="*/ 111831 h 1130717"/>
                <a:gd name="connsiteX1" fmla="*/ 689685 w 822789"/>
                <a:gd name="connsiteY1" fmla="*/ 17827 h 1130717"/>
                <a:gd name="connsiteX2" fmla="*/ 563635 w 822789"/>
                <a:gd name="connsiteY2" fmla="*/ 735 h 1130717"/>
                <a:gd name="connsiteX3" fmla="*/ 456813 w 822789"/>
                <a:gd name="connsiteY3" fmla="*/ 9281 h 1130717"/>
                <a:gd name="connsiteX4" fmla="*/ 418357 w 822789"/>
                <a:gd name="connsiteY4" fmla="*/ 62693 h 1130717"/>
                <a:gd name="connsiteX5" fmla="*/ 343581 w 822789"/>
                <a:gd name="connsiteY5" fmla="*/ 81921 h 1130717"/>
                <a:gd name="connsiteX6" fmla="*/ 294443 w 822789"/>
                <a:gd name="connsiteY6" fmla="*/ 56283 h 1130717"/>
                <a:gd name="connsiteX7" fmla="*/ 294443 w 822789"/>
                <a:gd name="connsiteY7" fmla="*/ 9281 h 1130717"/>
                <a:gd name="connsiteX8" fmla="*/ 204711 w 822789"/>
                <a:gd name="connsiteY8" fmla="*/ 24237 h 1130717"/>
                <a:gd name="connsiteX9" fmla="*/ 93616 w 822789"/>
                <a:gd name="connsiteY9" fmla="*/ 88329 h 1130717"/>
                <a:gd name="connsiteX10" fmla="*/ 46614 w 822789"/>
                <a:gd name="connsiteY10" fmla="*/ 344703 h 1130717"/>
                <a:gd name="connsiteX11" fmla="*/ 12432 w 822789"/>
                <a:gd name="connsiteY11" fmla="*/ 801904 h 1130717"/>
                <a:gd name="connsiteX12" fmla="*/ 65843 w 822789"/>
                <a:gd name="connsiteY12" fmla="*/ 1105280 h 1130717"/>
                <a:gd name="connsiteX13" fmla="*/ 657638 w 822789"/>
                <a:gd name="connsiteY13" fmla="*/ 1101007 h 1130717"/>
                <a:gd name="connsiteX14" fmla="*/ 758052 w 822789"/>
                <a:gd name="connsiteY14" fmla="*/ 994184 h 1130717"/>
                <a:gd name="connsiteX15" fmla="*/ 740961 w 822789"/>
                <a:gd name="connsiteY15" fmla="*/ 415207 h 1130717"/>
                <a:gd name="connsiteX16" fmla="*/ 822145 w 822789"/>
                <a:gd name="connsiteY16" fmla="*/ 111831 h 1130717"/>
                <a:gd name="connsiteX0" fmla="*/ 817456 w 818100"/>
                <a:gd name="connsiteY0" fmla="*/ 111831 h 1124738"/>
                <a:gd name="connsiteX1" fmla="*/ 684996 w 818100"/>
                <a:gd name="connsiteY1" fmla="*/ 17827 h 1124738"/>
                <a:gd name="connsiteX2" fmla="*/ 558946 w 818100"/>
                <a:gd name="connsiteY2" fmla="*/ 735 h 1124738"/>
                <a:gd name="connsiteX3" fmla="*/ 452124 w 818100"/>
                <a:gd name="connsiteY3" fmla="*/ 9281 h 1124738"/>
                <a:gd name="connsiteX4" fmla="*/ 413668 w 818100"/>
                <a:gd name="connsiteY4" fmla="*/ 62693 h 1124738"/>
                <a:gd name="connsiteX5" fmla="*/ 338892 w 818100"/>
                <a:gd name="connsiteY5" fmla="*/ 81921 h 1124738"/>
                <a:gd name="connsiteX6" fmla="*/ 289754 w 818100"/>
                <a:gd name="connsiteY6" fmla="*/ 56283 h 1124738"/>
                <a:gd name="connsiteX7" fmla="*/ 289754 w 818100"/>
                <a:gd name="connsiteY7" fmla="*/ 9281 h 1124738"/>
                <a:gd name="connsiteX8" fmla="*/ 200022 w 818100"/>
                <a:gd name="connsiteY8" fmla="*/ 24237 h 1124738"/>
                <a:gd name="connsiteX9" fmla="*/ 88927 w 818100"/>
                <a:gd name="connsiteY9" fmla="*/ 88329 h 1124738"/>
                <a:gd name="connsiteX10" fmla="*/ 41925 w 818100"/>
                <a:gd name="connsiteY10" fmla="*/ 344703 h 1124738"/>
                <a:gd name="connsiteX11" fmla="*/ 7743 w 818100"/>
                <a:gd name="connsiteY11" fmla="*/ 801904 h 1124738"/>
                <a:gd name="connsiteX12" fmla="*/ 69700 w 818100"/>
                <a:gd name="connsiteY12" fmla="*/ 1096734 h 1124738"/>
                <a:gd name="connsiteX13" fmla="*/ 652949 w 818100"/>
                <a:gd name="connsiteY13" fmla="*/ 1101007 h 1124738"/>
                <a:gd name="connsiteX14" fmla="*/ 753363 w 818100"/>
                <a:gd name="connsiteY14" fmla="*/ 994184 h 1124738"/>
                <a:gd name="connsiteX15" fmla="*/ 736272 w 818100"/>
                <a:gd name="connsiteY15" fmla="*/ 415207 h 1124738"/>
                <a:gd name="connsiteX16" fmla="*/ 817456 w 818100"/>
                <a:gd name="connsiteY16" fmla="*/ 111831 h 1124738"/>
                <a:gd name="connsiteX0" fmla="*/ 816712 w 817356"/>
                <a:gd name="connsiteY0" fmla="*/ 111831 h 1112840"/>
                <a:gd name="connsiteX1" fmla="*/ 684252 w 817356"/>
                <a:gd name="connsiteY1" fmla="*/ 17827 h 1112840"/>
                <a:gd name="connsiteX2" fmla="*/ 558202 w 817356"/>
                <a:gd name="connsiteY2" fmla="*/ 735 h 1112840"/>
                <a:gd name="connsiteX3" fmla="*/ 451380 w 817356"/>
                <a:gd name="connsiteY3" fmla="*/ 9281 h 1112840"/>
                <a:gd name="connsiteX4" fmla="*/ 412924 w 817356"/>
                <a:gd name="connsiteY4" fmla="*/ 62693 h 1112840"/>
                <a:gd name="connsiteX5" fmla="*/ 338148 w 817356"/>
                <a:gd name="connsiteY5" fmla="*/ 81921 h 1112840"/>
                <a:gd name="connsiteX6" fmla="*/ 289010 w 817356"/>
                <a:gd name="connsiteY6" fmla="*/ 56283 h 1112840"/>
                <a:gd name="connsiteX7" fmla="*/ 289010 w 817356"/>
                <a:gd name="connsiteY7" fmla="*/ 9281 h 1112840"/>
                <a:gd name="connsiteX8" fmla="*/ 199278 w 817356"/>
                <a:gd name="connsiteY8" fmla="*/ 24237 h 1112840"/>
                <a:gd name="connsiteX9" fmla="*/ 88183 w 817356"/>
                <a:gd name="connsiteY9" fmla="*/ 88329 h 1112840"/>
                <a:gd name="connsiteX10" fmla="*/ 41181 w 817356"/>
                <a:gd name="connsiteY10" fmla="*/ 344703 h 1112840"/>
                <a:gd name="connsiteX11" fmla="*/ 6999 w 817356"/>
                <a:gd name="connsiteY11" fmla="*/ 801904 h 1112840"/>
                <a:gd name="connsiteX12" fmla="*/ 68956 w 817356"/>
                <a:gd name="connsiteY12" fmla="*/ 1096734 h 1112840"/>
                <a:gd name="connsiteX13" fmla="*/ 652205 w 817356"/>
                <a:gd name="connsiteY13" fmla="*/ 1101007 h 1112840"/>
                <a:gd name="connsiteX14" fmla="*/ 752619 w 817356"/>
                <a:gd name="connsiteY14" fmla="*/ 994184 h 1112840"/>
                <a:gd name="connsiteX15" fmla="*/ 735528 w 817356"/>
                <a:gd name="connsiteY15" fmla="*/ 415207 h 1112840"/>
                <a:gd name="connsiteX16" fmla="*/ 816712 w 817356"/>
                <a:gd name="connsiteY16" fmla="*/ 111831 h 1112840"/>
                <a:gd name="connsiteX0" fmla="*/ 816712 w 818869"/>
                <a:gd name="connsiteY0" fmla="*/ 111831 h 1112840"/>
                <a:gd name="connsiteX1" fmla="*/ 684252 w 818869"/>
                <a:gd name="connsiteY1" fmla="*/ 17827 h 1112840"/>
                <a:gd name="connsiteX2" fmla="*/ 558202 w 818869"/>
                <a:gd name="connsiteY2" fmla="*/ 735 h 1112840"/>
                <a:gd name="connsiteX3" fmla="*/ 451380 w 818869"/>
                <a:gd name="connsiteY3" fmla="*/ 9281 h 1112840"/>
                <a:gd name="connsiteX4" fmla="*/ 412924 w 818869"/>
                <a:gd name="connsiteY4" fmla="*/ 62693 h 1112840"/>
                <a:gd name="connsiteX5" fmla="*/ 338148 w 818869"/>
                <a:gd name="connsiteY5" fmla="*/ 81921 h 1112840"/>
                <a:gd name="connsiteX6" fmla="*/ 289010 w 818869"/>
                <a:gd name="connsiteY6" fmla="*/ 56283 h 1112840"/>
                <a:gd name="connsiteX7" fmla="*/ 289010 w 818869"/>
                <a:gd name="connsiteY7" fmla="*/ 9281 h 1112840"/>
                <a:gd name="connsiteX8" fmla="*/ 199278 w 818869"/>
                <a:gd name="connsiteY8" fmla="*/ 24237 h 1112840"/>
                <a:gd name="connsiteX9" fmla="*/ 88183 w 818869"/>
                <a:gd name="connsiteY9" fmla="*/ 88329 h 1112840"/>
                <a:gd name="connsiteX10" fmla="*/ 41181 w 818869"/>
                <a:gd name="connsiteY10" fmla="*/ 344703 h 1112840"/>
                <a:gd name="connsiteX11" fmla="*/ 6999 w 818869"/>
                <a:gd name="connsiteY11" fmla="*/ 801904 h 1112840"/>
                <a:gd name="connsiteX12" fmla="*/ 68956 w 818869"/>
                <a:gd name="connsiteY12" fmla="*/ 1096734 h 1112840"/>
                <a:gd name="connsiteX13" fmla="*/ 652205 w 818869"/>
                <a:gd name="connsiteY13" fmla="*/ 1101007 h 1112840"/>
                <a:gd name="connsiteX14" fmla="*/ 752619 w 818869"/>
                <a:gd name="connsiteY14" fmla="*/ 994184 h 1112840"/>
                <a:gd name="connsiteX15" fmla="*/ 765438 w 818869"/>
                <a:gd name="connsiteY15" fmla="*/ 421617 h 1112840"/>
                <a:gd name="connsiteX16" fmla="*/ 816712 w 818869"/>
                <a:gd name="connsiteY16" fmla="*/ 111831 h 1112840"/>
                <a:gd name="connsiteX0" fmla="*/ 816712 w 818869"/>
                <a:gd name="connsiteY0" fmla="*/ 111831 h 1112412"/>
                <a:gd name="connsiteX1" fmla="*/ 684252 w 818869"/>
                <a:gd name="connsiteY1" fmla="*/ 17827 h 1112412"/>
                <a:gd name="connsiteX2" fmla="*/ 558202 w 818869"/>
                <a:gd name="connsiteY2" fmla="*/ 735 h 1112412"/>
                <a:gd name="connsiteX3" fmla="*/ 451380 w 818869"/>
                <a:gd name="connsiteY3" fmla="*/ 9281 h 1112412"/>
                <a:gd name="connsiteX4" fmla="*/ 412924 w 818869"/>
                <a:gd name="connsiteY4" fmla="*/ 62693 h 1112412"/>
                <a:gd name="connsiteX5" fmla="*/ 338148 w 818869"/>
                <a:gd name="connsiteY5" fmla="*/ 81921 h 1112412"/>
                <a:gd name="connsiteX6" fmla="*/ 289010 w 818869"/>
                <a:gd name="connsiteY6" fmla="*/ 56283 h 1112412"/>
                <a:gd name="connsiteX7" fmla="*/ 289010 w 818869"/>
                <a:gd name="connsiteY7" fmla="*/ 9281 h 1112412"/>
                <a:gd name="connsiteX8" fmla="*/ 199278 w 818869"/>
                <a:gd name="connsiteY8" fmla="*/ 24237 h 1112412"/>
                <a:gd name="connsiteX9" fmla="*/ 88183 w 818869"/>
                <a:gd name="connsiteY9" fmla="*/ 88329 h 1112412"/>
                <a:gd name="connsiteX10" fmla="*/ 41181 w 818869"/>
                <a:gd name="connsiteY10" fmla="*/ 344703 h 1112412"/>
                <a:gd name="connsiteX11" fmla="*/ 6999 w 818869"/>
                <a:gd name="connsiteY11" fmla="*/ 801904 h 1112412"/>
                <a:gd name="connsiteX12" fmla="*/ 68956 w 818869"/>
                <a:gd name="connsiteY12" fmla="*/ 1096734 h 1112412"/>
                <a:gd name="connsiteX13" fmla="*/ 652205 w 818869"/>
                <a:gd name="connsiteY13" fmla="*/ 1101007 h 1112412"/>
                <a:gd name="connsiteX14" fmla="*/ 752619 w 818869"/>
                <a:gd name="connsiteY14" fmla="*/ 1000594 h 1112412"/>
                <a:gd name="connsiteX15" fmla="*/ 765438 w 818869"/>
                <a:gd name="connsiteY15" fmla="*/ 421617 h 1112412"/>
                <a:gd name="connsiteX16" fmla="*/ 816712 w 818869"/>
                <a:gd name="connsiteY16" fmla="*/ 111831 h 1112412"/>
                <a:gd name="connsiteX0" fmla="*/ 816712 w 818288"/>
                <a:gd name="connsiteY0" fmla="*/ 111831 h 1112412"/>
                <a:gd name="connsiteX1" fmla="*/ 684252 w 818288"/>
                <a:gd name="connsiteY1" fmla="*/ 17827 h 1112412"/>
                <a:gd name="connsiteX2" fmla="*/ 558202 w 818288"/>
                <a:gd name="connsiteY2" fmla="*/ 735 h 1112412"/>
                <a:gd name="connsiteX3" fmla="*/ 451380 w 818288"/>
                <a:gd name="connsiteY3" fmla="*/ 9281 h 1112412"/>
                <a:gd name="connsiteX4" fmla="*/ 412924 w 818288"/>
                <a:gd name="connsiteY4" fmla="*/ 62693 h 1112412"/>
                <a:gd name="connsiteX5" fmla="*/ 338148 w 818288"/>
                <a:gd name="connsiteY5" fmla="*/ 81921 h 1112412"/>
                <a:gd name="connsiteX6" fmla="*/ 289010 w 818288"/>
                <a:gd name="connsiteY6" fmla="*/ 56283 h 1112412"/>
                <a:gd name="connsiteX7" fmla="*/ 289010 w 818288"/>
                <a:gd name="connsiteY7" fmla="*/ 9281 h 1112412"/>
                <a:gd name="connsiteX8" fmla="*/ 199278 w 818288"/>
                <a:gd name="connsiteY8" fmla="*/ 24237 h 1112412"/>
                <a:gd name="connsiteX9" fmla="*/ 88183 w 818288"/>
                <a:gd name="connsiteY9" fmla="*/ 88329 h 1112412"/>
                <a:gd name="connsiteX10" fmla="*/ 41181 w 818288"/>
                <a:gd name="connsiteY10" fmla="*/ 344703 h 1112412"/>
                <a:gd name="connsiteX11" fmla="*/ 6999 w 818288"/>
                <a:gd name="connsiteY11" fmla="*/ 801904 h 1112412"/>
                <a:gd name="connsiteX12" fmla="*/ 68956 w 818288"/>
                <a:gd name="connsiteY12" fmla="*/ 1096734 h 1112412"/>
                <a:gd name="connsiteX13" fmla="*/ 652205 w 818288"/>
                <a:gd name="connsiteY13" fmla="*/ 1101007 h 1112412"/>
                <a:gd name="connsiteX14" fmla="*/ 752619 w 818288"/>
                <a:gd name="connsiteY14" fmla="*/ 1000594 h 1112412"/>
                <a:gd name="connsiteX15" fmla="*/ 756892 w 818288"/>
                <a:gd name="connsiteY15" fmla="*/ 472892 h 1112412"/>
                <a:gd name="connsiteX16" fmla="*/ 816712 w 818288"/>
                <a:gd name="connsiteY16" fmla="*/ 111831 h 1112412"/>
                <a:gd name="connsiteX0" fmla="*/ 816712 w 818288"/>
                <a:gd name="connsiteY0" fmla="*/ 111831 h 1112412"/>
                <a:gd name="connsiteX1" fmla="*/ 684252 w 818288"/>
                <a:gd name="connsiteY1" fmla="*/ 17827 h 1112412"/>
                <a:gd name="connsiteX2" fmla="*/ 558202 w 818288"/>
                <a:gd name="connsiteY2" fmla="*/ 735 h 1112412"/>
                <a:gd name="connsiteX3" fmla="*/ 451380 w 818288"/>
                <a:gd name="connsiteY3" fmla="*/ 9281 h 1112412"/>
                <a:gd name="connsiteX4" fmla="*/ 412924 w 818288"/>
                <a:gd name="connsiteY4" fmla="*/ 62693 h 1112412"/>
                <a:gd name="connsiteX5" fmla="*/ 338148 w 818288"/>
                <a:gd name="connsiteY5" fmla="*/ 81921 h 1112412"/>
                <a:gd name="connsiteX6" fmla="*/ 289010 w 818288"/>
                <a:gd name="connsiteY6" fmla="*/ 56283 h 1112412"/>
                <a:gd name="connsiteX7" fmla="*/ 282601 w 818288"/>
                <a:gd name="connsiteY7" fmla="*/ 5008 h 1112412"/>
                <a:gd name="connsiteX8" fmla="*/ 199278 w 818288"/>
                <a:gd name="connsiteY8" fmla="*/ 24237 h 1112412"/>
                <a:gd name="connsiteX9" fmla="*/ 88183 w 818288"/>
                <a:gd name="connsiteY9" fmla="*/ 88329 h 1112412"/>
                <a:gd name="connsiteX10" fmla="*/ 41181 w 818288"/>
                <a:gd name="connsiteY10" fmla="*/ 344703 h 1112412"/>
                <a:gd name="connsiteX11" fmla="*/ 6999 w 818288"/>
                <a:gd name="connsiteY11" fmla="*/ 801904 h 1112412"/>
                <a:gd name="connsiteX12" fmla="*/ 68956 w 818288"/>
                <a:gd name="connsiteY12" fmla="*/ 1096734 h 1112412"/>
                <a:gd name="connsiteX13" fmla="*/ 652205 w 818288"/>
                <a:gd name="connsiteY13" fmla="*/ 1101007 h 1112412"/>
                <a:gd name="connsiteX14" fmla="*/ 752619 w 818288"/>
                <a:gd name="connsiteY14" fmla="*/ 1000594 h 1112412"/>
                <a:gd name="connsiteX15" fmla="*/ 756892 w 818288"/>
                <a:gd name="connsiteY15" fmla="*/ 472892 h 1112412"/>
                <a:gd name="connsiteX16" fmla="*/ 816712 w 818288"/>
                <a:gd name="connsiteY16" fmla="*/ 111831 h 1112412"/>
                <a:gd name="connsiteX0" fmla="*/ 816712 w 818288"/>
                <a:gd name="connsiteY0" fmla="*/ 111831 h 1112412"/>
                <a:gd name="connsiteX1" fmla="*/ 684252 w 818288"/>
                <a:gd name="connsiteY1" fmla="*/ 17827 h 1112412"/>
                <a:gd name="connsiteX2" fmla="*/ 558202 w 818288"/>
                <a:gd name="connsiteY2" fmla="*/ 735 h 1112412"/>
                <a:gd name="connsiteX3" fmla="*/ 451380 w 818288"/>
                <a:gd name="connsiteY3" fmla="*/ 9281 h 1112412"/>
                <a:gd name="connsiteX4" fmla="*/ 412924 w 818288"/>
                <a:gd name="connsiteY4" fmla="*/ 62693 h 1112412"/>
                <a:gd name="connsiteX5" fmla="*/ 338148 w 818288"/>
                <a:gd name="connsiteY5" fmla="*/ 81921 h 1112412"/>
                <a:gd name="connsiteX6" fmla="*/ 289010 w 818288"/>
                <a:gd name="connsiteY6" fmla="*/ 56283 h 1112412"/>
                <a:gd name="connsiteX7" fmla="*/ 282601 w 818288"/>
                <a:gd name="connsiteY7" fmla="*/ 5008 h 1112412"/>
                <a:gd name="connsiteX8" fmla="*/ 199278 w 818288"/>
                <a:gd name="connsiteY8" fmla="*/ 24237 h 1112412"/>
                <a:gd name="connsiteX9" fmla="*/ 88183 w 818288"/>
                <a:gd name="connsiteY9" fmla="*/ 88329 h 1112412"/>
                <a:gd name="connsiteX10" fmla="*/ 41181 w 818288"/>
                <a:gd name="connsiteY10" fmla="*/ 344703 h 1112412"/>
                <a:gd name="connsiteX11" fmla="*/ 6999 w 818288"/>
                <a:gd name="connsiteY11" fmla="*/ 801904 h 1112412"/>
                <a:gd name="connsiteX12" fmla="*/ 68956 w 818288"/>
                <a:gd name="connsiteY12" fmla="*/ 1096734 h 1112412"/>
                <a:gd name="connsiteX13" fmla="*/ 652205 w 818288"/>
                <a:gd name="connsiteY13" fmla="*/ 1101007 h 1112412"/>
                <a:gd name="connsiteX14" fmla="*/ 752619 w 818288"/>
                <a:gd name="connsiteY14" fmla="*/ 1000594 h 1112412"/>
                <a:gd name="connsiteX15" fmla="*/ 756892 w 818288"/>
                <a:gd name="connsiteY15" fmla="*/ 472892 h 1112412"/>
                <a:gd name="connsiteX16" fmla="*/ 816712 w 818288"/>
                <a:gd name="connsiteY16" fmla="*/ 111831 h 111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18288" h="1112412">
                  <a:moveTo>
                    <a:pt x="816712" y="111831"/>
                  </a:moveTo>
                  <a:cubicBezTo>
                    <a:pt x="804605" y="35987"/>
                    <a:pt x="735882" y="32070"/>
                    <a:pt x="684252" y="17827"/>
                  </a:cubicBezTo>
                  <a:cubicBezTo>
                    <a:pt x="632622" y="3584"/>
                    <a:pt x="597014" y="2159"/>
                    <a:pt x="558202" y="735"/>
                  </a:cubicBezTo>
                  <a:cubicBezTo>
                    <a:pt x="519390" y="-689"/>
                    <a:pt x="475593" y="-1045"/>
                    <a:pt x="451380" y="9281"/>
                  </a:cubicBezTo>
                  <a:cubicBezTo>
                    <a:pt x="427167" y="19607"/>
                    <a:pt x="431796" y="50586"/>
                    <a:pt x="412924" y="62693"/>
                  </a:cubicBezTo>
                  <a:cubicBezTo>
                    <a:pt x="394052" y="74800"/>
                    <a:pt x="358800" y="82989"/>
                    <a:pt x="338148" y="81921"/>
                  </a:cubicBezTo>
                  <a:cubicBezTo>
                    <a:pt x="317496" y="80853"/>
                    <a:pt x="298268" y="69102"/>
                    <a:pt x="289010" y="56283"/>
                  </a:cubicBezTo>
                  <a:cubicBezTo>
                    <a:pt x="279752" y="43464"/>
                    <a:pt x="297556" y="8213"/>
                    <a:pt x="282601" y="5008"/>
                  </a:cubicBezTo>
                  <a:cubicBezTo>
                    <a:pt x="267646" y="1803"/>
                    <a:pt x="231681" y="10350"/>
                    <a:pt x="199278" y="24237"/>
                  </a:cubicBezTo>
                  <a:cubicBezTo>
                    <a:pt x="166875" y="38124"/>
                    <a:pt x="114532" y="34918"/>
                    <a:pt x="88183" y="88329"/>
                  </a:cubicBezTo>
                  <a:cubicBezTo>
                    <a:pt x="61834" y="141740"/>
                    <a:pt x="54712" y="225774"/>
                    <a:pt x="41181" y="344703"/>
                  </a:cubicBezTo>
                  <a:cubicBezTo>
                    <a:pt x="27650" y="463632"/>
                    <a:pt x="2370" y="676566"/>
                    <a:pt x="6999" y="801904"/>
                  </a:cubicBezTo>
                  <a:cubicBezTo>
                    <a:pt x="11628" y="927242"/>
                    <a:pt x="-36441" y="1076793"/>
                    <a:pt x="68956" y="1096734"/>
                  </a:cubicBezTo>
                  <a:cubicBezTo>
                    <a:pt x="174353" y="1116675"/>
                    <a:pt x="538261" y="1117030"/>
                    <a:pt x="652205" y="1101007"/>
                  </a:cubicBezTo>
                  <a:cubicBezTo>
                    <a:pt x="766149" y="1084984"/>
                    <a:pt x="745854" y="1116674"/>
                    <a:pt x="752619" y="1000594"/>
                  </a:cubicBezTo>
                  <a:cubicBezTo>
                    <a:pt x="759384" y="884514"/>
                    <a:pt x="746210" y="621019"/>
                    <a:pt x="756892" y="472892"/>
                  </a:cubicBezTo>
                  <a:cubicBezTo>
                    <a:pt x="767574" y="324765"/>
                    <a:pt x="828819" y="187675"/>
                    <a:pt x="816712" y="111831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C5B5AB4C-9302-4A1D-8977-13A3EE2E578F}"/>
                </a:ext>
              </a:extLst>
            </p:cNvPr>
            <p:cNvSpPr/>
            <p:nvPr/>
          </p:nvSpPr>
          <p:spPr>
            <a:xfrm rot="15094660">
              <a:off x="6544377" y="3085030"/>
              <a:ext cx="143560" cy="356577"/>
            </a:xfrm>
            <a:custGeom>
              <a:avLst/>
              <a:gdLst>
                <a:gd name="connsiteX0" fmla="*/ 6457 w 165048"/>
                <a:gd name="connsiteY0" fmla="*/ 44808 h 353407"/>
                <a:gd name="connsiteX1" fmla="*/ 61409 w 165048"/>
                <a:gd name="connsiteY1" fmla="*/ 847 h 353407"/>
                <a:gd name="connsiteX2" fmla="*/ 129550 w 165048"/>
                <a:gd name="connsiteY2" fmla="*/ 31620 h 353407"/>
                <a:gd name="connsiteX3" fmla="*/ 155927 w 165048"/>
                <a:gd name="connsiteY3" fmla="*/ 200872 h 353407"/>
                <a:gd name="connsiteX4" fmla="*/ 160323 w 165048"/>
                <a:gd name="connsiteY4" fmla="*/ 306379 h 353407"/>
                <a:gd name="connsiteX5" fmla="*/ 92182 w 165048"/>
                <a:gd name="connsiteY5" fmla="*/ 352539 h 353407"/>
                <a:gd name="connsiteX6" fmla="*/ 15250 w 165048"/>
                <a:gd name="connsiteY6" fmla="*/ 323964 h 353407"/>
                <a:gd name="connsiteX7" fmla="*/ 2061 w 165048"/>
                <a:gd name="connsiteY7" fmla="*/ 183287 h 353407"/>
                <a:gd name="connsiteX8" fmla="*/ 6457 w 165048"/>
                <a:gd name="connsiteY8" fmla="*/ 44808 h 353407"/>
                <a:gd name="connsiteX0" fmla="*/ 6885 w 165476"/>
                <a:gd name="connsiteY0" fmla="*/ 44808 h 352670"/>
                <a:gd name="connsiteX1" fmla="*/ 61837 w 165476"/>
                <a:gd name="connsiteY1" fmla="*/ 847 h 352670"/>
                <a:gd name="connsiteX2" fmla="*/ 129978 w 165476"/>
                <a:gd name="connsiteY2" fmla="*/ 31620 h 352670"/>
                <a:gd name="connsiteX3" fmla="*/ 156355 w 165476"/>
                <a:gd name="connsiteY3" fmla="*/ 200872 h 352670"/>
                <a:gd name="connsiteX4" fmla="*/ 160751 w 165476"/>
                <a:gd name="connsiteY4" fmla="*/ 306379 h 352670"/>
                <a:gd name="connsiteX5" fmla="*/ 92610 w 165476"/>
                <a:gd name="connsiteY5" fmla="*/ 352539 h 352670"/>
                <a:gd name="connsiteX6" fmla="*/ 22273 w 165476"/>
                <a:gd name="connsiteY6" fmla="*/ 315172 h 352670"/>
                <a:gd name="connsiteX7" fmla="*/ 2489 w 165476"/>
                <a:gd name="connsiteY7" fmla="*/ 183287 h 352670"/>
                <a:gd name="connsiteX8" fmla="*/ 6885 w 165476"/>
                <a:gd name="connsiteY8" fmla="*/ 44808 h 352670"/>
                <a:gd name="connsiteX0" fmla="*/ 6885 w 159537"/>
                <a:gd name="connsiteY0" fmla="*/ 44808 h 352733"/>
                <a:gd name="connsiteX1" fmla="*/ 61837 w 159537"/>
                <a:gd name="connsiteY1" fmla="*/ 847 h 352733"/>
                <a:gd name="connsiteX2" fmla="*/ 129978 w 159537"/>
                <a:gd name="connsiteY2" fmla="*/ 31620 h 352733"/>
                <a:gd name="connsiteX3" fmla="*/ 156355 w 159537"/>
                <a:gd name="connsiteY3" fmla="*/ 200872 h 352733"/>
                <a:gd name="connsiteX4" fmla="*/ 151959 w 159537"/>
                <a:gd name="connsiteY4" fmla="*/ 304181 h 352733"/>
                <a:gd name="connsiteX5" fmla="*/ 92610 w 159537"/>
                <a:gd name="connsiteY5" fmla="*/ 352539 h 352733"/>
                <a:gd name="connsiteX6" fmla="*/ 22273 w 159537"/>
                <a:gd name="connsiteY6" fmla="*/ 315172 h 352733"/>
                <a:gd name="connsiteX7" fmla="*/ 2489 w 159537"/>
                <a:gd name="connsiteY7" fmla="*/ 183287 h 352733"/>
                <a:gd name="connsiteX8" fmla="*/ 6885 w 159537"/>
                <a:gd name="connsiteY8" fmla="*/ 44808 h 352733"/>
                <a:gd name="connsiteX0" fmla="*/ 6885 w 156440"/>
                <a:gd name="connsiteY0" fmla="*/ 44449 h 352374"/>
                <a:gd name="connsiteX1" fmla="*/ 61837 w 156440"/>
                <a:gd name="connsiteY1" fmla="*/ 488 h 352374"/>
                <a:gd name="connsiteX2" fmla="*/ 129978 w 156440"/>
                <a:gd name="connsiteY2" fmla="*/ 31261 h 352374"/>
                <a:gd name="connsiteX3" fmla="*/ 149760 w 156440"/>
                <a:gd name="connsiteY3" fmla="*/ 171938 h 352374"/>
                <a:gd name="connsiteX4" fmla="*/ 151959 w 156440"/>
                <a:gd name="connsiteY4" fmla="*/ 303822 h 352374"/>
                <a:gd name="connsiteX5" fmla="*/ 92610 w 156440"/>
                <a:gd name="connsiteY5" fmla="*/ 352180 h 352374"/>
                <a:gd name="connsiteX6" fmla="*/ 22273 w 156440"/>
                <a:gd name="connsiteY6" fmla="*/ 314813 h 352374"/>
                <a:gd name="connsiteX7" fmla="*/ 2489 w 156440"/>
                <a:gd name="connsiteY7" fmla="*/ 182928 h 352374"/>
                <a:gd name="connsiteX8" fmla="*/ 6885 w 156440"/>
                <a:gd name="connsiteY8" fmla="*/ 44449 h 352374"/>
                <a:gd name="connsiteX0" fmla="*/ 6885 w 153367"/>
                <a:gd name="connsiteY0" fmla="*/ 44449 h 352607"/>
                <a:gd name="connsiteX1" fmla="*/ 61837 w 153367"/>
                <a:gd name="connsiteY1" fmla="*/ 488 h 352607"/>
                <a:gd name="connsiteX2" fmla="*/ 129978 w 153367"/>
                <a:gd name="connsiteY2" fmla="*/ 31261 h 352607"/>
                <a:gd name="connsiteX3" fmla="*/ 149760 w 153367"/>
                <a:gd name="connsiteY3" fmla="*/ 171938 h 352607"/>
                <a:gd name="connsiteX4" fmla="*/ 147562 w 153367"/>
                <a:gd name="connsiteY4" fmla="*/ 297228 h 352607"/>
                <a:gd name="connsiteX5" fmla="*/ 92610 w 153367"/>
                <a:gd name="connsiteY5" fmla="*/ 352180 h 352607"/>
                <a:gd name="connsiteX6" fmla="*/ 22273 w 153367"/>
                <a:gd name="connsiteY6" fmla="*/ 314813 h 352607"/>
                <a:gd name="connsiteX7" fmla="*/ 2489 w 153367"/>
                <a:gd name="connsiteY7" fmla="*/ 182928 h 352607"/>
                <a:gd name="connsiteX8" fmla="*/ 6885 w 153367"/>
                <a:gd name="connsiteY8" fmla="*/ 44449 h 352607"/>
                <a:gd name="connsiteX0" fmla="*/ 7178 w 153660"/>
                <a:gd name="connsiteY0" fmla="*/ 44449 h 352310"/>
                <a:gd name="connsiteX1" fmla="*/ 62130 w 153660"/>
                <a:gd name="connsiteY1" fmla="*/ 488 h 352310"/>
                <a:gd name="connsiteX2" fmla="*/ 130271 w 153660"/>
                <a:gd name="connsiteY2" fmla="*/ 31261 h 352310"/>
                <a:gd name="connsiteX3" fmla="*/ 150053 w 153660"/>
                <a:gd name="connsiteY3" fmla="*/ 171938 h 352310"/>
                <a:gd name="connsiteX4" fmla="*/ 147855 w 153660"/>
                <a:gd name="connsiteY4" fmla="*/ 297228 h 352310"/>
                <a:gd name="connsiteX5" fmla="*/ 92903 w 153660"/>
                <a:gd name="connsiteY5" fmla="*/ 352180 h 352310"/>
                <a:gd name="connsiteX6" fmla="*/ 26962 w 153660"/>
                <a:gd name="connsiteY6" fmla="*/ 308219 h 352310"/>
                <a:gd name="connsiteX7" fmla="*/ 2782 w 153660"/>
                <a:gd name="connsiteY7" fmla="*/ 182928 h 352310"/>
                <a:gd name="connsiteX8" fmla="*/ 7178 w 153660"/>
                <a:gd name="connsiteY8" fmla="*/ 44449 h 352310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82928 h 341473"/>
                <a:gd name="connsiteX8" fmla="*/ 7178 w 153958"/>
                <a:gd name="connsiteY8" fmla="*/ 44449 h 341473"/>
                <a:gd name="connsiteX0" fmla="*/ 5932 w 152712"/>
                <a:gd name="connsiteY0" fmla="*/ 44449 h 341473"/>
                <a:gd name="connsiteX1" fmla="*/ 60884 w 152712"/>
                <a:gd name="connsiteY1" fmla="*/ 488 h 341473"/>
                <a:gd name="connsiteX2" fmla="*/ 129025 w 152712"/>
                <a:gd name="connsiteY2" fmla="*/ 31261 h 341473"/>
                <a:gd name="connsiteX3" fmla="*/ 148807 w 152712"/>
                <a:gd name="connsiteY3" fmla="*/ 171938 h 341473"/>
                <a:gd name="connsiteX4" fmla="*/ 146609 w 152712"/>
                <a:gd name="connsiteY4" fmla="*/ 297228 h 341473"/>
                <a:gd name="connsiteX5" fmla="*/ 87260 w 152712"/>
                <a:gd name="connsiteY5" fmla="*/ 341190 h 341473"/>
                <a:gd name="connsiteX6" fmla="*/ 25716 w 152712"/>
                <a:gd name="connsiteY6" fmla="*/ 308219 h 341473"/>
                <a:gd name="connsiteX7" fmla="*/ 3734 w 152712"/>
                <a:gd name="connsiteY7" fmla="*/ 169740 h 341473"/>
                <a:gd name="connsiteX8" fmla="*/ 5932 w 152712"/>
                <a:gd name="connsiteY8" fmla="*/ 44449 h 341473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69740 h 341473"/>
                <a:gd name="connsiteX8" fmla="*/ 7178 w 153958"/>
                <a:gd name="connsiteY8" fmla="*/ 44449 h 341473"/>
                <a:gd name="connsiteX0" fmla="*/ 6886 w 153666"/>
                <a:gd name="connsiteY0" fmla="*/ 44449 h 341196"/>
                <a:gd name="connsiteX1" fmla="*/ 61838 w 153666"/>
                <a:gd name="connsiteY1" fmla="*/ 488 h 341196"/>
                <a:gd name="connsiteX2" fmla="*/ 129979 w 153666"/>
                <a:gd name="connsiteY2" fmla="*/ 31261 h 341196"/>
                <a:gd name="connsiteX3" fmla="*/ 149761 w 153666"/>
                <a:gd name="connsiteY3" fmla="*/ 171938 h 341196"/>
                <a:gd name="connsiteX4" fmla="*/ 147563 w 153666"/>
                <a:gd name="connsiteY4" fmla="*/ 297228 h 341196"/>
                <a:gd name="connsiteX5" fmla="*/ 88214 w 153666"/>
                <a:gd name="connsiteY5" fmla="*/ 341190 h 341196"/>
                <a:gd name="connsiteX6" fmla="*/ 22274 w 153666"/>
                <a:gd name="connsiteY6" fmla="*/ 295031 h 341196"/>
                <a:gd name="connsiteX7" fmla="*/ 2490 w 153666"/>
                <a:gd name="connsiteY7" fmla="*/ 169740 h 341196"/>
                <a:gd name="connsiteX8" fmla="*/ 6886 w 153666"/>
                <a:gd name="connsiteY8" fmla="*/ 44449 h 341196"/>
                <a:gd name="connsiteX0" fmla="*/ 6886 w 152380"/>
                <a:gd name="connsiteY0" fmla="*/ 44449 h 341216"/>
                <a:gd name="connsiteX1" fmla="*/ 61838 w 152380"/>
                <a:gd name="connsiteY1" fmla="*/ 488 h 341216"/>
                <a:gd name="connsiteX2" fmla="*/ 129979 w 152380"/>
                <a:gd name="connsiteY2" fmla="*/ 31261 h 341216"/>
                <a:gd name="connsiteX3" fmla="*/ 149761 w 152380"/>
                <a:gd name="connsiteY3" fmla="*/ 171938 h 341216"/>
                <a:gd name="connsiteX4" fmla="*/ 145365 w 152380"/>
                <a:gd name="connsiteY4" fmla="*/ 299426 h 341216"/>
                <a:gd name="connsiteX5" fmla="*/ 88214 w 152380"/>
                <a:gd name="connsiteY5" fmla="*/ 341190 h 341216"/>
                <a:gd name="connsiteX6" fmla="*/ 22274 w 152380"/>
                <a:gd name="connsiteY6" fmla="*/ 295031 h 341216"/>
                <a:gd name="connsiteX7" fmla="*/ 2490 w 152380"/>
                <a:gd name="connsiteY7" fmla="*/ 169740 h 341216"/>
                <a:gd name="connsiteX8" fmla="*/ 6886 w 152380"/>
                <a:gd name="connsiteY8" fmla="*/ 44449 h 341216"/>
                <a:gd name="connsiteX0" fmla="*/ 6886 w 152646"/>
                <a:gd name="connsiteY0" fmla="*/ 44449 h 339021"/>
                <a:gd name="connsiteX1" fmla="*/ 61838 w 152646"/>
                <a:gd name="connsiteY1" fmla="*/ 488 h 339021"/>
                <a:gd name="connsiteX2" fmla="*/ 129979 w 152646"/>
                <a:gd name="connsiteY2" fmla="*/ 31261 h 339021"/>
                <a:gd name="connsiteX3" fmla="*/ 149761 w 152646"/>
                <a:gd name="connsiteY3" fmla="*/ 171938 h 339021"/>
                <a:gd name="connsiteX4" fmla="*/ 145365 w 152646"/>
                <a:gd name="connsiteY4" fmla="*/ 299426 h 339021"/>
                <a:gd name="connsiteX5" fmla="*/ 83818 w 152646"/>
                <a:gd name="connsiteY5" fmla="*/ 338991 h 339021"/>
                <a:gd name="connsiteX6" fmla="*/ 22274 w 152646"/>
                <a:gd name="connsiteY6" fmla="*/ 295031 h 339021"/>
                <a:gd name="connsiteX7" fmla="*/ 2490 w 152646"/>
                <a:gd name="connsiteY7" fmla="*/ 169740 h 339021"/>
                <a:gd name="connsiteX8" fmla="*/ 6886 w 152646"/>
                <a:gd name="connsiteY8" fmla="*/ 44449 h 339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2646" h="339021">
                  <a:moveTo>
                    <a:pt x="6886" y="44449"/>
                  </a:moveTo>
                  <a:cubicBezTo>
                    <a:pt x="16777" y="16240"/>
                    <a:pt x="41323" y="2686"/>
                    <a:pt x="61838" y="488"/>
                  </a:cubicBezTo>
                  <a:cubicBezTo>
                    <a:pt x="82354" y="-1710"/>
                    <a:pt x="115325" y="2686"/>
                    <a:pt x="129979" y="31261"/>
                  </a:cubicBezTo>
                  <a:cubicBezTo>
                    <a:pt x="144633" y="59836"/>
                    <a:pt x="147197" y="127244"/>
                    <a:pt x="149761" y="171938"/>
                  </a:cubicBezTo>
                  <a:cubicBezTo>
                    <a:pt x="152325" y="216632"/>
                    <a:pt x="156355" y="271584"/>
                    <a:pt x="145365" y="299426"/>
                  </a:cubicBezTo>
                  <a:cubicBezTo>
                    <a:pt x="134375" y="327268"/>
                    <a:pt x="104333" y="339723"/>
                    <a:pt x="83818" y="338991"/>
                  </a:cubicBezTo>
                  <a:cubicBezTo>
                    <a:pt x="63303" y="338259"/>
                    <a:pt x="37294" y="323240"/>
                    <a:pt x="22274" y="295031"/>
                  </a:cubicBezTo>
                  <a:cubicBezTo>
                    <a:pt x="7254" y="266822"/>
                    <a:pt x="5055" y="211504"/>
                    <a:pt x="2490" y="169740"/>
                  </a:cubicBezTo>
                  <a:cubicBezTo>
                    <a:pt x="-75" y="127976"/>
                    <a:pt x="-3005" y="72658"/>
                    <a:pt x="6886" y="44449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3B13B69D-1BA7-404F-A9B9-D41D211B02D5}"/>
                </a:ext>
              </a:extLst>
            </p:cNvPr>
            <p:cNvSpPr/>
            <p:nvPr/>
          </p:nvSpPr>
          <p:spPr>
            <a:xfrm rot="11984028" flipH="1">
              <a:off x="6700982" y="2653874"/>
              <a:ext cx="197568" cy="623311"/>
            </a:xfrm>
            <a:custGeom>
              <a:avLst/>
              <a:gdLst>
                <a:gd name="connsiteX0" fmla="*/ 63868 w 187016"/>
                <a:gd name="connsiteY0" fmla="*/ 62019 h 502838"/>
                <a:gd name="connsiteX1" fmla="*/ 86420 w 187016"/>
                <a:gd name="connsiteY1" fmla="*/ 512 h 502838"/>
                <a:gd name="connsiteX2" fmla="*/ 168429 w 187016"/>
                <a:gd name="connsiteY2" fmla="*/ 47667 h 502838"/>
                <a:gd name="connsiteX3" fmla="*/ 156128 w 187016"/>
                <a:gd name="connsiteY3" fmla="*/ 271142 h 502838"/>
                <a:gd name="connsiteX4" fmla="*/ 186881 w 187016"/>
                <a:gd name="connsiteY4" fmla="*/ 412607 h 502838"/>
                <a:gd name="connsiteX5" fmla="*/ 141776 w 187016"/>
                <a:gd name="connsiteY5" fmla="*/ 363402 h 502838"/>
                <a:gd name="connsiteX6" fmla="*/ 162278 w 187016"/>
                <a:gd name="connsiteY6" fmla="*/ 490516 h 502838"/>
                <a:gd name="connsiteX7" fmla="*/ 117173 w 187016"/>
                <a:gd name="connsiteY7" fmla="*/ 394155 h 502838"/>
                <a:gd name="connsiteX8" fmla="*/ 113073 w 187016"/>
                <a:gd name="connsiteY8" fmla="*/ 502817 h 502838"/>
                <a:gd name="connsiteX9" fmla="*/ 86420 w 187016"/>
                <a:gd name="connsiteY9" fmla="*/ 404406 h 502838"/>
                <a:gd name="connsiteX10" fmla="*/ 59767 w 187016"/>
                <a:gd name="connsiteY10" fmla="*/ 500767 h 502838"/>
                <a:gd name="connsiteX11" fmla="*/ 53616 w 187016"/>
                <a:gd name="connsiteY11" fmla="*/ 402356 h 502838"/>
                <a:gd name="connsiteX12" fmla="*/ 311 w 187016"/>
                <a:gd name="connsiteY12" fmla="*/ 433109 h 502838"/>
                <a:gd name="connsiteX13" fmla="*/ 33114 w 187016"/>
                <a:gd name="connsiteY13" fmla="*/ 355201 h 502838"/>
                <a:gd name="connsiteX14" fmla="*/ 63868 w 187016"/>
                <a:gd name="connsiteY14" fmla="*/ 303945 h 502838"/>
                <a:gd name="connsiteX15" fmla="*/ 63868 w 187016"/>
                <a:gd name="connsiteY15" fmla="*/ 62019 h 502838"/>
                <a:gd name="connsiteX0" fmla="*/ 63868 w 187016"/>
                <a:gd name="connsiteY0" fmla="*/ 63996 h 504815"/>
                <a:gd name="connsiteX1" fmla="*/ 113073 w 187016"/>
                <a:gd name="connsiteY1" fmla="*/ 439 h 504815"/>
                <a:gd name="connsiteX2" fmla="*/ 168429 w 187016"/>
                <a:gd name="connsiteY2" fmla="*/ 49644 h 504815"/>
                <a:gd name="connsiteX3" fmla="*/ 156128 w 187016"/>
                <a:gd name="connsiteY3" fmla="*/ 273119 h 504815"/>
                <a:gd name="connsiteX4" fmla="*/ 186881 w 187016"/>
                <a:gd name="connsiteY4" fmla="*/ 414584 h 504815"/>
                <a:gd name="connsiteX5" fmla="*/ 141776 w 187016"/>
                <a:gd name="connsiteY5" fmla="*/ 365379 h 504815"/>
                <a:gd name="connsiteX6" fmla="*/ 162278 w 187016"/>
                <a:gd name="connsiteY6" fmla="*/ 492493 h 504815"/>
                <a:gd name="connsiteX7" fmla="*/ 117173 w 187016"/>
                <a:gd name="connsiteY7" fmla="*/ 396132 h 504815"/>
                <a:gd name="connsiteX8" fmla="*/ 113073 w 187016"/>
                <a:gd name="connsiteY8" fmla="*/ 504794 h 504815"/>
                <a:gd name="connsiteX9" fmla="*/ 86420 w 187016"/>
                <a:gd name="connsiteY9" fmla="*/ 406383 h 504815"/>
                <a:gd name="connsiteX10" fmla="*/ 59767 w 187016"/>
                <a:gd name="connsiteY10" fmla="*/ 502744 h 504815"/>
                <a:gd name="connsiteX11" fmla="*/ 53616 w 187016"/>
                <a:gd name="connsiteY11" fmla="*/ 404333 h 504815"/>
                <a:gd name="connsiteX12" fmla="*/ 311 w 187016"/>
                <a:gd name="connsiteY12" fmla="*/ 435086 h 504815"/>
                <a:gd name="connsiteX13" fmla="*/ 33114 w 187016"/>
                <a:gd name="connsiteY13" fmla="*/ 357178 h 504815"/>
                <a:gd name="connsiteX14" fmla="*/ 63868 w 187016"/>
                <a:gd name="connsiteY14" fmla="*/ 305922 h 504815"/>
                <a:gd name="connsiteX15" fmla="*/ 63868 w 187016"/>
                <a:gd name="connsiteY15" fmla="*/ 63996 h 504815"/>
                <a:gd name="connsiteX0" fmla="*/ 57718 w 187016"/>
                <a:gd name="connsiteY0" fmla="*/ 53366 h 504437"/>
                <a:gd name="connsiteX1" fmla="*/ 113073 w 187016"/>
                <a:gd name="connsiteY1" fmla="*/ 61 h 504437"/>
                <a:gd name="connsiteX2" fmla="*/ 168429 w 187016"/>
                <a:gd name="connsiteY2" fmla="*/ 49266 h 504437"/>
                <a:gd name="connsiteX3" fmla="*/ 156128 w 187016"/>
                <a:gd name="connsiteY3" fmla="*/ 272741 h 504437"/>
                <a:gd name="connsiteX4" fmla="*/ 186881 w 187016"/>
                <a:gd name="connsiteY4" fmla="*/ 414206 h 504437"/>
                <a:gd name="connsiteX5" fmla="*/ 141776 w 187016"/>
                <a:gd name="connsiteY5" fmla="*/ 365001 h 504437"/>
                <a:gd name="connsiteX6" fmla="*/ 162278 w 187016"/>
                <a:gd name="connsiteY6" fmla="*/ 492115 h 504437"/>
                <a:gd name="connsiteX7" fmla="*/ 117173 w 187016"/>
                <a:gd name="connsiteY7" fmla="*/ 395754 h 504437"/>
                <a:gd name="connsiteX8" fmla="*/ 113073 w 187016"/>
                <a:gd name="connsiteY8" fmla="*/ 504416 h 504437"/>
                <a:gd name="connsiteX9" fmla="*/ 86420 w 187016"/>
                <a:gd name="connsiteY9" fmla="*/ 406005 h 504437"/>
                <a:gd name="connsiteX10" fmla="*/ 59767 w 187016"/>
                <a:gd name="connsiteY10" fmla="*/ 502366 h 504437"/>
                <a:gd name="connsiteX11" fmla="*/ 53616 w 187016"/>
                <a:gd name="connsiteY11" fmla="*/ 403955 h 504437"/>
                <a:gd name="connsiteX12" fmla="*/ 311 w 187016"/>
                <a:gd name="connsiteY12" fmla="*/ 434708 h 504437"/>
                <a:gd name="connsiteX13" fmla="*/ 33114 w 187016"/>
                <a:gd name="connsiteY13" fmla="*/ 356800 h 504437"/>
                <a:gd name="connsiteX14" fmla="*/ 63868 w 187016"/>
                <a:gd name="connsiteY14" fmla="*/ 305544 h 504437"/>
                <a:gd name="connsiteX15" fmla="*/ 57718 w 187016"/>
                <a:gd name="connsiteY15" fmla="*/ 53366 h 5044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9767 w 189311"/>
                <a:gd name="connsiteY10" fmla="*/ 5028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57718 w 189311"/>
                <a:gd name="connsiteY0" fmla="*/ 53866 h 504917"/>
                <a:gd name="connsiteX1" fmla="*/ 113073 w 189311"/>
                <a:gd name="connsiteY1" fmla="*/ 561 h 504917"/>
                <a:gd name="connsiteX2" fmla="*/ 170479 w 189311"/>
                <a:gd name="connsiteY2" fmla="*/ 43615 h 504917"/>
                <a:gd name="connsiteX3" fmla="*/ 156128 w 189311"/>
                <a:gd name="connsiteY3" fmla="*/ 273241 h 504917"/>
                <a:gd name="connsiteX4" fmla="*/ 186881 w 189311"/>
                <a:gd name="connsiteY4" fmla="*/ 414706 h 504917"/>
                <a:gd name="connsiteX5" fmla="*/ 141776 w 189311"/>
                <a:gd name="connsiteY5" fmla="*/ 365501 h 504917"/>
                <a:gd name="connsiteX6" fmla="*/ 162278 w 189311"/>
                <a:gd name="connsiteY6" fmla="*/ 492615 h 504917"/>
                <a:gd name="connsiteX7" fmla="*/ 117173 w 189311"/>
                <a:gd name="connsiteY7" fmla="*/ 396254 h 504917"/>
                <a:gd name="connsiteX8" fmla="*/ 113073 w 189311"/>
                <a:gd name="connsiteY8" fmla="*/ 504916 h 504917"/>
                <a:gd name="connsiteX9" fmla="*/ 86420 w 189311"/>
                <a:gd name="connsiteY9" fmla="*/ 406505 h 504917"/>
                <a:gd name="connsiteX10" fmla="*/ 70019 w 189311"/>
                <a:gd name="connsiteY10" fmla="*/ 504917 h 504917"/>
                <a:gd name="connsiteX11" fmla="*/ 53616 w 189311"/>
                <a:gd name="connsiteY11" fmla="*/ 404455 h 504917"/>
                <a:gd name="connsiteX12" fmla="*/ 311 w 189311"/>
                <a:gd name="connsiteY12" fmla="*/ 435208 h 504917"/>
                <a:gd name="connsiteX13" fmla="*/ 33114 w 189311"/>
                <a:gd name="connsiteY13" fmla="*/ 357300 h 504917"/>
                <a:gd name="connsiteX14" fmla="*/ 63868 w 189311"/>
                <a:gd name="connsiteY14" fmla="*/ 306044 h 504917"/>
                <a:gd name="connsiteX15" fmla="*/ 57718 w 189311"/>
                <a:gd name="connsiteY15" fmla="*/ 53866 h 504917"/>
                <a:gd name="connsiteX0" fmla="*/ 57718 w 189311"/>
                <a:gd name="connsiteY0" fmla="*/ 53866 h 504958"/>
                <a:gd name="connsiteX1" fmla="*/ 113073 w 189311"/>
                <a:gd name="connsiteY1" fmla="*/ 561 h 504958"/>
                <a:gd name="connsiteX2" fmla="*/ 170479 w 189311"/>
                <a:gd name="connsiteY2" fmla="*/ 43615 h 504958"/>
                <a:gd name="connsiteX3" fmla="*/ 156128 w 189311"/>
                <a:gd name="connsiteY3" fmla="*/ 273241 h 504958"/>
                <a:gd name="connsiteX4" fmla="*/ 186881 w 189311"/>
                <a:gd name="connsiteY4" fmla="*/ 414706 h 504958"/>
                <a:gd name="connsiteX5" fmla="*/ 141776 w 189311"/>
                <a:gd name="connsiteY5" fmla="*/ 365501 h 504958"/>
                <a:gd name="connsiteX6" fmla="*/ 162278 w 189311"/>
                <a:gd name="connsiteY6" fmla="*/ 492615 h 504958"/>
                <a:gd name="connsiteX7" fmla="*/ 117173 w 189311"/>
                <a:gd name="connsiteY7" fmla="*/ 396254 h 504958"/>
                <a:gd name="connsiteX8" fmla="*/ 113073 w 189311"/>
                <a:gd name="connsiteY8" fmla="*/ 504916 h 504958"/>
                <a:gd name="connsiteX9" fmla="*/ 86420 w 189311"/>
                <a:gd name="connsiteY9" fmla="*/ 406505 h 504958"/>
                <a:gd name="connsiteX10" fmla="*/ 70019 w 189311"/>
                <a:gd name="connsiteY10" fmla="*/ 504917 h 504958"/>
                <a:gd name="connsiteX11" fmla="*/ 53616 w 189311"/>
                <a:gd name="connsiteY11" fmla="*/ 404455 h 504958"/>
                <a:gd name="connsiteX12" fmla="*/ 311 w 189311"/>
                <a:gd name="connsiteY12" fmla="*/ 435208 h 504958"/>
                <a:gd name="connsiteX13" fmla="*/ 33114 w 189311"/>
                <a:gd name="connsiteY13" fmla="*/ 357300 h 504958"/>
                <a:gd name="connsiteX14" fmla="*/ 63868 w 189311"/>
                <a:gd name="connsiteY14" fmla="*/ 306044 h 504958"/>
                <a:gd name="connsiteX15" fmla="*/ 57718 w 189311"/>
                <a:gd name="connsiteY15" fmla="*/ 53866 h 504958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5667 w 189311"/>
                <a:gd name="connsiteY10" fmla="*/ 4987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62647 w 194240"/>
                <a:gd name="connsiteY0" fmla="*/ 53866 h 504916"/>
                <a:gd name="connsiteX1" fmla="*/ 118002 w 194240"/>
                <a:gd name="connsiteY1" fmla="*/ 561 h 504916"/>
                <a:gd name="connsiteX2" fmla="*/ 175408 w 194240"/>
                <a:gd name="connsiteY2" fmla="*/ 43615 h 504916"/>
                <a:gd name="connsiteX3" fmla="*/ 161057 w 194240"/>
                <a:gd name="connsiteY3" fmla="*/ 273241 h 504916"/>
                <a:gd name="connsiteX4" fmla="*/ 191810 w 194240"/>
                <a:gd name="connsiteY4" fmla="*/ 414706 h 504916"/>
                <a:gd name="connsiteX5" fmla="*/ 146705 w 194240"/>
                <a:gd name="connsiteY5" fmla="*/ 365501 h 504916"/>
                <a:gd name="connsiteX6" fmla="*/ 167207 w 194240"/>
                <a:gd name="connsiteY6" fmla="*/ 492615 h 504916"/>
                <a:gd name="connsiteX7" fmla="*/ 122102 w 194240"/>
                <a:gd name="connsiteY7" fmla="*/ 396254 h 504916"/>
                <a:gd name="connsiteX8" fmla="*/ 118002 w 194240"/>
                <a:gd name="connsiteY8" fmla="*/ 504916 h 504916"/>
                <a:gd name="connsiteX9" fmla="*/ 91349 w 194240"/>
                <a:gd name="connsiteY9" fmla="*/ 406505 h 504916"/>
                <a:gd name="connsiteX10" fmla="*/ 60596 w 194240"/>
                <a:gd name="connsiteY10" fmla="*/ 498766 h 504916"/>
                <a:gd name="connsiteX11" fmla="*/ 58545 w 194240"/>
                <a:gd name="connsiteY11" fmla="*/ 404455 h 504916"/>
                <a:gd name="connsiteX12" fmla="*/ 5240 w 194240"/>
                <a:gd name="connsiteY12" fmla="*/ 435208 h 504916"/>
                <a:gd name="connsiteX13" fmla="*/ 38043 w 194240"/>
                <a:gd name="connsiteY13" fmla="*/ 357300 h 504916"/>
                <a:gd name="connsiteX14" fmla="*/ 68797 w 194240"/>
                <a:gd name="connsiteY14" fmla="*/ 306044 h 504916"/>
                <a:gd name="connsiteX15" fmla="*/ 62647 w 194240"/>
                <a:gd name="connsiteY15" fmla="*/ 53866 h 504916"/>
                <a:gd name="connsiteX0" fmla="*/ 55316 w 186909"/>
                <a:gd name="connsiteY0" fmla="*/ 53866 h 504916"/>
                <a:gd name="connsiteX1" fmla="*/ 110671 w 186909"/>
                <a:gd name="connsiteY1" fmla="*/ 561 h 504916"/>
                <a:gd name="connsiteX2" fmla="*/ 168077 w 186909"/>
                <a:gd name="connsiteY2" fmla="*/ 43615 h 504916"/>
                <a:gd name="connsiteX3" fmla="*/ 153726 w 186909"/>
                <a:gd name="connsiteY3" fmla="*/ 273241 h 504916"/>
                <a:gd name="connsiteX4" fmla="*/ 184479 w 186909"/>
                <a:gd name="connsiteY4" fmla="*/ 414706 h 504916"/>
                <a:gd name="connsiteX5" fmla="*/ 139374 w 186909"/>
                <a:gd name="connsiteY5" fmla="*/ 365501 h 504916"/>
                <a:gd name="connsiteX6" fmla="*/ 159876 w 186909"/>
                <a:gd name="connsiteY6" fmla="*/ 492615 h 504916"/>
                <a:gd name="connsiteX7" fmla="*/ 114771 w 186909"/>
                <a:gd name="connsiteY7" fmla="*/ 396254 h 504916"/>
                <a:gd name="connsiteX8" fmla="*/ 110671 w 186909"/>
                <a:gd name="connsiteY8" fmla="*/ 504916 h 504916"/>
                <a:gd name="connsiteX9" fmla="*/ 84018 w 186909"/>
                <a:gd name="connsiteY9" fmla="*/ 406505 h 504916"/>
                <a:gd name="connsiteX10" fmla="*/ 53265 w 186909"/>
                <a:gd name="connsiteY10" fmla="*/ 498766 h 504916"/>
                <a:gd name="connsiteX11" fmla="*/ 51214 w 186909"/>
                <a:gd name="connsiteY11" fmla="*/ 404455 h 504916"/>
                <a:gd name="connsiteX12" fmla="*/ 6110 w 186909"/>
                <a:gd name="connsiteY12" fmla="*/ 420856 h 504916"/>
                <a:gd name="connsiteX13" fmla="*/ 30712 w 186909"/>
                <a:gd name="connsiteY13" fmla="*/ 357300 h 504916"/>
                <a:gd name="connsiteX14" fmla="*/ 61466 w 186909"/>
                <a:gd name="connsiteY14" fmla="*/ 306044 h 504916"/>
                <a:gd name="connsiteX15" fmla="*/ 55316 w 186909"/>
                <a:gd name="connsiteY15" fmla="*/ 53866 h 504916"/>
                <a:gd name="connsiteX0" fmla="*/ 49504 w 181097"/>
                <a:gd name="connsiteY0" fmla="*/ 53866 h 504916"/>
                <a:gd name="connsiteX1" fmla="*/ 104859 w 181097"/>
                <a:gd name="connsiteY1" fmla="*/ 561 h 504916"/>
                <a:gd name="connsiteX2" fmla="*/ 162265 w 181097"/>
                <a:gd name="connsiteY2" fmla="*/ 43615 h 504916"/>
                <a:gd name="connsiteX3" fmla="*/ 147914 w 181097"/>
                <a:gd name="connsiteY3" fmla="*/ 273241 h 504916"/>
                <a:gd name="connsiteX4" fmla="*/ 178667 w 181097"/>
                <a:gd name="connsiteY4" fmla="*/ 414706 h 504916"/>
                <a:gd name="connsiteX5" fmla="*/ 133562 w 181097"/>
                <a:gd name="connsiteY5" fmla="*/ 365501 h 504916"/>
                <a:gd name="connsiteX6" fmla="*/ 154064 w 181097"/>
                <a:gd name="connsiteY6" fmla="*/ 492615 h 504916"/>
                <a:gd name="connsiteX7" fmla="*/ 108959 w 181097"/>
                <a:gd name="connsiteY7" fmla="*/ 396254 h 504916"/>
                <a:gd name="connsiteX8" fmla="*/ 104859 w 181097"/>
                <a:gd name="connsiteY8" fmla="*/ 504916 h 504916"/>
                <a:gd name="connsiteX9" fmla="*/ 78206 w 181097"/>
                <a:gd name="connsiteY9" fmla="*/ 406505 h 504916"/>
                <a:gd name="connsiteX10" fmla="*/ 47453 w 181097"/>
                <a:gd name="connsiteY10" fmla="*/ 498766 h 504916"/>
                <a:gd name="connsiteX11" fmla="*/ 41301 w 181097"/>
                <a:gd name="connsiteY11" fmla="*/ 400354 h 504916"/>
                <a:gd name="connsiteX12" fmla="*/ 298 w 181097"/>
                <a:gd name="connsiteY12" fmla="*/ 420856 h 504916"/>
                <a:gd name="connsiteX13" fmla="*/ 24900 w 181097"/>
                <a:gd name="connsiteY13" fmla="*/ 357300 h 504916"/>
                <a:gd name="connsiteX14" fmla="*/ 55654 w 181097"/>
                <a:gd name="connsiteY14" fmla="*/ 306044 h 504916"/>
                <a:gd name="connsiteX15" fmla="*/ 49504 w 181097"/>
                <a:gd name="connsiteY15" fmla="*/ 53866 h 504916"/>
                <a:gd name="connsiteX0" fmla="*/ 52664 w 184257"/>
                <a:gd name="connsiteY0" fmla="*/ 53866 h 504916"/>
                <a:gd name="connsiteX1" fmla="*/ 108019 w 184257"/>
                <a:gd name="connsiteY1" fmla="*/ 561 h 504916"/>
                <a:gd name="connsiteX2" fmla="*/ 165425 w 184257"/>
                <a:gd name="connsiteY2" fmla="*/ 43615 h 504916"/>
                <a:gd name="connsiteX3" fmla="*/ 151074 w 184257"/>
                <a:gd name="connsiteY3" fmla="*/ 273241 h 504916"/>
                <a:gd name="connsiteX4" fmla="*/ 181827 w 184257"/>
                <a:gd name="connsiteY4" fmla="*/ 414706 h 504916"/>
                <a:gd name="connsiteX5" fmla="*/ 136722 w 184257"/>
                <a:gd name="connsiteY5" fmla="*/ 365501 h 504916"/>
                <a:gd name="connsiteX6" fmla="*/ 157224 w 184257"/>
                <a:gd name="connsiteY6" fmla="*/ 492615 h 504916"/>
                <a:gd name="connsiteX7" fmla="*/ 112119 w 184257"/>
                <a:gd name="connsiteY7" fmla="*/ 396254 h 504916"/>
                <a:gd name="connsiteX8" fmla="*/ 108019 w 184257"/>
                <a:gd name="connsiteY8" fmla="*/ 504916 h 504916"/>
                <a:gd name="connsiteX9" fmla="*/ 81366 w 184257"/>
                <a:gd name="connsiteY9" fmla="*/ 406505 h 504916"/>
                <a:gd name="connsiteX10" fmla="*/ 50613 w 184257"/>
                <a:gd name="connsiteY10" fmla="*/ 498766 h 504916"/>
                <a:gd name="connsiteX11" fmla="*/ 44461 w 184257"/>
                <a:gd name="connsiteY11" fmla="*/ 400354 h 504916"/>
                <a:gd name="connsiteX12" fmla="*/ 3458 w 184257"/>
                <a:gd name="connsiteY12" fmla="*/ 420856 h 504916"/>
                <a:gd name="connsiteX13" fmla="*/ 28060 w 184257"/>
                <a:gd name="connsiteY13" fmla="*/ 357300 h 504916"/>
                <a:gd name="connsiteX14" fmla="*/ 58814 w 184257"/>
                <a:gd name="connsiteY14" fmla="*/ 306044 h 504916"/>
                <a:gd name="connsiteX15" fmla="*/ 52664 w 184257"/>
                <a:gd name="connsiteY15" fmla="*/ 53866 h 504916"/>
                <a:gd name="connsiteX0" fmla="*/ 52664 w 181873"/>
                <a:gd name="connsiteY0" fmla="*/ 53866 h 504916"/>
                <a:gd name="connsiteX1" fmla="*/ 108019 w 181873"/>
                <a:gd name="connsiteY1" fmla="*/ 561 h 504916"/>
                <a:gd name="connsiteX2" fmla="*/ 165425 w 181873"/>
                <a:gd name="connsiteY2" fmla="*/ 43615 h 504916"/>
                <a:gd name="connsiteX3" fmla="*/ 151074 w 181873"/>
                <a:gd name="connsiteY3" fmla="*/ 273241 h 504916"/>
                <a:gd name="connsiteX4" fmla="*/ 181827 w 181873"/>
                <a:gd name="connsiteY4" fmla="*/ 414706 h 504916"/>
                <a:gd name="connsiteX5" fmla="*/ 142873 w 181873"/>
                <a:gd name="connsiteY5" fmla="*/ 377802 h 504916"/>
                <a:gd name="connsiteX6" fmla="*/ 157224 w 181873"/>
                <a:gd name="connsiteY6" fmla="*/ 492615 h 504916"/>
                <a:gd name="connsiteX7" fmla="*/ 112119 w 181873"/>
                <a:gd name="connsiteY7" fmla="*/ 396254 h 504916"/>
                <a:gd name="connsiteX8" fmla="*/ 108019 w 181873"/>
                <a:gd name="connsiteY8" fmla="*/ 504916 h 504916"/>
                <a:gd name="connsiteX9" fmla="*/ 81366 w 181873"/>
                <a:gd name="connsiteY9" fmla="*/ 406505 h 504916"/>
                <a:gd name="connsiteX10" fmla="*/ 50613 w 181873"/>
                <a:gd name="connsiteY10" fmla="*/ 498766 h 504916"/>
                <a:gd name="connsiteX11" fmla="*/ 44461 w 181873"/>
                <a:gd name="connsiteY11" fmla="*/ 400354 h 504916"/>
                <a:gd name="connsiteX12" fmla="*/ 3458 w 181873"/>
                <a:gd name="connsiteY12" fmla="*/ 420856 h 504916"/>
                <a:gd name="connsiteX13" fmla="*/ 28060 w 181873"/>
                <a:gd name="connsiteY13" fmla="*/ 357300 h 504916"/>
                <a:gd name="connsiteX14" fmla="*/ 58814 w 181873"/>
                <a:gd name="connsiteY14" fmla="*/ 306044 h 504916"/>
                <a:gd name="connsiteX15" fmla="*/ 52664 w 181873"/>
                <a:gd name="connsiteY15" fmla="*/ 53866 h 504916"/>
                <a:gd name="connsiteX0" fmla="*/ 52664 w 181839"/>
                <a:gd name="connsiteY0" fmla="*/ 53866 h 504916"/>
                <a:gd name="connsiteX1" fmla="*/ 108019 w 181839"/>
                <a:gd name="connsiteY1" fmla="*/ 561 h 504916"/>
                <a:gd name="connsiteX2" fmla="*/ 165425 w 181839"/>
                <a:gd name="connsiteY2" fmla="*/ 43615 h 504916"/>
                <a:gd name="connsiteX3" fmla="*/ 151074 w 181839"/>
                <a:gd name="connsiteY3" fmla="*/ 273241 h 504916"/>
                <a:gd name="connsiteX4" fmla="*/ 181827 w 181839"/>
                <a:gd name="connsiteY4" fmla="*/ 414706 h 504916"/>
                <a:gd name="connsiteX5" fmla="*/ 146973 w 181839"/>
                <a:gd name="connsiteY5" fmla="*/ 386003 h 504916"/>
                <a:gd name="connsiteX6" fmla="*/ 157224 w 181839"/>
                <a:gd name="connsiteY6" fmla="*/ 492615 h 504916"/>
                <a:gd name="connsiteX7" fmla="*/ 112119 w 181839"/>
                <a:gd name="connsiteY7" fmla="*/ 396254 h 504916"/>
                <a:gd name="connsiteX8" fmla="*/ 108019 w 181839"/>
                <a:gd name="connsiteY8" fmla="*/ 504916 h 504916"/>
                <a:gd name="connsiteX9" fmla="*/ 81366 w 181839"/>
                <a:gd name="connsiteY9" fmla="*/ 406505 h 504916"/>
                <a:gd name="connsiteX10" fmla="*/ 50613 w 181839"/>
                <a:gd name="connsiteY10" fmla="*/ 498766 h 504916"/>
                <a:gd name="connsiteX11" fmla="*/ 44461 w 181839"/>
                <a:gd name="connsiteY11" fmla="*/ 400354 h 504916"/>
                <a:gd name="connsiteX12" fmla="*/ 3458 w 181839"/>
                <a:gd name="connsiteY12" fmla="*/ 420856 h 504916"/>
                <a:gd name="connsiteX13" fmla="*/ 28060 w 181839"/>
                <a:gd name="connsiteY13" fmla="*/ 357300 h 504916"/>
                <a:gd name="connsiteX14" fmla="*/ 58814 w 181839"/>
                <a:gd name="connsiteY14" fmla="*/ 306044 h 504916"/>
                <a:gd name="connsiteX15" fmla="*/ 52664 w 181839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270875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9467 h 510517"/>
                <a:gd name="connsiteX1" fmla="*/ 100203 w 183758"/>
                <a:gd name="connsiteY1" fmla="*/ 301 h 510517"/>
                <a:gd name="connsiteX2" fmla="*/ 165425 w 183758"/>
                <a:gd name="connsiteY2" fmla="*/ 49216 h 510517"/>
                <a:gd name="connsiteX3" fmla="*/ 151074 w 183758"/>
                <a:gd name="connsiteY3" fmla="*/ 278842 h 510517"/>
                <a:gd name="connsiteX4" fmla="*/ 181827 w 183758"/>
                <a:gd name="connsiteY4" fmla="*/ 420307 h 510517"/>
                <a:gd name="connsiteX5" fmla="*/ 146973 w 183758"/>
                <a:gd name="connsiteY5" fmla="*/ 391604 h 510517"/>
                <a:gd name="connsiteX6" fmla="*/ 157224 w 183758"/>
                <a:gd name="connsiteY6" fmla="*/ 498216 h 510517"/>
                <a:gd name="connsiteX7" fmla="*/ 112119 w 183758"/>
                <a:gd name="connsiteY7" fmla="*/ 401855 h 510517"/>
                <a:gd name="connsiteX8" fmla="*/ 108019 w 183758"/>
                <a:gd name="connsiteY8" fmla="*/ 510517 h 510517"/>
                <a:gd name="connsiteX9" fmla="*/ 81366 w 183758"/>
                <a:gd name="connsiteY9" fmla="*/ 412106 h 510517"/>
                <a:gd name="connsiteX10" fmla="*/ 50613 w 183758"/>
                <a:gd name="connsiteY10" fmla="*/ 504367 h 510517"/>
                <a:gd name="connsiteX11" fmla="*/ 44461 w 183758"/>
                <a:gd name="connsiteY11" fmla="*/ 405955 h 510517"/>
                <a:gd name="connsiteX12" fmla="*/ 3458 w 183758"/>
                <a:gd name="connsiteY12" fmla="*/ 426457 h 510517"/>
                <a:gd name="connsiteX13" fmla="*/ 28060 w 183758"/>
                <a:gd name="connsiteY13" fmla="*/ 362901 h 510517"/>
                <a:gd name="connsiteX14" fmla="*/ 56860 w 183758"/>
                <a:gd name="connsiteY14" fmla="*/ 233491 h 510517"/>
                <a:gd name="connsiteX15" fmla="*/ 52664 w 183758"/>
                <a:gd name="connsiteY15" fmla="*/ 59467 h 510517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85"/>
                <a:gd name="connsiteX1" fmla="*/ 100203 w 183622"/>
                <a:gd name="connsiteY1" fmla="*/ 555 h 510785"/>
                <a:gd name="connsiteX2" fmla="*/ 165425 w 183622"/>
                <a:gd name="connsiteY2" fmla="*/ 49470 h 510785"/>
                <a:gd name="connsiteX3" fmla="*/ 151074 w 183622"/>
                <a:gd name="connsiteY3" fmla="*/ 310357 h 510785"/>
                <a:gd name="connsiteX4" fmla="*/ 181827 w 183622"/>
                <a:gd name="connsiteY4" fmla="*/ 420561 h 510785"/>
                <a:gd name="connsiteX5" fmla="*/ 146973 w 183622"/>
                <a:gd name="connsiteY5" fmla="*/ 391858 h 510785"/>
                <a:gd name="connsiteX6" fmla="*/ 157224 w 183622"/>
                <a:gd name="connsiteY6" fmla="*/ 498470 h 510785"/>
                <a:gd name="connsiteX7" fmla="*/ 112119 w 183622"/>
                <a:gd name="connsiteY7" fmla="*/ 402109 h 510785"/>
                <a:gd name="connsiteX8" fmla="*/ 108019 w 183622"/>
                <a:gd name="connsiteY8" fmla="*/ 510771 h 510785"/>
                <a:gd name="connsiteX9" fmla="*/ 77459 w 183622"/>
                <a:gd name="connsiteY9" fmla="*/ 410406 h 510785"/>
                <a:gd name="connsiteX10" fmla="*/ 50613 w 183622"/>
                <a:gd name="connsiteY10" fmla="*/ 504621 h 510785"/>
                <a:gd name="connsiteX11" fmla="*/ 44461 w 183622"/>
                <a:gd name="connsiteY11" fmla="*/ 406209 h 510785"/>
                <a:gd name="connsiteX12" fmla="*/ 3458 w 183622"/>
                <a:gd name="connsiteY12" fmla="*/ 426711 h 510785"/>
                <a:gd name="connsiteX13" fmla="*/ 28060 w 183622"/>
                <a:gd name="connsiteY13" fmla="*/ 363155 h 510785"/>
                <a:gd name="connsiteX14" fmla="*/ 56860 w 183622"/>
                <a:gd name="connsiteY14" fmla="*/ 233745 h 510785"/>
                <a:gd name="connsiteX15" fmla="*/ 52664 w 183622"/>
                <a:gd name="connsiteY15" fmla="*/ 59721 h 510785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94408 h 545501"/>
                <a:gd name="connsiteX1" fmla="*/ 102157 w 183622"/>
                <a:gd name="connsiteY1" fmla="*/ 73 h 545501"/>
                <a:gd name="connsiteX2" fmla="*/ 165425 w 183622"/>
                <a:gd name="connsiteY2" fmla="*/ 84157 h 545501"/>
                <a:gd name="connsiteX3" fmla="*/ 151074 w 183622"/>
                <a:gd name="connsiteY3" fmla="*/ 345044 h 545501"/>
                <a:gd name="connsiteX4" fmla="*/ 181827 w 183622"/>
                <a:gd name="connsiteY4" fmla="*/ 455248 h 545501"/>
                <a:gd name="connsiteX5" fmla="*/ 146973 w 183622"/>
                <a:gd name="connsiteY5" fmla="*/ 426545 h 545501"/>
                <a:gd name="connsiteX6" fmla="*/ 157224 w 183622"/>
                <a:gd name="connsiteY6" fmla="*/ 533157 h 545501"/>
                <a:gd name="connsiteX7" fmla="*/ 112119 w 183622"/>
                <a:gd name="connsiteY7" fmla="*/ 436796 h 545501"/>
                <a:gd name="connsiteX8" fmla="*/ 108019 w 183622"/>
                <a:gd name="connsiteY8" fmla="*/ 545458 h 545501"/>
                <a:gd name="connsiteX9" fmla="*/ 77459 w 183622"/>
                <a:gd name="connsiteY9" fmla="*/ 445093 h 545501"/>
                <a:gd name="connsiteX10" fmla="*/ 50613 w 183622"/>
                <a:gd name="connsiteY10" fmla="*/ 539308 h 545501"/>
                <a:gd name="connsiteX11" fmla="*/ 44461 w 183622"/>
                <a:gd name="connsiteY11" fmla="*/ 440896 h 545501"/>
                <a:gd name="connsiteX12" fmla="*/ 3458 w 183622"/>
                <a:gd name="connsiteY12" fmla="*/ 461398 h 545501"/>
                <a:gd name="connsiteX13" fmla="*/ 28060 w 183622"/>
                <a:gd name="connsiteY13" fmla="*/ 397842 h 545501"/>
                <a:gd name="connsiteX14" fmla="*/ 56860 w 183622"/>
                <a:gd name="connsiteY14" fmla="*/ 268432 h 545501"/>
                <a:gd name="connsiteX15" fmla="*/ 52664 w 183622"/>
                <a:gd name="connsiteY15" fmla="*/ 94408 h 545501"/>
                <a:gd name="connsiteX0" fmla="*/ 52664 w 183622"/>
                <a:gd name="connsiteY0" fmla="*/ 99119 h 550212"/>
                <a:gd name="connsiteX1" fmla="*/ 102157 w 183622"/>
                <a:gd name="connsiteY1" fmla="*/ 4784 h 550212"/>
                <a:gd name="connsiteX2" fmla="*/ 165425 w 183622"/>
                <a:gd name="connsiteY2" fmla="*/ 49791 h 550212"/>
                <a:gd name="connsiteX3" fmla="*/ 151074 w 183622"/>
                <a:gd name="connsiteY3" fmla="*/ 349755 h 550212"/>
                <a:gd name="connsiteX4" fmla="*/ 181827 w 183622"/>
                <a:gd name="connsiteY4" fmla="*/ 459959 h 550212"/>
                <a:gd name="connsiteX5" fmla="*/ 146973 w 183622"/>
                <a:gd name="connsiteY5" fmla="*/ 431256 h 550212"/>
                <a:gd name="connsiteX6" fmla="*/ 157224 w 183622"/>
                <a:gd name="connsiteY6" fmla="*/ 537868 h 550212"/>
                <a:gd name="connsiteX7" fmla="*/ 112119 w 183622"/>
                <a:gd name="connsiteY7" fmla="*/ 441507 h 550212"/>
                <a:gd name="connsiteX8" fmla="*/ 108019 w 183622"/>
                <a:gd name="connsiteY8" fmla="*/ 550169 h 550212"/>
                <a:gd name="connsiteX9" fmla="*/ 77459 w 183622"/>
                <a:gd name="connsiteY9" fmla="*/ 449804 h 550212"/>
                <a:gd name="connsiteX10" fmla="*/ 50613 w 183622"/>
                <a:gd name="connsiteY10" fmla="*/ 544019 h 550212"/>
                <a:gd name="connsiteX11" fmla="*/ 44461 w 183622"/>
                <a:gd name="connsiteY11" fmla="*/ 445607 h 550212"/>
                <a:gd name="connsiteX12" fmla="*/ 3458 w 183622"/>
                <a:gd name="connsiteY12" fmla="*/ 466109 h 550212"/>
                <a:gd name="connsiteX13" fmla="*/ 28060 w 183622"/>
                <a:gd name="connsiteY13" fmla="*/ 402553 h 550212"/>
                <a:gd name="connsiteX14" fmla="*/ 56860 w 183622"/>
                <a:gd name="connsiteY14" fmla="*/ 273143 h 550212"/>
                <a:gd name="connsiteX15" fmla="*/ 52664 w 183622"/>
                <a:gd name="connsiteY15" fmla="*/ 99119 h 550212"/>
                <a:gd name="connsiteX0" fmla="*/ 52664 w 183622"/>
                <a:gd name="connsiteY0" fmla="*/ 52963 h 547041"/>
                <a:gd name="connsiteX1" fmla="*/ 102157 w 183622"/>
                <a:gd name="connsiteY1" fmla="*/ 1613 h 547041"/>
                <a:gd name="connsiteX2" fmla="*/ 165425 w 183622"/>
                <a:gd name="connsiteY2" fmla="*/ 46620 h 547041"/>
                <a:gd name="connsiteX3" fmla="*/ 151074 w 183622"/>
                <a:gd name="connsiteY3" fmla="*/ 346584 h 547041"/>
                <a:gd name="connsiteX4" fmla="*/ 181827 w 183622"/>
                <a:gd name="connsiteY4" fmla="*/ 456788 h 547041"/>
                <a:gd name="connsiteX5" fmla="*/ 146973 w 183622"/>
                <a:gd name="connsiteY5" fmla="*/ 428085 h 547041"/>
                <a:gd name="connsiteX6" fmla="*/ 157224 w 183622"/>
                <a:gd name="connsiteY6" fmla="*/ 534697 h 547041"/>
                <a:gd name="connsiteX7" fmla="*/ 112119 w 183622"/>
                <a:gd name="connsiteY7" fmla="*/ 438336 h 547041"/>
                <a:gd name="connsiteX8" fmla="*/ 108019 w 183622"/>
                <a:gd name="connsiteY8" fmla="*/ 546998 h 547041"/>
                <a:gd name="connsiteX9" fmla="*/ 77459 w 183622"/>
                <a:gd name="connsiteY9" fmla="*/ 446633 h 547041"/>
                <a:gd name="connsiteX10" fmla="*/ 50613 w 183622"/>
                <a:gd name="connsiteY10" fmla="*/ 540848 h 547041"/>
                <a:gd name="connsiteX11" fmla="*/ 44461 w 183622"/>
                <a:gd name="connsiteY11" fmla="*/ 442436 h 547041"/>
                <a:gd name="connsiteX12" fmla="*/ 3458 w 183622"/>
                <a:gd name="connsiteY12" fmla="*/ 462938 h 547041"/>
                <a:gd name="connsiteX13" fmla="*/ 28060 w 183622"/>
                <a:gd name="connsiteY13" fmla="*/ 399382 h 547041"/>
                <a:gd name="connsiteX14" fmla="*/ 56860 w 183622"/>
                <a:gd name="connsiteY14" fmla="*/ 269972 h 547041"/>
                <a:gd name="connsiteX15" fmla="*/ 52664 w 183622"/>
                <a:gd name="connsiteY15" fmla="*/ 52963 h 547041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3622" h="555612">
                  <a:moveTo>
                    <a:pt x="52664" y="61534"/>
                  </a:moveTo>
                  <a:cubicBezTo>
                    <a:pt x="59888" y="15179"/>
                    <a:pt x="81410" y="1472"/>
                    <a:pt x="100203" y="415"/>
                  </a:cubicBezTo>
                  <a:cubicBezTo>
                    <a:pt x="118996" y="-642"/>
                    <a:pt x="156947" y="-3932"/>
                    <a:pt x="165425" y="55191"/>
                  </a:cubicBezTo>
                  <a:cubicBezTo>
                    <a:pt x="173903" y="114314"/>
                    <a:pt x="148340" y="286794"/>
                    <a:pt x="151074" y="355155"/>
                  </a:cubicBezTo>
                  <a:cubicBezTo>
                    <a:pt x="153808" y="423516"/>
                    <a:pt x="192279" y="447868"/>
                    <a:pt x="181827" y="465359"/>
                  </a:cubicBezTo>
                  <a:cubicBezTo>
                    <a:pt x="171375" y="482850"/>
                    <a:pt x="151074" y="423671"/>
                    <a:pt x="146973" y="436656"/>
                  </a:cubicBezTo>
                  <a:cubicBezTo>
                    <a:pt x="142873" y="449641"/>
                    <a:pt x="171138" y="533553"/>
                    <a:pt x="157224" y="543268"/>
                  </a:cubicBezTo>
                  <a:cubicBezTo>
                    <a:pt x="143310" y="552983"/>
                    <a:pt x="120320" y="444857"/>
                    <a:pt x="112119" y="446907"/>
                  </a:cubicBezTo>
                  <a:cubicBezTo>
                    <a:pt x="103918" y="448957"/>
                    <a:pt x="123565" y="558094"/>
                    <a:pt x="108019" y="555569"/>
                  </a:cubicBezTo>
                  <a:cubicBezTo>
                    <a:pt x="92473" y="553044"/>
                    <a:pt x="87027" y="456229"/>
                    <a:pt x="77459" y="455204"/>
                  </a:cubicBezTo>
                  <a:cubicBezTo>
                    <a:pt x="67891" y="454179"/>
                    <a:pt x="67836" y="548164"/>
                    <a:pt x="50613" y="549419"/>
                  </a:cubicBezTo>
                  <a:cubicBezTo>
                    <a:pt x="33390" y="550674"/>
                    <a:pt x="52320" y="463992"/>
                    <a:pt x="44461" y="451007"/>
                  </a:cubicBezTo>
                  <a:cubicBezTo>
                    <a:pt x="36602" y="438022"/>
                    <a:pt x="16442" y="478685"/>
                    <a:pt x="3458" y="471509"/>
                  </a:cubicBezTo>
                  <a:cubicBezTo>
                    <a:pt x="-9526" y="464333"/>
                    <a:pt x="17467" y="429480"/>
                    <a:pt x="28060" y="407953"/>
                  </a:cubicBezTo>
                  <a:cubicBezTo>
                    <a:pt x="60144" y="359073"/>
                    <a:pt x="59236" y="343593"/>
                    <a:pt x="56860" y="278543"/>
                  </a:cubicBezTo>
                  <a:cubicBezTo>
                    <a:pt x="54484" y="213493"/>
                    <a:pt x="45440" y="107889"/>
                    <a:pt x="52664" y="61534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F4842C86-522D-42EA-8DAA-266CB1E436C9}"/>
                </a:ext>
              </a:extLst>
            </p:cNvPr>
            <p:cNvSpPr/>
            <p:nvPr/>
          </p:nvSpPr>
          <p:spPr>
            <a:xfrm rot="15776057">
              <a:off x="6290791" y="3113048"/>
              <a:ext cx="226497" cy="384246"/>
            </a:xfrm>
            <a:custGeom>
              <a:avLst/>
              <a:gdLst>
                <a:gd name="connsiteX0" fmla="*/ 26048 w 207295"/>
                <a:gd name="connsiteY0" fmla="*/ 89400 h 310281"/>
                <a:gd name="connsiteX1" fmla="*/ 88597 w 207295"/>
                <a:gd name="connsiteY1" fmla="*/ 44 h 310281"/>
                <a:gd name="connsiteX2" fmla="*/ 171995 w 207295"/>
                <a:gd name="connsiteY2" fmla="*/ 80464 h 310281"/>
                <a:gd name="connsiteX3" fmla="*/ 204758 w 207295"/>
                <a:gd name="connsiteY3" fmla="*/ 274067 h 310281"/>
                <a:gd name="connsiteX4" fmla="*/ 109446 w 207295"/>
                <a:gd name="connsiteY4" fmla="*/ 294916 h 310281"/>
                <a:gd name="connsiteX5" fmla="*/ 5199 w 207295"/>
                <a:gd name="connsiteY5" fmla="*/ 294916 h 310281"/>
                <a:gd name="connsiteX6" fmla="*/ 26048 w 207295"/>
                <a:gd name="connsiteY6" fmla="*/ 89400 h 310281"/>
                <a:gd name="connsiteX0" fmla="*/ 25027 w 206625"/>
                <a:gd name="connsiteY0" fmla="*/ 89400 h 324978"/>
                <a:gd name="connsiteX1" fmla="*/ 87576 w 206625"/>
                <a:gd name="connsiteY1" fmla="*/ 44 h 324978"/>
                <a:gd name="connsiteX2" fmla="*/ 170974 w 206625"/>
                <a:gd name="connsiteY2" fmla="*/ 80464 h 324978"/>
                <a:gd name="connsiteX3" fmla="*/ 203737 w 206625"/>
                <a:gd name="connsiteY3" fmla="*/ 274067 h 324978"/>
                <a:gd name="connsiteX4" fmla="*/ 102468 w 206625"/>
                <a:gd name="connsiteY4" fmla="*/ 321723 h 324978"/>
                <a:gd name="connsiteX5" fmla="*/ 4178 w 206625"/>
                <a:gd name="connsiteY5" fmla="*/ 294916 h 324978"/>
                <a:gd name="connsiteX6" fmla="*/ 25027 w 206625"/>
                <a:gd name="connsiteY6" fmla="*/ 89400 h 324978"/>
                <a:gd name="connsiteX0" fmla="*/ 25027 w 215052"/>
                <a:gd name="connsiteY0" fmla="*/ 89406 h 325089"/>
                <a:gd name="connsiteX1" fmla="*/ 87576 w 215052"/>
                <a:gd name="connsiteY1" fmla="*/ 50 h 325089"/>
                <a:gd name="connsiteX2" fmla="*/ 170974 w 215052"/>
                <a:gd name="connsiteY2" fmla="*/ 80470 h 325089"/>
                <a:gd name="connsiteX3" fmla="*/ 212673 w 215052"/>
                <a:gd name="connsiteY3" fmla="*/ 300880 h 325089"/>
                <a:gd name="connsiteX4" fmla="*/ 102468 w 215052"/>
                <a:gd name="connsiteY4" fmla="*/ 321729 h 325089"/>
                <a:gd name="connsiteX5" fmla="*/ 4178 w 215052"/>
                <a:gd name="connsiteY5" fmla="*/ 294922 h 325089"/>
                <a:gd name="connsiteX6" fmla="*/ 25027 w 215052"/>
                <a:gd name="connsiteY6" fmla="*/ 89406 h 325089"/>
                <a:gd name="connsiteX0" fmla="*/ 33149 w 223174"/>
                <a:gd name="connsiteY0" fmla="*/ 89406 h 331862"/>
                <a:gd name="connsiteX1" fmla="*/ 95698 w 223174"/>
                <a:gd name="connsiteY1" fmla="*/ 50 h 331862"/>
                <a:gd name="connsiteX2" fmla="*/ 179096 w 223174"/>
                <a:gd name="connsiteY2" fmla="*/ 80470 h 331862"/>
                <a:gd name="connsiteX3" fmla="*/ 220795 w 223174"/>
                <a:gd name="connsiteY3" fmla="*/ 300880 h 331862"/>
                <a:gd name="connsiteX4" fmla="*/ 110590 w 223174"/>
                <a:gd name="connsiteY4" fmla="*/ 321729 h 331862"/>
                <a:gd name="connsiteX5" fmla="*/ 3365 w 223174"/>
                <a:gd name="connsiteY5" fmla="*/ 309814 h 331862"/>
                <a:gd name="connsiteX6" fmla="*/ 33149 w 223174"/>
                <a:gd name="connsiteY6" fmla="*/ 89406 h 331862"/>
                <a:gd name="connsiteX0" fmla="*/ 23550 w 225489"/>
                <a:gd name="connsiteY0" fmla="*/ 104561 h 331102"/>
                <a:gd name="connsiteX1" fmla="*/ 98013 w 225489"/>
                <a:gd name="connsiteY1" fmla="*/ 312 h 331102"/>
                <a:gd name="connsiteX2" fmla="*/ 181411 w 225489"/>
                <a:gd name="connsiteY2" fmla="*/ 80732 h 331102"/>
                <a:gd name="connsiteX3" fmla="*/ 223110 w 225489"/>
                <a:gd name="connsiteY3" fmla="*/ 301142 h 331102"/>
                <a:gd name="connsiteX4" fmla="*/ 112905 w 225489"/>
                <a:gd name="connsiteY4" fmla="*/ 321991 h 331102"/>
                <a:gd name="connsiteX5" fmla="*/ 5680 w 225489"/>
                <a:gd name="connsiteY5" fmla="*/ 310076 h 331102"/>
                <a:gd name="connsiteX6" fmla="*/ 23550 w 225489"/>
                <a:gd name="connsiteY6" fmla="*/ 104561 h 331102"/>
                <a:gd name="connsiteX0" fmla="*/ 23550 w 227742"/>
                <a:gd name="connsiteY0" fmla="*/ 104561 h 331102"/>
                <a:gd name="connsiteX1" fmla="*/ 98013 w 227742"/>
                <a:gd name="connsiteY1" fmla="*/ 312 h 331102"/>
                <a:gd name="connsiteX2" fmla="*/ 196304 w 227742"/>
                <a:gd name="connsiteY2" fmla="*/ 80732 h 331102"/>
                <a:gd name="connsiteX3" fmla="*/ 223110 w 227742"/>
                <a:gd name="connsiteY3" fmla="*/ 301142 h 331102"/>
                <a:gd name="connsiteX4" fmla="*/ 112905 w 227742"/>
                <a:gd name="connsiteY4" fmla="*/ 321991 h 331102"/>
                <a:gd name="connsiteX5" fmla="*/ 5680 w 227742"/>
                <a:gd name="connsiteY5" fmla="*/ 310076 h 331102"/>
                <a:gd name="connsiteX6" fmla="*/ 23550 w 227742"/>
                <a:gd name="connsiteY6" fmla="*/ 104561 h 331102"/>
                <a:gd name="connsiteX0" fmla="*/ 19305 w 229454"/>
                <a:gd name="connsiteY0" fmla="*/ 68648 h 333403"/>
                <a:gd name="connsiteX1" fmla="*/ 99725 w 229454"/>
                <a:gd name="connsiteY1" fmla="*/ 141 h 333403"/>
                <a:gd name="connsiteX2" fmla="*/ 198016 w 229454"/>
                <a:gd name="connsiteY2" fmla="*/ 80561 h 333403"/>
                <a:gd name="connsiteX3" fmla="*/ 224822 w 229454"/>
                <a:gd name="connsiteY3" fmla="*/ 300971 h 333403"/>
                <a:gd name="connsiteX4" fmla="*/ 114617 w 229454"/>
                <a:gd name="connsiteY4" fmla="*/ 321820 h 333403"/>
                <a:gd name="connsiteX5" fmla="*/ 7392 w 229454"/>
                <a:gd name="connsiteY5" fmla="*/ 309905 h 333403"/>
                <a:gd name="connsiteX6" fmla="*/ 19305 w 229454"/>
                <a:gd name="connsiteY6" fmla="*/ 68648 h 333403"/>
                <a:gd name="connsiteX0" fmla="*/ 19305 w 226896"/>
                <a:gd name="connsiteY0" fmla="*/ 68558 h 333313"/>
                <a:gd name="connsiteX1" fmla="*/ 99725 w 226896"/>
                <a:gd name="connsiteY1" fmla="*/ 51 h 333313"/>
                <a:gd name="connsiteX2" fmla="*/ 180145 w 226896"/>
                <a:gd name="connsiteY2" fmla="*/ 62599 h 333313"/>
                <a:gd name="connsiteX3" fmla="*/ 224822 w 226896"/>
                <a:gd name="connsiteY3" fmla="*/ 300881 h 333313"/>
                <a:gd name="connsiteX4" fmla="*/ 114617 w 226896"/>
                <a:gd name="connsiteY4" fmla="*/ 321730 h 333313"/>
                <a:gd name="connsiteX5" fmla="*/ 7392 w 226896"/>
                <a:gd name="connsiteY5" fmla="*/ 309815 h 333313"/>
                <a:gd name="connsiteX6" fmla="*/ 19305 w 226896"/>
                <a:gd name="connsiteY6" fmla="*/ 68558 h 333313"/>
                <a:gd name="connsiteX0" fmla="*/ 18790 w 226497"/>
                <a:gd name="connsiteY0" fmla="*/ 95334 h 360089"/>
                <a:gd name="connsiteX1" fmla="*/ 84318 w 226497"/>
                <a:gd name="connsiteY1" fmla="*/ 20 h 360089"/>
                <a:gd name="connsiteX2" fmla="*/ 179630 w 226497"/>
                <a:gd name="connsiteY2" fmla="*/ 89375 h 360089"/>
                <a:gd name="connsiteX3" fmla="*/ 224307 w 226497"/>
                <a:gd name="connsiteY3" fmla="*/ 327657 h 360089"/>
                <a:gd name="connsiteX4" fmla="*/ 114102 w 226497"/>
                <a:gd name="connsiteY4" fmla="*/ 348506 h 360089"/>
                <a:gd name="connsiteX5" fmla="*/ 6877 w 226497"/>
                <a:gd name="connsiteY5" fmla="*/ 336591 h 360089"/>
                <a:gd name="connsiteX6" fmla="*/ 18790 w 226497"/>
                <a:gd name="connsiteY6" fmla="*/ 95334 h 360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6497" h="360089">
                  <a:moveTo>
                    <a:pt x="18790" y="95334"/>
                  </a:moveTo>
                  <a:cubicBezTo>
                    <a:pt x="31697" y="39239"/>
                    <a:pt x="57511" y="1013"/>
                    <a:pt x="84318" y="20"/>
                  </a:cubicBezTo>
                  <a:cubicBezTo>
                    <a:pt x="111125" y="-973"/>
                    <a:pt x="156299" y="34769"/>
                    <a:pt x="179630" y="89375"/>
                  </a:cubicBezTo>
                  <a:cubicBezTo>
                    <a:pt x="202961" y="143981"/>
                    <a:pt x="235228" y="284469"/>
                    <a:pt x="224307" y="327657"/>
                  </a:cubicBezTo>
                  <a:cubicBezTo>
                    <a:pt x="213386" y="370845"/>
                    <a:pt x="147362" y="345031"/>
                    <a:pt x="114102" y="348506"/>
                  </a:cubicBezTo>
                  <a:cubicBezTo>
                    <a:pt x="80842" y="351981"/>
                    <a:pt x="22762" y="378786"/>
                    <a:pt x="6877" y="336591"/>
                  </a:cubicBezTo>
                  <a:cubicBezTo>
                    <a:pt x="-9008" y="294396"/>
                    <a:pt x="5883" y="151429"/>
                    <a:pt x="18790" y="95334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r>
                <a:rPr lang="en-US" sz="2700" dirty="0">
                  <a:solidFill>
                    <a:prstClr val="white"/>
                  </a:solidFill>
                  <a:latin typeface="Calibri" panose="020F0502020204030204"/>
                </a:rPr>
                <a:t>        </a:t>
              </a:r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04E0DFDD-751F-4887-9B56-CDEBA15C4A30}"/>
                </a:ext>
              </a:extLst>
            </p:cNvPr>
            <p:cNvSpPr/>
            <p:nvPr/>
          </p:nvSpPr>
          <p:spPr>
            <a:xfrm rot="19548597">
              <a:off x="5644252" y="5172970"/>
              <a:ext cx="294228" cy="112275"/>
            </a:xfrm>
            <a:custGeom>
              <a:avLst/>
              <a:gdLst>
                <a:gd name="connsiteX0" fmla="*/ 221209 w 244329"/>
                <a:gd name="connsiteY0" fmla="*/ 9633 h 114404"/>
                <a:gd name="connsiteX1" fmla="*/ 237008 w 244329"/>
                <a:gd name="connsiteY1" fmla="*/ 88631 h 114404"/>
                <a:gd name="connsiteX2" fmla="*/ 126411 w 244329"/>
                <a:gd name="connsiteY2" fmla="*/ 102456 h 114404"/>
                <a:gd name="connsiteX3" fmla="*/ 15 w 244329"/>
                <a:gd name="connsiteY3" fmla="*/ 108380 h 114404"/>
                <a:gd name="connsiteX4" fmla="*/ 118511 w 244329"/>
                <a:gd name="connsiteY4" fmla="*/ 11608 h 114404"/>
                <a:gd name="connsiteX5" fmla="*/ 221209 w 244329"/>
                <a:gd name="connsiteY5" fmla="*/ 9633 h 114404"/>
                <a:gd name="connsiteX0" fmla="*/ 223184 w 246304"/>
                <a:gd name="connsiteY0" fmla="*/ 8926 h 102196"/>
                <a:gd name="connsiteX1" fmla="*/ 238983 w 246304"/>
                <a:gd name="connsiteY1" fmla="*/ 87924 h 102196"/>
                <a:gd name="connsiteX2" fmla="*/ 128386 w 246304"/>
                <a:gd name="connsiteY2" fmla="*/ 101749 h 102196"/>
                <a:gd name="connsiteX3" fmla="*/ 15 w 246304"/>
                <a:gd name="connsiteY3" fmla="*/ 89899 h 102196"/>
                <a:gd name="connsiteX4" fmla="*/ 120486 w 246304"/>
                <a:gd name="connsiteY4" fmla="*/ 10901 h 102196"/>
                <a:gd name="connsiteX5" fmla="*/ 223184 w 246304"/>
                <a:gd name="connsiteY5" fmla="*/ 8926 h 102196"/>
                <a:gd name="connsiteX0" fmla="*/ 223184 w 246889"/>
                <a:gd name="connsiteY0" fmla="*/ 8926 h 97266"/>
                <a:gd name="connsiteX1" fmla="*/ 238983 w 246889"/>
                <a:gd name="connsiteY1" fmla="*/ 87924 h 97266"/>
                <a:gd name="connsiteX2" fmla="*/ 120486 w 246889"/>
                <a:gd name="connsiteY2" fmla="*/ 91875 h 97266"/>
                <a:gd name="connsiteX3" fmla="*/ 15 w 246889"/>
                <a:gd name="connsiteY3" fmla="*/ 89899 h 97266"/>
                <a:gd name="connsiteX4" fmla="*/ 120486 w 246889"/>
                <a:gd name="connsiteY4" fmla="*/ 10901 h 97266"/>
                <a:gd name="connsiteX5" fmla="*/ 223184 w 246889"/>
                <a:gd name="connsiteY5" fmla="*/ 8926 h 97266"/>
                <a:gd name="connsiteX0" fmla="*/ 223194 w 248288"/>
                <a:gd name="connsiteY0" fmla="*/ 4930 h 93270"/>
                <a:gd name="connsiteX1" fmla="*/ 238993 w 248288"/>
                <a:gd name="connsiteY1" fmla="*/ 83928 h 93270"/>
                <a:gd name="connsiteX2" fmla="*/ 120496 w 248288"/>
                <a:gd name="connsiteY2" fmla="*/ 87879 h 93270"/>
                <a:gd name="connsiteX3" fmla="*/ 25 w 248288"/>
                <a:gd name="connsiteY3" fmla="*/ 85903 h 93270"/>
                <a:gd name="connsiteX4" fmla="*/ 84947 w 248288"/>
                <a:gd name="connsiteY4" fmla="*/ 16780 h 93270"/>
                <a:gd name="connsiteX5" fmla="*/ 223194 w 248288"/>
                <a:gd name="connsiteY5" fmla="*/ 4930 h 93270"/>
                <a:gd name="connsiteX0" fmla="*/ 223184 w 246683"/>
                <a:gd name="connsiteY0" fmla="*/ 13745 h 102085"/>
                <a:gd name="connsiteX1" fmla="*/ 238983 w 246683"/>
                <a:gd name="connsiteY1" fmla="*/ 92743 h 102085"/>
                <a:gd name="connsiteX2" fmla="*/ 120486 w 246683"/>
                <a:gd name="connsiteY2" fmla="*/ 96694 h 102085"/>
                <a:gd name="connsiteX3" fmla="*/ 15 w 246683"/>
                <a:gd name="connsiteY3" fmla="*/ 94718 h 102085"/>
                <a:gd name="connsiteX4" fmla="*/ 126411 w 246683"/>
                <a:gd name="connsiteY4" fmla="*/ 7820 h 102085"/>
                <a:gd name="connsiteX5" fmla="*/ 223184 w 246683"/>
                <a:gd name="connsiteY5" fmla="*/ 13745 h 102085"/>
                <a:gd name="connsiteX0" fmla="*/ 223187 w 246686"/>
                <a:gd name="connsiteY0" fmla="*/ 7550 h 95890"/>
                <a:gd name="connsiteX1" fmla="*/ 238986 w 246686"/>
                <a:gd name="connsiteY1" fmla="*/ 86548 h 95890"/>
                <a:gd name="connsiteX2" fmla="*/ 120489 w 246686"/>
                <a:gd name="connsiteY2" fmla="*/ 90499 h 95890"/>
                <a:gd name="connsiteX3" fmla="*/ 18 w 246686"/>
                <a:gd name="connsiteY3" fmla="*/ 88523 h 95890"/>
                <a:gd name="connsiteX4" fmla="*/ 126414 w 246686"/>
                <a:gd name="connsiteY4" fmla="*/ 1625 h 95890"/>
                <a:gd name="connsiteX5" fmla="*/ 223187 w 246686"/>
                <a:gd name="connsiteY5" fmla="*/ 7550 h 95890"/>
                <a:gd name="connsiteX0" fmla="*/ 227133 w 248013"/>
                <a:gd name="connsiteY0" fmla="*/ 13746 h 102086"/>
                <a:gd name="connsiteX1" fmla="*/ 238983 w 248013"/>
                <a:gd name="connsiteY1" fmla="*/ 92744 h 102086"/>
                <a:gd name="connsiteX2" fmla="*/ 120486 w 248013"/>
                <a:gd name="connsiteY2" fmla="*/ 96695 h 102086"/>
                <a:gd name="connsiteX3" fmla="*/ 15 w 248013"/>
                <a:gd name="connsiteY3" fmla="*/ 94719 h 102086"/>
                <a:gd name="connsiteX4" fmla="*/ 126411 w 248013"/>
                <a:gd name="connsiteY4" fmla="*/ 7821 h 102086"/>
                <a:gd name="connsiteX5" fmla="*/ 227133 w 248013"/>
                <a:gd name="connsiteY5" fmla="*/ 13746 h 102086"/>
                <a:gd name="connsiteX0" fmla="*/ 227133 w 249041"/>
                <a:gd name="connsiteY0" fmla="*/ 11407 h 99747"/>
                <a:gd name="connsiteX1" fmla="*/ 238983 w 249041"/>
                <a:gd name="connsiteY1" fmla="*/ 90405 h 99747"/>
                <a:gd name="connsiteX2" fmla="*/ 120486 w 249041"/>
                <a:gd name="connsiteY2" fmla="*/ 94356 h 99747"/>
                <a:gd name="connsiteX3" fmla="*/ 15 w 249041"/>
                <a:gd name="connsiteY3" fmla="*/ 92380 h 99747"/>
                <a:gd name="connsiteX4" fmla="*/ 126411 w 249041"/>
                <a:gd name="connsiteY4" fmla="*/ 5482 h 99747"/>
                <a:gd name="connsiteX5" fmla="*/ 227133 w 249041"/>
                <a:gd name="connsiteY5" fmla="*/ 11407 h 99747"/>
                <a:gd name="connsiteX0" fmla="*/ 227133 w 243144"/>
                <a:gd name="connsiteY0" fmla="*/ 11407 h 101983"/>
                <a:gd name="connsiteX1" fmla="*/ 238983 w 243144"/>
                <a:gd name="connsiteY1" fmla="*/ 90405 h 101983"/>
                <a:gd name="connsiteX2" fmla="*/ 120486 w 243144"/>
                <a:gd name="connsiteY2" fmla="*/ 94356 h 101983"/>
                <a:gd name="connsiteX3" fmla="*/ 15 w 243144"/>
                <a:gd name="connsiteY3" fmla="*/ 92380 h 101983"/>
                <a:gd name="connsiteX4" fmla="*/ 126411 w 243144"/>
                <a:gd name="connsiteY4" fmla="*/ 5482 h 101983"/>
                <a:gd name="connsiteX5" fmla="*/ 227133 w 243144"/>
                <a:gd name="connsiteY5" fmla="*/ 11407 h 101983"/>
                <a:gd name="connsiteX0" fmla="*/ 227133 w 243144"/>
                <a:gd name="connsiteY0" fmla="*/ 11407 h 107617"/>
                <a:gd name="connsiteX1" fmla="*/ 238983 w 243144"/>
                <a:gd name="connsiteY1" fmla="*/ 90405 h 107617"/>
                <a:gd name="connsiteX2" fmla="*/ 120486 w 243144"/>
                <a:gd name="connsiteY2" fmla="*/ 94356 h 107617"/>
                <a:gd name="connsiteX3" fmla="*/ 15 w 243144"/>
                <a:gd name="connsiteY3" fmla="*/ 92380 h 107617"/>
                <a:gd name="connsiteX4" fmla="*/ 126411 w 243144"/>
                <a:gd name="connsiteY4" fmla="*/ 5482 h 107617"/>
                <a:gd name="connsiteX5" fmla="*/ 227133 w 243144"/>
                <a:gd name="connsiteY5" fmla="*/ 11407 h 107617"/>
                <a:gd name="connsiteX0" fmla="*/ 227133 w 247182"/>
                <a:gd name="connsiteY0" fmla="*/ 11407 h 107617"/>
                <a:gd name="connsiteX1" fmla="*/ 238983 w 247182"/>
                <a:gd name="connsiteY1" fmla="*/ 90405 h 107617"/>
                <a:gd name="connsiteX2" fmla="*/ 146160 w 247182"/>
                <a:gd name="connsiteY2" fmla="*/ 94356 h 107617"/>
                <a:gd name="connsiteX3" fmla="*/ 15 w 247182"/>
                <a:gd name="connsiteY3" fmla="*/ 92380 h 107617"/>
                <a:gd name="connsiteX4" fmla="*/ 126411 w 247182"/>
                <a:gd name="connsiteY4" fmla="*/ 5482 h 107617"/>
                <a:gd name="connsiteX5" fmla="*/ 227133 w 247182"/>
                <a:gd name="connsiteY5" fmla="*/ 11407 h 107617"/>
                <a:gd name="connsiteX0" fmla="*/ 227133 w 247453"/>
                <a:gd name="connsiteY0" fmla="*/ 14122 h 110034"/>
                <a:gd name="connsiteX1" fmla="*/ 240747 w 247453"/>
                <a:gd name="connsiteY1" fmla="*/ 100740 h 110034"/>
                <a:gd name="connsiteX2" fmla="*/ 146160 w 247453"/>
                <a:gd name="connsiteY2" fmla="*/ 97071 h 110034"/>
                <a:gd name="connsiteX3" fmla="*/ 15 w 247453"/>
                <a:gd name="connsiteY3" fmla="*/ 95095 h 110034"/>
                <a:gd name="connsiteX4" fmla="*/ 126411 w 247453"/>
                <a:gd name="connsiteY4" fmla="*/ 8197 h 110034"/>
                <a:gd name="connsiteX5" fmla="*/ 227133 w 247453"/>
                <a:gd name="connsiteY5" fmla="*/ 14122 h 110034"/>
                <a:gd name="connsiteX0" fmla="*/ 227133 w 247453"/>
                <a:gd name="connsiteY0" fmla="*/ 14122 h 112425"/>
                <a:gd name="connsiteX1" fmla="*/ 240747 w 247453"/>
                <a:gd name="connsiteY1" fmla="*/ 100740 h 112425"/>
                <a:gd name="connsiteX2" fmla="*/ 146160 w 247453"/>
                <a:gd name="connsiteY2" fmla="*/ 104691 h 112425"/>
                <a:gd name="connsiteX3" fmla="*/ 15 w 247453"/>
                <a:gd name="connsiteY3" fmla="*/ 95095 h 112425"/>
                <a:gd name="connsiteX4" fmla="*/ 126411 w 247453"/>
                <a:gd name="connsiteY4" fmla="*/ 8197 h 112425"/>
                <a:gd name="connsiteX5" fmla="*/ 227133 w 247453"/>
                <a:gd name="connsiteY5" fmla="*/ 14122 h 112425"/>
                <a:gd name="connsiteX0" fmla="*/ 227133 w 247453"/>
                <a:gd name="connsiteY0" fmla="*/ 7701 h 106004"/>
                <a:gd name="connsiteX1" fmla="*/ 240747 w 247453"/>
                <a:gd name="connsiteY1" fmla="*/ 94319 h 106004"/>
                <a:gd name="connsiteX2" fmla="*/ 146160 w 247453"/>
                <a:gd name="connsiteY2" fmla="*/ 98270 h 106004"/>
                <a:gd name="connsiteX3" fmla="*/ 15 w 247453"/>
                <a:gd name="connsiteY3" fmla="*/ 88674 h 106004"/>
                <a:gd name="connsiteX4" fmla="*/ 126411 w 247453"/>
                <a:gd name="connsiteY4" fmla="*/ 1776 h 106004"/>
                <a:gd name="connsiteX5" fmla="*/ 227133 w 247453"/>
                <a:gd name="connsiteY5" fmla="*/ 7701 h 106004"/>
                <a:gd name="connsiteX0" fmla="*/ 227132 w 247123"/>
                <a:gd name="connsiteY0" fmla="*/ 9857 h 108160"/>
                <a:gd name="connsiteX1" fmla="*/ 240746 w 247123"/>
                <a:gd name="connsiteY1" fmla="*/ 96475 h 108160"/>
                <a:gd name="connsiteX2" fmla="*/ 146159 w 247123"/>
                <a:gd name="connsiteY2" fmla="*/ 100426 h 108160"/>
                <a:gd name="connsiteX3" fmla="*/ 14 w 247123"/>
                <a:gd name="connsiteY3" fmla="*/ 90830 h 108160"/>
                <a:gd name="connsiteX4" fmla="*/ 135228 w 247123"/>
                <a:gd name="connsiteY4" fmla="*/ 122 h 108160"/>
                <a:gd name="connsiteX5" fmla="*/ 227132 w 247123"/>
                <a:gd name="connsiteY5" fmla="*/ 9857 h 108160"/>
                <a:gd name="connsiteX0" fmla="*/ 227132 w 247520"/>
                <a:gd name="connsiteY0" fmla="*/ 9857 h 108160"/>
                <a:gd name="connsiteX1" fmla="*/ 240746 w 247520"/>
                <a:gd name="connsiteY1" fmla="*/ 96475 h 108160"/>
                <a:gd name="connsiteX2" fmla="*/ 146159 w 247520"/>
                <a:gd name="connsiteY2" fmla="*/ 100426 h 108160"/>
                <a:gd name="connsiteX3" fmla="*/ 14 w 247520"/>
                <a:gd name="connsiteY3" fmla="*/ 90830 h 108160"/>
                <a:gd name="connsiteX4" fmla="*/ 135228 w 247520"/>
                <a:gd name="connsiteY4" fmla="*/ 122 h 108160"/>
                <a:gd name="connsiteX5" fmla="*/ 227132 w 247520"/>
                <a:gd name="connsiteY5" fmla="*/ 9857 h 108160"/>
                <a:gd name="connsiteX0" fmla="*/ 221840 w 245898"/>
                <a:gd name="connsiteY0" fmla="*/ 12067 h 112275"/>
                <a:gd name="connsiteX1" fmla="*/ 240745 w 245898"/>
                <a:gd name="connsiteY1" fmla="*/ 100590 h 112275"/>
                <a:gd name="connsiteX2" fmla="*/ 146158 w 245898"/>
                <a:gd name="connsiteY2" fmla="*/ 104541 h 112275"/>
                <a:gd name="connsiteX3" fmla="*/ 13 w 245898"/>
                <a:gd name="connsiteY3" fmla="*/ 94945 h 112275"/>
                <a:gd name="connsiteX4" fmla="*/ 135227 w 245898"/>
                <a:gd name="connsiteY4" fmla="*/ 4237 h 112275"/>
                <a:gd name="connsiteX5" fmla="*/ 221840 w 245898"/>
                <a:gd name="connsiteY5" fmla="*/ 12067 h 112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898" h="112275">
                  <a:moveTo>
                    <a:pt x="221840" y="12067"/>
                  </a:moveTo>
                  <a:cubicBezTo>
                    <a:pt x="241189" y="9076"/>
                    <a:pt x="253359" y="85178"/>
                    <a:pt x="240745" y="100590"/>
                  </a:cubicBezTo>
                  <a:cubicBezTo>
                    <a:pt x="228131" y="116002"/>
                    <a:pt x="186280" y="105482"/>
                    <a:pt x="146158" y="104541"/>
                  </a:cubicBezTo>
                  <a:cubicBezTo>
                    <a:pt x="106036" y="103600"/>
                    <a:pt x="1330" y="127861"/>
                    <a:pt x="13" y="94945"/>
                  </a:cubicBezTo>
                  <a:cubicBezTo>
                    <a:pt x="-1304" y="79804"/>
                    <a:pt x="98256" y="18050"/>
                    <a:pt x="135227" y="4237"/>
                  </a:cubicBezTo>
                  <a:cubicBezTo>
                    <a:pt x="172198" y="-9576"/>
                    <a:pt x="202491" y="15058"/>
                    <a:pt x="221840" y="12067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30B9A15B-72A1-486C-9CCB-83FF63D151C7}"/>
                </a:ext>
              </a:extLst>
            </p:cNvPr>
            <p:cNvSpPr/>
            <p:nvPr/>
          </p:nvSpPr>
          <p:spPr>
            <a:xfrm>
              <a:off x="5356335" y="1844882"/>
              <a:ext cx="1320257" cy="1287989"/>
            </a:xfrm>
            <a:custGeom>
              <a:avLst/>
              <a:gdLst>
                <a:gd name="connsiteX0" fmla="*/ 4686 w 1522514"/>
                <a:gd name="connsiteY0" fmla="*/ 621143 h 1467029"/>
                <a:gd name="connsiteX1" fmla="*/ 42786 w 1522514"/>
                <a:gd name="connsiteY1" fmla="*/ 788783 h 1467029"/>
                <a:gd name="connsiteX2" fmla="*/ 50406 w 1522514"/>
                <a:gd name="connsiteY2" fmla="*/ 836408 h 1467029"/>
                <a:gd name="connsiteX3" fmla="*/ 6591 w 1522514"/>
                <a:gd name="connsiteY3" fmla="*/ 845933 h 1467029"/>
                <a:gd name="connsiteX4" fmla="*/ 6591 w 1522514"/>
                <a:gd name="connsiteY4" fmla="*/ 948803 h 1467029"/>
                <a:gd name="connsiteX5" fmla="*/ 67551 w 1522514"/>
                <a:gd name="connsiteY5" fmla="*/ 1063103 h 1467029"/>
                <a:gd name="connsiteX6" fmla="*/ 111366 w 1522514"/>
                <a:gd name="connsiteY6" fmla="*/ 1101203 h 1467029"/>
                <a:gd name="connsiteX7" fmla="*/ 96126 w 1522514"/>
                <a:gd name="connsiteY7" fmla="*/ 1223123 h 1467029"/>
                <a:gd name="connsiteX8" fmla="*/ 128511 w 1522514"/>
                <a:gd name="connsiteY8" fmla="*/ 1314563 h 1467029"/>
                <a:gd name="connsiteX9" fmla="*/ 223761 w 1522514"/>
                <a:gd name="connsiteY9" fmla="*/ 1379333 h 1467029"/>
                <a:gd name="connsiteX10" fmla="*/ 406641 w 1522514"/>
                <a:gd name="connsiteY10" fmla="*/ 1436483 h 1467029"/>
                <a:gd name="connsiteX11" fmla="*/ 665721 w 1522514"/>
                <a:gd name="connsiteY11" fmla="*/ 1466963 h 1467029"/>
                <a:gd name="connsiteX12" fmla="*/ 900036 w 1522514"/>
                <a:gd name="connsiteY12" fmla="*/ 1428863 h 1467029"/>
                <a:gd name="connsiteX13" fmla="*/ 1122921 w 1522514"/>
                <a:gd name="connsiteY13" fmla="*/ 1345043 h 1467029"/>
                <a:gd name="connsiteX14" fmla="*/ 1273416 w 1522514"/>
                <a:gd name="connsiteY14" fmla="*/ 1211693 h 1467029"/>
                <a:gd name="connsiteX15" fmla="*/ 1309611 w 1522514"/>
                <a:gd name="connsiteY15" fmla="*/ 1236458 h 1467029"/>
                <a:gd name="connsiteX16" fmla="*/ 1408671 w 1522514"/>
                <a:gd name="connsiteY16" fmla="*/ 1219313 h 1467029"/>
                <a:gd name="connsiteX17" fmla="*/ 1477251 w 1522514"/>
                <a:gd name="connsiteY17" fmla="*/ 1145018 h 1467029"/>
                <a:gd name="connsiteX18" fmla="*/ 1521066 w 1522514"/>
                <a:gd name="connsiteY18" fmla="*/ 1045958 h 1467029"/>
                <a:gd name="connsiteX19" fmla="*/ 1507731 w 1522514"/>
                <a:gd name="connsiteY19" fmla="*/ 931658 h 1467029"/>
                <a:gd name="connsiteX20" fmla="*/ 1465821 w 1522514"/>
                <a:gd name="connsiteY20" fmla="*/ 861173 h 1467029"/>
                <a:gd name="connsiteX21" fmla="*/ 1357236 w 1522514"/>
                <a:gd name="connsiteY21" fmla="*/ 872603 h 1467029"/>
                <a:gd name="connsiteX22" fmla="*/ 1418196 w 1522514"/>
                <a:gd name="connsiteY22" fmla="*/ 802118 h 1467029"/>
                <a:gd name="connsiteX23" fmla="*/ 1475346 w 1522514"/>
                <a:gd name="connsiteY23" fmla="*/ 440168 h 1467029"/>
                <a:gd name="connsiteX24" fmla="*/ 1395336 w 1522514"/>
                <a:gd name="connsiteY24" fmla="*/ 158228 h 1467029"/>
                <a:gd name="connsiteX25" fmla="*/ 1199121 w 1522514"/>
                <a:gd name="connsiteY25" fmla="*/ 26783 h 1467029"/>
                <a:gd name="connsiteX26" fmla="*/ 1079106 w 1522514"/>
                <a:gd name="connsiteY26" fmla="*/ 59168 h 1467029"/>
                <a:gd name="connsiteX27" fmla="*/ 827646 w 1522514"/>
                <a:gd name="connsiteY27" fmla="*/ 22973 h 1467029"/>
                <a:gd name="connsiteX28" fmla="*/ 389496 w 1522514"/>
                <a:gd name="connsiteY28" fmla="*/ 24878 h 1467029"/>
                <a:gd name="connsiteX29" fmla="*/ 84696 w 1522514"/>
                <a:gd name="connsiteY29" fmla="*/ 333488 h 1467029"/>
                <a:gd name="connsiteX30" fmla="*/ 4686 w 1522514"/>
                <a:gd name="connsiteY30" fmla="*/ 621143 h 1467029"/>
                <a:gd name="connsiteX0" fmla="*/ 4686 w 1522641"/>
                <a:gd name="connsiteY0" fmla="*/ 621143 h 1467029"/>
                <a:gd name="connsiteX1" fmla="*/ 42786 w 1522641"/>
                <a:gd name="connsiteY1" fmla="*/ 788783 h 1467029"/>
                <a:gd name="connsiteX2" fmla="*/ 50406 w 1522641"/>
                <a:gd name="connsiteY2" fmla="*/ 836408 h 1467029"/>
                <a:gd name="connsiteX3" fmla="*/ 6591 w 1522641"/>
                <a:gd name="connsiteY3" fmla="*/ 845933 h 1467029"/>
                <a:gd name="connsiteX4" fmla="*/ 6591 w 1522641"/>
                <a:gd name="connsiteY4" fmla="*/ 948803 h 1467029"/>
                <a:gd name="connsiteX5" fmla="*/ 67551 w 1522641"/>
                <a:gd name="connsiteY5" fmla="*/ 1063103 h 1467029"/>
                <a:gd name="connsiteX6" fmla="*/ 111366 w 1522641"/>
                <a:gd name="connsiteY6" fmla="*/ 1101203 h 1467029"/>
                <a:gd name="connsiteX7" fmla="*/ 96126 w 1522641"/>
                <a:gd name="connsiteY7" fmla="*/ 1223123 h 1467029"/>
                <a:gd name="connsiteX8" fmla="*/ 128511 w 1522641"/>
                <a:gd name="connsiteY8" fmla="*/ 1314563 h 1467029"/>
                <a:gd name="connsiteX9" fmla="*/ 223761 w 1522641"/>
                <a:gd name="connsiteY9" fmla="*/ 1379333 h 1467029"/>
                <a:gd name="connsiteX10" fmla="*/ 406641 w 1522641"/>
                <a:gd name="connsiteY10" fmla="*/ 1436483 h 1467029"/>
                <a:gd name="connsiteX11" fmla="*/ 665721 w 1522641"/>
                <a:gd name="connsiteY11" fmla="*/ 1466963 h 1467029"/>
                <a:gd name="connsiteX12" fmla="*/ 900036 w 1522641"/>
                <a:gd name="connsiteY12" fmla="*/ 1428863 h 1467029"/>
                <a:gd name="connsiteX13" fmla="*/ 1122921 w 1522641"/>
                <a:gd name="connsiteY13" fmla="*/ 1345043 h 1467029"/>
                <a:gd name="connsiteX14" fmla="*/ 1273416 w 1522641"/>
                <a:gd name="connsiteY14" fmla="*/ 1211693 h 1467029"/>
                <a:gd name="connsiteX15" fmla="*/ 1309611 w 1522641"/>
                <a:gd name="connsiteY15" fmla="*/ 1236458 h 1467029"/>
                <a:gd name="connsiteX16" fmla="*/ 1408671 w 1522641"/>
                <a:gd name="connsiteY16" fmla="*/ 1219313 h 1467029"/>
                <a:gd name="connsiteX17" fmla="*/ 1477251 w 1522641"/>
                <a:gd name="connsiteY17" fmla="*/ 1145018 h 1467029"/>
                <a:gd name="connsiteX18" fmla="*/ 1521066 w 1522641"/>
                <a:gd name="connsiteY18" fmla="*/ 1045958 h 1467029"/>
                <a:gd name="connsiteX19" fmla="*/ 1507731 w 1522641"/>
                <a:gd name="connsiteY19" fmla="*/ 931658 h 1467029"/>
                <a:gd name="connsiteX20" fmla="*/ 1458201 w 1522641"/>
                <a:gd name="connsiteY20" fmla="*/ 864983 h 1467029"/>
                <a:gd name="connsiteX21" fmla="*/ 1357236 w 1522641"/>
                <a:gd name="connsiteY21" fmla="*/ 872603 h 1467029"/>
                <a:gd name="connsiteX22" fmla="*/ 1418196 w 1522641"/>
                <a:gd name="connsiteY22" fmla="*/ 802118 h 1467029"/>
                <a:gd name="connsiteX23" fmla="*/ 1475346 w 1522641"/>
                <a:gd name="connsiteY23" fmla="*/ 440168 h 1467029"/>
                <a:gd name="connsiteX24" fmla="*/ 1395336 w 1522641"/>
                <a:gd name="connsiteY24" fmla="*/ 158228 h 1467029"/>
                <a:gd name="connsiteX25" fmla="*/ 1199121 w 1522641"/>
                <a:gd name="connsiteY25" fmla="*/ 26783 h 1467029"/>
                <a:gd name="connsiteX26" fmla="*/ 1079106 w 1522641"/>
                <a:gd name="connsiteY26" fmla="*/ 59168 h 1467029"/>
                <a:gd name="connsiteX27" fmla="*/ 827646 w 1522641"/>
                <a:gd name="connsiteY27" fmla="*/ 22973 h 1467029"/>
                <a:gd name="connsiteX28" fmla="*/ 389496 w 1522641"/>
                <a:gd name="connsiteY28" fmla="*/ 24878 h 1467029"/>
                <a:gd name="connsiteX29" fmla="*/ 84696 w 1522641"/>
                <a:gd name="connsiteY29" fmla="*/ 333488 h 1467029"/>
                <a:gd name="connsiteX30" fmla="*/ 4686 w 1522641"/>
                <a:gd name="connsiteY30" fmla="*/ 621143 h 1467029"/>
                <a:gd name="connsiteX0" fmla="*/ 4686 w 1534839"/>
                <a:gd name="connsiteY0" fmla="*/ 621143 h 1467029"/>
                <a:gd name="connsiteX1" fmla="*/ 42786 w 1534839"/>
                <a:gd name="connsiteY1" fmla="*/ 788783 h 1467029"/>
                <a:gd name="connsiteX2" fmla="*/ 50406 w 1534839"/>
                <a:gd name="connsiteY2" fmla="*/ 836408 h 1467029"/>
                <a:gd name="connsiteX3" fmla="*/ 6591 w 1534839"/>
                <a:gd name="connsiteY3" fmla="*/ 845933 h 1467029"/>
                <a:gd name="connsiteX4" fmla="*/ 6591 w 1534839"/>
                <a:gd name="connsiteY4" fmla="*/ 948803 h 1467029"/>
                <a:gd name="connsiteX5" fmla="*/ 67551 w 1534839"/>
                <a:gd name="connsiteY5" fmla="*/ 1063103 h 1467029"/>
                <a:gd name="connsiteX6" fmla="*/ 111366 w 1534839"/>
                <a:gd name="connsiteY6" fmla="*/ 1101203 h 1467029"/>
                <a:gd name="connsiteX7" fmla="*/ 96126 w 1534839"/>
                <a:gd name="connsiteY7" fmla="*/ 1223123 h 1467029"/>
                <a:gd name="connsiteX8" fmla="*/ 128511 w 1534839"/>
                <a:gd name="connsiteY8" fmla="*/ 1314563 h 1467029"/>
                <a:gd name="connsiteX9" fmla="*/ 223761 w 1534839"/>
                <a:gd name="connsiteY9" fmla="*/ 1379333 h 1467029"/>
                <a:gd name="connsiteX10" fmla="*/ 406641 w 1534839"/>
                <a:gd name="connsiteY10" fmla="*/ 1436483 h 1467029"/>
                <a:gd name="connsiteX11" fmla="*/ 665721 w 1534839"/>
                <a:gd name="connsiteY11" fmla="*/ 1466963 h 1467029"/>
                <a:gd name="connsiteX12" fmla="*/ 900036 w 1534839"/>
                <a:gd name="connsiteY12" fmla="*/ 1428863 h 1467029"/>
                <a:gd name="connsiteX13" fmla="*/ 1122921 w 1534839"/>
                <a:gd name="connsiteY13" fmla="*/ 1345043 h 1467029"/>
                <a:gd name="connsiteX14" fmla="*/ 1273416 w 1534839"/>
                <a:gd name="connsiteY14" fmla="*/ 1211693 h 1467029"/>
                <a:gd name="connsiteX15" fmla="*/ 1309611 w 1534839"/>
                <a:gd name="connsiteY15" fmla="*/ 1236458 h 1467029"/>
                <a:gd name="connsiteX16" fmla="*/ 1408671 w 1534839"/>
                <a:gd name="connsiteY16" fmla="*/ 1219313 h 1467029"/>
                <a:gd name="connsiteX17" fmla="*/ 1477251 w 1534839"/>
                <a:gd name="connsiteY17" fmla="*/ 1145018 h 1467029"/>
                <a:gd name="connsiteX18" fmla="*/ 1521066 w 1534839"/>
                <a:gd name="connsiteY18" fmla="*/ 1045958 h 1467029"/>
                <a:gd name="connsiteX19" fmla="*/ 1530591 w 1534839"/>
                <a:gd name="connsiteY19" fmla="*/ 939278 h 1467029"/>
                <a:gd name="connsiteX20" fmla="*/ 1458201 w 1534839"/>
                <a:gd name="connsiteY20" fmla="*/ 864983 h 1467029"/>
                <a:gd name="connsiteX21" fmla="*/ 1357236 w 1534839"/>
                <a:gd name="connsiteY21" fmla="*/ 872603 h 1467029"/>
                <a:gd name="connsiteX22" fmla="*/ 1418196 w 1534839"/>
                <a:gd name="connsiteY22" fmla="*/ 802118 h 1467029"/>
                <a:gd name="connsiteX23" fmla="*/ 1475346 w 1534839"/>
                <a:gd name="connsiteY23" fmla="*/ 440168 h 1467029"/>
                <a:gd name="connsiteX24" fmla="*/ 1395336 w 1534839"/>
                <a:gd name="connsiteY24" fmla="*/ 158228 h 1467029"/>
                <a:gd name="connsiteX25" fmla="*/ 1199121 w 1534839"/>
                <a:gd name="connsiteY25" fmla="*/ 26783 h 1467029"/>
                <a:gd name="connsiteX26" fmla="*/ 1079106 w 1534839"/>
                <a:gd name="connsiteY26" fmla="*/ 59168 h 1467029"/>
                <a:gd name="connsiteX27" fmla="*/ 827646 w 1534839"/>
                <a:gd name="connsiteY27" fmla="*/ 22973 h 1467029"/>
                <a:gd name="connsiteX28" fmla="*/ 389496 w 1534839"/>
                <a:gd name="connsiteY28" fmla="*/ 24878 h 1467029"/>
                <a:gd name="connsiteX29" fmla="*/ 84696 w 1534839"/>
                <a:gd name="connsiteY29" fmla="*/ 333488 h 1467029"/>
                <a:gd name="connsiteX30" fmla="*/ 4686 w 1534839"/>
                <a:gd name="connsiteY30" fmla="*/ 621143 h 1467029"/>
                <a:gd name="connsiteX0" fmla="*/ 4686 w 1541892"/>
                <a:gd name="connsiteY0" fmla="*/ 621143 h 1467029"/>
                <a:gd name="connsiteX1" fmla="*/ 42786 w 1541892"/>
                <a:gd name="connsiteY1" fmla="*/ 788783 h 1467029"/>
                <a:gd name="connsiteX2" fmla="*/ 50406 w 1541892"/>
                <a:gd name="connsiteY2" fmla="*/ 836408 h 1467029"/>
                <a:gd name="connsiteX3" fmla="*/ 6591 w 1541892"/>
                <a:gd name="connsiteY3" fmla="*/ 845933 h 1467029"/>
                <a:gd name="connsiteX4" fmla="*/ 6591 w 1541892"/>
                <a:gd name="connsiteY4" fmla="*/ 948803 h 1467029"/>
                <a:gd name="connsiteX5" fmla="*/ 67551 w 1541892"/>
                <a:gd name="connsiteY5" fmla="*/ 1063103 h 1467029"/>
                <a:gd name="connsiteX6" fmla="*/ 111366 w 1541892"/>
                <a:gd name="connsiteY6" fmla="*/ 1101203 h 1467029"/>
                <a:gd name="connsiteX7" fmla="*/ 96126 w 1541892"/>
                <a:gd name="connsiteY7" fmla="*/ 1223123 h 1467029"/>
                <a:gd name="connsiteX8" fmla="*/ 128511 w 1541892"/>
                <a:gd name="connsiteY8" fmla="*/ 1314563 h 1467029"/>
                <a:gd name="connsiteX9" fmla="*/ 223761 w 1541892"/>
                <a:gd name="connsiteY9" fmla="*/ 1379333 h 1467029"/>
                <a:gd name="connsiteX10" fmla="*/ 406641 w 1541892"/>
                <a:gd name="connsiteY10" fmla="*/ 1436483 h 1467029"/>
                <a:gd name="connsiteX11" fmla="*/ 665721 w 1541892"/>
                <a:gd name="connsiteY11" fmla="*/ 1466963 h 1467029"/>
                <a:gd name="connsiteX12" fmla="*/ 900036 w 1541892"/>
                <a:gd name="connsiteY12" fmla="*/ 1428863 h 1467029"/>
                <a:gd name="connsiteX13" fmla="*/ 1122921 w 1541892"/>
                <a:gd name="connsiteY13" fmla="*/ 1345043 h 1467029"/>
                <a:gd name="connsiteX14" fmla="*/ 1273416 w 1541892"/>
                <a:gd name="connsiteY14" fmla="*/ 1211693 h 1467029"/>
                <a:gd name="connsiteX15" fmla="*/ 1309611 w 1541892"/>
                <a:gd name="connsiteY15" fmla="*/ 1236458 h 1467029"/>
                <a:gd name="connsiteX16" fmla="*/ 1408671 w 1541892"/>
                <a:gd name="connsiteY16" fmla="*/ 1219313 h 1467029"/>
                <a:gd name="connsiteX17" fmla="*/ 1477251 w 1541892"/>
                <a:gd name="connsiteY17" fmla="*/ 1145018 h 1467029"/>
                <a:gd name="connsiteX18" fmla="*/ 1536306 w 1541892"/>
                <a:gd name="connsiteY18" fmla="*/ 1047863 h 1467029"/>
                <a:gd name="connsiteX19" fmla="*/ 1530591 w 1541892"/>
                <a:gd name="connsiteY19" fmla="*/ 939278 h 1467029"/>
                <a:gd name="connsiteX20" fmla="*/ 1458201 w 1541892"/>
                <a:gd name="connsiteY20" fmla="*/ 864983 h 1467029"/>
                <a:gd name="connsiteX21" fmla="*/ 1357236 w 1541892"/>
                <a:gd name="connsiteY21" fmla="*/ 872603 h 1467029"/>
                <a:gd name="connsiteX22" fmla="*/ 1418196 w 1541892"/>
                <a:gd name="connsiteY22" fmla="*/ 802118 h 1467029"/>
                <a:gd name="connsiteX23" fmla="*/ 1475346 w 1541892"/>
                <a:gd name="connsiteY23" fmla="*/ 440168 h 1467029"/>
                <a:gd name="connsiteX24" fmla="*/ 1395336 w 1541892"/>
                <a:gd name="connsiteY24" fmla="*/ 158228 h 1467029"/>
                <a:gd name="connsiteX25" fmla="*/ 1199121 w 1541892"/>
                <a:gd name="connsiteY25" fmla="*/ 26783 h 1467029"/>
                <a:gd name="connsiteX26" fmla="*/ 1079106 w 1541892"/>
                <a:gd name="connsiteY26" fmla="*/ 59168 h 1467029"/>
                <a:gd name="connsiteX27" fmla="*/ 827646 w 1541892"/>
                <a:gd name="connsiteY27" fmla="*/ 22973 h 1467029"/>
                <a:gd name="connsiteX28" fmla="*/ 389496 w 1541892"/>
                <a:gd name="connsiteY28" fmla="*/ 24878 h 1467029"/>
                <a:gd name="connsiteX29" fmla="*/ 84696 w 1541892"/>
                <a:gd name="connsiteY29" fmla="*/ 333488 h 1467029"/>
                <a:gd name="connsiteX30" fmla="*/ 4686 w 1541892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57236 w 1542707"/>
                <a:gd name="connsiteY21" fmla="*/ 872603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93431 w 1542707"/>
                <a:gd name="connsiteY21" fmla="*/ 866888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93431 w 1542707"/>
                <a:gd name="connsiteY21" fmla="*/ 866888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93431 w 1542707"/>
                <a:gd name="connsiteY21" fmla="*/ 866888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3864 w 1541885"/>
                <a:gd name="connsiteY0" fmla="*/ 621143 h 1467029"/>
                <a:gd name="connsiteX1" fmla="*/ 41964 w 1541885"/>
                <a:gd name="connsiteY1" fmla="*/ 788783 h 1467029"/>
                <a:gd name="connsiteX2" fmla="*/ 34344 w 1541885"/>
                <a:gd name="connsiteY2" fmla="*/ 828788 h 1467029"/>
                <a:gd name="connsiteX3" fmla="*/ 5769 w 1541885"/>
                <a:gd name="connsiteY3" fmla="*/ 845933 h 1467029"/>
                <a:gd name="connsiteX4" fmla="*/ 5769 w 1541885"/>
                <a:gd name="connsiteY4" fmla="*/ 948803 h 1467029"/>
                <a:gd name="connsiteX5" fmla="*/ 66729 w 1541885"/>
                <a:gd name="connsiteY5" fmla="*/ 1063103 h 1467029"/>
                <a:gd name="connsiteX6" fmla="*/ 110544 w 1541885"/>
                <a:gd name="connsiteY6" fmla="*/ 1101203 h 1467029"/>
                <a:gd name="connsiteX7" fmla="*/ 95304 w 1541885"/>
                <a:gd name="connsiteY7" fmla="*/ 1223123 h 1467029"/>
                <a:gd name="connsiteX8" fmla="*/ 127689 w 1541885"/>
                <a:gd name="connsiteY8" fmla="*/ 1314563 h 1467029"/>
                <a:gd name="connsiteX9" fmla="*/ 222939 w 1541885"/>
                <a:gd name="connsiteY9" fmla="*/ 1379333 h 1467029"/>
                <a:gd name="connsiteX10" fmla="*/ 405819 w 1541885"/>
                <a:gd name="connsiteY10" fmla="*/ 1436483 h 1467029"/>
                <a:gd name="connsiteX11" fmla="*/ 664899 w 1541885"/>
                <a:gd name="connsiteY11" fmla="*/ 1466963 h 1467029"/>
                <a:gd name="connsiteX12" fmla="*/ 899214 w 1541885"/>
                <a:gd name="connsiteY12" fmla="*/ 1428863 h 1467029"/>
                <a:gd name="connsiteX13" fmla="*/ 1122099 w 1541885"/>
                <a:gd name="connsiteY13" fmla="*/ 1345043 h 1467029"/>
                <a:gd name="connsiteX14" fmla="*/ 1272594 w 1541885"/>
                <a:gd name="connsiteY14" fmla="*/ 1211693 h 1467029"/>
                <a:gd name="connsiteX15" fmla="*/ 1308789 w 1541885"/>
                <a:gd name="connsiteY15" fmla="*/ 1236458 h 1467029"/>
                <a:gd name="connsiteX16" fmla="*/ 1407849 w 1541885"/>
                <a:gd name="connsiteY16" fmla="*/ 1219313 h 1467029"/>
                <a:gd name="connsiteX17" fmla="*/ 1476429 w 1541885"/>
                <a:gd name="connsiteY17" fmla="*/ 1145018 h 1467029"/>
                <a:gd name="connsiteX18" fmla="*/ 1535484 w 1541885"/>
                <a:gd name="connsiteY18" fmla="*/ 1047863 h 1467029"/>
                <a:gd name="connsiteX19" fmla="*/ 1529769 w 1541885"/>
                <a:gd name="connsiteY19" fmla="*/ 939278 h 1467029"/>
                <a:gd name="connsiteX20" fmla="*/ 1457379 w 1541885"/>
                <a:gd name="connsiteY20" fmla="*/ 864983 h 1467029"/>
                <a:gd name="connsiteX21" fmla="*/ 1392609 w 1541885"/>
                <a:gd name="connsiteY21" fmla="*/ 866888 h 1467029"/>
                <a:gd name="connsiteX22" fmla="*/ 1417374 w 1541885"/>
                <a:gd name="connsiteY22" fmla="*/ 802118 h 1467029"/>
                <a:gd name="connsiteX23" fmla="*/ 1474524 w 1541885"/>
                <a:gd name="connsiteY23" fmla="*/ 440168 h 1467029"/>
                <a:gd name="connsiteX24" fmla="*/ 1394514 w 1541885"/>
                <a:gd name="connsiteY24" fmla="*/ 158228 h 1467029"/>
                <a:gd name="connsiteX25" fmla="*/ 1198299 w 1541885"/>
                <a:gd name="connsiteY25" fmla="*/ 26783 h 1467029"/>
                <a:gd name="connsiteX26" fmla="*/ 1078284 w 1541885"/>
                <a:gd name="connsiteY26" fmla="*/ 59168 h 1467029"/>
                <a:gd name="connsiteX27" fmla="*/ 826824 w 1541885"/>
                <a:gd name="connsiteY27" fmla="*/ 22973 h 1467029"/>
                <a:gd name="connsiteX28" fmla="*/ 388674 w 1541885"/>
                <a:gd name="connsiteY28" fmla="*/ 24878 h 1467029"/>
                <a:gd name="connsiteX29" fmla="*/ 83874 w 1541885"/>
                <a:gd name="connsiteY29" fmla="*/ 333488 h 1467029"/>
                <a:gd name="connsiteX30" fmla="*/ 3864 w 1541885"/>
                <a:gd name="connsiteY30" fmla="*/ 621143 h 1467029"/>
                <a:gd name="connsiteX0" fmla="*/ 3864 w 1541885"/>
                <a:gd name="connsiteY0" fmla="*/ 619055 h 1464941"/>
                <a:gd name="connsiteX1" fmla="*/ 41964 w 1541885"/>
                <a:gd name="connsiteY1" fmla="*/ 786695 h 1464941"/>
                <a:gd name="connsiteX2" fmla="*/ 34344 w 1541885"/>
                <a:gd name="connsiteY2" fmla="*/ 826700 h 1464941"/>
                <a:gd name="connsiteX3" fmla="*/ 5769 w 1541885"/>
                <a:gd name="connsiteY3" fmla="*/ 843845 h 1464941"/>
                <a:gd name="connsiteX4" fmla="*/ 5769 w 1541885"/>
                <a:gd name="connsiteY4" fmla="*/ 946715 h 1464941"/>
                <a:gd name="connsiteX5" fmla="*/ 66729 w 1541885"/>
                <a:gd name="connsiteY5" fmla="*/ 1061015 h 1464941"/>
                <a:gd name="connsiteX6" fmla="*/ 110544 w 1541885"/>
                <a:gd name="connsiteY6" fmla="*/ 1099115 h 1464941"/>
                <a:gd name="connsiteX7" fmla="*/ 95304 w 1541885"/>
                <a:gd name="connsiteY7" fmla="*/ 1221035 h 1464941"/>
                <a:gd name="connsiteX8" fmla="*/ 127689 w 1541885"/>
                <a:gd name="connsiteY8" fmla="*/ 1312475 h 1464941"/>
                <a:gd name="connsiteX9" fmla="*/ 222939 w 1541885"/>
                <a:gd name="connsiteY9" fmla="*/ 1377245 h 1464941"/>
                <a:gd name="connsiteX10" fmla="*/ 405819 w 1541885"/>
                <a:gd name="connsiteY10" fmla="*/ 1434395 h 1464941"/>
                <a:gd name="connsiteX11" fmla="*/ 664899 w 1541885"/>
                <a:gd name="connsiteY11" fmla="*/ 1464875 h 1464941"/>
                <a:gd name="connsiteX12" fmla="*/ 899214 w 1541885"/>
                <a:gd name="connsiteY12" fmla="*/ 1426775 h 1464941"/>
                <a:gd name="connsiteX13" fmla="*/ 1122099 w 1541885"/>
                <a:gd name="connsiteY13" fmla="*/ 1342955 h 1464941"/>
                <a:gd name="connsiteX14" fmla="*/ 1272594 w 1541885"/>
                <a:gd name="connsiteY14" fmla="*/ 1209605 h 1464941"/>
                <a:gd name="connsiteX15" fmla="*/ 1308789 w 1541885"/>
                <a:gd name="connsiteY15" fmla="*/ 1234370 h 1464941"/>
                <a:gd name="connsiteX16" fmla="*/ 1407849 w 1541885"/>
                <a:gd name="connsiteY16" fmla="*/ 1217225 h 1464941"/>
                <a:gd name="connsiteX17" fmla="*/ 1476429 w 1541885"/>
                <a:gd name="connsiteY17" fmla="*/ 1142930 h 1464941"/>
                <a:gd name="connsiteX18" fmla="*/ 1535484 w 1541885"/>
                <a:gd name="connsiteY18" fmla="*/ 1045775 h 1464941"/>
                <a:gd name="connsiteX19" fmla="*/ 1529769 w 1541885"/>
                <a:gd name="connsiteY19" fmla="*/ 937190 h 1464941"/>
                <a:gd name="connsiteX20" fmla="*/ 1457379 w 1541885"/>
                <a:gd name="connsiteY20" fmla="*/ 862895 h 1464941"/>
                <a:gd name="connsiteX21" fmla="*/ 1392609 w 1541885"/>
                <a:gd name="connsiteY21" fmla="*/ 864800 h 1464941"/>
                <a:gd name="connsiteX22" fmla="*/ 1417374 w 1541885"/>
                <a:gd name="connsiteY22" fmla="*/ 800030 h 1464941"/>
                <a:gd name="connsiteX23" fmla="*/ 1474524 w 1541885"/>
                <a:gd name="connsiteY23" fmla="*/ 438080 h 1464941"/>
                <a:gd name="connsiteX24" fmla="*/ 1394514 w 1541885"/>
                <a:gd name="connsiteY24" fmla="*/ 156140 h 1464941"/>
                <a:gd name="connsiteX25" fmla="*/ 1198299 w 1541885"/>
                <a:gd name="connsiteY25" fmla="*/ 24695 h 1464941"/>
                <a:gd name="connsiteX26" fmla="*/ 1051614 w 1541885"/>
                <a:gd name="connsiteY26" fmla="*/ 3740 h 1464941"/>
                <a:gd name="connsiteX27" fmla="*/ 826824 w 1541885"/>
                <a:gd name="connsiteY27" fmla="*/ 20885 h 1464941"/>
                <a:gd name="connsiteX28" fmla="*/ 388674 w 1541885"/>
                <a:gd name="connsiteY28" fmla="*/ 22790 h 1464941"/>
                <a:gd name="connsiteX29" fmla="*/ 83874 w 1541885"/>
                <a:gd name="connsiteY29" fmla="*/ 331400 h 1464941"/>
                <a:gd name="connsiteX30" fmla="*/ 3864 w 1541885"/>
                <a:gd name="connsiteY30" fmla="*/ 619055 h 1464941"/>
                <a:gd name="connsiteX0" fmla="*/ 3864 w 1541885"/>
                <a:gd name="connsiteY0" fmla="*/ 646071 h 1491957"/>
                <a:gd name="connsiteX1" fmla="*/ 41964 w 1541885"/>
                <a:gd name="connsiteY1" fmla="*/ 813711 h 1491957"/>
                <a:gd name="connsiteX2" fmla="*/ 34344 w 1541885"/>
                <a:gd name="connsiteY2" fmla="*/ 853716 h 1491957"/>
                <a:gd name="connsiteX3" fmla="*/ 5769 w 1541885"/>
                <a:gd name="connsiteY3" fmla="*/ 870861 h 1491957"/>
                <a:gd name="connsiteX4" fmla="*/ 5769 w 1541885"/>
                <a:gd name="connsiteY4" fmla="*/ 973731 h 1491957"/>
                <a:gd name="connsiteX5" fmla="*/ 66729 w 1541885"/>
                <a:gd name="connsiteY5" fmla="*/ 1088031 h 1491957"/>
                <a:gd name="connsiteX6" fmla="*/ 110544 w 1541885"/>
                <a:gd name="connsiteY6" fmla="*/ 1126131 h 1491957"/>
                <a:gd name="connsiteX7" fmla="*/ 95304 w 1541885"/>
                <a:gd name="connsiteY7" fmla="*/ 1248051 h 1491957"/>
                <a:gd name="connsiteX8" fmla="*/ 127689 w 1541885"/>
                <a:gd name="connsiteY8" fmla="*/ 1339491 h 1491957"/>
                <a:gd name="connsiteX9" fmla="*/ 222939 w 1541885"/>
                <a:gd name="connsiteY9" fmla="*/ 1404261 h 1491957"/>
                <a:gd name="connsiteX10" fmla="*/ 405819 w 1541885"/>
                <a:gd name="connsiteY10" fmla="*/ 1461411 h 1491957"/>
                <a:gd name="connsiteX11" fmla="*/ 664899 w 1541885"/>
                <a:gd name="connsiteY11" fmla="*/ 1491891 h 1491957"/>
                <a:gd name="connsiteX12" fmla="*/ 899214 w 1541885"/>
                <a:gd name="connsiteY12" fmla="*/ 1453791 h 1491957"/>
                <a:gd name="connsiteX13" fmla="*/ 1122099 w 1541885"/>
                <a:gd name="connsiteY13" fmla="*/ 1369971 h 1491957"/>
                <a:gd name="connsiteX14" fmla="*/ 1272594 w 1541885"/>
                <a:gd name="connsiteY14" fmla="*/ 1236621 h 1491957"/>
                <a:gd name="connsiteX15" fmla="*/ 1308789 w 1541885"/>
                <a:gd name="connsiteY15" fmla="*/ 1261386 h 1491957"/>
                <a:gd name="connsiteX16" fmla="*/ 1407849 w 1541885"/>
                <a:gd name="connsiteY16" fmla="*/ 1244241 h 1491957"/>
                <a:gd name="connsiteX17" fmla="*/ 1476429 w 1541885"/>
                <a:gd name="connsiteY17" fmla="*/ 1169946 h 1491957"/>
                <a:gd name="connsiteX18" fmla="*/ 1535484 w 1541885"/>
                <a:gd name="connsiteY18" fmla="*/ 1072791 h 1491957"/>
                <a:gd name="connsiteX19" fmla="*/ 1529769 w 1541885"/>
                <a:gd name="connsiteY19" fmla="*/ 964206 h 1491957"/>
                <a:gd name="connsiteX20" fmla="*/ 1457379 w 1541885"/>
                <a:gd name="connsiteY20" fmla="*/ 889911 h 1491957"/>
                <a:gd name="connsiteX21" fmla="*/ 1392609 w 1541885"/>
                <a:gd name="connsiteY21" fmla="*/ 891816 h 1491957"/>
                <a:gd name="connsiteX22" fmla="*/ 1417374 w 1541885"/>
                <a:gd name="connsiteY22" fmla="*/ 827046 h 1491957"/>
                <a:gd name="connsiteX23" fmla="*/ 1474524 w 1541885"/>
                <a:gd name="connsiteY23" fmla="*/ 465096 h 1491957"/>
                <a:gd name="connsiteX24" fmla="*/ 1394514 w 1541885"/>
                <a:gd name="connsiteY24" fmla="*/ 183156 h 1491957"/>
                <a:gd name="connsiteX25" fmla="*/ 1198299 w 1541885"/>
                <a:gd name="connsiteY25" fmla="*/ 51711 h 1491957"/>
                <a:gd name="connsiteX26" fmla="*/ 1051614 w 1541885"/>
                <a:gd name="connsiteY26" fmla="*/ 30756 h 1491957"/>
                <a:gd name="connsiteX27" fmla="*/ 819204 w 1541885"/>
                <a:gd name="connsiteY27" fmla="*/ 276 h 1491957"/>
                <a:gd name="connsiteX28" fmla="*/ 388674 w 1541885"/>
                <a:gd name="connsiteY28" fmla="*/ 49806 h 1491957"/>
                <a:gd name="connsiteX29" fmla="*/ 83874 w 1541885"/>
                <a:gd name="connsiteY29" fmla="*/ 358416 h 1491957"/>
                <a:gd name="connsiteX30" fmla="*/ 3864 w 1541885"/>
                <a:gd name="connsiteY30" fmla="*/ 646071 h 1491957"/>
                <a:gd name="connsiteX0" fmla="*/ 3864 w 1541885"/>
                <a:gd name="connsiteY0" fmla="*/ 646616 h 1492502"/>
                <a:gd name="connsiteX1" fmla="*/ 41964 w 1541885"/>
                <a:gd name="connsiteY1" fmla="*/ 814256 h 1492502"/>
                <a:gd name="connsiteX2" fmla="*/ 34344 w 1541885"/>
                <a:gd name="connsiteY2" fmla="*/ 854261 h 1492502"/>
                <a:gd name="connsiteX3" fmla="*/ 5769 w 1541885"/>
                <a:gd name="connsiteY3" fmla="*/ 871406 h 1492502"/>
                <a:gd name="connsiteX4" fmla="*/ 5769 w 1541885"/>
                <a:gd name="connsiteY4" fmla="*/ 974276 h 1492502"/>
                <a:gd name="connsiteX5" fmla="*/ 66729 w 1541885"/>
                <a:gd name="connsiteY5" fmla="*/ 1088576 h 1492502"/>
                <a:gd name="connsiteX6" fmla="*/ 110544 w 1541885"/>
                <a:gd name="connsiteY6" fmla="*/ 1126676 h 1492502"/>
                <a:gd name="connsiteX7" fmla="*/ 95304 w 1541885"/>
                <a:gd name="connsiteY7" fmla="*/ 1248596 h 1492502"/>
                <a:gd name="connsiteX8" fmla="*/ 127689 w 1541885"/>
                <a:gd name="connsiteY8" fmla="*/ 1340036 h 1492502"/>
                <a:gd name="connsiteX9" fmla="*/ 222939 w 1541885"/>
                <a:gd name="connsiteY9" fmla="*/ 1404806 h 1492502"/>
                <a:gd name="connsiteX10" fmla="*/ 405819 w 1541885"/>
                <a:gd name="connsiteY10" fmla="*/ 1461956 h 1492502"/>
                <a:gd name="connsiteX11" fmla="*/ 664899 w 1541885"/>
                <a:gd name="connsiteY11" fmla="*/ 1492436 h 1492502"/>
                <a:gd name="connsiteX12" fmla="*/ 899214 w 1541885"/>
                <a:gd name="connsiteY12" fmla="*/ 1454336 h 1492502"/>
                <a:gd name="connsiteX13" fmla="*/ 1122099 w 1541885"/>
                <a:gd name="connsiteY13" fmla="*/ 1370516 h 1492502"/>
                <a:gd name="connsiteX14" fmla="*/ 1272594 w 1541885"/>
                <a:gd name="connsiteY14" fmla="*/ 1237166 h 1492502"/>
                <a:gd name="connsiteX15" fmla="*/ 1308789 w 1541885"/>
                <a:gd name="connsiteY15" fmla="*/ 1261931 h 1492502"/>
                <a:gd name="connsiteX16" fmla="*/ 1407849 w 1541885"/>
                <a:gd name="connsiteY16" fmla="*/ 1244786 h 1492502"/>
                <a:gd name="connsiteX17" fmla="*/ 1476429 w 1541885"/>
                <a:gd name="connsiteY17" fmla="*/ 1170491 h 1492502"/>
                <a:gd name="connsiteX18" fmla="*/ 1535484 w 1541885"/>
                <a:gd name="connsiteY18" fmla="*/ 1073336 h 1492502"/>
                <a:gd name="connsiteX19" fmla="*/ 1529769 w 1541885"/>
                <a:gd name="connsiteY19" fmla="*/ 964751 h 1492502"/>
                <a:gd name="connsiteX20" fmla="*/ 1457379 w 1541885"/>
                <a:gd name="connsiteY20" fmla="*/ 890456 h 1492502"/>
                <a:gd name="connsiteX21" fmla="*/ 1392609 w 1541885"/>
                <a:gd name="connsiteY21" fmla="*/ 892361 h 1492502"/>
                <a:gd name="connsiteX22" fmla="*/ 1417374 w 1541885"/>
                <a:gd name="connsiteY22" fmla="*/ 827591 h 1492502"/>
                <a:gd name="connsiteX23" fmla="*/ 1474524 w 1541885"/>
                <a:gd name="connsiteY23" fmla="*/ 465641 h 1492502"/>
                <a:gd name="connsiteX24" fmla="*/ 1394514 w 1541885"/>
                <a:gd name="connsiteY24" fmla="*/ 183701 h 1492502"/>
                <a:gd name="connsiteX25" fmla="*/ 1198299 w 1541885"/>
                <a:gd name="connsiteY25" fmla="*/ 52256 h 1492502"/>
                <a:gd name="connsiteX26" fmla="*/ 1051614 w 1541885"/>
                <a:gd name="connsiteY26" fmla="*/ 21776 h 1492502"/>
                <a:gd name="connsiteX27" fmla="*/ 819204 w 1541885"/>
                <a:gd name="connsiteY27" fmla="*/ 821 h 1492502"/>
                <a:gd name="connsiteX28" fmla="*/ 388674 w 1541885"/>
                <a:gd name="connsiteY28" fmla="*/ 50351 h 1492502"/>
                <a:gd name="connsiteX29" fmla="*/ 83874 w 1541885"/>
                <a:gd name="connsiteY29" fmla="*/ 358961 h 1492502"/>
                <a:gd name="connsiteX30" fmla="*/ 3864 w 1541885"/>
                <a:gd name="connsiteY30" fmla="*/ 646616 h 1492502"/>
                <a:gd name="connsiteX0" fmla="*/ 3864 w 1541885"/>
                <a:gd name="connsiteY0" fmla="*/ 647250 h 1493136"/>
                <a:gd name="connsiteX1" fmla="*/ 41964 w 1541885"/>
                <a:gd name="connsiteY1" fmla="*/ 814890 h 1493136"/>
                <a:gd name="connsiteX2" fmla="*/ 34344 w 1541885"/>
                <a:gd name="connsiteY2" fmla="*/ 854895 h 1493136"/>
                <a:gd name="connsiteX3" fmla="*/ 5769 w 1541885"/>
                <a:gd name="connsiteY3" fmla="*/ 872040 h 1493136"/>
                <a:gd name="connsiteX4" fmla="*/ 5769 w 1541885"/>
                <a:gd name="connsiteY4" fmla="*/ 974910 h 1493136"/>
                <a:gd name="connsiteX5" fmla="*/ 66729 w 1541885"/>
                <a:gd name="connsiteY5" fmla="*/ 1089210 h 1493136"/>
                <a:gd name="connsiteX6" fmla="*/ 110544 w 1541885"/>
                <a:gd name="connsiteY6" fmla="*/ 1127310 h 1493136"/>
                <a:gd name="connsiteX7" fmla="*/ 95304 w 1541885"/>
                <a:gd name="connsiteY7" fmla="*/ 1249230 h 1493136"/>
                <a:gd name="connsiteX8" fmla="*/ 127689 w 1541885"/>
                <a:gd name="connsiteY8" fmla="*/ 1340670 h 1493136"/>
                <a:gd name="connsiteX9" fmla="*/ 222939 w 1541885"/>
                <a:gd name="connsiteY9" fmla="*/ 1405440 h 1493136"/>
                <a:gd name="connsiteX10" fmla="*/ 405819 w 1541885"/>
                <a:gd name="connsiteY10" fmla="*/ 1462590 h 1493136"/>
                <a:gd name="connsiteX11" fmla="*/ 664899 w 1541885"/>
                <a:gd name="connsiteY11" fmla="*/ 1493070 h 1493136"/>
                <a:gd name="connsiteX12" fmla="*/ 899214 w 1541885"/>
                <a:gd name="connsiteY12" fmla="*/ 1454970 h 1493136"/>
                <a:gd name="connsiteX13" fmla="*/ 1122099 w 1541885"/>
                <a:gd name="connsiteY13" fmla="*/ 1371150 h 1493136"/>
                <a:gd name="connsiteX14" fmla="*/ 1272594 w 1541885"/>
                <a:gd name="connsiteY14" fmla="*/ 1237800 h 1493136"/>
                <a:gd name="connsiteX15" fmla="*/ 1308789 w 1541885"/>
                <a:gd name="connsiteY15" fmla="*/ 1262565 h 1493136"/>
                <a:gd name="connsiteX16" fmla="*/ 1407849 w 1541885"/>
                <a:gd name="connsiteY16" fmla="*/ 1245420 h 1493136"/>
                <a:gd name="connsiteX17" fmla="*/ 1476429 w 1541885"/>
                <a:gd name="connsiteY17" fmla="*/ 1171125 h 1493136"/>
                <a:gd name="connsiteX18" fmla="*/ 1535484 w 1541885"/>
                <a:gd name="connsiteY18" fmla="*/ 1073970 h 1493136"/>
                <a:gd name="connsiteX19" fmla="*/ 1529769 w 1541885"/>
                <a:gd name="connsiteY19" fmla="*/ 965385 h 1493136"/>
                <a:gd name="connsiteX20" fmla="*/ 1457379 w 1541885"/>
                <a:gd name="connsiteY20" fmla="*/ 891090 h 1493136"/>
                <a:gd name="connsiteX21" fmla="*/ 1392609 w 1541885"/>
                <a:gd name="connsiteY21" fmla="*/ 892995 h 1493136"/>
                <a:gd name="connsiteX22" fmla="*/ 1417374 w 1541885"/>
                <a:gd name="connsiteY22" fmla="*/ 828225 h 1493136"/>
                <a:gd name="connsiteX23" fmla="*/ 1474524 w 1541885"/>
                <a:gd name="connsiteY23" fmla="*/ 466275 h 1493136"/>
                <a:gd name="connsiteX24" fmla="*/ 1394514 w 1541885"/>
                <a:gd name="connsiteY24" fmla="*/ 184335 h 1493136"/>
                <a:gd name="connsiteX25" fmla="*/ 1198299 w 1541885"/>
                <a:gd name="connsiteY25" fmla="*/ 52890 h 1493136"/>
                <a:gd name="connsiteX26" fmla="*/ 1055424 w 1541885"/>
                <a:gd name="connsiteY26" fmla="*/ 16695 h 1493136"/>
                <a:gd name="connsiteX27" fmla="*/ 819204 w 1541885"/>
                <a:gd name="connsiteY27" fmla="*/ 1455 h 1493136"/>
                <a:gd name="connsiteX28" fmla="*/ 388674 w 1541885"/>
                <a:gd name="connsiteY28" fmla="*/ 50985 h 1493136"/>
                <a:gd name="connsiteX29" fmla="*/ 83874 w 1541885"/>
                <a:gd name="connsiteY29" fmla="*/ 359595 h 1493136"/>
                <a:gd name="connsiteX30" fmla="*/ 3864 w 1541885"/>
                <a:gd name="connsiteY30" fmla="*/ 647250 h 1493136"/>
                <a:gd name="connsiteX0" fmla="*/ 3864 w 1541885"/>
                <a:gd name="connsiteY0" fmla="*/ 647354 h 1493240"/>
                <a:gd name="connsiteX1" fmla="*/ 41964 w 1541885"/>
                <a:gd name="connsiteY1" fmla="*/ 814994 h 1493240"/>
                <a:gd name="connsiteX2" fmla="*/ 34344 w 1541885"/>
                <a:gd name="connsiteY2" fmla="*/ 854999 h 1493240"/>
                <a:gd name="connsiteX3" fmla="*/ 5769 w 1541885"/>
                <a:gd name="connsiteY3" fmla="*/ 872144 h 1493240"/>
                <a:gd name="connsiteX4" fmla="*/ 5769 w 1541885"/>
                <a:gd name="connsiteY4" fmla="*/ 975014 h 1493240"/>
                <a:gd name="connsiteX5" fmla="*/ 66729 w 1541885"/>
                <a:gd name="connsiteY5" fmla="*/ 1089314 h 1493240"/>
                <a:gd name="connsiteX6" fmla="*/ 110544 w 1541885"/>
                <a:gd name="connsiteY6" fmla="*/ 1127414 h 1493240"/>
                <a:gd name="connsiteX7" fmla="*/ 95304 w 1541885"/>
                <a:gd name="connsiteY7" fmla="*/ 1249334 h 1493240"/>
                <a:gd name="connsiteX8" fmla="*/ 127689 w 1541885"/>
                <a:gd name="connsiteY8" fmla="*/ 1340774 h 1493240"/>
                <a:gd name="connsiteX9" fmla="*/ 222939 w 1541885"/>
                <a:gd name="connsiteY9" fmla="*/ 1405544 h 1493240"/>
                <a:gd name="connsiteX10" fmla="*/ 405819 w 1541885"/>
                <a:gd name="connsiteY10" fmla="*/ 1462694 h 1493240"/>
                <a:gd name="connsiteX11" fmla="*/ 664899 w 1541885"/>
                <a:gd name="connsiteY11" fmla="*/ 1493174 h 1493240"/>
                <a:gd name="connsiteX12" fmla="*/ 899214 w 1541885"/>
                <a:gd name="connsiteY12" fmla="*/ 1455074 h 1493240"/>
                <a:gd name="connsiteX13" fmla="*/ 1122099 w 1541885"/>
                <a:gd name="connsiteY13" fmla="*/ 1371254 h 1493240"/>
                <a:gd name="connsiteX14" fmla="*/ 1272594 w 1541885"/>
                <a:gd name="connsiteY14" fmla="*/ 1237904 h 1493240"/>
                <a:gd name="connsiteX15" fmla="*/ 1308789 w 1541885"/>
                <a:gd name="connsiteY15" fmla="*/ 1262669 h 1493240"/>
                <a:gd name="connsiteX16" fmla="*/ 1407849 w 1541885"/>
                <a:gd name="connsiteY16" fmla="*/ 1245524 h 1493240"/>
                <a:gd name="connsiteX17" fmla="*/ 1476429 w 1541885"/>
                <a:gd name="connsiteY17" fmla="*/ 1171229 h 1493240"/>
                <a:gd name="connsiteX18" fmla="*/ 1535484 w 1541885"/>
                <a:gd name="connsiteY18" fmla="*/ 1074074 h 1493240"/>
                <a:gd name="connsiteX19" fmla="*/ 1529769 w 1541885"/>
                <a:gd name="connsiteY19" fmla="*/ 965489 h 1493240"/>
                <a:gd name="connsiteX20" fmla="*/ 1457379 w 1541885"/>
                <a:gd name="connsiteY20" fmla="*/ 891194 h 1493240"/>
                <a:gd name="connsiteX21" fmla="*/ 1392609 w 1541885"/>
                <a:gd name="connsiteY21" fmla="*/ 893099 h 1493240"/>
                <a:gd name="connsiteX22" fmla="*/ 1417374 w 1541885"/>
                <a:gd name="connsiteY22" fmla="*/ 828329 h 1493240"/>
                <a:gd name="connsiteX23" fmla="*/ 1474524 w 1541885"/>
                <a:gd name="connsiteY23" fmla="*/ 466379 h 1493240"/>
                <a:gd name="connsiteX24" fmla="*/ 1394514 w 1541885"/>
                <a:gd name="connsiteY24" fmla="*/ 184439 h 1493240"/>
                <a:gd name="connsiteX25" fmla="*/ 1234494 w 1541885"/>
                <a:gd name="connsiteY25" fmla="*/ 60614 h 1493240"/>
                <a:gd name="connsiteX26" fmla="*/ 1055424 w 1541885"/>
                <a:gd name="connsiteY26" fmla="*/ 16799 h 1493240"/>
                <a:gd name="connsiteX27" fmla="*/ 819204 w 1541885"/>
                <a:gd name="connsiteY27" fmla="*/ 1559 h 1493240"/>
                <a:gd name="connsiteX28" fmla="*/ 388674 w 1541885"/>
                <a:gd name="connsiteY28" fmla="*/ 51089 h 1493240"/>
                <a:gd name="connsiteX29" fmla="*/ 83874 w 1541885"/>
                <a:gd name="connsiteY29" fmla="*/ 359699 h 1493240"/>
                <a:gd name="connsiteX30" fmla="*/ 3864 w 1541885"/>
                <a:gd name="connsiteY30" fmla="*/ 647354 h 1493240"/>
                <a:gd name="connsiteX0" fmla="*/ 3864 w 1541885"/>
                <a:gd name="connsiteY0" fmla="*/ 660052 h 1505938"/>
                <a:gd name="connsiteX1" fmla="*/ 41964 w 1541885"/>
                <a:gd name="connsiteY1" fmla="*/ 827692 h 1505938"/>
                <a:gd name="connsiteX2" fmla="*/ 34344 w 1541885"/>
                <a:gd name="connsiteY2" fmla="*/ 867697 h 1505938"/>
                <a:gd name="connsiteX3" fmla="*/ 5769 w 1541885"/>
                <a:gd name="connsiteY3" fmla="*/ 884842 h 1505938"/>
                <a:gd name="connsiteX4" fmla="*/ 5769 w 1541885"/>
                <a:gd name="connsiteY4" fmla="*/ 987712 h 1505938"/>
                <a:gd name="connsiteX5" fmla="*/ 66729 w 1541885"/>
                <a:gd name="connsiteY5" fmla="*/ 1102012 h 1505938"/>
                <a:gd name="connsiteX6" fmla="*/ 110544 w 1541885"/>
                <a:gd name="connsiteY6" fmla="*/ 1140112 h 1505938"/>
                <a:gd name="connsiteX7" fmla="*/ 95304 w 1541885"/>
                <a:gd name="connsiteY7" fmla="*/ 1262032 h 1505938"/>
                <a:gd name="connsiteX8" fmla="*/ 127689 w 1541885"/>
                <a:gd name="connsiteY8" fmla="*/ 1353472 h 1505938"/>
                <a:gd name="connsiteX9" fmla="*/ 222939 w 1541885"/>
                <a:gd name="connsiteY9" fmla="*/ 1418242 h 1505938"/>
                <a:gd name="connsiteX10" fmla="*/ 405819 w 1541885"/>
                <a:gd name="connsiteY10" fmla="*/ 1475392 h 1505938"/>
                <a:gd name="connsiteX11" fmla="*/ 664899 w 1541885"/>
                <a:gd name="connsiteY11" fmla="*/ 1505872 h 1505938"/>
                <a:gd name="connsiteX12" fmla="*/ 899214 w 1541885"/>
                <a:gd name="connsiteY12" fmla="*/ 1467772 h 1505938"/>
                <a:gd name="connsiteX13" fmla="*/ 1122099 w 1541885"/>
                <a:gd name="connsiteY13" fmla="*/ 1383952 h 1505938"/>
                <a:gd name="connsiteX14" fmla="*/ 1272594 w 1541885"/>
                <a:gd name="connsiteY14" fmla="*/ 1250602 h 1505938"/>
                <a:gd name="connsiteX15" fmla="*/ 1308789 w 1541885"/>
                <a:gd name="connsiteY15" fmla="*/ 1275367 h 1505938"/>
                <a:gd name="connsiteX16" fmla="*/ 1407849 w 1541885"/>
                <a:gd name="connsiteY16" fmla="*/ 1258222 h 1505938"/>
                <a:gd name="connsiteX17" fmla="*/ 1476429 w 1541885"/>
                <a:gd name="connsiteY17" fmla="*/ 1183927 h 1505938"/>
                <a:gd name="connsiteX18" fmla="*/ 1535484 w 1541885"/>
                <a:gd name="connsiteY18" fmla="*/ 1086772 h 1505938"/>
                <a:gd name="connsiteX19" fmla="*/ 1529769 w 1541885"/>
                <a:gd name="connsiteY19" fmla="*/ 978187 h 1505938"/>
                <a:gd name="connsiteX20" fmla="*/ 1457379 w 1541885"/>
                <a:gd name="connsiteY20" fmla="*/ 903892 h 1505938"/>
                <a:gd name="connsiteX21" fmla="*/ 1392609 w 1541885"/>
                <a:gd name="connsiteY21" fmla="*/ 905797 h 1505938"/>
                <a:gd name="connsiteX22" fmla="*/ 1417374 w 1541885"/>
                <a:gd name="connsiteY22" fmla="*/ 841027 h 1505938"/>
                <a:gd name="connsiteX23" fmla="*/ 1474524 w 1541885"/>
                <a:gd name="connsiteY23" fmla="*/ 479077 h 1505938"/>
                <a:gd name="connsiteX24" fmla="*/ 1394514 w 1541885"/>
                <a:gd name="connsiteY24" fmla="*/ 197137 h 1505938"/>
                <a:gd name="connsiteX25" fmla="*/ 1234494 w 1541885"/>
                <a:gd name="connsiteY25" fmla="*/ 73312 h 1505938"/>
                <a:gd name="connsiteX26" fmla="*/ 1055424 w 1541885"/>
                <a:gd name="connsiteY26" fmla="*/ 29497 h 1505938"/>
                <a:gd name="connsiteX27" fmla="*/ 784914 w 1541885"/>
                <a:gd name="connsiteY27" fmla="*/ 922 h 1505938"/>
                <a:gd name="connsiteX28" fmla="*/ 388674 w 1541885"/>
                <a:gd name="connsiteY28" fmla="*/ 63787 h 1505938"/>
                <a:gd name="connsiteX29" fmla="*/ 83874 w 1541885"/>
                <a:gd name="connsiteY29" fmla="*/ 372397 h 1505938"/>
                <a:gd name="connsiteX30" fmla="*/ 3864 w 1541885"/>
                <a:gd name="connsiteY30" fmla="*/ 660052 h 1505938"/>
                <a:gd name="connsiteX0" fmla="*/ 3864 w 1541885"/>
                <a:gd name="connsiteY0" fmla="*/ 660052 h 1505938"/>
                <a:gd name="connsiteX1" fmla="*/ 41964 w 1541885"/>
                <a:gd name="connsiteY1" fmla="*/ 827692 h 1505938"/>
                <a:gd name="connsiteX2" fmla="*/ 34344 w 1541885"/>
                <a:gd name="connsiteY2" fmla="*/ 867697 h 1505938"/>
                <a:gd name="connsiteX3" fmla="*/ 5769 w 1541885"/>
                <a:gd name="connsiteY3" fmla="*/ 884842 h 1505938"/>
                <a:gd name="connsiteX4" fmla="*/ 5769 w 1541885"/>
                <a:gd name="connsiteY4" fmla="*/ 987712 h 1505938"/>
                <a:gd name="connsiteX5" fmla="*/ 66729 w 1541885"/>
                <a:gd name="connsiteY5" fmla="*/ 1102012 h 1505938"/>
                <a:gd name="connsiteX6" fmla="*/ 110544 w 1541885"/>
                <a:gd name="connsiteY6" fmla="*/ 1140112 h 1505938"/>
                <a:gd name="connsiteX7" fmla="*/ 95304 w 1541885"/>
                <a:gd name="connsiteY7" fmla="*/ 1262032 h 1505938"/>
                <a:gd name="connsiteX8" fmla="*/ 127689 w 1541885"/>
                <a:gd name="connsiteY8" fmla="*/ 1353472 h 1505938"/>
                <a:gd name="connsiteX9" fmla="*/ 222939 w 1541885"/>
                <a:gd name="connsiteY9" fmla="*/ 1418242 h 1505938"/>
                <a:gd name="connsiteX10" fmla="*/ 405819 w 1541885"/>
                <a:gd name="connsiteY10" fmla="*/ 1475392 h 1505938"/>
                <a:gd name="connsiteX11" fmla="*/ 664899 w 1541885"/>
                <a:gd name="connsiteY11" fmla="*/ 1505872 h 1505938"/>
                <a:gd name="connsiteX12" fmla="*/ 899214 w 1541885"/>
                <a:gd name="connsiteY12" fmla="*/ 1467772 h 1505938"/>
                <a:gd name="connsiteX13" fmla="*/ 1122099 w 1541885"/>
                <a:gd name="connsiteY13" fmla="*/ 1383952 h 1505938"/>
                <a:gd name="connsiteX14" fmla="*/ 1272594 w 1541885"/>
                <a:gd name="connsiteY14" fmla="*/ 1250602 h 1505938"/>
                <a:gd name="connsiteX15" fmla="*/ 1308789 w 1541885"/>
                <a:gd name="connsiteY15" fmla="*/ 1275367 h 1505938"/>
                <a:gd name="connsiteX16" fmla="*/ 1407849 w 1541885"/>
                <a:gd name="connsiteY16" fmla="*/ 1258222 h 1505938"/>
                <a:gd name="connsiteX17" fmla="*/ 1476429 w 1541885"/>
                <a:gd name="connsiteY17" fmla="*/ 1183927 h 1505938"/>
                <a:gd name="connsiteX18" fmla="*/ 1535484 w 1541885"/>
                <a:gd name="connsiteY18" fmla="*/ 1086772 h 1505938"/>
                <a:gd name="connsiteX19" fmla="*/ 1529769 w 1541885"/>
                <a:gd name="connsiteY19" fmla="*/ 978187 h 1505938"/>
                <a:gd name="connsiteX20" fmla="*/ 1457379 w 1541885"/>
                <a:gd name="connsiteY20" fmla="*/ 903892 h 1505938"/>
                <a:gd name="connsiteX21" fmla="*/ 1392609 w 1541885"/>
                <a:gd name="connsiteY21" fmla="*/ 905797 h 1505938"/>
                <a:gd name="connsiteX22" fmla="*/ 1417374 w 1541885"/>
                <a:gd name="connsiteY22" fmla="*/ 841027 h 1505938"/>
                <a:gd name="connsiteX23" fmla="*/ 1474524 w 1541885"/>
                <a:gd name="connsiteY23" fmla="*/ 479077 h 1505938"/>
                <a:gd name="connsiteX24" fmla="*/ 1396419 w 1541885"/>
                <a:gd name="connsiteY24" fmla="*/ 216187 h 1505938"/>
                <a:gd name="connsiteX25" fmla="*/ 1234494 w 1541885"/>
                <a:gd name="connsiteY25" fmla="*/ 73312 h 1505938"/>
                <a:gd name="connsiteX26" fmla="*/ 1055424 w 1541885"/>
                <a:gd name="connsiteY26" fmla="*/ 29497 h 1505938"/>
                <a:gd name="connsiteX27" fmla="*/ 784914 w 1541885"/>
                <a:gd name="connsiteY27" fmla="*/ 922 h 1505938"/>
                <a:gd name="connsiteX28" fmla="*/ 388674 w 1541885"/>
                <a:gd name="connsiteY28" fmla="*/ 63787 h 1505938"/>
                <a:gd name="connsiteX29" fmla="*/ 83874 w 1541885"/>
                <a:gd name="connsiteY29" fmla="*/ 372397 h 1505938"/>
                <a:gd name="connsiteX30" fmla="*/ 3864 w 1541885"/>
                <a:gd name="connsiteY30" fmla="*/ 660052 h 1505938"/>
                <a:gd name="connsiteX0" fmla="*/ 3864 w 1541885"/>
                <a:gd name="connsiteY0" fmla="*/ 660107 h 1505993"/>
                <a:gd name="connsiteX1" fmla="*/ 41964 w 1541885"/>
                <a:gd name="connsiteY1" fmla="*/ 827747 h 1505993"/>
                <a:gd name="connsiteX2" fmla="*/ 34344 w 1541885"/>
                <a:gd name="connsiteY2" fmla="*/ 867752 h 1505993"/>
                <a:gd name="connsiteX3" fmla="*/ 5769 w 1541885"/>
                <a:gd name="connsiteY3" fmla="*/ 884897 h 1505993"/>
                <a:gd name="connsiteX4" fmla="*/ 5769 w 1541885"/>
                <a:gd name="connsiteY4" fmla="*/ 987767 h 1505993"/>
                <a:gd name="connsiteX5" fmla="*/ 66729 w 1541885"/>
                <a:gd name="connsiteY5" fmla="*/ 1102067 h 1505993"/>
                <a:gd name="connsiteX6" fmla="*/ 110544 w 1541885"/>
                <a:gd name="connsiteY6" fmla="*/ 1140167 h 1505993"/>
                <a:gd name="connsiteX7" fmla="*/ 95304 w 1541885"/>
                <a:gd name="connsiteY7" fmla="*/ 1262087 h 1505993"/>
                <a:gd name="connsiteX8" fmla="*/ 127689 w 1541885"/>
                <a:gd name="connsiteY8" fmla="*/ 1353527 h 1505993"/>
                <a:gd name="connsiteX9" fmla="*/ 222939 w 1541885"/>
                <a:gd name="connsiteY9" fmla="*/ 1418297 h 1505993"/>
                <a:gd name="connsiteX10" fmla="*/ 405819 w 1541885"/>
                <a:gd name="connsiteY10" fmla="*/ 1475447 h 1505993"/>
                <a:gd name="connsiteX11" fmla="*/ 664899 w 1541885"/>
                <a:gd name="connsiteY11" fmla="*/ 1505927 h 1505993"/>
                <a:gd name="connsiteX12" fmla="*/ 899214 w 1541885"/>
                <a:gd name="connsiteY12" fmla="*/ 1467827 h 1505993"/>
                <a:gd name="connsiteX13" fmla="*/ 1122099 w 1541885"/>
                <a:gd name="connsiteY13" fmla="*/ 1384007 h 1505993"/>
                <a:gd name="connsiteX14" fmla="*/ 1272594 w 1541885"/>
                <a:gd name="connsiteY14" fmla="*/ 1250657 h 1505993"/>
                <a:gd name="connsiteX15" fmla="*/ 1308789 w 1541885"/>
                <a:gd name="connsiteY15" fmla="*/ 1275422 h 1505993"/>
                <a:gd name="connsiteX16" fmla="*/ 1407849 w 1541885"/>
                <a:gd name="connsiteY16" fmla="*/ 1258277 h 1505993"/>
                <a:gd name="connsiteX17" fmla="*/ 1476429 w 1541885"/>
                <a:gd name="connsiteY17" fmla="*/ 1183982 h 1505993"/>
                <a:gd name="connsiteX18" fmla="*/ 1535484 w 1541885"/>
                <a:gd name="connsiteY18" fmla="*/ 1086827 h 1505993"/>
                <a:gd name="connsiteX19" fmla="*/ 1529769 w 1541885"/>
                <a:gd name="connsiteY19" fmla="*/ 978242 h 1505993"/>
                <a:gd name="connsiteX20" fmla="*/ 1457379 w 1541885"/>
                <a:gd name="connsiteY20" fmla="*/ 903947 h 1505993"/>
                <a:gd name="connsiteX21" fmla="*/ 1392609 w 1541885"/>
                <a:gd name="connsiteY21" fmla="*/ 905852 h 1505993"/>
                <a:gd name="connsiteX22" fmla="*/ 1417374 w 1541885"/>
                <a:gd name="connsiteY22" fmla="*/ 841082 h 1505993"/>
                <a:gd name="connsiteX23" fmla="*/ 1474524 w 1541885"/>
                <a:gd name="connsiteY23" fmla="*/ 479132 h 1505993"/>
                <a:gd name="connsiteX24" fmla="*/ 1396419 w 1541885"/>
                <a:gd name="connsiteY24" fmla="*/ 216242 h 1505993"/>
                <a:gd name="connsiteX25" fmla="*/ 1230684 w 1541885"/>
                <a:gd name="connsiteY25" fmla="*/ 82892 h 1505993"/>
                <a:gd name="connsiteX26" fmla="*/ 1055424 w 1541885"/>
                <a:gd name="connsiteY26" fmla="*/ 29552 h 1505993"/>
                <a:gd name="connsiteX27" fmla="*/ 784914 w 1541885"/>
                <a:gd name="connsiteY27" fmla="*/ 977 h 1505993"/>
                <a:gd name="connsiteX28" fmla="*/ 388674 w 1541885"/>
                <a:gd name="connsiteY28" fmla="*/ 63842 h 1505993"/>
                <a:gd name="connsiteX29" fmla="*/ 83874 w 1541885"/>
                <a:gd name="connsiteY29" fmla="*/ 372452 h 1505993"/>
                <a:gd name="connsiteX30" fmla="*/ 3864 w 1541885"/>
                <a:gd name="connsiteY30" fmla="*/ 660107 h 1505993"/>
                <a:gd name="connsiteX0" fmla="*/ 3864 w 1541885"/>
                <a:gd name="connsiteY0" fmla="*/ 660701 h 1506587"/>
                <a:gd name="connsiteX1" fmla="*/ 41964 w 1541885"/>
                <a:gd name="connsiteY1" fmla="*/ 828341 h 1506587"/>
                <a:gd name="connsiteX2" fmla="*/ 34344 w 1541885"/>
                <a:gd name="connsiteY2" fmla="*/ 868346 h 1506587"/>
                <a:gd name="connsiteX3" fmla="*/ 5769 w 1541885"/>
                <a:gd name="connsiteY3" fmla="*/ 885491 h 1506587"/>
                <a:gd name="connsiteX4" fmla="*/ 5769 w 1541885"/>
                <a:gd name="connsiteY4" fmla="*/ 988361 h 1506587"/>
                <a:gd name="connsiteX5" fmla="*/ 66729 w 1541885"/>
                <a:gd name="connsiteY5" fmla="*/ 1102661 h 1506587"/>
                <a:gd name="connsiteX6" fmla="*/ 110544 w 1541885"/>
                <a:gd name="connsiteY6" fmla="*/ 1140761 h 1506587"/>
                <a:gd name="connsiteX7" fmla="*/ 95304 w 1541885"/>
                <a:gd name="connsiteY7" fmla="*/ 1262681 h 1506587"/>
                <a:gd name="connsiteX8" fmla="*/ 127689 w 1541885"/>
                <a:gd name="connsiteY8" fmla="*/ 1354121 h 1506587"/>
                <a:gd name="connsiteX9" fmla="*/ 222939 w 1541885"/>
                <a:gd name="connsiteY9" fmla="*/ 1418891 h 1506587"/>
                <a:gd name="connsiteX10" fmla="*/ 405819 w 1541885"/>
                <a:gd name="connsiteY10" fmla="*/ 1476041 h 1506587"/>
                <a:gd name="connsiteX11" fmla="*/ 664899 w 1541885"/>
                <a:gd name="connsiteY11" fmla="*/ 1506521 h 1506587"/>
                <a:gd name="connsiteX12" fmla="*/ 899214 w 1541885"/>
                <a:gd name="connsiteY12" fmla="*/ 1468421 h 1506587"/>
                <a:gd name="connsiteX13" fmla="*/ 1122099 w 1541885"/>
                <a:gd name="connsiteY13" fmla="*/ 1384601 h 1506587"/>
                <a:gd name="connsiteX14" fmla="*/ 1272594 w 1541885"/>
                <a:gd name="connsiteY14" fmla="*/ 1251251 h 1506587"/>
                <a:gd name="connsiteX15" fmla="*/ 1308789 w 1541885"/>
                <a:gd name="connsiteY15" fmla="*/ 1276016 h 1506587"/>
                <a:gd name="connsiteX16" fmla="*/ 1407849 w 1541885"/>
                <a:gd name="connsiteY16" fmla="*/ 1258871 h 1506587"/>
                <a:gd name="connsiteX17" fmla="*/ 1476429 w 1541885"/>
                <a:gd name="connsiteY17" fmla="*/ 1184576 h 1506587"/>
                <a:gd name="connsiteX18" fmla="*/ 1535484 w 1541885"/>
                <a:gd name="connsiteY18" fmla="*/ 1087421 h 1506587"/>
                <a:gd name="connsiteX19" fmla="*/ 1529769 w 1541885"/>
                <a:gd name="connsiteY19" fmla="*/ 978836 h 1506587"/>
                <a:gd name="connsiteX20" fmla="*/ 1457379 w 1541885"/>
                <a:gd name="connsiteY20" fmla="*/ 904541 h 1506587"/>
                <a:gd name="connsiteX21" fmla="*/ 1392609 w 1541885"/>
                <a:gd name="connsiteY21" fmla="*/ 906446 h 1506587"/>
                <a:gd name="connsiteX22" fmla="*/ 1417374 w 1541885"/>
                <a:gd name="connsiteY22" fmla="*/ 841676 h 1506587"/>
                <a:gd name="connsiteX23" fmla="*/ 1474524 w 1541885"/>
                <a:gd name="connsiteY23" fmla="*/ 479726 h 1506587"/>
                <a:gd name="connsiteX24" fmla="*/ 1396419 w 1541885"/>
                <a:gd name="connsiteY24" fmla="*/ 216836 h 1506587"/>
                <a:gd name="connsiteX25" fmla="*/ 1230684 w 1541885"/>
                <a:gd name="connsiteY25" fmla="*/ 83486 h 1506587"/>
                <a:gd name="connsiteX26" fmla="*/ 1055424 w 1541885"/>
                <a:gd name="connsiteY26" fmla="*/ 24431 h 1506587"/>
                <a:gd name="connsiteX27" fmla="*/ 784914 w 1541885"/>
                <a:gd name="connsiteY27" fmla="*/ 1571 h 1506587"/>
                <a:gd name="connsiteX28" fmla="*/ 388674 w 1541885"/>
                <a:gd name="connsiteY28" fmla="*/ 64436 h 1506587"/>
                <a:gd name="connsiteX29" fmla="*/ 83874 w 1541885"/>
                <a:gd name="connsiteY29" fmla="*/ 373046 h 1506587"/>
                <a:gd name="connsiteX30" fmla="*/ 3864 w 1541885"/>
                <a:gd name="connsiteY30" fmla="*/ 660701 h 1506587"/>
                <a:gd name="connsiteX0" fmla="*/ 3864 w 1541885"/>
                <a:gd name="connsiteY0" fmla="*/ 661966 h 1507852"/>
                <a:gd name="connsiteX1" fmla="*/ 41964 w 1541885"/>
                <a:gd name="connsiteY1" fmla="*/ 829606 h 1507852"/>
                <a:gd name="connsiteX2" fmla="*/ 34344 w 1541885"/>
                <a:gd name="connsiteY2" fmla="*/ 869611 h 1507852"/>
                <a:gd name="connsiteX3" fmla="*/ 5769 w 1541885"/>
                <a:gd name="connsiteY3" fmla="*/ 886756 h 1507852"/>
                <a:gd name="connsiteX4" fmla="*/ 5769 w 1541885"/>
                <a:gd name="connsiteY4" fmla="*/ 989626 h 1507852"/>
                <a:gd name="connsiteX5" fmla="*/ 66729 w 1541885"/>
                <a:gd name="connsiteY5" fmla="*/ 1103926 h 1507852"/>
                <a:gd name="connsiteX6" fmla="*/ 110544 w 1541885"/>
                <a:gd name="connsiteY6" fmla="*/ 1142026 h 1507852"/>
                <a:gd name="connsiteX7" fmla="*/ 95304 w 1541885"/>
                <a:gd name="connsiteY7" fmla="*/ 1263946 h 1507852"/>
                <a:gd name="connsiteX8" fmla="*/ 127689 w 1541885"/>
                <a:gd name="connsiteY8" fmla="*/ 1355386 h 1507852"/>
                <a:gd name="connsiteX9" fmla="*/ 222939 w 1541885"/>
                <a:gd name="connsiteY9" fmla="*/ 1420156 h 1507852"/>
                <a:gd name="connsiteX10" fmla="*/ 405819 w 1541885"/>
                <a:gd name="connsiteY10" fmla="*/ 1477306 h 1507852"/>
                <a:gd name="connsiteX11" fmla="*/ 664899 w 1541885"/>
                <a:gd name="connsiteY11" fmla="*/ 1507786 h 1507852"/>
                <a:gd name="connsiteX12" fmla="*/ 899214 w 1541885"/>
                <a:gd name="connsiteY12" fmla="*/ 1469686 h 1507852"/>
                <a:gd name="connsiteX13" fmla="*/ 1122099 w 1541885"/>
                <a:gd name="connsiteY13" fmla="*/ 1385866 h 1507852"/>
                <a:gd name="connsiteX14" fmla="*/ 1272594 w 1541885"/>
                <a:gd name="connsiteY14" fmla="*/ 1252516 h 1507852"/>
                <a:gd name="connsiteX15" fmla="*/ 1308789 w 1541885"/>
                <a:gd name="connsiteY15" fmla="*/ 1277281 h 1507852"/>
                <a:gd name="connsiteX16" fmla="*/ 1407849 w 1541885"/>
                <a:gd name="connsiteY16" fmla="*/ 1260136 h 1507852"/>
                <a:gd name="connsiteX17" fmla="*/ 1476429 w 1541885"/>
                <a:gd name="connsiteY17" fmla="*/ 1185841 h 1507852"/>
                <a:gd name="connsiteX18" fmla="*/ 1535484 w 1541885"/>
                <a:gd name="connsiteY18" fmla="*/ 1088686 h 1507852"/>
                <a:gd name="connsiteX19" fmla="*/ 1529769 w 1541885"/>
                <a:gd name="connsiteY19" fmla="*/ 980101 h 1507852"/>
                <a:gd name="connsiteX20" fmla="*/ 1457379 w 1541885"/>
                <a:gd name="connsiteY20" fmla="*/ 905806 h 1507852"/>
                <a:gd name="connsiteX21" fmla="*/ 1392609 w 1541885"/>
                <a:gd name="connsiteY21" fmla="*/ 907711 h 1507852"/>
                <a:gd name="connsiteX22" fmla="*/ 1417374 w 1541885"/>
                <a:gd name="connsiteY22" fmla="*/ 842941 h 1507852"/>
                <a:gd name="connsiteX23" fmla="*/ 1474524 w 1541885"/>
                <a:gd name="connsiteY23" fmla="*/ 480991 h 1507852"/>
                <a:gd name="connsiteX24" fmla="*/ 1396419 w 1541885"/>
                <a:gd name="connsiteY24" fmla="*/ 218101 h 1507852"/>
                <a:gd name="connsiteX25" fmla="*/ 1230684 w 1541885"/>
                <a:gd name="connsiteY25" fmla="*/ 84751 h 1507852"/>
                <a:gd name="connsiteX26" fmla="*/ 1055424 w 1541885"/>
                <a:gd name="connsiteY26" fmla="*/ 25696 h 1507852"/>
                <a:gd name="connsiteX27" fmla="*/ 784914 w 1541885"/>
                <a:gd name="connsiteY27" fmla="*/ 2836 h 1507852"/>
                <a:gd name="connsiteX28" fmla="*/ 358194 w 1541885"/>
                <a:gd name="connsiteY28" fmla="*/ 86656 h 1507852"/>
                <a:gd name="connsiteX29" fmla="*/ 83874 w 1541885"/>
                <a:gd name="connsiteY29" fmla="*/ 374311 h 1507852"/>
                <a:gd name="connsiteX30" fmla="*/ 3864 w 1541885"/>
                <a:gd name="connsiteY30" fmla="*/ 661966 h 1507852"/>
                <a:gd name="connsiteX0" fmla="*/ 3864 w 1541885"/>
                <a:gd name="connsiteY0" fmla="*/ 661966 h 1507852"/>
                <a:gd name="connsiteX1" fmla="*/ 41964 w 1541885"/>
                <a:gd name="connsiteY1" fmla="*/ 829606 h 1507852"/>
                <a:gd name="connsiteX2" fmla="*/ 34344 w 1541885"/>
                <a:gd name="connsiteY2" fmla="*/ 869611 h 1507852"/>
                <a:gd name="connsiteX3" fmla="*/ 5769 w 1541885"/>
                <a:gd name="connsiteY3" fmla="*/ 886756 h 1507852"/>
                <a:gd name="connsiteX4" fmla="*/ 5769 w 1541885"/>
                <a:gd name="connsiteY4" fmla="*/ 989626 h 1507852"/>
                <a:gd name="connsiteX5" fmla="*/ 66729 w 1541885"/>
                <a:gd name="connsiteY5" fmla="*/ 1103926 h 1507852"/>
                <a:gd name="connsiteX6" fmla="*/ 110544 w 1541885"/>
                <a:gd name="connsiteY6" fmla="*/ 1142026 h 1507852"/>
                <a:gd name="connsiteX7" fmla="*/ 95304 w 1541885"/>
                <a:gd name="connsiteY7" fmla="*/ 1263946 h 1507852"/>
                <a:gd name="connsiteX8" fmla="*/ 127689 w 1541885"/>
                <a:gd name="connsiteY8" fmla="*/ 1355386 h 1507852"/>
                <a:gd name="connsiteX9" fmla="*/ 222939 w 1541885"/>
                <a:gd name="connsiteY9" fmla="*/ 1420156 h 1507852"/>
                <a:gd name="connsiteX10" fmla="*/ 405819 w 1541885"/>
                <a:gd name="connsiteY10" fmla="*/ 1477306 h 1507852"/>
                <a:gd name="connsiteX11" fmla="*/ 664899 w 1541885"/>
                <a:gd name="connsiteY11" fmla="*/ 1507786 h 1507852"/>
                <a:gd name="connsiteX12" fmla="*/ 899214 w 1541885"/>
                <a:gd name="connsiteY12" fmla="*/ 1469686 h 1507852"/>
                <a:gd name="connsiteX13" fmla="*/ 1122099 w 1541885"/>
                <a:gd name="connsiteY13" fmla="*/ 1385866 h 1507852"/>
                <a:gd name="connsiteX14" fmla="*/ 1272594 w 1541885"/>
                <a:gd name="connsiteY14" fmla="*/ 1252516 h 1507852"/>
                <a:gd name="connsiteX15" fmla="*/ 1308789 w 1541885"/>
                <a:gd name="connsiteY15" fmla="*/ 1277281 h 1507852"/>
                <a:gd name="connsiteX16" fmla="*/ 1407849 w 1541885"/>
                <a:gd name="connsiteY16" fmla="*/ 1260136 h 1507852"/>
                <a:gd name="connsiteX17" fmla="*/ 1476429 w 1541885"/>
                <a:gd name="connsiteY17" fmla="*/ 1185841 h 1507852"/>
                <a:gd name="connsiteX18" fmla="*/ 1535484 w 1541885"/>
                <a:gd name="connsiteY18" fmla="*/ 1088686 h 1507852"/>
                <a:gd name="connsiteX19" fmla="*/ 1529769 w 1541885"/>
                <a:gd name="connsiteY19" fmla="*/ 980101 h 1507852"/>
                <a:gd name="connsiteX20" fmla="*/ 1457379 w 1541885"/>
                <a:gd name="connsiteY20" fmla="*/ 905806 h 1507852"/>
                <a:gd name="connsiteX21" fmla="*/ 1392609 w 1541885"/>
                <a:gd name="connsiteY21" fmla="*/ 907711 h 1507852"/>
                <a:gd name="connsiteX22" fmla="*/ 1417374 w 1541885"/>
                <a:gd name="connsiteY22" fmla="*/ 842941 h 1507852"/>
                <a:gd name="connsiteX23" fmla="*/ 1474524 w 1541885"/>
                <a:gd name="connsiteY23" fmla="*/ 480991 h 1507852"/>
                <a:gd name="connsiteX24" fmla="*/ 1396419 w 1541885"/>
                <a:gd name="connsiteY24" fmla="*/ 218101 h 1507852"/>
                <a:gd name="connsiteX25" fmla="*/ 1230684 w 1541885"/>
                <a:gd name="connsiteY25" fmla="*/ 84751 h 1507852"/>
                <a:gd name="connsiteX26" fmla="*/ 1055424 w 1541885"/>
                <a:gd name="connsiteY26" fmla="*/ 25696 h 1507852"/>
                <a:gd name="connsiteX27" fmla="*/ 714429 w 1541885"/>
                <a:gd name="connsiteY27" fmla="*/ 2836 h 1507852"/>
                <a:gd name="connsiteX28" fmla="*/ 358194 w 1541885"/>
                <a:gd name="connsiteY28" fmla="*/ 86656 h 1507852"/>
                <a:gd name="connsiteX29" fmla="*/ 83874 w 1541885"/>
                <a:gd name="connsiteY29" fmla="*/ 374311 h 1507852"/>
                <a:gd name="connsiteX30" fmla="*/ 3864 w 1541885"/>
                <a:gd name="connsiteY30" fmla="*/ 661966 h 1507852"/>
                <a:gd name="connsiteX0" fmla="*/ 3864 w 1541885"/>
                <a:gd name="connsiteY0" fmla="*/ 663510 h 1509396"/>
                <a:gd name="connsiteX1" fmla="*/ 41964 w 1541885"/>
                <a:gd name="connsiteY1" fmla="*/ 831150 h 1509396"/>
                <a:gd name="connsiteX2" fmla="*/ 34344 w 1541885"/>
                <a:gd name="connsiteY2" fmla="*/ 871155 h 1509396"/>
                <a:gd name="connsiteX3" fmla="*/ 5769 w 1541885"/>
                <a:gd name="connsiteY3" fmla="*/ 888300 h 1509396"/>
                <a:gd name="connsiteX4" fmla="*/ 5769 w 1541885"/>
                <a:gd name="connsiteY4" fmla="*/ 991170 h 1509396"/>
                <a:gd name="connsiteX5" fmla="*/ 66729 w 1541885"/>
                <a:gd name="connsiteY5" fmla="*/ 1105470 h 1509396"/>
                <a:gd name="connsiteX6" fmla="*/ 110544 w 1541885"/>
                <a:gd name="connsiteY6" fmla="*/ 1143570 h 1509396"/>
                <a:gd name="connsiteX7" fmla="*/ 95304 w 1541885"/>
                <a:gd name="connsiteY7" fmla="*/ 1265490 h 1509396"/>
                <a:gd name="connsiteX8" fmla="*/ 127689 w 1541885"/>
                <a:gd name="connsiteY8" fmla="*/ 1356930 h 1509396"/>
                <a:gd name="connsiteX9" fmla="*/ 222939 w 1541885"/>
                <a:gd name="connsiteY9" fmla="*/ 1421700 h 1509396"/>
                <a:gd name="connsiteX10" fmla="*/ 405819 w 1541885"/>
                <a:gd name="connsiteY10" fmla="*/ 1478850 h 1509396"/>
                <a:gd name="connsiteX11" fmla="*/ 664899 w 1541885"/>
                <a:gd name="connsiteY11" fmla="*/ 1509330 h 1509396"/>
                <a:gd name="connsiteX12" fmla="*/ 899214 w 1541885"/>
                <a:gd name="connsiteY12" fmla="*/ 1471230 h 1509396"/>
                <a:gd name="connsiteX13" fmla="*/ 1122099 w 1541885"/>
                <a:gd name="connsiteY13" fmla="*/ 1387410 h 1509396"/>
                <a:gd name="connsiteX14" fmla="*/ 1272594 w 1541885"/>
                <a:gd name="connsiteY14" fmla="*/ 1254060 h 1509396"/>
                <a:gd name="connsiteX15" fmla="*/ 1308789 w 1541885"/>
                <a:gd name="connsiteY15" fmla="*/ 1278825 h 1509396"/>
                <a:gd name="connsiteX16" fmla="*/ 1407849 w 1541885"/>
                <a:gd name="connsiteY16" fmla="*/ 1261680 h 1509396"/>
                <a:gd name="connsiteX17" fmla="*/ 1476429 w 1541885"/>
                <a:gd name="connsiteY17" fmla="*/ 1187385 h 1509396"/>
                <a:gd name="connsiteX18" fmla="*/ 1535484 w 1541885"/>
                <a:gd name="connsiteY18" fmla="*/ 1090230 h 1509396"/>
                <a:gd name="connsiteX19" fmla="*/ 1529769 w 1541885"/>
                <a:gd name="connsiteY19" fmla="*/ 981645 h 1509396"/>
                <a:gd name="connsiteX20" fmla="*/ 1457379 w 1541885"/>
                <a:gd name="connsiteY20" fmla="*/ 907350 h 1509396"/>
                <a:gd name="connsiteX21" fmla="*/ 1392609 w 1541885"/>
                <a:gd name="connsiteY21" fmla="*/ 909255 h 1509396"/>
                <a:gd name="connsiteX22" fmla="*/ 1417374 w 1541885"/>
                <a:gd name="connsiteY22" fmla="*/ 844485 h 1509396"/>
                <a:gd name="connsiteX23" fmla="*/ 1474524 w 1541885"/>
                <a:gd name="connsiteY23" fmla="*/ 482535 h 1509396"/>
                <a:gd name="connsiteX24" fmla="*/ 1396419 w 1541885"/>
                <a:gd name="connsiteY24" fmla="*/ 219645 h 1509396"/>
                <a:gd name="connsiteX25" fmla="*/ 1230684 w 1541885"/>
                <a:gd name="connsiteY25" fmla="*/ 86295 h 1509396"/>
                <a:gd name="connsiteX26" fmla="*/ 1034469 w 1541885"/>
                <a:gd name="connsiteY26" fmla="*/ 19620 h 1509396"/>
                <a:gd name="connsiteX27" fmla="*/ 714429 w 1541885"/>
                <a:gd name="connsiteY27" fmla="*/ 4380 h 1509396"/>
                <a:gd name="connsiteX28" fmla="*/ 358194 w 1541885"/>
                <a:gd name="connsiteY28" fmla="*/ 88200 h 1509396"/>
                <a:gd name="connsiteX29" fmla="*/ 83874 w 1541885"/>
                <a:gd name="connsiteY29" fmla="*/ 375855 h 1509396"/>
                <a:gd name="connsiteX30" fmla="*/ 3864 w 1541885"/>
                <a:gd name="connsiteY30" fmla="*/ 663510 h 1509396"/>
                <a:gd name="connsiteX0" fmla="*/ 3864 w 1541885"/>
                <a:gd name="connsiteY0" fmla="*/ 663510 h 1509396"/>
                <a:gd name="connsiteX1" fmla="*/ 41964 w 1541885"/>
                <a:gd name="connsiteY1" fmla="*/ 831150 h 1509396"/>
                <a:gd name="connsiteX2" fmla="*/ 34344 w 1541885"/>
                <a:gd name="connsiteY2" fmla="*/ 871155 h 1509396"/>
                <a:gd name="connsiteX3" fmla="*/ 5769 w 1541885"/>
                <a:gd name="connsiteY3" fmla="*/ 888300 h 1509396"/>
                <a:gd name="connsiteX4" fmla="*/ 5769 w 1541885"/>
                <a:gd name="connsiteY4" fmla="*/ 991170 h 1509396"/>
                <a:gd name="connsiteX5" fmla="*/ 66729 w 1541885"/>
                <a:gd name="connsiteY5" fmla="*/ 1105470 h 1509396"/>
                <a:gd name="connsiteX6" fmla="*/ 110544 w 1541885"/>
                <a:gd name="connsiteY6" fmla="*/ 1143570 h 1509396"/>
                <a:gd name="connsiteX7" fmla="*/ 95304 w 1541885"/>
                <a:gd name="connsiteY7" fmla="*/ 1265490 h 1509396"/>
                <a:gd name="connsiteX8" fmla="*/ 127689 w 1541885"/>
                <a:gd name="connsiteY8" fmla="*/ 1356930 h 1509396"/>
                <a:gd name="connsiteX9" fmla="*/ 222939 w 1541885"/>
                <a:gd name="connsiteY9" fmla="*/ 1421700 h 1509396"/>
                <a:gd name="connsiteX10" fmla="*/ 405819 w 1541885"/>
                <a:gd name="connsiteY10" fmla="*/ 1478850 h 1509396"/>
                <a:gd name="connsiteX11" fmla="*/ 664899 w 1541885"/>
                <a:gd name="connsiteY11" fmla="*/ 1509330 h 1509396"/>
                <a:gd name="connsiteX12" fmla="*/ 899214 w 1541885"/>
                <a:gd name="connsiteY12" fmla="*/ 1471230 h 1509396"/>
                <a:gd name="connsiteX13" fmla="*/ 1122099 w 1541885"/>
                <a:gd name="connsiteY13" fmla="*/ 1387410 h 1509396"/>
                <a:gd name="connsiteX14" fmla="*/ 1272594 w 1541885"/>
                <a:gd name="connsiteY14" fmla="*/ 1254060 h 1509396"/>
                <a:gd name="connsiteX15" fmla="*/ 1308789 w 1541885"/>
                <a:gd name="connsiteY15" fmla="*/ 1278825 h 1509396"/>
                <a:gd name="connsiteX16" fmla="*/ 1407849 w 1541885"/>
                <a:gd name="connsiteY16" fmla="*/ 1261680 h 1509396"/>
                <a:gd name="connsiteX17" fmla="*/ 1476429 w 1541885"/>
                <a:gd name="connsiteY17" fmla="*/ 1187385 h 1509396"/>
                <a:gd name="connsiteX18" fmla="*/ 1535484 w 1541885"/>
                <a:gd name="connsiteY18" fmla="*/ 1090230 h 1509396"/>
                <a:gd name="connsiteX19" fmla="*/ 1529769 w 1541885"/>
                <a:gd name="connsiteY19" fmla="*/ 981645 h 1509396"/>
                <a:gd name="connsiteX20" fmla="*/ 1457379 w 1541885"/>
                <a:gd name="connsiteY20" fmla="*/ 907350 h 1509396"/>
                <a:gd name="connsiteX21" fmla="*/ 1407849 w 1541885"/>
                <a:gd name="connsiteY21" fmla="*/ 909255 h 1509396"/>
                <a:gd name="connsiteX22" fmla="*/ 1417374 w 1541885"/>
                <a:gd name="connsiteY22" fmla="*/ 844485 h 1509396"/>
                <a:gd name="connsiteX23" fmla="*/ 1474524 w 1541885"/>
                <a:gd name="connsiteY23" fmla="*/ 482535 h 1509396"/>
                <a:gd name="connsiteX24" fmla="*/ 1396419 w 1541885"/>
                <a:gd name="connsiteY24" fmla="*/ 219645 h 1509396"/>
                <a:gd name="connsiteX25" fmla="*/ 1230684 w 1541885"/>
                <a:gd name="connsiteY25" fmla="*/ 86295 h 1509396"/>
                <a:gd name="connsiteX26" fmla="*/ 1034469 w 1541885"/>
                <a:gd name="connsiteY26" fmla="*/ 19620 h 1509396"/>
                <a:gd name="connsiteX27" fmla="*/ 714429 w 1541885"/>
                <a:gd name="connsiteY27" fmla="*/ 4380 h 1509396"/>
                <a:gd name="connsiteX28" fmla="*/ 358194 w 1541885"/>
                <a:gd name="connsiteY28" fmla="*/ 88200 h 1509396"/>
                <a:gd name="connsiteX29" fmla="*/ 83874 w 1541885"/>
                <a:gd name="connsiteY29" fmla="*/ 375855 h 1509396"/>
                <a:gd name="connsiteX30" fmla="*/ 3864 w 1541885"/>
                <a:gd name="connsiteY30" fmla="*/ 663510 h 1509396"/>
                <a:gd name="connsiteX0" fmla="*/ 3864 w 1541974"/>
                <a:gd name="connsiteY0" fmla="*/ 663510 h 1509396"/>
                <a:gd name="connsiteX1" fmla="*/ 41964 w 1541974"/>
                <a:gd name="connsiteY1" fmla="*/ 831150 h 1509396"/>
                <a:gd name="connsiteX2" fmla="*/ 34344 w 1541974"/>
                <a:gd name="connsiteY2" fmla="*/ 871155 h 1509396"/>
                <a:gd name="connsiteX3" fmla="*/ 5769 w 1541974"/>
                <a:gd name="connsiteY3" fmla="*/ 888300 h 1509396"/>
                <a:gd name="connsiteX4" fmla="*/ 5769 w 1541974"/>
                <a:gd name="connsiteY4" fmla="*/ 991170 h 1509396"/>
                <a:gd name="connsiteX5" fmla="*/ 66729 w 1541974"/>
                <a:gd name="connsiteY5" fmla="*/ 1105470 h 1509396"/>
                <a:gd name="connsiteX6" fmla="*/ 110544 w 1541974"/>
                <a:gd name="connsiteY6" fmla="*/ 1143570 h 1509396"/>
                <a:gd name="connsiteX7" fmla="*/ 95304 w 1541974"/>
                <a:gd name="connsiteY7" fmla="*/ 1265490 h 1509396"/>
                <a:gd name="connsiteX8" fmla="*/ 127689 w 1541974"/>
                <a:gd name="connsiteY8" fmla="*/ 1356930 h 1509396"/>
                <a:gd name="connsiteX9" fmla="*/ 222939 w 1541974"/>
                <a:gd name="connsiteY9" fmla="*/ 1421700 h 1509396"/>
                <a:gd name="connsiteX10" fmla="*/ 405819 w 1541974"/>
                <a:gd name="connsiteY10" fmla="*/ 1478850 h 1509396"/>
                <a:gd name="connsiteX11" fmla="*/ 664899 w 1541974"/>
                <a:gd name="connsiteY11" fmla="*/ 1509330 h 1509396"/>
                <a:gd name="connsiteX12" fmla="*/ 899214 w 1541974"/>
                <a:gd name="connsiteY12" fmla="*/ 1471230 h 1509396"/>
                <a:gd name="connsiteX13" fmla="*/ 1122099 w 1541974"/>
                <a:gd name="connsiteY13" fmla="*/ 1387410 h 1509396"/>
                <a:gd name="connsiteX14" fmla="*/ 1272594 w 1541974"/>
                <a:gd name="connsiteY14" fmla="*/ 1254060 h 1509396"/>
                <a:gd name="connsiteX15" fmla="*/ 1308789 w 1541974"/>
                <a:gd name="connsiteY15" fmla="*/ 1278825 h 1509396"/>
                <a:gd name="connsiteX16" fmla="*/ 1407849 w 1541974"/>
                <a:gd name="connsiteY16" fmla="*/ 1261680 h 1509396"/>
                <a:gd name="connsiteX17" fmla="*/ 1476429 w 1541974"/>
                <a:gd name="connsiteY17" fmla="*/ 1187385 h 1509396"/>
                <a:gd name="connsiteX18" fmla="*/ 1535484 w 1541974"/>
                <a:gd name="connsiteY18" fmla="*/ 1090230 h 1509396"/>
                <a:gd name="connsiteX19" fmla="*/ 1531674 w 1541974"/>
                <a:gd name="connsiteY19" fmla="*/ 958785 h 1509396"/>
                <a:gd name="connsiteX20" fmla="*/ 1457379 w 1541974"/>
                <a:gd name="connsiteY20" fmla="*/ 907350 h 1509396"/>
                <a:gd name="connsiteX21" fmla="*/ 1407849 w 1541974"/>
                <a:gd name="connsiteY21" fmla="*/ 909255 h 1509396"/>
                <a:gd name="connsiteX22" fmla="*/ 1417374 w 1541974"/>
                <a:gd name="connsiteY22" fmla="*/ 844485 h 1509396"/>
                <a:gd name="connsiteX23" fmla="*/ 1474524 w 1541974"/>
                <a:gd name="connsiteY23" fmla="*/ 482535 h 1509396"/>
                <a:gd name="connsiteX24" fmla="*/ 1396419 w 1541974"/>
                <a:gd name="connsiteY24" fmla="*/ 219645 h 1509396"/>
                <a:gd name="connsiteX25" fmla="*/ 1230684 w 1541974"/>
                <a:gd name="connsiteY25" fmla="*/ 86295 h 1509396"/>
                <a:gd name="connsiteX26" fmla="*/ 1034469 w 1541974"/>
                <a:gd name="connsiteY26" fmla="*/ 19620 h 1509396"/>
                <a:gd name="connsiteX27" fmla="*/ 714429 w 1541974"/>
                <a:gd name="connsiteY27" fmla="*/ 4380 h 1509396"/>
                <a:gd name="connsiteX28" fmla="*/ 358194 w 1541974"/>
                <a:gd name="connsiteY28" fmla="*/ 88200 h 1509396"/>
                <a:gd name="connsiteX29" fmla="*/ 83874 w 1541974"/>
                <a:gd name="connsiteY29" fmla="*/ 375855 h 1509396"/>
                <a:gd name="connsiteX30" fmla="*/ 3864 w 1541974"/>
                <a:gd name="connsiteY30" fmla="*/ 663510 h 1509396"/>
                <a:gd name="connsiteX0" fmla="*/ 3864 w 1541092"/>
                <a:gd name="connsiteY0" fmla="*/ 663510 h 1509396"/>
                <a:gd name="connsiteX1" fmla="*/ 41964 w 1541092"/>
                <a:gd name="connsiteY1" fmla="*/ 831150 h 1509396"/>
                <a:gd name="connsiteX2" fmla="*/ 34344 w 1541092"/>
                <a:gd name="connsiteY2" fmla="*/ 871155 h 1509396"/>
                <a:gd name="connsiteX3" fmla="*/ 5769 w 1541092"/>
                <a:gd name="connsiteY3" fmla="*/ 888300 h 1509396"/>
                <a:gd name="connsiteX4" fmla="*/ 5769 w 1541092"/>
                <a:gd name="connsiteY4" fmla="*/ 991170 h 1509396"/>
                <a:gd name="connsiteX5" fmla="*/ 66729 w 1541092"/>
                <a:gd name="connsiteY5" fmla="*/ 1105470 h 1509396"/>
                <a:gd name="connsiteX6" fmla="*/ 110544 w 1541092"/>
                <a:gd name="connsiteY6" fmla="*/ 1143570 h 1509396"/>
                <a:gd name="connsiteX7" fmla="*/ 95304 w 1541092"/>
                <a:gd name="connsiteY7" fmla="*/ 1265490 h 1509396"/>
                <a:gd name="connsiteX8" fmla="*/ 127689 w 1541092"/>
                <a:gd name="connsiteY8" fmla="*/ 1356930 h 1509396"/>
                <a:gd name="connsiteX9" fmla="*/ 222939 w 1541092"/>
                <a:gd name="connsiteY9" fmla="*/ 1421700 h 1509396"/>
                <a:gd name="connsiteX10" fmla="*/ 405819 w 1541092"/>
                <a:gd name="connsiteY10" fmla="*/ 1478850 h 1509396"/>
                <a:gd name="connsiteX11" fmla="*/ 664899 w 1541092"/>
                <a:gd name="connsiteY11" fmla="*/ 1509330 h 1509396"/>
                <a:gd name="connsiteX12" fmla="*/ 899214 w 1541092"/>
                <a:gd name="connsiteY12" fmla="*/ 1471230 h 1509396"/>
                <a:gd name="connsiteX13" fmla="*/ 1122099 w 1541092"/>
                <a:gd name="connsiteY13" fmla="*/ 1387410 h 1509396"/>
                <a:gd name="connsiteX14" fmla="*/ 1272594 w 1541092"/>
                <a:gd name="connsiteY14" fmla="*/ 1254060 h 1509396"/>
                <a:gd name="connsiteX15" fmla="*/ 1308789 w 1541092"/>
                <a:gd name="connsiteY15" fmla="*/ 1278825 h 1509396"/>
                <a:gd name="connsiteX16" fmla="*/ 1407849 w 1541092"/>
                <a:gd name="connsiteY16" fmla="*/ 1261680 h 1509396"/>
                <a:gd name="connsiteX17" fmla="*/ 1489764 w 1541092"/>
                <a:gd name="connsiteY17" fmla="*/ 1189290 h 1509396"/>
                <a:gd name="connsiteX18" fmla="*/ 1535484 w 1541092"/>
                <a:gd name="connsiteY18" fmla="*/ 1090230 h 1509396"/>
                <a:gd name="connsiteX19" fmla="*/ 1531674 w 1541092"/>
                <a:gd name="connsiteY19" fmla="*/ 958785 h 1509396"/>
                <a:gd name="connsiteX20" fmla="*/ 1457379 w 1541092"/>
                <a:gd name="connsiteY20" fmla="*/ 907350 h 1509396"/>
                <a:gd name="connsiteX21" fmla="*/ 1407849 w 1541092"/>
                <a:gd name="connsiteY21" fmla="*/ 909255 h 1509396"/>
                <a:gd name="connsiteX22" fmla="*/ 1417374 w 1541092"/>
                <a:gd name="connsiteY22" fmla="*/ 844485 h 1509396"/>
                <a:gd name="connsiteX23" fmla="*/ 1474524 w 1541092"/>
                <a:gd name="connsiteY23" fmla="*/ 482535 h 1509396"/>
                <a:gd name="connsiteX24" fmla="*/ 1396419 w 1541092"/>
                <a:gd name="connsiteY24" fmla="*/ 219645 h 1509396"/>
                <a:gd name="connsiteX25" fmla="*/ 1230684 w 1541092"/>
                <a:gd name="connsiteY25" fmla="*/ 86295 h 1509396"/>
                <a:gd name="connsiteX26" fmla="*/ 1034469 w 1541092"/>
                <a:gd name="connsiteY26" fmla="*/ 19620 h 1509396"/>
                <a:gd name="connsiteX27" fmla="*/ 714429 w 1541092"/>
                <a:gd name="connsiteY27" fmla="*/ 4380 h 1509396"/>
                <a:gd name="connsiteX28" fmla="*/ 358194 w 1541092"/>
                <a:gd name="connsiteY28" fmla="*/ 88200 h 1509396"/>
                <a:gd name="connsiteX29" fmla="*/ 83874 w 1541092"/>
                <a:gd name="connsiteY29" fmla="*/ 375855 h 1509396"/>
                <a:gd name="connsiteX30" fmla="*/ 3864 w 1541092"/>
                <a:gd name="connsiteY30" fmla="*/ 663510 h 1509396"/>
                <a:gd name="connsiteX0" fmla="*/ 3864 w 1541092"/>
                <a:gd name="connsiteY0" fmla="*/ 663510 h 1509396"/>
                <a:gd name="connsiteX1" fmla="*/ 41964 w 1541092"/>
                <a:gd name="connsiteY1" fmla="*/ 831150 h 1509396"/>
                <a:gd name="connsiteX2" fmla="*/ 34344 w 1541092"/>
                <a:gd name="connsiteY2" fmla="*/ 871155 h 1509396"/>
                <a:gd name="connsiteX3" fmla="*/ 5769 w 1541092"/>
                <a:gd name="connsiteY3" fmla="*/ 888300 h 1509396"/>
                <a:gd name="connsiteX4" fmla="*/ 5769 w 1541092"/>
                <a:gd name="connsiteY4" fmla="*/ 991170 h 1509396"/>
                <a:gd name="connsiteX5" fmla="*/ 66729 w 1541092"/>
                <a:gd name="connsiteY5" fmla="*/ 1105470 h 1509396"/>
                <a:gd name="connsiteX6" fmla="*/ 110544 w 1541092"/>
                <a:gd name="connsiteY6" fmla="*/ 1143570 h 1509396"/>
                <a:gd name="connsiteX7" fmla="*/ 95304 w 1541092"/>
                <a:gd name="connsiteY7" fmla="*/ 1265490 h 1509396"/>
                <a:gd name="connsiteX8" fmla="*/ 127689 w 1541092"/>
                <a:gd name="connsiteY8" fmla="*/ 1356930 h 1509396"/>
                <a:gd name="connsiteX9" fmla="*/ 222939 w 1541092"/>
                <a:gd name="connsiteY9" fmla="*/ 1421700 h 1509396"/>
                <a:gd name="connsiteX10" fmla="*/ 405819 w 1541092"/>
                <a:gd name="connsiteY10" fmla="*/ 1478850 h 1509396"/>
                <a:gd name="connsiteX11" fmla="*/ 664899 w 1541092"/>
                <a:gd name="connsiteY11" fmla="*/ 1509330 h 1509396"/>
                <a:gd name="connsiteX12" fmla="*/ 899214 w 1541092"/>
                <a:gd name="connsiteY12" fmla="*/ 1471230 h 1509396"/>
                <a:gd name="connsiteX13" fmla="*/ 1122099 w 1541092"/>
                <a:gd name="connsiteY13" fmla="*/ 1387410 h 1509396"/>
                <a:gd name="connsiteX14" fmla="*/ 1276404 w 1541092"/>
                <a:gd name="connsiteY14" fmla="*/ 1263585 h 1509396"/>
                <a:gd name="connsiteX15" fmla="*/ 1308789 w 1541092"/>
                <a:gd name="connsiteY15" fmla="*/ 1278825 h 1509396"/>
                <a:gd name="connsiteX16" fmla="*/ 1407849 w 1541092"/>
                <a:gd name="connsiteY16" fmla="*/ 1261680 h 1509396"/>
                <a:gd name="connsiteX17" fmla="*/ 1489764 w 1541092"/>
                <a:gd name="connsiteY17" fmla="*/ 1189290 h 1509396"/>
                <a:gd name="connsiteX18" fmla="*/ 1535484 w 1541092"/>
                <a:gd name="connsiteY18" fmla="*/ 1090230 h 1509396"/>
                <a:gd name="connsiteX19" fmla="*/ 1531674 w 1541092"/>
                <a:gd name="connsiteY19" fmla="*/ 958785 h 1509396"/>
                <a:gd name="connsiteX20" fmla="*/ 1457379 w 1541092"/>
                <a:gd name="connsiteY20" fmla="*/ 907350 h 1509396"/>
                <a:gd name="connsiteX21" fmla="*/ 1407849 w 1541092"/>
                <a:gd name="connsiteY21" fmla="*/ 909255 h 1509396"/>
                <a:gd name="connsiteX22" fmla="*/ 1417374 w 1541092"/>
                <a:gd name="connsiteY22" fmla="*/ 844485 h 1509396"/>
                <a:gd name="connsiteX23" fmla="*/ 1474524 w 1541092"/>
                <a:gd name="connsiteY23" fmla="*/ 482535 h 1509396"/>
                <a:gd name="connsiteX24" fmla="*/ 1396419 w 1541092"/>
                <a:gd name="connsiteY24" fmla="*/ 219645 h 1509396"/>
                <a:gd name="connsiteX25" fmla="*/ 1230684 w 1541092"/>
                <a:gd name="connsiteY25" fmla="*/ 86295 h 1509396"/>
                <a:gd name="connsiteX26" fmla="*/ 1034469 w 1541092"/>
                <a:gd name="connsiteY26" fmla="*/ 19620 h 1509396"/>
                <a:gd name="connsiteX27" fmla="*/ 714429 w 1541092"/>
                <a:gd name="connsiteY27" fmla="*/ 4380 h 1509396"/>
                <a:gd name="connsiteX28" fmla="*/ 358194 w 1541092"/>
                <a:gd name="connsiteY28" fmla="*/ 88200 h 1509396"/>
                <a:gd name="connsiteX29" fmla="*/ 83874 w 1541092"/>
                <a:gd name="connsiteY29" fmla="*/ 375855 h 1509396"/>
                <a:gd name="connsiteX30" fmla="*/ 3864 w 1541092"/>
                <a:gd name="connsiteY30" fmla="*/ 663510 h 1509396"/>
                <a:gd name="connsiteX0" fmla="*/ 7062 w 1544290"/>
                <a:gd name="connsiteY0" fmla="*/ 663510 h 1509396"/>
                <a:gd name="connsiteX1" fmla="*/ 45162 w 1544290"/>
                <a:gd name="connsiteY1" fmla="*/ 831150 h 1509396"/>
                <a:gd name="connsiteX2" fmla="*/ 37542 w 1544290"/>
                <a:gd name="connsiteY2" fmla="*/ 871155 h 1509396"/>
                <a:gd name="connsiteX3" fmla="*/ 3252 w 1544290"/>
                <a:gd name="connsiteY3" fmla="*/ 901635 h 1509396"/>
                <a:gd name="connsiteX4" fmla="*/ 8967 w 1544290"/>
                <a:gd name="connsiteY4" fmla="*/ 991170 h 1509396"/>
                <a:gd name="connsiteX5" fmla="*/ 69927 w 1544290"/>
                <a:gd name="connsiteY5" fmla="*/ 1105470 h 1509396"/>
                <a:gd name="connsiteX6" fmla="*/ 113742 w 1544290"/>
                <a:gd name="connsiteY6" fmla="*/ 1143570 h 1509396"/>
                <a:gd name="connsiteX7" fmla="*/ 98502 w 1544290"/>
                <a:gd name="connsiteY7" fmla="*/ 1265490 h 1509396"/>
                <a:gd name="connsiteX8" fmla="*/ 130887 w 1544290"/>
                <a:gd name="connsiteY8" fmla="*/ 1356930 h 1509396"/>
                <a:gd name="connsiteX9" fmla="*/ 226137 w 1544290"/>
                <a:gd name="connsiteY9" fmla="*/ 1421700 h 1509396"/>
                <a:gd name="connsiteX10" fmla="*/ 409017 w 1544290"/>
                <a:gd name="connsiteY10" fmla="*/ 1478850 h 1509396"/>
                <a:gd name="connsiteX11" fmla="*/ 668097 w 1544290"/>
                <a:gd name="connsiteY11" fmla="*/ 1509330 h 1509396"/>
                <a:gd name="connsiteX12" fmla="*/ 902412 w 1544290"/>
                <a:gd name="connsiteY12" fmla="*/ 1471230 h 1509396"/>
                <a:gd name="connsiteX13" fmla="*/ 1125297 w 1544290"/>
                <a:gd name="connsiteY13" fmla="*/ 1387410 h 1509396"/>
                <a:gd name="connsiteX14" fmla="*/ 1279602 w 1544290"/>
                <a:gd name="connsiteY14" fmla="*/ 1263585 h 1509396"/>
                <a:gd name="connsiteX15" fmla="*/ 1311987 w 1544290"/>
                <a:gd name="connsiteY15" fmla="*/ 1278825 h 1509396"/>
                <a:gd name="connsiteX16" fmla="*/ 1411047 w 1544290"/>
                <a:gd name="connsiteY16" fmla="*/ 1261680 h 1509396"/>
                <a:gd name="connsiteX17" fmla="*/ 1492962 w 1544290"/>
                <a:gd name="connsiteY17" fmla="*/ 1189290 h 1509396"/>
                <a:gd name="connsiteX18" fmla="*/ 1538682 w 1544290"/>
                <a:gd name="connsiteY18" fmla="*/ 1090230 h 1509396"/>
                <a:gd name="connsiteX19" fmla="*/ 1534872 w 1544290"/>
                <a:gd name="connsiteY19" fmla="*/ 958785 h 1509396"/>
                <a:gd name="connsiteX20" fmla="*/ 1460577 w 1544290"/>
                <a:gd name="connsiteY20" fmla="*/ 907350 h 1509396"/>
                <a:gd name="connsiteX21" fmla="*/ 1411047 w 1544290"/>
                <a:gd name="connsiteY21" fmla="*/ 909255 h 1509396"/>
                <a:gd name="connsiteX22" fmla="*/ 1420572 w 1544290"/>
                <a:gd name="connsiteY22" fmla="*/ 844485 h 1509396"/>
                <a:gd name="connsiteX23" fmla="*/ 1477722 w 1544290"/>
                <a:gd name="connsiteY23" fmla="*/ 482535 h 1509396"/>
                <a:gd name="connsiteX24" fmla="*/ 1399617 w 1544290"/>
                <a:gd name="connsiteY24" fmla="*/ 219645 h 1509396"/>
                <a:gd name="connsiteX25" fmla="*/ 1233882 w 1544290"/>
                <a:gd name="connsiteY25" fmla="*/ 86295 h 1509396"/>
                <a:gd name="connsiteX26" fmla="*/ 1037667 w 1544290"/>
                <a:gd name="connsiteY26" fmla="*/ 19620 h 1509396"/>
                <a:gd name="connsiteX27" fmla="*/ 717627 w 1544290"/>
                <a:gd name="connsiteY27" fmla="*/ 4380 h 1509396"/>
                <a:gd name="connsiteX28" fmla="*/ 361392 w 1544290"/>
                <a:gd name="connsiteY28" fmla="*/ 88200 h 1509396"/>
                <a:gd name="connsiteX29" fmla="*/ 87072 w 1544290"/>
                <a:gd name="connsiteY29" fmla="*/ 375855 h 1509396"/>
                <a:gd name="connsiteX30" fmla="*/ 7062 w 1544290"/>
                <a:gd name="connsiteY30" fmla="*/ 663510 h 1509396"/>
                <a:gd name="connsiteX0" fmla="*/ 7062 w 1544290"/>
                <a:gd name="connsiteY0" fmla="*/ 663510 h 1509396"/>
                <a:gd name="connsiteX1" fmla="*/ 45162 w 1544290"/>
                <a:gd name="connsiteY1" fmla="*/ 831150 h 1509396"/>
                <a:gd name="connsiteX2" fmla="*/ 37542 w 1544290"/>
                <a:gd name="connsiteY2" fmla="*/ 871155 h 1509396"/>
                <a:gd name="connsiteX3" fmla="*/ 3252 w 1544290"/>
                <a:gd name="connsiteY3" fmla="*/ 901635 h 1509396"/>
                <a:gd name="connsiteX4" fmla="*/ 8967 w 1544290"/>
                <a:gd name="connsiteY4" fmla="*/ 991170 h 1509396"/>
                <a:gd name="connsiteX5" fmla="*/ 69927 w 1544290"/>
                <a:gd name="connsiteY5" fmla="*/ 1105470 h 1509396"/>
                <a:gd name="connsiteX6" fmla="*/ 113742 w 1544290"/>
                <a:gd name="connsiteY6" fmla="*/ 1143570 h 1509396"/>
                <a:gd name="connsiteX7" fmla="*/ 98502 w 1544290"/>
                <a:gd name="connsiteY7" fmla="*/ 1265490 h 1509396"/>
                <a:gd name="connsiteX8" fmla="*/ 130887 w 1544290"/>
                <a:gd name="connsiteY8" fmla="*/ 1356930 h 1509396"/>
                <a:gd name="connsiteX9" fmla="*/ 226137 w 1544290"/>
                <a:gd name="connsiteY9" fmla="*/ 1421700 h 1509396"/>
                <a:gd name="connsiteX10" fmla="*/ 409017 w 1544290"/>
                <a:gd name="connsiteY10" fmla="*/ 1478850 h 1509396"/>
                <a:gd name="connsiteX11" fmla="*/ 668097 w 1544290"/>
                <a:gd name="connsiteY11" fmla="*/ 1509330 h 1509396"/>
                <a:gd name="connsiteX12" fmla="*/ 902412 w 1544290"/>
                <a:gd name="connsiteY12" fmla="*/ 1471230 h 1509396"/>
                <a:gd name="connsiteX13" fmla="*/ 1125297 w 1544290"/>
                <a:gd name="connsiteY13" fmla="*/ 1387410 h 1509396"/>
                <a:gd name="connsiteX14" fmla="*/ 1279602 w 1544290"/>
                <a:gd name="connsiteY14" fmla="*/ 1263585 h 1509396"/>
                <a:gd name="connsiteX15" fmla="*/ 1311987 w 1544290"/>
                <a:gd name="connsiteY15" fmla="*/ 1278825 h 1509396"/>
                <a:gd name="connsiteX16" fmla="*/ 1411047 w 1544290"/>
                <a:gd name="connsiteY16" fmla="*/ 1261680 h 1509396"/>
                <a:gd name="connsiteX17" fmla="*/ 1492962 w 1544290"/>
                <a:gd name="connsiteY17" fmla="*/ 1189290 h 1509396"/>
                <a:gd name="connsiteX18" fmla="*/ 1538682 w 1544290"/>
                <a:gd name="connsiteY18" fmla="*/ 1090230 h 1509396"/>
                <a:gd name="connsiteX19" fmla="*/ 1534872 w 1544290"/>
                <a:gd name="connsiteY19" fmla="*/ 958785 h 1509396"/>
                <a:gd name="connsiteX20" fmla="*/ 1460577 w 1544290"/>
                <a:gd name="connsiteY20" fmla="*/ 907350 h 1509396"/>
                <a:gd name="connsiteX21" fmla="*/ 1411047 w 1544290"/>
                <a:gd name="connsiteY21" fmla="*/ 909255 h 1509396"/>
                <a:gd name="connsiteX22" fmla="*/ 1420572 w 1544290"/>
                <a:gd name="connsiteY22" fmla="*/ 844485 h 1509396"/>
                <a:gd name="connsiteX23" fmla="*/ 1477722 w 1544290"/>
                <a:gd name="connsiteY23" fmla="*/ 482535 h 1509396"/>
                <a:gd name="connsiteX24" fmla="*/ 1399617 w 1544290"/>
                <a:gd name="connsiteY24" fmla="*/ 219645 h 1509396"/>
                <a:gd name="connsiteX25" fmla="*/ 1233882 w 1544290"/>
                <a:gd name="connsiteY25" fmla="*/ 86295 h 1509396"/>
                <a:gd name="connsiteX26" fmla="*/ 1037667 w 1544290"/>
                <a:gd name="connsiteY26" fmla="*/ 19620 h 1509396"/>
                <a:gd name="connsiteX27" fmla="*/ 717627 w 1544290"/>
                <a:gd name="connsiteY27" fmla="*/ 4380 h 1509396"/>
                <a:gd name="connsiteX28" fmla="*/ 361392 w 1544290"/>
                <a:gd name="connsiteY28" fmla="*/ 88200 h 1509396"/>
                <a:gd name="connsiteX29" fmla="*/ 87072 w 1544290"/>
                <a:gd name="connsiteY29" fmla="*/ 375855 h 1509396"/>
                <a:gd name="connsiteX30" fmla="*/ 7062 w 1544290"/>
                <a:gd name="connsiteY30" fmla="*/ 663510 h 1509396"/>
                <a:gd name="connsiteX0" fmla="*/ 7910 w 1545138"/>
                <a:gd name="connsiteY0" fmla="*/ 663510 h 1509396"/>
                <a:gd name="connsiteX1" fmla="*/ 46010 w 1545138"/>
                <a:gd name="connsiteY1" fmla="*/ 831150 h 1509396"/>
                <a:gd name="connsiteX2" fmla="*/ 50269 w 1545138"/>
                <a:gd name="connsiteY2" fmla="*/ 875907 h 1509396"/>
                <a:gd name="connsiteX3" fmla="*/ 4100 w 1545138"/>
                <a:gd name="connsiteY3" fmla="*/ 901635 h 1509396"/>
                <a:gd name="connsiteX4" fmla="*/ 9815 w 1545138"/>
                <a:gd name="connsiteY4" fmla="*/ 991170 h 1509396"/>
                <a:gd name="connsiteX5" fmla="*/ 70775 w 1545138"/>
                <a:gd name="connsiteY5" fmla="*/ 1105470 h 1509396"/>
                <a:gd name="connsiteX6" fmla="*/ 114590 w 1545138"/>
                <a:gd name="connsiteY6" fmla="*/ 1143570 h 1509396"/>
                <a:gd name="connsiteX7" fmla="*/ 99350 w 1545138"/>
                <a:gd name="connsiteY7" fmla="*/ 1265490 h 1509396"/>
                <a:gd name="connsiteX8" fmla="*/ 131735 w 1545138"/>
                <a:gd name="connsiteY8" fmla="*/ 1356930 h 1509396"/>
                <a:gd name="connsiteX9" fmla="*/ 226985 w 1545138"/>
                <a:gd name="connsiteY9" fmla="*/ 1421700 h 1509396"/>
                <a:gd name="connsiteX10" fmla="*/ 409865 w 1545138"/>
                <a:gd name="connsiteY10" fmla="*/ 1478850 h 1509396"/>
                <a:gd name="connsiteX11" fmla="*/ 668945 w 1545138"/>
                <a:gd name="connsiteY11" fmla="*/ 1509330 h 1509396"/>
                <a:gd name="connsiteX12" fmla="*/ 903260 w 1545138"/>
                <a:gd name="connsiteY12" fmla="*/ 1471230 h 1509396"/>
                <a:gd name="connsiteX13" fmla="*/ 1126145 w 1545138"/>
                <a:gd name="connsiteY13" fmla="*/ 1387410 h 1509396"/>
                <a:gd name="connsiteX14" fmla="*/ 1280450 w 1545138"/>
                <a:gd name="connsiteY14" fmla="*/ 1263585 h 1509396"/>
                <a:gd name="connsiteX15" fmla="*/ 1312835 w 1545138"/>
                <a:gd name="connsiteY15" fmla="*/ 1278825 h 1509396"/>
                <a:gd name="connsiteX16" fmla="*/ 1411895 w 1545138"/>
                <a:gd name="connsiteY16" fmla="*/ 1261680 h 1509396"/>
                <a:gd name="connsiteX17" fmla="*/ 1493810 w 1545138"/>
                <a:gd name="connsiteY17" fmla="*/ 1189290 h 1509396"/>
                <a:gd name="connsiteX18" fmla="*/ 1539530 w 1545138"/>
                <a:gd name="connsiteY18" fmla="*/ 1090230 h 1509396"/>
                <a:gd name="connsiteX19" fmla="*/ 1535720 w 1545138"/>
                <a:gd name="connsiteY19" fmla="*/ 958785 h 1509396"/>
                <a:gd name="connsiteX20" fmla="*/ 1461425 w 1545138"/>
                <a:gd name="connsiteY20" fmla="*/ 907350 h 1509396"/>
                <a:gd name="connsiteX21" fmla="*/ 1411895 w 1545138"/>
                <a:gd name="connsiteY21" fmla="*/ 909255 h 1509396"/>
                <a:gd name="connsiteX22" fmla="*/ 1421420 w 1545138"/>
                <a:gd name="connsiteY22" fmla="*/ 844485 h 1509396"/>
                <a:gd name="connsiteX23" fmla="*/ 1478570 w 1545138"/>
                <a:gd name="connsiteY23" fmla="*/ 482535 h 1509396"/>
                <a:gd name="connsiteX24" fmla="*/ 1400465 w 1545138"/>
                <a:gd name="connsiteY24" fmla="*/ 219645 h 1509396"/>
                <a:gd name="connsiteX25" fmla="*/ 1234730 w 1545138"/>
                <a:gd name="connsiteY25" fmla="*/ 86295 h 1509396"/>
                <a:gd name="connsiteX26" fmla="*/ 1038515 w 1545138"/>
                <a:gd name="connsiteY26" fmla="*/ 19620 h 1509396"/>
                <a:gd name="connsiteX27" fmla="*/ 718475 w 1545138"/>
                <a:gd name="connsiteY27" fmla="*/ 4380 h 1509396"/>
                <a:gd name="connsiteX28" fmla="*/ 362240 w 1545138"/>
                <a:gd name="connsiteY28" fmla="*/ 88200 h 1509396"/>
                <a:gd name="connsiteX29" fmla="*/ 87920 w 1545138"/>
                <a:gd name="connsiteY29" fmla="*/ 375855 h 1509396"/>
                <a:gd name="connsiteX30" fmla="*/ 7910 w 1545138"/>
                <a:gd name="connsiteY30" fmla="*/ 663510 h 1509396"/>
                <a:gd name="connsiteX0" fmla="*/ 7911 w 1545139"/>
                <a:gd name="connsiteY0" fmla="*/ 663510 h 1509396"/>
                <a:gd name="connsiteX1" fmla="*/ 46011 w 1545139"/>
                <a:gd name="connsiteY1" fmla="*/ 831150 h 1509396"/>
                <a:gd name="connsiteX2" fmla="*/ 50270 w 1545139"/>
                <a:gd name="connsiteY2" fmla="*/ 875907 h 1509396"/>
                <a:gd name="connsiteX3" fmla="*/ 4101 w 1545139"/>
                <a:gd name="connsiteY3" fmla="*/ 887379 h 1509396"/>
                <a:gd name="connsiteX4" fmla="*/ 9816 w 1545139"/>
                <a:gd name="connsiteY4" fmla="*/ 991170 h 1509396"/>
                <a:gd name="connsiteX5" fmla="*/ 70776 w 1545139"/>
                <a:gd name="connsiteY5" fmla="*/ 1105470 h 1509396"/>
                <a:gd name="connsiteX6" fmla="*/ 114591 w 1545139"/>
                <a:gd name="connsiteY6" fmla="*/ 1143570 h 1509396"/>
                <a:gd name="connsiteX7" fmla="*/ 99351 w 1545139"/>
                <a:gd name="connsiteY7" fmla="*/ 1265490 h 1509396"/>
                <a:gd name="connsiteX8" fmla="*/ 131736 w 1545139"/>
                <a:gd name="connsiteY8" fmla="*/ 1356930 h 1509396"/>
                <a:gd name="connsiteX9" fmla="*/ 226986 w 1545139"/>
                <a:gd name="connsiteY9" fmla="*/ 1421700 h 1509396"/>
                <a:gd name="connsiteX10" fmla="*/ 409866 w 1545139"/>
                <a:gd name="connsiteY10" fmla="*/ 1478850 h 1509396"/>
                <a:gd name="connsiteX11" fmla="*/ 668946 w 1545139"/>
                <a:gd name="connsiteY11" fmla="*/ 1509330 h 1509396"/>
                <a:gd name="connsiteX12" fmla="*/ 903261 w 1545139"/>
                <a:gd name="connsiteY12" fmla="*/ 1471230 h 1509396"/>
                <a:gd name="connsiteX13" fmla="*/ 1126146 w 1545139"/>
                <a:gd name="connsiteY13" fmla="*/ 1387410 h 1509396"/>
                <a:gd name="connsiteX14" fmla="*/ 1280451 w 1545139"/>
                <a:gd name="connsiteY14" fmla="*/ 1263585 h 1509396"/>
                <a:gd name="connsiteX15" fmla="*/ 1312836 w 1545139"/>
                <a:gd name="connsiteY15" fmla="*/ 1278825 h 1509396"/>
                <a:gd name="connsiteX16" fmla="*/ 1411896 w 1545139"/>
                <a:gd name="connsiteY16" fmla="*/ 1261680 h 1509396"/>
                <a:gd name="connsiteX17" fmla="*/ 1493811 w 1545139"/>
                <a:gd name="connsiteY17" fmla="*/ 1189290 h 1509396"/>
                <a:gd name="connsiteX18" fmla="*/ 1539531 w 1545139"/>
                <a:gd name="connsiteY18" fmla="*/ 1090230 h 1509396"/>
                <a:gd name="connsiteX19" fmla="*/ 1535721 w 1545139"/>
                <a:gd name="connsiteY19" fmla="*/ 958785 h 1509396"/>
                <a:gd name="connsiteX20" fmla="*/ 1461426 w 1545139"/>
                <a:gd name="connsiteY20" fmla="*/ 907350 h 1509396"/>
                <a:gd name="connsiteX21" fmla="*/ 1411896 w 1545139"/>
                <a:gd name="connsiteY21" fmla="*/ 909255 h 1509396"/>
                <a:gd name="connsiteX22" fmla="*/ 1421421 w 1545139"/>
                <a:gd name="connsiteY22" fmla="*/ 844485 h 1509396"/>
                <a:gd name="connsiteX23" fmla="*/ 1478571 w 1545139"/>
                <a:gd name="connsiteY23" fmla="*/ 482535 h 1509396"/>
                <a:gd name="connsiteX24" fmla="*/ 1400466 w 1545139"/>
                <a:gd name="connsiteY24" fmla="*/ 219645 h 1509396"/>
                <a:gd name="connsiteX25" fmla="*/ 1234731 w 1545139"/>
                <a:gd name="connsiteY25" fmla="*/ 86295 h 1509396"/>
                <a:gd name="connsiteX26" fmla="*/ 1038516 w 1545139"/>
                <a:gd name="connsiteY26" fmla="*/ 19620 h 1509396"/>
                <a:gd name="connsiteX27" fmla="*/ 718476 w 1545139"/>
                <a:gd name="connsiteY27" fmla="*/ 4380 h 1509396"/>
                <a:gd name="connsiteX28" fmla="*/ 362241 w 1545139"/>
                <a:gd name="connsiteY28" fmla="*/ 88200 h 1509396"/>
                <a:gd name="connsiteX29" fmla="*/ 87921 w 1545139"/>
                <a:gd name="connsiteY29" fmla="*/ 375855 h 1509396"/>
                <a:gd name="connsiteX30" fmla="*/ 7911 w 1545139"/>
                <a:gd name="connsiteY30" fmla="*/ 663510 h 1509396"/>
                <a:gd name="connsiteX0" fmla="*/ 9982 w 1547210"/>
                <a:gd name="connsiteY0" fmla="*/ 663510 h 1509396"/>
                <a:gd name="connsiteX1" fmla="*/ 48082 w 1547210"/>
                <a:gd name="connsiteY1" fmla="*/ 831150 h 1509396"/>
                <a:gd name="connsiteX2" fmla="*/ 52341 w 1547210"/>
                <a:gd name="connsiteY2" fmla="*/ 875907 h 1509396"/>
                <a:gd name="connsiteX3" fmla="*/ 6172 w 1547210"/>
                <a:gd name="connsiteY3" fmla="*/ 887379 h 1509396"/>
                <a:gd name="connsiteX4" fmla="*/ 11887 w 1547210"/>
                <a:gd name="connsiteY4" fmla="*/ 991170 h 1509396"/>
                <a:gd name="connsiteX5" fmla="*/ 72847 w 1547210"/>
                <a:gd name="connsiteY5" fmla="*/ 1105470 h 1509396"/>
                <a:gd name="connsiteX6" fmla="*/ 116662 w 1547210"/>
                <a:gd name="connsiteY6" fmla="*/ 1143570 h 1509396"/>
                <a:gd name="connsiteX7" fmla="*/ 101422 w 1547210"/>
                <a:gd name="connsiteY7" fmla="*/ 1265490 h 1509396"/>
                <a:gd name="connsiteX8" fmla="*/ 133807 w 1547210"/>
                <a:gd name="connsiteY8" fmla="*/ 1356930 h 1509396"/>
                <a:gd name="connsiteX9" fmla="*/ 229057 w 1547210"/>
                <a:gd name="connsiteY9" fmla="*/ 1421700 h 1509396"/>
                <a:gd name="connsiteX10" fmla="*/ 411937 w 1547210"/>
                <a:gd name="connsiteY10" fmla="*/ 1478850 h 1509396"/>
                <a:gd name="connsiteX11" fmla="*/ 671017 w 1547210"/>
                <a:gd name="connsiteY11" fmla="*/ 1509330 h 1509396"/>
                <a:gd name="connsiteX12" fmla="*/ 905332 w 1547210"/>
                <a:gd name="connsiteY12" fmla="*/ 1471230 h 1509396"/>
                <a:gd name="connsiteX13" fmla="*/ 1128217 w 1547210"/>
                <a:gd name="connsiteY13" fmla="*/ 1387410 h 1509396"/>
                <a:gd name="connsiteX14" fmla="*/ 1282522 w 1547210"/>
                <a:gd name="connsiteY14" fmla="*/ 1263585 h 1509396"/>
                <a:gd name="connsiteX15" fmla="*/ 1314907 w 1547210"/>
                <a:gd name="connsiteY15" fmla="*/ 1278825 h 1509396"/>
                <a:gd name="connsiteX16" fmla="*/ 1413967 w 1547210"/>
                <a:gd name="connsiteY16" fmla="*/ 1261680 h 1509396"/>
                <a:gd name="connsiteX17" fmla="*/ 1495882 w 1547210"/>
                <a:gd name="connsiteY17" fmla="*/ 1189290 h 1509396"/>
                <a:gd name="connsiteX18" fmla="*/ 1541602 w 1547210"/>
                <a:gd name="connsiteY18" fmla="*/ 1090230 h 1509396"/>
                <a:gd name="connsiteX19" fmla="*/ 1537792 w 1547210"/>
                <a:gd name="connsiteY19" fmla="*/ 958785 h 1509396"/>
                <a:gd name="connsiteX20" fmla="*/ 1463497 w 1547210"/>
                <a:gd name="connsiteY20" fmla="*/ 907350 h 1509396"/>
                <a:gd name="connsiteX21" fmla="*/ 1413967 w 1547210"/>
                <a:gd name="connsiteY21" fmla="*/ 909255 h 1509396"/>
                <a:gd name="connsiteX22" fmla="*/ 1423492 w 1547210"/>
                <a:gd name="connsiteY22" fmla="*/ 844485 h 1509396"/>
                <a:gd name="connsiteX23" fmla="*/ 1480642 w 1547210"/>
                <a:gd name="connsiteY23" fmla="*/ 482535 h 1509396"/>
                <a:gd name="connsiteX24" fmla="*/ 1402537 w 1547210"/>
                <a:gd name="connsiteY24" fmla="*/ 219645 h 1509396"/>
                <a:gd name="connsiteX25" fmla="*/ 1236802 w 1547210"/>
                <a:gd name="connsiteY25" fmla="*/ 86295 h 1509396"/>
                <a:gd name="connsiteX26" fmla="*/ 1040587 w 1547210"/>
                <a:gd name="connsiteY26" fmla="*/ 19620 h 1509396"/>
                <a:gd name="connsiteX27" fmla="*/ 720547 w 1547210"/>
                <a:gd name="connsiteY27" fmla="*/ 4380 h 1509396"/>
                <a:gd name="connsiteX28" fmla="*/ 364312 w 1547210"/>
                <a:gd name="connsiteY28" fmla="*/ 88200 h 1509396"/>
                <a:gd name="connsiteX29" fmla="*/ 89992 w 1547210"/>
                <a:gd name="connsiteY29" fmla="*/ 375855 h 1509396"/>
                <a:gd name="connsiteX30" fmla="*/ 9982 w 1547210"/>
                <a:gd name="connsiteY30" fmla="*/ 663510 h 1509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547210" h="1509396">
                  <a:moveTo>
                    <a:pt x="9982" y="663510"/>
                  </a:moveTo>
                  <a:cubicBezTo>
                    <a:pt x="2997" y="739392"/>
                    <a:pt x="41022" y="795751"/>
                    <a:pt x="48082" y="831150"/>
                  </a:cubicBezTo>
                  <a:cubicBezTo>
                    <a:pt x="55142" y="866549"/>
                    <a:pt x="59326" y="866536"/>
                    <a:pt x="52341" y="875907"/>
                  </a:cubicBezTo>
                  <a:cubicBezTo>
                    <a:pt x="45356" y="885278"/>
                    <a:pt x="17665" y="856288"/>
                    <a:pt x="6172" y="887379"/>
                  </a:cubicBezTo>
                  <a:cubicBezTo>
                    <a:pt x="-5321" y="918470"/>
                    <a:pt x="775" y="954822"/>
                    <a:pt x="11887" y="991170"/>
                  </a:cubicBezTo>
                  <a:cubicBezTo>
                    <a:pt x="22999" y="1027518"/>
                    <a:pt x="55384" y="1080070"/>
                    <a:pt x="72847" y="1105470"/>
                  </a:cubicBezTo>
                  <a:cubicBezTo>
                    <a:pt x="90310" y="1130870"/>
                    <a:pt x="111900" y="1116900"/>
                    <a:pt x="116662" y="1143570"/>
                  </a:cubicBezTo>
                  <a:cubicBezTo>
                    <a:pt x="121424" y="1170240"/>
                    <a:pt x="98565" y="1229930"/>
                    <a:pt x="101422" y="1265490"/>
                  </a:cubicBezTo>
                  <a:cubicBezTo>
                    <a:pt x="104279" y="1301050"/>
                    <a:pt x="112535" y="1330895"/>
                    <a:pt x="133807" y="1356930"/>
                  </a:cubicBezTo>
                  <a:cubicBezTo>
                    <a:pt x="155079" y="1382965"/>
                    <a:pt x="182702" y="1401380"/>
                    <a:pt x="229057" y="1421700"/>
                  </a:cubicBezTo>
                  <a:cubicBezTo>
                    <a:pt x="275412" y="1442020"/>
                    <a:pt x="338277" y="1464245"/>
                    <a:pt x="411937" y="1478850"/>
                  </a:cubicBezTo>
                  <a:cubicBezTo>
                    <a:pt x="485597" y="1493455"/>
                    <a:pt x="588785" y="1510600"/>
                    <a:pt x="671017" y="1509330"/>
                  </a:cubicBezTo>
                  <a:cubicBezTo>
                    <a:pt x="753250" y="1508060"/>
                    <a:pt x="829132" y="1491550"/>
                    <a:pt x="905332" y="1471230"/>
                  </a:cubicBezTo>
                  <a:cubicBezTo>
                    <a:pt x="981532" y="1450910"/>
                    <a:pt x="1065352" y="1422018"/>
                    <a:pt x="1128217" y="1387410"/>
                  </a:cubicBezTo>
                  <a:cubicBezTo>
                    <a:pt x="1191082" y="1352803"/>
                    <a:pt x="1251407" y="1281682"/>
                    <a:pt x="1282522" y="1263585"/>
                  </a:cubicBezTo>
                  <a:cubicBezTo>
                    <a:pt x="1313637" y="1245488"/>
                    <a:pt x="1268078" y="1259759"/>
                    <a:pt x="1314907" y="1278825"/>
                  </a:cubicBezTo>
                  <a:cubicBezTo>
                    <a:pt x="1361736" y="1297891"/>
                    <a:pt x="1383805" y="1276602"/>
                    <a:pt x="1413967" y="1261680"/>
                  </a:cubicBezTo>
                  <a:cubicBezTo>
                    <a:pt x="1444129" y="1246758"/>
                    <a:pt x="1474610" y="1217865"/>
                    <a:pt x="1495882" y="1189290"/>
                  </a:cubicBezTo>
                  <a:cubicBezTo>
                    <a:pt x="1517155" y="1160715"/>
                    <a:pt x="1534617" y="1128648"/>
                    <a:pt x="1541602" y="1090230"/>
                  </a:cubicBezTo>
                  <a:cubicBezTo>
                    <a:pt x="1548587" y="1051813"/>
                    <a:pt x="1550810" y="989265"/>
                    <a:pt x="1537792" y="958785"/>
                  </a:cubicBezTo>
                  <a:cubicBezTo>
                    <a:pt x="1524774" y="928305"/>
                    <a:pt x="1484135" y="915605"/>
                    <a:pt x="1463497" y="907350"/>
                  </a:cubicBezTo>
                  <a:cubicBezTo>
                    <a:pt x="1442860" y="899095"/>
                    <a:pt x="1420634" y="919732"/>
                    <a:pt x="1413967" y="909255"/>
                  </a:cubicBezTo>
                  <a:cubicBezTo>
                    <a:pt x="1407300" y="898778"/>
                    <a:pt x="1412380" y="915605"/>
                    <a:pt x="1423492" y="844485"/>
                  </a:cubicBezTo>
                  <a:cubicBezTo>
                    <a:pt x="1434604" y="773365"/>
                    <a:pt x="1484134" y="586675"/>
                    <a:pt x="1480642" y="482535"/>
                  </a:cubicBezTo>
                  <a:cubicBezTo>
                    <a:pt x="1477150" y="378395"/>
                    <a:pt x="1443177" y="285685"/>
                    <a:pt x="1402537" y="219645"/>
                  </a:cubicBezTo>
                  <a:cubicBezTo>
                    <a:pt x="1361897" y="153605"/>
                    <a:pt x="1297127" y="119633"/>
                    <a:pt x="1236802" y="86295"/>
                  </a:cubicBezTo>
                  <a:cubicBezTo>
                    <a:pt x="1176477" y="52957"/>
                    <a:pt x="1126630" y="33273"/>
                    <a:pt x="1040587" y="19620"/>
                  </a:cubicBezTo>
                  <a:cubicBezTo>
                    <a:pt x="954545" y="5968"/>
                    <a:pt x="833259" y="-7050"/>
                    <a:pt x="720547" y="4380"/>
                  </a:cubicBezTo>
                  <a:cubicBezTo>
                    <a:pt x="607835" y="15810"/>
                    <a:pt x="488137" y="36448"/>
                    <a:pt x="364312" y="88200"/>
                  </a:cubicBezTo>
                  <a:cubicBezTo>
                    <a:pt x="240487" y="139952"/>
                    <a:pt x="149047" y="279970"/>
                    <a:pt x="89992" y="375855"/>
                  </a:cubicBezTo>
                  <a:cubicBezTo>
                    <a:pt x="30937" y="471740"/>
                    <a:pt x="16967" y="587628"/>
                    <a:pt x="9982" y="663510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18" name="Oval 117">
              <a:extLst>
                <a:ext uri="{FF2B5EF4-FFF2-40B4-BE49-F238E27FC236}">
                  <a16:creationId xmlns:a16="http://schemas.microsoft.com/office/drawing/2014/main" id="{BB2553F4-8673-48AD-94D5-32A8207935BC}"/>
                </a:ext>
              </a:extLst>
            </p:cNvPr>
            <p:cNvSpPr/>
            <p:nvPr/>
          </p:nvSpPr>
          <p:spPr>
            <a:xfrm>
              <a:off x="6079985" y="2556320"/>
              <a:ext cx="152057" cy="166441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B2775F28-70DB-47A9-91F8-10DCB14CD4D4}"/>
                </a:ext>
              </a:extLst>
            </p:cNvPr>
            <p:cNvSpPr/>
            <p:nvPr/>
          </p:nvSpPr>
          <p:spPr>
            <a:xfrm rot="285439" flipH="1">
              <a:off x="5469989" y="2430186"/>
              <a:ext cx="254460" cy="94565"/>
            </a:xfrm>
            <a:custGeom>
              <a:avLst/>
              <a:gdLst>
                <a:gd name="connsiteX0" fmla="*/ 224 w 292135"/>
                <a:gd name="connsiteY0" fmla="*/ 59346 h 59716"/>
                <a:gd name="connsiteX1" fmla="*/ 107075 w 292135"/>
                <a:gd name="connsiteY1" fmla="*/ 5920 h 59716"/>
                <a:gd name="connsiteX2" fmla="*/ 292010 w 292135"/>
                <a:gd name="connsiteY2" fmla="*/ 3866 h 59716"/>
                <a:gd name="connsiteX3" fmla="*/ 133788 w 292135"/>
                <a:gd name="connsiteY3" fmla="*/ 28524 h 59716"/>
                <a:gd name="connsiteX4" fmla="*/ 224 w 292135"/>
                <a:gd name="connsiteY4" fmla="*/ 59346 h 59716"/>
                <a:gd name="connsiteX0" fmla="*/ 2 w 291913"/>
                <a:gd name="connsiteY0" fmla="*/ 76080 h 77200"/>
                <a:gd name="connsiteX1" fmla="*/ 131511 w 291913"/>
                <a:gd name="connsiteY1" fmla="*/ 2105 h 77200"/>
                <a:gd name="connsiteX2" fmla="*/ 291788 w 291913"/>
                <a:gd name="connsiteY2" fmla="*/ 20600 h 77200"/>
                <a:gd name="connsiteX3" fmla="*/ 133566 w 291913"/>
                <a:gd name="connsiteY3" fmla="*/ 45258 h 77200"/>
                <a:gd name="connsiteX4" fmla="*/ 2 w 291913"/>
                <a:gd name="connsiteY4" fmla="*/ 76080 h 77200"/>
                <a:gd name="connsiteX0" fmla="*/ 9 w 291925"/>
                <a:gd name="connsiteY0" fmla="*/ 76080 h 76253"/>
                <a:gd name="connsiteX1" fmla="*/ 131518 w 291925"/>
                <a:gd name="connsiteY1" fmla="*/ 2105 h 76253"/>
                <a:gd name="connsiteX2" fmla="*/ 291795 w 291925"/>
                <a:gd name="connsiteY2" fmla="*/ 20600 h 76253"/>
                <a:gd name="connsiteX3" fmla="*/ 137683 w 291925"/>
                <a:gd name="connsiteY3" fmla="*/ 22655 h 76253"/>
                <a:gd name="connsiteX4" fmla="*/ 9 w 291925"/>
                <a:gd name="connsiteY4" fmla="*/ 76080 h 76253"/>
                <a:gd name="connsiteX0" fmla="*/ 9 w 292471"/>
                <a:gd name="connsiteY0" fmla="*/ 76080 h 76253"/>
                <a:gd name="connsiteX1" fmla="*/ 131518 w 292471"/>
                <a:gd name="connsiteY1" fmla="*/ 2105 h 76253"/>
                <a:gd name="connsiteX2" fmla="*/ 291795 w 292471"/>
                <a:gd name="connsiteY2" fmla="*/ 20600 h 76253"/>
                <a:gd name="connsiteX3" fmla="*/ 137683 w 292471"/>
                <a:gd name="connsiteY3" fmla="*/ 22655 h 76253"/>
                <a:gd name="connsiteX4" fmla="*/ 9 w 292471"/>
                <a:gd name="connsiteY4" fmla="*/ 76080 h 76253"/>
                <a:gd name="connsiteX0" fmla="*/ 1258 w 293720"/>
                <a:gd name="connsiteY0" fmla="*/ 76080 h 78680"/>
                <a:gd name="connsiteX1" fmla="*/ 132767 w 293720"/>
                <a:gd name="connsiteY1" fmla="*/ 2105 h 78680"/>
                <a:gd name="connsiteX2" fmla="*/ 293044 w 293720"/>
                <a:gd name="connsiteY2" fmla="*/ 20600 h 78680"/>
                <a:gd name="connsiteX3" fmla="*/ 138932 w 293720"/>
                <a:gd name="connsiteY3" fmla="*/ 22655 h 78680"/>
                <a:gd name="connsiteX4" fmla="*/ 1258 w 293720"/>
                <a:gd name="connsiteY4" fmla="*/ 76080 h 78680"/>
                <a:gd name="connsiteX0" fmla="*/ 1258 w 293044"/>
                <a:gd name="connsiteY0" fmla="*/ 76080 h 78680"/>
                <a:gd name="connsiteX1" fmla="*/ 132767 w 293044"/>
                <a:gd name="connsiteY1" fmla="*/ 2105 h 78680"/>
                <a:gd name="connsiteX2" fmla="*/ 293044 w 293044"/>
                <a:gd name="connsiteY2" fmla="*/ 20600 h 78680"/>
                <a:gd name="connsiteX3" fmla="*/ 138932 w 293044"/>
                <a:gd name="connsiteY3" fmla="*/ 22655 h 78680"/>
                <a:gd name="connsiteX4" fmla="*/ 1258 w 293044"/>
                <a:gd name="connsiteY4" fmla="*/ 76080 h 78680"/>
                <a:gd name="connsiteX0" fmla="*/ 1258 w 293044"/>
                <a:gd name="connsiteY0" fmla="*/ 76080 h 78611"/>
                <a:gd name="connsiteX1" fmla="*/ 132767 w 293044"/>
                <a:gd name="connsiteY1" fmla="*/ 2105 h 78611"/>
                <a:gd name="connsiteX2" fmla="*/ 293044 w 293044"/>
                <a:gd name="connsiteY2" fmla="*/ 20600 h 78611"/>
                <a:gd name="connsiteX3" fmla="*/ 138932 w 293044"/>
                <a:gd name="connsiteY3" fmla="*/ 22655 h 78611"/>
                <a:gd name="connsiteX4" fmla="*/ 1258 w 293044"/>
                <a:gd name="connsiteY4" fmla="*/ 76080 h 78611"/>
                <a:gd name="connsiteX0" fmla="*/ 1236 w 280693"/>
                <a:gd name="connsiteY0" fmla="*/ 79613 h 82337"/>
                <a:gd name="connsiteX1" fmla="*/ 132745 w 280693"/>
                <a:gd name="connsiteY1" fmla="*/ 5638 h 82337"/>
                <a:gd name="connsiteX2" fmla="*/ 280693 w 280693"/>
                <a:gd name="connsiteY2" fmla="*/ 7694 h 82337"/>
                <a:gd name="connsiteX3" fmla="*/ 138910 w 280693"/>
                <a:gd name="connsiteY3" fmla="*/ 26188 h 82337"/>
                <a:gd name="connsiteX4" fmla="*/ 1236 w 280693"/>
                <a:gd name="connsiteY4" fmla="*/ 79613 h 82337"/>
                <a:gd name="connsiteX0" fmla="*/ 39 w 279496"/>
                <a:gd name="connsiteY0" fmla="*/ 76896 h 77018"/>
                <a:gd name="connsiteX1" fmla="*/ 125384 w 279496"/>
                <a:gd name="connsiteY1" fmla="*/ 7030 h 77018"/>
                <a:gd name="connsiteX2" fmla="*/ 279496 w 279496"/>
                <a:gd name="connsiteY2" fmla="*/ 4977 h 77018"/>
                <a:gd name="connsiteX3" fmla="*/ 137713 w 279496"/>
                <a:gd name="connsiteY3" fmla="*/ 23471 h 77018"/>
                <a:gd name="connsiteX4" fmla="*/ 39 w 279496"/>
                <a:gd name="connsiteY4" fmla="*/ 76896 h 77018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650"/>
                <a:gd name="connsiteY0" fmla="*/ 81001 h 81123"/>
                <a:gd name="connsiteX1" fmla="*/ 125408 w 279650"/>
                <a:gd name="connsiteY1" fmla="*/ 11135 h 81123"/>
                <a:gd name="connsiteX2" fmla="*/ 279520 w 279650"/>
                <a:gd name="connsiteY2" fmla="*/ 9082 h 81123"/>
                <a:gd name="connsiteX3" fmla="*/ 137737 w 279650"/>
                <a:gd name="connsiteY3" fmla="*/ 27576 h 81123"/>
                <a:gd name="connsiteX4" fmla="*/ 63 w 279650"/>
                <a:gd name="connsiteY4" fmla="*/ 81001 h 81123"/>
                <a:gd name="connsiteX0" fmla="*/ 63 w 279650"/>
                <a:gd name="connsiteY0" fmla="*/ 81001 h 81234"/>
                <a:gd name="connsiteX1" fmla="*/ 125408 w 279650"/>
                <a:gd name="connsiteY1" fmla="*/ 11135 h 81234"/>
                <a:gd name="connsiteX2" fmla="*/ 279520 w 279650"/>
                <a:gd name="connsiteY2" fmla="*/ 9082 h 81234"/>
                <a:gd name="connsiteX3" fmla="*/ 137737 w 279650"/>
                <a:gd name="connsiteY3" fmla="*/ 27576 h 81234"/>
                <a:gd name="connsiteX4" fmla="*/ 63 w 279650"/>
                <a:gd name="connsiteY4" fmla="*/ 81001 h 81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9650" h="81234">
                  <a:moveTo>
                    <a:pt x="63" y="81001"/>
                  </a:moveTo>
                  <a:cubicBezTo>
                    <a:pt x="-1992" y="78261"/>
                    <a:pt x="45955" y="31340"/>
                    <a:pt x="125408" y="11135"/>
                  </a:cubicBezTo>
                  <a:cubicBezTo>
                    <a:pt x="204861" y="-9070"/>
                    <a:pt x="283288" y="3261"/>
                    <a:pt x="279520" y="9082"/>
                  </a:cubicBezTo>
                  <a:cubicBezTo>
                    <a:pt x="273698" y="23123"/>
                    <a:pt x="250068" y="-7013"/>
                    <a:pt x="137737" y="27576"/>
                  </a:cubicBezTo>
                  <a:cubicBezTo>
                    <a:pt x="25406" y="62165"/>
                    <a:pt x="2118" y="83741"/>
                    <a:pt x="63" y="81001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EE6D7605-3FAE-4AA1-B8BF-71B0EB23D136}"/>
                </a:ext>
              </a:extLst>
            </p:cNvPr>
            <p:cNvSpPr/>
            <p:nvPr/>
          </p:nvSpPr>
          <p:spPr>
            <a:xfrm>
              <a:off x="6018610" y="2436401"/>
              <a:ext cx="279650" cy="94565"/>
            </a:xfrm>
            <a:custGeom>
              <a:avLst/>
              <a:gdLst>
                <a:gd name="connsiteX0" fmla="*/ 224 w 292135"/>
                <a:gd name="connsiteY0" fmla="*/ 59346 h 59716"/>
                <a:gd name="connsiteX1" fmla="*/ 107075 w 292135"/>
                <a:gd name="connsiteY1" fmla="*/ 5920 h 59716"/>
                <a:gd name="connsiteX2" fmla="*/ 292010 w 292135"/>
                <a:gd name="connsiteY2" fmla="*/ 3866 h 59716"/>
                <a:gd name="connsiteX3" fmla="*/ 133788 w 292135"/>
                <a:gd name="connsiteY3" fmla="*/ 28524 h 59716"/>
                <a:gd name="connsiteX4" fmla="*/ 224 w 292135"/>
                <a:gd name="connsiteY4" fmla="*/ 59346 h 59716"/>
                <a:gd name="connsiteX0" fmla="*/ 2 w 291913"/>
                <a:gd name="connsiteY0" fmla="*/ 76080 h 77200"/>
                <a:gd name="connsiteX1" fmla="*/ 131511 w 291913"/>
                <a:gd name="connsiteY1" fmla="*/ 2105 h 77200"/>
                <a:gd name="connsiteX2" fmla="*/ 291788 w 291913"/>
                <a:gd name="connsiteY2" fmla="*/ 20600 h 77200"/>
                <a:gd name="connsiteX3" fmla="*/ 133566 w 291913"/>
                <a:gd name="connsiteY3" fmla="*/ 45258 h 77200"/>
                <a:gd name="connsiteX4" fmla="*/ 2 w 291913"/>
                <a:gd name="connsiteY4" fmla="*/ 76080 h 77200"/>
                <a:gd name="connsiteX0" fmla="*/ 9 w 291925"/>
                <a:gd name="connsiteY0" fmla="*/ 76080 h 76253"/>
                <a:gd name="connsiteX1" fmla="*/ 131518 w 291925"/>
                <a:gd name="connsiteY1" fmla="*/ 2105 h 76253"/>
                <a:gd name="connsiteX2" fmla="*/ 291795 w 291925"/>
                <a:gd name="connsiteY2" fmla="*/ 20600 h 76253"/>
                <a:gd name="connsiteX3" fmla="*/ 137683 w 291925"/>
                <a:gd name="connsiteY3" fmla="*/ 22655 h 76253"/>
                <a:gd name="connsiteX4" fmla="*/ 9 w 291925"/>
                <a:gd name="connsiteY4" fmla="*/ 76080 h 76253"/>
                <a:gd name="connsiteX0" fmla="*/ 9 w 292471"/>
                <a:gd name="connsiteY0" fmla="*/ 76080 h 76253"/>
                <a:gd name="connsiteX1" fmla="*/ 131518 w 292471"/>
                <a:gd name="connsiteY1" fmla="*/ 2105 h 76253"/>
                <a:gd name="connsiteX2" fmla="*/ 291795 w 292471"/>
                <a:gd name="connsiteY2" fmla="*/ 20600 h 76253"/>
                <a:gd name="connsiteX3" fmla="*/ 137683 w 292471"/>
                <a:gd name="connsiteY3" fmla="*/ 22655 h 76253"/>
                <a:gd name="connsiteX4" fmla="*/ 9 w 292471"/>
                <a:gd name="connsiteY4" fmla="*/ 76080 h 76253"/>
                <a:gd name="connsiteX0" fmla="*/ 1258 w 293720"/>
                <a:gd name="connsiteY0" fmla="*/ 76080 h 78680"/>
                <a:gd name="connsiteX1" fmla="*/ 132767 w 293720"/>
                <a:gd name="connsiteY1" fmla="*/ 2105 h 78680"/>
                <a:gd name="connsiteX2" fmla="*/ 293044 w 293720"/>
                <a:gd name="connsiteY2" fmla="*/ 20600 h 78680"/>
                <a:gd name="connsiteX3" fmla="*/ 138932 w 293720"/>
                <a:gd name="connsiteY3" fmla="*/ 22655 h 78680"/>
                <a:gd name="connsiteX4" fmla="*/ 1258 w 293720"/>
                <a:gd name="connsiteY4" fmla="*/ 76080 h 78680"/>
                <a:gd name="connsiteX0" fmla="*/ 1258 w 293044"/>
                <a:gd name="connsiteY0" fmla="*/ 76080 h 78680"/>
                <a:gd name="connsiteX1" fmla="*/ 132767 w 293044"/>
                <a:gd name="connsiteY1" fmla="*/ 2105 h 78680"/>
                <a:gd name="connsiteX2" fmla="*/ 293044 w 293044"/>
                <a:gd name="connsiteY2" fmla="*/ 20600 h 78680"/>
                <a:gd name="connsiteX3" fmla="*/ 138932 w 293044"/>
                <a:gd name="connsiteY3" fmla="*/ 22655 h 78680"/>
                <a:gd name="connsiteX4" fmla="*/ 1258 w 293044"/>
                <a:gd name="connsiteY4" fmla="*/ 76080 h 78680"/>
                <a:gd name="connsiteX0" fmla="*/ 1258 w 293044"/>
                <a:gd name="connsiteY0" fmla="*/ 76080 h 78611"/>
                <a:gd name="connsiteX1" fmla="*/ 132767 w 293044"/>
                <a:gd name="connsiteY1" fmla="*/ 2105 h 78611"/>
                <a:gd name="connsiteX2" fmla="*/ 293044 w 293044"/>
                <a:gd name="connsiteY2" fmla="*/ 20600 h 78611"/>
                <a:gd name="connsiteX3" fmla="*/ 138932 w 293044"/>
                <a:gd name="connsiteY3" fmla="*/ 22655 h 78611"/>
                <a:gd name="connsiteX4" fmla="*/ 1258 w 293044"/>
                <a:gd name="connsiteY4" fmla="*/ 76080 h 78611"/>
                <a:gd name="connsiteX0" fmla="*/ 1236 w 280693"/>
                <a:gd name="connsiteY0" fmla="*/ 79613 h 82337"/>
                <a:gd name="connsiteX1" fmla="*/ 132745 w 280693"/>
                <a:gd name="connsiteY1" fmla="*/ 5638 h 82337"/>
                <a:gd name="connsiteX2" fmla="*/ 280693 w 280693"/>
                <a:gd name="connsiteY2" fmla="*/ 7694 h 82337"/>
                <a:gd name="connsiteX3" fmla="*/ 138910 w 280693"/>
                <a:gd name="connsiteY3" fmla="*/ 26188 h 82337"/>
                <a:gd name="connsiteX4" fmla="*/ 1236 w 280693"/>
                <a:gd name="connsiteY4" fmla="*/ 79613 h 82337"/>
                <a:gd name="connsiteX0" fmla="*/ 39 w 279496"/>
                <a:gd name="connsiteY0" fmla="*/ 76896 h 77018"/>
                <a:gd name="connsiteX1" fmla="*/ 125384 w 279496"/>
                <a:gd name="connsiteY1" fmla="*/ 7030 h 77018"/>
                <a:gd name="connsiteX2" fmla="*/ 279496 w 279496"/>
                <a:gd name="connsiteY2" fmla="*/ 4977 h 77018"/>
                <a:gd name="connsiteX3" fmla="*/ 137713 w 279496"/>
                <a:gd name="connsiteY3" fmla="*/ 23471 h 77018"/>
                <a:gd name="connsiteX4" fmla="*/ 39 w 279496"/>
                <a:gd name="connsiteY4" fmla="*/ 76896 h 77018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650"/>
                <a:gd name="connsiteY0" fmla="*/ 81001 h 81123"/>
                <a:gd name="connsiteX1" fmla="*/ 125408 w 279650"/>
                <a:gd name="connsiteY1" fmla="*/ 11135 h 81123"/>
                <a:gd name="connsiteX2" fmla="*/ 279520 w 279650"/>
                <a:gd name="connsiteY2" fmla="*/ 9082 h 81123"/>
                <a:gd name="connsiteX3" fmla="*/ 137737 w 279650"/>
                <a:gd name="connsiteY3" fmla="*/ 27576 h 81123"/>
                <a:gd name="connsiteX4" fmla="*/ 63 w 279650"/>
                <a:gd name="connsiteY4" fmla="*/ 81001 h 81123"/>
                <a:gd name="connsiteX0" fmla="*/ 63 w 279650"/>
                <a:gd name="connsiteY0" fmla="*/ 81001 h 81234"/>
                <a:gd name="connsiteX1" fmla="*/ 125408 w 279650"/>
                <a:gd name="connsiteY1" fmla="*/ 11135 h 81234"/>
                <a:gd name="connsiteX2" fmla="*/ 279520 w 279650"/>
                <a:gd name="connsiteY2" fmla="*/ 9082 h 81234"/>
                <a:gd name="connsiteX3" fmla="*/ 137737 w 279650"/>
                <a:gd name="connsiteY3" fmla="*/ 27576 h 81234"/>
                <a:gd name="connsiteX4" fmla="*/ 63 w 279650"/>
                <a:gd name="connsiteY4" fmla="*/ 81001 h 81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9650" h="81234">
                  <a:moveTo>
                    <a:pt x="63" y="81001"/>
                  </a:moveTo>
                  <a:cubicBezTo>
                    <a:pt x="-1992" y="78261"/>
                    <a:pt x="45955" y="31340"/>
                    <a:pt x="125408" y="11135"/>
                  </a:cubicBezTo>
                  <a:cubicBezTo>
                    <a:pt x="204861" y="-9070"/>
                    <a:pt x="283288" y="3261"/>
                    <a:pt x="279520" y="9082"/>
                  </a:cubicBezTo>
                  <a:cubicBezTo>
                    <a:pt x="273698" y="23123"/>
                    <a:pt x="250068" y="-7013"/>
                    <a:pt x="137737" y="27576"/>
                  </a:cubicBezTo>
                  <a:cubicBezTo>
                    <a:pt x="25406" y="62165"/>
                    <a:pt x="2118" y="83741"/>
                    <a:pt x="63" y="81001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9B67C705-C669-458B-AC8B-A63438596303}"/>
                </a:ext>
              </a:extLst>
            </p:cNvPr>
            <p:cNvSpPr/>
            <p:nvPr/>
          </p:nvSpPr>
          <p:spPr>
            <a:xfrm>
              <a:off x="5276136" y="1734987"/>
              <a:ext cx="1506104" cy="1057198"/>
            </a:xfrm>
            <a:custGeom>
              <a:avLst/>
              <a:gdLst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1174 w 1869410"/>
                <a:gd name="connsiteY19" fmla="*/ 1036330 h 1284241"/>
                <a:gd name="connsiteX20" fmla="*/ 1667369 w 1869410"/>
                <a:gd name="connsiteY20" fmla="*/ 1085860 h 1284241"/>
                <a:gd name="connsiteX21" fmla="*/ 1716899 w 1869410"/>
                <a:gd name="connsiteY21" fmla="*/ 93536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1174 w 1869410"/>
                <a:gd name="connsiteY19" fmla="*/ 1036330 h 1284241"/>
                <a:gd name="connsiteX20" fmla="*/ 1667369 w 1869410"/>
                <a:gd name="connsiteY20" fmla="*/ 1085860 h 1284241"/>
                <a:gd name="connsiteX21" fmla="*/ 1714994 w 1869410"/>
                <a:gd name="connsiteY21" fmla="*/ 90488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1174 w 1869410"/>
                <a:gd name="connsiteY19" fmla="*/ 1036330 h 1284241"/>
                <a:gd name="connsiteX20" fmla="*/ 1707374 w 1869410"/>
                <a:gd name="connsiteY20" fmla="*/ 1055380 h 1284241"/>
                <a:gd name="connsiteX21" fmla="*/ 1714994 w 1869410"/>
                <a:gd name="connsiteY21" fmla="*/ 90488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4984 w 1869410"/>
                <a:gd name="connsiteY19" fmla="*/ 1002040 h 1284241"/>
                <a:gd name="connsiteX20" fmla="*/ 1707374 w 1869410"/>
                <a:gd name="connsiteY20" fmla="*/ 1055380 h 1284241"/>
                <a:gd name="connsiteX21" fmla="*/ 1714994 w 1869410"/>
                <a:gd name="connsiteY21" fmla="*/ 90488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6"/>
                <a:gd name="connsiteX1" fmla="*/ 545324 w 1869410"/>
                <a:gd name="connsiteY1" fmla="*/ 516265 h 1284246"/>
                <a:gd name="connsiteX2" fmla="*/ 629144 w 1869410"/>
                <a:gd name="connsiteY2" fmla="*/ 476260 h 1284246"/>
                <a:gd name="connsiteX3" fmla="*/ 692009 w 1869410"/>
                <a:gd name="connsiteY3" fmla="*/ 577225 h 1284246"/>
                <a:gd name="connsiteX4" fmla="*/ 737729 w 1869410"/>
                <a:gd name="connsiteY4" fmla="*/ 779155 h 1284246"/>
                <a:gd name="connsiteX5" fmla="*/ 735824 w 1869410"/>
                <a:gd name="connsiteY5" fmla="*/ 914410 h 1284246"/>
                <a:gd name="connsiteX6" fmla="*/ 825359 w 1869410"/>
                <a:gd name="connsiteY6" fmla="*/ 678190 h 1284246"/>
                <a:gd name="connsiteX7" fmla="*/ 840599 w 1869410"/>
                <a:gd name="connsiteY7" fmla="*/ 582940 h 1284246"/>
                <a:gd name="connsiteX8" fmla="*/ 1103489 w 1869410"/>
                <a:gd name="connsiteY8" fmla="*/ 870595 h 1284246"/>
                <a:gd name="connsiteX9" fmla="*/ 1154924 w 1869410"/>
                <a:gd name="connsiteY9" fmla="*/ 891550 h 1284246"/>
                <a:gd name="connsiteX10" fmla="*/ 1055864 w 1869410"/>
                <a:gd name="connsiteY10" fmla="*/ 723910 h 1284246"/>
                <a:gd name="connsiteX11" fmla="*/ 1257794 w 1869410"/>
                <a:gd name="connsiteY11" fmla="*/ 971560 h 1284246"/>
                <a:gd name="connsiteX12" fmla="*/ 1233029 w 1869410"/>
                <a:gd name="connsiteY12" fmla="*/ 849640 h 1284246"/>
                <a:gd name="connsiteX13" fmla="*/ 1375904 w 1869410"/>
                <a:gd name="connsiteY13" fmla="*/ 986800 h 1284246"/>
                <a:gd name="connsiteX14" fmla="*/ 1417814 w 1869410"/>
                <a:gd name="connsiteY14" fmla="*/ 1173490 h 1284246"/>
                <a:gd name="connsiteX15" fmla="*/ 1444484 w 1869410"/>
                <a:gd name="connsiteY15" fmla="*/ 1057285 h 1284246"/>
                <a:gd name="connsiteX16" fmla="*/ 1450199 w 1869410"/>
                <a:gd name="connsiteY16" fmla="*/ 1283980 h 1284246"/>
                <a:gd name="connsiteX17" fmla="*/ 1495919 w 1869410"/>
                <a:gd name="connsiteY17" fmla="*/ 1101100 h 1284246"/>
                <a:gd name="connsiteX18" fmla="*/ 1551164 w 1869410"/>
                <a:gd name="connsiteY18" fmla="*/ 1011565 h 1284246"/>
                <a:gd name="connsiteX19" fmla="*/ 1634984 w 1869410"/>
                <a:gd name="connsiteY19" fmla="*/ 1002040 h 1284246"/>
                <a:gd name="connsiteX20" fmla="*/ 1707374 w 1869410"/>
                <a:gd name="connsiteY20" fmla="*/ 1055380 h 1284246"/>
                <a:gd name="connsiteX21" fmla="*/ 1714994 w 1869410"/>
                <a:gd name="connsiteY21" fmla="*/ 904885 h 1284246"/>
                <a:gd name="connsiteX22" fmla="*/ 1716899 w 1869410"/>
                <a:gd name="connsiteY22" fmla="*/ 802015 h 1284246"/>
                <a:gd name="connsiteX23" fmla="*/ 1804529 w 1869410"/>
                <a:gd name="connsiteY23" fmla="*/ 889645 h 1284246"/>
                <a:gd name="connsiteX24" fmla="*/ 1764524 w 1869410"/>
                <a:gd name="connsiteY24" fmla="*/ 716290 h 1284246"/>
                <a:gd name="connsiteX25" fmla="*/ 1764524 w 1869410"/>
                <a:gd name="connsiteY25" fmla="*/ 615325 h 1284246"/>
                <a:gd name="connsiteX26" fmla="*/ 1869299 w 1869410"/>
                <a:gd name="connsiteY26" fmla="*/ 708670 h 1284246"/>
                <a:gd name="connsiteX27" fmla="*/ 1783574 w 1869410"/>
                <a:gd name="connsiteY27" fmla="*/ 539125 h 1284246"/>
                <a:gd name="connsiteX28" fmla="*/ 1730234 w 1869410"/>
                <a:gd name="connsiteY28" fmla="*/ 396250 h 1284246"/>
                <a:gd name="connsiteX29" fmla="*/ 1560689 w 1869410"/>
                <a:gd name="connsiteY29" fmla="*/ 219085 h 1284246"/>
                <a:gd name="connsiteX30" fmla="*/ 1427339 w 1869410"/>
                <a:gd name="connsiteY30" fmla="*/ 129550 h 1284246"/>
                <a:gd name="connsiteX31" fmla="*/ 1594979 w 1869410"/>
                <a:gd name="connsiteY31" fmla="*/ 100975 h 1284246"/>
                <a:gd name="connsiteX32" fmla="*/ 1634984 w 1869410"/>
                <a:gd name="connsiteY32" fmla="*/ 70495 h 1284246"/>
                <a:gd name="connsiteX33" fmla="*/ 1402574 w 1869410"/>
                <a:gd name="connsiteY33" fmla="*/ 62875 h 1284246"/>
                <a:gd name="connsiteX34" fmla="*/ 1191119 w 1869410"/>
                <a:gd name="connsiteY34" fmla="*/ 17155 h 1284246"/>
                <a:gd name="connsiteX35" fmla="*/ 981569 w 1869410"/>
                <a:gd name="connsiteY35" fmla="*/ 10 h 1284246"/>
                <a:gd name="connsiteX36" fmla="*/ 712964 w 1869410"/>
                <a:gd name="connsiteY36" fmla="*/ 19060 h 1284246"/>
                <a:gd name="connsiteX37" fmla="*/ 543419 w 1869410"/>
                <a:gd name="connsiteY37" fmla="*/ 55255 h 1284246"/>
                <a:gd name="connsiteX38" fmla="*/ 415784 w 1869410"/>
                <a:gd name="connsiteY38" fmla="*/ 144790 h 1284246"/>
                <a:gd name="connsiteX39" fmla="*/ 364349 w 1869410"/>
                <a:gd name="connsiteY39" fmla="*/ 215275 h 1284246"/>
                <a:gd name="connsiteX40" fmla="*/ 290054 w 1869410"/>
                <a:gd name="connsiteY40" fmla="*/ 278140 h 1284246"/>
                <a:gd name="connsiteX41" fmla="*/ 223379 w 1869410"/>
                <a:gd name="connsiteY41" fmla="*/ 331480 h 1284246"/>
                <a:gd name="connsiteX42" fmla="*/ 145274 w 1869410"/>
                <a:gd name="connsiteY42" fmla="*/ 485785 h 1284246"/>
                <a:gd name="connsiteX43" fmla="*/ 80504 w 1869410"/>
                <a:gd name="connsiteY43" fmla="*/ 674380 h 1284246"/>
                <a:gd name="connsiteX44" fmla="*/ 494 w 1869410"/>
                <a:gd name="connsiteY44" fmla="*/ 777250 h 1284246"/>
                <a:gd name="connsiteX45" fmla="*/ 120509 w 1869410"/>
                <a:gd name="connsiteY45" fmla="*/ 678190 h 1284246"/>
                <a:gd name="connsiteX46" fmla="*/ 118604 w 1869410"/>
                <a:gd name="connsiteY46" fmla="*/ 910600 h 1284246"/>
                <a:gd name="connsiteX47" fmla="*/ 131939 w 1869410"/>
                <a:gd name="connsiteY47" fmla="*/ 1034425 h 1284246"/>
                <a:gd name="connsiteX48" fmla="*/ 160514 w 1869410"/>
                <a:gd name="connsiteY48" fmla="*/ 891550 h 1284246"/>
                <a:gd name="connsiteX49" fmla="*/ 246239 w 1869410"/>
                <a:gd name="connsiteY49" fmla="*/ 990610 h 1284246"/>
                <a:gd name="connsiteX50" fmla="*/ 238619 w 1869410"/>
                <a:gd name="connsiteY50" fmla="*/ 866785 h 1284246"/>
                <a:gd name="connsiteX51" fmla="*/ 250049 w 1869410"/>
                <a:gd name="connsiteY51" fmla="*/ 725815 h 1284246"/>
                <a:gd name="connsiteX52" fmla="*/ 311009 w 1869410"/>
                <a:gd name="connsiteY52" fmla="*/ 889645 h 1284246"/>
                <a:gd name="connsiteX53" fmla="*/ 295769 w 1869410"/>
                <a:gd name="connsiteY53" fmla="*/ 643900 h 1284246"/>
                <a:gd name="connsiteX54" fmla="*/ 341489 w 1869410"/>
                <a:gd name="connsiteY54" fmla="*/ 495310 h 1284246"/>
                <a:gd name="connsiteX55" fmla="*/ 394829 w 1869410"/>
                <a:gd name="connsiteY55" fmla="*/ 483880 h 1284246"/>
                <a:gd name="connsiteX56" fmla="*/ 486269 w 1869410"/>
                <a:gd name="connsiteY56" fmla="*/ 586750 h 1284246"/>
                <a:gd name="connsiteX0" fmla="*/ 486269 w 1869410"/>
                <a:gd name="connsiteY0" fmla="*/ 586750 h 1284246"/>
                <a:gd name="connsiteX1" fmla="*/ 545324 w 1869410"/>
                <a:gd name="connsiteY1" fmla="*/ 516265 h 1284246"/>
                <a:gd name="connsiteX2" fmla="*/ 629144 w 1869410"/>
                <a:gd name="connsiteY2" fmla="*/ 476260 h 1284246"/>
                <a:gd name="connsiteX3" fmla="*/ 692009 w 1869410"/>
                <a:gd name="connsiteY3" fmla="*/ 577225 h 1284246"/>
                <a:gd name="connsiteX4" fmla="*/ 737729 w 1869410"/>
                <a:gd name="connsiteY4" fmla="*/ 779155 h 1284246"/>
                <a:gd name="connsiteX5" fmla="*/ 735824 w 1869410"/>
                <a:gd name="connsiteY5" fmla="*/ 914410 h 1284246"/>
                <a:gd name="connsiteX6" fmla="*/ 825359 w 1869410"/>
                <a:gd name="connsiteY6" fmla="*/ 678190 h 1284246"/>
                <a:gd name="connsiteX7" fmla="*/ 840599 w 1869410"/>
                <a:gd name="connsiteY7" fmla="*/ 582940 h 1284246"/>
                <a:gd name="connsiteX8" fmla="*/ 1103489 w 1869410"/>
                <a:gd name="connsiteY8" fmla="*/ 870595 h 1284246"/>
                <a:gd name="connsiteX9" fmla="*/ 1154924 w 1869410"/>
                <a:gd name="connsiteY9" fmla="*/ 891550 h 1284246"/>
                <a:gd name="connsiteX10" fmla="*/ 1055864 w 1869410"/>
                <a:gd name="connsiteY10" fmla="*/ 723910 h 1284246"/>
                <a:gd name="connsiteX11" fmla="*/ 1257794 w 1869410"/>
                <a:gd name="connsiteY11" fmla="*/ 971560 h 1284246"/>
                <a:gd name="connsiteX12" fmla="*/ 1233029 w 1869410"/>
                <a:gd name="connsiteY12" fmla="*/ 849640 h 1284246"/>
                <a:gd name="connsiteX13" fmla="*/ 1375904 w 1869410"/>
                <a:gd name="connsiteY13" fmla="*/ 986800 h 1284246"/>
                <a:gd name="connsiteX14" fmla="*/ 1417814 w 1869410"/>
                <a:gd name="connsiteY14" fmla="*/ 1173490 h 1284246"/>
                <a:gd name="connsiteX15" fmla="*/ 1444484 w 1869410"/>
                <a:gd name="connsiteY15" fmla="*/ 1057285 h 1284246"/>
                <a:gd name="connsiteX16" fmla="*/ 1450199 w 1869410"/>
                <a:gd name="connsiteY16" fmla="*/ 1283980 h 1284246"/>
                <a:gd name="connsiteX17" fmla="*/ 1495919 w 1869410"/>
                <a:gd name="connsiteY17" fmla="*/ 1101100 h 1284246"/>
                <a:gd name="connsiteX18" fmla="*/ 1551164 w 1869410"/>
                <a:gd name="connsiteY18" fmla="*/ 1011565 h 1284246"/>
                <a:gd name="connsiteX19" fmla="*/ 1671179 w 1869410"/>
                <a:gd name="connsiteY19" fmla="*/ 1011565 h 1284246"/>
                <a:gd name="connsiteX20" fmla="*/ 1707374 w 1869410"/>
                <a:gd name="connsiteY20" fmla="*/ 1055380 h 1284246"/>
                <a:gd name="connsiteX21" fmla="*/ 1714994 w 1869410"/>
                <a:gd name="connsiteY21" fmla="*/ 904885 h 1284246"/>
                <a:gd name="connsiteX22" fmla="*/ 1716899 w 1869410"/>
                <a:gd name="connsiteY22" fmla="*/ 802015 h 1284246"/>
                <a:gd name="connsiteX23" fmla="*/ 1804529 w 1869410"/>
                <a:gd name="connsiteY23" fmla="*/ 889645 h 1284246"/>
                <a:gd name="connsiteX24" fmla="*/ 1764524 w 1869410"/>
                <a:gd name="connsiteY24" fmla="*/ 716290 h 1284246"/>
                <a:gd name="connsiteX25" fmla="*/ 1764524 w 1869410"/>
                <a:gd name="connsiteY25" fmla="*/ 615325 h 1284246"/>
                <a:gd name="connsiteX26" fmla="*/ 1869299 w 1869410"/>
                <a:gd name="connsiteY26" fmla="*/ 708670 h 1284246"/>
                <a:gd name="connsiteX27" fmla="*/ 1783574 w 1869410"/>
                <a:gd name="connsiteY27" fmla="*/ 539125 h 1284246"/>
                <a:gd name="connsiteX28" fmla="*/ 1730234 w 1869410"/>
                <a:gd name="connsiteY28" fmla="*/ 396250 h 1284246"/>
                <a:gd name="connsiteX29" fmla="*/ 1560689 w 1869410"/>
                <a:gd name="connsiteY29" fmla="*/ 219085 h 1284246"/>
                <a:gd name="connsiteX30" fmla="*/ 1427339 w 1869410"/>
                <a:gd name="connsiteY30" fmla="*/ 129550 h 1284246"/>
                <a:gd name="connsiteX31" fmla="*/ 1594979 w 1869410"/>
                <a:gd name="connsiteY31" fmla="*/ 100975 h 1284246"/>
                <a:gd name="connsiteX32" fmla="*/ 1634984 w 1869410"/>
                <a:gd name="connsiteY32" fmla="*/ 70495 h 1284246"/>
                <a:gd name="connsiteX33" fmla="*/ 1402574 w 1869410"/>
                <a:gd name="connsiteY33" fmla="*/ 62875 h 1284246"/>
                <a:gd name="connsiteX34" fmla="*/ 1191119 w 1869410"/>
                <a:gd name="connsiteY34" fmla="*/ 17155 h 1284246"/>
                <a:gd name="connsiteX35" fmla="*/ 981569 w 1869410"/>
                <a:gd name="connsiteY35" fmla="*/ 10 h 1284246"/>
                <a:gd name="connsiteX36" fmla="*/ 712964 w 1869410"/>
                <a:gd name="connsiteY36" fmla="*/ 19060 h 1284246"/>
                <a:gd name="connsiteX37" fmla="*/ 543419 w 1869410"/>
                <a:gd name="connsiteY37" fmla="*/ 55255 h 1284246"/>
                <a:gd name="connsiteX38" fmla="*/ 415784 w 1869410"/>
                <a:gd name="connsiteY38" fmla="*/ 144790 h 1284246"/>
                <a:gd name="connsiteX39" fmla="*/ 364349 w 1869410"/>
                <a:gd name="connsiteY39" fmla="*/ 215275 h 1284246"/>
                <a:gd name="connsiteX40" fmla="*/ 290054 w 1869410"/>
                <a:gd name="connsiteY40" fmla="*/ 278140 h 1284246"/>
                <a:gd name="connsiteX41" fmla="*/ 223379 w 1869410"/>
                <a:gd name="connsiteY41" fmla="*/ 331480 h 1284246"/>
                <a:gd name="connsiteX42" fmla="*/ 145274 w 1869410"/>
                <a:gd name="connsiteY42" fmla="*/ 485785 h 1284246"/>
                <a:gd name="connsiteX43" fmla="*/ 80504 w 1869410"/>
                <a:gd name="connsiteY43" fmla="*/ 674380 h 1284246"/>
                <a:gd name="connsiteX44" fmla="*/ 494 w 1869410"/>
                <a:gd name="connsiteY44" fmla="*/ 777250 h 1284246"/>
                <a:gd name="connsiteX45" fmla="*/ 120509 w 1869410"/>
                <a:gd name="connsiteY45" fmla="*/ 678190 h 1284246"/>
                <a:gd name="connsiteX46" fmla="*/ 118604 w 1869410"/>
                <a:gd name="connsiteY46" fmla="*/ 910600 h 1284246"/>
                <a:gd name="connsiteX47" fmla="*/ 131939 w 1869410"/>
                <a:gd name="connsiteY47" fmla="*/ 1034425 h 1284246"/>
                <a:gd name="connsiteX48" fmla="*/ 160514 w 1869410"/>
                <a:gd name="connsiteY48" fmla="*/ 891550 h 1284246"/>
                <a:gd name="connsiteX49" fmla="*/ 246239 w 1869410"/>
                <a:gd name="connsiteY49" fmla="*/ 990610 h 1284246"/>
                <a:gd name="connsiteX50" fmla="*/ 238619 w 1869410"/>
                <a:gd name="connsiteY50" fmla="*/ 866785 h 1284246"/>
                <a:gd name="connsiteX51" fmla="*/ 250049 w 1869410"/>
                <a:gd name="connsiteY51" fmla="*/ 725815 h 1284246"/>
                <a:gd name="connsiteX52" fmla="*/ 311009 w 1869410"/>
                <a:gd name="connsiteY52" fmla="*/ 889645 h 1284246"/>
                <a:gd name="connsiteX53" fmla="*/ 295769 w 1869410"/>
                <a:gd name="connsiteY53" fmla="*/ 643900 h 1284246"/>
                <a:gd name="connsiteX54" fmla="*/ 341489 w 1869410"/>
                <a:gd name="connsiteY54" fmla="*/ 495310 h 1284246"/>
                <a:gd name="connsiteX55" fmla="*/ 394829 w 1869410"/>
                <a:gd name="connsiteY55" fmla="*/ 483880 h 1284246"/>
                <a:gd name="connsiteX56" fmla="*/ 486269 w 1869410"/>
                <a:gd name="connsiteY56" fmla="*/ 586750 h 1284246"/>
                <a:gd name="connsiteX0" fmla="*/ 486269 w 1869410"/>
                <a:gd name="connsiteY0" fmla="*/ 586750 h 1284251"/>
                <a:gd name="connsiteX1" fmla="*/ 545324 w 1869410"/>
                <a:gd name="connsiteY1" fmla="*/ 516265 h 1284251"/>
                <a:gd name="connsiteX2" fmla="*/ 629144 w 1869410"/>
                <a:gd name="connsiteY2" fmla="*/ 476260 h 1284251"/>
                <a:gd name="connsiteX3" fmla="*/ 692009 w 1869410"/>
                <a:gd name="connsiteY3" fmla="*/ 577225 h 1284251"/>
                <a:gd name="connsiteX4" fmla="*/ 737729 w 1869410"/>
                <a:gd name="connsiteY4" fmla="*/ 779155 h 1284251"/>
                <a:gd name="connsiteX5" fmla="*/ 735824 w 1869410"/>
                <a:gd name="connsiteY5" fmla="*/ 914410 h 1284251"/>
                <a:gd name="connsiteX6" fmla="*/ 825359 w 1869410"/>
                <a:gd name="connsiteY6" fmla="*/ 678190 h 1284251"/>
                <a:gd name="connsiteX7" fmla="*/ 840599 w 1869410"/>
                <a:gd name="connsiteY7" fmla="*/ 582940 h 1284251"/>
                <a:gd name="connsiteX8" fmla="*/ 1103489 w 1869410"/>
                <a:gd name="connsiteY8" fmla="*/ 870595 h 1284251"/>
                <a:gd name="connsiteX9" fmla="*/ 1154924 w 1869410"/>
                <a:gd name="connsiteY9" fmla="*/ 891550 h 1284251"/>
                <a:gd name="connsiteX10" fmla="*/ 1055864 w 1869410"/>
                <a:gd name="connsiteY10" fmla="*/ 723910 h 1284251"/>
                <a:gd name="connsiteX11" fmla="*/ 1257794 w 1869410"/>
                <a:gd name="connsiteY11" fmla="*/ 971560 h 1284251"/>
                <a:gd name="connsiteX12" fmla="*/ 1233029 w 1869410"/>
                <a:gd name="connsiteY12" fmla="*/ 849640 h 1284251"/>
                <a:gd name="connsiteX13" fmla="*/ 1375904 w 1869410"/>
                <a:gd name="connsiteY13" fmla="*/ 986800 h 1284251"/>
                <a:gd name="connsiteX14" fmla="*/ 1417814 w 1869410"/>
                <a:gd name="connsiteY14" fmla="*/ 1173490 h 1284251"/>
                <a:gd name="connsiteX15" fmla="*/ 1444484 w 1869410"/>
                <a:gd name="connsiteY15" fmla="*/ 1057285 h 1284251"/>
                <a:gd name="connsiteX16" fmla="*/ 1450199 w 1869410"/>
                <a:gd name="connsiteY16" fmla="*/ 1283980 h 1284251"/>
                <a:gd name="connsiteX17" fmla="*/ 1495919 w 1869410"/>
                <a:gd name="connsiteY17" fmla="*/ 1101100 h 1284251"/>
                <a:gd name="connsiteX18" fmla="*/ 1574024 w 1869410"/>
                <a:gd name="connsiteY18" fmla="*/ 996325 h 1284251"/>
                <a:gd name="connsiteX19" fmla="*/ 1671179 w 1869410"/>
                <a:gd name="connsiteY19" fmla="*/ 1011565 h 1284251"/>
                <a:gd name="connsiteX20" fmla="*/ 1707374 w 1869410"/>
                <a:gd name="connsiteY20" fmla="*/ 1055380 h 1284251"/>
                <a:gd name="connsiteX21" fmla="*/ 1714994 w 1869410"/>
                <a:gd name="connsiteY21" fmla="*/ 904885 h 1284251"/>
                <a:gd name="connsiteX22" fmla="*/ 1716899 w 1869410"/>
                <a:gd name="connsiteY22" fmla="*/ 802015 h 1284251"/>
                <a:gd name="connsiteX23" fmla="*/ 1804529 w 1869410"/>
                <a:gd name="connsiteY23" fmla="*/ 889645 h 1284251"/>
                <a:gd name="connsiteX24" fmla="*/ 1764524 w 1869410"/>
                <a:gd name="connsiteY24" fmla="*/ 716290 h 1284251"/>
                <a:gd name="connsiteX25" fmla="*/ 1764524 w 1869410"/>
                <a:gd name="connsiteY25" fmla="*/ 615325 h 1284251"/>
                <a:gd name="connsiteX26" fmla="*/ 1869299 w 1869410"/>
                <a:gd name="connsiteY26" fmla="*/ 708670 h 1284251"/>
                <a:gd name="connsiteX27" fmla="*/ 1783574 w 1869410"/>
                <a:gd name="connsiteY27" fmla="*/ 539125 h 1284251"/>
                <a:gd name="connsiteX28" fmla="*/ 1730234 w 1869410"/>
                <a:gd name="connsiteY28" fmla="*/ 396250 h 1284251"/>
                <a:gd name="connsiteX29" fmla="*/ 1560689 w 1869410"/>
                <a:gd name="connsiteY29" fmla="*/ 219085 h 1284251"/>
                <a:gd name="connsiteX30" fmla="*/ 1427339 w 1869410"/>
                <a:gd name="connsiteY30" fmla="*/ 129550 h 1284251"/>
                <a:gd name="connsiteX31" fmla="*/ 1594979 w 1869410"/>
                <a:gd name="connsiteY31" fmla="*/ 100975 h 1284251"/>
                <a:gd name="connsiteX32" fmla="*/ 1634984 w 1869410"/>
                <a:gd name="connsiteY32" fmla="*/ 70495 h 1284251"/>
                <a:gd name="connsiteX33" fmla="*/ 1402574 w 1869410"/>
                <a:gd name="connsiteY33" fmla="*/ 62875 h 1284251"/>
                <a:gd name="connsiteX34" fmla="*/ 1191119 w 1869410"/>
                <a:gd name="connsiteY34" fmla="*/ 17155 h 1284251"/>
                <a:gd name="connsiteX35" fmla="*/ 981569 w 1869410"/>
                <a:gd name="connsiteY35" fmla="*/ 10 h 1284251"/>
                <a:gd name="connsiteX36" fmla="*/ 712964 w 1869410"/>
                <a:gd name="connsiteY36" fmla="*/ 19060 h 1284251"/>
                <a:gd name="connsiteX37" fmla="*/ 543419 w 1869410"/>
                <a:gd name="connsiteY37" fmla="*/ 55255 h 1284251"/>
                <a:gd name="connsiteX38" fmla="*/ 415784 w 1869410"/>
                <a:gd name="connsiteY38" fmla="*/ 144790 h 1284251"/>
                <a:gd name="connsiteX39" fmla="*/ 364349 w 1869410"/>
                <a:gd name="connsiteY39" fmla="*/ 215275 h 1284251"/>
                <a:gd name="connsiteX40" fmla="*/ 290054 w 1869410"/>
                <a:gd name="connsiteY40" fmla="*/ 278140 h 1284251"/>
                <a:gd name="connsiteX41" fmla="*/ 223379 w 1869410"/>
                <a:gd name="connsiteY41" fmla="*/ 331480 h 1284251"/>
                <a:gd name="connsiteX42" fmla="*/ 145274 w 1869410"/>
                <a:gd name="connsiteY42" fmla="*/ 485785 h 1284251"/>
                <a:gd name="connsiteX43" fmla="*/ 80504 w 1869410"/>
                <a:gd name="connsiteY43" fmla="*/ 674380 h 1284251"/>
                <a:gd name="connsiteX44" fmla="*/ 494 w 1869410"/>
                <a:gd name="connsiteY44" fmla="*/ 777250 h 1284251"/>
                <a:gd name="connsiteX45" fmla="*/ 120509 w 1869410"/>
                <a:gd name="connsiteY45" fmla="*/ 678190 h 1284251"/>
                <a:gd name="connsiteX46" fmla="*/ 118604 w 1869410"/>
                <a:gd name="connsiteY46" fmla="*/ 910600 h 1284251"/>
                <a:gd name="connsiteX47" fmla="*/ 131939 w 1869410"/>
                <a:gd name="connsiteY47" fmla="*/ 1034425 h 1284251"/>
                <a:gd name="connsiteX48" fmla="*/ 160514 w 1869410"/>
                <a:gd name="connsiteY48" fmla="*/ 891550 h 1284251"/>
                <a:gd name="connsiteX49" fmla="*/ 246239 w 1869410"/>
                <a:gd name="connsiteY49" fmla="*/ 990610 h 1284251"/>
                <a:gd name="connsiteX50" fmla="*/ 238619 w 1869410"/>
                <a:gd name="connsiteY50" fmla="*/ 866785 h 1284251"/>
                <a:gd name="connsiteX51" fmla="*/ 250049 w 1869410"/>
                <a:gd name="connsiteY51" fmla="*/ 725815 h 1284251"/>
                <a:gd name="connsiteX52" fmla="*/ 311009 w 1869410"/>
                <a:gd name="connsiteY52" fmla="*/ 889645 h 1284251"/>
                <a:gd name="connsiteX53" fmla="*/ 295769 w 1869410"/>
                <a:gd name="connsiteY53" fmla="*/ 643900 h 1284251"/>
                <a:gd name="connsiteX54" fmla="*/ 341489 w 1869410"/>
                <a:gd name="connsiteY54" fmla="*/ 495310 h 1284251"/>
                <a:gd name="connsiteX55" fmla="*/ 394829 w 1869410"/>
                <a:gd name="connsiteY55" fmla="*/ 483880 h 1284251"/>
                <a:gd name="connsiteX56" fmla="*/ 486269 w 1869410"/>
                <a:gd name="connsiteY56" fmla="*/ 586750 h 1284251"/>
                <a:gd name="connsiteX0" fmla="*/ 486269 w 1869410"/>
                <a:gd name="connsiteY0" fmla="*/ 586750 h 1284251"/>
                <a:gd name="connsiteX1" fmla="*/ 545324 w 1869410"/>
                <a:gd name="connsiteY1" fmla="*/ 516265 h 1284251"/>
                <a:gd name="connsiteX2" fmla="*/ 629144 w 1869410"/>
                <a:gd name="connsiteY2" fmla="*/ 476260 h 1284251"/>
                <a:gd name="connsiteX3" fmla="*/ 692009 w 1869410"/>
                <a:gd name="connsiteY3" fmla="*/ 577225 h 1284251"/>
                <a:gd name="connsiteX4" fmla="*/ 737729 w 1869410"/>
                <a:gd name="connsiteY4" fmla="*/ 779155 h 1284251"/>
                <a:gd name="connsiteX5" fmla="*/ 735824 w 1869410"/>
                <a:gd name="connsiteY5" fmla="*/ 914410 h 1284251"/>
                <a:gd name="connsiteX6" fmla="*/ 825359 w 1869410"/>
                <a:gd name="connsiteY6" fmla="*/ 678190 h 1284251"/>
                <a:gd name="connsiteX7" fmla="*/ 840599 w 1869410"/>
                <a:gd name="connsiteY7" fmla="*/ 582940 h 1284251"/>
                <a:gd name="connsiteX8" fmla="*/ 1103489 w 1869410"/>
                <a:gd name="connsiteY8" fmla="*/ 870595 h 1284251"/>
                <a:gd name="connsiteX9" fmla="*/ 1154924 w 1869410"/>
                <a:gd name="connsiteY9" fmla="*/ 891550 h 1284251"/>
                <a:gd name="connsiteX10" fmla="*/ 1055864 w 1869410"/>
                <a:gd name="connsiteY10" fmla="*/ 723910 h 1284251"/>
                <a:gd name="connsiteX11" fmla="*/ 1257794 w 1869410"/>
                <a:gd name="connsiteY11" fmla="*/ 971560 h 1284251"/>
                <a:gd name="connsiteX12" fmla="*/ 1233029 w 1869410"/>
                <a:gd name="connsiteY12" fmla="*/ 849640 h 1284251"/>
                <a:gd name="connsiteX13" fmla="*/ 1375904 w 1869410"/>
                <a:gd name="connsiteY13" fmla="*/ 986800 h 1284251"/>
                <a:gd name="connsiteX14" fmla="*/ 1417814 w 1869410"/>
                <a:gd name="connsiteY14" fmla="*/ 1173490 h 1284251"/>
                <a:gd name="connsiteX15" fmla="*/ 1444484 w 1869410"/>
                <a:gd name="connsiteY15" fmla="*/ 1057285 h 1284251"/>
                <a:gd name="connsiteX16" fmla="*/ 1450199 w 1869410"/>
                <a:gd name="connsiteY16" fmla="*/ 1283980 h 1284251"/>
                <a:gd name="connsiteX17" fmla="*/ 1495919 w 1869410"/>
                <a:gd name="connsiteY17" fmla="*/ 1101100 h 1284251"/>
                <a:gd name="connsiteX18" fmla="*/ 1574024 w 1869410"/>
                <a:gd name="connsiteY18" fmla="*/ 996325 h 1284251"/>
                <a:gd name="connsiteX19" fmla="*/ 1667369 w 1869410"/>
                <a:gd name="connsiteY19" fmla="*/ 1021090 h 1284251"/>
                <a:gd name="connsiteX20" fmla="*/ 1707374 w 1869410"/>
                <a:gd name="connsiteY20" fmla="*/ 1055380 h 1284251"/>
                <a:gd name="connsiteX21" fmla="*/ 1714994 w 1869410"/>
                <a:gd name="connsiteY21" fmla="*/ 904885 h 1284251"/>
                <a:gd name="connsiteX22" fmla="*/ 1716899 w 1869410"/>
                <a:gd name="connsiteY22" fmla="*/ 802015 h 1284251"/>
                <a:gd name="connsiteX23" fmla="*/ 1804529 w 1869410"/>
                <a:gd name="connsiteY23" fmla="*/ 889645 h 1284251"/>
                <a:gd name="connsiteX24" fmla="*/ 1764524 w 1869410"/>
                <a:gd name="connsiteY24" fmla="*/ 716290 h 1284251"/>
                <a:gd name="connsiteX25" fmla="*/ 1764524 w 1869410"/>
                <a:gd name="connsiteY25" fmla="*/ 615325 h 1284251"/>
                <a:gd name="connsiteX26" fmla="*/ 1869299 w 1869410"/>
                <a:gd name="connsiteY26" fmla="*/ 708670 h 1284251"/>
                <a:gd name="connsiteX27" fmla="*/ 1783574 w 1869410"/>
                <a:gd name="connsiteY27" fmla="*/ 539125 h 1284251"/>
                <a:gd name="connsiteX28" fmla="*/ 1730234 w 1869410"/>
                <a:gd name="connsiteY28" fmla="*/ 396250 h 1284251"/>
                <a:gd name="connsiteX29" fmla="*/ 1560689 w 1869410"/>
                <a:gd name="connsiteY29" fmla="*/ 219085 h 1284251"/>
                <a:gd name="connsiteX30" fmla="*/ 1427339 w 1869410"/>
                <a:gd name="connsiteY30" fmla="*/ 129550 h 1284251"/>
                <a:gd name="connsiteX31" fmla="*/ 1594979 w 1869410"/>
                <a:gd name="connsiteY31" fmla="*/ 100975 h 1284251"/>
                <a:gd name="connsiteX32" fmla="*/ 1634984 w 1869410"/>
                <a:gd name="connsiteY32" fmla="*/ 70495 h 1284251"/>
                <a:gd name="connsiteX33" fmla="*/ 1402574 w 1869410"/>
                <a:gd name="connsiteY33" fmla="*/ 62875 h 1284251"/>
                <a:gd name="connsiteX34" fmla="*/ 1191119 w 1869410"/>
                <a:gd name="connsiteY34" fmla="*/ 17155 h 1284251"/>
                <a:gd name="connsiteX35" fmla="*/ 981569 w 1869410"/>
                <a:gd name="connsiteY35" fmla="*/ 10 h 1284251"/>
                <a:gd name="connsiteX36" fmla="*/ 712964 w 1869410"/>
                <a:gd name="connsiteY36" fmla="*/ 19060 h 1284251"/>
                <a:gd name="connsiteX37" fmla="*/ 543419 w 1869410"/>
                <a:gd name="connsiteY37" fmla="*/ 55255 h 1284251"/>
                <a:gd name="connsiteX38" fmla="*/ 415784 w 1869410"/>
                <a:gd name="connsiteY38" fmla="*/ 144790 h 1284251"/>
                <a:gd name="connsiteX39" fmla="*/ 364349 w 1869410"/>
                <a:gd name="connsiteY39" fmla="*/ 215275 h 1284251"/>
                <a:gd name="connsiteX40" fmla="*/ 290054 w 1869410"/>
                <a:gd name="connsiteY40" fmla="*/ 278140 h 1284251"/>
                <a:gd name="connsiteX41" fmla="*/ 223379 w 1869410"/>
                <a:gd name="connsiteY41" fmla="*/ 331480 h 1284251"/>
                <a:gd name="connsiteX42" fmla="*/ 145274 w 1869410"/>
                <a:gd name="connsiteY42" fmla="*/ 485785 h 1284251"/>
                <a:gd name="connsiteX43" fmla="*/ 80504 w 1869410"/>
                <a:gd name="connsiteY43" fmla="*/ 674380 h 1284251"/>
                <a:gd name="connsiteX44" fmla="*/ 494 w 1869410"/>
                <a:gd name="connsiteY44" fmla="*/ 777250 h 1284251"/>
                <a:gd name="connsiteX45" fmla="*/ 120509 w 1869410"/>
                <a:gd name="connsiteY45" fmla="*/ 678190 h 1284251"/>
                <a:gd name="connsiteX46" fmla="*/ 118604 w 1869410"/>
                <a:gd name="connsiteY46" fmla="*/ 910600 h 1284251"/>
                <a:gd name="connsiteX47" fmla="*/ 131939 w 1869410"/>
                <a:gd name="connsiteY47" fmla="*/ 1034425 h 1284251"/>
                <a:gd name="connsiteX48" fmla="*/ 160514 w 1869410"/>
                <a:gd name="connsiteY48" fmla="*/ 891550 h 1284251"/>
                <a:gd name="connsiteX49" fmla="*/ 246239 w 1869410"/>
                <a:gd name="connsiteY49" fmla="*/ 990610 h 1284251"/>
                <a:gd name="connsiteX50" fmla="*/ 238619 w 1869410"/>
                <a:gd name="connsiteY50" fmla="*/ 866785 h 1284251"/>
                <a:gd name="connsiteX51" fmla="*/ 250049 w 1869410"/>
                <a:gd name="connsiteY51" fmla="*/ 725815 h 1284251"/>
                <a:gd name="connsiteX52" fmla="*/ 311009 w 1869410"/>
                <a:gd name="connsiteY52" fmla="*/ 889645 h 1284251"/>
                <a:gd name="connsiteX53" fmla="*/ 295769 w 1869410"/>
                <a:gd name="connsiteY53" fmla="*/ 643900 h 1284251"/>
                <a:gd name="connsiteX54" fmla="*/ 341489 w 1869410"/>
                <a:gd name="connsiteY54" fmla="*/ 495310 h 1284251"/>
                <a:gd name="connsiteX55" fmla="*/ 394829 w 1869410"/>
                <a:gd name="connsiteY55" fmla="*/ 483880 h 1284251"/>
                <a:gd name="connsiteX56" fmla="*/ 486269 w 1869410"/>
                <a:gd name="connsiteY56" fmla="*/ 586750 h 1284251"/>
                <a:gd name="connsiteX0" fmla="*/ 486269 w 1869410"/>
                <a:gd name="connsiteY0" fmla="*/ 586750 h 1284251"/>
                <a:gd name="connsiteX1" fmla="*/ 545324 w 1869410"/>
                <a:gd name="connsiteY1" fmla="*/ 516265 h 1284251"/>
                <a:gd name="connsiteX2" fmla="*/ 629144 w 1869410"/>
                <a:gd name="connsiteY2" fmla="*/ 476260 h 1284251"/>
                <a:gd name="connsiteX3" fmla="*/ 692009 w 1869410"/>
                <a:gd name="connsiteY3" fmla="*/ 577225 h 1284251"/>
                <a:gd name="connsiteX4" fmla="*/ 737729 w 1869410"/>
                <a:gd name="connsiteY4" fmla="*/ 779155 h 1284251"/>
                <a:gd name="connsiteX5" fmla="*/ 735824 w 1869410"/>
                <a:gd name="connsiteY5" fmla="*/ 914410 h 1284251"/>
                <a:gd name="connsiteX6" fmla="*/ 825359 w 1869410"/>
                <a:gd name="connsiteY6" fmla="*/ 678190 h 1284251"/>
                <a:gd name="connsiteX7" fmla="*/ 840599 w 1869410"/>
                <a:gd name="connsiteY7" fmla="*/ 582940 h 1284251"/>
                <a:gd name="connsiteX8" fmla="*/ 1103489 w 1869410"/>
                <a:gd name="connsiteY8" fmla="*/ 870595 h 1284251"/>
                <a:gd name="connsiteX9" fmla="*/ 1154924 w 1869410"/>
                <a:gd name="connsiteY9" fmla="*/ 891550 h 1284251"/>
                <a:gd name="connsiteX10" fmla="*/ 1055864 w 1869410"/>
                <a:gd name="connsiteY10" fmla="*/ 723910 h 1284251"/>
                <a:gd name="connsiteX11" fmla="*/ 1257794 w 1869410"/>
                <a:gd name="connsiteY11" fmla="*/ 971560 h 1284251"/>
                <a:gd name="connsiteX12" fmla="*/ 1233029 w 1869410"/>
                <a:gd name="connsiteY12" fmla="*/ 849640 h 1284251"/>
                <a:gd name="connsiteX13" fmla="*/ 1375904 w 1869410"/>
                <a:gd name="connsiteY13" fmla="*/ 986800 h 1284251"/>
                <a:gd name="connsiteX14" fmla="*/ 1417814 w 1869410"/>
                <a:gd name="connsiteY14" fmla="*/ 1173490 h 1284251"/>
                <a:gd name="connsiteX15" fmla="*/ 1444484 w 1869410"/>
                <a:gd name="connsiteY15" fmla="*/ 1057285 h 1284251"/>
                <a:gd name="connsiteX16" fmla="*/ 1450199 w 1869410"/>
                <a:gd name="connsiteY16" fmla="*/ 1283980 h 1284251"/>
                <a:gd name="connsiteX17" fmla="*/ 1495919 w 1869410"/>
                <a:gd name="connsiteY17" fmla="*/ 1101100 h 1284251"/>
                <a:gd name="connsiteX18" fmla="*/ 1574024 w 1869410"/>
                <a:gd name="connsiteY18" fmla="*/ 996325 h 1284251"/>
                <a:gd name="connsiteX19" fmla="*/ 1667369 w 1869410"/>
                <a:gd name="connsiteY19" fmla="*/ 1021090 h 1284251"/>
                <a:gd name="connsiteX20" fmla="*/ 1707374 w 1869410"/>
                <a:gd name="connsiteY20" fmla="*/ 1055380 h 1284251"/>
                <a:gd name="connsiteX21" fmla="*/ 1714994 w 1869410"/>
                <a:gd name="connsiteY21" fmla="*/ 904885 h 1284251"/>
                <a:gd name="connsiteX22" fmla="*/ 1716899 w 1869410"/>
                <a:gd name="connsiteY22" fmla="*/ 802015 h 1284251"/>
                <a:gd name="connsiteX23" fmla="*/ 1804529 w 1869410"/>
                <a:gd name="connsiteY23" fmla="*/ 889645 h 1284251"/>
                <a:gd name="connsiteX24" fmla="*/ 1764524 w 1869410"/>
                <a:gd name="connsiteY24" fmla="*/ 716290 h 1284251"/>
                <a:gd name="connsiteX25" fmla="*/ 1764524 w 1869410"/>
                <a:gd name="connsiteY25" fmla="*/ 615325 h 1284251"/>
                <a:gd name="connsiteX26" fmla="*/ 1869299 w 1869410"/>
                <a:gd name="connsiteY26" fmla="*/ 708670 h 1284251"/>
                <a:gd name="connsiteX27" fmla="*/ 1783574 w 1869410"/>
                <a:gd name="connsiteY27" fmla="*/ 539125 h 1284251"/>
                <a:gd name="connsiteX28" fmla="*/ 1730234 w 1869410"/>
                <a:gd name="connsiteY28" fmla="*/ 396250 h 1284251"/>
                <a:gd name="connsiteX29" fmla="*/ 1560689 w 1869410"/>
                <a:gd name="connsiteY29" fmla="*/ 219085 h 1284251"/>
                <a:gd name="connsiteX30" fmla="*/ 1427339 w 1869410"/>
                <a:gd name="connsiteY30" fmla="*/ 129550 h 1284251"/>
                <a:gd name="connsiteX31" fmla="*/ 1594979 w 1869410"/>
                <a:gd name="connsiteY31" fmla="*/ 100975 h 1284251"/>
                <a:gd name="connsiteX32" fmla="*/ 1634984 w 1869410"/>
                <a:gd name="connsiteY32" fmla="*/ 70495 h 1284251"/>
                <a:gd name="connsiteX33" fmla="*/ 1402574 w 1869410"/>
                <a:gd name="connsiteY33" fmla="*/ 62875 h 1284251"/>
                <a:gd name="connsiteX34" fmla="*/ 1191119 w 1869410"/>
                <a:gd name="connsiteY34" fmla="*/ 17155 h 1284251"/>
                <a:gd name="connsiteX35" fmla="*/ 981569 w 1869410"/>
                <a:gd name="connsiteY35" fmla="*/ 10 h 1284251"/>
                <a:gd name="connsiteX36" fmla="*/ 712964 w 1869410"/>
                <a:gd name="connsiteY36" fmla="*/ 19060 h 1284251"/>
                <a:gd name="connsiteX37" fmla="*/ 543419 w 1869410"/>
                <a:gd name="connsiteY37" fmla="*/ 55255 h 1284251"/>
                <a:gd name="connsiteX38" fmla="*/ 415784 w 1869410"/>
                <a:gd name="connsiteY38" fmla="*/ 144790 h 1284251"/>
                <a:gd name="connsiteX39" fmla="*/ 364349 w 1869410"/>
                <a:gd name="connsiteY39" fmla="*/ 215275 h 1284251"/>
                <a:gd name="connsiteX40" fmla="*/ 290054 w 1869410"/>
                <a:gd name="connsiteY40" fmla="*/ 278140 h 1284251"/>
                <a:gd name="connsiteX41" fmla="*/ 223379 w 1869410"/>
                <a:gd name="connsiteY41" fmla="*/ 331480 h 1284251"/>
                <a:gd name="connsiteX42" fmla="*/ 145274 w 1869410"/>
                <a:gd name="connsiteY42" fmla="*/ 485785 h 1284251"/>
                <a:gd name="connsiteX43" fmla="*/ 80504 w 1869410"/>
                <a:gd name="connsiteY43" fmla="*/ 674380 h 1284251"/>
                <a:gd name="connsiteX44" fmla="*/ 494 w 1869410"/>
                <a:gd name="connsiteY44" fmla="*/ 777250 h 1284251"/>
                <a:gd name="connsiteX45" fmla="*/ 120509 w 1869410"/>
                <a:gd name="connsiteY45" fmla="*/ 678190 h 1284251"/>
                <a:gd name="connsiteX46" fmla="*/ 118604 w 1869410"/>
                <a:gd name="connsiteY46" fmla="*/ 910600 h 1284251"/>
                <a:gd name="connsiteX47" fmla="*/ 131939 w 1869410"/>
                <a:gd name="connsiteY47" fmla="*/ 1034425 h 1284251"/>
                <a:gd name="connsiteX48" fmla="*/ 160514 w 1869410"/>
                <a:gd name="connsiteY48" fmla="*/ 891550 h 1284251"/>
                <a:gd name="connsiteX49" fmla="*/ 246239 w 1869410"/>
                <a:gd name="connsiteY49" fmla="*/ 990610 h 1284251"/>
                <a:gd name="connsiteX50" fmla="*/ 238619 w 1869410"/>
                <a:gd name="connsiteY50" fmla="*/ 866785 h 1284251"/>
                <a:gd name="connsiteX51" fmla="*/ 250049 w 1869410"/>
                <a:gd name="connsiteY51" fmla="*/ 725815 h 1284251"/>
                <a:gd name="connsiteX52" fmla="*/ 311009 w 1869410"/>
                <a:gd name="connsiteY52" fmla="*/ 889645 h 1284251"/>
                <a:gd name="connsiteX53" fmla="*/ 295769 w 1869410"/>
                <a:gd name="connsiteY53" fmla="*/ 643900 h 1284251"/>
                <a:gd name="connsiteX54" fmla="*/ 341489 w 1869410"/>
                <a:gd name="connsiteY54" fmla="*/ 495310 h 1284251"/>
                <a:gd name="connsiteX55" fmla="*/ 394829 w 1869410"/>
                <a:gd name="connsiteY55" fmla="*/ 483880 h 1284251"/>
                <a:gd name="connsiteX56" fmla="*/ 486269 w 1869410"/>
                <a:gd name="connsiteY56" fmla="*/ 586750 h 1284251"/>
                <a:gd name="connsiteX0" fmla="*/ 486269 w 1869410"/>
                <a:gd name="connsiteY0" fmla="*/ 586750 h 1284248"/>
                <a:gd name="connsiteX1" fmla="*/ 545324 w 1869410"/>
                <a:gd name="connsiteY1" fmla="*/ 516265 h 1284248"/>
                <a:gd name="connsiteX2" fmla="*/ 629144 w 1869410"/>
                <a:gd name="connsiteY2" fmla="*/ 476260 h 1284248"/>
                <a:gd name="connsiteX3" fmla="*/ 692009 w 1869410"/>
                <a:gd name="connsiteY3" fmla="*/ 577225 h 1284248"/>
                <a:gd name="connsiteX4" fmla="*/ 737729 w 1869410"/>
                <a:gd name="connsiteY4" fmla="*/ 779155 h 1284248"/>
                <a:gd name="connsiteX5" fmla="*/ 735824 w 1869410"/>
                <a:gd name="connsiteY5" fmla="*/ 914410 h 1284248"/>
                <a:gd name="connsiteX6" fmla="*/ 825359 w 1869410"/>
                <a:gd name="connsiteY6" fmla="*/ 678190 h 1284248"/>
                <a:gd name="connsiteX7" fmla="*/ 840599 w 1869410"/>
                <a:gd name="connsiteY7" fmla="*/ 582940 h 1284248"/>
                <a:gd name="connsiteX8" fmla="*/ 1103489 w 1869410"/>
                <a:gd name="connsiteY8" fmla="*/ 870595 h 1284248"/>
                <a:gd name="connsiteX9" fmla="*/ 1154924 w 1869410"/>
                <a:gd name="connsiteY9" fmla="*/ 891550 h 1284248"/>
                <a:gd name="connsiteX10" fmla="*/ 1055864 w 1869410"/>
                <a:gd name="connsiteY10" fmla="*/ 723910 h 1284248"/>
                <a:gd name="connsiteX11" fmla="*/ 1257794 w 1869410"/>
                <a:gd name="connsiteY11" fmla="*/ 971560 h 1284248"/>
                <a:gd name="connsiteX12" fmla="*/ 1233029 w 1869410"/>
                <a:gd name="connsiteY12" fmla="*/ 849640 h 1284248"/>
                <a:gd name="connsiteX13" fmla="*/ 1375904 w 1869410"/>
                <a:gd name="connsiteY13" fmla="*/ 986800 h 1284248"/>
                <a:gd name="connsiteX14" fmla="*/ 1417814 w 1869410"/>
                <a:gd name="connsiteY14" fmla="*/ 1173490 h 1284248"/>
                <a:gd name="connsiteX15" fmla="*/ 1444484 w 1869410"/>
                <a:gd name="connsiteY15" fmla="*/ 1057285 h 1284248"/>
                <a:gd name="connsiteX16" fmla="*/ 1450199 w 1869410"/>
                <a:gd name="connsiteY16" fmla="*/ 1283980 h 1284248"/>
                <a:gd name="connsiteX17" fmla="*/ 1495919 w 1869410"/>
                <a:gd name="connsiteY17" fmla="*/ 1101100 h 1284248"/>
                <a:gd name="connsiteX18" fmla="*/ 1577834 w 1869410"/>
                <a:gd name="connsiteY18" fmla="*/ 1003945 h 1284248"/>
                <a:gd name="connsiteX19" fmla="*/ 1667369 w 1869410"/>
                <a:gd name="connsiteY19" fmla="*/ 1021090 h 1284248"/>
                <a:gd name="connsiteX20" fmla="*/ 1707374 w 1869410"/>
                <a:gd name="connsiteY20" fmla="*/ 1055380 h 1284248"/>
                <a:gd name="connsiteX21" fmla="*/ 1714994 w 1869410"/>
                <a:gd name="connsiteY21" fmla="*/ 904885 h 1284248"/>
                <a:gd name="connsiteX22" fmla="*/ 1716899 w 1869410"/>
                <a:gd name="connsiteY22" fmla="*/ 802015 h 1284248"/>
                <a:gd name="connsiteX23" fmla="*/ 1804529 w 1869410"/>
                <a:gd name="connsiteY23" fmla="*/ 889645 h 1284248"/>
                <a:gd name="connsiteX24" fmla="*/ 1764524 w 1869410"/>
                <a:gd name="connsiteY24" fmla="*/ 716290 h 1284248"/>
                <a:gd name="connsiteX25" fmla="*/ 1764524 w 1869410"/>
                <a:gd name="connsiteY25" fmla="*/ 615325 h 1284248"/>
                <a:gd name="connsiteX26" fmla="*/ 1869299 w 1869410"/>
                <a:gd name="connsiteY26" fmla="*/ 708670 h 1284248"/>
                <a:gd name="connsiteX27" fmla="*/ 1783574 w 1869410"/>
                <a:gd name="connsiteY27" fmla="*/ 539125 h 1284248"/>
                <a:gd name="connsiteX28" fmla="*/ 1730234 w 1869410"/>
                <a:gd name="connsiteY28" fmla="*/ 396250 h 1284248"/>
                <a:gd name="connsiteX29" fmla="*/ 1560689 w 1869410"/>
                <a:gd name="connsiteY29" fmla="*/ 219085 h 1284248"/>
                <a:gd name="connsiteX30" fmla="*/ 1427339 w 1869410"/>
                <a:gd name="connsiteY30" fmla="*/ 129550 h 1284248"/>
                <a:gd name="connsiteX31" fmla="*/ 1594979 w 1869410"/>
                <a:gd name="connsiteY31" fmla="*/ 100975 h 1284248"/>
                <a:gd name="connsiteX32" fmla="*/ 1634984 w 1869410"/>
                <a:gd name="connsiteY32" fmla="*/ 70495 h 1284248"/>
                <a:gd name="connsiteX33" fmla="*/ 1402574 w 1869410"/>
                <a:gd name="connsiteY33" fmla="*/ 62875 h 1284248"/>
                <a:gd name="connsiteX34" fmla="*/ 1191119 w 1869410"/>
                <a:gd name="connsiteY34" fmla="*/ 17155 h 1284248"/>
                <a:gd name="connsiteX35" fmla="*/ 981569 w 1869410"/>
                <a:gd name="connsiteY35" fmla="*/ 10 h 1284248"/>
                <a:gd name="connsiteX36" fmla="*/ 712964 w 1869410"/>
                <a:gd name="connsiteY36" fmla="*/ 19060 h 1284248"/>
                <a:gd name="connsiteX37" fmla="*/ 543419 w 1869410"/>
                <a:gd name="connsiteY37" fmla="*/ 55255 h 1284248"/>
                <a:gd name="connsiteX38" fmla="*/ 415784 w 1869410"/>
                <a:gd name="connsiteY38" fmla="*/ 144790 h 1284248"/>
                <a:gd name="connsiteX39" fmla="*/ 364349 w 1869410"/>
                <a:gd name="connsiteY39" fmla="*/ 215275 h 1284248"/>
                <a:gd name="connsiteX40" fmla="*/ 290054 w 1869410"/>
                <a:gd name="connsiteY40" fmla="*/ 278140 h 1284248"/>
                <a:gd name="connsiteX41" fmla="*/ 223379 w 1869410"/>
                <a:gd name="connsiteY41" fmla="*/ 331480 h 1284248"/>
                <a:gd name="connsiteX42" fmla="*/ 145274 w 1869410"/>
                <a:gd name="connsiteY42" fmla="*/ 485785 h 1284248"/>
                <a:gd name="connsiteX43" fmla="*/ 80504 w 1869410"/>
                <a:gd name="connsiteY43" fmla="*/ 674380 h 1284248"/>
                <a:gd name="connsiteX44" fmla="*/ 494 w 1869410"/>
                <a:gd name="connsiteY44" fmla="*/ 777250 h 1284248"/>
                <a:gd name="connsiteX45" fmla="*/ 120509 w 1869410"/>
                <a:gd name="connsiteY45" fmla="*/ 678190 h 1284248"/>
                <a:gd name="connsiteX46" fmla="*/ 118604 w 1869410"/>
                <a:gd name="connsiteY46" fmla="*/ 910600 h 1284248"/>
                <a:gd name="connsiteX47" fmla="*/ 131939 w 1869410"/>
                <a:gd name="connsiteY47" fmla="*/ 1034425 h 1284248"/>
                <a:gd name="connsiteX48" fmla="*/ 160514 w 1869410"/>
                <a:gd name="connsiteY48" fmla="*/ 891550 h 1284248"/>
                <a:gd name="connsiteX49" fmla="*/ 246239 w 1869410"/>
                <a:gd name="connsiteY49" fmla="*/ 990610 h 1284248"/>
                <a:gd name="connsiteX50" fmla="*/ 238619 w 1869410"/>
                <a:gd name="connsiteY50" fmla="*/ 866785 h 1284248"/>
                <a:gd name="connsiteX51" fmla="*/ 250049 w 1869410"/>
                <a:gd name="connsiteY51" fmla="*/ 725815 h 1284248"/>
                <a:gd name="connsiteX52" fmla="*/ 311009 w 1869410"/>
                <a:gd name="connsiteY52" fmla="*/ 889645 h 1284248"/>
                <a:gd name="connsiteX53" fmla="*/ 295769 w 1869410"/>
                <a:gd name="connsiteY53" fmla="*/ 643900 h 1284248"/>
                <a:gd name="connsiteX54" fmla="*/ 341489 w 1869410"/>
                <a:gd name="connsiteY54" fmla="*/ 495310 h 1284248"/>
                <a:gd name="connsiteX55" fmla="*/ 394829 w 1869410"/>
                <a:gd name="connsiteY55" fmla="*/ 483880 h 1284248"/>
                <a:gd name="connsiteX56" fmla="*/ 486269 w 1869410"/>
                <a:gd name="connsiteY56" fmla="*/ 586750 h 1284248"/>
                <a:gd name="connsiteX0" fmla="*/ 486269 w 1869410"/>
                <a:gd name="connsiteY0" fmla="*/ 586750 h 1238621"/>
                <a:gd name="connsiteX1" fmla="*/ 545324 w 1869410"/>
                <a:gd name="connsiteY1" fmla="*/ 516265 h 1238621"/>
                <a:gd name="connsiteX2" fmla="*/ 629144 w 1869410"/>
                <a:gd name="connsiteY2" fmla="*/ 476260 h 1238621"/>
                <a:gd name="connsiteX3" fmla="*/ 692009 w 1869410"/>
                <a:gd name="connsiteY3" fmla="*/ 577225 h 1238621"/>
                <a:gd name="connsiteX4" fmla="*/ 737729 w 1869410"/>
                <a:gd name="connsiteY4" fmla="*/ 779155 h 1238621"/>
                <a:gd name="connsiteX5" fmla="*/ 735824 w 1869410"/>
                <a:gd name="connsiteY5" fmla="*/ 914410 h 1238621"/>
                <a:gd name="connsiteX6" fmla="*/ 825359 w 1869410"/>
                <a:gd name="connsiteY6" fmla="*/ 678190 h 1238621"/>
                <a:gd name="connsiteX7" fmla="*/ 840599 w 1869410"/>
                <a:gd name="connsiteY7" fmla="*/ 582940 h 1238621"/>
                <a:gd name="connsiteX8" fmla="*/ 1103489 w 1869410"/>
                <a:gd name="connsiteY8" fmla="*/ 870595 h 1238621"/>
                <a:gd name="connsiteX9" fmla="*/ 1154924 w 1869410"/>
                <a:gd name="connsiteY9" fmla="*/ 891550 h 1238621"/>
                <a:gd name="connsiteX10" fmla="*/ 1055864 w 1869410"/>
                <a:gd name="connsiteY10" fmla="*/ 723910 h 1238621"/>
                <a:gd name="connsiteX11" fmla="*/ 1257794 w 1869410"/>
                <a:gd name="connsiteY11" fmla="*/ 971560 h 1238621"/>
                <a:gd name="connsiteX12" fmla="*/ 1233029 w 1869410"/>
                <a:gd name="connsiteY12" fmla="*/ 849640 h 1238621"/>
                <a:gd name="connsiteX13" fmla="*/ 1375904 w 1869410"/>
                <a:gd name="connsiteY13" fmla="*/ 986800 h 1238621"/>
                <a:gd name="connsiteX14" fmla="*/ 1417814 w 1869410"/>
                <a:gd name="connsiteY14" fmla="*/ 1173490 h 1238621"/>
                <a:gd name="connsiteX15" fmla="*/ 1444484 w 1869410"/>
                <a:gd name="connsiteY15" fmla="*/ 1057285 h 1238621"/>
                <a:gd name="connsiteX16" fmla="*/ 1442579 w 1869410"/>
                <a:gd name="connsiteY16" fmla="*/ 1238260 h 1238621"/>
                <a:gd name="connsiteX17" fmla="*/ 1495919 w 1869410"/>
                <a:gd name="connsiteY17" fmla="*/ 1101100 h 1238621"/>
                <a:gd name="connsiteX18" fmla="*/ 1577834 w 1869410"/>
                <a:gd name="connsiteY18" fmla="*/ 1003945 h 1238621"/>
                <a:gd name="connsiteX19" fmla="*/ 1667369 w 1869410"/>
                <a:gd name="connsiteY19" fmla="*/ 1021090 h 1238621"/>
                <a:gd name="connsiteX20" fmla="*/ 1707374 w 1869410"/>
                <a:gd name="connsiteY20" fmla="*/ 1055380 h 1238621"/>
                <a:gd name="connsiteX21" fmla="*/ 1714994 w 1869410"/>
                <a:gd name="connsiteY21" fmla="*/ 904885 h 1238621"/>
                <a:gd name="connsiteX22" fmla="*/ 1716899 w 1869410"/>
                <a:gd name="connsiteY22" fmla="*/ 802015 h 1238621"/>
                <a:gd name="connsiteX23" fmla="*/ 1804529 w 1869410"/>
                <a:gd name="connsiteY23" fmla="*/ 889645 h 1238621"/>
                <a:gd name="connsiteX24" fmla="*/ 1764524 w 1869410"/>
                <a:gd name="connsiteY24" fmla="*/ 716290 h 1238621"/>
                <a:gd name="connsiteX25" fmla="*/ 1764524 w 1869410"/>
                <a:gd name="connsiteY25" fmla="*/ 615325 h 1238621"/>
                <a:gd name="connsiteX26" fmla="*/ 1869299 w 1869410"/>
                <a:gd name="connsiteY26" fmla="*/ 708670 h 1238621"/>
                <a:gd name="connsiteX27" fmla="*/ 1783574 w 1869410"/>
                <a:gd name="connsiteY27" fmla="*/ 539125 h 1238621"/>
                <a:gd name="connsiteX28" fmla="*/ 1730234 w 1869410"/>
                <a:gd name="connsiteY28" fmla="*/ 396250 h 1238621"/>
                <a:gd name="connsiteX29" fmla="*/ 1560689 w 1869410"/>
                <a:gd name="connsiteY29" fmla="*/ 219085 h 1238621"/>
                <a:gd name="connsiteX30" fmla="*/ 1427339 w 1869410"/>
                <a:gd name="connsiteY30" fmla="*/ 129550 h 1238621"/>
                <a:gd name="connsiteX31" fmla="*/ 1594979 w 1869410"/>
                <a:gd name="connsiteY31" fmla="*/ 100975 h 1238621"/>
                <a:gd name="connsiteX32" fmla="*/ 1634984 w 1869410"/>
                <a:gd name="connsiteY32" fmla="*/ 70495 h 1238621"/>
                <a:gd name="connsiteX33" fmla="*/ 1402574 w 1869410"/>
                <a:gd name="connsiteY33" fmla="*/ 62875 h 1238621"/>
                <a:gd name="connsiteX34" fmla="*/ 1191119 w 1869410"/>
                <a:gd name="connsiteY34" fmla="*/ 17155 h 1238621"/>
                <a:gd name="connsiteX35" fmla="*/ 981569 w 1869410"/>
                <a:gd name="connsiteY35" fmla="*/ 10 h 1238621"/>
                <a:gd name="connsiteX36" fmla="*/ 712964 w 1869410"/>
                <a:gd name="connsiteY36" fmla="*/ 19060 h 1238621"/>
                <a:gd name="connsiteX37" fmla="*/ 543419 w 1869410"/>
                <a:gd name="connsiteY37" fmla="*/ 55255 h 1238621"/>
                <a:gd name="connsiteX38" fmla="*/ 415784 w 1869410"/>
                <a:gd name="connsiteY38" fmla="*/ 144790 h 1238621"/>
                <a:gd name="connsiteX39" fmla="*/ 364349 w 1869410"/>
                <a:gd name="connsiteY39" fmla="*/ 215275 h 1238621"/>
                <a:gd name="connsiteX40" fmla="*/ 290054 w 1869410"/>
                <a:gd name="connsiteY40" fmla="*/ 278140 h 1238621"/>
                <a:gd name="connsiteX41" fmla="*/ 223379 w 1869410"/>
                <a:gd name="connsiteY41" fmla="*/ 331480 h 1238621"/>
                <a:gd name="connsiteX42" fmla="*/ 145274 w 1869410"/>
                <a:gd name="connsiteY42" fmla="*/ 485785 h 1238621"/>
                <a:gd name="connsiteX43" fmla="*/ 80504 w 1869410"/>
                <a:gd name="connsiteY43" fmla="*/ 674380 h 1238621"/>
                <a:gd name="connsiteX44" fmla="*/ 494 w 1869410"/>
                <a:gd name="connsiteY44" fmla="*/ 777250 h 1238621"/>
                <a:gd name="connsiteX45" fmla="*/ 120509 w 1869410"/>
                <a:gd name="connsiteY45" fmla="*/ 678190 h 1238621"/>
                <a:gd name="connsiteX46" fmla="*/ 118604 w 1869410"/>
                <a:gd name="connsiteY46" fmla="*/ 910600 h 1238621"/>
                <a:gd name="connsiteX47" fmla="*/ 131939 w 1869410"/>
                <a:gd name="connsiteY47" fmla="*/ 1034425 h 1238621"/>
                <a:gd name="connsiteX48" fmla="*/ 160514 w 1869410"/>
                <a:gd name="connsiteY48" fmla="*/ 891550 h 1238621"/>
                <a:gd name="connsiteX49" fmla="*/ 246239 w 1869410"/>
                <a:gd name="connsiteY49" fmla="*/ 990610 h 1238621"/>
                <a:gd name="connsiteX50" fmla="*/ 238619 w 1869410"/>
                <a:gd name="connsiteY50" fmla="*/ 866785 h 1238621"/>
                <a:gd name="connsiteX51" fmla="*/ 250049 w 1869410"/>
                <a:gd name="connsiteY51" fmla="*/ 725815 h 1238621"/>
                <a:gd name="connsiteX52" fmla="*/ 311009 w 1869410"/>
                <a:gd name="connsiteY52" fmla="*/ 889645 h 1238621"/>
                <a:gd name="connsiteX53" fmla="*/ 295769 w 1869410"/>
                <a:gd name="connsiteY53" fmla="*/ 643900 h 1238621"/>
                <a:gd name="connsiteX54" fmla="*/ 341489 w 1869410"/>
                <a:gd name="connsiteY54" fmla="*/ 495310 h 1238621"/>
                <a:gd name="connsiteX55" fmla="*/ 394829 w 1869410"/>
                <a:gd name="connsiteY55" fmla="*/ 483880 h 1238621"/>
                <a:gd name="connsiteX56" fmla="*/ 486269 w 1869410"/>
                <a:gd name="connsiteY56" fmla="*/ 586750 h 1238621"/>
                <a:gd name="connsiteX0" fmla="*/ 486269 w 1869410"/>
                <a:gd name="connsiteY0" fmla="*/ 586750 h 1238621"/>
                <a:gd name="connsiteX1" fmla="*/ 545324 w 1869410"/>
                <a:gd name="connsiteY1" fmla="*/ 516265 h 1238621"/>
                <a:gd name="connsiteX2" fmla="*/ 629144 w 1869410"/>
                <a:gd name="connsiteY2" fmla="*/ 476260 h 1238621"/>
                <a:gd name="connsiteX3" fmla="*/ 692009 w 1869410"/>
                <a:gd name="connsiteY3" fmla="*/ 577225 h 1238621"/>
                <a:gd name="connsiteX4" fmla="*/ 737729 w 1869410"/>
                <a:gd name="connsiteY4" fmla="*/ 779155 h 1238621"/>
                <a:gd name="connsiteX5" fmla="*/ 735824 w 1869410"/>
                <a:gd name="connsiteY5" fmla="*/ 914410 h 1238621"/>
                <a:gd name="connsiteX6" fmla="*/ 825359 w 1869410"/>
                <a:gd name="connsiteY6" fmla="*/ 678190 h 1238621"/>
                <a:gd name="connsiteX7" fmla="*/ 840599 w 1869410"/>
                <a:gd name="connsiteY7" fmla="*/ 582940 h 1238621"/>
                <a:gd name="connsiteX8" fmla="*/ 1103489 w 1869410"/>
                <a:gd name="connsiteY8" fmla="*/ 870595 h 1238621"/>
                <a:gd name="connsiteX9" fmla="*/ 1154924 w 1869410"/>
                <a:gd name="connsiteY9" fmla="*/ 891550 h 1238621"/>
                <a:gd name="connsiteX10" fmla="*/ 1055864 w 1869410"/>
                <a:gd name="connsiteY10" fmla="*/ 723910 h 1238621"/>
                <a:gd name="connsiteX11" fmla="*/ 1257794 w 1869410"/>
                <a:gd name="connsiteY11" fmla="*/ 971560 h 1238621"/>
                <a:gd name="connsiteX12" fmla="*/ 1233029 w 1869410"/>
                <a:gd name="connsiteY12" fmla="*/ 849640 h 1238621"/>
                <a:gd name="connsiteX13" fmla="*/ 1358759 w 1869410"/>
                <a:gd name="connsiteY13" fmla="*/ 958225 h 1238621"/>
                <a:gd name="connsiteX14" fmla="*/ 1417814 w 1869410"/>
                <a:gd name="connsiteY14" fmla="*/ 1173490 h 1238621"/>
                <a:gd name="connsiteX15" fmla="*/ 1444484 w 1869410"/>
                <a:gd name="connsiteY15" fmla="*/ 1057285 h 1238621"/>
                <a:gd name="connsiteX16" fmla="*/ 1442579 w 1869410"/>
                <a:gd name="connsiteY16" fmla="*/ 1238260 h 1238621"/>
                <a:gd name="connsiteX17" fmla="*/ 1495919 w 1869410"/>
                <a:gd name="connsiteY17" fmla="*/ 1101100 h 1238621"/>
                <a:gd name="connsiteX18" fmla="*/ 1577834 w 1869410"/>
                <a:gd name="connsiteY18" fmla="*/ 1003945 h 1238621"/>
                <a:gd name="connsiteX19" fmla="*/ 1667369 w 1869410"/>
                <a:gd name="connsiteY19" fmla="*/ 1021090 h 1238621"/>
                <a:gd name="connsiteX20" fmla="*/ 1707374 w 1869410"/>
                <a:gd name="connsiteY20" fmla="*/ 1055380 h 1238621"/>
                <a:gd name="connsiteX21" fmla="*/ 1714994 w 1869410"/>
                <a:gd name="connsiteY21" fmla="*/ 904885 h 1238621"/>
                <a:gd name="connsiteX22" fmla="*/ 1716899 w 1869410"/>
                <a:gd name="connsiteY22" fmla="*/ 802015 h 1238621"/>
                <a:gd name="connsiteX23" fmla="*/ 1804529 w 1869410"/>
                <a:gd name="connsiteY23" fmla="*/ 889645 h 1238621"/>
                <a:gd name="connsiteX24" fmla="*/ 1764524 w 1869410"/>
                <a:gd name="connsiteY24" fmla="*/ 716290 h 1238621"/>
                <a:gd name="connsiteX25" fmla="*/ 1764524 w 1869410"/>
                <a:gd name="connsiteY25" fmla="*/ 615325 h 1238621"/>
                <a:gd name="connsiteX26" fmla="*/ 1869299 w 1869410"/>
                <a:gd name="connsiteY26" fmla="*/ 708670 h 1238621"/>
                <a:gd name="connsiteX27" fmla="*/ 1783574 w 1869410"/>
                <a:gd name="connsiteY27" fmla="*/ 539125 h 1238621"/>
                <a:gd name="connsiteX28" fmla="*/ 1730234 w 1869410"/>
                <a:gd name="connsiteY28" fmla="*/ 396250 h 1238621"/>
                <a:gd name="connsiteX29" fmla="*/ 1560689 w 1869410"/>
                <a:gd name="connsiteY29" fmla="*/ 219085 h 1238621"/>
                <a:gd name="connsiteX30" fmla="*/ 1427339 w 1869410"/>
                <a:gd name="connsiteY30" fmla="*/ 129550 h 1238621"/>
                <a:gd name="connsiteX31" fmla="*/ 1594979 w 1869410"/>
                <a:gd name="connsiteY31" fmla="*/ 100975 h 1238621"/>
                <a:gd name="connsiteX32" fmla="*/ 1634984 w 1869410"/>
                <a:gd name="connsiteY32" fmla="*/ 70495 h 1238621"/>
                <a:gd name="connsiteX33" fmla="*/ 1402574 w 1869410"/>
                <a:gd name="connsiteY33" fmla="*/ 62875 h 1238621"/>
                <a:gd name="connsiteX34" fmla="*/ 1191119 w 1869410"/>
                <a:gd name="connsiteY34" fmla="*/ 17155 h 1238621"/>
                <a:gd name="connsiteX35" fmla="*/ 981569 w 1869410"/>
                <a:gd name="connsiteY35" fmla="*/ 10 h 1238621"/>
                <a:gd name="connsiteX36" fmla="*/ 712964 w 1869410"/>
                <a:gd name="connsiteY36" fmla="*/ 19060 h 1238621"/>
                <a:gd name="connsiteX37" fmla="*/ 543419 w 1869410"/>
                <a:gd name="connsiteY37" fmla="*/ 55255 h 1238621"/>
                <a:gd name="connsiteX38" fmla="*/ 415784 w 1869410"/>
                <a:gd name="connsiteY38" fmla="*/ 144790 h 1238621"/>
                <a:gd name="connsiteX39" fmla="*/ 364349 w 1869410"/>
                <a:gd name="connsiteY39" fmla="*/ 215275 h 1238621"/>
                <a:gd name="connsiteX40" fmla="*/ 290054 w 1869410"/>
                <a:gd name="connsiteY40" fmla="*/ 278140 h 1238621"/>
                <a:gd name="connsiteX41" fmla="*/ 223379 w 1869410"/>
                <a:gd name="connsiteY41" fmla="*/ 331480 h 1238621"/>
                <a:gd name="connsiteX42" fmla="*/ 145274 w 1869410"/>
                <a:gd name="connsiteY42" fmla="*/ 485785 h 1238621"/>
                <a:gd name="connsiteX43" fmla="*/ 80504 w 1869410"/>
                <a:gd name="connsiteY43" fmla="*/ 674380 h 1238621"/>
                <a:gd name="connsiteX44" fmla="*/ 494 w 1869410"/>
                <a:gd name="connsiteY44" fmla="*/ 777250 h 1238621"/>
                <a:gd name="connsiteX45" fmla="*/ 120509 w 1869410"/>
                <a:gd name="connsiteY45" fmla="*/ 678190 h 1238621"/>
                <a:gd name="connsiteX46" fmla="*/ 118604 w 1869410"/>
                <a:gd name="connsiteY46" fmla="*/ 910600 h 1238621"/>
                <a:gd name="connsiteX47" fmla="*/ 131939 w 1869410"/>
                <a:gd name="connsiteY47" fmla="*/ 1034425 h 1238621"/>
                <a:gd name="connsiteX48" fmla="*/ 160514 w 1869410"/>
                <a:gd name="connsiteY48" fmla="*/ 891550 h 1238621"/>
                <a:gd name="connsiteX49" fmla="*/ 246239 w 1869410"/>
                <a:gd name="connsiteY49" fmla="*/ 990610 h 1238621"/>
                <a:gd name="connsiteX50" fmla="*/ 238619 w 1869410"/>
                <a:gd name="connsiteY50" fmla="*/ 866785 h 1238621"/>
                <a:gd name="connsiteX51" fmla="*/ 250049 w 1869410"/>
                <a:gd name="connsiteY51" fmla="*/ 725815 h 1238621"/>
                <a:gd name="connsiteX52" fmla="*/ 311009 w 1869410"/>
                <a:gd name="connsiteY52" fmla="*/ 889645 h 1238621"/>
                <a:gd name="connsiteX53" fmla="*/ 295769 w 1869410"/>
                <a:gd name="connsiteY53" fmla="*/ 643900 h 1238621"/>
                <a:gd name="connsiteX54" fmla="*/ 341489 w 1869410"/>
                <a:gd name="connsiteY54" fmla="*/ 495310 h 1238621"/>
                <a:gd name="connsiteX55" fmla="*/ 394829 w 1869410"/>
                <a:gd name="connsiteY55" fmla="*/ 483880 h 1238621"/>
                <a:gd name="connsiteX56" fmla="*/ 486269 w 1869410"/>
                <a:gd name="connsiteY56" fmla="*/ 586750 h 1238621"/>
                <a:gd name="connsiteX0" fmla="*/ 486269 w 1869410"/>
                <a:gd name="connsiteY0" fmla="*/ 586750 h 1239134"/>
                <a:gd name="connsiteX1" fmla="*/ 545324 w 1869410"/>
                <a:gd name="connsiteY1" fmla="*/ 516265 h 1239134"/>
                <a:gd name="connsiteX2" fmla="*/ 629144 w 1869410"/>
                <a:gd name="connsiteY2" fmla="*/ 476260 h 1239134"/>
                <a:gd name="connsiteX3" fmla="*/ 692009 w 1869410"/>
                <a:gd name="connsiteY3" fmla="*/ 577225 h 1239134"/>
                <a:gd name="connsiteX4" fmla="*/ 737729 w 1869410"/>
                <a:gd name="connsiteY4" fmla="*/ 779155 h 1239134"/>
                <a:gd name="connsiteX5" fmla="*/ 735824 w 1869410"/>
                <a:gd name="connsiteY5" fmla="*/ 914410 h 1239134"/>
                <a:gd name="connsiteX6" fmla="*/ 825359 w 1869410"/>
                <a:gd name="connsiteY6" fmla="*/ 678190 h 1239134"/>
                <a:gd name="connsiteX7" fmla="*/ 840599 w 1869410"/>
                <a:gd name="connsiteY7" fmla="*/ 582940 h 1239134"/>
                <a:gd name="connsiteX8" fmla="*/ 1103489 w 1869410"/>
                <a:gd name="connsiteY8" fmla="*/ 870595 h 1239134"/>
                <a:gd name="connsiteX9" fmla="*/ 1154924 w 1869410"/>
                <a:gd name="connsiteY9" fmla="*/ 891550 h 1239134"/>
                <a:gd name="connsiteX10" fmla="*/ 1055864 w 1869410"/>
                <a:gd name="connsiteY10" fmla="*/ 723910 h 1239134"/>
                <a:gd name="connsiteX11" fmla="*/ 1257794 w 1869410"/>
                <a:gd name="connsiteY11" fmla="*/ 971560 h 1239134"/>
                <a:gd name="connsiteX12" fmla="*/ 1233029 w 1869410"/>
                <a:gd name="connsiteY12" fmla="*/ 849640 h 1239134"/>
                <a:gd name="connsiteX13" fmla="*/ 1358759 w 1869410"/>
                <a:gd name="connsiteY13" fmla="*/ 958225 h 1239134"/>
                <a:gd name="connsiteX14" fmla="*/ 1417814 w 1869410"/>
                <a:gd name="connsiteY14" fmla="*/ 1173490 h 1239134"/>
                <a:gd name="connsiteX15" fmla="*/ 1431149 w 1869410"/>
                <a:gd name="connsiteY15" fmla="*/ 1030615 h 1239134"/>
                <a:gd name="connsiteX16" fmla="*/ 1442579 w 1869410"/>
                <a:gd name="connsiteY16" fmla="*/ 1238260 h 1239134"/>
                <a:gd name="connsiteX17" fmla="*/ 1495919 w 1869410"/>
                <a:gd name="connsiteY17" fmla="*/ 1101100 h 1239134"/>
                <a:gd name="connsiteX18" fmla="*/ 1577834 w 1869410"/>
                <a:gd name="connsiteY18" fmla="*/ 1003945 h 1239134"/>
                <a:gd name="connsiteX19" fmla="*/ 1667369 w 1869410"/>
                <a:gd name="connsiteY19" fmla="*/ 1021090 h 1239134"/>
                <a:gd name="connsiteX20" fmla="*/ 1707374 w 1869410"/>
                <a:gd name="connsiteY20" fmla="*/ 1055380 h 1239134"/>
                <a:gd name="connsiteX21" fmla="*/ 1714994 w 1869410"/>
                <a:gd name="connsiteY21" fmla="*/ 904885 h 1239134"/>
                <a:gd name="connsiteX22" fmla="*/ 1716899 w 1869410"/>
                <a:gd name="connsiteY22" fmla="*/ 802015 h 1239134"/>
                <a:gd name="connsiteX23" fmla="*/ 1804529 w 1869410"/>
                <a:gd name="connsiteY23" fmla="*/ 889645 h 1239134"/>
                <a:gd name="connsiteX24" fmla="*/ 1764524 w 1869410"/>
                <a:gd name="connsiteY24" fmla="*/ 716290 h 1239134"/>
                <a:gd name="connsiteX25" fmla="*/ 1764524 w 1869410"/>
                <a:gd name="connsiteY25" fmla="*/ 615325 h 1239134"/>
                <a:gd name="connsiteX26" fmla="*/ 1869299 w 1869410"/>
                <a:gd name="connsiteY26" fmla="*/ 708670 h 1239134"/>
                <a:gd name="connsiteX27" fmla="*/ 1783574 w 1869410"/>
                <a:gd name="connsiteY27" fmla="*/ 539125 h 1239134"/>
                <a:gd name="connsiteX28" fmla="*/ 1730234 w 1869410"/>
                <a:gd name="connsiteY28" fmla="*/ 396250 h 1239134"/>
                <a:gd name="connsiteX29" fmla="*/ 1560689 w 1869410"/>
                <a:gd name="connsiteY29" fmla="*/ 219085 h 1239134"/>
                <a:gd name="connsiteX30" fmla="*/ 1427339 w 1869410"/>
                <a:gd name="connsiteY30" fmla="*/ 129550 h 1239134"/>
                <a:gd name="connsiteX31" fmla="*/ 1594979 w 1869410"/>
                <a:gd name="connsiteY31" fmla="*/ 100975 h 1239134"/>
                <a:gd name="connsiteX32" fmla="*/ 1634984 w 1869410"/>
                <a:gd name="connsiteY32" fmla="*/ 70495 h 1239134"/>
                <a:gd name="connsiteX33" fmla="*/ 1402574 w 1869410"/>
                <a:gd name="connsiteY33" fmla="*/ 62875 h 1239134"/>
                <a:gd name="connsiteX34" fmla="*/ 1191119 w 1869410"/>
                <a:gd name="connsiteY34" fmla="*/ 17155 h 1239134"/>
                <a:gd name="connsiteX35" fmla="*/ 981569 w 1869410"/>
                <a:gd name="connsiteY35" fmla="*/ 10 h 1239134"/>
                <a:gd name="connsiteX36" fmla="*/ 712964 w 1869410"/>
                <a:gd name="connsiteY36" fmla="*/ 19060 h 1239134"/>
                <a:gd name="connsiteX37" fmla="*/ 543419 w 1869410"/>
                <a:gd name="connsiteY37" fmla="*/ 55255 h 1239134"/>
                <a:gd name="connsiteX38" fmla="*/ 415784 w 1869410"/>
                <a:gd name="connsiteY38" fmla="*/ 144790 h 1239134"/>
                <a:gd name="connsiteX39" fmla="*/ 364349 w 1869410"/>
                <a:gd name="connsiteY39" fmla="*/ 215275 h 1239134"/>
                <a:gd name="connsiteX40" fmla="*/ 290054 w 1869410"/>
                <a:gd name="connsiteY40" fmla="*/ 278140 h 1239134"/>
                <a:gd name="connsiteX41" fmla="*/ 223379 w 1869410"/>
                <a:gd name="connsiteY41" fmla="*/ 331480 h 1239134"/>
                <a:gd name="connsiteX42" fmla="*/ 145274 w 1869410"/>
                <a:gd name="connsiteY42" fmla="*/ 485785 h 1239134"/>
                <a:gd name="connsiteX43" fmla="*/ 80504 w 1869410"/>
                <a:gd name="connsiteY43" fmla="*/ 674380 h 1239134"/>
                <a:gd name="connsiteX44" fmla="*/ 494 w 1869410"/>
                <a:gd name="connsiteY44" fmla="*/ 777250 h 1239134"/>
                <a:gd name="connsiteX45" fmla="*/ 120509 w 1869410"/>
                <a:gd name="connsiteY45" fmla="*/ 678190 h 1239134"/>
                <a:gd name="connsiteX46" fmla="*/ 118604 w 1869410"/>
                <a:gd name="connsiteY46" fmla="*/ 910600 h 1239134"/>
                <a:gd name="connsiteX47" fmla="*/ 131939 w 1869410"/>
                <a:gd name="connsiteY47" fmla="*/ 1034425 h 1239134"/>
                <a:gd name="connsiteX48" fmla="*/ 160514 w 1869410"/>
                <a:gd name="connsiteY48" fmla="*/ 891550 h 1239134"/>
                <a:gd name="connsiteX49" fmla="*/ 246239 w 1869410"/>
                <a:gd name="connsiteY49" fmla="*/ 990610 h 1239134"/>
                <a:gd name="connsiteX50" fmla="*/ 238619 w 1869410"/>
                <a:gd name="connsiteY50" fmla="*/ 866785 h 1239134"/>
                <a:gd name="connsiteX51" fmla="*/ 250049 w 1869410"/>
                <a:gd name="connsiteY51" fmla="*/ 725815 h 1239134"/>
                <a:gd name="connsiteX52" fmla="*/ 311009 w 1869410"/>
                <a:gd name="connsiteY52" fmla="*/ 889645 h 1239134"/>
                <a:gd name="connsiteX53" fmla="*/ 295769 w 1869410"/>
                <a:gd name="connsiteY53" fmla="*/ 643900 h 1239134"/>
                <a:gd name="connsiteX54" fmla="*/ 341489 w 1869410"/>
                <a:gd name="connsiteY54" fmla="*/ 495310 h 1239134"/>
                <a:gd name="connsiteX55" fmla="*/ 394829 w 1869410"/>
                <a:gd name="connsiteY55" fmla="*/ 483880 h 1239134"/>
                <a:gd name="connsiteX56" fmla="*/ 486269 w 1869410"/>
                <a:gd name="connsiteY56" fmla="*/ 586750 h 1239134"/>
                <a:gd name="connsiteX0" fmla="*/ 486269 w 1869410"/>
                <a:gd name="connsiteY0" fmla="*/ 586750 h 1239134"/>
                <a:gd name="connsiteX1" fmla="*/ 545324 w 1869410"/>
                <a:gd name="connsiteY1" fmla="*/ 516265 h 1239134"/>
                <a:gd name="connsiteX2" fmla="*/ 629144 w 1869410"/>
                <a:gd name="connsiteY2" fmla="*/ 476260 h 1239134"/>
                <a:gd name="connsiteX3" fmla="*/ 692009 w 1869410"/>
                <a:gd name="connsiteY3" fmla="*/ 577225 h 1239134"/>
                <a:gd name="connsiteX4" fmla="*/ 737729 w 1869410"/>
                <a:gd name="connsiteY4" fmla="*/ 779155 h 1239134"/>
                <a:gd name="connsiteX5" fmla="*/ 735824 w 1869410"/>
                <a:gd name="connsiteY5" fmla="*/ 914410 h 1239134"/>
                <a:gd name="connsiteX6" fmla="*/ 825359 w 1869410"/>
                <a:gd name="connsiteY6" fmla="*/ 678190 h 1239134"/>
                <a:gd name="connsiteX7" fmla="*/ 840599 w 1869410"/>
                <a:gd name="connsiteY7" fmla="*/ 582940 h 1239134"/>
                <a:gd name="connsiteX8" fmla="*/ 1103489 w 1869410"/>
                <a:gd name="connsiteY8" fmla="*/ 870595 h 1239134"/>
                <a:gd name="connsiteX9" fmla="*/ 1154924 w 1869410"/>
                <a:gd name="connsiteY9" fmla="*/ 891550 h 1239134"/>
                <a:gd name="connsiteX10" fmla="*/ 1055864 w 1869410"/>
                <a:gd name="connsiteY10" fmla="*/ 723910 h 1239134"/>
                <a:gd name="connsiteX11" fmla="*/ 1257794 w 1869410"/>
                <a:gd name="connsiteY11" fmla="*/ 971560 h 1239134"/>
                <a:gd name="connsiteX12" fmla="*/ 1233029 w 1869410"/>
                <a:gd name="connsiteY12" fmla="*/ 849640 h 1239134"/>
                <a:gd name="connsiteX13" fmla="*/ 1358759 w 1869410"/>
                <a:gd name="connsiteY13" fmla="*/ 958225 h 1239134"/>
                <a:gd name="connsiteX14" fmla="*/ 1404479 w 1869410"/>
                <a:gd name="connsiteY14" fmla="*/ 1122055 h 1239134"/>
                <a:gd name="connsiteX15" fmla="*/ 1431149 w 1869410"/>
                <a:gd name="connsiteY15" fmla="*/ 1030615 h 1239134"/>
                <a:gd name="connsiteX16" fmla="*/ 1442579 w 1869410"/>
                <a:gd name="connsiteY16" fmla="*/ 1238260 h 1239134"/>
                <a:gd name="connsiteX17" fmla="*/ 1495919 w 1869410"/>
                <a:gd name="connsiteY17" fmla="*/ 1101100 h 1239134"/>
                <a:gd name="connsiteX18" fmla="*/ 1577834 w 1869410"/>
                <a:gd name="connsiteY18" fmla="*/ 1003945 h 1239134"/>
                <a:gd name="connsiteX19" fmla="*/ 1667369 w 1869410"/>
                <a:gd name="connsiteY19" fmla="*/ 1021090 h 1239134"/>
                <a:gd name="connsiteX20" fmla="*/ 1707374 w 1869410"/>
                <a:gd name="connsiteY20" fmla="*/ 1055380 h 1239134"/>
                <a:gd name="connsiteX21" fmla="*/ 1714994 w 1869410"/>
                <a:gd name="connsiteY21" fmla="*/ 904885 h 1239134"/>
                <a:gd name="connsiteX22" fmla="*/ 1716899 w 1869410"/>
                <a:gd name="connsiteY22" fmla="*/ 802015 h 1239134"/>
                <a:gd name="connsiteX23" fmla="*/ 1804529 w 1869410"/>
                <a:gd name="connsiteY23" fmla="*/ 889645 h 1239134"/>
                <a:gd name="connsiteX24" fmla="*/ 1764524 w 1869410"/>
                <a:gd name="connsiteY24" fmla="*/ 716290 h 1239134"/>
                <a:gd name="connsiteX25" fmla="*/ 1764524 w 1869410"/>
                <a:gd name="connsiteY25" fmla="*/ 615325 h 1239134"/>
                <a:gd name="connsiteX26" fmla="*/ 1869299 w 1869410"/>
                <a:gd name="connsiteY26" fmla="*/ 708670 h 1239134"/>
                <a:gd name="connsiteX27" fmla="*/ 1783574 w 1869410"/>
                <a:gd name="connsiteY27" fmla="*/ 539125 h 1239134"/>
                <a:gd name="connsiteX28" fmla="*/ 1730234 w 1869410"/>
                <a:gd name="connsiteY28" fmla="*/ 396250 h 1239134"/>
                <a:gd name="connsiteX29" fmla="*/ 1560689 w 1869410"/>
                <a:gd name="connsiteY29" fmla="*/ 219085 h 1239134"/>
                <a:gd name="connsiteX30" fmla="*/ 1427339 w 1869410"/>
                <a:gd name="connsiteY30" fmla="*/ 129550 h 1239134"/>
                <a:gd name="connsiteX31" fmla="*/ 1594979 w 1869410"/>
                <a:gd name="connsiteY31" fmla="*/ 100975 h 1239134"/>
                <a:gd name="connsiteX32" fmla="*/ 1634984 w 1869410"/>
                <a:gd name="connsiteY32" fmla="*/ 70495 h 1239134"/>
                <a:gd name="connsiteX33" fmla="*/ 1402574 w 1869410"/>
                <a:gd name="connsiteY33" fmla="*/ 62875 h 1239134"/>
                <a:gd name="connsiteX34" fmla="*/ 1191119 w 1869410"/>
                <a:gd name="connsiteY34" fmla="*/ 17155 h 1239134"/>
                <a:gd name="connsiteX35" fmla="*/ 981569 w 1869410"/>
                <a:gd name="connsiteY35" fmla="*/ 10 h 1239134"/>
                <a:gd name="connsiteX36" fmla="*/ 712964 w 1869410"/>
                <a:gd name="connsiteY36" fmla="*/ 19060 h 1239134"/>
                <a:gd name="connsiteX37" fmla="*/ 543419 w 1869410"/>
                <a:gd name="connsiteY37" fmla="*/ 55255 h 1239134"/>
                <a:gd name="connsiteX38" fmla="*/ 415784 w 1869410"/>
                <a:gd name="connsiteY38" fmla="*/ 144790 h 1239134"/>
                <a:gd name="connsiteX39" fmla="*/ 364349 w 1869410"/>
                <a:gd name="connsiteY39" fmla="*/ 215275 h 1239134"/>
                <a:gd name="connsiteX40" fmla="*/ 290054 w 1869410"/>
                <a:gd name="connsiteY40" fmla="*/ 278140 h 1239134"/>
                <a:gd name="connsiteX41" fmla="*/ 223379 w 1869410"/>
                <a:gd name="connsiteY41" fmla="*/ 331480 h 1239134"/>
                <a:gd name="connsiteX42" fmla="*/ 145274 w 1869410"/>
                <a:gd name="connsiteY42" fmla="*/ 485785 h 1239134"/>
                <a:gd name="connsiteX43" fmla="*/ 80504 w 1869410"/>
                <a:gd name="connsiteY43" fmla="*/ 674380 h 1239134"/>
                <a:gd name="connsiteX44" fmla="*/ 494 w 1869410"/>
                <a:gd name="connsiteY44" fmla="*/ 777250 h 1239134"/>
                <a:gd name="connsiteX45" fmla="*/ 120509 w 1869410"/>
                <a:gd name="connsiteY45" fmla="*/ 678190 h 1239134"/>
                <a:gd name="connsiteX46" fmla="*/ 118604 w 1869410"/>
                <a:gd name="connsiteY46" fmla="*/ 910600 h 1239134"/>
                <a:gd name="connsiteX47" fmla="*/ 131939 w 1869410"/>
                <a:gd name="connsiteY47" fmla="*/ 1034425 h 1239134"/>
                <a:gd name="connsiteX48" fmla="*/ 160514 w 1869410"/>
                <a:gd name="connsiteY48" fmla="*/ 891550 h 1239134"/>
                <a:gd name="connsiteX49" fmla="*/ 246239 w 1869410"/>
                <a:gd name="connsiteY49" fmla="*/ 990610 h 1239134"/>
                <a:gd name="connsiteX50" fmla="*/ 238619 w 1869410"/>
                <a:gd name="connsiteY50" fmla="*/ 866785 h 1239134"/>
                <a:gd name="connsiteX51" fmla="*/ 250049 w 1869410"/>
                <a:gd name="connsiteY51" fmla="*/ 725815 h 1239134"/>
                <a:gd name="connsiteX52" fmla="*/ 311009 w 1869410"/>
                <a:gd name="connsiteY52" fmla="*/ 889645 h 1239134"/>
                <a:gd name="connsiteX53" fmla="*/ 295769 w 1869410"/>
                <a:gd name="connsiteY53" fmla="*/ 643900 h 1239134"/>
                <a:gd name="connsiteX54" fmla="*/ 341489 w 1869410"/>
                <a:gd name="connsiteY54" fmla="*/ 495310 h 1239134"/>
                <a:gd name="connsiteX55" fmla="*/ 394829 w 1869410"/>
                <a:gd name="connsiteY55" fmla="*/ 483880 h 1239134"/>
                <a:gd name="connsiteX56" fmla="*/ 486269 w 1869410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532027 w 1806458"/>
                <a:gd name="connsiteY31" fmla="*/ 10097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103442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532027 w 1806458"/>
                <a:gd name="connsiteY31" fmla="*/ 10097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98870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532027 w 1806458"/>
                <a:gd name="connsiteY31" fmla="*/ 10097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98870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486307 w 1806458"/>
                <a:gd name="connsiteY31" fmla="*/ 10478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98870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719"/>
                <a:gd name="connsiteY0" fmla="*/ 586750 h 1239134"/>
                <a:gd name="connsiteX1" fmla="*/ 482372 w 1806719"/>
                <a:gd name="connsiteY1" fmla="*/ 516265 h 1239134"/>
                <a:gd name="connsiteX2" fmla="*/ 566192 w 1806719"/>
                <a:gd name="connsiteY2" fmla="*/ 476260 h 1239134"/>
                <a:gd name="connsiteX3" fmla="*/ 629057 w 1806719"/>
                <a:gd name="connsiteY3" fmla="*/ 577225 h 1239134"/>
                <a:gd name="connsiteX4" fmla="*/ 674777 w 1806719"/>
                <a:gd name="connsiteY4" fmla="*/ 779155 h 1239134"/>
                <a:gd name="connsiteX5" fmla="*/ 672872 w 1806719"/>
                <a:gd name="connsiteY5" fmla="*/ 914410 h 1239134"/>
                <a:gd name="connsiteX6" fmla="*/ 762407 w 1806719"/>
                <a:gd name="connsiteY6" fmla="*/ 678190 h 1239134"/>
                <a:gd name="connsiteX7" fmla="*/ 777647 w 1806719"/>
                <a:gd name="connsiteY7" fmla="*/ 582940 h 1239134"/>
                <a:gd name="connsiteX8" fmla="*/ 1040537 w 1806719"/>
                <a:gd name="connsiteY8" fmla="*/ 870595 h 1239134"/>
                <a:gd name="connsiteX9" fmla="*/ 1091972 w 1806719"/>
                <a:gd name="connsiteY9" fmla="*/ 891550 h 1239134"/>
                <a:gd name="connsiteX10" fmla="*/ 992912 w 1806719"/>
                <a:gd name="connsiteY10" fmla="*/ 723910 h 1239134"/>
                <a:gd name="connsiteX11" fmla="*/ 1194842 w 1806719"/>
                <a:gd name="connsiteY11" fmla="*/ 971560 h 1239134"/>
                <a:gd name="connsiteX12" fmla="*/ 1170077 w 1806719"/>
                <a:gd name="connsiteY12" fmla="*/ 849640 h 1239134"/>
                <a:gd name="connsiteX13" fmla="*/ 1295807 w 1806719"/>
                <a:gd name="connsiteY13" fmla="*/ 958225 h 1239134"/>
                <a:gd name="connsiteX14" fmla="*/ 1341527 w 1806719"/>
                <a:gd name="connsiteY14" fmla="*/ 1122055 h 1239134"/>
                <a:gd name="connsiteX15" fmla="*/ 1368197 w 1806719"/>
                <a:gd name="connsiteY15" fmla="*/ 1030615 h 1239134"/>
                <a:gd name="connsiteX16" fmla="*/ 1379627 w 1806719"/>
                <a:gd name="connsiteY16" fmla="*/ 1238260 h 1239134"/>
                <a:gd name="connsiteX17" fmla="*/ 1432967 w 1806719"/>
                <a:gd name="connsiteY17" fmla="*/ 1101100 h 1239134"/>
                <a:gd name="connsiteX18" fmla="*/ 1514882 w 1806719"/>
                <a:gd name="connsiteY18" fmla="*/ 1003945 h 1239134"/>
                <a:gd name="connsiteX19" fmla="*/ 1604417 w 1806719"/>
                <a:gd name="connsiteY19" fmla="*/ 1021090 h 1239134"/>
                <a:gd name="connsiteX20" fmla="*/ 1644422 w 1806719"/>
                <a:gd name="connsiteY20" fmla="*/ 1055380 h 1239134"/>
                <a:gd name="connsiteX21" fmla="*/ 1652042 w 1806719"/>
                <a:gd name="connsiteY21" fmla="*/ 904885 h 1239134"/>
                <a:gd name="connsiteX22" fmla="*/ 1653947 w 1806719"/>
                <a:gd name="connsiteY22" fmla="*/ 802015 h 1239134"/>
                <a:gd name="connsiteX23" fmla="*/ 1741577 w 1806719"/>
                <a:gd name="connsiteY23" fmla="*/ 889645 h 1239134"/>
                <a:gd name="connsiteX24" fmla="*/ 1701572 w 1806719"/>
                <a:gd name="connsiteY24" fmla="*/ 716290 h 1239134"/>
                <a:gd name="connsiteX25" fmla="*/ 1701572 w 1806719"/>
                <a:gd name="connsiteY25" fmla="*/ 615325 h 1239134"/>
                <a:gd name="connsiteX26" fmla="*/ 1806347 w 1806719"/>
                <a:gd name="connsiteY26" fmla="*/ 708670 h 1239134"/>
                <a:gd name="connsiteX27" fmla="*/ 1733957 w 1806719"/>
                <a:gd name="connsiteY27" fmla="*/ 546745 h 1239134"/>
                <a:gd name="connsiteX28" fmla="*/ 1667282 w 1806719"/>
                <a:gd name="connsiteY28" fmla="*/ 396250 h 1239134"/>
                <a:gd name="connsiteX29" fmla="*/ 1497737 w 1806719"/>
                <a:gd name="connsiteY29" fmla="*/ 219085 h 1239134"/>
                <a:gd name="connsiteX30" fmla="*/ 1364387 w 1806719"/>
                <a:gd name="connsiteY30" fmla="*/ 129550 h 1239134"/>
                <a:gd name="connsiteX31" fmla="*/ 1486307 w 1806719"/>
                <a:gd name="connsiteY31" fmla="*/ 104785 h 1239134"/>
                <a:gd name="connsiteX32" fmla="*/ 1572032 w 1806719"/>
                <a:gd name="connsiteY32" fmla="*/ 70495 h 1239134"/>
                <a:gd name="connsiteX33" fmla="*/ 1339622 w 1806719"/>
                <a:gd name="connsiteY33" fmla="*/ 62875 h 1239134"/>
                <a:gd name="connsiteX34" fmla="*/ 1128167 w 1806719"/>
                <a:gd name="connsiteY34" fmla="*/ 17155 h 1239134"/>
                <a:gd name="connsiteX35" fmla="*/ 918617 w 1806719"/>
                <a:gd name="connsiteY35" fmla="*/ 10 h 1239134"/>
                <a:gd name="connsiteX36" fmla="*/ 650012 w 1806719"/>
                <a:gd name="connsiteY36" fmla="*/ 19060 h 1239134"/>
                <a:gd name="connsiteX37" fmla="*/ 480467 w 1806719"/>
                <a:gd name="connsiteY37" fmla="*/ 55255 h 1239134"/>
                <a:gd name="connsiteX38" fmla="*/ 352832 w 1806719"/>
                <a:gd name="connsiteY38" fmla="*/ 144790 h 1239134"/>
                <a:gd name="connsiteX39" fmla="*/ 301397 w 1806719"/>
                <a:gd name="connsiteY39" fmla="*/ 215275 h 1239134"/>
                <a:gd name="connsiteX40" fmla="*/ 227102 w 1806719"/>
                <a:gd name="connsiteY40" fmla="*/ 278140 h 1239134"/>
                <a:gd name="connsiteX41" fmla="*/ 160427 w 1806719"/>
                <a:gd name="connsiteY41" fmla="*/ 331480 h 1239134"/>
                <a:gd name="connsiteX42" fmla="*/ 82322 w 1806719"/>
                <a:gd name="connsiteY42" fmla="*/ 485785 h 1239134"/>
                <a:gd name="connsiteX43" fmla="*/ 17552 w 1806719"/>
                <a:gd name="connsiteY43" fmla="*/ 674380 h 1239134"/>
                <a:gd name="connsiteX44" fmla="*/ 2312 w 1806719"/>
                <a:gd name="connsiteY44" fmla="*/ 735340 h 1239134"/>
                <a:gd name="connsiteX45" fmla="*/ 57557 w 1806719"/>
                <a:gd name="connsiteY45" fmla="*/ 678190 h 1239134"/>
                <a:gd name="connsiteX46" fmla="*/ 55652 w 1806719"/>
                <a:gd name="connsiteY46" fmla="*/ 910600 h 1239134"/>
                <a:gd name="connsiteX47" fmla="*/ 68987 w 1806719"/>
                <a:gd name="connsiteY47" fmla="*/ 988705 h 1239134"/>
                <a:gd name="connsiteX48" fmla="*/ 97562 w 1806719"/>
                <a:gd name="connsiteY48" fmla="*/ 891550 h 1239134"/>
                <a:gd name="connsiteX49" fmla="*/ 183287 w 1806719"/>
                <a:gd name="connsiteY49" fmla="*/ 990610 h 1239134"/>
                <a:gd name="connsiteX50" fmla="*/ 175667 w 1806719"/>
                <a:gd name="connsiteY50" fmla="*/ 866785 h 1239134"/>
                <a:gd name="connsiteX51" fmla="*/ 187097 w 1806719"/>
                <a:gd name="connsiteY51" fmla="*/ 725815 h 1239134"/>
                <a:gd name="connsiteX52" fmla="*/ 248057 w 1806719"/>
                <a:gd name="connsiteY52" fmla="*/ 889645 h 1239134"/>
                <a:gd name="connsiteX53" fmla="*/ 232817 w 1806719"/>
                <a:gd name="connsiteY53" fmla="*/ 643900 h 1239134"/>
                <a:gd name="connsiteX54" fmla="*/ 278537 w 1806719"/>
                <a:gd name="connsiteY54" fmla="*/ 495310 h 1239134"/>
                <a:gd name="connsiteX55" fmla="*/ 331877 w 1806719"/>
                <a:gd name="connsiteY55" fmla="*/ 483880 h 1239134"/>
                <a:gd name="connsiteX56" fmla="*/ 423317 w 1806719"/>
                <a:gd name="connsiteY56" fmla="*/ 586750 h 1239134"/>
                <a:gd name="connsiteX0" fmla="*/ 423317 w 1806719"/>
                <a:gd name="connsiteY0" fmla="*/ 586750 h 1239134"/>
                <a:gd name="connsiteX1" fmla="*/ 482372 w 1806719"/>
                <a:gd name="connsiteY1" fmla="*/ 516265 h 1239134"/>
                <a:gd name="connsiteX2" fmla="*/ 566192 w 1806719"/>
                <a:gd name="connsiteY2" fmla="*/ 476260 h 1239134"/>
                <a:gd name="connsiteX3" fmla="*/ 629057 w 1806719"/>
                <a:gd name="connsiteY3" fmla="*/ 577225 h 1239134"/>
                <a:gd name="connsiteX4" fmla="*/ 674777 w 1806719"/>
                <a:gd name="connsiteY4" fmla="*/ 779155 h 1239134"/>
                <a:gd name="connsiteX5" fmla="*/ 672872 w 1806719"/>
                <a:gd name="connsiteY5" fmla="*/ 914410 h 1239134"/>
                <a:gd name="connsiteX6" fmla="*/ 762407 w 1806719"/>
                <a:gd name="connsiteY6" fmla="*/ 678190 h 1239134"/>
                <a:gd name="connsiteX7" fmla="*/ 777647 w 1806719"/>
                <a:gd name="connsiteY7" fmla="*/ 582940 h 1239134"/>
                <a:gd name="connsiteX8" fmla="*/ 1040537 w 1806719"/>
                <a:gd name="connsiteY8" fmla="*/ 870595 h 1239134"/>
                <a:gd name="connsiteX9" fmla="*/ 1091972 w 1806719"/>
                <a:gd name="connsiteY9" fmla="*/ 891550 h 1239134"/>
                <a:gd name="connsiteX10" fmla="*/ 992912 w 1806719"/>
                <a:gd name="connsiteY10" fmla="*/ 723910 h 1239134"/>
                <a:gd name="connsiteX11" fmla="*/ 1194842 w 1806719"/>
                <a:gd name="connsiteY11" fmla="*/ 971560 h 1239134"/>
                <a:gd name="connsiteX12" fmla="*/ 1170077 w 1806719"/>
                <a:gd name="connsiteY12" fmla="*/ 849640 h 1239134"/>
                <a:gd name="connsiteX13" fmla="*/ 1295807 w 1806719"/>
                <a:gd name="connsiteY13" fmla="*/ 958225 h 1239134"/>
                <a:gd name="connsiteX14" fmla="*/ 1341527 w 1806719"/>
                <a:gd name="connsiteY14" fmla="*/ 1122055 h 1239134"/>
                <a:gd name="connsiteX15" fmla="*/ 1368197 w 1806719"/>
                <a:gd name="connsiteY15" fmla="*/ 1030615 h 1239134"/>
                <a:gd name="connsiteX16" fmla="*/ 1379627 w 1806719"/>
                <a:gd name="connsiteY16" fmla="*/ 1238260 h 1239134"/>
                <a:gd name="connsiteX17" fmla="*/ 1432967 w 1806719"/>
                <a:gd name="connsiteY17" fmla="*/ 1101100 h 1239134"/>
                <a:gd name="connsiteX18" fmla="*/ 1514882 w 1806719"/>
                <a:gd name="connsiteY18" fmla="*/ 1003945 h 1239134"/>
                <a:gd name="connsiteX19" fmla="*/ 1604417 w 1806719"/>
                <a:gd name="connsiteY19" fmla="*/ 1021090 h 1239134"/>
                <a:gd name="connsiteX20" fmla="*/ 1644422 w 1806719"/>
                <a:gd name="connsiteY20" fmla="*/ 1055380 h 1239134"/>
                <a:gd name="connsiteX21" fmla="*/ 1652042 w 1806719"/>
                <a:gd name="connsiteY21" fmla="*/ 904885 h 1239134"/>
                <a:gd name="connsiteX22" fmla="*/ 1653947 w 1806719"/>
                <a:gd name="connsiteY22" fmla="*/ 802015 h 1239134"/>
                <a:gd name="connsiteX23" fmla="*/ 1741577 w 1806719"/>
                <a:gd name="connsiteY23" fmla="*/ 889645 h 1239134"/>
                <a:gd name="connsiteX24" fmla="*/ 1701572 w 1806719"/>
                <a:gd name="connsiteY24" fmla="*/ 716290 h 1239134"/>
                <a:gd name="connsiteX25" fmla="*/ 1701572 w 1806719"/>
                <a:gd name="connsiteY25" fmla="*/ 615325 h 1239134"/>
                <a:gd name="connsiteX26" fmla="*/ 1806347 w 1806719"/>
                <a:gd name="connsiteY26" fmla="*/ 708670 h 1239134"/>
                <a:gd name="connsiteX27" fmla="*/ 1733957 w 1806719"/>
                <a:gd name="connsiteY27" fmla="*/ 546745 h 1239134"/>
                <a:gd name="connsiteX28" fmla="*/ 1667282 w 1806719"/>
                <a:gd name="connsiteY28" fmla="*/ 396250 h 1239134"/>
                <a:gd name="connsiteX29" fmla="*/ 1497737 w 1806719"/>
                <a:gd name="connsiteY29" fmla="*/ 219085 h 1239134"/>
                <a:gd name="connsiteX30" fmla="*/ 1364387 w 1806719"/>
                <a:gd name="connsiteY30" fmla="*/ 129550 h 1239134"/>
                <a:gd name="connsiteX31" fmla="*/ 1486307 w 1806719"/>
                <a:gd name="connsiteY31" fmla="*/ 104785 h 1239134"/>
                <a:gd name="connsiteX32" fmla="*/ 1572032 w 1806719"/>
                <a:gd name="connsiteY32" fmla="*/ 70495 h 1239134"/>
                <a:gd name="connsiteX33" fmla="*/ 1339622 w 1806719"/>
                <a:gd name="connsiteY33" fmla="*/ 62875 h 1239134"/>
                <a:gd name="connsiteX34" fmla="*/ 1128167 w 1806719"/>
                <a:gd name="connsiteY34" fmla="*/ 17155 h 1239134"/>
                <a:gd name="connsiteX35" fmla="*/ 918617 w 1806719"/>
                <a:gd name="connsiteY35" fmla="*/ 10 h 1239134"/>
                <a:gd name="connsiteX36" fmla="*/ 650012 w 1806719"/>
                <a:gd name="connsiteY36" fmla="*/ 19060 h 1239134"/>
                <a:gd name="connsiteX37" fmla="*/ 480467 w 1806719"/>
                <a:gd name="connsiteY37" fmla="*/ 55255 h 1239134"/>
                <a:gd name="connsiteX38" fmla="*/ 352832 w 1806719"/>
                <a:gd name="connsiteY38" fmla="*/ 144790 h 1239134"/>
                <a:gd name="connsiteX39" fmla="*/ 301397 w 1806719"/>
                <a:gd name="connsiteY39" fmla="*/ 215275 h 1239134"/>
                <a:gd name="connsiteX40" fmla="*/ 227102 w 1806719"/>
                <a:gd name="connsiteY40" fmla="*/ 278140 h 1239134"/>
                <a:gd name="connsiteX41" fmla="*/ 160427 w 1806719"/>
                <a:gd name="connsiteY41" fmla="*/ 331480 h 1239134"/>
                <a:gd name="connsiteX42" fmla="*/ 82322 w 1806719"/>
                <a:gd name="connsiteY42" fmla="*/ 485785 h 1239134"/>
                <a:gd name="connsiteX43" fmla="*/ 17552 w 1806719"/>
                <a:gd name="connsiteY43" fmla="*/ 674380 h 1239134"/>
                <a:gd name="connsiteX44" fmla="*/ 2312 w 1806719"/>
                <a:gd name="connsiteY44" fmla="*/ 735340 h 1239134"/>
                <a:gd name="connsiteX45" fmla="*/ 57557 w 1806719"/>
                <a:gd name="connsiteY45" fmla="*/ 678190 h 1239134"/>
                <a:gd name="connsiteX46" fmla="*/ 55652 w 1806719"/>
                <a:gd name="connsiteY46" fmla="*/ 910600 h 1239134"/>
                <a:gd name="connsiteX47" fmla="*/ 68987 w 1806719"/>
                <a:gd name="connsiteY47" fmla="*/ 988705 h 1239134"/>
                <a:gd name="connsiteX48" fmla="*/ 97562 w 1806719"/>
                <a:gd name="connsiteY48" fmla="*/ 891550 h 1239134"/>
                <a:gd name="connsiteX49" fmla="*/ 183287 w 1806719"/>
                <a:gd name="connsiteY49" fmla="*/ 990610 h 1239134"/>
                <a:gd name="connsiteX50" fmla="*/ 175667 w 1806719"/>
                <a:gd name="connsiteY50" fmla="*/ 866785 h 1239134"/>
                <a:gd name="connsiteX51" fmla="*/ 187097 w 1806719"/>
                <a:gd name="connsiteY51" fmla="*/ 725815 h 1239134"/>
                <a:gd name="connsiteX52" fmla="*/ 248057 w 1806719"/>
                <a:gd name="connsiteY52" fmla="*/ 889645 h 1239134"/>
                <a:gd name="connsiteX53" fmla="*/ 232817 w 1806719"/>
                <a:gd name="connsiteY53" fmla="*/ 643900 h 1239134"/>
                <a:gd name="connsiteX54" fmla="*/ 278537 w 1806719"/>
                <a:gd name="connsiteY54" fmla="*/ 495310 h 1239134"/>
                <a:gd name="connsiteX55" fmla="*/ 331877 w 1806719"/>
                <a:gd name="connsiteY55" fmla="*/ 483880 h 1239134"/>
                <a:gd name="connsiteX56" fmla="*/ 423317 w 1806719"/>
                <a:gd name="connsiteY56" fmla="*/ 586750 h 1239134"/>
                <a:gd name="connsiteX0" fmla="*/ 423317 w 1815355"/>
                <a:gd name="connsiteY0" fmla="*/ 586750 h 1239134"/>
                <a:gd name="connsiteX1" fmla="*/ 482372 w 1815355"/>
                <a:gd name="connsiteY1" fmla="*/ 516265 h 1239134"/>
                <a:gd name="connsiteX2" fmla="*/ 566192 w 1815355"/>
                <a:gd name="connsiteY2" fmla="*/ 476260 h 1239134"/>
                <a:gd name="connsiteX3" fmla="*/ 629057 w 1815355"/>
                <a:gd name="connsiteY3" fmla="*/ 577225 h 1239134"/>
                <a:gd name="connsiteX4" fmla="*/ 674777 w 1815355"/>
                <a:gd name="connsiteY4" fmla="*/ 779155 h 1239134"/>
                <a:gd name="connsiteX5" fmla="*/ 672872 w 1815355"/>
                <a:gd name="connsiteY5" fmla="*/ 914410 h 1239134"/>
                <a:gd name="connsiteX6" fmla="*/ 762407 w 1815355"/>
                <a:gd name="connsiteY6" fmla="*/ 678190 h 1239134"/>
                <a:gd name="connsiteX7" fmla="*/ 777647 w 1815355"/>
                <a:gd name="connsiteY7" fmla="*/ 582940 h 1239134"/>
                <a:gd name="connsiteX8" fmla="*/ 1040537 w 1815355"/>
                <a:gd name="connsiteY8" fmla="*/ 870595 h 1239134"/>
                <a:gd name="connsiteX9" fmla="*/ 1091972 w 1815355"/>
                <a:gd name="connsiteY9" fmla="*/ 891550 h 1239134"/>
                <a:gd name="connsiteX10" fmla="*/ 992912 w 1815355"/>
                <a:gd name="connsiteY10" fmla="*/ 723910 h 1239134"/>
                <a:gd name="connsiteX11" fmla="*/ 1194842 w 1815355"/>
                <a:gd name="connsiteY11" fmla="*/ 971560 h 1239134"/>
                <a:gd name="connsiteX12" fmla="*/ 1170077 w 1815355"/>
                <a:gd name="connsiteY12" fmla="*/ 849640 h 1239134"/>
                <a:gd name="connsiteX13" fmla="*/ 1295807 w 1815355"/>
                <a:gd name="connsiteY13" fmla="*/ 958225 h 1239134"/>
                <a:gd name="connsiteX14" fmla="*/ 1341527 w 1815355"/>
                <a:gd name="connsiteY14" fmla="*/ 1122055 h 1239134"/>
                <a:gd name="connsiteX15" fmla="*/ 1368197 w 1815355"/>
                <a:gd name="connsiteY15" fmla="*/ 1030615 h 1239134"/>
                <a:gd name="connsiteX16" fmla="*/ 1379627 w 1815355"/>
                <a:gd name="connsiteY16" fmla="*/ 1238260 h 1239134"/>
                <a:gd name="connsiteX17" fmla="*/ 1432967 w 1815355"/>
                <a:gd name="connsiteY17" fmla="*/ 1101100 h 1239134"/>
                <a:gd name="connsiteX18" fmla="*/ 1514882 w 1815355"/>
                <a:gd name="connsiteY18" fmla="*/ 1003945 h 1239134"/>
                <a:gd name="connsiteX19" fmla="*/ 1604417 w 1815355"/>
                <a:gd name="connsiteY19" fmla="*/ 1021090 h 1239134"/>
                <a:gd name="connsiteX20" fmla="*/ 1644422 w 1815355"/>
                <a:gd name="connsiteY20" fmla="*/ 1055380 h 1239134"/>
                <a:gd name="connsiteX21" fmla="*/ 1652042 w 1815355"/>
                <a:gd name="connsiteY21" fmla="*/ 904885 h 1239134"/>
                <a:gd name="connsiteX22" fmla="*/ 1653947 w 1815355"/>
                <a:gd name="connsiteY22" fmla="*/ 802015 h 1239134"/>
                <a:gd name="connsiteX23" fmla="*/ 1741577 w 1815355"/>
                <a:gd name="connsiteY23" fmla="*/ 889645 h 1239134"/>
                <a:gd name="connsiteX24" fmla="*/ 1701572 w 1815355"/>
                <a:gd name="connsiteY24" fmla="*/ 716290 h 1239134"/>
                <a:gd name="connsiteX25" fmla="*/ 1701572 w 1815355"/>
                <a:gd name="connsiteY25" fmla="*/ 615325 h 1239134"/>
                <a:gd name="connsiteX26" fmla="*/ 1806347 w 1815355"/>
                <a:gd name="connsiteY26" fmla="*/ 708670 h 1239134"/>
                <a:gd name="connsiteX27" fmla="*/ 1733957 w 1815355"/>
                <a:gd name="connsiteY27" fmla="*/ 546745 h 1239134"/>
                <a:gd name="connsiteX28" fmla="*/ 1667282 w 1815355"/>
                <a:gd name="connsiteY28" fmla="*/ 396250 h 1239134"/>
                <a:gd name="connsiteX29" fmla="*/ 1497737 w 1815355"/>
                <a:gd name="connsiteY29" fmla="*/ 219085 h 1239134"/>
                <a:gd name="connsiteX30" fmla="*/ 1364387 w 1815355"/>
                <a:gd name="connsiteY30" fmla="*/ 129550 h 1239134"/>
                <a:gd name="connsiteX31" fmla="*/ 1486307 w 1815355"/>
                <a:gd name="connsiteY31" fmla="*/ 104785 h 1239134"/>
                <a:gd name="connsiteX32" fmla="*/ 1572032 w 1815355"/>
                <a:gd name="connsiteY32" fmla="*/ 70495 h 1239134"/>
                <a:gd name="connsiteX33" fmla="*/ 1339622 w 1815355"/>
                <a:gd name="connsiteY33" fmla="*/ 62875 h 1239134"/>
                <a:gd name="connsiteX34" fmla="*/ 1128167 w 1815355"/>
                <a:gd name="connsiteY34" fmla="*/ 17155 h 1239134"/>
                <a:gd name="connsiteX35" fmla="*/ 918617 w 1815355"/>
                <a:gd name="connsiteY35" fmla="*/ 10 h 1239134"/>
                <a:gd name="connsiteX36" fmla="*/ 650012 w 1815355"/>
                <a:gd name="connsiteY36" fmla="*/ 19060 h 1239134"/>
                <a:gd name="connsiteX37" fmla="*/ 480467 w 1815355"/>
                <a:gd name="connsiteY37" fmla="*/ 55255 h 1239134"/>
                <a:gd name="connsiteX38" fmla="*/ 352832 w 1815355"/>
                <a:gd name="connsiteY38" fmla="*/ 144790 h 1239134"/>
                <a:gd name="connsiteX39" fmla="*/ 301397 w 1815355"/>
                <a:gd name="connsiteY39" fmla="*/ 215275 h 1239134"/>
                <a:gd name="connsiteX40" fmla="*/ 227102 w 1815355"/>
                <a:gd name="connsiteY40" fmla="*/ 278140 h 1239134"/>
                <a:gd name="connsiteX41" fmla="*/ 160427 w 1815355"/>
                <a:gd name="connsiteY41" fmla="*/ 331480 h 1239134"/>
                <a:gd name="connsiteX42" fmla="*/ 82322 w 1815355"/>
                <a:gd name="connsiteY42" fmla="*/ 485785 h 1239134"/>
                <a:gd name="connsiteX43" fmla="*/ 17552 w 1815355"/>
                <a:gd name="connsiteY43" fmla="*/ 674380 h 1239134"/>
                <a:gd name="connsiteX44" fmla="*/ 2312 w 1815355"/>
                <a:gd name="connsiteY44" fmla="*/ 735340 h 1239134"/>
                <a:gd name="connsiteX45" fmla="*/ 57557 w 1815355"/>
                <a:gd name="connsiteY45" fmla="*/ 678190 h 1239134"/>
                <a:gd name="connsiteX46" fmla="*/ 55652 w 1815355"/>
                <a:gd name="connsiteY46" fmla="*/ 910600 h 1239134"/>
                <a:gd name="connsiteX47" fmla="*/ 68987 w 1815355"/>
                <a:gd name="connsiteY47" fmla="*/ 988705 h 1239134"/>
                <a:gd name="connsiteX48" fmla="*/ 97562 w 1815355"/>
                <a:gd name="connsiteY48" fmla="*/ 891550 h 1239134"/>
                <a:gd name="connsiteX49" fmla="*/ 183287 w 1815355"/>
                <a:gd name="connsiteY49" fmla="*/ 990610 h 1239134"/>
                <a:gd name="connsiteX50" fmla="*/ 175667 w 1815355"/>
                <a:gd name="connsiteY50" fmla="*/ 866785 h 1239134"/>
                <a:gd name="connsiteX51" fmla="*/ 187097 w 1815355"/>
                <a:gd name="connsiteY51" fmla="*/ 725815 h 1239134"/>
                <a:gd name="connsiteX52" fmla="*/ 248057 w 1815355"/>
                <a:gd name="connsiteY52" fmla="*/ 889645 h 1239134"/>
                <a:gd name="connsiteX53" fmla="*/ 232817 w 1815355"/>
                <a:gd name="connsiteY53" fmla="*/ 643900 h 1239134"/>
                <a:gd name="connsiteX54" fmla="*/ 278537 w 1815355"/>
                <a:gd name="connsiteY54" fmla="*/ 495310 h 1239134"/>
                <a:gd name="connsiteX55" fmla="*/ 331877 w 1815355"/>
                <a:gd name="connsiteY55" fmla="*/ 483880 h 1239134"/>
                <a:gd name="connsiteX56" fmla="*/ 423317 w 1815355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62407 w 1791907"/>
                <a:gd name="connsiteY6" fmla="*/ 678190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27102 w 1791907"/>
                <a:gd name="connsiteY53" fmla="*/ 668665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27102 w 1791907"/>
                <a:gd name="connsiteY53" fmla="*/ 668665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19507 w 1791907"/>
                <a:gd name="connsiteY0" fmla="*/ 57913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27102 w 1791907"/>
                <a:gd name="connsiteY53" fmla="*/ 668665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19507 w 1791907"/>
                <a:gd name="connsiteY56" fmla="*/ 579130 h 1239134"/>
                <a:gd name="connsiteX0" fmla="*/ 419507 w 1791907"/>
                <a:gd name="connsiteY0" fmla="*/ 579130 h 1240043"/>
                <a:gd name="connsiteX1" fmla="*/ 482372 w 1791907"/>
                <a:gd name="connsiteY1" fmla="*/ 516265 h 1240043"/>
                <a:gd name="connsiteX2" fmla="*/ 566192 w 1791907"/>
                <a:gd name="connsiteY2" fmla="*/ 476260 h 1240043"/>
                <a:gd name="connsiteX3" fmla="*/ 629057 w 1791907"/>
                <a:gd name="connsiteY3" fmla="*/ 577225 h 1240043"/>
                <a:gd name="connsiteX4" fmla="*/ 669062 w 1791907"/>
                <a:gd name="connsiteY4" fmla="*/ 762010 h 1240043"/>
                <a:gd name="connsiteX5" fmla="*/ 672872 w 1791907"/>
                <a:gd name="connsiteY5" fmla="*/ 914410 h 1240043"/>
                <a:gd name="connsiteX6" fmla="*/ 750977 w 1791907"/>
                <a:gd name="connsiteY6" fmla="*/ 718195 h 1240043"/>
                <a:gd name="connsiteX7" fmla="*/ 777647 w 1791907"/>
                <a:gd name="connsiteY7" fmla="*/ 582940 h 1240043"/>
                <a:gd name="connsiteX8" fmla="*/ 1040537 w 1791907"/>
                <a:gd name="connsiteY8" fmla="*/ 870595 h 1240043"/>
                <a:gd name="connsiteX9" fmla="*/ 1091972 w 1791907"/>
                <a:gd name="connsiteY9" fmla="*/ 891550 h 1240043"/>
                <a:gd name="connsiteX10" fmla="*/ 992912 w 1791907"/>
                <a:gd name="connsiteY10" fmla="*/ 723910 h 1240043"/>
                <a:gd name="connsiteX11" fmla="*/ 1194842 w 1791907"/>
                <a:gd name="connsiteY11" fmla="*/ 971560 h 1240043"/>
                <a:gd name="connsiteX12" fmla="*/ 1170077 w 1791907"/>
                <a:gd name="connsiteY12" fmla="*/ 849640 h 1240043"/>
                <a:gd name="connsiteX13" fmla="*/ 1295807 w 1791907"/>
                <a:gd name="connsiteY13" fmla="*/ 958225 h 1240043"/>
                <a:gd name="connsiteX14" fmla="*/ 1341527 w 1791907"/>
                <a:gd name="connsiteY14" fmla="*/ 1122055 h 1240043"/>
                <a:gd name="connsiteX15" fmla="*/ 1364387 w 1791907"/>
                <a:gd name="connsiteY15" fmla="*/ 996325 h 1240043"/>
                <a:gd name="connsiteX16" fmla="*/ 1379627 w 1791907"/>
                <a:gd name="connsiteY16" fmla="*/ 1238260 h 1240043"/>
                <a:gd name="connsiteX17" fmla="*/ 1432967 w 1791907"/>
                <a:gd name="connsiteY17" fmla="*/ 1101100 h 1240043"/>
                <a:gd name="connsiteX18" fmla="*/ 1514882 w 1791907"/>
                <a:gd name="connsiteY18" fmla="*/ 1003945 h 1240043"/>
                <a:gd name="connsiteX19" fmla="*/ 1604417 w 1791907"/>
                <a:gd name="connsiteY19" fmla="*/ 1021090 h 1240043"/>
                <a:gd name="connsiteX20" fmla="*/ 1644422 w 1791907"/>
                <a:gd name="connsiteY20" fmla="*/ 1055380 h 1240043"/>
                <a:gd name="connsiteX21" fmla="*/ 1652042 w 1791907"/>
                <a:gd name="connsiteY21" fmla="*/ 904885 h 1240043"/>
                <a:gd name="connsiteX22" fmla="*/ 1653947 w 1791907"/>
                <a:gd name="connsiteY22" fmla="*/ 802015 h 1240043"/>
                <a:gd name="connsiteX23" fmla="*/ 1741577 w 1791907"/>
                <a:gd name="connsiteY23" fmla="*/ 889645 h 1240043"/>
                <a:gd name="connsiteX24" fmla="*/ 1701572 w 1791907"/>
                <a:gd name="connsiteY24" fmla="*/ 716290 h 1240043"/>
                <a:gd name="connsiteX25" fmla="*/ 1701572 w 1791907"/>
                <a:gd name="connsiteY25" fmla="*/ 615325 h 1240043"/>
                <a:gd name="connsiteX26" fmla="*/ 1781582 w 1791907"/>
                <a:gd name="connsiteY26" fmla="*/ 676285 h 1240043"/>
                <a:gd name="connsiteX27" fmla="*/ 1733957 w 1791907"/>
                <a:gd name="connsiteY27" fmla="*/ 546745 h 1240043"/>
                <a:gd name="connsiteX28" fmla="*/ 1667282 w 1791907"/>
                <a:gd name="connsiteY28" fmla="*/ 396250 h 1240043"/>
                <a:gd name="connsiteX29" fmla="*/ 1497737 w 1791907"/>
                <a:gd name="connsiteY29" fmla="*/ 219085 h 1240043"/>
                <a:gd name="connsiteX30" fmla="*/ 1364387 w 1791907"/>
                <a:gd name="connsiteY30" fmla="*/ 129550 h 1240043"/>
                <a:gd name="connsiteX31" fmla="*/ 1486307 w 1791907"/>
                <a:gd name="connsiteY31" fmla="*/ 104785 h 1240043"/>
                <a:gd name="connsiteX32" fmla="*/ 1572032 w 1791907"/>
                <a:gd name="connsiteY32" fmla="*/ 70495 h 1240043"/>
                <a:gd name="connsiteX33" fmla="*/ 1339622 w 1791907"/>
                <a:gd name="connsiteY33" fmla="*/ 62875 h 1240043"/>
                <a:gd name="connsiteX34" fmla="*/ 1128167 w 1791907"/>
                <a:gd name="connsiteY34" fmla="*/ 17155 h 1240043"/>
                <a:gd name="connsiteX35" fmla="*/ 918617 w 1791907"/>
                <a:gd name="connsiteY35" fmla="*/ 10 h 1240043"/>
                <a:gd name="connsiteX36" fmla="*/ 650012 w 1791907"/>
                <a:gd name="connsiteY36" fmla="*/ 19060 h 1240043"/>
                <a:gd name="connsiteX37" fmla="*/ 480467 w 1791907"/>
                <a:gd name="connsiteY37" fmla="*/ 55255 h 1240043"/>
                <a:gd name="connsiteX38" fmla="*/ 352832 w 1791907"/>
                <a:gd name="connsiteY38" fmla="*/ 144790 h 1240043"/>
                <a:gd name="connsiteX39" fmla="*/ 301397 w 1791907"/>
                <a:gd name="connsiteY39" fmla="*/ 215275 h 1240043"/>
                <a:gd name="connsiteX40" fmla="*/ 227102 w 1791907"/>
                <a:gd name="connsiteY40" fmla="*/ 278140 h 1240043"/>
                <a:gd name="connsiteX41" fmla="*/ 160427 w 1791907"/>
                <a:gd name="connsiteY41" fmla="*/ 331480 h 1240043"/>
                <a:gd name="connsiteX42" fmla="*/ 82322 w 1791907"/>
                <a:gd name="connsiteY42" fmla="*/ 485785 h 1240043"/>
                <a:gd name="connsiteX43" fmla="*/ 17552 w 1791907"/>
                <a:gd name="connsiteY43" fmla="*/ 674380 h 1240043"/>
                <a:gd name="connsiteX44" fmla="*/ 2312 w 1791907"/>
                <a:gd name="connsiteY44" fmla="*/ 735340 h 1240043"/>
                <a:gd name="connsiteX45" fmla="*/ 57557 w 1791907"/>
                <a:gd name="connsiteY45" fmla="*/ 678190 h 1240043"/>
                <a:gd name="connsiteX46" fmla="*/ 55652 w 1791907"/>
                <a:gd name="connsiteY46" fmla="*/ 910600 h 1240043"/>
                <a:gd name="connsiteX47" fmla="*/ 68987 w 1791907"/>
                <a:gd name="connsiteY47" fmla="*/ 988705 h 1240043"/>
                <a:gd name="connsiteX48" fmla="*/ 97562 w 1791907"/>
                <a:gd name="connsiteY48" fmla="*/ 891550 h 1240043"/>
                <a:gd name="connsiteX49" fmla="*/ 183287 w 1791907"/>
                <a:gd name="connsiteY49" fmla="*/ 990610 h 1240043"/>
                <a:gd name="connsiteX50" fmla="*/ 175667 w 1791907"/>
                <a:gd name="connsiteY50" fmla="*/ 866785 h 1240043"/>
                <a:gd name="connsiteX51" fmla="*/ 187097 w 1791907"/>
                <a:gd name="connsiteY51" fmla="*/ 725815 h 1240043"/>
                <a:gd name="connsiteX52" fmla="*/ 248057 w 1791907"/>
                <a:gd name="connsiteY52" fmla="*/ 889645 h 1240043"/>
                <a:gd name="connsiteX53" fmla="*/ 227102 w 1791907"/>
                <a:gd name="connsiteY53" fmla="*/ 668665 h 1240043"/>
                <a:gd name="connsiteX54" fmla="*/ 278537 w 1791907"/>
                <a:gd name="connsiteY54" fmla="*/ 495310 h 1240043"/>
                <a:gd name="connsiteX55" fmla="*/ 331877 w 1791907"/>
                <a:gd name="connsiteY55" fmla="*/ 483880 h 1240043"/>
                <a:gd name="connsiteX56" fmla="*/ 419507 w 1791907"/>
                <a:gd name="connsiteY56" fmla="*/ 579130 h 1240043"/>
                <a:gd name="connsiteX0" fmla="*/ 419507 w 1791907"/>
                <a:gd name="connsiteY0" fmla="*/ 579130 h 1218191"/>
                <a:gd name="connsiteX1" fmla="*/ 482372 w 1791907"/>
                <a:gd name="connsiteY1" fmla="*/ 516265 h 1218191"/>
                <a:gd name="connsiteX2" fmla="*/ 566192 w 1791907"/>
                <a:gd name="connsiteY2" fmla="*/ 476260 h 1218191"/>
                <a:gd name="connsiteX3" fmla="*/ 629057 w 1791907"/>
                <a:gd name="connsiteY3" fmla="*/ 577225 h 1218191"/>
                <a:gd name="connsiteX4" fmla="*/ 669062 w 1791907"/>
                <a:gd name="connsiteY4" fmla="*/ 762010 h 1218191"/>
                <a:gd name="connsiteX5" fmla="*/ 672872 w 1791907"/>
                <a:gd name="connsiteY5" fmla="*/ 914410 h 1218191"/>
                <a:gd name="connsiteX6" fmla="*/ 750977 w 1791907"/>
                <a:gd name="connsiteY6" fmla="*/ 718195 h 1218191"/>
                <a:gd name="connsiteX7" fmla="*/ 777647 w 1791907"/>
                <a:gd name="connsiteY7" fmla="*/ 582940 h 1218191"/>
                <a:gd name="connsiteX8" fmla="*/ 1040537 w 1791907"/>
                <a:gd name="connsiteY8" fmla="*/ 870595 h 1218191"/>
                <a:gd name="connsiteX9" fmla="*/ 1091972 w 1791907"/>
                <a:gd name="connsiteY9" fmla="*/ 891550 h 1218191"/>
                <a:gd name="connsiteX10" fmla="*/ 992912 w 1791907"/>
                <a:gd name="connsiteY10" fmla="*/ 723910 h 1218191"/>
                <a:gd name="connsiteX11" fmla="*/ 1194842 w 1791907"/>
                <a:gd name="connsiteY11" fmla="*/ 971560 h 1218191"/>
                <a:gd name="connsiteX12" fmla="*/ 1170077 w 1791907"/>
                <a:gd name="connsiteY12" fmla="*/ 849640 h 1218191"/>
                <a:gd name="connsiteX13" fmla="*/ 1295807 w 1791907"/>
                <a:gd name="connsiteY13" fmla="*/ 958225 h 1218191"/>
                <a:gd name="connsiteX14" fmla="*/ 1341527 w 1791907"/>
                <a:gd name="connsiteY14" fmla="*/ 1122055 h 1218191"/>
                <a:gd name="connsiteX15" fmla="*/ 1364387 w 1791907"/>
                <a:gd name="connsiteY15" fmla="*/ 996325 h 1218191"/>
                <a:gd name="connsiteX16" fmla="*/ 1396242 w 1791907"/>
                <a:gd name="connsiteY16" fmla="*/ 1216108 h 1218191"/>
                <a:gd name="connsiteX17" fmla="*/ 1432967 w 1791907"/>
                <a:gd name="connsiteY17" fmla="*/ 1101100 h 1218191"/>
                <a:gd name="connsiteX18" fmla="*/ 1514882 w 1791907"/>
                <a:gd name="connsiteY18" fmla="*/ 1003945 h 1218191"/>
                <a:gd name="connsiteX19" fmla="*/ 1604417 w 1791907"/>
                <a:gd name="connsiteY19" fmla="*/ 1021090 h 1218191"/>
                <a:gd name="connsiteX20" fmla="*/ 1644422 w 1791907"/>
                <a:gd name="connsiteY20" fmla="*/ 1055380 h 1218191"/>
                <a:gd name="connsiteX21" fmla="*/ 1652042 w 1791907"/>
                <a:gd name="connsiteY21" fmla="*/ 904885 h 1218191"/>
                <a:gd name="connsiteX22" fmla="*/ 1653947 w 1791907"/>
                <a:gd name="connsiteY22" fmla="*/ 802015 h 1218191"/>
                <a:gd name="connsiteX23" fmla="*/ 1741577 w 1791907"/>
                <a:gd name="connsiteY23" fmla="*/ 889645 h 1218191"/>
                <a:gd name="connsiteX24" fmla="*/ 1701572 w 1791907"/>
                <a:gd name="connsiteY24" fmla="*/ 716290 h 1218191"/>
                <a:gd name="connsiteX25" fmla="*/ 1701572 w 1791907"/>
                <a:gd name="connsiteY25" fmla="*/ 615325 h 1218191"/>
                <a:gd name="connsiteX26" fmla="*/ 1781582 w 1791907"/>
                <a:gd name="connsiteY26" fmla="*/ 676285 h 1218191"/>
                <a:gd name="connsiteX27" fmla="*/ 1733957 w 1791907"/>
                <a:gd name="connsiteY27" fmla="*/ 546745 h 1218191"/>
                <a:gd name="connsiteX28" fmla="*/ 1667282 w 1791907"/>
                <a:gd name="connsiteY28" fmla="*/ 396250 h 1218191"/>
                <a:gd name="connsiteX29" fmla="*/ 1497737 w 1791907"/>
                <a:gd name="connsiteY29" fmla="*/ 219085 h 1218191"/>
                <a:gd name="connsiteX30" fmla="*/ 1364387 w 1791907"/>
                <a:gd name="connsiteY30" fmla="*/ 129550 h 1218191"/>
                <a:gd name="connsiteX31" fmla="*/ 1486307 w 1791907"/>
                <a:gd name="connsiteY31" fmla="*/ 104785 h 1218191"/>
                <a:gd name="connsiteX32" fmla="*/ 1572032 w 1791907"/>
                <a:gd name="connsiteY32" fmla="*/ 70495 h 1218191"/>
                <a:gd name="connsiteX33" fmla="*/ 1339622 w 1791907"/>
                <a:gd name="connsiteY33" fmla="*/ 62875 h 1218191"/>
                <a:gd name="connsiteX34" fmla="*/ 1128167 w 1791907"/>
                <a:gd name="connsiteY34" fmla="*/ 17155 h 1218191"/>
                <a:gd name="connsiteX35" fmla="*/ 918617 w 1791907"/>
                <a:gd name="connsiteY35" fmla="*/ 10 h 1218191"/>
                <a:gd name="connsiteX36" fmla="*/ 650012 w 1791907"/>
                <a:gd name="connsiteY36" fmla="*/ 19060 h 1218191"/>
                <a:gd name="connsiteX37" fmla="*/ 480467 w 1791907"/>
                <a:gd name="connsiteY37" fmla="*/ 55255 h 1218191"/>
                <a:gd name="connsiteX38" fmla="*/ 352832 w 1791907"/>
                <a:gd name="connsiteY38" fmla="*/ 144790 h 1218191"/>
                <a:gd name="connsiteX39" fmla="*/ 301397 w 1791907"/>
                <a:gd name="connsiteY39" fmla="*/ 215275 h 1218191"/>
                <a:gd name="connsiteX40" fmla="*/ 227102 w 1791907"/>
                <a:gd name="connsiteY40" fmla="*/ 278140 h 1218191"/>
                <a:gd name="connsiteX41" fmla="*/ 160427 w 1791907"/>
                <a:gd name="connsiteY41" fmla="*/ 331480 h 1218191"/>
                <a:gd name="connsiteX42" fmla="*/ 82322 w 1791907"/>
                <a:gd name="connsiteY42" fmla="*/ 485785 h 1218191"/>
                <a:gd name="connsiteX43" fmla="*/ 17552 w 1791907"/>
                <a:gd name="connsiteY43" fmla="*/ 674380 h 1218191"/>
                <a:gd name="connsiteX44" fmla="*/ 2312 w 1791907"/>
                <a:gd name="connsiteY44" fmla="*/ 735340 h 1218191"/>
                <a:gd name="connsiteX45" fmla="*/ 57557 w 1791907"/>
                <a:gd name="connsiteY45" fmla="*/ 678190 h 1218191"/>
                <a:gd name="connsiteX46" fmla="*/ 55652 w 1791907"/>
                <a:gd name="connsiteY46" fmla="*/ 910600 h 1218191"/>
                <a:gd name="connsiteX47" fmla="*/ 68987 w 1791907"/>
                <a:gd name="connsiteY47" fmla="*/ 988705 h 1218191"/>
                <a:gd name="connsiteX48" fmla="*/ 97562 w 1791907"/>
                <a:gd name="connsiteY48" fmla="*/ 891550 h 1218191"/>
                <a:gd name="connsiteX49" fmla="*/ 183287 w 1791907"/>
                <a:gd name="connsiteY49" fmla="*/ 990610 h 1218191"/>
                <a:gd name="connsiteX50" fmla="*/ 175667 w 1791907"/>
                <a:gd name="connsiteY50" fmla="*/ 866785 h 1218191"/>
                <a:gd name="connsiteX51" fmla="*/ 187097 w 1791907"/>
                <a:gd name="connsiteY51" fmla="*/ 725815 h 1218191"/>
                <a:gd name="connsiteX52" fmla="*/ 248057 w 1791907"/>
                <a:gd name="connsiteY52" fmla="*/ 889645 h 1218191"/>
                <a:gd name="connsiteX53" fmla="*/ 227102 w 1791907"/>
                <a:gd name="connsiteY53" fmla="*/ 668665 h 1218191"/>
                <a:gd name="connsiteX54" fmla="*/ 278537 w 1791907"/>
                <a:gd name="connsiteY54" fmla="*/ 495310 h 1218191"/>
                <a:gd name="connsiteX55" fmla="*/ 331877 w 1791907"/>
                <a:gd name="connsiteY55" fmla="*/ 483880 h 1218191"/>
                <a:gd name="connsiteX56" fmla="*/ 419507 w 1791907"/>
                <a:gd name="connsiteY56" fmla="*/ 579130 h 1218191"/>
                <a:gd name="connsiteX0" fmla="*/ 419507 w 1791907"/>
                <a:gd name="connsiteY0" fmla="*/ 579130 h 1218180"/>
                <a:gd name="connsiteX1" fmla="*/ 482372 w 1791907"/>
                <a:gd name="connsiteY1" fmla="*/ 516265 h 1218180"/>
                <a:gd name="connsiteX2" fmla="*/ 566192 w 1791907"/>
                <a:gd name="connsiteY2" fmla="*/ 476260 h 1218180"/>
                <a:gd name="connsiteX3" fmla="*/ 629057 w 1791907"/>
                <a:gd name="connsiteY3" fmla="*/ 577225 h 1218180"/>
                <a:gd name="connsiteX4" fmla="*/ 669062 w 1791907"/>
                <a:gd name="connsiteY4" fmla="*/ 762010 h 1218180"/>
                <a:gd name="connsiteX5" fmla="*/ 672872 w 1791907"/>
                <a:gd name="connsiteY5" fmla="*/ 914410 h 1218180"/>
                <a:gd name="connsiteX6" fmla="*/ 750977 w 1791907"/>
                <a:gd name="connsiteY6" fmla="*/ 718195 h 1218180"/>
                <a:gd name="connsiteX7" fmla="*/ 777647 w 1791907"/>
                <a:gd name="connsiteY7" fmla="*/ 582940 h 1218180"/>
                <a:gd name="connsiteX8" fmla="*/ 1040537 w 1791907"/>
                <a:gd name="connsiteY8" fmla="*/ 870595 h 1218180"/>
                <a:gd name="connsiteX9" fmla="*/ 1091972 w 1791907"/>
                <a:gd name="connsiteY9" fmla="*/ 891550 h 1218180"/>
                <a:gd name="connsiteX10" fmla="*/ 992912 w 1791907"/>
                <a:gd name="connsiteY10" fmla="*/ 723910 h 1218180"/>
                <a:gd name="connsiteX11" fmla="*/ 1194842 w 1791907"/>
                <a:gd name="connsiteY11" fmla="*/ 971560 h 1218180"/>
                <a:gd name="connsiteX12" fmla="*/ 1170077 w 1791907"/>
                <a:gd name="connsiteY12" fmla="*/ 849640 h 1218180"/>
                <a:gd name="connsiteX13" fmla="*/ 1295807 w 1791907"/>
                <a:gd name="connsiteY13" fmla="*/ 958225 h 1218180"/>
                <a:gd name="connsiteX14" fmla="*/ 1341527 w 1791907"/>
                <a:gd name="connsiteY14" fmla="*/ 1122055 h 1218180"/>
                <a:gd name="connsiteX15" fmla="*/ 1364387 w 1791907"/>
                <a:gd name="connsiteY15" fmla="*/ 996325 h 1218180"/>
                <a:gd name="connsiteX16" fmla="*/ 1396242 w 1791907"/>
                <a:gd name="connsiteY16" fmla="*/ 1216108 h 1218180"/>
                <a:gd name="connsiteX17" fmla="*/ 1432967 w 1791907"/>
                <a:gd name="connsiteY17" fmla="*/ 1101100 h 1218180"/>
                <a:gd name="connsiteX18" fmla="*/ 1539803 w 1791907"/>
                <a:gd name="connsiteY18" fmla="*/ 1006714 h 1218180"/>
                <a:gd name="connsiteX19" fmla="*/ 1604417 w 1791907"/>
                <a:gd name="connsiteY19" fmla="*/ 1021090 h 1218180"/>
                <a:gd name="connsiteX20" fmla="*/ 1644422 w 1791907"/>
                <a:gd name="connsiteY20" fmla="*/ 1055380 h 1218180"/>
                <a:gd name="connsiteX21" fmla="*/ 1652042 w 1791907"/>
                <a:gd name="connsiteY21" fmla="*/ 904885 h 1218180"/>
                <a:gd name="connsiteX22" fmla="*/ 1653947 w 1791907"/>
                <a:gd name="connsiteY22" fmla="*/ 802015 h 1218180"/>
                <a:gd name="connsiteX23" fmla="*/ 1741577 w 1791907"/>
                <a:gd name="connsiteY23" fmla="*/ 889645 h 1218180"/>
                <a:gd name="connsiteX24" fmla="*/ 1701572 w 1791907"/>
                <a:gd name="connsiteY24" fmla="*/ 716290 h 1218180"/>
                <a:gd name="connsiteX25" fmla="*/ 1701572 w 1791907"/>
                <a:gd name="connsiteY25" fmla="*/ 615325 h 1218180"/>
                <a:gd name="connsiteX26" fmla="*/ 1781582 w 1791907"/>
                <a:gd name="connsiteY26" fmla="*/ 676285 h 1218180"/>
                <a:gd name="connsiteX27" fmla="*/ 1733957 w 1791907"/>
                <a:gd name="connsiteY27" fmla="*/ 546745 h 1218180"/>
                <a:gd name="connsiteX28" fmla="*/ 1667282 w 1791907"/>
                <a:gd name="connsiteY28" fmla="*/ 396250 h 1218180"/>
                <a:gd name="connsiteX29" fmla="*/ 1497737 w 1791907"/>
                <a:gd name="connsiteY29" fmla="*/ 219085 h 1218180"/>
                <a:gd name="connsiteX30" fmla="*/ 1364387 w 1791907"/>
                <a:gd name="connsiteY30" fmla="*/ 129550 h 1218180"/>
                <a:gd name="connsiteX31" fmla="*/ 1486307 w 1791907"/>
                <a:gd name="connsiteY31" fmla="*/ 104785 h 1218180"/>
                <a:gd name="connsiteX32" fmla="*/ 1572032 w 1791907"/>
                <a:gd name="connsiteY32" fmla="*/ 70495 h 1218180"/>
                <a:gd name="connsiteX33" fmla="*/ 1339622 w 1791907"/>
                <a:gd name="connsiteY33" fmla="*/ 62875 h 1218180"/>
                <a:gd name="connsiteX34" fmla="*/ 1128167 w 1791907"/>
                <a:gd name="connsiteY34" fmla="*/ 17155 h 1218180"/>
                <a:gd name="connsiteX35" fmla="*/ 918617 w 1791907"/>
                <a:gd name="connsiteY35" fmla="*/ 10 h 1218180"/>
                <a:gd name="connsiteX36" fmla="*/ 650012 w 1791907"/>
                <a:gd name="connsiteY36" fmla="*/ 19060 h 1218180"/>
                <a:gd name="connsiteX37" fmla="*/ 480467 w 1791907"/>
                <a:gd name="connsiteY37" fmla="*/ 55255 h 1218180"/>
                <a:gd name="connsiteX38" fmla="*/ 352832 w 1791907"/>
                <a:gd name="connsiteY38" fmla="*/ 144790 h 1218180"/>
                <a:gd name="connsiteX39" fmla="*/ 301397 w 1791907"/>
                <a:gd name="connsiteY39" fmla="*/ 215275 h 1218180"/>
                <a:gd name="connsiteX40" fmla="*/ 227102 w 1791907"/>
                <a:gd name="connsiteY40" fmla="*/ 278140 h 1218180"/>
                <a:gd name="connsiteX41" fmla="*/ 160427 w 1791907"/>
                <a:gd name="connsiteY41" fmla="*/ 331480 h 1218180"/>
                <a:gd name="connsiteX42" fmla="*/ 82322 w 1791907"/>
                <a:gd name="connsiteY42" fmla="*/ 485785 h 1218180"/>
                <a:gd name="connsiteX43" fmla="*/ 17552 w 1791907"/>
                <a:gd name="connsiteY43" fmla="*/ 674380 h 1218180"/>
                <a:gd name="connsiteX44" fmla="*/ 2312 w 1791907"/>
                <a:gd name="connsiteY44" fmla="*/ 735340 h 1218180"/>
                <a:gd name="connsiteX45" fmla="*/ 57557 w 1791907"/>
                <a:gd name="connsiteY45" fmla="*/ 678190 h 1218180"/>
                <a:gd name="connsiteX46" fmla="*/ 55652 w 1791907"/>
                <a:gd name="connsiteY46" fmla="*/ 910600 h 1218180"/>
                <a:gd name="connsiteX47" fmla="*/ 68987 w 1791907"/>
                <a:gd name="connsiteY47" fmla="*/ 988705 h 1218180"/>
                <a:gd name="connsiteX48" fmla="*/ 97562 w 1791907"/>
                <a:gd name="connsiteY48" fmla="*/ 891550 h 1218180"/>
                <a:gd name="connsiteX49" fmla="*/ 183287 w 1791907"/>
                <a:gd name="connsiteY49" fmla="*/ 990610 h 1218180"/>
                <a:gd name="connsiteX50" fmla="*/ 175667 w 1791907"/>
                <a:gd name="connsiteY50" fmla="*/ 866785 h 1218180"/>
                <a:gd name="connsiteX51" fmla="*/ 187097 w 1791907"/>
                <a:gd name="connsiteY51" fmla="*/ 725815 h 1218180"/>
                <a:gd name="connsiteX52" fmla="*/ 248057 w 1791907"/>
                <a:gd name="connsiteY52" fmla="*/ 889645 h 1218180"/>
                <a:gd name="connsiteX53" fmla="*/ 227102 w 1791907"/>
                <a:gd name="connsiteY53" fmla="*/ 668665 h 1218180"/>
                <a:gd name="connsiteX54" fmla="*/ 278537 w 1791907"/>
                <a:gd name="connsiteY54" fmla="*/ 495310 h 1218180"/>
                <a:gd name="connsiteX55" fmla="*/ 331877 w 1791907"/>
                <a:gd name="connsiteY55" fmla="*/ 483880 h 1218180"/>
                <a:gd name="connsiteX56" fmla="*/ 419507 w 1791907"/>
                <a:gd name="connsiteY56" fmla="*/ 579130 h 1218180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44422 w 1791907"/>
                <a:gd name="connsiteY20" fmla="*/ 1055380 h 1218181"/>
                <a:gd name="connsiteX21" fmla="*/ 1652042 w 1791907"/>
                <a:gd name="connsiteY21" fmla="*/ 904885 h 1218181"/>
                <a:gd name="connsiteX22" fmla="*/ 1653947 w 1791907"/>
                <a:gd name="connsiteY22" fmla="*/ 802015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58267 w 1791907"/>
                <a:gd name="connsiteY20" fmla="*/ 1063688 h 1218181"/>
                <a:gd name="connsiteX21" fmla="*/ 1652042 w 1791907"/>
                <a:gd name="connsiteY21" fmla="*/ 904885 h 1218181"/>
                <a:gd name="connsiteX22" fmla="*/ 1653947 w 1791907"/>
                <a:gd name="connsiteY22" fmla="*/ 802015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58267 w 1791907"/>
                <a:gd name="connsiteY20" fmla="*/ 1063688 h 1218181"/>
                <a:gd name="connsiteX21" fmla="*/ 1652042 w 1791907"/>
                <a:gd name="connsiteY21" fmla="*/ 904885 h 1218181"/>
                <a:gd name="connsiteX22" fmla="*/ 1670561 w 1791907"/>
                <a:gd name="connsiteY22" fmla="*/ 824167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58267 w 1791907"/>
                <a:gd name="connsiteY20" fmla="*/ 1063688 h 1218181"/>
                <a:gd name="connsiteX21" fmla="*/ 1671424 w 1791907"/>
                <a:gd name="connsiteY21" fmla="*/ 904885 h 1218181"/>
                <a:gd name="connsiteX22" fmla="*/ 1670561 w 1791907"/>
                <a:gd name="connsiteY22" fmla="*/ 824167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40"/>
                <a:gd name="connsiteX1" fmla="*/ 482372 w 1791907"/>
                <a:gd name="connsiteY1" fmla="*/ 516265 h 1218140"/>
                <a:gd name="connsiteX2" fmla="*/ 566192 w 1791907"/>
                <a:gd name="connsiteY2" fmla="*/ 476260 h 1218140"/>
                <a:gd name="connsiteX3" fmla="*/ 629057 w 1791907"/>
                <a:gd name="connsiteY3" fmla="*/ 577225 h 1218140"/>
                <a:gd name="connsiteX4" fmla="*/ 669062 w 1791907"/>
                <a:gd name="connsiteY4" fmla="*/ 762010 h 1218140"/>
                <a:gd name="connsiteX5" fmla="*/ 672872 w 1791907"/>
                <a:gd name="connsiteY5" fmla="*/ 914410 h 1218140"/>
                <a:gd name="connsiteX6" fmla="*/ 750977 w 1791907"/>
                <a:gd name="connsiteY6" fmla="*/ 718195 h 1218140"/>
                <a:gd name="connsiteX7" fmla="*/ 777647 w 1791907"/>
                <a:gd name="connsiteY7" fmla="*/ 582940 h 1218140"/>
                <a:gd name="connsiteX8" fmla="*/ 1040537 w 1791907"/>
                <a:gd name="connsiteY8" fmla="*/ 870595 h 1218140"/>
                <a:gd name="connsiteX9" fmla="*/ 1091972 w 1791907"/>
                <a:gd name="connsiteY9" fmla="*/ 891550 h 1218140"/>
                <a:gd name="connsiteX10" fmla="*/ 992912 w 1791907"/>
                <a:gd name="connsiteY10" fmla="*/ 723910 h 1218140"/>
                <a:gd name="connsiteX11" fmla="*/ 1194842 w 1791907"/>
                <a:gd name="connsiteY11" fmla="*/ 971560 h 1218140"/>
                <a:gd name="connsiteX12" fmla="*/ 1170077 w 1791907"/>
                <a:gd name="connsiteY12" fmla="*/ 849640 h 1218140"/>
                <a:gd name="connsiteX13" fmla="*/ 1295807 w 1791907"/>
                <a:gd name="connsiteY13" fmla="*/ 958225 h 1218140"/>
                <a:gd name="connsiteX14" fmla="*/ 1341527 w 1791907"/>
                <a:gd name="connsiteY14" fmla="*/ 1122055 h 1218140"/>
                <a:gd name="connsiteX15" fmla="*/ 1364387 w 1791907"/>
                <a:gd name="connsiteY15" fmla="*/ 996325 h 1218140"/>
                <a:gd name="connsiteX16" fmla="*/ 1396242 w 1791907"/>
                <a:gd name="connsiteY16" fmla="*/ 1216108 h 1218140"/>
                <a:gd name="connsiteX17" fmla="*/ 1432967 w 1791907"/>
                <a:gd name="connsiteY17" fmla="*/ 1101100 h 1218140"/>
                <a:gd name="connsiteX18" fmla="*/ 1537035 w 1791907"/>
                <a:gd name="connsiteY18" fmla="*/ 1020559 h 1218140"/>
                <a:gd name="connsiteX19" fmla="*/ 1612723 w 1791907"/>
                <a:gd name="connsiteY19" fmla="*/ 1026628 h 1218140"/>
                <a:gd name="connsiteX20" fmla="*/ 1658267 w 1791907"/>
                <a:gd name="connsiteY20" fmla="*/ 1063688 h 1218140"/>
                <a:gd name="connsiteX21" fmla="*/ 1671424 w 1791907"/>
                <a:gd name="connsiteY21" fmla="*/ 904885 h 1218140"/>
                <a:gd name="connsiteX22" fmla="*/ 1670561 w 1791907"/>
                <a:gd name="connsiteY22" fmla="*/ 824167 h 1218140"/>
                <a:gd name="connsiteX23" fmla="*/ 1741577 w 1791907"/>
                <a:gd name="connsiteY23" fmla="*/ 889645 h 1218140"/>
                <a:gd name="connsiteX24" fmla="*/ 1701572 w 1791907"/>
                <a:gd name="connsiteY24" fmla="*/ 716290 h 1218140"/>
                <a:gd name="connsiteX25" fmla="*/ 1701572 w 1791907"/>
                <a:gd name="connsiteY25" fmla="*/ 615325 h 1218140"/>
                <a:gd name="connsiteX26" fmla="*/ 1781582 w 1791907"/>
                <a:gd name="connsiteY26" fmla="*/ 676285 h 1218140"/>
                <a:gd name="connsiteX27" fmla="*/ 1733957 w 1791907"/>
                <a:gd name="connsiteY27" fmla="*/ 546745 h 1218140"/>
                <a:gd name="connsiteX28" fmla="*/ 1667282 w 1791907"/>
                <a:gd name="connsiteY28" fmla="*/ 396250 h 1218140"/>
                <a:gd name="connsiteX29" fmla="*/ 1497737 w 1791907"/>
                <a:gd name="connsiteY29" fmla="*/ 219085 h 1218140"/>
                <a:gd name="connsiteX30" fmla="*/ 1364387 w 1791907"/>
                <a:gd name="connsiteY30" fmla="*/ 129550 h 1218140"/>
                <a:gd name="connsiteX31" fmla="*/ 1486307 w 1791907"/>
                <a:gd name="connsiteY31" fmla="*/ 104785 h 1218140"/>
                <a:gd name="connsiteX32" fmla="*/ 1572032 w 1791907"/>
                <a:gd name="connsiteY32" fmla="*/ 70495 h 1218140"/>
                <a:gd name="connsiteX33" fmla="*/ 1339622 w 1791907"/>
                <a:gd name="connsiteY33" fmla="*/ 62875 h 1218140"/>
                <a:gd name="connsiteX34" fmla="*/ 1128167 w 1791907"/>
                <a:gd name="connsiteY34" fmla="*/ 17155 h 1218140"/>
                <a:gd name="connsiteX35" fmla="*/ 918617 w 1791907"/>
                <a:gd name="connsiteY35" fmla="*/ 10 h 1218140"/>
                <a:gd name="connsiteX36" fmla="*/ 650012 w 1791907"/>
                <a:gd name="connsiteY36" fmla="*/ 19060 h 1218140"/>
                <a:gd name="connsiteX37" fmla="*/ 480467 w 1791907"/>
                <a:gd name="connsiteY37" fmla="*/ 55255 h 1218140"/>
                <a:gd name="connsiteX38" fmla="*/ 352832 w 1791907"/>
                <a:gd name="connsiteY38" fmla="*/ 144790 h 1218140"/>
                <a:gd name="connsiteX39" fmla="*/ 301397 w 1791907"/>
                <a:gd name="connsiteY39" fmla="*/ 215275 h 1218140"/>
                <a:gd name="connsiteX40" fmla="*/ 227102 w 1791907"/>
                <a:gd name="connsiteY40" fmla="*/ 278140 h 1218140"/>
                <a:gd name="connsiteX41" fmla="*/ 160427 w 1791907"/>
                <a:gd name="connsiteY41" fmla="*/ 331480 h 1218140"/>
                <a:gd name="connsiteX42" fmla="*/ 82322 w 1791907"/>
                <a:gd name="connsiteY42" fmla="*/ 485785 h 1218140"/>
                <a:gd name="connsiteX43" fmla="*/ 17552 w 1791907"/>
                <a:gd name="connsiteY43" fmla="*/ 674380 h 1218140"/>
                <a:gd name="connsiteX44" fmla="*/ 2312 w 1791907"/>
                <a:gd name="connsiteY44" fmla="*/ 735340 h 1218140"/>
                <a:gd name="connsiteX45" fmla="*/ 57557 w 1791907"/>
                <a:gd name="connsiteY45" fmla="*/ 678190 h 1218140"/>
                <a:gd name="connsiteX46" fmla="*/ 55652 w 1791907"/>
                <a:gd name="connsiteY46" fmla="*/ 910600 h 1218140"/>
                <a:gd name="connsiteX47" fmla="*/ 68987 w 1791907"/>
                <a:gd name="connsiteY47" fmla="*/ 988705 h 1218140"/>
                <a:gd name="connsiteX48" fmla="*/ 97562 w 1791907"/>
                <a:gd name="connsiteY48" fmla="*/ 891550 h 1218140"/>
                <a:gd name="connsiteX49" fmla="*/ 183287 w 1791907"/>
                <a:gd name="connsiteY49" fmla="*/ 990610 h 1218140"/>
                <a:gd name="connsiteX50" fmla="*/ 175667 w 1791907"/>
                <a:gd name="connsiteY50" fmla="*/ 866785 h 1218140"/>
                <a:gd name="connsiteX51" fmla="*/ 187097 w 1791907"/>
                <a:gd name="connsiteY51" fmla="*/ 725815 h 1218140"/>
                <a:gd name="connsiteX52" fmla="*/ 248057 w 1791907"/>
                <a:gd name="connsiteY52" fmla="*/ 889645 h 1218140"/>
                <a:gd name="connsiteX53" fmla="*/ 227102 w 1791907"/>
                <a:gd name="connsiteY53" fmla="*/ 668665 h 1218140"/>
                <a:gd name="connsiteX54" fmla="*/ 278537 w 1791907"/>
                <a:gd name="connsiteY54" fmla="*/ 495310 h 1218140"/>
                <a:gd name="connsiteX55" fmla="*/ 331877 w 1791907"/>
                <a:gd name="connsiteY55" fmla="*/ 483880 h 1218140"/>
                <a:gd name="connsiteX56" fmla="*/ 419507 w 1791907"/>
                <a:gd name="connsiteY56" fmla="*/ 579130 h 1218140"/>
                <a:gd name="connsiteX0" fmla="*/ 419507 w 1791907"/>
                <a:gd name="connsiteY0" fmla="*/ 579130 h 1218001"/>
                <a:gd name="connsiteX1" fmla="*/ 482372 w 1791907"/>
                <a:gd name="connsiteY1" fmla="*/ 516265 h 1218001"/>
                <a:gd name="connsiteX2" fmla="*/ 566192 w 1791907"/>
                <a:gd name="connsiteY2" fmla="*/ 476260 h 1218001"/>
                <a:gd name="connsiteX3" fmla="*/ 629057 w 1791907"/>
                <a:gd name="connsiteY3" fmla="*/ 577225 h 1218001"/>
                <a:gd name="connsiteX4" fmla="*/ 669062 w 1791907"/>
                <a:gd name="connsiteY4" fmla="*/ 762010 h 1218001"/>
                <a:gd name="connsiteX5" fmla="*/ 672872 w 1791907"/>
                <a:gd name="connsiteY5" fmla="*/ 914410 h 1218001"/>
                <a:gd name="connsiteX6" fmla="*/ 750977 w 1791907"/>
                <a:gd name="connsiteY6" fmla="*/ 718195 h 1218001"/>
                <a:gd name="connsiteX7" fmla="*/ 777647 w 1791907"/>
                <a:gd name="connsiteY7" fmla="*/ 582940 h 1218001"/>
                <a:gd name="connsiteX8" fmla="*/ 1040537 w 1791907"/>
                <a:gd name="connsiteY8" fmla="*/ 870595 h 1218001"/>
                <a:gd name="connsiteX9" fmla="*/ 1091972 w 1791907"/>
                <a:gd name="connsiteY9" fmla="*/ 891550 h 1218001"/>
                <a:gd name="connsiteX10" fmla="*/ 992912 w 1791907"/>
                <a:gd name="connsiteY10" fmla="*/ 723910 h 1218001"/>
                <a:gd name="connsiteX11" fmla="*/ 1194842 w 1791907"/>
                <a:gd name="connsiteY11" fmla="*/ 971560 h 1218001"/>
                <a:gd name="connsiteX12" fmla="*/ 1170077 w 1791907"/>
                <a:gd name="connsiteY12" fmla="*/ 849640 h 1218001"/>
                <a:gd name="connsiteX13" fmla="*/ 1295807 w 1791907"/>
                <a:gd name="connsiteY13" fmla="*/ 958225 h 1218001"/>
                <a:gd name="connsiteX14" fmla="*/ 1341527 w 1791907"/>
                <a:gd name="connsiteY14" fmla="*/ 1122055 h 1218001"/>
                <a:gd name="connsiteX15" fmla="*/ 1364387 w 1791907"/>
                <a:gd name="connsiteY15" fmla="*/ 996325 h 1218001"/>
                <a:gd name="connsiteX16" fmla="*/ 1396242 w 1791907"/>
                <a:gd name="connsiteY16" fmla="*/ 1216108 h 1218001"/>
                <a:gd name="connsiteX17" fmla="*/ 1441273 w 1791907"/>
                <a:gd name="connsiteY17" fmla="*/ 1098331 h 1218001"/>
                <a:gd name="connsiteX18" fmla="*/ 1537035 w 1791907"/>
                <a:gd name="connsiteY18" fmla="*/ 1020559 h 1218001"/>
                <a:gd name="connsiteX19" fmla="*/ 1612723 w 1791907"/>
                <a:gd name="connsiteY19" fmla="*/ 1026628 h 1218001"/>
                <a:gd name="connsiteX20" fmla="*/ 1658267 w 1791907"/>
                <a:gd name="connsiteY20" fmla="*/ 1063688 h 1218001"/>
                <a:gd name="connsiteX21" fmla="*/ 1671424 w 1791907"/>
                <a:gd name="connsiteY21" fmla="*/ 904885 h 1218001"/>
                <a:gd name="connsiteX22" fmla="*/ 1670561 w 1791907"/>
                <a:gd name="connsiteY22" fmla="*/ 824167 h 1218001"/>
                <a:gd name="connsiteX23" fmla="*/ 1741577 w 1791907"/>
                <a:gd name="connsiteY23" fmla="*/ 889645 h 1218001"/>
                <a:gd name="connsiteX24" fmla="*/ 1701572 w 1791907"/>
                <a:gd name="connsiteY24" fmla="*/ 716290 h 1218001"/>
                <a:gd name="connsiteX25" fmla="*/ 1701572 w 1791907"/>
                <a:gd name="connsiteY25" fmla="*/ 615325 h 1218001"/>
                <a:gd name="connsiteX26" fmla="*/ 1781582 w 1791907"/>
                <a:gd name="connsiteY26" fmla="*/ 676285 h 1218001"/>
                <a:gd name="connsiteX27" fmla="*/ 1733957 w 1791907"/>
                <a:gd name="connsiteY27" fmla="*/ 546745 h 1218001"/>
                <a:gd name="connsiteX28" fmla="*/ 1667282 w 1791907"/>
                <a:gd name="connsiteY28" fmla="*/ 396250 h 1218001"/>
                <a:gd name="connsiteX29" fmla="*/ 1497737 w 1791907"/>
                <a:gd name="connsiteY29" fmla="*/ 219085 h 1218001"/>
                <a:gd name="connsiteX30" fmla="*/ 1364387 w 1791907"/>
                <a:gd name="connsiteY30" fmla="*/ 129550 h 1218001"/>
                <a:gd name="connsiteX31" fmla="*/ 1486307 w 1791907"/>
                <a:gd name="connsiteY31" fmla="*/ 104785 h 1218001"/>
                <a:gd name="connsiteX32" fmla="*/ 1572032 w 1791907"/>
                <a:gd name="connsiteY32" fmla="*/ 70495 h 1218001"/>
                <a:gd name="connsiteX33" fmla="*/ 1339622 w 1791907"/>
                <a:gd name="connsiteY33" fmla="*/ 62875 h 1218001"/>
                <a:gd name="connsiteX34" fmla="*/ 1128167 w 1791907"/>
                <a:gd name="connsiteY34" fmla="*/ 17155 h 1218001"/>
                <a:gd name="connsiteX35" fmla="*/ 918617 w 1791907"/>
                <a:gd name="connsiteY35" fmla="*/ 10 h 1218001"/>
                <a:gd name="connsiteX36" fmla="*/ 650012 w 1791907"/>
                <a:gd name="connsiteY36" fmla="*/ 19060 h 1218001"/>
                <a:gd name="connsiteX37" fmla="*/ 480467 w 1791907"/>
                <a:gd name="connsiteY37" fmla="*/ 55255 h 1218001"/>
                <a:gd name="connsiteX38" fmla="*/ 352832 w 1791907"/>
                <a:gd name="connsiteY38" fmla="*/ 144790 h 1218001"/>
                <a:gd name="connsiteX39" fmla="*/ 301397 w 1791907"/>
                <a:gd name="connsiteY39" fmla="*/ 215275 h 1218001"/>
                <a:gd name="connsiteX40" fmla="*/ 227102 w 1791907"/>
                <a:gd name="connsiteY40" fmla="*/ 278140 h 1218001"/>
                <a:gd name="connsiteX41" fmla="*/ 160427 w 1791907"/>
                <a:gd name="connsiteY41" fmla="*/ 331480 h 1218001"/>
                <a:gd name="connsiteX42" fmla="*/ 82322 w 1791907"/>
                <a:gd name="connsiteY42" fmla="*/ 485785 h 1218001"/>
                <a:gd name="connsiteX43" fmla="*/ 17552 w 1791907"/>
                <a:gd name="connsiteY43" fmla="*/ 674380 h 1218001"/>
                <a:gd name="connsiteX44" fmla="*/ 2312 w 1791907"/>
                <a:gd name="connsiteY44" fmla="*/ 735340 h 1218001"/>
                <a:gd name="connsiteX45" fmla="*/ 57557 w 1791907"/>
                <a:gd name="connsiteY45" fmla="*/ 678190 h 1218001"/>
                <a:gd name="connsiteX46" fmla="*/ 55652 w 1791907"/>
                <a:gd name="connsiteY46" fmla="*/ 910600 h 1218001"/>
                <a:gd name="connsiteX47" fmla="*/ 68987 w 1791907"/>
                <a:gd name="connsiteY47" fmla="*/ 988705 h 1218001"/>
                <a:gd name="connsiteX48" fmla="*/ 97562 w 1791907"/>
                <a:gd name="connsiteY48" fmla="*/ 891550 h 1218001"/>
                <a:gd name="connsiteX49" fmla="*/ 183287 w 1791907"/>
                <a:gd name="connsiteY49" fmla="*/ 990610 h 1218001"/>
                <a:gd name="connsiteX50" fmla="*/ 175667 w 1791907"/>
                <a:gd name="connsiteY50" fmla="*/ 866785 h 1218001"/>
                <a:gd name="connsiteX51" fmla="*/ 187097 w 1791907"/>
                <a:gd name="connsiteY51" fmla="*/ 725815 h 1218001"/>
                <a:gd name="connsiteX52" fmla="*/ 248057 w 1791907"/>
                <a:gd name="connsiteY52" fmla="*/ 889645 h 1218001"/>
                <a:gd name="connsiteX53" fmla="*/ 227102 w 1791907"/>
                <a:gd name="connsiteY53" fmla="*/ 668665 h 1218001"/>
                <a:gd name="connsiteX54" fmla="*/ 278537 w 1791907"/>
                <a:gd name="connsiteY54" fmla="*/ 495310 h 1218001"/>
                <a:gd name="connsiteX55" fmla="*/ 331877 w 1791907"/>
                <a:gd name="connsiteY55" fmla="*/ 483880 h 1218001"/>
                <a:gd name="connsiteX56" fmla="*/ 419507 w 1791907"/>
                <a:gd name="connsiteY56" fmla="*/ 579130 h 1218001"/>
                <a:gd name="connsiteX0" fmla="*/ 419507 w 1791907"/>
                <a:gd name="connsiteY0" fmla="*/ 579130 h 1217972"/>
                <a:gd name="connsiteX1" fmla="*/ 482372 w 1791907"/>
                <a:gd name="connsiteY1" fmla="*/ 516265 h 1217972"/>
                <a:gd name="connsiteX2" fmla="*/ 566192 w 1791907"/>
                <a:gd name="connsiteY2" fmla="*/ 476260 h 1217972"/>
                <a:gd name="connsiteX3" fmla="*/ 629057 w 1791907"/>
                <a:gd name="connsiteY3" fmla="*/ 577225 h 1217972"/>
                <a:gd name="connsiteX4" fmla="*/ 669062 w 1791907"/>
                <a:gd name="connsiteY4" fmla="*/ 762010 h 1217972"/>
                <a:gd name="connsiteX5" fmla="*/ 672872 w 1791907"/>
                <a:gd name="connsiteY5" fmla="*/ 914410 h 1217972"/>
                <a:gd name="connsiteX6" fmla="*/ 750977 w 1791907"/>
                <a:gd name="connsiteY6" fmla="*/ 718195 h 1217972"/>
                <a:gd name="connsiteX7" fmla="*/ 777647 w 1791907"/>
                <a:gd name="connsiteY7" fmla="*/ 582940 h 1217972"/>
                <a:gd name="connsiteX8" fmla="*/ 1040537 w 1791907"/>
                <a:gd name="connsiteY8" fmla="*/ 870595 h 1217972"/>
                <a:gd name="connsiteX9" fmla="*/ 1091972 w 1791907"/>
                <a:gd name="connsiteY9" fmla="*/ 891550 h 1217972"/>
                <a:gd name="connsiteX10" fmla="*/ 992912 w 1791907"/>
                <a:gd name="connsiteY10" fmla="*/ 723910 h 1217972"/>
                <a:gd name="connsiteX11" fmla="*/ 1194842 w 1791907"/>
                <a:gd name="connsiteY11" fmla="*/ 971560 h 1217972"/>
                <a:gd name="connsiteX12" fmla="*/ 1170077 w 1791907"/>
                <a:gd name="connsiteY12" fmla="*/ 849640 h 1217972"/>
                <a:gd name="connsiteX13" fmla="*/ 1295807 w 1791907"/>
                <a:gd name="connsiteY13" fmla="*/ 958225 h 1217972"/>
                <a:gd name="connsiteX14" fmla="*/ 1341527 w 1791907"/>
                <a:gd name="connsiteY14" fmla="*/ 1122055 h 1217972"/>
                <a:gd name="connsiteX15" fmla="*/ 1364387 w 1791907"/>
                <a:gd name="connsiteY15" fmla="*/ 996325 h 1217972"/>
                <a:gd name="connsiteX16" fmla="*/ 1396242 w 1791907"/>
                <a:gd name="connsiteY16" fmla="*/ 1216108 h 1217972"/>
                <a:gd name="connsiteX17" fmla="*/ 1441273 w 1791907"/>
                <a:gd name="connsiteY17" fmla="*/ 1098331 h 1217972"/>
                <a:gd name="connsiteX18" fmla="*/ 1542572 w 1791907"/>
                <a:gd name="connsiteY18" fmla="*/ 1031635 h 1217972"/>
                <a:gd name="connsiteX19" fmla="*/ 1612723 w 1791907"/>
                <a:gd name="connsiteY19" fmla="*/ 1026628 h 1217972"/>
                <a:gd name="connsiteX20" fmla="*/ 1658267 w 1791907"/>
                <a:gd name="connsiteY20" fmla="*/ 1063688 h 1217972"/>
                <a:gd name="connsiteX21" fmla="*/ 1671424 w 1791907"/>
                <a:gd name="connsiteY21" fmla="*/ 904885 h 1217972"/>
                <a:gd name="connsiteX22" fmla="*/ 1670561 w 1791907"/>
                <a:gd name="connsiteY22" fmla="*/ 824167 h 1217972"/>
                <a:gd name="connsiteX23" fmla="*/ 1741577 w 1791907"/>
                <a:gd name="connsiteY23" fmla="*/ 889645 h 1217972"/>
                <a:gd name="connsiteX24" fmla="*/ 1701572 w 1791907"/>
                <a:gd name="connsiteY24" fmla="*/ 716290 h 1217972"/>
                <a:gd name="connsiteX25" fmla="*/ 1701572 w 1791907"/>
                <a:gd name="connsiteY25" fmla="*/ 615325 h 1217972"/>
                <a:gd name="connsiteX26" fmla="*/ 1781582 w 1791907"/>
                <a:gd name="connsiteY26" fmla="*/ 676285 h 1217972"/>
                <a:gd name="connsiteX27" fmla="*/ 1733957 w 1791907"/>
                <a:gd name="connsiteY27" fmla="*/ 546745 h 1217972"/>
                <a:gd name="connsiteX28" fmla="*/ 1667282 w 1791907"/>
                <a:gd name="connsiteY28" fmla="*/ 396250 h 1217972"/>
                <a:gd name="connsiteX29" fmla="*/ 1497737 w 1791907"/>
                <a:gd name="connsiteY29" fmla="*/ 219085 h 1217972"/>
                <a:gd name="connsiteX30" fmla="*/ 1364387 w 1791907"/>
                <a:gd name="connsiteY30" fmla="*/ 129550 h 1217972"/>
                <a:gd name="connsiteX31" fmla="*/ 1486307 w 1791907"/>
                <a:gd name="connsiteY31" fmla="*/ 104785 h 1217972"/>
                <a:gd name="connsiteX32" fmla="*/ 1572032 w 1791907"/>
                <a:gd name="connsiteY32" fmla="*/ 70495 h 1217972"/>
                <a:gd name="connsiteX33" fmla="*/ 1339622 w 1791907"/>
                <a:gd name="connsiteY33" fmla="*/ 62875 h 1217972"/>
                <a:gd name="connsiteX34" fmla="*/ 1128167 w 1791907"/>
                <a:gd name="connsiteY34" fmla="*/ 17155 h 1217972"/>
                <a:gd name="connsiteX35" fmla="*/ 918617 w 1791907"/>
                <a:gd name="connsiteY35" fmla="*/ 10 h 1217972"/>
                <a:gd name="connsiteX36" fmla="*/ 650012 w 1791907"/>
                <a:gd name="connsiteY36" fmla="*/ 19060 h 1217972"/>
                <a:gd name="connsiteX37" fmla="*/ 480467 w 1791907"/>
                <a:gd name="connsiteY37" fmla="*/ 55255 h 1217972"/>
                <a:gd name="connsiteX38" fmla="*/ 352832 w 1791907"/>
                <a:gd name="connsiteY38" fmla="*/ 144790 h 1217972"/>
                <a:gd name="connsiteX39" fmla="*/ 301397 w 1791907"/>
                <a:gd name="connsiteY39" fmla="*/ 215275 h 1217972"/>
                <a:gd name="connsiteX40" fmla="*/ 227102 w 1791907"/>
                <a:gd name="connsiteY40" fmla="*/ 278140 h 1217972"/>
                <a:gd name="connsiteX41" fmla="*/ 160427 w 1791907"/>
                <a:gd name="connsiteY41" fmla="*/ 331480 h 1217972"/>
                <a:gd name="connsiteX42" fmla="*/ 82322 w 1791907"/>
                <a:gd name="connsiteY42" fmla="*/ 485785 h 1217972"/>
                <a:gd name="connsiteX43" fmla="*/ 17552 w 1791907"/>
                <a:gd name="connsiteY43" fmla="*/ 674380 h 1217972"/>
                <a:gd name="connsiteX44" fmla="*/ 2312 w 1791907"/>
                <a:gd name="connsiteY44" fmla="*/ 735340 h 1217972"/>
                <a:gd name="connsiteX45" fmla="*/ 57557 w 1791907"/>
                <a:gd name="connsiteY45" fmla="*/ 678190 h 1217972"/>
                <a:gd name="connsiteX46" fmla="*/ 55652 w 1791907"/>
                <a:gd name="connsiteY46" fmla="*/ 910600 h 1217972"/>
                <a:gd name="connsiteX47" fmla="*/ 68987 w 1791907"/>
                <a:gd name="connsiteY47" fmla="*/ 988705 h 1217972"/>
                <a:gd name="connsiteX48" fmla="*/ 97562 w 1791907"/>
                <a:gd name="connsiteY48" fmla="*/ 891550 h 1217972"/>
                <a:gd name="connsiteX49" fmla="*/ 183287 w 1791907"/>
                <a:gd name="connsiteY49" fmla="*/ 990610 h 1217972"/>
                <a:gd name="connsiteX50" fmla="*/ 175667 w 1791907"/>
                <a:gd name="connsiteY50" fmla="*/ 866785 h 1217972"/>
                <a:gd name="connsiteX51" fmla="*/ 187097 w 1791907"/>
                <a:gd name="connsiteY51" fmla="*/ 725815 h 1217972"/>
                <a:gd name="connsiteX52" fmla="*/ 248057 w 1791907"/>
                <a:gd name="connsiteY52" fmla="*/ 889645 h 1217972"/>
                <a:gd name="connsiteX53" fmla="*/ 227102 w 1791907"/>
                <a:gd name="connsiteY53" fmla="*/ 668665 h 1217972"/>
                <a:gd name="connsiteX54" fmla="*/ 278537 w 1791907"/>
                <a:gd name="connsiteY54" fmla="*/ 495310 h 1217972"/>
                <a:gd name="connsiteX55" fmla="*/ 331877 w 1791907"/>
                <a:gd name="connsiteY55" fmla="*/ 483880 h 1217972"/>
                <a:gd name="connsiteX56" fmla="*/ 419507 w 1791907"/>
                <a:gd name="connsiteY56" fmla="*/ 579130 h 1217972"/>
                <a:gd name="connsiteX0" fmla="*/ 419507 w 1791907"/>
                <a:gd name="connsiteY0" fmla="*/ 579130 h 1217972"/>
                <a:gd name="connsiteX1" fmla="*/ 482372 w 1791907"/>
                <a:gd name="connsiteY1" fmla="*/ 516265 h 1217972"/>
                <a:gd name="connsiteX2" fmla="*/ 566192 w 1791907"/>
                <a:gd name="connsiteY2" fmla="*/ 476260 h 1217972"/>
                <a:gd name="connsiteX3" fmla="*/ 629057 w 1791907"/>
                <a:gd name="connsiteY3" fmla="*/ 577225 h 1217972"/>
                <a:gd name="connsiteX4" fmla="*/ 669062 w 1791907"/>
                <a:gd name="connsiteY4" fmla="*/ 762010 h 1217972"/>
                <a:gd name="connsiteX5" fmla="*/ 672872 w 1791907"/>
                <a:gd name="connsiteY5" fmla="*/ 914410 h 1217972"/>
                <a:gd name="connsiteX6" fmla="*/ 750977 w 1791907"/>
                <a:gd name="connsiteY6" fmla="*/ 718195 h 1217972"/>
                <a:gd name="connsiteX7" fmla="*/ 777647 w 1791907"/>
                <a:gd name="connsiteY7" fmla="*/ 582940 h 1217972"/>
                <a:gd name="connsiteX8" fmla="*/ 1040537 w 1791907"/>
                <a:gd name="connsiteY8" fmla="*/ 870595 h 1217972"/>
                <a:gd name="connsiteX9" fmla="*/ 1091972 w 1791907"/>
                <a:gd name="connsiteY9" fmla="*/ 891550 h 1217972"/>
                <a:gd name="connsiteX10" fmla="*/ 992912 w 1791907"/>
                <a:gd name="connsiteY10" fmla="*/ 723910 h 1217972"/>
                <a:gd name="connsiteX11" fmla="*/ 1194842 w 1791907"/>
                <a:gd name="connsiteY11" fmla="*/ 971560 h 1217972"/>
                <a:gd name="connsiteX12" fmla="*/ 1170077 w 1791907"/>
                <a:gd name="connsiteY12" fmla="*/ 849640 h 1217972"/>
                <a:gd name="connsiteX13" fmla="*/ 1295807 w 1791907"/>
                <a:gd name="connsiteY13" fmla="*/ 958225 h 1217972"/>
                <a:gd name="connsiteX14" fmla="*/ 1341527 w 1791907"/>
                <a:gd name="connsiteY14" fmla="*/ 1122055 h 1217972"/>
                <a:gd name="connsiteX15" fmla="*/ 1364387 w 1791907"/>
                <a:gd name="connsiteY15" fmla="*/ 996325 h 1217972"/>
                <a:gd name="connsiteX16" fmla="*/ 1396242 w 1791907"/>
                <a:gd name="connsiteY16" fmla="*/ 1216108 h 1217972"/>
                <a:gd name="connsiteX17" fmla="*/ 1457887 w 1791907"/>
                <a:gd name="connsiteY17" fmla="*/ 1098331 h 1217972"/>
                <a:gd name="connsiteX18" fmla="*/ 1542572 w 1791907"/>
                <a:gd name="connsiteY18" fmla="*/ 1031635 h 1217972"/>
                <a:gd name="connsiteX19" fmla="*/ 1612723 w 1791907"/>
                <a:gd name="connsiteY19" fmla="*/ 1026628 h 1217972"/>
                <a:gd name="connsiteX20" fmla="*/ 1658267 w 1791907"/>
                <a:gd name="connsiteY20" fmla="*/ 1063688 h 1217972"/>
                <a:gd name="connsiteX21" fmla="*/ 1671424 w 1791907"/>
                <a:gd name="connsiteY21" fmla="*/ 904885 h 1217972"/>
                <a:gd name="connsiteX22" fmla="*/ 1670561 w 1791907"/>
                <a:gd name="connsiteY22" fmla="*/ 824167 h 1217972"/>
                <a:gd name="connsiteX23" fmla="*/ 1741577 w 1791907"/>
                <a:gd name="connsiteY23" fmla="*/ 889645 h 1217972"/>
                <a:gd name="connsiteX24" fmla="*/ 1701572 w 1791907"/>
                <a:gd name="connsiteY24" fmla="*/ 716290 h 1217972"/>
                <a:gd name="connsiteX25" fmla="*/ 1701572 w 1791907"/>
                <a:gd name="connsiteY25" fmla="*/ 615325 h 1217972"/>
                <a:gd name="connsiteX26" fmla="*/ 1781582 w 1791907"/>
                <a:gd name="connsiteY26" fmla="*/ 676285 h 1217972"/>
                <a:gd name="connsiteX27" fmla="*/ 1733957 w 1791907"/>
                <a:gd name="connsiteY27" fmla="*/ 546745 h 1217972"/>
                <a:gd name="connsiteX28" fmla="*/ 1667282 w 1791907"/>
                <a:gd name="connsiteY28" fmla="*/ 396250 h 1217972"/>
                <a:gd name="connsiteX29" fmla="*/ 1497737 w 1791907"/>
                <a:gd name="connsiteY29" fmla="*/ 219085 h 1217972"/>
                <a:gd name="connsiteX30" fmla="*/ 1364387 w 1791907"/>
                <a:gd name="connsiteY30" fmla="*/ 129550 h 1217972"/>
                <a:gd name="connsiteX31" fmla="*/ 1486307 w 1791907"/>
                <a:gd name="connsiteY31" fmla="*/ 104785 h 1217972"/>
                <a:gd name="connsiteX32" fmla="*/ 1572032 w 1791907"/>
                <a:gd name="connsiteY32" fmla="*/ 70495 h 1217972"/>
                <a:gd name="connsiteX33" fmla="*/ 1339622 w 1791907"/>
                <a:gd name="connsiteY33" fmla="*/ 62875 h 1217972"/>
                <a:gd name="connsiteX34" fmla="*/ 1128167 w 1791907"/>
                <a:gd name="connsiteY34" fmla="*/ 17155 h 1217972"/>
                <a:gd name="connsiteX35" fmla="*/ 918617 w 1791907"/>
                <a:gd name="connsiteY35" fmla="*/ 10 h 1217972"/>
                <a:gd name="connsiteX36" fmla="*/ 650012 w 1791907"/>
                <a:gd name="connsiteY36" fmla="*/ 19060 h 1217972"/>
                <a:gd name="connsiteX37" fmla="*/ 480467 w 1791907"/>
                <a:gd name="connsiteY37" fmla="*/ 55255 h 1217972"/>
                <a:gd name="connsiteX38" fmla="*/ 352832 w 1791907"/>
                <a:gd name="connsiteY38" fmla="*/ 144790 h 1217972"/>
                <a:gd name="connsiteX39" fmla="*/ 301397 w 1791907"/>
                <a:gd name="connsiteY39" fmla="*/ 215275 h 1217972"/>
                <a:gd name="connsiteX40" fmla="*/ 227102 w 1791907"/>
                <a:gd name="connsiteY40" fmla="*/ 278140 h 1217972"/>
                <a:gd name="connsiteX41" fmla="*/ 160427 w 1791907"/>
                <a:gd name="connsiteY41" fmla="*/ 331480 h 1217972"/>
                <a:gd name="connsiteX42" fmla="*/ 82322 w 1791907"/>
                <a:gd name="connsiteY42" fmla="*/ 485785 h 1217972"/>
                <a:gd name="connsiteX43" fmla="*/ 17552 w 1791907"/>
                <a:gd name="connsiteY43" fmla="*/ 674380 h 1217972"/>
                <a:gd name="connsiteX44" fmla="*/ 2312 w 1791907"/>
                <a:gd name="connsiteY44" fmla="*/ 735340 h 1217972"/>
                <a:gd name="connsiteX45" fmla="*/ 57557 w 1791907"/>
                <a:gd name="connsiteY45" fmla="*/ 678190 h 1217972"/>
                <a:gd name="connsiteX46" fmla="*/ 55652 w 1791907"/>
                <a:gd name="connsiteY46" fmla="*/ 910600 h 1217972"/>
                <a:gd name="connsiteX47" fmla="*/ 68987 w 1791907"/>
                <a:gd name="connsiteY47" fmla="*/ 988705 h 1217972"/>
                <a:gd name="connsiteX48" fmla="*/ 97562 w 1791907"/>
                <a:gd name="connsiteY48" fmla="*/ 891550 h 1217972"/>
                <a:gd name="connsiteX49" fmla="*/ 183287 w 1791907"/>
                <a:gd name="connsiteY49" fmla="*/ 990610 h 1217972"/>
                <a:gd name="connsiteX50" fmla="*/ 175667 w 1791907"/>
                <a:gd name="connsiteY50" fmla="*/ 866785 h 1217972"/>
                <a:gd name="connsiteX51" fmla="*/ 187097 w 1791907"/>
                <a:gd name="connsiteY51" fmla="*/ 725815 h 1217972"/>
                <a:gd name="connsiteX52" fmla="*/ 248057 w 1791907"/>
                <a:gd name="connsiteY52" fmla="*/ 889645 h 1217972"/>
                <a:gd name="connsiteX53" fmla="*/ 227102 w 1791907"/>
                <a:gd name="connsiteY53" fmla="*/ 668665 h 1217972"/>
                <a:gd name="connsiteX54" fmla="*/ 278537 w 1791907"/>
                <a:gd name="connsiteY54" fmla="*/ 495310 h 1217972"/>
                <a:gd name="connsiteX55" fmla="*/ 331877 w 1791907"/>
                <a:gd name="connsiteY55" fmla="*/ 483880 h 1217972"/>
                <a:gd name="connsiteX56" fmla="*/ 419507 w 1791907"/>
                <a:gd name="connsiteY56" fmla="*/ 579130 h 1217972"/>
                <a:gd name="connsiteX0" fmla="*/ 419507 w 1791907"/>
                <a:gd name="connsiteY0" fmla="*/ 579130 h 1217972"/>
                <a:gd name="connsiteX1" fmla="*/ 482372 w 1791907"/>
                <a:gd name="connsiteY1" fmla="*/ 516265 h 1217972"/>
                <a:gd name="connsiteX2" fmla="*/ 566192 w 1791907"/>
                <a:gd name="connsiteY2" fmla="*/ 476260 h 1217972"/>
                <a:gd name="connsiteX3" fmla="*/ 629057 w 1791907"/>
                <a:gd name="connsiteY3" fmla="*/ 577225 h 1217972"/>
                <a:gd name="connsiteX4" fmla="*/ 669062 w 1791907"/>
                <a:gd name="connsiteY4" fmla="*/ 762010 h 1217972"/>
                <a:gd name="connsiteX5" fmla="*/ 672872 w 1791907"/>
                <a:gd name="connsiteY5" fmla="*/ 914410 h 1217972"/>
                <a:gd name="connsiteX6" fmla="*/ 750977 w 1791907"/>
                <a:gd name="connsiteY6" fmla="*/ 718195 h 1217972"/>
                <a:gd name="connsiteX7" fmla="*/ 777647 w 1791907"/>
                <a:gd name="connsiteY7" fmla="*/ 582940 h 1217972"/>
                <a:gd name="connsiteX8" fmla="*/ 1040537 w 1791907"/>
                <a:gd name="connsiteY8" fmla="*/ 870595 h 1217972"/>
                <a:gd name="connsiteX9" fmla="*/ 1091972 w 1791907"/>
                <a:gd name="connsiteY9" fmla="*/ 891550 h 1217972"/>
                <a:gd name="connsiteX10" fmla="*/ 992912 w 1791907"/>
                <a:gd name="connsiteY10" fmla="*/ 723910 h 1217972"/>
                <a:gd name="connsiteX11" fmla="*/ 1194842 w 1791907"/>
                <a:gd name="connsiteY11" fmla="*/ 971560 h 1217972"/>
                <a:gd name="connsiteX12" fmla="*/ 1170077 w 1791907"/>
                <a:gd name="connsiteY12" fmla="*/ 849640 h 1217972"/>
                <a:gd name="connsiteX13" fmla="*/ 1295807 w 1791907"/>
                <a:gd name="connsiteY13" fmla="*/ 958225 h 1217972"/>
                <a:gd name="connsiteX14" fmla="*/ 1341527 w 1791907"/>
                <a:gd name="connsiteY14" fmla="*/ 1122055 h 1217972"/>
                <a:gd name="connsiteX15" fmla="*/ 1364387 w 1791907"/>
                <a:gd name="connsiteY15" fmla="*/ 996325 h 1217972"/>
                <a:gd name="connsiteX16" fmla="*/ 1396242 w 1791907"/>
                <a:gd name="connsiteY16" fmla="*/ 1216108 h 1217972"/>
                <a:gd name="connsiteX17" fmla="*/ 1457887 w 1791907"/>
                <a:gd name="connsiteY17" fmla="*/ 1098331 h 1217972"/>
                <a:gd name="connsiteX18" fmla="*/ 1542572 w 1791907"/>
                <a:gd name="connsiteY18" fmla="*/ 1031635 h 1217972"/>
                <a:gd name="connsiteX19" fmla="*/ 1612723 w 1791907"/>
                <a:gd name="connsiteY19" fmla="*/ 1026628 h 1217972"/>
                <a:gd name="connsiteX20" fmla="*/ 1663804 w 1791907"/>
                <a:gd name="connsiteY20" fmla="*/ 1091377 h 1217972"/>
                <a:gd name="connsiteX21" fmla="*/ 1671424 w 1791907"/>
                <a:gd name="connsiteY21" fmla="*/ 904885 h 1217972"/>
                <a:gd name="connsiteX22" fmla="*/ 1670561 w 1791907"/>
                <a:gd name="connsiteY22" fmla="*/ 824167 h 1217972"/>
                <a:gd name="connsiteX23" fmla="*/ 1741577 w 1791907"/>
                <a:gd name="connsiteY23" fmla="*/ 889645 h 1217972"/>
                <a:gd name="connsiteX24" fmla="*/ 1701572 w 1791907"/>
                <a:gd name="connsiteY24" fmla="*/ 716290 h 1217972"/>
                <a:gd name="connsiteX25" fmla="*/ 1701572 w 1791907"/>
                <a:gd name="connsiteY25" fmla="*/ 615325 h 1217972"/>
                <a:gd name="connsiteX26" fmla="*/ 1781582 w 1791907"/>
                <a:gd name="connsiteY26" fmla="*/ 676285 h 1217972"/>
                <a:gd name="connsiteX27" fmla="*/ 1733957 w 1791907"/>
                <a:gd name="connsiteY27" fmla="*/ 546745 h 1217972"/>
                <a:gd name="connsiteX28" fmla="*/ 1667282 w 1791907"/>
                <a:gd name="connsiteY28" fmla="*/ 396250 h 1217972"/>
                <a:gd name="connsiteX29" fmla="*/ 1497737 w 1791907"/>
                <a:gd name="connsiteY29" fmla="*/ 219085 h 1217972"/>
                <a:gd name="connsiteX30" fmla="*/ 1364387 w 1791907"/>
                <a:gd name="connsiteY30" fmla="*/ 129550 h 1217972"/>
                <a:gd name="connsiteX31" fmla="*/ 1486307 w 1791907"/>
                <a:gd name="connsiteY31" fmla="*/ 104785 h 1217972"/>
                <a:gd name="connsiteX32" fmla="*/ 1572032 w 1791907"/>
                <a:gd name="connsiteY32" fmla="*/ 70495 h 1217972"/>
                <a:gd name="connsiteX33" fmla="*/ 1339622 w 1791907"/>
                <a:gd name="connsiteY33" fmla="*/ 62875 h 1217972"/>
                <a:gd name="connsiteX34" fmla="*/ 1128167 w 1791907"/>
                <a:gd name="connsiteY34" fmla="*/ 17155 h 1217972"/>
                <a:gd name="connsiteX35" fmla="*/ 918617 w 1791907"/>
                <a:gd name="connsiteY35" fmla="*/ 10 h 1217972"/>
                <a:gd name="connsiteX36" fmla="*/ 650012 w 1791907"/>
                <a:gd name="connsiteY36" fmla="*/ 19060 h 1217972"/>
                <a:gd name="connsiteX37" fmla="*/ 480467 w 1791907"/>
                <a:gd name="connsiteY37" fmla="*/ 55255 h 1217972"/>
                <a:gd name="connsiteX38" fmla="*/ 352832 w 1791907"/>
                <a:gd name="connsiteY38" fmla="*/ 144790 h 1217972"/>
                <a:gd name="connsiteX39" fmla="*/ 301397 w 1791907"/>
                <a:gd name="connsiteY39" fmla="*/ 215275 h 1217972"/>
                <a:gd name="connsiteX40" fmla="*/ 227102 w 1791907"/>
                <a:gd name="connsiteY40" fmla="*/ 278140 h 1217972"/>
                <a:gd name="connsiteX41" fmla="*/ 160427 w 1791907"/>
                <a:gd name="connsiteY41" fmla="*/ 331480 h 1217972"/>
                <a:gd name="connsiteX42" fmla="*/ 82322 w 1791907"/>
                <a:gd name="connsiteY42" fmla="*/ 485785 h 1217972"/>
                <a:gd name="connsiteX43" fmla="*/ 17552 w 1791907"/>
                <a:gd name="connsiteY43" fmla="*/ 674380 h 1217972"/>
                <a:gd name="connsiteX44" fmla="*/ 2312 w 1791907"/>
                <a:gd name="connsiteY44" fmla="*/ 735340 h 1217972"/>
                <a:gd name="connsiteX45" fmla="*/ 57557 w 1791907"/>
                <a:gd name="connsiteY45" fmla="*/ 678190 h 1217972"/>
                <a:gd name="connsiteX46" fmla="*/ 55652 w 1791907"/>
                <a:gd name="connsiteY46" fmla="*/ 910600 h 1217972"/>
                <a:gd name="connsiteX47" fmla="*/ 68987 w 1791907"/>
                <a:gd name="connsiteY47" fmla="*/ 988705 h 1217972"/>
                <a:gd name="connsiteX48" fmla="*/ 97562 w 1791907"/>
                <a:gd name="connsiteY48" fmla="*/ 891550 h 1217972"/>
                <a:gd name="connsiteX49" fmla="*/ 183287 w 1791907"/>
                <a:gd name="connsiteY49" fmla="*/ 990610 h 1217972"/>
                <a:gd name="connsiteX50" fmla="*/ 175667 w 1791907"/>
                <a:gd name="connsiteY50" fmla="*/ 866785 h 1217972"/>
                <a:gd name="connsiteX51" fmla="*/ 187097 w 1791907"/>
                <a:gd name="connsiteY51" fmla="*/ 725815 h 1217972"/>
                <a:gd name="connsiteX52" fmla="*/ 248057 w 1791907"/>
                <a:gd name="connsiteY52" fmla="*/ 889645 h 1217972"/>
                <a:gd name="connsiteX53" fmla="*/ 227102 w 1791907"/>
                <a:gd name="connsiteY53" fmla="*/ 668665 h 1217972"/>
                <a:gd name="connsiteX54" fmla="*/ 278537 w 1791907"/>
                <a:gd name="connsiteY54" fmla="*/ 495310 h 1217972"/>
                <a:gd name="connsiteX55" fmla="*/ 331877 w 1791907"/>
                <a:gd name="connsiteY55" fmla="*/ 483880 h 1217972"/>
                <a:gd name="connsiteX56" fmla="*/ 419507 w 1791907"/>
                <a:gd name="connsiteY56" fmla="*/ 579130 h 1217972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12723 w 1791907"/>
                <a:gd name="connsiteY19" fmla="*/ 102662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12723 w 1791907"/>
                <a:gd name="connsiteY19" fmla="*/ 102662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9683 w 1791907"/>
                <a:gd name="connsiteY19" fmla="*/ 1023635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507635 w 1791907"/>
                <a:gd name="connsiteY0" fmla="*/ 585116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72685 w 1791907"/>
                <a:gd name="connsiteY53" fmla="*/ 668665 h 1217958"/>
                <a:gd name="connsiteX54" fmla="*/ 278537 w 1791907"/>
                <a:gd name="connsiteY54" fmla="*/ 495310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72685 w 1791907"/>
                <a:gd name="connsiteY53" fmla="*/ 668665 h 1217958"/>
                <a:gd name="connsiteX54" fmla="*/ 302847 w 1791907"/>
                <a:gd name="connsiteY54" fmla="*/ 507283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02847 w 1791907"/>
                <a:gd name="connsiteY54" fmla="*/ 507283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02847 w 1791907"/>
                <a:gd name="connsiteY54" fmla="*/ 507283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02847 w 1791907"/>
                <a:gd name="connsiteY54" fmla="*/ 507283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33236 w 1791907"/>
                <a:gd name="connsiteY54" fmla="*/ 528236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20892 w 1791907"/>
                <a:gd name="connsiteY2" fmla="*/ 479252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20892 w 1791907"/>
                <a:gd name="connsiteY2" fmla="*/ 479252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20892 w 1791907"/>
                <a:gd name="connsiteY2" fmla="*/ 479252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48657 w 1791907"/>
                <a:gd name="connsiteY53" fmla="*/ 620772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20892 w 1791907"/>
                <a:gd name="connsiteY2" fmla="*/ 479252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55505 w 1791907"/>
                <a:gd name="connsiteY9" fmla="*/ 930461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55505 w 1791907"/>
                <a:gd name="connsiteY9" fmla="*/ 930461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59876 w 1791907"/>
                <a:gd name="connsiteY32" fmla="*/ 103420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55505 w 1791907"/>
                <a:gd name="connsiteY9" fmla="*/ 930461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31606 w 1791907"/>
                <a:gd name="connsiteY31" fmla="*/ 128731 h 1217958"/>
                <a:gd name="connsiteX32" fmla="*/ 1559876 w 1791907"/>
                <a:gd name="connsiteY32" fmla="*/ 103420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55505 w 1791907"/>
                <a:gd name="connsiteY9" fmla="*/ 930461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31606 w 1791907"/>
                <a:gd name="connsiteY31" fmla="*/ 128731 h 1217958"/>
                <a:gd name="connsiteX32" fmla="*/ 1532527 w 1791907"/>
                <a:gd name="connsiteY32" fmla="*/ 142332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9156 h 1221998"/>
                <a:gd name="connsiteX1" fmla="*/ 543149 w 1791907"/>
                <a:gd name="connsiteY1" fmla="*/ 517312 h 1221998"/>
                <a:gd name="connsiteX2" fmla="*/ 611776 w 1791907"/>
                <a:gd name="connsiteY2" fmla="*/ 495265 h 1221998"/>
                <a:gd name="connsiteX3" fmla="*/ 629057 w 1791907"/>
                <a:gd name="connsiteY3" fmla="*/ 581265 h 1221998"/>
                <a:gd name="connsiteX4" fmla="*/ 669062 w 1791907"/>
                <a:gd name="connsiteY4" fmla="*/ 766050 h 1221998"/>
                <a:gd name="connsiteX5" fmla="*/ 754921 w 1791907"/>
                <a:gd name="connsiteY5" fmla="*/ 921443 h 1221998"/>
                <a:gd name="connsiteX6" fmla="*/ 750977 w 1791907"/>
                <a:gd name="connsiteY6" fmla="*/ 722235 h 1221998"/>
                <a:gd name="connsiteX7" fmla="*/ 777647 w 1791907"/>
                <a:gd name="connsiteY7" fmla="*/ 586980 h 1221998"/>
                <a:gd name="connsiteX8" fmla="*/ 925060 w 1791907"/>
                <a:gd name="connsiteY8" fmla="*/ 715992 h 1221998"/>
                <a:gd name="connsiteX9" fmla="*/ 1055505 w 1791907"/>
                <a:gd name="connsiteY9" fmla="*/ 934501 h 1221998"/>
                <a:gd name="connsiteX10" fmla="*/ 992912 w 1791907"/>
                <a:gd name="connsiteY10" fmla="*/ 727950 h 1221998"/>
                <a:gd name="connsiteX11" fmla="*/ 1194842 w 1791907"/>
                <a:gd name="connsiteY11" fmla="*/ 975600 h 1221998"/>
                <a:gd name="connsiteX12" fmla="*/ 1170077 w 1791907"/>
                <a:gd name="connsiteY12" fmla="*/ 853680 h 1221998"/>
                <a:gd name="connsiteX13" fmla="*/ 1295807 w 1791907"/>
                <a:gd name="connsiteY13" fmla="*/ 962265 h 1221998"/>
                <a:gd name="connsiteX14" fmla="*/ 1341527 w 1791907"/>
                <a:gd name="connsiteY14" fmla="*/ 1126095 h 1221998"/>
                <a:gd name="connsiteX15" fmla="*/ 1364387 w 1791907"/>
                <a:gd name="connsiteY15" fmla="*/ 1000365 h 1221998"/>
                <a:gd name="connsiteX16" fmla="*/ 1396242 w 1791907"/>
                <a:gd name="connsiteY16" fmla="*/ 1220148 h 1221998"/>
                <a:gd name="connsiteX17" fmla="*/ 1457887 w 1791907"/>
                <a:gd name="connsiteY17" fmla="*/ 1102371 h 1221998"/>
                <a:gd name="connsiteX18" fmla="*/ 1528727 w 1791907"/>
                <a:gd name="connsiteY18" fmla="*/ 1041213 h 1221998"/>
                <a:gd name="connsiteX19" fmla="*/ 1603606 w 1791907"/>
                <a:gd name="connsiteY19" fmla="*/ 1039648 h 1221998"/>
                <a:gd name="connsiteX20" fmla="*/ 1663804 w 1791907"/>
                <a:gd name="connsiteY20" fmla="*/ 1095417 h 1221998"/>
                <a:gd name="connsiteX21" fmla="*/ 1671424 w 1791907"/>
                <a:gd name="connsiteY21" fmla="*/ 908925 h 1221998"/>
                <a:gd name="connsiteX22" fmla="*/ 1670561 w 1791907"/>
                <a:gd name="connsiteY22" fmla="*/ 828207 h 1221998"/>
                <a:gd name="connsiteX23" fmla="*/ 1741577 w 1791907"/>
                <a:gd name="connsiteY23" fmla="*/ 893685 h 1221998"/>
                <a:gd name="connsiteX24" fmla="*/ 1701572 w 1791907"/>
                <a:gd name="connsiteY24" fmla="*/ 720330 h 1221998"/>
                <a:gd name="connsiteX25" fmla="*/ 1701572 w 1791907"/>
                <a:gd name="connsiteY25" fmla="*/ 619365 h 1221998"/>
                <a:gd name="connsiteX26" fmla="*/ 1781582 w 1791907"/>
                <a:gd name="connsiteY26" fmla="*/ 680325 h 1221998"/>
                <a:gd name="connsiteX27" fmla="*/ 1733957 w 1791907"/>
                <a:gd name="connsiteY27" fmla="*/ 550785 h 1221998"/>
                <a:gd name="connsiteX28" fmla="*/ 1667282 w 1791907"/>
                <a:gd name="connsiteY28" fmla="*/ 400290 h 1221998"/>
                <a:gd name="connsiteX29" fmla="*/ 1497737 w 1791907"/>
                <a:gd name="connsiteY29" fmla="*/ 223125 h 1221998"/>
                <a:gd name="connsiteX30" fmla="*/ 1364387 w 1791907"/>
                <a:gd name="connsiteY30" fmla="*/ 133590 h 1221998"/>
                <a:gd name="connsiteX31" fmla="*/ 1431606 w 1791907"/>
                <a:gd name="connsiteY31" fmla="*/ 132771 h 1221998"/>
                <a:gd name="connsiteX32" fmla="*/ 1532527 w 1791907"/>
                <a:gd name="connsiteY32" fmla="*/ 146372 h 1221998"/>
                <a:gd name="connsiteX33" fmla="*/ 1339622 w 1791907"/>
                <a:gd name="connsiteY33" fmla="*/ 66915 h 1221998"/>
                <a:gd name="connsiteX34" fmla="*/ 1128167 w 1791907"/>
                <a:gd name="connsiteY34" fmla="*/ 21195 h 1221998"/>
                <a:gd name="connsiteX35" fmla="*/ 918617 w 1791907"/>
                <a:gd name="connsiteY35" fmla="*/ 4050 h 1221998"/>
                <a:gd name="connsiteX36" fmla="*/ 668245 w 1791907"/>
                <a:gd name="connsiteY36" fmla="*/ 5140 h 1221998"/>
                <a:gd name="connsiteX37" fmla="*/ 480467 w 1791907"/>
                <a:gd name="connsiteY37" fmla="*/ 59295 h 1221998"/>
                <a:gd name="connsiteX38" fmla="*/ 352832 w 1791907"/>
                <a:gd name="connsiteY38" fmla="*/ 148830 h 1221998"/>
                <a:gd name="connsiteX39" fmla="*/ 301397 w 1791907"/>
                <a:gd name="connsiteY39" fmla="*/ 219315 h 1221998"/>
                <a:gd name="connsiteX40" fmla="*/ 227102 w 1791907"/>
                <a:gd name="connsiteY40" fmla="*/ 282180 h 1221998"/>
                <a:gd name="connsiteX41" fmla="*/ 160427 w 1791907"/>
                <a:gd name="connsiteY41" fmla="*/ 335520 h 1221998"/>
                <a:gd name="connsiteX42" fmla="*/ 82322 w 1791907"/>
                <a:gd name="connsiteY42" fmla="*/ 489825 h 1221998"/>
                <a:gd name="connsiteX43" fmla="*/ 17552 w 1791907"/>
                <a:gd name="connsiteY43" fmla="*/ 678420 h 1221998"/>
                <a:gd name="connsiteX44" fmla="*/ 2312 w 1791907"/>
                <a:gd name="connsiteY44" fmla="*/ 739380 h 1221998"/>
                <a:gd name="connsiteX45" fmla="*/ 57557 w 1791907"/>
                <a:gd name="connsiteY45" fmla="*/ 682230 h 1221998"/>
                <a:gd name="connsiteX46" fmla="*/ 55652 w 1791907"/>
                <a:gd name="connsiteY46" fmla="*/ 914640 h 1221998"/>
                <a:gd name="connsiteX47" fmla="*/ 68987 w 1791907"/>
                <a:gd name="connsiteY47" fmla="*/ 992745 h 1221998"/>
                <a:gd name="connsiteX48" fmla="*/ 97562 w 1791907"/>
                <a:gd name="connsiteY48" fmla="*/ 895590 h 1221998"/>
                <a:gd name="connsiteX49" fmla="*/ 143782 w 1791907"/>
                <a:gd name="connsiteY49" fmla="*/ 994650 h 1221998"/>
                <a:gd name="connsiteX50" fmla="*/ 175667 w 1791907"/>
                <a:gd name="connsiteY50" fmla="*/ 870825 h 1221998"/>
                <a:gd name="connsiteX51" fmla="*/ 238758 w 1791907"/>
                <a:gd name="connsiteY51" fmla="*/ 714889 h 1221998"/>
                <a:gd name="connsiteX52" fmla="*/ 248057 w 1791907"/>
                <a:gd name="connsiteY52" fmla="*/ 893685 h 1221998"/>
                <a:gd name="connsiteX53" fmla="*/ 321306 w 1791907"/>
                <a:gd name="connsiteY53" fmla="*/ 648759 h 1221998"/>
                <a:gd name="connsiteX54" fmla="*/ 333236 w 1791907"/>
                <a:gd name="connsiteY54" fmla="*/ 532276 h 1221998"/>
                <a:gd name="connsiteX55" fmla="*/ 377461 w 1791907"/>
                <a:gd name="connsiteY55" fmla="*/ 517853 h 1221998"/>
                <a:gd name="connsiteX56" fmla="*/ 507635 w 1791907"/>
                <a:gd name="connsiteY56" fmla="*/ 589156 h 1221998"/>
                <a:gd name="connsiteX0" fmla="*/ 507635 w 1791907"/>
                <a:gd name="connsiteY0" fmla="*/ 606435 h 1239277"/>
                <a:gd name="connsiteX1" fmla="*/ 543149 w 1791907"/>
                <a:gd name="connsiteY1" fmla="*/ 534591 h 1239277"/>
                <a:gd name="connsiteX2" fmla="*/ 611776 w 1791907"/>
                <a:gd name="connsiteY2" fmla="*/ 512544 h 1239277"/>
                <a:gd name="connsiteX3" fmla="*/ 629057 w 1791907"/>
                <a:gd name="connsiteY3" fmla="*/ 598544 h 1239277"/>
                <a:gd name="connsiteX4" fmla="*/ 669062 w 1791907"/>
                <a:gd name="connsiteY4" fmla="*/ 783329 h 1239277"/>
                <a:gd name="connsiteX5" fmla="*/ 754921 w 1791907"/>
                <a:gd name="connsiteY5" fmla="*/ 938722 h 1239277"/>
                <a:gd name="connsiteX6" fmla="*/ 750977 w 1791907"/>
                <a:gd name="connsiteY6" fmla="*/ 739514 h 1239277"/>
                <a:gd name="connsiteX7" fmla="*/ 777647 w 1791907"/>
                <a:gd name="connsiteY7" fmla="*/ 604259 h 1239277"/>
                <a:gd name="connsiteX8" fmla="*/ 925060 w 1791907"/>
                <a:gd name="connsiteY8" fmla="*/ 733271 h 1239277"/>
                <a:gd name="connsiteX9" fmla="*/ 1055505 w 1791907"/>
                <a:gd name="connsiteY9" fmla="*/ 951780 h 1239277"/>
                <a:gd name="connsiteX10" fmla="*/ 992912 w 1791907"/>
                <a:gd name="connsiteY10" fmla="*/ 745229 h 1239277"/>
                <a:gd name="connsiteX11" fmla="*/ 1194842 w 1791907"/>
                <a:gd name="connsiteY11" fmla="*/ 992879 h 1239277"/>
                <a:gd name="connsiteX12" fmla="*/ 1170077 w 1791907"/>
                <a:gd name="connsiteY12" fmla="*/ 870959 h 1239277"/>
                <a:gd name="connsiteX13" fmla="*/ 1295807 w 1791907"/>
                <a:gd name="connsiteY13" fmla="*/ 979544 h 1239277"/>
                <a:gd name="connsiteX14" fmla="*/ 1341527 w 1791907"/>
                <a:gd name="connsiteY14" fmla="*/ 1143374 h 1239277"/>
                <a:gd name="connsiteX15" fmla="*/ 1364387 w 1791907"/>
                <a:gd name="connsiteY15" fmla="*/ 1017644 h 1239277"/>
                <a:gd name="connsiteX16" fmla="*/ 1396242 w 1791907"/>
                <a:gd name="connsiteY16" fmla="*/ 1237427 h 1239277"/>
                <a:gd name="connsiteX17" fmla="*/ 1457887 w 1791907"/>
                <a:gd name="connsiteY17" fmla="*/ 1119650 h 1239277"/>
                <a:gd name="connsiteX18" fmla="*/ 1528727 w 1791907"/>
                <a:gd name="connsiteY18" fmla="*/ 1058492 h 1239277"/>
                <a:gd name="connsiteX19" fmla="*/ 1603606 w 1791907"/>
                <a:gd name="connsiteY19" fmla="*/ 1056927 h 1239277"/>
                <a:gd name="connsiteX20" fmla="*/ 1663804 w 1791907"/>
                <a:gd name="connsiteY20" fmla="*/ 1112696 h 1239277"/>
                <a:gd name="connsiteX21" fmla="*/ 1671424 w 1791907"/>
                <a:gd name="connsiteY21" fmla="*/ 926204 h 1239277"/>
                <a:gd name="connsiteX22" fmla="*/ 1670561 w 1791907"/>
                <a:gd name="connsiteY22" fmla="*/ 845486 h 1239277"/>
                <a:gd name="connsiteX23" fmla="*/ 1741577 w 1791907"/>
                <a:gd name="connsiteY23" fmla="*/ 910964 h 1239277"/>
                <a:gd name="connsiteX24" fmla="*/ 1701572 w 1791907"/>
                <a:gd name="connsiteY24" fmla="*/ 737609 h 1239277"/>
                <a:gd name="connsiteX25" fmla="*/ 1701572 w 1791907"/>
                <a:gd name="connsiteY25" fmla="*/ 636644 h 1239277"/>
                <a:gd name="connsiteX26" fmla="*/ 1781582 w 1791907"/>
                <a:gd name="connsiteY26" fmla="*/ 697604 h 1239277"/>
                <a:gd name="connsiteX27" fmla="*/ 1733957 w 1791907"/>
                <a:gd name="connsiteY27" fmla="*/ 568064 h 1239277"/>
                <a:gd name="connsiteX28" fmla="*/ 1667282 w 1791907"/>
                <a:gd name="connsiteY28" fmla="*/ 417569 h 1239277"/>
                <a:gd name="connsiteX29" fmla="*/ 1497737 w 1791907"/>
                <a:gd name="connsiteY29" fmla="*/ 240404 h 1239277"/>
                <a:gd name="connsiteX30" fmla="*/ 1364387 w 1791907"/>
                <a:gd name="connsiteY30" fmla="*/ 150869 h 1239277"/>
                <a:gd name="connsiteX31" fmla="*/ 1431606 w 1791907"/>
                <a:gd name="connsiteY31" fmla="*/ 150050 h 1239277"/>
                <a:gd name="connsiteX32" fmla="*/ 1532527 w 1791907"/>
                <a:gd name="connsiteY32" fmla="*/ 163651 h 1239277"/>
                <a:gd name="connsiteX33" fmla="*/ 1339622 w 1791907"/>
                <a:gd name="connsiteY33" fmla="*/ 84194 h 1239277"/>
                <a:gd name="connsiteX34" fmla="*/ 1128167 w 1791907"/>
                <a:gd name="connsiteY34" fmla="*/ 38474 h 1239277"/>
                <a:gd name="connsiteX35" fmla="*/ 933812 w 1791907"/>
                <a:gd name="connsiteY35" fmla="*/ 377 h 1239277"/>
                <a:gd name="connsiteX36" fmla="*/ 668245 w 1791907"/>
                <a:gd name="connsiteY36" fmla="*/ 22419 h 1239277"/>
                <a:gd name="connsiteX37" fmla="*/ 480467 w 1791907"/>
                <a:gd name="connsiteY37" fmla="*/ 76574 h 1239277"/>
                <a:gd name="connsiteX38" fmla="*/ 352832 w 1791907"/>
                <a:gd name="connsiteY38" fmla="*/ 166109 h 1239277"/>
                <a:gd name="connsiteX39" fmla="*/ 301397 w 1791907"/>
                <a:gd name="connsiteY39" fmla="*/ 236594 h 1239277"/>
                <a:gd name="connsiteX40" fmla="*/ 227102 w 1791907"/>
                <a:gd name="connsiteY40" fmla="*/ 299459 h 1239277"/>
                <a:gd name="connsiteX41" fmla="*/ 160427 w 1791907"/>
                <a:gd name="connsiteY41" fmla="*/ 352799 h 1239277"/>
                <a:gd name="connsiteX42" fmla="*/ 82322 w 1791907"/>
                <a:gd name="connsiteY42" fmla="*/ 507104 h 1239277"/>
                <a:gd name="connsiteX43" fmla="*/ 17552 w 1791907"/>
                <a:gd name="connsiteY43" fmla="*/ 695699 h 1239277"/>
                <a:gd name="connsiteX44" fmla="*/ 2312 w 1791907"/>
                <a:gd name="connsiteY44" fmla="*/ 756659 h 1239277"/>
                <a:gd name="connsiteX45" fmla="*/ 57557 w 1791907"/>
                <a:gd name="connsiteY45" fmla="*/ 699509 h 1239277"/>
                <a:gd name="connsiteX46" fmla="*/ 55652 w 1791907"/>
                <a:gd name="connsiteY46" fmla="*/ 931919 h 1239277"/>
                <a:gd name="connsiteX47" fmla="*/ 68987 w 1791907"/>
                <a:gd name="connsiteY47" fmla="*/ 1010024 h 1239277"/>
                <a:gd name="connsiteX48" fmla="*/ 97562 w 1791907"/>
                <a:gd name="connsiteY48" fmla="*/ 912869 h 1239277"/>
                <a:gd name="connsiteX49" fmla="*/ 143782 w 1791907"/>
                <a:gd name="connsiteY49" fmla="*/ 1011929 h 1239277"/>
                <a:gd name="connsiteX50" fmla="*/ 175667 w 1791907"/>
                <a:gd name="connsiteY50" fmla="*/ 888104 h 1239277"/>
                <a:gd name="connsiteX51" fmla="*/ 238758 w 1791907"/>
                <a:gd name="connsiteY51" fmla="*/ 732168 h 1239277"/>
                <a:gd name="connsiteX52" fmla="*/ 248057 w 1791907"/>
                <a:gd name="connsiteY52" fmla="*/ 910964 h 1239277"/>
                <a:gd name="connsiteX53" fmla="*/ 321306 w 1791907"/>
                <a:gd name="connsiteY53" fmla="*/ 666038 h 1239277"/>
                <a:gd name="connsiteX54" fmla="*/ 333236 w 1791907"/>
                <a:gd name="connsiteY54" fmla="*/ 549555 h 1239277"/>
                <a:gd name="connsiteX55" fmla="*/ 377461 w 1791907"/>
                <a:gd name="connsiteY55" fmla="*/ 535132 h 1239277"/>
                <a:gd name="connsiteX56" fmla="*/ 507635 w 1791907"/>
                <a:gd name="connsiteY56" fmla="*/ 606435 h 1239277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1055505 w 1791907"/>
                <a:gd name="connsiteY9" fmla="*/ 951435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95807 w 1791907"/>
                <a:gd name="connsiteY13" fmla="*/ 979199 h 1238932"/>
                <a:gd name="connsiteX14" fmla="*/ 1341527 w 1791907"/>
                <a:gd name="connsiteY14" fmla="*/ 1143029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7282 w 1791907"/>
                <a:gd name="connsiteY28" fmla="*/ 417224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1055505 w 1791907"/>
                <a:gd name="connsiteY9" fmla="*/ 951435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95807 w 1791907"/>
                <a:gd name="connsiteY13" fmla="*/ 979199 h 1238932"/>
                <a:gd name="connsiteX14" fmla="*/ 1341527 w 1791907"/>
                <a:gd name="connsiteY14" fmla="*/ 1143029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1055505 w 1791907"/>
                <a:gd name="connsiteY9" fmla="*/ 951435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95807 w 1791907"/>
                <a:gd name="connsiteY13" fmla="*/ 979199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1055505 w 1791907"/>
                <a:gd name="connsiteY9" fmla="*/ 951435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85612 w 1791907"/>
                <a:gd name="connsiteY9" fmla="*/ 927490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85612 w 1791907"/>
                <a:gd name="connsiteY9" fmla="*/ 927490 h 1238932"/>
                <a:gd name="connsiteX10" fmla="*/ 1035457 w 1791907"/>
                <a:gd name="connsiteY10" fmla="*/ 759849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55223 w 1791907"/>
                <a:gd name="connsiteY9" fmla="*/ 915516 h 1238932"/>
                <a:gd name="connsiteX10" fmla="*/ 1035457 w 1791907"/>
                <a:gd name="connsiteY10" fmla="*/ 759849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55223 w 1791907"/>
                <a:gd name="connsiteY9" fmla="*/ 915516 h 1238932"/>
                <a:gd name="connsiteX10" fmla="*/ 1035457 w 1791907"/>
                <a:gd name="connsiteY10" fmla="*/ 759849 h 1238932"/>
                <a:gd name="connsiteX11" fmla="*/ 1194842 w 1791907"/>
                <a:gd name="connsiteY11" fmla="*/ 992534 h 1238932"/>
                <a:gd name="connsiteX12" fmla="*/ 1170077 w 1791907"/>
                <a:gd name="connsiteY12" fmla="*/ 834695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55223 w 1791907"/>
                <a:gd name="connsiteY9" fmla="*/ 915516 h 1238932"/>
                <a:gd name="connsiteX10" fmla="*/ 1035457 w 1791907"/>
                <a:gd name="connsiteY10" fmla="*/ 759849 h 1238932"/>
                <a:gd name="connsiteX11" fmla="*/ 1112793 w 1791907"/>
                <a:gd name="connsiteY11" fmla="*/ 947635 h 1238932"/>
                <a:gd name="connsiteX12" fmla="*/ 1170077 w 1791907"/>
                <a:gd name="connsiteY12" fmla="*/ 834695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35457 w 1791907"/>
                <a:gd name="connsiteY10" fmla="*/ 759849 h 1238932"/>
                <a:gd name="connsiteX11" fmla="*/ 1112793 w 1791907"/>
                <a:gd name="connsiteY11" fmla="*/ 947635 h 1238932"/>
                <a:gd name="connsiteX12" fmla="*/ 1170077 w 1791907"/>
                <a:gd name="connsiteY12" fmla="*/ 834695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70077 w 1791907"/>
                <a:gd name="connsiteY12" fmla="*/ 834695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9339 w 1791907"/>
                <a:gd name="connsiteY13" fmla="*/ 934301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866504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866504 h 1238932"/>
                <a:gd name="connsiteX0" fmla="*/ 507635 w 1791907"/>
                <a:gd name="connsiteY0" fmla="*/ 866504 h 1238932"/>
                <a:gd name="connsiteX1" fmla="*/ 521877 w 1791907"/>
                <a:gd name="connsiteY1" fmla="*/ 683909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866504 h 1238932"/>
                <a:gd name="connsiteX0" fmla="*/ 507635 w 1791907"/>
                <a:gd name="connsiteY0" fmla="*/ 866504 h 1238932"/>
                <a:gd name="connsiteX1" fmla="*/ 521877 w 1791907"/>
                <a:gd name="connsiteY1" fmla="*/ 683909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429121 w 1791907"/>
                <a:gd name="connsiteY55" fmla="*/ 693429 h 1238932"/>
                <a:gd name="connsiteX56" fmla="*/ 507635 w 1791907"/>
                <a:gd name="connsiteY56" fmla="*/ 866504 h 1238932"/>
                <a:gd name="connsiteX0" fmla="*/ 507635 w 1791907"/>
                <a:gd name="connsiteY0" fmla="*/ 866504 h 1238932"/>
                <a:gd name="connsiteX1" fmla="*/ 521877 w 1791907"/>
                <a:gd name="connsiteY1" fmla="*/ 683909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98732 w 1791907"/>
                <a:gd name="connsiteY55" fmla="*/ 699417 h 1238932"/>
                <a:gd name="connsiteX56" fmla="*/ 507635 w 1791907"/>
                <a:gd name="connsiteY56" fmla="*/ 866504 h 1238932"/>
                <a:gd name="connsiteX0" fmla="*/ 507635 w 1791907"/>
                <a:gd name="connsiteY0" fmla="*/ 866504 h 1238932"/>
                <a:gd name="connsiteX1" fmla="*/ 521877 w 1791907"/>
                <a:gd name="connsiteY1" fmla="*/ 683909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60586 w 1791907"/>
                <a:gd name="connsiteY54" fmla="*/ 567170 h 1238932"/>
                <a:gd name="connsiteX55" fmla="*/ 398732 w 1791907"/>
                <a:gd name="connsiteY55" fmla="*/ 699417 h 1238932"/>
                <a:gd name="connsiteX56" fmla="*/ 507635 w 1791907"/>
                <a:gd name="connsiteY56" fmla="*/ 866504 h 1238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791907" h="1238932">
                  <a:moveTo>
                    <a:pt x="507635" y="866504"/>
                  </a:moveTo>
                  <a:cubicBezTo>
                    <a:pt x="528159" y="863919"/>
                    <a:pt x="504520" y="742960"/>
                    <a:pt x="521877" y="683909"/>
                  </a:cubicBezTo>
                  <a:cubicBezTo>
                    <a:pt x="539234" y="624858"/>
                    <a:pt x="593913" y="526484"/>
                    <a:pt x="611776" y="512199"/>
                  </a:cubicBezTo>
                  <a:cubicBezTo>
                    <a:pt x="629639" y="497914"/>
                    <a:pt x="619509" y="553068"/>
                    <a:pt x="629057" y="598199"/>
                  </a:cubicBezTo>
                  <a:cubicBezTo>
                    <a:pt x="638605" y="643330"/>
                    <a:pt x="648085" y="726288"/>
                    <a:pt x="669062" y="782984"/>
                  </a:cubicBezTo>
                  <a:cubicBezTo>
                    <a:pt x="690039" y="839680"/>
                    <a:pt x="741269" y="945679"/>
                    <a:pt x="754921" y="938377"/>
                  </a:cubicBezTo>
                  <a:cubicBezTo>
                    <a:pt x="768573" y="931075"/>
                    <a:pt x="747189" y="794913"/>
                    <a:pt x="750977" y="739169"/>
                  </a:cubicBezTo>
                  <a:cubicBezTo>
                    <a:pt x="754765" y="683425"/>
                    <a:pt x="755217" y="610941"/>
                    <a:pt x="777647" y="603914"/>
                  </a:cubicBezTo>
                  <a:cubicBezTo>
                    <a:pt x="800077" y="596887"/>
                    <a:pt x="855959" y="645072"/>
                    <a:pt x="885555" y="697006"/>
                  </a:cubicBezTo>
                  <a:cubicBezTo>
                    <a:pt x="915151" y="748940"/>
                    <a:pt x="935811" y="910530"/>
                    <a:pt x="955223" y="915516"/>
                  </a:cubicBezTo>
                  <a:cubicBezTo>
                    <a:pt x="974635" y="920502"/>
                    <a:pt x="975767" y="721571"/>
                    <a:pt x="1002029" y="726924"/>
                  </a:cubicBezTo>
                  <a:cubicBezTo>
                    <a:pt x="1028291" y="732277"/>
                    <a:pt x="1085291" y="940150"/>
                    <a:pt x="1112793" y="947635"/>
                  </a:cubicBezTo>
                  <a:cubicBezTo>
                    <a:pt x="1140295" y="955121"/>
                    <a:pt x="1144134" y="781044"/>
                    <a:pt x="1167039" y="771837"/>
                  </a:cubicBezTo>
                  <a:cubicBezTo>
                    <a:pt x="1189944" y="762631"/>
                    <a:pt x="1232283" y="842005"/>
                    <a:pt x="1250222" y="892396"/>
                  </a:cubicBezTo>
                  <a:cubicBezTo>
                    <a:pt x="1268161" y="942787"/>
                    <a:pt x="1255645" y="1053367"/>
                    <a:pt x="1274672" y="1074184"/>
                  </a:cubicBezTo>
                  <a:cubicBezTo>
                    <a:pt x="1293699" y="1095001"/>
                    <a:pt x="1344125" y="990149"/>
                    <a:pt x="1364387" y="1017299"/>
                  </a:cubicBezTo>
                  <a:cubicBezTo>
                    <a:pt x="1384649" y="1044449"/>
                    <a:pt x="1380659" y="1220081"/>
                    <a:pt x="1396242" y="1237082"/>
                  </a:cubicBezTo>
                  <a:cubicBezTo>
                    <a:pt x="1411825" y="1254083"/>
                    <a:pt x="1435806" y="1149127"/>
                    <a:pt x="1457887" y="1119305"/>
                  </a:cubicBezTo>
                  <a:cubicBezTo>
                    <a:pt x="1479968" y="1089483"/>
                    <a:pt x="1504441" y="1068601"/>
                    <a:pt x="1528727" y="1058147"/>
                  </a:cubicBezTo>
                  <a:cubicBezTo>
                    <a:pt x="1553013" y="1047693"/>
                    <a:pt x="1553404" y="1039242"/>
                    <a:pt x="1603606" y="1056582"/>
                  </a:cubicBezTo>
                  <a:cubicBezTo>
                    <a:pt x="1653808" y="1073922"/>
                    <a:pt x="1652501" y="1134138"/>
                    <a:pt x="1663804" y="1112351"/>
                  </a:cubicBezTo>
                  <a:cubicBezTo>
                    <a:pt x="1675107" y="1090564"/>
                    <a:pt x="1670298" y="970394"/>
                    <a:pt x="1671424" y="925859"/>
                  </a:cubicBezTo>
                  <a:cubicBezTo>
                    <a:pt x="1672550" y="881324"/>
                    <a:pt x="1658869" y="847681"/>
                    <a:pt x="1670561" y="845141"/>
                  </a:cubicBezTo>
                  <a:cubicBezTo>
                    <a:pt x="1682253" y="842601"/>
                    <a:pt x="1736409" y="928598"/>
                    <a:pt x="1741577" y="910619"/>
                  </a:cubicBezTo>
                  <a:cubicBezTo>
                    <a:pt x="1746745" y="892640"/>
                    <a:pt x="1708240" y="782984"/>
                    <a:pt x="1701572" y="737264"/>
                  </a:cubicBezTo>
                  <a:cubicBezTo>
                    <a:pt x="1694905" y="691544"/>
                    <a:pt x="1688237" y="642966"/>
                    <a:pt x="1701572" y="636299"/>
                  </a:cubicBezTo>
                  <a:cubicBezTo>
                    <a:pt x="1714907" y="629632"/>
                    <a:pt x="1825715" y="765839"/>
                    <a:pt x="1781582" y="697259"/>
                  </a:cubicBezTo>
                  <a:cubicBezTo>
                    <a:pt x="1737449" y="628679"/>
                    <a:pt x="1754020" y="614890"/>
                    <a:pt x="1733957" y="567719"/>
                  </a:cubicBezTo>
                  <a:cubicBezTo>
                    <a:pt x="1713894" y="520548"/>
                    <a:pt x="1700574" y="468841"/>
                    <a:pt x="1661204" y="414231"/>
                  </a:cubicBezTo>
                  <a:cubicBezTo>
                    <a:pt x="1621834" y="359621"/>
                    <a:pt x="1547206" y="284010"/>
                    <a:pt x="1497737" y="240059"/>
                  </a:cubicBezTo>
                  <a:cubicBezTo>
                    <a:pt x="1448268" y="196108"/>
                    <a:pt x="1375409" y="165583"/>
                    <a:pt x="1364387" y="150524"/>
                  </a:cubicBezTo>
                  <a:cubicBezTo>
                    <a:pt x="1353365" y="135465"/>
                    <a:pt x="1403583" y="147575"/>
                    <a:pt x="1431606" y="149705"/>
                  </a:cubicBezTo>
                  <a:cubicBezTo>
                    <a:pt x="1459629" y="151835"/>
                    <a:pt x="1547858" y="174282"/>
                    <a:pt x="1532527" y="163306"/>
                  </a:cubicBezTo>
                  <a:cubicBezTo>
                    <a:pt x="1517196" y="152330"/>
                    <a:pt x="1401444" y="106707"/>
                    <a:pt x="1339622" y="83849"/>
                  </a:cubicBezTo>
                  <a:cubicBezTo>
                    <a:pt x="1277800" y="60991"/>
                    <a:pt x="1229229" y="40124"/>
                    <a:pt x="1161594" y="26155"/>
                  </a:cubicBezTo>
                  <a:cubicBezTo>
                    <a:pt x="1093959" y="12186"/>
                    <a:pt x="1016037" y="712"/>
                    <a:pt x="933812" y="32"/>
                  </a:cubicBezTo>
                  <a:cubicBezTo>
                    <a:pt x="851587" y="-648"/>
                    <a:pt x="743803" y="9374"/>
                    <a:pt x="668245" y="22074"/>
                  </a:cubicBezTo>
                  <a:cubicBezTo>
                    <a:pt x="592688" y="34774"/>
                    <a:pt x="533036" y="52281"/>
                    <a:pt x="480467" y="76229"/>
                  </a:cubicBezTo>
                  <a:cubicBezTo>
                    <a:pt x="427898" y="100177"/>
                    <a:pt x="382677" y="139094"/>
                    <a:pt x="352832" y="165764"/>
                  </a:cubicBezTo>
                  <a:cubicBezTo>
                    <a:pt x="322987" y="192434"/>
                    <a:pt x="322352" y="214024"/>
                    <a:pt x="301397" y="236249"/>
                  </a:cubicBezTo>
                  <a:cubicBezTo>
                    <a:pt x="280442" y="258474"/>
                    <a:pt x="250597" y="279747"/>
                    <a:pt x="227102" y="299114"/>
                  </a:cubicBezTo>
                  <a:cubicBezTo>
                    <a:pt x="203607" y="318481"/>
                    <a:pt x="184557" y="317846"/>
                    <a:pt x="160427" y="352454"/>
                  </a:cubicBezTo>
                  <a:cubicBezTo>
                    <a:pt x="136297" y="387062"/>
                    <a:pt x="106134" y="449609"/>
                    <a:pt x="82322" y="506759"/>
                  </a:cubicBezTo>
                  <a:cubicBezTo>
                    <a:pt x="58510" y="563909"/>
                    <a:pt x="30887" y="653762"/>
                    <a:pt x="17552" y="695354"/>
                  </a:cubicBezTo>
                  <a:cubicBezTo>
                    <a:pt x="4217" y="736946"/>
                    <a:pt x="-4355" y="755679"/>
                    <a:pt x="2312" y="756314"/>
                  </a:cubicBezTo>
                  <a:cubicBezTo>
                    <a:pt x="8979" y="756949"/>
                    <a:pt x="48667" y="669954"/>
                    <a:pt x="57557" y="699164"/>
                  </a:cubicBezTo>
                  <a:cubicBezTo>
                    <a:pt x="66447" y="728374"/>
                    <a:pt x="53747" y="879822"/>
                    <a:pt x="55652" y="931574"/>
                  </a:cubicBezTo>
                  <a:cubicBezTo>
                    <a:pt x="57557" y="983326"/>
                    <a:pt x="62002" y="1012854"/>
                    <a:pt x="68987" y="1009679"/>
                  </a:cubicBezTo>
                  <a:cubicBezTo>
                    <a:pt x="75972" y="1006504"/>
                    <a:pt x="85096" y="912207"/>
                    <a:pt x="97562" y="912524"/>
                  </a:cubicBezTo>
                  <a:cubicBezTo>
                    <a:pt x="110028" y="912841"/>
                    <a:pt x="130764" y="1015712"/>
                    <a:pt x="143782" y="1011584"/>
                  </a:cubicBezTo>
                  <a:cubicBezTo>
                    <a:pt x="156799" y="1007457"/>
                    <a:pt x="159838" y="934386"/>
                    <a:pt x="175667" y="887759"/>
                  </a:cubicBezTo>
                  <a:cubicBezTo>
                    <a:pt x="191496" y="841132"/>
                    <a:pt x="226693" y="728013"/>
                    <a:pt x="238758" y="731823"/>
                  </a:cubicBezTo>
                  <a:cubicBezTo>
                    <a:pt x="250823" y="735633"/>
                    <a:pt x="234299" y="921641"/>
                    <a:pt x="248057" y="910619"/>
                  </a:cubicBezTo>
                  <a:cubicBezTo>
                    <a:pt x="261815" y="899597"/>
                    <a:pt x="302551" y="722934"/>
                    <a:pt x="321306" y="665693"/>
                  </a:cubicBezTo>
                  <a:cubicBezTo>
                    <a:pt x="340061" y="608452"/>
                    <a:pt x="344076" y="593840"/>
                    <a:pt x="360586" y="567170"/>
                  </a:cubicBezTo>
                  <a:cubicBezTo>
                    <a:pt x="377096" y="540500"/>
                    <a:pt x="374224" y="649528"/>
                    <a:pt x="398732" y="699417"/>
                  </a:cubicBezTo>
                  <a:cubicBezTo>
                    <a:pt x="423240" y="749306"/>
                    <a:pt x="487111" y="869089"/>
                    <a:pt x="507635" y="866504"/>
                  </a:cubicBezTo>
                  <a:close/>
                </a:path>
              </a:pathLst>
            </a:custGeom>
            <a:solidFill>
              <a:schemeClr val="accent4">
                <a:lumMod val="50000"/>
              </a:schemeClr>
            </a:solidFill>
            <a:ln>
              <a:noFill/>
            </a:ln>
            <a:effectLst/>
            <a:sp3d prstMaterial="softEdge">
              <a:bevelT w="1714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22" name="Oval 121">
              <a:extLst>
                <a:ext uri="{FF2B5EF4-FFF2-40B4-BE49-F238E27FC236}">
                  <a16:creationId xmlns:a16="http://schemas.microsoft.com/office/drawing/2014/main" id="{688D6EDF-287A-49D9-8483-A33A856E7ED1}"/>
                </a:ext>
              </a:extLst>
            </p:cNvPr>
            <p:cNvSpPr/>
            <p:nvPr/>
          </p:nvSpPr>
          <p:spPr>
            <a:xfrm>
              <a:off x="5536155" y="2556320"/>
              <a:ext cx="152057" cy="166441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mc:AlternateContent xmlns:mc="http://schemas.openxmlformats.org/markup-compatibility/2006" xmlns:p14="http://schemas.microsoft.com/office/powerpoint/2010/main">
          <mc:Choice Requires="p14">
            <p:contentPart p14:bwMode="auto" r:id="rId9">
              <p14:nvContentPartPr>
                <p14:cNvPr id="123" name="Ink 122">
                  <a:extLst>
                    <a:ext uri="{FF2B5EF4-FFF2-40B4-BE49-F238E27FC236}">
                      <a16:creationId xmlns:a16="http://schemas.microsoft.com/office/drawing/2014/main" id="{96C06EB6-AAF1-4154-9938-61FC0C443C09}"/>
                    </a:ext>
                  </a:extLst>
                </p14:cNvPr>
                <p14:cNvContentPartPr/>
                <p14:nvPr/>
              </p14:nvContentPartPr>
              <p14:xfrm>
                <a:off x="5800799" y="2815191"/>
                <a:ext cx="28440" cy="42480"/>
              </p14:xfrm>
            </p:contentPart>
          </mc:Choice>
          <mc:Fallback xmlns="">
            <p:pic>
              <p:nvPicPr>
                <p:cNvPr id="123" name="Ink 122">
                  <a:extLst>
                    <a:ext uri="{FF2B5EF4-FFF2-40B4-BE49-F238E27FC236}">
                      <a16:creationId xmlns:a16="http://schemas.microsoft.com/office/drawing/2014/main" id="{96C06EB6-AAF1-4154-9938-61FC0C443C09}"/>
                    </a:ext>
                  </a:extLst>
                </p:cNvPr>
                <p:cNvPicPr/>
                <p:nvPr/>
              </p:nvPicPr>
              <p:blipFill>
                <a:blip r:embed="rId10"/>
                <a:stretch>
                  <a:fillRect/>
                </a:stretch>
              </p:blipFill>
              <p:spPr>
                <a:xfrm>
                  <a:off x="5787872" y="2802396"/>
                  <a:ext cx="53777" cy="67559"/>
                </a:xfrm>
                <a:prstGeom prst="rect">
                  <a:avLst/>
                </a:prstGeom>
              </p:spPr>
            </p:pic>
          </mc:Fallback>
        </mc:AlternateContent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8A1AE331-F1FA-4038-94AB-FCBD1A99069B}"/>
                </a:ext>
              </a:extLst>
            </p:cNvPr>
            <p:cNvSpPr/>
            <p:nvPr/>
          </p:nvSpPr>
          <p:spPr>
            <a:xfrm>
              <a:off x="6505457" y="2702496"/>
              <a:ext cx="112118" cy="164403"/>
            </a:xfrm>
            <a:custGeom>
              <a:avLst/>
              <a:gdLst>
                <a:gd name="connsiteX0" fmla="*/ 4594 w 97508"/>
                <a:gd name="connsiteY0" fmla="*/ 140638 h 174793"/>
                <a:gd name="connsiteX1" fmla="*/ 4594 w 97508"/>
                <a:gd name="connsiteY1" fmla="*/ 78907 h 174793"/>
                <a:gd name="connsiteX2" fmla="*/ 37389 w 97508"/>
                <a:gd name="connsiteY2" fmla="*/ 7529 h 174793"/>
                <a:gd name="connsiteX3" fmla="*/ 95263 w 97508"/>
                <a:gd name="connsiteY3" fmla="*/ 5600 h 174793"/>
                <a:gd name="connsiteX4" fmla="*/ 81759 w 97508"/>
                <a:gd name="connsiteY4" fmla="*/ 38395 h 174793"/>
                <a:gd name="connsiteX5" fmla="*/ 45106 w 97508"/>
                <a:gd name="connsiteY5" fmla="*/ 65403 h 174793"/>
                <a:gd name="connsiteX6" fmla="*/ 64397 w 97508"/>
                <a:gd name="connsiteY6" fmla="*/ 113631 h 174793"/>
                <a:gd name="connsiteX7" fmla="*/ 45106 w 97508"/>
                <a:gd name="connsiteY7" fmla="*/ 173433 h 174793"/>
                <a:gd name="connsiteX8" fmla="*/ 4594 w 97508"/>
                <a:gd name="connsiteY8" fmla="*/ 140638 h 174793"/>
                <a:gd name="connsiteX0" fmla="*/ 4721 w 97635"/>
                <a:gd name="connsiteY0" fmla="*/ 140638 h 169258"/>
                <a:gd name="connsiteX1" fmla="*/ 4721 w 97635"/>
                <a:gd name="connsiteY1" fmla="*/ 78907 h 169258"/>
                <a:gd name="connsiteX2" fmla="*/ 37516 w 97635"/>
                <a:gd name="connsiteY2" fmla="*/ 7529 h 169258"/>
                <a:gd name="connsiteX3" fmla="*/ 95390 w 97635"/>
                <a:gd name="connsiteY3" fmla="*/ 5600 h 169258"/>
                <a:gd name="connsiteX4" fmla="*/ 81886 w 97635"/>
                <a:gd name="connsiteY4" fmla="*/ 38395 h 169258"/>
                <a:gd name="connsiteX5" fmla="*/ 45233 w 97635"/>
                <a:gd name="connsiteY5" fmla="*/ 65403 h 169258"/>
                <a:gd name="connsiteX6" fmla="*/ 64524 w 97635"/>
                <a:gd name="connsiteY6" fmla="*/ 113631 h 169258"/>
                <a:gd name="connsiteX7" fmla="*/ 47163 w 97635"/>
                <a:gd name="connsiteY7" fmla="*/ 167646 h 169258"/>
                <a:gd name="connsiteX8" fmla="*/ 4721 w 97635"/>
                <a:gd name="connsiteY8" fmla="*/ 140638 h 169258"/>
                <a:gd name="connsiteX0" fmla="*/ 7132 w 100046"/>
                <a:gd name="connsiteY0" fmla="*/ 140638 h 169258"/>
                <a:gd name="connsiteX1" fmla="*/ 7132 w 100046"/>
                <a:gd name="connsiteY1" fmla="*/ 78907 h 169258"/>
                <a:gd name="connsiteX2" fmla="*/ 39927 w 100046"/>
                <a:gd name="connsiteY2" fmla="*/ 7529 h 169258"/>
                <a:gd name="connsiteX3" fmla="*/ 97801 w 100046"/>
                <a:gd name="connsiteY3" fmla="*/ 5600 h 169258"/>
                <a:gd name="connsiteX4" fmla="*/ 84297 w 100046"/>
                <a:gd name="connsiteY4" fmla="*/ 38395 h 169258"/>
                <a:gd name="connsiteX5" fmla="*/ 47644 w 100046"/>
                <a:gd name="connsiteY5" fmla="*/ 65403 h 169258"/>
                <a:gd name="connsiteX6" fmla="*/ 66935 w 100046"/>
                <a:gd name="connsiteY6" fmla="*/ 113631 h 169258"/>
                <a:gd name="connsiteX7" fmla="*/ 49574 w 100046"/>
                <a:gd name="connsiteY7" fmla="*/ 167646 h 169258"/>
                <a:gd name="connsiteX8" fmla="*/ 7132 w 100046"/>
                <a:gd name="connsiteY8" fmla="*/ 140638 h 169258"/>
                <a:gd name="connsiteX0" fmla="*/ 4170 w 112517"/>
                <a:gd name="connsiteY0" fmla="*/ 154142 h 170508"/>
                <a:gd name="connsiteX1" fmla="*/ 19603 w 112517"/>
                <a:gd name="connsiteY1" fmla="*/ 78907 h 170508"/>
                <a:gd name="connsiteX2" fmla="*/ 52398 w 112517"/>
                <a:gd name="connsiteY2" fmla="*/ 7529 h 170508"/>
                <a:gd name="connsiteX3" fmla="*/ 110272 w 112517"/>
                <a:gd name="connsiteY3" fmla="*/ 5600 h 170508"/>
                <a:gd name="connsiteX4" fmla="*/ 96768 w 112517"/>
                <a:gd name="connsiteY4" fmla="*/ 38395 h 170508"/>
                <a:gd name="connsiteX5" fmla="*/ 60115 w 112517"/>
                <a:gd name="connsiteY5" fmla="*/ 65403 h 170508"/>
                <a:gd name="connsiteX6" fmla="*/ 79406 w 112517"/>
                <a:gd name="connsiteY6" fmla="*/ 113631 h 170508"/>
                <a:gd name="connsiteX7" fmla="*/ 62045 w 112517"/>
                <a:gd name="connsiteY7" fmla="*/ 167646 h 170508"/>
                <a:gd name="connsiteX8" fmla="*/ 4170 w 112517"/>
                <a:gd name="connsiteY8" fmla="*/ 154142 h 170508"/>
                <a:gd name="connsiteX0" fmla="*/ 4954 w 107513"/>
                <a:gd name="connsiteY0" fmla="*/ 154142 h 170508"/>
                <a:gd name="connsiteX1" fmla="*/ 14599 w 107513"/>
                <a:gd name="connsiteY1" fmla="*/ 78907 h 170508"/>
                <a:gd name="connsiteX2" fmla="*/ 47394 w 107513"/>
                <a:gd name="connsiteY2" fmla="*/ 7529 h 170508"/>
                <a:gd name="connsiteX3" fmla="*/ 105268 w 107513"/>
                <a:gd name="connsiteY3" fmla="*/ 5600 h 170508"/>
                <a:gd name="connsiteX4" fmla="*/ 91764 w 107513"/>
                <a:gd name="connsiteY4" fmla="*/ 38395 h 170508"/>
                <a:gd name="connsiteX5" fmla="*/ 55111 w 107513"/>
                <a:gd name="connsiteY5" fmla="*/ 65403 h 170508"/>
                <a:gd name="connsiteX6" fmla="*/ 74402 w 107513"/>
                <a:gd name="connsiteY6" fmla="*/ 113631 h 170508"/>
                <a:gd name="connsiteX7" fmla="*/ 57041 w 107513"/>
                <a:gd name="connsiteY7" fmla="*/ 167646 h 170508"/>
                <a:gd name="connsiteX8" fmla="*/ 4954 w 107513"/>
                <a:gd name="connsiteY8" fmla="*/ 154142 h 170508"/>
                <a:gd name="connsiteX0" fmla="*/ 2473 w 105032"/>
                <a:gd name="connsiteY0" fmla="*/ 154142 h 170508"/>
                <a:gd name="connsiteX1" fmla="*/ 12118 w 105032"/>
                <a:gd name="connsiteY1" fmla="*/ 78907 h 170508"/>
                <a:gd name="connsiteX2" fmla="*/ 44913 w 105032"/>
                <a:gd name="connsiteY2" fmla="*/ 7529 h 170508"/>
                <a:gd name="connsiteX3" fmla="*/ 102787 w 105032"/>
                <a:gd name="connsiteY3" fmla="*/ 5600 h 170508"/>
                <a:gd name="connsiteX4" fmla="*/ 89283 w 105032"/>
                <a:gd name="connsiteY4" fmla="*/ 38395 h 170508"/>
                <a:gd name="connsiteX5" fmla="*/ 52630 w 105032"/>
                <a:gd name="connsiteY5" fmla="*/ 65403 h 170508"/>
                <a:gd name="connsiteX6" fmla="*/ 71921 w 105032"/>
                <a:gd name="connsiteY6" fmla="*/ 113631 h 170508"/>
                <a:gd name="connsiteX7" fmla="*/ 54560 w 105032"/>
                <a:gd name="connsiteY7" fmla="*/ 167646 h 170508"/>
                <a:gd name="connsiteX8" fmla="*/ 2473 w 105032"/>
                <a:gd name="connsiteY8" fmla="*/ 154142 h 170508"/>
                <a:gd name="connsiteX0" fmla="*/ 2473 w 103798"/>
                <a:gd name="connsiteY0" fmla="*/ 153515 h 169881"/>
                <a:gd name="connsiteX1" fmla="*/ 12118 w 103798"/>
                <a:gd name="connsiteY1" fmla="*/ 78280 h 169881"/>
                <a:gd name="connsiteX2" fmla="*/ 44913 w 103798"/>
                <a:gd name="connsiteY2" fmla="*/ 6902 h 169881"/>
                <a:gd name="connsiteX3" fmla="*/ 102787 w 103798"/>
                <a:gd name="connsiteY3" fmla="*/ 4973 h 169881"/>
                <a:gd name="connsiteX4" fmla="*/ 79637 w 103798"/>
                <a:gd name="connsiteY4" fmla="*/ 26194 h 169881"/>
                <a:gd name="connsiteX5" fmla="*/ 52630 w 103798"/>
                <a:gd name="connsiteY5" fmla="*/ 64776 h 169881"/>
                <a:gd name="connsiteX6" fmla="*/ 71921 w 103798"/>
                <a:gd name="connsiteY6" fmla="*/ 113004 h 169881"/>
                <a:gd name="connsiteX7" fmla="*/ 54560 w 103798"/>
                <a:gd name="connsiteY7" fmla="*/ 167019 h 169881"/>
                <a:gd name="connsiteX8" fmla="*/ 2473 w 103798"/>
                <a:gd name="connsiteY8" fmla="*/ 153515 h 169881"/>
                <a:gd name="connsiteX0" fmla="*/ 2473 w 113197"/>
                <a:gd name="connsiteY0" fmla="*/ 151975 h 168341"/>
                <a:gd name="connsiteX1" fmla="*/ 12118 w 113197"/>
                <a:gd name="connsiteY1" fmla="*/ 76740 h 168341"/>
                <a:gd name="connsiteX2" fmla="*/ 44913 w 113197"/>
                <a:gd name="connsiteY2" fmla="*/ 5362 h 168341"/>
                <a:gd name="connsiteX3" fmla="*/ 112432 w 113197"/>
                <a:gd name="connsiteY3" fmla="*/ 7291 h 168341"/>
                <a:gd name="connsiteX4" fmla="*/ 79637 w 113197"/>
                <a:gd name="connsiteY4" fmla="*/ 24654 h 168341"/>
                <a:gd name="connsiteX5" fmla="*/ 52630 w 113197"/>
                <a:gd name="connsiteY5" fmla="*/ 63236 h 168341"/>
                <a:gd name="connsiteX6" fmla="*/ 71921 w 113197"/>
                <a:gd name="connsiteY6" fmla="*/ 111464 h 168341"/>
                <a:gd name="connsiteX7" fmla="*/ 54560 w 113197"/>
                <a:gd name="connsiteY7" fmla="*/ 165479 h 168341"/>
                <a:gd name="connsiteX8" fmla="*/ 2473 w 113197"/>
                <a:gd name="connsiteY8" fmla="*/ 151975 h 168341"/>
                <a:gd name="connsiteX0" fmla="*/ 2473 w 112829"/>
                <a:gd name="connsiteY0" fmla="*/ 151975 h 168341"/>
                <a:gd name="connsiteX1" fmla="*/ 12118 w 112829"/>
                <a:gd name="connsiteY1" fmla="*/ 76740 h 168341"/>
                <a:gd name="connsiteX2" fmla="*/ 44913 w 112829"/>
                <a:gd name="connsiteY2" fmla="*/ 5362 h 168341"/>
                <a:gd name="connsiteX3" fmla="*/ 112432 w 112829"/>
                <a:gd name="connsiteY3" fmla="*/ 7291 h 168341"/>
                <a:gd name="connsiteX4" fmla="*/ 71921 w 112829"/>
                <a:gd name="connsiteY4" fmla="*/ 24654 h 168341"/>
                <a:gd name="connsiteX5" fmla="*/ 52630 w 112829"/>
                <a:gd name="connsiteY5" fmla="*/ 63236 h 168341"/>
                <a:gd name="connsiteX6" fmla="*/ 71921 w 112829"/>
                <a:gd name="connsiteY6" fmla="*/ 111464 h 168341"/>
                <a:gd name="connsiteX7" fmla="*/ 54560 w 112829"/>
                <a:gd name="connsiteY7" fmla="*/ 165479 h 168341"/>
                <a:gd name="connsiteX8" fmla="*/ 2473 w 112829"/>
                <a:gd name="connsiteY8" fmla="*/ 151975 h 168341"/>
                <a:gd name="connsiteX0" fmla="*/ 2473 w 113177"/>
                <a:gd name="connsiteY0" fmla="*/ 157013 h 173379"/>
                <a:gd name="connsiteX1" fmla="*/ 12118 w 113177"/>
                <a:gd name="connsiteY1" fmla="*/ 81778 h 173379"/>
                <a:gd name="connsiteX2" fmla="*/ 44913 w 113177"/>
                <a:gd name="connsiteY2" fmla="*/ 10400 h 173379"/>
                <a:gd name="connsiteX3" fmla="*/ 112432 w 113177"/>
                <a:gd name="connsiteY3" fmla="*/ 12329 h 173379"/>
                <a:gd name="connsiteX4" fmla="*/ 71921 w 113177"/>
                <a:gd name="connsiteY4" fmla="*/ 29692 h 173379"/>
                <a:gd name="connsiteX5" fmla="*/ 52630 w 113177"/>
                <a:gd name="connsiteY5" fmla="*/ 68274 h 173379"/>
                <a:gd name="connsiteX6" fmla="*/ 71921 w 113177"/>
                <a:gd name="connsiteY6" fmla="*/ 116502 h 173379"/>
                <a:gd name="connsiteX7" fmla="*/ 54560 w 113177"/>
                <a:gd name="connsiteY7" fmla="*/ 170517 h 173379"/>
                <a:gd name="connsiteX8" fmla="*/ 2473 w 113177"/>
                <a:gd name="connsiteY8" fmla="*/ 157013 h 173379"/>
                <a:gd name="connsiteX0" fmla="*/ 1414 w 112118"/>
                <a:gd name="connsiteY0" fmla="*/ 157013 h 164403"/>
                <a:gd name="connsiteX1" fmla="*/ 11059 w 112118"/>
                <a:gd name="connsiteY1" fmla="*/ 81778 h 164403"/>
                <a:gd name="connsiteX2" fmla="*/ 43854 w 112118"/>
                <a:gd name="connsiteY2" fmla="*/ 10400 h 164403"/>
                <a:gd name="connsiteX3" fmla="*/ 111373 w 112118"/>
                <a:gd name="connsiteY3" fmla="*/ 12329 h 164403"/>
                <a:gd name="connsiteX4" fmla="*/ 70862 w 112118"/>
                <a:gd name="connsiteY4" fmla="*/ 29692 h 164403"/>
                <a:gd name="connsiteX5" fmla="*/ 51571 w 112118"/>
                <a:gd name="connsiteY5" fmla="*/ 68274 h 164403"/>
                <a:gd name="connsiteX6" fmla="*/ 70862 w 112118"/>
                <a:gd name="connsiteY6" fmla="*/ 116502 h 164403"/>
                <a:gd name="connsiteX7" fmla="*/ 38068 w 112118"/>
                <a:gd name="connsiteY7" fmla="*/ 157014 h 164403"/>
                <a:gd name="connsiteX8" fmla="*/ 1414 w 112118"/>
                <a:gd name="connsiteY8" fmla="*/ 157013 h 164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2118" h="164403">
                  <a:moveTo>
                    <a:pt x="1414" y="157013"/>
                  </a:moveTo>
                  <a:cubicBezTo>
                    <a:pt x="-3087" y="144474"/>
                    <a:pt x="3986" y="106213"/>
                    <a:pt x="11059" y="81778"/>
                  </a:cubicBezTo>
                  <a:cubicBezTo>
                    <a:pt x="18132" y="57343"/>
                    <a:pt x="27135" y="21975"/>
                    <a:pt x="43854" y="10400"/>
                  </a:cubicBezTo>
                  <a:cubicBezTo>
                    <a:pt x="60573" y="-1175"/>
                    <a:pt x="104943" y="-6319"/>
                    <a:pt x="111373" y="12329"/>
                  </a:cubicBezTo>
                  <a:cubicBezTo>
                    <a:pt x="117803" y="30977"/>
                    <a:pt x="80829" y="20368"/>
                    <a:pt x="70862" y="29692"/>
                  </a:cubicBezTo>
                  <a:cubicBezTo>
                    <a:pt x="60895" y="39016"/>
                    <a:pt x="51571" y="53806"/>
                    <a:pt x="51571" y="68274"/>
                  </a:cubicBezTo>
                  <a:cubicBezTo>
                    <a:pt x="51571" y="82742"/>
                    <a:pt x="70862" y="98497"/>
                    <a:pt x="70862" y="116502"/>
                  </a:cubicBezTo>
                  <a:cubicBezTo>
                    <a:pt x="70862" y="134507"/>
                    <a:pt x="49643" y="150262"/>
                    <a:pt x="38068" y="157014"/>
                  </a:cubicBezTo>
                  <a:cubicBezTo>
                    <a:pt x="26493" y="163766"/>
                    <a:pt x="5915" y="169552"/>
                    <a:pt x="1414" y="157013"/>
                  </a:cubicBezTo>
                  <a:close/>
                </a:path>
              </a:pathLst>
            </a:custGeom>
            <a:solidFill>
              <a:srgbClr val="FACB9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87436CD9-B5AE-4885-AA98-937D1030DE06}"/>
                </a:ext>
              </a:extLst>
            </p:cNvPr>
            <p:cNvSpPr/>
            <p:nvPr/>
          </p:nvSpPr>
          <p:spPr>
            <a:xfrm>
              <a:off x="5691343" y="2958546"/>
              <a:ext cx="295361" cy="32281"/>
            </a:xfrm>
            <a:custGeom>
              <a:avLst/>
              <a:gdLst>
                <a:gd name="connsiteX0" fmla="*/ 3794 w 295361"/>
                <a:gd name="connsiteY0" fmla="*/ 31237 h 32281"/>
                <a:gd name="connsiteX1" fmla="*/ 284755 w 295361"/>
                <a:gd name="connsiteY1" fmla="*/ 23574 h 32281"/>
                <a:gd name="connsiteX2" fmla="*/ 226009 w 295361"/>
                <a:gd name="connsiteY2" fmla="*/ 8249 h 32281"/>
                <a:gd name="connsiteX3" fmla="*/ 128950 w 295361"/>
                <a:gd name="connsiteY3" fmla="*/ 586 h 32281"/>
                <a:gd name="connsiteX4" fmla="*/ 3794 w 295361"/>
                <a:gd name="connsiteY4" fmla="*/ 31237 h 32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5361" h="32281">
                  <a:moveTo>
                    <a:pt x="3794" y="31237"/>
                  </a:moveTo>
                  <a:cubicBezTo>
                    <a:pt x="29761" y="35068"/>
                    <a:pt x="247719" y="27405"/>
                    <a:pt x="284755" y="23574"/>
                  </a:cubicBezTo>
                  <a:cubicBezTo>
                    <a:pt x="321791" y="19743"/>
                    <a:pt x="251976" y="12080"/>
                    <a:pt x="226009" y="8249"/>
                  </a:cubicBezTo>
                  <a:cubicBezTo>
                    <a:pt x="200042" y="4418"/>
                    <a:pt x="165560" y="-1968"/>
                    <a:pt x="128950" y="586"/>
                  </a:cubicBezTo>
                  <a:cubicBezTo>
                    <a:pt x="92340" y="3140"/>
                    <a:pt x="-22173" y="27406"/>
                    <a:pt x="3794" y="31237"/>
                  </a:cubicBez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</p:grpSp>
      <p:pic>
        <p:nvPicPr>
          <p:cNvPr id="20" name="Picture 19" descr="A picture containing toy, doll&#10;&#10;Description automatically generated">
            <a:extLst>
              <a:ext uri="{FF2B5EF4-FFF2-40B4-BE49-F238E27FC236}">
                <a16:creationId xmlns:a16="http://schemas.microsoft.com/office/drawing/2014/main" id="{D6E54D78-26B4-4B75-950B-243F32036C69}"/>
              </a:ext>
            </a:extLst>
          </p:cNvPr>
          <p:cNvPicPr>
            <a:picLocks noChangeAspect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452303" y="3502307"/>
            <a:ext cx="3906854" cy="6570617"/>
          </a:xfrm>
          <a:prstGeom prst="rect">
            <a:avLst/>
          </a:prstGeom>
          <a:effectLst>
            <a:outerShdw blurRad="76200" dir="18900000" sy="23000" kx="-1200000" algn="bl" rotWithShape="0">
              <a:prstClr val="black">
                <a:alpha val="20000"/>
              </a:prstClr>
            </a:outerShdw>
          </a:effectLst>
        </p:spPr>
      </p:pic>
      <p:pic>
        <p:nvPicPr>
          <p:cNvPr id="30" name="Picture 29" descr="Icon&#10;&#10;Description automatically generated">
            <a:extLst>
              <a:ext uri="{FF2B5EF4-FFF2-40B4-BE49-F238E27FC236}">
                <a16:creationId xmlns:a16="http://schemas.microsoft.com/office/drawing/2014/main" id="{37718F46-7F62-42B8-834B-2291A97CDA05}"/>
              </a:ext>
            </a:extLst>
          </p:cNvPr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108492" y="8838728"/>
            <a:ext cx="1236255" cy="1234196"/>
          </a:xfrm>
          <a:prstGeom prst="rect">
            <a:avLst/>
          </a:prstGeom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</p:pic>
      <p:grpSp>
        <p:nvGrpSpPr>
          <p:cNvPr id="5" name="Group 4">
            <a:extLst>
              <a:ext uri="{FF2B5EF4-FFF2-40B4-BE49-F238E27FC236}">
                <a16:creationId xmlns:a16="http://schemas.microsoft.com/office/drawing/2014/main" id="{85C91827-2FDE-4834-84C0-0DE527E2C691}"/>
              </a:ext>
            </a:extLst>
          </p:cNvPr>
          <p:cNvGrpSpPr/>
          <p:nvPr/>
        </p:nvGrpSpPr>
        <p:grpSpPr>
          <a:xfrm>
            <a:off x="13502640" y="2588202"/>
            <a:ext cx="1499172" cy="3516105"/>
            <a:chOff x="5276136" y="1752884"/>
            <a:chExt cx="1506104" cy="3532364"/>
          </a:xfrm>
          <a:effectLst>
            <a:outerShdw blurRad="76200" dir="18900000" sy="23000" kx="-1200000" algn="bl" rotWithShape="0">
              <a:prstClr val="black">
                <a:alpha val="20000"/>
              </a:prstClr>
            </a:outerShdw>
          </a:effectLst>
        </p:grpSpPr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id="{BB459566-5749-4840-8C1A-85A1E48F66B2}"/>
                </a:ext>
              </a:extLst>
            </p:cNvPr>
            <p:cNvSpPr/>
            <p:nvPr/>
          </p:nvSpPr>
          <p:spPr>
            <a:xfrm>
              <a:off x="5904330" y="2974546"/>
              <a:ext cx="191670" cy="282309"/>
            </a:xfrm>
            <a:custGeom>
              <a:avLst/>
              <a:gdLst>
                <a:gd name="connsiteX0" fmla="*/ 4310 w 182122"/>
                <a:gd name="connsiteY0" fmla="*/ 193373 h 276739"/>
                <a:gd name="connsiteX1" fmla="*/ 2173 w 182122"/>
                <a:gd name="connsiteY1" fmla="*/ 80141 h 276739"/>
                <a:gd name="connsiteX2" fmla="*/ 27810 w 182122"/>
                <a:gd name="connsiteY2" fmla="*/ 9639 h 276739"/>
                <a:gd name="connsiteX3" fmla="*/ 102586 w 182122"/>
                <a:gd name="connsiteY3" fmla="*/ 1093 h 276739"/>
                <a:gd name="connsiteX4" fmla="*/ 151724 w 182122"/>
                <a:gd name="connsiteY4" fmla="*/ 13911 h 276739"/>
                <a:gd name="connsiteX5" fmla="*/ 173089 w 182122"/>
                <a:gd name="connsiteY5" fmla="*/ 122870 h 276739"/>
                <a:gd name="connsiteX6" fmla="*/ 177362 w 182122"/>
                <a:gd name="connsiteY6" fmla="*/ 204055 h 276739"/>
                <a:gd name="connsiteX7" fmla="*/ 106859 w 182122"/>
                <a:gd name="connsiteY7" fmla="*/ 268149 h 276739"/>
                <a:gd name="connsiteX8" fmla="*/ 27810 w 182122"/>
                <a:gd name="connsiteY8" fmla="*/ 272422 h 276739"/>
                <a:gd name="connsiteX9" fmla="*/ 4310 w 182122"/>
                <a:gd name="connsiteY9" fmla="*/ 193373 h 276739"/>
                <a:gd name="connsiteX0" fmla="*/ 4310 w 182122"/>
                <a:gd name="connsiteY0" fmla="*/ 194146 h 277512"/>
                <a:gd name="connsiteX1" fmla="*/ 2173 w 182122"/>
                <a:gd name="connsiteY1" fmla="*/ 80914 h 277512"/>
                <a:gd name="connsiteX2" fmla="*/ 27810 w 182122"/>
                <a:gd name="connsiteY2" fmla="*/ 10412 h 277512"/>
                <a:gd name="connsiteX3" fmla="*/ 102586 w 182122"/>
                <a:gd name="connsiteY3" fmla="*/ 1866 h 277512"/>
                <a:gd name="connsiteX4" fmla="*/ 151724 w 182122"/>
                <a:gd name="connsiteY4" fmla="*/ 25366 h 277512"/>
                <a:gd name="connsiteX5" fmla="*/ 173089 w 182122"/>
                <a:gd name="connsiteY5" fmla="*/ 123643 h 277512"/>
                <a:gd name="connsiteX6" fmla="*/ 177362 w 182122"/>
                <a:gd name="connsiteY6" fmla="*/ 204828 h 277512"/>
                <a:gd name="connsiteX7" fmla="*/ 106859 w 182122"/>
                <a:gd name="connsiteY7" fmla="*/ 268922 h 277512"/>
                <a:gd name="connsiteX8" fmla="*/ 27810 w 182122"/>
                <a:gd name="connsiteY8" fmla="*/ 273195 h 277512"/>
                <a:gd name="connsiteX9" fmla="*/ 4310 w 182122"/>
                <a:gd name="connsiteY9" fmla="*/ 194146 h 277512"/>
                <a:gd name="connsiteX0" fmla="*/ 4310 w 182122"/>
                <a:gd name="connsiteY0" fmla="*/ 197554 h 280920"/>
                <a:gd name="connsiteX1" fmla="*/ 2173 w 182122"/>
                <a:gd name="connsiteY1" fmla="*/ 84322 h 280920"/>
                <a:gd name="connsiteX2" fmla="*/ 27810 w 182122"/>
                <a:gd name="connsiteY2" fmla="*/ 13820 h 280920"/>
                <a:gd name="connsiteX3" fmla="*/ 91904 w 182122"/>
                <a:gd name="connsiteY3" fmla="*/ 1001 h 280920"/>
                <a:gd name="connsiteX4" fmla="*/ 151724 w 182122"/>
                <a:gd name="connsiteY4" fmla="*/ 28774 h 280920"/>
                <a:gd name="connsiteX5" fmla="*/ 173089 w 182122"/>
                <a:gd name="connsiteY5" fmla="*/ 127051 h 280920"/>
                <a:gd name="connsiteX6" fmla="*/ 177362 w 182122"/>
                <a:gd name="connsiteY6" fmla="*/ 208236 h 280920"/>
                <a:gd name="connsiteX7" fmla="*/ 106859 w 182122"/>
                <a:gd name="connsiteY7" fmla="*/ 272330 h 280920"/>
                <a:gd name="connsiteX8" fmla="*/ 27810 w 182122"/>
                <a:gd name="connsiteY8" fmla="*/ 276603 h 280920"/>
                <a:gd name="connsiteX9" fmla="*/ 4310 w 182122"/>
                <a:gd name="connsiteY9" fmla="*/ 197554 h 280920"/>
                <a:gd name="connsiteX0" fmla="*/ 3750 w 181562"/>
                <a:gd name="connsiteY0" fmla="*/ 197554 h 279818"/>
                <a:gd name="connsiteX1" fmla="*/ 1613 w 181562"/>
                <a:gd name="connsiteY1" fmla="*/ 84322 h 279818"/>
                <a:gd name="connsiteX2" fmla="*/ 27250 w 181562"/>
                <a:gd name="connsiteY2" fmla="*/ 13820 h 279818"/>
                <a:gd name="connsiteX3" fmla="*/ 91344 w 181562"/>
                <a:gd name="connsiteY3" fmla="*/ 1001 h 279818"/>
                <a:gd name="connsiteX4" fmla="*/ 151164 w 181562"/>
                <a:gd name="connsiteY4" fmla="*/ 28774 h 279818"/>
                <a:gd name="connsiteX5" fmla="*/ 172529 w 181562"/>
                <a:gd name="connsiteY5" fmla="*/ 127051 h 279818"/>
                <a:gd name="connsiteX6" fmla="*/ 176802 w 181562"/>
                <a:gd name="connsiteY6" fmla="*/ 208236 h 279818"/>
                <a:gd name="connsiteX7" fmla="*/ 106299 w 181562"/>
                <a:gd name="connsiteY7" fmla="*/ 272330 h 279818"/>
                <a:gd name="connsiteX8" fmla="*/ 10158 w 181562"/>
                <a:gd name="connsiteY8" fmla="*/ 274467 h 279818"/>
                <a:gd name="connsiteX9" fmla="*/ 3750 w 181562"/>
                <a:gd name="connsiteY9" fmla="*/ 197554 h 279818"/>
                <a:gd name="connsiteX0" fmla="*/ 3750 w 181562"/>
                <a:gd name="connsiteY0" fmla="*/ 197554 h 279818"/>
                <a:gd name="connsiteX1" fmla="*/ 1613 w 181562"/>
                <a:gd name="connsiteY1" fmla="*/ 84322 h 279818"/>
                <a:gd name="connsiteX2" fmla="*/ 27250 w 181562"/>
                <a:gd name="connsiteY2" fmla="*/ 13820 h 279818"/>
                <a:gd name="connsiteX3" fmla="*/ 91344 w 181562"/>
                <a:gd name="connsiteY3" fmla="*/ 1001 h 279818"/>
                <a:gd name="connsiteX4" fmla="*/ 151164 w 181562"/>
                <a:gd name="connsiteY4" fmla="*/ 28774 h 279818"/>
                <a:gd name="connsiteX5" fmla="*/ 172529 w 181562"/>
                <a:gd name="connsiteY5" fmla="*/ 127051 h 279818"/>
                <a:gd name="connsiteX6" fmla="*/ 176802 w 181562"/>
                <a:gd name="connsiteY6" fmla="*/ 208236 h 279818"/>
                <a:gd name="connsiteX7" fmla="*/ 106299 w 181562"/>
                <a:gd name="connsiteY7" fmla="*/ 272330 h 279818"/>
                <a:gd name="connsiteX8" fmla="*/ 10158 w 181562"/>
                <a:gd name="connsiteY8" fmla="*/ 274467 h 279818"/>
                <a:gd name="connsiteX9" fmla="*/ 3750 w 181562"/>
                <a:gd name="connsiteY9" fmla="*/ 197554 h 279818"/>
                <a:gd name="connsiteX0" fmla="*/ 395 w 186753"/>
                <a:gd name="connsiteY0" fmla="*/ 199691 h 282309"/>
                <a:gd name="connsiteX1" fmla="*/ 6804 w 186753"/>
                <a:gd name="connsiteY1" fmla="*/ 84322 h 282309"/>
                <a:gd name="connsiteX2" fmla="*/ 32441 w 186753"/>
                <a:gd name="connsiteY2" fmla="*/ 13820 h 282309"/>
                <a:gd name="connsiteX3" fmla="*/ 96535 w 186753"/>
                <a:gd name="connsiteY3" fmla="*/ 1001 h 282309"/>
                <a:gd name="connsiteX4" fmla="*/ 156355 w 186753"/>
                <a:gd name="connsiteY4" fmla="*/ 28774 h 282309"/>
                <a:gd name="connsiteX5" fmla="*/ 177720 w 186753"/>
                <a:gd name="connsiteY5" fmla="*/ 127051 h 282309"/>
                <a:gd name="connsiteX6" fmla="*/ 181993 w 186753"/>
                <a:gd name="connsiteY6" fmla="*/ 208236 h 282309"/>
                <a:gd name="connsiteX7" fmla="*/ 111490 w 186753"/>
                <a:gd name="connsiteY7" fmla="*/ 272330 h 282309"/>
                <a:gd name="connsiteX8" fmla="*/ 15349 w 186753"/>
                <a:gd name="connsiteY8" fmla="*/ 274467 h 282309"/>
                <a:gd name="connsiteX9" fmla="*/ 395 w 186753"/>
                <a:gd name="connsiteY9" fmla="*/ 199691 h 282309"/>
                <a:gd name="connsiteX0" fmla="*/ 5312 w 191670"/>
                <a:gd name="connsiteY0" fmla="*/ 199691 h 282309"/>
                <a:gd name="connsiteX1" fmla="*/ 11721 w 191670"/>
                <a:gd name="connsiteY1" fmla="*/ 84322 h 282309"/>
                <a:gd name="connsiteX2" fmla="*/ 37358 w 191670"/>
                <a:gd name="connsiteY2" fmla="*/ 13820 h 282309"/>
                <a:gd name="connsiteX3" fmla="*/ 101452 w 191670"/>
                <a:gd name="connsiteY3" fmla="*/ 1001 h 282309"/>
                <a:gd name="connsiteX4" fmla="*/ 161272 w 191670"/>
                <a:gd name="connsiteY4" fmla="*/ 28774 h 282309"/>
                <a:gd name="connsiteX5" fmla="*/ 182637 w 191670"/>
                <a:gd name="connsiteY5" fmla="*/ 127051 h 282309"/>
                <a:gd name="connsiteX6" fmla="*/ 186910 w 191670"/>
                <a:gd name="connsiteY6" fmla="*/ 208236 h 282309"/>
                <a:gd name="connsiteX7" fmla="*/ 116407 w 191670"/>
                <a:gd name="connsiteY7" fmla="*/ 272330 h 282309"/>
                <a:gd name="connsiteX8" fmla="*/ 20266 w 191670"/>
                <a:gd name="connsiteY8" fmla="*/ 274467 h 282309"/>
                <a:gd name="connsiteX9" fmla="*/ 5312 w 191670"/>
                <a:gd name="connsiteY9" fmla="*/ 199691 h 282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1670" h="282309">
                  <a:moveTo>
                    <a:pt x="5312" y="199691"/>
                  </a:moveTo>
                  <a:cubicBezTo>
                    <a:pt x="16707" y="161591"/>
                    <a:pt x="6380" y="115301"/>
                    <a:pt x="11721" y="84322"/>
                  </a:cubicBezTo>
                  <a:cubicBezTo>
                    <a:pt x="17062" y="53344"/>
                    <a:pt x="22403" y="27707"/>
                    <a:pt x="37358" y="13820"/>
                  </a:cubicBezTo>
                  <a:cubicBezTo>
                    <a:pt x="52313" y="-67"/>
                    <a:pt x="80800" y="-1491"/>
                    <a:pt x="101452" y="1001"/>
                  </a:cubicBezTo>
                  <a:cubicBezTo>
                    <a:pt x="122104" y="3493"/>
                    <a:pt x="147741" y="7766"/>
                    <a:pt x="161272" y="28774"/>
                  </a:cubicBezTo>
                  <a:cubicBezTo>
                    <a:pt x="174803" y="49782"/>
                    <a:pt x="178364" y="97141"/>
                    <a:pt x="182637" y="127051"/>
                  </a:cubicBezTo>
                  <a:cubicBezTo>
                    <a:pt x="186910" y="156961"/>
                    <a:pt x="197948" y="184023"/>
                    <a:pt x="186910" y="208236"/>
                  </a:cubicBezTo>
                  <a:cubicBezTo>
                    <a:pt x="175872" y="232449"/>
                    <a:pt x="141332" y="260936"/>
                    <a:pt x="116407" y="272330"/>
                  </a:cubicBezTo>
                  <a:cubicBezTo>
                    <a:pt x="91482" y="283724"/>
                    <a:pt x="38782" y="286573"/>
                    <a:pt x="20266" y="274467"/>
                  </a:cubicBezTo>
                  <a:cubicBezTo>
                    <a:pt x="1750" y="262361"/>
                    <a:pt x="-6083" y="237791"/>
                    <a:pt x="5312" y="199691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9CF27F0C-4992-46F3-887E-867C003824EB}"/>
                </a:ext>
              </a:extLst>
            </p:cNvPr>
            <p:cNvSpPr/>
            <p:nvPr/>
          </p:nvSpPr>
          <p:spPr>
            <a:xfrm rot="21400803">
              <a:off x="6165337" y="4782476"/>
              <a:ext cx="145269" cy="446633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  <a:gd name="connsiteX0" fmla="*/ 6496 w 140748"/>
                <a:gd name="connsiteY0" fmla="*/ 42636 h 364378"/>
                <a:gd name="connsiteX1" fmla="*/ 8067 w 140748"/>
                <a:gd name="connsiteY1" fmla="*/ 310013 h 364378"/>
                <a:gd name="connsiteX2" fmla="*/ 70905 w 140748"/>
                <a:gd name="connsiteY2" fmla="*/ 364185 h 364378"/>
                <a:gd name="connsiteX3" fmla="*/ 129409 w 140748"/>
                <a:gd name="connsiteY3" fmla="*/ 303514 h 364378"/>
                <a:gd name="connsiteX4" fmla="*/ 131576 w 140748"/>
                <a:gd name="connsiteY4" fmla="*/ 60829 h 364378"/>
                <a:gd name="connsiteX5" fmla="*/ 60071 w 140748"/>
                <a:gd name="connsiteY5" fmla="*/ 2324 h 364378"/>
                <a:gd name="connsiteX6" fmla="*/ 6496 w 140748"/>
                <a:gd name="connsiteY6" fmla="*/ 42636 h 364378"/>
                <a:gd name="connsiteX0" fmla="*/ 6496 w 136138"/>
                <a:gd name="connsiteY0" fmla="*/ 45571 h 367313"/>
                <a:gd name="connsiteX1" fmla="*/ 8067 w 136138"/>
                <a:gd name="connsiteY1" fmla="*/ 312948 h 367313"/>
                <a:gd name="connsiteX2" fmla="*/ 70905 w 136138"/>
                <a:gd name="connsiteY2" fmla="*/ 367120 h 367313"/>
                <a:gd name="connsiteX3" fmla="*/ 129409 w 136138"/>
                <a:gd name="connsiteY3" fmla="*/ 306449 h 367313"/>
                <a:gd name="connsiteX4" fmla="*/ 123956 w 136138"/>
                <a:gd name="connsiteY4" fmla="*/ 37094 h 367313"/>
                <a:gd name="connsiteX5" fmla="*/ 60071 w 136138"/>
                <a:gd name="connsiteY5" fmla="*/ 5259 h 367313"/>
                <a:gd name="connsiteX6" fmla="*/ 6496 w 136138"/>
                <a:gd name="connsiteY6" fmla="*/ 45571 h 367313"/>
                <a:gd name="connsiteX0" fmla="*/ 6991 w 136633"/>
                <a:gd name="connsiteY0" fmla="*/ 56469 h 378211"/>
                <a:gd name="connsiteX1" fmla="*/ 8562 w 136633"/>
                <a:gd name="connsiteY1" fmla="*/ 323846 h 378211"/>
                <a:gd name="connsiteX2" fmla="*/ 71400 w 136633"/>
                <a:gd name="connsiteY2" fmla="*/ 378018 h 378211"/>
                <a:gd name="connsiteX3" fmla="*/ 129904 w 136633"/>
                <a:gd name="connsiteY3" fmla="*/ 317347 h 378211"/>
                <a:gd name="connsiteX4" fmla="*/ 124451 w 136633"/>
                <a:gd name="connsiteY4" fmla="*/ 47992 h 378211"/>
                <a:gd name="connsiteX5" fmla="*/ 68186 w 136633"/>
                <a:gd name="connsiteY5" fmla="*/ 917 h 378211"/>
                <a:gd name="connsiteX6" fmla="*/ 6991 w 136633"/>
                <a:gd name="connsiteY6" fmla="*/ 56469 h 378211"/>
                <a:gd name="connsiteX0" fmla="*/ 3871 w 133513"/>
                <a:gd name="connsiteY0" fmla="*/ 56469 h 378103"/>
                <a:gd name="connsiteX1" fmla="*/ 13062 w 133513"/>
                <a:gd name="connsiteY1" fmla="*/ 321941 h 378103"/>
                <a:gd name="connsiteX2" fmla="*/ 68280 w 133513"/>
                <a:gd name="connsiteY2" fmla="*/ 378018 h 378103"/>
                <a:gd name="connsiteX3" fmla="*/ 126784 w 133513"/>
                <a:gd name="connsiteY3" fmla="*/ 317347 h 378103"/>
                <a:gd name="connsiteX4" fmla="*/ 121331 w 133513"/>
                <a:gd name="connsiteY4" fmla="*/ 47992 h 378103"/>
                <a:gd name="connsiteX5" fmla="*/ 65066 w 133513"/>
                <a:gd name="connsiteY5" fmla="*/ 917 h 378103"/>
                <a:gd name="connsiteX6" fmla="*/ 3871 w 133513"/>
                <a:gd name="connsiteY6" fmla="*/ 56469 h 378103"/>
                <a:gd name="connsiteX0" fmla="*/ 3871 w 130834"/>
                <a:gd name="connsiteY0" fmla="*/ 56469 h 378482"/>
                <a:gd name="connsiteX1" fmla="*/ 13062 w 130834"/>
                <a:gd name="connsiteY1" fmla="*/ 321941 h 378482"/>
                <a:gd name="connsiteX2" fmla="*/ 68280 w 130834"/>
                <a:gd name="connsiteY2" fmla="*/ 378018 h 378482"/>
                <a:gd name="connsiteX3" fmla="*/ 121069 w 130834"/>
                <a:gd name="connsiteY3" fmla="*/ 307822 h 378482"/>
                <a:gd name="connsiteX4" fmla="*/ 121331 w 130834"/>
                <a:gd name="connsiteY4" fmla="*/ 47992 h 378482"/>
                <a:gd name="connsiteX5" fmla="*/ 65066 w 130834"/>
                <a:gd name="connsiteY5" fmla="*/ 917 h 378482"/>
                <a:gd name="connsiteX6" fmla="*/ 3871 w 130834"/>
                <a:gd name="connsiteY6" fmla="*/ 56469 h 378482"/>
                <a:gd name="connsiteX0" fmla="*/ 3747 w 130911"/>
                <a:gd name="connsiteY0" fmla="*/ 56469 h 374836"/>
                <a:gd name="connsiteX1" fmla="*/ 12938 w 130911"/>
                <a:gd name="connsiteY1" fmla="*/ 321941 h 374836"/>
                <a:gd name="connsiteX2" fmla="*/ 64346 w 130911"/>
                <a:gd name="connsiteY2" fmla="*/ 374208 h 374836"/>
                <a:gd name="connsiteX3" fmla="*/ 120945 w 130911"/>
                <a:gd name="connsiteY3" fmla="*/ 307822 h 374836"/>
                <a:gd name="connsiteX4" fmla="*/ 121207 w 130911"/>
                <a:gd name="connsiteY4" fmla="*/ 47992 h 374836"/>
                <a:gd name="connsiteX5" fmla="*/ 64942 w 130911"/>
                <a:gd name="connsiteY5" fmla="*/ 917 h 374836"/>
                <a:gd name="connsiteX6" fmla="*/ 3747 w 130911"/>
                <a:gd name="connsiteY6" fmla="*/ 56469 h 374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0911" h="374836">
                  <a:moveTo>
                    <a:pt x="3747" y="56469"/>
                  </a:moveTo>
                  <a:cubicBezTo>
                    <a:pt x="-4920" y="109973"/>
                    <a:pt x="2838" y="268985"/>
                    <a:pt x="12938" y="321941"/>
                  </a:cubicBezTo>
                  <a:cubicBezTo>
                    <a:pt x="23038" y="374897"/>
                    <a:pt x="46345" y="376561"/>
                    <a:pt x="64346" y="374208"/>
                  </a:cubicBezTo>
                  <a:cubicBezTo>
                    <a:pt x="82347" y="371855"/>
                    <a:pt x="111468" y="362191"/>
                    <a:pt x="120945" y="307822"/>
                  </a:cubicBezTo>
                  <a:cubicBezTo>
                    <a:pt x="130422" y="253453"/>
                    <a:pt x="137458" y="102524"/>
                    <a:pt x="121207" y="47992"/>
                  </a:cubicBezTo>
                  <a:cubicBezTo>
                    <a:pt x="104956" y="-6540"/>
                    <a:pt x="84519" y="-496"/>
                    <a:pt x="64942" y="917"/>
                  </a:cubicBezTo>
                  <a:cubicBezTo>
                    <a:pt x="45365" y="2330"/>
                    <a:pt x="12414" y="2965"/>
                    <a:pt x="3747" y="56469"/>
                  </a:cubicBezTo>
                  <a:close/>
                </a:path>
              </a:pathLst>
            </a:custGeom>
            <a:solidFill>
              <a:srgbClr val="D6323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C0D7BA37-1B0C-4502-9D1F-CEF84390F2CD}"/>
                </a:ext>
              </a:extLst>
            </p:cNvPr>
            <p:cNvSpPr/>
            <p:nvPr/>
          </p:nvSpPr>
          <p:spPr>
            <a:xfrm>
              <a:off x="6120216" y="4440410"/>
              <a:ext cx="186924" cy="432800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111" h="362079">
                  <a:moveTo>
                    <a:pt x="3429" y="49900"/>
                  </a:moveTo>
                  <a:cubicBezTo>
                    <a:pt x="-5238" y="101182"/>
                    <a:pt x="3790" y="255748"/>
                    <a:pt x="16430" y="307752"/>
                  </a:cubicBezTo>
                  <a:cubicBezTo>
                    <a:pt x="29070" y="359756"/>
                    <a:pt x="59044" y="363007"/>
                    <a:pt x="79268" y="361924"/>
                  </a:cubicBezTo>
                  <a:cubicBezTo>
                    <a:pt x="99492" y="360841"/>
                    <a:pt x="127660" y="351812"/>
                    <a:pt x="137772" y="301253"/>
                  </a:cubicBezTo>
                  <a:cubicBezTo>
                    <a:pt x="147884" y="250694"/>
                    <a:pt x="156190" y="113100"/>
                    <a:pt x="139939" y="58568"/>
                  </a:cubicBezTo>
                  <a:cubicBezTo>
                    <a:pt x="123688" y="4036"/>
                    <a:pt x="86852" y="-658"/>
                    <a:pt x="68434" y="63"/>
                  </a:cubicBezTo>
                  <a:cubicBezTo>
                    <a:pt x="50016" y="784"/>
                    <a:pt x="12096" y="-1382"/>
                    <a:pt x="3429" y="49900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ADC270E4-A44F-4DDD-B345-24E48E205234}"/>
                </a:ext>
              </a:extLst>
            </p:cNvPr>
            <p:cNvSpPr/>
            <p:nvPr/>
          </p:nvSpPr>
          <p:spPr>
            <a:xfrm>
              <a:off x="6029188" y="5172972"/>
              <a:ext cx="294228" cy="112275"/>
            </a:xfrm>
            <a:custGeom>
              <a:avLst/>
              <a:gdLst>
                <a:gd name="connsiteX0" fmla="*/ 221209 w 244329"/>
                <a:gd name="connsiteY0" fmla="*/ 9633 h 114404"/>
                <a:gd name="connsiteX1" fmla="*/ 237008 w 244329"/>
                <a:gd name="connsiteY1" fmla="*/ 88631 h 114404"/>
                <a:gd name="connsiteX2" fmla="*/ 126411 w 244329"/>
                <a:gd name="connsiteY2" fmla="*/ 102456 h 114404"/>
                <a:gd name="connsiteX3" fmla="*/ 15 w 244329"/>
                <a:gd name="connsiteY3" fmla="*/ 108380 h 114404"/>
                <a:gd name="connsiteX4" fmla="*/ 118511 w 244329"/>
                <a:gd name="connsiteY4" fmla="*/ 11608 h 114404"/>
                <a:gd name="connsiteX5" fmla="*/ 221209 w 244329"/>
                <a:gd name="connsiteY5" fmla="*/ 9633 h 114404"/>
                <a:gd name="connsiteX0" fmla="*/ 223184 w 246304"/>
                <a:gd name="connsiteY0" fmla="*/ 8926 h 102196"/>
                <a:gd name="connsiteX1" fmla="*/ 238983 w 246304"/>
                <a:gd name="connsiteY1" fmla="*/ 87924 h 102196"/>
                <a:gd name="connsiteX2" fmla="*/ 128386 w 246304"/>
                <a:gd name="connsiteY2" fmla="*/ 101749 h 102196"/>
                <a:gd name="connsiteX3" fmla="*/ 15 w 246304"/>
                <a:gd name="connsiteY3" fmla="*/ 89899 h 102196"/>
                <a:gd name="connsiteX4" fmla="*/ 120486 w 246304"/>
                <a:gd name="connsiteY4" fmla="*/ 10901 h 102196"/>
                <a:gd name="connsiteX5" fmla="*/ 223184 w 246304"/>
                <a:gd name="connsiteY5" fmla="*/ 8926 h 102196"/>
                <a:gd name="connsiteX0" fmla="*/ 223184 w 246889"/>
                <a:gd name="connsiteY0" fmla="*/ 8926 h 97266"/>
                <a:gd name="connsiteX1" fmla="*/ 238983 w 246889"/>
                <a:gd name="connsiteY1" fmla="*/ 87924 h 97266"/>
                <a:gd name="connsiteX2" fmla="*/ 120486 w 246889"/>
                <a:gd name="connsiteY2" fmla="*/ 91875 h 97266"/>
                <a:gd name="connsiteX3" fmla="*/ 15 w 246889"/>
                <a:gd name="connsiteY3" fmla="*/ 89899 h 97266"/>
                <a:gd name="connsiteX4" fmla="*/ 120486 w 246889"/>
                <a:gd name="connsiteY4" fmla="*/ 10901 h 97266"/>
                <a:gd name="connsiteX5" fmla="*/ 223184 w 246889"/>
                <a:gd name="connsiteY5" fmla="*/ 8926 h 97266"/>
                <a:gd name="connsiteX0" fmla="*/ 223194 w 248288"/>
                <a:gd name="connsiteY0" fmla="*/ 4930 h 93270"/>
                <a:gd name="connsiteX1" fmla="*/ 238993 w 248288"/>
                <a:gd name="connsiteY1" fmla="*/ 83928 h 93270"/>
                <a:gd name="connsiteX2" fmla="*/ 120496 w 248288"/>
                <a:gd name="connsiteY2" fmla="*/ 87879 h 93270"/>
                <a:gd name="connsiteX3" fmla="*/ 25 w 248288"/>
                <a:gd name="connsiteY3" fmla="*/ 85903 h 93270"/>
                <a:gd name="connsiteX4" fmla="*/ 84947 w 248288"/>
                <a:gd name="connsiteY4" fmla="*/ 16780 h 93270"/>
                <a:gd name="connsiteX5" fmla="*/ 223194 w 248288"/>
                <a:gd name="connsiteY5" fmla="*/ 4930 h 93270"/>
                <a:gd name="connsiteX0" fmla="*/ 223184 w 246683"/>
                <a:gd name="connsiteY0" fmla="*/ 13745 h 102085"/>
                <a:gd name="connsiteX1" fmla="*/ 238983 w 246683"/>
                <a:gd name="connsiteY1" fmla="*/ 92743 h 102085"/>
                <a:gd name="connsiteX2" fmla="*/ 120486 w 246683"/>
                <a:gd name="connsiteY2" fmla="*/ 96694 h 102085"/>
                <a:gd name="connsiteX3" fmla="*/ 15 w 246683"/>
                <a:gd name="connsiteY3" fmla="*/ 94718 h 102085"/>
                <a:gd name="connsiteX4" fmla="*/ 126411 w 246683"/>
                <a:gd name="connsiteY4" fmla="*/ 7820 h 102085"/>
                <a:gd name="connsiteX5" fmla="*/ 223184 w 246683"/>
                <a:gd name="connsiteY5" fmla="*/ 13745 h 102085"/>
                <a:gd name="connsiteX0" fmla="*/ 223187 w 246686"/>
                <a:gd name="connsiteY0" fmla="*/ 7550 h 95890"/>
                <a:gd name="connsiteX1" fmla="*/ 238986 w 246686"/>
                <a:gd name="connsiteY1" fmla="*/ 86548 h 95890"/>
                <a:gd name="connsiteX2" fmla="*/ 120489 w 246686"/>
                <a:gd name="connsiteY2" fmla="*/ 90499 h 95890"/>
                <a:gd name="connsiteX3" fmla="*/ 18 w 246686"/>
                <a:gd name="connsiteY3" fmla="*/ 88523 h 95890"/>
                <a:gd name="connsiteX4" fmla="*/ 126414 w 246686"/>
                <a:gd name="connsiteY4" fmla="*/ 1625 h 95890"/>
                <a:gd name="connsiteX5" fmla="*/ 223187 w 246686"/>
                <a:gd name="connsiteY5" fmla="*/ 7550 h 95890"/>
                <a:gd name="connsiteX0" fmla="*/ 227133 w 248013"/>
                <a:gd name="connsiteY0" fmla="*/ 13746 h 102086"/>
                <a:gd name="connsiteX1" fmla="*/ 238983 w 248013"/>
                <a:gd name="connsiteY1" fmla="*/ 92744 h 102086"/>
                <a:gd name="connsiteX2" fmla="*/ 120486 w 248013"/>
                <a:gd name="connsiteY2" fmla="*/ 96695 h 102086"/>
                <a:gd name="connsiteX3" fmla="*/ 15 w 248013"/>
                <a:gd name="connsiteY3" fmla="*/ 94719 h 102086"/>
                <a:gd name="connsiteX4" fmla="*/ 126411 w 248013"/>
                <a:gd name="connsiteY4" fmla="*/ 7821 h 102086"/>
                <a:gd name="connsiteX5" fmla="*/ 227133 w 248013"/>
                <a:gd name="connsiteY5" fmla="*/ 13746 h 102086"/>
                <a:gd name="connsiteX0" fmla="*/ 227133 w 249041"/>
                <a:gd name="connsiteY0" fmla="*/ 11407 h 99747"/>
                <a:gd name="connsiteX1" fmla="*/ 238983 w 249041"/>
                <a:gd name="connsiteY1" fmla="*/ 90405 h 99747"/>
                <a:gd name="connsiteX2" fmla="*/ 120486 w 249041"/>
                <a:gd name="connsiteY2" fmla="*/ 94356 h 99747"/>
                <a:gd name="connsiteX3" fmla="*/ 15 w 249041"/>
                <a:gd name="connsiteY3" fmla="*/ 92380 h 99747"/>
                <a:gd name="connsiteX4" fmla="*/ 126411 w 249041"/>
                <a:gd name="connsiteY4" fmla="*/ 5482 h 99747"/>
                <a:gd name="connsiteX5" fmla="*/ 227133 w 249041"/>
                <a:gd name="connsiteY5" fmla="*/ 11407 h 99747"/>
                <a:gd name="connsiteX0" fmla="*/ 227133 w 243144"/>
                <a:gd name="connsiteY0" fmla="*/ 11407 h 101983"/>
                <a:gd name="connsiteX1" fmla="*/ 238983 w 243144"/>
                <a:gd name="connsiteY1" fmla="*/ 90405 h 101983"/>
                <a:gd name="connsiteX2" fmla="*/ 120486 w 243144"/>
                <a:gd name="connsiteY2" fmla="*/ 94356 h 101983"/>
                <a:gd name="connsiteX3" fmla="*/ 15 w 243144"/>
                <a:gd name="connsiteY3" fmla="*/ 92380 h 101983"/>
                <a:gd name="connsiteX4" fmla="*/ 126411 w 243144"/>
                <a:gd name="connsiteY4" fmla="*/ 5482 h 101983"/>
                <a:gd name="connsiteX5" fmla="*/ 227133 w 243144"/>
                <a:gd name="connsiteY5" fmla="*/ 11407 h 101983"/>
                <a:gd name="connsiteX0" fmla="*/ 227133 w 243144"/>
                <a:gd name="connsiteY0" fmla="*/ 11407 h 107617"/>
                <a:gd name="connsiteX1" fmla="*/ 238983 w 243144"/>
                <a:gd name="connsiteY1" fmla="*/ 90405 h 107617"/>
                <a:gd name="connsiteX2" fmla="*/ 120486 w 243144"/>
                <a:gd name="connsiteY2" fmla="*/ 94356 h 107617"/>
                <a:gd name="connsiteX3" fmla="*/ 15 w 243144"/>
                <a:gd name="connsiteY3" fmla="*/ 92380 h 107617"/>
                <a:gd name="connsiteX4" fmla="*/ 126411 w 243144"/>
                <a:gd name="connsiteY4" fmla="*/ 5482 h 107617"/>
                <a:gd name="connsiteX5" fmla="*/ 227133 w 243144"/>
                <a:gd name="connsiteY5" fmla="*/ 11407 h 107617"/>
                <a:gd name="connsiteX0" fmla="*/ 227133 w 247182"/>
                <a:gd name="connsiteY0" fmla="*/ 11407 h 107617"/>
                <a:gd name="connsiteX1" fmla="*/ 238983 w 247182"/>
                <a:gd name="connsiteY1" fmla="*/ 90405 h 107617"/>
                <a:gd name="connsiteX2" fmla="*/ 146160 w 247182"/>
                <a:gd name="connsiteY2" fmla="*/ 94356 h 107617"/>
                <a:gd name="connsiteX3" fmla="*/ 15 w 247182"/>
                <a:gd name="connsiteY3" fmla="*/ 92380 h 107617"/>
                <a:gd name="connsiteX4" fmla="*/ 126411 w 247182"/>
                <a:gd name="connsiteY4" fmla="*/ 5482 h 107617"/>
                <a:gd name="connsiteX5" fmla="*/ 227133 w 247182"/>
                <a:gd name="connsiteY5" fmla="*/ 11407 h 107617"/>
                <a:gd name="connsiteX0" fmla="*/ 227133 w 247453"/>
                <a:gd name="connsiteY0" fmla="*/ 14122 h 110034"/>
                <a:gd name="connsiteX1" fmla="*/ 240747 w 247453"/>
                <a:gd name="connsiteY1" fmla="*/ 100740 h 110034"/>
                <a:gd name="connsiteX2" fmla="*/ 146160 w 247453"/>
                <a:gd name="connsiteY2" fmla="*/ 97071 h 110034"/>
                <a:gd name="connsiteX3" fmla="*/ 15 w 247453"/>
                <a:gd name="connsiteY3" fmla="*/ 95095 h 110034"/>
                <a:gd name="connsiteX4" fmla="*/ 126411 w 247453"/>
                <a:gd name="connsiteY4" fmla="*/ 8197 h 110034"/>
                <a:gd name="connsiteX5" fmla="*/ 227133 w 247453"/>
                <a:gd name="connsiteY5" fmla="*/ 14122 h 110034"/>
                <a:gd name="connsiteX0" fmla="*/ 227133 w 247453"/>
                <a:gd name="connsiteY0" fmla="*/ 14122 h 112425"/>
                <a:gd name="connsiteX1" fmla="*/ 240747 w 247453"/>
                <a:gd name="connsiteY1" fmla="*/ 100740 h 112425"/>
                <a:gd name="connsiteX2" fmla="*/ 146160 w 247453"/>
                <a:gd name="connsiteY2" fmla="*/ 104691 h 112425"/>
                <a:gd name="connsiteX3" fmla="*/ 15 w 247453"/>
                <a:gd name="connsiteY3" fmla="*/ 95095 h 112425"/>
                <a:gd name="connsiteX4" fmla="*/ 126411 w 247453"/>
                <a:gd name="connsiteY4" fmla="*/ 8197 h 112425"/>
                <a:gd name="connsiteX5" fmla="*/ 227133 w 247453"/>
                <a:gd name="connsiteY5" fmla="*/ 14122 h 112425"/>
                <a:gd name="connsiteX0" fmla="*/ 227133 w 247453"/>
                <a:gd name="connsiteY0" fmla="*/ 7701 h 106004"/>
                <a:gd name="connsiteX1" fmla="*/ 240747 w 247453"/>
                <a:gd name="connsiteY1" fmla="*/ 94319 h 106004"/>
                <a:gd name="connsiteX2" fmla="*/ 146160 w 247453"/>
                <a:gd name="connsiteY2" fmla="*/ 98270 h 106004"/>
                <a:gd name="connsiteX3" fmla="*/ 15 w 247453"/>
                <a:gd name="connsiteY3" fmla="*/ 88674 h 106004"/>
                <a:gd name="connsiteX4" fmla="*/ 126411 w 247453"/>
                <a:gd name="connsiteY4" fmla="*/ 1776 h 106004"/>
                <a:gd name="connsiteX5" fmla="*/ 227133 w 247453"/>
                <a:gd name="connsiteY5" fmla="*/ 7701 h 106004"/>
                <a:gd name="connsiteX0" fmla="*/ 227132 w 247123"/>
                <a:gd name="connsiteY0" fmla="*/ 9857 h 108160"/>
                <a:gd name="connsiteX1" fmla="*/ 240746 w 247123"/>
                <a:gd name="connsiteY1" fmla="*/ 96475 h 108160"/>
                <a:gd name="connsiteX2" fmla="*/ 146159 w 247123"/>
                <a:gd name="connsiteY2" fmla="*/ 100426 h 108160"/>
                <a:gd name="connsiteX3" fmla="*/ 14 w 247123"/>
                <a:gd name="connsiteY3" fmla="*/ 90830 h 108160"/>
                <a:gd name="connsiteX4" fmla="*/ 135228 w 247123"/>
                <a:gd name="connsiteY4" fmla="*/ 122 h 108160"/>
                <a:gd name="connsiteX5" fmla="*/ 227132 w 247123"/>
                <a:gd name="connsiteY5" fmla="*/ 9857 h 108160"/>
                <a:gd name="connsiteX0" fmla="*/ 227132 w 247520"/>
                <a:gd name="connsiteY0" fmla="*/ 9857 h 108160"/>
                <a:gd name="connsiteX1" fmla="*/ 240746 w 247520"/>
                <a:gd name="connsiteY1" fmla="*/ 96475 h 108160"/>
                <a:gd name="connsiteX2" fmla="*/ 146159 w 247520"/>
                <a:gd name="connsiteY2" fmla="*/ 100426 h 108160"/>
                <a:gd name="connsiteX3" fmla="*/ 14 w 247520"/>
                <a:gd name="connsiteY3" fmla="*/ 90830 h 108160"/>
                <a:gd name="connsiteX4" fmla="*/ 135228 w 247520"/>
                <a:gd name="connsiteY4" fmla="*/ 122 h 108160"/>
                <a:gd name="connsiteX5" fmla="*/ 227132 w 247520"/>
                <a:gd name="connsiteY5" fmla="*/ 9857 h 108160"/>
                <a:gd name="connsiteX0" fmla="*/ 221840 w 245898"/>
                <a:gd name="connsiteY0" fmla="*/ 12067 h 112275"/>
                <a:gd name="connsiteX1" fmla="*/ 240745 w 245898"/>
                <a:gd name="connsiteY1" fmla="*/ 100590 h 112275"/>
                <a:gd name="connsiteX2" fmla="*/ 146158 w 245898"/>
                <a:gd name="connsiteY2" fmla="*/ 104541 h 112275"/>
                <a:gd name="connsiteX3" fmla="*/ 13 w 245898"/>
                <a:gd name="connsiteY3" fmla="*/ 94945 h 112275"/>
                <a:gd name="connsiteX4" fmla="*/ 135227 w 245898"/>
                <a:gd name="connsiteY4" fmla="*/ 4237 h 112275"/>
                <a:gd name="connsiteX5" fmla="*/ 221840 w 245898"/>
                <a:gd name="connsiteY5" fmla="*/ 12067 h 112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898" h="112275">
                  <a:moveTo>
                    <a:pt x="221840" y="12067"/>
                  </a:moveTo>
                  <a:cubicBezTo>
                    <a:pt x="241189" y="9076"/>
                    <a:pt x="253359" y="85178"/>
                    <a:pt x="240745" y="100590"/>
                  </a:cubicBezTo>
                  <a:cubicBezTo>
                    <a:pt x="228131" y="116002"/>
                    <a:pt x="186280" y="105482"/>
                    <a:pt x="146158" y="104541"/>
                  </a:cubicBezTo>
                  <a:cubicBezTo>
                    <a:pt x="106036" y="103600"/>
                    <a:pt x="1330" y="127861"/>
                    <a:pt x="13" y="94945"/>
                  </a:cubicBezTo>
                  <a:cubicBezTo>
                    <a:pt x="-1304" y="79804"/>
                    <a:pt x="98256" y="18050"/>
                    <a:pt x="135227" y="4237"/>
                  </a:cubicBezTo>
                  <a:cubicBezTo>
                    <a:pt x="172198" y="-9576"/>
                    <a:pt x="202491" y="15058"/>
                    <a:pt x="221840" y="12067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28C55532-ECED-4879-8459-16BB5ADC926E}"/>
                </a:ext>
              </a:extLst>
            </p:cNvPr>
            <p:cNvSpPr/>
            <p:nvPr/>
          </p:nvSpPr>
          <p:spPr>
            <a:xfrm rot="601980">
              <a:off x="5582133" y="3467471"/>
              <a:ext cx="143560" cy="356577"/>
            </a:xfrm>
            <a:custGeom>
              <a:avLst/>
              <a:gdLst>
                <a:gd name="connsiteX0" fmla="*/ 6457 w 165048"/>
                <a:gd name="connsiteY0" fmla="*/ 44808 h 353407"/>
                <a:gd name="connsiteX1" fmla="*/ 61409 w 165048"/>
                <a:gd name="connsiteY1" fmla="*/ 847 h 353407"/>
                <a:gd name="connsiteX2" fmla="*/ 129550 w 165048"/>
                <a:gd name="connsiteY2" fmla="*/ 31620 h 353407"/>
                <a:gd name="connsiteX3" fmla="*/ 155927 w 165048"/>
                <a:gd name="connsiteY3" fmla="*/ 200872 h 353407"/>
                <a:gd name="connsiteX4" fmla="*/ 160323 w 165048"/>
                <a:gd name="connsiteY4" fmla="*/ 306379 h 353407"/>
                <a:gd name="connsiteX5" fmla="*/ 92182 w 165048"/>
                <a:gd name="connsiteY5" fmla="*/ 352539 h 353407"/>
                <a:gd name="connsiteX6" fmla="*/ 15250 w 165048"/>
                <a:gd name="connsiteY6" fmla="*/ 323964 h 353407"/>
                <a:gd name="connsiteX7" fmla="*/ 2061 w 165048"/>
                <a:gd name="connsiteY7" fmla="*/ 183287 h 353407"/>
                <a:gd name="connsiteX8" fmla="*/ 6457 w 165048"/>
                <a:gd name="connsiteY8" fmla="*/ 44808 h 353407"/>
                <a:gd name="connsiteX0" fmla="*/ 6885 w 165476"/>
                <a:gd name="connsiteY0" fmla="*/ 44808 h 352670"/>
                <a:gd name="connsiteX1" fmla="*/ 61837 w 165476"/>
                <a:gd name="connsiteY1" fmla="*/ 847 h 352670"/>
                <a:gd name="connsiteX2" fmla="*/ 129978 w 165476"/>
                <a:gd name="connsiteY2" fmla="*/ 31620 h 352670"/>
                <a:gd name="connsiteX3" fmla="*/ 156355 w 165476"/>
                <a:gd name="connsiteY3" fmla="*/ 200872 h 352670"/>
                <a:gd name="connsiteX4" fmla="*/ 160751 w 165476"/>
                <a:gd name="connsiteY4" fmla="*/ 306379 h 352670"/>
                <a:gd name="connsiteX5" fmla="*/ 92610 w 165476"/>
                <a:gd name="connsiteY5" fmla="*/ 352539 h 352670"/>
                <a:gd name="connsiteX6" fmla="*/ 22273 w 165476"/>
                <a:gd name="connsiteY6" fmla="*/ 315172 h 352670"/>
                <a:gd name="connsiteX7" fmla="*/ 2489 w 165476"/>
                <a:gd name="connsiteY7" fmla="*/ 183287 h 352670"/>
                <a:gd name="connsiteX8" fmla="*/ 6885 w 165476"/>
                <a:gd name="connsiteY8" fmla="*/ 44808 h 352670"/>
                <a:gd name="connsiteX0" fmla="*/ 6885 w 159537"/>
                <a:gd name="connsiteY0" fmla="*/ 44808 h 352733"/>
                <a:gd name="connsiteX1" fmla="*/ 61837 w 159537"/>
                <a:gd name="connsiteY1" fmla="*/ 847 h 352733"/>
                <a:gd name="connsiteX2" fmla="*/ 129978 w 159537"/>
                <a:gd name="connsiteY2" fmla="*/ 31620 h 352733"/>
                <a:gd name="connsiteX3" fmla="*/ 156355 w 159537"/>
                <a:gd name="connsiteY3" fmla="*/ 200872 h 352733"/>
                <a:gd name="connsiteX4" fmla="*/ 151959 w 159537"/>
                <a:gd name="connsiteY4" fmla="*/ 304181 h 352733"/>
                <a:gd name="connsiteX5" fmla="*/ 92610 w 159537"/>
                <a:gd name="connsiteY5" fmla="*/ 352539 h 352733"/>
                <a:gd name="connsiteX6" fmla="*/ 22273 w 159537"/>
                <a:gd name="connsiteY6" fmla="*/ 315172 h 352733"/>
                <a:gd name="connsiteX7" fmla="*/ 2489 w 159537"/>
                <a:gd name="connsiteY7" fmla="*/ 183287 h 352733"/>
                <a:gd name="connsiteX8" fmla="*/ 6885 w 159537"/>
                <a:gd name="connsiteY8" fmla="*/ 44808 h 352733"/>
                <a:gd name="connsiteX0" fmla="*/ 6885 w 156440"/>
                <a:gd name="connsiteY0" fmla="*/ 44449 h 352374"/>
                <a:gd name="connsiteX1" fmla="*/ 61837 w 156440"/>
                <a:gd name="connsiteY1" fmla="*/ 488 h 352374"/>
                <a:gd name="connsiteX2" fmla="*/ 129978 w 156440"/>
                <a:gd name="connsiteY2" fmla="*/ 31261 h 352374"/>
                <a:gd name="connsiteX3" fmla="*/ 149760 w 156440"/>
                <a:gd name="connsiteY3" fmla="*/ 171938 h 352374"/>
                <a:gd name="connsiteX4" fmla="*/ 151959 w 156440"/>
                <a:gd name="connsiteY4" fmla="*/ 303822 h 352374"/>
                <a:gd name="connsiteX5" fmla="*/ 92610 w 156440"/>
                <a:gd name="connsiteY5" fmla="*/ 352180 h 352374"/>
                <a:gd name="connsiteX6" fmla="*/ 22273 w 156440"/>
                <a:gd name="connsiteY6" fmla="*/ 314813 h 352374"/>
                <a:gd name="connsiteX7" fmla="*/ 2489 w 156440"/>
                <a:gd name="connsiteY7" fmla="*/ 182928 h 352374"/>
                <a:gd name="connsiteX8" fmla="*/ 6885 w 156440"/>
                <a:gd name="connsiteY8" fmla="*/ 44449 h 352374"/>
                <a:gd name="connsiteX0" fmla="*/ 6885 w 153367"/>
                <a:gd name="connsiteY0" fmla="*/ 44449 h 352607"/>
                <a:gd name="connsiteX1" fmla="*/ 61837 w 153367"/>
                <a:gd name="connsiteY1" fmla="*/ 488 h 352607"/>
                <a:gd name="connsiteX2" fmla="*/ 129978 w 153367"/>
                <a:gd name="connsiteY2" fmla="*/ 31261 h 352607"/>
                <a:gd name="connsiteX3" fmla="*/ 149760 w 153367"/>
                <a:gd name="connsiteY3" fmla="*/ 171938 h 352607"/>
                <a:gd name="connsiteX4" fmla="*/ 147562 w 153367"/>
                <a:gd name="connsiteY4" fmla="*/ 297228 h 352607"/>
                <a:gd name="connsiteX5" fmla="*/ 92610 w 153367"/>
                <a:gd name="connsiteY5" fmla="*/ 352180 h 352607"/>
                <a:gd name="connsiteX6" fmla="*/ 22273 w 153367"/>
                <a:gd name="connsiteY6" fmla="*/ 314813 h 352607"/>
                <a:gd name="connsiteX7" fmla="*/ 2489 w 153367"/>
                <a:gd name="connsiteY7" fmla="*/ 182928 h 352607"/>
                <a:gd name="connsiteX8" fmla="*/ 6885 w 153367"/>
                <a:gd name="connsiteY8" fmla="*/ 44449 h 352607"/>
                <a:gd name="connsiteX0" fmla="*/ 7178 w 153660"/>
                <a:gd name="connsiteY0" fmla="*/ 44449 h 352310"/>
                <a:gd name="connsiteX1" fmla="*/ 62130 w 153660"/>
                <a:gd name="connsiteY1" fmla="*/ 488 h 352310"/>
                <a:gd name="connsiteX2" fmla="*/ 130271 w 153660"/>
                <a:gd name="connsiteY2" fmla="*/ 31261 h 352310"/>
                <a:gd name="connsiteX3" fmla="*/ 150053 w 153660"/>
                <a:gd name="connsiteY3" fmla="*/ 171938 h 352310"/>
                <a:gd name="connsiteX4" fmla="*/ 147855 w 153660"/>
                <a:gd name="connsiteY4" fmla="*/ 297228 h 352310"/>
                <a:gd name="connsiteX5" fmla="*/ 92903 w 153660"/>
                <a:gd name="connsiteY5" fmla="*/ 352180 h 352310"/>
                <a:gd name="connsiteX6" fmla="*/ 26962 w 153660"/>
                <a:gd name="connsiteY6" fmla="*/ 308219 h 352310"/>
                <a:gd name="connsiteX7" fmla="*/ 2782 w 153660"/>
                <a:gd name="connsiteY7" fmla="*/ 182928 h 352310"/>
                <a:gd name="connsiteX8" fmla="*/ 7178 w 153660"/>
                <a:gd name="connsiteY8" fmla="*/ 44449 h 352310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82928 h 341473"/>
                <a:gd name="connsiteX8" fmla="*/ 7178 w 153958"/>
                <a:gd name="connsiteY8" fmla="*/ 44449 h 341473"/>
                <a:gd name="connsiteX0" fmla="*/ 5932 w 152712"/>
                <a:gd name="connsiteY0" fmla="*/ 44449 h 341473"/>
                <a:gd name="connsiteX1" fmla="*/ 60884 w 152712"/>
                <a:gd name="connsiteY1" fmla="*/ 488 h 341473"/>
                <a:gd name="connsiteX2" fmla="*/ 129025 w 152712"/>
                <a:gd name="connsiteY2" fmla="*/ 31261 h 341473"/>
                <a:gd name="connsiteX3" fmla="*/ 148807 w 152712"/>
                <a:gd name="connsiteY3" fmla="*/ 171938 h 341473"/>
                <a:gd name="connsiteX4" fmla="*/ 146609 w 152712"/>
                <a:gd name="connsiteY4" fmla="*/ 297228 h 341473"/>
                <a:gd name="connsiteX5" fmla="*/ 87260 w 152712"/>
                <a:gd name="connsiteY5" fmla="*/ 341190 h 341473"/>
                <a:gd name="connsiteX6" fmla="*/ 25716 w 152712"/>
                <a:gd name="connsiteY6" fmla="*/ 308219 h 341473"/>
                <a:gd name="connsiteX7" fmla="*/ 3734 w 152712"/>
                <a:gd name="connsiteY7" fmla="*/ 169740 h 341473"/>
                <a:gd name="connsiteX8" fmla="*/ 5932 w 152712"/>
                <a:gd name="connsiteY8" fmla="*/ 44449 h 341473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69740 h 341473"/>
                <a:gd name="connsiteX8" fmla="*/ 7178 w 153958"/>
                <a:gd name="connsiteY8" fmla="*/ 44449 h 341473"/>
                <a:gd name="connsiteX0" fmla="*/ 6886 w 153666"/>
                <a:gd name="connsiteY0" fmla="*/ 44449 h 341196"/>
                <a:gd name="connsiteX1" fmla="*/ 61838 w 153666"/>
                <a:gd name="connsiteY1" fmla="*/ 488 h 341196"/>
                <a:gd name="connsiteX2" fmla="*/ 129979 w 153666"/>
                <a:gd name="connsiteY2" fmla="*/ 31261 h 341196"/>
                <a:gd name="connsiteX3" fmla="*/ 149761 w 153666"/>
                <a:gd name="connsiteY3" fmla="*/ 171938 h 341196"/>
                <a:gd name="connsiteX4" fmla="*/ 147563 w 153666"/>
                <a:gd name="connsiteY4" fmla="*/ 297228 h 341196"/>
                <a:gd name="connsiteX5" fmla="*/ 88214 w 153666"/>
                <a:gd name="connsiteY5" fmla="*/ 341190 h 341196"/>
                <a:gd name="connsiteX6" fmla="*/ 22274 w 153666"/>
                <a:gd name="connsiteY6" fmla="*/ 295031 h 341196"/>
                <a:gd name="connsiteX7" fmla="*/ 2490 w 153666"/>
                <a:gd name="connsiteY7" fmla="*/ 169740 h 341196"/>
                <a:gd name="connsiteX8" fmla="*/ 6886 w 153666"/>
                <a:gd name="connsiteY8" fmla="*/ 44449 h 341196"/>
                <a:gd name="connsiteX0" fmla="*/ 6886 w 152380"/>
                <a:gd name="connsiteY0" fmla="*/ 44449 h 341216"/>
                <a:gd name="connsiteX1" fmla="*/ 61838 w 152380"/>
                <a:gd name="connsiteY1" fmla="*/ 488 h 341216"/>
                <a:gd name="connsiteX2" fmla="*/ 129979 w 152380"/>
                <a:gd name="connsiteY2" fmla="*/ 31261 h 341216"/>
                <a:gd name="connsiteX3" fmla="*/ 149761 w 152380"/>
                <a:gd name="connsiteY3" fmla="*/ 171938 h 341216"/>
                <a:gd name="connsiteX4" fmla="*/ 145365 w 152380"/>
                <a:gd name="connsiteY4" fmla="*/ 299426 h 341216"/>
                <a:gd name="connsiteX5" fmla="*/ 88214 w 152380"/>
                <a:gd name="connsiteY5" fmla="*/ 341190 h 341216"/>
                <a:gd name="connsiteX6" fmla="*/ 22274 w 152380"/>
                <a:gd name="connsiteY6" fmla="*/ 295031 h 341216"/>
                <a:gd name="connsiteX7" fmla="*/ 2490 w 152380"/>
                <a:gd name="connsiteY7" fmla="*/ 169740 h 341216"/>
                <a:gd name="connsiteX8" fmla="*/ 6886 w 152380"/>
                <a:gd name="connsiteY8" fmla="*/ 44449 h 341216"/>
                <a:gd name="connsiteX0" fmla="*/ 6886 w 152646"/>
                <a:gd name="connsiteY0" fmla="*/ 44449 h 339021"/>
                <a:gd name="connsiteX1" fmla="*/ 61838 w 152646"/>
                <a:gd name="connsiteY1" fmla="*/ 488 h 339021"/>
                <a:gd name="connsiteX2" fmla="*/ 129979 w 152646"/>
                <a:gd name="connsiteY2" fmla="*/ 31261 h 339021"/>
                <a:gd name="connsiteX3" fmla="*/ 149761 w 152646"/>
                <a:gd name="connsiteY3" fmla="*/ 171938 h 339021"/>
                <a:gd name="connsiteX4" fmla="*/ 145365 w 152646"/>
                <a:gd name="connsiteY4" fmla="*/ 299426 h 339021"/>
                <a:gd name="connsiteX5" fmla="*/ 83818 w 152646"/>
                <a:gd name="connsiteY5" fmla="*/ 338991 h 339021"/>
                <a:gd name="connsiteX6" fmla="*/ 22274 w 152646"/>
                <a:gd name="connsiteY6" fmla="*/ 295031 h 339021"/>
                <a:gd name="connsiteX7" fmla="*/ 2490 w 152646"/>
                <a:gd name="connsiteY7" fmla="*/ 169740 h 339021"/>
                <a:gd name="connsiteX8" fmla="*/ 6886 w 152646"/>
                <a:gd name="connsiteY8" fmla="*/ 44449 h 339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2646" h="339021">
                  <a:moveTo>
                    <a:pt x="6886" y="44449"/>
                  </a:moveTo>
                  <a:cubicBezTo>
                    <a:pt x="16777" y="16240"/>
                    <a:pt x="41323" y="2686"/>
                    <a:pt x="61838" y="488"/>
                  </a:cubicBezTo>
                  <a:cubicBezTo>
                    <a:pt x="82354" y="-1710"/>
                    <a:pt x="115325" y="2686"/>
                    <a:pt x="129979" y="31261"/>
                  </a:cubicBezTo>
                  <a:cubicBezTo>
                    <a:pt x="144633" y="59836"/>
                    <a:pt x="147197" y="127244"/>
                    <a:pt x="149761" y="171938"/>
                  </a:cubicBezTo>
                  <a:cubicBezTo>
                    <a:pt x="152325" y="216632"/>
                    <a:pt x="156355" y="271584"/>
                    <a:pt x="145365" y="299426"/>
                  </a:cubicBezTo>
                  <a:cubicBezTo>
                    <a:pt x="134375" y="327268"/>
                    <a:pt x="104333" y="339723"/>
                    <a:pt x="83818" y="338991"/>
                  </a:cubicBezTo>
                  <a:cubicBezTo>
                    <a:pt x="63303" y="338259"/>
                    <a:pt x="37294" y="323240"/>
                    <a:pt x="22274" y="295031"/>
                  </a:cubicBezTo>
                  <a:cubicBezTo>
                    <a:pt x="7254" y="266822"/>
                    <a:pt x="5055" y="211504"/>
                    <a:pt x="2490" y="169740"/>
                  </a:cubicBezTo>
                  <a:cubicBezTo>
                    <a:pt x="-75" y="127976"/>
                    <a:pt x="-3005" y="72658"/>
                    <a:pt x="6886" y="44449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12D80DA7-8F12-48A6-BE09-E8C54F93801A}"/>
                </a:ext>
              </a:extLst>
            </p:cNvPr>
            <p:cNvSpPr/>
            <p:nvPr/>
          </p:nvSpPr>
          <p:spPr>
            <a:xfrm rot="707906">
              <a:off x="5465707" y="3682178"/>
              <a:ext cx="197568" cy="623311"/>
            </a:xfrm>
            <a:custGeom>
              <a:avLst/>
              <a:gdLst>
                <a:gd name="connsiteX0" fmla="*/ 63868 w 187016"/>
                <a:gd name="connsiteY0" fmla="*/ 62019 h 502838"/>
                <a:gd name="connsiteX1" fmla="*/ 86420 w 187016"/>
                <a:gd name="connsiteY1" fmla="*/ 512 h 502838"/>
                <a:gd name="connsiteX2" fmla="*/ 168429 w 187016"/>
                <a:gd name="connsiteY2" fmla="*/ 47667 h 502838"/>
                <a:gd name="connsiteX3" fmla="*/ 156128 w 187016"/>
                <a:gd name="connsiteY3" fmla="*/ 271142 h 502838"/>
                <a:gd name="connsiteX4" fmla="*/ 186881 w 187016"/>
                <a:gd name="connsiteY4" fmla="*/ 412607 h 502838"/>
                <a:gd name="connsiteX5" fmla="*/ 141776 w 187016"/>
                <a:gd name="connsiteY5" fmla="*/ 363402 h 502838"/>
                <a:gd name="connsiteX6" fmla="*/ 162278 w 187016"/>
                <a:gd name="connsiteY6" fmla="*/ 490516 h 502838"/>
                <a:gd name="connsiteX7" fmla="*/ 117173 w 187016"/>
                <a:gd name="connsiteY7" fmla="*/ 394155 h 502838"/>
                <a:gd name="connsiteX8" fmla="*/ 113073 w 187016"/>
                <a:gd name="connsiteY8" fmla="*/ 502817 h 502838"/>
                <a:gd name="connsiteX9" fmla="*/ 86420 w 187016"/>
                <a:gd name="connsiteY9" fmla="*/ 404406 h 502838"/>
                <a:gd name="connsiteX10" fmla="*/ 59767 w 187016"/>
                <a:gd name="connsiteY10" fmla="*/ 500767 h 502838"/>
                <a:gd name="connsiteX11" fmla="*/ 53616 w 187016"/>
                <a:gd name="connsiteY11" fmla="*/ 402356 h 502838"/>
                <a:gd name="connsiteX12" fmla="*/ 311 w 187016"/>
                <a:gd name="connsiteY12" fmla="*/ 433109 h 502838"/>
                <a:gd name="connsiteX13" fmla="*/ 33114 w 187016"/>
                <a:gd name="connsiteY13" fmla="*/ 355201 h 502838"/>
                <a:gd name="connsiteX14" fmla="*/ 63868 w 187016"/>
                <a:gd name="connsiteY14" fmla="*/ 303945 h 502838"/>
                <a:gd name="connsiteX15" fmla="*/ 63868 w 187016"/>
                <a:gd name="connsiteY15" fmla="*/ 62019 h 502838"/>
                <a:gd name="connsiteX0" fmla="*/ 63868 w 187016"/>
                <a:gd name="connsiteY0" fmla="*/ 63996 h 504815"/>
                <a:gd name="connsiteX1" fmla="*/ 113073 w 187016"/>
                <a:gd name="connsiteY1" fmla="*/ 439 h 504815"/>
                <a:gd name="connsiteX2" fmla="*/ 168429 w 187016"/>
                <a:gd name="connsiteY2" fmla="*/ 49644 h 504815"/>
                <a:gd name="connsiteX3" fmla="*/ 156128 w 187016"/>
                <a:gd name="connsiteY3" fmla="*/ 273119 h 504815"/>
                <a:gd name="connsiteX4" fmla="*/ 186881 w 187016"/>
                <a:gd name="connsiteY4" fmla="*/ 414584 h 504815"/>
                <a:gd name="connsiteX5" fmla="*/ 141776 w 187016"/>
                <a:gd name="connsiteY5" fmla="*/ 365379 h 504815"/>
                <a:gd name="connsiteX6" fmla="*/ 162278 w 187016"/>
                <a:gd name="connsiteY6" fmla="*/ 492493 h 504815"/>
                <a:gd name="connsiteX7" fmla="*/ 117173 w 187016"/>
                <a:gd name="connsiteY7" fmla="*/ 396132 h 504815"/>
                <a:gd name="connsiteX8" fmla="*/ 113073 w 187016"/>
                <a:gd name="connsiteY8" fmla="*/ 504794 h 504815"/>
                <a:gd name="connsiteX9" fmla="*/ 86420 w 187016"/>
                <a:gd name="connsiteY9" fmla="*/ 406383 h 504815"/>
                <a:gd name="connsiteX10" fmla="*/ 59767 w 187016"/>
                <a:gd name="connsiteY10" fmla="*/ 502744 h 504815"/>
                <a:gd name="connsiteX11" fmla="*/ 53616 w 187016"/>
                <a:gd name="connsiteY11" fmla="*/ 404333 h 504815"/>
                <a:gd name="connsiteX12" fmla="*/ 311 w 187016"/>
                <a:gd name="connsiteY12" fmla="*/ 435086 h 504815"/>
                <a:gd name="connsiteX13" fmla="*/ 33114 w 187016"/>
                <a:gd name="connsiteY13" fmla="*/ 357178 h 504815"/>
                <a:gd name="connsiteX14" fmla="*/ 63868 w 187016"/>
                <a:gd name="connsiteY14" fmla="*/ 305922 h 504815"/>
                <a:gd name="connsiteX15" fmla="*/ 63868 w 187016"/>
                <a:gd name="connsiteY15" fmla="*/ 63996 h 504815"/>
                <a:gd name="connsiteX0" fmla="*/ 57718 w 187016"/>
                <a:gd name="connsiteY0" fmla="*/ 53366 h 504437"/>
                <a:gd name="connsiteX1" fmla="*/ 113073 w 187016"/>
                <a:gd name="connsiteY1" fmla="*/ 61 h 504437"/>
                <a:gd name="connsiteX2" fmla="*/ 168429 w 187016"/>
                <a:gd name="connsiteY2" fmla="*/ 49266 h 504437"/>
                <a:gd name="connsiteX3" fmla="*/ 156128 w 187016"/>
                <a:gd name="connsiteY3" fmla="*/ 272741 h 504437"/>
                <a:gd name="connsiteX4" fmla="*/ 186881 w 187016"/>
                <a:gd name="connsiteY4" fmla="*/ 414206 h 504437"/>
                <a:gd name="connsiteX5" fmla="*/ 141776 w 187016"/>
                <a:gd name="connsiteY5" fmla="*/ 365001 h 504437"/>
                <a:gd name="connsiteX6" fmla="*/ 162278 w 187016"/>
                <a:gd name="connsiteY6" fmla="*/ 492115 h 504437"/>
                <a:gd name="connsiteX7" fmla="*/ 117173 w 187016"/>
                <a:gd name="connsiteY7" fmla="*/ 395754 h 504437"/>
                <a:gd name="connsiteX8" fmla="*/ 113073 w 187016"/>
                <a:gd name="connsiteY8" fmla="*/ 504416 h 504437"/>
                <a:gd name="connsiteX9" fmla="*/ 86420 w 187016"/>
                <a:gd name="connsiteY9" fmla="*/ 406005 h 504437"/>
                <a:gd name="connsiteX10" fmla="*/ 59767 w 187016"/>
                <a:gd name="connsiteY10" fmla="*/ 502366 h 504437"/>
                <a:gd name="connsiteX11" fmla="*/ 53616 w 187016"/>
                <a:gd name="connsiteY11" fmla="*/ 403955 h 504437"/>
                <a:gd name="connsiteX12" fmla="*/ 311 w 187016"/>
                <a:gd name="connsiteY12" fmla="*/ 434708 h 504437"/>
                <a:gd name="connsiteX13" fmla="*/ 33114 w 187016"/>
                <a:gd name="connsiteY13" fmla="*/ 356800 h 504437"/>
                <a:gd name="connsiteX14" fmla="*/ 63868 w 187016"/>
                <a:gd name="connsiteY14" fmla="*/ 305544 h 504437"/>
                <a:gd name="connsiteX15" fmla="*/ 57718 w 187016"/>
                <a:gd name="connsiteY15" fmla="*/ 53366 h 5044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9767 w 189311"/>
                <a:gd name="connsiteY10" fmla="*/ 5028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57718 w 189311"/>
                <a:gd name="connsiteY0" fmla="*/ 53866 h 504917"/>
                <a:gd name="connsiteX1" fmla="*/ 113073 w 189311"/>
                <a:gd name="connsiteY1" fmla="*/ 561 h 504917"/>
                <a:gd name="connsiteX2" fmla="*/ 170479 w 189311"/>
                <a:gd name="connsiteY2" fmla="*/ 43615 h 504917"/>
                <a:gd name="connsiteX3" fmla="*/ 156128 w 189311"/>
                <a:gd name="connsiteY3" fmla="*/ 273241 h 504917"/>
                <a:gd name="connsiteX4" fmla="*/ 186881 w 189311"/>
                <a:gd name="connsiteY4" fmla="*/ 414706 h 504917"/>
                <a:gd name="connsiteX5" fmla="*/ 141776 w 189311"/>
                <a:gd name="connsiteY5" fmla="*/ 365501 h 504917"/>
                <a:gd name="connsiteX6" fmla="*/ 162278 w 189311"/>
                <a:gd name="connsiteY6" fmla="*/ 492615 h 504917"/>
                <a:gd name="connsiteX7" fmla="*/ 117173 w 189311"/>
                <a:gd name="connsiteY7" fmla="*/ 396254 h 504917"/>
                <a:gd name="connsiteX8" fmla="*/ 113073 w 189311"/>
                <a:gd name="connsiteY8" fmla="*/ 504916 h 504917"/>
                <a:gd name="connsiteX9" fmla="*/ 86420 w 189311"/>
                <a:gd name="connsiteY9" fmla="*/ 406505 h 504917"/>
                <a:gd name="connsiteX10" fmla="*/ 70019 w 189311"/>
                <a:gd name="connsiteY10" fmla="*/ 504917 h 504917"/>
                <a:gd name="connsiteX11" fmla="*/ 53616 w 189311"/>
                <a:gd name="connsiteY11" fmla="*/ 404455 h 504917"/>
                <a:gd name="connsiteX12" fmla="*/ 311 w 189311"/>
                <a:gd name="connsiteY12" fmla="*/ 435208 h 504917"/>
                <a:gd name="connsiteX13" fmla="*/ 33114 w 189311"/>
                <a:gd name="connsiteY13" fmla="*/ 357300 h 504917"/>
                <a:gd name="connsiteX14" fmla="*/ 63868 w 189311"/>
                <a:gd name="connsiteY14" fmla="*/ 306044 h 504917"/>
                <a:gd name="connsiteX15" fmla="*/ 57718 w 189311"/>
                <a:gd name="connsiteY15" fmla="*/ 53866 h 504917"/>
                <a:gd name="connsiteX0" fmla="*/ 57718 w 189311"/>
                <a:gd name="connsiteY0" fmla="*/ 53866 h 504958"/>
                <a:gd name="connsiteX1" fmla="*/ 113073 w 189311"/>
                <a:gd name="connsiteY1" fmla="*/ 561 h 504958"/>
                <a:gd name="connsiteX2" fmla="*/ 170479 w 189311"/>
                <a:gd name="connsiteY2" fmla="*/ 43615 h 504958"/>
                <a:gd name="connsiteX3" fmla="*/ 156128 w 189311"/>
                <a:gd name="connsiteY3" fmla="*/ 273241 h 504958"/>
                <a:gd name="connsiteX4" fmla="*/ 186881 w 189311"/>
                <a:gd name="connsiteY4" fmla="*/ 414706 h 504958"/>
                <a:gd name="connsiteX5" fmla="*/ 141776 w 189311"/>
                <a:gd name="connsiteY5" fmla="*/ 365501 h 504958"/>
                <a:gd name="connsiteX6" fmla="*/ 162278 w 189311"/>
                <a:gd name="connsiteY6" fmla="*/ 492615 h 504958"/>
                <a:gd name="connsiteX7" fmla="*/ 117173 w 189311"/>
                <a:gd name="connsiteY7" fmla="*/ 396254 h 504958"/>
                <a:gd name="connsiteX8" fmla="*/ 113073 w 189311"/>
                <a:gd name="connsiteY8" fmla="*/ 504916 h 504958"/>
                <a:gd name="connsiteX9" fmla="*/ 86420 w 189311"/>
                <a:gd name="connsiteY9" fmla="*/ 406505 h 504958"/>
                <a:gd name="connsiteX10" fmla="*/ 70019 w 189311"/>
                <a:gd name="connsiteY10" fmla="*/ 504917 h 504958"/>
                <a:gd name="connsiteX11" fmla="*/ 53616 w 189311"/>
                <a:gd name="connsiteY11" fmla="*/ 404455 h 504958"/>
                <a:gd name="connsiteX12" fmla="*/ 311 w 189311"/>
                <a:gd name="connsiteY12" fmla="*/ 435208 h 504958"/>
                <a:gd name="connsiteX13" fmla="*/ 33114 w 189311"/>
                <a:gd name="connsiteY13" fmla="*/ 357300 h 504958"/>
                <a:gd name="connsiteX14" fmla="*/ 63868 w 189311"/>
                <a:gd name="connsiteY14" fmla="*/ 306044 h 504958"/>
                <a:gd name="connsiteX15" fmla="*/ 57718 w 189311"/>
                <a:gd name="connsiteY15" fmla="*/ 53866 h 504958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5667 w 189311"/>
                <a:gd name="connsiteY10" fmla="*/ 4987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62647 w 194240"/>
                <a:gd name="connsiteY0" fmla="*/ 53866 h 504916"/>
                <a:gd name="connsiteX1" fmla="*/ 118002 w 194240"/>
                <a:gd name="connsiteY1" fmla="*/ 561 h 504916"/>
                <a:gd name="connsiteX2" fmla="*/ 175408 w 194240"/>
                <a:gd name="connsiteY2" fmla="*/ 43615 h 504916"/>
                <a:gd name="connsiteX3" fmla="*/ 161057 w 194240"/>
                <a:gd name="connsiteY3" fmla="*/ 273241 h 504916"/>
                <a:gd name="connsiteX4" fmla="*/ 191810 w 194240"/>
                <a:gd name="connsiteY4" fmla="*/ 414706 h 504916"/>
                <a:gd name="connsiteX5" fmla="*/ 146705 w 194240"/>
                <a:gd name="connsiteY5" fmla="*/ 365501 h 504916"/>
                <a:gd name="connsiteX6" fmla="*/ 167207 w 194240"/>
                <a:gd name="connsiteY6" fmla="*/ 492615 h 504916"/>
                <a:gd name="connsiteX7" fmla="*/ 122102 w 194240"/>
                <a:gd name="connsiteY7" fmla="*/ 396254 h 504916"/>
                <a:gd name="connsiteX8" fmla="*/ 118002 w 194240"/>
                <a:gd name="connsiteY8" fmla="*/ 504916 h 504916"/>
                <a:gd name="connsiteX9" fmla="*/ 91349 w 194240"/>
                <a:gd name="connsiteY9" fmla="*/ 406505 h 504916"/>
                <a:gd name="connsiteX10" fmla="*/ 60596 w 194240"/>
                <a:gd name="connsiteY10" fmla="*/ 498766 h 504916"/>
                <a:gd name="connsiteX11" fmla="*/ 58545 w 194240"/>
                <a:gd name="connsiteY11" fmla="*/ 404455 h 504916"/>
                <a:gd name="connsiteX12" fmla="*/ 5240 w 194240"/>
                <a:gd name="connsiteY12" fmla="*/ 435208 h 504916"/>
                <a:gd name="connsiteX13" fmla="*/ 38043 w 194240"/>
                <a:gd name="connsiteY13" fmla="*/ 357300 h 504916"/>
                <a:gd name="connsiteX14" fmla="*/ 68797 w 194240"/>
                <a:gd name="connsiteY14" fmla="*/ 306044 h 504916"/>
                <a:gd name="connsiteX15" fmla="*/ 62647 w 194240"/>
                <a:gd name="connsiteY15" fmla="*/ 53866 h 504916"/>
                <a:gd name="connsiteX0" fmla="*/ 55316 w 186909"/>
                <a:gd name="connsiteY0" fmla="*/ 53866 h 504916"/>
                <a:gd name="connsiteX1" fmla="*/ 110671 w 186909"/>
                <a:gd name="connsiteY1" fmla="*/ 561 h 504916"/>
                <a:gd name="connsiteX2" fmla="*/ 168077 w 186909"/>
                <a:gd name="connsiteY2" fmla="*/ 43615 h 504916"/>
                <a:gd name="connsiteX3" fmla="*/ 153726 w 186909"/>
                <a:gd name="connsiteY3" fmla="*/ 273241 h 504916"/>
                <a:gd name="connsiteX4" fmla="*/ 184479 w 186909"/>
                <a:gd name="connsiteY4" fmla="*/ 414706 h 504916"/>
                <a:gd name="connsiteX5" fmla="*/ 139374 w 186909"/>
                <a:gd name="connsiteY5" fmla="*/ 365501 h 504916"/>
                <a:gd name="connsiteX6" fmla="*/ 159876 w 186909"/>
                <a:gd name="connsiteY6" fmla="*/ 492615 h 504916"/>
                <a:gd name="connsiteX7" fmla="*/ 114771 w 186909"/>
                <a:gd name="connsiteY7" fmla="*/ 396254 h 504916"/>
                <a:gd name="connsiteX8" fmla="*/ 110671 w 186909"/>
                <a:gd name="connsiteY8" fmla="*/ 504916 h 504916"/>
                <a:gd name="connsiteX9" fmla="*/ 84018 w 186909"/>
                <a:gd name="connsiteY9" fmla="*/ 406505 h 504916"/>
                <a:gd name="connsiteX10" fmla="*/ 53265 w 186909"/>
                <a:gd name="connsiteY10" fmla="*/ 498766 h 504916"/>
                <a:gd name="connsiteX11" fmla="*/ 51214 w 186909"/>
                <a:gd name="connsiteY11" fmla="*/ 404455 h 504916"/>
                <a:gd name="connsiteX12" fmla="*/ 6110 w 186909"/>
                <a:gd name="connsiteY12" fmla="*/ 420856 h 504916"/>
                <a:gd name="connsiteX13" fmla="*/ 30712 w 186909"/>
                <a:gd name="connsiteY13" fmla="*/ 357300 h 504916"/>
                <a:gd name="connsiteX14" fmla="*/ 61466 w 186909"/>
                <a:gd name="connsiteY14" fmla="*/ 306044 h 504916"/>
                <a:gd name="connsiteX15" fmla="*/ 55316 w 186909"/>
                <a:gd name="connsiteY15" fmla="*/ 53866 h 504916"/>
                <a:gd name="connsiteX0" fmla="*/ 49504 w 181097"/>
                <a:gd name="connsiteY0" fmla="*/ 53866 h 504916"/>
                <a:gd name="connsiteX1" fmla="*/ 104859 w 181097"/>
                <a:gd name="connsiteY1" fmla="*/ 561 h 504916"/>
                <a:gd name="connsiteX2" fmla="*/ 162265 w 181097"/>
                <a:gd name="connsiteY2" fmla="*/ 43615 h 504916"/>
                <a:gd name="connsiteX3" fmla="*/ 147914 w 181097"/>
                <a:gd name="connsiteY3" fmla="*/ 273241 h 504916"/>
                <a:gd name="connsiteX4" fmla="*/ 178667 w 181097"/>
                <a:gd name="connsiteY4" fmla="*/ 414706 h 504916"/>
                <a:gd name="connsiteX5" fmla="*/ 133562 w 181097"/>
                <a:gd name="connsiteY5" fmla="*/ 365501 h 504916"/>
                <a:gd name="connsiteX6" fmla="*/ 154064 w 181097"/>
                <a:gd name="connsiteY6" fmla="*/ 492615 h 504916"/>
                <a:gd name="connsiteX7" fmla="*/ 108959 w 181097"/>
                <a:gd name="connsiteY7" fmla="*/ 396254 h 504916"/>
                <a:gd name="connsiteX8" fmla="*/ 104859 w 181097"/>
                <a:gd name="connsiteY8" fmla="*/ 504916 h 504916"/>
                <a:gd name="connsiteX9" fmla="*/ 78206 w 181097"/>
                <a:gd name="connsiteY9" fmla="*/ 406505 h 504916"/>
                <a:gd name="connsiteX10" fmla="*/ 47453 w 181097"/>
                <a:gd name="connsiteY10" fmla="*/ 498766 h 504916"/>
                <a:gd name="connsiteX11" fmla="*/ 41301 w 181097"/>
                <a:gd name="connsiteY11" fmla="*/ 400354 h 504916"/>
                <a:gd name="connsiteX12" fmla="*/ 298 w 181097"/>
                <a:gd name="connsiteY12" fmla="*/ 420856 h 504916"/>
                <a:gd name="connsiteX13" fmla="*/ 24900 w 181097"/>
                <a:gd name="connsiteY13" fmla="*/ 357300 h 504916"/>
                <a:gd name="connsiteX14" fmla="*/ 55654 w 181097"/>
                <a:gd name="connsiteY14" fmla="*/ 306044 h 504916"/>
                <a:gd name="connsiteX15" fmla="*/ 49504 w 181097"/>
                <a:gd name="connsiteY15" fmla="*/ 53866 h 504916"/>
                <a:gd name="connsiteX0" fmla="*/ 52664 w 184257"/>
                <a:gd name="connsiteY0" fmla="*/ 53866 h 504916"/>
                <a:gd name="connsiteX1" fmla="*/ 108019 w 184257"/>
                <a:gd name="connsiteY1" fmla="*/ 561 h 504916"/>
                <a:gd name="connsiteX2" fmla="*/ 165425 w 184257"/>
                <a:gd name="connsiteY2" fmla="*/ 43615 h 504916"/>
                <a:gd name="connsiteX3" fmla="*/ 151074 w 184257"/>
                <a:gd name="connsiteY3" fmla="*/ 273241 h 504916"/>
                <a:gd name="connsiteX4" fmla="*/ 181827 w 184257"/>
                <a:gd name="connsiteY4" fmla="*/ 414706 h 504916"/>
                <a:gd name="connsiteX5" fmla="*/ 136722 w 184257"/>
                <a:gd name="connsiteY5" fmla="*/ 365501 h 504916"/>
                <a:gd name="connsiteX6" fmla="*/ 157224 w 184257"/>
                <a:gd name="connsiteY6" fmla="*/ 492615 h 504916"/>
                <a:gd name="connsiteX7" fmla="*/ 112119 w 184257"/>
                <a:gd name="connsiteY7" fmla="*/ 396254 h 504916"/>
                <a:gd name="connsiteX8" fmla="*/ 108019 w 184257"/>
                <a:gd name="connsiteY8" fmla="*/ 504916 h 504916"/>
                <a:gd name="connsiteX9" fmla="*/ 81366 w 184257"/>
                <a:gd name="connsiteY9" fmla="*/ 406505 h 504916"/>
                <a:gd name="connsiteX10" fmla="*/ 50613 w 184257"/>
                <a:gd name="connsiteY10" fmla="*/ 498766 h 504916"/>
                <a:gd name="connsiteX11" fmla="*/ 44461 w 184257"/>
                <a:gd name="connsiteY11" fmla="*/ 400354 h 504916"/>
                <a:gd name="connsiteX12" fmla="*/ 3458 w 184257"/>
                <a:gd name="connsiteY12" fmla="*/ 420856 h 504916"/>
                <a:gd name="connsiteX13" fmla="*/ 28060 w 184257"/>
                <a:gd name="connsiteY13" fmla="*/ 357300 h 504916"/>
                <a:gd name="connsiteX14" fmla="*/ 58814 w 184257"/>
                <a:gd name="connsiteY14" fmla="*/ 306044 h 504916"/>
                <a:gd name="connsiteX15" fmla="*/ 52664 w 184257"/>
                <a:gd name="connsiteY15" fmla="*/ 53866 h 504916"/>
                <a:gd name="connsiteX0" fmla="*/ 52664 w 181873"/>
                <a:gd name="connsiteY0" fmla="*/ 53866 h 504916"/>
                <a:gd name="connsiteX1" fmla="*/ 108019 w 181873"/>
                <a:gd name="connsiteY1" fmla="*/ 561 h 504916"/>
                <a:gd name="connsiteX2" fmla="*/ 165425 w 181873"/>
                <a:gd name="connsiteY2" fmla="*/ 43615 h 504916"/>
                <a:gd name="connsiteX3" fmla="*/ 151074 w 181873"/>
                <a:gd name="connsiteY3" fmla="*/ 273241 h 504916"/>
                <a:gd name="connsiteX4" fmla="*/ 181827 w 181873"/>
                <a:gd name="connsiteY4" fmla="*/ 414706 h 504916"/>
                <a:gd name="connsiteX5" fmla="*/ 142873 w 181873"/>
                <a:gd name="connsiteY5" fmla="*/ 377802 h 504916"/>
                <a:gd name="connsiteX6" fmla="*/ 157224 w 181873"/>
                <a:gd name="connsiteY6" fmla="*/ 492615 h 504916"/>
                <a:gd name="connsiteX7" fmla="*/ 112119 w 181873"/>
                <a:gd name="connsiteY7" fmla="*/ 396254 h 504916"/>
                <a:gd name="connsiteX8" fmla="*/ 108019 w 181873"/>
                <a:gd name="connsiteY8" fmla="*/ 504916 h 504916"/>
                <a:gd name="connsiteX9" fmla="*/ 81366 w 181873"/>
                <a:gd name="connsiteY9" fmla="*/ 406505 h 504916"/>
                <a:gd name="connsiteX10" fmla="*/ 50613 w 181873"/>
                <a:gd name="connsiteY10" fmla="*/ 498766 h 504916"/>
                <a:gd name="connsiteX11" fmla="*/ 44461 w 181873"/>
                <a:gd name="connsiteY11" fmla="*/ 400354 h 504916"/>
                <a:gd name="connsiteX12" fmla="*/ 3458 w 181873"/>
                <a:gd name="connsiteY12" fmla="*/ 420856 h 504916"/>
                <a:gd name="connsiteX13" fmla="*/ 28060 w 181873"/>
                <a:gd name="connsiteY13" fmla="*/ 357300 h 504916"/>
                <a:gd name="connsiteX14" fmla="*/ 58814 w 181873"/>
                <a:gd name="connsiteY14" fmla="*/ 306044 h 504916"/>
                <a:gd name="connsiteX15" fmla="*/ 52664 w 181873"/>
                <a:gd name="connsiteY15" fmla="*/ 53866 h 504916"/>
                <a:gd name="connsiteX0" fmla="*/ 52664 w 181839"/>
                <a:gd name="connsiteY0" fmla="*/ 53866 h 504916"/>
                <a:gd name="connsiteX1" fmla="*/ 108019 w 181839"/>
                <a:gd name="connsiteY1" fmla="*/ 561 h 504916"/>
                <a:gd name="connsiteX2" fmla="*/ 165425 w 181839"/>
                <a:gd name="connsiteY2" fmla="*/ 43615 h 504916"/>
                <a:gd name="connsiteX3" fmla="*/ 151074 w 181839"/>
                <a:gd name="connsiteY3" fmla="*/ 273241 h 504916"/>
                <a:gd name="connsiteX4" fmla="*/ 181827 w 181839"/>
                <a:gd name="connsiteY4" fmla="*/ 414706 h 504916"/>
                <a:gd name="connsiteX5" fmla="*/ 146973 w 181839"/>
                <a:gd name="connsiteY5" fmla="*/ 386003 h 504916"/>
                <a:gd name="connsiteX6" fmla="*/ 157224 w 181839"/>
                <a:gd name="connsiteY6" fmla="*/ 492615 h 504916"/>
                <a:gd name="connsiteX7" fmla="*/ 112119 w 181839"/>
                <a:gd name="connsiteY7" fmla="*/ 396254 h 504916"/>
                <a:gd name="connsiteX8" fmla="*/ 108019 w 181839"/>
                <a:gd name="connsiteY8" fmla="*/ 504916 h 504916"/>
                <a:gd name="connsiteX9" fmla="*/ 81366 w 181839"/>
                <a:gd name="connsiteY9" fmla="*/ 406505 h 504916"/>
                <a:gd name="connsiteX10" fmla="*/ 50613 w 181839"/>
                <a:gd name="connsiteY10" fmla="*/ 498766 h 504916"/>
                <a:gd name="connsiteX11" fmla="*/ 44461 w 181839"/>
                <a:gd name="connsiteY11" fmla="*/ 400354 h 504916"/>
                <a:gd name="connsiteX12" fmla="*/ 3458 w 181839"/>
                <a:gd name="connsiteY12" fmla="*/ 420856 h 504916"/>
                <a:gd name="connsiteX13" fmla="*/ 28060 w 181839"/>
                <a:gd name="connsiteY13" fmla="*/ 357300 h 504916"/>
                <a:gd name="connsiteX14" fmla="*/ 58814 w 181839"/>
                <a:gd name="connsiteY14" fmla="*/ 306044 h 504916"/>
                <a:gd name="connsiteX15" fmla="*/ 52664 w 181839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270875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9467 h 510517"/>
                <a:gd name="connsiteX1" fmla="*/ 100203 w 183758"/>
                <a:gd name="connsiteY1" fmla="*/ 301 h 510517"/>
                <a:gd name="connsiteX2" fmla="*/ 165425 w 183758"/>
                <a:gd name="connsiteY2" fmla="*/ 49216 h 510517"/>
                <a:gd name="connsiteX3" fmla="*/ 151074 w 183758"/>
                <a:gd name="connsiteY3" fmla="*/ 278842 h 510517"/>
                <a:gd name="connsiteX4" fmla="*/ 181827 w 183758"/>
                <a:gd name="connsiteY4" fmla="*/ 420307 h 510517"/>
                <a:gd name="connsiteX5" fmla="*/ 146973 w 183758"/>
                <a:gd name="connsiteY5" fmla="*/ 391604 h 510517"/>
                <a:gd name="connsiteX6" fmla="*/ 157224 w 183758"/>
                <a:gd name="connsiteY6" fmla="*/ 498216 h 510517"/>
                <a:gd name="connsiteX7" fmla="*/ 112119 w 183758"/>
                <a:gd name="connsiteY7" fmla="*/ 401855 h 510517"/>
                <a:gd name="connsiteX8" fmla="*/ 108019 w 183758"/>
                <a:gd name="connsiteY8" fmla="*/ 510517 h 510517"/>
                <a:gd name="connsiteX9" fmla="*/ 81366 w 183758"/>
                <a:gd name="connsiteY9" fmla="*/ 412106 h 510517"/>
                <a:gd name="connsiteX10" fmla="*/ 50613 w 183758"/>
                <a:gd name="connsiteY10" fmla="*/ 504367 h 510517"/>
                <a:gd name="connsiteX11" fmla="*/ 44461 w 183758"/>
                <a:gd name="connsiteY11" fmla="*/ 405955 h 510517"/>
                <a:gd name="connsiteX12" fmla="*/ 3458 w 183758"/>
                <a:gd name="connsiteY12" fmla="*/ 426457 h 510517"/>
                <a:gd name="connsiteX13" fmla="*/ 28060 w 183758"/>
                <a:gd name="connsiteY13" fmla="*/ 362901 h 510517"/>
                <a:gd name="connsiteX14" fmla="*/ 56860 w 183758"/>
                <a:gd name="connsiteY14" fmla="*/ 233491 h 510517"/>
                <a:gd name="connsiteX15" fmla="*/ 52664 w 183758"/>
                <a:gd name="connsiteY15" fmla="*/ 59467 h 510517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85"/>
                <a:gd name="connsiteX1" fmla="*/ 100203 w 183622"/>
                <a:gd name="connsiteY1" fmla="*/ 555 h 510785"/>
                <a:gd name="connsiteX2" fmla="*/ 165425 w 183622"/>
                <a:gd name="connsiteY2" fmla="*/ 49470 h 510785"/>
                <a:gd name="connsiteX3" fmla="*/ 151074 w 183622"/>
                <a:gd name="connsiteY3" fmla="*/ 310357 h 510785"/>
                <a:gd name="connsiteX4" fmla="*/ 181827 w 183622"/>
                <a:gd name="connsiteY4" fmla="*/ 420561 h 510785"/>
                <a:gd name="connsiteX5" fmla="*/ 146973 w 183622"/>
                <a:gd name="connsiteY5" fmla="*/ 391858 h 510785"/>
                <a:gd name="connsiteX6" fmla="*/ 157224 w 183622"/>
                <a:gd name="connsiteY6" fmla="*/ 498470 h 510785"/>
                <a:gd name="connsiteX7" fmla="*/ 112119 w 183622"/>
                <a:gd name="connsiteY7" fmla="*/ 402109 h 510785"/>
                <a:gd name="connsiteX8" fmla="*/ 108019 w 183622"/>
                <a:gd name="connsiteY8" fmla="*/ 510771 h 510785"/>
                <a:gd name="connsiteX9" fmla="*/ 77459 w 183622"/>
                <a:gd name="connsiteY9" fmla="*/ 410406 h 510785"/>
                <a:gd name="connsiteX10" fmla="*/ 50613 w 183622"/>
                <a:gd name="connsiteY10" fmla="*/ 504621 h 510785"/>
                <a:gd name="connsiteX11" fmla="*/ 44461 w 183622"/>
                <a:gd name="connsiteY11" fmla="*/ 406209 h 510785"/>
                <a:gd name="connsiteX12" fmla="*/ 3458 w 183622"/>
                <a:gd name="connsiteY12" fmla="*/ 426711 h 510785"/>
                <a:gd name="connsiteX13" fmla="*/ 28060 w 183622"/>
                <a:gd name="connsiteY13" fmla="*/ 363155 h 510785"/>
                <a:gd name="connsiteX14" fmla="*/ 56860 w 183622"/>
                <a:gd name="connsiteY14" fmla="*/ 233745 h 510785"/>
                <a:gd name="connsiteX15" fmla="*/ 52664 w 183622"/>
                <a:gd name="connsiteY15" fmla="*/ 59721 h 510785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94408 h 545501"/>
                <a:gd name="connsiteX1" fmla="*/ 102157 w 183622"/>
                <a:gd name="connsiteY1" fmla="*/ 73 h 545501"/>
                <a:gd name="connsiteX2" fmla="*/ 165425 w 183622"/>
                <a:gd name="connsiteY2" fmla="*/ 84157 h 545501"/>
                <a:gd name="connsiteX3" fmla="*/ 151074 w 183622"/>
                <a:gd name="connsiteY3" fmla="*/ 345044 h 545501"/>
                <a:gd name="connsiteX4" fmla="*/ 181827 w 183622"/>
                <a:gd name="connsiteY4" fmla="*/ 455248 h 545501"/>
                <a:gd name="connsiteX5" fmla="*/ 146973 w 183622"/>
                <a:gd name="connsiteY5" fmla="*/ 426545 h 545501"/>
                <a:gd name="connsiteX6" fmla="*/ 157224 w 183622"/>
                <a:gd name="connsiteY6" fmla="*/ 533157 h 545501"/>
                <a:gd name="connsiteX7" fmla="*/ 112119 w 183622"/>
                <a:gd name="connsiteY7" fmla="*/ 436796 h 545501"/>
                <a:gd name="connsiteX8" fmla="*/ 108019 w 183622"/>
                <a:gd name="connsiteY8" fmla="*/ 545458 h 545501"/>
                <a:gd name="connsiteX9" fmla="*/ 77459 w 183622"/>
                <a:gd name="connsiteY9" fmla="*/ 445093 h 545501"/>
                <a:gd name="connsiteX10" fmla="*/ 50613 w 183622"/>
                <a:gd name="connsiteY10" fmla="*/ 539308 h 545501"/>
                <a:gd name="connsiteX11" fmla="*/ 44461 w 183622"/>
                <a:gd name="connsiteY11" fmla="*/ 440896 h 545501"/>
                <a:gd name="connsiteX12" fmla="*/ 3458 w 183622"/>
                <a:gd name="connsiteY12" fmla="*/ 461398 h 545501"/>
                <a:gd name="connsiteX13" fmla="*/ 28060 w 183622"/>
                <a:gd name="connsiteY13" fmla="*/ 397842 h 545501"/>
                <a:gd name="connsiteX14" fmla="*/ 56860 w 183622"/>
                <a:gd name="connsiteY14" fmla="*/ 268432 h 545501"/>
                <a:gd name="connsiteX15" fmla="*/ 52664 w 183622"/>
                <a:gd name="connsiteY15" fmla="*/ 94408 h 545501"/>
                <a:gd name="connsiteX0" fmla="*/ 52664 w 183622"/>
                <a:gd name="connsiteY0" fmla="*/ 99119 h 550212"/>
                <a:gd name="connsiteX1" fmla="*/ 102157 w 183622"/>
                <a:gd name="connsiteY1" fmla="*/ 4784 h 550212"/>
                <a:gd name="connsiteX2" fmla="*/ 165425 w 183622"/>
                <a:gd name="connsiteY2" fmla="*/ 49791 h 550212"/>
                <a:gd name="connsiteX3" fmla="*/ 151074 w 183622"/>
                <a:gd name="connsiteY3" fmla="*/ 349755 h 550212"/>
                <a:gd name="connsiteX4" fmla="*/ 181827 w 183622"/>
                <a:gd name="connsiteY4" fmla="*/ 459959 h 550212"/>
                <a:gd name="connsiteX5" fmla="*/ 146973 w 183622"/>
                <a:gd name="connsiteY5" fmla="*/ 431256 h 550212"/>
                <a:gd name="connsiteX6" fmla="*/ 157224 w 183622"/>
                <a:gd name="connsiteY6" fmla="*/ 537868 h 550212"/>
                <a:gd name="connsiteX7" fmla="*/ 112119 w 183622"/>
                <a:gd name="connsiteY7" fmla="*/ 441507 h 550212"/>
                <a:gd name="connsiteX8" fmla="*/ 108019 w 183622"/>
                <a:gd name="connsiteY8" fmla="*/ 550169 h 550212"/>
                <a:gd name="connsiteX9" fmla="*/ 77459 w 183622"/>
                <a:gd name="connsiteY9" fmla="*/ 449804 h 550212"/>
                <a:gd name="connsiteX10" fmla="*/ 50613 w 183622"/>
                <a:gd name="connsiteY10" fmla="*/ 544019 h 550212"/>
                <a:gd name="connsiteX11" fmla="*/ 44461 w 183622"/>
                <a:gd name="connsiteY11" fmla="*/ 445607 h 550212"/>
                <a:gd name="connsiteX12" fmla="*/ 3458 w 183622"/>
                <a:gd name="connsiteY12" fmla="*/ 466109 h 550212"/>
                <a:gd name="connsiteX13" fmla="*/ 28060 w 183622"/>
                <a:gd name="connsiteY13" fmla="*/ 402553 h 550212"/>
                <a:gd name="connsiteX14" fmla="*/ 56860 w 183622"/>
                <a:gd name="connsiteY14" fmla="*/ 273143 h 550212"/>
                <a:gd name="connsiteX15" fmla="*/ 52664 w 183622"/>
                <a:gd name="connsiteY15" fmla="*/ 99119 h 550212"/>
                <a:gd name="connsiteX0" fmla="*/ 52664 w 183622"/>
                <a:gd name="connsiteY0" fmla="*/ 52963 h 547041"/>
                <a:gd name="connsiteX1" fmla="*/ 102157 w 183622"/>
                <a:gd name="connsiteY1" fmla="*/ 1613 h 547041"/>
                <a:gd name="connsiteX2" fmla="*/ 165425 w 183622"/>
                <a:gd name="connsiteY2" fmla="*/ 46620 h 547041"/>
                <a:gd name="connsiteX3" fmla="*/ 151074 w 183622"/>
                <a:gd name="connsiteY3" fmla="*/ 346584 h 547041"/>
                <a:gd name="connsiteX4" fmla="*/ 181827 w 183622"/>
                <a:gd name="connsiteY4" fmla="*/ 456788 h 547041"/>
                <a:gd name="connsiteX5" fmla="*/ 146973 w 183622"/>
                <a:gd name="connsiteY5" fmla="*/ 428085 h 547041"/>
                <a:gd name="connsiteX6" fmla="*/ 157224 w 183622"/>
                <a:gd name="connsiteY6" fmla="*/ 534697 h 547041"/>
                <a:gd name="connsiteX7" fmla="*/ 112119 w 183622"/>
                <a:gd name="connsiteY7" fmla="*/ 438336 h 547041"/>
                <a:gd name="connsiteX8" fmla="*/ 108019 w 183622"/>
                <a:gd name="connsiteY8" fmla="*/ 546998 h 547041"/>
                <a:gd name="connsiteX9" fmla="*/ 77459 w 183622"/>
                <a:gd name="connsiteY9" fmla="*/ 446633 h 547041"/>
                <a:gd name="connsiteX10" fmla="*/ 50613 w 183622"/>
                <a:gd name="connsiteY10" fmla="*/ 540848 h 547041"/>
                <a:gd name="connsiteX11" fmla="*/ 44461 w 183622"/>
                <a:gd name="connsiteY11" fmla="*/ 442436 h 547041"/>
                <a:gd name="connsiteX12" fmla="*/ 3458 w 183622"/>
                <a:gd name="connsiteY12" fmla="*/ 462938 h 547041"/>
                <a:gd name="connsiteX13" fmla="*/ 28060 w 183622"/>
                <a:gd name="connsiteY13" fmla="*/ 399382 h 547041"/>
                <a:gd name="connsiteX14" fmla="*/ 56860 w 183622"/>
                <a:gd name="connsiteY14" fmla="*/ 269972 h 547041"/>
                <a:gd name="connsiteX15" fmla="*/ 52664 w 183622"/>
                <a:gd name="connsiteY15" fmla="*/ 52963 h 547041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3622" h="555612">
                  <a:moveTo>
                    <a:pt x="52664" y="61534"/>
                  </a:moveTo>
                  <a:cubicBezTo>
                    <a:pt x="59888" y="15179"/>
                    <a:pt x="81410" y="1472"/>
                    <a:pt x="100203" y="415"/>
                  </a:cubicBezTo>
                  <a:cubicBezTo>
                    <a:pt x="118996" y="-642"/>
                    <a:pt x="156947" y="-3932"/>
                    <a:pt x="165425" y="55191"/>
                  </a:cubicBezTo>
                  <a:cubicBezTo>
                    <a:pt x="173903" y="114314"/>
                    <a:pt x="148340" y="286794"/>
                    <a:pt x="151074" y="355155"/>
                  </a:cubicBezTo>
                  <a:cubicBezTo>
                    <a:pt x="153808" y="423516"/>
                    <a:pt x="192279" y="447868"/>
                    <a:pt x="181827" y="465359"/>
                  </a:cubicBezTo>
                  <a:cubicBezTo>
                    <a:pt x="171375" y="482850"/>
                    <a:pt x="151074" y="423671"/>
                    <a:pt x="146973" y="436656"/>
                  </a:cubicBezTo>
                  <a:cubicBezTo>
                    <a:pt x="142873" y="449641"/>
                    <a:pt x="171138" y="533553"/>
                    <a:pt x="157224" y="543268"/>
                  </a:cubicBezTo>
                  <a:cubicBezTo>
                    <a:pt x="143310" y="552983"/>
                    <a:pt x="120320" y="444857"/>
                    <a:pt x="112119" y="446907"/>
                  </a:cubicBezTo>
                  <a:cubicBezTo>
                    <a:pt x="103918" y="448957"/>
                    <a:pt x="123565" y="558094"/>
                    <a:pt x="108019" y="555569"/>
                  </a:cubicBezTo>
                  <a:cubicBezTo>
                    <a:pt x="92473" y="553044"/>
                    <a:pt x="87027" y="456229"/>
                    <a:pt x="77459" y="455204"/>
                  </a:cubicBezTo>
                  <a:cubicBezTo>
                    <a:pt x="67891" y="454179"/>
                    <a:pt x="67836" y="548164"/>
                    <a:pt x="50613" y="549419"/>
                  </a:cubicBezTo>
                  <a:cubicBezTo>
                    <a:pt x="33390" y="550674"/>
                    <a:pt x="52320" y="463992"/>
                    <a:pt x="44461" y="451007"/>
                  </a:cubicBezTo>
                  <a:cubicBezTo>
                    <a:pt x="36602" y="438022"/>
                    <a:pt x="16442" y="478685"/>
                    <a:pt x="3458" y="471509"/>
                  </a:cubicBezTo>
                  <a:cubicBezTo>
                    <a:pt x="-9526" y="464333"/>
                    <a:pt x="17467" y="429480"/>
                    <a:pt x="28060" y="407953"/>
                  </a:cubicBezTo>
                  <a:cubicBezTo>
                    <a:pt x="60144" y="359073"/>
                    <a:pt x="59236" y="343593"/>
                    <a:pt x="56860" y="278543"/>
                  </a:cubicBezTo>
                  <a:cubicBezTo>
                    <a:pt x="54484" y="213493"/>
                    <a:pt x="45440" y="107889"/>
                    <a:pt x="52664" y="61534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C4E65FC7-A014-4B2A-B93E-3157B30E4C84}"/>
                </a:ext>
              </a:extLst>
            </p:cNvPr>
            <p:cNvSpPr/>
            <p:nvPr/>
          </p:nvSpPr>
          <p:spPr>
            <a:xfrm rot="812774">
              <a:off x="5618034" y="3213538"/>
              <a:ext cx="226497" cy="384246"/>
            </a:xfrm>
            <a:custGeom>
              <a:avLst/>
              <a:gdLst>
                <a:gd name="connsiteX0" fmla="*/ 26048 w 207295"/>
                <a:gd name="connsiteY0" fmla="*/ 89400 h 310281"/>
                <a:gd name="connsiteX1" fmla="*/ 88597 w 207295"/>
                <a:gd name="connsiteY1" fmla="*/ 44 h 310281"/>
                <a:gd name="connsiteX2" fmla="*/ 171995 w 207295"/>
                <a:gd name="connsiteY2" fmla="*/ 80464 h 310281"/>
                <a:gd name="connsiteX3" fmla="*/ 204758 w 207295"/>
                <a:gd name="connsiteY3" fmla="*/ 274067 h 310281"/>
                <a:gd name="connsiteX4" fmla="*/ 109446 w 207295"/>
                <a:gd name="connsiteY4" fmla="*/ 294916 h 310281"/>
                <a:gd name="connsiteX5" fmla="*/ 5199 w 207295"/>
                <a:gd name="connsiteY5" fmla="*/ 294916 h 310281"/>
                <a:gd name="connsiteX6" fmla="*/ 26048 w 207295"/>
                <a:gd name="connsiteY6" fmla="*/ 89400 h 310281"/>
                <a:gd name="connsiteX0" fmla="*/ 25027 w 206625"/>
                <a:gd name="connsiteY0" fmla="*/ 89400 h 324978"/>
                <a:gd name="connsiteX1" fmla="*/ 87576 w 206625"/>
                <a:gd name="connsiteY1" fmla="*/ 44 h 324978"/>
                <a:gd name="connsiteX2" fmla="*/ 170974 w 206625"/>
                <a:gd name="connsiteY2" fmla="*/ 80464 h 324978"/>
                <a:gd name="connsiteX3" fmla="*/ 203737 w 206625"/>
                <a:gd name="connsiteY3" fmla="*/ 274067 h 324978"/>
                <a:gd name="connsiteX4" fmla="*/ 102468 w 206625"/>
                <a:gd name="connsiteY4" fmla="*/ 321723 h 324978"/>
                <a:gd name="connsiteX5" fmla="*/ 4178 w 206625"/>
                <a:gd name="connsiteY5" fmla="*/ 294916 h 324978"/>
                <a:gd name="connsiteX6" fmla="*/ 25027 w 206625"/>
                <a:gd name="connsiteY6" fmla="*/ 89400 h 324978"/>
                <a:gd name="connsiteX0" fmla="*/ 25027 w 215052"/>
                <a:gd name="connsiteY0" fmla="*/ 89406 h 325089"/>
                <a:gd name="connsiteX1" fmla="*/ 87576 w 215052"/>
                <a:gd name="connsiteY1" fmla="*/ 50 h 325089"/>
                <a:gd name="connsiteX2" fmla="*/ 170974 w 215052"/>
                <a:gd name="connsiteY2" fmla="*/ 80470 h 325089"/>
                <a:gd name="connsiteX3" fmla="*/ 212673 w 215052"/>
                <a:gd name="connsiteY3" fmla="*/ 300880 h 325089"/>
                <a:gd name="connsiteX4" fmla="*/ 102468 w 215052"/>
                <a:gd name="connsiteY4" fmla="*/ 321729 h 325089"/>
                <a:gd name="connsiteX5" fmla="*/ 4178 w 215052"/>
                <a:gd name="connsiteY5" fmla="*/ 294922 h 325089"/>
                <a:gd name="connsiteX6" fmla="*/ 25027 w 215052"/>
                <a:gd name="connsiteY6" fmla="*/ 89406 h 325089"/>
                <a:gd name="connsiteX0" fmla="*/ 33149 w 223174"/>
                <a:gd name="connsiteY0" fmla="*/ 89406 h 331862"/>
                <a:gd name="connsiteX1" fmla="*/ 95698 w 223174"/>
                <a:gd name="connsiteY1" fmla="*/ 50 h 331862"/>
                <a:gd name="connsiteX2" fmla="*/ 179096 w 223174"/>
                <a:gd name="connsiteY2" fmla="*/ 80470 h 331862"/>
                <a:gd name="connsiteX3" fmla="*/ 220795 w 223174"/>
                <a:gd name="connsiteY3" fmla="*/ 300880 h 331862"/>
                <a:gd name="connsiteX4" fmla="*/ 110590 w 223174"/>
                <a:gd name="connsiteY4" fmla="*/ 321729 h 331862"/>
                <a:gd name="connsiteX5" fmla="*/ 3365 w 223174"/>
                <a:gd name="connsiteY5" fmla="*/ 309814 h 331862"/>
                <a:gd name="connsiteX6" fmla="*/ 33149 w 223174"/>
                <a:gd name="connsiteY6" fmla="*/ 89406 h 331862"/>
                <a:gd name="connsiteX0" fmla="*/ 23550 w 225489"/>
                <a:gd name="connsiteY0" fmla="*/ 104561 h 331102"/>
                <a:gd name="connsiteX1" fmla="*/ 98013 w 225489"/>
                <a:gd name="connsiteY1" fmla="*/ 312 h 331102"/>
                <a:gd name="connsiteX2" fmla="*/ 181411 w 225489"/>
                <a:gd name="connsiteY2" fmla="*/ 80732 h 331102"/>
                <a:gd name="connsiteX3" fmla="*/ 223110 w 225489"/>
                <a:gd name="connsiteY3" fmla="*/ 301142 h 331102"/>
                <a:gd name="connsiteX4" fmla="*/ 112905 w 225489"/>
                <a:gd name="connsiteY4" fmla="*/ 321991 h 331102"/>
                <a:gd name="connsiteX5" fmla="*/ 5680 w 225489"/>
                <a:gd name="connsiteY5" fmla="*/ 310076 h 331102"/>
                <a:gd name="connsiteX6" fmla="*/ 23550 w 225489"/>
                <a:gd name="connsiteY6" fmla="*/ 104561 h 331102"/>
                <a:gd name="connsiteX0" fmla="*/ 23550 w 227742"/>
                <a:gd name="connsiteY0" fmla="*/ 104561 h 331102"/>
                <a:gd name="connsiteX1" fmla="*/ 98013 w 227742"/>
                <a:gd name="connsiteY1" fmla="*/ 312 h 331102"/>
                <a:gd name="connsiteX2" fmla="*/ 196304 w 227742"/>
                <a:gd name="connsiteY2" fmla="*/ 80732 h 331102"/>
                <a:gd name="connsiteX3" fmla="*/ 223110 w 227742"/>
                <a:gd name="connsiteY3" fmla="*/ 301142 h 331102"/>
                <a:gd name="connsiteX4" fmla="*/ 112905 w 227742"/>
                <a:gd name="connsiteY4" fmla="*/ 321991 h 331102"/>
                <a:gd name="connsiteX5" fmla="*/ 5680 w 227742"/>
                <a:gd name="connsiteY5" fmla="*/ 310076 h 331102"/>
                <a:gd name="connsiteX6" fmla="*/ 23550 w 227742"/>
                <a:gd name="connsiteY6" fmla="*/ 104561 h 331102"/>
                <a:gd name="connsiteX0" fmla="*/ 19305 w 229454"/>
                <a:gd name="connsiteY0" fmla="*/ 68648 h 333403"/>
                <a:gd name="connsiteX1" fmla="*/ 99725 w 229454"/>
                <a:gd name="connsiteY1" fmla="*/ 141 h 333403"/>
                <a:gd name="connsiteX2" fmla="*/ 198016 w 229454"/>
                <a:gd name="connsiteY2" fmla="*/ 80561 h 333403"/>
                <a:gd name="connsiteX3" fmla="*/ 224822 w 229454"/>
                <a:gd name="connsiteY3" fmla="*/ 300971 h 333403"/>
                <a:gd name="connsiteX4" fmla="*/ 114617 w 229454"/>
                <a:gd name="connsiteY4" fmla="*/ 321820 h 333403"/>
                <a:gd name="connsiteX5" fmla="*/ 7392 w 229454"/>
                <a:gd name="connsiteY5" fmla="*/ 309905 h 333403"/>
                <a:gd name="connsiteX6" fmla="*/ 19305 w 229454"/>
                <a:gd name="connsiteY6" fmla="*/ 68648 h 333403"/>
                <a:gd name="connsiteX0" fmla="*/ 19305 w 226896"/>
                <a:gd name="connsiteY0" fmla="*/ 68558 h 333313"/>
                <a:gd name="connsiteX1" fmla="*/ 99725 w 226896"/>
                <a:gd name="connsiteY1" fmla="*/ 51 h 333313"/>
                <a:gd name="connsiteX2" fmla="*/ 180145 w 226896"/>
                <a:gd name="connsiteY2" fmla="*/ 62599 h 333313"/>
                <a:gd name="connsiteX3" fmla="*/ 224822 w 226896"/>
                <a:gd name="connsiteY3" fmla="*/ 300881 h 333313"/>
                <a:gd name="connsiteX4" fmla="*/ 114617 w 226896"/>
                <a:gd name="connsiteY4" fmla="*/ 321730 h 333313"/>
                <a:gd name="connsiteX5" fmla="*/ 7392 w 226896"/>
                <a:gd name="connsiteY5" fmla="*/ 309815 h 333313"/>
                <a:gd name="connsiteX6" fmla="*/ 19305 w 226896"/>
                <a:gd name="connsiteY6" fmla="*/ 68558 h 333313"/>
                <a:gd name="connsiteX0" fmla="*/ 18790 w 226497"/>
                <a:gd name="connsiteY0" fmla="*/ 95334 h 360089"/>
                <a:gd name="connsiteX1" fmla="*/ 84318 w 226497"/>
                <a:gd name="connsiteY1" fmla="*/ 20 h 360089"/>
                <a:gd name="connsiteX2" fmla="*/ 179630 w 226497"/>
                <a:gd name="connsiteY2" fmla="*/ 89375 h 360089"/>
                <a:gd name="connsiteX3" fmla="*/ 224307 w 226497"/>
                <a:gd name="connsiteY3" fmla="*/ 327657 h 360089"/>
                <a:gd name="connsiteX4" fmla="*/ 114102 w 226497"/>
                <a:gd name="connsiteY4" fmla="*/ 348506 h 360089"/>
                <a:gd name="connsiteX5" fmla="*/ 6877 w 226497"/>
                <a:gd name="connsiteY5" fmla="*/ 336591 h 360089"/>
                <a:gd name="connsiteX6" fmla="*/ 18790 w 226497"/>
                <a:gd name="connsiteY6" fmla="*/ 95334 h 360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6497" h="360089">
                  <a:moveTo>
                    <a:pt x="18790" y="95334"/>
                  </a:moveTo>
                  <a:cubicBezTo>
                    <a:pt x="31697" y="39239"/>
                    <a:pt x="57511" y="1013"/>
                    <a:pt x="84318" y="20"/>
                  </a:cubicBezTo>
                  <a:cubicBezTo>
                    <a:pt x="111125" y="-973"/>
                    <a:pt x="156299" y="34769"/>
                    <a:pt x="179630" y="89375"/>
                  </a:cubicBezTo>
                  <a:cubicBezTo>
                    <a:pt x="202961" y="143981"/>
                    <a:pt x="235228" y="284469"/>
                    <a:pt x="224307" y="327657"/>
                  </a:cubicBezTo>
                  <a:cubicBezTo>
                    <a:pt x="213386" y="370845"/>
                    <a:pt x="147362" y="345031"/>
                    <a:pt x="114102" y="348506"/>
                  </a:cubicBezTo>
                  <a:cubicBezTo>
                    <a:pt x="80842" y="351981"/>
                    <a:pt x="22762" y="378786"/>
                    <a:pt x="6877" y="336591"/>
                  </a:cubicBezTo>
                  <a:cubicBezTo>
                    <a:pt x="-9008" y="294396"/>
                    <a:pt x="5883" y="151429"/>
                    <a:pt x="18790" y="95334"/>
                  </a:cubicBezTo>
                  <a:close/>
                </a:path>
              </a:pathLst>
            </a:custGeom>
            <a:solidFill>
              <a:srgbClr val="D6323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BC53B43A-99D4-4CAC-AEA2-C385CA75FBA6}"/>
                </a:ext>
              </a:extLst>
            </p:cNvPr>
            <p:cNvSpPr/>
            <p:nvPr/>
          </p:nvSpPr>
          <p:spPr>
            <a:xfrm>
              <a:off x="5798090" y="4782477"/>
              <a:ext cx="145269" cy="446633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  <a:gd name="connsiteX0" fmla="*/ 6496 w 140748"/>
                <a:gd name="connsiteY0" fmla="*/ 42636 h 364378"/>
                <a:gd name="connsiteX1" fmla="*/ 8067 w 140748"/>
                <a:gd name="connsiteY1" fmla="*/ 310013 h 364378"/>
                <a:gd name="connsiteX2" fmla="*/ 70905 w 140748"/>
                <a:gd name="connsiteY2" fmla="*/ 364185 h 364378"/>
                <a:gd name="connsiteX3" fmla="*/ 129409 w 140748"/>
                <a:gd name="connsiteY3" fmla="*/ 303514 h 364378"/>
                <a:gd name="connsiteX4" fmla="*/ 131576 w 140748"/>
                <a:gd name="connsiteY4" fmla="*/ 60829 h 364378"/>
                <a:gd name="connsiteX5" fmla="*/ 60071 w 140748"/>
                <a:gd name="connsiteY5" fmla="*/ 2324 h 364378"/>
                <a:gd name="connsiteX6" fmla="*/ 6496 w 140748"/>
                <a:gd name="connsiteY6" fmla="*/ 42636 h 364378"/>
                <a:gd name="connsiteX0" fmla="*/ 6496 w 136138"/>
                <a:gd name="connsiteY0" fmla="*/ 45571 h 367313"/>
                <a:gd name="connsiteX1" fmla="*/ 8067 w 136138"/>
                <a:gd name="connsiteY1" fmla="*/ 312948 h 367313"/>
                <a:gd name="connsiteX2" fmla="*/ 70905 w 136138"/>
                <a:gd name="connsiteY2" fmla="*/ 367120 h 367313"/>
                <a:gd name="connsiteX3" fmla="*/ 129409 w 136138"/>
                <a:gd name="connsiteY3" fmla="*/ 306449 h 367313"/>
                <a:gd name="connsiteX4" fmla="*/ 123956 w 136138"/>
                <a:gd name="connsiteY4" fmla="*/ 37094 h 367313"/>
                <a:gd name="connsiteX5" fmla="*/ 60071 w 136138"/>
                <a:gd name="connsiteY5" fmla="*/ 5259 h 367313"/>
                <a:gd name="connsiteX6" fmla="*/ 6496 w 136138"/>
                <a:gd name="connsiteY6" fmla="*/ 45571 h 367313"/>
                <a:gd name="connsiteX0" fmla="*/ 6991 w 136633"/>
                <a:gd name="connsiteY0" fmla="*/ 56469 h 378211"/>
                <a:gd name="connsiteX1" fmla="*/ 8562 w 136633"/>
                <a:gd name="connsiteY1" fmla="*/ 323846 h 378211"/>
                <a:gd name="connsiteX2" fmla="*/ 71400 w 136633"/>
                <a:gd name="connsiteY2" fmla="*/ 378018 h 378211"/>
                <a:gd name="connsiteX3" fmla="*/ 129904 w 136633"/>
                <a:gd name="connsiteY3" fmla="*/ 317347 h 378211"/>
                <a:gd name="connsiteX4" fmla="*/ 124451 w 136633"/>
                <a:gd name="connsiteY4" fmla="*/ 47992 h 378211"/>
                <a:gd name="connsiteX5" fmla="*/ 68186 w 136633"/>
                <a:gd name="connsiteY5" fmla="*/ 917 h 378211"/>
                <a:gd name="connsiteX6" fmla="*/ 6991 w 136633"/>
                <a:gd name="connsiteY6" fmla="*/ 56469 h 378211"/>
                <a:gd name="connsiteX0" fmla="*/ 3871 w 133513"/>
                <a:gd name="connsiteY0" fmla="*/ 56469 h 378103"/>
                <a:gd name="connsiteX1" fmla="*/ 13062 w 133513"/>
                <a:gd name="connsiteY1" fmla="*/ 321941 h 378103"/>
                <a:gd name="connsiteX2" fmla="*/ 68280 w 133513"/>
                <a:gd name="connsiteY2" fmla="*/ 378018 h 378103"/>
                <a:gd name="connsiteX3" fmla="*/ 126784 w 133513"/>
                <a:gd name="connsiteY3" fmla="*/ 317347 h 378103"/>
                <a:gd name="connsiteX4" fmla="*/ 121331 w 133513"/>
                <a:gd name="connsiteY4" fmla="*/ 47992 h 378103"/>
                <a:gd name="connsiteX5" fmla="*/ 65066 w 133513"/>
                <a:gd name="connsiteY5" fmla="*/ 917 h 378103"/>
                <a:gd name="connsiteX6" fmla="*/ 3871 w 133513"/>
                <a:gd name="connsiteY6" fmla="*/ 56469 h 378103"/>
                <a:gd name="connsiteX0" fmla="*/ 3871 w 130834"/>
                <a:gd name="connsiteY0" fmla="*/ 56469 h 378482"/>
                <a:gd name="connsiteX1" fmla="*/ 13062 w 130834"/>
                <a:gd name="connsiteY1" fmla="*/ 321941 h 378482"/>
                <a:gd name="connsiteX2" fmla="*/ 68280 w 130834"/>
                <a:gd name="connsiteY2" fmla="*/ 378018 h 378482"/>
                <a:gd name="connsiteX3" fmla="*/ 121069 w 130834"/>
                <a:gd name="connsiteY3" fmla="*/ 307822 h 378482"/>
                <a:gd name="connsiteX4" fmla="*/ 121331 w 130834"/>
                <a:gd name="connsiteY4" fmla="*/ 47992 h 378482"/>
                <a:gd name="connsiteX5" fmla="*/ 65066 w 130834"/>
                <a:gd name="connsiteY5" fmla="*/ 917 h 378482"/>
                <a:gd name="connsiteX6" fmla="*/ 3871 w 130834"/>
                <a:gd name="connsiteY6" fmla="*/ 56469 h 378482"/>
                <a:gd name="connsiteX0" fmla="*/ 3747 w 130911"/>
                <a:gd name="connsiteY0" fmla="*/ 56469 h 374836"/>
                <a:gd name="connsiteX1" fmla="*/ 12938 w 130911"/>
                <a:gd name="connsiteY1" fmla="*/ 321941 h 374836"/>
                <a:gd name="connsiteX2" fmla="*/ 64346 w 130911"/>
                <a:gd name="connsiteY2" fmla="*/ 374208 h 374836"/>
                <a:gd name="connsiteX3" fmla="*/ 120945 w 130911"/>
                <a:gd name="connsiteY3" fmla="*/ 307822 h 374836"/>
                <a:gd name="connsiteX4" fmla="*/ 121207 w 130911"/>
                <a:gd name="connsiteY4" fmla="*/ 47992 h 374836"/>
                <a:gd name="connsiteX5" fmla="*/ 64942 w 130911"/>
                <a:gd name="connsiteY5" fmla="*/ 917 h 374836"/>
                <a:gd name="connsiteX6" fmla="*/ 3747 w 130911"/>
                <a:gd name="connsiteY6" fmla="*/ 56469 h 374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0911" h="374836">
                  <a:moveTo>
                    <a:pt x="3747" y="56469"/>
                  </a:moveTo>
                  <a:cubicBezTo>
                    <a:pt x="-4920" y="109973"/>
                    <a:pt x="2838" y="268985"/>
                    <a:pt x="12938" y="321941"/>
                  </a:cubicBezTo>
                  <a:cubicBezTo>
                    <a:pt x="23038" y="374897"/>
                    <a:pt x="46345" y="376561"/>
                    <a:pt x="64346" y="374208"/>
                  </a:cubicBezTo>
                  <a:cubicBezTo>
                    <a:pt x="82347" y="371855"/>
                    <a:pt x="111468" y="362191"/>
                    <a:pt x="120945" y="307822"/>
                  </a:cubicBezTo>
                  <a:cubicBezTo>
                    <a:pt x="130422" y="253453"/>
                    <a:pt x="137458" y="102524"/>
                    <a:pt x="121207" y="47992"/>
                  </a:cubicBezTo>
                  <a:cubicBezTo>
                    <a:pt x="104956" y="-6540"/>
                    <a:pt x="84519" y="-496"/>
                    <a:pt x="64942" y="917"/>
                  </a:cubicBezTo>
                  <a:cubicBezTo>
                    <a:pt x="45365" y="2330"/>
                    <a:pt x="12414" y="2965"/>
                    <a:pt x="3747" y="56469"/>
                  </a:cubicBezTo>
                  <a:close/>
                </a:path>
              </a:pathLst>
            </a:custGeom>
            <a:solidFill>
              <a:srgbClr val="D6323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BAABB538-0320-42FD-9B21-A09A572AA8E1}"/>
                </a:ext>
              </a:extLst>
            </p:cNvPr>
            <p:cNvSpPr/>
            <p:nvPr/>
          </p:nvSpPr>
          <p:spPr>
            <a:xfrm>
              <a:off x="5764915" y="4440410"/>
              <a:ext cx="186924" cy="432800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111" h="362079">
                  <a:moveTo>
                    <a:pt x="3429" y="49900"/>
                  </a:moveTo>
                  <a:cubicBezTo>
                    <a:pt x="-5238" y="101182"/>
                    <a:pt x="3790" y="255748"/>
                    <a:pt x="16430" y="307752"/>
                  </a:cubicBezTo>
                  <a:cubicBezTo>
                    <a:pt x="29070" y="359756"/>
                    <a:pt x="59044" y="363007"/>
                    <a:pt x="79268" y="361924"/>
                  </a:cubicBezTo>
                  <a:cubicBezTo>
                    <a:pt x="99492" y="360841"/>
                    <a:pt x="127660" y="351812"/>
                    <a:pt x="137772" y="301253"/>
                  </a:cubicBezTo>
                  <a:cubicBezTo>
                    <a:pt x="147884" y="250694"/>
                    <a:pt x="156190" y="113100"/>
                    <a:pt x="139939" y="58568"/>
                  </a:cubicBezTo>
                  <a:cubicBezTo>
                    <a:pt x="123688" y="4036"/>
                    <a:pt x="86852" y="-658"/>
                    <a:pt x="68434" y="63"/>
                  </a:cubicBezTo>
                  <a:cubicBezTo>
                    <a:pt x="50016" y="784"/>
                    <a:pt x="12096" y="-1382"/>
                    <a:pt x="3429" y="49900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1C2DCFE3-D0E6-4A9C-AE18-BDAA993BC5E5}"/>
                </a:ext>
              </a:extLst>
            </p:cNvPr>
            <p:cNvSpPr/>
            <p:nvPr/>
          </p:nvSpPr>
          <p:spPr>
            <a:xfrm>
              <a:off x="5671039" y="4085587"/>
              <a:ext cx="393406" cy="535863"/>
            </a:xfrm>
            <a:custGeom>
              <a:avLst/>
              <a:gdLst>
                <a:gd name="connsiteX0" fmla="*/ 11215 w 427713"/>
                <a:gd name="connsiteY0" fmla="*/ 118649 h 561918"/>
                <a:gd name="connsiteX1" fmla="*/ 27755 w 427713"/>
                <a:gd name="connsiteY1" fmla="*/ 364379 h 561918"/>
                <a:gd name="connsiteX2" fmla="*/ 32481 w 427713"/>
                <a:gd name="connsiteY2" fmla="*/ 522686 h 561918"/>
                <a:gd name="connsiteX3" fmla="*/ 190788 w 427713"/>
                <a:gd name="connsiteY3" fmla="*/ 543951 h 561918"/>
                <a:gd name="connsiteX4" fmla="*/ 405802 w 427713"/>
                <a:gd name="connsiteY4" fmla="*/ 543951 h 561918"/>
                <a:gd name="connsiteX5" fmla="*/ 417615 w 427713"/>
                <a:gd name="connsiteY5" fmla="*/ 312398 h 561918"/>
                <a:gd name="connsiteX6" fmla="*/ 410527 w 427713"/>
                <a:gd name="connsiteY6" fmla="*/ 76119 h 561918"/>
                <a:gd name="connsiteX7" fmla="*/ 216778 w 427713"/>
                <a:gd name="connsiteY7" fmla="*/ 509 h 561918"/>
                <a:gd name="connsiteX8" fmla="*/ 11215 w 427713"/>
                <a:gd name="connsiteY8" fmla="*/ 118649 h 561918"/>
                <a:gd name="connsiteX0" fmla="*/ 11560 w 425696"/>
                <a:gd name="connsiteY0" fmla="*/ 87530 h 561515"/>
                <a:gd name="connsiteX1" fmla="*/ 25738 w 425696"/>
                <a:gd name="connsiteY1" fmla="*/ 363976 h 561515"/>
                <a:gd name="connsiteX2" fmla="*/ 30464 w 425696"/>
                <a:gd name="connsiteY2" fmla="*/ 522283 h 561515"/>
                <a:gd name="connsiteX3" fmla="*/ 188771 w 425696"/>
                <a:gd name="connsiteY3" fmla="*/ 543548 h 561515"/>
                <a:gd name="connsiteX4" fmla="*/ 403785 w 425696"/>
                <a:gd name="connsiteY4" fmla="*/ 543548 h 561515"/>
                <a:gd name="connsiteX5" fmla="*/ 415598 w 425696"/>
                <a:gd name="connsiteY5" fmla="*/ 311995 h 561515"/>
                <a:gd name="connsiteX6" fmla="*/ 408510 w 425696"/>
                <a:gd name="connsiteY6" fmla="*/ 75716 h 561515"/>
                <a:gd name="connsiteX7" fmla="*/ 214761 w 425696"/>
                <a:gd name="connsiteY7" fmla="*/ 106 h 561515"/>
                <a:gd name="connsiteX8" fmla="*/ 11560 w 425696"/>
                <a:gd name="connsiteY8" fmla="*/ 87530 h 561515"/>
                <a:gd name="connsiteX0" fmla="*/ 10883 w 425019"/>
                <a:gd name="connsiteY0" fmla="*/ 85178 h 559163"/>
                <a:gd name="connsiteX1" fmla="*/ 25061 w 425019"/>
                <a:gd name="connsiteY1" fmla="*/ 361624 h 559163"/>
                <a:gd name="connsiteX2" fmla="*/ 29787 w 425019"/>
                <a:gd name="connsiteY2" fmla="*/ 519931 h 559163"/>
                <a:gd name="connsiteX3" fmla="*/ 188094 w 425019"/>
                <a:gd name="connsiteY3" fmla="*/ 541196 h 559163"/>
                <a:gd name="connsiteX4" fmla="*/ 403108 w 425019"/>
                <a:gd name="connsiteY4" fmla="*/ 541196 h 559163"/>
                <a:gd name="connsiteX5" fmla="*/ 414921 w 425019"/>
                <a:gd name="connsiteY5" fmla="*/ 309643 h 559163"/>
                <a:gd name="connsiteX6" fmla="*/ 407833 w 425019"/>
                <a:gd name="connsiteY6" fmla="*/ 73364 h 559163"/>
                <a:gd name="connsiteX7" fmla="*/ 204633 w 425019"/>
                <a:gd name="connsiteY7" fmla="*/ 116 h 559163"/>
                <a:gd name="connsiteX8" fmla="*/ 10883 w 425019"/>
                <a:gd name="connsiteY8" fmla="*/ 85178 h 559163"/>
                <a:gd name="connsiteX0" fmla="*/ 10883 w 431603"/>
                <a:gd name="connsiteY0" fmla="*/ 85178 h 559163"/>
                <a:gd name="connsiteX1" fmla="*/ 25061 w 431603"/>
                <a:gd name="connsiteY1" fmla="*/ 361624 h 559163"/>
                <a:gd name="connsiteX2" fmla="*/ 29787 w 431603"/>
                <a:gd name="connsiteY2" fmla="*/ 519931 h 559163"/>
                <a:gd name="connsiteX3" fmla="*/ 188094 w 431603"/>
                <a:gd name="connsiteY3" fmla="*/ 541196 h 559163"/>
                <a:gd name="connsiteX4" fmla="*/ 403108 w 431603"/>
                <a:gd name="connsiteY4" fmla="*/ 541196 h 559163"/>
                <a:gd name="connsiteX5" fmla="*/ 429098 w 431603"/>
                <a:gd name="connsiteY5" fmla="*/ 309643 h 559163"/>
                <a:gd name="connsiteX6" fmla="*/ 407833 w 431603"/>
                <a:gd name="connsiteY6" fmla="*/ 73364 h 559163"/>
                <a:gd name="connsiteX7" fmla="*/ 204633 w 431603"/>
                <a:gd name="connsiteY7" fmla="*/ 116 h 559163"/>
                <a:gd name="connsiteX8" fmla="*/ 10883 w 431603"/>
                <a:gd name="connsiteY8" fmla="*/ 85178 h 559163"/>
                <a:gd name="connsiteX0" fmla="*/ 16874 w 437594"/>
                <a:gd name="connsiteY0" fmla="*/ 85178 h 559163"/>
                <a:gd name="connsiteX1" fmla="*/ 12150 w 437594"/>
                <a:gd name="connsiteY1" fmla="*/ 361624 h 559163"/>
                <a:gd name="connsiteX2" fmla="*/ 35778 w 437594"/>
                <a:gd name="connsiteY2" fmla="*/ 519931 h 559163"/>
                <a:gd name="connsiteX3" fmla="*/ 194085 w 437594"/>
                <a:gd name="connsiteY3" fmla="*/ 541196 h 559163"/>
                <a:gd name="connsiteX4" fmla="*/ 409099 w 437594"/>
                <a:gd name="connsiteY4" fmla="*/ 541196 h 559163"/>
                <a:gd name="connsiteX5" fmla="*/ 435089 w 437594"/>
                <a:gd name="connsiteY5" fmla="*/ 309643 h 559163"/>
                <a:gd name="connsiteX6" fmla="*/ 413824 w 437594"/>
                <a:gd name="connsiteY6" fmla="*/ 73364 h 559163"/>
                <a:gd name="connsiteX7" fmla="*/ 210624 w 437594"/>
                <a:gd name="connsiteY7" fmla="*/ 116 h 559163"/>
                <a:gd name="connsiteX8" fmla="*/ 16874 w 437594"/>
                <a:gd name="connsiteY8" fmla="*/ 85178 h 559163"/>
                <a:gd name="connsiteX0" fmla="*/ 16874 w 437594"/>
                <a:gd name="connsiteY0" fmla="*/ 85178 h 563991"/>
                <a:gd name="connsiteX1" fmla="*/ 12150 w 437594"/>
                <a:gd name="connsiteY1" fmla="*/ 361624 h 563991"/>
                <a:gd name="connsiteX2" fmla="*/ 35778 w 437594"/>
                <a:gd name="connsiteY2" fmla="*/ 519931 h 563991"/>
                <a:gd name="connsiteX3" fmla="*/ 205899 w 437594"/>
                <a:gd name="connsiteY3" fmla="*/ 553010 h 563991"/>
                <a:gd name="connsiteX4" fmla="*/ 409099 w 437594"/>
                <a:gd name="connsiteY4" fmla="*/ 541196 h 563991"/>
                <a:gd name="connsiteX5" fmla="*/ 435089 w 437594"/>
                <a:gd name="connsiteY5" fmla="*/ 309643 h 563991"/>
                <a:gd name="connsiteX6" fmla="*/ 413824 w 437594"/>
                <a:gd name="connsiteY6" fmla="*/ 73364 h 563991"/>
                <a:gd name="connsiteX7" fmla="*/ 210624 w 437594"/>
                <a:gd name="connsiteY7" fmla="*/ 116 h 563991"/>
                <a:gd name="connsiteX8" fmla="*/ 16874 w 437594"/>
                <a:gd name="connsiteY8" fmla="*/ 85178 h 563991"/>
                <a:gd name="connsiteX0" fmla="*/ 16874 w 437594"/>
                <a:gd name="connsiteY0" fmla="*/ 85178 h 554236"/>
                <a:gd name="connsiteX1" fmla="*/ 12150 w 437594"/>
                <a:gd name="connsiteY1" fmla="*/ 361624 h 554236"/>
                <a:gd name="connsiteX2" fmla="*/ 35778 w 437594"/>
                <a:gd name="connsiteY2" fmla="*/ 519931 h 554236"/>
                <a:gd name="connsiteX3" fmla="*/ 205899 w 437594"/>
                <a:gd name="connsiteY3" fmla="*/ 553010 h 554236"/>
                <a:gd name="connsiteX4" fmla="*/ 409099 w 437594"/>
                <a:gd name="connsiteY4" fmla="*/ 522294 h 554236"/>
                <a:gd name="connsiteX5" fmla="*/ 435089 w 437594"/>
                <a:gd name="connsiteY5" fmla="*/ 309643 h 554236"/>
                <a:gd name="connsiteX6" fmla="*/ 413824 w 437594"/>
                <a:gd name="connsiteY6" fmla="*/ 73364 h 554236"/>
                <a:gd name="connsiteX7" fmla="*/ 210624 w 437594"/>
                <a:gd name="connsiteY7" fmla="*/ 116 h 554236"/>
                <a:gd name="connsiteX8" fmla="*/ 16874 w 437594"/>
                <a:gd name="connsiteY8" fmla="*/ 85178 h 554236"/>
                <a:gd name="connsiteX0" fmla="*/ 16874 w 437594"/>
                <a:gd name="connsiteY0" fmla="*/ 85178 h 558187"/>
                <a:gd name="connsiteX1" fmla="*/ 12150 w 437594"/>
                <a:gd name="connsiteY1" fmla="*/ 361624 h 558187"/>
                <a:gd name="connsiteX2" fmla="*/ 35778 w 437594"/>
                <a:gd name="connsiteY2" fmla="*/ 519931 h 558187"/>
                <a:gd name="connsiteX3" fmla="*/ 215350 w 437594"/>
                <a:gd name="connsiteY3" fmla="*/ 557736 h 558187"/>
                <a:gd name="connsiteX4" fmla="*/ 409099 w 437594"/>
                <a:gd name="connsiteY4" fmla="*/ 522294 h 558187"/>
                <a:gd name="connsiteX5" fmla="*/ 435089 w 437594"/>
                <a:gd name="connsiteY5" fmla="*/ 309643 h 558187"/>
                <a:gd name="connsiteX6" fmla="*/ 413824 w 437594"/>
                <a:gd name="connsiteY6" fmla="*/ 73364 h 558187"/>
                <a:gd name="connsiteX7" fmla="*/ 210624 w 437594"/>
                <a:gd name="connsiteY7" fmla="*/ 116 h 558187"/>
                <a:gd name="connsiteX8" fmla="*/ 16874 w 437594"/>
                <a:gd name="connsiteY8" fmla="*/ 85178 h 558187"/>
                <a:gd name="connsiteX0" fmla="*/ 20067 w 440787"/>
                <a:gd name="connsiteY0" fmla="*/ 85178 h 558187"/>
                <a:gd name="connsiteX1" fmla="*/ 8255 w 440787"/>
                <a:gd name="connsiteY1" fmla="*/ 361624 h 558187"/>
                <a:gd name="connsiteX2" fmla="*/ 38971 w 440787"/>
                <a:gd name="connsiteY2" fmla="*/ 519931 h 558187"/>
                <a:gd name="connsiteX3" fmla="*/ 218543 w 440787"/>
                <a:gd name="connsiteY3" fmla="*/ 557736 h 558187"/>
                <a:gd name="connsiteX4" fmla="*/ 412292 w 440787"/>
                <a:gd name="connsiteY4" fmla="*/ 522294 h 558187"/>
                <a:gd name="connsiteX5" fmla="*/ 438282 w 440787"/>
                <a:gd name="connsiteY5" fmla="*/ 309643 h 558187"/>
                <a:gd name="connsiteX6" fmla="*/ 417017 w 440787"/>
                <a:gd name="connsiteY6" fmla="*/ 73364 h 558187"/>
                <a:gd name="connsiteX7" fmla="*/ 213817 w 440787"/>
                <a:gd name="connsiteY7" fmla="*/ 116 h 558187"/>
                <a:gd name="connsiteX8" fmla="*/ 20067 w 440787"/>
                <a:gd name="connsiteY8" fmla="*/ 85178 h 558187"/>
                <a:gd name="connsiteX0" fmla="*/ 20067 w 442342"/>
                <a:gd name="connsiteY0" fmla="*/ 85178 h 558345"/>
                <a:gd name="connsiteX1" fmla="*/ 8255 w 442342"/>
                <a:gd name="connsiteY1" fmla="*/ 361624 h 558345"/>
                <a:gd name="connsiteX2" fmla="*/ 38971 w 442342"/>
                <a:gd name="connsiteY2" fmla="*/ 519931 h 558345"/>
                <a:gd name="connsiteX3" fmla="*/ 218543 w 442342"/>
                <a:gd name="connsiteY3" fmla="*/ 557736 h 558345"/>
                <a:gd name="connsiteX4" fmla="*/ 412292 w 442342"/>
                <a:gd name="connsiteY4" fmla="*/ 522294 h 558345"/>
                <a:gd name="connsiteX5" fmla="*/ 440644 w 442342"/>
                <a:gd name="connsiteY5" fmla="*/ 302555 h 558345"/>
                <a:gd name="connsiteX6" fmla="*/ 417017 w 442342"/>
                <a:gd name="connsiteY6" fmla="*/ 73364 h 558345"/>
                <a:gd name="connsiteX7" fmla="*/ 213817 w 442342"/>
                <a:gd name="connsiteY7" fmla="*/ 116 h 558345"/>
                <a:gd name="connsiteX8" fmla="*/ 20067 w 442342"/>
                <a:gd name="connsiteY8" fmla="*/ 85178 h 558345"/>
                <a:gd name="connsiteX0" fmla="*/ 21288 w 443563"/>
                <a:gd name="connsiteY0" fmla="*/ 85178 h 558345"/>
                <a:gd name="connsiteX1" fmla="*/ 7113 w 443563"/>
                <a:gd name="connsiteY1" fmla="*/ 356898 h 558345"/>
                <a:gd name="connsiteX2" fmla="*/ 40192 w 443563"/>
                <a:gd name="connsiteY2" fmla="*/ 519931 h 558345"/>
                <a:gd name="connsiteX3" fmla="*/ 219764 w 443563"/>
                <a:gd name="connsiteY3" fmla="*/ 557736 h 558345"/>
                <a:gd name="connsiteX4" fmla="*/ 413513 w 443563"/>
                <a:gd name="connsiteY4" fmla="*/ 522294 h 558345"/>
                <a:gd name="connsiteX5" fmla="*/ 441865 w 443563"/>
                <a:gd name="connsiteY5" fmla="*/ 302555 h 558345"/>
                <a:gd name="connsiteX6" fmla="*/ 418238 w 443563"/>
                <a:gd name="connsiteY6" fmla="*/ 73364 h 558345"/>
                <a:gd name="connsiteX7" fmla="*/ 215038 w 443563"/>
                <a:gd name="connsiteY7" fmla="*/ 116 h 558345"/>
                <a:gd name="connsiteX8" fmla="*/ 21288 w 443563"/>
                <a:gd name="connsiteY8" fmla="*/ 85178 h 558345"/>
                <a:gd name="connsiteX0" fmla="*/ 45611 w 437169"/>
                <a:gd name="connsiteY0" fmla="*/ 66265 h 558335"/>
                <a:gd name="connsiteX1" fmla="*/ 719 w 437169"/>
                <a:gd name="connsiteY1" fmla="*/ 356888 h 558335"/>
                <a:gd name="connsiteX2" fmla="*/ 33798 w 437169"/>
                <a:gd name="connsiteY2" fmla="*/ 519921 h 558335"/>
                <a:gd name="connsiteX3" fmla="*/ 213370 w 437169"/>
                <a:gd name="connsiteY3" fmla="*/ 557726 h 558335"/>
                <a:gd name="connsiteX4" fmla="*/ 407119 w 437169"/>
                <a:gd name="connsiteY4" fmla="*/ 522284 h 558335"/>
                <a:gd name="connsiteX5" fmla="*/ 435471 w 437169"/>
                <a:gd name="connsiteY5" fmla="*/ 302545 h 558335"/>
                <a:gd name="connsiteX6" fmla="*/ 411844 w 437169"/>
                <a:gd name="connsiteY6" fmla="*/ 73354 h 558335"/>
                <a:gd name="connsiteX7" fmla="*/ 208644 w 437169"/>
                <a:gd name="connsiteY7" fmla="*/ 106 h 558335"/>
                <a:gd name="connsiteX8" fmla="*/ 45611 w 437169"/>
                <a:gd name="connsiteY8" fmla="*/ 66265 h 558335"/>
                <a:gd name="connsiteX0" fmla="*/ 37761 w 429319"/>
                <a:gd name="connsiteY0" fmla="*/ 66214 h 558284"/>
                <a:gd name="connsiteX1" fmla="*/ 2320 w 429319"/>
                <a:gd name="connsiteY1" fmla="*/ 297767 h 558284"/>
                <a:gd name="connsiteX2" fmla="*/ 25948 w 429319"/>
                <a:gd name="connsiteY2" fmla="*/ 519870 h 558284"/>
                <a:gd name="connsiteX3" fmla="*/ 205520 w 429319"/>
                <a:gd name="connsiteY3" fmla="*/ 557675 h 558284"/>
                <a:gd name="connsiteX4" fmla="*/ 399269 w 429319"/>
                <a:gd name="connsiteY4" fmla="*/ 522233 h 558284"/>
                <a:gd name="connsiteX5" fmla="*/ 427621 w 429319"/>
                <a:gd name="connsiteY5" fmla="*/ 302494 h 558284"/>
                <a:gd name="connsiteX6" fmla="*/ 403994 w 429319"/>
                <a:gd name="connsiteY6" fmla="*/ 73303 h 558284"/>
                <a:gd name="connsiteX7" fmla="*/ 200794 w 429319"/>
                <a:gd name="connsiteY7" fmla="*/ 55 h 558284"/>
                <a:gd name="connsiteX8" fmla="*/ 37761 w 429319"/>
                <a:gd name="connsiteY8" fmla="*/ 66214 h 558284"/>
                <a:gd name="connsiteX0" fmla="*/ 36275 w 427833"/>
                <a:gd name="connsiteY0" fmla="*/ 66214 h 558958"/>
                <a:gd name="connsiteX1" fmla="*/ 834 w 427833"/>
                <a:gd name="connsiteY1" fmla="*/ 297767 h 558958"/>
                <a:gd name="connsiteX2" fmla="*/ 29188 w 427833"/>
                <a:gd name="connsiteY2" fmla="*/ 510418 h 558958"/>
                <a:gd name="connsiteX3" fmla="*/ 204034 w 427833"/>
                <a:gd name="connsiteY3" fmla="*/ 557675 h 558958"/>
                <a:gd name="connsiteX4" fmla="*/ 397783 w 427833"/>
                <a:gd name="connsiteY4" fmla="*/ 522233 h 558958"/>
                <a:gd name="connsiteX5" fmla="*/ 426135 w 427833"/>
                <a:gd name="connsiteY5" fmla="*/ 302494 h 558958"/>
                <a:gd name="connsiteX6" fmla="*/ 402508 w 427833"/>
                <a:gd name="connsiteY6" fmla="*/ 73303 h 558958"/>
                <a:gd name="connsiteX7" fmla="*/ 199308 w 427833"/>
                <a:gd name="connsiteY7" fmla="*/ 55 h 558958"/>
                <a:gd name="connsiteX8" fmla="*/ 36275 w 427833"/>
                <a:gd name="connsiteY8" fmla="*/ 66214 h 558958"/>
                <a:gd name="connsiteX0" fmla="*/ 36275 w 428528"/>
                <a:gd name="connsiteY0" fmla="*/ 66214 h 558440"/>
                <a:gd name="connsiteX1" fmla="*/ 834 w 428528"/>
                <a:gd name="connsiteY1" fmla="*/ 297767 h 558440"/>
                <a:gd name="connsiteX2" fmla="*/ 29188 w 428528"/>
                <a:gd name="connsiteY2" fmla="*/ 510418 h 558440"/>
                <a:gd name="connsiteX3" fmla="*/ 204034 w 428528"/>
                <a:gd name="connsiteY3" fmla="*/ 557675 h 558440"/>
                <a:gd name="connsiteX4" fmla="*/ 388332 w 428528"/>
                <a:gd name="connsiteY4" fmla="*/ 519870 h 558440"/>
                <a:gd name="connsiteX5" fmla="*/ 426135 w 428528"/>
                <a:gd name="connsiteY5" fmla="*/ 302494 h 558440"/>
                <a:gd name="connsiteX6" fmla="*/ 402508 w 428528"/>
                <a:gd name="connsiteY6" fmla="*/ 73303 h 558440"/>
                <a:gd name="connsiteX7" fmla="*/ 199308 w 428528"/>
                <a:gd name="connsiteY7" fmla="*/ 55 h 558440"/>
                <a:gd name="connsiteX8" fmla="*/ 36275 w 428528"/>
                <a:gd name="connsiteY8" fmla="*/ 66214 h 558440"/>
                <a:gd name="connsiteX0" fmla="*/ 37760 w 430013"/>
                <a:gd name="connsiteY0" fmla="*/ 66214 h 557901"/>
                <a:gd name="connsiteX1" fmla="*/ 2319 w 430013"/>
                <a:gd name="connsiteY1" fmla="*/ 297767 h 557901"/>
                <a:gd name="connsiteX2" fmla="*/ 25948 w 430013"/>
                <a:gd name="connsiteY2" fmla="*/ 519869 h 557901"/>
                <a:gd name="connsiteX3" fmla="*/ 205519 w 430013"/>
                <a:gd name="connsiteY3" fmla="*/ 557675 h 557901"/>
                <a:gd name="connsiteX4" fmla="*/ 389817 w 430013"/>
                <a:gd name="connsiteY4" fmla="*/ 519870 h 557901"/>
                <a:gd name="connsiteX5" fmla="*/ 427620 w 430013"/>
                <a:gd name="connsiteY5" fmla="*/ 302494 h 557901"/>
                <a:gd name="connsiteX6" fmla="*/ 403993 w 430013"/>
                <a:gd name="connsiteY6" fmla="*/ 73303 h 557901"/>
                <a:gd name="connsiteX7" fmla="*/ 200793 w 430013"/>
                <a:gd name="connsiteY7" fmla="*/ 55 h 557901"/>
                <a:gd name="connsiteX8" fmla="*/ 37760 w 430013"/>
                <a:gd name="connsiteY8" fmla="*/ 66214 h 557901"/>
                <a:gd name="connsiteX0" fmla="*/ 40684 w 432937"/>
                <a:gd name="connsiteY0" fmla="*/ 66214 h 557831"/>
                <a:gd name="connsiteX1" fmla="*/ 5243 w 432937"/>
                <a:gd name="connsiteY1" fmla="*/ 297767 h 557831"/>
                <a:gd name="connsiteX2" fmla="*/ 28872 w 432937"/>
                <a:gd name="connsiteY2" fmla="*/ 519869 h 557831"/>
                <a:gd name="connsiteX3" fmla="*/ 208443 w 432937"/>
                <a:gd name="connsiteY3" fmla="*/ 557675 h 557831"/>
                <a:gd name="connsiteX4" fmla="*/ 392741 w 432937"/>
                <a:gd name="connsiteY4" fmla="*/ 519870 h 557831"/>
                <a:gd name="connsiteX5" fmla="*/ 430544 w 432937"/>
                <a:gd name="connsiteY5" fmla="*/ 302494 h 557831"/>
                <a:gd name="connsiteX6" fmla="*/ 406917 w 432937"/>
                <a:gd name="connsiteY6" fmla="*/ 73303 h 557831"/>
                <a:gd name="connsiteX7" fmla="*/ 203717 w 432937"/>
                <a:gd name="connsiteY7" fmla="*/ 55 h 557831"/>
                <a:gd name="connsiteX8" fmla="*/ 40684 w 432937"/>
                <a:gd name="connsiteY8" fmla="*/ 66214 h 557831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6557 w 428810"/>
                <a:gd name="connsiteY0" fmla="*/ 66214 h 531376"/>
                <a:gd name="connsiteX1" fmla="*/ 1116 w 428810"/>
                <a:gd name="connsiteY1" fmla="*/ 297767 h 531376"/>
                <a:gd name="connsiteX2" fmla="*/ 27108 w 428810"/>
                <a:gd name="connsiteY2" fmla="*/ 510418 h 531376"/>
                <a:gd name="connsiteX3" fmla="*/ 192502 w 428810"/>
                <a:gd name="connsiteY3" fmla="*/ 524596 h 531376"/>
                <a:gd name="connsiteX4" fmla="*/ 388614 w 428810"/>
                <a:gd name="connsiteY4" fmla="*/ 519870 h 531376"/>
                <a:gd name="connsiteX5" fmla="*/ 426417 w 428810"/>
                <a:gd name="connsiteY5" fmla="*/ 302494 h 531376"/>
                <a:gd name="connsiteX6" fmla="*/ 402790 w 428810"/>
                <a:gd name="connsiteY6" fmla="*/ 73303 h 531376"/>
                <a:gd name="connsiteX7" fmla="*/ 199590 w 428810"/>
                <a:gd name="connsiteY7" fmla="*/ 55 h 531376"/>
                <a:gd name="connsiteX8" fmla="*/ 36557 w 428810"/>
                <a:gd name="connsiteY8" fmla="*/ 66214 h 531376"/>
                <a:gd name="connsiteX0" fmla="*/ 36557 w 422272"/>
                <a:gd name="connsiteY0" fmla="*/ 66214 h 538568"/>
                <a:gd name="connsiteX1" fmla="*/ 1116 w 422272"/>
                <a:gd name="connsiteY1" fmla="*/ 297767 h 538568"/>
                <a:gd name="connsiteX2" fmla="*/ 27108 w 422272"/>
                <a:gd name="connsiteY2" fmla="*/ 510418 h 538568"/>
                <a:gd name="connsiteX3" fmla="*/ 192502 w 422272"/>
                <a:gd name="connsiteY3" fmla="*/ 524596 h 538568"/>
                <a:gd name="connsiteX4" fmla="*/ 388614 w 422272"/>
                <a:gd name="connsiteY4" fmla="*/ 519870 h 538568"/>
                <a:gd name="connsiteX5" fmla="*/ 414603 w 422272"/>
                <a:gd name="connsiteY5" fmla="*/ 295406 h 538568"/>
                <a:gd name="connsiteX6" fmla="*/ 402790 w 422272"/>
                <a:gd name="connsiteY6" fmla="*/ 73303 h 538568"/>
                <a:gd name="connsiteX7" fmla="*/ 199590 w 422272"/>
                <a:gd name="connsiteY7" fmla="*/ 55 h 538568"/>
                <a:gd name="connsiteX8" fmla="*/ 36557 w 422272"/>
                <a:gd name="connsiteY8" fmla="*/ 66214 h 538568"/>
                <a:gd name="connsiteX0" fmla="*/ 36557 w 416127"/>
                <a:gd name="connsiteY0" fmla="*/ 66159 h 538513"/>
                <a:gd name="connsiteX1" fmla="*/ 1116 w 416127"/>
                <a:gd name="connsiteY1" fmla="*/ 297712 h 538513"/>
                <a:gd name="connsiteX2" fmla="*/ 27108 w 416127"/>
                <a:gd name="connsiteY2" fmla="*/ 510363 h 538513"/>
                <a:gd name="connsiteX3" fmla="*/ 192502 w 416127"/>
                <a:gd name="connsiteY3" fmla="*/ 524541 h 538513"/>
                <a:gd name="connsiteX4" fmla="*/ 388614 w 416127"/>
                <a:gd name="connsiteY4" fmla="*/ 519815 h 538513"/>
                <a:gd name="connsiteX5" fmla="*/ 414603 w 416127"/>
                <a:gd name="connsiteY5" fmla="*/ 295351 h 538513"/>
                <a:gd name="connsiteX6" fmla="*/ 390976 w 416127"/>
                <a:gd name="connsiteY6" fmla="*/ 66160 h 538513"/>
                <a:gd name="connsiteX7" fmla="*/ 199590 w 416127"/>
                <a:gd name="connsiteY7" fmla="*/ 0 h 538513"/>
                <a:gd name="connsiteX8" fmla="*/ 36557 w 416127"/>
                <a:gd name="connsiteY8" fmla="*/ 66159 h 538513"/>
                <a:gd name="connsiteX0" fmla="*/ 36557 w 416962"/>
                <a:gd name="connsiteY0" fmla="*/ 66159 h 533540"/>
                <a:gd name="connsiteX1" fmla="*/ 1116 w 416962"/>
                <a:gd name="connsiteY1" fmla="*/ 297712 h 533540"/>
                <a:gd name="connsiteX2" fmla="*/ 27108 w 416962"/>
                <a:gd name="connsiteY2" fmla="*/ 510363 h 533540"/>
                <a:gd name="connsiteX3" fmla="*/ 192502 w 416962"/>
                <a:gd name="connsiteY3" fmla="*/ 524541 h 533540"/>
                <a:gd name="connsiteX4" fmla="*/ 390977 w 416962"/>
                <a:gd name="connsiteY4" fmla="*/ 512727 h 533540"/>
                <a:gd name="connsiteX5" fmla="*/ 414603 w 416962"/>
                <a:gd name="connsiteY5" fmla="*/ 295351 h 533540"/>
                <a:gd name="connsiteX6" fmla="*/ 390976 w 416962"/>
                <a:gd name="connsiteY6" fmla="*/ 66160 h 533540"/>
                <a:gd name="connsiteX7" fmla="*/ 199590 w 416962"/>
                <a:gd name="connsiteY7" fmla="*/ 0 h 533540"/>
                <a:gd name="connsiteX8" fmla="*/ 36557 w 416962"/>
                <a:gd name="connsiteY8" fmla="*/ 66159 h 533540"/>
                <a:gd name="connsiteX0" fmla="*/ 36557 w 415953"/>
                <a:gd name="connsiteY0" fmla="*/ 66159 h 531703"/>
                <a:gd name="connsiteX1" fmla="*/ 1116 w 415953"/>
                <a:gd name="connsiteY1" fmla="*/ 297712 h 531703"/>
                <a:gd name="connsiteX2" fmla="*/ 27108 w 415953"/>
                <a:gd name="connsiteY2" fmla="*/ 510363 h 531703"/>
                <a:gd name="connsiteX3" fmla="*/ 192502 w 415953"/>
                <a:gd name="connsiteY3" fmla="*/ 524541 h 531703"/>
                <a:gd name="connsiteX4" fmla="*/ 390977 w 415953"/>
                <a:gd name="connsiteY4" fmla="*/ 512727 h 531703"/>
                <a:gd name="connsiteX5" fmla="*/ 414603 w 415953"/>
                <a:gd name="connsiteY5" fmla="*/ 295351 h 531703"/>
                <a:gd name="connsiteX6" fmla="*/ 390976 w 415953"/>
                <a:gd name="connsiteY6" fmla="*/ 66160 h 531703"/>
                <a:gd name="connsiteX7" fmla="*/ 199590 w 415953"/>
                <a:gd name="connsiteY7" fmla="*/ 0 h 531703"/>
                <a:gd name="connsiteX8" fmla="*/ 36557 w 415953"/>
                <a:gd name="connsiteY8" fmla="*/ 66159 h 531703"/>
                <a:gd name="connsiteX0" fmla="*/ 38202 w 417598"/>
                <a:gd name="connsiteY0" fmla="*/ 66159 h 527065"/>
                <a:gd name="connsiteX1" fmla="*/ 2761 w 417598"/>
                <a:gd name="connsiteY1" fmla="*/ 297712 h 527065"/>
                <a:gd name="connsiteX2" fmla="*/ 28753 w 417598"/>
                <a:gd name="connsiteY2" fmla="*/ 510363 h 527065"/>
                <a:gd name="connsiteX3" fmla="*/ 194147 w 417598"/>
                <a:gd name="connsiteY3" fmla="*/ 524541 h 527065"/>
                <a:gd name="connsiteX4" fmla="*/ 392622 w 417598"/>
                <a:gd name="connsiteY4" fmla="*/ 512727 h 527065"/>
                <a:gd name="connsiteX5" fmla="*/ 416248 w 417598"/>
                <a:gd name="connsiteY5" fmla="*/ 295351 h 527065"/>
                <a:gd name="connsiteX6" fmla="*/ 392621 w 417598"/>
                <a:gd name="connsiteY6" fmla="*/ 66160 h 527065"/>
                <a:gd name="connsiteX7" fmla="*/ 201235 w 417598"/>
                <a:gd name="connsiteY7" fmla="*/ 0 h 527065"/>
                <a:gd name="connsiteX8" fmla="*/ 38202 w 417598"/>
                <a:gd name="connsiteY8" fmla="*/ 66159 h 527065"/>
                <a:gd name="connsiteX0" fmla="*/ 36212 w 415608"/>
                <a:gd name="connsiteY0" fmla="*/ 66159 h 527065"/>
                <a:gd name="connsiteX1" fmla="*/ 771 w 415608"/>
                <a:gd name="connsiteY1" fmla="*/ 297712 h 527065"/>
                <a:gd name="connsiteX2" fmla="*/ 55116 w 415608"/>
                <a:gd name="connsiteY2" fmla="*/ 510363 h 527065"/>
                <a:gd name="connsiteX3" fmla="*/ 192157 w 415608"/>
                <a:gd name="connsiteY3" fmla="*/ 524541 h 527065"/>
                <a:gd name="connsiteX4" fmla="*/ 390632 w 415608"/>
                <a:gd name="connsiteY4" fmla="*/ 512727 h 527065"/>
                <a:gd name="connsiteX5" fmla="*/ 414258 w 415608"/>
                <a:gd name="connsiteY5" fmla="*/ 295351 h 527065"/>
                <a:gd name="connsiteX6" fmla="*/ 390631 w 415608"/>
                <a:gd name="connsiteY6" fmla="*/ 66160 h 527065"/>
                <a:gd name="connsiteX7" fmla="*/ 199245 w 415608"/>
                <a:gd name="connsiteY7" fmla="*/ 0 h 527065"/>
                <a:gd name="connsiteX8" fmla="*/ 36212 w 415608"/>
                <a:gd name="connsiteY8" fmla="*/ 66159 h 527065"/>
                <a:gd name="connsiteX0" fmla="*/ 15687 w 395083"/>
                <a:gd name="connsiteY0" fmla="*/ 66159 h 531379"/>
                <a:gd name="connsiteX1" fmla="*/ 8600 w 395083"/>
                <a:gd name="connsiteY1" fmla="*/ 302438 h 531379"/>
                <a:gd name="connsiteX2" fmla="*/ 34591 w 395083"/>
                <a:gd name="connsiteY2" fmla="*/ 510363 h 531379"/>
                <a:gd name="connsiteX3" fmla="*/ 171632 w 395083"/>
                <a:gd name="connsiteY3" fmla="*/ 524541 h 531379"/>
                <a:gd name="connsiteX4" fmla="*/ 370107 w 395083"/>
                <a:gd name="connsiteY4" fmla="*/ 512727 h 531379"/>
                <a:gd name="connsiteX5" fmla="*/ 393733 w 395083"/>
                <a:gd name="connsiteY5" fmla="*/ 295351 h 531379"/>
                <a:gd name="connsiteX6" fmla="*/ 370106 w 395083"/>
                <a:gd name="connsiteY6" fmla="*/ 66160 h 531379"/>
                <a:gd name="connsiteX7" fmla="*/ 178720 w 395083"/>
                <a:gd name="connsiteY7" fmla="*/ 0 h 531379"/>
                <a:gd name="connsiteX8" fmla="*/ 15687 w 395083"/>
                <a:gd name="connsiteY8" fmla="*/ 66159 h 531379"/>
                <a:gd name="connsiteX0" fmla="*/ 16810 w 396206"/>
                <a:gd name="connsiteY0" fmla="*/ 66159 h 532029"/>
                <a:gd name="connsiteX1" fmla="*/ 7361 w 396206"/>
                <a:gd name="connsiteY1" fmla="*/ 292987 h 532029"/>
                <a:gd name="connsiteX2" fmla="*/ 35714 w 396206"/>
                <a:gd name="connsiteY2" fmla="*/ 510363 h 532029"/>
                <a:gd name="connsiteX3" fmla="*/ 172755 w 396206"/>
                <a:gd name="connsiteY3" fmla="*/ 524541 h 532029"/>
                <a:gd name="connsiteX4" fmla="*/ 371230 w 396206"/>
                <a:gd name="connsiteY4" fmla="*/ 512727 h 532029"/>
                <a:gd name="connsiteX5" fmla="*/ 394856 w 396206"/>
                <a:gd name="connsiteY5" fmla="*/ 295351 h 532029"/>
                <a:gd name="connsiteX6" fmla="*/ 371229 w 396206"/>
                <a:gd name="connsiteY6" fmla="*/ 66160 h 532029"/>
                <a:gd name="connsiteX7" fmla="*/ 179843 w 396206"/>
                <a:gd name="connsiteY7" fmla="*/ 0 h 532029"/>
                <a:gd name="connsiteX8" fmla="*/ 16810 w 396206"/>
                <a:gd name="connsiteY8" fmla="*/ 66159 h 532029"/>
                <a:gd name="connsiteX0" fmla="*/ 17622 w 397018"/>
                <a:gd name="connsiteY0" fmla="*/ 66159 h 532029"/>
                <a:gd name="connsiteX1" fmla="*/ 8173 w 397018"/>
                <a:gd name="connsiteY1" fmla="*/ 292987 h 532029"/>
                <a:gd name="connsiteX2" fmla="*/ 36526 w 397018"/>
                <a:gd name="connsiteY2" fmla="*/ 510363 h 532029"/>
                <a:gd name="connsiteX3" fmla="*/ 173567 w 397018"/>
                <a:gd name="connsiteY3" fmla="*/ 524541 h 532029"/>
                <a:gd name="connsiteX4" fmla="*/ 372042 w 397018"/>
                <a:gd name="connsiteY4" fmla="*/ 512727 h 532029"/>
                <a:gd name="connsiteX5" fmla="*/ 395668 w 397018"/>
                <a:gd name="connsiteY5" fmla="*/ 295351 h 532029"/>
                <a:gd name="connsiteX6" fmla="*/ 372041 w 397018"/>
                <a:gd name="connsiteY6" fmla="*/ 66160 h 532029"/>
                <a:gd name="connsiteX7" fmla="*/ 180655 w 397018"/>
                <a:gd name="connsiteY7" fmla="*/ 0 h 532029"/>
                <a:gd name="connsiteX8" fmla="*/ 17622 w 397018"/>
                <a:gd name="connsiteY8" fmla="*/ 66159 h 532029"/>
                <a:gd name="connsiteX0" fmla="*/ 16811 w 396207"/>
                <a:gd name="connsiteY0" fmla="*/ 66159 h 529127"/>
                <a:gd name="connsiteX1" fmla="*/ 7362 w 396207"/>
                <a:gd name="connsiteY1" fmla="*/ 292987 h 529127"/>
                <a:gd name="connsiteX2" fmla="*/ 35715 w 396207"/>
                <a:gd name="connsiteY2" fmla="*/ 505637 h 529127"/>
                <a:gd name="connsiteX3" fmla="*/ 172756 w 396207"/>
                <a:gd name="connsiteY3" fmla="*/ 524541 h 529127"/>
                <a:gd name="connsiteX4" fmla="*/ 371231 w 396207"/>
                <a:gd name="connsiteY4" fmla="*/ 512727 h 529127"/>
                <a:gd name="connsiteX5" fmla="*/ 394857 w 396207"/>
                <a:gd name="connsiteY5" fmla="*/ 295351 h 529127"/>
                <a:gd name="connsiteX6" fmla="*/ 371230 w 396207"/>
                <a:gd name="connsiteY6" fmla="*/ 66160 h 529127"/>
                <a:gd name="connsiteX7" fmla="*/ 179844 w 396207"/>
                <a:gd name="connsiteY7" fmla="*/ 0 h 529127"/>
                <a:gd name="connsiteX8" fmla="*/ 16811 w 396207"/>
                <a:gd name="connsiteY8" fmla="*/ 66159 h 529127"/>
                <a:gd name="connsiteX0" fmla="*/ 16811 w 397772"/>
                <a:gd name="connsiteY0" fmla="*/ 66159 h 528841"/>
                <a:gd name="connsiteX1" fmla="*/ 7362 w 397772"/>
                <a:gd name="connsiteY1" fmla="*/ 292987 h 528841"/>
                <a:gd name="connsiteX2" fmla="*/ 35715 w 397772"/>
                <a:gd name="connsiteY2" fmla="*/ 505637 h 528841"/>
                <a:gd name="connsiteX3" fmla="*/ 172756 w 397772"/>
                <a:gd name="connsiteY3" fmla="*/ 524541 h 528841"/>
                <a:gd name="connsiteX4" fmla="*/ 349966 w 397772"/>
                <a:gd name="connsiteY4" fmla="*/ 517453 h 528841"/>
                <a:gd name="connsiteX5" fmla="*/ 394857 w 397772"/>
                <a:gd name="connsiteY5" fmla="*/ 295351 h 528841"/>
                <a:gd name="connsiteX6" fmla="*/ 371230 w 397772"/>
                <a:gd name="connsiteY6" fmla="*/ 66160 h 528841"/>
                <a:gd name="connsiteX7" fmla="*/ 179844 w 397772"/>
                <a:gd name="connsiteY7" fmla="*/ 0 h 528841"/>
                <a:gd name="connsiteX8" fmla="*/ 16811 w 397772"/>
                <a:gd name="connsiteY8" fmla="*/ 66159 h 528841"/>
                <a:gd name="connsiteX0" fmla="*/ 16811 w 386281"/>
                <a:gd name="connsiteY0" fmla="*/ 66159 h 536037"/>
                <a:gd name="connsiteX1" fmla="*/ 7362 w 386281"/>
                <a:gd name="connsiteY1" fmla="*/ 292987 h 536037"/>
                <a:gd name="connsiteX2" fmla="*/ 35715 w 386281"/>
                <a:gd name="connsiteY2" fmla="*/ 505637 h 536037"/>
                <a:gd name="connsiteX3" fmla="*/ 172756 w 386281"/>
                <a:gd name="connsiteY3" fmla="*/ 524541 h 536037"/>
                <a:gd name="connsiteX4" fmla="*/ 349966 w 386281"/>
                <a:gd name="connsiteY4" fmla="*/ 517453 h 536037"/>
                <a:gd name="connsiteX5" fmla="*/ 368866 w 386281"/>
                <a:gd name="connsiteY5" fmla="*/ 292988 h 536037"/>
                <a:gd name="connsiteX6" fmla="*/ 371230 w 386281"/>
                <a:gd name="connsiteY6" fmla="*/ 66160 h 536037"/>
                <a:gd name="connsiteX7" fmla="*/ 179844 w 386281"/>
                <a:gd name="connsiteY7" fmla="*/ 0 h 536037"/>
                <a:gd name="connsiteX8" fmla="*/ 16811 w 386281"/>
                <a:gd name="connsiteY8" fmla="*/ 66159 h 536037"/>
                <a:gd name="connsiteX0" fmla="*/ 16811 w 390120"/>
                <a:gd name="connsiteY0" fmla="*/ 66159 h 535863"/>
                <a:gd name="connsiteX1" fmla="*/ 7362 w 390120"/>
                <a:gd name="connsiteY1" fmla="*/ 292987 h 535863"/>
                <a:gd name="connsiteX2" fmla="*/ 35715 w 390120"/>
                <a:gd name="connsiteY2" fmla="*/ 505637 h 535863"/>
                <a:gd name="connsiteX3" fmla="*/ 172756 w 390120"/>
                <a:gd name="connsiteY3" fmla="*/ 524541 h 535863"/>
                <a:gd name="connsiteX4" fmla="*/ 349966 w 390120"/>
                <a:gd name="connsiteY4" fmla="*/ 517453 h 535863"/>
                <a:gd name="connsiteX5" fmla="*/ 380680 w 390120"/>
                <a:gd name="connsiteY5" fmla="*/ 295351 h 535863"/>
                <a:gd name="connsiteX6" fmla="*/ 371230 w 390120"/>
                <a:gd name="connsiteY6" fmla="*/ 66160 h 535863"/>
                <a:gd name="connsiteX7" fmla="*/ 179844 w 390120"/>
                <a:gd name="connsiteY7" fmla="*/ 0 h 535863"/>
                <a:gd name="connsiteX8" fmla="*/ 16811 w 390120"/>
                <a:gd name="connsiteY8" fmla="*/ 66159 h 535863"/>
                <a:gd name="connsiteX0" fmla="*/ 16811 w 393406"/>
                <a:gd name="connsiteY0" fmla="*/ 66159 h 535863"/>
                <a:gd name="connsiteX1" fmla="*/ 7362 w 393406"/>
                <a:gd name="connsiteY1" fmla="*/ 292987 h 535863"/>
                <a:gd name="connsiteX2" fmla="*/ 35715 w 393406"/>
                <a:gd name="connsiteY2" fmla="*/ 505637 h 535863"/>
                <a:gd name="connsiteX3" fmla="*/ 172756 w 393406"/>
                <a:gd name="connsiteY3" fmla="*/ 524541 h 535863"/>
                <a:gd name="connsiteX4" fmla="*/ 349966 w 393406"/>
                <a:gd name="connsiteY4" fmla="*/ 517453 h 535863"/>
                <a:gd name="connsiteX5" fmla="*/ 387769 w 393406"/>
                <a:gd name="connsiteY5" fmla="*/ 295351 h 535863"/>
                <a:gd name="connsiteX6" fmla="*/ 371230 w 393406"/>
                <a:gd name="connsiteY6" fmla="*/ 66160 h 535863"/>
                <a:gd name="connsiteX7" fmla="*/ 179844 w 393406"/>
                <a:gd name="connsiteY7" fmla="*/ 0 h 535863"/>
                <a:gd name="connsiteX8" fmla="*/ 16811 w 393406"/>
                <a:gd name="connsiteY8" fmla="*/ 66159 h 535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406" h="535863">
                  <a:moveTo>
                    <a:pt x="16811" y="66159"/>
                  </a:moveTo>
                  <a:cubicBezTo>
                    <a:pt x="-11936" y="114990"/>
                    <a:pt x="4211" y="219741"/>
                    <a:pt x="7362" y="292987"/>
                  </a:cubicBezTo>
                  <a:cubicBezTo>
                    <a:pt x="10513" y="366233"/>
                    <a:pt x="8149" y="467045"/>
                    <a:pt x="35715" y="505637"/>
                  </a:cubicBezTo>
                  <a:cubicBezTo>
                    <a:pt x="63281" y="544229"/>
                    <a:pt x="120381" y="522572"/>
                    <a:pt x="172756" y="524541"/>
                  </a:cubicBezTo>
                  <a:cubicBezTo>
                    <a:pt x="231826" y="522178"/>
                    <a:pt x="314131" y="555651"/>
                    <a:pt x="349966" y="517453"/>
                  </a:cubicBezTo>
                  <a:cubicBezTo>
                    <a:pt x="385802" y="479255"/>
                    <a:pt x="384225" y="370566"/>
                    <a:pt x="387769" y="295351"/>
                  </a:cubicBezTo>
                  <a:cubicBezTo>
                    <a:pt x="391313" y="220136"/>
                    <a:pt x="404703" y="118141"/>
                    <a:pt x="371230" y="66160"/>
                  </a:cubicBezTo>
                  <a:cubicBezTo>
                    <a:pt x="337757" y="14179"/>
                    <a:pt x="238914" y="0"/>
                    <a:pt x="179844" y="0"/>
                  </a:cubicBezTo>
                  <a:cubicBezTo>
                    <a:pt x="120774" y="0"/>
                    <a:pt x="45558" y="17328"/>
                    <a:pt x="16811" y="6615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BAB2B8E2-2AC0-49EA-9052-0C69DC5FDB61}"/>
                </a:ext>
              </a:extLst>
            </p:cNvPr>
            <p:cNvSpPr/>
            <p:nvPr/>
          </p:nvSpPr>
          <p:spPr>
            <a:xfrm rot="21382126">
              <a:off x="5984182" y="4085586"/>
              <a:ext cx="393406" cy="535863"/>
            </a:xfrm>
            <a:custGeom>
              <a:avLst/>
              <a:gdLst>
                <a:gd name="connsiteX0" fmla="*/ 11215 w 427713"/>
                <a:gd name="connsiteY0" fmla="*/ 118649 h 561918"/>
                <a:gd name="connsiteX1" fmla="*/ 27755 w 427713"/>
                <a:gd name="connsiteY1" fmla="*/ 364379 h 561918"/>
                <a:gd name="connsiteX2" fmla="*/ 32481 w 427713"/>
                <a:gd name="connsiteY2" fmla="*/ 522686 h 561918"/>
                <a:gd name="connsiteX3" fmla="*/ 190788 w 427713"/>
                <a:gd name="connsiteY3" fmla="*/ 543951 h 561918"/>
                <a:gd name="connsiteX4" fmla="*/ 405802 w 427713"/>
                <a:gd name="connsiteY4" fmla="*/ 543951 h 561918"/>
                <a:gd name="connsiteX5" fmla="*/ 417615 w 427713"/>
                <a:gd name="connsiteY5" fmla="*/ 312398 h 561918"/>
                <a:gd name="connsiteX6" fmla="*/ 410527 w 427713"/>
                <a:gd name="connsiteY6" fmla="*/ 76119 h 561918"/>
                <a:gd name="connsiteX7" fmla="*/ 216778 w 427713"/>
                <a:gd name="connsiteY7" fmla="*/ 509 h 561918"/>
                <a:gd name="connsiteX8" fmla="*/ 11215 w 427713"/>
                <a:gd name="connsiteY8" fmla="*/ 118649 h 561918"/>
                <a:gd name="connsiteX0" fmla="*/ 11560 w 425696"/>
                <a:gd name="connsiteY0" fmla="*/ 87530 h 561515"/>
                <a:gd name="connsiteX1" fmla="*/ 25738 w 425696"/>
                <a:gd name="connsiteY1" fmla="*/ 363976 h 561515"/>
                <a:gd name="connsiteX2" fmla="*/ 30464 w 425696"/>
                <a:gd name="connsiteY2" fmla="*/ 522283 h 561515"/>
                <a:gd name="connsiteX3" fmla="*/ 188771 w 425696"/>
                <a:gd name="connsiteY3" fmla="*/ 543548 h 561515"/>
                <a:gd name="connsiteX4" fmla="*/ 403785 w 425696"/>
                <a:gd name="connsiteY4" fmla="*/ 543548 h 561515"/>
                <a:gd name="connsiteX5" fmla="*/ 415598 w 425696"/>
                <a:gd name="connsiteY5" fmla="*/ 311995 h 561515"/>
                <a:gd name="connsiteX6" fmla="*/ 408510 w 425696"/>
                <a:gd name="connsiteY6" fmla="*/ 75716 h 561515"/>
                <a:gd name="connsiteX7" fmla="*/ 214761 w 425696"/>
                <a:gd name="connsiteY7" fmla="*/ 106 h 561515"/>
                <a:gd name="connsiteX8" fmla="*/ 11560 w 425696"/>
                <a:gd name="connsiteY8" fmla="*/ 87530 h 561515"/>
                <a:gd name="connsiteX0" fmla="*/ 10883 w 425019"/>
                <a:gd name="connsiteY0" fmla="*/ 85178 h 559163"/>
                <a:gd name="connsiteX1" fmla="*/ 25061 w 425019"/>
                <a:gd name="connsiteY1" fmla="*/ 361624 h 559163"/>
                <a:gd name="connsiteX2" fmla="*/ 29787 w 425019"/>
                <a:gd name="connsiteY2" fmla="*/ 519931 h 559163"/>
                <a:gd name="connsiteX3" fmla="*/ 188094 w 425019"/>
                <a:gd name="connsiteY3" fmla="*/ 541196 h 559163"/>
                <a:gd name="connsiteX4" fmla="*/ 403108 w 425019"/>
                <a:gd name="connsiteY4" fmla="*/ 541196 h 559163"/>
                <a:gd name="connsiteX5" fmla="*/ 414921 w 425019"/>
                <a:gd name="connsiteY5" fmla="*/ 309643 h 559163"/>
                <a:gd name="connsiteX6" fmla="*/ 407833 w 425019"/>
                <a:gd name="connsiteY6" fmla="*/ 73364 h 559163"/>
                <a:gd name="connsiteX7" fmla="*/ 204633 w 425019"/>
                <a:gd name="connsiteY7" fmla="*/ 116 h 559163"/>
                <a:gd name="connsiteX8" fmla="*/ 10883 w 425019"/>
                <a:gd name="connsiteY8" fmla="*/ 85178 h 559163"/>
                <a:gd name="connsiteX0" fmla="*/ 10883 w 431603"/>
                <a:gd name="connsiteY0" fmla="*/ 85178 h 559163"/>
                <a:gd name="connsiteX1" fmla="*/ 25061 w 431603"/>
                <a:gd name="connsiteY1" fmla="*/ 361624 h 559163"/>
                <a:gd name="connsiteX2" fmla="*/ 29787 w 431603"/>
                <a:gd name="connsiteY2" fmla="*/ 519931 h 559163"/>
                <a:gd name="connsiteX3" fmla="*/ 188094 w 431603"/>
                <a:gd name="connsiteY3" fmla="*/ 541196 h 559163"/>
                <a:gd name="connsiteX4" fmla="*/ 403108 w 431603"/>
                <a:gd name="connsiteY4" fmla="*/ 541196 h 559163"/>
                <a:gd name="connsiteX5" fmla="*/ 429098 w 431603"/>
                <a:gd name="connsiteY5" fmla="*/ 309643 h 559163"/>
                <a:gd name="connsiteX6" fmla="*/ 407833 w 431603"/>
                <a:gd name="connsiteY6" fmla="*/ 73364 h 559163"/>
                <a:gd name="connsiteX7" fmla="*/ 204633 w 431603"/>
                <a:gd name="connsiteY7" fmla="*/ 116 h 559163"/>
                <a:gd name="connsiteX8" fmla="*/ 10883 w 431603"/>
                <a:gd name="connsiteY8" fmla="*/ 85178 h 559163"/>
                <a:gd name="connsiteX0" fmla="*/ 16874 w 437594"/>
                <a:gd name="connsiteY0" fmla="*/ 85178 h 559163"/>
                <a:gd name="connsiteX1" fmla="*/ 12150 w 437594"/>
                <a:gd name="connsiteY1" fmla="*/ 361624 h 559163"/>
                <a:gd name="connsiteX2" fmla="*/ 35778 w 437594"/>
                <a:gd name="connsiteY2" fmla="*/ 519931 h 559163"/>
                <a:gd name="connsiteX3" fmla="*/ 194085 w 437594"/>
                <a:gd name="connsiteY3" fmla="*/ 541196 h 559163"/>
                <a:gd name="connsiteX4" fmla="*/ 409099 w 437594"/>
                <a:gd name="connsiteY4" fmla="*/ 541196 h 559163"/>
                <a:gd name="connsiteX5" fmla="*/ 435089 w 437594"/>
                <a:gd name="connsiteY5" fmla="*/ 309643 h 559163"/>
                <a:gd name="connsiteX6" fmla="*/ 413824 w 437594"/>
                <a:gd name="connsiteY6" fmla="*/ 73364 h 559163"/>
                <a:gd name="connsiteX7" fmla="*/ 210624 w 437594"/>
                <a:gd name="connsiteY7" fmla="*/ 116 h 559163"/>
                <a:gd name="connsiteX8" fmla="*/ 16874 w 437594"/>
                <a:gd name="connsiteY8" fmla="*/ 85178 h 559163"/>
                <a:gd name="connsiteX0" fmla="*/ 16874 w 437594"/>
                <a:gd name="connsiteY0" fmla="*/ 85178 h 563991"/>
                <a:gd name="connsiteX1" fmla="*/ 12150 w 437594"/>
                <a:gd name="connsiteY1" fmla="*/ 361624 h 563991"/>
                <a:gd name="connsiteX2" fmla="*/ 35778 w 437594"/>
                <a:gd name="connsiteY2" fmla="*/ 519931 h 563991"/>
                <a:gd name="connsiteX3" fmla="*/ 205899 w 437594"/>
                <a:gd name="connsiteY3" fmla="*/ 553010 h 563991"/>
                <a:gd name="connsiteX4" fmla="*/ 409099 w 437594"/>
                <a:gd name="connsiteY4" fmla="*/ 541196 h 563991"/>
                <a:gd name="connsiteX5" fmla="*/ 435089 w 437594"/>
                <a:gd name="connsiteY5" fmla="*/ 309643 h 563991"/>
                <a:gd name="connsiteX6" fmla="*/ 413824 w 437594"/>
                <a:gd name="connsiteY6" fmla="*/ 73364 h 563991"/>
                <a:gd name="connsiteX7" fmla="*/ 210624 w 437594"/>
                <a:gd name="connsiteY7" fmla="*/ 116 h 563991"/>
                <a:gd name="connsiteX8" fmla="*/ 16874 w 437594"/>
                <a:gd name="connsiteY8" fmla="*/ 85178 h 563991"/>
                <a:gd name="connsiteX0" fmla="*/ 16874 w 437594"/>
                <a:gd name="connsiteY0" fmla="*/ 85178 h 554236"/>
                <a:gd name="connsiteX1" fmla="*/ 12150 w 437594"/>
                <a:gd name="connsiteY1" fmla="*/ 361624 h 554236"/>
                <a:gd name="connsiteX2" fmla="*/ 35778 w 437594"/>
                <a:gd name="connsiteY2" fmla="*/ 519931 h 554236"/>
                <a:gd name="connsiteX3" fmla="*/ 205899 w 437594"/>
                <a:gd name="connsiteY3" fmla="*/ 553010 h 554236"/>
                <a:gd name="connsiteX4" fmla="*/ 409099 w 437594"/>
                <a:gd name="connsiteY4" fmla="*/ 522294 h 554236"/>
                <a:gd name="connsiteX5" fmla="*/ 435089 w 437594"/>
                <a:gd name="connsiteY5" fmla="*/ 309643 h 554236"/>
                <a:gd name="connsiteX6" fmla="*/ 413824 w 437594"/>
                <a:gd name="connsiteY6" fmla="*/ 73364 h 554236"/>
                <a:gd name="connsiteX7" fmla="*/ 210624 w 437594"/>
                <a:gd name="connsiteY7" fmla="*/ 116 h 554236"/>
                <a:gd name="connsiteX8" fmla="*/ 16874 w 437594"/>
                <a:gd name="connsiteY8" fmla="*/ 85178 h 554236"/>
                <a:gd name="connsiteX0" fmla="*/ 16874 w 437594"/>
                <a:gd name="connsiteY0" fmla="*/ 85178 h 558187"/>
                <a:gd name="connsiteX1" fmla="*/ 12150 w 437594"/>
                <a:gd name="connsiteY1" fmla="*/ 361624 h 558187"/>
                <a:gd name="connsiteX2" fmla="*/ 35778 w 437594"/>
                <a:gd name="connsiteY2" fmla="*/ 519931 h 558187"/>
                <a:gd name="connsiteX3" fmla="*/ 215350 w 437594"/>
                <a:gd name="connsiteY3" fmla="*/ 557736 h 558187"/>
                <a:gd name="connsiteX4" fmla="*/ 409099 w 437594"/>
                <a:gd name="connsiteY4" fmla="*/ 522294 h 558187"/>
                <a:gd name="connsiteX5" fmla="*/ 435089 w 437594"/>
                <a:gd name="connsiteY5" fmla="*/ 309643 h 558187"/>
                <a:gd name="connsiteX6" fmla="*/ 413824 w 437594"/>
                <a:gd name="connsiteY6" fmla="*/ 73364 h 558187"/>
                <a:gd name="connsiteX7" fmla="*/ 210624 w 437594"/>
                <a:gd name="connsiteY7" fmla="*/ 116 h 558187"/>
                <a:gd name="connsiteX8" fmla="*/ 16874 w 437594"/>
                <a:gd name="connsiteY8" fmla="*/ 85178 h 558187"/>
                <a:gd name="connsiteX0" fmla="*/ 20067 w 440787"/>
                <a:gd name="connsiteY0" fmla="*/ 85178 h 558187"/>
                <a:gd name="connsiteX1" fmla="*/ 8255 w 440787"/>
                <a:gd name="connsiteY1" fmla="*/ 361624 h 558187"/>
                <a:gd name="connsiteX2" fmla="*/ 38971 w 440787"/>
                <a:gd name="connsiteY2" fmla="*/ 519931 h 558187"/>
                <a:gd name="connsiteX3" fmla="*/ 218543 w 440787"/>
                <a:gd name="connsiteY3" fmla="*/ 557736 h 558187"/>
                <a:gd name="connsiteX4" fmla="*/ 412292 w 440787"/>
                <a:gd name="connsiteY4" fmla="*/ 522294 h 558187"/>
                <a:gd name="connsiteX5" fmla="*/ 438282 w 440787"/>
                <a:gd name="connsiteY5" fmla="*/ 309643 h 558187"/>
                <a:gd name="connsiteX6" fmla="*/ 417017 w 440787"/>
                <a:gd name="connsiteY6" fmla="*/ 73364 h 558187"/>
                <a:gd name="connsiteX7" fmla="*/ 213817 w 440787"/>
                <a:gd name="connsiteY7" fmla="*/ 116 h 558187"/>
                <a:gd name="connsiteX8" fmla="*/ 20067 w 440787"/>
                <a:gd name="connsiteY8" fmla="*/ 85178 h 558187"/>
                <a:gd name="connsiteX0" fmla="*/ 20067 w 442342"/>
                <a:gd name="connsiteY0" fmla="*/ 85178 h 558345"/>
                <a:gd name="connsiteX1" fmla="*/ 8255 w 442342"/>
                <a:gd name="connsiteY1" fmla="*/ 361624 h 558345"/>
                <a:gd name="connsiteX2" fmla="*/ 38971 w 442342"/>
                <a:gd name="connsiteY2" fmla="*/ 519931 h 558345"/>
                <a:gd name="connsiteX3" fmla="*/ 218543 w 442342"/>
                <a:gd name="connsiteY3" fmla="*/ 557736 h 558345"/>
                <a:gd name="connsiteX4" fmla="*/ 412292 w 442342"/>
                <a:gd name="connsiteY4" fmla="*/ 522294 h 558345"/>
                <a:gd name="connsiteX5" fmla="*/ 440644 w 442342"/>
                <a:gd name="connsiteY5" fmla="*/ 302555 h 558345"/>
                <a:gd name="connsiteX6" fmla="*/ 417017 w 442342"/>
                <a:gd name="connsiteY6" fmla="*/ 73364 h 558345"/>
                <a:gd name="connsiteX7" fmla="*/ 213817 w 442342"/>
                <a:gd name="connsiteY7" fmla="*/ 116 h 558345"/>
                <a:gd name="connsiteX8" fmla="*/ 20067 w 442342"/>
                <a:gd name="connsiteY8" fmla="*/ 85178 h 558345"/>
                <a:gd name="connsiteX0" fmla="*/ 21288 w 443563"/>
                <a:gd name="connsiteY0" fmla="*/ 85178 h 558345"/>
                <a:gd name="connsiteX1" fmla="*/ 7113 w 443563"/>
                <a:gd name="connsiteY1" fmla="*/ 356898 h 558345"/>
                <a:gd name="connsiteX2" fmla="*/ 40192 w 443563"/>
                <a:gd name="connsiteY2" fmla="*/ 519931 h 558345"/>
                <a:gd name="connsiteX3" fmla="*/ 219764 w 443563"/>
                <a:gd name="connsiteY3" fmla="*/ 557736 h 558345"/>
                <a:gd name="connsiteX4" fmla="*/ 413513 w 443563"/>
                <a:gd name="connsiteY4" fmla="*/ 522294 h 558345"/>
                <a:gd name="connsiteX5" fmla="*/ 441865 w 443563"/>
                <a:gd name="connsiteY5" fmla="*/ 302555 h 558345"/>
                <a:gd name="connsiteX6" fmla="*/ 418238 w 443563"/>
                <a:gd name="connsiteY6" fmla="*/ 73364 h 558345"/>
                <a:gd name="connsiteX7" fmla="*/ 215038 w 443563"/>
                <a:gd name="connsiteY7" fmla="*/ 116 h 558345"/>
                <a:gd name="connsiteX8" fmla="*/ 21288 w 443563"/>
                <a:gd name="connsiteY8" fmla="*/ 85178 h 558345"/>
                <a:gd name="connsiteX0" fmla="*/ 45611 w 437169"/>
                <a:gd name="connsiteY0" fmla="*/ 66265 h 558335"/>
                <a:gd name="connsiteX1" fmla="*/ 719 w 437169"/>
                <a:gd name="connsiteY1" fmla="*/ 356888 h 558335"/>
                <a:gd name="connsiteX2" fmla="*/ 33798 w 437169"/>
                <a:gd name="connsiteY2" fmla="*/ 519921 h 558335"/>
                <a:gd name="connsiteX3" fmla="*/ 213370 w 437169"/>
                <a:gd name="connsiteY3" fmla="*/ 557726 h 558335"/>
                <a:gd name="connsiteX4" fmla="*/ 407119 w 437169"/>
                <a:gd name="connsiteY4" fmla="*/ 522284 h 558335"/>
                <a:gd name="connsiteX5" fmla="*/ 435471 w 437169"/>
                <a:gd name="connsiteY5" fmla="*/ 302545 h 558335"/>
                <a:gd name="connsiteX6" fmla="*/ 411844 w 437169"/>
                <a:gd name="connsiteY6" fmla="*/ 73354 h 558335"/>
                <a:gd name="connsiteX7" fmla="*/ 208644 w 437169"/>
                <a:gd name="connsiteY7" fmla="*/ 106 h 558335"/>
                <a:gd name="connsiteX8" fmla="*/ 45611 w 437169"/>
                <a:gd name="connsiteY8" fmla="*/ 66265 h 558335"/>
                <a:gd name="connsiteX0" fmla="*/ 37761 w 429319"/>
                <a:gd name="connsiteY0" fmla="*/ 66214 h 558284"/>
                <a:gd name="connsiteX1" fmla="*/ 2320 w 429319"/>
                <a:gd name="connsiteY1" fmla="*/ 297767 h 558284"/>
                <a:gd name="connsiteX2" fmla="*/ 25948 w 429319"/>
                <a:gd name="connsiteY2" fmla="*/ 519870 h 558284"/>
                <a:gd name="connsiteX3" fmla="*/ 205520 w 429319"/>
                <a:gd name="connsiteY3" fmla="*/ 557675 h 558284"/>
                <a:gd name="connsiteX4" fmla="*/ 399269 w 429319"/>
                <a:gd name="connsiteY4" fmla="*/ 522233 h 558284"/>
                <a:gd name="connsiteX5" fmla="*/ 427621 w 429319"/>
                <a:gd name="connsiteY5" fmla="*/ 302494 h 558284"/>
                <a:gd name="connsiteX6" fmla="*/ 403994 w 429319"/>
                <a:gd name="connsiteY6" fmla="*/ 73303 h 558284"/>
                <a:gd name="connsiteX7" fmla="*/ 200794 w 429319"/>
                <a:gd name="connsiteY7" fmla="*/ 55 h 558284"/>
                <a:gd name="connsiteX8" fmla="*/ 37761 w 429319"/>
                <a:gd name="connsiteY8" fmla="*/ 66214 h 558284"/>
                <a:gd name="connsiteX0" fmla="*/ 36275 w 427833"/>
                <a:gd name="connsiteY0" fmla="*/ 66214 h 558958"/>
                <a:gd name="connsiteX1" fmla="*/ 834 w 427833"/>
                <a:gd name="connsiteY1" fmla="*/ 297767 h 558958"/>
                <a:gd name="connsiteX2" fmla="*/ 29188 w 427833"/>
                <a:gd name="connsiteY2" fmla="*/ 510418 h 558958"/>
                <a:gd name="connsiteX3" fmla="*/ 204034 w 427833"/>
                <a:gd name="connsiteY3" fmla="*/ 557675 h 558958"/>
                <a:gd name="connsiteX4" fmla="*/ 397783 w 427833"/>
                <a:gd name="connsiteY4" fmla="*/ 522233 h 558958"/>
                <a:gd name="connsiteX5" fmla="*/ 426135 w 427833"/>
                <a:gd name="connsiteY5" fmla="*/ 302494 h 558958"/>
                <a:gd name="connsiteX6" fmla="*/ 402508 w 427833"/>
                <a:gd name="connsiteY6" fmla="*/ 73303 h 558958"/>
                <a:gd name="connsiteX7" fmla="*/ 199308 w 427833"/>
                <a:gd name="connsiteY7" fmla="*/ 55 h 558958"/>
                <a:gd name="connsiteX8" fmla="*/ 36275 w 427833"/>
                <a:gd name="connsiteY8" fmla="*/ 66214 h 558958"/>
                <a:gd name="connsiteX0" fmla="*/ 36275 w 428528"/>
                <a:gd name="connsiteY0" fmla="*/ 66214 h 558440"/>
                <a:gd name="connsiteX1" fmla="*/ 834 w 428528"/>
                <a:gd name="connsiteY1" fmla="*/ 297767 h 558440"/>
                <a:gd name="connsiteX2" fmla="*/ 29188 w 428528"/>
                <a:gd name="connsiteY2" fmla="*/ 510418 h 558440"/>
                <a:gd name="connsiteX3" fmla="*/ 204034 w 428528"/>
                <a:gd name="connsiteY3" fmla="*/ 557675 h 558440"/>
                <a:gd name="connsiteX4" fmla="*/ 388332 w 428528"/>
                <a:gd name="connsiteY4" fmla="*/ 519870 h 558440"/>
                <a:gd name="connsiteX5" fmla="*/ 426135 w 428528"/>
                <a:gd name="connsiteY5" fmla="*/ 302494 h 558440"/>
                <a:gd name="connsiteX6" fmla="*/ 402508 w 428528"/>
                <a:gd name="connsiteY6" fmla="*/ 73303 h 558440"/>
                <a:gd name="connsiteX7" fmla="*/ 199308 w 428528"/>
                <a:gd name="connsiteY7" fmla="*/ 55 h 558440"/>
                <a:gd name="connsiteX8" fmla="*/ 36275 w 428528"/>
                <a:gd name="connsiteY8" fmla="*/ 66214 h 558440"/>
                <a:gd name="connsiteX0" fmla="*/ 37760 w 430013"/>
                <a:gd name="connsiteY0" fmla="*/ 66214 h 557901"/>
                <a:gd name="connsiteX1" fmla="*/ 2319 w 430013"/>
                <a:gd name="connsiteY1" fmla="*/ 297767 h 557901"/>
                <a:gd name="connsiteX2" fmla="*/ 25948 w 430013"/>
                <a:gd name="connsiteY2" fmla="*/ 519869 h 557901"/>
                <a:gd name="connsiteX3" fmla="*/ 205519 w 430013"/>
                <a:gd name="connsiteY3" fmla="*/ 557675 h 557901"/>
                <a:gd name="connsiteX4" fmla="*/ 389817 w 430013"/>
                <a:gd name="connsiteY4" fmla="*/ 519870 h 557901"/>
                <a:gd name="connsiteX5" fmla="*/ 427620 w 430013"/>
                <a:gd name="connsiteY5" fmla="*/ 302494 h 557901"/>
                <a:gd name="connsiteX6" fmla="*/ 403993 w 430013"/>
                <a:gd name="connsiteY6" fmla="*/ 73303 h 557901"/>
                <a:gd name="connsiteX7" fmla="*/ 200793 w 430013"/>
                <a:gd name="connsiteY7" fmla="*/ 55 h 557901"/>
                <a:gd name="connsiteX8" fmla="*/ 37760 w 430013"/>
                <a:gd name="connsiteY8" fmla="*/ 66214 h 557901"/>
                <a:gd name="connsiteX0" fmla="*/ 40684 w 432937"/>
                <a:gd name="connsiteY0" fmla="*/ 66214 h 557831"/>
                <a:gd name="connsiteX1" fmla="*/ 5243 w 432937"/>
                <a:gd name="connsiteY1" fmla="*/ 297767 h 557831"/>
                <a:gd name="connsiteX2" fmla="*/ 28872 w 432937"/>
                <a:gd name="connsiteY2" fmla="*/ 519869 h 557831"/>
                <a:gd name="connsiteX3" fmla="*/ 208443 w 432937"/>
                <a:gd name="connsiteY3" fmla="*/ 557675 h 557831"/>
                <a:gd name="connsiteX4" fmla="*/ 392741 w 432937"/>
                <a:gd name="connsiteY4" fmla="*/ 519870 h 557831"/>
                <a:gd name="connsiteX5" fmla="*/ 430544 w 432937"/>
                <a:gd name="connsiteY5" fmla="*/ 302494 h 557831"/>
                <a:gd name="connsiteX6" fmla="*/ 406917 w 432937"/>
                <a:gd name="connsiteY6" fmla="*/ 73303 h 557831"/>
                <a:gd name="connsiteX7" fmla="*/ 203717 w 432937"/>
                <a:gd name="connsiteY7" fmla="*/ 55 h 557831"/>
                <a:gd name="connsiteX8" fmla="*/ 40684 w 432937"/>
                <a:gd name="connsiteY8" fmla="*/ 66214 h 557831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6557 w 428810"/>
                <a:gd name="connsiteY0" fmla="*/ 66214 h 531376"/>
                <a:gd name="connsiteX1" fmla="*/ 1116 w 428810"/>
                <a:gd name="connsiteY1" fmla="*/ 297767 h 531376"/>
                <a:gd name="connsiteX2" fmla="*/ 27108 w 428810"/>
                <a:gd name="connsiteY2" fmla="*/ 510418 h 531376"/>
                <a:gd name="connsiteX3" fmla="*/ 192502 w 428810"/>
                <a:gd name="connsiteY3" fmla="*/ 524596 h 531376"/>
                <a:gd name="connsiteX4" fmla="*/ 388614 w 428810"/>
                <a:gd name="connsiteY4" fmla="*/ 519870 h 531376"/>
                <a:gd name="connsiteX5" fmla="*/ 426417 w 428810"/>
                <a:gd name="connsiteY5" fmla="*/ 302494 h 531376"/>
                <a:gd name="connsiteX6" fmla="*/ 402790 w 428810"/>
                <a:gd name="connsiteY6" fmla="*/ 73303 h 531376"/>
                <a:gd name="connsiteX7" fmla="*/ 199590 w 428810"/>
                <a:gd name="connsiteY7" fmla="*/ 55 h 531376"/>
                <a:gd name="connsiteX8" fmla="*/ 36557 w 428810"/>
                <a:gd name="connsiteY8" fmla="*/ 66214 h 531376"/>
                <a:gd name="connsiteX0" fmla="*/ 36557 w 422272"/>
                <a:gd name="connsiteY0" fmla="*/ 66214 h 538568"/>
                <a:gd name="connsiteX1" fmla="*/ 1116 w 422272"/>
                <a:gd name="connsiteY1" fmla="*/ 297767 h 538568"/>
                <a:gd name="connsiteX2" fmla="*/ 27108 w 422272"/>
                <a:gd name="connsiteY2" fmla="*/ 510418 h 538568"/>
                <a:gd name="connsiteX3" fmla="*/ 192502 w 422272"/>
                <a:gd name="connsiteY3" fmla="*/ 524596 h 538568"/>
                <a:gd name="connsiteX4" fmla="*/ 388614 w 422272"/>
                <a:gd name="connsiteY4" fmla="*/ 519870 h 538568"/>
                <a:gd name="connsiteX5" fmla="*/ 414603 w 422272"/>
                <a:gd name="connsiteY5" fmla="*/ 295406 h 538568"/>
                <a:gd name="connsiteX6" fmla="*/ 402790 w 422272"/>
                <a:gd name="connsiteY6" fmla="*/ 73303 h 538568"/>
                <a:gd name="connsiteX7" fmla="*/ 199590 w 422272"/>
                <a:gd name="connsiteY7" fmla="*/ 55 h 538568"/>
                <a:gd name="connsiteX8" fmla="*/ 36557 w 422272"/>
                <a:gd name="connsiteY8" fmla="*/ 66214 h 538568"/>
                <a:gd name="connsiteX0" fmla="*/ 36557 w 416127"/>
                <a:gd name="connsiteY0" fmla="*/ 66159 h 538513"/>
                <a:gd name="connsiteX1" fmla="*/ 1116 w 416127"/>
                <a:gd name="connsiteY1" fmla="*/ 297712 h 538513"/>
                <a:gd name="connsiteX2" fmla="*/ 27108 w 416127"/>
                <a:gd name="connsiteY2" fmla="*/ 510363 h 538513"/>
                <a:gd name="connsiteX3" fmla="*/ 192502 w 416127"/>
                <a:gd name="connsiteY3" fmla="*/ 524541 h 538513"/>
                <a:gd name="connsiteX4" fmla="*/ 388614 w 416127"/>
                <a:gd name="connsiteY4" fmla="*/ 519815 h 538513"/>
                <a:gd name="connsiteX5" fmla="*/ 414603 w 416127"/>
                <a:gd name="connsiteY5" fmla="*/ 295351 h 538513"/>
                <a:gd name="connsiteX6" fmla="*/ 390976 w 416127"/>
                <a:gd name="connsiteY6" fmla="*/ 66160 h 538513"/>
                <a:gd name="connsiteX7" fmla="*/ 199590 w 416127"/>
                <a:gd name="connsiteY7" fmla="*/ 0 h 538513"/>
                <a:gd name="connsiteX8" fmla="*/ 36557 w 416127"/>
                <a:gd name="connsiteY8" fmla="*/ 66159 h 538513"/>
                <a:gd name="connsiteX0" fmla="*/ 36557 w 416962"/>
                <a:gd name="connsiteY0" fmla="*/ 66159 h 533540"/>
                <a:gd name="connsiteX1" fmla="*/ 1116 w 416962"/>
                <a:gd name="connsiteY1" fmla="*/ 297712 h 533540"/>
                <a:gd name="connsiteX2" fmla="*/ 27108 w 416962"/>
                <a:gd name="connsiteY2" fmla="*/ 510363 h 533540"/>
                <a:gd name="connsiteX3" fmla="*/ 192502 w 416962"/>
                <a:gd name="connsiteY3" fmla="*/ 524541 h 533540"/>
                <a:gd name="connsiteX4" fmla="*/ 390977 w 416962"/>
                <a:gd name="connsiteY4" fmla="*/ 512727 h 533540"/>
                <a:gd name="connsiteX5" fmla="*/ 414603 w 416962"/>
                <a:gd name="connsiteY5" fmla="*/ 295351 h 533540"/>
                <a:gd name="connsiteX6" fmla="*/ 390976 w 416962"/>
                <a:gd name="connsiteY6" fmla="*/ 66160 h 533540"/>
                <a:gd name="connsiteX7" fmla="*/ 199590 w 416962"/>
                <a:gd name="connsiteY7" fmla="*/ 0 h 533540"/>
                <a:gd name="connsiteX8" fmla="*/ 36557 w 416962"/>
                <a:gd name="connsiteY8" fmla="*/ 66159 h 533540"/>
                <a:gd name="connsiteX0" fmla="*/ 36557 w 415953"/>
                <a:gd name="connsiteY0" fmla="*/ 66159 h 531703"/>
                <a:gd name="connsiteX1" fmla="*/ 1116 w 415953"/>
                <a:gd name="connsiteY1" fmla="*/ 297712 h 531703"/>
                <a:gd name="connsiteX2" fmla="*/ 27108 w 415953"/>
                <a:gd name="connsiteY2" fmla="*/ 510363 h 531703"/>
                <a:gd name="connsiteX3" fmla="*/ 192502 w 415953"/>
                <a:gd name="connsiteY3" fmla="*/ 524541 h 531703"/>
                <a:gd name="connsiteX4" fmla="*/ 390977 w 415953"/>
                <a:gd name="connsiteY4" fmla="*/ 512727 h 531703"/>
                <a:gd name="connsiteX5" fmla="*/ 414603 w 415953"/>
                <a:gd name="connsiteY5" fmla="*/ 295351 h 531703"/>
                <a:gd name="connsiteX6" fmla="*/ 390976 w 415953"/>
                <a:gd name="connsiteY6" fmla="*/ 66160 h 531703"/>
                <a:gd name="connsiteX7" fmla="*/ 199590 w 415953"/>
                <a:gd name="connsiteY7" fmla="*/ 0 h 531703"/>
                <a:gd name="connsiteX8" fmla="*/ 36557 w 415953"/>
                <a:gd name="connsiteY8" fmla="*/ 66159 h 531703"/>
                <a:gd name="connsiteX0" fmla="*/ 38202 w 417598"/>
                <a:gd name="connsiteY0" fmla="*/ 66159 h 527065"/>
                <a:gd name="connsiteX1" fmla="*/ 2761 w 417598"/>
                <a:gd name="connsiteY1" fmla="*/ 297712 h 527065"/>
                <a:gd name="connsiteX2" fmla="*/ 28753 w 417598"/>
                <a:gd name="connsiteY2" fmla="*/ 510363 h 527065"/>
                <a:gd name="connsiteX3" fmla="*/ 194147 w 417598"/>
                <a:gd name="connsiteY3" fmla="*/ 524541 h 527065"/>
                <a:gd name="connsiteX4" fmla="*/ 392622 w 417598"/>
                <a:gd name="connsiteY4" fmla="*/ 512727 h 527065"/>
                <a:gd name="connsiteX5" fmla="*/ 416248 w 417598"/>
                <a:gd name="connsiteY5" fmla="*/ 295351 h 527065"/>
                <a:gd name="connsiteX6" fmla="*/ 392621 w 417598"/>
                <a:gd name="connsiteY6" fmla="*/ 66160 h 527065"/>
                <a:gd name="connsiteX7" fmla="*/ 201235 w 417598"/>
                <a:gd name="connsiteY7" fmla="*/ 0 h 527065"/>
                <a:gd name="connsiteX8" fmla="*/ 38202 w 417598"/>
                <a:gd name="connsiteY8" fmla="*/ 66159 h 527065"/>
                <a:gd name="connsiteX0" fmla="*/ 36212 w 415608"/>
                <a:gd name="connsiteY0" fmla="*/ 66159 h 527065"/>
                <a:gd name="connsiteX1" fmla="*/ 771 w 415608"/>
                <a:gd name="connsiteY1" fmla="*/ 297712 h 527065"/>
                <a:gd name="connsiteX2" fmla="*/ 55116 w 415608"/>
                <a:gd name="connsiteY2" fmla="*/ 510363 h 527065"/>
                <a:gd name="connsiteX3" fmla="*/ 192157 w 415608"/>
                <a:gd name="connsiteY3" fmla="*/ 524541 h 527065"/>
                <a:gd name="connsiteX4" fmla="*/ 390632 w 415608"/>
                <a:gd name="connsiteY4" fmla="*/ 512727 h 527065"/>
                <a:gd name="connsiteX5" fmla="*/ 414258 w 415608"/>
                <a:gd name="connsiteY5" fmla="*/ 295351 h 527065"/>
                <a:gd name="connsiteX6" fmla="*/ 390631 w 415608"/>
                <a:gd name="connsiteY6" fmla="*/ 66160 h 527065"/>
                <a:gd name="connsiteX7" fmla="*/ 199245 w 415608"/>
                <a:gd name="connsiteY7" fmla="*/ 0 h 527065"/>
                <a:gd name="connsiteX8" fmla="*/ 36212 w 415608"/>
                <a:gd name="connsiteY8" fmla="*/ 66159 h 527065"/>
                <a:gd name="connsiteX0" fmla="*/ 15687 w 395083"/>
                <a:gd name="connsiteY0" fmla="*/ 66159 h 531379"/>
                <a:gd name="connsiteX1" fmla="*/ 8600 w 395083"/>
                <a:gd name="connsiteY1" fmla="*/ 302438 h 531379"/>
                <a:gd name="connsiteX2" fmla="*/ 34591 w 395083"/>
                <a:gd name="connsiteY2" fmla="*/ 510363 h 531379"/>
                <a:gd name="connsiteX3" fmla="*/ 171632 w 395083"/>
                <a:gd name="connsiteY3" fmla="*/ 524541 h 531379"/>
                <a:gd name="connsiteX4" fmla="*/ 370107 w 395083"/>
                <a:gd name="connsiteY4" fmla="*/ 512727 h 531379"/>
                <a:gd name="connsiteX5" fmla="*/ 393733 w 395083"/>
                <a:gd name="connsiteY5" fmla="*/ 295351 h 531379"/>
                <a:gd name="connsiteX6" fmla="*/ 370106 w 395083"/>
                <a:gd name="connsiteY6" fmla="*/ 66160 h 531379"/>
                <a:gd name="connsiteX7" fmla="*/ 178720 w 395083"/>
                <a:gd name="connsiteY7" fmla="*/ 0 h 531379"/>
                <a:gd name="connsiteX8" fmla="*/ 15687 w 395083"/>
                <a:gd name="connsiteY8" fmla="*/ 66159 h 531379"/>
                <a:gd name="connsiteX0" fmla="*/ 16810 w 396206"/>
                <a:gd name="connsiteY0" fmla="*/ 66159 h 532029"/>
                <a:gd name="connsiteX1" fmla="*/ 7361 w 396206"/>
                <a:gd name="connsiteY1" fmla="*/ 292987 h 532029"/>
                <a:gd name="connsiteX2" fmla="*/ 35714 w 396206"/>
                <a:gd name="connsiteY2" fmla="*/ 510363 h 532029"/>
                <a:gd name="connsiteX3" fmla="*/ 172755 w 396206"/>
                <a:gd name="connsiteY3" fmla="*/ 524541 h 532029"/>
                <a:gd name="connsiteX4" fmla="*/ 371230 w 396206"/>
                <a:gd name="connsiteY4" fmla="*/ 512727 h 532029"/>
                <a:gd name="connsiteX5" fmla="*/ 394856 w 396206"/>
                <a:gd name="connsiteY5" fmla="*/ 295351 h 532029"/>
                <a:gd name="connsiteX6" fmla="*/ 371229 w 396206"/>
                <a:gd name="connsiteY6" fmla="*/ 66160 h 532029"/>
                <a:gd name="connsiteX7" fmla="*/ 179843 w 396206"/>
                <a:gd name="connsiteY7" fmla="*/ 0 h 532029"/>
                <a:gd name="connsiteX8" fmla="*/ 16810 w 396206"/>
                <a:gd name="connsiteY8" fmla="*/ 66159 h 532029"/>
                <a:gd name="connsiteX0" fmla="*/ 17622 w 397018"/>
                <a:gd name="connsiteY0" fmla="*/ 66159 h 532029"/>
                <a:gd name="connsiteX1" fmla="*/ 8173 w 397018"/>
                <a:gd name="connsiteY1" fmla="*/ 292987 h 532029"/>
                <a:gd name="connsiteX2" fmla="*/ 36526 w 397018"/>
                <a:gd name="connsiteY2" fmla="*/ 510363 h 532029"/>
                <a:gd name="connsiteX3" fmla="*/ 173567 w 397018"/>
                <a:gd name="connsiteY3" fmla="*/ 524541 h 532029"/>
                <a:gd name="connsiteX4" fmla="*/ 372042 w 397018"/>
                <a:gd name="connsiteY4" fmla="*/ 512727 h 532029"/>
                <a:gd name="connsiteX5" fmla="*/ 395668 w 397018"/>
                <a:gd name="connsiteY5" fmla="*/ 295351 h 532029"/>
                <a:gd name="connsiteX6" fmla="*/ 372041 w 397018"/>
                <a:gd name="connsiteY6" fmla="*/ 66160 h 532029"/>
                <a:gd name="connsiteX7" fmla="*/ 180655 w 397018"/>
                <a:gd name="connsiteY7" fmla="*/ 0 h 532029"/>
                <a:gd name="connsiteX8" fmla="*/ 17622 w 397018"/>
                <a:gd name="connsiteY8" fmla="*/ 66159 h 532029"/>
                <a:gd name="connsiteX0" fmla="*/ 16811 w 396207"/>
                <a:gd name="connsiteY0" fmla="*/ 66159 h 529127"/>
                <a:gd name="connsiteX1" fmla="*/ 7362 w 396207"/>
                <a:gd name="connsiteY1" fmla="*/ 292987 h 529127"/>
                <a:gd name="connsiteX2" fmla="*/ 35715 w 396207"/>
                <a:gd name="connsiteY2" fmla="*/ 505637 h 529127"/>
                <a:gd name="connsiteX3" fmla="*/ 172756 w 396207"/>
                <a:gd name="connsiteY3" fmla="*/ 524541 h 529127"/>
                <a:gd name="connsiteX4" fmla="*/ 371231 w 396207"/>
                <a:gd name="connsiteY4" fmla="*/ 512727 h 529127"/>
                <a:gd name="connsiteX5" fmla="*/ 394857 w 396207"/>
                <a:gd name="connsiteY5" fmla="*/ 295351 h 529127"/>
                <a:gd name="connsiteX6" fmla="*/ 371230 w 396207"/>
                <a:gd name="connsiteY6" fmla="*/ 66160 h 529127"/>
                <a:gd name="connsiteX7" fmla="*/ 179844 w 396207"/>
                <a:gd name="connsiteY7" fmla="*/ 0 h 529127"/>
                <a:gd name="connsiteX8" fmla="*/ 16811 w 396207"/>
                <a:gd name="connsiteY8" fmla="*/ 66159 h 529127"/>
                <a:gd name="connsiteX0" fmla="*/ 16811 w 397772"/>
                <a:gd name="connsiteY0" fmla="*/ 66159 h 528841"/>
                <a:gd name="connsiteX1" fmla="*/ 7362 w 397772"/>
                <a:gd name="connsiteY1" fmla="*/ 292987 h 528841"/>
                <a:gd name="connsiteX2" fmla="*/ 35715 w 397772"/>
                <a:gd name="connsiteY2" fmla="*/ 505637 h 528841"/>
                <a:gd name="connsiteX3" fmla="*/ 172756 w 397772"/>
                <a:gd name="connsiteY3" fmla="*/ 524541 h 528841"/>
                <a:gd name="connsiteX4" fmla="*/ 349966 w 397772"/>
                <a:gd name="connsiteY4" fmla="*/ 517453 h 528841"/>
                <a:gd name="connsiteX5" fmla="*/ 394857 w 397772"/>
                <a:gd name="connsiteY5" fmla="*/ 295351 h 528841"/>
                <a:gd name="connsiteX6" fmla="*/ 371230 w 397772"/>
                <a:gd name="connsiteY6" fmla="*/ 66160 h 528841"/>
                <a:gd name="connsiteX7" fmla="*/ 179844 w 397772"/>
                <a:gd name="connsiteY7" fmla="*/ 0 h 528841"/>
                <a:gd name="connsiteX8" fmla="*/ 16811 w 397772"/>
                <a:gd name="connsiteY8" fmla="*/ 66159 h 528841"/>
                <a:gd name="connsiteX0" fmla="*/ 16811 w 386281"/>
                <a:gd name="connsiteY0" fmla="*/ 66159 h 536037"/>
                <a:gd name="connsiteX1" fmla="*/ 7362 w 386281"/>
                <a:gd name="connsiteY1" fmla="*/ 292987 h 536037"/>
                <a:gd name="connsiteX2" fmla="*/ 35715 w 386281"/>
                <a:gd name="connsiteY2" fmla="*/ 505637 h 536037"/>
                <a:gd name="connsiteX3" fmla="*/ 172756 w 386281"/>
                <a:gd name="connsiteY3" fmla="*/ 524541 h 536037"/>
                <a:gd name="connsiteX4" fmla="*/ 349966 w 386281"/>
                <a:gd name="connsiteY4" fmla="*/ 517453 h 536037"/>
                <a:gd name="connsiteX5" fmla="*/ 368866 w 386281"/>
                <a:gd name="connsiteY5" fmla="*/ 292988 h 536037"/>
                <a:gd name="connsiteX6" fmla="*/ 371230 w 386281"/>
                <a:gd name="connsiteY6" fmla="*/ 66160 h 536037"/>
                <a:gd name="connsiteX7" fmla="*/ 179844 w 386281"/>
                <a:gd name="connsiteY7" fmla="*/ 0 h 536037"/>
                <a:gd name="connsiteX8" fmla="*/ 16811 w 386281"/>
                <a:gd name="connsiteY8" fmla="*/ 66159 h 536037"/>
                <a:gd name="connsiteX0" fmla="*/ 16811 w 390120"/>
                <a:gd name="connsiteY0" fmla="*/ 66159 h 535863"/>
                <a:gd name="connsiteX1" fmla="*/ 7362 w 390120"/>
                <a:gd name="connsiteY1" fmla="*/ 292987 h 535863"/>
                <a:gd name="connsiteX2" fmla="*/ 35715 w 390120"/>
                <a:gd name="connsiteY2" fmla="*/ 505637 h 535863"/>
                <a:gd name="connsiteX3" fmla="*/ 172756 w 390120"/>
                <a:gd name="connsiteY3" fmla="*/ 524541 h 535863"/>
                <a:gd name="connsiteX4" fmla="*/ 349966 w 390120"/>
                <a:gd name="connsiteY4" fmla="*/ 517453 h 535863"/>
                <a:gd name="connsiteX5" fmla="*/ 380680 w 390120"/>
                <a:gd name="connsiteY5" fmla="*/ 295351 h 535863"/>
                <a:gd name="connsiteX6" fmla="*/ 371230 w 390120"/>
                <a:gd name="connsiteY6" fmla="*/ 66160 h 535863"/>
                <a:gd name="connsiteX7" fmla="*/ 179844 w 390120"/>
                <a:gd name="connsiteY7" fmla="*/ 0 h 535863"/>
                <a:gd name="connsiteX8" fmla="*/ 16811 w 390120"/>
                <a:gd name="connsiteY8" fmla="*/ 66159 h 535863"/>
                <a:gd name="connsiteX0" fmla="*/ 16811 w 393406"/>
                <a:gd name="connsiteY0" fmla="*/ 66159 h 535863"/>
                <a:gd name="connsiteX1" fmla="*/ 7362 w 393406"/>
                <a:gd name="connsiteY1" fmla="*/ 292987 h 535863"/>
                <a:gd name="connsiteX2" fmla="*/ 35715 w 393406"/>
                <a:gd name="connsiteY2" fmla="*/ 505637 h 535863"/>
                <a:gd name="connsiteX3" fmla="*/ 172756 w 393406"/>
                <a:gd name="connsiteY3" fmla="*/ 524541 h 535863"/>
                <a:gd name="connsiteX4" fmla="*/ 349966 w 393406"/>
                <a:gd name="connsiteY4" fmla="*/ 517453 h 535863"/>
                <a:gd name="connsiteX5" fmla="*/ 387769 w 393406"/>
                <a:gd name="connsiteY5" fmla="*/ 295351 h 535863"/>
                <a:gd name="connsiteX6" fmla="*/ 371230 w 393406"/>
                <a:gd name="connsiteY6" fmla="*/ 66160 h 535863"/>
                <a:gd name="connsiteX7" fmla="*/ 179844 w 393406"/>
                <a:gd name="connsiteY7" fmla="*/ 0 h 535863"/>
                <a:gd name="connsiteX8" fmla="*/ 16811 w 393406"/>
                <a:gd name="connsiteY8" fmla="*/ 66159 h 535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406" h="535863">
                  <a:moveTo>
                    <a:pt x="16811" y="66159"/>
                  </a:moveTo>
                  <a:cubicBezTo>
                    <a:pt x="-11936" y="114990"/>
                    <a:pt x="4211" y="219741"/>
                    <a:pt x="7362" y="292987"/>
                  </a:cubicBezTo>
                  <a:cubicBezTo>
                    <a:pt x="10513" y="366233"/>
                    <a:pt x="8149" y="467045"/>
                    <a:pt x="35715" y="505637"/>
                  </a:cubicBezTo>
                  <a:cubicBezTo>
                    <a:pt x="63281" y="544229"/>
                    <a:pt x="120381" y="522572"/>
                    <a:pt x="172756" y="524541"/>
                  </a:cubicBezTo>
                  <a:cubicBezTo>
                    <a:pt x="231826" y="522178"/>
                    <a:pt x="314131" y="555651"/>
                    <a:pt x="349966" y="517453"/>
                  </a:cubicBezTo>
                  <a:cubicBezTo>
                    <a:pt x="385802" y="479255"/>
                    <a:pt x="384225" y="370566"/>
                    <a:pt x="387769" y="295351"/>
                  </a:cubicBezTo>
                  <a:cubicBezTo>
                    <a:pt x="391313" y="220136"/>
                    <a:pt x="404703" y="118141"/>
                    <a:pt x="371230" y="66160"/>
                  </a:cubicBezTo>
                  <a:cubicBezTo>
                    <a:pt x="337757" y="14179"/>
                    <a:pt x="238914" y="0"/>
                    <a:pt x="179844" y="0"/>
                  </a:cubicBezTo>
                  <a:cubicBezTo>
                    <a:pt x="120774" y="0"/>
                    <a:pt x="45558" y="17328"/>
                    <a:pt x="16811" y="6615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0011A5CB-0695-4F4A-94E0-66D21725E2BC}"/>
                </a:ext>
              </a:extLst>
            </p:cNvPr>
            <p:cNvSpPr/>
            <p:nvPr/>
          </p:nvSpPr>
          <p:spPr>
            <a:xfrm>
              <a:off x="5625516" y="3156849"/>
              <a:ext cx="818288" cy="1112412"/>
            </a:xfrm>
            <a:custGeom>
              <a:avLst/>
              <a:gdLst>
                <a:gd name="connsiteX0" fmla="*/ 833039 w 833102"/>
                <a:gd name="connsiteY0" fmla="*/ 76519 h 1128109"/>
                <a:gd name="connsiteX1" fmla="*/ 721944 w 833102"/>
                <a:gd name="connsiteY1" fmla="*/ 29517 h 1128109"/>
                <a:gd name="connsiteX2" fmla="*/ 580938 w 833102"/>
                <a:gd name="connsiteY2" fmla="*/ 3880 h 1128109"/>
                <a:gd name="connsiteX3" fmla="*/ 471980 w 833102"/>
                <a:gd name="connsiteY3" fmla="*/ 6016 h 1128109"/>
                <a:gd name="connsiteX4" fmla="*/ 433524 w 833102"/>
                <a:gd name="connsiteY4" fmla="*/ 59428 h 1128109"/>
                <a:gd name="connsiteX5" fmla="*/ 358748 w 833102"/>
                <a:gd name="connsiteY5" fmla="*/ 78656 h 1128109"/>
                <a:gd name="connsiteX6" fmla="*/ 309610 w 833102"/>
                <a:gd name="connsiteY6" fmla="*/ 53018 h 1128109"/>
                <a:gd name="connsiteX7" fmla="*/ 309610 w 833102"/>
                <a:gd name="connsiteY7" fmla="*/ 6016 h 1128109"/>
                <a:gd name="connsiteX8" fmla="*/ 228424 w 833102"/>
                <a:gd name="connsiteY8" fmla="*/ 27381 h 1128109"/>
                <a:gd name="connsiteX9" fmla="*/ 108783 w 833102"/>
                <a:gd name="connsiteY9" fmla="*/ 91474 h 1128109"/>
                <a:gd name="connsiteX10" fmla="*/ 74600 w 833102"/>
                <a:gd name="connsiteY10" fmla="*/ 258117 h 1128109"/>
                <a:gd name="connsiteX11" fmla="*/ 38281 w 833102"/>
                <a:gd name="connsiteY11" fmla="*/ 719590 h 1128109"/>
                <a:gd name="connsiteX12" fmla="*/ 51099 w 833102"/>
                <a:gd name="connsiteY12" fmla="*/ 1093469 h 1128109"/>
                <a:gd name="connsiteX13" fmla="*/ 666396 w 833102"/>
                <a:gd name="connsiteY13" fmla="*/ 1104151 h 1128109"/>
                <a:gd name="connsiteX14" fmla="*/ 762537 w 833102"/>
                <a:gd name="connsiteY14" fmla="*/ 1027239 h 1128109"/>
                <a:gd name="connsiteX15" fmla="*/ 706989 w 833102"/>
                <a:gd name="connsiteY15" fmla="*/ 407669 h 1128109"/>
                <a:gd name="connsiteX16" fmla="*/ 833039 w 833102"/>
                <a:gd name="connsiteY16" fmla="*/ 76519 h 1128109"/>
                <a:gd name="connsiteX0" fmla="*/ 833039 w 833102"/>
                <a:gd name="connsiteY0" fmla="*/ 75792 h 1127382"/>
                <a:gd name="connsiteX1" fmla="*/ 721944 w 833102"/>
                <a:gd name="connsiteY1" fmla="*/ 15972 h 1127382"/>
                <a:gd name="connsiteX2" fmla="*/ 580938 w 833102"/>
                <a:gd name="connsiteY2" fmla="*/ 3153 h 1127382"/>
                <a:gd name="connsiteX3" fmla="*/ 471980 w 833102"/>
                <a:gd name="connsiteY3" fmla="*/ 5289 h 1127382"/>
                <a:gd name="connsiteX4" fmla="*/ 433524 w 833102"/>
                <a:gd name="connsiteY4" fmla="*/ 58701 h 1127382"/>
                <a:gd name="connsiteX5" fmla="*/ 358748 w 833102"/>
                <a:gd name="connsiteY5" fmla="*/ 77929 h 1127382"/>
                <a:gd name="connsiteX6" fmla="*/ 309610 w 833102"/>
                <a:gd name="connsiteY6" fmla="*/ 52291 h 1127382"/>
                <a:gd name="connsiteX7" fmla="*/ 309610 w 833102"/>
                <a:gd name="connsiteY7" fmla="*/ 5289 h 1127382"/>
                <a:gd name="connsiteX8" fmla="*/ 228424 w 833102"/>
                <a:gd name="connsiteY8" fmla="*/ 26654 h 1127382"/>
                <a:gd name="connsiteX9" fmla="*/ 108783 w 833102"/>
                <a:gd name="connsiteY9" fmla="*/ 90747 h 1127382"/>
                <a:gd name="connsiteX10" fmla="*/ 74600 w 833102"/>
                <a:gd name="connsiteY10" fmla="*/ 257390 h 1127382"/>
                <a:gd name="connsiteX11" fmla="*/ 38281 w 833102"/>
                <a:gd name="connsiteY11" fmla="*/ 718863 h 1127382"/>
                <a:gd name="connsiteX12" fmla="*/ 51099 w 833102"/>
                <a:gd name="connsiteY12" fmla="*/ 1092742 h 1127382"/>
                <a:gd name="connsiteX13" fmla="*/ 666396 w 833102"/>
                <a:gd name="connsiteY13" fmla="*/ 1103424 h 1127382"/>
                <a:gd name="connsiteX14" fmla="*/ 762537 w 833102"/>
                <a:gd name="connsiteY14" fmla="*/ 1026512 h 1127382"/>
                <a:gd name="connsiteX15" fmla="*/ 706989 w 833102"/>
                <a:gd name="connsiteY15" fmla="*/ 406942 h 1127382"/>
                <a:gd name="connsiteX16" fmla="*/ 833039 w 833102"/>
                <a:gd name="connsiteY16" fmla="*/ 75792 h 1127382"/>
                <a:gd name="connsiteX0" fmla="*/ 833039 w 833055"/>
                <a:gd name="connsiteY0" fmla="*/ 75792 h 1127382"/>
                <a:gd name="connsiteX1" fmla="*/ 721944 w 833055"/>
                <a:gd name="connsiteY1" fmla="*/ 15972 h 1127382"/>
                <a:gd name="connsiteX2" fmla="*/ 580938 w 833055"/>
                <a:gd name="connsiteY2" fmla="*/ 3153 h 1127382"/>
                <a:gd name="connsiteX3" fmla="*/ 471980 w 833055"/>
                <a:gd name="connsiteY3" fmla="*/ 5289 h 1127382"/>
                <a:gd name="connsiteX4" fmla="*/ 433524 w 833055"/>
                <a:gd name="connsiteY4" fmla="*/ 58701 h 1127382"/>
                <a:gd name="connsiteX5" fmla="*/ 358748 w 833055"/>
                <a:gd name="connsiteY5" fmla="*/ 77929 h 1127382"/>
                <a:gd name="connsiteX6" fmla="*/ 309610 w 833055"/>
                <a:gd name="connsiteY6" fmla="*/ 52291 h 1127382"/>
                <a:gd name="connsiteX7" fmla="*/ 309610 w 833055"/>
                <a:gd name="connsiteY7" fmla="*/ 5289 h 1127382"/>
                <a:gd name="connsiteX8" fmla="*/ 228424 w 833055"/>
                <a:gd name="connsiteY8" fmla="*/ 26654 h 1127382"/>
                <a:gd name="connsiteX9" fmla="*/ 108783 w 833055"/>
                <a:gd name="connsiteY9" fmla="*/ 90747 h 1127382"/>
                <a:gd name="connsiteX10" fmla="*/ 74600 w 833055"/>
                <a:gd name="connsiteY10" fmla="*/ 257390 h 1127382"/>
                <a:gd name="connsiteX11" fmla="*/ 38281 w 833055"/>
                <a:gd name="connsiteY11" fmla="*/ 718863 h 1127382"/>
                <a:gd name="connsiteX12" fmla="*/ 51099 w 833055"/>
                <a:gd name="connsiteY12" fmla="*/ 1092742 h 1127382"/>
                <a:gd name="connsiteX13" fmla="*/ 666396 w 833055"/>
                <a:gd name="connsiteY13" fmla="*/ 1103424 h 1127382"/>
                <a:gd name="connsiteX14" fmla="*/ 762537 w 833055"/>
                <a:gd name="connsiteY14" fmla="*/ 1026512 h 1127382"/>
                <a:gd name="connsiteX15" fmla="*/ 730490 w 833055"/>
                <a:gd name="connsiteY15" fmla="*/ 409079 h 1127382"/>
                <a:gd name="connsiteX16" fmla="*/ 833039 w 833055"/>
                <a:gd name="connsiteY16" fmla="*/ 75792 h 1127382"/>
                <a:gd name="connsiteX0" fmla="*/ 833039 w 833110"/>
                <a:gd name="connsiteY0" fmla="*/ 75792 h 1127382"/>
                <a:gd name="connsiteX1" fmla="*/ 721944 w 833110"/>
                <a:gd name="connsiteY1" fmla="*/ 15972 h 1127382"/>
                <a:gd name="connsiteX2" fmla="*/ 580938 w 833110"/>
                <a:gd name="connsiteY2" fmla="*/ 3153 h 1127382"/>
                <a:gd name="connsiteX3" fmla="*/ 471980 w 833110"/>
                <a:gd name="connsiteY3" fmla="*/ 5289 h 1127382"/>
                <a:gd name="connsiteX4" fmla="*/ 433524 w 833110"/>
                <a:gd name="connsiteY4" fmla="*/ 58701 h 1127382"/>
                <a:gd name="connsiteX5" fmla="*/ 358748 w 833110"/>
                <a:gd name="connsiteY5" fmla="*/ 77929 h 1127382"/>
                <a:gd name="connsiteX6" fmla="*/ 309610 w 833110"/>
                <a:gd name="connsiteY6" fmla="*/ 52291 h 1127382"/>
                <a:gd name="connsiteX7" fmla="*/ 309610 w 833110"/>
                <a:gd name="connsiteY7" fmla="*/ 5289 h 1127382"/>
                <a:gd name="connsiteX8" fmla="*/ 228424 w 833110"/>
                <a:gd name="connsiteY8" fmla="*/ 26654 h 1127382"/>
                <a:gd name="connsiteX9" fmla="*/ 108783 w 833110"/>
                <a:gd name="connsiteY9" fmla="*/ 90747 h 1127382"/>
                <a:gd name="connsiteX10" fmla="*/ 74600 w 833110"/>
                <a:gd name="connsiteY10" fmla="*/ 257390 h 1127382"/>
                <a:gd name="connsiteX11" fmla="*/ 38281 w 833110"/>
                <a:gd name="connsiteY11" fmla="*/ 718863 h 1127382"/>
                <a:gd name="connsiteX12" fmla="*/ 51099 w 833110"/>
                <a:gd name="connsiteY12" fmla="*/ 1092742 h 1127382"/>
                <a:gd name="connsiteX13" fmla="*/ 666396 w 833110"/>
                <a:gd name="connsiteY13" fmla="*/ 1103424 h 1127382"/>
                <a:gd name="connsiteX14" fmla="*/ 762537 w 833110"/>
                <a:gd name="connsiteY14" fmla="*/ 1026512 h 1127382"/>
                <a:gd name="connsiteX15" fmla="*/ 739036 w 833110"/>
                <a:gd name="connsiteY15" fmla="*/ 411215 h 1127382"/>
                <a:gd name="connsiteX16" fmla="*/ 833039 w 833110"/>
                <a:gd name="connsiteY16" fmla="*/ 75792 h 1127382"/>
                <a:gd name="connsiteX0" fmla="*/ 845955 w 846026"/>
                <a:gd name="connsiteY0" fmla="*/ 75792 h 1131873"/>
                <a:gd name="connsiteX1" fmla="*/ 734860 w 846026"/>
                <a:gd name="connsiteY1" fmla="*/ 15972 h 1131873"/>
                <a:gd name="connsiteX2" fmla="*/ 593854 w 846026"/>
                <a:gd name="connsiteY2" fmla="*/ 3153 h 1131873"/>
                <a:gd name="connsiteX3" fmla="*/ 484896 w 846026"/>
                <a:gd name="connsiteY3" fmla="*/ 5289 h 1131873"/>
                <a:gd name="connsiteX4" fmla="*/ 446440 w 846026"/>
                <a:gd name="connsiteY4" fmla="*/ 58701 h 1131873"/>
                <a:gd name="connsiteX5" fmla="*/ 371664 w 846026"/>
                <a:gd name="connsiteY5" fmla="*/ 77929 h 1131873"/>
                <a:gd name="connsiteX6" fmla="*/ 322526 w 846026"/>
                <a:gd name="connsiteY6" fmla="*/ 52291 h 1131873"/>
                <a:gd name="connsiteX7" fmla="*/ 322526 w 846026"/>
                <a:gd name="connsiteY7" fmla="*/ 5289 h 1131873"/>
                <a:gd name="connsiteX8" fmla="*/ 241340 w 846026"/>
                <a:gd name="connsiteY8" fmla="*/ 26654 h 1131873"/>
                <a:gd name="connsiteX9" fmla="*/ 121699 w 846026"/>
                <a:gd name="connsiteY9" fmla="*/ 90747 h 1131873"/>
                <a:gd name="connsiteX10" fmla="*/ 87516 w 846026"/>
                <a:gd name="connsiteY10" fmla="*/ 257390 h 1131873"/>
                <a:gd name="connsiteX11" fmla="*/ 51197 w 846026"/>
                <a:gd name="connsiteY11" fmla="*/ 718863 h 1131873"/>
                <a:gd name="connsiteX12" fmla="*/ 46923 w 846026"/>
                <a:gd name="connsiteY12" fmla="*/ 1099151 h 1131873"/>
                <a:gd name="connsiteX13" fmla="*/ 679312 w 846026"/>
                <a:gd name="connsiteY13" fmla="*/ 1103424 h 1131873"/>
                <a:gd name="connsiteX14" fmla="*/ 775453 w 846026"/>
                <a:gd name="connsiteY14" fmla="*/ 1026512 h 1131873"/>
                <a:gd name="connsiteX15" fmla="*/ 751952 w 846026"/>
                <a:gd name="connsiteY15" fmla="*/ 411215 h 1131873"/>
                <a:gd name="connsiteX16" fmla="*/ 845955 w 846026"/>
                <a:gd name="connsiteY16" fmla="*/ 75792 h 1131873"/>
                <a:gd name="connsiteX0" fmla="*/ 845955 w 846026"/>
                <a:gd name="connsiteY0" fmla="*/ 75792 h 1106808"/>
                <a:gd name="connsiteX1" fmla="*/ 734860 w 846026"/>
                <a:gd name="connsiteY1" fmla="*/ 15972 h 1106808"/>
                <a:gd name="connsiteX2" fmla="*/ 593854 w 846026"/>
                <a:gd name="connsiteY2" fmla="*/ 3153 h 1106808"/>
                <a:gd name="connsiteX3" fmla="*/ 484896 w 846026"/>
                <a:gd name="connsiteY3" fmla="*/ 5289 h 1106808"/>
                <a:gd name="connsiteX4" fmla="*/ 446440 w 846026"/>
                <a:gd name="connsiteY4" fmla="*/ 58701 h 1106808"/>
                <a:gd name="connsiteX5" fmla="*/ 371664 w 846026"/>
                <a:gd name="connsiteY5" fmla="*/ 77929 h 1106808"/>
                <a:gd name="connsiteX6" fmla="*/ 322526 w 846026"/>
                <a:gd name="connsiteY6" fmla="*/ 52291 h 1106808"/>
                <a:gd name="connsiteX7" fmla="*/ 322526 w 846026"/>
                <a:gd name="connsiteY7" fmla="*/ 5289 h 1106808"/>
                <a:gd name="connsiteX8" fmla="*/ 241340 w 846026"/>
                <a:gd name="connsiteY8" fmla="*/ 26654 h 1106808"/>
                <a:gd name="connsiteX9" fmla="*/ 121699 w 846026"/>
                <a:gd name="connsiteY9" fmla="*/ 90747 h 1106808"/>
                <a:gd name="connsiteX10" fmla="*/ 87516 w 846026"/>
                <a:gd name="connsiteY10" fmla="*/ 257390 h 1106808"/>
                <a:gd name="connsiteX11" fmla="*/ 51197 w 846026"/>
                <a:gd name="connsiteY11" fmla="*/ 718863 h 1106808"/>
                <a:gd name="connsiteX12" fmla="*/ 46923 w 846026"/>
                <a:gd name="connsiteY12" fmla="*/ 1099151 h 1106808"/>
                <a:gd name="connsiteX13" fmla="*/ 679312 w 846026"/>
                <a:gd name="connsiteY13" fmla="*/ 1103424 h 1106808"/>
                <a:gd name="connsiteX14" fmla="*/ 775453 w 846026"/>
                <a:gd name="connsiteY14" fmla="*/ 1026512 h 1106808"/>
                <a:gd name="connsiteX15" fmla="*/ 751952 w 846026"/>
                <a:gd name="connsiteY15" fmla="*/ 411215 h 1106808"/>
                <a:gd name="connsiteX16" fmla="*/ 845955 w 846026"/>
                <a:gd name="connsiteY16" fmla="*/ 75792 h 1106808"/>
                <a:gd name="connsiteX0" fmla="*/ 825374 w 825445"/>
                <a:gd name="connsiteY0" fmla="*/ 75792 h 1110041"/>
                <a:gd name="connsiteX1" fmla="*/ 714279 w 825445"/>
                <a:gd name="connsiteY1" fmla="*/ 15972 h 1110041"/>
                <a:gd name="connsiteX2" fmla="*/ 573273 w 825445"/>
                <a:gd name="connsiteY2" fmla="*/ 3153 h 1110041"/>
                <a:gd name="connsiteX3" fmla="*/ 464315 w 825445"/>
                <a:gd name="connsiteY3" fmla="*/ 5289 h 1110041"/>
                <a:gd name="connsiteX4" fmla="*/ 425859 w 825445"/>
                <a:gd name="connsiteY4" fmla="*/ 58701 h 1110041"/>
                <a:gd name="connsiteX5" fmla="*/ 351083 w 825445"/>
                <a:gd name="connsiteY5" fmla="*/ 77929 h 1110041"/>
                <a:gd name="connsiteX6" fmla="*/ 301945 w 825445"/>
                <a:gd name="connsiteY6" fmla="*/ 52291 h 1110041"/>
                <a:gd name="connsiteX7" fmla="*/ 301945 w 825445"/>
                <a:gd name="connsiteY7" fmla="*/ 5289 h 1110041"/>
                <a:gd name="connsiteX8" fmla="*/ 220759 w 825445"/>
                <a:gd name="connsiteY8" fmla="*/ 26654 h 1110041"/>
                <a:gd name="connsiteX9" fmla="*/ 101118 w 825445"/>
                <a:gd name="connsiteY9" fmla="*/ 90747 h 1110041"/>
                <a:gd name="connsiteX10" fmla="*/ 66935 w 825445"/>
                <a:gd name="connsiteY10" fmla="*/ 257390 h 1110041"/>
                <a:gd name="connsiteX11" fmla="*/ 30616 w 825445"/>
                <a:gd name="connsiteY11" fmla="*/ 718863 h 1110041"/>
                <a:gd name="connsiteX12" fmla="*/ 54116 w 825445"/>
                <a:gd name="connsiteY12" fmla="*/ 1109834 h 1110041"/>
                <a:gd name="connsiteX13" fmla="*/ 658731 w 825445"/>
                <a:gd name="connsiteY13" fmla="*/ 1103424 h 1110041"/>
                <a:gd name="connsiteX14" fmla="*/ 754872 w 825445"/>
                <a:gd name="connsiteY14" fmla="*/ 1026512 h 1110041"/>
                <a:gd name="connsiteX15" fmla="*/ 731371 w 825445"/>
                <a:gd name="connsiteY15" fmla="*/ 411215 h 1110041"/>
                <a:gd name="connsiteX16" fmla="*/ 825374 w 825445"/>
                <a:gd name="connsiteY16" fmla="*/ 75792 h 1110041"/>
                <a:gd name="connsiteX0" fmla="*/ 825681 w 825752"/>
                <a:gd name="connsiteY0" fmla="*/ 75792 h 1139039"/>
                <a:gd name="connsiteX1" fmla="*/ 714586 w 825752"/>
                <a:gd name="connsiteY1" fmla="*/ 15972 h 1139039"/>
                <a:gd name="connsiteX2" fmla="*/ 573580 w 825752"/>
                <a:gd name="connsiteY2" fmla="*/ 3153 h 1139039"/>
                <a:gd name="connsiteX3" fmla="*/ 464622 w 825752"/>
                <a:gd name="connsiteY3" fmla="*/ 5289 h 1139039"/>
                <a:gd name="connsiteX4" fmla="*/ 426166 w 825752"/>
                <a:gd name="connsiteY4" fmla="*/ 58701 h 1139039"/>
                <a:gd name="connsiteX5" fmla="*/ 351390 w 825752"/>
                <a:gd name="connsiteY5" fmla="*/ 77929 h 1139039"/>
                <a:gd name="connsiteX6" fmla="*/ 302252 w 825752"/>
                <a:gd name="connsiteY6" fmla="*/ 52291 h 1139039"/>
                <a:gd name="connsiteX7" fmla="*/ 302252 w 825752"/>
                <a:gd name="connsiteY7" fmla="*/ 5289 h 1139039"/>
                <a:gd name="connsiteX8" fmla="*/ 221066 w 825752"/>
                <a:gd name="connsiteY8" fmla="*/ 26654 h 1139039"/>
                <a:gd name="connsiteX9" fmla="*/ 101425 w 825752"/>
                <a:gd name="connsiteY9" fmla="*/ 90747 h 1139039"/>
                <a:gd name="connsiteX10" fmla="*/ 67242 w 825752"/>
                <a:gd name="connsiteY10" fmla="*/ 257390 h 1139039"/>
                <a:gd name="connsiteX11" fmla="*/ 30923 w 825752"/>
                <a:gd name="connsiteY11" fmla="*/ 718863 h 1139039"/>
                <a:gd name="connsiteX12" fmla="*/ 54423 w 825752"/>
                <a:gd name="connsiteY12" fmla="*/ 1109834 h 1139039"/>
                <a:gd name="connsiteX13" fmla="*/ 663311 w 825752"/>
                <a:gd name="connsiteY13" fmla="*/ 1101287 h 1139039"/>
                <a:gd name="connsiteX14" fmla="*/ 755179 w 825752"/>
                <a:gd name="connsiteY14" fmla="*/ 1026512 h 1139039"/>
                <a:gd name="connsiteX15" fmla="*/ 731678 w 825752"/>
                <a:gd name="connsiteY15" fmla="*/ 411215 h 1139039"/>
                <a:gd name="connsiteX16" fmla="*/ 825681 w 825752"/>
                <a:gd name="connsiteY16" fmla="*/ 75792 h 1139039"/>
                <a:gd name="connsiteX0" fmla="*/ 825681 w 825752"/>
                <a:gd name="connsiteY0" fmla="*/ 75792 h 1135490"/>
                <a:gd name="connsiteX1" fmla="*/ 714586 w 825752"/>
                <a:gd name="connsiteY1" fmla="*/ 15972 h 1135490"/>
                <a:gd name="connsiteX2" fmla="*/ 573580 w 825752"/>
                <a:gd name="connsiteY2" fmla="*/ 3153 h 1135490"/>
                <a:gd name="connsiteX3" fmla="*/ 464622 w 825752"/>
                <a:gd name="connsiteY3" fmla="*/ 5289 h 1135490"/>
                <a:gd name="connsiteX4" fmla="*/ 426166 w 825752"/>
                <a:gd name="connsiteY4" fmla="*/ 58701 h 1135490"/>
                <a:gd name="connsiteX5" fmla="*/ 351390 w 825752"/>
                <a:gd name="connsiteY5" fmla="*/ 77929 h 1135490"/>
                <a:gd name="connsiteX6" fmla="*/ 302252 w 825752"/>
                <a:gd name="connsiteY6" fmla="*/ 52291 h 1135490"/>
                <a:gd name="connsiteX7" fmla="*/ 302252 w 825752"/>
                <a:gd name="connsiteY7" fmla="*/ 5289 h 1135490"/>
                <a:gd name="connsiteX8" fmla="*/ 221066 w 825752"/>
                <a:gd name="connsiteY8" fmla="*/ 26654 h 1135490"/>
                <a:gd name="connsiteX9" fmla="*/ 101425 w 825752"/>
                <a:gd name="connsiteY9" fmla="*/ 90747 h 1135490"/>
                <a:gd name="connsiteX10" fmla="*/ 67242 w 825752"/>
                <a:gd name="connsiteY10" fmla="*/ 257390 h 1135490"/>
                <a:gd name="connsiteX11" fmla="*/ 30923 w 825752"/>
                <a:gd name="connsiteY11" fmla="*/ 718863 h 1135490"/>
                <a:gd name="connsiteX12" fmla="*/ 54423 w 825752"/>
                <a:gd name="connsiteY12" fmla="*/ 1109834 h 1135490"/>
                <a:gd name="connsiteX13" fmla="*/ 663311 w 825752"/>
                <a:gd name="connsiteY13" fmla="*/ 1101287 h 1135490"/>
                <a:gd name="connsiteX14" fmla="*/ 755179 w 825752"/>
                <a:gd name="connsiteY14" fmla="*/ 1026512 h 1135490"/>
                <a:gd name="connsiteX15" fmla="*/ 731678 w 825752"/>
                <a:gd name="connsiteY15" fmla="*/ 411215 h 1135490"/>
                <a:gd name="connsiteX16" fmla="*/ 825681 w 825752"/>
                <a:gd name="connsiteY16" fmla="*/ 75792 h 1135490"/>
                <a:gd name="connsiteX0" fmla="*/ 825681 w 825749"/>
                <a:gd name="connsiteY0" fmla="*/ 75792 h 1140469"/>
                <a:gd name="connsiteX1" fmla="*/ 714586 w 825749"/>
                <a:gd name="connsiteY1" fmla="*/ 15972 h 1140469"/>
                <a:gd name="connsiteX2" fmla="*/ 573580 w 825749"/>
                <a:gd name="connsiteY2" fmla="*/ 3153 h 1140469"/>
                <a:gd name="connsiteX3" fmla="*/ 464622 w 825749"/>
                <a:gd name="connsiteY3" fmla="*/ 5289 h 1140469"/>
                <a:gd name="connsiteX4" fmla="*/ 426166 w 825749"/>
                <a:gd name="connsiteY4" fmla="*/ 58701 h 1140469"/>
                <a:gd name="connsiteX5" fmla="*/ 351390 w 825749"/>
                <a:gd name="connsiteY5" fmla="*/ 77929 h 1140469"/>
                <a:gd name="connsiteX6" fmla="*/ 302252 w 825749"/>
                <a:gd name="connsiteY6" fmla="*/ 52291 h 1140469"/>
                <a:gd name="connsiteX7" fmla="*/ 302252 w 825749"/>
                <a:gd name="connsiteY7" fmla="*/ 5289 h 1140469"/>
                <a:gd name="connsiteX8" fmla="*/ 221066 w 825749"/>
                <a:gd name="connsiteY8" fmla="*/ 26654 h 1140469"/>
                <a:gd name="connsiteX9" fmla="*/ 101425 w 825749"/>
                <a:gd name="connsiteY9" fmla="*/ 90747 h 1140469"/>
                <a:gd name="connsiteX10" fmla="*/ 67242 w 825749"/>
                <a:gd name="connsiteY10" fmla="*/ 257390 h 1140469"/>
                <a:gd name="connsiteX11" fmla="*/ 30923 w 825749"/>
                <a:gd name="connsiteY11" fmla="*/ 718863 h 1140469"/>
                <a:gd name="connsiteX12" fmla="*/ 54423 w 825749"/>
                <a:gd name="connsiteY12" fmla="*/ 1109834 h 1140469"/>
                <a:gd name="connsiteX13" fmla="*/ 663311 w 825749"/>
                <a:gd name="connsiteY13" fmla="*/ 1101287 h 1140469"/>
                <a:gd name="connsiteX14" fmla="*/ 765861 w 825749"/>
                <a:gd name="connsiteY14" fmla="*/ 990192 h 1140469"/>
                <a:gd name="connsiteX15" fmla="*/ 731678 w 825749"/>
                <a:gd name="connsiteY15" fmla="*/ 411215 h 1140469"/>
                <a:gd name="connsiteX16" fmla="*/ 825681 w 825749"/>
                <a:gd name="connsiteY16" fmla="*/ 75792 h 1140469"/>
                <a:gd name="connsiteX0" fmla="*/ 821257 w 821325"/>
                <a:gd name="connsiteY0" fmla="*/ 75792 h 1134194"/>
                <a:gd name="connsiteX1" fmla="*/ 710162 w 821325"/>
                <a:gd name="connsiteY1" fmla="*/ 15972 h 1134194"/>
                <a:gd name="connsiteX2" fmla="*/ 569156 w 821325"/>
                <a:gd name="connsiteY2" fmla="*/ 3153 h 1134194"/>
                <a:gd name="connsiteX3" fmla="*/ 460198 w 821325"/>
                <a:gd name="connsiteY3" fmla="*/ 5289 h 1134194"/>
                <a:gd name="connsiteX4" fmla="*/ 421742 w 821325"/>
                <a:gd name="connsiteY4" fmla="*/ 58701 h 1134194"/>
                <a:gd name="connsiteX5" fmla="*/ 346966 w 821325"/>
                <a:gd name="connsiteY5" fmla="*/ 77929 h 1134194"/>
                <a:gd name="connsiteX6" fmla="*/ 297828 w 821325"/>
                <a:gd name="connsiteY6" fmla="*/ 52291 h 1134194"/>
                <a:gd name="connsiteX7" fmla="*/ 297828 w 821325"/>
                <a:gd name="connsiteY7" fmla="*/ 5289 h 1134194"/>
                <a:gd name="connsiteX8" fmla="*/ 216642 w 821325"/>
                <a:gd name="connsiteY8" fmla="*/ 26654 h 1134194"/>
                <a:gd name="connsiteX9" fmla="*/ 97001 w 821325"/>
                <a:gd name="connsiteY9" fmla="*/ 90747 h 1134194"/>
                <a:gd name="connsiteX10" fmla="*/ 62818 w 821325"/>
                <a:gd name="connsiteY10" fmla="*/ 257390 h 1134194"/>
                <a:gd name="connsiteX11" fmla="*/ 26499 w 821325"/>
                <a:gd name="connsiteY11" fmla="*/ 718863 h 1134194"/>
                <a:gd name="connsiteX12" fmla="*/ 56409 w 821325"/>
                <a:gd name="connsiteY12" fmla="*/ 1101288 h 1134194"/>
                <a:gd name="connsiteX13" fmla="*/ 658887 w 821325"/>
                <a:gd name="connsiteY13" fmla="*/ 1101287 h 1134194"/>
                <a:gd name="connsiteX14" fmla="*/ 761437 w 821325"/>
                <a:gd name="connsiteY14" fmla="*/ 990192 h 1134194"/>
                <a:gd name="connsiteX15" fmla="*/ 727254 w 821325"/>
                <a:gd name="connsiteY15" fmla="*/ 411215 h 1134194"/>
                <a:gd name="connsiteX16" fmla="*/ 821257 w 821325"/>
                <a:gd name="connsiteY16" fmla="*/ 75792 h 1134194"/>
                <a:gd name="connsiteX0" fmla="*/ 827676 w 827744"/>
                <a:gd name="connsiteY0" fmla="*/ 75792 h 1125854"/>
                <a:gd name="connsiteX1" fmla="*/ 716581 w 827744"/>
                <a:gd name="connsiteY1" fmla="*/ 15972 h 1125854"/>
                <a:gd name="connsiteX2" fmla="*/ 575575 w 827744"/>
                <a:gd name="connsiteY2" fmla="*/ 3153 h 1125854"/>
                <a:gd name="connsiteX3" fmla="*/ 466617 w 827744"/>
                <a:gd name="connsiteY3" fmla="*/ 5289 h 1125854"/>
                <a:gd name="connsiteX4" fmla="*/ 428161 w 827744"/>
                <a:gd name="connsiteY4" fmla="*/ 58701 h 1125854"/>
                <a:gd name="connsiteX5" fmla="*/ 353385 w 827744"/>
                <a:gd name="connsiteY5" fmla="*/ 77929 h 1125854"/>
                <a:gd name="connsiteX6" fmla="*/ 304247 w 827744"/>
                <a:gd name="connsiteY6" fmla="*/ 52291 h 1125854"/>
                <a:gd name="connsiteX7" fmla="*/ 304247 w 827744"/>
                <a:gd name="connsiteY7" fmla="*/ 5289 h 1125854"/>
                <a:gd name="connsiteX8" fmla="*/ 223061 w 827744"/>
                <a:gd name="connsiteY8" fmla="*/ 26654 h 1125854"/>
                <a:gd name="connsiteX9" fmla="*/ 103420 w 827744"/>
                <a:gd name="connsiteY9" fmla="*/ 90747 h 1125854"/>
                <a:gd name="connsiteX10" fmla="*/ 69237 w 827744"/>
                <a:gd name="connsiteY10" fmla="*/ 257390 h 1125854"/>
                <a:gd name="connsiteX11" fmla="*/ 32918 w 827744"/>
                <a:gd name="connsiteY11" fmla="*/ 718863 h 1125854"/>
                <a:gd name="connsiteX12" fmla="*/ 62828 w 827744"/>
                <a:gd name="connsiteY12" fmla="*/ 1101288 h 1125854"/>
                <a:gd name="connsiteX13" fmla="*/ 665306 w 827744"/>
                <a:gd name="connsiteY13" fmla="*/ 1101287 h 1125854"/>
                <a:gd name="connsiteX14" fmla="*/ 767856 w 827744"/>
                <a:gd name="connsiteY14" fmla="*/ 990192 h 1125854"/>
                <a:gd name="connsiteX15" fmla="*/ 733673 w 827744"/>
                <a:gd name="connsiteY15" fmla="*/ 411215 h 1125854"/>
                <a:gd name="connsiteX16" fmla="*/ 827676 w 827744"/>
                <a:gd name="connsiteY16" fmla="*/ 75792 h 1125854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9074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9074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9074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8433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263"/>
                <a:gd name="connsiteY0" fmla="*/ 75462 h 1128133"/>
                <a:gd name="connsiteX1" fmla="*/ 721550 w 826263"/>
                <a:gd name="connsiteY1" fmla="*/ 9232 h 1128133"/>
                <a:gd name="connsiteX2" fmla="*/ 574135 w 826263"/>
                <a:gd name="connsiteY2" fmla="*/ 2823 h 1128133"/>
                <a:gd name="connsiteX3" fmla="*/ 465177 w 826263"/>
                <a:gd name="connsiteY3" fmla="*/ 4959 h 1128133"/>
                <a:gd name="connsiteX4" fmla="*/ 426721 w 826263"/>
                <a:gd name="connsiteY4" fmla="*/ 58371 h 1128133"/>
                <a:gd name="connsiteX5" fmla="*/ 351945 w 826263"/>
                <a:gd name="connsiteY5" fmla="*/ 77599 h 1128133"/>
                <a:gd name="connsiteX6" fmla="*/ 302807 w 826263"/>
                <a:gd name="connsiteY6" fmla="*/ 51961 h 1128133"/>
                <a:gd name="connsiteX7" fmla="*/ 302807 w 826263"/>
                <a:gd name="connsiteY7" fmla="*/ 4959 h 1128133"/>
                <a:gd name="connsiteX8" fmla="*/ 221621 w 826263"/>
                <a:gd name="connsiteY8" fmla="*/ 26324 h 1128133"/>
                <a:gd name="connsiteX9" fmla="*/ 101980 w 826263"/>
                <a:gd name="connsiteY9" fmla="*/ 84007 h 1128133"/>
                <a:gd name="connsiteX10" fmla="*/ 67797 w 826263"/>
                <a:gd name="connsiteY10" fmla="*/ 257060 h 1128133"/>
                <a:gd name="connsiteX11" fmla="*/ 20796 w 826263"/>
                <a:gd name="connsiteY11" fmla="*/ 797582 h 1128133"/>
                <a:gd name="connsiteX12" fmla="*/ 61388 w 826263"/>
                <a:gd name="connsiteY12" fmla="*/ 1100958 h 1128133"/>
                <a:gd name="connsiteX13" fmla="*/ 663866 w 826263"/>
                <a:gd name="connsiteY13" fmla="*/ 1100957 h 1128133"/>
                <a:gd name="connsiteX14" fmla="*/ 766416 w 826263"/>
                <a:gd name="connsiteY14" fmla="*/ 989862 h 1128133"/>
                <a:gd name="connsiteX15" fmla="*/ 732233 w 826263"/>
                <a:gd name="connsiteY15" fmla="*/ 410885 h 1128133"/>
                <a:gd name="connsiteX16" fmla="*/ 826236 w 826263"/>
                <a:gd name="connsiteY16" fmla="*/ 75462 h 1128133"/>
                <a:gd name="connsiteX0" fmla="*/ 826236 w 826263"/>
                <a:gd name="connsiteY0" fmla="*/ 75462 h 1128133"/>
                <a:gd name="connsiteX1" fmla="*/ 721550 w 826263"/>
                <a:gd name="connsiteY1" fmla="*/ 9232 h 1128133"/>
                <a:gd name="connsiteX2" fmla="*/ 574135 w 826263"/>
                <a:gd name="connsiteY2" fmla="*/ 2823 h 1128133"/>
                <a:gd name="connsiteX3" fmla="*/ 465177 w 826263"/>
                <a:gd name="connsiteY3" fmla="*/ 4959 h 1128133"/>
                <a:gd name="connsiteX4" fmla="*/ 426721 w 826263"/>
                <a:gd name="connsiteY4" fmla="*/ 58371 h 1128133"/>
                <a:gd name="connsiteX5" fmla="*/ 351945 w 826263"/>
                <a:gd name="connsiteY5" fmla="*/ 77599 h 1128133"/>
                <a:gd name="connsiteX6" fmla="*/ 302807 w 826263"/>
                <a:gd name="connsiteY6" fmla="*/ 51961 h 1128133"/>
                <a:gd name="connsiteX7" fmla="*/ 302807 w 826263"/>
                <a:gd name="connsiteY7" fmla="*/ 4959 h 1128133"/>
                <a:gd name="connsiteX8" fmla="*/ 221621 w 826263"/>
                <a:gd name="connsiteY8" fmla="*/ 26324 h 1128133"/>
                <a:gd name="connsiteX9" fmla="*/ 101980 w 826263"/>
                <a:gd name="connsiteY9" fmla="*/ 84007 h 1128133"/>
                <a:gd name="connsiteX10" fmla="*/ 67797 w 826263"/>
                <a:gd name="connsiteY10" fmla="*/ 257060 h 1128133"/>
                <a:gd name="connsiteX11" fmla="*/ 20796 w 826263"/>
                <a:gd name="connsiteY11" fmla="*/ 797582 h 1128133"/>
                <a:gd name="connsiteX12" fmla="*/ 61388 w 826263"/>
                <a:gd name="connsiteY12" fmla="*/ 1100958 h 1128133"/>
                <a:gd name="connsiteX13" fmla="*/ 663866 w 826263"/>
                <a:gd name="connsiteY13" fmla="*/ 1100957 h 1128133"/>
                <a:gd name="connsiteX14" fmla="*/ 766416 w 826263"/>
                <a:gd name="connsiteY14" fmla="*/ 989862 h 1128133"/>
                <a:gd name="connsiteX15" fmla="*/ 732233 w 826263"/>
                <a:gd name="connsiteY15" fmla="*/ 410885 h 1128133"/>
                <a:gd name="connsiteX16" fmla="*/ 826236 w 826263"/>
                <a:gd name="connsiteY16" fmla="*/ 75462 h 1128133"/>
                <a:gd name="connsiteX0" fmla="*/ 826236 w 826263"/>
                <a:gd name="connsiteY0" fmla="*/ 75462 h 1128133"/>
                <a:gd name="connsiteX1" fmla="*/ 721550 w 826263"/>
                <a:gd name="connsiteY1" fmla="*/ 9232 h 1128133"/>
                <a:gd name="connsiteX2" fmla="*/ 574135 w 826263"/>
                <a:gd name="connsiteY2" fmla="*/ 2823 h 1128133"/>
                <a:gd name="connsiteX3" fmla="*/ 465177 w 826263"/>
                <a:gd name="connsiteY3" fmla="*/ 4959 h 1128133"/>
                <a:gd name="connsiteX4" fmla="*/ 426721 w 826263"/>
                <a:gd name="connsiteY4" fmla="*/ 58371 h 1128133"/>
                <a:gd name="connsiteX5" fmla="*/ 351945 w 826263"/>
                <a:gd name="connsiteY5" fmla="*/ 77599 h 1128133"/>
                <a:gd name="connsiteX6" fmla="*/ 302807 w 826263"/>
                <a:gd name="connsiteY6" fmla="*/ 51961 h 1128133"/>
                <a:gd name="connsiteX7" fmla="*/ 302807 w 826263"/>
                <a:gd name="connsiteY7" fmla="*/ 4959 h 1128133"/>
                <a:gd name="connsiteX8" fmla="*/ 221621 w 826263"/>
                <a:gd name="connsiteY8" fmla="*/ 26324 h 1128133"/>
                <a:gd name="connsiteX9" fmla="*/ 101980 w 826263"/>
                <a:gd name="connsiteY9" fmla="*/ 84007 h 1128133"/>
                <a:gd name="connsiteX10" fmla="*/ 67797 w 826263"/>
                <a:gd name="connsiteY10" fmla="*/ 257060 h 1128133"/>
                <a:gd name="connsiteX11" fmla="*/ 20796 w 826263"/>
                <a:gd name="connsiteY11" fmla="*/ 797582 h 1128133"/>
                <a:gd name="connsiteX12" fmla="*/ 61388 w 826263"/>
                <a:gd name="connsiteY12" fmla="*/ 1100958 h 1128133"/>
                <a:gd name="connsiteX13" fmla="*/ 663866 w 826263"/>
                <a:gd name="connsiteY13" fmla="*/ 1100957 h 1128133"/>
                <a:gd name="connsiteX14" fmla="*/ 766416 w 826263"/>
                <a:gd name="connsiteY14" fmla="*/ 989862 h 1128133"/>
                <a:gd name="connsiteX15" fmla="*/ 732233 w 826263"/>
                <a:gd name="connsiteY15" fmla="*/ 410885 h 1128133"/>
                <a:gd name="connsiteX16" fmla="*/ 826236 w 826263"/>
                <a:gd name="connsiteY16" fmla="*/ 75462 h 1128133"/>
                <a:gd name="connsiteX0" fmla="*/ 821963 w 821991"/>
                <a:gd name="connsiteY0" fmla="*/ 79735 h 1128133"/>
                <a:gd name="connsiteX1" fmla="*/ 721550 w 821991"/>
                <a:gd name="connsiteY1" fmla="*/ 9232 h 1128133"/>
                <a:gd name="connsiteX2" fmla="*/ 574135 w 821991"/>
                <a:gd name="connsiteY2" fmla="*/ 2823 h 1128133"/>
                <a:gd name="connsiteX3" fmla="*/ 465177 w 821991"/>
                <a:gd name="connsiteY3" fmla="*/ 4959 h 1128133"/>
                <a:gd name="connsiteX4" fmla="*/ 426721 w 821991"/>
                <a:gd name="connsiteY4" fmla="*/ 58371 h 1128133"/>
                <a:gd name="connsiteX5" fmla="*/ 351945 w 821991"/>
                <a:gd name="connsiteY5" fmla="*/ 77599 h 1128133"/>
                <a:gd name="connsiteX6" fmla="*/ 302807 w 821991"/>
                <a:gd name="connsiteY6" fmla="*/ 51961 h 1128133"/>
                <a:gd name="connsiteX7" fmla="*/ 302807 w 821991"/>
                <a:gd name="connsiteY7" fmla="*/ 4959 h 1128133"/>
                <a:gd name="connsiteX8" fmla="*/ 221621 w 821991"/>
                <a:gd name="connsiteY8" fmla="*/ 26324 h 1128133"/>
                <a:gd name="connsiteX9" fmla="*/ 101980 w 821991"/>
                <a:gd name="connsiteY9" fmla="*/ 84007 h 1128133"/>
                <a:gd name="connsiteX10" fmla="*/ 67797 w 821991"/>
                <a:gd name="connsiteY10" fmla="*/ 257060 h 1128133"/>
                <a:gd name="connsiteX11" fmla="*/ 20796 w 821991"/>
                <a:gd name="connsiteY11" fmla="*/ 797582 h 1128133"/>
                <a:gd name="connsiteX12" fmla="*/ 61388 w 821991"/>
                <a:gd name="connsiteY12" fmla="*/ 1100958 h 1128133"/>
                <a:gd name="connsiteX13" fmla="*/ 663866 w 821991"/>
                <a:gd name="connsiteY13" fmla="*/ 1100957 h 1128133"/>
                <a:gd name="connsiteX14" fmla="*/ 766416 w 821991"/>
                <a:gd name="connsiteY14" fmla="*/ 989862 h 1128133"/>
                <a:gd name="connsiteX15" fmla="*/ 732233 w 821991"/>
                <a:gd name="connsiteY15" fmla="*/ 410885 h 1128133"/>
                <a:gd name="connsiteX16" fmla="*/ 821963 w 821991"/>
                <a:gd name="connsiteY16" fmla="*/ 79735 h 1128133"/>
                <a:gd name="connsiteX0" fmla="*/ 830509 w 830535"/>
                <a:gd name="connsiteY0" fmla="*/ 86144 h 1128133"/>
                <a:gd name="connsiteX1" fmla="*/ 721550 w 830535"/>
                <a:gd name="connsiteY1" fmla="*/ 9232 h 1128133"/>
                <a:gd name="connsiteX2" fmla="*/ 574135 w 830535"/>
                <a:gd name="connsiteY2" fmla="*/ 2823 h 1128133"/>
                <a:gd name="connsiteX3" fmla="*/ 465177 w 830535"/>
                <a:gd name="connsiteY3" fmla="*/ 4959 h 1128133"/>
                <a:gd name="connsiteX4" fmla="*/ 426721 w 830535"/>
                <a:gd name="connsiteY4" fmla="*/ 58371 h 1128133"/>
                <a:gd name="connsiteX5" fmla="*/ 351945 w 830535"/>
                <a:gd name="connsiteY5" fmla="*/ 77599 h 1128133"/>
                <a:gd name="connsiteX6" fmla="*/ 302807 w 830535"/>
                <a:gd name="connsiteY6" fmla="*/ 51961 h 1128133"/>
                <a:gd name="connsiteX7" fmla="*/ 302807 w 830535"/>
                <a:gd name="connsiteY7" fmla="*/ 4959 h 1128133"/>
                <a:gd name="connsiteX8" fmla="*/ 221621 w 830535"/>
                <a:gd name="connsiteY8" fmla="*/ 26324 h 1128133"/>
                <a:gd name="connsiteX9" fmla="*/ 101980 w 830535"/>
                <a:gd name="connsiteY9" fmla="*/ 84007 h 1128133"/>
                <a:gd name="connsiteX10" fmla="*/ 67797 w 830535"/>
                <a:gd name="connsiteY10" fmla="*/ 257060 h 1128133"/>
                <a:gd name="connsiteX11" fmla="*/ 20796 w 830535"/>
                <a:gd name="connsiteY11" fmla="*/ 797582 h 1128133"/>
                <a:gd name="connsiteX12" fmla="*/ 61388 w 830535"/>
                <a:gd name="connsiteY12" fmla="*/ 1100958 h 1128133"/>
                <a:gd name="connsiteX13" fmla="*/ 663866 w 830535"/>
                <a:gd name="connsiteY13" fmla="*/ 1100957 h 1128133"/>
                <a:gd name="connsiteX14" fmla="*/ 766416 w 830535"/>
                <a:gd name="connsiteY14" fmla="*/ 989862 h 1128133"/>
                <a:gd name="connsiteX15" fmla="*/ 732233 w 830535"/>
                <a:gd name="connsiteY15" fmla="*/ 410885 h 1128133"/>
                <a:gd name="connsiteX16" fmla="*/ 830509 w 830535"/>
                <a:gd name="connsiteY16" fmla="*/ 86144 h 1128133"/>
                <a:gd name="connsiteX0" fmla="*/ 830509 w 834188"/>
                <a:gd name="connsiteY0" fmla="*/ 86144 h 1128133"/>
                <a:gd name="connsiteX1" fmla="*/ 721550 w 834188"/>
                <a:gd name="connsiteY1" fmla="*/ 9232 h 1128133"/>
                <a:gd name="connsiteX2" fmla="*/ 574135 w 834188"/>
                <a:gd name="connsiteY2" fmla="*/ 2823 h 1128133"/>
                <a:gd name="connsiteX3" fmla="*/ 465177 w 834188"/>
                <a:gd name="connsiteY3" fmla="*/ 4959 h 1128133"/>
                <a:gd name="connsiteX4" fmla="*/ 426721 w 834188"/>
                <a:gd name="connsiteY4" fmla="*/ 58371 h 1128133"/>
                <a:gd name="connsiteX5" fmla="*/ 351945 w 834188"/>
                <a:gd name="connsiteY5" fmla="*/ 77599 h 1128133"/>
                <a:gd name="connsiteX6" fmla="*/ 302807 w 834188"/>
                <a:gd name="connsiteY6" fmla="*/ 51961 h 1128133"/>
                <a:gd name="connsiteX7" fmla="*/ 302807 w 834188"/>
                <a:gd name="connsiteY7" fmla="*/ 4959 h 1128133"/>
                <a:gd name="connsiteX8" fmla="*/ 221621 w 834188"/>
                <a:gd name="connsiteY8" fmla="*/ 26324 h 1128133"/>
                <a:gd name="connsiteX9" fmla="*/ 101980 w 834188"/>
                <a:gd name="connsiteY9" fmla="*/ 84007 h 1128133"/>
                <a:gd name="connsiteX10" fmla="*/ 67797 w 834188"/>
                <a:gd name="connsiteY10" fmla="*/ 257060 h 1128133"/>
                <a:gd name="connsiteX11" fmla="*/ 20796 w 834188"/>
                <a:gd name="connsiteY11" fmla="*/ 797582 h 1128133"/>
                <a:gd name="connsiteX12" fmla="*/ 61388 w 834188"/>
                <a:gd name="connsiteY12" fmla="*/ 1100958 h 1128133"/>
                <a:gd name="connsiteX13" fmla="*/ 663866 w 834188"/>
                <a:gd name="connsiteY13" fmla="*/ 1100957 h 1128133"/>
                <a:gd name="connsiteX14" fmla="*/ 766416 w 834188"/>
                <a:gd name="connsiteY14" fmla="*/ 989862 h 1128133"/>
                <a:gd name="connsiteX15" fmla="*/ 732233 w 834188"/>
                <a:gd name="connsiteY15" fmla="*/ 410885 h 1128133"/>
                <a:gd name="connsiteX16" fmla="*/ 830509 w 834188"/>
                <a:gd name="connsiteY16" fmla="*/ 86144 h 1128133"/>
                <a:gd name="connsiteX0" fmla="*/ 830509 w 834131"/>
                <a:gd name="connsiteY0" fmla="*/ 86144 h 1128133"/>
                <a:gd name="connsiteX1" fmla="*/ 721550 w 834131"/>
                <a:gd name="connsiteY1" fmla="*/ 9232 h 1128133"/>
                <a:gd name="connsiteX2" fmla="*/ 574135 w 834131"/>
                <a:gd name="connsiteY2" fmla="*/ 2823 h 1128133"/>
                <a:gd name="connsiteX3" fmla="*/ 465177 w 834131"/>
                <a:gd name="connsiteY3" fmla="*/ 4959 h 1128133"/>
                <a:gd name="connsiteX4" fmla="*/ 426721 w 834131"/>
                <a:gd name="connsiteY4" fmla="*/ 58371 h 1128133"/>
                <a:gd name="connsiteX5" fmla="*/ 351945 w 834131"/>
                <a:gd name="connsiteY5" fmla="*/ 77599 h 1128133"/>
                <a:gd name="connsiteX6" fmla="*/ 302807 w 834131"/>
                <a:gd name="connsiteY6" fmla="*/ 51961 h 1128133"/>
                <a:gd name="connsiteX7" fmla="*/ 302807 w 834131"/>
                <a:gd name="connsiteY7" fmla="*/ 4959 h 1128133"/>
                <a:gd name="connsiteX8" fmla="*/ 221621 w 834131"/>
                <a:gd name="connsiteY8" fmla="*/ 26324 h 1128133"/>
                <a:gd name="connsiteX9" fmla="*/ 101980 w 834131"/>
                <a:gd name="connsiteY9" fmla="*/ 84007 h 1128133"/>
                <a:gd name="connsiteX10" fmla="*/ 67797 w 834131"/>
                <a:gd name="connsiteY10" fmla="*/ 257060 h 1128133"/>
                <a:gd name="connsiteX11" fmla="*/ 20796 w 834131"/>
                <a:gd name="connsiteY11" fmla="*/ 797582 h 1128133"/>
                <a:gd name="connsiteX12" fmla="*/ 61388 w 834131"/>
                <a:gd name="connsiteY12" fmla="*/ 1100958 h 1128133"/>
                <a:gd name="connsiteX13" fmla="*/ 663866 w 834131"/>
                <a:gd name="connsiteY13" fmla="*/ 1100957 h 1128133"/>
                <a:gd name="connsiteX14" fmla="*/ 766416 w 834131"/>
                <a:gd name="connsiteY14" fmla="*/ 989862 h 1128133"/>
                <a:gd name="connsiteX15" fmla="*/ 732233 w 834131"/>
                <a:gd name="connsiteY15" fmla="*/ 410885 h 1128133"/>
                <a:gd name="connsiteX16" fmla="*/ 830509 w 834131"/>
                <a:gd name="connsiteY16" fmla="*/ 86144 h 1128133"/>
                <a:gd name="connsiteX0" fmla="*/ 830509 w 830708"/>
                <a:gd name="connsiteY0" fmla="*/ 86144 h 1128133"/>
                <a:gd name="connsiteX1" fmla="*/ 721550 w 830708"/>
                <a:gd name="connsiteY1" fmla="*/ 9232 h 1128133"/>
                <a:gd name="connsiteX2" fmla="*/ 574135 w 830708"/>
                <a:gd name="connsiteY2" fmla="*/ 2823 h 1128133"/>
                <a:gd name="connsiteX3" fmla="*/ 465177 w 830708"/>
                <a:gd name="connsiteY3" fmla="*/ 4959 h 1128133"/>
                <a:gd name="connsiteX4" fmla="*/ 426721 w 830708"/>
                <a:gd name="connsiteY4" fmla="*/ 58371 h 1128133"/>
                <a:gd name="connsiteX5" fmla="*/ 351945 w 830708"/>
                <a:gd name="connsiteY5" fmla="*/ 77599 h 1128133"/>
                <a:gd name="connsiteX6" fmla="*/ 302807 w 830708"/>
                <a:gd name="connsiteY6" fmla="*/ 51961 h 1128133"/>
                <a:gd name="connsiteX7" fmla="*/ 302807 w 830708"/>
                <a:gd name="connsiteY7" fmla="*/ 4959 h 1128133"/>
                <a:gd name="connsiteX8" fmla="*/ 221621 w 830708"/>
                <a:gd name="connsiteY8" fmla="*/ 26324 h 1128133"/>
                <a:gd name="connsiteX9" fmla="*/ 101980 w 830708"/>
                <a:gd name="connsiteY9" fmla="*/ 84007 h 1128133"/>
                <a:gd name="connsiteX10" fmla="*/ 67797 w 830708"/>
                <a:gd name="connsiteY10" fmla="*/ 257060 h 1128133"/>
                <a:gd name="connsiteX11" fmla="*/ 20796 w 830708"/>
                <a:gd name="connsiteY11" fmla="*/ 797582 h 1128133"/>
                <a:gd name="connsiteX12" fmla="*/ 61388 w 830708"/>
                <a:gd name="connsiteY12" fmla="*/ 1100958 h 1128133"/>
                <a:gd name="connsiteX13" fmla="*/ 663866 w 830708"/>
                <a:gd name="connsiteY13" fmla="*/ 1100957 h 1128133"/>
                <a:gd name="connsiteX14" fmla="*/ 766416 w 830708"/>
                <a:gd name="connsiteY14" fmla="*/ 989862 h 1128133"/>
                <a:gd name="connsiteX15" fmla="*/ 749325 w 830708"/>
                <a:gd name="connsiteY15" fmla="*/ 410885 h 1128133"/>
                <a:gd name="connsiteX16" fmla="*/ 830509 w 830708"/>
                <a:gd name="connsiteY16" fmla="*/ 86144 h 1128133"/>
                <a:gd name="connsiteX0" fmla="*/ 830509 w 830714"/>
                <a:gd name="connsiteY0" fmla="*/ 107900 h 1128524"/>
                <a:gd name="connsiteX1" fmla="*/ 721550 w 830714"/>
                <a:gd name="connsiteY1" fmla="*/ 9623 h 1128524"/>
                <a:gd name="connsiteX2" fmla="*/ 574135 w 830714"/>
                <a:gd name="connsiteY2" fmla="*/ 3214 h 1128524"/>
                <a:gd name="connsiteX3" fmla="*/ 465177 w 830714"/>
                <a:gd name="connsiteY3" fmla="*/ 5350 h 1128524"/>
                <a:gd name="connsiteX4" fmla="*/ 426721 w 830714"/>
                <a:gd name="connsiteY4" fmla="*/ 58762 h 1128524"/>
                <a:gd name="connsiteX5" fmla="*/ 351945 w 830714"/>
                <a:gd name="connsiteY5" fmla="*/ 77990 h 1128524"/>
                <a:gd name="connsiteX6" fmla="*/ 302807 w 830714"/>
                <a:gd name="connsiteY6" fmla="*/ 52352 h 1128524"/>
                <a:gd name="connsiteX7" fmla="*/ 302807 w 830714"/>
                <a:gd name="connsiteY7" fmla="*/ 5350 h 1128524"/>
                <a:gd name="connsiteX8" fmla="*/ 221621 w 830714"/>
                <a:gd name="connsiteY8" fmla="*/ 26715 h 1128524"/>
                <a:gd name="connsiteX9" fmla="*/ 101980 w 830714"/>
                <a:gd name="connsiteY9" fmla="*/ 84398 h 1128524"/>
                <a:gd name="connsiteX10" fmla="*/ 67797 w 830714"/>
                <a:gd name="connsiteY10" fmla="*/ 257451 h 1128524"/>
                <a:gd name="connsiteX11" fmla="*/ 20796 w 830714"/>
                <a:gd name="connsiteY11" fmla="*/ 797973 h 1128524"/>
                <a:gd name="connsiteX12" fmla="*/ 61388 w 830714"/>
                <a:gd name="connsiteY12" fmla="*/ 1101349 h 1128524"/>
                <a:gd name="connsiteX13" fmla="*/ 663866 w 830714"/>
                <a:gd name="connsiteY13" fmla="*/ 1101348 h 1128524"/>
                <a:gd name="connsiteX14" fmla="*/ 766416 w 830714"/>
                <a:gd name="connsiteY14" fmla="*/ 990253 h 1128524"/>
                <a:gd name="connsiteX15" fmla="*/ 749325 w 830714"/>
                <a:gd name="connsiteY15" fmla="*/ 411276 h 1128524"/>
                <a:gd name="connsiteX16" fmla="*/ 830509 w 830714"/>
                <a:gd name="connsiteY16" fmla="*/ 107900 h 1128524"/>
                <a:gd name="connsiteX0" fmla="*/ 830509 w 830714"/>
                <a:gd name="connsiteY0" fmla="*/ 111611 h 1132235"/>
                <a:gd name="connsiteX1" fmla="*/ 721550 w 830714"/>
                <a:gd name="connsiteY1" fmla="*/ 13334 h 1132235"/>
                <a:gd name="connsiteX2" fmla="*/ 571999 w 830714"/>
                <a:gd name="connsiteY2" fmla="*/ 515 h 1132235"/>
                <a:gd name="connsiteX3" fmla="*/ 465177 w 830714"/>
                <a:gd name="connsiteY3" fmla="*/ 9061 h 1132235"/>
                <a:gd name="connsiteX4" fmla="*/ 426721 w 830714"/>
                <a:gd name="connsiteY4" fmla="*/ 62473 h 1132235"/>
                <a:gd name="connsiteX5" fmla="*/ 351945 w 830714"/>
                <a:gd name="connsiteY5" fmla="*/ 81701 h 1132235"/>
                <a:gd name="connsiteX6" fmla="*/ 302807 w 830714"/>
                <a:gd name="connsiteY6" fmla="*/ 56063 h 1132235"/>
                <a:gd name="connsiteX7" fmla="*/ 302807 w 830714"/>
                <a:gd name="connsiteY7" fmla="*/ 9061 h 1132235"/>
                <a:gd name="connsiteX8" fmla="*/ 221621 w 830714"/>
                <a:gd name="connsiteY8" fmla="*/ 30426 h 1132235"/>
                <a:gd name="connsiteX9" fmla="*/ 101980 w 830714"/>
                <a:gd name="connsiteY9" fmla="*/ 88109 h 1132235"/>
                <a:gd name="connsiteX10" fmla="*/ 67797 w 830714"/>
                <a:gd name="connsiteY10" fmla="*/ 261162 h 1132235"/>
                <a:gd name="connsiteX11" fmla="*/ 20796 w 830714"/>
                <a:gd name="connsiteY11" fmla="*/ 801684 h 1132235"/>
                <a:gd name="connsiteX12" fmla="*/ 61388 w 830714"/>
                <a:gd name="connsiteY12" fmla="*/ 1105060 h 1132235"/>
                <a:gd name="connsiteX13" fmla="*/ 663866 w 830714"/>
                <a:gd name="connsiteY13" fmla="*/ 1105059 h 1132235"/>
                <a:gd name="connsiteX14" fmla="*/ 766416 w 830714"/>
                <a:gd name="connsiteY14" fmla="*/ 993964 h 1132235"/>
                <a:gd name="connsiteX15" fmla="*/ 749325 w 830714"/>
                <a:gd name="connsiteY15" fmla="*/ 414987 h 1132235"/>
                <a:gd name="connsiteX16" fmla="*/ 830509 w 830714"/>
                <a:gd name="connsiteY16" fmla="*/ 111611 h 1132235"/>
                <a:gd name="connsiteX0" fmla="*/ 830509 w 831255"/>
                <a:gd name="connsiteY0" fmla="*/ 113776 h 1134400"/>
                <a:gd name="connsiteX1" fmla="*/ 693776 w 831255"/>
                <a:gd name="connsiteY1" fmla="*/ 11226 h 1134400"/>
                <a:gd name="connsiteX2" fmla="*/ 571999 w 831255"/>
                <a:gd name="connsiteY2" fmla="*/ 2680 h 1134400"/>
                <a:gd name="connsiteX3" fmla="*/ 465177 w 831255"/>
                <a:gd name="connsiteY3" fmla="*/ 11226 h 1134400"/>
                <a:gd name="connsiteX4" fmla="*/ 426721 w 831255"/>
                <a:gd name="connsiteY4" fmla="*/ 64638 h 1134400"/>
                <a:gd name="connsiteX5" fmla="*/ 351945 w 831255"/>
                <a:gd name="connsiteY5" fmla="*/ 83866 h 1134400"/>
                <a:gd name="connsiteX6" fmla="*/ 302807 w 831255"/>
                <a:gd name="connsiteY6" fmla="*/ 58228 h 1134400"/>
                <a:gd name="connsiteX7" fmla="*/ 302807 w 831255"/>
                <a:gd name="connsiteY7" fmla="*/ 11226 h 1134400"/>
                <a:gd name="connsiteX8" fmla="*/ 221621 w 831255"/>
                <a:gd name="connsiteY8" fmla="*/ 32591 h 1134400"/>
                <a:gd name="connsiteX9" fmla="*/ 101980 w 831255"/>
                <a:gd name="connsiteY9" fmla="*/ 90274 h 1134400"/>
                <a:gd name="connsiteX10" fmla="*/ 67797 w 831255"/>
                <a:gd name="connsiteY10" fmla="*/ 263327 h 1134400"/>
                <a:gd name="connsiteX11" fmla="*/ 20796 w 831255"/>
                <a:gd name="connsiteY11" fmla="*/ 803849 h 1134400"/>
                <a:gd name="connsiteX12" fmla="*/ 61388 w 831255"/>
                <a:gd name="connsiteY12" fmla="*/ 1107225 h 1134400"/>
                <a:gd name="connsiteX13" fmla="*/ 663866 w 831255"/>
                <a:gd name="connsiteY13" fmla="*/ 1107224 h 1134400"/>
                <a:gd name="connsiteX14" fmla="*/ 766416 w 831255"/>
                <a:gd name="connsiteY14" fmla="*/ 996129 h 1134400"/>
                <a:gd name="connsiteX15" fmla="*/ 749325 w 831255"/>
                <a:gd name="connsiteY15" fmla="*/ 417152 h 1134400"/>
                <a:gd name="connsiteX16" fmla="*/ 830509 w 831255"/>
                <a:gd name="connsiteY16" fmla="*/ 113776 h 1134400"/>
                <a:gd name="connsiteX0" fmla="*/ 830509 w 831255"/>
                <a:gd name="connsiteY0" fmla="*/ 112222 h 1132846"/>
                <a:gd name="connsiteX1" fmla="*/ 693776 w 831255"/>
                <a:gd name="connsiteY1" fmla="*/ 9672 h 1132846"/>
                <a:gd name="connsiteX2" fmla="*/ 571999 w 831255"/>
                <a:gd name="connsiteY2" fmla="*/ 1126 h 1132846"/>
                <a:gd name="connsiteX3" fmla="*/ 465177 w 831255"/>
                <a:gd name="connsiteY3" fmla="*/ 9672 h 1132846"/>
                <a:gd name="connsiteX4" fmla="*/ 426721 w 831255"/>
                <a:gd name="connsiteY4" fmla="*/ 63084 h 1132846"/>
                <a:gd name="connsiteX5" fmla="*/ 351945 w 831255"/>
                <a:gd name="connsiteY5" fmla="*/ 82312 h 1132846"/>
                <a:gd name="connsiteX6" fmla="*/ 302807 w 831255"/>
                <a:gd name="connsiteY6" fmla="*/ 56674 h 1132846"/>
                <a:gd name="connsiteX7" fmla="*/ 302807 w 831255"/>
                <a:gd name="connsiteY7" fmla="*/ 9672 h 1132846"/>
                <a:gd name="connsiteX8" fmla="*/ 221621 w 831255"/>
                <a:gd name="connsiteY8" fmla="*/ 31037 h 1132846"/>
                <a:gd name="connsiteX9" fmla="*/ 101980 w 831255"/>
                <a:gd name="connsiteY9" fmla="*/ 88720 h 1132846"/>
                <a:gd name="connsiteX10" fmla="*/ 67797 w 831255"/>
                <a:gd name="connsiteY10" fmla="*/ 261773 h 1132846"/>
                <a:gd name="connsiteX11" fmla="*/ 20796 w 831255"/>
                <a:gd name="connsiteY11" fmla="*/ 802295 h 1132846"/>
                <a:gd name="connsiteX12" fmla="*/ 61388 w 831255"/>
                <a:gd name="connsiteY12" fmla="*/ 1105671 h 1132846"/>
                <a:gd name="connsiteX13" fmla="*/ 663866 w 831255"/>
                <a:gd name="connsiteY13" fmla="*/ 1105670 h 1132846"/>
                <a:gd name="connsiteX14" fmla="*/ 766416 w 831255"/>
                <a:gd name="connsiteY14" fmla="*/ 994575 h 1132846"/>
                <a:gd name="connsiteX15" fmla="*/ 749325 w 831255"/>
                <a:gd name="connsiteY15" fmla="*/ 415598 h 1132846"/>
                <a:gd name="connsiteX16" fmla="*/ 830509 w 831255"/>
                <a:gd name="connsiteY16" fmla="*/ 112222 h 1132846"/>
                <a:gd name="connsiteX0" fmla="*/ 830509 w 831153"/>
                <a:gd name="connsiteY0" fmla="*/ 111831 h 1132455"/>
                <a:gd name="connsiteX1" fmla="*/ 698049 w 831153"/>
                <a:gd name="connsiteY1" fmla="*/ 17827 h 1132455"/>
                <a:gd name="connsiteX2" fmla="*/ 571999 w 831153"/>
                <a:gd name="connsiteY2" fmla="*/ 735 h 1132455"/>
                <a:gd name="connsiteX3" fmla="*/ 465177 w 831153"/>
                <a:gd name="connsiteY3" fmla="*/ 9281 h 1132455"/>
                <a:gd name="connsiteX4" fmla="*/ 426721 w 831153"/>
                <a:gd name="connsiteY4" fmla="*/ 62693 h 1132455"/>
                <a:gd name="connsiteX5" fmla="*/ 351945 w 831153"/>
                <a:gd name="connsiteY5" fmla="*/ 81921 h 1132455"/>
                <a:gd name="connsiteX6" fmla="*/ 302807 w 831153"/>
                <a:gd name="connsiteY6" fmla="*/ 56283 h 1132455"/>
                <a:gd name="connsiteX7" fmla="*/ 302807 w 831153"/>
                <a:gd name="connsiteY7" fmla="*/ 9281 h 1132455"/>
                <a:gd name="connsiteX8" fmla="*/ 221621 w 831153"/>
                <a:gd name="connsiteY8" fmla="*/ 30646 h 1132455"/>
                <a:gd name="connsiteX9" fmla="*/ 101980 w 831153"/>
                <a:gd name="connsiteY9" fmla="*/ 88329 h 1132455"/>
                <a:gd name="connsiteX10" fmla="*/ 67797 w 831153"/>
                <a:gd name="connsiteY10" fmla="*/ 261382 h 1132455"/>
                <a:gd name="connsiteX11" fmla="*/ 20796 w 831153"/>
                <a:gd name="connsiteY11" fmla="*/ 801904 h 1132455"/>
                <a:gd name="connsiteX12" fmla="*/ 61388 w 831153"/>
                <a:gd name="connsiteY12" fmla="*/ 1105280 h 1132455"/>
                <a:gd name="connsiteX13" fmla="*/ 663866 w 831153"/>
                <a:gd name="connsiteY13" fmla="*/ 1105279 h 1132455"/>
                <a:gd name="connsiteX14" fmla="*/ 766416 w 831153"/>
                <a:gd name="connsiteY14" fmla="*/ 994184 h 1132455"/>
                <a:gd name="connsiteX15" fmla="*/ 749325 w 831153"/>
                <a:gd name="connsiteY15" fmla="*/ 415207 h 1132455"/>
                <a:gd name="connsiteX16" fmla="*/ 830509 w 831153"/>
                <a:gd name="connsiteY16" fmla="*/ 111831 h 1132455"/>
                <a:gd name="connsiteX0" fmla="*/ 830509 w 831153"/>
                <a:gd name="connsiteY0" fmla="*/ 111831 h 1132455"/>
                <a:gd name="connsiteX1" fmla="*/ 698049 w 831153"/>
                <a:gd name="connsiteY1" fmla="*/ 17827 h 1132455"/>
                <a:gd name="connsiteX2" fmla="*/ 571999 w 831153"/>
                <a:gd name="connsiteY2" fmla="*/ 735 h 1132455"/>
                <a:gd name="connsiteX3" fmla="*/ 465177 w 831153"/>
                <a:gd name="connsiteY3" fmla="*/ 9281 h 1132455"/>
                <a:gd name="connsiteX4" fmla="*/ 426721 w 831153"/>
                <a:gd name="connsiteY4" fmla="*/ 62693 h 1132455"/>
                <a:gd name="connsiteX5" fmla="*/ 351945 w 831153"/>
                <a:gd name="connsiteY5" fmla="*/ 81921 h 1132455"/>
                <a:gd name="connsiteX6" fmla="*/ 302807 w 831153"/>
                <a:gd name="connsiteY6" fmla="*/ 56283 h 1132455"/>
                <a:gd name="connsiteX7" fmla="*/ 302807 w 831153"/>
                <a:gd name="connsiteY7" fmla="*/ 9281 h 1132455"/>
                <a:gd name="connsiteX8" fmla="*/ 213075 w 831153"/>
                <a:gd name="connsiteY8" fmla="*/ 24237 h 1132455"/>
                <a:gd name="connsiteX9" fmla="*/ 101980 w 831153"/>
                <a:gd name="connsiteY9" fmla="*/ 88329 h 1132455"/>
                <a:gd name="connsiteX10" fmla="*/ 67797 w 831153"/>
                <a:gd name="connsiteY10" fmla="*/ 261382 h 1132455"/>
                <a:gd name="connsiteX11" fmla="*/ 20796 w 831153"/>
                <a:gd name="connsiteY11" fmla="*/ 801904 h 1132455"/>
                <a:gd name="connsiteX12" fmla="*/ 61388 w 831153"/>
                <a:gd name="connsiteY12" fmla="*/ 1105280 h 1132455"/>
                <a:gd name="connsiteX13" fmla="*/ 663866 w 831153"/>
                <a:gd name="connsiteY13" fmla="*/ 1105279 h 1132455"/>
                <a:gd name="connsiteX14" fmla="*/ 766416 w 831153"/>
                <a:gd name="connsiteY14" fmla="*/ 994184 h 1132455"/>
                <a:gd name="connsiteX15" fmla="*/ 749325 w 831153"/>
                <a:gd name="connsiteY15" fmla="*/ 415207 h 1132455"/>
                <a:gd name="connsiteX16" fmla="*/ 830509 w 831153"/>
                <a:gd name="connsiteY16" fmla="*/ 111831 h 1132455"/>
                <a:gd name="connsiteX0" fmla="*/ 830627 w 831271"/>
                <a:gd name="connsiteY0" fmla="*/ 111831 h 1132455"/>
                <a:gd name="connsiteX1" fmla="*/ 698167 w 831271"/>
                <a:gd name="connsiteY1" fmla="*/ 17827 h 1132455"/>
                <a:gd name="connsiteX2" fmla="*/ 572117 w 831271"/>
                <a:gd name="connsiteY2" fmla="*/ 735 h 1132455"/>
                <a:gd name="connsiteX3" fmla="*/ 465295 w 831271"/>
                <a:gd name="connsiteY3" fmla="*/ 9281 h 1132455"/>
                <a:gd name="connsiteX4" fmla="*/ 426839 w 831271"/>
                <a:gd name="connsiteY4" fmla="*/ 62693 h 1132455"/>
                <a:gd name="connsiteX5" fmla="*/ 352063 w 831271"/>
                <a:gd name="connsiteY5" fmla="*/ 81921 h 1132455"/>
                <a:gd name="connsiteX6" fmla="*/ 302925 w 831271"/>
                <a:gd name="connsiteY6" fmla="*/ 56283 h 1132455"/>
                <a:gd name="connsiteX7" fmla="*/ 302925 w 831271"/>
                <a:gd name="connsiteY7" fmla="*/ 9281 h 1132455"/>
                <a:gd name="connsiteX8" fmla="*/ 213193 w 831271"/>
                <a:gd name="connsiteY8" fmla="*/ 24237 h 1132455"/>
                <a:gd name="connsiteX9" fmla="*/ 102098 w 831271"/>
                <a:gd name="connsiteY9" fmla="*/ 88329 h 1132455"/>
                <a:gd name="connsiteX10" fmla="*/ 70051 w 831271"/>
                <a:gd name="connsiteY10" fmla="*/ 348976 h 1132455"/>
                <a:gd name="connsiteX11" fmla="*/ 20914 w 831271"/>
                <a:gd name="connsiteY11" fmla="*/ 801904 h 1132455"/>
                <a:gd name="connsiteX12" fmla="*/ 61506 w 831271"/>
                <a:gd name="connsiteY12" fmla="*/ 1105280 h 1132455"/>
                <a:gd name="connsiteX13" fmla="*/ 663984 w 831271"/>
                <a:gd name="connsiteY13" fmla="*/ 1105279 h 1132455"/>
                <a:gd name="connsiteX14" fmla="*/ 766534 w 831271"/>
                <a:gd name="connsiteY14" fmla="*/ 994184 h 1132455"/>
                <a:gd name="connsiteX15" fmla="*/ 749443 w 831271"/>
                <a:gd name="connsiteY15" fmla="*/ 415207 h 1132455"/>
                <a:gd name="connsiteX16" fmla="*/ 830627 w 831271"/>
                <a:gd name="connsiteY16" fmla="*/ 111831 h 1132455"/>
                <a:gd name="connsiteX0" fmla="*/ 829803 w 830447"/>
                <a:gd name="connsiteY0" fmla="*/ 111831 h 1132455"/>
                <a:gd name="connsiteX1" fmla="*/ 697343 w 830447"/>
                <a:gd name="connsiteY1" fmla="*/ 17827 h 1132455"/>
                <a:gd name="connsiteX2" fmla="*/ 571293 w 830447"/>
                <a:gd name="connsiteY2" fmla="*/ 735 h 1132455"/>
                <a:gd name="connsiteX3" fmla="*/ 464471 w 830447"/>
                <a:gd name="connsiteY3" fmla="*/ 9281 h 1132455"/>
                <a:gd name="connsiteX4" fmla="*/ 426015 w 830447"/>
                <a:gd name="connsiteY4" fmla="*/ 62693 h 1132455"/>
                <a:gd name="connsiteX5" fmla="*/ 351239 w 830447"/>
                <a:gd name="connsiteY5" fmla="*/ 81921 h 1132455"/>
                <a:gd name="connsiteX6" fmla="*/ 302101 w 830447"/>
                <a:gd name="connsiteY6" fmla="*/ 56283 h 1132455"/>
                <a:gd name="connsiteX7" fmla="*/ 302101 w 830447"/>
                <a:gd name="connsiteY7" fmla="*/ 9281 h 1132455"/>
                <a:gd name="connsiteX8" fmla="*/ 212369 w 830447"/>
                <a:gd name="connsiteY8" fmla="*/ 24237 h 1132455"/>
                <a:gd name="connsiteX9" fmla="*/ 101274 w 830447"/>
                <a:gd name="connsiteY9" fmla="*/ 88329 h 1132455"/>
                <a:gd name="connsiteX10" fmla="*/ 54272 w 830447"/>
                <a:gd name="connsiteY10" fmla="*/ 344703 h 1132455"/>
                <a:gd name="connsiteX11" fmla="*/ 20090 w 830447"/>
                <a:gd name="connsiteY11" fmla="*/ 801904 h 1132455"/>
                <a:gd name="connsiteX12" fmla="*/ 60682 w 830447"/>
                <a:gd name="connsiteY12" fmla="*/ 1105280 h 1132455"/>
                <a:gd name="connsiteX13" fmla="*/ 663160 w 830447"/>
                <a:gd name="connsiteY13" fmla="*/ 1105279 h 1132455"/>
                <a:gd name="connsiteX14" fmla="*/ 765710 w 830447"/>
                <a:gd name="connsiteY14" fmla="*/ 994184 h 1132455"/>
                <a:gd name="connsiteX15" fmla="*/ 748619 w 830447"/>
                <a:gd name="connsiteY15" fmla="*/ 415207 h 1132455"/>
                <a:gd name="connsiteX16" fmla="*/ 829803 w 830447"/>
                <a:gd name="connsiteY16" fmla="*/ 111831 h 1132455"/>
                <a:gd name="connsiteX0" fmla="*/ 829949 w 830593"/>
                <a:gd name="connsiteY0" fmla="*/ 111831 h 1130717"/>
                <a:gd name="connsiteX1" fmla="*/ 697489 w 830593"/>
                <a:gd name="connsiteY1" fmla="*/ 17827 h 1130717"/>
                <a:gd name="connsiteX2" fmla="*/ 571439 w 830593"/>
                <a:gd name="connsiteY2" fmla="*/ 735 h 1130717"/>
                <a:gd name="connsiteX3" fmla="*/ 464617 w 830593"/>
                <a:gd name="connsiteY3" fmla="*/ 9281 h 1130717"/>
                <a:gd name="connsiteX4" fmla="*/ 426161 w 830593"/>
                <a:gd name="connsiteY4" fmla="*/ 62693 h 1130717"/>
                <a:gd name="connsiteX5" fmla="*/ 351385 w 830593"/>
                <a:gd name="connsiteY5" fmla="*/ 81921 h 1130717"/>
                <a:gd name="connsiteX6" fmla="*/ 302247 w 830593"/>
                <a:gd name="connsiteY6" fmla="*/ 56283 h 1130717"/>
                <a:gd name="connsiteX7" fmla="*/ 302247 w 830593"/>
                <a:gd name="connsiteY7" fmla="*/ 9281 h 1130717"/>
                <a:gd name="connsiteX8" fmla="*/ 212515 w 830593"/>
                <a:gd name="connsiteY8" fmla="*/ 24237 h 1130717"/>
                <a:gd name="connsiteX9" fmla="*/ 101420 w 830593"/>
                <a:gd name="connsiteY9" fmla="*/ 88329 h 1130717"/>
                <a:gd name="connsiteX10" fmla="*/ 54418 w 830593"/>
                <a:gd name="connsiteY10" fmla="*/ 344703 h 1130717"/>
                <a:gd name="connsiteX11" fmla="*/ 20236 w 830593"/>
                <a:gd name="connsiteY11" fmla="*/ 801904 h 1130717"/>
                <a:gd name="connsiteX12" fmla="*/ 60828 w 830593"/>
                <a:gd name="connsiteY12" fmla="*/ 1105280 h 1130717"/>
                <a:gd name="connsiteX13" fmla="*/ 665442 w 830593"/>
                <a:gd name="connsiteY13" fmla="*/ 1101007 h 1130717"/>
                <a:gd name="connsiteX14" fmla="*/ 765856 w 830593"/>
                <a:gd name="connsiteY14" fmla="*/ 994184 h 1130717"/>
                <a:gd name="connsiteX15" fmla="*/ 748765 w 830593"/>
                <a:gd name="connsiteY15" fmla="*/ 415207 h 1130717"/>
                <a:gd name="connsiteX16" fmla="*/ 829949 w 830593"/>
                <a:gd name="connsiteY16" fmla="*/ 111831 h 1130717"/>
                <a:gd name="connsiteX0" fmla="*/ 822145 w 822789"/>
                <a:gd name="connsiteY0" fmla="*/ 111831 h 1130717"/>
                <a:gd name="connsiteX1" fmla="*/ 689685 w 822789"/>
                <a:gd name="connsiteY1" fmla="*/ 17827 h 1130717"/>
                <a:gd name="connsiteX2" fmla="*/ 563635 w 822789"/>
                <a:gd name="connsiteY2" fmla="*/ 735 h 1130717"/>
                <a:gd name="connsiteX3" fmla="*/ 456813 w 822789"/>
                <a:gd name="connsiteY3" fmla="*/ 9281 h 1130717"/>
                <a:gd name="connsiteX4" fmla="*/ 418357 w 822789"/>
                <a:gd name="connsiteY4" fmla="*/ 62693 h 1130717"/>
                <a:gd name="connsiteX5" fmla="*/ 343581 w 822789"/>
                <a:gd name="connsiteY5" fmla="*/ 81921 h 1130717"/>
                <a:gd name="connsiteX6" fmla="*/ 294443 w 822789"/>
                <a:gd name="connsiteY6" fmla="*/ 56283 h 1130717"/>
                <a:gd name="connsiteX7" fmla="*/ 294443 w 822789"/>
                <a:gd name="connsiteY7" fmla="*/ 9281 h 1130717"/>
                <a:gd name="connsiteX8" fmla="*/ 204711 w 822789"/>
                <a:gd name="connsiteY8" fmla="*/ 24237 h 1130717"/>
                <a:gd name="connsiteX9" fmla="*/ 93616 w 822789"/>
                <a:gd name="connsiteY9" fmla="*/ 88329 h 1130717"/>
                <a:gd name="connsiteX10" fmla="*/ 46614 w 822789"/>
                <a:gd name="connsiteY10" fmla="*/ 344703 h 1130717"/>
                <a:gd name="connsiteX11" fmla="*/ 12432 w 822789"/>
                <a:gd name="connsiteY11" fmla="*/ 801904 h 1130717"/>
                <a:gd name="connsiteX12" fmla="*/ 65843 w 822789"/>
                <a:gd name="connsiteY12" fmla="*/ 1105280 h 1130717"/>
                <a:gd name="connsiteX13" fmla="*/ 657638 w 822789"/>
                <a:gd name="connsiteY13" fmla="*/ 1101007 h 1130717"/>
                <a:gd name="connsiteX14" fmla="*/ 758052 w 822789"/>
                <a:gd name="connsiteY14" fmla="*/ 994184 h 1130717"/>
                <a:gd name="connsiteX15" fmla="*/ 740961 w 822789"/>
                <a:gd name="connsiteY15" fmla="*/ 415207 h 1130717"/>
                <a:gd name="connsiteX16" fmla="*/ 822145 w 822789"/>
                <a:gd name="connsiteY16" fmla="*/ 111831 h 1130717"/>
                <a:gd name="connsiteX0" fmla="*/ 817456 w 818100"/>
                <a:gd name="connsiteY0" fmla="*/ 111831 h 1124738"/>
                <a:gd name="connsiteX1" fmla="*/ 684996 w 818100"/>
                <a:gd name="connsiteY1" fmla="*/ 17827 h 1124738"/>
                <a:gd name="connsiteX2" fmla="*/ 558946 w 818100"/>
                <a:gd name="connsiteY2" fmla="*/ 735 h 1124738"/>
                <a:gd name="connsiteX3" fmla="*/ 452124 w 818100"/>
                <a:gd name="connsiteY3" fmla="*/ 9281 h 1124738"/>
                <a:gd name="connsiteX4" fmla="*/ 413668 w 818100"/>
                <a:gd name="connsiteY4" fmla="*/ 62693 h 1124738"/>
                <a:gd name="connsiteX5" fmla="*/ 338892 w 818100"/>
                <a:gd name="connsiteY5" fmla="*/ 81921 h 1124738"/>
                <a:gd name="connsiteX6" fmla="*/ 289754 w 818100"/>
                <a:gd name="connsiteY6" fmla="*/ 56283 h 1124738"/>
                <a:gd name="connsiteX7" fmla="*/ 289754 w 818100"/>
                <a:gd name="connsiteY7" fmla="*/ 9281 h 1124738"/>
                <a:gd name="connsiteX8" fmla="*/ 200022 w 818100"/>
                <a:gd name="connsiteY8" fmla="*/ 24237 h 1124738"/>
                <a:gd name="connsiteX9" fmla="*/ 88927 w 818100"/>
                <a:gd name="connsiteY9" fmla="*/ 88329 h 1124738"/>
                <a:gd name="connsiteX10" fmla="*/ 41925 w 818100"/>
                <a:gd name="connsiteY10" fmla="*/ 344703 h 1124738"/>
                <a:gd name="connsiteX11" fmla="*/ 7743 w 818100"/>
                <a:gd name="connsiteY11" fmla="*/ 801904 h 1124738"/>
                <a:gd name="connsiteX12" fmla="*/ 69700 w 818100"/>
                <a:gd name="connsiteY12" fmla="*/ 1096734 h 1124738"/>
                <a:gd name="connsiteX13" fmla="*/ 652949 w 818100"/>
                <a:gd name="connsiteY13" fmla="*/ 1101007 h 1124738"/>
                <a:gd name="connsiteX14" fmla="*/ 753363 w 818100"/>
                <a:gd name="connsiteY14" fmla="*/ 994184 h 1124738"/>
                <a:gd name="connsiteX15" fmla="*/ 736272 w 818100"/>
                <a:gd name="connsiteY15" fmla="*/ 415207 h 1124738"/>
                <a:gd name="connsiteX16" fmla="*/ 817456 w 818100"/>
                <a:gd name="connsiteY16" fmla="*/ 111831 h 1124738"/>
                <a:gd name="connsiteX0" fmla="*/ 816712 w 817356"/>
                <a:gd name="connsiteY0" fmla="*/ 111831 h 1112840"/>
                <a:gd name="connsiteX1" fmla="*/ 684252 w 817356"/>
                <a:gd name="connsiteY1" fmla="*/ 17827 h 1112840"/>
                <a:gd name="connsiteX2" fmla="*/ 558202 w 817356"/>
                <a:gd name="connsiteY2" fmla="*/ 735 h 1112840"/>
                <a:gd name="connsiteX3" fmla="*/ 451380 w 817356"/>
                <a:gd name="connsiteY3" fmla="*/ 9281 h 1112840"/>
                <a:gd name="connsiteX4" fmla="*/ 412924 w 817356"/>
                <a:gd name="connsiteY4" fmla="*/ 62693 h 1112840"/>
                <a:gd name="connsiteX5" fmla="*/ 338148 w 817356"/>
                <a:gd name="connsiteY5" fmla="*/ 81921 h 1112840"/>
                <a:gd name="connsiteX6" fmla="*/ 289010 w 817356"/>
                <a:gd name="connsiteY6" fmla="*/ 56283 h 1112840"/>
                <a:gd name="connsiteX7" fmla="*/ 289010 w 817356"/>
                <a:gd name="connsiteY7" fmla="*/ 9281 h 1112840"/>
                <a:gd name="connsiteX8" fmla="*/ 199278 w 817356"/>
                <a:gd name="connsiteY8" fmla="*/ 24237 h 1112840"/>
                <a:gd name="connsiteX9" fmla="*/ 88183 w 817356"/>
                <a:gd name="connsiteY9" fmla="*/ 88329 h 1112840"/>
                <a:gd name="connsiteX10" fmla="*/ 41181 w 817356"/>
                <a:gd name="connsiteY10" fmla="*/ 344703 h 1112840"/>
                <a:gd name="connsiteX11" fmla="*/ 6999 w 817356"/>
                <a:gd name="connsiteY11" fmla="*/ 801904 h 1112840"/>
                <a:gd name="connsiteX12" fmla="*/ 68956 w 817356"/>
                <a:gd name="connsiteY12" fmla="*/ 1096734 h 1112840"/>
                <a:gd name="connsiteX13" fmla="*/ 652205 w 817356"/>
                <a:gd name="connsiteY13" fmla="*/ 1101007 h 1112840"/>
                <a:gd name="connsiteX14" fmla="*/ 752619 w 817356"/>
                <a:gd name="connsiteY14" fmla="*/ 994184 h 1112840"/>
                <a:gd name="connsiteX15" fmla="*/ 735528 w 817356"/>
                <a:gd name="connsiteY15" fmla="*/ 415207 h 1112840"/>
                <a:gd name="connsiteX16" fmla="*/ 816712 w 817356"/>
                <a:gd name="connsiteY16" fmla="*/ 111831 h 1112840"/>
                <a:gd name="connsiteX0" fmla="*/ 816712 w 818869"/>
                <a:gd name="connsiteY0" fmla="*/ 111831 h 1112840"/>
                <a:gd name="connsiteX1" fmla="*/ 684252 w 818869"/>
                <a:gd name="connsiteY1" fmla="*/ 17827 h 1112840"/>
                <a:gd name="connsiteX2" fmla="*/ 558202 w 818869"/>
                <a:gd name="connsiteY2" fmla="*/ 735 h 1112840"/>
                <a:gd name="connsiteX3" fmla="*/ 451380 w 818869"/>
                <a:gd name="connsiteY3" fmla="*/ 9281 h 1112840"/>
                <a:gd name="connsiteX4" fmla="*/ 412924 w 818869"/>
                <a:gd name="connsiteY4" fmla="*/ 62693 h 1112840"/>
                <a:gd name="connsiteX5" fmla="*/ 338148 w 818869"/>
                <a:gd name="connsiteY5" fmla="*/ 81921 h 1112840"/>
                <a:gd name="connsiteX6" fmla="*/ 289010 w 818869"/>
                <a:gd name="connsiteY6" fmla="*/ 56283 h 1112840"/>
                <a:gd name="connsiteX7" fmla="*/ 289010 w 818869"/>
                <a:gd name="connsiteY7" fmla="*/ 9281 h 1112840"/>
                <a:gd name="connsiteX8" fmla="*/ 199278 w 818869"/>
                <a:gd name="connsiteY8" fmla="*/ 24237 h 1112840"/>
                <a:gd name="connsiteX9" fmla="*/ 88183 w 818869"/>
                <a:gd name="connsiteY9" fmla="*/ 88329 h 1112840"/>
                <a:gd name="connsiteX10" fmla="*/ 41181 w 818869"/>
                <a:gd name="connsiteY10" fmla="*/ 344703 h 1112840"/>
                <a:gd name="connsiteX11" fmla="*/ 6999 w 818869"/>
                <a:gd name="connsiteY11" fmla="*/ 801904 h 1112840"/>
                <a:gd name="connsiteX12" fmla="*/ 68956 w 818869"/>
                <a:gd name="connsiteY12" fmla="*/ 1096734 h 1112840"/>
                <a:gd name="connsiteX13" fmla="*/ 652205 w 818869"/>
                <a:gd name="connsiteY13" fmla="*/ 1101007 h 1112840"/>
                <a:gd name="connsiteX14" fmla="*/ 752619 w 818869"/>
                <a:gd name="connsiteY14" fmla="*/ 994184 h 1112840"/>
                <a:gd name="connsiteX15" fmla="*/ 765438 w 818869"/>
                <a:gd name="connsiteY15" fmla="*/ 421617 h 1112840"/>
                <a:gd name="connsiteX16" fmla="*/ 816712 w 818869"/>
                <a:gd name="connsiteY16" fmla="*/ 111831 h 1112840"/>
                <a:gd name="connsiteX0" fmla="*/ 816712 w 818869"/>
                <a:gd name="connsiteY0" fmla="*/ 111831 h 1112412"/>
                <a:gd name="connsiteX1" fmla="*/ 684252 w 818869"/>
                <a:gd name="connsiteY1" fmla="*/ 17827 h 1112412"/>
                <a:gd name="connsiteX2" fmla="*/ 558202 w 818869"/>
                <a:gd name="connsiteY2" fmla="*/ 735 h 1112412"/>
                <a:gd name="connsiteX3" fmla="*/ 451380 w 818869"/>
                <a:gd name="connsiteY3" fmla="*/ 9281 h 1112412"/>
                <a:gd name="connsiteX4" fmla="*/ 412924 w 818869"/>
                <a:gd name="connsiteY4" fmla="*/ 62693 h 1112412"/>
                <a:gd name="connsiteX5" fmla="*/ 338148 w 818869"/>
                <a:gd name="connsiteY5" fmla="*/ 81921 h 1112412"/>
                <a:gd name="connsiteX6" fmla="*/ 289010 w 818869"/>
                <a:gd name="connsiteY6" fmla="*/ 56283 h 1112412"/>
                <a:gd name="connsiteX7" fmla="*/ 289010 w 818869"/>
                <a:gd name="connsiteY7" fmla="*/ 9281 h 1112412"/>
                <a:gd name="connsiteX8" fmla="*/ 199278 w 818869"/>
                <a:gd name="connsiteY8" fmla="*/ 24237 h 1112412"/>
                <a:gd name="connsiteX9" fmla="*/ 88183 w 818869"/>
                <a:gd name="connsiteY9" fmla="*/ 88329 h 1112412"/>
                <a:gd name="connsiteX10" fmla="*/ 41181 w 818869"/>
                <a:gd name="connsiteY10" fmla="*/ 344703 h 1112412"/>
                <a:gd name="connsiteX11" fmla="*/ 6999 w 818869"/>
                <a:gd name="connsiteY11" fmla="*/ 801904 h 1112412"/>
                <a:gd name="connsiteX12" fmla="*/ 68956 w 818869"/>
                <a:gd name="connsiteY12" fmla="*/ 1096734 h 1112412"/>
                <a:gd name="connsiteX13" fmla="*/ 652205 w 818869"/>
                <a:gd name="connsiteY13" fmla="*/ 1101007 h 1112412"/>
                <a:gd name="connsiteX14" fmla="*/ 752619 w 818869"/>
                <a:gd name="connsiteY14" fmla="*/ 1000594 h 1112412"/>
                <a:gd name="connsiteX15" fmla="*/ 765438 w 818869"/>
                <a:gd name="connsiteY15" fmla="*/ 421617 h 1112412"/>
                <a:gd name="connsiteX16" fmla="*/ 816712 w 818869"/>
                <a:gd name="connsiteY16" fmla="*/ 111831 h 1112412"/>
                <a:gd name="connsiteX0" fmla="*/ 816712 w 818288"/>
                <a:gd name="connsiteY0" fmla="*/ 111831 h 1112412"/>
                <a:gd name="connsiteX1" fmla="*/ 684252 w 818288"/>
                <a:gd name="connsiteY1" fmla="*/ 17827 h 1112412"/>
                <a:gd name="connsiteX2" fmla="*/ 558202 w 818288"/>
                <a:gd name="connsiteY2" fmla="*/ 735 h 1112412"/>
                <a:gd name="connsiteX3" fmla="*/ 451380 w 818288"/>
                <a:gd name="connsiteY3" fmla="*/ 9281 h 1112412"/>
                <a:gd name="connsiteX4" fmla="*/ 412924 w 818288"/>
                <a:gd name="connsiteY4" fmla="*/ 62693 h 1112412"/>
                <a:gd name="connsiteX5" fmla="*/ 338148 w 818288"/>
                <a:gd name="connsiteY5" fmla="*/ 81921 h 1112412"/>
                <a:gd name="connsiteX6" fmla="*/ 289010 w 818288"/>
                <a:gd name="connsiteY6" fmla="*/ 56283 h 1112412"/>
                <a:gd name="connsiteX7" fmla="*/ 289010 w 818288"/>
                <a:gd name="connsiteY7" fmla="*/ 9281 h 1112412"/>
                <a:gd name="connsiteX8" fmla="*/ 199278 w 818288"/>
                <a:gd name="connsiteY8" fmla="*/ 24237 h 1112412"/>
                <a:gd name="connsiteX9" fmla="*/ 88183 w 818288"/>
                <a:gd name="connsiteY9" fmla="*/ 88329 h 1112412"/>
                <a:gd name="connsiteX10" fmla="*/ 41181 w 818288"/>
                <a:gd name="connsiteY10" fmla="*/ 344703 h 1112412"/>
                <a:gd name="connsiteX11" fmla="*/ 6999 w 818288"/>
                <a:gd name="connsiteY11" fmla="*/ 801904 h 1112412"/>
                <a:gd name="connsiteX12" fmla="*/ 68956 w 818288"/>
                <a:gd name="connsiteY12" fmla="*/ 1096734 h 1112412"/>
                <a:gd name="connsiteX13" fmla="*/ 652205 w 818288"/>
                <a:gd name="connsiteY13" fmla="*/ 1101007 h 1112412"/>
                <a:gd name="connsiteX14" fmla="*/ 752619 w 818288"/>
                <a:gd name="connsiteY14" fmla="*/ 1000594 h 1112412"/>
                <a:gd name="connsiteX15" fmla="*/ 756892 w 818288"/>
                <a:gd name="connsiteY15" fmla="*/ 472892 h 1112412"/>
                <a:gd name="connsiteX16" fmla="*/ 816712 w 818288"/>
                <a:gd name="connsiteY16" fmla="*/ 111831 h 1112412"/>
                <a:gd name="connsiteX0" fmla="*/ 816712 w 818288"/>
                <a:gd name="connsiteY0" fmla="*/ 111831 h 1112412"/>
                <a:gd name="connsiteX1" fmla="*/ 684252 w 818288"/>
                <a:gd name="connsiteY1" fmla="*/ 17827 h 1112412"/>
                <a:gd name="connsiteX2" fmla="*/ 558202 w 818288"/>
                <a:gd name="connsiteY2" fmla="*/ 735 h 1112412"/>
                <a:gd name="connsiteX3" fmla="*/ 451380 w 818288"/>
                <a:gd name="connsiteY3" fmla="*/ 9281 h 1112412"/>
                <a:gd name="connsiteX4" fmla="*/ 412924 w 818288"/>
                <a:gd name="connsiteY4" fmla="*/ 62693 h 1112412"/>
                <a:gd name="connsiteX5" fmla="*/ 338148 w 818288"/>
                <a:gd name="connsiteY5" fmla="*/ 81921 h 1112412"/>
                <a:gd name="connsiteX6" fmla="*/ 289010 w 818288"/>
                <a:gd name="connsiteY6" fmla="*/ 56283 h 1112412"/>
                <a:gd name="connsiteX7" fmla="*/ 282601 w 818288"/>
                <a:gd name="connsiteY7" fmla="*/ 5008 h 1112412"/>
                <a:gd name="connsiteX8" fmla="*/ 199278 w 818288"/>
                <a:gd name="connsiteY8" fmla="*/ 24237 h 1112412"/>
                <a:gd name="connsiteX9" fmla="*/ 88183 w 818288"/>
                <a:gd name="connsiteY9" fmla="*/ 88329 h 1112412"/>
                <a:gd name="connsiteX10" fmla="*/ 41181 w 818288"/>
                <a:gd name="connsiteY10" fmla="*/ 344703 h 1112412"/>
                <a:gd name="connsiteX11" fmla="*/ 6999 w 818288"/>
                <a:gd name="connsiteY11" fmla="*/ 801904 h 1112412"/>
                <a:gd name="connsiteX12" fmla="*/ 68956 w 818288"/>
                <a:gd name="connsiteY12" fmla="*/ 1096734 h 1112412"/>
                <a:gd name="connsiteX13" fmla="*/ 652205 w 818288"/>
                <a:gd name="connsiteY13" fmla="*/ 1101007 h 1112412"/>
                <a:gd name="connsiteX14" fmla="*/ 752619 w 818288"/>
                <a:gd name="connsiteY14" fmla="*/ 1000594 h 1112412"/>
                <a:gd name="connsiteX15" fmla="*/ 756892 w 818288"/>
                <a:gd name="connsiteY15" fmla="*/ 472892 h 1112412"/>
                <a:gd name="connsiteX16" fmla="*/ 816712 w 818288"/>
                <a:gd name="connsiteY16" fmla="*/ 111831 h 1112412"/>
                <a:gd name="connsiteX0" fmla="*/ 816712 w 818288"/>
                <a:gd name="connsiteY0" fmla="*/ 111831 h 1112412"/>
                <a:gd name="connsiteX1" fmla="*/ 684252 w 818288"/>
                <a:gd name="connsiteY1" fmla="*/ 17827 h 1112412"/>
                <a:gd name="connsiteX2" fmla="*/ 558202 w 818288"/>
                <a:gd name="connsiteY2" fmla="*/ 735 h 1112412"/>
                <a:gd name="connsiteX3" fmla="*/ 451380 w 818288"/>
                <a:gd name="connsiteY3" fmla="*/ 9281 h 1112412"/>
                <a:gd name="connsiteX4" fmla="*/ 412924 w 818288"/>
                <a:gd name="connsiteY4" fmla="*/ 62693 h 1112412"/>
                <a:gd name="connsiteX5" fmla="*/ 338148 w 818288"/>
                <a:gd name="connsiteY5" fmla="*/ 81921 h 1112412"/>
                <a:gd name="connsiteX6" fmla="*/ 289010 w 818288"/>
                <a:gd name="connsiteY6" fmla="*/ 56283 h 1112412"/>
                <a:gd name="connsiteX7" fmla="*/ 282601 w 818288"/>
                <a:gd name="connsiteY7" fmla="*/ 5008 h 1112412"/>
                <a:gd name="connsiteX8" fmla="*/ 199278 w 818288"/>
                <a:gd name="connsiteY8" fmla="*/ 24237 h 1112412"/>
                <a:gd name="connsiteX9" fmla="*/ 88183 w 818288"/>
                <a:gd name="connsiteY9" fmla="*/ 88329 h 1112412"/>
                <a:gd name="connsiteX10" fmla="*/ 41181 w 818288"/>
                <a:gd name="connsiteY10" fmla="*/ 344703 h 1112412"/>
                <a:gd name="connsiteX11" fmla="*/ 6999 w 818288"/>
                <a:gd name="connsiteY11" fmla="*/ 801904 h 1112412"/>
                <a:gd name="connsiteX12" fmla="*/ 68956 w 818288"/>
                <a:gd name="connsiteY12" fmla="*/ 1096734 h 1112412"/>
                <a:gd name="connsiteX13" fmla="*/ 652205 w 818288"/>
                <a:gd name="connsiteY13" fmla="*/ 1101007 h 1112412"/>
                <a:gd name="connsiteX14" fmla="*/ 752619 w 818288"/>
                <a:gd name="connsiteY14" fmla="*/ 1000594 h 1112412"/>
                <a:gd name="connsiteX15" fmla="*/ 756892 w 818288"/>
                <a:gd name="connsiteY15" fmla="*/ 472892 h 1112412"/>
                <a:gd name="connsiteX16" fmla="*/ 816712 w 818288"/>
                <a:gd name="connsiteY16" fmla="*/ 111831 h 111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18288" h="1112412">
                  <a:moveTo>
                    <a:pt x="816712" y="111831"/>
                  </a:moveTo>
                  <a:cubicBezTo>
                    <a:pt x="804605" y="35987"/>
                    <a:pt x="735882" y="32070"/>
                    <a:pt x="684252" y="17827"/>
                  </a:cubicBezTo>
                  <a:cubicBezTo>
                    <a:pt x="632622" y="3584"/>
                    <a:pt x="597014" y="2159"/>
                    <a:pt x="558202" y="735"/>
                  </a:cubicBezTo>
                  <a:cubicBezTo>
                    <a:pt x="519390" y="-689"/>
                    <a:pt x="475593" y="-1045"/>
                    <a:pt x="451380" y="9281"/>
                  </a:cubicBezTo>
                  <a:cubicBezTo>
                    <a:pt x="427167" y="19607"/>
                    <a:pt x="431796" y="50586"/>
                    <a:pt x="412924" y="62693"/>
                  </a:cubicBezTo>
                  <a:cubicBezTo>
                    <a:pt x="394052" y="74800"/>
                    <a:pt x="358800" y="82989"/>
                    <a:pt x="338148" y="81921"/>
                  </a:cubicBezTo>
                  <a:cubicBezTo>
                    <a:pt x="317496" y="80853"/>
                    <a:pt x="298268" y="69102"/>
                    <a:pt x="289010" y="56283"/>
                  </a:cubicBezTo>
                  <a:cubicBezTo>
                    <a:pt x="279752" y="43464"/>
                    <a:pt x="297556" y="8213"/>
                    <a:pt x="282601" y="5008"/>
                  </a:cubicBezTo>
                  <a:cubicBezTo>
                    <a:pt x="267646" y="1803"/>
                    <a:pt x="231681" y="10350"/>
                    <a:pt x="199278" y="24237"/>
                  </a:cubicBezTo>
                  <a:cubicBezTo>
                    <a:pt x="166875" y="38124"/>
                    <a:pt x="114532" y="34918"/>
                    <a:pt x="88183" y="88329"/>
                  </a:cubicBezTo>
                  <a:cubicBezTo>
                    <a:pt x="61834" y="141740"/>
                    <a:pt x="54712" y="225774"/>
                    <a:pt x="41181" y="344703"/>
                  </a:cubicBezTo>
                  <a:cubicBezTo>
                    <a:pt x="27650" y="463632"/>
                    <a:pt x="2370" y="676566"/>
                    <a:pt x="6999" y="801904"/>
                  </a:cubicBezTo>
                  <a:cubicBezTo>
                    <a:pt x="11628" y="927242"/>
                    <a:pt x="-36441" y="1076793"/>
                    <a:pt x="68956" y="1096734"/>
                  </a:cubicBezTo>
                  <a:cubicBezTo>
                    <a:pt x="174353" y="1116675"/>
                    <a:pt x="538261" y="1117030"/>
                    <a:pt x="652205" y="1101007"/>
                  </a:cubicBezTo>
                  <a:cubicBezTo>
                    <a:pt x="766149" y="1084984"/>
                    <a:pt x="745854" y="1116674"/>
                    <a:pt x="752619" y="1000594"/>
                  </a:cubicBezTo>
                  <a:cubicBezTo>
                    <a:pt x="759384" y="884514"/>
                    <a:pt x="746210" y="621019"/>
                    <a:pt x="756892" y="472892"/>
                  </a:cubicBezTo>
                  <a:cubicBezTo>
                    <a:pt x="767574" y="324765"/>
                    <a:pt x="828819" y="187675"/>
                    <a:pt x="816712" y="111831"/>
                  </a:cubicBezTo>
                  <a:close/>
                </a:path>
              </a:pathLst>
            </a:custGeom>
            <a:solidFill>
              <a:srgbClr val="D63232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9CE16272-8287-4CE0-B3D1-EAC59CB585CE}"/>
                </a:ext>
              </a:extLst>
            </p:cNvPr>
            <p:cNvSpPr/>
            <p:nvPr/>
          </p:nvSpPr>
          <p:spPr>
            <a:xfrm rot="21346963">
              <a:off x="6371515" y="3457840"/>
              <a:ext cx="143560" cy="356577"/>
            </a:xfrm>
            <a:custGeom>
              <a:avLst/>
              <a:gdLst>
                <a:gd name="connsiteX0" fmla="*/ 6457 w 165048"/>
                <a:gd name="connsiteY0" fmla="*/ 44808 h 353407"/>
                <a:gd name="connsiteX1" fmla="*/ 61409 w 165048"/>
                <a:gd name="connsiteY1" fmla="*/ 847 h 353407"/>
                <a:gd name="connsiteX2" fmla="*/ 129550 w 165048"/>
                <a:gd name="connsiteY2" fmla="*/ 31620 h 353407"/>
                <a:gd name="connsiteX3" fmla="*/ 155927 w 165048"/>
                <a:gd name="connsiteY3" fmla="*/ 200872 h 353407"/>
                <a:gd name="connsiteX4" fmla="*/ 160323 w 165048"/>
                <a:gd name="connsiteY4" fmla="*/ 306379 h 353407"/>
                <a:gd name="connsiteX5" fmla="*/ 92182 w 165048"/>
                <a:gd name="connsiteY5" fmla="*/ 352539 h 353407"/>
                <a:gd name="connsiteX6" fmla="*/ 15250 w 165048"/>
                <a:gd name="connsiteY6" fmla="*/ 323964 h 353407"/>
                <a:gd name="connsiteX7" fmla="*/ 2061 w 165048"/>
                <a:gd name="connsiteY7" fmla="*/ 183287 h 353407"/>
                <a:gd name="connsiteX8" fmla="*/ 6457 w 165048"/>
                <a:gd name="connsiteY8" fmla="*/ 44808 h 353407"/>
                <a:gd name="connsiteX0" fmla="*/ 6885 w 165476"/>
                <a:gd name="connsiteY0" fmla="*/ 44808 h 352670"/>
                <a:gd name="connsiteX1" fmla="*/ 61837 w 165476"/>
                <a:gd name="connsiteY1" fmla="*/ 847 h 352670"/>
                <a:gd name="connsiteX2" fmla="*/ 129978 w 165476"/>
                <a:gd name="connsiteY2" fmla="*/ 31620 h 352670"/>
                <a:gd name="connsiteX3" fmla="*/ 156355 w 165476"/>
                <a:gd name="connsiteY3" fmla="*/ 200872 h 352670"/>
                <a:gd name="connsiteX4" fmla="*/ 160751 w 165476"/>
                <a:gd name="connsiteY4" fmla="*/ 306379 h 352670"/>
                <a:gd name="connsiteX5" fmla="*/ 92610 w 165476"/>
                <a:gd name="connsiteY5" fmla="*/ 352539 h 352670"/>
                <a:gd name="connsiteX6" fmla="*/ 22273 w 165476"/>
                <a:gd name="connsiteY6" fmla="*/ 315172 h 352670"/>
                <a:gd name="connsiteX7" fmla="*/ 2489 w 165476"/>
                <a:gd name="connsiteY7" fmla="*/ 183287 h 352670"/>
                <a:gd name="connsiteX8" fmla="*/ 6885 w 165476"/>
                <a:gd name="connsiteY8" fmla="*/ 44808 h 352670"/>
                <a:gd name="connsiteX0" fmla="*/ 6885 w 159537"/>
                <a:gd name="connsiteY0" fmla="*/ 44808 h 352733"/>
                <a:gd name="connsiteX1" fmla="*/ 61837 w 159537"/>
                <a:gd name="connsiteY1" fmla="*/ 847 h 352733"/>
                <a:gd name="connsiteX2" fmla="*/ 129978 w 159537"/>
                <a:gd name="connsiteY2" fmla="*/ 31620 h 352733"/>
                <a:gd name="connsiteX3" fmla="*/ 156355 w 159537"/>
                <a:gd name="connsiteY3" fmla="*/ 200872 h 352733"/>
                <a:gd name="connsiteX4" fmla="*/ 151959 w 159537"/>
                <a:gd name="connsiteY4" fmla="*/ 304181 h 352733"/>
                <a:gd name="connsiteX5" fmla="*/ 92610 w 159537"/>
                <a:gd name="connsiteY5" fmla="*/ 352539 h 352733"/>
                <a:gd name="connsiteX6" fmla="*/ 22273 w 159537"/>
                <a:gd name="connsiteY6" fmla="*/ 315172 h 352733"/>
                <a:gd name="connsiteX7" fmla="*/ 2489 w 159537"/>
                <a:gd name="connsiteY7" fmla="*/ 183287 h 352733"/>
                <a:gd name="connsiteX8" fmla="*/ 6885 w 159537"/>
                <a:gd name="connsiteY8" fmla="*/ 44808 h 352733"/>
                <a:gd name="connsiteX0" fmla="*/ 6885 w 156440"/>
                <a:gd name="connsiteY0" fmla="*/ 44449 h 352374"/>
                <a:gd name="connsiteX1" fmla="*/ 61837 w 156440"/>
                <a:gd name="connsiteY1" fmla="*/ 488 h 352374"/>
                <a:gd name="connsiteX2" fmla="*/ 129978 w 156440"/>
                <a:gd name="connsiteY2" fmla="*/ 31261 h 352374"/>
                <a:gd name="connsiteX3" fmla="*/ 149760 w 156440"/>
                <a:gd name="connsiteY3" fmla="*/ 171938 h 352374"/>
                <a:gd name="connsiteX4" fmla="*/ 151959 w 156440"/>
                <a:gd name="connsiteY4" fmla="*/ 303822 h 352374"/>
                <a:gd name="connsiteX5" fmla="*/ 92610 w 156440"/>
                <a:gd name="connsiteY5" fmla="*/ 352180 h 352374"/>
                <a:gd name="connsiteX6" fmla="*/ 22273 w 156440"/>
                <a:gd name="connsiteY6" fmla="*/ 314813 h 352374"/>
                <a:gd name="connsiteX7" fmla="*/ 2489 w 156440"/>
                <a:gd name="connsiteY7" fmla="*/ 182928 h 352374"/>
                <a:gd name="connsiteX8" fmla="*/ 6885 w 156440"/>
                <a:gd name="connsiteY8" fmla="*/ 44449 h 352374"/>
                <a:gd name="connsiteX0" fmla="*/ 6885 w 153367"/>
                <a:gd name="connsiteY0" fmla="*/ 44449 h 352607"/>
                <a:gd name="connsiteX1" fmla="*/ 61837 w 153367"/>
                <a:gd name="connsiteY1" fmla="*/ 488 h 352607"/>
                <a:gd name="connsiteX2" fmla="*/ 129978 w 153367"/>
                <a:gd name="connsiteY2" fmla="*/ 31261 h 352607"/>
                <a:gd name="connsiteX3" fmla="*/ 149760 w 153367"/>
                <a:gd name="connsiteY3" fmla="*/ 171938 h 352607"/>
                <a:gd name="connsiteX4" fmla="*/ 147562 w 153367"/>
                <a:gd name="connsiteY4" fmla="*/ 297228 h 352607"/>
                <a:gd name="connsiteX5" fmla="*/ 92610 w 153367"/>
                <a:gd name="connsiteY5" fmla="*/ 352180 h 352607"/>
                <a:gd name="connsiteX6" fmla="*/ 22273 w 153367"/>
                <a:gd name="connsiteY6" fmla="*/ 314813 h 352607"/>
                <a:gd name="connsiteX7" fmla="*/ 2489 w 153367"/>
                <a:gd name="connsiteY7" fmla="*/ 182928 h 352607"/>
                <a:gd name="connsiteX8" fmla="*/ 6885 w 153367"/>
                <a:gd name="connsiteY8" fmla="*/ 44449 h 352607"/>
                <a:gd name="connsiteX0" fmla="*/ 7178 w 153660"/>
                <a:gd name="connsiteY0" fmla="*/ 44449 h 352310"/>
                <a:gd name="connsiteX1" fmla="*/ 62130 w 153660"/>
                <a:gd name="connsiteY1" fmla="*/ 488 h 352310"/>
                <a:gd name="connsiteX2" fmla="*/ 130271 w 153660"/>
                <a:gd name="connsiteY2" fmla="*/ 31261 h 352310"/>
                <a:gd name="connsiteX3" fmla="*/ 150053 w 153660"/>
                <a:gd name="connsiteY3" fmla="*/ 171938 h 352310"/>
                <a:gd name="connsiteX4" fmla="*/ 147855 w 153660"/>
                <a:gd name="connsiteY4" fmla="*/ 297228 h 352310"/>
                <a:gd name="connsiteX5" fmla="*/ 92903 w 153660"/>
                <a:gd name="connsiteY5" fmla="*/ 352180 h 352310"/>
                <a:gd name="connsiteX6" fmla="*/ 26962 w 153660"/>
                <a:gd name="connsiteY6" fmla="*/ 308219 h 352310"/>
                <a:gd name="connsiteX7" fmla="*/ 2782 w 153660"/>
                <a:gd name="connsiteY7" fmla="*/ 182928 h 352310"/>
                <a:gd name="connsiteX8" fmla="*/ 7178 w 153660"/>
                <a:gd name="connsiteY8" fmla="*/ 44449 h 352310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82928 h 341473"/>
                <a:gd name="connsiteX8" fmla="*/ 7178 w 153958"/>
                <a:gd name="connsiteY8" fmla="*/ 44449 h 341473"/>
                <a:gd name="connsiteX0" fmla="*/ 5932 w 152712"/>
                <a:gd name="connsiteY0" fmla="*/ 44449 h 341473"/>
                <a:gd name="connsiteX1" fmla="*/ 60884 w 152712"/>
                <a:gd name="connsiteY1" fmla="*/ 488 h 341473"/>
                <a:gd name="connsiteX2" fmla="*/ 129025 w 152712"/>
                <a:gd name="connsiteY2" fmla="*/ 31261 h 341473"/>
                <a:gd name="connsiteX3" fmla="*/ 148807 w 152712"/>
                <a:gd name="connsiteY3" fmla="*/ 171938 h 341473"/>
                <a:gd name="connsiteX4" fmla="*/ 146609 w 152712"/>
                <a:gd name="connsiteY4" fmla="*/ 297228 h 341473"/>
                <a:gd name="connsiteX5" fmla="*/ 87260 w 152712"/>
                <a:gd name="connsiteY5" fmla="*/ 341190 h 341473"/>
                <a:gd name="connsiteX6" fmla="*/ 25716 w 152712"/>
                <a:gd name="connsiteY6" fmla="*/ 308219 h 341473"/>
                <a:gd name="connsiteX7" fmla="*/ 3734 w 152712"/>
                <a:gd name="connsiteY7" fmla="*/ 169740 h 341473"/>
                <a:gd name="connsiteX8" fmla="*/ 5932 w 152712"/>
                <a:gd name="connsiteY8" fmla="*/ 44449 h 341473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69740 h 341473"/>
                <a:gd name="connsiteX8" fmla="*/ 7178 w 153958"/>
                <a:gd name="connsiteY8" fmla="*/ 44449 h 341473"/>
                <a:gd name="connsiteX0" fmla="*/ 6886 w 153666"/>
                <a:gd name="connsiteY0" fmla="*/ 44449 h 341196"/>
                <a:gd name="connsiteX1" fmla="*/ 61838 w 153666"/>
                <a:gd name="connsiteY1" fmla="*/ 488 h 341196"/>
                <a:gd name="connsiteX2" fmla="*/ 129979 w 153666"/>
                <a:gd name="connsiteY2" fmla="*/ 31261 h 341196"/>
                <a:gd name="connsiteX3" fmla="*/ 149761 w 153666"/>
                <a:gd name="connsiteY3" fmla="*/ 171938 h 341196"/>
                <a:gd name="connsiteX4" fmla="*/ 147563 w 153666"/>
                <a:gd name="connsiteY4" fmla="*/ 297228 h 341196"/>
                <a:gd name="connsiteX5" fmla="*/ 88214 w 153666"/>
                <a:gd name="connsiteY5" fmla="*/ 341190 h 341196"/>
                <a:gd name="connsiteX6" fmla="*/ 22274 w 153666"/>
                <a:gd name="connsiteY6" fmla="*/ 295031 h 341196"/>
                <a:gd name="connsiteX7" fmla="*/ 2490 w 153666"/>
                <a:gd name="connsiteY7" fmla="*/ 169740 h 341196"/>
                <a:gd name="connsiteX8" fmla="*/ 6886 w 153666"/>
                <a:gd name="connsiteY8" fmla="*/ 44449 h 341196"/>
                <a:gd name="connsiteX0" fmla="*/ 6886 w 152380"/>
                <a:gd name="connsiteY0" fmla="*/ 44449 h 341216"/>
                <a:gd name="connsiteX1" fmla="*/ 61838 w 152380"/>
                <a:gd name="connsiteY1" fmla="*/ 488 h 341216"/>
                <a:gd name="connsiteX2" fmla="*/ 129979 w 152380"/>
                <a:gd name="connsiteY2" fmla="*/ 31261 h 341216"/>
                <a:gd name="connsiteX3" fmla="*/ 149761 w 152380"/>
                <a:gd name="connsiteY3" fmla="*/ 171938 h 341216"/>
                <a:gd name="connsiteX4" fmla="*/ 145365 w 152380"/>
                <a:gd name="connsiteY4" fmla="*/ 299426 h 341216"/>
                <a:gd name="connsiteX5" fmla="*/ 88214 w 152380"/>
                <a:gd name="connsiteY5" fmla="*/ 341190 h 341216"/>
                <a:gd name="connsiteX6" fmla="*/ 22274 w 152380"/>
                <a:gd name="connsiteY6" fmla="*/ 295031 h 341216"/>
                <a:gd name="connsiteX7" fmla="*/ 2490 w 152380"/>
                <a:gd name="connsiteY7" fmla="*/ 169740 h 341216"/>
                <a:gd name="connsiteX8" fmla="*/ 6886 w 152380"/>
                <a:gd name="connsiteY8" fmla="*/ 44449 h 341216"/>
                <a:gd name="connsiteX0" fmla="*/ 6886 w 152646"/>
                <a:gd name="connsiteY0" fmla="*/ 44449 h 339021"/>
                <a:gd name="connsiteX1" fmla="*/ 61838 w 152646"/>
                <a:gd name="connsiteY1" fmla="*/ 488 h 339021"/>
                <a:gd name="connsiteX2" fmla="*/ 129979 w 152646"/>
                <a:gd name="connsiteY2" fmla="*/ 31261 h 339021"/>
                <a:gd name="connsiteX3" fmla="*/ 149761 w 152646"/>
                <a:gd name="connsiteY3" fmla="*/ 171938 h 339021"/>
                <a:gd name="connsiteX4" fmla="*/ 145365 w 152646"/>
                <a:gd name="connsiteY4" fmla="*/ 299426 h 339021"/>
                <a:gd name="connsiteX5" fmla="*/ 83818 w 152646"/>
                <a:gd name="connsiteY5" fmla="*/ 338991 h 339021"/>
                <a:gd name="connsiteX6" fmla="*/ 22274 w 152646"/>
                <a:gd name="connsiteY6" fmla="*/ 295031 h 339021"/>
                <a:gd name="connsiteX7" fmla="*/ 2490 w 152646"/>
                <a:gd name="connsiteY7" fmla="*/ 169740 h 339021"/>
                <a:gd name="connsiteX8" fmla="*/ 6886 w 152646"/>
                <a:gd name="connsiteY8" fmla="*/ 44449 h 339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2646" h="339021">
                  <a:moveTo>
                    <a:pt x="6886" y="44449"/>
                  </a:moveTo>
                  <a:cubicBezTo>
                    <a:pt x="16777" y="16240"/>
                    <a:pt x="41323" y="2686"/>
                    <a:pt x="61838" y="488"/>
                  </a:cubicBezTo>
                  <a:cubicBezTo>
                    <a:pt x="82354" y="-1710"/>
                    <a:pt x="115325" y="2686"/>
                    <a:pt x="129979" y="31261"/>
                  </a:cubicBezTo>
                  <a:cubicBezTo>
                    <a:pt x="144633" y="59836"/>
                    <a:pt x="147197" y="127244"/>
                    <a:pt x="149761" y="171938"/>
                  </a:cubicBezTo>
                  <a:cubicBezTo>
                    <a:pt x="152325" y="216632"/>
                    <a:pt x="156355" y="271584"/>
                    <a:pt x="145365" y="299426"/>
                  </a:cubicBezTo>
                  <a:cubicBezTo>
                    <a:pt x="134375" y="327268"/>
                    <a:pt x="104333" y="339723"/>
                    <a:pt x="83818" y="338991"/>
                  </a:cubicBezTo>
                  <a:cubicBezTo>
                    <a:pt x="63303" y="338259"/>
                    <a:pt x="37294" y="323240"/>
                    <a:pt x="22274" y="295031"/>
                  </a:cubicBezTo>
                  <a:cubicBezTo>
                    <a:pt x="7254" y="266822"/>
                    <a:pt x="5055" y="211504"/>
                    <a:pt x="2490" y="169740"/>
                  </a:cubicBezTo>
                  <a:cubicBezTo>
                    <a:pt x="-75" y="127976"/>
                    <a:pt x="-3005" y="72658"/>
                    <a:pt x="6886" y="44449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6FD8E324-AF48-444D-9238-978D32754AB6}"/>
                </a:ext>
              </a:extLst>
            </p:cNvPr>
            <p:cNvSpPr/>
            <p:nvPr/>
          </p:nvSpPr>
          <p:spPr>
            <a:xfrm>
              <a:off x="6344512" y="3719016"/>
              <a:ext cx="197568" cy="623311"/>
            </a:xfrm>
            <a:custGeom>
              <a:avLst/>
              <a:gdLst>
                <a:gd name="connsiteX0" fmla="*/ 63868 w 187016"/>
                <a:gd name="connsiteY0" fmla="*/ 62019 h 502838"/>
                <a:gd name="connsiteX1" fmla="*/ 86420 w 187016"/>
                <a:gd name="connsiteY1" fmla="*/ 512 h 502838"/>
                <a:gd name="connsiteX2" fmla="*/ 168429 w 187016"/>
                <a:gd name="connsiteY2" fmla="*/ 47667 h 502838"/>
                <a:gd name="connsiteX3" fmla="*/ 156128 w 187016"/>
                <a:gd name="connsiteY3" fmla="*/ 271142 h 502838"/>
                <a:gd name="connsiteX4" fmla="*/ 186881 w 187016"/>
                <a:gd name="connsiteY4" fmla="*/ 412607 h 502838"/>
                <a:gd name="connsiteX5" fmla="*/ 141776 w 187016"/>
                <a:gd name="connsiteY5" fmla="*/ 363402 h 502838"/>
                <a:gd name="connsiteX6" fmla="*/ 162278 w 187016"/>
                <a:gd name="connsiteY6" fmla="*/ 490516 h 502838"/>
                <a:gd name="connsiteX7" fmla="*/ 117173 w 187016"/>
                <a:gd name="connsiteY7" fmla="*/ 394155 h 502838"/>
                <a:gd name="connsiteX8" fmla="*/ 113073 w 187016"/>
                <a:gd name="connsiteY8" fmla="*/ 502817 h 502838"/>
                <a:gd name="connsiteX9" fmla="*/ 86420 w 187016"/>
                <a:gd name="connsiteY9" fmla="*/ 404406 h 502838"/>
                <a:gd name="connsiteX10" fmla="*/ 59767 w 187016"/>
                <a:gd name="connsiteY10" fmla="*/ 500767 h 502838"/>
                <a:gd name="connsiteX11" fmla="*/ 53616 w 187016"/>
                <a:gd name="connsiteY11" fmla="*/ 402356 h 502838"/>
                <a:gd name="connsiteX12" fmla="*/ 311 w 187016"/>
                <a:gd name="connsiteY12" fmla="*/ 433109 h 502838"/>
                <a:gd name="connsiteX13" fmla="*/ 33114 w 187016"/>
                <a:gd name="connsiteY13" fmla="*/ 355201 h 502838"/>
                <a:gd name="connsiteX14" fmla="*/ 63868 w 187016"/>
                <a:gd name="connsiteY14" fmla="*/ 303945 h 502838"/>
                <a:gd name="connsiteX15" fmla="*/ 63868 w 187016"/>
                <a:gd name="connsiteY15" fmla="*/ 62019 h 502838"/>
                <a:gd name="connsiteX0" fmla="*/ 63868 w 187016"/>
                <a:gd name="connsiteY0" fmla="*/ 63996 h 504815"/>
                <a:gd name="connsiteX1" fmla="*/ 113073 w 187016"/>
                <a:gd name="connsiteY1" fmla="*/ 439 h 504815"/>
                <a:gd name="connsiteX2" fmla="*/ 168429 w 187016"/>
                <a:gd name="connsiteY2" fmla="*/ 49644 h 504815"/>
                <a:gd name="connsiteX3" fmla="*/ 156128 w 187016"/>
                <a:gd name="connsiteY3" fmla="*/ 273119 h 504815"/>
                <a:gd name="connsiteX4" fmla="*/ 186881 w 187016"/>
                <a:gd name="connsiteY4" fmla="*/ 414584 h 504815"/>
                <a:gd name="connsiteX5" fmla="*/ 141776 w 187016"/>
                <a:gd name="connsiteY5" fmla="*/ 365379 h 504815"/>
                <a:gd name="connsiteX6" fmla="*/ 162278 w 187016"/>
                <a:gd name="connsiteY6" fmla="*/ 492493 h 504815"/>
                <a:gd name="connsiteX7" fmla="*/ 117173 w 187016"/>
                <a:gd name="connsiteY7" fmla="*/ 396132 h 504815"/>
                <a:gd name="connsiteX8" fmla="*/ 113073 w 187016"/>
                <a:gd name="connsiteY8" fmla="*/ 504794 h 504815"/>
                <a:gd name="connsiteX9" fmla="*/ 86420 w 187016"/>
                <a:gd name="connsiteY9" fmla="*/ 406383 h 504815"/>
                <a:gd name="connsiteX10" fmla="*/ 59767 w 187016"/>
                <a:gd name="connsiteY10" fmla="*/ 502744 h 504815"/>
                <a:gd name="connsiteX11" fmla="*/ 53616 w 187016"/>
                <a:gd name="connsiteY11" fmla="*/ 404333 h 504815"/>
                <a:gd name="connsiteX12" fmla="*/ 311 w 187016"/>
                <a:gd name="connsiteY12" fmla="*/ 435086 h 504815"/>
                <a:gd name="connsiteX13" fmla="*/ 33114 w 187016"/>
                <a:gd name="connsiteY13" fmla="*/ 357178 h 504815"/>
                <a:gd name="connsiteX14" fmla="*/ 63868 w 187016"/>
                <a:gd name="connsiteY14" fmla="*/ 305922 h 504815"/>
                <a:gd name="connsiteX15" fmla="*/ 63868 w 187016"/>
                <a:gd name="connsiteY15" fmla="*/ 63996 h 504815"/>
                <a:gd name="connsiteX0" fmla="*/ 57718 w 187016"/>
                <a:gd name="connsiteY0" fmla="*/ 53366 h 504437"/>
                <a:gd name="connsiteX1" fmla="*/ 113073 w 187016"/>
                <a:gd name="connsiteY1" fmla="*/ 61 h 504437"/>
                <a:gd name="connsiteX2" fmla="*/ 168429 w 187016"/>
                <a:gd name="connsiteY2" fmla="*/ 49266 h 504437"/>
                <a:gd name="connsiteX3" fmla="*/ 156128 w 187016"/>
                <a:gd name="connsiteY3" fmla="*/ 272741 h 504437"/>
                <a:gd name="connsiteX4" fmla="*/ 186881 w 187016"/>
                <a:gd name="connsiteY4" fmla="*/ 414206 h 504437"/>
                <a:gd name="connsiteX5" fmla="*/ 141776 w 187016"/>
                <a:gd name="connsiteY5" fmla="*/ 365001 h 504437"/>
                <a:gd name="connsiteX6" fmla="*/ 162278 w 187016"/>
                <a:gd name="connsiteY6" fmla="*/ 492115 h 504437"/>
                <a:gd name="connsiteX7" fmla="*/ 117173 w 187016"/>
                <a:gd name="connsiteY7" fmla="*/ 395754 h 504437"/>
                <a:gd name="connsiteX8" fmla="*/ 113073 w 187016"/>
                <a:gd name="connsiteY8" fmla="*/ 504416 h 504437"/>
                <a:gd name="connsiteX9" fmla="*/ 86420 w 187016"/>
                <a:gd name="connsiteY9" fmla="*/ 406005 h 504437"/>
                <a:gd name="connsiteX10" fmla="*/ 59767 w 187016"/>
                <a:gd name="connsiteY10" fmla="*/ 502366 h 504437"/>
                <a:gd name="connsiteX11" fmla="*/ 53616 w 187016"/>
                <a:gd name="connsiteY11" fmla="*/ 403955 h 504437"/>
                <a:gd name="connsiteX12" fmla="*/ 311 w 187016"/>
                <a:gd name="connsiteY12" fmla="*/ 434708 h 504437"/>
                <a:gd name="connsiteX13" fmla="*/ 33114 w 187016"/>
                <a:gd name="connsiteY13" fmla="*/ 356800 h 504437"/>
                <a:gd name="connsiteX14" fmla="*/ 63868 w 187016"/>
                <a:gd name="connsiteY14" fmla="*/ 305544 h 504437"/>
                <a:gd name="connsiteX15" fmla="*/ 57718 w 187016"/>
                <a:gd name="connsiteY15" fmla="*/ 53366 h 5044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9767 w 189311"/>
                <a:gd name="connsiteY10" fmla="*/ 5028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57718 w 189311"/>
                <a:gd name="connsiteY0" fmla="*/ 53866 h 504917"/>
                <a:gd name="connsiteX1" fmla="*/ 113073 w 189311"/>
                <a:gd name="connsiteY1" fmla="*/ 561 h 504917"/>
                <a:gd name="connsiteX2" fmla="*/ 170479 w 189311"/>
                <a:gd name="connsiteY2" fmla="*/ 43615 h 504917"/>
                <a:gd name="connsiteX3" fmla="*/ 156128 w 189311"/>
                <a:gd name="connsiteY3" fmla="*/ 273241 h 504917"/>
                <a:gd name="connsiteX4" fmla="*/ 186881 w 189311"/>
                <a:gd name="connsiteY4" fmla="*/ 414706 h 504917"/>
                <a:gd name="connsiteX5" fmla="*/ 141776 w 189311"/>
                <a:gd name="connsiteY5" fmla="*/ 365501 h 504917"/>
                <a:gd name="connsiteX6" fmla="*/ 162278 w 189311"/>
                <a:gd name="connsiteY6" fmla="*/ 492615 h 504917"/>
                <a:gd name="connsiteX7" fmla="*/ 117173 w 189311"/>
                <a:gd name="connsiteY7" fmla="*/ 396254 h 504917"/>
                <a:gd name="connsiteX8" fmla="*/ 113073 w 189311"/>
                <a:gd name="connsiteY8" fmla="*/ 504916 h 504917"/>
                <a:gd name="connsiteX9" fmla="*/ 86420 w 189311"/>
                <a:gd name="connsiteY9" fmla="*/ 406505 h 504917"/>
                <a:gd name="connsiteX10" fmla="*/ 70019 w 189311"/>
                <a:gd name="connsiteY10" fmla="*/ 504917 h 504917"/>
                <a:gd name="connsiteX11" fmla="*/ 53616 w 189311"/>
                <a:gd name="connsiteY11" fmla="*/ 404455 h 504917"/>
                <a:gd name="connsiteX12" fmla="*/ 311 w 189311"/>
                <a:gd name="connsiteY12" fmla="*/ 435208 h 504917"/>
                <a:gd name="connsiteX13" fmla="*/ 33114 w 189311"/>
                <a:gd name="connsiteY13" fmla="*/ 357300 h 504917"/>
                <a:gd name="connsiteX14" fmla="*/ 63868 w 189311"/>
                <a:gd name="connsiteY14" fmla="*/ 306044 h 504917"/>
                <a:gd name="connsiteX15" fmla="*/ 57718 w 189311"/>
                <a:gd name="connsiteY15" fmla="*/ 53866 h 504917"/>
                <a:gd name="connsiteX0" fmla="*/ 57718 w 189311"/>
                <a:gd name="connsiteY0" fmla="*/ 53866 h 504958"/>
                <a:gd name="connsiteX1" fmla="*/ 113073 w 189311"/>
                <a:gd name="connsiteY1" fmla="*/ 561 h 504958"/>
                <a:gd name="connsiteX2" fmla="*/ 170479 w 189311"/>
                <a:gd name="connsiteY2" fmla="*/ 43615 h 504958"/>
                <a:gd name="connsiteX3" fmla="*/ 156128 w 189311"/>
                <a:gd name="connsiteY3" fmla="*/ 273241 h 504958"/>
                <a:gd name="connsiteX4" fmla="*/ 186881 w 189311"/>
                <a:gd name="connsiteY4" fmla="*/ 414706 h 504958"/>
                <a:gd name="connsiteX5" fmla="*/ 141776 w 189311"/>
                <a:gd name="connsiteY5" fmla="*/ 365501 h 504958"/>
                <a:gd name="connsiteX6" fmla="*/ 162278 w 189311"/>
                <a:gd name="connsiteY6" fmla="*/ 492615 h 504958"/>
                <a:gd name="connsiteX7" fmla="*/ 117173 w 189311"/>
                <a:gd name="connsiteY7" fmla="*/ 396254 h 504958"/>
                <a:gd name="connsiteX8" fmla="*/ 113073 w 189311"/>
                <a:gd name="connsiteY8" fmla="*/ 504916 h 504958"/>
                <a:gd name="connsiteX9" fmla="*/ 86420 w 189311"/>
                <a:gd name="connsiteY9" fmla="*/ 406505 h 504958"/>
                <a:gd name="connsiteX10" fmla="*/ 70019 w 189311"/>
                <a:gd name="connsiteY10" fmla="*/ 504917 h 504958"/>
                <a:gd name="connsiteX11" fmla="*/ 53616 w 189311"/>
                <a:gd name="connsiteY11" fmla="*/ 404455 h 504958"/>
                <a:gd name="connsiteX12" fmla="*/ 311 w 189311"/>
                <a:gd name="connsiteY12" fmla="*/ 435208 h 504958"/>
                <a:gd name="connsiteX13" fmla="*/ 33114 w 189311"/>
                <a:gd name="connsiteY13" fmla="*/ 357300 h 504958"/>
                <a:gd name="connsiteX14" fmla="*/ 63868 w 189311"/>
                <a:gd name="connsiteY14" fmla="*/ 306044 h 504958"/>
                <a:gd name="connsiteX15" fmla="*/ 57718 w 189311"/>
                <a:gd name="connsiteY15" fmla="*/ 53866 h 504958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5667 w 189311"/>
                <a:gd name="connsiteY10" fmla="*/ 4987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62647 w 194240"/>
                <a:gd name="connsiteY0" fmla="*/ 53866 h 504916"/>
                <a:gd name="connsiteX1" fmla="*/ 118002 w 194240"/>
                <a:gd name="connsiteY1" fmla="*/ 561 h 504916"/>
                <a:gd name="connsiteX2" fmla="*/ 175408 w 194240"/>
                <a:gd name="connsiteY2" fmla="*/ 43615 h 504916"/>
                <a:gd name="connsiteX3" fmla="*/ 161057 w 194240"/>
                <a:gd name="connsiteY3" fmla="*/ 273241 h 504916"/>
                <a:gd name="connsiteX4" fmla="*/ 191810 w 194240"/>
                <a:gd name="connsiteY4" fmla="*/ 414706 h 504916"/>
                <a:gd name="connsiteX5" fmla="*/ 146705 w 194240"/>
                <a:gd name="connsiteY5" fmla="*/ 365501 h 504916"/>
                <a:gd name="connsiteX6" fmla="*/ 167207 w 194240"/>
                <a:gd name="connsiteY6" fmla="*/ 492615 h 504916"/>
                <a:gd name="connsiteX7" fmla="*/ 122102 w 194240"/>
                <a:gd name="connsiteY7" fmla="*/ 396254 h 504916"/>
                <a:gd name="connsiteX8" fmla="*/ 118002 w 194240"/>
                <a:gd name="connsiteY8" fmla="*/ 504916 h 504916"/>
                <a:gd name="connsiteX9" fmla="*/ 91349 w 194240"/>
                <a:gd name="connsiteY9" fmla="*/ 406505 h 504916"/>
                <a:gd name="connsiteX10" fmla="*/ 60596 w 194240"/>
                <a:gd name="connsiteY10" fmla="*/ 498766 h 504916"/>
                <a:gd name="connsiteX11" fmla="*/ 58545 w 194240"/>
                <a:gd name="connsiteY11" fmla="*/ 404455 h 504916"/>
                <a:gd name="connsiteX12" fmla="*/ 5240 w 194240"/>
                <a:gd name="connsiteY12" fmla="*/ 435208 h 504916"/>
                <a:gd name="connsiteX13" fmla="*/ 38043 w 194240"/>
                <a:gd name="connsiteY13" fmla="*/ 357300 h 504916"/>
                <a:gd name="connsiteX14" fmla="*/ 68797 w 194240"/>
                <a:gd name="connsiteY14" fmla="*/ 306044 h 504916"/>
                <a:gd name="connsiteX15" fmla="*/ 62647 w 194240"/>
                <a:gd name="connsiteY15" fmla="*/ 53866 h 504916"/>
                <a:gd name="connsiteX0" fmla="*/ 55316 w 186909"/>
                <a:gd name="connsiteY0" fmla="*/ 53866 h 504916"/>
                <a:gd name="connsiteX1" fmla="*/ 110671 w 186909"/>
                <a:gd name="connsiteY1" fmla="*/ 561 h 504916"/>
                <a:gd name="connsiteX2" fmla="*/ 168077 w 186909"/>
                <a:gd name="connsiteY2" fmla="*/ 43615 h 504916"/>
                <a:gd name="connsiteX3" fmla="*/ 153726 w 186909"/>
                <a:gd name="connsiteY3" fmla="*/ 273241 h 504916"/>
                <a:gd name="connsiteX4" fmla="*/ 184479 w 186909"/>
                <a:gd name="connsiteY4" fmla="*/ 414706 h 504916"/>
                <a:gd name="connsiteX5" fmla="*/ 139374 w 186909"/>
                <a:gd name="connsiteY5" fmla="*/ 365501 h 504916"/>
                <a:gd name="connsiteX6" fmla="*/ 159876 w 186909"/>
                <a:gd name="connsiteY6" fmla="*/ 492615 h 504916"/>
                <a:gd name="connsiteX7" fmla="*/ 114771 w 186909"/>
                <a:gd name="connsiteY7" fmla="*/ 396254 h 504916"/>
                <a:gd name="connsiteX8" fmla="*/ 110671 w 186909"/>
                <a:gd name="connsiteY8" fmla="*/ 504916 h 504916"/>
                <a:gd name="connsiteX9" fmla="*/ 84018 w 186909"/>
                <a:gd name="connsiteY9" fmla="*/ 406505 h 504916"/>
                <a:gd name="connsiteX10" fmla="*/ 53265 w 186909"/>
                <a:gd name="connsiteY10" fmla="*/ 498766 h 504916"/>
                <a:gd name="connsiteX11" fmla="*/ 51214 w 186909"/>
                <a:gd name="connsiteY11" fmla="*/ 404455 h 504916"/>
                <a:gd name="connsiteX12" fmla="*/ 6110 w 186909"/>
                <a:gd name="connsiteY12" fmla="*/ 420856 h 504916"/>
                <a:gd name="connsiteX13" fmla="*/ 30712 w 186909"/>
                <a:gd name="connsiteY13" fmla="*/ 357300 h 504916"/>
                <a:gd name="connsiteX14" fmla="*/ 61466 w 186909"/>
                <a:gd name="connsiteY14" fmla="*/ 306044 h 504916"/>
                <a:gd name="connsiteX15" fmla="*/ 55316 w 186909"/>
                <a:gd name="connsiteY15" fmla="*/ 53866 h 504916"/>
                <a:gd name="connsiteX0" fmla="*/ 49504 w 181097"/>
                <a:gd name="connsiteY0" fmla="*/ 53866 h 504916"/>
                <a:gd name="connsiteX1" fmla="*/ 104859 w 181097"/>
                <a:gd name="connsiteY1" fmla="*/ 561 h 504916"/>
                <a:gd name="connsiteX2" fmla="*/ 162265 w 181097"/>
                <a:gd name="connsiteY2" fmla="*/ 43615 h 504916"/>
                <a:gd name="connsiteX3" fmla="*/ 147914 w 181097"/>
                <a:gd name="connsiteY3" fmla="*/ 273241 h 504916"/>
                <a:gd name="connsiteX4" fmla="*/ 178667 w 181097"/>
                <a:gd name="connsiteY4" fmla="*/ 414706 h 504916"/>
                <a:gd name="connsiteX5" fmla="*/ 133562 w 181097"/>
                <a:gd name="connsiteY5" fmla="*/ 365501 h 504916"/>
                <a:gd name="connsiteX6" fmla="*/ 154064 w 181097"/>
                <a:gd name="connsiteY6" fmla="*/ 492615 h 504916"/>
                <a:gd name="connsiteX7" fmla="*/ 108959 w 181097"/>
                <a:gd name="connsiteY7" fmla="*/ 396254 h 504916"/>
                <a:gd name="connsiteX8" fmla="*/ 104859 w 181097"/>
                <a:gd name="connsiteY8" fmla="*/ 504916 h 504916"/>
                <a:gd name="connsiteX9" fmla="*/ 78206 w 181097"/>
                <a:gd name="connsiteY9" fmla="*/ 406505 h 504916"/>
                <a:gd name="connsiteX10" fmla="*/ 47453 w 181097"/>
                <a:gd name="connsiteY10" fmla="*/ 498766 h 504916"/>
                <a:gd name="connsiteX11" fmla="*/ 41301 w 181097"/>
                <a:gd name="connsiteY11" fmla="*/ 400354 h 504916"/>
                <a:gd name="connsiteX12" fmla="*/ 298 w 181097"/>
                <a:gd name="connsiteY12" fmla="*/ 420856 h 504916"/>
                <a:gd name="connsiteX13" fmla="*/ 24900 w 181097"/>
                <a:gd name="connsiteY13" fmla="*/ 357300 h 504916"/>
                <a:gd name="connsiteX14" fmla="*/ 55654 w 181097"/>
                <a:gd name="connsiteY14" fmla="*/ 306044 h 504916"/>
                <a:gd name="connsiteX15" fmla="*/ 49504 w 181097"/>
                <a:gd name="connsiteY15" fmla="*/ 53866 h 504916"/>
                <a:gd name="connsiteX0" fmla="*/ 52664 w 184257"/>
                <a:gd name="connsiteY0" fmla="*/ 53866 h 504916"/>
                <a:gd name="connsiteX1" fmla="*/ 108019 w 184257"/>
                <a:gd name="connsiteY1" fmla="*/ 561 h 504916"/>
                <a:gd name="connsiteX2" fmla="*/ 165425 w 184257"/>
                <a:gd name="connsiteY2" fmla="*/ 43615 h 504916"/>
                <a:gd name="connsiteX3" fmla="*/ 151074 w 184257"/>
                <a:gd name="connsiteY3" fmla="*/ 273241 h 504916"/>
                <a:gd name="connsiteX4" fmla="*/ 181827 w 184257"/>
                <a:gd name="connsiteY4" fmla="*/ 414706 h 504916"/>
                <a:gd name="connsiteX5" fmla="*/ 136722 w 184257"/>
                <a:gd name="connsiteY5" fmla="*/ 365501 h 504916"/>
                <a:gd name="connsiteX6" fmla="*/ 157224 w 184257"/>
                <a:gd name="connsiteY6" fmla="*/ 492615 h 504916"/>
                <a:gd name="connsiteX7" fmla="*/ 112119 w 184257"/>
                <a:gd name="connsiteY7" fmla="*/ 396254 h 504916"/>
                <a:gd name="connsiteX8" fmla="*/ 108019 w 184257"/>
                <a:gd name="connsiteY8" fmla="*/ 504916 h 504916"/>
                <a:gd name="connsiteX9" fmla="*/ 81366 w 184257"/>
                <a:gd name="connsiteY9" fmla="*/ 406505 h 504916"/>
                <a:gd name="connsiteX10" fmla="*/ 50613 w 184257"/>
                <a:gd name="connsiteY10" fmla="*/ 498766 h 504916"/>
                <a:gd name="connsiteX11" fmla="*/ 44461 w 184257"/>
                <a:gd name="connsiteY11" fmla="*/ 400354 h 504916"/>
                <a:gd name="connsiteX12" fmla="*/ 3458 w 184257"/>
                <a:gd name="connsiteY12" fmla="*/ 420856 h 504916"/>
                <a:gd name="connsiteX13" fmla="*/ 28060 w 184257"/>
                <a:gd name="connsiteY13" fmla="*/ 357300 h 504916"/>
                <a:gd name="connsiteX14" fmla="*/ 58814 w 184257"/>
                <a:gd name="connsiteY14" fmla="*/ 306044 h 504916"/>
                <a:gd name="connsiteX15" fmla="*/ 52664 w 184257"/>
                <a:gd name="connsiteY15" fmla="*/ 53866 h 504916"/>
                <a:gd name="connsiteX0" fmla="*/ 52664 w 181873"/>
                <a:gd name="connsiteY0" fmla="*/ 53866 h 504916"/>
                <a:gd name="connsiteX1" fmla="*/ 108019 w 181873"/>
                <a:gd name="connsiteY1" fmla="*/ 561 h 504916"/>
                <a:gd name="connsiteX2" fmla="*/ 165425 w 181873"/>
                <a:gd name="connsiteY2" fmla="*/ 43615 h 504916"/>
                <a:gd name="connsiteX3" fmla="*/ 151074 w 181873"/>
                <a:gd name="connsiteY3" fmla="*/ 273241 h 504916"/>
                <a:gd name="connsiteX4" fmla="*/ 181827 w 181873"/>
                <a:gd name="connsiteY4" fmla="*/ 414706 h 504916"/>
                <a:gd name="connsiteX5" fmla="*/ 142873 w 181873"/>
                <a:gd name="connsiteY5" fmla="*/ 377802 h 504916"/>
                <a:gd name="connsiteX6" fmla="*/ 157224 w 181873"/>
                <a:gd name="connsiteY6" fmla="*/ 492615 h 504916"/>
                <a:gd name="connsiteX7" fmla="*/ 112119 w 181873"/>
                <a:gd name="connsiteY7" fmla="*/ 396254 h 504916"/>
                <a:gd name="connsiteX8" fmla="*/ 108019 w 181873"/>
                <a:gd name="connsiteY8" fmla="*/ 504916 h 504916"/>
                <a:gd name="connsiteX9" fmla="*/ 81366 w 181873"/>
                <a:gd name="connsiteY9" fmla="*/ 406505 h 504916"/>
                <a:gd name="connsiteX10" fmla="*/ 50613 w 181873"/>
                <a:gd name="connsiteY10" fmla="*/ 498766 h 504916"/>
                <a:gd name="connsiteX11" fmla="*/ 44461 w 181873"/>
                <a:gd name="connsiteY11" fmla="*/ 400354 h 504916"/>
                <a:gd name="connsiteX12" fmla="*/ 3458 w 181873"/>
                <a:gd name="connsiteY12" fmla="*/ 420856 h 504916"/>
                <a:gd name="connsiteX13" fmla="*/ 28060 w 181873"/>
                <a:gd name="connsiteY13" fmla="*/ 357300 h 504916"/>
                <a:gd name="connsiteX14" fmla="*/ 58814 w 181873"/>
                <a:gd name="connsiteY14" fmla="*/ 306044 h 504916"/>
                <a:gd name="connsiteX15" fmla="*/ 52664 w 181873"/>
                <a:gd name="connsiteY15" fmla="*/ 53866 h 504916"/>
                <a:gd name="connsiteX0" fmla="*/ 52664 w 181839"/>
                <a:gd name="connsiteY0" fmla="*/ 53866 h 504916"/>
                <a:gd name="connsiteX1" fmla="*/ 108019 w 181839"/>
                <a:gd name="connsiteY1" fmla="*/ 561 h 504916"/>
                <a:gd name="connsiteX2" fmla="*/ 165425 w 181839"/>
                <a:gd name="connsiteY2" fmla="*/ 43615 h 504916"/>
                <a:gd name="connsiteX3" fmla="*/ 151074 w 181839"/>
                <a:gd name="connsiteY3" fmla="*/ 273241 h 504916"/>
                <a:gd name="connsiteX4" fmla="*/ 181827 w 181839"/>
                <a:gd name="connsiteY4" fmla="*/ 414706 h 504916"/>
                <a:gd name="connsiteX5" fmla="*/ 146973 w 181839"/>
                <a:gd name="connsiteY5" fmla="*/ 386003 h 504916"/>
                <a:gd name="connsiteX6" fmla="*/ 157224 w 181839"/>
                <a:gd name="connsiteY6" fmla="*/ 492615 h 504916"/>
                <a:gd name="connsiteX7" fmla="*/ 112119 w 181839"/>
                <a:gd name="connsiteY7" fmla="*/ 396254 h 504916"/>
                <a:gd name="connsiteX8" fmla="*/ 108019 w 181839"/>
                <a:gd name="connsiteY8" fmla="*/ 504916 h 504916"/>
                <a:gd name="connsiteX9" fmla="*/ 81366 w 181839"/>
                <a:gd name="connsiteY9" fmla="*/ 406505 h 504916"/>
                <a:gd name="connsiteX10" fmla="*/ 50613 w 181839"/>
                <a:gd name="connsiteY10" fmla="*/ 498766 h 504916"/>
                <a:gd name="connsiteX11" fmla="*/ 44461 w 181839"/>
                <a:gd name="connsiteY11" fmla="*/ 400354 h 504916"/>
                <a:gd name="connsiteX12" fmla="*/ 3458 w 181839"/>
                <a:gd name="connsiteY12" fmla="*/ 420856 h 504916"/>
                <a:gd name="connsiteX13" fmla="*/ 28060 w 181839"/>
                <a:gd name="connsiteY13" fmla="*/ 357300 h 504916"/>
                <a:gd name="connsiteX14" fmla="*/ 58814 w 181839"/>
                <a:gd name="connsiteY14" fmla="*/ 306044 h 504916"/>
                <a:gd name="connsiteX15" fmla="*/ 52664 w 181839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270875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9467 h 510517"/>
                <a:gd name="connsiteX1" fmla="*/ 100203 w 183758"/>
                <a:gd name="connsiteY1" fmla="*/ 301 h 510517"/>
                <a:gd name="connsiteX2" fmla="*/ 165425 w 183758"/>
                <a:gd name="connsiteY2" fmla="*/ 49216 h 510517"/>
                <a:gd name="connsiteX3" fmla="*/ 151074 w 183758"/>
                <a:gd name="connsiteY3" fmla="*/ 278842 h 510517"/>
                <a:gd name="connsiteX4" fmla="*/ 181827 w 183758"/>
                <a:gd name="connsiteY4" fmla="*/ 420307 h 510517"/>
                <a:gd name="connsiteX5" fmla="*/ 146973 w 183758"/>
                <a:gd name="connsiteY5" fmla="*/ 391604 h 510517"/>
                <a:gd name="connsiteX6" fmla="*/ 157224 w 183758"/>
                <a:gd name="connsiteY6" fmla="*/ 498216 h 510517"/>
                <a:gd name="connsiteX7" fmla="*/ 112119 w 183758"/>
                <a:gd name="connsiteY7" fmla="*/ 401855 h 510517"/>
                <a:gd name="connsiteX8" fmla="*/ 108019 w 183758"/>
                <a:gd name="connsiteY8" fmla="*/ 510517 h 510517"/>
                <a:gd name="connsiteX9" fmla="*/ 81366 w 183758"/>
                <a:gd name="connsiteY9" fmla="*/ 412106 h 510517"/>
                <a:gd name="connsiteX10" fmla="*/ 50613 w 183758"/>
                <a:gd name="connsiteY10" fmla="*/ 504367 h 510517"/>
                <a:gd name="connsiteX11" fmla="*/ 44461 w 183758"/>
                <a:gd name="connsiteY11" fmla="*/ 405955 h 510517"/>
                <a:gd name="connsiteX12" fmla="*/ 3458 w 183758"/>
                <a:gd name="connsiteY12" fmla="*/ 426457 h 510517"/>
                <a:gd name="connsiteX13" fmla="*/ 28060 w 183758"/>
                <a:gd name="connsiteY13" fmla="*/ 362901 h 510517"/>
                <a:gd name="connsiteX14" fmla="*/ 56860 w 183758"/>
                <a:gd name="connsiteY14" fmla="*/ 233491 h 510517"/>
                <a:gd name="connsiteX15" fmla="*/ 52664 w 183758"/>
                <a:gd name="connsiteY15" fmla="*/ 59467 h 510517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85"/>
                <a:gd name="connsiteX1" fmla="*/ 100203 w 183622"/>
                <a:gd name="connsiteY1" fmla="*/ 555 h 510785"/>
                <a:gd name="connsiteX2" fmla="*/ 165425 w 183622"/>
                <a:gd name="connsiteY2" fmla="*/ 49470 h 510785"/>
                <a:gd name="connsiteX3" fmla="*/ 151074 w 183622"/>
                <a:gd name="connsiteY3" fmla="*/ 310357 h 510785"/>
                <a:gd name="connsiteX4" fmla="*/ 181827 w 183622"/>
                <a:gd name="connsiteY4" fmla="*/ 420561 h 510785"/>
                <a:gd name="connsiteX5" fmla="*/ 146973 w 183622"/>
                <a:gd name="connsiteY5" fmla="*/ 391858 h 510785"/>
                <a:gd name="connsiteX6" fmla="*/ 157224 w 183622"/>
                <a:gd name="connsiteY6" fmla="*/ 498470 h 510785"/>
                <a:gd name="connsiteX7" fmla="*/ 112119 w 183622"/>
                <a:gd name="connsiteY7" fmla="*/ 402109 h 510785"/>
                <a:gd name="connsiteX8" fmla="*/ 108019 w 183622"/>
                <a:gd name="connsiteY8" fmla="*/ 510771 h 510785"/>
                <a:gd name="connsiteX9" fmla="*/ 77459 w 183622"/>
                <a:gd name="connsiteY9" fmla="*/ 410406 h 510785"/>
                <a:gd name="connsiteX10" fmla="*/ 50613 w 183622"/>
                <a:gd name="connsiteY10" fmla="*/ 504621 h 510785"/>
                <a:gd name="connsiteX11" fmla="*/ 44461 w 183622"/>
                <a:gd name="connsiteY11" fmla="*/ 406209 h 510785"/>
                <a:gd name="connsiteX12" fmla="*/ 3458 w 183622"/>
                <a:gd name="connsiteY12" fmla="*/ 426711 h 510785"/>
                <a:gd name="connsiteX13" fmla="*/ 28060 w 183622"/>
                <a:gd name="connsiteY13" fmla="*/ 363155 h 510785"/>
                <a:gd name="connsiteX14" fmla="*/ 56860 w 183622"/>
                <a:gd name="connsiteY14" fmla="*/ 233745 h 510785"/>
                <a:gd name="connsiteX15" fmla="*/ 52664 w 183622"/>
                <a:gd name="connsiteY15" fmla="*/ 59721 h 510785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94408 h 545501"/>
                <a:gd name="connsiteX1" fmla="*/ 102157 w 183622"/>
                <a:gd name="connsiteY1" fmla="*/ 73 h 545501"/>
                <a:gd name="connsiteX2" fmla="*/ 165425 w 183622"/>
                <a:gd name="connsiteY2" fmla="*/ 84157 h 545501"/>
                <a:gd name="connsiteX3" fmla="*/ 151074 w 183622"/>
                <a:gd name="connsiteY3" fmla="*/ 345044 h 545501"/>
                <a:gd name="connsiteX4" fmla="*/ 181827 w 183622"/>
                <a:gd name="connsiteY4" fmla="*/ 455248 h 545501"/>
                <a:gd name="connsiteX5" fmla="*/ 146973 w 183622"/>
                <a:gd name="connsiteY5" fmla="*/ 426545 h 545501"/>
                <a:gd name="connsiteX6" fmla="*/ 157224 w 183622"/>
                <a:gd name="connsiteY6" fmla="*/ 533157 h 545501"/>
                <a:gd name="connsiteX7" fmla="*/ 112119 w 183622"/>
                <a:gd name="connsiteY7" fmla="*/ 436796 h 545501"/>
                <a:gd name="connsiteX8" fmla="*/ 108019 w 183622"/>
                <a:gd name="connsiteY8" fmla="*/ 545458 h 545501"/>
                <a:gd name="connsiteX9" fmla="*/ 77459 w 183622"/>
                <a:gd name="connsiteY9" fmla="*/ 445093 h 545501"/>
                <a:gd name="connsiteX10" fmla="*/ 50613 w 183622"/>
                <a:gd name="connsiteY10" fmla="*/ 539308 h 545501"/>
                <a:gd name="connsiteX11" fmla="*/ 44461 w 183622"/>
                <a:gd name="connsiteY11" fmla="*/ 440896 h 545501"/>
                <a:gd name="connsiteX12" fmla="*/ 3458 w 183622"/>
                <a:gd name="connsiteY12" fmla="*/ 461398 h 545501"/>
                <a:gd name="connsiteX13" fmla="*/ 28060 w 183622"/>
                <a:gd name="connsiteY13" fmla="*/ 397842 h 545501"/>
                <a:gd name="connsiteX14" fmla="*/ 56860 w 183622"/>
                <a:gd name="connsiteY14" fmla="*/ 268432 h 545501"/>
                <a:gd name="connsiteX15" fmla="*/ 52664 w 183622"/>
                <a:gd name="connsiteY15" fmla="*/ 94408 h 545501"/>
                <a:gd name="connsiteX0" fmla="*/ 52664 w 183622"/>
                <a:gd name="connsiteY0" fmla="*/ 99119 h 550212"/>
                <a:gd name="connsiteX1" fmla="*/ 102157 w 183622"/>
                <a:gd name="connsiteY1" fmla="*/ 4784 h 550212"/>
                <a:gd name="connsiteX2" fmla="*/ 165425 w 183622"/>
                <a:gd name="connsiteY2" fmla="*/ 49791 h 550212"/>
                <a:gd name="connsiteX3" fmla="*/ 151074 w 183622"/>
                <a:gd name="connsiteY3" fmla="*/ 349755 h 550212"/>
                <a:gd name="connsiteX4" fmla="*/ 181827 w 183622"/>
                <a:gd name="connsiteY4" fmla="*/ 459959 h 550212"/>
                <a:gd name="connsiteX5" fmla="*/ 146973 w 183622"/>
                <a:gd name="connsiteY5" fmla="*/ 431256 h 550212"/>
                <a:gd name="connsiteX6" fmla="*/ 157224 w 183622"/>
                <a:gd name="connsiteY6" fmla="*/ 537868 h 550212"/>
                <a:gd name="connsiteX7" fmla="*/ 112119 w 183622"/>
                <a:gd name="connsiteY7" fmla="*/ 441507 h 550212"/>
                <a:gd name="connsiteX8" fmla="*/ 108019 w 183622"/>
                <a:gd name="connsiteY8" fmla="*/ 550169 h 550212"/>
                <a:gd name="connsiteX9" fmla="*/ 77459 w 183622"/>
                <a:gd name="connsiteY9" fmla="*/ 449804 h 550212"/>
                <a:gd name="connsiteX10" fmla="*/ 50613 w 183622"/>
                <a:gd name="connsiteY10" fmla="*/ 544019 h 550212"/>
                <a:gd name="connsiteX11" fmla="*/ 44461 w 183622"/>
                <a:gd name="connsiteY11" fmla="*/ 445607 h 550212"/>
                <a:gd name="connsiteX12" fmla="*/ 3458 w 183622"/>
                <a:gd name="connsiteY12" fmla="*/ 466109 h 550212"/>
                <a:gd name="connsiteX13" fmla="*/ 28060 w 183622"/>
                <a:gd name="connsiteY13" fmla="*/ 402553 h 550212"/>
                <a:gd name="connsiteX14" fmla="*/ 56860 w 183622"/>
                <a:gd name="connsiteY14" fmla="*/ 273143 h 550212"/>
                <a:gd name="connsiteX15" fmla="*/ 52664 w 183622"/>
                <a:gd name="connsiteY15" fmla="*/ 99119 h 550212"/>
                <a:gd name="connsiteX0" fmla="*/ 52664 w 183622"/>
                <a:gd name="connsiteY0" fmla="*/ 52963 h 547041"/>
                <a:gd name="connsiteX1" fmla="*/ 102157 w 183622"/>
                <a:gd name="connsiteY1" fmla="*/ 1613 h 547041"/>
                <a:gd name="connsiteX2" fmla="*/ 165425 w 183622"/>
                <a:gd name="connsiteY2" fmla="*/ 46620 h 547041"/>
                <a:gd name="connsiteX3" fmla="*/ 151074 w 183622"/>
                <a:gd name="connsiteY3" fmla="*/ 346584 h 547041"/>
                <a:gd name="connsiteX4" fmla="*/ 181827 w 183622"/>
                <a:gd name="connsiteY4" fmla="*/ 456788 h 547041"/>
                <a:gd name="connsiteX5" fmla="*/ 146973 w 183622"/>
                <a:gd name="connsiteY5" fmla="*/ 428085 h 547041"/>
                <a:gd name="connsiteX6" fmla="*/ 157224 w 183622"/>
                <a:gd name="connsiteY6" fmla="*/ 534697 h 547041"/>
                <a:gd name="connsiteX7" fmla="*/ 112119 w 183622"/>
                <a:gd name="connsiteY7" fmla="*/ 438336 h 547041"/>
                <a:gd name="connsiteX8" fmla="*/ 108019 w 183622"/>
                <a:gd name="connsiteY8" fmla="*/ 546998 h 547041"/>
                <a:gd name="connsiteX9" fmla="*/ 77459 w 183622"/>
                <a:gd name="connsiteY9" fmla="*/ 446633 h 547041"/>
                <a:gd name="connsiteX10" fmla="*/ 50613 w 183622"/>
                <a:gd name="connsiteY10" fmla="*/ 540848 h 547041"/>
                <a:gd name="connsiteX11" fmla="*/ 44461 w 183622"/>
                <a:gd name="connsiteY11" fmla="*/ 442436 h 547041"/>
                <a:gd name="connsiteX12" fmla="*/ 3458 w 183622"/>
                <a:gd name="connsiteY12" fmla="*/ 462938 h 547041"/>
                <a:gd name="connsiteX13" fmla="*/ 28060 w 183622"/>
                <a:gd name="connsiteY13" fmla="*/ 399382 h 547041"/>
                <a:gd name="connsiteX14" fmla="*/ 56860 w 183622"/>
                <a:gd name="connsiteY14" fmla="*/ 269972 h 547041"/>
                <a:gd name="connsiteX15" fmla="*/ 52664 w 183622"/>
                <a:gd name="connsiteY15" fmla="*/ 52963 h 547041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3622" h="555612">
                  <a:moveTo>
                    <a:pt x="52664" y="61534"/>
                  </a:moveTo>
                  <a:cubicBezTo>
                    <a:pt x="59888" y="15179"/>
                    <a:pt x="81410" y="1472"/>
                    <a:pt x="100203" y="415"/>
                  </a:cubicBezTo>
                  <a:cubicBezTo>
                    <a:pt x="118996" y="-642"/>
                    <a:pt x="156947" y="-3932"/>
                    <a:pt x="165425" y="55191"/>
                  </a:cubicBezTo>
                  <a:cubicBezTo>
                    <a:pt x="173903" y="114314"/>
                    <a:pt x="148340" y="286794"/>
                    <a:pt x="151074" y="355155"/>
                  </a:cubicBezTo>
                  <a:cubicBezTo>
                    <a:pt x="153808" y="423516"/>
                    <a:pt x="192279" y="447868"/>
                    <a:pt x="181827" y="465359"/>
                  </a:cubicBezTo>
                  <a:cubicBezTo>
                    <a:pt x="171375" y="482850"/>
                    <a:pt x="151074" y="423671"/>
                    <a:pt x="146973" y="436656"/>
                  </a:cubicBezTo>
                  <a:cubicBezTo>
                    <a:pt x="142873" y="449641"/>
                    <a:pt x="171138" y="533553"/>
                    <a:pt x="157224" y="543268"/>
                  </a:cubicBezTo>
                  <a:cubicBezTo>
                    <a:pt x="143310" y="552983"/>
                    <a:pt x="120320" y="444857"/>
                    <a:pt x="112119" y="446907"/>
                  </a:cubicBezTo>
                  <a:cubicBezTo>
                    <a:pt x="103918" y="448957"/>
                    <a:pt x="123565" y="558094"/>
                    <a:pt x="108019" y="555569"/>
                  </a:cubicBezTo>
                  <a:cubicBezTo>
                    <a:pt x="92473" y="553044"/>
                    <a:pt x="87027" y="456229"/>
                    <a:pt x="77459" y="455204"/>
                  </a:cubicBezTo>
                  <a:cubicBezTo>
                    <a:pt x="67891" y="454179"/>
                    <a:pt x="67836" y="548164"/>
                    <a:pt x="50613" y="549419"/>
                  </a:cubicBezTo>
                  <a:cubicBezTo>
                    <a:pt x="33390" y="550674"/>
                    <a:pt x="52320" y="463992"/>
                    <a:pt x="44461" y="451007"/>
                  </a:cubicBezTo>
                  <a:cubicBezTo>
                    <a:pt x="36602" y="438022"/>
                    <a:pt x="16442" y="478685"/>
                    <a:pt x="3458" y="471509"/>
                  </a:cubicBezTo>
                  <a:cubicBezTo>
                    <a:pt x="-9526" y="464333"/>
                    <a:pt x="17467" y="429480"/>
                    <a:pt x="28060" y="407953"/>
                  </a:cubicBezTo>
                  <a:cubicBezTo>
                    <a:pt x="60144" y="359073"/>
                    <a:pt x="59236" y="343593"/>
                    <a:pt x="56860" y="278543"/>
                  </a:cubicBezTo>
                  <a:cubicBezTo>
                    <a:pt x="54484" y="213493"/>
                    <a:pt x="45440" y="107889"/>
                    <a:pt x="52664" y="61534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BAE6A84B-A311-431C-96BF-E1071CC6CB9A}"/>
                </a:ext>
              </a:extLst>
            </p:cNvPr>
            <p:cNvSpPr/>
            <p:nvPr/>
          </p:nvSpPr>
          <p:spPr>
            <a:xfrm rot="21263673">
              <a:off x="6291007" y="3196089"/>
              <a:ext cx="226497" cy="384246"/>
            </a:xfrm>
            <a:custGeom>
              <a:avLst/>
              <a:gdLst>
                <a:gd name="connsiteX0" fmla="*/ 26048 w 207295"/>
                <a:gd name="connsiteY0" fmla="*/ 89400 h 310281"/>
                <a:gd name="connsiteX1" fmla="*/ 88597 w 207295"/>
                <a:gd name="connsiteY1" fmla="*/ 44 h 310281"/>
                <a:gd name="connsiteX2" fmla="*/ 171995 w 207295"/>
                <a:gd name="connsiteY2" fmla="*/ 80464 h 310281"/>
                <a:gd name="connsiteX3" fmla="*/ 204758 w 207295"/>
                <a:gd name="connsiteY3" fmla="*/ 274067 h 310281"/>
                <a:gd name="connsiteX4" fmla="*/ 109446 w 207295"/>
                <a:gd name="connsiteY4" fmla="*/ 294916 h 310281"/>
                <a:gd name="connsiteX5" fmla="*/ 5199 w 207295"/>
                <a:gd name="connsiteY5" fmla="*/ 294916 h 310281"/>
                <a:gd name="connsiteX6" fmla="*/ 26048 w 207295"/>
                <a:gd name="connsiteY6" fmla="*/ 89400 h 310281"/>
                <a:gd name="connsiteX0" fmla="*/ 25027 w 206625"/>
                <a:gd name="connsiteY0" fmla="*/ 89400 h 324978"/>
                <a:gd name="connsiteX1" fmla="*/ 87576 w 206625"/>
                <a:gd name="connsiteY1" fmla="*/ 44 h 324978"/>
                <a:gd name="connsiteX2" fmla="*/ 170974 w 206625"/>
                <a:gd name="connsiteY2" fmla="*/ 80464 h 324978"/>
                <a:gd name="connsiteX3" fmla="*/ 203737 w 206625"/>
                <a:gd name="connsiteY3" fmla="*/ 274067 h 324978"/>
                <a:gd name="connsiteX4" fmla="*/ 102468 w 206625"/>
                <a:gd name="connsiteY4" fmla="*/ 321723 h 324978"/>
                <a:gd name="connsiteX5" fmla="*/ 4178 w 206625"/>
                <a:gd name="connsiteY5" fmla="*/ 294916 h 324978"/>
                <a:gd name="connsiteX6" fmla="*/ 25027 w 206625"/>
                <a:gd name="connsiteY6" fmla="*/ 89400 h 324978"/>
                <a:gd name="connsiteX0" fmla="*/ 25027 w 215052"/>
                <a:gd name="connsiteY0" fmla="*/ 89406 h 325089"/>
                <a:gd name="connsiteX1" fmla="*/ 87576 w 215052"/>
                <a:gd name="connsiteY1" fmla="*/ 50 h 325089"/>
                <a:gd name="connsiteX2" fmla="*/ 170974 w 215052"/>
                <a:gd name="connsiteY2" fmla="*/ 80470 h 325089"/>
                <a:gd name="connsiteX3" fmla="*/ 212673 w 215052"/>
                <a:gd name="connsiteY3" fmla="*/ 300880 h 325089"/>
                <a:gd name="connsiteX4" fmla="*/ 102468 w 215052"/>
                <a:gd name="connsiteY4" fmla="*/ 321729 h 325089"/>
                <a:gd name="connsiteX5" fmla="*/ 4178 w 215052"/>
                <a:gd name="connsiteY5" fmla="*/ 294922 h 325089"/>
                <a:gd name="connsiteX6" fmla="*/ 25027 w 215052"/>
                <a:gd name="connsiteY6" fmla="*/ 89406 h 325089"/>
                <a:gd name="connsiteX0" fmla="*/ 33149 w 223174"/>
                <a:gd name="connsiteY0" fmla="*/ 89406 h 331862"/>
                <a:gd name="connsiteX1" fmla="*/ 95698 w 223174"/>
                <a:gd name="connsiteY1" fmla="*/ 50 h 331862"/>
                <a:gd name="connsiteX2" fmla="*/ 179096 w 223174"/>
                <a:gd name="connsiteY2" fmla="*/ 80470 h 331862"/>
                <a:gd name="connsiteX3" fmla="*/ 220795 w 223174"/>
                <a:gd name="connsiteY3" fmla="*/ 300880 h 331862"/>
                <a:gd name="connsiteX4" fmla="*/ 110590 w 223174"/>
                <a:gd name="connsiteY4" fmla="*/ 321729 h 331862"/>
                <a:gd name="connsiteX5" fmla="*/ 3365 w 223174"/>
                <a:gd name="connsiteY5" fmla="*/ 309814 h 331862"/>
                <a:gd name="connsiteX6" fmla="*/ 33149 w 223174"/>
                <a:gd name="connsiteY6" fmla="*/ 89406 h 331862"/>
                <a:gd name="connsiteX0" fmla="*/ 23550 w 225489"/>
                <a:gd name="connsiteY0" fmla="*/ 104561 h 331102"/>
                <a:gd name="connsiteX1" fmla="*/ 98013 w 225489"/>
                <a:gd name="connsiteY1" fmla="*/ 312 h 331102"/>
                <a:gd name="connsiteX2" fmla="*/ 181411 w 225489"/>
                <a:gd name="connsiteY2" fmla="*/ 80732 h 331102"/>
                <a:gd name="connsiteX3" fmla="*/ 223110 w 225489"/>
                <a:gd name="connsiteY3" fmla="*/ 301142 h 331102"/>
                <a:gd name="connsiteX4" fmla="*/ 112905 w 225489"/>
                <a:gd name="connsiteY4" fmla="*/ 321991 h 331102"/>
                <a:gd name="connsiteX5" fmla="*/ 5680 w 225489"/>
                <a:gd name="connsiteY5" fmla="*/ 310076 h 331102"/>
                <a:gd name="connsiteX6" fmla="*/ 23550 w 225489"/>
                <a:gd name="connsiteY6" fmla="*/ 104561 h 331102"/>
                <a:gd name="connsiteX0" fmla="*/ 23550 w 227742"/>
                <a:gd name="connsiteY0" fmla="*/ 104561 h 331102"/>
                <a:gd name="connsiteX1" fmla="*/ 98013 w 227742"/>
                <a:gd name="connsiteY1" fmla="*/ 312 h 331102"/>
                <a:gd name="connsiteX2" fmla="*/ 196304 w 227742"/>
                <a:gd name="connsiteY2" fmla="*/ 80732 h 331102"/>
                <a:gd name="connsiteX3" fmla="*/ 223110 w 227742"/>
                <a:gd name="connsiteY3" fmla="*/ 301142 h 331102"/>
                <a:gd name="connsiteX4" fmla="*/ 112905 w 227742"/>
                <a:gd name="connsiteY4" fmla="*/ 321991 h 331102"/>
                <a:gd name="connsiteX5" fmla="*/ 5680 w 227742"/>
                <a:gd name="connsiteY5" fmla="*/ 310076 h 331102"/>
                <a:gd name="connsiteX6" fmla="*/ 23550 w 227742"/>
                <a:gd name="connsiteY6" fmla="*/ 104561 h 331102"/>
                <a:gd name="connsiteX0" fmla="*/ 19305 w 229454"/>
                <a:gd name="connsiteY0" fmla="*/ 68648 h 333403"/>
                <a:gd name="connsiteX1" fmla="*/ 99725 w 229454"/>
                <a:gd name="connsiteY1" fmla="*/ 141 h 333403"/>
                <a:gd name="connsiteX2" fmla="*/ 198016 w 229454"/>
                <a:gd name="connsiteY2" fmla="*/ 80561 h 333403"/>
                <a:gd name="connsiteX3" fmla="*/ 224822 w 229454"/>
                <a:gd name="connsiteY3" fmla="*/ 300971 h 333403"/>
                <a:gd name="connsiteX4" fmla="*/ 114617 w 229454"/>
                <a:gd name="connsiteY4" fmla="*/ 321820 h 333403"/>
                <a:gd name="connsiteX5" fmla="*/ 7392 w 229454"/>
                <a:gd name="connsiteY5" fmla="*/ 309905 h 333403"/>
                <a:gd name="connsiteX6" fmla="*/ 19305 w 229454"/>
                <a:gd name="connsiteY6" fmla="*/ 68648 h 333403"/>
                <a:gd name="connsiteX0" fmla="*/ 19305 w 226896"/>
                <a:gd name="connsiteY0" fmla="*/ 68558 h 333313"/>
                <a:gd name="connsiteX1" fmla="*/ 99725 w 226896"/>
                <a:gd name="connsiteY1" fmla="*/ 51 h 333313"/>
                <a:gd name="connsiteX2" fmla="*/ 180145 w 226896"/>
                <a:gd name="connsiteY2" fmla="*/ 62599 h 333313"/>
                <a:gd name="connsiteX3" fmla="*/ 224822 w 226896"/>
                <a:gd name="connsiteY3" fmla="*/ 300881 h 333313"/>
                <a:gd name="connsiteX4" fmla="*/ 114617 w 226896"/>
                <a:gd name="connsiteY4" fmla="*/ 321730 h 333313"/>
                <a:gd name="connsiteX5" fmla="*/ 7392 w 226896"/>
                <a:gd name="connsiteY5" fmla="*/ 309815 h 333313"/>
                <a:gd name="connsiteX6" fmla="*/ 19305 w 226896"/>
                <a:gd name="connsiteY6" fmla="*/ 68558 h 333313"/>
                <a:gd name="connsiteX0" fmla="*/ 18790 w 226497"/>
                <a:gd name="connsiteY0" fmla="*/ 95334 h 360089"/>
                <a:gd name="connsiteX1" fmla="*/ 84318 w 226497"/>
                <a:gd name="connsiteY1" fmla="*/ 20 h 360089"/>
                <a:gd name="connsiteX2" fmla="*/ 179630 w 226497"/>
                <a:gd name="connsiteY2" fmla="*/ 89375 h 360089"/>
                <a:gd name="connsiteX3" fmla="*/ 224307 w 226497"/>
                <a:gd name="connsiteY3" fmla="*/ 327657 h 360089"/>
                <a:gd name="connsiteX4" fmla="*/ 114102 w 226497"/>
                <a:gd name="connsiteY4" fmla="*/ 348506 h 360089"/>
                <a:gd name="connsiteX5" fmla="*/ 6877 w 226497"/>
                <a:gd name="connsiteY5" fmla="*/ 336591 h 360089"/>
                <a:gd name="connsiteX6" fmla="*/ 18790 w 226497"/>
                <a:gd name="connsiteY6" fmla="*/ 95334 h 360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6497" h="360089">
                  <a:moveTo>
                    <a:pt x="18790" y="95334"/>
                  </a:moveTo>
                  <a:cubicBezTo>
                    <a:pt x="31697" y="39239"/>
                    <a:pt x="57511" y="1013"/>
                    <a:pt x="84318" y="20"/>
                  </a:cubicBezTo>
                  <a:cubicBezTo>
                    <a:pt x="111125" y="-973"/>
                    <a:pt x="156299" y="34769"/>
                    <a:pt x="179630" y="89375"/>
                  </a:cubicBezTo>
                  <a:cubicBezTo>
                    <a:pt x="202961" y="143981"/>
                    <a:pt x="235228" y="284469"/>
                    <a:pt x="224307" y="327657"/>
                  </a:cubicBezTo>
                  <a:cubicBezTo>
                    <a:pt x="213386" y="370845"/>
                    <a:pt x="147362" y="345031"/>
                    <a:pt x="114102" y="348506"/>
                  </a:cubicBezTo>
                  <a:cubicBezTo>
                    <a:pt x="80842" y="351981"/>
                    <a:pt x="22762" y="378786"/>
                    <a:pt x="6877" y="336591"/>
                  </a:cubicBezTo>
                  <a:cubicBezTo>
                    <a:pt x="-9008" y="294396"/>
                    <a:pt x="5883" y="151429"/>
                    <a:pt x="18790" y="95334"/>
                  </a:cubicBezTo>
                  <a:close/>
                </a:path>
              </a:pathLst>
            </a:custGeom>
            <a:solidFill>
              <a:srgbClr val="D63232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r>
                <a:rPr lang="en-US" sz="2700" dirty="0">
                  <a:solidFill>
                    <a:prstClr val="white"/>
                  </a:solidFill>
                  <a:latin typeface="Calibri" panose="020F0502020204030204"/>
                </a:rPr>
                <a:t>        </a:t>
              </a:r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20905DE5-3C26-448A-A934-D39A63287EF8}"/>
                </a:ext>
              </a:extLst>
            </p:cNvPr>
            <p:cNvSpPr/>
            <p:nvPr/>
          </p:nvSpPr>
          <p:spPr>
            <a:xfrm>
              <a:off x="5653913" y="5172973"/>
              <a:ext cx="294228" cy="112275"/>
            </a:xfrm>
            <a:custGeom>
              <a:avLst/>
              <a:gdLst>
                <a:gd name="connsiteX0" fmla="*/ 221209 w 244329"/>
                <a:gd name="connsiteY0" fmla="*/ 9633 h 114404"/>
                <a:gd name="connsiteX1" fmla="*/ 237008 w 244329"/>
                <a:gd name="connsiteY1" fmla="*/ 88631 h 114404"/>
                <a:gd name="connsiteX2" fmla="*/ 126411 w 244329"/>
                <a:gd name="connsiteY2" fmla="*/ 102456 h 114404"/>
                <a:gd name="connsiteX3" fmla="*/ 15 w 244329"/>
                <a:gd name="connsiteY3" fmla="*/ 108380 h 114404"/>
                <a:gd name="connsiteX4" fmla="*/ 118511 w 244329"/>
                <a:gd name="connsiteY4" fmla="*/ 11608 h 114404"/>
                <a:gd name="connsiteX5" fmla="*/ 221209 w 244329"/>
                <a:gd name="connsiteY5" fmla="*/ 9633 h 114404"/>
                <a:gd name="connsiteX0" fmla="*/ 223184 w 246304"/>
                <a:gd name="connsiteY0" fmla="*/ 8926 h 102196"/>
                <a:gd name="connsiteX1" fmla="*/ 238983 w 246304"/>
                <a:gd name="connsiteY1" fmla="*/ 87924 h 102196"/>
                <a:gd name="connsiteX2" fmla="*/ 128386 w 246304"/>
                <a:gd name="connsiteY2" fmla="*/ 101749 h 102196"/>
                <a:gd name="connsiteX3" fmla="*/ 15 w 246304"/>
                <a:gd name="connsiteY3" fmla="*/ 89899 h 102196"/>
                <a:gd name="connsiteX4" fmla="*/ 120486 w 246304"/>
                <a:gd name="connsiteY4" fmla="*/ 10901 h 102196"/>
                <a:gd name="connsiteX5" fmla="*/ 223184 w 246304"/>
                <a:gd name="connsiteY5" fmla="*/ 8926 h 102196"/>
                <a:gd name="connsiteX0" fmla="*/ 223184 w 246889"/>
                <a:gd name="connsiteY0" fmla="*/ 8926 h 97266"/>
                <a:gd name="connsiteX1" fmla="*/ 238983 w 246889"/>
                <a:gd name="connsiteY1" fmla="*/ 87924 h 97266"/>
                <a:gd name="connsiteX2" fmla="*/ 120486 w 246889"/>
                <a:gd name="connsiteY2" fmla="*/ 91875 h 97266"/>
                <a:gd name="connsiteX3" fmla="*/ 15 w 246889"/>
                <a:gd name="connsiteY3" fmla="*/ 89899 h 97266"/>
                <a:gd name="connsiteX4" fmla="*/ 120486 w 246889"/>
                <a:gd name="connsiteY4" fmla="*/ 10901 h 97266"/>
                <a:gd name="connsiteX5" fmla="*/ 223184 w 246889"/>
                <a:gd name="connsiteY5" fmla="*/ 8926 h 97266"/>
                <a:gd name="connsiteX0" fmla="*/ 223194 w 248288"/>
                <a:gd name="connsiteY0" fmla="*/ 4930 h 93270"/>
                <a:gd name="connsiteX1" fmla="*/ 238993 w 248288"/>
                <a:gd name="connsiteY1" fmla="*/ 83928 h 93270"/>
                <a:gd name="connsiteX2" fmla="*/ 120496 w 248288"/>
                <a:gd name="connsiteY2" fmla="*/ 87879 h 93270"/>
                <a:gd name="connsiteX3" fmla="*/ 25 w 248288"/>
                <a:gd name="connsiteY3" fmla="*/ 85903 h 93270"/>
                <a:gd name="connsiteX4" fmla="*/ 84947 w 248288"/>
                <a:gd name="connsiteY4" fmla="*/ 16780 h 93270"/>
                <a:gd name="connsiteX5" fmla="*/ 223194 w 248288"/>
                <a:gd name="connsiteY5" fmla="*/ 4930 h 93270"/>
                <a:gd name="connsiteX0" fmla="*/ 223184 w 246683"/>
                <a:gd name="connsiteY0" fmla="*/ 13745 h 102085"/>
                <a:gd name="connsiteX1" fmla="*/ 238983 w 246683"/>
                <a:gd name="connsiteY1" fmla="*/ 92743 h 102085"/>
                <a:gd name="connsiteX2" fmla="*/ 120486 w 246683"/>
                <a:gd name="connsiteY2" fmla="*/ 96694 h 102085"/>
                <a:gd name="connsiteX3" fmla="*/ 15 w 246683"/>
                <a:gd name="connsiteY3" fmla="*/ 94718 h 102085"/>
                <a:gd name="connsiteX4" fmla="*/ 126411 w 246683"/>
                <a:gd name="connsiteY4" fmla="*/ 7820 h 102085"/>
                <a:gd name="connsiteX5" fmla="*/ 223184 w 246683"/>
                <a:gd name="connsiteY5" fmla="*/ 13745 h 102085"/>
                <a:gd name="connsiteX0" fmla="*/ 223187 w 246686"/>
                <a:gd name="connsiteY0" fmla="*/ 7550 h 95890"/>
                <a:gd name="connsiteX1" fmla="*/ 238986 w 246686"/>
                <a:gd name="connsiteY1" fmla="*/ 86548 h 95890"/>
                <a:gd name="connsiteX2" fmla="*/ 120489 w 246686"/>
                <a:gd name="connsiteY2" fmla="*/ 90499 h 95890"/>
                <a:gd name="connsiteX3" fmla="*/ 18 w 246686"/>
                <a:gd name="connsiteY3" fmla="*/ 88523 h 95890"/>
                <a:gd name="connsiteX4" fmla="*/ 126414 w 246686"/>
                <a:gd name="connsiteY4" fmla="*/ 1625 h 95890"/>
                <a:gd name="connsiteX5" fmla="*/ 223187 w 246686"/>
                <a:gd name="connsiteY5" fmla="*/ 7550 h 95890"/>
                <a:gd name="connsiteX0" fmla="*/ 227133 w 248013"/>
                <a:gd name="connsiteY0" fmla="*/ 13746 h 102086"/>
                <a:gd name="connsiteX1" fmla="*/ 238983 w 248013"/>
                <a:gd name="connsiteY1" fmla="*/ 92744 h 102086"/>
                <a:gd name="connsiteX2" fmla="*/ 120486 w 248013"/>
                <a:gd name="connsiteY2" fmla="*/ 96695 h 102086"/>
                <a:gd name="connsiteX3" fmla="*/ 15 w 248013"/>
                <a:gd name="connsiteY3" fmla="*/ 94719 h 102086"/>
                <a:gd name="connsiteX4" fmla="*/ 126411 w 248013"/>
                <a:gd name="connsiteY4" fmla="*/ 7821 h 102086"/>
                <a:gd name="connsiteX5" fmla="*/ 227133 w 248013"/>
                <a:gd name="connsiteY5" fmla="*/ 13746 h 102086"/>
                <a:gd name="connsiteX0" fmla="*/ 227133 w 249041"/>
                <a:gd name="connsiteY0" fmla="*/ 11407 h 99747"/>
                <a:gd name="connsiteX1" fmla="*/ 238983 w 249041"/>
                <a:gd name="connsiteY1" fmla="*/ 90405 h 99747"/>
                <a:gd name="connsiteX2" fmla="*/ 120486 w 249041"/>
                <a:gd name="connsiteY2" fmla="*/ 94356 h 99747"/>
                <a:gd name="connsiteX3" fmla="*/ 15 w 249041"/>
                <a:gd name="connsiteY3" fmla="*/ 92380 h 99747"/>
                <a:gd name="connsiteX4" fmla="*/ 126411 w 249041"/>
                <a:gd name="connsiteY4" fmla="*/ 5482 h 99747"/>
                <a:gd name="connsiteX5" fmla="*/ 227133 w 249041"/>
                <a:gd name="connsiteY5" fmla="*/ 11407 h 99747"/>
                <a:gd name="connsiteX0" fmla="*/ 227133 w 243144"/>
                <a:gd name="connsiteY0" fmla="*/ 11407 h 101983"/>
                <a:gd name="connsiteX1" fmla="*/ 238983 w 243144"/>
                <a:gd name="connsiteY1" fmla="*/ 90405 h 101983"/>
                <a:gd name="connsiteX2" fmla="*/ 120486 w 243144"/>
                <a:gd name="connsiteY2" fmla="*/ 94356 h 101983"/>
                <a:gd name="connsiteX3" fmla="*/ 15 w 243144"/>
                <a:gd name="connsiteY3" fmla="*/ 92380 h 101983"/>
                <a:gd name="connsiteX4" fmla="*/ 126411 w 243144"/>
                <a:gd name="connsiteY4" fmla="*/ 5482 h 101983"/>
                <a:gd name="connsiteX5" fmla="*/ 227133 w 243144"/>
                <a:gd name="connsiteY5" fmla="*/ 11407 h 101983"/>
                <a:gd name="connsiteX0" fmla="*/ 227133 w 243144"/>
                <a:gd name="connsiteY0" fmla="*/ 11407 h 107617"/>
                <a:gd name="connsiteX1" fmla="*/ 238983 w 243144"/>
                <a:gd name="connsiteY1" fmla="*/ 90405 h 107617"/>
                <a:gd name="connsiteX2" fmla="*/ 120486 w 243144"/>
                <a:gd name="connsiteY2" fmla="*/ 94356 h 107617"/>
                <a:gd name="connsiteX3" fmla="*/ 15 w 243144"/>
                <a:gd name="connsiteY3" fmla="*/ 92380 h 107617"/>
                <a:gd name="connsiteX4" fmla="*/ 126411 w 243144"/>
                <a:gd name="connsiteY4" fmla="*/ 5482 h 107617"/>
                <a:gd name="connsiteX5" fmla="*/ 227133 w 243144"/>
                <a:gd name="connsiteY5" fmla="*/ 11407 h 107617"/>
                <a:gd name="connsiteX0" fmla="*/ 227133 w 247182"/>
                <a:gd name="connsiteY0" fmla="*/ 11407 h 107617"/>
                <a:gd name="connsiteX1" fmla="*/ 238983 w 247182"/>
                <a:gd name="connsiteY1" fmla="*/ 90405 h 107617"/>
                <a:gd name="connsiteX2" fmla="*/ 146160 w 247182"/>
                <a:gd name="connsiteY2" fmla="*/ 94356 h 107617"/>
                <a:gd name="connsiteX3" fmla="*/ 15 w 247182"/>
                <a:gd name="connsiteY3" fmla="*/ 92380 h 107617"/>
                <a:gd name="connsiteX4" fmla="*/ 126411 w 247182"/>
                <a:gd name="connsiteY4" fmla="*/ 5482 h 107617"/>
                <a:gd name="connsiteX5" fmla="*/ 227133 w 247182"/>
                <a:gd name="connsiteY5" fmla="*/ 11407 h 107617"/>
                <a:gd name="connsiteX0" fmla="*/ 227133 w 247453"/>
                <a:gd name="connsiteY0" fmla="*/ 14122 h 110034"/>
                <a:gd name="connsiteX1" fmla="*/ 240747 w 247453"/>
                <a:gd name="connsiteY1" fmla="*/ 100740 h 110034"/>
                <a:gd name="connsiteX2" fmla="*/ 146160 w 247453"/>
                <a:gd name="connsiteY2" fmla="*/ 97071 h 110034"/>
                <a:gd name="connsiteX3" fmla="*/ 15 w 247453"/>
                <a:gd name="connsiteY3" fmla="*/ 95095 h 110034"/>
                <a:gd name="connsiteX4" fmla="*/ 126411 w 247453"/>
                <a:gd name="connsiteY4" fmla="*/ 8197 h 110034"/>
                <a:gd name="connsiteX5" fmla="*/ 227133 w 247453"/>
                <a:gd name="connsiteY5" fmla="*/ 14122 h 110034"/>
                <a:gd name="connsiteX0" fmla="*/ 227133 w 247453"/>
                <a:gd name="connsiteY0" fmla="*/ 14122 h 112425"/>
                <a:gd name="connsiteX1" fmla="*/ 240747 w 247453"/>
                <a:gd name="connsiteY1" fmla="*/ 100740 h 112425"/>
                <a:gd name="connsiteX2" fmla="*/ 146160 w 247453"/>
                <a:gd name="connsiteY2" fmla="*/ 104691 h 112425"/>
                <a:gd name="connsiteX3" fmla="*/ 15 w 247453"/>
                <a:gd name="connsiteY3" fmla="*/ 95095 h 112425"/>
                <a:gd name="connsiteX4" fmla="*/ 126411 w 247453"/>
                <a:gd name="connsiteY4" fmla="*/ 8197 h 112425"/>
                <a:gd name="connsiteX5" fmla="*/ 227133 w 247453"/>
                <a:gd name="connsiteY5" fmla="*/ 14122 h 112425"/>
                <a:gd name="connsiteX0" fmla="*/ 227133 w 247453"/>
                <a:gd name="connsiteY0" fmla="*/ 7701 h 106004"/>
                <a:gd name="connsiteX1" fmla="*/ 240747 w 247453"/>
                <a:gd name="connsiteY1" fmla="*/ 94319 h 106004"/>
                <a:gd name="connsiteX2" fmla="*/ 146160 w 247453"/>
                <a:gd name="connsiteY2" fmla="*/ 98270 h 106004"/>
                <a:gd name="connsiteX3" fmla="*/ 15 w 247453"/>
                <a:gd name="connsiteY3" fmla="*/ 88674 h 106004"/>
                <a:gd name="connsiteX4" fmla="*/ 126411 w 247453"/>
                <a:gd name="connsiteY4" fmla="*/ 1776 h 106004"/>
                <a:gd name="connsiteX5" fmla="*/ 227133 w 247453"/>
                <a:gd name="connsiteY5" fmla="*/ 7701 h 106004"/>
                <a:gd name="connsiteX0" fmla="*/ 227132 w 247123"/>
                <a:gd name="connsiteY0" fmla="*/ 9857 h 108160"/>
                <a:gd name="connsiteX1" fmla="*/ 240746 w 247123"/>
                <a:gd name="connsiteY1" fmla="*/ 96475 h 108160"/>
                <a:gd name="connsiteX2" fmla="*/ 146159 w 247123"/>
                <a:gd name="connsiteY2" fmla="*/ 100426 h 108160"/>
                <a:gd name="connsiteX3" fmla="*/ 14 w 247123"/>
                <a:gd name="connsiteY3" fmla="*/ 90830 h 108160"/>
                <a:gd name="connsiteX4" fmla="*/ 135228 w 247123"/>
                <a:gd name="connsiteY4" fmla="*/ 122 h 108160"/>
                <a:gd name="connsiteX5" fmla="*/ 227132 w 247123"/>
                <a:gd name="connsiteY5" fmla="*/ 9857 h 108160"/>
                <a:gd name="connsiteX0" fmla="*/ 227132 w 247520"/>
                <a:gd name="connsiteY0" fmla="*/ 9857 h 108160"/>
                <a:gd name="connsiteX1" fmla="*/ 240746 w 247520"/>
                <a:gd name="connsiteY1" fmla="*/ 96475 h 108160"/>
                <a:gd name="connsiteX2" fmla="*/ 146159 w 247520"/>
                <a:gd name="connsiteY2" fmla="*/ 100426 h 108160"/>
                <a:gd name="connsiteX3" fmla="*/ 14 w 247520"/>
                <a:gd name="connsiteY3" fmla="*/ 90830 h 108160"/>
                <a:gd name="connsiteX4" fmla="*/ 135228 w 247520"/>
                <a:gd name="connsiteY4" fmla="*/ 122 h 108160"/>
                <a:gd name="connsiteX5" fmla="*/ 227132 w 247520"/>
                <a:gd name="connsiteY5" fmla="*/ 9857 h 108160"/>
                <a:gd name="connsiteX0" fmla="*/ 221840 w 245898"/>
                <a:gd name="connsiteY0" fmla="*/ 12067 h 112275"/>
                <a:gd name="connsiteX1" fmla="*/ 240745 w 245898"/>
                <a:gd name="connsiteY1" fmla="*/ 100590 h 112275"/>
                <a:gd name="connsiteX2" fmla="*/ 146158 w 245898"/>
                <a:gd name="connsiteY2" fmla="*/ 104541 h 112275"/>
                <a:gd name="connsiteX3" fmla="*/ 13 w 245898"/>
                <a:gd name="connsiteY3" fmla="*/ 94945 h 112275"/>
                <a:gd name="connsiteX4" fmla="*/ 135227 w 245898"/>
                <a:gd name="connsiteY4" fmla="*/ 4237 h 112275"/>
                <a:gd name="connsiteX5" fmla="*/ 221840 w 245898"/>
                <a:gd name="connsiteY5" fmla="*/ 12067 h 112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898" h="112275">
                  <a:moveTo>
                    <a:pt x="221840" y="12067"/>
                  </a:moveTo>
                  <a:cubicBezTo>
                    <a:pt x="241189" y="9076"/>
                    <a:pt x="253359" y="85178"/>
                    <a:pt x="240745" y="100590"/>
                  </a:cubicBezTo>
                  <a:cubicBezTo>
                    <a:pt x="228131" y="116002"/>
                    <a:pt x="186280" y="105482"/>
                    <a:pt x="146158" y="104541"/>
                  </a:cubicBezTo>
                  <a:cubicBezTo>
                    <a:pt x="106036" y="103600"/>
                    <a:pt x="1330" y="127861"/>
                    <a:pt x="13" y="94945"/>
                  </a:cubicBezTo>
                  <a:cubicBezTo>
                    <a:pt x="-1304" y="79804"/>
                    <a:pt x="98256" y="18050"/>
                    <a:pt x="135227" y="4237"/>
                  </a:cubicBezTo>
                  <a:cubicBezTo>
                    <a:pt x="172198" y="-9576"/>
                    <a:pt x="202491" y="15058"/>
                    <a:pt x="221840" y="12067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65DE6FBB-6016-420F-B834-D587AF70EBF6}"/>
                </a:ext>
              </a:extLst>
            </p:cNvPr>
            <p:cNvSpPr/>
            <p:nvPr/>
          </p:nvSpPr>
          <p:spPr>
            <a:xfrm>
              <a:off x="5356335" y="1844882"/>
              <a:ext cx="1320257" cy="1287989"/>
            </a:xfrm>
            <a:custGeom>
              <a:avLst/>
              <a:gdLst>
                <a:gd name="connsiteX0" fmla="*/ 4686 w 1522514"/>
                <a:gd name="connsiteY0" fmla="*/ 621143 h 1467029"/>
                <a:gd name="connsiteX1" fmla="*/ 42786 w 1522514"/>
                <a:gd name="connsiteY1" fmla="*/ 788783 h 1467029"/>
                <a:gd name="connsiteX2" fmla="*/ 50406 w 1522514"/>
                <a:gd name="connsiteY2" fmla="*/ 836408 h 1467029"/>
                <a:gd name="connsiteX3" fmla="*/ 6591 w 1522514"/>
                <a:gd name="connsiteY3" fmla="*/ 845933 h 1467029"/>
                <a:gd name="connsiteX4" fmla="*/ 6591 w 1522514"/>
                <a:gd name="connsiteY4" fmla="*/ 948803 h 1467029"/>
                <a:gd name="connsiteX5" fmla="*/ 67551 w 1522514"/>
                <a:gd name="connsiteY5" fmla="*/ 1063103 h 1467029"/>
                <a:gd name="connsiteX6" fmla="*/ 111366 w 1522514"/>
                <a:gd name="connsiteY6" fmla="*/ 1101203 h 1467029"/>
                <a:gd name="connsiteX7" fmla="*/ 96126 w 1522514"/>
                <a:gd name="connsiteY7" fmla="*/ 1223123 h 1467029"/>
                <a:gd name="connsiteX8" fmla="*/ 128511 w 1522514"/>
                <a:gd name="connsiteY8" fmla="*/ 1314563 h 1467029"/>
                <a:gd name="connsiteX9" fmla="*/ 223761 w 1522514"/>
                <a:gd name="connsiteY9" fmla="*/ 1379333 h 1467029"/>
                <a:gd name="connsiteX10" fmla="*/ 406641 w 1522514"/>
                <a:gd name="connsiteY10" fmla="*/ 1436483 h 1467029"/>
                <a:gd name="connsiteX11" fmla="*/ 665721 w 1522514"/>
                <a:gd name="connsiteY11" fmla="*/ 1466963 h 1467029"/>
                <a:gd name="connsiteX12" fmla="*/ 900036 w 1522514"/>
                <a:gd name="connsiteY12" fmla="*/ 1428863 h 1467029"/>
                <a:gd name="connsiteX13" fmla="*/ 1122921 w 1522514"/>
                <a:gd name="connsiteY13" fmla="*/ 1345043 h 1467029"/>
                <a:gd name="connsiteX14" fmla="*/ 1273416 w 1522514"/>
                <a:gd name="connsiteY14" fmla="*/ 1211693 h 1467029"/>
                <a:gd name="connsiteX15" fmla="*/ 1309611 w 1522514"/>
                <a:gd name="connsiteY15" fmla="*/ 1236458 h 1467029"/>
                <a:gd name="connsiteX16" fmla="*/ 1408671 w 1522514"/>
                <a:gd name="connsiteY16" fmla="*/ 1219313 h 1467029"/>
                <a:gd name="connsiteX17" fmla="*/ 1477251 w 1522514"/>
                <a:gd name="connsiteY17" fmla="*/ 1145018 h 1467029"/>
                <a:gd name="connsiteX18" fmla="*/ 1521066 w 1522514"/>
                <a:gd name="connsiteY18" fmla="*/ 1045958 h 1467029"/>
                <a:gd name="connsiteX19" fmla="*/ 1507731 w 1522514"/>
                <a:gd name="connsiteY19" fmla="*/ 931658 h 1467029"/>
                <a:gd name="connsiteX20" fmla="*/ 1465821 w 1522514"/>
                <a:gd name="connsiteY20" fmla="*/ 861173 h 1467029"/>
                <a:gd name="connsiteX21" fmla="*/ 1357236 w 1522514"/>
                <a:gd name="connsiteY21" fmla="*/ 872603 h 1467029"/>
                <a:gd name="connsiteX22" fmla="*/ 1418196 w 1522514"/>
                <a:gd name="connsiteY22" fmla="*/ 802118 h 1467029"/>
                <a:gd name="connsiteX23" fmla="*/ 1475346 w 1522514"/>
                <a:gd name="connsiteY23" fmla="*/ 440168 h 1467029"/>
                <a:gd name="connsiteX24" fmla="*/ 1395336 w 1522514"/>
                <a:gd name="connsiteY24" fmla="*/ 158228 h 1467029"/>
                <a:gd name="connsiteX25" fmla="*/ 1199121 w 1522514"/>
                <a:gd name="connsiteY25" fmla="*/ 26783 h 1467029"/>
                <a:gd name="connsiteX26" fmla="*/ 1079106 w 1522514"/>
                <a:gd name="connsiteY26" fmla="*/ 59168 h 1467029"/>
                <a:gd name="connsiteX27" fmla="*/ 827646 w 1522514"/>
                <a:gd name="connsiteY27" fmla="*/ 22973 h 1467029"/>
                <a:gd name="connsiteX28" fmla="*/ 389496 w 1522514"/>
                <a:gd name="connsiteY28" fmla="*/ 24878 h 1467029"/>
                <a:gd name="connsiteX29" fmla="*/ 84696 w 1522514"/>
                <a:gd name="connsiteY29" fmla="*/ 333488 h 1467029"/>
                <a:gd name="connsiteX30" fmla="*/ 4686 w 1522514"/>
                <a:gd name="connsiteY30" fmla="*/ 621143 h 1467029"/>
                <a:gd name="connsiteX0" fmla="*/ 4686 w 1522641"/>
                <a:gd name="connsiteY0" fmla="*/ 621143 h 1467029"/>
                <a:gd name="connsiteX1" fmla="*/ 42786 w 1522641"/>
                <a:gd name="connsiteY1" fmla="*/ 788783 h 1467029"/>
                <a:gd name="connsiteX2" fmla="*/ 50406 w 1522641"/>
                <a:gd name="connsiteY2" fmla="*/ 836408 h 1467029"/>
                <a:gd name="connsiteX3" fmla="*/ 6591 w 1522641"/>
                <a:gd name="connsiteY3" fmla="*/ 845933 h 1467029"/>
                <a:gd name="connsiteX4" fmla="*/ 6591 w 1522641"/>
                <a:gd name="connsiteY4" fmla="*/ 948803 h 1467029"/>
                <a:gd name="connsiteX5" fmla="*/ 67551 w 1522641"/>
                <a:gd name="connsiteY5" fmla="*/ 1063103 h 1467029"/>
                <a:gd name="connsiteX6" fmla="*/ 111366 w 1522641"/>
                <a:gd name="connsiteY6" fmla="*/ 1101203 h 1467029"/>
                <a:gd name="connsiteX7" fmla="*/ 96126 w 1522641"/>
                <a:gd name="connsiteY7" fmla="*/ 1223123 h 1467029"/>
                <a:gd name="connsiteX8" fmla="*/ 128511 w 1522641"/>
                <a:gd name="connsiteY8" fmla="*/ 1314563 h 1467029"/>
                <a:gd name="connsiteX9" fmla="*/ 223761 w 1522641"/>
                <a:gd name="connsiteY9" fmla="*/ 1379333 h 1467029"/>
                <a:gd name="connsiteX10" fmla="*/ 406641 w 1522641"/>
                <a:gd name="connsiteY10" fmla="*/ 1436483 h 1467029"/>
                <a:gd name="connsiteX11" fmla="*/ 665721 w 1522641"/>
                <a:gd name="connsiteY11" fmla="*/ 1466963 h 1467029"/>
                <a:gd name="connsiteX12" fmla="*/ 900036 w 1522641"/>
                <a:gd name="connsiteY12" fmla="*/ 1428863 h 1467029"/>
                <a:gd name="connsiteX13" fmla="*/ 1122921 w 1522641"/>
                <a:gd name="connsiteY13" fmla="*/ 1345043 h 1467029"/>
                <a:gd name="connsiteX14" fmla="*/ 1273416 w 1522641"/>
                <a:gd name="connsiteY14" fmla="*/ 1211693 h 1467029"/>
                <a:gd name="connsiteX15" fmla="*/ 1309611 w 1522641"/>
                <a:gd name="connsiteY15" fmla="*/ 1236458 h 1467029"/>
                <a:gd name="connsiteX16" fmla="*/ 1408671 w 1522641"/>
                <a:gd name="connsiteY16" fmla="*/ 1219313 h 1467029"/>
                <a:gd name="connsiteX17" fmla="*/ 1477251 w 1522641"/>
                <a:gd name="connsiteY17" fmla="*/ 1145018 h 1467029"/>
                <a:gd name="connsiteX18" fmla="*/ 1521066 w 1522641"/>
                <a:gd name="connsiteY18" fmla="*/ 1045958 h 1467029"/>
                <a:gd name="connsiteX19" fmla="*/ 1507731 w 1522641"/>
                <a:gd name="connsiteY19" fmla="*/ 931658 h 1467029"/>
                <a:gd name="connsiteX20" fmla="*/ 1458201 w 1522641"/>
                <a:gd name="connsiteY20" fmla="*/ 864983 h 1467029"/>
                <a:gd name="connsiteX21" fmla="*/ 1357236 w 1522641"/>
                <a:gd name="connsiteY21" fmla="*/ 872603 h 1467029"/>
                <a:gd name="connsiteX22" fmla="*/ 1418196 w 1522641"/>
                <a:gd name="connsiteY22" fmla="*/ 802118 h 1467029"/>
                <a:gd name="connsiteX23" fmla="*/ 1475346 w 1522641"/>
                <a:gd name="connsiteY23" fmla="*/ 440168 h 1467029"/>
                <a:gd name="connsiteX24" fmla="*/ 1395336 w 1522641"/>
                <a:gd name="connsiteY24" fmla="*/ 158228 h 1467029"/>
                <a:gd name="connsiteX25" fmla="*/ 1199121 w 1522641"/>
                <a:gd name="connsiteY25" fmla="*/ 26783 h 1467029"/>
                <a:gd name="connsiteX26" fmla="*/ 1079106 w 1522641"/>
                <a:gd name="connsiteY26" fmla="*/ 59168 h 1467029"/>
                <a:gd name="connsiteX27" fmla="*/ 827646 w 1522641"/>
                <a:gd name="connsiteY27" fmla="*/ 22973 h 1467029"/>
                <a:gd name="connsiteX28" fmla="*/ 389496 w 1522641"/>
                <a:gd name="connsiteY28" fmla="*/ 24878 h 1467029"/>
                <a:gd name="connsiteX29" fmla="*/ 84696 w 1522641"/>
                <a:gd name="connsiteY29" fmla="*/ 333488 h 1467029"/>
                <a:gd name="connsiteX30" fmla="*/ 4686 w 1522641"/>
                <a:gd name="connsiteY30" fmla="*/ 621143 h 1467029"/>
                <a:gd name="connsiteX0" fmla="*/ 4686 w 1534839"/>
                <a:gd name="connsiteY0" fmla="*/ 621143 h 1467029"/>
                <a:gd name="connsiteX1" fmla="*/ 42786 w 1534839"/>
                <a:gd name="connsiteY1" fmla="*/ 788783 h 1467029"/>
                <a:gd name="connsiteX2" fmla="*/ 50406 w 1534839"/>
                <a:gd name="connsiteY2" fmla="*/ 836408 h 1467029"/>
                <a:gd name="connsiteX3" fmla="*/ 6591 w 1534839"/>
                <a:gd name="connsiteY3" fmla="*/ 845933 h 1467029"/>
                <a:gd name="connsiteX4" fmla="*/ 6591 w 1534839"/>
                <a:gd name="connsiteY4" fmla="*/ 948803 h 1467029"/>
                <a:gd name="connsiteX5" fmla="*/ 67551 w 1534839"/>
                <a:gd name="connsiteY5" fmla="*/ 1063103 h 1467029"/>
                <a:gd name="connsiteX6" fmla="*/ 111366 w 1534839"/>
                <a:gd name="connsiteY6" fmla="*/ 1101203 h 1467029"/>
                <a:gd name="connsiteX7" fmla="*/ 96126 w 1534839"/>
                <a:gd name="connsiteY7" fmla="*/ 1223123 h 1467029"/>
                <a:gd name="connsiteX8" fmla="*/ 128511 w 1534839"/>
                <a:gd name="connsiteY8" fmla="*/ 1314563 h 1467029"/>
                <a:gd name="connsiteX9" fmla="*/ 223761 w 1534839"/>
                <a:gd name="connsiteY9" fmla="*/ 1379333 h 1467029"/>
                <a:gd name="connsiteX10" fmla="*/ 406641 w 1534839"/>
                <a:gd name="connsiteY10" fmla="*/ 1436483 h 1467029"/>
                <a:gd name="connsiteX11" fmla="*/ 665721 w 1534839"/>
                <a:gd name="connsiteY11" fmla="*/ 1466963 h 1467029"/>
                <a:gd name="connsiteX12" fmla="*/ 900036 w 1534839"/>
                <a:gd name="connsiteY12" fmla="*/ 1428863 h 1467029"/>
                <a:gd name="connsiteX13" fmla="*/ 1122921 w 1534839"/>
                <a:gd name="connsiteY13" fmla="*/ 1345043 h 1467029"/>
                <a:gd name="connsiteX14" fmla="*/ 1273416 w 1534839"/>
                <a:gd name="connsiteY14" fmla="*/ 1211693 h 1467029"/>
                <a:gd name="connsiteX15" fmla="*/ 1309611 w 1534839"/>
                <a:gd name="connsiteY15" fmla="*/ 1236458 h 1467029"/>
                <a:gd name="connsiteX16" fmla="*/ 1408671 w 1534839"/>
                <a:gd name="connsiteY16" fmla="*/ 1219313 h 1467029"/>
                <a:gd name="connsiteX17" fmla="*/ 1477251 w 1534839"/>
                <a:gd name="connsiteY17" fmla="*/ 1145018 h 1467029"/>
                <a:gd name="connsiteX18" fmla="*/ 1521066 w 1534839"/>
                <a:gd name="connsiteY18" fmla="*/ 1045958 h 1467029"/>
                <a:gd name="connsiteX19" fmla="*/ 1530591 w 1534839"/>
                <a:gd name="connsiteY19" fmla="*/ 939278 h 1467029"/>
                <a:gd name="connsiteX20" fmla="*/ 1458201 w 1534839"/>
                <a:gd name="connsiteY20" fmla="*/ 864983 h 1467029"/>
                <a:gd name="connsiteX21" fmla="*/ 1357236 w 1534839"/>
                <a:gd name="connsiteY21" fmla="*/ 872603 h 1467029"/>
                <a:gd name="connsiteX22" fmla="*/ 1418196 w 1534839"/>
                <a:gd name="connsiteY22" fmla="*/ 802118 h 1467029"/>
                <a:gd name="connsiteX23" fmla="*/ 1475346 w 1534839"/>
                <a:gd name="connsiteY23" fmla="*/ 440168 h 1467029"/>
                <a:gd name="connsiteX24" fmla="*/ 1395336 w 1534839"/>
                <a:gd name="connsiteY24" fmla="*/ 158228 h 1467029"/>
                <a:gd name="connsiteX25" fmla="*/ 1199121 w 1534839"/>
                <a:gd name="connsiteY25" fmla="*/ 26783 h 1467029"/>
                <a:gd name="connsiteX26" fmla="*/ 1079106 w 1534839"/>
                <a:gd name="connsiteY26" fmla="*/ 59168 h 1467029"/>
                <a:gd name="connsiteX27" fmla="*/ 827646 w 1534839"/>
                <a:gd name="connsiteY27" fmla="*/ 22973 h 1467029"/>
                <a:gd name="connsiteX28" fmla="*/ 389496 w 1534839"/>
                <a:gd name="connsiteY28" fmla="*/ 24878 h 1467029"/>
                <a:gd name="connsiteX29" fmla="*/ 84696 w 1534839"/>
                <a:gd name="connsiteY29" fmla="*/ 333488 h 1467029"/>
                <a:gd name="connsiteX30" fmla="*/ 4686 w 1534839"/>
                <a:gd name="connsiteY30" fmla="*/ 621143 h 1467029"/>
                <a:gd name="connsiteX0" fmla="*/ 4686 w 1541892"/>
                <a:gd name="connsiteY0" fmla="*/ 621143 h 1467029"/>
                <a:gd name="connsiteX1" fmla="*/ 42786 w 1541892"/>
                <a:gd name="connsiteY1" fmla="*/ 788783 h 1467029"/>
                <a:gd name="connsiteX2" fmla="*/ 50406 w 1541892"/>
                <a:gd name="connsiteY2" fmla="*/ 836408 h 1467029"/>
                <a:gd name="connsiteX3" fmla="*/ 6591 w 1541892"/>
                <a:gd name="connsiteY3" fmla="*/ 845933 h 1467029"/>
                <a:gd name="connsiteX4" fmla="*/ 6591 w 1541892"/>
                <a:gd name="connsiteY4" fmla="*/ 948803 h 1467029"/>
                <a:gd name="connsiteX5" fmla="*/ 67551 w 1541892"/>
                <a:gd name="connsiteY5" fmla="*/ 1063103 h 1467029"/>
                <a:gd name="connsiteX6" fmla="*/ 111366 w 1541892"/>
                <a:gd name="connsiteY6" fmla="*/ 1101203 h 1467029"/>
                <a:gd name="connsiteX7" fmla="*/ 96126 w 1541892"/>
                <a:gd name="connsiteY7" fmla="*/ 1223123 h 1467029"/>
                <a:gd name="connsiteX8" fmla="*/ 128511 w 1541892"/>
                <a:gd name="connsiteY8" fmla="*/ 1314563 h 1467029"/>
                <a:gd name="connsiteX9" fmla="*/ 223761 w 1541892"/>
                <a:gd name="connsiteY9" fmla="*/ 1379333 h 1467029"/>
                <a:gd name="connsiteX10" fmla="*/ 406641 w 1541892"/>
                <a:gd name="connsiteY10" fmla="*/ 1436483 h 1467029"/>
                <a:gd name="connsiteX11" fmla="*/ 665721 w 1541892"/>
                <a:gd name="connsiteY11" fmla="*/ 1466963 h 1467029"/>
                <a:gd name="connsiteX12" fmla="*/ 900036 w 1541892"/>
                <a:gd name="connsiteY12" fmla="*/ 1428863 h 1467029"/>
                <a:gd name="connsiteX13" fmla="*/ 1122921 w 1541892"/>
                <a:gd name="connsiteY13" fmla="*/ 1345043 h 1467029"/>
                <a:gd name="connsiteX14" fmla="*/ 1273416 w 1541892"/>
                <a:gd name="connsiteY14" fmla="*/ 1211693 h 1467029"/>
                <a:gd name="connsiteX15" fmla="*/ 1309611 w 1541892"/>
                <a:gd name="connsiteY15" fmla="*/ 1236458 h 1467029"/>
                <a:gd name="connsiteX16" fmla="*/ 1408671 w 1541892"/>
                <a:gd name="connsiteY16" fmla="*/ 1219313 h 1467029"/>
                <a:gd name="connsiteX17" fmla="*/ 1477251 w 1541892"/>
                <a:gd name="connsiteY17" fmla="*/ 1145018 h 1467029"/>
                <a:gd name="connsiteX18" fmla="*/ 1536306 w 1541892"/>
                <a:gd name="connsiteY18" fmla="*/ 1047863 h 1467029"/>
                <a:gd name="connsiteX19" fmla="*/ 1530591 w 1541892"/>
                <a:gd name="connsiteY19" fmla="*/ 939278 h 1467029"/>
                <a:gd name="connsiteX20" fmla="*/ 1458201 w 1541892"/>
                <a:gd name="connsiteY20" fmla="*/ 864983 h 1467029"/>
                <a:gd name="connsiteX21" fmla="*/ 1357236 w 1541892"/>
                <a:gd name="connsiteY21" fmla="*/ 872603 h 1467029"/>
                <a:gd name="connsiteX22" fmla="*/ 1418196 w 1541892"/>
                <a:gd name="connsiteY22" fmla="*/ 802118 h 1467029"/>
                <a:gd name="connsiteX23" fmla="*/ 1475346 w 1541892"/>
                <a:gd name="connsiteY23" fmla="*/ 440168 h 1467029"/>
                <a:gd name="connsiteX24" fmla="*/ 1395336 w 1541892"/>
                <a:gd name="connsiteY24" fmla="*/ 158228 h 1467029"/>
                <a:gd name="connsiteX25" fmla="*/ 1199121 w 1541892"/>
                <a:gd name="connsiteY25" fmla="*/ 26783 h 1467029"/>
                <a:gd name="connsiteX26" fmla="*/ 1079106 w 1541892"/>
                <a:gd name="connsiteY26" fmla="*/ 59168 h 1467029"/>
                <a:gd name="connsiteX27" fmla="*/ 827646 w 1541892"/>
                <a:gd name="connsiteY27" fmla="*/ 22973 h 1467029"/>
                <a:gd name="connsiteX28" fmla="*/ 389496 w 1541892"/>
                <a:gd name="connsiteY28" fmla="*/ 24878 h 1467029"/>
                <a:gd name="connsiteX29" fmla="*/ 84696 w 1541892"/>
                <a:gd name="connsiteY29" fmla="*/ 333488 h 1467029"/>
                <a:gd name="connsiteX30" fmla="*/ 4686 w 1541892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57236 w 1542707"/>
                <a:gd name="connsiteY21" fmla="*/ 872603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93431 w 1542707"/>
                <a:gd name="connsiteY21" fmla="*/ 866888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93431 w 1542707"/>
                <a:gd name="connsiteY21" fmla="*/ 866888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93431 w 1542707"/>
                <a:gd name="connsiteY21" fmla="*/ 866888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3864 w 1541885"/>
                <a:gd name="connsiteY0" fmla="*/ 621143 h 1467029"/>
                <a:gd name="connsiteX1" fmla="*/ 41964 w 1541885"/>
                <a:gd name="connsiteY1" fmla="*/ 788783 h 1467029"/>
                <a:gd name="connsiteX2" fmla="*/ 34344 w 1541885"/>
                <a:gd name="connsiteY2" fmla="*/ 828788 h 1467029"/>
                <a:gd name="connsiteX3" fmla="*/ 5769 w 1541885"/>
                <a:gd name="connsiteY3" fmla="*/ 845933 h 1467029"/>
                <a:gd name="connsiteX4" fmla="*/ 5769 w 1541885"/>
                <a:gd name="connsiteY4" fmla="*/ 948803 h 1467029"/>
                <a:gd name="connsiteX5" fmla="*/ 66729 w 1541885"/>
                <a:gd name="connsiteY5" fmla="*/ 1063103 h 1467029"/>
                <a:gd name="connsiteX6" fmla="*/ 110544 w 1541885"/>
                <a:gd name="connsiteY6" fmla="*/ 1101203 h 1467029"/>
                <a:gd name="connsiteX7" fmla="*/ 95304 w 1541885"/>
                <a:gd name="connsiteY7" fmla="*/ 1223123 h 1467029"/>
                <a:gd name="connsiteX8" fmla="*/ 127689 w 1541885"/>
                <a:gd name="connsiteY8" fmla="*/ 1314563 h 1467029"/>
                <a:gd name="connsiteX9" fmla="*/ 222939 w 1541885"/>
                <a:gd name="connsiteY9" fmla="*/ 1379333 h 1467029"/>
                <a:gd name="connsiteX10" fmla="*/ 405819 w 1541885"/>
                <a:gd name="connsiteY10" fmla="*/ 1436483 h 1467029"/>
                <a:gd name="connsiteX11" fmla="*/ 664899 w 1541885"/>
                <a:gd name="connsiteY11" fmla="*/ 1466963 h 1467029"/>
                <a:gd name="connsiteX12" fmla="*/ 899214 w 1541885"/>
                <a:gd name="connsiteY12" fmla="*/ 1428863 h 1467029"/>
                <a:gd name="connsiteX13" fmla="*/ 1122099 w 1541885"/>
                <a:gd name="connsiteY13" fmla="*/ 1345043 h 1467029"/>
                <a:gd name="connsiteX14" fmla="*/ 1272594 w 1541885"/>
                <a:gd name="connsiteY14" fmla="*/ 1211693 h 1467029"/>
                <a:gd name="connsiteX15" fmla="*/ 1308789 w 1541885"/>
                <a:gd name="connsiteY15" fmla="*/ 1236458 h 1467029"/>
                <a:gd name="connsiteX16" fmla="*/ 1407849 w 1541885"/>
                <a:gd name="connsiteY16" fmla="*/ 1219313 h 1467029"/>
                <a:gd name="connsiteX17" fmla="*/ 1476429 w 1541885"/>
                <a:gd name="connsiteY17" fmla="*/ 1145018 h 1467029"/>
                <a:gd name="connsiteX18" fmla="*/ 1535484 w 1541885"/>
                <a:gd name="connsiteY18" fmla="*/ 1047863 h 1467029"/>
                <a:gd name="connsiteX19" fmla="*/ 1529769 w 1541885"/>
                <a:gd name="connsiteY19" fmla="*/ 939278 h 1467029"/>
                <a:gd name="connsiteX20" fmla="*/ 1457379 w 1541885"/>
                <a:gd name="connsiteY20" fmla="*/ 864983 h 1467029"/>
                <a:gd name="connsiteX21" fmla="*/ 1392609 w 1541885"/>
                <a:gd name="connsiteY21" fmla="*/ 866888 h 1467029"/>
                <a:gd name="connsiteX22" fmla="*/ 1417374 w 1541885"/>
                <a:gd name="connsiteY22" fmla="*/ 802118 h 1467029"/>
                <a:gd name="connsiteX23" fmla="*/ 1474524 w 1541885"/>
                <a:gd name="connsiteY23" fmla="*/ 440168 h 1467029"/>
                <a:gd name="connsiteX24" fmla="*/ 1394514 w 1541885"/>
                <a:gd name="connsiteY24" fmla="*/ 158228 h 1467029"/>
                <a:gd name="connsiteX25" fmla="*/ 1198299 w 1541885"/>
                <a:gd name="connsiteY25" fmla="*/ 26783 h 1467029"/>
                <a:gd name="connsiteX26" fmla="*/ 1078284 w 1541885"/>
                <a:gd name="connsiteY26" fmla="*/ 59168 h 1467029"/>
                <a:gd name="connsiteX27" fmla="*/ 826824 w 1541885"/>
                <a:gd name="connsiteY27" fmla="*/ 22973 h 1467029"/>
                <a:gd name="connsiteX28" fmla="*/ 388674 w 1541885"/>
                <a:gd name="connsiteY28" fmla="*/ 24878 h 1467029"/>
                <a:gd name="connsiteX29" fmla="*/ 83874 w 1541885"/>
                <a:gd name="connsiteY29" fmla="*/ 333488 h 1467029"/>
                <a:gd name="connsiteX30" fmla="*/ 3864 w 1541885"/>
                <a:gd name="connsiteY30" fmla="*/ 621143 h 1467029"/>
                <a:gd name="connsiteX0" fmla="*/ 3864 w 1541885"/>
                <a:gd name="connsiteY0" fmla="*/ 619055 h 1464941"/>
                <a:gd name="connsiteX1" fmla="*/ 41964 w 1541885"/>
                <a:gd name="connsiteY1" fmla="*/ 786695 h 1464941"/>
                <a:gd name="connsiteX2" fmla="*/ 34344 w 1541885"/>
                <a:gd name="connsiteY2" fmla="*/ 826700 h 1464941"/>
                <a:gd name="connsiteX3" fmla="*/ 5769 w 1541885"/>
                <a:gd name="connsiteY3" fmla="*/ 843845 h 1464941"/>
                <a:gd name="connsiteX4" fmla="*/ 5769 w 1541885"/>
                <a:gd name="connsiteY4" fmla="*/ 946715 h 1464941"/>
                <a:gd name="connsiteX5" fmla="*/ 66729 w 1541885"/>
                <a:gd name="connsiteY5" fmla="*/ 1061015 h 1464941"/>
                <a:gd name="connsiteX6" fmla="*/ 110544 w 1541885"/>
                <a:gd name="connsiteY6" fmla="*/ 1099115 h 1464941"/>
                <a:gd name="connsiteX7" fmla="*/ 95304 w 1541885"/>
                <a:gd name="connsiteY7" fmla="*/ 1221035 h 1464941"/>
                <a:gd name="connsiteX8" fmla="*/ 127689 w 1541885"/>
                <a:gd name="connsiteY8" fmla="*/ 1312475 h 1464941"/>
                <a:gd name="connsiteX9" fmla="*/ 222939 w 1541885"/>
                <a:gd name="connsiteY9" fmla="*/ 1377245 h 1464941"/>
                <a:gd name="connsiteX10" fmla="*/ 405819 w 1541885"/>
                <a:gd name="connsiteY10" fmla="*/ 1434395 h 1464941"/>
                <a:gd name="connsiteX11" fmla="*/ 664899 w 1541885"/>
                <a:gd name="connsiteY11" fmla="*/ 1464875 h 1464941"/>
                <a:gd name="connsiteX12" fmla="*/ 899214 w 1541885"/>
                <a:gd name="connsiteY12" fmla="*/ 1426775 h 1464941"/>
                <a:gd name="connsiteX13" fmla="*/ 1122099 w 1541885"/>
                <a:gd name="connsiteY13" fmla="*/ 1342955 h 1464941"/>
                <a:gd name="connsiteX14" fmla="*/ 1272594 w 1541885"/>
                <a:gd name="connsiteY14" fmla="*/ 1209605 h 1464941"/>
                <a:gd name="connsiteX15" fmla="*/ 1308789 w 1541885"/>
                <a:gd name="connsiteY15" fmla="*/ 1234370 h 1464941"/>
                <a:gd name="connsiteX16" fmla="*/ 1407849 w 1541885"/>
                <a:gd name="connsiteY16" fmla="*/ 1217225 h 1464941"/>
                <a:gd name="connsiteX17" fmla="*/ 1476429 w 1541885"/>
                <a:gd name="connsiteY17" fmla="*/ 1142930 h 1464941"/>
                <a:gd name="connsiteX18" fmla="*/ 1535484 w 1541885"/>
                <a:gd name="connsiteY18" fmla="*/ 1045775 h 1464941"/>
                <a:gd name="connsiteX19" fmla="*/ 1529769 w 1541885"/>
                <a:gd name="connsiteY19" fmla="*/ 937190 h 1464941"/>
                <a:gd name="connsiteX20" fmla="*/ 1457379 w 1541885"/>
                <a:gd name="connsiteY20" fmla="*/ 862895 h 1464941"/>
                <a:gd name="connsiteX21" fmla="*/ 1392609 w 1541885"/>
                <a:gd name="connsiteY21" fmla="*/ 864800 h 1464941"/>
                <a:gd name="connsiteX22" fmla="*/ 1417374 w 1541885"/>
                <a:gd name="connsiteY22" fmla="*/ 800030 h 1464941"/>
                <a:gd name="connsiteX23" fmla="*/ 1474524 w 1541885"/>
                <a:gd name="connsiteY23" fmla="*/ 438080 h 1464941"/>
                <a:gd name="connsiteX24" fmla="*/ 1394514 w 1541885"/>
                <a:gd name="connsiteY24" fmla="*/ 156140 h 1464941"/>
                <a:gd name="connsiteX25" fmla="*/ 1198299 w 1541885"/>
                <a:gd name="connsiteY25" fmla="*/ 24695 h 1464941"/>
                <a:gd name="connsiteX26" fmla="*/ 1051614 w 1541885"/>
                <a:gd name="connsiteY26" fmla="*/ 3740 h 1464941"/>
                <a:gd name="connsiteX27" fmla="*/ 826824 w 1541885"/>
                <a:gd name="connsiteY27" fmla="*/ 20885 h 1464941"/>
                <a:gd name="connsiteX28" fmla="*/ 388674 w 1541885"/>
                <a:gd name="connsiteY28" fmla="*/ 22790 h 1464941"/>
                <a:gd name="connsiteX29" fmla="*/ 83874 w 1541885"/>
                <a:gd name="connsiteY29" fmla="*/ 331400 h 1464941"/>
                <a:gd name="connsiteX30" fmla="*/ 3864 w 1541885"/>
                <a:gd name="connsiteY30" fmla="*/ 619055 h 1464941"/>
                <a:gd name="connsiteX0" fmla="*/ 3864 w 1541885"/>
                <a:gd name="connsiteY0" fmla="*/ 646071 h 1491957"/>
                <a:gd name="connsiteX1" fmla="*/ 41964 w 1541885"/>
                <a:gd name="connsiteY1" fmla="*/ 813711 h 1491957"/>
                <a:gd name="connsiteX2" fmla="*/ 34344 w 1541885"/>
                <a:gd name="connsiteY2" fmla="*/ 853716 h 1491957"/>
                <a:gd name="connsiteX3" fmla="*/ 5769 w 1541885"/>
                <a:gd name="connsiteY3" fmla="*/ 870861 h 1491957"/>
                <a:gd name="connsiteX4" fmla="*/ 5769 w 1541885"/>
                <a:gd name="connsiteY4" fmla="*/ 973731 h 1491957"/>
                <a:gd name="connsiteX5" fmla="*/ 66729 w 1541885"/>
                <a:gd name="connsiteY5" fmla="*/ 1088031 h 1491957"/>
                <a:gd name="connsiteX6" fmla="*/ 110544 w 1541885"/>
                <a:gd name="connsiteY6" fmla="*/ 1126131 h 1491957"/>
                <a:gd name="connsiteX7" fmla="*/ 95304 w 1541885"/>
                <a:gd name="connsiteY7" fmla="*/ 1248051 h 1491957"/>
                <a:gd name="connsiteX8" fmla="*/ 127689 w 1541885"/>
                <a:gd name="connsiteY8" fmla="*/ 1339491 h 1491957"/>
                <a:gd name="connsiteX9" fmla="*/ 222939 w 1541885"/>
                <a:gd name="connsiteY9" fmla="*/ 1404261 h 1491957"/>
                <a:gd name="connsiteX10" fmla="*/ 405819 w 1541885"/>
                <a:gd name="connsiteY10" fmla="*/ 1461411 h 1491957"/>
                <a:gd name="connsiteX11" fmla="*/ 664899 w 1541885"/>
                <a:gd name="connsiteY11" fmla="*/ 1491891 h 1491957"/>
                <a:gd name="connsiteX12" fmla="*/ 899214 w 1541885"/>
                <a:gd name="connsiteY12" fmla="*/ 1453791 h 1491957"/>
                <a:gd name="connsiteX13" fmla="*/ 1122099 w 1541885"/>
                <a:gd name="connsiteY13" fmla="*/ 1369971 h 1491957"/>
                <a:gd name="connsiteX14" fmla="*/ 1272594 w 1541885"/>
                <a:gd name="connsiteY14" fmla="*/ 1236621 h 1491957"/>
                <a:gd name="connsiteX15" fmla="*/ 1308789 w 1541885"/>
                <a:gd name="connsiteY15" fmla="*/ 1261386 h 1491957"/>
                <a:gd name="connsiteX16" fmla="*/ 1407849 w 1541885"/>
                <a:gd name="connsiteY16" fmla="*/ 1244241 h 1491957"/>
                <a:gd name="connsiteX17" fmla="*/ 1476429 w 1541885"/>
                <a:gd name="connsiteY17" fmla="*/ 1169946 h 1491957"/>
                <a:gd name="connsiteX18" fmla="*/ 1535484 w 1541885"/>
                <a:gd name="connsiteY18" fmla="*/ 1072791 h 1491957"/>
                <a:gd name="connsiteX19" fmla="*/ 1529769 w 1541885"/>
                <a:gd name="connsiteY19" fmla="*/ 964206 h 1491957"/>
                <a:gd name="connsiteX20" fmla="*/ 1457379 w 1541885"/>
                <a:gd name="connsiteY20" fmla="*/ 889911 h 1491957"/>
                <a:gd name="connsiteX21" fmla="*/ 1392609 w 1541885"/>
                <a:gd name="connsiteY21" fmla="*/ 891816 h 1491957"/>
                <a:gd name="connsiteX22" fmla="*/ 1417374 w 1541885"/>
                <a:gd name="connsiteY22" fmla="*/ 827046 h 1491957"/>
                <a:gd name="connsiteX23" fmla="*/ 1474524 w 1541885"/>
                <a:gd name="connsiteY23" fmla="*/ 465096 h 1491957"/>
                <a:gd name="connsiteX24" fmla="*/ 1394514 w 1541885"/>
                <a:gd name="connsiteY24" fmla="*/ 183156 h 1491957"/>
                <a:gd name="connsiteX25" fmla="*/ 1198299 w 1541885"/>
                <a:gd name="connsiteY25" fmla="*/ 51711 h 1491957"/>
                <a:gd name="connsiteX26" fmla="*/ 1051614 w 1541885"/>
                <a:gd name="connsiteY26" fmla="*/ 30756 h 1491957"/>
                <a:gd name="connsiteX27" fmla="*/ 819204 w 1541885"/>
                <a:gd name="connsiteY27" fmla="*/ 276 h 1491957"/>
                <a:gd name="connsiteX28" fmla="*/ 388674 w 1541885"/>
                <a:gd name="connsiteY28" fmla="*/ 49806 h 1491957"/>
                <a:gd name="connsiteX29" fmla="*/ 83874 w 1541885"/>
                <a:gd name="connsiteY29" fmla="*/ 358416 h 1491957"/>
                <a:gd name="connsiteX30" fmla="*/ 3864 w 1541885"/>
                <a:gd name="connsiteY30" fmla="*/ 646071 h 1491957"/>
                <a:gd name="connsiteX0" fmla="*/ 3864 w 1541885"/>
                <a:gd name="connsiteY0" fmla="*/ 646616 h 1492502"/>
                <a:gd name="connsiteX1" fmla="*/ 41964 w 1541885"/>
                <a:gd name="connsiteY1" fmla="*/ 814256 h 1492502"/>
                <a:gd name="connsiteX2" fmla="*/ 34344 w 1541885"/>
                <a:gd name="connsiteY2" fmla="*/ 854261 h 1492502"/>
                <a:gd name="connsiteX3" fmla="*/ 5769 w 1541885"/>
                <a:gd name="connsiteY3" fmla="*/ 871406 h 1492502"/>
                <a:gd name="connsiteX4" fmla="*/ 5769 w 1541885"/>
                <a:gd name="connsiteY4" fmla="*/ 974276 h 1492502"/>
                <a:gd name="connsiteX5" fmla="*/ 66729 w 1541885"/>
                <a:gd name="connsiteY5" fmla="*/ 1088576 h 1492502"/>
                <a:gd name="connsiteX6" fmla="*/ 110544 w 1541885"/>
                <a:gd name="connsiteY6" fmla="*/ 1126676 h 1492502"/>
                <a:gd name="connsiteX7" fmla="*/ 95304 w 1541885"/>
                <a:gd name="connsiteY7" fmla="*/ 1248596 h 1492502"/>
                <a:gd name="connsiteX8" fmla="*/ 127689 w 1541885"/>
                <a:gd name="connsiteY8" fmla="*/ 1340036 h 1492502"/>
                <a:gd name="connsiteX9" fmla="*/ 222939 w 1541885"/>
                <a:gd name="connsiteY9" fmla="*/ 1404806 h 1492502"/>
                <a:gd name="connsiteX10" fmla="*/ 405819 w 1541885"/>
                <a:gd name="connsiteY10" fmla="*/ 1461956 h 1492502"/>
                <a:gd name="connsiteX11" fmla="*/ 664899 w 1541885"/>
                <a:gd name="connsiteY11" fmla="*/ 1492436 h 1492502"/>
                <a:gd name="connsiteX12" fmla="*/ 899214 w 1541885"/>
                <a:gd name="connsiteY12" fmla="*/ 1454336 h 1492502"/>
                <a:gd name="connsiteX13" fmla="*/ 1122099 w 1541885"/>
                <a:gd name="connsiteY13" fmla="*/ 1370516 h 1492502"/>
                <a:gd name="connsiteX14" fmla="*/ 1272594 w 1541885"/>
                <a:gd name="connsiteY14" fmla="*/ 1237166 h 1492502"/>
                <a:gd name="connsiteX15" fmla="*/ 1308789 w 1541885"/>
                <a:gd name="connsiteY15" fmla="*/ 1261931 h 1492502"/>
                <a:gd name="connsiteX16" fmla="*/ 1407849 w 1541885"/>
                <a:gd name="connsiteY16" fmla="*/ 1244786 h 1492502"/>
                <a:gd name="connsiteX17" fmla="*/ 1476429 w 1541885"/>
                <a:gd name="connsiteY17" fmla="*/ 1170491 h 1492502"/>
                <a:gd name="connsiteX18" fmla="*/ 1535484 w 1541885"/>
                <a:gd name="connsiteY18" fmla="*/ 1073336 h 1492502"/>
                <a:gd name="connsiteX19" fmla="*/ 1529769 w 1541885"/>
                <a:gd name="connsiteY19" fmla="*/ 964751 h 1492502"/>
                <a:gd name="connsiteX20" fmla="*/ 1457379 w 1541885"/>
                <a:gd name="connsiteY20" fmla="*/ 890456 h 1492502"/>
                <a:gd name="connsiteX21" fmla="*/ 1392609 w 1541885"/>
                <a:gd name="connsiteY21" fmla="*/ 892361 h 1492502"/>
                <a:gd name="connsiteX22" fmla="*/ 1417374 w 1541885"/>
                <a:gd name="connsiteY22" fmla="*/ 827591 h 1492502"/>
                <a:gd name="connsiteX23" fmla="*/ 1474524 w 1541885"/>
                <a:gd name="connsiteY23" fmla="*/ 465641 h 1492502"/>
                <a:gd name="connsiteX24" fmla="*/ 1394514 w 1541885"/>
                <a:gd name="connsiteY24" fmla="*/ 183701 h 1492502"/>
                <a:gd name="connsiteX25" fmla="*/ 1198299 w 1541885"/>
                <a:gd name="connsiteY25" fmla="*/ 52256 h 1492502"/>
                <a:gd name="connsiteX26" fmla="*/ 1051614 w 1541885"/>
                <a:gd name="connsiteY26" fmla="*/ 21776 h 1492502"/>
                <a:gd name="connsiteX27" fmla="*/ 819204 w 1541885"/>
                <a:gd name="connsiteY27" fmla="*/ 821 h 1492502"/>
                <a:gd name="connsiteX28" fmla="*/ 388674 w 1541885"/>
                <a:gd name="connsiteY28" fmla="*/ 50351 h 1492502"/>
                <a:gd name="connsiteX29" fmla="*/ 83874 w 1541885"/>
                <a:gd name="connsiteY29" fmla="*/ 358961 h 1492502"/>
                <a:gd name="connsiteX30" fmla="*/ 3864 w 1541885"/>
                <a:gd name="connsiteY30" fmla="*/ 646616 h 1492502"/>
                <a:gd name="connsiteX0" fmla="*/ 3864 w 1541885"/>
                <a:gd name="connsiteY0" fmla="*/ 647250 h 1493136"/>
                <a:gd name="connsiteX1" fmla="*/ 41964 w 1541885"/>
                <a:gd name="connsiteY1" fmla="*/ 814890 h 1493136"/>
                <a:gd name="connsiteX2" fmla="*/ 34344 w 1541885"/>
                <a:gd name="connsiteY2" fmla="*/ 854895 h 1493136"/>
                <a:gd name="connsiteX3" fmla="*/ 5769 w 1541885"/>
                <a:gd name="connsiteY3" fmla="*/ 872040 h 1493136"/>
                <a:gd name="connsiteX4" fmla="*/ 5769 w 1541885"/>
                <a:gd name="connsiteY4" fmla="*/ 974910 h 1493136"/>
                <a:gd name="connsiteX5" fmla="*/ 66729 w 1541885"/>
                <a:gd name="connsiteY5" fmla="*/ 1089210 h 1493136"/>
                <a:gd name="connsiteX6" fmla="*/ 110544 w 1541885"/>
                <a:gd name="connsiteY6" fmla="*/ 1127310 h 1493136"/>
                <a:gd name="connsiteX7" fmla="*/ 95304 w 1541885"/>
                <a:gd name="connsiteY7" fmla="*/ 1249230 h 1493136"/>
                <a:gd name="connsiteX8" fmla="*/ 127689 w 1541885"/>
                <a:gd name="connsiteY8" fmla="*/ 1340670 h 1493136"/>
                <a:gd name="connsiteX9" fmla="*/ 222939 w 1541885"/>
                <a:gd name="connsiteY9" fmla="*/ 1405440 h 1493136"/>
                <a:gd name="connsiteX10" fmla="*/ 405819 w 1541885"/>
                <a:gd name="connsiteY10" fmla="*/ 1462590 h 1493136"/>
                <a:gd name="connsiteX11" fmla="*/ 664899 w 1541885"/>
                <a:gd name="connsiteY11" fmla="*/ 1493070 h 1493136"/>
                <a:gd name="connsiteX12" fmla="*/ 899214 w 1541885"/>
                <a:gd name="connsiteY12" fmla="*/ 1454970 h 1493136"/>
                <a:gd name="connsiteX13" fmla="*/ 1122099 w 1541885"/>
                <a:gd name="connsiteY13" fmla="*/ 1371150 h 1493136"/>
                <a:gd name="connsiteX14" fmla="*/ 1272594 w 1541885"/>
                <a:gd name="connsiteY14" fmla="*/ 1237800 h 1493136"/>
                <a:gd name="connsiteX15" fmla="*/ 1308789 w 1541885"/>
                <a:gd name="connsiteY15" fmla="*/ 1262565 h 1493136"/>
                <a:gd name="connsiteX16" fmla="*/ 1407849 w 1541885"/>
                <a:gd name="connsiteY16" fmla="*/ 1245420 h 1493136"/>
                <a:gd name="connsiteX17" fmla="*/ 1476429 w 1541885"/>
                <a:gd name="connsiteY17" fmla="*/ 1171125 h 1493136"/>
                <a:gd name="connsiteX18" fmla="*/ 1535484 w 1541885"/>
                <a:gd name="connsiteY18" fmla="*/ 1073970 h 1493136"/>
                <a:gd name="connsiteX19" fmla="*/ 1529769 w 1541885"/>
                <a:gd name="connsiteY19" fmla="*/ 965385 h 1493136"/>
                <a:gd name="connsiteX20" fmla="*/ 1457379 w 1541885"/>
                <a:gd name="connsiteY20" fmla="*/ 891090 h 1493136"/>
                <a:gd name="connsiteX21" fmla="*/ 1392609 w 1541885"/>
                <a:gd name="connsiteY21" fmla="*/ 892995 h 1493136"/>
                <a:gd name="connsiteX22" fmla="*/ 1417374 w 1541885"/>
                <a:gd name="connsiteY22" fmla="*/ 828225 h 1493136"/>
                <a:gd name="connsiteX23" fmla="*/ 1474524 w 1541885"/>
                <a:gd name="connsiteY23" fmla="*/ 466275 h 1493136"/>
                <a:gd name="connsiteX24" fmla="*/ 1394514 w 1541885"/>
                <a:gd name="connsiteY24" fmla="*/ 184335 h 1493136"/>
                <a:gd name="connsiteX25" fmla="*/ 1198299 w 1541885"/>
                <a:gd name="connsiteY25" fmla="*/ 52890 h 1493136"/>
                <a:gd name="connsiteX26" fmla="*/ 1055424 w 1541885"/>
                <a:gd name="connsiteY26" fmla="*/ 16695 h 1493136"/>
                <a:gd name="connsiteX27" fmla="*/ 819204 w 1541885"/>
                <a:gd name="connsiteY27" fmla="*/ 1455 h 1493136"/>
                <a:gd name="connsiteX28" fmla="*/ 388674 w 1541885"/>
                <a:gd name="connsiteY28" fmla="*/ 50985 h 1493136"/>
                <a:gd name="connsiteX29" fmla="*/ 83874 w 1541885"/>
                <a:gd name="connsiteY29" fmla="*/ 359595 h 1493136"/>
                <a:gd name="connsiteX30" fmla="*/ 3864 w 1541885"/>
                <a:gd name="connsiteY30" fmla="*/ 647250 h 1493136"/>
                <a:gd name="connsiteX0" fmla="*/ 3864 w 1541885"/>
                <a:gd name="connsiteY0" fmla="*/ 647354 h 1493240"/>
                <a:gd name="connsiteX1" fmla="*/ 41964 w 1541885"/>
                <a:gd name="connsiteY1" fmla="*/ 814994 h 1493240"/>
                <a:gd name="connsiteX2" fmla="*/ 34344 w 1541885"/>
                <a:gd name="connsiteY2" fmla="*/ 854999 h 1493240"/>
                <a:gd name="connsiteX3" fmla="*/ 5769 w 1541885"/>
                <a:gd name="connsiteY3" fmla="*/ 872144 h 1493240"/>
                <a:gd name="connsiteX4" fmla="*/ 5769 w 1541885"/>
                <a:gd name="connsiteY4" fmla="*/ 975014 h 1493240"/>
                <a:gd name="connsiteX5" fmla="*/ 66729 w 1541885"/>
                <a:gd name="connsiteY5" fmla="*/ 1089314 h 1493240"/>
                <a:gd name="connsiteX6" fmla="*/ 110544 w 1541885"/>
                <a:gd name="connsiteY6" fmla="*/ 1127414 h 1493240"/>
                <a:gd name="connsiteX7" fmla="*/ 95304 w 1541885"/>
                <a:gd name="connsiteY7" fmla="*/ 1249334 h 1493240"/>
                <a:gd name="connsiteX8" fmla="*/ 127689 w 1541885"/>
                <a:gd name="connsiteY8" fmla="*/ 1340774 h 1493240"/>
                <a:gd name="connsiteX9" fmla="*/ 222939 w 1541885"/>
                <a:gd name="connsiteY9" fmla="*/ 1405544 h 1493240"/>
                <a:gd name="connsiteX10" fmla="*/ 405819 w 1541885"/>
                <a:gd name="connsiteY10" fmla="*/ 1462694 h 1493240"/>
                <a:gd name="connsiteX11" fmla="*/ 664899 w 1541885"/>
                <a:gd name="connsiteY11" fmla="*/ 1493174 h 1493240"/>
                <a:gd name="connsiteX12" fmla="*/ 899214 w 1541885"/>
                <a:gd name="connsiteY12" fmla="*/ 1455074 h 1493240"/>
                <a:gd name="connsiteX13" fmla="*/ 1122099 w 1541885"/>
                <a:gd name="connsiteY13" fmla="*/ 1371254 h 1493240"/>
                <a:gd name="connsiteX14" fmla="*/ 1272594 w 1541885"/>
                <a:gd name="connsiteY14" fmla="*/ 1237904 h 1493240"/>
                <a:gd name="connsiteX15" fmla="*/ 1308789 w 1541885"/>
                <a:gd name="connsiteY15" fmla="*/ 1262669 h 1493240"/>
                <a:gd name="connsiteX16" fmla="*/ 1407849 w 1541885"/>
                <a:gd name="connsiteY16" fmla="*/ 1245524 h 1493240"/>
                <a:gd name="connsiteX17" fmla="*/ 1476429 w 1541885"/>
                <a:gd name="connsiteY17" fmla="*/ 1171229 h 1493240"/>
                <a:gd name="connsiteX18" fmla="*/ 1535484 w 1541885"/>
                <a:gd name="connsiteY18" fmla="*/ 1074074 h 1493240"/>
                <a:gd name="connsiteX19" fmla="*/ 1529769 w 1541885"/>
                <a:gd name="connsiteY19" fmla="*/ 965489 h 1493240"/>
                <a:gd name="connsiteX20" fmla="*/ 1457379 w 1541885"/>
                <a:gd name="connsiteY20" fmla="*/ 891194 h 1493240"/>
                <a:gd name="connsiteX21" fmla="*/ 1392609 w 1541885"/>
                <a:gd name="connsiteY21" fmla="*/ 893099 h 1493240"/>
                <a:gd name="connsiteX22" fmla="*/ 1417374 w 1541885"/>
                <a:gd name="connsiteY22" fmla="*/ 828329 h 1493240"/>
                <a:gd name="connsiteX23" fmla="*/ 1474524 w 1541885"/>
                <a:gd name="connsiteY23" fmla="*/ 466379 h 1493240"/>
                <a:gd name="connsiteX24" fmla="*/ 1394514 w 1541885"/>
                <a:gd name="connsiteY24" fmla="*/ 184439 h 1493240"/>
                <a:gd name="connsiteX25" fmla="*/ 1234494 w 1541885"/>
                <a:gd name="connsiteY25" fmla="*/ 60614 h 1493240"/>
                <a:gd name="connsiteX26" fmla="*/ 1055424 w 1541885"/>
                <a:gd name="connsiteY26" fmla="*/ 16799 h 1493240"/>
                <a:gd name="connsiteX27" fmla="*/ 819204 w 1541885"/>
                <a:gd name="connsiteY27" fmla="*/ 1559 h 1493240"/>
                <a:gd name="connsiteX28" fmla="*/ 388674 w 1541885"/>
                <a:gd name="connsiteY28" fmla="*/ 51089 h 1493240"/>
                <a:gd name="connsiteX29" fmla="*/ 83874 w 1541885"/>
                <a:gd name="connsiteY29" fmla="*/ 359699 h 1493240"/>
                <a:gd name="connsiteX30" fmla="*/ 3864 w 1541885"/>
                <a:gd name="connsiteY30" fmla="*/ 647354 h 1493240"/>
                <a:gd name="connsiteX0" fmla="*/ 3864 w 1541885"/>
                <a:gd name="connsiteY0" fmla="*/ 660052 h 1505938"/>
                <a:gd name="connsiteX1" fmla="*/ 41964 w 1541885"/>
                <a:gd name="connsiteY1" fmla="*/ 827692 h 1505938"/>
                <a:gd name="connsiteX2" fmla="*/ 34344 w 1541885"/>
                <a:gd name="connsiteY2" fmla="*/ 867697 h 1505938"/>
                <a:gd name="connsiteX3" fmla="*/ 5769 w 1541885"/>
                <a:gd name="connsiteY3" fmla="*/ 884842 h 1505938"/>
                <a:gd name="connsiteX4" fmla="*/ 5769 w 1541885"/>
                <a:gd name="connsiteY4" fmla="*/ 987712 h 1505938"/>
                <a:gd name="connsiteX5" fmla="*/ 66729 w 1541885"/>
                <a:gd name="connsiteY5" fmla="*/ 1102012 h 1505938"/>
                <a:gd name="connsiteX6" fmla="*/ 110544 w 1541885"/>
                <a:gd name="connsiteY6" fmla="*/ 1140112 h 1505938"/>
                <a:gd name="connsiteX7" fmla="*/ 95304 w 1541885"/>
                <a:gd name="connsiteY7" fmla="*/ 1262032 h 1505938"/>
                <a:gd name="connsiteX8" fmla="*/ 127689 w 1541885"/>
                <a:gd name="connsiteY8" fmla="*/ 1353472 h 1505938"/>
                <a:gd name="connsiteX9" fmla="*/ 222939 w 1541885"/>
                <a:gd name="connsiteY9" fmla="*/ 1418242 h 1505938"/>
                <a:gd name="connsiteX10" fmla="*/ 405819 w 1541885"/>
                <a:gd name="connsiteY10" fmla="*/ 1475392 h 1505938"/>
                <a:gd name="connsiteX11" fmla="*/ 664899 w 1541885"/>
                <a:gd name="connsiteY11" fmla="*/ 1505872 h 1505938"/>
                <a:gd name="connsiteX12" fmla="*/ 899214 w 1541885"/>
                <a:gd name="connsiteY12" fmla="*/ 1467772 h 1505938"/>
                <a:gd name="connsiteX13" fmla="*/ 1122099 w 1541885"/>
                <a:gd name="connsiteY13" fmla="*/ 1383952 h 1505938"/>
                <a:gd name="connsiteX14" fmla="*/ 1272594 w 1541885"/>
                <a:gd name="connsiteY14" fmla="*/ 1250602 h 1505938"/>
                <a:gd name="connsiteX15" fmla="*/ 1308789 w 1541885"/>
                <a:gd name="connsiteY15" fmla="*/ 1275367 h 1505938"/>
                <a:gd name="connsiteX16" fmla="*/ 1407849 w 1541885"/>
                <a:gd name="connsiteY16" fmla="*/ 1258222 h 1505938"/>
                <a:gd name="connsiteX17" fmla="*/ 1476429 w 1541885"/>
                <a:gd name="connsiteY17" fmla="*/ 1183927 h 1505938"/>
                <a:gd name="connsiteX18" fmla="*/ 1535484 w 1541885"/>
                <a:gd name="connsiteY18" fmla="*/ 1086772 h 1505938"/>
                <a:gd name="connsiteX19" fmla="*/ 1529769 w 1541885"/>
                <a:gd name="connsiteY19" fmla="*/ 978187 h 1505938"/>
                <a:gd name="connsiteX20" fmla="*/ 1457379 w 1541885"/>
                <a:gd name="connsiteY20" fmla="*/ 903892 h 1505938"/>
                <a:gd name="connsiteX21" fmla="*/ 1392609 w 1541885"/>
                <a:gd name="connsiteY21" fmla="*/ 905797 h 1505938"/>
                <a:gd name="connsiteX22" fmla="*/ 1417374 w 1541885"/>
                <a:gd name="connsiteY22" fmla="*/ 841027 h 1505938"/>
                <a:gd name="connsiteX23" fmla="*/ 1474524 w 1541885"/>
                <a:gd name="connsiteY23" fmla="*/ 479077 h 1505938"/>
                <a:gd name="connsiteX24" fmla="*/ 1394514 w 1541885"/>
                <a:gd name="connsiteY24" fmla="*/ 197137 h 1505938"/>
                <a:gd name="connsiteX25" fmla="*/ 1234494 w 1541885"/>
                <a:gd name="connsiteY25" fmla="*/ 73312 h 1505938"/>
                <a:gd name="connsiteX26" fmla="*/ 1055424 w 1541885"/>
                <a:gd name="connsiteY26" fmla="*/ 29497 h 1505938"/>
                <a:gd name="connsiteX27" fmla="*/ 784914 w 1541885"/>
                <a:gd name="connsiteY27" fmla="*/ 922 h 1505938"/>
                <a:gd name="connsiteX28" fmla="*/ 388674 w 1541885"/>
                <a:gd name="connsiteY28" fmla="*/ 63787 h 1505938"/>
                <a:gd name="connsiteX29" fmla="*/ 83874 w 1541885"/>
                <a:gd name="connsiteY29" fmla="*/ 372397 h 1505938"/>
                <a:gd name="connsiteX30" fmla="*/ 3864 w 1541885"/>
                <a:gd name="connsiteY30" fmla="*/ 660052 h 1505938"/>
                <a:gd name="connsiteX0" fmla="*/ 3864 w 1541885"/>
                <a:gd name="connsiteY0" fmla="*/ 660052 h 1505938"/>
                <a:gd name="connsiteX1" fmla="*/ 41964 w 1541885"/>
                <a:gd name="connsiteY1" fmla="*/ 827692 h 1505938"/>
                <a:gd name="connsiteX2" fmla="*/ 34344 w 1541885"/>
                <a:gd name="connsiteY2" fmla="*/ 867697 h 1505938"/>
                <a:gd name="connsiteX3" fmla="*/ 5769 w 1541885"/>
                <a:gd name="connsiteY3" fmla="*/ 884842 h 1505938"/>
                <a:gd name="connsiteX4" fmla="*/ 5769 w 1541885"/>
                <a:gd name="connsiteY4" fmla="*/ 987712 h 1505938"/>
                <a:gd name="connsiteX5" fmla="*/ 66729 w 1541885"/>
                <a:gd name="connsiteY5" fmla="*/ 1102012 h 1505938"/>
                <a:gd name="connsiteX6" fmla="*/ 110544 w 1541885"/>
                <a:gd name="connsiteY6" fmla="*/ 1140112 h 1505938"/>
                <a:gd name="connsiteX7" fmla="*/ 95304 w 1541885"/>
                <a:gd name="connsiteY7" fmla="*/ 1262032 h 1505938"/>
                <a:gd name="connsiteX8" fmla="*/ 127689 w 1541885"/>
                <a:gd name="connsiteY8" fmla="*/ 1353472 h 1505938"/>
                <a:gd name="connsiteX9" fmla="*/ 222939 w 1541885"/>
                <a:gd name="connsiteY9" fmla="*/ 1418242 h 1505938"/>
                <a:gd name="connsiteX10" fmla="*/ 405819 w 1541885"/>
                <a:gd name="connsiteY10" fmla="*/ 1475392 h 1505938"/>
                <a:gd name="connsiteX11" fmla="*/ 664899 w 1541885"/>
                <a:gd name="connsiteY11" fmla="*/ 1505872 h 1505938"/>
                <a:gd name="connsiteX12" fmla="*/ 899214 w 1541885"/>
                <a:gd name="connsiteY12" fmla="*/ 1467772 h 1505938"/>
                <a:gd name="connsiteX13" fmla="*/ 1122099 w 1541885"/>
                <a:gd name="connsiteY13" fmla="*/ 1383952 h 1505938"/>
                <a:gd name="connsiteX14" fmla="*/ 1272594 w 1541885"/>
                <a:gd name="connsiteY14" fmla="*/ 1250602 h 1505938"/>
                <a:gd name="connsiteX15" fmla="*/ 1308789 w 1541885"/>
                <a:gd name="connsiteY15" fmla="*/ 1275367 h 1505938"/>
                <a:gd name="connsiteX16" fmla="*/ 1407849 w 1541885"/>
                <a:gd name="connsiteY16" fmla="*/ 1258222 h 1505938"/>
                <a:gd name="connsiteX17" fmla="*/ 1476429 w 1541885"/>
                <a:gd name="connsiteY17" fmla="*/ 1183927 h 1505938"/>
                <a:gd name="connsiteX18" fmla="*/ 1535484 w 1541885"/>
                <a:gd name="connsiteY18" fmla="*/ 1086772 h 1505938"/>
                <a:gd name="connsiteX19" fmla="*/ 1529769 w 1541885"/>
                <a:gd name="connsiteY19" fmla="*/ 978187 h 1505938"/>
                <a:gd name="connsiteX20" fmla="*/ 1457379 w 1541885"/>
                <a:gd name="connsiteY20" fmla="*/ 903892 h 1505938"/>
                <a:gd name="connsiteX21" fmla="*/ 1392609 w 1541885"/>
                <a:gd name="connsiteY21" fmla="*/ 905797 h 1505938"/>
                <a:gd name="connsiteX22" fmla="*/ 1417374 w 1541885"/>
                <a:gd name="connsiteY22" fmla="*/ 841027 h 1505938"/>
                <a:gd name="connsiteX23" fmla="*/ 1474524 w 1541885"/>
                <a:gd name="connsiteY23" fmla="*/ 479077 h 1505938"/>
                <a:gd name="connsiteX24" fmla="*/ 1396419 w 1541885"/>
                <a:gd name="connsiteY24" fmla="*/ 216187 h 1505938"/>
                <a:gd name="connsiteX25" fmla="*/ 1234494 w 1541885"/>
                <a:gd name="connsiteY25" fmla="*/ 73312 h 1505938"/>
                <a:gd name="connsiteX26" fmla="*/ 1055424 w 1541885"/>
                <a:gd name="connsiteY26" fmla="*/ 29497 h 1505938"/>
                <a:gd name="connsiteX27" fmla="*/ 784914 w 1541885"/>
                <a:gd name="connsiteY27" fmla="*/ 922 h 1505938"/>
                <a:gd name="connsiteX28" fmla="*/ 388674 w 1541885"/>
                <a:gd name="connsiteY28" fmla="*/ 63787 h 1505938"/>
                <a:gd name="connsiteX29" fmla="*/ 83874 w 1541885"/>
                <a:gd name="connsiteY29" fmla="*/ 372397 h 1505938"/>
                <a:gd name="connsiteX30" fmla="*/ 3864 w 1541885"/>
                <a:gd name="connsiteY30" fmla="*/ 660052 h 1505938"/>
                <a:gd name="connsiteX0" fmla="*/ 3864 w 1541885"/>
                <a:gd name="connsiteY0" fmla="*/ 660107 h 1505993"/>
                <a:gd name="connsiteX1" fmla="*/ 41964 w 1541885"/>
                <a:gd name="connsiteY1" fmla="*/ 827747 h 1505993"/>
                <a:gd name="connsiteX2" fmla="*/ 34344 w 1541885"/>
                <a:gd name="connsiteY2" fmla="*/ 867752 h 1505993"/>
                <a:gd name="connsiteX3" fmla="*/ 5769 w 1541885"/>
                <a:gd name="connsiteY3" fmla="*/ 884897 h 1505993"/>
                <a:gd name="connsiteX4" fmla="*/ 5769 w 1541885"/>
                <a:gd name="connsiteY4" fmla="*/ 987767 h 1505993"/>
                <a:gd name="connsiteX5" fmla="*/ 66729 w 1541885"/>
                <a:gd name="connsiteY5" fmla="*/ 1102067 h 1505993"/>
                <a:gd name="connsiteX6" fmla="*/ 110544 w 1541885"/>
                <a:gd name="connsiteY6" fmla="*/ 1140167 h 1505993"/>
                <a:gd name="connsiteX7" fmla="*/ 95304 w 1541885"/>
                <a:gd name="connsiteY7" fmla="*/ 1262087 h 1505993"/>
                <a:gd name="connsiteX8" fmla="*/ 127689 w 1541885"/>
                <a:gd name="connsiteY8" fmla="*/ 1353527 h 1505993"/>
                <a:gd name="connsiteX9" fmla="*/ 222939 w 1541885"/>
                <a:gd name="connsiteY9" fmla="*/ 1418297 h 1505993"/>
                <a:gd name="connsiteX10" fmla="*/ 405819 w 1541885"/>
                <a:gd name="connsiteY10" fmla="*/ 1475447 h 1505993"/>
                <a:gd name="connsiteX11" fmla="*/ 664899 w 1541885"/>
                <a:gd name="connsiteY11" fmla="*/ 1505927 h 1505993"/>
                <a:gd name="connsiteX12" fmla="*/ 899214 w 1541885"/>
                <a:gd name="connsiteY12" fmla="*/ 1467827 h 1505993"/>
                <a:gd name="connsiteX13" fmla="*/ 1122099 w 1541885"/>
                <a:gd name="connsiteY13" fmla="*/ 1384007 h 1505993"/>
                <a:gd name="connsiteX14" fmla="*/ 1272594 w 1541885"/>
                <a:gd name="connsiteY14" fmla="*/ 1250657 h 1505993"/>
                <a:gd name="connsiteX15" fmla="*/ 1308789 w 1541885"/>
                <a:gd name="connsiteY15" fmla="*/ 1275422 h 1505993"/>
                <a:gd name="connsiteX16" fmla="*/ 1407849 w 1541885"/>
                <a:gd name="connsiteY16" fmla="*/ 1258277 h 1505993"/>
                <a:gd name="connsiteX17" fmla="*/ 1476429 w 1541885"/>
                <a:gd name="connsiteY17" fmla="*/ 1183982 h 1505993"/>
                <a:gd name="connsiteX18" fmla="*/ 1535484 w 1541885"/>
                <a:gd name="connsiteY18" fmla="*/ 1086827 h 1505993"/>
                <a:gd name="connsiteX19" fmla="*/ 1529769 w 1541885"/>
                <a:gd name="connsiteY19" fmla="*/ 978242 h 1505993"/>
                <a:gd name="connsiteX20" fmla="*/ 1457379 w 1541885"/>
                <a:gd name="connsiteY20" fmla="*/ 903947 h 1505993"/>
                <a:gd name="connsiteX21" fmla="*/ 1392609 w 1541885"/>
                <a:gd name="connsiteY21" fmla="*/ 905852 h 1505993"/>
                <a:gd name="connsiteX22" fmla="*/ 1417374 w 1541885"/>
                <a:gd name="connsiteY22" fmla="*/ 841082 h 1505993"/>
                <a:gd name="connsiteX23" fmla="*/ 1474524 w 1541885"/>
                <a:gd name="connsiteY23" fmla="*/ 479132 h 1505993"/>
                <a:gd name="connsiteX24" fmla="*/ 1396419 w 1541885"/>
                <a:gd name="connsiteY24" fmla="*/ 216242 h 1505993"/>
                <a:gd name="connsiteX25" fmla="*/ 1230684 w 1541885"/>
                <a:gd name="connsiteY25" fmla="*/ 82892 h 1505993"/>
                <a:gd name="connsiteX26" fmla="*/ 1055424 w 1541885"/>
                <a:gd name="connsiteY26" fmla="*/ 29552 h 1505993"/>
                <a:gd name="connsiteX27" fmla="*/ 784914 w 1541885"/>
                <a:gd name="connsiteY27" fmla="*/ 977 h 1505993"/>
                <a:gd name="connsiteX28" fmla="*/ 388674 w 1541885"/>
                <a:gd name="connsiteY28" fmla="*/ 63842 h 1505993"/>
                <a:gd name="connsiteX29" fmla="*/ 83874 w 1541885"/>
                <a:gd name="connsiteY29" fmla="*/ 372452 h 1505993"/>
                <a:gd name="connsiteX30" fmla="*/ 3864 w 1541885"/>
                <a:gd name="connsiteY30" fmla="*/ 660107 h 1505993"/>
                <a:gd name="connsiteX0" fmla="*/ 3864 w 1541885"/>
                <a:gd name="connsiteY0" fmla="*/ 660701 h 1506587"/>
                <a:gd name="connsiteX1" fmla="*/ 41964 w 1541885"/>
                <a:gd name="connsiteY1" fmla="*/ 828341 h 1506587"/>
                <a:gd name="connsiteX2" fmla="*/ 34344 w 1541885"/>
                <a:gd name="connsiteY2" fmla="*/ 868346 h 1506587"/>
                <a:gd name="connsiteX3" fmla="*/ 5769 w 1541885"/>
                <a:gd name="connsiteY3" fmla="*/ 885491 h 1506587"/>
                <a:gd name="connsiteX4" fmla="*/ 5769 w 1541885"/>
                <a:gd name="connsiteY4" fmla="*/ 988361 h 1506587"/>
                <a:gd name="connsiteX5" fmla="*/ 66729 w 1541885"/>
                <a:gd name="connsiteY5" fmla="*/ 1102661 h 1506587"/>
                <a:gd name="connsiteX6" fmla="*/ 110544 w 1541885"/>
                <a:gd name="connsiteY6" fmla="*/ 1140761 h 1506587"/>
                <a:gd name="connsiteX7" fmla="*/ 95304 w 1541885"/>
                <a:gd name="connsiteY7" fmla="*/ 1262681 h 1506587"/>
                <a:gd name="connsiteX8" fmla="*/ 127689 w 1541885"/>
                <a:gd name="connsiteY8" fmla="*/ 1354121 h 1506587"/>
                <a:gd name="connsiteX9" fmla="*/ 222939 w 1541885"/>
                <a:gd name="connsiteY9" fmla="*/ 1418891 h 1506587"/>
                <a:gd name="connsiteX10" fmla="*/ 405819 w 1541885"/>
                <a:gd name="connsiteY10" fmla="*/ 1476041 h 1506587"/>
                <a:gd name="connsiteX11" fmla="*/ 664899 w 1541885"/>
                <a:gd name="connsiteY11" fmla="*/ 1506521 h 1506587"/>
                <a:gd name="connsiteX12" fmla="*/ 899214 w 1541885"/>
                <a:gd name="connsiteY12" fmla="*/ 1468421 h 1506587"/>
                <a:gd name="connsiteX13" fmla="*/ 1122099 w 1541885"/>
                <a:gd name="connsiteY13" fmla="*/ 1384601 h 1506587"/>
                <a:gd name="connsiteX14" fmla="*/ 1272594 w 1541885"/>
                <a:gd name="connsiteY14" fmla="*/ 1251251 h 1506587"/>
                <a:gd name="connsiteX15" fmla="*/ 1308789 w 1541885"/>
                <a:gd name="connsiteY15" fmla="*/ 1276016 h 1506587"/>
                <a:gd name="connsiteX16" fmla="*/ 1407849 w 1541885"/>
                <a:gd name="connsiteY16" fmla="*/ 1258871 h 1506587"/>
                <a:gd name="connsiteX17" fmla="*/ 1476429 w 1541885"/>
                <a:gd name="connsiteY17" fmla="*/ 1184576 h 1506587"/>
                <a:gd name="connsiteX18" fmla="*/ 1535484 w 1541885"/>
                <a:gd name="connsiteY18" fmla="*/ 1087421 h 1506587"/>
                <a:gd name="connsiteX19" fmla="*/ 1529769 w 1541885"/>
                <a:gd name="connsiteY19" fmla="*/ 978836 h 1506587"/>
                <a:gd name="connsiteX20" fmla="*/ 1457379 w 1541885"/>
                <a:gd name="connsiteY20" fmla="*/ 904541 h 1506587"/>
                <a:gd name="connsiteX21" fmla="*/ 1392609 w 1541885"/>
                <a:gd name="connsiteY21" fmla="*/ 906446 h 1506587"/>
                <a:gd name="connsiteX22" fmla="*/ 1417374 w 1541885"/>
                <a:gd name="connsiteY22" fmla="*/ 841676 h 1506587"/>
                <a:gd name="connsiteX23" fmla="*/ 1474524 w 1541885"/>
                <a:gd name="connsiteY23" fmla="*/ 479726 h 1506587"/>
                <a:gd name="connsiteX24" fmla="*/ 1396419 w 1541885"/>
                <a:gd name="connsiteY24" fmla="*/ 216836 h 1506587"/>
                <a:gd name="connsiteX25" fmla="*/ 1230684 w 1541885"/>
                <a:gd name="connsiteY25" fmla="*/ 83486 h 1506587"/>
                <a:gd name="connsiteX26" fmla="*/ 1055424 w 1541885"/>
                <a:gd name="connsiteY26" fmla="*/ 24431 h 1506587"/>
                <a:gd name="connsiteX27" fmla="*/ 784914 w 1541885"/>
                <a:gd name="connsiteY27" fmla="*/ 1571 h 1506587"/>
                <a:gd name="connsiteX28" fmla="*/ 388674 w 1541885"/>
                <a:gd name="connsiteY28" fmla="*/ 64436 h 1506587"/>
                <a:gd name="connsiteX29" fmla="*/ 83874 w 1541885"/>
                <a:gd name="connsiteY29" fmla="*/ 373046 h 1506587"/>
                <a:gd name="connsiteX30" fmla="*/ 3864 w 1541885"/>
                <a:gd name="connsiteY30" fmla="*/ 660701 h 1506587"/>
                <a:gd name="connsiteX0" fmla="*/ 3864 w 1541885"/>
                <a:gd name="connsiteY0" fmla="*/ 661966 h 1507852"/>
                <a:gd name="connsiteX1" fmla="*/ 41964 w 1541885"/>
                <a:gd name="connsiteY1" fmla="*/ 829606 h 1507852"/>
                <a:gd name="connsiteX2" fmla="*/ 34344 w 1541885"/>
                <a:gd name="connsiteY2" fmla="*/ 869611 h 1507852"/>
                <a:gd name="connsiteX3" fmla="*/ 5769 w 1541885"/>
                <a:gd name="connsiteY3" fmla="*/ 886756 h 1507852"/>
                <a:gd name="connsiteX4" fmla="*/ 5769 w 1541885"/>
                <a:gd name="connsiteY4" fmla="*/ 989626 h 1507852"/>
                <a:gd name="connsiteX5" fmla="*/ 66729 w 1541885"/>
                <a:gd name="connsiteY5" fmla="*/ 1103926 h 1507852"/>
                <a:gd name="connsiteX6" fmla="*/ 110544 w 1541885"/>
                <a:gd name="connsiteY6" fmla="*/ 1142026 h 1507852"/>
                <a:gd name="connsiteX7" fmla="*/ 95304 w 1541885"/>
                <a:gd name="connsiteY7" fmla="*/ 1263946 h 1507852"/>
                <a:gd name="connsiteX8" fmla="*/ 127689 w 1541885"/>
                <a:gd name="connsiteY8" fmla="*/ 1355386 h 1507852"/>
                <a:gd name="connsiteX9" fmla="*/ 222939 w 1541885"/>
                <a:gd name="connsiteY9" fmla="*/ 1420156 h 1507852"/>
                <a:gd name="connsiteX10" fmla="*/ 405819 w 1541885"/>
                <a:gd name="connsiteY10" fmla="*/ 1477306 h 1507852"/>
                <a:gd name="connsiteX11" fmla="*/ 664899 w 1541885"/>
                <a:gd name="connsiteY11" fmla="*/ 1507786 h 1507852"/>
                <a:gd name="connsiteX12" fmla="*/ 899214 w 1541885"/>
                <a:gd name="connsiteY12" fmla="*/ 1469686 h 1507852"/>
                <a:gd name="connsiteX13" fmla="*/ 1122099 w 1541885"/>
                <a:gd name="connsiteY13" fmla="*/ 1385866 h 1507852"/>
                <a:gd name="connsiteX14" fmla="*/ 1272594 w 1541885"/>
                <a:gd name="connsiteY14" fmla="*/ 1252516 h 1507852"/>
                <a:gd name="connsiteX15" fmla="*/ 1308789 w 1541885"/>
                <a:gd name="connsiteY15" fmla="*/ 1277281 h 1507852"/>
                <a:gd name="connsiteX16" fmla="*/ 1407849 w 1541885"/>
                <a:gd name="connsiteY16" fmla="*/ 1260136 h 1507852"/>
                <a:gd name="connsiteX17" fmla="*/ 1476429 w 1541885"/>
                <a:gd name="connsiteY17" fmla="*/ 1185841 h 1507852"/>
                <a:gd name="connsiteX18" fmla="*/ 1535484 w 1541885"/>
                <a:gd name="connsiteY18" fmla="*/ 1088686 h 1507852"/>
                <a:gd name="connsiteX19" fmla="*/ 1529769 w 1541885"/>
                <a:gd name="connsiteY19" fmla="*/ 980101 h 1507852"/>
                <a:gd name="connsiteX20" fmla="*/ 1457379 w 1541885"/>
                <a:gd name="connsiteY20" fmla="*/ 905806 h 1507852"/>
                <a:gd name="connsiteX21" fmla="*/ 1392609 w 1541885"/>
                <a:gd name="connsiteY21" fmla="*/ 907711 h 1507852"/>
                <a:gd name="connsiteX22" fmla="*/ 1417374 w 1541885"/>
                <a:gd name="connsiteY22" fmla="*/ 842941 h 1507852"/>
                <a:gd name="connsiteX23" fmla="*/ 1474524 w 1541885"/>
                <a:gd name="connsiteY23" fmla="*/ 480991 h 1507852"/>
                <a:gd name="connsiteX24" fmla="*/ 1396419 w 1541885"/>
                <a:gd name="connsiteY24" fmla="*/ 218101 h 1507852"/>
                <a:gd name="connsiteX25" fmla="*/ 1230684 w 1541885"/>
                <a:gd name="connsiteY25" fmla="*/ 84751 h 1507852"/>
                <a:gd name="connsiteX26" fmla="*/ 1055424 w 1541885"/>
                <a:gd name="connsiteY26" fmla="*/ 25696 h 1507852"/>
                <a:gd name="connsiteX27" fmla="*/ 784914 w 1541885"/>
                <a:gd name="connsiteY27" fmla="*/ 2836 h 1507852"/>
                <a:gd name="connsiteX28" fmla="*/ 358194 w 1541885"/>
                <a:gd name="connsiteY28" fmla="*/ 86656 h 1507852"/>
                <a:gd name="connsiteX29" fmla="*/ 83874 w 1541885"/>
                <a:gd name="connsiteY29" fmla="*/ 374311 h 1507852"/>
                <a:gd name="connsiteX30" fmla="*/ 3864 w 1541885"/>
                <a:gd name="connsiteY30" fmla="*/ 661966 h 1507852"/>
                <a:gd name="connsiteX0" fmla="*/ 3864 w 1541885"/>
                <a:gd name="connsiteY0" fmla="*/ 661966 h 1507852"/>
                <a:gd name="connsiteX1" fmla="*/ 41964 w 1541885"/>
                <a:gd name="connsiteY1" fmla="*/ 829606 h 1507852"/>
                <a:gd name="connsiteX2" fmla="*/ 34344 w 1541885"/>
                <a:gd name="connsiteY2" fmla="*/ 869611 h 1507852"/>
                <a:gd name="connsiteX3" fmla="*/ 5769 w 1541885"/>
                <a:gd name="connsiteY3" fmla="*/ 886756 h 1507852"/>
                <a:gd name="connsiteX4" fmla="*/ 5769 w 1541885"/>
                <a:gd name="connsiteY4" fmla="*/ 989626 h 1507852"/>
                <a:gd name="connsiteX5" fmla="*/ 66729 w 1541885"/>
                <a:gd name="connsiteY5" fmla="*/ 1103926 h 1507852"/>
                <a:gd name="connsiteX6" fmla="*/ 110544 w 1541885"/>
                <a:gd name="connsiteY6" fmla="*/ 1142026 h 1507852"/>
                <a:gd name="connsiteX7" fmla="*/ 95304 w 1541885"/>
                <a:gd name="connsiteY7" fmla="*/ 1263946 h 1507852"/>
                <a:gd name="connsiteX8" fmla="*/ 127689 w 1541885"/>
                <a:gd name="connsiteY8" fmla="*/ 1355386 h 1507852"/>
                <a:gd name="connsiteX9" fmla="*/ 222939 w 1541885"/>
                <a:gd name="connsiteY9" fmla="*/ 1420156 h 1507852"/>
                <a:gd name="connsiteX10" fmla="*/ 405819 w 1541885"/>
                <a:gd name="connsiteY10" fmla="*/ 1477306 h 1507852"/>
                <a:gd name="connsiteX11" fmla="*/ 664899 w 1541885"/>
                <a:gd name="connsiteY11" fmla="*/ 1507786 h 1507852"/>
                <a:gd name="connsiteX12" fmla="*/ 899214 w 1541885"/>
                <a:gd name="connsiteY12" fmla="*/ 1469686 h 1507852"/>
                <a:gd name="connsiteX13" fmla="*/ 1122099 w 1541885"/>
                <a:gd name="connsiteY13" fmla="*/ 1385866 h 1507852"/>
                <a:gd name="connsiteX14" fmla="*/ 1272594 w 1541885"/>
                <a:gd name="connsiteY14" fmla="*/ 1252516 h 1507852"/>
                <a:gd name="connsiteX15" fmla="*/ 1308789 w 1541885"/>
                <a:gd name="connsiteY15" fmla="*/ 1277281 h 1507852"/>
                <a:gd name="connsiteX16" fmla="*/ 1407849 w 1541885"/>
                <a:gd name="connsiteY16" fmla="*/ 1260136 h 1507852"/>
                <a:gd name="connsiteX17" fmla="*/ 1476429 w 1541885"/>
                <a:gd name="connsiteY17" fmla="*/ 1185841 h 1507852"/>
                <a:gd name="connsiteX18" fmla="*/ 1535484 w 1541885"/>
                <a:gd name="connsiteY18" fmla="*/ 1088686 h 1507852"/>
                <a:gd name="connsiteX19" fmla="*/ 1529769 w 1541885"/>
                <a:gd name="connsiteY19" fmla="*/ 980101 h 1507852"/>
                <a:gd name="connsiteX20" fmla="*/ 1457379 w 1541885"/>
                <a:gd name="connsiteY20" fmla="*/ 905806 h 1507852"/>
                <a:gd name="connsiteX21" fmla="*/ 1392609 w 1541885"/>
                <a:gd name="connsiteY21" fmla="*/ 907711 h 1507852"/>
                <a:gd name="connsiteX22" fmla="*/ 1417374 w 1541885"/>
                <a:gd name="connsiteY22" fmla="*/ 842941 h 1507852"/>
                <a:gd name="connsiteX23" fmla="*/ 1474524 w 1541885"/>
                <a:gd name="connsiteY23" fmla="*/ 480991 h 1507852"/>
                <a:gd name="connsiteX24" fmla="*/ 1396419 w 1541885"/>
                <a:gd name="connsiteY24" fmla="*/ 218101 h 1507852"/>
                <a:gd name="connsiteX25" fmla="*/ 1230684 w 1541885"/>
                <a:gd name="connsiteY25" fmla="*/ 84751 h 1507852"/>
                <a:gd name="connsiteX26" fmla="*/ 1055424 w 1541885"/>
                <a:gd name="connsiteY26" fmla="*/ 25696 h 1507852"/>
                <a:gd name="connsiteX27" fmla="*/ 714429 w 1541885"/>
                <a:gd name="connsiteY27" fmla="*/ 2836 h 1507852"/>
                <a:gd name="connsiteX28" fmla="*/ 358194 w 1541885"/>
                <a:gd name="connsiteY28" fmla="*/ 86656 h 1507852"/>
                <a:gd name="connsiteX29" fmla="*/ 83874 w 1541885"/>
                <a:gd name="connsiteY29" fmla="*/ 374311 h 1507852"/>
                <a:gd name="connsiteX30" fmla="*/ 3864 w 1541885"/>
                <a:gd name="connsiteY30" fmla="*/ 661966 h 1507852"/>
                <a:gd name="connsiteX0" fmla="*/ 3864 w 1541885"/>
                <a:gd name="connsiteY0" fmla="*/ 663510 h 1509396"/>
                <a:gd name="connsiteX1" fmla="*/ 41964 w 1541885"/>
                <a:gd name="connsiteY1" fmla="*/ 831150 h 1509396"/>
                <a:gd name="connsiteX2" fmla="*/ 34344 w 1541885"/>
                <a:gd name="connsiteY2" fmla="*/ 871155 h 1509396"/>
                <a:gd name="connsiteX3" fmla="*/ 5769 w 1541885"/>
                <a:gd name="connsiteY3" fmla="*/ 888300 h 1509396"/>
                <a:gd name="connsiteX4" fmla="*/ 5769 w 1541885"/>
                <a:gd name="connsiteY4" fmla="*/ 991170 h 1509396"/>
                <a:gd name="connsiteX5" fmla="*/ 66729 w 1541885"/>
                <a:gd name="connsiteY5" fmla="*/ 1105470 h 1509396"/>
                <a:gd name="connsiteX6" fmla="*/ 110544 w 1541885"/>
                <a:gd name="connsiteY6" fmla="*/ 1143570 h 1509396"/>
                <a:gd name="connsiteX7" fmla="*/ 95304 w 1541885"/>
                <a:gd name="connsiteY7" fmla="*/ 1265490 h 1509396"/>
                <a:gd name="connsiteX8" fmla="*/ 127689 w 1541885"/>
                <a:gd name="connsiteY8" fmla="*/ 1356930 h 1509396"/>
                <a:gd name="connsiteX9" fmla="*/ 222939 w 1541885"/>
                <a:gd name="connsiteY9" fmla="*/ 1421700 h 1509396"/>
                <a:gd name="connsiteX10" fmla="*/ 405819 w 1541885"/>
                <a:gd name="connsiteY10" fmla="*/ 1478850 h 1509396"/>
                <a:gd name="connsiteX11" fmla="*/ 664899 w 1541885"/>
                <a:gd name="connsiteY11" fmla="*/ 1509330 h 1509396"/>
                <a:gd name="connsiteX12" fmla="*/ 899214 w 1541885"/>
                <a:gd name="connsiteY12" fmla="*/ 1471230 h 1509396"/>
                <a:gd name="connsiteX13" fmla="*/ 1122099 w 1541885"/>
                <a:gd name="connsiteY13" fmla="*/ 1387410 h 1509396"/>
                <a:gd name="connsiteX14" fmla="*/ 1272594 w 1541885"/>
                <a:gd name="connsiteY14" fmla="*/ 1254060 h 1509396"/>
                <a:gd name="connsiteX15" fmla="*/ 1308789 w 1541885"/>
                <a:gd name="connsiteY15" fmla="*/ 1278825 h 1509396"/>
                <a:gd name="connsiteX16" fmla="*/ 1407849 w 1541885"/>
                <a:gd name="connsiteY16" fmla="*/ 1261680 h 1509396"/>
                <a:gd name="connsiteX17" fmla="*/ 1476429 w 1541885"/>
                <a:gd name="connsiteY17" fmla="*/ 1187385 h 1509396"/>
                <a:gd name="connsiteX18" fmla="*/ 1535484 w 1541885"/>
                <a:gd name="connsiteY18" fmla="*/ 1090230 h 1509396"/>
                <a:gd name="connsiteX19" fmla="*/ 1529769 w 1541885"/>
                <a:gd name="connsiteY19" fmla="*/ 981645 h 1509396"/>
                <a:gd name="connsiteX20" fmla="*/ 1457379 w 1541885"/>
                <a:gd name="connsiteY20" fmla="*/ 907350 h 1509396"/>
                <a:gd name="connsiteX21" fmla="*/ 1392609 w 1541885"/>
                <a:gd name="connsiteY21" fmla="*/ 909255 h 1509396"/>
                <a:gd name="connsiteX22" fmla="*/ 1417374 w 1541885"/>
                <a:gd name="connsiteY22" fmla="*/ 844485 h 1509396"/>
                <a:gd name="connsiteX23" fmla="*/ 1474524 w 1541885"/>
                <a:gd name="connsiteY23" fmla="*/ 482535 h 1509396"/>
                <a:gd name="connsiteX24" fmla="*/ 1396419 w 1541885"/>
                <a:gd name="connsiteY24" fmla="*/ 219645 h 1509396"/>
                <a:gd name="connsiteX25" fmla="*/ 1230684 w 1541885"/>
                <a:gd name="connsiteY25" fmla="*/ 86295 h 1509396"/>
                <a:gd name="connsiteX26" fmla="*/ 1034469 w 1541885"/>
                <a:gd name="connsiteY26" fmla="*/ 19620 h 1509396"/>
                <a:gd name="connsiteX27" fmla="*/ 714429 w 1541885"/>
                <a:gd name="connsiteY27" fmla="*/ 4380 h 1509396"/>
                <a:gd name="connsiteX28" fmla="*/ 358194 w 1541885"/>
                <a:gd name="connsiteY28" fmla="*/ 88200 h 1509396"/>
                <a:gd name="connsiteX29" fmla="*/ 83874 w 1541885"/>
                <a:gd name="connsiteY29" fmla="*/ 375855 h 1509396"/>
                <a:gd name="connsiteX30" fmla="*/ 3864 w 1541885"/>
                <a:gd name="connsiteY30" fmla="*/ 663510 h 1509396"/>
                <a:gd name="connsiteX0" fmla="*/ 3864 w 1541885"/>
                <a:gd name="connsiteY0" fmla="*/ 663510 h 1509396"/>
                <a:gd name="connsiteX1" fmla="*/ 41964 w 1541885"/>
                <a:gd name="connsiteY1" fmla="*/ 831150 h 1509396"/>
                <a:gd name="connsiteX2" fmla="*/ 34344 w 1541885"/>
                <a:gd name="connsiteY2" fmla="*/ 871155 h 1509396"/>
                <a:gd name="connsiteX3" fmla="*/ 5769 w 1541885"/>
                <a:gd name="connsiteY3" fmla="*/ 888300 h 1509396"/>
                <a:gd name="connsiteX4" fmla="*/ 5769 w 1541885"/>
                <a:gd name="connsiteY4" fmla="*/ 991170 h 1509396"/>
                <a:gd name="connsiteX5" fmla="*/ 66729 w 1541885"/>
                <a:gd name="connsiteY5" fmla="*/ 1105470 h 1509396"/>
                <a:gd name="connsiteX6" fmla="*/ 110544 w 1541885"/>
                <a:gd name="connsiteY6" fmla="*/ 1143570 h 1509396"/>
                <a:gd name="connsiteX7" fmla="*/ 95304 w 1541885"/>
                <a:gd name="connsiteY7" fmla="*/ 1265490 h 1509396"/>
                <a:gd name="connsiteX8" fmla="*/ 127689 w 1541885"/>
                <a:gd name="connsiteY8" fmla="*/ 1356930 h 1509396"/>
                <a:gd name="connsiteX9" fmla="*/ 222939 w 1541885"/>
                <a:gd name="connsiteY9" fmla="*/ 1421700 h 1509396"/>
                <a:gd name="connsiteX10" fmla="*/ 405819 w 1541885"/>
                <a:gd name="connsiteY10" fmla="*/ 1478850 h 1509396"/>
                <a:gd name="connsiteX11" fmla="*/ 664899 w 1541885"/>
                <a:gd name="connsiteY11" fmla="*/ 1509330 h 1509396"/>
                <a:gd name="connsiteX12" fmla="*/ 899214 w 1541885"/>
                <a:gd name="connsiteY12" fmla="*/ 1471230 h 1509396"/>
                <a:gd name="connsiteX13" fmla="*/ 1122099 w 1541885"/>
                <a:gd name="connsiteY13" fmla="*/ 1387410 h 1509396"/>
                <a:gd name="connsiteX14" fmla="*/ 1272594 w 1541885"/>
                <a:gd name="connsiteY14" fmla="*/ 1254060 h 1509396"/>
                <a:gd name="connsiteX15" fmla="*/ 1308789 w 1541885"/>
                <a:gd name="connsiteY15" fmla="*/ 1278825 h 1509396"/>
                <a:gd name="connsiteX16" fmla="*/ 1407849 w 1541885"/>
                <a:gd name="connsiteY16" fmla="*/ 1261680 h 1509396"/>
                <a:gd name="connsiteX17" fmla="*/ 1476429 w 1541885"/>
                <a:gd name="connsiteY17" fmla="*/ 1187385 h 1509396"/>
                <a:gd name="connsiteX18" fmla="*/ 1535484 w 1541885"/>
                <a:gd name="connsiteY18" fmla="*/ 1090230 h 1509396"/>
                <a:gd name="connsiteX19" fmla="*/ 1529769 w 1541885"/>
                <a:gd name="connsiteY19" fmla="*/ 981645 h 1509396"/>
                <a:gd name="connsiteX20" fmla="*/ 1457379 w 1541885"/>
                <a:gd name="connsiteY20" fmla="*/ 907350 h 1509396"/>
                <a:gd name="connsiteX21" fmla="*/ 1407849 w 1541885"/>
                <a:gd name="connsiteY21" fmla="*/ 909255 h 1509396"/>
                <a:gd name="connsiteX22" fmla="*/ 1417374 w 1541885"/>
                <a:gd name="connsiteY22" fmla="*/ 844485 h 1509396"/>
                <a:gd name="connsiteX23" fmla="*/ 1474524 w 1541885"/>
                <a:gd name="connsiteY23" fmla="*/ 482535 h 1509396"/>
                <a:gd name="connsiteX24" fmla="*/ 1396419 w 1541885"/>
                <a:gd name="connsiteY24" fmla="*/ 219645 h 1509396"/>
                <a:gd name="connsiteX25" fmla="*/ 1230684 w 1541885"/>
                <a:gd name="connsiteY25" fmla="*/ 86295 h 1509396"/>
                <a:gd name="connsiteX26" fmla="*/ 1034469 w 1541885"/>
                <a:gd name="connsiteY26" fmla="*/ 19620 h 1509396"/>
                <a:gd name="connsiteX27" fmla="*/ 714429 w 1541885"/>
                <a:gd name="connsiteY27" fmla="*/ 4380 h 1509396"/>
                <a:gd name="connsiteX28" fmla="*/ 358194 w 1541885"/>
                <a:gd name="connsiteY28" fmla="*/ 88200 h 1509396"/>
                <a:gd name="connsiteX29" fmla="*/ 83874 w 1541885"/>
                <a:gd name="connsiteY29" fmla="*/ 375855 h 1509396"/>
                <a:gd name="connsiteX30" fmla="*/ 3864 w 1541885"/>
                <a:gd name="connsiteY30" fmla="*/ 663510 h 1509396"/>
                <a:gd name="connsiteX0" fmla="*/ 3864 w 1541974"/>
                <a:gd name="connsiteY0" fmla="*/ 663510 h 1509396"/>
                <a:gd name="connsiteX1" fmla="*/ 41964 w 1541974"/>
                <a:gd name="connsiteY1" fmla="*/ 831150 h 1509396"/>
                <a:gd name="connsiteX2" fmla="*/ 34344 w 1541974"/>
                <a:gd name="connsiteY2" fmla="*/ 871155 h 1509396"/>
                <a:gd name="connsiteX3" fmla="*/ 5769 w 1541974"/>
                <a:gd name="connsiteY3" fmla="*/ 888300 h 1509396"/>
                <a:gd name="connsiteX4" fmla="*/ 5769 w 1541974"/>
                <a:gd name="connsiteY4" fmla="*/ 991170 h 1509396"/>
                <a:gd name="connsiteX5" fmla="*/ 66729 w 1541974"/>
                <a:gd name="connsiteY5" fmla="*/ 1105470 h 1509396"/>
                <a:gd name="connsiteX6" fmla="*/ 110544 w 1541974"/>
                <a:gd name="connsiteY6" fmla="*/ 1143570 h 1509396"/>
                <a:gd name="connsiteX7" fmla="*/ 95304 w 1541974"/>
                <a:gd name="connsiteY7" fmla="*/ 1265490 h 1509396"/>
                <a:gd name="connsiteX8" fmla="*/ 127689 w 1541974"/>
                <a:gd name="connsiteY8" fmla="*/ 1356930 h 1509396"/>
                <a:gd name="connsiteX9" fmla="*/ 222939 w 1541974"/>
                <a:gd name="connsiteY9" fmla="*/ 1421700 h 1509396"/>
                <a:gd name="connsiteX10" fmla="*/ 405819 w 1541974"/>
                <a:gd name="connsiteY10" fmla="*/ 1478850 h 1509396"/>
                <a:gd name="connsiteX11" fmla="*/ 664899 w 1541974"/>
                <a:gd name="connsiteY11" fmla="*/ 1509330 h 1509396"/>
                <a:gd name="connsiteX12" fmla="*/ 899214 w 1541974"/>
                <a:gd name="connsiteY12" fmla="*/ 1471230 h 1509396"/>
                <a:gd name="connsiteX13" fmla="*/ 1122099 w 1541974"/>
                <a:gd name="connsiteY13" fmla="*/ 1387410 h 1509396"/>
                <a:gd name="connsiteX14" fmla="*/ 1272594 w 1541974"/>
                <a:gd name="connsiteY14" fmla="*/ 1254060 h 1509396"/>
                <a:gd name="connsiteX15" fmla="*/ 1308789 w 1541974"/>
                <a:gd name="connsiteY15" fmla="*/ 1278825 h 1509396"/>
                <a:gd name="connsiteX16" fmla="*/ 1407849 w 1541974"/>
                <a:gd name="connsiteY16" fmla="*/ 1261680 h 1509396"/>
                <a:gd name="connsiteX17" fmla="*/ 1476429 w 1541974"/>
                <a:gd name="connsiteY17" fmla="*/ 1187385 h 1509396"/>
                <a:gd name="connsiteX18" fmla="*/ 1535484 w 1541974"/>
                <a:gd name="connsiteY18" fmla="*/ 1090230 h 1509396"/>
                <a:gd name="connsiteX19" fmla="*/ 1531674 w 1541974"/>
                <a:gd name="connsiteY19" fmla="*/ 958785 h 1509396"/>
                <a:gd name="connsiteX20" fmla="*/ 1457379 w 1541974"/>
                <a:gd name="connsiteY20" fmla="*/ 907350 h 1509396"/>
                <a:gd name="connsiteX21" fmla="*/ 1407849 w 1541974"/>
                <a:gd name="connsiteY21" fmla="*/ 909255 h 1509396"/>
                <a:gd name="connsiteX22" fmla="*/ 1417374 w 1541974"/>
                <a:gd name="connsiteY22" fmla="*/ 844485 h 1509396"/>
                <a:gd name="connsiteX23" fmla="*/ 1474524 w 1541974"/>
                <a:gd name="connsiteY23" fmla="*/ 482535 h 1509396"/>
                <a:gd name="connsiteX24" fmla="*/ 1396419 w 1541974"/>
                <a:gd name="connsiteY24" fmla="*/ 219645 h 1509396"/>
                <a:gd name="connsiteX25" fmla="*/ 1230684 w 1541974"/>
                <a:gd name="connsiteY25" fmla="*/ 86295 h 1509396"/>
                <a:gd name="connsiteX26" fmla="*/ 1034469 w 1541974"/>
                <a:gd name="connsiteY26" fmla="*/ 19620 h 1509396"/>
                <a:gd name="connsiteX27" fmla="*/ 714429 w 1541974"/>
                <a:gd name="connsiteY27" fmla="*/ 4380 h 1509396"/>
                <a:gd name="connsiteX28" fmla="*/ 358194 w 1541974"/>
                <a:gd name="connsiteY28" fmla="*/ 88200 h 1509396"/>
                <a:gd name="connsiteX29" fmla="*/ 83874 w 1541974"/>
                <a:gd name="connsiteY29" fmla="*/ 375855 h 1509396"/>
                <a:gd name="connsiteX30" fmla="*/ 3864 w 1541974"/>
                <a:gd name="connsiteY30" fmla="*/ 663510 h 1509396"/>
                <a:gd name="connsiteX0" fmla="*/ 3864 w 1541092"/>
                <a:gd name="connsiteY0" fmla="*/ 663510 h 1509396"/>
                <a:gd name="connsiteX1" fmla="*/ 41964 w 1541092"/>
                <a:gd name="connsiteY1" fmla="*/ 831150 h 1509396"/>
                <a:gd name="connsiteX2" fmla="*/ 34344 w 1541092"/>
                <a:gd name="connsiteY2" fmla="*/ 871155 h 1509396"/>
                <a:gd name="connsiteX3" fmla="*/ 5769 w 1541092"/>
                <a:gd name="connsiteY3" fmla="*/ 888300 h 1509396"/>
                <a:gd name="connsiteX4" fmla="*/ 5769 w 1541092"/>
                <a:gd name="connsiteY4" fmla="*/ 991170 h 1509396"/>
                <a:gd name="connsiteX5" fmla="*/ 66729 w 1541092"/>
                <a:gd name="connsiteY5" fmla="*/ 1105470 h 1509396"/>
                <a:gd name="connsiteX6" fmla="*/ 110544 w 1541092"/>
                <a:gd name="connsiteY6" fmla="*/ 1143570 h 1509396"/>
                <a:gd name="connsiteX7" fmla="*/ 95304 w 1541092"/>
                <a:gd name="connsiteY7" fmla="*/ 1265490 h 1509396"/>
                <a:gd name="connsiteX8" fmla="*/ 127689 w 1541092"/>
                <a:gd name="connsiteY8" fmla="*/ 1356930 h 1509396"/>
                <a:gd name="connsiteX9" fmla="*/ 222939 w 1541092"/>
                <a:gd name="connsiteY9" fmla="*/ 1421700 h 1509396"/>
                <a:gd name="connsiteX10" fmla="*/ 405819 w 1541092"/>
                <a:gd name="connsiteY10" fmla="*/ 1478850 h 1509396"/>
                <a:gd name="connsiteX11" fmla="*/ 664899 w 1541092"/>
                <a:gd name="connsiteY11" fmla="*/ 1509330 h 1509396"/>
                <a:gd name="connsiteX12" fmla="*/ 899214 w 1541092"/>
                <a:gd name="connsiteY12" fmla="*/ 1471230 h 1509396"/>
                <a:gd name="connsiteX13" fmla="*/ 1122099 w 1541092"/>
                <a:gd name="connsiteY13" fmla="*/ 1387410 h 1509396"/>
                <a:gd name="connsiteX14" fmla="*/ 1272594 w 1541092"/>
                <a:gd name="connsiteY14" fmla="*/ 1254060 h 1509396"/>
                <a:gd name="connsiteX15" fmla="*/ 1308789 w 1541092"/>
                <a:gd name="connsiteY15" fmla="*/ 1278825 h 1509396"/>
                <a:gd name="connsiteX16" fmla="*/ 1407849 w 1541092"/>
                <a:gd name="connsiteY16" fmla="*/ 1261680 h 1509396"/>
                <a:gd name="connsiteX17" fmla="*/ 1489764 w 1541092"/>
                <a:gd name="connsiteY17" fmla="*/ 1189290 h 1509396"/>
                <a:gd name="connsiteX18" fmla="*/ 1535484 w 1541092"/>
                <a:gd name="connsiteY18" fmla="*/ 1090230 h 1509396"/>
                <a:gd name="connsiteX19" fmla="*/ 1531674 w 1541092"/>
                <a:gd name="connsiteY19" fmla="*/ 958785 h 1509396"/>
                <a:gd name="connsiteX20" fmla="*/ 1457379 w 1541092"/>
                <a:gd name="connsiteY20" fmla="*/ 907350 h 1509396"/>
                <a:gd name="connsiteX21" fmla="*/ 1407849 w 1541092"/>
                <a:gd name="connsiteY21" fmla="*/ 909255 h 1509396"/>
                <a:gd name="connsiteX22" fmla="*/ 1417374 w 1541092"/>
                <a:gd name="connsiteY22" fmla="*/ 844485 h 1509396"/>
                <a:gd name="connsiteX23" fmla="*/ 1474524 w 1541092"/>
                <a:gd name="connsiteY23" fmla="*/ 482535 h 1509396"/>
                <a:gd name="connsiteX24" fmla="*/ 1396419 w 1541092"/>
                <a:gd name="connsiteY24" fmla="*/ 219645 h 1509396"/>
                <a:gd name="connsiteX25" fmla="*/ 1230684 w 1541092"/>
                <a:gd name="connsiteY25" fmla="*/ 86295 h 1509396"/>
                <a:gd name="connsiteX26" fmla="*/ 1034469 w 1541092"/>
                <a:gd name="connsiteY26" fmla="*/ 19620 h 1509396"/>
                <a:gd name="connsiteX27" fmla="*/ 714429 w 1541092"/>
                <a:gd name="connsiteY27" fmla="*/ 4380 h 1509396"/>
                <a:gd name="connsiteX28" fmla="*/ 358194 w 1541092"/>
                <a:gd name="connsiteY28" fmla="*/ 88200 h 1509396"/>
                <a:gd name="connsiteX29" fmla="*/ 83874 w 1541092"/>
                <a:gd name="connsiteY29" fmla="*/ 375855 h 1509396"/>
                <a:gd name="connsiteX30" fmla="*/ 3864 w 1541092"/>
                <a:gd name="connsiteY30" fmla="*/ 663510 h 1509396"/>
                <a:gd name="connsiteX0" fmla="*/ 3864 w 1541092"/>
                <a:gd name="connsiteY0" fmla="*/ 663510 h 1509396"/>
                <a:gd name="connsiteX1" fmla="*/ 41964 w 1541092"/>
                <a:gd name="connsiteY1" fmla="*/ 831150 h 1509396"/>
                <a:gd name="connsiteX2" fmla="*/ 34344 w 1541092"/>
                <a:gd name="connsiteY2" fmla="*/ 871155 h 1509396"/>
                <a:gd name="connsiteX3" fmla="*/ 5769 w 1541092"/>
                <a:gd name="connsiteY3" fmla="*/ 888300 h 1509396"/>
                <a:gd name="connsiteX4" fmla="*/ 5769 w 1541092"/>
                <a:gd name="connsiteY4" fmla="*/ 991170 h 1509396"/>
                <a:gd name="connsiteX5" fmla="*/ 66729 w 1541092"/>
                <a:gd name="connsiteY5" fmla="*/ 1105470 h 1509396"/>
                <a:gd name="connsiteX6" fmla="*/ 110544 w 1541092"/>
                <a:gd name="connsiteY6" fmla="*/ 1143570 h 1509396"/>
                <a:gd name="connsiteX7" fmla="*/ 95304 w 1541092"/>
                <a:gd name="connsiteY7" fmla="*/ 1265490 h 1509396"/>
                <a:gd name="connsiteX8" fmla="*/ 127689 w 1541092"/>
                <a:gd name="connsiteY8" fmla="*/ 1356930 h 1509396"/>
                <a:gd name="connsiteX9" fmla="*/ 222939 w 1541092"/>
                <a:gd name="connsiteY9" fmla="*/ 1421700 h 1509396"/>
                <a:gd name="connsiteX10" fmla="*/ 405819 w 1541092"/>
                <a:gd name="connsiteY10" fmla="*/ 1478850 h 1509396"/>
                <a:gd name="connsiteX11" fmla="*/ 664899 w 1541092"/>
                <a:gd name="connsiteY11" fmla="*/ 1509330 h 1509396"/>
                <a:gd name="connsiteX12" fmla="*/ 899214 w 1541092"/>
                <a:gd name="connsiteY12" fmla="*/ 1471230 h 1509396"/>
                <a:gd name="connsiteX13" fmla="*/ 1122099 w 1541092"/>
                <a:gd name="connsiteY13" fmla="*/ 1387410 h 1509396"/>
                <a:gd name="connsiteX14" fmla="*/ 1276404 w 1541092"/>
                <a:gd name="connsiteY14" fmla="*/ 1263585 h 1509396"/>
                <a:gd name="connsiteX15" fmla="*/ 1308789 w 1541092"/>
                <a:gd name="connsiteY15" fmla="*/ 1278825 h 1509396"/>
                <a:gd name="connsiteX16" fmla="*/ 1407849 w 1541092"/>
                <a:gd name="connsiteY16" fmla="*/ 1261680 h 1509396"/>
                <a:gd name="connsiteX17" fmla="*/ 1489764 w 1541092"/>
                <a:gd name="connsiteY17" fmla="*/ 1189290 h 1509396"/>
                <a:gd name="connsiteX18" fmla="*/ 1535484 w 1541092"/>
                <a:gd name="connsiteY18" fmla="*/ 1090230 h 1509396"/>
                <a:gd name="connsiteX19" fmla="*/ 1531674 w 1541092"/>
                <a:gd name="connsiteY19" fmla="*/ 958785 h 1509396"/>
                <a:gd name="connsiteX20" fmla="*/ 1457379 w 1541092"/>
                <a:gd name="connsiteY20" fmla="*/ 907350 h 1509396"/>
                <a:gd name="connsiteX21" fmla="*/ 1407849 w 1541092"/>
                <a:gd name="connsiteY21" fmla="*/ 909255 h 1509396"/>
                <a:gd name="connsiteX22" fmla="*/ 1417374 w 1541092"/>
                <a:gd name="connsiteY22" fmla="*/ 844485 h 1509396"/>
                <a:gd name="connsiteX23" fmla="*/ 1474524 w 1541092"/>
                <a:gd name="connsiteY23" fmla="*/ 482535 h 1509396"/>
                <a:gd name="connsiteX24" fmla="*/ 1396419 w 1541092"/>
                <a:gd name="connsiteY24" fmla="*/ 219645 h 1509396"/>
                <a:gd name="connsiteX25" fmla="*/ 1230684 w 1541092"/>
                <a:gd name="connsiteY25" fmla="*/ 86295 h 1509396"/>
                <a:gd name="connsiteX26" fmla="*/ 1034469 w 1541092"/>
                <a:gd name="connsiteY26" fmla="*/ 19620 h 1509396"/>
                <a:gd name="connsiteX27" fmla="*/ 714429 w 1541092"/>
                <a:gd name="connsiteY27" fmla="*/ 4380 h 1509396"/>
                <a:gd name="connsiteX28" fmla="*/ 358194 w 1541092"/>
                <a:gd name="connsiteY28" fmla="*/ 88200 h 1509396"/>
                <a:gd name="connsiteX29" fmla="*/ 83874 w 1541092"/>
                <a:gd name="connsiteY29" fmla="*/ 375855 h 1509396"/>
                <a:gd name="connsiteX30" fmla="*/ 3864 w 1541092"/>
                <a:gd name="connsiteY30" fmla="*/ 663510 h 1509396"/>
                <a:gd name="connsiteX0" fmla="*/ 7062 w 1544290"/>
                <a:gd name="connsiteY0" fmla="*/ 663510 h 1509396"/>
                <a:gd name="connsiteX1" fmla="*/ 45162 w 1544290"/>
                <a:gd name="connsiteY1" fmla="*/ 831150 h 1509396"/>
                <a:gd name="connsiteX2" fmla="*/ 37542 w 1544290"/>
                <a:gd name="connsiteY2" fmla="*/ 871155 h 1509396"/>
                <a:gd name="connsiteX3" fmla="*/ 3252 w 1544290"/>
                <a:gd name="connsiteY3" fmla="*/ 901635 h 1509396"/>
                <a:gd name="connsiteX4" fmla="*/ 8967 w 1544290"/>
                <a:gd name="connsiteY4" fmla="*/ 991170 h 1509396"/>
                <a:gd name="connsiteX5" fmla="*/ 69927 w 1544290"/>
                <a:gd name="connsiteY5" fmla="*/ 1105470 h 1509396"/>
                <a:gd name="connsiteX6" fmla="*/ 113742 w 1544290"/>
                <a:gd name="connsiteY6" fmla="*/ 1143570 h 1509396"/>
                <a:gd name="connsiteX7" fmla="*/ 98502 w 1544290"/>
                <a:gd name="connsiteY7" fmla="*/ 1265490 h 1509396"/>
                <a:gd name="connsiteX8" fmla="*/ 130887 w 1544290"/>
                <a:gd name="connsiteY8" fmla="*/ 1356930 h 1509396"/>
                <a:gd name="connsiteX9" fmla="*/ 226137 w 1544290"/>
                <a:gd name="connsiteY9" fmla="*/ 1421700 h 1509396"/>
                <a:gd name="connsiteX10" fmla="*/ 409017 w 1544290"/>
                <a:gd name="connsiteY10" fmla="*/ 1478850 h 1509396"/>
                <a:gd name="connsiteX11" fmla="*/ 668097 w 1544290"/>
                <a:gd name="connsiteY11" fmla="*/ 1509330 h 1509396"/>
                <a:gd name="connsiteX12" fmla="*/ 902412 w 1544290"/>
                <a:gd name="connsiteY12" fmla="*/ 1471230 h 1509396"/>
                <a:gd name="connsiteX13" fmla="*/ 1125297 w 1544290"/>
                <a:gd name="connsiteY13" fmla="*/ 1387410 h 1509396"/>
                <a:gd name="connsiteX14" fmla="*/ 1279602 w 1544290"/>
                <a:gd name="connsiteY14" fmla="*/ 1263585 h 1509396"/>
                <a:gd name="connsiteX15" fmla="*/ 1311987 w 1544290"/>
                <a:gd name="connsiteY15" fmla="*/ 1278825 h 1509396"/>
                <a:gd name="connsiteX16" fmla="*/ 1411047 w 1544290"/>
                <a:gd name="connsiteY16" fmla="*/ 1261680 h 1509396"/>
                <a:gd name="connsiteX17" fmla="*/ 1492962 w 1544290"/>
                <a:gd name="connsiteY17" fmla="*/ 1189290 h 1509396"/>
                <a:gd name="connsiteX18" fmla="*/ 1538682 w 1544290"/>
                <a:gd name="connsiteY18" fmla="*/ 1090230 h 1509396"/>
                <a:gd name="connsiteX19" fmla="*/ 1534872 w 1544290"/>
                <a:gd name="connsiteY19" fmla="*/ 958785 h 1509396"/>
                <a:gd name="connsiteX20" fmla="*/ 1460577 w 1544290"/>
                <a:gd name="connsiteY20" fmla="*/ 907350 h 1509396"/>
                <a:gd name="connsiteX21" fmla="*/ 1411047 w 1544290"/>
                <a:gd name="connsiteY21" fmla="*/ 909255 h 1509396"/>
                <a:gd name="connsiteX22" fmla="*/ 1420572 w 1544290"/>
                <a:gd name="connsiteY22" fmla="*/ 844485 h 1509396"/>
                <a:gd name="connsiteX23" fmla="*/ 1477722 w 1544290"/>
                <a:gd name="connsiteY23" fmla="*/ 482535 h 1509396"/>
                <a:gd name="connsiteX24" fmla="*/ 1399617 w 1544290"/>
                <a:gd name="connsiteY24" fmla="*/ 219645 h 1509396"/>
                <a:gd name="connsiteX25" fmla="*/ 1233882 w 1544290"/>
                <a:gd name="connsiteY25" fmla="*/ 86295 h 1509396"/>
                <a:gd name="connsiteX26" fmla="*/ 1037667 w 1544290"/>
                <a:gd name="connsiteY26" fmla="*/ 19620 h 1509396"/>
                <a:gd name="connsiteX27" fmla="*/ 717627 w 1544290"/>
                <a:gd name="connsiteY27" fmla="*/ 4380 h 1509396"/>
                <a:gd name="connsiteX28" fmla="*/ 361392 w 1544290"/>
                <a:gd name="connsiteY28" fmla="*/ 88200 h 1509396"/>
                <a:gd name="connsiteX29" fmla="*/ 87072 w 1544290"/>
                <a:gd name="connsiteY29" fmla="*/ 375855 h 1509396"/>
                <a:gd name="connsiteX30" fmla="*/ 7062 w 1544290"/>
                <a:gd name="connsiteY30" fmla="*/ 663510 h 1509396"/>
                <a:gd name="connsiteX0" fmla="*/ 7062 w 1544290"/>
                <a:gd name="connsiteY0" fmla="*/ 663510 h 1509396"/>
                <a:gd name="connsiteX1" fmla="*/ 45162 w 1544290"/>
                <a:gd name="connsiteY1" fmla="*/ 831150 h 1509396"/>
                <a:gd name="connsiteX2" fmla="*/ 37542 w 1544290"/>
                <a:gd name="connsiteY2" fmla="*/ 871155 h 1509396"/>
                <a:gd name="connsiteX3" fmla="*/ 3252 w 1544290"/>
                <a:gd name="connsiteY3" fmla="*/ 901635 h 1509396"/>
                <a:gd name="connsiteX4" fmla="*/ 8967 w 1544290"/>
                <a:gd name="connsiteY4" fmla="*/ 991170 h 1509396"/>
                <a:gd name="connsiteX5" fmla="*/ 69927 w 1544290"/>
                <a:gd name="connsiteY5" fmla="*/ 1105470 h 1509396"/>
                <a:gd name="connsiteX6" fmla="*/ 113742 w 1544290"/>
                <a:gd name="connsiteY6" fmla="*/ 1143570 h 1509396"/>
                <a:gd name="connsiteX7" fmla="*/ 98502 w 1544290"/>
                <a:gd name="connsiteY7" fmla="*/ 1265490 h 1509396"/>
                <a:gd name="connsiteX8" fmla="*/ 130887 w 1544290"/>
                <a:gd name="connsiteY8" fmla="*/ 1356930 h 1509396"/>
                <a:gd name="connsiteX9" fmla="*/ 226137 w 1544290"/>
                <a:gd name="connsiteY9" fmla="*/ 1421700 h 1509396"/>
                <a:gd name="connsiteX10" fmla="*/ 409017 w 1544290"/>
                <a:gd name="connsiteY10" fmla="*/ 1478850 h 1509396"/>
                <a:gd name="connsiteX11" fmla="*/ 668097 w 1544290"/>
                <a:gd name="connsiteY11" fmla="*/ 1509330 h 1509396"/>
                <a:gd name="connsiteX12" fmla="*/ 902412 w 1544290"/>
                <a:gd name="connsiteY12" fmla="*/ 1471230 h 1509396"/>
                <a:gd name="connsiteX13" fmla="*/ 1125297 w 1544290"/>
                <a:gd name="connsiteY13" fmla="*/ 1387410 h 1509396"/>
                <a:gd name="connsiteX14" fmla="*/ 1279602 w 1544290"/>
                <a:gd name="connsiteY14" fmla="*/ 1263585 h 1509396"/>
                <a:gd name="connsiteX15" fmla="*/ 1311987 w 1544290"/>
                <a:gd name="connsiteY15" fmla="*/ 1278825 h 1509396"/>
                <a:gd name="connsiteX16" fmla="*/ 1411047 w 1544290"/>
                <a:gd name="connsiteY16" fmla="*/ 1261680 h 1509396"/>
                <a:gd name="connsiteX17" fmla="*/ 1492962 w 1544290"/>
                <a:gd name="connsiteY17" fmla="*/ 1189290 h 1509396"/>
                <a:gd name="connsiteX18" fmla="*/ 1538682 w 1544290"/>
                <a:gd name="connsiteY18" fmla="*/ 1090230 h 1509396"/>
                <a:gd name="connsiteX19" fmla="*/ 1534872 w 1544290"/>
                <a:gd name="connsiteY19" fmla="*/ 958785 h 1509396"/>
                <a:gd name="connsiteX20" fmla="*/ 1460577 w 1544290"/>
                <a:gd name="connsiteY20" fmla="*/ 907350 h 1509396"/>
                <a:gd name="connsiteX21" fmla="*/ 1411047 w 1544290"/>
                <a:gd name="connsiteY21" fmla="*/ 909255 h 1509396"/>
                <a:gd name="connsiteX22" fmla="*/ 1420572 w 1544290"/>
                <a:gd name="connsiteY22" fmla="*/ 844485 h 1509396"/>
                <a:gd name="connsiteX23" fmla="*/ 1477722 w 1544290"/>
                <a:gd name="connsiteY23" fmla="*/ 482535 h 1509396"/>
                <a:gd name="connsiteX24" fmla="*/ 1399617 w 1544290"/>
                <a:gd name="connsiteY24" fmla="*/ 219645 h 1509396"/>
                <a:gd name="connsiteX25" fmla="*/ 1233882 w 1544290"/>
                <a:gd name="connsiteY25" fmla="*/ 86295 h 1509396"/>
                <a:gd name="connsiteX26" fmla="*/ 1037667 w 1544290"/>
                <a:gd name="connsiteY26" fmla="*/ 19620 h 1509396"/>
                <a:gd name="connsiteX27" fmla="*/ 717627 w 1544290"/>
                <a:gd name="connsiteY27" fmla="*/ 4380 h 1509396"/>
                <a:gd name="connsiteX28" fmla="*/ 361392 w 1544290"/>
                <a:gd name="connsiteY28" fmla="*/ 88200 h 1509396"/>
                <a:gd name="connsiteX29" fmla="*/ 87072 w 1544290"/>
                <a:gd name="connsiteY29" fmla="*/ 375855 h 1509396"/>
                <a:gd name="connsiteX30" fmla="*/ 7062 w 1544290"/>
                <a:gd name="connsiteY30" fmla="*/ 663510 h 1509396"/>
                <a:gd name="connsiteX0" fmla="*/ 7910 w 1545138"/>
                <a:gd name="connsiteY0" fmla="*/ 663510 h 1509396"/>
                <a:gd name="connsiteX1" fmla="*/ 46010 w 1545138"/>
                <a:gd name="connsiteY1" fmla="*/ 831150 h 1509396"/>
                <a:gd name="connsiteX2" fmla="*/ 50269 w 1545138"/>
                <a:gd name="connsiteY2" fmla="*/ 875907 h 1509396"/>
                <a:gd name="connsiteX3" fmla="*/ 4100 w 1545138"/>
                <a:gd name="connsiteY3" fmla="*/ 901635 h 1509396"/>
                <a:gd name="connsiteX4" fmla="*/ 9815 w 1545138"/>
                <a:gd name="connsiteY4" fmla="*/ 991170 h 1509396"/>
                <a:gd name="connsiteX5" fmla="*/ 70775 w 1545138"/>
                <a:gd name="connsiteY5" fmla="*/ 1105470 h 1509396"/>
                <a:gd name="connsiteX6" fmla="*/ 114590 w 1545138"/>
                <a:gd name="connsiteY6" fmla="*/ 1143570 h 1509396"/>
                <a:gd name="connsiteX7" fmla="*/ 99350 w 1545138"/>
                <a:gd name="connsiteY7" fmla="*/ 1265490 h 1509396"/>
                <a:gd name="connsiteX8" fmla="*/ 131735 w 1545138"/>
                <a:gd name="connsiteY8" fmla="*/ 1356930 h 1509396"/>
                <a:gd name="connsiteX9" fmla="*/ 226985 w 1545138"/>
                <a:gd name="connsiteY9" fmla="*/ 1421700 h 1509396"/>
                <a:gd name="connsiteX10" fmla="*/ 409865 w 1545138"/>
                <a:gd name="connsiteY10" fmla="*/ 1478850 h 1509396"/>
                <a:gd name="connsiteX11" fmla="*/ 668945 w 1545138"/>
                <a:gd name="connsiteY11" fmla="*/ 1509330 h 1509396"/>
                <a:gd name="connsiteX12" fmla="*/ 903260 w 1545138"/>
                <a:gd name="connsiteY12" fmla="*/ 1471230 h 1509396"/>
                <a:gd name="connsiteX13" fmla="*/ 1126145 w 1545138"/>
                <a:gd name="connsiteY13" fmla="*/ 1387410 h 1509396"/>
                <a:gd name="connsiteX14" fmla="*/ 1280450 w 1545138"/>
                <a:gd name="connsiteY14" fmla="*/ 1263585 h 1509396"/>
                <a:gd name="connsiteX15" fmla="*/ 1312835 w 1545138"/>
                <a:gd name="connsiteY15" fmla="*/ 1278825 h 1509396"/>
                <a:gd name="connsiteX16" fmla="*/ 1411895 w 1545138"/>
                <a:gd name="connsiteY16" fmla="*/ 1261680 h 1509396"/>
                <a:gd name="connsiteX17" fmla="*/ 1493810 w 1545138"/>
                <a:gd name="connsiteY17" fmla="*/ 1189290 h 1509396"/>
                <a:gd name="connsiteX18" fmla="*/ 1539530 w 1545138"/>
                <a:gd name="connsiteY18" fmla="*/ 1090230 h 1509396"/>
                <a:gd name="connsiteX19" fmla="*/ 1535720 w 1545138"/>
                <a:gd name="connsiteY19" fmla="*/ 958785 h 1509396"/>
                <a:gd name="connsiteX20" fmla="*/ 1461425 w 1545138"/>
                <a:gd name="connsiteY20" fmla="*/ 907350 h 1509396"/>
                <a:gd name="connsiteX21" fmla="*/ 1411895 w 1545138"/>
                <a:gd name="connsiteY21" fmla="*/ 909255 h 1509396"/>
                <a:gd name="connsiteX22" fmla="*/ 1421420 w 1545138"/>
                <a:gd name="connsiteY22" fmla="*/ 844485 h 1509396"/>
                <a:gd name="connsiteX23" fmla="*/ 1478570 w 1545138"/>
                <a:gd name="connsiteY23" fmla="*/ 482535 h 1509396"/>
                <a:gd name="connsiteX24" fmla="*/ 1400465 w 1545138"/>
                <a:gd name="connsiteY24" fmla="*/ 219645 h 1509396"/>
                <a:gd name="connsiteX25" fmla="*/ 1234730 w 1545138"/>
                <a:gd name="connsiteY25" fmla="*/ 86295 h 1509396"/>
                <a:gd name="connsiteX26" fmla="*/ 1038515 w 1545138"/>
                <a:gd name="connsiteY26" fmla="*/ 19620 h 1509396"/>
                <a:gd name="connsiteX27" fmla="*/ 718475 w 1545138"/>
                <a:gd name="connsiteY27" fmla="*/ 4380 h 1509396"/>
                <a:gd name="connsiteX28" fmla="*/ 362240 w 1545138"/>
                <a:gd name="connsiteY28" fmla="*/ 88200 h 1509396"/>
                <a:gd name="connsiteX29" fmla="*/ 87920 w 1545138"/>
                <a:gd name="connsiteY29" fmla="*/ 375855 h 1509396"/>
                <a:gd name="connsiteX30" fmla="*/ 7910 w 1545138"/>
                <a:gd name="connsiteY30" fmla="*/ 663510 h 1509396"/>
                <a:gd name="connsiteX0" fmla="*/ 7911 w 1545139"/>
                <a:gd name="connsiteY0" fmla="*/ 663510 h 1509396"/>
                <a:gd name="connsiteX1" fmla="*/ 46011 w 1545139"/>
                <a:gd name="connsiteY1" fmla="*/ 831150 h 1509396"/>
                <a:gd name="connsiteX2" fmla="*/ 50270 w 1545139"/>
                <a:gd name="connsiteY2" fmla="*/ 875907 h 1509396"/>
                <a:gd name="connsiteX3" fmla="*/ 4101 w 1545139"/>
                <a:gd name="connsiteY3" fmla="*/ 887379 h 1509396"/>
                <a:gd name="connsiteX4" fmla="*/ 9816 w 1545139"/>
                <a:gd name="connsiteY4" fmla="*/ 991170 h 1509396"/>
                <a:gd name="connsiteX5" fmla="*/ 70776 w 1545139"/>
                <a:gd name="connsiteY5" fmla="*/ 1105470 h 1509396"/>
                <a:gd name="connsiteX6" fmla="*/ 114591 w 1545139"/>
                <a:gd name="connsiteY6" fmla="*/ 1143570 h 1509396"/>
                <a:gd name="connsiteX7" fmla="*/ 99351 w 1545139"/>
                <a:gd name="connsiteY7" fmla="*/ 1265490 h 1509396"/>
                <a:gd name="connsiteX8" fmla="*/ 131736 w 1545139"/>
                <a:gd name="connsiteY8" fmla="*/ 1356930 h 1509396"/>
                <a:gd name="connsiteX9" fmla="*/ 226986 w 1545139"/>
                <a:gd name="connsiteY9" fmla="*/ 1421700 h 1509396"/>
                <a:gd name="connsiteX10" fmla="*/ 409866 w 1545139"/>
                <a:gd name="connsiteY10" fmla="*/ 1478850 h 1509396"/>
                <a:gd name="connsiteX11" fmla="*/ 668946 w 1545139"/>
                <a:gd name="connsiteY11" fmla="*/ 1509330 h 1509396"/>
                <a:gd name="connsiteX12" fmla="*/ 903261 w 1545139"/>
                <a:gd name="connsiteY12" fmla="*/ 1471230 h 1509396"/>
                <a:gd name="connsiteX13" fmla="*/ 1126146 w 1545139"/>
                <a:gd name="connsiteY13" fmla="*/ 1387410 h 1509396"/>
                <a:gd name="connsiteX14" fmla="*/ 1280451 w 1545139"/>
                <a:gd name="connsiteY14" fmla="*/ 1263585 h 1509396"/>
                <a:gd name="connsiteX15" fmla="*/ 1312836 w 1545139"/>
                <a:gd name="connsiteY15" fmla="*/ 1278825 h 1509396"/>
                <a:gd name="connsiteX16" fmla="*/ 1411896 w 1545139"/>
                <a:gd name="connsiteY16" fmla="*/ 1261680 h 1509396"/>
                <a:gd name="connsiteX17" fmla="*/ 1493811 w 1545139"/>
                <a:gd name="connsiteY17" fmla="*/ 1189290 h 1509396"/>
                <a:gd name="connsiteX18" fmla="*/ 1539531 w 1545139"/>
                <a:gd name="connsiteY18" fmla="*/ 1090230 h 1509396"/>
                <a:gd name="connsiteX19" fmla="*/ 1535721 w 1545139"/>
                <a:gd name="connsiteY19" fmla="*/ 958785 h 1509396"/>
                <a:gd name="connsiteX20" fmla="*/ 1461426 w 1545139"/>
                <a:gd name="connsiteY20" fmla="*/ 907350 h 1509396"/>
                <a:gd name="connsiteX21" fmla="*/ 1411896 w 1545139"/>
                <a:gd name="connsiteY21" fmla="*/ 909255 h 1509396"/>
                <a:gd name="connsiteX22" fmla="*/ 1421421 w 1545139"/>
                <a:gd name="connsiteY22" fmla="*/ 844485 h 1509396"/>
                <a:gd name="connsiteX23" fmla="*/ 1478571 w 1545139"/>
                <a:gd name="connsiteY23" fmla="*/ 482535 h 1509396"/>
                <a:gd name="connsiteX24" fmla="*/ 1400466 w 1545139"/>
                <a:gd name="connsiteY24" fmla="*/ 219645 h 1509396"/>
                <a:gd name="connsiteX25" fmla="*/ 1234731 w 1545139"/>
                <a:gd name="connsiteY25" fmla="*/ 86295 h 1509396"/>
                <a:gd name="connsiteX26" fmla="*/ 1038516 w 1545139"/>
                <a:gd name="connsiteY26" fmla="*/ 19620 h 1509396"/>
                <a:gd name="connsiteX27" fmla="*/ 718476 w 1545139"/>
                <a:gd name="connsiteY27" fmla="*/ 4380 h 1509396"/>
                <a:gd name="connsiteX28" fmla="*/ 362241 w 1545139"/>
                <a:gd name="connsiteY28" fmla="*/ 88200 h 1509396"/>
                <a:gd name="connsiteX29" fmla="*/ 87921 w 1545139"/>
                <a:gd name="connsiteY29" fmla="*/ 375855 h 1509396"/>
                <a:gd name="connsiteX30" fmla="*/ 7911 w 1545139"/>
                <a:gd name="connsiteY30" fmla="*/ 663510 h 1509396"/>
                <a:gd name="connsiteX0" fmla="*/ 9982 w 1547210"/>
                <a:gd name="connsiteY0" fmla="*/ 663510 h 1509396"/>
                <a:gd name="connsiteX1" fmla="*/ 48082 w 1547210"/>
                <a:gd name="connsiteY1" fmla="*/ 831150 h 1509396"/>
                <a:gd name="connsiteX2" fmla="*/ 52341 w 1547210"/>
                <a:gd name="connsiteY2" fmla="*/ 875907 h 1509396"/>
                <a:gd name="connsiteX3" fmla="*/ 6172 w 1547210"/>
                <a:gd name="connsiteY3" fmla="*/ 887379 h 1509396"/>
                <a:gd name="connsiteX4" fmla="*/ 11887 w 1547210"/>
                <a:gd name="connsiteY4" fmla="*/ 991170 h 1509396"/>
                <a:gd name="connsiteX5" fmla="*/ 72847 w 1547210"/>
                <a:gd name="connsiteY5" fmla="*/ 1105470 h 1509396"/>
                <a:gd name="connsiteX6" fmla="*/ 116662 w 1547210"/>
                <a:gd name="connsiteY6" fmla="*/ 1143570 h 1509396"/>
                <a:gd name="connsiteX7" fmla="*/ 101422 w 1547210"/>
                <a:gd name="connsiteY7" fmla="*/ 1265490 h 1509396"/>
                <a:gd name="connsiteX8" fmla="*/ 133807 w 1547210"/>
                <a:gd name="connsiteY8" fmla="*/ 1356930 h 1509396"/>
                <a:gd name="connsiteX9" fmla="*/ 229057 w 1547210"/>
                <a:gd name="connsiteY9" fmla="*/ 1421700 h 1509396"/>
                <a:gd name="connsiteX10" fmla="*/ 411937 w 1547210"/>
                <a:gd name="connsiteY10" fmla="*/ 1478850 h 1509396"/>
                <a:gd name="connsiteX11" fmla="*/ 671017 w 1547210"/>
                <a:gd name="connsiteY11" fmla="*/ 1509330 h 1509396"/>
                <a:gd name="connsiteX12" fmla="*/ 905332 w 1547210"/>
                <a:gd name="connsiteY12" fmla="*/ 1471230 h 1509396"/>
                <a:gd name="connsiteX13" fmla="*/ 1128217 w 1547210"/>
                <a:gd name="connsiteY13" fmla="*/ 1387410 h 1509396"/>
                <a:gd name="connsiteX14" fmla="*/ 1282522 w 1547210"/>
                <a:gd name="connsiteY14" fmla="*/ 1263585 h 1509396"/>
                <a:gd name="connsiteX15" fmla="*/ 1314907 w 1547210"/>
                <a:gd name="connsiteY15" fmla="*/ 1278825 h 1509396"/>
                <a:gd name="connsiteX16" fmla="*/ 1413967 w 1547210"/>
                <a:gd name="connsiteY16" fmla="*/ 1261680 h 1509396"/>
                <a:gd name="connsiteX17" fmla="*/ 1495882 w 1547210"/>
                <a:gd name="connsiteY17" fmla="*/ 1189290 h 1509396"/>
                <a:gd name="connsiteX18" fmla="*/ 1541602 w 1547210"/>
                <a:gd name="connsiteY18" fmla="*/ 1090230 h 1509396"/>
                <a:gd name="connsiteX19" fmla="*/ 1537792 w 1547210"/>
                <a:gd name="connsiteY19" fmla="*/ 958785 h 1509396"/>
                <a:gd name="connsiteX20" fmla="*/ 1463497 w 1547210"/>
                <a:gd name="connsiteY20" fmla="*/ 907350 h 1509396"/>
                <a:gd name="connsiteX21" fmla="*/ 1413967 w 1547210"/>
                <a:gd name="connsiteY21" fmla="*/ 909255 h 1509396"/>
                <a:gd name="connsiteX22" fmla="*/ 1423492 w 1547210"/>
                <a:gd name="connsiteY22" fmla="*/ 844485 h 1509396"/>
                <a:gd name="connsiteX23" fmla="*/ 1480642 w 1547210"/>
                <a:gd name="connsiteY23" fmla="*/ 482535 h 1509396"/>
                <a:gd name="connsiteX24" fmla="*/ 1402537 w 1547210"/>
                <a:gd name="connsiteY24" fmla="*/ 219645 h 1509396"/>
                <a:gd name="connsiteX25" fmla="*/ 1236802 w 1547210"/>
                <a:gd name="connsiteY25" fmla="*/ 86295 h 1509396"/>
                <a:gd name="connsiteX26" fmla="*/ 1040587 w 1547210"/>
                <a:gd name="connsiteY26" fmla="*/ 19620 h 1509396"/>
                <a:gd name="connsiteX27" fmla="*/ 720547 w 1547210"/>
                <a:gd name="connsiteY27" fmla="*/ 4380 h 1509396"/>
                <a:gd name="connsiteX28" fmla="*/ 364312 w 1547210"/>
                <a:gd name="connsiteY28" fmla="*/ 88200 h 1509396"/>
                <a:gd name="connsiteX29" fmla="*/ 89992 w 1547210"/>
                <a:gd name="connsiteY29" fmla="*/ 375855 h 1509396"/>
                <a:gd name="connsiteX30" fmla="*/ 9982 w 1547210"/>
                <a:gd name="connsiteY30" fmla="*/ 663510 h 1509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547210" h="1509396">
                  <a:moveTo>
                    <a:pt x="9982" y="663510"/>
                  </a:moveTo>
                  <a:cubicBezTo>
                    <a:pt x="2997" y="739392"/>
                    <a:pt x="41022" y="795751"/>
                    <a:pt x="48082" y="831150"/>
                  </a:cubicBezTo>
                  <a:cubicBezTo>
                    <a:pt x="55142" y="866549"/>
                    <a:pt x="59326" y="866536"/>
                    <a:pt x="52341" y="875907"/>
                  </a:cubicBezTo>
                  <a:cubicBezTo>
                    <a:pt x="45356" y="885278"/>
                    <a:pt x="17665" y="856288"/>
                    <a:pt x="6172" y="887379"/>
                  </a:cubicBezTo>
                  <a:cubicBezTo>
                    <a:pt x="-5321" y="918470"/>
                    <a:pt x="775" y="954822"/>
                    <a:pt x="11887" y="991170"/>
                  </a:cubicBezTo>
                  <a:cubicBezTo>
                    <a:pt x="22999" y="1027518"/>
                    <a:pt x="55384" y="1080070"/>
                    <a:pt x="72847" y="1105470"/>
                  </a:cubicBezTo>
                  <a:cubicBezTo>
                    <a:pt x="90310" y="1130870"/>
                    <a:pt x="111900" y="1116900"/>
                    <a:pt x="116662" y="1143570"/>
                  </a:cubicBezTo>
                  <a:cubicBezTo>
                    <a:pt x="121424" y="1170240"/>
                    <a:pt x="98565" y="1229930"/>
                    <a:pt x="101422" y="1265490"/>
                  </a:cubicBezTo>
                  <a:cubicBezTo>
                    <a:pt x="104279" y="1301050"/>
                    <a:pt x="112535" y="1330895"/>
                    <a:pt x="133807" y="1356930"/>
                  </a:cubicBezTo>
                  <a:cubicBezTo>
                    <a:pt x="155079" y="1382965"/>
                    <a:pt x="182702" y="1401380"/>
                    <a:pt x="229057" y="1421700"/>
                  </a:cubicBezTo>
                  <a:cubicBezTo>
                    <a:pt x="275412" y="1442020"/>
                    <a:pt x="338277" y="1464245"/>
                    <a:pt x="411937" y="1478850"/>
                  </a:cubicBezTo>
                  <a:cubicBezTo>
                    <a:pt x="485597" y="1493455"/>
                    <a:pt x="588785" y="1510600"/>
                    <a:pt x="671017" y="1509330"/>
                  </a:cubicBezTo>
                  <a:cubicBezTo>
                    <a:pt x="753250" y="1508060"/>
                    <a:pt x="829132" y="1491550"/>
                    <a:pt x="905332" y="1471230"/>
                  </a:cubicBezTo>
                  <a:cubicBezTo>
                    <a:pt x="981532" y="1450910"/>
                    <a:pt x="1065352" y="1422018"/>
                    <a:pt x="1128217" y="1387410"/>
                  </a:cubicBezTo>
                  <a:cubicBezTo>
                    <a:pt x="1191082" y="1352803"/>
                    <a:pt x="1251407" y="1281682"/>
                    <a:pt x="1282522" y="1263585"/>
                  </a:cubicBezTo>
                  <a:cubicBezTo>
                    <a:pt x="1313637" y="1245488"/>
                    <a:pt x="1268078" y="1259759"/>
                    <a:pt x="1314907" y="1278825"/>
                  </a:cubicBezTo>
                  <a:cubicBezTo>
                    <a:pt x="1361736" y="1297891"/>
                    <a:pt x="1383805" y="1276602"/>
                    <a:pt x="1413967" y="1261680"/>
                  </a:cubicBezTo>
                  <a:cubicBezTo>
                    <a:pt x="1444129" y="1246758"/>
                    <a:pt x="1474610" y="1217865"/>
                    <a:pt x="1495882" y="1189290"/>
                  </a:cubicBezTo>
                  <a:cubicBezTo>
                    <a:pt x="1517155" y="1160715"/>
                    <a:pt x="1534617" y="1128648"/>
                    <a:pt x="1541602" y="1090230"/>
                  </a:cubicBezTo>
                  <a:cubicBezTo>
                    <a:pt x="1548587" y="1051813"/>
                    <a:pt x="1550810" y="989265"/>
                    <a:pt x="1537792" y="958785"/>
                  </a:cubicBezTo>
                  <a:cubicBezTo>
                    <a:pt x="1524774" y="928305"/>
                    <a:pt x="1484135" y="915605"/>
                    <a:pt x="1463497" y="907350"/>
                  </a:cubicBezTo>
                  <a:cubicBezTo>
                    <a:pt x="1442860" y="899095"/>
                    <a:pt x="1420634" y="919732"/>
                    <a:pt x="1413967" y="909255"/>
                  </a:cubicBezTo>
                  <a:cubicBezTo>
                    <a:pt x="1407300" y="898778"/>
                    <a:pt x="1412380" y="915605"/>
                    <a:pt x="1423492" y="844485"/>
                  </a:cubicBezTo>
                  <a:cubicBezTo>
                    <a:pt x="1434604" y="773365"/>
                    <a:pt x="1484134" y="586675"/>
                    <a:pt x="1480642" y="482535"/>
                  </a:cubicBezTo>
                  <a:cubicBezTo>
                    <a:pt x="1477150" y="378395"/>
                    <a:pt x="1443177" y="285685"/>
                    <a:pt x="1402537" y="219645"/>
                  </a:cubicBezTo>
                  <a:cubicBezTo>
                    <a:pt x="1361897" y="153605"/>
                    <a:pt x="1297127" y="119633"/>
                    <a:pt x="1236802" y="86295"/>
                  </a:cubicBezTo>
                  <a:cubicBezTo>
                    <a:pt x="1176477" y="52957"/>
                    <a:pt x="1126630" y="33273"/>
                    <a:pt x="1040587" y="19620"/>
                  </a:cubicBezTo>
                  <a:cubicBezTo>
                    <a:pt x="954545" y="5968"/>
                    <a:pt x="833259" y="-7050"/>
                    <a:pt x="720547" y="4380"/>
                  </a:cubicBezTo>
                  <a:cubicBezTo>
                    <a:pt x="607835" y="15810"/>
                    <a:pt x="488137" y="36448"/>
                    <a:pt x="364312" y="88200"/>
                  </a:cubicBezTo>
                  <a:cubicBezTo>
                    <a:pt x="240487" y="139952"/>
                    <a:pt x="149047" y="279970"/>
                    <a:pt x="89992" y="375855"/>
                  </a:cubicBezTo>
                  <a:cubicBezTo>
                    <a:pt x="30937" y="471740"/>
                    <a:pt x="16967" y="587628"/>
                    <a:pt x="9982" y="663510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25" name="Oval 24">
              <a:extLst>
                <a:ext uri="{FF2B5EF4-FFF2-40B4-BE49-F238E27FC236}">
                  <a16:creationId xmlns:a16="http://schemas.microsoft.com/office/drawing/2014/main" id="{4251ED30-3065-4C2D-9E1D-ECE096369D1B}"/>
                </a:ext>
              </a:extLst>
            </p:cNvPr>
            <p:cNvSpPr/>
            <p:nvPr/>
          </p:nvSpPr>
          <p:spPr>
            <a:xfrm>
              <a:off x="6079985" y="2556320"/>
              <a:ext cx="152057" cy="166441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C4D08027-3B2B-417F-A32D-39B11759D4BE}"/>
                </a:ext>
              </a:extLst>
            </p:cNvPr>
            <p:cNvSpPr/>
            <p:nvPr/>
          </p:nvSpPr>
          <p:spPr>
            <a:xfrm rot="19763345" flipH="1">
              <a:off x="5469989" y="2430186"/>
              <a:ext cx="254460" cy="94565"/>
            </a:xfrm>
            <a:custGeom>
              <a:avLst/>
              <a:gdLst>
                <a:gd name="connsiteX0" fmla="*/ 224 w 292135"/>
                <a:gd name="connsiteY0" fmla="*/ 59346 h 59716"/>
                <a:gd name="connsiteX1" fmla="*/ 107075 w 292135"/>
                <a:gd name="connsiteY1" fmla="*/ 5920 h 59716"/>
                <a:gd name="connsiteX2" fmla="*/ 292010 w 292135"/>
                <a:gd name="connsiteY2" fmla="*/ 3866 h 59716"/>
                <a:gd name="connsiteX3" fmla="*/ 133788 w 292135"/>
                <a:gd name="connsiteY3" fmla="*/ 28524 h 59716"/>
                <a:gd name="connsiteX4" fmla="*/ 224 w 292135"/>
                <a:gd name="connsiteY4" fmla="*/ 59346 h 59716"/>
                <a:gd name="connsiteX0" fmla="*/ 2 w 291913"/>
                <a:gd name="connsiteY0" fmla="*/ 76080 h 77200"/>
                <a:gd name="connsiteX1" fmla="*/ 131511 w 291913"/>
                <a:gd name="connsiteY1" fmla="*/ 2105 h 77200"/>
                <a:gd name="connsiteX2" fmla="*/ 291788 w 291913"/>
                <a:gd name="connsiteY2" fmla="*/ 20600 h 77200"/>
                <a:gd name="connsiteX3" fmla="*/ 133566 w 291913"/>
                <a:gd name="connsiteY3" fmla="*/ 45258 h 77200"/>
                <a:gd name="connsiteX4" fmla="*/ 2 w 291913"/>
                <a:gd name="connsiteY4" fmla="*/ 76080 h 77200"/>
                <a:gd name="connsiteX0" fmla="*/ 9 w 291925"/>
                <a:gd name="connsiteY0" fmla="*/ 76080 h 76253"/>
                <a:gd name="connsiteX1" fmla="*/ 131518 w 291925"/>
                <a:gd name="connsiteY1" fmla="*/ 2105 h 76253"/>
                <a:gd name="connsiteX2" fmla="*/ 291795 w 291925"/>
                <a:gd name="connsiteY2" fmla="*/ 20600 h 76253"/>
                <a:gd name="connsiteX3" fmla="*/ 137683 w 291925"/>
                <a:gd name="connsiteY3" fmla="*/ 22655 h 76253"/>
                <a:gd name="connsiteX4" fmla="*/ 9 w 291925"/>
                <a:gd name="connsiteY4" fmla="*/ 76080 h 76253"/>
                <a:gd name="connsiteX0" fmla="*/ 9 w 292471"/>
                <a:gd name="connsiteY0" fmla="*/ 76080 h 76253"/>
                <a:gd name="connsiteX1" fmla="*/ 131518 w 292471"/>
                <a:gd name="connsiteY1" fmla="*/ 2105 h 76253"/>
                <a:gd name="connsiteX2" fmla="*/ 291795 w 292471"/>
                <a:gd name="connsiteY2" fmla="*/ 20600 h 76253"/>
                <a:gd name="connsiteX3" fmla="*/ 137683 w 292471"/>
                <a:gd name="connsiteY3" fmla="*/ 22655 h 76253"/>
                <a:gd name="connsiteX4" fmla="*/ 9 w 292471"/>
                <a:gd name="connsiteY4" fmla="*/ 76080 h 76253"/>
                <a:gd name="connsiteX0" fmla="*/ 1258 w 293720"/>
                <a:gd name="connsiteY0" fmla="*/ 76080 h 78680"/>
                <a:gd name="connsiteX1" fmla="*/ 132767 w 293720"/>
                <a:gd name="connsiteY1" fmla="*/ 2105 h 78680"/>
                <a:gd name="connsiteX2" fmla="*/ 293044 w 293720"/>
                <a:gd name="connsiteY2" fmla="*/ 20600 h 78680"/>
                <a:gd name="connsiteX3" fmla="*/ 138932 w 293720"/>
                <a:gd name="connsiteY3" fmla="*/ 22655 h 78680"/>
                <a:gd name="connsiteX4" fmla="*/ 1258 w 293720"/>
                <a:gd name="connsiteY4" fmla="*/ 76080 h 78680"/>
                <a:gd name="connsiteX0" fmla="*/ 1258 w 293044"/>
                <a:gd name="connsiteY0" fmla="*/ 76080 h 78680"/>
                <a:gd name="connsiteX1" fmla="*/ 132767 w 293044"/>
                <a:gd name="connsiteY1" fmla="*/ 2105 h 78680"/>
                <a:gd name="connsiteX2" fmla="*/ 293044 w 293044"/>
                <a:gd name="connsiteY2" fmla="*/ 20600 h 78680"/>
                <a:gd name="connsiteX3" fmla="*/ 138932 w 293044"/>
                <a:gd name="connsiteY3" fmla="*/ 22655 h 78680"/>
                <a:gd name="connsiteX4" fmla="*/ 1258 w 293044"/>
                <a:gd name="connsiteY4" fmla="*/ 76080 h 78680"/>
                <a:gd name="connsiteX0" fmla="*/ 1258 w 293044"/>
                <a:gd name="connsiteY0" fmla="*/ 76080 h 78611"/>
                <a:gd name="connsiteX1" fmla="*/ 132767 w 293044"/>
                <a:gd name="connsiteY1" fmla="*/ 2105 h 78611"/>
                <a:gd name="connsiteX2" fmla="*/ 293044 w 293044"/>
                <a:gd name="connsiteY2" fmla="*/ 20600 h 78611"/>
                <a:gd name="connsiteX3" fmla="*/ 138932 w 293044"/>
                <a:gd name="connsiteY3" fmla="*/ 22655 h 78611"/>
                <a:gd name="connsiteX4" fmla="*/ 1258 w 293044"/>
                <a:gd name="connsiteY4" fmla="*/ 76080 h 78611"/>
                <a:gd name="connsiteX0" fmla="*/ 1236 w 280693"/>
                <a:gd name="connsiteY0" fmla="*/ 79613 h 82337"/>
                <a:gd name="connsiteX1" fmla="*/ 132745 w 280693"/>
                <a:gd name="connsiteY1" fmla="*/ 5638 h 82337"/>
                <a:gd name="connsiteX2" fmla="*/ 280693 w 280693"/>
                <a:gd name="connsiteY2" fmla="*/ 7694 h 82337"/>
                <a:gd name="connsiteX3" fmla="*/ 138910 w 280693"/>
                <a:gd name="connsiteY3" fmla="*/ 26188 h 82337"/>
                <a:gd name="connsiteX4" fmla="*/ 1236 w 280693"/>
                <a:gd name="connsiteY4" fmla="*/ 79613 h 82337"/>
                <a:gd name="connsiteX0" fmla="*/ 39 w 279496"/>
                <a:gd name="connsiteY0" fmla="*/ 76896 h 77018"/>
                <a:gd name="connsiteX1" fmla="*/ 125384 w 279496"/>
                <a:gd name="connsiteY1" fmla="*/ 7030 h 77018"/>
                <a:gd name="connsiteX2" fmla="*/ 279496 w 279496"/>
                <a:gd name="connsiteY2" fmla="*/ 4977 h 77018"/>
                <a:gd name="connsiteX3" fmla="*/ 137713 w 279496"/>
                <a:gd name="connsiteY3" fmla="*/ 23471 h 77018"/>
                <a:gd name="connsiteX4" fmla="*/ 39 w 279496"/>
                <a:gd name="connsiteY4" fmla="*/ 76896 h 77018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650"/>
                <a:gd name="connsiteY0" fmla="*/ 81001 h 81123"/>
                <a:gd name="connsiteX1" fmla="*/ 125408 w 279650"/>
                <a:gd name="connsiteY1" fmla="*/ 11135 h 81123"/>
                <a:gd name="connsiteX2" fmla="*/ 279520 w 279650"/>
                <a:gd name="connsiteY2" fmla="*/ 9082 h 81123"/>
                <a:gd name="connsiteX3" fmla="*/ 137737 w 279650"/>
                <a:gd name="connsiteY3" fmla="*/ 27576 h 81123"/>
                <a:gd name="connsiteX4" fmla="*/ 63 w 279650"/>
                <a:gd name="connsiteY4" fmla="*/ 81001 h 81123"/>
                <a:gd name="connsiteX0" fmla="*/ 63 w 279650"/>
                <a:gd name="connsiteY0" fmla="*/ 81001 h 81234"/>
                <a:gd name="connsiteX1" fmla="*/ 125408 w 279650"/>
                <a:gd name="connsiteY1" fmla="*/ 11135 h 81234"/>
                <a:gd name="connsiteX2" fmla="*/ 279520 w 279650"/>
                <a:gd name="connsiteY2" fmla="*/ 9082 h 81234"/>
                <a:gd name="connsiteX3" fmla="*/ 137737 w 279650"/>
                <a:gd name="connsiteY3" fmla="*/ 27576 h 81234"/>
                <a:gd name="connsiteX4" fmla="*/ 63 w 279650"/>
                <a:gd name="connsiteY4" fmla="*/ 81001 h 81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9650" h="81234">
                  <a:moveTo>
                    <a:pt x="63" y="81001"/>
                  </a:moveTo>
                  <a:cubicBezTo>
                    <a:pt x="-1992" y="78261"/>
                    <a:pt x="45955" y="31340"/>
                    <a:pt x="125408" y="11135"/>
                  </a:cubicBezTo>
                  <a:cubicBezTo>
                    <a:pt x="204861" y="-9070"/>
                    <a:pt x="283288" y="3261"/>
                    <a:pt x="279520" y="9082"/>
                  </a:cubicBezTo>
                  <a:cubicBezTo>
                    <a:pt x="273698" y="23123"/>
                    <a:pt x="250068" y="-7013"/>
                    <a:pt x="137737" y="27576"/>
                  </a:cubicBezTo>
                  <a:cubicBezTo>
                    <a:pt x="25406" y="62165"/>
                    <a:pt x="2118" y="83741"/>
                    <a:pt x="63" y="81001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C0B5AE8E-041E-4EA7-A9CF-C375B871ADE4}"/>
                </a:ext>
              </a:extLst>
            </p:cNvPr>
            <p:cNvSpPr/>
            <p:nvPr/>
          </p:nvSpPr>
          <p:spPr>
            <a:xfrm rot="2106070">
              <a:off x="6018610" y="2436401"/>
              <a:ext cx="279650" cy="94565"/>
            </a:xfrm>
            <a:custGeom>
              <a:avLst/>
              <a:gdLst>
                <a:gd name="connsiteX0" fmla="*/ 224 w 292135"/>
                <a:gd name="connsiteY0" fmla="*/ 59346 h 59716"/>
                <a:gd name="connsiteX1" fmla="*/ 107075 w 292135"/>
                <a:gd name="connsiteY1" fmla="*/ 5920 h 59716"/>
                <a:gd name="connsiteX2" fmla="*/ 292010 w 292135"/>
                <a:gd name="connsiteY2" fmla="*/ 3866 h 59716"/>
                <a:gd name="connsiteX3" fmla="*/ 133788 w 292135"/>
                <a:gd name="connsiteY3" fmla="*/ 28524 h 59716"/>
                <a:gd name="connsiteX4" fmla="*/ 224 w 292135"/>
                <a:gd name="connsiteY4" fmla="*/ 59346 h 59716"/>
                <a:gd name="connsiteX0" fmla="*/ 2 w 291913"/>
                <a:gd name="connsiteY0" fmla="*/ 76080 h 77200"/>
                <a:gd name="connsiteX1" fmla="*/ 131511 w 291913"/>
                <a:gd name="connsiteY1" fmla="*/ 2105 h 77200"/>
                <a:gd name="connsiteX2" fmla="*/ 291788 w 291913"/>
                <a:gd name="connsiteY2" fmla="*/ 20600 h 77200"/>
                <a:gd name="connsiteX3" fmla="*/ 133566 w 291913"/>
                <a:gd name="connsiteY3" fmla="*/ 45258 h 77200"/>
                <a:gd name="connsiteX4" fmla="*/ 2 w 291913"/>
                <a:gd name="connsiteY4" fmla="*/ 76080 h 77200"/>
                <a:gd name="connsiteX0" fmla="*/ 9 w 291925"/>
                <a:gd name="connsiteY0" fmla="*/ 76080 h 76253"/>
                <a:gd name="connsiteX1" fmla="*/ 131518 w 291925"/>
                <a:gd name="connsiteY1" fmla="*/ 2105 h 76253"/>
                <a:gd name="connsiteX2" fmla="*/ 291795 w 291925"/>
                <a:gd name="connsiteY2" fmla="*/ 20600 h 76253"/>
                <a:gd name="connsiteX3" fmla="*/ 137683 w 291925"/>
                <a:gd name="connsiteY3" fmla="*/ 22655 h 76253"/>
                <a:gd name="connsiteX4" fmla="*/ 9 w 291925"/>
                <a:gd name="connsiteY4" fmla="*/ 76080 h 76253"/>
                <a:gd name="connsiteX0" fmla="*/ 9 w 292471"/>
                <a:gd name="connsiteY0" fmla="*/ 76080 h 76253"/>
                <a:gd name="connsiteX1" fmla="*/ 131518 w 292471"/>
                <a:gd name="connsiteY1" fmla="*/ 2105 h 76253"/>
                <a:gd name="connsiteX2" fmla="*/ 291795 w 292471"/>
                <a:gd name="connsiteY2" fmla="*/ 20600 h 76253"/>
                <a:gd name="connsiteX3" fmla="*/ 137683 w 292471"/>
                <a:gd name="connsiteY3" fmla="*/ 22655 h 76253"/>
                <a:gd name="connsiteX4" fmla="*/ 9 w 292471"/>
                <a:gd name="connsiteY4" fmla="*/ 76080 h 76253"/>
                <a:gd name="connsiteX0" fmla="*/ 1258 w 293720"/>
                <a:gd name="connsiteY0" fmla="*/ 76080 h 78680"/>
                <a:gd name="connsiteX1" fmla="*/ 132767 w 293720"/>
                <a:gd name="connsiteY1" fmla="*/ 2105 h 78680"/>
                <a:gd name="connsiteX2" fmla="*/ 293044 w 293720"/>
                <a:gd name="connsiteY2" fmla="*/ 20600 h 78680"/>
                <a:gd name="connsiteX3" fmla="*/ 138932 w 293720"/>
                <a:gd name="connsiteY3" fmla="*/ 22655 h 78680"/>
                <a:gd name="connsiteX4" fmla="*/ 1258 w 293720"/>
                <a:gd name="connsiteY4" fmla="*/ 76080 h 78680"/>
                <a:gd name="connsiteX0" fmla="*/ 1258 w 293044"/>
                <a:gd name="connsiteY0" fmla="*/ 76080 h 78680"/>
                <a:gd name="connsiteX1" fmla="*/ 132767 w 293044"/>
                <a:gd name="connsiteY1" fmla="*/ 2105 h 78680"/>
                <a:gd name="connsiteX2" fmla="*/ 293044 w 293044"/>
                <a:gd name="connsiteY2" fmla="*/ 20600 h 78680"/>
                <a:gd name="connsiteX3" fmla="*/ 138932 w 293044"/>
                <a:gd name="connsiteY3" fmla="*/ 22655 h 78680"/>
                <a:gd name="connsiteX4" fmla="*/ 1258 w 293044"/>
                <a:gd name="connsiteY4" fmla="*/ 76080 h 78680"/>
                <a:gd name="connsiteX0" fmla="*/ 1258 w 293044"/>
                <a:gd name="connsiteY0" fmla="*/ 76080 h 78611"/>
                <a:gd name="connsiteX1" fmla="*/ 132767 w 293044"/>
                <a:gd name="connsiteY1" fmla="*/ 2105 h 78611"/>
                <a:gd name="connsiteX2" fmla="*/ 293044 w 293044"/>
                <a:gd name="connsiteY2" fmla="*/ 20600 h 78611"/>
                <a:gd name="connsiteX3" fmla="*/ 138932 w 293044"/>
                <a:gd name="connsiteY3" fmla="*/ 22655 h 78611"/>
                <a:gd name="connsiteX4" fmla="*/ 1258 w 293044"/>
                <a:gd name="connsiteY4" fmla="*/ 76080 h 78611"/>
                <a:gd name="connsiteX0" fmla="*/ 1236 w 280693"/>
                <a:gd name="connsiteY0" fmla="*/ 79613 h 82337"/>
                <a:gd name="connsiteX1" fmla="*/ 132745 w 280693"/>
                <a:gd name="connsiteY1" fmla="*/ 5638 h 82337"/>
                <a:gd name="connsiteX2" fmla="*/ 280693 w 280693"/>
                <a:gd name="connsiteY2" fmla="*/ 7694 h 82337"/>
                <a:gd name="connsiteX3" fmla="*/ 138910 w 280693"/>
                <a:gd name="connsiteY3" fmla="*/ 26188 h 82337"/>
                <a:gd name="connsiteX4" fmla="*/ 1236 w 280693"/>
                <a:gd name="connsiteY4" fmla="*/ 79613 h 82337"/>
                <a:gd name="connsiteX0" fmla="*/ 39 w 279496"/>
                <a:gd name="connsiteY0" fmla="*/ 76896 h 77018"/>
                <a:gd name="connsiteX1" fmla="*/ 125384 w 279496"/>
                <a:gd name="connsiteY1" fmla="*/ 7030 h 77018"/>
                <a:gd name="connsiteX2" fmla="*/ 279496 w 279496"/>
                <a:gd name="connsiteY2" fmla="*/ 4977 h 77018"/>
                <a:gd name="connsiteX3" fmla="*/ 137713 w 279496"/>
                <a:gd name="connsiteY3" fmla="*/ 23471 h 77018"/>
                <a:gd name="connsiteX4" fmla="*/ 39 w 279496"/>
                <a:gd name="connsiteY4" fmla="*/ 76896 h 77018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650"/>
                <a:gd name="connsiteY0" fmla="*/ 81001 h 81123"/>
                <a:gd name="connsiteX1" fmla="*/ 125408 w 279650"/>
                <a:gd name="connsiteY1" fmla="*/ 11135 h 81123"/>
                <a:gd name="connsiteX2" fmla="*/ 279520 w 279650"/>
                <a:gd name="connsiteY2" fmla="*/ 9082 h 81123"/>
                <a:gd name="connsiteX3" fmla="*/ 137737 w 279650"/>
                <a:gd name="connsiteY3" fmla="*/ 27576 h 81123"/>
                <a:gd name="connsiteX4" fmla="*/ 63 w 279650"/>
                <a:gd name="connsiteY4" fmla="*/ 81001 h 81123"/>
                <a:gd name="connsiteX0" fmla="*/ 63 w 279650"/>
                <a:gd name="connsiteY0" fmla="*/ 81001 h 81234"/>
                <a:gd name="connsiteX1" fmla="*/ 125408 w 279650"/>
                <a:gd name="connsiteY1" fmla="*/ 11135 h 81234"/>
                <a:gd name="connsiteX2" fmla="*/ 279520 w 279650"/>
                <a:gd name="connsiteY2" fmla="*/ 9082 h 81234"/>
                <a:gd name="connsiteX3" fmla="*/ 137737 w 279650"/>
                <a:gd name="connsiteY3" fmla="*/ 27576 h 81234"/>
                <a:gd name="connsiteX4" fmla="*/ 63 w 279650"/>
                <a:gd name="connsiteY4" fmla="*/ 81001 h 81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9650" h="81234">
                  <a:moveTo>
                    <a:pt x="63" y="81001"/>
                  </a:moveTo>
                  <a:cubicBezTo>
                    <a:pt x="-1992" y="78261"/>
                    <a:pt x="45955" y="31340"/>
                    <a:pt x="125408" y="11135"/>
                  </a:cubicBezTo>
                  <a:cubicBezTo>
                    <a:pt x="204861" y="-9070"/>
                    <a:pt x="283288" y="3261"/>
                    <a:pt x="279520" y="9082"/>
                  </a:cubicBezTo>
                  <a:cubicBezTo>
                    <a:pt x="273698" y="23123"/>
                    <a:pt x="250068" y="-7013"/>
                    <a:pt x="137737" y="27576"/>
                  </a:cubicBezTo>
                  <a:cubicBezTo>
                    <a:pt x="25406" y="62165"/>
                    <a:pt x="2118" y="83741"/>
                    <a:pt x="63" y="81001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C0EE366A-36C9-4B72-8CDB-5F59BABAADBA}"/>
                </a:ext>
              </a:extLst>
            </p:cNvPr>
            <p:cNvSpPr/>
            <p:nvPr/>
          </p:nvSpPr>
          <p:spPr>
            <a:xfrm>
              <a:off x="5276136" y="1752884"/>
              <a:ext cx="1506104" cy="1039301"/>
            </a:xfrm>
            <a:custGeom>
              <a:avLst/>
              <a:gdLst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1174 w 1869410"/>
                <a:gd name="connsiteY19" fmla="*/ 1036330 h 1284241"/>
                <a:gd name="connsiteX20" fmla="*/ 1667369 w 1869410"/>
                <a:gd name="connsiteY20" fmla="*/ 1085860 h 1284241"/>
                <a:gd name="connsiteX21" fmla="*/ 1716899 w 1869410"/>
                <a:gd name="connsiteY21" fmla="*/ 93536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1174 w 1869410"/>
                <a:gd name="connsiteY19" fmla="*/ 1036330 h 1284241"/>
                <a:gd name="connsiteX20" fmla="*/ 1667369 w 1869410"/>
                <a:gd name="connsiteY20" fmla="*/ 1085860 h 1284241"/>
                <a:gd name="connsiteX21" fmla="*/ 1714994 w 1869410"/>
                <a:gd name="connsiteY21" fmla="*/ 90488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1174 w 1869410"/>
                <a:gd name="connsiteY19" fmla="*/ 1036330 h 1284241"/>
                <a:gd name="connsiteX20" fmla="*/ 1707374 w 1869410"/>
                <a:gd name="connsiteY20" fmla="*/ 1055380 h 1284241"/>
                <a:gd name="connsiteX21" fmla="*/ 1714994 w 1869410"/>
                <a:gd name="connsiteY21" fmla="*/ 90488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4984 w 1869410"/>
                <a:gd name="connsiteY19" fmla="*/ 1002040 h 1284241"/>
                <a:gd name="connsiteX20" fmla="*/ 1707374 w 1869410"/>
                <a:gd name="connsiteY20" fmla="*/ 1055380 h 1284241"/>
                <a:gd name="connsiteX21" fmla="*/ 1714994 w 1869410"/>
                <a:gd name="connsiteY21" fmla="*/ 90488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6"/>
                <a:gd name="connsiteX1" fmla="*/ 545324 w 1869410"/>
                <a:gd name="connsiteY1" fmla="*/ 516265 h 1284246"/>
                <a:gd name="connsiteX2" fmla="*/ 629144 w 1869410"/>
                <a:gd name="connsiteY2" fmla="*/ 476260 h 1284246"/>
                <a:gd name="connsiteX3" fmla="*/ 692009 w 1869410"/>
                <a:gd name="connsiteY3" fmla="*/ 577225 h 1284246"/>
                <a:gd name="connsiteX4" fmla="*/ 737729 w 1869410"/>
                <a:gd name="connsiteY4" fmla="*/ 779155 h 1284246"/>
                <a:gd name="connsiteX5" fmla="*/ 735824 w 1869410"/>
                <a:gd name="connsiteY5" fmla="*/ 914410 h 1284246"/>
                <a:gd name="connsiteX6" fmla="*/ 825359 w 1869410"/>
                <a:gd name="connsiteY6" fmla="*/ 678190 h 1284246"/>
                <a:gd name="connsiteX7" fmla="*/ 840599 w 1869410"/>
                <a:gd name="connsiteY7" fmla="*/ 582940 h 1284246"/>
                <a:gd name="connsiteX8" fmla="*/ 1103489 w 1869410"/>
                <a:gd name="connsiteY8" fmla="*/ 870595 h 1284246"/>
                <a:gd name="connsiteX9" fmla="*/ 1154924 w 1869410"/>
                <a:gd name="connsiteY9" fmla="*/ 891550 h 1284246"/>
                <a:gd name="connsiteX10" fmla="*/ 1055864 w 1869410"/>
                <a:gd name="connsiteY10" fmla="*/ 723910 h 1284246"/>
                <a:gd name="connsiteX11" fmla="*/ 1257794 w 1869410"/>
                <a:gd name="connsiteY11" fmla="*/ 971560 h 1284246"/>
                <a:gd name="connsiteX12" fmla="*/ 1233029 w 1869410"/>
                <a:gd name="connsiteY12" fmla="*/ 849640 h 1284246"/>
                <a:gd name="connsiteX13" fmla="*/ 1375904 w 1869410"/>
                <a:gd name="connsiteY13" fmla="*/ 986800 h 1284246"/>
                <a:gd name="connsiteX14" fmla="*/ 1417814 w 1869410"/>
                <a:gd name="connsiteY14" fmla="*/ 1173490 h 1284246"/>
                <a:gd name="connsiteX15" fmla="*/ 1444484 w 1869410"/>
                <a:gd name="connsiteY15" fmla="*/ 1057285 h 1284246"/>
                <a:gd name="connsiteX16" fmla="*/ 1450199 w 1869410"/>
                <a:gd name="connsiteY16" fmla="*/ 1283980 h 1284246"/>
                <a:gd name="connsiteX17" fmla="*/ 1495919 w 1869410"/>
                <a:gd name="connsiteY17" fmla="*/ 1101100 h 1284246"/>
                <a:gd name="connsiteX18" fmla="*/ 1551164 w 1869410"/>
                <a:gd name="connsiteY18" fmla="*/ 1011565 h 1284246"/>
                <a:gd name="connsiteX19" fmla="*/ 1634984 w 1869410"/>
                <a:gd name="connsiteY19" fmla="*/ 1002040 h 1284246"/>
                <a:gd name="connsiteX20" fmla="*/ 1707374 w 1869410"/>
                <a:gd name="connsiteY20" fmla="*/ 1055380 h 1284246"/>
                <a:gd name="connsiteX21" fmla="*/ 1714994 w 1869410"/>
                <a:gd name="connsiteY21" fmla="*/ 904885 h 1284246"/>
                <a:gd name="connsiteX22" fmla="*/ 1716899 w 1869410"/>
                <a:gd name="connsiteY22" fmla="*/ 802015 h 1284246"/>
                <a:gd name="connsiteX23" fmla="*/ 1804529 w 1869410"/>
                <a:gd name="connsiteY23" fmla="*/ 889645 h 1284246"/>
                <a:gd name="connsiteX24" fmla="*/ 1764524 w 1869410"/>
                <a:gd name="connsiteY24" fmla="*/ 716290 h 1284246"/>
                <a:gd name="connsiteX25" fmla="*/ 1764524 w 1869410"/>
                <a:gd name="connsiteY25" fmla="*/ 615325 h 1284246"/>
                <a:gd name="connsiteX26" fmla="*/ 1869299 w 1869410"/>
                <a:gd name="connsiteY26" fmla="*/ 708670 h 1284246"/>
                <a:gd name="connsiteX27" fmla="*/ 1783574 w 1869410"/>
                <a:gd name="connsiteY27" fmla="*/ 539125 h 1284246"/>
                <a:gd name="connsiteX28" fmla="*/ 1730234 w 1869410"/>
                <a:gd name="connsiteY28" fmla="*/ 396250 h 1284246"/>
                <a:gd name="connsiteX29" fmla="*/ 1560689 w 1869410"/>
                <a:gd name="connsiteY29" fmla="*/ 219085 h 1284246"/>
                <a:gd name="connsiteX30" fmla="*/ 1427339 w 1869410"/>
                <a:gd name="connsiteY30" fmla="*/ 129550 h 1284246"/>
                <a:gd name="connsiteX31" fmla="*/ 1594979 w 1869410"/>
                <a:gd name="connsiteY31" fmla="*/ 100975 h 1284246"/>
                <a:gd name="connsiteX32" fmla="*/ 1634984 w 1869410"/>
                <a:gd name="connsiteY32" fmla="*/ 70495 h 1284246"/>
                <a:gd name="connsiteX33" fmla="*/ 1402574 w 1869410"/>
                <a:gd name="connsiteY33" fmla="*/ 62875 h 1284246"/>
                <a:gd name="connsiteX34" fmla="*/ 1191119 w 1869410"/>
                <a:gd name="connsiteY34" fmla="*/ 17155 h 1284246"/>
                <a:gd name="connsiteX35" fmla="*/ 981569 w 1869410"/>
                <a:gd name="connsiteY35" fmla="*/ 10 h 1284246"/>
                <a:gd name="connsiteX36" fmla="*/ 712964 w 1869410"/>
                <a:gd name="connsiteY36" fmla="*/ 19060 h 1284246"/>
                <a:gd name="connsiteX37" fmla="*/ 543419 w 1869410"/>
                <a:gd name="connsiteY37" fmla="*/ 55255 h 1284246"/>
                <a:gd name="connsiteX38" fmla="*/ 415784 w 1869410"/>
                <a:gd name="connsiteY38" fmla="*/ 144790 h 1284246"/>
                <a:gd name="connsiteX39" fmla="*/ 364349 w 1869410"/>
                <a:gd name="connsiteY39" fmla="*/ 215275 h 1284246"/>
                <a:gd name="connsiteX40" fmla="*/ 290054 w 1869410"/>
                <a:gd name="connsiteY40" fmla="*/ 278140 h 1284246"/>
                <a:gd name="connsiteX41" fmla="*/ 223379 w 1869410"/>
                <a:gd name="connsiteY41" fmla="*/ 331480 h 1284246"/>
                <a:gd name="connsiteX42" fmla="*/ 145274 w 1869410"/>
                <a:gd name="connsiteY42" fmla="*/ 485785 h 1284246"/>
                <a:gd name="connsiteX43" fmla="*/ 80504 w 1869410"/>
                <a:gd name="connsiteY43" fmla="*/ 674380 h 1284246"/>
                <a:gd name="connsiteX44" fmla="*/ 494 w 1869410"/>
                <a:gd name="connsiteY44" fmla="*/ 777250 h 1284246"/>
                <a:gd name="connsiteX45" fmla="*/ 120509 w 1869410"/>
                <a:gd name="connsiteY45" fmla="*/ 678190 h 1284246"/>
                <a:gd name="connsiteX46" fmla="*/ 118604 w 1869410"/>
                <a:gd name="connsiteY46" fmla="*/ 910600 h 1284246"/>
                <a:gd name="connsiteX47" fmla="*/ 131939 w 1869410"/>
                <a:gd name="connsiteY47" fmla="*/ 1034425 h 1284246"/>
                <a:gd name="connsiteX48" fmla="*/ 160514 w 1869410"/>
                <a:gd name="connsiteY48" fmla="*/ 891550 h 1284246"/>
                <a:gd name="connsiteX49" fmla="*/ 246239 w 1869410"/>
                <a:gd name="connsiteY49" fmla="*/ 990610 h 1284246"/>
                <a:gd name="connsiteX50" fmla="*/ 238619 w 1869410"/>
                <a:gd name="connsiteY50" fmla="*/ 866785 h 1284246"/>
                <a:gd name="connsiteX51" fmla="*/ 250049 w 1869410"/>
                <a:gd name="connsiteY51" fmla="*/ 725815 h 1284246"/>
                <a:gd name="connsiteX52" fmla="*/ 311009 w 1869410"/>
                <a:gd name="connsiteY52" fmla="*/ 889645 h 1284246"/>
                <a:gd name="connsiteX53" fmla="*/ 295769 w 1869410"/>
                <a:gd name="connsiteY53" fmla="*/ 643900 h 1284246"/>
                <a:gd name="connsiteX54" fmla="*/ 341489 w 1869410"/>
                <a:gd name="connsiteY54" fmla="*/ 495310 h 1284246"/>
                <a:gd name="connsiteX55" fmla="*/ 394829 w 1869410"/>
                <a:gd name="connsiteY55" fmla="*/ 483880 h 1284246"/>
                <a:gd name="connsiteX56" fmla="*/ 486269 w 1869410"/>
                <a:gd name="connsiteY56" fmla="*/ 586750 h 1284246"/>
                <a:gd name="connsiteX0" fmla="*/ 486269 w 1869410"/>
                <a:gd name="connsiteY0" fmla="*/ 586750 h 1284246"/>
                <a:gd name="connsiteX1" fmla="*/ 545324 w 1869410"/>
                <a:gd name="connsiteY1" fmla="*/ 516265 h 1284246"/>
                <a:gd name="connsiteX2" fmla="*/ 629144 w 1869410"/>
                <a:gd name="connsiteY2" fmla="*/ 476260 h 1284246"/>
                <a:gd name="connsiteX3" fmla="*/ 692009 w 1869410"/>
                <a:gd name="connsiteY3" fmla="*/ 577225 h 1284246"/>
                <a:gd name="connsiteX4" fmla="*/ 737729 w 1869410"/>
                <a:gd name="connsiteY4" fmla="*/ 779155 h 1284246"/>
                <a:gd name="connsiteX5" fmla="*/ 735824 w 1869410"/>
                <a:gd name="connsiteY5" fmla="*/ 914410 h 1284246"/>
                <a:gd name="connsiteX6" fmla="*/ 825359 w 1869410"/>
                <a:gd name="connsiteY6" fmla="*/ 678190 h 1284246"/>
                <a:gd name="connsiteX7" fmla="*/ 840599 w 1869410"/>
                <a:gd name="connsiteY7" fmla="*/ 582940 h 1284246"/>
                <a:gd name="connsiteX8" fmla="*/ 1103489 w 1869410"/>
                <a:gd name="connsiteY8" fmla="*/ 870595 h 1284246"/>
                <a:gd name="connsiteX9" fmla="*/ 1154924 w 1869410"/>
                <a:gd name="connsiteY9" fmla="*/ 891550 h 1284246"/>
                <a:gd name="connsiteX10" fmla="*/ 1055864 w 1869410"/>
                <a:gd name="connsiteY10" fmla="*/ 723910 h 1284246"/>
                <a:gd name="connsiteX11" fmla="*/ 1257794 w 1869410"/>
                <a:gd name="connsiteY11" fmla="*/ 971560 h 1284246"/>
                <a:gd name="connsiteX12" fmla="*/ 1233029 w 1869410"/>
                <a:gd name="connsiteY12" fmla="*/ 849640 h 1284246"/>
                <a:gd name="connsiteX13" fmla="*/ 1375904 w 1869410"/>
                <a:gd name="connsiteY13" fmla="*/ 986800 h 1284246"/>
                <a:gd name="connsiteX14" fmla="*/ 1417814 w 1869410"/>
                <a:gd name="connsiteY14" fmla="*/ 1173490 h 1284246"/>
                <a:gd name="connsiteX15" fmla="*/ 1444484 w 1869410"/>
                <a:gd name="connsiteY15" fmla="*/ 1057285 h 1284246"/>
                <a:gd name="connsiteX16" fmla="*/ 1450199 w 1869410"/>
                <a:gd name="connsiteY16" fmla="*/ 1283980 h 1284246"/>
                <a:gd name="connsiteX17" fmla="*/ 1495919 w 1869410"/>
                <a:gd name="connsiteY17" fmla="*/ 1101100 h 1284246"/>
                <a:gd name="connsiteX18" fmla="*/ 1551164 w 1869410"/>
                <a:gd name="connsiteY18" fmla="*/ 1011565 h 1284246"/>
                <a:gd name="connsiteX19" fmla="*/ 1671179 w 1869410"/>
                <a:gd name="connsiteY19" fmla="*/ 1011565 h 1284246"/>
                <a:gd name="connsiteX20" fmla="*/ 1707374 w 1869410"/>
                <a:gd name="connsiteY20" fmla="*/ 1055380 h 1284246"/>
                <a:gd name="connsiteX21" fmla="*/ 1714994 w 1869410"/>
                <a:gd name="connsiteY21" fmla="*/ 904885 h 1284246"/>
                <a:gd name="connsiteX22" fmla="*/ 1716899 w 1869410"/>
                <a:gd name="connsiteY22" fmla="*/ 802015 h 1284246"/>
                <a:gd name="connsiteX23" fmla="*/ 1804529 w 1869410"/>
                <a:gd name="connsiteY23" fmla="*/ 889645 h 1284246"/>
                <a:gd name="connsiteX24" fmla="*/ 1764524 w 1869410"/>
                <a:gd name="connsiteY24" fmla="*/ 716290 h 1284246"/>
                <a:gd name="connsiteX25" fmla="*/ 1764524 w 1869410"/>
                <a:gd name="connsiteY25" fmla="*/ 615325 h 1284246"/>
                <a:gd name="connsiteX26" fmla="*/ 1869299 w 1869410"/>
                <a:gd name="connsiteY26" fmla="*/ 708670 h 1284246"/>
                <a:gd name="connsiteX27" fmla="*/ 1783574 w 1869410"/>
                <a:gd name="connsiteY27" fmla="*/ 539125 h 1284246"/>
                <a:gd name="connsiteX28" fmla="*/ 1730234 w 1869410"/>
                <a:gd name="connsiteY28" fmla="*/ 396250 h 1284246"/>
                <a:gd name="connsiteX29" fmla="*/ 1560689 w 1869410"/>
                <a:gd name="connsiteY29" fmla="*/ 219085 h 1284246"/>
                <a:gd name="connsiteX30" fmla="*/ 1427339 w 1869410"/>
                <a:gd name="connsiteY30" fmla="*/ 129550 h 1284246"/>
                <a:gd name="connsiteX31" fmla="*/ 1594979 w 1869410"/>
                <a:gd name="connsiteY31" fmla="*/ 100975 h 1284246"/>
                <a:gd name="connsiteX32" fmla="*/ 1634984 w 1869410"/>
                <a:gd name="connsiteY32" fmla="*/ 70495 h 1284246"/>
                <a:gd name="connsiteX33" fmla="*/ 1402574 w 1869410"/>
                <a:gd name="connsiteY33" fmla="*/ 62875 h 1284246"/>
                <a:gd name="connsiteX34" fmla="*/ 1191119 w 1869410"/>
                <a:gd name="connsiteY34" fmla="*/ 17155 h 1284246"/>
                <a:gd name="connsiteX35" fmla="*/ 981569 w 1869410"/>
                <a:gd name="connsiteY35" fmla="*/ 10 h 1284246"/>
                <a:gd name="connsiteX36" fmla="*/ 712964 w 1869410"/>
                <a:gd name="connsiteY36" fmla="*/ 19060 h 1284246"/>
                <a:gd name="connsiteX37" fmla="*/ 543419 w 1869410"/>
                <a:gd name="connsiteY37" fmla="*/ 55255 h 1284246"/>
                <a:gd name="connsiteX38" fmla="*/ 415784 w 1869410"/>
                <a:gd name="connsiteY38" fmla="*/ 144790 h 1284246"/>
                <a:gd name="connsiteX39" fmla="*/ 364349 w 1869410"/>
                <a:gd name="connsiteY39" fmla="*/ 215275 h 1284246"/>
                <a:gd name="connsiteX40" fmla="*/ 290054 w 1869410"/>
                <a:gd name="connsiteY40" fmla="*/ 278140 h 1284246"/>
                <a:gd name="connsiteX41" fmla="*/ 223379 w 1869410"/>
                <a:gd name="connsiteY41" fmla="*/ 331480 h 1284246"/>
                <a:gd name="connsiteX42" fmla="*/ 145274 w 1869410"/>
                <a:gd name="connsiteY42" fmla="*/ 485785 h 1284246"/>
                <a:gd name="connsiteX43" fmla="*/ 80504 w 1869410"/>
                <a:gd name="connsiteY43" fmla="*/ 674380 h 1284246"/>
                <a:gd name="connsiteX44" fmla="*/ 494 w 1869410"/>
                <a:gd name="connsiteY44" fmla="*/ 777250 h 1284246"/>
                <a:gd name="connsiteX45" fmla="*/ 120509 w 1869410"/>
                <a:gd name="connsiteY45" fmla="*/ 678190 h 1284246"/>
                <a:gd name="connsiteX46" fmla="*/ 118604 w 1869410"/>
                <a:gd name="connsiteY46" fmla="*/ 910600 h 1284246"/>
                <a:gd name="connsiteX47" fmla="*/ 131939 w 1869410"/>
                <a:gd name="connsiteY47" fmla="*/ 1034425 h 1284246"/>
                <a:gd name="connsiteX48" fmla="*/ 160514 w 1869410"/>
                <a:gd name="connsiteY48" fmla="*/ 891550 h 1284246"/>
                <a:gd name="connsiteX49" fmla="*/ 246239 w 1869410"/>
                <a:gd name="connsiteY49" fmla="*/ 990610 h 1284246"/>
                <a:gd name="connsiteX50" fmla="*/ 238619 w 1869410"/>
                <a:gd name="connsiteY50" fmla="*/ 866785 h 1284246"/>
                <a:gd name="connsiteX51" fmla="*/ 250049 w 1869410"/>
                <a:gd name="connsiteY51" fmla="*/ 725815 h 1284246"/>
                <a:gd name="connsiteX52" fmla="*/ 311009 w 1869410"/>
                <a:gd name="connsiteY52" fmla="*/ 889645 h 1284246"/>
                <a:gd name="connsiteX53" fmla="*/ 295769 w 1869410"/>
                <a:gd name="connsiteY53" fmla="*/ 643900 h 1284246"/>
                <a:gd name="connsiteX54" fmla="*/ 341489 w 1869410"/>
                <a:gd name="connsiteY54" fmla="*/ 495310 h 1284246"/>
                <a:gd name="connsiteX55" fmla="*/ 394829 w 1869410"/>
                <a:gd name="connsiteY55" fmla="*/ 483880 h 1284246"/>
                <a:gd name="connsiteX56" fmla="*/ 486269 w 1869410"/>
                <a:gd name="connsiteY56" fmla="*/ 586750 h 1284246"/>
                <a:gd name="connsiteX0" fmla="*/ 486269 w 1869410"/>
                <a:gd name="connsiteY0" fmla="*/ 586750 h 1284251"/>
                <a:gd name="connsiteX1" fmla="*/ 545324 w 1869410"/>
                <a:gd name="connsiteY1" fmla="*/ 516265 h 1284251"/>
                <a:gd name="connsiteX2" fmla="*/ 629144 w 1869410"/>
                <a:gd name="connsiteY2" fmla="*/ 476260 h 1284251"/>
                <a:gd name="connsiteX3" fmla="*/ 692009 w 1869410"/>
                <a:gd name="connsiteY3" fmla="*/ 577225 h 1284251"/>
                <a:gd name="connsiteX4" fmla="*/ 737729 w 1869410"/>
                <a:gd name="connsiteY4" fmla="*/ 779155 h 1284251"/>
                <a:gd name="connsiteX5" fmla="*/ 735824 w 1869410"/>
                <a:gd name="connsiteY5" fmla="*/ 914410 h 1284251"/>
                <a:gd name="connsiteX6" fmla="*/ 825359 w 1869410"/>
                <a:gd name="connsiteY6" fmla="*/ 678190 h 1284251"/>
                <a:gd name="connsiteX7" fmla="*/ 840599 w 1869410"/>
                <a:gd name="connsiteY7" fmla="*/ 582940 h 1284251"/>
                <a:gd name="connsiteX8" fmla="*/ 1103489 w 1869410"/>
                <a:gd name="connsiteY8" fmla="*/ 870595 h 1284251"/>
                <a:gd name="connsiteX9" fmla="*/ 1154924 w 1869410"/>
                <a:gd name="connsiteY9" fmla="*/ 891550 h 1284251"/>
                <a:gd name="connsiteX10" fmla="*/ 1055864 w 1869410"/>
                <a:gd name="connsiteY10" fmla="*/ 723910 h 1284251"/>
                <a:gd name="connsiteX11" fmla="*/ 1257794 w 1869410"/>
                <a:gd name="connsiteY11" fmla="*/ 971560 h 1284251"/>
                <a:gd name="connsiteX12" fmla="*/ 1233029 w 1869410"/>
                <a:gd name="connsiteY12" fmla="*/ 849640 h 1284251"/>
                <a:gd name="connsiteX13" fmla="*/ 1375904 w 1869410"/>
                <a:gd name="connsiteY13" fmla="*/ 986800 h 1284251"/>
                <a:gd name="connsiteX14" fmla="*/ 1417814 w 1869410"/>
                <a:gd name="connsiteY14" fmla="*/ 1173490 h 1284251"/>
                <a:gd name="connsiteX15" fmla="*/ 1444484 w 1869410"/>
                <a:gd name="connsiteY15" fmla="*/ 1057285 h 1284251"/>
                <a:gd name="connsiteX16" fmla="*/ 1450199 w 1869410"/>
                <a:gd name="connsiteY16" fmla="*/ 1283980 h 1284251"/>
                <a:gd name="connsiteX17" fmla="*/ 1495919 w 1869410"/>
                <a:gd name="connsiteY17" fmla="*/ 1101100 h 1284251"/>
                <a:gd name="connsiteX18" fmla="*/ 1574024 w 1869410"/>
                <a:gd name="connsiteY18" fmla="*/ 996325 h 1284251"/>
                <a:gd name="connsiteX19" fmla="*/ 1671179 w 1869410"/>
                <a:gd name="connsiteY19" fmla="*/ 1011565 h 1284251"/>
                <a:gd name="connsiteX20" fmla="*/ 1707374 w 1869410"/>
                <a:gd name="connsiteY20" fmla="*/ 1055380 h 1284251"/>
                <a:gd name="connsiteX21" fmla="*/ 1714994 w 1869410"/>
                <a:gd name="connsiteY21" fmla="*/ 904885 h 1284251"/>
                <a:gd name="connsiteX22" fmla="*/ 1716899 w 1869410"/>
                <a:gd name="connsiteY22" fmla="*/ 802015 h 1284251"/>
                <a:gd name="connsiteX23" fmla="*/ 1804529 w 1869410"/>
                <a:gd name="connsiteY23" fmla="*/ 889645 h 1284251"/>
                <a:gd name="connsiteX24" fmla="*/ 1764524 w 1869410"/>
                <a:gd name="connsiteY24" fmla="*/ 716290 h 1284251"/>
                <a:gd name="connsiteX25" fmla="*/ 1764524 w 1869410"/>
                <a:gd name="connsiteY25" fmla="*/ 615325 h 1284251"/>
                <a:gd name="connsiteX26" fmla="*/ 1869299 w 1869410"/>
                <a:gd name="connsiteY26" fmla="*/ 708670 h 1284251"/>
                <a:gd name="connsiteX27" fmla="*/ 1783574 w 1869410"/>
                <a:gd name="connsiteY27" fmla="*/ 539125 h 1284251"/>
                <a:gd name="connsiteX28" fmla="*/ 1730234 w 1869410"/>
                <a:gd name="connsiteY28" fmla="*/ 396250 h 1284251"/>
                <a:gd name="connsiteX29" fmla="*/ 1560689 w 1869410"/>
                <a:gd name="connsiteY29" fmla="*/ 219085 h 1284251"/>
                <a:gd name="connsiteX30" fmla="*/ 1427339 w 1869410"/>
                <a:gd name="connsiteY30" fmla="*/ 129550 h 1284251"/>
                <a:gd name="connsiteX31" fmla="*/ 1594979 w 1869410"/>
                <a:gd name="connsiteY31" fmla="*/ 100975 h 1284251"/>
                <a:gd name="connsiteX32" fmla="*/ 1634984 w 1869410"/>
                <a:gd name="connsiteY32" fmla="*/ 70495 h 1284251"/>
                <a:gd name="connsiteX33" fmla="*/ 1402574 w 1869410"/>
                <a:gd name="connsiteY33" fmla="*/ 62875 h 1284251"/>
                <a:gd name="connsiteX34" fmla="*/ 1191119 w 1869410"/>
                <a:gd name="connsiteY34" fmla="*/ 17155 h 1284251"/>
                <a:gd name="connsiteX35" fmla="*/ 981569 w 1869410"/>
                <a:gd name="connsiteY35" fmla="*/ 10 h 1284251"/>
                <a:gd name="connsiteX36" fmla="*/ 712964 w 1869410"/>
                <a:gd name="connsiteY36" fmla="*/ 19060 h 1284251"/>
                <a:gd name="connsiteX37" fmla="*/ 543419 w 1869410"/>
                <a:gd name="connsiteY37" fmla="*/ 55255 h 1284251"/>
                <a:gd name="connsiteX38" fmla="*/ 415784 w 1869410"/>
                <a:gd name="connsiteY38" fmla="*/ 144790 h 1284251"/>
                <a:gd name="connsiteX39" fmla="*/ 364349 w 1869410"/>
                <a:gd name="connsiteY39" fmla="*/ 215275 h 1284251"/>
                <a:gd name="connsiteX40" fmla="*/ 290054 w 1869410"/>
                <a:gd name="connsiteY40" fmla="*/ 278140 h 1284251"/>
                <a:gd name="connsiteX41" fmla="*/ 223379 w 1869410"/>
                <a:gd name="connsiteY41" fmla="*/ 331480 h 1284251"/>
                <a:gd name="connsiteX42" fmla="*/ 145274 w 1869410"/>
                <a:gd name="connsiteY42" fmla="*/ 485785 h 1284251"/>
                <a:gd name="connsiteX43" fmla="*/ 80504 w 1869410"/>
                <a:gd name="connsiteY43" fmla="*/ 674380 h 1284251"/>
                <a:gd name="connsiteX44" fmla="*/ 494 w 1869410"/>
                <a:gd name="connsiteY44" fmla="*/ 777250 h 1284251"/>
                <a:gd name="connsiteX45" fmla="*/ 120509 w 1869410"/>
                <a:gd name="connsiteY45" fmla="*/ 678190 h 1284251"/>
                <a:gd name="connsiteX46" fmla="*/ 118604 w 1869410"/>
                <a:gd name="connsiteY46" fmla="*/ 910600 h 1284251"/>
                <a:gd name="connsiteX47" fmla="*/ 131939 w 1869410"/>
                <a:gd name="connsiteY47" fmla="*/ 1034425 h 1284251"/>
                <a:gd name="connsiteX48" fmla="*/ 160514 w 1869410"/>
                <a:gd name="connsiteY48" fmla="*/ 891550 h 1284251"/>
                <a:gd name="connsiteX49" fmla="*/ 246239 w 1869410"/>
                <a:gd name="connsiteY49" fmla="*/ 990610 h 1284251"/>
                <a:gd name="connsiteX50" fmla="*/ 238619 w 1869410"/>
                <a:gd name="connsiteY50" fmla="*/ 866785 h 1284251"/>
                <a:gd name="connsiteX51" fmla="*/ 250049 w 1869410"/>
                <a:gd name="connsiteY51" fmla="*/ 725815 h 1284251"/>
                <a:gd name="connsiteX52" fmla="*/ 311009 w 1869410"/>
                <a:gd name="connsiteY52" fmla="*/ 889645 h 1284251"/>
                <a:gd name="connsiteX53" fmla="*/ 295769 w 1869410"/>
                <a:gd name="connsiteY53" fmla="*/ 643900 h 1284251"/>
                <a:gd name="connsiteX54" fmla="*/ 341489 w 1869410"/>
                <a:gd name="connsiteY54" fmla="*/ 495310 h 1284251"/>
                <a:gd name="connsiteX55" fmla="*/ 394829 w 1869410"/>
                <a:gd name="connsiteY55" fmla="*/ 483880 h 1284251"/>
                <a:gd name="connsiteX56" fmla="*/ 486269 w 1869410"/>
                <a:gd name="connsiteY56" fmla="*/ 586750 h 1284251"/>
                <a:gd name="connsiteX0" fmla="*/ 486269 w 1869410"/>
                <a:gd name="connsiteY0" fmla="*/ 586750 h 1284251"/>
                <a:gd name="connsiteX1" fmla="*/ 545324 w 1869410"/>
                <a:gd name="connsiteY1" fmla="*/ 516265 h 1284251"/>
                <a:gd name="connsiteX2" fmla="*/ 629144 w 1869410"/>
                <a:gd name="connsiteY2" fmla="*/ 476260 h 1284251"/>
                <a:gd name="connsiteX3" fmla="*/ 692009 w 1869410"/>
                <a:gd name="connsiteY3" fmla="*/ 577225 h 1284251"/>
                <a:gd name="connsiteX4" fmla="*/ 737729 w 1869410"/>
                <a:gd name="connsiteY4" fmla="*/ 779155 h 1284251"/>
                <a:gd name="connsiteX5" fmla="*/ 735824 w 1869410"/>
                <a:gd name="connsiteY5" fmla="*/ 914410 h 1284251"/>
                <a:gd name="connsiteX6" fmla="*/ 825359 w 1869410"/>
                <a:gd name="connsiteY6" fmla="*/ 678190 h 1284251"/>
                <a:gd name="connsiteX7" fmla="*/ 840599 w 1869410"/>
                <a:gd name="connsiteY7" fmla="*/ 582940 h 1284251"/>
                <a:gd name="connsiteX8" fmla="*/ 1103489 w 1869410"/>
                <a:gd name="connsiteY8" fmla="*/ 870595 h 1284251"/>
                <a:gd name="connsiteX9" fmla="*/ 1154924 w 1869410"/>
                <a:gd name="connsiteY9" fmla="*/ 891550 h 1284251"/>
                <a:gd name="connsiteX10" fmla="*/ 1055864 w 1869410"/>
                <a:gd name="connsiteY10" fmla="*/ 723910 h 1284251"/>
                <a:gd name="connsiteX11" fmla="*/ 1257794 w 1869410"/>
                <a:gd name="connsiteY11" fmla="*/ 971560 h 1284251"/>
                <a:gd name="connsiteX12" fmla="*/ 1233029 w 1869410"/>
                <a:gd name="connsiteY12" fmla="*/ 849640 h 1284251"/>
                <a:gd name="connsiteX13" fmla="*/ 1375904 w 1869410"/>
                <a:gd name="connsiteY13" fmla="*/ 986800 h 1284251"/>
                <a:gd name="connsiteX14" fmla="*/ 1417814 w 1869410"/>
                <a:gd name="connsiteY14" fmla="*/ 1173490 h 1284251"/>
                <a:gd name="connsiteX15" fmla="*/ 1444484 w 1869410"/>
                <a:gd name="connsiteY15" fmla="*/ 1057285 h 1284251"/>
                <a:gd name="connsiteX16" fmla="*/ 1450199 w 1869410"/>
                <a:gd name="connsiteY16" fmla="*/ 1283980 h 1284251"/>
                <a:gd name="connsiteX17" fmla="*/ 1495919 w 1869410"/>
                <a:gd name="connsiteY17" fmla="*/ 1101100 h 1284251"/>
                <a:gd name="connsiteX18" fmla="*/ 1574024 w 1869410"/>
                <a:gd name="connsiteY18" fmla="*/ 996325 h 1284251"/>
                <a:gd name="connsiteX19" fmla="*/ 1667369 w 1869410"/>
                <a:gd name="connsiteY19" fmla="*/ 1021090 h 1284251"/>
                <a:gd name="connsiteX20" fmla="*/ 1707374 w 1869410"/>
                <a:gd name="connsiteY20" fmla="*/ 1055380 h 1284251"/>
                <a:gd name="connsiteX21" fmla="*/ 1714994 w 1869410"/>
                <a:gd name="connsiteY21" fmla="*/ 904885 h 1284251"/>
                <a:gd name="connsiteX22" fmla="*/ 1716899 w 1869410"/>
                <a:gd name="connsiteY22" fmla="*/ 802015 h 1284251"/>
                <a:gd name="connsiteX23" fmla="*/ 1804529 w 1869410"/>
                <a:gd name="connsiteY23" fmla="*/ 889645 h 1284251"/>
                <a:gd name="connsiteX24" fmla="*/ 1764524 w 1869410"/>
                <a:gd name="connsiteY24" fmla="*/ 716290 h 1284251"/>
                <a:gd name="connsiteX25" fmla="*/ 1764524 w 1869410"/>
                <a:gd name="connsiteY25" fmla="*/ 615325 h 1284251"/>
                <a:gd name="connsiteX26" fmla="*/ 1869299 w 1869410"/>
                <a:gd name="connsiteY26" fmla="*/ 708670 h 1284251"/>
                <a:gd name="connsiteX27" fmla="*/ 1783574 w 1869410"/>
                <a:gd name="connsiteY27" fmla="*/ 539125 h 1284251"/>
                <a:gd name="connsiteX28" fmla="*/ 1730234 w 1869410"/>
                <a:gd name="connsiteY28" fmla="*/ 396250 h 1284251"/>
                <a:gd name="connsiteX29" fmla="*/ 1560689 w 1869410"/>
                <a:gd name="connsiteY29" fmla="*/ 219085 h 1284251"/>
                <a:gd name="connsiteX30" fmla="*/ 1427339 w 1869410"/>
                <a:gd name="connsiteY30" fmla="*/ 129550 h 1284251"/>
                <a:gd name="connsiteX31" fmla="*/ 1594979 w 1869410"/>
                <a:gd name="connsiteY31" fmla="*/ 100975 h 1284251"/>
                <a:gd name="connsiteX32" fmla="*/ 1634984 w 1869410"/>
                <a:gd name="connsiteY32" fmla="*/ 70495 h 1284251"/>
                <a:gd name="connsiteX33" fmla="*/ 1402574 w 1869410"/>
                <a:gd name="connsiteY33" fmla="*/ 62875 h 1284251"/>
                <a:gd name="connsiteX34" fmla="*/ 1191119 w 1869410"/>
                <a:gd name="connsiteY34" fmla="*/ 17155 h 1284251"/>
                <a:gd name="connsiteX35" fmla="*/ 981569 w 1869410"/>
                <a:gd name="connsiteY35" fmla="*/ 10 h 1284251"/>
                <a:gd name="connsiteX36" fmla="*/ 712964 w 1869410"/>
                <a:gd name="connsiteY36" fmla="*/ 19060 h 1284251"/>
                <a:gd name="connsiteX37" fmla="*/ 543419 w 1869410"/>
                <a:gd name="connsiteY37" fmla="*/ 55255 h 1284251"/>
                <a:gd name="connsiteX38" fmla="*/ 415784 w 1869410"/>
                <a:gd name="connsiteY38" fmla="*/ 144790 h 1284251"/>
                <a:gd name="connsiteX39" fmla="*/ 364349 w 1869410"/>
                <a:gd name="connsiteY39" fmla="*/ 215275 h 1284251"/>
                <a:gd name="connsiteX40" fmla="*/ 290054 w 1869410"/>
                <a:gd name="connsiteY40" fmla="*/ 278140 h 1284251"/>
                <a:gd name="connsiteX41" fmla="*/ 223379 w 1869410"/>
                <a:gd name="connsiteY41" fmla="*/ 331480 h 1284251"/>
                <a:gd name="connsiteX42" fmla="*/ 145274 w 1869410"/>
                <a:gd name="connsiteY42" fmla="*/ 485785 h 1284251"/>
                <a:gd name="connsiteX43" fmla="*/ 80504 w 1869410"/>
                <a:gd name="connsiteY43" fmla="*/ 674380 h 1284251"/>
                <a:gd name="connsiteX44" fmla="*/ 494 w 1869410"/>
                <a:gd name="connsiteY44" fmla="*/ 777250 h 1284251"/>
                <a:gd name="connsiteX45" fmla="*/ 120509 w 1869410"/>
                <a:gd name="connsiteY45" fmla="*/ 678190 h 1284251"/>
                <a:gd name="connsiteX46" fmla="*/ 118604 w 1869410"/>
                <a:gd name="connsiteY46" fmla="*/ 910600 h 1284251"/>
                <a:gd name="connsiteX47" fmla="*/ 131939 w 1869410"/>
                <a:gd name="connsiteY47" fmla="*/ 1034425 h 1284251"/>
                <a:gd name="connsiteX48" fmla="*/ 160514 w 1869410"/>
                <a:gd name="connsiteY48" fmla="*/ 891550 h 1284251"/>
                <a:gd name="connsiteX49" fmla="*/ 246239 w 1869410"/>
                <a:gd name="connsiteY49" fmla="*/ 990610 h 1284251"/>
                <a:gd name="connsiteX50" fmla="*/ 238619 w 1869410"/>
                <a:gd name="connsiteY50" fmla="*/ 866785 h 1284251"/>
                <a:gd name="connsiteX51" fmla="*/ 250049 w 1869410"/>
                <a:gd name="connsiteY51" fmla="*/ 725815 h 1284251"/>
                <a:gd name="connsiteX52" fmla="*/ 311009 w 1869410"/>
                <a:gd name="connsiteY52" fmla="*/ 889645 h 1284251"/>
                <a:gd name="connsiteX53" fmla="*/ 295769 w 1869410"/>
                <a:gd name="connsiteY53" fmla="*/ 643900 h 1284251"/>
                <a:gd name="connsiteX54" fmla="*/ 341489 w 1869410"/>
                <a:gd name="connsiteY54" fmla="*/ 495310 h 1284251"/>
                <a:gd name="connsiteX55" fmla="*/ 394829 w 1869410"/>
                <a:gd name="connsiteY55" fmla="*/ 483880 h 1284251"/>
                <a:gd name="connsiteX56" fmla="*/ 486269 w 1869410"/>
                <a:gd name="connsiteY56" fmla="*/ 586750 h 1284251"/>
                <a:gd name="connsiteX0" fmla="*/ 486269 w 1869410"/>
                <a:gd name="connsiteY0" fmla="*/ 586750 h 1284251"/>
                <a:gd name="connsiteX1" fmla="*/ 545324 w 1869410"/>
                <a:gd name="connsiteY1" fmla="*/ 516265 h 1284251"/>
                <a:gd name="connsiteX2" fmla="*/ 629144 w 1869410"/>
                <a:gd name="connsiteY2" fmla="*/ 476260 h 1284251"/>
                <a:gd name="connsiteX3" fmla="*/ 692009 w 1869410"/>
                <a:gd name="connsiteY3" fmla="*/ 577225 h 1284251"/>
                <a:gd name="connsiteX4" fmla="*/ 737729 w 1869410"/>
                <a:gd name="connsiteY4" fmla="*/ 779155 h 1284251"/>
                <a:gd name="connsiteX5" fmla="*/ 735824 w 1869410"/>
                <a:gd name="connsiteY5" fmla="*/ 914410 h 1284251"/>
                <a:gd name="connsiteX6" fmla="*/ 825359 w 1869410"/>
                <a:gd name="connsiteY6" fmla="*/ 678190 h 1284251"/>
                <a:gd name="connsiteX7" fmla="*/ 840599 w 1869410"/>
                <a:gd name="connsiteY7" fmla="*/ 582940 h 1284251"/>
                <a:gd name="connsiteX8" fmla="*/ 1103489 w 1869410"/>
                <a:gd name="connsiteY8" fmla="*/ 870595 h 1284251"/>
                <a:gd name="connsiteX9" fmla="*/ 1154924 w 1869410"/>
                <a:gd name="connsiteY9" fmla="*/ 891550 h 1284251"/>
                <a:gd name="connsiteX10" fmla="*/ 1055864 w 1869410"/>
                <a:gd name="connsiteY10" fmla="*/ 723910 h 1284251"/>
                <a:gd name="connsiteX11" fmla="*/ 1257794 w 1869410"/>
                <a:gd name="connsiteY11" fmla="*/ 971560 h 1284251"/>
                <a:gd name="connsiteX12" fmla="*/ 1233029 w 1869410"/>
                <a:gd name="connsiteY12" fmla="*/ 849640 h 1284251"/>
                <a:gd name="connsiteX13" fmla="*/ 1375904 w 1869410"/>
                <a:gd name="connsiteY13" fmla="*/ 986800 h 1284251"/>
                <a:gd name="connsiteX14" fmla="*/ 1417814 w 1869410"/>
                <a:gd name="connsiteY14" fmla="*/ 1173490 h 1284251"/>
                <a:gd name="connsiteX15" fmla="*/ 1444484 w 1869410"/>
                <a:gd name="connsiteY15" fmla="*/ 1057285 h 1284251"/>
                <a:gd name="connsiteX16" fmla="*/ 1450199 w 1869410"/>
                <a:gd name="connsiteY16" fmla="*/ 1283980 h 1284251"/>
                <a:gd name="connsiteX17" fmla="*/ 1495919 w 1869410"/>
                <a:gd name="connsiteY17" fmla="*/ 1101100 h 1284251"/>
                <a:gd name="connsiteX18" fmla="*/ 1574024 w 1869410"/>
                <a:gd name="connsiteY18" fmla="*/ 996325 h 1284251"/>
                <a:gd name="connsiteX19" fmla="*/ 1667369 w 1869410"/>
                <a:gd name="connsiteY19" fmla="*/ 1021090 h 1284251"/>
                <a:gd name="connsiteX20" fmla="*/ 1707374 w 1869410"/>
                <a:gd name="connsiteY20" fmla="*/ 1055380 h 1284251"/>
                <a:gd name="connsiteX21" fmla="*/ 1714994 w 1869410"/>
                <a:gd name="connsiteY21" fmla="*/ 904885 h 1284251"/>
                <a:gd name="connsiteX22" fmla="*/ 1716899 w 1869410"/>
                <a:gd name="connsiteY22" fmla="*/ 802015 h 1284251"/>
                <a:gd name="connsiteX23" fmla="*/ 1804529 w 1869410"/>
                <a:gd name="connsiteY23" fmla="*/ 889645 h 1284251"/>
                <a:gd name="connsiteX24" fmla="*/ 1764524 w 1869410"/>
                <a:gd name="connsiteY24" fmla="*/ 716290 h 1284251"/>
                <a:gd name="connsiteX25" fmla="*/ 1764524 w 1869410"/>
                <a:gd name="connsiteY25" fmla="*/ 615325 h 1284251"/>
                <a:gd name="connsiteX26" fmla="*/ 1869299 w 1869410"/>
                <a:gd name="connsiteY26" fmla="*/ 708670 h 1284251"/>
                <a:gd name="connsiteX27" fmla="*/ 1783574 w 1869410"/>
                <a:gd name="connsiteY27" fmla="*/ 539125 h 1284251"/>
                <a:gd name="connsiteX28" fmla="*/ 1730234 w 1869410"/>
                <a:gd name="connsiteY28" fmla="*/ 396250 h 1284251"/>
                <a:gd name="connsiteX29" fmla="*/ 1560689 w 1869410"/>
                <a:gd name="connsiteY29" fmla="*/ 219085 h 1284251"/>
                <a:gd name="connsiteX30" fmla="*/ 1427339 w 1869410"/>
                <a:gd name="connsiteY30" fmla="*/ 129550 h 1284251"/>
                <a:gd name="connsiteX31" fmla="*/ 1594979 w 1869410"/>
                <a:gd name="connsiteY31" fmla="*/ 100975 h 1284251"/>
                <a:gd name="connsiteX32" fmla="*/ 1634984 w 1869410"/>
                <a:gd name="connsiteY32" fmla="*/ 70495 h 1284251"/>
                <a:gd name="connsiteX33" fmla="*/ 1402574 w 1869410"/>
                <a:gd name="connsiteY33" fmla="*/ 62875 h 1284251"/>
                <a:gd name="connsiteX34" fmla="*/ 1191119 w 1869410"/>
                <a:gd name="connsiteY34" fmla="*/ 17155 h 1284251"/>
                <a:gd name="connsiteX35" fmla="*/ 981569 w 1869410"/>
                <a:gd name="connsiteY35" fmla="*/ 10 h 1284251"/>
                <a:gd name="connsiteX36" fmla="*/ 712964 w 1869410"/>
                <a:gd name="connsiteY36" fmla="*/ 19060 h 1284251"/>
                <a:gd name="connsiteX37" fmla="*/ 543419 w 1869410"/>
                <a:gd name="connsiteY37" fmla="*/ 55255 h 1284251"/>
                <a:gd name="connsiteX38" fmla="*/ 415784 w 1869410"/>
                <a:gd name="connsiteY38" fmla="*/ 144790 h 1284251"/>
                <a:gd name="connsiteX39" fmla="*/ 364349 w 1869410"/>
                <a:gd name="connsiteY39" fmla="*/ 215275 h 1284251"/>
                <a:gd name="connsiteX40" fmla="*/ 290054 w 1869410"/>
                <a:gd name="connsiteY40" fmla="*/ 278140 h 1284251"/>
                <a:gd name="connsiteX41" fmla="*/ 223379 w 1869410"/>
                <a:gd name="connsiteY41" fmla="*/ 331480 h 1284251"/>
                <a:gd name="connsiteX42" fmla="*/ 145274 w 1869410"/>
                <a:gd name="connsiteY42" fmla="*/ 485785 h 1284251"/>
                <a:gd name="connsiteX43" fmla="*/ 80504 w 1869410"/>
                <a:gd name="connsiteY43" fmla="*/ 674380 h 1284251"/>
                <a:gd name="connsiteX44" fmla="*/ 494 w 1869410"/>
                <a:gd name="connsiteY44" fmla="*/ 777250 h 1284251"/>
                <a:gd name="connsiteX45" fmla="*/ 120509 w 1869410"/>
                <a:gd name="connsiteY45" fmla="*/ 678190 h 1284251"/>
                <a:gd name="connsiteX46" fmla="*/ 118604 w 1869410"/>
                <a:gd name="connsiteY46" fmla="*/ 910600 h 1284251"/>
                <a:gd name="connsiteX47" fmla="*/ 131939 w 1869410"/>
                <a:gd name="connsiteY47" fmla="*/ 1034425 h 1284251"/>
                <a:gd name="connsiteX48" fmla="*/ 160514 w 1869410"/>
                <a:gd name="connsiteY48" fmla="*/ 891550 h 1284251"/>
                <a:gd name="connsiteX49" fmla="*/ 246239 w 1869410"/>
                <a:gd name="connsiteY49" fmla="*/ 990610 h 1284251"/>
                <a:gd name="connsiteX50" fmla="*/ 238619 w 1869410"/>
                <a:gd name="connsiteY50" fmla="*/ 866785 h 1284251"/>
                <a:gd name="connsiteX51" fmla="*/ 250049 w 1869410"/>
                <a:gd name="connsiteY51" fmla="*/ 725815 h 1284251"/>
                <a:gd name="connsiteX52" fmla="*/ 311009 w 1869410"/>
                <a:gd name="connsiteY52" fmla="*/ 889645 h 1284251"/>
                <a:gd name="connsiteX53" fmla="*/ 295769 w 1869410"/>
                <a:gd name="connsiteY53" fmla="*/ 643900 h 1284251"/>
                <a:gd name="connsiteX54" fmla="*/ 341489 w 1869410"/>
                <a:gd name="connsiteY54" fmla="*/ 495310 h 1284251"/>
                <a:gd name="connsiteX55" fmla="*/ 394829 w 1869410"/>
                <a:gd name="connsiteY55" fmla="*/ 483880 h 1284251"/>
                <a:gd name="connsiteX56" fmla="*/ 486269 w 1869410"/>
                <a:gd name="connsiteY56" fmla="*/ 586750 h 1284251"/>
                <a:gd name="connsiteX0" fmla="*/ 486269 w 1869410"/>
                <a:gd name="connsiteY0" fmla="*/ 586750 h 1284248"/>
                <a:gd name="connsiteX1" fmla="*/ 545324 w 1869410"/>
                <a:gd name="connsiteY1" fmla="*/ 516265 h 1284248"/>
                <a:gd name="connsiteX2" fmla="*/ 629144 w 1869410"/>
                <a:gd name="connsiteY2" fmla="*/ 476260 h 1284248"/>
                <a:gd name="connsiteX3" fmla="*/ 692009 w 1869410"/>
                <a:gd name="connsiteY3" fmla="*/ 577225 h 1284248"/>
                <a:gd name="connsiteX4" fmla="*/ 737729 w 1869410"/>
                <a:gd name="connsiteY4" fmla="*/ 779155 h 1284248"/>
                <a:gd name="connsiteX5" fmla="*/ 735824 w 1869410"/>
                <a:gd name="connsiteY5" fmla="*/ 914410 h 1284248"/>
                <a:gd name="connsiteX6" fmla="*/ 825359 w 1869410"/>
                <a:gd name="connsiteY6" fmla="*/ 678190 h 1284248"/>
                <a:gd name="connsiteX7" fmla="*/ 840599 w 1869410"/>
                <a:gd name="connsiteY7" fmla="*/ 582940 h 1284248"/>
                <a:gd name="connsiteX8" fmla="*/ 1103489 w 1869410"/>
                <a:gd name="connsiteY8" fmla="*/ 870595 h 1284248"/>
                <a:gd name="connsiteX9" fmla="*/ 1154924 w 1869410"/>
                <a:gd name="connsiteY9" fmla="*/ 891550 h 1284248"/>
                <a:gd name="connsiteX10" fmla="*/ 1055864 w 1869410"/>
                <a:gd name="connsiteY10" fmla="*/ 723910 h 1284248"/>
                <a:gd name="connsiteX11" fmla="*/ 1257794 w 1869410"/>
                <a:gd name="connsiteY11" fmla="*/ 971560 h 1284248"/>
                <a:gd name="connsiteX12" fmla="*/ 1233029 w 1869410"/>
                <a:gd name="connsiteY12" fmla="*/ 849640 h 1284248"/>
                <a:gd name="connsiteX13" fmla="*/ 1375904 w 1869410"/>
                <a:gd name="connsiteY13" fmla="*/ 986800 h 1284248"/>
                <a:gd name="connsiteX14" fmla="*/ 1417814 w 1869410"/>
                <a:gd name="connsiteY14" fmla="*/ 1173490 h 1284248"/>
                <a:gd name="connsiteX15" fmla="*/ 1444484 w 1869410"/>
                <a:gd name="connsiteY15" fmla="*/ 1057285 h 1284248"/>
                <a:gd name="connsiteX16" fmla="*/ 1450199 w 1869410"/>
                <a:gd name="connsiteY16" fmla="*/ 1283980 h 1284248"/>
                <a:gd name="connsiteX17" fmla="*/ 1495919 w 1869410"/>
                <a:gd name="connsiteY17" fmla="*/ 1101100 h 1284248"/>
                <a:gd name="connsiteX18" fmla="*/ 1577834 w 1869410"/>
                <a:gd name="connsiteY18" fmla="*/ 1003945 h 1284248"/>
                <a:gd name="connsiteX19" fmla="*/ 1667369 w 1869410"/>
                <a:gd name="connsiteY19" fmla="*/ 1021090 h 1284248"/>
                <a:gd name="connsiteX20" fmla="*/ 1707374 w 1869410"/>
                <a:gd name="connsiteY20" fmla="*/ 1055380 h 1284248"/>
                <a:gd name="connsiteX21" fmla="*/ 1714994 w 1869410"/>
                <a:gd name="connsiteY21" fmla="*/ 904885 h 1284248"/>
                <a:gd name="connsiteX22" fmla="*/ 1716899 w 1869410"/>
                <a:gd name="connsiteY22" fmla="*/ 802015 h 1284248"/>
                <a:gd name="connsiteX23" fmla="*/ 1804529 w 1869410"/>
                <a:gd name="connsiteY23" fmla="*/ 889645 h 1284248"/>
                <a:gd name="connsiteX24" fmla="*/ 1764524 w 1869410"/>
                <a:gd name="connsiteY24" fmla="*/ 716290 h 1284248"/>
                <a:gd name="connsiteX25" fmla="*/ 1764524 w 1869410"/>
                <a:gd name="connsiteY25" fmla="*/ 615325 h 1284248"/>
                <a:gd name="connsiteX26" fmla="*/ 1869299 w 1869410"/>
                <a:gd name="connsiteY26" fmla="*/ 708670 h 1284248"/>
                <a:gd name="connsiteX27" fmla="*/ 1783574 w 1869410"/>
                <a:gd name="connsiteY27" fmla="*/ 539125 h 1284248"/>
                <a:gd name="connsiteX28" fmla="*/ 1730234 w 1869410"/>
                <a:gd name="connsiteY28" fmla="*/ 396250 h 1284248"/>
                <a:gd name="connsiteX29" fmla="*/ 1560689 w 1869410"/>
                <a:gd name="connsiteY29" fmla="*/ 219085 h 1284248"/>
                <a:gd name="connsiteX30" fmla="*/ 1427339 w 1869410"/>
                <a:gd name="connsiteY30" fmla="*/ 129550 h 1284248"/>
                <a:gd name="connsiteX31" fmla="*/ 1594979 w 1869410"/>
                <a:gd name="connsiteY31" fmla="*/ 100975 h 1284248"/>
                <a:gd name="connsiteX32" fmla="*/ 1634984 w 1869410"/>
                <a:gd name="connsiteY32" fmla="*/ 70495 h 1284248"/>
                <a:gd name="connsiteX33" fmla="*/ 1402574 w 1869410"/>
                <a:gd name="connsiteY33" fmla="*/ 62875 h 1284248"/>
                <a:gd name="connsiteX34" fmla="*/ 1191119 w 1869410"/>
                <a:gd name="connsiteY34" fmla="*/ 17155 h 1284248"/>
                <a:gd name="connsiteX35" fmla="*/ 981569 w 1869410"/>
                <a:gd name="connsiteY35" fmla="*/ 10 h 1284248"/>
                <a:gd name="connsiteX36" fmla="*/ 712964 w 1869410"/>
                <a:gd name="connsiteY36" fmla="*/ 19060 h 1284248"/>
                <a:gd name="connsiteX37" fmla="*/ 543419 w 1869410"/>
                <a:gd name="connsiteY37" fmla="*/ 55255 h 1284248"/>
                <a:gd name="connsiteX38" fmla="*/ 415784 w 1869410"/>
                <a:gd name="connsiteY38" fmla="*/ 144790 h 1284248"/>
                <a:gd name="connsiteX39" fmla="*/ 364349 w 1869410"/>
                <a:gd name="connsiteY39" fmla="*/ 215275 h 1284248"/>
                <a:gd name="connsiteX40" fmla="*/ 290054 w 1869410"/>
                <a:gd name="connsiteY40" fmla="*/ 278140 h 1284248"/>
                <a:gd name="connsiteX41" fmla="*/ 223379 w 1869410"/>
                <a:gd name="connsiteY41" fmla="*/ 331480 h 1284248"/>
                <a:gd name="connsiteX42" fmla="*/ 145274 w 1869410"/>
                <a:gd name="connsiteY42" fmla="*/ 485785 h 1284248"/>
                <a:gd name="connsiteX43" fmla="*/ 80504 w 1869410"/>
                <a:gd name="connsiteY43" fmla="*/ 674380 h 1284248"/>
                <a:gd name="connsiteX44" fmla="*/ 494 w 1869410"/>
                <a:gd name="connsiteY44" fmla="*/ 777250 h 1284248"/>
                <a:gd name="connsiteX45" fmla="*/ 120509 w 1869410"/>
                <a:gd name="connsiteY45" fmla="*/ 678190 h 1284248"/>
                <a:gd name="connsiteX46" fmla="*/ 118604 w 1869410"/>
                <a:gd name="connsiteY46" fmla="*/ 910600 h 1284248"/>
                <a:gd name="connsiteX47" fmla="*/ 131939 w 1869410"/>
                <a:gd name="connsiteY47" fmla="*/ 1034425 h 1284248"/>
                <a:gd name="connsiteX48" fmla="*/ 160514 w 1869410"/>
                <a:gd name="connsiteY48" fmla="*/ 891550 h 1284248"/>
                <a:gd name="connsiteX49" fmla="*/ 246239 w 1869410"/>
                <a:gd name="connsiteY49" fmla="*/ 990610 h 1284248"/>
                <a:gd name="connsiteX50" fmla="*/ 238619 w 1869410"/>
                <a:gd name="connsiteY50" fmla="*/ 866785 h 1284248"/>
                <a:gd name="connsiteX51" fmla="*/ 250049 w 1869410"/>
                <a:gd name="connsiteY51" fmla="*/ 725815 h 1284248"/>
                <a:gd name="connsiteX52" fmla="*/ 311009 w 1869410"/>
                <a:gd name="connsiteY52" fmla="*/ 889645 h 1284248"/>
                <a:gd name="connsiteX53" fmla="*/ 295769 w 1869410"/>
                <a:gd name="connsiteY53" fmla="*/ 643900 h 1284248"/>
                <a:gd name="connsiteX54" fmla="*/ 341489 w 1869410"/>
                <a:gd name="connsiteY54" fmla="*/ 495310 h 1284248"/>
                <a:gd name="connsiteX55" fmla="*/ 394829 w 1869410"/>
                <a:gd name="connsiteY55" fmla="*/ 483880 h 1284248"/>
                <a:gd name="connsiteX56" fmla="*/ 486269 w 1869410"/>
                <a:gd name="connsiteY56" fmla="*/ 586750 h 1284248"/>
                <a:gd name="connsiteX0" fmla="*/ 486269 w 1869410"/>
                <a:gd name="connsiteY0" fmla="*/ 586750 h 1238621"/>
                <a:gd name="connsiteX1" fmla="*/ 545324 w 1869410"/>
                <a:gd name="connsiteY1" fmla="*/ 516265 h 1238621"/>
                <a:gd name="connsiteX2" fmla="*/ 629144 w 1869410"/>
                <a:gd name="connsiteY2" fmla="*/ 476260 h 1238621"/>
                <a:gd name="connsiteX3" fmla="*/ 692009 w 1869410"/>
                <a:gd name="connsiteY3" fmla="*/ 577225 h 1238621"/>
                <a:gd name="connsiteX4" fmla="*/ 737729 w 1869410"/>
                <a:gd name="connsiteY4" fmla="*/ 779155 h 1238621"/>
                <a:gd name="connsiteX5" fmla="*/ 735824 w 1869410"/>
                <a:gd name="connsiteY5" fmla="*/ 914410 h 1238621"/>
                <a:gd name="connsiteX6" fmla="*/ 825359 w 1869410"/>
                <a:gd name="connsiteY6" fmla="*/ 678190 h 1238621"/>
                <a:gd name="connsiteX7" fmla="*/ 840599 w 1869410"/>
                <a:gd name="connsiteY7" fmla="*/ 582940 h 1238621"/>
                <a:gd name="connsiteX8" fmla="*/ 1103489 w 1869410"/>
                <a:gd name="connsiteY8" fmla="*/ 870595 h 1238621"/>
                <a:gd name="connsiteX9" fmla="*/ 1154924 w 1869410"/>
                <a:gd name="connsiteY9" fmla="*/ 891550 h 1238621"/>
                <a:gd name="connsiteX10" fmla="*/ 1055864 w 1869410"/>
                <a:gd name="connsiteY10" fmla="*/ 723910 h 1238621"/>
                <a:gd name="connsiteX11" fmla="*/ 1257794 w 1869410"/>
                <a:gd name="connsiteY11" fmla="*/ 971560 h 1238621"/>
                <a:gd name="connsiteX12" fmla="*/ 1233029 w 1869410"/>
                <a:gd name="connsiteY12" fmla="*/ 849640 h 1238621"/>
                <a:gd name="connsiteX13" fmla="*/ 1375904 w 1869410"/>
                <a:gd name="connsiteY13" fmla="*/ 986800 h 1238621"/>
                <a:gd name="connsiteX14" fmla="*/ 1417814 w 1869410"/>
                <a:gd name="connsiteY14" fmla="*/ 1173490 h 1238621"/>
                <a:gd name="connsiteX15" fmla="*/ 1444484 w 1869410"/>
                <a:gd name="connsiteY15" fmla="*/ 1057285 h 1238621"/>
                <a:gd name="connsiteX16" fmla="*/ 1442579 w 1869410"/>
                <a:gd name="connsiteY16" fmla="*/ 1238260 h 1238621"/>
                <a:gd name="connsiteX17" fmla="*/ 1495919 w 1869410"/>
                <a:gd name="connsiteY17" fmla="*/ 1101100 h 1238621"/>
                <a:gd name="connsiteX18" fmla="*/ 1577834 w 1869410"/>
                <a:gd name="connsiteY18" fmla="*/ 1003945 h 1238621"/>
                <a:gd name="connsiteX19" fmla="*/ 1667369 w 1869410"/>
                <a:gd name="connsiteY19" fmla="*/ 1021090 h 1238621"/>
                <a:gd name="connsiteX20" fmla="*/ 1707374 w 1869410"/>
                <a:gd name="connsiteY20" fmla="*/ 1055380 h 1238621"/>
                <a:gd name="connsiteX21" fmla="*/ 1714994 w 1869410"/>
                <a:gd name="connsiteY21" fmla="*/ 904885 h 1238621"/>
                <a:gd name="connsiteX22" fmla="*/ 1716899 w 1869410"/>
                <a:gd name="connsiteY22" fmla="*/ 802015 h 1238621"/>
                <a:gd name="connsiteX23" fmla="*/ 1804529 w 1869410"/>
                <a:gd name="connsiteY23" fmla="*/ 889645 h 1238621"/>
                <a:gd name="connsiteX24" fmla="*/ 1764524 w 1869410"/>
                <a:gd name="connsiteY24" fmla="*/ 716290 h 1238621"/>
                <a:gd name="connsiteX25" fmla="*/ 1764524 w 1869410"/>
                <a:gd name="connsiteY25" fmla="*/ 615325 h 1238621"/>
                <a:gd name="connsiteX26" fmla="*/ 1869299 w 1869410"/>
                <a:gd name="connsiteY26" fmla="*/ 708670 h 1238621"/>
                <a:gd name="connsiteX27" fmla="*/ 1783574 w 1869410"/>
                <a:gd name="connsiteY27" fmla="*/ 539125 h 1238621"/>
                <a:gd name="connsiteX28" fmla="*/ 1730234 w 1869410"/>
                <a:gd name="connsiteY28" fmla="*/ 396250 h 1238621"/>
                <a:gd name="connsiteX29" fmla="*/ 1560689 w 1869410"/>
                <a:gd name="connsiteY29" fmla="*/ 219085 h 1238621"/>
                <a:gd name="connsiteX30" fmla="*/ 1427339 w 1869410"/>
                <a:gd name="connsiteY30" fmla="*/ 129550 h 1238621"/>
                <a:gd name="connsiteX31" fmla="*/ 1594979 w 1869410"/>
                <a:gd name="connsiteY31" fmla="*/ 100975 h 1238621"/>
                <a:gd name="connsiteX32" fmla="*/ 1634984 w 1869410"/>
                <a:gd name="connsiteY32" fmla="*/ 70495 h 1238621"/>
                <a:gd name="connsiteX33" fmla="*/ 1402574 w 1869410"/>
                <a:gd name="connsiteY33" fmla="*/ 62875 h 1238621"/>
                <a:gd name="connsiteX34" fmla="*/ 1191119 w 1869410"/>
                <a:gd name="connsiteY34" fmla="*/ 17155 h 1238621"/>
                <a:gd name="connsiteX35" fmla="*/ 981569 w 1869410"/>
                <a:gd name="connsiteY35" fmla="*/ 10 h 1238621"/>
                <a:gd name="connsiteX36" fmla="*/ 712964 w 1869410"/>
                <a:gd name="connsiteY36" fmla="*/ 19060 h 1238621"/>
                <a:gd name="connsiteX37" fmla="*/ 543419 w 1869410"/>
                <a:gd name="connsiteY37" fmla="*/ 55255 h 1238621"/>
                <a:gd name="connsiteX38" fmla="*/ 415784 w 1869410"/>
                <a:gd name="connsiteY38" fmla="*/ 144790 h 1238621"/>
                <a:gd name="connsiteX39" fmla="*/ 364349 w 1869410"/>
                <a:gd name="connsiteY39" fmla="*/ 215275 h 1238621"/>
                <a:gd name="connsiteX40" fmla="*/ 290054 w 1869410"/>
                <a:gd name="connsiteY40" fmla="*/ 278140 h 1238621"/>
                <a:gd name="connsiteX41" fmla="*/ 223379 w 1869410"/>
                <a:gd name="connsiteY41" fmla="*/ 331480 h 1238621"/>
                <a:gd name="connsiteX42" fmla="*/ 145274 w 1869410"/>
                <a:gd name="connsiteY42" fmla="*/ 485785 h 1238621"/>
                <a:gd name="connsiteX43" fmla="*/ 80504 w 1869410"/>
                <a:gd name="connsiteY43" fmla="*/ 674380 h 1238621"/>
                <a:gd name="connsiteX44" fmla="*/ 494 w 1869410"/>
                <a:gd name="connsiteY44" fmla="*/ 777250 h 1238621"/>
                <a:gd name="connsiteX45" fmla="*/ 120509 w 1869410"/>
                <a:gd name="connsiteY45" fmla="*/ 678190 h 1238621"/>
                <a:gd name="connsiteX46" fmla="*/ 118604 w 1869410"/>
                <a:gd name="connsiteY46" fmla="*/ 910600 h 1238621"/>
                <a:gd name="connsiteX47" fmla="*/ 131939 w 1869410"/>
                <a:gd name="connsiteY47" fmla="*/ 1034425 h 1238621"/>
                <a:gd name="connsiteX48" fmla="*/ 160514 w 1869410"/>
                <a:gd name="connsiteY48" fmla="*/ 891550 h 1238621"/>
                <a:gd name="connsiteX49" fmla="*/ 246239 w 1869410"/>
                <a:gd name="connsiteY49" fmla="*/ 990610 h 1238621"/>
                <a:gd name="connsiteX50" fmla="*/ 238619 w 1869410"/>
                <a:gd name="connsiteY50" fmla="*/ 866785 h 1238621"/>
                <a:gd name="connsiteX51" fmla="*/ 250049 w 1869410"/>
                <a:gd name="connsiteY51" fmla="*/ 725815 h 1238621"/>
                <a:gd name="connsiteX52" fmla="*/ 311009 w 1869410"/>
                <a:gd name="connsiteY52" fmla="*/ 889645 h 1238621"/>
                <a:gd name="connsiteX53" fmla="*/ 295769 w 1869410"/>
                <a:gd name="connsiteY53" fmla="*/ 643900 h 1238621"/>
                <a:gd name="connsiteX54" fmla="*/ 341489 w 1869410"/>
                <a:gd name="connsiteY54" fmla="*/ 495310 h 1238621"/>
                <a:gd name="connsiteX55" fmla="*/ 394829 w 1869410"/>
                <a:gd name="connsiteY55" fmla="*/ 483880 h 1238621"/>
                <a:gd name="connsiteX56" fmla="*/ 486269 w 1869410"/>
                <a:gd name="connsiteY56" fmla="*/ 586750 h 1238621"/>
                <a:gd name="connsiteX0" fmla="*/ 486269 w 1869410"/>
                <a:gd name="connsiteY0" fmla="*/ 586750 h 1238621"/>
                <a:gd name="connsiteX1" fmla="*/ 545324 w 1869410"/>
                <a:gd name="connsiteY1" fmla="*/ 516265 h 1238621"/>
                <a:gd name="connsiteX2" fmla="*/ 629144 w 1869410"/>
                <a:gd name="connsiteY2" fmla="*/ 476260 h 1238621"/>
                <a:gd name="connsiteX3" fmla="*/ 692009 w 1869410"/>
                <a:gd name="connsiteY3" fmla="*/ 577225 h 1238621"/>
                <a:gd name="connsiteX4" fmla="*/ 737729 w 1869410"/>
                <a:gd name="connsiteY4" fmla="*/ 779155 h 1238621"/>
                <a:gd name="connsiteX5" fmla="*/ 735824 w 1869410"/>
                <a:gd name="connsiteY5" fmla="*/ 914410 h 1238621"/>
                <a:gd name="connsiteX6" fmla="*/ 825359 w 1869410"/>
                <a:gd name="connsiteY6" fmla="*/ 678190 h 1238621"/>
                <a:gd name="connsiteX7" fmla="*/ 840599 w 1869410"/>
                <a:gd name="connsiteY7" fmla="*/ 582940 h 1238621"/>
                <a:gd name="connsiteX8" fmla="*/ 1103489 w 1869410"/>
                <a:gd name="connsiteY8" fmla="*/ 870595 h 1238621"/>
                <a:gd name="connsiteX9" fmla="*/ 1154924 w 1869410"/>
                <a:gd name="connsiteY9" fmla="*/ 891550 h 1238621"/>
                <a:gd name="connsiteX10" fmla="*/ 1055864 w 1869410"/>
                <a:gd name="connsiteY10" fmla="*/ 723910 h 1238621"/>
                <a:gd name="connsiteX11" fmla="*/ 1257794 w 1869410"/>
                <a:gd name="connsiteY11" fmla="*/ 971560 h 1238621"/>
                <a:gd name="connsiteX12" fmla="*/ 1233029 w 1869410"/>
                <a:gd name="connsiteY12" fmla="*/ 849640 h 1238621"/>
                <a:gd name="connsiteX13" fmla="*/ 1358759 w 1869410"/>
                <a:gd name="connsiteY13" fmla="*/ 958225 h 1238621"/>
                <a:gd name="connsiteX14" fmla="*/ 1417814 w 1869410"/>
                <a:gd name="connsiteY14" fmla="*/ 1173490 h 1238621"/>
                <a:gd name="connsiteX15" fmla="*/ 1444484 w 1869410"/>
                <a:gd name="connsiteY15" fmla="*/ 1057285 h 1238621"/>
                <a:gd name="connsiteX16" fmla="*/ 1442579 w 1869410"/>
                <a:gd name="connsiteY16" fmla="*/ 1238260 h 1238621"/>
                <a:gd name="connsiteX17" fmla="*/ 1495919 w 1869410"/>
                <a:gd name="connsiteY17" fmla="*/ 1101100 h 1238621"/>
                <a:gd name="connsiteX18" fmla="*/ 1577834 w 1869410"/>
                <a:gd name="connsiteY18" fmla="*/ 1003945 h 1238621"/>
                <a:gd name="connsiteX19" fmla="*/ 1667369 w 1869410"/>
                <a:gd name="connsiteY19" fmla="*/ 1021090 h 1238621"/>
                <a:gd name="connsiteX20" fmla="*/ 1707374 w 1869410"/>
                <a:gd name="connsiteY20" fmla="*/ 1055380 h 1238621"/>
                <a:gd name="connsiteX21" fmla="*/ 1714994 w 1869410"/>
                <a:gd name="connsiteY21" fmla="*/ 904885 h 1238621"/>
                <a:gd name="connsiteX22" fmla="*/ 1716899 w 1869410"/>
                <a:gd name="connsiteY22" fmla="*/ 802015 h 1238621"/>
                <a:gd name="connsiteX23" fmla="*/ 1804529 w 1869410"/>
                <a:gd name="connsiteY23" fmla="*/ 889645 h 1238621"/>
                <a:gd name="connsiteX24" fmla="*/ 1764524 w 1869410"/>
                <a:gd name="connsiteY24" fmla="*/ 716290 h 1238621"/>
                <a:gd name="connsiteX25" fmla="*/ 1764524 w 1869410"/>
                <a:gd name="connsiteY25" fmla="*/ 615325 h 1238621"/>
                <a:gd name="connsiteX26" fmla="*/ 1869299 w 1869410"/>
                <a:gd name="connsiteY26" fmla="*/ 708670 h 1238621"/>
                <a:gd name="connsiteX27" fmla="*/ 1783574 w 1869410"/>
                <a:gd name="connsiteY27" fmla="*/ 539125 h 1238621"/>
                <a:gd name="connsiteX28" fmla="*/ 1730234 w 1869410"/>
                <a:gd name="connsiteY28" fmla="*/ 396250 h 1238621"/>
                <a:gd name="connsiteX29" fmla="*/ 1560689 w 1869410"/>
                <a:gd name="connsiteY29" fmla="*/ 219085 h 1238621"/>
                <a:gd name="connsiteX30" fmla="*/ 1427339 w 1869410"/>
                <a:gd name="connsiteY30" fmla="*/ 129550 h 1238621"/>
                <a:gd name="connsiteX31" fmla="*/ 1594979 w 1869410"/>
                <a:gd name="connsiteY31" fmla="*/ 100975 h 1238621"/>
                <a:gd name="connsiteX32" fmla="*/ 1634984 w 1869410"/>
                <a:gd name="connsiteY32" fmla="*/ 70495 h 1238621"/>
                <a:gd name="connsiteX33" fmla="*/ 1402574 w 1869410"/>
                <a:gd name="connsiteY33" fmla="*/ 62875 h 1238621"/>
                <a:gd name="connsiteX34" fmla="*/ 1191119 w 1869410"/>
                <a:gd name="connsiteY34" fmla="*/ 17155 h 1238621"/>
                <a:gd name="connsiteX35" fmla="*/ 981569 w 1869410"/>
                <a:gd name="connsiteY35" fmla="*/ 10 h 1238621"/>
                <a:gd name="connsiteX36" fmla="*/ 712964 w 1869410"/>
                <a:gd name="connsiteY36" fmla="*/ 19060 h 1238621"/>
                <a:gd name="connsiteX37" fmla="*/ 543419 w 1869410"/>
                <a:gd name="connsiteY37" fmla="*/ 55255 h 1238621"/>
                <a:gd name="connsiteX38" fmla="*/ 415784 w 1869410"/>
                <a:gd name="connsiteY38" fmla="*/ 144790 h 1238621"/>
                <a:gd name="connsiteX39" fmla="*/ 364349 w 1869410"/>
                <a:gd name="connsiteY39" fmla="*/ 215275 h 1238621"/>
                <a:gd name="connsiteX40" fmla="*/ 290054 w 1869410"/>
                <a:gd name="connsiteY40" fmla="*/ 278140 h 1238621"/>
                <a:gd name="connsiteX41" fmla="*/ 223379 w 1869410"/>
                <a:gd name="connsiteY41" fmla="*/ 331480 h 1238621"/>
                <a:gd name="connsiteX42" fmla="*/ 145274 w 1869410"/>
                <a:gd name="connsiteY42" fmla="*/ 485785 h 1238621"/>
                <a:gd name="connsiteX43" fmla="*/ 80504 w 1869410"/>
                <a:gd name="connsiteY43" fmla="*/ 674380 h 1238621"/>
                <a:gd name="connsiteX44" fmla="*/ 494 w 1869410"/>
                <a:gd name="connsiteY44" fmla="*/ 777250 h 1238621"/>
                <a:gd name="connsiteX45" fmla="*/ 120509 w 1869410"/>
                <a:gd name="connsiteY45" fmla="*/ 678190 h 1238621"/>
                <a:gd name="connsiteX46" fmla="*/ 118604 w 1869410"/>
                <a:gd name="connsiteY46" fmla="*/ 910600 h 1238621"/>
                <a:gd name="connsiteX47" fmla="*/ 131939 w 1869410"/>
                <a:gd name="connsiteY47" fmla="*/ 1034425 h 1238621"/>
                <a:gd name="connsiteX48" fmla="*/ 160514 w 1869410"/>
                <a:gd name="connsiteY48" fmla="*/ 891550 h 1238621"/>
                <a:gd name="connsiteX49" fmla="*/ 246239 w 1869410"/>
                <a:gd name="connsiteY49" fmla="*/ 990610 h 1238621"/>
                <a:gd name="connsiteX50" fmla="*/ 238619 w 1869410"/>
                <a:gd name="connsiteY50" fmla="*/ 866785 h 1238621"/>
                <a:gd name="connsiteX51" fmla="*/ 250049 w 1869410"/>
                <a:gd name="connsiteY51" fmla="*/ 725815 h 1238621"/>
                <a:gd name="connsiteX52" fmla="*/ 311009 w 1869410"/>
                <a:gd name="connsiteY52" fmla="*/ 889645 h 1238621"/>
                <a:gd name="connsiteX53" fmla="*/ 295769 w 1869410"/>
                <a:gd name="connsiteY53" fmla="*/ 643900 h 1238621"/>
                <a:gd name="connsiteX54" fmla="*/ 341489 w 1869410"/>
                <a:gd name="connsiteY54" fmla="*/ 495310 h 1238621"/>
                <a:gd name="connsiteX55" fmla="*/ 394829 w 1869410"/>
                <a:gd name="connsiteY55" fmla="*/ 483880 h 1238621"/>
                <a:gd name="connsiteX56" fmla="*/ 486269 w 1869410"/>
                <a:gd name="connsiteY56" fmla="*/ 586750 h 1238621"/>
                <a:gd name="connsiteX0" fmla="*/ 486269 w 1869410"/>
                <a:gd name="connsiteY0" fmla="*/ 586750 h 1239134"/>
                <a:gd name="connsiteX1" fmla="*/ 545324 w 1869410"/>
                <a:gd name="connsiteY1" fmla="*/ 516265 h 1239134"/>
                <a:gd name="connsiteX2" fmla="*/ 629144 w 1869410"/>
                <a:gd name="connsiteY2" fmla="*/ 476260 h 1239134"/>
                <a:gd name="connsiteX3" fmla="*/ 692009 w 1869410"/>
                <a:gd name="connsiteY3" fmla="*/ 577225 h 1239134"/>
                <a:gd name="connsiteX4" fmla="*/ 737729 w 1869410"/>
                <a:gd name="connsiteY4" fmla="*/ 779155 h 1239134"/>
                <a:gd name="connsiteX5" fmla="*/ 735824 w 1869410"/>
                <a:gd name="connsiteY5" fmla="*/ 914410 h 1239134"/>
                <a:gd name="connsiteX6" fmla="*/ 825359 w 1869410"/>
                <a:gd name="connsiteY6" fmla="*/ 678190 h 1239134"/>
                <a:gd name="connsiteX7" fmla="*/ 840599 w 1869410"/>
                <a:gd name="connsiteY7" fmla="*/ 582940 h 1239134"/>
                <a:gd name="connsiteX8" fmla="*/ 1103489 w 1869410"/>
                <a:gd name="connsiteY8" fmla="*/ 870595 h 1239134"/>
                <a:gd name="connsiteX9" fmla="*/ 1154924 w 1869410"/>
                <a:gd name="connsiteY9" fmla="*/ 891550 h 1239134"/>
                <a:gd name="connsiteX10" fmla="*/ 1055864 w 1869410"/>
                <a:gd name="connsiteY10" fmla="*/ 723910 h 1239134"/>
                <a:gd name="connsiteX11" fmla="*/ 1257794 w 1869410"/>
                <a:gd name="connsiteY11" fmla="*/ 971560 h 1239134"/>
                <a:gd name="connsiteX12" fmla="*/ 1233029 w 1869410"/>
                <a:gd name="connsiteY12" fmla="*/ 849640 h 1239134"/>
                <a:gd name="connsiteX13" fmla="*/ 1358759 w 1869410"/>
                <a:gd name="connsiteY13" fmla="*/ 958225 h 1239134"/>
                <a:gd name="connsiteX14" fmla="*/ 1417814 w 1869410"/>
                <a:gd name="connsiteY14" fmla="*/ 1173490 h 1239134"/>
                <a:gd name="connsiteX15" fmla="*/ 1431149 w 1869410"/>
                <a:gd name="connsiteY15" fmla="*/ 1030615 h 1239134"/>
                <a:gd name="connsiteX16" fmla="*/ 1442579 w 1869410"/>
                <a:gd name="connsiteY16" fmla="*/ 1238260 h 1239134"/>
                <a:gd name="connsiteX17" fmla="*/ 1495919 w 1869410"/>
                <a:gd name="connsiteY17" fmla="*/ 1101100 h 1239134"/>
                <a:gd name="connsiteX18" fmla="*/ 1577834 w 1869410"/>
                <a:gd name="connsiteY18" fmla="*/ 1003945 h 1239134"/>
                <a:gd name="connsiteX19" fmla="*/ 1667369 w 1869410"/>
                <a:gd name="connsiteY19" fmla="*/ 1021090 h 1239134"/>
                <a:gd name="connsiteX20" fmla="*/ 1707374 w 1869410"/>
                <a:gd name="connsiteY20" fmla="*/ 1055380 h 1239134"/>
                <a:gd name="connsiteX21" fmla="*/ 1714994 w 1869410"/>
                <a:gd name="connsiteY21" fmla="*/ 904885 h 1239134"/>
                <a:gd name="connsiteX22" fmla="*/ 1716899 w 1869410"/>
                <a:gd name="connsiteY22" fmla="*/ 802015 h 1239134"/>
                <a:gd name="connsiteX23" fmla="*/ 1804529 w 1869410"/>
                <a:gd name="connsiteY23" fmla="*/ 889645 h 1239134"/>
                <a:gd name="connsiteX24" fmla="*/ 1764524 w 1869410"/>
                <a:gd name="connsiteY24" fmla="*/ 716290 h 1239134"/>
                <a:gd name="connsiteX25" fmla="*/ 1764524 w 1869410"/>
                <a:gd name="connsiteY25" fmla="*/ 615325 h 1239134"/>
                <a:gd name="connsiteX26" fmla="*/ 1869299 w 1869410"/>
                <a:gd name="connsiteY26" fmla="*/ 708670 h 1239134"/>
                <a:gd name="connsiteX27" fmla="*/ 1783574 w 1869410"/>
                <a:gd name="connsiteY27" fmla="*/ 539125 h 1239134"/>
                <a:gd name="connsiteX28" fmla="*/ 1730234 w 1869410"/>
                <a:gd name="connsiteY28" fmla="*/ 396250 h 1239134"/>
                <a:gd name="connsiteX29" fmla="*/ 1560689 w 1869410"/>
                <a:gd name="connsiteY29" fmla="*/ 219085 h 1239134"/>
                <a:gd name="connsiteX30" fmla="*/ 1427339 w 1869410"/>
                <a:gd name="connsiteY30" fmla="*/ 129550 h 1239134"/>
                <a:gd name="connsiteX31" fmla="*/ 1594979 w 1869410"/>
                <a:gd name="connsiteY31" fmla="*/ 100975 h 1239134"/>
                <a:gd name="connsiteX32" fmla="*/ 1634984 w 1869410"/>
                <a:gd name="connsiteY32" fmla="*/ 70495 h 1239134"/>
                <a:gd name="connsiteX33" fmla="*/ 1402574 w 1869410"/>
                <a:gd name="connsiteY33" fmla="*/ 62875 h 1239134"/>
                <a:gd name="connsiteX34" fmla="*/ 1191119 w 1869410"/>
                <a:gd name="connsiteY34" fmla="*/ 17155 h 1239134"/>
                <a:gd name="connsiteX35" fmla="*/ 981569 w 1869410"/>
                <a:gd name="connsiteY35" fmla="*/ 10 h 1239134"/>
                <a:gd name="connsiteX36" fmla="*/ 712964 w 1869410"/>
                <a:gd name="connsiteY36" fmla="*/ 19060 h 1239134"/>
                <a:gd name="connsiteX37" fmla="*/ 543419 w 1869410"/>
                <a:gd name="connsiteY37" fmla="*/ 55255 h 1239134"/>
                <a:gd name="connsiteX38" fmla="*/ 415784 w 1869410"/>
                <a:gd name="connsiteY38" fmla="*/ 144790 h 1239134"/>
                <a:gd name="connsiteX39" fmla="*/ 364349 w 1869410"/>
                <a:gd name="connsiteY39" fmla="*/ 215275 h 1239134"/>
                <a:gd name="connsiteX40" fmla="*/ 290054 w 1869410"/>
                <a:gd name="connsiteY40" fmla="*/ 278140 h 1239134"/>
                <a:gd name="connsiteX41" fmla="*/ 223379 w 1869410"/>
                <a:gd name="connsiteY41" fmla="*/ 331480 h 1239134"/>
                <a:gd name="connsiteX42" fmla="*/ 145274 w 1869410"/>
                <a:gd name="connsiteY42" fmla="*/ 485785 h 1239134"/>
                <a:gd name="connsiteX43" fmla="*/ 80504 w 1869410"/>
                <a:gd name="connsiteY43" fmla="*/ 674380 h 1239134"/>
                <a:gd name="connsiteX44" fmla="*/ 494 w 1869410"/>
                <a:gd name="connsiteY44" fmla="*/ 777250 h 1239134"/>
                <a:gd name="connsiteX45" fmla="*/ 120509 w 1869410"/>
                <a:gd name="connsiteY45" fmla="*/ 678190 h 1239134"/>
                <a:gd name="connsiteX46" fmla="*/ 118604 w 1869410"/>
                <a:gd name="connsiteY46" fmla="*/ 910600 h 1239134"/>
                <a:gd name="connsiteX47" fmla="*/ 131939 w 1869410"/>
                <a:gd name="connsiteY47" fmla="*/ 1034425 h 1239134"/>
                <a:gd name="connsiteX48" fmla="*/ 160514 w 1869410"/>
                <a:gd name="connsiteY48" fmla="*/ 891550 h 1239134"/>
                <a:gd name="connsiteX49" fmla="*/ 246239 w 1869410"/>
                <a:gd name="connsiteY49" fmla="*/ 990610 h 1239134"/>
                <a:gd name="connsiteX50" fmla="*/ 238619 w 1869410"/>
                <a:gd name="connsiteY50" fmla="*/ 866785 h 1239134"/>
                <a:gd name="connsiteX51" fmla="*/ 250049 w 1869410"/>
                <a:gd name="connsiteY51" fmla="*/ 725815 h 1239134"/>
                <a:gd name="connsiteX52" fmla="*/ 311009 w 1869410"/>
                <a:gd name="connsiteY52" fmla="*/ 889645 h 1239134"/>
                <a:gd name="connsiteX53" fmla="*/ 295769 w 1869410"/>
                <a:gd name="connsiteY53" fmla="*/ 643900 h 1239134"/>
                <a:gd name="connsiteX54" fmla="*/ 341489 w 1869410"/>
                <a:gd name="connsiteY54" fmla="*/ 495310 h 1239134"/>
                <a:gd name="connsiteX55" fmla="*/ 394829 w 1869410"/>
                <a:gd name="connsiteY55" fmla="*/ 483880 h 1239134"/>
                <a:gd name="connsiteX56" fmla="*/ 486269 w 1869410"/>
                <a:gd name="connsiteY56" fmla="*/ 586750 h 1239134"/>
                <a:gd name="connsiteX0" fmla="*/ 486269 w 1869410"/>
                <a:gd name="connsiteY0" fmla="*/ 586750 h 1239134"/>
                <a:gd name="connsiteX1" fmla="*/ 545324 w 1869410"/>
                <a:gd name="connsiteY1" fmla="*/ 516265 h 1239134"/>
                <a:gd name="connsiteX2" fmla="*/ 629144 w 1869410"/>
                <a:gd name="connsiteY2" fmla="*/ 476260 h 1239134"/>
                <a:gd name="connsiteX3" fmla="*/ 692009 w 1869410"/>
                <a:gd name="connsiteY3" fmla="*/ 577225 h 1239134"/>
                <a:gd name="connsiteX4" fmla="*/ 737729 w 1869410"/>
                <a:gd name="connsiteY4" fmla="*/ 779155 h 1239134"/>
                <a:gd name="connsiteX5" fmla="*/ 735824 w 1869410"/>
                <a:gd name="connsiteY5" fmla="*/ 914410 h 1239134"/>
                <a:gd name="connsiteX6" fmla="*/ 825359 w 1869410"/>
                <a:gd name="connsiteY6" fmla="*/ 678190 h 1239134"/>
                <a:gd name="connsiteX7" fmla="*/ 840599 w 1869410"/>
                <a:gd name="connsiteY7" fmla="*/ 582940 h 1239134"/>
                <a:gd name="connsiteX8" fmla="*/ 1103489 w 1869410"/>
                <a:gd name="connsiteY8" fmla="*/ 870595 h 1239134"/>
                <a:gd name="connsiteX9" fmla="*/ 1154924 w 1869410"/>
                <a:gd name="connsiteY9" fmla="*/ 891550 h 1239134"/>
                <a:gd name="connsiteX10" fmla="*/ 1055864 w 1869410"/>
                <a:gd name="connsiteY10" fmla="*/ 723910 h 1239134"/>
                <a:gd name="connsiteX11" fmla="*/ 1257794 w 1869410"/>
                <a:gd name="connsiteY11" fmla="*/ 971560 h 1239134"/>
                <a:gd name="connsiteX12" fmla="*/ 1233029 w 1869410"/>
                <a:gd name="connsiteY12" fmla="*/ 849640 h 1239134"/>
                <a:gd name="connsiteX13" fmla="*/ 1358759 w 1869410"/>
                <a:gd name="connsiteY13" fmla="*/ 958225 h 1239134"/>
                <a:gd name="connsiteX14" fmla="*/ 1404479 w 1869410"/>
                <a:gd name="connsiteY14" fmla="*/ 1122055 h 1239134"/>
                <a:gd name="connsiteX15" fmla="*/ 1431149 w 1869410"/>
                <a:gd name="connsiteY15" fmla="*/ 1030615 h 1239134"/>
                <a:gd name="connsiteX16" fmla="*/ 1442579 w 1869410"/>
                <a:gd name="connsiteY16" fmla="*/ 1238260 h 1239134"/>
                <a:gd name="connsiteX17" fmla="*/ 1495919 w 1869410"/>
                <a:gd name="connsiteY17" fmla="*/ 1101100 h 1239134"/>
                <a:gd name="connsiteX18" fmla="*/ 1577834 w 1869410"/>
                <a:gd name="connsiteY18" fmla="*/ 1003945 h 1239134"/>
                <a:gd name="connsiteX19" fmla="*/ 1667369 w 1869410"/>
                <a:gd name="connsiteY19" fmla="*/ 1021090 h 1239134"/>
                <a:gd name="connsiteX20" fmla="*/ 1707374 w 1869410"/>
                <a:gd name="connsiteY20" fmla="*/ 1055380 h 1239134"/>
                <a:gd name="connsiteX21" fmla="*/ 1714994 w 1869410"/>
                <a:gd name="connsiteY21" fmla="*/ 904885 h 1239134"/>
                <a:gd name="connsiteX22" fmla="*/ 1716899 w 1869410"/>
                <a:gd name="connsiteY22" fmla="*/ 802015 h 1239134"/>
                <a:gd name="connsiteX23" fmla="*/ 1804529 w 1869410"/>
                <a:gd name="connsiteY23" fmla="*/ 889645 h 1239134"/>
                <a:gd name="connsiteX24" fmla="*/ 1764524 w 1869410"/>
                <a:gd name="connsiteY24" fmla="*/ 716290 h 1239134"/>
                <a:gd name="connsiteX25" fmla="*/ 1764524 w 1869410"/>
                <a:gd name="connsiteY25" fmla="*/ 615325 h 1239134"/>
                <a:gd name="connsiteX26" fmla="*/ 1869299 w 1869410"/>
                <a:gd name="connsiteY26" fmla="*/ 708670 h 1239134"/>
                <a:gd name="connsiteX27" fmla="*/ 1783574 w 1869410"/>
                <a:gd name="connsiteY27" fmla="*/ 539125 h 1239134"/>
                <a:gd name="connsiteX28" fmla="*/ 1730234 w 1869410"/>
                <a:gd name="connsiteY28" fmla="*/ 396250 h 1239134"/>
                <a:gd name="connsiteX29" fmla="*/ 1560689 w 1869410"/>
                <a:gd name="connsiteY29" fmla="*/ 219085 h 1239134"/>
                <a:gd name="connsiteX30" fmla="*/ 1427339 w 1869410"/>
                <a:gd name="connsiteY30" fmla="*/ 129550 h 1239134"/>
                <a:gd name="connsiteX31" fmla="*/ 1594979 w 1869410"/>
                <a:gd name="connsiteY31" fmla="*/ 100975 h 1239134"/>
                <a:gd name="connsiteX32" fmla="*/ 1634984 w 1869410"/>
                <a:gd name="connsiteY32" fmla="*/ 70495 h 1239134"/>
                <a:gd name="connsiteX33" fmla="*/ 1402574 w 1869410"/>
                <a:gd name="connsiteY33" fmla="*/ 62875 h 1239134"/>
                <a:gd name="connsiteX34" fmla="*/ 1191119 w 1869410"/>
                <a:gd name="connsiteY34" fmla="*/ 17155 h 1239134"/>
                <a:gd name="connsiteX35" fmla="*/ 981569 w 1869410"/>
                <a:gd name="connsiteY35" fmla="*/ 10 h 1239134"/>
                <a:gd name="connsiteX36" fmla="*/ 712964 w 1869410"/>
                <a:gd name="connsiteY36" fmla="*/ 19060 h 1239134"/>
                <a:gd name="connsiteX37" fmla="*/ 543419 w 1869410"/>
                <a:gd name="connsiteY37" fmla="*/ 55255 h 1239134"/>
                <a:gd name="connsiteX38" fmla="*/ 415784 w 1869410"/>
                <a:gd name="connsiteY38" fmla="*/ 144790 h 1239134"/>
                <a:gd name="connsiteX39" fmla="*/ 364349 w 1869410"/>
                <a:gd name="connsiteY39" fmla="*/ 215275 h 1239134"/>
                <a:gd name="connsiteX40" fmla="*/ 290054 w 1869410"/>
                <a:gd name="connsiteY40" fmla="*/ 278140 h 1239134"/>
                <a:gd name="connsiteX41" fmla="*/ 223379 w 1869410"/>
                <a:gd name="connsiteY41" fmla="*/ 331480 h 1239134"/>
                <a:gd name="connsiteX42" fmla="*/ 145274 w 1869410"/>
                <a:gd name="connsiteY42" fmla="*/ 485785 h 1239134"/>
                <a:gd name="connsiteX43" fmla="*/ 80504 w 1869410"/>
                <a:gd name="connsiteY43" fmla="*/ 674380 h 1239134"/>
                <a:gd name="connsiteX44" fmla="*/ 494 w 1869410"/>
                <a:gd name="connsiteY44" fmla="*/ 777250 h 1239134"/>
                <a:gd name="connsiteX45" fmla="*/ 120509 w 1869410"/>
                <a:gd name="connsiteY45" fmla="*/ 678190 h 1239134"/>
                <a:gd name="connsiteX46" fmla="*/ 118604 w 1869410"/>
                <a:gd name="connsiteY46" fmla="*/ 910600 h 1239134"/>
                <a:gd name="connsiteX47" fmla="*/ 131939 w 1869410"/>
                <a:gd name="connsiteY47" fmla="*/ 1034425 h 1239134"/>
                <a:gd name="connsiteX48" fmla="*/ 160514 w 1869410"/>
                <a:gd name="connsiteY48" fmla="*/ 891550 h 1239134"/>
                <a:gd name="connsiteX49" fmla="*/ 246239 w 1869410"/>
                <a:gd name="connsiteY49" fmla="*/ 990610 h 1239134"/>
                <a:gd name="connsiteX50" fmla="*/ 238619 w 1869410"/>
                <a:gd name="connsiteY50" fmla="*/ 866785 h 1239134"/>
                <a:gd name="connsiteX51" fmla="*/ 250049 w 1869410"/>
                <a:gd name="connsiteY51" fmla="*/ 725815 h 1239134"/>
                <a:gd name="connsiteX52" fmla="*/ 311009 w 1869410"/>
                <a:gd name="connsiteY52" fmla="*/ 889645 h 1239134"/>
                <a:gd name="connsiteX53" fmla="*/ 295769 w 1869410"/>
                <a:gd name="connsiteY53" fmla="*/ 643900 h 1239134"/>
                <a:gd name="connsiteX54" fmla="*/ 341489 w 1869410"/>
                <a:gd name="connsiteY54" fmla="*/ 495310 h 1239134"/>
                <a:gd name="connsiteX55" fmla="*/ 394829 w 1869410"/>
                <a:gd name="connsiteY55" fmla="*/ 483880 h 1239134"/>
                <a:gd name="connsiteX56" fmla="*/ 486269 w 1869410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532027 w 1806458"/>
                <a:gd name="connsiteY31" fmla="*/ 10097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103442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532027 w 1806458"/>
                <a:gd name="connsiteY31" fmla="*/ 10097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98870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532027 w 1806458"/>
                <a:gd name="connsiteY31" fmla="*/ 10097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98870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486307 w 1806458"/>
                <a:gd name="connsiteY31" fmla="*/ 10478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98870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719"/>
                <a:gd name="connsiteY0" fmla="*/ 586750 h 1239134"/>
                <a:gd name="connsiteX1" fmla="*/ 482372 w 1806719"/>
                <a:gd name="connsiteY1" fmla="*/ 516265 h 1239134"/>
                <a:gd name="connsiteX2" fmla="*/ 566192 w 1806719"/>
                <a:gd name="connsiteY2" fmla="*/ 476260 h 1239134"/>
                <a:gd name="connsiteX3" fmla="*/ 629057 w 1806719"/>
                <a:gd name="connsiteY3" fmla="*/ 577225 h 1239134"/>
                <a:gd name="connsiteX4" fmla="*/ 674777 w 1806719"/>
                <a:gd name="connsiteY4" fmla="*/ 779155 h 1239134"/>
                <a:gd name="connsiteX5" fmla="*/ 672872 w 1806719"/>
                <a:gd name="connsiteY5" fmla="*/ 914410 h 1239134"/>
                <a:gd name="connsiteX6" fmla="*/ 762407 w 1806719"/>
                <a:gd name="connsiteY6" fmla="*/ 678190 h 1239134"/>
                <a:gd name="connsiteX7" fmla="*/ 777647 w 1806719"/>
                <a:gd name="connsiteY7" fmla="*/ 582940 h 1239134"/>
                <a:gd name="connsiteX8" fmla="*/ 1040537 w 1806719"/>
                <a:gd name="connsiteY8" fmla="*/ 870595 h 1239134"/>
                <a:gd name="connsiteX9" fmla="*/ 1091972 w 1806719"/>
                <a:gd name="connsiteY9" fmla="*/ 891550 h 1239134"/>
                <a:gd name="connsiteX10" fmla="*/ 992912 w 1806719"/>
                <a:gd name="connsiteY10" fmla="*/ 723910 h 1239134"/>
                <a:gd name="connsiteX11" fmla="*/ 1194842 w 1806719"/>
                <a:gd name="connsiteY11" fmla="*/ 971560 h 1239134"/>
                <a:gd name="connsiteX12" fmla="*/ 1170077 w 1806719"/>
                <a:gd name="connsiteY12" fmla="*/ 849640 h 1239134"/>
                <a:gd name="connsiteX13" fmla="*/ 1295807 w 1806719"/>
                <a:gd name="connsiteY13" fmla="*/ 958225 h 1239134"/>
                <a:gd name="connsiteX14" fmla="*/ 1341527 w 1806719"/>
                <a:gd name="connsiteY14" fmla="*/ 1122055 h 1239134"/>
                <a:gd name="connsiteX15" fmla="*/ 1368197 w 1806719"/>
                <a:gd name="connsiteY15" fmla="*/ 1030615 h 1239134"/>
                <a:gd name="connsiteX16" fmla="*/ 1379627 w 1806719"/>
                <a:gd name="connsiteY16" fmla="*/ 1238260 h 1239134"/>
                <a:gd name="connsiteX17" fmla="*/ 1432967 w 1806719"/>
                <a:gd name="connsiteY17" fmla="*/ 1101100 h 1239134"/>
                <a:gd name="connsiteX18" fmla="*/ 1514882 w 1806719"/>
                <a:gd name="connsiteY18" fmla="*/ 1003945 h 1239134"/>
                <a:gd name="connsiteX19" fmla="*/ 1604417 w 1806719"/>
                <a:gd name="connsiteY19" fmla="*/ 1021090 h 1239134"/>
                <a:gd name="connsiteX20" fmla="*/ 1644422 w 1806719"/>
                <a:gd name="connsiteY20" fmla="*/ 1055380 h 1239134"/>
                <a:gd name="connsiteX21" fmla="*/ 1652042 w 1806719"/>
                <a:gd name="connsiteY21" fmla="*/ 904885 h 1239134"/>
                <a:gd name="connsiteX22" fmla="*/ 1653947 w 1806719"/>
                <a:gd name="connsiteY22" fmla="*/ 802015 h 1239134"/>
                <a:gd name="connsiteX23" fmla="*/ 1741577 w 1806719"/>
                <a:gd name="connsiteY23" fmla="*/ 889645 h 1239134"/>
                <a:gd name="connsiteX24" fmla="*/ 1701572 w 1806719"/>
                <a:gd name="connsiteY24" fmla="*/ 716290 h 1239134"/>
                <a:gd name="connsiteX25" fmla="*/ 1701572 w 1806719"/>
                <a:gd name="connsiteY25" fmla="*/ 615325 h 1239134"/>
                <a:gd name="connsiteX26" fmla="*/ 1806347 w 1806719"/>
                <a:gd name="connsiteY26" fmla="*/ 708670 h 1239134"/>
                <a:gd name="connsiteX27" fmla="*/ 1733957 w 1806719"/>
                <a:gd name="connsiteY27" fmla="*/ 546745 h 1239134"/>
                <a:gd name="connsiteX28" fmla="*/ 1667282 w 1806719"/>
                <a:gd name="connsiteY28" fmla="*/ 396250 h 1239134"/>
                <a:gd name="connsiteX29" fmla="*/ 1497737 w 1806719"/>
                <a:gd name="connsiteY29" fmla="*/ 219085 h 1239134"/>
                <a:gd name="connsiteX30" fmla="*/ 1364387 w 1806719"/>
                <a:gd name="connsiteY30" fmla="*/ 129550 h 1239134"/>
                <a:gd name="connsiteX31" fmla="*/ 1486307 w 1806719"/>
                <a:gd name="connsiteY31" fmla="*/ 104785 h 1239134"/>
                <a:gd name="connsiteX32" fmla="*/ 1572032 w 1806719"/>
                <a:gd name="connsiteY32" fmla="*/ 70495 h 1239134"/>
                <a:gd name="connsiteX33" fmla="*/ 1339622 w 1806719"/>
                <a:gd name="connsiteY33" fmla="*/ 62875 h 1239134"/>
                <a:gd name="connsiteX34" fmla="*/ 1128167 w 1806719"/>
                <a:gd name="connsiteY34" fmla="*/ 17155 h 1239134"/>
                <a:gd name="connsiteX35" fmla="*/ 918617 w 1806719"/>
                <a:gd name="connsiteY35" fmla="*/ 10 h 1239134"/>
                <a:gd name="connsiteX36" fmla="*/ 650012 w 1806719"/>
                <a:gd name="connsiteY36" fmla="*/ 19060 h 1239134"/>
                <a:gd name="connsiteX37" fmla="*/ 480467 w 1806719"/>
                <a:gd name="connsiteY37" fmla="*/ 55255 h 1239134"/>
                <a:gd name="connsiteX38" fmla="*/ 352832 w 1806719"/>
                <a:gd name="connsiteY38" fmla="*/ 144790 h 1239134"/>
                <a:gd name="connsiteX39" fmla="*/ 301397 w 1806719"/>
                <a:gd name="connsiteY39" fmla="*/ 215275 h 1239134"/>
                <a:gd name="connsiteX40" fmla="*/ 227102 w 1806719"/>
                <a:gd name="connsiteY40" fmla="*/ 278140 h 1239134"/>
                <a:gd name="connsiteX41" fmla="*/ 160427 w 1806719"/>
                <a:gd name="connsiteY41" fmla="*/ 331480 h 1239134"/>
                <a:gd name="connsiteX42" fmla="*/ 82322 w 1806719"/>
                <a:gd name="connsiteY42" fmla="*/ 485785 h 1239134"/>
                <a:gd name="connsiteX43" fmla="*/ 17552 w 1806719"/>
                <a:gd name="connsiteY43" fmla="*/ 674380 h 1239134"/>
                <a:gd name="connsiteX44" fmla="*/ 2312 w 1806719"/>
                <a:gd name="connsiteY44" fmla="*/ 735340 h 1239134"/>
                <a:gd name="connsiteX45" fmla="*/ 57557 w 1806719"/>
                <a:gd name="connsiteY45" fmla="*/ 678190 h 1239134"/>
                <a:gd name="connsiteX46" fmla="*/ 55652 w 1806719"/>
                <a:gd name="connsiteY46" fmla="*/ 910600 h 1239134"/>
                <a:gd name="connsiteX47" fmla="*/ 68987 w 1806719"/>
                <a:gd name="connsiteY47" fmla="*/ 988705 h 1239134"/>
                <a:gd name="connsiteX48" fmla="*/ 97562 w 1806719"/>
                <a:gd name="connsiteY48" fmla="*/ 891550 h 1239134"/>
                <a:gd name="connsiteX49" fmla="*/ 183287 w 1806719"/>
                <a:gd name="connsiteY49" fmla="*/ 990610 h 1239134"/>
                <a:gd name="connsiteX50" fmla="*/ 175667 w 1806719"/>
                <a:gd name="connsiteY50" fmla="*/ 866785 h 1239134"/>
                <a:gd name="connsiteX51" fmla="*/ 187097 w 1806719"/>
                <a:gd name="connsiteY51" fmla="*/ 725815 h 1239134"/>
                <a:gd name="connsiteX52" fmla="*/ 248057 w 1806719"/>
                <a:gd name="connsiteY52" fmla="*/ 889645 h 1239134"/>
                <a:gd name="connsiteX53" fmla="*/ 232817 w 1806719"/>
                <a:gd name="connsiteY53" fmla="*/ 643900 h 1239134"/>
                <a:gd name="connsiteX54" fmla="*/ 278537 w 1806719"/>
                <a:gd name="connsiteY54" fmla="*/ 495310 h 1239134"/>
                <a:gd name="connsiteX55" fmla="*/ 331877 w 1806719"/>
                <a:gd name="connsiteY55" fmla="*/ 483880 h 1239134"/>
                <a:gd name="connsiteX56" fmla="*/ 423317 w 1806719"/>
                <a:gd name="connsiteY56" fmla="*/ 586750 h 1239134"/>
                <a:gd name="connsiteX0" fmla="*/ 423317 w 1806719"/>
                <a:gd name="connsiteY0" fmla="*/ 586750 h 1239134"/>
                <a:gd name="connsiteX1" fmla="*/ 482372 w 1806719"/>
                <a:gd name="connsiteY1" fmla="*/ 516265 h 1239134"/>
                <a:gd name="connsiteX2" fmla="*/ 566192 w 1806719"/>
                <a:gd name="connsiteY2" fmla="*/ 476260 h 1239134"/>
                <a:gd name="connsiteX3" fmla="*/ 629057 w 1806719"/>
                <a:gd name="connsiteY3" fmla="*/ 577225 h 1239134"/>
                <a:gd name="connsiteX4" fmla="*/ 674777 w 1806719"/>
                <a:gd name="connsiteY4" fmla="*/ 779155 h 1239134"/>
                <a:gd name="connsiteX5" fmla="*/ 672872 w 1806719"/>
                <a:gd name="connsiteY5" fmla="*/ 914410 h 1239134"/>
                <a:gd name="connsiteX6" fmla="*/ 762407 w 1806719"/>
                <a:gd name="connsiteY6" fmla="*/ 678190 h 1239134"/>
                <a:gd name="connsiteX7" fmla="*/ 777647 w 1806719"/>
                <a:gd name="connsiteY7" fmla="*/ 582940 h 1239134"/>
                <a:gd name="connsiteX8" fmla="*/ 1040537 w 1806719"/>
                <a:gd name="connsiteY8" fmla="*/ 870595 h 1239134"/>
                <a:gd name="connsiteX9" fmla="*/ 1091972 w 1806719"/>
                <a:gd name="connsiteY9" fmla="*/ 891550 h 1239134"/>
                <a:gd name="connsiteX10" fmla="*/ 992912 w 1806719"/>
                <a:gd name="connsiteY10" fmla="*/ 723910 h 1239134"/>
                <a:gd name="connsiteX11" fmla="*/ 1194842 w 1806719"/>
                <a:gd name="connsiteY11" fmla="*/ 971560 h 1239134"/>
                <a:gd name="connsiteX12" fmla="*/ 1170077 w 1806719"/>
                <a:gd name="connsiteY12" fmla="*/ 849640 h 1239134"/>
                <a:gd name="connsiteX13" fmla="*/ 1295807 w 1806719"/>
                <a:gd name="connsiteY13" fmla="*/ 958225 h 1239134"/>
                <a:gd name="connsiteX14" fmla="*/ 1341527 w 1806719"/>
                <a:gd name="connsiteY14" fmla="*/ 1122055 h 1239134"/>
                <a:gd name="connsiteX15" fmla="*/ 1368197 w 1806719"/>
                <a:gd name="connsiteY15" fmla="*/ 1030615 h 1239134"/>
                <a:gd name="connsiteX16" fmla="*/ 1379627 w 1806719"/>
                <a:gd name="connsiteY16" fmla="*/ 1238260 h 1239134"/>
                <a:gd name="connsiteX17" fmla="*/ 1432967 w 1806719"/>
                <a:gd name="connsiteY17" fmla="*/ 1101100 h 1239134"/>
                <a:gd name="connsiteX18" fmla="*/ 1514882 w 1806719"/>
                <a:gd name="connsiteY18" fmla="*/ 1003945 h 1239134"/>
                <a:gd name="connsiteX19" fmla="*/ 1604417 w 1806719"/>
                <a:gd name="connsiteY19" fmla="*/ 1021090 h 1239134"/>
                <a:gd name="connsiteX20" fmla="*/ 1644422 w 1806719"/>
                <a:gd name="connsiteY20" fmla="*/ 1055380 h 1239134"/>
                <a:gd name="connsiteX21" fmla="*/ 1652042 w 1806719"/>
                <a:gd name="connsiteY21" fmla="*/ 904885 h 1239134"/>
                <a:gd name="connsiteX22" fmla="*/ 1653947 w 1806719"/>
                <a:gd name="connsiteY22" fmla="*/ 802015 h 1239134"/>
                <a:gd name="connsiteX23" fmla="*/ 1741577 w 1806719"/>
                <a:gd name="connsiteY23" fmla="*/ 889645 h 1239134"/>
                <a:gd name="connsiteX24" fmla="*/ 1701572 w 1806719"/>
                <a:gd name="connsiteY24" fmla="*/ 716290 h 1239134"/>
                <a:gd name="connsiteX25" fmla="*/ 1701572 w 1806719"/>
                <a:gd name="connsiteY25" fmla="*/ 615325 h 1239134"/>
                <a:gd name="connsiteX26" fmla="*/ 1806347 w 1806719"/>
                <a:gd name="connsiteY26" fmla="*/ 708670 h 1239134"/>
                <a:gd name="connsiteX27" fmla="*/ 1733957 w 1806719"/>
                <a:gd name="connsiteY27" fmla="*/ 546745 h 1239134"/>
                <a:gd name="connsiteX28" fmla="*/ 1667282 w 1806719"/>
                <a:gd name="connsiteY28" fmla="*/ 396250 h 1239134"/>
                <a:gd name="connsiteX29" fmla="*/ 1497737 w 1806719"/>
                <a:gd name="connsiteY29" fmla="*/ 219085 h 1239134"/>
                <a:gd name="connsiteX30" fmla="*/ 1364387 w 1806719"/>
                <a:gd name="connsiteY30" fmla="*/ 129550 h 1239134"/>
                <a:gd name="connsiteX31" fmla="*/ 1486307 w 1806719"/>
                <a:gd name="connsiteY31" fmla="*/ 104785 h 1239134"/>
                <a:gd name="connsiteX32" fmla="*/ 1572032 w 1806719"/>
                <a:gd name="connsiteY32" fmla="*/ 70495 h 1239134"/>
                <a:gd name="connsiteX33" fmla="*/ 1339622 w 1806719"/>
                <a:gd name="connsiteY33" fmla="*/ 62875 h 1239134"/>
                <a:gd name="connsiteX34" fmla="*/ 1128167 w 1806719"/>
                <a:gd name="connsiteY34" fmla="*/ 17155 h 1239134"/>
                <a:gd name="connsiteX35" fmla="*/ 918617 w 1806719"/>
                <a:gd name="connsiteY35" fmla="*/ 10 h 1239134"/>
                <a:gd name="connsiteX36" fmla="*/ 650012 w 1806719"/>
                <a:gd name="connsiteY36" fmla="*/ 19060 h 1239134"/>
                <a:gd name="connsiteX37" fmla="*/ 480467 w 1806719"/>
                <a:gd name="connsiteY37" fmla="*/ 55255 h 1239134"/>
                <a:gd name="connsiteX38" fmla="*/ 352832 w 1806719"/>
                <a:gd name="connsiteY38" fmla="*/ 144790 h 1239134"/>
                <a:gd name="connsiteX39" fmla="*/ 301397 w 1806719"/>
                <a:gd name="connsiteY39" fmla="*/ 215275 h 1239134"/>
                <a:gd name="connsiteX40" fmla="*/ 227102 w 1806719"/>
                <a:gd name="connsiteY40" fmla="*/ 278140 h 1239134"/>
                <a:gd name="connsiteX41" fmla="*/ 160427 w 1806719"/>
                <a:gd name="connsiteY41" fmla="*/ 331480 h 1239134"/>
                <a:gd name="connsiteX42" fmla="*/ 82322 w 1806719"/>
                <a:gd name="connsiteY42" fmla="*/ 485785 h 1239134"/>
                <a:gd name="connsiteX43" fmla="*/ 17552 w 1806719"/>
                <a:gd name="connsiteY43" fmla="*/ 674380 h 1239134"/>
                <a:gd name="connsiteX44" fmla="*/ 2312 w 1806719"/>
                <a:gd name="connsiteY44" fmla="*/ 735340 h 1239134"/>
                <a:gd name="connsiteX45" fmla="*/ 57557 w 1806719"/>
                <a:gd name="connsiteY45" fmla="*/ 678190 h 1239134"/>
                <a:gd name="connsiteX46" fmla="*/ 55652 w 1806719"/>
                <a:gd name="connsiteY46" fmla="*/ 910600 h 1239134"/>
                <a:gd name="connsiteX47" fmla="*/ 68987 w 1806719"/>
                <a:gd name="connsiteY47" fmla="*/ 988705 h 1239134"/>
                <a:gd name="connsiteX48" fmla="*/ 97562 w 1806719"/>
                <a:gd name="connsiteY48" fmla="*/ 891550 h 1239134"/>
                <a:gd name="connsiteX49" fmla="*/ 183287 w 1806719"/>
                <a:gd name="connsiteY49" fmla="*/ 990610 h 1239134"/>
                <a:gd name="connsiteX50" fmla="*/ 175667 w 1806719"/>
                <a:gd name="connsiteY50" fmla="*/ 866785 h 1239134"/>
                <a:gd name="connsiteX51" fmla="*/ 187097 w 1806719"/>
                <a:gd name="connsiteY51" fmla="*/ 725815 h 1239134"/>
                <a:gd name="connsiteX52" fmla="*/ 248057 w 1806719"/>
                <a:gd name="connsiteY52" fmla="*/ 889645 h 1239134"/>
                <a:gd name="connsiteX53" fmla="*/ 232817 w 1806719"/>
                <a:gd name="connsiteY53" fmla="*/ 643900 h 1239134"/>
                <a:gd name="connsiteX54" fmla="*/ 278537 w 1806719"/>
                <a:gd name="connsiteY54" fmla="*/ 495310 h 1239134"/>
                <a:gd name="connsiteX55" fmla="*/ 331877 w 1806719"/>
                <a:gd name="connsiteY55" fmla="*/ 483880 h 1239134"/>
                <a:gd name="connsiteX56" fmla="*/ 423317 w 1806719"/>
                <a:gd name="connsiteY56" fmla="*/ 586750 h 1239134"/>
                <a:gd name="connsiteX0" fmla="*/ 423317 w 1815355"/>
                <a:gd name="connsiteY0" fmla="*/ 586750 h 1239134"/>
                <a:gd name="connsiteX1" fmla="*/ 482372 w 1815355"/>
                <a:gd name="connsiteY1" fmla="*/ 516265 h 1239134"/>
                <a:gd name="connsiteX2" fmla="*/ 566192 w 1815355"/>
                <a:gd name="connsiteY2" fmla="*/ 476260 h 1239134"/>
                <a:gd name="connsiteX3" fmla="*/ 629057 w 1815355"/>
                <a:gd name="connsiteY3" fmla="*/ 577225 h 1239134"/>
                <a:gd name="connsiteX4" fmla="*/ 674777 w 1815355"/>
                <a:gd name="connsiteY4" fmla="*/ 779155 h 1239134"/>
                <a:gd name="connsiteX5" fmla="*/ 672872 w 1815355"/>
                <a:gd name="connsiteY5" fmla="*/ 914410 h 1239134"/>
                <a:gd name="connsiteX6" fmla="*/ 762407 w 1815355"/>
                <a:gd name="connsiteY6" fmla="*/ 678190 h 1239134"/>
                <a:gd name="connsiteX7" fmla="*/ 777647 w 1815355"/>
                <a:gd name="connsiteY7" fmla="*/ 582940 h 1239134"/>
                <a:gd name="connsiteX8" fmla="*/ 1040537 w 1815355"/>
                <a:gd name="connsiteY8" fmla="*/ 870595 h 1239134"/>
                <a:gd name="connsiteX9" fmla="*/ 1091972 w 1815355"/>
                <a:gd name="connsiteY9" fmla="*/ 891550 h 1239134"/>
                <a:gd name="connsiteX10" fmla="*/ 992912 w 1815355"/>
                <a:gd name="connsiteY10" fmla="*/ 723910 h 1239134"/>
                <a:gd name="connsiteX11" fmla="*/ 1194842 w 1815355"/>
                <a:gd name="connsiteY11" fmla="*/ 971560 h 1239134"/>
                <a:gd name="connsiteX12" fmla="*/ 1170077 w 1815355"/>
                <a:gd name="connsiteY12" fmla="*/ 849640 h 1239134"/>
                <a:gd name="connsiteX13" fmla="*/ 1295807 w 1815355"/>
                <a:gd name="connsiteY13" fmla="*/ 958225 h 1239134"/>
                <a:gd name="connsiteX14" fmla="*/ 1341527 w 1815355"/>
                <a:gd name="connsiteY14" fmla="*/ 1122055 h 1239134"/>
                <a:gd name="connsiteX15" fmla="*/ 1368197 w 1815355"/>
                <a:gd name="connsiteY15" fmla="*/ 1030615 h 1239134"/>
                <a:gd name="connsiteX16" fmla="*/ 1379627 w 1815355"/>
                <a:gd name="connsiteY16" fmla="*/ 1238260 h 1239134"/>
                <a:gd name="connsiteX17" fmla="*/ 1432967 w 1815355"/>
                <a:gd name="connsiteY17" fmla="*/ 1101100 h 1239134"/>
                <a:gd name="connsiteX18" fmla="*/ 1514882 w 1815355"/>
                <a:gd name="connsiteY18" fmla="*/ 1003945 h 1239134"/>
                <a:gd name="connsiteX19" fmla="*/ 1604417 w 1815355"/>
                <a:gd name="connsiteY19" fmla="*/ 1021090 h 1239134"/>
                <a:gd name="connsiteX20" fmla="*/ 1644422 w 1815355"/>
                <a:gd name="connsiteY20" fmla="*/ 1055380 h 1239134"/>
                <a:gd name="connsiteX21" fmla="*/ 1652042 w 1815355"/>
                <a:gd name="connsiteY21" fmla="*/ 904885 h 1239134"/>
                <a:gd name="connsiteX22" fmla="*/ 1653947 w 1815355"/>
                <a:gd name="connsiteY22" fmla="*/ 802015 h 1239134"/>
                <a:gd name="connsiteX23" fmla="*/ 1741577 w 1815355"/>
                <a:gd name="connsiteY23" fmla="*/ 889645 h 1239134"/>
                <a:gd name="connsiteX24" fmla="*/ 1701572 w 1815355"/>
                <a:gd name="connsiteY24" fmla="*/ 716290 h 1239134"/>
                <a:gd name="connsiteX25" fmla="*/ 1701572 w 1815355"/>
                <a:gd name="connsiteY25" fmla="*/ 615325 h 1239134"/>
                <a:gd name="connsiteX26" fmla="*/ 1806347 w 1815355"/>
                <a:gd name="connsiteY26" fmla="*/ 708670 h 1239134"/>
                <a:gd name="connsiteX27" fmla="*/ 1733957 w 1815355"/>
                <a:gd name="connsiteY27" fmla="*/ 546745 h 1239134"/>
                <a:gd name="connsiteX28" fmla="*/ 1667282 w 1815355"/>
                <a:gd name="connsiteY28" fmla="*/ 396250 h 1239134"/>
                <a:gd name="connsiteX29" fmla="*/ 1497737 w 1815355"/>
                <a:gd name="connsiteY29" fmla="*/ 219085 h 1239134"/>
                <a:gd name="connsiteX30" fmla="*/ 1364387 w 1815355"/>
                <a:gd name="connsiteY30" fmla="*/ 129550 h 1239134"/>
                <a:gd name="connsiteX31" fmla="*/ 1486307 w 1815355"/>
                <a:gd name="connsiteY31" fmla="*/ 104785 h 1239134"/>
                <a:gd name="connsiteX32" fmla="*/ 1572032 w 1815355"/>
                <a:gd name="connsiteY32" fmla="*/ 70495 h 1239134"/>
                <a:gd name="connsiteX33" fmla="*/ 1339622 w 1815355"/>
                <a:gd name="connsiteY33" fmla="*/ 62875 h 1239134"/>
                <a:gd name="connsiteX34" fmla="*/ 1128167 w 1815355"/>
                <a:gd name="connsiteY34" fmla="*/ 17155 h 1239134"/>
                <a:gd name="connsiteX35" fmla="*/ 918617 w 1815355"/>
                <a:gd name="connsiteY35" fmla="*/ 10 h 1239134"/>
                <a:gd name="connsiteX36" fmla="*/ 650012 w 1815355"/>
                <a:gd name="connsiteY36" fmla="*/ 19060 h 1239134"/>
                <a:gd name="connsiteX37" fmla="*/ 480467 w 1815355"/>
                <a:gd name="connsiteY37" fmla="*/ 55255 h 1239134"/>
                <a:gd name="connsiteX38" fmla="*/ 352832 w 1815355"/>
                <a:gd name="connsiteY38" fmla="*/ 144790 h 1239134"/>
                <a:gd name="connsiteX39" fmla="*/ 301397 w 1815355"/>
                <a:gd name="connsiteY39" fmla="*/ 215275 h 1239134"/>
                <a:gd name="connsiteX40" fmla="*/ 227102 w 1815355"/>
                <a:gd name="connsiteY40" fmla="*/ 278140 h 1239134"/>
                <a:gd name="connsiteX41" fmla="*/ 160427 w 1815355"/>
                <a:gd name="connsiteY41" fmla="*/ 331480 h 1239134"/>
                <a:gd name="connsiteX42" fmla="*/ 82322 w 1815355"/>
                <a:gd name="connsiteY42" fmla="*/ 485785 h 1239134"/>
                <a:gd name="connsiteX43" fmla="*/ 17552 w 1815355"/>
                <a:gd name="connsiteY43" fmla="*/ 674380 h 1239134"/>
                <a:gd name="connsiteX44" fmla="*/ 2312 w 1815355"/>
                <a:gd name="connsiteY44" fmla="*/ 735340 h 1239134"/>
                <a:gd name="connsiteX45" fmla="*/ 57557 w 1815355"/>
                <a:gd name="connsiteY45" fmla="*/ 678190 h 1239134"/>
                <a:gd name="connsiteX46" fmla="*/ 55652 w 1815355"/>
                <a:gd name="connsiteY46" fmla="*/ 910600 h 1239134"/>
                <a:gd name="connsiteX47" fmla="*/ 68987 w 1815355"/>
                <a:gd name="connsiteY47" fmla="*/ 988705 h 1239134"/>
                <a:gd name="connsiteX48" fmla="*/ 97562 w 1815355"/>
                <a:gd name="connsiteY48" fmla="*/ 891550 h 1239134"/>
                <a:gd name="connsiteX49" fmla="*/ 183287 w 1815355"/>
                <a:gd name="connsiteY49" fmla="*/ 990610 h 1239134"/>
                <a:gd name="connsiteX50" fmla="*/ 175667 w 1815355"/>
                <a:gd name="connsiteY50" fmla="*/ 866785 h 1239134"/>
                <a:gd name="connsiteX51" fmla="*/ 187097 w 1815355"/>
                <a:gd name="connsiteY51" fmla="*/ 725815 h 1239134"/>
                <a:gd name="connsiteX52" fmla="*/ 248057 w 1815355"/>
                <a:gd name="connsiteY52" fmla="*/ 889645 h 1239134"/>
                <a:gd name="connsiteX53" fmla="*/ 232817 w 1815355"/>
                <a:gd name="connsiteY53" fmla="*/ 643900 h 1239134"/>
                <a:gd name="connsiteX54" fmla="*/ 278537 w 1815355"/>
                <a:gd name="connsiteY54" fmla="*/ 495310 h 1239134"/>
                <a:gd name="connsiteX55" fmla="*/ 331877 w 1815355"/>
                <a:gd name="connsiteY55" fmla="*/ 483880 h 1239134"/>
                <a:gd name="connsiteX56" fmla="*/ 423317 w 1815355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62407 w 1791907"/>
                <a:gd name="connsiteY6" fmla="*/ 678190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27102 w 1791907"/>
                <a:gd name="connsiteY53" fmla="*/ 668665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27102 w 1791907"/>
                <a:gd name="connsiteY53" fmla="*/ 668665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19507 w 1791907"/>
                <a:gd name="connsiteY0" fmla="*/ 57913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27102 w 1791907"/>
                <a:gd name="connsiteY53" fmla="*/ 668665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19507 w 1791907"/>
                <a:gd name="connsiteY56" fmla="*/ 579130 h 1239134"/>
                <a:gd name="connsiteX0" fmla="*/ 419507 w 1791907"/>
                <a:gd name="connsiteY0" fmla="*/ 579130 h 1240043"/>
                <a:gd name="connsiteX1" fmla="*/ 482372 w 1791907"/>
                <a:gd name="connsiteY1" fmla="*/ 516265 h 1240043"/>
                <a:gd name="connsiteX2" fmla="*/ 566192 w 1791907"/>
                <a:gd name="connsiteY2" fmla="*/ 476260 h 1240043"/>
                <a:gd name="connsiteX3" fmla="*/ 629057 w 1791907"/>
                <a:gd name="connsiteY3" fmla="*/ 577225 h 1240043"/>
                <a:gd name="connsiteX4" fmla="*/ 669062 w 1791907"/>
                <a:gd name="connsiteY4" fmla="*/ 762010 h 1240043"/>
                <a:gd name="connsiteX5" fmla="*/ 672872 w 1791907"/>
                <a:gd name="connsiteY5" fmla="*/ 914410 h 1240043"/>
                <a:gd name="connsiteX6" fmla="*/ 750977 w 1791907"/>
                <a:gd name="connsiteY6" fmla="*/ 718195 h 1240043"/>
                <a:gd name="connsiteX7" fmla="*/ 777647 w 1791907"/>
                <a:gd name="connsiteY7" fmla="*/ 582940 h 1240043"/>
                <a:gd name="connsiteX8" fmla="*/ 1040537 w 1791907"/>
                <a:gd name="connsiteY8" fmla="*/ 870595 h 1240043"/>
                <a:gd name="connsiteX9" fmla="*/ 1091972 w 1791907"/>
                <a:gd name="connsiteY9" fmla="*/ 891550 h 1240043"/>
                <a:gd name="connsiteX10" fmla="*/ 992912 w 1791907"/>
                <a:gd name="connsiteY10" fmla="*/ 723910 h 1240043"/>
                <a:gd name="connsiteX11" fmla="*/ 1194842 w 1791907"/>
                <a:gd name="connsiteY11" fmla="*/ 971560 h 1240043"/>
                <a:gd name="connsiteX12" fmla="*/ 1170077 w 1791907"/>
                <a:gd name="connsiteY12" fmla="*/ 849640 h 1240043"/>
                <a:gd name="connsiteX13" fmla="*/ 1295807 w 1791907"/>
                <a:gd name="connsiteY13" fmla="*/ 958225 h 1240043"/>
                <a:gd name="connsiteX14" fmla="*/ 1341527 w 1791907"/>
                <a:gd name="connsiteY14" fmla="*/ 1122055 h 1240043"/>
                <a:gd name="connsiteX15" fmla="*/ 1364387 w 1791907"/>
                <a:gd name="connsiteY15" fmla="*/ 996325 h 1240043"/>
                <a:gd name="connsiteX16" fmla="*/ 1379627 w 1791907"/>
                <a:gd name="connsiteY16" fmla="*/ 1238260 h 1240043"/>
                <a:gd name="connsiteX17" fmla="*/ 1432967 w 1791907"/>
                <a:gd name="connsiteY17" fmla="*/ 1101100 h 1240043"/>
                <a:gd name="connsiteX18" fmla="*/ 1514882 w 1791907"/>
                <a:gd name="connsiteY18" fmla="*/ 1003945 h 1240043"/>
                <a:gd name="connsiteX19" fmla="*/ 1604417 w 1791907"/>
                <a:gd name="connsiteY19" fmla="*/ 1021090 h 1240043"/>
                <a:gd name="connsiteX20" fmla="*/ 1644422 w 1791907"/>
                <a:gd name="connsiteY20" fmla="*/ 1055380 h 1240043"/>
                <a:gd name="connsiteX21" fmla="*/ 1652042 w 1791907"/>
                <a:gd name="connsiteY21" fmla="*/ 904885 h 1240043"/>
                <a:gd name="connsiteX22" fmla="*/ 1653947 w 1791907"/>
                <a:gd name="connsiteY22" fmla="*/ 802015 h 1240043"/>
                <a:gd name="connsiteX23" fmla="*/ 1741577 w 1791907"/>
                <a:gd name="connsiteY23" fmla="*/ 889645 h 1240043"/>
                <a:gd name="connsiteX24" fmla="*/ 1701572 w 1791907"/>
                <a:gd name="connsiteY24" fmla="*/ 716290 h 1240043"/>
                <a:gd name="connsiteX25" fmla="*/ 1701572 w 1791907"/>
                <a:gd name="connsiteY25" fmla="*/ 615325 h 1240043"/>
                <a:gd name="connsiteX26" fmla="*/ 1781582 w 1791907"/>
                <a:gd name="connsiteY26" fmla="*/ 676285 h 1240043"/>
                <a:gd name="connsiteX27" fmla="*/ 1733957 w 1791907"/>
                <a:gd name="connsiteY27" fmla="*/ 546745 h 1240043"/>
                <a:gd name="connsiteX28" fmla="*/ 1667282 w 1791907"/>
                <a:gd name="connsiteY28" fmla="*/ 396250 h 1240043"/>
                <a:gd name="connsiteX29" fmla="*/ 1497737 w 1791907"/>
                <a:gd name="connsiteY29" fmla="*/ 219085 h 1240043"/>
                <a:gd name="connsiteX30" fmla="*/ 1364387 w 1791907"/>
                <a:gd name="connsiteY30" fmla="*/ 129550 h 1240043"/>
                <a:gd name="connsiteX31" fmla="*/ 1486307 w 1791907"/>
                <a:gd name="connsiteY31" fmla="*/ 104785 h 1240043"/>
                <a:gd name="connsiteX32" fmla="*/ 1572032 w 1791907"/>
                <a:gd name="connsiteY32" fmla="*/ 70495 h 1240043"/>
                <a:gd name="connsiteX33" fmla="*/ 1339622 w 1791907"/>
                <a:gd name="connsiteY33" fmla="*/ 62875 h 1240043"/>
                <a:gd name="connsiteX34" fmla="*/ 1128167 w 1791907"/>
                <a:gd name="connsiteY34" fmla="*/ 17155 h 1240043"/>
                <a:gd name="connsiteX35" fmla="*/ 918617 w 1791907"/>
                <a:gd name="connsiteY35" fmla="*/ 10 h 1240043"/>
                <a:gd name="connsiteX36" fmla="*/ 650012 w 1791907"/>
                <a:gd name="connsiteY36" fmla="*/ 19060 h 1240043"/>
                <a:gd name="connsiteX37" fmla="*/ 480467 w 1791907"/>
                <a:gd name="connsiteY37" fmla="*/ 55255 h 1240043"/>
                <a:gd name="connsiteX38" fmla="*/ 352832 w 1791907"/>
                <a:gd name="connsiteY38" fmla="*/ 144790 h 1240043"/>
                <a:gd name="connsiteX39" fmla="*/ 301397 w 1791907"/>
                <a:gd name="connsiteY39" fmla="*/ 215275 h 1240043"/>
                <a:gd name="connsiteX40" fmla="*/ 227102 w 1791907"/>
                <a:gd name="connsiteY40" fmla="*/ 278140 h 1240043"/>
                <a:gd name="connsiteX41" fmla="*/ 160427 w 1791907"/>
                <a:gd name="connsiteY41" fmla="*/ 331480 h 1240043"/>
                <a:gd name="connsiteX42" fmla="*/ 82322 w 1791907"/>
                <a:gd name="connsiteY42" fmla="*/ 485785 h 1240043"/>
                <a:gd name="connsiteX43" fmla="*/ 17552 w 1791907"/>
                <a:gd name="connsiteY43" fmla="*/ 674380 h 1240043"/>
                <a:gd name="connsiteX44" fmla="*/ 2312 w 1791907"/>
                <a:gd name="connsiteY44" fmla="*/ 735340 h 1240043"/>
                <a:gd name="connsiteX45" fmla="*/ 57557 w 1791907"/>
                <a:gd name="connsiteY45" fmla="*/ 678190 h 1240043"/>
                <a:gd name="connsiteX46" fmla="*/ 55652 w 1791907"/>
                <a:gd name="connsiteY46" fmla="*/ 910600 h 1240043"/>
                <a:gd name="connsiteX47" fmla="*/ 68987 w 1791907"/>
                <a:gd name="connsiteY47" fmla="*/ 988705 h 1240043"/>
                <a:gd name="connsiteX48" fmla="*/ 97562 w 1791907"/>
                <a:gd name="connsiteY48" fmla="*/ 891550 h 1240043"/>
                <a:gd name="connsiteX49" fmla="*/ 183287 w 1791907"/>
                <a:gd name="connsiteY49" fmla="*/ 990610 h 1240043"/>
                <a:gd name="connsiteX50" fmla="*/ 175667 w 1791907"/>
                <a:gd name="connsiteY50" fmla="*/ 866785 h 1240043"/>
                <a:gd name="connsiteX51" fmla="*/ 187097 w 1791907"/>
                <a:gd name="connsiteY51" fmla="*/ 725815 h 1240043"/>
                <a:gd name="connsiteX52" fmla="*/ 248057 w 1791907"/>
                <a:gd name="connsiteY52" fmla="*/ 889645 h 1240043"/>
                <a:gd name="connsiteX53" fmla="*/ 227102 w 1791907"/>
                <a:gd name="connsiteY53" fmla="*/ 668665 h 1240043"/>
                <a:gd name="connsiteX54" fmla="*/ 278537 w 1791907"/>
                <a:gd name="connsiteY54" fmla="*/ 495310 h 1240043"/>
                <a:gd name="connsiteX55" fmla="*/ 331877 w 1791907"/>
                <a:gd name="connsiteY55" fmla="*/ 483880 h 1240043"/>
                <a:gd name="connsiteX56" fmla="*/ 419507 w 1791907"/>
                <a:gd name="connsiteY56" fmla="*/ 579130 h 1240043"/>
                <a:gd name="connsiteX0" fmla="*/ 419507 w 1791907"/>
                <a:gd name="connsiteY0" fmla="*/ 579130 h 1218191"/>
                <a:gd name="connsiteX1" fmla="*/ 482372 w 1791907"/>
                <a:gd name="connsiteY1" fmla="*/ 516265 h 1218191"/>
                <a:gd name="connsiteX2" fmla="*/ 566192 w 1791907"/>
                <a:gd name="connsiteY2" fmla="*/ 476260 h 1218191"/>
                <a:gd name="connsiteX3" fmla="*/ 629057 w 1791907"/>
                <a:gd name="connsiteY3" fmla="*/ 577225 h 1218191"/>
                <a:gd name="connsiteX4" fmla="*/ 669062 w 1791907"/>
                <a:gd name="connsiteY4" fmla="*/ 762010 h 1218191"/>
                <a:gd name="connsiteX5" fmla="*/ 672872 w 1791907"/>
                <a:gd name="connsiteY5" fmla="*/ 914410 h 1218191"/>
                <a:gd name="connsiteX6" fmla="*/ 750977 w 1791907"/>
                <a:gd name="connsiteY6" fmla="*/ 718195 h 1218191"/>
                <a:gd name="connsiteX7" fmla="*/ 777647 w 1791907"/>
                <a:gd name="connsiteY7" fmla="*/ 582940 h 1218191"/>
                <a:gd name="connsiteX8" fmla="*/ 1040537 w 1791907"/>
                <a:gd name="connsiteY8" fmla="*/ 870595 h 1218191"/>
                <a:gd name="connsiteX9" fmla="*/ 1091972 w 1791907"/>
                <a:gd name="connsiteY9" fmla="*/ 891550 h 1218191"/>
                <a:gd name="connsiteX10" fmla="*/ 992912 w 1791907"/>
                <a:gd name="connsiteY10" fmla="*/ 723910 h 1218191"/>
                <a:gd name="connsiteX11" fmla="*/ 1194842 w 1791907"/>
                <a:gd name="connsiteY11" fmla="*/ 971560 h 1218191"/>
                <a:gd name="connsiteX12" fmla="*/ 1170077 w 1791907"/>
                <a:gd name="connsiteY12" fmla="*/ 849640 h 1218191"/>
                <a:gd name="connsiteX13" fmla="*/ 1295807 w 1791907"/>
                <a:gd name="connsiteY13" fmla="*/ 958225 h 1218191"/>
                <a:gd name="connsiteX14" fmla="*/ 1341527 w 1791907"/>
                <a:gd name="connsiteY14" fmla="*/ 1122055 h 1218191"/>
                <a:gd name="connsiteX15" fmla="*/ 1364387 w 1791907"/>
                <a:gd name="connsiteY15" fmla="*/ 996325 h 1218191"/>
                <a:gd name="connsiteX16" fmla="*/ 1396242 w 1791907"/>
                <a:gd name="connsiteY16" fmla="*/ 1216108 h 1218191"/>
                <a:gd name="connsiteX17" fmla="*/ 1432967 w 1791907"/>
                <a:gd name="connsiteY17" fmla="*/ 1101100 h 1218191"/>
                <a:gd name="connsiteX18" fmla="*/ 1514882 w 1791907"/>
                <a:gd name="connsiteY18" fmla="*/ 1003945 h 1218191"/>
                <a:gd name="connsiteX19" fmla="*/ 1604417 w 1791907"/>
                <a:gd name="connsiteY19" fmla="*/ 1021090 h 1218191"/>
                <a:gd name="connsiteX20" fmla="*/ 1644422 w 1791907"/>
                <a:gd name="connsiteY20" fmla="*/ 1055380 h 1218191"/>
                <a:gd name="connsiteX21" fmla="*/ 1652042 w 1791907"/>
                <a:gd name="connsiteY21" fmla="*/ 904885 h 1218191"/>
                <a:gd name="connsiteX22" fmla="*/ 1653947 w 1791907"/>
                <a:gd name="connsiteY22" fmla="*/ 802015 h 1218191"/>
                <a:gd name="connsiteX23" fmla="*/ 1741577 w 1791907"/>
                <a:gd name="connsiteY23" fmla="*/ 889645 h 1218191"/>
                <a:gd name="connsiteX24" fmla="*/ 1701572 w 1791907"/>
                <a:gd name="connsiteY24" fmla="*/ 716290 h 1218191"/>
                <a:gd name="connsiteX25" fmla="*/ 1701572 w 1791907"/>
                <a:gd name="connsiteY25" fmla="*/ 615325 h 1218191"/>
                <a:gd name="connsiteX26" fmla="*/ 1781582 w 1791907"/>
                <a:gd name="connsiteY26" fmla="*/ 676285 h 1218191"/>
                <a:gd name="connsiteX27" fmla="*/ 1733957 w 1791907"/>
                <a:gd name="connsiteY27" fmla="*/ 546745 h 1218191"/>
                <a:gd name="connsiteX28" fmla="*/ 1667282 w 1791907"/>
                <a:gd name="connsiteY28" fmla="*/ 396250 h 1218191"/>
                <a:gd name="connsiteX29" fmla="*/ 1497737 w 1791907"/>
                <a:gd name="connsiteY29" fmla="*/ 219085 h 1218191"/>
                <a:gd name="connsiteX30" fmla="*/ 1364387 w 1791907"/>
                <a:gd name="connsiteY30" fmla="*/ 129550 h 1218191"/>
                <a:gd name="connsiteX31" fmla="*/ 1486307 w 1791907"/>
                <a:gd name="connsiteY31" fmla="*/ 104785 h 1218191"/>
                <a:gd name="connsiteX32" fmla="*/ 1572032 w 1791907"/>
                <a:gd name="connsiteY32" fmla="*/ 70495 h 1218191"/>
                <a:gd name="connsiteX33" fmla="*/ 1339622 w 1791907"/>
                <a:gd name="connsiteY33" fmla="*/ 62875 h 1218191"/>
                <a:gd name="connsiteX34" fmla="*/ 1128167 w 1791907"/>
                <a:gd name="connsiteY34" fmla="*/ 17155 h 1218191"/>
                <a:gd name="connsiteX35" fmla="*/ 918617 w 1791907"/>
                <a:gd name="connsiteY35" fmla="*/ 10 h 1218191"/>
                <a:gd name="connsiteX36" fmla="*/ 650012 w 1791907"/>
                <a:gd name="connsiteY36" fmla="*/ 19060 h 1218191"/>
                <a:gd name="connsiteX37" fmla="*/ 480467 w 1791907"/>
                <a:gd name="connsiteY37" fmla="*/ 55255 h 1218191"/>
                <a:gd name="connsiteX38" fmla="*/ 352832 w 1791907"/>
                <a:gd name="connsiteY38" fmla="*/ 144790 h 1218191"/>
                <a:gd name="connsiteX39" fmla="*/ 301397 w 1791907"/>
                <a:gd name="connsiteY39" fmla="*/ 215275 h 1218191"/>
                <a:gd name="connsiteX40" fmla="*/ 227102 w 1791907"/>
                <a:gd name="connsiteY40" fmla="*/ 278140 h 1218191"/>
                <a:gd name="connsiteX41" fmla="*/ 160427 w 1791907"/>
                <a:gd name="connsiteY41" fmla="*/ 331480 h 1218191"/>
                <a:gd name="connsiteX42" fmla="*/ 82322 w 1791907"/>
                <a:gd name="connsiteY42" fmla="*/ 485785 h 1218191"/>
                <a:gd name="connsiteX43" fmla="*/ 17552 w 1791907"/>
                <a:gd name="connsiteY43" fmla="*/ 674380 h 1218191"/>
                <a:gd name="connsiteX44" fmla="*/ 2312 w 1791907"/>
                <a:gd name="connsiteY44" fmla="*/ 735340 h 1218191"/>
                <a:gd name="connsiteX45" fmla="*/ 57557 w 1791907"/>
                <a:gd name="connsiteY45" fmla="*/ 678190 h 1218191"/>
                <a:gd name="connsiteX46" fmla="*/ 55652 w 1791907"/>
                <a:gd name="connsiteY46" fmla="*/ 910600 h 1218191"/>
                <a:gd name="connsiteX47" fmla="*/ 68987 w 1791907"/>
                <a:gd name="connsiteY47" fmla="*/ 988705 h 1218191"/>
                <a:gd name="connsiteX48" fmla="*/ 97562 w 1791907"/>
                <a:gd name="connsiteY48" fmla="*/ 891550 h 1218191"/>
                <a:gd name="connsiteX49" fmla="*/ 183287 w 1791907"/>
                <a:gd name="connsiteY49" fmla="*/ 990610 h 1218191"/>
                <a:gd name="connsiteX50" fmla="*/ 175667 w 1791907"/>
                <a:gd name="connsiteY50" fmla="*/ 866785 h 1218191"/>
                <a:gd name="connsiteX51" fmla="*/ 187097 w 1791907"/>
                <a:gd name="connsiteY51" fmla="*/ 725815 h 1218191"/>
                <a:gd name="connsiteX52" fmla="*/ 248057 w 1791907"/>
                <a:gd name="connsiteY52" fmla="*/ 889645 h 1218191"/>
                <a:gd name="connsiteX53" fmla="*/ 227102 w 1791907"/>
                <a:gd name="connsiteY53" fmla="*/ 668665 h 1218191"/>
                <a:gd name="connsiteX54" fmla="*/ 278537 w 1791907"/>
                <a:gd name="connsiteY54" fmla="*/ 495310 h 1218191"/>
                <a:gd name="connsiteX55" fmla="*/ 331877 w 1791907"/>
                <a:gd name="connsiteY55" fmla="*/ 483880 h 1218191"/>
                <a:gd name="connsiteX56" fmla="*/ 419507 w 1791907"/>
                <a:gd name="connsiteY56" fmla="*/ 579130 h 1218191"/>
                <a:gd name="connsiteX0" fmla="*/ 419507 w 1791907"/>
                <a:gd name="connsiteY0" fmla="*/ 579130 h 1218180"/>
                <a:gd name="connsiteX1" fmla="*/ 482372 w 1791907"/>
                <a:gd name="connsiteY1" fmla="*/ 516265 h 1218180"/>
                <a:gd name="connsiteX2" fmla="*/ 566192 w 1791907"/>
                <a:gd name="connsiteY2" fmla="*/ 476260 h 1218180"/>
                <a:gd name="connsiteX3" fmla="*/ 629057 w 1791907"/>
                <a:gd name="connsiteY3" fmla="*/ 577225 h 1218180"/>
                <a:gd name="connsiteX4" fmla="*/ 669062 w 1791907"/>
                <a:gd name="connsiteY4" fmla="*/ 762010 h 1218180"/>
                <a:gd name="connsiteX5" fmla="*/ 672872 w 1791907"/>
                <a:gd name="connsiteY5" fmla="*/ 914410 h 1218180"/>
                <a:gd name="connsiteX6" fmla="*/ 750977 w 1791907"/>
                <a:gd name="connsiteY6" fmla="*/ 718195 h 1218180"/>
                <a:gd name="connsiteX7" fmla="*/ 777647 w 1791907"/>
                <a:gd name="connsiteY7" fmla="*/ 582940 h 1218180"/>
                <a:gd name="connsiteX8" fmla="*/ 1040537 w 1791907"/>
                <a:gd name="connsiteY8" fmla="*/ 870595 h 1218180"/>
                <a:gd name="connsiteX9" fmla="*/ 1091972 w 1791907"/>
                <a:gd name="connsiteY9" fmla="*/ 891550 h 1218180"/>
                <a:gd name="connsiteX10" fmla="*/ 992912 w 1791907"/>
                <a:gd name="connsiteY10" fmla="*/ 723910 h 1218180"/>
                <a:gd name="connsiteX11" fmla="*/ 1194842 w 1791907"/>
                <a:gd name="connsiteY11" fmla="*/ 971560 h 1218180"/>
                <a:gd name="connsiteX12" fmla="*/ 1170077 w 1791907"/>
                <a:gd name="connsiteY12" fmla="*/ 849640 h 1218180"/>
                <a:gd name="connsiteX13" fmla="*/ 1295807 w 1791907"/>
                <a:gd name="connsiteY13" fmla="*/ 958225 h 1218180"/>
                <a:gd name="connsiteX14" fmla="*/ 1341527 w 1791907"/>
                <a:gd name="connsiteY14" fmla="*/ 1122055 h 1218180"/>
                <a:gd name="connsiteX15" fmla="*/ 1364387 w 1791907"/>
                <a:gd name="connsiteY15" fmla="*/ 996325 h 1218180"/>
                <a:gd name="connsiteX16" fmla="*/ 1396242 w 1791907"/>
                <a:gd name="connsiteY16" fmla="*/ 1216108 h 1218180"/>
                <a:gd name="connsiteX17" fmla="*/ 1432967 w 1791907"/>
                <a:gd name="connsiteY17" fmla="*/ 1101100 h 1218180"/>
                <a:gd name="connsiteX18" fmla="*/ 1539803 w 1791907"/>
                <a:gd name="connsiteY18" fmla="*/ 1006714 h 1218180"/>
                <a:gd name="connsiteX19" fmla="*/ 1604417 w 1791907"/>
                <a:gd name="connsiteY19" fmla="*/ 1021090 h 1218180"/>
                <a:gd name="connsiteX20" fmla="*/ 1644422 w 1791907"/>
                <a:gd name="connsiteY20" fmla="*/ 1055380 h 1218180"/>
                <a:gd name="connsiteX21" fmla="*/ 1652042 w 1791907"/>
                <a:gd name="connsiteY21" fmla="*/ 904885 h 1218180"/>
                <a:gd name="connsiteX22" fmla="*/ 1653947 w 1791907"/>
                <a:gd name="connsiteY22" fmla="*/ 802015 h 1218180"/>
                <a:gd name="connsiteX23" fmla="*/ 1741577 w 1791907"/>
                <a:gd name="connsiteY23" fmla="*/ 889645 h 1218180"/>
                <a:gd name="connsiteX24" fmla="*/ 1701572 w 1791907"/>
                <a:gd name="connsiteY24" fmla="*/ 716290 h 1218180"/>
                <a:gd name="connsiteX25" fmla="*/ 1701572 w 1791907"/>
                <a:gd name="connsiteY25" fmla="*/ 615325 h 1218180"/>
                <a:gd name="connsiteX26" fmla="*/ 1781582 w 1791907"/>
                <a:gd name="connsiteY26" fmla="*/ 676285 h 1218180"/>
                <a:gd name="connsiteX27" fmla="*/ 1733957 w 1791907"/>
                <a:gd name="connsiteY27" fmla="*/ 546745 h 1218180"/>
                <a:gd name="connsiteX28" fmla="*/ 1667282 w 1791907"/>
                <a:gd name="connsiteY28" fmla="*/ 396250 h 1218180"/>
                <a:gd name="connsiteX29" fmla="*/ 1497737 w 1791907"/>
                <a:gd name="connsiteY29" fmla="*/ 219085 h 1218180"/>
                <a:gd name="connsiteX30" fmla="*/ 1364387 w 1791907"/>
                <a:gd name="connsiteY30" fmla="*/ 129550 h 1218180"/>
                <a:gd name="connsiteX31" fmla="*/ 1486307 w 1791907"/>
                <a:gd name="connsiteY31" fmla="*/ 104785 h 1218180"/>
                <a:gd name="connsiteX32" fmla="*/ 1572032 w 1791907"/>
                <a:gd name="connsiteY32" fmla="*/ 70495 h 1218180"/>
                <a:gd name="connsiteX33" fmla="*/ 1339622 w 1791907"/>
                <a:gd name="connsiteY33" fmla="*/ 62875 h 1218180"/>
                <a:gd name="connsiteX34" fmla="*/ 1128167 w 1791907"/>
                <a:gd name="connsiteY34" fmla="*/ 17155 h 1218180"/>
                <a:gd name="connsiteX35" fmla="*/ 918617 w 1791907"/>
                <a:gd name="connsiteY35" fmla="*/ 10 h 1218180"/>
                <a:gd name="connsiteX36" fmla="*/ 650012 w 1791907"/>
                <a:gd name="connsiteY36" fmla="*/ 19060 h 1218180"/>
                <a:gd name="connsiteX37" fmla="*/ 480467 w 1791907"/>
                <a:gd name="connsiteY37" fmla="*/ 55255 h 1218180"/>
                <a:gd name="connsiteX38" fmla="*/ 352832 w 1791907"/>
                <a:gd name="connsiteY38" fmla="*/ 144790 h 1218180"/>
                <a:gd name="connsiteX39" fmla="*/ 301397 w 1791907"/>
                <a:gd name="connsiteY39" fmla="*/ 215275 h 1218180"/>
                <a:gd name="connsiteX40" fmla="*/ 227102 w 1791907"/>
                <a:gd name="connsiteY40" fmla="*/ 278140 h 1218180"/>
                <a:gd name="connsiteX41" fmla="*/ 160427 w 1791907"/>
                <a:gd name="connsiteY41" fmla="*/ 331480 h 1218180"/>
                <a:gd name="connsiteX42" fmla="*/ 82322 w 1791907"/>
                <a:gd name="connsiteY42" fmla="*/ 485785 h 1218180"/>
                <a:gd name="connsiteX43" fmla="*/ 17552 w 1791907"/>
                <a:gd name="connsiteY43" fmla="*/ 674380 h 1218180"/>
                <a:gd name="connsiteX44" fmla="*/ 2312 w 1791907"/>
                <a:gd name="connsiteY44" fmla="*/ 735340 h 1218180"/>
                <a:gd name="connsiteX45" fmla="*/ 57557 w 1791907"/>
                <a:gd name="connsiteY45" fmla="*/ 678190 h 1218180"/>
                <a:gd name="connsiteX46" fmla="*/ 55652 w 1791907"/>
                <a:gd name="connsiteY46" fmla="*/ 910600 h 1218180"/>
                <a:gd name="connsiteX47" fmla="*/ 68987 w 1791907"/>
                <a:gd name="connsiteY47" fmla="*/ 988705 h 1218180"/>
                <a:gd name="connsiteX48" fmla="*/ 97562 w 1791907"/>
                <a:gd name="connsiteY48" fmla="*/ 891550 h 1218180"/>
                <a:gd name="connsiteX49" fmla="*/ 183287 w 1791907"/>
                <a:gd name="connsiteY49" fmla="*/ 990610 h 1218180"/>
                <a:gd name="connsiteX50" fmla="*/ 175667 w 1791907"/>
                <a:gd name="connsiteY50" fmla="*/ 866785 h 1218180"/>
                <a:gd name="connsiteX51" fmla="*/ 187097 w 1791907"/>
                <a:gd name="connsiteY51" fmla="*/ 725815 h 1218180"/>
                <a:gd name="connsiteX52" fmla="*/ 248057 w 1791907"/>
                <a:gd name="connsiteY52" fmla="*/ 889645 h 1218180"/>
                <a:gd name="connsiteX53" fmla="*/ 227102 w 1791907"/>
                <a:gd name="connsiteY53" fmla="*/ 668665 h 1218180"/>
                <a:gd name="connsiteX54" fmla="*/ 278537 w 1791907"/>
                <a:gd name="connsiteY54" fmla="*/ 495310 h 1218180"/>
                <a:gd name="connsiteX55" fmla="*/ 331877 w 1791907"/>
                <a:gd name="connsiteY55" fmla="*/ 483880 h 1218180"/>
                <a:gd name="connsiteX56" fmla="*/ 419507 w 1791907"/>
                <a:gd name="connsiteY56" fmla="*/ 579130 h 1218180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44422 w 1791907"/>
                <a:gd name="connsiteY20" fmla="*/ 1055380 h 1218181"/>
                <a:gd name="connsiteX21" fmla="*/ 1652042 w 1791907"/>
                <a:gd name="connsiteY21" fmla="*/ 904885 h 1218181"/>
                <a:gd name="connsiteX22" fmla="*/ 1653947 w 1791907"/>
                <a:gd name="connsiteY22" fmla="*/ 802015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58267 w 1791907"/>
                <a:gd name="connsiteY20" fmla="*/ 1063688 h 1218181"/>
                <a:gd name="connsiteX21" fmla="*/ 1652042 w 1791907"/>
                <a:gd name="connsiteY21" fmla="*/ 904885 h 1218181"/>
                <a:gd name="connsiteX22" fmla="*/ 1653947 w 1791907"/>
                <a:gd name="connsiteY22" fmla="*/ 802015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58267 w 1791907"/>
                <a:gd name="connsiteY20" fmla="*/ 1063688 h 1218181"/>
                <a:gd name="connsiteX21" fmla="*/ 1652042 w 1791907"/>
                <a:gd name="connsiteY21" fmla="*/ 904885 h 1218181"/>
                <a:gd name="connsiteX22" fmla="*/ 1670561 w 1791907"/>
                <a:gd name="connsiteY22" fmla="*/ 824167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58267 w 1791907"/>
                <a:gd name="connsiteY20" fmla="*/ 1063688 h 1218181"/>
                <a:gd name="connsiteX21" fmla="*/ 1671424 w 1791907"/>
                <a:gd name="connsiteY21" fmla="*/ 904885 h 1218181"/>
                <a:gd name="connsiteX22" fmla="*/ 1670561 w 1791907"/>
                <a:gd name="connsiteY22" fmla="*/ 824167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40"/>
                <a:gd name="connsiteX1" fmla="*/ 482372 w 1791907"/>
                <a:gd name="connsiteY1" fmla="*/ 516265 h 1218140"/>
                <a:gd name="connsiteX2" fmla="*/ 566192 w 1791907"/>
                <a:gd name="connsiteY2" fmla="*/ 476260 h 1218140"/>
                <a:gd name="connsiteX3" fmla="*/ 629057 w 1791907"/>
                <a:gd name="connsiteY3" fmla="*/ 577225 h 1218140"/>
                <a:gd name="connsiteX4" fmla="*/ 669062 w 1791907"/>
                <a:gd name="connsiteY4" fmla="*/ 762010 h 1218140"/>
                <a:gd name="connsiteX5" fmla="*/ 672872 w 1791907"/>
                <a:gd name="connsiteY5" fmla="*/ 914410 h 1218140"/>
                <a:gd name="connsiteX6" fmla="*/ 750977 w 1791907"/>
                <a:gd name="connsiteY6" fmla="*/ 718195 h 1218140"/>
                <a:gd name="connsiteX7" fmla="*/ 777647 w 1791907"/>
                <a:gd name="connsiteY7" fmla="*/ 582940 h 1218140"/>
                <a:gd name="connsiteX8" fmla="*/ 1040537 w 1791907"/>
                <a:gd name="connsiteY8" fmla="*/ 870595 h 1218140"/>
                <a:gd name="connsiteX9" fmla="*/ 1091972 w 1791907"/>
                <a:gd name="connsiteY9" fmla="*/ 891550 h 1218140"/>
                <a:gd name="connsiteX10" fmla="*/ 992912 w 1791907"/>
                <a:gd name="connsiteY10" fmla="*/ 723910 h 1218140"/>
                <a:gd name="connsiteX11" fmla="*/ 1194842 w 1791907"/>
                <a:gd name="connsiteY11" fmla="*/ 971560 h 1218140"/>
                <a:gd name="connsiteX12" fmla="*/ 1170077 w 1791907"/>
                <a:gd name="connsiteY12" fmla="*/ 849640 h 1218140"/>
                <a:gd name="connsiteX13" fmla="*/ 1295807 w 1791907"/>
                <a:gd name="connsiteY13" fmla="*/ 958225 h 1218140"/>
                <a:gd name="connsiteX14" fmla="*/ 1341527 w 1791907"/>
                <a:gd name="connsiteY14" fmla="*/ 1122055 h 1218140"/>
                <a:gd name="connsiteX15" fmla="*/ 1364387 w 1791907"/>
                <a:gd name="connsiteY15" fmla="*/ 996325 h 1218140"/>
                <a:gd name="connsiteX16" fmla="*/ 1396242 w 1791907"/>
                <a:gd name="connsiteY16" fmla="*/ 1216108 h 1218140"/>
                <a:gd name="connsiteX17" fmla="*/ 1432967 w 1791907"/>
                <a:gd name="connsiteY17" fmla="*/ 1101100 h 1218140"/>
                <a:gd name="connsiteX18" fmla="*/ 1537035 w 1791907"/>
                <a:gd name="connsiteY18" fmla="*/ 1020559 h 1218140"/>
                <a:gd name="connsiteX19" fmla="*/ 1612723 w 1791907"/>
                <a:gd name="connsiteY19" fmla="*/ 1026628 h 1218140"/>
                <a:gd name="connsiteX20" fmla="*/ 1658267 w 1791907"/>
                <a:gd name="connsiteY20" fmla="*/ 1063688 h 1218140"/>
                <a:gd name="connsiteX21" fmla="*/ 1671424 w 1791907"/>
                <a:gd name="connsiteY21" fmla="*/ 904885 h 1218140"/>
                <a:gd name="connsiteX22" fmla="*/ 1670561 w 1791907"/>
                <a:gd name="connsiteY22" fmla="*/ 824167 h 1218140"/>
                <a:gd name="connsiteX23" fmla="*/ 1741577 w 1791907"/>
                <a:gd name="connsiteY23" fmla="*/ 889645 h 1218140"/>
                <a:gd name="connsiteX24" fmla="*/ 1701572 w 1791907"/>
                <a:gd name="connsiteY24" fmla="*/ 716290 h 1218140"/>
                <a:gd name="connsiteX25" fmla="*/ 1701572 w 1791907"/>
                <a:gd name="connsiteY25" fmla="*/ 615325 h 1218140"/>
                <a:gd name="connsiteX26" fmla="*/ 1781582 w 1791907"/>
                <a:gd name="connsiteY26" fmla="*/ 676285 h 1218140"/>
                <a:gd name="connsiteX27" fmla="*/ 1733957 w 1791907"/>
                <a:gd name="connsiteY27" fmla="*/ 546745 h 1218140"/>
                <a:gd name="connsiteX28" fmla="*/ 1667282 w 1791907"/>
                <a:gd name="connsiteY28" fmla="*/ 396250 h 1218140"/>
                <a:gd name="connsiteX29" fmla="*/ 1497737 w 1791907"/>
                <a:gd name="connsiteY29" fmla="*/ 219085 h 1218140"/>
                <a:gd name="connsiteX30" fmla="*/ 1364387 w 1791907"/>
                <a:gd name="connsiteY30" fmla="*/ 129550 h 1218140"/>
                <a:gd name="connsiteX31" fmla="*/ 1486307 w 1791907"/>
                <a:gd name="connsiteY31" fmla="*/ 104785 h 1218140"/>
                <a:gd name="connsiteX32" fmla="*/ 1572032 w 1791907"/>
                <a:gd name="connsiteY32" fmla="*/ 70495 h 1218140"/>
                <a:gd name="connsiteX33" fmla="*/ 1339622 w 1791907"/>
                <a:gd name="connsiteY33" fmla="*/ 62875 h 1218140"/>
                <a:gd name="connsiteX34" fmla="*/ 1128167 w 1791907"/>
                <a:gd name="connsiteY34" fmla="*/ 17155 h 1218140"/>
                <a:gd name="connsiteX35" fmla="*/ 918617 w 1791907"/>
                <a:gd name="connsiteY35" fmla="*/ 10 h 1218140"/>
                <a:gd name="connsiteX36" fmla="*/ 650012 w 1791907"/>
                <a:gd name="connsiteY36" fmla="*/ 19060 h 1218140"/>
                <a:gd name="connsiteX37" fmla="*/ 480467 w 1791907"/>
                <a:gd name="connsiteY37" fmla="*/ 55255 h 1218140"/>
                <a:gd name="connsiteX38" fmla="*/ 352832 w 1791907"/>
                <a:gd name="connsiteY38" fmla="*/ 144790 h 1218140"/>
                <a:gd name="connsiteX39" fmla="*/ 301397 w 1791907"/>
                <a:gd name="connsiteY39" fmla="*/ 215275 h 1218140"/>
                <a:gd name="connsiteX40" fmla="*/ 227102 w 1791907"/>
                <a:gd name="connsiteY40" fmla="*/ 278140 h 1218140"/>
                <a:gd name="connsiteX41" fmla="*/ 160427 w 1791907"/>
                <a:gd name="connsiteY41" fmla="*/ 331480 h 1218140"/>
                <a:gd name="connsiteX42" fmla="*/ 82322 w 1791907"/>
                <a:gd name="connsiteY42" fmla="*/ 485785 h 1218140"/>
                <a:gd name="connsiteX43" fmla="*/ 17552 w 1791907"/>
                <a:gd name="connsiteY43" fmla="*/ 674380 h 1218140"/>
                <a:gd name="connsiteX44" fmla="*/ 2312 w 1791907"/>
                <a:gd name="connsiteY44" fmla="*/ 735340 h 1218140"/>
                <a:gd name="connsiteX45" fmla="*/ 57557 w 1791907"/>
                <a:gd name="connsiteY45" fmla="*/ 678190 h 1218140"/>
                <a:gd name="connsiteX46" fmla="*/ 55652 w 1791907"/>
                <a:gd name="connsiteY46" fmla="*/ 910600 h 1218140"/>
                <a:gd name="connsiteX47" fmla="*/ 68987 w 1791907"/>
                <a:gd name="connsiteY47" fmla="*/ 988705 h 1218140"/>
                <a:gd name="connsiteX48" fmla="*/ 97562 w 1791907"/>
                <a:gd name="connsiteY48" fmla="*/ 891550 h 1218140"/>
                <a:gd name="connsiteX49" fmla="*/ 183287 w 1791907"/>
                <a:gd name="connsiteY49" fmla="*/ 990610 h 1218140"/>
                <a:gd name="connsiteX50" fmla="*/ 175667 w 1791907"/>
                <a:gd name="connsiteY50" fmla="*/ 866785 h 1218140"/>
                <a:gd name="connsiteX51" fmla="*/ 187097 w 1791907"/>
                <a:gd name="connsiteY51" fmla="*/ 725815 h 1218140"/>
                <a:gd name="connsiteX52" fmla="*/ 248057 w 1791907"/>
                <a:gd name="connsiteY52" fmla="*/ 889645 h 1218140"/>
                <a:gd name="connsiteX53" fmla="*/ 227102 w 1791907"/>
                <a:gd name="connsiteY53" fmla="*/ 668665 h 1218140"/>
                <a:gd name="connsiteX54" fmla="*/ 278537 w 1791907"/>
                <a:gd name="connsiteY54" fmla="*/ 495310 h 1218140"/>
                <a:gd name="connsiteX55" fmla="*/ 331877 w 1791907"/>
                <a:gd name="connsiteY55" fmla="*/ 483880 h 1218140"/>
                <a:gd name="connsiteX56" fmla="*/ 419507 w 1791907"/>
                <a:gd name="connsiteY56" fmla="*/ 579130 h 1218140"/>
                <a:gd name="connsiteX0" fmla="*/ 419507 w 1791907"/>
                <a:gd name="connsiteY0" fmla="*/ 579130 h 1218001"/>
                <a:gd name="connsiteX1" fmla="*/ 482372 w 1791907"/>
                <a:gd name="connsiteY1" fmla="*/ 516265 h 1218001"/>
                <a:gd name="connsiteX2" fmla="*/ 566192 w 1791907"/>
                <a:gd name="connsiteY2" fmla="*/ 476260 h 1218001"/>
                <a:gd name="connsiteX3" fmla="*/ 629057 w 1791907"/>
                <a:gd name="connsiteY3" fmla="*/ 577225 h 1218001"/>
                <a:gd name="connsiteX4" fmla="*/ 669062 w 1791907"/>
                <a:gd name="connsiteY4" fmla="*/ 762010 h 1218001"/>
                <a:gd name="connsiteX5" fmla="*/ 672872 w 1791907"/>
                <a:gd name="connsiteY5" fmla="*/ 914410 h 1218001"/>
                <a:gd name="connsiteX6" fmla="*/ 750977 w 1791907"/>
                <a:gd name="connsiteY6" fmla="*/ 718195 h 1218001"/>
                <a:gd name="connsiteX7" fmla="*/ 777647 w 1791907"/>
                <a:gd name="connsiteY7" fmla="*/ 582940 h 1218001"/>
                <a:gd name="connsiteX8" fmla="*/ 1040537 w 1791907"/>
                <a:gd name="connsiteY8" fmla="*/ 870595 h 1218001"/>
                <a:gd name="connsiteX9" fmla="*/ 1091972 w 1791907"/>
                <a:gd name="connsiteY9" fmla="*/ 891550 h 1218001"/>
                <a:gd name="connsiteX10" fmla="*/ 992912 w 1791907"/>
                <a:gd name="connsiteY10" fmla="*/ 723910 h 1218001"/>
                <a:gd name="connsiteX11" fmla="*/ 1194842 w 1791907"/>
                <a:gd name="connsiteY11" fmla="*/ 971560 h 1218001"/>
                <a:gd name="connsiteX12" fmla="*/ 1170077 w 1791907"/>
                <a:gd name="connsiteY12" fmla="*/ 849640 h 1218001"/>
                <a:gd name="connsiteX13" fmla="*/ 1295807 w 1791907"/>
                <a:gd name="connsiteY13" fmla="*/ 958225 h 1218001"/>
                <a:gd name="connsiteX14" fmla="*/ 1341527 w 1791907"/>
                <a:gd name="connsiteY14" fmla="*/ 1122055 h 1218001"/>
                <a:gd name="connsiteX15" fmla="*/ 1364387 w 1791907"/>
                <a:gd name="connsiteY15" fmla="*/ 996325 h 1218001"/>
                <a:gd name="connsiteX16" fmla="*/ 1396242 w 1791907"/>
                <a:gd name="connsiteY16" fmla="*/ 1216108 h 1218001"/>
                <a:gd name="connsiteX17" fmla="*/ 1441273 w 1791907"/>
                <a:gd name="connsiteY17" fmla="*/ 1098331 h 1218001"/>
                <a:gd name="connsiteX18" fmla="*/ 1537035 w 1791907"/>
                <a:gd name="connsiteY18" fmla="*/ 1020559 h 1218001"/>
                <a:gd name="connsiteX19" fmla="*/ 1612723 w 1791907"/>
                <a:gd name="connsiteY19" fmla="*/ 1026628 h 1218001"/>
                <a:gd name="connsiteX20" fmla="*/ 1658267 w 1791907"/>
                <a:gd name="connsiteY20" fmla="*/ 1063688 h 1218001"/>
                <a:gd name="connsiteX21" fmla="*/ 1671424 w 1791907"/>
                <a:gd name="connsiteY21" fmla="*/ 904885 h 1218001"/>
                <a:gd name="connsiteX22" fmla="*/ 1670561 w 1791907"/>
                <a:gd name="connsiteY22" fmla="*/ 824167 h 1218001"/>
                <a:gd name="connsiteX23" fmla="*/ 1741577 w 1791907"/>
                <a:gd name="connsiteY23" fmla="*/ 889645 h 1218001"/>
                <a:gd name="connsiteX24" fmla="*/ 1701572 w 1791907"/>
                <a:gd name="connsiteY24" fmla="*/ 716290 h 1218001"/>
                <a:gd name="connsiteX25" fmla="*/ 1701572 w 1791907"/>
                <a:gd name="connsiteY25" fmla="*/ 615325 h 1218001"/>
                <a:gd name="connsiteX26" fmla="*/ 1781582 w 1791907"/>
                <a:gd name="connsiteY26" fmla="*/ 676285 h 1218001"/>
                <a:gd name="connsiteX27" fmla="*/ 1733957 w 1791907"/>
                <a:gd name="connsiteY27" fmla="*/ 546745 h 1218001"/>
                <a:gd name="connsiteX28" fmla="*/ 1667282 w 1791907"/>
                <a:gd name="connsiteY28" fmla="*/ 396250 h 1218001"/>
                <a:gd name="connsiteX29" fmla="*/ 1497737 w 1791907"/>
                <a:gd name="connsiteY29" fmla="*/ 219085 h 1218001"/>
                <a:gd name="connsiteX30" fmla="*/ 1364387 w 1791907"/>
                <a:gd name="connsiteY30" fmla="*/ 129550 h 1218001"/>
                <a:gd name="connsiteX31" fmla="*/ 1486307 w 1791907"/>
                <a:gd name="connsiteY31" fmla="*/ 104785 h 1218001"/>
                <a:gd name="connsiteX32" fmla="*/ 1572032 w 1791907"/>
                <a:gd name="connsiteY32" fmla="*/ 70495 h 1218001"/>
                <a:gd name="connsiteX33" fmla="*/ 1339622 w 1791907"/>
                <a:gd name="connsiteY33" fmla="*/ 62875 h 1218001"/>
                <a:gd name="connsiteX34" fmla="*/ 1128167 w 1791907"/>
                <a:gd name="connsiteY34" fmla="*/ 17155 h 1218001"/>
                <a:gd name="connsiteX35" fmla="*/ 918617 w 1791907"/>
                <a:gd name="connsiteY35" fmla="*/ 10 h 1218001"/>
                <a:gd name="connsiteX36" fmla="*/ 650012 w 1791907"/>
                <a:gd name="connsiteY36" fmla="*/ 19060 h 1218001"/>
                <a:gd name="connsiteX37" fmla="*/ 480467 w 1791907"/>
                <a:gd name="connsiteY37" fmla="*/ 55255 h 1218001"/>
                <a:gd name="connsiteX38" fmla="*/ 352832 w 1791907"/>
                <a:gd name="connsiteY38" fmla="*/ 144790 h 1218001"/>
                <a:gd name="connsiteX39" fmla="*/ 301397 w 1791907"/>
                <a:gd name="connsiteY39" fmla="*/ 215275 h 1218001"/>
                <a:gd name="connsiteX40" fmla="*/ 227102 w 1791907"/>
                <a:gd name="connsiteY40" fmla="*/ 278140 h 1218001"/>
                <a:gd name="connsiteX41" fmla="*/ 160427 w 1791907"/>
                <a:gd name="connsiteY41" fmla="*/ 331480 h 1218001"/>
                <a:gd name="connsiteX42" fmla="*/ 82322 w 1791907"/>
                <a:gd name="connsiteY42" fmla="*/ 485785 h 1218001"/>
                <a:gd name="connsiteX43" fmla="*/ 17552 w 1791907"/>
                <a:gd name="connsiteY43" fmla="*/ 674380 h 1218001"/>
                <a:gd name="connsiteX44" fmla="*/ 2312 w 1791907"/>
                <a:gd name="connsiteY44" fmla="*/ 735340 h 1218001"/>
                <a:gd name="connsiteX45" fmla="*/ 57557 w 1791907"/>
                <a:gd name="connsiteY45" fmla="*/ 678190 h 1218001"/>
                <a:gd name="connsiteX46" fmla="*/ 55652 w 1791907"/>
                <a:gd name="connsiteY46" fmla="*/ 910600 h 1218001"/>
                <a:gd name="connsiteX47" fmla="*/ 68987 w 1791907"/>
                <a:gd name="connsiteY47" fmla="*/ 988705 h 1218001"/>
                <a:gd name="connsiteX48" fmla="*/ 97562 w 1791907"/>
                <a:gd name="connsiteY48" fmla="*/ 891550 h 1218001"/>
                <a:gd name="connsiteX49" fmla="*/ 183287 w 1791907"/>
                <a:gd name="connsiteY49" fmla="*/ 990610 h 1218001"/>
                <a:gd name="connsiteX50" fmla="*/ 175667 w 1791907"/>
                <a:gd name="connsiteY50" fmla="*/ 866785 h 1218001"/>
                <a:gd name="connsiteX51" fmla="*/ 187097 w 1791907"/>
                <a:gd name="connsiteY51" fmla="*/ 725815 h 1218001"/>
                <a:gd name="connsiteX52" fmla="*/ 248057 w 1791907"/>
                <a:gd name="connsiteY52" fmla="*/ 889645 h 1218001"/>
                <a:gd name="connsiteX53" fmla="*/ 227102 w 1791907"/>
                <a:gd name="connsiteY53" fmla="*/ 668665 h 1218001"/>
                <a:gd name="connsiteX54" fmla="*/ 278537 w 1791907"/>
                <a:gd name="connsiteY54" fmla="*/ 495310 h 1218001"/>
                <a:gd name="connsiteX55" fmla="*/ 331877 w 1791907"/>
                <a:gd name="connsiteY55" fmla="*/ 483880 h 1218001"/>
                <a:gd name="connsiteX56" fmla="*/ 419507 w 1791907"/>
                <a:gd name="connsiteY56" fmla="*/ 579130 h 1218001"/>
                <a:gd name="connsiteX0" fmla="*/ 419507 w 1791907"/>
                <a:gd name="connsiteY0" fmla="*/ 579130 h 1217972"/>
                <a:gd name="connsiteX1" fmla="*/ 482372 w 1791907"/>
                <a:gd name="connsiteY1" fmla="*/ 516265 h 1217972"/>
                <a:gd name="connsiteX2" fmla="*/ 566192 w 1791907"/>
                <a:gd name="connsiteY2" fmla="*/ 476260 h 1217972"/>
                <a:gd name="connsiteX3" fmla="*/ 629057 w 1791907"/>
                <a:gd name="connsiteY3" fmla="*/ 577225 h 1217972"/>
                <a:gd name="connsiteX4" fmla="*/ 669062 w 1791907"/>
                <a:gd name="connsiteY4" fmla="*/ 762010 h 1217972"/>
                <a:gd name="connsiteX5" fmla="*/ 672872 w 1791907"/>
                <a:gd name="connsiteY5" fmla="*/ 914410 h 1217972"/>
                <a:gd name="connsiteX6" fmla="*/ 750977 w 1791907"/>
                <a:gd name="connsiteY6" fmla="*/ 718195 h 1217972"/>
                <a:gd name="connsiteX7" fmla="*/ 777647 w 1791907"/>
                <a:gd name="connsiteY7" fmla="*/ 582940 h 1217972"/>
                <a:gd name="connsiteX8" fmla="*/ 1040537 w 1791907"/>
                <a:gd name="connsiteY8" fmla="*/ 870595 h 1217972"/>
                <a:gd name="connsiteX9" fmla="*/ 1091972 w 1791907"/>
                <a:gd name="connsiteY9" fmla="*/ 891550 h 1217972"/>
                <a:gd name="connsiteX10" fmla="*/ 992912 w 1791907"/>
                <a:gd name="connsiteY10" fmla="*/ 723910 h 1217972"/>
                <a:gd name="connsiteX11" fmla="*/ 1194842 w 1791907"/>
                <a:gd name="connsiteY11" fmla="*/ 971560 h 1217972"/>
                <a:gd name="connsiteX12" fmla="*/ 1170077 w 1791907"/>
                <a:gd name="connsiteY12" fmla="*/ 849640 h 1217972"/>
                <a:gd name="connsiteX13" fmla="*/ 1295807 w 1791907"/>
                <a:gd name="connsiteY13" fmla="*/ 958225 h 1217972"/>
                <a:gd name="connsiteX14" fmla="*/ 1341527 w 1791907"/>
                <a:gd name="connsiteY14" fmla="*/ 1122055 h 1217972"/>
                <a:gd name="connsiteX15" fmla="*/ 1364387 w 1791907"/>
                <a:gd name="connsiteY15" fmla="*/ 996325 h 1217972"/>
                <a:gd name="connsiteX16" fmla="*/ 1396242 w 1791907"/>
                <a:gd name="connsiteY16" fmla="*/ 1216108 h 1217972"/>
                <a:gd name="connsiteX17" fmla="*/ 1441273 w 1791907"/>
                <a:gd name="connsiteY17" fmla="*/ 1098331 h 1217972"/>
                <a:gd name="connsiteX18" fmla="*/ 1542572 w 1791907"/>
                <a:gd name="connsiteY18" fmla="*/ 1031635 h 1217972"/>
                <a:gd name="connsiteX19" fmla="*/ 1612723 w 1791907"/>
                <a:gd name="connsiteY19" fmla="*/ 1026628 h 1217972"/>
                <a:gd name="connsiteX20" fmla="*/ 1658267 w 1791907"/>
                <a:gd name="connsiteY20" fmla="*/ 1063688 h 1217972"/>
                <a:gd name="connsiteX21" fmla="*/ 1671424 w 1791907"/>
                <a:gd name="connsiteY21" fmla="*/ 904885 h 1217972"/>
                <a:gd name="connsiteX22" fmla="*/ 1670561 w 1791907"/>
                <a:gd name="connsiteY22" fmla="*/ 824167 h 1217972"/>
                <a:gd name="connsiteX23" fmla="*/ 1741577 w 1791907"/>
                <a:gd name="connsiteY23" fmla="*/ 889645 h 1217972"/>
                <a:gd name="connsiteX24" fmla="*/ 1701572 w 1791907"/>
                <a:gd name="connsiteY24" fmla="*/ 716290 h 1217972"/>
                <a:gd name="connsiteX25" fmla="*/ 1701572 w 1791907"/>
                <a:gd name="connsiteY25" fmla="*/ 615325 h 1217972"/>
                <a:gd name="connsiteX26" fmla="*/ 1781582 w 1791907"/>
                <a:gd name="connsiteY26" fmla="*/ 676285 h 1217972"/>
                <a:gd name="connsiteX27" fmla="*/ 1733957 w 1791907"/>
                <a:gd name="connsiteY27" fmla="*/ 546745 h 1217972"/>
                <a:gd name="connsiteX28" fmla="*/ 1667282 w 1791907"/>
                <a:gd name="connsiteY28" fmla="*/ 396250 h 1217972"/>
                <a:gd name="connsiteX29" fmla="*/ 1497737 w 1791907"/>
                <a:gd name="connsiteY29" fmla="*/ 219085 h 1217972"/>
                <a:gd name="connsiteX30" fmla="*/ 1364387 w 1791907"/>
                <a:gd name="connsiteY30" fmla="*/ 129550 h 1217972"/>
                <a:gd name="connsiteX31" fmla="*/ 1486307 w 1791907"/>
                <a:gd name="connsiteY31" fmla="*/ 104785 h 1217972"/>
                <a:gd name="connsiteX32" fmla="*/ 1572032 w 1791907"/>
                <a:gd name="connsiteY32" fmla="*/ 70495 h 1217972"/>
                <a:gd name="connsiteX33" fmla="*/ 1339622 w 1791907"/>
                <a:gd name="connsiteY33" fmla="*/ 62875 h 1217972"/>
                <a:gd name="connsiteX34" fmla="*/ 1128167 w 1791907"/>
                <a:gd name="connsiteY34" fmla="*/ 17155 h 1217972"/>
                <a:gd name="connsiteX35" fmla="*/ 918617 w 1791907"/>
                <a:gd name="connsiteY35" fmla="*/ 10 h 1217972"/>
                <a:gd name="connsiteX36" fmla="*/ 650012 w 1791907"/>
                <a:gd name="connsiteY36" fmla="*/ 19060 h 1217972"/>
                <a:gd name="connsiteX37" fmla="*/ 480467 w 1791907"/>
                <a:gd name="connsiteY37" fmla="*/ 55255 h 1217972"/>
                <a:gd name="connsiteX38" fmla="*/ 352832 w 1791907"/>
                <a:gd name="connsiteY38" fmla="*/ 144790 h 1217972"/>
                <a:gd name="connsiteX39" fmla="*/ 301397 w 1791907"/>
                <a:gd name="connsiteY39" fmla="*/ 215275 h 1217972"/>
                <a:gd name="connsiteX40" fmla="*/ 227102 w 1791907"/>
                <a:gd name="connsiteY40" fmla="*/ 278140 h 1217972"/>
                <a:gd name="connsiteX41" fmla="*/ 160427 w 1791907"/>
                <a:gd name="connsiteY41" fmla="*/ 331480 h 1217972"/>
                <a:gd name="connsiteX42" fmla="*/ 82322 w 1791907"/>
                <a:gd name="connsiteY42" fmla="*/ 485785 h 1217972"/>
                <a:gd name="connsiteX43" fmla="*/ 17552 w 1791907"/>
                <a:gd name="connsiteY43" fmla="*/ 674380 h 1217972"/>
                <a:gd name="connsiteX44" fmla="*/ 2312 w 1791907"/>
                <a:gd name="connsiteY44" fmla="*/ 735340 h 1217972"/>
                <a:gd name="connsiteX45" fmla="*/ 57557 w 1791907"/>
                <a:gd name="connsiteY45" fmla="*/ 678190 h 1217972"/>
                <a:gd name="connsiteX46" fmla="*/ 55652 w 1791907"/>
                <a:gd name="connsiteY46" fmla="*/ 910600 h 1217972"/>
                <a:gd name="connsiteX47" fmla="*/ 68987 w 1791907"/>
                <a:gd name="connsiteY47" fmla="*/ 988705 h 1217972"/>
                <a:gd name="connsiteX48" fmla="*/ 97562 w 1791907"/>
                <a:gd name="connsiteY48" fmla="*/ 891550 h 1217972"/>
                <a:gd name="connsiteX49" fmla="*/ 183287 w 1791907"/>
                <a:gd name="connsiteY49" fmla="*/ 990610 h 1217972"/>
                <a:gd name="connsiteX50" fmla="*/ 175667 w 1791907"/>
                <a:gd name="connsiteY50" fmla="*/ 866785 h 1217972"/>
                <a:gd name="connsiteX51" fmla="*/ 187097 w 1791907"/>
                <a:gd name="connsiteY51" fmla="*/ 725815 h 1217972"/>
                <a:gd name="connsiteX52" fmla="*/ 248057 w 1791907"/>
                <a:gd name="connsiteY52" fmla="*/ 889645 h 1217972"/>
                <a:gd name="connsiteX53" fmla="*/ 227102 w 1791907"/>
                <a:gd name="connsiteY53" fmla="*/ 668665 h 1217972"/>
                <a:gd name="connsiteX54" fmla="*/ 278537 w 1791907"/>
                <a:gd name="connsiteY54" fmla="*/ 495310 h 1217972"/>
                <a:gd name="connsiteX55" fmla="*/ 331877 w 1791907"/>
                <a:gd name="connsiteY55" fmla="*/ 483880 h 1217972"/>
                <a:gd name="connsiteX56" fmla="*/ 419507 w 1791907"/>
                <a:gd name="connsiteY56" fmla="*/ 579130 h 1217972"/>
                <a:gd name="connsiteX0" fmla="*/ 419507 w 1791907"/>
                <a:gd name="connsiteY0" fmla="*/ 579130 h 1217972"/>
                <a:gd name="connsiteX1" fmla="*/ 482372 w 1791907"/>
                <a:gd name="connsiteY1" fmla="*/ 516265 h 1217972"/>
                <a:gd name="connsiteX2" fmla="*/ 566192 w 1791907"/>
                <a:gd name="connsiteY2" fmla="*/ 476260 h 1217972"/>
                <a:gd name="connsiteX3" fmla="*/ 629057 w 1791907"/>
                <a:gd name="connsiteY3" fmla="*/ 577225 h 1217972"/>
                <a:gd name="connsiteX4" fmla="*/ 669062 w 1791907"/>
                <a:gd name="connsiteY4" fmla="*/ 762010 h 1217972"/>
                <a:gd name="connsiteX5" fmla="*/ 672872 w 1791907"/>
                <a:gd name="connsiteY5" fmla="*/ 914410 h 1217972"/>
                <a:gd name="connsiteX6" fmla="*/ 750977 w 1791907"/>
                <a:gd name="connsiteY6" fmla="*/ 718195 h 1217972"/>
                <a:gd name="connsiteX7" fmla="*/ 777647 w 1791907"/>
                <a:gd name="connsiteY7" fmla="*/ 582940 h 1217972"/>
                <a:gd name="connsiteX8" fmla="*/ 1040537 w 1791907"/>
                <a:gd name="connsiteY8" fmla="*/ 870595 h 1217972"/>
                <a:gd name="connsiteX9" fmla="*/ 1091972 w 1791907"/>
                <a:gd name="connsiteY9" fmla="*/ 891550 h 1217972"/>
                <a:gd name="connsiteX10" fmla="*/ 992912 w 1791907"/>
                <a:gd name="connsiteY10" fmla="*/ 723910 h 1217972"/>
                <a:gd name="connsiteX11" fmla="*/ 1194842 w 1791907"/>
                <a:gd name="connsiteY11" fmla="*/ 971560 h 1217972"/>
                <a:gd name="connsiteX12" fmla="*/ 1170077 w 1791907"/>
                <a:gd name="connsiteY12" fmla="*/ 849640 h 1217972"/>
                <a:gd name="connsiteX13" fmla="*/ 1295807 w 1791907"/>
                <a:gd name="connsiteY13" fmla="*/ 958225 h 1217972"/>
                <a:gd name="connsiteX14" fmla="*/ 1341527 w 1791907"/>
                <a:gd name="connsiteY14" fmla="*/ 1122055 h 1217972"/>
                <a:gd name="connsiteX15" fmla="*/ 1364387 w 1791907"/>
                <a:gd name="connsiteY15" fmla="*/ 996325 h 1217972"/>
                <a:gd name="connsiteX16" fmla="*/ 1396242 w 1791907"/>
                <a:gd name="connsiteY16" fmla="*/ 1216108 h 1217972"/>
                <a:gd name="connsiteX17" fmla="*/ 1457887 w 1791907"/>
                <a:gd name="connsiteY17" fmla="*/ 1098331 h 1217972"/>
                <a:gd name="connsiteX18" fmla="*/ 1542572 w 1791907"/>
                <a:gd name="connsiteY18" fmla="*/ 1031635 h 1217972"/>
                <a:gd name="connsiteX19" fmla="*/ 1612723 w 1791907"/>
                <a:gd name="connsiteY19" fmla="*/ 1026628 h 1217972"/>
                <a:gd name="connsiteX20" fmla="*/ 1658267 w 1791907"/>
                <a:gd name="connsiteY20" fmla="*/ 1063688 h 1217972"/>
                <a:gd name="connsiteX21" fmla="*/ 1671424 w 1791907"/>
                <a:gd name="connsiteY21" fmla="*/ 904885 h 1217972"/>
                <a:gd name="connsiteX22" fmla="*/ 1670561 w 1791907"/>
                <a:gd name="connsiteY22" fmla="*/ 824167 h 1217972"/>
                <a:gd name="connsiteX23" fmla="*/ 1741577 w 1791907"/>
                <a:gd name="connsiteY23" fmla="*/ 889645 h 1217972"/>
                <a:gd name="connsiteX24" fmla="*/ 1701572 w 1791907"/>
                <a:gd name="connsiteY24" fmla="*/ 716290 h 1217972"/>
                <a:gd name="connsiteX25" fmla="*/ 1701572 w 1791907"/>
                <a:gd name="connsiteY25" fmla="*/ 615325 h 1217972"/>
                <a:gd name="connsiteX26" fmla="*/ 1781582 w 1791907"/>
                <a:gd name="connsiteY26" fmla="*/ 676285 h 1217972"/>
                <a:gd name="connsiteX27" fmla="*/ 1733957 w 1791907"/>
                <a:gd name="connsiteY27" fmla="*/ 546745 h 1217972"/>
                <a:gd name="connsiteX28" fmla="*/ 1667282 w 1791907"/>
                <a:gd name="connsiteY28" fmla="*/ 396250 h 1217972"/>
                <a:gd name="connsiteX29" fmla="*/ 1497737 w 1791907"/>
                <a:gd name="connsiteY29" fmla="*/ 219085 h 1217972"/>
                <a:gd name="connsiteX30" fmla="*/ 1364387 w 1791907"/>
                <a:gd name="connsiteY30" fmla="*/ 129550 h 1217972"/>
                <a:gd name="connsiteX31" fmla="*/ 1486307 w 1791907"/>
                <a:gd name="connsiteY31" fmla="*/ 104785 h 1217972"/>
                <a:gd name="connsiteX32" fmla="*/ 1572032 w 1791907"/>
                <a:gd name="connsiteY32" fmla="*/ 70495 h 1217972"/>
                <a:gd name="connsiteX33" fmla="*/ 1339622 w 1791907"/>
                <a:gd name="connsiteY33" fmla="*/ 62875 h 1217972"/>
                <a:gd name="connsiteX34" fmla="*/ 1128167 w 1791907"/>
                <a:gd name="connsiteY34" fmla="*/ 17155 h 1217972"/>
                <a:gd name="connsiteX35" fmla="*/ 918617 w 1791907"/>
                <a:gd name="connsiteY35" fmla="*/ 10 h 1217972"/>
                <a:gd name="connsiteX36" fmla="*/ 650012 w 1791907"/>
                <a:gd name="connsiteY36" fmla="*/ 19060 h 1217972"/>
                <a:gd name="connsiteX37" fmla="*/ 480467 w 1791907"/>
                <a:gd name="connsiteY37" fmla="*/ 55255 h 1217972"/>
                <a:gd name="connsiteX38" fmla="*/ 352832 w 1791907"/>
                <a:gd name="connsiteY38" fmla="*/ 144790 h 1217972"/>
                <a:gd name="connsiteX39" fmla="*/ 301397 w 1791907"/>
                <a:gd name="connsiteY39" fmla="*/ 215275 h 1217972"/>
                <a:gd name="connsiteX40" fmla="*/ 227102 w 1791907"/>
                <a:gd name="connsiteY40" fmla="*/ 278140 h 1217972"/>
                <a:gd name="connsiteX41" fmla="*/ 160427 w 1791907"/>
                <a:gd name="connsiteY41" fmla="*/ 331480 h 1217972"/>
                <a:gd name="connsiteX42" fmla="*/ 82322 w 1791907"/>
                <a:gd name="connsiteY42" fmla="*/ 485785 h 1217972"/>
                <a:gd name="connsiteX43" fmla="*/ 17552 w 1791907"/>
                <a:gd name="connsiteY43" fmla="*/ 674380 h 1217972"/>
                <a:gd name="connsiteX44" fmla="*/ 2312 w 1791907"/>
                <a:gd name="connsiteY44" fmla="*/ 735340 h 1217972"/>
                <a:gd name="connsiteX45" fmla="*/ 57557 w 1791907"/>
                <a:gd name="connsiteY45" fmla="*/ 678190 h 1217972"/>
                <a:gd name="connsiteX46" fmla="*/ 55652 w 1791907"/>
                <a:gd name="connsiteY46" fmla="*/ 910600 h 1217972"/>
                <a:gd name="connsiteX47" fmla="*/ 68987 w 1791907"/>
                <a:gd name="connsiteY47" fmla="*/ 988705 h 1217972"/>
                <a:gd name="connsiteX48" fmla="*/ 97562 w 1791907"/>
                <a:gd name="connsiteY48" fmla="*/ 891550 h 1217972"/>
                <a:gd name="connsiteX49" fmla="*/ 183287 w 1791907"/>
                <a:gd name="connsiteY49" fmla="*/ 990610 h 1217972"/>
                <a:gd name="connsiteX50" fmla="*/ 175667 w 1791907"/>
                <a:gd name="connsiteY50" fmla="*/ 866785 h 1217972"/>
                <a:gd name="connsiteX51" fmla="*/ 187097 w 1791907"/>
                <a:gd name="connsiteY51" fmla="*/ 725815 h 1217972"/>
                <a:gd name="connsiteX52" fmla="*/ 248057 w 1791907"/>
                <a:gd name="connsiteY52" fmla="*/ 889645 h 1217972"/>
                <a:gd name="connsiteX53" fmla="*/ 227102 w 1791907"/>
                <a:gd name="connsiteY53" fmla="*/ 668665 h 1217972"/>
                <a:gd name="connsiteX54" fmla="*/ 278537 w 1791907"/>
                <a:gd name="connsiteY54" fmla="*/ 495310 h 1217972"/>
                <a:gd name="connsiteX55" fmla="*/ 331877 w 1791907"/>
                <a:gd name="connsiteY55" fmla="*/ 483880 h 1217972"/>
                <a:gd name="connsiteX56" fmla="*/ 419507 w 1791907"/>
                <a:gd name="connsiteY56" fmla="*/ 579130 h 1217972"/>
                <a:gd name="connsiteX0" fmla="*/ 419507 w 1791907"/>
                <a:gd name="connsiteY0" fmla="*/ 579130 h 1217972"/>
                <a:gd name="connsiteX1" fmla="*/ 482372 w 1791907"/>
                <a:gd name="connsiteY1" fmla="*/ 516265 h 1217972"/>
                <a:gd name="connsiteX2" fmla="*/ 566192 w 1791907"/>
                <a:gd name="connsiteY2" fmla="*/ 476260 h 1217972"/>
                <a:gd name="connsiteX3" fmla="*/ 629057 w 1791907"/>
                <a:gd name="connsiteY3" fmla="*/ 577225 h 1217972"/>
                <a:gd name="connsiteX4" fmla="*/ 669062 w 1791907"/>
                <a:gd name="connsiteY4" fmla="*/ 762010 h 1217972"/>
                <a:gd name="connsiteX5" fmla="*/ 672872 w 1791907"/>
                <a:gd name="connsiteY5" fmla="*/ 914410 h 1217972"/>
                <a:gd name="connsiteX6" fmla="*/ 750977 w 1791907"/>
                <a:gd name="connsiteY6" fmla="*/ 718195 h 1217972"/>
                <a:gd name="connsiteX7" fmla="*/ 777647 w 1791907"/>
                <a:gd name="connsiteY7" fmla="*/ 582940 h 1217972"/>
                <a:gd name="connsiteX8" fmla="*/ 1040537 w 1791907"/>
                <a:gd name="connsiteY8" fmla="*/ 870595 h 1217972"/>
                <a:gd name="connsiteX9" fmla="*/ 1091972 w 1791907"/>
                <a:gd name="connsiteY9" fmla="*/ 891550 h 1217972"/>
                <a:gd name="connsiteX10" fmla="*/ 992912 w 1791907"/>
                <a:gd name="connsiteY10" fmla="*/ 723910 h 1217972"/>
                <a:gd name="connsiteX11" fmla="*/ 1194842 w 1791907"/>
                <a:gd name="connsiteY11" fmla="*/ 971560 h 1217972"/>
                <a:gd name="connsiteX12" fmla="*/ 1170077 w 1791907"/>
                <a:gd name="connsiteY12" fmla="*/ 849640 h 1217972"/>
                <a:gd name="connsiteX13" fmla="*/ 1295807 w 1791907"/>
                <a:gd name="connsiteY13" fmla="*/ 958225 h 1217972"/>
                <a:gd name="connsiteX14" fmla="*/ 1341527 w 1791907"/>
                <a:gd name="connsiteY14" fmla="*/ 1122055 h 1217972"/>
                <a:gd name="connsiteX15" fmla="*/ 1364387 w 1791907"/>
                <a:gd name="connsiteY15" fmla="*/ 996325 h 1217972"/>
                <a:gd name="connsiteX16" fmla="*/ 1396242 w 1791907"/>
                <a:gd name="connsiteY16" fmla="*/ 1216108 h 1217972"/>
                <a:gd name="connsiteX17" fmla="*/ 1457887 w 1791907"/>
                <a:gd name="connsiteY17" fmla="*/ 1098331 h 1217972"/>
                <a:gd name="connsiteX18" fmla="*/ 1542572 w 1791907"/>
                <a:gd name="connsiteY18" fmla="*/ 1031635 h 1217972"/>
                <a:gd name="connsiteX19" fmla="*/ 1612723 w 1791907"/>
                <a:gd name="connsiteY19" fmla="*/ 1026628 h 1217972"/>
                <a:gd name="connsiteX20" fmla="*/ 1663804 w 1791907"/>
                <a:gd name="connsiteY20" fmla="*/ 1091377 h 1217972"/>
                <a:gd name="connsiteX21" fmla="*/ 1671424 w 1791907"/>
                <a:gd name="connsiteY21" fmla="*/ 904885 h 1217972"/>
                <a:gd name="connsiteX22" fmla="*/ 1670561 w 1791907"/>
                <a:gd name="connsiteY22" fmla="*/ 824167 h 1217972"/>
                <a:gd name="connsiteX23" fmla="*/ 1741577 w 1791907"/>
                <a:gd name="connsiteY23" fmla="*/ 889645 h 1217972"/>
                <a:gd name="connsiteX24" fmla="*/ 1701572 w 1791907"/>
                <a:gd name="connsiteY24" fmla="*/ 716290 h 1217972"/>
                <a:gd name="connsiteX25" fmla="*/ 1701572 w 1791907"/>
                <a:gd name="connsiteY25" fmla="*/ 615325 h 1217972"/>
                <a:gd name="connsiteX26" fmla="*/ 1781582 w 1791907"/>
                <a:gd name="connsiteY26" fmla="*/ 676285 h 1217972"/>
                <a:gd name="connsiteX27" fmla="*/ 1733957 w 1791907"/>
                <a:gd name="connsiteY27" fmla="*/ 546745 h 1217972"/>
                <a:gd name="connsiteX28" fmla="*/ 1667282 w 1791907"/>
                <a:gd name="connsiteY28" fmla="*/ 396250 h 1217972"/>
                <a:gd name="connsiteX29" fmla="*/ 1497737 w 1791907"/>
                <a:gd name="connsiteY29" fmla="*/ 219085 h 1217972"/>
                <a:gd name="connsiteX30" fmla="*/ 1364387 w 1791907"/>
                <a:gd name="connsiteY30" fmla="*/ 129550 h 1217972"/>
                <a:gd name="connsiteX31" fmla="*/ 1486307 w 1791907"/>
                <a:gd name="connsiteY31" fmla="*/ 104785 h 1217972"/>
                <a:gd name="connsiteX32" fmla="*/ 1572032 w 1791907"/>
                <a:gd name="connsiteY32" fmla="*/ 70495 h 1217972"/>
                <a:gd name="connsiteX33" fmla="*/ 1339622 w 1791907"/>
                <a:gd name="connsiteY33" fmla="*/ 62875 h 1217972"/>
                <a:gd name="connsiteX34" fmla="*/ 1128167 w 1791907"/>
                <a:gd name="connsiteY34" fmla="*/ 17155 h 1217972"/>
                <a:gd name="connsiteX35" fmla="*/ 918617 w 1791907"/>
                <a:gd name="connsiteY35" fmla="*/ 10 h 1217972"/>
                <a:gd name="connsiteX36" fmla="*/ 650012 w 1791907"/>
                <a:gd name="connsiteY36" fmla="*/ 19060 h 1217972"/>
                <a:gd name="connsiteX37" fmla="*/ 480467 w 1791907"/>
                <a:gd name="connsiteY37" fmla="*/ 55255 h 1217972"/>
                <a:gd name="connsiteX38" fmla="*/ 352832 w 1791907"/>
                <a:gd name="connsiteY38" fmla="*/ 144790 h 1217972"/>
                <a:gd name="connsiteX39" fmla="*/ 301397 w 1791907"/>
                <a:gd name="connsiteY39" fmla="*/ 215275 h 1217972"/>
                <a:gd name="connsiteX40" fmla="*/ 227102 w 1791907"/>
                <a:gd name="connsiteY40" fmla="*/ 278140 h 1217972"/>
                <a:gd name="connsiteX41" fmla="*/ 160427 w 1791907"/>
                <a:gd name="connsiteY41" fmla="*/ 331480 h 1217972"/>
                <a:gd name="connsiteX42" fmla="*/ 82322 w 1791907"/>
                <a:gd name="connsiteY42" fmla="*/ 485785 h 1217972"/>
                <a:gd name="connsiteX43" fmla="*/ 17552 w 1791907"/>
                <a:gd name="connsiteY43" fmla="*/ 674380 h 1217972"/>
                <a:gd name="connsiteX44" fmla="*/ 2312 w 1791907"/>
                <a:gd name="connsiteY44" fmla="*/ 735340 h 1217972"/>
                <a:gd name="connsiteX45" fmla="*/ 57557 w 1791907"/>
                <a:gd name="connsiteY45" fmla="*/ 678190 h 1217972"/>
                <a:gd name="connsiteX46" fmla="*/ 55652 w 1791907"/>
                <a:gd name="connsiteY46" fmla="*/ 910600 h 1217972"/>
                <a:gd name="connsiteX47" fmla="*/ 68987 w 1791907"/>
                <a:gd name="connsiteY47" fmla="*/ 988705 h 1217972"/>
                <a:gd name="connsiteX48" fmla="*/ 97562 w 1791907"/>
                <a:gd name="connsiteY48" fmla="*/ 891550 h 1217972"/>
                <a:gd name="connsiteX49" fmla="*/ 183287 w 1791907"/>
                <a:gd name="connsiteY49" fmla="*/ 990610 h 1217972"/>
                <a:gd name="connsiteX50" fmla="*/ 175667 w 1791907"/>
                <a:gd name="connsiteY50" fmla="*/ 866785 h 1217972"/>
                <a:gd name="connsiteX51" fmla="*/ 187097 w 1791907"/>
                <a:gd name="connsiteY51" fmla="*/ 725815 h 1217972"/>
                <a:gd name="connsiteX52" fmla="*/ 248057 w 1791907"/>
                <a:gd name="connsiteY52" fmla="*/ 889645 h 1217972"/>
                <a:gd name="connsiteX53" fmla="*/ 227102 w 1791907"/>
                <a:gd name="connsiteY53" fmla="*/ 668665 h 1217972"/>
                <a:gd name="connsiteX54" fmla="*/ 278537 w 1791907"/>
                <a:gd name="connsiteY54" fmla="*/ 495310 h 1217972"/>
                <a:gd name="connsiteX55" fmla="*/ 331877 w 1791907"/>
                <a:gd name="connsiteY55" fmla="*/ 483880 h 1217972"/>
                <a:gd name="connsiteX56" fmla="*/ 419507 w 1791907"/>
                <a:gd name="connsiteY56" fmla="*/ 579130 h 1217972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12723 w 1791907"/>
                <a:gd name="connsiteY19" fmla="*/ 102662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12723 w 1791907"/>
                <a:gd name="connsiteY19" fmla="*/ 102662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9683 w 1791907"/>
                <a:gd name="connsiteY19" fmla="*/ 1023635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791907" h="1217958">
                  <a:moveTo>
                    <a:pt x="419507" y="579130"/>
                  </a:moveTo>
                  <a:cubicBezTo>
                    <a:pt x="436969" y="555952"/>
                    <a:pt x="457925" y="533410"/>
                    <a:pt x="482372" y="516265"/>
                  </a:cubicBezTo>
                  <a:cubicBezTo>
                    <a:pt x="506820" y="499120"/>
                    <a:pt x="541745" y="466100"/>
                    <a:pt x="566192" y="476260"/>
                  </a:cubicBezTo>
                  <a:cubicBezTo>
                    <a:pt x="590639" y="486420"/>
                    <a:pt x="611912" y="529600"/>
                    <a:pt x="629057" y="577225"/>
                  </a:cubicBezTo>
                  <a:cubicBezTo>
                    <a:pt x="646202" y="624850"/>
                    <a:pt x="661759" y="700097"/>
                    <a:pt x="669062" y="762010"/>
                  </a:cubicBezTo>
                  <a:cubicBezTo>
                    <a:pt x="676365" y="823923"/>
                    <a:pt x="659220" y="921712"/>
                    <a:pt x="672872" y="914410"/>
                  </a:cubicBezTo>
                  <a:cubicBezTo>
                    <a:pt x="686524" y="907108"/>
                    <a:pt x="744945" y="781060"/>
                    <a:pt x="750977" y="718195"/>
                  </a:cubicBezTo>
                  <a:cubicBezTo>
                    <a:pt x="757009" y="655330"/>
                    <a:pt x="750342" y="551825"/>
                    <a:pt x="777647" y="582940"/>
                  </a:cubicBezTo>
                  <a:cubicBezTo>
                    <a:pt x="804952" y="614055"/>
                    <a:pt x="988150" y="819160"/>
                    <a:pt x="1040537" y="870595"/>
                  </a:cubicBezTo>
                  <a:cubicBezTo>
                    <a:pt x="1092925" y="922030"/>
                    <a:pt x="1099909" y="915997"/>
                    <a:pt x="1091972" y="891550"/>
                  </a:cubicBezTo>
                  <a:cubicBezTo>
                    <a:pt x="1084035" y="867103"/>
                    <a:pt x="975767" y="710575"/>
                    <a:pt x="992912" y="723910"/>
                  </a:cubicBezTo>
                  <a:cubicBezTo>
                    <a:pt x="1010057" y="737245"/>
                    <a:pt x="1165315" y="950605"/>
                    <a:pt x="1194842" y="971560"/>
                  </a:cubicBezTo>
                  <a:cubicBezTo>
                    <a:pt x="1224370" y="992515"/>
                    <a:pt x="1153249" y="851863"/>
                    <a:pt x="1170077" y="849640"/>
                  </a:cubicBezTo>
                  <a:cubicBezTo>
                    <a:pt x="1186905" y="847417"/>
                    <a:pt x="1267232" y="912822"/>
                    <a:pt x="1295807" y="958225"/>
                  </a:cubicBezTo>
                  <a:cubicBezTo>
                    <a:pt x="1324382" y="1003628"/>
                    <a:pt x="1330097" y="1115705"/>
                    <a:pt x="1341527" y="1122055"/>
                  </a:cubicBezTo>
                  <a:cubicBezTo>
                    <a:pt x="1352957" y="1128405"/>
                    <a:pt x="1355268" y="980650"/>
                    <a:pt x="1364387" y="996325"/>
                  </a:cubicBezTo>
                  <a:cubicBezTo>
                    <a:pt x="1373506" y="1012001"/>
                    <a:pt x="1380659" y="1199107"/>
                    <a:pt x="1396242" y="1216108"/>
                  </a:cubicBezTo>
                  <a:cubicBezTo>
                    <a:pt x="1411825" y="1233109"/>
                    <a:pt x="1435806" y="1128153"/>
                    <a:pt x="1457887" y="1098331"/>
                  </a:cubicBezTo>
                  <a:cubicBezTo>
                    <a:pt x="1479968" y="1068509"/>
                    <a:pt x="1504441" y="1047627"/>
                    <a:pt x="1528727" y="1037173"/>
                  </a:cubicBezTo>
                  <a:cubicBezTo>
                    <a:pt x="1553013" y="1026719"/>
                    <a:pt x="1553404" y="1018268"/>
                    <a:pt x="1603606" y="1035608"/>
                  </a:cubicBezTo>
                  <a:cubicBezTo>
                    <a:pt x="1653808" y="1052948"/>
                    <a:pt x="1652501" y="1113164"/>
                    <a:pt x="1663804" y="1091377"/>
                  </a:cubicBezTo>
                  <a:cubicBezTo>
                    <a:pt x="1675107" y="1069590"/>
                    <a:pt x="1670298" y="949420"/>
                    <a:pt x="1671424" y="904885"/>
                  </a:cubicBezTo>
                  <a:cubicBezTo>
                    <a:pt x="1672550" y="860350"/>
                    <a:pt x="1658869" y="826707"/>
                    <a:pt x="1670561" y="824167"/>
                  </a:cubicBezTo>
                  <a:cubicBezTo>
                    <a:pt x="1682253" y="821627"/>
                    <a:pt x="1736409" y="907624"/>
                    <a:pt x="1741577" y="889645"/>
                  </a:cubicBezTo>
                  <a:cubicBezTo>
                    <a:pt x="1746745" y="871666"/>
                    <a:pt x="1708240" y="762010"/>
                    <a:pt x="1701572" y="716290"/>
                  </a:cubicBezTo>
                  <a:cubicBezTo>
                    <a:pt x="1694905" y="670570"/>
                    <a:pt x="1688237" y="621992"/>
                    <a:pt x="1701572" y="615325"/>
                  </a:cubicBezTo>
                  <a:cubicBezTo>
                    <a:pt x="1714907" y="608658"/>
                    <a:pt x="1825715" y="744865"/>
                    <a:pt x="1781582" y="676285"/>
                  </a:cubicBezTo>
                  <a:cubicBezTo>
                    <a:pt x="1737449" y="607705"/>
                    <a:pt x="1753007" y="593418"/>
                    <a:pt x="1733957" y="546745"/>
                  </a:cubicBezTo>
                  <a:cubicBezTo>
                    <a:pt x="1714907" y="500073"/>
                    <a:pt x="1706652" y="450860"/>
                    <a:pt x="1667282" y="396250"/>
                  </a:cubicBezTo>
                  <a:cubicBezTo>
                    <a:pt x="1627912" y="341640"/>
                    <a:pt x="1548219" y="263535"/>
                    <a:pt x="1497737" y="219085"/>
                  </a:cubicBezTo>
                  <a:cubicBezTo>
                    <a:pt x="1447255" y="174635"/>
                    <a:pt x="1366292" y="148600"/>
                    <a:pt x="1364387" y="129550"/>
                  </a:cubicBezTo>
                  <a:cubicBezTo>
                    <a:pt x="1362482" y="110500"/>
                    <a:pt x="1451700" y="114627"/>
                    <a:pt x="1486307" y="104785"/>
                  </a:cubicBezTo>
                  <a:cubicBezTo>
                    <a:pt x="1520914" y="94943"/>
                    <a:pt x="1596479" y="77480"/>
                    <a:pt x="1572032" y="70495"/>
                  </a:cubicBezTo>
                  <a:cubicBezTo>
                    <a:pt x="1547585" y="63510"/>
                    <a:pt x="1413599" y="71765"/>
                    <a:pt x="1339622" y="62875"/>
                  </a:cubicBezTo>
                  <a:cubicBezTo>
                    <a:pt x="1265645" y="53985"/>
                    <a:pt x="1198335" y="27632"/>
                    <a:pt x="1128167" y="17155"/>
                  </a:cubicBezTo>
                  <a:cubicBezTo>
                    <a:pt x="1058000" y="6677"/>
                    <a:pt x="998310" y="-308"/>
                    <a:pt x="918617" y="10"/>
                  </a:cubicBezTo>
                  <a:cubicBezTo>
                    <a:pt x="838925" y="327"/>
                    <a:pt x="723037" y="9853"/>
                    <a:pt x="650012" y="19060"/>
                  </a:cubicBezTo>
                  <a:cubicBezTo>
                    <a:pt x="576987" y="28267"/>
                    <a:pt x="529997" y="34300"/>
                    <a:pt x="480467" y="55255"/>
                  </a:cubicBezTo>
                  <a:cubicBezTo>
                    <a:pt x="430937" y="76210"/>
                    <a:pt x="382677" y="118120"/>
                    <a:pt x="352832" y="144790"/>
                  </a:cubicBezTo>
                  <a:cubicBezTo>
                    <a:pt x="322987" y="171460"/>
                    <a:pt x="322352" y="193050"/>
                    <a:pt x="301397" y="215275"/>
                  </a:cubicBezTo>
                  <a:cubicBezTo>
                    <a:pt x="280442" y="237500"/>
                    <a:pt x="250597" y="258773"/>
                    <a:pt x="227102" y="278140"/>
                  </a:cubicBezTo>
                  <a:cubicBezTo>
                    <a:pt x="203607" y="297507"/>
                    <a:pt x="184557" y="296872"/>
                    <a:pt x="160427" y="331480"/>
                  </a:cubicBezTo>
                  <a:cubicBezTo>
                    <a:pt x="136297" y="366088"/>
                    <a:pt x="106134" y="428635"/>
                    <a:pt x="82322" y="485785"/>
                  </a:cubicBezTo>
                  <a:cubicBezTo>
                    <a:pt x="58510" y="542935"/>
                    <a:pt x="30887" y="632788"/>
                    <a:pt x="17552" y="674380"/>
                  </a:cubicBezTo>
                  <a:cubicBezTo>
                    <a:pt x="4217" y="715972"/>
                    <a:pt x="-4355" y="734705"/>
                    <a:pt x="2312" y="735340"/>
                  </a:cubicBezTo>
                  <a:cubicBezTo>
                    <a:pt x="8979" y="735975"/>
                    <a:pt x="48667" y="648980"/>
                    <a:pt x="57557" y="678190"/>
                  </a:cubicBezTo>
                  <a:cubicBezTo>
                    <a:pt x="66447" y="707400"/>
                    <a:pt x="53747" y="858848"/>
                    <a:pt x="55652" y="910600"/>
                  </a:cubicBezTo>
                  <a:cubicBezTo>
                    <a:pt x="57557" y="962352"/>
                    <a:pt x="62002" y="991880"/>
                    <a:pt x="68987" y="988705"/>
                  </a:cubicBezTo>
                  <a:cubicBezTo>
                    <a:pt x="75972" y="985530"/>
                    <a:pt x="78512" y="891232"/>
                    <a:pt x="97562" y="891550"/>
                  </a:cubicBezTo>
                  <a:cubicBezTo>
                    <a:pt x="116612" y="891868"/>
                    <a:pt x="170269" y="994738"/>
                    <a:pt x="183287" y="990610"/>
                  </a:cubicBezTo>
                  <a:cubicBezTo>
                    <a:pt x="196304" y="986483"/>
                    <a:pt x="175032" y="910917"/>
                    <a:pt x="175667" y="866785"/>
                  </a:cubicBezTo>
                  <a:cubicBezTo>
                    <a:pt x="176302" y="822653"/>
                    <a:pt x="175032" y="722005"/>
                    <a:pt x="187097" y="725815"/>
                  </a:cubicBezTo>
                  <a:cubicBezTo>
                    <a:pt x="199162" y="729625"/>
                    <a:pt x="241390" y="899170"/>
                    <a:pt x="248057" y="889645"/>
                  </a:cubicBezTo>
                  <a:cubicBezTo>
                    <a:pt x="254724" y="880120"/>
                    <a:pt x="222022" y="734388"/>
                    <a:pt x="227102" y="668665"/>
                  </a:cubicBezTo>
                  <a:cubicBezTo>
                    <a:pt x="232182" y="602942"/>
                    <a:pt x="262027" y="521980"/>
                    <a:pt x="278537" y="495310"/>
                  </a:cubicBezTo>
                  <a:cubicBezTo>
                    <a:pt x="295047" y="468640"/>
                    <a:pt x="308382" y="469910"/>
                    <a:pt x="331877" y="483880"/>
                  </a:cubicBezTo>
                  <a:cubicBezTo>
                    <a:pt x="355372" y="497850"/>
                    <a:pt x="402045" y="602308"/>
                    <a:pt x="419507" y="579130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  <a:effectLst/>
            <a:scene3d>
              <a:camera prst="orthographicFront">
                <a:rot lat="0" lon="0" rev="0"/>
              </a:camera>
              <a:lightRig rig="harsh" dir="t"/>
            </a:scene3d>
            <a:sp3d prstMaterial="softEdge">
              <a:bevelT w="1714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29" name="Oval 28">
              <a:extLst>
                <a:ext uri="{FF2B5EF4-FFF2-40B4-BE49-F238E27FC236}">
                  <a16:creationId xmlns:a16="http://schemas.microsoft.com/office/drawing/2014/main" id="{869A72AE-DFCD-4F3A-B871-FB4C051431A9}"/>
                </a:ext>
              </a:extLst>
            </p:cNvPr>
            <p:cNvSpPr/>
            <p:nvPr/>
          </p:nvSpPr>
          <p:spPr>
            <a:xfrm>
              <a:off x="5536155" y="2556320"/>
              <a:ext cx="152057" cy="166441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mc:AlternateContent xmlns:mc="http://schemas.openxmlformats.org/markup-compatibility/2006" xmlns:p14="http://schemas.microsoft.com/office/powerpoint/2010/main">
          <mc:Choice Requires="p14">
            <p:contentPart p14:bwMode="auto" r:id="rId13">
              <p14:nvContentPartPr>
                <p14:cNvPr id="31" name="Ink 30">
                  <a:extLst>
                    <a:ext uri="{FF2B5EF4-FFF2-40B4-BE49-F238E27FC236}">
                      <a16:creationId xmlns:a16="http://schemas.microsoft.com/office/drawing/2014/main" id="{A0C43635-DC1D-4CFC-9E95-F4CCA1DEBB97}"/>
                    </a:ext>
                  </a:extLst>
                </p14:cNvPr>
                <p14:cNvContentPartPr/>
                <p14:nvPr/>
              </p14:nvContentPartPr>
              <p14:xfrm>
                <a:off x="5800799" y="2815191"/>
                <a:ext cx="28440" cy="42480"/>
              </p14:xfrm>
            </p:contentPart>
          </mc:Choice>
          <mc:Fallback xmlns="">
            <p:pic>
              <p:nvPicPr>
                <p:cNvPr id="31" name="Ink 30">
                  <a:extLst>
                    <a:ext uri="{FF2B5EF4-FFF2-40B4-BE49-F238E27FC236}">
                      <a16:creationId xmlns:a16="http://schemas.microsoft.com/office/drawing/2014/main" id="{A0C43635-DC1D-4CFC-9E95-F4CCA1DEBB97}"/>
                    </a:ext>
                  </a:extLst>
                </p:cNvPr>
                <p:cNvPicPr/>
                <p:nvPr/>
              </p:nvPicPr>
              <p:blipFill>
                <a:blip r:embed="rId14"/>
                <a:stretch>
                  <a:fillRect/>
                </a:stretch>
              </p:blipFill>
              <p:spPr>
                <a:xfrm>
                  <a:off x="5787126" y="2801748"/>
                  <a:ext cx="55239" cy="68828"/>
                </a:xfrm>
                <a:prstGeom prst="rect">
                  <a:avLst/>
                </a:prstGeom>
              </p:spPr>
            </p:pic>
          </mc:Fallback>
        </mc:AlternateContent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6EC9809D-F1BF-4FA0-BDF0-94F2C45D8AA3}"/>
                </a:ext>
              </a:extLst>
            </p:cNvPr>
            <p:cNvSpPr/>
            <p:nvPr/>
          </p:nvSpPr>
          <p:spPr>
            <a:xfrm flipV="1">
              <a:off x="5699340" y="2928560"/>
              <a:ext cx="270816" cy="45008"/>
            </a:xfrm>
            <a:custGeom>
              <a:avLst/>
              <a:gdLst>
                <a:gd name="connsiteX0" fmla="*/ 1317 w 270514"/>
                <a:gd name="connsiteY0" fmla="*/ 588 h 50216"/>
                <a:gd name="connsiteX1" fmla="*/ 119427 w 270514"/>
                <a:gd name="connsiteY1" fmla="*/ 21543 h 50216"/>
                <a:gd name="connsiteX2" fmla="*/ 268017 w 270514"/>
                <a:gd name="connsiteY2" fmla="*/ 588 h 50216"/>
                <a:gd name="connsiteX3" fmla="*/ 197532 w 270514"/>
                <a:gd name="connsiteY3" fmla="*/ 50118 h 50216"/>
                <a:gd name="connsiteX4" fmla="*/ 1317 w 270514"/>
                <a:gd name="connsiteY4" fmla="*/ 588 h 50216"/>
                <a:gd name="connsiteX0" fmla="*/ 16 w 267774"/>
                <a:gd name="connsiteY0" fmla="*/ 588 h 46413"/>
                <a:gd name="connsiteX1" fmla="*/ 118126 w 267774"/>
                <a:gd name="connsiteY1" fmla="*/ 21543 h 46413"/>
                <a:gd name="connsiteX2" fmla="*/ 266716 w 267774"/>
                <a:gd name="connsiteY2" fmla="*/ 588 h 46413"/>
                <a:gd name="connsiteX3" fmla="*/ 125746 w 267774"/>
                <a:gd name="connsiteY3" fmla="*/ 46308 h 46413"/>
                <a:gd name="connsiteX4" fmla="*/ 16 w 267774"/>
                <a:gd name="connsiteY4" fmla="*/ 588 h 46413"/>
                <a:gd name="connsiteX0" fmla="*/ 27 w 267654"/>
                <a:gd name="connsiteY0" fmla="*/ 588 h 40710"/>
                <a:gd name="connsiteX1" fmla="*/ 118137 w 267654"/>
                <a:gd name="connsiteY1" fmla="*/ 21543 h 40710"/>
                <a:gd name="connsiteX2" fmla="*/ 266727 w 267654"/>
                <a:gd name="connsiteY2" fmla="*/ 588 h 40710"/>
                <a:gd name="connsiteX3" fmla="*/ 108612 w 267654"/>
                <a:gd name="connsiteY3" fmla="*/ 40593 h 40710"/>
                <a:gd name="connsiteX4" fmla="*/ 27 w 267654"/>
                <a:gd name="connsiteY4" fmla="*/ 588 h 40710"/>
                <a:gd name="connsiteX0" fmla="*/ 27 w 268854"/>
                <a:gd name="connsiteY0" fmla="*/ 588 h 40710"/>
                <a:gd name="connsiteX1" fmla="*/ 118137 w 268854"/>
                <a:gd name="connsiteY1" fmla="*/ 21543 h 40710"/>
                <a:gd name="connsiteX2" fmla="*/ 266727 w 268854"/>
                <a:gd name="connsiteY2" fmla="*/ 588 h 40710"/>
                <a:gd name="connsiteX3" fmla="*/ 108612 w 268854"/>
                <a:gd name="connsiteY3" fmla="*/ 40593 h 40710"/>
                <a:gd name="connsiteX4" fmla="*/ 27 w 268854"/>
                <a:gd name="connsiteY4" fmla="*/ 588 h 40710"/>
                <a:gd name="connsiteX0" fmla="*/ 27 w 268854"/>
                <a:gd name="connsiteY0" fmla="*/ 4202 h 44379"/>
                <a:gd name="connsiteX1" fmla="*/ 118137 w 268854"/>
                <a:gd name="connsiteY1" fmla="*/ 25157 h 44379"/>
                <a:gd name="connsiteX2" fmla="*/ 266727 w 268854"/>
                <a:gd name="connsiteY2" fmla="*/ 4202 h 44379"/>
                <a:gd name="connsiteX3" fmla="*/ 108612 w 268854"/>
                <a:gd name="connsiteY3" fmla="*/ 44207 h 44379"/>
                <a:gd name="connsiteX4" fmla="*/ 27 w 268854"/>
                <a:gd name="connsiteY4" fmla="*/ 4202 h 44379"/>
                <a:gd name="connsiteX0" fmla="*/ 27 w 268854"/>
                <a:gd name="connsiteY0" fmla="*/ 4202 h 44379"/>
                <a:gd name="connsiteX1" fmla="*/ 118137 w 268854"/>
                <a:gd name="connsiteY1" fmla="*/ 25157 h 44379"/>
                <a:gd name="connsiteX2" fmla="*/ 266727 w 268854"/>
                <a:gd name="connsiteY2" fmla="*/ 4202 h 44379"/>
                <a:gd name="connsiteX3" fmla="*/ 108612 w 268854"/>
                <a:gd name="connsiteY3" fmla="*/ 44207 h 44379"/>
                <a:gd name="connsiteX4" fmla="*/ 27 w 268854"/>
                <a:gd name="connsiteY4" fmla="*/ 4202 h 44379"/>
                <a:gd name="connsiteX0" fmla="*/ 5 w 269037"/>
                <a:gd name="connsiteY0" fmla="*/ 589 h 40711"/>
                <a:gd name="connsiteX1" fmla="*/ 118115 w 269037"/>
                <a:gd name="connsiteY1" fmla="*/ 21544 h 40711"/>
                <a:gd name="connsiteX2" fmla="*/ 266705 w 269037"/>
                <a:gd name="connsiteY2" fmla="*/ 589 h 40711"/>
                <a:gd name="connsiteX3" fmla="*/ 121925 w 269037"/>
                <a:gd name="connsiteY3" fmla="*/ 40594 h 40711"/>
                <a:gd name="connsiteX4" fmla="*/ 5 w 269037"/>
                <a:gd name="connsiteY4" fmla="*/ 589 h 40711"/>
                <a:gd name="connsiteX0" fmla="*/ 9 w 268891"/>
                <a:gd name="connsiteY0" fmla="*/ 589 h 38811"/>
                <a:gd name="connsiteX1" fmla="*/ 118119 w 268891"/>
                <a:gd name="connsiteY1" fmla="*/ 21544 h 38811"/>
                <a:gd name="connsiteX2" fmla="*/ 266709 w 268891"/>
                <a:gd name="connsiteY2" fmla="*/ 589 h 38811"/>
                <a:gd name="connsiteX3" fmla="*/ 112404 w 268891"/>
                <a:gd name="connsiteY3" fmla="*/ 38689 h 38811"/>
                <a:gd name="connsiteX4" fmla="*/ 9 w 268891"/>
                <a:gd name="connsiteY4" fmla="*/ 589 h 38811"/>
                <a:gd name="connsiteX0" fmla="*/ 0 w 268882"/>
                <a:gd name="connsiteY0" fmla="*/ 629 h 38852"/>
                <a:gd name="connsiteX1" fmla="*/ 112395 w 268882"/>
                <a:gd name="connsiteY1" fmla="*/ 19679 h 38852"/>
                <a:gd name="connsiteX2" fmla="*/ 266700 w 268882"/>
                <a:gd name="connsiteY2" fmla="*/ 629 h 38852"/>
                <a:gd name="connsiteX3" fmla="*/ 112395 w 268882"/>
                <a:gd name="connsiteY3" fmla="*/ 38729 h 38852"/>
                <a:gd name="connsiteX4" fmla="*/ 0 w 268882"/>
                <a:gd name="connsiteY4" fmla="*/ 629 h 38852"/>
                <a:gd name="connsiteX0" fmla="*/ 0 w 265076"/>
                <a:gd name="connsiteY0" fmla="*/ 246 h 46025"/>
                <a:gd name="connsiteX1" fmla="*/ 108585 w 265076"/>
                <a:gd name="connsiteY1" fmla="*/ 26916 h 46025"/>
                <a:gd name="connsiteX2" fmla="*/ 262890 w 265076"/>
                <a:gd name="connsiteY2" fmla="*/ 7866 h 46025"/>
                <a:gd name="connsiteX3" fmla="*/ 108585 w 265076"/>
                <a:gd name="connsiteY3" fmla="*/ 45966 h 46025"/>
                <a:gd name="connsiteX4" fmla="*/ 0 w 265076"/>
                <a:gd name="connsiteY4" fmla="*/ 246 h 46025"/>
                <a:gd name="connsiteX0" fmla="*/ 327 w 265403"/>
                <a:gd name="connsiteY0" fmla="*/ 3203 h 48982"/>
                <a:gd name="connsiteX1" fmla="*/ 108912 w 265403"/>
                <a:gd name="connsiteY1" fmla="*/ 29873 h 48982"/>
                <a:gd name="connsiteX2" fmla="*/ 263217 w 265403"/>
                <a:gd name="connsiteY2" fmla="*/ 10823 h 48982"/>
                <a:gd name="connsiteX3" fmla="*/ 108912 w 265403"/>
                <a:gd name="connsiteY3" fmla="*/ 48923 h 48982"/>
                <a:gd name="connsiteX4" fmla="*/ 327 w 265403"/>
                <a:gd name="connsiteY4" fmla="*/ 3203 h 48982"/>
                <a:gd name="connsiteX0" fmla="*/ 327 w 266558"/>
                <a:gd name="connsiteY0" fmla="*/ 3203 h 48988"/>
                <a:gd name="connsiteX1" fmla="*/ 108912 w 266558"/>
                <a:gd name="connsiteY1" fmla="*/ 29873 h 48988"/>
                <a:gd name="connsiteX2" fmla="*/ 263217 w 266558"/>
                <a:gd name="connsiteY2" fmla="*/ 10823 h 48988"/>
                <a:gd name="connsiteX3" fmla="*/ 108912 w 266558"/>
                <a:gd name="connsiteY3" fmla="*/ 48923 h 48988"/>
                <a:gd name="connsiteX4" fmla="*/ 327 w 266558"/>
                <a:gd name="connsiteY4" fmla="*/ 3203 h 48988"/>
                <a:gd name="connsiteX0" fmla="*/ 327 w 266558"/>
                <a:gd name="connsiteY0" fmla="*/ 3203 h 48988"/>
                <a:gd name="connsiteX1" fmla="*/ 108912 w 266558"/>
                <a:gd name="connsiteY1" fmla="*/ 29873 h 48988"/>
                <a:gd name="connsiteX2" fmla="*/ 263217 w 266558"/>
                <a:gd name="connsiteY2" fmla="*/ 10823 h 48988"/>
                <a:gd name="connsiteX3" fmla="*/ 108912 w 266558"/>
                <a:gd name="connsiteY3" fmla="*/ 48923 h 48988"/>
                <a:gd name="connsiteX4" fmla="*/ 327 w 266558"/>
                <a:gd name="connsiteY4" fmla="*/ 3203 h 48988"/>
                <a:gd name="connsiteX0" fmla="*/ 19 w 266250"/>
                <a:gd name="connsiteY0" fmla="*/ 713 h 46498"/>
                <a:gd name="connsiteX1" fmla="*/ 116224 w 266250"/>
                <a:gd name="connsiteY1" fmla="*/ 17858 h 46498"/>
                <a:gd name="connsiteX2" fmla="*/ 262909 w 266250"/>
                <a:gd name="connsiteY2" fmla="*/ 8333 h 46498"/>
                <a:gd name="connsiteX3" fmla="*/ 108604 w 266250"/>
                <a:gd name="connsiteY3" fmla="*/ 46433 h 46498"/>
                <a:gd name="connsiteX4" fmla="*/ 19 w 266250"/>
                <a:gd name="connsiteY4" fmla="*/ 713 h 46498"/>
                <a:gd name="connsiteX0" fmla="*/ 19 w 262925"/>
                <a:gd name="connsiteY0" fmla="*/ 713 h 46473"/>
                <a:gd name="connsiteX1" fmla="*/ 116224 w 262925"/>
                <a:gd name="connsiteY1" fmla="*/ 17858 h 46473"/>
                <a:gd name="connsiteX2" fmla="*/ 262909 w 262925"/>
                <a:gd name="connsiteY2" fmla="*/ 8333 h 46473"/>
                <a:gd name="connsiteX3" fmla="*/ 108604 w 262925"/>
                <a:gd name="connsiteY3" fmla="*/ 46433 h 46473"/>
                <a:gd name="connsiteX4" fmla="*/ 19 w 262925"/>
                <a:gd name="connsiteY4" fmla="*/ 713 h 46473"/>
                <a:gd name="connsiteX0" fmla="*/ 0 w 262907"/>
                <a:gd name="connsiteY0" fmla="*/ 713 h 46473"/>
                <a:gd name="connsiteX1" fmla="*/ 116205 w 262907"/>
                <a:gd name="connsiteY1" fmla="*/ 17858 h 46473"/>
                <a:gd name="connsiteX2" fmla="*/ 262890 w 262907"/>
                <a:gd name="connsiteY2" fmla="*/ 8333 h 46473"/>
                <a:gd name="connsiteX3" fmla="*/ 116205 w 262907"/>
                <a:gd name="connsiteY3" fmla="*/ 46433 h 46473"/>
                <a:gd name="connsiteX4" fmla="*/ 0 w 262907"/>
                <a:gd name="connsiteY4" fmla="*/ 713 h 46473"/>
                <a:gd name="connsiteX0" fmla="*/ 0 w 266989"/>
                <a:gd name="connsiteY0" fmla="*/ 713 h 46473"/>
                <a:gd name="connsiteX1" fmla="*/ 116205 w 266989"/>
                <a:gd name="connsiteY1" fmla="*/ 17858 h 46473"/>
                <a:gd name="connsiteX2" fmla="*/ 262890 w 266989"/>
                <a:gd name="connsiteY2" fmla="*/ 8333 h 46473"/>
                <a:gd name="connsiteX3" fmla="*/ 116205 w 266989"/>
                <a:gd name="connsiteY3" fmla="*/ 46433 h 46473"/>
                <a:gd name="connsiteX4" fmla="*/ 0 w 266989"/>
                <a:gd name="connsiteY4" fmla="*/ 713 h 46473"/>
                <a:gd name="connsiteX0" fmla="*/ 0 w 270816"/>
                <a:gd name="connsiteY0" fmla="*/ 5001 h 45008"/>
                <a:gd name="connsiteX1" fmla="*/ 120015 w 270816"/>
                <a:gd name="connsiteY1" fmla="*/ 16431 h 45008"/>
                <a:gd name="connsiteX2" fmla="*/ 266700 w 270816"/>
                <a:gd name="connsiteY2" fmla="*/ 6906 h 45008"/>
                <a:gd name="connsiteX3" fmla="*/ 120015 w 270816"/>
                <a:gd name="connsiteY3" fmla="*/ 45006 h 45008"/>
                <a:gd name="connsiteX4" fmla="*/ 0 w 270816"/>
                <a:gd name="connsiteY4" fmla="*/ 5001 h 450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0816" h="45008">
                  <a:moveTo>
                    <a:pt x="0" y="5001"/>
                  </a:moveTo>
                  <a:cubicBezTo>
                    <a:pt x="0" y="239"/>
                    <a:pt x="75565" y="16114"/>
                    <a:pt x="120015" y="16431"/>
                  </a:cubicBezTo>
                  <a:cubicBezTo>
                    <a:pt x="164465" y="16749"/>
                    <a:pt x="295593" y="-13096"/>
                    <a:pt x="266700" y="6906"/>
                  </a:cubicBezTo>
                  <a:cubicBezTo>
                    <a:pt x="268287" y="17383"/>
                    <a:pt x="164465" y="45324"/>
                    <a:pt x="120015" y="45006"/>
                  </a:cubicBezTo>
                  <a:cubicBezTo>
                    <a:pt x="75565" y="44689"/>
                    <a:pt x="0" y="9763"/>
                    <a:pt x="0" y="5001"/>
                  </a:cubicBez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97DC33AE-7976-45E0-9453-BD52CE046CC8}"/>
                </a:ext>
              </a:extLst>
            </p:cNvPr>
            <p:cNvSpPr/>
            <p:nvPr/>
          </p:nvSpPr>
          <p:spPr>
            <a:xfrm>
              <a:off x="6505457" y="2702496"/>
              <a:ext cx="112118" cy="164403"/>
            </a:xfrm>
            <a:custGeom>
              <a:avLst/>
              <a:gdLst>
                <a:gd name="connsiteX0" fmla="*/ 4594 w 97508"/>
                <a:gd name="connsiteY0" fmla="*/ 140638 h 174793"/>
                <a:gd name="connsiteX1" fmla="*/ 4594 w 97508"/>
                <a:gd name="connsiteY1" fmla="*/ 78907 h 174793"/>
                <a:gd name="connsiteX2" fmla="*/ 37389 w 97508"/>
                <a:gd name="connsiteY2" fmla="*/ 7529 h 174793"/>
                <a:gd name="connsiteX3" fmla="*/ 95263 w 97508"/>
                <a:gd name="connsiteY3" fmla="*/ 5600 h 174793"/>
                <a:gd name="connsiteX4" fmla="*/ 81759 w 97508"/>
                <a:gd name="connsiteY4" fmla="*/ 38395 h 174793"/>
                <a:gd name="connsiteX5" fmla="*/ 45106 w 97508"/>
                <a:gd name="connsiteY5" fmla="*/ 65403 h 174793"/>
                <a:gd name="connsiteX6" fmla="*/ 64397 w 97508"/>
                <a:gd name="connsiteY6" fmla="*/ 113631 h 174793"/>
                <a:gd name="connsiteX7" fmla="*/ 45106 w 97508"/>
                <a:gd name="connsiteY7" fmla="*/ 173433 h 174793"/>
                <a:gd name="connsiteX8" fmla="*/ 4594 w 97508"/>
                <a:gd name="connsiteY8" fmla="*/ 140638 h 174793"/>
                <a:gd name="connsiteX0" fmla="*/ 4721 w 97635"/>
                <a:gd name="connsiteY0" fmla="*/ 140638 h 169258"/>
                <a:gd name="connsiteX1" fmla="*/ 4721 w 97635"/>
                <a:gd name="connsiteY1" fmla="*/ 78907 h 169258"/>
                <a:gd name="connsiteX2" fmla="*/ 37516 w 97635"/>
                <a:gd name="connsiteY2" fmla="*/ 7529 h 169258"/>
                <a:gd name="connsiteX3" fmla="*/ 95390 w 97635"/>
                <a:gd name="connsiteY3" fmla="*/ 5600 h 169258"/>
                <a:gd name="connsiteX4" fmla="*/ 81886 w 97635"/>
                <a:gd name="connsiteY4" fmla="*/ 38395 h 169258"/>
                <a:gd name="connsiteX5" fmla="*/ 45233 w 97635"/>
                <a:gd name="connsiteY5" fmla="*/ 65403 h 169258"/>
                <a:gd name="connsiteX6" fmla="*/ 64524 w 97635"/>
                <a:gd name="connsiteY6" fmla="*/ 113631 h 169258"/>
                <a:gd name="connsiteX7" fmla="*/ 47163 w 97635"/>
                <a:gd name="connsiteY7" fmla="*/ 167646 h 169258"/>
                <a:gd name="connsiteX8" fmla="*/ 4721 w 97635"/>
                <a:gd name="connsiteY8" fmla="*/ 140638 h 169258"/>
                <a:gd name="connsiteX0" fmla="*/ 7132 w 100046"/>
                <a:gd name="connsiteY0" fmla="*/ 140638 h 169258"/>
                <a:gd name="connsiteX1" fmla="*/ 7132 w 100046"/>
                <a:gd name="connsiteY1" fmla="*/ 78907 h 169258"/>
                <a:gd name="connsiteX2" fmla="*/ 39927 w 100046"/>
                <a:gd name="connsiteY2" fmla="*/ 7529 h 169258"/>
                <a:gd name="connsiteX3" fmla="*/ 97801 w 100046"/>
                <a:gd name="connsiteY3" fmla="*/ 5600 h 169258"/>
                <a:gd name="connsiteX4" fmla="*/ 84297 w 100046"/>
                <a:gd name="connsiteY4" fmla="*/ 38395 h 169258"/>
                <a:gd name="connsiteX5" fmla="*/ 47644 w 100046"/>
                <a:gd name="connsiteY5" fmla="*/ 65403 h 169258"/>
                <a:gd name="connsiteX6" fmla="*/ 66935 w 100046"/>
                <a:gd name="connsiteY6" fmla="*/ 113631 h 169258"/>
                <a:gd name="connsiteX7" fmla="*/ 49574 w 100046"/>
                <a:gd name="connsiteY7" fmla="*/ 167646 h 169258"/>
                <a:gd name="connsiteX8" fmla="*/ 7132 w 100046"/>
                <a:gd name="connsiteY8" fmla="*/ 140638 h 169258"/>
                <a:gd name="connsiteX0" fmla="*/ 4170 w 112517"/>
                <a:gd name="connsiteY0" fmla="*/ 154142 h 170508"/>
                <a:gd name="connsiteX1" fmla="*/ 19603 w 112517"/>
                <a:gd name="connsiteY1" fmla="*/ 78907 h 170508"/>
                <a:gd name="connsiteX2" fmla="*/ 52398 w 112517"/>
                <a:gd name="connsiteY2" fmla="*/ 7529 h 170508"/>
                <a:gd name="connsiteX3" fmla="*/ 110272 w 112517"/>
                <a:gd name="connsiteY3" fmla="*/ 5600 h 170508"/>
                <a:gd name="connsiteX4" fmla="*/ 96768 w 112517"/>
                <a:gd name="connsiteY4" fmla="*/ 38395 h 170508"/>
                <a:gd name="connsiteX5" fmla="*/ 60115 w 112517"/>
                <a:gd name="connsiteY5" fmla="*/ 65403 h 170508"/>
                <a:gd name="connsiteX6" fmla="*/ 79406 w 112517"/>
                <a:gd name="connsiteY6" fmla="*/ 113631 h 170508"/>
                <a:gd name="connsiteX7" fmla="*/ 62045 w 112517"/>
                <a:gd name="connsiteY7" fmla="*/ 167646 h 170508"/>
                <a:gd name="connsiteX8" fmla="*/ 4170 w 112517"/>
                <a:gd name="connsiteY8" fmla="*/ 154142 h 170508"/>
                <a:gd name="connsiteX0" fmla="*/ 4954 w 107513"/>
                <a:gd name="connsiteY0" fmla="*/ 154142 h 170508"/>
                <a:gd name="connsiteX1" fmla="*/ 14599 w 107513"/>
                <a:gd name="connsiteY1" fmla="*/ 78907 h 170508"/>
                <a:gd name="connsiteX2" fmla="*/ 47394 w 107513"/>
                <a:gd name="connsiteY2" fmla="*/ 7529 h 170508"/>
                <a:gd name="connsiteX3" fmla="*/ 105268 w 107513"/>
                <a:gd name="connsiteY3" fmla="*/ 5600 h 170508"/>
                <a:gd name="connsiteX4" fmla="*/ 91764 w 107513"/>
                <a:gd name="connsiteY4" fmla="*/ 38395 h 170508"/>
                <a:gd name="connsiteX5" fmla="*/ 55111 w 107513"/>
                <a:gd name="connsiteY5" fmla="*/ 65403 h 170508"/>
                <a:gd name="connsiteX6" fmla="*/ 74402 w 107513"/>
                <a:gd name="connsiteY6" fmla="*/ 113631 h 170508"/>
                <a:gd name="connsiteX7" fmla="*/ 57041 w 107513"/>
                <a:gd name="connsiteY7" fmla="*/ 167646 h 170508"/>
                <a:gd name="connsiteX8" fmla="*/ 4954 w 107513"/>
                <a:gd name="connsiteY8" fmla="*/ 154142 h 170508"/>
                <a:gd name="connsiteX0" fmla="*/ 2473 w 105032"/>
                <a:gd name="connsiteY0" fmla="*/ 154142 h 170508"/>
                <a:gd name="connsiteX1" fmla="*/ 12118 w 105032"/>
                <a:gd name="connsiteY1" fmla="*/ 78907 h 170508"/>
                <a:gd name="connsiteX2" fmla="*/ 44913 w 105032"/>
                <a:gd name="connsiteY2" fmla="*/ 7529 h 170508"/>
                <a:gd name="connsiteX3" fmla="*/ 102787 w 105032"/>
                <a:gd name="connsiteY3" fmla="*/ 5600 h 170508"/>
                <a:gd name="connsiteX4" fmla="*/ 89283 w 105032"/>
                <a:gd name="connsiteY4" fmla="*/ 38395 h 170508"/>
                <a:gd name="connsiteX5" fmla="*/ 52630 w 105032"/>
                <a:gd name="connsiteY5" fmla="*/ 65403 h 170508"/>
                <a:gd name="connsiteX6" fmla="*/ 71921 w 105032"/>
                <a:gd name="connsiteY6" fmla="*/ 113631 h 170508"/>
                <a:gd name="connsiteX7" fmla="*/ 54560 w 105032"/>
                <a:gd name="connsiteY7" fmla="*/ 167646 h 170508"/>
                <a:gd name="connsiteX8" fmla="*/ 2473 w 105032"/>
                <a:gd name="connsiteY8" fmla="*/ 154142 h 170508"/>
                <a:gd name="connsiteX0" fmla="*/ 2473 w 103798"/>
                <a:gd name="connsiteY0" fmla="*/ 153515 h 169881"/>
                <a:gd name="connsiteX1" fmla="*/ 12118 w 103798"/>
                <a:gd name="connsiteY1" fmla="*/ 78280 h 169881"/>
                <a:gd name="connsiteX2" fmla="*/ 44913 w 103798"/>
                <a:gd name="connsiteY2" fmla="*/ 6902 h 169881"/>
                <a:gd name="connsiteX3" fmla="*/ 102787 w 103798"/>
                <a:gd name="connsiteY3" fmla="*/ 4973 h 169881"/>
                <a:gd name="connsiteX4" fmla="*/ 79637 w 103798"/>
                <a:gd name="connsiteY4" fmla="*/ 26194 h 169881"/>
                <a:gd name="connsiteX5" fmla="*/ 52630 w 103798"/>
                <a:gd name="connsiteY5" fmla="*/ 64776 h 169881"/>
                <a:gd name="connsiteX6" fmla="*/ 71921 w 103798"/>
                <a:gd name="connsiteY6" fmla="*/ 113004 h 169881"/>
                <a:gd name="connsiteX7" fmla="*/ 54560 w 103798"/>
                <a:gd name="connsiteY7" fmla="*/ 167019 h 169881"/>
                <a:gd name="connsiteX8" fmla="*/ 2473 w 103798"/>
                <a:gd name="connsiteY8" fmla="*/ 153515 h 169881"/>
                <a:gd name="connsiteX0" fmla="*/ 2473 w 113197"/>
                <a:gd name="connsiteY0" fmla="*/ 151975 h 168341"/>
                <a:gd name="connsiteX1" fmla="*/ 12118 w 113197"/>
                <a:gd name="connsiteY1" fmla="*/ 76740 h 168341"/>
                <a:gd name="connsiteX2" fmla="*/ 44913 w 113197"/>
                <a:gd name="connsiteY2" fmla="*/ 5362 h 168341"/>
                <a:gd name="connsiteX3" fmla="*/ 112432 w 113197"/>
                <a:gd name="connsiteY3" fmla="*/ 7291 h 168341"/>
                <a:gd name="connsiteX4" fmla="*/ 79637 w 113197"/>
                <a:gd name="connsiteY4" fmla="*/ 24654 h 168341"/>
                <a:gd name="connsiteX5" fmla="*/ 52630 w 113197"/>
                <a:gd name="connsiteY5" fmla="*/ 63236 h 168341"/>
                <a:gd name="connsiteX6" fmla="*/ 71921 w 113197"/>
                <a:gd name="connsiteY6" fmla="*/ 111464 h 168341"/>
                <a:gd name="connsiteX7" fmla="*/ 54560 w 113197"/>
                <a:gd name="connsiteY7" fmla="*/ 165479 h 168341"/>
                <a:gd name="connsiteX8" fmla="*/ 2473 w 113197"/>
                <a:gd name="connsiteY8" fmla="*/ 151975 h 168341"/>
                <a:gd name="connsiteX0" fmla="*/ 2473 w 112829"/>
                <a:gd name="connsiteY0" fmla="*/ 151975 h 168341"/>
                <a:gd name="connsiteX1" fmla="*/ 12118 w 112829"/>
                <a:gd name="connsiteY1" fmla="*/ 76740 h 168341"/>
                <a:gd name="connsiteX2" fmla="*/ 44913 w 112829"/>
                <a:gd name="connsiteY2" fmla="*/ 5362 h 168341"/>
                <a:gd name="connsiteX3" fmla="*/ 112432 w 112829"/>
                <a:gd name="connsiteY3" fmla="*/ 7291 h 168341"/>
                <a:gd name="connsiteX4" fmla="*/ 71921 w 112829"/>
                <a:gd name="connsiteY4" fmla="*/ 24654 h 168341"/>
                <a:gd name="connsiteX5" fmla="*/ 52630 w 112829"/>
                <a:gd name="connsiteY5" fmla="*/ 63236 h 168341"/>
                <a:gd name="connsiteX6" fmla="*/ 71921 w 112829"/>
                <a:gd name="connsiteY6" fmla="*/ 111464 h 168341"/>
                <a:gd name="connsiteX7" fmla="*/ 54560 w 112829"/>
                <a:gd name="connsiteY7" fmla="*/ 165479 h 168341"/>
                <a:gd name="connsiteX8" fmla="*/ 2473 w 112829"/>
                <a:gd name="connsiteY8" fmla="*/ 151975 h 168341"/>
                <a:gd name="connsiteX0" fmla="*/ 2473 w 113177"/>
                <a:gd name="connsiteY0" fmla="*/ 157013 h 173379"/>
                <a:gd name="connsiteX1" fmla="*/ 12118 w 113177"/>
                <a:gd name="connsiteY1" fmla="*/ 81778 h 173379"/>
                <a:gd name="connsiteX2" fmla="*/ 44913 w 113177"/>
                <a:gd name="connsiteY2" fmla="*/ 10400 h 173379"/>
                <a:gd name="connsiteX3" fmla="*/ 112432 w 113177"/>
                <a:gd name="connsiteY3" fmla="*/ 12329 h 173379"/>
                <a:gd name="connsiteX4" fmla="*/ 71921 w 113177"/>
                <a:gd name="connsiteY4" fmla="*/ 29692 h 173379"/>
                <a:gd name="connsiteX5" fmla="*/ 52630 w 113177"/>
                <a:gd name="connsiteY5" fmla="*/ 68274 h 173379"/>
                <a:gd name="connsiteX6" fmla="*/ 71921 w 113177"/>
                <a:gd name="connsiteY6" fmla="*/ 116502 h 173379"/>
                <a:gd name="connsiteX7" fmla="*/ 54560 w 113177"/>
                <a:gd name="connsiteY7" fmla="*/ 170517 h 173379"/>
                <a:gd name="connsiteX8" fmla="*/ 2473 w 113177"/>
                <a:gd name="connsiteY8" fmla="*/ 157013 h 173379"/>
                <a:gd name="connsiteX0" fmla="*/ 1414 w 112118"/>
                <a:gd name="connsiteY0" fmla="*/ 157013 h 164403"/>
                <a:gd name="connsiteX1" fmla="*/ 11059 w 112118"/>
                <a:gd name="connsiteY1" fmla="*/ 81778 h 164403"/>
                <a:gd name="connsiteX2" fmla="*/ 43854 w 112118"/>
                <a:gd name="connsiteY2" fmla="*/ 10400 h 164403"/>
                <a:gd name="connsiteX3" fmla="*/ 111373 w 112118"/>
                <a:gd name="connsiteY3" fmla="*/ 12329 h 164403"/>
                <a:gd name="connsiteX4" fmla="*/ 70862 w 112118"/>
                <a:gd name="connsiteY4" fmla="*/ 29692 h 164403"/>
                <a:gd name="connsiteX5" fmla="*/ 51571 w 112118"/>
                <a:gd name="connsiteY5" fmla="*/ 68274 h 164403"/>
                <a:gd name="connsiteX6" fmla="*/ 70862 w 112118"/>
                <a:gd name="connsiteY6" fmla="*/ 116502 h 164403"/>
                <a:gd name="connsiteX7" fmla="*/ 38068 w 112118"/>
                <a:gd name="connsiteY7" fmla="*/ 157014 h 164403"/>
                <a:gd name="connsiteX8" fmla="*/ 1414 w 112118"/>
                <a:gd name="connsiteY8" fmla="*/ 157013 h 164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2118" h="164403">
                  <a:moveTo>
                    <a:pt x="1414" y="157013"/>
                  </a:moveTo>
                  <a:cubicBezTo>
                    <a:pt x="-3087" y="144474"/>
                    <a:pt x="3986" y="106213"/>
                    <a:pt x="11059" y="81778"/>
                  </a:cubicBezTo>
                  <a:cubicBezTo>
                    <a:pt x="18132" y="57343"/>
                    <a:pt x="27135" y="21975"/>
                    <a:pt x="43854" y="10400"/>
                  </a:cubicBezTo>
                  <a:cubicBezTo>
                    <a:pt x="60573" y="-1175"/>
                    <a:pt x="104943" y="-6319"/>
                    <a:pt x="111373" y="12329"/>
                  </a:cubicBezTo>
                  <a:cubicBezTo>
                    <a:pt x="117803" y="30977"/>
                    <a:pt x="80829" y="20368"/>
                    <a:pt x="70862" y="29692"/>
                  </a:cubicBezTo>
                  <a:cubicBezTo>
                    <a:pt x="60895" y="39016"/>
                    <a:pt x="51571" y="53806"/>
                    <a:pt x="51571" y="68274"/>
                  </a:cubicBezTo>
                  <a:cubicBezTo>
                    <a:pt x="51571" y="82742"/>
                    <a:pt x="70862" y="98497"/>
                    <a:pt x="70862" y="116502"/>
                  </a:cubicBezTo>
                  <a:cubicBezTo>
                    <a:pt x="70862" y="134507"/>
                    <a:pt x="49643" y="150262"/>
                    <a:pt x="38068" y="157014"/>
                  </a:cubicBezTo>
                  <a:cubicBezTo>
                    <a:pt x="26493" y="163766"/>
                    <a:pt x="5915" y="169552"/>
                    <a:pt x="1414" y="157013"/>
                  </a:cubicBezTo>
                  <a:close/>
                </a:path>
              </a:pathLst>
            </a:custGeom>
            <a:solidFill>
              <a:srgbClr val="FACB9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</p:grpSp>
      <p:pic>
        <p:nvPicPr>
          <p:cNvPr id="44" name="Picture 43" descr="A picture containing male, grate&#10;&#10;Description automatically generated">
            <a:extLst>
              <a:ext uri="{FF2B5EF4-FFF2-40B4-BE49-F238E27FC236}">
                <a16:creationId xmlns:a16="http://schemas.microsoft.com/office/drawing/2014/main" id="{69C632CE-D5B7-4B57-B1BF-E60DC6CAAA61}"/>
              </a:ext>
            </a:extLst>
          </p:cNvPr>
          <p:cNvPicPr>
            <a:picLocks noChangeAspect="1"/>
          </p:cNvPicPr>
          <p:nvPr/>
        </p:nvPicPr>
        <p:blipFill rotWithShape="1">
          <a:blip r:embed="rId6">
            <a:duotone>
              <a:prstClr val="black"/>
              <a:schemeClr val="bg1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37218"/>
          <a:stretch/>
        </p:blipFill>
        <p:spPr>
          <a:xfrm>
            <a:off x="146959" y="2234836"/>
            <a:ext cx="2396897" cy="4473980"/>
          </a:xfrm>
          <a:prstGeom prst="rect">
            <a:avLst/>
          </a:prstGeom>
          <a:effectLst/>
        </p:spPr>
      </p:pic>
      <p:grpSp>
        <p:nvGrpSpPr>
          <p:cNvPr id="126" name="Group 125">
            <a:extLst>
              <a:ext uri="{FF2B5EF4-FFF2-40B4-BE49-F238E27FC236}">
                <a16:creationId xmlns:a16="http://schemas.microsoft.com/office/drawing/2014/main" id="{E89A1D74-2363-4B07-85A5-609472BC1796}"/>
              </a:ext>
            </a:extLst>
          </p:cNvPr>
          <p:cNvGrpSpPr/>
          <p:nvPr/>
        </p:nvGrpSpPr>
        <p:grpSpPr>
          <a:xfrm flipH="1">
            <a:off x="3092660" y="2791063"/>
            <a:ext cx="2376515" cy="3448964"/>
            <a:chOff x="4865280" y="1734987"/>
            <a:chExt cx="2422016" cy="3514999"/>
          </a:xfrm>
          <a:scene3d>
            <a:camera prst="isometricOffAxis1Right"/>
            <a:lightRig rig="threePt" dir="t"/>
          </a:scene3d>
        </p:grpSpPr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2D7F8580-7F58-40C6-B883-4D3CBE0688F7}"/>
                </a:ext>
              </a:extLst>
            </p:cNvPr>
            <p:cNvSpPr/>
            <p:nvPr/>
          </p:nvSpPr>
          <p:spPr>
            <a:xfrm>
              <a:off x="5904330" y="2974546"/>
              <a:ext cx="191670" cy="282309"/>
            </a:xfrm>
            <a:custGeom>
              <a:avLst/>
              <a:gdLst>
                <a:gd name="connsiteX0" fmla="*/ 4310 w 182122"/>
                <a:gd name="connsiteY0" fmla="*/ 193373 h 276739"/>
                <a:gd name="connsiteX1" fmla="*/ 2173 w 182122"/>
                <a:gd name="connsiteY1" fmla="*/ 80141 h 276739"/>
                <a:gd name="connsiteX2" fmla="*/ 27810 w 182122"/>
                <a:gd name="connsiteY2" fmla="*/ 9639 h 276739"/>
                <a:gd name="connsiteX3" fmla="*/ 102586 w 182122"/>
                <a:gd name="connsiteY3" fmla="*/ 1093 h 276739"/>
                <a:gd name="connsiteX4" fmla="*/ 151724 w 182122"/>
                <a:gd name="connsiteY4" fmla="*/ 13911 h 276739"/>
                <a:gd name="connsiteX5" fmla="*/ 173089 w 182122"/>
                <a:gd name="connsiteY5" fmla="*/ 122870 h 276739"/>
                <a:gd name="connsiteX6" fmla="*/ 177362 w 182122"/>
                <a:gd name="connsiteY6" fmla="*/ 204055 h 276739"/>
                <a:gd name="connsiteX7" fmla="*/ 106859 w 182122"/>
                <a:gd name="connsiteY7" fmla="*/ 268149 h 276739"/>
                <a:gd name="connsiteX8" fmla="*/ 27810 w 182122"/>
                <a:gd name="connsiteY8" fmla="*/ 272422 h 276739"/>
                <a:gd name="connsiteX9" fmla="*/ 4310 w 182122"/>
                <a:gd name="connsiteY9" fmla="*/ 193373 h 276739"/>
                <a:gd name="connsiteX0" fmla="*/ 4310 w 182122"/>
                <a:gd name="connsiteY0" fmla="*/ 194146 h 277512"/>
                <a:gd name="connsiteX1" fmla="*/ 2173 w 182122"/>
                <a:gd name="connsiteY1" fmla="*/ 80914 h 277512"/>
                <a:gd name="connsiteX2" fmla="*/ 27810 w 182122"/>
                <a:gd name="connsiteY2" fmla="*/ 10412 h 277512"/>
                <a:gd name="connsiteX3" fmla="*/ 102586 w 182122"/>
                <a:gd name="connsiteY3" fmla="*/ 1866 h 277512"/>
                <a:gd name="connsiteX4" fmla="*/ 151724 w 182122"/>
                <a:gd name="connsiteY4" fmla="*/ 25366 h 277512"/>
                <a:gd name="connsiteX5" fmla="*/ 173089 w 182122"/>
                <a:gd name="connsiteY5" fmla="*/ 123643 h 277512"/>
                <a:gd name="connsiteX6" fmla="*/ 177362 w 182122"/>
                <a:gd name="connsiteY6" fmla="*/ 204828 h 277512"/>
                <a:gd name="connsiteX7" fmla="*/ 106859 w 182122"/>
                <a:gd name="connsiteY7" fmla="*/ 268922 h 277512"/>
                <a:gd name="connsiteX8" fmla="*/ 27810 w 182122"/>
                <a:gd name="connsiteY8" fmla="*/ 273195 h 277512"/>
                <a:gd name="connsiteX9" fmla="*/ 4310 w 182122"/>
                <a:gd name="connsiteY9" fmla="*/ 194146 h 277512"/>
                <a:gd name="connsiteX0" fmla="*/ 4310 w 182122"/>
                <a:gd name="connsiteY0" fmla="*/ 197554 h 280920"/>
                <a:gd name="connsiteX1" fmla="*/ 2173 w 182122"/>
                <a:gd name="connsiteY1" fmla="*/ 84322 h 280920"/>
                <a:gd name="connsiteX2" fmla="*/ 27810 w 182122"/>
                <a:gd name="connsiteY2" fmla="*/ 13820 h 280920"/>
                <a:gd name="connsiteX3" fmla="*/ 91904 w 182122"/>
                <a:gd name="connsiteY3" fmla="*/ 1001 h 280920"/>
                <a:gd name="connsiteX4" fmla="*/ 151724 w 182122"/>
                <a:gd name="connsiteY4" fmla="*/ 28774 h 280920"/>
                <a:gd name="connsiteX5" fmla="*/ 173089 w 182122"/>
                <a:gd name="connsiteY5" fmla="*/ 127051 h 280920"/>
                <a:gd name="connsiteX6" fmla="*/ 177362 w 182122"/>
                <a:gd name="connsiteY6" fmla="*/ 208236 h 280920"/>
                <a:gd name="connsiteX7" fmla="*/ 106859 w 182122"/>
                <a:gd name="connsiteY7" fmla="*/ 272330 h 280920"/>
                <a:gd name="connsiteX8" fmla="*/ 27810 w 182122"/>
                <a:gd name="connsiteY8" fmla="*/ 276603 h 280920"/>
                <a:gd name="connsiteX9" fmla="*/ 4310 w 182122"/>
                <a:gd name="connsiteY9" fmla="*/ 197554 h 280920"/>
                <a:gd name="connsiteX0" fmla="*/ 3750 w 181562"/>
                <a:gd name="connsiteY0" fmla="*/ 197554 h 279818"/>
                <a:gd name="connsiteX1" fmla="*/ 1613 w 181562"/>
                <a:gd name="connsiteY1" fmla="*/ 84322 h 279818"/>
                <a:gd name="connsiteX2" fmla="*/ 27250 w 181562"/>
                <a:gd name="connsiteY2" fmla="*/ 13820 h 279818"/>
                <a:gd name="connsiteX3" fmla="*/ 91344 w 181562"/>
                <a:gd name="connsiteY3" fmla="*/ 1001 h 279818"/>
                <a:gd name="connsiteX4" fmla="*/ 151164 w 181562"/>
                <a:gd name="connsiteY4" fmla="*/ 28774 h 279818"/>
                <a:gd name="connsiteX5" fmla="*/ 172529 w 181562"/>
                <a:gd name="connsiteY5" fmla="*/ 127051 h 279818"/>
                <a:gd name="connsiteX6" fmla="*/ 176802 w 181562"/>
                <a:gd name="connsiteY6" fmla="*/ 208236 h 279818"/>
                <a:gd name="connsiteX7" fmla="*/ 106299 w 181562"/>
                <a:gd name="connsiteY7" fmla="*/ 272330 h 279818"/>
                <a:gd name="connsiteX8" fmla="*/ 10158 w 181562"/>
                <a:gd name="connsiteY8" fmla="*/ 274467 h 279818"/>
                <a:gd name="connsiteX9" fmla="*/ 3750 w 181562"/>
                <a:gd name="connsiteY9" fmla="*/ 197554 h 279818"/>
                <a:gd name="connsiteX0" fmla="*/ 3750 w 181562"/>
                <a:gd name="connsiteY0" fmla="*/ 197554 h 279818"/>
                <a:gd name="connsiteX1" fmla="*/ 1613 w 181562"/>
                <a:gd name="connsiteY1" fmla="*/ 84322 h 279818"/>
                <a:gd name="connsiteX2" fmla="*/ 27250 w 181562"/>
                <a:gd name="connsiteY2" fmla="*/ 13820 h 279818"/>
                <a:gd name="connsiteX3" fmla="*/ 91344 w 181562"/>
                <a:gd name="connsiteY3" fmla="*/ 1001 h 279818"/>
                <a:gd name="connsiteX4" fmla="*/ 151164 w 181562"/>
                <a:gd name="connsiteY4" fmla="*/ 28774 h 279818"/>
                <a:gd name="connsiteX5" fmla="*/ 172529 w 181562"/>
                <a:gd name="connsiteY5" fmla="*/ 127051 h 279818"/>
                <a:gd name="connsiteX6" fmla="*/ 176802 w 181562"/>
                <a:gd name="connsiteY6" fmla="*/ 208236 h 279818"/>
                <a:gd name="connsiteX7" fmla="*/ 106299 w 181562"/>
                <a:gd name="connsiteY7" fmla="*/ 272330 h 279818"/>
                <a:gd name="connsiteX8" fmla="*/ 10158 w 181562"/>
                <a:gd name="connsiteY8" fmla="*/ 274467 h 279818"/>
                <a:gd name="connsiteX9" fmla="*/ 3750 w 181562"/>
                <a:gd name="connsiteY9" fmla="*/ 197554 h 279818"/>
                <a:gd name="connsiteX0" fmla="*/ 395 w 186753"/>
                <a:gd name="connsiteY0" fmla="*/ 199691 h 282309"/>
                <a:gd name="connsiteX1" fmla="*/ 6804 w 186753"/>
                <a:gd name="connsiteY1" fmla="*/ 84322 h 282309"/>
                <a:gd name="connsiteX2" fmla="*/ 32441 w 186753"/>
                <a:gd name="connsiteY2" fmla="*/ 13820 h 282309"/>
                <a:gd name="connsiteX3" fmla="*/ 96535 w 186753"/>
                <a:gd name="connsiteY3" fmla="*/ 1001 h 282309"/>
                <a:gd name="connsiteX4" fmla="*/ 156355 w 186753"/>
                <a:gd name="connsiteY4" fmla="*/ 28774 h 282309"/>
                <a:gd name="connsiteX5" fmla="*/ 177720 w 186753"/>
                <a:gd name="connsiteY5" fmla="*/ 127051 h 282309"/>
                <a:gd name="connsiteX6" fmla="*/ 181993 w 186753"/>
                <a:gd name="connsiteY6" fmla="*/ 208236 h 282309"/>
                <a:gd name="connsiteX7" fmla="*/ 111490 w 186753"/>
                <a:gd name="connsiteY7" fmla="*/ 272330 h 282309"/>
                <a:gd name="connsiteX8" fmla="*/ 15349 w 186753"/>
                <a:gd name="connsiteY8" fmla="*/ 274467 h 282309"/>
                <a:gd name="connsiteX9" fmla="*/ 395 w 186753"/>
                <a:gd name="connsiteY9" fmla="*/ 199691 h 282309"/>
                <a:gd name="connsiteX0" fmla="*/ 5312 w 191670"/>
                <a:gd name="connsiteY0" fmla="*/ 199691 h 282309"/>
                <a:gd name="connsiteX1" fmla="*/ 11721 w 191670"/>
                <a:gd name="connsiteY1" fmla="*/ 84322 h 282309"/>
                <a:gd name="connsiteX2" fmla="*/ 37358 w 191670"/>
                <a:gd name="connsiteY2" fmla="*/ 13820 h 282309"/>
                <a:gd name="connsiteX3" fmla="*/ 101452 w 191670"/>
                <a:gd name="connsiteY3" fmla="*/ 1001 h 282309"/>
                <a:gd name="connsiteX4" fmla="*/ 161272 w 191670"/>
                <a:gd name="connsiteY4" fmla="*/ 28774 h 282309"/>
                <a:gd name="connsiteX5" fmla="*/ 182637 w 191670"/>
                <a:gd name="connsiteY5" fmla="*/ 127051 h 282309"/>
                <a:gd name="connsiteX6" fmla="*/ 186910 w 191670"/>
                <a:gd name="connsiteY6" fmla="*/ 208236 h 282309"/>
                <a:gd name="connsiteX7" fmla="*/ 116407 w 191670"/>
                <a:gd name="connsiteY7" fmla="*/ 272330 h 282309"/>
                <a:gd name="connsiteX8" fmla="*/ 20266 w 191670"/>
                <a:gd name="connsiteY8" fmla="*/ 274467 h 282309"/>
                <a:gd name="connsiteX9" fmla="*/ 5312 w 191670"/>
                <a:gd name="connsiteY9" fmla="*/ 199691 h 282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1670" h="282309">
                  <a:moveTo>
                    <a:pt x="5312" y="199691"/>
                  </a:moveTo>
                  <a:cubicBezTo>
                    <a:pt x="16707" y="161591"/>
                    <a:pt x="6380" y="115301"/>
                    <a:pt x="11721" y="84322"/>
                  </a:cubicBezTo>
                  <a:cubicBezTo>
                    <a:pt x="17062" y="53344"/>
                    <a:pt x="22403" y="27707"/>
                    <a:pt x="37358" y="13820"/>
                  </a:cubicBezTo>
                  <a:cubicBezTo>
                    <a:pt x="52313" y="-67"/>
                    <a:pt x="80800" y="-1491"/>
                    <a:pt x="101452" y="1001"/>
                  </a:cubicBezTo>
                  <a:cubicBezTo>
                    <a:pt x="122104" y="3493"/>
                    <a:pt x="147741" y="7766"/>
                    <a:pt x="161272" y="28774"/>
                  </a:cubicBezTo>
                  <a:cubicBezTo>
                    <a:pt x="174803" y="49782"/>
                    <a:pt x="178364" y="97141"/>
                    <a:pt x="182637" y="127051"/>
                  </a:cubicBezTo>
                  <a:cubicBezTo>
                    <a:pt x="186910" y="156961"/>
                    <a:pt x="197948" y="184023"/>
                    <a:pt x="186910" y="208236"/>
                  </a:cubicBezTo>
                  <a:cubicBezTo>
                    <a:pt x="175872" y="232449"/>
                    <a:pt x="141332" y="260936"/>
                    <a:pt x="116407" y="272330"/>
                  </a:cubicBezTo>
                  <a:cubicBezTo>
                    <a:pt x="91482" y="283724"/>
                    <a:pt x="38782" y="286573"/>
                    <a:pt x="20266" y="274467"/>
                  </a:cubicBezTo>
                  <a:cubicBezTo>
                    <a:pt x="1750" y="262361"/>
                    <a:pt x="-6083" y="237791"/>
                    <a:pt x="5312" y="199691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B46F7D61-FA8B-4198-8630-534279A057CB}"/>
                </a:ext>
              </a:extLst>
            </p:cNvPr>
            <p:cNvSpPr/>
            <p:nvPr/>
          </p:nvSpPr>
          <p:spPr>
            <a:xfrm rot="193909">
              <a:off x="6138594" y="4737242"/>
              <a:ext cx="145269" cy="446633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  <a:gd name="connsiteX0" fmla="*/ 6496 w 140748"/>
                <a:gd name="connsiteY0" fmla="*/ 42636 h 364378"/>
                <a:gd name="connsiteX1" fmla="*/ 8067 w 140748"/>
                <a:gd name="connsiteY1" fmla="*/ 310013 h 364378"/>
                <a:gd name="connsiteX2" fmla="*/ 70905 w 140748"/>
                <a:gd name="connsiteY2" fmla="*/ 364185 h 364378"/>
                <a:gd name="connsiteX3" fmla="*/ 129409 w 140748"/>
                <a:gd name="connsiteY3" fmla="*/ 303514 h 364378"/>
                <a:gd name="connsiteX4" fmla="*/ 131576 w 140748"/>
                <a:gd name="connsiteY4" fmla="*/ 60829 h 364378"/>
                <a:gd name="connsiteX5" fmla="*/ 60071 w 140748"/>
                <a:gd name="connsiteY5" fmla="*/ 2324 h 364378"/>
                <a:gd name="connsiteX6" fmla="*/ 6496 w 140748"/>
                <a:gd name="connsiteY6" fmla="*/ 42636 h 364378"/>
                <a:gd name="connsiteX0" fmla="*/ 6496 w 136138"/>
                <a:gd name="connsiteY0" fmla="*/ 45571 h 367313"/>
                <a:gd name="connsiteX1" fmla="*/ 8067 w 136138"/>
                <a:gd name="connsiteY1" fmla="*/ 312948 h 367313"/>
                <a:gd name="connsiteX2" fmla="*/ 70905 w 136138"/>
                <a:gd name="connsiteY2" fmla="*/ 367120 h 367313"/>
                <a:gd name="connsiteX3" fmla="*/ 129409 w 136138"/>
                <a:gd name="connsiteY3" fmla="*/ 306449 h 367313"/>
                <a:gd name="connsiteX4" fmla="*/ 123956 w 136138"/>
                <a:gd name="connsiteY4" fmla="*/ 37094 h 367313"/>
                <a:gd name="connsiteX5" fmla="*/ 60071 w 136138"/>
                <a:gd name="connsiteY5" fmla="*/ 5259 h 367313"/>
                <a:gd name="connsiteX6" fmla="*/ 6496 w 136138"/>
                <a:gd name="connsiteY6" fmla="*/ 45571 h 367313"/>
                <a:gd name="connsiteX0" fmla="*/ 6991 w 136633"/>
                <a:gd name="connsiteY0" fmla="*/ 56469 h 378211"/>
                <a:gd name="connsiteX1" fmla="*/ 8562 w 136633"/>
                <a:gd name="connsiteY1" fmla="*/ 323846 h 378211"/>
                <a:gd name="connsiteX2" fmla="*/ 71400 w 136633"/>
                <a:gd name="connsiteY2" fmla="*/ 378018 h 378211"/>
                <a:gd name="connsiteX3" fmla="*/ 129904 w 136633"/>
                <a:gd name="connsiteY3" fmla="*/ 317347 h 378211"/>
                <a:gd name="connsiteX4" fmla="*/ 124451 w 136633"/>
                <a:gd name="connsiteY4" fmla="*/ 47992 h 378211"/>
                <a:gd name="connsiteX5" fmla="*/ 68186 w 136633"/>
                <a:gd name="connsiteY5" fmla="*/ 917 h 378211"/>
                <a:gd name="connsiteX6" fmla="*/ 6991 w 136633"/>
                <a:gd name="connsiteY6" fmla="*/ 56469 h 378211"/>
                <a:gd name="connsiteX0" fmla="*/ 3871 w 133513"/>
                <a:gd name="connsiteY0" fmla="*/ 56469 h 378103"/>
                <a:gd name="connsiteX1" fmla="*/ 13062 w 133513"/>
                <a:gd name="connsiteY1" fmla="*/ 321941 h 378103"/>
                <a:gd name="connsiteX2" fmla="*/ 68280 w 133513"/>
                <a:gd name="connsiteY2" fmla="*/ 378018 h 378103"/>
                <a:gd name="connsiteX3" fmla="*/ 126784 w 133513"/>
                <a:gd name="connsiteY3" fmla="*/ 317347 h 378103"/>
                <a:gd name="connsiteX4" fmla="*/ 121331 w 133513"/>
                <a:gd name="connsiteY4" fmla="*/ 47992 h 378103"/>
                <a:gd name="connsiteX5" fmla="*/ 65066 w 133513"/>
                <a:gd name="connsiteY5" fmla="*/ 917 h 378103"/>
                <a:gd name="connsiteX6" fmla="*/ 3871 w 133513"/>
                <a:gd name="connsiteY6" fmla="*/ 56469 h 378103"/>
                <a:gd name="connsiteX0" fmla="*/ 3871 w 130834"/>
                <a:gd name="connsiteY0" fmla="*/ 56469 h 378482"/>
                <a:gd name="connsiteX1" fmla="*/ 13062 w 130834"/>
                <a:gd name="connsiteY1" fmla="*/ 321941 h 378482"/>
                <a:gd name="connsiteX2" fmla="*/ 68280 w 130834"/>
                <a:gd name="connsiteY2" fmla="*/ 378018 h 378482"/>
                <a:gd name="connsiteX3" fmla="*/ 121069 w 130834"/>
                <a:gd name="connsiteY3" fmla="*/ 307822 h 378482"/>
                <a:gd name="connsiteX4" fmla="*/ 121331 w 130834"/>
                <a:gd name="connsiteY4" fmla="*/ 47992 h 378482"/>
                <a:gd name="connsiteX5" fmla="*/ 65066 w 130834"/>
                <a:gd name="connsiteY5" fmla="*/ 917 h 378482"/>
                <a:gd name="connsiteX6" fmla="*/ 3871 w 130834"/>
                <a:gd name="connsiteY6" fmla="*/ 56469 h 378482"/>
                <a:gd name="connsiteX0" fmla="*/ 3747 w 130911"/>
                <a:gd name="connsiteY0" fmla="*/ 56469 h 374836"/>
                <a:gd name="connsiteX1" fmla="*/ 12938 w 130911"/>
                <a:gd name="connsiteY1" fmla="*/ 321941 h 374836"/>
                <a:gd name="connsiteX2" fmla="*/ 64346 w 130911"/>
                <a:gd name="connsiteY2" fmla="*/ 374208 h 374836"/>
                <a:gd name="connsiteX3" fmla="*/ 120945 w 130911"/>
                <a:gd name="connsiteY3" fmla="*/ 307822 h 374836"/>
                <a:gd name="connsiteX4" fmla="*/ 121207 w 130911"/>
                <a:gd name="connsiteY4" fmla="*/ 47992 h 374836"/>
                <a:gd name="connsiteX5" fmla="*/ 64942 w 130911"/>
                <a:gd name="connsiteY5" fmla="*/ 917 h 374836"/>
                <a:gd name="connsiteX6" fmla="*/ 3747 w 130911"/>
                <a:gd name="connsiteY6" fmla="*/ 56469 h 374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0911" h="374836">
                  <a:moveTo>
                    <a:pt x="3747" y="56469"/>
                  </a:moveTo>
                  <a:cubicBezTo>
                    <a:pt x="-4920" y="109973"/>
                    <a:pt x="2838" y="268985"/>
                    <a:pt x="12938" y="321941"/>
                  </a:cubicBezTo>
                  <a:cubicBezTo>
                    <a:pt x="23038" y="374897"/>
                    <a:pt x="46345" y="376561"/>
                    <a:pt x="64346" y="374208"/>
                  </a:cubicBezTo>
                  <a:cubicBezTo>
                    <a:pt x="82347" y="371855"/>
                    <a:pt x="111468" y="362191"/>
                    <a:pt x="120945" y="307822"/>
                  </a:cubicBezTo>
                  <a:cubicBezTo>
                    <a:pt x="130422" y="253453"/>
                    <a:pt x="137458" y="102524"/>
                    <a:pt x="121207" y="47992"/>
                  </a:cubicBezTo>
                  <a:cubicBezTo>
                    <a:pt x="104956" y="-6540"/>
                    <a:pt x="84519" y="-496"/>
                    <a:pt x="64942" y="917"/>
                  </a:cubicBezTo>
                  <a:cubicBezTo>
                    <a:pt x="45365" y="2330"/>
                    <a:pt x="12414" y="2965"/>
                    <a:pt x="3747" y="56469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5FEE06E1-2B91-449B-A1C0-5A70F86662D8}"/>
                </a:ext>
              </a:extLst>
            </p:cNvPr>
            <p:cNvSpPr/>
            <p:nvPr/>
          </p:nvSpPr>
          <p:spPr>
            <a:xfrm>
              <a:off x="6111232" y="4381691"/>
              <a:ext cx="186924" cy="432800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111" h="362079">
                  <a:moveTo>
                    <a:pt x="3429" y="49900"/>
                  </a:moveTo>
                  <a:cubicBezTo>
                    <a:pt x="-5238" y="101182"/>
                    <a:pt x="3790" y="255748"/>
                    <a:pt x="16430" y="307752"/>
                  </a:cubicBezTo>
                  <a:cubicBezTo>
                    <a:pt x="29070" y="359756"/>
                    <a:pt x="59044" y="363007"/>
                    <a:pt x="79268" y="361924"/>
                  </a:cubicBezTo>
                  <a:cubicBezTo>
                    <a:pt x="99492" y="360841"/>
                    <a:pt x="127660" y="351812"/>
                    <a:pt x="137772" y="301253"/>
                  </a:cubicBezTo>
                  <a:cubicBezTo>
                    <a:pt x="147884" y="250694"/>
                    <a:pt x="156190" y="113100"/>
                    <a:pt x="139939" y="58568"/>
                  </a:cubicBezTo>
                  <a:cubicBezTo>
                    <a:pt x="123688" y="4036"/>
                    <a:pt x="86852" y="-658"/>
                    <a:pt x="68434" y="63"/>
                  </a:cubicBezTo>
                  <a:cubicBezTo>
                    <a:pt x="50016" y="784"/>
                    <a:pt x="12096" y="-1382"/>
                    <a:pt x="3429" y="49900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39954E38-4898-461F-AA3E-5D7AA2125555}"/>
                </a:ext>
              </a:extLst>
            </p:cNvPr>
            <p:cNvSpPr/>
            <p:nvPr/>
          </p:nvSpPr>
          <p:spPr>
            <a:xfrm flipH="1">
              <a:off x="6130093" y="5137711"/>
              <a:ext cx="294228" cy="112275"/>
            </a:xfrm>
            <a:custGeom>
              <a:avLst/>
              <a:gdLst>
                <a:gd name="connsiteX0" fmla="*/ 221209 w 244329"/>
                <a:gd name="connsiteY0" fmla="*/ 9633 h 114404"/>
                <a:gd name="connsiteX1" fmla="*/ 237008 w 244329"/>
                <a:gd name="connsiteY1" fmla="*/ 88631 h 114404"/>
                <a:gd name="connsiteX2" fmla="*/ 126411 w 244329"/>
                <a:gd name="connsiteY2" fmla="*/ 102456 h 114404"/>
                <a:gd name="connsiteX3" fmla="*/ 15 w 244329"/>
                <a:gd name="connsiteY3" fmla="*/ 108380 h 114404"/>
                <a:gd name="connsiteX4" fmla="*/ 118511 w 244329"/>
                <a:gd name="connsiteY4" fmla="*/ 11608 h 114404"/>
                <a:gd name="connsiteX5" fmla="*/ 221209 w 244329"/>
                <a:gd name="connsiteY5" fmla="*/ 9633 h 114404"/>
                <a:gd name="connsiteX0" fmla="*/ 223184 w 246304"/>
                <a:gd name="connsiteY0" fmla="*/ 8926 h 102196"/>
                <a:gd name="connsiteX1" fmla="*/ 238983 w 246304"/>
                <a:gd name="connsiteY1" fmla="*/ 87924 h 102196"/>
                <a:gd name="connsiteX2" fmla="*/ 128386 w 246304"/>
                <a:gd name="connsiteY2" fmla="*/ 101749 h 102196"/>
                <a:gd name="connsiteX3" fmla="*/ 15 w 246304"/>
                <a:gd name="connsiteY3" fmla="*/ 89899 h 102196"/>
                <a:gd name="connsiteX4" fmla="*/ 120486 w 246304"/>
                <a:gd name="connsiteY4" fmla="*/ 10901 h 102196"/>
                <a:gd name="connsiteX5" fmla="*/ 223184 w 246304"/>
                <a:gd name="connsiteY5" fmla="*/ 8926 h 102196"/>
                <a:gd name="connsiteX0" fmla="*/ 223184 w 246889"/>
                <a:gd name="connsiteY0" fmla="*/ 8926 h 97266"/>
                <a:gd name="connsiteX1" fmla="*/ 238983 w 246889"/>
                <a:gd name="connsiteY1" fmla="*/ 87924 h 97266"/>
                <a:gd name="connsiteX2" fmla="*/ 120486 w 246889"/>
                <a:gd name="connsiteY2" fmla="*/ 91875 h 97266"/>
                <a:gd name="connsiteX3" fmla="*/ 15 w 246889"/>
                <a:gd name="connsiteY3" fmla="*/ 89899 h 97266"/>
                <a:gd name="connsiteX4" fmla="*/ 120486 w 246889"/>
                <a:gd name="connsiteY4" fmla="*/ 10901 h 97266"/>
                <a:gd name="connsiteX5" fmla="*/ 223184 w 246889"/>
                <a:gd name="connsiteY5" fmla="*/ 8926 h 97266"/>
                <a:gd name="connsiteX0" fmla="*/ 223194 w 248288"/>
                <a:gd name="connsiteY0" fmla="*/ 4930 h 93270"/>
                <a:gd name="connsiteX1" fmla="*/ 238993 w 248288"/>
                <a:gd name="connsiteY1" fmla="*/ 83928 h 93270"/>
                <a:gd name="connsiteX2" fmla="*/ 120496 w 248288"/>
                <a:gd name="connsiteY2" fmla="*/ 87879 h 93270"/>
                <a:gd name="connsiteX3" fmla="*/ 25 w 248288"/>
                <a:gd name="connsiteY3" fmla="*/ 85903 h 93270"/>
                <a:gd name="connsiteX4" fmla="*/ 84947 w 248288"/>
                <a:gd name="connsiteY4" fmla="*/ 16780 h 93270"/>
                <a:gd name="connsiteX5" fmla="*/ 223194 w 248288"/>
                <a:gd name="connsiteY5" fmla="*/ 4930 h 93270"/>
                <a:gd name="connsiteX0" fmla="*/ 223184 w 246683"/>
                <a:gd name="connsiteY0" fmla="*/ 13745 h 102085"/>
                <a:gd name="connsiteX1" fmla="*/ 238983 w 246683"/>
                <a:gd name="connsiteY1" fmla="*/ 92743 h 102085"/>
                <a:gd name="connsiteX2" fmla="*/ 120486 w 246683"/>
                <a:gd name="connsiteY2" fmla="*/ 96694 h 102085"/>
                <a:gd name="connsiteX3" fmla="*/ 15 w 246683"/>
                <a:gd name="connsiteY3" fmla="*/ 94718 h 102085"/>
                <a:gd name="connsiteX4" fmla="*/ 126411 w 246683"/>
                <a:gd name="connsiteY4" fmla="*/ 7820 h 102085"/>
                <a:gd name="connsiteX5" fmla="*/ 223184 w 246683"/>
                <a:gd name="connsiteY5" fmla="*/ 13745 h 102085"/>
                <a:gd name="connsiteX0" fmla="*/ 223187 w 246686"/>
                <a:gd name="connsiteY0" fmla="*/ 7550 h 95890"/>
                <a:gd name="connsiteX1" fmla="*/ 238986 w 246686"/>
                <a:gd name="connsiteY1" fmla="*/ 86548 h 95890"/>
                <a:gd name="connsiteX2" fmla="*/ 120489 w 246686"/>
                <a:gd name="connsiteY2" fmla="*/ 90499 h 95890"/>
                <a:gd name="connsiteX3" fmla="*/ 18 w 246686"/>
                <a:gd name="connsiteY3" fmla="*/ 88523 h 95890"/>
                <a:gd name="connsiteX4" fmla="*/ 126414 w 246686"/>
                <a:gd name="connsiteY4" fmla="*/ 1625 h 95890"/>
                <a:gd name="connsiteX5" fmla="*/ 223187 w 246686"/>
                <a:gd name="connsiteY5" fmla="*/ 7550 h 95890"/>
                <a:gd name="connsiteX0" fmla="*/ 227133 w 248013"/>
                <a:gd name="connsiteY0" fmla="*/ 13746 h 102086"/>
                <a:gd name="connsiteX1" fmla="*/ 238983 w 248013"/>
                <a:gd name="connsiteY1" fmla="*/ 92744 h 102086"/>
                <a:gd name="connsiteX2" fmla="*/ 120486 w 248013"/>
                <a:gd name="connsiteY2" fmla="*/ 96695 h 102086"/>
                <a:gd name="connsiteX3" fmla="*/ 15 w 248013"/>
                <a:gd name="connsiteY3" fmla="*/ 94719 h 102086"/>
                <a:gd name="connsiteX4" fmla="*/ 126411 w 248013"/>
                <a:gd name="connsiteY4" fmla="*/ 7821 h 102086"/>
                <a:gd name="connsiteX5" fmla="*/ 227133 w 248013"/>
                <a:gd name="connsiteY5" fmla="*/ 13746 h 102086"/>
                <a:gd name="connsiteX0" fmla="*/ 227133 w 249041"/>
                <a:gd name="connsiteY0" fmla="*/ 11407 h 99747"/>
                <a:gd name="connsiteX1" fmla="*/ 238983 w 249041"/>
                <a:gd name="connsiteY1" fmla="*/ 90405 h 99747"/>
                <a:gd name="connsiteX2" fmla="*/ 120486 w 249041"/>
                <a:gd name="connsiteY2" fmla="*/ 94356 h 99747"/>
                <a:gd name="connsiteX3" fmla="*/ 15 w 249041"/>
                <a:gd name="connsiteY3" fmla="*/ 92380 h 99747"/>
                <a:gd name="connsiteX4" fmla="*/ 126411 w 249041"/>
                <a:gd name="connsiteY4" fmla="*/ 5482 h 99747"/>
                <a:gd name="connsiteX5" fmla="*/ 227133 w 249041"/>
                <a:gd name="connsiteY5" fmla="*/ 11407 h 99747"/>
                <a:gd name="connsiteX0" fmla="*/ 227133 w 243144"/>
                <a:gd name="connsiteY0" fmla="*/ 11407 h 101983"/>
                <a:gd name="connsiteX1" fmla="*/ 238983 w 243144"/>
                <a:gd name="connsiteY1" fmla="*/ 90405 h 101983"/>
                <a:gd name="connsiteX2" fmla="*/ 120486 w 243144"/>
                <a:gd name="connsiteY2" fmla="*/ 94356 h 101983"/>
                <a:gd name="connsiteX3" fmla="*/ 15 w 243144"/>
                <a:gd name="connsiteY3" fmla="*/ 92380 h 101983"/>
                <a:gd name="connsiteX4" fmla="*/ 126411 w 243144"/>
                <a:gd name="connsiteY4" fmla="*/ 5482 h 101983"/>
                <a:gd name="connsiteX5" fmla="*/ 227133 w 243144"/>
                <a:gd name="connsiteY5" fmla="*/ 11407 h 101983"/>
                <a:gd name="connsiteX0" fmla="*/ 227133 w 243144"/>
                <a:gd name="connsiteY0" fmla="*/ 11407 h 107617"/>
                <a:gd name="connsiteX1" fmla="*/ 238983 w 243144"/>
                <a:gd name="connsiteY1" fmla="*/ 90405 h 107617"/>
                <a:gd name="connsiteX2" fmla="*/ 120486 w 243144"/>
                <a:gd name="connsiteY2" fmla="*/ 94356 h 107617"/>
                <a:gd name="connsiteX3" fmla="*/ 15 w 243144"/>
                <a:gd name="connsiteY3" fmla="*/ 92380 h 107617"/>
                <a:gd name="connsiteX4" fmla="*/ 126411 w 243144"/>
                <a:gd name="connsiteY4" fmla="*/ 5482 h 107617"/>
                <a:gd name="connsiteX5" fmla="*/ 227133 w 243144"/>
                <a:gd name="connsiteY5" fmla="*/ 11407 h 107617"/>
                <a:gd name="connsiteX0" fmla="*/ 227133 w 247182"/>
                <a:gd name="connsiteY0" fmla="*/ 11407 h 107617"/>
                <a:gd name="connsiteX1" fmla="*/ 238983 w 247182"/>
                <a:gd name="connsiteY1" fmla="*/ 90405 h 107617"/>
                <a:gd name="connsiteX2" fmla="*/ 146160 w 247182"/>
                <a:gd name="connsiteY2" fmla="*/ 94356 h 107617"/>
                <a:gd name="connsiteX3" fmla="*/ 15 w 247182"/>
                <a:gd name="connsiteY3" fmla="*/ 92380 h 107617"/>
                <a:gd name="connsiteX4" fmla="*/ 126411 w 247182"/>
                <a:gd name="connsiteY4" fmla="*/ 5482 h 107617"/>
                <a:gd name="connsiteX5" fmla="*/ 227133 w 247182"/>
                <a:gd name="connsiteY5" fmla="*/ 11407 h 107617"/>
                <a:gd name="connsiteX0" fmla="*/ 227133 w 247453"/>
                <a:gd name="connsiteY0" fmla="*/ 14122 h 110034"/>
                <a:gd name="connsiteX1" fmla="*/ 240747 w 247453"/>
                <a:gd name="connsiteY1" fmla="*/ 100740 h 110034"/>
                <a:gd name="connsiteX2" fmla="*/ 146160 w 247453"/>
                <a:gd name="connsiteY2" fmla="*/ 97071 h 110034"/>
                <a:gd name="connsiteX3" fmla="*/ 15 w 247453"/>
                <a:gd name="connsiteY3" fmla="*/ 95095 h 110034"/>
                <a:gd name="connsiteX4" fmla="*/ 126411 w 247453"/>
                <a:gd name="connsiteY4" fmla="*/ 8197 h 110034"/>
                <a:gd name="connsiteX5" fmla="*/ 227133 w 247453"/>
                <a:gd name="connsiteY5" fmla="*/ 14122 h 110034"/>
                <a:gd name="connsiteX0" fmla="*/ 227133 w 247453"/>
                <a:gd name="connsiteY0" fmla="*/ 14122 h 112425"/>
                <a:gd name="connsiteX1" fmla="*/ 240747 w 247453"/>
                <a:gd name="connsiteY1" fmla="*/ 100740 h 112425"/>
                <a:gd name="connsiteX2" fmla="*/ 146160 w 247453"/>
                <a:gd name="connsiteY2" fmla="*/ 104691 h 112425"/>
                <a:gd name="connsiteX3" fmla="*/ 15 w 247453"/>
                <a:gd name="connsiteY3" fmla="*/ 95095 h 112425"/>
                <a:gd name="connsiteX4" fmla="*/ 126411 w 247453"/>
                <a:gd name="connsiteY4" fmla="*/ 8197 h 112425"/>
                <a:gd name="connsiteX5" fmla="*/ 227133 w 247453"/>
                <a:gd name="connsiteY5" fmla="*/ 14122 h 112425"/>
                <a:gd name="connsiteX0" fmla="*/ 227133 w 247453"/>
                <a:gd name="connsiteY0" fmla="*/ 7701 h 106004"/>
                <a:gd name="connsiteX1" fmla="*/ 240747 w 247453"/>
                <a:gd name="connsiteY1" fmla="*/ 94319 h 106004"/>
                <a:gd name="connsiteX2" fmla="*/ 146160 w 247453"/>
                <a:gd name="connsiteY2" fmla="*/ 98270 h 106004"/>
                <a:gd name="connsiteX3" fmla="*/ 15 w 247453"/>
                <a:gd name="connsiteY3" fmla="*/ 88674 h 106004"/>
                <a:gd name="connsiteX4" fmla="*/ 126411 w 247453"/>
                <a:gd name="connsiteY4" fmla="*/ 1776 h 106004"/>
                <a:gd name="connsiteX5" fmla="*/ 227133 w 247453"/>
                <a:gd name="connsiteY5" fmla="*/ 7701 h 106004"/>
                <a:gd name="connsiteX0" fmla="*/ 227132 w 247123"/>
                <a:gd name="connsiteY0" fmla="*/ 9857 h 108160"/>
                <a:gd name="connsiteX1" fmla="*/ 240746 w 247123"/>
                <a:gd name="connsiteY1" fmla="*/ 96475 h 108160"/>
                <a:gd name="connsiteX2" fmla="*/ 146159 w 247123"/>
                <a:gd name="connsiteY2" fmla="*/ 100426 h 108160"/>
                <a:gd name="connsiteX3" fmla="*/ 14 w 247123"/>
                <a:gd name="connsiteY3" fmla="*/ 90830 h 108160"/>
                <a:gd name="connsiteX4" fmla="*/ 135228 w 247123"/>
                <a:gd name="connsiteY4" fmla="*/ 122 h 108160"/>
                <a:gd name="connsiteX5" fmla="*/ 227132 w 247123"/>
                <a:gd name="connsiteY5" fmla="*/ 9857 h 108160"/>
                <a:gd name="connsiteX0" fmla="*/ 227132 w 247520"/>
                <a:gd name="connsiteY0" fmla="*/ 9857 h 108160"/>
                <a:gd name="connsiteX1" fmla="*/ 240746 w 247520"/>
                <a:gd name="connsiteY1" fmla="*/ 96475 h 108160"/>
                <a:gd name="connsiteX2" fmla="*/ 146159 w 247520"/>
                <a:gd name="connsiteY2" fmla="*/ 100426 h 108160"/>
                <a:gd name="connsiteX3" fmla="*/ 14 w 247520"/>
                <a:gd name="connsiteY3" fmla="*/ 90830 h 108160"/>
                <a:gd name="connsiteX4" fmla="*/ 135228 w 247520"/>
                <a:gd name="connsiteY4" fmla="*/ 122 h 108160"/>
                <a:gd name="connsiteX5" fmla="*/ 227132 w 247520"/>
                <a:gd name="connsiteY5" fmla="*/ 9857 h 108160"/>
                <a:gd name="connsiteX0" fmla="*/ 221840 w 245898"/>
                <a:gd name="connsiteY0" fmla="*/ 12067 h 112275"/>
                <a:gd name="connsiteX1" fmla="*/ 240745 w 245898"/>
                <a:gd name="connsiteY1" fmla="*/ 100590 h 112275"/>
                <a:gd name="connsiteX2" fmla="*/ 146158 w 245898"/>
                <a:gd name="connsiteY2" fmla="*/ 104541 h 112275"/>
                <a:gd name="connsiteX3" fmla="*/ 13 w 245898"/>
                <a:gd name="connsiteY3" fmla="*/ 94945 h 112275"/>
                <a:gd name="connsiteX4" fmla="*/ 135227 w 245898"/>
                <a:gd name="connsiteY4" fmla="*/ 4237 h 112275"/>
                <a:gd name="connsiteX5" fmla="*/ 221840 w 245898"/>
                <a:gd name="connsiteY5" fmla="*/ 12067 h 112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898" h="112275">
                  <a:moveTo>
                    <a:pt x="221840" y="12067"/>
                  </a:moveTo>
                  <a:cubicBezTo>
                    <a:pt x="241189" y="9076"/>
                    <a:pt x="253359" y="85178"/>
                    <a:pt x="240745" y="100590"/>
                  </a:cubicBezTo>
                  <a:cubicBezTo>
                    <a:pt x="228131" y="116002"/>
                    <a:pt x="186280" y="105482"/>
                    <a:pt x="146158" y="104541"/>
                  </a:cubicBezTo>
                  <a:cubicBezTo>
                    <a:pt x="106036" y="103600"/>
                    <a:pt x="1330" y="127861"/>
                    <a:pt x="13" y="94945"/>
                  </a:cubicBezTo>
                  <a:cubicBezTo>
                    <a:pt x="-1304" y="79804"/>
                    <a:pt x="98256" y="18050"/>
                    <a:pt x="135227" y="4237"/>
                  </a:cubicBezTo>
                  <a:cubicBezTo>
                    <a:pt x="172198" y="-9576"/>
                    <a:pt x="202491" y="15058"/>
                    <a:pt x="221840" y="12067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00CD199F-9E48-4CEF-9A69-A87E31A06C18}"/>
                </a:ext>
              </a:extLst>
            </p:cNvPr>
            <p:cNvSpPr/>
            <p:nvPr/>
          </p:nvSpPr>
          <p:spPr>
            <a:xfrm rot="3871900">
              <a:off x="5461514" y="3221846"/>
              <a:ext cx="143560" cy="356577"/>
            </a:xfrm>
            <a:custGeom>
              <a:avLst/>
              <a:gdLst>
                <a:gd name="connsiteX0" fmla="*/ 6457 w 165048"/>
                <a:gd name="connsiteY0" fmla="*/ 44808 h 353407"/>
                <a:gd name="connsiteX1" fmla="*/ 61409 w 165048"/>
                <a:gd name="connsiteY1" fmla="*/ 847 h 353407"/>
                <a:gd name="connsiteX2" fmla="*/ 129550 w 165048"/>
                <a:gd name="connsiteY2" fmla="*/ 31620 h 353407"/>
                <a:gd name="connsiteX3" fmla="*/ 155927 w 165048"/>
                <a:gd name="connsiteY3" fmla="*/ 200872 h 353407"/>
                <a:gd name="connsiteX4" fmla="*/ 160323 w 165048"/>
                <a:gd name="connsiteY4" fmla="*/ 306379 h 353407"/>
                <a:gd name="connsiteX5" fmla="*/ 92182 w 165048"/>
                <a:gd name="connsiteY5" fmla="*/ 352539 h 353407"/>
                <a:gd name="connsiteX6" fmla="*/ 15250 w 165048"/>
                <a:gd name="connsiteY6" fmla="*/ 323964 h 353407"/>
                <a:gd name="connsiteX7" fmla="*/ 2061 w 165048"/>
                <a:gd name="connsiteY7" fmla="*/ 183287 h 353407"/>
                <a:gd name="connsiteX8" fmla="*/ 6457 w 165048"/>
                <a:gd name="connsiteY8" fmla="*/ 44808 h 353407"/>
                <a:gd name="connsiteX0" fmla="*/ 6885 w 165476"/>
                <a:gd name="connsiteY0" fmla="*/ 44808 h 352670"/>
                <a:gd name="connsiteX1" fmla="*/ 61837 w 165476"/>
                <a:gd name="connsiteY1" fmla="*/ 847 h 352670"/>
                <a:gd name="connsiteX2" fmla="*/ 129978 w 165476"/>
                <a:gd name="connsiteY2" fmla="*/ 31620 h 352670"/>
                <a:gd name="connsiteX3" fmla="*/ 156355 w 165476"/>
                <a:gd name="connsiteY3" fmla="*/ 200872 h 352670"/>
                <a:gd name="connsiteX4" fmla="*/ 160751 w 165476"/>
                <a:gd name="connsiteY4" fmla="*/ 306379 h 352670"/>
                <a:gd name="connsiteX5" fmla="*/ 92610 w 165476"/>
                <a:gd name="connsiteY5" fmla="*/ 352539 h 352670"/>
                <a:gd name="connsiteX6" fmla="*/ 22273 w 165476"/>
                <a:gd name="connsiteY6" fmla="*/ 315172 h 352670"/>
                <a:gd name="connsiteX7" fmla="*/ 2489 w 165476"/>
                <a:gd name="connsiteY7" fmla="*/ 183287 h 352670"/>
                <a:gd name="connsiteX8" fmla="*/ 6885 w 165476"/>
                <a:gd name="connsiteY8" fmla="*/ 44808 h 352670"/>
                <a:gd name="connsiteX0" fmla="*/ 6885 w 159537"/>
                <a:gd name="connsiteY0" fmla="*/ 44808 h 352733"/>
                <a:gd name="connsiteX1" fmla="*/ 61837 w 159537"/>
                <a:gd name="connsiteY1" fmla="*/ 847 h 352733"/>
                <a:gd name="connsiteX2" fmla="*/ 129978 w 159537"/>
                <a:gd name="connsiteY2" fmla="*/ 31620 h 352733"/>
                <a:gd name="connsiteX3" fmla="*/ 156355 w 159537"/>
                <a:gd name="connsiteY3" fmla="*/ 200872 h 352733"/>
                <a:gd name="connsiteX4" fmla="*/ 151959 w 159537"/>
                <a:gd name="connsiteY4" fmla="*/ 304181 h 352733"/>
                <a:gd name="connsiteX5" fmla="*/ 92610 w 159537"/>
                <a:gd name="connsiteY5" fmla="*/ 352539 h 352733"/>
                <a:gd name="connsiteX6" fmla="*/ 22273 w 159537"/>
                <a:gd name="connsiteY6" fmla="*/ 315172 h 352733"/>
                <a:gd name="connsiteX7" fmla="*/ 2489 w 159537"/>
                <a:gd name="connsiteY7" fmla="*/ 183287 h 352733"/>
                <a:gd name="connsiteX8" fmla="*/ 6885 w 159537"/>
                <a:gd name="connsiteY8" fmla="*/ 44808 h 352733"/>
                <a:gd name="connsiteX0" fmla="*/ 6885 w 156440"/>
                <a:gd name="connsiteY0" fmla="*/ 44449 h 352374"/>
                <a:gd name="connsiteX1" fmla="*/ 61837 w 156440"/>
                <a:gd name="connsiteY1" fmla="*/ 488 h 352374"/>
                <a:gd name="connsiteX2" fmla="*/ 129978 w 156440"/>
                <a:gd name="connsiteY2" fmla="*/ 31261 h 352374"/>
                <a:gd name="connsiteX3" fmla="*/ 149760 w 156440"/>
                <a:gd name="connsiteY3" fmla="*/ 171938 h 352374"/>
                <a:gd name="connsiteX4" fmla="*/ 151959 w 156440"/>
                <a:gd name="connsiteY4" fmla="*/ 303822 h 352374"/>
                <a:gd name="connsiteX5" fmla="*/ 92610 w 156440"/>
                <a:gd name="connsiteY5" fmla="*/ 352180 h 352374"/>
                <a:gd name="connsiteX6" fmla="*/ 22273 w 156440"/>
                <a:gd name="connsiteY6" fmla="*/ 314813 h 352374"/>
                <a:gd name="connsiteX7" fmla="*/ 2489 w 156440"/>
                <a:gd name="connsiteY7" fmla="*/ 182928 h 352374"/>
                <a:gd name="connsiteX8" fmla="*/ 6885 w 156440"/>
                <a:gd name="connsiteY8" fmla="*/ 44449 h 352374"/>
                <a:gd name="connsiteX0" fmla="*/ 6885 w 153367"/>
                <a:gd name="connsiteY0" fmla="*/ 44449 h 352607"/>
                <a:gd name="connsiteX1" fmla="*/ 61837 w 153367"/>
                <a:gd name="connsiteY1" fmla="*/ 488 h 352607"/>
                <a:gd name="connsiteX2" fmla="*/ 129978 w 153367"/>
                <a:gd name="connsiteY2" fmla="*/ 31261 h 352607"/>
                <a:gd name="connsiteX3" fmla="*/ 149760 w 153367"/>
                <a:gd name="connsiteY3" fmla="*/ 171938 h 352607"/>
                <a:gd name="connsiteX4" fmla="*/ 147562 w 153367"/>
                <a:gd name="connsiteY4" fmla="*/ 297228 h 352607"/>
                <a:gd name="connsiteX5" fmla="*/ 92610 w 153367"/>
                <a:gd name="connsiteY5" fmla="*/ 352180 h 352607"/>
                <a:gd name="connsiteX6" fmla="*/ 22273 w 153367"/>
                <a:gd name="connsiteY6" fmla="*/ 314813 h 352607"/>
                <a:gd name="connsiteX7" fmla="*/ 2489 w 153367"/>
                <a:gd name="connsiteY7" fmla="*/ 182928 h 352607"/>
                <a:gd name="connsiteX8" fmla="*/ 6885 w 153367"/>
                <a:gd name="connsiteY8" fmla="*/ 44449 h 352607"/>
                <a:gd name="connsiteX0" fmla="*/ 7178 w 153660"/>
                <a:gd name="connsiteY0" fmla="*/ 44449 h 352310"/>
                <a:gd name="connsiteX1" fmla="*/ 62130 w 153660"/>
                <a:gd name="connsiteY1" fmla="*/ 488 h 352310"/>
                <a:gd name="connsiteX2" fmla="*/ 130271 w 153660"/>
                <a:gd name="connsiteY2" fmla="*/ 31261 h 352310"/>
                <a:gd name="connsiteX3" fmla="*/ 150053 w 153660"/>
                <a:gd name="connsiteY3" fmla="*/ 171938 h 352310"/>
                <a:gd name="connsiteX4" fmla="*/ 147855 w 153660"/>
                <a:gd name="connsiteY4" fmla="*/ 297228 h 352310"/>
                <a:gd name="connsiteX5" fmla="*/ 92903 w 153660"/>
                <a:gd name="connsiteY5" fmla="*/ 352180 h 352310"/>
                <a:gd name="connsiteX6" fmla="*/ 26962 w 153660"/>
                <a:gd name="connsiteY6" fmla="*/ 308219 h 352310"/>
                <a:gd name="connsiteX7" fmla="*/ 2782 w 153660"/>
                <a:gd name="connsiteY7" fmla="*/ 182928 h 352310"/>
                <a:gd name="connsiteX8" fmla="*/ 7178 w 153660"/>
                <a:gd name="connsiteY8" fmla="*/ 44449 h 352310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82928 h 341473"/>
                <a:gd name="connsiteX8" fmla="*/ 7178 w 153958"/>
                <a:gd name="connsiteY8" fmla="*/ 44449 h 341473"/>
                <a:gd name="connsiteX0" fmla="*/ 5932 w 152712"/>
                <a:gd name="connsiteY0" fmla="*/ 44449 h 341473"/>
                <a:gd name="connsiteX1" fmla="*/ 60884 w 152712"/>
                <a:gd name="connsiteY1" fmla="*/ 488 h 341473"/>
                <a:gd name="connsiteX2" fmla="*/ 129025 w 152712"/>
                <a:gd name="connsiteY2" fmla="*/ 31261 h 341473"/>
                <a:gd name="connsiteX3" fmla="*/ 148807 w 152712"/>
                <a:gd name="connsiteY3" fmla="*/ 171938 h 341473"/>
                <a:gd name="connsiteX4" fmla="*/ 146609 w 152712"/>
                <a:gd name="connsiteY4" fmla="*/ 297228 h 341473"/>
                <a:gd name="connsiteX5" fmla="*/ 87260 w 152712"/>
                <a:gd name="connsiteY5" fmla="*/ 341190 h 341473"/>
                <a:gd name="connsiteX6" fmla="*/ 25716 w 152712"/>
                <a:gd name="connsiteY6" fmla="*/ 308219 h 341473"/>
                <a:gd name="connsiteX7" fmla="*/ 3734 w 152712"/>
                <a:gd name="connsiteY7" fmla="*/ 169740 h 341473"/>
                <a:gd name="connsiteX8" fmla="*/ 5932 w 152712"/>
                <a:gd name="connsiteY8" fmla="*/ 44449 h 341473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69740 h 341473"/>
                <a:gd name="connsiteX8" fmla="*/ 7178 w 153958"/>
                <a:gd name="connsiteY8" fmla="*/ 44449 h 341473"/>
                <a:gd name="connsiteX0" fmla="*/ 6886 w 153666"/>
                <a:gd name="connsiteY0" fmla="*/ 44449 h 341196"/>
                <a:gd name="connsiteX1" fmla="*/ 61838 w 153666"/>
                <a:gd name="connsiteY1" fmla="*/ 488 h 341196"/>
                <a:gd name="connsiteX2" fmla="*/ 129979 w 153666"/>
                <a:gd name="connsiteY2" fmla="*/ 31261 h 341196"/>
                <a:gd name="connsiteX3" fmla="*/ 149761 w 153666"/>
                <a:gd name="connsiteY3" fmla="*/ 171938 h 341196"/>
                <a:gd name="connsiteX4" fmla="*/ 147563 w 153666"/>
                <a:gd name="connsiteY4" fmla="*/ 297228 h 341196"/>
                <a:gd name="connsiteX5" fmla="*/ 88214 w 153666"/>
                <a:gd name="connsiteY5" fmla="*/ 341190 h 341196"/>
                <a:gd name="connsiteX6" fmla="*/ 22274 w 153666"/>
                <a:gd name="connsiteY6" fmla="*/ 295031 h 341196"/>
                <a:gd name="connsiteX7" fmla="*/ 2490 w 153666"/>
                <a:gd name="connsiteY7" fmla="*/ 169740 h 341196"/>
                <a:gd name="connsiteX8" fmla="*/ 6886 w 153666"/>
                <a:gd name="connsiteY8" fmla="*/ 44449 h 341196"/>
                <a:gd name="connsiteX0" fmla="*/ 6886 w 152380"/>
                <a:gd name="connsiteY0" fmla="*/ 44449 h 341216"/>
                <a:gd name="connsiteX1" fmla="*/ 61838 w 152380"/>
                <a:gd name="connsiteY1" fmla="*/ 488 h 341216"/>
                <a:gd name="connsiteX2" fmla="*/ 129979 w 152380"/>
                <a:gd name="connsiteY2" fmla="*/ 31261 h 341216"/>
                <a:gd name="connsiteX3" fmla="*/ 149761 w 152380"/>
                <a:gd name="connsiteY3" fmla="*/ 171938 h 341216"/>
                <a:gd name="connsiteX4" fmla="*/ 145365 w 152380"/>
                <a:gd name="connsiteY4" fmla="*/ 299426 h 341216"/>
                <a:gd name="connsiteX5" fmla="*/ 88214 w 152380"/>
                <a:gd name="connsiteY5" fmla="*/ 341190 h 341216"/>
                <a:gd name="connsiteX6" fmla="*/ 22274 w 152380"/>
                <a:gd name="connsiteY6" fmla="*/ 295031 h 341216"/>
                <a:gd name="connsiteX7" fmla="*/ 2490 w 152380"/>
                <a:gd name="connsiteY7" fmla="*/ 169740 h 341216"/>
                <a:gd name="connsiteX8" fmla="*/ 6886 w 152380"/>
                <a:gd name="connsiteY8" fmla="*/ 44449 h 341216"/>
                <a:gd name="connsiteX0" fmla="*/ 6886 w 152646"/>
                <a:gd name="connsiteY0" fmla="*/ 44449 h 339021"/>
                <a:gd name="connsiteX1" fmla="*/ 61838 w 152646"/>
                <a:gd name="connsiteY1" fmla="*/ 488 h 339021"/>
                <a:gd name="connsiteX2" fmla="*/ 129979 w 152646"/>
                <a:gd name="connsiteY2" fmla="*/ 31261 h 339021"/>
                <a:gd name="connsiteX3" fmla="*/ 149761 w 152646"/>
                <a:gd name="connsiteY3" fmla="*/ 171938 h 339021"/>
                <a:gd name="connsiteX4" fmla="*/ 145365 w 152646"/>
                <a:gd name="connsiteY4" fmla="*/ 299426 h 339021"/>
                <a:gd name="connsiteX5" fmla="*/ 83818 w 152646"/>
                <a:gd name="connsiteY5" fmla="*/ 338991 h 339021"/>
                <a:gd name="connsiteX6" fmla="*/ 22274 w 152646"/>
                <a:gd name="connsiteY6" fmla="*/ 295031 h 339021"/>
                <a:gd name="connsiteX7" fmla="*/ 2490 w 152646"/>
                <a:gd name="connsiteY7" fmla="*/ 169740 h 339021"/>
                <a:gd name="connsiteX8" fmla="*/ 6886 w 152646"/>
                <a:gd name="connsiteY8" fmla="*/ 44449 h 339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2646" h="339021">
                  <a:moveTo>
                    <a:pt x="6886" y="44449"/>
                  </a:moveTo>
                  <a:cubicBezTo>
                    <a:pt x="16777" y="16240"/>
                    <a:pt x="41323" y="2686"/>
                    <a:pt x="61838" y="488"/>
                  </a:cubicBezTo>
                  <a:cubicBezTo>
                    <a:pt x="82354" y="-1710"/>
                    <a:pt x="115325" y="2686"/>
                    <a:pt x="129979" y="31261"/>
                  </a:cubicBezTo>
                  <a:cubicBezTo>
                    <a:pt x="144633" y="59836"/>
                    <a:pt x="147197" y="127244"/>
                    <a:pt x="149761" y="171938"/>
                  </a:cubicBezTo>
                  <a:cubicBezTo>
                    <a:pt x="152325" y="216632"/>
                    <a:pt x="156355" y="271584"/>
                    <a:pt x="145365" y="299426"/>
                  </a:cubicBezTo>
                  <a:cubicBezTo>
                    <a:pt x="134375" y="327268"/>
                    <a:pt x="104333" y="339723"/>
                    <a:pt x="83818" y="338991"/>
                  </a:cubicBezTo>
                  <a:cubicBezTo>
                    <a:pt x="63303" y="338259"/>
                    <a:pt x="37294" y="323240"/>
                    <a:pt x="22274" y="295031"/>
                  </a:cubicBezTo>
                  <a:cubicBezTo>
                    <a:pt x="7254" y="266822"/>
                    <a:pt x="5055" y="211504"/>
                    <a:pt x="2490" y="169740"/>
                  </a:cubicBezTo>
                  <a:cubicBezTo>
                    <a:pt x="-75" y="127976"/>
                    <a:pt x="-3005" y="72658"/>
                    <a:pt x="6886" y="44449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FFFBB573-A589-4961-8494-EB12710F7EEA}"/>
                </a:ext>
              </a:extLst>
            </p:cNvPr>
            <p:cNvSpPr/>
            <p:nvPr/>
          </p:nvSpPr>
          <p:spPr>
            <a:xfrm rot="6770682">
              <a:off x="5078152" y="3033246"/>
              <a:ext cx="197568" cy="623311"/>
            </a:xfrm>
            <a:custGeom>
              <a:avLst/>
              <a:gdLst>
                <a:gd name="connsiteX0" fmla="*/ 63868 w 187016"/>
                <a:gd name="connsiteY0" fmla="*/ 62019 h 502838"/>
                <a:gd name="connsiteX1" fmla="*/ 86420 w 187016"/>
                <a:gd name="connsiteY1" fmla="*/ 512 h 502838"/>
                <a:gd name="connsiteX2" fmla="*/ 168429 w 187016"/>
                <a:gd name="connsiteY2" fmla="*/ 47667 h 502838"/>
                <a:gd name="connsiteX3" fmla="*/ 156128 w 187016"/>
                <a:gd name="connsiteY3" fmla="*/ 271142 h 502838"/>
                <a:gd name="connsiteX4" fmla="*/ 186881 w 187016"/>
                <a:gd name="connsiteY4" fmla="*/ 412607 h 502838"/>
                <a:gd name="connsiteX5" fmla="*/ 141776 w 187016"/>
                <a:gd name="connsiteY5" fmla="*/ 363402 h 502838"/>
                <a:gd name="connsiteX6" fmla="*/ 162278 w 187016"/>
                <a:gd name="connsiteY6" fmla="*/ 490516 h 502838"/>
                <a:gd name="connsiteX7" fmla="*/ 117173 w 187016"/>
                <a:gd name="connsiteY7" fmla="*/ 394155 h 502838"/>
                <a:gd name="connsiteX8" fmla="*/ 113073 w 187016"/>
                <a:gd name="connsiteY8" fmla="*/ 502817 h 502838"/>
                <a:gd name="connsiteX9" fmla="*/ 86420 w 187016"/>
                <a:gd name="connsiteY9" fmla="*/ 404406 h 502838"/>
                <a:gd name="connsiteX10" fmla="*/ 59767 w 187016"/>
                <a:gd name="connsiteY10" fmla="*/ 500767 h 502838"/>
                <a:gd name="connsiteX11" fmla="*/ 53616 w 187016"/>
                <a:gd name="connsiteY11" fmla="*/ 402356 h 502838"/>
                <a:gd name="connsiteX12" fmla="*/ 311 w 187016"/>
                <a:gd name="connsiteY12" fmla="*/ 433109 h 502838"/>
                <a:gd name="connsiteX13" fmla="*/ 33114 w 187016"/>
                <a:gd name="connsiteY13" fmla="*/ 355201 h 502838"/>
                <a:gd name="connsiteX14" fmla="*/ 63868 w 187016"/>
                <a:gd name="connsiteY14" fmla="*/ 303945 h 502838"/>
                <a:gd name="connsiteX15" fmla="*/ 63868 w 187016"/>
                <a:gd name="connsiteY15" fmla="*/ 62019 h 502838"/>
                <a:gd name="connsiteX0" fmla="*/ 63868 w 187016"/>
                <a:gd name="connsiteY0" fmla="*/ 63996 h 504815"/>
                <a:gd name="connsiteX1" fmla="*/ 113073 w 187016"/>
                <a:gd name="connsiteY1" fmla="*/ 439 h 504815"/>
                <a:gd name="connsiteX2" fmla="*/ 168429 w 187016"/>
                <a:gd name="connsiteY2" fmla="*/ 49644 h 504815"/>
                <a:gd name="connsiteX3" fmla="*/ 156128 w 187016"/>
                <a:gd name="connsiteY3" fmla="*/ 273119 h 504815"/>
                <a:gd name="connsiteX4" fmla="*/ 186881 w 187016"/>
                <a:gd name="connsiteY4" fmla="*/ 414584 h 504815"/>
                <a:gd name="connsiteX5" fmla="*/ 141776 w 187016"/>
                <a:gd name="connsiteY5" fmla="*/ 365379 h 504815"/>
                <a:gd name="connsiteX6" fmla="*/ 162278 w 187016"/>
                <a:gd name="connsiteY6" fmla="*/ 492493 h 504815"/>
                <a:gd name="connsiteX7" fmla="*/ 117173 w 187016"/>
                <a:gd name="connsiteY7" fmla="*/ 396132 h 504815"/>
                <a:gd name="connsiteX8" fmla="*/ 113073 w 187016"/>
                <a:gd name="connsiteY8" fmla="*/ 504794 h 504815"/>
                <a:gd name="connsiteX9" fmla="*/ 86420 w 187016"/>
                <a:gd name="connsiteY9" fmla="*/ 406383 h 504815"/>
                <a:gd name="connsiteX10" fmla="*/ 59767 w 187016"/>
                <a:gd name="connsiteY10" fmla="*/ 502744 h 504815"/>
                <a:gd name="connsiteX11" fmla="*/ 53616 w 187016"/>
                <a:gd name="connsiteY11" fmla="*/ 404333 h 504815"/>
                <a:gd name="connsiteX12" fmla="*/ 311 w 187016"/>
                <a:gd name="connsiteY12" fmla="*/ 435086 h 504815"/>
                <a:gd name="connsiteX13" fmla="*/ 33114 w 187016"/>
                <a:gd name="connsiteY13" fmla="*/ 357178 h 504815"/>
                <a:gd name="connsiteX14" fmla="*/ 63868 w 187016"/>
                <a:gd name="connsiteY14" fmla="*/ 305922 h 504815"/>
                <a:gd name="connsiteX15" fmla="*/ 63868 w 187016"/>
                <a:gd name="connsiteY15" fmla="*/ 63996 h 504815"/>
                <a:gd name="connsiteX0" fmla="*/ 57718 w 187016"/>
                <a:gd name="connsiteY0" fmla="*/ 53366 h 504437"/>
                <a:gd name="connsiteX1" fmla="*/ 113073 w 187016"/>
                <a:gd name="connsiteY1" fmla="*/ 61 h 504437"/>
                <a:gd name="connsiteX2" fmla="*/ 168429 w 187016"/>
                <a:gd name="connsiteY2" fmla="*/ 49266 h 504437"/>
                <a:gd name="connsiteX3" fmla="*/ 156128 w 187016"/>
                <a:gd name="connsiteY3" fmla="*/ 272741 h 504437"/>
                <a:gd name="connsiteX4" fmla="*/ 186881 w 187016"/>
                <a:gd name="connsiteY4" fmla="*/ 414206 h 504437"/>
                <a:gd name="connsiteX5" fmla="*/ 141776 w 187016"/>
                <a:gd name="connsiteY5" fmla="*/ 365001 h 504437"/>
                <a:gd name="connsiteX6" fmla="*/ 162278 w 187016"/>
                <a:gd name="connsiteY6" fmla="*/ 492115 h 504437"/>
                <a:gd name="connsiteX7" fmla="*/ 117173 w 187016"/>
                <a:gd name="connsiteY7" fmla="*/ 395754 h 504437"/>
                <a:gd name="connsiteX8" fmla="*/ 113073 w 187016"/>
                <a:gd name="connsiteY8" fmla="*/ 504416 h 504437"/>
                <a:gd name="connsiteX9" fmla="*/ 86420 w 187016"/>
                <a:gd name="connsiteY9" fmla="*/ 406005 h 504437"/>
                <a:gd name="connsiteX10" fmla="*/ 59767 w 187016"/>
                <a:gd name="connsiteY10" fmla="*/ 502366 h 504437"/>
                <a:gd name="connsiteX11" fmla="*/ 53616 w 187016"/>
                <a:gd name="connsiteY11" fmla="*/ 403955 h 504437"/>
                <a:gd name="connsiteX12" fmla="*/ 311 w 187016"/>
                <a:gd name="connsiteY12" fmla="*/ 434708 h 504437"/>
                <a:gd name="connsiteX13" fmla="*/ 33114 w 187016"/>
                <a:gd name="connsiteY13" fmla="*/ 356800 h 504437"/>
                <a:gd name="connsiteX14" fmla="*/ 63868 w 187016"/>
                <a:gd name="connsiteY14" fmla="*/ 305544 h 504437"/>
                <a:gd name="connsiteX15" fmla="*/ 57718 w 187016"/>
                <a:gd name="connsiteY15" fmla="*/ 53366 h 5044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9767 w 189311"/>
                <a:gd name="connsiteY10" fmla="*/ 5028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57718 w 189311"/>
                <a:gd name="connsiteY0" fmla="*/ 53866 h 504917"/>
                <a:gd name="connsiteX1" fmla="*/ 113073 w 189311"/>
                <a:gd name="connsiteY1" fmla="*/ 561 h 504917"/>
                <a:gd name="connsiteX2" fmla="*/ 170479 w 189311"/>
                <a:gd name="connsiteY2" fmla="*/ 43615 h 504917"/>
                <a:gd name="connsiteX3" fmla="*/ 156128 w 189311"/>
                <a:gd name="connsiteY3" fmla="*/ 273241 h 504917"/>
                <a:gd name="connsiteX4" fmla="*/ 186881 w 189311"/>
                <a:gd name="connsiteY4" fmla="*/ 414706 h 504917"/>
                <a:gd name="connsiteX5" fmla="*/ 141776 w 189311"/>
                <a:gd name="connsiteY5" fmla="*/ 365501 h 504917"/>
                <a:gd name="connsiteX6" fmla="*/ 162278 w 189311"/>
                <a:gd name="connsiteY6" fmla="*/ 492615 h 504917"/>
                <a:gd name="connsiteX7" fmla="*/ 117173 w 189311"/>
                <a:gd name="connsiteY7" fmla="*/ 396254 h 504917"/>
                <a:gd name="connsiteX8" fmla="*/ 113073 w 189311"/>
                <a:gd name="connsiteY8" fmla="*/ 504916 h 504917"/>
                <a:gd name="connsiteX9" fmla="*/ 86420 w 189311"/>
                <a:gd name="connsiteY9" fmla="*/ 406505 h 504917"/>
                <a:gd name="connsiteX10" fmla="*/ 70019 w 189311"/>
                <a:gd name="connsiteY10" fmla="*/ 504917 h 504917"/>
                <a:gd name="connsiteX11" fmla="*/ 53616 w 189311"/>
                <a:gd name="connsiteY11" fmla="*/ 404455 h 504917"/>
                <a:gd name="connsiteX12" fmla="*/ 311 w 189311"/>
                <a:gd name="connsiteY12" fmla="*/ 435208 h 504917"/>
                <a:gd name="connsiteX13" fmla="*/ 33114 w 189311"/>
                <a:gd name="connsiteY13" fmla="*/ 357300 h 504917"/>
                <a:gd name="connsiteX14" fmla="*/ 63868 w 189311"/>
                <a:gd name="connsiteY14" fmla="*/ 306044 h 504917"/>
                <a:gd name="connsiteX15" fmla="*/ 57718 w 189311"/>
                <a:gd name="connsiteY15" fmla="*/ 53866 h 504917"/>
                <a:gd name="connsiteX0" fmla="*/ 57718 w 189311"/>
                <a:gd name="connsiteY0" fmla="*/ 53866 h 504958"/>
                <a:gd name="connsiteX1" fmla="*/ 113073 w 189311"/>
                <a:gd name="connsiteY1" fmla="*/ 561 h 504958"/>
                <a:gd name="connsiteX2" fmla="*/ 170479 w 189311"/>
                <a:gd name="connsiteY2" fmla="*/ 43615 h 504958"/>
                <a:gd name="connsiteX3" fmla="*/ 156128 w 189311"/>
                <a:gd name="connsiteY3" fmla="*/ 273241 h 504958"/>
                <a:gd name="connsiteX4" fmla="*/ 186881 w 189311"/>
                <a:gd name="connsiteY4" fmla="*/ 414706 h 504958"/>
                <a:gd name="connsiteX5" fmla="*/ 141776 w 189311"/>
                <a:gd name="connsiteY5" fmla="*/ 365501 h 504958"/>
                <a:gd name="connsiteX6" fmla="*/ 162278 w 189311"/>
                <a:gd name="connsiteY6" fmla="*/ 492615 h 504958"/>
                <a:gd name="connsiteX7" fmla="*/ 117173 w 189311"/>
                <a:gd name="connsiteY7" fmla="*/ 396254 h 504958"/>
                <a:gd name="connsiteX8" fmla="*/ 113073 w 189311"/>
                <a:gd name="connsiteY8" fmla="*/ 504916 h 504958"/>
                <a:gd name="connsiteX9" fmla="*/ 86420 w 189311"/>
                <a:gd name="connsiteY9" fmla="*/ 406505 h 504958"/>
                <a:gd name="connsiteX10" fmla="*/ 70019 w 189311"/>
                <a:gd name="connsiteY10" fmla="*/ 504917 h 504958"/>
                <a:gd name="connsiteX11" fmla="*/ 53616 w 189311"/>
                <a:gd name="connsiteY11" fmla="*/ 404455 h 504958"/>
                <a:gd name="connsiteX12" fmla="*/ 311 w 189311"/>
                <a:gd name="connsiteY12" fmla="*/ 435208 h 504958"/>
                <a:gd name="connsiteX13" fmla="*/ 33114 w 189311"/>
                <a:gd name="connsiteY13" fmla="*/ 357300 h 504958"/>
                <a:gd name="connsiteX14" fmla="*/ 63868 w 189311"/>
                <a:gd name="connsiteY14" fmla="*/ 306044 h 504958"/>
                <a:gd name="connsiteX15" fmla="*/ 57718 w 189311"/>
                <a:gd name="connsiteY15" fmla="*/ 53866 h 504958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5667 w 189311"/>
                <a:gd name="connsiteY10" fmla="*/ 4987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62647 w 194240"/>
                <a:gd name="connsiteY0" fmla="*/ 53866 h 504916"/>
                <a:gd name="connsiteX1" fmla="*/ 118002 w 194240"/>
                <a:gd name="connsiteY1" fmla="*/ 561 h 504916"/>
                <a:gd name="connsiteX2" fmla="*/ 175408 w 194240"/>
                <a:gd name="connsiteY2" fmla="*/ 43615 h 504916"/>
                <a:gd name="connsiteX3" fmla="*/ 161057 w 194240"/>
                <a:gd name="connsiteY3" fmla="*/ 273241 h 504916"/>
                <a:gd name="connsiteX4" fmla="*/ 191810 w 194240"/>
                <a:gd name="connsiteY4" fmla="*/ 414706 h 504916"/>
                <a:gd name="connsiteX5" fmla="*/ 146705 w 194240"/>
                <a:gd name="connsiteY5" fmla="*/ 365501 h 504916"/>
                <a:gd name="connsiteX6" fmla="*/ 167207 w 194240"/>
                <a:gd name="connsiteY6" fmla="*/ 492615 h 504916"/>
                <a:gd name="connsiteX7" fmla="*/ 122102 w 194240"/>
                <a:gd name="connsiteY7" fmla="*/ 396254 h 504916"/>
                <a:gd name="connsiteX8" fmla="*/ 118002 w 194240"/>
                <a:gd name="connsiteY8" fmla="*/ 504916 h 504916"/>
                <a:gd name="connsiteX9" fmla="*/ 91349 w 194240"/>
                <a:gd name="connsiteY9" fmla="*/ 406505 h 504916"/>
                <a:gd name="connsiteX10" fmla="*/ 60596 w 194240"/>
                <a:gd name="connsiteY10" fmla="*/ 498766 h 504916"/>
                <a:gd name="connsiteX11" fmla="*/ 58545 w 194240"/>
                <a:gd name="connsiteY11" fmla="*/ 404455 h 504916"/>
                <a:gd name="connsiteX12" fmla="*/ 5240 w 194240"/>
                <a:gd name="connsiteY12" fmla="*/ 435208 h 504916"/>
                <a:gd name="connsiteX13" fmla="*/ 38043 w 194240"/>
                <a:gd name="connsiteY13" fmla="*/ 357300 h 504916"/>
                <a:gd name="connsiteX14" fmla="*/ 68797 w 194240"/>
                <a:gd name="connsiteY14" fmla="*/ 306044 h 504916"/>
                <a:gd name="connsiteX15" fmla="*/ 62647 w 194240"/>
                <a:gd name="connsiteY15" fmla="*/ 53866 h 504916"/>
                <a:gd name="connsiteX0" fmla="*/ 55316 w 186909"/>
                <a:gd name="connsiteY0" fmla="*/ 53866 h 504916"/>
                <a:gd name="connsiteX1" fmla="*/ 110671 w 186909"/>
                <a:gd name="connsiteY1" fmla="*/ 561 h 504916"/>
                <a:gd name="connsiteX2" fmla="*/ 168077 w 186909"/>
                <a:gd name="connsiteY2" fmla="*/ 43615 h 504916"/>
                <a:gd name="connsiteX3" fmla="*/ 153726 w 186909"/>
                <a:gd name="connsiteY3" fmla="*/ 273241 h 504916"/>
                <a:gd name="connsiteX4" fmla="*/ 184479 w 186909"/>
                <a:gd name="connsiteY4" fmla="*/ 414706 h 504916"/>
                <a:gd name="connsiteX5" fmla="*/ 139374 w 186909"/>
                <a:gd name="connsiteY5" fmla="*/ 365501 h 504916"/>
                <a:gd name="connsiteX6" fmla="*/ 159876 w 186909"/>
                <a:gd name="connsiteY6" fmla="*/ 492615 h 504916"/>
                <a:gd name="connsiteX7" fmla="*/ 114771 w 186909"/>
                <a:gd name="connsiteY7" fmla="*/ 396254 h 504916"/>
                <a:gd name="connsiteX8" fmla="*/ 110671 w 186909"/>
                <a:gd name="connsiteY8" fmla="*/ 504916 h 504916"/>
                <a:gd name="connsiteX9" fmla="*/ 84018 w 186909"/>
                <a:gd name="connsiteY9" fmla="*/ 406505 h 504916"/>
                <a:gd name="connsiteX10" fmla="*/ 53265 w 186909"/>
                <a:gd name="connsiteY10" fmla="*/ 498766 h 504916"/>
                <a:gd name="connsiteX11" fmla="*/ 51214 w 186909"/>
                <a:gd name="connsiteY11" fmla="*/ 404455 h 504916"/>
                <a:gd name="connsiteX12" fmla="*/ 6110 w 186909"/>
                <a:gd name="connsiteY12" fmla="*/ 420856 h 504916"/>
                <a:gd name="connsiteX13" fmla="*/ 30712 w 186909"/>
                <a:gd name="connsiteY13" fmla="*/ 357300 h 504916"/>
                <a:gd name="connsiteX14" fmla="*/ 61466 w 186909"/>
                <a:gd name="connsiteY14" fmla="*/ 306044 h 504916"/>
                <a:gd name="connsiteX15" fmla="*/ 55316 w 186909"/>
                <a:gd name="connsiteY15" fmla="*/ 53866 h 504916"/>
                <a:gd name="connsiteX0" fmla="*/ 49504 w 181097"/>
                <a:gd name="connsiteY0" fmla="*/ 53866 h 504916"/>
                <a:gd name="connsiteX1" fmla="*/ 104859 w 181097"/>
                <a:gd name="connsiteY1" fmla="*/ 561 h 504916"/>
                <a:gd name="connsiteX2" fmla="*/ 162265 w 181097"/>
                <a:gd name="connsiteY2" fmla="*/ 43615 h 504916"/>
                <a:gd name="connsiteX3" fmla="*/ 147914 w 181097"/>
                <a:gd name="connsiteY3" fmla="*/ 273241 h 504916"/>
                <a:gd name="connsiteX4" fmla="*/ 178667 w 181097"/>
                <a:gd name="connsiteY4" fmla="*/ 414706 h 504916"/>
                <a:gd name="connsiteX5" fmla="*/ 133562 w 181097"/>
                <a:gd name="connsiteY5" fmla="*/ 365501 h 504916"/>
                <a:gd name="connsiteX6" fmla="*/ 154064 w 181097"/>
                <a:gd name="connsiteY6" fmla="*/ 492615 h 504916"/>
                <a:gd name="connsiteX7" fmla="*/ 108959 w 181097"/>
                <a:gd name="connsiteY7" fmla="*/ 396254 h 504916"/>
                <a:gd name="connsiteX8" fmla="*/ 104859 w 181097"/>
                <a:gd name="connsiteY8" fmla="*/ 504916 h 504916"/>
                <a:gd name="connsiteX9" fmla="*/ 78206 w 181097"/>
                <a:gd name="connsiteY9" fmla="*/ 406505 h 504916"/>
                <a:gd name="connsiteX10" fmla="*/ 47453 w 181097"/>
                <a:gd name="connsiteY10" fmla="*/ 498766 h 504916"/>
                <a:gd name="connsiteX11" fmla="*/ 41301 w 181097"/>
                <a:gd name="connsiteY11" fmla="*/ 400354 h 504916"/>
                <a:gd name="connsiteX12" fmla="*/ 298 w 181097"/>
                <a:gd name="connsiteY12" fmla="*/ 420856 h 504916"/>
                <a:gd name="connsiteX13" fmla="*/ 24900 w 181097"/>
                <a:gd name="connsiteY13" fmla="*/ 357300 h 504916"/>
                <a:gd name="connsiteX14" fmla="*/ 55654 w 181097"/>
                <a:gd name="connsiteY14" fmla="*/ 306044 h 504916"/>
                <a:gd name="connsiteX15" fmla="*/ 49504 w 181097"/>
                <a:gd name="connsiteY15" fmla="*/ 53866 h 504916"/>
                <a:gd name="connsiteX0" fmla="*/ 52664 w 184257"/>
                <a:gd name="connsiteY0" fmla="*/ 53866 h 504916"/>
                <a:gd name="connsiteX1" fmla="*/ 108019 w 184257"/>
                <a:gd name="connsiteY1" fmla="*/ 561 h 504916"/>
                <a:gd name="connsiteX2" fmla="*/ 165425 w 184257"/>
                <a:gd name="connsiteY2" fmla="*/ 43615 h 504916"/>
                <a:gd name="connsiteX3" fmla="*/ 151074 w 184257"/>
                <a:gd name="connsiteY3" fmla="*/ 273241 h 504916"/>
                <a:gd name="connsiteX4" fmla="*/ 181827 w 184257"/>
                <a:gd name="connsiteY4" fmla="*/ 414706 h 504916"/>
                <a:gd name="connsiteX5" fmla="*/ 136722 w 184257"/>
                <a:gd name="connsiteY5" fmla="*/ 365501 h 504916"/>
                <a:gd name="connsiteX6" fmla="*/ 157224 w 184257"/>
                <a:gd name="connsiteY6" fmla="*/ 492615 h 504916"/>
                <a:gd name="connsiteX7" fmla="*/ 112119 w 184257"/>
                <a:gd name="connsiteY7" fmla="*/ 396254 h 504916"/>
                <a:gd name="connsiteX8" fmla="*/ 108019 w 184257"/>
                <a:gd name="connsiteY8" fmla="*/ 504916 h 504916"/>
                <a:gd name="connsiteX9" fmla="*/ 81366 w 184257"/>
                <a:gd name="connsiteY9" fmla="*/ 406505 h 504916"/>
                <a:gd name="connsiteX10" fmla="*/ 50613 w 184257"/>
                <a:gd name="connsiteY10" fmla="*/ 498766 h 504916"/>
                <a:gd name="connsiteX11" fmla="*/ 44461 w 184257"/>
                <a:gd name="connsiteY11" fmla="*/ 400354 h 504916"/>
                <a:gd name="connsiteX12" fmla="*/ 3458 w 184257"/>
                <a:gd name="connsiteY12" fmla="*/ 420856 h 504916"/>
                <a:gd name="connsiteX13" fmla="*/ 28060 w 184257"/>
                <a:gd name="connsiteY13" fmla="*/ 357300 h 504916"/>
                <a:gd name="connsiteX14" fmla="*/ 58814 w 184257"/>
                <a:gd name="connsiteY14" fmla="*/ 306044 h 504916"/>
                <a:gd name="connsiteX15" fmla="*/ 52664 w 184257"/>
                <a:gd name="connsiteY15" fmla="*/ 53866 h 504916"/>
                <a:gd name="connsiteX0" fmla="*/ 52664 w 181873"/>
                <a:gd name="connsiteY0" fmla="*/ 53866 h 504916"/>
                <a:gd name="connsiteX1" fmla="*/ 108019 w 181873"/>
                <a:gd name="connsiteY1" fmla="*/ 561 h 504916"/>
                <a:gd name="connsiteX2" fmla="*/ 165425 w 181873"/>
                <a:gd name="connsiteY2" fmla="*/ 43615 h 504916"/>
                <a:gd name="connsiteX3" fmla="*/ 151074 w 181873"/>
                <a:gd name="connsiteY3" fmla="*/ 273241 h 504916"/>
                <a:gd name="connsiteX4" fmla="*/ 181827 w 181873"/>
                <a:gd name="connsiteY4" fmla="*/ 414706 h 504916"/>
                <a:gd name="connsiteX5" fmla="*/ 142873 w 181873"/>
                <a:gd name="connsiteY5" fmla="*/ 377802 h 504916"/>
                <a:gd name="connsiteX6" fmla="*/ 157224 w 181873"/>
                <a:gd name="connsiteY6" fmla="*/ 492615 h 504916"/>
                <a:gd name="connsiteX7" fmla="*/ 112119 w 181873"/>
                <a:gd name="connsiteY7" fmla="*/ 396254 h 504916"/>
                <a:gd name="connsiteX8" fmla="*/ 108019 w 181873"/>
                <a:gd name="connsiteY8" fmla="*/ 504916 h 504916"/>
                <a:gd name="connsiteX9" fmla="*/ 81366 w 181873"/>
                <a:gd name="connsiteY9" fmla="*/ 406505 h 504916"/>
                <a:gd name="connsiteX10" fmla="*/ 50613 w 181873"/>
                <a:gd name="connsiteY10" fmla="*/ 498766 h 504916"/>
                <a:gd name="connsiteX11" fmla="*/ 44461 w 181873"/>
                <a:gd name="connsiteY11" fmla="*/ 400354 h 504916"/>
                <a:gd name="connsiteX12" fmla="*/ 3458 w 181873"/>
                <a:gd name="connsiteY12" fmla="*/ 420856 h 504916"/>
                <a:gd name="connsiteX13" fmla="*/ 28060 w 181873"/>
                <a:gd name="connsiteY13" fmla="*/ 357300 h 504916"/>
                <a:gd name="connsiteX14" fmla="*/ 58814 w 181873"/>
                <a:gd name="connsiteY14" fmla="*/ 306044 h 504916"/>
                <a:gd name="connsiteX15" fmla="*/ 52664 w 181873"/>
                <a:gd name="connsiteY15" fmla="*/ 53866 h 504916"/>
                <a:gd name="connsiteX0" fmla="*/ 52664 w 181839"/>
                <a:gd name="connsiteY0" fmla="*/ 53866 h 504916"/>
                <a:gd name="connsiteX1" fmla="*/ 108019 w 181839"/>
                <a:gd name="connsiteY1" fmla="*/ 561 h 504916"/>
                <a:gd name="connsiteX2" fmla="*/ 165425 w 181839"/>
                <a:gd name="connsiteY2" fmla="*/ 43615 h 504916"/>
                <a:gd name="connsiteX3" fmla="*/ 151074 w 181839"/>
                <a:gd name="connsiteY3" fmla="*/ 273241 h 504916"/>
                <a:gd name="connsiteX4" fmla="*/ 181827 w 181839"/>
                <a:gd name="connsiteY4" fmla="*/ 414706 h 504916"/>
                <a:gd name="connsiteX5" fmla="*/ 146973 w 181839"/>
                <a:gd name="connsiteY5" fmla="*/ 386003 h 504916"/>
                <a:gd name="connsiteX6" fmla="*/ 157224 w 181839"/>
                <a:gd name="connsiteY6" fmla="*/ 492615 h 504916"/>
                <a:gd name="connsiteX7" fmla="*/ 112119 w 181839"/>
                <a:gd name="connsiteY7" fmla="*/ 396254 h 504916"/>
                <a:gd name="connsiteX8" fmla="*/ 108019 w 181839"/>
                <a:gd name="connsiteY8" fmla="*/ 504916 h 504916"/>
                <a:gd name="connsiteX9" fmla="*/ 81366 w 181839"/>
                <a:gd name="connsiteY9" fmla="*/ 406505 h 504916"/>
                <a:gd name="connsiteX10" fmla="*/ 50613 w 181839"/>
                <a:gd name="connsiteY10" fmla="*/ 498766 h 504916"/>
                <a:gd name="connsiteX11" fmla="*/ 44461 w 181839"/>
                <a:gd name="connsiteY11" fmla="*/ 400354 h 504916"/>
                <a:gd name="connsiteX12" fmla="*/ 3458 w 181839"/>
                <a:gd name="connsiteY12" fmla="*/ 420856 h 504916"/>
                <a:gd name="connsiteX13" fmla="*/ 28060 w 181839"/>
                <a:gd name="connsiteY13" fmla="*/ 357300 h 504916"/>
                <a:gd name="connsiteX14" fmla="*/ 58814 w 181839"/>
                <a:gd name="connsiteY14" fmla="*/ 306044 h 504916"/>
                <a:gd name="connsiteX15" fmla="*/ 52664 w 181839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270875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9467 h 510517"/>
                <a:gd name="connsiteX1" fmla="*/ 100203 w 183758"/>
                <a:gd name="connsiteY1" fmla="*/ 301 h 510517"/>
                <a:gd name="connsiteX2" fmla="*/ 165425 w 183758"/>
                <a:gd name="connsiteY2" fmla="*/ 49216 h 510517"/>
                <a:gd name="connsiteX3" fmla="*/ 151074 w 183758"/>
                <a:gd name="connsiteY3" fmla="*/ 278842 h 510517"/>
                <a:gd name="connsiteX4" fmla="*/ 181827 w 183758"/>
                <a:gd name="connsiteY4" fmla="*/ 420307 h 510517"/>
                <a:gd name="connsiteX5" fmla="*/ 146973 w 183758"/>
                <a:gd name="connsiteY5" fmla="*/ 391604 h 510517"/>
                <a:gd name="connsiteX6" fmla="*/ 157224 w 183758"/>
                <a:gd name="connsiteY6" fmla="*/ 498216 h 510517"/>
                <a:gd name="connsiteX7" fmla="*/ 112119 w 183758"/>
                <a:gd name="connsiteY7" fmla="*/ 401855 h 510517"/>
                <a:gd name="connsiteX8" fmla="*/ 108019 w 183758"/>
                <a:gd name="connsiteY8" fmla="*/ 510517 h 510517"/>
                <a:gd name="connsiteX9" fmla="*/ 81366 w 183758"/>
                <a:gd name="connsiteY9" fmla="*/ 412106 h 510517"/>
                <a:gd name="connsiteX10" fmla="*/ 50613 w 183758"/>
                <a:gd name="connsiteY10" fmla="*/ 504367 h 510517"/>
                <a:gd name="connsiteX11" fmla="*/ 44461 w 183758"/>
                <a:gd name="connsiteY11" fmla="*/ 405955 h 510517"/>
                <a:gd name="connsiteX12" fmla="*/ 3458 w 183758"/>
                <a:gd name="connsiteY12" fmla="*/ 426457 h 510517"/>
                <a:gd name="connsiteX13" fmla="*/ 28060 w 183758"/>
                <a:gd name="connsiteY13" fmla="*/ 362901 h 510517"/>
                <a:gd name="connsiteX14" fmla="*/ 56860 w 183758"/>
                <a:gd name="connsiteY14" fmla="*/ 233491 h 510517"/>
                <a:gd name="connsiteX15" fmla="*/ 52664 w 183758"/>
                <a:gd name="connsiteY15" fmla="*/ 59467 h 510517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85"/>
                <a:gd name="connsiteX1" fmla="*/ 100203 w 183622"/>
                <a:gd name="connsiteY1" fmla="*/ 555 h 510785"/>
                <a:gd name="connsiteX2" fmla="*/ 165425 w 183622"/>
                <a:gd name="connsiteY2" fmla="*/ 49470 h 510785"/>
                <a:gd name="connsiteX3" fmla="*/ 151074 w 183622"/>
                <a:gd name="connsiteY3" fmla="*/ 310357 h 510785"/>
                <a:gd name="connsiteX4" fmla="*/ 181827 w 183622"/>
                <a:gd name="connsiteY4" fmla="*/ 420561 h 510785"/>
                <a:gd name="connsiteX5" fmla="*/ 146973 w 183622"/>
                <a:gd name="connsiteY5" fmla="*/ 391858 h 510785"/>
                <a:gd name="connsiteX6" fmla="*/ 157224 w 183622"/>
                <a:gd name="connsiteY6" fmla="*/ 498470 h 510785"/>
                <a:gd name="connsiteX7" fmla="*/ 112119 w 183622"/>
                <a:gd name="connsiteY7" fmla="*/ 402109 h 510785"/>
                <a:gd name="connsiteX8" fmla="*/ 108019 w 183622"/>
                <a:gd name="connsiteY8" fmla="*/ 510771 h 510785"/>
                <a:gd name="connsiteX9" fmla="*/ 77459 w 183622"/>
                <a:gd name="connsiteY9" fmla="*/ 410406 h 510785"/>
                <a:gd name="connsiteX10" fmla="*/ 50613 w 183622"/>
                <a:gd name="connsiteY10" fmla="*/ 504621 h 510785"/>
                <a:gd name="connsiteX11" fmla="*/ 44461 w 183622"/>
                <a:gd name="connsiteY11" fmla="*/ 406209 h 510785"/>
                <a:gd name="connsiteX12" fmla="*/ 3458 w 183622"/>
                <a:gd name="connsiteY12" fmla="*/ 426711 h 510785"/>
                <a:gd name="connsiteX13" fmla="*/ 28060 w 183622"/>
                <a:gd name="connsiteY13" fmla="*/ 363155 h 510785"/>
                <a:gd name="connsiteX14" fmla="*/ 56860 w 183622"/>
                <a:gd name="connsiteY14" fmla="*/ 233745 h 510785"/>
                <a:gd name="connsiteX15" fmla="*/ 52664 w 183622"/>
                <a:gd name="connsiteY15" fmla="*/ 59721 h 510785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94408 h 545501"/>
                <a:gd name="connsiteX1" fmla="*/ 102157 w 183622"/>
                <a:gd name="connsiteY1" fmla="*/ 73 h 545501"/>
                <a:gd name="connsiteX2" fmla="*/ 165425 w 183622"/>
                <a:gd name="connsiteY2" fmla="*/ 84157 h 545501"/>
                <a:gd name="connsiteX3" fmla="*/ 151074 w 183622"/>
                <a:gd name="connsiteY3" fmla="*/ 345044 h 545501"/>
                <a:gd name="connsiteX4" fmla="*/ 181827 w 183622"/>
                <a:gd name="connsiteY4" fmla="*/ 455248 h 545501"/>
                <a:gd name="connsiteX5" fmla="*/ 146973 w 183622"/>
                <a:gd name="connsiteY5" fmla="*/ 426545 h 545501"/>
                <a:gd name="connsiteX6" fmla="*/ 157224 w 183622"/>
                <a:gd name="connsiteY6" fmla="*/ 533157 h 545501"/>
                <a:gd name="connsiteX7" fmla="*/ 112119 w 183622"/>
                <a:gd name="connsiteY7" fmla="*/ 436796 h 545501"/>
                <a:gd name="connsiteX8" fmla="*/ 108019 w 183622"/>
                <a:gd name="connsiteY8" fmla="*/ 545458 h 545501"/>
                <a:gd name="connsiteX9" fmla="*/ 77459 w 183622"/>
                <a:gd name="connsiteY9" fmla="*/ 445093 h 545501"/>
                <a:gd name="connsiteX10" fmla="*/ 50613 w 183622"/>
                <a:gd name="connsiteY10" fmla="*/ 539308 h 545501"/>
                <a:gd name="connsiteX11" fmla="*/ 44461 w 183622"/>
                <a:gd name="connsiteY11" fmla="*/ 440896 h 545501"/>
                <a:gd name="connsiteX12" fmla="*/ 3458 w 183622"/>
                <a:gd name="connsiteY12" fmla="*/ 461398 h 545501"/>
                <a:gd name="connsiteX13" fmla="*/ 28060 w 183622"/>
                <a:gd name="connsiteY13" fmla="*/ 397842 h 545501"/>
                <a:gd name="connsiteX14" fmla="*/ 56860 w 183622"/>
                <a:gd name="connsiteY14" fmla="*/ 268432 h 545501"/>
                <a:gd name="connsiteX15" fmla="*/ 52664 w 183622"/>
                <a:gd name="connsiteY15" fmla="*/ 94408 h 545501"/>
                <a:gd name="connsiteX0" fmla="*/ 52664 w 183622"/>
                <a:gd name="connsiteY0" fmla="*/ 99119 h 550212"/>
                <a:gd name="connsiteX1" fmla="*/ 102157 w 183622"/>
                <a:gd name="connsiteY1" fmla="*/ 4784 h 550212"/>
                <a:gd name="connsiteX2" fmla="*/ 165425 w 183622"/>
                <a:gd name="connsiteY2" fmla="*/ 49791 h 550212"/>
                <a:gd name="connsiteX3" fmla="*/ 151074 w 183622"/>
                <a:gd name="connsiteY3" fmla="*/ 349755 h 550212"/>
                <a:gd name="connsiteX4" fmla="*/ 181827 w 183622"/>
                <a:gd name="connsiteY4" fmla="*/ 459959 h 550212"/>
                <a:gd name="connsiteX5" fmla="*/ 146973 w 183622"/>
                <a:gd name="connsiteY5" fmla="*/ 431256 h 550212"/>
                <a:gd name="connsiteX6" fmla="*/ 157224 w 183622"/>
                <a:gd name="connsiteY6" fmla="*/ 537868 h 550212"/>
                <a:gd name="connsiteX7" fmla="*/ 112119 w 183622"/>
                <a:gd name="connsiteY7" fmla="*/ 441507 h 550212"/>
                <a:gd name="connsiteX8" fmla="*/ 108019 w 183622"/>
                <a:gd name="connsiteY8" fmla="*/ 550169 h 550212"/>
                <a:gd name="connsiteX9" fmla="*/ 77459 w 183622"/>
                <a:gd name="connsiteY9" fmla="*/ 449804 h 550212"/>
                <a:gd name="connsiteX10" fmla="*/ 50613 w 183622"/>
                <a:gd name="connsiteY10" fmla="*/ 544019 h 550212"/>
                <a:gd name="connsiteX11" fmla="*/ 44461 w 183622"/>
                <a:gd name="connsiteY11" fmla="*/ 445607 h 550212"/>
                <a:gd name="connsiteX12" fmla="*/ 3458 w 183622"/>
                <a:gd name="connsiteY12" fmla="*/ 466109 h 550212"/>
                <a:gd name="connsiteX13" fmla="*/ 28060 w 183622"/>
                <a:gd name="connsiteY13" fmla="*/ 402553 h 550212"/>
                <a:gd name="connsiteX14" fmla="*/ 56860 w 183622"/>
                <a:gd name="connsiteY14" fmla="*/ 273143 h 550212"/>
                <a:gd name="connsiteX15" fmla="*/ 52664 w 183622"/>
                <a:gd name="connsiteY15" fmla="*/ 99119 h 550212"/>
                <a:gd name="connsiteX0" fmla="*/ 52664 w 183622"/>
                <a:gd name="connsiteY0" fmla="*/ 52963 h 547041"/>
                <a:gd name="connsiteX1" fmla="*/ 102157 w 183622"/>
                <a:gd name="connsiteY1" fmla="*/ 1613 h 547041"/>
                <a:gd name="connsiteX2" fmla="*/ 165425 w 183622"/>
                <a:gd name="connsiteY2" fmla="*/ 46620 h 547041"/>
                <a:gd name="connsiteX3" fmla="*/ 151074 w 183622"/>
                <a:gd name="connsiteY3" fmla="*/ 346584 h 547041"/>
                <a:gd name="connsiteX4" fmla="*/ 181827 w 183622"/>
                <a:gd name="connsiteY4" fmla="*/ 456788 h 547041"/>
                <a:gd name="connsiteX5" fmla="*/ 146973 w 183622"/>
                <a:gd name="connsiteY5" fmla="*/ 428085 h 547041"/>
                <a:gd name="connsiteX6" fmla="*/ 157224 w 183622"/>
                <a:gd name="connsiteY6" fmla="*/ 534697 h 547041"/>
                <a:gd name="connsiteX7" fmla="*/ 112119 w 183622"/>
                <a:gd name="connsiteY7" fmla="*/ 438336 h 547041"/>
                <a:gd name="connsiteX8" fmla="*/ 108019 w 183622"/>
                <a:gd name="connsiteY8" fmla="*/ 546998 h 547041"/>
                <a:gd name="connsiteX9" fmla="*/ 77459 w 183622"/>
                <a:gd name="connsiteY9" fmla="*/ 446633 h 547041"/>
                <a:gd name="connsiteX10" fmla="*/ 50613 w 183622"/>
                <a:gd name="connsiteY10" fmla="*/ 540848 h 547041"/>
                <a:gd name="connsiteX11" fmla="*/ 44461 w 183622"/>
                <a:gd name="connsiteY11" fmla="*/ 442436 h 547041"/>
                <a:gd name="connsiteX12" fmla="*/ 3458 w 183622"/>
                <a:gd name="connsiteY12" fmla="*/ 462938 h 547041"/>
                <a:gd name="connsiteX13" fmla="*/ 28060 w 183622"/>
                <a:gd name="connsiteY13" fmla="*/ 399382 h 547041"/>
                <a:gd name="connsiteX14" fmla="*/ 56860 w 183622"/>
                <a:gd name="connsiteY14" fmla="*/ 269972 h 547041"/>
                <a:gd name="connsiteX15" fmla="*/ 52664 w 183622"/>
                <a:gd name="connsiteY15" fmla="*/ 52963 h 547041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3622" h="555612">
                  <a:moveTo>
                    <a:pt x="52664" y="61534"/>
                  </a:moveTo>
                  <a:cubicBezTo>
                    <a:pt x="59888" y="15179"/>
                    <a:pt x="81410" y="1472"/>
                    <a:pt x="100203" y="415"/>
                  </a:cubicBezTo>
                  <a:cubicBezTo>
                    <a:pt x="118996" y="-642"/>
                    <a:pt x="156947" y="-3932"/>
                    <a:pt x="165425" y="55191"/>
                  </a:cubicBezTo>
                  <a:cubicBezTo>
                    <a:pt x="173903" y="114314"/>
                    <a:pt x="148340" y="286794"/>
                    <a:pt x="151074" y="355155"/>
                  </a:cubicBezTo>
                  <a:cubicBezTo>
                    <a:pt x="153808" y="423516"/>
                    <a:pt x="192279" y="447868"/>
                    <a:pt x="181827" y="465359"/>
                  </a:cubicBezTo>
                  <a:cubicBezTo>
                    <a:pt x="171375" y="482850"/>
                    <a:pt x="151074" y="423671"/>
                    <a:pt x="146973" y="436656"/>
                  </a:cubicBezTo>
                  <a:cubicBezTo>
                    <a:pt x="142873" y="449641"/>
                    <a:pt x="171138" y="533553"/>
                    <a:pt x="157224" y="543268"/>
                  </a:cubicBezTo>
                  <a:cubicBezTo>
                    <a:pt x="143310" y="552983"/>
                    <a:pt x="120320" y="444857"/>
                    <a:pt x="112119" y="446907"/>
                  </a:cubicBezTo>
                  <a:cubicBezTo>
                    <a:pt x="103918" y="448957"/>
                    <a:pt x="123565" y="558094"/>
                    <a:pt x="108019" y="555569"/>
                  </a:cubicBezTo>
                  <a:cubicBezTo>
                    <a:pt x="92473" y="553044"/>
                    <a:pt x="87027" y="456229"/>
                    <a:pt x="77459" y="455204"/>
                  </a:cubicBezTo>
                  <a:cubicBezTo>
                    <a:pt x="67891" y="454179"/>
                    <a:pt x="67836" y="548164"/>
                    <a:pt x="50613" y="549419"/>
                  </a:cubicBezTo>
                  <a:cubicBezTo>
                    <a:pt x="33390" y="550674"/>
                    <a:pt x="52320" y="463992"/>
                    <a:pt x="44461" y="451007"/>
                  </a:cubicBezTo>
                  <a:cubicBezTo>
                    <a:pt x="36602" y="438022"/>
                    <a:pt x="16442" y="478685"/>
                    <a:pt x="3458" y="471509"/>
                  </a:cubicBezTo>
                  <a:cubicBezTo>
                    <a:pt x="-9526" y="464333"/>
                    <a:pt x="17467" y="429480"/>
                    <a:pt x="28060" y="407953"/>
                  </a:cubicBezTo>
                  <a:cubicBezTo>
                    <a:pt x="60144" y="359073"/>
                    <a:pt x="59236" y="343593"/>
                    <a:pt x="56860" y="278543"/>
                  </a:cubicBezTo>
                  <a:cubicBezTo>
                    <a:pt x="54484" y="213493"/>
                    <a:pt x="45440" y="107889"/>
                    <a:pt x="52664" y="61534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9C8ECEB3-A49C-4CFB-BA58-877D653C0011}"/>
                </a:ext>
              </a:extLst>
            </p:cNvPr>
            <p:cNvSpPr/>
            <p:nvPr/>
          </p:nvSpPr>
          <p:spPr>
            <a:xfrm rot="3967150">
              <a:off x="5651675" y="3087751"/>
              <a:ext cx="226497" cy="458247"/>
            </a:xfrm>
            <a:custGeom>
              <a:avLst/>
              <a:gdLst>
                <a:gd name="connsiteX0" fmla="*/ 26048 w 207295"/>
                <a:gd name="connsiteY0" fmla="*/ 89400 h 310281"/>
                <a:gd name="connsiteX1" fmla="*/ 88597 w 207295"/>
                <a:gd name="connsiteY1" fmla="*/ 44 h 310281"/>
                <a:gd name="connsiteX2" fmla="*/ 171995 w 207295"/>
                <a:gd name="connsiteY2" fmla="*/ 80464 h 310281"/>
                <a:gd name="connsiteX3" fmla="*/ 204758 w 207295"/>
                <a:gd name="connsiteY3" fmla="*/ 274067 h 310281"/>
                <a:gd name="connsiteX4" fmla="*/ 109446 w 207295"/>
                <a:gd name="connsiteY4" fmla="*/ 294916 h 310281"/>
                <a:gd name="connsiteX5" fmla="*/ 5199 w 207295"/>
                <a:gd name="connsiteY5" fmla="*/ 294916 h 310281"/>
                <a:gd name="connsiteX6" fmla="*/ 26048 w 207295"/>
                <a:gd name="connsiteY6" fmla="*/ 89400 h 310281"/>
                <a:gd name="connsiteX0" fmla="*/ 25027 w 206625"/>
                <a:gd name="connsiteY0" fmla="*/ 89400 h 324978"/>
                <a:gd name="connsiteX1" fmla="*/ 87576 w 206625"/>
                <a:gd name="connsiteY1" fmla="*/ 44 h 324978"/>
                <a:gd name="connsiteX2" fmla="*/ 170974 w 206625"/>
                <a:gd name="connsiteY2" fmla="*/ 80464 h 324978"/>
                <a:gd name="connsiteX3" fmla="*/ 203737 w 206625"/>
                <a:gd name="connsiteY3" fmla="*/ 274067 h 324978"/>
                <a:gd name="connsiteX4" fmla="*/ 102468 w 206625"/>
                <a:gd name="connsiteY4" fmla="*/ 321723 h 324978"/>
                <a:gd name="connsiteX5" fmla="*/ 4178 w 206625"/>
                <a:gd name="connsiteY5" fmla="*/ 294916 h 324978"/>
                <a:gd name="connsiteX6" fmla="*/ 25027 w 206625"/>
                <a:gd name="connsiteY6" fmla="*/ 89400 h 324978"/>
                <a:gd name="connsiteX0" fmla="*/ 25027 w 215052"/>
                <a:gd name="connsiteY0" fmla="*/ 89406 h 325089"/>
                <a:gd name="connsiteX1" fmla="*/ 87576 w 215052"/>
                <a:gd name="connsiteY1" fmla="*/ 50 h 325089"/>
                <a:gd name="connsiteX2" fmla="*/ 170974 w 215052"/>
                <a:gd name="connsiteY2" fmla="*/ 80470 h 325089"/>
                <a:gd name="connsiteX3" fmla="*/ 212673 w 215052"/>
                <a:gd name="connsiteY3" fmla="*/ 300880 h 325089"/>
                <a:gd name="connsiteX4" fmla="*/ 102468 w 215052"/>
                <a:gd name="connsiteY4" fmla="*/ 321729 h 325089"/>
                <a:gd name="connsiteX5" fmla="*/ 4178 w 215052"/>
                <a:gd name="connsiteY5" fmla="*/ 294922 h 325089"/>
                <a:gd name="connsiteX6" fmla="*/ 25027 w 215052"/>
                <a:gd name="connsiteY6" fmla="*/ 89406 h 325089"/>
                <a:gd name="connsiteX0" fmla="*/ 33149 w 223174"/>
                <a:gd name="connsiteY0" fmla="*/ 89406 h 331862"/>
                <a:gd name="connsiteX1" fmla="*/ 95698 w 223174"/>
                <a:gd name="connsiteY1" fmla="*/ 50 h 331862"/>
                <a:gd name="connsiteX2" fmla="*/ 179096 w 223174"/>
                <a:gd name="connsiteY2" fmla="*/ 80470 h 331862"/>
                <a:gd name="connsiteX3" fmla="*/ 220795 w 223174"/>
                <a:gd name="connsiteY3" fmla="*/ 300880 h 331862"/>
                <a:gd name="connsiteX4" fmla="*/ 110590 w 223174"/>
                <a:gd name="connsiteY4" fmla="*/ 321729 h 331862"/>
                <a:gd name="connsiteX5" fmla="*/ 3365 w 223174"/>
                <a:gd name="connsiteY5" fmla="*/ 309814 h 331862"/>
                <a:gd name="connsiteX6" fmla="*/ 33149 w 223174"/>
                <a:gd name="connsiteY6" fmla="*/ 89406 h 331862"/>
                <a:gd name="connsiteX0" fmla="*/ 23550 w 225489"/>
                <a:gd name="connsiteY0" fmla="*/ 104561 h 331102"/>
                <a:gd name="connsiteX1" fmla="*/ 98013 w 225489"/>
                <a:gd name="connsiteY1" fmla="*/ 312 h 331102"/>
                <a:gd name="connsiteX2" fmla="*/ 181411 w 225489"/>
                <a:gd name="connsiteY2" fmla="*/ 80732 h 331102"/>
                <a:gd name="connsiteX3" fmla="*/ 223110 w 225489"/>
                <a:gd name="connsiteY3" fmla="*/ 301142 h 331102"/>
                <a:gd name="connsiteX4" fmla="*/ 112905 w 225489"/>
                <a:gd name="connsiteY4" fmla="*/ 321991 h 331102"/>
                <a:gd name="connsiteX5" fmla="*/ 5680 w 225489"/>
                <a:gd name="connsiteY5" fmla="*/ 310076 h 331102"/>
                <a:gd name="connsiteX6" fmla="*/ 23550 w 225489"/>
                <a:gd name="connsiteY6" fmla="*/ 104561 h 331102"/>
                <a:gd name="connsiteX0" fmla="*/ 23550 w 227742"/>
                <a:gd name="connsiteY0" fmla="*/ 104561 h 331102"/>
                <a:gd name="connsiteX1" fmla="*/ 98013 w 227742"/>
                <a:gd name="connsiteY1" fmla="*/ 312 h 331102"/>
                <a:gd name="connsiteX2" fmla="*/ 196304 w 227742"/>
                <a:gd name="connsiteY2" fmla="*/ 80732 h 331102"/>
                <a:gd name="connsiteX3" fmla="*/ 223110 w 227742"/>
                <a:gd name="connsiteY3" fmla="*/ 301142 h 331102"/>
                <a:gd name="connsiteX4" fmla="*/ 112905 w 227742"/>
                <a:gd name="connsiteY4" fmla="*/ 321991 h 331102"/>
                <a:gd name="connsiteX5" fmla="*/ 5680 w 227742"/>
                <a:gd name="connsiteY5" fmla="*/ 310076 h 331102"/>
                <a:gd name="connsiteX6" fmla="*/ 23550 w 227742"/>
                <a:gd name="connsiteY6" fmla="*/ 104561 h 331102"/>
                <a:gd name="connsiteX0" fmla="*/ 19305 w 229454"/>
                <a:gd name="connsiteY0" fmla="*/ 68648 h 333403"/>
                <a:gd name="connsiteX1" fmla="*/ 99725 w 229454"/>
                <a:gd name="connsiteY1" fmla="*/ 141 h 333403"/>
                <a:gd name="connsiteX2" fmla="*/ 198016 w 229454"/>
                <a:gd name="connsiteY2" fmla="*/ 80561 h 333403"/>
                <a:gd name="connsiteX3" fmla="*/ 224822 w 229454"/>
                <a:gd name="connsiteY3" fmla="*/ 300971 h 333403"/>
                <a:gd name="connsiteX4" fmla="*/ 114617 w 229454"/>
                <a:gd name="connsiteY4" fmla="*/ 321820 h 333403"/>
                <a:gd name="connsiteX5" fmla="*/ 7392 w 229454"/>
                <a:gd name="connsiteY5" fmla="*/ 309905 h 333403"/>
                <a:gd name="connsiteX6" fmla="*/ 19305 w 229454"/>
                <a:gd name="connsiteY6" fmla="*/ 68648 h 333403"/>
                <a:gd name="connsiteX0" fmla="*/ 19305 w 226896"/>
                <a:gd name="connsiteY0" fmla="*/ 68558 h 333313"/>
                <a:gd name="connsiteX1" fmla="*/ 99725 w 226896"/>
                <a:gd name="connsiteY1" fmla="*/ 51 h 333313"/>
                <a:gd name="connsiteX2" fmla="*/ 180145 w 226896"/>
                <a:gd name="connsiteY2" fmla="*/ 62599 h 333313"/>
                <a:gd name="connsiteX3" fmla="*/ 224822 w 226896"/>
                <a:gd name="connsiteY3" fmla="*/ 300881 h 333313"/>
                <a:gd name="connsiteX4" fmla="*/ 114617 w 226896"/>
                <a:gd name="connsiteY4" fmla="*/ 321730 h 333313"/>
                <a:gd name="connsiteX5" fmla="*/ 7392 w 226896"/>
                <a:gd name="connsiteY5" fmla="*/ 309815 h 333313"/>
                <a:gd name="connsiteX6" fmla="*/ 19305 w 226896"/>
                <a:gd name="connsiteY6" fmla="*/ 68558 h 333313"/>
                <a:gd name="connsiteX0" fmla="*/ 18790 w 226497"/>
                <a:gd name="connsiteY0" fmla="*/ 95334 h 360089"/>
                <a:gd name="connsiteX1" fmla="*/ 84318 w 226497"/>
                <a:gd name="connsiteY1" fmla="*/ 20 h 360089"/>
                <a:gd name="connsiteX2" fmla="*/ 179630 w 226497"/>
                <a:gd name="connsiteY2" fmla="*/ 89375 h 360089"/>
                <a:gd name="connsiteX3" fmla="*/ 224307 w 226497"/>
                <a:gd name="connsiteY3" fmla="*/ 327657 h 360089"/>
                <a:gd name="connsiteX4" fmla="*/ 114102 w 226497"/>
                <a:gd name="connsiteY4" fmla="*/ 348506 h 360089"/>
                <a:gd name="connsiteX5" fmla="*/ 6877 w 226497"/>
                <a:gd name="connsiteY5" fmla="*/ 336591 h 360089"/>
                <a:gd name="connsiteX6" fmla="*/ 18790 w 226497"/>
                <a:gd name="connsiteY6" fmla="*/ 95334 h 360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6497" h="360089">
                  <a:moveTo>
                    <a:pt x="18790" y="95334"/>
                  </a:moveTo>
                  <a:cubicBezTo>
                    <a:pt x="31697" y="39239"/>
                    <a:pt x="57511" y="1013"/>
                    <a:pt x="84318" y="20"/>
                  </a:cubicBezTo>
                  <a:cubicBezTo>
                    <a:pt x="111125" y="-973"/>
                    <a:pt x="156299" y="34769"/>
                    <a:pt x="179630" y="89375"/>
                  </a:cubicBezTo>
                  <a:cubicBezTo>
                    <a:pt x="202961" y="143981"/>
                    <a:pt x="235228" y="284469"/>
                    <a:pt x="224307" y="327657"/>
                  </a:cubicBezTo>
                  <a:cubicBezTo>
                    <a:pt x="213386" y="370845"/>
                    <a:pt x="147362" y="345031"/>
                    <a:pt x="114102" y="348506"/>
                  </a:cubicBezTo>
                  <a:cubicBezTo>
                    <a:pt x="80842" y="351981"/>
                    <a:pt x="22762" y="378786"/>
                    <a:pt x="6877" y="336591"/>
                  </a:cubicBezTo>
                  <a:cubicBezTo>
                    <a:pt x="-9008" y="294396"/>
                    <a:pt x="5883" y="151429"/>
                    <a:pt x="18790" y="95334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85CA54FC-352B-4E7C-AD8F-759FA4A30AA6}"/>
                </a:ext>
              </a:extLst>
            </p:cNvPr>
            <p:cNvSpPr/>
            <p:nvPr/>
          </p:nvSpPr>
          <p:spPr>
            <a:xfrm>
              <a:off x="5742838" y="4737242"/>
              <a:ext cx="145269" cy="446633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  <a:gd name="connsiteX0" fmla="*/ 6496 w 140748"/>
                <a:gd name="connsiteY0" fmla="*/ 42636 h 364378"/>
                <a:gd name="connsiteX1" fmla="*/ 8067 w 140748"/>
                <a:gd name="connsiteY1" fmla="*/ 310013 h 364378"/>
                <a:gd name="connsiteX2" fmla="*/ 70905 w 140748"/>
                <a:gd name="connsiteY2" fmla="*/ 364185 h 364378"/>
                <a:gd name="connsiteX3" fmla="*/ 129409 w 140748"/>
                <a:gd name="connsiteY3" fmla="*/ 303514 h 364378"/>
                <a:gd name="connsiteX4" fmla="*/ 131576 w 140748"/>
                <a:gd name="connsiteY4" fmla="*/ 60829 h 364378"/>
                <a:gd name="connsiteX5" fmla="*/ 60071 w 140748"/>
                <a:gd name="connsiteY5" fmla="*/ 2324 h 364378"/>
                <a:gd name="connsiteX6" fmla="*/ 6496 w 140748"/>
                <a:gd name="connsiteY6" fmla="*/ 42636 h 364378"/>
                <a:gd name="connsiteX0" fmla="*/ 6496 w 136138"/>
                <a:gd name="connsiteY0" fmla="*/ 45571 h 367313"/>
                <a:gd name="connsiteX1" fmla="*/ 8067 w 136138"/>
                <a:gd name="connsiteY1" fmla="*/ 312948 h 367313"/>
                <a:gd name="connsiteX2" fmla="*/ 70905 w 136138"/>
                <a:gd name="connsiteY2" fmla="*/ 367120 h 367313"/>
                <a:gd name="connsiteX3" fmla="*/ 129409 w 136138"/>
                <a:gd name="connsiteY3" fmla="*/ 306449 h 367313"/>
                <a:gd name="connsiteX4" fmla="*/ 123956 w 136138"/>
                <a:gd name="connsiteY4" fmla="*/ 37094 h 367313"/>
                <a:gd name="connsiteX5" fmla="*/ 60071 w 136138"/>
                <a:gd name="connsiteY5" fmla="*/ 5259 h 367313"/>
                <a:gd name="connsiteX6" fmla="*/ 6496 w 136138"/>
                <a:gd name="connsiteY6" fmla="*/ 45571 h 367313"/>
                <a:gd name="connsiteX0" fmla="*/ 6991 w 136633"/>
                <a:gd name="connsiteY0" fmla="*/ 56469 h 378211"/>
                <a:gd name="connsiteX1" fmla="*/ 8562 w 136633"/>
                <a:gd name="connsiteY1" fmla="*/ 323846 h 378211"/>
                <a:gd name="connsiteX2" fmla="*/ 71400 w 136633"/>
                <a:gd name="connsiteY2" fmla="*/ 378018 h 378211"/>
                <a:gd name="connsiteX3" fmla="*/ 129904 w 136633"/>
                <a:gd name="connsiteY3" fmla="*/ 317347 h 378211"/>
                <a:gd name="connsiteX4" fmla="*/ 124451 w 136633"/>
                <a:gd name="connsiteY4" fmla="*/ 47992 h 378211"/>
                <a:gd name="connsiteX5" fmla="*/ 68186 w 136633"/>
                <a:gd name="connsiteY5" fmla="*/ 917 h 378211"/>
                <a:gd name="connsiteX6" fmla="*/ 6991 w 136633"/>
                <a:gd name="connsiteY6" fmla="*/ 56469 h 378211"/>
                <a:gd name="connsiteX0" fmla="*/ 3871 w 133513"/>
                <a:gd name="connsiteY0" fmla="*/ 56469 h 378103"/>
                <a:gd name="connsiteX1" fmla="*/ 13062 w 133513"/>
                <a:gd name="connsiteY1" fmla="*/ 321941 h 378103"/>
                <a:gd name="connsiteX2" fmla="*/ 68280 w 133513"/>
                <a:gd name="connsiteY2" fmla="*/ 378018 h 378103"/>
                <a:gd name="connsiteX3" fmla="*/ 126784 w 133513"/>
                <a:gd name="connsiteY3" fmla="*/ 317347 h 378103"/>
                <a:gd name="connsiteX4" fmla="*/ 121331 w 133513"/>
                <a:gd name="connsiteY4" fmla="*/ 47992 h 378103"/>
                <a:gd name="connsiteX5" fmla="*/ 65066 w 133513"/>
                <a:gd name="connsiteY5" fmla="*/ 917 h 378103"/>
                <a:gd name="connsiteX6" fmla="*/ 3871 w 133513"/>
                <a:gd name="connsiteY6" fmla="*/ 56469 h 378103"/>
                <a:gd name="connsiteX0" fmla="*/ 3871 w 130834"/>
                <a:gd name="connsiteY0" fmla="*/ 56469 h 378482"/>
                <a:gd name="connsiteX1" fmla="*/ 13062 w 130834"/>
                <a:gd name="connsiteY1" fmla="*/ 321941 h 378482"/>
                <a:gd name="connsiteX2" fmla="*/ 68280 w 130834"/>
                <a:gd name="connsiteY2" fmla="*/ 378018 h 378482"/>
                <a:gd name="connsiteX3" fmla="*/ 121069 w 130834"/>
                <a:gd name="connsiteY3" fmla="*/ 307822 h 378482"/>
                <a:gd name="connsiteX4" fmla="*/ 121331 w 130834"/>
                <a:gd name="connsiteY4" fmla="*/ 47992 h 378482"/>
                <a:gd name="connsiteX5" fmla="*/ 65066 w 130834"/>
                <a:gd name="connsiteY5" fmla="*/ 917 h 378482"/>
                <a:gd name="connsiteX6" fmla="*/ 3871 w 130834"/>
                <a:gd name="connsiteY6" fmla="*/ 56469 h 378482"/>
                <a:gd name="connsiteX0" fmla="*/ 3747 w 130911"/>
                <a:gd name="connsiteY0" fmla="*/ 56469 h 374836"/>
                <a:gd name="connsiteX1" fmla="*/ 12938 w 130911"/>
                <a:gd name="connsiteY1" fmla="*/ 321941 h 374836"/>
                <a:gd name="connsiteX2" fmla="*/ 64346 w 130911"/>
                <a:gd name="connsiteY2" fmla="*/ 374208 h 374836"/>
                <a:gd name="connsiteX3" fmla="*/ 120945 w 130911"/>
                <a:gd name="connsiteY3" fmla="*/ 307822 h 374836"/>
                <a:gd name="connsiteX4" fmla="*/ 121207 w 130911"/>
                <a:gd name="connsiteY4" fmla="*/ 47992 h 374836"/>
                <a:gd name="connsiteX5" fmla="*/ 64942 w 130911"/>
                <a:gd name="connsiteY5" fmla="*/ 917 h 374836"/>
                <a:gd name="connsiteX6" fmla="*/ 3747 w 130911"/>
                <a:gd name="connsiteY6" fmla="*/ 56469 h 374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0911" h="374836">
                  <a:moveTo>
                    <a:pt x="3747" y="56469"/>
                  </a:moveTo>
                  <a:cubicBezTo>
                    <a:pt x="-4920" y="109973"/>
                    <a:pt x="2838" y="268985"/>
                    <a:pt x="12938" y="321941"/>
                  </a:cubicBezTo>
                  <a:cubicBezTo>
                    <a:pt x="23038" y="374897"/>
                    <a:pt x="46345" y="376561"/>
                    <a:pt x="64346" y="374208"/>
                  </a:cubicBezTo>
                  <a:cubicBezTo>
                    <a:pt x="82347" y="371855"/>
                    <a:pt x="111468" y="362191"/>
                    <a:pt x="120945" y="307822"/>
                  </a:cubicBezTo>
                  <a:cubicBezTo>
                    <a:pt x="130422" y="253453"/>
                    <a:pt x="137458" y="102524"/>
                    <a:pt x="121207" y="47992"/>
                  </a:cubicBezTo>
                  <a:cubicBezTo>
                    <a:pt x="104956" y="-6540"/>
                    <a:pt x="84519" y="-496"/>
                    <a:pt x="64942" y="917"/>
                  </a:cubicBezTo>
                  <a:cubicBezTo>
                    <a:pt x="45365" y="2330"/>
                    <a:pt x="12414" y="2965"/>
                    <a:pt x="3747" y="56469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7A48B3A8-2524-4A0E-86B5-04E2AF9D70A6}"/>
                </a:ext>
              </a:extLst>
            </p:cNvPr>
            <p:cNvSpPr/>
            <p:nvPr/>
          </p:nvSpPr>
          <p:spPr>
            <a:xfrm rot="21283471">
              <a:off x="5702588" y="4388648"/>
              <a:ext cx="186924" cy="432800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111" h="362079">
                  <a:moveTo>
                    <a:pt x="3429" y="49900"/>
                  </a:moveTo>
                  <a:cubicBezTo>
                    <a:pt x="-5238" y="101182"/>
                    <a:pt x="3790" y="255748"/>
                    <a:pt x="16430" y="307752"/>
                  </a:cubicBezTo>
                  <a:cubicBezTo>
                    <a:pt x="29070" y="359756"/>
                    <a:pt x="59044" y="363007"/>
                    <a:pt x="79268" y="361924"/>
                  </a:cubicBezTo>
                  <a:cubicBezTo>
                    <a:pt x="99492" y="360841"/>
                    <a:pt x="127660" y="351812"/>
                    <a:pt x="137772" y="301253"/>
                  </a:cubicBezTo>
                  <a:cubicBezTo>
                    <a:pt x="147884" y="250694"/>
                    <a:pt x="156190" y="113100"/>
                    <a:pt x="139939" y="58568"/>
                  </a:cubicBezTo>
                  <a:cubicBezTo>
                    <a:pt x="123688" y="4036"/>
                    <a:pt x="86852" y="-658"/>
                    <a:pt x="68434" y="63"/>
                  </a:cubicBezTo>
                  <a:cubicBezTo>
                    <a:pt x="50016" y="784"/>
                    <a:pt x="12096" y="-1382"/>
                    <a:pt x="3429" y="49900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F8B1A7DB-7043-4D3D-9DFB-B0F6EFD9CAF6}"/>
                </a:ext>
              </a:extLst>
            </p:cNvPr>
            <p:cNvSpPr/>
            <p:nvPr/>
          </p:nvSpPr>
          <p:spPr>
            <a:xfrm>
              <a:off x="5638394" y="4091925"/>
              <a:ext cx="393406" cy="535863"/>
            </a:xfrm>
            <a:custGeom>
              <a:avLst/>
              <a:gdLst>
                <a:gd name="connsiteX0" fmla="*/ 11215 w 427713"/>
                <a:gd name="connsiteY0" fmla="*/ 118649 h 561918"/>
                <a:gd name="connsiteX1" fmla="*/ 27755 w 427713"/>
                <a:gd name="connsiteY1" fmla="*/ 364379 h 561918"/>
                <a:gd name="connsiteX2" fmla="*/ 32481 w 427713"/>
                <a:gd name="connsiteY2" fmla="*/ 522686 h 561918"/>
                <a:gd name="connsiteX3" fmla="*/ 190788 w 427713"/>
                <a:gd name="connsiteY3" fmla="*/ 543951 h 561918"/>
                <a:gd name="connsiteX4" fmla="*/ 405802 w 427713"/>
                <a:gd name="connsiteY4" fmla="*/ 543951 h 561918"/>
                <a:gd name="connsiteX5" fmla="*/ 417615 w 427713"/>
                <a:gd name="connsiteY5" fmla="*/ 312398 h 561918"/>
                <a:gd name="connsiteX6" fmla="*/ 410527 w 427713"/>
                <a:gd name="connsiteY6" fmla="*/ 76119 h 561918"/>
                <a:gd name="connsiteX7" fmla="*/ 216778 w 427713"/>
                <a:gd name="connsiteY7" fmla="*/ 509 h 561918"/>
                <a:gd name="connsiteX8" fmla="*/ 11215 w 427713"/>
                <a:gd name="connsiteY8" fmla="*/ 118649 h 561918"/>
                <a:gd name="connsiteX0" fmla="*/ 11560 w 425696"/>
                <a:gd name="connsiteY0" fmla="*/ 87530 h 561515"/>
                <a:gd name="connsiteX1" fmla="*/ 25738 w 425696"/>
                <a:gd name="connsiteY1" fmla="*/ 363976 h 561515"/>
                <a:gd name="connsiteX2" fmla="*/ 30464 w 425696"/>
                <a:gd name="connsiteY2" fmla="*/ 522283 h 561515"/>
                <a:gd name="connsiteX3" fmla="*/ 188771 w 425696"/>
                <a:gd name="connsiteY3" fmla="*/ 543548 h 561515"/>
                <a:gd name="connsiteX4" fmla="*/ 403785 w 425696"/>
                <a:gd name="connsiteY4" fmla="*/ 543548 h 561515"/>
                <a:gd name="connsiteX5" fmla="*/ 415598 w 425696"/>
                <a:gd name="connsiteY5" fmla="*/ 311995 h 561515"/>
                <a:gd name="connsiteX6" fmla="*/ 408510 w 425696"/>
                <a:gd name="connsiteY6" fmla="*/ 75716 h 561515"/>
                <a:gd name="connsiteX7" fmla="*/ 214761 w 425696"/>
                <a:gd name="connsiteY7" fmla="*/ 106 h 561515"/>
                <a:gd name="connsiteX8" fmla="*/ 11560 w 425696"/>
                <a:gd name="connsiteY8" fmla="*/ 87530 h 561515"/>
                <a:gd name="connsiteX0" fmla="*/ 10883 w 425019"/>
                <a:gd name="connsiteY0" fmla="*/ 85178 h 559163"/>
                <a:gd name="connsiteX1" fmla="*/ 25061 w 425019"/>
                <a:gd name="connsiteY1" fmla="*/ 361624 h 559163"/>
                <a:gd name="connsiteX2" fmla="*/ 29787 w 425019"/>
                <a:gd name="connsiteY2" fmla="*/ 519931 h 559163"/>
                <a:gd name="connsiteX3" fmla="*/ 188094 w 425019"/>
                <a:gd name="connsiteY3" fmla="*/ 541196 h 559163"/>
                <a:gd name="connsiteX4" fmla="*/ 403108 w 425019"/>
                <a:gd name="connsiteY4" fmla="*/ 541196 h 559163"/>
                <a:gd name="connsiteX5" fmla="*/ 414921 w 425019"/>
                <a:gd name="connsiteY5" fmla="*/ 309643 h 559163"/>
                <a:gd name="connsiteX6" fmla="*/ 407833 w 425019"/>
                <a:gd name="connsiteY6" fmla="*/ 73364 h 559163"/>
                <a:gd name="connsiteX7" fmla="*/ 204633 w 425019"/>
                <a:gd name="connsiteY7" fmla="*/ 116 h 559163"/>
                <a:gd name="connsiteX8" fmla="*/ 10883 w 425019"/>
                <a:gd name="connsiteY8" fmla="*/ 85178 h 559163"/>
                <a:gd name="connsiteX0" fmla="*/ 10883 w 431603"/>
                <a:gd name="connsiteY0" fmla="*/ 85178 h 559163"/>
                <a:gd name="connsiteX1" fmla="*/ 25061 w 431603"/>
                <a:gd name="connsiteY1" fmla="*/ 361624 h 559163"/>
                <a:gd name="connsiteX2" fmla="*/ 29787 w 431603"/>
                <a:gd name="connsiteY2" fmla="*/ 519931 h 559163"/>
                <a:gd name="connsiteX3" fmla="*/ 188094 w 431603"/>
                <a:gd name="connsiteY3" fmla="*/ 541196 h 559163"/>
                <a:gd name="connsiteX4" fmla="*/ 403108 w 431603"/>
                <a:gd name="connsiteY4" fmla="*/ 541196 h 559163"/>
                <a:gd name="connsiteX5" fmla="*/ 429098 w 431603"/>
                <a:gd name="connsiteY5" fmla="*/ 309643 h 559163"/>
                <a:gd name="connsiteX6" fmla="*/ 407833 w 431603"/>
                <a:gd name="connsiteY6" fmla="*/ 73364 h 559163"/>
                <a:gd name="connsiteX7" fmla="*/ 204633 w 431603"/>
                <a:gd name="connsiteY7" fmla="*/ 116 h 559163"/>
                <a:gd name="connsiteX8" fmla="*/ 10883 w 431603"/>
                <a:gd name="connsiteY8" fmla="*/ 85178 h 559163"/>
                <a:gd name="connsiteX0" fmla="*/ 16874 w 437594"/>
                <a:gd name="connsiteY0" fmla="*/ 85178 h 559163"/>
                <a:gd name="connsiteX1" fmla="*/ 12150 w 437594"/>
                <a:gd name="connsiteY1" fmla="*/ 361624 h 559163"/>
                <a:gd name="connsiteX2" fmla="*/ 35778 w 437594"/>
                <a:gd name="connsiteY2" fmla="*/ 519931 h 559163"/>
                <a:gd name="connsiteX3" fmla="*/ 194085 w 437594"/>
                <a:gd name="connsiteY3" fmla="*/ 541196 h 559163"/>
                <a:gd name="connsiteX4" fmla="*/ 409099 w 437594"/>
                <a:gd name="connsiteY4" fmla="*/ 541196 h 559163"/>
                <a:gd name="connsiteX5" fmla="*/ 435089 w 437594"/>
                <a:gd name="connsiteY5" fmla="*/ 309643 h 559163"/>
                <a:gd name="connsiteX6" fmla="*/ 413824 w 437594"/>
                <a:gd name="connsiteY6" fmla="*/ 73364 h 559163"/>
                <a:gd name="connsiteX7" fmla="*/ 210624 w 437594"/>
                <a:gd name="connsiteY7" fmla="*/ 116 h 559163"/>
                <a:gd name="connsiteX8" fmla="*/ 16874 w 437594"/>
                <a:gd name="connsiteY8" fmla="*/ 85178 h 559163"/>
                <a:gd name="connsiteX0" fmla="*/ 16874 w 437594"/>
                <a:gd name="connsiteY0" fmla="*/ 85178 h 563991"/>
                <a:gd name="connsiteX1" fmla="*/ 12150 w 437594"/>
                <a:gd name="connsiteY1" fmla="*/ 361624 h 563991"/>
                <a:gd name="connsiteX2" fmla="*/ 35778 w 437594"/>
                <a:gd name="connsiteY2" fmla="*/ 519931 h 563991"/>
                <a:gd name="connsiteX3" fmla="*/ 205899 w 437594"/>
                <a:gd name="connsiteY3" fmla="*/ 553010 h 563991"/>
                <a:gd name="connsiteX4" fmla="*/ 409099 w 437594"/>
                <a:gd name="connsiteY4" fmla="*/ 541196 h 563991"/>
                <a:gd name="connsiteX5" fmla="*/ 435089 w 437594"/>
                <a:gd name="connsiteY5" fmla="*/ 309643 h 563991"/>
                <a:gd name="connsiteX6" fmla="*/ 413824 w 437594"/>
                <a:gd name="connsiteY6" fmla="*/ 73364 h 563991"/>
                <a:gd name="connsiteX7" fmla="*/ 210624 w 437594"/>
                <a:gd name="connsiteY7" fmla="*/ 116 h 563991"/>
                <a:gd name="connsiteX8" fmla="*/ 16874 w 437594"/>
                <a:gd name="connsiteY8" fmla="*/ 85178 h 563991"/>
                <a:gd name="connsiteX0" fmla="*/ 16874 w 437594"/>
                <a:gd name="connsiteY0" fmla="*/ 85178 h 554236"/>
                <a:gd name="connsiteX1" fmla="*/ 12150 w 437594"/>
                <a:gd name="connsiteY1" fmla="*/ 361624 h 554236"/>
                <a:gd name="connsiteX2" fmla="*/ 35778 w 437594"/>
                <a:gd name="connsiteY2" fmla="*/ 519931 h 554236"/>
                <a:gd name="connsiteX3" fmla="*/ 205899 w 437594"/>
                <a:gd name="connsiteY3" fmla="*/ 553010 h 554236"/>
                <a:gd name="connsiteX4" fmla="*/ 409099 w 437594"/>
                <a:gd name="connsiteY4" fmla="*/ 522294 h 554236"/>
                <a:gd name="connsiteX5" fmla="*/ 435089 w 437594"/>
                <a:gd name="connsiteY5" fmla="*/ 309643 h 554236"/>
                <a:gd name="connsiteX6" fmla="*/ 413824 w 437594"/>
                <a:gd name="connsiteY6" fmla="*/ 73364 h 554236"/>
                <a:gd name="connsiteX7" fmla="*/ 210624 w 437594"/>
                <a:gd name="connsiteY7" fmla="*/ 116 h 554236"/>
                <a:gd name="connsiteX8" fmla="*/ 16874 w 437594"/>
                <a:gd name="connsiteY8" fmla="*/ 85178 h 554236"/>
                <a:gd name="connsiteX0" fmla="*/ 16874 w 437594"/>
                <a:gd name="connsiteY0" fmla="*/ 85178 h 558187"/>
                <a:gd name="connsiteX1" fmla="*/ 12150 w 437594"/>
                <a:gd name="connsiteY1" fmla="*/ 361624 h 558187"/>
                <a:gd name="connsiteX2" fmla="*/ 35778 w 437594"/>
                <a:gd name="connsiteY2" fmla="*/ 519931 h 558187"/>
                <a:gd name="connsiteX3" fmla="*/ 215350 w 437594"/>
                <a:gd name="connsiteY3" fmla="*/ 557736 h 558187"/>
                <a:gd name="connsiteX4" fmla="*/ 409099 w 437594"/>
                <a:gd name="connsiteY4" fmla="*/ 522294 h 558187"/>
                <a:gd name="connsiteX5" fmla="*/ 435089 w 437594"/>
                <a:gd name="connsiteY5" fmla="*/ 309643 h 558187"/>
                <a:gd name="connsiteX6" fmla="*/ 413824 w 437594"/>
                <a:gd name="connsiteY6" fmla="*/ 73364 h 558187"/>
                <a:gd name="connsiteX7" fmla="*/ 210624 w 437594"/>
                <a:gd name="connsiteY7" fmla="*/ 116 h 558187"/>
                <a:gd name="connsiteX8" fmla="*/ 16874 w 437594"/>
                <a:gd name="connsiteY8" fmla="*/ 85178 h 558187"/>
                <a:gd name="connsiteX0" fmla="*/ 20067 w 440787"/>
                <a:gd name="connsiteY0" fmla="*/ 85178 h 558187"/>
                <a:gd name="connsiteX1" fmla="*/ 8255 w 440787"/>
                <a:gd name="connsiteY1" fmla="*/ 361624 h 558187"/>
                <a:gd name="connsiteX2" fmla="*/ 38971 w 440787"/>
                <a:gd name="connsiteY2" fmla="*/ 519931 h 558187"/>
                <a:gd name="connsiteX3" fmla="*/ 218543 w 440787"/>
                <a:gd name="connsiteY3" fmla="*/ 557736 h 558187"/>
                <a:gd name="connsiteX4" fmla="*/ 412292 w 440787"/>
                <a:gd name="connsiteY4" fmla="*/ 522294 h 558187"/>
                <a:gd name="connsiteX5" fmla="*/ 438282 w 440787"/>
                <a:gd name="connsiteY5" fmla="*/ 309643 h 558187"/>
                <a:gd name="connsiteX6" fmla="*/ 417017 w 440787"/>
                <a:gd name="connsiteY6" fmla="*/ 73364 h 558187"/>
                <a:gd name="connsiteX7" fmla="*/ 213817 w 440787"/>
                <a:gd name="connsiteY7" fmla="*/ 116 h 558187"/>
                <a:gd name="connsiteX8" fmla="*/ 20067 w 440787"/>
                <a:gd name="connsiteY8" fmla="*/ 85178 h 558187"/>
                <a:gd name="connsiteX0" fmla="*/ 20067 w 442342"/>
                <a:gd name="connsiteY0" fmla="*/ 85178 h 558345"/>
                <a:gd name="connsiteX1" fmla="*/ 8255 w 442342"/>
                <a:gd name="connsiteY1" fmla="*/ 361624 h 558345"/>
                <a:gd name="connsiteX2" fmla="*/ 38971 w 442342"/>
                <a:gd name="connsiteY2" fmla="*/ 519931 h 558345"/>
                <a:gd name="connsiteX3" fmla="*/ 218543 w 442342"/>
                <a:gd name="connsiteY3" fmla="*/ 557736 h 558345"/>
                <a:gd name="connsiteX4" fmla="*/ 412292 w 442342"/>
                <a:gd name="connsiteY4" fmla="*/ 522294 h 558345"/>
                <a:gd name="connsiteX5" fmla="*/ 440644 w 442342"/>
                <a:gd name="connsiteY5" fmla="*/ 302555 h 558345"/>
                <a:gd name="connsiteX6" fmla="*/ 417017 w 442342"/>
                <a:gd name="connsiteY6" fmla="*/ 73364 h 558345"/>
                <a:gd name="connsiteX7" fmla="*/ 213817 w 442342"/>
                <a:gd name="connsiteY7" fmla="*/ 116 h 558345"/>
                <a:gd name="connsiteX8" fmla="*/ 20067 w 442342"/>
                <a:gd name="connsiteY8" fmla="*/ 85178 h 558345"/>
                <a:gd name="connsiteX0" fmla="*/ 21288 w 443563"/>
                <a:gd name="connsiteY0" fmla="*/ 85178 h 558345"/>
                <a:gd name="connsiteX1" fmla="*/ 7113 w 443563"/>
                <a:gd name="connsiteY1" fmla="*/ 356898 h 558345"/>
                <a:gd name="connsiteX2" fmla="*/ 40192 w 443563"/>
                <a:gd name="connsiteY2" fmla="*/ 519931 h 558345"/>
                <a:gd name="connsiteX3" fmla="*/ 219764 w 443563"/>
                <a:gd name="connsiteY3" fmla="*/ 557736 h 558345"/>
                <a:gd name="connsiteX4" fmla="*/ 413513 w 443563"/>
                <a:gd name="connsiteY4" fmla="*/ 522294 h 558345"/>
                <a:gd name="connsiteX5" fmla="*/ 441865 w 443563"/>
                <a:gd name="connsiteY5" fmla="*/ 302555 h 558345"/>
                <a:gd name="connsiteX6" fmla="*/ 418238 w 443563"/>
                <a:gd name="connsiteY6" fmla="*/ 73364 h 558345"/>
                <a:gd name="connsiteX7" fmla="*/ 215038 w 443563"/>
                <a:gd name="connsiteY7" fmla="*/ 116 h 558345"/>
                <a:gd name="connsiteX8" fmla="*/ 21288 w 443563"/>
                <a:gd name="connsiteY8" fmla="*/ 85178 h 558345"/>
                <a:gd name="connsiteX0" fmla="*/ 45611 w 437169"/>
                <a:gd name="connsiteY0" fmla="*/ 66265 h 558335"/>
                <a:gd name="connsiteX1" fmla="*/ 719 w 437169"/>
                <a:gd name="connsiteY1" fmla="*/ 356888 h 558335"/>
                <a:gd name="connsiteX2" fmla="*/ 33798 w 437169"/>
                <a:gd name="connsiteY2" fmla="*/ 519921 h 558335"/>
                <a:gd name="connsiteX3" fmla="*/ 213370 w 437169"/>
                <a:gd name="connsiteY3" fmla="*/ 557726 h 558335"/>
                <a:gd name="connsiteX4" fmla="*/ 407119 w 437169"/>
                <a:gd name="connsiteY4" fmla="*/ 522284 h 558335"/>
                <a:gd name="connsiteX5" fmla="*/ 435471 w 437169"/>
                <a:gd name="connsiteY5" fmla="*/ 302545 h 558335"/>
                <a:gd name="connsiteX6" fmla="*/ 411844 w 437169"/>
                <a:gd name="connsiteY6" fmla="*/ 73354 h 558335"/>
                <a:gd name="connsiteX7" fmla="*/ 208644 w 437169"/>
                <a:gd name="connsiteY7" fmla="*/ 106 h 558335"/>
                <a:gd name="connsiteX8" fmla="*/ 45611 w 437169"/>
                <a:gd name="connsiteY8" fmla="*/ 66265 h 558335"/>
                <a:gd name="connsiteX0" fmla="*/ 37761 w 429319"/>
                <a:gd name="connsiteY0" fmla="*/ 66214 h 558284"/>
                <a:gd name="connsiteX1" fmla="*/ 2320 w 429319"/>
                <a:gd name="connsiteY1" fmla="*/ 297767 h 558284"/>
                <a:gd name="connsiteX2" fmla="*/ 25948 w 429319"/>
                <a:gd name="connsiteY2" fmla="*/ 519870 h 558284"/>
                <a:gd name="connsiteX3" fmla="*/ 205520 w 429319"/>
                <a:gd name="connsiteY3" fmla="*/ 557675 h 558284"/>
                <a:gd name="connsiteX4" fmla="*/ 399269 w 429319"/>
                <a:gd name="connsiteY4" fmla="*/ 522233 h 558284"/>
                <a:gd name="connsiteX5" fmla="*/ 427621 w 429319"/>
                <a:gd name="connsiteY5" fmla="*/ 302494 h 558284"/>
                <a:gd name="connsiteX6" fmla="*/ 403994 w 429319"/>
                <a:gd name="connsiteY6" fmla="*/ 73303 h 558284"/>
                <a:gd name="connsiteX7" fmla="*/ 200794 w 429319"/>
                <a:gd name="connsiteY7" fmla="*/ 55 h 558284"/>
                <a:gd name="connsiteX8" fmla="*/ 37761 w 429319"/>
                <a:gd name="connsiteY8" fmla="*/ 66214 h 558284"/>
                <a:gd name="connsiteX0" fmla="*/ 36275 w 427833"/>
                <a:gd name="connsiteY0" fmla="*/ 66214 h 558958"/>
                <a:gd name="connsiteX1" fmla="*/ 834 w 427833"/>
                <a:gd name="connsiteY1" fmla="*/ 297767 h 558958"/>
                <a:gd name="connsiteX2" fmla="*/ 29188 w 427833"/>
                <a:gd name="connsiteY2" fmla="*/ 510418 h 558958"/>
                <a:gd name="connsiteX3" fmla="*/ 204034 w 427833"/>
                <a:gd name="connsiteY3" fmla="*/ 557675 h 558958"/>
                <a:gd name="connsiteX4" fmla="*/ 397783 w 427833"/>
                <a:gd name="connsiteY4" fmla="*/ 522233 h 558958"/>
                <a:gd name="connsiteX5" fmla="*/ 426135 w 427833"/>
                <a:gd name="connsiteY5" fmla="*/ 302494 h 558958"/>
                <a:gd name="connsiteX6" fmla="*/ 402508 w 427833"/>
                <a:gd name="connsiteY6" fmla="*/ 73303 h 558958"/>
                <a:gd name="connsiteX7" fmla="*/ 199308 w 427833"/>
                <a:gd name="connsiteY7" fmla="*/ 55 h 558958"/>
                <a:gd name="connsiteX8" fmla="*/ 36275 w 427833"/>
                <a:gd name="connsiteY8" fmla="*/ 66214 h 558958"/>
                <a:gd name="connsiteX0" fmla="*/ 36275 w 428528"/>
                <a:gd name="connsiteY0" fmla="*/ 66214 h 558440"/>
                <a:gd name="connsiteX1" fmla="*/ 834 w 428528"/>
                <a:gd name="connsiteY1" fmla="*/ 297767 h 558440"/>
                <a:gd name="connsiteX2" fmla="*/ 29188 w 428528"/>
                <a:gd name="connsiteY2" fmla="*/ 510418 h 558440"/>
                <a:gd name="connsiteX3" fmla="*/ 204034 w 428528"/>
                <a:gd name="connsiteY3" fmla="*/ 557675 h 558440"/>
                <a:gd name="connsiteX4" fmla="*/ 388332 w 428528"/>
                <a:gd name="connsiteY4" fmla="*/ 519870 h 558440"/>
                <a:gd name="connsiteX5" fmla="*/ 426135 w 428528"/>
                <a:gd name="connsiteY5" fmla="*/ 302494 h 558440"/>
                <a:gd name="connsiteX6" fmla="*/ 402508 w 428528"/>
                <a:gd name="connsiteY6" fmla="*/ 73303 h 558440"/>
                <a:gd name="connsiteX7" fmla="*/ 199308 w 428528"/>
                <a:gd name="connsiteY7" fmla="*/ 55 h 558440"/>
                <a:gd name="connsiteX8" fmla="*/ 36275 w 428528"/>
                <a:gd name="connsiteY8" fmla="*/ 66214 h 558440"/>
                <a:gd name="connsiteX0" fmla="*/ 37760 w 430013"/>
                <a:gd name="connsiteY0" fmla="*/ 66214 h 557901"/>
                <a:gd name="connsiteX1" fmla="*/ 2319 w 430013"/>
                <a:gd name="connsiteY1" fmla="*/ 297767 h 557901"/>
                <a:gd name="connsiteX2" fmla="*/ 25948 w 430013"/>
                <a:gd name="connsiteY2" fmla="*/ 519869 h 557901"/>
                <a:gd name="connsiteX3" fmla="*/ 205519 w 430013"/>
                <a:gd name="connsiteY3" fmla="*/ 557675 h 557901"/>
                <a:gd name="connsiteX4" fmla="*/ 389817 w 430013"/>
                <a:gd name="connsiteY4" fmla="*/ 519870 h 557901"/>
                <a:gd name="connsiteX5" fmla="*/ 427620 w 430013"/>
                <a:gd name="connsiteY5" fmla="*/ 302494 h 557901"/>
                <a:gd name="connsiteX6" fmla="*/ 403993 w 430013"/>
                <a:gd name="connsiteY6" fmla="*/ 73303 h 557901"/>
                <a:gd name="connsiteX7" fmla="*/ 200793 w 430013"/>
                <a:gd name="connsiteY7" fmla="*/ 55 h 557901"/>
                <a:gd name="connsiteX8" fmla="*/ 37760 w 430013"/>
                <a:gd name="connsiteY8" fmla="*/ 66214 h 557901"/>
                <a:gd name="connsiteX0" fmla="*/ 40684 w 432937"/>
                <a:gd name="connsiteY0" fmla="*/ 66214 h 557831"/>
                <a:gd name="connsiteX1" fmla="*/ 5243 w 432937"/>
                <a:gd name="connsiteY1" fmla="*/ 297767 h 557831"/>
                <a:gd name="connsiteX2" fmla="*/ 28872 w 432937"/>
                <a:gd name="connsiteY2" fmla="*/ 519869 h 557831"/>
                <a:gd name="connsiteX3" fmla="*/ 208443 w 432937"/>
                <a:gd name="connsiteY3" fmla="*/ 557675 h 557831"/>
                <a:gd name="connsiteX4" fmla="*/ 392741 w 432937"/>
                <a:gd name="connsiteY4" fmla="*/ 519870 h 557831"/>
                <a:gd name="connsiteX5" fmla="*/ 430544 w 432937"/>
                <a:gd name="connsiteY5" fmla="*/ 302494 h 557831"/>
                <a:gd name="connsiteX6" fmla="*/ 406917 w 432937"/>
                <a:gd name="connsiteY6" fmla="*/ 73303 h 557831"/>
                <a:gd name="connsiteX7" fmla="*/ 203717 w 432937"/>
                <a:gd name="connsiteY7" fmla="*/ 55 h 557831"/>
                <a:gd name="connsiteX8" fmla="*/ 40684 w 432937"/>
                <a:gd name="connsiteY8" fmla="*/ 66214 h 557831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6557 w 428810"/>
                <a:gd name="connsiteY0" fmla="*/ 66214 h 531376"/>
                <a:gd name="connsiteX1" fmla="*/ 1116 w 428810"/>
                <a:gd name="connsiteY1" fmla="*/ 297767 h 531376"/>
                <a:gd name="connsiteX2" fmla="*/ 27108 w 428810"/>
                <a:gd name="connsiteY2" fmla="*/ 510418 h 531376"/>
                <a:gd name="connsiteX3" fmla="*/ 192502 w 428810"/>
                <a:gd name="connsiteY3" fmla="*/ 524596 h 531376"/>
                <a:gd name="connsiteX4" fmla="*/ 388614 w 428810"/>
                <a:gd name="connsiteY4" fmla="*/ 519870 h 531376"/>
                <a:gd name="connsiteX5" fmla="*/ 426417 w 428810"/>
                <a:gd name="connsiteY5" fmla="*/ 302494 h 531376"/>
                <a:gd name="connsiteX6" fmla="*/ 402790 w 428810"/>
                <a:gd name="connsiteY6" fmla="*/ 73303 h 531376"/>
                <a:gd name="connsiteX7" fmla="*/ 199590 w 428810"/>
                <a:gd name="connsiteY7" fmla="*/ 55 h 531376"/>
                <a:gd name="connsiteX8" fmla="*/ 36557 w 428810"/>
                <a:gd name="connsiteY8" fmla="*/ 66214 h 531376"/>
                <a:gd name="connsiteX0" fmla="*/ 36557 w 422272"/>
                <a:gd name="connsiteY0" fmla="*/ 66214 h 538568"/>
                <a:gd name="connsiteX1" fmla="*/ 1116 w 422272"/>
                <a:gd name="connsiteY1" fmla="*/ 297767 h 538568"/>
                <a:gd name="connsiteX2" fmla="*/ 27108 w 422272"/>
                <a:gd name="connsiteY2" fmla="*/ 510418 h 538568"/>
                <a:gd name="connsiteX3" fmla="*/ 192502 w 422272"/>
                <a:gd name="connsiteY3" fmla="*/ 524596 h 538568"/>
                <a:gd name="connsiteX4" fmla="*/ 388614 w 422272"/>
                <a:gd name="connsiteY4" fmla="*/ 519870 h 538568"/>
                <a:gd name="connsiteX5" fmla="*/ 414603 w 422272"/>
                <a:gd name="connsiteY5" fmla="*/ 295406 h 538568"/>
                <a:gd name="connsiteX6" fmla="*/ 402790 w 422272"/>
                <a:gd name="connsiteY6" fmla="*/ 73303 h 538568"/>
                <a:gd name="connsiteX7" fmla="*/ 199590 w 422272"/>
                <a:gd name="connsiteY7" fmla="*/ 55 h 538568"/>
                <a:gd name="connsiteX8" fmla="*/ 36557 w 422272"/>
                <a:gd name="connsiteY8" fmla="*/ 66214 h 538568"/>
                <a:gd name="connsiteX0" fmla="*/ 36557 w 416127"/>
                <a:gd name="connsiteY0" fmla="*/ 66159 h 538513"/>
                <a:gd name="connsiteX1" fmla="*/ 1116 w 416127"/>
                <a:gd name="connsiteY1" fmla="*/ 297712 h 538513"/>
                <a:gd name="connsiteX2" fmla="*/ 27108 w 416127"/>
                <a:gd name="connsiteY2" fmla="*/ 510363 h 538513"/>
                <a:gd name="connsiteX3" fmla="*/ 192502 w 416127"/>
                <a:gd name="connsiteY3" fmla="*/ 524541 h 538513"/>
                <a:gd name="connsiteX4" fmla="*/ 388614 w 416127"/>
                <a:gd name="connsiteY4" fmla="*/ 519815 h 538513"/>
                <a:gd name="connsiteX5" fmla="*/ 414603 w 416127"/>
                <a:gd name="connsiteY5" fmla="*/ 295351 h 538513"/>
                <a:gd name="connsiteX6" fmla="*/ 390976 w 416127"/>
                <a:gd name="connsiteY6" fmla="*/ 66160 h 538513"/>
                <a:gd name="connsiteX7" fmla="*/ 199590 w 416127"/>
                <a:gd name="connsiteY7" fmla="*/ 0 h 538513"/>
                <a:gd name="connsiteX8" fmla="*/ 36557 w 416127"/>
                <a:gd name="connsiteY8" fmla="*/ 66159 h 538513"/>
                <a:gd name="connsiteX0" fmla="*/ 36557 w 416962"/>
                <a:gd name="connsiteY0" fmla="*/ 66159 h 533540"/>
                <a:gd name="connsiteX1" fmla="*/ 1116 w 416962"/>
                <a:gd name="connsiteY1" fmla="*/ 297712 h 533540"/>
                <a:gd name="connsiteX2" fmla="*/ 27108 w 416962"/>
                <a:gd name="connsiteY2" fmla="*/ 510363 h 533540"/>
                <a:gd name="connsiteX3" fmla="*/ 192502 w 416962"/>
                <a:gd name="connsiteY3" fmla="*/ 524541 h 533540"/>
                <a:gd name="connsiteX4" fmla="*/ 390977 w 416962"/>
                <a:gd name="connsiteY4" fmla="*/ 512727 h 533540"/>
                <a:gd name="connsiteX5" fmla="*/ 414603 w 416962"/>
                <a:gd name="connsiteY5" fmla="*/ 295351 h 533540"/>
                <a:gd name="connsiteX6" fmla="*/ 390976 w 416962"/>
                <a:gd name="connsiteY6" fmla="*/ 66160 h 533540"/>
                <a:gd name="connsiteX7" fmla="*/ 199590 w 416962"/>
                <a:gd name="connsiteY7" fmla="*/ 0 h 533540"/>
                <a:gd name="connsiteX8" fmla="*/ 36557 w 416962"/>
                <a:gd name="connsiteY8" fmla="*/ 66159 h 533540"/>
                <a:gd name="connsiteX0" fmla="*/ 36557 w 415953"/>
                <a:gd name="connsiteY0" fmla="*/ 66159 h 531703"/>
                <a:gd name="connsiteX1" fmla="*/ 1116 w 415953"/>
                <a:gd name="connsiteY1" fmla="*/ 297712 h 531703"/>
                <a:gd name="connsiteX2" fmla="*/ 27108 w 415953"/>
                <a:gd name="connsiteY2" fmla="*/ 510363 h 531703"/>
                <a:gd name="connsiteX3" fmla="*/ 192502 w 415953"/>
                <a:gd name="connsiteY3" fmla="*/ 524541 h 531703"/>
                <a:gd name="connsiteX4" fmla="*/ 390977 w 415953"/>
                <a:gd name="connsiteY4" fmla="*/ 512727 h 531703"/>
                <a:gd name="connsiteX5" fmla="*/ 414603 w 415953"/>
                <a:gd name="connsiteY5" fmla="*/ 295351 h 531703"/>
                <a:gd name="connsiteX6" fmla="*/ 390976 w 415953"/>
                <a:gd name="connsiteY6" fmla="*/ 66160 h 531703"/>
                <a:gd name="connsiteX7" fmla="*/ 199590 w 415953"/>
                <a:gd name="connsiteY7" fmla="*/ 0 h 531703"/>
                <a:gd name="connsiteX8" fmla="*/ 36557 w 415953"/>
                <a:gd name="connsiteY8" fmla="*/ 66159 h 531703"/>
                <a:gd name="connsiteX0" fmla="*/ 38202 w 417598"/>
                <a:gd name="connsiteY0" fmla="*/ 66159 h 527065"/>
                <a:gd name="connsiteX1" fmla="*/ 2761 w 417598"/>
                <a:gd name="connsiteY1" fmla="*/ 297712 h 527065"/>
                <a:gd name="connsiteX2" fmla="*/ 28753 w 417598"/>
                <a:gd name="connsiteY2" fmla="*/ 510363 h 527065"/>
                <a:gd name="connsiteX3" fmla="*/ 194147 w 417598"/>
                <a:gd name="connsiteY3" fmla="*/ 524541 h 527065"/>
                <a:gd name="connsiteX4" fmla="*/ 392622 w 417598"/>
                <a:gd name="connsiteY4" fmla="*/ 512727 h 527065"/>
                <a:gd name="connsiteX5" fmla="*/ 416248 w 417598"/>
                <a:gd name="connsiteY5" fmla="*/ 295351 h 527065"/>
                <a:gd name="connsiteX6" fmla="*/ 392621 w 417598"/>
                <a:gd name="connsiteY6" fmla="*/ 66160 h 527065"/>
                <a:gd name="connsiteX7" fmla="*/ 201235 w 417598"/>
                <a:gd name="connsiteY7" fmla="*/ 0 h 527065"/>
                <a:gd name="connsiteX8" fmla="*/ 38202 w 417598"/>
                <a:gd name="connsiteY8" fmla="*/ 66159 h 527065"/>
                <a:gd name="connsiteX0" fmla="*/ 36212 w 415608"/>
                <a:gd name="connsiteY0" fmla="*/ 66159 h 527065"/>
                <a:gd name="connsiteX1" fmla="*/ 771 w 415608"/>
                <a:gd name="connsiteY1" fmla="*/ 297712 h 527065"/>
                <a:gd name="connsiteX2" fmla="*/ 55116 w 415608"/>
                <a:gd name="connsiteY2" fmla="*/ 510363 h 527065"/>
                <a:gd name="connsiteX3" fmla="*/ 192157 w 415608"/>
                <a:gd name="connsiteY3" fmla="*/ 524541 h 527065"/>
                <a:gd name="connsiteX4" fmla="*/ 390632 w 415608"/>
                <a:gd name="connsiteY4" fmla="*/ 512727 h 527065"/>
                <a:gd name="connsiteX5" fmla="*/ 414258 w 415608"/>
                <a:gd name="connsiteY5" fmla="*/ 295351 h 527065"/>
                <a:gd name="connsiteX6" fmla="*/ 390631 w 415608"/>
                <a:gd name="connsiteY6" fmla="*/ 66160 h 527065"/>
                <a:gd name="connsiteX7" fmla="*/ 199245 w 415608"/>
                <a:gd name="connsiteY7" fmla="*/ 0 h 527065"/>
                <a:gd name="connsiteX8" fmla="*/ 36212 w 415608"/>
                <a:gd name="connsiteY8" fmla="*/ 66159 h 527065"/>
                <a:gd name="connsiteX0" fmla="*/ 15687 w 395083"/>
                <a:gd name="connsiteY0" fmla="*/ 66159 h 531379"/>
                <a:gd name="connsiteX1" fmla="*/ 8600 w 395083"/>
                <a:gd name="connsiteY1" fmla="*/ 302438 h 531379"/>
                <a:gd name="connsiteX2" fmla="*/ 34591 w 395083"/>
                <a:gd name="connsiteY2" fmla="*/ 510363 h 531379"/>
                <a:gd name="connsiteX3" fmla="*/ 171632 w 395083"/>
                <a:gd name="connsiteY3" fmla="*/ 524541 h 531379"/>
                <a:gd name="connsiteX4" fmla="*/ 370107 w 395083"/>
                <a:gd name="connsiteY4" fmla="*/ 512727 h 531379"/>
                <a:gd name="connsiteX5" fmla="*/ 393733 w 395083"/>
                <a:gd name="connsiteY5" fmla="*/ 295351 h 531379"/>
                <a:gd name="connsiteX6" fmla="*/ 370106 w 395083"/>
                <a:gd name="connsiteY6" fmla="*/ 66160 h 531379"/>
                <a:gd name="connsiteX7" fmla="*/ 178720 w 395083"/>
                <a:gd name="connsiteY7" fmla="*/ 0 h 531379"/>
                <a:gd name="connsiteX8" fmla="*/ 15687 w 395083"/>
                <a:gd name="connsiteY8" fmla="*/ 66159 h 531379"/>
                <a:gd name="connsiteX0" fmla="*/ 16810 w 396206"/>
                <a:gd name="connsiteY0" fmla="*/ 66159 h 532029"/>
                <a:gd name="connsiteX1" fmla="*/ 7361 w 396206"/>
                <a:gd name="connsiteY1" fmla="*/ 292987 h 532029"/>
                <a:gd name="connsiteX2" fmla="*/ 35714 w 396206"/>
                <a:gd name="connsiteY2" fmla="*/ 510363 h 532029"/>
                <a:gd name="connsiteX3" fmla="*/ 172755 w 396206"/>
                <a:gd name="connsiteY3" fmla="*/ 524541 h 532029"/>
                <a:gd name="connsiteX4" fmla="*/ 371230 w 396206"/>
                <a:gd name="connsiteY4" fmla="*/ 512727 h 532029"/>
                <a:gd name="connsiteX5" fmla="*/ 394856 w 396206"/>
                <a:gd name="connsiteY5" fmla="*/ 295351 h 532029"/>
                <a:gd name="connsiteX6" fmla="*/ 371229 w 396206"/>
                <a:gd name="connsiteY6" fmla="*/ 66160 h 532029"/>
                <a:gd name="connsiteX7" fmla="*/ 179843 w 396206"/>
                <a:gd name="connsiteY7" fmla="*/ 0 h 532029"/>
                <a:gd name="connsiteX8" fmla="*/ 16810 w 396206"/>
                <a:gd name="connsiteY8" fmla="*/ 66159 h 532029"/>
                <a:gd name="connsiteX0" fmla="*/ 17622 w 397018"/>
                <a:gd name="connsiteY0" fmla="*/ 66159 h 532029"/>
                <a:gd name="connsiteX1" fmla="*/ 8173 w 397018"/>
                <a:gd name="connsiteY1" fmla="*/ 292987 h 532029"/>
                <a:gd name="connsiteX2" fmla="*/ 36526 w 397018"/>
                <a:gd name="connsiteY2" fmla="*/ 510363 h 532029"/>
                <a:gd name="connsiteX3" fmla="*/ 173567 w 397018"/>
                <a:gd name="connsiteY3" fmla="*/ 524541 h 532029"/>
                <a:gd name="connsiteX4" fmla="*/ 372042 w 397018"/>
                <a:gd name="connsiteY4" fmla="*/ 512727 h 532029"/>
                <a:gd name="connsiteX5" fmla="*/ 395668 w 397018"/>
                <a:gd name="connsiteY5" fmla="*/ 295351 h 532029"/>
                <a:gd name="connsiteX6" fmla="*/ 372041 w 397018"/>
                <a:gd name="connsiteY6" fmla="*/ 66160 h 532029"/>
                <a:gd name="connsiteX7" fmla="*/ 180655 w 397018"/>
                <a:gd name="connsiteY7" fmla="*/ 0 h 532029"/>
                <a:gd name="connsiteX8" fmla="*/ 17622 w 397018"/>
                <a:gd name="connsiteY8" fmla="*/ 66159 h 532029"/>
                <a:gd name="connsiteX0" fmla="*/ 16811 w 396207"/>
                <a:gd name="connsiteY0" fmla="*/ 66159 h 529127"/>
                <a:gd name="connsiteX1" fmla="*/ 7362 w 396207"/>
                <a:gd name="connsiteY1" fmla="*/ 292987 h 529127"/>
                <a:gd name="connsiteX2" fmla="*/ 35715 w 396207"/>
                <a:gd name="connsiteY2" fmla="*/ 505637 h 529127"/>
                <a:gd name="connsiteX3" fmla="*/ 172756 w 396207"/>
                <a:gd name="connsiteY3" fmla="*/ 524541 h 529127"/>
                <a:gd name="connsiteX4" fmla="*/ 371231 w 396207"/>
                <a:gd name="connsiteY4" fmla="*/ 512727 h 529127"/>
                <a:gd name="connsiteX5" fmla="*/ 394857 w 396207"/>
                <a:gd name="connsiteY5" fmla="*/ 295351 h 529127"/>
                <a:gd name="connsiteX6" fmla="*/ 371230 w 396207"/>
                <a:gd name="connsiteY6" fmla="*/ 66160 h 529127"/>
                <a:gd name="connsiteX7" fmla="*/ 179844 w 396207"/>
                <a:gd name="connsiteY7" fmla="*/ 0 h 529127"/>
                <a:gd name="connsiteX8" fmla="*/ 16811 w 396207"/>
                <a:gd name="connsiteY8" fmla="*/ 66159 h 529127"/>
                <a:gd name="connsiteX0" fmla="*/ 16811 w 397772"/>
                <a:gd name="connsiteY0" fmla="*/ 66159 h 528841"/>
                <a:gd name="connsiteX1" fmla="*/ 7362 w 397772"/>
                <a:gd name="connsiteY1" fmla="*/ 292987 h 528841"/>
                <a:gd name="connsiteX2" fmla="*/ 35715 w 397772"/>
                <a:gd name="connsiteY2" fmla="*/ 505637 h 528841"/>
                <a:gd name="connsiteX3" fmla="*/ 172756 w 397772"/>
                <a:gd name="connsiteY3" fmla="*/ 524541 h 528841"/>
                <a:gd name="connsiteX4" fmla="*/ 349966 w 397772"/>
                <a:gd name="connsiteY4" fmla="*/ 517453 h 528841"/>
                <a:gd name="connsiteX5" fmla="*/ 394857 w 397772"/>
                <a:gd name="connsiteY5" fmla="*/ 295351 h 528841"/>
                <a:gd name="connsiteX6" fmla="*/ 371230 w 397772"/>
                <a:gd name="connsiteY6" fmla="*/ 66160 h 528841"/>
                <a:gd name="connsiteX7" fmla="*/ 179844 w 397772"/>
                <a:gd name="connsiteY7" fmla="*/ 0 h 528841"/>
                <a:gd name="connsiteX8" fmla="*/ 16811 w 397772"/>
                <a:gd name="connsiteY8" fmla="*/ 66159 h 528841"/>
                <a:gd name="connsiteX0" fmla="*/ 16811 w 386281"/>
                <a:gd name="connsiteY0" fmla="*/ 66159 h 536037"/>
                <a:gd name="connsiteX1" fmla="*/ 7362 w 386281"/>
                <a:gd name="connsiteY1" fmla="*/ 292987 h 536037"/>
                <a:gd name="connsiteX2" fmla="*/ 35715 w 386281"/>
                <a:gd name="connsiteY2" fmla="*/ 505637 h 536037"/>
                <a:gd name="connsiteX3" fmla="*/ 172756 w 386281"/>
                <a:gd name="connsiteY3" fmla="*/ 524541 h 536037"/>
                <a:gd name="connsiteX4" fmla="*/ 349966 w 386281"/>
                <a:gd name="connsiteY4" fmla="*/ 517453 h 536037"/>
                <a:gd name="connsiteX5" fmla="*/ 368866 w 386281"/>
                <a:gd name="connsiteY5" fmla="*/ 292988 h 536037"/>
                <a:gd name="connsiteX6" fmla="*/ 371230 w 386281"/>
                <a:gd name="connsiteY6" fmla="*/ 66160 h 536037"/>
                <a:gd name="connsiteX7" fmla="*/ 179844 w 386281"/>
                <a:gd name="connsiteY7" fmla="*/ 0 h 536037"/>
                <a:gd name="connsiteX8" fmla="*/ 16811 w 386281"/>
                <a:gd name="connsiteY8" fmla="*/ 66159 h 536037"/>
                <a:gd name="connsiteX0" fmla="*/ 16811 w 390120"/>
                <a:gd name="connsiteY0" fmla="*/ 66159 h 535863"/>
                <a:gd name="connsiteX1" fmla="*/ 7362 w 390120"/>
                <a:gd name="connsiteY1" fmla="*/ 292987 h 535863"/>
                <a:gd name="connsiteX2" fmla="*/ 35715 w 390120"/>
                <a:gd name="connsiteY2" fmla="*/ 505637 h 535863"/>
                <a:gd name="connsiteX3" fmla="*/ 172756 w 390120"/>
                <a:gd name="connsiteY3" fmla="*/ 524541 h 535863"/>
                <a:gd name="connsiteX4" fmla="*/ 349966 w 390120"/>
                <a:gd name="connsiteY4" fmla="*/ 517453 h 535863"/>
                <a:gd name="connsiteX5" fmla="*/ 380680 w 390120"/>
                <a:gd name="connsiteY5" fmla="*/ 295351 h 535863"/>
                <a:gd name="connsiteX6" fmla="*/ 371230 w 390120"/>
                <a:gd name="connsiteY6" fmla="*/ 66160 h 535863"/>
                <a:gd name="connsiteX7" fmla="*/ 179844 w 390120"/>
                <a:gd name="connsiteY7" fmla="*/ 0 h 535863"/>
                <a:gd name="connsiteX8" fmla="*/ 16811 w 390120"/>
                <a:gd name="connsiteY8" fmla="*/ 66159 h 535863"/>
                <a:gd name="connsiteX0" fmla="*/ 16811 w 393406"/>
                <a:gd name="connsiteY0" fmla="*/ 66159 h 535863"/>
                <a:gd name="connsiteX1" fmla="*/ 7362 w 393406"/>
                <a:gd name="connsiteY1" fmla="*/ 292987 h 535863"/>
                <a:gd name="connsiteX2" fmla="*/ 35715 w 393406"/>
                <a:gd name="connsiteY2" fmla="*/ 505637 h 535863"/>
                <a:gd name="connsiteX3" fmla="*/ 172756 w 393406"/>
                <a:gd name="connsiteY3" fmla="*/ 524541 h 535863"/>
                <a:gd name="connsiteX4" fmla="*/ 349966 w 393406"/>
                <a:gd name="connsiteY4" fmla="*/ 517453 h 535863"/>
                <a:gd name="connsiteX5" fmla="*/ 387769 w 393406"/>
                <a:gd name="connsiteY5" fmla="*/ 295351 h 535863"/>
                <a:gd name="connsiteX6" fmla="*/ 371230 w 393406"/>
                <a:gd name="connsiteY6" fmla="*/ 66160 h 535863"/>
                <a:gd name="connsiteX7" fmla="*/ 179844 w 393406"/>
                <a:gd name="connsiteY7" fmla="*/ 0 h 535863"/>
                <a:gd name="connsiteX8" fmla="*/ 16811 w 393406"/>
                <a:gd name="connsiteY8" fmla="*/ 66159 h 535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406" h="535863">
                  <a:moveTo>
                    <a:pt x="16811" y="66159"/>
                  </a:moveTo>
                  <a:cubicBezTo>
                    <a:pt x="-11936" y="114990"/>
                    <a:pt x="4211" y="219741"/>
                    <a:pt x="7362" y="292987"/>
                  </a:cubicBezTo>
                  <a:cubicBezTo>
                    <a:pt x="10513" y="366233"/>
                    <a:pt x="8149" y="467045"/>
                    <a:pt x="35715" y="505637"/>
                  </a:cubicBezTo>
                  <a:cubicBezTo>
                    <a:pt x="63281" y="544229"/>
                    <a:pt x="120381" y="522572"/>
                    <a:pt x="172756" y="524541"/>
                  </a:cubicBezTo>
                  <a:cubicBezTo>
                    <a:pt x="231826" y="522178"/>
                    <a:pt x="314131" y="555651"/>
                    <a:pt x="349966" y="517453"/>
                  </a:cubicBezTo>
                  <a:cubicBezTo>
                    <a:pt x="385802" y="479255"/>
                    <a:pt x="384225" y="370566"/>
                    <a:pt x="387769" y="295351"/>
                  </a:cubicBezTo>
                  <a:cubicBezTo>
                    <a:pt x="391313" y="220136"/>
                    <a:pt x="404703" y="118141"/>
                    <a:pt x="371230" y="66160"/>
                  </a:cubicBezTo>
                  <a:cubicBezTo>
                    <a:pt x="337757" y="14179"/>
                    <a:pt x="238914" y="0"/>
                    <a:pt x="179844" y="0"/>
                  </a:cubicBezTo>
                  <a:cubicBezTo>
                    <a:pt x="120774" y="0"/>
                    <a:pt x="45558" y="17328"/>
                    <a:pt x="16811" y="66159"/>
                  </a:cubicBez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C3E7EF08-98AC-4B78-B874-23B56E622EBC}"/>
                </a:ext>
              </a:extLst>
            </p:cNvPr>
            <p:cNvSpPr/>
            <p:nvPr/>
          </p:nvSpPr>
          <p:spPr>
            <a:xfrm>
              <a:off x="5984182" y="4085586"/>
              <a:ext cx="393406" cy="535863"/>
            </a:xfrm>
            <a:custGeom>
              <a:avLst/>
              <a:gdLst>
                <a:gd name="connsiteX0" fmla="*/ 11215 w 427713"/>
                <a:gd name="connsiteY0" fmla="*/ 118649 h 561918"/>
                <a:gd name="connsiteX1" fmla="*/ 27755 w 427713"/>
                <a:gd name="connsiteY1" fmla="*/ 364379 h 561918"/>
                <a:gd name="connsiteX2" fmla="*/ 32481 w 427713"/>
                <a:gd name="connsiteY2" fmla="*/ 522686 h 561918"/>
                <a:gd name="connsiteX3" fmla="*/ 190788 w 427713"/>
                <a:gd name="connsiteY3" fmla="*/ 543951 h 561918"/>
                <a:gd name="connsiteX4" fmla="*/ 405802 w 427713"/>
                <a:gd name="connsiteY4" fmla="*/ 543951 h 561918"/>
                <a:gd name="connsiteX5" fmla="*/ 417615 w 427713"/>
                <a:gd name="connsiteY5" fmla="*/ 312398 h 561918"/>
                <a:gd name="connsiteX6" fmla="*/ 410527 w 427713"/>
                <a:gd name="connsiteY6" fmla="*/ 76119 h 561918"/>
                <a:gd name="connsiteX7" fmla="*/ 216778 w 427713"/>
                <a:gd name="connsiteY7" fmla="*/ 509 h 561918"/>
                <a:gd name="connsiteX8" fmla="*/ 11215 w 427713"/>
                <a:gd name="connsiteY8" fmla="*/ 118649 h 561918"/>
                <a:gd name="connsiteX0" fmla="*/ 11560 w 425696"/>
                <a:gd name="connsiteY0" fmla="*/ 87530 h 561515"/>
                <a:gd name="connsiteX1" fmla="*/ 25738 w 425696"/>
                <a:gd name="connsiteY1" fmla="*/ 363976 h 561515"/>
                <a:gd name="connsiteX2" fmla="*/ 30464 w 425696"/>
                <a:gd name="connsiteY2" fmla="*/ 522283 h 561515"/>
                <a:gd name="connsiteX3" fmla="*/ 188771 w 425696"/>
                <a:gd name="connsiteY3" fmla="*/ 543548 h 561515"/>
                <a:gd name="connsiteX4" fmla="*/ 403785 w 425696"/>
                <a:gd name="connsiteY4" fmla="*/ 543548 h 561515"/>
                <a:gd name="connsiteX5" fmla="*/ 415598 w 425696"/>
                <a:gd name="connsiteY5" fmla="*/ 311995 h 561515"/>
                <a:gd name="connsiteX6" fmla="*/ 408510 w 425696"/>
                <a:gd name="connsiteY6" fmla="*/ 75716 h 561515"/>
                <a:gd name="connsiteX7" fmla="*/ 214761 w 425696"/>
                <a:gd name="connsiteY7" fmla="*/ 106 h 561515"/>
                <a:gd name="connsiteX8" fmla="*/ 11560 w 425696"/>
                <a:gd name="connsiteY8" fmla="*/ 87530 h 561515"/>
                <a:gd name="connsiteX0" fmla="*/ 10883 w 425019"/>
                <a:gd name="connsiteY0" fmla="*/ 85178 h 559163"/>
                <a:gd name="connsiteX1" fmla="*/ 25061 w 425019"/>
                <a:gd name="connsiteY1" fmla="*/ 361624 h 559163"/>
                <a:gd name="connsiteX2" fmla="*/ 29787 w 425019"/>
                <a:gd name="connsiteY2" fmla="*/ 519931 h 559163"/>
                <a:gd name="connsiteX3" fmla="*/ 188094 w 425019"/>
                <a:gd name="connsiteY3" fmla="*/ 541196 h 559163"/>
                <a:gd name="connsiteX4" fmla="*/ 403108 w 425019"/>
                <a:gd name="connsiteY4" fmla="*/ 541196 h 559163"/>
                <a:gd name="connsiteX5" fmla="*/ 414921 w 425019"/>
                <a:gd name="connsiteY5" fmla="*/ 309643 h 559163"/>
                <a:gd name="connsiteX6" fmla="*/ 407833 w 425019"/>
                <a:gd name="connsiteY6" fmla="*/ 73364 h 559163"/>
                <a:gd name="connsiteX7" fmla="*/ 204633 w 425019"/>
                <a:gd name="connsiteY7" fmla="*/ 116 h 559163"/>
                <a:gd name="connsiteX8" fmla="*/ 10883 w 425019"/>
                <a:gd name="connsiteY8" fmla="*/ 85178 h 559163"/>
                <a:gd name="connsiteX0" fmla="*/ 10883 w 431603"/>
                <a:gd name="connsiteY0" fmla="*/ 85178 h 559163"/>
                <a:gd name="connsiteX1" fmla="*/ 25061 w 431603"/>
                <a:gd name="connsiteY1" fmla="*/ 361624 h 559163"/>
                <a:gd name="connsiteX2" fmla="*/ 29787 w 431603"/>
                <a:gd name="connsiteY2" fmla="*/ 519931 h 559163"/>
                <a:gd name="connsiteX3" fmla="*/ 188094 w 431603"/>
                <a:gd name="connsiteY3" fmla="*/ 541196 h 559163"/>
                <a:gd name="connsiteX4" fmla="*/ 403108 w 431603"/>
                <a:gd name="connsiteY4" fmla="*/ 541196 h 559163"/>
                <a:gd name="connsiteX5" fmla="*/ 429098 w 431603"/>
                <a:gd name="connsiteY5" fmla="*/ 309643 h 559163"/>
                <a:gd name="connsiteX6" fmla="*/ 407833 w 431603"/>
                <a:gd name="connsiteY6" fmla="*/ 73364 h 559163"/>
                <a:gd name="connsiteX7" fmla="*/ 204633 w 431603"/>
                <a:gd name="connsiteY7" fmla="*/ 116 h 559163"/>
                <a:gd name="connsiteX8" fmla="*/ 10883 w 431603"/>
                <a:gd name="connsiteY8" fmla="*/ 85178 h 559163"/>
                <a:gd name="connsiteX0" fmla="*/ 16874 w 437594"/>
                <a:gd name="connsiteY0" fmla="*/ 85178 h 559163"/>
                <a:gd name="connsiteX1" fmla="*/ 12150 w 437594"/>
                <a:gd name="connsiteY1" fmla="*/ 361624 h 559163"/>
                <a:gd name="connsiteX2" fmla="*/ 35778 w 437594"/>
                <a:gd name="connsiteY2" fmla="*/ 519931 h 559163"/>
                <a:gd name="connsiteX3" fmla="*/ 194085 w 437594"/>
                <a:gd name="connsiteY3" fmla="*/ 541196 h 559163"/>
                <a:gd name="connsiteX4" fmla="*/ 409099 w 437594"/>
                <a:gd name="connsiteY4" fmla="*/ 541196 h 559163"/>
                <a:gd name="connsiteX5" fmla="*/ 435089 w 437594"/>
                <a:gd name="connsiteY5" fmla="*/ 309643 h 559163"/>
                <a:gd name="connsiteX6" fmla="*/ 413824 w 437594"/>
                <a:gd name="connsiteY6" fmla="*/ 73364 h 559163"/>
                <a:gd name="connsiteX7" fmla="*/ 210624 w 437594"/>
                <a:gd name="connsiteY7" fmla="*/ 116 h 559163"/>
                <a:gd name="connsiteX8" fmla="*/ 16874 w 437594"/>
                <a:gd name="connsiteY8" fmla="*/ 85178 h 559163"/>
                <a:gd name="connsiteX0" fmla="*/ 16874 w 437594"/>
                <a:gd name="connsiteY0" fmla="*/ 85178 h 563991"/>
                <a:gd name="connsiteX1" fmla="*/ 12150 w 437594"/>
                <a:gd name="connsiteY1" fmla="*/ 361624 h 563991"/>
                <a:gd name="connsiteX2" fmla="*/ 35778 w 437594"/>
                <a:gd name="connsiteY2" fmla="*/ 519931 h 563991"/>
                <a:gd name="connsiteX3" fmla="*/ 205899 w 437594"/>
                <a:gd name="connsiteY3" fmla="*/ 553010 h 563991"/>
                <a:gd name="connsiteX4" fmla="*/ 409099 w 437594"/>
                <a:gd name="connsiteY4" fmla="*/ 541196 h 563991"/>
                <a:gd name="connsiteX5" fmla="*/ 435089 w 437594"/>
                <a:gd name="connsiteY5" fmla="*/ 309643 h 563991"/>
                <a:gd name="connsiteX6" fmla="*/ 413824 w 437594"/>
                <a:gd name="connsiteY6" fmla="*/ 73364 h 563991"/>
                <a:gd name="connsiteX7" fmla="*/ 210624 w 437594"/>
                <a:gd name="connsiteY7" fmla="*/ 116 h 563991"/>
                <a:gd name="connsiteX8" fmla="*/ 16874 w 437594"/>
                <a:gd name="connsiteY8" fmla="*/ 85178 h 563991"/>
                <a:gd name="connsiteX0" fmla="*/ 16874 w 437594"/>
                <a:gd name="connsiteY0" fmla="*/ 85178 h 554236"/>
                <a:gd name="connsiteX1" fmla="*/ 12150 w 437594"/>
                <a:gd name="connsiteY1" fmla="*/ 361624 h 554236"/>
                <a:gd name="connsiteX2" fmla="*/ 35778 w 437594"/>
                <a:gd name="connsiteY2" fmla="*/ 519931 h 554236"/>
                <a:gd name="connsiteX3" fmla="*/ 205899 w 437594"/>
                <a:gd name="connsiteY3" fmla="*/ 553010 h 554236"/>
                <a:gd name="connsiteX4" fmla="*/ 409099 w 437594"/>
                <a:gd name="connsiteY4" fmla="*/ 522294 h 554236"/>
                <a:gd name="connsiteX5" fmla="*/ 435089 w 437594"/>
                <a:gd name="connsiteY5" fmla="*/ 309643 h 554236"/>
                <a:gd name="connsiteX6" fmla="*/ 413824 w 437594"/>
                <a:gd name="connsiteY6" fmla="*/ 73364 h 554236"/>
                <a:gd name="connsiteX7" fmla="*/ 210624 w 437594"/>
                <a:gd name="connsiteY7" fmla="*/ 116 h 554236"/>
                <a:gd name="connsiteX8" fmla="*/ 16874 w 437594"/>
                <a:gd name="connsiteY8" fmla="*/ 85178 h 554236"/>
                <a:gd name="connsiteX0" fmla="*/ 16874 w 437594"/>
                <a:gd name="connsiteY0" fmla="*/ 85178 h 558187"/>
                <a:gd name="connsiteX1" fmla="*/ 12150 w 437594"/>
                <a:gd name="connsiteY1" fmla="*/ 361624 h 558187"/>
                <a:gd name="connsiteX2" fmla="*/ 35778 w 437594"/>
                <a:gd name="connsiteY2" fmla="*/ 519931 h 558187"/>
                <a:gd name="connsiteX3" fmla="*/ 215350 w 437594"/>
                <a:gd name="connsiteY3" fmla="*/ 557736 h 558187"/>
                <a:gd name="connsiteX4" fmla="*/ 409099 w 437594"/>
                <a:gd name="connsiteY4" fmla="*/ 522294 h 558187"/>
                <a:gd name="connsiteX5" fmla="*/ 435089 w 437594"/>
                <a:gd name="connsiteY5" fmla="*/ 309643 h 558187"/>
                <a:gd name="connsiteX6" fmla="*/ 413824 w 437594"/>
                <a:gd name="connsiteY6" fmla="*/ 73364 h 558187"/>
                <a:gd name="connsiteX7" fmla="*/ 210624 w 437594"/>
                <a:gd name="connsiteY7" fmla="*/ 116 h 558187"/>
                <a:gd name="connsiteX8" fmla="*/ 16874 w 437594"/>
                <a:gd name="connsiteY8" fmla="*/ 85178 h 558187"/>
                <a:gd name="connsiteX0" fmla="*/ 20067 w 440787"/>
                <a:gd name="connsiteY0" fmla="*/ 85178 h 558187"/>
                <a:gd name="connsiteX1" fmla="*/ 8255 w 440787"/>
                <a:gd name="connsiteY1" fmla="*/ 361624 h 558187"/>
                <a:gd name="connsiteX2" fmla="*/ 38971 w 440787"/>
                <a:gd name="connsiteY2" fmla="*/ 519931 h 558187"/>
                <a:gd name="connsiteX3" fmla="*/ 218543 w 440787"/>
                <a:gd name="connsiteY3" fmla="*/ 557736 h 558187"/>
                <a:gd name="connsiteX4" fmla="*/ 412292 w 440787"/>
                <a:gd name="connsiteY4" fmla="*/ 522294 h 558187"/>
                <a:gd name="connsiteX5" fmla="*/ 438282 w 440787"/>
                <a:gd name="connsiteY5" fmla="*/ 309643 h 558187"/>
                <a:gd name="connsiteX6" fmla="*/ 417017 w 440787"/>
                <a:gd name="connsiteY6" fmla="*/ 73364 h 558187"/>
                <a:gd name="connsiteX7" fmla="*/ 213817 w 440787"/>
                <a:gd name="connsiteY7" fmla="*/ 116 h 558187"/>
                <a:gd name="connsiteX8" fmla="*/ 20067 w 440787"/>
                <a:gd name="connsiteY8" fmla="*/ 85178 h 558187"/>
                <a:gd name="connsiteX0" fmla="*/ 20067 w 442342"/>
                <a:gd name="connsiteY0" fmla="*/ 85178 h 558345"/>
                <a:gd name="connsiteX1" fmla="*/ 8255 w 442342"/>
                <a:gd name="connsiteY1" fmla="*/ 361624 h 558345"/>
                <a:gd name="connsiteX2" fmla="*/ 38971 w 442342"/>
                <a:gd name="connsiteY2" fmla="*/ 519931 h 558345"/>
                <a:gd name="connsiteX3" fmla="*/ 218543 w 442342"/>
                <a:gd name="connsiteY3" fmla="*/ 557736 h 558345"/>
                <a:gd name="connsiteX4" fmla="*/ 412292 w 442342"/>
                <a:gd name="connsiteY4" fmla="*/ 522294 h 558345"/>
                <a:gd name="connsiteX5" fmla="*/ 440644 w 442342"/>
                <a:gd name="connsiteY5" fmla="*/ 302555 h 558345"/>
                <a:gd name="connsiteX6" fmla="*/ 417017 w 442342"/>
                <a:gd name="connsiteY6" fmla="*/ 73364 h 558345"/>
                <a:gd name="connsiteX7" fmla="*/ 213817 w 442342"/>
                <a:gd name="connsiteY7" fmla="*/ 116 h 558345"/>
                <a:gd name="connsiteX8" fmla="*/ 20067 w 442342"/>
                <a:gd name="connsiteY8" fmla="*/ 85178 h 558345"/>
                <a:gd name="connsiteX0" fmla="*/ 21288 w 443563"/>
                <a:gd name="connsiteY0" fmla="*/ 85178 h 558345"/>
                <a:gd name="connsiteX1" fmla="*/ 7113 w 443563"/>
                <a:gd name="connsiteY1" fmla="*/ 356898 h 558345"/>
                <a:gd name="connsiteX2" fmla="*/ 40192 w 443563"/>
                <a:gd name="connsiteY2" fmla="*/ 519931 h 558345"/>
                <a:gd name="connsiteX3" fmla="*/ 219764 w 443563"/>
                <a:gd name="connsiteY3" fmla="*/ 557736 h 558345"/>
                <a:gd name="connsiteX4" fmla="*/ 413513 w 443563"/>
                <a:gd name="connsiteY4" fmla="*/ 522294 h 558345"/>
                <a:gd name="connsiteX5" fmla="*/ 441865 w 443563"/>
                <a:gd name="connsiteY5" fmla="*/ 302555 h 558345"/>
                <a:gd name="connsiteX6" fmla="*/ 418238 w 443563"/>
                <a:gd name="connsiteY6" fmla="*/ 73364 h 558345"/>
                <a:gd name="connsiteX7" fmla="*/ 215038 w 443563"/>
                <a:gd name="connsiteY7" fmla="*/ 116 h 558345"/>
                <a:gd name="connsiteX8" fmla="*/ 21288 w 443563"/>
                <a:gd name="connsiteY8" fmla="*/ 85178 h 558345"/>
                <a:gd name="connsiteX0" fmla="*/ 45611 w 437169"/>
                <a:gd name="connsiteY0" fmla="*/ 66265 h 558335"/>
                <a:gd name="connsiteX1" fmla="*/ 719 w 437169"/>
                <a:gd name="connsiteY1" fmla="*/ 356888 h 558335"/>
                <a:gd name="connsiteX2" fmla="*/ 33798 w 437169"/>
                <a:gd name="connsiteY2" fmla="*/ 519921 h 558335"/>
                <a:gd name="connsiteX3" fmla="*/ 213370 w 437169"/>
                <a:gd name="connsiteY3" fmla="*/ 557726 h 558335"/>
                <a:gd name="connsiteX4" fmla="*/ 407119 w 437169"/>
                <a:gd name="connsiteY4" fmla="*/ 522284 h 558335"/>
                <a:gd name="connsiteX5" fmla="*/ 435471 w 437169"/>
                <a:gd name="connsiteY5" fmla="*/ 302545 h 558335"/>
                <a:gd name="connsiteX6" fmla="*/ 411844 w 437169"/>
                <a:gd name="connsiteY6" fmla="*/ 73354 h 558335"/>
                <a:gd name="connsiteX7" fmla="*/ 208644 w 437169"/>
                <a:gd name="connsiteY7" fmla="*/ 106 h 558335"/>
                <a:gd name="connsiteX8" fmla="*/ 45611 w 437169"/>
                <a:gd name="connsiteY8" fmla="*/ 66265 h 558335"/>
                <a:gd name="connsiteX0" fmla="*/ 37761 w 429319"/>
                <a:gd name="connsiteY0" fmla="*/ 66214 h 558284"/>
                <a:gd name="connsiteX1" fmla="*/ 2320 w 429319"/>
                <a:gd name="connsiteY1" fmla="*/ 297767 h 558284"/>
                <a:gd name="connsiteX2" fmla="*/ 25948 w 429319"/>
                <a:gd name="connsiteY2" fmla="*/ 519870 h 558284"/>
                <a:gd name="connsiteX3" fmla="*/ 205520 w 429319"/>
                <a:gd name="connsiteY3" fmla="*/ 557675 h 558284"/>
                <a:gd name="connsiteX4" fmla="*/ 399269 w 429319"/>
                <a:gd name="connsiteY4" fmla="*/ 522233 h 558284"/>
                <a:gd name="connsiteX5" fmla="*/ 427621 w 429319"/>
                <a:gd name="connsiteY5" fmla="*/ 302494 h 558284"/>
                <a:gd name="connsiteX6" fmla="*/ 403994 w 429319"/>
                <a:gd name="connsiteY6" fmla="*/ 73303 h 558284"/>
                <a:gd name="connsiteX7" fmla="*/ 200794 w 429319"/>
                <a:gd name="connsiteY7" fmla="*/ 55 h 558284"/>
                <a:gd name="connsiteX8" fmla="*/ 37761 w 429319"/>
                <a:gd name="connsiteY8" fmla="*/ 66214 h 558284"/>
                <a:gd name="connsiteX0" fmla="*/ 36275 w 427833"/>
                <a:gd name="connsiteY0" fmla="*/ 66214 h 558958"/>
                <a:gd name="connsiteX1" fmla="*/ 834 w 427833"/>
                <a:gd name="connsiteY1" fmla="*/ 297767 h 558958"/>
                <a:gd name="connsiteX2" fmla="*/ 29188 w 427833"/>
                <a:gd name="connsiteY2" fmla="*/ 510418 h 558958"/>
                <a:gd name="connsiteX3" fmla="*/ 204034 w 427833"/>
                <a:gd name="connsiteY3" fmla="*/ 557675 h 558958"/>
                <a:gd name="connsiteX4" fmla="*/ 397783 w 427833"/>
                <a:gd name="connsiteY4" fmla="*/ 522233 h 558958"/>
                <a:gd name="connsiteX5" fmla="*/ 426135 w 427833"/>
                <a:gd name="connsiteY5" fmla="*/ 302494 h 558958"/>
                <a:gd name="connsiteX6" fmla="*/ 402508 w 427833"/>
                <a:gd name="connsiteY6" fmla="*/ 73303 h 558958"/>
                <a:gd name="connsiteX7" fmla="*/ 199308 w 427833"/>
                <a:gd name="connsiteY7" fmla="*/ 55 h 558958"/>
                <a:gd name="connsiteX8" fmla="*/ 36275 w 427833"/>
                <a:gd name="connsiteY8" fmla="*/ 66214 h 558958"/>
                <a:gd name="connsiteX0" fmla="*/ 36275 w 428528"/>
                <a:gd name="connsiteY0" fmla="*/ 66214 h 558440"/>
                <a:gd name="connsiteX1" fmla="*/ 834 w 428528"/>
                <a:gd name="connsiteY1" fmla="*/ 297767 h 558440"/>
                <a:gd name="connsiteX2" fmla="*/ 29188 w 428528"/>
                <a:gd name="connsiteY2" fmla="*/ 510418 h 558440"/>
                <a:gd name="connsiteX3" fmla="*/ 204034 w 428528"/>
                <a:gd name="connsiteY3" fmla="*/ 557675 h 558440"/>
                <a:gd name="connsiteX4" fmla="*/ 388332 w 428528"/>
                <a:gd name="connsiteY4" fmla="*/ 519870 h 558440"/>
                <a:gd name="connsiteX5" fmla="*/ 426135 w 428528"/>
                <a:gd name="connsiteY5" fmla="*/ 302494 h 558440"/>
                <a:gd name="connsiteX6" fmla="*/ 402508 w 428528"/>
                <a:gd name="connsiteY6" fmla="*/ 73303 h 558440"/>
                <a:gd name="connsiteX7" fmla="*/ 199308 w 428528"/>
                <a:gd name="connsiteY7" fmla="*/ 55 h 558440"/>
                <a:gd name="connsiteX8" fmla="*/ 36275 w 428528"/>
                <a:gd name="connsiteY8" fmla="*/ 66214 h 558440"/>
                <a:gd name="connsiteX0" fmla="*/ 37760 w 430013"/>
                <a:gd name="connsiteY0" fmla="*/ 66214 h 557901"/>
                <a:gd name="connsiteX1" fmla="*/ 2319 w 430013"/>
                <a:gd name="connsiteY1" fmla="*/ 297767 h 557901"/>
                <a:gd name="connsiteX2" fmla="*/ 25948 w 430013"/>
                <a:gd name="connsiteY2" fmla="*/ 519869 h 557901"/>
                <a:gd name="connsiteX3" fmla="*/ 205519 w 430013"/>
                <a:gd name="connsiteY3" fmla="*/ 557675 h 557901"/>
                <a:gd name="connsiteX4" fmla="*/ 389817 w 430013"/>
                <a:gd name="connsiteY4" fmla="*/ 519870 h 557901"/>
                <a:gd name="connsiteX5" fmla="*/ 427620 w 430013"/>
                <a:gd name="connsiteY5" fmla="*/ 302494 h 557901"/>
                <a:gd name="connsiteX6" fmla="*/ 403993 w 430013"/>
                <a:gd name="connsiteY6" fmla="*/ 73303 h 557901"/>
                <a:gd name="connsiteX7" fmla="*/ 200793 w 430013"/>
                <a:gd name="connsiteY7" fmla="*/ 55 h 557901"/>
                <a:gd name="connsiteX8" fmla="*/ 37760 w 430013"/>
                <a:gd name="connsiteY8" fmla="*/ 66214 h 557901"/>
                <a:gd name="connsiteX0" fmla="*/ 40684 w 432937"/>
                <a:gd name="connsiteY0" fmla="*/ 66214 h 557831"/>
                <a:gd name="connsiteX1" fmla="*/ 5243 w 432937"/>
                <a:gd name="connsiteY1" fmla="*/ 297767 h 557831"/>
                <a:gd name="connsiteX2" fmla="*/ 28872 w 432937"/>
                <a:gd name="connsiteY2" fmla="*/ 519869 h 557831"/>
                <a:gd name="connsiteX3" fmla="*/ 208443 w 432937"/>
                <a:gd name="connsiteY3" fmla="*/ 557675 h 557831"/>
                <a:gd name="connsiteX4" fmla="*/ 392741 w 432937"/>
                <a:gd name="connsiteY4" fmla="*/ 519870 h 557831"/>
                <a:gd name="connsiteX5" fmla="*/ 430544 w 432937"/>
                <a:gd name="connsiteY5" fmla="*/ 302494 h 557831"/>
                <a:gd name="connsiteX6" fmla="*/ 406917 w 432937"/>
                <a:gd name="connsiteY6" fmla="*/ 73303 h 557831"/>
                <a:gd name="connsiteX7" fmla="*/ 203717 w 432937"/>
                <a:gd name="connsiteY7" fmla="*/ 55 h 557831"/>
                <a:gd name="connsiteX8" fmla="*/ 40684 w 432937"/>
                <a:gd name="connsiteY8" fmla="*/ 66214 h 557831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6557 w 428810"/>
                <a:gd name="connsiteY0" fmla="*/ 66214 h 531376"/>
                <a:gd name="connsiteX1" fmla="*/ 1116 w 428810"/>
                <a:gd name="connsiteY1" fmla="*/ 297767 h 531376"/>
                <a:gd name="connsiteX2" fmla="*/ 27108 w 428810"/>
                <a:gd name="connsiteY2" fmla="*/ 510418 h 531376"/>
                <a:gd name="connsiteX3" fmla="*/ 192502 w 428810"/>
                <a:gd name="connsiteY3" fmla="*/ 524596 h 531376"/>
                <a:gd name="connsiteX4" fmla="*/ 388614 w 428810"/>
                <a:gd name="connsiteY4" fmla="*/ 519870 h 531376"/>
                <a:gd name="connsiteX5" fmla="*/ 426417 w 428810"/>
                <a:gd name="connsiteY5" fmla="*/ 302494 h 531376"/>
                <a:gd name="connsiteX6" fmla="*/ 402790 w 428810"/>
                <a:gd name="connsiteY6" fmla="*/ 73303 h 531376"/>
                <a:gd name="connsiteX7" fmla="*/ 199590 w 428810"/>
                <a:gd name="connsiteY7" fmla="*/ 55 h 531376"/>
                <a:gd name="connsiteX8" fmla="*/ 36557 w 428810"/>
                <a:gd name="connsiteY8" fmla="*/ 66214 h 531376"/>
                <a:gd name="connsiteX0" fmla="*/ 36557 w 422272"/>
                <a:gd name="connsiteY0" fmla="*/ 66214 h 538568"/>
                <a:gd name="connsiteX1" fmla="*/ 1116 w 422272"/>
                <a:gd name="connsiteY1" fmla="*/ 297767 h 538568"/>
                <a:gd name="connsiteX2" fmla="*/ 27108 w 422272"/>
                <a:gd name="connsiteY2" fmla="*/ 510418 h 538568"/>
                <a:gd name="connsiteX3" fmla="*/ 192502 w 422272"/>
                <a:gd name="connsiteY3" fmla="*/ 524596 h 538568"/>
                <a:gd name="connsiteX4" fmla="*/ 388614 w 422272"/>
                <a:gd name="connsiteY4" fmla="*/ 519870 h 538568"/>
                <a:gd name="connsiteX5" fmla="*/ 414603 w 422272"/>
                <a:gd name="connsiteY5" fmla="*/ 295406 h 538568"/>
                <a:gd name="connsiteX6" fmla="*/ 402790 w 422272"/>
                <a:gd name="connsiteY6" fmla="*/ 73303 h 538568"/>
                <a:gd name="connsiteX7" fmla="*/ 199590 w 422272"/>
                <a:gd name="connsiteY7" fmla="*/ 55 h 538568"/>
                <a:gd name="connsiteX8" fmla="*/ 36557 w 422272"/>
                <a:gd name="connsiteY8" fmla="*/ 66214 h 538568"/>
                <a:gd name="connsiteX0" fmla="*/ 36557 w 416127"/>
                <a:gd name="connsiteY0" fmla="*/ 66159 h 538513"/>
                <a:gd name="connsiteX1" fmla="*/ 1116 w 416127"/>
                <a:gd name="connsiteY1" fmla="*/ 297712 h 538513"/>
                <a:gd name="connsiteX2" fmla="*/ 27108 w 416127"/>
                <a:gd name="connsiteY2" fmla="*/ 510363 h 538513"/>
                <a:gd name="connsiteX3" fmla="*/ 192502 w 416127"/>
                <a:gd name="connsiteY3" fmla="*/ 524541 h 538513"/>
                <a:gd name="connsiteX4" fmla="*/ 388614 w 416127"/>
                <a:gd name="connsiteY4" fmla="*/ 519815 h 538513"/>
                <a:gd name="connsiteX5" fmla="*/ 414603 w 416127"/>
                <a:gd name="connsiteY5" fmla="*/ 295351 h 538513"/>
                <a:gd name="connsiteX6" fmla="*/ 390976 w 416127"/>
                <a:gd name="connsiteY6" fmla="*/ 66160 h 538513"/>
                <a:gd name="connsiteX7" fmla="*/ 199590 w 416127"/>
                <a:gd name="connsiteY7" fmla="*/ 0 h 538513"/>
                <a:gd name="connsiteX8" fmla="*/ 36557 w 416127"/>
                <a:gd name="connsiteY8" fmla="*/ 66159 h 538513"/>
                <a:gd name="connsiteX0" fmla="*/ 36557 w 416962"/>
                <a:gd name="connsiteY0" fmla="*/ 66159 h 533540"/>
                <a:gd name="connsiteX1" fmla="*/ 1116 w 416962"/>
                <a:gd name="connsiteY1" fmla="*/ 297712 h 533540"/>
                <a:gd name="connsiteX2" fmla="*/ 27108 w 416962"/>
                <a:gd name="connsiteY2" fmla="*/ 510363 h 533540"/>
                <a:gd name="connsiteX3" fmla="*/ 192502 w 416962"/>
                <a:gd name="connsiteY3" fmla="*/ 524541 h 533540"/>
                <a:gd name="connsiteX4" fmla="*/ 390977 w 416962"/>
                <a:gd name="connsiteY4" fmla="*/ 512727 h 533540"/>
                <a:gd name="connsiteX5" fmla="*/ 414603 w 416962"/>
                <a:gd name="connsiteY5" fmla="*/ 295351 h 533540"/>
                <a:gd name="connsiteX6" fmla="*/ 390976 w 416962"/>
                <a:gd name="connsiteY6" fmla="*/ 66160 h 533540"/>
                <a:gd name="connsiteX7" fmla="*/ 199590 w 416962"/>
                <a:gd name="connsiteY7" fmla="*/ 0 h 533540"/>
                <a:gd name="connsiteX8" fmla="*/ 36557 w 416962"/>
                <a:gd name="connsiteY8" fmla="*/ 66159 h 533540"/>
                <a:gd name="connsiteX0" fmla="*/ 36557 w 415953"/>
                <a:gd name="connsiteY0" fmla="*/ 66159 h 531703"/>
                <a:gd name="connsiteX1" fmla="*/ 1116 w 415953"/>
                <a:gd name="connsiteY1" fmla="*/ 297712 h 531703"/>
                <a:gd name="connsiteX2" fmla="*/ 27108 w 415953"/>
                <a:gd name="connsiteY2" fmla="*/ 510363 h 531703"/>
                <a:gd name="connsiteX3" fmla="*/ 192502 w 415953"/>
                <a:gd name="connsiteY3" fmla="*/ 524541 h 531703"/>
                <a:gd name="connsiteX4" fmla="*/ 390977 w 415953"/>
                <a:gd name="connsiteY4" fmla="*/ 512727 h 531703"/>
                <a:gd name="connsiteX5" fmla="*/ 414603 w 415953"/>
                <a:gd name="connsiteY5" fmla="*/ 295351 h 531703"/>
                <a:gd name="connsiteX6" fmla="*/ 390976 w 415953"/>
                <a:gd name="connsiteY6" fmla="*/ 66160 h 531703"/>
                <a:gd name="connsiteX7" fmla="*/ 199590 w 415953"/>
                <a:gd name="connsiteY7" fmla="*/ 0 h 531703"/>
                <a:gd name="connsiteX8" fmla="*/ 36557 w 415953"/>
                <a:gd name="connsiteY8" fmla="*/ 66159 h 531703"/>
                <a:gd name="connsiteX0" fmla="*/ 38202 w 417598"/>
                <a:gd name="connsiteY0" fmla="*/ 66159 h 527065"/>
                <a:gd name="connsiteX1" fmla="*/ 2761 w 417598"/>
                <a:gd name="connsiteY1" fmla="*/ 297712 h 527065"/>
                <a:gd name="connsiteX2" fmla="*/ 28753 w 417598"/>
                <a:gd name="connsiteY2" fmla="*/ 510363 h 527065"/>
                <a:gd name="connsiteX3" fmla="*/ 194147 w 417598"/>
                <a:gd name="connsiteY3" fmla="*/ 524541 h 527065"/>
                <a:gd name="connsiteX4" fmla="*/ 392622 w 417598"/>
                <a:gd name="connsiteY4" fmla="*/ 512727 h 527065"/>
                <a:gd name="connsiteX5" fmla="*/ 416248 w 417598"/>
                <a:gd name="connsiteY5" fmla="*/ 295351 h 527065"/>
                <a:gd name="connsiteX6" fmla="*/ 392621 w 417598"/>
                <a:gd name="connsiteY6" fmla="*/ 66160 h 527065"/>
                <a:gd name="connsiteX7" fmla="*/ 201235 w 417598"/>
                <a:gd name="connsiteY7" fmla="*/ 0 h 527065"/>
                <a:gd name="connsiteX8" fmla="*/ 38202 w 417598"/>
                <a:gd name="connsiteY8" fmla="*/ 66159 h 527065"/>
                <a:gd name="connsiteX0" fmla="*/ 36212 w 415608"/>
                <a:gd name="connsiteY0" fmla="*/ 66159 h 527065"/>
                <a:gd name="connsiteX1" fmla="*/ 771 w 415608"/>
                <a:gd name="connsiteY1" fmla="*/ 297712 h 527065"/>
                <a:gd name="connsiteX2" fmla="*/ 55116 w 415608"/>
                <a:gd name="connsiteY2" fmla="*/ 510363 h 527065"/>
                <a:gd name="connsiteX3" fmla="*/ 192157 w 415608"/>
                <a:gd name="connsiteY3" fmla="*/ 524541 h 527065"/>
                <a:gd name="connsiteX4" fmla="*/ 390632 w 415608"/>
                <a:gd name="connsiteY4" fmla="*/ 512727 h 527065"/>
                <a:gd name="connsiteX5" fmla="*/ 414258 w 415608"/>
                <a:gd name="connsiteY5" fmla="*/ 295351 h 527065"/>
                <a:gd name="connsiteX6" fmla="*/ 390631 w 415608"/>
                <a:gd name="connsiteY6" fmla="*/ 66160 h 527065"/>
                <a:gd name="connsiteX7" fmla="*/ 199245 w 415608"/>
                <a:gd name="connsiteY7" fmla="*/ 0 h 527065"/>
                <a:gd name="connsiteX8" fmla="*/ 36212 w 415608"/>
                <a:gd name="connsiteY8" fmla="*/ 66159 h 527065"/>
                <a:gd name="connsiteX0" fmla="*/ 15687 w 395083"/>
                <a:gd name="connsiteY0" fmla="*/ 66159 h 531379"/>
                <a:gd name="connsiteX1" fmla="*/ 8600 w 395083"/>
                <a:gd name="connsiteY1" fmla="*/ 302438 h 531379"/>
                <a:gd name="connsiteX2" fmla="*/ 34591 w 395083"/>
                <a:gd name="connsiteY2" fmla="*/ 510363 h 531379"/>
                <a:gd name="connsiteX3" fmla="*/ 171632 w 395083"/>
                <a:gd name="connsiteY3" fmla="*/ 524541 h 531379"/>
                <a:gd name="connsiteX4" fmla="*/ 370107 w 395083"/>
                <a:gd name="connsiteY4" fmla="*/ 512727 h 531379"/>
                <a:gd name="connsiteX5" fmla="*/ 393733 w 395083"/>
                <a:gd name="connsiteY5" fmla="*/ 295351 h 531379"/>
                <a:gd name="connsiteX6" fmla="*/ 370106 w 395083"/>
                <a:gd name="connsiteY6" fmla="*/ 66160 h 531379"/>
                <a:gd name="connsiteX7" fmla="*/ 178720 w 395083"/>
                <a:gd name="connsiteY7" fmla="*/ 0 h 531379"/>
                <a:gd name="connsiteX8" fmla="*/ 15687 w 395083"/>
                <a:gd name="connsiteY8" fmla="*/ 66159 h 531379"/>
                <a:gd name="connsiteX0" fmla="*/ 16810 w 396206"/>
                <a:gd name="connsiteY0" fmla="*/ 66159 h 532029"/>
                <a:gd name="connsiteX1" fmla="*/ 7361 w 396206"/>
                <a:gd name="connsiteY1" fmla="*/ 292987 h 532029"/>
                <a:gd name="connsiteX2" fmla="*/ 35714 w 396206"/>
                <a:gd name="connsiteY2" fmla="*/ 510363 h 532029"/>
                <a:gd name="connsiteX3" fmla="*/ 172755 w 396206"/>
                <a:gd name="connsiteY3" fmla="*/ 524541 h 532029"/>
                <a:gd name="connsiteX4" fmla="*/ 371230 w 396206"/>
                <a:gd name="connsiteY4" fmla="*/ 512727 h 532029"/>
                <a:gd name="connsiteX5" fmla="*/ 394856 w 396206"/>
                <a:gd name="connsiteY5" fmla="*/ 295351 h 532029"/>
                <a:gd name="connsiteX6" fmla="*/ 371229 w 396206"/>
                <a:gd name="connsiteY6" fmla="*/ 66160 h 532029"/>
                <a:gd name="connsiteX7" fmla="*/ 179843 w 396206"/>
                <a:gd name="connsiteY7" fmla="*/ 0 h 532029"/>
                <a:gd name="connsiteX8" fmla="*/ 16810 w 396206"/>
                <a:gd name="connsiteY8" fmla="*/ 66159 h 532029"/>
                <a:gd name="connsiteX0" fmla="*/ 17622 w 397018"/>
                <a:gd name="connsiteY0" fmla="*/ 66159 h 532029"/>
                <a:gd name="connsiteX1" fmla="*/ 8173 w 397018"/>
                <a:gd name="connsiteY1" fmla="*/ 292987 h 532029"/>
                <a:gd name="connsiteX2" fmla="*/ 36526 w 397018"/>
                <a:gd name="connsiteY2" fmla="*/ 510363 h 532029"/>
                <a:gd name="connsiteX3" fmla="*/ 173567 w 397018"/>
                <a:gd name="connsiteY3" fmla="*/ 524541 h 532029"/>
                <a:gd name="connsiteX4" fmla="*/ 372042 w 397018"/>
                <a:gd name="connsiteY4" fmla="*/ 512727 h 532029"/>
                <a:gd name="connsiteX5" fmla="*/ 395668 w 397018"/>
                <a:gd name="connsiteY5" fmla="*/ 295351 h 532029"/>
                <a:gd name="connsiteX6" fmla="*/ 372041 w 397018"/>
                <a:gd name="connsiteY6" fmla="*/ 66160 h 532029"/>
                <a:gd name="connsiteX7" fmla="*/ 180655 w 397018"/>
                <a:gd name="connsiteY7" fmla="*/ 0 h 532029"/>
                <a:gd name="connsiteX8" fmla="*/ 17622 w 397018"/>
                <a:gd name="connsiteY8" fmla="*/ 66159 h 532029"/>
                <a:gd name="connsiteX0" fmla="*/ 16811 w 396207"/>
                <a:gd name="connsiteY0" fmla="*/ 66159 h 529127"/>
                <a:gd name="connsiteX1" fmla="*/ 7362 w 396207"/>
                <a:gd name="connsiteY1" fmla="*/ 292987 h 529127"/>
                <a:gd name="connsiteX2" fmla="*/ 35715 w 396207"/>
                <a:gd name="connsiteY2" fmla="*/ 505637 h 529127"/>
                <a:gd name="connsiteX3" fmla="*/ 172756 w 396207"/>
                <a:gd name="connsiteY3" fmla="*/ 524541 h 529127"/>
                <a:gd name="connsiteX4" fmla="*/ 371231 w 396207"/>
                <a:gd name="connsiteY4" fmla="*/ 512727 h 529127"/>
                <a:gd name="connsiteX5" fmla="*/ 394857 w 396207"/>
                <a:gd name="connsiteY5" fmla="*/ 295351 h 529127"/>
                <a:gd name="connsiteX6" fmla="*/ 371230 w 396207"/>
                <a:gd name="connsiteY6" fmla="*/ 66160 h 529127"/>
                <a:gd name="connsiteX7" fmla="*/ 179844 w 396207"/>
                <a:gd name="connsiteY7" fmla="*/ 0 h 529127"/>
                <a:gd name="connsiteX8" fmla="*/ 16811 w 396207"/>
                <a:gd name="connsiteY8" fmla="*/ 66159 h 529127"/>
                <a:gd name="connsiteX0" fmla="*/ 16811 w 397772"/>
                <a:gd name="connsiteY0" fmla="*/ 66159 h 528841"/>
                <a:gd name="connsiteX1" fmla="*/ 7362 w 397772"/>
                <a:gd name="connsiteY1" fmla="*/ 292987 h 528841"/>
                <a:gd name="connsiteX2" fmla="*/ 35715 w 397772"/>
                <a:gd name="connsiteY2" fmla="*/ 505637 h 528841"/>
                <a:gd name="connsiteX3" fmla="*/ 172756 w 397772"/>
                <a:gd name="connsiteY3" fmla="*/ 524541 h 528841"/>
                <a:gd name="connsiteX4" fmla="*/ 349966 w 397772"/>
                <a:gd name="connsiteY4" fmla="*/ 517453 h 528841"/>
                <a:gd name="connsiteX5" fmla="*/ 394857 w 397772"/>
                <a:gd name="connsiteY5" fmla="*/ 295351 h 528841"/>
                <a:gd name="connsiteX6" fmla="*/ 371230 w 397772"/>
                <a:gd name="connsiteY6" fmla="*/ 66160 h 528841"/>
                <a:gd name="connsiteX7" fmla="*/ 179844 w 397772"/>
                <a:gd name="connsiteY7" fmla="*/ 0 h 528841"/>
                <a:gd name="connsiteX8" fmla="*/ 16811 w 397772"/>
                <a:gd name="connsiteY8" fmla="*/ 66159 h 528841"/>
                <a:gd name="connsiteX0" fmla="*/ 16811 w 386281"/>
                <a:gd name="connsiteY0" fmla="*/ 66159 h 536037"/>
                <a:gd name="connsiteX1" fmla="*/ 7362 w 386281"/>
                <a:gd name="connsiteY1" fmla="*/ 292987 h 536037"/>
                <a:gd name="connsiteX2" fmla="*/ 35715 w 386281"/>
                <a:gd name="connsiteY2" fmla="*/ 505637 h 536037"/>
                <a:gd name="connsiteX3" fmla="*/ 172756 w 386281"/>
                <a:gd name="connsiteY3" fmla="*/ 524541 h 536037"/>
                <a:gd name="connsiteX4" fmla="*/ 349966 w 386281"/>
                <a:gd name="connsiteY4" fmla="*/ 517453 h 536037"/>
                <a:gd name="connsiteX5" fmla="*/ 368866 w 386281"/>
                <a:gd name="connsiteY5" fmla="*/ 292988 h 536037"/>
                <a:gd name="connsiteX6" fmla="*/ 371230 w 386281"/>
                <a:gd name="connsiteY6" fmla="*/ 66160 h 536037"/>
                <a:gd name="connsiteX7" fmla="*/ 179844 w 386281"/>
                <a:gd name="connsiteY7" fmla="*/ 0 h 536037"/>
                <a:gd name="connsiteX8" fmla="*/ 16811 w 386281"/>
                <a:gd name="connsiteY8" fmla="*/ 66159 h 536037"/>
                <a:gd name="connsiteX0" fmla="*/ 16811 w 390120"/>
                <a:gd name="connsiteY0" fmla="*/ 66159 h 535863"/>
                <a:gd name="connsiteX1" fmla="*/ 7362 w 390120"/>
                <a:gd name="connsiteY1" fmla="*/ 292987 h 535863"/>
                <a:gd name="connsiteX2" fmla="*/ 35715 w 390120"/>
                <a:gd name="connsiteY2" fmla="*/ 505637 h 535863"/>
                <a:gd name="connsiteX3" fmla="*/ 172756 w 390120"/>
                <a:gd name="connsiteY3" fmla="*/ 524541 h 535863"/>
                <a:gd name="connsiteX4" fmla="*/ 349966 w 390120"/>
                <a:gd name="connsiteY4" fmla="*/ 517453 h 535863"/>
                <a:gd name="connsiteX5" fmla="*/ 380680 w 390120"/>
                <a:gd name="connsiteY5" fmla="*/ 295351 h 535863"/>
                <a:gd name="connsiteX6" fmla="*/ 371230 w 390120"/>
                <a:gd name="connsiteY6" fmla="*/ 66160 h 535863"/>
                <a:gd name="connsiteX7" fmla="*/ 179844 w 390120"/>
                <a:gd name="connsiteY7" fmla="*/ 0 h 535863"/>
                <a:gd name="connsiteX8" fmla="*/ 16811 w 390120"/>
                <a:gd name="connsiteY8" fmla="*/ 66159 h 535863"/>
                <a:gd name="connsiteX0" fmla="*/ 16811 w 393406"/>
                <a:gd name="connsiteY0" fmla="*/ 66159 h 535863"/>
                <a:gd name="connsiteX1" fmla="*/ 7362 w 393406"/>
                <a:gd name="connsiteY1" fmla="*/ 292987 h 535863"/>
                <a:gd name="connsiteX2" fmla="*/ 35715 w 393406"/>
                <a:gd name="connsiteY2" fmla="*/ 505637 h 535863"/>
                <a:gd name="connsiteX3" fmla="*/ 172756 w 393406"/>
                <a:gd name="connsiteY3" fmla="*/ 524541 h 535863"/>
                <a:gd name="connsiteX4" fmla="*/ 349966 w 393406"/>
                <a:gd name="connsiteY4" fmla="*/ 517453 h 535863"/>
                <a:gd name="connsiteX5" fmla="*/ 387769 w 393406"/>
                <a:gd name="connsiteY5" fmla="*/ 295351 h 535863"/>
                <a:gd name="connsiteX6" fmla="*/ 371230 w 393406"/>
                <a:gd name="connsiteY6" fmla="*/ 66160 h 535863"/>
                <a:gd name="connsiteX7" fmla="*/ 179844 w 393406"/>
                <a:gd name="connsiteY7" fmla="*/ 0 h 535863"/>
                <a:gd name="connsiteX8" fmla="*/ 16811 w 393406"/>
                <a:gd name="connsiteY8" fmla="*/ 66159 h 535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406" h="535863">
                  <a:moveTo>
                    <a:pt x="16811" y="66159"/>
                  </a:moveTo>
                  <a:cubicBezTo>
                    <a:pt x="-11936" y="114990"/>
                    <a:pt x="4211" y="219741"/>
                    <a:pt x="7362" y="292987"/>
                  </a:cubicBezTo>
                  <a:cubicBezTo>
                    <a:pt x="10513" y="366233"/>
                    <a:pt x="8149" y="467045"/>
                    <a:pt x="35715" y="505637"/>
                  </a:cubicBezTo>
                  <a:cubicBezTo>
                    <a:pt x="63281" y="544229"/>
                    <a:pt x="120381" y="522572"/>
                    <a:pt x="172756" y="524541"/>
                  </a:cubicBezTo>
                  <a:cubicBezTo>
                    <a:pt x="231826" y="522178"/>
                    <a:pt x="314131" y="555651"/>
                    <a:pt x="349966" y="517453"/>
                  </a:cubicBezTo>
                  <a:cubicBezTo>
                    <a:pt x="385802" y="479255"/>
                    <a:pt x="384225" y="370566"/>
                    <a:pt x="387769" y="295351"/>
                  </a:cubicBezTo>
                  <a:cubicBezTo>
                    <a:pt x="391313" y="220136"/>
                    <a:pt x="404703" y="118141"/>
                    <a:pt x="371230" y="66160"/>
                  </a:cubicBezTo>
                  <a:cubicBezTo>
                    <a:pt x="337757" y="14179"/>
                    <a:pt x="238914" y="0"/>
                    <a:pt x="179844" y="0"/>
                  </a:cubicBezTo>
                  <a:cubicBezTo>
                    <a:pt x="120774" y="0"/>
                    <a:pt x="45558" y="17328"/>
                    <a:pt x="16811" y="66159"/>
                  </a:cubicBez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D8F6C2D3-05BA-4ABA-8CFD-CFF61C531329}"/>
                </a:ext>
              </a:extLst>
            </p:cNvPr>
            <p:cNvSpPr/>
            <p:nvPr/>
          </p:nvSpPr>
          <p:spPr>
            <a:xfrm>
              <a:off x="5625516" y="3156849"/>
              <a:ext cx="818288" cy="1112412"/>
            </a:xfrm>
            <a:custGeom>
              <a:avLst/>
              <a:gdLst>
                <a:gd name="connsiteX0" fmla="*/ 833039 w 833102"/>
                <a:gd name="connsiteY0" fmla="*/ 76519 h 1128109"/>
                <a:gd name="connsiteX1" fmla="*/ 721944 w 833102"/>
                <a:gd name="connsiteY1" fmla="*/ 29517 h 1128109"/>
                <a:gd name="connsiteX2" fmla="*/ 580938 w 833102"/>
                <a:gd name="connsiteY2" fmla="*/ 3880 h 1128109"/>
                <a:gd name="connsiteX3" fmla="*/ 471980 w 833102"/>
                <a:gd name="connsiteY3" fmla="*/ 6016 h 1128109"/>
                <a:gd name="connsiteX4" fmla="*/ 433524 w 833102"/>
                <a:gd name="connsiteY4" fmla="*/ 59428 h 1128109"/>
                <a:gd name="connsiteX5" fmla="*/ 358748 w 833102"/>
                <a:gd name="connsiteY5" fmla="*/ 78656 h 1128109"/>
                <a:gd name="connsiteX6" fmla="*/ 309610 w 833102"/>
                <a:gd name="connsiteY6" fmla="*/ 53018 h 1128109"/>
                <a:gd name="connsiteX7" fmla="*/ 309610 w 833102"/>
                <a:gd name="connsiteY7" fmla="*/ 6016 h 1128109"/>
                <a:gd name="connsiteX8" fmla="*/ 228424 w 833102"/>
                <a:gd name="connsiteY8" fmla="*/ 27381 h 1128109"/>
                <a:gd name="connsiteX9" fmla="*/ 108783 w 833102"/>
                <a:gd name="connsiteY9" fmla="*/ 91474 h 1128109"/>
                <a:gd name="connsiteX10" fmla="*/ 74600 w 833102"/>
                <a:gd name="connsiteY10" fmla="*/ 258117 h 1128109"/>
                <a:gd name="connsiteX11" fmla="*/ 38281 w 833102"/>
                <a:gd name="connsiteY11" fmla="*/ 719590 h 1128109"/>
                <a:gd name="connsiteX12" fmla="*/ 51099 w 833102"/>
                <a:gd name="connsiteY12" fmla="*/ 1093469 h 1128109"/>
                <a:gd name="connsiteX13" fmla="*/ 666396 w 833102"/>
                <a:gd name="connsiteY13" fmla="*/ 1104151 h 1128109"/>
                <a:gd name="connsiteX14" fmla="*/ 762537 w 833102"/>
                <a:gd name="connsiteY14" fmla="*/ 1027239 h 1128109"/>
                <a:gd name="connsiteX15" fmla="*/ 706989 w 833102"/>
                <a:gd name="connsiteY15" fmla="*/ 407669 h 1128109"/>
                <a:gd name="connsiteX16" fmla="*/ 833039 w 833102"/>
                <a:gd name="connsiteY16" fmla="*/ 76519 h 1128109"/>
                <a:gd name="connsiteX0" fmla="*/ 833039 w 833102"/>
                <a:gd name="connsiteY0" fmla="*/ 75792 h 1127382"/>
                <a:gd name="connsiteX1" fmla="*/ 721944 w 833102"/>
                <a:gd name="connsiteY1" fmla="*/ 15972 h 1127382"/>
                <a:gd name="connsiteX2" fmla="*/ 580938 w 833102"/>
                <a:gd name="connsiteY2" fmla="*/ 3153 h 1127382"/>
                <a:gd name="connsiteX3" fmla="*/ 471980 w 833102"/>
                <a:gd name="connsiteY3" fmla="*/ 5289 h 1127382"/>
                <a:gd name="connsiteX4" fmla="*/ 433524 w 833102"/>
                <a:gd name="connsiteY4" fmla="*/ 58701 h 1127382"/>
                <a:gd name="connsiteX5" fmla="*/ 358748 w 833102"/>
                <a:gd name="connsiteY5" fmla="*/ 77929 h 1127382"/>
                <a:gd name="connsiteX6" fmla="*/ 309610 w 833102"/>
                <a:gd name="connsiteY6" fmla="*/ 52291 h 1127382"/>
                <a:gd name="connsiteX7" fmla="*/ 309610 w 833102"/>
                <a:gd name="connsiteY7" fmla="*/ 5289 h 1127382"/>
                <a:gd name="connsiteX8" fmla="*/ 228424 w 833102"/>
                <a:gd name="connsiteY8" fmla="*/ 26654 h 1127382"/>
                <a:gd name="connsiteX9" fmla="*/ 108783 w 833102"/>
                <a:gd name="connsiteY9" fmla="*/ 90747 h 1127382"/>
                <a:gd name="connsiteX10" fmla="*/ 74600 w 833102"/>
                <a:gd name="connsiteY10" fmla="*/ 257390 h 1127382"/>
                <a:gd name="connsiteX11" fmla="*/ 38281 w 833102"/>
                <a:gd name="connsiteY11" fmla="*/ 718863 h 1127382"/>
                <a:gd name="connsiteX12" fmla="*/ 51099 w 833102"/>
                <a:gd name="connsiteY12" fmla="*/ 1092742 h 1127382"/>
                <a:gd name="connsiteX13" fmla="*/ 666396 w 833102"/>
                <a:gd name="connsiteY13" fmla="*/ 1103424 h 1127382"/>
                <a:gd name="connsiteX14" fmla="*/ 762537 w 833102"/>
                <a:gd name="connsiteY14" fmla="*/ 1026512 h 1127382"/>
                <a:gd name="connsiteX15" fmla="*/ 706989 w 833102"/>
                <a:gd name="connsiteY15" fmla="*/ 406942 h 1127382"/>
                <a:gd name="connsiteX16" fmla="*/ 833039 w 833102"/>
                <a:gd name="connsiteY16" fmla="*/ 75792 h 1127382"/>
                <a:gd name="connsiteX0" fmla="*/ 833039 w 833055"/>
                <a:gd name="connsiteY0" fmla="*/ 75792 h 1127382"/>
                <a:gd name="connsiteX1" fmla="*/ 721944 w 833055"/>
                <a:gd name="connsiteY1" fmla="*/ 15972 h 1127382"/>
                <a:gd name="connsiteX2" fmla="*/ 580938 w 833055"/>
                <a:gd name="connsiteY2" fmla="*/ 3153 h 1127382"/>
                <a:gd name="connsiteX3" fmla="*/ 471980 w 833055"/>
                <a:gd name="connsiteY3" fmla="*/ 5289 h 1127382"/>
                <a:gd name="connsiteX4" fmla="*/ 433524 w 833055"/>
                <a:gd name="connsiteY4" fmla="*/ 58701 h 1127382"/>
                <a:gd name="connsiteX5" fmla="*/ 358748 w 833055"/>
                <a:gd name="connsiteY5" fmla="*/ 77929 h 1127382"/>
                <a:gd name="connsiteX6" fmla="*/ 309610 w 833055"/>
                <a:gd name="connsiteY6" fmla="*/ 52291 h 1127382"/>
                <a:gd name="connsiteX7" fmla="*/ 309610 w 833055"/>
                <a:gd name="connsiteY7" fmla="*/ 5289 h 1127382"/>
                <a:gd name="connsiteX8" fmla="*/ 228424 w 833055"/>
                <a:gd name="connsiteY8" fmla="*/ 26654 h 1127382"/>
                <a:gd name="connsiteX9" fmla="*/ 108783 w 833055"/>
                <a:gd name="connsiteY9" fmla="*/ 90747 h 1127382"/>
                <a:gd name="connsiteX10" fmla="*/ 74600 w 833055"/>
                <a:gd name="connsiteY10" fmla="*/ 257390 h 1127382"/>
                <a:gd name="connsiteX11" fmla="*/ 38281 w 833055"/>
                <a:gd name="connsiteY11" fmla="*/ 718863 h 1127382"/>
                <a:gd name="connsiteX12" fmla="*/ 51099 w 833055"/>
                <a:gd name="connsiteY12" fmla="*/ 1092742 h 1127382"/>
                <a:gd name="connsiteX13" fmla="*/ 666396 w 833055"/>
                <a:gd name="connsiteY13" fmla="*/ 1103424 h 1127382"/>
                <a:gd name="connsiteX14" fmla="*/ 762537 w 833055"/>
                <a:gd name="connsiteY14" fmla="*/ 1026512 h 1127382"/>
                <a:gd name="connsiteX15" fmla="*/ 730490 w 833055"/>
                <a:gd name="connsiteY15" fmla="*/ 409079 h 1127382"/>
                <a:gd name="connsiteX16" fmla="*/ 833039 w 833055"/>
                <a:gd name="connsiteY16" fmla="*/ 75792 h 1127382"/>
                <a:gd name="connsiteX0" fmla="*/ 833039 w 833110"/>
                <a:gd name="connsiteY0" fmla="*/ 75792 h 1127382"/>
                <a:gd name="connsiteX1" fmla="*/ 721944 w 833110"/>
                <a:gd name="connsiteY1" fmla="*/ 15972 h 1127382"/>
                <a:gd name="connsiteX2" fmla="*/ 580938 w 833110"/>
                <a:gd name="connsiteY2" fmla="*/ 3153 h 1127382"/>
                <a:gd name="connsiteX3" fmla="*/ 471980 w 833110"/>
                <a:gd name="connsiteY3" fmla="*/ 5289 h 1127382"/>
                <a:gd name="connsiteX4" fmla="*/ 433524 w 833110"/>
                <a:gd name="connsiteY4" fmla="*/ 58701 h 1127382"/>
                <a:gd name="connsiteX5" fmla="*/ 358748 w 833110"/>
                <a:gd name="connsiteY5" fmla="*/ 77929 h 1127382"/>
                <a:gd name="connsiteX6" fmla="*/ 309610 w 833110"/>
                <a:gd name="connsiteY6" fmla="*/ 52291 h 1127382"/>
                <a:gd name="connsiteX7" fmla="*/ 309610 w 833110"/>
                <a:gd name="connsiteY7" fmla="*/ 5289 h 1127382"/>
                <a:gd name="connsiteX8" fmla="*/ 228424 w 833110"/>
                <a:gd name="connsiteY8" fmla="*/ 26654 h 1127382"/>
                <a:gd name="connsiteX9" fmla="*/ 108783 w 833110"/>
                <a:gd name="connsiteY9" fmla="*/ 90747 h 1127382"/>
                <a:gd name="connsiteX10" fmla="*/ 74600 w 833110"/>
                <a:gd name="connsiteY10" fmla="*/ 257390 h 1127382"/>
                <a:gd name="connsiteX11" fmla="*/ 38281 w 833110"/>
                <a:gd name="connsiteY11" fmla="*/ 718863 h 1127382"/>
                <a:gd name="connsiteX12" fmla="*/ 51099 w 833110"/>
                <a:gd name="connsiteY12" fmla="*/ 1092742 h 1127382"/>
                <a:gd name="connsiteX13" fmla="*/ 666396 w 833110"/>
                <a:gd name="connsiteY13" fmla="*/ 1103424 h 1127382"/>
                <a:gd name="connsiteX14" fmla="*/ 762537 w 833110"/>
                <a:gd name="connsiteY14" fmla="*/ 1026512 h 1127382"/>
                <a:gd name="connsiteX15" fmla="*/ 739036 w 833110"/>
                <a:gd name="connsiteY15" fmla="*/ 411215 h 1127382"/>
                <a:gd name="connsiteX16" fmla="*/ 833039 w 833110"/>
                <a:gd name="connsiteY16" fmla="*/ 75792 h 1127382"/>
                <a:gd name="connsiteX0" fmla="*/ 845955 w 846026"/>
                <a:gd name="connsiteY0" fmla="*/ 75792 h 1131873"/>
                <a:gd name="connsiteX1" fmla="*/ 734860 w 846026"/>
                <a:gd name="connsiteY1" fmla="*/ 15972 h 1131873"/>
                <a:gd name="connsiteX2" fmla="*/ 593854 w 846026"/>
                <a:gd name="connsiteY2" fmla="*/ 3153 h 1131873"/>
                <a:gd name="connsiteX3" fmla="*/ 484896 w 846026"/>
                <a:gd name="connsiteY3" fmla="*/ 5289 h 1131873"/>
                <a:gd name="connsiteX4" fmla="*/ 446440 w 846026"/>
                <a:gd name="connsiteY4" fmla="*/ 58701 h 1131873"/>
                <a:gd name="connsiteX5" fmla="*/ 371664 w 846026"/>
                <a:gd name="connsiteY5" fmla="*/ 77929 h 1131873"/>
                <a:gd name="connsiteX6" fmla="*/ 322526 w 846026"/>
                <a:gd name="connsiteY6" fmla="*/ 52291 h 1131873"/>
                <a:gd name="connsiteX7" fmla="*/ 322526 w 846026"/>
                <a:gd name="connsiteY7" fmla="*/ 5289 h 1131873"/>
                <a:gd name="connsiteX8" fmla="*/ 241340 w 846026"/>
                <a:gd name="connsiteY8" fmla="*/ 26654 h 1131873"/>
                <a:gd name="connsiteX9" fmla="*/ 121699 w 846026"/>
                <a:gd name="connsiteY9" fmla="*/ 90747 h 1131873"/>
                <a:gd name="connsiteX10" fmla="*/ 87516 w 846026"/>
                <a:gd name="connsiteY10" fmla="*/ 257390 h 1131873"/>
                <a:gd name="connsiteX11" fmla="*/ 51197 w 846026"/>
                <a:gd name="connsiteY11" fmla="*/ 718863 h 1131873"/>
                <a:gd name="connsiteX12" fmla="*/ 46923 w 846026"/>
                <a:gd name="connsiteY12" fmla="*/ 1099151 h 1131873"/>
                <a:gd name="connsiteX13" fmla="*/ 679312 w 846026"/>
                <a:gd name="connsiteY13" fmla="*/ 1103424 h 1131873"/>
                <a:gd name="connsiteX14" fmla="*/ 775453 w 846026"/>
                <a:gd name="connsiteY14" fmla="*/ 1026512 h 1131873"/>
                <a:gd name="connsiteX15" fmla="*/ 751952 w 846026"/>
                <a:gd name="connsiteY15" fmla="*/ 411215 h 1131873"/>
                <a:gd name="connsiteX16" fmla="*/ 845955 w 846026"/>
                <a:gd name="connsiteY16" fmla="*/ 75792 h 1131873"/>
                <a:gd name="connsiteX0" fmla="*/ 845955 w 846026"/>
                <a:gd name="connsiteY0" fmla="*/ 75792 h 1106808"/>
                <a:gd name="connsiteX1" fmla="*/ 734860 w 846026"/>
                <a:gd name="connsiteY1" fmla="*/ 15972 h 1106808"/>
                <a:gd name="connsiteX2" fmla="*/ 593854 w 846026"/>
                <a:gd name="connsiteY2" fmla="*/ 3153 h 1106808"/>
                <a:gd name="connsiteX3" fmla="*/ 484896 w 846026"/>
                <a:gd name="connsiteY3" fmla="*/ 5289 h 1106808"/>
                <a:gd name="connsiteX4" fmla="*/ 446440 w 846026"/>
                <a:gd name="connsiteY4" fmla="*/ 58701 h 1106808"/>
                <a:gd name="connsiteX5" fmla="*/ 371664 w 846026"/>
                <a:gd name="connsiteY5" fmla="*/ 77929 h 1106808"/>
                <a:gd name="connsiteX6" fmla="*/ 322526 w 846026"/>
                <a:gd name="connsiteY6" fmla="*/ 52291 h 1106808"/>
                <a:gd name="connsiteX7" fmla="*/ 322526 w 846026"/>
                <a:gd name="connsiteY7" fmla="*/ 5289 h 1106808"/>
                <a:gd name="connsiteX8" fmla="*/ 241340 w 846026"/>
                <a:gd name="connsiteY8" fmla="*/ 26654 h 1106808"/>
                <a:gd name="connsiteX9" fmla="*/ 121699 w 846026"/>
                <a:gd name="connsiteY9" fmla="*/ 90747 h 1106808"/>
                <a:gd name="connsiteX10" fmla="*/ 87516 w 846026"/>
                <a:gd name="connsiteY10" fmla="*/ 257390 h 1106808"/>
                <a:gd name="connsiteX11" fmla="*/ 51197 w 846026"/>
                <a:gd name="connsiteY11" fmla="*/ 718863 h 1106808"/>
                <a:gd name="connsiteX12" fmla="*/ 46923 w 846026"/>
                <a:gd name="connsiteY12" fmla="*/ 1099151 h 1106808"/>
                <a:gd name="connsiteX13" fmla="*/ 679312 w 846026"/>
                <a:gd name="connsiteY13" fmla="*/ 1103424 h 1106808"/>
                <a:gd name="connsiteX14" fmla="*/ 775453 w 846026"/>
                <a:gd name="connsiteY14" fmla="*/ 1026512 h 1106808"/>
                <a:gd name="connsiteX15" fmla="*/ 751952 w 846026"/>
                <a:gd name="connsiteY15" fmla="*/ 411215 h 1106808"/>
                <a:gd name="connsiteX16" fmla="*/ 845955 w 846026"/>
                <a:gd name="connsiteY16" fmla="*/ 75792 h 1106808"/>
                <a:gd name="connsiteX0" fmla="*/ 825374 w 825445"/>
                <a:gd name="connsiteY0" fmla="*/ 75792 h 1110041"/>
                <a:gd name="connsiteX1" fmla="*/ 714279 w 825445"/>
                <a:gd name="connsiteY1" fmla="*/ 15972 h 1110041"/>
                <a:gd name="connsiteX2" fmla="*/ 573273 w 825445"/>
                <a:gd name="connsiteY2" fmla="*/ 3153 h 1110041"/>
                <a:gd name="connsiteX3" fmla="*/ 464315 w 825445"/>
                <a:gd name="connsiteY3" fmla="*/ 5289 h 1110041"/>
                <a:gd name="connsiteX4" fmla="*/ 425859 w 825445"/>
                <a:gd name="connsiteY4" fmla="*/ 58701 h 1110041"/>
                <a:gd name="connsiteX5" fmla="*/ 351083 w 825445"/>
                <a:gd name="connsiteY5" fmla="*/ 77929 h 1110041"/>
                <a:gd name="connsiteX6" fmla="*/ 301945 w 825445"/>
                <a:gd name="connsiteY6" fmla="*/ 52291 h 1110041"/>
                <a:gd name="connsiteX7" fmla="*/ 301945 w 825445"/>
                <a:gd name="connsiteY7" fmla="*/ 5289 h 1110041"/>
                <a:gd name="connsiteX8" fmla="*/ 220759 w 825445"/>
                <a:gd name="connsiteY8" fmla="*/ 26654 h 1110041"/>
                <a:gd name="connsiteX9" fmla="*/ 101118 w 825445"/>
                <a:gd name="connsiteY9" fmla="*/ 90747 h 1110041"/>
                <a:gd name="connsiteX10" fmla="*/ 66935 w 825445"/>
                <a:gd name="connsiteY10" fmla="*/ 257390 h 1110041"/>
                <a:gd name="connsiteX11" fmla="*/ 30616 w 825445"/>
                <a:gd name="connsiteY11" fmla="*/ 718863 h 1110041"/>
                <a:gd name="connsiteX12" fmla="*/ 54116 w 825445"/>
                <a:gd name="connsiteY12" fmla="*/ 1109834 h 1110041"/>
                <a:gd name="connsiteX13" fmla="*/ 658731 w 825445"/>
                <a:gd name="connsiteY13" fmla="*/ 1103424 h 1110041"/>
                <a:gd name="connsiteX14" fmla="*/ 754872 w 825445"/>
                <a:gd name="connsiteY14" fmla="*/ 1026512 h 1110041"/>
                <a:gd name="connsiteX15" fmla="*/ 731371 w 825445"/>
                <a:gd name="connsiteY15" fmla="*/ 411215 h 1110041"/>
                <a:gd name="connsiteX16" fmla="*/ 825374 w 825445"/>
                <a:gd name="connsiteY16" fmla="*/ 75792 h 1110041"/>
                <a:gd name="connsiteX0" fmla="*/ 825681 w 825752"/>
                <a:gd name="connsiteY0" fmla="*/ 75792 h 1139039"/>
                <a:gd name="connsiteX1" fmla="*/ 714586 w 825752"/>
                <a:gd name="connsiteY1" fmla="*/ 15972 h 1139039"/>
                <a:gd name="connsiteX2" fmla="*/ 573580 w 825752"/>
                <a:gd name="connsiteY2" fmla="*/ 3153 h 1139039"/>
                <a:gd name="connsiteX3" fmla="*/ 464622 w 825752"/>
                <a:gd name="connsiteY3" fmla="*/ 5289 h 1139039"/>
                <a:gd name="connsiteX4" fmla="*/ 426166 w 825752"/>
                <a:gd name="connsiteY4" fmla="*/ 58701 h 1139039"/>
                <a:gd name="connsiteX5" fmla="*/ 351390 w 825752"/>
                <a:gd name="connsiteY5" fmla="*/ 77929 h 1139039"/>
                <a:gd name="connsiteX6" fmla="*/ 302252 w 825752"/>
                <a:gd name="connsiteY6" fmla="*/ 52291 h 1139039"/>
                <a:gd name="connsiteX7" fmla="*/ 302252 w 825752"/>
                <a:gd name="connsiteY7" fmla="*/ 5289 h 1139039"/>
                <a:gd name="connsiteX8" fmla="*/ 221066 w 825752"/>
                <a:gd name="connsiteY8" fmla="*/ 26654 h 1139039"/>
                <a:gd name="connsiteX9" fmla="*/ 101425 w 825752"/>
                <a:gd name="connsiteY9" fmla="*/ 90747 h 1139039"/>
                <a:gd name="connsiteX10" fmla="*/ 67242 w 825752"/>
                <a:gd name="connsiteY10" fmla="*/ 257390 h 1139039"/>
                <a:gd name="connsiteX11" fmla="*/ 30923 w 825752"/>
                <a:gd name="connsiteY11" fmla="*/ 718863 h 1139039"/>
                <a:gd name="connsiteX12" fmla="*/ 54423 w 825752"/>
                <a:gd name="connsiteY12" fmla="*/ 1109834 h 1139039"/>
                <a:gd name="connsiteX13" fmla="*/ 663311 w 825752"/>
                <a:gd name="connsiteY13" fmla="*/ 1101287 h 1139039"/>
                <a:gd name="connsiteX14" fmla="*/ 755179 w 825752"/>
                <a:gd name="connsiteY14" fmla="*/ 1026512 h 1139039"/>
                <a:gd name="connsiteX15" fmla="*/ 731678 w 825752"/>
                <a:gd name="connsiteY15" fmla="*/ 411215 h 1139039"/>
                <a:gd name="connsiteX16" fmla="*/ 825681 w 825752"/>
                <a:gd name="connsiteY16" fmla="*/ 75792 h 1139039"/>
                <a:gd name="connsiteX0" fmla="*/ 825681 w 825752"/>
                <a:gd name="connsiteY0" fmla="*/ 75792 h 1135490"/>
                <a:gd name="connsiteX1" fmla="*/ 714586 w 825752"/>
                <a:gd name="connsiteY1" fmla="*/ 15972 h 1135490"/>
                <a:gd name="connsiteX2" fmla="*/ 573580 w 825752"/>
                <a:gd name="connsiteY2" fmla="*/ 3153 h 1135490"/>
                <a:gd name="connsiteX3" fmla="*/ 464622 w 825752"/>
                <a:gd name="connsiteY3" fmla="*/ 5289 h 1135490"/>
                <a:gd name="connsiteX4" fmla="*/ 426166 w 825752"/>
                <a:gd name="connsiteY4" fmla="*/ 58701 h 1135490"/>
                <a:gd name="connsiteX5" fmla="*/ 351390 w 825752"/>
                <a:gd name="connsiteY5" fmla="*/ 77929 h 1135490"/>
                <a:gd name="connsiteX6" fmla="*/ 302252 w 825752"/>
                <a:gd name="connsiteY6" fmla="*/ 52291 h 1135490"/>
                <a:gd name="connsiteX7" fmla="*/ 302252 w 825752"/>
                <a:gd name="connsiteY7" fmla="*/ 5289 h 1135490"/>
                <a:gd name="connsiteX8" fmla="*/ 221066 w 825752"/>
                <a:gd name="connsiteY8" fmla="*/ 26654 h 1135490"/>
                <a:gd name="connsiteX9" fmla="*/ 101425 w 825752"/>
                <a:gd name="connsiteY9" fmla="*/ 90747 h 1135490"/>
                <a:gd name="connsiteX10" fmla="*/ 67242 w 825752"/>
                <a:gd name="connsiteY10" fmla="*/ 257390 h 1135490"/>
                <a:gd name="connsiteX11" fmla="*/ 30923 w 825752"/>
                <a:gd name="connsiteY11" fmla="*/ 718863 h 1135490"/>
                <a:gd name="connsiteX12" fmla="*/ 54423 w 825752"/>
                <a:gd name="connsiteY12" fmla="*/ 1109834 h 1135490"/>
                <a:gd name="connsiteX13" fmla="*/ 663311 w 825752"/>
                <a:gd name="connsiteY13" fmla="*/ 1101287 h 1135490"/>
                <a:gd name="connsiteX14" fmla="*/ 755179 w 825752"/>
                <a:gd name="connsiteY14" fmla="*/ 1026512 h 1135490"/>
                <a:gd name="connsiteX15" fmla="*/ 731678 w 825752"/>
                <a:gd name="connsiteY15" fmla="*/ 411215 h 1135490"/>
                <a:gd name="connsiteX16" fmla="*/ 825681 w 825752"/>
                <a:gd name="connsiteY16" fmla="*/ 75792 h 1135490"/>
                <a:gd name="connsiteX0" fmla="*/ 825681 w 825749"/>
                <a:gd name="connsiteY0" fmla="*/ 75792 h 1140469"/>
                <a:gd name="connsiteX1" fmla="*/ 714586 w 825749"/>
                <a:gd name="connsiteY1" fmla="*/ 15972 h 1140469"/>
                <a:gd name="connsiteX2" fmla="*/ 573580 w 825749"/>
                <a:gd name="connsiteY2" fmla="*/ 3153 h 1140469"/>
                <a:gd name="connsiteX3" fmla="*/ 464622 w 825749"/>
                <a:gd name="connsiteY3" fmla="*/ 5289 h 1140469"/>
                <a:gd name="connsiteX4" fmla="*/ 426166 w 825749"/>
                <a:gd name="connsiteY4" fmla="*/ 58701 h 1140469"/>
                <a:gd name="connsiteX5" fmla="*/ 351390 w 825749"/>
                <a:gd name="connsiteY5" fmla="*/ 77929 h 1140469"/>
                <a:gd name="connsiteX6" fmla="*/ 302252 w 825749"/>
                <a:gd name="connsiteY6" fmla="*/ 52291 h 1140469"/>
                <a:gd name="connsiteX7" fmla="*/ 302252 w 825749"/>
                <a:gd name="connsiteY7" fmla="*/ 5289 h 1140469"/>
                <a:gd name="connsiteX8" fmla="*/ 221066 w 825749"/>
                <a:gd name="connsiteY8" fmla="*/ 26654 h 1140469"/>
                <a:gd name="connsiteX9" fmla="*/ 101425 w 825749"/>
                <a:gd name="connsiteY9" fmla="*/ 90747 h 1140469"/>
                <a:gd name="connsiteX10" fmla="*/ 67242 w 825749"/>
                <a:gd name="connsiteY10" fmla="*/ 257390 h 1140469"/>
                <a:gd name="connsiteX11" fmla="*/ 30923 w 825749"/>
                <a:gd name="connsiteY11" fmla="*/ 718863 h 1140469"/>
                <a:gd name="connsiteX12" fmla="*/ 54423 w 825749"/>
                <a:gd name="connsiteY12" fmla="*/ 1109834 h 1140469"/>
                <a:gd name="connsiteX13" fmla="*/ 663311 w 825749"/>
                <a:gd name="connsiteY13" fmla="*/ 1101287 h 1140469"/>
                <a:gd name="connsiteX14" fmla="*/ 765861 w 825749"/>
                <a:gd name="connsiteY14" fmla="*/ 990192 h 1140469"/>
                <a:gd name="connsiteX15" fmla="*/ 731678 w 825749"/>
                <a:gd name="connsiteY15" fmla="*/ 411215 h 1140469"/>
                <a:gd name="connsiteX16" fmla="*/ 825681 w 825749"/>
                <a:gd name="connsiteY16" fmla="*/ 75792 h 1140469"/>
                <a:gd name="connsiteX0" fmla="*/ 821257 w 821325"/>
                <a:gd name="connsiteY0" fmla="*/ 75792 h 1134194"/>
                <a:gd name="connsiteX1" fmla="*/ 710162 w 821325"/>
                <a:gd name="connsiteY1" fmla="*/ 15972 h 1134194"/>
                <a:gd name="connsiteX2" fmla="*/ 569156 w 821325"/>
                <a:gd name="connsiteY2" fmla="*/ 3153 h 1134194"/>
                <a:gd name="connsiteX3" fmla="*/ 460198 w 821325"/>
                <a:gd name="connsiteY3" fmla="*/ 5289 h 1134194"/>
                <a:gd name="connsiteX4" fmla="*/ 421742 w 821325"/>
                <a:gd name="connsiteY4" fmla="*/ 58701 h 1134194"/>
                <a:gd name="connsiteX5" fmla="*/ 346966 w 821325"/>
                <a:gd name="connsiteY5" fmla="*/ 77929 h 1134194"/>
                <a:gd name="connsiteX6" fmla="*/ 297828 w 821325"/>
                <a:gd name="connsiteY6" fmla="*/ 52291 h 1134194"/>
                <a:gd name="connsiteX7" fmla="*/ 297828 w 821325"/>
                <a:gd name="connsiteY7" fmla="*/ 5289 h 1134194"/>
                <a:gd name="connsiteX8" fmla="*/ 216642 w 821325"/>
                <a:gd name="connsiteY8" fmla="*/ 26654 h 1134194"/>
                <a:gd name="connsiteX9" fmla="*/ 97001 w 821325"/>
                <a:gd name="connsiteY9" fmla="*/ 90747 h 1134194"/>
                <a:gd name="connsiteX10" fmla="*/ 62818 w 821325"/>
                <a:gd name="connsiteY10" fmla="*/ 257390 h 1134194"/>
                <a:gd name="connsiteX11" fmla="*/ 26499 w 821325"/>
                <a:gd name="connsiteY11" fmla="*/ 718863 h 1134194"/>
                <a:gd name="connsiteX12" fmla="*/ 56409 w 821325"/>
                <a:gd name="connsiteY12" fmla="*/ 1101288 h 1134194"/>
                <a:gd name="connsiteX13" fmla="*/ 658887 w 821325"/>
                <a:gd name="connsiteY13" fmla="*/ 1101287 h 1134194"/>
                <a:gd name="connsiteX14" fmla="*/ 761437 w 821325"/>
                <a:gd name="connsiteY14" fmla="*/ 990192 h 1134194"/>
                <a:gd name="connsiteX15" fmla="*/ 727254 w 821325"/>
                <a:gd name="connsiteY15" fmla="*/ 411215 h 1134194"/>
                <a:gd name="connsiteX16" fmla="*/ 821257 w 821325"/>
                <a:gd name="connsiteY16" fmla="*/ 75792 h 1134194"/>
                <a:gd name="connsiteX0" fmla="*/ 827676 w 827744"/>
                <a:gd name="connsiteY0" fmla="*/ 75792 h 1125854"/>
                <a:gd name="connsiteX1" fmla="*/ 716581 w 827744"/>
                <a:gd name="connsiteY1" fmla="*/ 15972 h 1125854"/>
                <a:gd name="connsiteX2" fmla="*/ 575575 w 827744"/>
                <a:gd name="connsiteY2" fmla="*/ 3153 h 1125854"/>
                <a:gd name="connsiteX3" fmla="*/ 466617 w 827744"/>
                <a:gd name="connsiteY3" fmla="*/ 5289 h 1125854"/>
                <a:gd name="connsiteX4" fmla="*/ 428161 w 827744"/>
                <a:gd name="connsiteY4" fmla="*/ 58701 h 1125854"/>
                <a:gd name="connsiteX5" fmla="*/ 353385 w 827744"/>
                <a:gd name="connsiteY5" fmla="*/ 77929 h 1125854"/>
                <a:gd name="connsiteX6" fmla="*/ 304247 w 827744"/>
                <a:gd name="connsiteY6" fmla="*/ 52291 h 1125854"/>
                <a:gd name="connsiteX7" fmla="*/ 304247 w 827744"/>
                <a:gd name="connsiteY7" fmla="*/ 5289 h 1125854"/>
                <a:gd name="connsiteX8" fmla="*/ 223061 w 827744"/>
                <a:gd name="connsiteY8" fmla="*/ 26654 h 1125854"/>
                <a:gd name="connsiteX9" fmla="*/ 103420 w 827744"/>
                <a:gd name="connsiteY9" fmla="*/ 90747 h 1125854"/>
                <a:gd name="connsiteX10" fmla="*/ 69237 w 827744"/>
                <a:gd name="connsiteY10" fmla="*/ 257390 h 1125854"/>
                <a:gd name="connsiteX11" fmla="*/ 32918 w 827744"/>
                <a:gd name="connsiteY11" fmla="*/ 718863 h 1125854"/>
                <a:gd name="connsiteX12" fmla="*/ 62828 w 827744"/>
                <a:gd name="connsiteY12" fmla="*/ 1101288 h 1125854"/>
                <a:gd name="connsiteX13" fmla="*/ 665306 w 827744"/>
                <a:gd name="connsiteY13" fmla="*/ 1101287 h 1125854"/>
                <a:gd name="connsiteX14" fmla="*/ 767856 w 827744"/>
                <a:gd name="connsiteY14" fmla="*/ 990192 h 1125854"/>
                <a:gd name="connsiteX15" fmla="*/ 733673 w 827744"/>
                <a:gd name="connsiteY15" fmla="*/ 411215 h 1125854"/>
                <a:gd name="connsiteX16" fmla="*/ 827676 w 827744"/>
                <a:gd name="connsiteY16" fmla="*/ 75792 h 1125854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9074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9074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9074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8433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263"/>
                <a:gd name="connsiteY0" fmla="*/ 75462 h 1128133"/>
                <a:gd name="connsiteX1" fmla="*/ 721550 w 826263"/>
                <a:gd name="connsiteY1" fmla="*/ 9232 h 1128133"/>
                <a:gd name="connsiteX2" fmla="*/ 574135 w 826263"/>
                <a:gd name="connsiteY2" fmla="*/ 2823 h 1128133"/>
                <a:gd name="connsiteX3" fmla="*/ 465177 w 826263"/>
                <a:gd name="connsiteY3" fmla="*/ 4959 h 1128133"/>
                <a:gd name="connsiteX4" fmla="*/ 426721 w 826263"/>
                <a:gd name="connsiteY4" fmla="*/ 58371 h 1128133"/>
                <a:gd name="connsiteX5" fmla="*/ 351945 w 826263"/>
                <a:gd name="connsiteY5" fmla="*/ 77599 h 1128133"/>
                <a:gd name="connsiteX6" fmla="*/ 302807 w 826263"/>
                <a:gd name="connsiteY6" fmla="*/ 51961 h 1128133"/>
                <a:gd name="connsiteX7" fmla="*/ 302807 w 826263"/>
                <a:gd name="connsiteY7" fmla="*/ 4959 h 1128133"/>
                <a:gd name="connsiteX8" fmla="*/ 221621 w 826263"/>
                <a:gd name="connsiteY8" fmla="*/ 26324 h 1128133"/>
                <a:gd name="connsiteX9" fmla="*/ 101980 w 826263"/>
                <a:gd name="connsiteY9" fmla="*/ 84007 h 1128133"/>
                <a:gd name="connsiteX10" fmla="*/ 67797 w 826263"/>
                <a:gd name="connsiteY10" fmla="*/ 257060 h 1128133"/>
                <a:gd name="connsiteX11" fmla="*/ 20796 w 826263"/>
                <a:gd name="connsiteY11" fmla="*/ 797582 h 1128133"/>
                <a:gd name="connsiteX12" fmla="*/ 61388 w 826263"/>
                <a:gd name="connsiteY12" fmla="*/ 1100958 h 1128133"/>
                <a:gd name="connsiteX13" fmla="*/ 663866 w 826263"/>
                <a:gd name="connsiteY13" fmla="*/ 1100957 h 1128133"/>
                <a:gd name="connsiteX14" fmla="*/ 766416 w 826263"/>
                <a:gd name="connsiteY14" fmla="*/ 989862 h 1128133"/>
                <a:gd name="connsiteX15" fmla="*/ 732233 w 826263"/>
                <a:gd name="connsiteY15" fmla="*/ 410885 h 1128133"/>
                <a:gd name="connsiteX16" fmla="*/ 826236 w 826263"/>
                <a:gd name="connsiteY16" fmla="*/ 75462 h 1128133"/>
                <a:gd name="connsiteX0" fmla="*/ 826236 w 826263"/>
                <a:gd name="connsiteY0" fmla="*/ 75462 h 1128133"/>
                <a:gd name="connsiteX1" fmla="*/ 721550 w 826263"/>
                <a:gd name="connsiteY1" fmla="*/ 9232 h 1128133"/>
                <a:gd name="connsiteX2" fmla="*/ 574135 w 826263"/>
                <a:gd name="connsiteY2" fmla="*/ 2823 h 1128133"/>
                <a:gd name="connsiteX3" fmla="*/ 465177 w 826263"/>
                <a:gd name="connsiteY3" fmla="*/ 4959 h 1128133"/>
                <a:gd name="connsiteX4" fmla="*/ 426721 w 826263"/>
                <a:gd name="connsiteY4" fmla="*/ 58371 h 1128133"/>
                <a:gd name="connsiteX5" fmla="*/ 351945 w 826263"/>
                <a:gd name="connsiteY5" fmla="*/ 77599 h 1128133"/>
                <a:gd name="connsiteX6" fmla="*/ 302807 w 826263"/>
                <a:gd name="connsiteY6" fmla="*/ 51961 h 1128133"/>
                <a:gd name="connsiteX7" fmla="*/ 302807 w 826263"/>
                <a:gd name="connsiteY7" fmla="*/ 4959 h 1128133"/>
                <a:gd name="connsiteX8" fmla="*/ 221621 w 826263"/>
                <a:gd name="connsiteY8" fmla="*/ 26324 h 1128133"/>
                <a:gd name="connsiteX9" fmla="*/ 101980 w 826263"/>
                <a:gd name="connsiteY9" fmla="*/ 84007 h 1128133"/>
                <a:gd name="connsiteX10" fmla="*/ 67797 w 826263"/>
                <a:gd name="connsiteY10" fmla="*/ 257060 h 1128133"/>
                <a:gd name="connsiteX11" fmla="*/ 20796 w 826263"/>
                <a:gd name="connsiteY11" fmla="*/ 797582 h 1128133"/>
                <a:gd name="connsiteX12" fmla="*/ 61388 w 826263"/>
                <a:gd name="connsiteY12" fmla="*/ 1100958 h 1128133"/>
                <a:gd name="connsiteX13" fmla="*/ 663866 w 826263"/>
                <a:gd name="connsiteY13" fmla="*/ 1100957 h 1128133"/>
                <a:gd name="connsiteX14" fmla="*/ 766416 w 826263"/>
                <a:gd name="connsiteY14" fmla="*/ 989862 h 1128133"/>
                <a:gd name="connsiteX15" fmla="*/ 732233 w 826263"/>
                <a:gd name="connsiteY15" fmla="*/ 410885 h 1128133"/>
                <a:gd name="connsiteX16" fmla="*/ 826236 w 826263"/>
                <a:gd name="connsiteY16" fmla="*/ 75462 h 1128133"/>
                <a:gd name="connsiteX0" fmla="*/ 826236 w 826263"/>
                <a:gd name="connsiteY0" fmla="*/ 75462 h 1128133"/>
                <a:gd name="connsiteX1" fmla="*/ 721550 w 826263"/>
                <a:gd name="connsiteY1" fmla="*/ 9232 h 1128133"/>
                <a:gd name="connsiteX2" fmla="*/ 574135 w 826263"/>
                <a:gd name="connsiteY2" fmla="*/ 2823 h 1128133"/>
                <a:gd name="connsiteX3" fmla="*/ 465177 w 826263"/>
                <a:gd name="connsiteY3" fmla="*/ 4959 h 1128133"/>
                <a:gd name="connsiteX4" fmla="*/ 426721 w 826263"/>
                <a:gd name="connsiteY4" fmla="*/ 58371 h 1128133"/>
                <a:gd name="connsiteX5" fmla="*/ 351945 w 826263"/>
                <a:gd name="connsiteY5" fmla="*/ 77599 h 1128133"/>
                <a:gd name="connsiteX6" fmla="*/ 302807 w 826263"/>
                <a:gd name="connsiteY6" fmla="*/ 51961 h 1128133"/>
                <a:gd name="connsiteX7" fmla="*/ 302807 w 826263"/>
                <a:gd name="connsiteY7" fmla="*/ 4959 h 1128133"/>
                <a:gd name="connsiteX8" fmla="*/ 221621 w 826263"/>
                <a:gd name="connsiteY8" fmla="*/ 26324 h 1128133"/>
                <a:gd name="connsiteX9" fmla="*/ 101980 w 826263"/>
                <a:gd name="connsiteY9" fmla="*/ 84007 h 1128133"/>
                <a:gd name="connsiteX10" fmla="*/ 67797 w 826263"/>
                <a:gd name="connsiteY10" fmla="*/ 257060 h 1128133"/>
                <a:gd name="connsiteX11" fmla="*/ 20796 w 826263"/>
                <a:gd name="connsiteY11" fmla="*/ 797582 h 1128133"/>
                <a:gd name="connsiteX12" fmla="*/ 61388 w 826263"/>
                <a:gd name="connsiteY12" fmla="*/ 1100958 h 1128133"/>
                <a:gd name="connsiteX13" fmla="*/ 663866 w 826263"/>
                <a:gd name="connsiteY13" fmla="*/ 1100957 h 1128133"/>
                <a:gd name="connsiteX14" fmla="*/ 766416 w 826263"/>
                <a:gd name="connsiteY14" fmla="*/ 989862 h 1128133"/>
                <a:gd name="connsiteX15" fmla="*/ 732233 w 826263"/>
                <a:gd name="connsiteY15" fmla="*/ 410885 h 1128133"/>
                <a:gd name="connsiteX16" fmla="*/ 826236 w 826263"/>
                <a:gd name="connsiteY16" fmla="*/ 75462 h 1128133"/>
                <a:gd name="connsiteX0" fmla="*/ 821963 w 821991"/>
                <a:gd name="connsiteY0" fmla="*/ 79735 h 1128133"/>
                <a:gd name="connsiteX1" fmla="*/ 721550 w 821991"/>
                <a:gd name="connsiteY1" fmla="*/ 9232 h 1128133"/>
                <a:gd name="connsiteX2" fmla="*/ 574135 w 821991"/>
                <a:gd name="connsiteY2" fmla="*/ 2823 h 1128133"/>
                <a:gd name="connsiteX3" fmla="*/ 465177 w 821991"/>
                <a:gd name="connsiteY3" fmla="*/ 4959 h 1128133"/>
                <a:gd name="connsiteX4" fmla="*/ 426721 w 821991"/>
                <a:gd name="connsiteY4" fmla="*/ 58371 h 1128133"/>
                <a:gd name="connsiteX5" fmla="*/ 351945 w 821991"/>
                <a:gd name="connsiteY5" fmla="*/ 77599 h 1128133"/>
                <a:gd name="connsiteX6" fmla="*/ 302807 w 821991"/>
                <a:gd name="connsiteY6" fmla="*/ 51961 h 1128133"/>
                <a:gd name="connsiteX7" fmla="*/ 302807 w 821991"/>
                <a:gd name="connsiteY7" fmla="*/ 4959 h 1128133"/>
                <a:gd name="connsiteX8" fmla="*/ 221621 w 821991"/>
                <a:gd name="connsiteY8" fmla="*/ 26324 h 1128133"/>
                <a:gd name="connsiteX9" fmla="*/ 101980 w 821991"/>
                <a:gd name="connsiteY9" fmla="*/ 84007 h 1128133"/>
                <a:gd name="connsiteX10" fmla="*/ 67797 w 821991"/>
                <a:gd name="connsiteY10" fmla="*/ 257060 h 1128133"/>
                <a:gd name="connsiteX11" fmla="*/ 20796 w 821991"/>
                <a:gd name="connsiteY11" fmla="*/ 797582 h 1128133"/>
                <a:gd name="connsiteX12" fmla="*/ 61388 w 821991"/>
                <a:gd name="connsiteY12" fmla="*/ 1100958 h 1128133"/>
                <a:gd name="connsiteX13" fmla="*/ 663866 w 821991"/>
                <a:gd name="connsiteY13" fmla="*/ 1100957 h 1128133"/>
                <a:gd name="connsiteX14" fmla="*/ 766416 w 821991"/>
                <a:gd name="connsiteY14" fmla="*/ 989862 h 1128133"/>
                <a:gd name="connsiteX15" fmla="*/ 732233 w 821991"/>
                <a:gd name="connsiteY15" fmla="*/ 410885 h 1128133"/>
                <a:gd name="connsiteX16" fmla="*/ 821963 w 821991"/>
                <a:gd name="connsiteY16" fmla="*/ 79735 h 1128133"/>
                <a:gd name="connsiteX0" fmla="*/ 830509 w 830535"/>
                <a:gd name="connsiteY0" fmla="*/ 86144 h 1128133"/>
                <a:gd name="connsiteX1" fmla="*/ 721550 w 830535"/>
                <a:gd name="connsiteY1" fmla="*/ 9232 h 1128133"/>
                <a:gd name="connsiteX2" fmla="*/ 574135 w 830535"/>
                <a:gd name="connsiteY2" fmla="*/ 2823 h 1128133"/>
                <a:gd name="connsiteX3" fmla="*/ 465177 w 830535"/>
                <a:gd name="connsiteY3" fmla="*/ 4959 h 1128133"/>
                <a:gd name="connsiteX4" fmla="*/ 426721 w 830535"/>
                <a:gd name="connsiteY4" fmla="*/ 58371 h 1128133"/>
                <a:gd name="connsiteX5" fmla="*/ 351945 w 830535"/>
                <a:gd name="connsiteY5" fmla="*/ 77599 h 1128133"/>
                <a:gd name="connsiteX6" fmla="*/ 302807 w 830535"/>
                <a:gd name="connsiteY6" fmla="*/ 51961 h 1128133"/>
                <a:gd name="connsiteX7" fmla="*/ 302807 w 830535"/>
                <a:gd name="connsiteY7" fmla="*/ 4959 h 1128133"/>
                <a:gd name="connsiteX8" fmla="*/ 221621 w 830535"/>
                <a:gd name="connsiteY8" fmla="*/ 26324 h 1128133"/>
                <a:gd name="connsiteX9" fmla="*/ 101980 w 830535"/>
                <a:gd name="connsiteY9" fmla="*/ 84007 h 1128133"/>
                <a:gd name="connsiteX10" fmla="*/ 67797 w 830535"/>
                <a:gd name="connsiteY10" fmla="*/ 257060 h 1128133"/>
                <a:gd name="connsiteX11" fmla="*/ 20796 w 830535"/>
                <a:gd name="connsiteY11" fmla="*/ 797582 h 1128133"/>
                <a:gd name="connsiteX12" fmla="*/ 61388 w 830535"/>
                <a:gd name="connsiteY12" fmla="*/ 1100958 h 1128133"/>
                <a:gd name="connsiteX13" fmla="*/ 663866 w 830535"/>
                <a:gd name="connsiteY13" fmla="*/ 1100957 h 1128133"/>
                <a:gd name="connsiteX14" fmla="*/ 766416 w 830535"/>
                <a:gd name="connsiteY14" fmla="*/ 989862 h 1128133"/>
                <a:gd name="connsiteX15" fmla="*/ 732233 w 830535"/>
                <a:gd name="connsiteY15" fmla="*/ 410885 h 1128133"/>
                <a:gd name="connsiteX16" fmla="*/ 830509 w 830535"/>
                <a:gd name="connsiteY16" fmla="*/ 86144 h 1128133"/>
                <a:gd name="connsiteX0" fmla="*/ 830509 w 834188"/>
                <a:gd name="connsiteY0" fmla="*/ 86144 h 1128133"/>
                <a:gd name="connsiteX1" fmla="*/ 721550 w 834188"/>
                <a:gd name="connsiteY1" fmla="*/ 9232 h 1128133"/>
                <a:gd name="connsiteX2" fmla="*/ 574135 w 834188"/>
                <a:gd name="connsiteY2" fmla="*/ 2823 h 1128133"/>
                <a:gd name="connsiteX3" fmla="*/ 465177 w 834188"/>
                <a:gd name="connsiteY3" fmla="*/ 4959 h 1128133"/>
                <a:gd name="connsiteX4" fmla="*/ 426721 w 834188"/>
                <a:gd name="connsiteY4" fmla="*/ 58371 h 1128133"/>
                <a:gd name="connsiteX5" fmla="*/ 351945 w 834188"/>
                <a:gd name="connsiteY5" fmla="*/ 77599 h 1128133"/>
                <a:gd name="connsiteX6" fmla="*/ 302807 w 834188"/>
                <a:gd name="connsiteY6" fmla="*/ 51961 h 1128133"/>
                <a:gd name="connsiteX7" fmla="*/ 302807 w 834188"/>
                <a:gd name="connsiteY7" fmla="*/ 4959 h 1128133"/>
                <a:gd name="connsiteX8" fmla="*/ 221621 w 834188"/>
                <a:gd name="connsiteY8" fmla="*/ 26324 h 1128133"/>
                <a:gd name="connsiteX9" fmla="*/ 101980 w 834188"/>
                <a:gd name="connsiteY9" fmla="*/ 84007 h 1128133"/>
                <a:gd name="connsiteX10" fmla="*/ 67797 w 834188"/>
                <a:gd name="connsiteY10" fmla="*/ 257060 h 1128133"/>
                <a:gd name="connsiteX11" fmla="*/ 20796 w 834188"/>
                <a:gd name="connsiteY11" fmla="*/ 797582 h 1128133"/>
                <a:gd name="connsiteX12" fmla="*/ 61388 w 834188"/>
                <a:gd name="connsiteY12" fmla="*/ 1100958 h 1128133"/>
                <a:gd name="connsiteX13" fmla="*/ 663866 w 834188"/>
                <a:gd name="connsiteY13" fmla="*/ 1100957 h 1128133"/>
                <a:gd name="connsiteX14" fmla="*/ 766416 w 834188"/>
                <a:gd name="connsiteY14" fmla="*/ 989862 h 1128133"/>
                <a:gd name="connsiteX15" fmla="*/ 732233 w 834188"/>
                <a:gd name="connsiteY15" fmla="*/ 410885 h 1128133"/>
                <a:gd name="connsiteX16" fmla="*/ 830509 w 834188"/>
                <a:gd name="connsiteY16" fmla="*/ 86144 h 1128133"/>
                <a:gd name="connsiteX0" fmla="*/ 830509 w 834131"/>
                <a:gd name="connsiteY0" fmla="*/ 86144 h 1128133"/>
                <a:gd name="connsiteX1" fmla="*/ 721550 w 834131"/>
                <a:gd name="connsiteY1" fmla="*/ 9232 h 1128133"/>
                <a:gd name="connsiteX2" fmla="*/ 574135 w 834131"/>
                <a:gd name="connsiteY2" fmla="*/ 2823 h 1128133"/>
                <a:gd name="connsiteX3" fmla="*/ 465177 w 834131"/>
                <a:gd name="connsiteY3" fmla="*/ 4959 h 1128133"/>
                <a:gd name="connsiteX4" fmla="*/ 426721 w 834131"/>
                <a:gd name="connsiteY4" fmla="*/ 58371 h 1128133"/>
                <a:gd name="connsiteX5" fmla="*/ 351945 w 834131"/>
                <a:gd name="connsiteY5" fmla="*/ 77599 h 1128133"/>
                <a:gd name="connsiteX6" fmla="*/ 302807 w 834131"/>
                <a:gd name="connsiteY6" fmla="*/ 51961 h 1128133"/>
                <a:gd name="connsiteX7" fmla="*/ 302807 w 834131"/>
                <a:gd name="connsiteY7" fmla="*/ 4959 h 1128133"/>
                <a:gd name="connsiteX8" fmla="*/ 221621 w 834131"/>
                <a:gd name="connsiteY8" fmla="*/ 26324 h 1128133"/>
                <a:gd name="connsiteX9" fmla="*/ 101980 w 834131"/>
                <a:gd name="connsiteY9" fmla="*/ 84007 h 1128133"/>
                <a:gd name="connsiteX10" fmla="*/ 67797 w 834131"/>
                <a:gd name="connsiteY10" fmla="*/ 257060 h 1128133"/>
                <a:gd name="connsiteX11" fmla="*/ 20796 w 834131"/>
                <a:gd name="connsiteY11" fmla="*/ 797582 h 1128133"/>
                <a:gd name="connsiteX12" fmla="*/ 61388 w 834131"/>
                <a:gd name="connsiteY12" fmla="*/ 1100958 h 1128133"/>
                <a:gd name="connsiteX13" fmla="*/ 663866 w 834131"/>
                <a:gd name="connsiteY13" fmla="*/ 1100957 h 1128133"/>
                <a:gd name="connsiteX14" fmla="*/ 766416 w 834131"/>
                <a:gd name="connsiteY14" fmla="*/ 989862 h 1128133"/>
                <a:gd name="connsiteX15" fmla="*/ 732233 w 834131"/>
                <a:gd name="connsiteY15" fmla="*/ 410885 h 1128133"/>
                <a:gd name="connsiteX16" fmla="*/ 830509 w 834131"/>
                <a:gd name="connsiteY16" fmla="*/ 86144 h 1128133"/>
                <a:gd name="connsiteX0" fmla="*/ 830509 w 830708"/>
                <a:gd name="connsiteY0" fmla="*/ 86144 h 1128133"/>
                <a:gd name="connsiteX1" fmla="*/ 721550 w 830708"/>
                <a:gd name="connsiteY1" fmla="*/ 9232 h 1128133"/>
                <a:gd name="connsiteX2" fmla="*/ 574135 w 830708"/>
                <a:gd name="connsiteY2" fmla="*/ 2823 h 1128133"/>
                <a:gd name="connsiteX3" fmla="*/ 465177 w 830708"/>
                <a:gd name="connsiteY3" fmla="*/ 4959 h 1128133"/>
                <a:gd name="connsiteX4" fmla="*/ 426721 w 830708"/>
                <a:gd name="connsiteY4" fmla="*/ 58371 h 1128133"/>
                <a:gd name="connsiteX5" fmla="*/ 351945 w 830708"/>
                <a:gd name="connsiteY5" fmla="*/ 77599 h 1128133"/>
                <a:gd name="connsiteX6" fmla="*/ 302807 w 830708"/>
                <a:gd name="connsiteY6" fmla="*/ 51961 h 1128133"/>
                <a:gd name="connsiteX7" fmla="*/ 302807 w 830708"/>
                <a:gd name="connsiteY7" fmla="*/ 4959 h 1128133"/>
                <a:gd name="connsiteX8" fmla="*/ 221621 w 830708"/>
                <a:gd name="connsiteY8" fmla="*/ 26324 h 1128133"/>
                <a:gd name="connsiteX9" fmla="*/ 101980 w 830708"/>
                <a:gd name="connsiteY9" fmla="*/ 84007 h 1128133"/>
                <a:gd name="connsiteX10" fmla="*/ 67797 w 830708"/>
                <a:gd name="connsiteY10" fmla="*/ 257060 h 1128133"/>
                <a:gd name="connsiteX11" fmla="*/ 20796 w 830708"/>
                <a:gd name="connsiteY11" fmla="*/ 797582 h 1128133"/>
                <a:gd name="connsiteX12" fmla="*/ 61388 w 830708"/>
                <a:gd name="connsiteY12" fmla="*/ 1100958 h 1128133"/>
                <a:gd name="connsiteX13" fmla="*/ 663866 w 830708"/>
                <a:gd name="connsiteY13" fmla="*/ 1100957 h 1128133"/>
                <a:gd name="connsiteX14" fmla="*/ 766416 w 830708"/>
                <a:gd name="connsiteY14" fmla="*/ 989862 h 1128133"/>
                <a:gd name="connsiteX15" fmla="*/ 749325 w 830708"/>
                <a:gd name="connsiteY15" fmla="*/ 410885 h 1128133"/>
                <a:gd name="connsiteX16" fmla="*/ 830509 w 830708"/>
                <a:gd name="connsiteY16" fmla="*/ 86144 h 1128133"/>
                <a:gd name="connsiteX0" fmla="*/ 830509 w 830714"/>
                <a:gd name="connsiteY0" fmla="*/ 107900 h 1128524"/>
                <a:gd name="connsiteX1" fmla="*/ 721550 w 830714"/>
                <a:gd name="connsiteY1" fmla="*/ 9623 h 1128524"/>
                <a:gd name="connsiteX2" fmla="*/ 574135 w 830714"/>
                <a:gd name="connsiteY2" fmla="*/ 3214 h 1128524"/>
                <a:gd name="connsiteX3" fmla="*/ 465177 w 830714"/>
                <a:gd name="connsiteY3" fmla="*/ 5350 h 1128524"/>
                <a:gd name="connsiteX4" fmla="*/ 426721 w 830714"/>
                <a:gd name="connsiteY4" fmla="*/ 58762 h 1128524"/>
                <a:gd name="connsiteX5" fmla="*/ 351945 w 830714"/>
                <a:gd name="connsiteY5" fmla="*/ 77990 h 1128524"/>
                <a:gd name="connsiteX6" fmla="*/ 302807 w 830714"/>
                <a:gd name="connsiteY6" fmla="*/ 52352 h 1128524"/>
                <a:gd name="connsiteX7" fmla="*/ 302807 w 830714"/>
                <a:gd name="connsiteY7" fmla="*/ 5350 h 1128524"/>
                <a:gd name="connsiteX8" fmla="*/ 221621 w 830714"/>
                <a:gd name="connsiteY8" fmla="*/ 26715 h 1128524"/>
                <a:gd name="connsiteX9" fmla="*/ 101980 w 830714"/>
                <a:gd name="connsiteY9" fmla="*/ 84398 h 1128524"/>
                <a:gd name="connsiteX10" fmla="*/ 67797 w 830714"/>
                <a:gd name="connsiteY10" fmla="*/ 257451 h 1128524"/>
                <a:gd name="connsiteX11" fmla="*/ 20796 w 830714"/>
                <a:gd name="connsiteY11" fmla="*/ 797973 h 1128524"/>
                <a:gd name="connsiteX12" fmla="*/ 61388 w 830714"/>
                <a:gd name="connsiteY12" fmla="*/ 1101349 h 1128524"/>
                <a:gd name="connsiteX13" fmla="*/ 663866 w 830714"/>
                <a:gd name="connsiteY13" fmla="*/ 1101348 h 1128524"/>
                <a:gd name="connsiteX14" fmla="*/ 766416 w 830714"/>
                <a:gd name="connsiteY14" fmla="*/ 990253 h 1128524"/>
                <a:gd name="connsiteX15" fmla="*/ 749325 w 830714"/>
                <a:gd name="connsiteY15" fmla="*/ 411276 h 1128524"/>
                <a:gd name="connsiteX16" fmla="*/ 830509 w 830714"/>
                <a:gd name="connsiteY16" fmla="*/ 107900 h 1128524"/>
                <a:gd name="connsiteX0" fmla="*/ 830509 w 830714"/>
                <a:gd name="connsiteY0" fmla="*/ 111611 h 1132235"/>
                <a:gd name="connsiteX1" fmla="*/ 721550 w 830714"/>
                <a:gd name="connsiteY1" fmla="*/ 13334 h 1132235"/>
                <a:gd name="connsiteX2" fmla="*/ 571999 w 830714"/>
                <a:gd name="connsiteY2" fmla="*/ 515 h 1132235"/>
                <a:gd name="connsiteX3" fmla="*/ 465177 w 830714"/>
                <a:gd name="connsiteY3" fmla="*/ 9061 h 1132235"/>
                <a:gd name="connsiteX4" fmla="*/ 426721 w 830714"/>
                <a:gd name="connsiteY4" fmla="*/ 62473 h 1132235"/>
                <a:gd name="connsiteX5" fmla="*/ 351945 w 830714"/>
                <a:gd name="connsiteY5" fmla="*/ 81701 h 1132235"/>
                <a:gd name="connsiteX6" fmla="*/ 302807 w 830714"/>
                <a:gd name="connsiteY6" fmla="*/ 56063 h 1132235"/>
                <a:gd name="connsiteX7" fmla="*/ 302807 w 830714"/>
                <a:gd name="connsiteY7" fmla="*/ 9061 h 1132235"/>
                <a:gd name="connsiteX8" fmla="*/ 221621 w 830714"/>
                <a:gd name="connsiteY8" fmla="*/ 30426 h 1132235"/>
                <a:gd name="connsiteX9" fmla="*/ 101980 w 830714"/>
                <a:gd name="connsiteY9" fmla="*/ 88109 h 1132235"/>
                <a:gd name="connsiteX10" fmla="*/ 67797 w 830714"/>
                <a:gd name="connsiteY10" fmla="*/ 261162 h 1132235"/>
                <a:gd name="connsiteX11" fmla="*/ 20796 w 830714"/>
                <a:gd name="connsiteY11" fmla="*/ 801684 h 1132235"/>
                <a:gd name="connsiteX12" fmla="*/ 61388 w 830714"/>
                <a:gd name="connsiteY12" fmla="*/ 1105060 h 1132235"/>
                <a:gd name="connsiteX13" fmla="*/ 663866 w 830714"/>
                <a:gd name="connsiteY13" fmla="*/ 1105059 h 1132235"/>
                <a:gd name="connsiteX14" fmla="*/ 766416 w 830714"/>
                <a:gd name="connsiteY14" fmla="*/ 993964 h 1132235"/>
                <a:gd name="connsiteX15" fmla="*/ 749325 w 830714"/>
                <a:gd name="connsiteY15" fmla="*/ 414987 h 1132235"/>
                <a:gd name="connsiteX16" fmla="*/ 830509 w 830714"/>
                <a:gd name="connsiteY16" fmla="*/ 111611 h 1132235"/>
                <a:gd name="connsiteX0" fmla="*/ 830509 w 831255"/>
                <a:gd name="connsiteY0" fmla="*/ 113776 h 1134400"/>
                <a:gd name="connsiteX1" fmla="*/ 693776 w 831255"/>
                <a:gd name="connsiteY1" fmla="*/ 11226 h 1134400"/>
                <a:gd name="connsiteX2" fmla="*/ 571999 w 831255"/>
                <a:gd name="connsiteY2" fmla="*/ 2680 h 1134400"/>
                <a:gd name="connsiteX3" fmla="*/ 465177 w 831255"/>
                <a:gd name="connsiteY3" fmla="*/ 11226 h 1134400"/>
                <a:gd name="connsiteX4" fmla="*/ 426721 w 831255"/>
                <a:gd name="connsiteY4" fmla="*/ 64638 h 1134400"/>
                <a:gd name="connsiteX5" fmla="*/ 351945 w 831255"/>
                <a:gd name="connsiteY5" fmla="*/ 83866 h 1134400"/>
                <a:gd name="connsiteX6" fmla="*/ 302807 w 831255"/>
                <a:gd name="connsiteY6" fmla="*/ 58228 h 1134400"/>
                <a:gd name="connsiteX7" fmla="*/ 302807 w 831255"/>
                <a:gd name="connsiteY7" fmla="*/ 11226 h 1134400"/>
                <a:gd name="connsiteX8" fmla="*/ 221621 w 831255"/>
                <a:gd name="connsiteY8" fmla="*/ 32591 h 1134400"/>
                <a:gd name="connsiteX9" fmla="*/ 101980 w 831255"/>
                <a:gd name="connsiteY9" fmla="*/ 90274 h 1134400"/>
                <a:gd name="connsiteX10" fmla="*/ 67797 w 831255"/>
                <a:gd name="connsiteY10" fmla="*/ 263327 h 1134400"/>
                <a:gd name="connsiteX11" fmla="*/ 20796 w 831255"/>
                <a:gd name="connsiteY11" fmla="*/ 803849 h 1134400"/>
                <a:gd name="connsiteX12" fmla="*/ 61388 w 831255"/>
                <a:gd name="connsiteY12" fmla="*/ 1107225 h 1134400"/>
                <a:gd name="connsiteX13" fmla="*/ 663866 w 831255"/>
                <a:gd name="connsiteY13" fmla="*/ 1107224 h 1134400"/>
                <a:gd name="connsiteX14" fmla="*/ 766416 w 831255"/>
                <a:gd name="connsiteY14" fmla="*/ 996129 h 1134400"/>
                <a:gd name="connsiteX15" fmla="*/ 749325 w 831255"/>
                <a:gd name="connsiteY15" fmla="*/ 417152 h 1134400"/>
                <a:gd name="connsiteX16" fmla="*/ 830509 w 831255"/>
                <a:gd name="connsiteY16" fmla="*/ 113776 h 1134400"/>
                <a:gd name="connsiteX0" fmla="*/ 830509 w 831255"/>
                <a:gd name="connsiteY0" fmla="*/ 112222 h 1132846"/>
                <a:gd name="connsiteX1" fmla="*/ 693776 w 831255"/>
                <a:gd name="connsiteY1" fmla="*/ 9672 h 1132846"/>
                <a:gd name="connsiteX2" fmla="*/ 571999 w 831255"/>
                <a:gd name="connsiteY2" fmla="*/ 1126 h 1132846"/>
                <a:gd name="connsiteX3" fmla="*/ 465177 w 831255"/>
                <a:gd name="connsiteY3" fmla="*/ 9672 h 1132846"/>
                <a:gd name="connsiteX4" fmla="*/ 426721 w 831255"/>
                <a:gd name="connsiteY4" fmla="*/ 63084 h 1132846"/>
                <a:gd name="connsiteX5" fmla="*/ 351945 w 831255"/>
                <a:gd name="connsiteY5" fmla="*/ 82312 h 1132846"/>
                <a:gd name="connsiteX6" fmla="*/ 302807 w 831255"/>
                <a:gd name="connsiteY6" fmla="*/ 56674 h 1132846"/>
                <a:gd name="connsiteX7" fmla="*/ 302807 w 831255"/>
                <a:gd name="connsiteY7" fmla="*/ 9672 h 1132846"/>
                <a:gd name="connsiteX8" fmla="*/ 221621 w 831255"/>
                <a:gd name="connsiteY8" fmla="*/ 31037 h 1132846"/>
                <a:gd name="connsiteX9" fmla="*/ 101980 w 831255"/>
                <a:gd name="connsiteY9" fmla="*/ 88720 h 1132846"/>
                <a:gd name="connsiteX10" fmla="*/ 67797 w 831255"/>
                <a:gd name="connsiteY10" fmla="*/ 261773 h 1132846"/>
                <a:gd name="connsiteX11" fmla="*/ 20796 w 831255"/>
                <a:gd name="connsiteY11" fmla="*/ 802295 h 1132846"/>
                <a:gd name="connsiteX12" fmla="*/ 61388 w 831255"/>
                <a:gd name="connsiteY12" fmla="*/ 1105671 h 1132846"/>
                <a:gd name="connsiteX13" fmla="*/ 663866 w 831255"/>
                <a:gd name="connsiteY13" fmla="*/ 1105670 h 1132846"/>
                <a:gd name="connsiteX14" fmla="*/ 766416 w 831255"/>
                <a:gd name="connsiteY14" fmla="*/ 994575 h 1132846"/>
                <a:gd name="connsiteX15" fmla="*/ 749325 w 831255"/>
                <a:gd name="connsiteY15" fmla="*/ 415598 h 1132846"/>
                <a:gd name="connsiteX16" fmla="*/ 830509 w 831255"/>
                <a:gd name="connsiteY16" fmla="*/ 112222 h 1132846"/>
                <a:gd name="connsiteX0" fmla="*/ 830509 w 831153"/>
                <a:gd name="connsiteY0" fmla="*/ 111831 h 1132455"/>
                <a:gd name="connsiteX1" fmla="*/ 698049 w 831153"/>
                <a:gd name="connsiteY1" fmla="*/ 17827 h 1132455"/>
                <a:gd name="connsiteX2" fmla="*/ 571999 w 831153"/>
                <a:gd name="connsiteY2" fmla="*/ 735 h 1132455"/>
                <a:gd name="connsiteX3" fmla="*/ 465177 w 831153"/>
                <a:gd name="connsiteY3" fmla="*/ 9281 h 1132455"/>
                <a:gd name="connsiteX4" fmla="*/ 426721 w 831153"/>
                <a:gd name="connsiteY4" fmla="*/ 62693 h 1132455"/>
                <a:gd name="connsiteX5" fmla="*/ 351945 w 831153"/>
                <a:gd name="connsiteY5" fmla="*/ 81921 h 1132455"/>
                <a:gd name="connsiteX6" fmla="*/ 302807 w 831153"/>
                <a:gd name="connsiteY6" fmla="*/ 56283 h 1132455"/>
                <a:gd name="connsiteX7" fmla="*/ 302807 w 831153"/>
                <a:gd name="connsiteY7" fmla="*/ 9281 h 1132455"/>
                <a:gd name="connsiteX8" fmla="*/ 221621 w 831153"/>
                <a:gd name="connsiteY8" fmla="*/ 30646 h 1132455"/>
                <a:gd name="connsiteX9" fmla="*/ 101980 w 831153"/>
                <a:gd name="connsiteY9" fmla="*/ 88329 h 1132455"/>
                <a:gd name="connsiteX10" fmla="*/ 67797 w 831153"/>
                <a:gd name="connsiteY10" fmla="*/ 261382 h 1132455"/>
                <a:gd name="connsiteX11" fmla="*/ 20796 w 831153"/>
                <a:gd name="connsiteY11" fmla="*/ 801904 h 1132455"/>
                <a:gd name="connsiteX12" fmla="*/ 61388 w 831153"/>
                <a:gd name="connsiteY12" fmla="*/ 1105280 h 1132455"/>
                <a:gd name="connsiteX13" fmla="*/ 663866 w 831153"/>
                <a:gd name="connsiteY13" fmla="*/ 1105279 h 1132455"/>
                <a:gd name="connsiteX14" fmla="*/ 766416 w 831153"/>
                <a:gd name="connsiteY14" fmla="*/ 994184 h 1132455"/>
                <a:gd name="connsiteX15" fmla="*/ 749325 w 831153"/>
                <a:gd name="connsiteY15" fmla="*/ 415207 h 1132455"/>
                <a:gd name="connsiteX16" fmla="*/ 830509 w 831153"/>
                <a:gd name="connsiteY16" fmla="*/ 111831 h 1132455"/>
                <a:gd name="connsiteX0" fmla="*/ 830509 w 831153"/>
                <a:gd name="connsiteY0" fmla="*/ 111831 h 1132455"/>
                <a:gd name="connsiteX1" fmla="*/ 698049 w 831153"/>
                <a:gd name="connsiteY1" fmla="*/ 17827 h 1132455"/>
                <a:gd name="connsiteX2" fmla="*/ 571999 w 831153"/>
                <a:gd name="connsiteY2" fmla="*/ 735 h 1132455"/>
                <a:gd name="connsiteX3" fmla="*/ 465177 w 831153"/>
                <a:gd name="connsiteY3" fmla="*/ 9281 h 1132455"/>
                <a:gd name="connsiteX4" fmla="*/ 426721 w 831153"/>
                <a:gd name="connsiteY4" fmla="*/ 62693 h 1132455"/>
                <a:gd name="connsiteX5" fmla="*/ 351945 w 831153"/>
                <a:gd name="connsiteY5" fmla="*/ 81921 h 1132455"/>
                <a:gd name="connsiteX6" fmla="*/ 302807 w 831153"/>
                <a:gd name="connsiteY6" fmla="*/ 56283 h 1132455"/>
                <a:gd name="connsiteX7" fmla="*/ 302807 w 831153"/>
                <a:gd name="connsiteY7" fmla="*/ 9281 h 1132455"/>
                <a:gd name="connsiteX8" fmla="*/ 213075 w 831153"/>
                <a:gd name="connsiteY8" fmla="*/ 24237 h 1132455"/>
                <a:gd name="connsiteX9" fmla="*/ 101980 w 831153"/>
                <a:gd name="connsiteY9" fmla="*/ 88329 h 1132455"/>
                <a:gd name="connsiteX10" fmla="*/ 67797 w 831153"/>
                <a:gd name="connsiteY10" fmla="*/ 261382 h 1132455"/>
                <a:gd name="connsiteX11" fmla="*/ 20796 w 831153"/>
                <a:gd name="connsiteY11" fmla="*/ 801904 h 1132455"/>
                <a:gd name="connsiteX12" fmla="*/ 61388 w 831153"/>
                <a:gd name="connsiteY12" fmla="*/ 1105280 h 1132455"/>
                <a:gd name="connsiteX13" fmla="*/ 663866 w 831153"/>
                <a:gd name="connsiteY13" fmla="*/ 1105279 h 1132455"/>
                <a:gd name="connsiteX14" fmla="*/ 766416 w 831153"/>
                <a:gd name="connsiteY14" fmla="*/ 994184 h 1132455"/>
                <a:gd name="connsiteX15" fmla="*/ 749325 w 831153"/>
                <a:gd name="connsiteY15" fmla="*/ 415207 h 1132455"/>
                <a:gd name="connsiteX16" fmla="*/ 830509 w 831153"/>
                <a:gd name="connsiteY16" fmla="*/ 111831 h 1132455"/>
                <a:gd name="connsiteX0" fmla="*/ 830627 w 831271"/>
                <a:gd name="connsiteY0" fmla="*/ 111831 h 1132455"/>
                <a:gd name="connsiteX1" fmla="*/ 698167 w 831271"/>
                <a:gd name="connsiteY1" fmla="*/ 17827 h 1132455"/>
                <a:gd name="connsiteX2" fmla="*/ 572117 w 831271"/>
                <a:gd name="connsiteY2" fmla="*/ 735 h 1132455"/>
                <a:gd name="connsiteX3" fmla="*/ 465295 w 831271"/>
                <a:gd name="connsiteY3" fmla="*/ 9281 h 1132455"/>
                <a:gd name="connsiteX4" fmla="*/ 426839 w 831271"/>
                <a:gd name="connsiteY4" fmla="*/ 62693 h 1132455"/>
                <a:gd name="connsiteX5" fmla="*/ 352063 w 831271"/>
                <a:gd name="connsiteY5" fmla="*/ 81921 h 1132455"/>
                <a:gd name="connsiteX6" fmla="*/ 302925 w 831271"/>
                <a:gd name="connsiteY6" fmla="*/ 56283 h 1132455"/>
                <a:gd name="connsiteX7" fmla="*/ 302925 w 831271"/>
                <a:gd name="connsiteY7" fmla="*/ 9281 h 1132455"/>
                <a:gd name="connsiteX8" fmla="*/ 213193 w 831271"/>
                <a:gd name="connsiteY8" fmla="*/ 24237 h 1132455"/>
                <a:gd name="connsiteX9" fmla="*/ 102098 w 831271"/>
                <a:gd name="connsiteY9" fmla="*/ 88329 h 1132455"/>
                <a:gd name="connsiteX10" fmla="*/ 70051 w 831271"/>
                <a:gd name="connsiteY10" fmla="*/ 348976 h 1132455"/>
                <a:gd name="connsiteX11" fmla="*/ 20914 w 831271"/>
                <a:gd name="connsiteY11" fmla="*/ 801904 h 1132455"/>
                <a:gd name="connsiteX12" fmla="*/ 61506 w 831271"/>
                <a:gd name="connsiteY12" fmla="*/ 1105280 h 1132455"/>
                <a:gd name="connsiteX13" fmla="*/ 663984 w 831271"/>
                <a:gd name="connsiteY13" fmla="*/ 1105279 h 1132455"/>
                <a:gd name="connsiteX14" fmla="*/ 766534 w 831271"/>
                <a:gd name="connsiteY14" fmla="*/ 994184 h 1132455"/>
                <a:gd name="connsiteX15" fmla="*/ 749443 w 831271"/>
                <a:gd name="connsiteY15" fmla="*/ 415207 h 1132455"/>
                <a:gd name="connsiteX16" fmla="*/ 830627 w 831271"/>
                <a:gd name="connsiteY16" fmla="*/ 111831 h 1132455"/>
                <a:gd name="connsiteX0" fmla="*/ 829803 w 830447"/>
                <a:gd name="connsiteY0" fmla="*/ 111831 h 1132455"/>
                <a:gd name="connsiteX1" fmla="*/ 697343 w 830447"/>
                <a:gd name="connsiteY1" fmla="*/ 17827 h 1132455"/>
                <a:gd name="connsiteX2" fmla="*/ 571293 w 830447"/>
                <a:gd name="connsiteY2" fmla="*/ 735 h 1132455"/>
                <a:gd name="connsiteX3" fmla="*/ 464471 w 830447"/>
                <a:gd name="connsiteY3" fmla="*/ 9281 h 1132455"/>
                <a:gd name="connsiteX4" fmla="*/ 426015 w 830447"/>
                <a:gd name="connsiteY4" fmla="*/ 62693 h 1132455"/>
                <a:gd name="connsiteX5" fmla="*/ 351239 w 830447"/>
                <a:gd name="connsiteY5" fmla="*/ 81921 h 1132455"/>
                <a:gd name="connsiteX6" fmla="*/ 302101 w 830447"/>
                <a:gd name="connsiteY6" fmla="*/ 56283 h 1132455"/>
                <a:gd name="connsiteX7" fmla="*/ 302101 w 830447"/>
                <a:gd name="connsiteY7" fmla="*/ 9281 h 1132455"/>
                <a:gd name="connsiteX8" fmla="*/ 212369 w 830447"/>
                <a:gd name="connsiteY8" fmla="*/ 24237 h 1132455"/>
                <a:gd name="connsiteX9" fmla="*/ 101274 w 830447"/>
                <a:gd name="connsiteY9" fmla="*/ 88329 h 1132455"/>
                <a:gd name="connsiteX10" fmla="*/ 54272 w 830447"/>
                <a:gd name="connsiteY10" fmla="*/ 344703 h 1132455"/>
                <a:gd name="connsiteX11" fmla="*/ 20090 w 830447"/>
                <a:gd name="connsiteY11" fmla="*/ 801904 h 1132455"/>
                <a:gd name="connsiteX12" fmla="*/ 60682 w 830447"/>
                <a:gd name="connsiteY12" fmla="*/ 1105280 h 1132455"/>
                <a:gd name="connsiteX13" fmla="*/ 663160 w 830447"/>
                <a:gd name="connsiteY13" fmla="*/ 1105279 h 1132455"/>
                <a:gd name="connsiteX14" fmla="*/ 765710 w 830447"/>
                <a:gd name="connsiteY14" fmla="*/ 994184 h 1132455"/>
                <a:gd name="connsiteX15" fmla="*/ 748619 w 830447"/>
                <a:gd name="connsiteY15" fmla="*/ 415207 h 1132455"/>
                <a:gd name="connsiteX16" fmla="*/ 829803 w 830447"/>
                <a:gd name="connsiteY16" fmla="*/ 111831 h 1132455"/>
                <a:gd name="connsiteX0" fmla="*/ 829949 w 830593"/>
                <a:gd name="connsiteY0" fmla="*/ 111831 h 1130717"/>
                <a:gd name="connsiteX1" fmla="*/ 697489 w 830593"/>
                <a:gd name="connsiteY1" fmla="*/ 17827 h 1130717"/>
                <a:gd name="connsiteX2" fmla="*/ 571439 w 830593"/>
                <a:gd name="connsiteY2" fmla="*/ 735 h 1130717"/>
                <a:gd name="connsiteX3" fmla="*/ 464617 w 830593"/>
                <a:gd name="connsiteY3" fmla="*/ 9281 h 1130717"/>
                <a:gd name="connsiteX4" fmla="*/ 426161 w 830593"/>
                <a:gd name="connsiteY4" fmla="*/ 62693 h 1130717"/>
                <a:gd name="connsiteX5" fmla="*/ 351385 w 830593"/>
                <a:gd name="connsiteY5" fmla="*/ 81921 h 1130717"/>
                <a:gd name="connsiteX6" fmla="*/ 302247 w 830593"/>
                <a:gd name="connsiteY6" fmla="*/ 56283 h 1130717"/>
                <a:gd name="connsiteX7" fmla="*/ 302247 w 830593"/>
                <a:gd name="connsiteY7" fmla="*/ 9281 h 1130717"/>
                <a:gd name="connsiteX8" fmla="*/ 212515 w 830593"/>
                <a:gd name="connsiteY8" fmla="*/ 24237 h 1130717"/>
                <a:gd name="connsiteX9" fmla="*/ 101420 w 830593"/>
                <a:gd name="connsiteY9" fmla="*/ 88329 h 1130717"/>
                <a:gd name="connsiteX10" fmla="*/ 54418 w 830593"/>
                <a:gd name="connsiteY10" fmla="*/ 344703 h 1130717"/>
                <a:gd name="connsiteX11" fmla="*/ 20236 w 830593"/>
                <a:gd name="connsiteY11" fmla="*/ 801904 h 1130717"/>
                <a:gd name="connsiteX12" fmla="*/ 60828 w 830593"/>
                <a:gd name="connsiteY12" fmla="*/ 1105280 h 1130717"/>
                <a:gd name="connsiteX13" fmla="*/ 665442 w 830593"/>
                <a:gd name="connsiteY13" fmla="*/ 1101007 h 1130717"/>
                <a:gd name="connsiteX14" fmla="*/ 765856 w 830593"/>
                <a:gd name="connsiteY14" fmla="*/ 994184 h 1130717"/>
                <a:gd name="connsiteX15" fmla="*/ 748765 w 830593"/>
                <a:gd name="connsiteY15" fmla="*/ 415207 h 1130717"/>
                <a:gd name="connsiteX16" fmla="*/ 829949 w 830593"/>
                <a:gd name="connsiteY16" fmla="*/ 111831 h 1130717"/>
                <a:gd name="connsiteX0" fmla="*/ 822145 w 822789"/>
                <a:gd name="connsiteY0" fmla="*/ 111831 h 1130717"/>
                <a:gd name="connsiteX1" fmla="*/ 689685 w 822789"/>
                <a:gd name="connsiteY1" fmla="*/ 17827 h 1130717"/>
                <a:gd name="connsiteX2" fmla="*/ 563635 w 822789"/>
                <a:gd name="connsiteY2" fmla="*/ 735 h 1130717"/>
                <a:gd name="connsiteX3" fmla="*/ 456813 w 822789"/>
                <a:gd name="connsiteY3" fmla="*/ 9281 h 1130717"/>
                <a:gd name="connsiteX4" fmla="*/ 418357 w 822789"/>
                <a:gd name="connsiteY4" fmla="*/ 62693 h 1130717"/>
                <a:gd name="connsiteX5" fmla="*/ 343581 w 822789"/>
                <a:gd name="connsiteY5" fmla="*/ 81921 h 1130717"/>
                <a:gd name="connsiteX6" fmla="*/ 294443 w 822789"/>
                <a:gd name="connsiteY6" fmla="*/ 56283 h 1130717"/>
                <a:gd name="connsiteX7" fmla="*/ 294443 w 822789"/>
                <a:gd name="connsiteY7" fmla="*/ 9281 h 1130717"/>
                <a:gd name="connsiteX8" fmla="*/ 204711 w 822789"/>
                <a:gd name="connsiteY8" fmla="*/ 24237 h 1130717"/>
                <a:gd name="connsiteX9" fmla="*/ 93616 w 822789"/>
                <a:gd name="connsiteY9" fmla="*/ 88329 h 1130717"/>
                <a:gd name="connsiteX10" fmla="*/ 46614 w 822789"/>
                <a:gd name="connsiteY10" fmla="*/ 344703 h 1130717"/>
                <a:gd name="connsiteX11" fmla="*/ 12432 w 822789"/>
                <a:gd name="connsiteY11" fmla="*/ 801904 h 1130717"/>
                <a:gd name="connsiteX12" fmla="*/ 65843 w 822789"/>
                <a:gd name="connsiteY12" fmla="*/ 1105280 h 1130717"/>
                <a:gd name="connsiteX13" fmla="*/ 657638 w 822789"/>
                <a:gd name="connsiteY13" fmla="*/ 1101007 h 1130717"/>
                <a:gd name="connsiteX14" fmla="*/ 758052 w 822789"/>
                <a:gd name="connsiteY14" fmla="*/ 994184 h 1130717"/>
                <a:gd name="connsiteX15" fmla="*/ 740961 w 822789"/>
                <a:gd name="connsiteY15" fmla="*/ 415207 h 1130717"/>
                <a:gd name="connsiteX16" fmla="*/ 822145 w 822789"/>
                <a:gd name="connsiteY16" fmla="*/ 111831 h 1130717"/>
                <a:gd name="connsiteX0" fmla="*/ 817456 w 818100"/>
                <a:gd name="connsiteY0" fmla="*/ 111831 h 1124738"/>
                <a:gd name="connsiteX1" fmla="*/ 684996 w 818100"/>
                <a:gd name="connsiteY1" fmla="*/ 17827 h 1124738"/>
                <a:gd name="connsiteX2" fmla="*/ 558946 w 818100"/>
                <a:gd name="connsiteY2" fmla="*/ 735 h 1124738"/>
                <a:gd name="connsiteX3" fmla="*/ 452124 w 818100"/>
                <a:gd name="connsiteY3" fmla="*/ 9281 h 1124738"/>
                <a:gd name="connsiteX4" fmla="*/ 413668 w 818100"/>
                <a:gd name="connsiteY4" fmla="*/ 62693 h 1124738"/>
                <a:gd name="connsiteX5" fmla="*/ 338892 w 818100"/>
                <a:gd name="connsiteY5" fmla="*/ 81921 h 1124738"/>
                <a:gd name="connsiteX6" fmla="*/ 289754 w 818100"/>
                <a:gd name="connsiteY6" fmla="*/ 56283 h 1124738"/>
                <a:gd name="connsiteX7" fmla="*/ 289754 w 818100"/>
                <a:gd name="connsiteY7" fmla="*/ 9281 h 1124738"/>
                <a:gd name="connsiteX8" fmla="*/ 200022 w 818100"/>
                <a:gd name="connsiteY8" fmla="*/ 24237 h 1124738"/>
                <a:gd name="connsiteX9" fmla="*/ 88927 w 818100"/>
                <a:gd name="connsiteY9" fmla="*/ 88329 h 1124738"/>
                <a:gd name="connsiteX10" fmla="*/ 41925 w 818100"/>
                <a:gd name="connsiteY10" fmla="*/ 344703 h 1124738"/>
                <a:gd name="connsiteX11" fmla="*/ 7743 w 818100"/>
                <a:gd name="connsiteY11" fmla="*/ 801904 h 1124738"/>
                <a:gd name="connsiteX12" fmla="*/ 69700 w 818100"/>
                <a:gd name="connsiteY12" fmla="*/ 1096734 h 1124738"/>
                <a:gd name="connsiteX13" fmla="*/ 652949 w 818100"/>
                <a:gd name="connsiteY13" fmla="*/ 1101007 h 1124738"/>
                <a:gd name="connsiteX14" fmla="*/ 753363 w 818100"/>
                <a:gd name="connsiteY14" fmla="*/ 994184 h 1124738"/>
                <a:gd name="connsiteX15" fmla="*/ 736272 w 818100"/>
                <a:gd name="connsiteY15" fmla="*/ 415207 h 1124738"/>
                <a:gd name="connsiteX16" fmla="*/ 817456 w 818100"/>
                <a:gd name="connsiteY16" fmla="*/ 111831 h 1124738"/>
                <a:gd name="connsiteX0" fmla="*/ 816712 w 817356"/>
                <a:gd name="connsiteY0" fmla="*/ 111831 h 1112840"/>
                <a:gd name="connsiteX1" fmla="*/ 684252 w 817356"/>
                <a:gd name="connsiteY1" fmla="*/ 17827 h 1112840"/>
                <a:gd name="connsiteX2" fmla="*/ 558202 w 817356"/>
                <a:gd name="connsiteY2" fmla="*/ 735 h 1112840"/>
                <a:gd name="connsiteX3" fmla="*/ 451380 w 817356"/>
                <a:gd name="connsiteY3" fmla="*/ 9281 h 1112840"/>
                <a:gd name="connsiteX4" fmla="*/ 412924 w 817356"/>
                <a:gd name="connsiteY4" fmla="*/ 62693 h 1112840"/>
                <a:gd name="connsiteX5" fmla="*/ 338148 w 817356"/>
                <a:gd name="connsiteY5" fmla="*/ 81921 h 1112840"/>
                <a:gd name="connsiteX6" fmla="*/ 289010 w 817356"/>
                <a:gd name="connsiteY6" fmla="*/ 56283 h 1112840"/>
                <a:gd name="connsiteX7" fmla="*/ 289010 w 817356"/>
                <a:gd name="connsiteY7" fmla="*/ 9281 h 1112840"/>
                <a:gd name="connsiteX8" fmla="*/ 199278 w 817356"/>
                <a:gd name="connsiteY8" fmla="*/ 24237 h 1112840"/>
                <a:gd name="connsiteX9" fmla="*/ 88183 w 817356"/>
                <a:gd name="connsiteY9" fmla="*/ 88329 h 1112840"/>
                <a:gd name="connsiteX10" fmla="*/ 41181 w 817356"/>
                <a:gd name="connsiteY10" fmla="*/ 344703 h 1112840"/>
                <a:gd name="connsiteX11" fmla="*/ 6999 w 817356"/>
                <a:gd name="connsiteY11" fmla="*/ 801904 h 1112840"/>
                <a:gd name="connsiteX12" fmla="*/ 68956 w 817356"/>
                <a:gd name="connsiteY12" fmla="*/ 1096734 h 1112840"/>
                <a:gd name="connsiteX13" fmla="*/ 652205 w 817356"/>
                <a:gd name="connsiteY13" fmla="*/ 1101007 h 1112840"/>
                <a:gd name="connsiteX14" fmla="*/ 752619 w 817356"/>
                <a:gd name="connsiteY14" fmla="*/ 994184 h 1112840"/>
                <a:gd name="connsiteX15" fmla="*/ 735528 w 817356"/>
                <a:gd name="connsiteY15" fmla="*/ 415207 h 1112840"/>
                <a:gd name="connsiteX16" fmla="*/ 816712 w 817356"/>
                <a:gd name="connsiteY16" fmla="*/ 111831 h 1112840"/>
                <a:gd name="connsiteX0" fmla="*/ 816712 w 818869"/>
                <a:gd name="connsiteY0" fmla="*/ 111831 h 1112840"/>
                <a:gd name="connsiteX1" fmla="*/ 684252 w 818869"/>
                <a:gd name="connsiteY1" fmla="*/ 17827 h 1112840"/>
                <a:gd name="connsiteX2" fmla="*/ 558202 w 818869"/>
                <a:gd name="connsiteY2" fmla="*/ 735 h 1112840"/>
                <a:gd name="connsiteX3" fmla="*/ 451380 w 818869"/>
                <a:gd name="connsiteY3" fmla="*/ 9281 h 1112840"/>
                <a:gd name="connsiteX4" fmla="*/ 412924 w 818869"/>
                <a:gd name="connsiteY4" fmla="*/ 62693 h 1112840"/>
                <a:gd name="connsiteX5" fmla="*/ 338148 w 818869"/>
                <a:gd name="connsiteY5" fmla="*/ 81921 h 1112840"/>
                <a:gd name="connsiteX6" fmla="*/ 289010 w 818869"/>
                <a:gd name="connsiteY6" fmla="*/ 56283 h 1112840"/>
                <a:gd name="connsiteX7" fmla="*/ 289010 w 818869"/>
                <a:gd name="connsiteY7" fmla="*/ 9281 h 1112840"/>
                <a:gd name="connsiteX8" fmla="*/ 199278 w 818869"/>
                <a:gd name="connsiteY8" fmla="*/ 24237 h 1112840"/>
                <a:gd name="connsiteX9" fmla="*/ 88183 w 818869"/>
                <a:gd name="connsiteY9" fmla="*/ 88329 h 1112840"/>
                <a:gd name="connsiteX10" fmla="*/ 41181 w 818869"/>
                <a:gd name="connsiteY10" fmla="*/ 344703 h 1112840"/>
                <a:gd name="connsiteX11" fmla="*/ 6999 w 818869"/>
                <a:gd name="connsiteY11" fmla="*/ 801904 h 1112840"/>
                <a:gd name="connsiteX12" fmla="*/ 68956 w 818869"/>
                <a:gd name="connsiteY12" fmla="*/ 1096734 h 1112840"/>
                <a:gd name="connsiteX13" fmla="*/ 652205 w 818869"/>
                <a:gd name="connsiteY13" fmla="*/ 1101007 h 1112840"/>
                <a:gd name="connsiteX14" fmla="*/ 752619 w 818869"/>
                <a:gd name="connsiteY14" fmla="*/ 994184 h 1112840"/>
                <a:gd name="connsiteX15" fmla="*/ 765438 w 818869"/>
                <a:gd name="connsiteY15" fmla="*/ 421617 h 1112840"/>
                <a:gd name="connsiteX16" fmla="*/ 816712 w 818869"/>
                <a:gd name="connsiteY16" fmla="*/ 111831 h 1112840"/>
                <a:gd name="connsiteX0" fmla="*/ 816712 w 818869"/>
                <a:gd name="connsiteY0" fmla="*/ 111831 h 1112412"/>
                <a:gd name="connsiteX1" fmla="*/ 684252 w 818869"/>
                <a:gd name="connsiteY1" fmla="*/ 17827 h 1112412"/>
                <a:gd name="connsiteX2" fmla="*/ 558202 w 818869"/>
                <a:gd name="connsiteY2" fmla="*/ 735 h 1112412"/>
                <a:gd name="connsiteX3" fmla="*/ 451380 w 818869"/>
                <a:gd name="connsiteY3" fmla="*/ 9281 h 1112412"/>
                <a:gd name="connsiteX4" fmla="*/ 412924 w 818869"/>
                <a:gd name="connsiteY4" fmla="*/ 62693 h 1112412"/>
                <a:gd name="connsiteX5" fmla="*/ 338148 w 818869"/>
                <a:gd name="connsiteY5" fmla="*/ 81921 h 1112412"/>
                <a:gd name="connsiteX6" fmla="*/ 289010 w 818869"/>
                <a:gd name="connsiteY6" fmla="*/ 56283 h 1112412"/>
                <a:gd name="connsiteX7" fmla="*/ 289010 w 818869"/>
                <a:gd name="connsiteY7" fmla="*/ 9281 h 1112412"/>
                <a:gd name="connsiteX8" fmla="*/ 199278 w 818869"/>
                <a:gd name="connsiteY8" fmla="*/ 24237 h 1112412"/>
                <a:gd name="connsiteX9" fmla="*/ 88183 w 818869"/>
                <a:gd name="connsiteY9" fmla="*/ 88329 h 1112412"/>
                <a:gd name="connsiteX10" fmla="*/ 41181 w 818869"/>
                <a:gd name="connsiteY10" fmla="*/ 344703 h 1112412"/>
                <a:gd name="connsiteX11" fmla="*/ 6999 w 818869"/>
                <a:gd name="connsiteY11" fmla="*/ 801904 h 1112412"/>
                <a:gd name="connsiteX12" fmla="*/ 68956 w 818869"/>
                <a:gd name="connsiteY12" fmla="*/ 1096734 h 1112412"/>
                <a:gd name="connsiteX13" fmla="*/ 652205 w 818869"/>
                <a:gd name="connsiteY13" fmla="*/ 1101007 h 1112412"/>
                <a:gd name="connsiteX14" fmla="*/ 752619 w 818869"/>
                <a:gd name="connsiteY14" fmla="*/ 1000594 h 1112412"/>
                <a:gd name="connsiteX15" fmla="*/ 765438 w 818869"/>
                <a:gd name="connsiteY15" fmla="*/ 421617 h 1112412"/>
                <a:gd name="connsiteX16" fmla="*/ 816712 w 818869"/>
                <a:gd name="connsiteY16" fmla="*/ 111831 h 1112412"/>
                <a:gd name="connsiteX0" fmla="*/ 816712 w 818288"/>
                <a:gd name="connsiteY0" fmla="*/ 111831 h 1112412"/>
                <a:gd name="connsiteX1" fmla="*/ 684252 w 818288"/>
                <a:gd name="connsiteY1" fmla="*/ 17827 h 1112412"/>
                <a:gd name="connsiteX2" fmla="*/ 558202 w 818288"/>
                <a:gd name="connsiteY2" fmla="*/ 735 h 1112412"/>
                <a:gd name="connsiteX3" fmla="*/ 451380 w 818288"/>
                <a:gd name="connsiteY3" fmla="*/ 9281 h 1112412"/>
                <a:gd name="connsiteX4" fmla="*/ 412924 w 818288"/>
                <a:gd name="connsiteY4" fmla="*/ 62693 h 1112412"/>
                <a:gd name="connsiteX5" fmla="*/ 338148 w 818288"/>
                <a:gd name="connsiteY5" fmla="*/ 81921 h 1112412"/>
                <a:gd name="connsiteX6" fmla="*/ 289010 w 818288"/>
                <a:gd name="connsiteY6" fmla="*/ 56283 h 1112412"/>
                <a:gd name="connsiteX7" fmla="*/ 289010 w 818288"/>
                <a:gd name="connsiteY7" fmla="*/ 9281 h 1112412"/>
                <a:gd name="connsiteX8" fmla="*/ 199278 w 818288"/>
                <a:gd name="connsiteY8" fmla="*/ 24237 h 1112412"/>
                <a:gd name="connsiteX9" fmla="*/ 88183 w 818288"/>
                <a:gd name="connsiteY9" fmla="*/ 88329 h 1112412"/>
                <a:gd name="connsiteX10" fmla="*/ 41181 w 818288"/>
                <a:gd name="connsiteY10" fmla="*/ 344703 h 1112412"/>
                <a:gd name="connsiteX11" fmla="*/ 6999 w 818288"/>
                <a:gd name="connsiteY11" fmla="*/ 801904 h 1112412"/>
                <a:gd name="connsiteX12" fmla="*/ 68956 w 818288"/>
                <a:gd name="connsiteY12" fmla="*/ 1096734 h 1112412"/>
                <a:gd name="connsiteX13" fmla="*/ 652205 w 818288"/>
                <a:gd name="connsiteY13" fmla="*/ 1101007 h 1112412"/>
                <a:gd name="connsiteX14" fmla="*/ 752619 w 818288"/>
                <a:gd name="connsiteY14" fmla="*/ 1000594 h 1112412"/>
                <a:gd name="connsiteX15" fmla="*/ 756892 w 818288"/>
                <a:gd name="connsiteY15" fmla="*/ 472892 h 1112412"/>
                <a:gd name="connsiteX16" fmla="*/ 816712 w 818288"/>
                <a:gd name="connsiteY16" fmla="*/ 111831 h 1112412"/>
                <a:gd name="connsiteX0" fmla="*/ 816712 w 818288"/>
                <a:gd name="connsiteY0" fmla="*/ 111831 h 1112412"/>
                <a:gd name="connsiteX1" fmla="*/ 684252 w 818288"/>
                <a:gd name="connsiteY1" fmla="*/ 17827 h 1112412"/>
                <a:gd name="connsiteX2" fmla="*/ 558202 w 818288"/>
                <a:gd name="connsiteY2" fmla="*/ 735 h 1112412"/>
                <a:gd name="connsiteX3" fmla="*/ 451380 w 818288"/>
                <a:gd name="connsiteY3" fmla="*/ 9281 h 1112412"/>
                <a:gd name="connsiteX4" fmla="*/ 412924 w 818288"/>
                <a:gd name="connsiteY4" fmla="*/ 62693 h 1112412"/>
                <a:gd name="connsiteX5" fmla="*/ 338148 w 818288"/>
                <a:gd name="connsiteY5" fmla="*/ 81921 h 1112412"/>
                <a:gd name="connsiteX6" fmla="*/ 289010 w 818288"/>
                <a:gd name="connsiteY6" fmla="*/ 56283 h 1112412"/>
                <a:gd name="connsiteX7" fmla="*/ 282601 w 818288"/>
                <a:gd name="connsiteY7" fmla="*/ 5008 h 1112412"/>
                <a:gd name="connsiteX8" fmla="*/ 199278 w 818288"/>
                <a:gd name="connsiteY8" fmla="*/ 24237 h 1112412"/>
                <a:gd name="connsiteX9" fmla="*/ 88183 w 818288"/>
                <a:gd name="connsiteY9" fmla="*/ 88329 h 1112412"/>
                <a:gd name="connsiteX10" fmla="*/ 41181 w 818288"/>
                <a:gd name="connsiteY10" fmla="*/ 344703 h 1112412"/>
                <a:gd name="connsiteX11" fmla="*/ 6999 w 818288"/>
                <a:gd name="connsiteY11" fmla="*/ 801904 h 1112412"/>
                <a:gd name="connsiteX12" fmla="*/ 68956 w 818288"/>
                <a:gd name="connsiteY12" fmla="*/ 1096734 h 1112412"/>
                <a:gd name="connsiteX13" fmla="*/ 652205 w 818288"/>
                <a:gd name="connsiteY13" fmla="*/ 1101007 h 1112412"/>
                <a:gd name="connsiteX14" fmla="*/ 752619 w 818288"/>
                <a:gd name="connsiteY14" fmla="*/ 1000594 h 1112412"/>
                <a:gd name="connsiteX15" fmla="*/ 756892 w 818288"/>
                <a:gd name="connsiteY15" fmla="*/ 472892 h 1112412"/>
                <a:gd name="connsiteX16" fmla="*/ 816712 w 818288"/>
                <a:gd name="connsiteY16" fmla="*/ 111831 h 1112412"/>
                <a:gd name="connsiteX0" fmla="*/ 816712 w 818288"/>
                <a:gd name="connsiteY0" fmla="*/ 111831 h 1112412"/>
                <a:gd name="connsiteX1" fmla="*/ 684252 w 818288"/>
                <a:gd name="connsiteY1" fmla="*/ 17827 h 1112412"/>
                <a:gd name="connsiteX2" fmla="*/ 558202 w 818288"/>
                <a:gd name="connsiteY2" fmla="*/ 735 h 1112412"/>
                <a:gd name="connsiteX3" fmla="*/ 451380 w 818288"/>
                <a:gd name="connsiteY3" fmla="*/ 9281 h 1112412"/>
                <a:gd name="connsiteX4" fmla="*/ 412924 w 818288"/>
                <a:gd name="connsiteY4" fmla="*/ 62693 h 1112412"/>
                <a:gd name="connsiteX5" fmla="*/ 338148 w 818288"/>
                <a:gd name="connsiteY5" fmla="*/ 81921 h 1112412"/>
                <a:gd name="connsiteX6" fmla="*/ 289010 w 818288"/>
                <a:gd name="connsiteY6" fmla="*/ 56283 h 1112412"/>
                <a:gd name="connsiteX7" fmla="*/ 282601 w 818288"/>
                <a:gd name="connsiteY7" fmla="*/ 5008 h 1112412"/>
                <a:gd name="connsiteX8" fmla="*/ 199278 w 818288"/>
                <a:gd name="connsiteY8" fmla="*/ 24237 h 1112412"/>
                <a:gd name="connsiteX9" fmla="*/ 88183 w 818288"/>
                <a:gd name="connsiteY9" fmla="*/ 88329 h 1112412"/>
                <a:gd name="connsiteX10" fmla="*/ 41181 w 818288"/>
                <a:gd name="connsiteY10" fmla="*/ 344703 h 1112412"/>
                <a:gd name="connsiteX11" fmla="*/ 6999 w 818288"/>
                <a:gd name="connsiteY11" fmla="*/ 801904 h 1112412"/>
                <a:gd name="connsiteX12" fmla="*/ 68956 w 818288"/>
                <a:gd name="connsiteY12" fmla="*/ 1096734 h 1112412"/>
                <a:gd name="connsiteX13" fmla="*/ 652205 w 818288"/>
                <a:gd name="connsiteY13" fmla="*/ 1101007 h 1112412"/>
                <a:gd name="connsiteX14" fmla="*/ 752619 w 818288"/>
                <a:gd name="connsiteY14" fmla="*/ 1000594 h 1112412"/>
                <a:gd name="connsiteX15" fmla="*/ 756892 w 818288"/>
                <a:gd name="connsiteY15" fmla="*/ 472892 h 1112412"/>
                <a:gd name="connsiteX16" fmla="*/ 816712 w 818288"/>
                <a:gd name="connsiteY16" fmla="*/ 111831 h 111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18288" h="1112412">
                  <a:moveTo>
                    <a:pt x="816712" y="111831"/>
                  </a:moveTo>
                  <a:cubicBezTo>
                    <a:pt x="804605" y="35987"/>
                    <a:pt x="735882" y="32070"/>
                    <a:pt x="684252" y="17827"/>
                  </a:cubicBezTo>
                  <a:cubicBezTo>
                    <a:pt x="632622" y="3584"/>
                    <a:pt x="597014" y="2159"/>
                    <a:pt x="558202" y="735"/>
                  </a:cubicBezTo>
                  <a:cubicBezTo>
                    <a:pt x="519390" y="-689"/>
                    <a:pt x="475593" y="-1045"/>
                    <a:pt x="451380" y="9281"/>
                  </a:cubicBezTo>
                  <a:cubicBezTo>
                    <a:pt x="427167" y="19607"/>
                    <a:pt x="431796" y="50586"/>
                    <a:pt x="412924" y="62693"/>
                  </a:cubicBezTo>
                  <a:cubicBezTo>
                    <a:pt x="394052" y="74800"/>
                    <a:pt x="358800" y="82989"/>
                    <a:pt x="338148" y="81921"/>
                  </a:cubicBezTo>
                  <a:cubicBezTo>
                    <a:pt x="317496" y="80853"/>
                    <a:pt x="298268" y="69102"/>
                    <a:pt x="289010" y="56283"/>
                  </a:cubicBezTo>
                  <a:cubicBezTo>
                    <a:pt x="279752" y="43464"/>
                    <a:pt x="297556" y="8213"/>
                    <a:pt x="282601" y="5008"/>
                  </a:cubicBezTo>
                  <a:cubicBezTo>
                    <a:pt x="267646" y="1803"/>
                    <a:pt x="231681" y="10350"/>
                    <a:pt x="199278" y="24237"/>
                  </a:cubicBezTo>
                  <a:cubicBezTo>
                    <a:pt x="166875" y="38124"/>
                    <a:pt x="114532" y="34918"/>
                    <a:pt x="88183" y="88329"/>
                  </a:cubicBezTo>
                  <a:cubicBezTo>
                    <a:pt x="61834" y="141740"/>
                    <a:pt x="54712" y="225774"/>
                    <a:pt x="41181" y="344703"/>
                  </a:cubicBezTo>
                  <a:cubicBezTo>
                    <a:pt x="27650" y="463632"/>
                    <a:pt x="2370" y="676566"/>
                    <a:pt x="6999" y="801904"/>
                  </a:cubicBezTo>
                  <a:cubicBezTo>
                    <a:pt x="11628" y="927242"/>
                    <a:pt x="-36441" y="1076793"/>
                    <a:pt x="68956" y="1096734"/>
                  </a:cubicBezTo>
                  <a:cubicBezTo>
                    <a:pt x="174353" y="1116675"/>
                    <a:pt x="538261" y="1117030"/>
                    <a:pt x="652205" y="1101007"/>
                  </a:cubicBezTo>
                  <a:cubicBezTo>
                    <a:pt x="766149" y="1084984"/>
                    <a:pt x="745854" y="1116674"/>
                    <a:pt x="752619" y="1000594"/>
                  </a:cubicBezTo>
                  <a:cubicBezTo>
                    <a:pt x="759384" y="884514"/>
                    <a:pt x="746210" y="621019"/>
                    <a:pt x="756892" y="472892"/>
                  </a:cubicBezTo>
                  <a:cubicBezTo>
                    <a:pt x="767574" y="324765"/>
                    <a:pt x="828819" y="187675"/>
                    <a:pt x="816712" y="111831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434019C6-E6E3-4C03-BA7A-A68992AF9550}"/>
                </a:ext>
              </a:extLst>
            </p:cNvPr>
            <p:cNvSpPr/>
            <p:nvPr/>
          </p:nvSpPr>
          <p:spPr>
            <a:xfrm rot="15094660">
              <a:off x="6544377" y="3085030"/>
              <a:ext cx="143560" cy="356577"/>
            </a:xfrm>
            <a:custGeom>
              <a:avLst/>
              <a:gdLst>
                <a:gd name="connsiteX0" fmla="*/ 6457 w 165048"/>
                <a:gd name="connsiteY0" fmla="*/ 44808 h 353407"/>
                <a:gd name="connsiteX1" fmla="*/ 61409 w 165048"/>
                <a:gd name="connsiteY1" fmla="*/ 847 h 353407"/>
                <a:gd name="connsiteX2" fmla="*/ 129550 w 165048"/>
                <a:gd name="connsiteY2" fmla="*/ 31620 h 353407"/>
                <a:gd name="connsiteX3" fmla="*/ 155927 w 165048"/>
                <a:gd name="connsiteY3" fmla="*/ 200872 h 353407"/>
                <a:gd name="connsiteX4" fmla="*/ 160323 w 165048"/>
                <a:gd name="connsiteY4" fmla="*/ 306379 h 353407"/>
                <a:gd name="connsiteX5" fmla="*/ 92182 w 165048"/>
                <a:gd name="connsiteY5" fmla="*/ 352539 h 353407"/>
                <a:gd name="connsiteX6" fmla="*/ 15250 w 165048"/>
                <a:gd name="connsiteY6" fmla="*/ 323964 h 353407"/>
                <a:gd name="connsiteX7" fmla="*/ 2061 w 165048"/>
                <a:gd name="connsiteY7" fmla="*/ 183287 h 353407"/>
                <a:gd name="connsiteX8" fmla="*/ 6457 w 165048"/>
                <a:gd name="connsiteY8" fmla="*/ 44808 h 353407"/>
                <a:gd name="connsiteX0" fmla="*/ 6885 w 165476"/>
                <a:gd name="connsiteY0" fmla="*/ 44808 h 352670"/>
                <a:gd name="connsiteX1" fmla="*/ 61837 w 165476"/>
                <a:gd name="connsiteY1" fmla="*/ 847 h 352670"/>
                <a:gd name="connsiteX2" fmla="*/ 129978 w 165476"/>
                <a:gd name="connsiteY2" fmla="*/ 31620 h 352670"/>
                <a:gd name="connsiteX3" fmla="*/ 156355 w 165476"/>
                <a:gd name="connsiteY3" fmla="*/ 200872 h 352670"/>
                <a:gd name="connsiteX4" fmla="*/ 160751 w 165476"/>
                <a:gd name="connsiteY4" fmla="*/ 306379 h 352670"/>
                <a:gd name="connsiteX5" fmla="*/ 92610 w 165476"/>
                <a:gd name="connsiteY5" fmla="*/ 352539 h 352670"/>
                <a:gd name="connsiteX6" fmla="*/ 22273 w 165476"/>
                <a:gd name="connsiteY6" fmla="*/ 315172 h 352670"/>
                <a:gd name="connsiteX7" fmla="*/ 2489 w 165476"/>
                <a:gd name="connsiteY7" fmla="*/ 183287 h 352670"/>
                <a:gd name="connsiteX8" fmla="*/ 6885 w 165476"/>
                <a:gd name="connsiteY8" fmla="*/ 44808 h 352670"/>
                <a:gd name="connsiteX0" fmla="*/ 6885 w 159537"/>
                <a:gd name="connsiteY0" fmla="*/ 44808 h 352733"/>
                <a:gd name="connsiteX1" fmla="*/ 61837 w 159537"/>
                <a:gd name="connsiteY1" fmla="*/ 847 h 352733"/>
                <a:gd name="connsiteX2" fmla="*/ 129978 w 159537"/>
                <a:gd name="connsiteY2" fmla="*/ 31620 h 352733"/>
                <a:gd name="connsiteX3" fmla="*/ 156355 w 159537"/>
                <a:gd name="connsiteY3" fmla="*/ 200872 h 352733"/>
                <a:gd name="connsiteX4" fmla="*/ 151959 w 159537"/>
                <a:gd name="connsiteY4" fmla="*/ 304181 h 352733"/>
                <a:gd name="connsiteX5" fmla="*/ 92610 w 159537"/>
                <a:gd name="connsiteY5" fmla="*/ 352539 h 352733"/>
                <a:gd name="connsiteX6" fmla="*/ 22273 w 159537"/>
                <a:gd name="connsiteY6" fmla="*/ 315172 h 352733"/>
                <a:gd name="connsiteX7" fmla="*/ 2489 w 159537"/>
                <a:gd name="connsiteY7" fmla="*/ 183287 h 352733"/>
                <a:gd name="connsiteX8" fmla="*/ 6885 w 159537"/>
                <a:gd name="connsiteY8" fmla="*/ 44808 h 352733"/>
                <a:gd name="connsiteX0" fmla="*/ 6885 w 156440"/>
                <a:gd name="connsiteY0" fmla="*/ 44449 h 352374"/>
                <a:gd name="connsiteX1" fmla="*/ 61837 w 156440"/>
                <a:gd name="connsiteY1" fmla="*/ 488 h 352374"/>
                <a:gd name="connsiteX2" fmla="*/ 129978 w 156440"/>
                <a:gd name="connsiteY2" fmla="*/ 31261 h 352374"/>
                <a:gd name="connsiteX3" fmla="*/ 149760 w 156440"/>
                <a:gd name="connsiteY3" fmla="*/ 171938 h 352374"/>
                <a:gd name="connsiteX4" fmla="*/ 151959 w 156440"/>
                <a:gd name="connsiteY4" fmla="*/ 303822 h 352374"/>
                <a:gd name="connsiteX5" fmla="*/ 92610 w 156440"/>
                <a:gd name="connsiteY5" fmla="*/ 352180 h 352374"/>
                <a:gd name="connsiteX6" fmla="*/ 22273 w 156440"/>
                <a:gd name="connsiteY6" fmla="*/ 314813 h 352374"/>
                <a:gd name="connsiteX7" fmla="*/ 2489 w 156440"/>
                <a:gd name="connsiteY7" fmla="*/ 182928 h 352374"/>
                <a:gd name="connsiteX8" fmla="*/ 6885 w 156440"/>
                <a:gd name="connsiteY8" fmla="*/ 44449 h 352374"/>
                <a:gd name="connsiteX0" fmla="*/ 6885 w 153367"/>
                <a:gd name="connsiteY0" fmla="*/ 44449 h 352607"/>
                <a:gd name="connsiteX1" fmla="*/ 61837 w 153367"/>
                <a:gd name="connsiteY1" fmla="*/ 488 h 352607"/>
                <a:gd name="connsiteX2" fmla="*/ 129978 w 153367"/>
                <a:gd name="connsiteY2" fmla="*/ 31261 h 352607"/>
                <a:gd name="connsiteX3" fmla="*/ 149760 w 153367"/>
                <a:gd name="connsiteY3" fmla="*/ 171938 h 352607"/>
                <a:gd name="connsiteX4" fmla="*/ 147562 w 153367"/>
                <a:gd name="connsiteY4" fmla="*/ 297228 h 352607"/>
                <a:gd name="connsiteX5" fmla="*/ 92610 w 153367"/>
                <a:gd name="connsiteY5" fmla="*/ 352180 h 352607"/>
                <a:gd name="connsiteX6" fmla="*/ 22273 w 153367"/>
                <a:gd name="connsiteY6" fmla="*/ 314813 h 352607"/>
                <a:gd name="connsiteX7" fmla="*/ 2489 w 153367"/>
                <a:gd name="connsiteY7" fmla="*/ 182928 h 352607"/>
                <a:gd name="connsiteX8" fmla="*/ 6885 w 153367"/>
                <a:gd name="connsiteY8" fmla="*/ 44449 h 352607"/>
                <a:gd name="connsiteX0" fmla="*/ 7178 w 153660"/>
                <a:gd name="connsiteY0" fmla="*/ 44449 h 352310"/>
                <a:gd name="connsiteX1" fmla="*/ 62130 w 153660"/>
                <a:gd name="connsiteY1" fmla="*/ 488 h 352310"/>
                <a:gd name="connsiteX2" fmla="*/ 130271 w 153660"/>
                <a:gd name="connsiteY2" fmla="*/ 31261 h 352310"/>
                <a:gd name="connsiteX3" fmla="*/ 150053 w 153660"/>
                <a:gd name="connsiteY3" fmla="*/ 171938 h 352310"/>
                <a:gd name="connsiteX4" fmla="*/ 147855 w 153660"/>
                <a:gd name="connsiteY4" fmla="*/ 297228 h 352310"/>
                <a:gd name="connsiteX5" fmla="*/ 92903 w 153660"/>
                <a:gd name="connsiteY5" fmla="*/ 352180 h 352310"/>
                <a:gd name="connsiteX6" fmla="*/ 26962 w 153660"/>
                <a:gd name="connsiteY6" fmla="*/ 308219 h 352310"/>
                <a:gd name="connsiteX7" fmla="*/ 2782 w 153660"/>
                <a:gd name="connsiteY7" fmla="*/ 182928 h 352310"/>
                <a:gd name="connsiteX8" fmla="*/ 7178 w 153660"/>
                <a:gd name="connsiteY8" fmla="*/ 44449 h 352310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82928 h 341473"/>
                <a:gd name="connsiteX8" fmla="*/ 7178 w 153958"/>
                <a:gd name="connsiteY8" fmla="*/ 44449 h 341473"/>
                <a:gd name="connsiteX0" fmla="*/ 5932 w 152712"/>
                <a:gd name="connsiteY0" fmla="*/ 44449 h 341473"/>
                <a:gd name="connsiteX1" fmla="*/ 60884 w 152712"/>
                <a:gd name="connsiteY1" fmla="*/ 488 h 341473"/>
                <a:gd name="connsiteX2" fmla="*/ 129025 w 152712"/>
                <a:gd name="connsiteY2" fmla="*/ 31261 h 341473"/>
                <a:gd name="connsiteX3" fmla="*/ 148807 w 152712"/>
                <a:gd name="connsiteY3" fmla="*/ 171938 h 341473"/>
                <a:gd name="connsiteX4" fmla="*/ 146609 w 152712"/>
                <a:gd name="connsiteY4" fmla="*/ 297228 h 341473"/>
                <a:gd name="connsiteX5" fmla="*/ 87260 w 152712"/>
                <a:gd name="connsiteY5" fmla="*/ 341190 h 341473"/>
                <a:gd name="connsiteX6" fmla="*/ 25716 w 152712"/>
                <a:gd name="connsiteY6" fmla="*/ 308219 h 341473"/>
                <a:gd name="connsiteX7" fmla="*/ 3734 w 152712"/>
                <a:gd name="connsiteY7" fmla="*/ 169740 h 341473"/>
                <a:gd name="connsiteX8" fmla="*/ 5932 w 152712"/>
                <a:gd name="connsiteY8" fmla="*/ 44449 h 341473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69740 h 341473"/>
                <a:gd name="connsiteX8" fmla="*/ 7178 w 153958"/>
                <a:gd name="connsiteY8" fmla="*/ 44449 h 341473"/>
                <a:gd name="connsiteX0" fmla="*/ 6886 w 153666"/>
                <a:gd name="connsiteY0" fmla="*/ 44449 h 341196"/>
                <a:gd name="connsiteX1" fmla="*/ 61838 w 153666"/>
                <a:gd name="connsiteY1" fmla="*/ 488 h 341196"/>
                <a:gd name="connsiteX2" fmla="*/ 129979 w 153666"/>
                <a:gd name="connsiteY2" fmla="*/ 31261 h 341196"/>
                <a:gd name="connsiteX3" fmla="*/ 149761 w 153666"/>
                <a:gd name="connsiteY3" fmla="*/ 171938 h 341196"/>
                <a:gd name="connsiteX4" fmla="*/ 147563 w 153666"/>
                <a:gd name="connsiteY4" fmla="*/ 297228 h 341196"/>
                <a:gd name="connsiteX5" fmla="*/ 88214 w 153666"/>
                <a:gd name="connsiteY5" fmla="*/ 341190 h 341196"/>
                <a:gd name="connsiteX6" fmla="*/ 22274 w 153666"/>
                <a:gd name="connsiteY6" fmla="*/ 295031 h 341196"/>
                <a:gd name="connsiteX7" fmla="*/ 2490 w 153666"/>
                <a:gd name="connsiteY7" fmla="*/ 169740 h 341196"/>
                <a:gd name="connsiteX8" fmla="*/ 6886 w 153666"/>
                <a:gd name="connsiteY8" fmla="*/ 44449 h 341196"/>
                <a:gd name="connsiteX0" fmla="*/ 6886 w 152380"/>
                <a:gd name="connsiteY0" fmla="*/ 44449 h 341216"/>
                <a:gd name="connsiteX1" fmla="*/ 61838 w 152380"/>
                <a:gd name="connsiteY1" fmla="*/ 488 h 341216"/>
                <a:gd name="connsiteX2" fmla="*/ 129979 w 152380"/>
                <a:gd name="connsiteY2" fmla="*/ 31261 h 341216"/>
                <a:gd name="connsiteX3" fmla="*/ 149761 w 152380"/>
                <a:gd name="connsiteY3" fmla="*/ 171938 h 341216"/>
                <a:gd name="connsiteX4" fmla="*/ 145365 w 152380"/>
                <a:gd name="connsiteY4" fmla="*/ 299426 h 341216"/>
                <a:gd name="connsiteX5" fmla="*/ 88214 w 152380"/>
                <a:gd name="connsiteY5" fmla="*/ 341190 h 341216"/>
                <a:gd name="connsiteX6" fmla="*/ 22274 w 152380"/>
                <a:gd name="connsiteY6" fmla="*/ 295031 h 341216"/>
                <a:gd name="connsiteX7" fmla="*/ 2490 w 152380"/>
                <a:gd name="connsiteY7" fmla="*/ 169740 h 341216"/>
                <a:gd name="connsiteX8" fmla="*/ 6886 w 152380"/>
                <a:gd name="connsiteY8" fmla="*/ 44449 h 341216"/>
                <a:gd name="connsiteX0" fmla="*/ 6886 w 152646"/>
                <a:gd name="connsiteY0" fmla="*/ 44449 h 339021"/>
                <a:gd name="connsiteX1" fmla="*/ 61838 w 152646"/>
                <a:gd name="connsiteY1" fmla="*/ 488 h 339021"/>
                <a:gd name="connsiteX2" fmla="*/ 129979 w 152646"/>
                <a:gd name="connsiteY2" fmla="*/ 31261 h 339021"/>
                <a:gd name="connsiteX3" fmla="*/ 149761 w 152646"/>
                <a:gd name="connsiteY3" fmla="*/ 171938 h 339021"/>
                <a:gd name="connsiteX4" fmla="*/ 145365 w 152646"/>
                <a:gd name="connsiteY4" fmla="*/ 299426 h 339021"/>
                <a:gd name="connsiteX5" fmla="*/ 83818 w 152646"/>
                <a:gd name="connsiteY5" fmla="*/ 338991 h 339021"/>
                <a:gd name="connsiteX6" fmla="*/ 22274 w 152646"/>
                <a:gd name="connsiteY6" fmla="*/ 295031 h 339021"/>
                <a:gd name="connsiteX7" fmla="*/ 2490 w 152646"/>
                <a:gd name="connsiteY7" fmla="*/ 169740 h 339021"/>
                <a:gd name="connsiteX8" fmla="*/ 6886 w 152646"/>
                <a:gd name="connsiteY8" fmla="*/ 44449 h 339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2646" h="339021">
                  <a:moveTo>
                    <a:pt x="6886" y="44449"/>
                  </a:moveTo>
                  <a:cubicBezTo>
                    <a:pt x="16777" y="16240"/>
                    <a:pt x="41323" y="2686"/>
                    <a:pt x="61838" y="488"/>
                  </a:cubicBezTo>
                  <a:cubicBezTo>
                    <a:pt x="82354" y="-1710"/>
                    <a:pt x="115325" y="2686"/>
                    <a:pt x="129979" y="31261"/>
                  </a:cubicBezTo>
                  <a:cubicBezTo>
                    <a:pt x="144633" y="59836"/>
                    <a:pt x="147197" y="127244"/>
                    <a:pt x="149761" y="171938"/>
                  </a:cubicBezTo>
                  <a:cubicBezTo>
                    <a:pt x="152325" y="216632"/>
                    <a:pt x="156355" y="271584"/>
                    <a:pt x="145365" y="299426"/>
                  </a:cubicBezTo>
                  <a:cubicBezTo>
                    <a:pt x="134375" y="327268"/>
                    <a:pt x="104333" y="339723"/>
                    <a:pt x="83818" y="338991"/>
                  </a:cubicBezTo>
                  <a:cubicBezTo>
                    <a:pt x="63303" y="338259"/>
                    <a:pt x="37294" y="323240"/>
                    <a:pt x="22274" y="295031"/>
                  </a:cubicBezTo>
                  <a:cubicBezTo>
                    <a:pt x="7254" y="266822"/>
                    <a:pt x="5055" y="211504"/>
                    <a:pt x="2490" y="169740"/>
                  </a:cubicBezTo>
                  <a:cubicBezTo>
                    <a:pt x="-75" y="127976"/>
                    <a:pt x="-3005" y="72658"/>
                    <a:pt x="6886" y="44449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E3CFD9D5-E61A-43AF-BA28-BA82E6F22BD4}"/>
                </a:ext>
              </a:extLst>
            </p:cNvPr>
            <p:cNvSpPr/>
            <p:nvPr/>
          </p:nvSpPr>
          <p:spPr>
            <a:xfrm rot="14685398" flipH="1">
              <a:off x="6876857" y="2763474"/>
              <a:ext cx="197568" cy="623311"/>
            </a:xfrm>
            <a:custGeom>
              <a:avLst/>
              <a:gdLst>
                <a:gd name="connsiteX0" fmla="*/ 63868 w 187016"/>
                <a:gd name="connsiteY0" fmla="*/ 62019 h 502838"/>
                <a:gd name="connsiteX1" fmla="*/ 86420 w 187016"/>
                <a:gd name="connsiteY1" fmla="*/ 512 h 502838"/>
                <a:gd name="connsiteX2" fmla="*/ 168429 w 187016"/>
                <a:gd name="connsiteY2" fmla="*/ 47667 h 502838"/>
                <a:gd name="connsiteX3" fmla="*/ 156128 w 187016"/>
                <a:gd name="connsiteY3" fmla="*/ 271142 h 502838"/>
                <a:gd name="connsiteX4" fmla="*/ 186881 w 187016"/>
                <a:gd name="connsiteY4" fmla="*/ 412607 h 502838"/>
                <a:gd name="connsiteX5" fmla="*/ 141776 w 187016"/>
                <a:gd name="connsiteY5" fmla="*/ 363402 h 502838"/>
                <a:gd name="connsiteX6" fmla="*/ 162278 w 187016"/>
                <a:gd name="connsiteY6" fmla="*/ 490516 h 502838"/>
                <a:gd name="connsiteX7" fmla="*/ 117173 w 187016"/>
                <a:gd name="connsiteY7" fmla="*/ 394155 h 502838"/>
                <a:gd name="connsiteX8" fmla="*/ 113073 w 187016"/>
                <a:gd name="connsiteY8" fmla="*/ 502817 h 502838"/>
                <a:gd name="connsiteX9" fmla="*/ 86420 w 187016"/>
                <a:gd name="connsiteY9" fmla="*/ 404406 h 502838"/>
                <a:gd name="connsiteX10" fmla="*/ 59767 w 187016"/>
                <a:gd name="connsiteY10" fmla="*/ 500767 h 502838"/>
                <a:gd name="connsiteX11" fmla="*/ 53616 w 187016"/>
                <a:gd name="connsiteY11" fmla="*/ 402356 h 502838"/>
                <a:gd name="connsiteX12" fmla="*/ 311 w 187016"/>
                <a:gd name="connsiteY12" fmla="*/ 433109 h 502838"/>
                <a:gd name="connsiteX13" fmla="*/ 33114 w 187016"/>
                <a:gd name="connsiteY13" fmla="*/ 355201 h 502838"/>
                <a:gd name="connsiteX14" fmla="*/ 63868 w 187016"/>
                <a:gd name="connsiteY14" fmla="*/ 303945 h 502838"/>
                <a:gd name="connsiteX15" fmla="*/ 63868 w 187016"/>
                <a:gd name="connsiteY15" fmla="*/ 62019 h 502838"/>
                <a:gd name="connsiteX0" fmla="*/ 63868 w 187016"/>
                <a:gd name="connsiteY0" fmla="*/ 63996 h 504815"/>
                <a:gd name="connsiteX1" fmla="*/ 113073 w 187016"/>
                <a:gd name="connsiteY1" fmla="*/ 439 h 504815"/>
                <a:gd name="connsiteX2" fmla="*/ 168429 w 187016"/>
                <a:gd name="connsiteY2" fmla="*/ 49644 h 504815"/>
                <a:gd name="connsiteX3" fmla="*/ 156128 w 187016"/>
                <a:gd name="connsiteY3" fmla="*/ 273119 h 504815"/>
                <a:gd name="connsiteX4" fmla="*/ 186881 w 187016"/>
                <a:gd name="connsiteY4" fmla="*/ 414584 h 504815"/>
                <a:gd name="connsiteX5" fmla="*/ 141776 w 187016"/>
                <a:gd name="connsiteY5" fmla="*/ 365379 h 504815"/>
                <a:gd name="connsiteX6" fmla="*/ 162278 w 187016"/>
                <a:gd name="connsiteY6" fmla="*/ 492493 h 504815"/>
                <a:gd name="connsiteX7" fmla="*/ 117173 w 187016"/>
                <a:gd name="connsiteY7" fmla="*/ 396132 h 504815"/>
                <a:gd name="connsiteX8" fmla="*/ 113073 w 187016"/>
                <a:gd name="connsiteY8" fmla="*/ 504794 h 504815"/>
                <a:gd name="connsiteX9" fmla="*/ 86420 w 187016"/>
                <a:gd name="connsiteY9" fmla="*/ 406383 h 504815"/>
                <a:gd name="connsiteX10" fmla="*/ 59767 w 187016"/>
                <a:gd name="connsiteY10" fmla="*/ 502744 h 504815"/>
                <a:gd name="connsiteX11" fmla="*/ 53616 w 187016"/>
                <a:gd name="connsiteY11" fmla="*/ 404333 h 504815"/>
                <a:gd name="connsiteX12" fmla="*/ 311 w 187016"/>
                <a:gd name="connsiteY12" fmla="*/ 435086 h 504815"/>
                <a:gd name="connsiteX13" fmla="*/ 33114 w 187016"/>
                <a:gd name="connsiteY13" fmla="*/ 357178 h 504815"/>
                <a:gd name="connsiteX14" fmla="*/ 63868 w 187016"/>
                <a:gd name="connsiteY14" fmla="*/ 305922 h 504815"/>
                <a:gd name="connsiteX15" fmla="*/ 63868 w 187016"/>
                <a:gd name="connsiteY15" fmla="*/ 63996 h 504815"/>
                <a:gd name="connsiteX0" fmla="*/ 57718 w 187016"/>
                <a:gd name="connsiteY0" fmla="*/ 53366 h 504437"/>
                <a:gd name="connsiteX1" fmla="*/ 113073 w 187016"/>
                <a:gd name="connsiteY1" fmla="*/ 61 h 504437"/>
                <a:gd name="connsiteX2" fmla="*/ 168429 w 187016"/>
                <a:gd name="connsiteY2" fmla="*/ 49266 h 504437"/>
                <a:gd name="connsiteX3" fmla="*/ 156128 w 187016"/>
                <a:gd name="connsiteY3" fmla="*/ 272741 h 504437"/>
                <a:gd name="connsiteX4" fmla="*/ 186881 w 187016"/>
                <a:gd name="connsiteY4" fmla="*/ 414206 h 504437"/>
                <a:gd name="connsiteX5" fmla="*/ 141776 w 187016"/>
                <a:gd name="connsiteY5" fmla="*/ 365001 h 504437"/>
                <a:gd name="connsiteX6" fmla="*/ 162278 w 187016"/>
                <a:gd name="connsiteY6" fmla="*/ 492115 h 504437"/>
                <a:gd name="connsiteX7" fmla="*/ 117173 w 187016"/>
                <a:gd name="connsiteY7" fmla="*/ 395754 h 504437"/>
                <a:gd name="connsiteX8" fmla="*/ 113073 w 187016"/>
                <a:gd name="connsiteY8" fmla="*/ 504416 h 504437"/>
                <a:gd name="connsiteX9" fmla="*/ 86420 w 187016"/>
                <a:gd name="connsiteY9" fmla="*/ 406005 h 504437"/>
                <a:gd name="connsiteX10" fmla="*/ 59767 w 187016"/>
                <a:gd name="connsiteY10" fmla="*/ 502366 h 504437"/>
                <a:gd name="connsiteX11" fmla="*/ 53616 w 187016"/>
                <a:gd name="connsiteY11" fmla="*/ 403955 h 504437"/>
                <a:gd name="connsiteX12" fmla="*/ 311 w 187016"/>
                <a:gd name="connsiteY12" fmla="*/ 434708 h 504437"/>
                <a:gd name="connsiteX13" fmla="*/ 33114 w 187016"/>
                <a:gd name="connsiteY13" fmla="*/ 356800 h 504437"/>
                <a:gd name="connsiteX14" fmla="*/ 63868 w 187016"/>
                <a:gd name="connsiteY14" fmla="*/ 305544 h 504437"/>
                <a:gd name="connsiteX15" fmla="*/ 57718 w 187016"/>
                <a:gd name="connsiteY15" fmla="*/ 53366 h 5044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9767 w 189311"/>
                <a:gd name="connsiteY10" fmla="*/ 5028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57718 w 189311"/>
                <a:gd name="connsiteY0" fmla="*/ 53866 h 504917"/>
                <a:gd name="connsiteX1" fmla="*/ 113073 w 189311"/>
                <a:gd name="connsiteY1" fmla="*/ 561 h 504917"/>
                <a:gd name="connsiteX2" fmla="*/ 170479 w 189311"/>
                <a:gd name="connsiteY2" fmla="*/ 43615 h 504917"/>
                <a:gd name="connsiteX3" fmla="*/ 156128 w 189311"/>
                <a:gd name="connsiteY3" fmla="*/ 273241 h 504917"/>
                <a:gd name="connsiteX4" fmla="*/ 186881 w 189311"/>
                <a:gd name="connsiteY4" fmla="*/ 414706 h 504917"/>
                <a:gd name="connsiteX5" fmla="*/ 141776 w 189311"/>
                <a:gd name="connsiteY5" fmla="*/ 365501 h 504917"/>
                <a:gd name="connsiteX6" fmla="*/ 162278 w 189311"/>
                <a:gd name="connsiteY6" fmla="*/ 492615 h 504917"/>
                <a:gd name="connsiteX7" fmla="*/ 117173 w 189311"/>
                <a:gd name="connsiteY7" fmla="*/ 396254 h 504917"/>
                <a:gd name="connsiteX8" fmla="*/ 113073 w 189311"/>
                <a:gd name="connsiteY8" fmla="*/ 504916 h 504917"/>
                <a:gd name="connsiteX9" fmla="*/ 86420 w 189311"/>
                <a:gd name="connsiteY9" fmla="*/ 406505 h 504917"/>
                <a:gd name="connsiteX10" fmla="*/ 70019 w 189311"/>
                <a:gd name="connsiteY10" fmla="*/ 504917 h 504917"/>
                <a:gd name="connsiteX11" fmla="*/ 53616 w 189311"/>
                <a:gd name="connsiteY11" fmla="*/ 404455 h 504917"/>
                <a:gd name="connsiteX12" fmla="*/ 311 w 189311"/>
                <a:gd name="connsiteY12" fmla="*/ 435208 h 504917"/>
                <a:gd name="connsiteX13" fmla="*/ 33114 w 189311"/>
                <a:gd name="connsiteY13" fmla="*/ 357300 h 504917"/>
                <a:gd name="connsiteX14" fmla="*/ 63868 w 189311"/>
                <a:gd name="connsiteY14" fmla="*/ 306044 h 504917"/>
                <a:gd name="connsiteX15" fmla="*/ 57718 w 189311"/>
                <a:gd name="connsiteY15" fmla="*/ 53866 h 504917"/>
                <a:gd name="connsiteX0" fmla="*/ 57718 w 189311"/>
                <a:gd name="connsiteY0" fmla="*/ 53866 h 504958"/>
                <a:gd name="connsiteX1" fmla="*/ 113073 w 189311"/>
                <a:gd name="connsiteY1" fmla="*/ 561 h 504958"/>
                <a:gd name="connsiteX2" fmla="*/ 170479 w 189311"/>
                <a:gd name="connsiteY2" fmla="*/ 43615 h 504958"/>
                <a:gd name="connsiteX3" fmla="*/ 156128 w 189311"/>
                <a:gd name="connsiteY3" fmla="*/ 273241 h 504958"/>
                <a:gd name="connsiteX4" fmla="*/ 186881 w 189311"/>
                <a:gd name="connsiteY4" fmla="*/ 414706 h 504958"/>
                <a:gd name="connsiteX5" fmla="*/ 141776 w 189311"/>
                <a:gd name="connsiteY5" fmla="*/ 365501 h 504958"/>
                <a:gd name="connsiteX6" fmla="*/ 162278 w 189311"/>
                <a:gd name="connsiteY6" fmla="*/ 492615 h 504958"/>
                <a:gd name="connsiteX7" fmla="*/ 117173 w 189311"/>
                <a:gd name="connsiteY7" fmla="*/ 396254 h 504958"/>
                <a:gd name="connsiteX8" fmla="*/ 113073 w 189311"/>
                <a:gd name="connsiteY8" fmla="*/ 504916 h 504958"/>
                <a:gd name="connsiteX9" fmla="*/ 86420 w 189311"/>
                <a:gd name="connsiteY9" fmla="*/ 406505 h 504958"/>
                <a:gd name="connsiteX10" fmla="*/ 70019 w 189311"/>
                <a:gd name="connsiteY10" fmla="*/ 504917 h 504958"/>
                <a:gd name="connsiteX11" fmla="*/ 53616 w 189311"/>
                <a:gd name="connsiteY11" fmla="*/ 404455 h 504958"/>
                <a:gd name="connsiteX12" fmla="*/ 311 w 189311"/>
                <a:gd name="connsiteY12" fmla="*/ 435208 h 504958"/>
                <a:gd name="connsiteX13" fmla="*/ 33114 w 189311"/>
                <a:gd name="connsiteY13" fmla="*/ 357300 h 504958"/>
                <a:gd name="connsiteX14" fmla="*/ 63868 w 189311"/>
                <a:gd name="connsiteY14" fmla="*/ 306044 h 504958"/>
                <a:gd name="connsiteX15" fmla="*/ 57718 w 189311"/>
                <a:gd name="connsiteY15" fmla="*/ 53866 h 504958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5667 w 189311"/>
                <a:gd name="connsiteY10" fmla="*/ 4987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62647 w 194240"/>
                <a:gd name="connsiteY0" fmla="*/ 53866 h 504916"/>
                <a:gd name="connsiteX1" fmla="*/ 118002 w 194240"/>
                <a:gd name="connsiteY1" fmla="*/ 561 h 504916"/>
                <a:gd name="connsiteX2" fmla="*/ 175408 w 194240"/>
                <a:gd name="connsiteY2" fmla="*/ 43615 h 504916"/>
                <a:gd name="connsiteX3" fmla="*/ 161057 w 194240"/>
                <a:gd name="connsiteY3" fmla="*/ 273241 h 504916"/>
                <a:gd name="connsiteX4" fmla="*/ 191810 w 194240"/>
                <a:gd name="connsiteY4" fmla="*/ 414706 h 504916"/>
                <a:gd name="connsiteX5" fmla="*/ 146705 w 194240"/>
                <a:gd name="connsiteY5" fmla="*/ 365501 h 504916"/>
                <a:gd name="connsiteX6" fmla="*/ 167207 w 194240"/>
                <a:gd name="connsiteY6" fmla="*/ 492615 h 504916"/>
                <a:gd name="connsiteX7" fmla="*/ 122102 w 194240"/>
                <a:gd name="connsiteY7" fmla="*/ 396254 h 504916"/>
                <a:gd name="connsiteX8" fmla="*/ 118002 w 194240"/>
                <a:gd name="connsiteY8" fmla="*/ 504916 h 504916"/>
                <a:gd name="connsiteX9" fmla="*/ 91349 w 194240"/>
                <a:gd name="connsiteY9" fmla="*/ 406505 h 504916"/>
                <a:gd name="connsiteX10" fmla="*/ 60596 w 194240"/>
                <a:gd name="connsiteY10" fmla="*/ 498766 h 504916"/>
                <a:gd name="connsiteX11" fmla="*/ 58545 w 194240"/>
                <a:gd name="connsiteY11" fmla="*/ 404455 h 504916"/>
                <a:gd name="connsiteX12" fmla="*/ 5240 w 194240"/>
                <a:gd name="connsiteY12" fmla="*/ 435208 h 504916"/>
                <a:gd name="connsiteX13" fmla="*/ 38043 w 194240"/>
                <a:gd name="connsiteY13" fmla="*/ 357300 h 504916"/>
                <a:gd name="connsiteX14" fmla="*/ 68797 w 194240"/>
                <a:gd name="connsiteY14" fmla="*/ 306044 h 504916"/>
                <a:gd name="connsiteX15" fmla="*/ 62647 w 194240"/>
                <a:gd name="connsiteY15" fmla="*/ 53866 h 504916"/>
                <a:gd name="connsiteX0" fmla="*/ 55316 w 186909"/>
                <a:gd name="connsiteY0" fmla="*/ 53866 h 504916"/>
                <a:gd name="connsiteX1" fmla="*/ 110671 w 186909"/>
                <a:gd name="connsiteY1" fmla="*/ 561 h 504916"/>
                <a:gd name="connsiteX2" fmla="*/ 168077 w 186909"/>
                <a:gd name="connsiteY2" fmla="*/ 43615 h 504916"/>
                <a:gd name="connsiteX3" fmla="*/ 153726 w 186909"/>
                <a:gd name="connsiteY3" fmla="*/ 273241 h 504916"/>
                <a:gd name="connsiteX4" fmla="*/ 184479 w 186909"/>
                <a:gd name="connsiteY4" fmla="*/ 414706 h 504916"/>
                <a:gd name="connsiteX5" fmla="*/ 139374 w 186909"/>
                <a:gd name="connsiteY5" fmla="*/ 365501 h 504916"/>
                <a:gd name="connsiteX6" fmla="*/ 159876 w 186909"/>
                <a:gd name="connsiteY6" fmla="*/ 492615 h 504916"/>
                <a:gd name="connsiteX7" fmla="*/ 114771 w 186909"/>
                <a:gd name="connsiteY7" fmla="*/ 396254 h 504916"/>
                <a:gd name="connsiteX8" fmla="*/ 110671 w 186909"/>
                <a:gd name="connsiteY8" fmla="*/ 504916 h 504916"/>
                <a:gd name="connsiteX9" fmla="*/ 84018 w 186909"/>
                <a:gd name="connsiteY9" fmla="*/ 406505 h 504916"/>
                <a:gd name="connsiteX10" fmla="*/ 53265 w 186909"/>
                <a:gd name="connsiteY10" fmla="*/ 498766 h 504916"/>
                <a:gd name="connsiteX11" fmla="*/ 51214 w 186909"/>
                <a:gd name="connsiteY11" fmla="*/ 404455 h 504916"/>
                <a:gd name="connsiteX12" fmla="*/ 6110 w 186909"/>
                <a:gd name="connsiteY12" fmla="*/ 420856 h 504916"/>
                <a:gd name="connsiteX13" fmla="*/ 30712 w 186909"/>
                <a:gd name="connsiteY13" fmla="*/ 357300 h 504916"/>
                <a:gd name="connsiteX14" fmla="*/ 61466 w 186909"/>
                <a:gd name="connsiteY14" fmla="*/ 306044 h 504916"/>
                <a:gd name="connsiteX15" fmla="*/ 55316 w 186909"/>
                <a:gd name="connsiteY15" fmla="*/ 53866 h 504916"/>
                <a:gd name="connsiteX0" fmla="*/ 49504 w 181097"/>
                <a:gd name="connsiteY0" fmla="*/ 53866 h 504916"/>
                <a:gd name="connsiteX1" fmla="*/ 104859 w 181097"/>
                <a:gd name="connsiteY1" fmla="*/ 561 h 504916"/>
                <a:gd name="connsiteX2" fmla="*/ 162265 w 181097"/>
                <a:gd name="connsiteY2" fmla="*/ 43615 h 504916"/>
                <a:gd name="connsiteX3" fmla="*/ 147914 w 181097"/>
                <a:gd name="connsiteY3" fmla="*/ 273241 h 504916"/>
                <a:gd name="connsiteX4" fmla="*/ 178667 w 181097"/>
                <a:gd name="connsiteY4" fmla="*/ 414706 h 504916"/>
                <a:gd name="connsiteX5" fmla="*/ 133562 w 181097"/>
                <a:gd name="connsiteY5" fmla="*/ 365501 h 504916"/>
                <a:gd name="connsiteX6" fmla="*/ 154064 w 181097"/>
                <a:gd name="connsiteY6" fmla="*/ 492615 h 504916"/>
                <a:gd name="connsiteX7" fmla="*/ 108959 w 181097"/>
                <a:gd name="connsiteY7" fmla="*/ 396254 h 504916"/>
                <a:gd name="connsiteX8" fmla="*/ 104859 w 181097"/>
                <a:gd name="connsiteY8" fmla="*/ 504916 h 504916"/>
                <a:gd name="connsiteX9" fmla="*/ 78206 w 181097"/>
                <a:gd name="connsiteY9" fmla="*/ 406505 h 504916"/>
                <a:gd name="connsiteX10" fmla="*/ 47453 w 181097"/>
                <a:gd name="connsiteY10" fmla="*/ 498766 h 504916"/>
                <a:gd name="connsiteX11" fmla="*/ 41301 w 181097"/>
                <a:gd name="connsiteY11" fmla="*/ 400354 h 504916"/>
                <a:gd name="connsiteX12" fmla="*/ 298 w 181097"/>
                <a:gd name="connsiteY12" fmla="*/ 420856 h 504916"/>
                <a:gd name="connsiteX13" fmla="*/ 24900 w 181097"/>
                <a:gd name="connsiteY13" fmla="*/ 357300 h 504916"/>
                <a:gd name="connsiteX14" fmla="*/ 55654 w 181097"/>
                <a:gd name="connsiteY14" fmla="*/ 306044 h 504916"/>
                <a:gd name="connsiteX15" fmla="*/ 49504 w 181097"/>
                <a:gd name="connsiteY15" fmla="*/ 53866 h 504916"/>
                <a:gd name="connsiteX0" fmla="*/ 52664 w 184257"/>
                <a:gd name="connsiteY0" fmla="*/ 53866 h 504916"/>
                <a:gd name="connsiteX1" fmla="*/ 108019 w 184257"/>
                <a:gd name="connsiteY1" fmla="*/ 561 h 504916"/>
                <a:gd name="connsiteX2" fmla="*/ 165425 w 184257"/>
                <a:gd name="connsiteY2" fmla="*/ 43615 h 504916"/>
                <a:gd name="connsiteX3" fmla="*/ 151074 w 184257"/>
                <a:gd name="connsiteY3" fmla="*/ 273241 h 504916"/>
                <a:gd name="connsiteX4" fmla="*/ 181827 w 184257"/>
                <a:gd name="connsiteY4" fmla="*/ 414706 h 504916"/>
                <a:gd name="connsiteX5" fmla="*/ 136722 w 184257"/>
                <a:gd name="connsiteY5" fmla="*/ 365501 h 504916"/>
                <a:gd name="connsiteX6" fmla="*/ 157224 w 184257"/>
                <a:gd name="connsiteY6" fmla="*/ 492615 h 504916"/>
                <a:gd name="connsiteX7" fmla="*/ 112119 w 184257"/>
                <a:gd name="connsiteY7" fmla="*/ 396254 h 504916"/>
                <a:gd name="connsiteX8" fmla="*/ 108019 w 184257"/>
                <a:gd name="connsiteY8" fmla="*/ 504916 h 504916"/>
                <a:gd name="connsiteX9" fmla="*/ 81366 w 184257"/>
                <a:gd name="connsiteY9" fmla="*/ 406505 h 504916"/>
                <a:gd name="connsiteX10" fmla="*/ 50613 w 184257"/>
                <a:gd name="connsiteY10" fmla="*/ 498766 h 504916"/>
                <a:gd name="connsiteX11" fmla="*/ 44461 w 184257"/>
                <a:gd name="connsiteY11" fmla="*/ 400354 h 504916"/>
                <a:gd name="connsiteX12" fmla="*/ 3458 w 184257"/>
                <a:gd name="connsiteY12" fmla="*/ 420856 h 504916"/>
                <a:gd name="connsiteX13" fmla="*/ 28060 w 184257"/>
                <a:gd name="connsiteY13" fmla="*/ 357300 h 504916"/>
                <a:gd name="connsiteX14" fmla="*/ 58814 w 184257"/>
                <a:gd name="connsiteY14" fmla="*/ 306044 h 504916"/>
                <a:gd name="connsiteX15" fmla="*/ 52664 w 184257"/>
                <a:gd name="connsiteY15" fmla="*/ 53866 h 504916"/>
                <a:gd name="connsiteX0" fmla="*/ 52664 w 181873"/>
                <a:gd name="connsiteY0" fmla="*/ 53866 h 504916"/>
                <a:gd name="connsiteX1" fmla="*/ 108019 w 181873"/>
                <a:gd name="connsiteY1" fmla="*/ 561 h 504916"/>
                <a:gd name="connsiteX2" fmla="*/ 165425 w 181873"/>
                <a:gd name="connsiteY2" fmla="*/ 43615 h 504916"/>
                <a:gd name="connsiteX3" fmla="*/ 151074 w 181873"/>
                <a:gd name="connsiteY3" fmla="*/ 273241 h 504916"/>
                <a:gd name="connsiteX4" fmla="*/ 181827 w 181873"/>
                <a:gd name="connsiteY4" fmla="*/ 414706 h 504916"/>
                <a:gd name="connsiteX5" fmla="*/ 142873 w 181873"/>
                <a:gd name="connsiteY5" fmla="*/ 377802 h 504916"/>
                <a:gd name="connsiteX6" fmla="*/ 157224 w 181873"/>
                <a:gd name="connsiteY6" fmla="*/ 492615 h 504916"/>
                <a:gd name="connsiteX7" fmla="*/ 112119 w 181873"/>
                <a:gd name="connsiteY7" fmla="*/ 396254 h 504916"/>
                <a:gd name="connsiteX8" fmla="*/ 108019 w 181873"/>
                <a:gd name="connsiteY8" fmla="*/ 504916 h 504916"/>
                <a:gd name="connsiteX9" fmla="*/ 81366 w 181873"/>
                <a:gd name="connsiteY9" fmla="*/ 406505 h 504916"/>
                <a:gd name="connsiteX10" fmla="*/ 50613 w 181873"/>
                <a:gd name="connsiteY10" fmla="*/ 498766 h 504916"/>
                <a:gd name="connsiteX11" fmla="*/ 44461 w 181873"/>
                <a:gd name="connsiteY11" fmla="*/ 400354 h 504916"/>
                <a:gd name="connsiteX12" fmla="*/ 3458 w 181873"/>
                <a:gd name="connsiteY12" fmla="*/ 420856 h 504916"/>
                <a:gd name="connsiteX13" fmla="*/ 28060 w 181873"/>
                <a:gd name="connsiteY13" fmla="*/ 357300 h 504916"/>
                <a:gd name="connsiteX14" fmla="*/ 58814 w 181873"/>
                <a:gd name="connsiteY14" fmla="*/ 306044 h 504916"/>
                <a:gd name="connsiteX15" fmla="*/ 52664 w 181873"/>
                <a:gd name="connsiteY15" fmla="*/ 53866 h 504916"/>
                <a:gd name="connsiteX0" fmla="*/ 52664 w 181839"/>
                <a:gd name="connsiteY0" fmla="*/ 53866 h 504916"/>
                <a:gd name="connsiteX1" fmla="*/ 108019 w 181839"/>
                <a:gd name="connsiteY1" fmla="*/ 561 h 504916"/>
                <a:gd name="connsiteX2" fmla="*/ 165425 w 181839"/>
                <a:gd name="connsiteY2" fmla="*/ 43615 h 504916"/>
                <a:gd name="connsiteX3" fmla="*/ 151074 w 181839"/>
                <a:gd name="connsiteY3" fmla="*/ 273241 h 504916"/>
                <a:gd name="connsiteX4" fmla="*/ 181827 w 181839"/>
                <a:gd name="connsiteY4" fmla="*/ 414706 h 504916"/>
                <a:gd name="connsiteX5" fmla="*/ 146973 w 181839"/>
                <a:gd name="connsiteY5" fmla="*/ 386003 h 504916"/>
                <a:gd name="connsiteX6" fmla="*/ 157224 w 181839"/>
                <a:gd name="connsiteY6" fmla="*/ 492615 h 504916"/>
                <a:gd name="connsiteX7" fmla="*/ 112119 w 181839"/>
                <a:gd name="connsiteY7" fmla="*/ 396254 h 504916"/>
                <a:gd name="connsiteX8" fmla="*/ 108019 w 181839"/>
                <a:gd name="connsiteY8" fmla="*/ 504916 h 504916"/>
                <a:gd name="connsiteX9" fmla="*/ 81366 w 181839"/>
                <a:gd name="connsiteY9" fmla="*/ 406505 h 504916"/>
                <a:gd name="connsiteX10" fmla="*/ 50613 w 181839"/>
                <a:gd name="connsiteY10" fmla="*/ 498766 h 504916"/>
                <a:gd name="connsiteX11" fmla="*/ 44461 w 181839"/>
                <a:gd name="connsiteY11" fmla="*/ 400354 h 504916"/>
                <a:gd name="connsiteX12" fmla="*/ 3458 w 181839"/>
                <a:gd name="connsiteY12" fmla="*/ 420856 h 504916"/>
                <a:gd name="connsiteX13" fmla="*/ 28060 w 181839"/>
                <a:gd name="connsiteY13" fmla="*/ 357300 h 504916"/>
                <a:gd name="connsiteX14" fmla="*/ 58814 w 181839"/>
                <a:gd name="connsiteY14" fmla="*/ 306044 h 504916"/>
                <a:gd name="connsiteX15" fmla="*/ 52664 w 181839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270875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9467 h 510517"/>
                <a:gd name="connsiteX1" fmla="*/ 100203 w 183758"/>
                <a:gd name="connsiteY1" fmla="*/ 301 h 510517"/>
                <a:gd name="connsiteX2" fmla="*/ 165425 w 183758"/>
                <a:gd name="connsiteY2" fmla="*/ 49216 h 510517"/>
                <a:gd name="connsiteX3" fmla="*/ 151074 w 183758"/>
                <a:gd name="connsiteY3" fmla="*/ 278842 h 510517"/>
                <a:gd name="connsiteX4" fmla="*/ 181827 w 183758"/>
                <a:gd name="connsiteY4" fmla="*/ 420307 h 510517"/>
                <a:gd name="connsiteX5" fmla="*/ 146973 w 183758"/>
                <a:gd name="connsiteY5" fmla="*/ 391604 h 510517"/>
                <a:gd name="connsiteX6" fmla="*/ 157224 w 183758"/>
                <a:gd name="connsiteY6" fmla="*/ 498216 h 510517"/>
                <a:gd name="connsiteX7" fmla="*/ 112119 w 183758"/>
                <a:gd name="connsiteY7" fmla="*/ 401855 h 510517"/>
                <a:gd name="connsiteX8" fmla="*/ 108019 w 183758"/>
                <a:gd name="connsiteY8" fmla="*/ 510517 h 510517"/>
                <a:gd name="connsiteX9" fmla="*/ 81366 w 183758"/>
                <a:gd name="connsiteY9" fmla="*/ 412106 h 510517"/>
                <a:gd name="connsiteX10" fmla="*/ 50613 w 183758"/>
                <a:gd name="connsiteY10" fmla="*/ 504367 h 510517"/>
                <a:gd name="connsiteX11" fmla="*/ 44461 w 183758"/>
                <a:gd name="connsiteY11" fmla="*/ 405955 h 510517"/>
                <a:gd name="connsiteX12" fmla="*/ 3458 w 183758"/>
                <a:gd name="connsiteY12" fmla="*/ 426457 h 510517"/>
                <a:gd name="connsiteX13" fmla="*/ 28060 w 183758"/>
                <a:gd name="connsiteY13" fmla="*/ 362901 h 510517"/>
                <a:gd name="connsiteX14" fmla="*/ 56860 w 183758"/>
                <a:gd name="connsiteY14" fmla="*/ 233491 h 510517"/>
                <a:gd name="connsiteX15" fmla="*/ 52664 w 183758"/>
                <a:gd name="connsiteY15" fmla="*/ 59467 h 510517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85"/>
                <a:gd name="connsiteX1" fmla="*/ 100203 w 183622"/>
                <a:gd name="connsiteY1" fmla="*/ 555 h 510785"/>
                <a:gd name="connsiteX2" fmla="*/ 165425 w 183622"/>
                <a:gd name="connsiteY2" fmla="*/ 49470 h 510785"/>
                <a:gd name="connsiteX3" fmla="*/ 151074 w 183622"/>
                <a:gd name="connsiteY3" fmla="*/ 310357 h 510785"/>
                <a:gd name="connsiteX4" fmla="*/ 181827 w 183622"/>
                <a:gd name="connsiteY4" fmla="*/ 420561 h 510785"/>
                <a:gd name="connsiteX5" fmla="*/ 146973 w 183622"/>
                <a:gd name="connsiteY5" fmla="*/ 391858 h 510785"/>
                <a:gd name="connsiteX6" fmla="*/ 157224 w 183622"/>
                <a:gd name="connsiteY6" fmla="*/ 498470 h 510785"/>
                <a:gd name="connsiteX7" fmla="*/ 112119 w 183622"/>
                <a:gd name="connsiteY7" fmla="*/ 402109 h 510785"/>
                <a:gd name="connsiteX8" fmla="*/ 108019 w 183622"/>
                <a:gd name="connsiteY8" fmla="*/ 510771 h 510785"/>
                <a:gd name="connsiteX9" fmla="*/ 77459 w 183622"/>
                <a:gd name="connsiteY9" fmla="*/ 410406 h 510785"/>
                <a:gd name="connsiteX10" fmla="*/ 50613 w 183622"/>
                <a:gd name="connsiteY10" fmla="*/ 504621 h 510785"/>
                <a:gd name="connsiteX11" fmla="*/ 44461 w 183622"/>
                <a:gd name="connsiteY11" fmla="*/ 406209 h 510785"/>
                <a:gd name="connsiteX12" fmla="*/ 3458 w 183622"/>
                <a:gd name="connsiteY12" fmla="*/ 426711 h 510785"/>
                <a:gd name="connsiteX13" fmla="*/ 28060 w 183622"/>
                <a:gd name="connsiteY13" fmla="*/ 363155 h 510785"/>
                <a:gd name="connsiteX14" fmla="*/ 56860 w 183622"/>
                <a:gd name="connsiteY14" fmla="*/ 233745 h 510785"/>
                <a:gd name="connsiteX15" fmla="*/ 52664 w 183622"/>
                <a:gd name="connsiteY15" fmla="*/ 59721 h 510785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94408 h 545501"/>
                <a:gd name="connsiteX1" fmla="*/ 102157 w 183622"/>
                <a:gd name="connsiteY1" fmla="*/ 73 h 545501"/>
                <a:gd name="connsiteX2" fmla="*/ 165425 w 183622"/>
                <a:gd name="connsiteY2" fmla="*/ 84157 h 545501"/>
                <a:gd name="connsiteX3" fmla="*/ 151074 w 183622"/>
                <a:gd name="connsiteY3" fmla="*/ 345044 h 545501"/>
                <a:gd name="connsiteX4" fmla="*/ 181827 w 183622"/>
                <a:gd name="connsiteY4" fmla="*/ 455248 h 545501"/>
                <a:gd name="connsiteX5" fmla="*/ 146973 w 183622"/>
                <a:gd name="connsiteY5" fmla="*/ 426545 h 545501"/>
                <a:gd name="connsiteX6" fmla="*/ 157224 w 183622"/>
                <a:gd name="connsiteY6" fmla="*/ 533157 h 545501"/>
                <a:gd name="connsiteX7" fmla="*/ 112119 w 183622"/>
                <a:gd name="connsiteY7" fmla="*/ 436796 h 545501"/>
                <a:gd name="connsiteX8" fmla="*/ 108019 w 183622"/>
                <a:gd name="connsiteY8" fmla="*/ 545458 h 545501"/>
                <a:gd name="connsiteX9" fmla="*/ 77459 w 183622"/>
                <a:gd name="connsiteY9" fmla="*/ 445093 h 545501"/>
                <a:gd name="connsiteX10" fmla="*/ 50613 w 183622"/>
                <a:gd name="connsiteY10" fmla="*/ 539308 h 545501"/>
                <a:gd name="connsiteX11" fmla="*/ 44461 w 183622"/>
                <a:gd name="connsiteY11" fmla="*/ 440896 h 545501"/>
                <a:gd name="connsiteX12" fmla="*/ 3458 w 183622"/>
                <a:gd name="connsiteY12" fmla="*/ 461398 h 545501"/>
                <a:gd name="connsiteX13" fmla="*/ 28060 w 183622"/>
                <a:gd name="connsiteY13" fmla="*/ 397842 h 545501"/>
                <a:gd name="connsiteX14" fmla="*/ 56860 w 183622"/>
                <a:gd name="connsiteY14" fmla="*/ 268432 h 545501"/>
                <a:gd name="connsiteX15" fmla="*/ 52664 w 183622"/>
                <a:gd name="connsiteY15" fmla="*/ 94408 h 545501"/>
                <a:gd name="connsiteX0" fmla="*/ 52664 w 183622"/>
                <a:gd name="connsiteY0" fmla="*/ 99119 h 550212"/>
                <a:gd name="connsiteX1" fmla="*/ 102157 w 183622"/>
                <a:gd name="connsiteY1" fmla="*/ 4784 h 550212"/>
                <a:gd name="connsiteX2" fmla="*/ 165425 w 183622"/>
                <a:gd name="connsiteY2" fmla="*/ 49791 h 550212"/>
                <a:gd name="connsiteX3" fmla="*/ 151074 w 183622"/>
                <a:gd name="connsiteY3" fmla="*/ 349755 h 550212"/>
                <a:gd name="connsiteX4" fmla="*/ 181827 w 183622"/>
                <a:gd name="connsiteY4" fmla="*/ 459959 h 550212"/>
                <a:gd name="connsiteX5" fmla="*/ 146973 w 183622"/>
                <a:gd name="connsiteY5" fmla="*/ 431256 h 550212"/>
                <a:gd name="connsiteX6" fmla="*/ 157224 w 183622"/>
                <a:gd name="connsiteY6" fmla="*/ 537868 h 550212"/>
                <a:gd name="connsiteX7" fmla="*/ 112119 w 183622"/>
                <a:gd name="connsiteY7" fmla="*/ 441507 h 550212"/>
                <a:gd name="connsiteX8" fmla="*/ 108019 w 183622"/>
                <a:gd name="connsiteY8" fmla="*/ 550169 h 550212"/>
                <a:gd name="connsiteX9" fmla="*/ 77459 w 183622"/>
                <a:gd name="connsiteY9" fmla="*/ 449804 h 550212"/>
                <a:gd name="connsiteX10" fmla="*/ 50613 w 183622"/>
                <a:gd name="connsiteY10" fmla="*/ 544019 h 550212"/>
                <a:gd name="connsiteX11" fmla="*/ 44461 w 183622"/>
                <a:gd name="connsiteY11" fmla="*/ 445607 h 550212"/>
                <a:gd name="connsiteX12" fmla="*/ 3458 w 183622"/>
                <a:gd name="connsiteY12" fmla="*/ 466109 h 550212"/>
                <a:gd name="connsiteX13" fmla="*/ 28060 w 183622"/>
                <a:gd name="connsiteY13" fmla="*/ 402553 h 550212"/>
                <a:gd name="connsiteX14" fmla="*/ 56860 w 183622"/>
                <a:gd name="connsiteY14" fmla="*/ 273143 h 550212"/>
                <a:gd name="connsiteX15" fmla="*/ 52664 w 183622"/>
                <a:gd name="connsiteY15" fmla="*/ 99119 h 550212"/>
                <a:gd name="connsiteX0" fmla="*/ 52664 w 183622"/>
                <a:gd name="connsiteY0" fmla="*/ 52963 h 547041"/>
                <a:gd name="connsiteX1" fmla="*/ 102157 w 183622"/>
                <a:gd name="connsiteY1" fmla="*/ 1613 h 547041"/>
                <a:gd name="connsiteX2" fmla="*/ 165425 w 183622"/>
                <a:gd name="connsiteY2" fmla="*/ 46620 h 547041"/>
                <a:gd name="connsiteX3" fmla="*/ 151074 w 183622"/>
                <a:gd name="connsiteY3" fmla="*/ 346584 h 547041"/>
                <a:gd name="connsiteX4" fmla="*/ 181827 w 183622"/>
                <a:gd name="connsiteY4" fmla="*/ 456788 h 547041"/>
                <a:gd name="connsiteX5" fmla="*/ 146973 w 183622"/>
                <a:gd name="connsiteY5" fmla="*/ 428085 h 547041"/>
                <a:gd name="connsiteX6" fmla="*/ 157224 w 183622"/>
                <a:gd name="connsiteY6" fmla="*/ 534697 h 547041"/>
                <a:gd name="connsiteX7" fmla="*/ 112119 w 183622"/>
                <a:gd name="connsiteY7" fmla="*/ 438336 h 547041"/>
                <a:gd name="connsiteX8" fmla="*/ 108019 w 183622"/>
                <a:gd name="connsiteY8" fmla="*/ 546998 h 547041"/>
                <a:gd name="connsiteX9" fmla="*/ 77459 w 183622"/>
                <a:gd name="connsiteY9" fmla="*/ 446633 h 547041"/>
                <a:gd name="connsiteX10" fmla="*/ 50613 w 183622"/>
                <a:gd name="connsiteY10" fmla="*/ 540848 h 547041"/>
                <a:gd name="connsiteX11" fmla="*/ 44461 w 183622"/>
                <a:gd name="connsiteY11" fmla="*/ 442436 h 547041"/>
                <a:gd name="connsiteX12" fmla="*/ 3458 w 183622"/>
                <a:gd name="connsiteY12" fmla="*/ 462938 h 547041"/>
                <a:gd name="connsiteX13" fmla="*/ 28060 w 183622"/>
                <a:gd name="connsiteY13" fmla="*/ 399382 h 547041"/>
                <a:gd name="connsiteX14" fmla="*/ 56860 w 183622"/>
                <a:gd name="connsiteY14" fmla="*/ 269972 h 547041"/>
                <a:gd name="connsiteX15" fmla="*/ 52664 w 183622"/>
                <a:gd name="connsiteY15" fmla="*/ 52963 h 547041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3622" h="555612">
                  <a:moveTo>
                    <a:pt x="52664" y="61534"/>
                  </a:moveTo>
                  <a:cubicBezTo>
                    <a:pt x="59888" y="15179"/>
                    <a:pt x="81410" y="1472"/>
                    <a:pt x="100203" y="415"/>
                  </a:cubicBezTo>
                  <a:cubicBezTo>
                    <a:pt x="118996" y="-642"/>
                    <a:pt x="156947" y="-3932"/>
                    <a:pt x="165425" y="55191"/>
                  </a:cubicBezTo>
                  <a:cubicBezTo>
                    <a:pt x="173903" y="114314"/>
                    <a:pt x="148340" y="286794"/>
                    <a:pt x="151074" y="355155"/>
                  </a:cubicBezTo>
                  <a:cubicBezTo>
                    <a:pt x="153808" y="423516"/>
                    <a:pt x="192279" y="447868"/>
                    <a:pt x="181827" y="465359"/>
                  </a:cubicBezTo>
                  <a:cubicBezTo>
                    <a:pt x="171375" y="482850"/>
                    <a:pt x="151074" y="423671"/>
                    <a:pt x="146973" y="436656"/>
                  </a:cubicBezTo>
                  <a:cubicBezTo>
                    <a:pt x="142873" y="449641"/>
                    <a:pt x="171138" y="533553"/>
                    <a:pt x="157224" y="543268"/>
                  </a:cubicBezTo>
                  <a:cubicBezTo>
                    <a:pt x="143310" y="552983"/>
                    <a:pt x="120320" y="444857"/>
                    <a:pt x="112119" y="446907"/>
                  </a:cubicBezTo>
                  <a:cubicBezTo>
                    <a:pt x="103918" y="448957"/>
                    <a:pt x="123565" y="558094"/>
                    <a:pt x="108019" y="555569"/>
                  </a:cubicBezTo>
                  <a:cubicBezTo>
                    <a:pt x="92473" y="553044"/>
                    <a:pt x="87027" y="456229"/>
                    <a:pt x="77459" y="455204"/>
                  </a:cubicBezTo>
                  <a:cubicBezTo>
                    <a:pt x="67891" y="454179"/>
                    <a:pt x="67836" y="548164"/>
                    <a:pt x="50613" y="549419"/>
                  </a:cubicBezTo>
                  <a:cubicBezTo>
                    <a:pt x="33390" y="550674"/>
                    <a:pt x="52320" y="463992"/>
                    <a:pt x="44461" y="451007"/>
                  </a:cubicBezTo>
                  <a:cubicBezTo>
                    <a:pt x="36602" y="438022"/>
                    <a:pt x="16442" y="478685"/>
                    <a:pt x="3458" y="471509"/>
                  </a:cubicBezTo>
                  <a:cubicBezTo>
                    <a:pt x="-9526" y="464333"/>
                    <a:pt x="17467" y="429480"/>
                    <a:pt x="28060" y="407953"/>
                  </a:cubicBezTo>
                  <a:cubicBezTo>
                    <a:pt x="60144" y="359073"/>
                    <a:pt x="59236" y="343593"/>
                    <a:pt x="56860" y="278543"/>
                  </a:cubicBezTo>
                  <a:cubicBezTo>
                    <a:pt x="54484" y="213493"/>
                    <a:pt x="45440" y="107889"/>
                    <a:pt x="52664" y="61534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31AE1E1A-55CF-4335-9A22-6A3275327AED}"/>
                </a:ext>
              </a:extLst>
            </p:cNvPr>
            <p:cNvSpPr/>
            <p:nvPr/>
          </p:nvSpPr>
          <p:spPr>
            <a:xfrm rot="15776057">
              <a:off x="6290791" y="3113048"/>
              <a:ext cx="226497" cy="384246"/>
            </a:xfrm>
            <a:custGeom>
              <a:avLst/>
              <a:gdLst>
                <a:gd name="connsiteX0" fmla="*/ 26048 w 207295"/>
                <a:gd name="connsiteY0" fmla="*/ 89400 h 310281"/>
                <a:gd name="connsiteX1" fmla="*/ 88597 w 207295"/>
                <a:gd name="connsiteY1" fmla="*/ 44 h 310281"/>
                <a:gd name="connsiteX2" fmla="*/ 171995 w 207295"/>
                <a:gd name="connsiteY2" fmla="*/ 80464 h 310281"/>
                <a:gd name="connsiteX3" fmla="*/ 204758 w 207295"/>
                <a:gd name="connsiteY3" fmla="*/ 274067 h 310281"/>
                <a:gd name="connsiteX4" fmla="*/ 109446 w 207295"/>
                <a:gd name="connsiteY4" fmla="*/ 294916 h 310281"/>
                <a:gd name="connsiteX5" fmla="*/ 5199 w 207295"/>
                <a:gd name="connsiteY5" fmla="*/ 294916 h 310281"/>
                <a:gd name="connsiteX6" fmla="*/ 26048 w 207295"/>
                <a:gd name="connsiteY6" fmla="*/ 89400 h 310281"/>
                <a:gd name="connsiteX0" fmla="*/ 25027 w 206625"/>
                <a:gd name="connsiteY0" fmla="*/ 89400 h 324978"/>
                <a:gd name="connsiteX1" fmla="*/ 87576 w 206625"/>
                <a:gd name="connsiteY1" fmla="*/ 44 h 324978"/>
                <a:gd name="connsiteX2" fmla="*/ 170974 w 206625"/>
                <a:gd name="connsiteY2" fmla="*/ 80464 h 324978"/>
                <a:gd name="connsiteX3" fmla="*/ 203737 w 206625"/>
                <a:gd name="connsiteY3" fmla="*/ 274067 h 324978"/>
                <a:gd name="connsiteX4" fmla="*/ 102468 w 206625"/>
                <a:gd name="connsiteY4" fmla="*/ 321723 h 324978"/>
                <a:gd name="connsiteX5" fmla="*/ 4178 w 206625"/>
                <a:gd name="connsiteY5" fmla="*/ 294916 h 324978"/>
                <a:gd name="connsiteX6" fmla="*/ 25027 w 206625"/>
                <a:gd name="connsiteY6" fmla="*/ 89400 h 324978"/>
                <a:gd name="connsiteX0" fmla="*/ 25027 w 215052"/>
                <a:gd name="connsiteY0" fmla="*/ 89406 h 325089"/>
                <a:gd name="connsiteX1" fmla="*/ 87576 w 215052"/>
                <a:gd name="connsiteY1" fmla="*/ 50 h 325089"/>
                <a:gd name="connsiteX2" fmla="*/ 170974 w 215052"/>
                <a:gd name="connsiteY2" fmla="*/ 80470 h 325089"/>
                <a:gd name="connsiteX3" fmla="*/ 212673 w 215052"/>
                <a:gd name="connsiteY3" fmla="*/ 300880 h 325089"/>
                <a:gd name="connsiteX4" fmla="*/ 102468 w 215052"/>
                <a:gd name="connsiteY4" fmla="*/ 321729 h 325089"/>
                <a:gd name="connsiteX5" fmla="*/ 4178 w 215052"/>
                <a:gd name="connsiteY5" fmla="*/ 294922 h 325089"/>
                <a:gd name="connsiteX6" fmla="*/ 25027 w 215052"/>
                <a:gd name="connsiteY6" fmla="*/ 89406 h 325089"/>
                <a:gd name="connsiteX0" fmla="*/ 33149 w 223174"/>
                <a:gd name="connsiteY0" fmla="*/ 89406 h 331862"/>
                <a:gd name="connsiteX1" fmla="*/ 95698 w 223174"/>
                <a:gd name="connsiteY1" fmla="*/ 50 h 331862"/>
                <a:gd name="connsiteX2" fmla="*/ 179096 w 223174"/>
                <a:gd name="connsiteY2" fmla="*/ 80470 h 331862"/>
                <a:gd name="connsiteX3" fmla="*/ 220795 w 223174"/>
                <a:gd name="connsiteY3" fmla="*/ 300880 h 331862"/>
                <a:gd name="connsiteX4" fmla="*/ 110590 w 223174"/>
                <a:gd name="connsiteY4" fmla="*/ 321729 h 331862"/>
                <a:gd name="connsiteX5" fmla="*/ 3365 w 223174"/>
                <a:gd name="connsiteY5" fmla="*/ 309814 h 331862"/>
                <a:gd name="connsiteX6" fmla="*/ 33149 w 223174"/>
                <a:gd name="connsiteY6" fmla="*/ 89406 h 331862"/>
                <a:gd name="connsiteX0" fmla="*/ 23550 w 225489"/>
                <a:gd name="connsiteY0" fmla="*/ 104561 h 331102"/>
                <a:gd name="connsiteX1" fmla="*/ 98013 w 225489"/>
                <a:gd name="connsiteY1" fmla="*/ 312 h 331102"/>
                <a:gd name="connsiteX2" fmla="*/ 181411 w 225489"/>
                <a:gd name="connsiteY2" fmla="*/ 80732 h 331102"/>
                <a:gd name="connsiteX3" fmla="*/ 223110 w 225489"/>
                <a:gd name="connsiteY3" fmla="*/ 301142 h 331102"/>
                <a:gd name="connsiteX4" fmla="*/ 112905 w 225489"/>
                <a:gd name="connsiteY4" fmla="*/ 321991 h 331102"/>
                <a:gd name="connsiteX5" fmla="*/ 5680 w 225489"/>
                <a:gd name="connsiteY5" fmla="*/ 310076 h 331102"/>
                <a:gd name="connsiteX6" fmla="*/ 23550 w 225489"/>
                <a:gd name="connsiteY6" fmla="*/ 104561 h 331102"/>
                <a:gd name="connsiteX0" fmla="*/ 23550 w 227742"/>
                <a:gd name="connsiteY0" fmla="*/ 104561 h 331102"/>
                <a:gd name="connsiteX1" fmla="*/ 98013 w 227742"/>
                <a:gd name="connsiteY1" fmla="*/ 312 h 331102"/>
                <a:gd name="connsiteX2" fmla="*/ 196304 w 227742"/>
                <a:gd name="connsiteY2" fmla="*/ 80732 h 331102"/>
                <a:gd name="connsiteX3" fmla="*/ 223110 w 227742"/>
                <a:gd name="connsiteY3" fmla="*/ 301142 h 331102"/>
                <a:gd name="connsiteX4" fmla="*/ 112905 w 227742"/>
                <a:gd name="connsiteY4" fmla="*/ 321991 h 331102"/>
                <a:gd name="connsiteX5" fmla="*/ 5680 w 227742"/>
                <a:gd name="connsiteY5" fmla="*/ 310076 h 331102"/>
                <a:gd name="connsiteX6" fmla="*/ 23550 w 227742"/>
                <a:gd name="connsiteY6" fmla="*/ 104561 h 331102"/>
                <a:gd name="connsiteX0" fmla="*/ 19305 w 229454"/>
                <a:gd name="connsiteY0" fmla="*/ 68648 h 333403"/>
                <a:gd name="connsiteX1" fmla="*/ 99725 w 229454"/>
                <a:gd name="connsiteY1" fmla="*/ 141 h 333403"/>
                <a:gd name="connsiteX2" fmla="*/ 198016 w 229454"/>
                <a:gd name="connsiteY2" fmla="*/ 80561 h 333403"/>
                <a:gd name="connsiteX3" fmla="*/ 224822 w 229454"/>
                <a:gd name="connsiteY3" fmla="*/ 300971 h 333403"/>
                <a:gd name="connsiteX4" fmla="*/ 114617 w 229454"/>
                <a:gd name="connsiteY4" fmla="*/ 321820 h 333403"/>
                <a:gd name="connsiteX5" fmla="*/ 7392 w 229454"/>
                <a:gd name="connsiteY5" fmla="*/ 309905 h 333403"/>
                <a:gd name="connsiteX6" fmla="*/ 19305 w 229454"/>
                <a:gd name="connsiteY6" fmla="*/ 68648 h 333403"/>
                <a:gd name="connsiteX0" fmla="*/ 19305 w 226896"/>
                <a:gd name="connsiteY0" fmla="*/ 68558 h 333313"/>
                <a:gd name="connsiteX1" fmla="*/ 99725 w 226896"/>
                <a:gd name="connsiteY1" fmla="*/ 51 h 333313"/>
                <a:gd name="connsiteX2" fmla="*/ 180145 w 226896"/>
                <a:gd name="connsiteY2" fmla="*/ 62599 h 333313"/>
                <a:gd name="connsiteX3" fmla="*/ 224822 w 226896"/>
                <a:gd name="connsiteY3" fmla="*/ 300881 h 333313"/>
                <a:gd name="connsiteX4" fmla="*/ 114617 w 226896"/>
                <a:gd name="connsiteY4" fmla="*/ 321730 h 333313"/>
                <a:gd name="connsiteX5" fmla="*/ 7392 w 226896"/>
                <a:gd name="connsiteY5" fmla="*/ 309815 h 333313"/>
                <a:gd name="connsiteX6" fmla="*/ 19305 w 226896"/>
                <a:gd name="connsiteY6" fmla="*/ 68558 h 333313"/>
                <a:gd name="connsiteX0" fmla="*/ 18790 w 226497"/>
                <a:gd name="connsiteY0" fmla="*/ 95334 h 360089"/>
                <a:gd name="connsiteX1" fmla="*/ 84318 w 226497"/>
                <a:gd name="connsiteY1" fmla="*/ 20 h 360089"/>
                <a:gd name="connsiteX2" fmla="*/ 179630 w 226497"/>
                <a:gd name="connsiteY2" fmla="*/ 89375 h 360089"/>
                <a:gd name="connsiteX3" fmla="*/ 224307 w 226497"/>
                <a:gd name="connsiteY3" fmla="*/ 327657 h 360089"/>
                <a:gd name="connsiteX4" fmla="*/ 114102 w 226497"/>
                <a:gd name="connsiteY4" fmla="*/ 348506 h 360089"/>
                <a:gd name="connsiteX5" fmla="*/ 6877 w 226497"/>
                <a:gd name="connsiteY5" fmla="*/ 336591 h 360089"/>
                <a:gd name="connsiteX6" fmla="*/ 18790 w 226497"/>
                <a:gd name="connsiteY6" fmla="*/ 95334 h 360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6497" h="360089">
                  <a:moveTo>
                    <a:pt x="18790" y="95334"/>
                  </a:moveTo>
                  <a:cubicBezTo>
                    <a:pt x="31697" y="39239"/>
                    <a:pt x="57511" y="1013"/>
                    <a:pt x="84318" y="20"/>
                  </a:cubicBezTo>
                  <a:cubicBezTo>
                    <a:pt x="111125" y="-973"/>
                    <a:pt x="156299" y="34769"/>
                    <a:pt x="179630" y="89375"/>
                  </a:cubicBezTo>
                  <a:cubicBezTo>
                    <a:pt x="202961" y="143981"/>
                    <a:pt x="235228" y="284469"/>
                    <a:pt x="224307" y="327657"/>
                  </a:cubicBezTo>
                  <a:cubicBezTo>
                    <a:pt x="213386" y="370845"/>
                    <a:pt x="147362" y="345031"/>
                    <a:pt x="114102" y="348506"/>
                  </a:cubicBezTo>
                  <a:cubicBezTo>
                    <a:pt x="80842" y="351981"/>
                    <a:pt x="22762" y="378786"/>
                    <a:pt x="6877" y="336591"/>
                  </a:cubicBezTo>
                  <a:cubicBezTo>
                    <a:pt x="-9008" y="294396"/>
                    <a:pt x="5883" y="151429"/>
                    <a:pt x="18790" y="95334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r>
                <a:rPr lang="en-US" sz="2700" dirty="0">
                  <a:solidFill>
                    <a:prstClr val="white"/>
                  </a:solidFill>
                  <a:latin typeface="Calibri" panose="020F0502020204030204"/>
                </a:rPr>
                <a:t>        </a:t>
              </a:r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AFBDB184-AD0E-4943-85B9-BE051BB09CB9}"/>
                </a:ext>
              </a:extLst>
            </p:cNvPr>
            <p:cNvSpPr/>
            <p:nvPr/>
          </p:nvSpPr>
          <p:spPr>
            <a:xfrm>
              <a:off x="5600017" y="5131477"/>
              <a:ext cx="294228" cy="112275"/>
            </a:xfrm>
            <a:custGeom>
              <a:avLst/>
              <a:gdLst>
                <a:gd name="connsiteX0" fmla="*/ 221209 w 244329"/>
                <a:gd name="connsiteY0" fmla="*/ 9633 h 114404"/>
                <a:gd name="connsiteX1" fmla="*/ 237008 w 244329"/>
                <a:gd name="connsiteY1" fmla="*/ 88631 h 114404"/>
                <a:gd name="connsiteX2" fmla="*/ 126411 w 244329"/>
                <a:gd name="connsiteY2" fmla="*/ 102456 h 114404"/>
                <a:gd name="connsiteX3" fmla="*/ 15 w 244329"/>
                <a:gd name="connsiteY3" fmla="*/ 108380 h 114404"/>
                <a:gd name="connsiteX4" fmla="*/ 118511 w 244329"/>
                <a:gd name="connsiteY4" fmla="*/ 11608 h 114404"/>
                <a:gd name="connsiteX5" fmla="*/ 221209 w 244329"/>
                <a:gd name="connsiteY5" fmla="*/ 9633 h 114404"/>
                <a:gd name="connsiteX0" fmla="*/ 223184 w 246304"/>
                <a:gd name="connsiteY0" fmla="*/ 8926 h 102196"/>
                <a:gd name="connsiteX1" fmla="*/ 238983 w 246304"/>
                <a:gd name="connsiteY1" fmla="*/ 87924 h 102196"/>
                <a:gd name="connsiteX2" fmla="*/ 128386 w 246304"/>
                <a:gd name="connsiteY2" fmla="*/ 101749 h 102196"/>
                <a:gd name="connsiteX3" fmla="*/ 15 w 246304"/>
                <a:gd name="connsiteY3" fmla="*/ 89899 h 102196"/>
                <a:gd name="connsiteX4" fmla="*/ 120486 w 246304"/>
                <a:gd name="connsiteY4" fmla="*/ 10901 h 102196"/>
                <a:gd name="connsiteX5" fmla="*/ 223184 w 246304"/>
                <a:gd name="connsiteY5" fmla="*/ 8926 h 102196"/>
                <a:gd name="connsiteX0" fmla="*/ 223184 w 246889"/>
                <a:gd name="connsiteY0" fmla="*/ 8926 h 97266"/>
                <a:gd name="connsiteX1" fmla="*/ 238983 w 246889"/>
                <a:gd name="connsiteY1" fmla="*/ 87924 h 97266"/>
                <a:gd name="connsiteX2" fmla="*/ 120486 w 246889"/>
                <a:gd name="connsiteY2" fmla="*/ 91875 h 97266"/>
                <a:gd name="connsiteX3" fmla="*/ 15 w 246889"/>
                <a:gd name="connsiteY3" fmla="*/ 89899 h 97266"/>
                <a:gd name="connsiteX4" fmla="*/ 120486 w 246889"/>
                <a:gd name="connsiteY4" fmla="*/ 10901 h 97266"/>
                <a:gd name="connsiteX5" fmla="*/ 223184 w 246889"/>
                <a:gd name="connsiteY5" fmla="*/ 8926 h 97266"/>
                <a:gd name="connsiteX0" fmla="*/ 223194 w 248288"/>
                <a:gd name="connsiteY0" fmla="*/ 4930 h 93270"/>
                <a:gd name="connsiteX1" fmla="*/ 238993 w 248288"/>
                <a:gd name="connsiteY1" fmla="*/ 83928 h 93270"/>
                <a:gd name="connsiteX2" fmla="*/ 120496 w 248288"/>
                <a:gd name="connsiteY2" fmla="*/ 87879 h 93270"/>
                <a:gd name="connsiteX3" fmla="*/ 25 w 248288"/>
                <a:gd name="connsiteY3" fmla="*/ 85903 h 93270"/>
                <a:gd name="connsiteX4" fmla="*/ 84947 w 248288"/>
                <a:gd name="connsiteY4" fmla="*/ 16780 h 93270"/>
                <a:gd name="connsiteX5" fmla="*/ 223194 w 248288"/>
                <a:gd name="connsiteY5" fmla="*/ 4930 h 93270"/>
                <a:gd name="connsiteX0" fmla="*/ 223184 w 246683"/>
                <a:gd name="connsiteY0" fmla="*/ 13745 h 102085"/>
                <a:gd name="connsiteX1" fmla="*/ 238983 w 246683"/>
                <a:gd name="connsiteY1" fmla="*/ 92743 h 102085"/>
                <a:gd name="connsiteX2" fmla="*/ 120486 w 246683"/>
                <a:gd name="connsiteY2" fmla="*/ 96694 h 102085"/>
                <a:gd name="connsiteX3" fmla="*/ 15 w 246683"/>
                <a:gd name="connsiteY3" fmla="*/ 94718 h 102085"/>
                <a:gd name="connsiteX4" fmla="*/ 126411 w 246683"/>
                <a:gd name="connsiteY4" fmla="*/ 7820 h 102085"/>
                <a:gd name="connsiteX5" fmla="*/ 223184 w 246683"/>
                <a:gd name="connsiteY5" fmla="*/ 13745 h 102085"/>
                <a:gd name="connsiteX0" fmla="*/ 223187 w 246686"/>
                <a:gd name="connsiteY0" fmla="*/ 7550 h 95890"/>
                <a:gd name="connsiteX1" fmla="*/ 238986 w 246686"/>
                <a:gd name="connsiteY1" fmla="*/ 86548 h 95890"/>
                <a:gd name="connsiteX2" fmla="*/ 120489 w 246686"/>
                <a:gd name="connsiteY2" fmla="*/ 90499 h 95890"/>
                <a:gd name="connsiteX3" fmla="*/ 18 w 246686"/>
                <a:gd name="connsiteY3" fmla="*/ 88523 h 95890"/>
                <a:gd name="connsiteX4" fmla="*/ 126414 w 246686"/>
                <a:gd name="connsiteY4" fmla="*/ 1625 h 95890"/>
                <a:gd name="connsiteX5" fmla="*/ 223187 w 246686"/>
                <a:gd name="connsiteY5" fmla="*/ 7550 h 95890"/>
                <a:gd name="connsiteX0" fmla="*/ 227133 w 248013"/>
                <a:gd name="connsiteY0" fmla="*/ 13746 h 102086"/>
                <a:gd name="connsiteX1" fmla="*/ 238983 w 248013"/>
                <a:gd name="connsiteY1" fmla="*/ 92744 h 102086"/>
                <a:gd name="connsiteX2" fmla="*/ 120486 w 248013"/>
                <a:gd name="connsiteY2" fmla="*/ 96695 h 102086"/>
                <a:gd name="connsiteX3" fmla="*/ 15 w 248013"/>
                <a:gd name="connsiteY3" fmla="*/ 94719 h 102086"/>
                <a:gd name="connsiteX4" fmla="*/ 126411 w 248013"/>
                <a:gd name="connsiteY4" fmla="*/ 7821 h 102086"/>
                <a:gd name="connsiteX5" fmla="*/ 227133 w 248013"/>
                <a:gd name="connsiteY5" fmla="*/ 13746 h 102086"/>
                <a:gd name="connsiteX0" fmla="*/ 227133 w 249041"/>
                <a:gd name="connsiteY0" fmla="*/ 11407 h 99747"/>
                <a:gd name="connsiteX1" fmla="*/ 238983 w 249041"/>
                <a:gd name="connsiteY1" fmla="*/ 90405 h 99747"/>
                <a:gd name="connsiteX2" fmla="*/ 120486 w 249041"/>
                <a:gd name="connsiteY2" fmla="*/ 94356 h 99747"/>
                <a:gd name="connsiteX3" fmla="*/ 15 w 249041"/>
                <a:gd name="connsiteY3" fmla="*/ 92380 h 99747"/>
                <a:gd name="connsiteX4" fmla="*/ 126411 w 249041"/>
                <a:gd name="connsiteY4" fmla="*/ 5482 h 99747"/>
                <a:gd name="connsiteX5" fmla="*/ 227133 w 249041"/>
                <a:gd name="connsiteY5" fmla="*/ 11407 h 99747"/>
                <a:gd name="connsiteX0" fmla="*/ 227133 w 243144"/>
                <a:gd name="connsiteY0" fmla="*/ 11407 h 101983"/>
                <a:gd name="connsiteX1" fmla="*/ 238983 w 243144"/>
                <a:gd name="connsiteY1" fmla="*/ 90405 h 101983"/>
                <a:gd name="connsiteX2" fmla="*/ 120486 w 243144"/>
                <a:gd name="connsiteY2" fmla="*/ 94356 h 101983"/>
                <a:gd name="connsiteX3" fmla="*/ 15 w 243144"/>
                <a:gd name="connsiteY3" fmla="*/ 92380 h 101983"/>
                <a:gd name="connsiteX4" fmla="*/ 126411 w 243144"/>
                <a:gd name="connsiteY4" fmla="*/ 5482 h 101983"/>
                <a:gd name="connsiteX5" fmla="*/ 227133 w 243144"/>
                <a:gd name="connsiteY5" fmla="*/ 11407 h 101983"/>
                <a:gd name="connsiteX0" fmla="*/ 227133 w 243144"/>
                <a:gd name="connsiteY0" fmla="*/ 11407 h 107617"/>
                <a:gd name="connsiteX1" fmla="*/ 238983 w 243144"/>
                <a:gd name="connsiteY1" fmla="*/ 90405 h 107617"/>
                <a:gd name="connsiteX2" fmla="*/ 120486 w 243144"/>
                <a:gd name="connsiteY2" fmla="*/ 94356 h 107617"/>
                <a:gd name="connsiteX3" fmla="*/ 15 w 243144"/>
                <a:gd name="connsiteY3" fmla="*/ 92380 h 107617"/>
                <a:gd name="connsiteX4" fmla="*/ 126411 w 243144"/>
                <a:gd name="connsiteY4" fmla="*/ 5482 h 107617"/>
                <a:gd name="connsiteX5" fmla="*/ 227133 w 243144"/>
                <a:gd name="connsiteY5" fmla="*/ 11407 h 107617"/>
                <a:gd name="connsiteX0" fmla="*/ 227133 w 247182"/>
                <a:gd name="connsiteY0" fmla="*/ 11407 h 107617"/>
                <a:gd name="connsiteX1" fmla="*/ 238983 w 247182"/>
                <a:gd name="connsiteY1" fmla="*/ 90405 h 107617"/>
                <a:gd name="connsiteX2" fmla="*/ 146160 w 247182"/>
                <a:gd name="connsiteY2" fmla="*/ 94356 h 107617"/>
                <a:gd name="connsiteX3" fmla="*/ 15 w 247182"/>
                <a:gd name="connsiteY3" fmla="*/ 92380 h 107617"/>
                <a:gd name="connsiteX4" fmla="*/ 126411 w 247182"/>
                <a:gd name="connsiteY4" fmla="*/ 5482 h 107617"/>
                <a:gd name="connsiteX5" fmla="*/ 227133 w 247182"/>
                <a:gd name="connsiteY5" fmla="*/ 11407 h 107617"/>
                <a:gd name="connsiteX0" fmla="*/ 227133 w 247453"/>
                <a:gd name="connsiteY0" fmla="*/ 14122 h 110034"/>
                <a:gd name="connsiteX1" fmla="*/ 240747 w 247453"/>
                <a:gd name="connsiteY1" fmla="*/ 100740 h 110034"/>
                <a:gd name="connsiteX2" fmla="*/ 146160 w 247453"/>
                <a:gd name="connsiteY2" fmla="*/ 97071 h 110034"/>
                <a:gd name="connsiteX3" fmla="*/ 15 w 247453"/>
                <a:gd name="connsiteY3" fmla="*/ 95095 h 110034"/>
                <a:gd name="connsiteX4" fmla="*/ 126411 w 247453"/>
                <a:gd name="connsiteY4" fmla="*/ 8197 h 110034"/>
                <a:gd name="connsiteX5" fmla="*/ 227133 w 247453"/>
                <a:gd name="connsiteY5" fmla="*/ 14122 h 110034"/>
                <a:gd name="connsiteX0" fmla="*/ 227133 w 247453"/>
                <a:gd name="connsiteY0" fmla="*/ 14122 h 112425"/>
                <a:gd name="connsiteX1" fmla="*/ 240747 w 247453"/>
                <a:gd name="connsiteY1" fmla="*/ 100740 h 112425"/>
                <a:gd name="connsiteX2" fmla="*/ 146160 w 247453"/>
                <a:gd name="connsiteY2" fmla="*/ 104691 h 112425"/>
                <a:gd name="connsiteX3" fmla="*/ 15 w 247453"/>
                <a:gd name="connsiteY3" fmla="*/ 95095 h 112425"/>
                <a:gd name="connsiteX4" fmla="*/ 126411 w 247453"/>
                <a:gd name="connsiteY4" fmla="*/ 8197 h 112425"/>
                <a:gd name="connsiteX5" fmla="*/ 227133 w 247453"/>
                <a:gd name="connsiteY5" fmla="*/ 14122 h 112425"/>
                <a:gd name="connsiteX0" fmla="*/ 227133 w 247453"/>
                <a:gd name="connsiteY0" fmla="*/ 7701 h 106004"/>
                <a:gd name="connsiteX1" fmla="*/ 240747 w 247453"/>
                <a:gd name="connsiteY1" fmla="*/ 94319 h 106004"/>
                <a:gd name="connsiteX2" fmla="*/ 146160 w 247453"/>
                <a:gd name="connsiteY2" fmla="*/ 98270 h 106004"/>
                <a:gd name="connsiteX3" fmla="*/ 15 w 247453"/>
                <a:gd name="connsiteY3" fmla="*/ 88674 h 106004"/>
                <a:gd name="connsiteX4" fmla="*/ 126411 w 247453"/>
                <a:gd name="connsiteY4" fmla="*/ 1776 h 106004"/>
                <a:gd name="connsiteX5" fmla="*/ 227133 w 247453"/>
                <a:gd name="connsiteY5" fmla="*/ 7701 h 106004"/>
                <a:gd name="connsiteX0" fmla="*/ 227132 w 247123"/>
                <a:gd name="connsiteY0" fmla="*/ 9857 h 108160"/>
                <a:gd name="connsiteX1" fmla="*/ 240746 w 247123"/>
                <a:gd name="connsiteY1" fmla="*/ 96475 h 108160"/>
                <a:gd name="connsiteX2" fmla="*/ 146159 w 247123"/>
                <a:gd name="connsiteY2" fmla="*/ 100426 h 108160"/>
                <a:gd name="connsiteX3" fmla="*/ 14 w 247123"/>
                <a:gd name="connsiteY3" fmla="*/ 90830 h 108160"/>
                <a:gd name="connsiteX4" fmla="*/ 135228 w 247123"/>
                <a:gd name="connsiteY4" fmla="*/ 122 h 108160"/>
                <a:gd name="connsiteX5" fmla="*/ 227132 w 247123"/>
                <a:gd name="connsiteY5" fmla="*/ 9857 h 108160"/>
                <a:gd name="connsiteX0" fmla="*/ 227132 w 247520"/>
                <a:gd name="connsiteY0" fmla="*/ 9857 h 108160"/>
                <a:gd name="connsiteX1" fmla="*/ 240746 w 247520"/>
                <a:gd name="connsiteY1" fmla="*/ 96475 h 108160"/>
                <a:gd name="connsiteX2" fmla="*/ 146159 w 247520"/>
                <a:gd name="connsiteY2" fmla="*/ 100426 h 108160"/>
                <a:gd name="connsiteX3" fmla="*/ 14 w 247520"/>
                <a:gd name="connsiteY3" fmla="*/ 90830 h 108160"/>
                <a:gd name="connsiteX4" fmla="*/ 135228 w 247520"/>
                <a:gd name="connsiteY4" fmla="*/ 122 h 108160"/>
                <a:gd name="connsiteX5" fmla="*/ 227132 w 247520"/>
                <a:gd name="connsiteY5" fmla="*/ 9857 h 108160"/>
                <a:gd name="connsiteX0" fmla="*/ 221840 w 245898"/>
                <a:gd name="connsiteY0" fmla="*/ 12067 h 112275"/>
                <a:gd name="connsiteX1" fmla="*/ 240745 w 245898"/>
                <a:gd name="connsiteY1" fmla="*/ 100590 h 112275"/>
                <a:gd name="connsiteX2" fmla="*/ 146158 w 245898"/>
                <a:gd name="connsiteY2" fmla="*/ 104541 h 112275"/>
                <a:gd name="connsiteX3" fmla="*/ 13 w 245898"/>
                <a:gd name="connsiteY3" fmla="*/ 94945 h 112275"/>
                <a:gd name="connsiteX4" fmla="*/ 135227 w 245898"/>
                <a:gd name="connsiteY4" fmla="*/ 4237 h 112275"/>
                <a:gd name="connsiteX5" fmla="*/ 221840 w 245898"/>
                <a:gd name="connsiteY5" fmla="*/ 12067 h 112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898" h="112275">
                  <a:moveTo>
                    <a:pt x="221840" y="12067"/>
                  </a:moveTo>
                  <a:cubicBezTo>
                    <a:pt x="241189" y="9076"/>
                    <a:pt x="253359" y="85178"/>
                    <a:pt x="240745" y="100590"/>
                  </a:cubicBezTo>
                  <a:cubicBezTo>
                    <a:pt x="228131" y="116002"/>
                    <a:pt x="186280" y="105482"/>
                    <a:pt x="146158" y="104541"/>
                  </a:cubicBezTo>
                  <a:cubicBezTo>
                    <a:pt x="106036" y="103600"/>
                    <a:pt x="1330" y="127861"/>
                    <a:pt x="13" y="94945"/>
                  </a:cubicBezTo>
                  <a:cubicBezTo>
                    <a:pt x="-1304" y="79804"/>
                    <a:pt x="98256" y="18050"/>
                    <a:pt x="135227" y="4237"/>
                  </a:cubicBezTo>
                  <a:cubicBezTo>
                    <a:pt x="172198" y="-9576"/>
                    <a:pt x="202491" y="15058"/>
                    <a:pt x="221840" y="12067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36C949EF-56A3-4028-B273-472AB52C7F87}"/>
                </a:ext>
              </a:extLst>
            </p:cNvPr>
            <p:cNvSpPr/>
            <p:nvPr/>
          </p:nvSpPr>
          <p:spPr>
            <a:xfrm>
              <a:off x="5356335" y="1844882"/>
              <a:ext cx="1320257" cy="1287989"/>
            </a:xfrm>
            <a:custGeom>
              <a:avLst/>
              <a:gdLst>
                <a:gd name="connsiteX0" fmla="*/ 4686 w 1522514"/>
                <a:gd name="connsiteY0" fmla="*/ 621143 h 1467029"/>
                <a:gd name="connsiteX1" fmla="*/ 42786 w 1522514"/>
                <a:gd name="connsiteY1" fmla="*/ 788783 h 1467029"/>
                <a:gd name="connsiteX2" fmla="*/ 50406 w 1522514"/>
                <a:gd name="connsiteY2" fmla="*/ 836408 h 1467029"/>
                <a:gd name="connsiteX3" fmla="*/ 6591 w 1522514"/>
                <a:gd name="connsiteY3" fmla="*/ 845933 h 1467029"/>
                <a:gd name="connsiteX4" fmla="*/ 6591 w 1522514"/>
                <a:gd name="connsiteY4" fmla="*/ 948803 h 1467029"/>
                <a:gd name="connsiteX5" fmla="*/ 67551 w 1522514"/>
                <a:gd name="connsiteY5" fmla="*/ 1063103 h 1467029"/>
                <a:gd name="connsiteX6" fmla="*/ 111366 w 1522514"/>
                <a:gd name="connsiteY6" fmla="*/ 1101203 h 1467029"/>
                <a:gd name="connsiteX7" fmla="*/ 96126 w 1522514"/>
                <a:gd name="connsiteY7" fmla="*/ 1223123 h 1467029"/>
                <a:gd name="connsiteX8" fmla="*/ 128511 w 1522514"/>
                <a:gd name="connsiteY8" fmla="*/ 1314563 h 1467029"/>
                <a:gd name="connsiteX9" fmla="*/ 223761 w 1522514"/>
                <a:gd name="connsiteY9" fmla="*/ 1379333 h 1467029"/>
                <a:gd name="connsiteX10" fmla="*/ 406641 w 1522514"/>
                <a:gd name="connsiteY10" fmla="*/ 1436483 h 1467029"/>
                <a:gd name="connsiteX11" fmla="*/ 665721 w 1522514"/>
                <a:gd name="connsiteY11" fmla="*/ 1466963 h 1467029"/>
                <a:gd name="connsiteX12" fmla="*/ 900036 w 1522514"/>
                <a:gd name="connsiteY12" fmla="*/ 1428863 h 1467029"/>
                <a:gd name="connsiteX13" fmla="*/ 1122921 w 1522514"/>
                <a:gd name="connsiteY13" fmla="*/ 1345043 h 1467029"/>
                <a:gd name="connsiteX14" fmla="*/ 1273416 w 1522514"/>
                <a:gd name="connsiteY14" fmla="*/ 1211693 h 1467029"/>
                <a:gd name="connsiteX15" fmla="*/ 1309611 w 1522514"/>
                <a:gd name="connsiteY15" fmla="*/ 1236458 h 1467029"/>
                <a:gd name="connsiteX16" fmla="*/ 1408671 w 1522514"/>
                <a:gd name="connsiteY16" fmla="*/ 1219313 h 1467029"/>
                <a:gd name="connsiteX17" fmla="*/ 1477251 w 1522514"/>
                <a:gd name="connsiteY17" fmla="*/ 1145018 h 1467029"/>
                <a:gd name="connsiteX18" fmla="*/ 1521066 w 1522514"/>
                <a:gd name="connsiteY18" fmla="*/ 1045958 h 1467029"/>
                <a:gd name="connsiteX19" fmla="*/ 1507731 w 1522514"/>
                <a:gd name="connsiteY19" fmla="*/ 931658 h 1467029"/>
                <a:gd name="connsiteX20" fmla="*/ 1465821 w 1522514"/>
                <a:gd name="connsiteY20" fmla="*/ 861173 h 1467029"/>
                <a:gd name="connsiteX21" fmla="*/ 1357236 w 1522514"/>
                <a:gd name="connsiteY21" fmla="*/ 872603 h 1467029"/>
                <a:gd name="connsiteX22" fmla="*/ 1418196 w 1522514"/>
                <a:gd name="connsiteY22" fmla="*/ 802118 h 1467029"/>
                <a:gd name="connsiteX23" fmla="*/ 1475346 w 1522514"/>
                <a:gd name="connsiteY23" fmla="*/ 440168 h 1467029"/>
                <a:gd name="connsiteX24" fmla="*/ 1395336 w 1522514"/>
                <a:gd name="connsiteY24" fmla="*/ 158228 h 1467029"/>
                <a:gd name="connsiteX25" fmla="*/ 1199121 w 1522514"/>
                <a:gd name="connsiteY25" fmla="*/ 26783 h 1467029"/>
                <a:gd name="connsiteX26" fmla="*/ 1079106 w 1522514"/>
                <a:gd name="connsiteY26" fmla="*/ 59168 h 1467029"/>
                <a:gd name="connsiteX27" fmla="*/ 827646 w 1522514"/>
                <a:gd name="connsiteY27" fmla="*/ 22973 h 1467029"/>
                <a:gd name="connsiteX28" fmla="*/ 389496 w 1522514"/>
                <a:gd name="connsiteY28" fmla="*/ 24878 h 1467029"/>
                <a:gd name="connsiteX29" fmla="*/ 84696 w 1522514"/>
                <a:gd name="connsiteY29" fmla="*/ 333488 h 1467029"/>
                <a:gd name="connsiteX30" fmla="*/ 4686 w 1522514"/>
                <a:gd name="connsiteY30" fmla="*/ 621143 h 1467029"/>
                <a:gd name="connsiteX0" fmla="*/ 4686 w 1522641"/>
                <a:gd name="connsiteY0" fmla="*/ 621143 h 1467029"/>
                <a:gd name="connsiteX1" fmla="*/ 42786 w 1522641"/>
                <a:gd name="connsiteY1" fmla="*/ 788783 h 1467029"/>
                <a:gd name="connsiteX2" fmla="*/ 50406 w 1522641"/>
                <a:gd name="connsiteY2" fmla="*/ 836408 h 1467029"/>
                <a:gd name="connsiteX3" fmla="*/ 6591 w 1522641"/>
                <a:gd name="connsiteY3" fmla="*/ 845933 h 1467029"/>
                <a:gd name="connsiteX4" fmla="*/ 6591 w 1522641"/>
                <a:gd name="connsiteY4" fmla="*/ 948803 h 1467029"/>
                <a:gd name="connsiteX5" fmla="*/ 67551 w 1522641"/>
                <a:gd name="connsiteY5" fmla="*/ 1063103 h 1467029"/>
                <a:gd name="connsiteX6" fmla="*/ 111366 w 1522641"/>
                <a:gd name="connsiteY6" fmla="*/ 1101203 h 1467029"/>
                <a:gd name="connsiteX7" fmla="*/ 96126 w 1522641"/>
                <a:gd name="connsiteY7" fmla="*/ 1223123 h 1467029"/>
                <a:gd name="connsiteX8" fmla="*/ 128511 w 1522641"/>
                <a:gd name="connsiteY8" fmla="*/ 1314563 h 1467029"/>
                <a:gd name="connsiteX9" fmla="*/ 223761 w 1522641"/>
                <a:gd name="connsiteY9" fmla="*/ 1379333 h 1467029"/>
                <a:gd name="connsiteX10" fmla="*/ 406641 w 1522641"/>
                <a:gd name="connsiteY10" fmla="*/ 1436483 h 1467029"/>
                <a:gd name="connsiteX11" fmla="*/ 665721 w 1522641"/>
                <a:gd name="connsiteY11" fmla="*/ 1466963 h 1467029"/>
                <a:gd name="connsiteX12" fmla="*/ 900036 w 1522641"/>
                <a:gd name="connsiteY12" fmla="*/ 1428863 h 1467029"/>
                <a:gd name="connsiteX13" fmla="*/ 1122921 w 1522641"/>
                <a:gd name="connsiteY13" fmla="*/ 1345043 h 1467029"/>
                <a:gd name="connsiteX14" fmla="*/ 1273416 w 1522641"/>
                <a:gd name="connsiteY14" fmla="*/ 1211693 h 1467029"/>
                <a:gd name="connsiteX15" fmla="*/ 1309611 w 1522641"/>
                <a:gd name="connsiteY15" fmla="*/ 1236458 h 1467029"/>
                <a:gd name="connsiteX16" fmla="*/ 1408671 w 1522641"/>
                <a:gd name="connsiteY16" fmla="*/ 1219313 h 1467029"/>
                <a:gd name="connsiteX17" fmla="*/ 1477251 w 1522641"/>
                <a:gd name="connsiteY17" fmla="*/ 1145018 h 1467029"/>
                <a:gd name="connsiteX18" fmla="*/ 1521066 w 1522641"/>
                <a:gd name="connsiteY18" fmla="*/ 1045958 h 1467029"/>
                <a:gd name="connsiteX19" fmla="*/ 1507731 w 1522641"/>
                <a:gd name="connsiteY19" fmla="*/ 931658 h 1467029"/>
                <a:gd name="connsiteX20" fmla="*/ 1458201 w 1522641"/>
                <a:gd name="connsiteY20" fmla="*/ 864983 h 1467029"/>
                <a:gd name="connsiteX21" fmla="*/ 1357236 w 1522641"/>
                <a:gd name="connsiteY21" fmla="*/ 872603 h 1467029"/>
                <a:gd name="connsiteX22" fmla="*/ 1418196 w 1522641"/>
                <a:gd name="connsiteY22" fmla="*/ 802118 h 1467029"/>
                <a:gd name="connsiteX23" fmla="*/ 1475346 w 1522641"/>
                <a:gd name="connsiteY23" fmla="*/ 440168 h 1467029"/>
                <a:gd name="connsiteX24" fmla="*/ 1395336 w 1522641"/>
                <a:gd name="connsiteY24" fmla="*/ 158228 h 1467029"/>
                <a:gd name="connsiteX25" fmla="*/ 1199121 w 1522641"/>
                <a:gd name="connsiteY25" fmla="*/ 26783 h 1467029"/>
                <a:gd name="connsiteX26" fmla="*/ 1079106 w 1522641"/>
                <a:gd name="connsiteY26" fmla="*/ 59168 h 1467029"/>
                <a:gd name="connsiteX27" fmla="*/ 827646 w 1522641"/>
                <a:gd name="connsiteY27" fmla="*/ 22973 h 1467029"/>
                <a:gd name="connsiteX28" fmla="*/ 389496 w 1522641"/>
                <a:gd name="connsiteY28" fmla="*/ 24878 h 1467029"/>
                <a:gd name="connsiteX29" fmla="*/ 84696 w 1522641"/>
                <a:gd name="connsiteY29" fmla="*/ 333488 h 1467029"/>
                <a:gd name="connsiteX30" fmla="*/ 4686 w 1522641"/>
                <a:gd name="connsiteY30" fmla="*/ 621143 h 1467029"/>
                <a:gd name="connsiteX0" fmla="*/ 4686 w 1534839"/>
                <a:gd name="connsiteY0" fmla="*/ 621143 h 1467029"/>
                <a:gd name="connsiteX1" fmla="*/ 42786 w 1534839"/>
                <a:gd name="connsiteY1" fmla="*/ 788783 h 1467029"/>
                <a:gd name="connsiteX2" fmla="*/ 50406 w 1534839"/>
                <a:gd name="connsiteY2" fmla="*/ 836408 h 1467029"/>
                <a:gd name="connsiteX3" fmla="*/ 6591 w 1534839"/>
                <a:gd name="connsiteY3" fmla="*/ 845933 h 1467029"/>
                <a:gd name="connsiteX4" fmla="*/ 6591 w 1534839"/>
                <a:gd name="connsiteY4" fmla="*/ 948803 h 1467029"/>
                <a:gd name="connsiteX5" fmla="*/ 67551 w 1534839"/>
                <a:gd name="connsiteY5" fmla="*/ 1063103 h 1467029"/>
                <a:gd name="connsiteX6" fmla="*/ 111366 w 1534839"/>
                <a:gd name="connsiteY6" fmla="*/ 1101203 h 1467029"/>
                <a:gd name="connsiteX7" fmla="*/ 96126 w 1534839"/>
                <a:gd name="connsiteY7" fmla="*/ 1223123 h 1467029"/>
                <a:gd name="connsiteX8" fmla="*/ 128511 w 1534839"/>
                <a:gd name="connsiteY8" fmla="*/ 1314563 h 1467029"/>
                <a:gd name="connsiteX9" fmla="*/ 223761 w 1534839"/>
                <a:gd name="connsiteY9" fmla="*/ 1379333 h 1467029"/>
                <a:gd name="connsiteX10" fmla="*/ 406641 w 1534839"/>
                <a:gd name="connsiteY10" fmla="*/ 1436483 h 1467029"/>
                <a:gd name="connsiteX11" fmla="*/ 665721 w 1534839"/>
                <a:gd name="connsiteY11" fmla="*/ 1466963 h 1467029"/>
                <a:gd name="connsiteX12" fmla="*/ 900036 w 1534839"/>
                <a:gd name="connsiteY12" fmla="*/ 1428863 h 1467029"/>
                <a:gd name="connsiteX13" fmla="*/ 1122921 w 1534839"/>
                <a:gd name="connsiteY13" fmla="*/ 1345043 h 1467029"/>
                <a:gd name="connsiteX14" fmla="*/ 1273416 w 1534839"/>
                <a:gd name="connsiteY14" fmla="*/ 1211693 h 1467029"/>
                <a:gd name="connsiteX15" fmla="*/ 1309611 w 1534839"/>
                <a:gd name="connsiteY15" fmla="*/ 1236458 h 1467029"/>
                <a:gd name="connsiteX16" fmla="*/ 1408671 w 1534839"/>
                <a:gd name="connsiteY16" fmla="*/ 1219313 h 1467029"/>
                <a:gd name="connsiteX17" fmla="*/ 1477251 w 1534839"/>
                <a:gd name="connsiteY17" fmla="*/ 1145018 h 1467029"/>
                <a:gd name="connsiteX18" fmla="*/ 1521066 w 1534839"/>
                <a:gd name="connsiteY18" fmla="*/ 1045958 h 1467029"/>
                <a:gd name="connsiteX19" fmla="*/ 1530591 w 1534839"/>
                <a:gd name="connsiteY19" fmla="*/ 939278 h 1467029"/>
                <a:gd name="connsiteX20" fmla="*/ 1458201 w 1534839"/>
                <a:gd name="connsiteY20" fmla="*/ 864983 h 1467029"/>
                <a:gd name="connsiteX21" fmla="*/ 1357236 w 1534839"/>
                <a:gd name="connsiteY21" fmla="*/ 872603 h 1467029"/>
                <a:gd name="connsiteX22" fmla="*/ 1418196 w 1534839"/>
                <a:gd name="connsiteY22" fmla="*/ 802118 h 1467029"/>
                <a:gd name="connsiteX23" fmla="*/ 1475346 w 1534839"/>
                <a:gd name="connsiteY23" fmla="*/ 440168 h 1467029"/>
                <a:gd name="connsiteX24" fmla="*/ 1395336 w 1534839"/>
                <a:gd name="connsiteY24" fmla="*/ 158228 h 1467029"/>
                <a:gd name="connsiteX25" fmla="*/ 1199121 w 1534839"/>
                <a:gd name="connsiteY25" fmla="*/ 26783 h 1467029"/>
                <a:gd name="connsiteX26" fmla="*/ 1079106 w 1534839"/>
                <a:gd name="connsiteY26" fmla="*/ 59168 h 1467029"/>
                <a:gd name="connsiteX27" fmla="*/ 827646 w 1534839"/>
                <a:gd name="connsiteY27" fmla="*/ 22973 h 1467029"/>
                <a:gd name="connsiteX28" fmla="*/ 389496 w 1534839"/>
                <a:gd name="connsiteY28" fmla="*/ 24878 h 1467029"/>
                <a:gd name="connsiteX29" fmla="*/ 84696 w 1534839"/>
                <a:gd name="connsiteY29" fmla="*/ 333488 h 1467029"/>
                <a:gd name="connsiteX30" fmla="*/ 4686 w 1534839"/>
                <a:gd name="connsiteY30" fmla="*/ 621143 h 1467029"/>
                <a:gd name="connsiteX0" fmla="*/ 4686 w 1541892"/>
                <a:gd name="connsiteY0" fmla="*/ 621143 h 1467029"/>
                <a:gd name="connsiteX1" fmla="*/ 42786 w 1541892"/>
                <a:gd name="connsiteY1" fmla="*/ 788783 h 1467029"/>
                <a:gd name="connsiteX2" fmla="*/ 50406 w 1541892"/>
                <a:gd name="connsiteY2" fmla="*/ 836408 h 1467029"/>
                <a:gd name="connsiteX3" fmla="*/ 6591 w 1541892"/>
                <a:gd name="connsiteY3" fmla="*/ 845933 h 1467029"/>
                <a:gd name="connsiteX4" fmla="*/ 6591 w 1541892"/>
                <a:gd name="connsiteY4" fmla="*/ 948803 h 1467029"/>
                <a:gd name="connsiteX5" fmla="*/ 67551 w 1541892"/>
                <a:gd name="connsiteY5" fmla="*/ 1063103 h 1467029"/>
                <a:gd name="connsiteX6" fmla="*/ 111366 w 1541892"/>
                <a:gd name="connsiteY6" fmla="*/ 1101203 h 1467029"/>
                <a:gd name="connsiteX7" fmla="*/ 96126 w 1541892"/>
                <a:gd name="connsiteY7" fmla="*/ 1223123 h 1467029"/>
                <a:gd name="connsiteX8" fmla="*/ 128511 w 1541892"/>
                <a:gd name="connsiteY8" fmla="*/ 1314563 h 1467029"/>
                <a:gd name="connsiteX9" fmla="*/ 223761 w 1541892"/>
                <a:gd name="connsiteY9" fmla="*/ 1379333 h 1467029"/>
                <a:gd name="connsiteX10" fmla="*/ 406641 w 1541892"/>
                <a:gd name="connsiteY10" fmla="*/ 1436483 h 1467029"/>
                <a:gd name="connsiteX11" fmla="*/ 665721 w 1541892"/>
                <a:gd name="connsiteY11" fmla="*/ 1466963 h 1467029"/>
                <a:gd name="connsiteX12" fmla="*/ 900036 w 1541892"/>
                <a:gd name="connsiteY12" fmla="*/ 1428863 h 1467029"/>
                <a:gd name="connsiteX13" fmla="*/ 1122921 w 1541892"/>
                <a:gd name="connsiteY13" fmla="*/ 1345043 h 1467029"/>
                <a:gd name="connsiteX14" fmla="*/ 1273416 w 1541892"/>
                <a:gd name="connsiteY14" fmla="*/ 1211693 h 1467029"/>
                <a:gd name="connsiteX15" fmla="*/ 1309611 w 1541892"/>
                <a:gd name="connsiteY15" fmla="*/ 1236458 h 1467029"/>
                <a:gd name="connsiteX16" fmla="*/ 1408671 w 1541892"/>
                <a:gd name="connsiteY16" fmla="*/ 1219313 h 1467029"/>
                <a:gd name="connsiteX17" fmla="*/ 1477251 w 1541892"/>
                <a:gd name="connsiteY17" fmla="*/ 1145018 h 1467029"/>
                <a:gd name="connsiteX18" fmla="*/ 1536306 w 1541892"/>
                <a:gd name="connsiteY18" fmla="*/ 1047863 h 1467029"/>
                <a:gd name="connsiteX19" fmla="*/ 1530591 w 1541892"/>
                <a:gd name="connsiteY19" fmla="*/ 939278 h 1467029"/>
                <a:gd name="connsiteX20" fmla="*/ 1458201 w 1541892"/>
                <a:gd name="connsiteY20" fmla="*/ 864983 h 1467029"/>
                <a:gd name="connsiteX21" fmla="*/ 1357236 w 1541892"/>
                <a:gd name="connsiteY21" fmla="*/ 872603 h 1467029"/>
                <a:gd name="connsiteX22" fmla="*/ 1418196 w 1541892"/>
                <a:gd name="connsiteY22" fmla="*/ 802118 h 1467029"/>
                <a:gd name="connsiteX23" fmla="*/ 1475346 w 1541892"/>
                <a:gd name="connsiteY23" fmla="*/ 440168 h 1467029"/>
                <a:gd name="connsiteX24" fmla="*/ 1395336 w 1541892"/>
                <a:gd name="connsiteY24" fmla="*/ 158228 h 1467029"/>
                <a:gd name="connsiteX25" fmla="*/ 1199121 w 1541892"/>
                <a:gd name="connsiteY25" fmla="*/ 26783 h 1467029"/>
                <a:gd name="connsiteX26" fmla="*/ 1079106 w 1541892"/>
                <a:gd name="connsiteY26" fmla="*/ 59168 h 1467029"/>
                <a:gd name="connsiteX27" fmla="*/ 827646 w 1541892"/>
                <a:gd name="connsiteY27" fmla="*/ 22973 h 1467029"/>
                <a:gd name="connsiteX28" fmla="*/ 389496 w 1541892"/>
                <a:gd name="connsiteY28" fmla="*/ 24878 h 1467029"/>
                <a:gd name="connsiteX29" fmla="*/ 84696 w 1541892"/>
                <a:gd name="connsiteY29" fmla="*/ 333488 h 1467029"/>
                <a:gd name="connsiteX30" fmla="*/ 4686 w 1541892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57236 w 1542707"/>
                <a:gd name="connsiteY21" fmla="*/ 872603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93431 w 1542707"/>
                <a:gd name="connsiteY21" fmla="*/ 866888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93431 w 1542707"/>
                <a:gd name="connsiteY21" fmla="*/ 866888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93431 w 1542707"/>
                <a:gd name="connsiteY21" fmla="*/ 866888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3864 w 1541885"/>
                <a:gd name="connsiteY0" fmla="*/ 621143 h 1467029"/>
                <a:gd name="connsiteX1" fmla="*/ 41964 w 1541885"/>
                <a:gd name="connsiteY1" fmla="*/ 788783 h 1467029"/>
                <a:gd name="connsiteX2" fmla="*/ 34344 w 1541885"/>
                <a:gd name="connsiteY2" fmla="*/ 828788 h 1467029"/>
                <a:gd name="connsiteX3" fmla="*/ 5769 w 1541885"/>
                <a:gd name="connsiteY3" fmla="*/ 845933 h 1467029"/>
                <a:gd name="connsiteX4" fmla="*/ 5769 w 1541885"/>
                <a:gd name="connsiteY4" fmla="*/ 948803 h 1467029"/>
                <a:gd name="connsiteX5" fmla="*/ 66729 w 1541885"/>
                <a:gd name="connsiteY5" fmla="*/ 1063103 h 1467029"/>
                <a:gd name="connsiteX6" fmla="*/ 110544 w 1541885"/>
                <a:gd name="connsiteY6" fmla="*/ 1101203 h 1467029"/>
                <a:gd name="connsiteX7" fmla="*/ 95304 w 1541885"/>
                <a:gd name="connsiteY7" fmla="*/ 1223123 h 1467029"/>
                <a:gd name="connsiteX8" fmla="*/ 127689 w 1541885"/>
                <a:gd name="connsiteY8" fmla="*/ 1314563 h 1467029"/>
                <a:gd name="connsiteX9" fmla="*/ 222939 w 1541885"/>
                <a:gd name="connsiteY9" fmla="*/ 1379333 h 1467029"/>
                <a:gd name="connsiteX10" fmla="*/ 405819 w 1541885"/>
                <a:gd name="connsiteY10" fmla="*/ 1436483 h 1467029"/>
                <a:gd name="connsiteX11" fmla="*/ 664899 w 1541885"/>
                <a:gd name="connsiteY11" fmla="*/ 1466963 h 1467029"/>
                <a:gd name="connsiteX12" fmla="*/ 899214 w 1541885"/>
                <a:gd name="connsiteY12" fmla="*/ 1428863 h 1467029"/>
                <a:gd name="connsiteX13" fmla="*/ 1122099 w 1541885"/>
                <a:gd name="connsiteY13" fmla="*/ 1345043 h 1467029"/>
                <a:gd name="connsiteX14" fmla="*/ 1272594 w 1541885"/>
                <a:gd name="connsiteY14" fmla="*/ 1211693 h 1467029"/>
                <a:gd name="connsiteX15" fmla="*/ 1308789 w 1541885"/>
                <a:gd name="connsiteY15" fmla="*/ 1236458 h 1467029"/>
                <a:gd name="connsiteX16" fmla="*/ 1407849 w 1541885"/>
                <a:gd name="connsiteY16" fmla="*/ 1219313 h 1467029"/>
                <a:gd name="connsiteX17" fmla="*/ 1476429 w 1541885"/>
                <a:gd name="connsiteY17" fmla="*/ 1145018 h 1467029"/>
                <a:gd name="connsiteX18" fmla="*/ 1535484 w 1541885"/>
                <a:gd name="connsiteY18" fmla="*/ 1047863 h 1467029"/>
                <a:gd name="connsiteX19" fmla="*/ 1529769 w 1541885"/>
                <a:gd name="connsiteY19" fmla="*/ 939278 h 1467029"/>
                <a:gd name="connsiteX20" fmla="*/ 1457379 w 1541885"/>
                <a:gd name="connsiteY20" fmla="*/ 864983 h 1467029"/>
                <a:gd name="connsiteX21" fmla="*/ 1392609 w 1541885"/>
                <a:gd name="connsiteY21" fmla="*/ 866888 h 1467029"/>
                <a:gd name="connsiteX22" fmla="*/ 1417374 w 1541885"/>
                <a:gd name="connsiteY22" fmla="*/ 802118 h 1467029"/>
                <a:gd name="connsiteX23" fmla="*/ 1474524 w 1541885"/>
                <a:gd name="connsiteY23" fmla="*/ 440168 h 1467029"/>
                <a:gd name="connsiteX24" fmla="*/ 1394514 w 1541885"/>
                <a:gd name="connsiteY24" fmla="*/ 158228 h 1467029"/>
                <a:gd name="connsiteX25" fmla="*/ 1198299 w 1541885"/>
                <a:gd name="connsiteY25" fmla="*/ 26783 h 1467029"/>
                <a:gd name="connsiteX26" fmla="*/ 1078284 w 1541885"/>
                <a:gd name="connsiteY26" fmla="*/ 59168 h 1467029"/>
                <a:gd name="connsiteX27" fmla="*/ 826824 w 1541885"/>
                <a:gd name="connsiteY27" fmla="*/ 22973 h 1467029"/>
                <a:gd name="connsiteX28" fmla="*/ 388674 w 1541885"/>
                <a:gd name="connsiteY28" fmla="*/ 24878 h 1467029"/>
                <a:gd name="connsiteX29" fmla="*/ 83874 w 1541885"/>
                <a:gd name="connsiteY29" fmla="*/ 333488 h 1467029"/>
                <a:gd name="connsiteX30" fmla="*/ 3864 w 1541885"/>
                <a:gd name="connsiteY30" fmla="*/ 621143 h 1467029"/>
                <a:gd name="connsiteX0" fmla="*/ 3864 w 1541885"/>
                <a:gd name="connsiteY0" fmla="*/ 619055 h 1464941"/>
                <a:gd name="connsiteX1" fmla="*/ 41964 w 1541885"/>
                <a:gd name="connsiteY1" fmla="*/ 786695 h 1464941"/>
                <a:gd name="connsiteX2" fmla="*/ 34344 w 1541885"/>
                <a:gd name="connsiteY2" fmla="*/ 826700 h 1464941"/>
                <a:gd name="connsiteX3" fmla="*/ 5769 w 1541885"/>
                <a:gd name="connsiteY3" fmla="*/ 843845 h 1464941"/>
                <a:gd name="connsiteX4" fmla="*/ 5769 w 1541885"/>
                <a:gd name="connsiteY4" fmla="*/ 946715 h 1464941"/>
                <a:gd name="connsiteX5" fmla="*/ 66729 w 1541885"/>
                <a:gd name="connsiteY5" fmla="*/ 1061015 h 1464941"/>
                <a:gd name="connsiteX6" fmla="*/ 110544 w 1541885"/>
                <a:gd name="connsiteY6" fmla="*/ 1099115 h 1464941"/>
                <a:gd name="connsiteX7" fmla="*/ 95304 w 1541885"/>
                <a:gd name="connsiteY7" fmla="*/ 1221035 h 1464941"/>
                <a:gd name="connsiteX8" fmla="*/ 127689 w 1541885"/>
                <a:gd name="connsiteY8" fmla="*/ 1312475 h 1464941"/>
                <a:gd name="connsiteX9" fmla="*/ 222939 w 1541885"/>
                <a:gd name="connsiteY9" fmla="*/ 1377245 h 1464941"/>
                <a:gd name="connsiteX10" fmla="*/ 405819 w 1541885"/>
                <a:gd name="connsiteY10" fmla="*/ 1434395 h 1464941"/>
                <a:gd name="connsiteX11" fmla="*/ 664899 w 1541885"/>
                <a:gd name="connsiteY11" fmla="*/ 1464875 h 1464941"/>
                <a:gd name="connsiteX12" fmla="*/ 899214 w 1541885"/>
                <a:gd name="connsiteY12" fmla="*/ 1426775 h 1464941"/>
                <a:gd name="connsiteX13" fmla="*/ 1122099 w 1541885"/>
                <a:gd name="connsiteY13" fmla="*/ 1342955 h 1464941"/>
                <a:gd name="connsiteX14" fmla="*/ 1272594 w 1541885"/>
                <a:gd name="connsiteY14" fmla="*/ 1209605 h 1464941"/>
                <a:gd name="connsiteX15" fmla="*/ 1308789 w 1541885"/>
                <a:gd name="connsiteY15" fmla="*/ 1234370 h 1464941"/>
                <a:gd name="connsiteX16" fmla="*/ 1407849 w 1541885"/>
                <a:gd name="connsiteY16" fmla="*/ 1217225 h 1464941"/>
                <a:gd name="connsiteX17" fmla="*/ 1476429 w 1541885"/>
                <a:gd name="connsiteY17" fmla="*/ 1142930 h 1464941"/>
                <a:gd name="connsiteX18" fmla="*/ 1535484 w 1541885"/>
                <a:gd name="connsiteY18" fmla="*/ 1045775 h 1464941"/>
                <a:gd name="connsiteX19" fmla="*/ 1529769 w 1541885"/>
                <a:gd name="connsiteY19" fmla="*/ 937190 h 1464941"/>
                <a:gd name="connsiteX20" fmla="*/ 1457379 w 1541885"/>
                <a:gd name="connsiteY20" fmla="*/ 862895 h 1464941"/>
                <a:gd name="connsiteX21" fmla="*/ 1392609 w 1541885"/>
                <a:gd name="connsiteY21" fmla="*/ 864800 h 1464941"/>
                <a:gd name="connsiteX22" fmla="*/ 1417374 w 1541885"/>
                <a:gd name="connsiteY22" fmla="*/ 800030 h 1464941"/>
                <a:gd name="connsiteX23" fmla="*/ 1474524 w 1541885"/>
                <a:gd name="connsiteY23" fmla="*/ 438080 h 1464941"/>
                <a:gd name="connsiteX24" fmla="*/ 1394514 w 1541885"/>
                <a:gd name="connsiteY24" fmla="*/ 156140 h 1464941"/>
                <a:gd name="connsiteX25" fmla="*/ 1198299 w 1541885"/>
                <a:gd name="connsiteY25" fmla="*/ 24695 h 1464941"/>
                <a:gd name="connsiteX26" fmla="*/ 1051614 w 1541885"/>
                <a:gd name="connsiteY26" fmla="*/ 3740 h 1464941"/>
                <a:gd name="connsiteX27" fmla="*/ 826824 w 1541885"/>
                <a:gd name="connsiteY27" fmla="*/ 20885 h 1464941"/>
                <a:gd name="connsiteX28" fmla="*/ 388674 w 1541885"/>
                <a:gd name="connsiteY28" fmla="*/ 22790 h 1464941"/>
                <a:gd name="connsiteX29" fmla="*/ 83874 w 1541885"/>
                <a:gd name="connsiteY29" fmla="*/ 331400 h 1464941"/>
                <a:gd name="connsiteX30" fmla="*/ 3864 w 1541885"/>
                <a:gd name="connsiteY30" fmla="*/ 619055 h 1464941"/>
                <a:gd name="connsiteX0" fmla="*/ 3864 w 1541885"/>
                <a:gd name="connsiteY0" fmla="*/ 646071 h 1491957"/>
                <a:gd name="connsiteX1" fmla="*/ 41964 w 1541885"/>
                <a:gd name="connsiteY1" fmla="*/ 813711 h 1491957"/>
                <a:gd name="connsiteX2" fmla="*/ 34344 w 1541885"/>
                <a:gd name="connsiteY2" fmla="*/ 853716 h 1491957"/>
                <a:gd name="connsiteX3" fmla="*/ 5769 w 1541885"/>
                <a:gd name="connsiteY3" fmla="*/ 870861 h 1491957"/>
                <a:gd name="connsiteX4" fmla="*/ 5769 w 1541885"/>
                <a:gd name="connsiteY4" fmla="*/ 973731 h 1491957"/>
                <a:gd name="connsiteX5" fmla="*/ 66729 w 1541885"/>
                <a:gd name="connsiteY5" fmla="*/ 1088031 h 1491957"/>
                <a:gd name="connsiteX6" fmla="*/ 110544 w 1541885"/>
                <a:gd name="connsiteY6" fmla="*/ 1126131 h 1491957"/>
                <a:gd name="connsiteX7" fmla="*/ 95304 w 1541885"/>
                <a:gd name="connsiteY7" fmla="*/ 1248051 h 1491957"/>
                <a:gd name="connsiteX8" fmla="*/ 127689 w 1541885"/>
                <a:gd name="connsiteY8" fmla="*/ 1339491 h 1491957"/>
                <a:gd name="connsiteX9" fmla="*/ 222939 w 1541885"/>
                <a:gd name="connsiteY9" fmla="*/ 1404261 h 1491957"/>
                <a:gd name="connsiteX10" fmla="*/ 405819 w 1541885"/>
                <a:gd name="connsiteY10" fmla="*/ 1461411 h 1491957"/>
                <a:gd name="connsiteX11" fmla="*/ 664899 w 1541885"/>
                <a:gd name="connsiteY11" fmla="*/ 1491891 h 1491957"/>
                <a:gd name="connsiteX12" fmla="*/ 899214 w 1541885"/>
                <a:gd name="connsiteY12" fmla="*/ 1453791 h 1491957"/>
                <a:gd name="connsiteX13" fmla="*/ 1122099 w 1541885"/>
                <a:gd name="connsiteY13" fmla="*/ 1369971 h 1491957"/>
                <a:gd name="connsiteX14" fmla="*/ 1272594 w 1541885"/>
                <a:gd name="connsiteY14" fmla="*/ 1236621 h 1491957"/>
                <a:gd name="connsiteX15" fmla="*/ 1308789 w 1541885"/>
                <a:gd name="connsiteY15" fmla="*/ 1261386 h 1491957"/>
                <a:gd name="connsiteX16" fmla="*/ 1407849 w 1541885"/>
                <a:gd name="connsiteY16" fmla="*/ 1244241 h 1491957"/>
                <a:gd name="connsiteX17" fmla="*/ 1476429 w 1541885"/>
                <a:gd name="connsiteY17" fmla="*/ 1169946 h 1491957"/>
                <a:gd name="connsiteX18" fmla="*/ 1535484 w 1541885"/>
                <a:gd name="connsiteY18" fmla="*/ 1072791 h 1491957"/>
                <a:gd name="connsiteX19" fmla="*/ 1529769 w 1541885"/>
                <a:gd name="connsiteY19" fmla="*/ 964206 h 1491957"/>
                <a:gd name="connsiteX20" fmla="*/ 1457379 w 1541885"/>
                <a:gd name="connsiteY20" fmla="*/ 889911 h 1491957"/>
                <a:gd name="connsiteX21" fmla="*/ 1392609 w 1541885"/>
                <a:gd name="connsiteY21" fmla="*/ 891816 h 1491957"/>
                <a:gd name="connsiteX22" fmla="*/ 1417374 w 1541885"/>
                <a:gd name="connsiteY22" fmla="*/ 827046 h 1491957"/>
                <a:gd name="connsiteX23" fmla="*/ 1474524 w 1541885"/>
                <a:gd name="connsiteY23" fmla="*/ 465096 h 1491957"/>
                <a:gd name="connsiteX24" fmla="*/ 1394514 w 1541885"/>
                <a:gd name="connsiteY24" fmla="*/ 183156 h 1491957"/>
                <a:gd name="connsiteX25" fmla="*/ 1198299 w 1541885"/>
                <a:gd name="connsiteY25" fmla="*/ 51711 h 1491957"/>
                <a:gd name="connsiteX26" fmla="*/ 1051614 w 1541885"/>
                <a:gd name="connsiteY26" fmla="*/ 30756 h 1491957"/>
                <a:gd name="connsiteX27" fmla="*/ 819204 w 1541885"/>
                <a:gd name="connsiteY27" fmla="*/ 276 h 1491957"/>
                <a:gd name="connsiteX28" fmla="*/ 388674 w 1541885"/>
                <a:gd name="connsiteY28" fmla="*/ 49806 h 1491957"/>
                <a:gd name="connsiteX29" fmla="*/ 83874 w 1541885"/>
                <a:gd name="connsiteY29" fmla="*/ 358416 h 1491957"/>
                <a:gd name="connsiteX30" fmla="*/ 3864 w 1541885"/>
                <a:gd name="connsiteY30" fmla="*/ 646071 h 1491957"/>
                <a:gd name="connsiteX0" fmla="*/ 3864 w 1541885"/>
                <a:gd name="connsiteY0" fmla="*/ 646616 h 1492502"/>
                <a:gd name="connsiteX1" fmla="*/ 41964 w 1541885"/>
                <a:gd name="connsiteY1" fmla="*/ 814256 h 1492502"/>
                <a:gd name="connsiteX2" fmla="*/ 34344 w 1541885"/>
                <a:gd name="connsiteY2" fmla="*/ 854261 h 1492502"/>
                <a:gd name="connsiteX3" fmla="*/ 5769 w 1541885"/>
                <a:gd name="connsiteY3" fmla="*/ 871406 h 1492502"/>
                <a:gd name="connsiteX4" fmla="*/ 5769 w 1541885"/>
                <a:gd name="connsiteY4" fmla="*/ 974276 h 1492502"/>
                <a:gd name="connsiteX5" fmla="*/ 66729 w 1541885"/>
                <a:gd name="connsiteY5" fmla="*/ 1088576 h 1492502"/>
                <a:gd name="connsiteX6" fmla="*/ 110544 w 1541885"/>
                <a:gd name="connsiteY6" fmla="*/ 1126676 h 1492502"/>
                <a:gd name="connsiteX7" fmla="*/ 95304 w 1541885"/>
                <a:gd name="connsiteY7" fmla="*/ 1248596 h 1492502"/>
                <a:gd name="connsiteX8" fmla="*/ 127689 w 1541885"/>
                <a:gd name="connsiteY8" fmla="*/ 1340036 h 1492502"/>
                <a:gd name="connsiteX9" fmla="*/ 222939 w 1541885"/>
                <a:gd name="connsiteY9" fmla="*/ 1404806 h 1492502"/>
                <a:gd name="connsiteX10" fmla="*/ 405819 w 1541885"/>
                <a:gd name="connsiteY10" fmla="*/ 1461956 h 1492502"/>
                <a:gd name="connsiteX11" fmla="*/ 664899 w 1541885"/>
                <a:gd name="connsiteY11" fmla="*/ 1492436 h 1492502"/>
                <a:gd name="connsiteX12" fmla="*/ 899214 w 1541885"/>
                <a:gd name="connsiteY12" fmla="*/ 1454336 h 1492502"/>
                <a:gd name="connsiteX13" fmla="*/ 1122099 w 1541885"/>
                <a:gd name="connsiteY13" fmla="*/ 1370516 h 1492502"/>
                <a:gd name="connsiteX14" fmla="*/ 1272594 w 1541885"/>
                <a:gd name="connsiteY14" fmla="*/ 1237166 h 1492502"/>
                <a:gd name="connsiteX15" fmla="*/ 1308789 w 1541885"/>
                <a:gd name="connsiteY15" fmla="*/ 1261931 h 1492502"/>
                <a:gd name="connsiteX16" fmla="*/ 1407849 w 1541885"/>
                <a:gd name="connsiteY16" fmla="*/ 1244786 h 1492502"/>
                <a:gd name="connsiteX17" fmla="*/ 1476429 w 1541885"/>
                <a:gd name="connsiteY17" fmla="*/ 1170491 h 1492502"/>
                <a:gd name="connsiteX18" fmla="*/ 1535484 w 1541885"/>
                <a:gd name="connsiteY18" fmla="*/ 1073336 h 1492502"/>
                <a:gd name="connsiteX19" fmla="*/ 1529769 w 1541885"/>
                <a:gd name="connsiteY19" fmla="*/ 964751 h 1492502"/>
                <a:gd name="connsiteX20" fmla="*/ 1457379 w 1541885"/>
                <a:gd name="connsiteY20" fmla="*/ 890456 h 1492502"/>
                <a:gd name="connsiteX21" fmla="*/ 1392609 w 1541885"/>
                <a:gd name="connsiteY21" fmla="*/ 892361 h 1492502"/>
                <a:gd name="connsiteX22" fmla="*/ 1417374 w 1541885"/>
                <a:gd name="connsiteY22" fmla="*/ 827591 h 1492502"/>
                <a:gd name="connsiteX23" fmla="*/ 1474524 w 1541885"/>
                <a:gd name="connsiteY23" fmla="*/ 465641 h 1492502"/>
                <a:gd name="connsiteX24" fmla="*/ 1394514 w 1541885"/>
                <a:gd name="connsiteY24" fmla="*/ 183701 h 1492502"/>
                <a:gd name="connsiteX25" fmla="*/ 1198299 w 1541885"/>
                <a:gd name="connsiteY25" fmla="*/ 52256 h 1492502"/>
                <a:gd name="connsiteX26" fmla="*/ 1051614 w 1541885"/>
                <a:gd name="connsiteY26" fmla="*/ 21776 h 1492502"/>
                <a:gd name="connsiteX27" fmla="*/ 819204 w 1541885"/>
                <a:gd name="connsiteY27" fmla="*/ 821 h 1492502"/>
                <a:gd name="connsiteX28" fmla="*/ 388674 w 1541885"/>
                <a:gd name="connsiteY28" fmla="*/ 50351 h 1492502"/>
                <a:gd name="connsiteX29" fmla="*/ 83874 w 1541885"/>
                <a:gd name="connsiteY29" fmla="*/ 358961 h 1492502"/>
                <a:gd name="connsiteX30" fmla="*/ 3864 w 1541885"/>
                <a:gd name="connsiteY30" fmla="*/ 646616 h 1492502"/>
                <a:gd name="connsiteX0" fmla="*/ 3864 w 1541885"/>
                <a:gd name="connsiteY0" fmla="*/ 647250 h 1493136"/>
                <a:gd name="connsiteX1" fmla="*/ 41964 w 1541885"/>
                <a:gd name="connsiteY1" fmla="*/ 814890 h 1493136"/>
                <a:gd name="connsiteX2" fmla="*/ 34344 w 1541885"/>
                <a:gd name="connsiteY2" fmla="*/ 854895 h 1493136"/>
                <a:gd name="connsiteX3" fmla="*/ 5769 w 1541885"/>
                <a:gd name="connsiteY3" fmla="*/ 872040 h 1493136"/>
                <a:gd name="connsiteX4" fmla="*/ 5769 w 1541885"/>
                <a:gd name="connsiteY4" fmla="*/ 974910 h 1493136"/>
                <a:gd name="connsiteX5" fmla="*/ 66729 w 1541885"/>
                <a:gd name="connsiteY5" fmla="*/ 1089210 h 1493136"/>
                <a:gd name="connsiteX6" fmla="*/ 110544 w 1541885"/>
                <a:gd name="connsiteY6" fmla="*/ 1127310 h 1493136"/>
                <a:gd name="connsiteX7" fmla="*/ 95304 w 1541885"/>
                <a:gd name="connsiteY7" fmla="*/ 1249230 h 1493136"/>
                <a:gd name="connsiteX8" fmla="*/ 127689 w 1541885"/>
                <a:gd name="connsiteY8" fmla="*/ 1340670 h 1493136"/>
                <a:gd name="connsiteX9" fmla="*/ 222939 w 1541885"/>
                <a:gd name="connsiteY9" fmla="*/ 1405440 h 1493136"/>
                <a:gd name="connsiteX10" fmla="*/ 405819 w 1541885"/>
                <a:gd name="connsiteY10" fmla="*/ 1462590 h 1493136"/>
                <a:gd name="connsiteX11" fmla="*/ 664899 w 1541885"/>
                <a:gd name="connsiteY11" fmla="*/ 1493070 h 1493136"/>
                <a:gd name="connsiteX12" fmla="*/ 899214 w 1541885"/>
                <a:gd name="connsiteY12" fmla="*/ 1454970 h 1493136"/>
                <a:gd name="connsiteX13" fmla="*/ 1122099 w 1541885"/>
                <a:gd name="connsiteY13" fmla="*/ 1371150 h 1493136"/>
                <a:gd name="connsiteX14" fmla="*/ 1272594 w 1541885"/>
                <a:gd name="connsiteY14" fmla="*/ 1237800 h 1493136"/>
                <a:gd name="connsiteX15" fmla="*/ 1308789 w 1541885"/>
                <a:gd name="connsiteY15" fmla="*/ 1262565 h 1493136"/>
                <a:gd name="connsiteX16" fmla="*/ 1407849 w 1541885"/>
                <a:gd name="connsiteY16" fmla="*/ 1245420 h 1493136"/>
                <a:gd name="connsiteX17" fmla="*/ 1476429 w 1541885"/>
                <a:gd name="connsiteY17" fmla="*/ 1171125 h 1493136"/>
                <a:gd name="connsiteX18" fmla="*/ 1535484 w 1541885"/>
                <a:gd name="connsiteY18" fmla="*/ 1073970 h 1493136"/>
                <a:gd name="connsiteX19" fmla="*/ 1529769 w 1541885"/>
                <a:gd name="connsiteY19" fmla="*/ 965385 h 1493136"/>
                <a:gd name="connsiteX20" fmla="*/ 1457379 w 1541885"/>
                <a:gd name="connsiteY20" fmla="*/ 891090 h 1493136"/>
                <a:gd name="connsiteX21" fmla="*/ 1392609 w 1541885"/>
                <a:gd name="connsiteY21" fmla="*/ 892995 h 1493136"/>
                <a:gd name="connsiteX22" fmla="*/ 1417374 w 1541885"/>
                <a:gd name="connsiteY22" fmla="*/ 828225 h 1493136"/>
                <a:gd name="connsiteX23" fmla="*/ 1474524 w 1541885"/>
                <a:gd name="connsiteY23" fmla="*/ 466275 h 1493136"/>
                <a:gd name="connsiteX24" fmla="*/ 1394514 w 1541885"/>
                <a:gd name="connsiteY24" fmla="*/ 184335 h 1493136"/>
                <a:gd name="connsiteX25" fmla="*/ 1198299 w 1541885"/>
                <a:gd name="connsiteY25" fmla="*/ 52890 h 1493136"/>
                <a:gd name="connsiteX26" fmla="*/ 1055424 w 1541885"/>
                <a:gd name="connsiteY26" fmla="*/ 16695 h 1493136"/>
                <a:gd name="connsiteX27" fmla="*/ 819204 w 1541885"/>
                <a:gd name="connsiteY27" fmla="*/ 1455 h 1493136"/>
                <a:gd name="connsiteX28" fmla="*/ 388674 w 1541885"/>
                <a:gd name="connsiteY28" fmla="*/ 50985 h 1493136"/>
                <a:gd name="connsiteX29" fmla="*/ 83874 w 1541885"/>
                <a:gd name="connsiteY29" fmla="*/ 359595 h 1493136"/>
                <a:gd name="connsiteX30" fmla="*/ 3864 w 1541885"/>
                <a:gd name="connsiteY30" fmla="*/ 647250 h 1493136"/>
                <a:gd name="connsiteX0" fmla="*/ 3864 w 1541885"/>
                <a:gd name="connsiteY0" fmla="*/ 647354 h 1493240"/>
                <a:gd name="connsiteX1" fmla="*/ 41964 w 1541885"/>
                <a:gd name="connsiteY1" fmla="*/ 814994 h 1493240"/>
                <a:gd name="connsiteX2" fmla="*/ 34344 w 1541885"/>
                <a:gd name="connsiteY2" fmla="*/ 854999 h 1493240"/>
                <a:gd name="connsiteX3" fmla="*/ 5769 w 1541885"/>
                <a:gd name="connsiteY3" fmla="*/ 872144 h 1493240"/>
                <a:gd name="connsiteX4" fmla="*/ 5769 w 1541885"/>
                <a:gd name="connsiteY4" fmla="*/ 975014 h 1493240"/>
                <a:gd name="connsiteX5" fmla="*/ 66729 w 1541885"/>
                <a:gd name="connsiteY5" fmla="*/ 1089314 h 1493240"/>
                <a:gd name="connsiteX6" fmla="*/ 110544 w 1541885"/>
                <a:gd name="connsiteY6" fmla="*/ 1127414 h 1493240"/>
                <a:gd name="connsiteX7" fmla="*/ 95304 w 1541885"/>
                <a:gd name="connsiteY7" fmla="*/ 1249334 h 1493240"/>
                <a:gd name="connsiteX8" fmla="*/ 127689 w 1541885"/>
                <a:gd name="connsiteY8" fmla="*/ 1340774 h 1493240"/>
                <a:gd name="connsiteX9" fmla="*/ 222939 w 1541885"/>
                <a:gd name="connsiteY9" fmla="*/ 1405544 h 1493240"/>
                <a:gd name="connsiteX10" fmla="*/ 405819 w 1541885"/>
                <a:gd name="connsiteY10" fmla="*/ 1462694 h 1493240"/>
                <a:gd name="connsiteX11" fmla="*/ 664899 w 1541885"/>
                <a:gd name="connsiteY11" fmla="*/ 1493174 h 1493240"/>
                <a:gd name="connsiteX12" fmla="*/ 899214 w 1541885"/>
                <a:gd name="connsiteY12" fmla="*/ 1455074 h 1493240"/>
                <a:gd name="connsiteX13" fmla="*/ 1122099 w 1541885"/>
                <a:gd name="connsiteY13" fmla="*/ 1371254 h 1493240"/>
                <a:gd name="connsiteX14" fmla="*/ 1272594 w 1541885"/>
                <a:gd name="connsiteY14" fmla="*/ 1237904 h 1493240"/>
                <a:gd name="connsiteX15" fmla="*/ 1308789 w 1541885"/>
                <a:gd name="connsiteY15" fmla="*/ 1262669 h 1493240"/>
                <a:gd name="connsiteX16" fmla="*/ 1407849 w 1541885"/>
                <a:gd name="connsiteY16" fmla="*/ 1245524 h 1493240"/>
                <a:gd name="connsiteX17" fmla="*/ 1476429 w 1541885"/>
                <a:gd name="connsiteY17" fmla="*/ 1171229 h 1493240"/>
                <a:gd name="connsiteX18" fmla="*/ 1535484 w 1541885"/>
                <a:gd name="connsiteY18" fmla="*/ 1074074 h 1493240"/>
                <a:gd name="connsiteX19" fmla="*/ 1529769 w 1541885"/>
                <a:gd name="connsiteY19" fmla="*/ 965489 h 1493240"/>
                <a:gd name="connsiteX20" fmla="*/ 1457379 w 1541885"/>
                <a:gd name="connsiteY20" fmla="*/ 891194 h 1493240"/>
                <a:gd name="connsiteX21" fmla="*/ 1392609 w 1541885"/>
                <a:gd name="connsiteY21" fmla="*/ 893099 h 1493240"/>
                <a:gd name="connsiteX22" fmla="*/ 1417374 w 1541885"/>
                <a:gd name="connsiteY22" fmla="*/ 828329 h 1493240"/>
                <a:gd name="connsiteX23" fmla="*/ 1474524 w 1541885"/>
                <a:gd name="connsiteY23" fmla="*/ 466379 h 1493240"/>
                <a:gd name="connsiteX24" fmla="*/ 1394514 w 1541885"/>
                <a:gd name="connsiteY24" fmla="*/ 184439 h 1493240"/>
                <a:gd name="connsiteX25" fmla="*/ 1234494 w 1541885"/>
                <a:gd name="connsiteY25" fmla="*/ 60614 h 1493240"/>
                <a:gd name="connsiteX26" fmla="*/ 1055424 w 1541885"/>
                <a:gd name="connsiteY26" fmla="*/ 16799 h 1493240"/>
                <a:gd name="connsiteX27" fmla="*/ 819204 w 1541885"/>
                <a:gd name="connsiteY27" fmla="*/ 1559 h 1493240"/>
                <a:gd name="connsiteX28" fmla="*/ 388674 w 1541885"/>
                <a:gd name="connsiteY28" fmla="*/ 51089 h 1493240"/>
                <a:gd name="connsiteX29" fmla="*/ 83874 w 1541885"/>
                <a:gd name="connsiteY29" fmla="*/ 359699 h 1493240"/>
                <a:gd name="connsiteX30" fmla="*/ 3864 w 1541885"/>
                <a:gd name="connsiteY30" fmla="*/ 647354 h 1493240"/>
                <a:gd name="connsiteX0" fmla="*/ 3864 w 1541885"/>
                <a:gd name="connsiteY0" fmla="*/ 660052 h 1505938"/>
                <a:gd name="connsiteX1" fmla="*/ 41964 w 1541885"/>
                <a:gd name="connsiteY1" fmla="*/ 827692 h 1505938"/>
                <a:gd name="connsiteX2" fmla="*/ 34344 w 1541885"/>
                <a:gd name="connsiteY2" fmla="*/ 867697 h 1505938"/>
                <a:gd name="connsiteX3" fmla="*/ 5769 w 1541885"/>
                <a:gd name="connsiteY3" fmla="*/ 884842 h 1505938"/>
                <a:gd name="connsiteX4" fmla="*/ 5769 w 1541885"/>
                <a:gd name="connsiteY4" fmla="*/ 987712 h 1505938"/>
                <a:gd name="connsiteX5" fmla="*/ 66729 w 1541885"/>
                <a:gd name="connsiteY5" fmla="*/ 1102012 h 1505938"/>
                <a:gd name="connsiteX6" fmla="*/ 110544 w 1541885"/>
                <a:gd name="connsiteY6" fmla="*/ 1140112 h 1505938"/>
                <a:gd name="connsiteX7" fmla="*/ 95304 w 1541885"/>
                <a:gd name="connsiteY7" fmla="*/ 1262032 h 1505938"/>
                <a:gd name="connsiteX8" fmla="*/ 127689 w 1541885"/>
                <a:gd name="connsiteY8" fmla="*/ 1353472 h 1505938"/>
                <a:gd name="connsiteX9" fmla="*/ 222939 w 1541885"/>
                <a:gd name="connsiteY9" fmla="*/ 1418242 h 1505938"/>
                <a:gd name="connsiteX10" fmla="*/ 405819 w 1541885"/>
                <a:gd name="connsiteY10" fmla="*/ 1475392 h 1505938"/>
                <a:gd name="connsiteX11" fmla="*/ 664899 w 1541885"/>
                <a:gd name="connsiteY11" fmla="*/ 1505872 h 1505938"/>
                <a:gd name="connsiteX12" fmla="*/ 899214 w 1541885"/>
                <a:gd name="connsiteY12" fmla="*/ 1467772 h 1505938"/>
                <a:gd name="connsiteX13" fmla="*/ 1122099 w 1541885"/>
                <a:gd name="connsiteY13" fmla="*/ 1383952 h 1505938"/>
                <a:gd name="connsiteX14" fmla="*/ 1272594 w 1541885"/>
                <a:gd name="connsiteY14" fmla="*/ 1250602 h 1505938"/>
                <a:gd name="connsiteX15" fmla="*/ 1308789 w 1541885"/>
                <a:gd name="connsiteY15" fmla="*/ 1275367 h 1505938"/>
                <a:gd name="connsiteX16" fmla="*/ 1407849 w 1541885"/>
                <a:gd name="connsiteY16" fmla="*/ 1258222 h 1505938"/>
                <a:gd name="connsiteX17" fmla="*/ 1476429 w 1541885"/>
                <a:gd name="connsiteY17" fmla="*/ 1183927 h 1505938"/>
                <a:gd name="connsiteX18" fmla="*/ 1535484 w 1541885"/>
                <a:gd name="connsiteY18" fmla="*/ 1086772 h 1505938"/>
                <a:gd name="connsiteX19" fmla="*/ 1529769 w 1541885"/>
                <a:gd name="connsiteY19" fmla="*/ 978187 h 1505938"/>
                <a:gd name="connsiteX20" fmla="*/ 1457379 w 1541885"/>
                <a:gd name="connsiteY20" fmla="*/ 903892 h 1505938"/>
                <a:gd name="connsiteX21" fmla="*/ 1392609 w 1541885"/>
                <a:gd name="connsiteY21" fmla="*/ 905797 h 1505938"/>
                <a:gd name="connsiteX22" fmla="*/ 1417374 w 1541885"/>
                <a:gd name="connsiteY22" fmla="*/ 841027 h 1505938"/>
                <a:gd name="connsiteX23" fmla="*/ 1474524 w 1541885"/>
                <a:gd name="connsiteY23" fmla="*/ 479077 h 1505938"/>
                <a:gd name="connsiteX24" fmla="*/ 1394514 w 1541885"/>
                <a:gd name="connsiteY24" fmla="*/ 197137 h 1505938"/>
                <a:gd name="connsiteX25" fmla="*/ 1234494 w 1541885"/>
                <a:gd name="connsiteY25" fmla="*/ 73312 h 1505938"/>
                <a:gd name="connsiteX26" fmla="*/ 1055424 w 1541885"/>
                <a:gd name="connsiteY26" fmla="*/ 29497 h 1505938"/>
                <a:gd name="connsiteX27" fmla="*/ 784914 w 1541885"/>
                <a:gd name="connsiteY27" fmla="*/ 922 h 1505938"/>
                <a:gd name="connsiteX28" fmla="*/ 388674 w 1541885"/>
                <a:gd name="connsiteY28" fmla="*/ 63787 h 1505938"/>
                <a:gd name="connsiteX29" fmla="*/ 83874 w 1541885"/>
                <a:gd name="connsiteY29" fmla="*/ 372397 h 1505938"/>
                <a:gd name="connsiteX30" fmla="*/ 3864 w 1541885"/>
                <a:gd name="connsiteY30" fmla="*/ 660052 h 1505938"/>
                <a:gd name="connsiteX0" fmla="*/ 3864 w 1541885"/>
                <a:gd name="connsiteY0" fmla="*/ 660052 h 1505938"/>
                <a:gd name="connsiteX1" fmla="*/ 41964 w 1541885"/>
                <a:gd name="connsiteY1" fmla="*/ 827692 h 1505938"/>
                <a:gd name="connsiteX2" fmla="*/ 34344 w 1541885"/>
                <a:gd name="connsiteY2" fmla="*/ 867697 h 1505938"/>
                <a:gd name="connsiteX3" fmla="*/ 5769 w 1541885"/>
                <a:gd name="connsiteY3" fmla="*/ 884842 h 1505938"/>
                <a:gd name="connsiteX4" fmla="*/ 5769 w 1541885"/>
                <a:gd name="connsiteY4" fmla="*/ 987712 h 1505938"/>
                <a:gd name="connsiteX5" fmla="*/ 66729 w 1541885"/>
                <a:gd name="connsiteY5" fmla="*/ 1102012 h 1505938"/>
                <a:gd name="connsiteX6" fmla="*/ 110544 w 1541885"/>
                <a:gd name="connsiteY6" fmla="*/ 1140112 h 1505938"/>
                <a:gd name="connsiteX7" fmla="*/ 95304 w 1541885"/>
                <a:gd name="connsiteY7" fmla="*/ 1262032 h 1505938"/>
                <a:gd name="connsiteX8" fmla="*/ 127689 w 1541885"/>
                <a:gd name="connsiteY8" fmla="*/ 1353472 h 1505938"/>
                <a:gd name="connsiteX9" fmla="*/ 222939 w 1541885"/>
                <a:gd name="connsiteY9" fmla="*/ 1418242 h 1505938"/>
                <a:gd name="connsiteX10" fmla="*/ 405819 w 1541885"/>
                <a:gd name="connsiteY10" fmla="*/ 1475392 h 1505938"/>
                <a:gd name="connsiteX11" fmla="*/ 664899 w 1541885"/>
                <a:gd name="connsiteY11" fmla="*/ 1505872 h 1505938"/>
                <a:gd name="connsiteX12" fmla="*/ 899214 w 1541885"/>
                <a:gd name="connsiteY12" fmla="*/ 1467772 h 1505938"/>
                <a:gd name="connsiteX13" fmla="*/ 1122099 w 1541885"/>
                <a:gd name="connsiteY13" fmla="*/ 1383952 h 1505938"/>
                <a:gd name="connsiteX14" fmla="*/ 1272594 w 1541885"/>
                <a:gd name="connsiteY14" fmla="*/ 1250602 h 1505938"/>
                <a:gd name="connsiteX15" fmla="*/ 1308789 w 1541885"/>
                <a:gd name="connsiteY15" fmla="*/ 1275367 h 1505938"/>
                <a:gd name="connsiteX16" fmla="*/ 1407849 w 1541885"/>
                <a:gd name="connsiteY16" fmla="*/ 1258222 h 1505938"/>
                <a:gd name="connsiteX17" fmla="*/ 1476429 w 1541885"/>
                <a:gd name="connsiteY17" fmla="*/ 1183927 h 1505938"/>
                <a:gd name="connsiteX18" fmla="*/ 1535484 w 1541885"/>
                <a:gd name="connsiteY18" fmla="*/ 1086772 h 1505938"/>
                <a:gd name="connsiteX19" fmla="*/ 1529769 w 1541885"/>
                <a:gd name="connsiteY19" fmla="*/ 978187 h 1505938"/>
                <a:gd name="connsiteX20" fmla="*/ 1457379 w 1541885"/>
                <a:gd name="connsiteY20" fmla="*/ 903892 h 1505938"/>
                <a:gd name="connsiteX21" fmla="*/ 1392609 w 1541885"/>
                <a:gd name="connsiteY21" fmla="*/ 905797 h 1505938"/>
                <a:gd name="connsiteX22" fmla="*/ 1417374 w 1541885"/>
                <a:gd name="connsiteY22" fmla="*/ 841027 h 1505938"/>
                <a:gd name="connsiteX23" fmla="*/ 1474524 w 1541885"/>
                <a:gd name="connsiteY23" fmla="*/ 479077 h 1505938"/>
                <a:gd name="connsiteX24" fmla="*/ 1396419 w 1541885"/>
                <a:gd name="connsiteY24" fmla="*/ 216187 h 1505938"/>
                <a:gd name="connsiteX25" fmla="*/ 1234494 w 1541885"/>
                <a:gd name="connsiteY25" fmla="*/ 73312 h 1505938"/>
                <a:gd name="connsiteX26" fmla="*/ 1055424 w 1541885"/>
                <a:gd name="connsiteY26" fmla="*/ 29497 h 1505938"/>
                <a:gd name="connsiteX27" fmla="*/ 784914 w 1541885"/>
                <a:gd name="connsiteY27" fmla="*/ 922 h 1505938"/>
                <a:gd name="connsiteX28" fmla="*/ 388674 w 1541885"/>
                <a:gd name="connsiteY28" fmla="*/ 63787 h 1505938"/>
                <a:gd name="connsiteX29" fmla="*/ 83874 w 1541885"/>
                <a:gd name="connsiteY29" fmla="*/ 372397 h 1505938"/>
                <a:gd name="connsiteX30" fmla="*/ 3864 w 1541885"/>
                <a:gd name="connsiteY30" fmla="*/ 660052 h 1505938"/>
                <a:gd name="connsiteX0" fmla="*/ 3864 w 1541885"/>
                <a:gd name="connsiteY0" fmla="*/ 660107 h 1505993"/>
                <a:gd name="connsiteX1" fmla="*/ 41964 w 1541885"/>
                <a:gd name="connsiteY1" fmla="*/ 827747 h 1505993"/>
                <a:gd name="connsiteX2" fmla="*/ 34344 w 1541885"/>
                <a:gd name="connsiteY2" fmla="*/ 867752 h 1505993"/>
                <a:gd name="connsiteX3" fmla="*/ 5769 w 1541885"/>
                <a:gd name="connsiteY3" fmla="*/ 884897 h 1505993"/>
                <a:gd name="connsiteX4" fmla="*/ 5769 w 1541885"/>
                <a:gd name="connsiteY4" fmla="*/ 987767 h 1505993"/>
                <a:gd name="connsiteX5" fmla="*/ 66729 w 1541885"/>
                <a:gd name="connsiteY5" fmla="*/ 1102067 h 1505993"/>
                <a:gd name="connsiteX6" fmla="*/ 110544 w 1541885"/>
                <a:gd name="connsiteY6" fmla="*/ 1140167 h 1505993"/>
                <a:gd name="connsiteX7" fmla="*/ 95304 w 1541885"/>
                <a:gd name="connsiteY7" fmla="*/ 1262087 h 1505993"/>
                <a:gd name="connsiteX8" fmla="*/ 127689 w 1541885"/>
                <a:gd name="connsiteY8" fmla="*/ 1353527 h 1505993"/>
                <a:gd name="connsiteX9" fmla="*/ 222939 w 1541885"/>
                <a:gd name="connsiteY9" fmla="*/ 1418297 h 1505993"/>
                <a:gd name="connsiteX10" fmla="*/ 405819 w 1541885"/>
                <a:gd name="connsiteY10" fmla="*/ 1475447 h 1505993"/>
                <a:gd name="connsiteX11" fmla="*/ 664899 w 1541885"/>
                <a:gd name="connsiteY11" fmla="*/ 1505927 h 1505993"/>
                <a:gd name="connsiteX12" fmla="*/ 899214 w 1541885"/>
                <a:gd name="connsiteY12" fmla="*/ 1467827 h 1505993"/>
                <a:gd name="connsiteX13" fmla="*/ 1122099 w 1541885"/>
                <a:gd name="connsiteY13" fmla="*/ 1384007 h 1505993"/>
                <a:gd name="connsiteX14" fmla="*/ 1272594 w 1541885"/>
                <a:gd name="connsiteY14" fmla="*/ 1250657 h 1505993"/>
                <a:gd name="connsiteX15" fmla="*/ 1308789 w 1541885"/>
                <a:gd name="connsiteY15" fmla="*/ 1275422 h 1505993"/>
                <a:gd name="connsiteX16" fmla="*/ 1407849 w 1541885"/>
                <a:gd name="connsiteY16" fmla="*/ 1258277 h 1505993"/>
                <a:gd name="connsiteX17" fmla="*/ 1476429 w 1541885"/>
                <a:gd name="connsiteY17" fmla="*/ 1183982 h 1505993"/>
                <a:gd name="connsiteX18" fmla="*/ 1535484 w 1541885"/>
                <a:gd name="connsiteY18" fmla="*/ 1086827 h 1505993"/>
                <a:gd name="connsiteX19" fmla="*/ 1529769 w 1541885"/>
                <a:gd name="connsiteY19" fmla="*/ 978242 h 1505993"/>
                <a:gd name="connsiteX20" fmla="*/ 1457379 w 1541885"/>
                <a:gd name="connsiteY20" fmla="*/ 903947 h 1505993"/>
                <a:gd name="connsiteX21" fmla="*/ 1392609 w 1541885"/>
                <a:gd name="connsiteY21" fmla="*/ 905852 h 1505993"/>
                <a:gd name="connsiteX22" fmla="*/ 1417374 w 1541885"/>
                <a:gd name="connsiteY22" fmla="*/ 841082 h 1505993"/>
                <a:gd name="connsiteX23" fmla="*/ 1474524 w 1541885"/>
                <a:gd name="connsiteY23" fmla="*/ 479132 h 1505993"/>
                <a:gd name="connsiteX24" fmla="*/ 1396419 w 1541885"/>
                <a:gd name="connsiteY24" fmla="*/ 216242 h 1505993"/>
                <a:gd name="connsiteX25" fmla="*/ 1230684 w 1541885"/>
                <a:gd name="connsiteY25" fmla="*/ 82892 h 1505993"/>
                <a:gd name="connsiteX26" fmla="*/ 1055424 w 1541885"/>
                <a:gd name="connsiteY26" fmla="*/ 29552 h 1505993"/>
                <a:gd name="connsiteX27" fmla="*/ 784914 w 1541885"/>
                <a:gd name="connsiteY27" fmla="*/ 977 h 1505993"/>
                <a:gd name="connsiteX28" fmla="*/ 388674 w 1541885"/>
                <a:gd name="connsiteY28" fmla="*/ 63842 h 1505993"/>
                <a:gd name="connsiteX29" fmla="*/ 83874 w 1541885"/>
                <a:gd name="connsiteY29" fmla="*/ 372452 h 1505993"/>
                <a:gd name="connsiteX30" fmla="*/ 3864 w 1541885"/>
                <a:gd name="connsiteY30" fmla="*/ 660107 h 1505993"/>
                <a:gd name="connsiteX0" fmla="*/ 3864 w 1541885"/>
                <a:gd name="connsiteY0" fmla="*/ 660701 h 1506587"/>
                <a:gd name="connsiteX1" fmla="*/ 41964 w 1541885"/>
                <a:gd name="connsiteY1" fmla="*/ 828341 h 1506587"/>
                <a:gd name="connsiteX2" fmla="*/ 34344 w 1541885"/>
                <a:gd name="connsiteY2" fmla="*/ 868346 h 1506587"/>
                <a:gd name="connsiteX3" fmla="*/ 5769 w 1541885"/>
                <a:gd name="connsiteY3" fmla="*/ 885491 h 1506587"/>
                <a:gd name="connsiteX4" fmla="*/ 5769 w 1541885"/>
                <a:gd name="connsiteY4" fmla="*/ 988361 h 1506587"/>
                <a:gd name="connsiteX5" fmla="*/ 66729 w 1541885"/>
                <a:gd name="connsiteY5" fmla="*/ 1102661 h 1506587"/>
                <a:gd name="connsiteX6" fmla="*/ 110544 w 1541885"/>
                <a:gd name="connsiteY6" fmla="*/ 1140761 h 1506587"/>
                <a:gd name="connsiteX7" fmla="*/ 95304 w 1541885"/>
                <a:gd name="connsiteY7" fmla="*/ 1262681 h 1506587"/>
                <a:gd name="connsiteX8" fmla="*/ 127689 w 1541885"/>
                <a:gd name="connsiteY8" fmla="*/ 1354121 h 1506587"/>
                <a:gd name="connsiteX9" fmla="*/ 222939 w 1541885"/>
                <a:gd name="connsiteY9" fmla="*/ 1418891 h 1506587"/>
                <a:gd name="connsiteX10" fmla="*/ 405819 w 1541885"/>
                <a:gd name="connsiteY10" fmla="*/ 1476041 h 1506587"/>
                <a:gd name="connsiteX11" fmla="*/ 664899 w 1541885"/>
                <a:gd name="connsiteY11" fmla="*/ 1506521 h 1506587"/>
                <a:gd name="connsiteX12" fmla="*/ 899214 w 1541885"/>
                <a:gd name="connsiteY12" fmla="*/ 1468421 h 1506587"/>
                <a:gd name="connsiteX13" fmla="*/ 1122099 w 1541885"/>
                <a:gd name="connsiteY13" fmla="*/ 1384601 h 1506587"/>
                <a:gd name="connsiteX14" fmla="*/ 1272594 w 1541885"/>
                <a:gd name="connsiteY14" fmla="*/ 1251251 h 1506587"/>
                <a:gd name="connsiteX15" fmla="*/ 1308789 w 1541885"/>
                <a:gd name="connsiteY15" fmla="*/ 1276016 h 1506587"/>
                <a:gd name="connsiteX16" fmla="*/ 1407849 w 1541885"/>
                <a:gd name="connsiteY16" fmla="*/ 1258871 h 1506587"/>
                <a:gd name="connsiteX17" fmla="*/ 1476429 w 1541885"/>
                <a:gd name="connsiteY17" fmla="*/ 1184576 h 1506587"/>
                <a:gd name="connsiteX18" fmla="*/ 1535484 w 1541885"/>
                <a:gd name="connsiteY18" fmla="*/ 1087421 h 1506587"/>
                <a:gd name="connsiteX19" fmla="*/ 1529769 w 1541885"/>
                <a:gd name="connsiteY19" fmla="*/ 978836 h 1506587"/>
                <a:gd name="connsiteX20" fmla="*/ 1457379 w 1541885"/>
                <a:gd name="connsiteY20" fmla="*/ 904541 h 1506587"/>
                <a:gd name="connsiteX21" fmla="*/ 1392609 w 1541885"/>
                <a:gd name="connsiteY21" fmla="*/ 906446 h 1506587"/>
                <a:gd name="connsiteX22" fmla="*/ 1417374 w 1541885"/>
                <a:gd name="connsiteY22" fmla="*/ 841676 h 1506587"/>
                <a:gd name="connsiteX23" fmla="*/ 1474524 w 1541885"/>
                <a:gd name="connsiteY23" fmla="*/ 479726 h 1506587"/>
                <a:gd name="connsiteX24" fmla="*/ 1396419 w 1541885"/>
                <a:gd name="connsiteY24" fmla="*/ 216836 h 1506587"/>
                <a:gd name="connsiteX25" fmla="*/ 1230684 w 1541885"/>
                <a:gd name="connsiteY25" fmla="*/ 83486 h 1506587"/>
                <a:gd name="connsiteX26" fmla="*/ 1055424 w 1541885"/>
                <a:gd name="connsiteY26" fmla="*/ 24431 h 1506587"/>
                <a:gd name="connsiteX27" fmla="*/ 784914 w 1541885"/>
                <a:gd name="connsiteY27" fmla="*/ 1571 h 1506587"/>
                <a:gd name="connsiteX28" fmla="*/ 388674 w 1541885"/>
                <a:gd name="connsiteY28" fmla="*/ 64436 h 1506587"/>
                <a:gd name="connsiteX29" fmla="*/ 83874 w 1541885"/>
                <a:gd name="connsiteY29" fmla="*/ 373046 h 1506587"/>
                <a:gd name="connsiteX30" fmla="*/ 3864 w 1541885"/>
                <a:gd name="connsiteY30" fmla="*/ 660701 h 1506587"/>
                <a:gd name="connsiteX0" fmla="*/ 3864 w 1541885"/>
                <a:gd name="connsiteY0" fmla="*/ 661966 h 1507852"/>
                <a:gd name="connsiteX1" fmla="*/ 41964 w 1541885"/>
                <a:gd name="connsiteY1" fmla="*/ 829606 h 1507852"/>
                <a:gd name="connsiteX2" fmla="*/ 34344 w 1541885"/>
                <a:gd name="connsiteY2" fmla="*/ 869611 h 1507852"/>
                <a:gd name="connsiteX3" fmla="*/ 5769 w 1541885"/>
                <a:gd name="connsiteY3" fmla="*/ 886756 h 1507852"/>
                <a:gd name="connsiteX4" fmla="*/ 5769 w 1541885"/>
                <a:gd name="connsiteY4" fmla="*/ 989626 h 1507852"/>
                <a:gd name="connsiteX5" fmla="*/ 66729 w 1541885"/>
                <a:gd name="connsiteY5" fmla="*/ 1103926 h 1507852"/>
                <a:gd name="connsiteX6" fmla="*/ 110544 w 1541885"/>
                <a:gd name="connsiteY6" fmla="*/ 1142026 h 1507852"/>
                <a:gd name="connsiteX7" fmla="*/ 95304 w 1541885"/>
                <a:gd name="connsiteY7" fmla="*/ 1263946 h 1507852"/>
                <a:gd name="connsiteX8" fmla="*/ 127689 w 1541885"/>
                <a:gd name="connsiteY8" fmla="*/ 1355386 h 1507852"/>
                <a:gd name="connsiteX9" fmla="*/ 222939 w 1541885"/>
                <a:gd name="connsiteY9" fmla="*/ 1420156 h 1507852"/>
                <a:gd name="connsiteX10" fmla="*/ 405819 w 1541885"/>
                <a:gd name="connsiteY10" fmla="*/ 1477306 h 1507852"/>
                <a:gd name="connsiteX11" fmla="*/ 664899 w 1541885"/>
                <a:gd name="connsiteY11" fmla="*/ 1507786 h 1507852"/>
                <a:gd name="connsiteX12" fmla="*/ 899214 w 1541885"/>
                <a:gd name="connsiteY12" fmla="*/ 1469686 h 1507852"/>
                <a:gd name="connsiteX13" fmla="*/ 1122099 w 1541885"/>
                <a:gd name="connsiteY13" fmla="*/ 1385866 h 1507852"/>
                <a:gd name="connsiteX14" fmla="*/ 1272594 w 1541885"/>
                <a:gd name="connsiteY14" fmla="*/ 1252516 h 1507852"/>
                <a:gd name="connsiteX15" fmla="*/ 1308789 w 1541885"/>
                <a:gd name="connsiteY15" fmla="*/ 1277281 h 1507852"/>
                <a:gd name="connsiteX16" fmla="*/ 1407849 w 1541885"/>
                <a:gd name="connsiteY16" fmla="*/ 1260136 h 1507852"/>
                <a:gd name="connsiteX17" fmla="*/ 1476429 w 1541885"/>
                <a:gd name="connsiteY17" fmla="*/ 1185841 h 1507852"/>
                <a:gd name="connsiteX18" fmla="*/ 1535484 w 1541885"/>
                <a:gd name="connsiteY18" fmla="*/ 1088686 h 1507852"/>
                <a:gd name="connsiteX19" fmla="*/ 1529769 w 1541885"/>
                <a:gd name="connsiteY19" fmla="*/ 980101 h 1507852"/>
                <a:gd name="connsiteX20" fmla="*/ 1457379 w 1541885"/>
                <a:gd name="connsiteY20" fmla="*/ 905806 h 1507852"/>
                <a:gd name="connsiteX21" fmla="*/ 1392609 w 1541885"/>
                <a:gd name="connsiteY21" fmla="*/ 907711 h 1507852"/>
                <a:gd name="connsiteX22" fmla="*/ 1417374 w 1541885"/>
                <a:gd name="connsiteY22" fmla="*/ 842941 h 1507852"/>
                <a:gd name="connsiteX23" fmla="*/ 1474524 w 1541885"/>
                <a:gd name="connsiteY23" fmla="*/ 480991 h 1507852"/>
                <a:gd name="connsiteX24" fmla="*/ 1396419 w 1541885"/>
                <a:gd name="connsiteY24" fmla="*/ 218101 h 1507852"/>
                <a:gd name="connsiteX25" fmla="*/ 1230684 w 1541885"/>
                <a:gd name="connsiteY25" fmla="*/ 84751 h 1507852"/>
                <a:gd name="connsiteX26" fmla="*/ 1055424 w 1541885"/>
                <a:gd name="connsiteY26" fmla="*/ 25696 h 1507852"/>
                <a:gd name="connsiteX27" fmla="*/ 784914 w 1541885"/>
                <a:gd name="connsiteY27" fmla="*/ 2836 h 1507852"/>
                <a:gd name="connsiteX28" fmla="*/ 358194 w 1541885"/>
                <a:gd name="connsiteY28" fmla="*/ 86656 h 1507852"/>
                <a:gd name="connsiteX29" fmla="*/ 83874 w 1541885"/>
                <a:gd name="connsiteY29" fmla="*/ 374311 h 1507852"/>
                <a:gd name="connsiteX30" fmla="*/ 3864 w 1541885"/>
                <a:gd name="connsiteY30" fmla="*/ 661966 h 1507852"/>
                <a:gd name="connsiteX0" fmla="*/ 3864 w 1541885"/>
                <a:gd name="connsiteY0" fmla="*/ 661966 h 1507852"/>
                <a:gd name="connsiteX1" fmla="*/ 41964 w 1541885"/>
                <a:gd name="connsiteY1" fmla="*/ 829606 h 1507852"/>
                <a:gd name="connsiteX2" fmla="*/ 34344 w 1541885"/>
                <a:gd name="connsiteY2" fmla="*/ 869611 h 1507852"/>
                <a:gd name="connsiteX3" fmla="*/ 5769 w 1541885"/>
                <a:gd name="connsiteY3" fmla="*/ 886756 h 1507852"/>
                <a:gd name="connsiteX4" fmla="*/ 5769 w 1541885"/>
                <a:gd name="connsiteY4" fmla="*/ 989626 h 1507852"/>
                <a:gd name="connsiteX5" fmla="*/ 66729 w 1541885"/>
                <a:gd name="connsiteY5" fmla="*/ 1103926 h 1507852"/>
                <a:gd name="connsiteX6" fmla="*/ 110544 w 1541885"/>
                <a:gd name="connsiteY6" fmla="*/ 1142026 h 1507852"/>
                <a:gd name="connsiteX7" fmla="*/ 95304 w 1541885"/>
                <a:gd name="connsiteY7" fmla="*/ 1263946 h 1507852"/>
                <a:gd name="connsiteX8" fmla="*/ 127689 w 1541885"/>
                <a:gd name="connsiteY8" fmla="*/ 1355386 h 1507852"/>
                <a:gd name="connsiteX9" fmla="*/ 222939 w 1541885"/>
                <a:gd name="connsiteY9" fmla="*/ 1420156 h 1507852"/>
                <a:gd name="connsiteX10" fmla="*/ 405819 w 1541885"/>
                <a:gd name="connsiteY10" fmla="*/ 1477306 h 1507852"/>
                <a:gd name="connsiteX11" fmla="*/ 664899 w 1541885"/>
                <a:gd name="connsiteY11" fmla="*/ 1507786 h 1507852"/>
                <a:gd name="connsiteX12" fmla="*/ 899214 w 1541885"/>
                <a:gd name="connsiteY12" fmla="*/ 1469686 h 1507852"/>
                <a:gd name="connsiteX13" fmla="*/ 1122099 w 1541885"/>
                <a:gd name="connsiteY13" fmla="*/ 1385866 h 1507852"/>
                <a:gd name="connsiteX14" fmla="*/ 1272594 w 1541885"/>
                <a:gd name="connsiteY14" fmla="*/ 1252516 h 1507852"/>
                <a:gd name="connsiteX15" fmla="*/ 1308789 w 1541885"/>
                <a:gd name="connsiteY15" fmla="*/ 1277281 h 1507852"/>
                <a:gd name="connsiteX16" fmla="*/ 1407849 w 1541885"/>
                <a:gd name="connsiteY16" fmla="*/ 1260136 h 1507852"/>
                <a:gd name="connsiteX17" fmla="*/ 1476429 w 1541885"/>
                <a:gd name="connsiteY17" fmla="*/ 1185841 h 1507852"/>
                <a:gd name="connsiteX18" fmla="*/ 1535484 w 1541885"/>
                <a:gd name="connsiteY18" fmla="*/ 1088686 h 1507852"/>
                <a:gd name="connsiteX19" fmla="*/ 1529769 w 1541885"/>
                <a:gd name="connsiteY19" fmla="*/ 980101 h 1507852"/>
                <a:gd name="connsiteX20" fmla="*/ 1457379 w 1541885"/>
                <a:gd name="connsiteY20" fmla="*/ 905806 h 1507852"/>
                <a:gd name="connsiteX21" fmla="*/ 1392609 w 1541885"/>
                <a:gd name="connsiteY21" fmla="*/ 907711 h 1507852"/>
                <a:gd name="connsiteX22" fmla="*/ 1417374 w 1541885"/>
                <a:gd name="connsiteY22" fmla="*/ 842941 h 1507852"/>
                <a:gd name="connsiteX23" fmla="*/ 1474524 w 1541885"/>
                <a:gd name="connsiteY23" fmla="*/ 480991 h 1507852"/>
                <a:gd name="connsiteX24" fmla="*/ 1396419 w 1541885"/>
                <a:gd name="connsiteY24" fmla="*/ 218101 h 1507852"/>
                <a:gd name="connsiteX25" fmla="*/ 1230684 w 1541885"/>
                <a:gd name="connsiteY25" fmla="*/ 84751 h 1507852"/>
                <a:gd name="connsiteX26" fmla="*/ 1055424 w 1541885"/>
                <a:gd name="connsiteY26" fmla="*/ 25696 h 1507852"/>
                <a:gd name="connsiteX27" fmla="*/ 714429 w 1541885"/>
                <a:gd name="connsiteY27" fmla="*/ 2836 h 1507852"/>
                <a:gd name="connsiteX28" fmla="*/ 358194 w 1541885"/>
                <a:gd name="connsiteY28" fmla="*/ 86656 h 1507852"/>
                <a:gd name="connsiteX29" fmla="*/ 83874 w 1541885"/>
                <a:gd name="connsiteY29" fmla="*/ 374311 h 1507852"/>
                <a:gd name="connsiteX30" fmla="*/ 3864 w 1541885"/>
                <a:gd name="connsiteY30" fmla="*/ 661966 h 1507852"/>
                <a:gd name="connsiteX0" fmla="*/ 3864 w 1541885"/>
                <a:gd name="connsiteY0" fmla="*/ 663510 h 1509396"/>
                <a:gd name="connsiteX1" fmla="*/ 41964 w 1541885"/>
                <a:gd name="connsiteY1" fmla="*/ 831150 h 1509396"/>
                <a:gd name="connsiteX2" fmla="*/ 34344 w 1541885"/>
                <a:gd name="connsiteY2" fmla="*/ 871155 h 1509396"/>
                <a:gd name="connsiteX3" fmla="*/ 5769 w 1541885"/>
                <a:gd name="connsiteY3" fmla="*/ 888300 h 1509396"/>
                <a:gd name="connsiteX4" fmla="*/ 5769 w 1541885"/>
                <a:gd name="connsiteY4" fmla="*/ 991170 h 1509396"/>
                <a:gd name="connsiteX5" fmla="*/ 66729 w 1541885"/>
                <a:gd name="connsiteY5" fmla="*/ 1105470 h 1509396"/>
                <a:gd name="connsiteX6" fmla="*/ 110544 w 1541885"/>
                <a:gd name="connsiteY6" fmla="*/ 1143570 h 1509396"/>
                <a:gd name="connsiteX7" fmla="*/ 95304 w 1541885"/>
                <a:gd name="connsiteY7" fmla="*/ 1265490 h 1509396"/>
                <a:gd name="connsiteX8" fmla="*/ 127689 w 1541885"/>
                <a:gd name="connsiteY8" fmla="*/ 1356930 h 1509396"/>
                <a:gd name="connsiteX9" fmla="*/ 222939 w 1541885"/>
                <a:gd name="connsiteY9" fmla="*/ 1421700 h 1509396"/>
                <a:gd name="connsiteX10" fmla="*/ 405819 w 1541885"/>
                <a:gd name="connsiteY10" fmla="*/ 1478850 h 1509396"/>
                <a:gd name="connsiteX11" fmla="*/ 664899 w 1541885"/>
                <a:gd name="connsiteY11" fmla="*/ 1509330 h 1509396"/>
                <a:gd name="connsiteX12" fmla="*/ 899214 w 1541885"/>
                <a:gd name="connsiteY12" fmla="*/ 1471230 h 1509396"/>
                <a:gd name="connsiteX13" fmla="*/ 1122099 w 1541885"/>
                <a:gd name="connsiteY13" fmla="*/ 1387410 h 1509396"/>
                <a:gd name="connsiteX14" fmla="*/ 1272594 w 1541885"/>
                <a:gd name="connsiteY14" fmla="*/ 1254060 h 1509396"/>
                <a:gd name="connsiteX15" fmla="*/ 1308789 w 1541885"/>
                <a:gd name="connsiteY15" fmla="*/ 1278825 h 1509396"/>
                <a:gd name="connsiteX16" fmla="*/ 1407849 w 1541885"/>
                <a:gd name="connsiteY16" fmla="*/ 1261680 h 1509396"/>
                <a:gd name="connsiteX17" fmla="*/ 1476429 w 1541885"/>
                <a:gd name="connsiteY17" fmla="*/ 1187385 h 1509396"/>
                <a:gd name="connsiteX18" fmla="*/ 1535484 w 1541885"/>
                <a:gd name="connsiteY18" fmla="*/ 1090230 h 1509396"/>
                <a:gd name="connsiteX19" fmla="*/ 1529769 w 1541885"/>
                <a:gd name="connsiteY19" fmla="*/ 981645 h 1509396"/>
                <a:gd name="connsiteX20" fmla="*/ 1457379 w 1541885"/>
                <a:gd name="connsiteY20" fmla="*/ 907350 h 1509396"/>
                <a:gd name="connsiteX21" fmla="*/ 1392609 w 1541885"/>
                <a:gd name="connsiteY21" fmla="*/ 909255 h 1509396"/>
                <a:gd name="connsiteX22" fmla="*/ 1417374 w 1541885"/>
                <a:gd name="connsiteY22" fmla="*/ 844485 h 1509396"/>
                <a:gd name="connsiteX23" fmla="*/ 1474524 w 1541885"/>
                <a:gd name="connsiteY23" fmla="*/ 482535 h 1509396"/>
                <a:gd name="connsiteX24" fmla="*/ 1396419 w 1541885"/>
                <a:gd name="connsiteY24" fmla="*/ 219645 h 1509396"/>
                <a:gd name="connsiteX25" fmla="*/ 1230684 w 1541885"/>
                <a:gd name="connsiteY25" fmla="*/ 86295 h 1509396"/>
                <a:gd name="connsiteX26" fmla="*/ 1034469 w 1541885"/>
                <a:gd name="connsiteY26" fmla="*/ 19620 h 1509396"/>
                <a:gd name="connsiteX27" fmla="*/ 714429 w 1541885"/>
                <a:gd name="connsiteY27" fmla="*/ 4380 h 1509396"/>
                <a:gd name="connsiteX28" fmla="*/ 358194 w 1541885"/>
                <a:gd name="connsiteY28" fmla="*/ 88200 h 1509396"/>
                <a:gd name="connsiteX29" fmla="*/ 83874 w 1541885"/>
                <a:gd name="connsiteY29" fmla="*/ 375855 h 1509396"/>
                <a:gd name="connsiteX30" fmla="*/ 3864 w 1541885"/>
                <a:gd name="connsiteY30" fmla="*/ 663510 h 1509396"/>
                <a:gd name="connsiteX0" fmla="*/ 3864 w 1541885"/>
                <a:gd name="connsiteY0" fmla="*/ 663510 h 1509396"/>
                <a:gd name="connsiteX1" fmla="*/ 41964 w 1541885"/>
                <a:gd name="connsiteY1" fmla="*/ 831150 h 1509396"/>
                <a:gd name="connsiteX2" fmla="*/ 34344 w 1541885"/>
                <a:gd name="connsiteY2" fmla="*/ 871155 h 1509396"/>
                <a:gd name="connsiteX3" fmla="*/ 5769 w 1541885"/>
                <a:gd name="connsiteY3" fmla="*/ 888300 h 1509396"/>
                <a:gd name="connsiteX4" fmla="*/ 5769 w 1541885"/>
                <a:gd name="connsiteY4" fmla="*/ 991170 h 1509396"/>
                <a:gd name="connsiteX5" fmla="*/ 66729 w 1541885"/>
                <a:gd name="connsiteY5" fmla="*/ 1105470 h 1509396"/>
                <a:gd name="connsiteX6" fmla="*/ 110544 w 1541885"/>
                <a:gd name="connsiteY6" fmla="*/ 1143570 h 1509396"/>
                <a:gd name="connsiteX7" fmla="*/ 95304 w 1541885"/>
                <a:gd name="connsiteY7" fmla="*/ 1265490 h 1509396"/>
                <a:gd name="connsiteX8" fmla="*/ 127689 w 1541885"/>
                <a:gd name="connsiteY8" fmla="*/ 1356930 h 1509396"/>
                <a:gd name="connsiteX9" fmla="*/ 222939 w 1541885"/>
                <a:gd name="connsiteY9" fmla="*/ 1421700 h 1509396"/>
                <a:gd name="connsiteX10" fmla="*/ 405819 w 1541885"/>
                <a:gd name="connsiteY10" fmla="*/ 1478850 h 1509396"/>
                <a:gd name="connsiteX11" fmla="*/ 664899 w 1541885"/>
                <a:gd name="connsiteY11" fmla="*/ 1509330 h 1509396"/>
                <a:gd name="connsiteX12" fmla="*/ 899214 w 1541885"/>
                <a:gd name="connsiteY12" fmla="*/ 1471230 h 1509396"/>
                <a:gd name="connsiteX13" fmla="*/ 1122099 w 1541885"/>
                <a:gd name="connsiteY13" fmla="*/ 1387410 h 1509396"/>
                <a:gd name="connsiteX14" fmla="*/ 1272594 w 1541885"/>
                <a:gd name="connsiteY14" fmla="*/ 1254060 h 1509396"/>
                <a:gd name="connsiteX15" fmla="*/ 1308789 w 1541885"/>
                <a:gd name="connsiteY15" fmla="*/ 1278825 h 1509396"/>
                <a:gd name="connsiteX16" fmla="*/ 1407849 w 1541885"/>
                <a:gd name="connsiteY16" fmla="*/ 1261680 h 1509396"/>
                <a:gd name="connsiteX17" fmla="*/ 1476429 w 1541885"/>
                <a:gd name="connsiteY17" fmla="*/ 1187385 h 1509396"/>
                <a:gd name="connsiteX18" fmla="*/ 1535484 w 1541885"/>
                <a:gd name="connsiteY18" fmla="*/ 1090230 h 1509396"/>
                <a:gd name="connsiteX19" fmla="*/ 1529769 w 1541885"/>
                <a:gd name="connsiteY19" fmla="*/ 981645 h 1509396"/>
                <a:gd name="connsiteX20" fmla="*/ 1457379 w 1541885"/>
                <a:gd name="connsiteY20" fmla="*/ 907350 h 1509396"/>
                <a:gd name="connsiteX21" fmla="*/ 1407849 w 1541885"/>
                <a:gd name="connsiteY21" fmla="*/ 909255 h 1509396"/>
                <a:gd name="connsiteX22" fmla="*/ 1417374 w 1541885"/>
                <a:gd name="connsiteY22" fmla="*/ 844485 h 1509396"/>
                <a:gd name="connsiteX23" fmla="*/ 1474524 w 1541885"/>
                <a:gd name="connsiteY23" fmla="*/ 482535 h 1509396"/>
                <a:gd name="connsiteX24" fmla="*/ 1396419 w 1541885"/>
                <a:gd name="connsiteY24" fmla="*/ 219645 h 1509396"/>
                <a:gd name="connsiteX25" fmla="*/ 1230684 w 1541885"/>
                <a:gd name="connsiteY25" fmla="*/ 86295 h 1509396"/>
                <a:gd name="connsiteX26" fmla="*/ 1034469 w 1541885"/>
                <a:gd name="connsiteY26" fmla="*/ 19620 h 1509396"/>
                <a:gd name="connsiteX27" fmla="*/ 714429 w 1541885"/>
                <a:gd name="connsiteY27" fmla="*/ 4380 h 1509396"/>
                <a:gd name="connsiteX28" fmla="*/ 358194 w 1541885"/>
                <a:gd name="connsiteY28" fmla="*/ 88200 h 1509396"/>
                <a:gd name="connsiteX29" fmla="*/ 83874 w 1541885"/>
                <a:gd name="connsiteY29" fmla="*/ 375855 h 1509396"/>
                <a:gd name="connsiteX30" fmla="*/ 3864 w 1541885"/>
                <a:gd name="connsiteY30" fmla="*/ 663510 h 1509396"/>
                <a:gd name="connsiteX0" fmla="*/ 3864 w 1541974"/>
                <a:gd name="connsiteY0" fmla="*/ 663510 h 1509396"/>
                <a:gd name="connsiteX1" fmla="*/ 41964 w 1541974"/>
                <a:gd name="connsiteY1" fmla="*/ 831150 h 1509396"/>
                <a:gd name="connsiteX2" fmla="*/ 34344 w 1541974"/>
                <a:gd name="connsiteY2" fmla="*/ 871155 h 1509396"/>
                <a:gd name="connsiteX3" fmla="*/ 5769 w 1541974"/>
                <a:gd name="connsiteY3" fmla="*/ 888300 h 1509396"/>
                <a:gd name="connsiteX4" fmla="*/ 5769 w 1541974"/>
                <a:gd name="connsiteY4" fmla="*/ 991170 h 1509396"/>
                <a:gd name="connsiteX5" fmla="*/ 66729 w 1541974"/>
                <a:gd name="connsiteY5" fmla="*/ 1105470 h 1509396"/>
                <a:gd name="connsiteX6" fmla="*/ 110544 w 1541974"/>
                <a:gd name="connsiteY6" fmla="*/ 1143570 h 1509396"/>
                <a:gd name="connsiteX7" fmla="*/ 95304 w 1541974"/>
                <a:gd name="connsiteY7" fmla="*/ 1265490 h 1509396"/>
                <a:gd name="connsiteX8" fmla="*/ 127689 w 1541974"/>
                <a:gd name="connsiteY8" fmla="*/ 1356930 h 1509396"/>
                <a:gd name="connsiteX9" fmla="*/ 222939 w 1541974"/>
                <a:gd name="connsiteY9" fmla="*/ 1421700 h 1509396"/>
                <a:gd name="connsiteX10" fmla="*/ 405819 w 1541974"/>
                <a:gd name="connsiteY10" fmla="*/ 1478850 h 1509396"/>
                <a:gd name="connsiteX11" fmla="*/ 664899 w 1541974"/>
                <a:gd name="connsiteY11" fmla="*/ 1509330 h 1509396"/>
                <a:gd name="connsiteX12" fmla="*/ 899214 w 1541974"/>
                <a:gd name="connsiteY12" fmla="*/ 1471230 h 1509396"/>
                <a:gd name="connsiteX13" fmla="*/ 1122099 w 1541974"/>
                <a:gd name="connsiteY13" fmla="*/ 1387410 h 1509396"/>
                <a:gd name="connsiteX14" fmla="*/ 1272594 w 1541974"/>
                <a:gd name="connsiteY14" fmla="*/ 1254060 h 1509396"/>
                <a:gd name="connsiteX15" fmla="*/ 1308789 w 1541974"/>
                <a:gd name="connsiteY15" fmla="*/ 1278825 h 1509396"/>
                <a:gd name="connsiteX16" fmla="*/ 1407849 w 1541974"/>
                <a:gd name="connsiteY16" fmla="*/ 1261680 h 1509396"/>
                <a:gd name="connsiteX17" fmla="*/ 1476429 w 1541974"/>
                <a:gd name="connsiteY17" fmla="*/ 1187385 h 1509396"/>
                <a:gd name="connsiteX18" fmla="*/ 1535484 w 1541974"/>
                <a:gd name="connsiteY18" fmla="*/ 1090230 h 1509396"/>
                <a:gd name="connsiteX19" fmla="*/ 1531674 w 1541974"/>
                <a:gd name="connsiteY19" fmla="*/ 958785 h 1509396"/>
                <a:gd name="connsiteX20" fmla="*/ 1457379 w 1541974"/>
                <a:gd name="connsiteY20" fmla="*/ 907350 h 1509396"/>
                <a:gd name="connsiteX21" fmla="*/ 1407849 w 1541974"/>
                <a:gd name="connsiteY21" fmla="*/ 909255 h 1509396"/>
                <a:gd name="connsiteX22" fmla="*/ 1417374 w 1541974"/>
                <a:gd name="connsiteY22" fmla="*/ 844485 h 1509396"/>
                <a:gd name="connsiteX23" fmla="*/ 1474524 w 1541974"/>
                <a:gd name="connsiteY23" fmla="*/ 482535 h 1509396"/>
                <a:gd name="connsiteX24" fmla="*/ 1396419 w 1541974"/>
                <a:gd name="connsiteY24" fmla="*/ 219645 h 1509396"/>
                <a:gd name="connsiteX25" fmla="*/ 1230684 w 1541974"/>
                <a:gd name="connsiteY25" fmla="*/ 86295 h 1509396"/>
                <a:gd name="connsiteX26" fmla="*/ 1034469 w 1541974"/>
                <a:gd name="connsiteY26" fmla="*/ 19620 h 1509396"/>
                <a:gd name="connsiteX27" fmla="*/ 714429 w 1541974"/>
                <a:gd name="connsiteY27" fmla="*/ 4380 h 1509396"/>
                <a:gd name="connsiteX28" fmla="*/ 358194 w 1541974"/>
                <a:gd name="connsiteY28" fmla="*/ 88200 h 1509396"/>
                <a:gd name="connsiteX29" fmla="*/ 83874 w 1541974"/>
                <a:gd name="connsiteY29" fmla="*/ 375855 h 1509396"/>
                <a:gd name="connsiteX30" fmla="*/ 3864 w 1541974"/>
                <a:gd name="connsiteY30" fmla="*/ 663510 h 1509396"/>
                <a:gd name="connsiteX0" fmla="*/ 3864 w 1541092"/>
                <a:gd name="connsiteY0" fmla="*/ 663510 h 1509396"/>
                <a:gd name="connsiteX1" fmla="*/ 41964 w 1541092"/>
                <a:gd name="connsiteY1" fmla="*/ 831150 h 1509396"/>
                <a:gd name="connsiteX2" fmla="*/ 34344 w 1541092"/>
                <a:gd name="connsiteY2" fmla="*/ 871155 h 1509396"/>
                <a:gd name="connsiteX3" fmla="*/ 5769 w 1541092"/>
                <a:gd name="connsiteY3" fmla="*/ 888300 h 1509396"/>
                <a:gd name="connsiteX4" fmla="*/ 5769 w 1541092"/>
                <a:gd name="connsiteY4" fmla="*/ 991170 h 1509396"/>
                <a:gd name="connsiteX5" fmla="*/ 66729 w 1541092"/>
                <a:gd name="connsiteY5" fmla="*/ 1105470 h 1509396"/>
                <a:gd name="connsiteX6" fmla="*/ 110544 w 1541092"/>
                <a:gd name="connsiteY6" fmla="*/ 1143570 h 1509396"/>
                <a:gd name="connsiteX7" fmla="*/ 95304 w 1541092"/>
                <a:gd name="connsiteY7" fmla="*/ 1265490 h 1509396"/>
                <a:gd name="connsiteX8" fmla="*/ 127689 w 1541092"/>
                <a:gd name="connsiteY8" fmla="*/ 1356930 h 1509396"/>
                <a:gd name="connsiteX9" fmla="*/ 222939 w 1541092"/>
                <a:gd name="connsiteY9" fmla="*/ 1421700 h 1509396"/>
                <a:gd name="connsiteX10" fmla="*/ 405819 w 1541092"/>
                <a:gd name="connsiteY10" fmla="*/ 1478850 h 1509396"/>
                <a:gd name="connsiteX11" fmla="*/ 664899 w 1541092"/>
                <a:gd name="connsiteY11" fmla="*/ 1509330 h 1509396"/>
                <a:gd name="connsiteX12" fmla="*/ 899214 w 1541092"/>
                <a:gd name="connsiteY12" fmla="*/ 1471230 h 1509396"/>
                <a:gd name="connsiteX13" fmla="*/ 1122099 w 1541092"/>
                <a:gd name="connsiteY13" fmla="*/ 1387410 h 1509396"/>
                <a:gd name="connsiteX14" fmla="*/ 1272594 w 1541092"/>
                <a:gd name="connsiteY14" fmla="*/ 1254060 h 1509396"/>
                <a:gd name="connsiteX15" fmla="*/ 1308789 w 1541092"/>
                <a:gd name="connsiteY15" fmla="*/ 1278825 h 1509396"/>
                <a:gd name="connsiteX16" fmla="*/ 1407849 w 1541092"/>
                <a:gd name="connsiteY16" fmla="*/ 1261680 h 1509396"/>
                <a:gd name="connsiteX17" fmla="*/ 1489764 w 1541092"/>
                <a:gd name="connsiteY17" fmla="*/ 1189290 h 1509396"/>
                <a:gd name="connsiteX18" fmla="*/ 1535484 w 1541092"/>
                <a:gd name="connsiteY18" fmla="*/ 1090230 h 1509396"/>
                <a:gd name="connsiteX19" fmla="*/ 1531674 w 1541092"/>
                <a:gd name="connsiteY19" fmla="*/ 958785 h 1509396"/>
                <a:gd name="connsiteX20" fmla="*/ 1457379 w 1541092"/>
                <a:gd name="connsiteY20" fmla="*/ 907350 h 1509396"/>
                <a:gd name="connsiteX21" fmla="*/ 1407849 w 1541092"/>
                <a:gd name="connsiteY21" fmla="*/ 909255 h 1509396"/>
                <a:gd name="connsiteX22" fmla="*/ 1417374 w 1541092"/>
                <a:gd name="connsiteY22" fmla="*/ 844485 h 1509396"/>
                <a:gd name="connsiteX23" fmla="*/ 1474524 w 1541092"/>
                <a:gd name="connsiteY23" fmla="*/ 482535 h 1509396"/>
                <a:gd name="connsiteX24" fmla="*/ 1396419 w 1541092"/>
                <a:gd name="connsiteY24" fmla="*/ 219645 h 1509396"/>
                <a:gd name="connsiteX25" fmla="*/ 1230684 w 1541092"/>
                <a:gd name="connsiteY25" fmla="*/ 86295 h 1509396"/>
                <a:gd name="connsiteX26" fmla="*/ 1034469 w 1541092"/>
                <a:gd name="connsiteY26" fmla="*/ 19620 h 1509396"/>
                <a:gd name="connsiteX27" fmla="*/ 714429 w 1541092"/>
                <a:gd name="connsiteY27" fmla="*/ 4380 h 1509396"/>
                <a:gd name="connsiteX28" fmla="*/ 358194 w 1541092"/>
                <a:gd name="connsiteY28" fmla="*/ 88200 h 1509396"/>
                <a:gd name="connsiteX29" fmla="*/ 83874 w 1541092"/>
                <a:gd name="connsiteY29" fmla="*/ 375855 h 1509396"/>
                <a:gd name="connsiteX30" fmla="*/ 3864 w 1541092"/>
                <a:gd name="connsiteY30" fmla="*/ 663510 h 1509396"/>
                <a:gd name="connsiteX0" fmla="*/ 3864 w 1541092"/>
                <a:gd name="connsiteY0" fmla="*/ 663510 h 1509396"/>
                <a:gd name="connsiteX1" fmla="*/ 41964 w 1541092"/>
                <a:gd name="connsiteY1" fmla="*/ 831150 h 1509396"/>
                <a:gd name="connsiteX2" fmla="*/ 34344 w 1541092"/>
                <a:gd name="connsiteY2" fmla="*/ 871155 h 1509396"/>
                <a:gd name="connsiteX3" fmla="*/ 5769 w 1541092"/>
                <a:gd name="connsiteY3" fmla="*/ 888300 h 1509396"/>
                <a:gd name="connsiteX4" fmla="*/ 5769 w 1541092"/>
                <a:gd name="connsiteY4" fmla="*/ 991170 h 1509396"/>
                <a:gd name="connsiteX5" fmla="*/ 66729 w 1541092"/>
                <a:gd name="connsiteY5" fmla="*/ 1105470 h 1509396"/>
                <a:gd name="connsiteX6" fmla="*/ 110544 w 1541092"/>
                <a:gd name="connsiteY6" fmla="*/ 1143570 h 1509396"/>
                <a:gd name="connsiteX7" fmla="*/ 95304 w 1541092"/>
                <a:gd name="connsiteY7" fmla="*/ 1265490 h 1509396"/>
                <a:gd name="connsiteX8" fmla="*/ 127689 w 1541092"/>
                <a:gd name="connsiteY8" fmla="*/ 1356930 h 1509396"/>
                <a:gd name="connsiteX9" fmla="*/ 222939 w 1541092"/>
                <a:gd name="connsiteY9" fmla="*/ 1421700 h 1509396"/>
                <a:gd name="connsiteX10" fmla="*/ 405819 w 1541092"/>
                <a:gd name="connsiteY10" fmla="*/ 1478850 h 1509396"/>
                <a:gd name="connsiteX11" fmla="*/ 664899 w 1541092"/>
                <a:gd name="connsiteY11" fmla="*/ 1509330 h 1509396"/>
                <a:gd name="connsiteX12" fmla="*/ 899214 w 1541092"/>
                <a:gd name="connsiteY12" fmla="*/ 1471230 h 1509396"/>
                <a:gd name="connsiteX13" fmla="*/ 1122099 w 1541092"/>
                <a:gd name="connsiteY13" fmla="*/ 1387410 h 1509396"/>
                <a:gd name="connsiteX14" fmla="*/ 1276404 w 1541092"/>
                <a:gd name="connsiteY14" fmla="*/ 1263585 h 1509396"/>
                <a:gd name="connsiteX15" fmla="*/ 1308789 w 1541092"/>
                <a:gd name="connsiteY15" fmla="*/ 1278825 h 1509396"/>
                <a:gd name="connsiteX16" fmla="*/ 1407849 w 1541092"/>
                <a:gd name="connsiteY16" fmla="*/ 1261680 h 1509396"/>
                <a:gd name="connsiteX17" fmla="*/ 1489764 w 1541092"/>
                <a:gd name="connsiteY17" fmla="*/ 1189290 h 1509396"/>
                <a:gd name="connsiteX18" fmla="*/ 1535484 w 1541092"/>
                <a:gd name="connsiteY18" fmla="*/ 1090230 h 1509396"/>
                <a:gd name="connsiteX19" fmla="*/ 1531674 w 1541092"/>
                <a:gd name="connsiteY19" fmla="*/ 958785 h 1509396"/>
                <a:gd name="connsiteX20" fmla="*/ 1457379 w 1541092"/>
                <a:gd name="connsiteY20" fmla="*/ 907350 h 1509396"/>
                <a:gd name="connsiteX21" fmla="*/ 1407849 w 1541092"/>
                <a:gd name="connsiteY21" fmla="*/ 909255 h 1509396"/>
                <a:gd name="connsiteX22" fmla="*/ 1417374 w 1541092"/>
                <a:gd name="connsiteY22" fmla="*/ 844485 h 1509396"/>
                <a:gd name="connsiteX23" fmla="*/ 1474524 w 1541092"/>
                <a:gd name="connsiteY23" fmla="*/ 482535 h 1509396"/>
                <a:gd name="connsiteX24" fmla="*/ 1396419 w 1541092"/>
                <a:gd name="connsiteY24" fmla="*/ 219645 h 1509396"/>
                <a:gd name="connsiteX25" fmla="*/ 1230684 w 1541092"/>
                <a:gd name="connsiteY25" fmla="*/ 86295 h 1509396"/>
                <a:gd name="connsiteX26" fmla="*/ 1034469 w 1541092"/>
                <a:gd name="connsiteY26" fmla="*/ 19620 h 1509396"/>
                <a:gd name="connsiteX27" fmla="*/ 714429 w 1541092"/>
                <a:gd name="connsiteY27" fmla="*/ 4380 h 1509396"/>
                <a:gd name="connsiteX28" fmla="*/ 358194 w 1541092"/>
                <a:gd name="connsiteY28" fmla="*/ 88200 h 1509396"/>
                <a:gd name="connsiteX29" fmla="*/ 83874 w 1541092"/>
                <a:gd name="connsiteY29" fmla="*/ 375855 h 1509396"/>
                <a:gd name="connsiteX30" fmla="*/ 3864 w 1541092"/>
                <a:gd name="connsiteY30" fmla="*/ 663510 h 1509396"/>
                <a:gd name="connsiteX0" fmla="*/ 7062 w 1544290"/>
                <a:gd name="connsiteY0" fmla="*/ 663510 h 1509396"/>
                <a:gd name="connsiteX1" fmla="*/ 45162 w 1544290"/>
                <a:gd name="connsiteY1" fmla="*/ 831150 h 1509396"/>
                <a:gd name="connsiteX2" fmla="*/ 37542 w 1544290"/>
                <a:gd name="connsiteY2" fmla="*/ 871155 h 1509396"/>
                <a:gd name="connsiteX3" fmla="*/ 3252 w 1544290"/>
                <a:gd name="connsiteY3" fmla="*/ 901635 h 1509396"/>
                <a:gd name="connsiteX4" fmla="*/ 8967 w 1544290"/>
                <a:gd name="connsiteY4" fmla="*/ 991170 h 1509396"/>
                <a:gd name="connsiteX5" fmla="*/ 69927 w 1544290"/>
                <a:gd name="connsiteY5" fmla="*/ 1105470 h 1509396"/>
                <a:gd name="connsiteX6" fmla="*/ 113742 w 1544290"/>
                <a:gd name="connsiteY6" fmla="*/ 1143570 h 1509396"/>
                <a:gd name="connsiteX7" fmla="*/ 98502 w 1544290"/>
                <a:gd name="connsiteY7" fmla="*/ 1265490 h 1509396"/>
                <a:gd name="connsiteX8" fmla="*/ 130887 w 1544290"/>
                <a:gd name="connsiteY8" fmla="*/ 1356930 h 1509396"/>
                <a:gd name="connsiteX9" fmla="*/ 226137 w 1544290"/>
                <a:gd name="connsiteY9" fmla="*/ 1421700 h 1509396"/>
                <a:gd name="connsiteX10" fmla="*/ 409017 w 1544290"/>
                <a:gd name="connsiteY10" fmla="*/ 1478850 h 1509396"/>
                <a:gd name="connsiteX11" fmla="*/ 668097 w 1544290"/>
                <a:gd name="connsiteY11" fmla="*/ 1509330 h 1509396"/>
                <a:gd name="connsiteX12" fmla="*/ 902412 w 1544290"/>
                <a:gd name="connsiteY12" fmla="*/ 1471230 h 1509396"/>
                <a:gd name="connsiteX13" fmla="*/ 1125297 w 1544290"/>
                <a:gd name="connsiteY13" fmla="*/ 1387410 h 1509396"/>
                <a:gd name="connsiteX14" fmla="*/ 1279602 w 1544290"/>
                <a:gd name="connsiteY14" fmla="*/ 1263585 h 1509396"/>
                <a:gd name="connsiteX15" fmla="*/ 1311987 w 1544290"/>
                <a:gd name="connsiteY15" fmla="*/ 1278825 h 1509396"/>
                <a:gd name="connsiteX16" fmla="*/ 1411047 w 1544290"/>
                <a:gd name="connsiteY16" fmla="*/ 1261680 h 1509396"/>
                <a:gd name="connsiteX17" fmla="*/ 1492962 w 1544290"/>
                <a:gd name="connsiteY17" fmla="*/ 1189290 h 1509396"/>
                <a:gd name="connsiteX18" fmla="*/ 1538682 w 1544290"/>
                <a:gd name="connsiteY18" fmla="*/ 1090230 h 1509396"/>
                <a:gd name="connsiteX19" fmla="*/ 1534872 w 1544290"/>
                <a:gd name="connsiteY19" fmla="*/ 958785 h 1509396"/>
                <a:gd name="connsiteX20" fmla="*/ 1460577 w 1544290"/>
                <a:gd name="connsiteY20" fmla="*/ 907350 h 1509396"/>
                <a:gd name="connsiteX21" fmla="*/ 1411047 w 1544290"/>
                <a:gd name="connsiteY21" fmla="*/ 909255 h 1509396"/>
                <a:gd name="connsiteX22" fmla="*/ 1420572 w 1544290"/>
                <a:gd name="connsiteY22" fmla="*/ 844485 h 1509396"/>
                <a:gd name="connsiteX23" fmla="*/ 1477722 w 1544290"/>
                <a:gd name="connsiteY23" fmla="*/ 482535 h 1509396"/>
                <a:gd name="connsiteX24" fmla="*/ 1399617 w 1544290"/>
                <a:gd name="connsiteY24" fmla="*/ 219645 h 1509396"/>
                <a:gd name="connsiteX25" fmla="*/ 1233882 w 1544290"/>
                <a:gd name="connsiteY25" fmla="*/ 86295 h 1509396"/>
                <a:gd name="connsiteX26" fmla="*/ 1037667 w 1544290"/>
                <a:gd name="connsiteY26" fmla="*/ 19620 h 1509396"/>
                <a:gd name="connsiteX27" fmla="*/ 717627 w 1544290"/>
                <a:gd name="connsiteY27" fmla="*/ 4380 h 1509396"/>
                <a:gd name="connsiteX28" fmla="*/ 361392 w 1544290"/>
                <a:gd name="connsiteY28" fmla="*/ 88200 h 1509396"/>
                <a:gd name="connsiteX29" fmla="*/ 87072 w 1544290"/>
                <a:gd name="connsiteY29" fmla="*/ 375855 h 1509396"/>
                <a:gd name="connsiteX30" fmla="*/ 7062 w 1544290"/>
                <a:gd name="connsiteY30" fmla="*/ 663510 h 1509396"/>
                <a:gd name="connsiteX0" fmla="*/ 7062 w 1544290"/>
                <a:gd name="connsiteY0" fmla="*/ 663510 h 1509396"/>
                <a:gd name="connsiteX1" fmla="*/ 45162 w 1544290"/>
                <a:gd name="connsiteY1" fmla="*/ 831150 h 1509396"/>
                <a:gd name="connsiteX2" fmla="*/ 37542 w 1544290"/>
                <a:gd name="connsiteY2" fmla="*/ 871155 h 1509396"/>
                <a:gd name="connsiteX3" fmla="*/ 3252 w 1544290"/>
                <a:gd name="connsiteY3" fmla="*/ 901635 h 1509396"/>
                <a:gd name="connsiteX4" fmla="*/ 8967 w 1544290"/>
                <a:gd name="connsiteY4" fmla="*/ 991170 h 1509396"/>
                <a:gd name="connsiteX5" fmla="*/ 69927 w 1544290"/>
                <a:gd name="connsiteY5" fmla="*/ 1105470 h 1509396"/>
                <a:gd name="connsiteX6" fmla="*/ 113742 w 1544290"/>
                <a:gd name="connsiteY6" fmla="*/ 1143570 h 1509396"/>
                <a:gd name="connsiteX7" fmla="*/ 98502 w 1544290"/>
                <a:gd name="connsiteY7" fmla="*/ 1265490 h 1509396"/>
                <a:gd name="connsiteX8" fmla="*/ 130887 w 1544290"/>
                <a:gd name="connsiteY8" fmla="*/ 1356930 h 1509396"/>
                <a:gd name="connsiteX9" fmla="*/ 226137 w 1544290"/>
                <a:gd name="connsiteY9" fmla="*/ 1421700 h 1509396"/>
                <a:gd name="connsiteX10" fmla="*/ 409017 w 1544290"/>
                <a:gd name="connsiteY10" fmla="*/ 1478850 h 1509396"/>
                <a:gd name="connsiteX11" fmla="*/ 668097 w 1544290"/>
                <a:gd name="connsiteY11" fmla="*/ 1509330 h 1509396"/>
                <a:gd name="connsiteX12" fmla="*/ 902412 w 1544290"/>
                <a:gd name="connsiteY12" fmla="*/ 1471230 h 1509396"/>
                <a:gd name="connsiteX13" fmla="*/ 1125297 w 1544290"/>
                <a:gd name="connsiteY13" fmla="*/ 1387410 h 1509396"/>
                <a:gd name="connsiteX14" fmla="*/ 1279602 w 1544290"/>
                <a:gd name="connsiteY14" fmla="*/ 1263585 h 1509396"/>
                <a:gd name="connsiteX15" fmla="*/ 1311987 w 1544290"/>
                <a:gd name="connsiteY15" fmla="*/ 1278825 h 1509396"/>
                <a:gd name="connsiteX16" fmla="*/ 1411047 w 1544290"/>
                <a:gd name="connsiteY16" fmla="*/ 1261680 h 1509396"/>
                <a:gd name="connsiteX17" fmla="*/ 1492962 w 1544290"/>
                <a:gd name="connsiteY17" fmla="*/ 1189290 h 1509396"/>
                <a:gd name="connsiteX18" fmla="*/ 1538682 w 1544290"/>
                <a:gd name="connsiteY18" fmla="*/ 1090230 h 1509396"/>
                <a:gd name="connsiteX19" fmla="*/ 1534872 w 1544290"/>
                <a:gd name="connsiteY19" fmla="*/ 958785 h 1509396"/>
                <a:gd name="connsiteX20" fmla="*/ 1460577 w 1544290"/>
                <a:gd name="connsiteY20" fmla="*/ 907350 h 1509396"/>
                <a:gd name="connsiteX21" fmla="*/ 1411047 w 1544290"/>
                <a:gd name="connsiteY21" fmla="*/ 909255 h 1509396"/>
                <a:gd name="connsiteX22" fmla="*/ 1420572 w 1544290"/>
                <a:gd name="connsiteY22" fmla="*/ 844485 h 1509396"/>
                <a:gd name="connsiteX23" fmla="*/ 1477722 w 1544290"/>
                <a:gd name="connsiteY23" fmla="*/ 482535 h 1509396"/>
                <a:gd name="connsiteX24" fmla="*/ 1399617 w 1544290"/>
                <a:gd name="connsiteY24" fmla="*/ 219645 h 1509396"/>
                <a:gd name="connsiteX25" fmla="*/ 1233882 w 1544290"/>
                <a:gd name="connsiteY25" fmla="*/ 86295 h 1509396"/>
                <a:gd name="connsiteX26" fmla="*/ 1037667 w 1544290"/>
                <a:gd name="connsiteY26" fmla="*/ 19620 h 1509396"/>
                <a:gd name="connsiteX27" fmla="*/ 717627 w 1544290"/>
                <a:gd name="connsiteY27" fmla="*/ 4380 h 1509396"/>
                <a:gd name="connsiteX28" fmla="*/ 361392 w 1544290"/>
                <a:gd name="connsiteY28" fmla="*/ 88200 h 1509396"/>
                <a:gd name="connsiteX29" fmla="*/ 87072 w 1544290"/>
                <a:gd name="connsiteY29" fmla="*/ 375855 h 1509396"/>
                <a:gd name="connsiteX30" fmla="*/ 7062 w 1544290"/>
                <a:gd name="connsiteY30" fmla="*/ 663510 h 1509396"/>
                <a:gd name="connsiteX0" fmla="*/ 7910 w 1545138"/>
                <a:gd name="connsiteY0" fmla="*/ 663510 h 1509396"/>
                <a:gd name="connsiteX1" fmla="*/ 46010 w 1545138"/>
                <a:gd name="connsiteY1" fmla="*/ 831150 h 1509396"/>
                <a:gd name="connsiteX2" fmla="*/ 50269 w 1545138"/>
                <a:gd name="connsiteY2" fmla="*/ 875907 h 1509396"/>
                <a:gd name="connsiteX3" fmla="*/ 4100 w 1545138"/>
                <a:gd name="connsiteY3" fmla="*/ 901635 h 1509396"/>
                <a:gd name="connsiteX4" fmla="*/ 9815 w 1545138"/>
                <a:gd name="connsiteY4" fmla="*/ 991170 h 1509396"/>
                <a:gd name="connsiteX5" fmla="*/ 70775 w 1545138"/>
                <a:gd name="connsiteY5" fmla="*/ 1105470 h 1509396"/>
                <a:gd name="connsiteX6" fmla="*/ 114590 w 1545138"/>
                <a:gd name="connsiteY6" fmla="*/ 1143570 h 1509396"/>
                <a:gd name="connsiteX7" fmla="*/ 99350 w 1545138"/>
                <a:gd name="connsiteY7" fmla="*/ 1265490 h 1509396"/>
                <a:gd name="connsiteX8" fmla="*/ 131735 w 1545138"/>
                <a:gd name="connsiteY8" fmla="*/ 1356930 h 1509396"/>
                <a:gd name="connsiteX9" fmla="*/ 226985 w 1545138"/>
                <a:gd name="connsiteY9" fmla="*/ 1421700 h 1509396"/>
                <a:gd name="connsiteX10" fmla="*/ 409865 w 1545138"/>
                <a:gd name="connsiteY10" fmla="*/ 1478850 h 1509396"/>
                <a:gd name="connsiteX11" fmla="*/ 668945 w 1545138"/>
                <a:gd name="connsiteY11" fmla="*/ 1509330 h 1509396"/>
                <a:gd name="connsiteX12" fmla="*/ 903260 w 1545138"/>
                <a:gd name="connsiteY12" fmla="*/ 1471230 h 1509396"/>
                <a:gd name="connsiteX13" fmla="*/ 1126145 w 1545138"/>
                <a:gd name="connsiteY13" fmla="*/ 1387410 h 1509396"/>
                <a:gd name="connsiteX14" fmla="*/ 1280450 w 1545138"/>
                <a:gd name="connsiteY14" fmla="*/ 1263585 h 1509396"/>
                <a:gd name="connsiteX15" fmla="*/ 1312835 w 1545138"/>
                <a:gd name="connsiteY15" fmla="*/ 1278825 h 1509396"/>
                <a:gd name="connsiteX16" fmla="*/ 1411895 w 1545138"/>
                <a:gd name="connsiteY16" fmla="*/ 1261680 h 1509396"/>
                <a:gd name="connsiteX17" fmla="*/ 1493810 w 1545138"/>
                <a:gd name="connsiteY17" fmla="*/ 1189290 h 1509396"/>
                <a:gd name="connsiteX18" fmla="*/ 1539530 w 1545138"/>
                <a:gd name="connsiteY18" fmla="*/ 1090230 h 1509396"/>
                <a:gd name="connsiteX19" fmla="*/ 1535720 w 1545138"/>
                <a:gd name="connsiteY19" fmla="*/ 958785 h 1509396"/>
                <a:gd name="connsiteX20" fmla="*/ 1461425 w 1545138"/>
                <a:gd name="connsiteY20" fmla="*/ 907350 h 1509396"/>
                <a:gd name="connsiteX21" fmla="*/ 1411895 w 1545138"/>
                <a:gd name="connsiteY21" fmla="*/ 909255 h 1509396"/>
                <a:gd name="connsiteX22" fmla="*/ 1421420 w 1545138"/>
                <a:gd name="connsiteY22" fmla="*/ 844485 h 1509396"/>
                <a:gd name="connsiteX23" fmla="*/ 1478570 w 1545138"/>
                <a:gd name="connsiteY23" fmla="*/ 482535 h 1509396"/>
                <a:gd name="connsiteX24" fmla="*/ 1400465 w 1545138"/>
                <a:gd name="connsiteY24" fmla="*/ 219645 h 1509396"/>
                <a:gd name="connsiteX25" fmla="*/ 1234730 w 1545138"/>
                <a:gd name="connsiteY25" fmla="*/ 86295 h 1509396"/>
                <a:gd name="connsiteX26" fmla="*/ 1038515 w 1545138"/>
                <a:gd name="connsiteY26" fmla="*/ 19620 h 1509396"/>
                <a:gd name="connsiteX27" fmla="*/ 718475 w 1545138"/>
                <a:gd name="connsiteY27" fmla="*/ 4380 h 1509396"/>
                <a:gd name="connsiteX28" fmla="*/ 362240 w 1545138"/>
                <a:gd name="connsiteY28" fmla="*/ 88200 h 1509396"/>
                <a:gd name="connsiteX29" fmla="*/ 87920 w 1545138"/>
                <a:gd name="connsiteY29" fmla="*/ 375855 h 1509396"/>
                <a:gd name="connsiteX30" fmla="*/ 7910 w 1545138"/>
                <a:gd name="connsiteY30" fmla="*/ 663510 h 1509396"/>
                <a:gd name="connsiteX0" fmla="*/ 7911 w 1545139"/>
                <a:gd name="connsiteY0" fmla="*/ 663510 h 1509396"/>
                <a:gd name="connsiteX1" fmla="*/ 46011 w 1545139"/>
                <a:gd name="connsiteY1" fmla="*/ 831150 h 1509396"/>
                <a:gd name="connsiteX2" fmla="*/ 50270 w 1545139"/>
                <a:gd name="connsiteY2" fmla="*/ 875907 h 1509396"/>
                <a:gd name="connsiteX3" fmla="*/ 4101 w 1545139"/>
                <a:gd name="connsiteY3" fmla="*/ 887379 h 1509396"/>
                <a:gd name="connsiteX4" fmla="*/ 9816 w 1545139"/>
                <a:gd name="connsiteY4" fmla="*/ 991170 h 1509396"/>
                <a:gd name="connsiteX5" fmla="*/ 70776 w 1545139"/>
                <a:gd name="connsiteY5" fmla="*/ 1105470 h 1509396"/>
                <a:gd name="connsiteX6" fmla="*/ 114591 w 1545139"/>
                <a:gd name="connsiteY6" fmla="*/ 1143570 h 1509396"/>
                <a:gd name="connsiteX7" fmla="*/ 99351 w 1545139"/>
                <a:gd name="connsiteY7" fmla="*/ 1265490 h 1509396"/>
                <a:gd name="connsiteX8" fmla="*/ 131736 w 1545139"/>
                <a:gd name="connsiteY8" fmla="*/ 1356930 h 1509396"/>
                <a:gd name="connsiteX9" fmla="*/ 226986 w 1545139"/>
                <a:gd name="connsiteY9" fmla="*/ 1421700 h 1509396"/>
                <a:gd name="connsiteX10" fmla="*/ 409866 w 1545139"/>
                <a:gd name="connsiteY10" fmla="*/ 1478850 h 1509396"/>
                <a:gd name="connsiteX11" fmla="*/ 668946 w 1545139"/>
                <a:gd name="connsiteY11" fmla="*/ 1509330 h 1509396"/>
                <a:gd name="connsiteX12" fmla="*/ 903261 w 1545139"/>
                <a:gd name="connsiteY12" fmla="*/ 1471230 h 1509396"/>
                <a:gd name="connsiteX13" fmla="*/ 1126146 w 1545139"/>
                <a:gd name="connsiteY13" fmla="*/ 1387410 h 1509396"/>
                <a:gd name="connsiteX14" fmla="*/ 1280451 w 1545139"/>
                <a:gd name="connsiteY14" fmla="*/ 1263585 h 1509396"/>
                <a:gd name="connsiteX15" fmla="*/ 1312836 w 1545139"/>
                <a:gd name="connsiteY15" fmla="*/ 1278825 h 1509396"/>
                <a:gd name="connsiteX16" fmla="*/ 1411896 w 1545139"/>
                <a:gd name="connsiteY16" fmla="*/ 1261680 h 1509396"/>
                <a:gd name="connsiteX17" fmla="*/ 1493811 w 1545139"/>
                <a:gd name="connsiteY17" fmla="*/ 1189290 h 1509396"/>
                <a:gd name="connsiteX18" fmla="*/ 1539531 w 1545139"/>
                <a:gd name="connsiteY18" fmla="*/ 1090230 h 1509396"/>
                <a:gd name="connsiteX19" fmla="*/ 1535721 w 1545139"/>
                <a:gd name="connsiteY19" fmla="*/ 958785 h 1509396"/>
                <a:gd name="connsiteX20" fmla="*/ 1461426 w 1545139"/>
                <a:gd name="connsiteY20" fmla="*/ 907350 h 1509396"/>
                <a:gd name="connsiteX21" fmla="*/ 1411896 w 1545139"/>
                <a:gd name="connsiteY21" fmla="*/ 909255 h 1509396"/>
                <a:gd name="connsiteX22" fmla="*/ 1421421 w 1545139"/>
                <a:gd name="connsiteY22" fmla="*/ 844485 h 1509396"/>
                <a:gd name="connsiteX23" fmla="*/ 1478571 w 1545139"/>
                <a:gd name="connsiteY23" fmla="*/ 482535 h 1509396"/>
                <a:gd name="connsiteX24" fmla="*/ 1400466 w 1545139"/>
                <a:gd name="connsiteY24" fmla="*/ 219645 h 1509396"/>
                <a:gd name="connsiteX25" fmla="*/ 1234731 w 1545139"/>
                <a:gd name="connsiteY25" fmla="*/ 86295 h 1509396"/>
                <a:gd name="connsiteX26" fmla="*/ 1038516 w 1545139"/>
                <a:gd name="connsiteY26" fmla="*/ 19620 h 1509396"/>
                <a:gd name="connsiteX27" fmla="*/ 718476 w 1545139"/>
                <a:gd name="connsiteY27" fmla="*/ 4380 h 1509396"/>
                <a:gd name="connsiteX28" fmla="*/ 362241 w 1545139"/>
                <a:gd name="connsiteY28" fmla="*/ 88200 h 1509396"/>
                <a:gd name="connsiteX29" fmla="*/ 87921 w 1545139"/>
                <a:gd name="connsiteY29" fmla="*/ 375855 h 1509396"/>
                <a:gd name="connsiteX30" fmla="*/ 7911 w 1545139"/>
                <a:gd name="connsiteY30" fmla="*/ 663510 h 1509396"/>
                <a:gd name="connsiteX0" fmla="*/ 9982 w 1547210"/>
                <a:gd name="connsiteY0" fmla="*/ 663510 h 1509396"/>
                <a:gd name="connsiteX1" fmla="*/ 48082 w 1547210"/>
                <a:gd name="connsiteY1" fmla="*/ 831150 h 1509396"/>
                <a:gd name="connsiteX2" fmla="*/ 52341 w 1547210"/>
                <a:gd name="connsiteY2" fmla="*/ 875907 h 1509396"/>
                <a:gd name="connsiteX3" fmla="*/ 6172 w 1547210"/>
                <a:gd name="connsiteY3" fmla="*/ 887379 h 1509396"/>
                <a:gd name="connsiteX4" fmla="*/ 11887 w 1547210"/>
                <a:gd name="connsiteY4" fmla="*/ 991170 h 1509396"/>
                <a:gd name="connsiteX5" fmla="*/ 72847 w 1547210"/>
                <a:gd name="connsiteY5" fmla="*/ 1105470 h 1509396"/>
                <a:gd name="connsiteX6" fmla="*/ 116662 w 1547210"/>
                <a:gd name="connsiteY6" fmla="*/ 1143570 h 1509396"/>
                <a:gd name="connsiteX7" fmla="*/ 101422 w 1547210"/>
                <a:gd name="connsiteY7" fmla="*/ 1265490 h 1509396"/>
                <a:gd name="connsiteX8" fmla="*/ 133807 w 1547210"/>
                <a:gd name="connsiteY8" fmla="*/ 1356930 h 1509396"/>
                <a:gd name="connsiteX9" fmla="*/ 229057 w 1547210"/>
                <a:gd name="connsiteY9" fmla="*/ 1421700 h 1509396"/>
                <a:gd name="connsiteX10" fmla="*/ 411937 w 1547210"/>
                <a:gd name="connsiteY10" fmla="*/ 1478850 h 1509396"/>
                <a:gd name="connsiteX11" fmla="*/ 671017 w 1547210"/>
                <a:gd name="connsiteY11" fmla="*/ 1509330 h 1509396"/>
                <a:gd name="connsiteX12" fmla="*/ 905332 w 1547210"/>
                <a:gd name="connsiteY12" fmla="*/ 1471230 h 1509396"/>
                <a:gd name="connsiteX13" fmla="*/ 1128217 w 1547210"/>
                <a:gd name="connsiteY13" fmla="*/ 1387410 h 1509396"/>
                <a:gd name="connsiteX14" fmla="*/ 1282522 w 1547210"/>
                <a:gd name="connsiteY14" fmla="*/ 1263585 h 1509396"/>
                <a:gd name="connsiteX15" fmla="*/ 1314907 w 1547210"/>
                <a:gd name="connsiteY15" fmla="*/ 1278825 h 1509396"/>
                <a:gd name="connsiteX16" fmla="*/ 1413967 w 1547210"/>
                <a:gd name="connsiteY16" fmla="*/ 1261680 h 1509396"/>
                <a:gd name="connsiteX17" fmla="*/ 1495882 w 1547210"/>
                <a:gd name="connsiteY17" fmla="*/ 1189290 h 1509396"/>
                <a:gd name="connsiteX18" fmla="*/ 1541602 w 1547210"/>
                <a:gd name="connsiteY18" fmla="*/ 1090230 h 1509396"/>
                <a:gd name="connsiteX19" fmla="*/ 1537792 w 1547210"/>
                <a:gd name="connsiteY19" fmla="*/ 958785 h 1509396"/>
                <a:gd name="connsiteX20" fmla="*/ 1463497 w 1547210"/>
                <a:gd name="connsiteY20" fmla="*/ 907350 h 1509396"/>
                <a:gd name="connsiteX21" fmla="*/ 1413967 w 1547210"/>
                <a:gd name="connsiteY21" fmla="*/ 909255 h 1509396"/>
                <a:gd name="connsiteX22" fmla="*/ 1423492 w 1547210"/>
                <a:gd name="connsiteY22" fmla="*/ 844485 h 1509396"/>
                <a:gd name="connsiteX23" fmla="*/ 1480642 w 1547210"/>
                <a:gd name="connsiteY23" fmla="*/ 482535 h 1509396"/>
                <a:gd name="connsiteX24" fmla="*/ 1402537 w 1547210"/>
                <a:gd name="connsiteY24" fmla="*/ 219645 h 1509396"/>
                <a:gd name="connsiteX25" fmla="*/ 1236802 w 1547210"/>
                <a:gd name="connsiteY25" fmla="*/ 86295 h 1509396"/>
                <a:gd name="connsiteX26" fmla="*/ 1040587 w 1547210"/>
                <a:gd name="connsiteY26" fmla="*/ 19620 h 1509396"/>
                <a:gd name="connsiteX27" fmla="*/ 720547 w 1547210"/>
                <a:gd name="connsiteY27" fmla="*/ 4380 h 1509396"/>
                <a:gd name="connsiteX28" fmla="*/ 364312 w 1547210"/>
                <a:gd name="connsiteY28" fmla="*/ 88200 h 1509396"/>
                <a:gd name="connsiteX29" fmla="*/ 89992 w 1547210"/>
                <a:gd name="connsiteY29" fmla="*/ 375855 h 1509396"/>
                <a:gd name="connsiteX30" fmla="*/ 9982 w 1547210"/>
                <a:gd name="connsiteY30" fmla="*/ 663510 h 1509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547210" h="1509396">
                  <a:moveTo>
                    <a:pt x="9982" y="663510"/>
                  </a:moveTo>
                  <a:cubicBezTo>
                    <a:pt x="2997" y="739392"/>
                    <a:pt x="41022" y="795751"/>
                    <a:pt x="48082" y="831150"/>
                  </a:cubicBezTo>
                  <a:cubicBezTo>
                    <a:pt x="55142" y="866549"/>
                    <a:pt x="59326" y="866536"/>
                    <a:pt x="52341" y="875907"/>
                  </a:cubicBezTo>
                  <a:cubicBezTo>
                    <a:pt x="45356" y="885278"/>
                    <a:pt x="17665" y="856288"/>
                    <a:pt x="6172" y="887379"/>
                  </a:cubicBezTo>
                  <a:cubicBezTo>
                    <a:pt x="-5321" y="918470"/>
                    <a:pt x="775" y="954822"/>
                    <a:pt x="11887" y="991170"/>
                  </a:cubicBezTo>
                  <a:cubicBezTo>
                    <a:pt x="22999" y="1027518"/>
                    <a:pt x="55384" y="1080070"/>
                    <a:pt x="72847" y="1105470"/>
                  </a:cubicBezTo>
                  <a:cubicBezTo>
                    <a:pt x="90310" y="1130870"/>
                    <a:pt x="111900" y="1116900"/>
                    <a:pt x="116662" y="1143570"/>
                  </a:cubicBezTo>
                  <a:cubicBezTo>
                    <a:pt x="121424" y="1170240"/>
                    <a:pt x="98565" y="1229930"/>
                    <a:pt x="101422" y="1265490"/>
                  </a:cubicBezTo>
                  <a:cubicBezTo>
                    <a:pt x="104279" y="1301050"/>
                    <a:pt x="112535" y="1330895"/>
                    <a:pt x="133807" y="1356930"/>
                  </a:cubicBezTo>
                  <a:cubicBezTo>
                    <a:pt x="155079" y="1382965"/>
                    <a:pt x="182702" y="1401380"/>
                    <a:pt x="229057" y="1421700"/>
                  </a:cubicBezTo>
                  <a:cubicBezTo>
                    <a:pt x="275412" y="1442020"/>
                    <a:pt x="338277" y="1464245"/>
                    <a:pt x="411937" y="1478850"/>
                  </a:cubicBezTo>
                  <a:cubicBezTo>
                    <a:pt x="485597" y="1493455"/>
                    <a:pt x="588785" y="1510600"/>
                    <a:pt x="671017" y="1509330"/>
                  </a:cubicBezTo>
                  <a:cubicBezTo>
                    <a:pt x="753250" y="1508060"/>
                    <a:pt x="829132" y="1491550"/>
                    <a:pt x="905332" y="1471230"/>
                  </a:cubicBezTo>
                  <a:cubicBezTo>
                    <a:pt x="981532" y="1450910"/>
                    <a:pt x="1065352" y="1422018"/>
                    <a:pt x="1128217" y="1387410"/>
                  </a:cubicBezTo>
                  <a:cubicBezTo>
                    <a:pt x="1191082" y="1352803"/>
                    <a:pt x="1251407" y="1281682"/>
                    <a:pt x="1282522" y="1263585"/>
                  </a:cubicBezTo>
                  <a:cubicBezTo>
                    <a:pt x="1313637" y="1245488"/>
                    <a:pt x="1268078" y="1259759"/>
                    <a:pt x="1314907" y="1278825"/>
                  </a:cubicBezTo>
                  <a:cubicBezTo>
                    <a:pt x="1361736" y="1297891"/>
                    <a:pt x="1383805" y="1276602"/>
                    <a:pt x="1413967" y="1261680"/>
                  </a:cubicBezTo>
                  <a:cubicBezTo>
                    <a:pt x="1444129" y="1246758"/>
                    <a:pt x="1474610" y="1217865"/>
                    <a:pt x="1495882" y="1189290"/>
                  </a:cubicBezTo>
                  <a:cubicBezTo>
                    <a:pt x="1517155" y="1160715"/>
                    <a:pt x="1534617" y="1128648"/>
                    <a:pt x="1541602" y="1090230"/>
                  </a:cubicBezTo>
                  <a:cubicBezTo>
                    <a:pt x="1548587" y="1051813"/>
                    <a:pt x="1550810" y="989265"/>
                    <a:pt x="1537792" y="958785"/>
                  </a:cubicBezTo>
                  <a:cubicBezTo>
                    <a:pt x="1524774" y="928305"/>
                    <a:pt x="1484135" y="915605"/>
                    <a:pt x="1463497" y="907350"/>
                  </a:cubicBezTo>
                  <a:cubicBezTo>
                    <a:pt x="1442860" y="899095"/>
                    <a:pt x="1420634" y="919732"/>
                    <a:pt x="1413967" y="909255"/>
                  </a:cubicBezTo>
                  <a:cubicBezTo>
                    <a:pt x="1407300" y="898778"/>
                    <a:pt x="1412380" y="915605"/>
                    <a:pt x="1423492" y="844485"/>
                  </a:cubicBezTo>
                  <a:cubicBezTo>
                    <a:pt x="1434604" y="773365"/>
                    <a:pt x="1484134" y="586675"/>
                    <a:pt x="1480642" y="482535"/>
                  </a:cubicBezTo>
                  <a:cubicBezTo>
                    <a:pt x="1477150" y="378395"/>
                    <a:pt x="1443177" y="285685"/>
                    <a:pt x="1402537" y="219645"/>
                  </a:cubicBezTo>
                  <a:cubicBezTo>
                    <a:pt x="1361897" y="153605"/>
                    <a:pt x="1297127" y="119633"/>
                    <a:pt x="1236802" y="86295"/>
                  </a:cubicBezTo>
                  <a:cubicBezTo>
                    <a:pt x="1176477" y="52957"/>
                    <a:pt x="1126630" y="33273"/>
                    <a:pt x="1040587" y="19620"/>
                  </a:cubicBezTo>
                  <a:cubicBezTo>
                    <a:pt x="954545" y="5968"/>
                    <a:pt x="833259" y="-7050"/>
                    <a:pt x="720547" y="4380"/>
                  </a:cubicBezTo>
                  <a:cubicBezTo>
                    <a:pt x="607835" y="15810"/>
                    <a:pt x="488137" y="36448"/>
                    <a:pt x="364312" y="88200"/>
                  </a:cubicBezTo>
                  <a:cubicBezTo>
                    <a:pt x="240487" y="139952"/>
                    <a:pt x="149047" y="279970"/>
                    <a:pt x="89992" y="375855"/>
                  </a:cubicBezTo>
                  <a:cubicBezTo>
                    <a:pt x="30937" y="471740"/>
                    <a:pt x="16967" y="587628"/>
                    <a:pt x="9982" y="663510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44" name="Oval 143">
              <a:extLst>
                <a:ext uri="{FF2B5EF4-FFF2-40B4-BE49-F238E27FC236}">
                  <a16:creationId xmlns:a16="http://schemas.microsoft.com/office/drawing/2014/main" id="{3FB589D1-A132-4251-88AC-C941F4D0CB2B}"/>
                </a:ext>
              </a:extLst>
            </p:cNvPr>
            <p:cNvSpPr/>
            <p:nvPr/>
          </p:nvSpPr>
          <p:spPr>
            <a:xfrm>
              <a:off x="6079985" y="2556320"/>
              <a:ext cx="152057" cy="166441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6E3841C4-EC53-4514-A7E6-9D265B776C3F}"/>
                </a:ext>
              </a:extLst>
            </p:cNvPr>
            <p:cNvSpPr/>
            <p:nvPr/>
          </p:nvSpPr>
          <p:spPr>
            <a:xfrm rot="285439" flipH="1">
              <a:off x="5469989" y="2430186"/>
              <a:ext cx="254460" cy="94565"/>
            </a:xfrm>
            <a:custGeom>
              <a:avLst/>
              <a:gdLst>
                <a:gd name="connsiteX0" fmla="*/ 224 w 292135"/>
                <a:gd name="connsiteY0" fmla="*/ 59346 h 59716"/>
                <a:gd name="connsiteX1" fmla="*/ 107075 w 292135"/>
                <a:gd name="connsiteY1" fmla="*/ 5920 h 59716"/>
                <a:gd name="connsiteX2" fmla="*/ 292010 w 292135"/>
                <a:gd name="connsiteY2" fmla="*/ 3866 h 59716"/>
                <a:gd name="connsiteX3" fmla="*/ 133788 w 292135"/>
                <a:gd name="connsiteY3" fmla="*/ 28524 h 59716"/>
                <a:gd name="connsiteX4" fmla="*/ 224 w 292135"/>
                <a:gd name="connsiteY4" fmla="*/ 59346 h 59716"/>
                <a:gd name="connsiteX0" fmla="*/ 2 w 291913"/>
                <a:gd name="connsiteY0" fmla="*/ 76080 h 77200"/>
                <a:gd name="connsiteX1" fmla="*/ 131511 w 291913"/>
                <a:gd name="connsiteY1" fmla="*/ 2105 h 77200"/>
                <a:gd name="connsiteX2" fmla="*/ 291788 w 291913"/>
                <a:gd name="connsiteY2" fmla="*/ 20600 h 77200"/>
                <a:gd name="connsiteX3" fmla="*/ 133566 w 291913"/>
                <a:gd name="connsiteY3" fmla="*/ 45258 h 77200"/>
                <a:gd name="connsiteX4" fmla="*/ 2 w 291913"/>
                <a:gd name="connsiteY4" fmla="*/ 76080 h 77200"/>
                <a:gd name="connsiteX0" fmla="*/ 9 w 291925"/>
                <a:gd name="connsiteY0" fmla="*/ 76080 h 76253"/>
                <a:gd name="connsiteX1" fmla="*/ 131518 w 291925"/>
                <a:gd name="connsiteY1" fmla="*/ 2105 h 76253"/>
                <a:gd name="connsiteX2" fmla="*/ 291795 w 291925"/>
                <a:gd name="connsiteY2" fmla="*/ 20600 h 76253"/>
                <a:gd name="connsiteX3" fmla="*/ 137683 w 291925"/>
                <a:gd name="connsiteY3" fmla="*/ 22655 h 76253"/>
                <a:gd name="connsiteX4" fmla="*/ 9 w 291925"/>
                <a:gd name="connsiteY4" fmla="*/ 76080 h 76253"/>
                <a:gd name="connsiteX0" fmla="*/ 9 w 292471"/>
                <a:gd name="connsiteY0" fmla="*/ 76080 h 76253"/>
                <a:gd name="connsiteX1" fmla="*/ 131518 w 292471"/>
                <a:gd name="connsiteY1" fmla="*/ 2105 h 76253"/>
                <a:gd name="connsiteX2" fmla="*/ 291795 w 292471"/>
                <a:gd name="connsiteY2" fmla="*/ 20600 h 76253"/>
                <a:gd name="connsiteX3" fmla="*/ 137683 w 292471"/>
                <a:gd name="connsiteY3" fmla="*/ 22655 h 76253"/>
                <a:gd name="connsiteX4" fmla="*/ 9 w 292471"/>
                <a:gd name="connsiteY4" fmla="*/ 76080 h 76253"/>
                <a:gd name="connsiteX0" fmla="*/ 1258 w 293720"/>
                <a:gd name="connsiteY0" fmla="*/ 76080 h 78680"/>
                <a:gd name="connsiteX1" fmla="*/ 132767 w 293720"/>
                <a:gd name="connsiteY1" fmla="*/ 2105 h 78680"/>
                <a:gd name="connsiteX2" fmla="*/ 293044 w 293720"/>
                <a:gd name="connsiteY2" fmla="*/ 20600 h 78680"/>
                <a:gd name="connsiteX3" fmla="*/ 138932 w 293720"/>
                <a:gd name="connsiteY3" fmla="*/ 22655 h 78680"/>
                <a:gd name="connsiteX4" fmla="*/ 1258 w 293720"/>
                <a:gd name="connsiteY4" fmla="*/ 76080 h 78680"/>
                <a:gd name="connsiteX0" fmla="*/ 1258 w 293044"/>
                <a:gd name="connsiteY0" fmla="*/ 76080 h 78680"/>
                <a:gd name="connsiteX1" fmla="*/ 132767 w 293044"/>
                <a:gd name="connsiteY1" fmla="*/ 2105 h 78680"/>
                <a:gd name="connsiteX2" fmla="*/ 293044 w 293044"/>
                <a:gd name="connsiteY2" fmla="*/ 20600 h 78680"/>
                <a:gd name="connsiteX3" fmla="*/ 138932 w 293044"/>
                <a:gd name="connsiteY3" fmla="*/ 22655 h 78680"/>
                <a:gd name="connsiteX4" fmla="*/ 1258 w 293044"/>
                <a:gd name="connsiteY4" fmla="*/ 76080 h 78680"/>
                <a:gd name="connsiteX0" fmla="*/ 1258 w 293044"/>
                <a:gd name="connsiteY0" fmla="*/ 76080 h 78611"/>
                <a:gd name="connsiteX1" fmla="*/ 132767 w 293044"/>
                <a:gd name="connsiteY1" fmla="*/ 2105 h 78611"/>
                <a:gd name="connsiteX2" fmla="*/ 293044 w 293044"/>
                <a:gd name="connsiteY2" fmla="*/ 20600 h 78611"/>
                <a:gd name="connsiteX3" fmla="*/ 138932 w 293044"/>
                <a:gd name="connsiteY3" fmla="*/ 22655 h 78611"/>
                <a:gd name="connsiteX4" fmla="*/ 1258 w 293044"/>
                <a:gd name="connsiteY4" fmla="*/ 76080 h 78611"/>
                <a:gd name="connsiteX0" fmla="*/ 1236 w 280693"/>
                <a:gd name="connsiteY0" fmla="*/ 79613 h 82337"/>
                <a:gd name="connsiteX1" fmla="*/ 132745 w 280693"/>
                <a:gd name="connsiteY1" fmla="*/ 5638 h 82337"/>
                <a:gd name="connsiteX2" fmla="*/ 280693 w 280693"/>
                <a:gd name="connsiteY2" fmla="*/ 7694 h 82337"/>
                <a:gd name="connsiteX3" fmla="*/ 138910 w 280693"/>
                <a:gd name="connsiteY3" fmla="*/ 26188 h 82337"/>
                <a:gd name="connsiteX4" fmla="*/ 1236 w 280693"/>
                <a:gd name="connsiteY4" fmla="*/ 79613 h 82337"/>
                <a:gd name="connsiteX0" fmla="*/ 39 w 279496"/>
                <a:gd name="connsiteY0" fmla="*/ 76896 h 77018"/>
                <a:gd name="connsiteX1" fmla="*/ 125384 w 279496"/>
                <a:gd name="connsiteY1" fmla="*/ 7030 h 77018"/>
                <a:gd name="connsiteX2" fmla="*/ 279496 w 279496"/>
                <a:gd name="connsiteY2" fmla="*/ 4977 h 77018"/>
                <a:gd name="connsiteX3" fmla="*/ 137713 w 279496"/>
                <a:gd name="connsiteY3" fmla="*/ 23471 h 77018"/>
                <a:gd name="connsiteX4" fmla="*/ 39 w 279496"/>
                <a:gd name="connsiteY4" fmla="*/ 76896 h 77018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650"/>
                <a:gd name="connsiteY0" fmla="*/ 81001 h 81123"/>
                <a:gd name="connsiteX1" fmla="*/ 125408 w 279650"/>
                <a:gd name="connsiteY1" fmla="*/ 11135 h 81123"/>
                <a:gd name="connsiteX2" fmla="*/ 279520 w 279650"/>
                <a:gd name="connsiteY2" fmla="*/ 9082 h 81123"/>
                <a:gd name="connsiteX3" fmla="*/ 137737 w 279650"/>
                <a:gd name="connsiteY3" fmla="*/ 27576 h 81123"/>
                <a:gd name="connsiteX4" fmla="*/ 63 w 279650"/>
                <a:gd name="connsiteY4" fmla="*/ 81001 h 81123"/>
                <a:gd name="connsiteX0" fmla="*/ 63 w 279650"/>
                <a:gd name="connsiteY0" fmla="*/ 81001 h 81234"/>
                <a:gd name="connsiteX1" fmla="*/ 125408 w 279650"/>
                <a:gd name="connsiteY1" fmla="*/ 11135 h 81234"/>
                <a:gd name="connsiteX2" fmla="*/ 279520 w 279650"/>
                <a:gd name="connsiteY2" fmla="*/ 9082 h 81234"/>
                <a:gd name="connsiteX3" fmla="*/ 137737 w 279650"/>
                <a:gd name="connsiteY3" fmla="*/ 27576 h 81234"/>
                <a:gd name="connsiteX4" fmla="*/ 63 w 279650"/>
                <a:gd name="connsiteY4" fmla="*/ 81001 h 81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9650" h="81234">
                  <a:moveTo>
                    <a:pt x="63" y="81001"/>
                  </a:moveTo>
                  <a:cubicBezTo>
                    <a:pt x="-1992" y="78261"/>
                    <a:pt x="45955" y="31340"/>
                    <a:pt x="125408" y="11135"/>
                  </a:cubicBezTo>
                  <a:cubicBezTo>
                    <a:pt x="204861" y="-9070"/>
                    <a:pt x="283288" y="3261"/>
                    <a:pt x="279520" y="9082"/>
                  </a:cubicBezTo>
                  <a:cubicBezTo>
                    <a:pt x="273698" y="23123"/>
                    <a:pt x="250068" y="-7013"/>
                    <a:pt x="137737" y="27576"/>
                  </a:cubicBezTo>
                  <a:cubicBezTo>
                    <a:pt x="25406" y="62165"/>
                    <a:pt x="2118" y="83741"/>
                    <a:pt x="63" y="81001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CF7CEAC1-C54F-4411-ADD7-0108A6FD1E90}"/>
                </a:ext>
              </a:extLst>
            </p:cNvPr>
            <p:cNvSpPr/>
            <p:nvPr/>
          </p:nvSpPr>
          <p:spPr>
            <a:xfrm>
              <a:off x="6018610" y="2436401"/>
              <a:ext cx="279650" cy="94565"/>
            </a:xfrm>
            <a:custGeom>
              <a:avLst/>
              <a:gdLst>
                <a:gd name="connsiteX0" fmla="*/ 224 w 292135"/>
                <a:gd name="connsiteY0" fmla="*/ 59346 h 59716"/>
                <a:gd name="connsiteX1" fmla="*/ 107075 w 292135"/>
                <a:gd name="connsiteY1" fmla="*/ 5920 h 59716"/>
                <a:gd name="connsiteX2" fmla="*/ 292010 w 292135"/>
                <a:gd name="connsiteY2" fmla="*/ 3866 h 59716"/>
                <a:gd name="connsiteX3" fmla="*/ 133788 w 292135"/>
                <a:gd name="connsiteY3" fmla="*/ 28524 h 59716"/>
                <a:gd name="connsiteX4" fmla="*/ 224 w 292135"/>
                <a:gd name="connsiteY4" fmla="*/ 59346 h 59716"/>
                <a:gd name="connsiteX0" fmla="*/ 2 w 291913"/>
                <a:gd name="connsiteY0" fmla="*/ 76080 h 77200"/>
                <a:gd name="connsiteX1" fmla="*/ 131511 w 291913"/>
                <a:gd name="connsiteY1" fmla="*/ 2105 h 77200"/>
                <a:gd name="connsiteX2" fmla="*/ 291788 w 291913"/>
                <a:gd name="connsiteY2" fmla="*/ 20600 h 77200"/>
                <a:gd name="connsiteX3" fmla="*/ 133566 w 291913"/>
                <a:gd name="connsiteY3" fmla="*/ 45258 h 77200"/>
                <a:gd name="connsiteX4" fmla="*/ 2 w 291913"/>
                <a:gd name="connsiteY4" fmla="*/ 76080 h 77200"/>
                <a:gd name="connsiteX0" fmla="*/ 9 w 291925"/>
                <a:gd name="connsiteY0" fmla="*/ 76080 h 76253"/>
                <a:gd name="connsiteX1" fmla="*/ 131518 w 291925"/>
                <a:gd name="connsiteY1" fmla="*/ 2105 h 76253"/>
                <a:gd name="connsiteX2" fmla="*/ 291795 w 291925"/>
                <a:gd name="connsiteY2" fmla="*/ 20600 h 76253"/>
                <a:gd name="connsiteX3" fmla="*/ 137683 w 291925"/>
                <a:gd name="connsiteY3" fmla="*/ 22655 h 76253"/>
                <a:gd name="connsiteX4" fmla="*/ 9 w 291925"/>
                <a:gd name="connsiteY4" fmla="*/ 76080 h 76253"/>
                <a:gd name="connsiteX0" fmla="*/ 9 w 292471"/>
                <a:gd name="connsiteY0" fmla="*/ 76080 h 76253"/>
                <a:gd name="connsiteX1" fmla="*/ 131518 w 292471"/>
                <a:gd name="connsiteY1" fmla="*/ 2105 h 76253"/>
                <a:gd name="connsiteX2" fmla="*/ 291795 w 292471"/>
                <a:gd name="connsiteY2" fmla="*/ 20600 h 76253"/>
                <a:gd name="connsiteX3" fmla="*/ 137683 w 292471"/>
                <a:gd name="connsiteY3" fmla="*/ 22655 h 76253"/>
                <a:gd name="connsiteX4" fmla="*/ 9 w 292471"/>
                <a:gd name="connsiteY4" fmla="*/ 76080 h 76253"/>
                <a:gd name="connsiteX0" fmla="*/ 1258 w 293720"/>
                <a:gd name="connsiteY0" fmla="*/ 76080 h 78680"/>
                <a:gd name="connsiteX1" fmla="*/ 132767 w 293720"/>
                <a:gd name="connsiteY1" fmla="*/ 2105 h 78680"/>
                <a:gd name="connsiteX2" fmla="*/ 293044 w 293720"/>
                <a:gd name="connsiteY2" fmla="*/ 20600 h 78680"/>
                <a:gd name="connsiteX3" fmla="*/ 138932 w 293720"/>
                <a:gd name="connsiteY3" fmla="*/ 22655 h 78680"/>
                <a:gd name="connsiteX4" fmla="*/ 1258 w 293720"/>
                <a:gd name="connsiteY4" fmla="*/ 76080 h 78680"/>
                <a:gd name="connsiteX0" fmla="*/ 1258 w 293044"/>
                <a:gd name="connsiteY0" fmla="*/ 76080 h 78680"/>
                <a:gd name="connsiteX1" fmla="*/ 132767 w 293044"/>
                <a:gd name="connsiteY1" fmla="*/ 2105 h 78680"/>
                <a:gd name="connsiteX2" fmla="*/ 293044 w 293044"/>
                <a:gd name="connsiteY2" fmla="*/ 20600 h 78680"/>
                <a:gd name="connsiteX3" fmla="*/ 138932 w 293044"/>
                <a:gd name="connsiteY3" fmla="*/ 22655 h 78680"/>
                <a:gd name="connsiteX4" fmla="*/ 1258 w 293044"/>
                <a:gd name="connsiteY4" fmla="*/ 76080 h 78680"/>
                <a:gd name="connsiteX0" fmla="*/ 1258 w 293044"/>
                <a:gd name="connsiteY0" fmla="*/ 76080 h 78611"/>
                <a:gd name="connsiteX1" fmla="*/ 132767 w 293044"/>
                <a:gd name="connsiteY1" fmla="*/ 2105 h 78611"/>
                <a:gd name="connsiteX2" fmla="*/ 293044 w 293044"/>
                <a:gd name="connsiteY2" fmla="*/ 20600 h 78611"/>
                <a:gd name="connsiteX3" fmla="*/ 138932 w 293044"/>
                <a:gd name="connsiteY3" fmla="*/ 22655 h 78611"/>
                <a:gd name="connsiteX4" fmla="*/ 1258 w 293044"/>
                <a:gd name="connsiteY4" fmla="*/ 76080 h 78611"/>
                <a:gd name="connsiteX0" fmla="*/ 1236 w 280693"/>
                <a:gd name="connsiteY0" fmla="*/ 79613 h 82337"/>
                <a:gd name="connsiteX1" fmla="*/ 132745 w 280693"/>
                <a:gd name="connsiteY1" fmla="*/ 5638 h 82337"/>
                <a:gd name="connsiteX2" fmla="*/ 280693 w 280693"/>
                <a:gd name="connsiteY2" fmla="*/ 7694 h 82337"/>
                <a:gd name="connsiteX3" fmla="*/ 138910 w 280693"/>
                <a:gd name="connsiteY3" fmla="*/ 26188 h 82337"/>
                <a:gd name="connsiteX4" fmla="*/ 1236 w 280693"/>
                <a:gd name="connsiteY4" fmla="*/ 79613 h 82337"/>
                <a:gd name="connsiteX0" fmla="*/ 39 w 279496"/>
                <a:gd name="connsiteY0" fmla="*/ 76896 h 77018"/>
                <a:gd name="connsiteX1" fmla="*/ 125384 w 279496"/>
                <a:gd name="connsiteY1" fmla="*/ 7030 h 77018"/>
                <a:gd name="connsiteX2" fmla="*/ 279496 w 279496"/>
                <a:gd name="connsiteY2" fmla="*/ 4977 h 77018"/>
                <a:gd name="connsiteX3" fmla="*/ 137713 w 279496"/>
                <a:gd name="connsiteY3" fmla="*/ 23471 h 77018"/>
                <a:gd name="connsiteX4" fmla="*/ 39 w 279496"/>
                <a:gd name="connsiteY4" fmla="*/ 76896 h 77018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650"/>
                <a:gd name="connsiteY0" fmla="*/ 81001 h 81123"/>
                <a:gd name="connsiteX1" fmla="*/ 125408 w 279650"/>
                <a:gd name="connsiteY1" fmla="*/ 11135 h 81123"/>
                <a:gd name="connsiteX2" fmla="*/ 279520 w 279650"/>
                <a:gd name="connsiteY2" fmla="*/ 9082 h 81123"/>
                <a:gd name="connsiteX3" fmla="*/ 137737 w 279650"/>
                <a:gd name="connsiteY3" fmla="*/ 27576 h 81123"/>
                <a:gd name="connsiteX4" fmla="*/ 63 w 279650"/>
                <a:gd name="connsiteY4" fmla="*/ 81001 h 81123"/>
                <a:gd name="connsiteX0" fmla="*/ 63 w 279650"/>
                <a:gd name="connsiteY0" fmla="*/ 81001 h 81234"/>
                <a:gd name="connsiteX1" fmla="*/ 125408 w 279650"/>
                <a:gd name="connsiteY1" fmla="*/ 11135 h 81234"/>
                <a:gd name="connsiteX2" fmla="*/ 279520 w 279650"/>
                <a:gd name="connsiteY2" fmla="*/ 9082 h 81234"/>
                <a:gd name="connsiteX3" fmla="*/ 137737 w 279650"/>
                <a:gd name="connsiteY3" fmla="*/ 27576 h 81234"/>
                <a:gd name="connsiteX4" fmla="*/ 63 w 279650"/>
                <a:gd name="connsiteY4" fmla="*/ 81001 h 81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9650" h="81234">
                  <a:moveTo>
                    <a:pt x="63" y="81001"/>
                  </a:moveTo>
                  <a:cubicBezTo>
                    <a:pt x="-1992" y="78261"/>
                    <a:pt x="45955" y="31340"/>
                    <a:pt x="125408" y="11135"/>
                  </a:cubicBezTo>
                  <a:cubicBezTo>
                    <a:pt x="204861" y="-9070"/>
                    <a:pt x="283288" y="3261"/>
                    <a:pt x="279520" y="9082"/>
                  </a:cubicBezTo>
                  <a:cubicBezTo>
                    <a:pt x="273698" y="23123"/>
                    <a:pt x="250068" y="-7013"/>
                    <a:pt x="137737" y="27576"/>
                  </a:cubicBezTo>
                  <a:cubicBezTo>
                    <a:pt x="25406" y="62165"/>
                    <a:pt x="2118" y="83741"/>
                    <a:pt x="63" y="81001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6508A8D5-56AE-412D-B62E-2B95F6254FA2}"/>
                </a:ext>
              </a:extLst>
            </p:cNvPr>
            <p:cNvSpPr/>
            <p:nvPr/>
          </p:nvSpPr>
          <p:spPr>
            <a:xfrm>
              <a:off x="5276136" y="1734987"/>
              <a:ext cx="1506104" cy="1057198"/>
            </a:xfrm>
            <a:custGeom>
              <a:avLst/>
              <a:gdLst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1174 w 1869410"/>
                <a:gd name="connsiteY19" fmla="*/ 1036330 h 1284241"/>
                <a:gd name="connsiteX20" fmla="*/ 1667369 w 1869410"/>
                <a:gd name="connsiteY20" fmla="*/ 1085860 h 1284241"/>
                <a:gd name="connsiteX21" fmla="*/ 1716899 w 1869410"/>
                <a:gd name="connsiteY21" fmla="*/ 93536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1174 w 1869410"/>
                <a:gd name="connsiteY19" fmla="*/ 1036330 h 1284241"/>
                <a:gd name="connsiteX20" fmla="*/ 1667369 w 1869410"/>
                <a:gd name="connsiteY20" fmla="*/ 1085860 h 1284241"/>
                <a:gd name="connsiteX21" fmla="*/ 1714994 w 1869410"/>
                <a:gd name="connsiteY21" fmla="*/ 90488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1174 w 1869410"/>
                <a:gd name="connsiteY19" fmla="*/ 1036330 h 1284241"/>
                <a:gd name="connsiteX20" fmla="*/ 1707374 w 1869410"/>
                <a:gd name="connsiteY20" fmla="*/ 1055380 h 1284241"/>
                <a:gd name="connsiteX21" fmla="*/ 1714994 w 1869410"/>
                <a:gd name="connsiteY21" fmla="*/ 90488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4984 w 1869410"/>
                <a:gd name="connsiteY19" fmla="*/ 1002040 h 1284241"/>
                <a:gd name="connsiteX20" fmla="*/ 1707374 w 1869410"/>
                <a:gd name="connsiteY20" fmla="*/ 1055380 h 1284241"/>
                <a:gd name="connsiteX21" fmla="*/ 1714994 w 1869410"/>
                <a:gd name="connsiteY21" fmla="*/ 90488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6"/>
                <a:gd name="connsiteX1" fmla="*/ 545324 w 1869410"/>
                <a:gd name="connsiteY1" fmla="*/ 516265 h 1284246"/>
                <a:gd name="connsiteX2" fmla="*/ 629144 w 1869410"/>
                <a:gd name="connsiteY2" fmla="*/ 476260 h 1284246"/>
                <a:gd name="connsiteX3" fmla="*/ 692009 w 1869410"/>
                <a:gd name="connsiteY3" fmla="*/ 577225 h 1284246"/>
                <a:gd name="connsiteX4" fmla="*/ 737729 w 1869410"/>
                <a:gd name="connsiteY4" fmla="*/ 779155 h 1284246"/>
                <a:gd name="connsiteX5" fmla="*/ 735824 w 1869410"/>
                <a:gd name="connsiteY5" fmla="*/ 914410 h 1284246"/>
                <a:gd name="connsiteX6" fmla="*/ 825359 w 1869410"/>
                <a:gd name="connsiteY6" fmla="*/ 678190 h 1284246"/>
                <a:gd name="connsiteX7" fmla="*/ 840599 w 1869410"/>
                <a:gd name="connsiteY7" fmla="*/ 582940 h 1284246"/>
                <a:gd name="connsiteX8" fmla="*/ 1103489 w 1869410"/>
                <a:gd name="connsiteY8" fmla="*/ 870595 h 1284246"/>
                <a:gd name="connsiteX9" fmla="*/ 1154924 w 1869410"/>
                <a:gd name="connsiteY9" fmla="*/ 891550 h 1284246"/>
                <a:gd name="connsiteX10" fmla="*/ 1055864 w 1869410"/>
                <a:gd name="connsiteY10" fmla="*/ 723910 h 1284246"/>
                <a:gd name="connsiteX11" fmla="*/ 1257794 w 1869410"/>
                <a:gd name="connsiteY11" fmla="*/ 971560 h 1284246"/>
                <a:gd name="connsiteX12" fmla="*/ 1233029 w 1869410"/>
                <a:gd name="connsiteY12" fmla="*/ 849640 h 1284246"/>
                <a:gd name="connsiteX13" fmla="*/ 1375904 w 1869410"/>
                <a:gd name="connsiteY13" fmla="*/ 986800 h 1284246"/>
                <a:gd name="connsiteX14" fmla="*/ 1417814 w 1869410"/>
                <a:gd name="connsiteY14" fmla="*/ 1173490 h 1284246"/>
                <a:gd name="connsiteX15" fmla="*/ 1444484 w 1869410"/>
                <a:gd name="connsiteY15" fmla="*/ 1057285 h 1284246"/>
                <a:gd name="connsiteX16" fmla="*/ 1450199 w 1869410"/>
                <a:gd name="connsiteY16" fmla="*/ 1283980 h 1284246"/>
                <a:gd name="connsiteX17" fmla="*/ 1495919 w 1869410"/>
                <a:gd name="connsiteY17" fmla="*/ 1101100 h 1284246"/>
                <a:gd name="connsiteX18" fmla="*/ 1551164 w 1869410"/>
                <a:gd name="connsiteY18" fmla="*/ 1011565 h 1284246"/>
                <a:gd name="connsiteX19" fmla="*/ 1634984 w 1869410"/>
                <a:gd name="connsiteY19" fmla="*/ 1002040 h 1284246"/>
                <a:gd name="connsiteX20" fmla="*/ 1707374 w 1869410"/>
                <a:gd name="connsiteY20" fmla="*/ 1055380 h 1284246"/>
                <a:gd name="connsiteX21" fmla="*/ 1714994 w 1869410"/>
                <a:gd name="connsiteY21" fmla="*/ 904885 h 1284246"/>
                <a:gd name="connsiteX22" fmla="*/ 1716899 w 1869410"/>
                <a:gd name="connsiteY22" fmla="*/ 802015 h 1284246"/>
                <a:gd name="connsiteX23" fmla="*/ 1804529 w 1869410"/>
                <a:gd name="connsiteY23" fmla="*/ 889645 h 1284246"/>
                <a:gd name="connsiteX24" fmla="*/ 1764524 w 1869410"/>
                <a:gd name="connsiteY24" fmla="*/ 716290 h 1284246"/>
                <a:gd name="connsiteX25" fmla="*/ 1764524 w 1869410"/>
                <a:gd name="connsiteY25" fmla="*/ 615325 h 1284246"/>
                <a:gd name="connsiteX26" fmla="*/ 1869299 w 1869410"/>
                <a:gd name="connsiteY26" fmla="*/ 708670 h 1284246"/>
                <a:gd name="connsiteX27" fmla="*/ 1783574 w 1869410"/>
                <a:gd name="connsiteY27" fmla="*/ 539125 h 1284246"/>
                <a:gd name="connsiteX28" fmla="*/ 1730234 w 1869410"/>
                <a:gd name="connsiteY28" fmla="*/ 396250 h 1284246"/>
                <a:gd name="connsiteX29" fmla="*/ 1560689 w 1869410"/>
                <a:gd name="connsiteY29" fmla="*/ 219085 h 1284246"/>
                <a:gd name="connsiteX30" fmla="*/ 1427339 w 1869410"/>
                <a:gd name="connsiteY30" fmla="*/ 129550 h 1284246"/>
                <a:gd name="connsiteX31" fmla="*/ 1594979 w 1869410"/>
                <a:gd name="connsiteY31" fmla="*/ 100975 h 1284246"/>
                <a:gd name="connsiteX32" fmla="*/ 1634984 w 1869410"/>
                <a:gd name="connsiteY32" fmla="*/ 70495 h 1284246"/>
                <a:gd name="connsiteX33" fmla="*/ 1402574 w 1869410"/>
                <a:gd name="connsiteY33" fmla="*/ 62875 h 1284246"/>
                <a:gd name="connsiteX34" fmla="*/ 1191119 w 1869410"/>
                <a:gd name="connsiteY34" fmla="*/ 17155 h 1284246"/>
                <a:gd name="connsiteX35" fmla="*/ 981569 w 1869410"/>
                <a:gd name="connsiteY35" fmla="*/ 10 h 1284246"/>
                <a:gd name="connsiteX36" fmla="*/ 712964 w 1869410"/>
                <a:gd name="connsiteY36" fmla="*/ 19060 h 1284246"/>
                <a:gd name="connsiteX37" fmla="*/ 543419 w 1869410"/>
                <a:gd name="connsiteY37" fmla="*/ 55255 h 1284246"/>
                <a:gd name="connsiteX38" fmla="*/ 415784 w 1869410"/>
                <a:gd name="connsiteY38" fmla="*/ 144790 h 1284246"/>
                <a:gd name="connsiteX39" fmla="*/ 364349 w 1869410"/>
                <a:gd name="connsiteY39" fmla="*/ 215275 h 1284246"/>
                <a:gd name="connsiteX40" fmla="*/ 290054 w 1869410"/>
                <a:gd name="connsiteY40" fmla="*/ 278140 h 1284246"/>
                <a:gd name="connsiteX41" fmla="*/ 223379 w 1869410"/>
                <a:gd name="connsiteY41" fmla="*/ 331480 h 1284246"/>
                <a:gd name="connsiteX42" fmla="*/ 145274 w 1869410"/>
                <a:gd name="connsiteY42" fmla="*/ 485785 h 1284246"/>
                <a:gd name="connsiteX43" fmla="*/ 80504 w 1869410"/>
                <a:gd name="connsiteY43" fmla="*/ 674380 h 1284246"/>
                <a:gd name="connsiteX44" fmla="*/ 494 w 1869410"/>
                <a:gd name="connsiteY44" fmla="*/ 777250 h 1284246"/>
                <a:gd name="connsiteX45" fmla="*/ 120509 w 1869410"/>
                <a:gd name="connsiteY45" fmla="*/ 678190 h 1284246"/>
                <a:gd name="connsiteX46" fmla="*/ 118604 w 1869410"/>
                <a:gd name="connsiteY46" fmla="*/ 910600 h 1284246"/>
                <a:gd name="connsiteX47" fmla="*/ 131939 w 1869410"/>
                <a:gd name="connsiteY47" fmla="*/ 1034425 h 1284246"/>
                <a:gd name="connsiteX48" fmla="*/ 160514 w 1869410"/>
                <a:gd name="connsiteY48" fmla="*/ 891550 h 1284246"/>
                <a:gd name="connsiteX49" fmla="*/ 246239 w 1869410"/>
                <a:gd name="connsiteY49" fmla="*/ 990610 h 1284246"/>
                <a:gd name="connsiteX50" fmla="*/ 238619 w 1869410"/>
                <a:gd name="connsiteY50" fmla="*/ 866785 h 1284246"/>
                <a:gd name="connsiteX51" fmla="*/ 250049 w 1869410"/>
                <a:gd name="connsiteY51" fmla="*/ 725815 h 1284246"/>
                <a:gd name="connsiteX52" fmla="*/ 311009 w 1869410"/>
                <a:gd name="connsiteY52" fmla="*/ 889645 h 1284246"/>
                <a:gd name="connsiteX53" fmla="*/ 295769 w 1869410"/>
                <a:gd name="connsiteY53" fmla="*/ 643900 h 1284246"/>
                <a:gd name="connsiteX54" fmla="*/ 341489 w 1869410"/>
                <a:gd name="connsiteY54" fmla="*/ 495310 h 1284246"/>
                <a:gd name="connsiteX55" fmla="*/ 394829 w 1869410"/>
                <a:gd name="connsiteY55" fmla="*/ 483880 h 1284246"/>
                <a:gd name="connsiteX56" fmla="*/ 486269 w 1869410"/>
                <a:gd name="connsiteY56" fmla="*/ 586750 h 1284246"/>
                <a:gd name="connsiteX0" fmla="*/ 486269 w 1869410"/>
                <a:gd name="connsiteY0" fmla="*/ 586750 h 1284246"/>
                <a:gd name="connsiteX1" fmla="*/ 545324 w 1869410"/>
                <a:gd name="connsiteY1" fmla="*/ 516265 h 1284246"/>
                <a:gd name="connsiteX2" fmla="*/ 629144 w 1869410"/>
                <a:gd name="connsiteY2" fmla="*/ 476260 h 1284246"/>
                <a:gd name="connsiteX3" fmla="*/ 692009 w 1869410"/>
                <a:gd name="connsiteY3" fmla="*/ 577225 h 1284246"/>
                <a:gd name="connsiteX4" fmla="*/ 737729 w 1869410"/>
                <a:gd name="connsiteY4" fmla="*/ 779155 h 1284246"/>
                <a:gd name="connsiteX5" fmla="*/ 735824 w 1869410"/>
                <a:gd name="connsiteY5" fmla="*/ 914410 h 1284246"/>
                <a:gd name="connsiteX6" fmla="*/ 825359 w 1869410"/>
                <a:gd name="connsiteY6" fmla="*/ 678190 h 1284246"/>
                <a:gd name="connsiteX7" fmla="*/ 840599 w 1869410"/>
                <a:gd name="connsiteY7" fmla="*/ 582940 h 1284246"/>
                <a:gd name="connsiteX8" fmla="*/ 1103489 w 1869410"/>
                <a:gd name="connsiteY8" fmla="*/ 870595 h 1284246"/>
                <a:gd name="connsiteX9" fmla="*/ 1154924 w 1869410"/>
                <a:gd name="connsiteY9" fmla="*/ 891550 h 1284246"/>
                <a:gd name="connsiteX10" fmla="*/ 1055864 w 1869410"/>
                <a:gd name="connsiteY10" fmla="*/ 723910 h 1284246"/>
                <a:gd name="connsiteX11" fmla="*/ 1257794 w 1869410"/>
                <a:gd name="connsiteY11" fmla="*/ 971560 h 1284246"/>
                <a:gd name="connsiteX12" fmla="*/ 1233029 w 1869410"/>
                <a:gd name="connsiteY12" fmla="*/ 849640 h 1284246"/>
                <a:gd name="connsiteX13" fmla="*/ 1375904 w 1869410"/>
                <a:gd name="connsiteY13" fmla="*/ 986800 h 1284246"/>
                <a:gd name="connsiteX14" fmla="*/ 1417814 w 1869410"/>
                <a:gd name="connsiteY14" fmla="*/ 1173490 h 1284246"/>
                <a:gd name="connsiteX15" fmla="*/ 1444484 w 1869410"/>
                <a:gd name="connsiteY15" fmla="*/ 1057285 h 1284246"/>
                <a:gd name="connsiteX16" fmla="*/ 1450199 w 1869410"/>
                <a:gd name="connsiteY16" fmla="*/ 1283980 h 1284246"/>
                <a:gd name="connsiteX17" fmla="*/ 1495919 w 1869410"/>
                <a:gd name="connsiteY17" fmla="*/ 1101100 h 1284246"/>
                <a:gd name="connsiteX18" fmla="*/ 1551164 w 1869410"/>
                <a:gd name="connsiteY18" fmla="*/ 1011565 h 1284246"/>
                <a:gd name="connsiteX19" fmla="*/ 1671179 w 1869410"/>
                <a:gd name="connsiteY19" fmla="*/ 1011565 h 1284246"/>
                <a:gd name="connsiteX20" fmla="*/ 1707374 w 1869410"/>
                <a:gd name="connsiteY20" fmla="*/ 1055380 h 1284246"/>
                <a:gd name="connsiteX21" fmla="*/ 1714994 w 1869410"/>
                <a:gd name="connsiteY21" fmla="*/ 904885 h 1284246"/>
                <a:gd name="connsiteX22" fmla="*/ 1716899 w 1869410"/>
                <a:gd name="connsiteY22" fmla="*/ 802015 h 1284246"/>
                <a:gd name="connsiteX23" fmla="*/ 1804529 w 1869410"/>
                <a:gd name="connsiteY23" fmla="*/ 889645 h 1284246"/>
                <a:gd name="connsiteX24" fmla="*/ 1764524 w 1869410"/>
                <a:gd name="connsiteY24" fmla="*/ 716290 h 1284246"/>
                <a:gd name="connsiteX25" fmla="*/ 1764524 w 1869410"/>
                <a:gd name="connsiteY25" fmla="*/ 615325 h 1284246"/>
                <a:gd name="connsiteX26" fmla="*/ 1869299 w 1869410"/>
                <a:gd name="connsiteY26" fmla="*/ 708670 h 1284246"/>
                <a:gd name="connsiteX27" fmla="*/ 1783574 w 1869410"/>
                <a:gd name="connsiteY27" fmla="*/ 539125 h 1284246"/>
                <a:gd name="connsiteX28" fmla="*/ 1730234 w 1869410"/>
                <a:gd name="connsiteY28" fmla="*/ 396250 h 1284246"/>
                <a:gd name="connsiteX29" fmla="*/ 1560689 w 1869410"/>
                <a:gd name="connsiteY29" fmla="*/ 219085 h 1284246"/>
                <a:gd name="connsiteX30" fmla="*/ 1427339 w 1869410"/>
                <a:gd name="connsiteY30" fmla="*/ 129550 h 1284246"/>
                <a:gd name="connsiteX31" fmla="*/ 1594979 w 1869410"/>
                <a:gd name="connsiteY31" fmla="*/ 100975 h 1284246"/>
                <a:gd name="connsiteX32" fmla="*/ 1634984 w 1869410"/>
                <a:gd name="connsiteY32" fmla="*/ 70495 h 1284246"/>
                <a:gd name="connsiteX33" fmla="*/ 1402574 w 1869410"/>
                <a:gd name="connsiteY33" fmla="*/ 62875 h 1284246"/>
                <a:gd name="connsiteX34" fmla="*/ 1191119 w 1869410"/>
                <a:gd name="connsiteY34" fmla="*/ 17155 h 1284246"/>
                <a:gd name="connsiteX35" fmla="*/ 981569 w 1869410"/>
                <a:gd name="connsiteY35" fmla="*/ 10 h 1284246"/>
                <a:gd name="connsiteX36" fmla="*/ 712964 w 1869410"/>
                <a:gd name="connsiteY36" fmla="*/ 19060 h 1284246"/>
                <a:gd name="connsiteX37" fmla="*/ 543419 w 1869410"/>
                <a:gd name="connsiteY37" fmla="*/ 55255 h 1284246"/>
                <a:gd name="connsiteX38" fmla="*/ 415784 w 1869410"/>
                <a:gd name="connsiteY38" fmla="*/ 144790 h 1284246"/>
                <a:gd name="connsiteX39" fmla="*/ 364349 w 1869410"/>
                <a:gd name="connsiteY39" fmla="*/ 215275 h 1284246"/>
                <a:gd name="connsiteX40" fmla="*/ 290054 w 1869410"/>
                <a:gd name="connsiteY40" fmla="*/ 278140 h 1284246"/>
                <a:gd name="connsiteX41" fmla="*/ 223379 w 1869410"/>
                <a:gd name="connsiteY41" fmla="*/ 331480 h 1284246"/>
                <a:gd name="connsiteX42" fmla="*/ 145274 w 1869410"/>
                <a:gd name="connsiteY42" fmla="*/ 485785 h 1284246"/>
                <a:gd name="connsiteX43" fmla="*/ 80504 w 1869410"/>
                <a:gd name="connsiteY43" fmla="*/ 674380 h 1284246"/>
                <a:gd name="connsiteX44" fmla="*/ 494 w 1869410"/>
                <a:gd name="connsiteY44" fmla="*/ 777250 h 1284246"/>
                <a:gd name="connsiteX45" fmla="*/ 120509 w 1869410"/>
                <a:gd name="connsiteY45" fmla="*/ 678190 h 1284246"/>
                <a:gd name="connsiteX46" fmla="*/ 118604 w 1869410"/>
                <a:gd name="connsiteY46" fmla="*/ 910600 h 1284246"/>
                <a:gd name="connsiteX47" fmla="*/ 131939 w 1869410"/>
                <a:gd name="connsiteY47" fmla="*/ 1034425 h 1284246"/>
                <a:gd name="connsiteX48" fmla="*/ 160514 w 1869410"/>
                <a:gd name="connsiteY48" fmla="*/ 891550 h 1284246"/>
                <a:gd name="connsiteX49" fmla="*/ 246239 w 1869410"/>
                <a:gd name="connsiteY49" fmla="*/ 990610 h 1284246"/>
                <a:gd name="connsiteX50" fmla="*/ 238619 w 1869410"/>
                <a:gd name="connsiteY50" fmla="*/ 866785 h 1284246"/>
                <a:gd name="connsiteX51" fmla="*/ 250049 w 1869410"/>
                <a:gd name="connsiteY51" fmla="*/ 725815 h 1284246"/>
                <a:gd name="connsiteX52" fmla="*/ 311009 w 1869410"/>
                <a:gd name="connsiteY52" fmla="*/ 889645 h 1284246"/>
                <a:gd name="connsiteX53" fmla="*/ 295769 w 1869410"/>
                <a:gd name="connsiteY53" fmla="*/ 643900 h 1284246"/>
                <a:gd name="connsiteX54" fmla="*/ 341489 w 1869410"/>
                <a:gd name="connsiteY54" fmla="*/ 495310 h 1284246"/>
                <a:gd name="connsiteX55" fmla="*/ 394829 w 1869410"/>
                <a:gd name="connsiteY55" fmla="*/ 483880 h 1284246"/>
                <a:gd name="connsiteX56" fmla="*/ 486269 w 1869410"/>
                <a:gd name="connsiteY56" fmla="*/ 586750 h 1284246"/>
                <a:gd name="connsiteX0" fmla="*/ 486269 w 1869410"/>
                <a:gd name="connsiteY0" fmla="*/ 586750 h 1284251"/>
                <a:gd name="connsiteX1" fmla="*/ 545324 w 1869410"/>
                <a:gd name="connsiteY1" fmla="*/ 516265 h 1284251"/>
                <a:gd name="connsiteX2" fmla="*/ 629144 w 1869410"/>
                <a:gd name="connsiteY2" fmla="*/ 476260 h 1284251"/>
                <a:gd name="connsiteX3" fmla="*/ 692009 w 1869410"/>
                <a:gd name="connsiteY3" fmla="*/ 577225 h 1284251"/>
                <a:gd name="connsiteX4" fmla="*/ 737729 w 1869410"/>
                <a:gd name="connsiteY4" fmla="*/ 779155 h 1284251"/>
                <a:gd name="connsiteX5" fmla="*/ 735824 w 1869410"/>
                <a:gd name="connsiteY5" fmla="*/ 914410 h 1284251"/>
                <a:gd name="connsiteX6" fmla="*/ 825359 w 1869410"/>
                <a:gd name="connsiteY6" fmla="*/ 678190 h 1284251"/>
                <a:gd name="connsiteX7" fmla="*/ 840599 w 1869410"/>
                <a:gd name="connsiteY7" fmla="*/ 582940 h 1284251"/>
                <a:gd name="connsiteX8" fmla="*/ 1103489 w 1869410"/>
                <a:gd name="connsiteY8" fmla="*/ 870595 h 1284251"/>
                <a:gd name="connsiteX9" fmla="*/ 1154924 w 1869410"/>
                <a:gd name="connsiteY9" fmla="*/ 891550 h 1284251"/>
                <a:gd name="connsiteX10" fmla="*/ 1055864 w 1869410"/>
                <a:gd name="connsiteY10" fmla="*/ 723910 h 1284251"/>
                <a:gd name="connsiteX11" fmla="*/ 1257794 w 1869410"/>
                <a:gd name="connsiteY11" fmla="*/ 971560 h 1284251"/>
                <a:gd name="connsiteX12" fmla="*/ 1233029 w 1869410"/>
                <a:gd name="connsiteY12" fmla="*/ 849640 h 1284251"/>
                <a:gd name="connsiteX13" fmla="*/ 1375904 w 1869410"/>
                <a:gd name="connsiteY13" fmla="*/ 986800 h 1284251"/>
                <a:gd name="connsiteX14" fmla="*/ 1417814 w 1869410"/>
                <a:gd name="connsiteY14" fmla="*/ 1173490 h 1284251"/>
                <a:gd name="connsiteX15" fmla="*/ 1444484 w 1869410"/>
                <a:gd name="connsiteY15" fmla="*/ 1057285 h 1284251"/>
                <a:gd name="connsiteX16" fmla="*/ 1450199 w 1869410"/>
                <a:gd name="connsiteY16" fmla="*/ 1283980 h 1284251"/>
                <a:gd name="connsiteX17" fmla="*/ 1495919 w 1869410"/>
                <a:gd name="connsiteY17" fmla="*/ 1101100 h 1284251"/>
                <a:gd name="connsiteX18" fmla="*/ 1574024 w 1869410"/>
                <a:gd name="connsiteY18" fmla="*/ 996325 h 1284251"/>
                <a:gd name="connsiteX19" fmla="*/ 1671179 w 1869410"/>
                <a:gd name="connsiteY19" fmla="*/ 1011565 h 1284251"/>
                <a:gd name="connsiteX20" fmla="*/ 1707374 w 1869410"/>
                <a:gd name="connsiteY20" fmla="*/ 1055380 h 1284251"/>
                <a:gd name="connsiteX21" fmla="*/ 1714994 w 1869410"/>
                <a:gd name="connsiteY21" fmla="*/ 904885 h 1284251"/>
                <a:gd name="connsiteX22" fmla="*/ 1716899 w 1869410"/>
                <a:gd name="connsiteY22" fmla="*/ 802015 h 1284251"/>
                <a:gd name="connsiteX23" fmla="*/ 1804529 w 1869410"/>
                <a:gd name="connsiteY23" fmla="*/ 889645 h 1284251"/>
                <a:gd name="connsiteX24" fmla="*/ 1764524 w 1869410"/>
                <a:gd name="connsiteY24" fmla="*/ 716290 h 1284251"/>
                <a:gd name="connsiteX25" fmla="*/ 1764524 w 1869410"/>
                <a:gd name="connsiteY25" fmla="*/ 615325 h 1284251"/>
                <a:gd name="connsiteX26" fmla="*/ 1869299 w 1869410"/>
                <a:gd name="connsiteY26" fmla="*/ 708670 h 1284251"/>
                <a:gd name="connsiteX27" fmla="*/ 1783574 w 1869410"/>
                <a:gd name="connsiteY27" fmla="*/ 539125 h 1284251"/>
                <a:gd name="connsiteX28" fmla="*/ 1730234 w 1869410"/>
                <a:gd name="connsiteY28" fmla="*/ 396250 h 1284251"/>
                <a:gd name="connsiteX29" fmla="*/ 1560689 w 1869410"/>
                <a:gd name="connsiteY29" fmla="*/ 219085 h 1284251"/>
                <a:gd name="connsiteX30" fmla="*/ 1427339 w 1869410"/>
                <a:gd name="connsiteY30" fmla="*/ 129550 h 1284251"/>
                <a:gd name="connsiteX31" fmla="*/ 1594979 w 1869410"/>
                <a:gd name="connsiteY31" fmla="*/ 100975 h 1284251"/>
                <a:gd name="connsiteX32" fmla="*/ 1634984 w 1869410"/>
                <a:gd name="connsiteY32" fmla="*/ 70495 h 1284251"/>
                <a:gd name="connsiteX33" fmla="*/ 1402574 w 1869410"/>
                <a:gd name="connsiteY33" fmla="*/ 62875 h 1284251"/>
                <a:gd name="connsiteX34" fmla="*/ 1191119 w 1869410"/>
                <a:gd name="connsiteY34" fmla="*/ 17155 h 1284251"/>
                <a:gd name="connsiteX35" fmla="*/ 981569 w 1869410"/>
                <a:gd name="connsiteY35" fmla="*/ 10 h 1284251"/>
                <a:gd name="connsiteX36" fmla="*/ 712964 w 1869410"/>
                <a:gd name="connsiteY36" fmla="*/ 19060 h 1284251"/>
                <a:gd name="connsiteX37" fmla="*/ 543419 w 1869410"/>
                <a:gd name="connsiteY37" fmla="*/ 55255 h 1284251"/>
                <a:gd name="connsiteX38" fmla="*/ 415784 w 1869410"/>
                <a:gd name="connsiteY38" fmla="*/ 144790 h 1284251"/>
                <a:gd name="connsiteX39" fmla="*/ 364349 w 1869410"/>
                <a:gd name="connsiteY39" fmla="*/ 215275 h 1284251"/>
                <a:gd name="connsiteX40" fmla="*/ 290054 w 1869410"/>
                <a:gd name="connsiteY40" fmla="*/ 278140 h 1284251"/>
                <a:gd name="connsiteX41" fmla="*/ 223379 w 1869410"/>
                <a:gd name="connsiteY41" fmla="*/ 331480 h 1284251"/>
                <a:gd name="connsiteX42" fmla="*/ 145274 w 1869410"/>
                <a:gd name="connsiteY42" fmla="*/ 485785 h 1284251"/>
                <a:gd name="connsiteX43" fmla="*/ 80504 w 1869410"/>
                <a:gd name="connsiteY43" fmla="*/ 674380 h 1284251"/>
                <a:gd name="connsiteX44" fmla="*/ 494 w 1869410"/>
                <a:gd name="connsiteY44" fmla="*/ 777250 h 1284251"/>
                <a:gd name="connsiteX45" fmla="*/ 120509 w 1869410"/>
                <a:gd name="connsiteY45" fmla="*/ 678190 h 1284251"/>
                <a:gd name="connsiteX46" fmla="*/ 118604 w 1869410"/>
                <a:gd name="connsiteY46" fmla="*/ 910600 h 1284251"/>
                <a:gd name="connsiteX47" fmla="*/ 131939 w 1869410"/>
                <a:gd name="connsiteY47" fmla="*/ 1034425 h 1284251"/>
                <a:gd name="connsiteX48" fmla="*/ 160514 w 1869410"/>
                <a:gd name="connsiteY48" fmla="*/ 891550 h 1284251"/>
                <a:gd name="connsiteX49" fmla="*/ 246239 w 1869410"/>
                <a:gd name="connsiteY49" fmla="*/ 990610 h 1284251"/>
                <a:gd name="connsiteX50" fmla="*/ 238619 w 1869410"/>
                <a:gd name="connsiteY50" fmla="*/ 866785 h 1284251"/>
                <a:gd name="connsiteX51" fmla="*/ 250049 w 1869410"/>
                <a:gd name="connsiteY51" fmla="*/ 725815 h 1284251"/>
                <a:gd name="connsiteX52" fmla="*/ 311009 w 1869410"/>
                <a:gd name="connsiteY52" fmla="*/ 889645 h 1284251"/>
                <a:gd name="connsiteX53" fmla="*/ 295769 w 1869410"/>
                <a:gd name="connsiteY53" fmla="*/ 643900 h 1284251"/>
                <a:gd name="connsiteX54" fmla="*/ 341489 w 1869410"/>
                <a:gd name="connsiteY54" fmla="*/ 495310 h 1284251"/>
                <a:gd name="connsiteX55" fmla="*/ 394829 w 1869410"/>
                <a:gd name="connsiteY55" fmla="*/ 483880 h 1284251"/>
                <a:gd name="connsiteX56" fmla="*/ 486269 w 1869410"/>
                <a:gd name="connsiteY56" fmla="*/ 586750 h 1284251"/>
                <a:gd name="connsiteX0" fmla="*/ 486269 w 1869410"/>
                <a:gd name="connsiteY0" fmla="*/ 586750 h 1284251"/>
                <a:gd name="connsiteX1" fmla="*/ 545324 w 1869410"/>
                <a:gd name="connsiteY1" fmla="*/ 516265 h 1284251"/>
                <a:gd name="connsiteX2" fmla="*/ 629144 w 1869410"/>
                <a:gd name="connsiteY2" fmla="*/ 476260 h 1284251"/>
                <a:gd name="connsiteX3" fmla="*/ 692009 w 1869410"/>
                <a:gd name="connsiteY3" fmla="*/ 577225 h 1284251"/>
                <a:gd name="connsiteX4" fmla="*/ 737729 w 1869410"/>
                <a:gd name="connsiteY4" fmla="*/ 779155 h 1284251"/>
                <a:gd name="connsiteX5" fmla="*/ 735824 w 1869410"/>
                <a:gd name="connsiteY5" fmla="*/ 914410 h 1284251"/>
                <a:gd name="connsiteX6" fmla="*/ 825359 w 1869410"/>
                <a:gd name="connsiteY6" fmla="*/ 678190 h 1284251"/>
                <a:gd name="connsiteX7" fmla="*/ 840599 w 1869410"/>
                <a:gd name="connsiteY7" fmla="*/ 582940 h 1284251"/>
                <a:gd name="connsiteX8" fmla="*/ 1103489 w 1869410"/>
                <a:gd name="connsiteY8" fmla="*/ 870595 h 1284251"/>
                <a:gd name="connsiteX9" fmla="*/ 1154924 w 1869410"/>
                <a:gd name="connsiteY9" fmla="*/ 891550 h 1284251"/>
                <a:gd name="connsiteX10" fmla="*/ 1055864 w 1869410"/>
                <a:gd name="connsiteY10" fmla="*/ 723910 h 1284251"/>
                <a:gd name="connsiteX11" fmla="*/ 1257794 w 1869410"/>
                <a:gd name="connsiteY11" fmla="*/ 971560 h 1284251"/>
                <a:gd name="connsiteX12" fmla="*/ 1233029 w 1869410"/>
                <a:gd name="connsiteY12" fmla="*/ 849640 h 1284251"/>
                <a:gd name="connsiteX13" fmla="*/ 1375904 w 1869410"/>
                <a:gd name="connsiteY13" fmla="*/ 986800 h 1284251"/>
                <a:gd name="connsiteX14" fmla="*/ 1417814 w 1869410"/>
                <a:gd name="connsiteY14" fmla="*/ 1173490 h 1284251"/>
                <a:gd name="connsiteX15" fmla="*/ 1444484 w 1869410"/>
                <a:gd name="connsiteY15" fmla="*/ 1057285 h 1284251"/>
                <a:gd name="connsiteX16" fmla="*/ 1450199 w 1869410"/>
                <a:gd name="connsiteY16" fmla="*/ 1283980 h 1284251"/>
                <a:gd name="connsiteX17" fmla="*/ 1495919 w 1869410"/>
                <a:gd name="connsiteY17" fmla="*/ 1101100 h 1284251"/>
                <a:gd name="connsiteX18" fmla="*/ 1574024 w 1869410"/>
                <a:gd name="connsiteY18" fmla="*/ 996325 h 1284251"/>
                <a:gd name="connsiteX19" fmla="*/ 1667369 w 1869410"/>
                <a:gd name="connsiteY19" fmla="*/ 1021090 h 1284251"/>
                <a:gd name="connsiteX20" fmla="*/ 1707374 w 1869410"/>
                <a:gd name="connsiteY20" fmla="*/ 1055380 h 1284251"/>
                <a:gd name="connsiteX21" fmla="*/ 1714994 w 1869410"/>
                <a:gd name="connsiteY21" fmla="*/ 904885 h 1284251"/>
                <a:gd name="connsiteX22" fmla="*/ 1716899 w 1869410"/>
                <a:gd name="connsiteY22" fmla="*/ 802015 h 1284251"/>
                <a:gd name="connsiteX23" fmla="*/ 1804529 w 1869410"/>
                <a:gd name="connsiteY23" fmla="*/ 889645 h 1284251"/>
                <a:gd name="connsiteX24" fmla="*/ 1764524 w 1869410"/>
                <a:gd name="connsiteY24" fmla="*/ 716290 h 1284251"/>
                <a:gd name="connsiteX25" fmla="*/ 1764524 w 1869410"/>
                <a:gd name="connsiteY25" fmla="*/ 615325 h 1284251"/>
                <a:gd name="connsiteX26" fmla="*/ 1869299 w 1869410"/>
                <a:gd name="connsiteY26" fmla="*/ 708670 h 1284251"/>
                <a:gd name="connsiteX27" fmla="*/ 1783574 w 1869410"/>
                <a:gd name="connsiteY27" fmla="*/ 539125 h 1284251"/>
                <a:gd name="connsiteX28" fmla="*/ 1730234 w 1869410"/>
                <a:gd name="connsiteY28" fmla="*/ 396250 h 1284251"/>
                <a:gd name="connsiteX29" fmla="*/ 1560689 w 1869410"/>
                <a:gd name="connsiteY29" fmla="*/ 219085 h 1284251"/>
                <a:gd name="connsiteX30" fmla="*/ 1427339 w 1869410"/>
                <a:gd name="connsiteY30" fmla="*/ 129550 h 1284251"/>
                <a:gd name="connsiteX31" fmla="*/ 1594979 w 1869410"/>
                <a:gd name="connsiteY31" fmla="*/ 100975 h 1284251"/>
                <a:gd name="connsiteX32" fmla="*/ 1634984 w 1869410"/>
                <a:gd name="connsiteY32" fmla="*/ 70495 h 1284251"/>
                <a:gd name="connsiteX33" fmla="*/ 1402574 w 1869410"/>
                <a:gd name="connsiteY33" fmla="*/ 62875 h 1284251"/>
                <a:gd name="connsiteX34" fmla="*/ 1191119 w 1869410"/>
                <a:gd name="connsiteY34" fmla="*/ 17155 h 1284251"/>
                <a:gd name="connsiteX35" fmla="*/ 981569 w 1869410"/>
                <a:gd name="connsiteY35" fmla="*/ 10 h 1284251"/>
                <a:gd name="connsiteX36" fmla="*/ 712964 w 1869410"/>
                <a:gd name="connsiteY36" fmla="*/ 19060 h 1284251"/>
                <a:gd name="connsiteX37" fmla="*/ 543419 w 1869410"/>
                <a:gd name="connsiteY37" fmla="*/ 55255 h 1284251"/>
                <a:gd name="connsiteX38" fmla="*/ 415784 w 1869410"/>
                <a:gd name="connsiteY38" fmla="*/ 144790 h 1284251"/>
                <a:gd name="connsiteX39" fmla="*/ 364349 w 1869410"/>
                <a:gd name="connsiteY39" fmla="*/ 215275 h 1284251"/>
                <a:gd name="connsiteX40" fmla="*/ 290054 w 1869410"/>
                <a:gd name="connsiteY40" fmla="*/ 278140 h 1284251"/>
                <a:gd name="connsiteX41" fmla="*/ 223379 w 1869410"/>
                <a:gd name="connsiteY41" fmla="*/ 331480 h 1284251"/>
                <a:gd name="connsiteX42" fmla="*/ 145274 w 1869410"/>
                <a:gd name="connsiteY42" fmla="*/ 485785 h 1284251"/>
                <a:gd name="connsiteX43" fmla="*/ 80504 w 1869410"/>
                <a:gd name="connsiteY43" fmla="*/ 674380 h 1284251"/>
                <a:gd name="connsiteX44" fmla="*/ 494 w 1869410"/>
                <a:gd name="connsiteY44" fmla="*/ 777250 h 1284251"/>
                <a:gd name="connsiteX45" fmla="*/ 120509 w 1869410"/>
                <a:gd name="connsiteY45" fmla="*/ 678190 h 1284251"/>
                <a:gd name="connsiteX46" fmla="*/ 118604 w 1869410"/>
                <a:gd name="connsiteY46" fmla="*/ 910600 h 1284251"/>
                <a:gd name="connsiteX47" fmla="*/ 131939 w 1869410"/>
                <a:gd name="connsiteY47" fmla="*/ 1034425 h 1284251"/>
                <a:gd name="connsiteX48" fmla="*/ 160514 w 1869410"/>
                <a:gd name="connsiteY48" fmla="*/ 891550 h 1284251"/>
                <a:gd name="connsiteX49" fmla="*/ 246239 w 1869410"/>
                <a:gd name="connsiteY49" fmla="*/ 990610 h 1284251"/>
                <a:gd name="connsiteX50" fmla="*/ 238619 w 1869410"/>
                <a:gd name="connsiteY50" fmla="*/ 866785 h 1284251"/>
                <a:gd name="connsiteX51" fmla="*/ 250049 w 1869410"/>
                <a:gd name="connsiteY51" fmla="*/ 725815 h 1284251"/>
                <a:gd name="connsiteX52" fmla="*/ 311009 w 1869410"/>
                <a:gd name="connsiteY52" fmla="*/ 889645 h 1284251"/>
                <a:gd name="connsiteX53" fmla="*/ 295769 w 1869410"/>
                <a:gd name="connsiteY53" fmla="*/ 643900 h 1284251"/>
                <a:gd name="connsiteX54" fmla="*/ 341489 w 1869410"/>
                <a:gd name="connsiteY54" fmla="*/ 495310 h 1284251"/>
                <a:gd name="connsiteX55" fmla="*/ 394829 w 1869410"/>
                <a:gd name="connsiteY55" fmla="*/ 483880 h 1284251"/>
                <a:gd name="connsiteX56" fmla="*/ 486269 w 1869410"/>
                <a:gd name="connsiteY56" fmla="*/ 586750 h 1284251"/>
                <a:gd name="connsiteX0" fmla="*/ 486269 w 1869410"/>
                <a:gd name="connsiteY0" fmla="*/ 586750 h 1284251"/>
                <a:gd name="connsiteX1" fmla="*/ 545324 w 1869410"/>
                <a:gd name="connsiteY1" fmla="*/ 516265 h 1284251"/>
                <a:gd name="connsiteX2" fmla="*/ 629144 w 1869410"/>
                <a:gd name="connsiteY2" fmla="*/ 476260 h 1284251"/>
                <a:gd name="connsiteX3" fmla="*/ 692009 w 1869410"/>
                <a:gd name="connsiteY3" fmla="*/ 577225 h 1284251"/>
                <a:gd name="connsiteX4" fmla="*/ 737729 w 1869410"/>
                <a:gd name="connsiteY4" fmla="*/ 779155 h 1284251"/>
                <a:gd name="connsiteX5" fmla="*/ 735824 w 1869410"/>
                <a:gd name="connsiteY5" fmla="*/ 914410 h 1284251"/>
                <a:gd name="connsiteX6" fmla="*/ 825359 w 1869410"/>
                <a:gd name="connsiteY6" fmla="*/ 678190 h 1284251"/>
                <a:gd name="connsiteX7" fmla="*/ 840599 w 1869410"/>
                <a:gd name="connsiteY7" fmla="*/ 582940 h 1284251"/>
                <a:gd name="connsiteX8" fmla="*/ 1103489 w 1869410"/>
                <a:gd name="connsiteY8" fmla="*/ 870595 h 1284251"/>
                <a:gd name="connsiteX9" fmla="*/ 1154924 w 1869410"/>
                <a:gd name="connsiteY9" fmla="*/ 891550 h 1284251"/>
                <a:gd name="connsiteX10" fmla="*/ 1055864 w 1869410"/>
                <a:gd name="connsiteY10" fmla="*/ 723910 h 1284251"/>
                <a:gd name="connsiteX11" fmla="*/ 1257794 w 1869410"/>
                <a:gd name="connsiteY11" fmla="*/ 971560 h 1284251"/>
                <a:gd name="connsiteX12" fmla="*/ 1233029 w 1869410"/>
                <a:gd name="connsiteY12" fmla="*/ 849640 h 1284251"/>
                <a:gd name="connsiteX13" fmla="*/ 1375904 w 1869410"/>
                <a:gd name="connsiteY13" fmla="*/ 986800 h 1284251"/>
                <a:gd name="connsiteX14" fmla="*/ 1417814 w 1869410"/>
                <a:gd name="connsiteY14" fmla="*/ 1173490 h 1284251"/>
                <a:gd name="connsiteX15" fmla="*/ 1444484 w 1869410"/>
                <a:gd name="connsiteY15" fmla="*/ 1057285 h 1284251"/>
                <a:gd name="connsiteX16" fmla="*/ 1450199 w 1869410"/>
                <a:gd name="connsiteY16" fmla="*/ 1283980 h 1284251"/>
                <a:gd name="connsiteX17" fmla="*/ 1495919 w 1869410"/>
                <a:gd name="connsiteY17" fmla="*/ 1101100 h 1284251"/>
                <a:gd name="connsiteX18" fmla="*/ 1574024 w 1869410"/>
                <a:gd name="connsiteY18" fmla="*/ 996325 h 1284251"/>
                <a:gd name="connsiteX19" fmla="*/ 1667369 w 1869410"/>
                <a:gd name="connsiteY19" fmla="*/ 1021090 h 1284251"/>
                <a:gd name="connsiteX20" fmla="*/ 1707374 w 1869410"/>
                <a:gd name="connsiteY20" fmla="*/ 1055380 h 1284251"/>
                <a:gd name="connsiteX21" fmla="*/ 1714994 w 1869410"/>
                <a:gd name="connsiteY21" fmla="*/ 904885 h 1284251"/>
                <a:gd name="connsiteX22" fmla="*/ 1716899 w 1869410"/>
                <a:gd name="connsiteY22" fmla="*/ 802015 h 1284251"/>
                <a:gd name="connsiteX23" fmla="*/ 1804529 w 1869410"/>
                <a:gd name="connsiteY23" fmla="*/ 889645 h 1284251"/>
                <a:gd name="connsiteX24" fmla="*/ 1764524 w 1869410"/>
                <a:gd name="connsiteY24" fmla="*/ 716290 h 1284251"/>
                <a:gd name="connsiteX25" fmla="*/ 1764524 w 1869410"/>
                <a:gd name="connsiteY25" fmla="*/ 615325 h 1284251"/>
                <a:gd name="connsiteX26" fmla="*/ 1869299 w 1869410"/>
                <a:gd name="connsiteY26" fmla="*/ 708670 h 1284251"/>
                <a:gd name="connsiteX27" fmla="*/ 1783574 w 1869410"/>
                <a:gd name="connsiteY27" fmla="*/ 539125 h 1284251"/>
                <a:gd name="connsiteX28" fmla="*/ 1730234 w 1869410"/>
                <a:gd name="connsiteY28" fmla="*/ 396250 h 1284251"/>
                <a:gd name="connsiteX29" fmla="*/ 1560689 w 1869410"/>
                <a:gd name="connsiteY29" fmla="*/ 219085 h 1284251"/>
                <a:gd name="connsiteX30" fmla="*/ 1427339 w 1869410"/>
                <a:gd name="connsiteY30" fmla="*/ 129550 h 1284251"/>
                <a:gd name="connsiteX31" fmla="*/ 1594979 w 1869410"/>
                <a:gd name="connsiteY31" fmla="*/ 100975 h 1284251"/>
                <a:gd name="connsiteX32" fmla="*/ 1634984 w 1869410"/>
                <a:gd name="connsiteY32" fmla="*/ 70495 h 1284251"/>
                <a:gd name="connsiteX33" fmla="*/ 1402574 w 1869410"/>
                <a:gd name="connsiteY33" fmla="*/ 62875 h 1284251"/>
                <a:gd name="connsiteX34" fmla="*/ 1191119 w 1869410"/>
                <a:gd name="connsiteY34" fmla="*/ 17155 h 1284251"/>
                <a:gd name="connsiteX35" fmla="*/ 981569 w 1869410"/>
                <a:gd name="connsiteY35" fmla="*/ 10 h 1284251"/>
                <a:gd name="connsiteX36" fmla="*/ 712964 w 1869410"/>
                <a:gd name="connsiteY36" fmla="*/ 19060 h 1284251"/>
                <a:gd name="connsiteX37" fmla="*/ 543419 w 1869410"/>
                <a:gd name="connsiteY37" fmla="*/ 55255 h 1284251"/>
                <a:gd name="connsiteX38" fmla="*/ 415784 w 1869410"/>
                <a:gd name="connsiteY38" fmla="*/ 144790 h 1284251"/>
                <a:gd name="connsiteX39" fmla="*/ 364349 w 1869410"/>
                <a:gd name="connsiteY39" fmla="*/ 215275 h 1284251"/>
                <a:gd name="connsiteX40" fmla="*/ 290054 w 1869410"/>
                <a:gd name="connsiteY40" fmla="*/ 278140 h 1284251"/>
                <a:gd name="connsiteX41" fmla="*/ 223379 w 1869410"/>
                <a:gd name="connsiteY41" fmla="*/ 331480 h 1284251"/>
                <a:gd name="connsiteX42" fmla="*/ 145274 w 1869410"/>
                <a:gd name="connsiteY42" fmla="*/ 485785 h 1284251"/>
                <a:gd name="connsiteX43" fmla="*/ 80504 w 1869410"/>
                <a:gd name="connsiteY43" fmla="*/ 674380 h 1284251"/>
                <a:gd name="connsiteX44" fmla="*/ 494 w 1869410"/>
                <a:gd name="connsiteY44" fmla="*/ 777250 h 1284251"/>
                <a:gd name="connsiteX45" fmla="*/ 120509 w 1869410"/>
                <a:gd name="connsiteY45" fmla="*/ 678190 h 1284251"/>
                <a:gd name="connsiteX46" fmla="*/ 118604 w 1869410"/>
                <a:gd name="connsiteY46" fmla="*/ 910600 h 1284251"/>
                <a:gd name="connsiteX47" fmla="*/ 131939 w 1869410"/>
                <a:gd name="connsiteY47" fmla="*/ 1034425 h 1284251"/>
                <a:gd name="connsiteX48" fmla="*/ 160514 w 1869410"/>
                <a:gd name="connsiteY48" fmla="*/ 891550 h 1284251"/>
                <a:gd name="connsiteX49" fmla="*/ 246239 w 1869410"/>
                <a:gd name="connsiteY49" fmla="*/ 990610 h 1284251"/>
                <a:gd name="connsiteX50" fmla="*/ 238619 w 1869410"/>
                <a:gd name="connsiteY50" fmla="*/ 866785 h 1284251"/>
                <a:gd name="connsiteX51" fmla="*/ 250049 w 1869410"/>
                <a:gd name="connsiteY51" fmla="*/ 725815 h 1284251"/>
                <a:gd name="connsiteX52" fmla="*/ 311009 w 1869410"/>
                <a:gd name="connsiteY52" fmla="*/ 889645 h 1284251"/>
                <a:gd name="connsiteX53" fmla="*/ 295769 w 1869410"/>
                <a:gd name="connsiteY53" fmla="*/ 643900 h 1284251"/>
                <a:gd name="connsiteX54" fmla="*/ 341489 w 1869410"/>
                <a:gd name="connsiteY54" fmla="*/ 495310 h 1284251"/>
                <a:gd name="connsiteX55" fmla="*/ 394829 w 1869410"/>
                <a:gd name="connsiteY55" fmla="*/ 483880 h 1284251"/>
                <a:gd name="connsiteX56" fmla="*/ 486269 w 1869410"/>
                <a:gd name="connsiteY56" fmla="*/ 586750 h 1284251"/>
                <a:gd name="connsiteX0" fmla="*/ 486269 w 1869410"/>
                <a:gd name="connsiteY0" fmla="*/ 586750 h 1284248"/>
                <a:gd name="connsiteX1" fmla="*/ 545324 w 1869410"/>
                <a:gd name="connsiteY1" fmla="*/ 516265 h 1284248"/>
                <a:gd name="connsiteX2" fmla="*/ 629144 w 1869410"/>
                <a:gd name="connsiteY2" fmla="*/ 476260 h 1284248"/>
                <a:gd name="connsiteX3" fmla="*/ 692009 w 1869410"/>
                <a:gd name="connsiteY3" fmla="*/ 577225 h 1284248"/>
                <a:gd name="connsiteX4" fmla="*/ 737729 w 1869410"/>
                <a:gd name="connsiteY4" fmla="*/ 779155 h 1284248"/>
                <a:gd name="connsiteX5" fmla="*/ 735824 w 1869410"/>
                <a:gd name="connsiteY5" fmla="*/ 914410 h 1284248"/>
                <a:gd name="connsiteX6" fmla="*/ 825359 w 1869410"/>
                <a:gd name="connsiteY6" fmla="*/ 678190 h 1284248"/>
                <a:gd name="connsiteX7" fmla="*/ 840599 w 1869410"/>
                <a:gd name="connsiteY7" fmla="*/ 582940 h 1284248"/>
                <a:gd name="connsiteX8" fmla="*/ 1103489 w 1869410"/>
                <a:gd name="connsiteY8" fmla="*/ 870595 h 1284248"/>
                <a:gd name="connsiteX9" fmla="*/ 1154924 w 1869410"/>
                <a:gd name="connsiteY9" fmla="*/ 891550 h 1284248"/>
                <a:gd name="connsiteX10" fmla="*/ 1055864 w 1869410"/>
                <a:gd name="connsiteY10" fmla="*/ 723910 h 1284248"/>
                <a:gd name="connsiteX11" fmla="*/ 1257794 w 1869410"/>
                <a:gd name="connsiteY11" fmla="*/ 971560 h 1284248"/>
                <a:gd name="connsiteX12" fmla="*/ 1233029 w 1869410"/>
                <a:gd name="connsiteY12" fmla="*/ 849640 h 1284248"/>
                <a:gd name="connsiteX13" fmla="*/ 1375904 w 1869410"/>
                <a:gd name="connsiteY13" fmla="*/ 986800 h 1284248"/>
                <a:gd name="connsiteX14" fmla="*/ 1417814 w 1869410"/>
                <a:gd name="connsiteY14" fmla="*/ 1173490 h 1284248"/>
                <a:gd name="connsiteX15" fmla="*/ 1444484 w 1869410"/>
                <a:gd name="connsiteY15" fmla="*/ 1057285 h 1284248"/>
                <a:gd name="connsiteX16" fmla="*/ 1450199 w 1869410"/>
                <a:gd name="connsiteY16" fmla="*/ 1283980 h 1284248"/>
                <a:gd name="connsiteX17" fmla="*/ 1495919 w 1869410"/>
                <a:gd name="connsiteY17" fmla="*/ 1101100 h 1284248"/>
                <a:gd name="connsiteX18" fmla="*/ 1577834 w 1869410"/>
                <a:gd name="connsiteY18" fmla="*/ 1003945 h 1284248"/>
                <a:gd name="connsiteX19" fmla="*/ 1667369 w 1869410"/>
                <a:gd name="connsiteY19" fmla="*/ 1021090 h 1284248"/>
                <a:gd name="connsiteX20" fmla="*/ 1707374 w 1869410"/>
                <a:gd name="connsiteY20" fmla="*/ 1055380 h 1284248"/>
                <a:gd name="connsiteX21" fmla="*/ 1714994 w 1869410"/>
                <a:gd name="connsiteY21" fmla="*/ 904885 h 1284248"/>
                <a:gd name="connsiteX22" fmla="*/ 1716899 w 1869410"/>
                <a:gd name="connsiteY22" fmla="*/ 802015 h 1284248"/>
                <a:gd name="connsiteX23" fmla="*/ 1804529 w 1869410"/>
                <a:gd name="connsiteY23" fmla="*/ 889645 h 1284248"/>
                <a:gd name="connsiteX24" fmla="*/ 1764524 w 1869410"/>
                <a:gd name="connsiteY24" fmla="*/ 716290 h 1284248"/>
                <a:gd name="connsiteX25" fmla="*/ 1764524 w 1869410"/>
                <a:gd name="connsiteY25" fmla="*/ 615325 h 1284248"/>
                <a:gd name="connsiteX26" fmla="*/ 1869299 w 1869410"/>
                <a:gd name="connsiteY26" fmla="*/ 708670 h 1284248"/>
                <a:gd name="connsiteX27" fmla="*/ 1783574 w 1869410"/>
                <a:gd name="connsiteY27" fmla="*/ 539125 h 1284248"/>
                <a:gd name="connsiteX28" fmla="*/ 1730234 w 1869410"/>
                <a:gd name="connsiteY28" fmla="*/ 396250 h 1284248"/>
                <a:gd name="connsiteX29" fmla="*/ 1560689 w 1869410"/>
                <a:gd name="connsiteY29" fmla="*/ 219085 h 1284248"/>
                <a:gd name="connsiteX30" fmla="*/ 1427339 w 1869410"/>
                <a:gd name="connsiteY30" fmla="*/ 129550 h 1284248"/>
                <a:gd name="connsiteX31" fmla="*/ 1594979 w 1869410"/>
                <a:gd name="connsiteY31" fmla="*/ 100975 h 1284248"/>
                <a:gd name="connsiteX32" fmla="*/ 1634984 w 1869410"/>
                <a:gd name="connsiteY32" fmla="*/ 70495 h 1284248"/>
                <a:gd name="connsiteX33" fmla="*/ 1402574 w 1869410"/>
                <a:gd name="connsiteY33" fmla="*/ 62875 h 1284248"/>
                <a:gd name="connsiteX34" fmla="*/ 1191119 w 1869410"/>
                <a:gd name="connsiteY34" fmla="*/ 17155 h 1284248"/>
                <a:gd name="connsiteX35" fmla="*/ 981569 w 1869410"/>
                <a:gd name="connsiteY35" fmla="*/ 10 h 1284248"/>
                <a:gd name="connsiteX36" fmla="*/ 712964 w 1869410"/>
                <a:gd name="connsiteY36" fmla="*/ 19060 h 1284248"/>
                <a:gd name="connsiteX37" fmla="*/ 543419 w 1869410"/>
                <a:gd name="connsiteY37" fmla="*/ 55255 h 1284248"/>
                <a:gd name="connsiteX38" fmla="*/ 415784 w 1869410"/>
                <a:gd name="connsiteY38" fmla="*/ 144790 h 1284248"/>
                <a:gd name="connsiteX39" fmla="*/ 364349 w 1869410"/>
                <a:gd name="connsiteY39" fmla="*/ 215275 h 1284248"/>
                <a:gd name="connsiteX40" fmla="*/ 290054 w 1869410"/>
                <a:gd name="connsiteY40" fmla="*/ 278140 h 1284248"/>
                <a:gd name="connsiteX41" fmla="*/ 223379 w 1869410"/>
                <a:gd name="connsiteY41" fmla="*/ 331480 h 1284248"/>
                <a:gd name="connsiteX42" fmla="*/ 145274 w 1869410"/>
                <a:gd name="connsiteY42" fmla="*/ 485785 h 1284248"/>
                <a:gd name="connsiteX43" fmla="*/ 80504 w 1869410"/>
                <a:gd name="connsiteY43" fmla="*/ 674380 h 1284248"/>
                <a:gd name="connsiteX44" fmla="*/ 494 w 1869410"/>
                <a:gd name="connsiteY44" fmla="*/ 777250 h 1284248"/>
                <a:gd name="connsiteX45" fmla="*/ 120509 w 1869410"/>
                <a:gd name="connsiteY45" fmla="*/ 678190 h 1284248"/>
                <a:gd name="connsiteX46" fmla="*/ 118604 w 1869410"/>
                <a:gd name="connsiteY46" fmla="*/ 910600 h 1284248"/>
                <a:gd name="connsiteX47" fmla="*/ 131939 w 1869410"/>
                <a:gd name="connsiteY47" fmla="*/ 1034425 h 1284248"/>
                <a:gd name="connsiteX48" fmla="*/ 160514 w 1869410"/>
                <a:gd name="connsiteY48" fmla="*/ 891550 h 1284248"/>
                <a:gd name="connsiteX49" fmla="*/ 246239 w 1869410"/>
                <a:gd name="connsiteY49" fmla="*/ 990610 h 1284248"/>
                <a:gd name="connsiteX50" fmla="*/ 238619 w 1869410"/>
                <a:gd name="connsiteY50" fmla="*/ 866785 h 1284248"/>
                <a:gd name="connsiteX51" fmla="*/ 250049 w 1869410"/>
                <a:gd name="connsiteY51" fmla="*/ 725815 h 1284248"/>
                <a:gd name="connsiteX52" fmla="*/ 311009 w 1869410"/>
                <a:gd name="connsiteY52" fmla="*/ 889645 h 1284248"/>
                <a:gd name="connsiteX53" fmla="*/ 295769 w 1869410"/>
                <a:gd name="connsiteY53" fmla="*/ 643900 h 1284248"/>
                <a:gd name="connsiteX54" fmla="*/ 341489 w 1869410"/>
                <a:gd name="connsiteY54" fmla="*/ 495310 h 1284248"/>
                <a:gd name="connsiteX55" fmla="*/ 394829 w 1869410"/>
                <a:gd name="connsiteY55" fmla="*/ 483880 h 1284248"/>
                <a:gd name="connsiteX56" fmla="*/ 486269 w 1869410"/>
                <a:gd name="connsiteY56" fmla="*/ 586750 h 1284248"/>
                <a:gd name="connsiteX0" fmla="*/ 486269 w 1869410"/>
                <a:gd name="connsiteY0" fmla="*/ 586750 h 1238621"/>
                <a:gd name="connsiteX1" fmla="*/ 545324 w 1869410"/>
                <a:gd name="connsiteY1" fmla="*/ 516265 h 1238621"/>
                <a:gd name="connsiteX2" fmla="*/ 629144 w 1869410"/>
                <a:gd name="connsiteY2" fmla="*/ 476260 h 1238621"/>
                <a:gd name="connsiteX3" fmla="*/ 692009 w 1869410"/>
                <a:gd name="connsiteY3" fmla="*/ 577225 h 1238621"/>
                <a:gd name="connsiteX4" fmla="*/ 737729 w 1869410"/>
                <a:gd name="connsiteY4" fmla="*/ 779155 h 1238621"/>
                <a:gd name="connsiteX5" fmla="*/ 735824 w 1869410"/>
                <a:gd name="connsiteY5" fmla="*/ 914410 h 1238621"/>
                <a:gd name="connsiteX6" fmla="*/ 825359 w 1869410"/>
                <a:gd name="connsiteY6" fmla="*/ 678190 h 1238621"/>
                <a:gd name="connsiteX7" fmla="*/ 840599 w 1869410"/>
                <a:gd name="connsiteY7" fmla="*/ 582940 h 1238621"/>
                <a:gd name="connsiteX8" fmla="*/ 1103489 w 1869410"/>
                <a:gd name="connsiteY8" fmla="*/ 870595 h 1238621"/>
                <a:gd name="connsiteX9" fmla="*/ 1154924 w 1869410"/>
                <a:gd name="connsiteY9" fmla="*/ 891550 h 1238621"/>
                <a:gd name="connsiteX10" fmla="*/ 1055864 w 1869410"/>
                <a:gd name="connsiteY10" fmla="*/ 723910 h 1238621"/>
                <a:gd name="connsiteX11" fmla="*/ 1257794 w 1869410"/>
                <a:gd name="connsiteY11" fmla="*/ 971560 h 1238621"/>
                <a:gd name="connsiteX12" fmla="*/ 1233029 w 1869410"/>
                <a:gd name="connsiteY12" fmla="*/ 849640 h 1238621"/>
                <a:gd name="connsiteX13" fmla="*/ 1375904 w 1869410"/>
                <a:gd name="connsiteY13" fmla="*/ 986800 h 1238621"/>
                <a:gd name="connsiteX14" fmla="*/ 1417814 w 1869410"/>
                <a:gd name="connsiteY14" fmla="*/ 1173490 h 1238621"/>
                <a:gd name="connsiteX15" fmla="*/ 1444484 w 1869410"/>
                <a:gd name="connsiteY15" fmla="*/ 1057285 h 1238621"/>
                <a:gd name="connsiteX16" fmla="*/ 1442579 w 1869410"/>
                <a:gd name="connsiteY16" fmla="*/ 1238260 h 1238621"/>
                <a:gd name="connsiteX17" fmla="*/ 1495919 w 1869410"/>
                <a:gd name="connsiteY17" fmla="*/ 1101100 h 1238621"/>
                <a:gd name="connsiteX18" fmla="*/ 1577834 w 1869410"/>
                <a:gd name="connsiteY18" fmla="*/ 1003945 h 1238621"/>
                <a:gd name="connsiteX19" fmla="*/ 1667369 w 1869410"/>
                <a:gd name="connsiteY19" fmla="*/ 1021090 h 1238621"/>
                <a:gd name="connsiteX20" fmla="*/ 1707374 w 1869410"/>
                <a:gd name="connsiteY20" fmla="*/ 1055380 h 1238621"/>
                <a:gd name="connsiteX21" fmla="*/ 1714994 w 1869410"/>
                <a:gd name="connsiteY21" fmla="*/ 904885 h 1238621"/>
                <a:gd name="connsiteX22" fmla="*/ 1716899 w 1869410"/>
                <a:gd name="connsiteY22" fmla="*/ 802015 h 1238621"/>
                <a:gd name="connsiteX23" fmla="*/ 1804529 w 1869410"/>
                <a:gd name="connsiteY23" fmla="*/ 889645 h 1238621"/>
                <a:gd name="connsiteX24" fmla="*/ 1764524 w 1869410"/>
                <a:gd name="connsiteY24" fmla="*/ 716290 h 1238621"/>
                <a:gd name="connsiteX25" fmla="*/ 1764524 w 1869410"/>
                <a:gd name="connsiteY25" fmla="*/ 615325 h 1238621"/>
                <a:gd name="connsiteX26" fmla="*/ 1869299 w 1869410"/>
                <a:gd name="connsiteY26" fmla="*/ 708670 h 1238621"/>
                <a:gd name="connsiteX27" fmla="*/ 1783574 w 1869410"/>
                <a:gd name="connsiteY27" fmla="*/ 539125 h 1238621"/>
                <a:gd name="connsiteX28" fmla="*/ 1730234 w 1869410"/>
                <a:gd name="connsiteY28" fmla="*/ 396250 h 1238621"/>
                <a:gd name="connsiteX29" fmla="*/ 1560689 w 1869410"/>
                <a:gd name="connsiteY29" fmla="*/ 219085 h 1238621"/>
                <a:gd name="connsiteX30" fmla="*/ 1427339 w 1869410"/>
                <a:gd name="connsiteY30" fmla="*/ 129550 h 1238621"/>
                <a:gd name="connsiteX31" fmla="*/ 1594979 w 1869410"/>
                <a:gd name="connsiteY31" fmla="*/ 100975 h 1238621"/>
                <a:gd name="connsiteX32" fmla="*/ 1634984 w 1869410"/>
                <a:gd name="connsiteY32" fmla="*/ 70495 h 1238621"/>
                <a:gd name="connsiteX33" fmla="*/ 1402574 w 1869410"/>
                <a:gd name="connsiteY33" fmla="*/ 62875 h 1238621"/>
                <a:gd name="connsiteX34" fmla="*/ 1191119 w 1869410"/>
                <a:gd name="connsiteY34" fmla="*/ 17155 h 1238621"/>
                <a:gd name="connsiteX35" fmla="*/ 981569 w 1869410"/>
                <a:gd name="connsiteY35" fmla="*/ 10 h 1238621"/>
                <a:gd name="connsiteX36" fmla="*/ 712964 w 1869410"/>
                <a:gd name="connsiteY36" fmla="*/ 19060 h 1238621"/>
                <a:gd name="connsiteX37" fmla="*/ 543419 w 1869410"/>
                <a:gd name="connsiteY37" fmla="*/ 55255 h 1238621"/>
                <a:gd name="connsiteX38" fmla="*/ 415784 w 1869410"/>
                <a:gd name="connsiteY38" fmla="*/ 144790 h 1238621"/>
                <a:gd name="connsiteX39" fmla="*/ 364349 w 1869410"/>
                <a:gd name="connsiteY39" fmla="*/ 215275 h 1238621"/>
                <a:gd name="connsiteX40" fmla="*/ 290054 w 1869410"/>
                <a:gd name="connsiteY40" fmla="*/ 278140 h 1238621"/>
                <a:gd name="connsiteX41" fmla="*/ 223379 w 1869410"/>
                <a:gd name="connsiteY41" fmla="*/ 331480 h 1238621"/>
                <a:gd name="connsiteX42" fmla="*/ 145274 w 1869410"/>
                <a:gd name="connsiteY42" fmla="*/ 485785 h 1238621"/>
                <a:gd name="connsiteX43" fmla="*/ 80504 w 1869410"/>
                <a:gd name="connsiteY43" fmla="*/ 674380 h 1238621"/>
                <a:gd name="connsiteX44" fmla="*/ 494 w 1869410"/>
                <a:gd name="connsiteY44" fmla="*/ 777250 h 1238621"/>
                <a:gd name="connsiteX45" fmla="*/ 120509 w 1869410"/>
                <a:gd name="connsiteY45" fmla="*/ 678190 h 1238621"/>
                <a:gd name="connsiteX46" fmla="*/ 118604 w 1869410"/>
                <a:gd name="connsiteY46" fmla="*/ 910600 h 1238621"/>
                <a:gd name="connsiteX47" fmla="*/ 131939 w 1869410"/>
                <a:gd name="connsiteY47" fmla="*/ 1034425 h 1238621"/>
                <a:gd name="connsiteX48" fmla="*/ 160514 w 1869410"/>
                <a:gd name="connsiteY48" fmla="*/ 891550 h 1238621"/>
                <a:gd name="connsiteX49" fmla="*/ 246239 w 1869410"/>
                <a:gd name="connsiteY49" fmla="*/ 990610 h 1238621"/>
                <a:gd name="connsiteX50" fmla="*/ 238619 w 1869410"/>
                <a:gd name="connsiteY50" fmla="*/ 866785 h 1238621"/>
                <a:gd name="connsiteX51" fmla="*/ 250049 w 1869410"/>
                <a:gd name="connsiteY51" fmla="*/ 725815 h 1238621"/>
                <a:gd name="connsiteX52" fmla="*/ 311009 w 1869410"/>
                <a:gd name="connsiteY52" fmla="*/ 889645 h 1238621"/>
                <a:gd name="connsiteX53" fmla="*/ 295769 w 1869410"/>
                <a:gd name="connsiteY53" fmla="*/ 643900 h 1238621"/>
                <a:gd name="connsiteX54" fmla="*/ 341489 w 1869410"/>
                <a:gd name="connsiteY54" fmla="*/ 495310 h 1238621"/>
                <a:gd name="connsiteX55" fmla="*/ 394829 w 1869410"/>
                <a:gd name="connsiteY55" fmla="*/ 483880 h 1238621"/>
                <a:gd name="connsiteX56" fmla="*/ 486269 w 1869410"/>
                <a:gd name="connsiteY56" fmla="*/ 586750 h 1238621"/>
                <a:gd name="connsiteX0" fmla="*/ 486269 w 1869410"/>
                <a:gd name="connsiteY0" fmla="*/ 586750 h 1238621"/>
                <a:gd name="connsiteX1" fmla="*/ 545324 w 1869410"/>
                <a:gd name="connsiteY1" fmla="*/ 516265 h 1238621"/>
                <a:gd name="connsiteX2" fmla="*/ 629144 w 1869410"/>
                <a:gd name="connsiteY2" fmla="*/ 476260 h 1238621"/>
                <a:gd name="connsiteX3" fmla="*/ 692009 w 1869410"/>
                <a:gd name="connsiteY3" fmla="*/ 577225 h 1238621"/>
                <a:gd name="connsiteX4" fmla="*/ 737729 w 1869410"/>
                <a:gd name="connsiteY4" fmla="*/ 779155 h 1238621"/>
                <a:gd name="connsiteX5" fmla="*/ 735824 w 1869410"/>
                <a:gd name="connsiteY5" fmla="*/ 914410 h 1238621"/>
                <a:gd name="connsiteX6" fmla="*/ 825359 w 1869410"/>
                <a:gd name="connsiteY6" fmla="*/ 678190 h 1238621"/>
                <a:gd name="connsiteX7" fmla="*/ 840599 w 1869410"/>
                <a:gd name="connsiteY7" fmla="*/ 582940 h 1238621"/>
                <a:gd name="connsiteX8" fmla="*/ 1103489 w 1869410"/>
                <a:gd name="connsiteY8" fmla="*/ 870595 h 1238621"/>
                <a:gd name="connsiteX9" fmla="*/ 1154924 w 1869410"/>
                <a:gd name="connsiteY9" fmla="*/ 891550 h 1238621"/>
                <a:gd name="connsiteX10" fmla="*/ 1055864 w 1869410"/>
                <a:gd name="connsiteY10" fmla="*/ 723910 h 1238621"/>
                <a:gd name="connsiteX11" fmla="*/ 1257794 w 1869410"/>
                <a:gd name="connsiteY11" fmla="*/ 971560 h 1238621"/>
                <a:gd name="connsiteX12" fmla="*/ 1233029 w 1869410"/>
                <a:gd name="connsiteY12" fmla="*/ 849640 h 1238621"/>
                <a:gd name="connsiteX13" fmla="*/ 1358759 w 1869410"/>
                <a:gd name="connsiteY13" fmla="*/ 958225 h 1238621"/>
                <a:gd name="connsiteX14" fmla="*/ 1417814 w 1869410"/>
                <a:gd name="connsiteY14" fmla="*/ 1173490 h 1238621"/>
                <a:gd name="connsiteX15" fmla="*/ 1444484 w 1869410"/>
                <a:gd name="connsiteY15" fmla="*/ 1057285 h 1238621"/>
                <a:gd name="connsiteX16" fmla="*/ 1442579 w 1869410"/>
                <a:gd name="connsiteY16" fmla="*/ 1238260 h 1238621"/>
                <a:gd name="connsiteX17" fmla="*/ 1495919 w 1869410"/>
                <a:gd name="connsiteY17" fmla="*/ 1101100 h 1238621"/>
                <a:gd name="connsiteX18" fmla="*/ 1577834 w 1869410"/>
                <a:gd name="connsiteY18" fmla="*/ 1003945 h 1238621"/>
                <a:gd name="connsiteX19" fmla="*/ 1667369 w 1869410"/>
                <a:gd name="connsiteY19" fmla="*/ 1021090 h 1238621"/>
                <a:gd name="connsiteX20" fmla="*/ 1707374 w 1869410"/>
                <a:gd name="connsiteY20" fmla="*/ 1055380 h 1238621"/>
                <a:gd name="connsiteX21" fmla="*/ 1714994 w 1869410"/>
                <a:gd name="connsiteY21" fmla="*/ 904885 h 1238621"/>
                <a:gd name="connsiteX22" fmla="*/ 1716899 w 1869410"/>
                <a:gd name="connsiteY22" fmla="*/ 802015 h 1238621"/>
                <a:gd name="connsiteX23" fmla="*/ 1804529 w 1869410"/>
                <a:gd name="connsiteY23" fmla="*/ 889645 h 1238621"/>
                <a:gd name="connsiteX24" fmla="*/ 1764524 w 1869410"/>
                <a:gd name="connsiteY24" fmla="*/ 716290 h 1238621"/>
                <a:gd name="connsiteX25" fmla="*/ 1764524 w 1869410"/>
                <a:gd name="connsiteY25" fmla="*/ 615325 h 1238621"/>
                <a:gd name="connsiteX26" fmla="*/ 1869299 w 1869410"/>
                <a:gd name="connsiteY26" fmla="*/ 708670 h 1238621"/>
                <a:gd name="connsiteX27" fmla="*/ 1783574 w 1869410"/>
                <a:gd name="connsiteY27" fmla="*/ 539125 h 1238621"/>
                <a:gd name="connsiteX28" fmla="*/ 1730234 w 1869410"/>
                <a:gd name="connsiteY28" fmla="*/ 396250 h 1238621"/>
                <a:gd name="connsiteX29" fmla="*/ 1560689 w 1869410"/>
                <a:gd name="connsiteY29" fmla="*/ 219085 h 1238621"/>
                <a:gd name="connsiteX30" fmla="*/ 1427339 w 1869410"/>
                <a:gd name="connsiteY30" fmla="*/ 129550 h 1238621"/>
                <a:gd name="connsiteX31" fmla="*/ 1594979 w 1869410"/>
                <a:gd name="connsiteY31" fmla="*/ 100975 h 1238621"/>
                <a:gd name="connsiteX32" fmla="*/ 1634984 w 1869410"/>
                <a:gd name="connsiteY32" fmla="*/ 70495 h 1238621"/>
                <a:gd name="connsiteX33" fmla="*/ 1402574 w 1869410"/>
                <a:gd name="connsiteY33" fmla="*/ 62875 h 1238621"/>
                <a:gd name="connsiteX34" fmla="*/ 1191119 w 1869410"/>
                <a:gd name="connsiteY34" fmla="*/ 17155 h 1238621"/>
                <a:gd name="connsiteX35" fmla="*/ 981569 w 1869410"/>
                <a:gd name="connsiteY35" fmla="*/ 10 h 1238621"/>
                <a:gd name="connsiteX36" fmla="*/ 712964 w 1869410"/>
                <a:gd name="connsiteY36" fmla="*/ 19060 h 1238621"/>
                <a:gd name="connsiteX37" fmla="*/ 543419 w 1869410"/>
                <a:gd name="connsiteY37" fmla="*/ 55255 h 1238621"/>
                <a:gd name="connsiteX38" fmla="*/ 415784 w 1869410"/>
                <a:gd name="connsiteY38" fmla="*/ 144790 h 1238621"/>
                <a:gd name="connsiteX39" fmla="*/ 364349 w 1869410"/>
                <a:gd name="connsiteY39" fmla="*/ 215275 h 1238621"/>
                <a:gd name="connsiteX40" fmla="*/ 290054 w 1869410"/>
                <a:gd name="connsiteY40" fmla="*/ 278140 h 1238621"/>
                <a:gd name="connsiteX41" fmla="*/ 223379 w 1869410"/>
                <a:gd name="connsiteY41" fmla="*/ 331480 h 1238621"/>
                <a:gd name="connsiteX42" fmla="*/ 145274 w 1869410"/>
                <a:gd name="connsiteY42" fmla="*/ 485785 h 1238621"/>
                <a:gd name="connsiteX43" fmla="*/ 80504 w 1869410"/>
                <a:gd name="connsiteY43" fmla="*/ 674380 h 1238621"/>
                <a:gd name="connsiteX44" fmla="*/ 494 w 1869410"/>
                <a:gd name="connsiteY44" fmla="*/ 777250 h 1238621"/>
                <a:gd name="connsiteX45" fmla="*/ 120509 w 1869410"/>
                <a:gd name="connsiteY45" fmla="*/ 678190 h 1238621"/>
                <a:gd name="connsiteX46" fmla="*/ 118604 w 1869410"/>
                <a:gd name="connsiteY46" fmla="*/ 910600 h 1238621"/>
                <a:gd name="connsiteX47" fmla="*/ 131939 w 1869410"/>
                <a:gd name="connsiteY47" fmla="*/ 1034425 h 1238621"/>
                <a:gd name="connsiteX48" fmla="*/ 160514 w 1869410"/>
                <a:gd name="connsiteY48" fmla="*/ 891550 h 1238621"/>
                <a:gd name="connsiteX49" fmla="*/ 246239 w 1869410"/>
                <a:gd name="connsiteY49" fmla="*/ 990610 h 1238621"/>
                <a:gd name="connsiteX50" fmla="*/ 238619 w 1869410"/>
                <a:gd name="connsiteY50" fmla="*/ 866785 h 1238621"/>
                <a:gd name="connsiteX51" fmla="*/ 250049 w 1869410"/>
                <a:gd name="connsiteY51" fmla="*/ 725815 h 1238621"/>
                <a:gd name="connsiteX52" fmla="*/ 311009 w 1869410"/>
                <a:gd name="connsiteY52" fmla="*/ 889645 h 1238621"/>
                <a:gd name="connsiteX53" fmla="*/ 295769 w 1869410"/>
                <a:gd name="connsiteY53" fmla="*/ 643900 h 1238621"/>
                <a:gd name="connsiteX54" fmla="*/ 341489 w 1869410"/>
                <a:gd name="connsiteY54" fmla="*/ 495310 h 1238621"/>
                <a:gd name="connsiteX55" fmla="*/ 394829 w 1869410"/>
                <a:gd name="connsiteY55" fmla="*/ 483880 h 1238621"/>
                <a:gd name="connsiteX56" fmla="*/ 486269 w 1869410"/>
                <a:gd name="connsiteY56" fmla="*/ 586750 h 1238621"/>
                <a:gd name="connsiteX0" fmla="*/ 486269 w 1869410"/>
                <a:gd name="connsiteY0" fmla="*/ 586750 h 1239134"/>
                <a:gd name="connsiteX1" fmla="*/ 545324 w 1869410"/>
                <a:gd name="connsiteY1" fmla="*/ 516265 h 1239134"/>
                <a:gd name="connsiteX2" fmla="*/ 629144 w 1869410"/>
                <a:gd name="connsiteY2" fmla="*/ 476260 h 1239134"/>
                <a:gd name="connsiteX3" fmla="*/ 692009 w 1869410"/>
                <a:gd name="connsiteY3" fmla="*/ 577225 h 1239134"/>
                <a:gd name="connsiteX4" fmla="*/ 737729 w 1869410"/>
                <a:gd name="connsiteY4" fmla="*/ 779155 h 1239134"/>
                <a:gd name="connsiteX5" fmla="*/ 735824 w 1869410"/>
                <a:gd name="connsiteY5" fmla="*/ 914410 h 1239134"/>
                <a:gd name="connsiteX6" fmla="*/ 825359 w 1869410"/>
                <a:gd name="connsiteY6" fmla="*/ 678190 h 1239134"/>
                <a:gd name="connsiteX7" fmla="*/ 840599 w 1869410"/>
                <a:gd name="connsiteY7" fmla="*/ 582940 h 1239134"/>
                <a:gd name="connsiteX8" fmla="*/ 1103489 w 1869410"/>
                <a:gd name="connsiteY8" fmla="*/ 870595 h 1239134"/>
                <a:gd name="connsiteX9" fmla="*/ 1154924 w 1869410"/>
                <a:gd name="connsiteY9" fmla="*/ 891550 h 1239134"/>
                <a:gd name="connsiteX10" fmla="*/ 1055864 w 1869410"/>
                <a:gd name="connsiteY10" fmla="*/ 723910 h 1239134"/>
                <a:gd name="connsiteX11" fmla="*/ 1257794 w 1869410"/>
                <a:gd name="connsiteY11" fmla="*/ 971560 h 1239134"/>
                <a:gd name="connsiteX12" fmla="*/ 1233029 w 1869410"/>
                <a:gd name="connsiteY12" fmla="*/ 849640 h 1239134"/>
                <a:gd name="connsiteX13" fmla="*/ 1358759 w 1869410"/>
                <a:gd name="connsiteY13" fmla="*/ 958225 h 1239134"/>
                <a:gd name="connsiteX14" fmla="*/ 1417814 w 1869410"/>
                <a:gd name="connsiteY14" fmla="*/ 1173490 h 1239134"/>
                <a:gd name="connsiteX15" fmla="*/ 1431149 w 1869410"/>
                <a:gd name="connsiteY15" fmla="*/ 1030615 h 1239134"/>
                <a:gd name="connsiteX16" fmla="*/ 1442579 w 1869410"/>
                <a:gd name="connsiteY16" fmla="*/ 1238260 h 1239134"/>
                <a:gd name="connsiteX17" fmla="*/ 1495919 w 1869410"/>
                <a:gd name="connsiteY17" fmla="*/ 1101100 h 1239134"/>
                <a:gd name="connsiteX18" fmla="*/ 1577834 w 1869410"/>
                <a:gd name="connsiteY18" fmla="*/ 1003945 h 1239134"/>
                <a:gd name="connsiteX19" fmla="*/ 1667369 w 1869410"/>
                <a:gd name="connsiteY19" fmla="*/ 1021090 h 1239134"/>
                <a:gd name="connsiteX20" fmla="*/ 1707374 w 1869410"/>
                <a:gd name="connsiteY20" fmla="*/ 1055380 h 1239134"/>
                <a:gd name="connsiteX21" fmla="*/ 1714994 w 1869410"/>
                <a:gd name="connsiteY21" fmla="*/ 904885 h 1239134"/>
                <a:gd name="connsiteX22" fmla="*/ 1716899 w 1869410"/>
                <a:gd name="connsiteY22" fmla="*/ 802015 h 1239134"/>
                <a:gd name="connsiteX23" fmla="*/ 1804529 w 1869410"/>
                <a:gd name="connsiteY23" fmla="*/ 889645 h 1239134"/>
                <a:gd name="connsiteX24" fmla="*/ 1764524 w 1869410"/>
                <a:gd name="connsiteY24" fmla="*/ 716290 h 1239134"/>
                <a:gd name="connsiteX25" fmla="*/ 1764524 w 1869410"/>
                <a:gd name="connsiteY25" fmla="*/ 615325 h 1239134"/>
                <a:gd name="connsiteX26" fmla="*/ 1869299 w 1869410"/>
                <a:gd name="connsiteY26" fmla="*/ 708670 h 1239134"/>
                <a:gd name="connsiteX27" fmla="*/ 1783574 w 1869410"/>
                <a:gd name="connsiteY27" fmla="*/ 539125 h 1239134"/>
                <a:gd name="connsiteX28" fmla="*/ 1730234 w 1869410"/>
                <a:gd name="connsiteY28" fmla="*/ 396250 h 1239134"/>
                <a:gd name="connsiteX29" fmla="*/ 1560689 w 1869410"/>
                <a:gd name="connsiteY29" fmla="*/ 219085 h 1239134"/>
                <a:gd name="connsiteX30" fmla="*/ 1427339 w 1869410"/>
                <a:gd name="connsiteY30" fmla="*/ 129550 h 1239134"/>
                <a:gd name="connsiteX31" fmla="*/ 1594979 w 1869410"/>
                <a:gd name="connsiteY31" fmla="*/ 100975 h 1239134"/>
                <a:gd name="connsiteX32" fmla="*/ 1634984 w 1869410"/>
                <a:gd name="connsiteY32" fmla="*/ 70495 h 1239134"/>
                <a:gd name="connsiteX33" fmla="*/ 1402574 w 1869410"/>
                <a:gd name="connsiteY33" fmla="*/ 62875 h 1239134"/>
                <a:gd name="connsiteX34" fmla="*/ 1191119 w 1869410"/>
                <a:gd name="connsiteY34" fmla="*/ 17155 h 1239134"/>
                <a:gd name="connsiteX35" fmla="*/ 981569 w 1869410"/>
                <a:gd name="connsiteY35" fmla="*/ 10 h 1239134"/>
                <a:gd name="connsiteX36" fmla="*/ 712964 w 1869410"/>
                <a:gd name="connsiteY36" fmla="*/ 19060 h 1239134"/>
                <a:gd name="connsiteX37" fmla="*/ 543419 w 1869410"/>
                <a:gd name="connsiteY37" fmla="*/ 55255 h 1239134"/>
                <a:gd name="connsiteX38" fmla="*/ 415784 w 1869410"/>
                <a:gd name="connsiteY38" fmla="*/ 144790 h 1239134"/>
                <a:gd name="connsiteX39" fmla="*/ 364349 w 1869410"/>
                <a:gd name="connsiteY39" fmla="*/ 215275 h 1239134"/>
                <a:gd name="connsiteX40" fmla="*/ 290054 w 1869410"/>
                <a:gd name="connsiteY40" fmla="*/ 278140 h 1239134"/>
                <a:gd name="connsiteX41" fmla="*/ 223379 w 1869410"/>
                <a:gd name="connsiteY41" fmla="*/ 331480 h 1239134"/>
                <a:gd name="connsiteX42" fmla="*/ 145274 w 1869410"/>
                <a:gd name="connsiteY42" fmla="*/ 485785 h 1239134"/>
                <a:gd name="connsiteX43" fmla="*/ 80504 w 1869410"/>
                <a:gd name="connsiteY43" fmla="*/ 674380 h 1239134"/>
                <a:gd name="connsiteX44" fmla="*/ 494 w 1869410"/>
                <a:gd name="connsiteY44" fmla="*/ 777250 h 1239134"/>
                <a:gd name="connsiteX45" fmla="*/ 120509 w 1869410"/>
                <a:gd name="connsiteY45" fmla="*/ 678190 h 1239134"/>
                <a:gd name="connsiteX46" fmla="*/ 118604 w 1869410"/>
                <a:gd name="connsiteY46" fmla="*/ 910600 h 1239134"/>
                <a:gd name="connsiteX47" fmla="*/ 131939 w 1869410"/>
                <a:gd name="connsiteY47" fmla="*/ 1034425 h 1239134"/>
                <a:gd name="connsiteX48" fmla="*/ 160514 w 1869410"/>
                <a:gd name="connsiteY48" fmla="*/ 891550 h 1239134"/>
                <a:gd name="connsiteX49" fmla="*/ 246239 w 1869410"/>
                <a:gd name="connsiteY49" fmla="*/ 990610 h 1239134"/>
                <a:gd name="connsiteX50" fmla="*/ 238619 w 1869410"/>
                <a:gd name="connsiteY50" fmla="*/ 866785 h 1239134"/>
                <a:gd name="connsiteX51" fmla="*/ 250049 w 1869410"/>
                <a:gd name="connsiteY51" fmla="*/ 725815 h 1239134"/>
                <a:gd name="connsiteX52" fmla="*/ 311009 w 1869410"/>
                <a:gd name="connsiteY52" fmla="*/ 889645 h 1239134"/>
                <a:gd name="connsiteX53" fmla="*/ 295769 w 1869410"/>
                <a:gd name="connsiteY53" fmla="*/ 643900 h 1239134"/>
                <a:gd name="connsiteX54" fmla="*/ 341489 w 1869410"/>
                <a:gd name="connsiteY54" fmla="*/ 495310 h 1239134"/>
                <a:gd name="connsiteX55" fmla="*/ 394829 w 1869410"/>
                <a:gd name="connsiteY55" fmla="*/ 483880 h 1239134"/>
                <a:gd name="connsiteX56" fmla="*/ 486269 w 1869410"/>
                <a:gd name="connsiteY56" fmla="*/ 586750 h 1239134"/>
                <a:gd name="connsiteX0" fmla="*/ 486269 w 1869410"/>
                <a:gd name="connsiteY0" fmla="*/ 586750 h 1239134"/>
                <a:gd name="connsiteX1" fmla="*/ 545324 w 1869410"/>
                <a:gd name="connsiteY1" fmla="*/ 516265 h 1239134"/>
                <a:gd name="connsiteX2" fmla="*/ 629144 w 1869410"/>
                <a:gd name="connsiteY2" fmla="*/ 476260 h 1239134"/>
                <a:gd name="connsiteX3" fmla="*/ 692009 w 1869410"/>
                <a:gd name="connsiteY3" fmla="*/ 577225 h 1239134"/>
                <a:gd name="connsiteX4" fmla="*/ 737729 w 1869410"/>
                <a:gd name="connsiteY4" fmla="*/ 779155 h 1239134"/>
                <a:gd name="connsiteX5" fmla="*/ 735824 w 1869410"/>
                <a:gd name="connsiteY5" fmla="*/ 914410 h 1239134"/>
                <a:gd name="connsiteX6" fmla="*/ 825359 w 1869410"/>
                <a:gd name="connsiteY6" fmla="*/ 678190 h 1239134"/>
                <a:gd name="connsiteX7" fmla="*/ 840599 w 1869410"/>
                <a:gd name="connsiteY7" fmla="*/ 582940 h 1239134"/>
                <a:gd name="connsiteX8" fmla="*/ 1103489 w 1869410"/>
                <a:gd name="connsiteY8" fmla="*/ 870595 h 1239134"/>
                <a:gd name="connsiteX9" fmla="*/ 1154924 w 1869410"/>
                <a:gd name="connsiteY9" fmla="*/ 891550 h 1239134"/>
                <a:gd name="connsiteX10" fmla="*/ 1055864 w 1869410"/>
                <a:gd name="connsiteY10" fmla="*/ 723910 h 1239134"/>
                <a:gd name="connsiteX11" fmla="*/ 1257794 w 1869410"/>
                <a:gd name="connsiteY11" fmla="*/ 971560 h 1239134"/>
                <a:gd name="connsiteX12" fmla="*/ 1233029 w 1869410"/>
                <a:gd name="connsiteY12" fmla="*/ 849640 h 1239134"/>
                <a:gd name="connsiteX13" fmla="*/ 1358759 w 1869410"/>
                <a:gd name="connsiteY13" fmla="*/ 958225 h 1239134"/>
                <a:gd name="connsiteX14" fmla="*/ 1404479 w 1869410"/>
                <a:gd name="connsiteY14" fmla="*/ 1122055 h 1239134"/>
                <a:gd name="connsiteX15" fmla="*/ 1431149 w 1869410"/>
                <a:gd name="connsiteY15" fmla="*/ 1030615 h 1239134"/>
                <a:gd name="connsiteX16" fmla="*/ 1442579 w 1869410"/>
                <a:gd name="connsiteY16" fmla="*/ 1238260 h 1239134"/>
                <a:gd name="connsiteX17" fmla="*/ 1495919 w 1869410"/>
                <a:gd name="connsiteY17" fmla="*/ 1101100 h 1239134"/>
                <a:gd name="connsiteX18" fmla="*/ 1577834 w 1869410"/>
                <a:gd name="connsiteY18" fmla="*/ 1003945 h 1239134"/>
                <a:gd name="connsiteX19" fmla="*/ 1667369 w 1869410"/>
                <a:gd name="connsiteY19" fmla="*/ 1021090 h 1239134"/>
                <a:gd name="connsiteX20" fmla="*/ 1707374 w 1869410"/>
                <a:gd name="connsiteY20" fmla="*/ 1055380 h 1239134"/>
                <a:gd name="connsiteX21" fmla="*/ 1714994 w 1869410"/>
                <a:gd name="connsiteY21" fmla="*/ 904885 h 1239134"/>
                <a:gd name="connsiteX22" fmla="*/ 1716899 w 1869410"/>
                <a:gd name="connsiteY22" fmla="*/ 802015 h 1239134"/>
                <a:gd name="connsiteX23" fmla="*/ 1804529 w 1869410"/>
                <a:gd name="connsiteY23" fmla="*/ 889645 h 1239134"/>
                <a:gd name="connsiteX24" fmla="*/ 1764524 w 1869410"/>
                <a:gd name="connsiteY24" fmla="*/ 716290 h 1239134"/>
                <a:gd name="connsiteX25" fmla="*/ 1764524 w 1869410"/>
                <a:gd name="connsiteY25" fmla="*/ 615325 h 1239134"/>
                <a:gd name="connsiteX26" fmla="*/ 1869299 w 1869410"/>
                <a:gd name="connsiteY26" fmla="*/ 708670 h 1239134"/>
                <a:gd name="connsiteX27" fmla="*/ 1783574 w 1869410"/>
                <a:gd name="connsiteY27" fmla="*/ 539125 h 1239134"/>
                <a:gd name="connsiteX28" fmla="*/ 1730234 w 1869410"/>
                <a:gd name="connsiteY28" fmla="*/ 396250 h 1239134"/>
                <a:gd name="connsiteX29" fmla="*/ 1560689 w 1869410"/>
                <a:gd name="connsiteY29" fmla="*/ 219085 h 1239134"/>
                <a:gd name="connsiteX30" fmla="*/ 1427339 w 1869410"/>
                <a:gd name="connsiteY30" fmla="*/ 129550 h 1239134"/>
                <a:gd name="connsiteX31" fmla="*/ 1594979 w 1869410"/>
                <a:gd name="connsiteY31" fmla="*/ 100975 h 1239134"/>
                <a:gd name="connsiteX32" fmla="*/ 1634984 w 1869410"/>
                <a:gd name="connsiteY32" fmla="*/ 70495 h 1239134"/>
                <a:gd name="connsiteX33" fmla="*/ 1402574 w 1869410"/>
                <a:gd name="connsiteY33" fmla="*/ 62875 h 1239134"/>
                <a:gd name="connsiteX34" fmla="*/ 1191119 w 1869410"/>
                <a:gd name="connsiteY34" fmla="*/ 17155 h 1239134"/>
                <a:gd name="connsiteX35" fmla="*/ 981569 w 1869410"/>
                <a:gd name="connsiteY35" fmla="*/ 10 h 1239134"/>
                <a:gd name="connsiteX36" fmla="*/ 712964 w 1869410"/>
                <a:gd name="connsiteY36" fmla="*/ 19060 h 1239134"/>
                <a:gd name="connsiteX37" fmla="*/ 543419 w 1869410"/>
                <a:gd name="connsiteY37" fmla="*/ 55255 h 1239134"/>
                <a:gd name="connsiteX38" fmla="*/ 415784 w 1869410"/>
                <a:gd name="connsiteY38" fmla="*/ 144790 h 1239134"/>
                <a:gd name="connsiteX39" fmla="*/ 364349 w 1869410"/>
                <a:gd name="connsiteY39" fmla="*/ 215275 h 1239134"/>
                <a:gd name="connsiteX40" fmla="*/ 290054 w 1869410"/>
                <a:gd name="connsiteY40" fmla="*/ 278140 h 1239134"/>
                <a:gd name="connsiteX41" fmla="*/ 223379 w 1869410"/>
                <a:gd name="connsiteY41" fmla="*/ 331480 h 1239134"/>
                <a:gd name="connsiteX42" fmla="*/ 145274 w 1869410"/>
                <a:gd name="connsiteY42" fmla="*/ 485785 h 1239134"/>
                <a:gd name="connsiteX43" fmla="*/ 80504 w 1869410"/>
                <a:gd name="connsiteY43" fmla="*/ 674380 h 1239134"/>
                <a:gd name="connsiteX44" fmla="*/ 494 w 1869410"/>
                <a:gd name="connsiteY44" fmla="*/ 777250 h 1239134"/>
                <a:gd name="connsiteX45" fmla="*/ 120509 w 1869410"/>
                <a:gd name="connsiteY45" fmla="*/ 678190 h 1239134"/>
                <a:gd name="connsiteX46" fmla="*/ 118604 w 1869410"/>
                <a:gd name="connsiteY46" fmla="*/ 910600 h 1239134"/>
                <a:gd name="connsiteX47" fmla="*/ 131939 w 1869410"/>
                <a:gd name="connsiteY47" fmla="*/ 1034425 h 1239134"/>
                <a:gd name="connsiteX48" fmla="*/ 160514 w 1869410"/>
                <a:gd name="connsiteY48" fmla="*/ 891550 h 1239134"/>
                <a:gd name="connsiteX49" fmla="*/ 246239 w 1869410"/>
                <a:gd name="connsiteY49" fmla="*/ 990610 h 1239134"/>
                <a:gd name="connsiteX50" fmla="*/ 238619 w 1869410"/>
                <a:gd name="connsiteY50" fmla="*/ 866785 h 1239134"/>
                <a:gd name="connsiteX51" fmla="*/ 250049 w 1869410"/>
                <a:gd name="connsiteY51" fmla="*/ 725815 h 1239134"/>
                <a:gd name="connsiteX52" fmla="*/ 311009 w 1869410"/>
                <a:gd name="connsiteY52" fmla="*/ 889645 h 1239134"/>
                <a:gd name="connsiteX53" fmla="*/ 295769 w 1869410"/>
                <a:gd name="connsiteY53" fmla="*/ 643900 h 1239134"/>
                <a:gd name="connsiteX54" fmla="*/ 341489 w 1869410"/>
                <a:gd name="connsiteY54" fmla="*/ 495310 h 1239134"/>
                <a:gd name="connsiteX55" fmla="*/ 394829 w 1869410"/>
                <a:gd name="connsiteY55" fmla="*/ 483880 h 1239134"/>
                <a:gd name="connsiteX56" fmla="*/ 486269 w 1869410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532027 w 1806458"/>
                <a:gd name="connsiteY31" fmla="*/ 10097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103442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532027 w 1806458"/>
                <a:gd name="connsiteY31" fmla="*/ 10097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98870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532027 w 1806458"/>
                <a:gd name="connsiteY31" fmla="*/ 10097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98870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486307 w 1806458"/>
                <a:gd name="connsiteY31" fmla="*/ 10478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98870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719"/>
                <a:gd name="connsiteY0" fmla="*/ 586750 h 1239134"/>
                <a:gd name="connsiteX1" fmla="*/ 482372 w 1806719"/>
                <a:gd name="connsiteY1" fmla="*/ 516265 h 1239134"/>
                <a:gd name="connsiteX2" fmla="*/ 566192 w 1806719"/>
                <a:gd name="connsiteY2" fmla="*/ 476260 h 1239134"/>
                <a:gd name="connsiteX3" fmla="*/ 629057 w 1806719"/>
                <a:gd name="connsiteY3" fmla="*/ 577225 h 1239134"/>
                <a:gd name="connsiteX4" fmla="*/ 674777 w 1806719"/>
                <a:gd name="connsiteY4" fmla="*/ 779155 h 1239134"/>
                <a:gd name="connsiteX5" fmla="*/ 672872 w 1806719"/>
                <a:gd name="connsiteY5" fmla="*/ 914410 h 1239134"/>
                <a:gd name="connsiteX6" fmla="*/ 762407 w 1806719"/>
                <a:gd name="connsiteY6" fmla="*/ 678190 h 1239134"/>
                <a:gd name="connsiteX7" fmla="*/ 777647 w 1806719"/>
                <a:gd name="connsiteY7" fmla="*/ 582940 h 1239134"/>
                <a:gd name="connsiteX8" fmla="*/ 1040537 w 1806719"/>
                <a:gd name="connsiteY8" fmla="*/ 870595 h 1239134"/>
                <a:gd name="connsiteX9" fmla="*/ 1091972 w 1806719"/>
                <a:gd name="connsiteY9" fmla="*/ 891550 h 1239134"/>
                <a:gd name="connsiteX10" fmla="*/ 992912 w 1806719"/>
                <a:gd name="connsiteY10" fmla="*/ 723910 h 1239134"/>
                <a:gd name="connsiteX11" fmla="*/ 1194842 w 1806719"/>
                <a:gd name="connsiteY11" fmla="*/ 971560 h 1239134"/>
                <a:gd name="connsiteX12" fmla="*/ 1170077 w 1806719"/>
                <a:gd name="connsiteY12" fmla="*/ 849640 h 1239134"/>
                <a:gd name="connsiteX13" fmla="*/ 1295807 w 1806719"/>
                <a:gd name="connsiteY13" fmla="*/ 958225 h 1239134"/>
                <a:gd name="connsiteX14" fmla="*/ 1341527 w 1806719"/>
                <a:gd name="connsiteY14" fmla="*/ 1122055 h 1239134"/>
                <a:gd name="connsiteX15" fmla="*/ 1368197 w 1806719"/>
                <a:gd name="connsiteY15" fmla="*/ 1030615 h 1239134"/>
                <a:gd name="connsiteX16" fmla="*/ 1379627 w 1806719"/>
                <a:gd name="connsiteY16" fmla="*/ 1238260 h 1239134"/>
                <a:gd name="connsiteX17" fmla="*/ 1432967 w 1806719"/>
                <a:gd name="connsiteY17" fmla="*/ 1101100 h 1239134"/>
                <a:gd name="connsiteX18" fmla="*/ 1514882 w 1806719"/>
                <a:gd name="connsiteY18" fmla="*/ 1003945 h 1239134"/>
                <a:gd name="connsiteX19" fmla="*/ 1604417 w 1806719"/>
                <a:gd name="connsiteY19" fmla="*/ 1021090 h 1239134"/>
                <a:gd name="connsiteX20" fmla="*/ 1644422 w 1806719"/>
                <a:gd name="connsiteY20" fmla="*/ 1055380 h 1239134"/>
                <a:gd name="connsiteX21" fmla="*/ 1652042 w 1806719"/>
                <a:gd name="connsiteY21" fmla="*/ 904885 h 1239134"/>
                <a:gd name="connsiteX22" fmla="*/ 1653947 w 1806719"/>
                <a:gd name="connsiteY22" fmla="*/ 802015 h 1239134"/>
                <a:gd name="connsiteX23" fmla="*/ 1741577 w 1806719"/>
                <a:gd name="connsiteY23" fmla="*/ 889645 h 1239134"/>
                <a:gd name="connsiteX24" fmla="*/ 1701572 w 1806719"/>
                <a:gd name="connsiteY24" fmla="*/ 716290 h 1239134"/>
                <a:gd name="connsiteX25" fmla="*/ 1701572 w 1806719"/>
                <a:gd name="connsiteY25" fmla="*/ 615325 h 1239134"/>
                <a:gd name="connsiteX26" fmla="*/ 1806347 w 1806719"/>
                <a:gd name="connsiteY26" fmla="*/ 708670 h 1239134"/>
                <a:gd name="connsiteX27" fmla="*/ 1733957 w 1806719"/>
                <a:gd name="connsiteY27" fmla="*/ 546745 h 1239134"/>
                <a:gd name="connsiteX28" fmla="*/ 1667282 w 1806719"/>
                <a:gd name="connsiteY28" fmla="*/ 396250 h 1239134"/>
                <a:gd name="connsiteX29" fmla="*/ 1497737 w 1806719"/>
                <a:gd name="connsiteY29" fmla="*/ 219085 h 1239134"/>
                <a:gd name="connsiteX30" fmla="*/ 1364387 w 1806719"/>
                <a:gd name="connsiteY30" fmla="*/ 129550 h 1239134"/>
                <a:gd name="connsiteX31" fmla="*/ 1486307 w 1806719"/>
                <a:gd name="connsiteY31" fmla="*/ 104785 h 1239134"/>
                <a:gd name="connsiteX32" fmla="*/ 1572032 w 1806719"/>
                <a:gd name="connsiteY32" fmla="*/ 70495 h 1239134"/>
                <a:gd name="connsiteX33" fmla="*/ 1339622 w 1806719"/>
                <a:gd name="connsiteY33" fmla="*/ 62875 h 1239134"/>
                <a:gd name="connsiteX34" fmla="*/ 1128167 w 1806719"/>
                <a:gd name="connsiteY34" fmla="*/ 17155 h 1239134"/>
                <a:gd name="connsiteX35" fmla="*/ 918617 w 1806719"/>
                <a:gd name="connsiteY35" fmla="*/ 10 h 1239134"/>
                <a:gd name="connsiteX36" fmla="*/ 650012 w 1806719"/>
                <a:gd name="connsiteY36" fmla="*/ 19060 h 1239134"/>
                <a:gd name="connsiteX37" fmla="*/ 480467 w 1806719"/>
                <a:gd name="connsiteY37" fmla="*/ 55255 h 1239134"/>
                <a:gd name="connsiteX38" fmla="*/ 352832 w 1806719"/>
                <a:gd name="connsiteY38" fmla="*/ 144790 h 1239134"/>
                <a:gd name="connsiteX39" fmla="*/ 301397 w 1806719"/>
                <a:gd name="connsiteY39" fmla="*/ 215275 h 1239134"/>
                <a:gd name="connsiteX40" fmla="*/ 227102 w 1806719"/>
                <a:gd name="connsiteY40" fmla="*/ 278140 h 1239134"/>
                <a:gd name="connsiteX41" fmla="*/ 160427 w 1806719"/>
                <a:gd name="connsiteY41" fmla="*/ 331480 h 1239134"/>
                <a:gd name="connsiteX42" fmla="*/ 82322 w 1806719"/>
                <a:gd name="connsiteY42" fmla="*/ 485785 h 1239134"/>
                <a:gd name="connsiteX43" fmla="*/ 17552 w 1806719"/>
                <a:gd name="connsiteY43" fmla="*/ 674380 h 1239134"/>
                <a:gd name="connsiteX44" fmla="*/ 2312 w 1806719"/>
                <a:gd name="connsiteY44" fmla="*/ 735340 h 1239134"/>
                <a:gd name="connsiteX45" fmla="*/ 57557 w 1806719"/>
                <a:gd name="connsiteY45" fmla="*/ 678190 h 1239134"/>
                <a:gd name="connsiteX46" fmla="*/ 55652 w 1806719"/>
                <a:gd name="connsiteY46" fmla="*/ 910600 h 1239134"/>
                <a:gd name="connsiteX47" fmla="*/ 68987 w 1806719"/>
                <a:gd name="connsiteY47" fmla="*/ 988705 h 1239134"/>
                <a:gd name="connsiteX48" fmla="*/ 97562 w 1806719"/>
                <a:gd name="connsiteY48" fmla="*/ 891550 h 1239134"/>
                <a:gd name="connsiteX49" fmla="*/ 183287 w 1806719"/>
                <a:gd name="connsiteY49" fmla="*/ 990610 h 1239134"/>
                <a:gd name="connsiteX50" fmla="*/ 175667 w 1806719"/>
                <a:gd name="connsiteY50" fmla="*/ 866785 h 1239134"/>
                <a:gd name="connsiteX51" fmla="*/ 187097 w 1806719"/>
                <a:gd name="connsiteY51" fmla="*/ 725815 h 1239134"/>
                <a:gd name="connsiteX52" fmla="*/ 248057 w 1806719"/>
                <a:gd name="connsiteY52" fmla="*/ 889645 h 1239134"/>
                <a:gd name="connsiteX53" fmla="*/ 232817 w 1806719"/>
                <a:gd name="connsiteY53" fmla="*/ 643900 h 1239134"/>
                <a:gd name="connsiteX54" fmla="*/ 278537 w 1806719"/>
                <a:gd name="connsiteY54" fmla="*/ 495310 h 1239134"/>
                <a:gd name="connsiteX55" fmla="*/ 331877 w 1806719"/>
                <a:gd name="connsiteY55" fmla="*/ 483880 h 1239134"/>
                <a:gd name="connsiteX56" fmla="*/ 423317 w 1806719"/>
                <a:gd name="connsiteY56" fmla="*/ 586750 h 1239134"/>
                <a:gd name="connsiteX0" fmla="*/ 423317 w 1806719"/>
                <a:gd name="connsiteY0" fmla="*/ 586750 h 1239134"/>
                <a:gd name="connsiteX1" fmla="*/ 482372 w 1806719"/>
                <a:gd name="connsiteY1" fmla="*/ 516265 h 1239134"/>
                <a:gd name="connsiteX2" fmla="*/ 566192 w 1806719"/>
                <a:gd name="connsiteY2" fmla="*/ 476260 h 1239134"/>
                <a:gd name="connsiteX3" fmla="*/ 629057 w 1806719"/>
                <a:gd name="connsiteY3" fmla="*/ 577225 h 1239134"/>
                <a:gd name="connsiteX4" fmla="*/ 674777 w 1806719"/>
                <a:gd name="connsiteY4" fmla="*/ 779155 h 1239134"/>
                <a:gd name="connsiteX5" fmla="*/ 672872 w 1806719"/>
                <a:gd name="connsiteY5" fmla="*/ 914410 h 1239134"/>
                <a:gd name="connsiteX6" fmla="*/ 762407 w 1806719"/>
                <a:gd name="connsiteY6" fmla="*/ 678190 h 1239134"/>
                <a:gd name="connsiteX7" fmla="*/ 777647 w 1806719"/>
                <a:gd name="connsiteY7" fmla="*/ 582940 h 1239134"/>
                <a:gd name="connsiteX8" fmla="*/ 1040537 w 1806719"/>
                <a:gd name="connsiteY8" fmla="*/ 870595 h 1239134"/>
                <a:gd name="connsiteX9" fmla="*/ 1091972 w 1806719"/>
                <a:gd name="connsiteY9" fmla="*/ 891550 h 1239134"/>
                <a:gd name="connsiteX10" fmla="*/ 992912 w 1806719"/>
                <a:gd name="connsiteY10" fmla="*/ 723910 h 1239134"/>
                <a:gd name="connsiteX11" fmla="*/ 1194842 w 1806719"/>
                <a:gd name="connsiteY11" fmla="*/ 971560 h 1239134"/>
                <a:gd name="connsiteX12" fmla="*/ 1170077 w 1806719"/>
                <a:gd name="connsiteY12" fmla="*/ 849640 h 1239134"/>
                <a:gd name="connsiteX13" fmla="*/ 1295807 w 1806719"/>
                <a:gd name="connsiteY13" fmla="*/ 958225 h 1239134"/>
                <a:gd name="connsiteX14" fmla="*/ 1341527 w 1806719"/>
                <a:gd name="connsiteY14" fmla="*/ 1122055 h 1239134"/>
                <a:gd name="connsiteX15" fmla="*/ 1368197 w 1806719"/>
                <a:gd name="connsiteY15" fmla="*/ 1030615 h 1239134"/>
                <a:gd name="connsiteX16" fmla="*/ 1379627 w 1806719"/>
                <a:gd name="connsiteY16" fmla="*/ 1238260 h 1239134"/>
                <a:gd name="connsiteX17" fmla="*/ 1432967 w 1806719"/>
                <a:gd name="connsiteY17" fmla="*/ 1101100 h 1239134"/>
                <a:gd name="connsiteX18" fmla="*/ 1514882 w 1806719"/>
                <a:gd name="connsiteY18" fmla="*/ 1003945 h 1239134"/>
                <a:gd name="connsiteX19" fmla="*/ 1604417 w 1806719"/>
                <a:gd name="connsiteY19" fmla="*/ 1021090 h 1239134"/>
                <a:gd name="connsiteX20" fmla="*/ 1644422 w 1806719"/>
                <a:gd name="connsiteY20" fmla="*/ 1055380 h 1239134"/>
                <a:gd name="connsiteX21" fmla="*/ 1652042 w 1806719"/>
                <a:gd name="connsiteY21" fmla="*/ 904885 h 1239134"/>
                <a:gd name="connsiteX22" fmla="*/ 1653947 w 1806719"/>
                <a:gd name="connsiteY22" fmla="*/ 802015 h 1239134"/>
                <a:gd name="connsiteX23" fmla="*/ 1741577 w 1806719"/>
                <a:gd name="connsiteY23" fmla="*/ 889645 h 1239134"/>
                <a:gd name="connsiteX24" fmla="*/ 1701572 w 1806719"/>
                <a:gd name="connsiteY24" fmla="*/ 716290 h 1239134"/>
                <a:gd name="connsiteX25" fmla="*/ 1701572 w 1806719"/>
                <a:gd name="connsiteY25" fmla="*/ 615325 h 1239134"/>
                <a:gd name="connsiteX26" fmla="*/ 1806347 w 1806719"/>
                <a:gd name="connsiteY26" fmla="*/ 708670 h 1239134"/>
                <a:gd name="connsiteX27" fmla="*/ 1733957 w 1806719"/>
                <a:gd name="connsiteY27" fmla="*/ 546745 h 1239134"/>
                <a:gd name="connsiteX28" fmla="*/ 1667282 w 1806719"/>
                <a:gd name="connsiteY28" fmla="*/ 396250 h 1239134"/>
                <a:gd name="connsiteX29" fmla="*/ 1497737 w 1806719"/>
                <a:gd name="connsiteY29" fmla="*/ 219085 h 1239134"/>
                <a:gd name="connsiteX30" fmla="*/ 1364387 w 1806719"/>
                <a:gd name="connsiteY30" fmla="*/ 129550 h 1239134"/>
                <a:gd name="connsiteX31" fmla="*/ 1486307 w 1806719"/>
                <a:gd name="connsiteY31" fmla="*/ 104785 h 1239134"/>
                <a:gd name="connsiteX32" fmla="*/ 1572032 w 1806719"/>
                <a:gd name="connsiteY32" fmla="*/ 70495 h 1239134"/>
                <a:gd name="connsiteX33" fmla="*/ 1339622 w 1806719"/>
                <a:gd name="connsiteY33" fmla="*/ 62875 h 1239134"/>
                <a:gd name="connsiteX34" fmla="*/ 1128167 w 1806719"/>
                <a:gd name="connsiteY34" fmla="*/ 17155 h 1239134"/>
                <a:gd name="connsiteX35" fmla="*/ 918617 w 1806719"/>
                <a:gd name="connsiteY35" fmla="*/ 10 h 1239134"/>
                <a:gd name="connsiteX36" fmla="*/ 650012 w 1806719"/>
                <a:gd name="connsiteY36" fmla="*/ 19060 h 1239134"/>
                <a:gd name="connsiteX37" fmla="*/ 480467 w 1806719"/>
                <a:gd name="connsiteY37" fmla="*/ 55255 h 1239134"/>
                <a:gd name="connsiteX38" fmla="*/ 352832 w 1806719"/>
                <a:gd name="connsiteY38" fmla="*/ 144790 h 1239134"/>
                <a:gd name="connsiteX39" fmla="*/ 301397 w 1806719"/>
                <a:gd name="connsiteY39" fmla="*/ 215275 h 1239134"/>
                <a:gd name="connsiteX40" fmla="*/ 227102 w 1806719"/>
                <a:gd name="connsiteY40" fmla="*/ 278140 h 1239134"/>
                <a:gd name="connsiteX41" fmla="*/ 160427 w 1806719"/>
                <a:gd name="connsiteY41" fmla="*/ 331480 h 1239134"/>
                <a:gd name="connsiteX42" fmla="*/ 82322 w 1806719"/>
                <a:gd name="connsiteY42" fmla="*/ 485785 h 1239134"/>
                <a:gd name="connsiteX43" fmla="*/ 17552 w 1806719"/>
                <a:gd name="connsiteY43" fmla="*/ 674380 h 1239134"/>
                <a:gd name="connsiteX44" fmla="*/ 2312 w 1806719"/>
                <a:gd name="connsiteY44" fmla="*/ 735340 h 1239134"/>
                <a:gd name="connsiteX45" fmla="*/ 57557 w 1806719"/>
                <a:gd name="connsiteY45" fmla="*/ 678190 h 1239134"/>
                <a:gd name="connsiteX46" fmla="*/ 55652 w 1806719"/>
                <a:gd name="connsiteY46" fmla="*/ 910600 h 1239134"/>
                <a:gd name="connsiteX47" fmla="*/ 68987 w 1806719"/>
                <a:gd name="connsiteY47" fmla="*/ 988705 h 1239134"/>
                <a:gd name="connsiteX48" fmla="*/ 97562 w 1806719"/>
                <a:gd name="connsiteY48" fmla="*/ 891550 h 1239134"/>
                <a:gd name="connsiteX49" fmla="*/ 183287 w 1806719"/>
                <a:gd name="connsiteY49" fmla="*/ 990610 h 1239134"/>
                <a:gd name="connsiteX50" fmla="*/ 175667 w 1806719"/>
                <a:gd name="connsiteY50" fmla="*/ 866785 h 1239134"/>
                <a:gd name="connsiteX51" fmla="*/ 187097 w 1806719"/>
                <a:gd name="connsiteY51" fmla="*/ 725815 h 1239134"/>
                <a:gd name="connsiteX52" fmla="*/ 248057 w 1806719"/>
                <a:gd name="connsiteY52" fmla="*/ 889645 h 1239134"/>
                <a:gd name="connsiteX53" fmla="*/ 232817 w 1806719"/>
                <a:gd name="connsiteY53" fmla="*/ 643900 h 1239134"/>
                <a:gd name="connsiteX54" fmla="*/ 278537 w 1806719"/>
                <a:gd name="connsiteY54" fmla="*/ 495310 h 1239134"/>
                <a:gd name="connsiteX55" fmla="*/ 331877 w 1806719"/>
                <a:gd name="connsiteY55" fmla="*/ 483880 h 1239134"/>
                <a:gd name="connsiteX56" fmla="*/ 423317 w 1806719"/>
                <a:gd name="connsiteY56" fmla="*/ 586750 h 1239134"/>
                <a:gd name="connsiteX0" fmla="*/ 423317 w 1815355"/>
                <a:gd name="connsiteY0" fmla="*/ 586750 h 1239134"/>
                <a:gd name="connsiteX1" fmla="*/ 482372 w 1815355"/>
                <a:gd name="connsiteY1" fmla="*/ 516265 h 1239134"/>
                <a:gd name="connsiteX2" fmla="*/ 566192 w 1815355"/>
                <a:gd name="connsiteY2" fmla="*/ 476260 h 1239134"/>
                <a:gd name="connsiteX3" fmla="*/ 629057 w 1815355"/>
                <a:gd name="connsiteY3" fmla="*/ 577225 h 1239134"/>
                <a:gd name="connsiteX4" fmla="*/ 674777 w 1815355"/>
                <a:gd name="connsiteY4" fmla="*/ 779155 h 1239134"/>
                <a:gd name="connsiteX5" fmla="*/ 672872 w 1815355"/>
                <a:gd name="connsiteY5" fmla="*/ 914410 h 1239134"/>
                <a:gd name="connsiteX6" fmla="*/ 762407 w 1815355"/>
                <a:gd name="connsiteY6" fmla="*/ 678190 h 1239134"/>
                <a:gd name="connsiteX7" fmla="*/ 777647 w 1815355"/>
                <a:gd name="connsiteY7" fmla="*/ 582940 h 1239134"/>
                <a:gd name="connsiteX8" fmla="*/ 1040537 w 1815355"/>
                <a:gd name="connsiteY8" fmla="*/ 870595 h 1239134"/>
                <a:gd name="connsiteX9" fmla="*/ 1091972 w 1815355"/>
                <a:gd name="connsiteY9" fmla="*/ 891550 h 1239134"/>
                <a:gd name="connsiteX10" fmla="*/ 992912 w 1815355"/>
                <a:gd name="connsiteY10" fmla="*/ 723910 h 1239134"/>
                <a:gd name="connsiteX11" fmla="*/ 1194842 w 1815355"/>
                <a:gd name="connsiteY11" fmla="*/ 971560 h 1239134"/>
                <a:gd name="connsiteX12" fmla="*/ 1170077 w 1815355"/>
                <a:gd name="connsiteY12" fmla="*/ 849640 h 1239134"/>
                <a:gd name="connsiteX13" fmla="*/ 1295807 w 1815355"/>
                <a:gd name="connsiteY13" fmla="*/ 958225 h 1239134"/>
                <a:gd name="connsiteX14" fmla="*/ 1341527 w 1815355"/>
                <a:gd name="connsiteY14" fmla="*/ 1122055 h 1239134"/>
                <a:gd name="connsiteX15" fmla="*/ 1368197 w 1815355"/>
                <a:gd name="connsiteY15" fmla="*/ 1030615 h 1239134"/>
                <a:gd name="connsiteX16" fmla="*/ 1379627 w 1815355"/>
                <a:gd name="connsiteY16" fmla="*/ 1238260 h 1239134"/>
                <a:gd name="connsiteX17" fmla="*/ 1432967 w 1815355"/>
                <a:gd name="connsiteY17" fmla="*/ 1101100 h 1239134"/>
                <a:gd name="connsiteX18" fmla="*/ 1514882 w 1815355"/>
                <a:gd name="connsiteY18" fmla="*/ 1003945 h 1239134"/>
                <a:gd name="connsiteX19" fmla="*/ 1604417 w 1815355"/>
                <a:gd name="connsiteY19" fmla="*/ 1021090 h 1239134"/>
                <a:gd name="connsiteX20" fmla="*/ 1644422 w 1815355"/>
                <a:gd name="connsiteY20" fmla="*/ 1055380 h 1239134"/>
                <a:gd name="connsiteX21" fmla="*/ 1652042 w 1815355"/>
                <a:gd name="connsiteY21" fmla="*/ 904885 h 1239134"/>
                <a:gd name="connsiteX22" fmla="*/ 1653947 w 1815355"/>
                <a:gd name="connsiteY22" fmla="*/ 802015 h 1239134"/>
                <a:gd name="connsiteX23" fmla="*/ 1741577 w 1815355"/>
                <a:gd name="connsiteY23" fmla="*/ 889645 h 1239134"/>
                <a:gd name="connsiteX24" fmla="*/ 1701572 w 1815355"/>
                <a:gd name="connsiteY24" fmla="*/ 716290 h 1239134"/>
                <a:gd name="connsiteX25" fmla="*/ 1701572 w 1815355"/>
                <a:gd name="connsiteY25" fmla="*/ 615325 h 1239134"/>
                <a:gd name="connsiteX26" fmla="*/ 1806347 w 1815355"/>
                <a:gd name="connsiteY26" fmla="*/ 708670 h 1239134"/>
                <a:gd name="connsiteX27" fmla="*/ 1733957 w 1815355"/>
                <a:gd name="connsiteY27" fmla="*/ 546745 h 1239134"/>
                <a:gd name="connsiteX28" fmla="*/ 1667282 w 1815355"/>
                <a:gd name="connsiteY28" fmla="*/ 396250 h 1239134"/>
                <a:gd name="connsiteX29" fmla="*/ 1497737 w 1815355"/>
                <a:gd name="connsiteY29" fmla="*/ 219085 h 1239134"/>
                <a:gd name="connsiteX30" fmla="*/ 1364387 w 1815355"/>
                <a:gd name="connsiteY30" fmla="*/ 129550 h 1239134"/>
                <a:gd name="connsiteX31" fmla="*/ 1486307 w 1815355"/>
                <a:gd name="connsiteY31" fmla="*/ 104785 h 1239134"/>
                <a:gd name="connsiteX32" fmla="*/ 1572032 w 1815355"/>
                <a:gd name="connsiteY32" fmla="*/ 70495 h 1239134"/>
                <a:gd name="connsiteX33" fmla="*/ 1339622 w 1815355"/>
                <a:gd name="connsiteY33" fmla="*/ 62875 h 1239134"/>
                <a:gd name="connsiteX34" fmla="*/ 1128167 w 1815355"/>
                <a:gd name="connsiteY34" fmla="*/ 17155 h 1239134"/>
                <a:gd name="connsiteX35" fmla="*/ 918617 w 1815355"/>
                <a:gd name="connsiteY35" fmla="*/ 10 h 1239134"/>
                <a:gd name="connsiteX36" fmla="*/ 650012 w 1815355"/>
                <a:gd name="connsiteY36" fmla="*/ 19060 h 1239134"/>
                <a:gd name="connsiteX37" fmla="*/ 480467 w 1815355"/>
                <a:gd name="connsiteY37" fmla="*/ 55255 h 1239134"/>
                <a:gd name="connsiteX38" fmla="*/ 352832 w 1815355"/>
                <a:gd name="connsiteY38" fmla="*/ 144790 h 1239134"/>
                <a:gd name="connsiteX39" fmla="*/ 301397 w 1815355"/>
                <a:gd name="connsiteY39" fmla="*/ 215275 h 1239134"/>
                <a:gd name="connsiteX40" fmla="*/ 227102 w 1815355"/>
                <a:gd name="connsiteY40" fmla="*/ 278140 h 1239134"/>
                <a:gd name="connsiteX41" fmla="*/ 160427 w 1815355"/>
                <a:gd name="connsiteY41" fmla="*/ 331480 h 1239134"/>
                <a:gd name="connsiteX42" fmla="*/ 82322 w 1815355"/>
                <a:gd name="connsiteY42" fmla="*/ 485785 h 1239134"/>
                <a:gd name="connsiteX43" fmla="*/ 17552 w 1815355"/>
                <a:gd name="connsiteY43" fmla="*/ 674380 h 1239134"/>
                <a:gd name="connsiteX44" fmla="*/ 2312 w 1815355"/>
                <a:gd name="connsiteY44" fmla="*/ 735340 h 1239134"/>
                <a:gd name="connsiteX45" fmla="*/ 57557 w 1815355"/>
                <a:gd name="connsiteY45" fmla="*/ 678190 h 1239134"/>
                <a:gd name="connsiteX46" fmla="*/ 55652 w 1815355"/>
                <a:gd name="connsiteY46" fmla="*/ 910600 h 1239134"/>
                <a:gd name="connsiteX47" fmla="*/ 68987 w 1815355"/>
                <a:gd name="connsiteY47" fmla="*/ 988705 h 1239134"/>
                <a:gd name="connsiteX48" fmla="*/ 97562 w 1815355"/>
                <a:gd name="connsiteY48" fmla="*/ 891550 h 1239134"/>
                <a:gd name="connsiteX49" fmla="*/ 183287 w 1815355"/>
                <a:gd name="connsiteY49" fmla="*/ 990610 h 1239134"/>
                <a:gd name="connsiteX50" fmla="*/ 175667 w 1815355"/>
                <a:gd name="connsiteY50" fmla="*/ 866785 h 1239134"/>
                <a:gd name="connsiteX51" fmla="*/ 187097 w 1815355"/>
                <a:gd name="connsiteY51" fmla="*/ 725815 h 1239134"/>
                <a:gd name="connsiteX52" fmla="*/ 248057 w 1815355"/>
                <a:gd name="connsiteY52" fmla="*/ 889645 h 1239134"/>
                <a:gd name="connsiteX53" fmla="*/ 232817 w 1815355"/>
                <a:gd name="connsiteY53" fmla="*/ 643900 h 1239134"/>
                <a:gd name="connsiteX54" fmla="*/ 278537 w 1815355"/>
                <a:gd name="connsiteY54" fmla="*/ 495310 h 1239134"/>
                <a:gd name="connsiteX55" fmla="*/ 331877 w 1815355"/>
                <a:gd name="connsiteY55" fmla="*/ 483880 h 1239134"/>
                <a:gd name="connsiteX56" fmla="*/ 423317 w 1815355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62407 w 1791907"/>
                <a:gd name="connsiteY6" fmla="*/ 678190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27102 w 1791907"/>
                <a:gd name="connsiteY53" fmla="*/ 668665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27102 w 1791907"/>
                <a:gd name="connsiteY53" fmla="*/ 668665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19507 w 1791907"/>
                <a:gd name="connsiteY0" fmla="*/ 57913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27102 w 1791907"/>
                <a:gd name="connsiteY53" fmla="*/ 668665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19507 w 1791907"/>
                <a:gd name="connsiteY56" fmla="*/ 579130 h 1239134"/>
                <a:gd name="connsiteX0" fmla="*/ 419507 w 1791907"/>
                <a:gd name="connsiteY0" fmla="*/ 579130 h 1240043"/>
                <a:gd name="connsiteX1" fmla="*/ 482372 w 1791907"/>
                <a:gd name="connsiteY1" fmla="*/ 516265 h 1240043"/>
                <a:gd name="connsiteX2" fmla="*/ 566192 w 1791907"/>
                <a:gd name="connsiteY2" fmla="*/ 476260 h 1240043"/>
                <a:gd name="connsiteX3" fmla="*/ 629057 w 1791907"/>
                <a:gd name="connsiteY3" fmla="*/ 577225 h 1240043"/>
                <a:gd name="connsiteX4" fmla="*/ 669062 w 1791907"/>
                <a:gd name="connsiteY4" fmla="*/ 762010 h 1240043"/>
                <a:gd name="connsiteX5" fmla="*/ 672872 w 1791907"/>
                <a:gd name="connsiteY5" fmla="*/ 914410 h 1240043"/>
                <a:gd name="connsiteX6" fmla="*/ 750977 w 1791907"/>
                <a:gd name="connsiteY6" fmla="*/ 718195 h 1240043"/>
                <a:gd name="connsiteX7" fmla="*/ 777647 w 1791907"/>
                <a:gd name="connsiteY7" fmla="*/ 582940 h 1240043"/>
                <a:gd name="connsiteX8" fmla="*/ 1040537 w 1791907"/>
                <a:gd name="connsiteY8" fmla="*/ 870595 h 1240043"/>
                <a:gd name="connsiteX9" fmla="*/ 1091972 w 1791907"/>
                <a:gd name="connsiteY9" fmla="*/ 891550 h 1240043"/>
                <a:gd name="connsiteX10" fmla="*/ 992912 w 1791907"/>
                <a:gd name="connsiteY10" fmla="*/ 723910 h 1240043"/>
                <a:gd name="connsiteX11" fmla="*/ 1194842 w 1791907"/>
                <a:gd name="connsiteY11" fmla="*/ 971560 h 1240043"/>
                <a:gd name="connsiteX12" fmla="*/ 1170077 w 1791907"/>
                <a:gd name="connsiteY12" fmla="*/ 849640 h 1240043"/>
                <a:gd name="connsiteX13" fmla="*/ 1295807 w 1791907"/>
                <a:gd name="connsiteY13" fmla="*/ 958225 h 1240043"/>
                <a:gd name="connsiteX14" fmla="*/ 1341527 w 1791907"/>
                <a:gd name="connsiteY14" fmla="*/ 1122055 h 1240043"/>
                <a:gd name="connsiteX15" fmla="*/ 1364387 w 1791907"/>
                <a:gd name="connsiteY15" fmla="*/ 996325 h 1240043"/>
                <a:gd name="connsiteX16" fmla="*/ 1379627 w 1791907"/>
                <a:gd name="connsiteY16" fmla="*/ 1238260 h 1240043"/>
                <a:gd name="connsiteX17" fmla="*/ 1432967 w 1791907"/>
                <a:gd name="connsiteY17" fmla="*/ 1101100 h 1240043"/>
                <a:gd name="connsiteX18" fmla="*/ 1514882 w 1791907"/>
                <a:gd name="connsiteY18" fmla="*/ 1003945 h 1240043"/>
                <a:gd name="connsiteX19" fmla="*/ 1604417 w 1791907"/>
                <a:gd name="connsiteY19" fmla="*/ 1021090 h 1240043"/>
                <a:gd name="connsiteX20" fmla="*/ 1644422 w 1791907"/>
                <a:gd name="connsiteY20" fmla="*/ 1055380 h 1240043"/>
                <a:gd name="connsiteX21" fmla="*/ 1652042 w 1791907"/>
                <a:gd name="connsiteY21" fmla="*/ 904885 h 1240043"/>
                <a:gd name="connsiteX22" fmla="*/ 1653947 w 1791907"/>
                <a:gd name="connsiteY22" fmla="*/ 802015 h 1240043"/>
                <a:gd name="connsiteX23" fmla="*/ 1741577 w 1791907"/>
                <a:gd name="connsiteY23" fmla="*/ 889645 h 1240043"/>
                <a:gd name="connsiteX24" fmla="*/ 1701572 w 1791907"/>
                <a:gd name="connsiteY24" fmla="*/ 716290 h 1240043"/>
                <a:gd name="connsiteX25" fmla="*/ 1701572 w 1791907"/>
                <a:gd name="connsiteY25" fmla="*/ 615325 h 1240043"/>
                <a:gd name="connsiteX26" fmla="*/ 1781582 w 1791907"/>
                <a:gd name="connsiteY26" fmla="*/ 676285 h 1240043"/>
                <a:gd name="connsiteX27" fmla="*/ 1733957 w 1791907"/>
                <a:gd name="connsiteY27" fmla="*/ 546745 h 1240043"/>
                <a:gd name="connsiteX28" fmla="*/ 1667282 w 1791907"/>
                <a:gd name="connsiteY28" fmla="*/ 396250 h 1240043"/>
                <a:gd name="connsiteX29" fmla="*/ 1497737 w 1791907"/>
                <a:gd name="connsiteY29" fmla="*/ 219085 h 1240043"/>
                <a:gd name="connsiteX30" fmla="*/ 1364387 w 1791907"/>
                <a:gd name="connsiteY30" fmla="*/ 129550 h 1240043"/>
                <a:gd name="connsiteX31" fmla="*/ 1486307 w 1791907"/>
                <a:gd name="connsiteY31" fmla="*/ 104785 h 1240043"/>
                <a:gd name="connsiteX32" fmla="*/ 1572032 w 1791907"/>
                <a:gd name="connsiteY32" fmla="*/ 70495 h 1240043"/>
                <a:gd name="connsiteX33" fmla="*/ 1339622 w 1791907"/>
                <a:gd name="connsiteY33" fmla="*/ 62875 h 1240043"/>
                <a:gd name="connsiteX34" fmla="*/ 1128167 w 1791907"/>
                <a:gd name="connsiteY34" fmla="*/ 17155 h 1240043"/>
                <a:gd name="connsiteX35" fmla="*/ 918617 w 1791907"/>
                <a:gd name="connsiteY35" fmla="*/ 10 h 1240043"/>
                <a:gd name="connsiteX36" fmla="*/ 650012 w 1791907"/>
                <a:gd name="connsiteY36" fmla="*/ 19060 h 1240043"/>
                <a:gd name="connsiteX37" fmla="*/ 480467 w 1791907"/>
                <a:gd name="connsiteY37" fmla="*/ 55255 h 1240043"/>
                <a:gd name="connsiteX38" fmla="*/ 352832 w 1791907"/>
                <a:gd name="connsiteY38" fmla="*/ 144790 h 1240043"/>
                <a:gd name="connsiteX39" fmla="*/ 301397 w 1791907"/>
                <a:gd name="connsiteY39" fmla="*/ 215275 h 1240043"/>
                <a:gd name="connsiteX40" fmla="*/ 227102 w 1791907"/>
                <a:gd name="connsiteY40" fmla="*/ 278140 h 1240043"/>
                <a:gd name="connsiteX41" fmla="*/ 160427 w 1791907"/>
                <a:gd name="connsiteY41" fmla="*/ 331480 h 1240043"/>
                <a:gd name="connsiteX42" fmla="*/ 82322 w 1791907"/>
                <a:gd name="connsiteY42" fmla="*/ 485785 h 1240043"/>
                <a:gd name="connsiteX43" fmla="*/ 17552 w 1791907"/>
                <a:gd name="connsiteY43" fmla="*/ 674380 h 1240043"/>
                <a:gd name="connsiteX44" fmla="*/ 2312 w 1791907"/>
                <a:gd name="connsiteY44" fmla="*/ 735340 h 1240043"/>
                <a:gd name="connsiteX45" fmla="*/ 57557 w 1791907"/>
                <a:gd name="connsiteY45" fmla="*/ 678190 h 1240043"/>
                <a:gd name="connsiteX46" fmla="*/ 55652 w 1791907"/>
                <a:gd name="connsiteY46" fmla="*/ 910600 h 1240043"/>
                <a:gd name="connsiteX47" fmla="*/ 68987 w 1791907"/>
                <a:gd name="connsiteY47" fmla="*/ 988705 h 1240043"/>
                <a:gd name="connsiteX48" fmla="*/ 97562 w 1791907"/>
                <a:gd name="connsiteY48" fmla="*/ 891550 h 1240043"/>
                <a:gd name="connsiteX49" fmla="*/ 183287 w 1791907"/>
                <a:gd name="connsiteY49" fmla="*/ 990610 h 1240043"/>
                <a:gd name="connsiteX50" fmla="*/ 175667 w 1791907"/>
                <a:gd name="connsiteY50" fmla="*/ 866785 h 1240043"/>
                <a:gd name="connsiteX51" fmla="*/ 187097 w 1791907"/>
                <a:gd name="connsiteY51" fmla="*/ 725815 h 1240043"/>
                <a:gd name="connsiteX52" fmla="*/ 248057 w 1791907"/>
                <a:gd name="connsiteY52" fmla="*/ 889645 h 1240043"/>
                <a:gd name="connsiteX53" fmla="*/ 227102 w 1791907"/>
                <a:gd name="connsiteY53" fmla="*/ 668665 h 1240043"/>
                <a:gd name="connsiteX54" fmla="*/ 278537 w 1791907"/>
                <a:gd name="connsiteY54" fmla="*/ 495310 h 1240043"/>
                <a:gd name="connsiteX55" fmla="*/ 331877 w 1791907"/>
                <a:gd name="connsiteY55" fmla="*/ 483880 h 1240043"/>
                <a:gd name="connsiteX56" fmla="*/ 419507 w 1791907"/>
                <a:gd name="connsiteY56" fmla="*/ 579130 h 1240043"/>
                <a:gd name="connsiteX0" fmla="*/ 419507 w 1791907"/>
                <a:gd name="connsiteY0" fmla="*/ 579130 h 1218191"/>
                <a:gd name="connsiteX1" fmla="*/ 482372 w 1791907"/>
                <a:gd name="connsiteY1" fmla="*/ 516265 h 1218191"/>
                <a:gd name="connsiteX2" fmla="*/ 566192 w 1791907"/>
                <a:gd name="connsiteY2" fmla="*/ 476260 h 1218191"/>
                <a:gd name="connsiteX3" fmla="*/ 629057 w 1791907"/>
                <a:gd name="connsiteY3" fmla="*/ 577225 h 1218191"/>
                <a:gd name="connsiteX4" fmla="*/ 669062 w 1791907"/>
                <a:gd name="connsiteY4" fmla="*/ 762010 h 1218191"/>
                <a:gd name="connsiteX5" fmla="*/ 672872 w 1791907"/>
                <a:gd name="connsiteY5" fmla="*/ 914410 h 1218191"/>
                <a:gd name="connsiteX6" fmla="*/ 750977 w 1791907"/>
                <a:gd name="connsiteY6" fmla="*/ 718195 h 1218191"/>
                <a:gd name="connsiteX7" fmla="*/ 777647 w 1791907"/>
                <a:gd name="connsiteY7" fmla="*/ 582940 h 1218191"/>
                <a:gd name="connsiteX8" fmla="*/ 1040537 w 1791907"/>
                <a:gd name="connsiteY8" fmla="*/ 870595 h 1218191"/>
                <a:gd name="connsiteX9" fmla="*/ 1091972 w 1791907"/>
                <a:gd name="connsiteY9" fmla="*/ 891550 h 1218191"/>
                <a:gd name="connsiteX10" fmla="*/ 992912 w 1791907"/>
                <a:gd name="connsiteY10" fmla="*/ 723910 h 1218191"/>
                <a:gd name="connsiteX11" fmla="*/ 1194842 w 1791907"/>
                <a:gd name="connsiteY11" fmla="*/ 971560 h 1218191"/>
                <a:gd name="connsiteX12" fmla="*/ 1170077 w 1791907"/>
                <a:gd name="connsiteY12" fmla="*/ 849640 h 1218191"/>
                <a:gd name="connsiteX13" fmla="*/ 1295807 w 1791907"/>
                <a:gd name="connsiteY13" fmla="*/ 958225 h 1218191"/>
                <a:gd name="connsiteX14" fmla="*/ 1341527 w 1791907"/>
                <a:gd name="connsiteY14" fmla="*/ 1122055 h 1218191"/>
                <a:gd name="connsiteX15" fmla="*/ 1364387 w 1791907"/>
                <a:gd name="connsiteY15" fmla="*/ 996325 h 1218191"/>
                <a:gd name="connsiteX16" fmla="*/ 1396242 w 1791907"/>
                <a:gd name="connsiteY16" fmla="*/ 1216108 h 1218191"/>
                <a:gd name="connsiteX17" fmla="*/ 1432967 w 1791907"/>
                <a:gd name="connsiteY17" fmla="*/ 1101100 h 1218191"/>
                <a:gd name="connsiteX18" fmla="*/ 1514882 w 1791907"/>
                <a:gd name="connsiteY18" fmla="*/ 1003945 h 1218191"/>
                <a:gd name="connsiteX19" fmla="*/ 1604417 w 1791907"/>
                <a:gd name="connsiteY19" fmla="*/ 1021090 h 1218191"/>
                <a:gd name="connsiteX20" fmla="*/ 1644422 w 1791907"/>
                <a:gd name="connsiteY20" fmla="*/ 1055380 h 1218191"/>
                <a:gd name="connsiteX21" fmla="*/ 1652042 w 1791907"/>
                <a:gd name="connsiteY21" fmla="*/ 904885 h 1218191"/>
                <a:gd name="connsiteX22" fmla="*/ 1653947 w 1791907"/>
                <a:gd name="connsiteY22" fmla="*/ 802015 h 1218191"/>
                <a:gd name="connsiteX23" fmla="*/ 1741577 w 1791907"/>
                <a:gd name="connsiteY23" fmla="*/ 889645 h 1218191"/>
                <a:gd name="connsiteX24" fmla="*/ 1701572 w 1791907"/>
                <a:gd name="connsiteY24" fmla="*/ 716290 h 1218191"/>
                <a:gd name="connsiteX25" fmla="*/ 1701572 w 1791907"/>
                <a:gd name="connsiteY25" fmla="*/ 615325 h 1218191"/>
                <a:gd name="connsiteX26" fmla="*/ 1781582 w 1791907"/>
                <a:gd name="connsiteY26" fmla="*/ 676285 h 1218191"/>
                <a:gd name="connsiteX27" fmla="*/ 1733957 w 1791907"/>
                <a:gd name="connsiteY27" fmla="*/ 546745 h 1218191"/>
                <a:gd name="connsiteX28" fmla="*/ 1667282 w 1791907"/>
                <a:gd name="connsiteY28" fmla="*/ 396250 h 1218191"/>
                <a:gd name="connsiteX29" fmla="*/ 1497737 w 1791907"/>
                <a:gd name="connsiteY29" fmla="*/ 219085 h 1218191"/>
                <a:gd name="connsiteX30" fmla="*/ 1364387 w 1791907"/>
                <a:gd name="connsiteY30" fmla="*/ 129550 h 1218191"/>
                <a:gd name="connsiteX31" fmla="*/ 1486307 w 1791907"/>
                <a:gd name="connsiteY31" fmla="*/ 104785 h 1218191"/>
                <a:gd name="connsiteX32" fmla="*/ 1572032 w 1791907"/>
                <a:gd name="connsiteY32" fmla="*/ 70495 h 1218191"/>
                <a:gd name="connsiteX33" fmla="*/ 1339622 w 1791907"/>
                <a:gd name="connsiteY33" fmla="*/ 62875 h 1218191"/>
                <a:gd name="connsiteX34" fmla="*/ 1128167 w 1791907"/>
                <a:gd name="connsiteY34" fmla="*/ 17155 h 1218191"/>
                <a:gd name="connsiteX35" fmla="*/ 918617 w 1791907"/>
                <a:gd name="connsiteY35" fmla="*/ 10 h 1218191"/>
                <a:gd name="connsiteX36" fmla="*/ 650012 w 1791907"/>
                <a:gd name="connsiteY36" fmla="*/ 19060 h 1218191"/>
                <a:gd name="connsiteX37" fmla="*/ 480467 w 1791907"/>
                <a:gd name="connsiteY37" fmla="*/ 55255 h 1218191"/>
                <a:gd name="connsiteX38" fmla="*/ 352832 w 1791907"/>
                <a:gd name="connsiteY38" fmla="*/ 144790 h 1218191"/>
                <a:gd name="connsiteX39" fmla="*/ 301397 w 1791907"/>
                <a:gd name="connsiteY39" fmla="*/ 215275 h 1218191"/>
                <a:gd name="connsiteX40" fmla="*/ 227102 w 1791907"/>
                <a:gd name="connsiteY40" fmla="*/ 278140 h 1218191"/>
                <a:gd name="connsiteX41" fmla="*/ 160427 w 1791907"/>
                <a:gd name="connsiteY41" fmla="*/ 331480 h 1218191"/>
                <a:gd name="connsiteX42" fmla="*/ 82322 w 1791907"/>
                <a:gd name="connsiteY42" fmla="*/ 485785 h 1218191"/>
                <a:gd name="connsiteX43" fmla="*/ 17552 w 1791907"/>
                <a:gd name="connsiteY43" fmla="*/ 674380 h 1218191"/>
                <a:gd name="connsiteX44" fmla="*/ 2312 w 1791907"/>
                <a:gd name="connsiteY44" fmla="*/ 735340 h 1218191"/>
                <a:gd name="connsiteX45" fmla="*/ 57557 w 1791907"/>
                <a:gd name="connsiteY45" fmla="*/ 678190 h 1218191"/>
                <a:gd name="connsiteX46" fmla="*/ 55652 w 1791907"/>
                <a:gd name="connsiteY46" fmla="*/ 910600 h 1218191"/>
                <a:gd name="connsiteX47" fmla="*/ 68987 w 1791907"/>
                <a:gd name="connsiteY47" fmla="*/ 988705 h 1218191"/>
                <a:gd name="connsiteX48" fmla="*/ 97562 w 1791907"/>
                <a:gd name="connsiteY48" fmla="*/ 891550 h 1218191"/>
                <a:gd name="connsiteX49" fmla="*/ 183287 w 1791907"/>
                <a:gd name="connsiteY49" fmla="*/ 990610 h 1218191"/>
                <a:gd name="connsiteX50" fmla="*/ 175667 w 1791907"/>
                <a:gd name="connsiteY50" fmla="*/ 866785 h 1218191"/>
                <a:gd name="connsiteX51" fmla="*/ 187097 w 1791907"/>
                <a:gd name="connsiteY51" fmla="*/ 725815 h 1218191"/>
                <a:gd name="connsiteX52" fmla="*/ 248057 w 1791907"/>
                <a:gd name="connsiteY52" fmla="*/ 889645 h 1218191"/>
                <a:gd name="connsiteX53" fmla="*/ 227102 w 1791907"/>
                <a:gd name="connsiteY53" fmla="*/ 668665 h 1218191"/>
                <a:gd name="connsiteX54" fmla="*/ 278537 w 1791907"/>
                <a:gd name="connsiteY54" fmla="*/ 495310 h 1218191"/>
                <a:gd name="connsiteX55" fmla="*/ 331877 w 1791907"/>
                <a:gd name="connsiteY55" fmla="*/ 483880 h 1218191"/>
                <a:gd name="connsiteX56" fmla="*/ 419507 w 1791907"/>
                <a:gd name="connsiteY56" fmla="*/ 579130 h 1218191"/>
                <a:gd name="connsiteX0" fmla="*/ 419507 w 1791907"/>
                <a:gd name="connsiteY0" fmla="*/ 579130 h 1218180"/>
                <a:gd name="connsiteX1" fmla="*/ 482372 w 1791907"/>
                <a:gd name="connsiteY1" fmla="*/ 516265 h 1218180"/>
                <a:gd name="connsiteX2" fmla="*/ 566192 w 1791907"/>
                <a:gd name="connsiteY2" fmla="*/ 476260 h 1218180"/>
                <a:gd name="connsiteX3" fmla="*/ 629057 w 1791907"/>
                <a:gd name="connsiteY3" fmla="*/ 577225 h 1218180"/>
                <a:gd name="connsiteX4" fmla="*/ 669062 w 1791907"/>
                <a:gd name="connsiteY4" fmla="*/ 762010 h 1218180"/>
                <a:gd name="connsiteX5" fmla="*/ 672872 w 1791907"/>
                <a:gd name="connsiteY5" fmla="*/ 914410 h 1218180"/>
                <a:gd name="connsiteX6" fmla="*/ 750977 w 1791907"/>
                <a:gd name="connsiteY6" fmla="*/ 718195 h 1218180"/>
                <a:gd name="connsiteX7" fmla="*/ 777647 w 1791907"/>
                <a:gd name="connsiteY7" fmla="*/ 582940 h 1218180"/>
                <a:gd name="connsiteX8" fmla="*/ 1040537 w 1791907"/>
                <a:gd name="connsiteY8" fmla="*/ 870595 h 1218180"/>
                <a:gd name="connsiteX9" fmla="*/ 1091972 w 1791907"/>
                <a:gd name="connsiteY9" fmla="*/ 891550 h 1218180"/>
                <a:gd name="connsiteX10" fmla="*/ 992912 w 1791907"/>
                <a:gd name="connsiteY10" fmla="*/ 723910 h 1218180"/>
                <a:gd name="connsiteX11" fmla="*/ 1194842 w 1791907"/>
                <a:gd name="connsiteY11" fmla="*/ 971560 h 1218180"/>
                <a:gd name="connsiteX12" fmla="*/ 1170077 w 1791907"/>
                <a:gd name="connsiteY12" fmla="*/ 849640 h 1218180"/>
                <a:gd name="connsiteX13" fmla="*/ 1295807 w 1791907"/>
                <a:gd name="connsiteY13" fmla="*/ 958225 h 1218180"/>
                <a:gd name="connsiteX14" fmla="*/ 1341527 w 1791907"/>
                <a:gd name="connsiteY14" fmla="*/ 1122055 h 1218180"/>
                <a:gd name="connsiteX15" fmla="*/ 1364387 w 1791907"/>
                <a:gd name="connsiteY15" fmla="*/ 996325 h 1218180"/>
                <a:gd name="connsiteX16" fmla="*/ 1396242 w 1791907"/>
                <a:gd name="connsiteY16" fmla="*/ 1216108 h 1218180"/>
                <a:gd name="connsiteX17" fmla="*/ 1432967 w 1791907"/>
                <a:gd name="connsiteY17" fmla="*/ 1101100 h 1218180"/>
                <a:gd name="connsiteX18" fmla="*/ 1539803 w 1791907"/>
                <a:gd name="connsiteY18" fmla="*/ 1006714 h 1218180"/>
                <a:gd name="connsiteX19" fmla="*/ 1604417 w 1791907"/>
                <a:gd name="connsiteY19" fmla="*/ 1021090 h 1218180"/>
                <a:gd name="connsiteX20" fmla="*/ 1644422 w 1791907"/>
                <a:gd name="connsiteY20" fmla="*/ 1055380 h 1218180"/>
                <a:gd name="connsiteX21" fmla="*/ 1652042 w 1791907"/>
                <a:gd name="connsiteY21" fmla="*/ 904885 h 1218180"/>
                <a:gd name="connsiteX22" fmla="*/ 1653947 w 1791907"/>
                <a:gd name="connsiteY22" fmla="*/ 802015 h 1218180"/>
                <a:gd name="connsiteX23" fmla="*/ 1741577 w 1791907"/>
                <a:gd name="connsiteY23" fmla="*/ 889645 h 1218180"/>
                <a:gd name="connsiteX24" fmla="*/ 1701572 w 1791907"/>
                <a:gd name="connsiteY24" fmla="*/ 716290 h 1218180"/>
                <a:gd name="connsiteX25" fmla="*/ 1701572 w 1791907"/>
                <a:gd name="connsiteY25" fmla="*/ 615325 h 1218180"/>
                <a:gd name="connsiteX26" fmla="*/ 1781582 w 1791907"/>
                <a:gd name="connsiteY26" fmla="*/ 676285 h 1218180"/>
                <a:gd name="connsiteX27" fmla="*/ 1733957 w 1791907"/>
                <a:gd name="connsiteY27" fmla="*/ 546745 h 1218180"/>
                <a:gd name="connsiteX28" fmla="*/ 1667282 w 1791907"/>
                <a:gd name="connsiteY28" fmla="*/ 396250 h 1218180"/>
                <a:gd name="connsiteX29" fmla="*/ 1497737 w 1791907"/>
                <a:gd name="connsiteY29" fmla="*/ 219085 h 1218180"/>
                <a:gd name="connsiteX30" fmla="*/ 1364387 w 1791907"/>
                <a:gd name="connsiteY30" fmla="*/ 129550 h 1218180"/>
                <a:gd name="connsiteX31" fmla="*/ 1486307 w 1791907"/>
                <a:gd name="connsiteY31" fmla="*/ 104785 h 1218180"/>
                <a:gd name="connsiteX32" fmla="*/ 1572032 w 1791907"/>
                <a:gd name="connsiteY32" fmla="*/ 70495 h 1218180"/>
                <a:gd name="connsiteX33" fmla="*/ 1339622 w 1791907"/>
                <a:gd name="connsiteY33" fmla="*/ 62875 h 1218180"/>
                <a:gd name="connsiteX34" fmla="*/ 1128167 w 1791907"/>
                <a:gd name="connsiteY34" fmla="*/ 17155 h 1218180"/>
                <a:gd name="connsiteX35" fmla="*/ 918617 w 1791907"/>
                <a:gd name="connsiteY35" fmla="*/ 10 h 1218180"/>
                <a:gd name="connsiteX36" fmla="*/ 650012 w 1791907"/>
                <a:gd name="connsiteY36" fmla="*/ 19060 h 1218180"/>
                <a:gd name="connsiteX37" fmla="*/ 480467 w 1791907"/>
                <a:gd name="connsiteY37" fmla="*/ 55255 h 1218180"/>
                <a:gd name="connsiteX38" fmla="*/ 352832 w 1791907"/>
                <a:gd name="connsiteY38" fmla="*/ 144790 h 1218180"/>
                <a:gd name="connsiteX39" fmla="*/ 301397 w 1791907"/>
                <a:gd name="connsiteY39" fmla="*/ 215275 h 1218180"/>
                <a:gd name="connsiteX40" fmla="*/ 227102 w 1791907"/>
                <a:gd name="connsiteY40" fmla="*/ 278140 h 1218180"/>
                <a:gd name="connsiteX41" fmla="*/ 160427 w 1791907"/>
                <a:gd name="connsiteY41" fmla="*/ 331480 h 1218180"/>
                <a:gd name="connsiteX42" fmla="*/ 82322 w 1791907"/>
                <a:gd name="connsiteY42" fmla="*/ 485785 h 1218180"/>
                <a:gd name="connsiteX43" fmla="*/ 17552 w 1791907"/>
                <a:gd name="connsiteY43" fmla="*/ 674380 h 1218180"/>
                <a:gd name="connsiteX44" fmla="*/ 2312 w 1791907"/>
                <a:gd name="connsiteY44" fmla="*/ 735340 h 1218180"/>
                <a:gd name="connsiteX45" fmla="*/ 57557 w 1791907"/>
                <a:gd name="connsiteY45" fmla="*/ 678190 h 1218180"/>
                <a:gd name="connsiteX46" fmla="*/ 55652 w 1791907"/>
                <a:gd name="connsiteY46" fmla="*/ 910600 h 1218180"/>
                <a:gd name="connsiteX47" fmla="*/ 68987 w 1791907"/>
                <a:gd name="connsiteY47" fmla="*/ 988705 h 1218180"/>
                <a:gd name="connsiteX48" fmla="*/ 97562 w 1791907"/>
                <a:gd name="connsiteY48" fmla="*/ 891550 h 1218180"/>
                <a:gd name="connsiteX49" fmla="*/ 183287 w 1791907"/>
                <a:gd name="connsiteY49" fmla="*/ 990610 h 1218180"/>
                <a:gd name="connsiteX50" fmla="*/ 175667 w 1791907"/>
                <a:gd name="connsiteY50" fmla="*/ 866785 h 1218180"/>
                <a:gd name="connsiteX51" fmla="*/ 187097 w 1791907"/>
                <a:gd name="connsiteY51" fmla="*/ 725815 h 1218180"/>
                <a:gd name="connsiteX52" fmla="*/ 248057 w 1791907"/>
                <a:gd name="connsiteY52" fmla="*/ 889645 h 1218180"/>
                <a:gd name="connsiteX53" fmla="*/ 227102 w 1791907"/>
                <a:gd name="connsiteY53" fmla="*/ 668665 h 1218180"/>
                <a:gd name="connsiteX54" fmla="*/ 278537 w 1791907"/>
                <a:gd name="connsiteY54" fmla="*/ 495310 h 1218180"/>
                <a:gd name="connsiteX55" fmla="*/ 331877 w 1791907"/>
                <a:gd name="connsiteY55" fmla="*/ 483880 h 1218180"/>
                <a:gd name="connsiteX56" fmla="*/ 419507 w 1791907"/>
                <a:gd name="connsiteY56" fmla="*/ 579130 h 1218180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44422 w 1791907"/>
                <a:gd name="connsiteY20" fmla="*/ 1055380 h 1218181"/>
                <a:gd name="connsiteX21" fmla="*/ 1652042 w 1791907"/>
                <a:gd name="connsiteY21" fmla="*/ 904885 h 1218181"/>
                <a:gd name="connsiteX22" fmla="*/ 1653947 w 1791907"/>
                <a:gd name="connsiteY22" fmla="*/ 802015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58267 w 1791907"/>
                <a:gd name="connsiteY20" fmla="*/ 1063688 h 1218181"/>
                <a:gd name="connsiteX21" fmla="*/ 1652042 w 1791907"/>
                <a:gd name="connsiteY21" fmla="*/ 904885 h 1218181"/>
                <a:gd name="connsiteX22" fmla="*/ 1653947 w 1791907"/>
                <a:gd name="connsiteY22" fmla="*/ 802015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58267 w 1791907"/>
                <a:gd name="connsiteY20" fmla="*/ 1063688 h 1218181"/>
                <a:gd name="connsiteX21" fmla="*/ 1652042 w 1791907"/>
                <a:gd name="connsiteY21" fmla="*/ 904885 h 1218181"/>
                <a:gd name="connsiteX22" fmla="*/ 1670561 w 1791907"/>
                <a:gd name="connsiteY22" fmla="*/ 824167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58267 w 1791907"/>
                <a:gd name="connsiteY20" fmla="*/ 1063688 h 1218181"/>
                <a:gd name="connsiteX21" fmla="*/ 1671424 w 1791907"/>
                <a:gd name="connsiteY21" fmla="*/ 904885 h 1218181"/>
                <a:gd name="connsiteX22" fmla="*/ 1670561 w 1791907"/>
                <a:gd name="connsiteY22" fmla="*/ 824167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40"/>
                <a:gd name="connsiteX1" fmla="*/ 482372 w 1791907"/>
                <a:gd name="connsiteY1" fmla="*/ 516265 h 1218140"/>
                <a:gd name="connsiteX2" fmla="*/ 566192 w 1791907"/>
                <a:gd name="connsiteY2" fmla="*/ 476260 h 1218140"/>
                <a:gd name="connsiteX3" fmla="*/ 629057 w 1791907"/>
                <a:gd name="connsiteY3" fmla="*/ 577225 h 1218140"/>
                <a:gd name="connsiteX4" fmla="*/ 669062 w 1791907"/>
                <a:gd name="connsiteY4" fmla="*/ 762010 h 1218140"/>
                <a:gd name="connsiteX5" fmla="*/ 672872 w 1791907"/>
                <a:gd name="connsiteY5" fmla="*/ 914410 h 1218140"/>
                <a:gd name="connsiteX6" fmla="*/ 750977 w 1791907"/>
                <a:gd name="connsiteY6" fmla="*/ 718195 h 1218140"/>
                <a:gd name="connsiteX7" fmla="*/ 777647 w 1791907"/>
                <a:gd name="connsiteY7" fmla="*/ 582940 h 1218140"/>
                <a:gd name="connsiteX8" fmla="*/ 1040537 w 1791907"/>
                <a:gd name="connsiteY8" fmla="*/ 870595 h 1218140"/>
                <a:gd name="connsiteX9" fmla="*/ 1091972 w 1791907"/>
                <a:gd name="connsiteY9" fmla="*/ 891550 h 1218140"/>
                <a:gd name="connsiteX10" fmla="*/ 992912 w 1791907"/>
                <a:gd name="connsiteY10" fmla="*/ 723910 h 1218140"/>
                <a:gd name="connsiteX11" fmla="*/ 1194842 w 1791907"/>
                <a:gd name="connsiteY11" fmla="*/ 971560 h 1218140"/>
                <a:gd name="connsiteX12" fmla="*/ 1170077 w 1791907"/>
                <a:gd name="connsiteY12" fmla="*/ 849640 h 1218140"/>
                <a:gd name="connsiteX13" fmla="*/ 1295807 w 1791907"/>
                <a:gd name="connsiteY13" fmla="*/ 958225 h 1218140"/>
                <a:gd name="connsiteX14" fmla="*/ 1341527 w 1791907"/>
                <a:gd name="connsiteY14" fmla="*/ 1122055 h 1218140"/>
                <a:gd name="connsiteX15" fmla="*/ 1364387 w 1791907"/>
                <a:gd name="connsiteY15" fmla="*/ 996325 h 1218140"/>
                <a:gd name="connsiteX16" fmla="*/ 1396242 w 1791907"/>
                <a:gd name="connsiteY16" fmla="*/ 1216108 h 1218140"/>
                <a:gd name="connsiteX17" fmla="*/ 1432967 w 1791907"/>
                <a:gd name="connsiteY17" fmla="*/ 1101100 h 1218140"/>
                <a:gd name="connsiteX18" fmla="*/ 1537035 w 1791907"/>
                <a:gd name="connsiteY18" fmla="*/ 1020559 h 1218140"/>
                <a:gd name="connsiteX19" fmla="*/ 1612723 w 1791907"/>
                <a:gd name="connsiteY19" fmla="*/ 1026628 h 1218140"/>
                <a:gd name="connsiteX20" fmla="*/ 1658267 w 1791907"/>
                <a:gd name="connsiteY20" fmla="*/ 1063688 h 1218140"/>
                <a:gd name="connsiteX21" fmla="*/ 1671424 w 1791907"/>
                <a:gd name="connsiteY21" fmla="*/ 904885 h 1218140"/>
                <a:gd name="connsiteX22" fmla="*/ 1670561 w 1791907"/>
                <a:gd name="connsiteY22" fmla="*/ 824167 h 1218140"/>
                <a:gd name="connsiteX23" fmla="*/ 1741577 w 1791907"/>
                <a:gd name="connsiteY23" fmla="*/ 889645 h 1218140"/>
                <a:gd name="connsiteX24" fmla="*/ 1701572 w 1791907"/>
                <a:gd name="connsiteY24" fmla="*/ 716290 h 1218140"/>
                <a:gd name="connsiteX25" fmla="*/ 1701572 w 1791907"/>
                <a:gd name="connsiteY25" fmla="*/ 615325 h 1218140"/>
                <a:gd name="connsiteX26" fmla="*/ 1781582 w 1791907"/>
                <a:gd name="connsiteY26" fmla="*/ 676285 h 1218140"/>
                <a:gd name="connsiteX27" fmla="*/ 1733957 w 1791907"/>
                <a:gd name="connsiteY27" fmla="*/ 546745 h 1218140"/>
                <a:gd name="connsiteX28" fmla="*/ 1667282 w 1791907"/>
                <a:gd name="connsiteY28" fmla="*/ 396250 h 1218140"/>
                <a:gd name="connsiteX29" fmla="*/ 1497737 w 1791907"/>
                <a:gd name="connsiteY29" fmla="*/ 219085 h 1218140"/>
                <a:gd name="connsiteX30" fmla="*/ 1364387 w 1791907"/>
                <a:gd name="connsiteY30" fmla="*/ 129550 h 1218140"/>
                <a:gd name="connsiteX31" fmla="*/ 1486307 w 1791907"/>
                <a:gd name="connsiteY31" fmla="*/ 104785 h 1218140"/>
                <a:gd name="connsiteX32" fmla="*/ 1572032 w 1791907"/>
                <a:gd name="connsiteY32" fmla="*/ 70495 h 1218140"/>
                <a:gd name="connsiteX33" fmla="*/ 1339622 w 1791907"/>
                <a:gd name="connsiteY33" fmla="*/ 62875 h 1218140"/>
                <a:gd name="connsiteX34" fmla="*/ 1128167 w 1791907"/>
                <a:gd name="connsiteY34" fmla="*/ 17155 h 1218140"/>
                <a:gd name="connsiteX35" fmla="*/ 918617 w 1791907"/>
                <a:gd name="connsiteY35" fmla="*/ 10 h 1218140"/>
                <a:gd name="connsiteX36" fmla="*/ 650012 w 1791907"/>
                <a:gd name="connsiteY36" fmla="*/ 19060 h 1218140"/>
                <a:gd name="connsiteX37" fmla="*/ 480467 w 1791907"/>
                <a:gd name="connsiteY37" fmla="*/ 55255 h 1218140"/>
                <a:gd name="connsiteX38" fmla="*/ 352832 w 1791907"/>
                <a:gd name="connsiteY38" fmla="*/ 144790 h 1218140"/>
                <a:gd name="connsiteX39" fmla="*/ 301397 w 1791907"/>
                <a:gd name="connsiteY39" fmla="*/ 215275 h 1218140"/>
                <a:gd name="connsiteX40" fmla="*/ 227102 w 1791907"/>
                <a:gd name="connsiteY40" fmla="*/ 278140 h 1218140"/>
                <a:gd name="connsiteX41" fmla="*/ 160427 w 1791907"/>
                <a:gd name="connsiteY41" fmla="*/ 331480 h 1218140"/>
                <a:gd name="connsiteX42" fmla="*/ 82322 w 1791907"/>
                <a:gd name="connsiteY42" fmla="*/ 485785 h 1218140"/>
                <a:gd name="connsiteX43" fmla="*/ 17552 w 1791907"/>
                <a:gd name="connsiteY43" fmla="*/ 674380 h 1218140"/>
                <a:gd name="connsiteX44" fmla="*/ 2312 w 1791907"/>
                <a:gd name="connsiteY44" fmla="*/ 735340 h 1218140"/>
                <a:gd name="connsiteX45" fmla="*/ 57557 w 1791907"/>
                <a:gd name="connsiteY45" fmla="*/ 678190 h 1218140"/>
                <a:gd name="connsiteX46" fmla="*/ 55652 w 1791907"/>
                <a:gd name="connsiteY46" fmla="*/ 910600 h 1218140"/>
                <a:gd name="connsiteX47" fmla="*/ 68987 w 1791907"/>
                <a:gd name="connsiteY47" fmla="*/ 988705 h 1218140"/>
                <a:gd name="connsiteX48" fmla="*/ 97562 w 1791907"/>
                <a:gd name="connsiteY48" fmla="*/ 891550 h 1218140"/>
                <a:gd name="connsiteX49" fmla="*/ 183287 w 1791907"/>
                <a:gd name="connsiteY49" fmla="*/ 990610 h 1218140"/>
                <a:gd name="connsiteX50" fmla="*/ 175667 w 1791907"/>
                <a:gd name="connsiteY50" fmla="*/ 866785 h 1218140"/>
                <a:gd name="connsiteX51" fmla="*/ 187097 w 1791907"/>
                <a:gd name="connsiteY51" fmla="*/ 725815 h 1218140"/>
                <a:gd name="connsiteX52" fmla="*/ 248057 w 1791907"/>
                <a:gd name="connsiteY52" fmla="*/ 889645 h 1218140"/>
                <a:gd name="connsiteX53" fmla="*/ 227102 w 1791907"/>
                <a:gd name="connsiteY53" fmla="*/ 668665 h 1218140"/>
                <a:gd name="connsiteX54" fmla="*/ 278537 w 1791907"/>
                <a:gd name="connsiteY54" fmla="*/ 495310 h 1218140"/>
                <a:gd name="connsiteX55" fmla="*/ 331877 w 1791907"/>
                <a:gd name="connsiteY55" fmla="*/ 483880 h 1218140"/>
                <a:gd name="connsiteX56" fmla="*/ 419507 w 1791907"/>
                <a:gd name="connsiteY56" fmla="*/ 579130 h 1218140"/>
                <a:gd name="connsiteX0" fmla="*/ 419507 w 1791907"/>
                <a:gd name="connsiteY0" fmla="*/ 579130 h 1218001"/>
                <a:gd name="connsiteX1" fmla="*/ 482372 w 1791907"/>
                <a:gd name="connsiteY1" fmla="*/ 516265 h 1218001"/>
                <a:gd name="connsiteX2" fmla="*/ 566192 w 1791907"/>
                <a:gd name="connsiteY2" fmla="*/ 476260 h 1218001"/>
                <a:gd name="connsiteX3" fmla="*/ 629057 w 1791907"/>
                <a:gd name="connsiteY3" fmla="*/ 577225 h 1218001"/>
                <a:gd name="connsiteX4" fmla="*/ 669062 w 1791907"/>
                <a:gd name="connsiteY4" fmla="*/ 762010 h 1218001"/>
                <a:gd name="connsiteX5" fmla="*/ 672872 w 1791907"/>
                <a:gd name="connsiteY5" fmla="*/ 914410 h 1218001"/>
                <a:gd name="connsiteX6" fmla="*/ 750977 w 1791907"/>
                <a:gd name="connsiteY6" fmla="*/ 718195 h 1218001"/>
                <a:gd name="connsiteX7" fmla="*/ 777647 w 1791907"/>
                <a:gd name="connsiteY7" fmla="*/ 582940 h 1218001"/>
                <a:gd name="connsiteX8" fmla="*/ 1040537 w 1791907"/>
                <a:gd name="connsiteY8" fmla="*/ 870595 h 1218001"/>
                <a:gd name="connsiteX9" fmla="*/ 1091972 w 1791907"/>
                <a:gd name="connsiteY9" fmla="*/ 891550 h 1218001"/>
                <a:gd name="connsiteX10" fmla="*/ 992912 w 1791907"/>
                <a:gd name="connsiteY10" fmla="*/ 723910 h 1218001"/>
                <a:gd name="connsiteX11" fmla="*/ 1194842 w 1791907"/>
                <a:gd name="connsiteY11" fmla="*/ 971560 h 1218001"/>
                <a:gd name="connsiteX12" fmla="*/ 1170077 w 1791907"/>
                <a:gd name="connsiteY12" fmla="*/ 849640 h 1218001"/>
                <a:gd name="connsiteX13" fmla="*/ 1295807 w 1791907"/>
                <a:gd name="connsiteY13" fmla="*/ 958225 h 1218001"/>
                <a:gd name="connsiteX14" fmla="*/ 1341527 w 1791907"/>
                <a:gd name="connsiteY14" fmla="*/ 1122055 h 1218001"/>
                <a:gd name="connsiteX15" fmla="*/ 1364387 w 1791907"/>
                <a:gd name="connsiteY15" fmla="*/ 996325 h 1218001"/>
                <a:gd name="connsiteX16" fmla="*/ 1396242 w 1791907"/>
                <a:gd name="connsiteY16" fmla="*/ 1216108 h 1218001"/>
                <a:gd name="connsiteX17" fmla="*/ 1441273 w 1791907"/>
                <a:gd name="connsiteY17" fmla="*/ 1098331 h 1218001"/>
                <a:gd name="connsiteX18" fmla="*/ 1537035 w 1791907"/>
                <a:gd name="connsiteY18" fmla="*/ 1020559 h 1218001"/>
                <a:gd name="connsiteX19" fmla="*/ 1612723 w 1791907"/>
                <a:gd name="connsiteY19" fmla="*/ 1026628 h 1218001"/>
                <a:gd name="connsiteX20" fmla="*/ 1658267 w 1791907"/>
                <a:gd name="connsiteY20" fmla="*/ 1063688 h 1218001"/>
                <a:gd name="connsiteX21" fmla="*/ 1671424 w 1791907"/>
                <a:gd name="connsiteY21" fmla="*/ 904885 h 1218001"/>
                <a:gd name="connsiteX22" fmla="*/ 1670561 w 1791907"/>
                <a:gd name="connsiteY22" fmla="*/ 824167 h 1218001"/>
                <a:gd name="connsiteX23" fmla="*/ 1741577 w 1791907"/>
                <a:gd name="connsiteY23" fmla="*/ 889645 h 1218001"/>
                <a:gd name="connsiteX24" fmla="*/ 1701572 w 1791907"/>
                <a:gd name="connsiteY24" fmla="*/ 716290 h 1218001"/>
                <a:gd name="connsiteX25" fmla="*/ 1701572 w 1791907"/>
                <a:gd name="connsiteY25" fmla="*/ 615325 h 1218001"/>
                <a:gd name="connsiteX26" fmla="*/ 1781582 w 1791907"/>
                <a:gd name="connsiteY26" fmla="*/ 676285 h 1218001"/>
                <a:gd name="connsiteX27" fmla="*/ 1733957 w 1791907"/>
                <a:gd name="connsiteY27" fmla="*/ 546745 h 1218001"/>
                <a:gd name="connsiteX28" fmla="*/ 1667282 w 1791907"/>
                <a:gd name="connsiteY28" fmla="*/ 396250 h 1218001"/>
                <a:gd name="connsiteX29" fmla="*/ 1497737 w 1791907"/>
                <a:gd name="connsiteY29" fmla="*/ 219085 h 1218001"/>
                <a:gd name="connsiteX30" fmla="*/ 1364387 w 1791907"/>
                <a:gd name="connsiteY30" fmla="*/ 129550 h 1218001"/>
                <a:gd name="connsiteX31" fmla="*/ 1486307 w 1791907"/>
                <a:gd name="connsiteY31" fmla="*/ 104785 h 1218001"/>
                <a:gd name="connsiteX32" fmla="*/ 1572032 w 1791907"/>
                <a:gd name="connsiteY32" fmla="*/ 70495 h 1218001"/>
                <a:gd name="connsiteX33" fmla="*/ 1339622 w 1791907"/>
                <a:gd name="connsiteY33" fmla="*/ 62875 h 1218001"/>
                <a:gd name="connsiteX34" fmla="*/ 1128167 w 1791907"/>
                <a:gd name="connsiteY34" fmla="*/ 17155 h 1218001"/>
                <a:gd name="connsiteX35" fmla="*/ 918617 w 1791907"/>
                <a:gd name="connsiteY35" fmla="*/ 10 h 1218001"/>
                <a:gd name="connsiteX36" fmla="*/ 650012 w 1791907"/>
                <a:gd name="connsiteY36" fmla="*/ 19060 h 1218001"/>
                <a:gd name="connsiteX37" fmla="*/ 480467 w 1791907"/>
                <a:gd name="connsiteY37" fmla="*/ 55255 h 1218001"/>
                <a:gd name="connsiteX38" fmla="*/ 352832 w 1791907"/>
                <a:gd name="connsiteY38" fmla="*/ 144790 h 1218001"/>
                <a:gd name="connsiteX39" fmla="*/ 301397 w 1791907"/>
                <a:gd name="connsiteY39" fmla="*/ 215275 h 1218001"/>
                <a:gd name="connsiteX40" fmla="*/ 227102 w 1791907"/>
                <a:gd name="connsiteY40" fmla="*/ 278140 h 1218001"/>
                <a:gd name="connsiteX41" fmla="*/ 160427 w 1791907"/>
                <a:gd name="connsiteY41" fmla="*/ 331480 h 1218001"/>
                <a:gd name="connsiteX42" fmla="*/ 82322 w 1791907"/>
                <a:gd name="connsiteY42" fmla="*/ 485785 h 1218001"/>
                <a:gd name="connsiteX43" fmla="*/ 17552 w 1791907"/>
                <a:gd name="connsiteY43" fmla="*/ 674380 h 1218001"/>
                <a:gd name="connsiteX44" fmla="*/ 2312 w 1791907"/>
                <a:gd name="connsiteY44" fmla="*/ 735340 h 1218001"/>
                <a:gd name="connsiteX45" fmla="*/ 57557 w 1791907"/>
                <a:gd name="connsiteY45" fmla="*/ 678190 h 1218001"/>
                <a:gd name="connsiteX46" fmla="*/ 55652 w 1791907"/>
                <a:gd name="connsiteY46" fmla="*/ 910600 h 1218001"/>
                <a:gd name="connsiteX47" fmla="*/ 68987 w 1791907"/>
                <a:gd name="connsiteY47" fmla="*/ 988705 h 1218001"/>
                <a:gd name="connsiteX48" fmla="*/ 97562 w 1791907"/>
                <a:gd name="connsiteY48" fmla="*/ 891550 h 1218001"/>
                <a:gd name="connsiteX49" fmla="*/ 183287 w 1791907"/>
                <a:gd name="connsiteY49" fmla="*/ 990610 h 1218001"/>
                <a:gd name="connsiteX50" fmla="*/ 175667 w 1791907"/>
                <a:gd name="connsiteY50" fmla="*/ 866785 h 1218001"/>
                <a:gd name="connsiteX51" fmla="*/ 187097 w 1791907"/>
                <a:gd name="connsiteY51" fmla="*/ 725815 h 1218001"/>
                <a:gd name="connsiteX52" fmla="*/ 248057 w 1791907"/>
                <a:gd name="connsiteY52" fmla="*/ 889645 h 1218001"/>
                <a:gd name="connsiteX53" fmla="*/ 227102 w 1791907"/>
                <a:gd name="connsiteY53" fmla="*/ 668665 h 1218001"/>
                <a:gd name="connsiteX54" fmla="*/ 278537 w 1791907"/>
                <a:gd name="connsiteY54" fmla="*/ 495310 h 1218001"/>
                <a:gd name="connsiteX55" fmla="*/ 331877 w 1791907"/>
                <a:gd name="connsiteY55" fmla="*/ 483880 h 1218001"/>
                <a:gd name="connsiteX56" fmla="*/ 419507 w 1791907"/>
                <a:gd name="connsiteY56" fmla="*/ 579130 h 1218001"/>
                <a:gd name="connsiteX0" fmla="*/ 419507 w 1791907"/>
                <a:gd name="connsiteY0" fmla="*/ 579130 h 1217972"/>
                <a:gd name="connsiteX1" fmla="*/ 482372 w 1791907"/>
                <a:gd name="connsiteY1" fmla="*/ 516265 h 1217972"/>
                <a:gd name="connsiteX2" fmla="*/ 566192 w 1791907"/>
                <a:gd name="connsiteY2" fmla="*/ 476260 h 1217972"/>
                <a:gd name="connsiteX3" fmla="*/ 629057 w 1791907"/>
                <a:gd name="connsiteY3" fmla="*/ 577225 h 1217972"/>
                <a:gd name="connsiteX4" fmla="*/ 669062 w 1791907"/>
                <a:gd name="connsiteY4" fmla="*/ 762010 h 1217972"/>
                <a:gd name="connsiteX5" fmla="*/ 672872 w 1791907"/>
                <a:gd name="connsiteY5" fmla="*/ 914410 h 1217972"/>
                <a:gd name="connsiteX6" fmla="*/ 750977 w 1791907"/>
                <a:gd name="connsiteY6" fmla="*/ 718195 h 1217972"/>
                <a:gd name="connsiteX7" fmla="*/ 777647 w 1791907"/>
                <a:gd name="connsiteY7" fmla="*/ 582940 h 1217972"/>
                <a:gd name="connsiteX8" fmla="*/ 1040537 w 1791907"/>
                <a:gd name="connsiteY8" fmla="*/ 870595 h 1217972"/>
                <a:gd name="connsiteX9" fmla="*/ 1091972 w 1791907"/>
                <a:gd name="connsiteY9" fmla="*/ 891550 h 1217972"/>
                <a:gd name="connsiteX10" fmla="*/ 992912 w 1791907"/>
                <a:gd name="connsiteY10" fmla="*/ 723910 h 1217972"/>
                <a:gd name="connsiteX11" fmla="*/ 1194842 w 1791907"/>
                <a:gd name="connsiteY11" fmla="*/ 971560 h 1217972"/>
                <a:gd name="connsiteX12" fmla="*/ 1170077 w 1791907"/>
                <a:gd name="connsiteY12" fmla="*/ 849640 h 1217972"/>
                <a:gd name="connsiteX13" fmla="*/ 1295807 w 1791907"/>
                <a:gd name="connsiteY13" fmla="*/ 958225 h 1217972"/>
                <a:gd name="connsiteX14" fmla="*/ 1341527 w 1791907"/>
                <a:gd name="connsiteY14" fmla="*/ 1122055 h 1217972"/>
                <a:gd name="connsiteX15" fmla="*/ 1364387 w 1791907"/>
                <a:gd name="connsiteY15" fmla="*/ 996325 h 1217972"/>
                <a:gd name="connsiteX16" fmla="*/ 1396242 w 1791907"/>
                <a:gd name="connsiteY16" fmla="*/ 1216108 h 1217972"/>
                <a:gd name="connsiteX17" fmla="*/ 1441273 w 1791907"/>
                <a:gd name="connsiteY17" fmla="*/ 1098331 h 1217972"/>
                <a:gd name="connsiteX18" fmla="*/ 1542572 w 1791907"/>
                <a:gd name="connsiteY18" fmla="*/ 1031635 h 1217972"/>
                <a:gd name="connsiteX19" fmla="*/ 1612723 w 1791907"/>
                <a:gd name="connsiteY19" fmla="*/ 1026628 h 1217972"/>
                <a:gd name="connsiteX20" fmla="*/ 1658267 w 1791907"/>
                <a:gd name="connsiteY20" fmla="*/ 1063688 h 1217972"/>
                <a:gd name="connsiteX21" fmla="*/ 1671424 w 1791907"/>
                <a:gd name="connsiteY21" fmla="*/ 904885 h 1217972"/>
                <a:gd name="connsiteX22" fmla="*/ 1670561 w 1791907"/>
                <a:gd name="connsiteY22" fmla="*/ 824167 h 1217972"/>
                <a:gd name="connsiteX23" fmla="*/ 1741577 w 1791907"/>
                <a:gd name="connsiteY23" fmla="*/ 889645 h 1217972"/>
                <a:gd name="connsiteX24" fmla="*/ 1701572 w 1791907"/>
                <a:gd name="connsiteY24" fmla="*/ 716290 h 1217972"/>
                <a:gd name="connsiteX25" fmla="*/ 1701572 w 1791907"/>
                <a:gd name="connsiteY25" fmla="*/ 615325 h 1217972"/>
                <a:gd name="connsiteX26" fmla="*/ 1781582 w 1791907"/>
                <a:gd name="connsiteY26" fmla="*/ 676285 h 1217972"/>
                <a:gd name="connsiteX27" fmla="*/ 1733957 w 1791907"/>
                <a:gd name="connsiteY27" fmla="*/ 546745 h 1217972"/>
                <a:gd name="connsiteX28" fmla="*/ 1667282 w 1791907"/>
                <a:gd name="connsiteY28" fmla="*/ 396250 h 1217972"/>
                <a:gd name="connsiteX29" fmla="*/ 1497737 w 1791907"/>
                <a:gd name="connsiteY29" fmla="*/ 219085 h 1217972"/>
                <a:gd name="connsiteX30" fmla="*/ 1364387 w 1791907"/>
                <a:gd name="connsiteY30" fmla="*/ 129550 h 1217972"/>
                <a:gd name="connsiteX31" fmla="*/ 1486307 w 1791907"/>
                <a:gd name="connsiteY31" fmla="*/ 104785 h 1217972"/>
                <a:gd name="connsiteX32" fmla="*/ 1572032 w 1791907"/>
                <a:gd name="connsiteY32" fmla="*/ 70495 h 1217972"/>
                <a:gd name="connsiteX33" fmla="*/ 1339622 w 1791907"/>
                <a:gd name="connsiteY33" fmla="*/ 62875 h 1217972"/>
                <a:gd name="connsiteX34" fmla="*/ 1128167 w 1791907"/>
                <a:gd name="connsiteY34" fmla="*/ 17155 h 1217972"/>
                <a:gd name="connsiteX35" fmla="*/ 918617 w 1791907"/>
                <a:gd name="connsiteY35" fmla="*/ 10 h 1217972"/>
                <a:gd name="connsiteX36" fmla="*/ 650012 w 1791907"/>
                <a:gd name="connsiteY36" fmla="*/ 19060 h 1217972"/>
                <a:gd name="connsiteX37" fmla="*/ 480467 w 1791907"/>
                <a:gd name="connsiteY37" fmla="*/ 55255 h 1217972"/>
                <a:gd name="connsiteX38" fmla="*/ 352832 w 1791907"/>
                <a:gd name="connsiteY38" fmla="*/ 144790 h 1217972"/>
                <a:gd name="connsiteX39" fmla="*/ 301397 w 1791907"/>
                <a:gd name="connsiteY39" fmla="*/ 215275 h 1217972"/>
                <a:gd name="connsiteX40" fmla="*/ 227102 w 1791907"/>
                <a:gd name="connsiteY40" fmla="*/ 278140 h 1217972"/>
                <a:gd name="connsiteX41" fmla="*/ 160427 w 1791907"/>
                <a:gd name="connsiteY41" fmla="*/ 331480 h 1217972"/>
                <a:gd name="connsiteX42" fmla="*/ 82322 w 1791907"/>
                <a:gd name="connsiteY42" fmla="*/ 485785 h 1217972"/>
                <a:gd name="connsiteX43" fmla="*/ 17552 w 1791907"/>
                <a:gd name="connsiteY43" fmla="*/ 674380 h 1217972"/>
                <a:gd name="connsiteX44" fmla="*/ 2312 w 1791907"/>
                <a:gd name="connsiteY44" fmla="*/ 735340 h 1217972"/>
                <a:gd name="connsiteX45" fmla="*/ 57557 w 1791907"/>
                <a:gd name="connsiteY45" fmla="*/ 678190 h 1217972"/>
                <a:gd name="connsiteX46" fmla="*/ 55652 w 1791907"/>
                <a:gd name="connsiteY46" fmla="*/ 910600 h 1217972"/>
                <a:gd name="connsiteX47" fmla="*/ 68987 w 1791907"/>
                <a:gd name="connsiteY47" fmla="*/ 988705 h 1217972"/>
                <a:gd name="connsiteX48" fmla="*/ 97562 w 1791907"/>
                <a:gd name="connsiteY48" fmla="*/ 891550 h 1217972"/>
                <a:gd name="connsiteX49" fmla="*/ 183287 w 1791907"/>
                <a:gd name="connsiteY49" fmla="*/ 990610 h 1217972"/>
                <a:gd name="connsiteX50" fmla="*/ 175667 w 1791907"/>
                <a:gd name="connsiteY50" fmla="*/ 866785 h 1217972"/>
                <a:gd name="connsiteX51" fmla="*/ 187097 w 1791907"/>
                <a:gd name="connsiteY51" fmla="*/ 725815 h 1217972"/>
                <a:gd name="connsiteX52" fmla="*/ 248057 w 1791907"/>
                <a:gd name="connsiteY52" fmla="*/ 889645 h 1217972"/>
                <a:gd name="connsiteX53" fmla="*/ 227102 w 1791907"/>
                <a:gd name="connsiteY53" fmla="*/ 668665 h 1217972"/>
                <a:gd name="connsiteX54" fmla="*/ 278537 w 1791907"/>
                <a:gd name="connsiteY54" fmla="*/ 495310 h 1217972"/>
                <a:gd name="connsiteX55" fmla="*/ 331877 w 1791907"/>
                <a:gd name="connsiteY55" fmla="*/ 483880 h 1217972"/>
                <a:gd name="connsiteX56" fmla="*/ 419507 w 1791907"/>
                <a:gd name="connsiteY56" fmla="*/ 579130 h 1217972"/>
                <a:gd name="connsiteX0" fmla="*/ 419507 w 1791907"/>
                <a:gd name="connsiteY0" fmla="*/ 579130 h 1217972"/>
                <a:gd name="connsiteX1" fmla="*/ 482372 w 1791907"/>
                <a:gd name="connsiteY1" fmla="*/ 516265 h 1217972"/>
                <a:gd name="connsiteX2" fmla="*/ 566192 w 1791907"/>
                <a:gd name="connsiteY2" fmla="*/ 476260 h 1217972"/>
                <a:gd name="connsiteX3" fmla="*/ 629057 w 1791907"/>
                <a:gd name="connsiteY3" fmla="*/ 577225 h 1217972"/>
                <a:gd name="connsiteX4" fmla="*/ 669062 w 1791907"/>
                <a:gd name="connsiteY4" fmla="*/ 762010 h 1217972"/>
                <a:gd name="connsiteX5" fmla="*/ 672872 w 1791907"/>
                <a:gd name="connsiteY5" fmla="*/ 914410 h 1217972"/>
                <a:gd name="connsiteX6" fmla="*/ 750977 w 1791907"/>
                <a:gd name="connsiteY6" fmla="*/ 718195 h 1217972"/>
                <a:gd name="connsiteX7" fmla="*/ 777647 w 1791907"/>
                <a:gd name="connsiteY7" fmla="*/ 582940 h 1217972"/>
                <a:gd name="connsiteX8" fmla="*/ 1040537 w 1791907"/>
                <a:gd name="connsiteY8" fmla="*/ 870595 h 1217972"/>
                <a:gd name="connsiteX9" fmla="*/ 1091972 w 1791907"/>
                <a:gd name="connsiteY9" fmla="*/ 891550 h 1217972"/>
                <a:gd name="connsiteX10" fmla="*/ 992912 w 1791907"/>
                <a:gd name="connsiteY10" fmla="*/ 723910 h 1217972"/>
                <a:gd name="connsiteX11" fmla="*/ 1194842 w 1791907"/>
                <a:gd name="connsiteY11" fmla="*/ 971560 h 1217972"/>
                <a:gd name="connsiteX12" fmla="*/ 1170077 w 1791907"/>
                <a:gd name="connsiteY12" fmla="*/ 849640 h 1217972"/>
                <a:gd name="connsiteX13" fmla="*/ 1295807 w 1791907"/>
                <a:gd name="connsiteY13" fmla="*/ 958225 h 1217972"/>
                <a:gd name="connsiteX14" fmla="*/ 1341527 w 1791907"/>
                <a:gd name="connsiteY14" fmla="*/ 1122055 h 1217972"/>
                <a:gd name="connsiteX15" fmla="*/ 1364387 w 1791907"/>
                <a:gd name="connsiteY15" fmla="*/ 996325 h 1217972"/>
                <a:gd name="connsiteX16" fmla="*/ 1396242 w 1791907"/>
                <a:gd name="connsiteY16" fmla="*/ 1216108 h 1217972"/>
                <a:gd name="connsiteX17" fmla="*/ 1457887 w 1791907"/>
                <a:gd name="connsiteY17" fmla="*/ 1098331 h 1217972"/>
                <a:gd name="connsiteX18" fmla="*/ 1542572 w 1791907"/>
                <a:gd name="connsiteY18" fmla="*/ 1031635 h 1217972"/>
                <a:gd name="connsiteX19" fmla="*/ 1612723 w 1791907"/>
                <a:gd name="connsiteY19" fmla="*/ 1026628 h 1217972"/>
                <a:gd name="connsiteX20" fmla="*/ 1658267 w 1791907"/>
                <a:gd name="connsiteY20" fmla="*/ 1063688 h 1217972"/>
                <a:gd name="connsiteX21" fmla="*/ 1671424 w 1791907"/>
                <a:gd name="connsiteY21" fmla="*/ 904885 h 1217972"/>
                <a:gd name="connsiteX22" fmla="*/ 1670561 w 1791907"/>
                <a:gd name="connsiteY22" fmla="*/ 824167 h 1217972"/>
                <a:gd name="connsiteX23" fmla="*/ 1741577 w 1791907"/>
                <a:gd name="connsiteY23" fmla="*/ 889645 h 1217972"/>
                <a:gd name="connsiteX24" fmla="*/ 1701572 w 1791907"/>
                <a:gd name="connsiteY24" fmla="*/ 716290 h 1217972"/>
                <a:gd name="connsiteX25" fmla="*/ 1701572 w 1791907"/>
                <a:gd name="connsiteY25" fmla="*/ 615325 h 1217972"/>
                <a:gd name="connsiteX26" fmla="*/ 1781582 w 1791907"/>
                <a:gd name="connsiteY26" fmla="*/ 676285 h 1217972"/>
                <a:gd name="connsiteX27" fmla="*/ 1733957 w 1791907"/>
                <a:gd name="connsiteY27" fmla="*/ 546745 h 1217972"/>
                <a:gd name="connsiteX28" fmla="*/ 1667282 w 1791907"/>
                <a:gd name="connsiteY28" fmla="*/ 396250 h 1217972"/>
                <a:gd name="connsiteX29" fmla="*/ 1497737 w 1791907"/>
                <a:gd name="connsiteY29" fmla="*/ 219085 h 1217972"/>
                <a:gd name="connsiteX30" fmla="*/ 1364387 w 1791907"/>
                <a:gd name="connsiteY30" fmla="*/ 129550 h 1217972"/>
                <a:gd name="connsiteX31" fmla="*/ 1486307 w 1791907"/>
                <a:gd name="connsiteY31" fmla="*/ 104785 h 1217972"/>
                <a:gd name="connsiteX32" fmla="*/ 1572032 w 1791907"/>
                <a:gd name="connsiteY32" fmla="*/ 70495 h 1217972"/>
                <a:gd name="connsiteX33" fmla="*/ 1339622 w 1791907"/>
                <a:gd name="connsiteY33" fmla="*/ 62875 h 1217972"/>
                <a:gd name="connsiteX34" fmla="*/ 1128167 w 1791907"/>
                <a:gd name="connsiteY34" fmla="*/ 17155 h 1217972"/>
                <a:gd name="connsiteX35" fmla="*/ 918617 w 1791907"/>
                <a:gd name="connsiteY35" fmla="*/ 10 h 1217972"/>
                <a:gd name="connsiteX36" fmla="*/ 650012 w 1791907"/>
                <a:gd name="connsiteY36" fmla="*/ 19060 h 1217972"/>
                <a:gd name="connsiteX37" fmla="*/ 480467 w 1791907"/>
                <a:gd name="connsiteY37" fmla="*/ 55255 h 1217972"/>
                <a:gd name="connsiteX38" fmla="*/ 352832 w 1791907"/>
                <a:gd name="connsiteY38" fmla="*/ 144790 h 1217972"/>
                <a:gd name="connsiteX39" fmla="*/ 301397 w 1791907"/>
                <a:gd name="connsiteY39" fmla="*/ 215275 h 1217972"/>
                <a:gd name="connsiteX40" fmla="*/ 227102 w 1791907"/>
                <a:gd name="connsiteY40" fmla="*/ 278140 h 1217972"/>
                <a:gd name="connsiteX41" fmla="*/ 160427 w 1791907"/>
                <a:gd name="connsiteY41" fmla="*/ 331480 h 1217972"/>
                <a:gd name="connsiteX42" fmla="*/ 82322 w 1791907"/>
                <a:gd name="connsiteY42" fmla="*/ 485785 h 1217972"/>
                <a:gd name="connsiteX43" fmla="*/ 17552 w 1791907"/>
                <a:gd name="connsiteY43" fmla="*/ 674380 h 1217972"/>
                <a:gd name="connsiteX44" fmla="*/ 2312 w 1791907"/>
                <a:gd name="connsiteY44" fmla="*/ 735340 h 1217972"/>
                <a:gd name="connsiteX45" fmla="*/ 57557 w 1791907"/>
                <a:gd name="connsiteY45" fmla="*/ 678190 h 1217972"/>
                <a:gd name="connsiteX46" fmla="*/ 55652 w 1791907"/>
                <a:gd name="connsiteY46" fmla="*/ 910600 h 1217972"/>
                <a:gd name="connsiteX47" fmla="*/ 68987 w 1791907"/>
                <a:gd name="connsiteY47" fmla="*/ 988705 h 1217972"/>
                <a:gd name="connsiteX48" fmla="*/ 97562 w 1791907"/>
                <a:gd name="connsiteY48" fmla="*/ 891550 h 1217972"/>
                <a:gd name="connsiteX49" fmla="*/ 183287 w 1791907"/>
                <a:gd name="connsiteY49" fmla="*/ 990610 h 1217972"/>
                <a:gd name="connsiteX50" fmla="*/ 175667 w 1791907"/>
                <a:gd name="connsiteY50" fmla="*/ 866785 h 1217972"/>
                <a:gd name="connsiteX51" fmla="*/ 187097 w 1791907"/>
                <a:gd name="connsiteY51" fmla="*/ 725815 h 1217972"/>
                <a:gd name="connsiteX52" fmla="*/ 248057 w 1791907"/>
                <a:gd name="connsiteY52" fmla="*/ 889645 h 1217972"/>
                <a:gd name="connsiteX53" fmla="*/ 227102 w 1791907"/>
                <a:gd name="connsiteY53" fmla="*/ 668665 h 1217972"/>
                <a:gd name="connsiteX54" fmla="*/ 278537 w 1791907"/>
                <a:gd name="connsiteY54" fmla="*/ 495310 h 1217972"/>
                <a:gd name="connsiteX55" fmla="*/ 331877 w 1791907"/>
                <a:gd name="connsiteY55" fmla="*/ 483880 h 1217972"/>
                <a:gd name="connsiteX56" fmla="*/ 419507 w 1791907"/>
                <a:gd name="connsiteY56" fmla="*/ 579130 h 1217972"/>
                <a:gd name="connsiteX0" fmla="*/ 419507 w 1791907"/>
                <a:gd name="connsiteY0" fmla="*/ 579130 h 1217972"/>
                <a:gd name="connsiteX1" fmla="*/ 482372 w 1791907"/>
                <a:gd name="connsiteY1" fmla="*/ 516265 h 1217972"/>
                <a:gd name="connsiteX2" fmla="*/ 566192 w 1791907"/>
                <a:gd name="connsiteY2" fmla="*/ 476260 h 1217972"/>
                <a:gd name="connsiteX3" fmla="*/ 629057 w 1791907"/>
                <a:gd name="connsiteY3" fmla="*/ 577225 h 1217972"/>
                <a:gd name="connsiteX4" fmla="*/ 669062 w 1791907"/>
                <a:gd name="connsiteY4" fmla="*/ 762010 h 1217972"/>
                <a:gd name="connsiteX5" fmla="*/ 672872 w 1791907"/>
                <a:gd name="connsiteY5" fmla="*/ 914410 h 1217972"/>
                <a:gd name="connsiteX6" fmla="*/ 750977 w 1791907"/>
                <a:gd name="connsiteY6" fmla="*/ 718195 h 1217972"/>
                <a:gd name="connsiteX7" fmla="*/ 777647 w 1791907"/>
                <a:gd name="connsiteY7" fmla="*/ 582940 h 1217972"/>
                <a:gd name="connsiteX8" fmla="*/ 1040537 w 1791907"/>
                <a:gd name="connsiteY8" fmla="*/ 870595 h 1217972"/>
                <a:gd name="connsiteX9" fmla="*/ 1091972 w 1791907"/>
                <a:gd name="connsiteY9" fmla="*/ 891550 h 1217972"/>
                <a:gd name="connsiteX10" fmla="*/ 992912 w 1791907"/>
                <a:gd name="connsiteY10" fmla="*/ 723910 h 1217972"/>
                <a:gd name="connsiteX11" fmla="*/ 1194842 w 1791907"/>
                <a:gd name="connsiteY11" fmla="*/ 971560 h 1217972"/>
                <a:gd name="connsiteX12" fmla="*/ 1170077 w 1791907"/>
                <a:gd name="connsiteY12" fmla="*/ 849640 h 1217972"/>
                <a:gd name="connsiteX13" fmla="*/ 1295807 w 1791907"/>
                <a:gd name="connsiteY13" fmla="*/ 958225 h 1217972"/>
                <a:gd name="connsiteX14" fmla="*/ 1341527 w 1791907"/>
                <a:gd name="connsiteY14" fmla="*/ 1122055 h 1217972"/>
                <a:gd name="connsiteX15" fmla="*/ 1364387 w 1791907"/>
                <a:gd name="connsiteY15" fmla="*/ 996325 h 1217972"/>
                <a:gd name="connsiteX16" fmla="*/ 1396242 w 1791907"/>
                <a:gd name="connsiteY16" fmla="*/ 1216108 h 1217972"/>
                <a:gd name="connsiteX17" fmla="*/ 1457887 w 1791907"/>
                <a:gd name="connsiteY17" fmla="*/ 1098331 h 1217972"/>
                <a:gd name="connsiteX18" fmla="*/ 1542572 w 1791907"/>
                <a:gd name="connsiteY18" fmla="*/ 1031635 h 1217972"/>
                <a:gd name="connsiteX19" fmla="*/ 1612723 w 1791907"/>
                <a:gd name="connsiteY19" fmla="*/ 1026628 h 1217972"/>
                <a:gd name="connsiteX20" fmla="*/ 1663804 w 1791907"/>
                <a:gd name="connsiteY20" fmla="*/ 1091377 h 1217972"/>
                <a:gd name="connsiteX21" fmla="*/ 1671424 w 1791907"/>
                <a:gd name="connsiteY21" fmla="*/ 904885 h 1217972"/>
                <a:gd name="connsiteX22" fmla="*/ 1670561 w 1791907"/>
                <a:gd name="connsiteY22" fmla="*/ 824167 h 1217972"/>
                <a:gd name="connsiteX23" fmla="*/ 1741577 w 1791907"/>
                <a:gd name="connsiteY23" fmla="*/ 889645 h 1217972"/>
                <a:gd name="connsiteX24" fmla="*/ 1701572 w 1791907"/>
                <a:gd name="connsiteY24" fmla="*/ 716290 h 1217972"/>
                <a:gd name="connsiteX25" fmla="*/ 1701572 w 1791907"/>
                <a:gd name="connsiteY25" fmla="*/ 615325 h 1217972"/>
                <a:gd name="connsiteX26" fmla="*/ 1781582 w 1791907"/>
                <a:gd name="connsiteY26" fmla="*/ 676285 h 1217972"/>
                <a:gd name="connsiteX27" fmla="*/ 1733957 w 1791907"/>
                <a:gd name="connsiteY27" fmla="*/ 546745 h 1217972"/>
                <a:gd name="connsiteX28" fmla="*/ 1667282 w 1791907"/>
                <a:gd name="connsiteY28" fmla="*/ 396250 h 1217972"/>
                <a:gd name="connsiteX29" fmla="*/ 1497737 w 1791907"/>
                <a:gd name="connsiteY29" fmla="*/ 219085 h 1217972"/>
                <a:gd name="connsiteX30" fmla="*/ 1364387 w 1791907"/>
                <a:gd name="connsiteY30" fmla="*/ 129550 h 1217972"/>
                <a:gd name="connsiteX31" fmla="*/ 1486307 w 1791907"/>
                <a:gd name="connsiteY31" fmla="*/ 104785 h 1217972"/>
                <a:gd name="connsiteX32" fmla="*/ 1572032 w 1791907"/>
                <a:gd name="connsiteY32" fmla="*/ 70495 h 1217972"/>
                <a:gd name="connsiteX33" fmla="*/ 1339622 w 1791907"/>
                <a:gd name="connsiteY33" fmla="*/ 62875 h 1217972"/>
                <a:gd name="connsiteX34" fmla="*/ 1128167 w 1791907"/>
                <a:gd name="connsiteY34" fmla="*/ 17155 h 1217972"/>
                <a:gd name="connsiteX35" fmla="*/ 918617 w 1791907"/>
                <a:gd name="connsiteY35" fmla="*/ 10 h 1217972"/>
                <a:gd name="connsiteX36" fmla="*/ 650012 w 1791907"/>
                <a:gd name="connsiteY36" fmla="*/ 19060 h 1217972"/>
                <a:gd name="connsiteX37" fmla="*/ 480467 w 1791907"/>
                <a:gd name="connsiteY37" fmla="*/ 55255 h 1217972"/>
                <a:gd name="connsiteX38" fmla="*/ 352832 w 1791907"/>
                <a:gd name="connsiteY38" fmla="*/ 144790 h 1217972"/>
                <a:gd name="connsiteX39" fmla="*/ 301397 w 1791907"/>
                <a:gd name="connsiteY39" fmla="*/ 215275 h 1217972"/>
                <a:gd name="connsiteX40" fmla="*/ 227102 w 1791907"/>
                <a:gd name="connsiteY40" fmla="*/ 278140 h 1217972"/>
                <a:gd name="connsiteX41" fmla="*/ 160427 w 1791907"/>
                <a:gd name="connsiteY41" fmla="*/ 331480 h 1217972"/>
                <a:gd name="connsiteX42" fmla="*/ 82322 w 1791907"/>
                <a:gd name="connsiteY42" fmla="*/ 485785 h 1217972"/>
                <a:gd name="connsiteX43" fmla="*/ 17552 w 1791907"/>
                <a:gd name="connsiteY43" fmla="*/ 674380 h 1217972"/>
                <a:gd name="connsiteX44" fmla="*/ 2312 w 1791907"/>
                <a:gd name="connsiteY44" fmla="*/ 735340 h 1217972"/>
                <a:gd name="connsiteX45" fmla="*/ 57557 w 1791907"/>
                <a:gd name="connsiteY45" fmla="*/ 678190 h 1217972"/>
                <a:gd name="connsiteX46" fmla="*/ 55652 w 1791907"/>
                <a:gd name="connsiteY46" fmla="*/ 910600 h 1217972"/>
                <a:gd name="connsiteX47" fmla="*/ 68987 w 1791907"/>
                <a:gd name="connsiteY47" fmla="*/ 988705 h 1217972"/>
                <a:gd name="connsiteX48" fmla="*/ 97562 w 1791907"/>
                <a:gd name="connsiteY48" fmla="*/ 891550 h 1217972"/>
                <a:gd name="connsiteX49" fmla="*/ 183287 w 1791907"/>
                <a:gd name="connsiteY49" fmla="*/ 990610 h 1217972"/>
                <a:gd name="connsiteX50" fmla="*/ 175667 w 1791907"/>
                <a:gd name="connsiteY50" fmla="*/ 866785 h 1217972"/>
                <a:gd name="connsiteX51" fmla="*/ 187097 w 1791907"/>
                <a:gd name="connsiteY51" fmla="*/ 725815 h 1217972"/>
                <a:gd name="connsiteX52" fmla="*/ 248057 w 1791907"/>
                <a:gd name="connsiteY52" fmla="*/ 889645 h 1217972"/>
                <a:gd name="connsiteX53" fmla="*/ 227102 w 1791907"/>
                <a:gd name="connsiteY53" fmla="*/ 668665 h 1217972"/>
                <a:gd name="connsiteX54" fmla="*/ 278537 w 1791907"/>
                <a:gd name="connsiteY54" fmla="*/ 495310 h 1217972"/>
                <a:gd name="connsiteX55" fmla="*/ 331877 w 1791907"/>
                <a:gd name="connsiteY55" fmla="*/ 483880 h 1217972"/>
                <a:gd name="connsiteX56" fmla="*/ 419507 w 1791907"/>
                <a:gd name="connsiteY56" fmla="*/ 579130 h 1217972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12723 w 1791907"/>
                <a:gd name="connsiteY19" fmla="*/ 102662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12723 w 1791907"/>
                <a:gd name="connsiteY19" fmla="*/ 102662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9683 w 1791907"/>
                <a:gd name="connsiteY19" fmla="*/ 1023635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507635 w 1791907"/>
                <a:gd name="connsiteY0" fmla="*/ 585116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72685 w 1791907"/>
                <a:gd name="connsiteY53" fmla="*/ 668665 h 1217958"/>
                <a:gd name="connsiteX54" fmla="*/ 278537 w 1791907"/>
                <a:gd name="connsiteY54" fmla="*/ 495310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72685 w 1791907"/>
                <a:gd name="connsiteY53" fmla="*/ 668665 h 1217958"/>
                <a:gd name="connsiteX54" fmla="*/ 302847 w 1791907"/>
                <a:gd name="connsiteY54" fmla="*/ 507283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02847 w 1791907"/>
                <a:gd name="connsiteY54" fmla="*/ 507283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02847 w 1791907"/>
                <a:gd name="connsiteY54" fmla="*/ 507283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02847 w 1791907"/>
                <a:gd name="connsiteY54" fmla="*/ 507283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33236 w 1791907"/>
                <a:gd name="connsiteY54" fmla="*/ 528236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20892 w 1791907"/>
                <a:gd name="connsiteY2" fmla="*/ 479252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20892 w 1791907"/>
                <a:gd name="connsiteY2" fmla="*/ 479252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20892 w 1791907"/>
                <a:gd name="connsiteY2" fmla="*/ 479252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48657 w 1791907"/>
                <a:gd name="connsiteY53" fmla="*/ 620772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20892 w 1791907"/>
                <a:gd name="connsiteY2" fmla="*/ 479252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55505 w 1791907"/>
                <a:gd name="connsiteY9" fmla="*/ 930461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55505 w 1791907"/>
                <a:gd name="connsiteY9" fmla="*/ 930461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59876 w 1791907"/>
                <a:gd name="connsiteY32" fmla="*/ 103420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55505 w 1791907"/>
                <a:gd name="connsiteY9" fmla="*/ 930461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31606 w 1791907"/>
                <a:gd name="connsiteY31" fmla="*/ 128731 h 1217958"/>
                <a:gd name="connsiteX32" fmla="*/ 1559876 w 1791907"/>
                <a:gd name="connsiteY32" fmla="*/ 103420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55505 w 1791907"/>
                <a:gd name="connsiteY9" fmla="*/ 930461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31606 w 1791907"/>
                <a:gd name="connsiteY31" fmla="*/ 128731 h 1217958"/>
                <a:gd name="connsiteX32" fmla="*/ 1532527 w 1791907"/>
                <a:gd name="connsiteY32" fmla="*/ 142332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9156 h 1221998"/>
                <a:gd name="connsiteX1" fmla="*/ 543149 w 1791907"/>
                <a:gd name="connsiteY1" fmla="*/ 517312 h 1221998"/>
                <a:gd name="connsiteX2" fmla="*/ 611776 w 1791907"/>
                <a:gd name="connsiteY2" fmla="*/ 495265 h 1221998"/>
                <a:gd name="connsiteX3" fmla="*/ 629057 w 1791907"/>
                <a:gd name="connsiteY3" fmla="*/ 581265 h 1221998"/>
                <a:gd name="connsiteX4" fmla="*/ 669062 w 1791907"/>
                <a:gd name="connsiteY4" fmla="*/ 766050 h 1221998"/>
                <a:gd name="connsiteX5" fmla="*/ 754921 w 1791907"/>
                <a:gd name="connsiteY5" fmla="*/ 921443 h 1221998"/>
                <a:gd name="connsiteX6" fmla="*/ 750977 w 1791907"/>
                <a:gd name="connsiteY6" fmla="*/ 722235 h 1221998"/>
                <a:gd name="connsiteX7" fmla="*/ 777647 w 1791907"/>
                <a:gd name="connsiteY7" fmla="*/ 586980 h 1221998"/>
                <a:gd name="connsiteX8" fmla="*/ 925060 w 1791907"/>
                <a:gd name="connsiteY8" fmla="*/ 715992 h 1221998"/>
                <a:gd name="connsiteX9" fmla="*/ 1055505 w 1791907"/>
                <a:gd name="connsiteY9" fmla="*/ 934501 h 1221998"/>
                <a:gd name="connsiteX10" fmla="*/ 992912 w 1791907"/>
                <a:gd name="connsiteY10" fmla="*/ 727950 h 1221998"/>
                <a:gd name="connsiteX11" fmla="*/ 1194842 w 1791907"/>
                <a:gd name="connsiteY11" fmla="*/ 975600 h 1221998"/>
                <a:gd name="connsiteX12" fmla="*/ 1170077 w 1791907"/>
                <a:gd name="connsiteY12" fmla="*/ 853680 h 1221998"/>
                <a:gd name="connsiteX13" fmla="*/ 1295807 w 1791907"/>
                <a:gd name="connsiteY13" fmla="*/ 962265 h 1221998"/>
                <a:gd name="connsiteX14" fmla="*/ 1341527 w 1791907"/>
                <a:gd name="connsiteY14" fmla="*/ 1126095 h 1221998"/>
                <a:gd name="connsiteX15" fmla="*/ 1364387 w 1791907"/>
                <a:gd name="connsiteY15" fmla="*/ 1000365 h 1221998"/>
                <a:gd name="connsiteX16" fmla="*/ 1396242 w 1791907"/>
                <a:gd name="connsiteY16" fmla="*/ 1220148 h 1221998"/>
                <a:gd name="connsiteX17" fmla="*/ 1457887 w 1791907"/>
                <a:gd name="connsiteY17" fmla="*/ 1102371 h 1221998"/>
                <a:gd name="connsiteX18" fmla="*/ 1528727 w 1791907"/>
                <a:gd name="connsiteY18" fmla="*/ 1041213 h 1221998"/>
                <a:gd name="connsiteX19" fmla="*/ 1603606 w 1791907"/>
                <a:gd name="connsiteY19" fmla="*/ 1039648 h 1221998"/>
                <a:gd name="connsiteX20" fmla="*/ 1663804 w 1791907"/>
                <a:gd name="connsiteY20" fmla="*/ 1095417 h 1221998"/>
                <a:gd name="connsiteX21" fmla="*/ 1671424 w 1791907"/>
                <a:gd name="connsiteY21" fmla="*/ 908925 h 1221998"/>
                <a:gd name="connsiteX22" fmla="*/ 1670561 w 1791907"/>
                <a:gd name="connsiteY22" fmla="*/ 828207 h 1221998"/>
                <a:gd name="connsiteX23" fmla="*/ 1741577 w 1791907"/>
                <a:gd name="connsiteY23" fmla="*/ 893685 h 1221998"/>
                <a:gd name="connsiteX24" fmla="*/ 1701572 w 1791907"/>
                <a:gd name="connsiteY24" fmla="*/ 720330 h 1221998"/>
                <a:gd name="connsiteX25" fmla="*/ 1701572 w 1791907"/>
                <a:gd name="connsiteY25" fmla="*/ 619365 h 1221998"/>
                <a:gd name="connsiteX26" fmla="*/ 1781582 w 1791907"/>
                <a:gd name="connsiteY26" fmla="*/ 680325 h 1221998"/>
                <a:gd name="connsiteX27" fmla="*/ 1733957 w 1791907"/>
                <a:gd name="connsiteY27" fmla="*/ 550785 h 1221998"/>
                <a:gd name="connsiteX28" fmla="*/ 1667282 w 1791907"/>
                <a:gd name="connsiteY28" fmla="*/ 400290 h 1221998"/>
                <a:gd name="connsiteX29" fmla="*/ 1497737 w 1791907"/>
                <a:gd name="connsiteY29" fmla="*/ 223125 h 1221998"/>
                <a:gd name="connsiteX30" fmla="*/ 1364387 w 1791907"/>
                <a:gd name="connsiteY30" fmla="*/ 133590 h 1221998"/>
                <a:gd name="connsiteX31" fmla="*/ 1431606 w 1791907"/>
                <a:gd name="connsiteY31" fmla="*/ 132771 h 1221998"/>
                <a:gd name="connsiteX32" fmla="*/ 1532527 w 1791907"/>
                <a:gd name="connsiteY32" fmla="*/ 146372 h 1221998"/>
                <a:gd name="connsiteX33" fmla="*/ 1339622 w 1791907"/>
                <a:gd name="connsiteY33" fmla="*/ 66915 h 1221998"/>
                <a:gd name="connsiteX34" fmla="*/ 1128167 w 1791907"/>
                <a:gd name="connsiteY34" fmla="*/ 21195 h 1221998"/>
                <a:gd name="connsiteX35" fmla="*/ 918617 w 1791907"/>
                <a:gd name="connsiteY35" fmla="*/ 4050 h 1221998"/>
                <a:gd name="connsiteX36" fmla="*/ 668245 w 1791907"/>
                <a:gd name="connsiteY36" fmla="*/ 5140 h 1221998"/>
                <a:gd name="connsiteX37" fmla="*/ 480467 w 1791907"/>
                <a:gd name="connsiteY37" fmla="*/ 59295 h 1221998"/>
                <a:gd name="connsiteX38" fmla="*/ 352832 w 1791907"/>
                <a:gd name="connsiteY38" fmla="*/ 148830 h 1221998"/>
                <a:gd name="connsiteX39" fmla="*/ 301397 w 1791907"/>
                <a:gd name="connsiteY39" fmla="*/ 219315 h 1221998"/>
                <a:gd name="connsiteX40" fmla="*/ 227102 w 1791907"/>
                <a:gd name="connsiteY40" fmla="*/ 282180 h 1221998"/>
                <a:gd name="connsiteX41" fmla="*/ 160427 w 1791907"/>
                <a:gd name="connsiteY41" fmla="*/ 335520 h 1221998"/>
                <a:gd name="connsiteX42" fmla="*/ 82322 w 1791907"/>
                <a:gd name="connsiteY42" fmla="*/ 489825 h 1221998"/>
                <a:gd name="connsiteX43" fmla="*/ 17552 w 1791907"/>
                <a:gd name="connsiteY43" fmla="*/ 678420 h 1221998"/>
                <a:gd name="connsiteX44" fmla="*/ 2312 w 1791907"/>
                <a:gd name="connsiteY44" fmla="*/ 739380 h 1221998"/>
                <a:gd name="connsiteX45" fmla="*/ 57557 w 1791907"/>
                <a:gd name="connsiteY45" fmla="*/ 682230 h 1221998"/>
                <a:gd name="connsiteX46" fmla="*/ 55652 w 1791907"/>
                <a:gd name="connsiteY46" fmla="*/ 914640 h 1221998"/>
                <a:gd name="connsiteX47" fmla="*/ 68987 w 1791907"/>
                <a:gd name="connsiteY47" fmla="*/ 992745 h 1221998"/>
                <a:gd name="connsiteX48" fmla="*/ 97562 w 1791907"/>
                <a:gd name="connsiteY48" fmla="*/ 895590 h 1221998"/>
                <a:gd name="connsiteX49" fmla="*/ 143782 w 1791907"/>
                <a:gd name="connsiteY49" fmla="*/ 994650 h 1221998"/>
                <a:gd name="connsiteX50" fmla="*/ 175667 w 1791907"/>
                <a:gd name="connsiteY50" fmla="*/ 870825 h 1221998"/>
                <a:gd name="connsiteX51" fmla="*/ 238758 w 1791907"/>
                <a:gd name="connsiteY51" fmla="*/ 714889 h 1221998"/>
                <a:gd name="connsiteX52" fmla="*/ 248057 w 1791907"/>
                <a:gd name="connsiteY52" fmla="*/ 893685 h 1221998"/>
                <a:gd name="connsiteX53" fmla="*/ 321306 w 1791907"/>
                <a:gd name="connsiteY53" fmla="*/ 648759 h 1221998"/>
                <a:gd name="connsiteX54" fmla="*/ 333236 w 1791907"/>
                <a:gd name="connsiteY54" fmla="*/ 532276 h 1221998"/>
                <a:gd name="connsiteX55" fmla="*/ 377461 w 1791907"/>
                <a:gd name="connsiteY55" fmla="*/ 517853 h 1221998"/>
                <a:gd name="connsiteX56" fmla="*/ 507635 w 1791907"/>
                <a:gd name="connsiteY56" fmla="*/ 589156 h 1221998"/>
                <a:gd name="connsiteX0" fmla="*/ 507635 w 1791907"/>
                <a:gd name="connsiteY0" fmla="*/ 606435 h 1239277"/>
                <a:gd name="connsiteX1" fmla="*/ 543149 w 1791907"/>
                <a:gd name="connsiteY1" fmla="*/ 534591 h 1239277"/>
                <a:gd name="connsiteX2" fmla="*/ 611776 w 1791907"/>
                <a:gd name="connsiteY2" fmla="*/ 512544 h 1239277"/>
                <a:gd name="connsiteX3" fmla="*/ 629057 w 1791907"/>
                <a:gd name="connsiteY3" fmla="*/ 598544 h 1239277"/>
                <a:gd name="connsiteX4" fmla="*/ 669062 w 1791907"/>
                <a:gd name="connsiteY4" fmla="*/ 783329 h 1239277"/>
                <a:gd name="connsiteX5" fmla="*/ 754921 w 1791907"/>
                <a:gd name="connsiteY5" fmla="*/ 938722 h 1239277"/>
                <a:gd name="connsiteX6" fmla="*/ 750977 w 1791907"/>
                <a:gd name="connsiteY6" fmla="*/ 739514 h 1239277"/>
                <a:gd name="connsiteX7" fmla="*/ 777647 w 1791907"/>
                <a:gd name="connsiteY7" fmla="*/ 604259 h 1239277"/>
                <a:gd name="connsiteX8" fmla="*/ 925060 w 1791907"/>
                <a:gd name="connsiteY8" fmla="*/ 733271 h 1239277"/>
                <a:gd name="connsiteX9" fmla="*/ 1055505 w 1791907"/>
                <a:gd name="connsiteY9" fmla="*/ 951780 h 1239277"/>
                <a:gd name="connsiteX10" fmla="*/ 992912 w 1791907"/>
                <a:gd name="connsiteY10" fmla="*/ 745229 h 1239277"/>
                <a:gd name="connsiteX11" fmla="*/ 1194842 w 1791907"/>
                <a:gd name="connsiteY11" fmla="*/ 992879 h 1239277"/>
                <a:gd name="connsiteX12" fmla="*/ 1170077 w 1791907"/>
                <a:gd name="connsiteY12" fmla="*/ 870959 h 1239277"/>
                <a:gd name="connsiteX13" fmla="*/ 1295807 w 1791907"/>
                <a:gd name="connsiteY13" fmla="*/ 979544 h 1239277"/>
                <a:gd name="connsiteX14" fmla="*/ 1341527 w 1791907"/>
                <a:gd name="connsiteY14" fmla="*/ 1143374 h 1239277"/>
                <a:gd name="connsiteX15" fmla="*/ 1364387 w 1791907"/>
                <a:gd name="connsiteY15" fmla="*/ 1017644 h 1239277"/>
                <a:gd name="connsiteX16" fmla="*/ 1396242 w 1791907"/>
                <a:gd name="connsiteY16" fmla="*/ 1237427 h 1239277"/>
                <a:gd name="connsiteX17" fmla="*/ 1457887 w 1791907"/>
                <a:gd name="connsiteY17" fmla="*/ 1119650 h 1239277"/>
                <a:gd name="connsiteX18" fmla="*/ 1528727 w 1791907"/>
                <a:gd name="connsiteY18" fmla="*/ 1058492 h 1239277"/>
                <a:gd name="connsiteX19" fmla="*/ 1603606 w 1791907"/>
                <a:gd name="connsiteY19" fmla="*/ 1056927 h 1239277"/>
                <a:gd name="connsiteX20" fmla="*/ 1663804 w 1791907"/>
                <a:gd name="connsiteY20" fmla="*/ 1112696 h 1239277"/>
                <a:gd name="connsiteX21" fmla="*/ 1671424 w 1791907"/>
                <a:gd name="connsiteY21" fmla="*/ 926204 h 1239277"/>
                <a:gd name="connsiteX22" fmla="*/ 1670561 w 1791907"/>
                <a:gd name="connsiteY22" fmla="*/ 845486 h 1239277"/>
                <a:gd name="connsiteX23" fmla="*/ 1741577 w 1791907"/>
                <a:gd name="connsiteY23" fmla="*/ 910964 h 1239277"/>
                <a:gd name="connsiteX24" fmla="*/ 1701572 w 1791907"/>
                <a:gd name="connsiteY24" fmla="*/ 737609 h 1239277"/>
                <a:gd name="connsiteX25" fmla="*/ 1701572 w 1791907"/>
                <a:gd name="connsiteY25" fmla="*/ 636644 h 1239277"/>
                <a:gd name="connsiteX26" fmla="*/ 1781582 w 1791907"/>
                <a:gd name="connsiteY26" fmla="*/ 697604 h 1239277"/>
                <a:gd name="connsiteX27" fmla="*/ 1733957 w 1791907"/>
                <a:gd name="connsiteY27" fmla="*/ 568064 h 1239277"/>
                <a:gd name="connsiteX28" fmla="*/ 1667282 w 1791907"/>
                <a:gd name="connsiteY28" fmla="*/ 417569 h 1239277"/>
                <a:gd name="connsiteX29" fmla="*/ 1497737 w 1791907"/>
                <a:gd name="connsiteY29" fmla="*/ 240404 h 1239277"/>
                <a:gd name="connsiteX30" fmla="*/ 1364387 w 1791907"/>
                <a:gd name="connsiteY30" fmla="*/ 150869 h 1239277"/>
                <a:gd name="connsiteX31" fmla="*/ 1431606 w 1791907"/>
                <a:gd name="connsiteY31" fmla="*/ 150050 h 1239277"/>
                <a:gd name="connsiteX32" fmla="*/ 1532527 w 1791907"/>
                <a:gd name="connsiteY32" fmla="*/ 163651 h 1239277"/>
                <a:gd name="connsiteX33" fmla="*/ 1339622 w 1791907"/>
                <a:gd name="connsiteY33" fmla="*/ 84194 h 1239277"/>
                <a:gd name="connsiteX34" fmla="*/ 1128167 w 1791907"/>
                <a:gd name="connsiteY34" fmla="*/ 38474 h 1239277"/>
                <a:gd name="connsiteX35" fmla="*/ 933812 w 1791907"/>
                <a:gd name="connsiteY35" fmla="*/ 377 h 1239277"/>
                <a:gd name="connsiteX36" fmla="*/ 668245 w 1791907"/>
                <a:gd name="connsiteY36" fmla="*/ 22419 h 1239277"/>
                <a:gd name="connsiteX37" fmla="*/ 480467 w 1791907"/>
                <a:gd name="connsiteY37" fmla="*/ 76574 h 1239277"/>
                <a:gd name="connsiteX38" fmla="*/ 352832 w 1791907"/>
                <a:gd name="connsiteY38" fmla="*/ 166109 h 1239277"/>
                <a:gd name="connsiteX39" fmla="*/ 301397 w 1791907"/>
                <a:gd name="connsiteY39" fmla="*/ 236594 h 1239277"/>
                <a:gd name="connsiteX40" fmla="*/ 227102 w 1791907"/>
                <a:gd name="connsiteY40" fmla="*/ 299459 h 1239277"/>
                <a:gd name="connsiteX41" fmla="*/ 160427 w 1791907"/>
                <a:gd name="connsiteY41" fmla="*/ 352799 h 1239277"/>
                <a:gd name="connsiteX42" fmla="*/ 82322 w 1791907"/>
                <a:gd name="connsiteY42" fmla="*/ 507104 h 1239277"/>
                <a:gd name="connsiteX43" fmla="*/ 17552 w 1791907"/>
                <a:gd name="connsiteY43" fmla="*/ 695699 h 1239277"/>
                <a:gd name="connsiteX44" fmla="*/ 2312 w 1791907"/>
                <a:gd name="connsiteY44" fmla="*/ 756659 h 1239277"/>
                <a:gd name="connsiteX45" fmla="*/ 57557 w 1791907"/>
                <a:gd name="connsiteY45" fmla="*/ 699509 h 1239277"/>
                <a:gd name="connsiteX46" fmla="*/ 55652 w 1791907"/>
                <a:gd name="connsiteY46" fmla="*/ 931919 h 1239277"/>
                <a:gd name="connsiteX47" fmla="*/ 68987 w 1791907"/>
                <a:gd name="connsiteY47" fmla="*/ 1010024 h 1239277"/>
                <a:gd name="connsiteX48" fmla="*/ 97562 w 1791907"/>
                <a:gd name="connsiteY48" fmla="*/ 912869 h 1239277"/>
                <a:gd name="connsiteX49" fmla="*/ 143782 w 1791907"/>
                <a:gd name="connsiteY49" fmla="*/ 1011929 h 1239277"/>
                <a:gd name="connsiteX50" fmla="*/ 175667 w 1791907"/>
                <a:gd name="connsiteY50" fmla="*/ 888104 h 1239277"/>
                <a:gd name="connsiteX51" fmla="*/ 238758 w 1791907"/>
                <a:gd name="connsiteY51" fmla="*/ 732168 h 1239277"/>
                <a:gd name="connsiteX52" fmla="*/ 248057 w 1791907"/>
                <a:gd name="connsiteY52" fmla="*/ 910964 h 1239277"/>
                <a:gd name="connsiteX53" fmla="*/ 321306 w 1791907"/>
                <a:gd name="connsiteY53" fmla="*/ 666038 h 1239277"/>
                <a:gd name="connsiteX54" fmla="*/ 333236 w 1791907"/>
                <a:gd name="connsiteY54" fmla="*/ 549555 h 1239277"/>
                <a:gd name="connsiteX55" fmla="*/ 377461 w 1791907"/>
                <a:gd name="connsiteY55" fmla="*/ 535132 h 1239277"/>
                <a:gd name="connsiteX56" fmla="*/ 507635 w 1791907"/>
                <a:gd name="connsiteY56" fmla="*/ 606435 h 1239277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1055505 w 1791907"/>
                <a:gd name="connsiteY9" fmla="*/ 951435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95807 w 1791907"/>
                <a:gd name="connsiteY13" fmla="*/ 979199 h 1238932"/>
                <a:gd name="connsiteX14" fmla="*/ 1341527 w 1791907"/>
                <a:gd name="connsiteY14" fmla="*/ 1143029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7282 w 1791907"/>
                <a:gd name="connsiteY28" fmla="*/ 417224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1055505 w 1791907"/>
                <a:gd name="connsiteY9" fmla="*/ 951435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95807 w 1791907"/>
                <a:gd name="connsiteY13" fmla="*/ 979199 h 1238932"/>
                <a:gd name="connsiteX14" fmla="*/ 1341527 w 1791907"/>
                <a:gd name="connsiteY14" fmla="*/ 1143029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1055505 w 1791907"/>
                <a:gd name="connsiteY9" fmla="*/ 951435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95807 w 1791907"/>
                <a:gd name="connsiteY13" fmla="*/ 979199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1055505 w 1791907"/>
                <a:gd name="connsiteY9" fmla="*/ 951435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85612 w 1791907"/>
                <a:gd name="connsiteY9" fmla="*/ 927490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85612 w 1791907"/>
                <a:gd name="connsiteY9" fmla="*/ 927490 h 1238932"/>
                <a:gd name="connsiteX10" fmla="*/ 1035457 w 1791907"/>
                <a:gd name="connsiteY10" fmla="*/ 759849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55223 w 1791907"/>
                <a:gd name="connsiteY9" fmla="*/ 915516 h 1238932"/>
                <a:gd name="connsiteX10" fmla="*/ 1035457 w 1791907"/>
                <a:gd name="connsiteY10" fmla="*/ 759849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55223 w 1791907"/>
                <a:gd name="connsiteY9" fmla="*/ 915516 h 1238932"/>
                <a:gd name="connsiteX10" fmla="*/ 1035457 w 1791907"/>
                <a:gd name="connsiteY10" fmla="*/ 759849 h 1238932"/>
                <a:gd name="connsiteX11" fmla="*/ 1194842 w 1791907"/>
                <a:gd name="connsiteY11" fmla="*/ 992534 h 1238932"/>
                <a:gd name="connsiteX12" fmla="*/ 1170077 w 1791907"/>
                <a:gd name="connsiteY12" fmla="*/ 834695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55223 w 1791907"/>
                <a:gd name="connsiteY9" fmla="*/ 915516 h 1238932"/>
                <a:gd name="connsiteX10" fmla="*/ 1035457 w 1791907"/>
                <a:gd name="connsiteY10" fmla="*/ 759849 h 1238932"/>
                <a:gd name="connsiteX11" fmla="*/ 1112793 w 1791907"/>
                <a:gd name="connsiteY11" fmla="*/ 947635 h 1238932"/>
                <a:gd name="connsiteX12" fmla="*/ 1170077 w 1791907"/>
                <a:gd name="connsiteY12" fmla="*/ 834695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35457 w 1791907"/>
                <a:gd name="connsiteY10" fmla="*/ 759849 h 1238932"/>
                <a:gd name="connsiteX11" fmla="*/ 1112793 w 1791907"/>
                <a:gd name="connsiteY11" fmla="*/ 947635 h 1238932"/>
                <a:gd name="connsiteX12" fmla="*/ 1170077 w 1791907"/>
                <a:gd name="connsiteY12" fmla="*/ 834695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70077 w 1791907"/>
                <a:gd name="connsiteY12" fmla="*/ 834695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9339 w 1791907"/>
                <a:gd name="connsiteY13" fmla="*/ 934301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866504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866504 h 1238932"/>
                <a:gd name="connsiteX0" fmla="*/ 507635 w 1791907"/>
                <a:gd name="connsiteY0" fmla="*/ 866504 h 1238932"/>
                <a:gd name="connsiteX1" fmla="*/ 521877 w 1791907"/>
                <a:gd name="connsiteY1" fmla="*/ 683909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866504 h 1238932"/>
                <a:gd name="connsiteX0" fmla="*/ 507635 w 1791907"/>
                <a:gd name="connsiteY0" fmla="*/ 866504 h 1238932"/>
                <a:gd name="connsiteX1" fmla="*/ 521877 w 1791907"/>
                <a:gd name="connsiteY1" fmla="*/ 683909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429121 w 1791907"/>
                <a:gd name="connsiteY55" fmla="*/ 693429 h 1238932"/>
                <a:gd name="connsiteX56" fmla="*/ 507635 w 1791907"/>
                <a:gd name="connsiteY56" fmla="*/ 866504 h 1238932"/>
                <a:gd name="connsiteX0" fmla="*/ 507635 w 1791907"/>
                <a:gd name="connsiteY0" fmla="*/ 866504 h 1238932"/>
                <a:gd name="connsiteX1" fmla="*/ 521877 w 1791907"/>
                <a:gd name="connsiteY1" fmla="*/ 683909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98732 w 1791907"/>
                <a:gd name="connsiteY55" fmla="*/ 699417 h 1238932"/>
                <a:gd name="connsiteX56" fmla="*/ 507635 w 1791907"/>
                <a:gd name="connsiteY56" fmla="*/ 866504 h 1238932"/>
                <a:gd name="connsiteX0" fmla="*/ 507635 w 1791907"/>
                <a:gd name="connsiteY0" fmla="*/ 866504 h 1238932"/>
                <a:gd name="connsiteX1" fmla="*/ 521877 w 1791907"/>
                <a:gd name="connsiteY1" fmla="*/ 683909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60586 w 1791907"/>
                <a:gd name="connsiteY54" fmla="*/ 567170 h 1238932"/>
                <a:gd name="connsiteX55" fmla="*/ 398732 w 1791907"/>
                <a:gd name="connsiteY55" fmla="*/ 699417 h 1238932"/>
                <a:gd name="connsiteX56" fmla="*/ 507635 w 1791907"/>
                <a:gd name="connsiteY56" fmla="*/ 866504 h 1238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791907" h="1238932">
                  <a:moveTo>
                    <a:pt x="507635" y="866504"/>
                  </a:moveTo>
                  <a:cubicBezTo>
                    <a:pt x="528159" y="863919"/>
                    <a:pt x="504520" y="742960"/>
                    <a:pt x="521877" y="683909"/>
                  </a:cubicBezTo>
                  <a:cubicBezTo>
                    <a:pt x="539234" y="624858"/>
                    <a:pt x="593913" y="526484"/>
                    <a:pt x="611776" y="512199"/>
                  </a:cubicBezTo>
                  <a:cubicBezTo>
                    <a:pt x="629639" y="497914"/>
                    <a:pt x="619509" y="553068"/>
                    <a:pt x="629057" y="598199"/>
                  </a:cubicBezTo>
                  <a:cubicBezTo>
                    <a:pt x="638605" y="643330"/>
                    <a:pt x="648085" y="726288"/>
                    <a:pt x="669062" y="782984"/>
                  </a:cubicBezTo>
                  <a:cubicBezTo>
                    <a:pt x="690039" y="839680"/>
                    <a:pt x="741269" y="945679"/>
                    <a:pt x="754921" y="938377"/>
                  </a:cubicBezTo>
                  <a:cubicBezTo>
                    <a:pt x="768573" y="931075"/>
                    <a:pt x="747189" y="794913"/>
                    <a:pt x="750977" y="739169"/>
                  </a:cubicBezTo>
                  <a:cubicBezTo>
                    <a:pt x="754765" y="683425"/>
                    <a:pt x="755217" y="610941"/>
                    <a:pt x="777647" y="603914"/>
                  </a:cubicBezTo>
                  <a:cubicBezTo>
                    <a:pt x="800077" y="596887"/>
                    <a:pt x="855959" y="645072"/>
                    <a:pt x="885555" y="697006"/>
                  </a:cubicBezTo>
                  <a:cubicBezTo>
                    <a:pt x="915151" y="748940"/>
                    <a:pt x="935811" y="910530"/>
                    <a:pt x="955223" y="915516"/>
                  </a:cubicBezTo>
                  <a:cubicBezTo>
                    <a:pt x="974635" y="920502"/>
                    <a:pt x="975767" y="721571"/>
                    <a:pt x="1002029" y="726924"/>
                  </a:cubicBezTo>
                  <a:cubicBezTo>
                    <a:pt x="1028291" y="732277"/>
                    <a:pt x="1085291" y="940150"/>
                    <a:pt x="1112793" y="947635"/>
                  </a:cubicBezTo>
                  <a:cubicBezTo>
                    <a:pt x="1140295" y="955121"/>
                    <a:pt x="1144134" y="781044"/>
                    <a:pt x="1167039" y="771837"/>
                  </a:cubicBezTo>
                  <a:cubicBezTo>
                    <a:pt x="1189944" y="762631"/>
                    <a:pt x="1232283" y="842005"/>
                    <a:pt x="1250222" y="892396"/>
                  </a:cubicBezTo>
                  <a:cubicBezTo>
                    <a:pt x="1268161" y="942787"/>
                    <a:pt x="1255645" y="1053367"/>
                    <a:pt x="1274672" y="1074184"/>
                  </a:cubicBezTo>
                  <a:cubicBezTo>
                    <a:pt x="1293699" y="1095001"/>
                    <a:pt x="1344125" y="990149"/>
                    <a:pt x="1364387" y="1017299"/>
                  </a:cubicBezTo>
                  <a:cubicBezTo>
                    <a:pt x="1384649" y="1044449"/>
                    <a:pt x="1380659" y="1220081"/>
                    <a:pt x="1396242" y="1237082"/>
                  </a:cubicBezTo>
                  <a:cubicBezTo>
                    <a:pt x="1411825" y="1254083"/>
                    <a:pt x="1435806" y="1149127"/>
                    <a:pt x="1457887" y="1119305"/>
                  </a:cubicBezTo>
                  <a:cubicBezTo>
                    <a:pt x="1479968" y="1089483"/>
                    <a:pt x="1504441" y="1068601"/>
                    <a:pt x="1528727" y="1058147"/>
                  </a:cubicBezTo>
                  <a:cubicBezTo>
                    <a:pt x="1553013" y="1047693"/>
                    <a:pt x="1553404" y="1039242"/>
                    <a:pt x="1603606" y="1056582"/>
                  </a:cubicBezTo>
                  <a:cubicBezTo>
                    <a:pt x="1653808" y="1073922"/>
                    <a:pt x="1652501" y="1134138"/>
                    <a:pt x="1663804" y="1112351"/>
                  </a:cubicBezTo>
                  <a:cubicBezTo>
                    <a:pt x="1675107" y="1090564"/>
                    <a:pt x="1670298" y="970394"/>
                    <a:pt x="1671424" y="925859"/>
                  </a:cubicBezTo>
                  <a:cubicBezTo>
                    <a:pt x="1672550" y="881324"/>
                    <a:pt x="1658869" y="847681"/>
                    <a:pt x="1670561" y="845141"/>
                  </a:cubicBezTo>
                  <a:cubicBezTo>
                    <a:pt x="1682253" y="842601"/>
                    <a:pt x="1736409" y="928598"/>
                    <a:pt x="1741577" y="910619"/>
                  </a:cubicBezTo>
                  <a:cubicBezTo>
                    <a:pt x="1746745" y="892640"/>
                    <a:pt x="1708240" y="782984"/>
                    <a:pt x="1701572" y="737264"/>
                  </a:cubicBezTo>
                  <a:cubicBezTo>
                    <a:pt x="1694905" y="691544"/>
                    <a:pt x="1688237" y="642966"/>
                    <a:pt x="1701572" y="636299"/>
                  </a:cubicBezTo>
                  <a:cubicBezTo>
                    <a:pt x="1714907" y="629632"/>
                    <a:pt x="1825715" y="765839"/>
                    <a:pt x="1781582" y="697259"/>
                  </a:cubicBezTo>
                  <a:cubicBezTo>
                    <a:pt x="1737449" y="628679"/>
                    <a:pt x="1754020" y="614890"/>
                    <a:pt x="1733957" y="567719"/>
                  </a:cubicBezTo>
                  <a:cubicBezTo>
                    <a:pt x="1713894" y="520548"/>
                    <a:pt x="1700574" y="468841"/>
                    <a:pt x="1661204" y="414231"/>
                  </a:cubicBezTo>
                  <a:cubicBezTo>
                    <a:pt x="1621834" y="359621"/>
                    <a:pt x="1547206" y="284010"/>
                    <a:pt x="1497737" y="240059"/>
                  </a:cubicBezTo>
                  <a:cubicBezTo>
                    <a:pt x="1448268" y="196108"/>
                    <a:pt x="1375409" y="165583"/>
                    <a:pt x="1364387" y="150524"/>
                  </a:cubicBezTo>
                  <a:cubicBezTo>
                    <a:pt x="1353365" y="135465"/>
                    <a:pt x="1403583" y="147575"/>
                    <a:pt x="1431606" y="149705"/>
                  </a:cubicBezTo>
                  <a:cubicBezTo>
                    <a:pt x="1459629" y="151835"/>
                    <a:pt x="1547858" y="174282"/>
                    <a:pt x="1532527" y="163306"/>
                  </a:cubicBezTo>
                  <a:cubicBezTo>
                    <a:pt x="1517196" y="152330"/>
                    <a:pt x="1401444" y="106707"/>
                    <a:pt x="1339622" y="83849"/>
                  </a:cubicBezTo>
                  <a:cubicBezTo>
                    <a:pt x="1277800" y="60991"/>
                    <a:pt x="1229229" y="40124"/>
                    <a:pt x="1161594" y="26155"/>
                  </a:cubicBezTo>
                  <a:cubicBezTo>
                    <a:pt x="1093959" y="12186"/>
                    <a:pt x="1016037" y="712"/>
                    <a:pt x="933812" y="32"/>
                  </a:cubicBezTo>
                  <a:cubicBezTo>
                    <a:pt x="851587" y="-648"/>
                    <a:pt x="743803" y="9374"/>
                    <a:pt x="668245" y="22074"/>
                  </a:cubicBezTo>
                  <a:cubicBezTo>
                    <a:pt x="592688" y="34774"/>
                    <a:pt x="533036" y="52281"/>
                    <a:pt x="480467" y="76229"/>
                  </a:cubicBezTo>
                  <a:cubicBezTo>
                    <a:pt x="427898" y="100177"/>
                    <a:pt x="382677" y="139094"/>
                    <a:pt x="352832" y="165764"/>
                  </a:cubicBezTo>
                  <a:cubicBezTo>
                    <a:pt x="322987" y="192434"/>
                    <a:pt x="322352" y="214024"/>
                    <a:pt x="301397" y="236249"/>
                  </a:cubicBezTo>
                  <a:cubicBezTo>
                    <a:pt x="280442" y="258474"/>
                    <a:pt x="250597" y="279747"/>
                    <a:pt x="227102" y="299114"/>
                  </a:cubicBezTo>
                  <a:cubicBezTo>
                    <a:pt x="203607" y="318481"/>
                    <a:pt x="184557" y="317846"/>
                    <a:pt x="160427" y="352454"/>
                  </a:cubicBezTo>
                  <a:cubicBezTo>
                    <a:pt x="136297" y="387062"/>
                    <a:pt x="106134" y="449609"/>
                    <a:pt x="82322" y="506759"/>
                  </a:cubicBezTo>
                  <a:cubicBezTo>
                    <a:pt x="58510" y="563909"/>
                    <a:pt x="30887" y="653762"/>
                    <a:pt x="17552" y="695354"/>
                  </a:cubicBezTo>
                  <a:cubicBezTo>
                    <a:pt x="4217" y="736946"/>
                    <a:pt x="-4355" y="755679"/>
                    <a:pt x="2312" y="756314"/>
                  </a:cubicBezTo>
                  <a:cubicBezTo>
                    <a:pt x="8979" y="756949"/>
                    <a:pt x="48667" y="669954"/>
                    <a:pt x="57557" y="699164"/>
                  </a:cubicBezTo>
                  <a:cubicBezTo>
                    <a:pt x="66447" y="728374"/>
                    <a:pt x="53747" y="879822"/>
                    <a:pt x="55652" y="931574"/>
                  </a:cubicBezTo>
                  <a:cubicBezTo>
                    <a:pt x="57557" y="983326"/>
                    <a:pt x="62002" y="1012854"/>
                    <a:pt x="68987" y="1009679"/>
                  </a:cubicBezTo>
                  <a:cubicBezTo>
                    <a:pt x="75972" y="1006504"/>
                    <a:pt x="85096" y="912207"/>
                    <a:pt x="97562" y="912524"/>
                  </a:cubicBezTo>
                  <a:cubicBezTo>
                    <a:pt x="110028" y="912841"/>
                    <a:pt x="130764" y="1015712"/>
                    <a:pt x="143782" y="1011584"/>
                  </a:cubicBezTo>
                  <a:cubicBezTo>
                    <a:pt x="156799" y="1007457"/>
                    <a:pt x="159838" y="934386"/>
                    <a:pt x="175667" y="887759"/>
                  </a:cubicBezTo>
                  <a:cubicBezTo>
                    <a:pt x="191496" y="841132"/>
                    <a:pt x="226693" y="728013"/>
                    <a:pt x="238758" y="731823"/>
                  </a:cubicBezTo>
                  <a:cubicBezTo>
                    <a:pt x="250823" y="735633"/>
                    <a:pt x="234299" y="921641"/>
                    <a:pt x="248057" y="910619"/>
                  </a:cubicBezTo>
                  <a:cubicBezTo>
                    <a:pt x="261815" y="899597"/>
                    <a:pt x="302551" y="722934"/>
                    <a:pt x="321306" y="665693"/>
                  </a:cubicBezTo>
                  <a:cubicBezTo>
                    <a:pt x="340061" y="608452"/>
                    <a:pt x="344076" y="593840"/>
                    <a:pt x="360586" y="567170"/>
                  </a:cubicBezTo>
                  <a:cubicBezTo>
                    <a:pt x="377096" y="540500"/>
                    <a:pt x="374224" y="649528"/>
                    <a:pt x="398732" y="699417"/>
                  </a:cubicBezTo>
                  <a:cubicBezTo>
                    <a:pt x="423240" y="749306"/>
                    <a:pt x="487111" y="869089"/>
                    <a:pt x="507635" y="866504"/>
                  </a:cubicBezTo>
                  <a:close/>
                </a:path>
              </a:pathLst>
            </a:custGeom>
            <a:solidFill>
              <a:schemeClr val="accent4">
                <a:lumMod val="50000"/>
              </a:schemeClr>
            </a:solidFill>
            <a:ln>
              <a:noFill/>
            </a:ln>
            <a:effectLst/>
            <a:sp3d prstMaterial="softEdge">
              <a:bevelT w="1714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48" name="Oval 147">
              <a:extLst>
                <a:ext uri="{FF2B5EF4-FFF2-40B4-BE49-F238E27FC236}">
                  <a16:creationId xmlns:a16="http://schemas.microsoft.com/office/drawing/2014/main" id="{6FA6221B-8E19-4E1B-975F-B1BA0DEFEFFE}"/>
                </a:ext>
              </a:extLst>
            </p:cNvPr>
            <p:cNvSpPr/>
            <p:nvPr/>
          </p:nvSpPr>
          <p:spPr>
            <a:xfrm>
              <a:off x="5536155" y="2556320"/>
              <a:ext cx="152057" cy="166441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mc:AlternateContent xmlns:mc="http://schemas.openxmlformats.org/markup-compatibility/2006" xmlns:p14="http://schemas.microsoft.com/office/powerpoint/2010/main">
          <mc:Choice Requires="p14">
            <p:contentPart p14:bwMode="auto" r:id="rId15">
              <p14:nvContentPartPr>
                <p14:cNvPr id="149" name="Ink 148">
                  <a:extLst>
                    <a:ext uri="{FF2B5EF4-FFF2-40B4-BE49-F238E27FC236}">
                      <a16:creationId xmlns:a16="http://schemas.microsoft.com/office/drawing/2014/main" id="{B7F70E44-0886-42DF-822E-191327054536}"/>
                    </a:ext>
                  </a:extLst>
                </p14:cNvPr>
                <p14:cNvContentPartPr/>
                <p14:nvPr/>
              </p14:nvContentPartPr>
              <p14:xfrm>
                <a:off x="5800799" y="2815191"/>
                <a:ext cx="28440" cy="42480"/>
              </p14:xfrm>
            </p:contentPart>
          </mc:Choice>
          <mc:Fallback xmlns="">
            <p:pic>
              <p:nvPicPr>
                <p:cNvPr id="149" name="Ink 148">
                  <a:extLst>
                    <a:ext uri="{FF2B5EF4-FFF2-40B4-BE49-F238E27FC236}">
                      <a16:creationId xmlns:a16="http://schemas.microsoft.com/office/drawing/2014/main" id="{B7F70E44-0886-42DF-822E-191327054536}"/>
                    </a:ext>
                  </a:extLst>
                </p:cNvPr>
                <p:cNvPicPr/>
                <p:nvPr/>
              </p:nvPicPr>
              <p:blipFill>
                <a:blip r:embed="rId16"/>
                <a:stretch>
                  <a:fillRect/>
                </a:stretch>
              </p:blipFill>
              <p:spPr>
                <a:xfrm>
                  <a:off x="5786858" y="2801576"/>
                  <a:ext cx="55765" cy="69166"/>
                </a:xfrm>
                <a:prstGeom prst="rect">
                  <a:avLst/>
                </a:prstGeom>
              </p:spPr>
            </p:pic>
          </mc:Fallback>
        </mc:AlternateContent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4163A2E6-B951-4490-9C2F-353D0A525B60}"/>
                </a:ext>
              </a:extLst>
            </p:cNvPr>
            <p:cNvSpPr/>
            <p:nvPr/>
          </p:nvSpPr>
          <p:spPr>
            <a:xfrm>
              <a:off x="6505457" y="2702496"/>
              <a:ext cx="112118" cy="164403"/>
            </a:xfrm>
            <a:custGeom>
              <a:avLst/>
              <a:gdLst>
                <a:gd name="connsiteX0" fmla="*/ 4594 w 97508"/>
                <a:gd name="connsiteY0" fmla="*/ 140638 h 174793"/>
                <a:gd name="connsiteX1" fmla="*/ 4594 w 97508"/>
                <a:gd name="connsiteY1" fmla="*/ 78907 h 174793"/>
                <a:gd name="connsiteX2" fmla="*/ 37389 w 97508"/>
                <a:gd name="connsiteY2" fmla="*/ 7529 h 174793"/>
                <a:gd name="connsiteX3" fmla="*/ 95263 w 97508"/>
                <a:gd name="connsiteY3" fmla="*/ 5600 h 174793"/>
                <a:gd name="connsiteX4" fmla="*/ 81759 w 97508"/>
                <a:gd name="connsiteY4" fmla="*/ 38395 h 174793"/>
                <a:gd name="connsiteX5" fmla="*/ 45106 w 97508"/>
                <a:gd name="connsiteY5" fmla="*/ 65403 h 174793"/>
                <a:gd name="connsiteX6" fmla="*/ 64397 w 97508"/>
                <a:gd name="connsiteY6" fmla="*/ 113631 h 174793"/>
                <a:gd name="connsiteX7" fmla="*/ 45106 w 97508"/>
                <a:gd name="connsiteY7" fmla="*/ 173433 h 174793"/>
                <a:gd name="connsiteX8" fmla="*/ 4594 w 97508"/>
                <a:gd name="connsiteY8" fmla="*/ 140638 h 174793"/>
                <a:gd name="connsiteX0" fmla="*/ 4721 w 97635"/>
                <a:gd name="connsiteY0" fmla="*/ 140638 h 169258"/>
                <a:gd name="connsiteX1" fmla="*/ 4721 w 97635"/>
                <a:gd name="connsiteY1" fmla="*/ 78907 h 169258"/>
                <a:gd name="connsiteX2" fmla="*/ 37516 w 97635"/>
                <a:gd name="connsiteY2" fmla="*/ 7529 h 169258"/>
                <a:gd name="connsiteX3" fmla="*/ 95390 w 97635"/>
                <a:gd name="connsiteY3" fmla="*/ 5600 h 169258"/>
                <a:gd name="connsiteX4" fmla="*/ 81886 w 97635"/>
                <a:gd name="connsiteY4" fmla="*/ 38395 h 169258"/>
                <a:gd name="connsiteX5" fmla="*/ 45233 w 97635"/>
                <a:gd name="connsiteY5" fmla="*/ 65403 h 169258"/>
                <a:gd name="connsiteX6" fmla="*/ 64524 w 97635"/>
                <a:gd name="connsiteY6" fmla="*/ 113631 h 169258"/>
                <a:gd name="connsiteX7" fmla="*/ 47163 w 97635"/>
                <a:gd name="connsiteY7" fmla="*/ 167646 h 169258"/>
                <a:gd name="connsiteX8" fmla="*/ 4721 w 97635"/>
                <a:gd name="connsiteY8" fmla="*/ 140638 h 169258"/>
                <a:gd name="connsiteX0" fmla="*/ 7132 w 100046"/>
                <a:gd name="connsiteY0" fmla="*/ 140638 h 169258"/>
                <a:gd name="connsiteX1" fmla="*/ 7132 w 100046"/>
                <a:gd name="connsiteY1" fmla="*/ 78907 h 169258"/>
                <a:gd name="connsiteX2" fmla="*/ 39927 w 100046"/>
                <a:gd name="connsiteY2" fmla="*/ 7529 h 169258"/>
                <a:gd name="connsiteX3" fmla="*/ 97801 w 100046"/>
                <a:gd name="connsiteY3" fmla="*/ 5600 h 169258"/>
                <a:gd name="connsiteX4" fmla="*/ 84297 w 100046"/>
                <a:gd name="connsiteY4" fmla="*/ 38395 h 169258"/>
                <a:gd name="connsiteX5" fmla="*/ 47644 w 100046"/>
                <a:gd name="connsiteY5" fmla="*/ 65403 h 169258"/>
                <a:gd name="connsiteX6" fmla="*/ 66935 w 100046"/>
                <a:gd name="connsiteY6" fmla="*/ 113631 h 169258"/>
                <a:gd name="connsiteX7" fmla="*/ 49574 w 100046"/>
                <a:gd name="connsiteY7" fmla="*/ 167646 h 169258"/>
                <a:gd name="connsiteX8" fmla="*/ 7132 w 100046"/>
                <a:gd name="connsiteY8" fmla="*/ 140638 h 169258"/>
                <a:gd name="connsiteX0" fmla="*/ 4170 w 112517"/>
                <a:gd name="connsiteY0" fmla="*/ 154142 h 170508"/>
                <a:gd name="connsiteX1" fmla="*/ 19603 w 112517"/>
                <a:gd name="connsiteY1" fmla="*/ 78907 h 170508"/>
                <a:gd name="connsiteX2" fmla="*/ 52398 w 112517"/>
                <a:gd name="connsiteY2" fmla="*/ 7529 h 170508"/>
                <a:gd name="connsiteX3" fmla="*/ 110272 w 112517"/>
                <a:gd name="connsiteY3" fmla="*/ 5600 h 170508"/>
                <a:gd name="connsiteX4" fmla="*/ 96768 w 112517"/>
                <a:gd name="connsiteY4" fmla="*/ 38395 h 170508"/>
                <a:gd name="connsiteX5" fmla="*/ 60115 w 112517"/>
                <a:gd name="connsiteY5" fmla="*/ 65403 h 170508"/>
                <a:gd name="connsiteX6" fmla="*/ 79406 w 112517"/>
                <a:gd name="connsiteY6" fmla="*/ 113631 h 170508"/>
                <a:gd name="connsiteX7" fmla="*/ 62045 w 112517"/>
                <a:gd name="connsiteY7" fmla="*/ 167646 h 170508"/>
                <a:gd name="connsiteX8" fmla="*/ 4170 w 112517"/>
                <a:gd name="connsiteY8" fmla="*/ 154142 h 170508"/>
                <a:gd name="connsiteX0" fmla="*/ 4954 w 107513"/>
                <a:gd name="connsiteY0" fmla="*/ 154142 h 170508"/>
                <a:gd name="connsiteX1" fmla="*/ 14599 w 107513"/>
                <a:gd name="connsiteY1" fmla="*/ 78907 h 170508"/>
                <a:gd name="connsiteX2" fmla="*/ 47394 w 107513"/>
                <a:gd name="connsiteY2" fmla="*/ 7529 h 170508"/>
                <a:gd name="connsiteX3" fmla="*/ 105268 w 107513"/>
                <a:gd name="connsiteY3" fmla="*/ 5600 h 170508"/>
                <a:gd name="connsiteX4" fmla="*/ 91764 w 107513"/>
                <a:gd name="connsiteY4" fmla="*/ 38395 h 170508"/>
                <a:gd name="connsiteX5" fmla="*/ 55111 w 107513"/>
                <a:gd name="connsiteY5" fmla="*/ 65403 h 170508"/>
                <a:gd name="connsiteX6" fmla="*/ 74402 w 107513"/>
                <a:gd name="connsiteY6" fmla="*/ 113631 h 170508"/>
                <a:gd name="connsiteX7" fmla="*/ 57041 w 107513"/>
                <a:gd name="connsiteY7" fmla="*/ 167646 h 170508"/>
                <a:gd name="connsiteX8" fmla="*/ 4954 w 107513"/>
                <a:gd name="connsiteY8" fmla="*/ 154142 h 170508"/>
                <a:gd name="connsiteX0" fmla="*/ 2473 w 105032"/>
                <a:gd name="connsiteY0" fmla="*/ 154142 h 170508"/>
                <a:gd name="connsiteX1" fmla="*/ 12118 w 105032"/>
                <a:gd name="connsiteY1" fmla="*/ 78907 h 170508"/>
                <a:gd name="connsiteX2" fmla="*/ 44913 w 105032"/>
                <a:gd name="connsiteY2" fmla="*/ 7529 h 170508"/>
                <a:gd name="connsiteX3" fmla="*/ 102787 w 105032"/>
                <a:gd name="connsiteY3" fmla="*/ 5600 h 170508"/>
                <a:gd name="connsiteX4" fmla="*/ 89283 w 105032"/>
                <a:gd name="connsiteY4" fmla="*/ 38395 h 170508"/>
                <a:gd name="connsiteX5" fmla="*/ 52630 w 105032"/>
                <a:gd name="connsiteY5" fmla="*/ 65403 h 170508"/>
                <a:gd name="connsiteX6" fmla="*/ 71921 w 105032"/>
                <a:gd name="connsiteY6" fmla="*/ 113631 h 170508"/>
                <a:gd name="connsiteX7" fmla="*/ 54560 w 105032"/>
                <a:gd name="connsiteY7" fmla="*/ 167646 h 170508"/>
                <a:gd name="connsiteX8" fmla="*/ 2473 w 105032"/>
                <a:gd name="connsiteY8" fmla="*/ 154142 h 170508"/>
                <a:gd name="connsiteX0" fmla="*/ 2473 w 103798"/>
                <a:gd name="connsiteY0" fmla="*/ 153515 h 169881"/>
                <a:gd name="connsiteX1" fmla="*/ 12118 w 103798"/>
                <a:gd name="connsiteY1" fmla="*/ 78280 h 169881"/>
                <a:gd name="connsiteX2" fmla="*/ 44913 w 103798"/>
                <a:gd name="connsiteY2" fmla="*/ 6902 h 169881"/>
                <a:gd name="connsiteX3" fmla="*/ 102787 w 103798"/>
                <a:gd name="connsiteY3" fmla="*/ 4973 h 169881"/>
                <a:gd name="connsiteX4" fmla="*/ 79637 w 103798"/>
                <a:gd name="connsiteY4" fmla="*/ 26194 h 169881"/>
                <a:gd name="connsiteX5" fmla="*/ 52630 w 103798"/>
                <a:gd name="connsiteY5" fmla="*/ 64776 h 169881"/>
                <a:gd name="connsiteX6" fmla="*/ 71921 w 103798"/>
                <a:gd name="connsiteY6" fmla="*/ 113004 h 169881"/>
                <a:gd name="connsiteX7" fmla="*/ 54560 w 103798"/>
                <a:gd name="connsiteY7" fmla="*/ 167019 h 169881"/>
                <a:gd name="connsiteX8" fmla="*/ 2473 w 103798"/>
                <a:gd name="connsiteY8" fmla="*/ 153515 h 169881"/>
                <a:gd name="connsiteX0" fmla="*/ 2473 w 113197"/>
                <a:gd name="connsiteY0" fmla="*/ 151975 h 168341"/>
                <a:gd name="connsiteX1" fmla="*/ 12118 w 113197"/>
                <a:gd name="connsiteY1" fmla="*/ 76740 h 168341"/>
                <a:gd name="connsiteX2" fmla="*/ 44913 w 113197"/>
                <a:gd name="connsiteY2" fmla="*/ 5362 h 168341"/>
                <a:gd name="connsiteX3" fmla="*/ 112432 w 113197"/>
                <a:gd name="connsiteY3" fmla="*/ 7291 h 168341"/>
                <a:gd name="connsiteX4" fmla="*/ 79637 w 113197"/>
                <a:gd name="connsiteY4" fmla="*/ 24654 h 168341"/>
                <a:gd name="connsiteX5" fmla="*/ 52630 w 113197"/>
                <a:gd name="connsiteY5" fmla="*/ 63236 h 168341"/>
                <a:gd name="connsiteX6" fmla="*/ 71921 w 113197"/>
                <a:gd name="connsiteY6" fmla="*/ 111464 h 168341"/>
                <a:gd name="connsiteX7" fmla="*/ 54560 w 113197"/>
                <a:gd name="connsiteY7" fmla="*/ 165479 h 168341"/>
                <a:gd name="connsiteX8" fmla="*/ 2473 w 113197"/>
                <a:gd name="connsiteY8" fmla="*/ 151975 h 168341"/>
                <a:gd name="connsiteX0" fmla="*/ 2473 w 112829"/>
                <a:gd name="connsiteY0" fmla="*/ 151975 h 168341"/>
                <a:gd name="connsiteX1" fmla="*/ 12118 w 112829"/>
                <a:gd name="connsiteY1" fmla="*/ 76740 h 168341"/>
                <a:gd name="connsiteX2" fmla="*/ 44913 w 112829"/>
                <a:gd name="connsiteY2" fmla="*/ 5362 h 168341"/>
                <a:gd name="connsiteX3" fmla="*/ 112432 w 112829"/>
                <a:gd name="connsiteY3" fmla="*/ 7291 h 168341"/>
                <a:gd name="connsiteX4" fmla="*/ 71921 w 112829"/>
                <a:gd name="connsiteY4" fmla="*/ 24654 h 168341"/>
                <a:gd name="connsiteX5" fmla="*/ 52630 w 112829"/>
                <a:gd name="connsiteY5" fmla="*/ 63236 h 168341"/>
                <a:gd name="connsiteX6" fmla="*/ 71921 w 112829"/>
                <a:gd name="connsiteY6" fmla="*/ 111464 h 168341"/>
                <a:gd name="connsiteX7" fmla="*/ 54560 w 112829"/>
                <a:gd name="connsiteY7" fmla="*/ 165479 h 168341"/>
                <a:gd name="connsiteX8" fmla="*/ 2473 w 112829"/>
                <a:gd name="connsiteY8" fmla="*/ 151975 h 168341"/>
                <a:gd name="connsiteX0" fmla="*/ 2473 w 113177"/>
                <a:gd name="connsiteY0" fmla="*/ 157013 h 173379"/>
                <a:gd name="connsiteX1" fmla="*/ 12118 w 113177"/>
                <a:gd name="connsiteY1" fmla="*/ 81778 h 173379"/>
                <a:gd name="connsiteX2" fmla="*/ 44913 w 113177"/>
                <a:gd name="connsiteY2" fmla="*/ 10400 h 173379"/>
                <a:gd name="connsiteX3" fmla="*/ 112432 w 113177"/>
                <a:gd name="connsiteY3" fmla="*/ 12329 h 173379"/>
                <a:gd name="connsiteX4" fmla="*/ 71921 w 113177"/>
                <a:gd name="connsiteY4" fmla="*/ 29692 h 173379"/>
                <a:gd name="connsiteX5" fmla="*/ 52630 w 113177"/>
                <a:gd name="connsiteY5" fmla="*/ 68274 h 173379"/>
                <a:gd name="connsiteX6" fmla="*/ 71921 w 113177"/>
                <a:gd name="connsiteY6" fmla="*/ 116502 h 173379"/>
                <a:gd name="connsiteX7" fmla="*/ 54560 w 113177"/>
                <a:gd name="connsiteY7" fmla="*/ 170517 h 173379"/>
                <a:gd name="connsiteX8" fmla="*/ 2473 w 113177"/>
                <a:gd name="connsiteY8" fmla="*/ 157013 h 173379"/>
                <a:gd name="connsiteX0" fmla="*/ 1414 w 112118"/>
                <a:gd name="connsiteY0" fmla="*/ 157013 h 164403"/>
                <a:gd name="connsiteX1" fmla="*/ 11059 w 112118"/>
                <a:gd name="connsiteY1" fmla="*/ 81778 h 164403"/>
                <a:gd name="connsiteX2" fmla="*/ 43854 w 112118"/>
                <a:gd name="connsiteY2" fmla="*/ 10400 h 164403"/>
                <a:gd name="connsiteX3" fmla="*/ 111373 w 112118"/>
                <a:gd name="connsiteY3" fmla="*/ 12329 h 164403"/>
                <a:gd name="connsiteX4" fmla="*/ 70862 w 112118"/>
                <a:gd name="connsiteY4" fmla="*/ 29692 h 164403"/>
                <a:gd name="connsiteX5" fmla="*/ 51571 w 112118"/>
                <a:gd name="connsiteY5" fmla="*/ 68274 h 164403"/>
                <a:gd name="connsiteX6" fmla="*/ 70862 w 112118"/>
                <a:gd name="connsiteY6" fmla="*/ 116502 h 164403"/>
                <a:gd name="connsiteX7" fmla="*/ 38068 w 112118"/>
                <a:gd name="connsiteY7" fmla="*/ 157014 h 164403"/>
                <a:gd name="connsiteX8" fmla="*/ 1414 w 112118"/>
                <a:gd name="connsiteY8" fmla="*/ 157013 h 164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2118" h="164403">
                  <a:moveTo>
                    <a:pt x="1414" y="157013"/>
                  </a:moveTo>
                  <a:cubicBezTo>
                    <a:pt x="-3087" y="144474"/>
                    <a:pt x="3986" y="106213"/>
                    <a:pt x="11059" y="81778"/>
                  </a:cubicBezTo>
                  <a:cubicBezTo>
                    <a:pt x="18132" y="57343"/>
                    <a:pt x="27135" y="21975"/>
                    <a:pt x="43854" y="10400"/>
                  </a:cubicBezTo>
                  <a:cubicBezTo>
                    <a:pt x="60573" y="-1175"/>
                    <a:pt x="104943" y="-6319"/>
                    <a:pt x="111373" y="12329"/>
                  </a:cubicBezTo>
                  <a:cubicBezTo>
                    <a:pt x="117803" y="30977"/>
                    <a:pt x="80829" y="20368"/>
                    <a:pt x="70862" y="29692"/>
                  </a:cubicBezTo>
                  <a:cubicBezTo>
                    <a:pt x="60895" y="39016"/>
                    <a:pt x="51571" y="53806"/>
                    <a:pt x="51571" y="68274"/>
                  </a:cubicBezTo>
                  <a:cubicBezTo>
                    <a:pt x="51571" y="82742"/>
                    <a:pt x="70862" y="98497"/>
                    <a:pt x="70862" y="116502"/>
                  </a:cubicBezTo>
                  <a:cubicBezTo>
                    <a:pt x="70862" y="134507"/>
                    <a:pt x="49643" y="150262"/>
                    <a:pt x="38068" y="157014"/>
                  </a:cubicBezTo>
                  <a:cubicBezTo>
                    <a:pt x="26493" y="163766"/>
                    <a:pt x="5915" y="169552"/>
                    <a:pt x="1414" y="157013"/>
                  </a:cubicBezTo>
                  <a:close/>
                </a:path>
              </a:pathLst>
            </a:custGeom>
            <a:solidFill>
              <a:srgbClr val="FACB9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8C9B39EB-7C02-4319-842B-20FBCD8632A1}"/>
                </a:ext>
              </a:extLst>
            </p:cNvPr>
            <p:cNvSpPr/>
            <p:nvPr/>
          </p:nvSpPr>
          <p:spPr>
            <a:xfrm rot="10641705" flipH="1">
              <a:off x="5686933" y="2942862"/>
              <a:ext cx="295361" cy="88849"/>
            </a:xfrm>
            <a:custGeom>
              <a:avLst/>
              <a:gdLst>
                <a:gd name="connsiteX0" fmla="*/ 3794 w 295361"/>
                <a:gd name="connsiteY0" fmla="*/ 31237 h 32281"/>
                <a:gd name="connsiteX1" fmla="*/ 284755 w 295361"/>
                <a:gd name="connsiteY1" fmla="*/ 23574 h 32281"/>
                <a:gd name="connsiteX2" fmla="*/ 226009 w 295361"/>
                <a:gd name="connsiteY2" fmla="*/ 8249 h 32281"/>
                <a:gd name="connsiteX3" fmla="*/ 128950 w 295361"/>
                <a:gd name="connsiteY3" fmla="*/ 586 h 32281"/>
                <a:gd name="connsiteX4" fmla="*/ 3794 w 295361"/>
                <a:gd name="connsiteY4" fmla="*/ 31237 h 32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5361" h="32281">
                  <a:moveTo>
                    <a:pt x="3794" y="31237"/>
                  </a:moveTo>
                  <a:cubicBezTo>
                    <a:pt x="29761" y="35068"/>
                    <a:pt x="247719" y="27405"/>
                    <a:pt x="284755" y="23574"/>
                  </a:cubicBezTo>
                  <a:cubicBezTo>
                    <a:pt x="321791" y="19743"/>
                    <a:pt x="251976" y="12080"/>
                    <a:pt x="226009" y="8249"/>
                  </a:cubicBezTo>
                  <a:cubicBezTo>
                    <a:pt x="200042" y="4418"/>
                    <a:pt x="165560" y="-1968"/>
                    <a:pt x="128950" y="586"/>
                  </a:cubicBezTo>
                  <a:cubicBezTo>
                    <a:pt x="92340" y="3140"/>
                    <a:pt x="-22173" y="27406"/>
                    <a:pt x="3794" y="31237"/>
                  </a:cubicBez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</p:grpSp>
      <p:sp>
        <p:nvSpPr>
          <p:cNvPr id="158" name="Rectangle 157">
            <a:extLst>
              <a:ext uri="{FF2B5EF4-FFF2-40B4-BE49-F238E27FC236}">
                <a16:creationId xmlns:a16="http://schemas.microsoft.com/office/drawing/2014/main" id="{7CC18054-58A4-4333-8C20-401396CA325B}"/>
              </a:ext>
            </a:extLst>
          </p:cNvPr>
          <p:cNvSpPr/>
          <p:nvPr/>
        </p:nvSpPr>
        <p:spPr>
          <a:xfrm>
            <a:off x="5738532" y="2438022"/>
            <a:ext cx="6823663" cy="2354491"/>
          </a:xfrm>
          <a:prstGeom prst="rect">
            <a:avLst/>
          </a:prstGeom>
          <a:noFill/>
        </p:spPr>
        <p:txBody>
          <a:bodyPr wrap="none" lIns="137160" tIns="68580" rIns="137160" bIns="68580">
            <a:spAutoFit/>
          </a:bodyPr>
          <a:lstStyle/>
          <a:p>
            <a:pPr algn="ctr" defTabSz="685800"/>
            <a:r>
              <a:rPr lang="en-US" sz="14400" b="1" dirty="0" err="1">
                <a:ln w="12700" cmpd="sng">
                  <a:noFill/>
                  <a:prstDash val="solid"/>
                </a:ln>
                <a:solidFill>
                  <a:srgbClr val="5B9BD5">
                    <a:lumMod val="75000"/>
                  </a:srgbClr>
                </a:solidFill>
                <a:effectLst>
                  <a:glow rad="139700">
                    <a:srgbClr val="A5A5A5">
                      <a:satMod val="175000"/>
                      <a:alpha val="40000"/>
                    </a:srgbClr>
                  </a:glow>
                  <a:outerShdw blurRad="50800" dist="38100" dir="5400000" algn="t" rotWithShape="0">
                    <a:prstClr val="black">
                      <a:alpha val="40000"/>
                    </a:prstClr>
                  </a:outerShdw>
                </a:effectLst>
                <a:latin typeface="UTM Banque" panose="02040603050506020204" pitchFamily="18" charset="0"/>
              </a:rPr>
              <a:t>Trượt</a:t>
            </a:r>
            <a:r>
              <a:rPr lang="en-US" sz="14400" b="1" dirty="0">
                <a:ln w="12700" cmpd="sng">
                  <a:noFill/>
                  <a:prstDash val="solid"/>
                </a:ln>
                <a:solidFill>
                  <a:srgbClr val="5B9BD5">
                    <a:lumMod val="75000"/>
                  </a:srgbClr>
                </a:solidFill>
                <a:effectLst>
                  <a:glow rad="139700">
                    <a:srgbClr val="A5A5A5">
                      <a:satMod val="175000"/>
                      <a:alpha val="40000"/>
                    </a:srgbClr>
                  </a:glow>
                  <a:outerShdw blurRad="50800" dist="38100" dir="5400000" algn="t" rotWithShape="0">
                    <a:prstClr val="black">
                      <a:alpha val="40000"/>
                    </a:prstClr>
                  </a:outerShdw>
                </a:effectLst>
                <a:latin typeface="UTM Banque" panose="02040603050506020204" pitchFamily="18" charset="0"/>
              </a:rPr>
              <a:t>!</a:t>
            </a:r>
          </a:p>
        </p:txBody>
      </p:sp>
      <p:sp>
        <p:nvSpPr>
          <p:cNvPr id="152" name="Isosceles Triangle 151">
            <a:hlinkClick r:id="" action="ppaction://hlinkshowjump?jump=lastslideviewed"/>
            <a:extLst>
              <a:ext uri="{FF2B5EF4-FFF2-40B4-BE49-F238E27FC236}">
                <a16:creationId xmlns:a16="http://schemas.microsoft.com/office/drawing/2014/main" id="{6373B963-9CB3-4EB5-9678-7D52BB5C05CF}"/>
              </a:ext>
            </a:extLst>
          </p:cNvPr>
          <p:cNvSpPr/>
          <p:nvPr/>
        </p:nvSpPr>
        <p:spPr>
          <a:xfrm rot="5400000">
            <a:off x="16839455" y="107300"/>
            <a:ext cx="1555845" cy="1341246"/>
          </a:xfrm>
          <a:prstGeom prst="triangle">
            <a:avLst/>
          </a:prstGeom>
          <a:solidFill>
            <a:srgbClr val="C00000"/>
          </a:solidFill>
          <a:ln>
            <a:noFill/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/>
            <a:endParaRPr lang="en-US" sz="2700">
              <a:solidFill>
                <a:prstClr val="white"/>
              </a:solidFill>
              <a:latin typeface="Calibri" panose="020F0502020204030204"/>
            </a:endParaRPr>
          </a:p>
        </p:txBody>
      </p:sp>
    </p:spTree>
    <p:extLst>
      <p:ext uri="{BB962C8B-B14F-4D97-AF65-F5344CB8AC3E}">
        <p14:creationId xmlns:p14="http://schemas.microsoft.com/office/powerpoint/2010/main" val="315762996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spd="slow" advClick="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70833E-6 -2.22222E-6 L -0.20026 -0.2243 " pathEditMode="relative" rAng="0" ptsTypes="AA">
                                      <p:cBhvr>
                                        <p:cTn id="6" dur="225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0013" y="-11227"/>
                                    </p:animMotion>
                                  </p:childTnLst>
                                  <p:subTnLst>
                                    <p:audio>
                                      <p:cMediaNode vol="21000"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ay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7" presetID="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2250" fill="hold"/>
                                        <p:tgtEl>
                                          <p:spTgt spid="20"/>
                                        </p:tgtEl>
                                      </p:cBhvr>
                                      <p:by x="50000" y="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8" presetClass="emph" presetSubtype="0" accel="51000" decel="49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-43200000">
                                      <p:cBhvr>
                                        <p:cTn id="10" dur="225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" presetID="37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1705 0.01598 C 0.01523 0.04375 -0.02774 -0.09074 -0.0392 -0.11412 C -0.06159 -0.15833 -0.06459 -0.16527 -0.07904 -0.19838 C -0.09388 -0.225 -0.10717 -0.25717 -0.1155 -0.27685 C -0.12761 -0.29606 -0.15222 -0.35231 -0.1323 -0.36296 " pathEditMode="relative" rAng="0" ptsTypes="AAAAA">
                                      <p:cBhvr>
                                        <p:cTn id="12" dur="225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7852" y="-18773"/>
                                    </p:animMotion>
                                  </p:childTnLst>
                                </p:cTn>
                              </p:par>
                              <p:par>
                                <p:cTn id="13" presetID="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2250" fill="hold"/>
                                        <p:tgtEl>
                                          <p:spTgt spid="30"/>
                                        </p:tgtEl>
                                      </p:cBhvr>
                                      <p:by x="60000" y="6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2250"/>
                            </p:stCondLst>
                            <p:childTnLst>
                              <p:par>
                                <p:cTn id="16" presetID="42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1323 -0.36296 L -0.61029 -0.4831 " pathEditMode="relative" rAng="0" ptsTypes="AA">
                                      <p:cBhvr>
                                        <p:cTn id="17" dur="65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3906" y="-6019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sut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8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-43200000">
                                      <p:cBhvr>
                                        <p:cTn id="19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0" presetID="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21" dur="650" fill="hold"/>
                                        <p:tgtEl>
                                          <p:spTgt spid="30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id="22" presetID="42" presetClass="path" presetSubtype="0" accel="50000" decel="50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-0.61029 -0.4831 L -0.66185 -0.9824 " pathEditMode="relative" rAng="0" ptsTypes="AA">
                                      <p:cBhvr>
                                        <p:cTn id="23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578" y="-24977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sut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24" presetID="42" presetClass="path" presetSubtype="0" accel="50000" decel="5000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animMotion origin="layout" path="M 2.91667E-6 -2.96296E-6 L 0.03008 -0.03565 " pathEditMode="relative" rAng="0" ptsTypes="AA">
                                      <p:cBhvr>
                                        <p:cTn id="25" dur="5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497" y="-1782"/>
                                    </p:animMotion>
                                  </p:childTnLst>
                                </p:cTn>
                              </p:par>
                              <p:par>
                                <p:cTn id="26" presetID="1" presetClass="exit" presetSubtype="0" fill="hold" nodeType="withEffect">
                                  <p:stCondLst>
                                    <p:cond delay="65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" presetID="1" presetClass="entr" presetSubtype="0" fill="hold" nodeType="withEffect">
                                  <p:stCondLst>
                                    <p:cond delay="65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3250"/>
                            </p:stCondLst>
                            <p:childTnLst>
                              <p:par>
                                <p:cTn id="31" presetID="1" presetClass="exit" presetSubtype="0" fill="hold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xit" presetSubtype="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thua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39" presetID="53" presetClass="entr" presetSubtype="16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1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1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1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26" presetClass="emph" presetSubtype="0" repeatCount="indefinite" fill="hold" grpId="1" nodeType="withEffect">
                                  <p:stCondLst>
                                    <p:cond delay="25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5" dur="1000" tmFilter="0, 0; .2, .5; .8, .5; 1, 0"/>
                                        <p:tgtEl>
                                          <p:spTgt spid="158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46" dur="500" autoRev="1" fill="hold"/>
                                        <p:tgtEl>
                                          <p:spTgt spid="158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8" grpId="0"/>
      <p:bldP spid="158" grpId="1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6" name="Picture 155" descr="Shape, arrow&#10;&#10;Description automatically generated">
            <a:extLst>
              <a:ext uri="{FF2B5EF4-FFF2-40B4-BE49-F238E27FC236}">
                <a16:creationId xmlns:a16="http://schemas.microsoft.com/office/drawing/2014/main" id="{A886C8CA-3AF5-4589-B175-DE8D9223C8B9}"/>
              </a:ext>
            </a:extLst>
          </p:cNvPr>
          <p:cNvPicPr>
            <a:picLocks noChangeAspect="1"/>
          </p:cNvPicPr>
          <p:nvPr/>
        </p:nvPicPr>
        <p:blipFill rotWithShape="1"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8685"/>
          <a:stretch/>
        </p:blipFill>
        <p:spPr>
          <a:xfrm>
            <a:off x="0" y="0"/>
            <a:ext cx="18288000" cy="7794897"/>
          </a:xfrm>
          <a:prstGeom prst="rect">
            <a:avLst/>
          </a:prstGeom>
        </p:spPr>
      </p:pic>
      <p:grpSp>
        <p:nvGrpSpPr>
          <p:cNvPr id="35" name="Group 34">
            <a:extLst>
              <a:ext uri="{FF2B5EF4-FFF2-40B4-BE49-F238E27FC236}">
                <a16:creationId xmlns:a16="http://schemas.microsoft.com/office/drawing/2014/main" id="{CF3EAF05-564B-4C1D-A70A-63FE915D7BCD}"/>
              </a:ext>
            </a:extLst>
          </p:cNvPr>
          <p:cNvGrpSpPr/>
          <p:nvPr/>
        </p:nvGrpSpPr>
        <p:grpSpPr>
          <a:xfrm>
            <a:off x="-204279" y="4121945"/>
            <a:ext cx="18510599" cy="6165057"/>
            <a:chOff x="-136186" y="2747963"/>
            <a:chExt cx="12340399" cy="4110038"/>
          </a:xfrm>
        </p:grpSpPr>
        <p:grpSp>
          <p:nvGrpSpPr>
            <p:cNvPr id="36" name="Group 35">
              <a:extLst>
                <a:ext uri="{FF2B5EF4-FFF2-40B4-BE49-F238E27FC236}">
                  <a16:creationId xmlns:a16="http://schemas.microsoft.com/office/drawing/2014/main" id="{537C6AF0-C4CE-438C-922C-012F2700F0B1}"/>
                </a:ext>
              </a:extLst>
            </p:cNvPr>
            <p:cNvGrpSpPr/>
            <p:nvPr/>
          </p:nvGrpSpPr>
          <p:grpSpPr>
            <a:xfrm>
              <a:off x="-136186" y="2747963"/>
              <a:ext cx="12340399" cy="4110038"/>
              <a:chOff x="-136186" y="2747963"/>
              <a:chExt cx="12340399" cy="4110038"/>
            </a:xfrm>
          </p:grpSpPr>
          <p:sp>
            <p:nvSpPr>
              <p:cNvPr id="38" name="Rectangle 37">
                <a:extLst>
                  <a:ext uri="{FF2B5EF4-FFF2-40B4-BE49-F238E27FC236}">
                    <a16:creationId xmlns:a16="http://schemas.microsoft.com/office/drawing/2014/main" id="{08C48BC8-3715-4B8F-9836-585F21B0C5A5}"/>
                  </a:ext>
                </a:extLst>
              </p:cNvPr>
              <p:cNvSpPr/>
              <p:nvPr/>
            </p:nvSpPr>
            <p:spPr>
              <a:xfrm>
                <a:off x="0" y="2747963"/>
                <a:ext cx="12192000" cy="4110038"/>
              </a:xfrm>
              <a:prstGeom prst="rect">
                <a:avLst/>
              </a:prstGeom>
              <a:solidFill>
                <a:srgbClr val="6DD327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/>
                <a:endParaRPr lang="en-US" sz="2700" dirty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39" name="Parallelogram 38">
                <a:extLst>
                  <a:ext uri="{FF2B5EF4-FFF2-40B4-BE49-F238E27FC236}">
                    <a16:creationId xmlns:a16="http://schemas.microsoft.com/office/drawing/2014/main" id="{277ED640-C5F4-416C-AB1F-236C55E784C8}"/>
                  </a:ext>
                </a:extLst>
              </p:cNvPr>
              <p:cNvSpPr/>
              <p:nvPr/>
            </p:nvSpPr>
            <p:spPr>
              <a:xfrm>
                <a:off x="-136186" y="2891231"/>
                <a:ext cx="3988339" cy="2848087"/>
              </a:xfrm>
              <a:prstGeom prst="parallelogram">
                <a:avLst>
                  <a:gd name="adj" fmla="val 136599"/>
                </a:avLst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/>
                <a:endParaRPr lang="en-US" sz="270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40" name="Parallelogram 39">
                <a:extLst>
                  <a:ext uri="{FF2B5EF4-FFF2-40B4-BE49-F238E27FC236}">
                    <a16:creationId xmlns:a16="http://schemas.microsoft.com/office/drawing/2014/main" id="{97BAA9B5-7C4F-47A3-9BF4-81B9CF732524}"/>
                  </a:ext>
                </a:extLst>
              </p:cNvPr>
              <p:cNvSpPr/>
              <p:nvPr/>
            </p:nvSpPr>
            <p:spPr>
              <a:xfrm flipV="1">
                <a:off x="3761549" y="2891231"/>
                <a:ext cx="8442664" cy="45719"/>
              </a:xfrm>
              <a:prstGeom prst="parallelogram">
                <a:avLst>
                  <a:gd name="adj" fmla="val 0"/>
                </a:avLst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/>
                <a:endParaRPr lang="en-US" sz="270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41" name="Parallelogram 40">
                <a:extLst>
                  <a:ext uri="{FF2B5EF4-FFF2-40B4-BE49-F238E27FC236}">
                    <a16:creationId xmlns:a16="http://schemas.microsoft.com/office/drawing/2014/main" id="{A5292BCF-770F-4BA8-83A0-43C73DC1C754}"/>
                  </a:ext>
                </a:extLst>
              </p:cNvPr>
              <p:cNvSpPr/>
              <p:nvPr/>
            </p:nvSpPr>
            <p:spPr>
              <a:xfrm>
                <a:off x="1006174" y="4908085"/>
                <a:ext cx="2738136" cy="61994"/>
              </a:xfrm>
              <a:prstGeom prst="parallelogram">
                <a:avLst>
                  <a:gd name="adj" fmla="val 142625"/>
                </a:avLst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/>
                <a:endParaRPr lang="en-US" sz="270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42" name="Parallelogram 41">
                <a:extLst>
                  <a:ext uri="{FF2B5EF4-FFF2-40B4-BE49-F238E27FC236}">
                    <a16:creationId xmlns:a16="http://schemas.microsoft.com/office/drawing/2014/main" id="{BBFEB853-1039-4223-B0A7-026BAECBD372}"/>
                  </a:ext>
                </a:extLst>
              </p:cNvPr>
              <p:cNvSpPr/>
              <p:nvPr/>
            </p:nvSpPr>
            <p:spPr>
              <a:xfrm>
                <a:off x="2862187" y="3508905"/>
                <a:ext cx="2373535" cy="45719"/>
              </a:xfrm>
              <a:prstGeom prst="parallelogram">
                <a:avLst>
                  <a:gd name="adj" fmla="val 142625"/>
                </a:avLst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/>
                <a:endParaRPr lang="en-US" sz="270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43" name="Parallelogram 42">
                <a:extLst>
                  <a:ext uri="{FF2B5EF4-FFF2-40B4-BE49-F238E27FC236}">
                    <a16:creationId xmlns:a16="http://schemas.microsoft.com/office/drawing/2014/main" id="{CEA748EC-AA0C-4382-9562-CCAD1F34B3A8}"/>
                  </a:ext>
                </a:extLst>
              </p:cNvPr>
              <p:cNvSpPr/>
              <p:nvPr/>
            </p:nvSpPr>
            <p:spPr>
              <a:xfrm>
                <a:off x="3578535" y="3508905"/>
                <a:ext cx="1678727" cy="1461175"/>
              </a:xfrm>
              <a:prstGeom prst="parallelogram">
                <a:avLst>
                  <a:gd name="adj" fmla="val 107427"/>
                </a:avLst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/>
                <a:endParaRPr lang="en-US" sz="270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</p:grpSp>
        <p:sp>
          <p:nvSpPr>
            <p:cNvPr id="37" name="Block Arc 36">
              <a:extLst>
                <a:ext uri="{FF2B5EF4-FFF2-40B4-BE49-F238E27FC236}">
                  <a16:creationId xmlns:a16="http://schemas.microsoft.com/office/drawing/2014/main" id="{E954F917-7174-4181-AE36-94287DF90CCC}"/>
                </a:ext>
              </a:extLst>
            </p:cNvPr>
            <p:cNvSpPr/>
            <p:nvPr/>
          </p:nvSpPr>
          <p:spPr>
            <a:xfrm rot="3704227">
              <a:off x="4056684" y="3569040"/>
              <a:ext cx="749561" cy="1206514"/>
            </a:xfrm>
            <a:prstGeom prst="blockArc">
              <a:avLst>
                <a:gd name="adj1" fmla="val 15469952"/>
                <a:gd name="adj2" fmla="val 4256132"/>
                <a:gd name="adj3" fmla="val 9714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black"/>
                </a:solidFill>
                <a:latin typeface="Calibri" panose="020F0502020204030204"/>
              </a:endParaRPr>
            </a:p>
          </p:txBody>
        </p:sp>
      </p:grpSp>
      <p:pic>
        <p:nvPicPr>
          <p:cNvPr id="16" name="Picture 15" descr="A picture containing male, grate&#10;&#10;Description automatically generated">
            <a:extLst>
              <a:ext uri="{FF2B5EF4-FFF2-40B4-BE49-F238E27FC236}">
                <a16:creationId xmlns:a16="http://schemas.microsoft.com/office/drawing/2014/main" id="{BBDCF3AB-C970-4807-A10D-28B83BF7098E}"/>
              </a:ext>
            </a:extLst>
          </p:cNvPr>
          <p:cNvPicPr>
            <a:picLocks noChangeAspect="1"/>
          </p:cNvPicPr>
          <p:nvPr/>
        </p:nvPicPr>
        <p:blipFill>
          <a:blip r:embed="rId6">
            <a:duotone>
              <a:prstClr val="black"/>
              <a:schemeClr val="bg1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46959" y="2234837"/>
            <a:ext cx="3817796" cy="4473980"/>
          </a:xfrm>
          <a:prstGeom prst="rect">
            <a:avLst/>
          </a:prstGeom>
          <a:effectLst>
            <a:outerShdw blurRad="25400" dir="15720000" sy="23000" kx="-1200000" algn="bl" rotWithShape="0">
              <a:prstClr val="black">
                <a:alpha val="20000"/>
              </a:prstClr>
            </a:outerShdw>
          </a:effectLst>
        </p:spPr>
      </p:pic>
      <p:pic>
        <p:nvPicPr>
          <p:cNvPr id="20" name="Picture 19" descr="A picture containing toy, doll&#10;&#10;Description automatically generated">
            <a:extLst>
              <a:ext uri="{FF2B5EF4-FFF2-40B4-BE49-F238E27FC236}">
                <a16:creationId xmlns:a16="http://schemas.microsoft.com/office/drawing/2014/main" id="{D6E54D78-26B4-4B75-950B-243F32036C69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452303" y="3502307"/>
            <a:ext cx="3906854" cy="6570617"/>
          </a:xfrm>
          <a:prstGeom prst="rect">
            <a:avLst/>
          </a:prstGeom>
          <a:effectLst>
            <a:outerShdw blurRad="76200" dir="18900000" sy="23000" kx="-1200000" algn="bl" rotWithShape="0">
              <a:prstClr val="black">
                <a:alpha val="20000"/>
              </a:prstClr>
            </a:outerShdw>
          </a:effectLst>
        </p:spPr>
      </p:pic>
      <p:pic>
        <p:nvPicPr>
          <p:cNvPr id="30" name="Picture 29" descr="Icon&#10;&#10;Description automatically generated">
            <a:extLst>
              <a:ext uri="{FF2B5EF4-FFF2-40B4-BE49-F238E27FC236}">
                <a16:creationId xmlns:a16="http://schemas.microsoft.com/office/drawing/2014/main" id="{37718F46-7F62-42B8-834B-2291A97CDA05}"/>
              </a:ext>
            </a:extLst>
          </p:cNvPr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108492" y="8838728"/>
            <a:ext cx="1236255" cy="1234196"/>
          </a:xfrm>
          <a:prstGeom prst="rect">
            <a:avLst/>
          </a:prstGeom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</p:pic>
      <p:pic>
        <p:nvPicPr>
          <p:cNvPr id="44" name="Picture 43" descr="A picture containing male, grate&#10;&#10;Description automatically generated">
            <a:extLst>
              <a:ext uri="{FF2B5EF4-FFF2-40B4-BE49-F238E27FC236}">
                <a16:creationId xmlns:a16="http://schemas.microsoft.com/office/drawing/2014/main" id="{69C632CE-D5B7-4B57-B1BF-E60DC6CAAA61}"/>
              </a:ext>
            </a:extLst>
          </p:cNvPr>
          <p:cNvPicPr>
            <a:picLocks noChangeAspect="1"/>
          </p:cNvPicPr>
          <p:nvPr/>
        </p:nvPicPr>
        <p:blipFill rotWithShape="1">
          <a:blip r:embed="rId6">
            <a:duotone>
              <a:prstClr val="black"/>
              <a:schemeClr val="bg1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37218"/>
          <a:stretch/>
        </p:blipFill>
        <p:spPr>
          <a:xfrm>
            <a:off x="146959" y="2234836"/>
            <a:ext cx="2396897" cy="4473980"/>
          </a:xfrm>
          <a:prstGeom prst="rect">
            <a:avLst/>
          </a:prstGeom>
          <a:effectLst/>
        </p:spPr>
      </p:pic>
      <p:grpSp>
        <p:nvGrpSpPr>
          <p:cNvPr id="100" name="Group 99">
            <a:extLst>
              <a:ext uri="{FF2B5EF4-FFF2-40B4-BE49-F238E27FC236}">
                <a16:creationId xmlns:a16="http://schemas.microsoft.com/office/drawing/2014/main" id="{775EC830-3D7B-40B8-9520-896098CBF1EA}"/>
              </a:ext>
            </a:extLst>
          </p:cNvPr>
          <p:cNvGrpSpPr/>
          <p:nvPr/>
        </p:nvGrpSpPr>
        <p:grpSpPr>
          <a:xfrm flipH="1">
            <a:off x="1877060" y="3214573"/>
            <a:ext cx="2141405" cy="3739070"/>
            <a:chOff x="4865280" y="1734987"/>
            <a:chExt cx="2033270" cy="3550258"/>
          </a:xfrm>
          <a:effectLst>
            <a:outerShdw blurRad="76200" dir="13500000" sy="23000" kx="1200000" algn="br" rotWithShape="0">
              <a:prstClr val="black">
                <a:alpha val="20000"/>
              </a:prstClr>
            </a:outerShdw>
          </a:effectLst>
          <a:scene3d>
            <a:camera prst="isometricOffAxis1Right"/>
            <a:lightRig rig="threePt" dir="t"/>
          </a:scene3d>
        </p:grpSpPr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22349A27-1A8E-4531-A3F1-E54B2B6A4497}"/>
                </a:ext>
              </a:extLst>
            </p:cNvPr>
            <p:cNvSpPr/>
            <p:nvPr/>
          </p:nvSpPr>
          <p:spPr>
            <a:xfrm>
              <a:off x="5904330" y="2974546"/>
              <a:ext cx="191670" cy="282309"/>
            </a:xfrm>
            <a:custGeom>
              <a:avLst/>
              <a:gdLst>
                <a:gd name="connsiteX0" fmla="*/ 4310 w 182122"/>
                <a:gd name="connsiteY0" fmla="*/ 193373 h 276739"/>
                <a:gd name="connsiteX1" fmla="*/ 2173 w 182122"/>
                <a:gd name="connsiteY1" fmla="*/ 80141 h 276739"/>
                <a:gd name="connsiteX2" fmla="*/ 27810 w 182122"/>
                <a:gd name="connsiteY2" fmla="*/ 9639 h 276739"/>
                <a:gd name="connsiteX3" fmla="*/ 102586 w 182122"/>
                <a:gd name="connsiteY3" fmla="*/ 1093 h 276739"/>
                <a:gd name="connsiteX4" fmla="*/ 151724 w 182122"/>
                <a:gd name="connsiteY4" fmla="*/ 13911 h 276739"/>
                <a:gd name="connsiteX5" fmla="*/ 173089 w 182122"/>
                <a:gd name="connsiteY5" fmla="*/ 122870 h 276739"/>
                <a:gd name="connsiteX6" fmla="*/ 177362 w 182122"/>
                <a:gd name="connsiteY6" fmla="*/ 204055 h 276739"/>
                <a:gd name="connsiteX7" fmla="*/ 106859 w 182122"/>
                <a:gd name="connsiteY7" fmla="*/ 268149 h 276739"/>
                <a:gd name="connsiteX8" fmla="*/ 27810 w 182122"/>
                <a:gd name="connsiteY8" fmla="*/ 272422 h 276739"/>
                <a:gd name="connsiteX9" fmla="*/ 4310 w 182122"/>
                <a:gd name="connsiteY9" fmla="*/ 193373 h 276739"/>
                <a:gd name="connsiteX0" fmla="*/ 4310 w 182122"/>
                <a:gd name="connsiteY0" fmla="*/ 194146 h 277512"/>
                <a:gd name="connsiteX1" fmla="*/ 2173 w 182122"/>
                <a:gd name="connsiteY1" fmla="*/ 80914 h 277512"/>
                <a:gd name="connsiteX2" fmla="*/ 27810 w 182122"/>
                <a:gd name="connsiteY2" fmla="*/ 10412 h 277512"/>
                <a:gd name="connsiteX3" fmla="*/ 102586 w 182122"/>
                <a:gd name="connsiteY3" fmla="*/ 1866 h 277512"/>
                <a:gd name="connsiteX4" fmla="*/ 151724 w 182122"/>
                <a:gd name="connsiteY4" fmla="*/ 25366 h 277512"/>
                <a:gd name="connsiteX5" fmla="*/ 173089 w 182122"/>
                <a:gd name="connsiteY5" fmla="*/ 123643 h 277512"/>
                <a:gd name="connsiteX6" fmla="*/ 177362 w 182122"/>
                <a:gd name="connsiteY6" fmla="*/ 204828 h 277512"/>
                <a:gd name="connsiteX7" fmla="*/ 106859 w 182122"/>
                <a:gd name="connsiteY7" fmla="*/ 268922 h 277512"/>
                <a:gd name="connsiteX8" fmla="*/ 27810 w 182122"/>
                <a:gd name="connsiteY8" fmla="*/ 273195 h 277512"/>
                <a:gd name="connsiteX9" fmla="*/ 4310 w 182122"/>
                <a:gd name="connsiteY9" fmla="*/ 194146 h 277512"/>
                <a:gd name="connsiteX0" fmla="*/ 4310 w 182122"/>
                <a:gd name="connsiteY0" fmla="*/ 197554 h 280920"/>
                <a:gd name="connsiteX1" fmla="*/ 2173 w 182122"/>
                <a:gd name="connsiteY1" fmla="*/ 84322 h 280920"/>
                <a:gd name="connsiteX2" fmla="*/ 27810 w 182122"/>
                <a:gd name="connsiteY2" fmla="*/ 13820 h 280920"/>
                <a:gd name="connsiteX3" fmla="*/ 91904 w 182122"/>
                <a:gd name="connsiteY3" fmla="*/ 1001 h 280920"/>
                <a:gd name="connsiteX4" fmla="*/ 151724 w 182122"/>
                <a:gd name="connsiteY4" fmla="*/ 28774 h 280920"/>
                <a:gd name="connsiteX5" fmla="*/ 173089 w 182122"/>
                <a:gd name="connsiteY5" fmla="*/ 127051 h 280920"/>
                <a:gd name="connsiteX6" fmla="*/ 177362 w 182122"/>
                <a:gd name="connsiteY6" fmla="*/ 208236 h 280920"/>
                <a:gd name="connsiteX7" fmla="*/ 106859 w 182122"/>
                <a:gd name="connsiteY7" fmla="*/ 272330 h 280920"/>
                <a:gd name="connsiteX8" fmla="*/ 27810 w 182122"/>
                <a:gd name="connsiteY8" fmla="*/ 276603 h 280920"/>
                <a:gd name="connsiteX9" fmla="*/ 4310 w 182122"/>
                <a:gd name="connsiteY9" fmla="*/ 197554 h 280920"/>
                <a:gd name="connsiteX0" fmla="*/ 3750 w 181562"/>
                <a:gd name="connsiteY0" fmla="*/ 197554 h 279818"/>
                <a:gd name="connsiteX1" fmla="*/ 1613 w 181562"/>
                <a:gd name="connsiteY1" fmla="*/ 84322 h 279818"/>
                <a:gd name="connsiteX2" fmla="*/ 27250 w 181562"/>
                <a:gd name="connsiteY2" fmla="*/ 13820 h 279818"/>
                <a:gd name="connsiteX3" fmla="*/ 91344 w 181562"/>
                <a:gd name="connsiteY3" fmla="*/ 1001 h 279818"/>
                <a:gd name="connsiteX4" fmla="*/ 151164 w 181562"/>
                <a:gd name="connsiteY4" fmla="*/ 28774 h 279818"/>
                <a:gd name="connsiteX5" fmla="*/ 172529 w 181562"/>
                <a:gd name="connsiteY5" fmla="*/ 127051 h 279818"/>
                <a:gd name="connsiteX6" fmla="*/ 176802 w 181562"/>
                <a:gd name="connsiteY6" fmla="*/ 208236 h 279818"/>
                <a:gd name="connsiteX7" fmla="*/ 106299 w 181562"/>
                <a:gd name="connsiteY7" fmla="*/ 272330 h 279818"/>
                <a:gd name="connsiteX8" fmla="*/ 10158 w 181562"/>
                <a:gd name="connsiteY8" fmla="*/ 274467 h 279818"/>
                <a:gd name="connsiteX9" fmla="*/ 3750 w 181562"/>
                <a:gd name="connsiteY9" fmla="*/ 197554 h 279818"/>
                <a:gd name="connsiteX0" fmla="*/ 3750 w 181562"/>
                <a:gd name="connsiteY0" fmla="*/ 197554 h 279818"/>
                <a:gd name="connsiteX1" fmla="*/ 1613 w 181562"/>
                <a:gd name="connsiteY1" fmla="*/ 84322 h 279818"/>
                <a:gd name="connsiteX2" fmla="*/ 27250 w 181562"/>
                <a:gd name="connsiteY2" fmla="*/ 13820 h 279818"/>
                <a:gd name="connsiteX3" fmla="*/ 91344 w 181562"/>
                <a:gd name="connsiteY3" fmla="*/ 1001 h 279818"/>
                <a:gd name="connsiteX4" fmla="*/ 151164 w 181562"/>
                <a:gd name="connsiteY4" fmla="*/ 28774 h 279818"/>
                <a:gd name="connsiteX5" fmla="*/ 172529 w 181562"/>
                <a:gd name="connsiteY5" fmla="*/ 127051 h 279818"/>
                <a:gd name="connsiteX6" fmla="*/ 176802 w 181562"/>
                <a:gd name="connsiteY6" fmla="*/ 208236 h 279818"/>
                <a:gd name="connsiteX7" fmla="*/ 106299 w 181562"/>
                <a:gd name="connsiteY7" fmla="*/ 272330 h 279818"/>
                <a:gd name="connsiteX8" fmla="*/ 10158 w 181562"/>
                <a:gd name="connsiteY8" fmla="*/ 274467 h 279818"/>
                <a:gd name="connsiteX9" fmla="*/ 3750 w 181562"/>
                <a:gd name="connsiteY9" fmla="*/ 197554 h 279818"/>
                <a:gd name="connsiteX0" fmla="*/ 395 w 186753"/>
                <a:gd name="connsiteY0" fmla="*/ 199691 h 282309"/>
                <a:gd name="connsiteX1" fmla="*/ 6804 w 186753"/>
                <a:gd name="connsiteY1" fmla="*/ 84322 h 282309"/>
                <a:gd name="connsiteX2" fmla="*/ 32441 w 186753"/>
                <a:gd name="connsiteY2" fmla="*/ 13820 h 282309"/>
                <a:gd name="connsiteX3" fmla="*/ 96535 w 186753"/>
                <a:gd name="connsiteY3" fmla="*/ 1001 h 282309"/>
                <a:gd name="connsiteX4" fmla="*/ 156355 w 186753"/>
                <a:gd name="connsiteY4" fmla="*/ 28774 h 282309"/>
                <a:gd name="connsiteX5" fmla="*/ 177720 w 186753"/>
                <a:gd name="connsiteY5" fmla="*/ 127051 h 282309"/>
                <a:gd name="connsiteX6" fmla="*/ 181993 w 186753"/>
                <a:gd name="connsiteY6" fmla="*/ 208236 h 282309"/>
                <a:gd name="connsiteX7" fmla="*/ 111490 w 186753"/>
                <a:gd name="connsiteY7" fmla="*/ 272330 h 282309"/>
                <a:gd name="connsiteX8" fmla="*/ 15349 w 186753"/>
                <a:gd name="connsiteY8" fmla="*/ 274467 h 282309"/>
                <a:gd name="connsiteX9" fmla="*/ 395 w 186753"/>
                <a:gd name="connsiteY9" fmla="*/ 199691 h 282309"/>
                <a:gd name="connsiteX0" fmla="*/ 5312 w 191670"/>
                <a:gd name="connsiteY0" fmla="*/ 199691 h 282309"/>
                <a:gd name="connsiteX1" fmla="*/ 11721 w 191670"/>
                <a:gd name="connsiteY1" fmla="*/ 84322 h 282309"/>
                <a:gd name="connsiteX2" fmla="*/ 37358 w 191670"/>
                <a:gd name="connsiteY2" fmla="*/ 13820 h 282309"/>
                <a:gd name="connsiteX3" fmla="*/ 101452 w 191670"/>
                <a:gd name="connsiteY3" fmla="*/ 1001 h 282309"/>
                <a:gd name="connsiteX4" fmla="*/ 161272 w 191670"/>
                <a:gd name="connsiteY4" fmla="*/ 28774 h 282309"/>
                <a:gd name="connsiteX5" fmla="*/ 182637 w 191670"/>
                <a:gd name="connsiteY5" fmla="*/ 127051 h 282309"/>
                <a:gd name="connsiteX6" fmla="*/ 186910 w 191670"/>
                <a:gd name="connsiteY6" fmla="*/ 208236 h 282309"/>
                <a:gd name="connsiteX7" fmla="*/ 116407 w 191670"/>
                <a:gd name="connsiteY7" fmla="*/ 272330 h 282309"/>
                <a:gd name="connsiteX8" fmla="*/ 20266 w 191670"/>
                <a:gd name="connsiteY8" fmla="*/ 274467 h 282309"/>
                <a:gd name="connsiteX9" fmla="*/ 5312 w 191670"/>
                <a:gd name="connsiteY9" fmla="*/ 199691 h 282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1670" h="282309">
                  <a:moveTo>
                    <a:pt x="5312" y="199691"/>
                  </a:moveTo>
                  <a:cubicBezTo>
                    <a:pt x="16707" y="161591"/>
                    <a:pt x="6380" y="115301"/>
                    <a:pt x="11721" y="84322"/>
                  </a:cubicBezTo>
                  <a:cubicBezTo>
                    <a:pt x="17062" y="53344"/>
                    <a:pt x="22403" y="27707"/>
                    <a:pt x="37358" y="13820"/>
                  </a:cubicBezTo>
                  <a:cubicBezTo>
                    <a:pt x="52313" y="-67"/>
                    <a:pt x="80800" y="-1491"/>
                    <a:pt x="101452" y="1001"/>
                  </a:cubicBezTo>
                  <a:cubicBezTo>
                    <a:pt x="122104" y="3493"/>
                    <a:pt x="147741" y="7766"/>
                    <a:pt x="161272" y="28774"/>
                  </a:cubicBezTo>
                  <a:cubicBezTo>
                    <a:pt x="174803" y="49782"/>
                    <a:pt x="178364" y="97141"/>
                    <a:pt x="182637" y="127051"/>
                  </a:cubicBezTo>
                  <a:cubicBezTo>
                    <a:pt x="186910" y="156961"/>
                    <a:pt x="197948" y="184023"/>
                    <a:pt x="186910" y="208236"/>
                  </a:cubicBezTo>
                  <a:cubicBezTo>
                    <a:pt x="175872" y="232449"/>
                    <a:pt x="141332" y="260936"/>
                    <a:pt x="116407" y="272330"/>
                  </a:cubicBezTo>
                  <a:cubicBezTo>
                    <a:pt x="91482" y="283724"/>
                    <a:pt x="38782" y="286573"/>
                    <a:pt x="20266" y="274467"/>
                  </a:cubicBezTo>
                  <a:cubicBezTo>
                    <a:pt x="1750" y="262361"/>
                    <a:pt x="-6083" y="237791"/>
                    <a:pt x="5312" y="199691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B63AFEFB-14A2-4FBF-8A16-8CAE6D31B49B}"/>
                </a:ext>
              </a:extLst>
            </p:cNvPr>
            <p:cNvSpPr/>
            <p:nvPr/>
          </p:nvSpPr>
          <p:spPr>
            <a:xfrm rot="193909">
              <a:off x="6138594" y="4737242"/>
              <a:ext cx="145269" cy="446633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  <a:gd name="connsiteX0" fmla="*/ 6496 w 140748"/>
                <a:gd name="connsiteY0" fmla="*/ 42636 h 364378"/>
                <a:gd name="connsiteX1" fmla="*/ 8067 w 140748"/>
                <a:gd name="connsiteY1" fmla="*/ 310013 h 364378"/>
                <a:gd name="connsiteX2" fmla="*/ 70905 w 140748"/>
                <a:gd name="connsiteY2" fmla="*/ 364185 h 364378"/>
                <a:gd name="connsiteX3" fmla="*/ 129409 w 140748"/>
                <a:gd name="connsiteY3" fmla="*/ 303514 h 364378"/>
                <a:gd name="connsiteX4" fmla="*/ 131576 w 140748"/>
                <a:gd name="connsiteY4" fmla="*/ 60829 h 364378"/>
                <a:gd name="connsiteX5" fmla="*/ 60071 w 140748"/>
                <a:gd name="connsiteY5" fmla="*/ 2324 h 364378"/>
                <a:gd name="connsiteX6" fmla="*/ 6496 w 140748"/>
                <a:gd name="connsiteY6" fmla="*/ 42636 h 364378"/>
                <a:gd name="connsiteX0" fmla="*/ 6496 w 136138"/>
                <a:gd name="connsiteY0" fmla="*/ 45571 h 367313"/>
                <a:gd name="connsiteX1" fmla="*/ 8067 w 136138"/>
                <a:gd name="connsiteY1" fmla="*/ 312948 h 367313"/>
                <a:gd name="connsiteX2" fmla="*/ 70905 w 136138"/>
                <a:gd name="connsiteY2" fmla="*/ 367120 h 367313"/>
                <a:gd name="connsiteX3" fmla="*/ 129409 w 136138"/>
                <a:gd name="connsiteY3" fmla="*/ 306449 h 367313"/>
                <a:gd name="connsiteX4" fmla="*/ 123956 w 136138"/>
                <a:gd name="connsiteY4" fmla="*/ 37094 h 367313"/>
                <a:gd name="connsiteX5" fmla="*/ 60071 w 136138"/>
                <a:gd name="connsiteY5" fmla="*/ 5259 h 367313"/>
                <a:gd name="connsiteX6" fmla="*/ 6496 w 136138"/>
                <a:gd name="connsiteY6" fmla="*/ 45571 h 367313"/>
                <a:gd name="connsiteX0" fmla="*/ 6991 w 136633"/>
                <a:gd name="connsiteY0" fmla="*/ 56469 h 378211"/>
                <a:gd name="connsiteX1" fmla="*/ 8562 w 136633"/>
                <a:gd name="connsiteY1" fmla="*/ 323846 h 378211"/>
                <a:gd name="connsiteX2" fmla="*/ 71400 w 136633"/>
                <a:gd name="connsiteY2" fmla="*/ 378018 h 378211"/>
                <a:gd name="connsiteX3" fmla="*/ 129904 w 136633"/>
                <a:gd name="connsiteY3" fmla="*/ 317347 h 378211"/>
                <a:gd name="connsiteX4" fmla="*/ 124451 w 136633"/>
                <a:gd name="connsiteY4" fmla="*/ 47992 h 378211"/>
                <a:gd name="connsiteX5" fmla="*/ 68186 w 136633"/>
                <a:gd name="connsiteY5" fmla="*/ 917 h 378211"/>
                <a:gd name="connsiteX6" fmla="*/ 6991 w 136633"/>
                <a:gd name="connsiteY6" fmla="*/ 56469 h 378211"/>
                <a:gd name="connsiteX0" fmla="*/ 3871 w 133513"/>
                <a:gd name="connsiteY0" fmla="*/ 56469 h 378103"/>
                <a:gd name="connsiteX1" fmla="*/ 13062 w 133513"/>
                <a:gd name="connsiteY1" fmla="*/ 321941 h 378103"/>
                <a:gd name="connsiteX2" fmla="*/ 68280 w 133513"/>
                <a:gd name="connsiteY2" fmla="*/ 378018 h 378103"/>
                <a:gd name="connsiteX3" fmla="*/ 126784 w 133513"/>
                <a:gd name="connsiteY3" fmla="*/ 317347 h 378103"/>
                <a:gd name="connsiteX4" fmla="*/ 121331 w 133513"/>
                <a:gd name="connsiteY4" fmla="*/ 47992 h 378103"/>
                <a:gd name="connsiteX5" fmla="*/ 65066 w 133513"/>
                <a:gd name="connsiteY5" fmla="*/ 917 h 378103"/>
                <a:gd name="connsiteX6" fmla="*/ 3871 w 133513"/>
                <a:gd name="connsiteY6" fmla="*/ 56469 h 378103"/>
                <a:gd name="connsiteX0" fmla="*/ 3871 w 130834"/>
                <a:gd name="connsiteY0" fmla="*/ 56469 h 378482"/>
                <a:gd name="connsiteX1" fmla="*/ 13062 w 130834"/>
                <a:gd name="connsiteY1" fmla="*/ 321941 h 378482"/>
                <a:gd name="connsiteX2" fmla="*/ 68280 w 130834"/>
                <a:gd name="connsiteY2" fmla="*/ 378018 h 378482"/>
                <a:gd name="connsiteX3" fmla="*/ 121069 w 130834"/>
                <a:gd name="connsiteY3" fmla="*/ 307822 h 378482"/>
                <a:gd name="connsiteX4" fmla="*/ 121331 w 130834"/>
                <a:gd name="connsiteY4" fmla="*/ 47992 h 378482"/>
                <a:gd name="connsiteX5" fmla="*/ 65066 w 130834"/>
                <a:gd name="connsiteY5" fmla="*/ 917 h 378482"/>
                <a:gd name="connsiteX6" fmla="*/ 3871 w 130834"/>
                <a:gd name="connsiteY6" fmla="*/ 56469 h 378482"/>
                <a:gd name="connsiteX0" fmla="*/ 3747 w 130911"/>
                <a:gd name="connsiteY0" fmla="*/ 56469 h 374836"/>
                <a:gd name="connsiteX1" fmla="*/ 12938 w 130911"/>
                <a:gd name="connsiteY1" fmla="*/ 321941 h 374836"/>
                <a:gd name="connsiteX2" fmla="*/ 64346 w 130911"/>
                <a:gd name="connsiteY2" fmla="*/ 374208 h 374836"/>
                <a:gd name="connsiteX3" fmla="*/ 120945 w 130911"/>
                <a:gd name="connsiteY3" fmla="*/ 307822 h 374836"/>
                <a:gd name="connsiteX4" fmla="*/ 121207 w 130911"/>
                <a:gd name="connsiteY4" fmla="*/ 47992 h 374836"/>
                <a:gd name="connsiteX5" fmla="*/ 64942 w 130911"/>
                <a:gd name="connsiteY5" fmla="*/ 917 h 374836"/>
                <a:gd name="connsiteX6" fmla="*/ 3747 w 130911"/>
                <a:gd name="connsiteY6" fmla="*/ 56469 h 374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0911" h="374836">
                  <a:moveTo>
                    <a:pt x="3747" y="56469"/>
                  </a:moveTo>
                  <a:cubicBezTo>
                    <a:pt x="-4920" y="109973"/>
                    <a:pt x="2838" y="268985"/>
                    <a:pt x="12938" y="321941"/>
                  </a:cubicBezTo>
                  <a:cubicBezTo>
                    <a:pt x="23038" y="374897"/>
                    <a:pt x="46345" y="376561"/>
                    <a:pt x="64346" y="374208"/>
                  </a:cubicBezTo>
                  <a:cubicBezTo>
                    <a:pt x="82347" y="371855"/>
                    <a:pt x="111468" y="362191"/>
                    <a:pt x="120945" y="307822"/>
                  </a:cubicBezTo>
                  <a:cubicBezTo>
                    <a:pt x="130422" y="253453"/>
                    <a:pt x="137458" y="102524"/>
                    <a:pt x="121207" y="47992"/>
                  </a:cubicBezTo>
                  <a:cubicBezTo>
                    <a:pt x="104956" y="-6540"/>
                    <a:pt x="84519" y="-496"/>
                    <a:pt x="64942" y="917"/>
                  </a:cubicBezTo>
                  <a:cubicBezTo>
                    <a:pt x="45365" y="2330"/>
                    <a:pt x="12414" y="2965"/>
                    <a:pt x="3747" y="56469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C3D02680-2B83-44A7-8469-5427F0EC5603}"/>
                </a:ext>
              </a:extLst>
            </p:cNvPr>
            <p:cNvSpPr/>
            <p:nvPr/>
          </p:nvSpPr>
          <p:spPr>
            <a:xfrm>
              <a:off x="6111232" y="4381691"/>
              <a:ext cx="186924" cy="432800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111" h="362079">
                  <a:moveTo>
                    <a:pt x="3429" y="49900"/>
                  </a:moveTo>
                  <a:cubicBezTo>
                    <a:pt x="-5238" y="101182"/>
                    <a:pt x="3790" y="255748"/>
                    <a:pt x="16430" y="307752"/>
                  </a:cubicBezTo>
                  <a:cubicBezTo>
                    <a:pt x="29070" y="359756"/>
                    <a:pt x="59044" y="363007"/>
                    <a:pt x="79268" y="361924"/>
                  </a:cubicBezTo>
                  <a:cubicBezTo>
                    <a:pt x="99492" y="360841"/>
                    <a:pt x="127660" y="351812"/>
                    <a:pt x="137772" y="301253"/>
                  </a:cubicBezTo>
                  <a:cubicBezTo>
                    <a:pt x="147884" y="250694"/>
                    <a:pt x="156190" y="113100"/>
                    <a:pt x="139939" y="58568"/>
                  </a:cubicBezTo>
                  <a:cubicBezTo>
                    <a:pt x="123688" y="4036"/>
                    <a:pt x="86852" y="-658"/>
                    <a:pt x="68434" y="63"/>
                  </a:cubicBezTo>
                  <a:cubicBezTo>
                    <a:pt x="50016" y="784"/>
                    <a:pt x="12096" y="-1382"/>
                    <a:pt x="3429" y="49900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1113CBB2-914B-4C01-B69F-F9E4095C8EB1}"/>
                </a:ext>
              </a:extLst>
            </p:cNvPr>
            <p:cNvSpPr/>
            <p:nvPr/>
          </p:nvSpPr>
          <p:spPr>
            <a:xfrm rot="1344846" flipH="1">
              <a:off x="6099519" y="5160202"/>
              <a:ext cx="294228" cy="112275"/>
            </a:xfrm>
            <a:custGeom>
              <a:avLst/>
              <a:gdLst>
                <a:gd name="connsiteX0" fmla="*/ 221209 w 244329"/>
                <a:gd name="connsiteY0" fmla="*/ 9633 h 114404"/>
                <a:gd name="connsiteX1" fmla="*/ 237008 w 244329"/>
                <a:gd name="connsiteY1" fmla="*/ 88631 h 114404"/>
                <a:gd name="connsiteX2" fmla="*/ 126411 w 244329"/>
                <a:gd name="connsiteY2" fmla="*/ 102456 h 114404"/>
                <a:gd name="connsiteX3" fmla="*/ 15 w 244329"/>
                <a:gd name="connsiteY3" fmla="*/ 108380 h 114404"/>
                <a:gd name="connsiteX4" fmla="*/ 118511 w 244329"/>
                <a:gd name="connsiteY4" fmla="*/ 11608 h 114404"/>
                <a:gd name="connsiteX5" fmla="*/ 221209 w 244329"/>
                <a:gd name="connsiteY5" fmla="*/ 9633 h 114404"/>
                <a:gd name="connsiteX0" fmla="*/ 223184 w 246304"/>
                <a:gd name="connsiteY0" fmla="*/ 8926 h 102196"/>
                <a:gd name="connsiteX1" fmla="*/ 238983 w 246304"/>
                <a:gd name="connsiteY1" fmla="*/ 87924 h 102196"/>
                <a:gd name="connsiteX2" fmla="*/ 128386 w 246304"/>
                <a:gd name="connsiteY2" fmla="*/ 101749 h 102196"/>
                <a:gd name="connsiteX3" fmla="*/ 15 w 246304"/>
                <a:gd name="connsiteY3" fmla="*/ 89899 h 102196"/>
                <a:gd name="connsiteX4" fmla="*/ 120486 w 246304"/>
                <a:gd name="connsiteY4" fmla="*/ 10901 h 102196"/>
                <a:gd name="connsiteX5" fmla="*/ 223184 w 246304"/>
                <a:gd name="connsiteY5" fmla="*/ 8926 h 102196"/>
                <a:gd name="connsiteX0" fmla="*/ 223184 w 246889"/>
                <a:gd name="connsiteY0" fmla="*/ 8926 h 97266"/>
                <a:gd name="connsiteX1" fmla="*/ 238983 w 246889"/>
                <a:gd name="connsiteY1" fmla="*/ 87924 h 97266"/>
                <a:gd name="connsiteX2" fmla="*/ 120486 w 246889"/>
                <a:gd name="connsiteY2" fmla="*/ 91875 h 97266"/>
                <a:gd name="connsiteX3" fmla="*/ 15 w 246889"/>
                <a:gd name="connsiteY3" fmla="*/ 89899 h 97266"/>
                <a:gd name="connsiteX4" fmla="*/ 120486 w 246889"/>
                <a:gd name="connsiteY4" fmla="*/ 10901 h 97266"/>
                <a:gd name="connsiteX5" fmla="*/ 223184 w 246889"/>
                <a:gd name="connsiteY5" fmla="*/ 8926 h 97266"/>
                <a:gd name="connsiteX0" fmla="*/ 223194 w 248288"/>
                <a:gd name="connsiteY0" fmla="*/ 4930 h 93270"/>
                <a:gd name="connsiteX1" fmla="*/ 238993 w 248288"/>
                <a:gd name="connsiteY1" fmla="*/ 83928 h 93270"/>
                <a:gd name="connsiteX2" fmla="*/ 120496 w 248288"/>
                <a:gd name="connsiteY2" fmla="*/ 87879 h 93270"/>
                <a:gd name="connsiteX3" fmla="*/ 25 w 248288"/>
                <a:gd name="connsiteY3" fmla="*/ 85903 h 93270"/>
                <a:gd name="connsiteX4" fmla="*/ 84947 w 248288"/>
                <a:gd name="connsiteY4" fmla="*/ 16780 h 93270"/>
                <a:gd name="connsiteX5" fmla="*/ 223194 w 248288"/>
                <a:gd name="connsiteY5" fmla="*/ 4930 h 93270"/>
                <a:gd name="connsiteX0" fmla="*/ 223184 w 246683"/>
                <a:gd name="connsiteY0" fmla="*/ 13745 h 102085"/>
                <a:gd name="connsiteX1" fmla="*/ 238983 w 246683"/>
                <a:gd name="connsiteY1" fmla="*/ 92743 h 102085"/>
                <a:gd name="connsiteX2" fmla="*/ 120486 w 246683"/>
                <a:gd name="connsiteY2" fmla="*/ 96694 h 102085"/>
                <a:gd name="connsiteX3" fmla="*/ 15 w 246683"/>
                <a:gd name="connsiteY3" fmla="*/ 94718 h 102085"/>
                <a:gd name="connsiteX4" fmla="*/ 126411 w 246683"/>
                <a:gd name="connsiteY4" fmla="*/ 7820 h 102085"/>
                <a:gd name="connsiteX5" fmla="*/ 223184 w 246683"/>
                <a:gd name="connsiteY5" fmla="*/ 13745 h 102085"/>
                <a:gd name="connsiteX0" fmla="*/ 223187 w 246686"/>
                <a:gd name="connsiteY0" fmla="*/ 7550 h 95890"/>
                <a:gd name="connsiteX1" fmla="*/ 238986 w 246686"/>
                <a:gd name="connsiteY1" fmla="*/ 86548 h 95890"/>
                <a:gd name="connsiteX2" fmla="*/ 120489 w 246686"/>
                <a:gd name="connsiteY2" fmla="*/ 90499 h 95890"/>
                <a:gd name="connsiteX3" fmla="*/ 18 w 246686"/>
                <a:gd name="connsiteY3" fmla="*/ 88523 h 95890"/>
                <a:gd name="connsiteX4" fmla="*/ 126414 w 246686"/>
                <a:gd name="connsiteY4" fmla="*/ 1625 h 95890"/>
                <a:gd name="connsiteX5" fmla="*/ 223187 w 246686"/>
                <a:gd name="connsiteY5" fmla="*/ 7550 h 95890"/>
                <a:gd name="connsiteX0" fmla="*/ 227133 w 248013"/>
                <a:gd name="connsiteY0" fmla="*/ 13746 h 102086"/>
                <a:gd name="connsiteX1" fmla="*/ 238983 w 248013"/>
                <a:gd name="connsiteY1" fmla="*/ 92744 h 102086"/>
                <a:gd name="connsiteX2" fmla="*/ 120486 w 248013"/>
                <a:gd name="connsiteY2" fmla="*/ 96695 h 102086"/>
                <a:gd name="connsiteX3" fmla="*/ 15 w 248013"/>
                <a:gd name="connsiteY3" fmla="*/ 94719 h 102086"/>
                <a:gd name="connsiteX4" fmla="*/ 126411 w 248013"/>
                <a:gd name="connsiteY4" fmla="*/ 7821 h 102086"/>
                <a:gd name="connsiteX5" fmla="*/ 227133 w 248013"/>
                <a:gd name="connsiteY5" fmla="*/ 13746 h 102086"/>
                <a:gd name="connsiteX0" fmla="*/ 227133 w 249041"/>
                <a:gd name="connsiteY0" fmla="*/ 11407 h 99747"/>
                <a:gd name="connsiteX1" fmla="*/ 238983 w 249041"/>
                <a:gd name="connsiteY1" fmla="*/ 90405 h 99747"/>
                <a:gd name="connsiteX2" fmla="*/ 120486 w 249041"/>
                <a:gd name="connsiteY2" fmla="*/ 94356 h 99747"/>
                <a:gd name="connsiteX3" fmla="*/ 15 w 249041"/>
                <a:gd name="connsiteY3" fmla="*/ 92380 h 99747"/>
                <a:gd name="connsiteX4" fmla="*/ 126411 w 249041"/>
                <a:gd name="connsiteY4" fmla="*/ 5482 h 99747"/>
                <a:gd name="connsiteX5" fmla="*/ 227133 w 249041"/>
                <a:gd name="connsiteY5" fmla="*/ 11407 h 99747"/>
                <a:gd name="connsiteX0" fmla="*/ 227133 w 243144"/>
                <a:gd name="connsiteY0" fmla="*/ 11407 h 101983"/>
                <a:gd name="connsiteX1" fmla="*/ 238983 w 243144"/>
                <a:gd name="connsiteY1" fmla="*/ 90405 h 101983"/>
                <a:gd name="connsiteX2" fmla="*/ 120486 w 243144"/>
                <a:gd name="connsiteY2" fmla="*/ 94356 h 101983"/>
                <a:gd name="connsiteX3" fmla="*/ 15 w 243144"/>
                <a:gd name="connsiteY3" fmla="*/ 92380 h 101983"/>
                <a:gd name="connsiteX4" fmla="*/ 126411 w 243144"/>
                <a:gd name="connsiteY4" fmla="*/ 5482 h 101983"/>
                <a:gd name="connsiteX5" fmla="*/ 227133 w 243144"/>
                <a:gd name="connsiteY5" fmla="*/ 11407 h 101983"/>
                <a:gd name="connsiteX0" fmla="*/ 227133 w 243144"/>
                <a:gd name="connsiteY0" fmla="*/ 11407 h 107617"/>
                <a:gd name="connsiteX1" fmla="*/ 238983 w 243144"/>
                <a:gd name="connsiteY1" fmla="*/ 90405 h 107617"/>
                <a:gd name="connsiteX2" fmla="*/ 120486 w 243144"/>
                <a:gd name="connsiteY2" fmla="*/ 94356 h 107617"/>
                <a:gd name="connsiteX3" fmla="*/ 15 w 243144"/>
                <a:gd name="connsiteY3" fmla="*/ 92380 h 107617"/>
                <a:gd name="connsiteX4" fmla="*/ 126411 w 243144"/>
                <a:gd name="connsiteY4" fmla="*/ 5482 h 107617"/>
                <a:gd name="connsiteX5" fmla="*/ 227133 w 243144"/>
                <a:gd name="connsiteY5" fmla="*/ 11407 h 107617"/>
                <a:gd name="connsiteX0" fmla="*/ 227133 w 247182"/>
                <a:gd name="connsiteY0" fmla="*/ 11407 h 107617"/>
                <a:gd name="connsiteX1" fmla="*/ 238983 w 247182"/>
                <a:gd name="connsiteY1" fmla="*/ 90405 h 107617"/>
                <a:gd name="connsiteX2" fmla="*/ 146160 w 247182"/>
                <a:gd name="connsiteY2" fmla="*/ 94356 h 107617"/>
                <a:gd name="connsiteX3" fmla="*/ 15 w 247182"/>
                <a:gd name="connsiteY3" fmla="*/ 92380 h 107617"/>
                <a:gd name="connsiteX4" fmla="*/ 126411 w 247182"/>
                <a:gd name="connsiteY4" fmla="*/ 5482 h 107617"/>
                <a:gd name="connsiteX5" fmla="*/ 227133 w 247182"/>
                <a:gd name="connsiteY5" fmla="*/ 11407 h 107617"/>
                <a:gd name="connsiteX0" fmla="*/ 227133 w 247453"/>
                <a:gd name="connsiteY0" fmla="*/ 14122 h 110034"/>
                <a:gd name="connsiteX1" fmla="*/ 240747 w 247453"/>
                <a:gd name="connsiteY1" fmla="*/ 100740 h 110034"/>
                <a:gd name="connsiteX2" fmla="*/ 146160 w 247453"/>
                <a:gd name="connsiteY2" fmla="*/ 97071 h 110034"/>
                <a:gd name="connsiteX3" fmla="*/ 15 w 247453"/>
                <a:gd name="connsiteY3" fmla="*/ 95095 h 110034"/>
                <a:gd name="connsiteX4" fmla="*/ 126411 w 247453"/>
                <a:gd name="connsiteY4" fmla="*/ 8197 h 110034"/>
                <a:gd name="connsiteX5" fmla="*/ 227133 w 247453"/>
                <a:gd name="connsiteY5" fmla="*/ 14122 h 110034"/>
                <a:gd name="connsiteX0" fmla="*/ 227133 w 247453"/>
                <a:gd name="connsiteY0" fmla="*/ 14122 h 112425"/>
                <a:gd name="connsiteX1" fmla="*/ 240747 w 247453"/>
                <a:gd name="connsiteY1" fmla="*/ 100740 h 112425"/>
                <a:gd name="connsiteX2" fmla="*/ 146160 w 247453"/>
                <a:gd name="connsiteY2" fmla="*/ 104691 h 112425"/>
                <a:gd name="connsiteX3" fmla="*/ 15 w 247453"/>
                <a:gd name="connsiteY3" fmla="*/ 95095 h 112425"/>
                <a:gd name="connsiteX4" fmla="*/ 126411 w 247453"/>
                <a:gd name="connsiteY4" fmla="*/ 8197 h 112425"/>
                <a:gd name="connsiteX5" fmla="*/ 227133 w 247453"/>
                <a:gd name="connsiteY5" fmla="*/ 14122 h 112425"/>
                <a:gd name="connsiteX0" fmla="*/ 227133 w 247453"/>
                <a:gd name="connsiteY0" fmla="*/ 7701 h 106004"/>
                <a:gd name="connsiteX1" fmla="*/ 240747 w 247453"/>
                <a:gd name="connsiteY1" fmla="*/ 94319 h 106004"/>
                <a:gd name="connsiteX2" fmla="*/ 146160 w 247453"/>
                <a:gd name="connsiteY2" fmla="*/ 98270 h 106004"/>
                <a:gd name="connsiteX3" fmla="*/ 15 w 247453"/>
                <a:gd name="connsiteY3" fmla="*/ 88674 h 106004"/>
                <a:gd name="connsiteX4" fmla="*/ 126411 w 247453"/>
                <a:gd name="connsiteY4" fmla="*/ 1776 h 106004"/>
                <a:gd name="connsiteX5" fmla="*/ 227133 w 247453"/>
                <a:gd name="connsiteY5" fmla="*/ 7701 h 106004"/>
                <a:gd name="connsiteX0" fmla="*/ 227132 w 247123"/>
                <a:gd name="connsiteY0" fmla="*/ 9857 h 108160"/>
                <a:gd name="connsiteX1" fmla="*/ 240746 w 247123"/>
                <a:gd name="connsiteY1" fmla="*/ 96475 h 108160"/>
                <a:gd name="connsiteX2" fmla="*/ 146159 w 247123"/>
                <a:gd name="connsiteY2" fmla="*/ 100426 h 108160"/>
                <a:gd name="connsiteX3" fmla="*/ 14 w 247123"/>
                <a:gd name="connsiteY3" fmla="*/ 90830 h 108160"/>
                <a:gd name="connsiteX4" fmla="*/ 135228 w 247123"/>
                <a:gd name="connsiteY4" fmla="*/ 122 h 108160"/>
                <a:gd name="connsiteX5" fmla="*/ 227132 w 247123"/>
                <a:gd name="connsiteY5" fmla="*/ 9857 h 108160"/>
                <a:gd name="connsiteX0" fmla="*/ 227132 w 247520"/>
                <a:gd name="connsiteY0" fmla="*/ 9857 h 108160"/>
                <a:gd name="connsiteX1" fmla="*/ 240746 w 247520"/>
                <a:gd name="connsiteY1" fmla="*/ 96475 h 108160"/>
                <a:gd name="connsiteX2" fmla="*/ 146159 w 247520"/>
                <a:gd name="connsiteY2" fmla="*/ 100426 h 108160"/>
                <a:gd name="connsiteX3" fmla="*/ 14 w 247520"/>
                <a:gd name="connsiteY3" fmla="*/ 90830 h 108160"/>
                <a:gd name="connsiteX4" fmla="*/ 135228 w 247520"/>
                <a:gd name="connsiteY4" fmla="*/ 122 h 108160"/>
                <a:gd name="connsiteX5" fmla="*/ 227132 w 247520"/>
                <a:gd name="connsiteY5" fmla="*/ 9857 h 108160"/>
                <a:gd name="connsiteX0" fmla="*/ 221840 w 245898"/>
                <a:gd name="connsiteY0" fmla="*/ 12067 h 112275"/>
                <a:gd name="connsiteX1" fmla="*/ 240745 w 245898"/>
                <a:gd name="connsiteY1" fmla="*/ 100590 h 112275"/>
                <a:gd name="connsiteX2" fmla="*/ 146158 w 245898"/>
                <a:gd name="connsiteY2" fmla="*/ 104541 h 112275"/>
                <a:gd name="connsiteX3" fmla="*/ 13 w 245898"/>
                <a:gd name="connsiteY3" fmla="*/ 94945 h 112275"/>
                <a:gd name="connsiteX4" fmla="*/ 135227 w 245898"/>
                <a:gd name="connsiteY4" fmla="*/ 4237 h 112275"/>
                <a:gd name="connsiteX5" fmla="*/ 221840 w 245898"/>
                <a:gd name="connsiteY5" fmla="*/ 12067 h 112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898" h="112275">
                  <a:moveTo>
                    <a:pt x="221840" y="12067"/>
                  </a:moveTo>
                  <a:cubicBezTo>
                    <a:pt x="241189" y="9076"/>
                    <a:pt x="253359" y="85178"/>
                    <a:pt x="240745" y="100590"/>
                  </a:cubicBezTo>
                  <a:cubicBezTo>
                    <a:pt x="228131" y="116002"/>
                    <a:pt x="186280" y="105482"/>
                    <a:pt x="146158" y="104541"/>
                  </a:cubicBezTo>
                  <a:cubicBezTo>
                    <a:pt x="106036" y="103600"/>
                    <a:pt x="1330" y="127861"/>
                    <a:pt x="13" y="94945"/>
                  </a:cubicBezTo>
                  <a:cubicBezTo>
                    <a:pt x="-1304" y="79804"/>
                    <a:pt x="98256" y="18050"/>
                    <a:pt x="135227" y="4237"/>
                  </a:cubicBezTo>
                  <a:cubicBezTo>
                    <a:pt x="172198" y="-9576"/>
                    <a:pt x="202491" y="15058"/>
                    <a:pt x="221840" y="12067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5BA4EA24-1DCD-4E7B-9DEC-1CDB289F3253}"/>
                </a:ext>
              </a:extLst>
            </p:cNvPr>
            <p:cNvSpPr/>
            <p:nvPr/>
          </p:nvSpPr>
          <p:spPr>
            <a:xfrm rot="3871900">
              <a:off x="5461514" y="3221846"/>
              <a:ext cx="143560" cy="356577"/>
            </a:xfrm>
            <a:custGeom>
              <a:avLst/>
              <a:gdLst>
                <a:gd name="connsiteX0" fmla="*/ 6457 w 165048"/>
                <a:gd name="connsiteY0" fmla="*/ 44808 h 353407"/>
                <a:gd name="connsiteX1" fmla="*/ 61409 w 165048"/>
                <a:gd name="connsiteY1" fmla="*/ 847 h 353407"/>
                <a:gd name="connsiteX2" fmla="*/ 129550 w 165048"/>
                <a:gd name="connsiteY2" fmla="*/ 31620 h 353407"/>
                <a:gd name="connsiteX3" fmla="*/ 155927 w 165048"/>
                <a:gd name="connsiteY3" fmla="*/ 200872 h 353407"/>
                <a:gd name="connsiteX4" fmla="*/ 160323 w 165048"/>
                <a:gd name="connsiteY4" fmla="*/ 306379 h 353407"/>
                <a:gd name="connsiteX5" fmla="*/ 92182 w 165048"/>
                <a:gd name="connsiteY5" fmla="*/ 352539 h 353407"/>
                <a:gd name="connsiteX6" fmla="*/ 15250 w 165048"/>
                <a:gd name="connsiteY6" fmla="*/ 323964 h 353407"/>
                <a:gd name="connsiteX7" fmla="*/ 2061 w 165048"/>
                <a:gd name="connsiteY7" fmla="*/ 183287 h 353407"/>
                <a:gd name="connsiteX8" fmla="*/ 6457 w 165048"/>
                <a:gd name="connsiteY8" fmla="*/ 44808 h 353407"/>
                <a:gd name="connsiteX0" fmla="*/ 6885 w 165476"/>
                <a:gd name="connsiteY0" fmla="*/ 44808 h 352670"/>
                <a:gd name="connsiteX1" fmla="*/ 61837 w 165476"/>
                <a:gd name="connsiteY1" fmla="*/ 847 h 352670"/>
                <a:gd name="connsiteX2" fmla="*/ 129978 w 165476"/>
                <a:gd name="connsiteY2" fmla="*/ 31620 h 352670"/>
                <a:gd name="connsiteX3" fmla="*/ 156355 w 165476"/>
                <a:gd name="connsiteY3" fmla="*/ 200872 h 352670"/>
                <a:gd name="connsiteX4" fmla="*/ 160751 w 165476"/>
                <a:gd name="connsiteY4" fmla="*/ 306379 h 352670"/>
                <a:gd name="connsiteX5" fmla="*/ 92610 w 165476"/>
                <a:gd name="connsiteY5" fmla="*/ 352539 h 352670"/>
                <a:gd name="connsiteX6" fmla="*/ 22273 w 165476"/>
                <a:gd name="connsiteY6" fmla="*/ 315172 h 352670"/>
                <a:gd name="connsiteX7" fmla="*/ 2489 w 165476"/>
                <a:gd name="connsiteY7" fmla="*/ 183287 h 352670"/>
                <a:gd name="connsiteX8" fmla="*/ 6885 w 165476"/>
                <a:gd name="connsiteY8" fmla="*/ 44808 h 352670"/>
                <a:gd name="connsiteX0" fmla="*/ 6885 w 159537"/>
                <a:gd name="connsiteY0" fmla="*/ 44808 h 352733"/>
                <a:gd name="connsiteX1" fmla="*/ 61837 w 159537"/>
                <a:gd name="connsiteY1" fmla="*/ 847 h 352733"/>
                <a:gd name="connsiteX2" fmla="*/ 129978 w 159537"/>
                <a:gd name="connsiteY2" fmla="*/ 31620 h 352733"/>
                <a:gd name="connsiteX3" fmla="*/ 156355 w 159537"/>
                <a:gd name="connsiteY3" fmla="*/ 200872 h 352733"/>
                <a:gd name="connsiteX4" fmla="*/ 151959 w 159537"/>
                <a:gd name="connsiteY4" fmla="*/ 304181 h 352733"/>
                <a:gd name="connsiteX5" fmla="*/ 92610 w 159537"/>
                <a:gd name="connsiteY5" fmla="*/ 352539 h 352733"/>
                <a:gd name="connsiteX6" fmla="*/ 22273 w 159537"/>
                <a:gd name="connsiteY6" fmla="*/ 315172 h 352733"/>
                <a:gd name="connsiteX7" fmla="*/ 2489 w 159537"/>
                <a:gd name="connsiteY7" fmla="*/ 183287 h 352733"/>
                <a:gd name="connsiteX8" fmla="*/ 6885 w 159537"/>
                <a:gd name="connsiteY8" fmla="*/ 44808 h 352733"/>
                <a:gd name="connsiteX0" fmla="*/ 6885 w 156440"/>
                <a:gd name="connsiteY0" fmla="*/ 44449 h 352374"/>
                <a:gd name="connsiteX1" fmla="*/ 61837 w 156440"/>
                <a:gd name="connsiteY1" fmla="*/ 488 h 352374"/>
                <a:gd name="connsiteX2" fmla="*/ 129978 w 156440"/>
                <a:gd name="connsiteY2" fmla="*/ 31261 h 352374"/>
                <a:gd name="connsiteX3" fmla="*/ 149760 w 156440"/>
                <a:gd name="connsiteY3" fmla="*/ 171938 h 352374"/>
                <a:gd name="connsiteX4" fmla="*/ 151959 w 156440"/>
                <a:gd name="connsiteY4" fmla="*/ 303822 h 352374"/>
                <a:gd name="connsiteX5" fmla="*/ 92610 w 156440"/>
                <a:gd name="connsiteY5" fmla="*/ 352180 h 352374"/>
                <a:gd name="connsiteX6" fmla="*/ 22273 w 156440"/>
                <a:gd name="connsiteY6" fmla="*/ 314813 h 352374"/>
                <a:gd name="connsiteX7" fmla="*/ 2489 w 156440"/>
                <a:gd name="connsiteY7" fmla="*/ 182928 h 352374"/>
                <a:gd name="connsiteX8" fmla="*/ 6885 w 156440"/>
                <a:gd name="connsiteY8" fmla="*/ 44449 h 352374"/>
                <a:gd name="connsiteX0" fmla="*/ 6885 w 153367"/>
                <a:gd name="connsiteY0" fmla="*/ 44449 h 352607"/>
                <a:gd name="connsiteX1" fmla="*/ 61837 w 153367"/>
                <a:gd name="connsiteY1" fmla="*/ 488 h 352607"/>
                <a:gd name="connsiteX2" fmla="*/ 129978 w 153367"/>
                <a:gd name="connsiteY2" fmla="*/ 31261 h 352607"/>
                <a:gd name="connsiteX3" fmla="*/ 149760 w 153367"/>
                <a:gd name="connsiteY3" fmla="*/ 171938 h 352607"/>
                <a:gd name="connsiteX4" fmla="*/ 147562 w 153367"/>
                <a:gd name="connsiteY4" fmla="*/ 297228 h 352607"/>
                <a:gd name="connsiteX5" fmla="*/ 92610 w 153367"/>
                <a:gd name="connsiteY5" fmla="*/ 352180 h 352607"/>
                <a:gd name="connsiteX6" fmla="*/ 22273 w 153367"/>
                <a:gd name="connsiteY6" fmla="*/ 314813 h 352607"/>
                <a:gd name="connsiteX7" fmla="*/ 2489 w 153367"/>
                <a:gd name="connsiteY7" fmla="*/ 182928 h 352607"/>
                <a:gd name="connsiteX8" fmla="*/ 6885 w 153367"/>
                <a:gd name="connsiteY8" fmla="*/ 44449 h 352607"/>
                <a:gd name="connsiteX0" fmla="*/ 7178 w 153660"/>
                <a:gd name="connsiteY0" fmla="*/ 44449 h 352310"/>
                <a:gd name="connsiteX1" fmla="*/ 62130 w 153660"/>
                <a:gd name="connsiteY1" fmla="*/ 488 h 352310"/>
                <a:gd name="connsiteX2" fmla="*/ 130271 w 153660"/>
                <a:gd name="connsiteY2" fmla="*/ 31261 h 352310"/>
                <a:gd name="connsiteX3" fmla="*/ 150053 w 153660"/>
                <a:gd name="connsiteY3" fmla="*/ 171938 h 352310"/>
                <a:gd name="connsiteX4" fmla="*/ 147855 w 153660"/>
                <a:gd name="connsiteY4" fmla="*/ 297228 h 352310"/>
                <a:gd name="connsiteX5" fmla="*/ 92903 w 153660"/>
                <a:gd name="connsiteY5" fmla="*/ 352180 h 352310"/>
                <a:gd name="connsiteX6" fmla="*/ 26962 w 153660"/>
                <a:gd name="connsiteY6" fmla="*/ 308219 h 352310"/>
                <a:gd name="connsiteX7" fmla="*/ 2782 w 153660"/>
                <a:gd name="connsiteY7" fmla="*/ 182928 h 352310"/>
                <a:gd name="connsiteX8" fmla="*/ 7178 w 153660"/>
                <a:gd name="connsiteY8" fmla="*/ 44449 h 352310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82928 h 341473"/>
                <a:gd name="connsiteX8" fmla="*/ 7178 w 153958"/>
                <a:gd name="connsiteY8" fmla="*/ 44449 h 341473"/>
                <a:gd name="connsiteX0" fmla="*/ 5932 w 152712"/>
                <a:gd name="connsiteY0" fmla="*/ 44449 h 341473"/>
                <a:gd name="connsiteX1" fmla="*/ 60884 w 152712"/>
                <a:gd name="connsiteY1" fmla="*/ 488 h 341473"/>
                <a:gd name="connsiteX2" fmla="*/ 129025 w 152712"/>
                <a:gd name="connsiteY2" fmla="*/ 31261 h 341473"/>
                <a:gd name="connsiteX3" fmla="*/ 148807 w 152712"/>
                <a:gd name="connsiteY3" fmla="*/ 171938 h 341473"/>
                <a:gd name="connsiteX4" fmla="*/ 146609 w 152712"/>
                <a:gd name="connsiteY4" fmla="*/ 297228 h 341473"/>
                <a:gd name="connsiteX5" fmla="*/ 87260 w 152712"/>
                <a:gd name="connsiteY5" fmla="*/ 341190 h 341473"/>
                <a:gd name="connsiteX6" fmla="*/ 25716 w 152712"/>
                <a:gd name="connsiteY6" fmla="*/ 308219 h 341473"/>
                <a:gd name="connsiteX7" fmla="*/ 3734 w 152712"/>
                <a:gd name="connsiteY7" fmla="*/ 169740 h 341473"/>
                <a:gd name="connsiteX8" fmla="*/ 5932 w 152712"/>
                <a:gd name="connsiteY8" fmla="*/ 44449 h 341473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69740 h 341473"/>
                <a:gd name="connsiteX8" fmla="*/ 7178 w 153958"/>
                <a:gd name="connsiteY8" fmla="*/ 44449 h 341473"/>
                <a:gd name="connsiteX0" fmla="*/ 6886 w 153666"/>
                <a:gd name="connsiteY0" fmla="*/ 44449 h 341196"/>
                <a:gd name="connsiteX1" fmla="*/ 61838 w 153666"/>
                <a:gd name="connsiteY1" fmla="*/ 488 h 341196"/>
                <a:gd name="connsiteX2" fmla="*/ 129979 w 153666"/>
                <a:gd name="connsiteY2" fmla="*/ 31261 h 341196"/>
                <a:gd name="connsiteX3" fmla="*/ 149761 w 153666"/>
                <a:gd name="connsiteY3" fmla="*/ 171938 h 341196"/>
                <a:gd name="connsiteX4" fmla="*/ 147563 w 153666"/>
                <a:gd name="connsiteY4" fmla="*/ 297228 h 341196"/>
                <a:gd name="connsiteX5" fmla="*/ 88214 w 153666"/>
                <a:gd name="connsiteY5" fmla="*/ 341190 h 341196"/>
                <a:gd name="connsiteX6" fmla="*/ 22274 w 153666"/>
                <a:gd name="connsiteY6" fmla="*/ 295031 h 341196"/>
                <a:gd name="connsiteX7" fmla="*/ 2490 w 153666"/>
                <a:gd name="connsiteY7" fmla="*/ 169740 h 341196"/>
                <a:gd name="connsiteX8" fmla="*/ 6886 w 153666"/>
                <a:gd name="connsiteY8" fmla="*/ 44449 h 341196"/>
                <a:gd name="connsiteX0" fmla="*/ 6886 w 152380"/>
                <a:gd name="connsiteY0" fmla="*/ 44449 h 341216"/>
                <a:gd name="connsiteX1" fmla="*/ 61838 w 152380"/>
                <a:gd name="connsiteY1" fmla="*/ 488 h 341216"/>
                <a:gd name="connsiteX2" fmla="*/ 129979 w 152380"/>
                <a:gd name="connsiteY2" fmla="*/ 31261 h 341216"/>
                <a:gd name="connsiteX3" fmla="*/ 149761 w 152380"/>
                <a:gd name="connsiteY3" fmla="*/ 171938 h 341216"/>
                <a:gd name="connsiteX4" fmla="*/ 145365 w 152380"/>
                <a:gd name="connsiteY4" fmla="*/ 299426 h 341216"/>
                <a:gd name="connsiteX5" fmla="*/ 88214 w 152380"/>
                <a:gd name="connsiteY5" fmla="*/ 341190 h 341216"/>
                <a:gd name="connsiteX6" fmla="*/ 22274 w 152380"/>
                <a:gd name="connsiteY6" fmla="*/ 295031 h 341216"/>
                <a:gd name="connsiteX7" fmla="*/ 2490 w 152380"/>
                <a:gd name="connsiteY7" fmla="*/ 169740 h 341216"/>
                <a:gd name="connsiteX8" fmla="*/ 6886 w 152380"/>
                <a:gd name="connsiteY8" fmla="*/ 44449 h 341216"/>
                <a:gd name="connsiteX0" fmla="*/ 6886 w 152646"/>
                <a:gd name="connsiteY0" fmla="*/ 44449 h 339021"/>
                <a:gd name="connsiteX1" fmla="*/ 61838 w 152646"/>
                <a:gd name="connsiteY1" fmla="*/ 488 h 339021"/>
                <a:gd name="connsiteX2" fmla="*/ 129979 w 152646"/>
                <a:gd name="connsiteY2" fmla="*/ 31261 h 339021"/>
                <a:gd name="connsiteX3" fmla="*/ 149761 w 152646"/>
                <a:gd name="connsiteY3" fmla="*/ 171938 h 339021"/>
                <a:gd name="connsiteX4" fmla="*/ 145365 w 152646"/>
                <a:gd name="connsiteY4" fmla="*/ 299426 h 339021"/>
                <a:gd name="connsiteX5" fmla="*/ 83818 w 152646"/>
                <a:gd name="connsiteY5" fmla="*/ 338991 h 339021"/>
                <a:gd name="connsiteX6" fmla="*/ 22274 w 152646"/>
                <a:gd name="connsiteY6" fmla="*/ 295031 h 339021"/>
                <a:gd name="connsiteX7" fmla="*/ 2490 w 152646"/>
                <a:gd name="connsiteY7" fmla="*/ 169740 h 339021"/>
                <a:gd name="connsiteX8" fmla="*/ 6886 w 152646"/>
                <a:gd name="connsiteY8" fmla="*/ 44449 h 339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2646" h="339021">
                  <a:moveTo>
                    <a:pt x="6886" y="44449"/>
                  </a:moveTo>
                  <a:cubicBezTo>
                    <a:pt x="16777" y="16240"/>
                    <a:pt x="41323" y="2686"/>
                    <a:pt x="61838" y="488"/>
                  </a:cubicBezTo>
                  <a:cubicBezTo>
                    <a:pt x="82354" y="-1710"/>
                    <a:pt x="115325" y="2686"/>
                    <a:pt x="129979" y="31261"/>
                  </a:cubicBezTo>
                  <a:cubicBezTo>
                    <a:pt x="144633" y="59836"/>
                    <a:pt x="147197" y="127244"/>
                    <a:pt x="149761" y="171938"/>
                  </a:cubicBezTo>
                  <a:cubicBezTo>
                    <a:pt x="152325" y="216632"/>
                    <a:pt x="156355" y="271584"/>
                    <a:pt x="145365" y="299426"/>
                  </a:cubicBezTo>
                  <a:cubicBezTo>
                    <a:pt x="134375" y="327268"/>
                    <a:pt x="104333" y="339723"/>
                    <a:pt x="83818" y="338991"/>
                  </a:cubicBezTo>
                  <a:cubicBezTo>
                    <a:pt x="63303" y="338259"/>
                    <a:pt x="37294" y="323240"/>
                    <a:pt x="22274" y="295031"/>
                  </a:cubicBezTo>
                  <a:cubicBezTo>
                    <a:pt x="7254" y="266822"/>
                    <a:pt x="5055" y="211504"/>
                    <a:pt x="2490" y="169740"/>
                  </a:cubicBezTo>
                  <a:cubicBezTo>
                    <a:pt x="-75" y="127976"/>
                    <a:pt x="-3005" y="72658"/>
                    <a:pt x="6886" y="44449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51BDFEA5-399F-46DC-A199-44B7EFBBF5DF}"/>
                </a:ext>
              </a:extLst>
            </p:cNvPr>
            <p:cNvSpPr/>
            <p:nvPr/>
          </p:nvSpPr>
          <p:spPr>
            <a:xfrm rot="6770682">
              <a:off x="5078152" y="3033246"/>
              <a:ext cx="197568" cy="623311"/>
            </a:xfrm>
            <a:custGeom>
              <a:avLst/>
              <a:gdLst>
                <a:gd name="connsiteX0" fmla="*/ 63868 w 187016"/>
                <a:gd name="connsiteY0" fmla="*/ 62019 h 502838"/>
                <a:gd name="connsiteX1" fmla="*/ 86420 w 187016"/>
                <a:gd name="connsiteY1" fmla="*/ 512 h 502838"/>
                <a:gd name="connsiteX2" fmla="*/ 168429 w 187016"/>
                <a:gd name="connsiteY2" fmla="*/ 47667 h 502838"/>
                <a:gd name="connsiteX3" fmla="*/ 156128 w 187016"/>
                <a:gd name="connsiteY3" fmla="*/ 271142 h 502838"/>
                <a:gd name="connsiteX4" fmla="*/ 186881 w 187016"/>
                <a:gd name="connsiteY4" fmla="*/ 412607 h 502838"/>
                <a:gd name="connsiteX5" fmla="*/ 141776 w 187016"/>
                <a:gd name="connsiteY5" fmla="*/ 363402 h 502838"/>
                <a:gd name="connsiteX6" fmla="*/ 162278 w 187016"/>
                <a:gd name="connsiteY6" fmla="*/ 490516 h 502838"/>
                <a:gd name="connsiteX7" fmla="*/ 117173 w 187016"/>
                <a:gd name="connsiteY7" fmla="*/ 394155 h 502838"/>
                <a:gd name="connsiteX8" fmla="*/ 113073 w 187016"/>
                <a:gd name="connsiteY8" fmla="*/ 502817 h 502838"/>
                <a:gd name="connsiteX9" fmla="*/ 86420 w 187016"/>
                <a:gd name="connsiteY9" fmla="*/ 404406 h 502838"/>
                <a:gd name="connsiteX10" fmla="*/ 59767 w 187016"/>
                <a:gd name="connsiteY10" fmla="*/ 500767 h 502838"/>
                <a:gd name="connsiteX11" fmla="*/ 53616 w 187016"/>
                <a:gd name="connsiteY11" fmla="*/ 402356 h 502838"/>
                <a:gd name="connsiteX12" fmla="*/ 311 w 187016"/>
                <a:gd name="connsiteY12" fmla="*/ 433109 h 502838"/>
                <a:gd name="connsiteX13" fmla="*/ 33114 w 187016"/>
                <a:gd name="connsiteY13" fmla="*/ 355201 h 502838"/>
                <a:gd name="connsiteX14" fmla="*/ 63868 w 187016"/>
                <a:gd name="connsiteY14" fmla="*/ 303945 h 502838"/>
                <a:gd name="connsiteX15" fmla="*/ 63868 w 187016"/>
                <a:gd name="connsiteY15" fmla="*/ 62019 h 502838"/>
                <a:gd name="connsiteX0" fmla="*/ 63868 w 187016"/>
                <a:gd name="connsiteY0" fmla="*/ 63996 h 504815"/>
                <a:gd name="connsiteX1" fmla="*/ 113073 w 187016"/>
                <a:gd name="connsiteY1" fmla="*/ 439 h 504815"/>
                <a:gd name="connsiteX2" fmla="*/ 168429 w 187016"/>
                <a:gd name="connsiteY2" fmla="*/ 49644 h 504815"/>
                <a:gd name="connsiteX3" fmla="*/ 156128 w 187016"/>
                <a:gd name="connsiteY3" fmla="*/ 273119 h 504815"/>
                <a:gd name="connsiteX4" fmla="*/ 186881 w 187016"/>
                <a:gd name="connsiteY4" fmla="*/ 414584 h 504815"/>
                <a:gd name="connsiteX5" fmla="*/ 141776 w 187016"/>
                <a:gd name="connsiteY5" fmla="*/ 365379 h 504815"/>
                <a:gd name="connsiteX6" fmla="*/ 162278 w 187016"/>
                <a:gd name="connsiteY6" fmla="*/ 492493 h 504815"/>
                <a:gd name="connsiteX7" fmla="*/ 117173 w 187016"/>
                <a:gd name="connsiteY7" fmla="*/ 396132 h 504815"/>
                <a:gd name="connsiteX8" fmla="*/ 113073 w 187016"/>
                <a:gd name="connsiteY8" fmla="*/ 504794 h 504815"/>
                <a:gd name="connsiteX9" fmla="*/ 86420 w 187016"/>
                <a:gd name="connsiteY9" fmla="*/ 406383 h 504815"/>
                <a:gd name="connsiteX10" fmla="*/ 59767 w 187016"/>
                <a:gd name="connsiteY10" fmla="*/ 502744 h 504815"/>
                <a:gd name="connsiteX11" fmla="*/ 53616 w 187016"/>
                <a:gd name="connsiteY11" fmla="*/ 404333 h 504815"/>
                <a:gd name="connsiteX12" fmla="*/ 311 w 187016"/>
                <a:gd name="connsiteY12" fmla="*/ 435086 h 504815"/>
                <a:gd name="connsiteX13" fmla="*/ 33114 w 187016"/>
                <a:gd name="connsiteY13" fmla="*/ 357178 h 504815"/>
                <a:gd name="connsiteX14" fmla="*/ 63868 w 187016"/>
                <a:gd name="connsiteY14" fmla="*/ 305922 h 504815"/>
                <a:gd name="connsiteX15" fmla="*/ 63868 w 187016"/>
                <a:gd name="connsiteY15" fmla="*/ 63996 h 504815"/>
                <a:gd name="connsiteX0" fmla="*/ 57718 w 187016"/>
                <a:gd name="connsiteY0" fmla="*/ 53366 h 504437"/>
                <a:gd name="connsiteX1" fmla="*/ 113073 w 187016"/>
                <a:gd name="connsiteY1" fmla="*/ 61 h 504437"/>
                <a:gd name="connsiteX2" fmla="*/ 168429 w 187016"/>
                <a:gd name="connsiteY2" fmla="*/ 49266 h 504437"/>
                <a:gd name="connsiteX3" fmla="*/ 156128 w 187016"/>
                <a:gd name="connsiteY3" fmla="*/ 272741 h 504437"/>
                <a:gd name="connsiteX4" fmla="*/ 186881 w 187016"/>
                <a:gd name="connsiteY4" fmla="*/ 414206 h 504437"/>
                <a:gd name="connsiteX5" fmla="*/ 141776 w 187016"/>
                <a:gd name="connsiteY5" fmla="*/ 365001 h 504437"/>
                <a:gd name="connsiteX6" fmla="*/ 162278 w 187016"/>
                <a:gd name="connsiteY6" fmla="*/ 492115 h 504437"/>
                <a:gd name="connsiteX7" fmla="*/ 117173 w 187016"/>
                <a:gd name="connsiteY7" fmla="*/ 395754 h 504437"/>
                <a:gd name="connsiteX8" fmla="*/ 113073 w 187016"/>
                <a:gd name="connsiteY8" fmla="*/ 504416 h 504437"/>
                <a:gd name="connsiteX9" fmla="*/ 86420 w 187016"/>
                <a:gd name="connsiteY9" fmla="*/ 406005 h 504437"/>
                <a:gd name="connsiteX10" fmla="*/ 59767 w 187016"/>
                <a:gd name="connsiteY10" fmla="*/ 502366 h 504437"/>
                <a:gd name="connsiteX11" fmla="*/ 53616 w 187016"/>
                <a:gd name="connsiteY11" fmla="*/ 403955 h 504437"/>
                <a:gd name="connsiteX12" fmla="*/ 311 w 187016"/>
                <a:gd name="connsiteY12" fmla="*/ 434708 h 504437"/>
                <a:gd name="connsiteX13" fmla="*/ 33114 w 187016"/>
                <a:gd name="connsiteY13" fmla="*/ 356800 h 504437"/>
                <a:gd name="connsiteX14" fmla="*/ 63868 w 187016"/>
                <a:gd name="connsiteY14" fmla="*/ 305544 h 504437"/>
                <a:gd name="connsiteX15" fmla="*/ 57718 w 187016"/>
                <a:gd name="connsiteY15" fmla="*/ 53366 h 5044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9767 w 189311"/>
                <a:gd name="connsiteY10" fmla="*/ 5028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57718 w 189311"/>
                <a:gd name="connsiteY0" fmla="*/ 53866 h 504917"/>
                <a:gd name="connsiteX1" fmla="*/ 113073 w 189311"/>
                <a:gd name="connsiteY1" fmla="*/ 561 h 504917"/>
                <a:gd name="connsiteX2" fmla="*/ 170479 w 189311"/>
                <a:gd name="connsiteY2" fmla="*/ 43615 h 504917"/>
                <a:gd name="connsiteX3" fmla="*/ 156128 w 189311"/>
                <a:gd name="connsiteY3" fmla="*/ 273241 h 504917"/>
                <a:gd name="connsiteX4" fmla="*/ 186881 w 189311"/>
                <a:gd name="connsiteY4" fmla="*/ 414706 h 504917"/>
                <a:gd name="connsiteX5" fmla="*/ 141776 w 189311"/>
                <a:gd name="connsiteY5" fmla="*/ 365501 h 504917"/>
                <a:gd name="connsiteX6" fmla="*/ 162278 w 189311"/>
                <a:gd name="connsiteY6" fmla="*/ 492615 h 504917"/>
                <a:gd name="connsiteX7" fmla="*/ 117173 w 189311"/>
                <a:gd name="connsiteY7" fmla="*/ 396254 h 504917"/>
                <a:gd name="connsiteX8" fmla="*/ 113073 w 189311"/>
                <a:gd name="connsiteY8" fmla="*/ 504916 h 504917"/>
                <a:gd name="connsiteX9" fmla="*/ 86420 w 189311"/>
                <a:gd name="connsiteY9" fmla="*/ 406505 h 504917"/>
                <a:gd name="connsiteX10" fmla="*/ 70019 w 189311"/>
                <a:gd name="connsiteY10" fmla="*/ 504917 h 504917"/>
                <a:gd name="connsiteX11" fmla="*/ 53616 w 189311"/>
                <a:gd name="connsiteY11" fmla="*/ 404455 h 504917"/>
                <a:gd name="connsiteX12" fmla="*/ 311 w 189311"/>
                <a:gd name="connsiteY12" fmla="*/ 435208 h 504917"/>
                <a:gd name="connsiteX13" fmla="*/ 33114 w 189311"/>
                <a:gd name="connsiteY13" fmla="*/ 357300 h 504917"/>
                <a:gd name="connsiteX14" fmla="*/ 63868 w 189311"/>
                <a:gd name="connsiteY14" fmla="*/ 306044 h 504917"/>
                <a:gd name="connsiteX15" fmla="*/ 57718 w 189311"/>
                <a:gd name="connsiteY15" fmla="*/ 53866 h 504917"/>
                <a:gd name="connsiteX0" fmla="*/ 57718 w 189311"/>
                <a:gd name="connsiteY0" fmla="*/ 53866 h 504958"/>
                <a:gd name="connsiteX1" fmla="*/ 113073 w 189311"/>
                <a:gd name="connsiteY1" fmla="*/ 561 h 504958"/>
                <a:gd name="connsiteX2" fmla="*/ 170479 w 189311"/>
                <a:gd name="connsiteY2" fmla="*/ 43615 h 504958"/>
                <a:gd name="connsiteX3" fmla="*/ 156128 w 189311"/>
                <a:gd name="connsiteY3" fmla="*/ 273241 h 504958"/>
                <a:gd name="connsiteX4" fmla="*/ 186881 w 189311"/>
                <a:gd name="connsiteY4" fmla="*/ 414706 h 504958"/>
                <a:gd name="connsiteX5" fmla="*/ 141776 w 189311"/>
                <a:gd name="connsiteY5" fmla="*/ 365501 h 504958"/>
                <a:gd name="connsiteX6" fmla="*/ 162278 w 189311"/>
                <a:gd name="connsiteY6" fmla="*/ 492615 h 504958"/>
                <a:gd name="connsiteX7" fmla="*/ 117173 w 189311"/>
                <a:gd name="connsiteY7" fmla="*/ 396254 h 504958"/>
                <a:gd name="connsiteX8" fmla="*/ 113073 w 189311"/>
                <a:gd name="connsiteY8" fmla="*/ 504916 h 504958"/>
                <a:gd name="connsiteX9" fmla="*/ 86420 w 189311"/>
                <a:gd name="connsiteY9" fmla="*/ 406505 h 504958"/>
                <a:gd name="connsiteX10" fmla="*/ 70019 w 189311"/>
                <a:gd name="connsiteY10" fmla="*/ 504917 h 504958"/>
                <a:gd name="connsiteX11" fmla="*/ 53616 w 189311"/>
                <a:gd name="connsiteY11" fmla="*/ 404455 h 504958"/>
                <a:gd name="connsiteX12" fmla="*/ 311 w 189311"/>
                <a:gd name="connsiteY12" fmla="*/ 435208 h 504958"/>
                <a:gd name="connsiteX13" fmla="*/ 33114 w 189311"/>
                <a:gd name="connsiteY13" fmla="*/ 357300 h 504958"/>
                <a:gd name="connsiteX14" fmla="*/ 63868 w 189311"/>
                <a:gd name="connsiteY14" fmla="*/ 306044 h 504958"/>
                <a:gd name="connsiteX15" fmla="*/ 57718 w 189311"/>
                <a:gd name="connsiteY15" fmla="*/ 53866 h 504958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5667 w 189311"/>
                <a:gd name="connsiteY10" fmla="*/ 4987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62647 w 194240"/>
                <a:gd name="connsiteY0" fmla="*/ 53866 h 504916"/>
                <a:gd name="connsiteX1" fmla="*/ 118002 w 194240"/>
                <a:gd name="connsiteY1" fmla="*/ 561 h 504916"/>
                <a:gd name="connsiteX2" fmla="*/ 175408 w 194240"/>
                <a:gd name="connsiteY2" fmla="*/ 43615 h 504916"/>
                <a:gd name="connsiteX3" fmla="*/ 161057 w 194240"/>
                <a:gd name="connsiteY3" fmla="*/ 273241 h 504916"/>
                <a:gd name="connsiteX4" fmla="*/ 191810 w 194240"/>
                <a:gd name="connsiteY4" fmla="*/ 414706 h 504916"/>
                <a:gd name="connsiteX5" fmla="*/ 146705 w 194240"/>
                <a:gd name="connsiteY5" fmla="*/ 365501 h 504916"/>
                <a:gd name="connsiteX6" fmla="*/ 167207 w 194240"/>
                <a:gd name="connsiteY6" fmla="*/ 492615 h 504916"/>
                <a:gd name="connsiteX7" fmla="*/ 122102 w 194240"/>
                <a:gd name="connsiteY7" fmla="*/ 396254 h 504916"/>
                <a:gd name="connsiteX8" fmla="*/ 118002 w 194240"/>
                <a:gd name="connsiteY8" fmla="*/ 504916 h 504916"/>
                <a:gd name="connsiteX9" fmla="*/ 91349 w 194240"/>
                <a:gd name="connsiteY9" fmla="*/ 406505 h 504916"/>
                <a:gd name="connsiteX10" fmla="*/ 60596 w 194240"/>
                <a:gd name="connsiteY10" fmla="*/ 498766 h 504916"/>
                <a:gd name="connsiteX11" fmla="*/ 58545 w 194240"/>
                <a:gd name="connsiteY11" fmla="*/ 404455 h 504916"/>
                <a:gd name="connsiteX12" fmla="*/ 5240 w 194240"/>
                <a:gd name="connsiteY12" fmla="*/ 435208 h 504916"/>
                <a:gd name="connsiteX13" fmla="*/ 38043 w 194240"/>
                <a:gd name="connsiteY13" fmla="*/ 357300 h 504916"/>
                <a:gd name="connsiteX14" fmla="*/ 68797 w 194240"/>
                <a:gd name="connsiteY14" fmla="*/ 306044 h 504916"/>
                <a:gd name="connsiteX15" fmla="*/ 62647 w 194240"/>
                <a:gd name="connsiteY15" fmla="*/ 53866 h 504916"/>
                <a:gd name="connsiteX0" fmla="*/ 55316 w 186909"/>
                <a:gd name="connsiteY0" fmla="*/ 53866 h 504916"/>
                <a:gd name="connsiteX1" fmla="*/ 110671 w 186909"/>
                <a:gd name="connsiteY1" fmla="*/ 561 h 504916"/>
                <a:gd name="connsiteX2" fmla="*/ 168077 w 186909"/>
                <a:gd name="connsiteY2" fmla="*/ 43615 h 504916"/>
                <a:gd name="connsiteX3" fmla="*/ 153726 w 186909"/>
                <a:gd name="connsiteY3" fmla="*/ 273241 h 504916"/>
                <a:gd name="connsiteX4" fmla="*/ 184479 w 186909"/>
                <a:gd name="connsiteY4" fmla="*/ 414706 h 504916"/>
                <a:gd name="connsiteX5" fmla="*/ 139374 w 186909"/>
                <a:gd name="connsiteY5" fmla="*/ 365501 h 504916"/>
                <a:gd name="connsiteX6" fmla="*/ 159876 w 186909"/>
                <a:gd name="connsiteY6" fmla="*/ 492615 h 504916"/>
                <a:gd name="connsiteX7" fmla="*/ 114771 w 186909"/>
                <a:gd name="connsiteY7" fmla="*/ 396254 h 504916"/>
                <a:gd name="connsiteX8" fmla="*/ 110671 w 186909"/>
                <a:gd name="connsiteY8" fmla="*/ 504916 h 504916"/>
                <a:gd name="connsiteX9" fmla="*/ 84018 w 186909"/>
                <a:gd name="connsiteY9" fmla="*/ 406505 h 504916"/>
                <a:gd name="connsiteX10" fmla="*/ 53265 w 186909"/>
                <a:gd name="connsiteY10" fmla="*/ 498766 h 504916"/>
                <a:gd name="connsiteX11" fmla="*/ 51214 w 186909"/>
                <a:gd name="connsiteY11" fmla="*/ 404455 h 504916"/>
                <a:gd name="connsiteX12" fmla="*/ 6110 w 186909"/>
                <a:gd name="connsiteY12" fmla="*/ 420856 h 504916"/>
                <a:gd name="connsiteX13" fmla="*/ 30712 w 186909"/>
                <a:gd name="connsiteY13" fmla="*/ 357300 h 504916"/>
                <a:gd name="connsiteX14" fmla="*/ 61466 w 186909"/>
                <a:gd name="connsiteY14" fmla="*/ 306044 h 504916"/>
                <a:gd name="connsiteX15" fmla="*/ 55316 w 186909"/>
                <a:gd name="connsiteY15" fmla="*/ 53866 h 504916"/>
                <a:gd name="connsiteX0" fmla="*/ 49504 w 181097"/>
                <a:gd name="connsiteY0" fmla="*/ 53866 h 504916"/>
                <a:gd name="connsiteX1" fmla="*/ 104859 w 181097"/>
                <a:gd name="connsiteY1" fmla="*/ 561 h 504916"/>
                <a:gd name="connsiteX2" fmla="*/ 162265 w 181097"/>
                <a:gd name="connsiteY2" fmla="*/ 43615 h 504916"/>
                <a:gd name="connsiteX3" fmla="*/ 147914 w 181097"/>
                <a:gd name="connsiteY3" fmla="*/ 273241 h 504916"/>
                <a:gd name="connsiteX4" fmla="*/ 178667 w 181097"/>
                <a:gd name="connsiteY4" fmla="*/ 414706 h 504916"/>
                <a:gd name="connsiteX5" fmla="*/ 133562 w 181097"/>
                <a:gd name="connsiteY5" fmla="*/ 365501 h 504916"/>
                <a:gd name="connsiteX6" fmla="*/ 154064 w 181097"/>
                <a:gd name="connsiteY6" fmla="*/ 492615 h 504916"/>
                <a:gd name="connsiteX7" fmla="*/ 108959 w 181097"/>
                <a:gd name="connsiteY7" fmla="*/ 396254 h 504916"/>
                <a:gd name="connsiteX8" fmla="*/ 104859 w 181097"/>
                <a:gd name="connsiteY8" fmla="*/ 504916 h 504916"/>
                <a:gd name="connsiteX9" fmla="*/ 78206 w 181097"/>
                <a:gd name="connsiteY9" fmla="*/ 406505 h 504916"/>
                <a:gd name="connsiteX10" fmla="*/ 47453 w 181097"/>
                <a:gd name="connsiteY10" fmla="*/ 498766 h 504916"/>
                <a:gd name="connsiteX11" fmla="*/ 41301 w 181097"/>
                <a:gd name="connsiteY11" fmla="*/ 400354 h 504916"/>
                <a:gd name="connsiteX12" fmla="*/ 298 w 181097"/>
                <a:gd name="connsiteY12" fmla="*/ 420856 h 504916"/>
                <a:gd name="connsiteX13" fmla="*/ 24900 w 181097"/>
                <a:gd name="connsiteY13" fmla="*/ 357300 h 504916"/>
                <a:gd name="connsiteX14" fmla="*/ 55654 w 181097"/>
                <a:gd name="connsiteY14" fmla="*/ 306044 h 504916"/>
                <a:gd name="connsiteX15" fmla="*/ 49504 w 181097"/>
                <a:gd name="connsiteY15" fmla="*/ 53866 h 504916"/>
                <a:gd name="connsiteX0" fmla="*/ 52664 w 184257"/>
                <a:gd name="connsiteY0" fmla="*/ 53866 h 504916"/>
                <a:gd name="connsiteX1" fmla="*/ 108019 w 184257"/>
                <a:gd name="connsiteY1" fmla="*/ 561 h 504916"/>
                <a:gd name="connsiteX2" fmla="*/ 165425 w 184257"/>
                <a:gd name="connsiteY2" fmla="*/ 43615 h 504916"/>
                <a:gd name="connsiteX3" fmla="*/ 151074 w 184257"/>
                <a:gd name="connsiteY3" fmla="*/ 273241 h 504916"/>
                <a:gd name="connsiteX4" fmla="*/ 181827 w 184257"/>
                <a:gd name="connsiteY4" fmla="*/ 414706 h 504916"/>
                <a:gd name="connsiteX5" fmla="*/ 136722 w 184257"/>
                <a:gd name="connsiteY5" fmla="*/ 365501 h 504916"/>
                <a:gd name="connsiteX6" fmla="*/ 157224 w 184257"/>
                <a:gd name="connsiteY6" fmla="*/ 492615 h 504916"/>
                <a:gd name="connsiteX7" fmla="*/ 112119 w 184257"/>
                <a:gd name="connsiteY7" fmla="*/ 396254 h 504916"/>
                <a:gd name="connsiteX8" fmla="*/ 108019 w 184257"/>
                <a:gd name="connsiteY8" fmla="*/ 504916 h 504916"/>
                <a:gd name="connsiteX9" fmla="*/ 81366 w 184257"/>
                <a:gd name="connsiteY9" fmla="*/ 406505 h 504916"/>
                <a:gd name="connsiteX10" fmla="*/ 50613 w 184257"/>
                <a:gd name="connsiteY10" fmla="*/ 498766 h 504916"/>
                <a:gd name="connsiteX11" fmla="*/ 44461 w 184257"/>
                <a:gd name="connsiteY11" fmla="*/ 400354 h 504916"/>
                <a:gd name="connsiteX12" fmla="*/ 3458 w 184257"/>
                <a:gd name="connsiteY12" fmla="*/ 420856 h 504916"/>
                <a:gd name="connsiteX13" fmla="*/ 28060 w 184257"/>
                <a:gd name="connsiteY13" fmla="*/ 357300 h 504916"/>
                <a:gd name="connsiteX14" fmla="*/ 58814 w 184257"/>
                <a:gd name="connsiteY14" fmla="*/ 306044 h 504916"/>
                <a:gd name="connsiteX15" fmla="*/ 52664 w 184257"/>
                <a:gd name="connsiteY15" fmla="*/ 53866 h 504916"/>
                <a:gd name="connsiteX0" fmla="*/ 52664 w 181873"/>
                <a:gd name="connsiteY0" fmla="*/ 53866 h 504916"/>
                <a:gd name="connsiteX1" fmla="*/ 108019 w 181873"/>
                <a:gd name="connsiteY1" fmla="*/ 561 h 504916"/>
                <a:gd name="connsiteX2" fmla="*/ 165425 w 181873"/>
                <a:gd name="connsiteY2" fmla="*/ 43615 h 504916"/>
                <a:gd name="connsiteX3" fmla="*/ 151074 w 181873"/>
                <a:gd name="connsiteY3" fmla="*/ 273241 h 504916"/>
                <a:gd name="connsiteX4" fmla="*/ 181827 w 181873"/>
                <a:gd name="connsiteY4" fmla="*/ 414706 h 504916"/>
                <a:gd name="connsiteX5" fmla="*/ 142873 w 181873"/>
                <a:gd name="connsiteY5" fmla="*/ 377802 h 504916"/>
                <a:gd name="connsiteX6" fmla="*/ 157224 w 181873"/>
                <a:gd name="connsiteY6" fmla="*/ 492615 h 504916"/>
                <a:gd name="connsiteX7" fmla="*/ 112119 w 181873"/>
                <a:gd name="connsiteY7" fmla="*/ 396254 h 504916"/>
                <a:gd name="connsiteX8" fmla="*/ 108019 w 181873"/>
                <a:gd name="connsiteY8" fmla="*/ 504916 h 504916"/>
                <a:gd name="connsiteX9" fmla="*/ 81366 w 181873"/>
                <a:gd name="connsiteY9" fmla="*/ 406505 h 504916"/>
                <a:gd name="connsiteX10" fmla="*/ 50613 w 181873"/>
                <a:gd name="connsiteY10" fmla="*/ 498766 h 504916"/>
                <a:gd name="connsiteX11" fmla="*/ 44461 w 181873"/>
                <a:gd name="connsiteY11" fmla="*/ 400354 h 504916"/>
                <a:gd name="connsiteX12" fmla="*/ 3458 w 181873"/>
                <a:gd name="connsiteY12" fmla="*/ 420856 h 504916"/>
                <a:gd name="connsiteX13" fmla="*/ 28060 w 181873"/>
                <a:gd name="connsiteY13" fmla="*/ 357300 h 504916"/>
                <a:gd name="connsiteX14" fmla="*/ 58814 w 181873"/>
                <a:gd name="connsiteY14" fmla="*/ 306044 h 504916"/>
                <a:gd name="connsiteX15" fmla="*/ 52664 w 181873"/>
                <a:gd name="connsiteY15" fmla="*/ 53866 h 504916"/>
                <a:gd name="connsiteX0" fmla="*/ 52664 w 181839"/>
                <a:gd name="connsiteY0" fmla="*/ 53866 h 504916"/>
                <a:gd name="connsiteX1" fmla="*/ 108019 w 181839"/>
                <a:gd name="connsiteY1" fmla="*/ 561 h 504916"/>
                <a:gd name="connsiteX2" fmla="*/ 165425 w 181839"/>
                <a:gd name="connsiteY2" fmla="*/ 43615 h 504916"/>
                <a:gd name="connsiteX3" fmla="*/ 151074 w 181839"/>
                <a:gd name="connsiteY3" fmla="*/ 273241 h 504916"/>
                <a:gd name="connsiteX4" fmla="*/ 181827 w 181839"/>
                <a:gd name="connsiteY4" fmla="*/ 414706 h 504916"/>
                <a:gd name="connsiteX5" fmla="*/ 146973 w 181839"/>
                <a:gd name="connsiteY5" fmla="*/ 386003 h 504916"/>
                <a:gd name="connsiteX6" fmla="*/ 157224 w 181839"/>
                <a:gd name="connsiteY6" fmla="*/ 492615 h 504916"/>
                <a:gd name="connsiteX7" fmla="*/ 112119 w 181839"/>
                <a:gd name="connsiteY7" fmla="*/ 396254 h 504916"/>
                <a:gd name="connsiteX8" fmla="*/ 108019 w 181839"/>
                <a:gd name="connsiteY8" fmla="*/ 504916 h 504916"/>
                <a:gd name="connsiteX9" fmla="*/ 81366 w 181839"/>
                <a:gd name="connsiteY9" fmla="*/ 406505 h 504916"/>
                <a:gd name="connsiteX10" fmla="*/ 50613 w 181839"/>
                <a:gd name="connsiteY10" fmla="*/ 498766 h 504916"/>
                <a:gd name="connsiteX11" fmla="*/ 44461 w 181839"/>
                <a:gd name="connsiteY11" fmla="*/ 400354 h 504916"/>
                <a:gd name="connsiteX12" fmla="*/ 3458 w 181839"/>
                <a:gd name="connsiteY12" fmla="*/ 420856 h 504916"/>
                <a:gd name="connsiteX13" fmla="*/ 28060 w 181839"/>
                <a:gd name="connsiteY13" fmla="*/ 357300 h 504916"/>
                <a:gd name="connsiteX14" fmla="*/ 58814 w 181839"/>
                <a:gd name="connsiteY14" fmla="*/ 306044 h 504916"/>
                <a:gd name="connsiteX15" fmla="*/ 52664 w 181839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270875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9467 h 510517"/>
                <a:gd name="connsiteX1" fmla="*/ 100203 w 183758"/>
                <a:gd name="connsiteY1" fmla="*/ 301 h 510517"/>
                <a:gd name="connsiteX2" fmla="*/ 165425 w 183758"/>
                <a:gd name="connsiteY2" fmla="*/ 49216 h 510517"/>
                <a:gd name="connsiteX3" fmla="*/ 151074 w 183758"/>
                <a:gd name="connsiteY3" fmla="*/ 278842 h 510517"/>
                <a:gd name="connsiteX4" fmla="*/ 181827 w 183758"/>
                <a:gd name="connsiteY4" fmla="*/ 420307 h 510517"/>
                <a:gd name="connsiteX5" fmla="*/ 146973 w 183758"/>
                <a:gd name="connsiteY5" fmla="*/ 391604 h 510517"/>
                <a:gd name="connsiteX6" fmla="*/ 157224 w 183758"/>
                <a:gd name="connsiteY6" fmla="*/ 498216 h 510517"/>
                <a:gd name="connsiteX7" fmla="*/ 112119 w 183758"/>
                <a:gd name="connsiteY7" fmla="*/ 401855 h 510517"/>
                <a:gd name="connsiteX8" fmla="*/ 108019 w 183758"/>
                <a:gd name="connsiteY8" fmla="*/ 510517 h 510517"/>
                <a:gd name="connsiteX9" fmla="*/ 81366 w 183758"/>
                <a:gd name="connsiteY9" fmla="*/ 412106 h 510517"/>
                <a:gd name="connsiteX10" fmla="*/ 50613 w 183758"/>
                <a:gd name="connsiteY10" fmla="*/ 504367 h 510517"/>
                <a:gd name="connsiteX11" fmla="*/ 44461 w 183758"/>
                <a:gd name="connsiteY11" fmla="*/ 405955 h 510517"/>
                <a:gd name="connsiteX12" fmla="*/ 3458 w 183758"/>
                <a:gd name="connsiteY12" fmla="*/ 426457 h 510517"/>
                <a:gd name="connsiteX13" fmla="*/ 28060 w 183758"/>
                <a:gd name="connsiteY13" fmla="*/ 362901 h 510517"/>
                <a:gd name="connsiteX14" fmla="*/ 56860 w 183758"/>
                <a:gd name="connsiteY14" fmla="*/ 233491 h 510517"/>
                <a:gd name="connsiteX15" fmla="*/ 52664 w 183758"/>
                <a:gd name="connsiteY15" fmla="*/ 59467 h 510517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85"/>
                <a:gd name="connsiteX1" fmla="*/ 100203 w 183622"/>
                <a:gd name="connsiteY1" fmla="*/ 555 h 510785"/>
                <a:gd name="connsiteX2" fmla="*/ 165425 w 183622"/>
                <a:gd name="connsiteY2" fmla="*/ 49470 h 510785"/>
                <a:gd name="connsiteX3" fmla="*/ 151074 w 183622"/>
                <a:gd name="connsiteY3" fmla="*/ 310357 h 510785"/>
                <a:gd name="connsiteX4" fmla="*/ 181827 w 183622"/>
                <a:gd name="connsiteY4" fmla="*/ 420561 h 510785"/>
                <a:gd name="connsiteX5" fmla="*/ 146973 w 183622"/>
                <a:gd name="connsiteY5" fmla="*/ 391858 h 510785"/>
                <a:gd name="connsiteX6" fmla="*/ 157224 w 183622"/>
                <a:gd name="connsiteY6" fmla="*/ 498470 h 510785"/>
                <a:gd name="connsiteX7" fmla="*/ 112119 w 183622"/>
                <a:gd name="connsiteY7" fmla="*/ 402109 h 510785"/>
                <a:gd name="connsiteX8" fmla="*/ 108019 w 183622"/>
                <a:gd name="connsiteY8" fmla="*/ 510771 h 510785"/>
                <a:gd name="connsiteX9" fmla="*/ 77459 w 183622"/>
                <a:gd name="connsiteY9" fmla="*/ 410406 h 510785"/>
                <a:gd name="connsiteX10" fmla="*/ 50613 w 183622"/>
                <a:gd name="connsiteY10" fmla="*/ 504621 h 510785"/>
                <a:gd name="connsiteX11" fmla="*/ 44461 w 183622"/>
                <a:gd name="connsiteY11" fmla="*/ 406209 h 510785"/>
                <a:gd name="connsiteX12" fmla="*/ 3458 w 183622"/>
                <a:gd name="connsiteY12" fmla="*/ 426711 h 510785"/>
                <a:gd name="connsiteX13" fmla="*/ 28060 w 183622"/>
                <a:gd name="connsiteY13" fmla="*/ 363155 h 510785"/>
                <a:gd name="connsiteX14" fmla="*/ 56860 w 183622"/>
                <a:gd name="connsiteY14" fmla="*/ 233745 h 510785"/>
                <a:gd name="connsiteX15" fmla="*/ 52664 w 183622"/>
                <a:gd name="connsiteY15" fmla="*/ 59721 h 510785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94408 h 545501"/>
                <a:gd name="connsiteX1" fmla="*/ 102157 w 183622"/>
                <a:gd name="connsiteY1" fmla="*/ 73 h 545501"/>
                <a:gd name="connsiteX2" fmla="*/ 165425 w 183622"/>
                <a:gd name="connsiteY2" fmla="*/ 84157 h 545501"/>
                <a:gd name="connsiteX3" fmla="*/ 151074 w 183622"/>
                <a:gd name="connsiteY3" fmla="*/ 345044 h 545501"/>
                <a:gd name="connsiteX4" fmla="*/ 181827 w 183622"/>
                <a:gd name="connsiteY4" fmla="*/ 455248 h 545501"/>
                <a:gd name="connsiteX5" fmla="*/ 146973 w 183622"/>
                <a:gd name="connsiteY5" fmla="*/ 426545 h 545501"/>
                <a:gd name="connsiteX6" fmla="*/ 157224 w 183622"/>
                <a:gd name="connsiteY6" fmla="*/ 533157 h 545501"/>
                <a:gd name="connsiteX7" fmla="*/ 112119 w 183622"/>
                <a:gd name="connsiteY7" fmla="*/ 436796 h 545501"/>
                <a:gd name="connsiteX8" fmla="*/ 108019 w 183622"/>
                <a:gd name="connsiteY8" fmla="*/ 545458 h 545501"/>
                <a:gd name="connsiteX9" fmla="*/ 77459 w 183622"/>
                <a:gd name="connsiteY9" fmla="*/ 445093 h 545501"/>
                <a:gd name="connsiteX10" fmla="*/ 50613 w 183622"/>
                <a:gd name="connsiteY10" fmla="*/ 539308 h 545501"/>
                <a:gd name="connsiteX11" fmla="*/ 44461 w 183622"/>
                <a:gd name="connsiteY11" fmla="*/ 440896 h 545501"/>
                <a:gd name="connsiteX12" fmla="*/ 3458 w 183622"/>
                <a:gd name="connsiteY12" fmla="*/ 461398 h 545501"/>
                <a:gd name="connsiteX13" fmla="*/ 28060 w 183622"/>
                <a:gd name="connsiteY13" fmla="*/ 397842 h 545501"/>
                <a:gd name="connsiteX14" fmla="*/ 56860 w 183622"/>
                <a:gd name="connsiteY14" fmla="*/ 268432 h 545501"/>
                <a:gd name="connsiteX15" fmla="*/ 52664 w 183622"/>
                <a:gd name="connsiteY15" fmla="*/ 94408 h 545501"/>
                <a:gd name="connsiteX0" fmla="*/ 52664 w 183622"/>
                <a:gd name="connsiteY0" fmla="*/ 99119 h 550212"/>
                <a:gd name="connsiteX1" fmla="*/ 102157 w 183622"/>
                <a:gd name="connsiteY1" fmla="*/ 4784 h 550212"/>
                <a:gd name="connsiteX2" fmla="*/ 165425 w 183622"/>
                <a:gd name="connsiteY2" fmla="*/ 49791 h 550212"/>
                <a:gd name="connsiteX3" fmla="*/ 151074 w 183622"/>
                <a:gd name="connsiteY3" fmla="*/ 349755 h 550212"/>
                <a:gd name="connsiteX4" fmla="*/ 181827 w 183622"/>
                <a:gd name="connsiteY4" fmla="*/ 459959 h 550212"/>
                <a:gd name="connsiteX5" fmla="*/ 146973 w 183622"/>
                <a:gd name="connsiteY5" fmla="*/ 431256 h 550212"/>
                <a:gd name="connsiteX6" fmla="*/ 157224 w 183622"/>
                <a:gd name="connsiteY6" fmla="*/ 537868 h 550212"/>
                <a:gd name="connsiteX7" fmla="*/ 112119 w 183622"/>
                <a:gd name="connsiteY7" fmla="*/ 441507 h 550212"/>
                <a:gd name="connsiteX8" fmla="*/ 108019 w 183622"/>
                <a:gd name="connsiteY8" fmla="*/ 550169 h 550212"/>
                <a:gd name="connsiteX9" fmla="*/ 77459 w 183622"/>
                <a:gd name="connsiteY9" fmla="*/ 449804 h 550212"/>
                <a:gd name="connsiteX10" fmla="*/ 50613 w 183622"/>
                <a:gd name="connsiteY10" fmla="*/ 544019 h 550212"/>
                <a:gd name="connsiteX11" fmla="*/ 44461 w 183622"/>
                <a:gd name="connsiteY11" fmla="*/ 445607 h 550212"/>
                <a:gd name="connsiteX12" fmla="*/ 3458 w 183622"/>
                <a:gd name="connsiteY12" fmla="*/ 466109 h 550212"/>
                <a:gd name="connsiteX13" fmla="*/ 28060 w 183622"/>
                <a:gd name="connsiteY13" fmla="*/ 402553 h 550212"/>
                <a:gd name="connsiteX14" fmla="*/ 56860 w 183622"/>
                <a:gd name="connsiteY14" fmla="*/ 273143 h 550212"/>
                <a:gd name="connsiteX15" fmla="*/ 52664 w 183622"/>
                <a:gd name="connsiteY15" fmla="*/ 99119 h 550212"/>
                <a:gd name="connsiteX0" fmla="*/ 52664 w 183622"/>
                <a:gd name="connsiteY0" fmla="*/ 52963 h 547041"/>
                <a:gd name="connsiteX1" fmla="*/ 102157 w 183622"/>
                <a:gd name="connsiteY1" fmla="*/ 1613 h 547041"/>
                <a:gd name="connsiteX2" fmla="*/ 165425 w 183622"/>
                <a:gd name="connsiteY2" fmla="*/ 46620 h 547041"/>
                <a:gd name="connsiteX3" fmla="*/ 151074 w 183622"/>
                <a:gd name="connsiteY3" fmla="*/ 346584 h 547041"/>
                <a:gd name="connsiteX4" fmla="*/ 181827 w 183622"/>
                <a:gd name="connsiteY4" fmla="*/ 456788 h 547041"/>
                <a:gd name="connsiteX5" fmla="*/ 146973 w 183622"/>
                <a:gd name="connsiteY5" fmla="*/ 428085 h 547041"/>
                <a:gd name="connsiteX6" fmla="*/ 157224 w 183622"/>
                <a:gd name="connsiteY6" fmla="*/ 534697 h 547041"/>
                <a:gd name="connsiteX7" fmla="*/ 112119 w 183622"/>
                <a:gd name="connsiteY7" fmla="*/ 438336 h 547041"/>
                <a:gd name="connsiteX8" fmla="*/ 108019 w 183622"/>
                <a:gd name="connsiteY8" fmla="*/ 546998 h 547041"/>
                <a:gd name="connsiteX9" fmla="*/ 77459 w 183622"/>
                <a:gd name="connsiteY9" fmla="*/ 446633 h 547041"/>
                <a:gd name="connsiteX10" fmla="*/ 50613 w 183622"/>
                <a:gd name="connsiteY10" fmla="*/ 540848 h 547041"/>
                <a:gd name="connsiteX11" fmla="*/ 44461 w 183622"/>
                <a:gd name="connsiteY11" fmla="*/ 442436 h 547041"/>
                <a:gd name="connsiteX12" fmla="*/ 3458 w 183622"/>
                <a:gd name="connsiteY12" fmla="*/ 462938 h 547041"/>
                <a:gd name="connsiteX13" fmla="*/ 28060 w 183622"/>
                <a:gd name="connsiteY13" fmla="*/ 399382 h 547041"/>
                <a:gd name="connsiteX14" fmla="*/ 56860 w 183622"/>
                <a:gd name="connsiteY14" fmla="*/ 269972 h 547041"/>
                <a:gd name="connsiteX15" fmla="*/ 52664 w 183622"/>
                <a:gd name="connsiteY15" fmla="*/ 52963 h 547041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3622" h="555612">
                  <a:moveTo>
                    <a:pt x="52664" y="61534"/>
                  </a:moveTo>
                  <a:cubicBezTo>
                    <a:pt x="59888" y="15179"/>
                    <a:pt x="81410" y="1472"/>
                    <a:pt x="100203" y="415"/>
                  </a:cubicBezTo>
                  <a:cubicBezTo>
                    <a:pt x="118996" y="-642"/>
                    <a:pt x="156947" y="-3932"/>
                    <a:pt x="165425" y="55191"/>
                  </a:cubicBezTo>
                  <a:cubicBezTo>
                    <a:pt x="173903" y="114314"/>
                    <a:pt x="148340" y="286794"/>
                    <a:pt x="151074" y="355155"/>
                  </a:cubicBezTo>
                  <a:cubicBezTo>
                    <a:pt x="153808" y="423516"/>
                    <a:pt x="192279" y="447868"/>
                    <a:pt x="181827" y="465359"/>
                  </a:cubicBezTo>
                  <a:cubicBezTo>
                    <a:pt x="171375" y="482850"/>
                    <a:pt x="151074" y="423671"/>
                    <a:pt x="146973" y="436656"/>
                  </a:cubicBezTo>
                  <a:cubicBezTo>
                    <a:pt x="142873" y="449641"/>
                    <a:pt x="171138" y="533553"/>
                    <a:pt x="157224" y="543268"/>
                  </a:cubicBezTo>
                  <a:cubicBezTo>
                    <a:pt x="143310" y="552983"/>
                    <a:pt x="120320" y="444857"/>
                    <a:pt x="112119" y="446907"/>
                  </a:cubicBezTo>
                  <a:cubicBezTo>
                    <a:pt x="103918" y="448957"/>
                    <a:pt x="123565" y="558094"/>
                    <a:pt x="108019" y="555569"/>
                  </a:cubicBezTo>
                  <a:cubicBezTo>
                    <a:pt x="92473" y="553044"/>
                    <a:pt x="87027" y="456229"/>
                    <a:pt x="77459" y="455204"/>
                  </a:cubicBezTo>
                  <a:cubicBezTo>
                    <a:pt x="67891" y="454179"/>
                    <a:pt x="67836" y="548164"/>
                    <a:pt x="50613" y="549419"/>
                  </a:cubicBezTo>
                  <a:cubicBezTo>
                    <a:pt x="33390" y="550674"/>
                    <a:pt x="52320" y="463992"/>
                    <a:pt x="44461" y="451007"/>
                  </a:cubicBezTo>
                  <a:cubicBezTo>
                    <a:pt x="36602" y="438022"/>
                    <a:pt x="16442" y="478685"/>
                    <a:pt x="3458" y="471509"/>
                  </a:cubicBezTo>
                  <a:cubicBezTo>
                    <a:pt x="-9526" y="464333"/>
                    <a:pt x="17467" y="429480"/>
                    <a:pt x="28060" y="407953"/>
                  </a:cubicBezTo>
                  <a:cubicBezTo>
                    <a:pt x="60144" y="359073"/>
                    <a:pt x="59236" y="343593"/>
                    <a:pt x="56860" y="278543"/>
                  </a:cubicBezTo>
                  <a:cubicBezTo>
                    <a:pt x="54484" y="213493"/>
                    <a:pt x="45440" y="107889"/>
                    <a:pt x="52664" y="61534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3DBC0A99-C55E-47E3-ACA8-0CFCDE69D5D0}"/>
                </a:ext>
              </a:extLst>
            </p:cNvPr>
            <p:cNvSpPr/>
            <p:nvPr/>
          </p:nvSpPr>
          <p:spPr>
            <a:xfrm rot="3967150">
              <a:off x="5651675" y="3087751"/>
              <a:ext cx="226497" cy="458247"/>
            </a:xfrm>
            <a:custGeom>
              <a:avLst/>
              <a:gdLst>
                <a:gd name="connsiteX0" fmla="*/ 26048 w 207295"/>
                <a:gd name="connsiteY0" fmla="*/ 89400 h 310281"/>
                <a:gd name="connsiteX1" fmla="*/ 88597 w 207295"/>
                <a:gd name="connsiteY1" fmla="*/ 44 h 310281"/>
                <a:gd name="connsiteX2" fmla="*/ 171995 w 207295"/>
                <a:gd name="connsiteY2" fmla="*/ 80464 h 310281"/>
                <a:gd name="connsiteX3" fmla="*/ 204758 w 207295"/>
                <a:gd name="connsiteY3" fmla="*/ 274067 h 310281"/>
                <a:gd name="connsiteX4" fmla="*/ 109446 w 207295"/>
                <a:gd name="connsiteY4" fmla="*/ 294916 h 310281"/>
                <a:gd name="connsiteX5" fmla="*/ 5199 w 207295"/>
                <a:gd name="connsiteY5" fmla="*/ 294916 h 310281"/>
                <a:gd name="connsiteX6" fmla="*/ 26048 w 207295"/>
                <a:gd name="connsiteY6" fmla="*/ 89400 h 310281"/>
                <a:gd name="connsiteX0" fmla="*/ 25027 w 206625"/>
                <a:gd name="connsiteY0" fmla="*/ 89400 h 324978"/>
                <a:gd name="connsiteX1" fmla="*/ 87576 w 206625"/>
                <a:gd name="connsiteY1" fmla="*/ 44 h 324978"/>
                <a:gd name="connsiteX2" fmla="*/ 170974 w 206625"/>
                <a:gd name="connsiteY2" fmla="*/ 80464 h 324978"/>
                <a:gd name="connsiteX3" fmla="*/ 203737 w 206625"/>
                <a:gd name="connsiteY3" fmla="*/ 274067 h 324978"/>
                <a:gd name="connsiteX4" fmla="*/ 102468 w 206625"/>
                <a:gd name="connsiteY4" fmla="*/ 321723 h 324978"/>
                <a:gd name="connsiteX5" fmla="*/ 4178 w 206625"/>
                <a:gd name="connsiteY5" fmla="*/ 294916 h 324978"/>
                <a:gd name="connsiteX6" fmla="*/ 25027 w 206625"/>
                <a:gd name="connsiteY6" fmla="*/ 89400 h 324978"/>
                <a:gd name="connsiteX0" fmla="*/ 25027 w 215052"/>
                <a:gd name="connsiteY0" fmla="*/ 89406 h 325089"/>
                <a:gd name="connsiteX1" fmla="*/ 87576 w 215052"/>
                <a:gd name="connsiteY1" fmla="*/ 50 h 325089"/>
                <a:gd name="connsiteX2" fmla="*/ 170974 w 215052"/>
                <a:gd name="connsiteY2" fmla="*/ 80470 h 325089"/>
                <a:gd name="connsiteX3" fmla="*/ 212673 w 215052"/>
                <a:gd name="connsiteY3" fmla="*/ 300880 h 325089"/>
                <a:gd name="connsiteX4" fmla="*/ 102468 w 215052"/>
                <a:gd name="connsiteY4" fmla="*/ 321729 h 325089"/>
                <a:gd name="connsiteX5" fmla="*/ 4178 w 215052"/>
                <a:gd name="connsiteY5" fmla="*/ 294922 h 325089"/>
                <a:gd name="connsiteX6" fmla="*/ 25027 w 215052"/>
                <a:gd name="connsiteY6" fmla="*/ 89406 h 325089"/>
                <a:gd name="connsiteX0" fmla="*/ 33149 w 223174"/>
                <a:gd name="connsiteY0" fmla="*/ 89406 h 331862"/>
                <a:gd name="connsiteX1" fmla="*/ 95698 w 223174"/>
                <a:gd name="connsiteY1" fmla="*/ 50 h 331862"/>
                <a:gd name="connsiteX2" fmla="*/ 179096 w 223174"/>
                <a:gd name="connsiteY2" fmla="*/ 80470 h 331862"/>
                <a:gd name="connsiteX3" fmla="*/ 220795 w 223174"/>
                <a:gd name="connsiteY3" fmla="*/ 300880 h 331862"/>
                <a:gd name="connsiteX4" fmla="*/ 110590 w 223174"/>
                <a:gd name="connsiteY4" fmla="*/ 321729 h 331862"/>
                <a:gd name="connsiteX5" fmla="*/ 3365 w 223174"/>
                <a:gd name="connsiteY5" fmla="*/ 309814 h 331862"/>
                <a:gd name="connsiteX6" fmla="*/ 33149 w 223174"/>
                <a:gd name="connsiteY6" fmla="*/ 89406 h 331862"/>
                <a:gd name="connsiteX0" fmla="*/ 23550 w 225489"/>
                <a:gd name="connsiteY0" fmla="*/ 104561 h 331102"/>
                <a:gd name="connsiteX1" fmla="*/ 98013 w 225489"/>
                <a:gd name="connsiteY1" fmla="*/ 312 h 331102"/>
                <a:gd name="connsiteX2" fmla="*/ 181411 w 225489"/>
                <a:gd name="connsiteY2" fmla="*/ 80732 h 331102"/>
                <a:gd name="connsiteX3" fmla="*/ 223110 w 225489"/>
                <a:gd name="connsiteY3" fmla="*/ 301142 h 331102"/>
                <a:gd name="connsiteX4" fmla="*/ 112905 w 225489"/>
                <a:gd name="connsiteY4" fmla="*/ 321991 h 331102"/>
                <a:gd name="connsiteX5" fmla="*/ 5680 w 225489"/>
                <a:gd name="connsiteY5" fmla="*/ 310076 h 331102"/>
                <a:gd name="connsiteX6" fmla="*/ 23550 w 225489"/>
                <a:gd name="connsiteY6" fmla="*/ 104561 h 331102"/>
                <a:gd name="connsiteX0" fmla="*/ 23550 w 227742"/>
                <a:gd name="connsiteY0" fmla="*/ 104561 h 331102"/>
                <a:gd name="connsiteX1" fmla="*/ 98013 w 227742"/>
                <a:gd name="connsiteY1" fmla="*/ 312 h 331102"/>
                <a:gd name="connsiteX2" fmla="*/ 196304 w 227742"/>
                <a:gd name="connsiteY2" fmla="*/ 80732 h 331102"/>
                <a:gd name="connsiteX3" fmla="*/ 223110 w 227742"/>
                <a:gd name="connsiteY3" fmla="*/ 301142 h 331102"/>
                <a:gd name="connsiteX4" fmla="*/ 112905 w 227742"/>
                <a:gd name="connsiteY4" fmla="*/ 321991 h 331102"/>
                <a:gd name="connsiteX5" fmla="*/ 5680 w 227742"/>
                <a:gd name="connsiteY5" fmla="*/ 310076 h 331102"/>
                <a:gd name="connsiteX6" fmla="*/ 23550 w 227742"/>
                <a:gd name="connsiteY6" fmla="*/ 104561 h 331102"/>
                <a:gd name="connsiteX0" fmla="*/ 19305 w 229454"/>
                <a:gd name="connsiteY0" fmla="*/ 68648 h 333403"/>
                <a:gd name="connsiteX1" fmla="*/ 99725 w 229454"/>
                <a:gd name="connsiteY1" fmla="*/ 141 h 333403"/>
                <a:gd name="connsiteX2" fmla="*/ 198016 w 229454"/>
                <a:gd name="connsiteY2" fmla="*/ 80561 h 333403"/>
                <a:gd name="connsiteX3" fmla="*/ 224822 w 229454"/>
                <a:gd name="connsiteY3" fmla="*/ 300971 h 333403"/>
                <a:gd name="connsiteX4" fmla="*/ 114617 w 229454"/>
                <a:gd name="connsiteY4" fmla="*/ 321820 h 333403"/>
                <a:gd name="connsiteX5" fmla="*/ 7392 w 229454"/>
                <a:gd name="connsiteY5" fmla="*/ 309905 h 333403"/>
                <a:gd name="connsiteX6" fmla="*/ 19305 w 229454"/>
                <a:gd name="connsiteY6" fmla="*/ 68648 h 333403"/>
                <a:gd name="connsiteX0" fmla="*/ 19305 w 226896"/>
                <a:gd name="connsiteY0" fmla="*/ 68558 h 333313"/>
                <a:gd name="connsiteX1" fmla="*/ 99725 w 226896"/>
                <a:gd name="connsiteY1" fmla="*/ 51 h 333313"/>
                <a:gd name="connsiteX2" fmla="*/ 180145 w 226896"/>
                <a:gd name="connsiteY2" fmla="*/ 62599 h 333313"/>
                <a:gd name="connsiteX3" fmla="*/ 224822 w 226896"/>
                <a:gd name="connsiteY3" fmla="*/ 300881 h 333313"/>
                <a:gd name="connsiteX4" fmla="*/ 114617 w 226896"/>
                <a:gd name="connsiteY4" fmla="*/ 321730 h 333313"/>
                <a:gd name="connsiteX5" fmla="*/ 7392 w 226896"/>
                <a:gd name="connsiteY5" fmla="*/ 309815 h 333313"/>
                <a:gd name="connsiteX6" fmla="*/ 19305 w 226896"/>
                <a:gd name="connsiteY6" fmla="*/ 68558 h 333313"/>
                <a:gd name="connsiteX0" fmla="*/ 18790 w 226497"/>
                <a:gd name="connsiteY0" fmla="*/ 95334 h 360089"/>
                <a:gd name="connsiteX1" fmla="*/ 84318 w 226497"/>
                <a:gd name="connsiteY1" fmla="*/ 20 h 360089"/>
                <a:gd name="connsiteX2" fmla="*/ 179630 w 226497"/>
                <a:gd name="connsiteY2" fmla="*/ 89375 h 360089"/>
                <a:gd name="connsiteX3" fmla="*/ 224307 w 226497"/>
                <a:gd name="connsiteY3" fmla="*/ 327657 h 360089"/>
                <a:gd name="connsiteX4" fmla="*/ 114102 w 226497"/>
                <a:gd name="connsiteY4" fmla="*/ 348506 h 360089"/>
                <a:gd name="connsiteX5" fmla="*/ 6877 w 226497"/>
                <a:gd name="connsiteY5" fmla="*/ 336591 h 360089"/>
                <a:gd name="connsiteX6" fmla="*/ 18790 w 226497"/>
                <a:gd name="connsiteY6" fmla="*/ 95334 h 360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6497" h="360089">
                  <a:moveTo>
                    <a:pt x="18790" y="95334"/>
                  </a:moveTo>
                  <a:cubicBezTo>
                    <a:pt x="31697" y="39239"/>
                    <a:pt x="57511" y="1013"/>
                    <a:pt x="84318" y="20"/>
                  </a:cubicBezTo>
                  <a:cubicBezTo>
                    <a:pt x="111125" y="-973"/>
                    <a:pt x="156299" y="34769"/>
                    <a:pt x="179630" y="89375"/>
                  </a:cubicBezTo>
                  <a:cubicBezTo>
                    <a:pt x="202961" y="143981"/>
                    <a:pt x="235228" y="284469"/>
                    <a:pt x="224307" y="327657"/>
                  </a:cubicBezTo>
                  <a:cubicBezTo>
                    <a:pt x="213386" y="370845"/>
                    <a:pt x="147362" y="345031"/>
                    <a:pt x="114102" y="348506"/>
                  </a:cubicBezTo>
                  <a:cubicBezTo>
                    <a:pt x="80842" y="351981"/>
                    <a:pt x="22762" y="378786"/>
                    <a:pt x="6877" y="336591"/>
                  </a:cubicBezTo>
                  <a:cubicBezTo>
                    <a:pt x="-9008" y="294396"/>
                    <a:pt x="5883" y="151429"/>
                    <a:pt x="18790" y="95334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34AC4640-22EC-4483-86B0-FFEBCE12B905}"/>
                </a:ext>
              </a:extLst>
            </p:cNvPr>
            <p:cNvSpPr/>
            <p:nvPr/>
          </p:nvSpPr>
          <p:spPr>
            <a:xfrm>
              <a:off x="5742838" y="4737242"/>
              <a:ext cx="145269" cy="446633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  <a:gd name="connsiteX0" fmla="*/ 6496 w 140748"/>
                <a:gd name="connsiteY0" fmla="*/ 42636 h 364378"/>
                <a:gd name="connsiteX1" fmla="*/ 8067 w 140748"/>
                <a:gd name="connsiteY1" fmla="*/ 310013 h 364378"/>
                <a:gd name="connsiteX2" fmla="*/ 70905 w 140748"/>
                <a:gd name="connsiteY2" fmla="*/ 364185 h 364378"/>
                <a:gd name="connsiteX3" fmla="*/ 129409 w 140748"/>
                <a:gd name="connsiteY3" fmla="*/ 303514 h 364378"/>
                <a:gd name="connsiteX4" fmla="*/ 131576 w 140748"/>
                <a:gd name="connsiteY4" fmla="*/ 60829 h 364378"/>
                <a:gd name="connsiteX5" fmla="*/ 60071 w 140748"/>
                <a:gd name="connsiteY5" fmla="*/ 2324 h 364378"/>
                <a:gd name="connsiteX6" fmla="*/ 6496 w 140748"/>
                <a:gd name="connsiteY6" fmla="*/ 42636 h 364378"/>
                <a:gd name="connsiteX0" fmla="*/ 6496 w 136138"/>
                <a:gd name="connsiteY0" fmla="*/ 45571 h 367313"/>
                <a:gd name="connsiteX1" fmla="*/ 8067 w 136138"/>
                <a:gd name="connsiteY1" fmla="*/ 312948 h 367313"/>
                <a:gd name="connsiteX2" fmla="*/ 70905 w 136138"/>
                <a:gd name="connsiteY2" fmla="*/ 367120 h 367313"/>
                <a:gd name="connsiteX3" fmla="*/ 129409 w 136138"/>
                <a:gd name="connsiteY3" fmla="*/ 306449 h 367313"/>
                <a:gd name="connsiteX4" fmla="*/ 123956 w 136138"/>
                <a:gd name="connsiteY4" fmla="*/ 37094 h 367313"/>
                <a:gd name="connsiteX5" fmla="*/ 60071 w 136138"/>
                <a:gd name="connsiteY5" fmla="*/ 5259 h 367313"/>
                <a:gd name="connsiteX6" fmla="*/ 6496 w 136138"/>
                <a:gd name="connsiteY6" fmla="*/ 45571 h 367313"/>
                <a:gd name="connsiteX0" fmla="*/ 6991 w 136633"/>
                <a:gd name="connsiteY0" fmla="*/ 56469 h 378211"/>
                <a:gd name="connsiteX1" fmla="*/ 8562 w 136633"/>
                <a:gd name="connsiteY1" fmla="*/ 323846 h 378211"/>
                <a:gd name="connsiteX2" fmla="*/ 71400 w 136633"/>
                <a:gd name="connsiteY2" fmla="*/ 378018 h 378211"/>
                <a:gd name="connsiteX3" fmla="*/ 129904 w 136633"/>
                <a:gd name="connsiteY3" fmla="*/ 317347 h 378211"/>
                <a:gd name="connsiteX4" fmla="*/ 124451 w 136633"/>
                <a:gd name="connsiteY4" fmla="*/ 47992 h 378211"/>
                <a:gd name="connsiteX5" fmla="*/ 68186 w 136633"/>
                <a:gd name="connsiteY5" fmla="*/ 917 h 378211"/>
                <a:gd name="connsiteX6" fmla="*/ 6991 w 136633"/>
                <a:gd name="connsiteY6" fmla="*/ 56469 h 378211"/>
                <a:gd name="connsiteX0" fmla="*/ 3871 w 133513"/>
                <a:gd name="connsiteY0" fmla="*/ 56469 h 378103"/>
                <a:gd name="connsiteX1" fmla="*/ 13062 w 133513"/>
                <a:gd name="connsiteY1" fmla="*/ 321941 h 378103"/>
                <a:gd name="connsiteX2" fmla="*/ 68280 w 133513"/>
                <a:gd name="connsiteY2" fmla="*/ 378018 h 378103"/>
                <a:gd name="connsiteX3" fmla="*/ 126784 w 133513"/>
                <a:gd name="connsiteY3" fmla="*/ 317347 h 378103"/>
                <a:gd name="connsiteX4" fmla="*/ 121331 w 133513"/>
                <a:gd name="connsiteY4" fmla="*/ 47992 h 378103"/>
                <a:gd name="connsiteX5" fmla="*/ 65066 w 133513"/>
                <a:gd name="connsiteY5" fmla="*/ 917 h 378103"/>
                <a:gd name="connsiteX6" fmla="*/ 3871 w 133513"/>
                <a:gd name="connsiteY6" fmla="*/ 56469 h 378103"/>
                <a:gd name="connsiteX0" fmla="*/ 3871 w 130834"/>
                <a:gd name="connsiteY0" fmla="*/ 56469 h 378482"/>
                <a:gd name="connsiteX1" fmla="*/ 13062 w 130834"/>
                <a:gd name="connsiteY1" fmla="*/ 321941 h 378482"/>
                <a:gd name="connsiteX2" fmla="*/ 68280 w 130834"/>
                <a:gd name="connsiteY2" fmla="*/ 378018 h 378482"/>
                <a:gd name="connsiteX3" fmla="*/ 121069 w 130834"/>
                <a:gd name="connsiteY3" fmla="*/ 307822 h 378482"/>
                <a:gd name="connsiteX4" fmla="*/ 121331 w 130834"/>
                <a:gd name="connsiteY4" fmla="*/ 47992 h 378482"/>
                <a:gd name="connsiteX5" fmla="*/ 65066 w 130834"/>
                <a:gd name="connsiteY5" fmla="*/ 917 h 378482"/>
                <a:gd name="connsiteX6" fmla="*/ 3871 w 130834"/>
                <a:gd name="connsiteY6" fmla="*/ 56469 h 378482"/>
                <a:gd name="connsiteX0" fmla="*/ 3747 w 130911"/>
                <a:gd name="connsiteY0" fmla="*/ 56469 h 374836"/>
                <a:gd name="connsiteX1" fmla="*/ 12938 w 130911"/>
                <a:gd name="connsiteY1" fmla="*/ 321941 h 374836"/>
                <a:gd name="connsiteX2" fmla="*/ 64346 w 130911"/>
                <a:gd name="connsiteY2" fmla="*/ 374208 h 374836"/>
                <a:gd name="connsiteX3" fmla="*/ 120945 w 130911"/>
                <a:gd name="connsiteY3" fmla="*/ 307822 h 374836"/>
                <a:gd name="connsiteX4" fmla="*/ 121207 w 130911"/>
                <a:gd name="connsiteY4" fmla="*/ 47992 h 374836"/>
                <a:gd name="connsiteX5" fmla="*/ 64942 w 130911"/>
                <a:gd name="connsiteY5" fmla="*/ 917 h 374836"/>
                <a:gd name="connsiteX6" fmla="*/ 3747 w 130911"/>
                <a:gd name="connsiteY6" fmla="*/ 56469 h 374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0911" h="374836">
                  <a:moveTo>
                    <a:pt x="3747" y="56469"/>
                  </a:moveTo>
                  <a:cubicBezTo>
                    <a:pt x="-4920" y="109973"/>
                    <a:pt x="2838" y="268985"/>
                    <a:pt x="12938" y="321941"/>
                  </a:cubicBezTo>
                  <a:cubicBezTo>
                    <a:pt x="23038" y="374897"/>
                    <a:pt x="46345" y="376561"/>
                    <a:pt x="64346" y="374208"/>
                  </a:cubicBezTo>
                  <a:cubicBezTo>
                    <a:pt x="82347" y="371855"/>
                    <a:pt x="111468" y="362191"/>
                    <a:pt x="120945" y="307822"/>
                  </a:cubicBezTo>
                  <a:cubicBezTo>
                    <a:pt x="130422" y="253453"/>
                    <a:pt x="137458" y="102524"/>
                    <a:pt x="121207" y="47992"/>
                  </a:cubicBezTo>
                  <a:cubicBezTo>
                    <a:pt x="104956" y="-6540"/>
                    <a:pt x="84519" y="-496"/>
                    <a:pt x="64942" y="917"/>
                  </a:cubicBezTo>
                  <a:cubicBezTo>
                    <a:pt x="45365" y="2330"/>
                    <a:pt x="12414" y="2965"/>
                    <a:pt x="3747" y="56469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77C27252-0DD2-4BAD-B985-6A0E7C09E039}"/>
                </a:ext>
              </a:extLst>
            </p:cNvPr>
            <p:cNvSpPr/>
            <p:nvPr/>
          </p:nvSpPr>
          <p:spPr>
            <a:xfrm rot="21283471">
              <a:off x="5702588" y="4388648"/>
              <a:ext cx="186924" cy="432800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111" h="362079">
                  <a:moveTo>
                    <a:pt x="3429" y="49900"/>
                  </a:moveTo>
                  <a:cubicBezTo>
                    <a:pt x="-5238" y="101182"/>
                    <a:pt x="3790" y="255748"/>
                    <a:pt x="16430" y="307752"/>
                  </a:cubicBezTo>
                  <a:cubicBezTo>
                    <a:pt x="29070" y="359756"/>
                    <a:pt x="59044" y="363007"/>
                    <a:pt x="79268" y="361924"/>
                  </a:cubicBezTo>
                  <a:cubicBezTo>
                    <a:pt x="99492" y="360841"/>
                    <a:pt x="127660" y="351812"/>
                    <a:pt x="137772" y="301253"/>
                  </a:cubicBezTo>
                  <a:cubicBezTo>
                    <a:pt x="147884" y="250694"/>
                    <a:pt x="156190" y="113100"/>
                    <a:pt x="139939" y="58568"/>
                  </a:cubicBezTo>
                  <a:cubicBezTo>
                    <a:pt x="123688" y="4036"/>
                    <a:pt x="86852" y="-658"/>
                    <a:pt x="68434" y="63"/>
                  </a:cubicBezTo>
                  <a:cubicBezTo>
                    <a:pt x="50016" y="784"/>
                    <a:pt x="12096" y="-1382"/>
                    <a:pt x="3429" y="49900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3D546D93-5EF1-448B-9270-93F62C4ACB15}"/>
                </a:ext>
              </a:extLst>
            </p:cNvPr>
            <p:cNvSpPr/>
            <p:nvPr/>
          </p:nvSpPr>
          <p:spPr>
            <a:xfrm>
              <a:off x="5638394" y="4091925"/>
              <a:ext cx="393406" cy="535863"/>
            </a:xfrm>
            <a:custGeom>
              <a:avLst/>
              <a:gdLst>
                <a:gd name="connsiteX0" fmla="*/ 11215 w 427713"/>
                <a:gd name="connsiteY0" fmla="*/ 118649 h 561918"/>
                <a:gd name="connsiteX1" fmla="*/ 27755 w 427713"/>
                <a:gd name="connsiteY1" fmla="*/ 364379 h 561918"/>
                <a:gd name="connsiteX2" fmla="*/ 32481 w 427713"/>
                <a:gd name="connsiteY2" fmla="*/ 522686 h 561918"/>
                <a:gd name="connsiteX3" fmla="*/ 190788 w 427713"/>
                <a:gd name="connsiteY3" fmla="*/ 543951 h 561918"/>
                <a:gd name="connsiteX4" fmla="*/ 405802 w 427713"/>
                <a:gd name="connsiteY4" fmla="*/ 543951 h 561918"/>
                <a:gd name="connsiteX5" fmla="*/ 417615 w 427713"/>
                <a:gd name="connsiteY5" fmla="*/ 312398 h 561918"/>
                <a:gd name="connsiteX6" fmla="*/ 410527 w 427713"/>
                <a:gd name="connsiteY6" fmla="*/ 76119 h 561918"/>
                <a:gd name="connsiteX7" fmla="*/ 216778 w 427713"/>
                <a:gd name="connsiteY7" fmla="*/ 509 h 561918"/>
                <a:gd name="connsiteX8" fmla="*/ 11215 w 427713"/>
                <a:gd name="connsiteY8" fmla="*/ 118649 h 561918"/>
                <a:gd name="connsiteX0" fmla="*/ 11560 w 425696"/>
                <a:gd name="connsiteY0" fmla="*/ 87530 h 561515"/>
                <a:gd name="connsiteX1" fmla="*/ 25738 w 425696"/>
                <a:gd name="connsiteY1" fmla="*/ 363976 h 561515"/>
                <a:gd name="connsiteX2" fmla="*/ 30464 w 425696"/>
                <a:gd name="connsiteY2" fmla="*/ 522283 h 561515"/>
                <a:gd name="connsiteX3" fmla="*/ 188771 w 425696"/>
                <a:gd name="connsiteY3" fmla="*/ 543548 h 561515"/>
                <a:gd name="connsiteX4" fmla="*/ 403785 w 425696"/>
                <a:gd name="connsiteY4" fmla="*/ 543548 h 561515"/>
                <a:gd name="connsiteX5" fmla="*/ 415598 w 425696"/>
                <a:gd name="connsiteY5" fmla="*/ 311995 h 561515"/>
                <a:gd name="connsiteX6" fmla="*/ 408510 w 425696"/>
                <a:gd name="connsiteY6" fmla="*/ 75716 h 561515"/>
                <a:gd name="connsiteX7" fmla="*/ 214761 w 425696"/>
                <a:gd name="connsiteY7" fmla="*/ 106 h 561515"/>
                <a:gd name="connsiteX8" fmla="*/ 11560 w 425696"/>
                <a:gd name="connsiteY8" fmla="*/ 87530 h 561515"/>
                <a:gd name="connsiteX0" fmla="*/ 10883 w 425019"/>
                <a:gd name="connsiteY0" fmla="*/ 85178 h 559163"/>
                <a:gd name="connsiteX1" fmla="*/ 25061 w 425019"/>
                <a:gd name="connsiteY1" fmla="*/ 361624 h 559163"/>
                <a:gd name="connsiteX2" fmla="*/ 29787 w 425019"/>
                <a:gd name="connsiteY2" fmla="*/ 519931 h 559163"/>
                <a:gd name="connsiteX3" fmla="*/ 188094 w 425019"/>
                <a:gd name="connsiteY3" fmla="*/ 541196 h 559163"/>
                <a:gd name="connsiteX4" fmla="*/ 403108 w 425019"/>
                <a:gd name="connsiteY4" fmla="*/ 541196 h 559163"/>
                <a:gd name="connsiteX5" fmla="*/ 414921 w 425019"/>
                <a:gd name="connsiteY5" fmla="*/ 309643 h 559163"/>
                <a:gd name="connsiteX6" fmla="*/ 407833 w 425019"/>
                <a:gd name="connsiteY6" fmla="*/ 73364 h 559163"/>
                <a:gd name="connsiteX7" fmla="*/ 204633 w 425019"/>
                <a:gd name="connsiteY7" fmla="*/ 116 h 559163"/>
                <a:gd name="connsiteX8" fmla="*/ 10883 w 425019"/>
                <a:gd name="connsiteY8" fmla="*/ 85178 h 559163"/>
                <a:gd name="connsiteX0" fmla="*/ 10883 w 431603"/>
                <a:gd name="connsiteY0" fmla="*/ 85178 h 559163"/>
                <a:gd name="connsiteX1" fmla="*/ 25061 w 431603"/>
                <a:gd name="connsiteY1" fmla="*/ 361624 h 559163"/>
                <a:gd name="connsiteX2" fmla="*/ 29787 w 431603"/>
                <a:gd name="connsiteY2" fmla="*/ 519931 h 559163"/>
                <a:gd name="connsiteX3" fmla="*/ 188094 w 431603"/>
                <a:gd name="connsiteY3" fmla="*/ 541196 h 559163"/>
                <a:gd name="connsiteX4" fmla="*/ 403108 w 431603"/>
                <a:gd name="connsiteY4" fmla="*/ 541196 h 559163"/>
                <a:gd name="connsiteX5" fmla="*/ 429098 w 431603"/>
                <a:gd name="connsiteY5" fmla="*/ 309643 h 559163"/>
                <a:gd name="connsiteX6" fmla="*/ 407833 w 431603"/>
                <a:gd name="connsiteY6" fmla="*/ 73364 h 559163"/>
                <a:gd name="connsiteX7" fmla="*/ 204633 w 431603"/>
                <a:gd name="connsiteY7" fmla="*/ 116 h 559163"/>
                <a:gd name="connsiteX8" fmla="*/ 10883 w 431603"/>
                <a:gd name="connsiteY8" fmla="*/ 85178 h 559163"/>
                <a:gd name="connsiteX0" fmla="*/ 16874 w 437594"/>
                <a:gd name="connsiteY0" fmla="*/ 85178 h 559163"/>
                <a:gd name="connsiteX1" fmla="*/ 12150 w 437594"/>
                <a:gd name="connsiteY1" fmla="*/ 361624 h 559163"/>
                <a:gd name="connsiteX2" fmla="*/ 35778 w 437594"/>
                <a:gd name="connsiteY2" fmla="*/ 519931 h 559163"/>
                <a:gd name="connsiteX3" fmla="*/ 194085 w 437594"/>
                <a:gd name="connsiteY3" fmla="*/ 541196 h 559163"/>
                <a:gd name="connsiteX4" fmla="*/ 409099 w 437594"/>
                <a:gd name="connsiteY4" fmla="*/ 541196 h 559163"/>
                <a:gd name="connsiteX5" fmla="*/ 435089 w 437594"/>
                <a:gd name="connsiteY5" fmla="*/ 309643 h 559163"/>
                <a:gd name="connsiteX6" fmla="*/ 413824 w 437594"/>
                <a:gd name="connsiteY6" fmla="*/ 73364 h 559163"/>
                <a:gd name="connsiteX7" fmla="*/ 210624 w 437594"/>
                <a:gd name="connsiteY7" fmla="*/ 116 h 559163"/>
                <a:gd name="connsiteX8" fmla="*/ 16874 w 437594"/>
                <a:gd name="connsiteY8" fmla="*/ 85178 h 559163"/>
                <a:gd name="connsiteX0" fmla="*/ 16874 w 437594"/>
                <a:gd name="connsiteY0" fmla="*/ 85178 h 563991"/>
                <a:gd name="connsiteX1" fmla="*/ 12150 w 437594"/>
                <a:gd name="connsiteY1" fmla="*/ 361624 h 563991"/>
                <a:gd name="connsiteX2" fmla="*/ 35778 w 437594"/>
                <a:gd name="connsiteY2" fmla="*/ 519931 h 563991"/>
                <a:gd name="connsiteX3" fmla="*/ 205899 w 437594"/>
                <a:gd name="connsiteY3" fmla="*/ 553010 h 563991"/>
                <a:gd name="connsiteX4" fmla="*/ 409099 w 437594"/>
                <a:gd name="connsiteY4" fmla="*/ 541196 h 563991"/>
                <a:gd name="connsiteX5" fmla="*/ 435089 w 437594"/>
                <a:gd name="connsiteY5" fmla="*/ 309643 h 563991"/>
                <a:gd name="connsiteX6" fmla="*/ 413824 w 437594"/>
                <a:gd name="connsiteY6" fmla="*/ 73364 h 563991"/>
                <a:gd name="connsiteX7" fmla="*/ 210624 w 437594"/>
                <a:gd name="connsiteY7" fmla="*/ 116 h 563991"/>
                <a:gd name="connsiteX8" fmla="*/ 16874 w 437594"/>
                <a:gd name="connsiteY8" fmla="*/ 85178 h 563991"/>
                <a:gd name="connsiteX0" fmla="*/ 16874 w 437594"/>
                <a:gd name="connsiteY0" fmla="*/ 85178 h 554236"/>
                <a:gd name="connsiteX1" fmla="*/ 12150 w 437594"/>
                <a:gd name="connsiteY1" fmla="*/ 361624 h 554236"/>
                <a:gd name="connsiteX2" fmla="*/ 35778 w 437594"/>
                <a:gd name="connsiteY2" fmla="*/ 519931 h 554236"/>
                <a:gd name="connsiteX3" fmla="*/ 205899 w 437594"/>
                <a:gd name="connsiteY3" fmla="*/ 553010 h 554236"/>
                <a:gd name="connsiteX4" fmla="*/ 409099 w 437594"/>
                <a:gd name="connsiteY4" fmla="*/ 522294 h 554236"/>
                <a:gd name="connsiteX5" fmla="*/ 435089 w 437594"/>
                <a:gd name="connsiteY5" fmla="*/ 309643 h 554236"/>
                <a:gd name="connsiteX6" fmla="*/ 413824 w 437594"/>
                <a:gd name="connsiteY6" fmla="*/ 73364 h 554236"/>
                <a:gd name="connsiteX7" fmla="*/ 210624 w 437594"/>
                <a:gd name="connsiteY7" fmla="*/ 116 h 554236"/>
                <a:gd name="connsiteX8" fmla="*/ 16874 w 437594"/>
                <a:gd name="connsiteY8" fmla="*/ 85178 h 554236"/>
                <a:gd name="connsiteX0" fmla="*/ 16874 w 437594"/>
                <a:gd name="connsiteY0" fmla="*/ 85178 h 558187"/>
                <a:gd name="connsiteX1" fmla="*/ 12150 w 437594"/>
                <a:gd name="connsiteY1" fmla="*/ 361624 h 558187"/>
                <a:gd name="connsiteX2" fmla="*/ 35778 w 437594"/>
                <a:gd name="connsiteY2" fmla="*/ 519931 h 558187"/>
                <a:gd name="connsiteX3" fmla="*/ 215350 w 437594"/>
                <a:gd name="connsiteY3" fmla="*/ 557736 h 558187"/>
                <a:gd name="connsiteX4" fmla="*/ 409099 w 437594"/>
                <a:gd name="connsiteY4" fmla="*/ 522294 h 558187"/>
                <a:gd name="connsiteX5" fmla="*/ 435089 w 437594"/>
                <a:gd name="connsiteY5" fmla="*/ 309643 h 558187"/>
                <a:gd name="connsiteX6" fmla="*/ 413824 w 437594"/>
                <a:gd name="connsiteY6" fmla="*/ 73364 h 558187"/>
                <a:gd name="connsiteX7" fmla="*/ 210624 w 437594"/>
                <a:gd name="connsiteY7" fmla="*/ 116 h 558187"/>
                <a:gd name="connsiteX8" fmla="*/ 16874 w 437594"/>
                <a:gd name="connsiteY8" fmla="*/ 85178 h 558187"/>
                <a:gd name="connsiteX0" fmla="*/ 20067 w 440787"/>
                <a:gd name="connsiteY0" fmla="*/ 85178 h 558187"/>
                <a:gd name="connsiteX1" fmla="*/ 8255 w 440787"/>
                <a:gd name="connsiteY1" fmla="*/ 361624 h 558187"/>
                <a:gd name="connsiteX2" fmla="*/ 38971 w 440787"/>
                <a:gd name="connsiteY2" fmla="*/ 519931 h 558187"/>
                <a:gd name="connsiteX3" fmla="*/ 218543 w 440787"/>
                <a:gd name="connsiteY3" fmla="*/ 557736 h 558187"/>
                <a:gd name="connsiteX4" fmla="*/ 412292 w 440787"/>
                <a:gd name="connsiteY4" fmla="*/ 522294 h 558187"/>
                <a:gd name="connsiteX5" fmla="*/ 438282 w 440787"/>
                <a:gd name="connsiteY5" fmla="*/ 309643 h 558187"/>
                <a:gd name="connsiteX6" fmla="*/ 417017 w 440787"/>
                <a:gd name="connsiteY6" fmla="*/ 73364 h 558187"/>
                <a:gd name="connsiteX7" fmla="*/ 213817 w 440787"/>
                <a:gd name="connsiteY7" fmla="*/ 116 h 558187"/>
                <a:gd name="connsiteX8" fmla="*/ 20067 w 440787"/>
                <a:gd name="connsiteY8" fmla="*/ 85178 h 558187"/>
                <a:gd name="connsiteX0" fmla="*/ 20067 w 442342"/>
                <a:gd name="connsiteY0" fmla="*/ 85178 h 558345"/>
                <a:gd name="connsiteX1" fmla="*/ 8255 w 442342"/>
                <a:gd name="connsiteY1" fmla="*/ 361624 h 558345"/>
                <a:gd name="connsiteX2" fmla="*/ 38971 w 442342"/>
                <a:gd name="connsiteY2" fmla="*/ 519931 h 558345"/>
                <a:gd name="connsiteX3" fmla="*/ 218543 w 442342"/>
                <a:gd name="connsiteY3" fmla="*/ 557736 h 558345"/>
                <a:gd name="connsiteX4" fmla="*/ 412292 w 442342"/>
                <a:gd name="connsiteY4" fmla="*/ 522294 h 558345"/>
                <a:gd name="connsiteX5" fmla="*/ 440644 w 442342"/>
                <a:gd name="connsiteY5" fmla="*/ 302555 h 558345"/>
                <a:gd name="connsiteX6" fmla="*/ 417017 w 442342"/>
                <a:gd name="connsiteY6" fmla="*/ 73364 h 558345"/>
                <a:gd name="connsiteX7" fmla="*/ 213817 w 442342"/>
                <a:gd name="connsiteY7" fmla="*/ 116 h 558345"/>
                <a:gd name="connsiteX8" fmla="*/ 20067 w 442342"/>
                <a:gd name="connsiteY8" fmla="*/ 85178 h 558345"/>
                <a:gd name="connsiteX0" fmla="*/ 21288 w 443563"/>
                <a:gd name="connsiteY0" fmla="*/ 85178 h 558345"/>
                <a:gd name="connsiteX1" fmla="*/ 7113 w 443563"/>
                <a:gd name="connsiteY1" fmla="*/ 356898 h 558345"/>
                <a:gd name="connsiteX2" fmla="*/ 40192 w 443563"/>
                <a:gd name="connsiteY2" fmla="*/ 519931 h 558345"/>
                <a:gd name="connsiteX3" fmla="*/ 219764 w 443563"/>
                <a:gd name="connsiteY3" fmla="*/ 557736 h 558345"/>
                <a:gd name="connsiteX4" fmla="*/ 413513 w 443563"/>
                <a:gd name="connsiteY4" fmla="*/ 522294 h 558345"/>
                <a:gd name="connsiteX5" fmla="*/ 441865 w 443563"/>
                <a:gd name="connsiteY5" fmla="*/ 302555 h 558345"/>
                <a:gd name="connsiteX6" fmla="*/ 418238 w 443563"/>
                <a:gd name="connsiteY6" fmla="*/ 73364 h 558345"/>
                <a:gd name="connsiteX7" fmla="*/ 215038 w 443563"/>
                <a:gd name="connsiteY7" fmla="*/ 116 h 558345"/>
                <a:gd name="connsiteX8" fmla="*/ 21288 w 443563"/>
                <a:gd name="connsiteY8" fmla="*/ 85178 h 558345"/>
                <a:gd name="connsiteX0" fmla="*/ 45611 w 437169"/>
                <a:gd name="connsiteY0" fmla="*/ 66265 h 558335"/>
                <a:gd name="connsiteX1" fmla="*/ 719 w 437169"/>
                <a:gd name="connsiteY1" fmla="*/ 356888 h 558335"/>
                <a:gd name="connsiteX2" fmla="*/ 33798 w 437169"/>
                <a:gd name="connsiteY2" fmla="*/ 519921 h 558335"/>
                <a:gd name="connsiteX3" fmla="*/ 213370 w 437169"/>
                <a:gd name="connsiteY3" fmla="*/ 557726 h 558335"/>
                <a:gd name="connsiteX4" fmla="*/ 407119 w 437169"/>
                <a:gd name="connsiteY4" fmla="*/ 522284 h 558335"/>
                <a:gd name="connsiteX5" fmla="*/ 435471 w 437169"/>
                <a:gd name="connsiteY5" fmla="*/ 302545 h 558335"/>
                <a:gd name="connsiteX6" fmla="*/ 411844 w 437169"/>
                <a:gd name="connsiteY6" fmla="*/ 73354 h 558335"/>
                <a:gd name="connsiteX7" fmla="*/ 208644 w 437169"/>
                <a:gd name="connsiteY7" fmla="*/ 106 h 558335"/>
                <a:gd name="connsiteX8" fmla="*/ 45611 w 437169"/>
                <a:gd name="connsiteY8" fmla="*/ 66265 h 558335"/>
                <a:gd name="connsiteX0" fmla="*/ 37761 w 429319"/>
                <a:gd name="connsiteY0" fmla="*/ 66214 h 558284"/>
                <a:gd name="connsiteX1" fmla="*/ 2320 w 429319"/>
                <a:gd name="connsiteY1" fmla="*/ 297767 h 558284"/>
                <a:gd name="connsiteX2" fmla="*/ 25948 w 429319"/>
                <a:gd name="connsiteY2" fmla="*/ 519870 h 558284"/>
                <a:gd name="connsiteX3" fmla="*/ 205520 w 429319"/>
                <a:gd name="connsiteY3" fmla="*/ 557675 h 558284"/>
                <a:gd name="connsiteX4" fmla="*/ 399269 w 429319"/>
                <a:gd name="connsiteY4" fmla="*/ 522233 h 558284"/>
                <a:gd name="connsiteX5" fmla="*/ 427621 w 429319"/>
                <a:gd name="connsiteY5" fmla="*/ 302494 h 558284"/>
                <a:gd name="connsiteX6" fmla="*/ 403994 w 429319"/>
                <a:gd name="connsiteY6" fmla="*/ 73303 h 558284"/>
                <a:gd name="connsiteX7" fmla="*/ 200794 w 429319"/>
                <a:gd name="connsiteY7" fmla="*/ 55 h 558284"/>
                <a:gd name="connsiteX8" fmla="*/ 37761 w 429319"/>
                <a:gd name="connsiteY8" fmla="*/ 66214 h 558284"/>
                <a:gd name="connsiteX0" fmla="*/ 36275 w 427833"/>
                <a:gd name="connsiteY0" fmla="*/ 66214 h 558958"/>
                <a:gd name="connsiteX1" fmla="*/ 834 w 427833"/>
                <a:gd name="connsiteY1" fmla="*/ 297767 h 558958"/>
                <a:gd name="connsiteX2" fmla="*/ 29188 w 427833"/>
                <a:gd name="connsiteY2" fmla="*/ 510418 h 558958"/>
                <a:gd name="connsiteX3" fmla="*/ 204034 w 427833"/>
                <a:gd name="connsiteY3" fmla="*/ 557675 h 558958"/>
                <a:gd name="connsiteX4" fmla="*/ 397783 w 427833"/>
                <a:gd name="connsiteY4" fmla="*/ 522233 h 558958"/>
                <a:gd name="connsiteX5" fmla="*/ 426135 w 427833"/>
                <a:gd name="connsiteY5" fmla="*/ 302494 h 558958"/>
                <a:gd name="connsiteX6" fmla="*/ 402508 w 427833"/>
                <a:gd name="connsiteY6" fmla="*/ 73303 h 558958"/>
                <a:gd name="connsiteX7" fmla="*/ 199308 w 427833"/>
                <a:gd name="connsiteY7" fmla="*/ 55 h 558958"/>
                <a:gd name="connsiteX8" fmla="*/ 36275 w 427833"/>
                <a:gd name="connsiteY8" fmla="*/ 66214 h 558958"/>
                <a:gd name="connsiteX0" fmla="*/ 36275 w 428528"/>
                <a:gd name="connsiteY0" fmla="*/ 66214 h 558440"/>
                <a:gd name="connsiteX1" fmla="*/ 834 w 428528"/>
                <a:gd name="connsiteY1" fmla="*/ 297767 h 558440"/>
                <a:gd name="connsiteX2" fmla="*/ 29188 w 428528"/>
                <a:gd name="connsiteY2" fmla="*/ 510418 h 558440"/>
                <a:gd name="connsiteX3" fmla="*/ 204034 w 428528"/>
                <a:gd name="connsiteY3" fmla="*/ 557675 h 558440"/>
                <a:gd name="connsiteX4" fmla="*/ 388332 w 428528"/>
                <a:gd name="connsiteY4" fmla="*/ 519870 h 558440"/>
                <a:gd name="connsiteX5" fmla="*/ 426135 w 428528"/>
                <a:gd name="connsiteY5" fmla="*/ 302494 h 558440"/>
                <a:gd name="connsiteX6" fmla="*/ 402508 w 428528"/>
                <a:gd name="connsiteY6" fmla="*/ 73303 h 558440"/>
                <a:gd name="connsiteX7" fmla="*/ 199308 w 428528"/>
                <a:gd name="connsiteY7" fmla="*/ 55 h 558440"/>
                <a:gd name="connsiteX8" fmla="*/ 36275 w 428528"/>
                <a:gd name="connsiteY8" fmla="*/ 66214 h 558440"/>
                <a:gd name="connsiteX0" fmla="*/ 37760 w 430013"/>
                <a:gd name="connsiteY0" fmla="*/ 66214 h 557901"/>
                <a:gd name="connsiteX1" fmla="*/ 2319 w 430013"/>
                <a:gd name="connsiteY1" fmla="*/ 297767 h 557901"/>
                <a:gd name="connsiteX2" fmla="*/ 25948 w 430013"/>
                <a:gd name="connsiteY2" fmla="*/ 519869 h 557901"/>
                <a:gd name="connsiteX3" fmla="*/ 205519 w 430013"/>
                <a:gd name="connsiteY3" fmla="*/ 557675 h 557901"/>
                <a:gd name="connsiteX4" fmla="*/ 389817 w 430013"/>
                <a:gd name="connsiteY4" fmla="*/ 519870 h 557901"/>
                <a:gd name="connsiteX5" fmla="*/ 427620 w 430013"/>
                <a:gd name="connsiteY5" fmla="*/ 302494 h 557901"/>
                <a:gd name="connsiteX6" fmla="*/ 403993 w 430013"/>
                <a:gd name="connsiteY6" fmla="*/ 73303 h 557901"/>
                <a:gd name="connsiteX7" fmla="*/ 200793 w 430013"/>
                <a:gd name="connsiteY7" fmla="*/ 55 h 557901"/>
                <a:gd name="connsiteX8" fmla="*/ 37760 w 430013"/>
                <a:gd name="connsiteY8" fmla="*/ 66214 h 557901"/>
                <a:gd name="connsiteX0" fmla="*/ 40684 w 432937"/>
                <a:gd name="connsiteY0" fmla="*/ 66214 h 557831"/>
                <a:gd name="connsiteX1" fmla="*/ 5243 w 432937"/>
                <a:gd name="connsiteY1" fmla="*/ 297767 h 557831"/>
                <a:gd name="connsiteX2" fmla="*/ 28872 w 432937"/>
                <a:gd name="connsiteY2" fmla="*/ 519869 h 557831"/>
                <a:gd name="connsiteX3" fmla="*/ 208443 w 432937"/>
                <a:gd name="connsiteY3" fmla="*/ 557675 h 557831"/>
                <a:gd name="connsiteX4" fmla="*/ 392741 w 432937"/>
                <a:gd name="connsiteY4" fmla="*/ 519870 h 557831"/>
                <a:gd name="connsiteX5" fmla="*/ 430544 w 432937"/>
                <a:gd name="connsiteY5" fmla="*/ 302494 h 557831"/>
                <a:gd name="connsiteX6" fmla="*/ 406917 w 432937"/>
                <a:gd name="connsiteY6" fmla="*/ 73303 h 557831"/>
                <a:gd name="connsiteX7" fmla="*/ 203717 w 432937"/>
                <a:gd name="connsiteY7" fmla="*/ 55 h 557831"/>
                <a:gd name="connsiteX8" fmla="*/ 40684 w 432937"/>
                <a:gd name="connsiteY8" fmla="*/ 66214 h 557831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6557 w 428810"/>
                <a:gd name="connsiteY0" fmla="*/ 66214 h 531376"/>
                <a:gd name="connsiteX1" fmla="*/ 1116 w 428810"/>
                <a:gd name="connsiteY1" fmla="*/ 297767 h 531376"/>
                <a:gd name="connsiteX2" fmla="*/ 27108 w 428810"/>
                <a:gd name="connsiteY2" fmla="*/ 510418 h 531376"/>
                <a:gd name="connsiteX3" fmla="*/ 192502 w 428810"/>
                <a:gd name="connsiteY3" fmla="*/ 524596 h 531376"/>
                <a:gd name="connsiteX4" fmla="*/ 388614 w 428810"/>
                <a:gd name="connsiteY4" fmla="*/ 519870 h 531376"/>
                <a:gd name="connsiteX5" fmla="*/ 426417 w 428810"/>
                <a:gd name="connsiteY5" fmla="*/ 302494 h 531376"/>
                <a:gd name="connsiteX6" fmla="*/ 402790 w 428810"/>
                <a:gd name="connsiteY6" fmla="*/ 73303 h 531376"/>
                <a:gd name="connsiteX7" fmla="*/ 199590 w 428810"/>
                <a:gd name="connsiteY7" fmla="*/ 55 h 531376"/>
                <a:gd name="connsiteX8" fmla="*/ 36557 w 428810"/>
                <a:gd name="connsiteY8" fmla="*/ 66214 h 531376"/>
                <a:gd name="connsiteX0" fmla="*/ 36557 w 422272"/>
                <a:gd name="connsiteY0" fmla="*/ 66214 h 538568"/>
                <a:gd name="connsiteX1" fmla="*/ 1116 w 422272"/>
                <a:gd name="connsiteY1" fmla="*/ 297767 h 538568"/>
                <a:gd name="connsiteX2" fmla="*/ 27108 w 422272"/>
                <a:gd name="connsiteY2" fmla="*/ 510418 h 538568"/>
                <a:gd name="connsiteX3" fmla="*/ 192502 w 422272"/>
                <a:gd name="connsiteY3" fmla="*/ 524596 h 538568"/>
                <a:gd name="connsiteX4" fmla="*/ 388614 w 422272"/>
                <a:gd name="connsiteY4" fmla="*/ 519870 h 538568"/>
                <a:gd name="connsiteX5" fmla="*/ 414603 w 422272"/>
                <a:gd name="connsiteY5" fmla="*/ 295406 h 538568"/>
                <a:gd name="connsiteX6" fmla="*/ 402790 w 422272"/>
                <a:gd name="connsiteY6" fmla="*/ 73303 h 538568"/>
                <a:gd name="connsiteX7" fmla="*/ 199590 w 422272"/>
                <a:gd name="connsiteY7" fmla="*/ 55 h 538568"/>
                <a:gd name="connsiteX8" fmla="*/ 36557 w 422272"/>
                <a:gd name="connsiteY8" fmla="*/ 66214 h 538568"/>
                <a:gd name="connsiteX0" fmla="*/ 36557 w 416127"/>
                <a:gd name="connsiteY0" fmla="*/ 66159 h 538513"/>
                <a:gd name="connsiteX1" fmla="*/ 1116 w 416127"/>
                <a:gd name="connsiteY1" fmla="*/ 297712 h 538513"/>
                <a:gd name="connsiteX2" fmla="*/ 27108 w 416127"/>
                <a:gd name="connsiteY2" fmla="*/ 510363 h 538513"/>
                <a:gd name="connsiteX3" fmla="*/ 192502 w 416127"/>
                <a:gd name="connsiteY3" fmla="*/ 524541 h 538513"/>
                <a:gd name="connsiteX4" fmla="*/ 388614 w 416127"/>
                <a:gd name="connsiteY4" fmla="*/ 519815 h 538513"/>
                <a:gd name="connsiteX5" fmla="*/ 414603 w 416127"/>
                <a:gd name="connsiteY5" fmla="*/ 295351 h 538513"/>
                <a:gd name="connsiteX6" fmla="*/ 390976 w 416127"/>
                <a:gd name="connsiteY6" fmla="*/ 66160 h 538513"/>
                <a:gd name="connsiteX7" fmla="*/ 199590 w 416127"/>
                <a:gd name="connsiteY7" fmla="*/ 0 h 538513"/>
                <a:gd name="connsiteX8" fmla="*/ 36557 w 416127"/>
                <a:gd name="connsiteY8" fmla="*/ 66159 h 538513"/>
                <a:gd name="connsiteX0" fmla="*/ 36557 w 416962"/>
                <a:gd name="connsiteY0" fmla="*/ 66159 h 533540"/>
                <a:gd name="connsiteX1" fmla="*/ 1116 w 416962"/>
                <a:gd name="connsiteY1" fmla="*/ 297712 h 533540"/>
                <a:gd name="connsiteX2" fmla="*/ 27108 w 416962"/>
                <a:gd name="connsiteY2" fmla="*/ 510363 h 533540"/>
                <a:gd name="connsiteX3" fmla="*/ 192502 w 416962"/>
                <a:gd name="connsiteY3" fmla="*/ 524541 h 533540"/>
                <a:gd name="connsiteX4" fmla="*/ 390977 w 416962"/>
                <a:gd name="connsiteY4" fmla="*/ 512727 h 533540"/>
                <a:gd name="connsiteX5" fmla="*/ 414603 w 416962"/>
                <a:gd name="connsiteY5" fmla="*/ 295351 h 533540"/>
                <a:gd name="connsiteX6" fmla="*/ 390976 w 416962"/>
                <a:gd name="connsiteY6" fmla="*/ 66160 h 533540"/>
                <a:gd name="connsiteX7" fmla="*/ 199590 w 416962"/>
                <a:gd name="connsiteY7" fmla="*/ 0 h 533540"/>
                <a:gd name="connsiteX8" fmla="*/ 36557 w 416962"/>
                <a:gd name="connsiteY8" fmla="*/ 66159 h 533540"/>
                <a:gd name="connsiteX0" fmla="*/ 36557 w 415953"/>
                <a:gd name="connsiteY0" fmla="*/ 66159 h 531703"/>
                <a:gd name="connsiteX1" fmla="*/ 1116 w 415953"/>
                <a:gd name="connsiteY1" fmla="*/ 297712 h 531703"/>
                <a:gd name="connsiteX2" fmla="*/ 27108 w 415953"/>
                <a:gd name="connsiteY2" fmla="*/ 510363 h 531703"/>
                <a:gd name="connsiteX3" fmla="*/ 192502 w 415953"/>
                <a:gd name="connsiteY3" fmla="*/ 524541 h 531703"/>
                <a:gd name="connsiteX4" fmla="*/ 390977 w 415953"/>
                <a:gd name="connsiteY4" fmla="*/ 512727 h 531703"/>
                <a:gd name="connsiteX5" fmla="*/ 414603 w 415953"/>
                <a:gd name="connsiteY5" fmla="*/ 295351 h 531703"/>
                <a:gd name="connsiteX6" fmla="*/ 390976 w 415953"/>
                <a:gd name="connsiteY6" fmla="*/ 66160 h 531703"/>
                <a:gd name="connsiteX7" fmla="*/ 199590 w 415953"/>
                <a:gd name="connsiteY7" fmla="*/ 0 h 531703"/>
                <a:gd name="connsiteX8" fmla="*/ 36557 w 415953"/>
                <a:gd name="connsiteY8" fmla="*/ 66159 h 531703"/>
                <a:gd name="connsiteX0" fmla="*/ 38202 w 417598"/>
                <a:gd name="connsiteY0" fmla="*/ 66159 h 527065"/>
                <a:gd name="connsiteX1" fmla="*/ 2761 w 417598"/>
                <a:gd name="connsiteY1" fmla="*/ 297712 h 527065"/>
                <a:gd name="connsiteX2" fmla="*/ 28753 w 417598"/>
                <a:gd name="connsiteY2" fmla="*/ 510363 h 527065"/>
                <a:gd name="connsiteX3" fmla="*/ 194147 w 417598"/>
                <a:gd name="connsiteY3" fmla="*/ 524541 h 527065"/>
                <a:gd name="connsiteX4" fmla="*/ 392622 w 417598"/>
                <a:gd name="connsiteY4" fmla="*/ 512727 h 527065"/>
                <a:gd name="connsiteX5" fmla="*/ 416248 w 417598"/>
                <a:gd name="connsiteY5" fmla="*/ 295351 h 527065"/>
                <a:gd name="connsiteX6" fmla="*/ 392621 w 417598"/>
                <a:gd name="connsiteY6" fmla="*/ 66160 h 527065"/>
                <a:gd name="connsiteX7" fmla="*/ 201235 w 417598"/>
                <a:gd name="connsiteY7" fmla="*/ 0 h 527065"/>
                <a:gd name="connsiteX8" fmla="*/ 38202 w 417598"/>
                <a:gd name="connsiteY8" fmla="*/ 66159 h 527065"/>
                <a:gd name="connsiteX0" fmla="*/ 36212 w 415608"/>
                <a:gd name="connsiteY0" fmla="*/ 66159 h 527065"/>
                <a:gd name="connsiteX1" fmla="*/ 771 w 415608"/>
                <a:gd name="connsiteY1" fmla="*/ 297712 h 527065"/>
                <a:gd name="connsiteX2" fmla="*/ 55116 w 415608"/>
                <a:gd name="connsiteY2" fmla="*/ 510363 h 527065"/>
                <a:gd name="connsiteX3" fmla="*/ 192157 w 415608"/>
                <a:gd name="connsiteY3" fmla="*/ 524541 h 527065"/>
                <a:gd name="connsiteX4" fmla="*/ 390632 w 415608"/>
                <a:gd name="connsiteY4" fmla="*/ 512727 h 527065"/>
                <a:gd name="connsiteX5" fmla="*/ 414258 w 415608"/>
                <a:gd name="connsiteY5" fmla="*/ 295351 h 527065"/>
                <a:gd name="connsiteX6" fmla="*/ 390631 w 415608"/>
                <a:gd name="connsiteY6" fmla="*/ 66160 h 527065"/>
                <a:gd name="connsiteX7" fmla="*/ 199245 w 415608"/>
                <a:gd name="connsiteY7" fmla="*/ 0 h 527065"/>
                <a:gd name="connsiteX8" fmla="*/ 36212 w 415608"/>
                <a:gd name="connsiteY8" fmla="*/ 66159 h 527065"/>
                <a:gd name="connsiteX0" fmla="*/ 15687 w 395083"/>
                <a:gd name="connsiteY0" fmla="*/ 66159 h 531379"/>
                <a:gd name="connsiteX1" fmla="*/ 8600 w 395083"/>
                <a:gd name="connsiteY1" fmla="*/ 302438 h 531379"/>
                <a:gd name="connsiteX2" fmla="*/ 34591 w 395083"/>
                <a:gd name="connsiteY2" fmla="*/ 510363 h 531379"/>
                <a:gd name="connsiteX3" fmla="*/ 171632 w 395083"/>
                <a:gd name="connsiteY3" fmla="*/ 524541 h 531379"/>
                <a:gd name="connsiteX4" fmla="*/ 370107 w 395083"/>
                <a:gd name="connsiteY4" fmla="*/ 512727 h 531379"/>
                <a:gd name="connsiteX5" fmla="*/ 393733 w 395083"/>
                <a:gd name="connsiteY5" fmla="*/ 295351 h 531379"/>
                <a:gd name="connsiteX6" fmla="*/ 370106 w 395083"/>
                <a:gd name="connsiteY6" fmla="*/ 66160 h 531379"/>
                <a:gd name="connsiteX7" fmla="*/ 178720 w 395083"/>
                <a:gd name="connsiteY7" fmla="*/ 0 h 531379"/>
                <a:gd name="connsiteX8" fmla="*/ 15687 w 395083"/>
                <a:gd name="connsiteY8" fmla="*/ 66159 h 531379"/>
                <a:gd name="connsiteX0" fmla="*/ 16810 w 396206"/>
                <a:gd name="connsiteY0" fmla="*/ 66159 h 532029"/>
                <a:gd name="connsiteX1" fmla="*/ 7361 w 396206"/>
                <a:gd name="connsiteY1" fmla="*/ 292987 h 532029"/>
                <a:gd name="connsiteX2" fmla="*/ 35714 w 396206"/>
                <a:gd name="connsiteY2" fmla="*/ 510363 h 532029"/>
                <a:gd name="connsiteX3" fmla="*/ 172755 w 396206"/>
                <a:gd name="connsiteY3" fmla="*/ 524541 h 532029"/>
                <a:gd name="connsiteX4" fmla="*/ 371230 w 396206"/>
                <a:gd name="connsiteY4" fmla="*/ 512727 h 532029"/>
                <a:gd name="connsiteX5" fmla="*/ 394856 w 396206"/>
                <a:gd name="connsiteY5" fmla="*/ 295351 h 532029"/>
                <a:gd name="connsiteX6" fmla="*/ 371229 w 396206"/>
                <a:gd name="connsiteY6" fmla="*/ 66160 h 532029"/>
                <a:gd name="connsiteX7" fmla="*/ 179843 w 396206"/>
                <a:gd name="connsiteY7" fmla="*/ 0 h 532029"/>
                <a:gd name="connsiteX8" fmla="*/ 16810 w 396206"/>
                <a:gd name="connsiteY8" fmla="*/ 66159 h 532029"/>
                <a:gd name="connsiteX0" fmla="*/ 17622 w 397018"/>
                <a:gd name="connsiteY0" fmla="*/ 66159 h 532029"/>
                <a:gd name="connsiteX1" fmla="*/ 8173 w 397018"/>
                <a:gd name="connsiteY1" fmla="*/ 292987 h 532029"/>
                <a:gd name="connsiteX2" fmla="*/ 36526 w 397018"/>
                <a:gd name="connsiteY2" fmla="*/ 510363 h 532029"/>
                <a:gd name="connsiteX3" fmla="*/ 173567 w 397018"/>
                <a:gd name="connsiteY3" fmla="*/ 524541 h 532029"/>
                <a:gd name="connsiteX4" fmla="*/ 372042 w 397018"/>
                <a:gd name="connsiteY4" fmla="*/ 512727 h 532029"/>
                <a:gd name="connsiteX5" fmla="*/ 395668 w 397018"/>
                <a:gd name="connsiteY5" fmla="*/ 295351 h 532029"/>
                <a:gd name="connsiteX6" fmla="*/ 372041 w 397018"/>
                <a:gd name="connsiteY6" fmla="*/ 66160 h 532029"/>
                <a:gd name="connsiteX7" fmla="*/ 180655 w 397018"/>
                <a:gd name="connsiteY7" fmla="*/ 0 h 532029"/>
                <a:gd name="connsiteX8" fmla="*/ 17622 w 397018"/>
                <a:gd name="connsiteY8" fmla="*/ 66159 h 532029"/>
                <a:gd name="connsiteX0" fmla="*/ 16811 w 396207"/>
                <a:gd name="connsiteY0" fmla="*/ 66159 h 529127"/>
                <a:gd name="connsiteX1" fmla="*/ 7362 w 396207"/>
                <a:gd name="connsiteY1" fmla="*/ 292987 h 529127"/>
                <a:gd name="connsiteX2" fmla="*/ 35715 w 396207"/>
                <a:gd name="connsiteY2" fmla="*/ 505637 h 529127"/>
                <a:gd name="connsiteX3" fmla="*/ 172756 w 396207"/>
                <a:gd name="connsiteY3" fmla="*/ 524541 h 529127"/>
                <a:gd name="connsiteX4" fmla="*/ 371231 w 396207"/>
                <a:gd name="connsiteY4" fmla="*/ 512727 h 529127"/>
                <a:gd name="connsiteX5" fmla="*/ 394857 w 396207"/>
                <a:gd name="connsiteY5" fmla="*/ 295351 h 529127"/>
                <a:gd name="connsiteX6" fmla="*/ 371230 w 396207"/>
                <a:gd name="connsiteY6" fmla="*/ 66160 h 529127"/>
                <a:gd name="connsiteX7" fmla="*/ 179844 w 396207"/>
                <a:gd name="connsiteY7" fmla="*/ 0 h 529127"/>
                <a:gd name="connsiteX8" fmla="*/ 16811 w 396207"/>
                <a:gd name="connsiteY8" fmla="*/ 66159 h 529127"/>
                <a:gd name="connsiteX0" fmla="*/ 16811 w 397772"/>
                <a:gd name="connsiteY0" fmla="*/ 66159 h 528841"/>
                <a:gd name="connsiteX1" fmla="*/ 7362 w 397772"/>
                <a:gd name="connsiteY1" fmla="*/ 292987 h 528841"/>
                <a:gd name="connsiteX2" fmla="*/ 35715 w 397772"/>
                <a:gd name="connsiteY2" fmla="*/ 505637 h 528841"/>
                <a:gd name="connsiteX3" fmla="*/ 172756 w 397772"/>
                <a:gd name="connsiteY3" fmla="*/ 524541 h 528841"/>
                <a:gd name="connsiteX4" fmla="*/ 349966 w 397772"/>
                <a:gd name="connsiteY4" fmla="*/ 517453 h 528841"/>
                <a:gd name="connsiteX5" fmla="*/ 394857 w 397772"/>
                <a:gd name="connsiteY5" fmla="*/ 295351 h 528841"/>
                <a:gd name="connsiteX6" fmla="*/ 371230 w 397772"/>
                <a:gd name="connsiteY6" fmla="*/ 66160 h 528841"/>
                <a:gd name="connsiteX7" fmla="*/ 179844 w 397772"/>
                <a:gd name="connsiteY7" fmla="*/ 0 h 528841"/>
                <a:gd name="connsiteX8" fmla="*/ 16811 w 397772"/>
                <a:gd name="connsiteY8" fmla="*/ 66159 h 528841"/>
                <a:gd name="connsiteX0" fmla="*/ 16811 w 386281"/>
                <a:gd name="connsiteY0" fmla="*/ 66159 h 536037"/>
                <a:gd name="connsiteX1" fmla="*/ 7362 w 386281"/>
                <a:gd name="connsiteY1" fmla="*/ 292987 h 536037"/>
                <a:gd name="connsiteX2" fmla="*/ 35715 w 386281"/>
                <a:gd name="connsiteY2" fmla="*/ 505637 h 536037"/>
                <a:gd name="connsiteX3" fmla="*/ 172756 w 386281"/>
                <a:gd name="connsiteY3" fmla="*/ 524541 h 536037"/>
                <a:gd name="connsiteX4" fmla="*/ 349966 w 386281"/>
                <a:gd name="connsiteY4" fmla="*/ 517453 h 536037"/>
                <a:gd name="connsiteX5" fmla="*/ 368866 w 386281"/>
                <a:gd name="connsiteY5" fmla="*/ 292988 h 536037"/>
                <a:gd name="connsiteX6" fmla="*/ 371230 w 386281"/>
                <a:gd name="connsiteY6" fmla="*/ 66160 h 536037"/>
                <a:gd name="connsiteX7" fmla="*/ 179844 w 386281"/>
                <a:gd name="connsiteY7" fmla="*/ 0 h 536037"/>
                <a:gd name="connsiteX8" fmla="*/ 16811 w 386281"/>
                <a:gd name="connsiteY8" fmla="*/ 66159 h 536037"/>
                <a:gd name="connsiteX0" fmla="*/ 16811 w 390120"/>
                <a:gd name="connsiteY0" fmla="*/ 66159 h 535863"/>
                <a:gd name="connsiteX1" fmla="*/ 7362 w 390120"/>
                <a:gd name="connsiteY1" fmla="*/ 292987 h 535863"/>
                <a:gd name="connsiteX2" fmla="*/ 35715 w 390120"/>
                <a:gd name="connsiteY2" fmla="*/ 505637 h 535863"/>
                <a:gd name="connsiteX3" fmla="*/ 172756 w 390120"/>
                <a:gd name="connsiteY3" fmla="*/ 524541 h 535863"/>
                <a:gd name="connsiteX4" fmla="*/ 349966 w 390120"/>
                <a:gd name="connsiteY4" fmla="*/ 517453 h 535863"/>
                <a:gd name="connsiteX5" fmla="*/ 380680 w 390120"/>
                <a:gd name="connsiteY5" fmla="*/ 295351 h 535863"/>
                <a:gd name="connsiteX6" fmla="*/ 371230 w 390120"/>
                <a:gd name="connsiteY6" fmla="*/ 66160 h 535863"/>
                <a:gd name="connsiteX7" fmla="*/ 179844 w 390120"/>
                <a:gd name="connsiteY7" fmla="*/ 0 h 535863"/>
                <a:gd name="connsiteX8" fmla="*/ 16811 w 390120"/>
                <a:gd name="connsiteY8" fmla="*/ 66159 h 535863"/>
                <a:gd name="connsiteX0" fmla="*/ 16811 w 393406"/>
                <a:gd name="connsiteY0" fmla="*/ 66159 h 535863"/>
                <a:gd name="connsiteX1" fmla="*/ 7362 w 393406"/>
                <a:gd name="connsiteY1" fmla="*/ 292987 h 535863"/>
                <a:gd name="connsiteX2" fmla="*/ 35715 w 393406"/>
                <a:gd name="connsiteY2" fmla="*/ 505637 h 535863"/>
                <a:gd name="connsiteX3" fmla="*/ 172756 w 393406"/>
                <a:gd name="connsiteY3" fmla="*/ 524541 h 535863"/>
                <a:gd name="connsiteX4" fmla="*/ 349966 w 393406"/>
                <a:gd name="connsiteY4" fmla="*/ 517453 h 535863"/>
                <a:gd name="connsiteX5" fmla="*/ 387769 w 393406"/>
                <a:gd name="connsiteY5" fmla="*/ 295351 h 535863"/>
                <a:gd name="connsiteX6" fmla="*/ 371230 w 393406"/>
                <a:gd name="connsiteY6" fmla="*/ 66160 h 535863"/>
                <a:gd name="connsiteX7" fmla="*/ 179844 w 393406"/>
                <a:gd name="connsiteY7" fmla="*/ 0 h 535863"/>
                <a:gd name="connsiteX8" fmla="*/ 16811 w 393406"/>
                <a:gd name="connsiteY8" fmla="*/ 66159 h 535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406" h="535863">
                  <a:moveTo>
                    <a:pt x="16811" y="66159"/>
                  </a:moveTo>
                  <a:cubicBezTo>
                    <a:pt x="-11936" y="114990"/>
                    <a:pt x="4211" y="219741"/>
                    <a:pt x="7362" y="292987"/>
                  </a:cubicBezTo>
                  <a:cubicBezTo>
                    <a:pt x="10513" y="366233"/>
                    <a:pt x="8149" y="467045"/>
                    <a:pt x="35715" y="505637"/>
                  </a:cubicBezTo>
                  <a:cubicBezTo>
                    <a:pt x="63281" y="544229"/>
                    <a:pt x="120381" y="522572"/>
                    <a:pt x="172756" y="524541"/>
                  </a:cubicBezTo>
                  <a:cubicBezTo>
                    <a:pt x="231826" y="522178"/>
                    <a:pt x="314131" y="555651"/>
                    <a:pt x="349966" y="517453"/>
                  </a:cubicBezTo>
                  <a:cubicBezTo>
                    <a:pt x="385802" y="479255"/>
                    <a:pt x="384225" y="370566"/>
                    <a:pt x="387769" y="295351"/>
                  </a:cubicBezTo>
                  <a:cubicBezTo>
                    <a:pt x="391313" y="220136"/>
                    <a:pt x="404703" y="118141"/>
                    <a:pt x="371230" y="66160"/>
                  </a:cubicBezTo>
                  <a:cubicBezTo>
                    <a:pt x="337757" y="14179"/>
                    <a:pt x="238914" y="0"/>
                    <a:pt x="179844" y="0"/>
                  </a:cubicBezTo>
                  <a:cubicBezTo>
                    <a:pt x="120774" y="0"/>
                    <a:pt x="45558" y="17328"/>
                    <a:pt x="16811" y="66159"/>
                  </a:cubicBez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590425F6-9E1E-485E-A024-AD977448021C}"/>
                </a:ext>
              </a:extLst>
            </p:cNvPr>
            <p:cNvSpPr/>
            <p:nvPr/>
          </p:nvSpPr>
          <p:spPr>
            <a:xfrm>
              <a:off x="5984182" y="4085586"/>
              <a:ext cx="393406" cy="535863"/>
            </a:xfrm>
            <a:custGeom>
              <a:avLst/>
              <a:gdLst>
                <a:gd name="connsiteX0" fmla="*/ 11215 w 427713"/>
                <a:gd name="connsiteY0" fmla="*/ 118649 h 561918"/>
                <a:gd name="connsiteX1" fmla="*/ 27755 w 427713"/>
                <a:gd name="connsiteY1" fmla="*/ 364379 h 561918"/>
                <a:gd name="connsiteX2" fmla="*/ 32481 w 427713"/>
                <a:gd name="connsiteY2" fmla="*/ 522686 h 561918"/>
                <a:gd name="connsiteX3" fmla="*/ 190788 w 427713"/>
                <a:gd name="connsiteY3" fmla="*/ 543951 h 561918"/>
                <a:gd name="connsiteX4" fmla="*/ 405802 w 427713"/>
                <a:gd name="connsiteY4" fmla="*/ 543951 h 561918"/>
                <a:gd name="connsiteX5" fmla="*/ 417615 w 427713"/>
                <a:gd name="connsiteY5" fmla="*/ 312398 h 561918"/>
                <a:gd name="connsiteX6" fmla="*/ 410527 w 427713"/>
                <a:gd name="connsiteY6" fmla="*/ 76119 h 561918"/>
                <a:gd name="connsiteX7" fmla="*/ 216778 w 427713"/>
                <a:gd name="connsiteY7" fmla="*/ 509 h 561918"/>
                <a:gd name="connsiteX8" fmla="*/ 11215 w 427713"/>
                <a:gd name="connsiteY8" fmla="*/ 118649 h 561918"/>
                <a:gd name="connsiteX0" fmla="*/ 11560 w 425696"/>
                <a:gd name="connsiteY0" fmla="*/ 87530 h 561515"/>
                <a:gd name="connsiteX1" fmla="*/ 25738 w 425696"/>
                <a:gd name="connsiteY1" fmla="*/ 363976 h 561515"/>
                <a:gd name="connsiteX2" fmla="*/ 30464 w 425696"/>
                <a:gd name="connsiteY2" fmla="*/ 522283 h 561515"/>
                <a:gd name="connsiteX3" fmla="*/ 188771 w 425696"/>
                <a:gd name="connsiteY3" fmla="*/ 543548 h 561515"/>
                <a:gd name="connsiteX4" fmla="*/ 403785 w 425696"/>
                <a:gd name="connsiteY4" fmla="*/ 543548 h 561515"/>
                <a:gd name="connsiteX5" fmla="*/ 415598 w 425696"/>
                <a:gd name="connsiteY5" fmla="*/ 311995 h 561515"/>
                <a:gd name="connsiteX6" fmla="*/ 408510 w 425696"/>
                <a:gd name="connsiteY6" fmla="*/ 75716 h 561515"/>
                <a:gd name="connsiteX7" fmla="*/ 214761 w 425696"/>
                <a:gd name="connsiteY7" fmla="*/ 106 h 561515"/>
                <a:gd name="connsiteX8" fmla="*/ 11560 w 425696"/>
                <a:gd name="connsiteY8" fmla="*/ 87530 h 561515"/>
                <a:gd name="connsiteX0" fmla="*/ 10883 w 425019"/>
                <a:gd name="connsiteY0" fmla="*/ 85178 h 559163"/>
                <a:gd name="connsiteX1" fmla="*/ 25061 w 425019"/>
                <a:gd name="connsiteY1" fmla="*/ 361624 h 559163"/>
                <a:gd name="connsiteX2" fmla="*/ 29787 w 425019"/>
                <a:gd name="connsiteY2" fmla="*/ 519931 h 559163"/>
                <a:gd name="connsiteX3" fmla="*/ 188094 w 425019"/>
                <a:gd name="connsiteY3" fmla="*/ 541196 h 559163"/>
                <a:gd name="connsiteX4" fmla="*/ 403108 w 425019"/>
                <a:gd name="connsiteY4" fmla="*/ 541196 h 559163"/>
                <a:gd name="connsiteX5" fmla="*/ 414921 w 425019"/>
                <a:gd name="connsiteY5" fmla="*/ 309643 h 559163"/>
                <a:gd name="connsiteX6" fmla="*/ 407833 w 425019"/>
                <a:gd name="connsiteY6" fmla="*/ 73364 h 559163"/>
                <a:gd name="connsiteX7" fmla="*/ 204633 w 425019"/>
                <a:gd name="connsiteY7" fmla="*/ 116 h 559163"/>
                <a:gd name="connsiteX8" fmla="*/ 10883 w 425019"/>
                <a:gd name="connsiteY8" fmla="*/ 85178 h 559163"/>
                <a:gd name="connsiteX0" fmla="*/ 10883 w 431603"/>
                <a:gd name="connsiteY0" fmla="*/ 85178 h 559163"/>
                <a:gd name="connsiteX1" fmla="*/ 25061 w 431603"/>
                <a:gd name="connsiteY1" fmla="*/ 361624 h 559163"/>
                <a:gd name="connsiteX2" fmla="*/ 29787 w 431603"/>
                <a:gd name="connsiteY2" fmla="*/ 519931 h 559163"/>
                <a:gd name="connsiteX3" fmla="*/ 188094 w 431603"/>
                <a:gd name="connsiteY3" fmla="*/ 541196 h 559163"/>
                <a:gd name="connsiteX4" fmla="*/ 403108 w 431603"/>
                <a:gd name="connsiteY4" fmla="*/ 541196 h 559163"/>
                <a:gd name="connsiteX5" fmla="*/ 429098 w 431603"/>
                <a:gd name="connsiteY5" fmla="*/ 309643 h 559163"/>
                <a:gd name="connsiteX6" fmla="*/ 407833 w 431603"/>
                <a:gd name="connsiteY6" fmla="*/ 73364 h 559163"/>
                <a:gd name="connsiteX7" fmla="*/ 204633 w 431603"/>
                <a:gd name="connsiteY7" fmla="*/ 116 h 559163"/>
                <a:gd name="connsiteX8" fmla="*/ 10883 w 431603"/>
                <a:gd name="connsiteY8" fmla="*/ 85178 h 559163"/>
                <a:gd name="connsiteX0" fmla="*/ 16874 w 437594"/>
                <a:gd name="connsiteY0" fmla="*/ 85178 h 559163"/>
                <a:gd name="connsiteX1" fmla="*/ 12150 w 437594"/>
                <a:gd name="connsiteY1" fmla="*/ 361624 h 559163"/>
                <a:gd name="connsiteX2" fmla="*/ 35778 w 437594"/>
                <a:gd name="connsiteY2" fmla="*/ 519931 h 559163"/>
                <a:gd name="connsiteX3" fmla="*/ 194085 w 437594"/>
                <a:gd name="connsiteY3" fmla="*/ 541196 h 559163"/>
                <a:gd name="connsiteX4" fmla="*/ 409099 w 437594"/>
                <a:gd name="connsiteY4" fmla="*/ 541196 h 559163"/>
                <a:gd name="connsiteX5" fmla="*/ 435089 w 437594"/>
                <a:gd name="connsiteY5" fmla="*/ 309643 h 559163"/>
                <a:gd name="connsiteX6" fmla="*/ 413824 w 437594"/>
                <a:gd name="connsiteY6" fmla="*/ 73364 h 559163"/>
                <a:gd name="connsiteX7" fmla="*/ 210624 w 437594"/>
                <a:gd name="connsiteY7" fmla="*/ 116 h 559163"/>
                <a:gd name="connsiteX8" fmla="*/ 16874 w 437594"/>
                <a:gd name="connsiteY8" fmla="*/ 85178 h 559163"/>
                <a:gd name="connsiteX0" fmla="*/ 16874 w 437594"/>
                <a:gd name="connsiteY0" fmla="*/ 85178 h 563991"/>
                <a:gd name="connsiteX1" fmla="*/ 12150 w 437594"/>
                <a:gd name="connsiteY1" fmla="*/ 361624 h 563991"/>
                <a:gd name="connsiteX2" fmla="*/ 35778 w 437594"/>
                <a:gd name="connsiteY2" fmla="*/ 519931 h 563991"/>
                <a:gd name="connsiteX3" fmla="*/ 205899 w 437594"/>
                <a:gd name="connsiteY3" fmla="*/ 553010 h 563991"/>
                <a:gd name="connsiteX4" fmla="*/ 409099 w 437594"/>
                <a:gd name="connsiteY4" fmla="*/ 541196 h 563991"/>
                <a:gd name="connsiteX5" fmla="*/ 435089 w 437594"/>
                <a:gd name="connsiteY5" fmla="*/ 309643 h 563991"/>
                <a:gd name="connsiteX6" fmla="*/ 413824 w 437594"/>
                <a:gd name="connsiteY6" fmla="*/ 73364 h 563991"/>
                <a:gd name="connsiteX7" fmla="*/ 210624 w 437594"/>
                <a:gd name="connsiteY7" fmla="*/ 116 h 563991"/>
                <a:gd name="connsiteX8" fmla="*/ 16874 w 437594"/>
                <a:gd name="connsiteY8" fmla="*/ 85178 h 563991"/>
                <a:gd name="connsiteX0" fmla="*/ 16874 w 437594"/>
                <a:gd name="connsiteY0" fmla="*/ 85178 h 554236"/>
                <a:gd name="connsiteX1" fmla="*/ 12150 w 437594"/>
                <a:gd name="connsiteY1" fmla="*/ 361624 h 554236"/>
                <a:gd name="connsiteX2" fmla="*/ 35778 w 437594"/>
                <a:gd name="connsiteY2" fmla="*/ 519931 h 554236"/>
                <a:gd name="connsiteX3" fmla="*/ 205899 w 437594"/>
                <a:gd name="connsiteY3" fmla="*/ 553010 h 554236"/>
                <a:gd name="connsiteX4" fmla="*/ 409099 w 437594"/>
                <a:gd name="connsiteY4" fmla="*/ 522294 h 554236"/>
                <a:gd name="connsiteX5" fmla="*/ 435089 w 437594"/>
                <a:gd name="connsiteY5" fmla="*/ 309643 h 554236"/>
                <a:gd name="connsiteX6" fmla="*/ 413824 w 437594"/>
                <a:gd name="connsiteY6" fmla="*/ 73364 h 554236"/>
                <a:gd name="connsiteX7" fmla="*/ 210624 w 437594"/>
                <a:gd name="connsiteY7" fmla="*/ 116 h 554236"/>
                <a:gd name="connsiteX8" fmla="*/ 16874 w 437594"/>
                <a:gd name="connsiteY8" fmla="*/ 85178 h 554236"/>
                <a:gd name="connsiteX0" fmla="*/ 16874 w 437594"/>
                <a:gd name="connsiteY0" fmla="*/ 85178 h 558187"/>
                <a:gd name="connsiteX1" fmla="*/ 12150 w 437594"/>
                <a:gd name="connsiteY1" fmla="*/ 361624 h 558187"/>
                <a:gd name="connsiteX2" fmla="*/ 35778 w 437594"/>
                <a:gd name="connsiteY2" fmla="*/ 519931 h 558187"/>
                <a:gd name="connsiteX3" fmla="*/ 215350 w 437594"/>
                <a:gd name="connsiteY3" fmla="*/ 557736 h 558187"/>
                <a:gd name="connsiteX4" fmla="*/ 409099 w 437594"/>
                <a:gd name="connsiteY4" fmla="*/ 522294 h 558187"/>
                <a:gd name="connsiteX5" fmla="*/ 435089 w 437594"/>
                <a:gd name="connsiteY5" fmla="*/ 309643 h 558187"/>
                <a:gd name="connsiteX6" fmla="*/ 413824 w 437594"/>
                <a:gd name="connsiteY6" fmla="*/ 73364 h 558187"/>
                <a:gd name="connsiteX7" fmla="*/ 210624 w 437594"/>
                <a:gd name="connsiteY7" fmla="*/ 116 h 558187"/>
                <a:gd name="connsiteX8" fmla="*/ 16874 w 437594"/>
                <a:gd name="connsiteY8" fmla="*/ 85178 h 558187"/>
                <a:gd name="connsiteX0" fmla="*/ 20067 w 440787"/>
                <a:gd name="connsiteY0" fmla="*/ 85178 h 558187"/>
                <a:gd name="connsiteX1" fmla="*/ 8255 w 440787"/>
                <a:gd name="connsiteY1" fmla="*/ 361624 h 558187"/>
                <a:gd name="connsiteX2" fmla="*/ 38971 w 440787"/>
                <a:gd name="connsiteY2" fmla="*/ 519931 h 558187"/>
                <a:gd name="connsiteX3" fmla="*/ 218543 w 440787"/>
                <a:gd name="connsiteY3" fmla="*/ 557736 h 558187"/>
                <a:gd name="connsiteX4" fmla="*/ 412292 w 440787"/>
                <a:gd name="connsiteY4" fmla="*/ 522294 h 558187"/>
                <a:gd name="connsiteX5" fmla="*/ 438282 w 440787"/>
                <a:gd name="connsiteY5" fmla="*/ 309643 h 558187"/>
                <a:gd name="connsiteX6" fmla="*/ 417017 w 440787"/>
                <a:gd name="connsiteY6" fmla="*/ 73364 h 558187"/>
                <a:gd name="connsiteX7" fmla="*/ 213817 w 440787"/>
                <a:gd name="connsiteY7" fmla="*/ 116 h 558187"/>
                <a:gd name="connsiteX8" fmla="*/ 20067 w 440787"/>
                <a:gd name="connsiteY8" fmla="*/ 85178 h 558187"/>
                <a:gd name="connsiteX0" fmla="*/ 20067 w 442342"/>
                <a:gd name="connsiteY0" fmla="*/ 85178 h 558345"/>
                <a:gd name="connsiteX1" fmla="*/ 8255 w 442342"/>
                <a:gd name="connsiteY1" fmla="*/ 361624 h 558345"/>
                <a:gd name="connsiteX2" fmla="*/ 38971 w 442342"/>
                <a:gd name="connsiteY2" fmla="*/ 519931 h 558345"/>
                <a:gd name="connsiteX3" fmla="*/ 218543 w 442342"/>
                <a:gd name="connsiteY3" fmla="*/ 557736 h 558345"/>
                <a:gd name="connsiteX4" fmla="*/ 412292 w 442342"/>
                <a:gd name="connsiteY4" fmla="*/ 522294 h 558345"/>
                <a:gd name="connsiteX5" fmla="*/ 440644 w 442342"/>
                <a:gd name="connsiteY5" fmla="*/ 302555 h 558345"/>
                <a:gd name="connsiteX6" fmla="*/ 417017 w 442342"/>
                <a:gd name="connsiteY6" fmla="*/ 73364 h 558345"/>
                <a:gd name="connsiteX7" fmla="*/ 213817 w 442342"/>
                <a:gd name="connsiteY7" fmla="*/ 116 h 558345"/>
                <a:gd name="connsiteX8" fmla="*/ 20067 w 442342"/>
                <a:gd name="connsiteY8" fmla="*/ 85178 h 558345"/>
                <a:gd name="connsiteX0" fmla="*/ 21288 w 443563"/>
                <a:gd name="connsiteY0" fmla="*/ 85178 h 558345"/>
                <a:gd name="connsiteX1" fmla="*/ 7113 w 443563"/>
                <a:gd name="connsiteY1" fmla="*/ 356898 h 558345"/>
                <a:gd name="connsiteX2" fmla="*/ 40192 w 443563"/>
                <a:gd name="connsiteY2" fmla="*/ 519931 h 558345"/>
                <a:gd name="connsiteX3" fmla="*/ 219764 w 443563"/>
                <a:gd name="connsiteY3" fmla="*/ 557736 h 558345"/>
                <a:gd name="connsiteX4" fmla="*/ 413513 w 443563"/>
                <a:gd name="connsiteY4" fmla="*/ 522294 h 558345"/>
                <a:gd name="connsiteX5" fmla="*/ 441865 w 443563"/>
                <a:gd name="connsiteY5" fmla="*/ 302555 h 558345"/>
                <a:gd name="connsiteX6" fmla="*/ 418238 w 443563"/>
                <a:gd name="connsiteY6" fmla="*/ 73364 h 558345"/>
                <a:gd name="connsiteX7" fmla="*/ 215038 w 443563"/>
                <a:gd name="connsiteY7" fmla="*/ 116 h 558345"/>
                <a:gd name="connsiteX8" fmla="*/ 21288 w 443563"/>
                <a:gd name="connsiteY8" fmla="*/ 85178 h 558345"/>
                <a:gd name="connsiteX0" fmla="*/ 45611 w 437169"/>
                <a:gd name="connsiteY0" fmla="*/ 66265 h 558335"/>
                <a:gd name="connsiteX1" fmla="*/ 719 w 437169"/>
                <a:gd name="connsiteY1" fmla="*/ 356888 h 558335"/>
                <a:gd name="connsiteX2" fmla="*/ 33798 w 437169"/>
                <a:gd name="connsiteY2" fmla="*/ 519921 h 558335"/>
                <a:gd name="connsiteX3" fmla="*/ 213370 w 437169"/>
                <a:gd name="connsiteY3" fmla="*/ 557726 h 558335"/>
                <a:gd name="connsiteX4" fmla="*/ 407119 w 437169"/>
                <a:gd name="connsiteY4" fmla="*/ 522284 h 558335"/>
                <a:gd name="connsiteX5" fmla="*/ 435471 w 437169"/>
                <a:gd name="connsiteY5" fmla="*/ 302545 h 558335"/>
                <a:gd name="connsiteX6" fmla="*/ 411844 w 437169"/>
                <a:gd name="connsiteY6" fmla="*/ 73354 h 558335"/>
                <a:gd name="connsiteX7" fmla="*/ 208644 w 437169"/>
                <a:gd name="connsiteY7" fmla="*/ 106 h 558335"/>
                <a:gd name="connsiteX8" fmla="*/ 45611 w 437169"/>
                <a:gd name="connsiteY8" fmla="*/ 66265 h 558335"/>
                <a:gd name="connsiteX0" fmla="*/ 37761 w 429319"/>
                <a:gd name="connsiteY0" fmla="*/ 66214 h 558284"/>
                <a:gd name="connsiteX1" fmla="*/ 2320 w 429319"/>
                <a:gd name="connsiteY1" fmla="*/ 297767 h 558284"/>
                <a:gd name="connsiteX2" fmla="*/ 25948 w 429319"/>
                <a:gd name="connsiteY2" fmla="*/ 519870 h 558284"/>
                <a:gd name="connsiteX3" fmla="*/ 205520 w 429319"/>
                <a:gd name="connsiteY3" fmla="*/ 557675 h 558284"/>
                <a:gd name="connsiteX4" fmla="*/ 399269 w 429319"/>
                <a:gd name="connsiteY4" fmla="*/ 522233 h 558284"/>
                <a:gd name="connsiteX5" fmla="*/ 427621 w 429319"/>
                <a:gd name="connsiteY5" fmla="*/ 302494 h 558284"/>
                <a:gd name="connsiteX6" fmla="*/ 403994 w 429319"/>
                <a:gd name="connsiteY6" fmla="*/ 73303 h 558284"/>
                <a:gd name="connsiteX7" fmla="*/ 200794 w 429319"/>
                <a:gd name="connsiteY7" fmla="*/ 55 h 558284"/>
                <a:gd name="connsiteX8" fmla="*/ 37761 w 429319"/>
                <a:gd name="connsiteY8" fmla="*/ 66214 h 558284"/>
                <a:gd name="connsiteX0" fmla="*/ 36275 w 427833"/>
                <a:gd name="connsiteY0" fmla="*/ 66214 h 558958"/>
                <a:gd name="connsiteX1" fmla="*/ 834 w 427833"/>
                <a:gd name="connsiteY1" fmla="*/ 297767 h 558958"/>
                <a:gd name="connsiteX2" fmla="*/ 29188 w 427833"/>
                <a:gd name="connsiteY2" fmla="*/ 510418 h 558958"/>
                <a:gd name="connsiteX3" fmla="*/ 204034 w 427833"/>
                <a:gd name="connsiteY3" fmla="*/ 557675 h 558958"/>
                <a:gd name="connsiteX4" fmla="*/ 397783 w 427833"/>
                <a:gd name="connsiteY4" fmla="*/ 522233 h 558958"/>
                <a:gd name="connsiteX5" fmla="*/ 426135 w 427833"/>
                <a:gd name="connsiteY5" fmla="*/ 302494 h 558958"/>
                <a:gd name="connsiteX6" fmla="*/ 402508 w 427833"/>
                <a:gd name="connsiteY6" fmla="*/ 73303 h 558958"/>
                <a:gd name="connsiteX7" fmla="*/ 199308 w 427833"/>
                <a:gd name="connsiteY7" fmla="*/ 55 h 558958"/>
                <a:gd name="connsiteX8" fmla="*/ 36275 w 427833"/>
                <a:gd name="connsiteY8" fmla="*/ 66214 h 558958"/>
                <a:gd name="connsiteX0" fmla="*/ 36275 w 428528"/>
                <a:gd name="connsiteY0" fmla="*/ 66214 h 558440"/>
                <a:gd name="connsiteX1" fmla="*/ 834 w 428528"/>
                <a:gd name="connsiteY1" fmla="*/ 297767 h 558440"/>
                <a:gd name="connsiteX2" fmla="*/ 29188 w 428528"/>
                <a:gd name="connsiteY2" fmla="*/ 510418 h 558440"/>
                <a:gd name="connsiteX3" fmla="*/ 204034 w 428528"/>
                <a:gd name="connsiteY3" fmla="*/ 557675 h 558440"/>
                <a:gd name="connsiteX4" fmla="*/ 388332 w 428528"/>
                <a:gd name="connsiteY4" fmla="*/ 519870 h 558440"/>
                <a:gd name="connsiteX5" fmla="*/ 426135 w 428528"/>
                <a:gd name="connsiteY5" fmla="*/ 302494 h 558440"/>
                <a:gd name="connsiteX6" fmla="*/ 402508 w 428528"/>
                <a:gd name="connsiteY6" fmla="*/ 73303 h 558440"/>
                <a:gd name="connsiteX7" fmla="*/ 199308 w 428528"/>
                <a:gd name="connsiteY7" fmla="*/ 55 h 558440"/>
                <a:gd name="connsiteX8" fmla="*/ 36275 w 428528"/>
                <a:gd name="connsiteY8" fmla="*/ 66214 h 558440"/>
                <a:gd name="connsiteX0" fmla="*/ 37760 w 430013"/>
                <a:gd name="connsiteY0" fmla="*/ 66214 h 557901"/>
                <a:gd name="connsiteX1" fmla="*/ 2319 w 430013"/>
                <a:gd name="connsiteY1" fmla="*/ 297767 h 557901"/>
                <a:gd name="connsiteX2" fmla="*/ 25948 w 430013"/>
                <a:gd name="connsiteY2" fmla="*/ 519869 h 557901"/>
                <a:gd name="connsiteX3" fmla="*/ 205519 w 430013"/>
                <a:gd name="connsiteY3" fmla="*/ 557675 h 557901"/>
                <a:gd name="connsiteX4" fmla="*/ 389817 w 430013"/>
                <a:gd name="connsiteY4" fmla="*/ 519870 h 557901"/>
                <a:gd name="connsiteX5" fmla="*/ 427620 w 430013"/>
                <a:gd name="connsiteY5" fmla="*/ 302494 h 557901"/>
                <a:gd name="connsiteX6" fmla="*/ 403993 w 430013"/>
                <a:gd name="connsiteY6" fmla="*/ 73303 h 557901"/>
                <a:gd name="connsiteX7" fmla="*/ 200793 w 430013"/>
                <a:gd name="connsiteY7" fmla="*/ 55 h 557901"/>
                <a:gd name="connsiteX8" fmla="*/ 37760 w 430013"/>
                <a:gd name="connsiteY8" fmla="*/ 66214 h 557901"/>
                <a:gd name="connsiteX0" fmla="*/ 40684 w 432937"/>
                <a:gd name="connsiteY0" fmla="*/ 66214 h 557831"/>
                <a:gd name="connsiteX1" fmla="*/ 5243 w 432937"/>
                <a:gd name="connsiteY1" fmla="*/ 297767 h 557831"/>
                <a:gd name="connsiteX2" fmla="*/ 28872 w 432937"/>
                <a:gd name="connsiteY2" fmla="*/ 519869 h 557831"/>
                <a:gd name="connsiteX3" fmla="*/ 208443 w 432937"/>
                <a:gd name="connsiteY3" fmla="*/ 557675 h 557831"/>
                <a:gd name="connsiteX4" fmla="*/ 392741 w 432937"/>
                <a:gd name="connsiteY4" fmla="*/ 519870 h 557831"/>
                <a:gd name="connsiteX5" fmla="*/ 430544 w 432937"/>
                <a:gd name="connsiteY5" fmla="*/ 302494 h 557831"/>
                <a:gd name="connsiteX6" fmla="*/ 406917 w 432937"/>
                <a:gd name="connsiteY6" fmla="*/ 73303 h 557831"/>
                <a:gd name="connsiteX7" fmla="*/ 203717 w 432937"/>
                <a:gd name="connsiteY7" fmla="*/ 55 h 557831"/>
                <a:gd name="connsiteX8" fmla="*/ 40684 w 432937"/>
                <a:gd name="connsiteY8" fmla="*/ 66214 h 557831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6557 w 428810"/>
                <a:gd name="connsiteY0" fmla="*/ 66214 h 531376"/>
                <a:gd name="connsiteX1" fmla="*/ 1116 w 428810"/>
                <a:gd name="connsiteY1" fmla="*/ 297767 h 531376"/>
                <a:gd name="connsiteX2" fmla="*/ 27108 w 428810"/>
                <a:gd name="connsiteY2" fmla="*/ 510418 h 531376"/>
                <a:gd name="connsiteX3" fmla="*/ 192502 w 428810"/>
                <a:gd name="connsiteY3" fmla="*/ 524596 h 531376"/>
                <a:gd name="connsiteX4" fmla="*/ 388614 w 428810"/>
                <a:gd name="connsiteY4" fmla="*/ 519870 h 531376"/>
                <a:gd name="connsiteX5" fmla="*/ 426417 w 428810"/>
                <a:gd name="connsiteY5" fmla="*/ 302494 h 531376"/>
                <a:gd name="connsiteX6" fmla="*/ 402790 w 428810"/>
                <a:gd name="connsiteY6" fmla="*/ 73303 h 531376"/>
                <a:gd name="connsiteX7" fmla="*/ 199590 w 428810"/>
                <a:gd name="connsiteY7" fmla="*/ 55 h 531376"/>
                <a:gd name="connsiteX8" fmla="*/ 36557 w 428810"/>
                <a:gd name="connsiteY8" fmla="*/ 66214 h 531376"/>
                <a:gd name="connsiteX0" fmla="*/ 36557 w 422272"/>
                <a:gd name="connsiteY0" fmla="*/ 66214 h 538568"/>
                <a:gd name="connsiteX1" fmla="*/ 1116 w 422272"/>
                <a:gd name="connsiteY1" fmla="*/ 297767 h 538568"/>
                <a:gd name="connsiteX2" fmla="*/ 27108 w 422272"/>
                <a:gd name="connsiteY2" fmla="*/ 510418 h 538568"/>
                <a:gd name="connsiteX3" fmla="*/ 192502 w 422272"/>
                <a:gd name="connsiteY3" fmla="*/ 524596 h 538568"/>
                <a:gd name="connsiteX4" fmla="*/ 388614 w 422272"/>
                <a:gd name="connsiteY4" fmla="*/ 519870 h 538568"/>
                <a:gd name="connsiteX5" fmla="*/ 414603 w 422272"/>
                <a:gd name="connsiteY5" fmla="*/ 295406 h 538568"/>
                <a:gd name="connsiteX6" fmla="*/ 402790 w 422272"/>
                <a:gd name="connsiteY6" fmla="*/ 73303 h 538568"/>
                <a:gd name="connsiteX7" fmla="*/ 199590 w 422272"/>
                <a:gd name="connsiteY7" fmla="*/ 55 h 538568"/>
                <a:gd name="connsiteX8" fmla="*/ 36557 w 422272"/>
                <a:gd name="connsiteY8" fmla="*/ 66214 h 538568"/>
                <a:gd name="connsiteX0" fmla="*/ 36557 w 416127"/>
                <a:gd name="connsiteY0" fmla="*/ 66159 h 538513"/>
                <a:gd name="connsiteX1" fmla="*/ 1116 w 416127"/>
                <a:gd name="connsiteY1" fmla="*/ 297712 h 538513"/>
                <a:gd name="connsiteX2" fmla="*/ 27108 w 416127"/>
                <a:gd name="connsiteY2" fmla="*/ 510363 h 538513"/>
                <a:gd name="connsiteX3" fmla="*/ 192502 w 416127"/>
                <a:gd name="connsiteY3" fmla="*/ 524541 h 538513"/>
                <a:gd name="connsiteX4" fmla="*/ 388614 w 416127"/>
                <a:gd name="connsiteY4" fmla="*/ 519815 h 538513"/>
                <a:gd name="connsiteX5" fmla="*/ 414603 w 416127"/>
                <a:gd name="connsiteY5" fmla="*/ 295351 h 538513"/>
                <a:gd name="connsiteX6" fmla="*/ 390976 w 416127"/>
                <a:gd name="connsiteY6" fmla="*/ 66160 h 538513"/>
                <a:gd name="connsiteX7" fmla="*/ 199590 w 416127"/>
                <a:gd name="connsiteY7" fmla="*/ 0 h 538513"/>
                <a:gd name="connsiteX8" fmla="*/ 36557 w 416127"/>
                <a:gd name="connsiteY8" fmla="*/ 66159 h 538513"/>
                <a:gd name="connsiteX0" fmla="*/ 36557 w 416962"/>
                <a:gd name="connsiteY0" fmla="*/ 66159 h 533540"/>
                <a:gd name="connsiteX1" fmla="*/ 1116 w 416962"/>
                <a:gd name="connsiteY1" fmla="*/ 297712 h 533540"/>
                <a:gd name="connsiteX2" fmla="*/ 27108 w 416962"/>
                <a:gd name="connsiteY2" fmla="*/ 510363 h 533540"/>
                <a:gd name="connsiteX3" fmla="*/ 192502 w 416962"/>
                <a:gd name="connsiteY3" fmla="*/ 524541 h 533540"/>
                <a:gd name="connsiteX4" fmla="*/ 390977 w 416962"/>
                <a:gd name="connsiteY4" fmla="*/ 512727 h 533540"/>
                <a:gd name="connsiteX5" fmla="*/ 414603 w 416962"/>
                <a:gd name="connsiteY5" fmla="*/ 295351 h 533540"/>
                <a:gd name="connsiteX6" fmla="*/ 390976 w 416962"/>
                <a:gd name="connsiteY6" fmla="*/ 66160 h 533540"/>
                <a:gd name="connsiteX7" fmla="*/ 199590 w 416962"/>
                <a:gd name="connsiteY7" fmla="*/ 0 h 533540"/>
                <a:gd name="connsiteX8" fmla="*/ 36557 w 416962"/>
                <a:gd name="connsiteY8" fmla="*/ 66159 h 533540"/>
                <a:gd name="connsiteX0" fmla="*/ 36557 w 415953"/>
                <a:gd name="connsiteY0" fmla="*/ 66159 h 531703"/>
                <a:gd name="connsiteX1" fmla="*/ 1116 w 415953"/>
                <a:gd name="connsiteY1" fmla="*/ 297712 h 531703"/>
                <a:gd name="connsiteX2" fmla="*/ 27108 w 415953"/>
                <a:gd name="connsiteY2" fmla="*/ 510363 h 531703"/>
                <a:gd name="connsiteX3" fmla="*/ 192502 w 415953"/>
                <a:gd name="connsiteY3" fmla="*/ 524541 h 531703"/>
                <a:gd name="connsiteX4" fmla="*/ 390977 w 415953"/>
                <a:gd name="connsiteY4" fmla="*/ 512727 h 531703"/>
                <a:gd name="connsiteX5" fmla="*/ 414603 w 415953"/>
                <a:gd name="connsiteY5" fmla="*/ 295351 h 531703"/>
                <a:gd name="connsiteX6" fmla="*/ 390976 w 415953"/>
                <a:gd name="connsiteY6" fmla="*/ 66160 h 531703"/>
                <a:gd name="connsiteX7" fmla="*/ 199590 w 415953"/>
                <a:gd name="connsiteY7" fmla="*/ 0 h 531703"/>
                <a:gd name="connsiteX8" fmla="*/ 36557 w 415953"/>
                <a:gd name="connsiteY8" fmla="*/ 66159 h 531703"/>
                <a:gd name="connsiteX0" fmla="*/ 38202 w 417598"/>
                <a:gd name="connsiteY0" fmla="*/ 66159 h 527065"/>
                <a:gd name="connsiteX1" fmla="*/ 2761 w 417598"/>
                <a:gd name="connsiteY1" fmla="*/ 297712 h 527065"/>
                <a:gd name="connsiteX2" fmla="*/ 28753 w 417598"/>
                <a:gd name="connsiteY2" fmla="*/ 510363 h 527065"/>
                <a:gd name="connsiteX3" fmla="*/ 194147 w 417598"/>
                <a:gd name="connsiteY3" fmla="*/ 524541 h 527065"/>
                <a:gd name="connsiteX4" fmla="*/ 392622 w 417598"/>
                <a:gd name="connsiteY4" fmla="*/ 512727 h 527065"/>
                <a:gd name="connsiteX5" fmla="*/ 416248 w 417598"/>
                <a:gd name="connsiteY5" fmla="*/ 295351 h 527065"/>
                <a:gd name="connsiteX6" fmla="*/ 392621 w 417598"/>
                <a:gd name="connsiteY6" fmla="*/ 66160 h 527065"/>
                <a:gd name="connsiteX7" fmla="*/ 201235 w 417598"/>
                <a:gd name="connsiteY7" fmla="*/ 0 h 527065"/>
                <a:gd name="connsiteX8" fmla="*/ 38202 w 417598"/>
                <a:gd name="connsiteY8" fmla="*/ 66159 h 527065"/>
                <a:gd name="connsiteX0" fmla="*/ 36212 w 415608"/>
                <a:gd name="connsiteY0" fmla="*/ 66159 h 527065"/>
                <a:gd name="connsiteX1" fmla="*/ 771 w 415608"/>
                <a:gd name="connsiteY1" fmla="*/ 297712 h 527065"/>
                <a:gd name="connsiteX2" fmla="*/ 55116 w 415608"/>
                <a:gd name="connsiteY2" fmla="*/ 510363 h 527065"/>
                <a:gd name="connsiteX3" fmla="*/ 192157 w 415608"/>
                <a:gd name="connsiteY3" fmla="*/ 524541 h 527065"/>
                <a:gd name="connsiteX4" fmla="*/ 390632 w 415608"/>
                <a:gd name="connsiteY4" fmla="*/ 512727 h 527065"/>
                <a:gd name="connsiteX5" fmla="*/ 414258 w 415608"/>
                <a:gd name="connsiteY5" fmla="*/ 295351 h 527065"/>
                <a:gd name="connsiteX6" fmla="*/ 390631 w 415608"/>
                <a:gd name="connsiteY6" fmla="*/ 66160 h 527065"/>
                <a:gd name="connsiteX7" fmla="*/ 199245 w 415608"/>
                <a:gd name="connsiteY7" fmla="*/ 0 h 527065"/>
                <a:gd name="connsiteX8" fmla="*/ 36212 w 415608"/>
                <a:gd name="connsiteY8" fmla="*/ 66159 h 527065"/>
                <a:gd name="connsiteX0" fmla="*/ 15687 w 395083"/>
                <a:gd name="connsiteY0" fmla="*/ 66159 h 531379"/>
                <a:gd name="connsiteX1" fmla="*/ 8600 w 395083"/>
                <a:gd name="connsiteY1" fmla="*/ 302438 h 531379"/>
                <a:gd name="connsiteX2" fmla="*/ 34591 w 395083"/>
                <a:gd name="connsiteY2" fmla="*/ 510363 h 531379"/>
                <a:gd name="connsiteX3" fmla="*/ 171632 w 395083"/>
                <a:gd name="connsiteY3" fmla="*/ 524541 h 531379"/>
                <a:gd name="connsiteX4" fmla="*/ 370107 w 395083"/>
                <a:gd name="connsiteY4" fmla="*/ 512727 h 531379"/>
                <a:gd name="connsiteX5" fmla="*/ 393733 w 395083"/>
                <a:gd name="connsiteY5" fmla="*/ 295351 h 531379"/>
                <a:gd name="connsiteX6" fmla="*/ 370106 w 395083"/>
                <a:gd name="connsiteY6" fmla="*/ 66160 h 531379"/>
                <a:gd name="connsiteX7" fmla="*/ 178720 w 395083"/>
                <a:gd name="connsiteY7" fmla="*/ 0 h 531379"/>
                <a:gd name="connsiteX8" fmla="*/ 15687 w 395083"/>
                <a:gd name="connsiteY8" fmla="*/ 66159 h 531379"/>
                <a:gd name="connsiteX0" fmla="*/ 16810 w 396206"/>
                <a:gd name="connsiteY0" fmla="*/ 66159 h 532029"/>
                <a:gd name="connsiteX1" fmla="*/ 7361 w 396206"/>
                <a:gd name="connsiteY1" fmla="*/ 292987 h 532029"/>
                <a:gd name="connsiteX2" fmla="*/ 35714 w 396206"/>
                <a:gd name="connsiteY2" fmla="*/ 510363 h 532029"/>
                <a:gd name="connsiteX3" fmla="*/ 172755 w 396206"/>
                <a:gd name="connsiteY3" fmla="*/ 524541 h 532029"/>
                <a:gd name="connsiteX4" fmla="*/ 371230 w 396206"/>
                <a:gd name="connsiteY4" fmla="*/ 512727 h 532029"/>
                <a:gd name="connsiteX5" fmla="*/ 394856 w 396206"/>
                <a:gd name="connsiteY5" fmla="*/ 295351 h 532029"/>
                <a:gd name="connsiteX6" fmla="*/ 371229 w 396206"/>
                <a:gd name="connsiteY6" fmla="*/ 66160 h 532029"/>
                <a:gd name="connsiteX7" fmla="*/ 179843 w 396206"/>
                <a:gd name="connsiteY7" fmla="*/ 0 h 532029"/>
                <a:gd name="connsiteX8" fmla="*/ 16810 w 396206"/>
                <a:gd name="connsiteY8" fmla="*/ 66159 h 532029"/>
                <a:gd name="connsiteX0" fmla="*/ 17622 w 397018"/>
                <a:gd name="connsiteY0" fmla="*/ 66159 h 532029"/>
                <a:gd name="connsiteX1" fmla="*/ 8173 w 397018"/>
                <a:gd name="connsiteY1" fmla="*/ 292987 h 532029"/>
                <a:gd name="connsiteX2" fmla="*/ 36526 w 397018"/>
                <a:gd name="connsiteY2" fmla="*/ 510363 h 532029"/>
                <a:gd name="connsiteX3" fmla="*/ 173567 w 397018"/>
                <a:gd name="connsiteY3" fmla="*/ 524541 h 532029"/>
                <a:gd name="connsiteX4" fmla="*/ 372042 w 397018"/>
                <a:gd name="connsiteY4" fmla="*/ 512727 h 532029"/>
                <a:gd name="connsiteX5" fmla="*/ 395668 w 397018"/>
                <a:gd name="connsiteY5" fmla="*/ 295351 h 532029"/>
                <a:gd name="connsiteX6" fmla="*/ 372041 w 397018"/>
                <a:gd name="connsiteY6" fmla="*/ 66160 h 532029"/>
                <a:gd name="connsiteX7" fmla="*/ 180655 w 397018"/>
                <a:gd name="connsiteY7" fmla="*/ 0 h 532029"/>
                <a:gd name="connsiteX8" fmla="*/ 17622 w 397018"/>
                <a:gd name="connsiteY8" fmla="*/ 66159 h 532029"/>
                <a:gd name="connsiteX0" fmla="*/ 16811 w 396207"/>
                <a:gd name="connsiteY0" fmla="*/ 66159 h 529127"/>
                <a:gd name="connsiteX1" fmla="*/ 7362 w 396207"/>
                <a:gd name="connsiteY1" fmla="*/ 292987 h 529127"/>
                <a:gd name="connsiteX2" fmla="*/ 35715 w 396207"/>
                <a:gd name="connsiteY2" fmla="*/ 505637 h 529127"/>
                <a:gd name="connsiteX3" fmla="*/ 172756 w 396207"/>
                <a:gd name="connsiteY3" fmla="*/ 524541 h 529127"/>
                <a:gd name="connsiteX4" fmla="*/ 371231 w 396207"/>
                <a:gd name="connsiteY4" fmla="*/ 512727 h 529127"/>
                <a:gd name="connsiteX5" fmla="*/ 394857 w 396207"/>
                <a:gd name="connsiteY5" fmla="*/ 295351 h 529127"/>
                <a:gd name="connsiteX6" fmla="*/ 371230 w 396207"/>
                <a:gd name="connsiteY6" fmla="*/ 66160 h 529127"/>
                <a:gd name="connsiteX7" fmla="*/ 179844 w 396207"/>
                <a:gd name="connsiteY7" fmla="*/ 0 h 529127"/>
                <a:gd name="connsiteX8" fmla="*/ 16811 w 396207"/>
                <a:gd name="connsiteY8" fmla="*/ 66159 h 529127"/>
                <a:gd name="connsiteX0" fmla="*/ 16811 w 397772"/>
                <a:gd name="connsiteY0" fmla="*/ 66159 h 528841"/>
                <a:gd name="connsiteX1" fmla="*/ 7362 w 397772"/>
                <a:gd name="connsiteY1" fmla="*/ 292987 h 528841"/>
                <a:gd name="connsiteX2" fmla="*/ 35715 w 397772"/>
                <a:gd name="connsiteY2" fmla="*/ 505637 h 528841"/>
                <a:gd name="connsiteX3" fmla="*/ 172756 w 397772"/>
                <a:gd name="connsiteY3" fmla="*/ 524541 h 528841"/>
                <a:gd name="connsiteX4" fmla="*/ 349966 w 397772"/>
                <a:gd name="connsiteY4" fmla="*/ 517453 h 528841"/>
                <a:gd name="connsiteX5" fmla="*/ 394857 w 397772"/>
                <a:gd name="connsiteY5" fmla="*/ 295351 h 528841"/>
                <a:gd name="connsiteX6" fmla="*/ 371230 w 397772"/>
                <a:gd name="connsiteY6" fmla="*/ 66160 h 528841"/>
                <a:gd name="connsiteX7" fmla="*/ 179844 w 397772"/>
                <a:gd name="connsiteY7" fmla="*/ 0 h 528841"/>
                <a:gd name="connsiteX8" fmla="*/ 16811 w 397772"/>
                <a:gd name="connsiteY8" fmla="*/ 66159 h 528841"/>
                <a:gd name="connsiteX0" fmla="*/ 16811 w 386281"/>
                <a:gd name="connsiteY0" fmla="*/ 66159 h 536037"/>
                <a:gd name="connsiteX1" fmla="*/ 7362 w 386281"/>
                <a:gd name="connsiteY1" fmla="*/ 292987 h 536037"/>
                <a:gd name="connsiteX2" fmla="*/ 35715 w 386281"/>
                <a:gd name="connsiteY2" fmla="*/ 505637 h 536037"/>
                <a:gd name="connsiteX3" fmla="*/ 172756 w 386281"/>
                <a:gd name="connsiteY3" fmla="*/ 524541 h 536037"/>
                <a:gd name="connsiteX4" fmla="*/ 349966 w 386281"/>
                <a:gd name="connsiteY4" fmla="*/ 517453 h 536037"/>
                <a:gd name="connsiteX5" fmla="*/ 368866 w 386281"/>
                <a:gd name="connsiteY5" fmla="*/ 292988 h 536037"/>
                <a:gd name="connsiteX6" fmla="*/ 371230 w 386281"/>
                <a:gd name="connsiteY6" fmla="*/ 66160 h 536037"/>
                <a:gd name="connsiteX7" fmla="*/ 179844 w 386281"/>
                <a:gd name="connsiteY7" fmla="*/ 0 h 536037"/>
                <a:gd name="connsiteX8" fmla="*/ 16811 w 386281"/>
                <a:gd name="connsiteY8" fmla="*/ 66159 h 536037"/>
                <a:gd name="connsiteX0" fmla="*/ 16811 w 390120"/>
                <a:gd name="connsiteY0" fmla="*/ 66159 h 535863"/>
                <a:gd name="connsiteX1" fmla="*/ 7362 w 390120"/>
                <a:gd name="connsiteY1" fmla="*/ 292987 h 535863"/>
                <a:gd name="connsiteX2" fmla="*/ 35715 w 390120"/>
                <a:gd name="connsiteY2" fmla="*/ 505637 h 535863"/>
                <a:gd name="connsiteX3" fmla="*/ 172756 w 390120"/>
                <a:gd name="connsiteY3" fmla="*/ 524541 h 535863"/>
                <a:gd name="connsiteX4" fmla="*/ 349966 w 390120"/>
                <a:gd name="connsiteY4" fmla="*/ 517453 h 535863"/>
                <a:gd name="connsiteX5" fmla="*/ 380680 w 390120"/>
                <a:gd name="connsiteY5" fmla="*/ 295351 h 535863"/>
                <a:gd name="connsiteX6" fmla="*/ 371230 w 390120"/>
                <a:gd name="connsiteY6" fmla="*/ 66160 h 535863"/>
                <a:gd name="connsiteX7" fmla="*/ 179844 w 390120"/>
                <a:gd name="connsiteY7" fmla="*/ 0 h 535863"/>
                <a:gd name="connsiteX8" fmla="*/ 16811 w 390120"/>
                <a:gd name="connsiteY8" fmla="*/ 66159 h 535863"/>
                <a:gd name="connsiteX0" fmla="*/ 16811 w 393406"/>
                <a:gd name="connsiteY0" fmla="*/ 66159 h 535863"/>
                <a:gd name="connsiteX1" fmla="*/ 7362 w 393406"/>
                <a:gd name="connsiteY1" fmla="*/ 292987 h 535863"/>
                <a:gd name="connsiteX2" fmla="*/ 35715 w 393406"/>
                <a:gd name="connsiteY2" fmla="*/ 505637 h 535863"/>
                <a:gd name="connsiteX3" fmla="*/ 172756 w 393406"/>
                <a:gd name="connsiteY3" fmla="*/ 524541 h 535863"/>
                <a:gd name="connsiteX4" fmla="*/ 349966 w 393406"/>
                <a:gd name="connsiteY4" fmla="*/ 517453 h 535863"/>
                <a:gd name="connsiteX5" fmla="*/ 387769 w 393406"/>
                <a:gd name="connsiteY5" fmla="*/ 295351 h 535863"/>
                <a:gd name="connsiteX6" fmla="*/ 371230 w 393406"/>
                <a:gd name="connsiteY6" fmla="*/ 66160 h 535863"/>
                <a:gd name="connsiteX7" fmla="*/ 179844 w 393406"/>
                <a:gd name="connsiteY7" fmla="*/ 0 h 535863"/>
                <a:gd name="connsiteX8" fmla="*/ 16811 w 393406"/>
                <a:gd name="connsiteY8" fmla="*/ 66159 h 535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406" h="535863">
                  <a:moveTo>
                    <a:pt x="16811" y="66159"/>
                  </a:moveTo>
                  <a:cubicBezTo>
                    <a:pt x="-11936" y="114990"/>
                    <a:pt x="4211" y="219741"/>
                    <a:pt x="7362" y="292987"/>
                  </a:cubicBezTo>
                  <a:cubicBezTo>
                    <a:pt x="10513" y="366233"/>
                    <a:pt x="8149" y="467045"/>
                    <a:pt x="35715" y="505637"/>
                  </a:cubicBezTo>
                  <a:cubicBezTo>
                    <a:pt x="63281" y="544229"/>
                    <a:pt x="120381" y="522572"/>
                    <a:pt x="172756" y="524541"/>
                  </a:cubicBezTo>
                  <a:cubicBezTo>
                    <a:pt x="231826" y="522178"/>
                    <a:pt x="314131" y="555651"/>
                    <a:pt x="349966" y="517453"/>
                  </a:cubicBezTo>
                  <a:cubicBezTo>
                    <a:pt x="385802" y="479255"/>
                    <a:pt x="384225" y="370566"/>
                    <a:pt x="387769" y="295351"/>
                  </a:cubicBezTo>
                  <a:cubicBezTo>
                    <a:pt x="391313" y="220136"/>
                    <a:pt x="404703" y="118141"/>
                    <a:pt x="371230" y="66160"/>
                  </a:cubicBezTo>
                  <a:cubicBezTo>
                    <a:pt x="337757" y="14179"/>
                    <a:pt x="238914" y="0"/>
                    <a:pt x="179844" y="0"/>
                  </a:cubicBezTo>
                  <a:cubicBezTo>
                    <a:pt x="120774" y="0"/>
                    <a:pt x="45558" y="17328"/>
                    <a:pt x="16811" y="66159"/>
                  </a:cubicBez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6844F5D1-2B39-444F-AEBF-71680DB12323}"/>
                </a:ext>
              </a:extLst>
            </p:cNvPr>
            <p:cNvSpPr/>
            <p:nvPr/>
          </p:nvSpPr>
          <p:spPr>
            <a:xfrm>
              <a:off x="5625516" y="3156849"/>
              <a:ext cx="818288" cy="1112412"/>
            </a:xfrm>
            <a:custGeom>
              <a:avLst/>
              <a:gdLst>
                <a:gd name="connsiteX0" fmla="*/ 833039 w 833102"/>
                <a:gd name="connsiteY0" fmla="*/ 76519 h 1128109"/>
                <a:gd name="connsiteX1" fmla="*/ 721944 w 833102"/>
                <a:gd name="connsiteY1" fmla="*/ 29517 h 1128109"/>
                <a:gd name="connsiteX2" fmla="*/ 580938 w 833102"/>
                <a:gd name="connsiteY2" fmla="*/ 3880 h 1128109"/>
                <a:gd name="connsiteX3" fmla="*/ 471980 w 833102"/>
                <a:gd name="connsiteY3" fmla="*/ 6016 h 1128109"/>
                <a:gd name="connsiteX4" fmla="*/ 433524 w 833102"/>
                <a:gd name="connsiteY4" fmla="*/ 59428 h 1128109"/>
                <a:gd name="connsiteX5" fmla="*/ 358748 w 833102"/>
                <a:gd name="connsiteY5" fmla="*/ 78656 h 1128109"/>
                <a:gd name="connsiteX6" fmla="*/ 309610 w 833102"/>
                <a:gd name="connsiteY6" fmla="*/ 53018 h 1128109"/>
                <a:gd name="connsiteX7" fmla="*/ 309610 w 833102"/>
                <a:gd name="connsiteY7" fmla="*/ 6016 h 1128109"/>
                <a:gd name="connsiteX8" fmla="*/ 228424 w 833102"/>
                <a:gd name="connsiteY8" fmla="*/ 27381 h 1128109"/>
                <a:gd name="connsiteX9" fmla="*/ 108783 w 833102"/>
                <a:gd name="connsiteY9" fmla="*/ 91474 h 1128109"/>
                <a:gd name="connsiteX10" fmla="*/ 74600 w 833102"/>
                <a:gd name="connsiteY10" fmla="*/ 258117 h 1128109"/>
                <a:gd name="connsiteX11" fmla="*/ 38281 w 833102"/>
                <a:gd name="connsiteY11" fmla="*/ 719590 h 1128109"/>
                <a:gd name="connsiteX12" fmla="*/ 51099 w 833102"/>
                <a:gd name="connsiteY12" fmla="*/ 1093469 h 1128109"/>
                <a:gd name="connsiteX13" fmla="*/ 666396 w 833102"/>
                <a:gd name="connsiteY13" fmla="*/ 1104151 h 1128109"/>
                <a:gd name="connsiteX14" fmla="*/ 762537 w 833102"/>
                <a:gd name="connsiteY14" fmla="*/ 1027239 h 1128109"/>
                <a:gd name="connsiteX15" fmla="*/ 706989 w 833102"/>
                <a:gd name="connsiteY15" fmla="*/ 407669 h 1128109"/>
                <a:gd name="connsiteX16" fmla="*/ 833039 w 833102"/>
                <a:gd name="connsiteY16" fmla="*/ 76519 h 1128109"/>
                <a:gd name="connsiteX0" fmla="*/ 833039 w 833102"/>
                <a:gd name="connsiteY0" fmla="*/ 75792 h 1127382"/>
                <a:gd name="connsiteX1" fmla="*/ 721944 w 833102"/>
                <a:gd name="connsiteY1" fmla="*/ 15972 h 1127382"/>
                <a:gd name="connsiteX2" fmla="*/ 580938 w 833102"/>
                <a:gd name="connsiteY2" fmla="*/ 3153 h 1127382"/>
                <a:gd name="connsiteX3" fmla="*/ 471980 w 833102"/>
                <a:gd name="connsiteY3" fmla="*/ 5289 h 1127382"/>
                <a:gd name="connsiteX4" fmla="*/ 433524 w 833102"/>
                <a:gd name="connsiteY4" fmla="*/ 58701 h 1127382"/>
                <a:gd name="connsiteX5" fmla="*/ 358748 w 833102"/>
                <a:gd name="connsiteY5" fmla="*/ 77929 h 1127382"/>
                <a:gd name="connsiteX6" fmla="*/ 309610 w 833102"/>
                <a:gd name="connsiteY6" fmla="*/ 52291 h 1127382"/>
                <a:gd name="connsiteX7" fmla="*/ 309610 w 833102"/>
                <a:gd name="connsiteY7" fmla="*/ 5289 h 1127382"/>
                <a:gd name="connsiteX8" fmla="*/ 228424 w 833102"/>
                <a:gd name="connsiteY8" fmla="*/ 26654 h 1127382"/>
                <a:gd name="connsiteX9" fmla="*/ 108783 w 833102"/>
                <a:gd name="connsiteY9" fmla="*/ 90747 h 1127382"/>
                <a:gd name="connsiteX10" fmla="*/ 74600 w 833102"/>
                <a:gd name="connsiteY10" fmla="*/ 257390 h 1127382"/>
                <a:gd name="connsiteX11" fmla="*/ 38281 w 833102"/>
                <a:gd name="connsiteY11" fmla="*/ 718863 h 1127382"/>
                <a:gd name="connsiteX12" fmla="*/ 51099 w 833102"/>
                <a:gd name="connsiteY12" fmla="*/ 1092742 h 1127382"/>
                <a:gd name="connsiteX13" fmla="*/ 666396 w 833102"/>
                <a:gd name="connsiteY13" fmla="*/ 1103424 h 1127382"/>
                <a:gd name="connsiteX14" fmla="*/ 762537 w 833102"/>
                <a:gd name="connsiteY14" fmla="*/ 1026512 h 1127382"/>
                <a:gd name="connsiteX15" fmla="*/ 706989 w 833102"/>
                <a:gd name="connsiteY15" fmla="*/ 406942 h 1127382"/>
                <a:gd name="connsiteX16" fmla="*/ 833039 w 833102"/>
                <a:gd name="connsiteY16" fmla="*/ 75792 h 1127382"/>
                <a:gd name="connsiteX0" fmla="*/ 833039 w 833055"/>
                <a:gd name="connsiteY0" fmla="*/ 75792 h 1127382"/>
                <a:gd name="connsiteX1" fmla="*/ 721944 w 833055"/>
                <a:gd name="connsiteY1" fmla="*/ 15972 h 1127382"/>
                <a:gd name="connsiteX2" fmla="*/ 580938 w 833055"/>
                <a:gd name="connsiteY2" fmla="*/ 3153 h 1127382"/>
                <a:gd name="connsiteX3" fmla="*/ 471980 w 833055"/>
                <a:gd name="connsiteY3" fmla="*/ 5289 h 1127382"/>
                <a:gd name="connsiteX4" fmla="*/ 433524 w 833055"/>
                <a:gd name="connsiteY4" fmla="*/ 58701 h 1127382"/>
                <a:gd name="connsiteX5" fmla="*/ 358748 w 833055"/>
                <a:gd name="connsiteY5" fmla="*/ 77929 h 1127382"/>
                <a:gd name="connsiteX6" fmla="*/ 309610 w 833055"/>
                <a:gd name="connsiteY6" fmla="*/ 52291 h 1127382"/>
                <a:gd name="connsiteX7" fmla="*/ 309610 w 833055"/>
                <a:gd name="connsiteY7" fmla="*/ 5289 h 1127382"/>
                <a:gd name="connsiteX8" fmla="*/ 228424 w 833055"/>
                <a:gd name="connsiteY8" fmla="*/ 26654 h 1127382"/>
                <a:gd name="connsiteX9" fmla="*/ 108783 w 833055"/>
                <a:gd name="connsiteY9" fmla="*/ 90747 h 1127382"/>
                <a:gd name="connsiteX10" fmla="*/ 74600 w 833055"/>
                <a:gd name="connsiteY10" fmla="*/ 257390 h 1127382"/>
                <a:gd name="connsiteX11" fmla="*/ 38281 w 833055"/>
                <a:gd name="connsiteY11" fmla="*/ 718863 h 1127382"/>
                <a:gd name="connsiteX12" fmla="*/ 51099 w 833055"/>
                <a:gd name="connsiteY12" fmla="*/ 1092742 h 1127382"/>
                <a:gd name="connsiteX13" fmla="*/ 666396 w 833055"/>
                <a:gd name="connsiteY13" fmla="*/ 1103424 h 1127382"/>
                <a:gd name="connsiteX14" fmla="*/ 762537 w 833055"/>
                <a:gd name="connsiteY14" fmla="*/ 1026512 h 1127382"/>
                <a:gd name="connsiteX15" fmla="*/ 730490 w 833055"/>
                <a:gd name="connsiteY15" fmla="*/ 409079 h 1127382"/>
                <a:gd name="connsiteX16" fmla="*/ 833039 w 833055"/>
                <a:gd name="connsiteY16" fmla="*/ 75792 h 1127382"/>
                <a:gd name="connsiteX0" fmla="*/ 833039 w 833110"/>
                <a:gd name="connsiteY0" fmla="*/ 75792 h 1127382"/>
                <a:gd name="connsiteX1" fmla="*/ 721944 w 833110"/>
                <a:gd name="connsiteY1" fmla="*/ 15972 h 1127382"/>
                <a:gd name="connsiteX2" fmla="*/ 580938 w 833110"/>
                <a:gd name="connsiteY2" fmla="*/ 3153 h 1127382"/>
                <a:gd name="connsiteX3" fmla="*/ 471980 w 833110"/>
                <a:gd name="connsiteY3" fmla="*/ 5289 h 1127382"/>
                <a:gd name="connsiteX4" fmla="*/ 433524 w 833110"/>
                <a:gd name="connsiteY4" fmla="*/ 58701 h 1127382"/>
                <a:gd name="connsiteX5" fmla="*/ 358748 w 833110"/>
                <a:gd name="connsiteY5" fmla="*/ 77929 h 1127382"/>
                <a:gd name="connsiteX6" fmla="*/ 309610 w 833110"/>
                <a:gd name="connsiteY6" fmla="*/ 52291 h 1127382"/>
                <a:gd name="connsiteX7" fmla="*/ 309610 w 833110"/>
                <a:gd name="connsiteY7" fmla="*/ 5289 h 1127382"/>
                <a:gd name="connsiteX8" fmla="*/ 228424 w 833110"/>
                <a:gd name="connsiteY8" fmla="*/ 26654 h 1127382"/>
                <a:gd name="connsiteX9" fmla="*/ 108783 w 833110"/>
                <a:gd name="connsiteY9" fmla="*/ 90747 h 1127382"/>
                <a:gd name="connsiteX10" fmla="*/ 74600 w 833110"/>
                <a:gd name="connsiteY10" fmla="*/ 257390 h 1127382"/>
                <a:gd name="connsiteX11" fmla="*/ 38281 w 833110"/>
                <a:gd name="connsiteY11" fmla="*/ 718863 h 1127382"/>
                <a:gd name="connsiteX12" fmla="*/ 51099 w 833110"/>
                <a:gd name="connsiteY12" fmla="*/ 1092742 h 1127382"/>
                <a:gd name="connsiteX13" fmla="*/ 666396 w 833110"/>
                <a:gd name="connsiteY13" fmla="*/ 1103424 h 1127382"/>
                <a:gd name="connsiteX14" fmla="*/ 762537 w 833110"/>
                <a:gd name="connsiteY14" fmla="*/ 1026512 h 1127382"/>
                <a:gd name="connsiteX15" fmla="*/ 739036 w 833110"/>
                <a:gd name="connsiteY15" fmla="*/ 411215 h 1127382"/>
                <a:gd name="connsiteX16" fmla="*/ 833039 w 833110"/>
                <a:gd name="connsiteY16" fmla="*/ 75792 h 1127382"/>
                <a:gd name="connsiteX0" fmla="*/ 845955 w 846026"/>
                <a:gd name="connsiteY0" fmla="*/ 75792 h 1131873"/>
                <a:gd name="connsiteX1" fmla="*/ 734860 w 846026"/>
                <a:gd name="connsiteY1" fmla="*/ 15972 h 1131873"/>
                <a:gd name="connsiteX2" fmla="*/ 593854 w 846026"/>
                <a:gd name="connsiteY2" fmla="*/ 3153 h 1131873"/>
                <a:gd name="connsiteX3" fmla="*/ 484896 w 846026"/>
                <a:gd name="connsiteY3" fmla="*/ 5289 h 1131873"/>
                <a:gd name="connsiteX4" fmla="*/ 446440 w 846026"/>
                <a:gd name="connsiteY4" fmla="*/ 58701 h 1131873"/>
                <a:gd name="connsiteX5" fmla="*/ 371664 w 846026"/>
                <a:gd name="connsiteY5" fmla="*/ 77929 h 1131873"/>
                <a:gd name="connsiteX6" fmla="*/ 322526 w 846026"/>
                <a:gd name="connsiteY6" fmla="*/ 52291 h 1131873"/>
                <a:gd name="connsiteX7" fmla="*/ 322526 w 846026"/>
                <a:gd name="connsiteY7" fmla="*/ 5289 h 1131873"/>
                <a:gd name="connsiteX8" fmla="*/ 241340 w 846026"/>
                <a:gd name="connsiteY8" fmla="*/ 26654 h 1131873"/>
                <a:gd name="connsiteX9" fmla="*/ 121699 w 846026"/>
                <a:gd name="connsiteY9" fmla="*/ 90747 h 1131873"/>
                <a:gd name="connsiteX10" fmla="*/ 87516 w 846026"/>
                <a:gd name="connsiteY10" fmla="*/ 257390 h 1131873"/>
                <a:gd name="connsiteX11" fmla="*/ 51197 w 846026"/>
                <a:gd name="connsiteY11" fmla="*/ 718863 h 1131873"/>
                <a:gd name="connsiteX12" fmla="*/ 46923 w 846026"/>
                <a:gd name="connsiteY12" fmla="*/ 1099151 h 1131873"/>
                <a:gd name="connsiteX13" fmla="*/ 679312 w 846026"/>
                <a:gd name="connsiteY13" fmla="*/ 1103424 h 1131873"/>
                <a:gd name="connsiteX14" fmla="*/ 775453 w 846026"/>
                <a:gd name="connsiteY14" fmla="*/ 1026512 h 1131873"/>
                <a:gd name="connsiteX15" fmla="*/ 751952 w 846026"/>
                <a:gd name="connsiteY15" fmla="*/ 411215 h 1131873"/>
                <a:gd name="connsiteX16" fmla="*/ 845955 w 846026"/>
                <a:gd name="connsiteY16" fmla="*/ 75792 h 1131873"/>
                <a:gd name="connsiteX0" fmla="*/ 845955 w 846026"/>
                <a:gd name="connsiteY0" fmla="*/ 75792 h 1106808"/>
                <a:gd name="connsiteX1" fmla="*/ 734860 w 846026"/>
                <a:gd name="connsiteY1" fmla="*/ 15972 h 1106808"/>
                <a:gd name="connsiteX2" fmla="*/ 593854 w 846026"/>
                <a:gd name="connsiteY2" fmla="*/ 3153 h 1106808"/>
                <a:gd name="connsiteX3" fmla="*/ 484896 w 846026"/>
                <a:gd name="connsiteY3" fmla="*/ 5289 h 1106808"/>
                <a:gd name="connsiteX4" fmla="*/ 446440 w 846026"/>
                <a:gd name="connsiteY4" fmla="*/ 58701 h 1106808"/>
                <a:gd name="connsiteX5" fmla="*/ 371664 w 846026"/>
                <a:gd name="connsiteY5" fmla="*/ 77929 h 1106808"/>
                <a:gd name="connsiteX6" fmla="*/ 322526 w 846026"/>
                <a:gd name="connsiteY6" fmla="*/ 52291 h 1106808"/>
                <a:gd name="connsiteX7" fmla="*/ 322526 w 846026"/>
                <a:gd name="connsiteY7" fmla="*/ 5289 h 1106808"/>
                <a:gd name="connsiteX8" fmla="*/ 241340 w 846026"/>
                <a:gd name="connsiteY8" fmla="*/ 26654 h 1106808"/>
                <a:gd name="connsiteX9" fmla="*/ 121699 w 846026"/>
                <a:gd name="connsiteY9" fmla="*/ 90747 h 1106808"/>
                <a:gd name="connsiteX10" fmla="*/ 87516 w 846026"/>
                <a:gd name="connsiteY10" fmla="*/ 257390 h 1106808"/>
                <a:gd name="connsiteX11" fmla="*/ 51197 w 846026"/>
                <a:gd name="connsiteY11" fmla="*/ 718863 h 1106808"/>
                <a:gd name="connsiteX12" fmla="*/ 46923 w 846026"/>
                <a:gd name="connsiteY12" fmla="*/ 1099151 h 1106808"/>
                <a:gd name="connsiteX13" fmla="*/ 679312 w 846026"/>
                <a:gd name="connsiteY13" fmla="*/ 1103424 h 1106808"/>
                <a:gd name="connsiteX14" fmla="*/ 775453 w 846026"/>
                <a:gd name="connsiteY14" fmla="*/ 1026512 h 1106808"/>
                <a:gd name="connsiteX15" fmla="*/ 751952 w 846026"/>
                <a:gd name="connsiteY15" fmla="*/ 411215 h 1106808"/>
                <a:gd name="connsiteX16" fmla="*/ 845955 w 846026"/>
                <a:gd name="connsiteY16" fmla="*/ 75792 h 1106808"/>
                <a:gd name="connsiteX0" fmla="*/ 825374 w 825445"/>
                <a:gd name="connsiteY0" fmla="*/ 75792 h 1110041"/>
                <a:gd name="connsiteX1" fmla="*/ 714279 w 825445"/>
                <a:gd name="connsiteY1" fmla="*/ 15972 h 1110041"/>
                <a:gd name="connsiteX2" fmla="*/ 573273 w 825445"/>
                <a:gd name="connsiteY2" fmla="*/ 3153 h 1110041"/>
                <a:gd name="connsiteX3" fmla="*/ 464315 w 825445"/>
                <a:gd name="connsiteY3" fmla="*/ 5289 h 1110041"/>
                <a:gd name="connsiteX4" fmla="*/ 425859 w 825445"/>
                <a:gd name="connsiteY4" fmla="*/ 58701 h 1110041"/>
                <a:gd name="connsiteX5" fmla="*/ 351083 w 825445"/>
                <a:gd name="connsiteY5" fmla="*/ 77929 h 1110041"/>
                <a:gd name="connsiteX6" fmla="*/ 301945 w 825445"/>
                <a:gd name="connsiteY6" fmla="*/ 52291 h 1110041"/>
                <a:gd name="connsiteX7" fmla="*/ 301945 w 825445"/>
                <a:gd name="connsiteY7" fmla="*/ 5289 h 1110041"/>
                <a:gd name="connsiteX8" fmla="*/ 220759 w 825445"/>
                <a:gd name="connsiteY8" fmla="*/ 26654 h 1110041"/>
                <a:gd name="connsiteX9" fmla="*/ 101118 w 825445"/>
                <a:gd name="connsiteY9" fmla="*/ 90747 h 1110041"/>
                <a:gd name="connsiteX10" fmla="*/ 66935 w 825445"/>
                <a:gd name="connsiteY10" fmla="*/ 257390 h 1110041"/>
                <a:gd name="connsiteX11" fmla="*/ 30616 w 825445"/>
                <a:gd name="connsiteY11" fmla="*/ 718863 h 1110041"/>
                <a:gd name="connsiteX12" fmla="*/ 54116 w 825445"/>
                <a:gd name="connsiteY12" fmla="*/ 1109834 h 1110041"/>
                <a:gd name="connsiteX13" fmla="*/ 658731 w 825445"/>
                <a:gd name="connsiteY13" fmla="*/ 1103424 h 1110041"/>
                <a:gd name="connsiteX14" fmla="*/ 754872 w 825445"/>
                <a:gd name="connsiteY14" fmla="*/ 1026512 h 1110041"/>
                <a:gd name="connsiteX15" fmla="*/ 731371 w 825445"/>
                <a:gd name="connsiteY15" fmla="*/ 411215 h 1110041"/>
                <a:gd name="connsiteX16" fmla="*/ 825374 w 825445"/>
                <a:gd name="connsiteY16" fmla="*/ 75792 h 1110041"/>
                <a:gd name="connsiteX0" fmla="*/ 825681 w 825752"/>
                <a:gd name="connsiteY0" fmla="*/ 75792 h 1139039"/>
                <a:gd name="connsiteX1" fmla="*/ 714586 w 825752"/>
                <a:gd name="connsiteY1" fmla="*/ 15972 h 1139039"/>
                <a:gd name="connsiteX2" fmla="*/ 573580 w 825752"/>
                <a:gd name="connsiteY2" fmla="*/ 3153 h 1139039"/>
                <a:gd name="connsiteX3" fmla="*/ 464622 w 825752"/>
                <a:gd name="connsiteY3" fmla="*/ 5289 h 1139039"/>
                <a:gd name="connsiteX4" fmla="*/ 426166 w 825752"/>
                <a:gd name="connsiteY4" fmla="*/ 58701 h 1139039"/>
                <a:gd name="connsiteX5" fmla="*/ 351390 w 825752"/>
                <a:gd name="connsiteY5" fmla="*/ 77929 h 1139039"/>
                <a:gd name="connsiteX6" fmla="*/ 302252 w 825752"/>
                <a:gd name="connsiteY6" fmla="*/ 52291 h 1139039"/>
                <a:gd name="connsiteX7" fmla="*/ 302252 w 825752"/>
                <a:gd name="connsiteY7" fmla="*/ 5289 h 1139039"/>
                <a:gd name="connsiteX8" fmla="*/ 221066 w 825752"/>
                <a:gd name="connsiteY8" fmla="*/ 26654 h 1139039"/>
                <a:gd name="connsiteX9" fmla="*/ 101425 w 825752"/>
                <a:gd name="connsiteY9" fmla="*/ 90747 h 1139039"/>
                <a:gd name="connsiteX10" fmla="*/ 67242 w 825752"/>
                <a:gd name="connsiteY10" fmla="*/ 257390 h 1139039"/>
                <a:gd name="connsiteX11" fmla="*/ 30923 w 825752"/>
                <a:gd name="connsiteY11" fmla="*/ 718863 h 1139039"/>
                <a:gd name="connsiteX12" fmla="*/ 54423 w 825752"/>
                <a:gd name="connsiteY12" fmla="*/ 1109834 h 1139039"/>
                <a:gd name="connsiteX13" fmla="*/ 663311 w 825752"/>
                <a:gd name="connsiteY13" fmla="*/ 1101287 h 1139039"/>
                <a:gd name="connsiteX14" fmla="*/ 755179 w 825752"/>
                <a:gd name="connsiteY14" fmla="*/ 1026512 h 1139039"/>
                <a:gd name="connsiteX15" fmla="*/ 731678 w 825752"/>
                <a:gd name="connsiteY15" fmla="*/ 411215 h 1139039"/>
                <a:gd name="connsiteX16" fmla="*/ 825681 w 825752"/>
                <a:gd name="connsiteY16" fmla="*/ 75792 h 1139039"/>
                <a:gd name="connsiteX0" fmla="*/ 825681 w 825752"/>
                <a:gd name="connsiteY0" fmla="*/ 75792 h 1135490"/>
                <a:gd name="connsiteX1" fmla="*/ 714586 w 825752"/>
                <a:gd name="connsiteY1" fmla="*/ 15972 h 1135490"/>
                <a:gd name="connsiteX2" fmla="*/ 573580 w 825752"/>
                <a:gd name="connsiteY2" fmla="*/ 3153 h 1135490"/>
                <a:gd name="connsiteX3" fmla="*/ 464622 w 825752"/>
                <a:gd name="connsiteY3" fmla="*/ 5289 h 1135490"/>
                <a:gd name="connsiteX4" fmla="*/ 426166 w 825752"/>
                <a:gd name="connsiteY4" fmla="*/ 58701 h 1135490"/>
                <a:gd name="connsiteX5" fmla="*/ 351390 w 825752"/>
                <a:gd name="connsiteY5" fmla="*/ 77929 h 1135490"/>
                <a:gd name="connsiteX6" fmla="*/ 302252 w 825752"/>
                <a:gd name="connsiteY6" fmla="*/ 52291 h 1135490"/>
                <a:gd name="connsiteX7" fmla="*/ 302252 w 825752"/>
                <a:gd name="connsiteY7" fmla="*/ 5289 h 1135490"/>
                <a:gd name="connsiteX8" fmla="*/ 221066 w 825752"/>
                <a:gd name="connsiteY8" fmla="*/ 26654 h 1135490"/>
                <a:gd name="connsiteX9" fmla="*/ 101425 w 825752"/>
                <a:gd name="connsiteY9" fmla="*/ 90747 h 1135490"/>
                <a:gd name="connsiteX10" fmla="*/ 67242 w 825752"/>
                <a:gd name="connsiteY10" fmla="*/ 257390 h 1135490"/>
                <a:gd name="connsiteX11" fmla="*/ 30923 w 825752"/>
                <a:gd name="connsiteY11" fmla="*/ 718863 h 1135490"/>
                <a:gd name="connsiteX12" fmla="*/ 54423 w 825752"/>
                <a:gd name="connsiteY12" fmla="*/ 1109834 h 1135490"/>
                <a:gd name="connsiteX13" fmla="*/ 663311 w 825752"/>
                <a:gd name="connsiteY13" fmla="*/ 1101287 h 1135490"/>
                <a:gd name="connsiteX14" fmla="*/ 755179 w 825752"/>
                <a:gd name="connsiteY14" fmla="*/ 1026512 h 1135490"/>
                <a:gd name="connsiteX15" fmla="*/ 731678 w 825752"/>
                <a:gd name="connsiteY15" fmla="*/ 411215 h 1135490"/>
                <a:gd name="connsiteX16" fmla="*/ 825681 w 825752"/>
                <a:gd name="connsiteY16" fmla="*/ 75792 h 1135490"/>
                <a:gd name="connsiteX0" fmla="*/ 825681 w 825749"/>
                <a:gd name="connsiteY0" fmla="*/ 75792 h 1140469"/>
                <a:gd name="connsiteX1" fmla="*/ 714586 w 825749"/>
                <a:gd name="connsiteY1" fmla="*/ 15972 h 1140469"/>
                <a:gd name="connsiteX2" fmla="*/ 573580 w 825749"/>
                <a:gd name="connsiteY2" fmla="*/ 3153 h 1140469"/>
                <a:gd name="connsiteX3" fmla="*/ 464622 w 825749"/>
                <a:gd name="connsiteY3" fmla="*/ 5289 h 1140469"/>
                <a:gd name="connsiteX4" fmla="*/ 426166 w 825749"/>
                <a:gd name="connsiteY4" fmla="*/ 58701 h 1140469"/>
                <a:gd name="connsiteX5" fmla="*/ 351390 w 825749"/>
                <a:gd name="connsiteY5" fmla="*/ 77929 h 1140469"/>
                <a:gd name="connsiteX6" fmla="*/ 302252 w 825749"/>
                <a:gd name="connsiteY6" fmla="*/ 52291 h 1140469"/>
                <a:gd name="connsiteX7" fmla="*/ 302252 w 825749"/>
                <a:gd name="connsiteY7" fmla="*/ 5289 h 1140469"/>
                <a:gd name="connsiteX8" fmla="*/ 221066 w 825749"/>
                <a:gd name="connsiteY8" fmla="*/ 26654 h 1140469"/>
                <a:gd name="connsiteX9" fmla="*/ 101425 w 825749"/>
                <a:gd name="connsiteY9" fmla="*/ 90747 h 1140469"/>
                <a:gd name="connsiteX10" fmla="*/ 67242 w 825749"/>
                <a:gd name="connsiteY10" fmla="*/ 257390 h 1140469"/>
                <a:gd name="connsiteX11" fmla="*/ 30923 w 825749"/>
                <a:gd name="connsiteY11" fmla="*/ 718863 h 1140469"/>
                <a:gd name="connsiteX12" fmla="*/ 54423 w 825749"/>
                <a:gd name="connsiteY12" fmla="*/ 1109834 h 1140469"/>
                <a:gd name="connsiteX13" fmla="*/ 663311 w 825749"/>
                <a:gd name="connsiteY13" fmla="*/ 1101287 h 1140469"/>
                <a:gd name="connsiteX14" fmla="*/ 765861 w 825749"/>
                <a:gd name="connsiteY14" fmla="*/ 990192 h 1140469"/>
                <a:gd name="connsiteX15" fmla="*/ 731678 w 825749"/>
                <a:gd name="connsiteY15" fmla="*/ 411215 h 1140469"/>
                <a:gd name="connsiteX16" fmla="*/ 825681 w 825749"/>
                <a:gd name="connsiteY16" fmla="*/ 75792 h 1140469"/>
                <a:gd name="connsiteX0" fmla="*/ 821257 w 821325"/>
                <a:gd name="connsiteY0" fmla="*/ 75792 h 1134194"/>
                <a:gd name="connsiteX1" fmla="*/ 710162 w 821325"/>
                <a:gd name="connsiteY1" fmla="*/ 15972 h 1134194"/>
                <a:gd name="connsiteX2" fmla="*/ 569156 w 821325"/>
                <a:gd name="connsiteY2" fmla="*/ 3153 h 1134194"/>
                <a:gd name="connsiteX3" fmla="*/ 460198 w 821325"/>
                <a:gd name="connsiteY3" fmla="*/ 5289 h 1134194"/>
                <a:gd name="connsiteX4" fmla="*/ 421742 w 821325"/>
                <a:gd name="connsiteY4" fmla="*/ 58701 h 1134194"/>
                <a:gd name="connsiteX5" fmla="*/ 346966 w 821325"/>
                <a:gd name="connsiteY5" fmla="*/ 77929 h 1134194"/>
                <a:gd name="connsiteX6" fmla="*/ 297828 w 821325"/>
                <a:gd name="connsiteY6" fmla="*/ 52291 h 1134194"/>
                <a:gd name="connsiteX7" fmla="*/ 297828 w 821325"/>
                <a:gd name="connsiteY7" fmla="*/ 5289 h 1134194"/>
                <a:gd name="connsiteX8" fmla="*/ 216642 w 821325"/>
                <a:gd name="connsiteY8" fmla="*/ 26654 h 1134194"/>
                <a:gd name="connsiteX9" fmla="*/ 97001 w 821325"/>
                <a:gd name="connsiteY9" fmla="*/ 90747 h 1134194"/>
                <a:gd name="connsiteX10" fmla="*/ 62818 w 821325"/>
                <a:gd name="connsiteY10" fmla="*/ 257390 h 1134194"/>
                <a:gd name="connsiteX11" fmla="*/ 26499 w 821325"/>
                <a:gd name="connsiteY11" fmla="*/ 718863 h 1134194"/>
                <a:gd name="connsiteX12" fmla="*/ 56409 w 821325"/>
                <a:gd name="connsiteY12" fmla="*/ 1101288 h 1134194"/>
                <a:gd name="connsiteX13" fmla="*/ 658887 w 821325"/>
                <a:gd name="connsiteY13" fmla="*/ 1101287 h 1134194"/>
                <a:gd name="connsiteX14" fmla="*/ 761437 w 821325"/>
                <a:gd name="connsiteY14" fmla="*/ 990192 h 1134194"/>
                <a:gd name="connsiteX15" fmla="*/ 727254 w 821325"/>
                <a:gd name="connsiteY15" fmla="*/ 411215 h 1134194"/>
                <a:gd name="connsiteX16" fmla="*/ 821257 w 821325"/>
                <a:gd name="connsiteY16" fmla="*/ 75792 h 1134194"/>
                <a:gd name="connsiteX0" fmla="*/ 827676 w 827744"/>
                <a:gd name="connsiteY0" fmla="*/ 75792 h 1125854"/>
                <a:gd name="connsiteX1" fmla="*/ 716581 w 827744"/>
                <a:gd name="connsiteY1" fmla="*/ 15972 h 1125854"/>
                <a:gd name="connsiteX2" fmla="*/ 575575 w 827744"/>
                <a:gd name="connsiteY2" fmla="*/ 3153 h 1125854"/>
                <a:gd name="connsiteX3" fmla="*/ 466617 w 827744"/>
                <a:gd name="connsiteY3" fmla="*/ 5289 h 1125854"/>
                <a:gd name="connsiteX4" fmla="*/ 428161 w 827744"/>
                <a:gd name="connsiteY4" fmla="*/ 58701 h 1125854"/>
                <a:gd name="connsiteX5" fmla="*/ 353385 w 827744"/>
                <a:gd name="connsiteY5" fmla="*/ 77929 h 1125854"/>
                <a:gd name="connsiteX6" fmla="*/ 304247 w 827744"/>
                <a:gd name="connsiteY6" fmla="*/ 52291 h 1125854"/>
                <a:gd name="connsiteX7" fmla="*/ 304247 w 827744"/>
                <a:gd name="connsiteY7" fmla="*/ 5289 h 1125854"/>
                <a:gd name="connsiteX8" fmla="*/ 223061 w 827744"/>
                <a:gd name="connsiteY8" fmla="*/ 26654 h 1125854"/>
                <a:gd name="connsiteX9" fmla="*/ 103420 w 827744"/>
                <a:gd name="connsiteY9" fmla="*/ 90747 h 1125854"/>
                <a:gd name="connsiteX10" fmla="*/ 69237 w 827744"/>
                <a:gd name="connsiteY10" fmla="*/ 257390 h 1125854"/>
                <a:gd name="connsiteX11" fmla="*/ 32918 w 827744"/>
                <a:gd name="connsiteY11" fmla="*/ 718863 h 1125854"/>
                <a:gd name="connsiteX12" fmla="*/ 62828 w 827744"/>
                <a:gd name="connsiteY12" fmla="*/ 1101288 h 1125854"/>
                <a:gd name="connsiteX13" fmla="*/ 665306 w 827744"/>
                <a:gd name="connsiteY13" fmla="*/ 1101287 h 1125854"/>
                <a:gd name="connsiteX14" fmla="*/ 767856 w 827744"/>
                <a:gd name="connsiteY14" fmla="*/ 990192 h 1125854"/>
                <a:gd name="connsiteX15" fmla="*/ 733673 w 827744"/>
                <a:gd name="connsiteY15" fmla="*/ 411215 h 1125854"/>
                <a:gd name="connsiteX16" fmla="*/ 827676 w 827744"/>
                <a:gd name="connsiteY16" fmla="*/ 75792 h 1125854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9074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9074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9074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8433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263"/>
                <a:gd name="connsiteY0" fmla="*/ 75462 h 1128133"/>
                <a:gd name="connsiteX1" fmla="*/ 721550 w 826263"/>
                <a:gd name="connsiteY1" fmla="*/ 9232 h 1128133"/>
                <a:gd name="connsiteX2" fmla="*/ 574135 w 826263"/>
                <a:gd name="connsiteY2" fmla="*/ 2823 h 1128133"/>
                <a:gd name="connsiteX3" fmla="*/ 465177 w 826263"/>
                <a:gd name="connsiteY3" fmla="*/ 4959 h 1128133"/>
                <a:gd name="connsiteX4" fmla="*/ 426721 w 826263"/>
                <a:gd name="connsiteY4" fmla="*/ 58371 h 1128133"/>
                <a:gd name="connsiteX5" fmla="*/ 351945 w 826263"/>
                <a:gd name="connsiteY5" fmla="*/ 77599 h 1128133"/>
                <a:gd name="connsiteX6" fmla="*/ 302807 w 826263"/>
                <a:gd name="connsiteY6" fmla="*/ 51961 h 1128133"/>
                <a:gd name="connsiteX7" fmla="*/ 302807 w 826263"/>
                <a:gd name="connsiteY7" fmla="*/ 4959 h 1128133"/>
                <a:gd name="connsiteX8" fmla="*/ 221621 w 826263"/>
                <a:gd name="connsiteY8" fmla="*/ 26324 h 1128133"/>
                <a:gd name="connsiteX9" fmla="*/ 101980 w 826263"/>
                <a:gd name="connsiteY9" fmla="*/ 84007 h 1128133"/>
                <a:gd name="connsiteX10" fmla="*/ 67797 w 826263"/>
                <a:gd name="connsiteY10" fmla="*/ 257060 h 1128133"/>
                <a:gd name="connsiteX11" fmla="*/ 20796 w 826263"/>
                <a:gd name="connsiteY11" fmla="*/ 797582 h 1128133"/>
                <a:gd name="connsiteX12" fmla="*/ 61388 w 826263"/>
                <a:gd name="connsiteY12" fmla="*/ 1100958 h 1128133"/>
                <a:gd name="connsiteX13" fmla="*/ 663866 w 826263"/>
                <a:gd name="connsiteY13" fmla="*/ 1100957 h 1128133"/>
                <a:gd name="connsiteX14" fmla="*/ 766416 w 826263"/>
                <a:gd name="connsiteY14" fmla="*/ 989862 h 1128133"/>
                <a:gd name="connsiteX15" fmla="*/ 732233 w 826263"/>
                <a:gd name="connsiteY15" fmla="*/ 410885 h 1128133"/>
                <a:gd name="connsiteX16" fmla="*/ 826236 w 826263"/>
                <a:gd name="connsiteY16" fmla="*/ 75462 h 1128133"/>
                <a:gd name="connsiteX0" fmla="*/ 826236 w 826263"/>
                <a:gd name="connsiteY0" fmla="*/ 75462 h 1128133"/>
                <a:gd name="connsiteX1" fmla="*/ 721550 w 826263"/>
                <a:gd name="connsiteY1" fmla="*/ 9232 h 1128133"/>
                <a:gd name="connsiteX2" fmla="*/ 574135 w 826263"/>
                <a:gd name="connsiteY2" fmla="*/ 2823 h 1128133"/>
                <a:gd name="connsiteX3" fmla="*/ 465177 w 826263"/>
                <a:gd name="connsiteY3" fmla="*/ 4959 h 1128133"/>
                <a:gd name="connsiteX4" fmla="*/ 426721 w 826263"/>
                <a:gd name="connsiteY4" fmla="*/ 58371 h 1128133"/>
                <a:gd name="connsiteX5" fmla="*/ 351945 w 826263"/>
                <a:gd name="connsiteY5" fmla="*/ 77599 h 1128133"/>
                <a:gd name="connsiteX6" fmla="*/ 302807 w 826263"/>
                <a:gd name="connsiteY6" fmla="*/ 51961 h 1128133"/>
                <a:gd name="connsiteX7" fmla="*/ 302807 w 826263"/>
                <a:gd name="connsiteY7" fmla="*/ 4959 h 1128133"/>
                <a:gd name="connsiteX8" fmla="*/ 221621 w 826263"/>
                <a:gd name="connsiteY8" fmla="*/ 26324 h 1128133"/>
                <a:gd name="connsiteX9" fmla="*/ 101980 w 826263"/>
                <a:gd name="connsiteY9" fmla="*/ 84007 h 1128133"/>
                <a:gd name="connsiteX10" fmla="*/ 67797 w 826263"/>
                <a:gd name="connsiteY10" fmla="*/ 257060 h 1128133"/>
                <a:gd name="connsiteX11" fmla="*/ 20796 w 826263"/>
                <a:gd name="connsiteY11" fmla="*/ 797582 h 1128133"/>
                <a:gd name="connsiteX12" fmla="*/ 61388 w 826263"/>
                <a:gd name="connsiteY12" fmla="*/ 1100958 h 1128133"/>
                <a:gd name="connsiteX13" fmla="*/ 663866 w 826263"/>
                <a:gd name="connsiteY13" fmla="*/ 1100957 h 1128133"/>
                <a:gd name="connsiteX14" fmla="*/ 766416 w 826263"/>
                <a:gd name="connsiteY14" fmla="*/ 989862 h 1128133"/>
                <a:gd name="connsiteX15" fmla="*/ 732233 w 826263"/>
                <a:gd name="connsiteY15" fmla="*/ 410885 h 1128133"/>
                <a:gd name="connsiteX16" fmla="*/ 826236 w 826263"/>
                <a:gd name="connsiteY16" fmla="*/ 75462 h 1128133"/>
                <a:gd name="connsiteX0" fmla="*/ 826236 w 826263"/>
                <a:gd name="connsiteY0" fmla="*/ 75462 h 1128133"/>
                <a:gd name="connsiteX1" fmla="*/ 721550 w 826263"/>
                <a:gd name="connsiteY1" fmla="*/ 9232 h 1128133"/>
                <a:gd name="connsiteX2" fmla="*/ 574135 w 826263"/>
                <a:gd name="connsiteY2" fmla="*/ 2823 h 1128133"/>
                <a:gd name="connsiteX3" fmla="*/ 465177 w 826263"/>
                <a:gd name="connsiteY3" fmla="*/ 4959 h 1128133"/>
                <a:gd name="connsiteX4" fmla="*/ 426721 w 826263"/>
                <a:gd name="connsiteY4" fmla="*/ 58371 h 1128133"/>
                <a:gd name="connsiteX5" fmla="*/ 351945 w 826263"/>
                <a:gd name="connsiteY5" fmla="*/ 77599 h 1128133"/>
                <a:gd name="connsiteX6" fmla="*/ 302807 w 826263"/>
                <a:gd name="connsiteY6" fmla="*/ 51961 h 1128133"/>
                <a:gd name="connsiteX7" fmla="*/ 302807 w 826263"/>
                <a:gd name="connsiteY7" fmla="*/ 4959 h 1128133"/>
                <a:gd name="connsiteX8" fmla="*/ 221621 w 826263"/>
                <a:gd name="connsiteY8" fmla="*/ 26324 h 1128133"/>
                <a:gd name="connsiteX9" fmla="*/ 101980 w 826263"/>
                <a:gd name="connsiteY9" fmla="*/ 84007 h 1128133"/>
                <a:gd name="connsiteX10" fmla="*/ 67797 w 826263"/>
                <a:gd name="connsiteY10" fmla="*/ 257060 h 1128133"/>
                <a:gd name="connsiteX11" fmla="*/ 20796 w 826263"/>
                <a:gd name="connsiteY11" fmla="*/ 797582 h 1128133"/>
                <a:gd name="connsiteX12" fmla="*/ 61388 w 826263"/>
                <a:gd name="connsiteY12" fmla="*/ 1100958 h 1128133"/>
                <a:gd name="connsiteX13" fmla="*/ 663866 w 826263"/>
                <a:gd name="connsiteY13" fmla="*/ 1100957 h 1128133"/>
                <a:gd name="connsiteX14" fmla="*/ 766416 w 826263"/>
                <a:gd name="connsiteY14" fmla="*/ 989862 h 1128133"/>
                <a:gd name="connsiteX15" fmla="*/ 732233 w 826263"/>
                <a:gd name="connsiteY15" fmla="*/ 410885 h 1128133"/>
                <a:gd name="connsiteX16" fmla="*/ 826236 w 826263"/>
                <a:gd name="connsiteY16" fmla="*/ 75462 h 1128133"/>
                <a:gd name="connsiteX0" fmla="*/ 821963 w 821991"/>
                <a:gd name="connsiteY0" fmla="*/ 79735 h 1128133"/>
                <a:gd name="connsiteX1" fmla="*/ 721550 w 821991"/>
                <a:gd name="connsiteY1" fmla="*/ 9232 h 1128133"/>
                <a:gd name="connsiteX2" fmla="*/ 574135 w 821991"/>
                <a:gd name="connsiteY2" fmla="*/ 2823 h 1128133"/>
                <a:gd name="connsiteX3" fmla="*/ 465177 w 821991"/>
                <a:gd name="connsiteY3" fmla="*/ 4959 h 1128133"/>
                <a:gd name="connsiteX4" fmla="*/ 426721 w 821991"/>
                <a:gd name="connsiteY4" fmla="*/ 58371 h 1128133"/>
                <a:gd name="connsiteX5" fmla="*/ 351945 w 821991"/>
                <a:gd name="connsiteY5" fmla="*/ 77599 h 1128133"/>
                <a:gd name="connsiteX6" fmla="*/ 302807 w 821991"/>
                <a:gd name="connsiteY6" fmla="*/ 51961 h 1128133"/>
                <a:gd name="connsiteX7" fmla="*/ 302807 w 821991"/>
                <a:gd name="connsiteY7" fmla="*/ 4959 h 1128133"/>
                <a:gd name="connsiteX8" fmla="*/ 221621 w 821991"/>
                <a:gd name="connsiteY8" fmla="*/ 26324 h 1128133"/>
                <a:gd name="connsiteX9" fmla="*/ 101980 w 821991"/>
                <a:gd name="connsiteY9" fmla="*/ 84007 h 1128133"/>
                <a:gd name="connsiteX10" fmla="*/ 67797 w 821991"/>
                <a:gd name="connsiteY10" fmla="*/ 257060 h 1128133"/>
                <a:gd name="connsiteX11" fmla="*/ 20796 w 821991"/>
                <a:gd name="connsiteY11" fmla="*/ 797582 h 1128133"/>
                <a:gd name="connsiteX12" fmla="*/ 61388 w 821991"/>
                <a:gd name="connsiteY12" fmla="*/ 1100958 h 1128133"/>
                <a:gd name="connsiteX13" fmla="*/ 663866 w 821991"/>
                <a:gd name="connsiteY13" fmla="*/ 1100957 h 1128133"/>
                <a:gd name="connsiteX14" fmla="*/ 766416 w 821991"/>
                <a:gd name="connsiteY14" fmla="*/ 989862 h 1128133"/>
                <a:gd name="connsiteX15" fmla="*/ 732233 w 821991"/>
                <a:gd name="connsiteY15" fmla="*/ 410885 h 1128133"/>
                <a:gd name="connsiteX16" fmla="*/ 821963 w 821991"/>
                <a:gd name="connsiteY16" fmla="*/ 79735 h 1128133"/>
                <a:gd name="connsiteX0" fmla="*/ 830509 w 830535"/>
                <a:gd name="connsiteY0" fmla="*/ 86144 h 1128133"/>
                <a:gd name="connsiteX1" fmla="*/ 721550 w 830535"/>
                <a:gd name="connsiteY1" fmla="*/ 9232 h 1128133"/>
                <a:gd name="connsiteX2" fmla="*/ 574135 w 830535"/>
                <a:gd name="connsiteY2" fmla="*/ 2823 h 1128133"/>
                <a:gd name="connsiteX3" fmla="*/ 465177 w 830535"/>
                <a:gd name="connsiteY3" fmla="*/ 4959 h 1128133"/>
                <a:gd name="connsiteX4" fmla="*/ 426721 w 830535"/>
                <a:gd name="connsiteY4" fmla="*/ 58371 h 1128133"/>
                <a:gd name="connsiteX5" fmla="*/ 351945 w 830535"/>
                <a:gd name="connsiteY5" fmla="*/ 77599 h 1128133"/>
                <a:gd name="connsiteX6" fmla="*/ 302807 w 830535"/>
                <a:gd name="connsiteY6" fmla="*/ 51961 h 1128133"/>
                <a:gd name="connsiteX7" fmla="*/ 302807 w 830535"/>
                <a:gd name="connsiteY7" fmla="*/ 4959 h 1128133"/>
                <a:gd name="connsiteX8" fmla="*/ 221621 w 830535"/>
                <a:gd name="connsiteY8" fmla="*/ 26324 h 1128133"/>
                <a:gd name="connsiteX9" fmla="*/ 101980 w 830535"/>
                <a:gd name="connsiteY9" fmla="*/ 84007 h 1128133"/>
                <a:gd name="connsiteX10" fmla="*/ 67797 w 830535"/>
                <a:gd name="connsiteY10" fmla="*/ 257060 h 1128133"/>
                <a:gd name="connsiteX11" fmla="*/ 20796 w 830535"/>
                <a:gd name="connsiteY11" fmla="*/ 797582 h 1128133"/>
                <a:gd name="connsiteX12" fmla="*/ 61388 w 830535"/>
                <a:gd name="connsiteY12" fmla="*/ 1100958 h 1128133"/>
                <a:gd name="connsiteX13" fmla="*/ 663866 w 830535"/>
                <a:gd name="connsiteY13" fmla="*/ 1100957 h 1128133"/>
                <a:gd name="connsiteX14" fmla="*/ 766416 w 830535"/>
                <a:gd name="connsiteY14" fmla="*/ 989862 h 1128133"/>
                <a:gd name="connsiteX15" fmla="*/ 732233 w 830535"/>
                <a:gd name="connsiteY15" fmla="*/ 410885 h 1128133"/>
                <a:gd name="connsiteX16" fmla="*/ 830509 w 830535"/>
                <a:gd name="connsiteY16" fmla="*/ 86144 h 1128133"/>
                <a:gd name="connsiteX0" fmla="*/ 830509 w 834188"/>
                <a:gd name="connsiteY0" fmla="*/ 86144 h 1128133"/>
                <a:gd name="connsiteX1" fmla="*/ 721550 w 834188"/>
                <a:gd name="connsiteY1" fmla="*/ 9232 h 1128133"/>
                <a:gd name="connsiteX2" fmla="*/ 574135 w 834188"/>
                <a:gd name="connsiteY2" fmla="*/ 2823 h 1128133"/>
                <a:gd name="connsiteX3" fmla="*/ 465177 w 834188"/>
                <a:gd name="connsiteY3" fmla="*/ 4959 h 1128133"/>
                <a:gd name="connsiteX4" fmla="*/ 426721 w 834188"/>
                <a:gd name="connsiteY4" fmla="*/ 58371 h 1128133"/>
                <a:gd name="connsiteX5" fmla="*/ 351945 w 834188"/>
                <a:gd name="connsiteY5" fmla="*/ 77599 h 1128133"/>
                <a:gd name="connsiteX6" fmla="*/ 302807 w 834188"/>
                <a:gd name="connsiteY6" fmla="*/ 51961 h 1128133"/>
                <a:gd name="connsiteX7" fmla="*/ 302807 w 834188"/>
                <a:gd name="connsiteY7" fmla="*/ 4959 h 1128133"/>
                <a:gd name="connsiteX8" fmla="*/ 221621 w 834188"/>
                <a:gd name="connsiteY8" fmla="*/ 26324 h 1128133"/>
                <a:gd name="connsiteX9" fmla="*/ 101980 w 834188"/>
                <a:gd name="connsiteY9" fmla="*/ 84007 h 1128133"/>
                <a:gd name="connsiteX10" fmla="*/ 67797 w 834188"/>
                <a:gd name="connsiteY10" fmla="*/ 257060 h 1128133"/>
                <a:gd name="connsiteX11" fmla="*/ 20796 w 834188"/>
                <a:gd name="connsiteY11" fmla="*/ 797582 h 1128133"/>
                <a:gd name="connsiteX12" fmla="*/ 61388 w 834188"/>
                <a:gd name="connsiteY12" fmla="*/ 1100958 h 1128133"/>
                <a:gd name="connsiteX13" fmla="*/ 663866 w 834188"/>
                <a:gd name="connsiteY13" fmla="*/ 1100957 h 1128133"/>
                <a:gd name="connsiteX14" fmla="*/ 766416 w 834188"/>
                <a:gd name="connsiteY14" fmla="*/ 989862 h 1128133"/>
                <a:gd name="connsiteX15" fmla="*/ 732233 w 834188"/>
                <a:gd name="connsiteY15" fmla="*/ 410885 h 1128133"/>
                <a:gd name="connsiteX16" fmla="*/ 830509 w 834188"/>
                <a:gd name="connsiteY16" fmla="*/ 86144 h 1128133"/>
                <a:gd name="connsiteX0" fmla="*/ 830509 w 834131"/>
                <a:gd name="connsiteY0" fmla="*/ 86144 h 1128133"/>
                <a:gd name="connsiteX1" fmla="*/ 721550 w 834131"/>
                <a:gd name="connsiteY1" fmla="*/ 9232 h 1128133"/>
                <a:gd name="connsiteX2" fmla="*/ 574135 w 834131"/>
                <a:gd name="connsiteY2" fmla="*/ 2823 h 1128133"/>
                <a:gd name="connsiteX3" fmla="*/ 465177 w 834131"/>
                <a:gd name="connsiteY3" fmla="*/ 4959 h 1128133"/>
                <a:gd name="connsiteX4" fmla="*/ 426721 w 834131"/>
                <a:gd name="connsiteY4" fmla="*/ 58371 h 1128133"/>
                <a:gd name="connsiteX5" fmla="*/ 351945 w 834131"/>
                <a:gd name="connsiteY5" fmla="*/ 77599 h 1128133"/>
                <a:gd name="connsiteX6" fmla="*/ 302807 w 834131"/>
                <a:gd name="connsiteY6" fmla="*/ 51961 h 1128133"/>
                <a:gd name="connsiteX7" fmla="*/ 302807 w 834131"/>
                <a:gd name="connsiteY7" fmla="*/ 4959 h 1128133"/>
                <a:gd name="connsiteX8" fmla="*/ 221621 w 834131"/>
                <a:gd name="connsiteY8" fmla="*/ 26324 h 1128133"/>
                <a:gd name="connsiteX9" fmla="*/ 101980 w 834131"/>
                <a:gd name="connsiteY9" fmla="*/ 84007 h 1128133"/>
                <a:gd name="connsiteX10" fmla="*/ 67797 w 834131"/>
                <a:gd name="connsiteY10" fmla="*/ 257060 h 1128133"/>
                <a:gd name="connsiteX11" fmla="*/ 20796 w 834131"/>
                <a:gd name="connsiteY11" fmla="*/ 797582 h 1128133"/>
                <a:gd name="connsiteX12" fmla="*/ 61388 w 834131"/>
                <a:gd name="connsiteY12" fmla="*/ 1100958 h 1128133"/>
                <a:gd name="connsiteX13" fmla="*/ 663866 w 834131"/>
                <a:gd name="connsiteY13" fmla="*/ 1100957 h 1128133"/>
                <a:gd name="connsiteX14" fmla="*/ 766416 w 834131"/>
                <a:gd name="connsiteY14" fmla="*/ 989862 h 1128133"/>
                <a:gd name="connsiteX15" fmla="*/ 732233 w 834131"/>
                <a:gd name="connsiteY15" fmla="*/ 410885 h 1128133"/>
                <a:gd name="connsiteX16" fmla="*/ 830509 w 834131"/>
                <a:gd name="connsiteY16" fmla="*/ 86144 h 1128133"/>
                <a:gd name="connsiteX0" fmla="*/ 830509 w 830708"/>
                <a:gd name="connsiteY0" fmla="*/ 86144 h 1128133"/>
                <a:gd name="connsiteX1" fmla="*/ 721550 w 830708"/>
                <a:gd name="connsiteY1" fmla="*/ 9232 h 1128133"/>
                <a:gd name="connsiteX2" fmla="*/ 574135 w 830708"/>
                <a:gd name="connsiteY2" fmla="*/ 2823 h 1128133"/>
                <a:gd name="connsiteX3" fmla="*/ 465177 w 830708"/>
                <a:gd name="connsiteY3" fmla="*/ 4959 h 1128133"/>
                <a:gd name="connsiteX4" fmla="*/ 426721 w 830708"/>
                <a:gd name="connsiteY4" fmla="*/ 58371 h 1128133"/>
                <a:gd name="connsiteX5" fmla="*/ 351945 w 830708"/>
                <a:gd name="connsiteY5" fmla="*/ 77599 h 1128133"/>
                <a:gd name="connsiteX6" fmla="*/ 302807 w 830708"/>
                <a:gd name="connsiteY6" fmla="*/ 51961 h 1128133"/>
                <a:gd name="connsiteX7" fmla="*/ 302807 w 830708"/>
                <a:gd name="connsiteY7" fmla="*/ 4959 h 1128133"/>
                <a:gd name="connsiteX8" fmla="*/ 221621 w 830708"/>
                <a:gd name="connsiteY8" fmla="*/ 26324 h 1128133"/>
                <a:gd name="connsiteX9" fmla="*/ 101980 w 830708"/>
                <a:gd name="connsiteY9" fmla="*/ 84007 h 1128133"/>
                <a:gd name="connsiteX10" fmla="*/ 67797 w 830708"/>
                <a:gd name="connsiteY10" fmla="*/ 257060 h 1128133"/>
                <a:gd name="connsiteX11" fmla="*/ 20796 w 830708"/>
                <a:gd name="connsiteY11" fmla="*/ 797582 h 1128133"/>
                <a:gd name="connsiteX12" fmla="*/ 61388 w 830708"/>
                <a:gd name="connsiteY12" fmla="*/ 1100958 h 1128133"/>
                <a:gd name="connsiteX13" fmla="*/ 663866 w 830708"/>
                <a:gd name="connsiteY13" fmla="*/ 1100957 h 1128133"/>
                <a:gd name="connsiteX14" fmla="*/ 766416 w 830708"/>
                <a:gd name="connsiteY14" fmla="*/ 989862 h 1128133"/>
                <a:gd name="connsiteX15" fmla="*/ 749325 w 830708"/>
                <a:gd name="connsiteY15" fmla="*/ 410885 h 1128133"/>
                <a:gd name="connsiteX16" fmla="*/ 830509 w 830708"/>
                <a:gd name="connsiteY16" fmla="*/ 86144 h 1128133"/>
                <a:gd name="connsiteX0" fmla="*/ 830509 w 830714"/>
                <a:gd name="connsiteY0" fmla="*/ 107900 h 1128524"/>
                <a:gd name="connsiteX1" fmla="*/ 721550 w 830714"/>
                <a:gd name="connsiteY1" fmla="*/ 9623 h 1128524"/>
                <a:gd name="connsiteX2" fmla="*/ 574135 w 830714"/>
                <a:gd name="connsiteY2" fmla="*/ 3214 h 1128524"/>
                <a:gd name="connsiteX3" fmla="*/ 465177 w 830714"/>
                <a:gd name="connsiteY3" fmla="*/ 5350 h 1128524"/>
                <a:gd name="connsiteX4" fmla="*/ 426721 w 830714"/>
                <a:gd name="connsiteY4" fmla="*/ 58762 h 1128524"/>
                <a:gd name="connsiteX5" fmla="*/ 351945 w 830714"/>
                <a:gd name="connsiteY5" fmla="*/ 77990 h 1128524"/>
                <a:gd name="connsiteX6" fmla="*/ 302807 w 830714"/>
                <a:gd name="connsiteY6" fmla="*/ 52352 h 1128524"/>
                <a:gd name="connsiteX7" fmla="*/ 302807 w 830714"/>
                <a:gd name="connsiteY7" fmla="*/ 5350 h 1128524"/>
                <a:gd name="connsiteX8" fmla="*/ 221621 w 830714"/>
                <a:gd name="connsiteY8" fmla="*/ 26715 h 1128524"/>
                <a:gd name="connsiteX9" fmla="*/ 101980 w 830714"/>
                <a:gd name="connsiteY9" fmla="*/ 84398 h 1128524"/>
                <a:gd name="connsiteX10" fmla="*/ 67797 w 830714"/>
                <a:gd name="connsiteY10" fmla="*/ 257451 h 1128524"/>
                <a:gd name="connsiteX11" fmla="*/ 20796 w 830714"/>
                <a:gd name="connsiteY11" fmla="*/ 797973 h 1128524"/>
                <a:gd name="connsiteX12" fmla="*/ 61388 w 830714"/>
                <a:gd name="connsiteY12" fmla="*/ 1101349 h 1128524"/>
                <a:gd name="connsiteX13" fmla="*/ 663866 w 830714"/>
                <a:gd name="connsiteY13" fmla="*/ 1101348 h 1128524"/>
                <a:gd name="connsiteX14" fmla="*/ 766416 w 830714"/>
                <a:gd name="connsiteY14" fmla="*/ 990253 h 1128524"/>
                <a:gd name="connsiteX15" fmla="*/ 749325 w 830714"/>
                <a:gd name="connsiteY15" fmla="*/ 411276 h 1128524"/>
                <a:gd name="connsiteX16" fmla="*/ 830509 w 830714"/>
                <a:gd name="connsiteY16" fmla="*/ 107900 h 1128524"/>
                <a:gd name="connsiteX0" fmla="*/ 830509 w 830714"/>
                <a:gd name="connsiteY0" fmla="*/ 111611 h 1132235"/>
                <a:gd name="connsiteX1" fmla="*/ 721550 w 830714"/>
                <a:gd name="connsiteY1" fmla="*/ 13334 h 1132235"/>
                <a:gd name="connsiteX2" fmla="*/ 571999 w 830714"/>
                <a:gd name="connsiteY2" fmla="*/ 515 h 1132235"/>
                <a:gd name="connsiteX3" fmla="*/ 465177 w 830714"/>
                <a:gd name="connsiteY3" fmla="*/ 9061 h 1132235"/>
                <a:gd name="connsiteX4" fmla="*/ 426721 w 830714"/>
                <a:gd name="connsiteY4" fmla="*/ 62473 h 1132235"/>
                <a:gd name="connsiteX5" fmla="*/ 351945 w 830714"/>
                <a:gd name="connsiteY5" fmla="*/ 81701 h 1132235"/>
                <a:gd name="connsiteX6" fmla="*/ 302807 w 830714"/>
                <a:gd name="connsiteY6" fmla="*/ 56063 h 1132235"/>
                <a:gd name="connsiteX7" fmla="*/ 302807 w 830714"/>
                <a:gd name="connsiteY7" fmla="*/ 9061 h 1132235"/>
                <a:gd name="connsiteX8" fmla="*/ 221621 w 830714"/>
                <a:gd name="connsiteY8" fmla="*/ 30426 h 1132235"/>
                <a:gd name="connsiteX9" fmla="*/ 101980 w 830714"/>
                <a:gd name="connsiteY9" fmla="*/ 88109 h 1132235"/>
                <a:gd name="connsiteX10" fmla="*/ 67797 w 830714"/>
                <a:gd name="connsiteY10" fmla="*/ 261162 h 1132235"/>
                <a:gd name="connsiteX11" fmla="*/ 20796 w 830714"/>
                <a:gd name="connsiteY11" fmla="*/ 801684 h 1132235"/>
                <a:gd name="connsiteX12" fmla="*/ 61388 w 830714"/>
                <a:gd name="connsiteY12" fmla="*/ 1105060 h 1132235"/>
                <a:gd name="connsiteX13" fmla="*/ 663866 w 830714"/>
                <a:gd name="connsiteY13" fmla="*/ 1105059 h 1132235"/>
                <a:gd name="connsiteX14" fmla="*/ 766416 w 830714"/>
                <a:gd name="connsiteY14" fmla="*/ 993964 h 1132235"/>
                <a:gd name="connsiteX15" fmla="*/ 749325 w 830714"/>
                <a:gd name="connsiteY15" fmla="*/ 414987 h 1132235"/>
                <a:gd name="connsiteX16" fmla="*/ 830509 w 830714"/>
                <a:gd name="connsiteY16" fmla="*/ 111611 h 1132235"/>
                <a:gd name="connsiteX0" fmla="*/ 830509 w 831255"/>
                <a:gd name="connsiteY0" fmla="*/ 113776 h 1134400"/>
                <a:gd name="connsiteX1" fmla="*/ 693776 w 831255"/>
                <a:gd name="connsiteY1" fmla="*/ 11226 h 1134400"/>
                <a:gd name="connsiteX2" fmla="*/ 571999 w 831255"/>
                <a:gd name="connsiteY2" fmla="*/ 2680 h 1134400"/>
                <a:gd name="connsiteX3" fmla="*/ 465177 w 831255"/>
                <a:gd name="connsiteY3" fmla="*/ 11226 h 1134400"/>
                <a:gd name="connsiteX4" fmla="*/ 426721 w 831255"/>
                <a:gd name="connsiteY4" fmla="*/ 64638 h 1134400"/>
                <a:gd name="connsiteX5" fmla="*/ 351945 w 831255"/>
                <a:gd name="connsiteY5" fmla="*/ 83866 h 1134400"/>
                <a:gd name="connsiteX6" fmla="*/ 302807 w 831255"/>
                <a:gd name="connsiteY6" fmla="*/ 58228 h 1134400"/>
                <a:gd name="connsiteX7" fmla="*/ 302807 w 831255"/>
                <a:gd name="connsiteY7" fmla="*/ 11226 h 1134400"/>
                <a:gd name="connsiteX8" fmla="*/ 221621 w 831255"/>
                <a:gd name="connsiteY8" fmla="*/ 32591 h 1134400"/>
                <a:gd name="connsiteX9" fmla="*/ 101980 w 831255"/>
                <a:gd name="connsiteY9" fmla="*/ 90274 h 1134400"/>
                <a:gd name="connsiteX10" fmla="*/ 67797 w 831255"/>
                <a:gd name="connsiteY10" fmla="*/ 263327 h 1134400"/>
                <a:gd name="connsiteX11" fmla="*/ 20796 w 831255"/>
                <a:gd name="connsiteY11" fmla="*/ 803849 h 1134400"/>
                <a:gd name="connsiteX12" fmla="*/ 61388 w 831255"/>
                <a:gd name="connsiteY12" fmla="*/ 1107225 h 1134400"/>
                <a:gd name="connsiteX13" fmla="*/ 663866 w 831255"/>
                <a:gd name="connsiteY13" fmla="*/ 1107224 h 1134400"/>
                <a:gd name="connsiteX14" fmla="*/ 766416 w 831255"/>
                <a:gd name="connsiteY14" fmla="*/ 996129 h 1134400"/>
                <a:gd name="connsiteX15" fmla="*/ 749325 w 831255"/>
                <a:gd name="connsiteY15" fmla="*/ 417152 h 1134400"/>
                <a:gd name="connsiteX16" fmla="*/ 830509 w 831255"/>
                <a:gd name="connsiteY16" fmla="*/ 113776 h 1134400"/>
                <a:gd name="connsiteX0" fmla="*/ 830509 w 831255"/>
                <a:gd name="connsiteY0" fmla="*/ 112222 h 1132846"/>
                <a:gd name="connsiteX1" fmla="*/ 693776 w 831255"/>
                <a:gd name="connsiteY1" fmla="*/ 9672 h 1132846"/>
                <a:gd name="connsiteX2" fmla="*/ 571999 w 831255"/>
                <a:gd name="connsiteY2" fmla="*/ 1126 h 1132846"/>
                <a:gd name="connsiteX3" fmla="*/ 465177 w 831255"/>
                <a:gd name="connsiteY3" fmla="*/ 9672 h 1132846"/>
                <a:gd name="connsiteX4" fmla="*/ 426721 w 831255"/>
                <a:gd name="connsiteY4" fmla="*/ 63084 h 1132846"/>
                <a:gd name="connsiteX5" fmla="*/ 351945 w 831255"/>
                <a:gd name="connsiteY5" fmla="*/ 82312 h 1132846"/>
                <a:gd name="connsiteX6" fmla="*/ 302807 w 831255"/>
                <a:gd name="connsiteY6" fmla="*/ 56674 h 1132846"/>
                <a:gd name="connsiteX7" fmla="*/ 302807 w 831255"/>
                <a:gd name="connsiteY7" fmla="*/ 9672 h 1132846"/>
                <a:gd name="connsiteX8" fmla="*/ 221621 w 831255"/>
                <a:gd name="connsiteY8" fmla="*/ 31037 h 1132846"/>
                <a:gd name="connsiteX9" fmla="*/ 101980 w 831255"/>
                <a:gd name="connsiteY9" fmla="*/ 88720 h 1132846"/>
                <a:gd name="connsiteX10" fmla="*/ 67797 w 831255"/>
                <a:gd name="connsiteY10" fmla="*/ 261773 h 1132846"/>
                <a:gd name="connsiteX11" fmla="*/ 20796 w 831255"/>
                <a:gd name="connsiteY11" fmla="*/ 802295 h 1132846"/>
                <a:gd name="connsiteX12" fmla="*/ 61388 w 831255"/>
                <a:gd name="connsiteY12" fmla="*/ 1105671 h 1132846"/>
                <a:gd name="connsiteX13" fmla="*/ 663866 w 831255"/>
                <a:gd name="connsiteY13" fmla="*/ 1105670 h 1132846"/>
                <a:gd name="connsiteX14" fmla="*/ 766416 w 831255"/>
                <a:gd name="connsiteY14" fmla="*/ 994575 h 1132846"/>
                <a:gd name="connsiteX15" fmla="*/ 749325 w 831255"/>
                <a:gd name="connsiteY15" fmla="*/ 415598 h 1132846"/>
                <a:gd name="connsiteX16" fmla="*/ 830509 w 831255"/>
                <a:gd name="connsiteY16" fmla="*/ 112222 h 1132846"/>
                <a:gd name="connsiteX0" fmla="*/ 830509 w 831153"/>
                <a:gd name="connsiteY0" fmla="*/ 111831 h 1132455"/>
                <a:gd name="connsiteX1" fmla="*/ 698049 w 831153"/>
                <a:gd name="connsiteY1" fmla="*/ 17827 h 1132455"/>
                <a:gd name="connsiteX2" fmla="*/ 571999 w 831153"/>
                <a:gd name="connsiteY2" fmla="*/ 735 h 1132455"/>
                <a:gd name="connsiteX3" fmla="*/ 465177 w 831153"/>
                <a:gd name="connsiteY3" fmla="*/ 9281 h 1132455"/>
                <a:gd name="connsiteX4" fmla="*/ 426721 w 831153"/>
                <a:gd name="connsiteY4" fmla="*/ 62693 h 1132455"/>
                <a:gd name="connsiteX5" fmla="*/ 351945 w 831153"/>
                <a:gd name="connsiteY5" fmla="*/ 81921 h 1132455"/>
                <a:gd name="connsiteX6" fmla="*/ 302807 w 831153"/>
                <a:gd name="connsiteY6" fmla="*/ 56283 h 1132455"/>
                <a:gd name="connsiteX7" fmla="*/ 302807 w 831153"/>
                <a:gd name="connsiteY7" fmla="*/ 9281 h 1132455"/>
                <a:gd name="connsiteX8" fmla="*/ 221621 w 831153"/>
                <a:gd name="connsiteY8" fmla="*/ 30646 h 1132455"/>
                <a:gd name="connsiteX9" fmla="*/ 101980 w 831153"/>
                <a:gd name="connsiteY9" fmla="*/ 88329 h 1132455"/>
                <a:gd name="connsiteX10" fmla="*/ 67797 w 831153"/>
                <a:gd name="connsiteY10" fmla="*/ 261382 h 1132455"/>
                <a:gd name="connsiteX11" fmla="*/ 20796 w 831153"/>
                <a:gd name="connsiteY11" fmla="*/ 801904 h 1132455"/>
                <a:gd name="connsiteX12" fmla="*/ 61388 w 831153"/>
                <a:gd name="connsiteY12" fmla="*/ 1105280 h 1132455"/>
                <a:gd name="connsiteX13" fmla="*/ 663866 w 831153"/>
                <a:gd name="connsiteY13" fmla="*/ 1105279 h 1132455"/>
                <a:gd name="connsiteX14" fmla="*/ 766416 w 831153"/>
                <a:gd name="connsiteY14" fmla="*/ 994184 h 1132455"/>
                <a:gd name="connsiteX15" fmla="*/ 749325 w 831153"/>
                <a:gd name="connsiteY15" fmla="*/ 415207 h 1132455"/>
                <a:gd name="connsiteX16" fmla="*/ 830509 w 831153"/>
                <a:gd name="connsiteY16" fmla="*/ 111831 h 1132455"/>
                <a:gd name="connsiteX0" fmla="*/ 830509 w 831153"/>
                <a:gd name="connsiteY0" fmla="*/ 111831 h 1132455"/>
                <a:gd name="connsiteX1" fmla="*/ 698049 w 831153"/>
                <a:gd name="connsiteY1" fmla="*/ 17827 h 1132455"/>
                <a:gd name="connsiteX2" fmla="*/ 571999 w 831153"/>
                <a:gd name="connsiteY2" fmla="*/ 735 h 1132455"/>
                <a:gd name="connsiteX3" fmla="*/ 465177 w 831153"/>
                <a:gd name="connsiteY3" fmla="*/ 9281 h 1132455"/>
                <a:gd name="connsiteX4" fmla="*/ 426721 w 831153"/>
                <a:gd name="connsiteY4" fmla="*/ 62693 h 1132455"/>
                <a:gd name="connsiteX5" fmla="*/ 351945 w 831153"/>
                <a:gd name="connsiteY5" fmla="*/ 81921 h 1132455"/>
                <a:gd name="connsiteX6" fmla="*/ 302807 w 831153"/>
                <a:gd name="connsiteY6" fmla="*/ 56283 h 1132455"/>
                <a:gd name="connsiteX7" fmla="*/ 302807 w 831153"/>
                <a:gd name="connsiteY7" fmla="*/ 9281 h 1132455"/>
                <a:gd name="connsiteX8" fmla="*/ 213075 w 831153"/>
                <a:gd name="connsiteY8" fmla="*/ 24237 h 1132455"/>
                <a:gd name="connsiteX9" fmla="*/ 101980 w 831153"/>
                <a:gd name="connsiteY9" fmla="*/ 88329 h 1132455"/>
                <a:gd name="connsiteX10" fmla="*/ 67797 w 831153"/>
                <a:gd name="connsiteY10" fmla="*/ 261382 h 1132455"/>
                <a:gd name="connsiteX11" fmla="*/ 20796 w 831153"/>
                <a:gd name="connsiteY11" fmla="*/ 801904 h 1132455"/>
                <a:gd name="connsiteX12" fmla="*/ 61388 w 831153"/>
                <a:gd name="connsiteY12" fmla="*/ 1105280 h 1132455"/>
                <a:gd name="connsiteX13" fmla="*/ 663866 w 831153"/>
                <a:gd name="connsiteY13" fmla="*/ 1105279 h 1132455"/>
                <a:gd name="connsiteX14" fmla="*/ 766416 w 831153"/>
                <a:gd name="connsiteY14" fmla="*/ 994184 h 1132455"/>
                <a:gd name="connsiteX15" fmla="*/ 749325 w 831153"/>
                <a:gd name="connsiteY15" fmla="*/ 415207 h 1132455"/>
                <a:gd name="connsiteX16" fmla="*/ 830509 w 831153"/>
                <a:gd name="connsiteY16" fmla="*/ 111831 h 1132455"/>
                <a:gd name="connsiteX0" fmla="*/ 830627 w 831271"/>
                <a:gd name="connsiteY0" fmla="*/ 111831 h 1132455"/>
                <a:gd name="connsiteX1" fmla="*/ 698167 w 831271"/>
                <a:gd name="connsiteY1" fmla="*/ 17827 h 1132455"/>
                <a:gd name="connsiteX2" fmla="*/ 572117 w 831271"/>
                <a:gd name="connsiteY2" fmla="*/ 735 h 1132455"/>
                <a:gd name="connsiteX3" fmla="*/ 465295 w 831271"/>
                <a:gd name="connsiteY3" fmla="*/ 9281 h 1132455"/>
                <a:gd name="connsiteX4" fmla="*/ 426839 w 831271"/>
                <a:gd name="connsiteY4" fmla="*/ 62693 h 1132455"/>
                <a:gd name="connsiteX5" fmla="*/ 352063 w 831271"/>
                <a:gd name="connsiteY5" fmla="*/ 81921 h 1132455"/>
                <a:gd name="connsiteX6" fmla="*/ 302925 w 831271"/>
                <a:gd name="connsiteY6" fmla="*/ 56283 h 1132455"/>
                <a:gd name="connsiteX7" fmla="*/ 302925 w 831271"/>
                <a:gd name="connsiteY7" fmla="*/ 9281 h 1132455"/>
                <a:gd name="connsiteX8" fmla="*/ 213193 w 831271"/>
                <a:gd name="connsiteY8" fmla="*/ 24237 h 1132455"/>
                <a:gd name="connsiteX9" fmla="*/ 102098 w 831271"/>
                <a:gd name="connsiteY9" fmla="*/ 88329 h 1132455"/>
                <a:gd name="connsiteX10" fmla="*/ 70051 w 831271"/>
                <a:gd name="connsiteY10" fmla="*/ 348976 h 1132455"/>
                <a:gd name="connsiteX11" fmla="*/ 20914 w 831271"/>
                <a:gd name="connsiteY11" fmla="*/ 801904 h 1132455"/>
                <a:gd name="connsiteX12" fmla="*/ 61506 w 831271"/>
                <a:gd name="connsiteY12" fmla="*/ 1105280 h 1132455"/>
                <a:gd name="connsiteX13" fmla="*/ 663984 w 831271"/>
                <a:gd name="connsiteY13" fmla="*/ 1105279 h 1132455"/>
                <a:gd name="connsiteX14" fmla="*/ 766534 w 831271"/>
                <a:gd name="connsiteY14" fmla="*/ 994184 h 1132455"/>
                <a:gd name="connsiteX15" fmla="*/ 749443 w 831271"/>
                <a:gd name="connsiteY15" fmla="*/ 415207 h 1132455"/>
                <a:gd name="connsiteX16" fmla="*/ 830627 w 831271"/>
                <a:gd name="connsiteY16" fmla="*/ 111831 h 1132455"/>
                <a:gd name="connsiteX0" fmla="*/ 829803 w 830447"/>
                <a:gd name="connsiteY0" fmla="*/ 111831 h 1132455"/>
                <a:gd name="connsiteX1" fmla="*/ 697343 w 830447"/>
                <a:gd name="connsiteY1" fmla="*/ 17827 h 1132455"/>
                <a:gd name="connsiteX2" fmla="*/ 571293 w 830447"/>
                <a:gd name="connsiteY2" fmla="*/ 735 h 1132455"/>
                <a:gd name="connsiteX3" fmla="*/ 464471 w 830447"/>
                <a:gd name="connsiteY3" fmla="*/ 9281 h 1132455"/>
                <a:gd name="connsiteX4" fmla="*/ 426015 w 830447"/>
                <a:gd name="connsiteY4" fmla="*/ 62693 h 1132455"/>
                <a:gd name="connsiteX5" fmla="*/ 351239 w 830447"/>
                <a:gd name="connsiteY5" fmla="*/ 81921 h 1132455"/>
                <a:gd name="connsiteX6" fmla="*/ 302101 w 830447"/>
                <a:gd name="connsiteY6" fmla="*/ 56283 h 1132455"/>
                <a:gd name="connsiteX7" fmla="*/ 302101 w 830447"/>
                <a:gd name="connsiteY7" fmla="*/ 9281 h 1132455"/>
                <a:gd name="connsiteX8" fmla="*/ 212369 w 830447"/>
                <a:gd name="connsiteY8" fmla="*/ 24237 h 1132455"/>
                <a:gd name="connsiteX9" fmla="*/ 101274 w 830447"/>
                <a:gd name="connsiteY9" fmla="*/ 88329 h 1132455"/>
                <a:gd name="connsiteX10" fmla="*/ 54272 w 830447"/>
                <a:gd name="connsiteY10" fmla="*/ 344703 h 1132455"/>
                <a:gd name="connsiteX11" fmla="*/ 20090 w 830447"/>
                <a:gd name="connsiteY11" fmla="*/ 801904 h 1132455"/>
                <a:gd name="connsiteX12" fmla="*/ 60682 w 830447"/>
                <a:gd name="connsiteY12" fmla="*/ 1105280 h 1132455"/>
                <a:gd name="connsiteX13" fmla="*/ 663160 w 830447"/>
                <a:gd name="connsiteY13" fmla="*/ 1105279 h 1132455"/>
                <a:gd name="connsiteX14" fmla="*/ 765710 w 830447"/>
                <a:gd name="connsiteY14" fmla="*/ 994184 h 1132455"/>
                <a:gd name="connsiteX15" fmla="*/ 748619 w 830447"/>
                <a:gd name="connsiteY15" fmla="*/ 415207 h 1132455"/>
                <a:gd name="connsiteX16" fmla="*/ 829803 w 830447"/>
                <a:gd name="connsiteY16" fmla="*/ 111831 h 1132455"/>
                <a:gd name="connsiteX0" fmla="*/ 829949 w 830593"/>
                <a:gd name="connsiteY0" fmla="*/ 111831 h 1130717"/>
                <a:gd name="connsiteX1" fmla="*/ 697489 w 830593"/>
                <a:gd name="connsiteY1" fmla="*/ 17827 h 1130717"/>
                <a:gd name="connsiteX2" fmla="*/ 571439 w 830593"/>
                <a:gd name="connsiteY2" fmla="*/ 735 h 1130717"/>
                <a:gd name="connsiteX3" fmla="*/ 464617 w 830593"/>
                <a:gd name="connsiteY3" fmla="*/ 9281 h 1130717"/>
                <a:gd name="connsiteX4" fmla="*/ 426161 w 830593"/>
                <a:gd name="connsiteY4" fmla="*/ 62693 h 1130717"/>
                <a:gd name="connsiteX5" fmla="*/ 351385 w 830593"/>
                <a:gd name="connsiteY5" fmla="*/ 81921 h 1130717"/>
                <a:gd name="connsiteX6" fmla="*/ 302247 w 830593"/>
                <a:gd name="connsiteY6" fmla="*/ 56283 h 1130717"/>
                <a:gd name="connsiteX7" fmla="*/ 302247 w 830593"/>
                <a:gd name="connsiteY7" fmla="*/ 9281 h 1130717"/>
                <a:gd name="connsiteX8" fmla="*/ 212515 w 830593"/>
                <a:gd name="connsiteY8" fmla="*/ 24237 h 1130717"/>
                <a:gd name="connsiteX9" fmla="*/ 101420 w 830593"/>
                <a:gd name="connsiteY9" fmla="*/ 88329 h 1130717"/>
                <a:gd name="connsiteX10" fmla="*/ 54418 w 830593"/>
                <a:gd name="connsiteY10" fmla="*/ 344703 h 1130717"/>
                <a:gd name="connsiteX11" fmla="*/ 20236 w 830593"/>
                <a:gd name="connsiteY11" fmla="*/ 801904 h 1130717"/>
                <a:gd name="connsiteX12" fmla="*/ 60828 w 830593"/>
                <a:gd name="connsiteY12" fmla="*/ 1105280 h 1130717"/>
                <a:gd name="connsiteX13" fmla="*/ 665442 w 830593"/>
                <a:gd name="connsiteY13" fmla="*/ 1101007 h 1130717"/>
                <a:gd name="connsiteX14" fmla="*/ 765856 w 830593"/>
                <a:gd name="connsiteY14" fmla="*/ 994184 h 1130717"/>
                <a:gd name="connsiteX15" fmla="*/ 748765 w 830593"/>
                <a:gd name="connsiteY15" fmla="*/ 415207 h 1130717"/>
                <a:gd name="connsiteX16" fmla="*/ 829949 w 830593"/>
                <a:gd name="connsiteY16" fmla="*/ 111831 h 1130717"/>
                <a:gd name="connsiteX0" fmla="*/ 822145 w 822789"/>
                <a:gd name="connsiteY0" fmla="*/ 111831 h 1130717"/>
                <a:gd name="connsiteX1" fmla="*/ 689685 w 822789"/>
                <a:gd name="connsiteY1" fmla="*/ 17827 h 1130717"/>
                <a:gd name="connsiteX2" fmla="*/ 563635 w 822789"/>
                <a:gd name="connsiteY2" fmla="*/ 735 h 1130717"/>
                <a:gd name="connsiteX3" fmla="*/ 456813 w 822789"/>
                <a:gd name="connsiteY3" fmla="*/ 9281 h 1130717"/>
                <a:gd name="connsiteX4" fmla="*/ 418357 w 822789"/>
                <a:gd name="connsiteY4" fmla="*/ 62693 h 1130717"/>
                <a:gd name="connsiteX5" fmla="*/ 343581 w 822789"/>
                <a:gd name="connsiteY5" fmla="*/ 81921 h 1130717"/>
                <a:gd name="connsiteX6" fmla="*/ 294443 w 822789"/>
                <a:gd name="connsiteY6" fmla="*/ 56283 h 1130717"/>
                <a:gd name="connsiteX7" fmla="*/ 294443 w 822789"/>
                <a:gd name="connsiteY7" fmla="*/ 9281 h 1130717"/>
                <a:gd name="connsiteX8" fmla="*/ 204711 w 822789"/>
                <a:gd name="connsiteY8" fmla="*/ 24237 h 1130717"/>
                <a:gd name="connsiteX9" fmla="*/ 93616 w 822789"/>
                <a:gd name="connsiteY9" fmla="*/ 88329 h 1130717"/>
                <a:gd name="connsiteX10" fmla="*/ 46614 w 822789"/>
                <a:gd name="connsiteY10" fmla="*/ 344703 h 1130717"/>
                <a:gd name="connsiteX11" fmla="*/ 12432 w 822789"/>
                <a:gd name="connsiteY11" fmla="*/ 801904 h 1130717"/>
                <a:gd name="connsiteX12" fmla="*/ 65843 w 822789"/>
                <a:gd name="connsiteY12" fmla="*/ 1105280 h 1130717"/>
                <a:gd name="connsiteX13" fmla="*/ 657638 w 822789"/>
                <a:gd name="connsiteY13" fmla="*/ 1101007 h 1130717"/>
                <a:gd name="connsiteX14" fmla="*/ 758052 w 822789"/>
                <a:gd name="connsiteY14" fmla="*/ 994184 h 1130717"/>
                <a:gd name="connsiteX15" fmla="*/ 740961 w 822789"/>
                <a:gd name="connsiteY15" fmla="*/ 415207 h 1130717"/>
                <a:gd name="connsiteX16" fmla="*/ 822145 w 822789"/>
                <a:gd name="connsiteY16" fmla="*/ 111831 h 1130717"/>
                <a:gd name="connsiteX0" fmla="*/ 817456 w 818100"/>
                <a:gd name="connsiteY0" fmla="*/ 111831 h 1124738"/>
                <a:gd name="connsiteX1" fmla="*/ 684996 w 818100"/>
                <a:gd name="connsiteY1" fmla="*/ 17827 h 1124738"/>
                <a:gd name="connsiteX2" fmla="*/ 558946 w 818100"/>
                <a:gd name="connsiteY2" fmla="*/ 735 h 1124738"/>
                <a:gd name="connsiteX3" fmla="*/ 452124 w 818100"/>
                <a:gd name="connsiteY3" fmla="*/ 9281 h 1124738"/>
                <a:gd name="connsiteX4" fmla="*/ 413668 w 818100"/>
                <a:gd name="connsiteY4" fmla="*/ 62693 h 1124738"/>
                <a:gd name="connsiteX5" fmla="*/ 338892 w 818100"/>
                <a:gd name="connsiteY5" fmla="*/ 81921 h 1124738"/>
                <a:gd name="connsiteX6" fmla="*/ 289754 w 818100"/>
                <a:gd name="connsiteY6" fmla="*/ 56283 h 1124738"/>
                <a:gd name="connsiteX7" fmla="*/ 289754 w 818100"/>
                <a:gd name="connsiteY7" fmla="*/ 9281 h 1124738"/>
                <a:gd name="connsiteX8" fmla="*/ 200022 w 818100"/>
                <a:gd name="connsiteY8" fmla="*/ 24237 h 1124738"/>
                <a:gd name="connsiteX9" fmla="*/ 88927 w 818100"/>
                <a:gd name="connsiteY9" fmla="*/ 88329 h 1124738"/>
                <a:gd name="connsiteX10" fmla="*/ 41925 w 818100"/>
                <a:gd name="connsiteY10" fmla="*/ 344703 h 1124738"/>
                <a:gd name="connsiteX11" fmla="*/ 7743 w 818100"/>
                <a:gd name="connsiteY11" fmla="*/ 801904 h 1124738"/>
                <a:gd name="connsiteX12" fmla="*/ 69700 w 818100"/>
                <a:gd name="connsiteY12" fmla="*/ 1096734 h 1124738"/>
                <a:gd name="connsiteX13" fmla="*/ 652949 w 818100"/>
                <a:gd name="connsiteY13" fmla="*/ 1101007 h 1124738"/>
                <a:gd name="connsiteX14" fmla="*/ 753363 w 818100"/>
                <a:gd name="connsiteY14" fmla="*/ 994184 h 1124738"/>
                <a:gd name="connsiteX15" fmla="*/ 736272 w 818100"/>
                <a:gd name="connsiteY15" fmla="*/ 415207 h 1124738"/>
                <a:gd name="connsiteX16" fmla="*/ 817456 w 818100"/>
                <a:gd name="connsiteY16" fmla="*/ 111831 h 1124738"/>
                <a:gd name="connsiteX0" fmla="*/ 816712 w 817356"/>
                <a:gd name="connsiteY0" fmla="*/ 111831 h 1112840"/>
                <a:gd name="connsiteX1" fmla="*/ 684252 w 817356"/>
                <a:gd name="connsiteY1" fmla="*/ 17827 h 1112840"/>
                <a:gd name="connsiteX2" fmla="*/ 558202 w 817356"/>
                <a:gd name="connsiteY2" fmla="*/ 735 h 1112840"/>
                <a:gd name="connsiteX3" fmla="*/ 451380 w 817356"/>
                <a:gd name="connsiteY3" fmla="*/ 9281 h 1112840"/>
                <a:gd name="connsiteX4" fmla="*/ 412924 w 817356"/>
                <a:gd name="connsiteY4" fmla="*/ 62693 h 1112840"/>
                <a:gd name="connsiteX5" fmla="*/ 338148 w 817356"/>
                <a:gd name="connsiteY5" fmla="*/ 81921 h 1112840"/>
                <a:gd name="connsiteX6" fmla="*/ 289010 w 817356"/>
                <a:gd name="connsiteY6" fmla="*/ 56283 h 1112840"/>
                <a:gd name="connsiteX7" fmla="*/ 289010 w 817356"/>
                <a:gd name="connsiteY7" fmla="*/ 9281 h 1112840"/>
                <a:gd name="connsiteX8" fmla="*/ 199278 w 817356"/>
                <a:gd name="connsiteY8" fmla="*/ 24237 h 1112840"/>
                <a:gd name="connsiteX9" fmla="*/ 88183 w 817356"/>
                <a:gd name="connsiteY9" fmla="*/ 88329 h 1112840"/>
                <a:gd name="connsiteX10" fmla="*/ 41181 w 817356"/>
                <a:gd name="connsiteY10" fmla="*/ 344703 h 1112840"/>
                <a:gd name="connsiteX11" fmla="*/ 6999 w 817356"/>
                <a:gd name="connsiteY11" fmla="*/ 801904 h 1112840"/>
                <a:gd name="connsiteX12" fmla="*/ 68956 w 817356"/>
                <a:gd name="connsiteY12" fmla="*/ 1096734 h 1112840"/>
                <a:gd name="connsiteX13" fmla="*/ 652205 w 817356"/>
                <a:gd name="connsiteY13" fmla="*/ 1101007 h 1112840"/>
                <a:gd name="connsiteX14" fmla="*/ 752619 w 817356"/>
                <a:gd name="connsiteY14" fmla="*/ 994184 h 1112840"/>
                <a:gd name="connsiteX15" fmla="*/ 735528 w 817356"/>
                <a:gd name="connsiteY15" fmla="*/ 415207 h 1112840"/>
                <a:gd name="connsiteX16" fmla="*/ 816712 w 817356"/>
                <a:gd name="connsiteY16" fmla="*/ 111831 h 1112840"/>
                <a:gd name="connsiteX0" fmla="*/ 816712 w 818869"/>
                <a:gd name="connsiteY0" fmla="*/ 111831 h 1112840"/>
                <a:gd name="connsiteX1" fmla="*/ 684252 w 818869"/>
                <a:gd name="connsiteY1" fmla="*/ 17827 h 1112840"/>
                <a:gd name="connsiteX2" fmla="*/ 558202 w 818869"/>
                <a:gd name="connsiteY2" fmla="*/ 735 h 1112840"/>
                <a:gd name="connsiteX3" fmla="*/ 451380 w 818869"/>
                <a:gd name="connsiteY3" fmla="*/ 9281 h 1112840"/>
                <a:gd name="connsiteX4" fmla="*/ 412924 w 818869"/>
                <a:gd name="connsiteY4" fmla="*/ 62693 h 1112840"/>
                <a:gd name="connsiteX5" fmla="*/ 338148 w 818869"/>
                <a:gd name="connsiteY5" fmla="*/ 81921 h 1112840"/>
                <a:gd name="connsiteX6" fmla="*/ 289010 w 818869"/>
                <a:gd name="connsiteY6" fmla="*/ 56283 h 1112840"/>
                <a:gd name="connsiteX7" fmla="*/ 289010 w 818869"/>
                <a:gd name="connsiteY7" fmla="*/ 9281 h 1112840"/>
                <a:gd name="connsiteX8" fmla="*/ 199278 w 818869"/>
                <a:gd name="connsiteY8" fmla="*/ 24237 h 1112840"/>
                <a:gd name="connsiteX9" fmla="*/ 88183 w 818869"/>
                <a:gd name="connsiteY9" fmla="*/ 88329 h 1112840"/>
                <a:gd name="connsiteX10" fmla="*/ 41181 w 818869"/>
                <a:gd name="connsiteY10" fmla="*/ 344703 h 1112840"/>
                <a:gd name="connsiteX11" fmla="*/ 6999 w 818869"/>
                <a:gd name="connsiteY11" fmla="*/ 801904 h 1112840"/>
                <a:gd name="connsiteX12" fmla="*/ 68956 w 818869"/>
                <a:gd name="connsiteY12" fmla="*/ 1096734 h 1112840"/>
                <a:gd name="connsiteX13" fmla="*/ 652205 w 818869"/>
                <a:gd name="connsiteY13" fmla="*/ 1101007 h 1112840"/>
                <a:gd name="connsiteX14" fmla="*/ 752619 w 818869"/>
                <a:gd name="connsiteY14" fmla="*/ 994184 h 1112840"/>
                <a:gd name="connsiteX15" fmla="*/ 765438 w 818869"/>
                <a:gd name="connsiteY15" fmla="*/ 421617 h 1112840"/>
                <a:gd name="connsiteX16" fmla="*/ 816712 w 818869"/>
                <a:gd name="connsiteY16" fmla="*/ 111831 h 1112840"/>
                <a:gd name="connsiteX0" fmla="*/ 816712 w 818869"/>
                <a:gd name="connsiteY0" fmla="*/ 111831 h 1112412"/>
                <a:gd name="connsiteX1" fmla="*/ 684252 w 818869"/>
                <a:gd name="connsiteY1" fmla="*/ 17827 h 1112412"/>
                <a:gd name="connsiteX2" fmla="*/ 558202 w 818869"/>
                <a:gd name="connsiteY2" fmla="*/ 735 h 1112412"/>
                <a:gd name="connsiteX3" fmla="*/ 451380 w 818869"/>
                <a:gd name="connsiteY3" fmla="*/ 9281 h 1112412"/>
                <a:gd name="connsiteX4" fmla="*/ 412924 w 818869"/>
                <a:gd name="connsiteY4" fmla="*/ 62693 h 1112412"/>
                <a:gd name="connsiteX5" fmla="*/ 338148 w 818869"/>
                <a:gd name="connsiteY5" fmla="*/ 81921 h 1112412"/>
                <a:gd name="connsiteX6" fmla="*/ 289010 w 818869"/>
                <a:gd name="connsiteY6" fmla="*/ 56283 h 1112412"/>
                <a:gd name="connsiteX7" fmla="*/ 289010 w 818869"/>
                <a:gd name="connsiteY7" fmla="*/ 9281 h 1112412"/>
                <a:gd name="connsiteX8" fmla="*/ 199278 w 818869"/>
                <a:gd name="connsiteY8" fmla="*/ 24237 h 1112412"/>
                <a:gd name="connsiteX9" fmla="*/ 88183 w 818869"/>
                <a:gd name="connsiteY9" fmla="*/ 88329 h 1112412"/>
                <a:gd name="connsiteX10" fmla="*/ 41181 w 818869"/>
                <a:gd name="connsiteY10" fmla="*/ 344703 h 1112412"/>
                <a:gd name="connsiteX11" fmla="*/ 6999 w 818869"/>
                <a:gd name="connsiteY11" fmla="*/ 801904 h 1112412"/>
                <a:gd name="connsiteX12" fmla="*/ 68956 w 818869"/>
                <a:gd name="connsiteY12" fmla="*/ 1096734 h 1112412"/>
                <a:gd name="connsiteX13" fmla="*/ 652205 w 818869"/>
                <a:gd name="connsiteY13" fmla="*/ 1101007 h 1112412"/>
                <a:gd name="connsiteX14" fmla="*/ 752619 w 818869"/>
                <a:gd name="connsiteY14" fmla="*/ 1000594 h 1112412"/>
                <a:gd name="connsiteX15" fmla="*/ 765438 w 818869"/>
                <a:gd name="connsiteY15" fmla="*/ 421617 h 1112412"/>
                <a:gd name="connsiteX16" fmla="*/ 816712 w 818869"/>
                <a:gd name="connsiteY16" fmla="*/ 111831 h 1112412"/>
                <a:gd name="connsiteX0" fmla="*/ 816712 w 818288"/>
                <a:gd name="connsiteY0" fmla="*/ 111831 h 1112412"/>
                <a:gd name="connsiteX1" fmla="*/ 684252 w 818288"/>
                <a:gd name="connsiteY1" fmla="*/ 17827 h 1112412"/>
                <a:gd name="connsiteX2" fmla="*/ 558202 w 818288"/>
                <a:gd name="connsiteY2" fmla="*/ 735 h 1112412"/>
                <a:gd name="connsiteX3" fmla="*/ 451380 w 818288"/>
                <a:gd name="connsiteY3" fmla="*/ 9281 h 1112412"/>
                <a:gd name="connsiteX4" fmla="*/ 412924 w 818288"/>
                <a:gd name="connsiteY4" fmla="*/ 62693 h 1112412"/>
                <a:gd name="connsiteX5" fmla="*/ 338148 w 818288"/>
                <a:gd name="connsiteY5" fmla="*/ 81921 h 1112412"/>
                <a:gd name="connsiteX6" fmla="*/ 289010 w 818288"/>
                <a:gd name="connsiteY6" fmla="*/ 56283 h 1112412"/>
                <a:gd name="connsiteX7" fmla="*/ 289010 w 818288"/>
                <a:gd name="connsiteY7" fmla="*/ 9281 h 1112412"/>
                <a:gd name="connsiteX8" fmla="*/ 199278 w 818288"/>
                <a:gd name="connsiteY8" fmla="*/ 24237 h 1112412"/>
                <a:gd name="connsiteX9" fmla="*/ 88183 w 818288"/>
                <a:gd name="connsiteY9" fmla="*/ 88329 h 1112412"/>
                <a:gd name="connsiteX10" fmla="*/ 41181 w 818288"/>
                <a:gd name="connsiteY10" fmla="*/ 344703 h 1112412"/>
                <a:gd name="connsiteX11" fmla="*/ 6999 w 818288"/>
                <a:gd name="connsiteY11" fmla="*/ 801904 h 1112412"/>
                <a:gd name="connsiteX12" fmla="*/ 68956 w 818288"/>
                <a:gd name="connsiteY12" fmla="*/ 1096734 h 1112412"/>
                <a:gd name="connsiteX13" fmla="*/ 652205 w 818288"/>
                <a:gd name="connsiteY13" fmla="*/ 1101007 h 1112412"/>
                <a:gd name="connsiteX14" fmla="*/ 752619 w 818288"/>
                <a:gd name="connsiteY14" fmla="*/ 1000594 h 1112412"/>
                <a:gd name="connsiteX15" fmla="*/ 756892 w 818288"/>
                <a:gd name="connsiteY15" fmla="*/ 472892 h 1112412"/>
                <a:gd name="connsiteX16" fmla="*/ 816712 w 818288"/>
                <a:gd name="connsiteY16" fmla="*/ 111831 h 1112412"/>
                <a:gd name="connsiteX0" fmla="*/ 816712 w 818288"/>
                <a:gd name="connsiteY0" fmla="*/ 111831 h 1112412"/>
                <a:gd name="connsiteX1" fmla="*/ 684252 w 818288"/>
                <a:gd name="connsiteY1" fmla="*/ 17827 h 1112412"/>
                <a:gd name="connsiteX2" fmla="*/ 558202 w 818288"/>
                <a:gd name="connsiteY2" fmla="*/ 735 h 1112412"/>
                <a:gd name="connsiteX3" fmla="*/ 451380 w 818288"/>
                <a:gd name="connsiteY3" fmla="*/ 9281 h 1112412"/>
                <a:gd name="connsiteX4" fmla="*/ 412924 w 818288"/>
                <a:gd name="connsiteY4" fmla="*/ 62693 h 1112412"/>
                <a:gd name="connsiteX5" fmla="*/ 338148 w 818288"/>
                <a:gd name="connsiteY5" fmla="*/ 81921 h 1112412"/>
                <a:gd name="connsiteX6" fmla="*/ 289010 w 818288"/>
                <a:gd name="connsiteY6" fmla="*/ 56283 h 1112412"/>
                <a:gd name="connsiteX7" fmla="*/ 282601 w 818288"/>
                <a:gd name="connsiteY7" fmla="*/ 5008 h 1112412"/>
                <a:gd name="connsiteX8" fmla="*/ 199278 w 818288"/>
                <a:gd name="connsiteY8" fmla="*/ 24237 h 1112412"/>
                <a:gd name="connsiteX9" fmla="*/ 88183 w 818288"/>
                <a:gd name="connsiteY9" fmla="*/ 88329 h 1112412"/>
                <a:gd name="connsiteX10" fmla="*/ 41181 w 818288"/>
                <a:gd name="connsiteY10" fmla="*/ 344703 h 1112412"/>
                <a:gd name="connsiteX11" fmla="*/ 6999 w 818288"/>
                <a:gd name="connsiteY11" fmla="*/ 801904 h 1112412"/>
                <a:gd name="connsiteX12" fmla="*/ 68956 w 818288"/>
                <a:gd name="connsiteY12" fmla="*/ 1096734 h 1112412"/>
                <a:gd name="connsiteX13" fmla="*/ 652205 w 818288"/>
                <a:gd name="connsiteY13" fmla="*/ 1101007 h 1112412"/>
                <a:gd name="connsiteX14" fmla="*/ 752619 w 818288"/>
                <a:gd name="connsiteY14" fmla="*/ 1000594 h 1112412"/>
                <a:gd name="connsiteX15" fmla="*/ 756892 w 818288"/>
                <a:gd name="connsiteY15" fmla="*/ 472892 h 1112412"/>
                <a:gd name="connsiteX16" fmla="*/ 816712 w 818288"/>
                <a:gd name="connsiteY16" fmla="*/ 111831 h 1112412"/>
                <a:gd name="connsiteX0" fmla="*/ 816712 w 818288"/>
                <a:gd name="connsiteY0" fmla="*/ 111831 h 1112412"/>
                <a:gd name="connsiteX1" fmla="*/ 684252 w 818288"/>
                <a:gd name="connsiteY1" fmla="*/ 17827 h 1112412"/>
                <a:gd name="connsiteX2" fmla="*/ 558202 w 818288"/>
                <a:gd name="connsiteY2" fmla="*/ 735 h 1112412"/>
                <a:gd name="connsiteX3" fmla="*/ 451380 w 818288"/>
                <a:gd name="connsiteY3" fmla="*/ 9281 h 1112412"/>
                <a:gd name="connsiteX4" fmla="*/ 412924 w 818288"/>
                <a:gd name="connsiteY4" fmla="*/ 62693 h 1112412"/>
                <a:gd name="connsiteX5" fmla="*/ 338148 w 818288"/>
                <a:gd name="connsiteY5" fmla="*/ 81921 h 1112412"/>
                <a:gd name="connsiteX6" fmla="*/ 289010 w 818288"/>
                <a:gd name="connsiteY6" fmla="*/ 56283 h 1112412"/>
                <a:gd name="connsiteX7" fmla="*/ 282601 w 818288"/>
                <a:gd name="connsiteY7" fmla="*/ 5008 h 1112412"/>
                <a:gd name="connsiteX8" fmla="*/ 199278 w 818288"/>
                <a:gd name="connsiteY8" fmla="*/ 24237 h 1112412"/>
                <a:gd name="connsiteX9" fmla="*/ 88183 w 818288"/>
                <a:gd name="connsiteY9" fmla="*/ 88329 h 1112412"/>
                <a:gd name="connsiteX10" fmla="*/ 41181 w 818288"/>
                <a:gd name="connsiteY10" fmla="*/ 344703 h 1112412"/>
                <a:gd name="connsiteX11" fmla="*/ 6999 w 818288"/>
                <a:gd name="connsiteY11" fmla="*/ 801904 h 1112412"/>
                <a:gd name="connsiteX12" fmla="*/ 68956 w 818288"/>
                <a:gd name="connsiteY12" fmla="*/ 1096734 h 1112412"/>
                <a:gd name="connsiteX13" fmla="*/ 652205 w 818288"/>
                <a:gd name="connsiteY13" fmla="*/ 1101007 h 1112412"/>
                <a:gd name="connsiteX14" fmla="*/ 752619 w 818288"/>
                <a:gd name="connsiteY14" fmla="*/ 1000594 h 1112412"/>
                <a:gd name="connsiteX15" fmla="*/ 756892 w 818288"/>
                <a:gd name="connsiteY15" fmla="*/ 472892 h 1112412"/>
                <a:gd name="connsiteX16" fmla="*/ 816712 w 818288"/>
                <a:gd name="connsiteY16" fmla="*/ 111831 h 111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18288" h="1112412">
                  <a:moveTo>
                    <a:pt x="816712" y="111831"/>
                  </a:moveTo>
                  <a:cubicBezTo>
                    <a:pt x="804605" y="35987"/>
                    <a:pt x="735882" y="32070"/>
                    <a:pt x="684252" y="17827"/>
                  </a:cubicBezTo>
                  <a:cubicBezTo>
                    <a:pt x="632622" y="3584"/>
                    <a:pt x="597014" y="2159"/>
                    <a:pt x="558202" y="735"/>
                  </a:cubicBezTo>
                  <a:cubicBezTo>
                    <a:pt x="519390" y="-689"/>
                    <a:pt x="475593" y="-1045"/>
                    <a:pt x="451380" y="9281"/>
                  </a:cubicBezTo>
                  <a:cubicBezTo>
                    <a:pt x="427167" y="19607"/>
                    <a:pt x="431796" y="50586"/>
                    <a:pt x="412924" y="62693"/>
                  </a:cubicBezTo>
                  <a:cubicBezTo>
                    <a:pt x="394052" y="74800"/>
                    <a:pt x="358800" y="82989"/>
                    <a:pt x="338148" y="81921"/>
                  </a:cubicBezTo>
                  <a:cubicBezTo>
                    <a:pt x="317496" y="80853"/>
                    <a:pt x="298268" y="69102"/>
                    <a:pt x="289010" y="56283"/>
                  </a:cubicBezTo>
                  <a:cubicBezTo>
                    <a:pt x="279752" y="43464"/>
                    <a:pt x="297556" y="8213"/>
                    <a:pt x="282601" y="5008"/>
                  </a:cubicBezTo>
                  <a:cubicBezTo>
                    <a:pt x="267646" y="1803"/>
                    <a:pt x="231681" y="10350"/>
                    <a:pt x="199278" y="24237"/>
                  </a:cubicBezTo>
                  <a:cubicBezTo>
                    <a:pt x="166875" y="38124"/>
                    <a:pt x="114532" y="34918"/>
                    <a:pt x="88183" y="88329"/>
                  </a:cubicBezTo>
                  <a:cubicBezTo>
                    <a:pt x="61834" y="141740"/>
                    <a:pt x="54712" y="225774"/>
                    <a:pt x="41181" y="344703"/>
                  </a:cubicBezTo>
                  <a:cubicBezTo>
                    <a:pt x="27650" y="463632"/>
                    <a:pt x="2370" y="676566"/>
                    <a:pt x="6999" y="801904"/>
                  </a:cubicBezTo>
                  <a:cubicBezTo>
                    <a:pt x="11628" y="927242"/>
                    <a:pt x="-36441" y="1076793"/>
                    <a:pt x="68956" y="1096734"/>
                  </a:cubicBezTo>
                  <a:cubicBezTo>
                    <a:pt x="174353" y="1116675"/>
                    <a:pt x="538261" y="1117030"/>
                    <a:pt x="652205" y="1101007"/>
                  </a:cubicBezTo>
                  <a:cubicBezTo>
                    <a:pt x="766149" y="1084984"/>
                    <a:pt x="745854" y="1116674"/>
                    <a:pt x="752619" y="1000594"/>
                  </a:cubicBezTo>
                  <a:cubicBezTo>
                    <a:pt x="759384" y="884514"/>
                    <a:pt x="746210" y="621019"/>
                    <a:pt x="756892" y="472892"/>
                  </a:cubicBezTo>
                  <a:cubicBezTo>
                    <a:pt x="767574" y="324765"/>
                    <a:pt x="828819" y="187675"/>
                    <a:pt x="816712" y="111831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C5B5AB4C-9302-4A1D-8977-13A3EE2E578F}"/>
                </a:ext>
              </a:extLst>
            </p:cNvPr>
            <p:cNvSpPr/>
            <p:nvPr/>
          </p:nvSpPr>
          <p:spPr>
            <a:xfrm rot="15094660">
              <a:off x="6544377" y="3085030"/>
              <a:ext cx="143560" cy="356577"/>
            </a:xfrm>
            <a:custGeom>
              <a:avLst/>
              <a:gdLst>
                <a:gd name="connsiteX0" fmla="*/ 6457 w 165048"/>
                <a:gd name="connsiteY0" fmla="*/ 44808 h 353407"/>
                <a:gd name="connsiteX1" fmla="*/ 61409 w 165048"/>
                <a:gd name="connsiteY1" fmla="*/ 847 h 353407"/>
                <a:gd name="connsiteX2" fmla="*/ 129550 w 165048"/>
                <a:gd name="connsiteY2" fmla="*/ 31620 h 353407"/>
                <a:gd name="connsiteX3" fmla="*/ 155927 w 165048"/>
                <a:gd name="connsiteY3" fmla="*/ 200872 h 353407"/>
                <a:gd name="connsiteX4" fmla="*/ 160323 w 165048"/>
                <a:gd name="connsiteY4" fmla="*/ 306379 h 353407"/>
                <a:gd name="connsiteX5" fmla="*/ 92182 w 165048"/>
                <a:gd name="connsiteY5" fmla="*/ 352539 h 353407"/>
                <a:gd name="connsiteX6" fmla="*/ 15250 w 165048"/>
                <a:gd name="connsiteY6" fmla="*/ 323964 h 353407"/>
                <a:gd name="connsiteX7" fmla="*/ 2061 w 165048"/>
                <a:gd name="connsiteY7" fmla="*/ 183287 h 353407"/>
                <a:gd name="connsiteX8" fmla="*/ 6457 w 165048"/>
                <a:gd name="connsiteY8" fmla="*/ 44808 h 353407"/>
                <a:gd name="connsiteX0" fmla="*/ 6885 w 165476"/>
                <a:gd name="connsiteY0" fmla="*/ 44808 h 352670"/>
                <a:gd name="connsiteX1" fmla="*/ 61837 w 165476"/>
                <a:gd name="connsiteY1" fmla="*/ 847 h 352670"/>
                <a:gd name="connsiteX2" fmla="*/ 129978 w 165476"/>
                <a:gd name="connsiteY2" fmla="*/ 31620 h 352670"/>
                <a:gd name="connsiteX3" fmla="*/ 156355 w 165476"/>
                <a:gd name="connsiteY3" fmla="*/ 200872 h 352670"/>
                <a:gd name="connsiteX4" fmla="*/ 160751 w 165476"/>
                <a:gd name="connsiteY4" fmla="*/ 306379 h 352670"/>
                <a:gd name="connsiteX5" fmla="*/ 92610 w 165476"/>
                <a:gd name="connsiteY5" fmla="*/ 352539 h 352670"/>
                <a:gd name="connsiteX6" fmla="*/ 22273 w 165476"/>
                <a:gd name="connsiteY6" fmla="*/ 315172 h 352670"/>
                <a:gd name="connsiteX7" fmla="*/ 2489 w 165476"/>
                <a:gd name="connsiteY7" fmla="*/ 183287 h 352670"/>
                <a:gd name="connsiteX8" fmla="*/ 6885 w 165476"/>
                <a:gd name="connsiteY8" fmla="*/ 44808 h 352670"/>
                <a:gd name="connsiteX0" fmla="*/ 6885 w 159537"/>
                <a:gd name="connsiteY0" fmla="*/ 44808 h 352733"/>
                <a:gd name="connsiteX1" fmla="*/ 61837 w 159537"/>
                <a:gd name="connsiteY1" fmla="*/ 847 h 352733"/>
                <a:gd name="connsiteX2" fmla="*/ 129978 w 159537"/>
                <a:gd name="connsiteY2" fmla="*/ 31620 h 352733"/>
                <a:gd name="connsiteX3" fmla="*/ 156355 w 159537"/>
                <a:gd name="connsiteY3" fmla="*/ 200872 h 352733"/>
                <a:gd name="connsiteX4" fmla="*/ 151959 w 159537"/>
                <a:gd name="connsiteY4" fmla="*/ 304181 h 352733"/>
                <a:gd name="connsiteX5" fmla="*/ 92610 w 159537"/>
                <a:gd name="connsiteY5" fmla="*/ 352539 h 352733"/>
                <a:gd name="connsiteX6" fmla="*/ 22273 w 159537"/>
                <a:gd name="connsiteY6" fmla="*/ 315172 h 352733"/>
                <a:gd name="connsiteX7" fmla="*/ 2489 w 159537"/>
                <a:gd name="connsiteY7" fmla="*/ 183287 h 352733"/>
                <a:gd name="connsiteX8" fmla="*/ 6885 w 159537"/>
                <a:gd name="connsiteY8" fmla="*/ 44808 h 352733"/>
                <a:gd name="connsiteX0" fmla="*/ 6885 w 156440"/>
                <a:gd name="connsiteY0" fmla="*/ 44449 h 352374"/>
                <a:gd name="connsiteX1" fmla="*/ 61837 w 156440"/>
                <a:gd name="connsiteY1" fmla="*/ 488 h 352374"/>
                <a:gd name="connsiteX2" fmla="*/ 129978 w 156440"/>
                <a:gd name="connsiteY2" fmla="*/ 31261 h 352374"/>
                <a:gd name="connsiteX3" fmla="*/ 149760 w 156440"/>
                <a:gd name="connsiteY3" fmla="*/ 171938 h 352374"/>
                <a:gd name="connsiteX4" fmla="*/ 151959 w 156440"/>
                <a:gd name="connsiteY4" fmla="*/ 303822 h 352374"/>
                <a:gd name="connsiteX5" fmla="*/ 92610 w 156440"/>
                <a:gd name="connsiteY5" fmla="*/ 352180 h 352374"/>
                <a:gd name="connsiteX6" fmla="*/ 22273 w 156440"/>
                <a:gd name="connsiteY6" fmla="*/ 314813 h 352374"/>
                <a:gd name="connsiteX7" fmla="*/ 2489 w 156440"/>
                <a:gd name="connsiteY7" fmla="*/ 182928 h 352374"/>
                <a:gd name="connsiteX8" fmla="*/ 6885 w 156440"/>
                <a:gd name="connsiteY8" fmla="*/ 44449 h 352374"/>
                <a:gd name="connsiteX0" fmla="*/ 6885 w 153367"/>
                <a:gd name="connsiteY0" fmla="*/ 44449 h 352607"/>
                <a:gd name="connsiteX1" fmla="*/ 61837 w 153367"/>
                <a:gd name="connsiteY1" fmla="*/ 488 h 352607"/>
                <a:gd name="connsiteX2" fmla="*/ 129978 w 153367"/>
                <a:gd name="connsiteY2" fmla="*/ 31261 h 352607"/>
                <a:gd name="connsiteX3" fmla="*/ 149760 w 153367"/>
                <a:gd name="connsiteY3" fmla="*/ 171938 h 352607"/>
                <a:gd name="connsiteX4" fmla="*/ 147562 w 153367"/>
                <a:gd name="connsiteY4" fmla="*/ 297228 h 352607"/>
                <a:gd name="connsiteX5" fmla="*/ 92610 w 153367"/>
                <a:gd name="connsiteY5" fmla="*/ 352180 h 352607"/>
                <a:gd name="connsiteX6" fmla="*/ 22273 w 153367"/>
                <a:gd name="connsiteY6" fmla="*/ 314813 h 352607"/>
                <a:gd name="connsiteX7" fmla="*/ 2489 w 153367"/>
                <a:gd name="connsiteY7" fmla="*/ 182928 h 352607"/>
                <a:gd name="connsiteX8" fmla="*/ 6885 w 153367"/>
                <a:gd name="connsiteY8" fmla="*/ 44449 h 352607"/>
                <a:gd name="connsiteX0" fmla="*/ 7178 w 153660"/>
                <a:gd name="connsiteY0" fmla="*/ 44449 h 352310"/>
                <a:gd name="connsiteX1" fmla="*/ 62130 w 153660"/>
                <a:gd name="connsiteY1" fmla="*/ 488 h 352310"/>
                <a:gd name="connsiteX2" fmla="*/ 130271 w 153660"/>
                <a:gd name="connsiteY2" fmla="*/ 31261 h 352310"/>
                <a:gd name="connsiteX3" fmla="*/ 150053 w 153660"/>
                <a:gd name="connsiteY3" fmla="*/ 171938 h 352310"/>
                <a:gd name="connsiteX4" fmla="*/ 147855 w 153660"/>
                <a:gd name="connsiteY4" fmla="*/ 297228 h 352310"/>
                <a:gd name="connsiteX5" fmla="*/ 92903 w 153660"/>
                <a:gd name="connsiteY5" fmla="*/ 352180 h 352310"/>
                <a:gd name="connsiteX6" fmla="*/ 26962 w 153660"/>
                <a:gd name="connsiteY6" fmla="*/ 308219 h 352310"/>
                <a:gd name="connsiteX7" fmla="*/ 2782 w 153660"/>
                <a:gd name="connsiteY7" fmla="*/ 182928 h 352310"/>
                <a:gd name="connsiteX8" fmla="*/ 7178 w 153660"/>
                <a:gd name="connsiteY8" fmla="*/ 44449 h 352310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82928 h 341473"/>
                <a:gd name="connsiteX8" fmla="*/ 7178 w 153958"/>
                <a:gd name="connsiteY8" fmla="*/ 44449 h 341473"/>
                <a:gd name="connsiteX0" fmla="*/ 5932 w 152712"/>
                <a:gd name="connsiteY0" fmla="*/ 44449 h 341473"/>
                <a:gd name="connsiteX1" fmla="*/ 60884 w 152712"/>
                <a:gd name="connsiteY1" fmla="*/ 488 h 341473"/>
                <a:gd name="connsiteX2" fmla="*/ 129025 w 152712"/>
                <a:gd name="connsiteY2" fmla="*/ 31261 h 341473"/>
                <a:gd name="connsiteX3" fmla="*/ 148807 w 152712"/>
                <a:gd name="connsiteY3" fmla="*/ 171938 h 341473"/>
                <a:gd name="connsiteX4" fmla="*/ 146609 w 152712"/>
                <a:gd name="connsiteY4" fmla="*/ 297228 h 341473"/>
                <a:gd name="connsiteX5" fmla="*/ 87260 w 152712"/>
                <a:gd name="connsiteY5" fmla="*/ 341190 h 341473"/>
                <a:gd name="connsiteX6" fmla="*/ 25716 w 152712"/>
                <a:gd name="connsiteY6" fmla="*/ 308219 h 341473"/>
                <a:gd name="connsiteX7" fmla="*/ 3734 w 152712"/>
                <a:gd name="connsiteY7" fmla="*/ 169740 h 341473"/>
                <a:gd name="connsiteX8" fmla="*/ 5932 w 152712"/>
                <a:gd name="connsiteY8" fmla="*/ 44449 h 341473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69740 h 341473"/>
                <a:gd name="connsiteX8" fmla="*/ 7178 w 153958"/>
                <a:gd name="connsiteY8" fmla="*/ 44449 h 341473"/>
                <a:gd name="connsiteX0" fmla="*/ 6886 w 153666"/>
                <a:gd name="connsiteY0" fmla="*/ 44449 h 341196"/>
                <a:gd name="connsiteX1" fmla="*/ 61838 w 153666"/>
                <a:gd name="connsiteY1" fmla="*/ 488 h 341196"/>
                <a:gd name="connsiteX2" fmla="*/ 129979 w 153666"/>
                <a:gd name="connsiteY2" fmla="*/ 31261 h 341196"/>
                <a:gd name="connsiteX3" fmla="*/ 149761 w 153666"/>
                <a:gd name="connsiteY3" fmla="*/ 171938 h 341196"/>
                <a:gd name="connsiteX4" fmla="*/ 147563 w 153666"/>
                <a:gd name="connsiteY4" fmla="*/ 297228 h 341196"/>
                <a:gd name="connsiteX5" fmla="*/ 88214 w 153666"/>
                <a:gd name="connsiteY5" fmla="*/ 341190 h 341196"/>
                <a:gd name="connsiteX6" fmla="*/ 22274 w 153666"/>
                <a:gd name="connsiteY6" fmla="*/ 295031 h 341196"/>
                <a:gd name="connsiteX7" fmla="*/ 2490 w 153666"/>
                <a:gd name="connsiteY7" fmla="*/ 169740 h 341196"/>
                <a:gd name="connsiteX8" fmla="*/ 6886 w 153666"/>
                <a:gd name="connsiteY8" fmla="*/ 44449 h 341196"/>
                <a:gd name="connsiteX0" fmla="*/ 6886 w 152380"/>
                <a:gd name="connsiteY0" fmla="*/ 44449 h 341216"/>
                <a:gd name="connsiteX1" fmla="*/ 61838 w 152380"/>
                <a:gd name="connsiteY1" fmla="*/ 488 h 341216"/>
                <a:gd name="connsiteX2" fmla="*/ 129979 w 152380"/>
                <a:gd name="connsiteY2" fmla="*/ 31261 h 341216"/>
                <a:gd name="connsiteX3" fmla="*/ 149761 w 152380"/>
                <a:gd name="connsiteY3" fmla="*/ 171938 h 341216"/>
                <a:gd name="connsiteX4" fmla="*/ 145365 w 152380"/>
                <a:gd name="connsiteY4" fmla="*/ 299426 h 341216"/>
                <a:gd name="connsiteX5" fmla="*/ 88214 w 152380"/>
                <a:gd name="connsiteY5" fmla="*/ 341190 h 341216"/>
                <a:gd name="connsiteX6" fmla="*/ 22274 w 152380"/>
                <a:gd name="connsiteY6" fmla="*/ 295031 h 341216"/>
                <a:gd name="connsiteX7" fmla="*/ 2490 w 152380"/>
                <a:gd name="connsiteY7" fmla="*/ 169740 h 341216"/>
                <a:gd name="connsiteX8" fmla="*/ 6886 w 152380"/>
                <a:gd name="connsiteY8" fmla="*/ 44449 h 341216"/>
                <a:gd name="connsiteX0" fmla="*/ 6886 w 152646"/>
                <a:gd name="connsiteY0" fmla="*/ 44449 h 339021"/>
                <a:gd name="connsiteX1" fmla="*/ 61838 w 152646"/>
                <a:gd name="connsiteY1" fmla="*/ 488 h 339021"/>
                <a:gd name="connsiteX2" fmla="*/ 129979 w 152646"/>
                <a:gd name="connsiteY2" fmla="*/ 31261 h 339021"/>
                <a:gd name="connsiteX3" fmla="*/ 149761 w 152646"/>
                <a:gd name="connsiteY3" fmla="*/ 171938 h 339021"/>
                <a:gd name="connsiteX4" fmla="*/ 145365 w 152646"/>
                <a:gd name="connsiteY4" fmla="*/ 299426 h 339021"/>
                <a:gd name="connsiteX5" fmla="*/ 83818 w 152646"/>
                <a:gd name="connsiteY5" fmla="*/ 338991 h 339021"/>
                <a:gd name="connsiteX6" fmla="*/ 22274 w 152646"/>
                <a:gd name="connsiteY6" fmla="*/ 295031 h 339021"/>
                <a:gd name="connsiteX7" fmla="*/ 2490 w 152646"/>
                <a:gd name="connsiteY7" fmla="*/ 169740 h 339021"/>
                <a:gd name="connsiteX8" fmla="*/ 6886 w 152646"/>
                <a:gd name="connsiteY8" fmla="*/ 44449 h 339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2646" h="339021">
                  <a:moveTo>
                    <a:pt x="6886" y="44449"/>
                  </a:moveTo>
                  <a:cubicBezTo>
                    <a:pt x="16777" y="16240"/>
                    <a:pt x="41323" y="2686"/>
                    <a:pt x="61838" y="488"/>
                  </a:cubicBezTo>
                  <a:cubicBezTo>
                    <a:pt x="82354" y="-1710"/>
                    <a:pt x="115325" y="2686"/>
                    <a:pt x="129979" y="31261"/>
                  </a:cubicBezTo>
                  <a:cubicBezTo>
                    <a:pt x="144633" y="59836"/>
                    <a:pt x="147197" y="127244"/>
                    <a:pt x="149761" y="171938"/>
                  </a:cubicBezTo>
                  <a:cubicBezTo>
                    <a:pt x="152325" y="216632"/>
                    <a:pt x="156355" y="271584"/>
                    <a:pt x="145365" y="299426"/>
                  </a:cubicBezTo>
                  <a:cubicBezTo>
                    <a:pt x="134375" y="327268"/>
                    <a:pt x="104333" y="339723"/>
                    <a:pt x="83818" y="338991"/>
                  </a:cubicBezTo>
                  <a:cubicBezTo>
                    <a:pt x="63303" y="338259"/>
                    <a:pt x="37294" y="323240"/>
                    <a:pt x="22274" y="295031"/>
                  </a:cubicBezTo>
                  <a:cubicBezTo>
                    <a:pt x="7254" y="266822"/>
                    <a:pt x="5055" y="211504"/>
                    <a:pt x="2490" y="169740"/>
                  </a:cubicBezTo>
                  <a:cubicBezTo>
                    <a:pt x="-75" y="127976"/>
                    <a:pt x="-3005" y="72658"/>
                    <a:pt x="6886" y="44449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3B13B69D-1BA7-404F-A9B9-D41D211B02D5}"/>
                </a:ext>
              </a:extLst>
            </p:cNvPr>
            <p:cNvSpPr/>
            <p:nvPr/>
          </p:nvSpPr>
          <p:spPr>
            <a:xfrm rot="11984028" flipH="1">
              <a:off x="6700982" y="2653874"/>
              <a:ext cx="197568" cy="623311"/>
            </a:xfrm>
            <a:custGeom>
              <a:avLst/>
              <a:gdLst>
                <a:gd name="connsiteX0" fmla="*/ 63868 w 187016"/>
                <a:gd name="connsiteY0" fmla="*/ 62019 h 502838"/>
                <a:gd name="connsiteX1" fmla="*/ 86420 w 187016"/>
                <a:gd name="connsiteY1" fmla="*/ 512 h 502838"/>
                <a:gd name="connsiteX2" fmla="*/ 168429 w 187016"/>
                <a:gd name="connsiteY2" fmla="*/ 47667 h 502838"/>
                <a:gd name="connsiteX3" fmla="*/ 156128 w 187016"/>
                <a:gd name="connsiteY3" fmla="*/ 271142 h 502838"/>
                <a:gd name="connsiteX4" fmla="*/ 186881 w 187016"/>
                <a:gd name="connsiteY4" fmla="*/ 412607 h 502838"/>
                <a:gd name="connsiteX5" fmla="*/ 141776 w 187016"/>
                <a:gd name="connsiteY5" fmla="*/ 363402 h 502838"/>
                <a:gd name="connsiteX6" fmla="*/ 162278 w 187016"/>
                <a:gd name="connsiteY6" fmla="*/ 490516 h 502838"/>
                <a:gd name="connsiteX7" fmla="*/ 117173 w 187016"/>
                <a:gd name="connsiteY7" fmla="*/ 394155 h 502838"/>
                <a:gd name="connsiteX8" fmla="*/ 113073 w 187016"/>
                <a:gd name="connsiteY8" fmla="*/ 502817 h 502838"/>
                <a:gd name="connsiteX9" fmla="*/ 86420 w 187016"/>
                <a:gd name="connsiteY9" fmla="*/ 404406 h 502838"/>
                <a:gd name="connsiteX10" fmla="*/ 59767 w 187016"/>
                <a:gd name="connsiteY10" fmla="*/ 500767 h 502838"/>
                <a:gd name="connsiteX11" fmla="*/ 53616 w 187016"/>
                <a:gd name="connsiteY11" fmla="*/ 402356 h 502838"/>
                <a:gd name="connsiteX12" fmla="*/ 311 w 187016"/>
                <a:gd name="connsiteY12" fmla="*/ 433109 h 502838"/>
                <a:gd name="connsiteX13" fmla="*/ 33114 w 187016"/>
                <a:gd name="connsiteY13" fmla="*/ 355201 h 502838"/>
                <a:gd name="connsiteX14" fmla="*/ 63868 w 187016"/>
                <a:gd name="connsiteY14" fmla="*/ 303945 h 502838"/>
                <a:gd name="connsiteX15" fmla="*/ 63868 w 187016"/>
                <a:gd name="connsiteY15" fmla="*/ 62019 h 502838"/>
                <a:gd name="connsiteX0" fmla="*/ 63868 w 187016"/>
                <a:gd name="connsiteY0" fmla="*/ 63996 h 504815"/>
                <a:gd name="connsiteX1" fmla="*/ 113073 w 187016"/>
                <a:gd name="connsiteY1" fmla="*/ 439 h 504815"/>
                <a:gd name="connsiteX2" fmla="*/ 168429 w 187016"/>
                <a:gd name="connsiteY2" fmla="*/ 49644 h 504815"/>
                <a:gd name="connsiteX3" fmla="*/ 156128 w 187016"/>
                <a:gd name="connsiteY3" fmla="*/ 273119 h 504815"/>
                <a:gd name="connsiteX4" fmla="*/ 186881 w 187016"/>
                <a:gd name="connsiteY4" fmla="*/ 414584 h 504815"/>
                <a:gd name="connsiteX5" fmla="*/ 141776 w 187016"/>
                <a:gd name="connsiteY5" fmla="*/ 365379 h 504815"/>
                <a:gd name="connsiteX6" fmla="*/ 162278 w 187016"/>
                <a:gd name="connsiteY6" fmla="*/ 492493 h 504815"/>
                <a:gd name="connsiteX7" fmla="*/ 117173 w 187016"/>
                <a:gd name="connsiteY7" fmla="*/ 396132 h 504815"/>
                <a:gd name="connsiteX8" fmla="*/ 113073 w 187016"/>
                <a:gd name="connsiteY8" fmla="*/ 504794 h 504815"/>
                <a:gd name="connsiteX9" fmla="*/ 86420 w 187016"/>
                <a:gd name="connsiteY9" fmla="*/ 406383 h 504815"/>
                <a:gd name="connsiteX10" fmla="*/ 59767 w 187016"/>
                <a:gd name="connsiteY10" fmla="*/ 502744 h 504815"/>
                <a:gd name="connsiteX11" fmla="*/ 53616 w 187016"/>
                <a:gd name="connsiteY11" fmla="*/ 404333 h 504815"/>
                <a:gd name="connsiteX12" fmla="*/ 311 w 187016"/>
                <a:gd name="connsiteY12" fmla="*/ 435086 h 504815"/>
                <a:gd name="connsiteX13" fmla="*/ 33114 w 187016"/>
                <a:gd name="connsiteY13" fmla="*/ 357178 h 504815"/>
                <a:gd name="connsiteX14" fmla="*/ 63868 w 187016"/>
                <a:gd name="connsiteY14" fmla="*/ 305922 h 504815"/>
                <a:gd name="connsiteX15" fmla="*/ 63868 w 187016"/>
                <a:gd name="connsiteY15" fmla="*/ 63996 h 504815"/>
                <a:gd name="connsiteX0" fmla="*/ 57718 w 187016"/>
                <a:gd name="connsiteY0" fmla="*/ 53366 h 504437"/>
                <a:gd name="connsiteX1" fmla="*/ 113073 w 187016"/>
                <a:gd name="connsiteY1" fmla="*/ 61 h 504437"/>
                <a:gd name="connsiteX2" fmla="*/ 168429 w 187016"/>
                <a:gd name="connsiteY2" fmla="*/ 49266 h 504437"/>
                <a:gd name="connsiteX3" fmla="*/ 156128 w 187016"/>
                <a:gd name="connsiteY3" fmla="*/ 272741 h 504437"/>
                <a:gd name="connsiteX4" fmla="*/ 186881 w 187016"/>
                <a:gd name="connsiteY4" fmla="*/ 414206 h 504437"/>
                <a:gd name="connsiteX5" fmla="*/ 141776 w 187016"/>
                <a:gd name="connsiteY5" fmla="*/ 365001 h 504437"/>
                <a:gd name="connsiteX6" fmla="*/ 162278 w 187016"/>
                <a:gd name="connsiteY6" fmla="*/ 492115 h 504437"/>
                <a:gd name="connsiteX7" fmla="*/ 117173 w 187016"/>
                <a:gd name="connsiteY7" fmla="*/ 395754 h 504437"/>
                <a:gd name="connsiteX8" fmla="*/ 113073 w 187016"/>
                <a:gd name="connsiteY8" fmla="*/ 504416 h 504437"/>
                <a:gd name="connsiteX9" fmla="*/ 86420 w 187016"/>
                <a:gd name="connsiteY9" fmla="*/ 406005 h 504437"/>
                <a:gd name="connsiteX10" fmla="*/ 59767 w 187016"/>
                <a:gd name="connsiteY10" fmla="*/ 502366 h 504437"/>
                <a:gd name="connsiteX11" fmla="*/ 53616 w 187016"/>
                <a:gd name="connsiteY11" fmla="*/ 403955 h 504437"/>
                <a:gd name="connsiteX12" fmla="*/ 311 w 187016"/>
                <a:gd name="connsiteY12" fmla="*/ 434708 h 504437"/>
                <a:gd name="connsiteX13" fmla="*/ 33114 w 187016"/>
                <a:gd name="connsiteY13" fmla="*/ 356800 h 504437"/>
                <a:gd name="connsiteX14" fmla="*/ 63868 w 187016"/>
                <a:gd name="connsiteY14" fmla="*/ 305544 h 504437"/>
                <a:gd name="connsiteX15" fmla="*/ 57718 w 187016"/>
                <a:gd name="connsiteY15" fmla="*/ 53366 h 5044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9767 w 189311"/>
                <a:gd name="connsiteY10" fmla="*/ 5028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57718 w 189311"/>
                <a:gd name="connsiteY0" fmla="*/ 53866 h 504917"/>
                <a:gd name="connsiteX1" fmla="*/ 113073 w 189311"/>
                <a:gd name="connsiteY1" fmla="*/ 561 h 504917"/>
                <a:gd name="connsiteX2" fmla="*/ 170479 w 189311"/>
                <a:gd name="connsiteY2" fmla="*/ 43615 h 504917"/>
                <a:gd name="connsiteX3" fmla="*/ 156128 w 189311"/>
                <a:gd name="connsiteY3" fmla="*/ 273241 h 504917"/>
                <a:gd name="connsiteX4" fmla="*/ 186881 w 189311"/>
                <a:gd name="connsiteY4" fmla="*/ 414706 h 504917"/>
                <a:gd name="connsiteX5" fmla="*/ 141776 w 189311"/>
                <a:gd name="connsiteY5" fmla="*/ 365501 h 504917"/>
                <a:gd name="connsiteX6" fmla="*/ 162278 w 189311"/>
                <a:gd name="connsiteY6" fmla="*/ 492615 h 504917"/>
                <a:gd name="connsiteX7" fmla="*/ 117173 w 189311"/>
                <a:gd name="connsiteY7" fmla="*/ 396254 h 504917"/>
                <a:gd name="connsiteX8" fmla="*/ 113073 w 189311"/>
                <a:gd name="connsiteY8" fmla="*/ 504916 h 504917"/>
                <a:gd name="connsiteX9" fmla="*/ 86420 w 189311"/>
                <a:gd name="connsiteY9" fmla="*/ 406505 h 504917"/>
                <a:gd name="connsiteX10" fmla="*/ 70019 w 189311"/>
                <a:gd name="connsiteY10" fmla="*/ 504917 h 504917"/>
                <a:gd name="connsiteX11" fmla="*/ 53616 w 189311"/>
                <a:gd name="connsiteY11" fmla="*/ 404455 h 504917"/>
                <a:gd name="connsiteX12" fmla="*/ 311 w 189311"/>
                <a:gd name="connsiteY12" fmla="*/ 435208 h 504917"/>
                <a:gd name="connsiteX13" fmla="*/ 33114 w 189311"/>
                <a:gd name="connsiteY13" fmla="*/ 357300 h 504917"/>
                <a:gd name="connsiteX14" fmla="*/ 63868 w 189311"/>
                <a:gd name="connsiteY14" fmla="*/ 306044 h 504917"/>
                <a:gd name="connsiteX15" fmla="*/ 57718 w 189311"/>
                <a:gd name="connsiteY15" fmla="*/ 53866 h 504917"/>
                <a:gd name="connsiteX0" fmla="*/ 57718 w 189311"/>
                <a:gd name="connsiteY0" fmla="*/ 53866 h 504958"/>
                <a:gd name="connsiteX1" fmla="*/ 113073 w 189311"/>
                <a:gd name="connsiteY1" fmla="*/ 561 h 504958"/>
                <a:gd name="connsiteX2" fmla="*/ 170479 w 189311"/>
                <a:gd name="connsiteY2" fmla="*/ 43615 h 504958"/>
                <a:gd name="connsiteX3" fmla="*/ 156128 w 189311"/>
                <a:gd name="connsiteY3" fmla="*/ 273241 h 504958"/>
                <a:gd name="connsiteX4" fmla="*/ 186881 w 189311"/>
                <a:gd name="connsiteY4" fmla="*/ 414706 h 504958"/>
                <a:gd name="connsiteX5" fmla="*/ 141776 w 189311"/>
                <a:gd name="connsiteY5" fmla="*/ 365501 h 504958"/>
                <a:gd name="connsiteX6" fmla="*/ 162278 w 189311"/>
                <a:gd name="connsiteY6" fmla="*/ 492615 h 504958"/>
                <a:gd name="connsiteX7" fmla="*/ 117173 w 189311"/>
                <a:gd name="connsiteY7" fmla="*/ 396254 h 504958"/>
                <a:gd name="connsiteX8" fmla="*/ 113073 w 189311"/>
                <a:gd name="connsiteY8" fmla="*/ 504916 h 504958"/>
                <a:gd name="connsiteX9" fmla="*/ 86420 w 189311"/>
                <a:gd name="connsiteY9" fmla="*/ 406505 h 504958"/>
                <a:gd name="connsiteX10" fmla="*/ 70019 w 189311"/>
                <a:gd name="connsiteY10" fmla="*/ 504917 h 504958"/>
                <a:gd name="connsiteX11" fmla="*/ 53616 w 189311"/>
                <a:gd name="connsiteY11" fmla="*/ 404455 h 504958"/>
                <a:gd name="connsiteX12" fmla="*/ 311 w 189311"/>
                <a:gd name="connsiteY12" fmla="*/ 435208 h 504958"/>
                <a:gd name="connsiteX13" fmla="*/ 33114 w 189311"/>
                <a:gd name="connsiteY13" fmla="*/ 357300 h 504958"/>
                <a:gd name="connsiteX14" fmla="*/ 63868 w 189311"/>
                <a:gd name="connsiteY14" fmla="*/ 306044 h 504958"/>
                <a:gd name="connsiteX15" fmla="*/ 57718 w 189311"/>
                <a:gd name="connsiteY15" fmla="*/ 53866 h 504958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5667 w 189311"/>
                <a:gd name="connsiteY10" fmla="*/ 4987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62647 w 194240"/>
                <a:gd name="connsiteY0" fmla="*/ 53866 h 504916"/>
                <a:gd name="connsiteX1" fmla="*/ 118002 w 194240"/>
                <a:gd name="connsiteY1" fmla="*/ 561 h 504916"/>
                <a:gd name="connsiteX2" fmla="*/ 175408 w 194240"/>
                <a:gd name="connsiteY2" fmla="*/ 43615 h 504916"/>
                <a:gd name="connsiteX3" fmla="*/ 161057 w 194240"/>
                <a:gd name="connsiteY3" fmla="*/ 273241 h 504916"/>
                <a:gd name="connsiteX4" fmla="*/ 191810 w 194240"/>
                <a:gd name="connsiteY4" fmla="*/ 414706 h 504916"/>
                <a:gd name="connsiteX5" fmla="*/ 146705 w 194240"/>
                <a:gd name="connsiteY5" fmla="*/ 365501 h 504916"/>
                <a:gd name="connsiteX6" fmla="*/ 167207 w 194240"/>
                <a:gd name="connsiteY6" fmla="*/ 492615 h 504916"/>
                <a:gd name="connsiteX7" fmla="*/ 122102 w 194240"/>
                <a:gd name="connsiteY7" fmla="*/ 396254 h 504916"/>
                <a:gd name="connsiteX8" fmla="*/ 118002 w 194240"/>
                <a:gd name="connsiteY8" fmla="*/ 504916 h 504916"/>
                <a:gd name="connsiteX9" fmla="*/ 91349 w 194240"/>
                <a:gd name="connsiteY9" fmla="*/ 406505 h 504916"/>
                <a:gd name="connsiteX10" fmla="*/ 60596 w 194240"/>
                <a:gd name="connsiteY10" fmla="*/ 498766 h 504916"/>
                <a:gd name="connsiteX11" fmla="*/ 58545 w 194240"/>
                <a:gd name="connsiteY11" fmla="*/ 404455 h 504916"/>
                <a:gd name="connsiteX12" fmla="*/ 5240 w 194240"/>
                <a:gd name="connsiteY12" fmla="*/ 435208 h 504916"/>
                <a:gd name="connsiteX13" fmla="*/ 38043 w 194240"/>
                <a:gd name="connsiteY13" fmla="*/ 357300 h 504916"/>
                <a:gd name="connsiteX14" fmla="*/ 68797 w 194240"/>
                <a:gd name="connsiteY14" fmla="*/ 306044 h 504916"/>
                <a:gd name="connsiteX15" fmla="*/ 62647 w 194240"/>
                <a:gd name="connsiteY15" fmla="*/ 53866 h 504916"/>
                <a:gd name="connsiteX0" fmla="*/ 55316 w 186909"/>
                <a:gd name="connsiteY0" fmla="*/ 53866 h 504916"/>
                <a:gd name="connsiteX1" fmla="*/ 110671 w 186909"/>
                <a:gd name="connsiteY1" fmla="*/ 561 h 504916"/>
                <a:gd name="connsiteX2" fmla="*/ 168077 w 186909"/>
                <a:gd name="connsiteY2" fmla="*/ 43615 h 504916"/>
                <a:gd name="connsiteX3" fmla="*/ 153726 w 186909"/>
                <a:gd name="connsiteY3" fmla="*/ 273241 h 504916"/>
                <a:gd name="connsiteX4" fmla="*/ 184479 w 186909"/>
                <a:gd name="connsiteY4" fmla="*/ 414706 h 504916"/>
                <a:gd name="connsiteX5" fmla="*/ 139374 w 186909"/>
                <a:gd name="connsiteY5" fmla="*/ 365501 h 504916"/>
                <a:gd name="connsiteX6" fmla="*/ 159876 w 186909"/>
                <a:gd name="connsiteY6" fmla="*/ 492615 h 504916"/>
                <a:gd name="connsiteX7" fmla="*/ 114771 w 186909"/>
                <a:gd name="connsiteY7" fmla="*/ 396254 h 504916"/>
                <a:gd name="connsiteX8" fmla="*/ 110671 w 186909"/>
                <a:gd name="connsiteY8" fmla="*/ 504916 h 504916"/>
                <a:gd name="connsiteX9" fmla="*/ 84018 w 186909"/>
                <a:gd name="connsiteY9" fmla="*/ 406505 h 504916"/>
                <a:gd name="connsiteX10" fmla="*/ 53265 w 186909"/>
                <a:gd name="connsiteY10" fmla="*/ 498766 h 504916"/>
                <a:gd name="connsiteX11" fmla="*/ 51214 w 186909"/>
                <a:gd name="connsiteY11" fmla="*/ 404455 h 504916"/>
                <a:gd name="connsiteX12" fmla="*/ 6110 w 186909"/>
                <a:gd name="connsiteY12" fmla="*/ 420856 h 504916"/>
                <a:gd name="connsiteX13" fmla="*/ 30712 w 186909"/>
                <a:gd name="connsiteY13" fmla="*/ 357300 h 504916"/>
                <a:gd name="connsiteX14" fmla="*/ 61466 w 186909"/>
                <a:gd name="connsiteY14" fmla="*/ 306044 h 504916"/>
                <a:gd name="connsiteX15" fmla="*/ 55316 w 186909"/>
                <a:gd name="connsiteY15" fmla="*/ 53866 h 504916"/>
                <a:gd name="connsiteX0" fmla="*/ 49504 w 181097"/>
                <a:gd name="connsiteY0" fmla="*/ 53866 h 504916"/>
                <a:gd name="connsiteX1" fmla="*/ 104859 w 181097"/>
                <a:gd name="connsiteY1" fmla="*/ 561 h 504916"/>
                <a:gd name="connsiteX2" fmla="*/ 162265 w 181097"/>
                <a:gd name="connsiteY2" fmla="*/ 43615 h 504916"/>
                <a:gd name="connsiteX3" fmla="*/ 147914 w 181097"/>
                <a:gd name="connsiteY3" fmla="*/ 273241 h 504916"/>
                <a:gd name="connsiteX4" fmla="*/ 178667 w 181097"/>
                <a:gd name="connsiteY4" fmla="*/ 414706 h 504916"/>
                <a:gd name="connsiteX5" fmla="*/ 133562 w 181097"/>
                <a:gd name="connsiteY5" fmla="*/ 365501 h 504916"/>
                <a:gd name="connsiteX6" fmla="*/ 154064 w 181097"/>
                <a:gd name="connsiteY6" fmla="*/ 492615 h 504916"/>
                <a:gd name="connsiteX7" fmla="*/ 108959 w 181097"/>
                <a:gd name="connsiteY7" fmla="*/ 396254 h 504916"/>
                <a:gd name="connsiteX8" fmla="*/ 104859 w 181097"/>
                <a:gd name="connsiteY8" fmla="*/ 504916 h 504916"/>
                <a:gd name="connsiteX9" fmla="*/ 78206 w 181097"/>
                <a:gd name="connsiteY9" fmla="*/ 406505 h 504916"/>
                <a:gd name="connsiteX10" fmla="*/ 47453 w 181097"/>
                <a:gd name="connsiteY10" fmla="*/ 498766 h 504916"/>
                <a:gd name="connsiteX11" fmla="*/ 41301 w 181097"/>
                <a:gd name="connsiteY11" fmla="*/ 400354 h 504916"/>
                <a:gd name="connsiteX12" fmla="*/ 298 w 181097"/>
                <a:gd name="connsiteY12" fmla="*/ 420856 h 504916"/>
                <a:gd name="connsiteX13" fmla="*/ 24900 w 181097"/>
                <a:gd name="connsiteY13" fmla="*/ 357300 h 504916"/>
                <a:gd name="connsiteX14" fmla="*/ 55654 w 181097"/>
                <a:gd name="connsiteY14" fmla="*/ 306044 h 504916"/>
                <a:gd name="connsiteX15" fmla="*/ 49504 w 181097"/>
                <a:gd name="connsiteY15" fmla="*/ 53866 h 504916"/>
                <a:gd name="connsiteX0" fmla="*/ 52664 w 184257"/>
                <a:gd name="connsiteY0" fmla="*/ 53866 h 504916"/>
                <a:gd name="connsiteX1" fmla="*/ 108019 w 184257"/>
                <a:gd name="connsiteY1" fmla="*/ 561 h 504916"/>
                <a:gd name="connsiteX2" fmla="*/ 165425 w 184257"/>
                <a:gd name="connsiteY2" fmla="*/ 43615 h 504916"/>
                <a:gd name="connsiteX3" fmla="*/ 151074 w 184257"/>
                <a:gd name="connsiteY3" fmla="*/ 273241 h 504916"/>
                <a:gd name="connsiteX4" fmla="*/ 181827 w 184257"/>
                <a:gd name="connsiteY4" fmla="*/ 414706 h 504916"/>
                <a:gd name="connsiteX5" fmla="*/ 136722 w 184257"/>
                <a:gd name="connsiteY5" fmla="*/ 365501 h 504916"/>
                <a:gd name="connsiteX6" fmla="*/ 157224 w 184257"/>
                <a:gd name="connsiteY6" fmla="*/ 492615 h 504916"/>
                <a:gd name="connsiteX7" fmla="*/ 112119 w 184257"/>
                <a:gd name="connsiteY7" fmla="*/ 396254 h 504916"/>
                <a:gd name="connsiteX8" fmla="*/ 108019 w 184257"/>
                <a:gd name="connsiteY8" fmla="*/ 504916 h 504916"/>
                <a:gd name="connsiteX9" fmla="*/ 81366 w 184257"/>
                <a:gd name="connsiteY9" fmla="*/ 406505 h 504916"/>
                <a:gd name="connsiteX10" fmla="*/ 50613 w 184257"/>
                <a:gd name="connsiteY10" fmla="*/ 498766 h 504916"/>
                <a:gd name="connsiteX11" fmla="*/ 44461 w 184257"/>
                <a:gd name="connsiteY11" fmla="*/ 400354 h 504916"/>
                <a:gd name="connsiteX12" fmla="*/ 3458 w 184257"/>
                <a:gd name="connsiteY12" fmla="*/ 420856 h 504916"/>
                <a:gd name="connsiteX13" fmla="*/ 28060 w 184257"/>
                <a:gd name="connsiteY13" fmla="*/ 357300 h 504916"/>
                <a:gd name="connsiteX14" fmla="*/ 58814 w 184257"/>
                <a:gd name="connsiteY14" fmla="*/ 306044 h 504916"/>
                <a:gd name="connsiteX15" fmla="*/ 52664 w 184257"/>
                <a:gd name="connsiteY15" fmla="*/ 53866 h 504916"/>
                <a:gd name="connsiteX0" fmla="*/ 52664 w 181873"/>
                <a:gd name="connsiteY0" fmla="*/ 53866 h 504916"/>
                <a:gd name="connsiteX1" fmla="*/ 108019 w 181873"/>
                <a:gd name="connsiteY1" fmla="*/ 561 h 504916"/>
                <a:gd name="connsiteX2" fmla="*/ 165425 w 181873"/>
                <a:gd name="connsiteY2" fmla="*/ 43615 h 504916"/>
                <a:gd name="connsiteX3" fmla="*/ 151074 w 181873"/>
                <a:gd name="connsiteY3" fmla="*/ 273241 h 504916"/>
                <a:gd name="connsiteX4" fmla="*/ 181827 w 181873"/>
                <a:gd name="connsiteY4" fmla="*/ 414706 h 504916"/>
                <a:gd name="connsiteX5" fmla="*/ 142873 w 181873"/>
                <a:gd name="connsiteY5" fmla="*/ 377802 h 504916"/>
                <a:gd name="connsiteX6" fmla="*/ 157224 w 181873"/>
                <a:gd name="connsiteY6" fmla="*/ 492615 h 504916"/>
                <a:gd name="connsiteX7" fmla="*/ 112119 w 181873"/>
                <a:gd name="connsiteY7" fmla="*/ 396254 h 504916"/>
                <a:gd name="connsiteX8" fmla="*/ 108019 w 181873"/>
                <a:gd name="connsiteY8" fmla="*/ 504916 h 504916"/>
                <a:gd name="connsiteX9" fmla="*/ 81366 w 181873"/>
                <a:gd name="connsiteY9" fmla="*/ 406505 h 504916"/>
                <a:gd name="connsiteX10" fmla="*/ 50613 w 181873"/>
                <a:gd name="connsiteY10" fmla="*/ 498766 h 504916"/>
                <a:gd name="connsiteX11" fmla="*/ 44461 w 181873"/>
                <a:gd name="connsiteY11" fmla="*/ 400354 h 504916"/>
                <a:gd name="connsiteX12" fmla="*/ 3458 w 181873"/>
                <a:gd name="connsiteY12" fmla="*/ 420856 h 504916"/>
                <a:gd name="connsiteX13" fmla="*/ 28060 w 181873"/>
                <a:gd name="connsiteY13" fmla="*/ 357300 h 504916"/>
                <a:gd name="connsiteX14" fmla="*/ 58814 w 181873"/>
                <a:gd name="connsiteY14" fmla="*/ 306044 h 504916"/>
                <a:gd name="connsiteX15" fmla="*/ 52664 w 181873"/>
                <a:gd name="connsiteY15" fmla="*/ 53866 h 504916"/>
                <a:gd name="connsiteX0" fmla="*/ 52664 w 181839"/>
                <a:gd name="connsiteY0" fmla="*/ 53866 h 504916"/>
                <a:gd name="connsiteX1" fmla="*/ 108019 w 181839"/>
                <a:gd name="connsiteY1" fmla="*/ 561 h 504916"/>
                <a:gd name="connsiteX2" fmla="*/ 165425 w 181839"/>
                <a:gd name="connsiteY2" fmla="*/ 43615 h 504916"/>
                <a:gd name="connsiteX3" fmla="*/ 151074 w 181839"/>
                <a:gd name="connsiteY3" fmla="*/ 273241 h 504916"/>
                <a:gd name="connsiteX4" fmla="*/ 181827 w 181839"/>
                <a:gd name="connsiteY4" fmla="*/ 414706 h 504916"/>
                <a:gd name="connsiteX5" fmla="*/ 146973 w 181839"/>
                <a:gd name="connsiteY5" fmla="*/ 386003 h 504916"/>
                <a:gd name="connsiteX6" fmla="*/ 157224 w 181839"/>
                <a:gd name="connsiteY6" fmla="*/ 492615 h 504916"/>
                <a:gd name="connsiteX7" fmla="*/ 112119 w 181839"/>
                <a:gd name="connsiteY7" fmla="*/ 396254 h 504916"/>
                <a:gd name="connsiteX8" fmla="*/ 108019 w 181839"/>
                <a:gd name="connsiteY8" fmla="*/ 504916 h 504916"/>
                <a:gd name="connsiteX9" fmla="*/ 81366 w 181839"/>
                <a:gd name="connsiteY9" fmla="*/ 406505 h 504916"/>
                <a:gd name="connsiteX10" fmla="*/ 50613 w 181839"/>
                <a:gd name="connsiteY10" fmla="*/ 498766 h 504916"/>
                <a:gd name="connsiteX11" fmla="*/ 44461 w 181839"/>
                <a:gd name="connsiteY11" fmla="*/ 400354 h 504916"/>
                <a:gd name="connsiteX12" fmla="*/ 3458 w 181839"/>
                <a:gd name="connsiteY12" fmla="*/ 420856 h 504916"/>
                <a:gd name="connsiteX13" fmla="*/ 28060 w 181839"/>
                <a:gd name="connsiteY13" fmla="*/ 357300 h 504916"/>
                <a:gd name="connsiteX14" fmla="*/ 58814 w 181839"/>
                <a:gd name="connsiteY14" fmla="*/ 306044 h 504916"/>
                <a:gd name="connsiteX15" fmla="*/ 52664 w 181839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270875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9467 h 510517"/>
                <a:gd name="connsiteX1" fmla="*/ 100203 w 183758"/>
                <a:gd name="connsiteY1" fmla="*/ 301 h 510517"/>
                <a:gd name="connsiteX2" fmla="*/ 165425 w 183758"/>
                <a:gd name="connsiteY2" fmla="*/ 49216 h 510517"/>
                <a:gd name="connsiteX3" fmla="*/ 151074 w 183758"/>
                <a:gd name="connsiteY3" fmla="*/ 278842 h 510517"/>
                <a:gd name="connsiteX4" fmla="*/ 181827 w 183758"/>
                <a:gd name="connsiteY4" fmla="*/ 420307 h 510517"/>
                <a:gd name="connsiteX5" fmla="*/ 146973 w 183758"/>
                <a:gd name="connsiteY5" fmla="*/ 391604 h 510517"/>
                <a:gd name="connsiteX6" fmla="*/ 157224 w 183758"/>
                <a:gd name="connsiteY6" fmla="*/ 498216 h 510517"/>
                <a:gd name="connsiteX7" fmla="*/ 112119 w 183758"/>
                <a:gd name="connsiteY7" fmla="*/ 401855 h 510517"/>
                <a:gd name="connsiteX8" fmla="*/ 108019 w 183758"/>
                <a:gd name="connsiteY8" fmla="*/ 510517 h 510517"/>
                <a:gd name="connsiteX9" fmla="*/ 81366 w 183758"/>
                <a:gd name="connsiteY9" fmla="*/ 412106 h 510517"/>
                <a:gd name="connsiteX10" fmla="*/ 50613 w 183758"/>
                <a:gd name="connsiteY10" fmla="*/ 504367 h 510517"/>
                <a:gd name="connsiteX11" fmla="*/ 44461 w 183758"/>
                <a:gd name="connsiteY11" fmla="*/ 405955 h 510517"/>
                <a:gd name="connsiteX12" fmla="*/ 3458 w 183758"/>
                <a:gd name="connsiteY12" fmla="*/ 426457 h 510517"/>
                <a:gd name="connsiteX13" fmla="*/ 28060 w 183758"/>
                <a:gd name="connsiteY13" fmla="*/ 362901 h 510517"/>
                <a:gd name="connsiteX14" fmla="*/ 56860 w 183758"/>
                <a:gd name="connsiteY14" fmla="*/ 233491 h 510517"/>
                <a:gd name="connsiteX15" fmla="*/ 52664 w 183758"/>
                <a:gd name="connsiteY15" fmla="*/ 59467 h 510517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85"/>
                <a:gd name="connsiteX1" fmla="*/ 100203 w 183622"/>
                <a:gd name="connsiteY1" fmla="*/ 555 h 510785"/>
                <a:gd name="connsiteX2" fmla="*/ 165425 w 183622"/>
                <a:gd name="connsiteY2" fmla="*/ 49470 h 510785"/>
                <a:gd name="connsiteX3" fmla="*/ 151074 w 183622"/>
                <a:gd name="connsiteY3" fmla="*/ 310357 h 510785"/>
                <a:gd name="connsiteX4" fmla="*/ 181827 w 183622"/>
                <a:gd name="connsiteY4" fmla="*/ 420561 h 510785"/>
                <a:gd name="connsiteX5" fmla="*/ 146973 w 183622"/>
                <a:gd name="connsiteY5" fmla="*/ 391858 h 510785"/>
                <a:gd name="connsiteX6" fmla="*/ 157224 w 183622"/>
                <a:gd name="connsiteY6" fmla="*/ 498470 h 510785"/>
                <a:gd name="connsiteX7" fmla="*/ 112119 w 183622"/>
                <a:gd name="connsiteY7" fmla="*/ 402109 h 510785"/>
                <a:gd name="connsiteX8" fmla="*/ 108019 w 183622"/>
                <a:gd name="connsiteY8" fmla="*/ 510771 h 510785"/>
                <a:gd name="connsiteX9" fmla="*/ 77459 w 183622"/>
                <a:gd name="connsiteY9" fmla="*/ 410406 h 510785"/>
                <a:gd name="connsiteX10" fmla="*/ 50613 w 183622"/>
                <a:gd name="connsiteY10" fmla="*/ 504621 h 510785"/>
                <a:gd name="connsiteX11" fmla="*/ 44461 w 183622"/>
                <a:gd name="connsiteY11" fmla="*/ 406209 h 510785"/>
                <a:gd name="connsiteX12" fmla="*/ 3458 w 183622"/>
                <a:gd name="connsiteY12" fmla="*/ 426711 h 510785"/>
                <a:gd name="connsiteX13" fmla="*/ 28060 w 183622"/>
                <a:gd name="connsiteY13" fmla="*/ 363155 h 510785"/>
                <a:gd name="connsiteX14" fmla="*/ 56860 w 183622"/>
                <a:gd name="connsiteY14" fmla="*/ 233745 h 510785"/>
                <a:gd name="connsiteX15" fmla="*/ 52664 w 183622"/>
                <a:gd name="connsiteY15" fmla="*/ 59721 h 510785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94408 h 545501"/>
                <a:gd name="connsiteX1" fmla="*/ 102157 w 183622"/>
                <a:gd name="connsiteY1" fmla="*/ 73 h 545501"/>
                <a:gd name="connsiteX2" fmla="*/ 165425 w 183622"/>
                <a:gd name="connsiteY2" fmla="*/ 84157 h 545501"/>
                <a:gd name="connsiteX3" fmla="*/ 151074 w 183622"/>
                <a:gd name="connsiteY3" fmla="*/ 345044 h 545501"/>
                <a:gd name="connsiteX4" fmla="*/ 181827 w 183622"/>
                <a:gd name="connsiteY4" fmla="*/ 455248 h 545501"/>
                <a:gd name="connsiteX5" fmla="*/ 146973 w 183622"/>
                <a:gd name="connsiteY5" fmla="*/ 426545 h 545501"/>
                <a:gd name="connsiteX6" fmla="*/ 157224 w 183622"/>
                <a:gd name="connsiteY6" fmla="*/ 533157 h 545501"/>
                <a:gd name="connsiteX7" fmla="*/ 112119 w 183622"/>
                <a:gd name="connsiteY7" fmla="*/ 436796 h 545501"/>
                <a:gd name="connsiteX8" fmla="*/ 108019 w 183622"/>
                <a:gd name="connsiteY8" fmla="*/ 545458 h 545501"/>
                <a:gd name="connsiteX9" fmla="*/ 77459 w 183622"/>
                <a:gd name="connsiteY9" fmla="*/ 445093 h 545501"/>
                <a:gd name="connsiteX10" fmla="*/ 50613 w 183622"/>
                <a:gd name="connsiteY10" fmla="*/ 539308 h 545501"/>
                <a:gd name="connsiteX11" fmla="*/ 44461 w 183622"/>
                <a:gd name="connsiteY11" fmla="*/ 440896 h 545501"/>
                <a:gd name="connsiteX12" fmla="*/ 3458 w 183622"/>
                <a:gd name="connsiteY12" fmla="*/ 461398 h 545501"/>
                <a:gd name="connsiteX13" fmla="*/ 28060 w 183622"/>
                <a:gd name="connsiteY13" fmla="*/ 397842 h 545501"/>
                <a:gd name="connsiteX14" fmla="*/ 56860 w 183622"/>
                <a:gd name="connsiteY14" fmla="*/ 268432 h 545501"/>
                <a:gd name="connsiteX15" fmla="*/ 52664 w 183622"/>
                <a:gd name="connsiteY15" fmla="*/ 94408 h 545501"/>
                <a:gd name="connsiteX0" fmla="*/ 52664 w 183622"/>
                <a:gd name="connsiteY0" fmla="*/ 99119 h 550212"/>
                <a:gd name="connsiteX1" fmla="*/ 102157 w 183622"/>
                <a:gd name="connsiteY1" fmla="*/ 4784 h 550212"/>
                <a:gd name="connsiteX2" fmla="*/ 165425 w 183622"/>
                <a:gd name="connsiteY2" fmla="*/ 49791 h 550212"/>
                <a:gd name="connsiteX3" fmla="*/ 151074 w 183622"/>
                <a:gd name="connsiteY3" fmla="*/ 349755 h 550212"/>
                <a:gd name="connsiteX4" fmla="*/ 181827 w 183622"/>
                <a:gd name="connsiteY4" fmla="*/ 459959 h 550212"/>
                <a:gd name="connsiteX5" fmla="*/ 146973 w 183622"/>
                <a:gd name="connsiteY5" fmla="*/ 431256 h 550212"/>
                <a:gd name="connsiteX6" fmla="*/ 157224 w 183622"/>
                <a:gd name="connsiteY6" fmla="*/ 537868 h 550212"/>
                <a:gd name="connsiteX7" fmla="*/ 112119 w 183622"/>
                <a:gd name="connsiteY7" fmla="*/ 441507 h 550212"/>
                <a:gd name="connsiteX8" fmla="*/ 108019 w 183622"/>
                <a:gd name="connsiteY8" fmla="*/ 550169 h 550212"/>
                <a:gd name="connsiteX9" fmla="*/ 77459 w 183622"/>
                <a:gd name="connsiteY9" fmla="*/ 449804 h 550212"/>
                <a:gd name="connsiteX10" fmla="*/ 50613 w 183622"/>
                <a:gd name="connsiteY10" fmla="*/ 544019 h 550212"/>
                <a:gd name="connsiteX11" fmla="*/ 44461 w 183622"/>
                <a:gd name="connsiteY11" fmla="*/ 445607 h 550212"/>
                <a:gd name="connsiteX12" fmla="*/ 3458 w 183622"/>
                <a:gd name="connsiteY12" fmla="*/ 466109 h 550212"/>
                <a:gd name="connsiteX13" fmla="*/ 28060 w 183622"/>
                <a:gd name="connsiteY13" fmla="*/ 402553 h 550212"/>
                <a:gd name="connsiteX14" fmla="*/ 56860 w 183622"/>
                <a:gd name="connsiteY14" fmla="*/ 273143 h 550212"/>
                <a:gd name="connsiteX15" fmla="*/ 52664 w 183622"/>
                <a:gd name="connsiteY15" fmla="*/ 99119 h 550212"/>
                <a:gd name="connsiteX0" fmla="*/ 52664 w 183622"/>
                <a:gd name="connsiteY0" fmla="*/ 52963 h 547041"/>
                <a:gd name="connsiteX1" fmla="*/ 102157 w 183622"/>
                <a:gd name="connsiteY1" fmla="*/ 1613 h 547041"/>
                <a:gd name="connsiteX2" fmla="*/ 165425 w 183622"/>
                <a:gd name="connsiteY2" fmla="*/ 46620 h 547041"/>
                <a:gd name="connsiteX3" fmla="*/ 151074 w 183622"/>
                <a:gd name="connsiteY3" fmla="*/ 346584 h 547041"/>
                <a:gd name="connsiteX4" fmla="*/ 181827 w 183622"/>
                <a:gd name="connsiteY4" fmla="*/ 456788 h 547041"/>
                <a:gd name="connsiteX5" fmla="*/ 146973 w 183622"/>
                <a:gd name="connsiteY5" fmla="*/ 428085 h 547041"/>
                <a:gd name="connsiteX6" fmla="*/ 157224 w 183622"/>
                <a:gd name="connsiteY6" fmla="*/ 534697 h 547041"/>
                <a:gd name="connsiteX7" fmla="*/ 112119 w 183622"/>
                <a:gd name="connsiteY7" fmla="*/ 438336 h 547041"/>
                <a:gd name="connsiteX8" fmla="*/ 108019 w 183622"/>
                <a:gd name="connsiteY8" fmla="*/ 546998 h 547041"/>
                <a:gd name="connsiteX9" fmla="*/ 77459 w 183622"/>
                <a:gd name="connsiteY9" fmla="*/ 446633 h 547041"/>
                <a:gd name="connsiteX10" fmla="*/ 50613 w 183622"/>
                <a:gd name="connsiteY10" fmla="*/ 540848 h 547041"/>
                <a:gd name="connsiteX11" fmla="*/ 44461 w 183622"/>
                <a:gd name="connsiteY11" fmla="*/ 442436 h 547041"/>
                <a:gd name="connsiteX12" fmla="*/ 3458 w 183622"/>
                <a:gd name="connsiteY12" fmla="*/ 462938 h 547041"/>
                <a:gd name="connsiteX13" fmla="*/ 28060 w 183622"/>
                <a:gd name="connsiteY13" fmla="*/ 399382 h 547041"/>
                <a:gd name="connsiteX14" fmla="*/ 56860 w 183622"/>
                <a:gd name="connsiteY14" fmla="*/ 269972 h 547041"/>
                <a:gd name="connsiteX15" fmla="*/ 52664 w 183622"/>
                <a:gd name="connsiteY15" fmla="*/ 52963 h 547041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3622" h="555612">
                  <a:moveTo>
                    <a:pt x="52664" y="61534"/>
                  </a:moveTo>
                  <a:cubicBezTo>
                    <a:pt x="59888" y="15179"/>
                    <a:pt x="81410" y="1472"/>
                    <a:pt x="100203" y="415"/>
                  </a:cubicBezTo>
                  <a:cubicBezTo>
                    <a:pt x="118996" y="-642"/>
                    <a:pt x="156947" y="-3932"/>
                    <a:pt x="165425" y="55191"/>
                  </a:cubicBezTo>
                  <a:cubicBezTo>
                    <a:pt x="173903" y="114314"/>
                    <a:pt x="148340" y="286794"/>
                    <a:pt x="151074" y="355155"/>
                  </a:cubicBezTo>
                  <a:cubicBezTo>
                    <a:pt x="153808" y="423516"/>
                    <a:pt x="192279" y="447868"/>
                    <a:pt x="181827" y="465359"/>
                  </a:cubicBezTo>
                  <a:cubicBezTo>
                    <a:pt x="171375" y="482850"/>
                    <a:pt x="151074" y="423671"/>
                    <a:pt x="146973" y="436656"/>
                  </a:cubicBezTo>
                  <a:cubicBezTo>
                    <a:pt x="142873" y="449641"/>
                    <a:pt x="171138" y="533553"/>
                    <a:pt x="157224" y="543268"/>
                  </a:cubicBezTo>
                  <a:cubicBezTo>
                    <a:pt x="143310" y="552983"/>
                    <a:pt x="120320" y="444857"/>
                    <a:pt x="112119" y="446907"/>
                  </a:cubicBezTo>
                  <a:cubicBezTo>
                    <a:pt x="103918" y="448957"/>
                    <a:pt x="123565" y="558094"/>
                    <a:pt x="108019" y="555569"/>
                  </a:cubicBezTo>
                  <a:cubicBezTo>
                    <a:pt x="92473" y="553044"/>
                    <a:pt x="87027" y="456229"/>
                    <a:pt x="77459" y="455204"/>
                  </a:cubicBezTo>
                  <a:cubicBezTo>
                    <a:pt x="67891" y="454179"/>
                    <a:pt x="67836" y="548164"/>
                    <a:pt x="50613" y="549419"/>
                  </a:cubicBezTo>
                  <a:cubicBezTo>
                    <a:pt x="33390" y="550674"/>
                    <a:pt x="52320" y="463992"/>
                    <a:pt x="44461" y="451007"/>
                  </a:cubicBezTo>
                  <a:cubicBezTo>
                    <a:pt x="36602" y="438022"/>
                    <a:pt x="16442" y="478685"/>
                    <a:pt x="3458" y="471509"/>
                  </a:cubicBezTo>
                  <a:cubicBezTo>
                    <a:pt x="-9526" y="464333"/>
                    <a:pt x="17467" y="429480"/>
                    <a:pt x="28060" y="407953"/>
                  </a:cubicBezTo>
                  <a:cubicBezTo>
                    <a:pt x="60144" y="359073"/>
                    <a:pt x="59236" y="343593"/>
                    <a:pt x="56860" y="278543"/>
                  </a:cubicBezTo>
                  <a:cubicBezTo>
                    <a:pt x="54484" y="213493"/>
                    <a:pt x="45440" y="107889"/>
                    <a:pt x="52664" y="61534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F4842C86-522D-42EA-8DAA-266CB1E436C9}"/>
                </a:ext>
              </a:extLst>
            </p:cNvPr>
            <p:cNvSpPr/>
            <p:nvPr/>
          </p:nvSpPr>
          <p:spPr>
            <a:xfrm rot="15776057">
              <a:off x="6290791" y="3113048"/>
              <a:ext cx="226497" cy="384246"/>
            </a:xfrm>
            <a:custGeom>
              <a:avLst/>
              <a:gdLst>
                <a:gd name="connsiteX0" fmla="*/ 26048 w 207295"/>
                <a:gd name="connsiteY0" fmla="*/ 89400 h 310281"/>
                <a:gd name="connsiteX1" fmla="*/ 88597 w 207295"/>
                <a:gd name="connsiteY1" fmla="*/ 44 h 310281"/>
                <a:gd name="connsiteX2" fmla="*/ 171995 w 207295"/>
                <a:gd name="connsiteY2" fmla="*/ 80464 h 310281"/>
                <a:gd name="connsiteX3" fmla="*/ 204758 w 207295"/>
                <a:gd name="connsiteY3" fmla="*/ 274067 h 310281"/>
                <a:gd name="connsiteX4" fmla="*/ 109446 w 207295"/>
                <a:gd name="connsiteY4" fmla="*/ 294916 h 310281"/>
                <a:gd name="connsiteX5" fmla="*/ 5199 w 207295"/>
                <a:gd name="connsiteY5" fmla="*/ 294916 h 310281"/>
                <a:gd name="connsiteX6" fmla="*/ 26048 w 207295"/>
                <a:gd name="connsiteY6" fmla="*/ 89400 h 310281"/>
                <a:gd name="connsiteX0" fmla="*/ 25027 w 206625"/>
                <a:gd name="connsiteY0" fmla="*/ 89400 h 324978"/>
                <a:gd name="connsiteX1" fmla="*/ 87576 w 206625"/>
                <a:gd name="connsiteY1" fmla="*/ 44 h 324978"/>
                <a:gd name="connsiteX2" fmla="*/ 170974 w 206625"/>
                <a:gd name="connsiteY2" fmla="*/ 80464 h 324978"/>
                <a:gd name="connsiteX3" fmla="*/ 203737 w 206625"/>
                <a:gd name="connsiteY3" fmla="*/ 274067 h 324978"/>
                <a:gd name="connsiteX4" fmla="*/ 102468 w 206625"/>
                <a:gd name="connsiteY4" fmla="*/ 321723 h 324978"/>
                <a:gd name="connsiteX5" fmla="*/ 4178 w 206625"/>
                <a:gd name="connsiteY5" fmla="*/ 294916 h 324978"/>
                <a:gd name="connsiteX6" fmla="*/ 25027 w 206625"/>
                <a:gd name="connsiteY6" fmla="*/ 89400 h 324978"/>
                <a:gd name="connsiteX0" fmla="*/ 25027 w 215052"/>
                <a:gd name="connsiteY0" fmla="*/ 89406 h 325089"/>
                <a:gd name="connsiteX1" fmla="*/ 87576 w 215052"/>
                <a:gd name="connsiteY1" fmla="*/ 50 h 325089"/>
                <a:gd name="connsiteX2" fmla="*/ 170974 w 215052"/>
                <a:gd name="connsiteY2" fmla="*/ 80470 h 325089"/>
                <a:gd name="connsiteX3" fmla="*/ 212673 w 215052"/>
                <a:gd name="connsiteY3" fmla="*/ 300880 h 325089"/>
                <a:gd name="connsiteX4" fmla="*/ 102468 w 215052"/>
                <a:gd name="connsiteY4" fmla="*/ 321729 h 325089"/>
                <a:gd name="connsiteX5" fmla="*/ 4178 w 215052"/>
                <a:gd name="connsiteY5" fmla="*/ 294922 h 325089"/>
                <a:gd name="connsiteX6" fmla="*/ 25027 w 215052"/>
                <a:gd name="connsiteY6" fmla="*/ 89406 h 325089"/>
                <a:gd name="connsiteX0" fmla="*/ 33149 w 223174"/>
                <a:gd name="connsiteY0" fmla="*/ 89406 h 331862"/>
                <a:gd name="connsiteX1" fmla="*/ 95698 w 223174"/>
                <a:gd name="connsiteY1" fmla="*/ 50 h 331862"/>
                <a:gd name="connsiteX2" fmla="*/ 179096 w 223174"/>
                <a:gd name="connsiteY2" fmla="*/ 80470 h 331862"/>
                <a:gd name="connsiteX3" fmla="*/ 220795 w 223174"/>
                <a:gd name="connsiteY3" fmla="*/ 300880 h 331862"/>
                <a:gd name="connsiteX4" fmla="*/ 110590 w 223174"/>
                <a:gd name="connsiteY4" fmla="*/ 321729 h 331862"/>
                <a:gd name="connsiteX5" fmla="*/ 3365 w 223174"/>
                <a:gd name="connsiteY5" fmla="*/ 309814 h 331862"/>
                <a:gd name="connsiteX6" fmla="*/ 33149 w 223174"/>
                <a:gd name="connsiteY6" fmla="*/ 89406 h 331862"/>
                <a:gd name="connsiteX0" fmla="*/ 23550 w 225489"/>
                <a:gd name="connsiteY0" fmla="*/ 104561 h 331102"/>
                <a:gd name="connsiteX1" fmla="*/ 98013 w 225489"/>
                <a:gd name="connsiteY1" fmla="*/ 312 h 331102"/>
                <a:gd name="connsiteX2" fmla="*/ 181411 w 225489"/>
                <a:gd name="connsiteY2" fmla="*/ 80732 h 331102"/>
                <a:gd name="connsiteX3" fmla="*/ 223110 w 225489"/>
                <a:gd name="connsiteY3" fmla="*/ 301142 h 331102"/>
                <a:gd name="connsiteX4" fmla="*/ 112905 w 225489"/>
                <a:gd name="connsiteY4" fmla="*/ 321991 h 331102"/>
                <a:gd name="connsiteX5" fmla="*/ 5680 w 225489"/>
                <a:gd name="connsiteY5" fmla="*/ 310076 h 331102"/>
                <a:gd name="connsiteX6" fmla="*/ 23550 w 225489"/>
                <a:gd name="connsiteY6" fmla="*/ 104561 h 331102"/>
                <a:gd name="connsiteX0" fmla="*/ 23550 w 227742"/>
                <a:gd name="connsiteY0" fmla="*/ 104561 h 331102"/>
                <a:gd name="connsiteX1" fmla="*/ 98013 w 227742"/>
                <a:gd name="connsiteY1" fmla="*/ 312 h 331102"/>
                <a:gd name="connsiteX2" fmla="*/ 196304 w 227742"/>
                <a:gd name="connsiteY2" fmla="*/ 80732 h 331102"/>
                <a:gd name="connsiteX3" fmla="*/ 223110 w 227742"/>
                <a:gd name="connsiteY3" fmla="*/ 301142 h 331102"/>
                <a:gd name="connsiteX4" fmla="*/ 112905 w 227742"/>
                <a:gd name="connsiteY4" fmla="*/ 321991 h 331102"/>
                <a:gd name="connsiteX5" fmla="*/ 5680 w 227742"/>
                <a:gd name="connsiteY5" fmla="*/ 310076 h 331102"/>
                <a:gd name="connsiteX6" fmla="*/ 23550 w 227742"/>
                <a:gd name="connsiteY6" fmla="*/ 104561 h 331102"/>
                <a:gd name="connsiteX0" fmla="*/ 19305 w 229454"/>
                <a:gd name="connsiteY0" fmla="*/ 68648 h 333403"/>
                <a:gd name="connsiteX1" fmla="*/ 99725 w 229454"/>
                <a:gd name="connsiteY1" fmla="*/ 141 h 333403"/>
                <a:gd name="connsiteX2" fmla="*/ 198016 w 229454"/>
                <a:gd name="connsiteY2" fmla="*/ 80561 h 333403"/>
                <a:gd name="connsiteX3" fmla="*/ 224822 w 229454"/>
                <a:gd name="connsiteY3" fmla="*/ 300971 h 333403"/>
                <a:gd name="connsiteX4" fmla="*/ 114617 w 229454"/>
                <a:gd name="connsiteY4" fmla="*/ 321820 h 333403"/>
                <a:gd name="connsiteX5" fmla="*/ 7392 w 229454"/>
                <a:gd name="connsiteY5" fmla="*/ 309905 h 333403"/>
                <a:gd name="connsiteX6" fmla="*/ 19305 w 229454"/>
                <a:gd name="connsiteY6" fmla="*/ 68648 h 333403"/>
                <a:gd name="connsiteX0" fmla="*/ 19305 w 226896"/>
                <a:gd name="connsiteY0" fmla="*/ 68558 h 333313"/>
                <a:gd name="connsiteX1" fmla="*/ 99725 w 226896"/>
                <a:gd name="connsiteY1" fmla="*/ 51 h 333313"/>
                <a:gd name="connsiteX2" fmla="*/ 180145 w 226896"/>
                <a:gd name="connsiteY2" fmla="*/ 62599 h 333313"/>
                <a:gd name="connsiteX3" fmla="*/ 224822 w 226896"/>
                <a:gd name="connsiteY3" fmla="*/ 300881 h 333313"/>
                <a:gd name="connsiteX4" fmla="*/ 114617 w 226896"/>
                <a:gd name="connsiteY4" fmla="*/ 321730 h 333313"/>
                <a:gd name="connsiteX5" fmla="*/ 7392 w 226896"/>
                <a:gd name="connsiteY5" fmla="*/ 309815 h 333313"/>
                <a:gd name="connsiteX6" fmla="*/ 19305 w 226896"/>
                <a:gd name="connsiteY6" fmla="*/ 68558 h 333313"/>
                <a:gd name="connsiteX0" fmla="*/ 18790 w 226497"/>
                <a:gd name="connsiteY0" fmla="*/ 95334 h 360089"/>
                <a:gd name="connsiteX1" fmla="*/ 84318 w 226497"/>
                <a:gd name="connsiteY1" fmla="*/ 20 h 360089"/>
                <a:gd name="connsiteX2" fmla="*/ 179630 w 226497"/>
                <a:gd name="connsiteY2" fmla="*/ 89375 h 360089"/>
                <a:gd name="connsiteX3" fmla="*/ 224307 w 226497"/>
                <a:gd name="connsiteY3" fmla="*/ 327657 h 360089"/>
                <a:gd name="connsiteX4" fmla="*/ 114102 w 226497"/>
                <a:gd name="connsiteY4" fmla="*/ 348506 h 360089"/>
                <a:gd name="connsiteX5" fmla="*/ 6877 w 226497"/>
                <a:gd name="connsiteY5" fmla="*/ 336591 h 360089"/>
                <a:gd name="connsiteX6" fmla="*/ 18790 w 226497"/>
                <a:gd name="connsiteY6" fmla="*/ 95334 h 360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6497" h="360089">
                  <a:moveTo>
                    <a:pt x="18790" y="95334"/>
                  </a:moveTo>
                  <a:cubicBezTo>
                    <a:pt x="31697" y="39239"/>
                    <a:pt x="57511" y="1013"/>
                    <a:pt x="84318" y="20"/>
                  </a:cubicBezTo>
                  <a:cubicBezTo>
                    <a:pt x="111125" y="-973"/>
                    <a:pt x="156299" y="34769"/>
                    <a:pt x="179630" y="89375"/>
                  </a:cubicBezTo>
                  <a:cubicBezTo>
                    <a:pt x="202961" y="143981"/>
                    <a:pt x="235228" y="284469"/>
                    <a:pt x="224307" y="327657"/>
                  </a:cubicBezTo>
                  <a:cubicBezTo>
                    <a:pt x="213386" y="370845"/>
                    <a:pt x="147362" y="345031"/>
                    <a:pt x="114102" y="348506"/>
                  </a:cubicBezTo>
                  <a:cubicBezTo>
                    <a:pt x="80842" y="351981"/>
                    <a:pt x="22762" y="378786"/>
                    <a:pt x="6877" y="336591"/>
                  </a:cubicBezTo>
                  <a:cubicBezTo>
                    <a:pt x="-9008" y="294396"/>
                    <a:pt x="5883" y="151429"/>
                    <a:pt x="18790" y="95334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r>
                <a:rPr lang="en-US" sz="2700" dirty="0">
                  <a:solidFill>
                    <a:prstClr val="white"/>
                  </a:solidFill>
                  <a:latin typeface="Calibri" panose="020F0502020204030204"/>
                </a:rPr>
                <a:t>        </a:t>
              </a:r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04E0DFDD-751F-4887-9B56-CDEBA15C4A30}"/>
                </a:ext>
              </a:extLst>
            </p:cNvPr>
            <p:cNvSpPr/>
            <p:nvPr/>
          </p:nvSpPr>
          <p:spPr>
            <a:xfrm rot="19548597">
              <a:off x="5644252" y="5172970"/>
              <a:ext cx="294228" cy="112275"/>
            </a:xfrm>
            <a:custGeom>
              <a:avLst/>
              <a:gdLst>
                <a:gd name="connsiteX0" fmla="*/ 221209 w 244329"/>
                <a:gd name="connsiteY0" fmla="*/ 9633 h 114404"/>
                <a:gd name="connsiteX1" fmla="*/ 237008 w 244329"/>
                <a:gd name="connsiteY1" fmla="*/ 88631 h 114404"/>
                <a:gd name="connsiteX2" fmla="*/ 126411 w 244329"/>
                <a:gd name="connsiteY2" fmla="*/ 102456 h 114404"/>
                <a:gd name="connsiteX3" fmla="*/ 15 w 244329"/>
                <a:gd name="connsiteY3" fmla="*/ 108380 h 114404"/>
                <a:gd name="connsiteX4" fmla="*/ 118511 w 244329"/>
                <a:gd name="connsiteY4" fmla="*/ 11608 h 114404"/>
                <a:gd name="connsiteX5" fmla="*/ 221209 w 244329"/>
                <a:gd name="connsiteY5" fmla="*/ 9633 h 114404"/>
                <a:gd name="connsiteX0" fmla="*/ 223184 w 246304"/>
                <a:gd name="connsiteY0" fmla="*/ 8926 h 102196"/>
                <a:gd name="connsiteX1" fmla="*/ 238983 w 246304"/>
                <a:gd name="connsiteY1" fmla="*/ 87924 h 102196"/>
                <a:gd name="connsiteX2" fmla="*/ 128386 w 246304"/>
                <a:gd name="connsiteY2" fmla="*/ 101749 h 102196"/>
                <a:gd name="connsiteX3" fmla="*/ 15 w 246304"/>
                <a:gd name="connsiteY3" fmla="*/ 89899 h 102196"/>
                <a:gd name="connsiteX4" fmla="*/ 120486 w 246304"/>
                <a:gd name="connsiteY4" fmla="*/ 10901 h 102196"/>
                <a:gd name="connsiteX5" fmla="*/ 223184 w 246304"/>
                <a:gd name="connsiteY5" fmla="*/ 8926 h 102196"/>
                <a:gd name="connsiteX0" fmla="*/ 223184 w 246889"/>
                <a:gd name="connsiteY0" fmla="*/ 8926 h 97266"/>
                <a:gd name="connsiteX1" fmla="*/ 238983 w 246889"/>
                <a:gd name="connsiteY1" fmla="*/ 87924 h 97266"/>
                <a:gd name="connsiteX2" fmla="*/ 120486 w 246889"/>
                <a:gd name="connsiteY2" fmla="*/ 91875 h 97266"/>
                <a:gd name="connsiteX3" fmla="*/ 15 w 246889"/>
                <a:gd name="connsiteY3" fmla="*/ 89899 h 97266"/>
                <a:gd name="connsiteX4" fmla="*/ 120486 w 246889"/>
                <a:gd name="connsiteY4" fmla="*/ 10901 h 97266"/>
                <a:gd name="connsiteX5" fmla="*/ 223184 w 246889"/>
                <a:gd name="connsiteY5" fmla="*/ 8926 h 97266"/>
                <a:gd name="connsiteX0" fmla="*/ 223194 w 248288"/>
                <a:gd name="connsiteY0" fmla="*/ 4930 h 93270"/>
                <a:gd name="connsiteX1" fmla="*/ 238993 w 248288"/>
                <a:gd name="connsiteY1" fmla="*/ 83928 h 93270"/>
                <a:gd name="connsiteX2" fmla="*/ 120496 w 248288"/>
                <a:gd name="connsiteY2" fmla="*/ 87879 h 93270"/>
                <a:gd name="connsiteX3" fmla="*/ 25 w 248288"/>
                <a:gd name="connsiteY3" fmla="*/ 85903 h 93270"/>
                <a:gd name="connsiteX4" fmla="*/ 84947 w 248288"/>
                <a:gd name="connsiteY4" fmla="*/ 16780 h 93270"/>
                <a:gd name="connsiteX5" fmla="*/ 223194 w 248288"/>
                <a:gd name="connsiteY5" fmla="*/ 4930 h 93270"/>
                <a:gd name="connsiteX0" fmla="*/ 223184 w 246683"/>
                <a:gd name="connsiteY0" fmla="*/ 13745 h 102085"/>
                <a:gd name="connsiteX1" fmla="*/ 238983 w 246683"/>
                <a:gd name="connsiteY1" fmla="*/ 92743 h 102085"/>
                <a:gd name="connsiteX2" fmla="*/ 120486 w 246683"/>
                <a:gd name="connsiteY2" fmla="*/ 96694 h 102085"/>
                <a:gd name="connsiteX3" fmla="*/ 15 w 246683"/>
                <a:gd name="connsiteY3" fmla="*/ 94718 h 102085"/>
                <a:gd name="connsiteX4" fmla="*/ 126411 w 246683"/>
                <a:gd name="connsiteY4" fmla="*/ 7820 h 102085"/>
                <a:gd name="connsiteX5" fmla="*/ 223184 w 246683"/>
                <a:gd name="connsiteY5" fmla="*/ 13745 h 102085"/>
                <a:gd name="connsiteX0" fmla="*/ 223187 w 246686"/>
                <a:gd name="connsiteY0" fmla="*/ 7550 h 95890"/>
                <a:gd name="connsiteX1" fmla="*/ 238986 w 246686"/>
                <a:gd name="connsiteY1" fmla="*/ 86548 h 95890"/>
                <a:gd name="connsiteX2" fmla="*/ 120489 w 246686"/>
                <a:gd name="connsiteY2" fmla="*/ 90499 h 95890"/>
                <a:gd name="connsiteX3" fmla="*/ 18 w 246686"/>
                <a:gd name="connsiteY3" fmla="*/ 88523 h 95890"/>
                <a:gd name="connsiteX4" fmla="*/ 126414 w 246686"/>
                <a:gd name="connsiteY4" fmla="*/ 1625 h 95890"/>
                <a:gd name="connsiteX5" fmla="*/ 223187 w 246686"/>
                <a:gd name="connsiteY5" fmla="*/ 7550 h 95890"/>
                <a:gd name="connsiteX0" fmla="*/ 227133 w 248013"/>
                <a:gd name="connsiteY0" fmla="*/ 13746 h 102086"/>
                <a:gd name="connsiteX1" fmla="*/ 238983 w 248013"/>
                <a:gd name="connsiteY1" fmla="*/ 92744 h 102086"/>
                <a:gd name="connsiteX2" fmla="*/ 120486 w 248013"/>
                <a:gd name="connsiteY2" fmla="*/ 96695 h 102086"/>
                <a:gd name="connsiteX3" fmla="*/ 15 w 248013"/>
                <a:gd name="connsiteY3" fmla="*/ 94719 h 102086"/>
                <a:gd name="connsiteX4" fmla="*/ 126411 w 248013"/>
                <a:gd name="connsiteY4" fmla="*/ 7821 h 102086"/>
                <a:gd name="connsiteX5" fmla="*/ 227133 w 248013"/>
                <a:gd name="connsiteY5" fmla="*/ 13746 h 102086"/>
                <a:gd name="connsiteX0" fmla="*/ 227133 w 249041"/>
                <a:gd name="connsiteY0" fmla="*/ 11407 h 99747"/>
                <a:gd name="connsiteX1" fmla="*/ 238983 w 249041"/>
                <a:gd name="connsiteY1" fmla="*/ 90405 h 99747"/>
                <a:gd name="connsiteX2" fmla="*/ 120486 w 249041"/>
                <a:gd name="connsiteY2" fmla="*/ 94356 h 99747"/>
                <a:gd name="connsiteX3" fmla="*/ 15 w 249041"/>
                <a:gd name="connsiteY3" fmla="*/ 92380 h 99747"/>
                <a:gd name="connsiteX4" fmla="*/ 126411 w 249041"/>
                <a:gd name="connsiteY4" fmla="*/ 5482 h 99747"/>
                <a:gd name="connsiteX5" fmla="*/ 227133 w 249041"/>
                <a:gd name="connsiteY5" fmla="*/ 11407 h 99747"/>
                <a:gd name="connsiteX0" fmla="*/ 227133 w 243144"/>
                <a:gd name="connsiteY0" fmla="*/ 11407 h 101983"/>
                <a:gd name="connsiteX1" fmla="*/ 238983 w 243144"/>
                <a:gd name="connsiteY1" fmla="*/ 90405 h 101983"/>
                <a:gd name="connsiteX2" fmla="*/ 120486 w 243144"/>
                <a:gd name="connsiteY2" fmla="*/ 94356 h 101983"/>
                <a:gd name="connsiteX3" fmla="*/ 15 w 243144"/>
                <a:gd name="connsiteY3" fmla="*/ 92380 h 101983"/>
                <a:gd name="connsiteX4" fmla="*/ 126411 w 243144"/>
                <a:gd name="connsiteY4" fmla="*/ 5482 h 101983"/>
                <a:gd name="connsiteX5" fmla="*/ 227133 w 243144"/>
                <a:gd name="connsiteY5" fmla="*/ 11407 h 101983"/>
                <a:gd name="connsiteX0" fmla="*/ 227133 w 243144"/>
                <a:gd name="connsiteY0" fmla="*/ 11407 h 107617"/>
                <a:gd name="connsiteX1" fmla="*/ 238983 w 243144"/>
                <a:gd name="connsiteY1" fmla="*/ 90405 h 107617"/>
                <a:gd name="connsiteX2" fmla="*/ 120486 w 243144"/>
                <a:gd name="connsiteY2" fmla="*/ 94356 h 107617"/>
                <a:gd name="connsiteX3" fmla="*/ 15 w 243144"/>
                <a:gd name="connsiteY3" fmla="*/ 92380 h 107617"/>
                <a:gd name="connsiteX4" fmla="*/ 126411 w 243144"/>
                <a:gd name="connsiteY4" fmla="*/ 5482 h 107617"/>
                <a:gd name="connsiteX5" fmla="*/ 227133 w 243144"/>
                <a:gd name="connsiteY5" fmla="*/ 11407 h 107617"/>
                <a:gd name="connsiteX0" fmla="*/ 227133 w 247182"/>
                <a:gd name="connsiteY0" fmla="*/ 11407 h 107617"/>
                <a:gd name="connsiteX1" fmla="*/ 238983 w 247182"/>
                <a:gd name="connsiteY1" fmla="*/ 90405 h 107617"/>
                <a:gd name="connsiteX2" fmla="*/ 146160 w 247182"/>
                <a:gd name="connsiteY2" fmla="*/ 94356 h 107617"/>
                <a:gd name="connsiteX3" fmla="*/ 15 w 247182"/>
                <a:gd name="connsiteY3" fmla="*/ 92380 h 107617"/>
                <a:gd name="connsiteX4" fmla="*/ 126411 w 247182"/>
                <a:gd name="connsiteY4" fmla="*/ 5482 h 107617"/>
                <a:gd name="connsiteX5" fmla="*/ 227133 w 247182"/>
                <a:gd name="connsiteY5" fmla="*/ 11407 h 107617"/>
                <a:gd name="connsiteX0" fmla="*/ 227133 w 247453"/>
                <a:gd name="connsiteY0" fmla="*/ 14122 h 110034"/>
                <a:gd name="connsiteX1" fmla="*/ 240747 w 247453"/>
                <a:gd name="connsiteY1" fmla="*/ 100740 h 110034"/>
                <a:gd name="connsiteX2" fmla="*/ 146160 w 247453"/>
                <a:gd name="connsiteY2" fmla="*/ 97071 h 110034"/>
                <a:gd name="connsiteX3" fmla="*/ 15 w 247453"/>
                <a:gd name="connsiteY3" fmla="*/ 95095 h 110034"/>
                <a:gd name="connsiteX4" fmla="*/ 126411 w 247453"/>
                <a:gd name="connsiteY4" fmla="*/ 8197 h 110034"/>
                <a:gd name="connsiteX5" fmla="*/ 227133 w 247453"/>
                <a:gd name="connsiteY5" fmla="*/ 14122 h 110034"/>
                <a:gd name="connsiteX0" fmla="*/ 227133 w 247453"/>
                <a:gd name="connsiteY0" fmla="*/ 14122 h 112425"/>
                <a:gd name="connsiteX1" fmla="*/ 240747 w 247453"/>
                <a:gd name="connsiteY1" fmla="*/ 100740 h 112425"/>
                <a:gd name="connsiteX2" fmla="*/ 146160 w 247453"/>
                <a:gd name="connsiteY2" fmla="*/ 104691 h 112425"/>
                <a:gd name="connsiteX3" fmla="*/ 15 w 247453"/>
                <a:gd name="connsiteY3" fmla="*/ 95095 h 112425"/>
                <a:gd name="connsiteX4" fmla="*/ 126411 w 247453"/>
                <a:gd name="connsiteY4" fmla="*/ 8197 h 112425"/>
                <a:gd name="connsiteX5" fmla="*/ 227133 w 247453"/>
                <a:gd name="connsiteY5" fmla="*/ 14122 h 112425"/>
                <a:gd name="connsiteX0" fmla="*/ 227133 w 247453"/>
                <a:gd name="connsiteY0" fmla="*/ 7701 h 106004"/>
                <a:gd name="connsiteX1" fmla="*/ 240747 w 247453"/>
                <a:gd name="connsiteY1" fmla="*/ 94319 h 106004"/>
                <a:gd name="connsiteX2" fmla="*/ 146160 w 247453"/>
                <a:gd name="connsiteY2" fmla="*/ 98270 h 106004"/>
                <a:gd name="connsiteX3" fmla="*/ 15 w 247453"/>
                <a:gd name="connsiteY3" fmla="*/ 88674 h 106004"/>
                <a:gd name="connsiteX4" fmla="*/ 126411 w 247453"/>
                <a:gd name="connsiteY4" fmla="*/ 1776 h 106004"/>
                <a:gd name="connsiteX5" fmla="*/ 227133 w 247453"/>
                <a:gd name="connsiteY5" fmla="*/ 7701 h 106004"/>
                <a:gd name="connsiteX0" fmla="*/ 227132 w 247123"/>
                <a:gd name="connsiteY0" fmla="*/ 9857 h 108160"/>
                <a:gd name="connsiteX1" fmla="*/ 240746 w 247123"/>
                <a:gd name="connsiteY1" fmla="*/ 96475 h 108160"/>
                <a:gd name="connsiteX2" fmla="*/ 146159 w 247123"/>
                <a:gd name="connsiteY2" fmla="*/ 100426 h 108160"/>
                <a:gd name="connsiteX3" fmla="*/ 14 w 247123"/>
                <a:gd name="connsiteY3" fmla="*/ 90830 h 108160"/>
                <a:gd name="connsiteX4" fmla="*/ 135228 w 247123"/>
                <a:gd name="connsiteY4" fmla="*/ 122 h 108160"/>
                <a:gd name="connsiteX5" fmla="*/ 227132 w 247123"/>
                <a:gd name="connsiteY5" fmla="*/ 9857 h 108160"/>
                <a:gd name="connsiteX0" fmla="*/ 227132 w 247520"/>
                <a:gd name="connsiteY0" fmla="*/ 9857 h 108160"/>
                <a:gd name="connsiteX1" fmla="*/ 240746 w 247520"/>
                <a:gd name="connsiteY1" fmla="*/ 96475 h 108160"/>
                <a:gd name="connsiteX2" fmla="*/ 146159 w 247520"/>
                <a:gd name="connsiteY2" fmla="*/ 100426 h 108160"/>
                <a:gd name="connsiteX3" fmla="*/ 14 w 247520"/>
                <a:gd name="connsiteY3" fmla="*/ 90830 h 108160"/>
                <a:gd name="connsiteX4" fmla="*/ 135228 w 247520"/>
                <a:gd name="connsiteY4" fmla="*/ 122 h 108160"/>
                <a:gd name="connsiteX5" fmla="*/ 227132 w 247520"/>
                <a:gd name="connsiteY5" fmla="*/ 9857 h 108160"/>
                <a:gd name="connsiteX0" fmla="*/ 221840 w 245898"/>
                <a:gd name="connsiteY0" fmla="*/ 12067 h 112275"/>
                <a:gd name="connsiteX1" fmla="*/ 240745 w 245898"/>
                <a:gd name="connsiteY1" fmla="*/ 100590 h 112275"/>
                <a:gd name="connsiteX2" fmla="*/ 146158 w 245898"/>
                <a:gd name="connsiteY2" fmla="*/ 104541 h 112275"/>
                <a:gd name="connsiteX3" fmla="*/ 13 w 245898"/>
                <a:gd name="connsiteY3" fmla="*/ 94945 h 112275"/>
                <a:gd name="connsiteX4" fmla="*/ 135227 w 245898"/>
                <a:gd name="connsiteY4" fmla="*/ 4237 h 112275"/>
                <a:gd name="connsiteX5" fmla="*/ 221840 w 245898"/>
                <a:gd name="connsiteY5" fmla="*/ 12067 h 112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898" h="112275">
                  <a:moveTo>
                    <a:pt x="221840" y="12067"/>
                  </a:moveTo>
                  <a:cubicBezTo>
                    <a:pt x="241189" y="9076"/>
                    <a:pt x="253359" y="85178"/>
                    <a:pt x="240745" y="100590"/>
                  </a:cubicBezTo>
                  <a:cubicBezTo>
                    <a:pt x="228131" y="116002"/>
                    <a:pt x="186280" y="105482"/>
                    <a:pt x="146158" y="104541"/>
                  </a:cubicBezTo>
                  <a:cubicBezTo>
                    <a:pt x="106036" y="103600"/>
                    <a:pt x="1330" y="127861"/>
                    <a:pt x="13" y="94945"/>
                  </a:cubicBezTo>
                  <a:cubicBezTo>
                    <a:pt x="-1304" y="79804"/>
                    <a:pt x="98256" y="18050"/>
                    <a:pt x="135227" y="4237"/>
                  </a:cubicBezTo>
                  <a:cubicBezTo>
                    <a:pt x="172198" y="-9576"/>
                    <a:pt x="202491" y="15058"/>
                    <a:pt x="221840" y="12067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30B9A15B-72A1-486C-9CCB-83FF63D151C7}"/>
                </a:ext>
              </a:extLst>
            </p:cNvPr>
            <p:cNvSpPr/>
            <p:nvPr/>
          </p:nvSpPr>
          <p:spPr>
            <a:xfrm>
              <a:off x="5356335" y="1844882"/>
              <a:ext cx="1320257" cy="1287989"/>
            </a:xfrm>
            <a:custGeom>
              <a:avLst/>
              <a:gdLst>
                <a:gd name="connsiteX0" fmla="*/ 4686 w 1522514"/>
                <a:gd name="connsiteY0" fmla="*/ 621143 h 1467029"/>
                <a:gd name="connsiteX1" fmla="*/ 42786 w 1522514"/>
                <a:gd name="connsiteY1" fmla="*/ 788783 h 1467029"/>
                <a:gd name="connsiteX2" fmla="*/ 50406 w 1522514"/>
                <a:gd name="connsiteY2" fmla="*/ 836408 h 1467029"/>
                <a:gd name="connsiteX3" fmla="*/ 6591 w 1522514"/>
                <a:gd name="connsiteY3" fmla="*/ 845933 h 1467029"/>
                <a:gd name="connsiteX4" fmla="*/ 6591 w 1522514"/>
                <a:gd name="connsiteY4" fmla="*/ 948803 h 1467029"/>
                <a:gd name="connsiteX5" fmla="*/ 67551 w 1522514"/>
                <a:gd name="connsiteY5" fmla="*/ 1063103 h 1467029"/>
                <a:gd name="connsiteX6" fmla="*/ 111366 w 1522514"/>
                <a:gd name="connsiteY6" fmla="*/ 1101203 h 1467029"/>
                <a:gd name="connsiteX7" fmla="*/ 96126 w 1522514"/>
                <a:gd name="connsiteY7" fmla="*/ 1223123 h 1467029"/>
                <a:gd name="connsiteX8" fmla="*/ 128511 w 1522514"/>
                <a:gd name="connsiteY8" fmla="*/ 1314563 h 1467029"/>
                <a:gd name="connsiteX9" fmla="*/ 223761 w 1522514"/>
                <a:gd name="connsiteY9" fmla="*/ 1379333 h 1467029"/>
                <a:gd name="connsiteX10" fmla="*/ 406641 w 1522514"/>
                <a:gd name="connsiteY10" fmla="*/ 1436483 h 1467029"/>
                <a:gd name="connsiteX11" fmla="*/ 665721 w 1522514"/>
                <a:gd name="connsiteY11" fmla="*/ 1466963 h 1467029"/>
                <a:gd name="connsiteX12" fmla="*/ 900036 w 1522514"/>
                <a:gd name="connsiteY12" fmla="*/ 1428863 h 1467029"/>
                <a:gd name="connsiteX13" fmla="*/ 1122921 w 1522514"/>
                <a:gd name="connsiteY13" fmla="*/ 1345043 h 1467029"/>
                <a:gd name="connsiteX14" fmla="*/ 1273416 w 1522514"/>
                <a:gd name="connsiteY14" fmla="*/ 1211693 h 1467029"/>
                <a:gd name="connsiteX15" fmla="*/ 1309611 w 1522514"/>
                <a:gd name="connsiteY15" fmla="*/ 1236458 h 1467029"/>
                <a:gd name="connsiteX16" fmla="*/ 1408671 w 1522514"/>
                <a:gd name="connsiteY16" fmla="*/ 1219313 h 1467029"/>
                <a:gd name="connsiteX17" fmla="*/ 1477251 w 1522514"/>
                <a:gd name="connsiteY17" fmla="*/ 1145018 h 1467029"/>
                <a:gd name="connsiteX18" fmla="*/ 1521066 w 1522514"/>
                <a:gd name="connsiteY18" fmla="*/ 1045958 h 1467029"/>
                <a:gd name="connsiteX19" fmla="*/ 1507731 w 1522514"/>
                <a:gd name="connsiteY19" fmla="*/ 931658 h 1467029"/>
                <a:gd name="connsiteX20" fmla="*/ 1465821 w 1522514"/>
                <a:gd name="connsiteY20" fmla="*/ 861173 h 1467029"/>
                <a:gd name="connsiteX21" fmla="*/ 1357236 w 1522514"/>
                <a:gd name="connsiteY21" fmla="*/ 872603 h 1467029"/>
                <a:gd name="connsiteX22" fmla="*/ 1418196 w 1522514"/>
                <a:gd name="connsiteY22" fmla="*/ 802118 h 1467029"/>
                <a:gd name="connsiteX23" fmla="*/ 1475346 w 1522514"/>
                <a:gd name="connsiteY23" fmla="*/ 440168 h 1467029"/>
                <a:gd name="connsiteX24" fmla="*/ 1395336 w 1522514"/>
                <a:gd name="connsiteY24" fmla="*/ 158228 h 1467029"/>
                <a:gd name="connsiteX25" fmla="*/ 1199121 w 1522514"/>
                <a:gd name="connsiteY25" fmla="*/ 26783 h 1467029"/>
                <a:gd name="connsiteX26" fmla="*/ 1079106 w 1522514"/>
                <a:gd name="connsiteY26" fmla="*/ 59168 h 1467029"/>
                <a:gd name="connsiteX27" fmla="*/ 827646 w 1522514"/>
                <a:gd name="connsiteY27" fmla="*/ 22973 h 1467029"/>
                <a:gd name="connsiteX28" fmla="*/ 389496 w 1522514"/>
                <a:gd name="connsiteY28" fmla="*/ 24878 h 1467029"/>
                <a:gd name="connsiteX29" fmla="*/ 84696 w 1522514"/>
                <a:gd name="connsiteY29" fmla="*/ 333488 h 1467029"/>
                <a:gd name="connsiteX30" fmla="*/ 4686 w 1522514"/>
                <a:gd name="connsiteY30" fmla="*/ 621143 h 1467029"/>
                <a:gd name="connsiteX0" fmla="*/ 4686 w 1522641"/>
                <a:gd name="connsiteY0" fmla="*/ 621143 h 1467029"/>
                <a:gd name="connsiteX1" fmla="*/ 42786 w 1522641"/>
                <a:gd name="connsiteY1" fmla="*/ 788783 h 1467029"/>
                <a:gd name="connsiteX2" fmla="*/ 50406 w 1522641"/>
                <a:gd name="connsiteY2" fmla="*/ 836408 h 1467029"/>
                <a:gd name="connsiteX3" fmla="*/ 6591 w 1522641"/>
                <a:gd name="connsiteY3" fmla="*/ 845933 h 1467029"/>
                <a:gd name="connsiteX4" fmla="*/ 6591 w 1522641"/>
                <a:gd name="connsiteY4" fmla="*/ 948803 h 1467029"/>
                <a:gd name="connsiteX5" fmla="*/ 67551 w 1522641"/>
                <a:gd name="connsiteY5" fmla="*/ 1063103 h 1467029"/>
                <a:gd name="connsiteX6" fmla="*/ 111366 w 1522641"/>
                <a:gd name="connsiteY6" fmla="*/ 1101203 h 1467029"/>
                <a:gd name="connsiteX7" fmla="*/ 96126 w 1522641"/>
                <a:gd name="connsiteY7" fmla="*/ 1223123 h 1467029"/>
                <a:gd name="connsiteX8" fmla="*/ 128511 w 1522641"/>
                <a:gd name="connsiteY8" fmla="*/ 1314563 h 1467029"/>
                <a:gd name="connsiteX9" fmla="*/ 223761 w 1522641"/>
                <a:gd name="connsiteY9" fmla="*/ 1379333 h 1467029"/>
                <a:gd name="connsiteX10" fmla="*/ 406641 w 1522641"/>
                <a:gd name="connsiteY10" fmla="*/ 1436483 h 1467029"/>
                <a:gd name="connsiteX11" fmla="*/ 665721 w 1522641"/>
                <a:gd name="connsiteY11" fmla="*/ 1466963 h 1467029"/>
                <a:gd name="connsiteX12" fmla="*/ 900036 w 1522641"/>
                <a:gd name="connsiteY12" fmla="*/ 1428863 h 1467029"/>
                <a:gd name="connsiteX13" fmla="*/ 1122921 w 1522641"/>
                <a:gd name="connsiteY13" fmla="*/ 1345043 h 1467029"/>
                <a:gd name="connsiteX14" fmla="*/ 1273416 w 1522641"/>
                <a:gd name="connsiteY14" fmla="*/ 1211693 h 1467029"/>
                <a:gd name="connsiteX15" fmla="*/ 1309611 w 1522641"/>
                <a:gd name="connsiteY15" fmla="*/ 1236458 h 1467029"/>
                <a:gd name="connsiteX16" fmla="*/ 1408671 w 1522641"/>
                <a:gd name="connsiteY16" fmla="*/ 1219313 h 1467029"/>
                <a:gd name="connsiteX17" fmla="*/ 1477251 w 1522641"/>
                <a:gd name="connsiteY17" fmla="*/ 1145018 h 1467029"/>
                <a:gd name="connsiteX18" fmla="*/ 1521066 w 1522641"/>
                <a:gd name="connsiteY18" fmla="*/ 1045958 h 1467029"/>
                <a:gd name="connsiteX19" fmla="*/ 1507731 w 1522641"/>
                <a:gd name="connsiteY19" fmla="*/ 931658 h 1467029"/>
                <a:gd name="connsiteX20" fmla="*/ 1458201 w 1522641"/>
                <a:gd name="connsiteY20" fmla="*/ 864983 h 1467029"/>
                <a:gd name="connsiteX21" fmla="*/ 1357236 w 1522641"/>
                <a:gd name="connsiteY21" fmla="*/ 872603 h 1467029"/>
                <a:gd name="connsiteX22" fmla="*/ 1418196 w 1522641"/>
                <a:gd name="connsiteY22" fmla="*/ 802118 h 1467029"/>
                <a:gd name="connsiteX23" fmla="*/ 1475346 w 1522641"/>
                <a:gd name="connsiteY23" fmla="*/ 440168 h 1467029"/>
                <a:gd name="connsiteX24" fmla="*/ 1395336 w 1522641"/>
                <a:gd name="connsiteY24" fmla="*/ 158228 h 1467029"/>
                <a:gd name="connsiteX25" fmla="*/ 1199121 w 1522641"/>
                <a:gd name="connsiteY25" fmla="*/ 26783 h 1467029"/>
                <a:gd name="connsiteX26" fmla="*/ 1079106 w 1522641"/>
                <a:gd name="connsiteY26" fmla="*/ 59168 h 1467029"/>
                <a:gd name="connsiteX27" fmla="*/ 827646 w 1522641"/>
                <a:gd name="connsiteY27" fmla="*/ 22973 h 1467029"/>
                <a:gd name="connsiteX28" fmla="*/ 389496 w 1522641"/>
                <a:gd name="connsiteY28" fmla="*/ 24878 h 1467029"/>
                <a:gd name="connsiteX29" fmla="*/ 84696 w 1522641"/>
                <a:gd name="connsiteY29" fmla="*/ 333488 h 1467029"/>
                <a:gd name="connsiteX30" fmla="*/ 4686 w 1522641"/>
                <a:gd name="connsiteY30" fmla="*/ 621143 h 1467029"/>
                <a:gd name="connsiteX0" fmla="*/ 4686 w 1534839"/>
                <a:gd name="connsiteY0" fmla="*/ 621143 h 1467029"/>
                <a:gd name="connsiteX1" fmla="*/ 42786 w 1534839"/>
                <a:gd name="connsiteY1" fmla="*/ 788783 h 1467029"/>
                <a:gd name="connsiteX2" fmla="*/ 50406 w 1534839"/>
                <a:gd name="connsiteY2" fmla="*/ 836408 h 1467029"/>
                <a:gd name="connsiteX3" fmla="*/ 6591 w 1534839"/>
                <a:gd name="connsiteY3" fmla="*/ 845933 h 1467029"/>
                <a:gd name="connsiteX4" fmla="*/ 6591 w 1534839"/>
                <a:gd name="connsiteY4" fmla="*/ 948803 h 1467029"/>
                <a:gd name="connsiteX5" fmla="*/ 67551 w 1534839"/>
                <a:gd name="connsiteY5" fmla="*/ 1063103 h 1467029"/>
                <a:gd name="connsiteX6" fmla="*/ 111366 w 1534839"/>
                <a:gd name="connsiteY6" fmla="*/ 1101203 h 1467029"/>
                <a:gd name="connsiteX7" fmla="*/ 96126 w 1534839"/>
                <a:gd name="connsiteY7" fmla="*/ 1223123 h 1467029"/>
                <a:gd name="connsiteX8" fmla="*/ 128511 w 1534839"/>
                <a:gd name="connsiteY8" fmla="*/ 1314563 h 1467029"/>
                <a:gd name="connsiteX9" fmla="*/ 223761 w 1534839"/>
                <a:gd name="connsiteY9" fmla="*/ 1379333 h 1467029"/>
                <a:gd name="connsiteX10" fmla="*/ 406641 w 1534839"/>
                <a:gd name="connsiteY10" fmla="*/ 1436483 h 1467029"/>
                <a:gd name="connsiteX11" fmla="*/ 665721 w 1534839"/>
                <a:gd name="connsiteY11" fmla="*/ 1466963 h 1467029"/>
                <a:gd name="connsiteX12" fmla="*/ 900036 w 1534839"/>
                <a:gd name="connsiteY12" fmla="*/ 1428863 h 1467029"/>
                <a:gd name="connsiteX13" fmla="*/ 1122921 w 1534839"/>
                <a:gd name="connsiteY13" fmla="*/ 1345043 h 1467029"/>
                <a:gd name="connsiteX14" fmla="*/ 1273416 w 1534839"/>
                <a:gd name="connsiteY14" fmla="*/ 1211693 h 1467029"/>
                <a:gd name="connsiteX15" fmla="*/ 1309611 w 1534839"/>
                <a:gd name="connsiteY15" fmla="*/ 1236458 h 1467029"/>
                <a:gd name="connsiteX16" fmla="*/ 1408671 w 1534839"/>
                <a:gd name="connsiteY16" fmla="*/ 1219313 h 1467029"/>
                <a:gd name="connsiteX17" fmla="*/ 1477251 w 1534839"/>
                <a:gd name="connsiteY17" fmla="*/ 1145018 h 1467029"/>
                <a:gd name="connsiteX18" fmla="*/ 1521066 w 1534839"/>
                <a:gd name="connsiteY18" fmla="*/ 1045958 h 1467029"/>
                <a:gd name="connsiteX19" fmla="*/ 1530591 w 1534839"/>
                <a:gd name="connsiteY19" fmla="*/ 939278 h 1467029"/>
                <a:gd name="connsiteX20" fmla="*/ 1458201 w 1534839"/>
                <a:gd name="connsiteY20" fmla="*/ 864983 h 1467029"/>
                <a:gd name="connsiteX21" fmla="*/ 1357236 w 1534839"/>
                <a:gd name="connsiteY21" fmla="*/ 872603 h 1467029"/>
                <a:gd name="connsiteX22" fmla="*/ 1418196 w 1534839"/>
                <a:gd name="connsiteY22" fmla="*/ 802118 h 1467029"/>
                <a:gd name="connsiteX23" fmla="*/ 1475346 w 1534839"/>
                <a:gd name="connsiteY23" fmla="*/ 440168 h 1467029"/>
                <a:gd name="connsiteX24" fmla="*/ 1395336 w 1534839"/>
                <a:gd name="connsiteY24" fmla="*/ 158228 h 1467029"/>
                <a:gd name="connsiteX25" fmla="*/ 1199121 w 1534839"/>
                <a:gd name="connsiteY25" fmla="*/ 26783 h 1467029"/>
                <a:gd name="connsiteX26" fmla="*/ 1079106 w 1534839"/>
                <a:gd name="connsiteY26" fmla="*/ 59168 h 1467029"/>
                <a:gd name="connsiteX27" fmla="*/ 827646 w 1534839"/>
                <a:gd name="connsiteY27" fmla="*/ 22973 h 1467029"/>
                <a:gd name="connsiteX28" fmla="*/ 389496 w 1534839"/>
                <a:gd name="connsiteY28" fmla="*/ 24878 h 1467029"/>
                <a:gd name="connsiteX29" fmla="*/ 84696 w 1534839"/>
                <a:gd name="connsiteY29" fmla="*/ 333488 h 1467029"/>
                <a:gd name="connsiteX30" fmla="*/ 4686 w 1534839"/>
                <a:gd name="connsiteY30" fmla="*/ 621143 h 1467029"/>
                <a:gd name="connsiteX0" fmla="*/ 4686 w 1541892"/>
                <a:gd name="connsiteY0" fmla="*/ 621143 h 1467029"/>
                <a:gd name="connsiteX1" fmla="*/ 42786 w 1541892"/>
                <a:gd name="connsiteY1" fmla="*/ 788783 h 1467029"/>
                <a:gd name="connsiteX2" fmla="*/ 50406 w 1541892"/>
                <a:gd name="connsiteY2" fmla="*/ 836408 h 1467029"/>
                <a:gd name="connsiteX3" fmla="*/ 6591 w 1541892"/>
                <a:gd name="connsiteY3" fmla="*/ 845933 h 1467029"/>
                <a:gd name="connsiteX4" fmla="*/ 6591 w 1541892"/>
                <a:gd name="connsiteY4" fmla="*/ 948803 h 1467029"/>
                <a:gd name="connsiteX5" fmla="*/ 67551 w 1541892"/>
                <a:gd name="connsiteY5" fmla="*/ 1063103 h 1467029"/>
                <a:gd name="connsiteX6" fmla="*/ 111366 w 1541892"/>
                <a:gd name="connsiteY6" fmla="*/ 1101203 h 1467029"/>
                <a:gd name="connsiteX7" fmla="*/ 96126 w 1541892"/>
                <a:gd name="connsiteY7" fmla="*/ 1223123 h 1467029"/>
                <a:gd name="connsiteX8" fmla="*/ 128511 w 1541892"/>
                <a:gd name="connsiteY8" fmla="*/ 1314563 h 1467029"/>
                <a:gd name="connsiteX9" fmla="*/ 223761 w 1541892"/>
                <a:gd name="connsiteY9" fmla="*/ 1379333 h 1467029"/>
                <a:gd name="connsiteX10" fmla="*/ 406641 w 1541892"/>
                <a:gd name="connsiteY10" fmla="*/ 1436483 h 1467029"/>
                <a:gd name="connsiteX11" fmla="*/ 665721 w 1541892"/>
                <a:gd name="connsiteY11" fmla="*/ 1466963 h 1467029"/>
                <a:gd name="connsiteX12" fmla="*/ 900036 w 1541892"/>
                <a:gd name="connsiteY12" fmla="*/ 1428863 h 1467029"/>
                <a:gd name="connsiteX13" fmla="*/ 1122921 w 1541892"/>
                <a:gd name="connsiteY13" fmla="*/ 1345043 h 1467029"/>
                <a:gd name="connsiteX14" fmla="*/ 1273416 w 1541892"/>
                <a:gd name="connsiteY14" fmla="*/ 1211693 h 1467029"/>
                <a:gd name="connsiteX15" fmla="*/ 1309611 w 1541892"/>
                <a:gd name="connsiteY15" fmla="*/ 1236458 h 1467029"/>
                <a:gd name="connsiteX16" fmla="*/ 1408671 w 1541892"/>
                <a:gd name="connsiteY16" fmla="*/ 1219313 h 1467029"/>
                <a:gd name="connsiteX17" fmla="*/ 1477251 w 1541892"/>
                <a:gd name="connsiteY17" fmla="*/ 1145018 h 1467029"/>
                <a:gd name="connsiteX18" fmla="*/ 1536306 w 1541892"/>
                <a:gd name="connsiteY18" fmla="*/ 1047863 h 1467029"/>
                <a:gd name="connsiteX19" fmla="*/ 1530591 w 1541892"/>
                <a:gd name="connsiteY19" fmla="*/ 939278 h 1467029"/>
                <a:gd name="connsiteX20" fmla="*/ 1458201 w 1541892"/>
                <a:gd name="connsiteY20" fmla="*/ 864983 h 1467029"/>
                <a:gd name="connsiteX21" fmla="*/ 1357236 w 1541892"/>
                <a:gd name="connsiteY21" fmla="*/ 872603 h 1467029"/>
                <a:gd name="connsiteX22" fmla="*/ 1418196 w 1541892"/>
                <a:gd name="connsiteY22" fmla="*/ 802118 h 1467029"/>
                <a:gd name="connsiteX23" fmla="*/ 1475346 w 1541892"/>
                <a:gd name="connsiteY23" fmla="*/ 440168 h 1467029"/>
                <a:gd name="connsiteX24" fmla="*/ 1395336 w 1541892"/>
                <a:gd name="connsiteY24" fmla="*/ 158228 h 1467029"/>
                <a:gd name="connsiteX25" fmla="*/ 1199121 w 1541892"/>
                <a:gd name="connsiteY25" fmla="*/ 26783 h 1467029"/>
                <a:gd name="connsiteX26" fmla="*/ 1079106 w 1541892"/>
                <a:gd name="connsiteY26" fmla="*/ 59168 h 1467029"/>
                <a:gd name="connsiteX27" fmla="*/ 827646 w 1541892"/>
                <a:gd name="connsiteY27" fmla="*/ 22973 h 1467029"/>
                <a:gd name="connsiteX28" fmla="*/ 389496 w 1541892"/>
                <a:gd name="connsiteY28" fmla="*/ 24878 h 1467029"/>
                <a:gd name="connsiteX29" fmla="*/ 84696 w 1541892"/>
                <a:gd name="connsiteY29" fmla="*/ 333488 h 1467029"/>
                <a:gd name="connsiteX30" fmla="*/ 4686 w 1541892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57236 w 1542707"/>
                <a:gd name="connsiteY21" fmla="*/ 872603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93431 w 1542707"/>
                <a:gd name="connsiteY21" fmla="*/ 866888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93431 w 1542707"/>
                <a:gd name="connsiteY21" fmla="*/ 866888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93431 w 1542707"/>
                <a:gd name="connsiteY21" fmla="*/ 866888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3864 w 1541885"/>
                <a:gd name="connsiteY0" fmla="*/ 621143 h 1467029"/>
                <a:gd name="connsiteX1" fmla="*/ 41964 w 1541885"/>
                <a:gd name="connsiteY1" fmla="*/ 788783 h 1467029"/>
                <a:gd name="connsiteX2" fmla="*/ 34344 w 1541885"/>
                <a:gd name="connsiteY2" fmla="*/ 828788 h 1467029"/>
                <a:gd name="connsiteX3" fmla="*/ 5769 w 1541885"/>
                <a:gd name="connsiteY3" fmla="*/ 845933 h 1467029"/>
                <a:gd name="connsiteX4" fmla="*/ 5769 w 1541885"/>
                <a:gd name="connsiteY4" fmla="*/ 948803 h 1467029"/>
                <a:gd name="connsiteX5" fmla="*/ 66729 w 1541885"/>
                <a:gd name="connsiteY5" fmla="*/ 1063103 h 1467029"/>
                <a:gd name="connsiteX6" fmla="*/ 110544 w 1541885"/>
                <a:gd name="connsiteY6" fmla="*/ 1101203 h 1467029"/>
                <a:gd name="connsiteX7" fmla="*/ 95304 w 1541885"/>
                <a:gd name="connsiteY7" fmla="*/ 1223123 h 1467029"/>
                <a:gd name="connsiteX8" fmla="*/ 127689 w 1541885"/>
                <a:gd name="connsiteY8" fmla="*/ 1314563 h 1467029"/>
                <a:gd name="connsiteX9" fmla="*/ 222939 w 1541885"/>
                <a:gd name="connsiteY9" fmla="*/ 1379333 h 1467029"/>
                <a:gd name="connsiteX10" fmla="*/ 405819 w 1541885"/>
                <a:gd name="connsiteY10" fmla="*/ 1436483 h 1467029"/>
                <a:gd name="connsiteX11" fmla="*/ 664899 w 1541885"/>
                <a:gd name="connsiteY11" fmla="*/ 1466963 h 1467029"/>
                <a:gd name="connsiteX12" fmla="*/ 899214 w 1541885"/>
                <a:gd name="connsiteY12" fmla="*/ 1428863 h 1467029"/>
                <a:gd name="connsiteX13" fmla="*/ 1122099 w 1541885"/>
                <a:gd name="connsiteY13" fmla="*/ 1345043 h 1467029"/>
                <a:gd name="connsiteX14" fmla="*/ 1272594 w 1541885"/>
                <a:gd name="connsiteY14" fmla="*/ 1211693 h 1467029"/>
                <a:gd name="connsiteX15" fmla="*/ 1308789 w 1541885"/>
                <a:gd name="connsiteY15" fmla="*/ 1236458 h 1467029"/>
                <a:gd name="connsiteX16" fmla="*/ 1407849 w 1541885"/>
                <a:gd name="connsiteY16" fmla="*/ 1219313 h 1467029"/>
                <a:gd name="connsiteX17" fmla="*/ 1476429 w 1541885"/>
                <a:gd name="connsiteY17" fmla="*/ 1145018 h 1467029"/>
                <a:gd name="connsiteX18" fmla="*/ 1535484 w 1541885"/>
                <a:gd name="connsiteY18" fmla="*/ 1047863 h 1467029"/>
                <a:gd name="connsiteX19" fmla="*/ 1529769 w 1541885"/>
                <a:gd name="connsiteY19" fmla="*/ 939278 h 1467029"/>
                <a:gd name="connsiteX20" fmla="*/ 1457379 w 1541885"/>
                <a:gd name="connsiteY20" fmla="*/ 864983 h 1467029"/>
                <a:gd name="connsiteX21" fmla="*/ 1392609 w 1541885"/>
                <a:gd name="connsiteY21" fmla="*/ 866888 h 1467029"/>
                <a:gd name="connsiteX22" fmla="*/ 1417374 w 1541885"/>
                <a:gd name="connsiteY22" fmla="*/ 802118 h 1467029"/>
                <a:gd name="connsiteX23" fmla="*/ 1474524 w 1541885"/>
                <a:gd name="connsiteY23" fmla="*/ 440168 h 1467029"/>
                <a:gd name="connsiteX24" fmla="*/ 1394514 w 1541885"/>
                <a:gd name="connsiteY24" fmla="*/ 158228 h 1467029"/>
                <a:gd name="connsiteX25" fmla="*/ 1198299 w 1541885"/>
                <a:gd name="connsiteY25" fmla="*/ 26783 h 1467029"/>
                <a:gd name="connsiteX26" fmla="*/ 1078284 w 1541885"/>
                <a:gd name="connsiteY26" fmla="*/ 59168 h 1467029"/>
                <a:gd name="connsiteX27" fmla="*/ 826824 w 1541885"/>
                <a:gd name="connsiteY27" fmla="*/ 22973 h 1467029"/>
                <a:gd name="connsiteX28" fmla="*/ 388674 w 1541885"/>
                <a:gd name="connsiteY28" fmla="*/ 24878 h 1467029"/>
                <a:gd name="connsiteX29" fmla="*/ 83874 w 1541885"/>
                <a:gd name="connsiteY29" fmla="*/ 333488 h 1467029"/>
                <a:gd name="connsiteX30" fmla="*/ 3864 w 1541885"/>
                <a:gd name="connsiteY30" fmla="*/ 621143 h 1467029"/>
                <a:gd name="connsiteX0" fmla="*/ 3864 w 1541885"/>
                <a:gd name="connsiteY0" fmla="*/ 619055 h 1464941"/>
                <a:gd name="connsiteX1" fmla="*/ 41964 w 1541885"/>
                <a:gd name="connsiteY1" fmla="*/ 786695 h 1464941"/>
                <a:gd name="connsiteX2" fmla="*/ 34344 w 1541885"/>
                <a:gd name="connsiteY2" fmla="*/ 826700 h 1464941"/>
                <a:gd name="connsiteX3" fmla="*/ 5769 w 1541885"/>
                <a:gd name="connsiteY3" fmla="*/ 843845 h 1464941"/>
                <a:gd name="connsiteX4" fmla="*/ 5769 w 1541885"/>
                <a:gd name="connsiteY4" fmla="*/ 946715 h 1464941"/>
                <a:gd name="connsiteX5" fmla="*/ 66729 w 1541885"/>
                <a:gd name="connsiteY5" fmla="*/ 1061015 h 1464941"/>
                <a:gd name="connsiteX6" fmla="*/ 110544 w 1541885"/>
                <a:gd name="connsiteY6" fmla="*/ 1099115 h 1464941"/>
                <a:gd name="connsiteX7" fmla="*/ 95304 w 1541885"/>
                <a:gd name="connsiteY7" fmla="*/ 1221035 h 1464941"/>
                <a:gd name="connsiteX8" fmla="*/ 127689 w 1541885"/>
                <a:gd name="connsiteY8" fmla="*/ 1312475 h 1464941"/>
                <a:gd name="connsiteX9" fmla="*/ 222939 w 1541885"/>
                <a:gd name="connsiteY9" fmla="*/ 1377245 h 1464941"/>
                <a:gd name="connsiteX10" fmla="*/ 405819 w 1541885"/>
                <a:gd name="connsiteY10" fmla="*/ 1434395 h 1464941"/>
                <a:gd name="connsiteX11" fmla="*/ 664899 w 1541885"/>
                <a:gd name="connsiteY11" fmla="*/ 1464875 h 1464941"/>
                <a:gd name="connsiteX12" fmla="*/ 899214 w 1541885"/>
                <a:gd name="connsiteY12" fmla="*/ 1426775 h 1464941"/>
                <a:gd name="connsiteX13" fmla="*/ 1122099 w 1541885"/>
                <a:gd name="connsiteY13" fmla="*/ 1342955 h 1464941"/>
                <a:gd name="connsiteX14" fmla="*/ 1272594 w 1541885"/>
                <a:gd name="connsiteY14" fmla="*/ 1209605 h 1464941"/>
                <a:gd name="connsiteX15" fmla="*/ 1308789 w 1541885"/>
                <a:gd name="connsiteY15" fmla="*/ 1234370 h 1464941"/>
                <a:gd name="connsiteX16" fmla="*/ 1407849 w 1541885"/>
                <a:gd name="connsiteY16" fmla="*/ 1217225 h 1464941"/>
                <a:gd name="connsiteX17" fmla="*/ 1476429 w 1541885"/>
                <a:gd name="connsiteY17" fmla="*/ 1142930 h 1464941"/>
                <a:gd name="connsiteX18" fmla="*/ 1535484 w 1541885"/>
                <a:gd name="connsiteY18" fmla="*/ 1045775 h 1464941"/>
                <a:gd name="connsiteX19" fmla="*/ 1529769 w 1541885"/>
                <a:gd name="connsiteY19" fmla="*/ 937190 h 1464941"/>
                <a:gd name="connsiteX20" fmla="*/ 1457379 w 1541885"/>
                <a:gd name="connsiteY20" fmla="*/ 862895 h 1464941"/>
                <a:gd name="connsiteX21" fmla="*/ 1392609 w 1541885"/>
                <a:gd name="connsiteY21" fmla="*/ 864800 h 1464941"/>
                <a:gd name="connsiteX22" fmla="*/ 1417374 w 1541885"/>
                <a:gd name="connsiteY22" fmla="*/ 800030 h 1464941"/>
                <a:gd name="connsiteX23" fmla="*/ 1474524 w 1541885"/>
                <a:gd name="connsiteY23" fmla="*/ 438080 h 1464941"/>
                <a:gd name="connsiteX24" fmla="*/ 1394514 w 1541885"/>
                <a:gd name="connsiteY24" fmla="*/ 156140 h 1464941"/>
                <a:gd name="connsiteX25" fmla="*/ 1198299 w 1541885"/>
                <a:gd name="connsiteY25" fmla="*/ 24695 h 1464941"/>
                <a:gd name="connsiteX26" fmla="*/ 1051614 w 1541885"/>
                <a:gd name="connsiteY26" fmla="*/ 3740 h 1464941"/>
                <a:gd name="connsiteX27" fmla="*/ 826824 w 1541885"/>
                <a:gd name="connsiteY27" fmla="*/ 20885 h 1464941"/>
                <a:gd name="connsiteX28" fmla="*/ 388674 w 1541885"/>
                <a:gd name="connsiteY28" fmla="*/ 22790 h 1464941"/>
                <a:gd name="connsiteX29" fmla="*/ 83874 w 1541885"/>
                <a:gd name="connsiteY29" fmla="*/ 331400 h 1464941"/>
                <a:gd name="connsiteX30" fmla="*/ 3864 w 1541885"/>
                <a:gd name="connsiteY30" fmla="*/ 619055 h 1464941"/>
                <a:gd name="connsiteX0" fmla="*/ 3864 w 1541885"/>
                <a:gd name="connsiteY0" fmla="*/ 646071 h 1491957"/>
                <a:gd name="connsiteX1" fmla="*/ 41964 w 1541885"/>
                <a:gd name="connsiteY1" fmla="*/ 813711 h 1491957"/>
                <a:gd name="connsiteX2" fmla="*/ 34344 w 1541885"/>
                <a:gd name="connsiteY2" fmla="*/ 853716 h 1491957"/>
                <a:gd name="connsiteX3" fmla="*/ 5769 w 1541885"/>
                <a:gd name="connsiteY3" fmla="*/ 870861 h 1491957"/>
                <a:gd name="connsiteX4" fmla="*/ 5769 w 1541885"/>
                <a:gd name="connsiteY4" fmla="*/ 973731 h 1491957"/>
                <a:gd name="connsiteX5" fmla="*/ 66729 w 1541885"/>
                <a:gd name="connsiteY5" fmla="*/ 1088031 h 1491957"/>
                <a:gd name="connsiteX6" fmla="*/ 110544 w 1541885"/>
                <a:gd name="connsiteY6" fmla="*/ 1126131 h 1491957"/>
                <a:gd name="connsiteX7" fmla="*/ 95304 w 1541885"/>
                <a:gd name="connsiteY7" fmla="*/ 1248051 h 1491957"/>
                <a:gd name="connsiteX8" fmla="*/ 127689 w 1541885"/>
                <a:gd name="connsiteY8" fmla="*/ 1339491 h 1491957"/>
                <a:gd name="connsiteX9" fmla="*/ 222939 w 1541885"/>
                <a:gd name="connsiteY9" fmla="*/ 1404261 h 1491957"/>
                <a:gd name="connsiteX10" fmla="*/ 405819 w 1541885"/>
                <a:gd name="connsiteY10" fmla="*/ 1461411 h 1491957"/>
                <a:gd name="connsiteX11" fmla="*/ 664899 w 1541885"/>
                <a:gd name="connsiteY11" fmla="*/ 1491891 h 1491957"/>
                <a:gd name="connsiteX12" fmla="*/ 899214 w 1541885"/>
                <a:gd name="connsiteY12" fmla="*/ 1453791 h 1491957"/>
                <a:gd name="connsiteX13" fmla="*/ 1122099 w 1541885"/>
                <a:gd name="connsiteY13" fmla="*/ 1369971 h 1491957"/>
                <a:gd name="connsiteX14" fmla="*/ 1272594 w 1541885"/>
                <a:gd name="connsiteY14" fmla="*/ 1236621 h 1491957"/>
                <a:gd name="connsiteX15" fmla="*/ 1308789 w 1541885"/>
                <a:gd name="connsiteY15" fmla="*/ 1261386 h 1491957"/>
                <a:gd name="connsiteX16" fmla="*/ 1407849 w 1541885"/>
                <a:gd name="connsiteY16" fmla="*/ 1244241 h 1491957"/>
                <a:gd name="connsiteX17" fmla="*/ 1476429 w 1541885"/>
                <a:gd name="connsiteY17" fmla="*/ 1169946 h 1491957"/>
                <a:gd name="connsiteX18" fmla="*/ 1535484 w 1541885"/>
                <a:gd name="connsiteY18" fmla="*/ 1072791 h 1491957"/>
                <a:gd name="connsiteX19" fmla="*/ 1529769 w 1541885"/>
                <a:gd name="connsiteY19" fmla="*/ 964206 h 1491957"/>
                <a:gd name="connsiteX20" fmla="*/ 1457379 w 1541885"/>
                <a:gd name="connsiteY20" fmla="*/ 889911 h 1491957"/>
                <a:gd name="connsiteX21" fmla="*/ 1392609 w 1541885"/>
                <a:gd name="connsiteY21" fmla="*/ 891816 h 1491957"/>
                <a:gd name="connsiteX22" fmla="*/ 1417374 w 1541885"/>
                <a:gd name="connsiteY22" fmla="*/ 827046 h 1491957"/>
                <a:gd name="connsiteX23" fmla="*/ 1474524 w 1541885"/>
                <a:gd name="connsiteY23" fmla="*/ 465096 h 1491957"/>
                <a:gd name="connsiteX24" fmla="*/ 1394514 w 1541885"/>
                <a:gd name="connsiteY24" fmla="*/ 183156 h 1491957"/>
                <a:gd name="connsiteX25" fmla="*/ 1198299 w 1541885"/>
                <a:gd name="connsiteY25" fmla="*/ 51711 h 1491957"/>
                <a:gd name="connsiteX26" fmla="*/ 1051614 w 1541885"/>
                <a:gd name="connsiteY26" fmla="*/ 30756 h 1491957"/>
                <a:gd name="connsiteX27" fmla="*/ 819204 w 1541885"/>
                <a:gd name="connsiteY27" fmla="*/ 276 h 1491957"/>
                <a:gd name="connsiteX28" fmla="*/ 388674 w 1541885"/>
                <a:gd name="connsiteY28" fmla="*/ 49806 h 1491957"/>
                <a:gd name="connsiteX29" fmla="*/ 83874 w 1541885"/>
                <a:gd name="connsiteY29" fmla="*/ 358416 h 1491957"/>
                <a:gd name="connsiteX30" fmla="*/ 3864 w 1541885"/>
                <a:gd name="connsiteY30" fmla="*/ 646071 h 1491957"/>
                <a:gd name="connsiteX0" fmla="*/ 3864 w 1541885"/>
                <a:gd name="connsiteY0" fmla="*/ 646616 h 1492502"/>
                <a:gd name="connsiteX1" fmla="*/ 41964 w 1541885"/>
                <a:gd name="connsiteY1" fmla="*/ 814256 h 1492502"/>
                <a:gd name="connsiteX2" fmla="*/ 34344 w 1541885"/>
                <a:gd name="connsiteY2" fmla="*/ 854261 h 1492502"/>
                <a:gd name="connsiteX3" fmla="*/ 5769 w 1541885"/>
                <a:gd name="connsiteY3" fmla="*/ 871406 h 1492502"/>
                <a:gd name="connsiteX4" fmla="*/ 5769 w 1541885"/>
                <a:gd name="connsiteY4" fmla="*/ 974276 h 1492502"/>
                <a:gd name="connsiteX5" fmla="*/ 66729 w 1541885"/>
                <a:gd name="connsiteY5" fmla="*/ 1088576 h 1492502"/>
                <a:gd name="connsiteX6" fmla="*/ 110544 w 1541885"/>
                <a:gd name="connsiteY6" fmla="*/ 1126676 h 1492502"/>
                <a:gd name="connsiteX7" fmla="*/ 95304 w 1541885"/>
                <a:gd name="connsiteY7" fmla="*/ 1248596 h 1492502"/>
                <a:gd name="connsiteX8" fmla="*/ 127689 w 1541885"/>
                <a:gd name="connsiteY8" fmla="*/ 1340036 h 1492502"/>
                <a:gd name="connsiteX9" fmla="*/ 222939 w 1541885"/>
                <a:gd name="connsiteY9" fmla="*/ 1404806 h 1492502"/>
                <a:gd name="connsiteX10" fmla="*/ 405819 w 1541885"/>
                <a:gd name="connsiteY10" fmla="*/ 1461956 h 1492502"/>
                <a:gd name="connsiteX11" fmla="*/ 664899 w 1541885"/>
                <a:gd name="connsiteY11" fmla="*/ 1492436 h 1492502"/>
                <a:gd name="connsiteX12" fmla="*/ 899214 w 1541885"/>
                <a:gd name="connsiteY12" fmla="*/ 1454336 h 1492502"/>
                <a:gd name="connsiteX13" fmla="*/ 1122099 w 1541885"/>
                <a:gd name="connsiteY13" fmla="*/ 1370516 h 1492502"/>
                <a:gd name="connsiteX14" fmla="*/ 1272594 w 1541885"/>
                <a:gd name="connsiteY14" fmla="*/ 1237166 h 1492502"/>
                <a:gd name="connsiteX15" fmla="*/ 1308789 w 1541885"/>
                <a:gd name="connsiteY15" fmla="*/ 1261931 h 1492502"/>
                <a:gd name="connsiteX16" fmla="*/ 1407849 w 1541885"/>
                <a:gd name="connsiteY16" fmla="*/ 1244786 h 1492502"/>
                <a:gd name="connsiteX17" fmla="*/ 1476429 w 1541885"/>
                <a:gd name="connsiteY17" fmla="*/ 1170491 h 1492502"/>
                <a:gd name="connsiteX18" fmla="*/ 1535484 w 1541885"/>
                <a:gd name="connsiteY18" fmla="*/ 1073336 h 1492502"/>
                <a:gd name="connsiteX19" fmla="*/ 1529769 w 1541885"/>
                <a:gd name="connsiteY19" fmla="*/ 964751 h 1492502"/>
                <a:gd name="connsiteX20" fmla="*/ 1457379 w 1541885"/>
                <a:gd name="connsiteY20" fmla="*/ 890456 h 1492502"/>
                <a:gd name="connsiteX21" fmla="*/ 1392609 w 1541885"/>
                <a:gd name="connsiteY21" fmla="*/ 892361 h 1492502"/>
                <a:gd name="connsiteX22" fmla="*/ 1417374 w 1541885"/>
                <a:gd name="connsiteY22" fmla="*/ 827591 h 1492502"/>
                <a:gd name="connsiteX23" fmla="*/ 1474524 w 1541885"/>
                <a:gd name="connsiteY23" fmla="*/ 465641 h 1492502"/>
                <a:gd name="connsiteX24" fmla="*/ 1394514 w 1541885"/>
                <a:gd name="connsiteY24" fmla="*/ 183701 h 1492502"/>
                <a:gd name="connsiteX25" fmla="*/ 1198299 w 1541885"/>
                <a:gd name="connsiteY25" fmla="*/ 52256 h 1492502"/>
                <a:gd name="connsiteX26" fmla="*/ 1051614 w 1541885"/>
                <a:gd name="connsiteY26" fmla="*/ 21776 h 1492502"/>
                <a:gd name="connsiteX27" fmla="*/ 819204 w 1541885"/>
                <a:gd name="connsiteY27" fmla="*/ 821 h 1492502"/>
                <a:gd name="connsiteX28" fmla="*/ 388674 w 1541885"/>
                <a:gd name="connsiteY28" fmla="*/ 50351 h 1492502"/>
                <a:gd name="connsiteX29" fmla="*/ 83874 w 1541885"/>
                <a:gd name="connsiteY29" fmla="*/ 358961 h 1492502"/>
                <a:gd name="connsiteX30" fmla="*/ 3864 w 1541885"/>
                <a:gd name="connsiteY30" fmla="*/ 646616 h 1492502"/>
                <a:gd name="connsiteX0" fmla="*/ 3864 w 1541885"/>
                <a:gd name="connsiteY0" fmla="*/ 647250 h 1493136"/>
                <a:gd name="connsiteX1" fmla="*/ 41964 w 1541885"/>
                <a:gd name="connsiteY1" fmla="*/ 814890 h 1493136"/>
                <a:gd name="connsiteX2" fmla="*/ 34344 w 1541885"/>
                <a:gd name="connsiteY2" fmla="*/ 854895 h 1493136"/>
                <a:gd name="connsiteX3" fmla="*/ 5769 w 1541885"/>
                <a:gd name="connsiteY3" fmla="*/ 872040 h 1493136"/>
                <a:gd name="connsiteX4" fmla="*/ 5769 w 1541885"/>
                <a:gd name="connsiteY4" fmla="*/ 974910 h 1493136"/>
                <a:gd name="connsiteX5" fmla="*/ 66729 w 1541885"/>
                <a:gd name="connsiteY5" fmla="*/ 1089210 h 1493136"/>
                <a:gd name="connsiteX6" fmla="*/ 110544 w 1541885"/>
                <a:gd name="connsiteY6" fmla="*/ 1127310 h 1493136"/>
                <a:gd name="connsiteX7" fmla="*/ 95304 w 1541885"/>
                <a:gd name="connsiteY7" fmla="*/ 1249230 h 1493136"/>
                <a:gd name="connsiteX8" fmla="*/ 127689 w 1541885"/>
                <a:gd name="connsiteY8" fmla="*/ 1340670 h 1493136"/>
                <a:gd name="connsiteX9" fmla="*/ 222939 w 1541885"/>
                <a:gd name="connsiteY9" fmla="*/ 1405440 h 1493136"/>
                <a:gd name="connsiteX10" fmla="*/ 405819 w 1541885"/>
                <a:gd name="connsiteY10" fmla="*/ 1462590 h 1493136"/>
                <a:gd name="connsiteX11" fmla="*/ 664899 w 1541885"/>
                <a:gd name="connsiteY11" fmla="*/ 1493070 h 1493136"/>
                <a:gd name="connsiteX12" fmla="*/ 899214 w 1541885"/>
                <a:gd name="connsiteY12" fmla="*/ 1454970 h 1493136"/>
                <a:gd name="connsiteX13" fmla="*/ 1122099 w 1541885"/>
                <a:gd name="connsiteY13" fmla="*/ 1371150 h 1493136"/>
                <a:gd name="connsiteX14" fmla="*/ 1272594 w 1541885"/>
                <a:gd name="connsiteY14" fmla="*/ 1237800 h 1493136"/>
                <a:gd name="connsiteX15" fmla="*/ 1308789 w 1541885"/>
                <a:gd name="connsiteY15" fmla="*/ 1262565 h 1493136"/>
                <a:gd name="connsiteX16" fmla="*/ 1407849 w 1541885"/>
                <a:gd name="connsiteY16" fmla="*/ 1245420 h 1493136"/>
                <a:gd name="connsiteX17" fmla="*/ 1476429 w 1541885"/>
                <a:gd name="connsiteY17" fmla="*/ 1171125 h 1493136"/>
                <a:gd name="connsiteX18" fmla="*/ 1535484 w 1541885"/>
                <a:gd name="connsiteY18" fmla="*/ 1073970 h 1493136"/>
                <a:gd name="connsiteX19" fmla="*/ 1529769 w 1541885"/>
                <a:gd name="connsiteY19" fmla="*/ 965385 h 1493136"/>
                <a:gd name="connsiteX20" fmla="*/ 1457379 w 1541885"/>
                <a:gd name="connsiteY20" fmla="*/ 891090 h 1493136"/>
                <a:gd name="connsiteX21" fmla="*/ 1392609 w 1541885"/>
                <a:gd name="connsiteY21" fmla="*/ 892995 h 1493136"/>
                <a:gd name="connsiteX22" fmla="*/ 1417374 w 1541885"/>
                <a:gd name="connsiteY22" fmla="*/ 828225 h 1493136"/>
                <a:gd name="connsiteX23" fmla="*/ 1474524 w 1541885"/>
                <a:gd name="connsiteY23" fmla="*/ 466275 h 1493136"/>
                <a:gd name="connsiteX24" fmla="*/ 1394514 w 1541885"/>
                <a:gd name="connsiteY24" fmla="*/ 184335 h 1493136"/>
                <a:gd name="connsiteX25" fmla="*/ 1198299 w 1541885"/>
                <a:gd name="connsiteY25" fmla="*/ 52890 h 1493136"/>
                <a:gd name="connsiteX26" fmla="*/ 1055424 w 1541885"/>
                <a:gd name="connsiteY26" fmla="*/ 16695 h 1493136"/>
                <a:gd name="connsiteX27" fmla="*/ 819204 w 1541885"/>
                <a:gd name="connsiteY27" fmla="*/ 1455 h 1493136"/>
                <a:gd name="connsiteX28" fmla="*/ 388674 w 1541885"/>
                <a:gd name="connsiteY28" fmla="*/ 50985 h 1493136"/>
                <a:gd name="connsiteX29" fmla="*/ 83874 w 1541885"/>
                <a:gd name="connsiteY29" fmla="*/ 359595 h 1493136"/>
                <a:gd name="connsiteX30" fmla="*/ 3864 w 1541885"/>
                <a:gd name="connsiteY30" fmla="*/ 647250 h 1493136"/>
                <a:gd name="connsiteX0" fmla="*/ 3864 w 1541885"/>
                <a:gd name="connsiteY0" fmla="*/ 647354 h 1493240"/>
                <a:gd name="connsiteX1" fmla="*/ 41964 w 1541885"/>
                <a:gd name="connsiteY1" fmla="*/ 814994 h 1493240"/>
                <a:gd name="connsiteX2" fmla="*/ 34344 w 1541885"/>
                <a:gd name="connsiteY2" fmla="*/ 854999 h 1493240"/>
                <a:gd name="connsiteX3" fmla="*/ 5769 w 1541885"/>
                <a:gd name="connsiteY3" fmla="*/ 872144 h 1493240"/>
                <a:gd name="connsiteX4" fmla="*/ 5769 w 1541885"/>
                <a:gd name="connsiteY4" fmla="*/ 975014 h 1493240"/>
                <a:gd name="connsiteX5" fmla="*/ 66729 w 1541885"/>
                <a:gd name="connsiteY5" fmla="*/ 1089314 h 1493240"/>
                <a:gd name="connsiteX6" fmla="*/ 110544 w 1541885"/>
                <a:gd name="connsiteY6" fmla="*/ 1127414 h 1493240"/>
                <a:gd name="connsiteX7" fmla="*/ 95304 w 1541885"/>
                <a:gd name="connsiteY7" fmla="*/ 1249334 h 1493240"/>
                <a:gd name="connsiteX8" fmla="*/ 127689 w 1541885"/>
                <a:gd name="connsiteY8" fmla="*/ 1340774 h 1493240"/>
                <a:gd name="connsiteX9" fmla="*/ 222939 w 1541885"/>
                <a:gd name="connsiteY9" fmla="*/ 1405544 h 1493240"/>
                <a:gd name="connsiteX10" fmla="*/ 405819 w 1541885"/>
                <a:gd name="connsiteY10" fmla="*/ 1462694 h 1493240"/>
                <a:gd name="connsiteX11" fmla="*/ 664899 w 1541885"/>
                <a:gd name="connsiteY11" fmla="*/ 1493174 h 1493240"/>
                <a:gd name="connsiteX12" fmla="*/ 899214 w 1541885"/>
                <a:gd name="connsiteY12" fmla="*/ 1455074 h 1493240"/>
                <a:gd name="connsiteX13" fmla="*/ 1122099 w 1541885"/>
                <a:gd name="connsiteY13" fmla="*/ 1371254 h 1493240"/>
                <a:gd name="connsiteX14" fmla="*/ 1272594 w 1541885"/>
                <a:gd name="connsiteY14" fmla="*/ 1237904 h 1493240"/>
                <a:gd name="connsiteX15" fmla="*/ 1308789 w 1541885"/>
                <a:gd name="connsiteY15" fmla="*/ 1262669 h 1493240"/>
                <a:gd name="connsiteX16" fmla="*/ 1407849 w 1541885"/>
                <a:gd name="connsiteY16" fmla="*/ 1245524 h 1493240"/>
                <a:gd name="connsiteX17" fmla="*/ 1476429 w 1541885"/>
                <a:gd name="connsiteY17" fmla="*/ 1171229 h 1493240"/>
                <a:gd name="connsiteX18" fmla="*/ 1535484 w 1541885"/>
                <a:gd name="connsiteY18" fmla="*/ 1074074 h 1493240"/>
                <a:gd name="connsiteX19" fmla="*/ 1529769 w 1541885"/>
                <a:gd name="connsiteY19" fmla="*/ 965489 h 1493240"/>
                <a:gd name="connsiteX20" fmla="*/ 1457379 w 1541885"/>
                <a:gd name="connsiteY20" fmla="*/ 891194 h 1493240"/>
                <a:gd name="connsiteX21" fmla="*/ 1392609 w 1541885"/>
                <a:gd name="connsiteY21" fmla="*/ 893099 h 1493240"/>
                <a:gd name="connsiteX22" fmla="*/ 1417374 w 1541885"/>
                <a:gd name="connsiteY22" fmla="*/ 828329 h 1493240"/>
                <a:gd name="connsiteX23" fmla="*/ 1474524 w 1541885"/>
                <a:gd name="connsiteY23" fmla="*/ 466379 h 1493240"/>
                <a:gd name="connsiteX24" fmla="*/ 1394514 w 1541885"/>
                <a:gd name="connsiteY24" fmla="*/ 184439 h 1493240"/>
                <a:gd name="connsiteX25" fmla="*/ 1234494 w 1541885"/>
                <a:gd name="connsiteY25" fmla="*/ 60614 h 1493240"/>
                <a:gd name="connsiteX26" fmla="*/ 1055424 w 1541885"/>
                <a:gd name="connsiteY26" fmla="*/ 16799 h 1493240"/>
                <a:gd name="connsiteX27" fmla="*/ 819204 w 1541885"/>
                <a:gd name="connsiteY27" fmla="*/ 1559 h 1493240"/>
                <a:gd name="connsiteX28" fmla="*/ 388674 w 1541885"/>
                <a:gd name="connsiteY28" fmla="*/ 51089 h 1493240"/>
                <a:gd name="connsiteX29" fmla="*/ 83874 w 1541885"/>
                <a:gd name="connsiteY29" fmla="*/ 359699 h 1493240"/>
                <a:gd name="connsiteX30" fmla="*/ 3864 w 1541885"/>
                <a:gd name="connsiteY30" fmla="*/ 647354 h 1493240"/>
                <a:gd name="connsiteX0" fmla="*/ 3864 w 1541885"/>
                <a:gd name="connsiteY0" fmla="*/ 660052 h 1505938"/>
                <a:gd name="connsiteX1" fmla="*/ 41964 w 1541885"/>
                <a:gd name="connsiteY1" fmla="*/ 827692 h 1505938"/>
                <a:gd name="connsiteX2" fmla="*/ 34344 w 1541885"/>
                <a:gd name="connsiteY2" fmla="*/ 867697 h 1505938"/>
                <a:gd name="connsiteX3" fmla="*/ 5769 w 1541885"/>
                <a:gd name="connsiteY3" fmla="*/ 884842 h 1505938"/>
                <a:gd name="connsiteX4" fmla="*/ 5769 w 1541885"/>
                <a:gd name="connsiteY4" fmla="*/ 987712 h 1505938"/>
                <a:gd name="connsiteX5" fmla="*/ 66729 w 1541885"/>
                <a:gd name="connsiteY5" fmla="*/ 1102012 h 1505938"/>
                <a:gd name="connsiteX6" fmla="*/ 110544 w 1541885"/>
                <a:gd name="connsiteY6" fmla="*/ 1140112 h 1505938"/>
                <a:gd name="connsiteX7" fmla="*/ 95304 w 1541885"/>
                <a:gd name="connsiteY7" fmla="*/ 1262032 h 1505938"/>
                <a:gd name="connsiteX8" fmla="*/ 127689 w 1541885"/>
                <a:gd name="connsiteY8" fmla="*/ 1353472 h 1505938"/>
                <a:gd name="connsiteX9" fmla="*/ 222939 w 1541885"/>
                <a:gd name="connsiteY9" fmla="*/ 1418242 h 1505938"/>
                <a:gd name="connsiteX10" fmla="*/ 405819 w 1541885"/>
                <a:gd name="connsiteY10" fmla="*/ 1475392 h 1505938"/>
                <a:gd name="connsiteX11" fmla="*/ 664899 w 1541885"/>
                <a:gd name="connsiteY11" fmla="*/ 1505872 h 1505938"/>
                <a:gd name="connsiteX12" fmla="*/ 899214 w 1541885"/>
                <a:gd name="connsiteY12" fmla="*/ 1467772 h 1505938"/>
                <a:gd name="connsiteX13" fmla="*/ 1122099 w 1541885"/>
                <a:gd name="connsiteY13" fmla="*/ 1383952 h 1505938"/>
                <a:gd name="connsiteX14" fmla="*/ 1272594 w 1541885"/>
                <a:gd name="connsiteY14" fmla="*/ 1250602 h 1505938"/>
                <a:gd name="connsiteX15" fmla="*/ 1308789 w 1541885"/>
                <a:gd name="connsiteY15" fmla="*/ 1275367 h 1505938"/>
                <a:gd name="connsiteX16" fmla="*/ 1407849 w 1541885"/>
                <a:gd name="connsiteY16" fmla="*/ 1258222 h 1505938"/>
                <a:gd name="connsiteX17" fmla="*/ 1476429 w 1541885"/>
                <a:gd name="connsiteY17" fmla="*/ 1183927 h 1505938"/>
                <a:gd name="connsiteX18" fmla="*/ 1535484 w 1541885"/>
                <a:gd name="connsiteY18" fmla="*/ 1086772 h 1505938"/>
                <a:gd name="connsiteX19" fmla="*/ 1529769 w 1541885"/>
                <a:gd name="connsiteY19" fmla="*/ 978187 h 1505938"/>
                <a:gd name="connsiteX20" fmla="*/ 1457379 w 1541885"/>
                <a:gd name="connsiteY20" fmla="*/ 903892 h 1505938"/>
                <a:gd name="connsiteX21" fmla="*/ 1392609 w 1541885"/>
                <a:gd name="connsiteY21" fmla="*/ 905797 h 1505938"/>
                <a:gd name="connsiteX22" fmla="*/ 1417374 w 1541885"/>
                <a:gd name="connsiteY22" fmla="*/ 841027 h 1505938"/>
                <a:gd name="connsiteX23" fmla="*/ 1474524 w 1541885"/>
                <a:gd name="connsiteY23" fmla="*/ 479077 h 1505938"/>
                <a:gd name="connsiteX24" fmla="*/ 1394514 w 1541885"/>
                <a:gd name="connsiteY24" fmla="*/ 197137 h 1505938"/>
                <a:gd name="connsiteX25" fmla="*/ 1234494 w 1541885"/>
                <a:gd name="connsiteY25" fmla="*/ 73312 h 1505938"/>
                <a:gd name="connsiteX26" fmla="*/ 1055424 w 1541885"/>
                <a:gd name="connsiteY26" fmla="*/ 29497 h 1505938"/>
                <a:gd name="connsiteX27" fmla="*/ 784914 w 1541885"/>
                <a:gd name="connsiteY27" fmla="*/ 922 h 1505938"/>
                <a:gd name="connsiteX28" fmla="*/ 388674 w 1541885"/>
                <a:gd name="connsiteY28" fmla="*/ 63787 h 1505938"/>
                <a:gd name="connsiteX29" fmla="*/ 83874 w 1541885"/>
                <a:gd name="connsiteY29" fmla="*/ 372397 h 1505938"/>
                <a:gd name="connsiteX30" fmla="*/ 3864 w 1541885"/>
                <a:gd name="connsiteY30" fmla="*/ 660052 h 1505938"/>
                <a:gd name="connsiteX0" fmla="*/ 3864 w 1541885"/>
                <a:gd name="connsiteY0" fmla="*/ 660052 h 1505938"/>
                <a:gd name="connsiteX1" fmla="*/ 41964 w 1541885"/>
                <a:gd name="connsiteY1" fmla="*/ 827692 h 1505938"/>
                <a:gd name="connsiteX2" fmla="*/ 34344 w 1541885"/>
                <a:gd name="connsiteY2" fmla="*/ 867697 h 1505938"/>
                <a:gd name="connsiteX3" fmla="*/ 5769 w 1541885"/>
                <a:gd name="connsiteY3" fmla="*/ 884842 h 1505938"/>
                <a:gd name="connsiteX4" fmla="*/ 5769 w 1541885"/>
                <a:gd name="connsiteY4" fmla="*/ 987712 h 1505938"/>
                <a:gd name="connsiteX5" fmla="*/ 66729 w 1541885"/>
                <a:gd name="connsiteY5" fmla="*/ 1102012 h 1505938"/>
                <a:gd name="connsiteX6" fmla="*/ 110544 w 1541885"/>
                <a:gd name="connsiteY6" fmla="*/ 1140112 h 1505938"/>
                <a:gd name="connsiteX7" fmla="*/ 95304 w 1541885"/>
                <a:gd name="connsiteY7" fmla="*/ 1262032 h 1505938"/>
                <a:gd name="connsiteX8" fmla="*/ 127689 w 1541885"/>
                <a:gd name="connsiteY8" fmla="*/ 1353472 h 1505938"/>
                <a:gd name="connsiteX9" fmla="*/ 222939 w 1541885"/>
                <a:gd name="connsiteY9" fmla="*/ 1418242 h 1505938"/>
                <a:gd name="connsiteX10" fmla="*/ 405819 w 1541885"/>
                <a:gd name="connsiteY10" fmla="*/ 1475392 h 1505938"/>
                <a:gd name="connsiteX11" fmla="*/ 664899 w 1541885"/>
                <a:gd name="connsiteY11" fmla="*/ 1505872 h 1505938"/>
                <a:gd name="connsiteX12" fmla="*/ 899214 w 1541885"/>
                <a:gd name="connsiteY12" fmla="*/ 1467772 h 1505938"/>
                <a:gd name="connsiteX13" fmla="*/ 1122099 w 1541885"/>
                <a:gd name="connsiteY13" fmla="*/ 1383952 h 1505938"/>
                <a:gd name="connsiteX14" fmla="*/ 1272594 w 1541885"/>
                <a:gd name="connsiteY14" fmla="*/ 1250602 h 1505938"/>
                <a:gd name="connsiteX15" fmla="*/ 1308789 w 1541885"/>
                <a:gd name="connsiteY15" fmla="*/ 1275367 h 1505938"/>
                <a:gd name="connsiteX16" fmla="*/ 1407849 w 1541885"/>
                <a:gd name="connsiteY16" fmla="*/ 1258222 h 1505938"/>
                <a:gd name="connsiteX17" fmla="*/ 1476429 w 1541885"/>
                <a:gd name="connsiteY17" fmla="*/ 1183927 h 1505938"/>
                <a:gd name="connsiteX18" fmla="*/ 1535484 w 1541885"/>
                <a:gd name="connsiteY18" fmla="*/ 1086772 h 1505938"/>
                <a:gd name="connsiteX19" fmla="*/ 1529769 w 1541885"/>
                <a:gd name="connsiteY19" fmla="*/ 978187 h 1505938"/>
                <a:gd name="connsiteX20" fmla="*/ 1457379 w 1541885"/>
                <a:gd name="connsiteY20" fmla="*/ 903892 h 1505938"/>
                <a:gd name="connsiteX21" fmla="*/ 1392609 w 1541885"/>
                <a:gd name="connsiteY21" fmla="*/ 905797 h 1505938"/>
                <a:gd name="connsiteX22" fmla="*/ 1417374 w 1541885"/>
                <a:gd name="connsiteY22" fmla="*/ 841027 h 1505938"/>
                <a:gd name="connsiteX23" fmla="*/ 1474524 w 1541885"/>
                <a:gd name="connsiteY23" fmla="*/ 479077 h 1505938"/>
                <a:gd name="connsiteX24" fmla="*/ 1396419 w 1541885"/>
                <a:gd name="connsiteY24" fmla="*/ 216187 h 1505938"/>
                <a:gd name="connsiteX25" fmla="*/ 1234494 w 1541885"/>
                <a:gd name="connsiteY25" fmla="*/ 73312 h 1505938"/>
                <a:gd name="connsiteX26" fmla="*/ 1055424 w 1541885"/>
                <a:gd name="connsiteY26" fmla="*/ 29497 h 1505938"/>
                <a:gd name="connsiteX27" fmla="*/ 784914 w 1541885"/>
                <a:gd name="connsiteY27" fmla="*/ 922 h 1505938"/>
                <a:gd name="connsiteX28" fmla="*/ 388674 w 1541885"/>
                <a:gd name="connsiteY28" fmla="*/ 63787 h 1505938"/>
                <a:gd name="connsiteX29" fmla="*/ 83874 w 1541885"/>
                <a:gd name="connsiteY29" fmla="*/ 372397 h 1505938"/>
                <a:gd name="connsiteX30" fmla="*/ 3864 w 1541885"/>
                <a:gd name="connsiteY30" fmla="*/ 660052 h 1505938"/>
                <a:gd name="connsiteX0" fmla="*/ 3864 w 1541885"/>
                <a:gd name="connsiteY0" fmla="*/ 660107 h 1505993"/>
                <a:gd name="connsiteX1" fmla="*/ 41964 w 1541885"/>
                <a:gd name="connsiteY1" fmla="*/ 827747 h 1505993"/>
                <a:gd name="connsiteX2" fmla="*/ 34344 w 1541885"/>
                <a:gd name="connsiteY2" fmla="*/ 867752 h 1505993"/>
                <a:gd name="connsiteX3" fmla="*/ 5769 w 1541885"/>
                <a:gd name="connsiteY3" fmla="*/ 884897 h 1505993"/>
                <a:gd name="connsiteX4" fmla="*/ 5769 w 1541885"/>
                <a:gd name="connsiteY4" fmla="*/ 987767 h 1505993"/>
                <a:gd name="connsiteX5" fmla="*/ 66729 w 1541885"/>
                <a:gd name="connsiteY5" fmla="*/ 1102067 h 1505993"/>
                <a:gd name="connsiteX6" fmla="*/ 110544 w 1541885"/>
                <a:gd name="connsiteY6" fmla="*/ 1140167 h 1505993"/>
                <a:gd name="connsiteX7" fmla="*/ 95304 w 1541885"/>
                <a:gd name="connsiteY7" fmla="*/ 1262087 h 1505993"/>
                <a:gd name="connsiteX8" fmla="*/ 127689 w 1541885"/>
                <a:gd name="connsiteY8" fmla="*/ 1353527 h 1505993"/>
                <a:gd name="connsiteX9" fmla="*/ 222939 w 1541885"/>
                <a:gd name="connsiteY9" fmla="*/ 1418297 h 1505993"/>
                <a:gd name="connsiteX10" fmla="*/ 405819 w 1541885"/>
                <a:gd name="connsiteY10" fmla="*/ 1475447 h 1505993"/>
                <a:gd name="connsiteX11" fmla="*/ 664899 w 1541885"/>
                <a:gd name="connsiteY11" fmla="*/ 1505927 h 1505993"/>
                <a:gd name="connsiteX12" fmla="*/ 899214 w 1541885"/>
                <a:gd name="connsiteY12" fmla="*/ 1467827 h 1505993"/>
                <a:gd name="connsiteX13" fmla="*/ 1122099 w 1541885"/>
                <a:gd name="connsiteY13" fmla="*/ 1384007 h 1505993"/>
                <a:gd name="connsiteX14" fmla="*/ 1272594 w 1541885"/>
                <a:gd name="connsiteY14" fmla="*/ 1250657 h 1505993"/>
                <a:gd name="connsiteX15" fmla="*/ 1308789 w 1541885"/>
                <a:gd name="connsiteY15" fmla="*/ 1275422 h 1505993"/>
                <a:gd name="connsiteX16" fmla="*/ 1407849 w 1541885"/>
                <a:gd name="connsiteY16" fmla="*/ 1258277 h 1505993"/>
                <a:gd name="connsiteX17" fmla="*/ 1476429 w 1541885"/>
                <a:gd name="connsiteY17" fmla="*/ 1183982 h 1505993"/>
                <a:gd name="connsiteX18" fmla="*/ 1535484 w 1541885"/>
                <a:gd name="connsiteY18" fmla="*/ 1086827 h 1505993"/>
                <a:gd name="connsiteX19" fmla="*/ 1529769 w 1541885"/>
                <a:gd name="connsiteY19" fmla="*/ 978242 h 1505993"/>
                <a:gd name="connsiteX20" fmla="*/ 1457379 w 1541885"/>
                <a:gd name="connsiteY20" fmla="*/ 903947 h 1505993"/>
                <a:gd name="connsiteX21" fmla="*/ 1392609 w 1541885"/>
                <a:gd name="connsiteY21" fmla="*/ 905852 h 1505993"/>
                <a:gd name="connsiteX22" fmla="*/ 1417374 w 1541885"/>
                <a:gd name="connsiteY22" fmla="*/ 841082 h 1505993"/>
                <a:gd name="connsiteX23" fmla="*/ 1474524 w 1541885"/>
                <a:gd name="connsiteY23" fmla="*/ 479132 h 1505993"/>
                <a:gd name="connsiteX24" fmla="*/ 1396419 w 1541885"/>
                <a:gd name="connsiteY24" fmla="*/ 216242 h 1505993"/>
                <a:gd name="connsiteX25" fmla="*/ 1230684 w 1541885"/>
                <a:gd name="connsiteY25" fmla="*/ 82892 h 1505993"/>
                <a:gd name="connsiteX26" fmla="*/ 1055424 w 1541885"/>
                <a:gd name="connsiteY26" fmla="*/ 29552 h 1505993"/>
                <a:gd name="connsiteX27" fmla="*/ 784914 w 1541885"/>
                <a:gd name="connsiteY27" fmla="*/ 977 h 1505993"/>
                <a:gd name="connsiteX28" fmla="*/ 388674 w 1541885"/>
                <a:gd name="connsiteY28" fmla="*/ 63842 h 1505993"/>
                <a:gd name="connsiteX29" fmla="*/ 83874 w 1541885"/>
                <a:gd name="connsiteY29" fmla="*/ 372452 h 1505993"/>
                <a:gd name="connsiteX30" fmla="*/ 3864 w 1541885"/>
                <a:gd name="connsiteY30" fmla="*/ 660107 h 1505993"/>
                <a:gd name="connsiteX0" fmla="*/ 3864 w 1541885"/>
                <a:gd name="connsiteY0" fmla="*/ 660701 h 1506587"/>
                <a:gd name="connsiteX1" fmla="*/ 41964 w 1541885"/>
                <a:gd name="connsiteY1" fmla="*/ 828341 h 1506587"/>
                <a:gd name="connsiteX2" fmla="*/ 34344 w 1541885"/>
                <a:gd name="connsiteY2" fmla="*/ 868346 h 1506587"/>
                <a:gd name="connsiteX3" fmla="*/ 5769 w 1541885"/>
                <a:gd name="connsiteY3" fmla="*/ 885491 h 1506587"/>
                <a:gd name="connsiteX4" fmla="*/ 5769 w 1541885"/>
                <a:gd name="connsiteY4" fmla="*/ 988361 h 1506587"/>
                <a:gd name="connsiteX5" fmla="*/ 66729 w 1541885"/>
                <a:gd name="connsiteY5" fmla="*/ 1102661 h 1506587"/>
                <a:gd name="connsiteX6" fmla="*/ 110544 w 1541885"/>
                <a:gd name="connsiteY6" fmla="*/ 1140761 h 1506587"/>
                <a:gd name="connsiteX7" fmla="*/ 95304 w 1541885"/>
                <a:gd name="connsiteY7" fmla="*/ 1262681 h 1506587"/>
                <a:gd name="connsiteX8" fmla="*/ 127689 w 1541885"/>
                <a:gd name="connsiteY8" fmla="*/ 1354121 h 1506587"/>
                <a:gd name="connsiteX9" fmla="*/ 222939 w 1541885"/>
                <a:gd name="connsiteY9" fmla="*/ 1418891 h 1506587"/>
                <a:gd name="connsiteX10" fmla="*/ 405819 w 1541885"/>
                <a:gd name="connsiteY10" fmla="*/ 1476041 h 1506587"/>
                <a:gd name="connsiteX11" fmla="*/ 664899 w 1541885"/>
                <a:gd name="connsiteY11" fmla="*/ 1506521 h 1506587"/>
                <a:gd name="connsiteX12" fmla="*/ 899214 w 1541885"/>
                <a:gd name="connsiteY12" fmla="*/ 1468421 h 1506587"/>
                <a:gd name="connsiteX13" fmla="*/ 1122099 w 1541885"/>
                <a:gd name="connsiteY13" fmla="*/ 1384601 h 1506587"/>
                <a:gd name="connsiteX14" fmla="*/ 1272594 w 1541885"/>
                <a:gd name="connsiteY14" fmla="*/ 1251251 h 1506587"/>
                <a:gd name="connsiteX15" fmla="*/ 1308789 w 1541885"/>
                <a:gd name="connsiteY15" fmla="*/ 1276016 h 1506587"/>
                <a:gd name="connsiteX16" fmla="*/ 1407849 w 1541885"/>
                <a:gd name="connsiteY16" fmla="*/ 1258871 h 1506587"/>
                <a:gd name="connsiteX17" fmla="*/ 1476429 w 1541885"/>
                <a:gd name="connsiteY17" fmla="*/ 1184576 h 1506587"/>
                <a:gd name="connsiteX18" fmla="*/ 1535484 w 1541885"/>
                <a:gd name="connsiteY18" fmla="*/ 1087421 h 1506587"/>
                <a:gd name="connsiteX19" fmla="*/ 1529769 w 1541885"/>
                <a:gd name="connsiteY19" fmla="*/ 978836 h 1506587"/>
                <a:gd name="connsiteX20" fmla="*/ 1457379 w 1541885"/>
                <a:gd name="connsiteY20" fmla="*/ 904541 h 1506587"/>
                <a:gd name="connsiteX21" fmla="*/ 1392609 w 1541885"/>
                <a:gd name="connsiteY21" fmla="*/ 906446 h 1506587"/>
                <a:gd name="connsiteX22" fmla="*/ 1417374 w 1541885"/>
                <a:gd name="connsiteY22" fmla="*/ 841676 h 1506587"/>
                <a:gd name="connsiteX23" fmla="*/ 1474524 w 1541885"/>
                <a:gd name="connsiteY23" fmla="*/ 479726 h 1506587"/>
                <a:gd name="connsiteX24" fmla="*/ 1396419 w 1541885"/>
                <a:gd name="connsiteY24" fmla="*/ 216836 h 1506587"/>
                <a:gd name="connsiteX25" fmla="*/ 1230684 w 1541885"/>
                <a:gd name="connsiteY25" fmla="*/ 83486 h 1506587"/>
                <a:gd name="connsiteX26" fmla="*/ 1055424 w 1541885"/>
                <a:gd name="connsiteY26" fmla="*/ 24431 h 1506587"/>
                <a:gd name="connsiteX27" fmla="*/ 784914 w 1541885"/>
                <a:gd name="connsiteY27" fmla="*/ 1571 h 1506587"/>
                <a:gd name="connsiteX28" fmla="*/ 388674 w 1541885"/>
                <a:gd name="connsiteY28" fmla="*/ 64436 h 1506587"/>
                <a:gd name="connsiteX29" fmla="*/ 83874 w 1541885"/>
                <a:gd name="connsiteY29" fmla="*/ 373046 h 1506587"/>
                <a:gd name="connsiteX30" fmla="*/ 3864 w 1541885"/>
                <a:gd name="connsiteY30" fmla="*/ 660701 h 1506587"/>
                <a:gd name="connsiteX0" fmla="*/ 3864 w 1541885"/>
                <a:gd name="connsiteY0" fmla="*/ 661966 h 1507852"/>
                <a:gd name="connsiteX1" fmla="*/ 41964 w 1541885"/>
                <a:gd name="connsiteY1" fmla="*/ 829606 h 1507852"/>
                <a:gd name="connsiteX2" fmla="*/ 34344 w 1541885"/>
                <a:gd name="connsiteY2" fmla="*/ 869611 h 1507852"/>
                <a:gd name="connsiteX3" fmla="*/ 5769 w 1541885"/>
                <a:gd name="connsiteY3" fmla="*/ 886756 h 1507852"/>
                <a:gd name="connsiteX4" fmla="*/ 5769 w 1541885"/>
                <a:gd name="connsiteY4" fmla="*/ 989626 h 1507852"/>
                <a:gd name="connsiteX5" fmla="*/ 66729 w 1541885"/>
                <a:gd name="connsiteY5" fmla="*/ 1103926 h 1507852"/>
                <a:gd name="connsiteX6" fmla="*/ 110544 w 1541885"/>
                <a:gd name="connsiteY6" fmla="*/ 1142026 h 1507852"/>
                <a:gd name="connsiteX7" fmla="*/ 95304 w 1541885"/>
                <a:gd name="connsiteY7" fmla="*/ 1263946 h 1507852"/>
                <a:gd name="connsiteX8" fmla="*/ 127689 w 1541885"/>
                <a:gd name="connsiteY8" fmla="*/ 1355386 h 1507852"/>
                <a:gd name="connsiteX9" fmla="*/ 222939 w 1541885"/>
                <a:gd name="connsiteY9" fmla="*/ 1420156 h 1507852"/>
                <a:gd name="connsiteX10" fmla="*/ 405819 w 1541885"/>
                <a:gd name="connsiteY10" fmla="*/ 1477306 h 1507852"/>
                <a:gd name="connsiteX11" fmla="*/ 664899 w 1541885"/>
                <a:gd name="connsiteY11" fmla="*/ 1507786 h 1507852"/>
                <a:gd name="connsiteX12" fmla="*/ 899214 w 1541885"/>
                <a:gd name="connsiteY12" fmla="*/ 1469686 h 1507852"/>
                <a:gd name="connsiteX13" fmla="*/ 1122099 w 1541885"/>
                <a:gd name="connsiteY13" fmla="*/ 1385866 h 1507852"/>
                <a:gd name="connsiteX14" fmla="*/ 1272594 w 1541885"/>
                <a:gd name="connsiteY14" fmla="*/ 1252516 h 1507852"/>
                <a:gd name="connsiteX15" fmla="*/ 1308789 w 1541885"/>
                <a:gd name="connsiteY15" fmla="*/ 1277281 h 1507852"/>
                <a:gd name="connsiteX16" fmla="*/ 1407849 w 1541885"/>
                <a:gd name="connsiteY16" fmla="*/ 1260136 h 1507852"/>
                <a:gd name="connsiteX17" fmla="*/ 1476429 w 1541885"/>
                <a:gd name="connsiteY17" fmla="*/ 1185841 h 1507852"/>
                <a:gd name="connsiteX18" fmla="*/ 1535484 w 1541885"/>
                <a:gd name="connsiteY18" fmla="*/ 1088686 h 1507852"/>
                <a:gd name="connsiteX19" fmla="*/ 1529769 w 1541885"/>
                <a:gd name="connsiteY19" fmla="*/ 980101 h 1507852"/>
                <a:gd name="connsiteX20" fmla="*/ 1457379 w 1541885"/>
                <a:gd name="connsiteY20" fmla="*/ 905806 h 1507852"/>
                <a:gd name="connsiteX21" fmla="*/ 1392609 w 1541885"/>
                <a:gd name="connsiteY21" fmla="*/ 907711 h 1507852"/>
                <a:gd name="connsiteX22" fmla="*/ 1417374 w 1541885"/>
                <a:gd name="connsiteY22" fmla="*/ 842941 h 1507852"/>
                <a:gd name="connsiteX23" fmla="*/ 1474524 w 1541885"/>
                <a:gd name="connsiteY23" fmla="*/ 480991 h 1507852"/>
                <a:gd name="connsiteX24" fmla="*/ 1396419 w 1541885"/>
                <a:gd name="connsiteY24" fmla="*/ 218101 h 1507852"/>
                <a:gd name="connsiteX25" fmla="*/ 1230684 w 1541885"/>
                <a:gd name="connsiteY25" fmla="*/ 84751 h 1507852"/>
                <a:gd name="connsiteX26" fmla="*/ 1055424 w 1541885"/>
                <a:gd name="connsiteY26" fmla="*/ 25696 h 1507852"/>
                <a:gd name="connsiteX27" fmla="*/ 784914 w 1541885"/>
                <a:gd name="connsiteY27" fmla="*/ 2836 h 1507852"/>
                <a:gd name="connsiteX28" fmla="*/ 358194 w 1541885"/>
                <a:gd name="connsiteY28" fmla="*/ 86656 h 1507852"/>
                <a:gd name="connsiteX29" fmla="*/ 83874 w 1541885"/>
                <a:gd name="connsiteY29" fmla="*/ 374311 h 1507852"/>
                <a:gd name="connsiteX30" fmla="*/ 3864 w 1541885"/>
                <a:gd name="connsiteY30" fmla="*/ 661966 h 1507852"/>
                <a:gd name="connsiteX0" fmla="*/ 3864 w 1541885"/>
                <a:gd name="connsiteY0" fmla="*/ 661966 h 1507852"/>
                <a:gd name="connsiteX1" fmla="*/ 41964 w 1541885"/>
                <a:gd name="connsiteY1" fmla="*/ 829606 h 1507852"/>
                <a:gd name="connsiteX2" fmla="*/ 34344 w 1541885"/>
                <a:gd name="connsiteY2" fmla="*/ 869611 h 1507852"/>
                <a:gd name="connsiteX3" fmla="*/ 5769 w 1541885"/>
                <a:gd name="connsiteY3" fmla="*/ 886756 h 1507852"/>
                <a:gd name="connsiteX4" fmla="*/ 5769 w 1541885"/>
                <a:gd name="connsiteY4" fmla="*/ 989626 h 1507852"/>
                <a:gd name="connsiteX5" fmla="*/ 66729 w 1541885"/>
                <a:gd name="connsiteY5" fmla="*/ 1103926 h 1507852"/>
                <a:gd name="connsiteX6" fmla="*/ 110544 w 1541885"/>
                <a:gd name="connsiteY6" fmla="*/ 1142026 h 1507852"/>
                <a:gd name="connsiteX7" fmla="*/ 95304 w 1541885"/>
                <a:gd name="connsiteY7" fmla="*/ 1263946 h 1507852"/>
                <a:gd name="connsiteX8" fmla="*/ 127689 w 1541885"/>
                <a:gd name="connsiteY8" fmla="*/ 1355386 h 1507852"/>
                <a:gd name="connsiteX9" fmla="*/ 222939 w 1541885"/>
                <a:gd name="connsiteY9" fmla="*/ 1420156 h 1507852"/>
                <a:gd name="connsiteX10" fmla="*/ 405819 w 1541885"/>
                <a:gd name="connsiteY10" fmla="*/ 1477306 h 1507852"/>
                <a:gd name="connsiteX11" fmla="*/ 664899 w 1541885"/>
                <a:gd name="connsiteY11" fmla="*/ 1507786 h 1507852"/>
                <a:gd name="connsiteX12" fmla="*/ 899214 w 1541885"/>
                <a:gd name="connsiteY12" fmla="*/ 1469686 h 1507852"/>
                <a:gd name="connsiteX13" fmla="*/ 1122099 w 1541885"/>
                <a:gd name="connsiteY13" fmla="*/ 1385866 h 1507852"/>
                <a:gd name="connsiteX14" fmla="*/ 1272594 w 1541885"/>
                <a:gd name="connsiteY14" fmla="*/ 1252516 h 1507852"/>
                <a:gd name="connsiteX15" fmla="*/ 1308789 w 1541885"/>
                <a:gd name="connsiteY15" fmla="*/ 1277281 h 1507852"/>
                <a:gd name="connsiteX16" fmla="*/ 1407849 w 1541885"/>
                <a:gd name="connsiteY16" fmla="*/ 1260136 h 1507852"/>
                <a:gd name="connsiteX17" fmla="*/ 1476429 w 1541885"/>
                <a:gd name="connsiteY17" fmla="*/ 1185841 h 1507852"/>
                <a:gd name="connsiteX18" fmla="*/ 1535484 w 1541885"/>
                <a:gd name="connsiteY18" fmla="*/ 1088686 h 1507852"/>
                <a:gd name="connsiteX19" fmla="*/ 1529769 w 1541885"/>
                <a:gd name="connsiteY19" fmla="*/ 980101 h 1507852"/>
                <a:gd name="connsiteX20" fmla="*/ 1457379 w 1541885"/>
                <a:gd name="connsiteY20" fmla="*/ 905806 h 1507852"/>
                <a:gd name="connsiteX21" fmla="*/ 1392609 w 1541885"/>
                <a:gd name="connsiteY21" fmla="*/ 907711 h 1507852"/>
                <a:gd name="connsiteX22" fmla="*/ 1417374 w 1541885"/>
                <a:gd name="connsiteY22" fmla="*/ 842941 h 1507852"/>
                <a:gd name="connsiteX23" fmla="*/ 1474524 w 1541885"/>
                <a:gd name="connsiteY23" fmla="*/ 480991 h 1507852"/>
                <a:gd name="connsiteX24" fmla="*/ 1396419 w 1541885"/>
                <a:gd name="connsiteY24" fmla="*/ 218101 h 1507852"/>
                <a:gd name="connsiteX25" fmla="*/ 1230684 w 1541885"/>
                <a:gd name="connsiteY25" fmla="*/ 84751 h 1507852"/>
                <a:gd name="connsiteX26" fmla="*/ 1055424 w 1541885"/>
                <a:gd name="connsiteY26" fmla="*/ 25696 h 1507852"/>
                <a:gd name="connsiteX27" fmla="*/ 714429 w 1541885"/>
                <a:gd name="connsiteY27" fmla="*/ 2836 h 1507852"/>
                <a:gd name="connsiteX28" fmla="*/ 358194 w 1541885"/>
                <a:gd name="connsiteY28" fmla="*/ 86656 h 1507852"/>
                <a:gd name="connsiteX29" fmla="*/ 83874 w 1541885"/>
                <a:gd name="connsiteY29" fmla="*/ 374311 h 1507852"/>
                <a:gd name="connsiteX30" fmla="*/ 3864 w 1541885"/>
                <a:gd name="connsiteY30" fmla="*/ 661966 h 1507852"/>
                <a:gd name="connsiteX0" fmla="*/ 3864 w 1541885"/>
                <a:gd name="connsiteY0" fmla="*/ 663510 h 1509396"/>
                <a:gd name="connsiteX1" fmla="*/ 41964 w 1541885"/>
                <a:gd name="connsiteY1" fmla="*/ 831150 h 1509396"/>
                <a:gd name="connsiteX2" fmla="*/ 34344 w 1541885"/>
                <a:gd name="connsiteY2" fmla="*/ 871155 h 1509396"/>
                <a:gd name="connsiteX3" fmla="*/ 5769 w 1541885"/>
                <a:gd name="connsiteY3" fmla="*/ 888300 h 1509396"/>
                <a:gd name="connsiteX4" fmla="*/ 5769 w 1541885"/>
                <a:gd name="connsiteY4" fmla="*/ 991170 h 1509396"/>
                <a:gd name="connsiteX5" fmla="*/ 66729 w 1541885"/>
                <a:gd name="connsiteY5" fmla="*/ 1105470 h 1509396"/>
                <a:gd name="connsiteX6" fmla="*/ 110544 w 1541885"/>
                <a:gd name="connsiteY6" fmla="*/ 1143570 h 1509396"/>
                <a:gd name="connsiteX7" fmla="*/ 95304 w 1541885"/>
                <a:gd name="connsiteY7" fmla="*/ 1265490 h 1509396"/>
                <a:gd name="connsiteX8" fmla="*/ 127689 w 1541885"/>
                <a:gd name="connsiteY8" fmla="*/ 1356930 h 1509396"/>
                <a:gd name="connsiteX9" fmla="*/ 222939 w 1541885"/>
                <a:gd name="connsiteY9" fmla="*/ 1421700 h 1509396"/>
                <a:gd name="connsiteX10" fmla="*/ 405819 w 1541885"/>
                <a:gd name="connsiteY10" fmla="*/ 1478850 h 1509396"/>
                <a:gd name="connsiteX11" fmla="*/ 664899 w 1541885"/>
                <a:gd name="connsiteY11" fmla="*/ 1509330 h 1509396"/>
                <a:gd name="connsiteX12" fmla="*/ 899214 w 1541885"/>
                <a:gd name="connsiteY12" fmla="*/ 1471230 h 1509396"/>
                <a:gd name="connsiteX13" fmla="*/ 1122099 w 1541885"/>
                <a:gd name="connsiteY13" fmla="*/ 1387410 h 1509396"/>
                <a:gd name="connsiteX14" fmla="*/ 1272594 w 1541885"/>
                <a:gd name="connsiteY14" fmla="*/ 1254060 h 1509396"/>
                <a:gd name="connsiteX15" fmla="*/ 1308789 w 1541885"/>
                <a:gd name="connsiteY15" fmla="*/ 1278825 h 1509396"/>
                <a:gd name="connsiteX16" fmla="*/ 1407849 w 1541885"/>
                <a:gd name="connsiteY16" fmla="*/ 1261680 h 1509396"/>
                <a:gd name="connsiteX17" fmla="*/ 1476429 w 1541885"/>
                <a:gd name="connsiteY17" fmla="*/ 1187385 h 1509396"/>
                <a:gd name="connsiteX18" fmla="*/ 1535484 w 1541885"/>
                <a:gd name="connsiteY18" fmla="*/ 1090230 h 1509396"/>
                <a:gd name="connsiteX19" fmla="*/ 1529769 w 1541885"/>
                <a:gd name="connsiteY19" fmla="*/ 981645 h 1509396"/>
                <a:gd name="connsiteX20" fmla="*/ 1457379 w 1541885"/>
                <a:gd name="connsiteY20" fmla="*/ 907350 h 1509396"/>
                <a:gd name="connsiteX21" fmla="*/ 1392609 w 1541885"/>
                <a:gd name="connsiteY21" fmla="*/ 909255 h 1509396"/>
                <a:gd name="connsiteX22" fmla="*/ 1417374 w 1541885"/>
                <a:gd name="connsiteY22" fmla="*/ 844485 h 1509396"/>
                <a:gd name="connsiteX23" fmla="*/ 1474524 w 1541885"/>
                <a:gd name="connsiteY23" fmla="*/ 482535 h 1509396"/>
                <a:gd name="connsiteX24" fmla="*/ 1396419 w 1541885"/>
                <a:gd name="connsiteY24" fmla="*/ 219645 h 1509396"/>
                <a:gd name="connsiteX25" fmla="*/ 1230684 w 1541885"/>
                <a:gd name="connsiteY25" fmla="*/ 86295 h 1509396"/>
                <a:gd name="connsiteX26" fmla="*/ 1034469 w 1541885"/>
                <a:gd name="connsiteY26" fmla="*/ 19620 h 1509396"/>
                <a:gd name="connsiteX27" fmla="*/ 714429 w 1541885"/>
                <a:gd name="connsiteY27" fmla="*/ 4380 h 1509396"/>
                <a:gd name="connsiteX28" fmla="*/ 358194 w 1541885"/>
                <a:gd name="connsiteY28" fmla="*/ 88200 h 1509396"/>
                <a:gd name="connsiteX29" fmla="*/ 83874 w 1541885"/>
                <a:gd name="connsiteY29" fmla="*/ 375855 h 1509396"/>
                <a:gd name="connsiteX30" fmla="*/ 3864 w 1541885"/>
                <a:gd name="connsiteY30" fmla="*/ 663510 h 1509396"/>
                <a:gd name="connsiteX0" fmla="*/ 3864 w 1541885"/>
                <a:gd name="connsiteY0" fmla="*/ 663510 h 1509396"/>
                <a:gd name="connsiteX1" fmla="*/ 41964 w 1541885"/>
                <a:gd name="connsiteY1" fmla="*/ 831150 h 1509396"/>
                <a:gd name="connsiteX2" fmla="*/ 34344 w 1541885"/>
                <a:gd name="connsiteY2" fmla="*/ 871155 h 1509396"/>
                <a:gd name="connsiteX3" fmla="*/ 5769 w 1541885"/>
                <a:gd name="connsiteY3" fmla="*/ 888300 h 1509396"/>
                <a:gd name="connsiteX4" fmla="*/ 5769 w 1541885"/>
                <a:gd name="connsiteY4" fmla="*/ 991170 h 1509396"/>
                <a:gd name="connsiteX5" fmla="*/ 66729 w 1541885"/>
                <a:gd name="connsiteY5" fmla="*/ 1105470 h 1509396"/>
                <a:gd name="connsiteX6" fmla="*/ 110544 w 1541885"/>
                <a:gd name="connsiteY6" fmla="*/ 1143570 h 1509396"/>
                <a:gd name="connsiteX7" fmla="*/ 95304 w 1541885"/>
                <a:gd name="connsiteY7" fmla="*/ 1265490 h 1509396"/>
                <a:gd name="connsiteX8" fmla="*/ 127689 w 1541885"/>
                <a:gd name="connsiteY8" fmla="*/ 1356930 h 1509396"/>
                <a:gd name="connsiteX9" fmla="*/ 222939 w 1541885"/>
                <a:gd name="connsiteY9" fmla="*/ 1421700 h 1509396"/>
                <a:gd name="connsiteX10" fmla="*/ 405819 w 1541885"/>
                <a:gd name="connsiteY10" fmla="*/ 1478850 h 1509396"/>
                <a:gd name="connsiteX11" fmla="*/ 664899 w 1541885"/>
                <a:gd name="connsiteY11" fmla="*/ 1509330 h 1509396"/>
                <a:gd name="connsiteX12" fmla="*/ 899214 w 1541885"/>
                <a:gd name="connsiteY12" fmla="*/ 1471230 h 1509396"/>
                <a:gd name="connsiteX13" fmla="*/ 1122099 w 1541885"/>
                <a:gd name="connsiteY13" fmla="*/ 1387410 h 1509396"/>
                <a:gd name="connsiteX14" fmla="*/ 1272594 w 1541885"/>
                <a:gd name="connsiteY14" fmla="*/ 1254060 h 1509396"/>
                <a:gd name="connsiteX15" fmla="*/ 1308789 w 1541885"/>
                <a:gd name="connsiteY15" fmla="*/ 1278825 h 1509396"/>
                <a:gd name="connsiteX16" fmla="*/ 1407849 w 1541885"/>
                <a:gd name="connsiteY16" fmla="*/ 1261680 h 1509396"/>
                <a:gd name="connsiteX17" fmla="*/ 1476429 w 1541885"/>
                <a:gd name="connsiteY17" fmla="*/ 1187385 h 1509396"/>
                <a:gd name="connsiteX18" fmla="*/ 1535484 w 1541885"/>
                <a:gd name="connsiteY18" fmla="*/ 1090230 h 1509396"/>
                <a:gd name="connsiteX19" fmla="*/ 1529769 w 1541885"/>
                <a:gd name="connsiteY19" fmla="*/ 981645 h 1509396"/>
                <a:gd name="connsiteX20" fmla="*/ 1457379 w 1541885"/>
                <a:gd name="connsiteY20" fmla="*/ 907350 h 1509396"/>
                <a:gd name="connsiteX21" fmla="*/ 1407849 w 1541885"/>
                <a:gd name="connsiteY21" fmla="*/ 909255 h 1509396"/>
                <a:gd name="connsiteX22" fmla="*/ 1417374 w 1541885"/>
                <a:gd name="connsiteY22" fmla="*/ 844485 h 1509396"/>
                <a:gd name="connsiteX23" fmla="*/ 1474524 w 1541885"/>
                <a:gd name="connsiteY23" fmla="*/ 482535 h 1509396"/>
                <a:gd name="connsiteX24" fmla="*/ 1396419 w 1541885"/>
                <a:gd name="connsiteY24" fmla="*/ 219645 h 1509396"/>
                <a:gd name="connsiteX25" fmla="*/ 1230684 w 1541885"/>
                <a:gd name="connsiteY25" fmla="*/ 86295 h 1509396"/>
                <a:gd name="connsiteX26" fmla="*/ 1034469 w 1541885"/>
                <a:gd name="connsiteY26" fmla="*/ 19620 h 1509396"/>
                <a:gd name="connsiteX27" fmla="*/ 714429 w 1541885"/>
                <a:gd name="connsiteY27" fmla="*/ 4380 h 1509396"/>
                <a:gd name="connsiteX28" fmla="*/ 358194 w 1541885"/>
                <a:gd name="connsiteY28" fmla="*/ 88200 h 1509396"/>
                <a:gd name="connsiteX29" fmla="*/ 83874 w 1541885"/>
                <a:gd name="connsiteY29" fmla="*/ 375855 h 1509396"/>
                <a:gd name="connsiteX30" fmla="*/ 3864 w 1541885"/>
                <a:gd name="connsiteY30" fmla="*/ 663510 h 1509396"/>
                <a:gd name="connsiteX0" fmla="*/ 3864 w 1541974"/>
                <a:gd name="connsiteY0" fmla="*/ 663510 h 1509396"/>
                <a:gd name="connsiteX1" fmla="*/ 41964 w 1541974"/>
                <a:gd name="connsiteY1" fmla="*/ 831150 h 1509396"/>
                <a:gd name="connsiteX2" fmla="*/ 34344 w 1541974"/>
                <a:gd name="connsiteY2" fmla="*/ 871155 h 1509396"/>
                <a:gd name="connsiteX3" fmla="*/ 5769 w 1541974"/>
                <a:gd name="connsiteY3" fmla="*/ 888300 h 1509396"/>
                <a:gd name="connsiteX4" fmla="*/ 5769 w 1541974"/>
                <a:gd name="connsiteY4" fmla="*/ 991170 h 1509396"/>
                <a:gd name="connsiteX5" fmla="*/ 66729 w 1541974"/>
                <a:gd name="connsiteY5" fmla="*/ 1105470 h 1509396"/>
                <a:gd name="connsiteX6" fmla="*/ 110544 w 1541974"/>
                <a:gd name="connsiteY6" fmla="*/ 1143570 h 1509396"/>
                <a:gd name="connsiteX7" fmla="*/ 95304 w 1541974"/>
                <a:gd name="connsiteY7" fmla="*/ 1265490 h 1509396"/>
                <a:gd name="connsiteX8" fmla="*/ 127689 w 1541974"/>
                <a:gd name="connsiteY8" fmla="*/ 1356930 h 1509396"/>
                <a:gd name="connsiteX9" fmla="*/ 222939 w 1541974"/>
                <a:gd name="connsiteY9" fmla="*/ 1421700 h 1509396"/>
                <a:gd name="connsiteX10" fmla="*/ 405819 w 1541974"/>
                <a:gd name="connsiteY10" fmla="*/ 1478850 h 1509396"/>
                <a:gd name="connsiteX11" fmla="*/ 664899 w 1541974"/>
                <a:gd name="connsiteY11" fmla="*/ 1509330 h 1509396"/>
                <a:gd name="connsiteX12" fmla="*/ 899214 w 1541974"/>
                <a:gd name="connsiteY12" fmla="*/ 1471230 h 1509396"/>
                <a:gd name="connsiteX13" fmla="*/ 1122099 w 1541974"/>
                <a:gd name="connsiteY13" fmla="*/ 1387410 h 1509396"/>
                <a:gd name="connsiteX14" fmla="*/ 1272594 w 1541974"/>
                <a:gd name="connsiteY14" fmla="*/ 1254060 h 1509396"/>
                <a:gd name="connsiteX15" fmla="*/ 1308789 w 1541974"/>
                <a:gd name="connsiteY15" fmla="*/ 1278825 h 1509396"/>
                <a:gd name="connsiteX16" fmla="*/ 1407849 w 1541974"/>
                <a:gd name="connsiteY16" fmla="*/ 1261680 h 1509396"/>
                <a:gd name="connsiteX17" fmla="*/ 1476429 w 1541974"/>
                <a:gd name="connsiteY17" fmla="*/ 1187385 h 1509396"/>
                <a:gd name="connsiteX18" fmla="*/ 1535484 w 1541974"/>
                <a:gd name="connsiteY18" fmla="*/ 1090230 h 1509396"/>
                <a:gd name="connsiteX19" fmla="*/ 1531674 w 1541974"/>
                <a:gd name="connsiteY19" fmla="*/ 958785 h 1509396"/>
                <a:gd name="connsiteX20" fmla="*/ 1457379 w 1541974"/>
                <a:gd name="connsiteY20" fmla="*/ 907350 h 1509396"/>
                <a:gd name="connsiteX21" fmla="*/ 1407849 w 1541974"/>
                <a:gd name="connsiteY21" fmla="*/ 909255 h 1509396"/>
                <a:gd name="connsiteX22" fmla="*/ 1417374 w 1541974"/>
                <a:gd name="connsiteY22" fmla="*/ 844485 h 1509396"/>
                <a:gd name="connsiteX23" fmla="*/ 1474524 w 1541974"/>
                <a:gd name="connsiteY23" fmla="*/ 482535 h 1509396"/>
                <a:gd name="connsiteX24" fmla="*/ 1396419 w 1541974"/>
                <a:gd name="connsiteY24" fmla="*/ 219645 h 1509396"/>
                <a:gd name="connsiteX25" fmla="*/ 1230684 w 1541974"/>
                <a:gd name="connsiteY25" fmla="*/ 86295 h 1509396"/>
                <a:gd name="connsiteX26" fmla="*/ 1034469 w 1541974"/>
                <a:gd name="connsiteY26" fmla="*/ 19620 h 1509396"/>
                <a:gd name="connsiteX27" fmla="*/ 714429 w 1541974"/>
                <a:gd name="connsiteY27" fmla="*/ 4380 h 1509396"/>
                <a:gd name="connsiteX28" fmla="*/ 358194 w 1541974"/>
                <a:gd name="connsiteY28" fmla="*/ 88200 h 1509396"/>
                <a:gd name="connsiteX29" fmla="*/ 83874 w 1541974"/>
                <a:gd name="connsiteY29" fmla="*/ 375855 h 1509396"/>
                <a:gd name="connsiteX30" fmla="*/ 3864 w 1541974"/>
                <a:gd name="connsiteY30" fmla="*/ 663510 h 1509396"/>
                <a:gd name="connsiteX0" fmla="*/ 3864 w 1541092"/>
                <a:gd name="connsiteY0" fmla="*/ 663510 h 1509396"/>
                <a:gd name="connsiteX1" fmla="*/ 41964 w 1541092"/>
                <a:gd name="connsiteY1" fmla="*/ 831150 h 1509396"/>
                <a:gd name="connsiteX2" fmla="*/ 34344 w 1541092"/>
                <a:gd name="connsiteY2" fmla="*/ 871155 h 1509396"/>
                <a:gd name="connsiteX3" fmla="*/ 5769 w 1541092"/>
                <a:gd name="connsiteY3" fmla="*/ 888300 h 1509396"/>
                <a:gd name="connsiteX4" fmla="*/ 5769 w 1541092"/>
                <a:gd name="connsiteY4" fmla="*/ 991170 h 1509396"/>
                <a:gd name="connsiteX5" fmla="*/ 66729 w 1541092"/>
                <a:gd name="connsiteY5" fmla="*/ 1105470 h 1509396"/>
                <a:gd name="connsiteX6" fmla="*/ 110544 w 1541092"/>
                <a:gd name="connsiteY6" fmla="*/ 1143570 h 1509396"/>
                <a:gd name="connsiteX7" fmla="*/ 95304 w 1541092"/>
                <a:gd name="connsiteY7" fmla="*/ 1265490 h 1509396"/>
                <a:gd name="connsiteX8" fmla="*/ 127689 w 1541092"/>
                <a:gd name="connsiteY8" fmla="*/ 1356930 h 1509396"/>
                <a:gd name="connsiteX9" fmla="*/ 222939 w 1541092"/>
                <a:gd name="connsiteY9" fmla="*/ 1421700 h 1509396"/>
                <a:gd name="connsiteX10" fmla="*/ 405819 w 1541092"/>
                <a:gd name="connsiteY10" fmla="*/ 1478850 h 1509396"/>
                <a:gd name="connsiteX11" fmla="*/ 664899 w 1541092"/>
                <a:gd name="connsiteY11" fmla="*/ 1509330 h 1509396"/>
                <a:gd name="connsiteX12" fmla="*/ 899214 w 1541092"/>
                <a:gd name="connsiteY12" fmla="*/ 1471230 h 1509396"/>
                <a:gd name="connsiteX13" fmla="*/ 1122099 w 1541092"/>
                <a:gd name="connsiteY13" fmla="*/ 1387410 h 1509396"/>
                <a:gd name="connsiteX14" fmla="*/ 1272594 w 1541092"/>
                <a:gd name="connsiteY14" fmla="*/ 1254060 h 1509396"/>
                <a:gd name="connsiteX15" fmla="*/ 1308789 w 1541092"/>
                <a:gd name="connsiteY15" fmla="*/ 1278825 h 1509396"/>
                <a:gd name="connsiteX16" fmla="*/ 1407849 w 1541092"/>
                <a:gd name="connsiteY16" fmla="*/ 1261680 h 1509396"/>
                <a:gd name="connsiteX17" fmla="*/ 1489764 w 1541092"/>
                <a:gd name="connsiteY17" fmla="*/ 1189290 h 1509396"/>
                <a:gd name="connsiteX18" fmla="*/ 1535484 w 1541092"/>
                <a:gd name="connsiteY18" fmla="*/ 1090230 h 1509396"/>
                <a:gd name="connsiteX19" fmla="*/ 1531674 w 1541092"/>
                <a:gd name="connsiteY19" fmla="*/ 958785 h 1509396"/>
                <a:gd name="connsiteX20" fmla="*/ 1457379 w 1541092"/>
                <a:gd name="connsiteY20" fmla="*/ 907350 h 1509396"/>
                <a:gd name="connsiteX21" fmla="*/ 1407849 w 1541092"/>
                <a:gd name="connsiteY21" fmla="*/ 909255 h 1509396"/>
                <a:gd name="connsiteX22" fmla="*/ 1417374 w 1541092"/>
                <a:gd name="connsiteY22" fmla="*/ 844485 h 1509396"/>
                <a:gd name="connsiteX23" fmla="*/ 1474524 w 1541092"/>
                <a:gd name="connsiteY23" fmla="*/ 482535 h 1509396"/>
                <a:gd name="connsiteX24" fmla="*/ 1396419 w 1541092"/>
                <a:gd name="connsiteY24" fmla="*/ 219645 h 1509396"/>
                <a:gd name="connsiteX25" fmla="*/ 1230684 w 1541092"/>
                <a:gd name="connsiteY25" fmla="*/ 86295 h 1509396"/>
                <a:gd name="connsiteX26" fmla="*/ 1034469 w 1541092"/>
                <a:gd name="connsiteY26" fmla="*/ 19620 h 1509396"/>
                <a:gd name="connsiteX27" fmla="*/ 714429 w 1541092"/>
                <a:gd name="connsiteY27" fmla="*/ 4380 h 1509396"/>
                <a:gd name="connsiteX28" fmla="*/ 358194 w 1541092"/>
                <a:gd name="connsiteY28" fmla="*/ 88200 h 1509396"/>
                <a:gd name="connsiteX29" fmla="*/ 83874 w 1541092"/>
                <a:gd name="connsiteY29" fmla="*/ 375855 h 1509396"/>
                <a:gd name="connsiteX30" fmla="*/ 3864 w 1541092"/>
                <a:gd name="connsiteY30" fmla="*/ 663510 h 1509396"/>
                <a:gd name="connsiteX0" fmla="*/ 3864 w 1541092"/>
                <a:gd name="connsiteY0" fmla="*/ 663510 h 1509396"/>
                <a:gd name="connsiteX1" fmla="*/ 41964 w 1541092"/>
                <a:gd name="connsiteY1" fmla="*/ 831150 h 1509396"/>
                <a:gd name="connsiteX2" fmla="*/ 34344 w 1541092"/>
                <a:gd name="connsiteY2" fmla="*/ 871155 h 1509396"/>
                <a:gd name="connsiteX3" fmla="*/ 5769 w 1541092"/>
                <a:gd name="connsiteY3" fmla="*/ 888300 h 1509396"/>
                <a:gd name="connsiteX4" fmla="*/ 5769 w 1541092"/>
                <a:gd name="connsiteY4" fmla="*/ 991170 h 1509396"/>
                <a:gd name="connsiteX5" fmla="*/ 66729 w 1541092"/>
                <a:gd name="connsiteY5" fmla="*/ 1105470 h 1509396"/>
                <a:gd name="connsiteX6" fmla="*/ 110544 w 1541092"/>
                <a:gd name="connsiteY6" fmla="*/ 1143570 h 1509396"/>
                <a:gd name="connsiteX7" fmla="*/ 95304 w 1541092"/>
                <a:gd name="connsiteY7" fmla="*/ 1265490 h 1509396"/>
                <a:gd name="connsiteX8" fmla="*/ 127689 w 1541092"/>
                <a:gd name="connsiteY8" fmla="*/ 1356930 h 1509396"/>
                <a:gd name="connsiteX9" fmla="*/ 222939 w 1541092"/>
                <a:gd name="connsiteY9" fmla="*/ 1421700 h 1509396"/>
                <a:gd name="connsiteX10" fmla="*/ 405819 w 1541092"/>
                <a:gd name="connsiteY10" fmla="*/ 1478850 h 1509396"/>
                <a:gd name="connsiteX11" fmla="*/ 664899 w 1541092"/>
                <a:gd name="connsiteY11" fmla="*/ 1509330 h 1509396"/>
                <a:gd name="connsiteX12" fmla="*/ 899214 w 1541092"/>
                <a:gd name="connsiteY12" fmla="*/ 1471230 h 1509396"/>
                <a:gd name="connsiteX13" fmla="*/ 1122099 w 1541092"/>
                <a:gd name="connsiteY13" fmla="*/ 1387410 h 1509396"/>
                <a:gd name="connsiteX14" fmla="*/ 1276404 w 1541092"/>
                <a:gd name="connsiteY14" fmla="*/ 1263585 h 1509396"/>
                <a:gd name="connsiteX15" fmla="*/ 1308789 w 1541092"/>
                <a:gd name="connsiteY15" fmla="*/ 1278825 h 1509396"/>
                <a:gd name="connsiteX16" fmla="*/ 1407849 w 1541092"/>
                <a:gd name="connsiteY16" fmla="*/ 1261680 h 1509396"/>
                <a:gd name="connsiteX17" fmla="*/ 1489764 w 1541092"/>
                <a:gd name="connsiteY17" fmla="*/ 1189290 h 1509396"/>
                <a:gd name="connsiteX18" fmla="*/ 1535484 w 1541092"/>
                <a:gd name="connsiteY18" fmla="*/ 1090230 h 1509396"/>
                <a:gd name="connsiteX19" fmla="*/ 1531674 w 1541092"/>
                <a:gd name="connsiteY19" fmla="*/ 958785 h 1509396"/>
                <a:gd name="connsiteX20" fmla="*/ 1457379 w 1541092"/>
                <a:gd name="connsiteY20" fmla="*/ 907350 h 1509396"/>
                <a:gd name="connsiteX21" fmla="*/ 1407849 w 1541092"/>
                <a:gd name="connsiteY21" fmla="*/ 909255 h 1509396"/>
                <a:gd name="connsiteX22" fmla="*/ 1417374 w 1541092"/>
                <a:gd name="connsiteY22" fmla="*/ 844485 h 1509396"/>
                <a:gd name="connsiteX23" fmla="*/ 1474524 w 1541092"/>
                <a:gd name="connsiteY23" fmla="*/ 482535 h 1509396"/>
                <a:gd name="connsiteX24" fmla="*/ 1396419 w 1541092"/>
                <a:gd name="connsiteY24" fmla="*/ 219645 h 1509396"/>
                <a:gd name="connsiteX25" fmla="*/ 1230684 w 1541092"/>
                <a:gd name="connsiteY25" fmla="*/ 86295 h 1509396"/>
                <a:gd name="connsiteX26" fmla="*/ 1034469 w 1541092"/>
                <a:gd name="connsiteY26" fmla="*/ 19620 h 1509396"/>
                <a:gd name="connsiteX27" fmla="*/ 714429 w 1541092"/>
                <a:gd name="connsiteY27" fmla="*/ 4380 h 1509396"/>
                <a:gd name="connsiteX28" fmla="*/ 358194 w 1541092"/>
                <a:gd name="connsiteY28" fmla="*/ 88200 h 1509396"/>
                <a:gd name="connsiteX29" fmla="*/ 83874 w 1541092"/>
                <a:gd name="connsiteY29" fmla="*/ 375855 h 1509396"/>
                <a:gd name="connsiteX30" fmla="*/ 3864 w 1541092"/>
                <a:gd name="connsiteY30" fmla="*/ 663510 h 1509396"/>
                <a:gd name="connsiteX0" fmla="*/ 7062 w 1544290"/>
                <a:gd name="connsiteY0" fmla="*/ 663510 h 1509396"/>
                <a:gd name="connsiteX1" fmla="*/ 45162 w 1544290"/>
                <a:gd name="connsiteY1" fmla="*/ 831150 h 1509396"/>
                <a:gd name="connsiteX2" fmla="*/ 37542 w 1544290"/>
                <a:gd name="connsiteY2" fmla="*/ 871155 h 1509396"/>
                <a:gd name="connsiteX3" fmla="*/ 3252 w 1544290"/>
                <a:gd name="connsiteY3" fmla="*/ 901635 h 1509396"/>
                <a:gd name="connsiteX4" fmla="*/ 8967 w 1544290"/>
                <a:gd name="connsiteY4" fmla="*/ 991170 h 1509396"/>
                <a:gd name="connsiteX5" fmla="*/ 69927 w 1544290"/>
                <a:gd name="connsiteY5" fmla="*/ 1105470 h 1509396"/>
                <a:gd name="connsiteX6" fmla="*/ 113742 w 1544290"/>
                <a:gd name="connsiteY6" fmla="*/ 1143570 h 1509396"/>
                <a:gd name="connsiteX7" fmla="*/ 98502 w 1544290"/>
                <a:gd name="connsiteY7" fmla="*/ 1265490 h 1509396"/>
                <a:gd name="connsiteX8" fmla="*/ 130887 w 1544290"/>
                <a:gd name="connsiteY8" fmla="*/ 1356930 h 1509396"/>
                <a:gd name="connsiteX9" fmla="*/ 226137 w 1544290"/>
                <a:gd name="connsiteY9" fmla="*/ 1421700 h 1509396"/>
                <a:gd name="connsiteX10" fmla="*/ 409017 w 1544290"/>
                <a:gd name="connsiteY10" fmla="*/ 1478850 h 1509396"/>
                <a:gd name="connsiteX11" fmla="*/ 668097 w 1544290"/>
                <a:gd name="connsiteY11" fmla="*/ 1509330 h 1509396"/>
                <a:gd name="connsiteX12" fmla="*/ 902412 w 1544290"/>
                <a:gd name="connsiteY12" fmla="*/ 1471230 h 1509396"/>
                <a:gd name="connsiteX13" fmla="*/ 1125297 w 1544290"/>
                <a:gd name="connsiteY13" fmla="*/ 1387410 h 1509396"/>
                <a:gd name="connsiteX14" fmla="*/ 1279602 w 1544290"/>
                <a:gd name="connsiteY14" fmla="*/ 1263585 h 1509396"/>
                <a:gd name="connsiteX15" fmla="*/ 1311987 w 1544290"/>
                <a:gd name="connsiteY15" fmla="*/ 1278825 h 1509396"/>
                <a:gd name="connsiteX16" fmla="*/ 1411047 w 1544290"/>
                <a:gd name="connsiteY16" fmla="*/ 1261680 h 1509396"/>
                <a:gd name="connsiteX17" fmla="*/ 1492962 w 1544290"/>
                <a:gd name="connsiteY17" fmla="*/ 1189290 h 1509396"/>
                <a:gd name="connsiteX18" fmla="*/ 1538682 w 1544290"/>
                <a:gd name="connsiteY18" fmla="*/ 1090230 h 1509396"/>
                <a:gd name="connsiteX19" fmla="*/ 1534872 w 1544290"/>
                <a:gd name="connsiteY19" fmla="*/ 958785 h 1509396"/>
                <a:gd name="connsiteX20" fmla="*/ 1460577 w 1544290"/>
                <a:gd name="connsiteY20" fmla="*/ 907350 h 1509396"/>
                <a:gd name="connsiteX21" fmla="*/ 1411047 w 1544290"/>
                <a:gd name="connsiteY21" fmla="*/ 909255 h 1509396"/>
                <a:gd name="connsiteX22" fmla="*/ 1420572 w 1544290"/>
                <a:gd name="connsiteY22" fmla="*/ 844485 h 1509396"/>
                <a:gd name="connsiteX23" fmla="*/ 1477722 w 1544290"/>
                <a:gd name="connsiteY23" fmla="*/ 482535 h 1509396"/>
                <a:gd name="connsiteX24" fmla="*/ 1399617 w 1544290"/>
                <a:gd name="connsiteY24" fmla="*/ 219645 h 1509396"/>
                <a:gd name="connsiteX25" fmla="*/ 1233882 w 1544290"/>
                <a:gd name="connsiteY25" fmla="*/ 86295 h 1509396"/>
                <a:gd name="connsiteX26" fmla="*/ 1037667 w 1544290"/>
                <a:gd name="connsiteY26" fmla="*/ 19620 h 1509396"/>
                <a:gd name="connsiteX27" fmla="*/ 717627 w 1544290"/>
                <a:gd name="connsiteY27" fmla="*/ 4380 h 1509396"/>
                <a:gd name="connsiteX28" fmla="*/ 361392 w 1544290"/>
                <a:gd name="connsiteY28" fmla="*/ 88200 h 1509396"/>
                <a:gd name="connsiteX29" fmla="*/ 87072 w 1544290"/>
                <a:gd name="connsiteY29" fmla="*/ 375855 h 1509396"/>
                <a:gd name="connsiteX30" fmla="*/ 7062 w 1544290"/>
                <a:gd name="connsiteY30" fmla="*/ 663510 h 1509396"/>
                <a:gd name="connsiteX0" fmla="*/ 7062 w 1544290"/>
                <a:gd name="connsiteY0" fmla="*/ 663510 h 1509396"/>
                <a:gd name="connsiteX1" fmla="*/ 45162 w 1544290"/>
                <a:gd name="connsiteY1" fmla="*/ 831150 h 1509396"/>
                <a:gd name="connsiteX2" fmla="*/ 37542 w 1544290"/>
                <a:gd name="connsiteY2" fmla="*/ 871155 h 1509396"/>
                <a:gd name="connsiteX3" fmla="*/ 3252 w 1544290"/>
                <a:gd name="connsiteY3" fmla="*/ 901635 h 1509396"/>
                <a:gd name="connsiteX4" fmla="*/ 8967 w 1544290"/>
                <a:gd name="connsiteY4" fmla="*/ 991170 h 1509396"/>
                <a:gd name="connsiteX5" fmla="*/ 69927 w 1544290"/>
                <a:gd name="connsiteY5" fmla="*/ 1105470 h 1509396"/>
                <a:gd name="connsiteX6" fmla="*/ 113742 w 1544290"/>
                <a:gd name="connsiteY6" fmla="*/ 1143570 h 1509396"/>
                <a:gd name="connsiteX7" fmla="*/ 98502 w 1544290"/>
                <a:gd name="connsiteY7" fmla="*/ 1265490 h 1509396"/>
                <a:gd name="connsiteX8" fmla="*/ 130887 w 1544290"/>
                <a:gd name="connsiteY8" fmla="*/ 1356930 h 1509396"/>
                <a:gd name="connsiteX9" fmla="*/ 226137 w 1544290"/>
                <a:gd name="connsiteY9" fmla="*/ 1421700 h 1509396"/>
                <a:gd name="connsiteX10" fmla="*/ 409017 w 1544290"/>
                <a:gd name="connsiteY10" fmla="*/ 1478850 h 1509396"/>
                <a:gd name="connsiteX11" fmla="*/ 668097 w 1544290"/>
                <a:gd name="connsiteY11" fmla="*/ 1509330 h 1509396"/>
                <a:gd name="connsiteX12" fmla="*/ 902412 w 1544290"/>
                <a:gd name="connsiteY12" fmla="*/ 1471230 h 1509396"/>
                <a:gd name="connsiteX13" fmla="*/ 1125297 w 1544290"/>
                <a:gd name="connsiteY13" fmla="*/ 1387410 h 1509396"/>
                <a:gd name="connsiteX14" fmla="*/ 1279602 w 1544290"/>
                <a:gd name="connsiteY14" fmla="*/ 1263585 h 1509396"/>
                <a:gd name="connsiteX15" fmla="*/ 1311987 w 1544290"/>
                <a:gd name="connsiteY15" fmla="*/ 1278825 h 1509396"/>
                <a:gd name="connsiteX16" fmla="*/ 1411047 w 1544290"/>
                <a:gd name="connsiteY16" fmla="*/ 1261680 h 1509396"/>
                <a:gd name="connsiteX17" fmla="*/ 1492962 w 1544290"/>
                <a:gd name="connsiteY17" fmla="*/ 1189290 h 1509396"/>
                <a:gd name="connsiteX18" fmla="*/ 1538682 w 1544290"/>
                <a:gd name="connsiteY18" fmla="*/ 1090230 h 1509396"/>
                <a:gd name="connsiteX19" fmla="*/ 1534872 w 1544290"/>
                <a:gd name="connsiteY19" fmla="*/ 958785 h 1509396"/>
                <a:gd name="connsiteX20" fmla="*/ 1460577 w 1544290"/>
                <a:gd name="connsiteY20" fmla="*/ 907350 h 1509396"/>
                <a:gd name="connsiteX21" fmla="*/ 1411047 w 1544290"/>
                <a:gd name="connsiteY21" fmla="*/ 909255 h 1509396"/>
                <a:gd name="connsiteX22" fmla="*/ 1420572 w 1544290"/>
                <a:gd name="connsiteY22" fmla="*/ 844485 h 1509396"/>
                <a:gd name="connsiteX23" fmla="*/ 1477722 w 1544290"/>
                <a:gd name="connsiteY23" fmla="*/ 482535 h 1509396"/>
                <a:gd name="connsiteX24" fmla="*/ 1399617 w 1544290"/>
                <a:gd name="connsiteY24" fmla="*/ 219645 h 1509396"/>
                <a:gd name="connsiteX25" fmla="*/ 1233882 w 1544290"/>
                <a:gd name="connsiteY25" fmla="*/ 86295 h 1509396"/>
                <a:gd name="connsiteX26" fmla="*/ 1037667 w 1544290"/>
                <a:gd name="connsiteY26" fmla="*/ 19620 h 1509396"/>
                <a:gd name="connsiteX27" fmla="*/ 717627 w 1544290"/>
                <a:gd name="connsiteY27" fmla="*/ 4380 h 1509396"/>
                <a:gd name="connsiteX28" fmla="*/ 361392 w 1544290"/>
                <a:gd name="connsiteY28" fmla="*/ 88200 h 1509396"/>
                <a:gd name="connsiteX29" fmla="*/ 87072 w 1544290"/>
                <a:gd name="connsiteY29" fmla="*/ 375855 h 1509396"/>
                <a:gd name="connsiteX30" fmla="*/ 7062 w 1544290"/>
                <a:gd name="connsiteY30" fmla="*/ 663510 h 1509396"/>
                <a:gd name="connsiteX0" fmla="*/ 7910 w 1545138"/>
                <a:gd name="connsiteY0" fmla="*/ 663510 h 1509396"/>
                <a:gd name="connsiteX1" fmla="*/ 46010 w 1545138"/>
                <a:gd name="connsiteY1" fmla="*/ 831150 h 1509396"/>
                <a:gd name="connsiteX2" fmla="*/ 50269 w 1545138"/>
                <a:gd name="connsiteY2" fmla="*/ 875907 h 1509396"/>
                <a:gd name="connsiteX3" fmla="*/ 4100 w 1545138"/>
                <a:gd name="connsiteY3" fmla="*/ 901635 h 1509396"/>
                <a:gd name="connsiteX4" fmla="*/ 9815 w 1545138"/>
                <a:gd name="connsiteY4" fmla="*/ 991170 h 1509396"/>
                <a:gd name="connsiteX5" fmla="*/ 70775 w 1545138"/>
                <a:gd name="connsiteY5" fmla="*/ 1105470 h 1509396"/>
                <a:gd name="connsiteX6" fmla="*/ 114590 w 1545138"/>
                <a:gd name="connsiteY6" fmla="*/ 1143570 h 1509396"/>
                <a:gd name="connsiteX7" fmla="*/ 99350 w 1545138"/>
                <a:gd name="connsiteY7" fmla="*/ 1265490 h 1509396"/>
                <a:gd name="connsiteX8" fmla="*/ 131735 w 1545138"/>
                <a:gd name="connsiteY8" fmla="*/ 1356930 h 1509396"/>
                <a:gd name="connsiteX9" fmla="*/ 226985 w 1545138"/>
                <a:gd name="connsiteY9" fmla="*/ 1421700 h 1509396"/>
                <a:gd name="connsiteX10" fmla="*/ 409865 w 1545138"/>
                <a:gd name="connsiteY10" fmla="*/ 1478850 h 1509396"/>
                <a:gd name="connsiteX11" fmla="*/ 668945 w 1545138"/>
                <a:gd name="connsiteY11" fmla="*/ 1509330 h 1509396"/>
                <a:gd name="connsiteX12" fmla="*/ 903260 w 1545138"/>
                <a:gd name="connsiteY12" fmla="*/ 1471230 h 1509396"/>
                <a:gd name="connsiteX13" fmla="*/ 1126145 w 1545138"/>
                <a:gd name="connsiteY13" fmla="*/ 1387410 h 1509396"/>
                <a:gd name="connsiteX14" fmla="*/ 1280450 w 1545138"/>
                <a:gd name="connsiteY14" fmla="*/ 1263585 h 1509396"/>
                <a:gd name="connsiteX15" fmla="*/ 1312835 w 1545138"/>
                <a:gd name="connsiteY15" fmla="*/ 1278825 h 1509396"/>
                <a:gd name="connsiteX16" fmla="*/ 1411895 w 1545138"/>
                <a:gd name="connsiteY16" fmla="*/ 1261680 h 1509396"/>
                <a:gd name="connsiteX17" fmla="*/ 1493810 w 1545138"/>
                <a:gd name="connsiteY17" fmla="*/ 1189290 h 1509396"/>
                <a:gd name="connsiteX18" fmla="*/ 1539530 w 1545138"/>
                <a:gd name="connsiteY18" fmla="*/ 1090230 h 1509396"/>
                <a:gd name="connsiteX19" fmla="*/ 1535720 w 1545138"/>
                <a:gd name="connsiteY19" fmla="*/ 958785 h 1509396"/>
                <a:gd name="connsiteX20" fmla="*/ 1461425 w 1545138"/>
                <a:gd name="connsiteY20" fmla="*/ 907350 h 1509396"/>
                <a:gd name="connsiteX21" fmla="*/ 1411895 w 1545138"/>
                <a:gd name="connsiteY21" fmla="*/ 909255 h 1509396"/>
                <a:gd name="connsiteX22" fmla="*/ 1421420 w 1545138"/>
                <a:gd name="connsiteY22" fmla="*/ 844485 h 1509396"/>
                <a:gd name="connsiteX23" fmla="*/ 1478570 w 1545138"/>
                <a:gd name="connsiteY23" fmla="*/ 482535 h 1509396"/>
                <a:gd name="connsiteX24" fmla="*/ 1400465 w 1545138"/>
                <a:gd name="connsiteY24" fmla="*/ 219645 h 1509396"/>
                <a:gd name="connsiteX25" fmla="*/ 1234730 w 1545138"/>
                <a:gd name="connsiteY25" fmla="*/ 86295 h 1509396"/>
                <a:gd name="connsiteX26" fmla="*/ 1038515 w 1545138"/>
                <a:gd name="connsiteY26" fmla="*/ 19620 h 1509396"/>
                <a:gd name="connsiteX27" fmla="*/ 718475 w 1545138"/>
                <a:gd name="connsiteY27" fmla="*/ 4380 h 1509396"/>
                <a:gd name="connsiteX28" fmla="*/ 362240 w 1545138"/>
                <a:gd name="connsiteY28" fmla="*/ 88200 h 1509396"/>
                <a:gd name="connsiteX29" fmla="*/ 87920 w 1545138"/>
                <a:gd name="connsiteY29" fmla="*/ 375855 h 1509396"/>
                <a:gd name="connsiteX30" fmla="*/ 7910 w 1545138"/>
                <a:gd name="connsiteY30" fmla="*/ 663510 h 1509396"/>
                <a:gd name="connsiteX0" fmla="*/ 7911 w 1545139"/>
                <a:gd name="connsiteY0" fmla="*/ 663510 h 1509396"/>
                <a:gd name="connsiteX1" fmla="*/ 46011 w 1545139"/>
                <a:gd name="connsiteY1" fmla="*/ 831150 h 1509396"/>
                <a:gd name="connsiteX2" fmla="*/ 50270 w 1545139"/>
                <a:gd name="connsiteY2" fmla="*/ 875907 h 1509396"/>
                <a:gd name="connsiteX3" fmla="*/ 4101 w 1545139"/>
                <a:gd name="connsiteY3" fmla="*/ 887379 h 1509396"/>
                <a:gd name="connsiteX4" fmla="*/ 9816 w 1545139"/>
                <a:gd name="connsiteY4" fmla="*/ 991170 h 1509396"/>
                <a:gd name="connsiteX5" fmla="*/ 70776 w 1545139"/>
                <a:gd name="connsiteY5" fmla="*/ 1105470 h 1509396"/>
                <a:gd name="connsiteX6" fmla="*/ 114591 w 1545139"/>
                <a:gd name="connsiteY6" fmla="*/ 1143570 h 1509396"/>
                <a:gd name="connsiteX7" fmla="*/ 99351 w 1545139"/>
                <a:gd name="connsiteY7" fmla="*/ 1265490 h 1509396"/>
                <a:gd name="connsiteX8" fmla="*/ 131736 w 1545139"/>
                <a:gd name="connsiteY8" fmla="*/ 1356930 h 1509396"/>
                <a:gd name="connsiteX9" fmla="*/ 226986 w 1545139"/>
                <a:gd name="connsiteY9" fmla="*/ 1421700 h 1509396"/>
                <a:gd name="connsiteX10" fmla="*/ 409866 w 1545139"/>
                <a:gd name="connsiteY10" fmla="*/ 1478850 h 1509396"/>
                <a:gd name="connsiteX11" fmla="*/ 668946 w 1545139"/>
                <a:gd name="connsiteY11" fmla="*/ 1509330 h 1509396"/>
                <a:gd name="connsiteX12" fmla="*/ 903261 w 1545139"/>
                <a:gd name="connsiteY12" fmla="*/ 1471230 h 1509396"/>
                <a:gd name="connsiteX13" fmla="*/ 1126146 w 1545139"/>
                <a:gd name="connsiteY13" fmla="*/ 1387410 h 1509396"/>
                <a:gd name="connsiteX14" fmla="*/ 1280451 w 1545139"/>
                <a:gd name="connsiteY14" fmla="*/ 1263585 h 1509396"/>
                <a:gd name="connsiteX15" fmla="*/ 1312836 w 1545139"/>
                <a:gd name="connsiteY15" fmla="*/ 1278825 h 1509396"/>
                <a:gd name="connsiteX16" fmla="*/ 1411896 w 1545139"/>
                <a:gd name="connsiteY16" fmla="*/ 1261680 h 1509396"/>
                <a:gd name="connsiteX17" fmla="*/ 1493811 w 1545139"/>
                <a:gd name="connsiteY17" fmla="*/ 1189290 h 1509396"/>
                <a:gd name="connsiteX18" fmla="*/ 1539531 w 1545139"/>
                <a:gd name="connsiteY18" fmla="*/ 1090230 h 1509396"/>
                <a:gd name="connsiteX19" fmla="*/ 1535721 w 1545139"/>
                <a:gd name="connsiteY19" fmla="*/ 958785 h 1509396"/>
                <a:gd name="connsiteX20" fmla="*/ 1461426 w 1545139"/>
                <a:gd name="connsiteY20" fmla="*/ 907350 h 1509396"/>
                <a:gd name="connsiteX21" fmla="*/ 1411896 w 1545139"/>
                <a:gd name="connsiteY21" fmla="*/ 909255 h 1509396"/>
                <a:gd name="connsiteX22" fmla="*/ 1421421 w 1545139"/>
                <a:gd name="connsiteY22" fmla="*/ 844485 h 1509396"/>
                <a:gd name="connsiteX23" fmla="*/ 1478571 w 1545139"/>
                <a:gd name="connsiteY23" fmla="*/ 482535 h 1509396"/>
                <a:gd name="connsiteX24" fmla="*/ 1400466 w 1545139"/>
                <a:gd name="connsiteY24" fmla="*/ 219645 h 1509396"/>
                <a:gd name="connsiteX25" fmla="*/ 1234731 w 1545139"/>
                <a:gd name="connsiteY25" fmla="*/ 86295 h 1509396"/>
                <a:gd name="connsiteX26" fmla="*/ 1038516 w 1545139"/>
                <a:gd name="connsiteY26" fmla="*/ 19620 h 1509396"/>
                <a:gd name="connsiteX27" fmla="*/ 718476 w 1545139"/>
                <a:gd name="connsiteY27" fmla="*/ 4380 h 1509396"/>
                <a:gd name="connsiteX28" fmla="*/ 362241 w 1545139"/>
                <a:gd name="connsiteY28" fmla="*/ 88200 h 1509396"/>
                <a:gd name="connsiteX29" fmla="*/ 87921 w 1545139"/>
                <a:gd name="connsiteY29" fmla="*/ 375855 h 1509396"/>
                <a:gd name="connsiteX30" fmla="*/ 7911 w 1545139"/>
                <a:gd name="connsiteY30" fmla="*/ 663510 h 1509396"/>
                <a:gd name="connsiteX0" fmla="*/ 9982 w 1547210"/>
                <a:gd name="connsiteY0" fmla="*/ 663510 h 1509396"/>
                <a:gd name="connsiteX1" fmla="*/ 48082 w 1547210"/>
                <a:gd name="connsiteY1" fmla="*/ 831150 h 1509396"/>
                <a:gd name="connsiteX2" fmla="*/ 52341 w 1547210"/>
                <a:gd name="connsiteY2" fmla="*/ 875907 h 1509396"/>
                <a:gd name="connsiteX3" fmla="*/ 6172 w 1547210"/>
                <a:gd name="connsiteY3" fmla="*/ 887379 h 1509396"/>
                <a:gd name="connsiteX4" fmla="*/ 11887 w 1547210"/>
                <a:gd name="connsiteY4" fmla="*/ 991170 h 1509396"/>
                <a:gd name="connsiteX5" fmla="*/ 72847 w 1547210"/>
                <a:gd name="connsiteY5" fmla="*/ 1105470 h 1509396"/>
                <a:gd name="connsiteX6" fmla="*/ 116662 w 1547210"/>
                <a:gd name="connsiteY6" fmla="*/ 1143570 h 1509396"/>
                <a:gd name="connsiteX7" fmla="*/ 101422 w 1547210"/>
                <a:gd name="connsiteY7" fmla="*/ 1265490 h 1509396"/>
                <a:gd name="connsiteX8" fmla="*/ 133807 w 1547210"/>
                <a:gd name="connsiteY8" fmla="*/ 1356930 h 1509396"/>
                <a:gd name="connsiteX9" fmla="*/ 229057 w 1547210"/>
                <a:gd name="connsiteY9" fmla="*/ 1421700 h 1509396"/>
                <a:gd name="connsiteX10" fmla="*/ 411937 w 1547210"/>
                <a:gd name="connsiteY10" fmla="*/ 1478850 h 1509396"/>
                <a:gd name="connsiteX11" fmla="*/ 671017 w 1547210"/>
                <a:gd name="connsiteY11" fmla="*/ 1509330 h 1509396"/>
                <a:gd name="connsiteX12" fmla="*/ 905332 w 1547210"/>
                <a:gd name="connsiteY12" fmla="*/ 1471230 h 1509396"/>
                <a:gd name="connsiteX13" fmla="*/ 1128217 w 1547210"/>
                <a:gd name="connsiteY13" fmla="*/ 1387410 h 1509396"/>
                <a:gd name="connsiteX14" fmla="*/ 1282522 w 1547210"/>
                <a:gd name="connsiteY14" fmla="*/ 1263585 h 1509396"/>
                <a:gd name="connsiteX15" fmla="*/ 1314907 w 1547210"/>
                <a:gd name="connsiteY15" fmla="*/ 1278825 h 1509396"/>
                <a:gd name="connsiteX16" fmla="*/ 1413967 w 1547210"/>
                <a:gd name="connsiteY16" fmla="*/ 1261680 h 1509396"/>
                <a:gd name="connsiteX17" fmla="*/ 1495882 w 1547210"/>
                <a:gd name="connsiteY17" fmla="*/ 1189290 h 1509396"/>
                <a:gd name="connsiteX18" fmla="*/ 1541602 w 1547210"/>
                <a:gd name="connsiteY18" fmla="*/ 1090230 h 1509396"/>
                <a:gd name="connsiteX19" fmla="*/ 1537792 w 1547210"/>
                <a:gd name="connsiteY19" fmla="*/ 958785 h 1509396"/>
                <a:gd name="connsiteX20" fmla="*/ 1463497 w 1547210"/>
                <a:gd name="connsiteY20" fmla="*/ 907350 h 1509396"/>
                <a:gd name="connsiteX21" fmla="*/ 1413967 w 1547210"/>
                <a:gd name="connsiteY21" fmla="*/ 909255 h 1509396"/>
                <a:gd name="connsiteX22" fmla="*/ 1423492 w 1547210"/>
                <a:gd name="connsiteY22" fmla="*/ 844485 h 1509396"/>
                <a:gd name="connsiteX23" fmla="*/ 1480642 w 1547210"/>
                <a:gd name="connsiteY23" fmla="*/ 482535 h 1509396"/>
                <a:gd name="connsiteX24" fmla="*/ 1402537 w 1547210"/>
                <a:gd name="connsiteY24" fmla="*/ 219645 h 1509396"/>
                <a:gd name="connsiteX25" fmla="*/ 1236802 w 1547210"/>
                <a:gd name="connsiteY25" fmla="*/ 86295 h 1509396"/>
                <a:gd name="connsiteX26" fmla="*/ 1040587 w 1547210"/>
                <a:gd name="connsiteY26" fmla="*/ 19620 h 1509396"/>
                <a:gd name="connsiteX27" fmla="*/ 720547 w 1547210"/>
                <a:gd name="connsiteY27" fmla="*/ 4380 h 1509396"/>
                <a:gd name="connsiteX28" fmla="*/ 364312 w 1547210"/>
                <a:gd name="connsiteY28" fmla="*/ 88200 h 1509396"/>
                <a:gd name="connsiteX29" fmla="*/ 89992 w 1547210"/>
                <a:gd name="connsiteY29" fmla="*/ 375855 h 1509396"/>
                <a:gd name="connsiteX30" fmla="*/ 9982 w 1547210"/>
                <a:gd name="connsiteY30" fmla="*/ 663510 h 1509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547210" h="1509396">
                  <a:moveTo>
                    <a:pt x="9982" y="663510"/>
                  </a:moveTo>
                  <a:cubicBezTo>
                    <a:pt x="2997" y="739392"/>
                    <a:pt x="41022" y="795751"/>
                    <a:pt x="48082" y="831150"/>
                  </a:cubicBezTo>
                  <a:cubicBezTo>
                    <a:pt x="55142" y="866549"/>
                    <a:pt x="59326" y="866536"/>
                    <a:pt x="52341" y="875907"/>
                  </a:cubicBezTo>
                  <a:cubicBezTo>
                    <a:pt x="45356" y="885278"/>
                    <a:pt x="17665" y="856288"/>
                    <a:pt x="6172" y="887379"/>
                  </a:cubicBezTo>
                  <a:cubicBezTo>
                    <a:pt x="-5321" y="918470"/>
                    <a:pt x="775" y="954822"/>
                    <a:pt x="11887" y="991170"/>
                  </a:cubicBezTo>
                  <a:cubicBezTo>
                    <a:pt x="22999" y="1027518"/>
                    <a:pt x="55384" y="1080070"/>
                    <a:pt x="72847" y="1105470"/>
                  </a:cubicBezTo>
                  <a:cubicBezTo>
                    <a:pt x="90310" y="1130870"/>
                    <a:pt x="111900" y="1116900"/>
                    <a:pt x="116662" y="1143570"/>
                  </a:cubicBezTo>
                  <a:cubicBezTo>
                    <a:pt x="121424" y="1170240"/>
                    <a:pt x="98565" y="1229930"/>
                    <a:pt x="101422" y="1265490"/>
                  </a:cubicBezTo>
                  <a:cubicBezTo>
                    <a:pt x="104279" y="1301050"/>
                    <a:pt x="112535" y="1330895"/>
                    <a:pt x="133807" y="1356930"/>
                  </a:cubicBezTo>
                  <a:cubicBezTo>
                    <a:pt x="155079" y="1382965"/>
                    <a:pt x="182702" y="1401380"/>
                    <a:pt x="229057" y="1421700"/>
                  </a:cubicBezTo>
                  <a:cubicBezTo>
                    <a:pt x="275412" y="1442020"/>
                    <a:pt x="338277" y="1464245"/>
                    <a:pt x="411937" y="1478850"/>
                  </a:cubicBezTo>
                  <a:cubicBezTo>
                    <a:pt x="485597" y="1493455"/>
                    <a:pt x="588785" y="1510600"/>
                    <a:pt x="671017" y="1509330"/>
                  </a:cubicBezTo>
                  <a:cubicBezTo>
                    <a:pt x="753250" y="1508060"/>
                    <a:pt x="829132" y="1491550"/>
                    <a:pt x="905332" y="1471230"/>
                  </a:cubicBezTo>
                  <a:cubicBezTo>
                    <a:pt x="981532" y="1450910"/>
                    <a:pt x="1065352" y="1422018"/>
                    <a:pt x="1128217" y="1387410"/>
                  </a:cubicBezTo>
                  <a:cubicBezTo>
                    <a:pt x="1191082" y="1352803"/>
                    <a:pt x="1251407" y="1281682"/>
                    <a:pt x="1282522" y="1263585"/>
                  </a:cubicBezTo>
                  <a:cubicBezTo>
                    <a:pt x="1313637" y="1245488"/>
                    <a:pt x="1268078" y="1259759"/>
                    <a:pt x="1314907" y="1278825"/>
                  </a:cubicBezTo>
                  <a:cubicBezTo>
                    <a:pt x="1361736" y="1297891"/>
                    <a:pt x="1383805" y="1276602"/>
                    <a:pt x="1413967" y="1261680"/>
                  </a:cubicBezTo>
                  <a:cubicBezTo>
                    <a:pt x="1444129" y="1246758"/>
                    <a:pt x="1474610" y="1217865"/>
                    <a:pt x="1495882" y="1189290"/>
                  </a:cubicBezTo>
                  <a:cubicBezTo>
                    <a:pt x="1517155" y="1160715"/>
                    <a:pt x="1534617" y="1128648"/>
                    <a:pt x="1541602" y="1090230"/>
                  </a:cubicBezTo>
                  <a:cubicBezTo>
                    <a:pt x="1548587" y="1051813"/>
                    <a:pt x="1550810" y="989265"/>
                    <a:pt x="1537792" y="958785"/>
                  </a:cubicBezTo>
                  <a:cubicBezTo>
                    <a:pt x="1524774" y="928305"/>
                    <a:pt x="1484135" y="915605"/>
                    <a:pt x="1463497" y="907350"/>
                  </a:cubicBezTo>
                  <a:cubicBezTo>
                    <a:pt x="1442860" y="899095"/>
                    <a:pt x="1420634" y="919732"/>
                    <a:pt x="1413967" y="909255"/>
                  </a:cubicBezTo>
                  <a:cubicBezTo>
                    <a:pt x="1407300" y="898778"/>
                    <a:pt x="1412380" y="915605"/>
                    <a:pt x="1423492" y="844485"/>
                  </a:cubicBezTo>
                  <a:cubicBezTo>
                    <a:pt x="1434604" y="773365"/>
                    <a:pt x="1484134" y="586675"/>
                    <a:pt x="1480642" y="482535"/>
                  </a:cubicBezTo>
                  <a:cubicBezTo>
                    <a:pt x="1477150" y="378395"/>
                    <a:pt x="1443177" y="285685"/>
                    <a:pt x="1402537" y="219645"/>
                  </a:cubicBezTo>
                  <a:cubicBezTo>
                    <a:pt x="1361897" y="153605"/>
                    <a:pt x="1297127" y="119633"/>
                    <a:pt x="1236802" y="86295"/>
                  </a:cubicBezTo>
                  <a:cubicBezTo>
                    <a:pt x="1176477" y="52957"/>
                    <a:pt x="1126630" y="33273"/>
                    <a:pt x="1040587" y="19620"/>
                  </a:cubicBezTo>
                  <a:cubicBezTo>
                    <a:pt x="954545" y="5968"/>
                    <a:pt x="833259" y="-7050"/>
                    <a:pt x="720547" y="4380"/>
                  </a:cubicBezTo>
                  <a:cubicBezTo>
                    <a:pt x="607835" y="15810"/>
                    <a:pt x="488137" y="36448"/>
                    <a:pt x="364312" y="88200"/>
                  </a:cubicBezTo>
                  <a:cubicBezTo>
                    <a:pt x="240487" y="139952"/>
                    <a:pt x="149047" y="279970"/>
                    <a:pt x="89992" y="375855"/>
                  </a:cubicBezTo>
                  <a:cubicBezTo>
                    <a:pt x="30937" y="471740"/>
                    <a:pt x="16967" y="587628"/>
                    <a:pt x="9982" y="663510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18" name="Oval 117">
              <a:extLst>
                <a:ext uri="{FF2B5EF4-FFF2-40B4-BE49-F238E27FC236}">
                  <a16:creationId xmlns:a16="http://schemas.microsoft.com/office/drawing/2014/main" id="{BB2553F4-8673-48AD-94D5-32A8207935BC}"/>
                </a:ext>
              </a:extLst>
            </p:cNvPr>
            <p:cNvSpPr/>
            <p:nvPr/>
          </p:nvSpPr>
          <p:spPr>
            <a:xfrm>
              <a:off x="6079985" y="2556320"/>
              <a:ext cx="152057" cy="166441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B2775F28-70DB-47A9-91F8-10DCB14CD4D4}"/>
                </a:ext>
              </a:extLst>
            </p:cNvPr>
            <p:cNvSpPr/>
            <p:nvPr/>
          </p:nvSpPr>
          <p:spPr>
            <a:xfrm rot="285439" flipH="1">
              <a:off x="5469989" y="2430186"/>
              <a:ext cx="254460" cy="94565"/>
            </a:xfrm>
            <a:custGeom>
              <a:avLst/>
              <a:gdLst>
                <a:gd name="connsiteX0" fmla="*/ 224 w 292135"/>
                <a:gd name="connsiteY0" fmla="*/ 59346 h 59716"/>
                <a:gd name="connsiteX1" fmla="*/ 107075 w 292135"/>
                <a:gd name="connsiteY1" fmla="*/ 5920 h 59716"/>
                <a:gd name="connsiteX2" fmla="*/ 292010 w 292135"/>
                <a:gd name="connsiteY2" fmla="*/ 3866 h 59716"/>
                <a:gd name="connsiteX3" fmla="*/ 133788 w 292135"/>
                <a:gd name="connsiteY3" fmla="*/ 28524 h 59716"/>
                <a:gd name="connsiteX4" fmla="*/ 224 w 292135"/>
                <a:gd name="connsiteY4" fmla="*/ 59346 h 59716"/>
                <a:gd name="connsiteX0" fmla="*/ 2 w 291913"/>
                <a:gd name="connsiteY0" fmla="*/ 76080 h 77200"/>
                <a:gd name="connsiteX1" fmla="*/ 131511 w 291913"/>
                <a:gd name="connsiteY1" fmla="*/ 2105 h 77200"/>
                <a:gd name="connsiteX2" fmla="*/ 291788 w 291913"/>
                <a:gd name="connsiteY2" fmla="*/ 20600 h 77200"/>
                <a:gd name="connsiteX3" fmla="*/ 133566 w 291913"/>
                <a:gd name="connsiteY3" fmla="*/ 45258 h 77200"/>
                <a:gd name="connsiteX4" fmla="*/ 2 w 291913"/>
                <a:gd name="connsiteY4" fmla="*/ 76080 h 77200"/>
                <a:gd name="connsiteX0" fmla="*/ 9 w 291925"/>
                <a:gd name="connsiteY0" fmla="*/ 76080 h 76253"/>
                <a:gd name="connsiteX1" fmla="*/ 131518 w 291925"/>
                <a:gd name="connsiteY1" fmla="*/ 2105 h 76253"/>
                <a:gd name="connsiteX2" fmla="*/ 291795 w 291925"/>
                <a:gd name="connsiteY2" fmla="*/ 20600 h 76253"/>
                <a:gd name="connsiteX3" fmla="*/ 137683 w 291925"/>
                <a:gd name="connsiteY3" fmla="*/ 22655 h 76253"/>
                <a:gd name="connsiteX4" fmla="*/ 9 w 291925"/>
                <a:gd name="connsiteY4" fmla="*/ 76080 h 76253"/>
                <a:gd name="connsiteX0" fmla="*/ 9 w 292471"/>
                <a:gd name="connsiteY0" fmla="*/ 76080 h 76253"/>
                <a:gd name="connsiteX1" fmla="*/ 131518 w 292471"/>
                <a:gd name="connsiteY1" fmla="*/ 2105 h 76253"/>
                <a:gd name="connsiteX2" fmla="*/ 291795 w 292471"/>
                <a:gd name="connsiteY2" fmla="*/ 20600 h 76253"/>
                <a:gd name="connsiteX3" fmla="*/ 137683 w 292471"/>
                <a:gd name="connsiteY3" fmla="*/ 22655 h 76253"/>
                <a:gd name="connsiteX4" fmla="*/ 9 w 292471"/>
                <a:gd name="connsiteY4" fmla="*/ 76080 h 76253"/>
                <a:gd name="connsiteX0" fmla="*/ 1258 w 293720"/>
                <a:gd name="connsiteY0" fmla="*/ 76080 h 78680"/>
                <a:gd name="connsiteX1" fmla="*/ 132767 w 293720"/>
                <a:gd name="connsiteY1" fmla="*/ 2105 h 78680"/>
                <a:gd name="connsiteX2" fmla="*/ 293044 w 293720"/>
                <a:gd name="connsiteY2" fmla="*/ 20600 h 78680"/>
                <a:gd name="connsiteX3" fmla="*/ 138932 w 293720"/>
                <a:gd name="connsiteY3" fmla="*/ 22655 h 78680"/>
                <a:gd name="connsiteX4" fmla="*/ 1258 w 293720"/>
                <a:gd name="connsiteY4" fmla="*/ 76080 h 78680"/>
                <a:gd name="connsiteX0" fmla="*/ 1258 w 293044"/>
                <a:gd name="connsiteY0" fmla="*/ 76080 h 78680"/>
                <a:gd name="connsiteX1" fmla="*/ 132767 w 293044"/>
                <a:gd name="connsiteY1" fmla="*/ 2105 h 78680"/>
                <a:gd name="connsiteX2" fmla="*/ 293044 w 293044"/>
                <a:gd name="connsiteY2" fmla="*/ 20600 h 78680"/>
                <a:gd name="connsiteX3" fmla="*/ 138932 w 293044"/>
                <a:gd name="connsiteY3" fmla="*/ 22655 h 78680"/>
                <a:gd name="connsiteX4" fmla="*/ 1258 w 293044"/>
                <a:gd name="connsiteY4" fmla="*/ 76080 h 78680"/>
                <a:gd name="connsiteX0" fmla="*/ 1258 w 293044"/>
                <a:gd name="connsiteY0" fmla="*/ 76080 h 78611"/>
                <a:gd name="connsiteX1" fmla="*/ 132767 w 293044"/>
                <a:gd name="connsiteY1" fmla="*/ 2105 h 78611"/>
                <a:gd name="connsiteX2" fmla="*/ 293044 w 293044"/>
                <a:gd name="connsiteY2" fmla="*/ 20600 h 78611"/>
                <a:gd name="connsiteX3" fmla="*/ 138932 w 293044"/>
                <a:gd name="connsiteY3" fmla="*/ 22655 h 78611"/>
                <a:gd name="connsiteX4" fmla="*/ 1258 w 293044"/>
                <a:gd name="connsiteY4" fmla="*/ 76080 h 78611"/>
                <a:gd name="connsiteX0" fmla="*/ 1236 w 280693"/>
                <a:gd name="connsiteY0" fmla="*/ 79613 h 82337"/>
                <a:gd name="connsiteX1" fmla="*/ 132745 w 280693"/>
                <a:gd name="connsiteY1" fmla="*/ 5638 h 82337"/>
                <a:gd name="connsiteX2" fmla="*/ 280693 w 280693"/>
                <a:gd name="connsiteY2" fmla="*/ 7694 h 82337"/>
                <a:gd name="connsiteX3" fmla="*/ 138910 w 280693"/>
                <a:gd name="connsiteY3" fmla="*/ 26188 h 82337"/>
                <a:gd name="connsiteX4" fmla="*/ 1236 w 280693"/>
                <a:gd name="connsiteY4" fmla="*/ 79613 h 82337"/>
                <a:gd name="connsiteX0" fmla="*/ 39 w 279496"/>
                <a:gd name="connsiteY0" fmla="*/ 76896 h 77018"/>
                <a:gd name="connsiteX1" fmla="*/ 125384 w 279496"/>
                <a:gd name="connsiteY1" fmla="*/ 7030 h 77018"/>
                <a:gd name="connsiteX2" fmla="*/ 279496 w 279496"/>
                <a:gd name="connsiteY2" fmla="*/ 4977 h 77018"/>
                <a:gd name="connsiteX3" fmla="*/ 137713 w 279496"/>
                <a:gd name="connsiteY3" fmla="*/ 23471 h 77018"/>
                <a:gd name="connsiteX4" fmla="*/ 39 w 279496"/>
                <a:gd name="connsiteY4" fmla="*/ 76896 h 77018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650"/>
                <a:gd name="connsiteY0" fmla="*/ 81001 h 81123"/>
                <a:gd name="connsiteX1" fmla="*/ 125408 w 279650"/>
                <a:gd name="connsiteY1" fmla="*/ 11135 h 81123"/>
                <a:gd name="connsiteX2" fmla="*/ 279520 w 279650"/>
                <a:gd name="connsiteY2" fmla="*/ 9082 h 81123"/>
                <a:gd name="connsiteX3" fmla="*/ 137737 w 279650"/>
                <a:gd name="connsiteY3" fmla="*/ 27576 h 81123"/>
                <a:gd name="connsiteX4" fmla="*/ 63 w 279650"/>
                <a:gd name="connsiteY4" fmla="*/ 81001 h 81123"/>
                <a:gd name="connsiteX0" fmla="*/ 63 w 279650"/>
                <a:gd name="connsiteY0" fmla="*/ 81001 h 81234"/>
                <a:gd name="connsiteX1" fmla="*/ 125408 w 279650"/>
                <a:gd name="connsiteY1" fmla="*/ 11135 h 81234"/>
                <a:gd name="connsiteX2" fmla="*/ 279520 w 279650"/>
                <a:gd name="connsiteY2" fmla="*/ 9082 h 81234"/>
                <a:gd name="connsiteX3" fmla="*/ 137737 w 279650"/>
                <a:gd name="connsiteY3" fmla="*/ 27576 h 81234"/>
                <a:gd name="connsiteX4" fmla="*/ 63 w 279650"/>
                <a:gd name="connsiteY4" fmla="*/ 81001 h 81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9650" h="81234">
                  <a:moveTo>
                    <a:pt x="63" y="81001"/>
                  </a:moveTo>
                  <a:cubicBezTo>
                    <a:pt x="-1992" y="78261"/>
                    <a:pt x="45955" y="31340"/>
                    <a:pt x="125408" y="11135"/>
                  </a:cubicBezTo>
                  <a:cubicBezTo>
                    <a:pt x="204861" y="-9070"/>
                    <a:pt x="283288" y="3261"/>
                    <a:pt x="279520" y="9082"/>
                  </a:cubicBezTo>
                  <a:cubicBezTo>
                    <a:pt x="273698" y="23123"/>
                    <a:pt x="250068" y="-7013"/>
                    <a:pt x="137737" y="27576"/>
                  </a:cubicBezTo>
                  <a:cubicBezTo>
                    <a:pt x="25406" y="62165"/>
                    <a:pt x="2118" y="83741"/>
                    <a:pt x="63" y="81001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EE6D7605-3FAE-4AA1-B8BF-71B0EB23D136}"/>
                </a:ext>
              </a:extLst>
            </p:cNvPr>
            <p:cNvSpPr/>
            <p:nvPr/>
          </p:nvSpPr>
          <p:spPr>
            <a:xfrm>
              <a:off x="6018610" y="2436401"/>
              <a:ext cx="279650" cy="94565"/>
            </a:xfrm>
            <a:custGeom>
              <a:avLst/>
              <a:gdLst>
                <a:gd name="connsiteX0" fmla="*/ 224 w 292135"/>
                <a:gd name="connsiteY0" fmla="*/ 59346 h 59716"/>
                <a:gd name="connsiteX1" fmla="*/ 107075 w 292135"/>
                <a:gd name="connsiteY1" fmla="*/ 5920 h 59716"/>
                <a:gd name="connsiteX2" fmla="*/ 292010 w 292135"/>
                <a:gd name="connsiteY2" fmla="*/ 3866 h 59716"/>
                <a:gd name="connsiteX3" fmla="*/ 133788 w 292135"/>
                <a:gd name="connsiteY3" fmla="*/ 28524 h 59716"/>
                <a:gd name="connsiteX4" fmla="*/ 224 w 292135"/>
                <a:gd name="connsiteY4" fmla="*/ 59346 h 59716"/>
                <a:gd name="connsiteX0" fmla="*/ 2 w 291913"/>
                <a:gd name="connsiteY0" fmla="*/ 76080 h 77200"/>
                <a:gd name="connsiteX1" fmla="*/ 131511 w 291913"/>
                <a:gd name="connsiteY1" fmla="*/ 2105 h 77200"/>
                <a:gd name="connsiteX2" fmla="*/ 291788 w 291913"/>
                <a:gd name="connsiteY2" fmla="*/ 20600 h 77200"/>
                <a:gd name="connsiteX3" fmla="*/ 133566 w 291913"/>
                <a:gd name="connsiteY3" fmla="*/ 45258 h 77200"/>
                <a:gd name="connsiteX4" fmla="*/ 2 w 291913"/>
                <a:gd name="connsiteY4" fmla="*/ 76080 h 77200"/>
                <a:gd name="connsiteX0" fmla="*/ 9 w 291925"/>
                <a:gd name="connsiteY0" fmla="*/ 76080 h 76253"/>
                <a:gd name="connsiteX1" fmla="*/ 131518 w 291925"/>
                <a:gd name="connsiteY1" fmla="*/ 2105 h 76253"/>
                <a:gd name="connsiteX2" fmla="*/ 291795 w 291925"/>
                <a:gd name="connsiteY2" fmla="*/ 20600 h 76253"/>
                <a:gd name="connsiteX3" fmla="*/ 137683 w 291925"/>
                <a:gd name="connsiteY3" fmla="*/ 22655 h 76253"/>
                <a:gd name="connsiteX4" fmla="*/ 9 w 291925"/>
                <a:gd name="connsiteY4" fmla="*/ 76080 h 76253"/>
                <a:gd name="connsiteX0" fmla="*/ 9 w 292471"/>
                <a:gd name="connsiteY0" fmla="*/ 76080 h 76253"/>
                <a:gd name="connsiteX1" fmla="*/ 131518 w 292471"/>
                <a:gd name="connsiteY1" fmla="*/ 2105 h 76253"/>
                <a:gd name="connsiteX2" fmla="*/ 291795 w 292471"/>
                <a:gd name="connsiteY2" fmla="*/ 20600 h 76253"/>
                <a:gd name="connsiteX3" fmla="*/ 137683 w 292471"/>
                <a:gd name="connsiteY3" fmla="*/ 22655 h 76253"/>
                <a:gd name="connsiteX4" fmla="*/ 9 w 292471"/>
                <a:gd name="connsiteY4" fmla="*/ 76080 h 76253"/>
                <a:gd name="connsiteX0" fmla="*/ 1258 w 293720"/>
                <a:gd name="connsiteY0" fmla="*/ 76080 h 78680"/>
                <a:gd name="connsiteX1" fmla="*/ 132767 w 293720"/>
                <a:gd name="connsiteY1" fmla="*/ 2105 h 78680"/>
                <a:gd name="connsiteX2" fmla="*/ 293044 w 293720"/>
                <a:gd name="connsiteY2" fmla="*/ 20600 h 78680"/>
                <a:gd name="connsiteX3" fmla="*/ 138932 w 293720"/>
                <a:gd name="connsiteY3" fmla="*/ 22655 h 78680"/>
                <a:gd name="connsiteX4" fmla="*/ 1258 w 293720"/>
                <a:gd name="connsiteY4" fmla="*/ 76080 h 78680"/>
                <a:gd name="connsiteX0" fmla="*/ 1258 w 293044"/>
                <a:gd name="connsiteY0" fmla="*/ 76080 h 78680"/>
                <a:gd name="connsiteX1" fmla="*/ 132767 w 293044"/>
                <a:gd name="connsiteY1" fmla="*/ 2105 h 78680"/>
                <a:gd name="connsiteX2" fmla="*/ 293044 w 293044"/>
                <a:gd name="connsiteY2" fmla="*/ 20600 h 78680"/>
                <a:gd name="connsiteX3" fmla="*/ 138932 w 293044"/>
                <a:gd name="connsiteY3" fmla="*/ 22655 h 78680"/>
                <a:gd name="connsiteX4" fmla="*/ 1258 w 293044"/>
                <a:gd name="connsiteY4" fmla="*/ 76080 h 78680"/>
                <a:gd name="connsiteX0" fmla="*/ 1258 w 293044"/>
                <a:gd name="connsiteY0" fmla="*/ 76080 h 78611"/>
                <a:gd name="connsiteX1" fmla="*/ 132767 w 293044"/>
                <a:gd name="connsiteY1" fmla="*/ 2105 h 78611"/>
                <a:gd name="connsiteX2" fmla="*/ 293044 w 293044"/>
                <a:gd name="connsiteY2" fmla="*/ 20600 h 78611"/>
                <a:gd name="connsiteX3" fmla="*/ 138932 w 293044"/>
                <a:gd name="connsiteY3" fmla="*/ 22655 h 78611"/>
                <a:gd name="connsiteX4" fmla="*/ 1258 w 293044"/>
                <a:gd name="connsiteY4" fmla="*/ 76080 h 78611"/>
                <a:gd name="connsiteX0" fmla="*/ 1236 w 280693"/>
                <a:gd name="connsiteY0" fmla="*/ 79613 h 82337"/>
                <a:gd name="connsiteX1" fmla="*/ 132745 w 280693"/>
                <a:gd name="connsiteY1" fmla="*/ 5638 h 82337"/>
                <a:gd name="connsiteX2" fmla="*/ 280693 w 280693"/>
                <a:gd name="connsiteY2" fmla="*/ 7694 h 82337"/>
                <a:gd name="connsiteX3" fmla="*/ 138910 w 280693"/>
                <a:gd name="connsiteY3" fmla="*/ 26188 h 82337"/>
                <a:gd name="connsiteX4" fmla="*/ 1236 w 280693"/>
                <a:gd name="connsiteY4" fmla="*/ 79613 h 82337"/>
                <a:gd name="connsiteX0" fmla="*/ 39 w 279496"/>
                <a:gd name="connsiteY0" fmla="*/ 76896 h 77018"/>
                <a:gd name="connsiteX1" fmla="*/ 125384 w 279496"/>
                <a:gd name="connsiteY1" fmla="*/ 7030 h 77018"/>
                <a:gd name="connsiteX2" fmla="*/ 279496 w 279496"/>
                <a:gd name="connsiteY2" fmla="*/ 4977 h 77018"/>
                <a:gd name="connsiteX3" fmla="*/ 137713 w 279496"/>
                <a:gd name="connsiteY3" fmla="*/ 23471 h 77018"/>
                <a:gd name="connsiteX4" fmla="*/ 39 w 279496"/>
                <a:gd name="connsiteY4" fmla="*/ 76896 h 77018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650"/>
                <a:gd name="connsiteY0" fmla="*/ 81001 h 81123"/>
                <a:gd name="connsiteX1" fmla="*/ 125408 w 279650"/>
                <a:gd name="connsiteY1" fmla="*/ 11135 h 81123"/>
                <a:gd name="connsiteX2" fmla="*/ 279520 w 279650"/>
                <a:gd name="connsiteY2" fmla="*/ 9082 h 81123"/>
                <a:gd name="connsiteX3" fmla="*/ 137737 w 279650"/>
                <a:gd name="connsiteY3" fmla="*/ 27576 h 81123"/>
                <a:gd name="connsiteX4" fmla="*/ 63 w 279650"/>
                <a:gd name="connsiteY4" fmla="*/ 81001 h 81123"/>
                <a:gd name="connsiteX0" fmla="*/ 63 w 279650"/>
                <a:gd name="connsiteY0" fmla="*/ 81001 h 81234"/>
                <a:gd name="connsiteX1" fmla="*/ 125408 w 279650"/>
                <a:gd name="connsiteY1" fmla="*/ 11135 h 81234"/>
                <a:gd name="connsiteX2" fmla="*/ 279520 w 279650"/>
                <a:gd name="connsiteY2" fmla="*/ 9082 h 81234"/>
                <a:gd name="connsiteX3" fmla="*/ 137737 w 279650"/>
                <a:gd name="connsiteY3" fmla="*/ 27576 h 81234"/>
                <a:gd name="connsiteX4" fmla="*/ 63 w 279650"/>
                <a:gd name="connsiteY4" fmla="*/ 81001 h 81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9650" h="81234">
                  <a:moveTo>
                    <a:pt x="63" y="81001"/>
                  </a:moveTo>
                  <a:cubicBezTo>
                    <a:pt x="-1992" y="78261"/>
                    <a:pt x="45955" y="31340"/>
                    <a:pt x="125408" y="11135"/>
                  </a:cubicBezTo>
                  <a:cubicBezTo>
                    <a:pt x="204861" y="-9070"/>
                    <a:pt x="283288" y="3261"/>
                    <a:pt x="279520" y="9082"/>
                  </a:cubicBezTo>
                  <a:cubicBezTo>
                    <a:pt x="273698" y="23123"/>
                    <a:pt x="250068" y="-7013"/>
                    <a:pt x="137737" y="27576"/>
                  </a:cubicBezTo>
                  <a:cubicBezTo>
                    <a:pt x="25406" y="62165"/>
                    <a:pt x="2118" y="83741"/>
                    <a:pt x="63" y="81001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9B67C705-C669-458B-AC8B-A63438596303}"/>
                </a:ext>
              </a:extLst>
            </p:cNvPr>
            <p:cNvSpPr/>
            <p:nvPr/>
          </p:nvSpPr>
          <p:spPr>
            <a:xfrm>
              <a:off x="5276136" y="1734987"/>
              <a:ext cx="1506104" cy="1057198"/>
            </a:xfrm>
            <a:custGeom>
              <a:avLst/>
              <a:gdLst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1174 w 1869410"/>
                <a:gd name="connsiteY19" fmla="*/ 1036330 h 1284241"/>
                <a:gd name="connsiteX20" fmla="*/ 1667369 w 1869410"/>
                <a:gd name="connsiteY20" fmla="*/ 1085860 h 1284241"/>
                <a:gd name="connsiteX21" fmla="*/ 1716899 w 1869410"/>
                <a:gd name="connsiteY21" fmla="*/ 93536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1174 w 1869410"/>
                <a:gd name="connsiteY19" fmla="*/ 1036330 h 1284241"/>
                <a:gd name="connsiteX20" fmla="*/ 1667369 w 1869410"/>
                <a:gd name="connsiteY20" fmla="*/ 1085860 h 1284241"/>
                <a:gd name="connsiteX21" fmla="*/ 1714994 w 1869410"/>
                <a:gd name="connsiteY21" fmla="*/ 90488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1174 w 1869410"/>
                <a:gd name="connsiteY19" fmla="*/ 1036330 h 1284241"/>
                <a:gd name="connsiteX20" fmla="*/ 1707374 w 1869410"/>
                <a:gd name="connsiteY20" fmla="*/ 1055380 h 1284241"/>
                <a:gd name="connsiteX21" fmla="*/ 1714994 w 1869410"/>
                <a:gd name="connsiteY21" fmla="*/ 90488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4984 w 1869410"/>
                <a:gd name="connsiteY19" fmla="*/ 1002040 h 1284241"/>
                <a:gd name="connsiteX20" fmla="*/ 1707374 w 1869410"/>
                <a:gd name="connsiteY20" fmla="*/ 1055380 h 1284241"/>
                <a:gd name="connsiteX21" fmla="*/ 1714994 w 1869410"/>
                <a:gd name="connsiteY21" fmla="*/ 90488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6"/>
                <a:gd name="connsiteX1" fmla="*/ 545324 w 1869410"/>
                <a:gd name="connsiteY1" fmla="*/ 516265 h 1284246"/>
                <a:gd name="connsiteX2" fmla="*/ 629144 w 1869410"/>
                <a:gd name="connsiteY2" fmla="*/ 476260 h 1284246"/>
                <a:gd name="connsiteX3" fmla="*/ 692009 w 1869410"/>
                <a:gd name="connsiteY3" fmla="*/ 577225 h 1284246"/>
                <a:gd name="connsiteX4" fmla="*/ 737729 w 1869410"/>
                <a:gd name="connsiteY4" fmla="*/ 779155 h 1284246"/>
                <a:gd name="connsiteX5" fmla="*/ 735824 w 1869410"/>
                <a:gd name="connsiteY5" fmla="*/ 914410 h 1284246"/>
                <a:gd name="connsiteX6" fmla="*/ 825359 w 1869410"/>
                <a:gd name="connsiteY6" fmla="*/ 678190 h 1284246"/>
                <a:gd name="connsiteX7" fmla="*/ 840599 w 1869410"/>
                <a:gd name="connsiteY7" fmla="*/ 582940 h 1284246"/>
                <a:gd name="connsiteX8" fmla="*/ 1103489 w 1869410"/>
                <a:gd name="connsiteY8" fmla="*/ 870595 h 1284246"/>
                <a:gd name="connsiteX9" fmla="*/ 1154924 w 1869410"/>
                <a:gd name="connsiteY9" fmla="*/ 891550 h 1284246"/>
                <a:gd name="connsiteX10" fmla="*/ 1055864 w 1869410"/>
                <a:gd name="connsiteY10" fmla="*/ 723910 h 1284246"/>
                <a:gd name="connsiteX11" fmla="*/ 1257794 w 1869410"/>
                <a:gd name="connsiteY11" fmla="*/ 971560 h 1284246"/>
                <a:gd name="connsiteX12" fmla="*/ 1233029 w 1869410"/>
                <a:gd name="connsiteY12" fmla="*/ 849640 h 1284246"/>
                <a:gd name="connsiteX13" fmla="*/ 1375904 w 1869410"/>
                <a:gd name="connsiteY13" fmla="*/ 986800 h 1284246"/>
                <a:gd name="connsiteX14" fmla="*/ 1417814 w 1869410"/>
                <a:gd name="connsiteY14" fmla="*/ 1173490 h 1284246"/>
                <a:gd name="connsiteX15" fmla="*/ 1444484 w 1869410"/>
                <a:gd name="connsiteY15" fmla="*/ 1057285 h 1284246"/>
                <a:gd name="connsiteX16" fmla="*/ 1450199 w 1869410"/>
                <a:gd name="connsiteY16" fmla="*/ 1283980 h 1284246"/>
                <a:gd name="connsiteX17" fmla="*/ 1495919 w 1869410"/>
                <a:gd name="connsiteY17" fmla="*/ 1101100 h 1284246"/>
                <a:gd name="connsiteX18" fmla="*/ 1551164 w 1869410"/>
                <a:gd name="connsiteY18" fmla="*/ 1011565 h 1284246"/>
                <a:gd name="connsiteX19" fmla="*/ 1634984 w 1869410"/>
                <a:gd name="connsiteY19" fmla="*/ 1002040 h 1284246"/>
                <a:gd name="connsiteX20" fmla="*/ 1707374 w 1869410"/>
                <a:gd name="connsiteY20" fmla="*/ 1055380 h 1284246"/>
                <a:gd name="connsiteX21" fmla="*/ 1714994 w 1869410"/>
                <a:gd name="connsiteY21" fmla="*/ 904885 h 1284246"/>
                <a:gd name="connsiteX22" fmla="*/ 1716899 w 1869410"/>
                <a:gd name="connsiteY22" fmla="*/ 802015 h 1284246"/>
                <a:gd name="connsiteX23" fmla="*/ 1804529 w 1869410"/>
                <a:gd name="connsiteY23" fmla="*/ 889645 h 1284246"/>
                <a:gd name="connsiteX24" fmla="*/ 1764524 w 1869410"/>
                <a:gd name="connsiteY24" fmla="*/ 716290 h 1284246"/>
                <a:gd name="connsiteX25" fmla="*/ 1764524 w 1869410"/>
                <a:gd name="connsiteY25" fmla="*/ 615325 h 1284246"/>
                <a:gd name="connsiteX26" fmla="*/ 1869299 w 1869410"/>
                <a:gd name="connsiteY26" fmla="*/ 708670 h 1284246"/>
                <a:gd name="connsiteX27" fmla="*/ 1783574 w 1869410"/>
                <a:gd name="connsiteY27" fmla="*/ 539125 h 1284246"/>
                <a:gd name="connsiteX28" fmla="*/ 1730234 w 1869410"/>
                <a:gd name="connsiteY28" fmla="*/ 396250 h 1284246"/>
                <a:gd name="connsiteX29" fmla="*/ 1560689 w 1869410"/>
                <a:gd name="connsiteY29" fmla="*/ 219085 h 1284246"/>
                <a:gd name="connsiteX30" fmla="*/ 1427339 w 1869410"/>
                <a:gd name="connsiteY30" fmla="*/ 129550 h 1284246"/>
                <a:gd name="connsiteX31" fmla="*/ 1594979 w 1869410"/>
                <a:gd name="connsiteY31" fmla="*/ 100975 h 1284246"/>
                <a:gd name="connsiteX32" fmla="*/ 1634984 w 1869410"/>
                <a:gd name="connsiteY32" fmla="*/ 70495 h 1284246"/>
                <a:gd name="connsiteX33" fmla="*/ 1402574 w 1869410"/>
                <a:gd name="connsiteY33" fmla="*/ 62875 h 1284246"/>
                <a:gd name="connsiteX34" fmla="*/ 1191119 w 1869410"/>
                <a:gd name="connsiteY34" fmla="*/ 17155 h 1284246"/>
                <a:gd name="connsiteX35" fmla="*/ 981569 w 1869410"/>
                <a:gd name="connsiteY35" fmla="*/ 10 h 1284246"/>
                <a:gd name="connsiteX36" fmla="*/ 712964 w 1869410"/>
                <a:gd name="connsiteY36" fmla="*/ 19060 h 1284246"/>
                <a:gd name="connsiteX37" fmla="*/ 543419 w 1869410"/>
                <a:gd name="connsiteY37" fmla="*/ 55255 h 1284246"/>
                <a:gd name="connsiteX38" fmla="*/ 415784 w 1869410"/>
                <a:gd name="connsiteY38" fmla="*/ 144790 h 1284246"/>
                <a:gd name="connsiteX39" fmla="*/ 364349 w 1869410"/>
                <a:gd name="connsiteY39" fmla="*/ 215275 h 1284246"/>
                <a:gd name="connsiteX40" fmla="*/ 290054 w 1869410"/>
                <a:gd name="connsiteY40" fmla="*/ 278140 h 1284246"/>
                <a:gd name="connsiteX41" fmla="*/ 223379 w 1869410"/>
                <a:gd name="connsiteY41" fmla="*/ 331480 h 1284246"/>
                <a:gd name="connsiteX42" fmla="*/ 145274 w 1869410"/>
                <a:gd name="connsiteY42" fmla="*/ 485785 h 1284246"/>
                <a:gd name="connsiteX43" fmla="*/ 80504 w 1869410"/>
                <a:gd name="connsiteY43" fmla="*/ 674380 h 1284246"/>
                <a:gd name="connsiteX44" fmla="*/ 494 w 1869410"/>
                <a:gd name="connsiteY44" fmla="*/ 777250 h 1284246"/>
                <a:gd name="connsiteX45" fmla="*/ 120509 w 1869410"/>
                <a:gd name="connsiteY45" fmla="*/ 678190 h 1284246"/>
                <a:gd name="connsiteX46" fmla="*/ 118604 w 1869410"/>
                <a:gd name="connsiteY46" fmla="*/ 910600 h 1284246"/>
                <a:gd name="connsiteX47" fmla="*/ 131939 w 1869410"/>
                <a:gd name="connsiteY47" fmla="*/ 1034425 h 1284246"/>
                <a:gd name="connsiteX48" fmla="*/ 160514 w 1869410"/>
                <a:gd name="connsiteY48" fmla="*/ 891550 h 1284246"/>
                <a:gd name="connsiteX49" fmla="*/ 246239 w 1869410"/>
                <a:gd name="connsiteY49" fmla="*/ 990610 h 1284246"/>
                <a:gd name="connsiteX50" fmla="*/ 238619 w 1869410"/>
                <a:gd name="connsiteY50" fmla="*/ 866785 h 1284246"/>
                <a:gd name="connsiteX51" fmla="*/ 250049 w 1869410"/>
                <a:gd name="connsiteY51" fmla="*/ 725815 h 1284246"/>
                <a:gd name="connsiteX52" fmla="*/ 311009 w 1869410"/>
                <a:gd name="connsiteY52" fmla="*/ 889645 h 1284246"/>
                <a:gd name="connsiteX53" fmla="*/ 295769 w 1869410"/>
                <a:gd name="connsiteY53" fmla="*/ 643900 h 1284246"/>
                <a:gd name="connsiteX54" fmla="*/ 341489 w 1869410"/>
                <a:gd name="connsiteY54" fmla="*/ 495310 h 1284246"/>
                <a:gd name="connsiteX55" fmla="*/ 394829 w 1869410"/>
                <a:gd name="connsiteY55" fmla="*/ 483880 h 1284246"/>
                <a:gd name="connsiteX56" fmla="*/ 486269 w 1869410"/>
                <a:gd name="connsiteY56" fmla="*/ 586750 h 1284246"/>
                <a:gd name="connsiteX0" fmla="*/ 486269 w 1869410"/>
                <a:gd name="connsiteY0" fmla="*/ 586750 h 1284246"/>
                <a:gd name="connsiteX1" fmla="*/ 545324 w 1869410"/>
                <a:gd name="connsiteY1" fmla="*/ 516265 h 1284246"/>
                <a:gd name="connsiteX2" fmla="*/ 629144 w 1869410"/>
                <a:gd name="connsiteY2" fmla="*/ 476260 h 1284246"/>
                <a:gd name="connsiteX3" fmla="*/ 692009 w 1869410"/>
                <a:gd name="connsiteY3" fmla="*/ 577225 h 1284246"/>
                <a:gd name="connsiteX4" fmla="*/ 737729 w 1869410"/>
                <a:gd name="connsiteY4" fmla="*/ 779155 h 1284246"/>
                <a:gd name="connsiteX5" fmla="*/ 735824 w 1869410"/>
                <a:gd name="connsiteY5" fmla="*/ 914410 h 1284246"/>
                <a:gd name="connsiteX6" fmla="*/ 825359 w 1869410"/>
                <a:gd name="connsiteY6" fmla="*/ 678190 h 1284246"/>
                <a:gd name="connsiteX7" fmla="*/ 840599 w 1869410"/>
                <a:gd name="connsiteY7" fmla="*/ 582940 h 1284246"/>
                <a:gd name="connsiteX8" fmla="*/ 1103489 w 1869410"/>
                <a:gd name="connsiteY8" fmla="*/ 870595 h 1284246"/>
                <a:gd name="connsiteX9" fmla="*/ 1154924 w 1869410"/>
                <a:gd name="connsiteY9" fmla="*/ 891550 h 1284246"/>
                <a:gd name="connsiteX10" fmla="*/ 1055864 w 1869410"/>
                <a:gd name="connsiteY10" fmla="*/ 723910 h 1284246"/>
                <a:gd name="connsiteX11" fmla="*/ 1257794 w 1869410"/>
                <a:gd name="connsiteY11" fmla="*/ 971560 h 1284246"/>
                <a:gd name="connsiteX12" fmla="*/ 1233029 w 1869410"/>
                <a:gd name="connsiteY12" fmla="*/ 849640 h 1284246"/>
                <a:gd name="connsiteX13" fmla="*/ 1375904 w 1869410"/>
                <a:gd name="connsiteY13" fmla="*/ 986800 h 1284246"/>
                <a:gd name="connsiteX14" fmla="*/ 1417814 w 1869410"/>
                <a:gd name="connsiteY14" fmla="*/ 1173490 h 1284246"/>
                <a:gd name="connsiteX15" fmla="*/ 1444484 w 1869410"/>
                <a:gd name="connsiteY15" fmla="*/ 1057285 h 1284246"/>
                <a:gd name="connsiteX16" fmla="*/ 1450199 w 1869410"/>
                <a:gd name="connsiteY16" fmla="*/ 1283980 h 1284246"/>
                <a:gd name="connsiteX17" fmla="*/ 1495919 w 1869410"/>
                <a:gd name="connsiteY17" fmla="*/ 1101100 h 1284246"/>
                <a:gd name="connsiteX18" fmla="*/ 1551164 w 1869410"/>
                <a:gd name="connsiteY18" fmla="*/ 1011565 h 1284246"/>
                <a:gd name="connsiteX19" fmla="*/ 1671179 w 1869410"/>
                <a:gd name="connsiteY19" fmla="*/ 1011565 h 1284246"/>
                <a:gd name="connsiteX20" fmla="*/ 1707374 w 1869410"/>
                <a:gd name="connsiteY20" fmla="*/ 1055380 h 1284246"/>
                <a:gd name="connsiteX21" fmla="*/ 1714994 w 1869410"/>
                <a:gd name="connsiteY21" fmla="*/ 904885 h 1284246"/>
                <a:gd name="connsiteX22" fmla="*/ 1716899 w 1869410"/>
                <a:gd name="connsiteY22" fmla="*/ 802015 h 1284246"/>
                <a:gd name="connsiteX23" fmla="*/ 1804529 w 1869410"/>
                <a:gd name="connsiteY23" fmla="*/ 889645 h 1284246"/>
                <a:gd name="connsiteX24" fmla="*/ 1764524 w 1869410"/>
                <a:gd name="connsiteY24" fmla="*/ 716290 h 1284246"/>
                <a:gd name="connsiteX25" fmla="*/ 1764524 w 1869410"/>
                <a:gd name="connsiteY25" fmla="*/ 615325 h 1284246"/>
                <a:gd name="connsiteX26" fmla="*/ 1869299 w 1869410"/>
                <a:gd name="connsiteY26" fmla="*/ 708670 h 1284246"/>
                <a:gd name="connsiteX27" fmla="*/ 1783574 w 1869410"/>
                <a:gd name="connsiteY27" fmla="*/ 539125 h 1284246"/>
                <a:gd name="connsiteX28" fmla="*/ 1730234 w 1869410"/>
                <a:gd name="connsiteY28" fmla="*/ 396250 h 1284246"/>
                <a:gd name="connsiteX29" fmla="*/ 1560689 w 1869410"/>
                <a:gd name="connsiteY29" fmla="*/ 219085 h 1284246"/>
                <a:gd name="connsiteX30" fmla="*/ 1427339 w 1869410"/>
                <a:gd name="connsiteY30" fmla="*/ 129550 h 1284246"/>
                <a:gd name="connsiteX31" fmla="*/ 1594979 w 1869410"/>
                <a:gd name="connsiteY31" fmla="*/ 100975 h 1284246"/>
                <a:gd name="connsiteX32" fmla="*/ 1634984 w 1869410"/>
                <a:gd name="connsiteY32" fmla="*/ 70495 h 1284246"/>
                <a:gd name="connsiteX33" fmla="*/ 1402574 w 1869410"/>
                <a:gd name="connsiteY33" fmla="*/ 62875 h 1284246"/>
                <a:gd name="connsiteX34" fmla="*/ 1191119 w 1869410"/>
                <a:gd name="connsiteY34" fmla="*/ 17155 h 1284246"/>
                <a:gd name="connsiteX35" fmla="*/ 981569 w 1869410"/>
                <a:gd name="connsiteY35" fmla="*/ 10 h 1284246"/>
                <a:gd name="connsiteX36" fmla="*/ 712964 w 1869410"/>
                <a:gd name="connsiteY36" fmla="*/ 19060 h 1284246"/>
                <a:gd name="connsiteX37" fmla="*/ 543419 w 1869410"/>
                <a:gd name="connsiteY37" fmla="*/ 55255 h 1284246"/>
                <a:gd name="connsiteX38" fmla="*/ 415784 w 1869410"/>
                <a:gd name="connsiteY38" fmla="*/ 144790 h 1284246"/>
                <a:gd name="connsiteX39" fmla="*/ 364349 w 1869410"/>
                <a:gd name="connsiteY39" fmla="*/ 215275 h 1284246"/>
                <a:gd name="connsiteX40" fmla="*/ 290054 w 1869410"/>
                <a:gd name="connsiteY40" fmla="*/ 278140 h 1284246"/>
                <a:gd name="connsiteX41" fmla="*/ 223379 w 1869410"/>
                <a:gd name="connsiteY41" fmla="*/ 331480 h 1284246"/>
                <a:gd name="connsiteX42" fmla="*/ 145274 w 1869410"/>
                <a:gd name="connsiteY42" fmla="*/ 485785 h 1284246"/>
                <a:gd name="connsiteX43" fmla="*/ 80504 w 1869410"/>
                <a:gd name="connsiteY43" fmla="*/ 674380 h 1284246"/>
                <a:gd name="connsiteX44" fmla="*/ 494 w 1869410"/>
                <a:gd name="connsiteY44" fmla="*/ 777250 h 1284246"/>
                <a:gd name="connsiteX45" fmla="*/ 120509 w 1869410"/>
                <a:gd name="connsiteY45" fmla="*/ 678190 h 1284246"/>
                <a:gd name="connsiteX46" fmla="*/ 118604 w 1869410"/>
                <a:gd name="connsiteY46" fmla="*/ 910600 h 1284246"/>
                <a:gd name="connsiteX47" fmla="*/ 131939 w 1869410"/>
                <a:gd name="connsiteY47" fmla="*/ 1034425 h 1284246"/>
                <a:gd name="connsiteX48" fmla="*/ 160514 w 1869410"/>
                <a:gd name="connsiteY48" fmla="*/ 891550 h 1284246"/>
                <a:gd name="connsiteX49" fmla="*/ 246239 w 1869410"/>
                <a:gd name="connsiteY49" fmla="*/ 990610 h 1284246"/>
                <a:gd name="connsiteX50" fmla="*/ 238619 w 1869410"/>
                <a:gd name="connsiteY50" fmla="*/ 866785 h 1284246"/>
                <a:gd name="connsiteX51" fmla="*/ 250049 w 1869410"/>
                <a:gd name="connsiteY51" fmla="*/ 725815 h 1284246"/>
                <a:gd name="connsiteX52" fmla="*/ 311009 w 1869410"/>
                <a:gd name="connsiteY52" fmla="*/ 889645 h 1284246"/>
                <a:gd name="connsiteX53" fmla="*/ 295769 w 1869410"/>
                <a:gd name="connsiteY53" fmla="*/ 643900 h 1284246"/>
                <a:gd name="connsiteX54" fmla="*/ 341489 w 1869410"/>
                <a:gd name="connsiteY54" fmla="*/ 495310 h 1284246"/>
                <a:gd name="connsiteX55" fmla="*/ 394829 w 1869410"/>
                <a:gd name="connsiteY55" fmla="*/ 483880 h 1284246"/>
                <a:gd name="connsiteX56" fmla="*/ 486269 w 1869410"/>
                <a:gd name="connsiteY56" fmla="*/ 586750 h 1284246"/>
                <a:gd name="connsiteX0" fmla="*/ 486269 w 1869410"/>
                <a:gd name="connsiteY0" fmla="*/ 586750 h 1284251"/>
                <a:gd name="connsiteX1" fmla="*/ 545324 w 1869410"/>
                <a:gd name="connsiteY1" fmla="*/ 516265 h 1284251"/>
                <a:gd name="connsiteX2" fmla="*/ 629144 w 1869410"/>
                <a:gd name="connsiteY2" fmla="*/ 476260 h 1284251"/>
                <a:gd name="connsiteX3" fmla="*/ 692009 w 1869410"/>
                <a:gd name="connsiteY3" fmla="*/ 577225 h 1284251"/>
                <a:gd name="connsiteX4" fmla="*/ 737729 w 1869410"/>
                <a:gd name="connsiteY4" fmla="*/ 779155 h 1284251"/>
                <a:gd name="connsiteX5" fmla="*/ 735824 w 1869410"/>
                <a:gd name="connsiteY5" fmla="*/ 914410 h 1284251"/>
                <a:gd name="connsiteX6" fmla="*/ 825359 w 1869410"/>
                <a:gd name="connsiteY6" fmla="*/ 678190 h 1284251"/>
                <a:gd name="connsiteX7" fmla="*/ 840599 w 1869410"/>
                <a:gd name="connsiteY7" fmla="*/ 582940 h 1284251"/>
                <a:gd name="connsiteX8" fmla="*/ 1103489 w 1869410"/>
                <a:gd name="connsiteY8" fmla="*/ 870595 h 1284251"/>
                <a:gd name="connsiteX9" fmla="*/ 1154924 w 1869410"/>
                <a:gd name="connsiteY9" fmla="*/ 891550 h 1284251"/>
                <a:gd name="connsiteX10" fmla="*/ 1055864 w 1869410"/>
                <a:gd name="connsiteY10" fmla="*/ 723910 h 1284251"/>
                <a:gd name="connsiteX11" fmla="*/ 1257794 w 1869410"/>
                <a:gd name="connsiteY11" fmla="*/ 971560 h 1284251"/>
                <a:gd name="connsiteX12" fmla="*/ 1233029 w 1869410"/>
                <a:gd name="connsiteY12" fmla="*/ 849640 h 1284251"/>
                <a:gd name="connsiteX13" fmla="*/ 1375904 w 1869410"/>
                <a:gd name="connsiteY13" fmla="*/ 986800 h 1284251"/>
                <a:gd name="connsiteX14" fmla="*/ 1417814 w 1869410"/>
                <a:gd name="connsiteY14" fmla="*/ 1173490 h 1284251"/>
                <a:gd name="connsiteX15" fmla="*/ 1444484 w 1869410"/>
                <a:gd name="connsiteY15" fmla="*/ 1057285 h 1284251"/>
                <a:gd name="connsiteX16" fmla="*/ 1450199 w 1869410"/>
                <a:gd name="connsiteY16" fmla="*/ 1283980 h 1284251"/>
                <a:gd name="connsiteX17" fmla="*/ 1495919 w 1869410"/>
                <a:gd name="connsiteY17" fmla="*/ 1101100 h 1284251"/>
                <a:gd name="connsiteX18" fmla="*/ 1574024 w 1869410"/>
                <a:gd name="connsiteY18" fmla="*/ 996325 h 1284251"/>
                <a:gd name="connsiteX19" fmla="*/ 1671179 w 1869410"/>
                <a:gd name="connsiteY19" fmla="*/ 1011565 h 1284251"/>
                <a:gd name="connsiteX20" fmla="*/ 1707374 w 1869410"/>
                <a:gd name="connsiteY20" fmla="*/ 1055380 h 1284251"/>
                <a:gd name="connsiteX21" fmla="*/ 1714994 w 1869410"/>
                <a:gd name="connsiteY21" fmla="*/ 904885 h 1284251"/>
                <a:gd name="connsiteX22" fmla="*/ 1716899 w 1869410"/>
                <a:gd name="connsiteY22" fmla="*/ 802015 h 1284251"/>
                <a:gd name="connsiteX23" fmla="*/ 1804529 w 1869410"/>
                <a:gd name="connsiteY23" fmla="*/ 889645 h 1284251"/>
                <a:gd name="connsiteX24" fmla="*/ 1764524 w 1869410"/>
                <a:gd name="connsiteY24" fmla="*/ 716290 h 1284251"/>
                <a:gd name="connsiteX25" fmla="*/ 1764524 w 1869410"/>
                <a:gd name="connsiteY25" fmla="*/ 615325 h 1284251"/>
                <a:gd name="connsiteX26" fmla="*/ 1869299 w 1869410"/>
                <a:gd name="connsiteY26" fmla="*/ 708670 h 1284251"/>
                <a:gd name="connsiteX27" fmla="*/ 1783574 w 1869410"/>
                <a:gd name="connsiteY27" fmla="*/ 539125 h 1284251"/>
                <a:gd name="connsiteX28" fmla="*/ 1730234 w 1869410"/>
                <a:gd name="connsiteY28" fmla="*/ 396250 h 1284251"/>
                <a:gd name="connsiteX29" fmla="*/ 1560689 w 1869410"/>
                <a:gd name="connsiteY29" fmla="*/ 219085 h 1284251"/>
                <a:gd name="connsiteX30" fmla="*/ 1427339 w 1869410"/>
                <a:gd name="connsiteY30" fmla="*/ 129550 h 1284251"/>
                <a:gd name="connsiteX31" fmla="*/ 1594979 w 1869410"/>
                <a:gd name="connsiteY31" fmla="*/ 100975 h 1284251"/>
                <a:gd name="connsiteX32" fmla="*/ 1634984 w 1869410"/>
                <a:gd name="connsiteY32" fmla="*/ 70495 h 1284251"/>
                <a:gd name="connsiteX33" fmla="*/ 1402574 w 1869410"/>
                <a:gd name="connsiteY33" fmla="*/ 62875 h 1284251"/>
                <a:gd name="connsiteX34" fmla="*/ 1191119 w 1869410"/>
                <a:gd name="connsiteY34" fmla="*/ 17155 h 1284251"/>
                <a:gd name="connsiteX35" fmla="*/ 981569 w 1869410"/>
                <a:gd name="connsiteY35" fmla="*/ 10 h 1284251"/>
                <a:gd name="connsiteX36" fmla="*/ 712964 w 1869410"/>
                <a:gd name="connsiteY36" fmla="*/ 19060 h 1284251"/>
                <a:gd name="connsiteX37" fmla="*/ 543419 w 1869410"/>
                <a:gd name="connsiteY37" fmla="*/ 55255 h 1284251"/>
                <a:gd name="connsiteX38" fmla="*/ 415784 w 1869410"/>
                <a:gd name="connsiteY38" fmla="*/ 144790 h 1284251"/>
                <a:gd name="connsiteX39" fmla="*/ 364349 w 1869410"/>
                <a:gd name="connsiteY39" fmla="*/ 215275 h 1284251"/>
                <a:gd name="connsiteX40" fmla="*/ 290054 w 1869410"/>
                <a:gd name="connsiteY40" fmla="*/ 278140 h 1284251"/>
                <a:gd name="connsiteX41" fmla="*/ 223379 w 1869410"/>
                <a:gd name="connsiteY41" fmla="*/ 331480 h 1284251"/>
                <a:gd name="connsiteX42" fmla="*/ 145274 w 1869410"/>
                <a:gd name="connsiteY42" fmla="*/ 485785 h 1284251"/>
                <a:gd name="connsiteX43" fmla="*/ 80504 w 1869410"/>
                <a:gd name="connsiteY43" fmla="*/ 674380 h 1284251"/>
                <a:gd name="connsiteX44" fmla="*/ 494 w 1869410"/>
                <a:gd name="connsiteY44" fmla="*/ 777250 h 1284251"/>
                <a:gd name="connsiteX45" fmla="*/ 120509 w 1869410"/>
                <a:gd name="connsiteY45" fmla="*/ 678190 h 1284251"/>
                <a:gd name="connsiteX46" fmla="*/ 118604 w 1869410"/>
                <a:gd name="connsiteY46" fmla="*/ 910600 h 1284251"/>
                <a:gd name="connsiteX47" fmla="*/ 131939 w 1869410"/>
                <a:gd name="connsiteY47" fmla="*/ 1034425 h 1284251"/>
                <a:gd name="connsiteX48" fmla="*/ 160514 w 1869410"/>
                <a:gd name="connsiteY48" fmla="*/ 891550 h 1284251"/>
                <a:gd name="connsiteX49" fmla="*/ 246239 w 1869410"/>
                <a:gd name="connsiteY49" fmla="*/ 990610 h 1284251"/>
                <a:gd name="connsiteX50" fmla="*/ 238619 w 1869410"/>
                <a:gd name="connsiteY50" fmla="*/ 866785 h 1284251"/>
                <a:gd name="connsiteX51" fmla="*/ 250049 w 1869410"/>
                <a:gd name="connsiteY51" fmla="*/ 725815 h 1284251"/>
                <a:gd name="connsiteX52" fmla="*/ 311009 w 1869410"/>
                <a:gd name="connsiteY52" fmla="*/ 889645 h 1284251"/>
                <a:gd name="connsiteX53" fmla="*/ 295769 w 1869410"/>
                <a:gd name="connsiteY53" fmla="*/ 643900 h 1284251"/>
                <a:gd name="connsiteX54" fmla="*/ 341489 w 1869410"/>
                <a:gd name="connsiteY54" fmla="*/ 495310 h 1284251"/>
                <a:gd name="connsiteX55" fmla="*/ 394829 w 1869410"/>
                <a:gd name="connsiteY55" fmla="*/ 483880 h 1284251"/>
                <a:gd name="connsiteX56" fmla="*/ 486269 w 1869410"/>
                <a:gd name="connsiteY56" fmla="*/ 586750 h 1284251"/>
                <a:gd name="connsiteX0" fmla="*/ 486269 w 1869410"/>
                <a:gd name="connsiteY0" fmla="*/ 586750 h 1284251"/>
                <a:gd name="connsiteX1" fmla="*/ 545324 w 1869410"/>
                <a:gd name="connsiteY1" fmla="*/ 516265 h 1284251"/>
                <a:gd name="connsiteX2" fmla="*/ 629144 w 1869410"/>
                <a:gd name="connsiteY2" fmla="*/ 476260 h 1284251"/>
                <a:gd name="connsiteX3" fmla="*/ 692009 w 1869410"/>
                <a:gd name="connsiteY3" fmla="*/ 577225 h 1284251"/>
                <a:gd name="connsiteX4" fmla="*/ 737729 w 1869410"/>
                <a:gd name="connsiteY4" fmla="*/ 779155 h 1284251"/>
                <a:gd name="connsiteX5" fmla="*/ 735824 w 1869410"/>
                <a:gd name="connsiteY5" fmla="*/ 914410 h 1284251"/>
                <a:gd name="connsiteX6" fmla="*/ 825359 w 1869410"/>
                <a:gd name="connsiteY6" fmla="*/ 678190 h 1284251"/>
                <a:gd name="connsiteX7" fmla="*/ 840599 w 1869410"/>
                <a:gd name="connsiteY7" fmla="*/ 582940 h 1284251"/>
                <a:gd name="connsiteX8" fmla="*/ 1103489 w 1869410"/>
                <a:gd name="connsiteY8" fmla="*/ 870595 h 1284251"/>
                <a:gd name="connsiteX9" fmla="*/ 1154924 w 1869410"/>
                <a:gd name="connsiteY9" fmla="*/ 891550 h 1284251"/>
                <a:gd name="connsiteX10" fmla="*/ 1055864 w 1869410"/>
                <a:gd name="connsiteY10" fmla="*/ 723910 h 1284251"/>
                <a:gd name="connsiteX11" fmla="*/ 1257794 w 1869410"/>
                <a:gd name="connsiteY11" fmla="*/ 971560 h 1284251"/>
                <a:gd name="connsiteX12" fmla="*/ 1233029 w 1869410"/>
                <a:gd name="connsiteY12" fmla="*/ 849640 h 1284251"/>
                <a:gd name="connsiteX13" fmla="*/ 1375904 w 1869410"/>
                <a:gd name="connsiteY13" fmla="*/ 986800 h 1284251"/>
                <a:gd name="connsiteX14" fmla="*/ 1417814 w 1869410"/>
                <a:gd name="connsiteY14" fmla="*/ 1173490 h 1284251"/>
                <a:gd name="connsiteX15" fmla="*/ 1444484 w 1869410"/>
                <a:gd name="connsiteY15" fmla="*/ 1057285 h 1284251"/>
                <a:gd name="connsiteX16" fmla="*/ 1450199 w 1869410"/>
                <a:gd name="connsiteY16" fmla="*/ 1283980 h 1284251"/>
                <a:gd name="connsiteX17" fmla="*/ 1495919 w 1869410"/>
                <a:gd name="connsiteY17" fmla="*/ 1101100 h 1284251"/>
                <a:gd name="connsiteX18" fmla="*/ 1574024 w 1869410"/>
                <a:gd name="connsiteY18" fmla="*/ 996325 h 1284251"/>
                <a:gd name="connsiteX19" fmla="*/ 1667369 w 1869410"/>
                <a:gd name="connsiteY19" fmla="*/ 1021090 h 1284251"/>
                <a:gd name="connsiteX20" fmla="*/ 1707374 w 1869410"/>
                <a:gd name="connsiteY20" fmla="*/ 1055380 h 1284251"/>
                <a:gd name="connsiteX21" fmla="*/ 1714994 w 1869410"/>
                <a:gd name="connsiteY21" fmla="*/ 904885 h 1284251"/>
                <a:gd name="connsiteX22" fmla="*/ 1716899 w 1869410"/>
                <a:gd name="connsiteY22" fmla="*/ 802015 h 1284251"/>
                <a:gd name="connsiteX23" fmla="*/ 1804529 w 1869410"/>
                <a:gd name="connsiteY23" fmla="*/ 889645 h 1284251"/>
                <a:gd name="connsiteX24" fmla="*/ 1764524 w 1869410"/>
                <a:gd name="connsiteY24" fmla="*/ 716290 h 1284251"/>
                <a:gd name="connsiteX25" fmla="*/ 1764524 w 1869410"/>
                <a:gd name="connsiteY25" fmla="*/ 615325 h 1284251"/>
                <a:gd name="connsiteX26" fmla="*/ 1869299 w 1869410"/>
                <a:gd name="connsiteY26" fmla="*/ 708670 h 1284251"/>
                <a:gd name="connsiteX27" fmla="*/ 1783574 w 1869410"/>
                <a:gd name="connsiteY27" fmla="*/ 539125 h 1284251"/>
                <a:gd name="connsiteX28" fmla="*/ 1730234 w 1869410"/>
                <a:gd name="connsiteY28" fmla="*/ 396250 h 1284251"/>
                <a:gd name="connsiteX29" fmla="*/ 1560689 w 1869410"/>
                <a:gd name="connsiteY29" fmla="*/ 219085 h 1284251"/>
                <a:gd name="connsiteX30" fmla="*/ 1427339 w 1869410"/>
                <a:gd name="connsiteY30" fmla="*/ 129550 h 1284251"/>
                <a:gd name="connsiteX31" fmla="*/ 1594979 w 1869410"/>
                <a:gd name="connsiteY31" fmla="*/ 100975 h 1284251"/>
                <a:gd name="connsiteX32" fmla="*/ 1634984 w 1869410"/>
                <a:gd name="connsiteY32" fmla="*/ 70495 h 1284251"/>
                <a:gd name="connsiteX33" fmla="*/ 1402574 w 1869410"/>
                <a:gd name="connsiteY33" fmla="*/ 62875 h 1284251"/>
                <a:gd name="connsiteX34" fmla="*/ 1191119 w 1869410"/>
                <a:gd name="connsiteY34" fmla="*/ 17155 h 1284251"/>
                <a:gd name="connsiteX35" fmla="*/ 981569 w 1869410"/>
                <a:gd name="connsiteY35" fmla="*/ 10 h 1284251"/>
                <a:gd name="connsiteX36" fmla="*/ 712964 w 1869410"/>
                <a:gd name="connsiteY36" fmla="*/ 19060 h 1284251"/>
                <a:gd name="connsiteX37" fmla="*/ 543419 w 1869410"/>
                <a:gd name="connsiteY37" fmla="*/ 55255 h 1284251"/>
                <a:gd name="connsiteX38" fmla="*/ 415784 w 1869410"/>
                <a:gd name="connsiteY38" fmla="*/ 144790 h 1284251"/>
                <a:gd name="connsiteX39" fmla="*/ 364349 w 1869410"/>
                <a:gd name="connsiteY39" fmla="*/ 215275 h 1284251"/>
                <a:gd name="connsiteX40" fmla="*/ 290054 w 1869410"/>
                <a:gd name="connsiteY40" fmla="*/ 278140 h 1284251"/>
                <a:gd name="connsiteX41" fmla="*/ 223379 w 1869410"/>
                <a:gd name="connsiteY41" fmla="*/ 331480 h 1284251"/>
                <a:gd name="connsiteX42" fmla="*/ 145274 w 1869410"/>
                <a:gd name="connsiteY42" fmla="*/ 485785 h 1284251"/>
                <a:gd name="connsiteX43" fmla="*/ 80504 w 1869410"/>
                <a:gd name="connsiteY43" fmla="*/ 674380 h 1284251"/>
                <a:gd name="connsiteX44" fmla="*/ 494 w 1869410"/>
                <a:gd name="connsiteY44" fmla="*/ 777250 h 1284251"/>
                <a:gd name="connsiteX45" fmla="*/ 120509 w 1869410"/>
                <a:gd name="connsiteY45" fmla="*/ 678190 h 1284251"/>
                <a:gd name="connsiteX46" fmla="*/ 118604 w 1869410"/>
                <a:gd name="connsiteY46" fmla="*/ 910600 h 1284251"/>
                <a:gd name="connsiteX47" fmla="*/ 131939 w 1869410"/>
                <a:gd name="connsiteY47" fmla="*/ 1034425 h 1284251"/>
                <a:gd name="connsiteX48" fmla="*/ 160514 w 1869410"/>
                <a:gd name="connsiteY48" fmla="*/ 891550 h 1284251"/>
                <a:gd name="connsiteX49" fmla="*/ 246239 w 1869410"/>
                <a:gd name="connsiteY49" fmla="*/ 990610 h 1284251"/>
                <a:gd name="connsiteX50" fmla="*/ 238619 w 1869410"/>
                <a:gd name="connsiteY50" fmla="*/ 866785 h 1284251"/>
                <a:gd name="connsiteX51" fmla="*/ 250049 w 1869410"/>
                <a:gd name="connsiteY51" fmla="*/ 725815 h 1284251"/>
                <a:gd name="connsiteX52" fmla="*/ 311009 w 1869410"/>
                <a:gd name="connsiteY52" fmla="*/ 889645 h 1284251"/>
                <a:gd name="connsiteX53" fmla="*/ 295769 w 1869410"/>
                <a:gd name="connsiteY53" fmla="*/ 643900 h 1284251"/>
                <a:gd name="connsiteX54" fmla="*/ 341489 w 1869410"/>
                <a:gd name="connsiteY54" fmla="*/ 495310 h 1284251"/>
                <a:gd name="connsiteX55" fmla="*/ 394829 w 1869410"/>
                <a:gd name="connsiteY55" fmla="*/ 483880 h 1284251"/>
                <a:gd name="connsiteX56" fmla="*/ 486269 w 1869410"/>
                <a:gd name="connsiteY56" fmla="*/ 586750 h 1284251"/>
                <a:gd name="connsiteX0" fmla="*/ 486269 w 1869410"/>
                <a:gd name="connsiteY0" fmla="*/ 586750 h 1284251"/>
                <a:gd name="connsiteX1" fmla="*/ 545324 w 1869410"/>
                <a:gd name="connsiteY1" fmla="*/ 516265 h 1284251"/>
                <a:gd name="connsiteX2" fmla="*/ 629144 w 1869410"/>
                <a:gd name="connsiteY2" fmla="*/ 476260 h 1284251"/>
                <a:gd name="connsiteX3" fmla="*/ 692009 w 1869410"/>
                <a:gd name="connsiteY3" fmla="*/ 577225 h 1284251"/>
                <a:gd name="connsiteX4" fmla="*/ 737729 w 1869410"/>
                <a:gd name="connsiteY4" fmla="*/ 779155 h 1284251"/>
                <a:gd name="connsiteX5" fmla="*/ 735824 w 1869410"/>
                <a:gd name="connsiteY5" fmla="*/ 914410 h 1284251"/>
                <a:gd name="connsiteX6" fmla="*/ 825359 w 1869410"/>
                <a:gd name="connsiteY6" fmla="*/ 678190 h 1284251"/>
                <a:gd name="connsiteX7" fmla="*/ 840599 w 1869410"/>
                <a:gd name="connsiteY7" fmla="*/ 582940 h 1284251"/>
                <a:gd name="connsiteX8" fmla="*/ 1103489 w 1869410"/>
                <a:gd name="connsiteY8" fmla="*/ 870595 h 1284251"/>
                <a:gd name="connsiteX9" fmla="*/ 1154924 w 1869410"/>
                <a:gd name="connsiteY9" fmla="*/ 891550 h 1284251"/>
                <a:gd name="connsiteX10" fmla="*/ 1055864 w 1869410"/>
                <a:gd name="connsiteY10" fmla="*/ 723910 h 1284251"/>
                <a:gd name="connsiteX11" fmla="*/ 1257794 w 1869410"/>
                <a:gd name="connsiteY11" fmla="*/ 971560 h 1284251"/>
                <a:gd name="connsiteX12" fmla="*/ 1233029 w 1869410"/>
                <a:gd name="connsiteY12" fmla="*/ 849640 h 1284251"/>
                <a:gd name="connsiteX13" fmla="*/ 1375904 w 1869410"/>
                <a:gd name="connsiteY13" fmla="*/ 986800 h 1284251"/>
                <a:gd name="connsiteX14" fmla="*/ 1417814 w 1869410"/>
                <a:gd name="connsiteY14" fmla="*/ 1173490 h 1284251"/>
                <a:gd name="connsiteX15" fmla="*/ 1444484 w 1869410"/>
                <a:gd name="connsiteY15" fmla="*/ 1057285 h 1284251"/>
                <a:gd name="connsiteX16" fmla="*/ 1450199 w 1869410"/>
                <a:gd name="connsiteY16" fmla="*/ 1283980 h 1284251"/>
                <a:gd name="connsiteX17" fmla="*/ 1495919 w 1869410"/>
                <a:gd name="connsiteY17" fmla="*/ 1101100 h 1284251"/>
                <a:gd name="connsiteX18" fmla="*/ 1574024 w 1869410"/>
                <a:gd name="connsiteY18" fmla="*/ 996325 h 1284251"/>
                <a:gd name="connsiteX19" fmla="*/ 1667369 w 1869410"/>
                <a:gd name="connsiteY19" fmla="*/ 1021090 h 1284251"/>
                <a:gd name="connsiteX20" fmla="*/ 1707374 w 1869410"/>
                <a:gd name="connsiteY20" fmla="*/ 1055380 h 1284251"/>
                <a:gd name="connsiteX21" fmla="*/ 1714994 w 1869410"/>
                <a:gd name="connsiteY21" fmla="*/ 904885 h 1284251"/>
                <a:gd name="connsiteX22" fmla="*/ 1716899 w 1869410"/>
                <a:gd name="connsiteY22" fmla="*/ 802015 h 1284251"/>
                <a:gd name="connsiteX23" fmla="*/ 1804529 w 1869410"/>
                <a:gd name="connsiteY23" fmla="*/ 889645 h 1284251"/>
                <a:gd name="connsiteX24" fmla="*/ 1764524 w 1869410"/>
                <a:gd name="connsiteY24" fmla="*/ 716290 h 1284251"/>
                <a:gd name="connsiteX25" fmla="*/ 1764524 w 1869410"/>
                <a:gd name="connsiteY25" fmla="*/ 615325 h 1284251"/>
                <a:gd name="connsiteX26" fmla="*/ 1869299 w 1869410"/>
                <a:gd name="connsiteY26" fmla="*/ 708670 h 1284251"/>
                <a:gd name="connsiteX27" fmla="*/ 1783574 w 1869410"/>
                <a:gd name="connsiteY27" fmla="*/ 539125 h 1284251"/>
                <a:gd name="connsiteX28" fmla="*/ 1730234 w 1869410"/>
                <a:gd name="connsiteY28" fmla="*/ 396250 h 1284251"/>
                <a:gd name="connsiteX29" fmla="*/ 1560689 w 1869410"/>
                <a:gd name="connsiteY29" fmla="*/ 219085 h 1284251"/>
                <a:gd name="connsiteX30" fmla="*/ 1427339 w 1869410"/>
                <a:gd name="connsiteY30" fmla="*/ 129550 h 1284251"/>
                <a:gd name="connsiteX31" fmla="*/ 1594979 w 1869410"/>
                <a:gd name="connsiteY31" fmla="*/ 100975 h 1284251"/>
                <a:gd name="connsiteX32" fmla="*/ 1634984 w 1869410"/>
                <a:gd name="connsiteY32" fmla="*/ 70495 h 1284251"/>
                <a:gd name="connsiteX33" fmla="*/ 1402574 w 1869410"/>
                <a:gd name="connsiteY33" fmla="*/ 62875 h 1284251"/>
                <a:gd name="connsiteX34" fmla="*/ 1191119 w 1869410"/>
                <a:gd name="connsiteY34" fmla="*/ 17155 h 1284251"/>
                <a:gd name="connsiteX35" fmla="*/ 981569 w 1869410"/>
                <a:gd name="connsiteY35" fmla="*/ 10 h 1284251"/>
                <a:gd name="connsiteX36" fmla="*/ 712964 w 1869410"/>
                <a:gd name="connsiteY36" fmla="*/ 19060 h 1284251"/>
                <a:gd name="connsiteX37" fmla="*/ 543419 w 1869410"/>
                <a:gd name="connsiteY37" fmla="*/ 55255 h 1284251"/>
                <a:gd name="connsiteX38" fmla="*/ 415784 w 1869410"/>
                <a:gd name="connsiteY38" fmla="*/ 144790 h 1284251"/>
                <a:gd name="connsiteX39" fmla="*/ 364349 w 1869410"/>
                <a:gd name="connsiteY39" fmla="*/ 215275 h 1284251"/>
                <a:gd name="connsiteX40" fmla="*/ 290054 w 1869410"/>
                <a:gd name="connsiteY40" fmla="*/ 278140 h 1284251"/>
                <a:gd name="connsiteX41" fmla="*/ 223379 w 1869410"/>
                <a:gd name="connsiteY41" fmla="*/ 331480 h 1284251"/>
                <a:gd name="connsiteX42" fmla="*/ 145274 w 1869410"/>
                <a:gd name="connsiteY42" fmla="*/ 485785 h 1284251"/>
                <a:gd name="connsiteX43" fmla="*/ 80504 w 1869410"/>
                <a:gd name="connsiteY43" fmla="*/ 674380 h 1284251"/>
                <a:gd name="connsiteX44" fmla="*/ 494 w 1869410"/>
                <a:gd name="connsiteY44" fmla="*/ 777250 h 1284251"/>
                <a:gd name="connsiteX45" fmla="*/ 120509 w 1869410"/>
                <a:gd name="connsiteY45" fmla="*/ 678190 h 1284251"/>
                <a:gd name="connsiteX46" fmla="*/ 118604 w 1869410"/>
                <a:gd name="connsiteY46" fmla="*/ 910600 h 1284251"/>
                <a:gd name="connsiteX47" fmla="*/ 131939 w 1869410"/>
                <a:gd name="connsiteY47" fmla="*/ 1034425 h 1284251"/>
                <a:gd name="connsiteX48" fmla="*/ 160514 w 1869410"/>
                <a:gd name="connsiteY48" fmla="*/ 891550 h 1284251"/>
                <a:gd name="connsiteX49" fmla="*/ 246239 w 1869410"/>
                <a:gd name="connsiteY49" fmla="*/ 990610 h 1284251"/>
                <a:gd name="connsiteX50" fmla="*/ 238619 w 1869410"/>
                <a:gd name="connsiteY50" fmla="*/ 866785 h 1284251"/>
                <a:gd name="connsiteX51" fmla="*/ 250049 w 1869410"/>
                <a:gd name="connsiteY51" fmla="*/ 725815 h 1284251"/>
                <a:gd name="connsiteX52" fmla="*/ 311009 w 1869410"/>
                <a:gd name="connsiteY52" fmla="*/ 889645 h 1284251"/>
                <a:gd name="connsiteX53" fmla="*/ 295769 w 1869410"/>
                <a:gd name="connsiteY53" fmla="*/ 643900 h 1284251"/>
                <a:gd name="connsiteX54" fmla="*/ 341489 w 1869410"/>
                <a:gd name="connsiteY54" fmla="*/ 495310 h 1284251"/>
                <a:gd name="connsiteX55" fmla="*/ 394829 w 1869410"/>
                <a:gd name="connsiteY55" fmla="*/ 483880 h 1284251"/>
                <a:gd name="connsiteX56" fmla="*/ 486269 w 1869410"/>
                <a:gd name="connsiteY56" fmla="*/ 586750 h 1284251"/>
                <a:gd name="connsiteX0" fmla="*/ 486269 w 1869410"/>
                <a:gd name="connsiteY0" fmla="*/ 586750 h 1284248"/>
                <a:gd name="connsiteX1" fmla="*/ 545324 w 1869410"/>
                <a:gd name="connsiteY1" fmla="*/ 516265 h 1284248"/>
                <a:gd name="connsiteX2" fmla="*/ 629144 w 1869410"/>
                <a:gd name="connsiteY2" fmla="*/ 476260 h 1284248"/>
                <a:gd name="connsiteX3" fmla="*/ 692009 w 1869410"/>
                <a:gd name="connsiteY3" fmla="*/ 577225 h 1284248"/>
                <a:gd name="connsiteX4" fmla="*/ 737729 w 1869410"/>
                <a:gd name="connsiteY4" fmla="*/ 779155 h 1284248"/>
                <a:gd name="connsiteX5" fmla="*/ 735824 w 1869410"/>
                <a:gd name="connsiteY5" fmla="*/ 914410 h 1284248"/>
                <a:gd name="connsiteX6" fmla="*/ 825359 w 1869410"/>
                <a:gd name="connsiteY6" fmla="*/ 678190 h 1284248"/>
                <a:gd name="connsiteX7" fmla="*/ 840599 w 1869410"/>
                <a:gd name="connsiteY7" fmla="*/ 582940 h 1284248"/>
                <a:gd name="connsiteX8" fmla="*/ 1103489 w 1869410"/>
                <a:gd name="connsiteY8" fmla="*/ 870595 h 1284248"/>
                <a:gd name="connsiteX9" fmla="*/ 1154924 w 1869410"/>
                <a:gd name="connsiteY9" fmla="*/ 891550 h 1284248"/>
                <a:gd name="connsiteX10" fmla="*/ 1055864 w 1869410"/>
                <a:gd name="connsiteY10" fmla="*/ 723910 h 1284248"/>
                <a:gd name="connsiteX11" fmla="*/ 1257794 w 1869410"/>
                <a:gd name="connsiteY11" fmla="*/ 971560 h 1284248"/>
                <a:gd name="connsiteX12" fmla="*/ 1233029 w 1869410"/>
                <a:gd name="connsiteY12" fmla="*/ 849640 h 1284248"/>
                <a:gd name="connsiteX13" fmla="*/ 1375904 w 1869410"/>
                <a:gd name="connsiteY13" fmla="*/ 986800 h 1284248"/>
                <a:gd name="connsiteX14" fmla="*/ 1417814 w 1869410"/>
                <a:gd name="connsiteY14" fmla="*/ 1173490 h 1284248"/>
                <a:gd name="connsiteX15" fmla="*/ 1444484 w 1869410"/>
                <a:gd name="connsiteY15" fmla="*/ 1057285 h 1284248"/>
                <a:gd name="connsiteX16" fmla="*/ 1450199 w 1869410"/>
                <a:gd name="connsiteY16" fmla="*/ 1283980 h 1284248"/>
                <a:gd name="connsiteX17" fmla="*/ 1495919 w 1869410"/>
                <a:gd name="connsiteY17" fmla="*/ 1101100 h 1284248"/>
                <a:gd name="connsiteX18" fmla="*/ 1577834 w 1869410"/>
                <a:gd name="connsiteY18" fmla="*/ 1003945 h 1284248"/>
                <a:gd name="connsiteX19" fmla="*/ 1667369 w 1869410"/>
                <a:gd name="connsiteY19" fmla="*/ 1021090 h 1284248"/>
                <a:gd name="connsiteX20" fmla="*/ 1707374 w 1869410"/>
                <a:gd name="connsiteY20" fmla="*/ 1055380 h 1284248"/>
                <a:gd name="connsiteX21" fmla="*/ 1714994 w 1869410"/>
                <a:gd name="connsiteY21" fmla="*/ 904885 h 1284248"/>
                <a:gd name="connsiteX22" fmla="*/ 1716899 w 1869410"/>
                <a:gd name="connsiteY22" fmla="*/ 802015 h 1284248"/>
                <a:gd name="connsiteX23" fmla="*/ 1804529 w 1869410"/>
                <a:gd name="connsiteY23" fmla="*/ 889645 h 1284248"/>
                <a:gd name="connsiteX24" fmla="*/ 1764524 w 1869410"/>
                <a:gd name="connsiteY24" fmla="*/ 716290 h 1284248"/>
                <a:gd name="connsiteX25" fmla="*/ 1764524 w 1869410"/>
                <a:gd name="connsiteY25" fmla="*/ 615325 h 1284248"/>
                <a:gd name="connsiteX26" fmla="*/ 1869299 w 1869410"/>
                <a:gd name="connsiteY26" fmla="*/ 708670 h 1284248"/>
                <a:gd name="connsiteX27" fmla="*/ 1783574 w 1869410"/>
                <a:gd name="connsiteY27" fmla="*/ 539125 h 1284248"/>
                <a:gd name="connsiteX28" fmla="*/ 1730234 w 1869410"/>
                <a:gd name="connsiteY28" fmla="*/ 396250 h 1284248"/>
                <a:gd name="connsiteX29" fmla="*/ 1560689 w 1869410"/>
                <a:gd name="connsiteY29" fmla="*/ 219085 h 1284248"/>
                <a:gd name="connsiteX30" fmla="*/ 1427339 w 1869410"/>
                <a:gd name="connsiteY30" fmla="*/ 129550 h 1284248"/>
                <a:gd name="connsiteX31" fmla="*/ 1594979 w 1869410"/>
                <a:gd name="connsiteY31" fmla="*/ 100975 h 1284248"/>
                <a:gd name="connsiteX32" fmla="*/ 1634984 w 1869410"/>
                <a:gd name="connsiteY32" fmla="*/ 70495 h 1284248"/>
                <a:gd name="connsiteX33" fmla="*/ 1402574 w 1869410"/>
                <a:gd name="connsiteY33" fmla="*/ 62875 h 1284248"/>
                <a:gd name="connsiteX34" fmla="*/ 1191119 w 1869410"/>
                <a:gd name="connsiteY34" fmla="*/ 17155 h 1284248"/>
                <a:gd name="connsiteX35" fmla="*/ 981569 w 1869410"/>
                <a:gd name="connsiteY35" fmla="*/ 10 h 1284248"/>
                <a:gd name="connsiteX36" fmla="*/ 712964 w 1869410"/>
                <a:gd name="connsiteY36" fmla="*/ 19060 h 1284248"/>
                <a:gd name="connsiteX37" fmla="*/ 543419 w 1869410"/>
                <a:gd name="connsiteY37" fmla="*/ 55255 h 1284248"/>
                <a:gd name="connsiteX38" fmla="*/ 415784 w 1869410"/>
                <a:gd name="connsiteY38" fmla="*/ 144790 h 1284248"/>
                <a:gd name="connsiteX39" fmla="*/ 364349 w 1869410"/>
                <a:gd name="connsiteY39" fmla="*/ 215275 h 1284248"/>
                <a:gd name="connsiteX40" fmla="*/ 290054 w 1869410"/>
                <a:gd name="connsiteY40" fmla="*/ 278140 h 1284248"/>
                <a:gd name="connsiteX41" fmla="*/ 223379 w 1869410"/>
                <a:gd name="connsiteY41" fmla="*/ 331480 h 1284248"/>
                <a:gd name="connsiteX42" fmla="*/ 145274 w 1869410"/>
                <a:gd name="connsiteY42" fmla="*/ 485785 h 1284248"/>
                <a:gd name="connsiteX43" fmla="*/ 80504 w 1869410"/>
                <a:gd name="connsiteY43" fmla="*/ 674380 h 1284248"/>
                <a:gd name="connsiteX44" fmla="*/ 494 w 1869410"/>
                <a:gd name="connsiteY44" fmla="*/ 777250 h 1284248"/>
                <a:gd name="connsiteX45" fmla="*/ 120509 w 1869410"/>
                <a:gd name="connsiteY45" fmla="*/ 678190 h 1284248"/>
                <a:gd name="connsiteX46" fmla="*/ 118604 w 1869410"/>
                <a:gd name="connsiteY46" fmla="*/ 910600 h 1284248"/>
                <a:gd name="connsiteX47" fmla="*/ 131939 w 1869410"/>
                <a:gd name="connsiteY47" fmla="*/ 1034425 h 1284248"/>
                <a:gd name="connsiteX48" fmla="*/ 160514 w 1869410"/>
                <a:gd name="connsiteY48" fmla="*/ 891550 h 1284248"/>
                <a:gd name="connsiteX49" fmla="*/ 246239 w 1869410"/>
                <a:gd name="connsiteY49" fmla="*/ 990610 h 1284248"/>
                <a:gd name="connsiteX50" fmla="*/ 238619 w 1869410"/>
                <a:gd name="connsiteY50" fmla="*/ 866785 h 1284248"/>
                <a:gd name="connsiteX51" fmla="*/ 250049 w 1869410"/>
                <a:gd name="connsiteY51" fmla="*/ 725815 h 1284248"/>
                <a:gd name="connsiteX52" fmla="*/ 311009 w 1869410"/>
                <a:gd name="connsiteY52" fmla="*/ 889645 h 1284248"/>
                <a:gd name="connsiteX53" fmla="*/ 295769 w 1869410"/>
                <a:gd name="connsiteY53" fmla="*/ 643900 h 1284248"/>
                <a:gd name="connsiteX54" fmla="*/ 341489 w 1869410"/>
                <a:gd name="connsiteY54" fmla="*/ 495310 h 1284248"/>
                <a:gd name="connsiteX55" fmla="*/ 394829 w 1869410"/>
                <a:gd name="connsiteY55" fmla="*/ 483880 h 1284248"/>
                <a:gd name="connsiteX56" fmla="*/ 486269 w 1869410"/>
                <a:gd name="connsiteY56" fmla="*/ 586750 h 1284248"/>
                <a:gd name="connsiteX0" fmla="*/ 486269 w 1869410"/>
                <a:gd name="connsiteY0" fmla="*/ 586750 h 1238621"/>
                <a:gd name="connsiteX1" fmla="*/ 545324 w 1869410"/>
                <a:gd name="connsiteY1" fmla="*/ 516265 h 1238621"/>
                <a:gd name="connsiteX2" fmla="*/ 629144 w 1869410"/>
                <a:gd name="connsiteY2" fmla="*/ 476260 h 1238621"/>
                <a:gd name="connsiteX3" fmla="*/ 692009 w 1869410"/>
                <a:gd name="connsiteY3" fmla="*/ 577225 h 1238621"/>
                <a:gd name="connsiteX4" fmla="*/ 737729 w 1869410"/>
                <a:gd name="connsiteY4" fmla="*/ 779155 h 1238621"/>
                <a:gd name="connsiteX5" fmla="*/ 735824 w 1869410"/>
                <a:gd name="connsiteY5" fmla="*/ 914410 h 1238621"/>
                <a:gd name="connsiteX6" fmla="*/ 825359 w 1869410"/>
                <a:gd name="connsiteY6" fmla="*/ 678190 h 1238621"/>
                <a:gd name="connsiteX7" fmla="*/ 840599 w 1869410"/>
                <a:gd name="connsiteY7" fmla="*/ 582940 h 1238621"/>
                <a:gd name="connsiteX8" fmla="*/ 1103489 w 1869410"/>
                <a:gd name="connsiteY8" fmla="*/ 870595 h 1238621"/>
                <a:gd name="connsiteX9" fmla="*/ 1154924 w 1869410"/>
                <a:gd name="connsiteY9" fmla="*/ 891550 h 1238621"/>
                <a:gd name="connsiteX10" fmla="*/ 1055864 w 1869410"/>
                <a:gd name="connsiteY10" fmla="*/ 723910 h 1238621"/>
                <a:gd name="connsiteX11" fmla="*/ 1257794 w 1869410"/>
                <a:gd name="connsiteY11" fmla="*/ 971560 h 1238621"/>
                <a:gd name="connsiteX12" fmla="*/ 1233029 w 1869410"/>
                <a:gd name="connsiteY12" fmla="*/ 849640 h 1238621"/>
                <a:gd name="connsiteX13" fmla="*/ 1375904 w 1869410"/>
                <a:gd name="connsiteY13" fmla="*/ 986800 h 1238621"/>
                <a:gd name="connsiteX14" fmla="*/ 1417814 w 1869410"/>
                <a:gd name="connsiteY14" fmla="*/ 1173490 h 1238621"/>
                <a:gd name="connsiteX15" fmla="*/ 1444484 w 1869410"/>
                <a:gd name="connsiteY15" fmla="*/ 1057285 h 1238621"/>
                <a:gd name="connsiteX16" fmla="*/ 1442579 w 1869410"/>
                <a:gd name="connsiteY16" fmla="*/ 1238260 h 1238621"/>
                <a:gd name="connsiteX17" fmla="*/ 1495919 w 1869410"/>
                <a:gd name="connsiteY17" fmla="*/ 1101100 h 1238621"/>
                <a:gd name="connsiteX18" fmla="*/ 1577834 w 1869410"/>
                <a:gd name="connsiteY18" fmla="*/ 1003945 h 1238621"/>
                <a:gd name="connsiteX19" fmla="*/ 1667369 w 1869410"/>
                <a:gd name="connsiteY19" fmla="*/ 1021090 h 1238621"/>
                <a:gd name="connsiteX20" fmla="*/ 1707374 w 1869410"/>
                <a:gd name="connsiteY20" fmla="*/ 1055380 h 1238621"/>
                <a:gd name="connsiteX21" fmla="*/ 1714994 w 1869410"/>
                <a:gd name="connsiteY21" fmla="*/ 904885 h 1238621"/>
                <a:gd name="connsiteX22" fmla="*/ 1716899 w 1869410"/>
                <a:gd name="connsiteY22" fmla="*/ 802015 h 1238621"/>
                <a:gd name="connsiteX23" fmla="*/ 1804529 w 1869410"/>
                <a:gd name="connsiteY23" fmla="*/ 889645 h 1238621"/>
                <a:gd name="connsiteX24" fmla="*/ 1764524 w 1869410"/>
                <a:gd name="connsiteY24" fmla="*/ 716290 h 1238621"/>
                <a:gd name="connsiteX25" fmla="*/ 1764524 w 1869410"/>
                <a:gd name="connsiteY25" fmla="*/ 615325 h 1238621"/>
                <a:gd name="connsiteX26" fmla="*/ 1869299 w 1869410"/>
                <a:gd name="connsiteY26" fmla="*/ 708670 h 1238621"/>
                <a:gd name="connsiteX27" fmla="*/ 1783574 w 1869410"/>
                <a:gd name="connsiteY27" fmla="*/ 539125 h 1238621"/>
                <a:gd name="connsiteX28" fmla="*/ 1730234 w 1869410"/>
                <a:gd name="connsiteY28" fmla="*/ 396250 h 1238621"/>
                <a:gd name="connsiteX29" fmla="*/ 1560689 w 1869410"/>
                <a:gd name="connsiteY29" fmla="*/ 219085 h 1238621"/>
                <a:gd name="connsiteX30" fmla="*/ 1427339 w 1869410"/>
                <a:gd name="connsiteY30" fmla="*/ 129550 h 1238621"/>
                <a:gd name="connsiteX31" fmla="*/ 1594979 w 1869410"/>
                <a:gd name="connsiteY31" fmla="*/ 100975 h 1238621"/>
                <a:gd name="connsiteX32" fmla="*/ 1634984 w 1869410"/>
                <a:gd name="connsiteY32" fmla="*/ 70495 h 1238621"/>
                <a:gd name="connsiteX33" fmla="*/ 1402574 w 1869410"/>
                <a:gd name="connsiteY33" fmla="*/ 62875 h 1238621"/>
                <a:gd name="connsiteX34" fmla="*/ 1191119 w 1869410"/>
                <a:gd name="connsiteY34" fmla="*/ 17155 h 1238621"/>
                <a:gd name="connsiteX35" fmla="*/ 981569 w 1869410"/>
                <a:gd name="connsiteY35" fmla="*/ 10 h 1238621"/>
                <a:gd name="connsiteX36" fmla="*/ 712964 w 1869410"/>
                <a:gd name="connsiteY36" fmla="*/ 19060 h 1238621"/>
                <a:gd name="connsiteX37" fmla="*/ 543419 w 1869410"/>
                <a:gd name="connsiteY37" fmla="*/ 55255 h 1238621"/>
                <a:gd name="connsiteX38" fmla="*/ 415784 w 1869410"/>
                <a:gd name="connsiteY38" fmla="*/ 144790 h 1238621"/>
                <a:gd name="connsiteX39" fmla="*/ 364349 w 1869410"/>
                <a:gd name="connsiteY39" fmla="*/ 215275 h 1238621"/>
                <a:gd name="connsiteX40" fmla="*/ 290054 w 1869410"/>
                <a:gd name="connsiteY40" fmla="*/ 278140 h 1238621"/>
                <a:gd name="connsiteX41" fmla="*/ 223379 w 1869410"/>
                <a:gd name="connsiteY41" fmla="*/ 331480 h 1238621"/>
                <a:gd name="connsiteX42" fmla="*/ 145274 w 1869410"/>
                <a:gd name="connsiteY42" fmla="*/ 485785 h 1238621"/>
                <a:gd name="connsiteX43" fmla="*/ 80504 w 1869410"/>
                <a:gd name="connsiteY43" fmla="*/ 674380 h 1238621"/>
                <a:gd name="connsiteX44" fmla="*/ 494 w 1869410"/>
                <a:gd name="connsiteY44" fmla="*/ 777250 h 1238621"/>
                <a:gd name="connsiteX45" fmla="*/ 120509 w 1869410"/>
                <a:gd name="connsiteY45" fmla="*/ 678190 h 1238621"/>
                <a:gd name="connsiteX46" fmla="*/ 118604 w 1869410"/>
                <a:gd name="connsiteY46" fmla="*/ 910600 h 1238621"/>
                <a:gd name="connsiteX47" fmla="*/ 131939 w 1869410"/>
                <a:gd name="connsiteY47" fmla="*/ 1034425 h 1238621"/>
                <a:gd name="connsiteX48" fmla="*/ 160514 w 1869410"/>
                <a:gd name="connsiteY48" fmla="*/ 891550 h 1238621"/>
                <a:gd name="connsiteX49" fmla="*/ 246239 w 1869410"/>
                <a:gd name="connsiteY49" fmla="*/ 990610 h 1238621"/>
                <a:gd name="connsiteX50" fmla="*/ 238619 w 1869410"/>
                <a:gd name="connsiteY50" fmla="*/ 866785 h 1238621"/>
                <a:gd name="connsiteX51" fmla="*/ 250049 w 1869410"/>
                <a:gd name="connsiteY51" fmla="*/ 725815 h 1238621"/>
                <a:gd name="connsiteX52" fmla="*/ 311009 w 1869410"/>
                <a:gd name="connsiteY52" fmla="*/ 889645 h 1238621"/>
                <a:gd name="connsiteX53" fmla="*/ 295769 w 1869410"/>
                <a:gd name="connsiteY53" fmla="*/ 643900 h 1238621"/>
                <a:gd name="connsiteX54" fmla="*/ 341489 w 1869410"/>
                <a:gd name="connsiteY54" fmla="*/ 495310 h 1238621"/>
                <a:gd name="connsiteX55" fmla="*/ 394829 w 1869410"/>
                <a:gd name="connsiteY55" fmla="*/ 483880 h 1238621"/>
                <a:gd name="connsiteX56" fmla="*/ 486269 w 1869410"/>
                <a:gd name="connsiteY56" fmla="*/ 586750 h 1238621"/>
                <a:gd name="connsiteX0" fmla="*/ 486269 w 1869410"/>
                <a:gd name="connsiteY0" fmla="*/ 586750 h 1238621"/>
                <a:gd name="connsiteX1" fmla="*/ 545324 w 1869410"/>
                <a:gd name="connsiteY1" fmla="*/ 516265 h 1238621"/>
                <a:gd name="connsiteX2" fmla="*/ 629144 w 1869410"/>
                <a:gd name="connsiteY2" fmla="*/ 476260 h 1238621"/>
                <a:gd name="connsiteX3" fmla="*/ 692009 w 1869410"/>
                <a:gd name="connsiteY3" fmla="*/ 577225 h 1238621"/>
                <a:gd name="connsiteX4" fmla="*/ 737729 w 1869410"/>
                <a:gd name="connsiteY4" fmla="*/ 779155 h 1238621"/>
                <a:gd name="connsiteX5" fmla="*/ 735824 w 1869410"/>
                <a:gd name="connsiteY5" fmla="*/ 914410 h 1238621"/>
                <a:gd name="connsiteX6" fmla="*/ 825359 w 1869410"/>
                <a:gd name="connsiteY6" fmla="*/ 678190 h 1238621"/>
                <a:gd name="connsiteX7" fmla="*/ 840599 w 1869410"/>
                <a:gd name="connsiteY7" fmla="*/ 582940 h 1238621"/>
                <a:gd name="connsiteX8" fmla="*/ 1103489 w 1869410"/>
                <a:gd name="connsiteY8" fmla="*/ 870595 h 1238621"/>
                <a:gd name="connsiteX9" fmla="*/ 1154924 w 1869410"/>
                <a:gd name="connsiteY9" fmla="*/ 891550 h 1238621"/>
                <a:gd name="connsiteX10" fmla="*/ 1055864 w 1869410"/>
                <a:gd name="connsiteY10" fmla="*/ 723910 h 1238621"/>
                <a:gd name="connsiteX11" fmla="*/ 1257794 w 1869410"/>
                <a:gd name="connsiteY11" fmla="*/ 971560 h 1238621"/>
                <a:gd name="connsiteX12" fmla="*/ 1233029 w 1869410"/>
                <a:gd name="connsiteY12" fmla="*/ 849640 h 1238621"/>
                <a:gd name="connsiteX13" fmla="*/ 1358759 w 1869410"/>
                <a:gd name="connsiteY13" fmla="*/ 958225 h 1238621"/>
                <a:gd name="connsiteX14" fmla="*/ 1417814 w 1869410"/>
                <a:gd name="connsiteY14" fmla="*/ 1173490 h 1238621"/>
                <a:gd name="connsiteX15" fmla="*/ 1444484 w 1869410"/>
                <a:gd name="connsiteY15" fmla="*/ 1057285 h 1238621"/>
                <a:gd name="connsiteX16" fmla="*/ 1442579 w 1869410"/>
                <a:gd name="connsiteY16" fmla="*/ 1238260 h 1238621"/>
                <a:gd name="connsiteX17" fmla="*/ 1495919 w 1869410"/>
                <a:gd name="connsiteY17" fmla="*/ 1101100 h 1238621"/>
                <a:gd name="connsiteX18" fmla="*/ 1577834 w 1869410"/>
                <a:gd name="connsiteY18" fmla="*/ 1003945 h 1238621"/>
                <a:gd name="connsiteX19" fmla="*/ 1667369 w 1869410"/>
                <a:gd name="connsiteY19" fmla="*/ 1021090 h 1238621"/>
                <a:gd name="connsiteX20" fmla="*/ 1707374 w 1869410"/>
                <a:gd name="connsiteY20" fmla="*/ 1055380 h 1238621"/>
                <a:gd name="connsiteX21" fmla="*/ 1714994 w 1869410"/>
                <a:gd name="connsiteY21" fmla="*/ 904885 h 1238621"/>
                <a:gd name="connsiteX22" fmla="*/ 1716899 w 1869410"/>
                <a:gd name="connsiteY22" fmla="*/ 802015 h 1238621"/>
                <a:gd name="connsiteX23" fmla="*/ 1804529 w 1869410"/>
                <a:gd name="connsiteY23" fmla="*/ 889645 h 1238621"/>
                <a:gd name="connsiteX24" fmla="*/ 1764524 w 1869410"/>
                <a:gd name="connsiteY24" fmla="*/ 716290 h 1238621"/>
                <a:gd name="connsiteX25" fmla="*/ 1764524 w 1869410"/>
                <a:gd name="connsiteY25" fmla="*/ 615325 h 1238621"/>
                <a:gd name="connsiteX26" fmla="*/ 1869299 w 1869410"/>
                <a:gd name="connsiteY26" fmla="*/ 708670 h 1238621"/>
                <a:gd name="connsiteX27" fmla="*/ 1783574 w 1869410"/>
                <a:gd name="connsiteY27" fmla="*/ 539125 h 1238621"/>
                <a:gd name="connsiteX28" fmla="*/ 1730234 w 1869410"/>
                <a:gd name="connsiteY28" fmla="*/ 396250 h 1238621"/>
                <a:gd name="connsiteX29" fmla="*/ 1560689 w 1869410"/>
                <a:gd name="connsiteY29" fmla="*/ 219085 h 1238621"/>
                <a:gd name="connsiteX30" fmla="*/ 1427339 w 1869410"/>
                <a:gd name="connsiteY30" fmla="*/ 129550 h 1238621"/>
                <a:gd name="connsiteX31" fmla="*/ 1594979 w 1869410"/>
                <a:gd name="connsiteY31" fmla="*/ 100975 h 1238621"/>
                <a:gd name="connsiteX32" fmla="*/ 1634984 w 1869410"/>
                <a:gd name="connsiteY32" fmla="*/ 70495 h 1238621"/>
                <a:gd name="connsiteX33" fmla="*/ 1402574 w 1869410"/>
                <a:gd name="connsiteY33" fmla="*/ 62875 h 1238621"/>
                <a:gd name="connsiteX34" fmla="*/ 1191119 w 1869410"/>
                <a:gd name="connsiteY34" fmla="*/ 17155 h 1238621"/>
                <a:gd name="connsiteX35" fmla="*/ 981569 w 1869410"/>
                <a:gd name="connsiteY35" fmla="*/ 10 h 1238621"/>
                <a:gd name="connsiteX36" fmla="*/ 712964 w 1869410"/>
                <a:gd name="connsiteY36" fmla="*/ 19060 h 1238621"/>
                <a:gd name="connsiteX37" fmla="*/ 543419 w 1869410"/>
                <a:gd name="connsiteY37" fmla="*/ 55255 h 1238621"/>
                <a:gd name="connsiteX38" fmla="*/ 415784 w 1869410"/>
                <a:gd name="connsiteY38" fmla="*/ 144790 h 1238621"/>
                <a:gd name="connsiteX39" fmla="*/ 364349 w 1869410"/>
                <a:gd name="connsiteY39" fmla="*/ 215275 h 1238621"/>
                <a:gd name="connsiteX40" fmla="*/ 290054 w 1869410"/>
                <a:gd name="connsiteY40" fmla="*/ 278140 h 1238621"/>
                <a:gd name="connsiteX41" fmla="*/ 223379 w 1869410"/>
                <a:gd name="connsiteY41" fmla="*/ 331480 h 1238621"/>
                <a:gd name="connsiteX42" fmla="*/ 145274 w 1869410"/>
                <a:gd name="connsiteY42" fmla="*/ 485785 h 1238621"/>
                <a:gd name="connsiteX43" fmla="*/ 80504 w 1869410"/>
                <a:gd name="connsiteY43" fmla="*/ 674380 h 1238621"/>
                <a:gd name="connsiteX44" fmla="*/ 494 w 1869410"/>
                <a:gd name="connsiteY44" fmla="*/ 777250 h 1238621"/>
                <a:gd name="connsiteX45" fmla="*/ 120509 w 1869410"/>
                <a:gd name="connsiteY45" fmla="*/ 678190 h 1238621"/>
                <a:gd name="connsiteX46" fmla="*/ 118604 w 1869410"/>
                <a:gd name="connsiteY46" fmla="*/ 910600 h 1238621"/>
                <a:gd name="connsiteX47" fmla="*/ 131939 w 1869410"/>
                <a:gd name="connsiteY47" fmla="*/ 1034425 h 1238621"/>
                <a:gd name="connsiteX48" fmla="*/ 160514 w 1869410"/>
                <a:gd name="connsiteY48" fmla="*/ 891550 h 1238621"/>
                <a:gd name="connsiteX49" fmla="*/ 246239 w 1869410"/>
                <a:gd name="connsiteY49" fmla="*/ 990610 h 1238621"/>
                <a:gd name="connsiteX50" fmla="*/ 238619 w 1869410"/>
                <a:gd name="connsiteY50" fmla="*/ 866785 h 1238621"/>
                <a:gd name="connsiteX51" fmla="*/ 250049 w 1869410"/>
                <a:gd name="connsiteY51" fmla="*/ 725815 h 1238621"/>
                <a:gd name="connsiteX52" fmla="*/ 311009 w 1869410"/>
                <a:gd name="connsiteY52" fmla="*/ 889645 h 1238621"/>
                <a:gd name="connsiteX53" fmla="*/ 295769 w 1869410"/>
                <a:gd name="connsiteY53" fmla="*/ 643900 h 1238621"/>
                <a:gd name="connsiteX54" fmla="*/ 341489 w 1869410"/>
                <a:gd name="connsiteY54" fmla="*/ 495310 h 1238621"/>
                <a:gd name="connsiteX55" fmla="*/ 394829 w 1869410"/>
                <a:gd name="connsiteY55" fmla="*/ 483880 h 1238621"/>
                <a:gd name="connsiteX56" fmla="*/ 486269 w 1869410"/>
                <a:gd name="connsiteY56" fmla="*/ 586750 h 1238621"/>
                <a:gd name="connsiteX0" fmla="*/ 486269 w 1869410"/>
                <a:gd name="connsiteY0" fmla="*/ 586750 h 1239134"/>
                <a:gd name="connsiteX1" fmla="*/ 545324 w 1869410"/>
                <a:gd name="connsiteY1" fmla="*/ 516265 h 1239134"/>
                <a:gd name="connsiteX2" fmla="*/ 629144 w 1869410"/>
                <a:gd name="connsiteY2" fmla="*/ 476260 h 1239134"/>
                <a:gd name="connsiteX3" fmla="*/ 692009 w 1869410"/>
                <a:gd name="connsiteY3" fmla="*/ 577225 h 1239134"/>
                <a:gd name="connsiteX4" fmla="*/ 737729 w 1869410"/>
                <a:gd name="connsiteY4" fmla="*/ 779155 h 1239134"/>
                <a:gd name="connsiteX5" fmla="*/ 735824 w 1869410"/>
                <a:gd name="connsiteY5" fmla="*/ 914410 h 1239134"/>
                <a:gd name="connsiteX6" fmla="*/ 825359 w 1869410"/>
                <a:gd name="connsiteY6" fmla="*/ 678190 h 1239134"/>
                <a:gd name="connsiteX7" fmla="*/ 840599 w 1869410"/>
                <a:gd name="connsiteY7" fmla="*/ 582940 h 1239134"/>
                <a:gd name="connsiteX8" fmla="*/ 1103489 w 1869410"/>
                <a:gd name="connsiteY8" fmla="*/ 870595 h 1239134"/>
                <a:gd name="connsiteX9" fmla="*/ 1154924 w 1869410"/>
                <a:gd name="connsiteY9" fmla="*/ 891550 h 1239134"/>
                <a:gd name="connsiteX10" fmla="*/ 1055864 w 1869410"/>
                <a:gd name="connsiteY10" fmla="*/ 723910 h 1239134"/>
                <a:gd name="connsiteX11" fmla="*/ 1257794 w 1869410"/>
                <a:gd name="connsiteY11" fmla="*/ 971560 h 1239134"/>
                <a:gd name="connsiteX12" fmla="*/ 1233029 w 1869410"/>
                <a:gd name="connsiteY12" fmla="*/ 849640 h 1239134"/>
                <a:gd name="connsiteX13" fmla="*/ 1358759 w 1869410"/>
                <a:gd name="connsiteY13" fmla="*/ 958225 h 1239134"/>
                <a:gd name="connsiteX14" fmla="*/ 1417814 w 1869410"/>
                <a:gd name="connsiteY14" fmla="*/ 1173490 h 1239134"/>
                <a:gd name="connsiteX15" fmla="*/ 1431149 w 1869410"/>
                <a:gd name="connsiteY15" fmla="*/ 1030615 h 1239134"/>
                <a:gd name="connsiteX16" fmla="*/ 1442579 w 1869410"/>
                <a:gd name="connsiteY16" fmla="*/ 1238260 h 1239134"/>
                <a:gd name="connsiteX17" fmla="*/ 1495919 w 1869410"/>
                <a:gd name="connsiteY17" fmla="*/ 1101100 h 1239134"/>
                <a:gd name="connsiteX18" fmla="*/ 1577834 w 1869410"/>
                <a:gd name="connsiteY18" fmla="*/ 1003945 h 1239134"/>
                <a:gd name="connsiteX19" fmla="*/ 1667369 w 1869410"/>
                <a:gd name="connsiteY19" fmla="*/ 1021090 h 1239134"/>
                <a:gd name="connsiteX20" fmla="*/ 1707374 w 1869410"/>
                <a:gd name="connsiteY20" fmla="*/ 1055380 h 1239134"/>
                <a:gd name="connsiteX21" fmla="*/ 1714994 w 1869410"/>
                <a:gd name="connsiteY21" fmla="*/ 904885 h 1239134"/>
                <a:gd name="connsiteX22" fmla="*/ 1716899 w 1869410"/>
                <a:gd name="connsiteY22" fmla="*/ 802015 h 1239134"/>
                <a:gd name="connsiteX23" fmla="*/ 1804529 w 1869410"/>
                <a:gd name="connsiteY23" fmla="*/ 889645 h 1239134"/>
                <a:gd name="connsiteX24" fmla="*/ 1764524 w 1869410"/>
                <a:gd name="connsiteY24" fmla="*/ 716290 h 1239134"/>
                <a:gd name="connsiteX25" fmla="*/ 1764524 w 1869410"/>
                <a:gd name="connsiteY25" fmla="*/ 615325 h 1239134"/>
                <a:gd name="connsiteX26" fmla="*/ 1869299 w 1869410"/>
                <a:gd name="connsiteY26" fmla="*/ 708670 h 1239134"/>
                <a:gd name="connsiteX27" fmla="*/ 1783574 w 1869410"/>
                <a:gd name="connsiteY27" fmla="*/ 539125 h 1239134"/>
                <a:gd name="connsiteX28" fmla="*/ 1730234 w 1869410"/>
                <a:gd name="connsiteY28" fmla="*/ 396250 h 1239134"/>
                <a:gd name="connsiteX29" fmla="*/ 1560689 w 1869410"/>
                <a:gd name="connsiteY29" fmla="*/ 219085 h 1239134"/>
                <a:gd name="connsiteX30" fmla="*/ 1427339 w 1869410"/>
                <a:gd name="connsiteY30" fmla="*/ 129550 h 1239134"/>
                <a:gd name="connsiteX31" fmla="*/ 1594979 w 1869410"/>
                <a:gd name="connsiteY31" fmla="*/ 100975 h 1239134"/>
                <a:gd name="connsiteX32" fmla="*/ 1634984 w 1869410"/>
                <a:gd name="connsiteY32" fmla="*/ 70495 h 1239134"/>
                <a:gd name="connsiteX33" fmla="*/ 1402574 w 1869410"/>
                <a:gd name="connsiteY33" fmla="*/ 62875 h 1239134"/>
                <a:gd name="connsiteX34" fmla="*/ 1191119 w 1869410"/>
                <a:gd name="connsiteY34" fmla="*/ 17155 h 1239134"/>
                <a:gd name="connsiteX35" fmla="*/ 981569 w 1869410"/>
                <a:gd name="connsiteY35" fmla="*/ 10 h 1239134"/>
                <a:gd name="connsiteX36" fmla="*/ 712964 w 1869410"/>
                <a:gd name="connsiteY36" fmla="*/ 19060 h 1239134"/>
                <a:gd name="connsiteX37" fmla="*/ 543419 w 1869410"/>
                <a:gd name="connsiteY37" fmla="*/ 55255 h 1239134"/>
                <a:gd name="connsiteX38" fmla="*/ 415784 w 1869410"/>
                <a:gd name="connsiteY38" fmla="*/ 144790 h 1239134"/>
                <a:gd name="connsiteX39" fmla="*/ 364349 w 1869410"/>
                <a:gd name="connsiteY39" fmla="*/ 215275 h 1239134"/>
                <a:gd name="connsiteX40" fmla="*/ 290054 w 1869410"/>
                <a:gd name="connsiteY40" fmla="*/ 278140 h 1239134"/>
                <a:gd name="connsiteX41" fmla="*/ 223379 w 1869410"/>
                <a:gd name="connsiteY41" fmla="*/ 331480 h 1239134"/>
                <a:gd name="connsiteX42" fmla="*/ 145274 w 1869410"/>
                <a:gd name="connsiteY42" fmla="*/ 485785 h 1239134"/>
                <a:gd name="connsiteX43" fmla="*/ 80504 w 1869410"/>
                <a:gd name="connsiteY43" fmla="*/ 674380 h 1239134"/>
                <a:gd name="connsiteX44" fmla="*/ 494 w 1869410"/>
                <a:gd name="connsiteY44" fmla="*/ 777250 h 1239134"/>
                <a:gd name="connsiteX45" fmla="*/ 120509 w 1869410"/>
                <a:gd name="connsiteY45" fmla="*/ 678190 h 1239134"/>
                <a:gd name="connsiteX46" fmla="*/ 118604 w 1869410"/>
                <a:gd name="connsiteY46" fmla="*/ 910600 h 1239134"/>
                <a:gd name="connsiteX47" fmla="*/ 131939 w 1869410"/>
                <a:gd name="connsiteY47" fmla="*/ 1034425 h 1239134"/>
                <a:gd name="connsiteX48" fmla="*/ 160514 w 1869410"/>
                <a:gd name="connsiteY48" fmla="*/ 891550 h 1239134"/>
                <a:gd name="connsiteX49" fmla="*/ 246239 w 1869410"/>
                <a:gd name="connsiteY49" fmla="*/ 990610 h 1239134"/>
                <a:gd name="connsiteX50" fmla="*/ 238619 w 1869410"/>
                <a:gd name="connsiteY50" fmla="*/ 866785 h 1239134"/>
                <a:gd name="connsiteX51" fmla="*/ 250049 w 1869410"/>
                <a:gd name="connsiteY51" fmla="*/ 725815 h 1239134"/>
                <a:gd name="connsiteX52" fmla="*/ 311009 w 1869410"/>
                <a:gd name="connsiteY52" fmla="*/ 889645 h 1239134"/>
                <a:gd name="connsiteX53" fmla="*/ 295769 w 1869410"/>
                <a:gd name="connsiteY53" fmla="*/ 643900 h 1239134"/>
                <a:gd name="connsiteX54" fmla="*/ 341489 w 1869410"/>
                <a:gd name="connsiteY54" fmla="*/ 495310 h 1239134"/>
                <a:gd name="connsiteX55" fmla="*/ 394829 w 1869410"/>
                <a:gd name="connsiteY55" fmla="*/ 483880 h 1239134"/>
                <a:gd name="connsiteX56" fmla="*/ 486269 w 1869410"/>
                <a:gd name="connsiteY56" fmla="*/ 586750 h 1239134"/>
                <a:gd name="connsiteX0" fmla="*/ 486269 w 1869410"/>
                <a:gd name="connsiteY0" fmla="*/ 586750 h 1239134"/>
                <a:gd name="connsiteX1" fmla="*/ 545324 w 1869410"/>
                <a:gd name="connsiteY1" fmla="*/ 516265 h 1239134"/>
                <a:gd name="connsiteX2" fmla="*/ 629144 w 1869410"/>
                <a:gd name="connsiteY2" fmla="*/ 476260 h 1239134"/>
                <a:gd name="connsiteX3" fmla="*/ 692009 w 1869410"/>
                <a:gd name="connsiteY3" fmla="*/ 577225 h 1239134"/>
                <a:gd name="connsiteX4" fmla="*/ 737729 w 1869410"/>
                <a:gd name="connsiteY4" fmla="*/ 779155 h 1239134"/>
                <a:gd name="connsiteX5" fmla="*/ 735824 w 1869410"/>
                <a:gd name="connsiteY5" fmla="*/ 914410 h 1239134"/>
                <a:gd name="connsiteX6" fmla="*/ 825359 w 1869410"/>
                <a:gd name="connsiteY6" fmla="*/ 678190 h 1239134"/>
                <a:gd name="connsiteX7" fmla="*/ 840599 w 1869410"/>
                <a:gd name="connsiteY7" fmla="*/ 582940 h 1239134"/>
                <a:gd name="connsiteX8" fmla="*/ 1103489 w 1869410"/>
                <a:gd name="connsiteY8" fmla="*/ 870595 h 1239134"/>
                <a:gd name="connsiteX9" fmla="*/ 1154924 w 1869410"/>
                <a:gd name="connsiteY9" fmla="*/ 891550 h 1239134"/>
                <a:gd name="connsiteX10" fmla="*/ 1055864 w 1869410"/>
                <a:gd name="connsiteY10" fmla="*/ 723910 h 1239134"/>
                <a:gd name="connsiteX11" fmla="*/ 1257794 w 1869410"/>
                <a:gd name="connsiteY11" fmla="*/ 971560 h 1239134"/>
                <a:gd name="connsiteX12" fmla="*/ 1233029 w 1869410"/>
                <a:gd name="connsiteY12" fmla="*/ 849640 h 1239134"/>
                <a:gd name="connsiteX13" fmla="*/ 1358759 w 1869410"/>
                <a:gd name="connsiteY13" fmla="*/ 958225 h 1239134"/>
                <a:gd name="connsiteX14" fmla="*/ 1404479 w 1869410"/>
                <a:gd name="connsiteY14" fmla="*/ 1122055 h 1239134"/>
                <a:gd name="connsiteX15" fmla="*/ 1431149 w 1869410"/>
                <a:gd name="connsiteY15" fmla="*/ 1030615 h 1239134"/>
                <a:gd name="connsiteX16" fmla="*/ 1442579 w 1869410"/>
                <a:gd name="connsiteY16" fmla="*/ 1238260 h 1239134"/>
                <a:gd name="connsiteX17" fmla="*/ 1495919 w 1869410"/>
                <a:gd name="connsiteY17" fmla="*/ 1101100 h 1239134"/>
                <a:gd name="connsiteX18" fmla="*/ 1577834 w 1869410"/>
                <a:gd name="connsiteY18" fmla="*/ 1003945 h 1239134"/>
                <a:gd name="connsiteX19" fmla="*/ 1667369 w 1869410"/>
                <a:gd name="connsiteY19" fmla="*/ 1021090 h 1239134"/>
                <a:gd name="connsiteX20" fmla="*/ 1707374 w 1869410"/>
                <a:gd name="connsiteY20" fmla="*/ 1055380 h 1239134"/>
                <a:gd name="connsiteX21" fmla="*/ 1714994 w 1869410"/>
                <a:gd name="connsiteY21" fmla="*/ 904885 h 1239134"/>
                <a:gd name="connsiteX22" fmla="*/ 1716899 w 1869410"/>
                <a:gd name="connsiteY22" fmla="*/ 802015 h 1239134"/>
                <a:gd name="connsiteX23" fmla="*/ 1804529 w 1869410"/>
                <a:gd name="connsiteY23" fmla="*/ 889645 h 1239134"/>
                <a:gd name="connsiteX24" fmla="*/ 1764524 w 1869410"/>
                <a:gd name="connsiteY24" fmla="*/ 716290 h 1239134"/>
                <a:gd name="connsiteX25" fmla="*/ 1764524 w 1869410"/>
                <a:gd name="connsiteY25" fmla="*/ 615325 h 1239134"/>
                <a:gd name="connsiteX26" fmla="*/ 1869299 w 1869410"/>
                <a:gd name="connsiteY26" fmla="*/ 708670 h 1239134"/>
                <a:gd name="connsiteX27" fmla="*/ 1783574 w 1869410"/>
                <a:gd name="connsiteY27" fmla="*/ 539125 h 1239134"/>
                <a:gd name="connsiteX28" fmla="*/ 1730234 w 1869410"/>
                <a:gd name="connsiteY28" fmla="*/ 396250 h 1239134"/>
                <a:gd name="connsiteX29" fmla="*/ 1560689 w 1869410"/>
                <a:gd name="connsiteY29" fmla="*/ 219085 h 1239134"/>
                <a:gd name="connsiteX30" fmla="*/ 1427339 w 1869410"/>
                <a:gd name="connsiteY30" fmla="*/ 129550 h 1239134"/>
                <a:gd name="connsiteX31" fmla="*/ 1594979 w 1869410"/>
                <a:gd name="connsiteY31" fmla="*/ 100975 h 1239134"/>
                <a:gd name="connsiteX32" fmla="*/ 1634984 w 1869410"/>
                <a:gd name="connsiteY32" fmla="*/ 70495 h 1239134"/>
                <a:gd name="connsiteX33" fmla="*/ 1402574 w 1869410"/>
                <a:gd name="connsiteY33" fmla="*/ 62875 h 1239134"/>
                <a:gd name="connsiteX34" fmla="*/ 1191119 w 1869410"/>
                <a:gd name="connsiteY34" fmla="*/ 17155 h 1239134"/>
                <a:gd name="connsiteX35" fmla="*/ 981569 w 1869410"/>
                <a:gd name="connsiteY35" fmla="*/ 10 h 1239134"/>
                <a:gd name="connsiteX36" fmla="*/ 712964 w 1869410"/>
                <a:gd name="connsiteY36" fmla="*/ 19060 h 1239134"/>
                <a:gd name="connsiteX37" fmla="*/ 543419 w 1869410"/>
                <a:gd name="connsiteY37" fmla="*/ 55255 h 1239134"/>
                <a:gd name="connsiteX38" fmla="*/ 415784 w 1869410"/>
                <a:gd name="connsiteY38" fmla="*/ 144790 h 1239134"/>
                <a:gd name="connsiteX39" fmla="*/ 364349 w 1869410"/>
                <a:gd name="connsiteY39" fmla="*/ 215275 h 1239134"/>
                <a:gd name="connsiteX40" fmla="*/ 290054 w 1869410"/>
                <a:gd name="connsiteY40" fmla="*/ 278140 h 1239134"/>
                <a:gd name="connsiteX41" fmla="*/ 223379 w 1869410"/>
                <a:gd name="connsiteY41" fmla="*/ 331480 h 1239134"/>
                <a:gd name="connsiteX42" fmla="*/ 145274 w 1869410"/>
                <a:gd name="connsiteY42" fmla="*/ 485785 h 1239134"/>
                <a:gd name="connsiteX43" fmla="*/ 80504 w 1869410"/>
                <a:gd name="connsiteY43" fmla="*/ 674380 h 1239134"/>
                <a:gd name="connsiteX44" fmla="*/ 494 w 1869410"/>
                <a:gd name="connsiteY44" fmla="*/ 777250 h 1239134"/>
                <a:gd name="connsiteX45" fmla="*/ 120509 w 1869410"/>
                <a:gd name="connsiteY45" fmla="*/ 678190 h 1239134"/>
                <a:gd name="connsiteX46" fmla="*/ 118604 w 1869410"/>
                <a:gd name="connsiteY46" fmla="*/ 910600 h 1239134"/>
                <a:gd name="connsiteX47" fmla="*/ 131939 w 1869410"/>
                <a:gd name="connsiteY47" fmla="*/ 1034425 h 1239134"/>
                <a:gd name="connsiteX48" fmla="*/ 160514 w 1869410"/>
                <a:gd name="connsiteY48" fmla="*/ 891550 h 1239134"/>
                <a:gd name="connsiteX49" fmla="*/ 246239 w 1869410"/>
                <a:gd name="connsiteY49" fmla="*/ 990610 h 1239134"/>
                <a:gd name="connsiteX50" fmla="*/ 238619 w 1869410"/>
                <a:gd name="connsiteY50" fmla="*/ 866785 h 1239134"/>
                <a:gd name="connsiteX51" fmla="*/ 250049 w 1869410"/>
                <a:gd name="connsiteY51" fmla="*/ 725815 h 1239134"/>
                <a:gd name="connsiteX52" fmla="*/ 311009 w 1869410"/>
                <a:gd name="connsiteY52" fmla="*/ 889645 h 1239134"/>
                <a:gd name="connsiteX53" fmla="*/ 295769 w 1869410"/>
                <a:gd name="connsiteY53" fmla="*/ 643900 h 1239134"/>
                <a:gd name="connsiteX54" fmla="*/ 341489 w 1869410"/>
                <a:gd name="connsiteY54" fmla="*/ 495310 h 1239134"/>
                <a:gd name="connsiteX55" fmla="*/ 394829 w 1869410"/>
                <a:gd name="connsiteY55" fmla="*/ 483880 h 1239134"/>
                <a:gd name="connsiteX56" fmla="*/ 486269 w 1869410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532027 w 1806458"/>
                <a:gd name="connsiteY31" fmla="*/ 10097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103442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532027 w 1806458"/>
                <a:gd name="connsiteY31" fmla="*/ 10097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98870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532027 w 1806458"/>
                <a:gd name="connsiteY31" fmla="*/ 10097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98870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486307 w 1806458"/>
                <a:gd name="connsiteY31" fmla="*/ 10478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98870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719"/>
                <a:gd name="connsiteY0" fmla="*/ 586750 h 1239134"/>
                <a:gd name="connsiteX1" fmla="*/ 482372 w 1806719"/>
                <a:gd name="connsiteY1" fmla="*/ 516265 h 1239134"/>
                <a:gd name="connsiteX2" fmla="*/ 566192 w 1806719"/>
                <a:gd name="connsiteY2" fmla="*/ 476260 h 1239134"/>
                <a:gd name="connsiteX3" fmla="*/ 629057 w 1806719"/>
                <a:gd name="connsiteY3" fmla="*/ 577225 h 1239134"/>
                <a:gd name="connsiteX4" fmla="*/ 674777 w 1806719"/>
                <a:gd name="connsiteY4" fmla="*/ 779155 h 1239134"/>
                <a:gd name="connsiteX5" fmla="*/ 672872 w 1806719"/>
                <a:gd name="connsiteY5" fmla="*/ 914410 h 1239134"/>
                <a:gd name="connsiteX6" fmla="*/ 762407 w 1806719"/>
                <a:gd name="connsiteY6" fmla="*/ 678190 h 1239134"/>
                <a:gd name="connsiteX7" fmla="*/ 777647 w 1806719"/>
                <a:gd name="connsiteY7" fmla="*/ 582940 h 1239134"/>
                <a:gd name="connsiteX8" fmla="*/ 1040537 w 1806719"/>
                <a:gd name="connsiteY8" fmla="*/ 870595 h 1239134"/>
                <a:gd name="connsiteX9" fmla="*/ 1091972 w 1806719"/>
                <a:gd name="connsiteY9" fmla="*/ 891550 h 1239134"/>
                <a:gd name="connsiteX10" fmla="*/ 992912 w 1806719"/>
                <a:gd name="connsiteY10" fmla="*/ 723910 h 1239134"/>
                <a:gd name="connsiteX11" fmla="*/ 1194842 w 1806719"/>
                <a:gd name="connsiteY11" fmla="*/ 971560 h 1239134"/>
                <a:gd name="connsiteX12" fmla="*/ 1170077 w 1806719"/>
                <a:gd name="connsiteY12" fmla="*/ 849640 h 1239134"/>
                <a:gd name="connsiteX13" fmla="*/ 1295807 w 1806719"/>
                <a:gd name="connsiteY13" fmla="*/ 958225 h 1239134"/>
                <a:gd name="connsiteX14" fmla="*/ 1341527 w 1806719"/>
                <a:gd name="connsiteY14" fmla="*/ 1122055 h 1239134"/>
                <a:gd name="connsiteX15" fmla="*/ 1368197 w 1806719"/>
                <a:gd name="connsiteY15" fmla="*/ 1030615 h 1239134"/>
                <a:gd name="connsiteX16" fmla="*/ 1379627 w 1806719"/>
                <a:gd name="connsiteY16" fmla="*/ 1238260 h 1239134"/>
                <a:gd name="connsiteX17" fmla="*/ 1432967 w 1806719"/>
                <a:gd name="connsiteY17" fmla="*/ 1101100 h 1239134"/>
                <a:gd name="connsiteX18" fmla="*/ 1514882 w 1806719"/>
                <a:gd name="connsiteY18" fmla="*/ 1003945 h 1239134"/>
                <a:gd name="connsiteX19" fmla="*/ 1604417 w 1806719"/>
                <a:gd name="connsiteY19" fmla="*/ 1021090 h 1239134"/>
                <a:gd name="connsiteX20" fmla="*/ 1644422 w 1806719"/>
                <a:gd name="connsiteY20" fmla="*/ 1055380 h 1239134"/>
                <a:gd name="connsiteX21" fmla="*/ 1652042 w 1806719"/>
                <a:gd name="connsiteY21" fmla="*/ 904885 h 1239134"/>
                <a:gd name="connsiteX22" fmla="*/ 1653947 w 1806719"/>
                <a:gd name="connsiteY22" fmla="*/ 802015 h 1239134"/>
                <a:gd name="connsiteX23" fmla="*/ 1741577 w 1806719"/>
                <a:gd name="connsiteY23" fmla="*/ 889645 h 1239134"/>
                <a:gd name="connsiteX24" fmla="*/ 1701572 w 1806719"/>
                <a:gd name="connsiteY24" fmla="*/ 716290 h 1239134"/>
                <a:gd name="connsiteX25" fmla="*/ 1701572 w 1806719"/>
                <a:gd name="connsiteY25" fmla="*/ 615325 h 1239134"/>
                <a:gd name="connsiteX26" fmla="*/ 1806347 w 1806719"/>
                <a:gd name="connsiteY26" fmla="*/ 708670 h 1239134"/>
                <a:gd name="connsiteX27" fmla="*/ 1733957 w 1806719"/>
                <a:gd name="connsiteY27" fmla="*/ 546745 h 1239134"/>
                <a:gd name="connsiteX28" fmla="*/ 1667282 w 1806719"/>
                <a:gd name="connsiteY28" fmla="*/ 396250 h 1239134"/>
                <a:gd name="connsiteX29" fmla="*/ 1497737 w 1806719"/>
                <a:gd name="connsiteY29" fmla="*/ 219085 h 1239134"/>
                <a:gd name="connsiteX30" fmla="*/ 1364387 w 1806719"/>
                <a:gd name="connsiteY30" fmla="*/ 129550 h 1239134"/>
                <a:gd name="connsiteX31" fmla="*/ 1486307 w 1806719"/>
                <a:gd name="connsiteY31" fmla="*/ 104785 h 1239134"/>
                <a:gd name="connsiteX32" fmla="*/ 1572032 w 1806719"/>
                <a:gd name="connsiteY32" fmla="*/ 70495 h 1239134"/>
                <a:gd name="connsiteX33" fmla="*/ 1339622 w 1806719"/>
                <a:gd name="connsiteY33" fmla="*/ 62875 h 1239134"/>
                <a:gd name="connsiteX34" fmla="*/ 1128167 w 1806719"/>
                <a:gd name="connsiteY34" fmla="*/ 17155 h 1239134"/>
                <a:gd name="connsiteX35" fmla="*/ 918617 w 1806719"/>
                <a:gd name="connsiteY35" fmla="*/ 10 h 1239134"/>
                <a:gd name="connsiteX36" fmla="*/ 650012 w 1806719"/>
                <a:gd name="connsiteY36" fmla="*/ 19060 h 1239134"/>
                <a:gd name="connsiteX37" fmla="*/ 480467 w 1806719"/>
                <a:gd name="connsiteY37" fmla="*/ 55255 h 1239134"/>
                <a:gd name="connsiteX38" fmla="*/ 352832 w 1806719"/>
                <a:gd name="connsiteY38" fmla="*/ 144790 h 1239134"/>
                <a:gd name="connsiteX39" fmla="*/ 301397 w 1806719"/>
                <a:gd name="connsiteY39" fmla="*/ 215275 h 1239134"/>
                <a:gd name="connsiteX40" fmla="*/ 227102 w 1806719"/>
                <a:gd name="connsiteY40" fmla="*/ 278140 h 1239134"/>
                <a:gd name="connsiteX41" fmla="*/ 160427 w 1806719"/>
                <a:gd name="connsiteY41" fmla="*/ 331480 h 1239134"/>
                <a:gd name="connsiteX42" fmla="*/ 82322 w 1806719"/>
                <a:gd name="connsiteY42" fmla="*/ 485785 h 1239134"/>
                <a:gd name="connsiteX43" fmla="*/ 17552 w 1806719"/>
                <a:gd name="connsiteY43" fmla="*/ 674380 h 1239134"/>
                <a:gd name="connsiteX44" fmla="*/ 2312 w 1806719"/>
                <a:gd name="connsiteY44" fmla="*/ 735340 h 1239134"/>
                <a:gd name="connsiteX45" fmla="*/ 57557 w 1806719"/>
                <a:gd name="connsiteY45" fmla="*/ 678190 h 1239134"/>
                <a:gd name="connsiteX46" fmla="*/ 55652 w 1806719"/>
                <a:gd name="connsiteY46" fmla="*/ 910600 h 1239134"/>
                <a:gd name="connsiteX47" fmla="*/ 68987 w 1806719"/>
                <a:gd name="connsiteY47" fmla="*/ 988705 h 1239134"/>
                <a:gd name="connsiteX48" fmla="*/ 97562 w 1806719"/>
                <a:gd name="connsiteY48" fmla="*/ 891550 h 1239134"/>
                <a:gd name="connsiteX49" fmla="*/ 183287 w 1806719"/>
                <a:gd name="connsiteY49" fmla="*/ 990610 h 1239134"/>
                <a:gd name="connsiteX50" fmla="*/ 175667 w 1806719"/>
                <a:gd name="connsiteY50" fmla="*/ 866785 h 1239134"/>
                <a:gd name="connsiteX51" fmla="*/ 187097 w 1806719"/>
                <a:gd name="connsiteY51" fmla="*/ 725815 h 1239134"/>
                <a:gd name="connsiteX52" fmla="*/ 248057 w 1806719"/>
                <a:gd name="connsiteY52" fmla="*/ 889645 h 1239134"/>
                <a:gd name="connsiteX53" fmla="*/ 232817 w 1806719"/>
                <a:gd name="connsiteY53" fmla="*/ 643900 h 1239134"/>
                <a:gd name="connsiteX54" fmla="*/ 278537 w 1806719"/>
                <a:gd name="connsiteY54" fmla="*/ 495310 h 1239134"/>
                <a:gd name="connsiteX55" fmla="*/ 331877 w 1806719"/>
                <a:gd name="connsiteY55" fmla="*/ 483880 h 1239134"/>
                <a:gd name="connsiteX56" fmla="*/ 423317 w 1806719"/>
                <a:gd name="connsiteY56" fmla="*/ 586750 h 1239134"/>
                <a:gd name="connsiteX0" fmla="*/ 423317 w 1806719"/>
                <a:gd name="connsiteY0" fmla="*/ 586750 h 1239134"/>
                <a:gd name="connsiteX1" fmla="*/ 482372 w 1806719"/>
                <a:gd name="connsiteY1" fmla="*/ 516265 h 1239134"/>
                <a:gd name="connsiteX2" fmla="*/ 566192 w 1806719"/>
                <a:gd name="connsiteY2" fmla="*/ 476260 h 1239134"/>
                <a:gd name="connsiteX3" fmla="*/ 629057 w 1806719"/>
                <a:gd name="connsiteY3" fmla="*/ 577225 h 1239134"/>
                <a:gd name="connsiteX4" fmla="*/ 674777 w 1806719"/>
                <a:gd name="connsiteY4" fmla="*/ 779155 h 1239134"/>
                <a:gd name="connsiteX5" fmla="*/ 672872 w 1806719"/>
                <a:gd name="connsiteY5" fmla="*/ 914410 h 1239134"/>
                <a:gd name="connsiteX6" fmla="*/ 762407 w 1806719"/>
                <a:gd name="connsiteY6" fmla="*/ 678190 h 1239134"/>
                <a:gd name="connsiteX7" fmla="*/ 777647 w 1806719"/>
                <a:gd name="connsiteY7" fmla="*/ 582940 h 1239134"/>
                <a:gd name="connsiteX8" fmla="*/ 1040537 w 1806719"/>
                <a:gd name="connsiteY8" fmla="*/ 870595 h 1239134"/>
                <a:gd name="connsiteX9" fmla="*/ 1091972 w 1806719"/>
                <a:gd name="connsiteY9" fmla="*/ 891550 h 1239134"/>
                <a:gd name="connsiteX10" fmla="*/ 992912 w 1806719"/>
                <a:gd name="connsiteY10" fmla="*/ 723910 h 1239134"/>
                <a:gd name="connsiteX11" fmla="*/ 1194842 w 1806719"/>
                <a:gd name="connsiteY11" fmla="*/ 971560 h 1239134"/>
                <a:gd name="connsiteX12" fmla="*/ 1170077 w 1806719"/>
                <a:gd name="connsiteY12" fmla="*/ 849640 h 1239134"/>
                <a:gd name="connsiteX13" fmla="*/ 1295807 w 1806719"/>
                <a:gd name="connsiteY13" fmla="*/ 958225 h 1239134"/>
                <a:gd name="connsiteX14" fmla="*/ 1341527 w 1806719"/>
                <a:gd name="connsiteY14" fmla="*/ 1122055 h 1239134"/>
                <a:gd name="connsiteX15" fmla="*/ 1368197 w 1806719"/>
                <a:gd name="connsiteY15" fmla="*/ 1030615 h 1239134"/>
                <a:gd name="connsiteX16" fmla="*/ 1379627 w 1806719"/>
                <a:gd name="connsiteY16" fmla="*/ 1238260 h 1239134"/>
                <a:gd name="connsiteX17" fmla="*/ 1432967 w 1806719"/>
                <a:gd name="connsiteY17" fmla="*/ 1101100 h 1239134"/>
                <a:gd name="connsiteX18" fmla="*/ 1514882 w 1806719"/>
                <a:gd name="connsiteY18" fmla="*/ 1003945 h 1239134"/>
                <a:gd name="connsiteX19" fmla="*/ 1604417 w 1806719"/>
                <a:gd name="connsiteY19" fmla="*/ 1021090 h 1239134"/>
                <a:gd name="connsiteX20" fmla="*/ 1644422 w 1806719"/>
                <a:gd name="connsiteY20" fmla="*/ 1055380 h 1239134"/>
                <a:gd name="connsiteX21" fmla="*/ 1652042 w 1806719"/>
                <a:gd name="connsiteY21" fmla="*/ 904885 h 1239134"/>
                <a:gd name="connsiteX22" fmla="*/ 1653947 w 1806719"/>
                <a:gd name="connsiteY22" fmla="*/ 802015 h 1239134"/>
                <a:gd name="connsiteX23" fmla="*/ 1741577 w 1806719"/>
                <a:gd name="connsiteY23" fmla="*/ 889645 h 1239134"/>
                <a:gd name="connsiteX24" fmla="*/ 1701572 w 1806719"/>
                <a:gd name="connsiteY24" fmla="*/ 716290 h 1239134"/>
                <a:gd name="connsiteX25" fmla="*/ 1701572 w 1806719"/>
                <a:gd name="connsiteY25" fmla="*/ 615325 h 1239134"/>
                <a:gd name="connsiteX26" fmla="*/ 1806347 w 1806719"/>
                <a:gd name="connsiteY26" fmla="*/ 708670 h 1239134"/>
                <a:gd name="connsiteX27" fmla="*/ 1733957 w 1806719"/>
                <a:gd name="connsiteY27" fmla="*/ 546745 h 1239134"/>
                <a:gd name="connsiteX28" fmla="*/ 1667282 w 1806719"/>
                <a:gd name="connsiteY28" fmla="*/ 396250 h 1239134"/>
                <a:gd name="connsiteX29" fmla="*/ 1497737 w 1806719"/>
                <a:gd name="connsiteY29" fmla="*/ 219085 h 1239134"/>
                <a:gd name="connsiteX30" fmla="*/ 1364387 w 1806719"/>
                <a:gd name="connsiteY30" fmla="*/ 129550 h 1239134"/>
                <a:gd name="connsiteX31" fmla="*/ 1486307 w 1806719"/>
                <a:gd name="connsiteY31" fmla="*/ 104785 h 1239134"/>
                <a:gd name="connsiteX32" fmla="*/ 1572032 w 1806719"/>
                <a:gd name="connsiteY32" fmla="*/ 70495 h 1239134"/>
                <a:gd name="connsiteX33" fmla="*/ 1339622 w 1806719"/>
                <a:gd name="connsiteY33" fmla="*/ 62875 h 1239134"/>
                <a:gd name="connsiteX34" fmla="*/ 1128167 w 1806719"/>
                <a:gd name="connsiteY34" fmla="*/ 17155 h 1239134"/>
                <a:gd name="connsiteX35" fmla="*/ 918617 w 1806719"/>
                <a:gd name="connsiteY35" fmla="*/ 10 h 1239134"/>
                <a:gd name="connsiteX36" fmla="*/ 650012 w 1806719"/>
                <a:gd name="connsiteY36" fmla="*/ 19060 h 1239134"/>
                <a:gd name="connsiteX37" fmla="*/ 480467 w 1806719"/>
                <a:gd name="connsiteY37" fmla="*/ 55255 h 1239134"/>
                <a:gd name="connsiteX38" fmla="*/ 352832 w 1806719"/>
                <a:gd name="connsiteY38" fmla="*/ 144790 h 1239134"/>
                <a:gd name="connsiteX39" fmla="*/ 301397 w 1806719"/>
                <a:gd name="connsiteY39" fmla="*/ 215275 h 1239134"/>
                <a:gd name="connsiteX40" fmla="*/ 227102 w 1806719"/>
                <a:gd name="connsiteY40" fmla="*/ 278140 h 1239134"/>
                <a:gd name="connsiteX41" fmla="*/ 160427 w 1806719"/>
                <a:gd name="connsiteY41" fmla="*/ 331480 h 1239134"/>
                <a:gd name="connsiteX42" fmla="*/ 82322 w 1806719"/>
                <a:gd name="connsiteY42" fmla="*/ 485785 h 1239134"/>
                <a:gd name="connsiteX43" fmla="*/ 17552 w 1806719"/>
                <a:gd name="connsiteY43" fmla="*/ 674380 h 1239134"/>
                <a:gd name="connsiteX44" fmla="*/ 2312 w 1806719"/>
                <a:gd name="connsiteY44" fmla="*/ 735340 h 1239134"/>
                <a:gd name="connsiteX45" fmla="*/ 57557 w 1806719"/>
                <a:gd name="connsiteY45" fmla="*/ 678190 h 1239134"/>
                <a:gd name="connsiteX46" fmla="*/ 55652 w 1806719"/>
                <a:gd name="connsiteY46" fmla="*/ 910600 h 1239134"/>
                <a:gd name="connsiteX47" fmla="*/ 68987 w 1806719"/>
                <a:gd name="connsiteY47" fmla="*/ 988705 h 1239134"/>
                <a:gd name="connsiteX48" fmla="*/ 97562 w 1806719"/>
                <a:gd name="connsiteY48" fmla="*/ 891550 h 1239134"/>
                <a:gd name="connsiteX49" fmla="*/ 183287 w 1806719"/>
                <a:gd name="connsiteY49" fmla="*/ 990610 h 1239134"/>
                <a:gd name="connsiteX50" fmla="*/ 175667 w 1806719"/>
                <a:gd name="connsiteY50" fmla="*/ 866785 h 1239134"/>
                <a:gd name="connsiteX51" fmla="*/ 187097 w 1806719"/>
                <a:gd name="connsiteY51" fmla="*/ 725815 h 1239134"/>
                <a:gd name="connsiteX52" fmla="*/ 248057 w 1806719"/>
                <a:gd name="connsiteY52" fmla="*/ 889645 h 1239134"/>
                <a:gd name="connsiteX53" fmla="*/ 232817 w 1806719"/>
                <a:gd name="connsiteY53" fmla="*/ 643900 h 1239134"/>
                <a:gd name="connsiteX54" fmla="*/ 278537 w 1806719"/>
                <a:gd name="connsiteY54" fmla="*/ 495310 h 1239134"/>
                <a:gd name="connsiteX55" fmla="*/ 331877 w 1806719"/>
                <a:gd name="connsiteY55" fmla="*/ 483880 h 1239134"/>
                <a:gd name="connsiteX56" fmla="*/ 423317 w 1806719"/>
                <a:gd name="connsiteY56" fmla="*/ 586750 h 1239134"/>
                <a:gd name="connsiteX0" fmla="*/ 423317 w 1815355"/>
                <a:gd name="connsiteY0" fmla="*/ 586750 h 1239134"/>
                <a:gd name="connsiteX1" fmla="*/ 482372 w 1815355"/>
                <a:gd name="connsiteY1" fmla="*/ 516265 h 1239134"/>
                <a:gd name="connsiteX2" fmla="*/ 566192 w 1815355"/>
                <a:gd name="connsiteY2" fmla="*/ 476260 h 1239134"/>
                <a:gd name="connsiteX3" fmla="*/ 629057 w 1815355"/>
                <a:gd name="connsiteY3" fmla="*/ 577225 h 1239134"/>
                <a:gd name="connsiteX4" fmla="*/ 674777 w 1815355"/>
                <a:gd name="connsiteY4" fmla="*/ 779155 h 1239134"/>
                <a:gd name="connsiteX5" fmla="*/ 672872 w 1815355"/>
                <a:gd name="connsiteY5" fmla="*/ 914410 h 1239134"/>
                <a:gd name="connsiteX6" fmla="*/ 762407 w 1815355"/>
                <a:gd name="connsiteY6" fmla="*/ 678190 h 1239134"/>
                <a:gd name="connsiteX7" fmla="*/ 777647 w 1815355"/>
                <a:gd name="connsiteY7" fmla="*/ 582940 h 1239134"/>
                <a:gd name="connsiteX8" fmla="*/ 1040537 w 1815355"/>
                <a:gd name="connsiteY8" fmla="*/ 870595 h 1239134"/>
                <a:gd name="connsiteX9" fmla="*/ 1091972 w 1815355"/>
                <a:gd name="connsiteY9" fmla="*/ 891550 h 1239134"/>
                <a:gd name="connsiteX10" fmla="*/ 992912 w 1815355"/>
                <a:gd name="connsiteY10" fmla="*/ 723910 h 1239134"/>
                <a:gd name="connsiteX11" fmla="*/ 1194842 w 1815355"/>
                <a:gd name="connsiteY11" fmla="*/ 971560 h 1239134"/>
                <a:gd name="connsiteX12" fmla="*/ 1170077 w 1815355"/>
                <a:gd name="connsiteY12" fmla="*/ 849640 h 1239134"/>
                <a:gd name="connsiteX13" fmla="*/ 1295807 w 1815355"/>
                <a:gd name="connsiteY13" fmla="*/ 958225 h 1239134"/>
                <a:gd name="connsiteX14" fmla="*/ 1341527 w 1815355"/>
                <a:gd name="connsiteY14" fmla="*/ 1122055 h 1239134"/>
                <a:gd name="connsiteX15" fmla="*/ 1368197 w 1815355"/>
                <a:gd name="connsiteY15" fmla="*/ 1030615 h 1239134"/>
                <a:gd name="connsiteX16" fmla="*/ 1379627 w 1815355"/>
                <a:gd name="connsiteY16" fmla="*/ 1238260 h 1239134"/>
                <a:gd name="connsiteX17" fmla="*/ 1432967 w 1815355"/>
                <a:gd name="connsiteY17" fmla="*/ 1101100 h 1239134"/>
                <a:gd name="connsiteX18" fmla="*/ 1514882 w 1815355"/>
                <a:gd name="connsiteY18" fmla="*/ 1003945 h 1239134"/>
                <a:gd name="connsiteX19" fmla="*/ 1604417 w 1815355"/>
                <a:gd name="connsiteY19" fmla="*/ 1021090 h 1239134"/>
                <a:gd name="connsiteX20" fmla="*/ 1644422 w 1815355"/>
                <a:gd name="connsiteY20" fmla="*/ 1055380 h 1239134"/>
                <a:gd name="connsiteX21" fmla="*/ 1652042 w 1815355"/>
                <a:gd name="connsiteY21" fmla="*/ 904885 h 1239134"/>
                <a:gd name="connsiteX22" fmla="*/ 1653947 w 1815355"/>
                <a:gd name="connsiteY22" fmla="*/ 802015 h 1239134"/>
                <a:gd name="connsiteX23" fmla="*/ 1741577 w 1815355"/>
                <a:gd name="connsiteY23" fmla="*/ 889645 h 1239134"/>
                <a:gd name="connsiteX24" fmla="*/ 1701572 w 1815355"/>
                <a:gd name="connsiteY24" fmla="*/ 716290 h 1239134"/>
                <a:gd name="connsiteX25" fmla="*/ 1701572 w 1815355"/>
                <a:gd name="connsiteY25" fmla="*/ 615325 h 1239134"/>
                <a:gd name="connsiteX26" fmla="*/ 1806347 w 1815355"/>
                <a:gd name="connsiteY26" fmla="*/ 708670 h 1239134"/>
                <a:gd name="connsiteX27" fmla="*/ 1733957 w 1815355"/>
                <a:gd name="connsiteY27" fmla="*/ 546745 h 1239134"/>
                <a:gd name="connsiteX28" fmla="*/ 1667282 w 1815355"/>
                <a:gd name="connsiteY28" fmla="*/ 396250 h 1239134"/>
                <a:gd name="connsiteX29" fmla="*/ 1497737 w 1815355"/>
                <a:gd name="connsiteY29" fmla="*/ 219085 h 1239134"/>
                <a:gd name="connsiteX30" fmla="*/ 1364387 w 1815355"/>
                <a:gd name="connsiteY30" fmla="*/ 129550 h 1239134"/>
                <a:gd name="connsiteX31" fmla="*/ 1486307 w 1815355"/>
                <a:gd name="connsiteY31" fmla="*/ 104785 h 1239134"/>
                <a:gd name="connsiteX32" fmla="*/ 1572032 w 1815355"/>
                <a:gd name="connsiteY32" fmla="*/ 70495 h 1239134"/>
                <a:gd name="connsiteX33" fmla="*/ 1339622 w 1815355"/>
                <a:gd name="connsiteY33" fmla="*/ 62875 h 1239134"/>
                <a:gd name="connsiteX34" fmla="*/ 1128167 w 1815355"/>
                <a:gd name="connsiteY34" fmla="*/ 17155 h 1239134"/>
                <a:gd name="connsiteX35" fmla="*/ 918617 w 1815355"/>
                <a:gd name="connsiteY35" fmla="*/ 10 h 1239134"/>
                <a:gd name="connsiteX36" fmla="*/ 650012 w 1815355"/>
                <a:gd name="connsiteY36" fmla="*/ 19060 h 1239134"/>
                <a:gd name="connsiteX37" fmla="*/ 480467 w 1815355"/>
                <a:gd name="connsiteY37" fmla="*/ 55255 h 1239134"/>
                <a:gd name="connsiteX38" fmla="*/ 352832 w 1815355"/>
                <a:gd name="connsiteY38" fmla="*/ 144790 h 1239134"/>
                <a:gd name="connsiteX39" fmla="*/ 301397 w 1815355"/>
                <a:gd name="connsiteY39" fmla="*/ 215275 h 1239134"/>
                <a:gd name="connsiteX40" fmla="*/ 227102 w 1815355"/>
                <a:gd name="connsiteY40" fmla="*/ 278140 h 1239134"/>
                <a:gd name="connsiteX41" fmla="*/ 160427 w 1815355"/>
                <a:gd name="connsiteY41" fmla="*/ 331480 h 1239134"/>
                <a:gd name="connsiteX42" fmla="*/ 82322 w 1815355"/>
                <a:gd name="connsiteY42" fmla="*/ 485785 h 1239134"/>
                <a:gd name="connsiteX43" fmla="*/ 17552 w 1815355"/>
                <a:gd name="connsiteY43" fmla="*/ 674380 h 1239134"/>
                <a:gd name="connsiteX44" fmla="*/ 2312 w 1815355"/>
                <a:gd name="connsiteY44" fmla="*/ 735340 h 1239134"/>
                <a:gd name="connsiteX45" fmla="*/ 57557 w 1815355"/>
                <a:gd name="connsiteY45" fmla="*/ 678190 h 1239134"/>
                <a:gd name="connsiteX46" fmla="*/ 55652 w 1815355"/>
                <a:gd name="connsiteY46" fmla="*/ 910600 h 1239134"/>
                <a:gd name="connsiteX47" fmla="*/ 68987 w 1815355"/>
                <a:gd name="connsiteY47" fmla="*/ 988705 h 1239134"/>
                <a:gd name="connsiteX48" fmla="*/ 97562 w 1815355"/>
                <a:gd name="connsiteY48" fmla="*/ 891550 h 1239134"/>
                <a:gd name="connsiteX49" fmla="*/ 183287 w 1815355"/>
                <a:gd name="connsiteY49" fmla="*/ 990610 h 1239134"/>
                <a:gd name="connsiteX50" fmla="*/ 175667 w 1815355"/>
                <a:gd name="connsiteY50" fmla="*/ 866785 h 1239134"/>
                <a:gd name="connsiteX51" fmla="*/ 187097 w 1815355"/>
                <a:gd name="connsiteY51" fmla="*/ 725815 h 1239134"/>
                <a:gd name="connsiteX52" fmla="*/ 248057 w 1815355"/>
                <a:gd name="connsiteY52" fmla="*/ 889645 h 1239134"/>
                <a:gd name="connsiteX53" fmla="*/ 232817 w 1815355"/>
                <a:gd name="connsiteY53" fmla="*/ 643900 h 1239134"/>
                <a:gd name="connsiteX54" fmla="*/ 278537 w 1815355"/>
                <a:gd name="connsiteY54" fmla="*/ 495310 h 1239134"/>
                <a:gd name="connsiteX55" fmla="*/ 331877 w 1815355"/>
                <a:gd name="connsiteY55" fmla="*/ 483880 h 1239134"/>
                <a:gd name="connsiteX56" fmla="*/ 423317 w 1815355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62407 w 1791907"/>
                <a:gd name="connsiteY6" fmla="*/ 678190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27102 w 1791907"/>
                <a:gd name="connsiteY53" fmla="*/ 668665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27102 w 1791907"/>
                <a:gd name="connsiteY53" fmla="*/ 668665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19507 w 1791907"/>
                <a:gd name="connsiteY0" fmla="*/ 57913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27102 w 1791907"/>
                <a:gd name="connsiteY53" fmla="*/ 668665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19507 w 1791907"/>
                <a:gd name="connsiteY56" fmla="*/ 579130 h 1239134"/>
                <a:gd name="connsiteX0" fmla="*/ 419507 w 1791907"/>
                <a:gd name="connsiteY0" fmla="*/ 579130 h 1240043"/>
                <a:gd name="connsiteX1" fmla="*/ 482372 w 1791907"/>
                <a:gd name="connsiteY1" fmla="*/ 516265 h 1240043"/>
                <a:gd name="connsiteX2" fmla="*/ 566192 w 1791907"/>
                <a:gd name="connsiteY2" fmla="*/ 476260 h 1240043"/>
                <a:gd name="connsiteX3" fmla="*/ 629057 w 1791907"/>
                <a:gd name="connsiteY3" fmla="*/ 577225 h 1240043"/>
                <a:gd name="connsiteX4" fmla="*/ 669062 w 1791907"/>
                <a:gd name="connsiteY4" fmla="*/ 762010 h 1240043"/>
                <a:gd name="connsiteX5" fmla="*/ 672872 w 1791907"/>
                <a:gd name="connsiteY5" fmla="*/ 914410 h 1240043"/>
                <a:gd name="connsiteX6" fmla="*/ 750977 w 1791907"/>
                <a:gd name="connsiteY6" fmla="*/ 718195 h 1240043"/>
                <a:gd name="connsiteX7" fmla="*/ 777647 w 1791907"/>
                <a:gd name="connsiteY7" fmla="*/ 582940 h 1240043"/>
                <a:gd name="connsiteX8" fmla="*/ 1040537 w 1791907"/>
                <a:gd name="connsiteY8" fmla="*/ 870595 h 1240043"/>
                <a:gd name="connsiteX9" fmla="*/ 1091972 w 1791907"/>
                <a:gd name="connsiteY9" fmla="*/ 891550 h 1240043"/>
                <a:gd name="connsiteX10" fmla="*/ 992912 w 1791907"/>
                <a:gd name="connsiteY10" fmla="*/ 723910 h 1240043"/>
                <a:gd name="connsiteX11" fmla="*/ 1194842 w 1791907"/>
                <a:gd name="connsiteY11" fmla="*/ 971560 h 1240043"/>
                <a:gd name="connsiteX12" fmla="*/ 1170077 w 1791907"/>
                <a:gd name="connsiteY12" fmla="*/ 849640 h 1240043"/>
                <a:gd name="connsiteX13" fmla="*/ 1295807 w 1791907"/>
                <a:gd name="connsiteY13" fmla="*/ 958225 h 1240043"/>
                <a:gd name="connsiteX14" fmla="*/ 1341527 w 1791907"/>
                <a:gd name="connsiteY14" fmla="*/ 1122055 h 1240043"/>
                <a:gd name="connsiteX15" fmla="*/ 1364387 w 1791907"/>
                <a:gd name="connsiteY15" fmla="*/ 996325 h 1240043"/>
                <a:gd name="connsiteX16" fmla="*/ 1379627 w 1791907"/>
                <a:gd name="connsiteY16" fmla="*/ 1238260 h 1240043"/>
                <a:gd name="connsiteX17" fmla="*/ 1432967 w 1791907"/>
                <a:gd name="connsiteY17" fmla="*/ 1101100 h 1240043"/>
                <a:gd name="connsiteX18" fmla="*/ 1514882 w 1791907"/>
                <a:gd name="connsiteY18" fmla="*/ 1003945 h 1240043"/>
                <a:gd name="connsiteX19" fmla="*/ 1604417 w 1791907"/>
                <a:gd name="connsiteY19" fmla="*/ 1021090 h 1240043"/>
                <a:gd name="connsiteX20" fmla="*/ 1644422 w 1791907"/>
                <a:gd name="connsiteY20" fmla="*/ 1055380 h 1240043"/>
                <a:gd name="connsiteX21" fmla="*/ 1652042 w 1791907"/>
                <a:gd name="connsiteY21" fmla="*/ 904885 h 1240043"/>
                <a:gd name="connsiteX22" fmla="*/ 1653947 w 1791907"/>
                <a:gd name="connsiteY22" fmla="*/ 802015 h 1240043"/>
                <a:gd name="connsiteX23" fmla="*/ 1741577 w 1791907"/>
                <a:gd name="connsiteY23" fmla="*/ 889645 h 1240043"/>
                <a:gd name="connsiteX24" fmla="*/ 1701572 w 1791907"/>
                <a:gd name="connsiteY24" fmla="*/ 716290 h 1240043"/>
                <a:gd name="connsiteX25" fmla="*/ 1701572 w 1791907"/>
                <a:gd name="connsiteY25" fmla="*/ 615325 h 1240043"/>
                <a:gd name="connsiteX26" fmla="*/ 1781582 w 1791907"/>
                <a:gd name="connsiteY26" fmla="*/ 676285 h 1240043"/>
                <a:gd name="connsiteX27" fmla="*/ 1733957 w 1791907"/>
                <a:gd name="connsiteY27" fmla="*/ 546745 h 1240043"/>
                <a:gd name="connsiteX28" fmla="*/ 1667282 w 1791907"/>
                <a:gd name="connsiteY28" fmla="*/ 396250 h 1240043"/>
                <a:gd name="connsiteX29" fmla="*/ 1497737 w 1791907"/>
                <a:gd name="connsiteY29" fmla="*/ 219085 h 1240043"/>
                <a:gd name="connsiteX30" fmla="*/ 1364387 w 1791907"/>
                <a:gd name="connsiteY30" fmla="*/ 129550 h 1240043"/>
                <a:gd name="connsiteX31" fmla="*/ 1486307 w 1791907"/>
                <a:gd name="connsiteY31" fmla="*/ 104785 h 1240043"/>
                <a:gd name="connsiteX32" fmla="*/ 1572032 w 1791907"/>
                <a:gd name="connsiteY32" fmla="*/ 70495 h 1240043"/>
                <a:gd name="connsiteX33" fmla="*/ 1339622 w 1791907"/>
                <a:gd name="connsiteY33" fmla="*/ 62875 h 1240043"/>
                <a:gd name="connsiteX34" fmla="*/ 1128167 w 1791907"/>
                <a:gd name="connsiteY34" fmla="*/ 17155 h 1240043"/>
                <a:gd name="connsiteX35" fmla="*/ 918617 w 1791907"/>
                <a:gd name="connsiteY35" fmla="*/ 10 h 1240043"/>
                <a:gd name="connsiteX36" fmla="*/ 650012 w 1791907"/>
                <a:gd name="connsiteY36" fmla="*/ 19060 h 1240043"/>
                <a:gd name="connsiteX37" fmla="*/ 480467 w 1791907"/>
                <a:gd name="connsiteY37" fmla="*/ 55255 h 1240043"/>
                <a:gd name="connsiteX38" fmla="*/ 352832 w 1791907"/>
                <a:gd name="connsiteY38" fmla="*/ 144790 h 1240043"/>
                <a:gd name="connsiteX39" fmla="*/ 301397 w 1791907"/>
                <a:gd name="connsiteY39" fmla="*/ 215275 h 1240043"/>
                <a:gd name="connsiteX40" fmla="*/ 227102 w 1791907"/>
                <a:gd name="connsiteY40" fmla="*/ 278140 h 1240043"/>
                <a:gd name="connsiteX41" fmla="*/ 160427 w 1791907"/>
                <a:gd name="connsiteY41" fmla="*/ 331480 h 1240043"/>
                <a:gd name="connsiteX42" fmla="*/ 82322 w 1791907"/>
                <a:gd name="connsiteY42" fmla="*/ 485785 h 1240043"/>
                <a:gd name="connsiteX43" fmla="*/ 17552 w 1791907"/>
                <a:gd name="connsiteY43" fmla="*/ 674380 h 1240043"/>
                <a:gd name="connsiteX44" fmla="*/ 2312 w 1791907"/>
                <a:gd name="connsiteY44" fmla="*/ 735340 h 1240043"/>
                <a:gd name="connsiteX45" fmla="*/ 57557 w 1791907"/>
                <a:gd name="connsiteY45" fmla="*/ 678190 h 1240043"/>
                <a:gd name="connsiteX46" fmla="*/ 55652 w 1791907"/>
                <a:gd name="connsiteY46" fmla="*/ 910600 h 1240043"/>
                <a:gd name="connsiteX47" fmla="*/ 68987 w 1791907"/>
                <a:gd name="connsiteY47" fmla="*/ 988705 h 1240043"/>
                <a:gd name="connsiteX48" fmla="*/ 97562 w 1791907"/>
                <a:gd name="connsiteY48" fmla="*/ 891550 h 1240043"/>
                <a:gd name="connsiteX49" fmla="*/ 183287 w 1791907"/>
                <a:gd name="connsiteY49" fmla="*/ 990610 h 1240043"/>
                <a:gd name="connsiteX50" fmla="*/ 175667 w 1791907"/>
                <a:gd name="connsiteY50" fmla="*/ 866785 h 1240043"/>
                <a:gd name="connsiteX51" fmla="*/ 187097 w 1791907"/>
                <a:gd name="connsiteY51" fmla="*/ 725815 h 1240043"/>
                <a:gd name="connsiteX52" fmla="*/ 248057 w 1791907"/>
                <a:gd name="connsiteY52" fmla="*/ 889645 h 1240043"/>
                <a:gd name="connsiteX53" fmla="*/ 227102 w 1791907"/>
                <a:gd name="connsiteY53" fmla="*/ 668665 h 1240043"/>
                <a:gd name="connsiteX54" fmla="*/ 278537 w 1791907"/>
                <a:gd name="connsiteY54" fmla="*/ 495310 h 1240043"/>
                <a:gd name="connsiteX55" fmla="*/ 331877 w 1791907"/>
                <a:gd name="connsiteY55" fmla="*/ 483880 h 1240043"/>
                <a:gd name="connsiteX56" fmla="*/ 419507 w 1791907"/>
                <a:gd name="connsiteY56" fmla="*/ 579130 h 1240043"/>
                <a:gd name="connsiteX0" fmla="*/ 419507 w 1791907"/>
                <a:gd name="connsiteY0" fmla="*/ 579130 h 1218191"/>
                <a:gd name="connsiteX1" fmla="*/ 482372 w 1791907"/>
                <a:gd name="connsiteY1" fmla="*/ 516265 h 1218191"/>
                <a:gd name="connsiteX2" fmla="*/ 566192 w 1791907"/>
                <a:gd name="connsiteY2" fmla="*/ 476260 h 1218191"/>
                <a:gd name="connsiteX3" fmla="*/ 629057 w 1791907"/>
                <a:gd name="connsiteY3" fmla="*/ 577225 h 1218191"/>
                <a:gd name="connsiteX4" fmla="*/ 669062 w 1791907"/>
                <a:gd name="connsiteY4" fmla="*/ 762010 h 1218191"/>
                <a:gd name="connsiteX5" fmla="*/ 672872 w 1791907"/>
                <a:gd name="connsiteY5" fmla="*/ 914410 h 1218191"/>
                <a:gd name="connsiteX6" fmla="*/ 750977 w 1791907"/>
                <a:gd name="connsiteY6" fmla="*/ 718195 h 1218191"/>
                <a:gd name="connsiteX7" fmla="*/ 777647 w 1791907"/>
                <a:gd name="connsiteY7" fmla="*/ 582940 h 1218191"/>
                <a:gd name="connsiteX8" fmla="*/ 1040537 w 1791907"/>
                <a:gd name="connsiteY8" fmla="*/ 870595 h 1218191"/>
                <a:gd name="connsiteX9" fmla="*/ 1091972 w 1791907"/>
                <a:gd name="connsiteY9" fmla="*/ 891550 h 1218191"/>
                <a:gd name="connsiteX10" fmla="*/ 992912 w 1791907"/>
                <a:gd name="connsiteY10" fmla="*/ 723910 h 1218191"/>
                <a:gd name="connsiteX11" fmla="*/ 1194842 w 1791907"/>
                <a:gd name="connsiteY11" fmla="*/ 971560 h 1218191"/>
                <a:gd name="connsiteX12" fmla="*/ 1170077 w 1791907"/>
                <a:gd name="connsiteY12" fmla="*/ 849640 h 1218191"/>
                <a:gd name="connsiteX13" fmla="*/ 1295807 w 1791907"/>
                <a:gd name="connsiteY13" fmla="*/ 958225 h 1218191"/>
                <a:gd name="connsiteX14" fmla="*/ 1341527 w 1791907"/>
                <a:gd name="connsiteY14" fmla="*/ 1122055 h 1218191"/>
                <a:gd name="connsiteX15" fmla="*/ 1364387 w 1791907"/>
                <a:gd name="connsiteY15" fmla="*/ 996325 h 1218191"/>
                <a:gd name="connsiteX16" fmla="*/ 1396242 w 1791907"/>
                <a:gd name="connsiteY16" fmla="*/ 1216108 h 1218191"/>
                <a:gd name="connsiteX17" fmla="*/ 1432967 w 1791907"/>
                <a:gd name="connsiteY17" fmla="*/ 1101100 h 1218191"/>
                <a:gd name="connsiteX18" fmla="*/ 1514882 w 1791907"/>
                <a:gd name="connsiteY18" fmla="*/ 1003945 h 1218191"/>
                <a:gd name="connsiteX19" fmla="*/ 1604417 w 1791907"/>
                <a:gd name="connsiteY19" fmla="*/ 1021090 h 1218191"/>
                <a:gd name="connsiteX20" fmla="*/ 1644422 w 1791907"/>
                <a:gd name="connsiteY20" fmla="*/ 1055380 h 1218191"/>
                <a:gd name="connsiteX21" fmla="*/ 1652042 w 1791907"/>
                <a:gd name="connsiteY21" fmla="*/ 904885 h 1218191"/>
                <a:gd name="connsiteX22" fmla="*/ 1653947 w 1791907"/>
                <a:gd name="connsiteY22" fmla="*/ 802015 h 1218191"/>
                <a:gd name="connsiteX23" fmla="*/ 1741577 w 1791907"/>
                <a:gd name="connsiteY23" fmla="*/ 889645 h 1218191"/>
                <a:gd name="connsiteX24" fmla="*/ 1701572 w 1791907"/>
                <a:gd name="connsiteY24" fmla="*/ 716290 h 1218191"/>
                <a:gd name="connsiteX25" fmla="*/ 1701572 w 1791907"/>
                <a:gd name="connsiteY25" fmla="*/ 615325 h 1218191"/>
                <a:gd name="connsiteX26" fmla="*/ 1781582 w 1791907"/>
                <a:gd name="connsiteY26" fmla="*/ 676285 h 1218191"/>
                <a:gd name="connsiteX27" fmla="*/ 1733957 w 1791907"/>
                <a:gd name="connsiteY27" fmla="*/ 546745 h 1218191"/>
                <a:gd name="connsiteX28" fmla="*/ 1667282 w 1791907"/>
                <a:gd name="connsiteY28" fmla="*/ 396250 h 1218191"/>
                <a:gd name="connsiteX29" fmla="*/ 1497737 w 1791907"/>
                <a:gd name="connsiteY29" fmla="*/ 219085 h 1218191"/>
                <a:gd name="connsiteX30" fmla="*/ 1364387 w 1791907"/>
                <a:gd name="connsiteY30" fmla="*/ 129550 h 1218191"/>
                <a:gd name="connsiteX31" fmla="*/ 1486307 w 1791907"/>
                <a:gd name="connsiteY31" fmla="*/ 104785 h 1218191"/>
                <a:gd name="connsiteX32" fmla="*/ 1572032 w 1791907"/>
                <a:gd name="connsiteY32" fmla="*/ 70495 h 1218191"/>
                <a:gd name="connsiteX33" fmla="*/ 1339622 w 1791907"/>
                <a:gd name="connsiteY33" fmla="*/ 62875 h 1218191"/>
                <a:gd name="connsiteX34" fmla="*/ 1128167 w 1791907"/>
                <a:gd name="connsiteY34" fmla="*/ 17155 h 1218191"/>
                <a:gd name="connsiteX35" fmla="*/ 918617 w 1791907"/>
                <a:gd name="connsiteY35" fmla="*/ 10 h 1218191"/>
                <a:gd name="connsiteX36" fmla="*/ 650012 w 1791907"/>
                <a:gd name="connsiteY36" fmla="*/ 19060 h 1218191"/>
                <a:gd name="connsiteX37" fmla="*/ 480467 w 1791907"/>
                <a:gd name="connsiteY37" fmla="*/ 55255 h 1218191"/>
                <a:gd name="connsiteX38" fmla="*/ 352832 w 1791907"/>
                <a:gd name="connsiteY38" fmla="*/ 144790 h 1218191"/>
                <a:gd name="connsiteX39" fmla="*/ 301397 w 1791907"/>
                <a:gd name="connsiteY39" fmla="*/ 215275 h 1218191"/>
                <a:gd name="connsiteX40" fmla="*/ 227102 w 1791907"/>
                <a:gd name="connsiteY40" fmla="*/ 278140 h 1218191"/>
                <a:gd name="connsiteX41" fmla="*/ 160427 w 1791907"/>
                <a:gd name="connsiteY41" fmla="*/ 331480 h 1218191"/>
                <a:gd name="connsiteX42" fmla="*/ 82322 w 1791907"/>
                <a:gd name="connsiteY42" fmla="*/ 485785 h 1218191"/>
                <a:gd name="connsiteX43" fmla="*/ 17552 w 1791907"/>
                <a:gd name="connsiteY43" fmla="*/ 674380 h 1218191"/>
                <a:gd name="connsiteX44" fmla="*/ 2312 w 1791907"/>
                <a:gd name="connsiteY44" fmla="*/ 735340 h 1218191"/>
                <a:gd name="connsiteX45" fmla="*/ 57557 w 1791907"/>
                <a:gd name="connsiteY45" fmla="*/ 678190 h 1218191"/>
                <a:gd name="connsiteX46" fmla="*/ 55652 w 1791907"/>
                <a:gd name="connsiteY46" fmla="*/ 910600 h 1218191"/>
                <a:gd name="connsiteX47" fmla="*/ 68987 w 1791907"/>
                <a:gd name="connsiteY47" fmla="*/ 988705 h 1218191"/>
                <a:gd name="connsiteX48" fmla="*/ 97562 w 1791907"/>
                <a:gd name="connsiteY48" fmla="*/ 891550 h 1218191"/>
                <a:gd name="connsiteX49" fmla="*/ 183287 w 1791907"/>
                <a:gd name="connsiteY49" fmla="*/ 990610 h 1218191"/>
                <a:gd name="connsiteX50" fmla="*/ 175667 w 1791907"/>
                <a:gd name="connsiteY50" fmla="*/ 866785 h 1218191"/>
                <a:gd name="connsiteX51" fmla="*/ 187097 w 1791907"/>
                <a:gd name="connsiteY51" fmla="*/ 725815 h 1218191"/>
                <a:gd name="connsiteX52" fmla="*/ 248057 w 1791907"/>
                <a:gd name="connsiteY52" fmla="*/ 889645 h 1218191"/>
                <a:gd name="connsiteX53" fmla="*/ 227102 w 1791907"/>
                <a:gd name="connsiteY53" fmla="*/ 668665 h 1218191"/>
                <a:gd name="connsiteX54" fmla="*/ 278537 w 1791907"/>
                <a:gd name="connsiteY54" fmla="*/ 495310 h 1218191"/>
                <a:gd name="connsiteX55" fmla="*/ 331877 w 1791907"/>
                <a:gd name="connsiteY55" fmla="*/ 483880 h 1218191"/>
                <a:gd name="connsiteX56" fmla="*/ 419507 w 1791907"/>
                <a:gd name="connsiteY56" fmla="*/ 579130 h 1218191"/>
                <a:gd name="connsiteX0" fmla="*/ 419507 w 1791907"/>
                <a:gd name="connsiteY0" fmla="*/ 579130 h 1218180"/>
                <a:gd name="connsiteX1" fmla="*/ 482372 w 1791907"/>
                <a:gd name="connsiteY1" fmla="*/ 516265 h 1218180"/>
                <a:gd name="connsiteX2" fmla="*/ 566192 w 1791907"/>
                <a:gd name="connsiteY2" fmla="*/ 476260 h 1218180"/>
                <a:gd name="connsiteX3" fmla="*/ 629057 w 1791907"/>
                <a:gd name="connsiteY3" fmla="*/ 577225 h 1218180"/>
                <a:gd name="connsiteX4" fmla="*/ 669062 w 1791907"/>
                <a:gd name="connsiteY4" fmla="*/ 762010 h 1218180"/>
                <a:gd name="connsiteX5" fmla="*/ 672872 w 1791907"/>
                <a:gd name="connsiteY5" fmla="*/ 914410 h 1218180"/>
                <a:gd name="connsiteX6" fmla="*/ 750977 w 1791907"/>
                <a:gd name="connsiteY6" fmla="*/ 718195 h 1218180"/>
                <a:gd name="connsiteX7" fmla="*/ 777647 w 1791907"/>
                <a:gd name="connsiteY7" fmla="*/ 582940 h 1218180"/>
                <a:gd name="connsiteX8" fmla="*/ 1040537 w 1791907"/>
                <a:gd name="connsiteY8" fmla="*/ 870595 h 1218180"/>
                <a:gd name="connsiteX9" fmla="*/ 1091972 w 1791907"/>
                <a:gd name="connsiteY9" fmla="*/ 891550 h 1218180"/>
                <a:gd name="connsiteX10" fmla="*/ 992912 w 1791907"/>
                <a:gd name="connsiteY10" fmla="*/ 723910 h 1218180"/>
                <a:gd name="connsiteX11" fmla="*/ 1194842 w 1791907"/>
                <a:gd name="connsiteY11" fmla="*/ 971560 h 1218180"/>
                <a:gd name="connsiteX12" fmla="*/ 1170077 w 1791907"/>
                <a:gd name="connsiteY12" fmla="*/ 849640 h 1218180"/>
                <a:gd name="connsiteX13" fmla="*/ 1295807 w 1791907"/>
                <a:gd name="connsiteY13" fmla="*/ 958225 h 1218180"/>
                <a:gd name="connsiteX14" fmla="*/ 1341527 w 1791907"/>
                <a:gd name="connsiteY14" fmla="*/ 1122055 h 1218180"/>
                <a:gd name="connsiteX15" fmla="*/ 1364387 w 1791907"/>
                <a:gd name="connsiteY15" fmla="*/ 996325 h 1218180"/>
                <a:gd name="connsiteX16" fmla="*/ 1396242 w 1791907"/>
                <a:gd name="connsiteY16" fmla="*/ 1216108 h 1218180"/>
                <a:gd name="connsiteX17" fmla="*/ 1432967 w 1791907"/>
                <a:gd name="connsiteY17" fmla="*/ 1101100 h 1218180"/>
                <a:gd name="connsiteX18" fmla="*/ 1539803 w 1791907"/>
                <a:gd name="connsiteY18" fmla="*/ 1006714 h 1218180"/>
                <a:gd name="connsiteX19" fmla="*/ 1604417 w 1791907"/>
                <a:gd name="connsiteY19" fmla="*/ 1021090 h 1218180"/>
                <a:gd name="connsiteX20" fmla="*/ 1644422 w 1791907"/>
                <a:gd name="connsiteY20" fmla="*/ 1055380 h 1218180"/>
                <a:gd name="connsiteX21" fmla="*/ 1652042 w 1791907"/>
                <a:gd name="connsiteY21" fmla="*/ 904885 h 1218180"/>
                <a:gd name="connsiteX22" fmla="*/ 1653947 w 1791907"/>
                <a:gd name="connsiteY22" fmla="*/ 802015 h 1218180"/>
                <a:gd name="connsiteX23" fmla="*/ 1741577 w 1791907"/>
                <a:gd name="connsiteY23" fmla="*/ 889645 h 1218180"/>
                <a:gd name="connsiteX24" fmla="*/ 1701572 w 1791907"/>
                <a:gd name="connsiteY24" fmla="*/ 716290 h 1218180"/>
                <a:gd name="connsiteX25" fmla="*/ 1701572 w 1791907"/>
                <a:gd name="connsiteY25" fmla="*/ 615325 h 1218180"/>
                <a:gd name="connsiteX26" fmla="*/ 1781582 w 1791907"/>
                <a:gd name="connsiteY26" fmla="*/ 676285 h 1218180"/>
                <a:gd name="connsiteX27" fmla="*/ 1733957 w 1791907"/>
                <a:gd name="connsiteY27" fmla="*/ 546745 h 1218180"/>
                <a:gd name="connsiteX28" fmla="*/ 1667282 w 1791907"/>
                <a:gd name="connsiteY28" fmla="*/ 396250 h 1218180"/>
                <a:gd name="connsiteX29" fmla="*/ 1497737 w 1791907"/>
                <a:gd name="connsiteY29" fmla="*/ 219085 h 1218180"/>
                <a:gd name="connsiteX30" fmla="*/ 1364387 w 1791907"/>
                <a:gd name="connsiteY30" fmla="*/ 129550 h 1218180"/>
                <a:gd name="connsiteX31" fmla="*/ 1486307 w 1791907"/>
                <a:gd name="connsiteY31" fmla="*/ 104785 h 1218180"/>
                <a:gd name="connsiteX32" fmla="*/ 1572032 w 1791907"/>
                <a:gd name="connsiteY32" fmla="*/ 70495 h 1218180"/>
                <a:gd name="connsiteX33" fmla="*/ 1339622 w 1791907"/>
                <a:gd name="connsiteY33" fmla="*/ 62875 h 1218180"/>
                <a:gd name="connsiteX34" fmla="*/ 1128167 w 1791907"/>
                <a:gd name="connsiteY34" fmla="*/ 17155 h 1218180"/>
                <a:gd name="connsiteX35" fmla="*/ 918617 w 1791907"/>
                <a:gd name="connsiteY35" fmla="*/ 10 h 1218180"/>
                <a:gd name="connsiteX36" fmla="*/ 650012 w 1791907"/>
                <a:gd name="connsiteY36" fmla="*/ 19060 h 1218180"/>
                <a:gd name="connsiteX37" fmla="*/ 480467 w 1791907"/>
                <a:gd name="connsiteY37" fmla="*/ 55255 h 1218180"/>
                <a:gd name="connsiteX38" fmla="*/ 352832 w 1791907"/>
                <a:gd name="connsiteY38" fmla="*/ 144790 h 1218180"/>
                <a:gd name="connsiteX39" fmla="*/ 301397 w 1791907"/>
                <a:gd name="connsiteY39" fmla="*/ 215275 h 1218180"/>
                <a:gd name="connsiteX40" fmla="*/ 227102 w 1791907"/>
                <a:gd name="connsiteY40" fmla="*/ 278140 h 1218180"/>
                <a:gd name="connsiteX41" fmla="*/ 160427 w 1791907"/>
                <a:gd name="connsiteY41" fmla="*/ 331480 h 1218180"/>
                <a:gd name="connsiteX42" fmla="*/ 82322 w 1791907"/>
                <a:gd name="connsiteY42" fmla="*/ 485785 h 1218180"/>
                <a:gd name="connsiteX43" fmla="*/ 17552 w 1791907"/>
                <a:gd name="connsiteY43" fmla="*/ 674380 h 1218180"/>
                <a:gd name="connsiteX44" fmla="*/ 2312 w 1791907"/>
                <a:gd name="connsiteY44" fmla="*/ 735340 h 1218180"/>
                <a:gd name="connsiteX45" fmla="*/ 57557 w 1791907"/>
                <a:gd name="connsiteY45" fmla="*/ 678190 h 1218180"/>
                <a:gd name="connsiteX46" fmla="*/ 55652 w 1791907"/>
                <a:gd name="connsiteY46" fmla="*/ 910600 h 1218180"/>
                <a:gd name="connsiteX47" fmla="*/ 68987 w 1791907"/>
                <a:gd name="connsiteY47" fmla="*/ 988705 h 1218180"/>
                <a:gd name="connsiteX48" fmla="*/ 97562 w 1791907"/>
                <a:gd name="connsiteY48" fmla="*/ 891550 h 1218180"/>
                <a:gd name="connsiteX49" fmla="*/ 183287 w 1791907"/>
                <a:gd name="connsiteY49" fmla="*/ 990610 h 1218180"/>
                <a:gd name="connsiteX50" fmla="*/ 175667 w 1791907"/>
                <a:gd name="connsiteY50" fmla="*/ 866785 h 1218180"/>
                <a:gd name="connsiteX51" fmla="*/ 187097 w 1791907"/>
                <a:gd name="connsiteY51" fmla="*/ 725815 h 1218180"/>
                <a:gd name="connsiteX52" fmla="*/ 248057 w 1791907"/>
                <a:gd name="connsiteY52" fmla="*/ 889645 h 1218180"/>
                <a:gd name="connsiteX53" fmla="*/ 227102 w 1791907"/>
                <a:gd name="connsiteY53" fmla="*/ 668665 h 1218180"/>
                <a:gd name="connsiteX54" fmla="*/ 278537 w 1791907"/>
                <a:gd name="connsiteY54" fmla="*/ 495310 h 1218180"/>
                <a:gd name="connsiteX55" fmla="*/ 331877 w 1791907"/>
                <a:gd name="connsiteY55" fmla="*/ 483880 h 1218180"/>
                <a:gd name="connsiteX56" fmla="*/ 419507 w 1791907"/>
                <a:gd name="connsiteY56" fmla="*/ 579130 h 1218180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44422 w 1791907"/>
                <a:gd name="connsiteY20" fmla="*/ 1055380 h 1218181"/>
                <a:gd name="connsiteX21" fmla="*/ 1652042 w 1791907"/>
                <a:gd name="connsiteY21" fmla="*/ 904885 h 1218181"/>
                <a:gd name="connsiteX22" fmla="*/ 1653947 w 1791907"/>
                <a:gd name="connsiteY22" fmla="*/ 802015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58267 w 1791907"/>
                <a:gd name="connsiteY20" fmla="*/ 1063688 h 1218181"/>
                <a:gd name="connsiteX21" fmla="*/ 1652042 w 1791907"/>
                <a:gd name="connsiteY21" fmla="*/ 904885 h 1218181"/>
                <a:gd name="connsiteX22" fmla="*/ 1653947 w 1791907"/>
                <a:gd name="connsiteY22" fmla="*/ 802015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58267 w 1791907"/>
                <a:gd name="connsiteY20" fmla="*/ 1063688 h 1218181"/>
                <a:gd name="connsiteX21" fmla="*/ 1652042 w 1791907"/>
                <a:gd name="connsiteY21" fmla="*/ 904885 h 1218181"/>
                <a:gd name="connsiteX22" fmla="*/ 1670561 w 1791907"/>
                <a:gd name="connsiteY22" fmla="*/ 824167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58267 w 1791907"/>
                <a:gd name="connsiteY20" fmla="*/ 1063688 h 1218181"/>
                <a:gd name="connsiteX21" fmla="*/ 1671424 w 1791907"/>
                <a:gd name="connsiteY21" fmla="*/ 904885 h 1218181"/>
                <a:gd name="connsiteX22" fmla="*/ 1670561 w 1791907"/>
                <a:gd name="connsiteY22" fmla="*/ 824167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40"/>
                <a:gd name="connsiteX1" fmla="*/ 482372 w 1791907"/>
                <a:gd name="connsiteY1" fmla="*/ 516265 h 1218140"/>
                <a:gd name="connsiteX2" fmla="*/ 566192 w 1791907"/>
                <a:gd name="connsiteY2" fmla="*/ 476260 h 1218140"/>
                <a:gd name="connsiteX3" fmla="*/ 629057 w 1791907"/>
                <a:gd name="connsiteY3" fmla="*/ 577225 h 1218140"/>
                <a:gd name="connsiteX4" fmla="*/ 669062 w 1791907"/>
                <a:gd name="connsiteY4" fmla="*/ 762010 h 1218140"/>
                <a:gd name="connsiteX5" fmla="*/ 672872 w 1791907"/>
                <a:gd name="connsiteY5" fmla="*/ 914410 h 1218140"/>
                <a:gd name="connsiteX6" fmla="*/ 750977 w 1791907"/>
                <a:gd name="connsiteY6" fmla="*/ 718195 h 1218140"/>
                <a:gd name="connsiteX7" fmla="*/ 777647 w 1791907"/>
                <a:gd name="connsiteY7" fmla="*/ 582940 h 1218140"/>
                <a:gd name="connsiteX8" fmla="*/ 1040537 w 1791907"/>
                <a:gd name="connsiteY8" fmla="*/ 870595 h 1218140"/>
                <a:gd name="connsiteX9" fmla="*/ 1091972 w 1791907"/>
                <a:gd name="connsiteY9" fmla="*/ 891550 h 1218140"/>
                <a:gd name="connsiteX10" fmla="*/ 992912 w 1791907"/>
                <a:gd name="connsiteY10" fmla="*/ 723910 h 1218140"/>
                <a:gd name="connsiteX11" fmla="*/ 1194842 w 1791907"/>
                <a:gd name="connsiteY11" fmla="*/ 971560 h 1218140"/>
                <a:gd name="connsiteX12" fmla="*/ 1170077 w 1791907"/>
                <a:gd name="connsiteY12" fmla="*/ 849640 h 1218140"/>
                <a:gd name="connsiteX13" fmla="*/ 1295807 w 1791907"/>
                <a:gd name="connsiteY13" fmla="*/ 958225 h 1218140"/>
                <a:gd name="connsiteX14" fmla="*/ 1341527 w 1791907"/>
                <a:gd name="connsiteY14" fmla="*/ 1122055 h 1218140"/>
                <a:gd name="connsiteX15" fmla="*/ 1364387 w 1791907"/>
                <a:gd name="connsiteY15" fmla="*/ 996325 h 1218140"/>
                <a:gd name="connsiteX16" fmla="*/ 1396242 w 1791907"/>
                <a:gd name="connsiteY16" fmla="*/ 1216108 h 1218140"/>
                <a:gd name="connsiteX17" fmla="*/ 1432967 w 1791907"/>
                <a:gd name="connsiteY17" fmla="*/ 1101100 h 1218140"/>
                <a:gd name="connsiteX18" fmla="*/ 1537035 w 1791907"/>
                <a:gd name="connsiteY18" fmla="*/ 1020559 h 1218140"/>
                <a:gd name="connsiteX19" fmla="*/ 1612723 w 1791907"/>
                <a:gd name="connsiteY19" fmla="*/ 1026628 h 1218140"/>
                <a:gd name="connsiteX20" fmla="*/ 1658267 w 1791907"/>
                <a:gd name="connsiteY20" fmla="*/ 1063688 h 1218140"/>
                <a:gd name="connsiteX21" fmla="*/ 1671424 w 1791907"/>
                <a:gd name="connsiteY21" fmla="*/ 904885 h 1218140"/>
                <a:gd name="connsiteX22" fmla="*/ 1670561 w 1791907"/>
                <a:gd name="connsiteY22" fmla="*/ 824167 h 1218140"/>
                <a:gd name="connsiteX23" fmla="*/ 1741577 w 1791907"/>
                <a:gd name="connsiteY23" fmla="*/ 889645 h 1218140"/>
                <a:gd name="connsiteX24" fmla="*/ 1701572 w 1791907"/>
                <a:gd name="connsiteY24" fmla="*/ 716290 h 1218140"/>
                <a:gd name="connsiteX25" fmla="*/ 1701572 w 1791907"/>
                <a:gd name="connsiteY25" fmla="*/ 615325 h 1218140"/>
                <a:gd name="connsiteX26" fmla="*/ 1781582 w 1791907"/>
                <a:gd name="connsiteY26" fmla="*/ 676285 h 1218140"/>
                <a:gd name="connsiteX27" fmla="*/ 1733957 w 1791907"/>
                <a:gd name="connsiteY27" fmla="*/ 546745 h 1218140"/>
                <a:gd name="connsiteX28" fmla="*/ 1667282 w 1791907"/>
                <a:gd name="connsiteY28" fmla="*/ 396250 h 1218140"/>
                <a:gd name="connsiteX29" fmla="*/ 1497737 w 1791907"/>
                <a:gd name="connsiteY29" fmla="*/ 219085 h 1218140"/>
                <a:gd name="connsiteX30" fmla="*/ 1364387 w 1791907"/>
                <a:gd name="connsiteY30" fmla="*/ 129550 h 1218140"/>
                <a:gd name="connsiteX31" fmla="*/ 1486307 w 1791907"/>
                <a:gd name="connsiteY31" fmla="*/ 104785 h 1218140"/>
                <a:gd name="connsiteX32" fmla="*/ 1572032 w 1791907"/>
                <a:gd name="connsiteY32" fmla="*/ 70495 h 1218140"/>
                <a:gd name="connsiteX33" fmla="*/ 1339622 w 1791907"/>
                <a:gd name="connsiteY33" fmla="*/ 62875 h 1218140"/>
                <a:gd name="connsiteX34" fmla="*/ 1128167 w 1791907"/>
                <a:gd name="connsiteY34" fmla="*/ 17155 h 1218140"/>
                <a:gd name="connsiteX35" fmla="*/ 918617 w 1791907"/>
                <a:gd name="connsiteY35" fmla="*/ 10 h 1218140"/>
                <a:gd name="connsiteX36" fmla="*/ 650012 w 1791907"/>
                <a:gd name="connsiteY36" fmla="*/ 19060 h 1218140"/>
                <a:gd name="connsiteX37" fmla="*/ 480467 w 1791907"/>
                <a:gd name="connsiteY37" fmla="*/ 55255 h 1218140"/>
                <a:gd name="connsiteX38" fmla="*/ 352832 w 1791907"/>
                <a:gd name="connsiteY38" fmla="*/ 144790 h 1218140"/>
                <a:gd name="connsiteX39" fmla="*/ 301397 w 1791907"/>
                <a:gd name="connsiteY39" fmla="*/ 215275 h 1218140"/>
                <a:gd name="connsiteX40" fmla="*/ 227102 w 1791907"/>
                <a:gd name="connsiteY40" fmla="*/ 278140 h 1218140"/>
                <a:gd name="connsiteX41" fmla="*/ 160427 w 1791907"/>
                <a:gd name="connsiteY41" fmla="*/ 331480 h 1218140"/>
                <a:gd name="connsiteX42" fmla="*/ 82322 w 1791907"/>
                <a:gd name="connsiteY42" fmla="*/ 485785 h 1218140"/>
                <a:gd name="connsiteX43" fmla="*/ 17552 w 1791907"/>
                <a:gd name="connsiteY43" fmla="*/ 674380 h 1218140"/>
                <a:gd name="connsiteX44" fmla="*/ 2312 w 1791907"/>
                <a:gd name="connsiteY44" fmla="*/ 735340 h 1218140"/>
                <a:gd name="connsiteX45" fmla="*/ 57557 w 1791907"/>
                <a:gd name="connsiteY45" fmla="*/ 678190 h 1218140"/>
                <a:gd name="connsiteX46" fmla="*/ 55652 w 1791907"/>
                <a:gd name="connsiteY46" fmla="*/ 910600 h 1218140"/>
                <a:gd name="connsiteX47" fmla="*/ 68987 w 1791907"/>
                <a:gd name="connsiteY47" fmla="*/ 988705 h 1218140"/>
                <a:gd name="connsiteX48" fmla="*/ 97562 w 1791907"/>
                <a:gd name="connsiteY48" fmla="*/ 891550 h 1218140"/>
                <a:gd name="connsiteX49" fmla="*/ 183287 w 1791907"/>
                <a:gd name="connsiteY49" fmla="*/ 990610 h 1218140"/>
                <a:gd name="connsiteX50" fmla="*/ 175667 w 1791907"/>
                <a:gd name="connsiteY50" fmla="*/ 866785 h 1218140"/>
                <a:gd name="connsiteX51" fmla="*/ 187097 w 1791907"/>
                <a:gd name="connsiteY51" fmla="*/ 725815 h 1218140"/>
                <a:gd name="connsiteX52" fmla="*/ 248057 w 1791907"/>
                <a:gd name="connsiteY52" fmla="*/ 889645 h 1218140"/>
                <a:gd name="connsiteX53" fmla="*/ 227102 w 1791907"/>
                <a:gd name="connsiteY53" fmla="*/ 668665 h 1218140"/>
                <a:gd name="connsiteX54" fmla="*/ 278537 w 1791907"/>
                <a:gd name="connsiteY54" fmla="*/ 495310 h 1218140"/>
                <a:gd name="connsiteX55" fmla="*/ 331877 w 1791907"/>
                <a:gd name="connsiteY55" fmla="*/ 483880 h 1218140"/>
                <a:gd name="connsiteX56" fmla="*/ 419507 w 1791907"/>
                <a:gd name="connsiteY56" fmla="*/ 579130 h 1218140"/>
                <a:gd name="connsiteX0" fmla="*/ 419507 w 1791907"/>
                <a:gd name="connsiteY0" fmla="*/ 579130 h 1218001"/>
                <a:gd name="connsiteX1" fmla="*/ 482372 w 1791907"/>
                <a:gd name="connsiteY1" fmla="*/ 516265 h 1218001"/>
                <a:gd name="connsiteX2" fmla="*/ 566192 w 1791907"/>
                <a:gd name="connsiteY2" fmla="*/ 476260 h 1218001"/>
                <a:gd name="connsiteX3" fmla="*/ 629057 w 1791907"/>
                <a:gd name="connsiteY3" fmla="*/ 577225 h 1218001"/>
                <a:gd name="connsiteX4" fmla="*/ 669062 w 1791907"/>
                <a:gd name="connsiteY4" fmla="*/ 762010 h 1218001"/>
                <a:gd name="connsiteX5" fmla="*/ 672872 w 1791907"/>
                <a:gd name="connsiteY5" fmla="*/ 914410 h 1218001"/>
                <a:gd name="connsiteX6" fmla="*/ 750977 w 1791907"/>
                <a:gd name="connsiteY6" fmla="*/ 718195 h 1218001"/>
                <a:gd name="connsiteX7" fmla="*/ 777647 w 1791907"/>
                <a:gd name="connsiteY7" fmla="*/ 582940 h 1218001"/>
                <a:gd name="connsiteX8" fmla="*/ 1040537 w 1791907"/>
                <a:gd name="connsiteY8" fmla="*/ 870595 h 1218001"/>
                <a:gd name="connsiteX9" fmla="*/ 1091972 w 1791907"/>
                <a:gd name="connsiteY9" fmla="*/ 891550 h 1218001"/>
                <a:gd name="connsiteX10" fmla="*/ 992912 w 1791907"/>
                <a:gd name="connsiteY10" fmla="*/ 723910 h 1218001"/>
                <a:gd name="connsiteX11" fmla="*/ 1194842 w 1791907"/>
                <a:gd name="connsiteY11" fmla="*/ 971560 h 1218001"/>
                <a:gd name="connsiteX12" fmla="*/ 1170077 w 1791907"/>
                <a:gd name="connsiteY12" fmla="*/ 849640 h 1218001"/>
                <a:gd name="connsiteX13" fmla="*/ 1295807 w 1791907"/>
                <a:gd name="connsiteY13" fmla="*/ 958225 h 1218001"/>
                <a:gd name="connsiteX14" fmla="*/ 1341527 w 1791907"/>
                <a:gd name="connsiteY14" fmla="*/ 1122055 h 1218001"/>
                <a:gd name="connsiteX15" fmla="*/ 1364387 w 1791907"/>
                <a:gd name="connsiteY15" fmla="*/ 996325 h 1218001"/>
                <a:gd name="connsiteX16" fmla="*/ 1396242 w 1791907"/>
                <a:gd name="connsiteY16" fmla="*/ 1216108 h 1218001"/>
                <a:gd name="connsiteX17" fmla="*/ 1441273 w 1791907"/>
                <a:gd name="connsiteY17" fmla="*/ 1098331 h 1218001"/>
                <a:gd name="connsiteX18" fmla="*/ 1537035 w 1791907"/>
                <a:gd name="connsiteY18" fmla="*/ 1020559 h 1218001"/>
                <a:gd name="connsiteX19" fmla="*/ 1612723 w 1791907"/>
                <a:gd name="connsiteY19" fmla="*/ 1026628 h 1218001"/>
                <a:gd name="connsiteX20" fmla="*/ 1658267 w 1791907"/>
                <a:gd name="connsiteY20" fmla="*/ 1063688 h 1218001"/>
                <a:gd name="connsiteX21" fmla="*/ 1671424 w 1791907"/>
                <a:gd name="connsiteY21" fmla="*/ 904885 h 1218001"/>
                <a:gd name="connsiteX22" fmla="*/ 1670561 w 1791907"/>
                <a:gd name="connsiteY22" fmla="*/ 824167 h 1218001"/>
                <a:gd name="connsiteX23" fmla="*/ 1741577 w 1791907"/>
                <a:gd name="connsiteY23" fmla="*/ 889645 h 1218001"/>
                <a:gd name="connsiteX24" fmla="*/ 1701572 w 1791907"/>
                <a:gd name="connsiteY24" fmla="*/ 716290 h 1218001"/>
                <a:gd name="connsiteX25" fmla="*/ 1701572 w 1791907"/>
                <a:gd name="connsiteY25" fmla="*/ 615325 h 1218001"/>
                <a:gd name="connsiteX26" fmla="*/ 1781582 w 1791907"/>
                <a:gd name="connsiteY26" fmla="*/ 676285 h 1218001"/>
                <a:gd name="connsiteX27" fmla="*/ 1733957 w 1791907"/>
                <a:gd name="connsiteY27" fmla="*/ 546745 h 1218001"/>
                <a:gd name="connsiteX28" fmla="*/ 1667282 w 1791907"/>
                <a:gd name="connsiteY28" fmla="*/ 396250 h 1218001"/>
                <a:gd name="connsiteX29" fmla="*/ 1497737 w 1791907"/>
                <a:gd name="connsiteY29" fmla="*/ 219085 h 1218001"/>
                <a:gd name="connsiteX30" fmla="*/ 1364387 w 1791907"/>
                <a:gd name="connsiteY30" fmla="*/ 129550 h 1218001"/>
                <a:gd name="connsiteX31" fmla="*/ 1486307 w 1791907"/>
                <a:gd name="connsiteY31" fmla="*/ 104785 h 1218001"/>
                <a:gd name="connsiteX32" fmla="*/ 1572032 w 1791907"/>
                <a:gd name="connsiteY32" fmla="*/ 70495 h 1218001"/>
                <a:gd name="connsiteX33" fmla="*/ 1339622 w 1791907"/>
                <a:gd name="connsiteY33" fmla="*/ 62875 h 1218001"/>
                <a:gd name="connsiteX34" fmla="*/ 1128167 w 1791907"/>
                <a:gd name="connsiteY34" fmla="*/ 17155 h 1218001"/>
                <a:gd name="connsiteX35" fmla="*/ 918617 w 1791907"/>
                <a:gd name="connsiteY35" fmla="*/ 10 h 1218001"/>
                <a:gd name="connsiteX36" fmla="*/ 650012 w 1791907"/>
                <a:gd name="connsiteY36" fmla="*/ 19060 h 1218001"/>
                <a:gd name="connsiteX37" fmla="*/ 480467 w 1791907"/>
                <a:gd name="connsiteY37" fmla="*/ 55255 h 1218001"/>
                <a:gd name="connsiteX38" fmla="*/ 352832 w 1791907"/>
                <a:gd name="connsiteY38" fmla="*/ 144790 h 1218001"/>
                <a:gd name="connsiteX39" fmla="*/ 301397 w 1791907"/>
                <a:gd name="connsiteY39" fmla="*/ 215275 h 1218001"/>
                <a:gd name="connsiteX40" fmla="*/ 227102 w 1791907"/>
                <a:gd name="connsiteY40" fmla="*/ 278140 h 1218001"/>
                <a:gd name="connsiteX41" fmla="*/ 160427 w 1791907"/>
                <a:gd name="connsiteY41" fmla="*/ 331480 h 1218001"/>
                <a:gd name="connsiteX42" fmla="*/ 82322 w 1791907"/>
                <a:gd name="connsiteY42" fmla="*/ 485785 h 1218001"/>
                <a:gd name="connsiteX43" fmla="*/ 17552 w 1791907"/>
                <a:gd name="connsiteY43" fmla="*/ 674380 h 1218001"/>
                <a:gd name="connsiteX44" fmla="*/ 2312 w 1791907"/>
                <a:gd name="connsiteY44" fmla="*/ 735340 h 1218001"/>
                <a:gd name="connsiteX45" fmla="*/ 57557 w 1791907"/>
                <a:gd name="connsiteY45" fmla="*/ 678190 h 1218001"/>
                <a:gd name="connsiteX46" fmla="*/ 55652 w 1791907"/>
                <a:gd name="connsiteY46" fmla="*/ 910600 h 1218001"/>
                <a:gd name="connsiteX47" fmla="*/ 68987 w 1791907"/>
                <a:gd name="connsiteY47" fmla="*/ 988705 h 1218001"/>
                <a:gd name="connsiteX48" fmla="*/ 97562 w 1791907"/>
                <a:gd name="connsiteY48" fmla="*/ 891550 h 1218001"/>
                <a:gd name="connsiteX49" fmla="*/ 183287 w 1791907"/>
                <a:gd name="connsiteY49" fmla="*/ 990610 h 1218001"/>
                <a:gd name="connsiteX50" fmla="*/ 175667 w 1791907"/>
                <a:gd name="connsiteY50" fmla="*/ 866785 h 1218001"/>
                <a:gd name="connsiteX51" fmla="*/ 187097 w 1791907"/>
                <a:gd name="connsiteY51" fmla="*/ 725815 h 1218001"/>
                <a:gd name="connsiteX52" fmla="*/ 248057 w 1791907"/>
                <a:gd name="connsiteY52" fmla="*/ 889645 h 1218001"/>
                <a:gd name="connsiteX53" fmla="*/ 227102 w 1791907"/>
                <a:gd name="connsiteY53" fmla="*/ 668665 h 1218001"/>
                <a:gd name="connsiteX54" fmla="*/ 278537 w 1791907"/>
                <a:gd name="connsiteY54" fmla="*/ 495310 h 1218001"/>
                <a:gd name="connsiteX55" fmla="*/ 331877 w 1791907"/>
                <a:gd name="connsiteY55" fmla="*/ 483880 h 1218001"/>
                <a:gd name="connsiteX56" fmla="*/ 419507 w 1791907"/>
                <a:gd name="connsiteY56" fmla="*/ 579130 h 1218001"/>
                <a:gd name="connsiteX0" fmla="*/ 419507 w 1791907"/>
                <a:gd name="connsiteY0" fmla="*/ 579130 h 1217972"/>
                <a:gd name="connsiteX1" fmla="*/ 482372 w 1791907"/>
                <a:gd name="connsiteY1" fmla="*/ 516265 h 1217972"/>
                <a:gd name="connsiteX2" fmla="*/ 566192 w 1791907"/>
                <a:gd name="connsiteY2" fmla="*/ 476260 h 1217972"/>
                <a:gd name="connsiteX3" fmla="*/ 629057 w 1791907"/>
                <a:gd name="connsiteY3" fmla="*/ 577225 h 1217972"/>
                <a:gd name="connsiteX4" fmla="*/ 669062 w 1791907"/>
                <a:gd name="connsiteY4" fmla="*/ 762010 h 1217972"/>
                <a:gd name="connsiteX5" fmla="*/ 672872 w 1791907"/>
                <a:gd name="connsiteY5" fmla="*/ 914410 h 1217972"/>
                <a:gd name="connsiteX6" fmla="*/ 750977 w 1791907"/>
                <a:gd name="connsiteY6" fmla="*/ 718195 h 1217972"/>
                <a:gd name="connsiteX7" fmla="*/ 777647 w 1791907"/>
                <a:gd name="connsiteY7" fmla="*/ 582940 h 1217972"/>
                <a:gd name="connsiteX8" fmla="*/ 1040537 w 1791907"/>
                <a:gd name="connsiteY8" fmla="*/ 870595 h 1217972"/>
                <a:gd name="connsiteX9" fmla="*/ 1091972 w 1791907"/>
                <a:gd name="connsiteY9" fmla="*/ 891550 h 1217972"/>
                <a:gd name="connsiteX10" fmla="*/ 992912 w 1791907"/>
                <a:gd name="connsiteY10" fmla="*/ 723910 h 1217972"/>
                <a:gd name="connsiteX11" fmla="*/ 1194842 w 1791907"/>
                <a:gd name="connsiteY11" fmla="*/ 971560 h 1217972"/>
                <a:gd name="connsiteX12" fmla="*/ 1170077 w 1791907"/>
                <a:gd name="connsiteY12" fmla="*/ 849640 h 1217972"/>
                <a:gd name="connsiteX13" fmla="*/ 1295807 w 1791907"/>
                <a:gd name="connsiteY13" fmla="*/ 958225 h 1217972"/>
                <a:gd name="connsiteX14" fmla="*/ 1341527 w 1791907"/>
                <a:gd name="connsiteY14" fmla="*/ 1122055 h 1217972"/>
                <a:gd name="connsiteX15" fmla="*/ 1364387 w 1791907"/>
                <a:gd name="connsiteY15" fmla="*/ 996325 h 1217972"/>
                <a:gd name="connsiteX16" fmla="*/ 1396242 w 1791907"/>
                <a:gd name="connsiteY16" fmla="*/ 1216108 h 1217972"/>
                <a:gd name="connsiteX17" fmla="*/ 1441273 w 1791907"/>
                <a:gd name="connsiteY17" fmla="*/ 1098331 h 1217972"/>
                <a:gd name="connsiteX18" fmla="*/ 1542572 w 1791907"/>
                <a:gd name="connsiteY18" fmla="*/ 1031635 h 1217972"/>
                <a:gd name="connsiteX19" fmla="*/ 1612723 w 1791907"/>
                <a:gd name="connsiteY19" fmla="*/ 1026628 h 1217972"/>
                <a:gd name="connsiteX20" fmla="*/ 1658267 w 1791907"/>
                <a:gd name="connsiteY20" fmla="*/ 1063688 h 1217972"/>
                <a:gd name="connsiteX21" fmla="*/ 1671424 w 1791907"/>
                <a:gd name="connsiteY21" fmla="*/ 904885 h 1217972"/>
                <a:gd name="connsiteX22" fmla="*/ 1670561 w 1791907"/>
                <a:gd name="connsiteY22" fmla="*/ 824167 h 1217972"/>
                <a:gd name="connsiteX23" fmla="*/ 1741577 w 1791907"/>
                <a:gd name="connsiteY23" fmla="*/ 889645 h 1217972"/>
                <a:gd name="connsiteX24" fmla="*/ 1701572 w 1791907"/>
                <a:gd name="connsiteY24" fmla="*/ 716290 h 1217972"/>
                <a:gd name="connsiteX25" fmla="*/ 1701572 w 1791907"/>
                <a:gd name="connsiteY25" fmla="*/ 615325 h 1217972"/>
                <a:gd name="connsiteX26" fmla="*/ 1781582 w 1791907"/>
                <a:gd name="connsiteY26" fmla="*/ 676285 h 1217972"/>
                <a:gd name="connsiteX27" fmla="*/ 1733957 w 1791907"/>
                <a:gd name="connsiteY27" fmla="*/ 546745 h 1217972"/>
                <a:gd name="connsiteX28" fmla="*/ 1667282 w 1791907"/>
                <a:gd name="connsiteY28" fmla="*/ 396250 h 1217972"/>
                <a:gd name="connsiteX29" fmla="*/ 1497737 w 1791907"/>
                <a:gd name="connsiteY29" fmla="*/ 219085 h 1217972"/>
                <a:gd name="connsiteX30" fmla="*/ 1364387 w 1791907"/>
                <a:gd name="connsiteY30" fmla="*/ 129550 h 1217972"/>
                <a:gd name="connsiteX31" fmla="*/ 1486307 w 1791907"/>
                <a:gd name="connsiteY31" fmla="*/ 104785 h 1217972"/>
                <a:gd name="connsiteX32" fmla="*/ 1572032 w 1791907"/>
                <a:gd name="connsiteY32" fmla="*/ 70495 h 1217972"/>
                <a:gd name="connsiteX33" fmla="*/ 1339622 w 1791907"/>
                <a:gd name="connsiteY33" fmla="*/ 62875 h 1217972"/>
                <a:gd name="connsiteX34" fmla="*/ 1128167 w 1791907"/>
                <a:gd name="connsiteY34" fmla="*/ 17155 h 1217972"/>
                <a:gd name="connsiteX35" fmla="*/ 918617 w 1791907"/>
                <a:gd name="connsiteY35" fmla="*/ 10 h 1217972"/>
                <a:gd name="connsiteX36" fmla="*/ 650012 w 1791907"/>
                <a:gd name="connsiteY36" fmla="*/ 19060 h 1217972"/>
                <a:gd name="connsiteX37" fmla="*/ 480467 w 1791907"/>
                <a:gd name="connsiteY37" fmla="*/ 55255 h 1217972"/>
                <a:gd name="connsiteX38" fmla="*/ 352832 w 1791907"/>
                <a:gd name="connsiteY38" fmla="*/ 144790 h 1217972"/>
                <a:gd name="connsiteX39" fmla="*/ 301397 w 1791907"/>
                <a:gd name="connsiteY39" fmla="*/ 215275 h 1217972"/>
                <a:gd name="connsiteX40" fmla="*/ 227102 w 1791907"/>
                <a:gd name="connsiteY40" fmla="*/ 278140 h 1217972"/>
                <a:gd name="connsiteX41" fmla="*/ 160427 w 1791907"/>
                <a:gd name="connsiteY41" fmla="*/ 331480 h 1217972"/>
                <a:gd name="connsiteX42" fmla="*/ 82322 w 1791907"/>
                <a:gd name="connsiteY42" fmla="*/ 485785 h 1217972"/>
                <a:gd name="connsiteX43" fmla="*/ 17552 w 1791907"/>
                <a:gd name="connsiteY43" fmla="*/ 674380 h 1217972"/>
                <a:gd name="connsiteX44" fmla="*/ 2312 w 1791907"/>
                <a:gd name="connsiteY44" fmla="*/ 735340 h 1217972"/>
                <a:gd name="connsiteX45" fmla="*/ 57557 w 1791907"/>
                <a:gd name="connsiteY45" fmla="*/ 678190 h 1217972"/>
                <a:gd name="connsiteX46" fmla="*/ 55652 w 1791907"/>
                <a:gd name="connsiteY46" fmla="*/ 910600 h 1217972"/>
                <a:gd name="connsiteX47" fmla="*/ 68987 w 1791907"/>
                <a:gd name="connsiteY47" fmla="*/ 988705 h 1217972"/>
                <a:gd name="connsiteX48" fmla="*/ 97562 w 1791907"/>
                <a:gd name="connsiteY48" fmla="*/ 891550 h 1217972"/>
                <a:gd name="connsiteX49" fmla="*/ 183287 w 1791907"/>
                <a:gd name="connsiteY49" fmla="*/ 990610 h 1217972"/>
                <a:gd name="connsiteX50" fmla="*/ 175667 w 1791907"/>
                <a:gd name="connsiteY50" fmla="*/ 866785 h 1217972"/>
                <a:gd name="connsiteX51" fmla="*/ 187097 w 1791907"/>
                <a:gd name="connsiteY51" fmla="*/ 725815 h 1217972"/>
                <a:gd name="connsiteX52" fmla="*/ 248057 w 1791907"/>
                <a:gd name="connsiteY52" fmla="*/ 889645 h 1217972"/>
                <a:gd name="connsiteX53" fmla="*/ 227102 w 1791907"/>
                <a:gd name="connsiteY53" fmla="*/ 668665 h 1217972"/>
                <a:gd name="connsiteX54" fmla="*/ 278537 w 1791907"/>
                <a:gd name="connsiteY54" fmla="*/ 495310 h 1217972"/>
                <a:gd name="connsiteX55" fmla="*/ 331877 w 1791907"/>
                <a:gd name="connsiteY55" fmla="*/ 483880 h 1217972"/>
                <a:gd name="connsiteX56" fmla="*/ 419507 w 1791907"/>
                <a:gd name="connsiteY56" fmla="*/ 579130 h 1217972"/>
                <a:gd name="connsiteX0" fmla="*/ 419507 w 1791907"/>
                <a:gd name="connsiteY0" fmla="*/ 579130 h 1217972"/>
                <a:gd name="connsiteX1" fmla="*/ 482372 w 1791907"/>
                <a:gd name="connsiteY1" fmla="*/ 516265 h 1217972"/>
                <a:gd name="connsiteX2" fmla="*/ 566192 w 1791907"/>
                <a:gd name="connsiteY2" fmla="*/ 476260 h 1217972"/>
                <a:gd name="connsiteX3" fmla="*/ 629057 w 1791907"/>
                <a:gd name="connsiteY3" fmla="*/ 577225 h 1217972"/>
                <a:gd name="connsiteX4" fmla="*/ 669062 w 1791907"/>
                <a:gd name="connsiteY4" fmla="*/ 762010 h 1217972"/>
                <a:gd name="connsiteX5" fmla="*/ 672872 w 1791907"/>
                <a:gd name="connsiteY5" fmla="*/ 914410 h 1217972"/>
                <a:gd name="connsiteX6" fmla="*/ 750977 w 1791907"/>
                <a:gd name="connsiteY6" fmla="*/ 718195 h 1217972"/>
                <a:gd name="connsiteX7" fmla="*/ 777647 w 1791907"/>
                <a:gd name="connsiteY7" fmla="*/ 582940 h 1217972"/>
                <a:gd name="connsiteX8" fmla="*/ 1040537 w 1791907"/>
                <a:gd name="connsiteY8" fmla="*/ 870595 h 1217972"/>
                <a:gd name="connsiteX9" fmla="*/ 1091972 w 1791907"/>
                <a:gd name="connsiteY9" fmla="*/ 891550 h 1217972"/>
                <a:gd name="connsiteX10" fmla="*/ 992912 w 1791907"/>
                <a:gd name="connsiteY10" fmla="*/ 723910 h 1217972"/>
                <a:gd name="connsiteX11" fmla="*/ 1194842 w 1791907"/>
                <a:gd name="connsiteY11" fmla="*/ 971560 h 1217972"/>
                <a:gd name="connsiteX12" fmla="*/ 1170077 w 1791907"/>
                <a:gd name="connsiteY12" fmla="*/ 849640 h 1217972"/>
                <a:gd name="connsiteX13" fmla="*/ 1295807 w 1791907"/>
                <a:gd name="connsiteY13" fmla="*/ 958225 h 1217972"/>
                <a:gd name="connsiteX14" fmla="*/ 1341527 w 1791907"/>
                <a:gd name="connsiteY14" fmla="*/ 1122055 h 1217972"/>
                <a:gd name="connsiteX15" fmla="*/ 1364387 w 1791907"/>
                <a:gd name="connsiteY15" fmla="*/ 996325 h 1217972"/>
                <a:gd name="connsiteX16" fmla="*/ 1396242 w 1791907"/>
                <a:gd name="connsiteY16" fmla="*/ 1216108 h 1217972"/>
                <a:gd name="connsiteX17" fmla="*/ 1457887 w 1791907"/>
                <a:gd name="connsiteY17" fmla="*/ 1098331 h 1217972"/>
                <a:gd name="connsiteX18" fmla="*/ 1542572 w 1791907"/>
                <a:gd name="connsiteY18" fmla="*/ 1031635 h 1217972"/>
                <a:gd name="connsiteX19" fmla="*/ 1612723 w 1791907"/>
                <a:gd name="connsiteY19" fmla="*/ 1026628 h 1217972"/>
                <a:gd name="connsiteX20" fmla="*/ 1658267 w 1791907"/>
                <a:gd name="connsiteY20" fmla="*/ 1063688 h 1217972"/>
                <a:gd name="connsiteX21" fmla="*/ 1671424 w 1791907"/>
                <a:gd name="connsiteY21" fmla="*/ 904885 h 1217972"/>
                <a:gd name="connsiteX22" fmla="*/ 1670561 w 1791907"/>
                <a:gd name="connsiteY22" fmla="*/ 824167 h 1217972"/>
                <a:gd name="connsiteX23" fmla="*/ 1741577 w 1791907"/>
                <a:gd name="connsiteY23" fmla="*/ 889645 h 1217972"/>
                <a:gd name="connsiteX24" fmla="*/ 1701572 w 1791907"/>
                <a:gd name="connsiteY24" fmla="*/ 716290 h 1217972"/>
                <a:gd name="connsiteX25" fmla="*/ 1701572 w 1791907"/>
                <a:gd name="connsiteY25" fmla="*/ 615325 h 1217972"/>
                <a:gd name="connsiteX26" fmla="*/ 1781582 w 1791907"/>
                <a:gd name="connsiteY26" fmla="*/ 676285 h 1217972"/>
                <a:gd name="connsiteX27" fmla="*/ 1733957 w 1791907"/>
                <a:gd name="connsiteY27" fmla="*/ 546745 h 1217972"/>
                <a:gd name="connsiteX28" fmla="*/ 1667282 w 1791907"/>
                <a:gd name="connsiteY28" fmla="*/ 396250 h 1217972"/>
                <a:gd name="connsiteX29" fmla="*/ 1497737 w 1791907"/>
                <a:gd name="connsiteY29" fmla="*/ 219085 h 1217972"/>
                <a:gd name="connsiteX30" fmla="*/ 1364387 w 1791907"/>
                <a:gd name="connsiteY30" fmla="*/ 129550 h 1217972"/>
                <a:gd name="connsiteX31" fmla="*/ 1486307 w 1791907"/>
                <a:gd name="connsiteY31" fmla="*/ 104785 h 1217972"/>
                <a:gd name="connsiteX32" fmla="*/ 1572032 w 1791907"/>
                <a:gd name="connsiteY32" fmla="*/ 70495 h 1217972"/>
                <a:gd name="connsiteX33" fmla="*/ 1339622 w 1791907"/>
                <a:gd name="connsiteY33" fmla="*/ 62875 h 1217972"/>
                <a:gd name="connsiteX34" fmla="*/ 1128167 w 1791907"/>
                <a:gd name="connsiteY34" fmla="*/ 17155 h 1217972"/>
                <a:gd name="connsiteX35" fmla="*/ 918617 w 1791907"/>
                <a:gd name="connsiteY35" fmla="*/ 10 h 1217972"/>
                <a:gd name="connsiteX36" fmla="*/ 650012 w 1791907"/>
                <a:gd name="connsiteY36" fmla="*/ 19060 h 1217972"/>
                <a:gd name="connsiteX37" fmla="*/ 480467 w 1791907"/>
                <a:gd name="connsiteY37" fmla="*/ 55255 h 1217972"/>
                <a:gd name="connsiteX38" fmla="*/ 352832 w 1791907"/>
                <a:gd name="connsiteY38" fmla="*/ 144790 h 1217972"/>
                <a:gd name="connsiteX39" fmla="*/ 301397 w 1791907"/>
                <a:gd name="connsiteY39" fmla="*/ 215275 h 1217972"/>
                <a:gd name="connsiteX40" fmla="*/ 227102 w 1791907"/>
                <a:gd name="connsiteY40" fmla="*/ 278140 h 1217972"/>
                <a:gd name="connsiteX41" fmla="*/ 160427 w 1791907"/>
                <a:gd name="connsiteY41" fmla="*/ 331480 h 1217972"/>
                <a:gd name="connsiteX42" fmla="*/ 82322 w 1791907"/>
                <a:gd name="connsiteY42" fmla="*/ 485785 h 1217972"/>
                <a:gd name="connsiteX43" fmla="*/ 17552 w 1791907"/>
                <a:gd name="connsiteY43" fmla="*/ 674380 h 1217972"/>
                <a:gd name="connsiteX44" fmla="*/ 2312 w 1791907"/>
                <a:gd name="connsiteY44" fmla="*/ 735340 h 1217972"/>
                <a:gd name="connsiteX45" fmla="*/ 57557 w 1791907"/>
                <a:gd name="connsiteY45" fmla="*/ 678190 h 1217972"/>
                <a:gd name="connsiteX46" fmla="*/ 55652 w 1791907"/>
                <a:gd name="connsiteY46" fmla="*/ 910600 h 1217972"/>
                <a:gd name="connsiteX47" fmla="*/ 68987 w 1791907"/>
                <a:gd name="connsiteY47" fmla="*/ 988705 h 1217972"/>
                <a:gd name="connsiteX48" fmla="*/ 97562 w 1791907"/>
                <a:gd name="connsiteY48" fmla="*/ 891550 h 1217972"/>
                <a:gd name="connsiteX49" fmla="*/ 183287 w 1791907"/>
                <a:gd name="connsiteY49" fmla="*/ 990610 h 1217972"/>
                <a:gd name="connsiteX50" fmla="*/ 175667 w 1791907"/>
                <a:gd name="connsiteY50" fmla="*/ 866785 h 1217972"/>
                <a:gd name="connsiteX51" fmla="*/ 187097 w 1791907"/>
                <a:gd name="connsiteY51" fmla="*/ 725815 h 1217972"/>
                <a:gd name="connsiteX52" fmla="*/ 248057 w 1791907"/>
                <a:gd name="connsiteY52" fmla="*/ 889645 h 1217972"/>
                <a:gd name="connsiteX53" fmla="*/ 227102 w 1791907"/>
                <a:gd name="connsiteY53" fmla="*/ 668665 h 1217972"/>
                <a:gd name="connsiteX54" fmla="*/ 278537 w 1791907"/>
                <a:gd name="connsiteY54" fmla="*/ 495310 h 1217972"/>
                <a:gd name="connsiteX55" fmla="*/ 331877 w 1791907"/>
                <a:gd name="connsiteY55" fmla="*/ 483880 h 1217972"/>
                <a:gd name="connsiteX56" fmla="*/ 419507 w 1791907"/>
                <a:gd name="connsiteY56" fmla="*/ 579130 h 1217972"/>
                <a:gd name="connsiteX0" fmla="*/ 419507 w 1791907"/>
                <a:gd name="connsiteY0" fmla="*/ 579130 h 1217972"/>
                <a:gd name="connsiteX1" fmla="*/ 482372 w 1791907"/>
                <a:gd name="connsiteY1" fmla="*/ 516265 h 1217972"/>
                <a:gd name="connsiteX2" fmla="*/ 566192 w 1791907"/>
                <a:gd name="connsiteY2" fmla="*/ 476260 h 1217972"/>
                <a:gd name="connsiteX3" fmla="*/ 629057 w 1791907"/>
                <a:gd name="connsiteY3" fmla="*/ 577225 h 1217972"/>
                <a:gd name="connsiteX4" fmla="*/ 669062 w 1791907"/>
                <a:gd name="connsiteY4" fmla="*/ 762010 h 1217972"/>
                <a:gd name="connsiteX5" fmla="*/ 672872 w 1791907"/>
                <a:gd name="connsiteY5" fmla="*/ 914410 h 1217972"/>
                <a:gd name="connsiteX6" fmla="*/ 750977 w 1791907"/>
                <a:gd name="connsiteY6" fmla="*/ 718195 h 1217972"/>
                <a:gd name="connsiteX7" fmla="*/ 777647 w 1791907"/>
                <a:gd name="connsiteY7" fmla="*/ 582940 h 1217972"/>
                <a:gd name="connsiteX8" fmla="*/ 1040537 w 1791907"/>
                <a:gd name="connsiteY8" fmla="*/ 870595 h 1217972"/>
                <a:gd name="connsiteX9" fmla="*/ 1091972 w 1791907"/>
                <a:gd name="connsiteY9" fmla="*/ 891550 h 1217972"/>
                <a:gd name="connsiteX10" fmla="*/ 992912 w 1791907"/>
                <a:gd name="connsiteY10" fmla="*/ 723910 h 1217972"/>
                <a:gd name="connsiteX11" fmla="*/ 1194842 w 1791907"/>
                <a:gd name="connsiteY11" fmla="*/ 971560 h 1217972"/>
                <a:gd name="connsiteX12" fmla="*/ 1170077 w 1791907"/>
                <a:gd name="connsiteY12" fmla="*/ 849640 h 1217972"/>
                <a:gd name="connsiteX13" fmla="*/ 1295807 w 1791907"/>
                <a:gd name="connsiteY13" fmla="*/ 958225 h 1217972"/>
                <a:gd name="connsiteX14" fmla="*/ 1341527 w 1791907"/>
                <a:gd name="connsiteY14" fmla="*/ 1122055 h 1217972"/>
                <a:gd name="connsiteX15" fmla="*/ 1364387 w 1791907"/>
                <a:gd name="connsiteY15" fmla="*/ 996325 h 1217972"/>
                <a:gd name="connsiteX16" fmla="*/ 1396242 w 1791907"/>
                <a:gd name="connsiteY16" fmla="*/ 1216108 h 1217972"/>
                <a:gd name="connsiteX17" fmla="*/ 1457887 w 1791907"/>
                <a:gd name="connsiteY17" fmla="*/ 1098331 h 1217972"/>
                <a:gd name="connsiteX18" fmla="*/ 1542572 w 1791907"/>
                <a:gd name="connsiteY18" fmla="*/ 1031635 h 1217972"/>
                <a:gd name="connsiteX19" fmla="*/ 1612723 w 1791907"/>
                <a:gd name="connsiteY19" fmla="*/ 1026628 h 1217972"/>
                <a:gd name="connsiteX20" fmla="*/ 1663804 w 1791907"/>
                <a:gd name="connsiteY20" fmla="*/ 1091377 h 1217972"/>
                <a:gd name="connsiteX21" fmla="*/ 1671424 w 1791907"/>
                <a:gd name="connsiteY21" fmla="*/ 904885 h 1217972"/>
                <a:gd name="connsiteX22" fmla="*/ 1670561 w 1791907"/>
                <a:gd name="connsiteY22" fmla="*/ 824167 h 1217972"/>
                <a:gd name="connsiteX23" fmla="*/ 1741577 w 1791907"/>
                <a:gd name="connsiteY23" fmla="*/ 889645 h 1217972"/>
                <a:gd name="connsiteX24" fmla="*/ 1701572 w 1791907"/>
                <a:gd name="connsiteY24" fmla="*/ 716290 h 1217972"/>
                <a:gd name="connsiteX25" fmla="*/ 1701572 w 1791907"/>
                <a:gd name="connsiteY25" fmla="*/ 615325 h 1217972"/>
                <a:gd name="connsiteX26" fmla="*/ 1781582 w 1791907"/>
                <a:gd name="connsiteY26" fmla="*/ 676285 h 1217972"/>
                <a:gd name="connsiteX27" fmla="*/ 1733957 w 1791907"/>
                <a:gd name="connsiteY27" fmla="*/ 546745 h 1217972"/>
                <a:gd name="connsiteX28" fmla="*/ 1667282 w 1791907"/>
                <a:gd name="connsiteY28" fmla="*/ 396250 h 1217972"/>
                <a:gd name="connsiteX29" fmla="*/ 1497737 w 1791907"/>
                <a:gd name="connsiteY29" fmla="*/ 219085 h 1217972"/>
                <a:gd name="connsiteX30" fmla="*/ 1364387 w 1791907"/>
                <a:gd name="connsiteY30" fmla="*/ 129550 h 1217972"/>
                <a:gd name="connsiteX31" fmla="*/ 1486307 w 1791907"/>
                <a:gd name="connsiteY31" fmla="*/ 104785 h 1217972"/>
                <a:gd name="connsiteX32" fmla="*/ 1572032 w 1791907"/>
                <a:gd name="connsiteY32" fmla="*/ 70495 h 1217972"/>
                <a:gd name="connsiteX33" fmla="*/ 1339622 w 1791907"/>
                <a:gd name="connsiteY33" fmla="*/ 62875 h 1217972"/>
                <a:gd name="connsiteX34" fmla="*/ 1128167 w 1791907"/>
                <a:gd name="connsiteY34" fmla="*/ 17155 h 1217972"/>
                <a:gd name="connsiteX35" fmla="*/ 918617 w 1791907"/>
                <a:gd name="connsiteY35" fmla="*/ 10 h 1217972"/>
                <a:gd name="connsiteX36" fmla="*/ 650012 w 1791907"/>
                <a:gd name="connsiteY36" fmla="*/ 19060 h 1217972"/>
                <a:gd name="connsiteX37" fmla="*/ 480467 w 1791907"/>
                <a:gd name="connsiteY37" fmla="*/ 55255 h 1217972"/>
                <a:gd name="connsiteX38" fmla="*/ 352832 w 1791907"/>
                <a:gd name="connsiteY38" fmla="*/ 144790 h 1217972"/>
                <a:gd name="connsiteX39" fmla="*/ 301397 w 1791907"/>
                <a:gd name="connsiteY39" fmla="*/ 215275 h 1217972"/>
                <a:gd name="connsiteX40" fmla="*/ 227102 w 1791907"/>
                <a:gd name="connsiteY40" fmla="*/ 278140 h 1217972"/>
                <a:gd name="connsiteX41" fmla="*/ 160427 w 1791907"/>
                <a:gd name="connsiteY41" fmla="*/ 331480 h 1217972"/>
                <a:gd name="connsiteX42" fmla="*/ 82322 w 1791907"/>
                <a:gd name="connsiteY42" fmla="*/ 485785 h 1217972"/>
                <a:gd name="connsiteX43" fmla="*/ 17552 w 1791907"/>
                <a:gd name="connsiteY43" fmla="*/ 674380 h 1217972"/>
                <a:gd name="connsiteX44" fmla="*/ 2312 w 1791907"/>
                <a:gd name="connsiteY44" fmla="*/ 735340 h 1217972"/>
                <a:gd name="connsiteX45" fmla="*/ 57557 w 1791907"/>
                <a:gd name="connsiteY45" fmla="*/ 678190 h 1217972"/>
                <a:gd name="connsiteX46" fmla="*/ 55652 w 1791907"/>
                <a:gd name="connsiteY46" fmla="*/ 910600 h 1217972"/>
                <a:gd name="connsiteX47" fmla="*/ 68987 w 1791907"/>
                <a:gd name="connsiteY47" fmla="*/ 988705 h 1217972"/>
                <a:gd name="connsiteX48" fmla="*/ 97562 w 1791907"/>
                <a:gd name="connsiteY48" fmla="*/ 891550 h 1217972"/>
                <a:gd name="connsiteX49" fmla="*/ 183287 w 1791907"/>
                <a:gd name="connsiteY49" fmla="*/ 990610 h 1217972"/>
                <a:gd name="connsiteX50" fmla="*/ 175667 w 1791907"/>
                <a:gd name="connsiteY50" fmla="*/ 866785 h 1217972"/>
                <a:gd name="connsiteX51" fmla="*/ 187097 w 1791907"/>
                <a:gd name="connsiteY51" fmla="*/ 725815 h 1217972"/>
                <a:gd name="connsiteX52" fmla="*/ 248057 w 1791907"/>
                <a:gd name="connsiteY52" fmla="*/ 889645 h 1217972"/>
                <a:gd name="connsiteX53" fmla="*/ 227102 w 1791907"/>
                <a:gd name="connsiteY53" fmla="*/ 668665 h 1217972"/>
                <a:gd name="connsiteX54" fmla="*/ 278537 w 1791907"/>
                <a:gd name="connsiteY54" fmla="*/ 495310 h 1217972"/>
                <a:gd name="connsiteX55" fmla="*/ 331877 w 1791907"/>
                <a:gd name="connsiteY55" fmla="*/ 483880 h 1217972"/>
                <a:gd name="connsiteX56" fmla="*/ 419507 w 1791907"/>
                <a:gd name="connsiteY56" fmla="*/ 579130 h 1217972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12723 w 1791907"/>
                <a:gd name="connsiteY19" fmla="*/ 102662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12723 w 1791907"/>
                <a:gd name="connsiteY19" fmla="*/ 102662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9683 w 1791907"/>
                <a:gd name="connsiteY19" fmla="*/ 1023635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507635 w 1791907"/>
                <a:gd name="connsiteY0" fmla="*/ 585116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72685 w 1791907"/>
                <a:gd name="connsiteY53" fmla="*/ 668665 h 1217958"/>
                <a:gd name="connsiteX54" fmla="*/ 278537 w 1791907"/>
                <a:gd name="connsiteY54" fmla="*/ 495310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72685 w 1791907"/>
                <a:gd name="connsiteY53" fmla="*/ 668665 h 1217958"/>
                <a:gd name="connsiteX54" fmla="*/ 302847 w 1791907"/>
                <a:gd name="connsiteY54" fmla="*/ 507283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02847 w 1791907"/>
                <a:gd name="connsiteY54" fmla="*/ 507283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02847 w 1791907"/>
                <a:gd name="connsiteY54" fmla="*/ 507283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02847 w 1791907"/>
                <a:gd name="connsiteY54" fmla="*/ 507283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33236 w 1791907"/>
                <a:gd name="connsiteY54" fmla="*/ 528236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20892 w 1791907"/>
                <a:gd name="connsiteY2" fmla="*/ 479252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20892 w 1791907"/>
                <a:gd name="connsiteY2" fmla="*/ 479252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20892 w 1791907"/>
                <a:gd name="connsiteY2" fmla="*/ 479252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48657 w 1791907"/>
                <a:gd name="connsiteY53" fmla="*/ 620772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20892 w 1791907"/>
                <a:gd name="connsiteY2" fmla="*/ 479252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55505 w 1791907"/>
                <a:gd name="connsiteY9" fmla="*/ 930461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55505 w 1791907"/>
                <a:gd name="connsiteY9" fmla="*/ 930461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59876 w 1791907"/>
                <a:gd name="connsiteY32" fmla="*/ 103420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55505 w 1791907"/>
                <a:gd name="connsiteY9" fmla="*/ 930461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31606 w 1791907"/>
                <a:gd name="connsiteY31" fmla="*/ 128731 h 1217958"/>
                <a:gd name="connsiteX32" fmla="*/ 1559876 w 1791907"/>
                <a:gd name="connsiteY32" fmla="*/ 103420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55505 w 1791907"/>
                <a:gd name="connsiteY9" fmla="*/ 930461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31606 w 1791907"/>
                <a:gd name="connsiteY31" fmla="*/ 128731 h 1217958"/>
                <a:gd name="connsiteX32" fmla="*/ 1532527 w 1791907"/>
                <a:gd name="connsiteY32" fmla="*/ 142332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9156 h 1221998"/>
                <a:gd name="connsiteX1" fmla="*/ 543149 w 1791907"/>
                <a:gd name="connsiteY1" fmla="*/ 517312 h 1221998"/>
                <a:gd name="connsiteX2" fmla="*/ 611776 w 1791907"/>
                <a:gd name="connsiteY2" fmla="*/ 495265 h 1221998"/>
                <a:gd name="connsiteX3" fmla="*/ 629057 w 1791907"/>
                <a:gd name="connsiteY3" fmla="*/ 581265 h 1221998"/>
                <a:gd name="connsiteX4" fmla="*/ 669062 w 1791907"/>
                <a:gd name="connsiteY4" fmla="*/ 766050 h 1221998"/>
                <a:gd name="connsiteX5" fmla="*/ 754921 w 1791907"/>
                <a:gd name="connsiteY5" fmla="*/ 921443 h 1221998"/>
                <a:gd name="connsiteX6" fmla="*/ 750977 w 1791907"/>
                <a:gd name="connsiteY6" fmla="*/ 722235 h 1221998"/>
                <a:gd name="connsiteX7" fmla="*/ 777647 w 1791907"/>
                <a:gd name="connsiteY7" fmla="*/ 586980 h 1221998"/>
                <a:gd name="connsiteX8" fmla="*/ 925060 w 1791907"/>
                <a:gd name="connsiteY8" fmla="*/ 715992 h 1221998"/>
                <a:gd name="connsiteX9" fmla="*/ 1055505 w 1791907"/>
                <a:gd name="connsiteY9" fmla="*/ 934501 h 1221998"/>
                <a:gd name="connsiteX10" fmla="*/ 992912 w 1791907"/>
                <a:gd name="connsiteY10" fmla="*/ 727950 h 1221998"/>
                <a:gd name="connsiteX11" fmla="*/ 1194842 w 1791907"/>
                <a:gd name="connsiteY11" fmla="*/ 975600 h 1221998"/>
                <a:gd name="connsiteX12" fmla="*/ 1170077 w 1791907"/>
                <a:gd name="connsiteY12" fmla="*/ 853680 h 1221998"/>
                <a:gd name="connsiteX13" fmla="*/ 1295807 w 1791907"/>
                <a:gd name="connsiteY13" fmla="*/ 962265 h 1221998"/>
                <a:gd name="connsiteX14" fmla="*/ 1341527 w 1791907"/>
                <a:gd name="connsiteY14" fmla="*/ 1126095 h 1221998"/>
                <a:gd name="connsiteX15" fmla="*/ 1364387 w 1791907"/>
                <a:gd name="connsiteY15" fmla="*/ 1000365 h 1221998"/>
                <a:gd name="connsiteX16" fmla="*/ 1396242 w 1791907"/>
                <a:gd name="connsiteY16" fmla="*/ 1220148 h 1221998"/>
                <a:gd name="connsiteX17" fmla="*/ 1457887 w 1791907"/>
                <a:gd name="connsiteY17" fmla="*/ 1102371 h 1221998"/>
                <a:gd name="connsiteX18" fmla="*/ 1528727 w 1791907"/>
                <a:gd name="connsiteY18" fmla="*/ 1041213 h 1221998"/>
                <a:gd name="connsiteX19" fmla="*/ 1603606 w 1791907"/>
                <a:gd name="connsiteY19" fmla="*/ 1039648 h 1221998"/>
                <a:gd name="connsiteX20" fmla="*/ 1663804 w 1791907"/>
                <a:gd name="connsiteY20" fmla="*/ 1095417 h 1221998"/>
                <a:gd name="connsiteX21" fmla="*/ 1671424 w 1791907"/>
                <a:gd name="connsiteY21" fmla="*/ 908925 h 1221998"/>
                <a:gd name="connsiteX22" fmla="*/ 1670561 w 1791907"/>
                <a:gd name="connsiteY22" fmla="*/ 828207 h 1221998"/>
                <a:gd name="connsiteX23" fmla="*/ 1741577 w 1791907"/>
                <a:gd name="connsiteY23" fmla="*/ 893685 h 1221998"/>
                <a:gd name="connsiteX24" fmla="*/ 1701572 w 1791907"/>
                <a:gd name="connsiteY24" fmla="*/ 720330 h 1221998"/>
                <a:gd name="connsiteX25" fmla="*/ 1701572 w 1791907"/>
                <a:gd name="connsiteY25" fmla="*/ 619365 h 1221998"/>
                <a:gd name="connsiteX26" fmla="*/ 1781582 w 1791907"/>
                <a:gd name="connsiteY26" fmla="*/ 680325 h 1221998"/>
                <a:gd name="connsiteX27" fmla="*/ 1733957 w 1791907"/>
                <a:gd name="connsiteY27" fmla="*/ 550785 h 1221998"/>
                <a:gd name="connsiteX28" fmla="*/ 1667282 w 1791907"/>
                <a:gd name="connsiteY28" fmla="*/ 400290 h 1221998"/>
                <a:gd name="connsiteX29" fmla="*/ 1497737 w 1791907"/>
                <a:gd name="connsiteY29" fmla="*/ 223125 h 1221998"/>
                <a:gd name="connsiteX30" fmla="*/ 1364387 w 1791907"/>
                <a:gd name="connsiteY30" fmla="*/ 133590 h 1221998"/>
                <a:gd name="connsiteX31" fmla="*/ 1431606 w 1791907"/>
                <a:gd name="connsiteY31" fmla="*/ 132771 h 1221998"/>
                <a:gd name="connsiteX32" fmla="*/ 1532527 w 1791907"/>
                <a:gd name="connsiteY32" fmla="*/ 146372 h 1221998"/>
                <a:gd name="connsiteX33" fmla="*/ 1339622 w 1791907"/>
                <a:gd name="connsiteY33" fmla="*/ 66915 h 1221998"/>
                <a:gd name="connsiteX34" fmla="*/ 1128167 w 1791907"/>
                <a:gd name="connsiteY34" fmla="*/ 21195 h 1221998"/>
                <a:gd name="connsiteX35" fmla="*/ 918617 w 1791907"/>
                <a:gd name="connsiteY35" fmla="*/ 4050 h 1221998"/>
                <a:gd name="connsiteX36" fmla="*/ 668245 w 1791907"/>
                <a:gd name="connsiteY36" fmla="*/ 5140 h 1221998"/>
                <a:gd name="connsiteX37" fmla="*/ 480467 w 1791907"/>
                <a:gd name="connsiteY37" fmla="*/ 59295 h 1221998"/>
                <a:gd name="connsiteX38" fmla="*/ 352832 w 1791907"/>
                <a:gd name="connsiteY38" fmla="*/ 148830 h 1221998"/>
                <a:gd name="connsiteX39" fmla="*/ 301397 w 1791907"/>
                <a:gd name="connsiteY39" fmla="*/ 219315 h 1221998"/>
                <a:gd name="connsiteX40" fmla="*/ 227102 w 1791907"/>
                <a:gd name="connsiteY40" fmla="*/ 282180 h 1221998"/>
                <a:gd name="connsiteX41" fmla="*/ 160427 w 1791907"/>
                <a:gd name="connsiteY41" fmla="*/ 335520 h 1221998"/>
                <a:gd name="connsiteX42" fmla="*/ 82322 w 1791907"/>
                <a:gd name="connsiteY42" fmla="*/ 489825 h 1221998"/>
                <a:gd name="connsiteX43" fmla="*/ 17552 w 1791907"/>
                <a:gd name="connsiteY43" fmla="*/ 678420 h 1221998"/>
                <a:gd name="connsiteX44" fmla="*/ 2312 w 1791907"/>
                <a:gd name="connsiteY44" fmla="*/ 739380 h 1221998"/>
                <a:gd name="connsiteX45" fmla="*/ 57557 w 1791907"/>
                <a:gd name="connsiteY45" fmla="*/ 682230 h 1221998"/>
                <a:gd name="connsiteX46" fmla="*/ 55652 w 1791907"/>
                <a:gd name="connsiteY46" fmla="*/ 914640 h 1221998"/>
                <a:gd name="connsiteX47" fmla="*/ 68987 w 1791907"/>
                <a:gd name="connsiteY47" fmla="*/ 992745 h 1221998"/>
                <a:gd name="connsiteX48" fmla="*/ 97562 w 1791907"/>
                <a:gd name="connsiteY48" fmla="*/ 895590 h 1221998"/>
                <a:gd name="connsiteX49" fmla="*/ 143782 w 1791907"/>
                <a:gd name="connsiteY49" fmla="*/ 994650 h 1221998"/>
                <a:gd name="connsiteX50" fmla="*/ 175667 w 1791907"/>
                <a:gd name="connsiteY50" fmla="*/ 870825 h 1221998"/>
                <a:gd name="connsiteX51" fmla="*/ 238758 w 1791907"/>
                <a:gd name="connsiteY51" fmla="*/ 714889 h 1221998"/>
                <a:gd name="connsiteX52" fmla="*/ 248057 w 1791907"/>
                <a:gd name="connsiteY52" fmla="*/ 893685 h 1221998"/>
                <a:gd name="connsiteX53" fmla="*/ 321306 w 1791907"/>
                <a:gd name="connsiteY53" fmla="*/ 648759 h 1221998"/>
                <a:gd name="connsiteX54" fmla="*/ 333236 w 1791907"/>
                <a:gd name="connsiteY54" fmla="*/ 532276 h 1221998"/>
                <a:gd name="connsiteX55" fmla="*/ 377461 w 1791907"/>
                <a:gd name="connsiteY55" fmla="*/ 517853 h 1221998"/>
                <a:gd name="connsiteX56" fmla="*/ 507635 w 1791907"/>
                <a:gd name="connsiteY56" fmla="*/ 589156 h 1221998"/>
                <a:gd name="connsiteX0" fmla="*/ 507635 w 1791907"/>
                <a:gd name="connsiteY0" fmla="*/ 606435 h 1239277"/>
                <a:gd name="connsiteX1" fmla="*/ 543149 w 1791907"/>
                <a:gd name="connsiteY1" fmla="*/ 534591 h 1239277"/>
                <a:gd name="connsiteX2" fmla="*/ 611776 w 1791907"/>
                <a:gd name="connsiteY2" fmla="*/ 512544 h 1239277"/>
                <a:gd name="connsiteX3" fmla="*/ 629057 w 1791907"/>
                <a:gd name="connsiteY3" fmla="*/ 598544 h 1239277"/>
                <a:gd name="connsiteX4" fmla="*/ 669062 w 1791907"/>
                <a:gd name="connsiteY4" fmla="*/ 783329 h 1239277"/>
                <a:gd name="connsiteX5" fmla="*/ 754921 w 1791907"/>
                <a:gd name="connsiteY5" fmla="*/ 938722 h 1239277"/>
                <a:gd name="connsiteX6" fmla="*/ 750977 w 1791907"/>
                <a:gd name="connsiteY6" fmla="*/ 739514 h 1239277"/>
                <a:gd name="connsiteX7" fmla="*/ 777647 w 1791907"/>
                <a:gd name="connsiteY7" fmla="*/ 604259 h 1239277"/>
                <a:gd name="connsiteX8" fmla="*/ 925060 w 1791907"/>
                <a:gd name="connsiteY8" fmla="*/ 733271 h 1239277"/>
                <a:gd name="connsiteX9" fmla="*/ 1055505 w 1791907"/>
                <a:gd name="connsiteY9" fmla="*/ 951780 h 1239277"/>
                <a:gd name="connsiteX10" fmla="*/ 992912 w 1791907"/>
                <a:gd name="connsiteY10" fmla="*/ 745229 h 1239277"/>
                <a:gd name="connsiteX11" fmla="*/ 1194842 w 1791907"/>
                <a:gd name="connsiteY11" fmla="*/ 992879 h 1239277"/>
                <a:gd name="connsiteX12" fmla="*/ 1170077 w 1791907"/>
                <a:gd name="connsiteY12" fmla="*/ 870959 h 1239277"/>
                <a:gd name="connsiteX13" fmla="*/ 1295807 w 1791907"/>
                <a:gd name="connsiteY13" fmla="*/ 979544 h 1239277"/>
                <a:gd name="connsiteX14" fmla="*/ 1341527 w 1791907"/>
                <a:gd name="connsiteY14" fmla="*/ 1143374 h 1239277"/>
                <a:gd name="connsiteX15" fmla="*/ 1364387 w 1791907"/>
                <a:gd name="connsiteY15" fmla="*/ 1017644 h 1239277"/>
                <a:gd name="connsiteX16" fmla="*/ 1396242 w 1791907"/>
                <a:gd name="connsiteY16" fmla="*/ 1237427 h 1239277"/>
                <a:gd name="connsiteX17" fmla="*/ 1457887 w 1791907"/>
                <a:gd name="connsiteY17" fmla="*/ 1119650 h 1239277"/>
                <a:gd name="connsiteX18" fmla="*/ 1528727 w 1791907"/>
                <a:gd name="connsiteY18" fmla="*/ 1058492 h 1239277"/>
                <a:gd name="connsiteX19" fmla="*/ 1603606 w 1791907"/>
                <a:gd name="connsiteY19" fmla="*/ 1056927 h 1239277"/>
                <a:gd name="connsiteX20" fmla="*/ 1663804 w 1791907"/>
                <a:gd name="connsiteY20" fmla="*/ 1112696 h 1239277"/>
                <a:gd name="connsiteX21" fmla="*/ 1671424 w 1791907"/>
                <a:gd name="connsiteY21" fmla="*/ 926204 h 1239277"/>
                <a:gd name="connsiteX22" fmla="*/ 1670561 w 1791907"/>
                <a:gd name="connsiteY22" fmla="*/ 845486 h 1239277"/>
                <a:gd name="connsiteX23" fmla="*/ 1741577 w 1791907"/>
                <a:gd name="connsiteY23" fmla="*/ 910964 h 1239277"/>
                <a:gd name="connsiteX24" fmla="*/ 1701572 w 1791907"/>
                <a:gd name="connsiteY24" fmla="*/ 737609 h 1239277"/>
                <a:gd name="connsiteX25" fmla="*/ 1701572 w 1791907"/>
                <a:gd name="connsiteY25" fmla="*/ 636644 h 1239277"/>
                <a:gd name="connsiteX26" fmla="*/ 1781582 w 1791907"/>
                <a:gd name="connsiteY26" fmla="*/ 697604 h 1239277"/>
                <a:gd name="connsiteX27" fmla="*/ 1733957 w 1791907"/>
                <a:gd name="connsiteY27" fmla="*/ 568064 h 1239277"/>
                <a:gd name="connsiteX28" fmla="*/ 1667282 w 1791907"/>
                <a:gd name="connsiteY28" fmla="*/ 417569 h 1239277"/>
                <a:gd name="connsiteX29" fmla="*/ 1497737 w 1791907"/>
                <a:gd name="connsiteY29" fmla="*/ 240404 h 1239277"/>
                <a:gd name="connsiteX30" fmla="*/ 1364387 w 1791907"/>
                <a:gd name="connsiteY30" fmla="*/ 150869 h 1239277"/>
                <a:gd name="connsiteX31" fmla="*/ 1431606 w 1791907"/>
                <a:gd name="connsiteY31" fmla="*/ 150050 h 1239277"/>
                <a:gd name="connsiteX32" fmla="*/ 1532527 w 1791907"/>
                <a:gd name="connsiteY32" fmla="*/ 163651 h 1239277"/>
                <a:gd name="connsiteX33" fmla="*/ 1339622 w 1791907"/>
                <a:gd name="connsiteY33" fmla="*/ 84194 h 1239277"/>
                <a:gd name="connsiteX34" fmla="*/ 1128167 w 1791907"/>
                <a:gd name="connsiteY34" fmla="*/ 38474 h 1239277"/>
                <a:gd name="connsiteX35" fmla="*/ 933812 w 1791907"/>
                <a:gd name="connsiteY35" fmla="*/ 377 h 1239277"/>
                <a:gd name="connsiteX36" fmla="*/ 668245 w 1791907"/>
                <a:gd name="connsiteY36" fmla="*/ 22419 h 1239277"/>
                <a:gd name="connsiteX37" fmla="*/ 480467 w 1791907"/>
                <a:gd name="connsiteY37" fmla="*/ 76574 h 1239277"/>
                <a:gd name="connsiteX38" fmla="*/ 352832 w 1791907"/>
                <a:gd name="connsiteY38" fmla="*/ 166109 h 1239277"/>
                <a:gd name="connsiteX39" fmla="*/ 301397 w 1791907"/>
                <a:gd name="connsiteY39" fmla="*/ 236594 h 1239277"/>
                <a:gd name="connsiteX40" fmla="*/ 227102 w 1791907"/>
                <a:gd name="connsiteY40" fmla="*/ 299459 h 1239277"/>
                <a:gd name="connsiteX41" fmla="*/ 160427 w 1791907"/>
                <a:gd name="connsiteY41" fmla="*/ 352799 h 1239277"/>
                <a:gd name="connsiteX42" fmla="*/ 82322 w 1791907"/>
                <a:gd name="connsiteY42" fmla="*/ 507104 h 1239277"/>
                <a:gd name="connsiteX43" fmla="*/ 17552 w 1791907"/>
                <a:gd name="connsiteY43" fmla="*/ 695699 h 1239277"/>
                <a:gd name="connsiteX44" fmla="*/ 2312 w 1791907"/>
                <a:gd name="connsiteY44" fmla="*/ 756659 h 1239277"/>
                <a:gd name="connsiteX45" fmla="*/ 57557 w 1791907"/>
                <a:gd name="connsiteY45" fmla="*/ 699509 h 1239277"/>
                <a:gd name="connsiteX46" fmla="*/ 55652 w 1791907"/>
                <a:gd name="connsiteY46" fmla="*/ 931919 h 1239277"/>
                <a:gd name="connsiteX47" fmla="*/ 68987 w 1791907"/>
                <a:gd name="connsiteY47" fmla="*/ 1010024 h 1239277"/>
                <a:gd name="connsiteX48" fmla="*/ 97562 w 1791907"/>
                <a:gd name="connsiteY48" fmla="*/ 912869 h 1239277"/>
                <a:gd name="connsiteX49" fmla="*/ 143782 w 1791907"/>
                <a:gd name="connsiteY49" fmla="*/ 1011929 h 1239277"/>
                <a:gd name="connsiteX50" fmla="*/ 175667 w 1791907"/>
                <a:gd name="connsiteY50" fmla="*/ 888104 h 1239277"/>
                <a:gd name="connsiteX51" fmla="*/ 238758 w 1791907"/>
                <a:gd name="connsiteY51" fmla="*/ 732168 h 1239277"/>
                <a:gd name="connsiteX52" fmla="*/ 248057 w 1791907"/>
                <a:gd name="connsiteY52" fmla="*/ 910964 h 1239277"/>
                <a:gd name="connsiteX53" fmla="*/ 321306 w 1791907"/>
                <a:gd name="connsiteY53" fmla="*/ 666038 h 1239277"/>
                <a:gd name="connsiteX54" fmla="*/ 333236 w 1791907"/>
                <a:gd name="connsiteY54" fmla="*/ 549555 h 1239277"/>
                <a:gd name="connsiteX55" fmla="*/ 377461 w 1791907"/>
                <a:gd name="connsiteY55" fmla="*/ 535132 h 1239277"/>
                <a:gd name="connsiteX56" fmla="*/ 507635 w 1791907"/>
                <a:gd name="connsiteY56" fmla="*/ 606435 h 1239277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1055505 w 1791907"/>
                <a:gd name="connsiteY9" fmla="*/ 951435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95807 w 1791907"/>
                <a:gd name="connsiteY13" fmla="*/ 979199 h 1238932"/>
                <a:gd name="connsiteX14" fmla="*/ 1341527 w 1791907"/>
                <a:gd name="connsiteY14" fmla="*/ 1143029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7282 w 1791907"/>
                <a:gd name="connsiteY28" fmla="*/ 417224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1055505 w 1791907"/>
                <a:gd name="connsiteY9" fmla="*/ 951435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95807 w 1791907"/>
                <a:gd name="connsiteY13" fmla="*/ 979199 h 1238932"/>
                <a:gd name="connsiteX14" fmla="*/ 1341527 w 1791907"/>
                <a:gd name="connsiteY14" fmla="*/ 1143029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1055505 w 1791907"/>
                <a:gd name="connsiteY9" fmla="*/ 951435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95807 w 1791907"/>
                <a:gd name="connsiteY13" fmla="*/ 979199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1055505 w 1791907"/>
                <a:gd name="connsiteY9" fmla="*/ 951435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85612 w 1791907"/>
                <a:gd name="connsiteY9" fmla="*/ 927490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85612 w 1791907"/>
                <a:gd name="connsiteY9" fmla="*/ 927490 h 1238932"/>
                <a:gd name="connsiteX10" fmla="*/ 1035457 w 1791907"/>
                <a:gd name="connsiteY10" fmla="*/ 759849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55223 w 1791907"/>
                <a:gd name="connsiteY9" fmla="*/ 915516 h 1238932"/>
                <a:gd name="connsiteX10" fmla="*/ 1035457 w 1791907"/>
                <a:gd name="connsiteY10" fmla="*/ 759849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55223 w 1791907"/>
                <a:gd name="connsiteY9" fmla="*/ 915516 h 1238932"/>
                <a:gd name="connsiteX10" fmla="*/ 1035457 w 1791907"/>
                <a:gd name="connsiteY10" fmla="*/ 759849 h 1238932"/>
                <a:gd name="connsiteX11" fmla="*/ 1194842 w 1791907"/>
                <a:gd name="connsiteY11" fmla="*/ 992534 h 1238932"/>
                <a:gd name="connsiteX12" fmla="*/ 1170077 w 1791907"/>
                <a:gd name="connsiteY12" fmla="*/ 834695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55223 w 1791907"/>
                <a:gd name="connsiteY9" fmla="*/ 915516 h 1238932"/>
                <a:gd name="connsiteX10" fmla="*/ 1035457 w 1791907"/>
                <a:gd name="connsiteY10" fmla="*/ 759849 h 1238932"/>
                <a:gd name="connsiteX11" fmla="*/ 1112793 w 1791907"/>
                <a:gd name="connsiteY11" fmla="*/ 947635 h 1238932"/>
                <a:gd name="connsiteX12" fmla="*/ 1170077 w 1791907"/>
                <a:gd name="connsiteY12" fmla="*/ 834695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35457 w 1791907"/>
                <a:gd name="connsiteY10" fmla="*/ 759849 h 1238932"/>
                <a:gd name="connsiteX11" fmla="*/ 1112793 w 1791907"/>
                <a:gd name="connsiteY11" fmla="*/ 947635 h 1238932"/>
                <a:gd name="connsiteX12" fmla="*/ 1170077 w 1791907"/>
                <a:gd name="connsiteY12" fmla="*/ 834695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70077 w 1791907"/>
                <a:gd name="connsiteY12" fmla="*/ 834695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9339 w 1791907"/>
                <a:gd name="connsiteY13" fmla="*/ 934301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866504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866504 h 1238932"/>
                <a:gd name="connsiteX0" fmla="*/ 507635 w 1791907"/>
                <a:gd name="connsiteY0" fmla="*/ 866504 h 1238932"/>
                <a:gd name="connsiteX1" fmla="*/ 521877 w 1791907"/>
                <a:gd name="connsiteY1" fmla="*/ 683909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866504 h 1238932"/>
                <a:gd name="connsiteX0" fmla="*/ 507635 w 1791907"/>
                <a:gd name="connsiteY0" fmla="*/ 866504 h 1238932"/>
                <a:gd name="connsiteX1" fmla="*/ 521877 w 1791907"/>
                <a:gd name="connsiteY1" fmla="*/ 683909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429121 w 1791907"/>
                <a:gd name="connsiteY55" fmla="*/ 693429 h 1238932"/>
                <a:gd name="connsiteX56" fmla="*/ 507635 w 1791907"/>
                <a:gd name="connsiteY56" fmla="*/ 866504 h 1238932"/>
                <a:gd name="connsiteX0" fmla="*/ 507635 w 1791907"/>
                <a:gd name="connsiteY0" fmla="*/ 866504 h 1238932"/>
                <a:gd name="connsiteX1" fmla="*/ 521877 w 1791907"/>
                <a:gd name="connsiteY1" fmla="*/ 683909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98732 w 1791907"/>
                <a:gd name="connsiteY55" fmla="*/ 699417 h 1238932"/>
                <a:gd name="connsiteX56" fmla="*/ 507635 w 1791907"/>
                <a:gd name="connsiteY56" fmla="*/ 866504 h 1238932"/>
                <a:gd name="connsiteX0" fmla="*/ 507635 w 1791907"/>
                <a:gd name="connsiteY0" fmla="*/ 866504 h 1238932"/>
                <a:gd name="connsiteX1" fmla="*/ 521877 w 1791907"/>
                <a:gd name="connsiteY1" fmla="*/ 683909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60586 w 1791907"/>
                <a:gd name="connsiteY54" fmla="*/ 567170 h 1238932"/>
                <a:gd name="connsiteX55" fmla="*/ 398732 w 1791907"/>
                <a:gd name="connsiteY55" fmla="*/ 699417 h 1238932"/>
                <a:gd name="connsiteX56" fmla="*/ 507635 w 1791907"/>
                <a:gd name="connsiteY56" fmla="*/ 866504 h 1238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791907" h="1238932">
                  <a:moveTo>
                    <a:pt x="507635" y="866504"/>
                  </a:moveTo>
                  <a:cubicBezTo>
                    <a:pt x="528159" y="863919"/>
                    <a:pt x="504520" y="742960"/>
                    <a:pt x="521877" y="683909"/>
                  </a:cubicBezTo>
                  <a:cubicBezTo>
                    <a:pt x="539234" y="624858"/>
                    <a:pt x="593913" y="526484"/>
                    <a:pt x="611776" y="512199"/>
                  </a:cubicBezTo>
                  <a:cubicBezTo>
                    <a:pt x="629639" y="497914"/>
                    <a:pt x="619509" y="553068"/>
                    <a:pt x="629057" y="598199"/>
                  </a:cubicBezTo>
                  <a:cubicBezTo>
                    <a:pt x="638605" y="643330"/>
                    <a:pt x="648085" y="726288"/>
                    <a:pt x="669062" y="782984"/>
                  </a:cubicBezTo>
                  <a:cubicBezTo>
                    <a:pt x="690039" y="839680"/>
                    <a:pt x="741269" y="945679"/>
                    <a:pt x="754921" y="938377"/>
                  </a:cubicBezTo>
                  <a:cubicBezTo>
                    <a:pt x="768573" y="931075"/>
                    <a:pt x="747189" y="794913"/>
                    <a:pt x="750977" y="739169"/>
                  </a:cubicBezTo>
                  <a:cubicBezTo>
                    <a:pt x="754765" y="683425"/>
                    <a:pt x="755217" y="610941"/>
                    <a:pt x="777647" y="603914"/>
                  </a:cubicBezTo>
                  <a:cubicBezTo>
                    <a:pt x="800077" y="596887"/>
                    <a:pt x="855959" y="645072"/>
                    <a:pt x="885555" y="697006"/>
                  </a:cubicBezTo>
                  <a:cubicBezTo>
                    <a:pt x="915151" y="748940"/>
                    <a:pt x="935811" y="910530"/>
                    <a:pt x="955223" y="915516"/>
                  </a:cubicBezTo>
                  <a:cubicBezTo>
                    <a:pt x="974635" y="920502"/>
                    <a:pt x="975767" y="721571"/>
                    <a:pt x="1002029" y="726924"/>
                  </a:cubicBezTo>
                  <a:cubicBezTo>
                    <a:pt x="1028291" y="732277"/>
                    <a:pt x="1085291" y="940150"/>
                    <a:pt x="1112793" y="947635"/>
                  </a:cubicBezTo>
                  <a:cubicBezTo>
                    <a:pt x="1140295" y="955121"/>
                    <a:pt x="1144134" y="781044"/>
                    <a:pt x="1167039" y="771837"/>
                  </a:cubicBezTo>
                  <a:cubicBezTo>
                    <a:pt x="1189944" y="762631"/>
                    <a:pt x="1232283" y="842005"/>
                    <a:pt x="1250222" y="892396"/>
                  </a:cubicBezTo>
                  <a:cubicBezTo>
                    <a:pt x="1268161" y="942787"/>
                    <a:pt x="1255645" y="1053367"/>
                    <a:pt x="1274672" y="1074184"/>
                  </a:cubicBezTo>
                  <a:cubicBezTo>
                    <a:pt x="1293699" y="1095001"/>
                    <a:pt x="1344125" y="990149"/>
                    <a:pt x="1364387" y="1017299"/>
                  </a:cubicBezTo>
                  <a:cubicBezTo>
                    <a:pt x="1384649" y="1044449"/>
                    <a:pt x="1380659" y="1220081"/>
                    <a:pt x="1396242" y="1237082"/>
                  </a:cubicBezTo>
                  <a:cubicBezTo>
                    <a:pt x="1411825" y="1254083"/>
                    <a:pt x="1435806" y="1149127"/>
                    <a:pt x="1457887" y="1119305"/>
                  </a:cubicBezTo>
                  <a:cubicBezTo>
                    <a:pt x="1479968" y="1089483"/>
                    <a:pt x="1504441" y="1068601"/>
                    <a:pt x="1528727" y="1058147"/>
                  </a:cubicBezTo>
                  <a:cubicBezTo>
                    <a:pt x="1553013" y="1047693"/>
                    <a:pt x="1553404" y="1039242"/>
                    <a:pt x="1603606" y="1056582"/>
                  </a:cubicBezTo>
                  <a:cubicBezTo>
                    <a:pt x="1653808" y="1073922"/>
                    <a:pt x="1652501" y="1134138"/>
                    <a:pt x="1663804" y="1112351"/>
                  </a:cubicBezTo>
                  <a:cubicBezTo>
                    <a:pt x="1675107" y="1090564"/>
                    <a:pt x="1670298" y="970394"/>
                    <a:pt x="1671424" y="925859"/>
                  </a:cubicBezTo>
                  <a:cubicBezTo>
                    <a:pt x="1672550" y="881324"/>
                    <a:pt x="1658869" y="847681"/>
                    <a:pt x="1670561" y="845141"/>
                  </a:cubicBezTo>
                  <a:cubicBezTo>
                    <a:pt x="1682253" y="842601"/>
                    <a:pt x="1736409" y="928598"/>
                    <a:pt x="1741577" y="910619"/>
                  </a:cubicBezTo>
                  <a:cubicBezTo>
                    <a:pt x="1746745" y="892640"/>
                    <a:pt x="1708240" y="782984"/>
                    <a:pt x="1701572" y="737264"/>
                  </a:cubicBezTo>
                  <a:cubicBezTo>
                    <a:pt x="1694905" y="691544"/>
                    <a:pt x="1688237" y="642966"/>
                    <a:pt x="1701572" y="636299"/>
                  </a:cubicBezTo>
                  <a:cubicBezTo>
                    <a:pt x="1714907" y="629632"/>
                    <a:pt x="1825715" y="765839"/>
                    <a:pt x="1781582" y="697259"/>
                  </a:cubicBezTo>
                  <a:cubicBezTo>
                    <a:pt x="1737449" y="628679"/>
                    <a:pt x="1754020" y="614890"/>
                    <a:pt x="1733957" y="567719"/>
                  </a:cubicBezTo>
                  <a:cubicBezTo>
                    <a:pt x="1713894" y="520548"/>
                    <a:pt x="1700574" y="468841"/>
                    <a:pt x="1661204" y="414231"/>
                  </a:cubicBezTo>
                  <a:cubicBezTo>
                    <a:pt x="1621834" y="359621"/>
                    <a:pt x="1547206" y="284010"/>
                    <a:pt x="1497737" y="240059"/>
                  </a:cubicBezTo>
                  <a:cubicBezTo>
                    <a:pt x="1448268" y="196108"/>
                    <a:pt x="1375409" y="165583"/>
                    <a:pt x="1364387" y="150524"/>
                  </a:cubicBezTo>
                  <a:cubicBezTo>
                    <a:pt x="1353365" y="135465"/>
                    <a:pt x="1403583" y="147575"/>
                    <a:pt x="1431606" y="149705"/>
                  </a:cubicBezTo>
                  <a:cubicBezTo>
                    <a:pt x="1459629" y="151835"/>
                    <a:pt x="1547858" y="174282"/>
                    <a:pt x="1532527" y="163306"/>
                  </a:cubicBezTo>
                  <a:cubicBezTo>
                    <a:pt x="1517196" y="152330"/>
                    <a:pt x="1401444" y="106707"/>
                    <a:pt x="1339622" y="83849"/>
                  </a:cubicBezTo>
                  <a:cubicBezTo>
                    <a:pt x="1277800" y="60991"/>
                    <a:pt x="1229229" y="40124"/>
                    <a:pt x="1161594" y="26155"/>
                  </a:cubicBezTo>
                  <a:cubicBezTo>
                    <a:pt x="1093959" y="12186"/>
                    <a:pt x="1016037" y="712"/>
                    <a:pt x="933812" y="32"/>
                  </a:cubicBezTo>
                  <a:cubicBezTo>
                    <a:pt x="851587" y="-648"/>
                    <a:pt x="743803" y="9374"/>
                    <a:pt x="668245" y="22074"/>
                  </a:cubicBezTo>
                  <a:cubicBezTo>
                    <a:pt x="592688" y="34774"/>
                    <a:pt x="533036" y="52281"/>
                    <a:pt x="480467" y="76229"/>
                  </a:cubicBezTo>
                  <a:cubicBezTo>
                    <a:pt x="427898" y="100177"/>
                    <a:pt x="382677" y="139094"/>
                    <a:pt x="352832" y="165764"/>
                  </a:cubicBezTo>
                  <a:cubicBezTo>
                    <a:pt x="322987" y="192434"/>
                    <a:pt x="322352" y="214024"/>
                    <a:pt x="301397" y="236249"/>
                  </a:cubicBezTo>
                  <a:cubicBezTo>
                    <a:pt x="280442" y="258474"/>
                    <a:pt x="250597" y="279747"/>
                    <a:pt x="227102" y="299114"/>
                  </a:cubicBezTo>
                  <a:cubicBezTo>
                    <a:pt x="203607" y="318481"/>
                    <a:pt x="184557" y="317846"/>
                    <a:pt x="160427" y="352454"/>
                  </a:cubicBezTo>
                  <a:cubicBezTo>
                    <a:pt x="136297" y="387062"/>
                    <a:pt x="106134" y="449609"/>
                    <a:pt x="82322" y="506759"/>
                  </a:cubicBezTo>
                  <a:cubicBezTo>
                    <a:pt x="58510" y="563909"/>
                    <a:pt x="30887" y="653762"/>
                    <a:pt x="17552" y="695354"/>
                  </a:cubicBezTo>
                  <a:cubicBezTo>
                    <a:pt x="4217" y="736946"/>
                    <a:pt x="-4355" y="755679"/>
                    <a:pt x="2312" y="756314"/>
                  </a:cubicBezTo>
                  <a:cubicBezTo>
                    <a:pt x="8979" y="756949"/>
                    <a:pt x="48667" y="669954"/>
                    <a:pt x="57557" y="699164"/>
                  </a:cubicBezTo>
                  <a:cubicBezTo>
                    <a:pt x="66447" y="728374"/>
                    <a:pt x="53747" y="879822"/>
                    <a:pt x="55652" y="931574"/>
                  </a:cubicBezTo>
                  <a:cubicBezTo>
                    <a:pt x="57557" y="983326"/>
                    <a:pt x="62002" y="1012854"/>
                    <a:pt x="68987" y="1009679"/>
                  </a:cubicBezTo>
                  <a:cubicBezTo>
                    <a:pt x="75972" y="1006504"/>
                    <a:pt x="85096" y="912207"/>
                    <a:pt x="97562" y="912524"/>
                  </a:cubicBezTo>
                  <a:cubicBezTo>
                    <a:pt x="110028" y="912841"/>
                    <a:pt x="130764" y="1015712"/>
                    <a:pt x="143782" y="1011584"/>
                  </a:cubicBezTo>
                  <a:cubicBezTo>
                    <a:pt x="156799" y="1007457"/>
                    <a:pt x="159838" y="934386"/>
                    <a:pt x="175667" y="887759"/>
                  </a:cubicBezTo>
                  <a:cubicBezTo>
                    <a:pt x="191496" y="841132"/>
                    <a:pt x="226693" y="728013"/>
                    <a:pt x="238758" y="731823"/>
                  </a:cubicBezTo>
                  <a:cubicBezTo>
                    <a:pt x="250823" y="735633"/>
                    <a:pt x="234299" y="921641"/>
                    <a:pt x="248057" y="910619"/>
                  </a:cubicBezTo>
                  <a:cubicBezTo>
                    <a:pt x="261815" y="899597"/>
                    <a:pt x="302551" y="722934"/>
                    <a:pt x="321306" y="665693"/>
                  </a:cubicBezTo>
                  <a:cubicBezTo>
                    <a:pt x="340061" y="608452"/>
                    <a:pt x="344076" y="593840"/>
                    <a:pt x="360586" y="567170"/>
                  </a:cubicBezTo>
                  <a:cubicBezTo>
                    <a:pt x="377096" y="540500"/>
                    <a:pt x="374224" y="649528"/>
                    <a:pt x="398732" y="699417"/>
                  </a:cubicBezTo>
                  <a:cubicBezTo>
                    <a:pt x="423240" y="749306"/>
                    <a:pt x="487111" y="869089"/>
                    <a:pt x="507635" y="866504"/>
                  </a:cubicBezTo>
                  <a:close/>
                </a:path>
              </a:pathLst>
            </a:custGeom>
            <a:solidFill>
              <a:schemeClr val="accent4">
                <a:lumMod val="50000"/>
              </a:schemeClr>
            </a:solidFill>
            <a:ln>
              <a:noFill/>
            </a:ln>
            <a:effectLst/>
            <a:sp3d prstMaterial="softEdge">
              <a:bevelT w="1714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22" name="Oval 121">
              <a:extLst>
                <a:ext uri="{FF2B5EF4-FFF2-40B4-BE49-F238E27FC236}">
                  <a16:creationId xmlns:a16="http://schemas.microsoft.com/office/drawing/2014/main" id="{688D6EDF-287A-49D9-8483-A33A856E7ED1}"/>
                </a:ext>
              </a:extLst>
            </p:cNvPr>
            <p:cNvSpPr/>
            <p:nvPr/>
          </p:nvSpPr>
          <p:spPr>
            <a:xfrm>
              <a:off x="5536155" y="2556320"/>
              <a:ext cx="152057" cy="166441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mc:AlternateContent xmlns:mc="http://schemas.openxmlformats.org/markup-compatibility/2006" xmlns:p14="http://schemas.microsoft.com/office/powerpoint/2010/main">
          <mc:Choice Requires="p14">
            <p:contentPart p14:bwMode="auto" r:id="rId9">
              <p14:nvContentPartPr>
                <p14:cNvPr id="123" name="Ink 122">
                  <a:extLst>
                    <a:ext uri="{FF2B5EF4-FFF2-40B4-BE49-F238E27FC236}">
                      <a16:creationId xmlns:a16="http://schemas.microsoft.com/office/drawing/2014/main" id="{96C06EB6-AAF1-4154-9938-61FC0C443C09}"/>
                    </a:ext>
                  </a:extLst>
                </p14:cNvPr>
                <p14:cNvContentPartPr/>
                <p14:nvPr/>
              </p14:nvContentPartPr>
              <p14:xfrm>
                <a:off x="5800799" y="2815191"/>
                <a:ext cx="28440" cy="42480"/>
              </p14:xfrm>
            </p:contentPart>
          </mc:Choice>
          <mc:Fallback xmlns="">
            <p:pic>
              <p:nvPicPr>
                <p:cNvPr id="123" name="Ink 122">
                  <a:extLst>
                    <a:ext uri="{FF2B5EF4-FFF2-40B4-BE49-F238E27FC236}">
                      <a16:creationId xmlns:a16="http://schemas.microsoft.com/office/drawing/2014/main" id="{96C06EB6-AAF1-4154-9938-61FC0C443C09}"/>
                    </a:ext>
                  </a:extLst>
                </p:cNvPr>
                <p:cNvPicPr/>
                <p:nvPr/>
              </p:nvPicPr>
              <p:blipFill>
                <a:blip r:embed="rId10"/>
                <a:stretch>
                  <a:fillRect/>
                </a:stretch>
              </p:blipFill>
              <p:spPr>
                <a:xfrm>
                  <a:off x="5787872" y="2802396"/>
                  <a:ext cx="53777" cy="67559"/>
                </a:xfrm>
                <a:prstGeom prst="rect">
                  <a:avLst/>
                </a:prstGeom>
              </p:spPr>
            </p:pic>
          </mc:Fallback>
        </mc:AlternateContent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8A1AE331-F1FA-4038-94AB-FCBD1A99069B}"/>
                </a:ext>
              </a:extLst>
            </p:cNvPr>
            <p:cNvSpPr/>
            <p:nvPr/>
          </p:nvSpPr>
          <p:spPr>
            <a:xfrm>
              <a:off x="6505457" y="2702496"/>
              <a:ext cx="112118" cy="164403"/>
            </a:xfrm>
            <a:custGeom>
              <a:avLst/>
              <a:gdLst>
                <a:gd name="connsiteX0" fmla="*/ 4594 w 97508"/>
                <a:gd name="connsiteY0" fmla="*/ 140638 h 174793"/>
                <a:gd name="connsiteX1" fmla="*/ 4594 w 97508"/>
                <a:gd name="connsiteY1" fmla="*/ 78907 h 174793"/>
                <a:gd name="connsiteX2" fmla="*/ 37389 w 97508"/>
                <a:gd name="connsiteY2" fmla="*/ 7529 h 174793"/>
                <a:gd name="connsiteX3" fmla="*/ 95263 w 97508"/>
                <a:gd name="connsiteY3" fmla="*/ 5600 h 174793"/>
                <a:gd name="connsiteX4" fmla="*/ 81759 w 97508"/>
                <a:gd name="connsiteY4" fmla="*/ 38395 h 174793"/>
                <a:gd name="connsiteX5" fmla="*/ 45106 w 97508"/>
                <a:gd name="connsiteY5" fmla="*/ 65403 h 174793"/>
                <a:gd name="connsiteX6" fmla="*/ 64397 w 97508"/>
                <a:gd name="connsiteY6" fmla="*/ 113631 h 174793"/>
                <a:gd name="connsiteX7" fmla="*/ 45106 w 97508"/>
                <a:gd name="connsiteY7" fmla="*/ 173433 h 174793"/>
                <a:gd name="connsiteX8" fmla="*/ 4594 w 97508"/>
                <a:gd name="connsiteY8" fmla="*/ 140638 h 174793"/>
                <a:gd name="connsiteX0" fmla="*/ 4721 w 97635"/>
                <a:gd name="connsiteY0" fmla="*/ 140638 h 169258"/>
                <a:gd name="connsiteX1" fmla="*/ 4721 w 97635"/>
                <a:gd name="connsiteY1" fmla="*/ 78907 h 169258"/>
                <a:gd name="connsiteX2" fmla="*/ 37516 w 97635"/>
                <a:gd name="connsiteY2" fmla="*/ 7529 h 169258"/>
                <a:gd name="connsiteX3" fmla="*/ 95390 w 97635"/>
                <a:gd name="connsiteY3" fmla="*/ 5600 h 169258"/>
                <a:gd name="connsiteX4" fmla="*/ 81886 w 97635"/>
                <a:gd name="connsiteY4" fmla="*/ 38395 h 169258"/>
                <a:gd name="connsiteX5" fmla="*/ 45233 w 97635"/>
                <a:gd name="connsiteY5" fmla="*/ 65403 h 169258"/>
                <a:gd name="connsiteX6" fmla="*/ 64524 w 97635"/>
                <a:gd name="connsiteY6" fmla="*/ 113631 h 169258"/>
                <a:gd name="connsiteX7" fmla="*/ 47163 w 97635"/>
                <a:gd name="connsiteY7" fmla="*/ 167646 h 169258"/>
                <a:gd name="connsiteX8" fmla="*/ 4721 w 97635"/>
                <a:gd name="connsiteY8" fmla="*/ 140638 h 169258"/>
                <a:gd name="connsiteX0" fmla="*/ 7132 w 100046"/>
                <a:gd name="connsiteY0" fmla="*/ 140638 h 169258"/>
                <a:gd name="connsiteX1" fmla="*/ 7132 w 100046"/>
                <a:gd name="connsiteY1" fmla="*/ 78907 h 169258"/>
                <a:gd name="connsiteX2" fmla="*/ 39927 w 100046"/>
                <a:gd name="connsiteY2" fmla="*/ 7529 h 169258"/>
                <a:gd name="connsiteX3" fmla="*/ 97801 w 100046"/>
                <a:gd name="connsiteY3" fmla="*/ 5600 h 169258"/>
                <a:gd name="connsiteX4" fmla="*/ 84297 w 100046"/>
                <a:gd name="connsiteY4" fmla="*/ 38395 h 169258"/>
                <a:gd name="connsiteX5" fmla="*/ 47644 w 100046"/>
                <a:gd name="connsiteY5" fmla="*/ 65403 h 169258"/>
                <a:gd name="connsiteX6" fmla="*/ 66935 w 100046"/>
                <a:gd name="connsiteY6" fmla="*/ 113631 h 169258"/>
                <a:gd name="connsiteX7" fmla="*/ 49574 w 100046"/>
                <a:gd name="connsiteY7" fmla="*/ 167646 h 169258"/>
                <a:gd name="connsiteX8" fmla="*/ 7132 w 100046"/>
                <a:gd name="connsiteY8" fmla="*/ 140638 h 169258"/>
                <a:gd name="connsiteX0" fmla="*/ 4170 w 112517"/>
                <a:gd name="connsiteY0" fmla="*/ 154142 h 170508"/>
                <a:gd name="connsiteX1" fmla="*/ 19603 w 112517"/>
                <a:gd name="connsiteY1" fmla="*/ 78907 h 170508"/>
                <a:gd name="connsiteX2" fmla="*/ 52398 w 112517"/>
                <a:gd name="connsiteY2" fmla="*/ 7529 h 170508"/>
                <a:gd name="connsiteX3" fmla="*/ 110272 w 112517"/>
                <a:gd name="connsiteY3" fmla="*/ 5600 h 170508"/>
                <a:gd name="connsiteX4" fmla="*/ 96768 w 112517"/>
                <a:gd name="connsiteY4" fmla="*/ 38395 h 170508"/>
                <a:gd name="connsiteX5" fmla="*/ 60115 w 112517"/>
                <a:gd name="connsiteY5" fmla="*/ 65403 h 170508"/>
                <a:gd name="connsiteX6" fmla="*/ 79406 w 112517"/>
                <a:gd name="connsiteY6" fmla="*/ 113631 h 170508"/>
                <a:gd name="connsiteX7" fmla="*/ 62045 w 112517"/>
                <a:gd name="connsiteY7" fmla="*/ 167646 h 170508"/>
                <a:gd name="connsiteX8" fmla="*/ 4170 w 112517"/>
                <a:gd name="connsiteY8" fmla="*/ 154142 h 170508"/>
                <a:gd name="connsiteX0" fmla="*/ 4954 w 107513"/>
                <a:gd name="connsiteY0" fmla="*/ 154142 h 170508"/>
                <a:gd name="connsiteX1" fmla="*/ 14599 w 107513"/>
                <a:gd name="connsiteY1" fmla="*/ 78907 h 170508"/>
                <a:gd name="connsiteX2" fmla="*/ 47394 w 107513"/>
                <a:gd name="connsiteY2" fmla="*/ 7529 h 170508"/>
                <a:gd name="connsiteX3" fmla="*/ 105268 w 107513"/>
                <a:gd name="connsiteY3" fmla="*/ 5600 h 170508"/>
                <a:gd name="connsiteX4" fmla="*/ 91764 w 107513"/>
                <a:gd name="connsiteY4" fmla="*/ 38395 h 170508"/>
                <a:gd name="connsiteX5" fmla="*/ 55111 w 107513"/>
                <a:gd name="connsiteY5" fmla="*/ 65403 h 170508"/>
                <a:gd name="connsiteX6" fmla="*/ 74402 w 107513"/>
                <a:gd name="connsiteY6" fmla="*/ 113631 h 170508"/>
                <a:gd name="connsiteX7" fmla="*/ 57041 w 107513"/>
                <a:gd name="connsiteY7" fmla="*/ 167646 h 170508"/>
                <a:gd name="connsiteX8" fmla="*/ 4954 w 107513"/>
                <a:gd name="connsiteY8" fmla="*/ 154142 h 170508"/>
                <a:gd name="connsiteX0" fmla="*/ 2473 w 105032"/>
                <a:gd name="connsiteY0" fmla="*/ 154142 h 170508"/>
                <a:gd name="connsiteX1" fmla="*/ 12118 w 105032"/>
                <a:gd name="connsiteY1" fmla="*/ 78907 h 170508"/>
                <a:gd name="connsiteX2" fmla="*/ 44913 w 105032"/>
                <a:gd name="connsiteY2" fmla="*/ 7529 h 170508"/>
                <a:gd name="connsiteX3" fmla="*/ 102787 w 105032"/>
                <a:gd name="connsiteY3" fmla="*/ 5600 h 170508"/>
                <a:gd name="connsiteX4" fmla="*/ 89283 w 105032"/>
                <a:gd name="connsiteY4" fmla="*/ 38395 h 170508"/>
                <a:gd name="connsiteX5" fmla="*/ 52630 w 105032"/>
                <a:gd name="connsiteY5" fmla="*/ 65403 h 170508"/>
                <a:gd name="connsiteX6" fmla="*/ 71921 w 105032"/>
                <a:gd name="connsiteY6" fmla="*/ 113631 h 170508"/>
                <a:gd name="connsiteX7" fmla="*/ 54560 w 105032"/>
                <a:gd name="connsiteY7" fmla="*/ 167646 h 170508"/>
                <a:gd name="connsiteX8" fmla="*/ 2473 w 105032"/>
                <a:gd name="connsiteY8" fmla="*/ 154142 h 170508"/>
                <a:gd name="connsiteX0" fmla="*/ 2473 w 103798"/>
                <a:gd name="connsiteY0" fmla="*/ 153515 h 169881"/>
                <a:gd name="connsiteX1" fmla="*/ 12118 w 103798"/>
                <a:gd name="connsiteY1" fmla="*/ 78280 h 169881"/>
                <a:gd name="connsiteX2" fmla="*/ 44913 w 103798"/>
                <a:gd name="connsiteY2" fmla="*/ 6902 h 169881"/>
                <a:gd name="connsiteX3" fmla="*/ 102787 w 103798"/>
                <a:gd name="connsiteY3" fmla="*/ 4973 h 169881"/>
                <a:gd name="connsiteX4" fmla="*/ 79637 w 103798"/>
                <a:gd name="connsiteY4" fmla="*/ 26194 h 169881"/>
                <a:gd name="connsiteX5" fmla="*/ 52630 w 103798"/>
                <a:gd name="connsiteY5" fmla="*/ 64776 h 169881"/>
                <a:gd name="connsiteX6" fmla="*/ 71921 w 103798"/>
                <a:gd name="connsiteY6" fmla="*/ 113004 h 169881"/>
                <a:gd name="connsiteX7" fmla="*/ 54560 w 103798"/>
                <a:gd name="connsiteY7" fmla="*/ 167019 h 169881"/>
                <a:gd name="connsiteX8" fmla="*/ 2473 w 103798"/>
                <a:gd name="connsiteY8" fmla="*/ 153515 h 169881"/>
                <a:gd name="connsiteX0" fmla="*/ 2473 w 113197"/>
                <a:gd name="connsiteY0" fmla="*/ 151975 h 168341"/>
                <a:gd name="connsiteX1" fmla="*/ 12118 w 113197"/>
                <a:gd name="connsiteY1" fmla="*/ 76740 h 168341"/>
                <a:gd name="connsiteX2" fmla="*/ 44913 w 113197"/>
                <a:gd name="connsiteY2" fmla="*/ 5362 h 168341"/>
                <a:gd name="connsiteX3" fmla="*/ 112432 w 113197"/>
                <a:gd name="connsiteY3" fmla="*/ 7291 h 168341"/>
                <a:gd name="connsiteX4" fmla="*/ 79637 w 113197"/>
                <a:gd name="connsiteY4" fmla="*/ 24654 h 168341"/>
                <a:gd name="connsiteX5" fmla="*/ 52630 w 113197"/>
                <a:gd name="connsiteY5" fmla="*/ 63236 h 168341"/>
                <a:gd name="connsiteX6" fmla="*/ 71921 w 113197"/>
                <a:gd name="connsiteY6" fmla="*/ 111464 h 168341"/>
                <a:gd name="connsiteX7" fmla="*/ 54560 w 113197"/>
                <a:gd name="connsiteY7" fmla="*/ 165479 h 168341"/>
                <a:gd name="connsiteX8" fmla="*/ 2473 w 113197"/>
                <a:gd name="connsiteY8" fmla="*/ 151975 h 168341"/>
                <a:gd name="connsiteX0" fmla="*/ 2473 w 112829"/>
                <a:gd name="connsiteY0" fmla="*/ 151975 h 168341"/>
                <a:gd name="connsiteX1" fmla="*/ 12118 w 112829"/>
                <a:gd name="connsiteY1" fmla="*/ 76740 h 168341"/>
                <a:gd name="connsiteX2" fmla="*/ 44913 w 112829"/>
                <a:gd name="connsiteY2" fmla="*/ 5362 h 168341"/>
                <a:gd name="connsiteX3" fmla="*/ 112432 w 112829"/>
                <a:gd name="connsiteY3" fmla="*/ 7291 h 168341"/>
                <a:gd name="connsiteX4" fmla="*/ 71921 w 112829"/>
                <a:gd name="connsiteY4" fmla="*/ 24654 h 168341"/>
                <a:gd name="connsiteX5" fmla="*/ 52630 w 112829"/>
                <a:gd name="connsiteY5" fmla="*/ 63236 h 168341"/>
                <a:gd name="connsiteX6" fmla="*/ 71921 w 112829"/>
                <a:gd name="connsiteY6" fmla="*/ 111464 h 168341"/>
                <a:gd name="connsiteX7" fmla="*/ 54560 w 112829"/>
                <a:gd name="connsiteY7" fmla="*/ 165479 h 168341"/>
                <a:gd name="connsiteX8" fmla="*/ 2473 w 112829"/>
                <a:gd name="connsiteY8" fmla="*/ 151975 h 168341"/>
                <a:gd name="connsiteX0" fmla="*/ 2473 w 113177"/>
                <a:gd name="connsiteY0" fmla="*/ 157013 h 173379"/>
                <a:gd name="connsiteX1" fmla="*/ 12118 w 113177"/>
                <a:gd name="connsiteY1" fmla="*/ 81778 h 173379"/>
                <a:gd name="connsiteX2" fmla="*/ 44913 w 113177"/>
                <a:gd name="connsiteY2" fmla="*/ 10400 h 173379"/>
                <a:gd name="connsiteX3" fmla="*/ 112432 w 113177"/>
                <a:gd name="connsiteY3" fmla="*/ 12329 h 173379"/>
                <a:gd name="connsiteX4" fmla="*/ 71921 w 113177"/>
                <a:gd name="connsiteY4" fmla="*/ 29692 h 173379"/>
                <a:gd name="connsiteX5" fmla="*/ 52630 w 113177"/>
                <a:gd name="connsiteY5" fmla="*/ 68274 h 173379"/>
                <a:gd name="connsiteX6" fmla="*/ 71921 w 113177"/>
                <a:gd name="connsiteY6" fmla="*/ 116502 h 173379"/>
                <a:gd name="connsiteX7" fmla="*/ 54560 w 113177"/>
                <a:gd name="connsiteY7" fmla="*/ 170517 h 173379"/>
                <a:gd name="connsiteX8" fmla="*/ 2473 w 113177"/>
                <a:gd name="connsiteY8" fmla="*/ 157013 h 173379"/>
                <a:gd name="connsiteX0" fmla="*/ 1414 w 112118"/>
                <a:gd name="connsiteY0" fmla="*/ 157013 h 164403"/>
                <a:gd name="connsiteX1" fmla="*/ 11059 w 112118"/>
                <a:gd name="connsiteY1" fmla="*/ 81778 h 164403"/>
                <a:gd name="connsiteX2" fmla="*/ 43854 w 112118"/>
                <a:gd name="connsiteY2" fmla="*/ 10400 h 164403"/>
                <a:gd name="connsiteX3" fmla="*/ 111373 w 112118"/>
                <a:gd name="connsiteY3" fmla="*/ 12329 h 164403"/>
                <a:gd name="connsiteX4" fmla="*/ 70862 w 112118"/>
                <a:gd name="connsiteY4" fmla="*/ 29692 h 164403"/>
                <a:gd name="connsiteX5" fmla="*/ 51571 w 112118"/>
                <a:gd name="connsiteY5" fmla="*/ 68274 h 164403"/>
                <a:gd name="connsiteX6" fmla="*/ 70862 w 112118"/>
                <a:gd name="connsiteY6" fmla="*/ 116502 h 164403"/>
                <a:gd name="connsiteX7" fmla="*/ 38068 w 112118"/>
                <a:gd name="connsiteY7" fmla="*/ 157014 h 164403"/>
                <a:gd name="connsiteX8" fmla="*/ 1414 w 112118"/>
                <a:gd name="connsiteY8" fmla="*/ 157013 h 164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2118" h="164403">
                  <a:moveTo>
                    <a:pt x="1414" y="157013"/>
                  </a:moveTo>
                  <a:cubicBezTo>
                    <a:pt x="-3087" y="144474"/>
                    <a:pt x="3986" y="106213"/>
                    <a:pt x="11059" y="81778"/>
                  </a:cubicBezTo>
                  <a:cubicBezTo>
                    <a:pt x="18132" y="57343"/>
                    <a:pt x="27135" y="21975"/>
                    <a:pt x="43854" y="10400"/>
                  </a:cubicBezTo>
                  <a:cubicBezTo>
                    <a:pt x="60573" y="-1175"/>
                    <a:pt x="104943" y="-6319"/>
                    <a:pt x="111373" y="12329"/>
                  </a:cubicBezTo>
                  <a:cubicBezTo>
                    <a:pt x="117803" y="30977"/>
                    <a:pt x="80829" y="20368"/>
                    <a:pt x="70862" y="29692"/>
                  </a:cubicBezTo>
                  <a:cubicBezTo>
                    <a:pt x="60895" y="39016"/>
                    <a:pt x="51571" y="53806"/>
                    <a:pt x="51571" y="68274"/>
                  </a:cubicBezTo>
                  <a:cubicBezTo>
                    <a:pt x="51571" y="82742"/>
                    <a:pt x="70862" y="98497"/>
                    <a:pt x="70862" y="116502"/>
                  </a:cubicBezTo>
                  <a:cubicBezTo>
                    <a:pt x="70862" y="134507"/>
                    <a:pt x="49643" y="150262"/>
                    <a:pt x="38068" y="157014"/>
                  </a:cubicBezTo>
                  <a:cubicBezTo>
                    <a:pt x="26493" y="163766"/>
                    <a:pt x="5915" y="169552"/>
                    <a:pt x="1414" y="157013"/>
                  </a:cubicBezTo>
                  <a:close/>
                </a:path>
              </a:pathLst>
            </a:custGeom>
            <a:solidFill>
              <a:srgbClr val="FACB9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87436CD9-B5AE-4885-AA98-937D1030DE06}"/>
                </a:ext>
              </a:extLst>
            </p:cNvPr>
            <p:cNvSpPr/>
            <p:nvPr/>
          </p:nvSpPr>
          <p:spPr>
            <a:xfrm>
              <a:off x="5691343" y="2958546"/>
              <a:ext cx="295361" cy="32281"/>
            </a:xfrm>
            <a:custGeom>
              <a:avLst/>
              <a:gdLst>
                <a:gd name="connsiteX0" fmla="*/ 3794 w 295361"/>
                <a:gd name="connsiteY0" fmla="*/ 31237 h 32281"/>
                <a:gd name="connsiteX1" fmla="*/ 284755 w 295361"/>
                <a:gd name="connsiteY1" fmla="*/ 23574 h 32281"/>
                <a:gd name="connsiteX2" fmla="*/ 226009 w 295361"/>
                <a:gd name="connsiteY2" fmla="*/ 8249 h 32281"/>
                <a:gd name="connsiteX3" fmla="*/ 128950 w 295361"/>
                <a:gd name="connsiteY3" fmla="*/ 586 h 32281"/>
                <a:gd name="connsiteX4" fmla="*/ 3794 w 295361"/>
                <a:gd name="connsiteY4" fmla="*/ 31237 h 32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5361" h="32281">
                  <a:moveTo>
                    <a:pt x="3794" y="31237"/>
                  </a:moveTo>
                  <a:cubicBezTo>
                    <a:pt x="29761" y="35068"/>
                    <a:pt x="247719" y="27405"/>
                    <a:pt x="284755" y="23574"/>
                  </a:cubicBezTo>
                  <a:cubicBezTo>
                    <a:pt x="321791" y="19743"/>
                    <a:pt x="251976" y="12080"/>
                    <a:pt x="226009" y="8249"/>
                  </a:cubicBezTo>
                  <a:cubicBezTo>
                    <a:pt x="200042" y="4418"/>
                    <a:pt x="165560" y="-1968"/>
                    <a:pt x="128950" y="586"/>
                  </a:cubicBezTo>
                  <a:cubicBezTo>
                    <a:pt x="92340" y="3140"/>
                    <a:pt x="-22173" y="27406"/>
                    <a:pt x="3794" y="31237"/>
                  </a:cubicBez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</p:grpSp>
      <p:grpSp>
        <p:nvGrpSpPr>
          <p:cNvPr id="73" name="Group 72">
            <a:extLst>
              <a:ext uri="{FF2B5EF4-FFF2-40B4-BE49-F238E27FC236}">
                <a16:creationId xmlns:a16="http://schemas.microsoft.com/office/drawing/2014/main" id="{DDAFA864-9D15-4210-9E17-94E9CFF69DDC}"/>
              </a:ext>
            </a:extLst>
          </p:cNvPr>
          <p:cNvGrpSpPr/>
          <p:nvPr/>
        </p:nvGrpSpPr>
        <p:grpSpPr>
          <a:xfrm flipH="1">
            <a:off x="2449587" y="2831294"/>
            <a:ext cx="2120706" cy="3605418"/>
            <a:chOff x="4992235" y="1734987"/>
            <a:chExt cx="2088261" cy="3550259"/>
          </a:xfrm>
          <a:effectLst>
            <a:outerShdw blurRad="76200" dir="13500000" sy="23000" kx="1200000" algn="br" rotWithShape="0">
              <a:prstClr val="black">
                <a:alpha val="20000"/>
              </a:prstClr>
            </a:outerShdw>
          </a:effectLst>
          <a:scene3d>
            <a:camera prst="isometricOffAxis1Right"/>
            <a:lightRig rig="threePt" dir="t"/>
          </a:scene3d>
        </p:grpSpPr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04228A0F-62B7-406C-BB60-854B4DD84BE2}"/>
                </a:ext>
              </a:extLst>
            </p:cNvPr>
            <p:cNvSpPr/>
            <p:nvPr/>
          </p:nvSpPr>
          <p:spPr>
            <a:xfrm>
              <a:off x="5904330" y="2974546"/>
              <a:ext cx="191670" cy="282309"/>
            </a:xfrm>
            <a:custGeom>
              <a:avLst/>
              <a:gdLst>
                <a:gd name="connsiteX0" fmla="*/ 4310 w 182122"/>
                <a:gd name="connsiteY0" fmla="*/ 193373 h 276739"/>
                <a:gd name="connsiteX1" fmla="*/ 2173 w 182122"/>
                <a:gd name="connsiteY1" fmla="*/ 80141 h 276739"/>
                <a:gd name="connsiteX2" fmla="*/ 27810 w 182122"/>
                <a:gd name="connsiteY2" fmla="*/ 9639 h 276739"/>
                <a:gd name="connsiteX3" fmla="*/ 102586 w 182122"/>
                <a:gd name="connsiteY3" fmla="*/ 1093 h 276739"/>
                <a:gd name="connsiteX4" fmla="*/ 151724 w 182122"/>
                <a:gd name="connsiteY4" fmla="*/ 13911 h 276739"/>
                <a:gd name="connsiteX5" fmla="*/ 173089 w 182122"/>
                <a:gd name="connsiteY5" fmla="*/ 122870 h 276739"/>
                <a:gd name="connsiteX6" fmla="*/ 177362 w 182122"/>
                <a:gd name="connsiteY6" fmla="*/ 204055 h 276739"/>
                <a:gd name="connsiteX7" fmla="*/ 106859 w 182122"/>
                <a:gd name="connsiteY7" fmla="*/ 268149 h 276739"/>
                <a:gd name="connsiteX8" fmla="*/ 27810 w 182122"/>
                <a:gd name="connsiteY8" fmla="*/ 272422 h 276739"/>
                <a:gd name="connsiteX9" fmla="*/ 4310 w 182122"/>
                <a:gd name="connsiteY9" fmla="*/ 193373 h 276739"/>
                <a:gd name="connsiteX0" fmla="*/ 4310 w 182122"/>
                <a:gd name="connsiteY0" fmla="*/ 194146 h 277512"/>
                <a:gd name="connsiteX1" fmla="*/ 2173 w 182122"/>
                <a:gd name="connsiteY1" fmla="*/ 80914 h 277512"/>
                <a:gd name="connsiteX2" fmla="*/ 27810 w 182122"/>
                <a:gd name="connsiteY2" fmla="*/ 10412 h 277512"/>
                <a:gd name="connsiteX3" fmla="*/ 102586 w 182122"/>
                <a:gd name="connsiteY3" fmla="*/ 1866 h 277512"/>
                <a:gd name="connsiteX4" fmla="*/ 151724 w 182122"/>
                <a:gd name="connsiteY4" fmla="*/ 25366 h 277512"/>
                <a:gd name="connsiteX5" fmla="*/ 173089 w 182122"/>
                <a:gd name="connsiteY5" fmla="*/ 123643 h 277512"/>
                <a:gd name="connsiteX6" fmla="*/ 177362 w 182122"/>
                <a:gd name="connsiteY6" fmla="*/ 204828 h 277512"/>
                <a:gd name="connsiteX7" fmla="*/ 106859 w 182122"/>
                <a:gd name="connsiteY7" fmla="*/ 268922 h 277512"/>
                <a:gd name="connsiteX8" fmla="*/ 27810 w 182122"/>
                <a:gd name="connsiteY8" fmla="*/ 273195 h 277512"/>
                <a:gd name="connsiteX9" fmla="*/ 4310 w 182122"/>
                <a:gd name="connsiteY9" fmla="*/ 194146 h 277512"/>
                <a:gd name="connsiteX0" fmla="*/ 4310 w 182122"/>
                <a:gd name="connsiteY0" fmla="*/ 197554 h 280920"/>
                <a:gd name="connsiteX1" fmla="*/ 2173 w 182122"/>
                <a:gd name="connsiteY1" fmla="*/ 84322 h 280920"/>
                <a:gd name="connsiteX2" fmla="*/ 27810 w 182122"/>
                <a:gd name="connsiteY2" fmla="*/ 13820 h 280920"/>
                <a:gd name="connsiteX3" fmla="*/ 91904 w 182122"/>
                <a:gd name="connsiteY3" fmla="*/ 1001 h 280920"/>
                <a:gd name="connsiteX4" fmla="*/ 151724 w 182122"/>
                <a:gd name="connsiteY4" fmla="*/ 28774 h 280920"/>
                <a:gd name="connsiteX5" fmla="*/ 173089 w 182122"/>
                <a:gd name="connsiteY5" fmla="*/ 127051 h 280920"/>
                <a:gd name="connsiteX6" fmla="*/ 177362 w 182122"/>
                <a:gd name="connsiteY6" fmla="*/ 208236 h 280920"/>
                <a:gd name="connsiteX7" fmla="*/ 106859 w 182122"/>
                <a:gd name="connsiteY7" fmla="*/ 272330 h 280920"/>
                <a:gd name="connsiteX8" fmla="*/ 27810 w 182122"/>
                <a:gd name="connsiteY8" fmla="*/ 276603 h 280920"/>
                <a:gd name="connsiteX9" fmla="*/ 4310 w 182122"/>
                <a:gd name="connsiteY9" fmla="*/ 197554 h 280920"/>
                <a:gd name="connsiteX0" fmla="*/ 3750 w 181562"/>
                <a:gd name="connsiteY0" fmla="*/ 197554 h 279818"/>
                <a:gd name="connsiteX1" fmla="*/ 1613 w 181562"/>
                <a:gd name="connsiteY1" fmla="*/ 84322 h 279818"/>
                <a:gd name="connsiteX2" fmla="*/ 27250 w 181562"/>
                <a:gd name="connsiteY2" fmla="*/ 13820 h 279818"/>
                <a:gd name="connsiteX3" fmla="*/ 91344 w 181562"/>
                <a:gd name="connsiteY3" fmla="*/ 1001 h 279818"/>
                <a:gd name="connsiteX4" fmla="*/ 151164 w 181562"/>
                <a:gd name="connsiteY4" fmla="*/ 28774 h 279818"/>
                <a:gd name="connsiteX5" fmla="*/ 172529 w 181562"/>
                <a:gd name="connsiteY5" fmla="*/ 127051 h 279818"/>
                <a:gd name="connsiteX6" fmla="*/ 176802 w 181562"/>
                <a:gd name="connsiteY6" fmla="*/ 208236 h 279818"/>
                <a:gd name="connsiteX7" fmla="*/ 106299 w 181562"/>
                <a:gd name="connsiteY7" fmla="*/ 272330 h 279818"/>
                <a:gd name="connsiteX8" fmla="*/ 10158 w 181562"/>
                <a:gd name="connsiteY8" fmla="*/ 274467 h 279818"/>
                <a:gd name="connsiteX9" fmla="*/ 3750 w 181562"/>
                <a:gd name="connsiteY9" fmla="*/ 197554 h 279818"/>
                <a:gd name="connsiteX0" fmla="*/ 3750 w 181562"/>
                <a:gd name="connsiteY0" fmla="*/ 197554 h 279818"/>
                <a:gd name="connsiteX1" fmla="*/ 1613 w 181562"/>
                <a:gd name="connsiteY1" fmla="*/ 84322 h 279818"/>
                <a:gd name="connsiteX2" fmla="*/ 27250 w 181562"/>
                <a:gd name="connsiteY2" fmla="*/ 13820 h 279818"/>
                <a:gd name="connsiteX3" fmla="*/ 91344 w 181562"/>
                <a:gd name="connsiteY3" fmla="*/ 1001 h 279818"/>
                <a:gd name="connsiteX4" fmla="*/ 151164 w 181562"/>
                <a:gd name="connsiteY4" fmla="*/ 28774 h 279818"/>
                <a:gd name="connsiteX5" fmla="*/ 172529 w 181562"/>
                <a:gd name="connsiteY5" fmla="*/ 127051 h 279818"/>
                <a:gd name="connsiteX6" fmla="*/ 176802 w 181562"/>
                <a:gd name="connsiteY6" fmla="*/ 208236 h 279818"/>
                <a:gd name="connsiteX7" fmla="*/ 106299 w 181562"/>
                <a:gd name="connsiteY7" fmla="*/ 272330 h 279818"/>
                <a:gd name="connsiteX8" fmla="*/ 10158 w 181562"/>
                <a:gd name="connsiteY8" fmla="*/ 274467 h 279818"/>
                <a:gd name="connsiteX9" fmla="*/ 3750 w 181562"/>
                <a:gd name="connsiteY9" fmla="*/ 197554 h 279818"/>
                <a:gd name="connsiteX0" fmla="*/ 395 w 186753"/>
                <a:gd name="connsiteY0" fmla="*/ 199691 h 282309"/>
                <a:gd name="connsiteX1" fmla="*/ 6804 w 186753"/>
                <a:gd name="connsiteY1" fmla="*/ 84322 h 282309"/>
                <a:gd name="connsiteX2" fmla="*/ 32441 w 186753"/>
                <a:gd name="connsiteY2" fmla="*/ 13820 h 282309"/>
                <a:gd name="connsiteX3" fmla="*/ 96535 w 186753"/>
                <a:gd name="connsiteY3" fmla="*/ 1001 h 282309"/>
                <a:gd name="connsiteX4" fmla="*/ 156355 w 186753"/>
                <a:gd name="connsiteY4" fmla="*/ 28774 h 282309"/>
                <a:gd name="connsiteX5" fmla="*/ 177720 w 186753"/>
                <a:gd name="connsiteY5" fmla="*/ 127051 h 282309"/>
                <a:gd name="connsiteX6" fmla="*/ 181993 w 186753"/>
                <a:gd name="connsiteY6" fmla="*/ 208236 h 282309"/>
                <a:gd name="connsiteX7" fmla="*/ 111490 w 186753"/>
                <a:gd name="connsiteY7" fmla="*/ 272330 h 282309"/>
                <a:gd name="connsiteX8" fmla="*/ 15349 w 186753"/>
                <a:gd name="connsiteY8" fmla="*/ 274467 h 282309"/>
                <a:gd name="connsiteX9" fmla="*/ 395 w 186753"/>
                <a:gd name="connsiteY9" fmla="*/ 199691 h 282309"/>
                <a:gd name="connsiteX0" fmla="*/ 5312 w 191670"/>
                <a:gd name="connsiteY0" fmla="*/ 199691 h 282309"/>
                <a:gd name="connsiteX1" fmla="*/ 11721 w 191670"/>
                <a:gd name="connsiteY1" fmla="*/ 84322 h 282309"/>
                <a:gd name="connsiteX2" fmla="*/ 37358 w 191670"/>
                <a:gd name="connsiteY2" fmla="*/ 13820 h 282309"/>
                <a:gd name="connsiteX3" fmla="*/ 101452 w 191670"/>
                <a:gd name="connsiteY3" fmla="*/ 1001 h 282309"/>
                <a:gd name="connsiteX4" fmla="*/ 161272 w 191670"/>
                <a:gd name="connsiteY4" fmla="*/ 28774 h 282309"/>
                <a:gd name="connsiteX5" fmla="*/ 182637 w 191670"/>
                <a:gd name="connsiteY5" fmla="*/ 127051 h 282309"/>
                <a:gd name="connsiteX6" fmla="*/ 186910 w 191670"/>
                <a:gd name="connsiteY6" fmla="*/ 208236 h 282309"/>
                <a:gd name="connsiteX7" fmla="*/ 116407 w 191670"/>
                <a:gd name="connsiteY7" fmla="*/ 272330 h 282309"/>
                <a:gd name="connsiteX8" fmla="*/ 20266 w 191670"/>
                <a:gd name="connsiteY8" fmla="*/ 274467 h 282309"/>
                <a:gd name="connsiteX9" fmla="*/ 5312 w 191670"/>
                <a:gd name="connsiteY9" fmla="*/ 199691 h 282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1670" h="282309">
                  <a:moveTo>
                    <a:pt x="5312" y="199691"/>
                  </a:moveTo>
                  <a:cubicBezTo>
                    <a:pt x="16707" y="161591"/>
                    <a:pt x="6380" y="115301"/>
                    <a:pt x="11721" y="84322"/>
                  </a:cubicBezTo>
                  <a:cubicBezTo>
                    <a:pt x="17062" y="53344"/>
                    <a:pt x="22403" y="27707"/>
                    <a:pt x="37358" y="13820"/>
                  </a:cubicBezTo>
                  <a:cubicBezTo>
                    <a:pt x="52313" y="-67"/>
                    <a:pt x="80800" y="-1491"/>
                    <a:pt x="101452" y="1001"/>
                  </a:cubicBezTo>
                  <a:cubicBezTo>
                    <a:pt x="122104" y="3493"/>
                    <a:pt x="147741" y="7766"/>
                    <a:pt x="161272" y="28774"/>
                  </a:cubicBezTo>
                  <a:cubicBezTo>
                    <a:pt x="174803" y="49782"/>
                    <a:pt x="178364" y="97141"/>
                    <a:pt x="182637" y="127051"/>
                  </a:cubicBezTo>
                  <a:cubicBezTo>
                    <a:pt x="186910" y="156961"/>
                    <a:pt x="197948" y="184023"/>
                    <a:pt x="186910" y="208236"/>
                  </a:cubicBezTo>
                  <a:cubicBezTo>
                    <a:pt x="175872" y="232449"/>
                    <a:pt x="141332" y="260936"/>
                    <a:pt x="116407" y="272330"/>
                  </a:cubicBezTo>
                  <a:cubicBezTo>
                    <a:pt x="91482" y="283724"/>
                    <a:pt x="38782" y="286573"/>
                    <a:pt x="20266" y="274467"/>
                  </a:cubicBezTo>
                  <a:cubicBezTo>
                    <a:pt x="1750" y="262361"/>
                    <a:pt x="-6083" y="237791"/>
                    <a:pt x="5312" y="199691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0CA430FB-0369-452C-9FDA-35D4352B93A2}"/>
                </a:ext>
              </a:extLst>
            </p:cNvPr>
            <p:cNvSpPr/>
            <p:nvPr/>
          </p:nvSpPr>
          <p:spPr>
            <a:xfrm>
              <a:off x="6198411" y="4772314"/>
              <a:ext cx="145269" cy="446633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  <a:gd name="connsiteX0" fmla="*/ 6496 w 140748"/>
                <a:gd name="connsiteY0" fmla="*/ 42636 h 364378"/>
                <a:gd name="connsiteX1" fmla="*/ 8067 w 140748"/>
                <a:gd name="connsiteY1" fmla="*/ 310013 h 364378"/>
                <a:gd name="connsiteX2" fmla="*/ 70905 w 140748"/>
                <a:gd name="connsiteY2" fmla="*/ 364185 h 364378"/>
                <a:gd name="connsiteX3" fmla="*/ 129409 w 140748"/>
                <a:gd name="connsiteY3" fmla="*/ 303514 h 364378"/>
                <a:gd name="connsiteX4" fmla="*/ 131576 w 140748"/>
                <a:gd name="connsiteY4" fmla="*/ 60829 h 364378"/>
                <a:gd name="connsiteX5" fmla="*/ 60071 w 140748"/>
                <a:gd name="connsiteY5" fmla="*/ 2324 h 364378"/>
                <a:gd name="connsiteX6" fmla="*/ 6496 w 140748"/>
                <a:gd name="connsiteY6" fmla="*/ 42636 h 364378"/>
                <a:gd name="connsiteX0" fmla="*/ 6496 w 136138"/>
                <a:gd name="connsiteY0" fmla="*/ 45571 h 367313"/>
                <a:gd name="connsiteX1" fmla="*/ 8067 w 136138"/>
                <a:gd name="connsiteY1" fmla="*/ 312948 h 367313"/>
                <a:gd name="connsiteX2" fmla="*/ 70905 w 136138"/>
                <a:gd name="connsiteY2" fmla="*/ 367120 h 367313"/>
                <a:gd name="connsiteX3" fmla="*/ 129409 w 136138"/>
                <a:gd name="connsiteY3" fmla="*/ 306449 h 367313"/>
                <a:gd name="connsiteX4" fmla="*/ 123956 w 136138"/>
                <a:gd name="connsiteY4" fmla="*/ 37094 h 367313"/>
                <a:gd name="connsiteX5" fmla="*/ 60071 w 136138"/>
                <a:gd name="connsiteY5" fmla="*/ 5259 h 367313"/>
                <a:gd name="connsiteX6" fmla="*/ 6496 w 136138"/>
                <a:gd name="connsiteY6" fmla="*/ 45571 h 367313"/>
                <a:gd name="connsiteX0" fmla="*/ 6991 w 136633"/>
                <a:gd name="connsiteY0" fmla="*/ 56469 h 378211"/>
                <a:gd name="connsiteX1" fmla="*/ 8562 w 136633"/>
                <a:gd name="connsiteY1" fmla="*/ 323846 h 378211"/>
                <a:gd name="connsiteX2" fmla="*/ 71400 w 136633"/>
                <a:gd name="connsiteY2" fmla="*/ 378018 h 378211"/>
                <a:gd name="connsiteX3" fmla="*/ 129904 w 136633"/>
                <a:gd name="connsiteY3" fmla="*/ 317347 h 378211"/>
                <a:gd name="connsiteX4" fmla="*/ 124451 w 136633"/>
                <a:gd name="connsiteY4" fmla="*/ 47992 h 378211"/>
                <a:gd name="connsiteX5" fmla="*/ 68186 w 136633"/>
                <a:gd name="connsiteY5" fmla="*/ 917 h 378211"/>
                <a:gd name="connsiteX6" fmla="*/ 6991 w 136633"/>
                <a:gd name="connsiteY6" fmla="*/ 56469 h 378211"/>
                <a:gd name="connsiteX0" fmla="*/ 3871 w 133513"/>
                <a:gd name="connsiteY0" fmla="*/ 56469 h 378103"/>
                <a:gd name="connsiteX1" fmla="*/ 13062 w 133513"/>
                <a:gd name="connsiteY1" fmla="*/ 321941 h 378103"/>
                <a:gd name="connsiteX2" fmla="*/ 68280 w 133513"/>
                <a:gd name="connsiteY2" fmla="*/ 378018 h 378103"/>
                <a:gd name="connsiteX3" fmla="*/ 126784 w 133513"/>
                <a:gd name="connsiteY3" fmla="*/ 317347 h 378103"/>
                <a:gd name="connsiteX4" fmla="*/ 121331 w 133513"/>
                <a:gd name="connsiteY4" fmla="*/ 47992 h 378103"/>
                <a:gd name="connsiteX5" fmla="*/ 65066 w 133513"/>
                <a:gd name="connsiteY5" fmla="*/ 917 h 378103"/>
                <a:gd name="connsiteX6" fmla="*/ 3871 w 133513"/>
                <a:gd name="connsiteY6" fmla="*/ 56469 h 378103"/>
                <a:gd name="connsiteX0" fmla="*/ 3871 w 130834"/>
                <a:gd name="connsiteY0" fmla="*/ 56469 h 378482"/>
                <a:gd name="connsiteX1" fmla="*/ 13062 w 130834"/>
                <a:gd name="connsiteY1" fmla="*/ 321941 h 378482"/>
                <a:gd name="connsiteX2" fmla="*/ 68280 w 130834"/>
                <a:gd name="connsiteY2" fmla="*/ 378018 h 378482"/>
                <a:gd name="connsiteX3" fmla="*/ 121069 w 130834"/>
                <a:gd name="connsiteY3" fmla="*/ 307822 h 378482"/>
                <a:gd name="connsiteX4" fmla="*/ 121331 w 130834"/>
                <a:gd name="connsiteY4" fmla="*/ 47992 h 378482"/>
                <a:gd name="connsiteX5" fmla="*/ 65066 w 130834"/>
                <a:gd name="connsiteY5" fmla="*/ 917 h 378482"/>
                <a:gd name="connsiteX6" fmla="*/ 3871 w 130834"/>
                <a:gd name="connsiteY6" fmla="*/ 56469 h 378482"/>
                <a:gd name="connsiteX0" fmla="*/ 3747 w 130911"/>
                <a:gd name="connsiteY0" fmla="*/ 56469 h 374836"/>
                <a:gd name="connsiteX1" fmla="*/ 12938 w 130911"/>
                <a:gd name="connsiteY1" fmla="*/ 321941 h 374836"/>
                <a:gd name="connsiteX2" fmla="*/ 64346 w 130911"/>
                <a:gd name="connsiteY2" fmla="*/ 374208 h 374836"/>
                <a:gd name="connsiteX3" fmla="*/ 120945 w 130911"/>
                <a:gd name="connsiteY3" fmla="*/ 307822 h 374836"/>
                <a:gd name="connsiteX4" fmla="*/ 121207 w 130911"/>
                <a:gd name="connsiteY4" fmla="*/ 47992 h 374836"/>
                <a:gd name="connsiteX5" fmla="*/ 64942 w 130911"/>
                <a:gd name="connsiteY5" fmla="*/ 917 h 374836"/>
                <a:gd name="connsiteX6" fmla="*/ 3747 w 130911"/>
                <a:gd name="connsiteY6" fmla="*/ 56469 h 374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0911" h="374836">
                  <a:moveTo>
                    <a:pt x="3747" y="56469"/>
                  </a:moveTo>
                  <a:cubicBezTo>
                    <a:pt x="-4920" y="109973"/>
                    <a:pt x="2838" y="268985"/>
                    <a:pt x="12938" y="321941"/>
                  </a:cubicBezTo>
                  <a:cubicBezTo>
                    <a:pt x="23038" y="374897"/>
                    <a:pt x="46345" y="376561"/>
                    <a:pt x="64346" y="374208"/>
                  </a:cubicBezTo>
                  <a:cubicBezTo>
                    <a:pt x="82347" y="371855"/>
                    <a:pt x="111468" y="362191"/>
                    <a:pt x="120945" y="307822"/>
                  </a:cubicBezTo>
                  <a:cubicBezTo>
                    <a:pt x="130422" y="253453"/>
                    <a:pt x="137458" y="102524"/>
                    <a:pt x="121207" y="47992"/>
                  </a:cubicBezTo>
                  <a:cubicBezTo>
                    <a:pt x="104956" y="-6540"/>
                    <a:pt x="84519" y="-496"/>
                    <a:pt x="64942" y="917"/>
                  </a:cubicBezTo>
                  <a:cubicBezTo>
                    <a:pt x="45365" y="2330"/>
                    <a:pt x="12414" y="2965"/>
                    <a:pt x="3747" y="56469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4DA24507-C4AA-4325-9ED0-813BD9CBB08B}"/>
                </a:ext>
              </a:extLst>
            </p:cNvPr>
            <p:cNvSpPr/>
            <p:nvPr/>
          </p:nvSpPr>
          <p:spPr>
            <a:xfrm rot="20929297">
              <a:off x="6145923" y="4408694"/>
              <a:ext cx="186924" cy="432800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111" h="362079">
                  <a:moveTo>
                    <a:pt x="3429" y="49900"/>
                  </a:moveTo>
                  <a:cubicBezTo>
                    <a:pt x="-5238" y="101182"/>
                    <a:pt x="3790" y="255748"/>
                    <a:pt x="16430" y="307752"/>
                  </a:cubicBezTo>
                  <a:cubicBezTo>
                    <a:pt x="29070" y="359756"/>
                    <a:pt x="59044" y="363007"/>
                    <a:pt x="79268" y="361924"/>
                  </a:cubicBezTo>
                  <a:cubicBezTo>
                    <a:pt x="99492" y="360841"/>
                    <a:pt x="127660" y="351812"/>
                    <a:pt x="137772" y="301253"/>
                  </a:cubicBezTo>
                  <a:cubicBezTo>
                    <a:pt x="147884" y="250694"/>
                    <a:pt x="156190" y="113100"/>
                    <a:pt x="139939" y="58568"/>
                  </a:cubicBezTo>
                  <a:cubicBezTo>
                    <a:pt x="123688" y="4036"/>
                    <a:pt x="86852" y="-658"/>
                    <a:pt x="68434" y="63"/>
                  </a:cubicBezTo>
                  <a:cubicBezTo>
                    <a:pt x="50016" y="784"/>
                    <a:pt x="12096" y="-1382"/>
                    <a:pt x="3429" y="49900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E2B65205-74F7-4057-8C99-027E5BCF3C64}"/>
                </a:ext>
              </a:extLst>
            </p:cNvPr>
            <p:cNvSpPr/>
            <p:nvPr/>
          </p:nvSpPr>
          <p:spPr>
            <a:xfrm flipH="1">
              <a:off x="6211229" y="5172971"/>
              <a:ext cx="294228" cy="112275"/>
            </a:xfrm>
            <a:custGeom>
              <a:avLst/>
              <a:gdLst>
                <a:gd name="connsiteX0" fmla="*/ 221209 w 244329"/>
                <a:gd name="connsiteY0" fmla="*/ 9633 h 114404"/>
                <a:gd name="connsiteX1" fmla="*/ 237008 w 244329"/>
                <a:gd name="connsiteY1" fmla="*/ 88631 h 114404"/>
                <a:gd name="connsiteX2" fmla="*/ 126411 w 244329"/>
                <a:gd name="connsiteY2" fmla="*/ 102456 h 114404"/>
                <a:gd name="connsiteX3" fmla="*/ 15 w 244329"/>
                <a:gd name="connsiteY3" fmla="*/ 108380 h 114404"/>
                <a:gd name="connsiteX4" fmla="*/ 118511 w 244329"/>
                <a:gd name="connsiteY4" fmla="*/ 11608 h 114404"/>
                <a:gd name="connsiteX5" fmla="*/ 221209 w 244329"/>
                <a:gd name="connsiteY5" fmla="*/ 9633 h 114404"/>
                <a:gd name="connsiteX0" fmla="*/ 223184 w 246304"/>
                <a:gd name="connsiteY0" fmla="*/ 8926 h 102196"/>
                <a:gd name="connsiteX1" fmla="*/ 238983 w 246304"/>
                <a:gd name="connsiteY1" fmla="*/ 87924 h 102196"/>
                <a:gd name="connsiteX2" fmla="*/ 128386 w 246304"/>
                <a:gd name="connsiteY2" fmla="*/ 101749 h 102196"/>
                <a:gd name="connsiteX3" fmla="*/ 15 w 246304"/>
                <a:gd name="connsiteY3" fmla="*/ 89899 h 102196"/>
                <a:gd name="connsiteX4" fmla="*/ 120486 w 246304"/>
                <a:gd name="connsiteY4" fmla="*/ 10901 h 102196"/>
                <a:gd name="connsiteX5" fmla="*/ 223184 w 246304"/>
                <a:gd name="connsiteY5" fmla="*/ 8926 h 102196"/>
                <a:gd name="connsiteX0" fmla="*/ 223184 w 246889"/>
                <a:gd name="connsiteY0" fmla="*/ 8926 h 97266"/>
                <a:gd name="connsiteX1" fmla="*/ 238983 w 246889"/>
                <a:gd name="connsiteY1" fmla="*/ 87924 h 97266"/>
                <a:gd name="connsiteX2" fmla="*/ 120486 w 246889"/>
                <a:gd name="connsiteY2" fmla="*/ 91875 h 97266"/>
                <a:gd name="connsiteX3" fmla="*/ 15 w 246889"/>
                <a:gd name="connsiteY3" fmla="*/ 89899 h 97266"/>
                <a:gd name="connsiteX4" fmla="*/ 120486 w 246889"/>
                <a:gd name="connsiteY4" fmla="*/ 10901 h 97266"/>
                <a:gd name="connsiteX5" fmla="*/ 223184 w 246889"/>
                <a:gd name="connsiteY5" fmla="*/ 8926 h 97266"/>
                <a:gd name="connsiteX0" fmla="*/ 223194 w 248288"/>
                <a:gd name="connsiteY0" fmla="*/ 4930 h 93270"/>
                <a:gd name="connsiteX1" fmla="*/ 238993 w 248288"/>
                <a:gd name="connsiteY1" fmla="*/ 83928 h 93270"/>
                <a:gd name="connsiteX2" fmla="*/ 120496 w 248288"/>
                <a:gd name="connsiteY2" fmla="*/ 87879 h 93270"/>
                <a:gd name="connsiteX3" fmla="*/ 25 w 248288"/>
                <a:gd name="connsiteY3" fmla="*/ 85903 h 93270"/>
                <a:gd name="connsiteX4" fmla="*/ 84947 w 248288"/>
                <a:gd name="connsiteY4" fmla="*/ 16780 h 93270"/>
                <a:gd name="connsiteX5" fmla="*/ 223194 w 248288"/>
                <a:gd name="connsiteY5" fmla="*/ 4930 h 93270"/>
                <a:gd name="connsiteX0" fmla="*/ 223184 w 246683"/>
                <a:gd name="connsiteY0" fmla="*/ 13745 h 102085"/>
                <a:gd name="connsiteX1" fmla="*/ 238983 w 246683"/>
                <a:gd name="connsiteY1" fmla="*/ 92743 h 102085"/>
                <a:gd name="connsiteX2" fmla="*/ 120486 w 246683"/>
                <a:gd name="connsiteY2" fmla="*/ 96694 h 102085"/>
                <a:gd name="connsiteX3" fmla="*/ 15 w 246683"/>
                <a:gd name="connsiteY3" fmla="*/ 94718 h 102085"/>
                <a:gd name="connsiteX4" fmla="*/ 126411 w 246683"/>
                <a:gd name="connsiteY4" fmla="*/ 7820 h 102085"/>
                <a:gd name="connsiteX5" fmla="*/ 223184 w 246683"/>
                <a:gd name="connsiteY5" fmla="*/ 13745 h 102085"/>
                <a:gd name="connsiteX0" fmla="*/ 223187 w 246686"/>
                <a:gd name="connsiteY0" fmla="*/ 7550 h 95890"/>
                <a:gd name="connsiteX1" fmla="*/ 238986 w 246686"/>
                <a:gd name="connsiteY1" fmla="*/ 86548 h 95890"/>
                <a:gd name="connsiteX2" fmla="*/ 120489 w 246686"/>
                <a:gd name="connsiteY2" fmla="*/ 90499 h 95890"/>
                <a:gd name="connsiteX3" fmla="*/ 18 w 246686"/>
                <a:gd name="connsiteY3" fmla="*/ 88523 h 95890"/>
                <a:gd name="connsiteX4" fmla="*/ 126414 w 246686"/>
                <a:gd name="connsiteY4" fmla="*/ 1625 h 95890"/>
                <a:gd name="connsiteX5" fmla="*/ 223187 w 246686"/>
                <a:gd name="connsiteY5" fmla="*/ 7550 h 95890"/>
                <a:gd name="connsiteX0" fmla="*/ 227133 w 248013"/>
                <a:gd name="connsiteY0" fmla="*/ 13746 h 102086"/>
                <a:gd name="connsiteX1" fmla="*/ 238983 w 248013"/>
                <a:gd name="connsiteY1" fmla="*/ 92744 h 102086"/>
                <a:gd name="connsiteX2" fmla="*/ 120486 w 248013"/>
                <a:gd name="connsiteY2" fmla="*/ 96695 h 102086"/>
                <a:gd name="connsiteX3" fmla="*/ 15 w 248013"/>
                <a:gd name="connsiteY3" fmla="*/ 94719 h 102086"/>
                <a:gd name="connsiteX4" fmla="*/ 126411 w 248013"/>
                <a:gd name="connsiteY4" fmla="*/ 7821 h 102086"/>
                <a:gd name="connsiteX5" fmla="*/ 227133 w 248013"/>
                <a:gd name="connsiteY5" fmla="*/ 13746 h 102086"/>
                <a:gd name="connsiteX0" fmla="*/ 227133 w 249041"/>
                <a:gd name="connsiteY0" fmla="*/ 11407 h 99747"/>
                <a:gd name="connsiteX1" fmla="*/ 238983 w 249041"/>
                <a:gd name="connsiteY1" fmla="*/ 90405 h 99747"/>
                <a:gd name="connsiteX2" fmla="*/ 120486 w 249041"/>
                <a:gd name="connsiteY2" fmla="*/ 94356 h 99747"/>
                <a:gd name="connsiteX3" fmla="*/ 15 w 249041"/>
                <a:gd name="connsiteY3" fmla="*/ 92380 h 99747"/>
                <a:gd name="connsiteX4" fmla="*/ 126411 w 249041"/>
                <a:gd name="connsiteY4" fmla="*/ 5482 h 99747"/>
                <a:gd name="connsiteX5" fmla="*/ 227133 w 249041"/>
                <a:gd name="connsiteY5" fmla="*/ 11407 h 99747"/>
                <a:gd name="connsiteX0" fmla="*/ 227133 w 243144"/>
                <a:gd name="connsiteY0" fmla="*/ 11407 h 101983"/>
                <a:gd name="connsiteX1" fmla="*/ 238983 w 243144"/>
                <a:gd name="connsiteY1" fmla="*/ 90405 h 101983"/>
                <a:gd name="connsiteX2" fmla="*/ 120486 w 243144"/>
                <a:gd name="connsiteY2" fmla="*/ 94356 h 101983"/>
                <a:gd name="connsiteX3" fmla="*/ 15 w 243144"/>
                <a:gd name="connsiteY3" fmla="*/ 92380 h 101983"/>
                <a:gd name="connsiteX4" fmla="*/ 126411 w 243144"/>
                <a:gd name="connsiteY4" fmla="*/ 5482 h 101983"/>
                <a:gd name="connsiteX5" fmla="*/ 227133 w 243144"/>
                <a:gd name="connsiteY5" fmla="*/ 11407 h 101983"/>
                <a:gd name="connsiteX0" fmla="*/ 227133 w 243144"/>
                <a:gd name="connsiteY0" fmla="*/ 11407 h 107617"/>
                <a:gd name="connsiteX1" fmla="*/ 238983 w 243144"/>
                <a:gd name="connsiteY1" fmla="*/ 90405 h 107617"/>
                <a:gd name="connsiteX2" fmla="*/ 120486 w 243144"/>
                <a:gd name="connsiteY2" fmla="*/ 94356 h 107617"/>
                <a:gd name="connsiteX3" fmla="*/ 15 w 243144"/>
                <a:gd name="connsiteY3" fmla="*/ 92380 h 107617"/>
                <a:gd name="connsiteX4" fmla="*/ 126411 w 243144"/>
                <a:gd name="connsiteY4" fmla="*/ 5482 h 107617"/>
                <a:gd name="connsiteX5" fmla="*/ 227133 w 243144"/>
                <a:gd name="connsiteY5" fmla="*/ 11407 h 107617"/>
                <a:gd name="connsiteX0" fmla="*/ 227133 w 247182"/>
                <a:gd name="connsiteY0" fmla="*/ 11407 h 107617"/>
                <a:gd name="connsiteX1" fmla="*/ 238983 w 247182"/>
                <a:gd name="connsiteY1" fmla="*/ 90405 h 107617"/>
                <a:gd name="connsiteX2" fmla="*/ 146160 w 247182"/>
                <a:gd name="connsiteY2" fmla="*/ 94356 h 107617"/>
                <a:gd name="connsiteX3" fmla="*/ 15 w 247182"/>
                <a:gd name="connsiteY3" fmla="*/ 92380 h 107617"/>
                <a:gd name="connsiteX4" fmla="*/ 126411 w 247182"/>
                <a:gd name="connsiteY4" fmla="*/ 5482 h 107617"/>
                <a:gd name="connsiteX5" fmla="*/ 227133 w 247182"/>
                <a:gd name="connsiteY5" fmla="*/ 11407 h 107617"/>
                <a:gd name="connsiteX0" fmla="*/ 227133 w 247453"/>
                <a:gd name="connsiteY0" fmla="*/ 14122 h 110034"/>
                <a:gd name="connsiteX1" fmla="*/ 240747 w 247453"/>
                <a:gd name="connsiteY1" fmla="*/ 100740 h 110034"/>
                <a:gd name="connsiteX2" fmla="*/ 146160 w 247453"/>
                <a:gd name="connsiteY2" fmla="*/ 97071 h 110034"/>
                <a:gd name="connsiteX3" fmla="*/ 15 w 247453"/>
                <a:gd name="connsiteY3" fmla="*/ 95095 h 110034"/>
                <a:gd name="connsiteX4" fmla="*/ 126411 w 247453"/>
                <a:gd name="connsiteY4" fmla="*/ 8197 h 110034"/>
                <a:gd name="connsiteX5" fmla="*/ 227133 w 247453"/>
                <a:gd name="connsiteY5" fmla="*/ 14122 h 110034"/>
                <a:gd name="connsiteX0" fmla="*/ 227133 w 247453"/>
                <a:gd name="connsiteY0" fmla="*/ 14122 h 112425"/>
                <a:gd name="connsiteX1" fmla="*/ 240747 w 247453"/>
                <a:gd name="connsiteY1" fmla="*/ 100740 h 112425"/>
                <a:gd name="connsiteX2" fmla="*/ 146160 w 247453"/>
                <a:gd name="connsiteY2" fmla="*/ 104691 h 112425"/>
                <a:gd name="connsiteX3" fmla="*/ 15 w 247453"/>
                <a:gd name="connsiteY3" fmla="*/ 95095 h 112425"/>
                <a:gd name="connsiteX4" fmla="*/ 126411 w 247453"/>
                <a:gd name="connsiteY4" fmla="*/ 8197 h 112425"/>
                <a:gd name="connsiteX5" fmla="*/ 227133 w 247453"/>
                <a:gd name="connsiteY5" fmla="*/ 14122 h 112425"/>
                <a:gd name="connsiteX0" fmla="*/ 227133 w 247453"/>
                <a:gd name="connsiteY0" fmla="*/ 7701 h 106004"/>
                <a:gd name="connsiteX1" fmla="*/ 240747 w 247453"/>
                <a:gd name="connsiteY1" fmla="*/ 94319 h 106004"/>
                <a:gd name="connsiteX2" fmla="*/ 146160 w 247453"/>
                <a:gd name="connsiteY2" fmla="*/ 98270 h 106004"/>
                <a:gd name="connsiteX3" fmla="*/ 15 w 247453"/>
                <a:gd name="connsiteY3" fmla="*/ 88674 h 106004"/>
                <a:gd name="connsiteX4" fmla="*/ 126411 w 247453"/>
                <a:gd name="connsiteY4" fmla="*/ 1776 h 106004"/>
                <a:gd name="connsiteX5" fmla="*/ 227133 w 247453"/>
                <a:gd name="connsiteY5" fmla="*/ 7701 h 106004"/>
                <a:gd name="connsiteX0" fmla="*/ 227132 w 247123"/>
                <a:gd name="connsiteY0" fmla="*/ 9857 h 108160"/>
                <a:gd name="connsiteX1" fmla="*/ 240746 w 247123"/>
                <a:gd name="connsiteY1" fmla="*/ 96475 h 108160"/>
                <a:gd name="connsiteX2" fmla="*/ 146159 w 247123"/>
                <a:gd name="connsiteY2" fmla="*/ 100426 h 108160"/>
                <a:gd name="connsiteX3" fmla="*/ 14 w 247123"/>
                <a:gd name="connsiteY3" fmla="*/ 90830 h 108160"/>
                <a:gd name="connsiteX4" fmla="*/ 135228 w 247123"/>
                <a:gd name="connsiteY4" fmla="*/ 122 h 108160"/>
                <a:gd name="connsiteX5" fmla="*/ 227132 w 247123"/>
                <a:gd name="connsiteY5" fmla="*/ 9857 h 108160"/>
                <a:gd name="connsiteX0" fmla="*/ 227132 w 247520"/>
                <a:gd name="connsiteY0" fmla="*/ 9857 h 108160"/>
                <a:gd name="connsiteX1" fmla="*/ 240746 w 247520"/>
                <a:gd name="connsiteY1" fmla="*/ 96475 h 108160"/>
                <a:gd name="connsiteX2" fmla="*/ 146159 w 247520"/>
                <a:gd name="connsiteY2" fmla="*/ 100426 h 108160"/>
                <a:gd name="connsiteX3" fmla="*/ 14 w 247520"/>
                <a:gd name="connsiteY3" fmla="*/ 90830 h 108160"/>
                <a:gd name="connsiteX4" fmla="*/ 135228 w 247520"/>
                <a:gd name="connsiteY4" fmla="*/ 122 h 108160"/>
                <a:gd name="connsiteX5" fmla="*/ 227132 w 247520"/>
                <a:gd name="connsiteY5" fmla="*/ 9857 h 108160"/>
                <a:gd name="connsiteX0" fmla="*/ 221840 w 245898"/>
                <a:gd name="connsiteY0" fmla="*/ 12067 h 112275"/>
                <a:gd name="connsiteX1" fmla="*/ 240745 w 245898"/>
                <a:gd name="connsiteY1" fmla="*/ 100590 h 112275"/>
                <a:gd name="connsiteX2" fmla="*/ 146158 w 245898"/>
                <a:gd name="connsiteY2" fmla="*/ 104541 h 112275"/>
                <a:gd name="connsiteX3" fmla="*/ 13 w 245898"/>
                <a:gd name="connsiteY3" fmla="*/ 94945 h 112275"/>
                <a:gd name="connsiteX4" fmla="*/ 135227 w 245898"/>
                <a:gd name="connsiteY4" fmla="*/ 4237 h 112275"/>
                <a:gd name="connsiteX5" fmla="*/ 221840 w 245898"/>
                <a:gd name="connsiteY5" fmla="*/ 12067 h 112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898" h="112275">
                  <a:moveTo>
                    <a:pt x="221840" y="12067"/>
                  </a:moveTo>
                  <a:cubicBezTo>
                    <a:pt x="241189" y="9076"/>
                    <a:pt x="253359" y="85178"/>
                    <a:pt x="240745" y="100590"/>
                  </a:cubicBezTo>
                  <a:cubicBezTo>
                    <a:pt x="228131" y="116002"/>
                    <a:pt x="186280" y="105482"/>
                    <a:pt x="146158" y="104541"/>
                  </a:cubicBezTo>
                  <a:cubicBezTo>
                    <a:pt x="106036" y="103600"/>
                    <a:pt x="1330" y="127861"/>
                    <a:pt x="13" y="94945"/>
                  </a:cubicBezTo>
                  <a:cubicBezTo>
                    <a:pt x="-1304" y="79804"/>
                    <a:pt x="98256" y="18050"/>
                    <a:pt x="135227" y="4237"/>
                  </a:cubicBezTo>
                  <a:cubicBezTo>
                    <a:pt x="172198" y="-9576"/>
                    <a:pt x="202491" y="15058"/>
                    <a:pt x="221840" y="12067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8024E349-B38E-42C2-8386-909529E73852}"/>
                </a:ext>
              </a:extLst>
            </p:cNvPr>
            <p:cNvSpPr/>
            <p:nvPr/>
          </p:nvSpPr>
          <p:spPr>
            <a:xfrm rot="1604664">
              <a:off x="5540402" y="3364060"/>
              <a:ext cx="143560" cy="356577"/>
            </a:xfrm>
            <a:custGeom>
              <a:avLst/>
              <a:gdLst>
                <a:gd name="connsiteX0" fmla="*/ 6457 w 165048"/>
                <a:gd name="connsiteY0" fmla="*/ 44808 h 353407"/>
                <a:gd name="connsiteX1" fmla="*/ 61409 w 165048"/>
                <a:gd name="connsiteY1" fmla="*/ 847 h 353407"/>
                <a:gd name="connsiteX2" fmla="*/ 129550 w 165048"/>
                <a:gd name="connsiteY2" fmla="*/ 31620 h 353407"/>
                <a:gd name="connsiteX3" fmla="*/ 155927 w 165048"/>
                <a:gd name="connsiteY3" fmla="*/ 200872 h 353407"/>
                <a:gd name="connsiteX4" fmla="*/ 160323 w 165048"/>
                <a:gd name="connsiteY4" fmla="*/ 306379 h 353407"/>
                <a:gd name="connsiteX5" fmla="*/ 92182 w 165048"/>
                <a:gd name="connsiteY5" fmla="*/ 352539 h 353407"/>
                <a:gd name="connsiteX6" fmla="*/ 15250 w 165048"/>
                <a:gd name="connsiteY6" fmla="*/ 323964 h 353407"/>
                <a:gd name="connsiteX7" fmla="*/ 2061 w 165048"/>
                <a:gd name="connsiteY7" fmla="*/ 183287 h 353407"/>
                <a:gd name="connsiteX8" fmla="*/ 6457 w 165048"/>
                <a:gd name="connsiteY8" fmla="*/ 44808 h 353407"/>
                <a:gd name="connsiteX0" fmla="*/ 6885 w 165476"/>
                <a:gd name="connsiteY0" fmla="*/ 44808 h 352670"/>
                <a:gd name="connsiteX1" fmla="*/ 61837 w 165476"/>
                <a:gd name="connsiteY1" fmla="*/ 847 h 352670"/>
                <a:gd name="connsiteX2" fmla="*/ 129978 w 165476"/>
                <a:gd name="connsiteY2" fmla="*/ 31620 h 352670"/>
                <a:gd name="connsiteX3" fmla="*/ 156355 w 165476"/>
                <a:gd name="connsiteY3" fmla="*/ 200872 h 352670"/>
                <a:gd name="connsiteX4" fmla="*/ 160751 w 165476"/>
                <a:gd name="connsiteY4" fmla="*/ 306379 h 352670"/>
                <a:gd name="connsiteX5" fmla="*/ 92610 w 165476"/>
                <a:gd name="connsiteY5" fmla="*/ 352539 h 352670"/>
                <a:gd name="connsiteX6" fmla="*/ 22273 w 165476"/>
                <a:gd name="connsiteY6" fmla="*/ 315172 h 352670"/>
                <a:gd name="connsiteX7" fmla="*/ 2489 w 165476"/>
                <a:gd name="connsiteY7" fmla="*/ 183287 h 352670"/>
                <a:gd name="connsiteX8" fmla="*/ 6885 w 165476"/>
                <a:gd name="connsiteY8" fmla="*/ 44808 h 352670"/>
                <a:gd name="connsiteX0" fmla="*/ 6885 w 159537"/>
                <a:gd name="connsiteY0" fmla="*/ 44808 h 352733"/>
                <a:gd name="connsiteX1" fmla="*/ 61837 w 159537"/>
                <a:gd name="connsiteY1" fmla="*/ 847 h 352733"/>
                <a:gd name="connsiteX2" fmla="*/ 129978 w 159537"/>
                <a:gd name="connsiteY2" fmla="*/ 31620 h 352733"/>
                <a:gd name="connsiteX3" fmla="*/ 156355 w 159537"/>
                <a:gd name="connsiteY3" fmla="*/ 200872 h 352733"/>
                <a:gd name="connsiteX4" fmla="*/ 151959 w 159537"/>
                <a:gd name="connsiteY4" fmla="*/ 304181 h 352733"/>
                <a:gd name="connsiteX5" fmla="*/ 92610 w 159537"/>
                <a:gd name="connsiteY5" fmla="*/ 352539 h 352733"/>
                <a:gd name="connsiteX6" fmla="*/ 22273 w 159537"/>
                <a:gd name="connsiteY6" fmla="*/ 315172 h 352733"/>
                <a:gd name="connsiteX7" fmla="*/ 2489 w 159537"/>
                <a:gd name="connsiteY7" fmla="*/ 183287 h 352733"/>
                <a:gd name="connsiteX8" fmla="*/ 6885 w 159537"/>
                <a:gd name="connsiteY8" fmla="*/ 44808 h 352733"/>
                <a:gd name="connsiteX0" fmla="*/ 6885 w 156440"/>
                <a:gd name="connsiteY0" fmla="*/ 44449 h 352374"/>
                <a:gd name="connsiteX1" fmla="*/ 61837 w 156440"/>
                <a:gd name="connsiteY1" fmla="*/ 488 h 352374"/>
                <a:gd name="connsiteX2" fmla="*/ 129978 w 156440"/>
                <a:gd name="connsiteY2" fmla="*/ 31261 h 352374"/>
                <a:gd name="connsiteX3" fmla="*/ 149760 w 156440"/>
                <a:gd name="connsiteY3" fmla="*/ 171938 h 352374"/>
                <a:gd name="connsiteX4" fmla="*/ 151959 w 156440"/>
                <a:gd name="connsiteY4" fmla="*/ 303822 h 352374"/>
                <a:gd name="connsiteX5" fmla="*/ 92610 w 156440"/>
                <a:gd name="connsiteY5" fmla="*/ 352180 h 352374"/>
                <a:gd name="connsiteX6" fmla="*/ 22273 w 156440"/>
                <a:gd name="connsiteY6" fmla="*/ 314813 h 352374"/>
                <a:gd name="connsiteX7" fmla="*/ 2489 w 156440"/>
                <a:gd name="connsiteY7" fmla="*/ 182928 h 352374"/>
                <a:gd name="connsiteX8" fmla="*/ 6885 w 156440"/>
                <a:gd name="connsiteY8" fmla="*/ 44449 h 352374"/>
                <a:gd name="connsiteX0" fmla="*/ 6885 w 153367"/>
                <a:gd name="connsiteY0" fmla="*/ 44449 h 352607"/>
                <a:gd name="connsiteX1" fmla="*/ 61837 w 153367"/>
                <a:gd name="connsiteY1" fmla="*/ 488 h 352607"/>
                <a:gd name="connsiteX2" fmla="*/ 129978 w 153367"/>
                <a:gd name="connsiteY2" fmla="*/ 31261 h 352607"/>
                <a:gd name="connsiteX3" fmla="*/ 149760 w 153367"/>
                <a:gd name="connsiteY3" fmla="*/ 171938 h 352607"/>
                <a:gd name="connsiteX4" fmla="*/ 147562 w 153367"/>
                <a:gd name="connsiteY4" fmla="*/ 297228 h 352607"/>
                <a:gd name="connsiteX5" fmla="*/ 92610 w 153367"/>
                <a:gd name="connsiteY5" fmla="*/ 352180 h 352607"/>
                <a:gd name="connsiteX6" fmla="*/ 22273 w 153367"/>
                <a:gd name="connsiteY6" fmla="*/ 314813 h 352607"/>
                <a:gd name="connsiteX7" fmla="*/ 2489 w 153367"/>
                <a:gd name="connsiteY7" fmla="*/ 182928 h 352607"/>
                <a:gd name="connsiteX8" fmla="*/ 6885 w 153367"/>
                <a:gd name="connsiteY8" fmla="*/ 44449 h 352607"/>
                <a:gd name="connsiteX0" fmla="*/ 7178 w 153660"/>
                <a:gd name="connsiteY0" fmla="*/ 44449 h 352310"/>
                <a:gd name="connsiteX1" fmla="*/ 62130 w 153660"/>
                <a:gd name="connsiteY1" fmla="*/ 488 h 352310"/>
                <a:gd name="connsiteX2" fmla="*/ 130271 w 153660"/>
                <a:gd name="connsiteY2" fmla="*/ 31261 h 352310"/>
                <a:gd name="connsiteX3" fmla="*/ 150053 w 153660"/>
                <a:gd name="connsiteY3" fmla="*/ 171938 h 352310"/>
                <a:gd name="connsiteX4" fmla="*/ 147855 w 153660"/>
                <a:gd name="connsiteY4" fmla="*/ 297228 h 352310"/>
                <a:gd name="connsiteX5" fmla="*/ 92903 w 153660"/>
                <a:gd name="connsiteY5" fmla="*/ 352180 h 352310"/>
                <a:gd name="connsiteX6" fmla="*/ 26962 w 153660"/>
                <a:gd name="connsiteY6" fmla="*/ 308219 h 352310"/>
                <a:gd name="connsiteX7" fmla="*/ 2782 w 153660"/>
                <a:gd name="connsiteY7" fmla="*/ 182928 h 352310"/>
                <a:gd name="connsiteX8" fmla="*/ 7178 w 153660"/>
                <a:gd name="connsiteY8" fmla="*/ 44449 h 352310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82928 h 341473"/>
                <a:gd name="connsiteX8" fmla="*/ 7178 w 153958"/>
                <a:gd name="connsiteY8" fmla="*/ 44449 h 341473"/>
                <a:gd name="connsiteX0" fmla="*/ 5932 w 152712"/>
                <a:gd name="connsiteY0" fmla="*/ 44449 h 341473"/>
                <a:gd name="connsiteX1" fmla="*/ 60884 w 152712"/>
                <a:gd name="connsiteY1" fmla="*/ 488 h 341473"/>
                <a:gd name="connsiteX2" fmla="*/ 129025 w 152712"/>
                <a:gd name="connsiteY2" fmla="*/ 31261 h 341473"/>
                <a:gd name="connsiteX3" fmla="*/ 148807 w 152712"/>
                <a:gd name="connsiteY3" fmla="*/ 171938 h 341473"/>
                <a:gd name="connsiteX4" fmla="*/ 146609 w 152712"/>
                <a:gd name="connsiteY4" fmla="*/ 297228 h 341473"/>
                <a:gd name="connsiteX5" fmla="*/ 87260 w 152712"/>
                <a:gd name="connsiteY5" fmla="*/ 341190 h 341473"/>
                <a:gd name="connsiteX6" fmla="*/ 25716 w 152712"/>
                <a:gd name="connsiteY6" fmla="*/ 308219 h 341473"/>
                <a:gd name="connsiteX7" fmla="*/ 3734 w 152712"/>
                <a:gd name="connsiteY7" fmla="*/ 169740 h 341473"/>
                <a:gd name="connsiteX8" fmla="*/ 5932 w 152712"/>
                <a:gd name="connsiteY8" fmla="*/ 44449 h 341473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69740 h 341473"/>
                <a:gd name="connsiteX8" fmla="*/ 7178 w 153958"/>
                <a:gd name="connsiteY8" fmla="*/ 44449 h 341473"/>
                <a:gd name="connsiteX0" fmla="*/ 6886 w 153666"/>
                <a:gd name="connsiteY0" fmla="*/ 44449 h 341196"/>
                <a:gd name="connsiteX1" fmla="*/ 61838 w 153666"/>
                <a:gd name="connsiteY1" fmla="*/ 488 h 341196"/>
                <a:gd name="connsiteX2" fmla="*/ 129979 w 153666"/>
                <a:gd name="connsiteY2" fmla="*/ 31261 h 341196"/>
                <a:gd name="connsiteX3" fmla="*/ 149761 w 153666"/>
                <a:gd name="connsiteY3" fmla="*/ 171938 h 341196"/>
                <a:gd name="connsiteX4" fmla="*/ 147563 w 153666"/>
                <a:gd name="connsiteY4" fmla="*/ 297228 h 341196"/>
                <a:gd name="connsiteX5" fmla="*/ 88214 w 153666"/>
                <a:gd name="connsiteY5" fmla="*/ 341190 h 341196"/>
                <a:gd name="connsiteX6" fmla="*/ 22274 w 153666"/>
                <a:gd name="connsiteY6" fmla="*/ 295031 h 341196"/>
                <a:gd name="connsiteX7" fmla="*/ 2490 w 153666"/>
                <a:gd name="connsiteY7" fmla="*/ 169740 h 341196"/>
                <a:gd name="connsiteX8" fmla="*/ 6886 w 153666"/>
                <a:gd name="connsiteY8" fmla="*/ 44449 h 341196"/>
                <a:gd name="connsiteX0" fmla="*/ 6886 w 152380"/>
                <a:gd name="connsiteY0" fmla="*/ 44449 h 341216"/>
                <a:gd name="connsiteX1" fmla="*/ 61838 w 152380"/>
                <a:gd name="connsiteY1" fmla="*/ 488 h 341216"/>
                <a:gd name="connsiteX2" fmla="*/ 129979 w 152380"/>
                <a:gd name="connsiteY2" fmla="*/ 31261 h 341216"/>
                <a:gd name="connsiteX3" fmla="*/ 149761 w 152380"/>
                <a:gd name="connsiteY3" fmla="*/ 171938 h 341216"/>
                <a:gd name="connsiteX4" fmla="*/ 145365 w 152380"/>
                <a:gd name="connsiteY4" fmla="*/ 299426 h 341216"/>
                <a:gd name="connsiteX5" fmla="*/ 88214 w 152380"/>
                <a:gd name="connsiteY5" fmla="*/ 341190 h 341216"/>
                <a:gd name="connsiteX6" fmla="*/ 22274 w 152380"/>
                <a:gd name="connsiteY6" fmla="*/ 295031 h 341216"/>
                <a:gd name="connsiteX7" fmla="*/ 2490 w 152380"/>
                <a:gd name="connsiteY7" fmla="*/ 169740 h 341216"/>
                <a:gd name="connsiteX8" fmla="*/ 6886 w 152380"/>
                <a:gd name="connsiteY8" fmla="*/ 44449 h 341216"/>
                <a:gd name="connsiteX0" fmla="*/ 6886 w 152646"/>
                <a:gd name="connsiteY0" fmla="*/ 44449 h 339021"/>
                <a:gd name="connsiteX1" fmla="*/ 61838 w 152646"/>
                <a:gd name="connsiteY1" fmla="*/ 488 h 339021"/>
                <a:gd name="connsiteX2" fmla="*/ 129979 w 152646"/>
                <a:gd name="connsiteY2" fmla="*/ 31261 h 339021"/>
                <a:gd name="connsiteX3" fmla="*/ 149761 w 152646"/>
                <a:gd name="connsiteY3" fmla="*/ 171938 h 339021"/>
                <a:gd name="connsiteX4" fmla="*/ 145365 w 152646"/>
                <a:gd name="connsiteY4" fmla="*/ 299426 h 339021"/>
                <a:gd name="connsiteX5" fmla="*/ 83818 w 152646"/>
                <a:gd name="connsiteY5" fmla="*/ 338991 h 339021"/>
                <a:gd name="connsiteX6" fmla="*/ 22274 w 152646"/>
                <a:gd name="connsiteY6" fmla="*/ 295031 h 339021"/>
                <a:gd name="connsiteX7" fmla="*/ 2490 w 152646"/>
                <a:gd name="connsiteY7" fmla="*/ 169740 h 339021"/>
                <a:gd name="connsiteX8" fmla="*/ 6886 w 152646"/>
                <a:gd name="connsiteY8" fmla="*/ 44449 h 339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2646" h="339021">
                  <a:moveTo>
                    <a:pt x="6886" y="44449"/>
                  </a:moveTo>
                  <a:cubicBezTo>
                    <a:pt x="16777" y="16240"/>
                    <a:pt x="41323" y="2686"/>
                    <a:pt x="61838" y="488"/>
                  </a:cubicBezTo>
                  <a:cubicBezTo>
                    <a:pt x="82354" y="-1710"/>
                    <a:pt x="115325" y="2686"/>
                    <a:pt x="129979" y="31261"/>
                  </a:cubicBezTo>
                  <a:cubicBezTo>
                    <a:pt x="144633" y="59836"/>
                    <a:pt x="147197" y="127244"/>
                    <a:pt x="149761" y="171938"/>
                  </a:cubicBezTo>
                  <a:cubicBezTo>
                    <a:pt x="152325" y="216632"/>
                    <a:pt x="156355" y="271584"/>
                    <a:pt x="145365" y="299426"/>
                  </a:cubicBezTo>
                  <a:cubicBezTo>
                    <a:pt x="134375" y="327268"/>
                    <a:pt x="104333" y="339723"/>
                    <a:pt x="83818" y="338991"/>
                  </a:cubicBezTo>
                  <a:cubicBezTo>
                    <a:pt x="63303" y="338259"/>
                    <a:pt x="37294" y="323240"/>
                    <a:pt x="22274" y="295031"/>
                  </a:cubicBezTo>
                  <a:cubicBezTo>
                    <a:pt x="7254" y="266822"/>
                    <a:pt x="5055" y="211504"/>
                    <a:pt x="2490" y="169740"/>
                  </a:cubicBezTo>
                  <a:cubicBezTo>
                    <a:pt x="-75" y="127976"/>
                    <a:pt x="-3005" y="72658"/>
                    <a:pt x="6886" y="44449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3C789D23-D0F0-4E2A-99F2-C0FBE16EED08}"/>
                </a:ext>
              </a:extLst>
            </p:cNvPr>
            <p:cNvSpPr/>
            <p:nvPr/>
          </p:nvSpPr>
          <p:spPr>
            <a:xfrm rot="4070481">
              <a:off x="5205107" y="3440386"/>
              <a:ext cx="197568" cy="623311"/>
            </a:xfrm>
            <a:custGeom>
              <a:avLst/>
              <a:gdLst>
                <a:gd name="connsiteX0" fmla="*/ 63868 w 187016"/>
                <a:gd name="connsiteY0" fmla="*/ 62019 h 502838"/>
                <a:gd name="connsiteX1" fmla="*/ 86420 w 187016"/>
                <a:gd name="connsiteY1" fmla="*/ 512 h 502838"/>
                <a:gd name="connsiteX2" fmla="*/ 168429 w 187016"/>
                <a:gd name="connsiteY2" fmla="*/ 47667 h 502838"/>
                <a:gd name="connsiteX3" fmla="*/ 156128 w 187016"/>
                <a:gd name="connsiteY3" fmla="*/ 271142 h 502838"/>
                <a:gd name="connsiteX4" fmla="*/ 186881 w 187016"/>
                <a:gd name="connsiteY4" fmla="*/ 412607 h 502838"/>
                <a:gd name="connsiteX5" fmla="*/ 141776 w 187016"/>
                <a:gd name="connsiteY5" fmla="*/ 363402 h 502838"/>
                <a:gd name="connsiteX6" fmla="*/ 162278 w 187016"/>
                <a:gd name="connsiteY6" fmla="*/ 490516 h 502838"/>
                <a:gd name="connsiteX7" fmla="*/ 117173 w 187016"/>
                <a:gd name="connsiteY7" fmla="*/ 394155 h 502838"/>
                <a:gd name="connsiteX8" fmla="*/ 113073 w 187016"/>
                <a:gd name="connsiteY8" fmla="*/ 502817 h 502838"/>
                <a:gd name="connsiteX9" fmla="*/ 86420 w 187016"/>
                <a:gd name="connsiteY9" fmla="*/ 404406 h 502838"/>
                <a:gd name="connsiteX10" fmla="*/ 59767 w 187016"/>
                <a:gd name="connsiteY10" fmla="*/ 500767 h 502838"/>
                <a:gd name="connsiteX11" fmla="*/ 53616 w 187016"/>
                <a:gd name="connsiteY11" fmla="*/ 402356 h 502838"/>
                <a:gd name="connsiteX12" fmla="*/ 311 w 187016"/>
                <a:gd name="connsiteY12" fmla="*/ 433109 h 502838"/>
                <a:gd name="connsiteX13" fmla="*/ 33114 w 187016"/>
                <a:gd name="connsiteY13" fmla="*/ 355201 h 502838"/>
                <a:gd name="connsiteX14" fmla="*/ 63868 w 187016"/>
                <a:gd name="connsiteY14" fmla="*/ 303945 h 502838"/>
                <a:gd name="connsiteX15" fmla="*/ 63868 w 187016"/>
                <a:gd name="connsiteY15" fmla="*/ 62019 h 502838"/>
                <a:gd name="connsiteX0" fmla="*/ 63868 w 187016"/>
                <a:gd name="connsiteY0" fmla="*/ 63996 h 504815"/>
                <a:gd name="connsiteX1" fmla="*/ 113073 w 187016"/>
                <a:gd name="connsiteY1" fmla="*/ 439 h 504815"/>
                <a:gd name="connsiteX2" fmla="*/ 168429 w 187016"/>
                <a:gd name="connsiteY2" fmla="*/ 49644 h 504815"/>
                <a:gd name="connsiteX3" fmla="*/ 156128 w 187016"/>
                <a:gd name="connsiteY3" fmla="*/ 273119 h 504815"/>
                <a:gd name="connsiteX4" fmla="*/ 186881 w 187016"/>
                <a:gd name="connsiteY4" fmla="*/ 414584 h 504815"/>
                <a:gd name="connsiteX5" fmla="*/ 141776 w 187016"/>
                <a:gd name="connsiteY5" fmla="*/ 365379 h 504815"/>
                <a:gd name="connsiteX6" fmla="*/ 162278 w 187016"/>
                <a:gd name="connsiteY6" fmla="*/ 492493 h 504815"/>
                <a:gd name="connsiteX7" fmla="*/ 117173 w 187016"/>
                <a:gd name="connsiteY7" fmla="*/ 396132 h 504815"/>
                <a:gd name="connsiteX8" fmla="*/ 113073 w 187016"/>
                <a:gd name="connsiteY8" fmla="*/ 504794 h 504815"/>
                <a:gd name="connsiteX9" fmla="*/ 86420 w 187016"/>
                <a:gd name="connsiteY9" fmla="*/ 406383 h 504815"/>
                <a:gd name="connsiteX10" fmla="*/ 59767 w 187016"/>
                <a:gd name="connsiteY10" fmla="*/ 502744 h 504815"/>
                <a:gd name="connsiteX11" fmla="*/ 53616 w 187016"/>
                <a:gd name="connsiteY11" fmla="*/ 404333 h 504815"/>
                <a:gd name="connsiteX12" fmla="*/ 311 w 187016"/>
                <a:gd name="connsiteY12" fmla="*/ 435086 h 504815"/>
                <a:gd name="connsiteX13" fmla="*/ 33114 w 187016"/>
                <a:gd name="connsiteY13" fmla="*/ 357178 h 504815"/>
                <a:gd name="connsiteX14" fmla="*/ 63868 w 187016"/>
                <a:gd name="connsiteY14" fmla="*/ 305922 h 504815"/>
                <a:gd name="connsiteX15" fmla="*/ 63868 w 187016"/>
                <a:gd name="connsiteY15" fmla="*/ 63996 h 504815"/>
                <a:gd name="connsiteX0" fmla="*/ 57718 w 187016"/>
                <a:gd name="connsiteY0" fmla="*/ 53366 h 504437"/>
                <a:gd name="connsiteX1" fmla="*/ 113073 w 187016"/>
                <a:gd name="connsiteY1" fmla="*/ 61 h 504437"/>
                <a:gd name="connsiteX2" fmla="*/ 168429 w 187016"/>
                <a:gd name="connsiteY2" fmla="*/ 49266 h 504437"/>
                <a:gd name="connsiteX3" fmla="*/ 156128 w 187016"/>
                <a:gd name="connsiteY3" fmla="*/ 272741 h 504437"/>
                <a:gd name="connsiteX4" fmla="*/ 186881 w 187016"/>
                <a:gd name="connsiteY4" fmla="*/ 414206 h 504437"/>
                <a:gd name="connsiteX5" fmla="*/ 141776 w 187016"/>
                <a:gd name="connsiteY5" fmla="*/ 365001 h 504437"/>
                <a:gd name="connsiteX6" fmla="*/ 162278 w 187016"/>
                <a:gd name="connsiteY6" fmla="*/ 492115 h 504437"/>
                <a:gd name="connsiteX7" fmla="*/ 117173 w 187016"/>
                <a:gd name="connsiteY7" fmla="*/ 395754 h 504437"/>
                <a:gd name="connsiteX8" fmla="*/ 113073 w 187016"/>
                <a:gd name="connsiteY8" fmla="*/ 504416 h 504437"/>
                <a:gd name="connsiteX9" fmla="*/ 86420 w 187016"/>
                <a:gd name="connsiteY9" fmla="*/ 406005 h 504437"/>
                <a:gd name="connsiteX10" fmla="*/ 59767 w 187016"/>
                <a:gd name="connsiteY10" fmla="*/ 502366 h 504437"/>
                <a:gd name="connsiteX11" fmla="*/ 53616 w 187016"/>
                <a:gd name="connsiteY11" fmla="*/ 403955 h 504437"/>
                <a:gd name="connsiteX12" fmla="*/ 311 w 187016"/>
                <a:gd name="connsiteY12" fmla="*/ 434708 h 504437"/>
                <a:gd name="connsiteX13" fmla="*/ 33114 w 187016"/>
                <a:gd name="connsiteY13" fmla="*/ 356800 h 504437"/>
                <a:gd name="connsiteX14" fmla="*/ 63868 w 187016"/>
                <a:gd name="connsiteY14" fmla="*/ 305544 h 504437"/>
                <a:gd name="connsiteX15" fmla="*/ 57718 w 187016"/>
                <a:gd name="connsiteY15" fmla="*/ 53366 h 5044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9767 w 189311"/>
                <a:gd name="connsiteY10" fmla="*/ 5028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57718 w 189311"/>
                <a:gd name="connsiteY0" fmla="*/ 53866 h 504917"/>
                <a:gd name="connsiteX1" fmla="*/ 113073 w 189311"/>
                <a:gd name="connsiteY1" fmla="*/ 561 h 504917"/>
                <a:gd name="connsiteX2" fmla="*/ 170479 w 189311"/>
                <a:gd name="connsiteY2" fmla="*/ 43615 h 504917"/>
                <a:gd name="connsiteX3" fmla="*/ 156128 w 189311"/>
                <a:gd name="connsiteY3" fmla="*/ 273241 h 504917"/>
                <a:gd name="connsiteX4" fmla="*/ 186881 w 189311"/>
                <a:gd name="connsiteY4" fmla="*/ 414706 h 504917"/>
                <a:gd name="connsiteX5" fmla="*/ 141776 w 189311"/>
                <a:gd name="connsiteY5" fmla="*/ 365501 h 504917"/>
                <a:gd name="connsiteX6" fmla="*/ 162278 w 189311"/>
                <a:gd name="connsiteY6" fmla="*/ 492615 h 504917"/>
                <a:gd name="connsiteX7" fmla="*/ 117173 w 189311"/>
                <a:gd name="connsiteY7" fmla="*/ 396254 h 504917"/>
                <a:gd name="connsiteX8" fmla="*/ 113073 w 189311"/>
                <a:gd name="connsiteY8" fmla="*/ 504916 h 504917"/>
                <a:gd name="connsiteX9" fmla="*/ 86420 w 189311"/>
                <a:gd name="connsiteY9" fmla="*/ 406505 h 504917"/>
                <a:gd name="connsiteX10" fmla="*/ 70019 w 189311"/>
                <a:gd name="connsiteY10" fmla="*/ 504917 h 504917"/>
                <a:gd name="connsiteX11" fmla="*/ 53616 w 189311"/>
                <a:gd name="connsiteY11" fmla="*/ 404455 h 504917"/>
                <a:gd name="connsiteX12" fmla="*/ 311 w 189311"/>
                <a:gd name="connsiteY12" fmla="*/ 435208 h 504917"/>
                <a:gd name="connsiteX13" fmla="*/ 33114 w 189311"/>
                <a:gd name="connsiteY13" fmla="*/ 357300 h 504917"/>
                <a:gd name="connsiteX14" fmla="*/ 63868 w 189311"/>
                <a:gd name="connsiteY14" fmla="*/ 306044 h 504917"/>
                <a:gd name="connsiteX15" fmla="*/ 57718 w 189311"/>
                <a:gd name="connsiteY15" fmla="*/ 53866 h 504917"/>
                <a:gd name="connsiteX0" fmla="*/ 57718 w 189311"/>
                <a:gd name="connsiteY0" fmla="*/ 53866 h 504958"/>
                <a:gd name="connsiteX1" fmla="*/ 113073 w 189311"/>
                <a:gd name="connsiteY1" fmla="*/ 561 h 504958"/>
                <a:gd name="connsiteX2" fmla="*/ 170479 w 189311"/>
                <a:gd name="connsiteY2" fmla="*/ 43615 h 504958"/>
                <a:gd name="connsiteX3" fmla="*/ 156128 w 189311"/>
                <a:gd name="connsiteY3" fmla="*/ 273241 h 504958"/>
                <a:gd name="connsiteX4" fmla="*/ 186881 w 189311"/>
                <a:gd name="connsiteY4" fmla="*/ 414706 h 504958"/>
                <a:gd name="connsiteX5" fmla="*/ 141776 w 189311"/>
                <a:gd name="connsiteY5" fmla="*/ 365501 h 504958"/>
                <a:gd name="connsiteX6" fmla="*/ 162278 w 189311"/>
                <a:gd name="connsiteY6" fmla="*/ 492615 h 504958"/>
                <a:gd name="connsiteX7" fmla="*/ 117173 w 189311"/>
                <a:gd name="connsiteY7" fmla="*/ 396254 h 504958"/>
                <a:gd name="connsiteX8" fmla="*/ 113073 w 189311"/>
                <a:gd name="connsiteY8" fmla="*/ 504916 h 504958"/>
                <a:gd name="connsiteX9" fmla="*/ 86420 w 189311"/>
                <a:gd name="connsiteY9" fmla="*/ 406505 h 504958"/>
                <a:gd name="connsiteX10" fmla="*/ 70019 w 189311"/>
                <a:gd name="connsiteY10" fmla="*/ 504917 h 504958"/>
                <a:gd name="connsiteX11" fmla="*/ 53616 w 189311"/>
                <a:gd name="connsiteY11" fmla="*/ 404455 h 504958"/>
                <a:gd name="connsiteX12" fmla="*/ 311 w 189311"/>
                <a:gd name="connsiteY12" fmla="*/ 435208 h 504958"/>
                <a:gd name="connsiteX13" fmla="*/ 33114 w 189311"/>
                <a:gd name="connsiteY13" fmla="*/ 357300 h 504958"/>
                <a:gd name="connsiteX14" fmla="*/ 63868 w 189311"/>
                <a:gd name="connsiteY14" fmla="*/ 306044 h 504958"/>
                <a:gd name="connsiteX15" fmla="*/ 57718 w 189311"/>
                <a:gd name="connsiteY15" fmla="*/ 53866 h 504958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5667 w 189311"/>
                <a:gd name="connsiteY10" fmla="*/ 4987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62647 w 194240"/>
                <a:gd name="connsiteY0" fmla="*/ 53866 h 504916"/>
                <a:gd name="connsiteX1" fmla="*/ 118002 w 194240"/>
                <a:gd name="connsiteY1" fmla="*/ 561 h 504916"/>
                <a:gd name="connsiteX2" fmla="*/ 175408 w 194240"/>
                <a:gd name="connsiteY2" fmla="*/ 43615 h 504916"/>
                <a:gd name="connsiteX3" fmla="*/ 161057 w 194240"/>
                <a:gd name="connsiteY3" fmla="*/ 273241 h 504916"/>
                <a:gd name="connsiteX4" fmla="*/ 191810 w 194240"/>
                <a:gd name="connsiteY4" fmla="*/ 414706 h 504916"/>
                <a:gd name="connsiteX5" fmla="*/ 146705 w 194240"/>
                <a:gd name="connsiteY5" fmla="*/ 365501 h 504916"/>
                <a:gd name="connsiteX6" fmla="*/ 167207 w 194240"/>
                <a:gd name="connsiteY6" fmla="*/ 492615 h 504916"/>
                <a:gd name="connsiteX7" fmla="*/ 122102 w 194240"/>
                <a:gd name="connsiteY7" fmla="*/ 396254 h 504916"/>
                <a:gd name="connsiteX8" fmla="*/ 118002 w 194240"/>
                <a:gd name="connsiteY8" fmla="*/ 504916 h 504916"/>
                <a:gd name="connsiteX9" fmla="*/ 91349 w 194240"/>
                <a:gd name="connsiteY9" fmla="*/ 406505 h 504916"/>
                <a:gd name="connsiteX10" fmla="*/ 60596 w 194240"/>
                <a:gd name="connsiteY10" fmla="*/ 498766 h 504916"/>
                <a:gd name="connsiteX11" fmla="*/ 58545 w 194240"/>
                <a:gd name="connsiteY11" fmla="*/ 404455 h 504916"/>
                <a:gd name="connsiteX12" fmla="*/ 5240 w 194240"/>
                <a:gd name="connsiteY12" fmla="*/ 435208 h 504916"/>
                <a:gd name="connsiteX13" fmla="*/ 38043 w 194240"/>
                <a:gd name="connsiteY13" fmla="*/ 357300 h 504916"/>
                <a:gd name="connsiteX14" fmla="*/ 68797 w 194240"/>
                <a:gd name="connsiteY14" fmla="*/ 306044 h 504916"/>
                <a:gd name="connsiteX15" fmla="*/ 62647 w 194240"/>
                <a:gd name="connsiteY15" fmla="*/ 53866 h 504916"/>
                <a:gd name="connsiteX0" fmla="*/ 55316 w 186909"/>
                <a:gd name="connsiteY0" fmla="*/ 53866 h 504916"/>
                <a:gd name="connsiteX1" fmla="*/ 110671 w 186909"/>
                <a:gd name="connsiteY1" fmla="*/ 561 h 504916"/>
                <a:gd name="connsiteX2" fmla="*/ 168077 w 186909"/>
                <a:gd name="connsiteY2" fmla="*/ 43615 h 504916"/>
                <a:gd name="connsiteX3" fmla="*/ 153726 w 186909"/>
                <a:gd name="connsiteY3" fmla="*/ 273241 h 504916"/>
                <a:gd name="connsiteX4" fmla="*/ 184479 w 186909"/>
                <a:gd name="connsiteY4" fmla="*/ 414706 h 504916"/>
                <a:gd name="connsiteX5" fmla="*/ 139374 w 186909"/>
                <a:gd name="connsiteY5" fmla="*/ 365501 h 504916"/>
                <a:gd name="connsiteX6" fmla="*/ 159876 w 186909"/>
                <a:gd name="connsiteY6" fmla="*/ 492615 h 504916"/>
                <a:gd name="connsiteX7" fmla="*/ 114771 w 186909"/>
                <a:gd name="connsiteY7" fmla="*/ 396254 h 504916"/>
                <a:gd name="connsiteX8" fmla="*/ 110671 w 186909"/>
                <a:gd name="connsiteY8" fmla="*/ 504916 h 504916"/>
                <a:gd name="connsiteX9" fmla="*/ 84018 w 186909"/>
                <a:gd name="connsiteY9" fmla="*/ 406505 h 504916"/>
                <a:gd name="connsiteX10" fmla="*/ 53265 w 186909"/>
                <a:gd name="connsiteY10" fmla="*/ 498766 h 504916"/>
                <a:gd name="connsiteX11" fmla="*/ 51214 w 186909"/>
                <a:gd name="connsiteY11" fmla="*/ 404455 h 504916"/>
                <a:gd name="connsiteX12" fmla="*/ 6110 w 186909"/>
                <a:gd name="connsiteY12" fmla="*/ 420856 h 504916"/>
                <a:gd name="connsiteX13" fmla="*/ 30712 w 186909"/>
                <a:gd name="connsiteY13" fmla="*/ 357300 h 504916"/>
                <a:gd name="connsiteX14" fmla="*/ 61466 w 186909"/>
                <a:gd name="connsiteY14" fmla="*/ 306044 h 504916"/>
                <a:gd name="connsiteX15" fmla="*/ 55316 w 186909"/>
                <a:gd name="connsiteY15" fmla="*/ 53866 h 504916"/>
                <a:gd name="connsiteX0" fmla="*/ 49504 w 181097"/>
                <a:gd name="connsiteY0" fmla="*/ 53866 h 504916"/>
                <a:gd name="connsiteX1" fmla="*/ 104859 w 181097"/>
                <a:gd name="connsiteY1" fmla="*/ 561 h 504916"/>
                <a:gd name="connsiteX2" fmla="*/ 162265 w 181097"/>
                <a:gd name="connsiteY2" fmla="*/ 43615 h 504916"/>
                <a:gd name="connsiteX3" fmla="*/ 147914 w 181097"/>
                <a:gd name="connsiteY3" fmla="*/ 273241 h 504916"/>
                <a:gd name="connsiteX4" fmla="*/ 178667 w 181097"/>
                <a:gd name="connsiteY4" fmla="*/ 414706 h 504916"/>
                <a:gd name="connsiteX5" fmla="*/ 133562 w 181097"/>
                <a:gd name="connsiteY5" fmla="*/ 365501 h 504916"/>
                <a:gd name="connsiteX6" fmla="*/ 154064 w 181097"/>
                <a:gd name="connsiteY6" fmla="*/ 492615 h 504916"/>
                <a:gd name="connsiteX7" fmla="*/ 108959 w 181097"/>
                <a:gd name="connsiteY7" fmla="*/ 396254 h 504916"/>
                <a:gd name="connsiteX8" fmla="*/ 104859 w 181097"/>
                <a:gd name="connsiteY8" fmla="*/ 504916 h 504916"/>
                <a:gd name="connsiteX9" fmla="*/ 78206 w 181097"/>
                <a:gd name="connsiteY9" fmla="*/ 406505 h 504916"/>
                <a:gd name="connsiteX10" fmla="*/ 47453 w 181097"/>
                <a:gd name="connsiteY10" fmla="*/ 498766 h 504916"/>
                <a:gd name="connsiteX11" fmla="*/ 41301 w 181097"/>
                <a:gd name="connsiteY11" fmla="*/ 400354 h 504916"/>
                <a:gd name="connsiteX12" fmla="*/ 298 w 181097"/>
                <a:gd name="connsiteY12" fmla="*/ 420856 h 504916"/>
                <a:gd name="connsiteX13" fmla="*/ 24900 w 181097"/>
                <a:gd name="connsiteY13" fmla="*/ 357300 h 504916"/>
                <a:gd name="connsiteX14" fmla="*/ 55654 w 181097"/>
                <a:gd name="connsiteY14" fmla="*/ 306044 h 504916"/>
                <a:gd name="connsiteX15" fmla="*/ 49504 w 181097"/>
                <a:gd name="connsiteY15" fmla="*/ 53866 h 504916"/>
                <a:gd name="connsiteX0" fmla="*/ 52664 w 184257"/>
                <a:gd name="connsiteY0" fmla="*/ 53866 h 504916"/>
                <a:gd name="connsiteX1" fmla="*/ 108019 w 184257"/>
                <a:gd name="connsiteY1" fmla="*/ 561 h 504916"/>
                <a:gd name="connsiteX2" fmla="*/ 165425 w 184257"/>
                <a:gd name="connsiteY2" fmla="*/ 43615 h 504916"/>
                <a:gd name="connsiteX3" fmla="*/ 151074 w 184257"/>
                <a:gd name="connsiteY3" fmla="*/ 273241 h 504916"/>
                <a:gd name="connsiteX4" fmla="*/ 181827 w 184257"/>
                <a:gd name="connsiteY4" fmla="*/ 414706 h 504916"/>
                <a:gd name="connsiteX5" fmla="*/ 136722 w 184257"/>
                <a:gd name="connsiteY5" fmla="*/ 365501 h 504916"/>
                <a:gd name="connsiteX6" fmla="*/ 157224 w 184257"/>
                <a:gd name="connsiteY6" fmla="*/ 492615 h 504916"/>
                <a:gd name="connsiteX7" fmla="*/ 112119 w 184257"/>
                <a:gd name="connsiteY7" fmla="*/ 396254 h 504916"/>
                <a:gd name="connsiteX8" fmla="*/ 108019 w 184257"/>
                <a:gd name="connsiteY8" fmla="*/ 504916 h 504916"/>
                <a:gd name="connsiteX9" fmla="*/ 81366 w 184257"/>
                <a:gd name="connsiteY9" fmla="*/ 406505 h 504916"/>
                <a:gd name="connsiteX10" fmla="*/ 50613 w 184257"/>
                <a:gd name="connsiteY10" fmla="*/ 498766 h 504916"/>
                <a:gd name="connsiteX11" fmla="*/ 44461 w 184257"/>
                <a:gd name="connsiteY11" fmla="*/ 400354 h 504916"/>
                <a:gd name="connsiteX12" fmla="*/ 3458 w 184257"/>
                <a:gd name="connsiteY12" fmla="*/ 420856 h 504916"/>
                <a:gd name="connsiteX13" fmla="*/ 28060 w 184257"/>
                <a:gd name="connsiteY13" fmla="*/ 357300 h 504916"/>
                <a:gd name="connsiteX14" fmla="*/ 58814 w 184257"/>
                <a:gd name="connsiteY14" fmla="*/ 306044 h 504916"/>
                <a:gd name="connsiteX15" fmla="*/ 52664 w 184257"/>
                <a:gd name="connsiteY15" fmla="*/ 53866 h 504916"/>
                <a:gd name="connsiteX0" fmla="*/ 52664 w 181873"/>
                <a:gd name="connsiteY0" fmla="*/ 53866 h 504916"/>
                <a:gd name="connsiteX1" fmla="*/ 108019 w 181873"/>
                <a:gd name="connsiteY1" fmla="*/ 561 h 504916"/>
                <a:gd name="connsiteX2" fmla="*/ 165425 w 181873"/>
                <a:gd name="connsiteY2" fmla="*/ 43615 h 504916"/>
                <a:gd name="connsiteX3" fmla="*/ 151074 w 181873"/>
                <a:gd name="connsiteY3" fmla="*/ 273241 h 504916"/>
                <a:gd name="connsiteX4" fmla="*/ 181827 w 181873"/>
                <a:gd name="connsiteY4" fmla="*/ 414706 h 504916"/>
                <a:gd name="connsiteX5" fmla="*/ 142873 w 181873"/>
                <a:gd name="connsiteY5" fmla="*/ 377802 h 504916"/>
                <a:gd name="connsiteX6" fmla="*/ 157224 w 181873"/>
                <a:gd name="connsiteY6" fmla="*/ 492615 h 504916"/>
                <a:gd name="connsiteX7" fmla="*/ 112119 w 181873"/>
                <a:gd name="connsiteY7" fmla="*/ 396254 h 504916"/>
                <a:gd name="connsiteX8" fmla="*/ 108019 w 181873"/>
                <a:gd name="connsiteY8" fmla="*/ 504916 h 504916"/>
                <a:gd name="connsiteX9" fmla="*/ 81366 w 181873"/>
                <a:gd name="connsiteY9" fmla="*/ 406505 h 504916"/>
                <a:gd name="connsiteX10" fmla="*/ 50613 w 181873"/>
                <a:gd name="connsiteY10" fmla="*/ 498766 h 504916"/>
                <a:gd name="connsiteX11" fmla="*/ 44461 w 181873"/>
                <a:gd name="connsiteY11" fmla="*/ 400354 h 504916"/>
                <a:gd name="connsiteX12" fmla="*/ 3458 w 181873"/>
                <a:gd name="connsiteY12" fmla="*/ 420856 h 504916"/>
                <a:gd name="connsiteX13" fmla="*/ 28060 w 181873"/>
                <a:gd name="connsiteY13" fmla="*/ 357300 h 504916"/>
                <a:gd name="connsiteX14" fmla="*/ 58814 w 181873"/>
                <a:gd name="connsiteY14" fmla="*/ 306044 h 504916"/>
                <a:gd name="connsiteX15" fmla="*/ 52664 w 181873"/>
                <a:gd name="connsiteY15" fmla="*/ 53866 h 504916"/>
                <a:gd name="connsiteX0" fmla="*/ 52664 w 181839"/>
                <a:gd name="connsiteY0" fmla="*/ 53866 h 504916"/>
                <a:gd name="connsiteX1" fmla="*/ 108019 w 181839"/>
                <a:gd name="connsiteY1" fmla="*/ 561 h 504916"/>
                <a:gd name="connsiteX2" fmla="*/ 165425 w 181839"/>
                <a:gd name="connsiteY2" fmla="*/ 43615 h 504916"/>
                <a:gd name="connsiteX3" fmla="*/ 151074 w 181839"/>
                <a:gd name="connsiteY3" fmla="*/ 273241 h 504916"/>
                <a:gd name="connsiteX4" fmla="*/ 181827 w 181839"/>
                <a:gd name="connsiteY4" fmla="*/ 414706 h 504916"/>
                <a:gd name="connsiteX5" fmla="*/ 146973 w 181839"/>
                <a:gd name="connsiteY5" fmla="*/ 386003 h 504916"/>
                <a:gd name="connsiteX6" fmla="*/ 157224 w 181839"/>
                <a:gd name="connsiteY6" fmla="*/ 492615 h 504916"/>
                <a:gd name="connsiteX7" fmla="*/ 112119 w 181839"/>
                <a:gd name="connsiteY7" fmla="*/ 396254 h 504916"/>
                <a:gd name="connsiteX8" fmla="*/ 108019 w 181839"/>
                <a:gd name="connsiteY8" fmla="*/ 504916 h 504916"/>
                <a:gd name="connsiteX9" fmla="*/ 81366 w 181839"/>
                <a:gd name="connsiteY9" fmla="*/ 406505 h 504916"/>
                <a:gd name="connsiteX10" fmla="*/ 50613 w 181839"/>
                <a:gd name="connsiteY10" fmla="*/ 498766 h 504916"/>
                <a:gd name="connsiteX11" fmla="*/ 44461 w 181839"/>
                <a:gd name="connsiteY11" fmla="*/ 400354 h 504916"/>
                <a:gd name="connsiteX12" fmla="*/ 3458 w 181839"/>
                <a:gd name="connsiteY12" fmla="*/ 420856 h 504916"/>
                <a:gd name="connsiteX13" fmla="*/ 28060 w 181839"/>
                <a:gd name="connsiteY13" fmla="*/ 357300 h 504916"/>
                <a:gd name="connsiteX14" fmla="*/ 58814 w 181839"/>
                <a:gd name="connsiteY14" fmla="*/ 306044 h 504916"/>
                <a:gd name="connsiteX15" fmla="*/ 52664 w 181839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270875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9467 h 510517"/>
                <a:gd name="connsiteX1" fmla="*/ 100203 w 183758"/>
                <a:gd name="connsiteY1" fmla="*/ 301 h 510517"/>
                <a:gd name="connsiteX2" fmla="*/ 165425 w 183758"/>
                <a:gd name="connsiteY2" fmla="*/ 49216 h 510517"/>
                <a:gd name="connsiteX3" fmla="*/ 151074 w 183758"/>
                <a:gd name="connsiteY3" fmla="*/ 278842 h 510517"/>
                <a:gd name="connsiteX4" fmla="*/ 181827 w 183758"/>
                <a:gd name="connsiteY4" fmla="*/ 420307 h 510517"/>
                <a:gd name="connsiteX5" fmla="*/ 146973 w 183758"/>
                <a:gd name="connsiteY5" fmla="*/ 391604 h 510517"/>
                <a:gd name="connsiteX6" fmla="*/ 157224 w 183758"/>
                <a:gd name="connsiteY6" fmla="*/ 498216 h 510517"/>
                <a:gd name="connsiteX7" fmla="*/ 112119 w 183758"/>
                <a:gd name="connsiteY7" fmla="*/ 401855 h 510517"/>
                <a:gd name="connsiteX8" fmla="*/ 108019 w 183758"/>
                <a:gd name="connsiteY8" fmla="*/ 510517 h 510517"/>
                <a:gd name="connsiteX9" fmla="*/ 81366 w 183758"/>
                <a:gd name="connsiteY9" fmla="*/ 412106 h 510517"/>
                <a:gd name="connsiteX10" fmla="*/ 50613 w 183758"/>
                <a:gd name="connsiteY10" fmla="*/ 504367 h 510517"/>
                <a:gd name="connsiteX11" fmla="*/ 44461 w 183758"/>
                <a:gd name="connsiteY11" fmla="*/ 405955 h 510517"/>
                <a:gd name="connsiteX12" fmla="*/ 3458 w 183758"/>
                <a:gd name="connsiteY12" fmla="*/ 426457 h 510517"/>
                <a:gd name="connsiteX13" fmla="*/ 28060 w 183758"/>
                <a:gd name="connsiteY13" fmla="*/ 362901 h 510517"/>
                <a:gd name="connsiteX14" fmla="*/ 56860 w 183758"/>
                <a:gd name="connsiteY14" fmla="*/ 233491 h 510517"/>
                <a:gd name="connsiteX15" fmla="*/ 52664 w 183758"/>
                <a:gd name="connsiteY15" fmla="*/ 59467 h 510517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85"/>
                <a:gd name="connsiteX1" fmla="*/ 100203 w 183622"/>
                <a:gd name="connsiteY1" fmla="*/ 555 h 510785"/>
                <a:gd name="connsiteX2" fmla="*/ 165425 w 183622"/>
                <a:gd name="connsiteY2" fmla="*/ 49470 h 510785"/>
                <a:gd name="connsiteX3" fmla="*/ 151074 w 183622"/>
                <a:gd name="connsiteY3" fmla="*/ 310357 h 510785"/>
                <a:gd name="connsiteX4" fmla="*/ 181827 w 183622"/>
                <a:gd name="connsiteY4" fmla="*/ 420561 h 510785"/>
                <a:gd name="connsiteX5" fmla="*/ 146973 w 183622"/>
                <a:gd name="connsiteY5" fmla="*/ 391858 h 510785"/>
                <a:gd name="connsiteX6" fmla="*/ 157224 w 183622"/>
                <a:gd name="connsiteY6" fmla="*/ 498470 h 510785"/>
                <a:gd name="connsiteX7" fmla="*/ 112119 w 183622"/>
                <a:gd name="connsiteY7" fmla="*/ 402109 h 510785"/>
                <a:gd name="connsiteX8" fmla="*/ 108019 w 183622"/>
                <a:gd name="connsiteY8" fmla="*/ 510771 h 510785"/>
                <a:gd name="connsiteX9" fmla="*/ 77459 w 183622"/>
                <a:gd name="connsiteY9" fmla="*/ 410406 h 510785"/>
                <a:gd name="connsiteX10" fmla="*/ 50613 w 183622"/>
                <a:gd name="connsiteY10" fmla="*/ 504621 h 510785"/>
                <a:gd name="connsiteX11" fmla="*/ 44461 w 183622"/>
                <a:gd name="connsiteY11" fmla="*/ 406209 h 510785"/>
                <a:gd name="connsiteX12" fmla="*/ 3458 w 183622"/>
                <a:gd name="connsiteY12" fmla="*/ 426711 h 510785"/>
                <a:gd name="connsiteX13" fmla="*/ 28060 w 183622"/>
                <a:gd name="connsiteY13" fmla="*/ 363155 h 510785"/>
                <a:gd name="connsiteX14" fmla="*/ 56860 w 183622"/>
                <a:gd name="connsiteY14" fmla="*/ 233745 h 510785"/>
                <a:gd name="connsiteX15" fmla="*/ 52664 w 183622"/>
                <a:gd name="connsiteY15" fmla="*/ 59721 h 510785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94408 h 545501"/>
                <a:gd name="connsiteX1" fmla="*/ 102157 w 183622"/>
                <a:gd name="connsiteY1" fmla="*/ 73 h 545501"/>
                <a:gd name="connsiteX2" fmla="*/ 165425 w 183622"/>
                <a:gd name="connsiteY2" fmla="*/ 84157 h 545501"/>
                <a:gd name="connsiteX3" fmla="*/ 151074 w 183622"/>
                <a:gd name="connsiteY3" fmla="*/ 345044 h 545501"/>
                <a:gd name="connsiteX4" fmla="*/ 181827 w 183622"/>
                <a:gd name="connsiteY4" fmla="*/ 455248 h 545501"/>
                <a:gd name="connsiteX5" fmla="*/ 146973 w 183622"/>
                <a:gd name="connsiteY5" fmla="*/ 426545 h 545501"/>
                <a:gd name="connsiteX6" fmla="*/ 157224 w 183622"/>
                <a:gd name="connsiteY6" fmla="*/ 533157 h 545501"/>
                <a:gd name="connsiteX7" fmla="*/ 112119 w 183622"/>
                <a:gd name="connsiteY7" fmla="*/ 436796 h 545501"/>
                <a:gd name="connsiteX8" fmla="*/ 108019 w 183622"/>
                <a:gd name="connsiteY8" fmla="*/ 545458 h 545501"/>
                <a:gd name="connsiteX9" fmla="*/ 77459 w 183622"/>
                <a:gd name="connsiteY9" fmla="*/ 445093 h 545501"/>
                <a:gd name="connsiteX10" fmla="*/ 50613 w 183622"/>
                <a:gd name="connsiteY10" fmla="*/ 539308 h 545501"/>
                <a:gd name="connsiteX11" fmla="*/ 44461 w 183622"/>
                <a:gd name="connsiteY11" fmla="*/ 440896 h 545501"/>
                <a:gd name="connsiteX12" fmla="*/ 3458 w 183622"/>
                <a:gd name="connsiteY12" fmla="*/ 461398 h 545501"/>
                <a:gd name="connsiteX13" fmla="*/ 28060 w 183622"/>
                <a:gd name="connsiteY13" fmla="*/ 397842 h 545501"/>
                <a:gd name="connsiteX14" fmla="*/ 56860 w 183622"/>
                <a:gd name="connsiteY14" fmla="*/ 268432 h 545501"/>
                <a:gd name="connsiteX15" fmla="*/ 52664 w 183622"/>
                <a:gd name="connsiteY15" fmla="*/ 94408 h 545501"/>
                <a:gd name="connsiteX0" fmla="*/ 52664 w 183622"/>
                <a:gd name="connsiteY0" fmla="*/ 99119 h 550212"/>
                <a:gd name="connsiteX1" fmla="*/ 102157 w 183622"/>
                <a:gd name="connsiteY1" fmla="*/ 4784 h 550212"/>
                <a:gd name="connsiteX2" fmla="*/ 165425 w 183622"/>
                <a:gd name="connsiteY2" fmla="*/ 49791 h 550212"/>
                <a:gd name="connsiteX3" fmla="*/ 151074 w 183622"/>
                <a:gd name="connsiteY3" fmla="*/ 349755 h 550212"/>
                <a:gd name="connsiteX4" fmla="*/ 181827 w 183622"/>
                <a:gd name="connsiteY4" fmla="*/ 459959 h 550212"/>
                <a:gd name="connsiteX5" fmla="*/ 146973 w 183622"/>
                <a:gd name="connsiteY5" fmla="*/ 431256 h 550212"/>
                <a:gd name="connsiteX6" fmla="*/ 157224 w 183622"/>
                <a:gd name="connsiteY6" fmla="*/ 537868 h 550212"/>
                <a:gd name="connsiteX7" fmla="*/ 112119 w 183622"/>
                <a:gd name="connsiteY7" fmla="*/ 441507 h 550212"/>
                <a:gd name="connsiteX8" fmla="*/ 108019 w 183622"/>
                <a:gd name="connsiteY8" fmla="*/ 550169 h 550212"/>
                <a:gd name="connsiteX9" fmla="*/ 77459 w 183622"/>
                <a:gd name="connsiteY9" fmla="*/ 449804 h 550212"/>
                <a:gd name="connsiteX10" fmla="*/ 50613 w 183622"/>
                <a:gd name="connsiteY10" fmla="*/ 544019 h 550212"/>
                <a:gd name="connsiteX11" fmla="*/ 44461 w 183622"/>
                <a:gd name="connsiteY11" fmla="*/ 445607 h 550212"/>
                <a:gd name="connsiteX12" fmla="*/ 3458 w 183622"/>
                <a:gd name="connsiteY12" fmla="*/ 466109 h 550212"/>
                <a:gd name="connsiteX13" fmla="*/ 28060 w 183622"/>
                <a:gd name="connsiteY13" fmla="*/ 402553 h 550212"/>
                <a:gd name="connsiteX14" fmla="*/ 56860 w 183622"/>
                <a:gd name="connsiteY14" fmla="*/ 273143 h 550212"/>
                <a:gd name="connsiteX15" fmla="*/ 52664 w 183622"/>
                <a:gd name="connsiteY15" fmla="*/ 99119 h 550212"/>
                <a:gd name="connsiteX0" fmla="*/ 52664 w 183622"/>
                <a:gd name="connsiteY0" fmla="*/ 52963 h 547041"/>
                <a:gd name="connsiteX1" fmla="*/ 102157 w 183622"/>
                <a:gd name="connsiteY1" fmla="*/ 1613 h 547041"/>
                <a:gd name="connsiteX2" fmla="*/ 165425 w 183622"/>
                <a:gd name="connsiteY2" fmla="*/ 46620 h 547041"/>
                <a:gd name="connsiteX3" fmla="*/ 151074 w 183622"/>
                <a:gd name="connsiteY3" fmla="*/ 346584 h 547041"/>
                <a:gd name="connsiteX4" fmla="*/ 181827 w 183622"/>
                <a:gd name="connsiteY4" fmla="*/ 456788 h 547041"/>
                <a:gd name="connsiteX5" fmla="*/ 146973 w 183622"/>
                <a:gd name="connsiteY5" fmla="*/ 428085 h 547041"/>
                <a:gd name="connsiteX6" fmla="*/ 157224 w 183622"/>
                <a:gd name="connsiteY6" fmla="*/ 534697 h 547041"/>
                <a:gd name="connsiteX7" fmla="*/ 112119 w 183622"/>
                <a:gd name="connsiteY7" fmla="*/ 438336 h 547041"/>
                <a:gd name="connsiteX8" fmla="*/ 108019 w 183622"/>
                <a:gd name="connsiteY8" fmla="*/ 546998 h 547041"/>
                <a:gd name="connsiteX9" fmla="*/ 77459 w 183622"/>
                <a:gd name="connsiteY9" fmla="*/ 446633 h 547041"/>
                <a:gd name="connsiteX10" fmla="*/ 50613 w 183622"/>
                <a:gd name="connsiteY10" fmla="*/ 540848 h 547041"/>
                <a:gd name="connsiteX11" fmla="*/ 44461 w 183622"/>
                <a:gd name="connsiteY11" fmla="*/ 442436 h 547041"/>
                <a:gd name="connsiteX12" fmla="*/ 3458 w 183622"/>
                <a:gd name="connsiteY12" fmla="*/ 462938 h 547041"/>
                <a:gd name="connsiteX13" fmla="*/ 28060 w 183622"/>
                <a:gd name="connsiteY13" fmla="*/ 399382 h 547041"/>
                <a:gd name="connsiteX14" fmla="*/ 56860 w 183622"/>
                <a:gd name="connsiteY14" fmla="*/ 269972 h 547041"/>
                <a:gd name="connsiteX15" fmla="*/ 52664 w 183622"/>
                <a:gd name="connsiteY15" fmla="*/ 52963 h 547041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3622" h="555612">
                  <a:moveTo>
                    <a:pt x="52664" y="61534"/>
                  </a:moveTo>
                  <a:cubicBezTo>
                    <a:pt x="59888" y="15179"/>
                    <a:pt x="81410" y="1472"/>
                    <a:pt x="100203" y="415"/>
                  </a:cubicBezTo>
                  <a:cubicBezTo>
                    <a:pt x="118996" y="-642"/>
                    <a:pt x="156947" y="-3932"/>
                    <a:pt x="165425" y="55191"/>
                  </a:cubicBezTo>
                  <a:cubicBezTo>
                    <a:pt x="173903" y="114314"/>
                    <a:pt x="148340" y="286794"/>
                    <a:pt x="151074" y="355155"/>
                  </a:cubicBezTo>
                  <a:cubicBezTo>
                    <a:pt x="153808" y="423516"/>
                    <a:pt x="192279" y="447868"/>
                    <a:pt x="181827" y="465359"/>
                  </a:cubicBezTo>
                  <a:cubicBezTo>
                    <a:pt x="171375" y="482850"/>
                    <a:pt x="151074" y="423671"/>
                    <a:pt x="146973" y="436656"/>
                  </a:cubicBezTo>
                  <a:cubicBezTo>
                    <a:pt x="142873" y="449641"/>
                    <a:pt x="171138" y="533553"/>
                    <a:pt x="157224" y="543268"/>
                  </a:cubicBezTo>
                  <a:cubicBezTo>
                    <a:pt x="143310" y="552983"/>
                    <a:pt x="120320" y="444857"/>
                    <a:pt x="112119" y="446907"/>
                  </a:cubicBezTo>
                  <a:cubicBezTo>
                    <a:pt x="103918" y="448957"/>
                    <a:pt x="123565" y="558094"/>
                    <a:pt x="108019" y="555569"/>
                  </a:cubicBezTo>
                  <a:cubicBezTo>
                    <a:pt x="92473" y="553044"/>
                    <a:pt x="87027" y="456229"/>
                    <a:pt x="77459" y="455204"/>
                  </a:cubicBezTo>
                  <a:cubicBezTo>
                    <a:pt x="67891" y="454179"/>
                    <a:pt x="67836" y="548164"/>
                    <a:pt x="50613" y="549419"/>
                  </a:cubicBezTo>
                  <a:cubicBezTo>
                    <a:pt x="33390" y="550674"/>
                    <a:pt x="52320" y="463992"/>
                    <a:pt x="44461" y="451007"/>
                  </a:cubicBezTo>
                  <a:cubicBezTo>
                    <a:pt x="36602" y="438022"/>
                    <a:pt x="16442" y="478685"/>
                    <a:pt x="3458" y="471509"/>
                  </a:cubicBezTo>
                  <a:cubicBezTo>
                    <a:pt x="-9526" y="464333"/>
                    <a:pt x="17467" y="429480"/>
                    <a:pt x="28060" y="407953"/>
                  </a:cubicBezTo>
                  <a:cubicBezTo>
                    <a:pt x="60144" y="359073"/>
                    <a:pt x="59236" y="343593"/>
                    <a:pt x="56860" y="278543"/>
                  </a:cubicBezTo>
                  <a:cubicBezTo>
                    <a:pt x="54484" y="213493"/>
                    <a:pt x="45440" y="107889"/>
                    <a:pt x="52664" y="61534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C343E889-7390-4E83-B440-A74985965AB8}"/>
                </a:ext>
              </a:extLst>
            </p:cNvPr>
            <p:cNvSpPr/>
            <p:nvPr/>
          </p:nvSpPr>
          <p:spPr>
            <a:xfrm rot="1847590">
              <a:off x="5606478" y="3198376"/>
              <a:ext cx="226497" cy="384246"/>
            </a:xfrm>
            <a:custGeom>
              <a:avLst/>
              <a:gdLst>
                <a:gd name="connsiteX0" fmla="*/ 26048 w 207295"/>
                <a:gd name="connsiteY0" fmla="*/ 89400 h 310281"/>
                <a:gd name="connsiteX1" fmla="*/ 88597 w 207295"/>
                <a:gd name="connsiteY1" fmla="*/ 44 h 310281"/>
                <a:gd name="connsiteX2" fmla="*/ 171995 w 207295"/>
                <a:gd name="connsiteY2" fmla="*/ 80464 h 310281"/>
                <a:gd name="connsiteX3" fmla="*/ 204758 w 207295"/>
                <a:gd name="connsiteY3" fmla="*/ 274067 h 310281"/>
                <a:gd name="connsiteX4" fmla="*/ 109446 w 207295"/>
                <a:gd name="connsiteY4" fmla="*/ 294916 h 310281"/>
                <a:gd name="connsiteX5" fmla="*/ 5199 w 207295"/>
                <a:gd name="connsiteY5" fmla="*/ 294916 h 310281"/>
                <a:gd name="connsiteX6" fmla="*/ 26048 w 207295"/>
                <a:gd name="connsiteY6" fmla="*/ 89400 h 310281"/>
                <a:gd name="connsiteX0" fmla="*/ 25027 w 206625"/>
                <a:gd name="connsiteY0" fmla="*/ 89400 h 324978"/>
                <a:gd name="connsiteX1" fmla="*/ 87576 w 206625"/>
                <a:gd name="connsiteY1" fmla="*/ 44 h 324978"/>
                <a:gd name="connsiteX2" fmla="*/ 170974 w 206625"/>
                <a:gd name="connsiteY2" fmla="*/ 80464 h 324978"/>
                <a:gd name="connsiteX3" fmla="*/ 203737 w 206625"/>
                <a:gd name="connsiteY3" fmla="*/ 274067 h 324978"/>
                <a:gd name="connsiteX4" fmla="*/ 102468 w 206625"/>
                <a:gd name="connsiteY4" fmla="*/ 321723 h 324978"/>
                <a:gd name="connsiteX5" fmla="*/ 4178 w 206625"/>
                <a:gd name="connsiteY5" fmla="*/ 294916 h 324978"/>
                <a:gd name="connsiteX6" fmla="*/ 25027 w 206625"/>
                <a:gd name="connsiteY6" fmla="*/ 89400 h 324978"/>
                <a:gd name="connsiteX0" fmla="*/ 25027 w 215052"/>
                <a:gd name="connsiteY0" fmla="*/ 89406 h 325089"/>
                <a:gd name="connsiteX1" fmla="*/ 87576 w 215052"/>
                <a:gd name="connsiteY1" fmla="*/ 50 h 325089"/>
                <a:gd name="connsiteX2" fmla="*/ 170974 w 215052"/>
                <a:gd name="connsiteY2" fmla="*/ 80470 h 325089"/>
                <a:gd name="connsiteX3" fmla="*/ 212673 w 215052"/>
                <a:gd name="connsiteY3" fmla="*/ 300880 h 325089"/>
                <a:gd name="connsiteX4" fmla="*/ 102468 w 215052"/>
                <a:gd name="connsiteY4" fmla="*/ 321729 h 325089"/>
                <a:gd name="connsiteX5" fmla="*/ 4178 w 215052"/>
                <a:gd name="connsiteY5" fmla="*/ 294922 h 325089"/>
                <a:gd name="connsiteX6" fmla="*/ 25027 w 215052"/>
                <a:gd name="connsiteY6" fmla="*/ 89406 h 325089"/>
                <a:gd name="connsiteX0" fmla="*/ 33149 w 223174"/>
                <a:gd name="connsiteY0" fmla="*/ 89406 h 331862"/>
                <a:gd name="connsiteX1" fmla="*/ 95698 w 223174"/>
                <a:gd name="connsiteY1" fmla="*/ 50 h 331862"/>
                <a:gd name="connsiteX2" fmla="*/ 179096 w 223174"/>
                <a:gd name="connsiteY2" fmla="*/ 80470 h 331862"/>
                <a:gd name="connsiteX3" fmla="*/ 220795 w 223174"/>
                <a:gd name="connsiteY3" fmla="*/ 300880 h 331862"/>
                <a:gd name="connsiteX4" fmla="*/ 110590 w 223174"/>
                <a:gd name="connsiteY4" fmla="*/ 321729 h 331862"/>
                <a:gd name="connsiteX5" fmla="*/ 3365 w 223174"/>
                <a:gd name="connsiteY5" fmla="*/ 309814 h 331862"/>
                <a:gd name="connsiteX6" fmla="*/ 33149 w 223174"/>
                <a:gd name="connsiteY6" fmla="*/ 89406 h 331862"/>
                <a:gd name="connsiteX0" fmla="*/ 23550 w 225489"/>
                <a:gd name="connsiteY0" fmla="*/ 104561 h 331102"/>
                <a:gd name="connsiteX1" fmla="*/ 98013 w 225489"/>
                <a:gd name="connsiteY1" fmla="*/ 312 h 331102"/>
                <a:gd name="connsiteX2" fmla="*/ 181411 w 225489"/>
                <a:gd name="connsiteY2" fmla="*/ 80732 h 331102"/>
                <a:gd name="connsiteX3" fmla="*/ 223110 w 225489"/>
                <a:gd name="connsiteY3" fmla="*/ 301142 h 331102"/>
                <a:gd name="connsiteX4" fmla="*/ 112905 w 225489"/>
                <a:gd name="connsiteY4" fmla="*/ 321991 h 331102"/>
                <a:gd name="connsiteX5" fmla="*/ 5680 w 225489"/>
                <a:gd name="connsiteY5" fmla="*/ 310076 h 331102"/>
                <a:gd name="connsiteX6" fmla="*/ 23550 w 225489"/>
                <a:gd name="connsiteY6" fmla="*/ 104561 h 331102"/>
                <a:gd name="connsiteX0" fmla="*/ 23550 w 227742"/>
                <a:gd name="connsiteY0" fmla="*/ 104561 h 331102"/>
                <a:gd name="connsiteX1" fmla="*/ 98013 w 227742"/>
                <a:gd name="connsiteY1" fmla="*/ 312 h 331102"/>
                <a:gd name="connsiteX2" fmla="*/ 196304 w 227742"/>
                <a:gd name="connsiteY2" fmla="*/ 80732 h 331102"/>
                <a:gd name="connsiteX3" fmla="*/ 223110 w 227742"/>
                <a:gd name="connsiteY3" fmla="*/ 301142 h 331102"/>
                <a:gd name="connsiteX4" fmla="*/ 112905 w 227742"/>
                <a:gd name="connsiteY4" fmla="*/ 321991 h 331102"/>
                <a:gd name="connsiteX5" fmla="*/ 5680 w 227742"/>
                <a:gd name="connsiteY5" fmla="*/ 310076 h 331102"/>
                <a:gd name="connsiteX6" fmla="*/ 23550 w 227742"/>
                <a:gd name="connsiteY6" fmla="*/ 104561 h 331102"/>
                <a:gd name="connsiteX0" fmla="*/ 19305 w 229454"/>
                <a:gd name="connsiteY0" fmla="*/ 68648 h 333403"/>
                <a:gd name="connsiteX1" fmla="*/ 99725 w 229454"/>
                <a:gd name="connsiteY1" fmla="*/ 141 h 333403"/>
                <a:gd name="connsiteX2" fmla="*/ 198016 w 229454"/>
                <a:gd name="connsiteY2" fmla="*/ 80561 h 333403"/>
                <a:gd name="connsiteX3" fmla="*/ 224822 w 229454"/>
                <a:gd name="connsiteY3" fmla="*/ 300971 h 333403"/>
                <a:gd name="connsiteX4" fmla="*/ 114617 w 229454"/>
                <a:gd name="connsiteY4" fmla="*/ 321820 h 333403"/>
                <a:gd name="connsiteX5" fmla="*/ 7392 w 229454"/>
                <a:gd name="connsiteY5" fmla="*/ 309905 h 333403"/>
                <a:gd name="connsiteX6" fmla="*/ 19305 w 229454"/>
                <a:gd name="connsiteY6" fmla="*/ 68648 h 333403"/>
                <a:gd name="connsiteX0" fmla="*/ 19305 w 226896"/>
                <a:gd name="connsiteY0" fmla="*/ 68558 h 333313"/>
                <a:gd name="connsiteX1" fmla="*/ 99725 w 226896"/>
                <a:gd name="connsiteY1" fmla="*/ 51 h 333313"/>
                <a:gd name="connsiteX2" fmla="*/ 180145 w 226896"/>
                <a:gd name="connsiteY2" fmla="*/ 62599 h 333313"/>
                <a:gd name="connsiteX3" fmla="*/ 224822 w 226896"/>
                <a:gd name="connsiteY3" fmla="*/ 300881 h 333313"/>
                <a:gd name="connsiteX4" fmla="*/ 114617 w 226896"/>
                <a:gd name="connsiteY4" fmla="*/ 321730 h 333313"/>
                <a:gd name="connsiteX5" fmla="*/ 7392 w 226896"/>
                <a:gd name="connsiteY5" fmla="*/ 309815 h 333313"/>
                <a:gd name="connsiteX6" fmla="*/ 19305 w 226896"/>
                <a:gd name="connsiteY6" fmla="*/ 68558 h 333313"/>
                <a:gd name="connsiteX0" fmla="*/ 18790 w 226497"/>
                <a:gd name="connsiteY0" fmla="*/ 95334 h 360089"/>
                <a:gd name="connsiteX1" fmla="*/ 84318 w 226497"/>
                <a:gd name="connsiteY1" fmla="*/ 20 h 360089"/>
                <a:gd name="connsiteX2" fmla="*/ 179630 w 226497"/>
                <a:gd name="connsiteY2" fmla="*/ 89375 h 360089"/>
                <a:gd name="connsiteX3" fmla="*/ 224307 w 226497"/>
                <a:gd name="connsiteY3" fmla="*/ 327657 h 360089"/>
                <a:gd name="connsiteX4" fmla="*/ 114102 w 226497"/>
                <a:gd name="connsiteY4" fmla="*/ 348506 h 360089"/>
                <a:gd name="connsiteX5" fmla="*/ 6877 w 226497"/>
                <a:gd name="connsiteY5" fmla="*/ 336591 h 360089"/>
                <a:gd name="connsiteX6" fmla="*/ 18790 w 226497"/>
                <a:gd name="connsiteY6" fmla="*/ 95334 h 360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6497" h="360089">
                  <a:moveTo>
                    <a:pt x="18790" y="95334"/>
                  </a:moveTo>
                  <a:cubicBezTo>
                    <a:pt x="31697" y="39239"/>
                    <a:pt x="57511" y="1013"/>
                    <a:pt x="84318" y="20"/>
                  </a:cubicBezTo>
                  <a:cubicBezTo>
                    <a:pt x="111125" y="-973"/>
                    <a:pt x="156299" y="34769"/>
                    <a:pt x="179630" y="89375"/>
                  </a:cubicBezTo>
                  <a:cubicBezTo>
                    <a:pt x="202961" y="143981"/>
                    <a:pt x="235228" y="284469"/>
                    <a:pt x="224307" y="327657"/>
                  </a:cubicBezTo>
                  <a:cubicBezTo>
                    <a:pt x="213386" y="370845"/>
                    <a:pt x="147362" y="345031"/>
                    <a:pt x="114102" y="348506"/>
                  </a:cubicBezTo>
                  <a:cubicBezTo>
                    <a:pt x="80842" y="351981"/>
                    <a:pt x="22762" y="378786"/>
                    <a:pt x="6877" y="336591"/>
                  </a:cubicBezTo>
                  <a:cubicBezTo>
                    <a:pt x="-9008" y="294396"/>
                    <a:pt x="5883" y="151429"/>
                    <a:pt x="18790" y="95334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46AB6A3C-3317-4780-B244-FC93935BDEDD}"/>
                </a:ext>
              </a:extLst>
            </p:cNvPr>
            <p:cNvSpPr/>
            <p:nvPr/>
          </p:nvSpPr>
          <p:spPr>
            <a:xfrm>
              <a:off x="5669692" y="4759558"/>
              <a:ext cx="145269" cy="446633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  <a:gd name="connsiteX0" fmla="*/ 6496 w 140748"/>
                <a:gd name="connsiteY0" fmla="*/ 42636 h 364378"/>
                <a:gd name="connsiteX1" fmla="*/ 8067 w 140748"/>
                <a:gd name="connsiteY1" fmla="*/ 310013 h 364378"/>
                <a:gd name="connsiteX2" fmla="*/ 70905 w 140748"/>
                <a:gd name="connsiteY2" fmla="*/ 364185 h 364378"/>
                <a:gd name="connsiteX3" fmla="*/ 129409 w 140748"/>
                <a:gd name="connsiteY3" fmla="*/ 303514 h 364378"/>
                <a:gd name="connsiteX4" fmla="*/ 131576 w 140748"/>
                <a:gd name="connsiteY4" fmla="*/ 60829 h 364378"/>
                <a:gd name="connsiteX5" fmla="*/ 60071 w 140748"/>
                <a:gd name="connsiteY5" fmla="*/ 2324 h 364378"/>
                <a:gd name="connsiteX6" fmla="*/ 6496 w 140748"/>
                <a:gd name="connsiteY6" fmla="*/ 42636 h 364378"/>
                <a:gd name="connsiteX0" fmla="*/ 6496 w 136138"/>
                <a:gd name="connsiteY0" fmla="*/ 45571 h 367313"/>
                <a:gd name="connsiteX1" fmla="*/ 8067 w 136138"/>
                <a:gd name="connsiteY1" fmla="*/ 312948 h 367313"/>
                <a:gd name="connsiteX2" fmla="*/ 70905 w 136138"/>
                <a:gd name="connsiteY2" fmla="*/ 367120 h 367313"/>
                <a:gd name="connsiteX3" fmla="*/ 129409 w 136138"/>
                <a:gd name="connsiteY3" fmla="*/ 306449 h 367313"/>
                <a:gd name="connsiteX4" fmla="*/ 123956 w 136138"/>
                <a:gd name="connsiteY4" fmla="*/ 37094 h 367313"/>
                <a:gd name="connsiteX5" fmla="*/ 60071 w 136138"/>
                <a:gd name="connsiteY5" fmla="*/ 5259 h 367313"/>
                <a:gd name="connsiteX6" fmla="*/ 6496 w 136138"/>
                <a:gd name="connsiteY6" fmla="*/ 45571 h 367313"/>
                <a:gd name="connsiteX0" fmla="*/ 6991 w 136633"/>
                <a:gd name="connsiteY0" fmla="*/ 56469 h 378211"/>
                <a:gd name="connsiteX1" fmla="*/ 8562 w 136633"/>
                <a:gd name="connsiteY1" fmla="*/ 323846 h 378211"/>
                <a:gd name="connsiteX2" fmla="*/ 71400 w 136633"/>
                <a:gd name="connsiteY2" fmla="*/ 378018 h 378211"/>
                <a:gd name="connsiteX3" fmla="*/ 129904 w 136633"/>
                <a:gd name="connsiteY3" fmla="*/ 317347 h 378211"/>
                <a:gd name="connsiteX4" fmla="*/ 124451 w 136633"/>
                <a:gd name="connsiteY4" fmla="*/ 47992 h 378211"/>
                <a:gd name="connsiteX5" fmla="*/ 68186 w 136633"/>
                <a:gd name="connsiteY5" fmla="*/ 917 h 378211"/>
                <a:gd name="connsiteX6" fmla="*/ 6991 w 136633"/>
                <a:gd name="connsiteY6" fmla="*/ 56469 h 378211"/>
                <a:gd name="connsiteX0" fmla="*/ 3871 w 133513"/>
                <a:gd name="connsiteY0" fmla="*/ 56469 h 378103"/>
                <a:gd name="connsiteX1" fmla="*/ 13062 w 133513"/>
                <a:gd name="connsiteY1" fmla="*/ 321941 h 378103"/>
                <a:gd name="connsiteX2" fmla="*/ 68280 w 133513"/>
                <a:gd name="connsiteY2" fmla="*/ 378018 h 378103"/>
                <a:gd name="connsiteX3" fmla="*/ 126784 w 133513"/>
                <a:gd name="connsiteY3" fmla="*/ 317347 h 378103"/>
                <a:gd name="connsiteX4" fmla="*/ 121331 w 133513"/>
                <a:gd name="connsiteY4" fmla="*/ 47992 h 378103"/>
                <a:gd name="connsiteX5" fmla="*/ 65066 w 133513"/>
                <a:gd name="connsiteY5" fmla="*/ 917 h 378103"/>
                <a:gd name="connsiteX6" fmla="*/ 3871 w 133513"/>
                <a:gd name="connsiteY6" fmla="*/ 56469 h 378103"/>
                <a:gd name="connsiteX0" fmla="*/ 3871 w 130834"/>
                <a:gd name="connsiteY0" fmla="*/ 56469 h 378482"/>
                <a:gd name="connsiteX1" fmla="*/ 13062 w 130834"/>
                <a:gd name="connsiteY1" fmla="*/ 321941 h 378482"/>
                <a:gd name="connsiteX2" fmla="*/ 68280 w 130834"/>
                <a:gd name="connsiteY2" fmla="*/ 378018 h 378482"/>
                <a:gd name="connsiteX3" fmla="*/ 121069 w 130834"/>
                <a:gd name="connsiteY3" fmla="*/ 307822 h 378482"/>
                <a:gd name="connsiteX4" fmla="*/ 121331 w 130834"/>
                <a:gd name="connsiteY4" fmla="*/ 47992 h 378482"/>
                <a:gd name="connsiteX5" fmla="*/ 65066 w 130834"/>
                <a:gd name="connsiteY5" fmla="*/ 917 h 378482"/>
                <a:gd name="connsiteX6" fmla="*/ 3871 w 130834"/>
                <a:gd name="connsiteY6" fmla="*/ 56469 h 378482"/>
                <a:gd name="connsiteX0" fmla="*/ 3747 w 130911"/>
                <a:gd name="connsiteY0" fmla="*/ 56469 h 374836"/>
                <a:gd name="connsiteX1" fmla="*/ 12938 w 130911"/>
                <a:gd name="connsiteY1" fmla="*/ 321941 h 374836"/>
                <a:gd name="connsiteX2" fmla="*/ 64346 w 130911"/>
                <a:gd name="connsiteY2" fmla="*/ 374208 h 374836"/>
                <a:gd name="connsiteX3" fmla="*/ 120945 w 130911"/>
                <a:gd name="connsiteY3" fmla="*/ 307822 h 374836"/>
                <a:gd name="connsiteX4" fmla="*/ 121207 w 130911"/>
                <a:gd name="connsiteY4" fmla="*/ 47992 h 374836"/>
                <a:gd name="connsiteX5" fmla="*/ 64942 w 130911"/>
                <a:gd name="connsiteY5" fmla="*/ 917 h 374836"/>
                <a:gd name="connsiteX6" fmla="*/ 3747 w 130911"/>
                <a:gd name="connsiteY6" fmla="*/ 56469 h 374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0911" h="374836">
                  <a:moveTo>
                    <a:pt x="3747" y="56469"/>
                  </a:moveTo>
                  <a:cubicBezTo>
                    <a:pt x="-4920" y="109973"/>
                    <a:pt x="2838" y="268985"/>
                    <a:pt x="12938" y="321941"/>
                  </a:cubicBezTo>
                  <a:cubicBezTo>
                    <a:pt x="23038" y="374897"/>
                    <a:pt x="46345" y="376561"/>
                    <a:pt x="64346" y="374208"/>
                  </a:cubicBezTo>
                  <a:cubicBezTo>
                    <a:pt x="82347" y="371855"/>
                    <a:pt x="111468" y="362191"/>
                    <a:pt x="120945" y="307822"/>
                  </a:cubicBezTo>
                  <a:cubicBezTo>
                    <a:pt x="130422" y="253453"/>
                    <a:pt x="137458" y="102524"/>
                    <a:pt x="121207" y="47992"/>
                  </a:cubicBezTo>
                  <a:cubicBezTo>
                    <a:pt x="104956" y="-6540"/>
                    <a:pt x="84519" y="-496"/>
                    <a:pt x="64942" y="917"/>
                  </a:cubicBezTo>
                  <a:cubicBezTo>
                    <a:pt x="45365" y="2330"/>
                    <a:pt x="12414" y="2965"/>
                    <a:pt x="3747" y="56469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CCC6CA55-6088-41AE-BC7E-EC0E444AC396}"/>
                </a:ext>
              </a:extLst>
            </p:cNvPr>
            <p:cNvSpPr/>
            <p:nvPr/>
          </p:nvSpPr>
          <p:spPr>
            <a:xfrm rot="800781">
              <a:off x="5677611" y="4410411"/>
              <a:ext cx="186924" cy="432800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111" h="362079">
                  <a:moveTo>
                    <a:pt x="3429" y="49900"/>
                  </a:moveTo>
                  <a:cubicBezTo>
                    <a:pt x="-5238" y="101182"/>
                    <a:pt x="3790" y="255748"/>
                    <a:pt x="16430" y="307752"/>
                  </a:cubicBezTo>
                  <a:cubicBezTo>
                    <a:pt x="29070" y="359756"/>
                    <a:pt x="59044" y="363007"/>
                    <a:pt x="79268" y="361924"/>
                  </a:cubicBezTo>
                  <a:cubicBezTo>
                    <a:pt x="99492" y="360841"/>
                    <a:pt x="127660" y="351812"/>
                    <a:pt x="137772" y="301253"/>
                  </a:cubicBezTo>
                  <a:cubicBezTo>
                    <a:pt x="147884" y="250694"/>
                    <a:pt x="156190" y="113100"/>
                    <a:pt x="139939" y="58568"/>
                  </a:cubicBezTo>
                  <a:cubicBezTo>
                    <a:pt x="123688" y="4036"/>
                    <a:pt x="86852" y="-658"/>
                    <a:pt x="68434" y="63"/>
                  </a:cubicBezTo>
                  <a:cubicBezTo>
                    <a:pt x="50016" y="784"/>
                    <a:pt x="12096" y="-1382"/>
                    <a:pt x="3429" y="49900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9121F925-A158-45A5-9040-BBC064D037E3}"/>
                </a:ext>
              </a:extLst>
            </p:cNvPr>
            <p:cNvSpPr/>
            <p:nvPr/>
          </p:nvSpPr>
          <p:spPr>
            <a:xfrm rot="879496">
              <a:off x="5638394" y="4091925"/>
              <a:ext cx="393406" cy="535863"/>
            </a:xfrm>
            <a:custGeom>
              <a:avLst/>
              <a:gdLst>
                <a:gd name="connsiteX0" fmla="*/ 11215 w 427713"/>
                <a:gd name="connsiteY0" fmla="*/ 118649 h 561918"/>
                <a:gd name="connsiteX1" fmla="*/ 27755 w 427713"/>
                <a:gd name="connsiteY1" fmla="*/ 364379 h 561918"/>
                <a:gd name="connsiteX2" fmla="*/ 32481 w 427713"/>
                <a:gd name="connsiteY2" fmla="*/ 522686 h 561918"/>
                <a:gd name="connsiteX3" fmla="*/ 190788 w 427713"/>
                <a:gd name="connsiteY3" fmla="*/ 543951 h 561918"/>
                <a:gd name="connsiteX4" fmla="*/ 405802 w 427713"/>
                <a:gd name="connsiteY4" fmla="*/ 543951 h 561918"/>
                <a:gd name="connsiteX5" fmla="*/ 417615 w 427713"/>
                <a:gd name="connsiteY5" fmla="*/ 312398 h 561918"/>
                <a:gd name="connsiteX6" fmla="*/ 410527 w 427713"/>
                <a:gd name="connsiteY6" fmla="*/ 76119 h 561918"/>
                <a:gd name="connsiteX7" fmla="*/ 216778 w 427713"/>
                <a:gd name="connsiteY7" fmla="*/ 509 h 561918"/>
                <a:gd name="connsiteX8" fmla="*/ 11215 w 427713"/>
                <a:gd name="connsiteY8" fmla="*/ 118649 h 561918"/>
                <a:gd name="connsiteX0" fmla="*/ 11560 w 425696"/>
                <a:gd name="connsiteY0" fmla="*/ 87530 h 561515"/>
                <a:gd name="connsiteX1" fmla="*/ 25738 w 425696"/>
                <a:gd name="connsiteY1" fmla="*/ 363976 h 561515"/>
                <a:gd name="connsiteX2" fmla="*/ 30464 w 425696"/>
                <a:gd name="connsiteY2" fmla="*/ 522283 h 561515"/>
                <a:gd name="connsiteX3" fmla="*/ 188771 w 425696"/>
                <a:gd name="connsiteY3" fmla="*/ 543548 h 561515"/>
                <a:gd name="connsiteX4" fmla="*/ 403785 w 425696"/>
                <a:gd name="connsiteY4" fmla="*/ 543548 h 561515"/>
                <a:gd name="connsiteX5" fmla="*/ 415598 w 425696"/>
                <a:gd name="connsiteY5" fmla="*/ 311995 h 561515"/>
                <a:gd name="connsiteX6" fmla="*/ 408510 w 425696"/>
                <a:gd name="connsiteY6" fmla="*/ 75716 h 561515"/>
                <a:gd name="connsiteX7" fmla="*/ 214761 w 425696"/>
                <a:gd name="connsiteY7" fmla="*/ 106 h 561515"/>
                <a:gd name="connsiteX8" fmla="*/ 11560 w 425696"/>
                <a:gd name="connsiteY8" fmla="*/ 87530 h 561515"/>
                <a:gd name="connsiteX0" fmla="*/ 10883 w 425019"/>
                <a:gd name="connsiteY0" fmla="*/ 85178 h 559163"/>
                <a:gd name="connsiteX1" fmla="*/ 25061 w 425019"/>
                <a:gd name="connsiteY1" fmla="*/ 361624 h 559163"/>
                <a:gd name="connsiteX2" fmla="*/ 29787 w 425019"/>
                <a:gd name="connsiteY2" fmla="*/ 519931 h 559163"/>
                <a:gd name="connsiteX3" fmla="*/ 188094 w 425019"/>
                <a:gd name="connsiteY3" fmla="*/ 541196 h 559163"/>
                <a:gd name="connsiteX4" fmla="*/ 403108 w 425019"/>
                <a:gd name="connsiteY4" fmla="*/ 541196 h 559163"/>
                <a:gd name="connsiteX5" fmla="*/ 414921 w 425019"/>
                <a:gd name="connsiteY5" fmla="*/ 309643 h 559163"/>
                <a:gd name="connsiteX6" fmla="*/ 407833 w 425019"/>
                <a:gd name="connsiteY6" fmla="*/ 73364 h 559163"/>
                <a:gd name="connsiteX7" fmla="*/ 204633 w 425019"/>
                <a:gd name="connsiteY7" fmla="*/ 116 h 559163"/>
                <a:gd name="connsiteX8" fmla="*/ 10883 w 425019"/>
                <a:gd name="connsiteY8" fmla="*/ 85178 h 559163"/>
                <a:gd name="connsiteX0" fmla="*/ 10883 w 431603"/>
                <a:gd name="connsiteY0" fmla="*/ 85178 h 559163"/>
                <a:gd name="connsiteX1" fmla="*/ 25061 w 431603"/>
                <a:gd name="connsiteY1" fmla="*/ 361624 h 559163"/>
                <a:gd name="connsiteX2" fmla="*/ 29787 w 431603"/>
                <a:gd name="connsiteY2" fmla="*/ 519931 h 559163"/>
                <a:gd name="connsiteX3" fmla="*/ 188094 w 431603"/>
                <a:gd name="connsiteY3" fmla="*/ 541196 h 559163"/>
                <a:gd name="connsiteX4" fmla="*/ 403108 w 431603"/>
                <a:gd name="connsiteY4" fmla="*/ 541196 h 559163"/>
                <a:gd name="connsiteX5" fmla="*/ 429098 w 431603"/>
                <a:gd name="connsiteY5" fmla="*/ 309643 h 559163"/>
                <a:gd name="connsiteX6" fmla="*/ 407833 w 431603"/>
                <a:gd name="connsiteY6" fmla="*/ 73364 h 559163"/>
                <a:gd name="connsiteX7" fmla="*/ 204633 w 431603"/>
                <a:gd name="connsiteY7" fmla="*/ 116 h 559163"/>
                <a:gd name="connsiteX8" fmla="*/ 10883 w 431603"/>
                <a:gd name="connsiteY8" fmla="*/ 85178 h 559163"/>
                <a:gd name="connsiteX0" fmla="*/ 16874 w 437594"/>
                <a:gd name="connsiteY0" fmla="*/ 85178 h 559163"/>
                <a:gd name="connsiteX1" fmla="*/ 12150 w 437594"/>
                <a:gd name="connsiteY1" fmla="*/ 361624 h 559163"/>
                <a:gd name="connsiteX2" fmla="*/ 35778 w 437594"/>
                <a:gd name="connsiteY2" fmla="*/ 519931 h 559163"/>
                <a:gd name="connsiteX3" fmla="*/ 194085 w 437594"/>
                <a:gd name="connsiteY3" fmla="*/ 541196 h 559163"/>
                <a:gd name="connsiteX4" fmla="*/ 409099 w 437594"/>
                <a:gd name="connsiteY4" fmla="*/ 541196 h 559163"/>
                <a:gd name="connsiteX5" fmla="*/ 435089 w 437594"/>
                <a:gd name="connsiteY5" fmla="*/ 309643 h 559163"/>
                <a:gd name="connsiteX6" fmla="*/ 413824 w 437594"/>
                <a:gd name="connsiteY6" fmla="*/ 73364 h 559163"/>
                <a:gd name="connsiteX7" fmla="*/ 210624 w 437594"/>
                <a:gd name="connsiteY7" fmla="*/ 116 h 559163"/>
                <a:gd name="connsiteX8" fmla="*/ 16874 w 437594"/>
                <a:gd name="connsiteY8" fmla="*/ 85178 h 559163"/>
                <a:gd name="connsiteX0" fmla="*/ 16874 w 437594"/>
                <a:gd name="connsiteY0" fmla="*/ 85178 h 563991"/>
                <a:gd name="connsiteX1" fmla="*/ 12150 w 437594"/>
                <a:gd name="connsiteY1" fmla="*/ 361624 h 563991"/>
                <a:gd name="connsiteX2" fmla="*/ 35778 w 437594"/>
                <a:gd name="connsiteY2" fmla="*/ 519931 h 563991"/>
                <a:gd name="connsiteX3" fmla="*/ 205899 w 437594"/>
                <a:gd name="connsiteY3" fmla="*/ 553010 h 563991"/>
                <a:gd name="connsiteX4" fmla="*/ 409099 w 437594"/>
                <a:gd name="connsiteY4" fmla="*/ 541196 h 563991"/>
                <a:gd name="connsiteX5" fmla="*/ 435089 w 437594"/>
                <a:gd name="connsiteY5" fmla="*/ 309643 h 563991"/>
                <a:gd name="connsiteX6" fmla="*/ 413824 w 437594"/>
                <a:gd name="connsiteY6" fmla="*/ 73364 h 563991"/>
                <a:gd name="connsiteX7" fmla="*/ 210624 w 437594"/>
                <a:gd name="connsiteY7" fmla="*/ 116 h 563991"/>
                <a:gd name="connsiteX8" fmla="*/ 16874 w 437594"/>
                <a:gd name="connsiteY8" fmla="*/ 85178 h 563991"/>
                <a:gd name="connsiteX0" fmla="*/ 16874 w 437594"/>
                <a:gd name="connsiteY0" fmla="*/ 85178 h 554236"/>
                <a:gd name="connsiteX1" fmla="*/ 12150 w 437594"/>
                <a:gd name="connsiteY1" fmla="*/ 361624 h 554236"/>
                <a:gd name="connsiteX2" fmla="*/ 35778 w 437594"/>
                <a:gd name="connsiteY2" fmla="*/ 519931 h 554236"/>
                <a:gd name="connsiteX3" fmla="*/ 205899 w 437594"/>
                <a:gd name="connsiteY3" fmla="*/ 553010 h 554236"/>
                <a:gd name="connsiteX4" fmla="*/ 409099 w 437594"/>
                <a:gd name="connsiteY4" fmla="*/ 522294 h 554236"/>
                <a:gd name="connsiteX5" fmla="*/ 435089 w 437594"/>
                <a:gd name="connsiteY5" fmla="*/ 309643 h 554236"/>
                <a:gd name="connsiteX6" fmla="*/ 413824 w 437594"/>
                <a:gd name="connsiteY6" fmla="*/ 73364 h 554236"/>
                <a:gd name="connsiteX7" fmla="*/ 210624 w 437594"/>
                <a:gd name="connsiteY7" fmla="*/ 116 h 554236"/>
                <a:gd name="connsiteX8" fmla="*/ 16874 w 437594"/>
                <a:gd name="connsiteY8" fmla="*/ 85178 h 554236"/>
                <a:gd name="connsiteX0" fmla="*/ 16874 w 437594"/>
                <a:gd name="connsiteY0" fmla="*/ 85178 h 558187"/>
                <a:gd name="connsiteX1" fmla="*/ 12150 w 437594"/>
                <a:gd name="connsiteY1" fmla="*/ 361624 h 558187"/>
                <a:gd name="connsiteX2" fmla="*/ 35778 w 437594"/>
                <a:gd name="connsiteY2" fmla="*/ 519931 h 558187"/>
                <a:gd name="connsiteX3" fmla="*/ 215350 w 437594"/>
                <a:gd name="connsiteY3" fmla="*/ 557736 h 558187"/>
                <a:gd name="connsiteX4" fmla="*/ 409099 w 437594"/>
                <a:gd name="connsiteY4" fmla="*/ 522294 h 558187"/>
                <a:gd name="connsiteX5" fmla="*/ 435089 w 437594"/>
                <a:gd name="connsiteY5" fmla="*/ 309643 h 558187"/>
                <a:gd name="connsiteX6" fmla="*/ 413824 w 437594"/>
                <a:gd name="connsiteY6" fmla="*/ 73364 h 558187"/>
                <a:gd name="connsiteX7" fmla="*/ 210624 w 437594"/>
                <a:gd name="connsiteY7" fmla="*/ 116 h 558187"/>
                <a:gd name="connsiteX8" fmla="*/ 16874 w 437594"/>
                <a:gd name="connsiteY8" fmla="*/ 85178 h 558187"/>
                <a:gd name="connsiteX0" fmla="*/ 20067 w 440787"/>
                <a:gd name="connsiteY0" fmla="*/ 85178 h 558187"/>
                <a:gd name="connsiteX1" fmla="*/ 8255 w 440787"/>
                <a:gd name="connsiteY1" fmla="*/ 361624 h 558187"/>
                <a:gd name="connsiteX2" fmla="*/ 38971 w 440787"/>
                <a:gd name="connsiteY2" fmla="*/ 519931 h 558187"/>
                <a:gd name="connsiteX3" fmla="*/ 218543 w 440787"/>
                <a:gd name="connsiteY3" fmla="*/ 557736 h 558187"/>
                <a:gd name="connsiteX4" fmla="*/ 412292 w 440787"/>
                <a:gd name="connsiteY4" fmla="*/ 522294 h 558187"/>
                <a:gd name="connsiteX5" fmla="*/ 438282 w 440787"/>
                <a:gd name="connsiteY5" fmla="*/ 309643 h 558187"/>
                <a:gd name="connsiteX6" fmla="*/ 417017 w 440787"/>
                <a:gd name="connsiteY6" fmla="*/ 73364 h 558187"/>
                <a:gd name="connsiteX7" fmla="*/ 213817 w 440787"/>
                <a:gd name="connsiteY7" fmla="*/ 116 h 558187"/>
                <a:gd name="connsiteX8" fmla="*/ 20067 w 440787"/>
                <a:gd name="connsiteY8" fmla="*/ 85178 h 558187"/>
                <a:gd name="connsiteX0" fmla="*/ 20067 w 442342"/>
                <a:gd name="connsiteY0" fmla="*/ 85178 h 558345"/>
                <a:gd name="connsiteX1" fmla="*/ 8255 w 442342"/>
                <a:gd name="connsiteY1" fmla="*/ 361624 h 558345"/>
                <a:gd name="connsiteX2" fmla="*/ 38971 w 442342"/>
                <a:gd name="connsiteY2" fmla="*/ 519931 h 558345"/>
                <a:gd name="connsiteX3" fmla="*/ 218543 w 442342"/>
                <a:gd name="connsiteY3" fmla="*/ 557736 h 558345"/>
                <a:gd name="connsiteX4" fmla="*/ 412292 w 442342"/>
                <a:gd name="connsiteY4" fmla="*/ 522294 h 558345"/>
                <a:gd name="connsiteX5" fmla="*/ 440644 w 442342"/>
                <a:gd name="connsiteY5" fmla="*/ 302555 h 558345"/>
                <a:gd name="connsiteX6" fmla="*/ 417017 w 442342"/>
                <a:gd name="connsiteY6" fmla="*/ 73364 h 558345"/>
                <a:gd name="connsiteX7" fmla="*/ 213817 w 442342"/>
                <a:gd name="connsiteY7" fmla="*/ 116 h 558345"/>
                <a:gd name="connsiteX8" fmla="*/ 20067 w 442342"/>
                <a:gd name="connsiteY8" fmla="*/ 85178 h 558345"/>
                <a:gd name="connsiteX0" fmla="*/ 21288 w 443563"/>
                <a:gd name="connsiteY0" fmla="*/ 85178 h 558345"/>
                <a:gd name="connsiteX1" fmla="*/ 7113 w 443563"/>
                <a:gd name="connsiteY1" fmla="*/ 356898 h 558345"/>
                <a:gd name="connsiteX2" fmla="*/ 40192 w 443563"/>
                <a:gd name="connsiteY2" fmla="*/ 519931 h 558345"/>
                <a:gd name="connsiteX3" fmla="*/ 219764 w 443563"/>
                <a:gd name="connsiteY3" fmla="*/ 557736 h 558345"/>
                <a:gd name="connsiteX4" fmla="*/ 413513 w 443563"/>
                <a:gd name="connsiteY4" fmla="*/ 522294 h 558345"/>
                <a:gd name="connsiteX5" fmla="*/ 441865 w 443563"/>
                <a:gd name="connsiteY5" fmla="*/ 302555 h 558345"/>
                <a:gd name="connsiteX6" fmla="*/ 418238 w 443563"/>
                <a:gd name="connsiteY6" fmla="*/ 73364 h 558345"/>
                <a:gd name="connsiteX7" fmla="*/ 215038 w 443563"/>
                <a:gd name="connsiteY7" fmla="*/ 116 h 558345"/>
                <a:gd name="connsiteX8" fmla="*/ 21288 w 443563"/>
                <a:gd name="connsiteY8" fmla="*/ 85178 h 558345"/>
                <a:gd name="connsiteX0" fmla="*/ 45611 w 437169"/>
                <a:gd name="connsiteY0" fmla="*/ 66265 h 558335"/>
                <a:gd name="connsiteX1" fmla="*/ 719 w 437169"/>
                <a:gd name="connsiteY1" fmla="*/ 356888 h 558335"/>
                <a:gd name="connsiteX2" fmla="*/ 33798 w 437169"/>
                <a:gd name="connsiteY2" fmla="*/ 519921 h 558335"/>
                <a:gd name="connsiteX3" fmla="*/ 213370 w 437169"/>
                <a:gd name="connsiteY3" fmla="*/ 557726 h 558335"/>
                <a:gd name="connsiteX4" fmla="*/ 407119 w 437169"/>
                <a:gd name="connsiteY4" fmla="*/ 522284 h 558335"/>
                <a:gd name="connsiteX5" fmla="*/ 435471 w 437169"/>
                <a:gd name="connsiteY5" fmla="*/ 302545 h 558335"/>
                <a:gd name="connsiteX6" fmla="*/ 411844 w 437169"/>
                <a:gd name="connsiteY6" fmla="*/ 73354 h 558335"/>
                <a:gd name="connsiteX7" fmla="*/ 208644 w 437169"/>
                <a:gd name="connsiteY7" fmla="*/ 106 h 558335"/>
                <a:gd name="connsiteX8" fmla="*/ 45611 w 437169"/>
                <a:gd name="connsiteY8" fmla="*/ 66265 h 558335"/>
                <a:gd name="connsiteX0" fmla="*/ 37761 w 429319"/>
                <a:gd name="connsiteY0" fmla="*/ 66214 h 558284"/>
                <a:gd name="connsiteX1" fmla="*/ 2320 w 429319"/>
                <a:gd name="connsiteY1" fmla="*/ 297767 h 558284"/>
                <a:gd name="connsiteX2" fmla="*/ 25948 w 429319"/>
                <a:gd name="connsiteY2" fmla="*/ 519870 h 558284"/>
                <a:gd name="connsiteX3" fmla="*/ 205520 w 429319"/>
                <a:gd name="connsiteY3" fmla="*/ 557675 h 558284"/>
                <a:gd name="connsiteX4" fmla="*/ 399269 w 429319"/>
                <a:gd name="connsiteY4" fmla="*/ 522233 h 558284"/>
                <a:gd name="connsiteX5" fmla="*/ 427621 w 429319"/>
                <a:gd name="connsiteY5" fmla="*/ 302494 h 558284"/>
                <a:gd name="connsiteX6" fmla="*/ 403994 w 429319"/>
                <a:gd name="connsiteY6" fmla="*/ 73303 h 558284"/>
                <a:gd name="connsiteX7" fmla="*/ 200794 w 429319"/>
                <a:gd name="connsiteY7" fmla="*/ 55 h 558284"/>
                <a:gd name="connsiteX8" fmla="*/ 37761 w 429319"/>
                <a:gd name="connsiteY8" fmla="*/ 66214 h 558284"/>
                <a:gd name="connsiteX0" fmla="*/ 36275 w 427833"/>
                <a:gd name="connsiteY0" fmla="*/ 66214 h 558958"/>
                <a:gd name="connsiteX1" fmla="*/ 834 w 427833"/>
                <a:gd name="connsiteY1" fmla="*/ 297767 h 558958"/>
                <a:gd name="connsiteX2" fmla="*/ 29188 w 427833"/>
                <a:gd name="connsiteY2" fmla="*/ 510418 h 558958"/>
                <a:gd name="connsiteX3" fmla="*/ 204034 w 427833"/>
                <a:gd name="connsiteY3" fmla="*/ 557675 h 558958"/>
                <a:gd name="connsiteX4" fmla="*/ 397783 w 427833"/>
                <a:gd name="connsiteY4" fmla="*/ 522233 h 558958"/>
                <a:gd name="connsiteX5" fmla="*/ 426135 w 427833"/>
                <a:gd name="connsiteY5" fmla="*/ 302494 h 558958"/>
                <a:gd name="connsiteX6" fmla="*/ 402508 w 427833"/>
                <a:gd name="connsiteY6" fmla="*/ 73303 h 558958"/>
                <a:gd name="connsiteX7" fmla="*/ 199308 w 427833"/>
                <a:gd name="connsiteY7" fmla="*/ 55 h 558958"/>
                <a:gd name="connsiteX8" fmla="*/ 36275 w 427833"/>
                <a:gd name="connsiteY8" fmla="*/ 66214 h 558958"/>
                <a:gd name="connsiteX0" fmla="*/ 36275 w 428528"/>
                <a:gd name="connsiteY0" fmla="*/ 66214 h 558440"/>
                <a:gd name="connsiteX1" fmla="*/ 834 w 428528"/>
                <a:gd name="connsiteY1" fmla="*/ 297767 h 558440"/>
                <a:gd name="connsiteX2" fmla="*/ 29188 w 428528"/>
                <a:gd name="connsiteY2" fmla="*/ 510418 h 558440"/>
                <a:gd name="connsiteX3" fmla="*/ 204034 w 428528"/>
                <a:gd name="connsiteY3" fmla="*/ 557675 h 558440"/>
                <a:gd name="connsiteX4" fmla="*/ 388332 w 428528"/>
                <a:gd name="connsiteY4" fmla="*/ 519870 h 558440"/>
                <a:gd name="connsiteX5" fmla="*/ 426135 w 428528"/>
                <a:gd name="connsiteY5" fmla="*/ 302494 h 558440"/>
                <a:gd name="connsiteX6" fmla="*/ 402508 w 428528"/>
                <a:gd name="connsiteY6" fmla="*/ 73303 h 558440"/>
                <a:gd name="connsiteX7" fmla="*/ 199308 w 428528"/>
                <a:gd name="connsiteY7" fmla="*/ 55 h 558440"/>
                <a:gd name="connsiteX8" fmla="*/ 36275 w 428528"/>
                <a:gd name="connsiteY8" fmla="*/ 66214 h 558440"/>
                <a:gd name="connsiteX0" fmla="*/ 37760 w 430013"/>
                <a:gd name="connsiteY0" fmla="*/ 66214 h 557901"/>
                <a:gd name="connsiteX1" fmla="*/ 2319 w 430013"/>
                <a:gd name="connsiteY1" fmla="*/ 297767 h 557901"/>
                <a:gd name="connsiteX2" fmla="*/ 25948 w 430013"/>
                <a:gd name="connsiteY2" fmla="*/ 519869 h 557901"/>
                <a:gd name="connsiteX3" fmla="*/ 205519 w 430013"/>
                <a:gd name="connsiteY3" fmla="*/ 557675 h 557901"/>
                <a:gd name="connsiteX4" fmla="*/ 389817 w 430013"/>
                <a:gd name="connsiteY4" fmla="*/ 519870 h 557901"/>
                <a:gd name="connsiteX5" fmla="*/ 427620 w 430013"/>
                <a:gd name="connsiteY5" fmla="*/ 302494 h 557901"/>
                <a:gd name="connsiteX6" fmla="*/ 403993 w 430013"/>
                <a:gd name="connsiteY6" fmla="*/ 73303 h 557901"/>
                <a:gd name="connsiteX7" fmla="*/ 200793 w 430013"/>
                <a:gd name="connsiteY7" fmla="*/ 55 h 557901"/>
                <a:gd name="connsiteX8" fmla="*/ 37760 w 430013"/>
                <a:gd name="connsiteY8" fmla="*/ 66214 h 557901"/>
                <a:gd name="connsiteX0" fmla="*/ 40684 w 432937"/>
                <a:gd name="connsiteY0" fmla="*/ 66214 h 557831"/>
                <a:gd name="connsiteX1" fmla="*/ 5243 w 432937"/>
                <a:gd name="connsiteY1" fmla="*/ 297767 h 557831"/>
                <a:gd name="connsiteX2" fmla="*/ 28872 w 432937"/>
                <a:gd name="connsiteY2" fmla="*/ 519869 h 557831"/>
                <a:gd name="connsiteX3" fmla="*/ 208443 w 432937"/>
                <a:gd name="connsiteY3" fmla="*/ 557675 h 557831"/>
                <a:gd name="connsiteX4" fmla="*/ 392741 w 432937"/>
                <a:gd name="connsiteY4" fmla="*/ 519870 h 557831"/>
                <a:gd name="connsiteX5" fmla="*/ 430544 w 432937"/>
                <a:gd name="connsiteY5" fmla="*/ 302494 h 557831"/>
                <a:gd name="connsiteX6" fmla="*/ 406917 w 432937"/>
                <a:gd name="connsiteY6" fmla="*/ 73303 h 557831"/>
                <a:gd name="connsiteX7" fmla="*/ 203717 w 432937"/>
                <a:gd name="connsiteY7" fmla="*/ 55 h 557831"/>
                <a:gd name="connsiteX8" fmla="*/ 40684 w 432937"/>
                <a:gd name="connsiteY8" fmla="*/ 66214 h 557831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6557 w 428810"/>
                <a:gd name="connsiteY0" fmla="*/ 66214 h 531376"/>
                <a:gd name="connsiteX1" fmla="*/ 1116 w 428810"/>
                <a:gd name="connsiteY1" fmla="*/ 297767 h 531376"/>
                <a:gd name="connsiteX2" fmla="*/ 27108 w 428810"/>
                <a:gd name="connsiteY2" fmla="*/ 510418 h 531376"/>
                <a:gd name="connsiteX3" fmla="*/ 192502 w 428810"/>
                <a:gd name="connsiteY3" fmla="*/ 524596 h 531376"/>
                <a:gd name="connsiteX4" fmla="*/ 388614 w 428810"/>
                <a:gd name="connsiteY4" fmla="*/ 519870 h 531376"/>
                <a:gd name="connsiteX5" fmla="*/ 426417 w 428810"/>
                <a:gd name="connsiteY5" fmla="*/ 302494 h 531376"/>
                <a:gd name="connsiteX6" fmla="*/ 402790 w 428810"/>
                <a:gd name="connsiteY6" fmla="*/ 73303 h 531376"/>
                <a:gd name="connsiteX7" fmla="*/ 199590 w 428810"/>
                <a:gd name="connsiteY7" fmla="*/ 55 h 531376"/>
                <a:gd name="connsiteX8" fmla="*/ 36557 w 428810"/>
                <a:gd name="connsiteY8" fmla="*/ 66214 h 531376"/>
                <a:gd name="connsiteX0" fmla="*/ 36557 w 422272"/>
                <a:gd name="connsiteY0" fmla="*/ 66214 h 538568"/>
                <a:gd name="connsiteX1" fmla="*/ 1116 w 422272"/>
                <a:gd name="connsiteY1" fmla="*/ 297767 h 538568"/>
                <a:gd name="connsiteX2" fmla="*/ 27108 w 422272"/>
                <a:gd name="connsiteY2" fmla="*/ 510418 h 538568"/>
                <a:gd name="connsiteX3" fmla="*/ 192502 w 422272"/>
                <a:gd name="connsiteY3" fmla="*/ 524596 h 538568"/>
                <a:gd name="connsiteX4" fmla="*/ 388614 w 422272"/>
                <a:gd name="connsiteY4" fmla="*/ 519870 h 538568"/>
                <a:gd name="connsiteX5" fmla="*/ 414603 w 422272"/>
                <a:gd name="connsiteY5" fmla="*/ 295406 h 538568"/>
                <a:gd name="connsiteX6" fmla="*/ 402790 w 422272"/>
                <a:gd name="connsiteY6" fmla="*/ 73303 h 538568"/>
                <a:gd name="connsiteX7" fmla="*/ 199590 w 422272"/>
                <a:gd name="connsiteY7" fmla="*/ 55 h 538568"/>
                <a:gd name="connsiteX8" fmla="*/ 36557 w 422272"/>
                <a:gd name="connsiteY8" fmla="*/ 66214 h 538568"/>
                <a:gd name="connsiteX0" fmla="*/ 36557 w 416127"/>
                <a:gd name="connsiteY0" fmla="*/ 66159 h 538513"/>
                <a:gd name="connsiteX1" fmla="*/ 1116 w 416127"/>
                <a:gd name="connsiteY1" fmla="*/ 297712 h 538513"/>
                <a:gd name="connsiteX2" fmla="*/ 27108 w 416127"/>
                <a:gd name="connsiteY2" fmla="*/ 510363 h 538513"/>
                <a:gd name="connsiteX3" fmla="*/ 192502 w 416127"/>
                <a:gd name="connsiteY3" fmla="*/ 524541 h 538513"/>
                <a:gd name="connsiteX4" fmla="*/ 388614 w 416127"/>
                <a:gd name="connsiteY4" fmla="*/ 519815 h 538513"/>
                <a:gd name="connsiteX5" fmla="*/ 414603 w 416127"/>
                <a:gd name="connsiteY5" fmla="*/ 295351 h 538513"/>
                <a:gd name="connsiteX6" fmla="*/ 390976 w 416127"/>
                <a:gd name="connsiteY6" fmla="*/ 66160 h 538513"/>
                <a:gd name="connsiteX7" fmla="*/ 199590 w 416127"/>
                <a:gd name="connsiteY7" fmla="*/ 0 h 538513"/>
                <a:gd name="connsiteX8" fmla="*/ 36557 w 416127"/>
                <a:gd name="connsiteY8" fmla="*/ 66159 h 538513"/>
                <a:gd name="connsiteX0" fmla="*/ 36557 w 416962"/>
                <a:gd name="connsiteY0" fmla="*/ 66159 h 533540"/>
                <a:gd name="connsiteX1" fmla="*/ 1116 w 416962"/>
                <a:gd name="connsiteY1" fmla="*/ 297712 h 533540"/>
                <a:gd name="connsiteX2" fmla="*/ 27108 w 416962"/>
                <a:gd name="connsiteY2" fmla="*/ 510363 h 533540"/>
                <a:gd name="connsiteX3" fmla="*/ 192502 w 416962"/>
                <a:gd name="connsiteY3" fmla="*/ 524541 h 533540"/>
                <a:gd name="connsiteX4" fmla="*/ 390977 w 416962"/>
                <a:gd name="connsiteY4" fmla="*/ 512727 h 533540"/>
                <a:gd name="connsiteX5" fmla="*/ 414603 w 416962"/>
                <a:gd name="connsiteY5" fmla="*/ 295351 h 533540"/>
                <a:gd name="connsiteX6" fmla="*/ 390976 w 416962"/>
                <a:gd name="connsiteY6" fmla="*/ 66160 h 533540"/>
                <a:gd name="connsiteX7" fmla="*/ 199590 w 416962"/>
                <a:gd name="connsiteY7" fmla="*/ 0 h 533540"/>
                <a:gd name="connsiteX8" fmla="*/ 36557 w 416962"/>
                <a:gd name="connsiteY8" fmla="*/ 66159 h 533540"/>
                <a:gd name="connsiteX0" fmla="*/ 36557 w 415953"/>
                <a:gd name="connsiteY0" fmla="*/ 66159 h 531703"/>
                <a:gd name="connsiteX1" fmla="*/ 1116 w 415953"/>
                <a:gd name="connsiteY1" fmla="*/ 297712 h 531703"/>
                <a:gd name="connsiteX2" fmla="*/ 27108 w 415953"/>
                <a:gd name="connsiteY2" fmla="*/ 510363 h 531703"/>
                <a:gd name="connsiteX3" fmla="*/ 192502 w 415953"/>
                <a:gd name="connsiteY3" fmla="*/ 524541 h 531703"/>
                <a:gd name="connsiteX4" fmla="*/ 390977 w 415953"/>
                <a:gd name="connsiteY4" fmla="*/ 512727 h 531703"/>
                <a:gd name="connsiteX5" fmla="*/ 414603 w 415953"/>
                <a:gd name="connsiteY5" fmla="*/ 295351 h 531703"/>
                <a:gd name="connsiteX6" fmla="*/ 390976 w 415953"/>
                <a:gd name="connsiteY6" fmla="*/ 66160 h 531703"/>
                <a:gd name="connsiteX7" fmla="*/ 199590 w 415953"/>
                <a:gd name="connsiteY7" fmla="*/ 0 h 531703"/>
                <a:gd name="connsiteX8" fmla="*/ 36557 w 415953"/>
                <a:gd name="connsiteY8" fmla="*/ 66159 h 531703"/>
                <a:gd name="connsiteX0" fmla="*/ 38202 w 417598"/>
                <a:gd name="connsiteY0" fmla="*/ 66159 h 527065"/>
                <a:gd name="connsiteX1" fmla="*/ 2761 w 417598"/>
                <a:gd name="connsiteY1" fmla="*/ 297712 h 527065"/>
                <a:gd name="connsiteX2" fmla="*/ 28753 w 417598"/>
                <a:gd name="connsiteY2" fmla="*/ 510363 h 527065"/>
                <a:gd name="connsiteX3" fmla="*/ 194147 w 417598"/>
                <a:gd name="connsiteY3" fmla="*/ 524541 h 527065"/>
                <a:gd name="connsiteX4" fmla="*/ 392622 w 417598"/>
                <a:gd name="connsiteY4" fmla="*/ 512727 h 527065"/>
                <a:gd name="connsiteX5" fmla="*/ 416248 w 417598"/>
                <a:gd name="connsiteY5" fmla="*/ 295351 h 527065"/>
                <a:gd name="connsiteX6" fmla="*/ 392621 w 417598"/>
                <a:gd name="connsiteY6" fmla="*/ 66160 h 527065"/>
                <a:gd name="connsiteX7" fmla="*/ 201235 w 417598"/>
                <a:gd name="connsiteY7" fmla="*/ 0 h 527065"/>
                <a:gd name="connsiteX8" fmla="*/ 38202 w 417598"/>
                <a:gd name="connsiteY8" fmla="*/ 66159 h 527065"/>
                <a:gd name="connsiteX0" fmla="*/ 36212 w 415608"/>
                <a:gd name="connsiteY0" fmla="*/ 66159 h 527065"/>
                <a:gd name="connsiteX1" fmla="*/ 771 w 415608"/>
                <a:gd name="connsiteY1" fmla="*/ 297712 h 527065"/>
                <a:gd name="connsiteX2" fmla="*/ 55116 w 415608"/>
                <a:gd name="connsiteY2" fmla="*/ 510363 h 527065"/>
                <a:gd name="connsiteX3" fmla="*/ 192157 w 415608"/>
                <a:gd name="connsiteY3" fmla="*/ 524541 h 527065"/>
                <a:gd name="connsiteX4" fmla="*/ 390632 w 415608"/>
                <a:gd name="connsiteY4" fmla="*/ 512727 h 527065"/>
                <a:gd name="connsiteX5" fmla="*/ 414258 w 415608"/>
                <a:gd name="connsiteY5" fmla="*/ 295351 h 527065"/>
                <a:gd name="connsiteX6" fmla="*/ 390631 w 415608"/>
                <a:gd name="connsiteY6" fmla="*/ 66160 h 527065"/>
                <a:gd name="connsiteX7" fmla="*/ 199245 w 415608"/>
                <a:gd name="connsiteY7" fmla="*/ 0 h 527065"/>
                <a:gd name="connsiteX8" fmla="*/ 36212 w 415608"/>
                <a:gd name="connsiteY8" fmla="*/ 66159 h 527065"/>
                <a:gd name="connsiteX0" fmla="*/ 15687 w 395083"/>
                <a:gd name="connsiteY0" fmla="*/ 66159 h 531379"/>
                <a:gd name="connsiteX1" fmla="*/ 8600 w 395083"/>
                <a:gd name="connsiteY1" fmla="*/ 302438 h 531379"/>
                <a:gd name="connsiteX2" fmla="*/ 34591 w 395083"/>
                <a:gd name="connsiteY2" fmla="*/ 510363 h 531379"/>
                <a:gd name="connsiteX3" fmla="*/ 171632 w 395083"/>
                <a:gd name="connsiteY3" fmla="*/ 524541 h 531379"/>
                <a:gd name="connsiteX4" fmla="*/ 370107 w 395083"/>
                <a:gd name="connsiteY4" fmla="*/ 512727 h 531379"/>
                <a:gd name="connsiteX5" fmla="*/ 393733 w 395083"/>
                <a:gd name="connsiteY5" fmla="*/ 295351 h 531379"/>
                <a:gd name="connsiteX6" fmla="*/ 370106 w 395083"/>
                <a:gd name="connsiteY6" fmla="*/ 66160 h 531379"/>
                <a:gd name="connsiteX7" fmla="*/ 178720 w 395083"/>
                <a:gd name="connsiteY7" fmla="*/ 0 h 531379"/>
                <a:gd name="connsiteX8" fmla="*/ 15687 w 395083"/>
                <a:gd name="connsiteY8" fmla="*/ 66159 h 531379"/>
                <a:gd name="connsiteX0" fmla="*/ 16810 w 396206"/>
                <a:gd name="connsiteY0" fmla="*/ 66159 h 532029"/>
                <a:gd name="connsiteX1" fmla="*/ 7361 w 396206"/>
                <a:gd name="connsiteY1" fmla="*/ 292987 h 532029"/>
                <a:gd name="connsiteX2" fmla="*/ 35714 w 396206"/>
                <a:gd name="connsiteY2" fmla="*/ 510363 h 532029"/>
                <a:gd name="connsiteX3" fmla="*/ 172755 w 396206"/>
                <a:gd name="connsiteY3" fmla="*/ 524541 h 532029"/>
                <a:gd name="connsiteX4" fmla="*/ 371230 w 396206"/>
                <a:gd name="connsiteY4" fmla="*/ 512727 h 532029"/>
                <a:gd name="connsiteX5" fmla="*/ 394856 w 396206"/>
                <a:gd name="connsiteY5" fmla="*/ 295351 h 532029"/>
                <a:gd name="connsiteX6" fmla="*/ 371229 w 396206"/>
                <a:gd name="connsiteY6" fmla="*/ 66160 h 532029"/>
                <a:gd name="connsiteX7" fmla="*/ 179843 w 396206"/>
                <a:gd name="connsiteY7" fmla="*/ 0 h 532029"/>
                <a:gd name="connsiteX8" fmla="*/ 16810 w 396206"/>
                <a:gd name="connsiteY8" fmla="*/ 66159 h 532029"/>
                <a:gd name="connsiteX0" fmla="*/ 17622 w 397018"/>
                <a:gd name="connsiteY0" fmla="*/ 66159 h 532029"/>
                <a:gd name="connsiteX1" fmla="*/ 8173 w 397018"/>
                <a:gd name="connsiteY1" fmla="*/ 292987 h 532029"/>
                <a:gd name="connsiteX2" fmla="*/ 36526 w 397018"/>
                <a:gd name="connsiteY2" fmla="*/ 510363 h 532029"/>
                <a:gd name="connsiteX3" fmla="*/ 173567 w 397018"/>
                <a:gd name="connsiteY3" fmla="*/ 524541 h 532029"/>
                <a:gd name="connsiteX4" fmla="*/ 372042 w 397018"/>
                <a:gd name="connsiteY4" fmla="*/ 512727 h 532029"/>
                <a:gd name="connsiteX5" fmla="*/ 395668 w 397018"/>
                <a:gd name="connsiteY5" fmla="*/ 295351 h 532029"/>
                <a:gd name="connsiteX6" fmla="*/ 372041 w 397018"/>
                <a:gd name="connsiteY6" fmla="*/ 66160 h 532029"/>
                <a:gd name="connsiteX7" fmla="*/ 180655 w 397018"/>
                <a:gd name="connsiteY7" fmla="*/ 0 h 532029"/>
                <a:gd name="connsiteX8" fmla="*/ 17622 w 397018"/>
                <a:gd name="connsiteY8" fmla="*/ 66159 h 532029"/>
                <a:gd name="connsiteX0" fmla="*/ 16811 w 396207"/>
                <a:gd name="connsiteY0" fmla="*/ 66159 h 529127"/>
                <a:gd name="connsiteX1" fmla="*/ 7362 w 396207"/>
                <a:gd name="connsiteY1" fmla="*/ 292987 h 529127"/>
                <a:gd name="connsiteX2" fmla="*/ 35715 w 396207"/>
                <a:gd name="connsiteY2" fmla="*/ 505637 h 529127"/>
                <a:gd name="connsiteX3" fmla="*/ 172756 w 396207"/>
                <a:gd name="connsiteY3" fmla="*/ 524541 h 529127"/>
                <a:gd name="connsiteX4" fmla="*/ 371231 w 396207"/>
                <a:gd name="connsiteY4" fmla="*/ 512727 h 529127"/>
                <a:gd name="connsiteX5" fmla="*/ 394857 w 396207"/>
                <a:gd name="connsiteY5" fmla="*/ 295351 h 529127"/>
                <a:gd name="connsiteX6" fmla="*/ 371230 w 396207"/>
                <a:gd name="connsiteY6" fmla="*/ 66160 h 529127"/>
                <a:gd name="connsiteX7" fmla="*/ 179844 w 396207"/>
                <a:gd name="connsiteY7" fmla="*/ 0 h 529127"/>
                <a:gd name="connsiteX8" fmla="*/ 16811 w 396207"/>
                <a:gd name="connsiteY8" fmla="*/ 66159 h 529127"/>
                <a:gd name="connsiteX0" fmla="*/ 16811 w 397772"/>
                <a:gd name="connsiteY0" fmla="*/ 66159 h 528841"/>
                <a:gd name="connsiteX1" fmla="*/ 7362 w 397772"/>
                <a:gd name="connsiteY1" fmla="*/ 292987 h 528841"/>
                <a:gd name="connsiteX2" fmla="*/ 35715 w 397772"/>
                <a:gd name="connsiteY2" fmla="*/ 505637 h 528841"/>
                <a:gd name="connsiteX3" fmla="*/ 172756 w 397772"/>
                <a:gd name="connsiteY3" fmla="*/ 524541 h 528841"/>
                <a:gd name="connsiteX4" fmla="*/ 349966 w 397772"/>
                <a:gd name="connsiteY4" fmla="*/ 517453 h 528841"/>
                <a:gd name="connsiteX5" fmla="*/ 394857 w 397772"/>
                <a:gd name="connsiteY5" fmla="*/ 295351 h 528841"/>
                <a:gd name="connsiteX6" fmla="*/ 371230 w 397772"/>
                <a:gd name="connsiteY6" fmla="*/ 66160 h 528841"/>
                <a:gd name="connsiteX7" fmla="*/ 179844 w 397772"/>
                <a:gd name="connsiteY7" fmla="*/ 0 h 528841"/>
                <a:gd name="connsiteX8" fmla="*/ 16811 w 397772"/>
                <a:gd name="connsiteY8" fmla="*/ 66159 h 528841"/>
                <a:gd name="connsiteX0" fmla="*/ 16811 w 386281"/>
                <a:gd name="connsiteY0" fmla="*/ 66159 h 536037"/>
                <a:gd name="connsiteX1" fmla="*/ 7362 w 386281"/>
                <a:gd name="connsiteY1" fmla="*/ 292987 h 536037"/>
                <a:gd name="connsiteX2" fmla="*/ 35715 w 386281"/>
                <a:gd name="connsiteY2" fmla="*/ 505637 h 536037"/>
                <a:gd name="connsiteX3" fmla="*/ 172756 w 386281"/>
                <a:gd name="connsiteY3" fmla="*/ 524541 h 536037"/>
                <a:gd name="connsiteX4" fmla="*/ 349966 w 386281"/>
                <a:gd name="connsiteY4" fmla="*/ 517453 h 536037"/>
                <a:gd name="connsiteX5" fmla="*/ 368866 w 386281"/>
                <a:gd name="connsiteY5" fmla="*/ 292988 h 536037"/>
                <a:gd name="connsiteX6" fmla="*/ 371230 w 386281"/>
                <a:gd name="connsiteY6" fmla="*/ 66160 h 536037"/>
                <a:gd name="connsiteX7" fmla="*/ 179844 w 386281"/>
                <a:gd name="connsiteY7" fmla="*/ 0 h 536037"/>
                <a:gd name="connsiteX8" fmla="*/ 16811 w 386281"/>
                <a:gd name="connsiteY8" fmla="*/ 66159 h 536037"/>
                <a:gd name="connsiteX0" fmla="*/ 16811 w 390120"/>
                <a:gd name="connsiteY0" fmla="*/ 66159 h 535863"/>
                <a:gd name="connsiteX1" fmla="*/ 7362 w 390120"/>
                <a:gd name="connsiteY1" fmla="*/ 292987 h 535863"/>
                <a:gd name="connsiteX2" fmla="*/ 35715 w 390120"/>
                <a:gd name="connsiteY2" fmla="*/ 505637 h 535863"/>
                <a:gd name="connsiteX3" fmla="*/ 172756 w 390120"/>
                <a:gd name="connsiteY3" fmla="*/ 524541 h 535863"/>
                <a:gd name="connsiteX4" fmla="*/ 349966 w 390120"/>
                <a:gd name="connsiteY4" fmla="*/ 517453 h 535863"/>
                <a:gd name="connsiteX5" fmla="*/ 380680 w 390120"/>
                <a:gd name="connsiteY5" fmla="*/ 295351 h 535863"/>
                <a:gd name="connsiteX6" fmla="*/ 371230 w 390120"/>
                <a:gd name="connsiteY6" fmla="*/ 66160 h 535863"/>
                <a:gd name="connsiteX7" fmla="*/ 179844 w 390120"/>
                <a:gd name="connsiteY7" fmla="*/ 0 h 535863"/>
                <a:gd name="connsiteX8" fmla="*/ 16811 w 390120"/>
                <a:gd name="connsiteY8" fmla="*/ 66159 h 535863"/>
                <a:gd name="connsiteX0" fmla="*/ 16811 w 393406"/>
                <a:gd name="connsiteY0" fmla="*/ 66159 h 535863"/>
                <a:gd name="connsiteX1" fmla="*/ 7362 w 393406"/>
                <a:gd name="connsiteY1" fmla="*/ 292987 h 535863"/>
                <a:gd name="connsiteX2" fmla="*/ 35715 w 393406"/>
                <a:gd name="connsiteY2" fmla="*/ 505637 h 535863"/>
                <a:gd name="connsiteX3" fmla="*/ 172756 w 393406"/>
                <a:gd name="connsiteY3" fmla="*/ 524541 h 535863"/>
                <a:gd name="connsiteX4" fmla="*/ 349966 w 393406"/>
                <a:gd name="connsiteY4" fmla="*/ 517453 h 535863"/>
                <a:gd name="connsiteX5" fmla="*/ 387769 w 393406"/>
                <a:gd name="connsiteY5" fmla="*/ 295351 h 535863"/>
                <a:gd name="connsiteX6" fmla="*/ 371230 w 393406"/>
                <a:gd name="connsiteY6" fmla="*/ 66160 h 535863"/>
                <a:gd name="connsiteX7" fmla="*/ 179844 w 393406"/>
                <a:gd name="connsiteY7" fmla="*/ 0 h 535863"/>
                <a:gd name="connsiteX8" fmla="*/ 16811 w 393406"/>
                <a:gd name="connsiteY8" fmla="*/ 66159 h 535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406" h="535863">
                  <a:moveTo>
                    <a:pt x="16811" y="66159"/>
                  </a:moveTo>
                  <a:cubicBezTo>
                    <a:pt x="-11936" y="114990"/>
                    <a:pt x="4211" y="219741"/>
                    <a:pt x="7362" y="292987"/>
                  </a:cubicBezTo>
                  <a:cubicBezTo>
                    <a:pt x="10513" y="366233"/>
                    <a:pt x="8149" y="467045"/>
                    <a:pt x="35715" y="505637"/>
                  </a:cubicBezTo>
                  <a:cubicBezTo>
                    <a:pt x="63281" y="544229"/>
                    <a:pt x="120381" y="522572"/>
                    <a:pt x="172756" y="524541"/>
                  </a:cubicBezTo>
                  <a:cubicBezTo>
                    <a:pt x="231826" y="522178"/>
                    <a:pt x="314131" y="555651"/>
                    <a:pt x="349966" y="517453"/>
                  </a:cubicBezTo>
                  <a:cubicBezTo>
                    <a:pt x="385802" y="479255"/>
                    <a:pt x="384225" y="370566"/>
                    <a:pt x="387769" y="295351"/>
                  </a:cubicBezTo>
                  <a:cubicBezTo>
                    <a:pt x="391313" y="220136"/>
                    <a:pt x="404703" y="118141"/>
                    <a:pt x="371230" y="66160"/>
                  </a:cubicBezTo>
                  <a:cubicBezTo>
                    <a:pt x="337757" y="14179"/>
                    <a:pt x="238914" y="0"/>
                    <a:pt x="179844" y="0"/>
                  </a:cubicBezTo>
                  <a:cubicBezTo>
                    <a:pt x="120774" y="0"/>
                    <a:pt x="45558" y="17328"/>
                    <a:pt x="16811" y="66159"/>
                  </a:cubicBez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2A100096-F013-4A87-9BE2-D523CB84532D}"/>
                </a:ext>
              </a:extLst>
            </p:cNvPr>
            <p:cNvSpPr/>
            <p:nvPr/>
          </p:nvSpPr>
          <p:spPr>
            <a:xfrm rot="20611956">
              <a:off x="5984182" y="4085586"/>
              <a:ext cx="393406" cy="535863"/>
            </a:xfrm>
            <a:custGeom>
              <a:avLst/>
              <a:gdLst>
                <a:gd name="connsiteX0" fmla="*/ 11215 w 427713"/>
                <a:gd name="connsiteY0" fmla="*/ 118649 h 561918"/>
                <a:gd name="connsiteX1" fmla="*/ 27755 w 427713"/>
                <a:gd name="connsiteY1" fmla="*/ 364379 h 561918"/>
                <a:gd name="connsiteX2" fmla="*/ 32481 w 427713"/>
                <a:gd name="connsiteY2" fmla="*/ 522686 h 561918"/>
                <a:gd name="connsiteX3" fmla="*/ 190788 w 427713"/>
                <a:gd name="connsiteY3" fmla="*/ 543951 h 561918"/>
                <a:gd name="connsiteX4" fmla="*/ 405802 w 427713"/>
                <a:gd name="connsiteY4" fmla="*/ 543951 h 561918"/>
                <a:gd name="connsiteX5" fmla="*/ 417615 w 427713"/>
                <a:gd name="connsiteY5" fmla="*/ 312398 h 561918"/>
                <a:gd name="connsiteX6" fmla="*/ 410527 w 427713"/>
                <a:gd name="connsiteY6" fmla="*/ 76119 h 561918"/>
                <a:gd name="connsiteX7" fmla="*/ 216778 w 427713"/>
                <a:gd name="connsiteY7" fmla="*/ 509 h 561918"/>
                <a:gd name="connsiteX8" fmla="*/ 11215 w 427713"/>
                <a:gd name="connsiteY8" fmla="*/ 118649 h 561918"/>
                <a:gd name="connsiteX0" fmla="*/ 11560 w 425696"/>
                <a:gd name="connsiteY0" fmla="*/ 87530 h 561515"/>
                <a:gd name="connsiteX1" fmla="*/ 25738 w 425696"/>
                <a:gd name="connsiteY1" fmla="*/ 363976 h 561515"/>
                <a:gd name="connsiteX2" fmla="*/ 30464 w 425696"/>
                <a:gd name="connsiteY2" fmla="*/ 522283 h 561515"/>
                <a:gd name="connsiteX3" fmla="*/ 188771 w 425696"/>
                <a:gd name="connsiteY3" fmla="*/ 543548 h 561515"/>
                <a:gd name="connsiteX4" fmla="*/ 403785 w 425696"/>
                <a:gd name="connsiteY4" fmla="*/ 543548 h 561515"/>
                <a:gd name="connsiteX5" fmla="*/ 415598 w 425696"/>
                <a:gd name="connsiteY5" fmla="*/ 311995 h 561515"/>
                <a:gd name="connsiteX6" fmla="*/ 408510 w 425696"/>
                <a:gd name="connsiteY6" fmla="*/ 75716 h 561515"/>
                <a:gd name="connsiteX7" fmla="*/ 214761 w 425696"/>
                <a:gd name="connsiteY7" fmla="*/ 106 h 561515"/>
                <a:gd name="connsiteX8" fmla="*/ 11560 w 425696"/>
                <a:gd name="connsiteY8" fmla="*/ 87530 h 561515"/>
                <a:gd name="connsiteX0" fmla="*/ 10883 w 425019"/>
                <a:gd name="connsiteY0" fmla="*/ 85178 h 559163"/>
                <a:gd name="connsiteX1" fmla="*/ 25061 w 425019"/>
                <a:gd name="connsiteY1" fmla="*/ 361624 h 559163"/>
                <a:gd name="connsiteX2" fmla="*/ 29787 w 425019"/>
                <a:gd name="connsiteY2" fmla="*/ 519931 h 559163"/>
                <a:gd name="connsiteX3" fmla="*/ 188094 w 425019"/>
                <a:gd name="connsiteY3" fmla="*/ 541196 h 559163"/>
                <a:gd name="connsiteX4" fmla="*/ 403108 w 425019"/>
                <a:gd name="connsiteY4" fmla="*/ 541196 h 559163"/>
                <a:gd name="connsiteX5" fmla="*/ 414921 w 425019"/>
                <a:gd name="connsiteY5" fmla="*/ 309643 h 559163"/>
                <a:gd name="connsiteX6" fmla="*/ 407833 w 425019"/>
                <a:gd name="connsiteY6" fmla="*/ 73364 h 559163"/>
                <a:gd name="connsiteX7" fmla="*/ 204633 w 425019"/>
                <a:gd name="connsiteY7" fmla="*/ 116 h 559163"/>
                <a:gd name="connsiteX8" fmla="*/ 10883 w 425019"/>
                <a:gd name="connsiteY8" fmla="*/ 85178 h 559163"/>
                <a:gd name="connsiteX0" fmla="*/ 10883 w 431603"/>
                <a:gd name="connsiteY0" fmla="*/ 85178 h 559163"/>
                <a:gd name="connsiteX1" fmla="*/ 25061 w 431603"/>
                <a:gd name="connsiteY1" fmla="*/ 361624 h 559163"/>
                <a:gd name="connsiteX2" fmla="*/ 29787 w 431603"/>
                <a:gd name="connsiteY2" fmla="*/ 519931 h 559163"/>
                <a:gd name="connsiteX3" fmla="*/ 188094 w 431603"/>
                <a:gd name="connsiteY3" fmla="*/ 541196 h 559163"/>
                <a:gd name="connsiteX4" fmla="*/ 403108 w 431603"/>
                <a:gd name="connsiteY4" fmla="*/ 541196 h 559163"/>
                <a:gd name="connsiteX5" fmla="*/ 429098 w 431603"/>
                <a:gd name="connsiteY5" fmla="*/ 309643 h 559163"/>
                <a:gd name="connsiteX6" fmla="*/ 407833 w 431603"/>
                <a:gd name="connsiteY6" fmla="*/ 73364 h 559163"/>
                <a:gd name="connsiteX7" fmla="*/ 204633 w 431603"/>
                <a:gd name="connsiteY7" fmla="*/ 116 h 559163"/>
                <a:gd name="connsiteX8" fmla="*/ 10883 w 431603"/>
                <a:gd name="connsiteY8" fmla="*/ 85178 h 559163"/>
                <a:gd name="connsiteX0" fmla="*/ 16874 w 437594"/>
                <a:gd name="connsiteY0" fmla="*/ 85178 h 559163"/>
                <a:gd name="connsiteX1" fmla="*/ 12150 w 437594"/>
                <a:gd name="connsiteY1" fmla="*/ 361624 h 559163"/>
                <a:gd name="connsiteX2" fmla="*/ 35778 w 437594"/>
                <a:gd name="connsiteY2" fmla="*/ 519931 h 559163"/>
                <a:gd name="connsiteX3" fmla="*/ 194085 w 437594"/>
                <a:gd name="connsiteY3" fmla="*/ 541196 h 559163"/>
                <a:gd name="connsiteX4" fmla="*/ 409099 w 437594"/>
                <a:gd name="connsiteY4" fmla="*/ 541196 h 559163"/>
                <a:gd name="connsiteX5" fmla="*/ 435089 w 437594"/>
                <a:gd name="connsiteY5" fmla="*/ 309643 h 559163"/>
                <a:gd name="connsiteX6" fmla="*/ 413824 w 437594"/>
                <a:gd name="connsiteY6" fmla="*/ 73364 h 559163"/>
                <a:gd name="connsiteX7" fmla="*/ 210624 w 437594"/>
                <a:gd name="connsiteY7" fmla="*/ 116 h 559163"/>
                <a:gd name="connsiteX8" fmla="*/ 16874 w 437594"/>
                <a:gd name="connsiteY8" fmla="*/ 85178 h 559163"/>
                <a:gd name="connsiteX0" fmla="*/ 16874 w 437594"/>
                <a:gd name="connsiteY0" fmla="*/ 85178 h 563991"/>
                <a:gd name="connsiteX1" fmla="*/ 12150 w 437594"/>
                <a:gd name="connsiteY1" fmla="*/ 361624 h 563991"/>
                <a:gd name="connsiteX2" fmla="*/ 35778 w 437594"/>
                <a:gd name="connsiteY2" fmla="*/ 519931 h 563991"/>
                <a:gd name="connsiteX3" fmla="*/ 205899 w 437594"/>
                <a:gd name="connsiteY3" fmla="*/ 553010 h 563991"/>
                <a:gd name="connsiteX4" fmla="*/ 409099 w 437594"/>
                <a:gd name="connsiteY4" fmla="*/ 541196 h 563991"/>
                <a:gd name="connsiteX5" fmla="*/ 435089 w 437594"/>
                <a:gd name="connsiteY5" fmla="*/ 309643 h 563991"/>
                <a:gd name="connsiteX6" fmla="*/ 413824 w 437594"/>
                <a:gd name="connsiteY6" fmla="*/ 73364 h 563991"/>
                <a:gd name="connsiteX7" fmla="*/ 210624 w 437594"/>
                <a:gd name="connsiteY7" fmla="*/ 116 h 563991"/>
                <a:gd name="connsiteX8" fmla="*/ 16874 w 437594"/>
                <a:gd name="connsiteY8" fmla="*/ 85178 h 563991"/>
                <a:gd name="connsiteX0" fmla="*/ 16874 w 437594"/>
                <a:gd name="connsiteY0" fmla="*/ 85178 h 554236"/>
                <a:gd name="connsiteX1" fmla="*/ 12150 w 437594"/>
                <a:gd name="connsiteY1" fmla="*/ 361624 h 554236"/>
                <a:gd name="connsiteX2" fmla="*/ 35778 w 437594"/>
                <a:gd name="connsiteY2" fmla="*/ 519931 h 554236"/>
                <a:gd name="connsiteX3" fmla="*/ 205899 w 437594"/>
                <a:gd name="connsiteY3" fmla="*/ 553010 h 554236"/>
                <a:gd name="connsiteX4" fmla="*/ 409099 w 437594"/>
                <a:gd name="connsiteY4" fmla="*/ 522294 h 554236"/>
                <a:gd name="connsiteX5" fmla="*/ 435089 w 437594"/>
                <a:gd name="connsiteY5" fmla="*/ 309643 h 554236"/>
                <a:gd name="connsiteX6" fmla="*/ 413824 w 437594"/>
                <a:gd name="connsiteY6" fmla="*/ 73364 h 554236"/>
                <a:gd name="connsiteX7" fmla="*/ 210624 w 437594"/>
                <a:gd name="connsiteY7" fmla="*/ 116 h 554236"/>
                <a:gd name="connsiteX8" fmla="*/ 16874 w 437594"/>
                <a:gd name="connsiteY8" fmla="*/ 85178 h 554236"/>
                <a:gd name="connsiteX0" fmla="*/ 16874 w 437594"/>
                <a:gd name="connsiteY0" fmla="*/ 85178 h 558187"/>
                <a:gd name="connsiteX1" fmla="*/ 12150 w 437594"/>
                <a:gd name="connsiteY1" fmla="*/ 361624 h 558187"/>
                <a:gd name="connsiteX2" fmla="*/ 35778 w 437594"/>
                <a:gd name="connsiteY2" fmla="*/ 519931 h 558187"/>
                <a:gd name="connsiteX3" fmla="*/ 215350 w 437594"/>
                <a:gd name="connsiteY3" fmla="*/ 557736 h 558187"/>
                <a:gd name="connsiteX4" fmla="*/ 409099 w 437594"/>
                <a:gd name="connsiteY4" fmla="*/ 522294 h 558187"/>
                <a:gd name="connsiteX5" fmla="*/ 435089 w 437594"/>
                <a:gd name="connsiteY5" fmla="*/ 309643 h 558187"/>
                <a:gd name="connsiteX6" fmla="*/ 413824 w 437594"/>
                <a:gd name="connsiteY6" fmla="*/ 73364 h 558187"/>
                <a:gd name="connsiteX7" fmla="*/ 210624 w 437594"/>
                <a:gd name="connsiteY7" fmla="*/ 116 h 558187"/>
                <a:gd name="connsiteX8" fmla="*/ 16874 w 437594"/>
                <a:gd name="connsiteY8" fmla="*/ 85178 h 558187"/>
                <a:gd name="connsiteX0" fmla="*/ 20067 w 440787"/>
                <a:gd name="connsiteY0" fmla="*/ 85178 h 558187"/>
                <a:gd name="connsiteX1" fmla="*/ 8255 w 440787"/>
                <a:gd name="connsiteY1" fmla="*/ 361624 h 558187"/>
                <a:gd name="connsiteX2" fmla="*/ 38971 w 440787"/>
                <a:gd name="connsiteY2" fmla="*/ 519931 h 558187"/>
                <a:gd name="connsiteX3" fmla="*/ 218543 w 440787"/>
                <a:gd name="connsiteY3" fmla="*/ 557736 h 558187"/>
                <a:gd name="connsiteX4" fmla="*/ 412292 w 440787"/>
                <a:gd name="connsiteY4" fmla="*/ 522294 h 558187"/>
                <a:gd name="connsiteX5" fmla="*/ 438282 w 440787"/>
                <a:gd name="connsiteY5" fmla="*/ 309643 h 558187"/>
                <a:gd name="connsiteX6" fmla="*/ 417017 w 440787"/>
                <a:gd name="connsiteY6" fmla="*/ 73364 h 558187"/>
                <a:gd name="connsiteX7" fmla="*/ 213817 w 440787"/>
                <a:gd name="connsiteY7" fmla="*/ 116 h 558187"/>
                <a:gd name="connsiteX8" fmla="*/ 20067 w 440787"/>
                <a:gd name="connsiteY8" fmla="*/ 85178 h 558187"/>
                <a:gd name="connsiteX0" fmla="*/ 20067 w 442342"/>
                <a:gd name="connsiteY0" fmla="*/ 85178 h 558345"/>
                <a:gd name="connsiteX1" fmla="*/ 8255 w 442342"/>
                <a:gd name="connsiteY1" fmla="*/ 361624 h 558345"/>
                <a:gd name="connsiteX2" fmla="*/ 38971 w 442342"/>
                <a:gd name="connsiteY2" fmla="*/ 519931 h 558345"/>
                <a:gd name="connsiteX3" fmla="*/ 218543 w 442342"/>
                <a:gd name="connsiteY3" fmla="*/ 557736 h 558345"/>
                <a:gd name="connsiteX4" fmla="*/ 412292 w 442342"/>
                <a:gd name="connsiteY4" fmla="*/ 522294 h 558345"/>
                <a:gd name="connsiteX5" fmla="*/ 440644 w 442342"/>
                <a:gd name="connsiteY5" fmla="*/ 302555 h 558345"/>
                <a:gd name="connsiteX6" fmla="*/ 417017 w 442342"/>
                <a:gd name="connsiteY6" fmla="*/ 73364 h 558345"/>
                <a:gd name="connsiteX7" fmla="*/ 213817 w 442342"/>
                <a:gd name="connsiteY7" fmla="*/ 116 h 558345"/>
                <a:gd name="connsiteX8" fmla="*/ 20067 w 442342"/>
                <a:gd name="connsiteY8" fmla="*/ 85178 h 558345"/>
                <a:gd name="connsiteX0" fmla="*/ 21288 w 443563"/>
                <a:gd name="connsiteY0" fmla="*/ 85178 h 558345"/>
                <a:gd name="connsiteX1" fmla="*/ 7113 w 443563"/>
                <a:gd name="connsiteY1" fmla="*/ 356898 h 558345"/>
                <a:gd name="connsiteX2" fmla="*/ 40192 w 443563"/>
                <a:gd name="connsiteY2" fmla="*/ 519931 h 558345"/>
                <a:gd name="connsiteX3" fmla="*/ 219764 w 443563"/>
                <a:gd name="connsiteY3" fmla="*/ 557736 h 558345"/>
                <a:gd name="connsiteX4" fmla="*/ 413513 w 443563"/>
                <a:gd name="connsiteY4" fmla="*/ 522294 h 558345"/>
                <a:gd name="connsiteX5" fmla="*/ 441865 w 443563"/>
                <a:gd name="connsiteY5" fmla="*/ 302555 h 558345"/>
                <a:gd name="connsiteX6" fmla="*/ 418238 w 443563"/>
                <a:gd name="connsiteY6" fmla="*/ 73364 h 558345"/>
                <a:gd name="connsiteX7" fmla="*/ 215038 w 443563"/>
                <a:gd name="connsiteY7" fmla="*/ 116 h 558345"/>
                <a:gd name="connsiteX8" fmla="*/ 21288 w 443563"/>
                <a:gd name="connsiteY8" fmla="*/ 85178 h 558345"/>
                <a:gd name="connsiteX0" fmla="*/ 45611 w 437169"/>
                <a:gd name="connsiteY0" fmla="*/ 66265 h 558335"/>
                <a:gd name="connsiteX1" fmla="*/ 719 w 437169"/>
                <a:gd name="connsiteY1" fmla="*/ 356888 h 558335"/>
                <a:gd name="connsiteX2" fmla="*/ 33798 w 437169"/>
                <a:gd name="connsiteY2" fmla="*/ 519921 h 558335"/>
                <a:gd name="connsiteX3" fmla="*/ 213370 w 437169"/>
                <a:gd name="connsiteY3" fmla="*/ 557726 h 558335"/>
                <a:gd name="connsiteX4" fmla="*/ 407119 w 437169"/>
                <a:gd name="connsiteY4" fmla="*/ 522284 h 558335"/>
                <a:gd name="connsiteX5" fmla="*/ 435471 w 437169"/>
                <a:gd name="connsiteY5" fmla="*/ 302545 h 558335"/>
                <a:gd name="connsiteX6" fmla="*/ 411844 w 437169"/>
                <a:gd name="connsiteY6" fmla="*/ 73354 h 558335"/>
                <a:gd name="connsiteX7" fmla="*/ 208644 w 437169"/>
                <a:gd name="connsiteY7" fmla="*/ 106 h 558335"/>
                <a:gd name="connsiteX8" fmla="*/ 45611 w 437169"/>
                <a:gd name="connsiteY8" fmla="*/ 66265 h 558335"/>
                <a:gd name="connsiteX0" fmla="*/ 37761 w 429319"/>
                <a:gd name="connsiteY0" fmla="*/ 66214 h 558284"/>
                <a:gd name="connsiteX1" fmla="*/ 2320 w 429319"/>
                <a:gd name="connsiteY1" fmla="*/ 297767 h 558284"/>
                <a:gd name="connsiteX2" fmla="*/ 25948 w 429319"/>
                <a:gd name="connsiteY2" fmla="*/ 519870 h 558284"/>
                <a:gd name="connsiteX3" fmla="*/ 205520 w 429319"/>
                <a:gd name="connsiteY3" fmla="*/ 557675 h 558284"/>
                <a:gd name="connsiteX4" fmla="*/ 399269 w 429319"/>
                <a:gd name="connsiteY4" fmla="*/ 522233 h 558284"/>
                <a:gd name="connsiteX5" fmla="*/ 427621 w 429319"/>
                <a:gd name="connsiteY5" fmla="*/ 302494 h 558284"/>
                <a:gd name="connsiteX6" fmla="*/ 403994 w 429319"/>
                <a:gd name="connsiteY6" fmla="*/ 73303 h 558284"/>
                <a:gd name="connsiteX7" fmla="*/ 200794 w 429319"/>
                <a:gd name="connsiteY7" fmla="*/ 55 h 558284"/>
                <a:gd name="connsiteX8" fmla="*/ 37761 w 429319"/>
                <a:gd name="connsiteY8" fmla="*/ 66214 h 558284"/>
                <a:gd name="connsiteX0" fmla="*/ 36275 w 427833"/>
                <a:gd name="connsiteY0" fmla="*/ 66214 h 558958"/>
                <a:gd name="connsiteX1" fmla="*/ 834 w 427833"/>
                <a:gd name="connsiteY1" fmla="*/ 297767 h 558958"/>
                <a:gd name="connsiteX2" fmla="*/ 29188 w 427833"/>
                <a:gd name="connsiteY2" fmla="*/ 510418 h 558958"/>
                <a:gd name="connsiteX3" fmla="*/ 204034 w 427833"/>
                <a:gd name="connsiteY3" fmla="*/ 557675 h 558958"/>
                <a:gd name="connsiteX4" fmla="*/ 397783 w 427833"/>
                <a:gd name="connsiteY4" fmla="*/ 522233 h 558958"/>
                <a:gd name="connsiteX5" fmla="*/ 426135 w 427833"/>
                <a:gd name="connsiteY5" fmla="*/ 302494 h 558958"/>
                <a:gd name="connsiteX6" fmla="*/ 402508 w 427833"/>
                <a:gd name="connsiteY6" fmla="*/ 73303 h 558958"/>
                <a:gd name="connsiteX7" fmla="*/ 199308 w 427833"/>
                <a:gd name="connsiteY7" fmla="*/ 55 h 558958"/>
                <a:gd name="connsiteX8" fmla="*/ 36275 w 427833"/>
                <a:gd name="connsiteY8" fmla="*/ 66214 h 558958"/>
                <a:gd name="connsiteX0" fmla="*/ 36275 w 428528"/>
                <a:gd name="connsiteY0" fmla="*/ 66214 h 558440"/>
                <a:gd name="connsiteX1" fmla="*/ 834 w 428528"/>
                <a:gd name="connsiteY1" fmla="*/ 297767 h 558440"/>
                <a:gd name="connsiteX2" fmla="*/ 29188 w 428528"/>
                <a:gd name="connsiteY2" fmla="*/ 510418 h 558440"/>
                <a:gd name="connsiteX3" fmla="*/ 204034 w 428528"/>
                <a:gd name="connsiteY3" fmla="*/ 557675 h 558440"/>
                <a:gd name="connsiteX4" fmla="*/ 388332 w 428528"/>
                <a:gd name="connsiteY4" fmla="*/ 519870 h 558440"/>
                <a:gd name="connsiteX5" fmla="*/ 426135 w 428528"/>
                <a:gd name="connsiteY5" fmla="*/ 302494 h 558440"/>
                <a:gd name="connsiteX6" fmla="*/ 402508 w 428528"/>
                <a:gd name="connsiteY6" fmla="*/ 73303 h 558440"/>
                <a:gd name="connsiteX7" fmla="*/ 199308 w 428528"/>
                <a:gd name="connsiteY7" fmla="*/ 55 h 558440"/>
                <a:gd name="connsiteX8" fmla="*/ 36275 w 428528"/>
                <a:gd name="connsiteY8" fmla="*/ 66214 h 558440"/>
                <a:gd name="connsiteX0" fmla="*/ 37760 w 430013"/>
                <a:gd name="connsiteY0" fmla="*/ 66214 h 557901"/>
                <a:gd name="connsiteX1" fmla="*/ 2319 w 430013"/>
                <a:gd name="connsiteY1" fmla="*/ 297767 h 557901"/>
                <a:gd name="connsiteX2" fmla="*/ 25948 w 430013"/>
                <a:gd name="connsiteY2" fmla="*/ 519869 h 557901"/>
                <a:gd name="connsiteX3" fmla="*/ 205519 w 430013"/>
                <a:gd name="connsiteY3" fmla="*/ 557675 h 557901"/>
                <a:gd name="connsiteX4" fmla="*/ 389817 w 430013"/>
                <a:gd name="connsiteY4" fmla="*/ 519870 h 557901"/>
                <a:gd name="connsiteX5" fmla="*/ 427620 w 430013"/>
                <a:gd name="connsiteY5" fmla="*/ 302494 h 557901"/>
                <a:gd name="connsiteX6" fmla="*/ 403993 w 430013"/>
                <a:gd name="connsiteY6" fmla="*/ 73303 h 557901"/>
                <a:gd name="connsiteX7" fmla="*/ 200793 w 430013"/>
                <a:gd name="connsiteY7" fmla="*/ 55 h 557901"/>
                <a:gd name="connsiteX8" fmla="*/ 37760 w 430013"/>
                <a:gd name="connsiteY8" fmla="*/ 66214 h 557901"/>
                <a:gd name="connsiteX0" fmla="*/ 40684 w 432937"/>
                <a:gd name="connsiteY0" fmla="*/ 66214 h 557831"/>
                <a:gd name="connsiteX1" fmla="*/ 5243 w 432937"/>
                <a:gd name="connsiteY1" fmla="*/ 297767 h 557831"/>
                <a:gd name="connsiteX2" fmla="*/ 28872 w 432937"/>
                <a:gd name="connsiteY2" fmla="*/ 519869 h 557831"/>
                <a:gd name="connsiteX3" fmla="*/ 208443 w 432937"/>
                <a:gd name="connsiteY3" fmla="*/ 557675 h 557831"/>
                <a:gd name="connsiteX4" fmla="*/ 392741 w 432937"/>
                <a:gd name="connsiteY4" fmla="*/ 519870 h 557831"/>
                <a:gd name="connsiteX5" fmla="*/ 430544 w 432937"/>
                <a:gd name="connsiteY5" fmla="*/ 302494 h 557831"/>
                <a:gd name="connsiteX6" fmla="*/ 406917 w 432937"/>
                <a:gd name="connsiteY6" fmla="*/ 73303 h 557831"/>
                <a:gd name="connsiteX7" fmla="*/ 203717 w 432937"/>
                <a:gd name="connsiteY7" fmla="*/ 55 h 557831"/>
                <a:gd name="connsiteX8" fmla="*/ 40684 w 432937"/>
                <a:gd name="connsiteY8" fmla="*/ 66214 h 557831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6557 w 428810"/>
                <a:gd name="connsiteY0" fmla="*/ 66214 h 531376"/>
                <a:gd name="connsiteX1" fmla="*/ 1116 w 428810"/>
                <a:gd name="connsiteY1" fmla="*/ 297767 h 531376"/>
                <a:gd name="connsiteX2" fmla="*/ 27108 w 428810"/>
                <a:gd name="connsiteY2" fmla="*/ 510418 h 531376"/>
                <a:gd name="connsiteX3" fmla="*/ 192502 w 428810"/>
                <a:gd name="connsiteY3" fmla="*/ 524596 h 531376"/>
                <a:gd name="connsiteX4" fmla="*/ 388614 w 428810"/>
                <a:gd name="connsiteY4" fmla="*/ 519870 h 531376"/>
                <a:gd name="connsiteX5" fmla="*/ 426417 w 428810"/>
                <a:gd name="connsiteY5" fmla="*/ 302494 h 531376"/>
                <a:gd name="connsiteX6" fmla="*/ 402790 w 428810"/>
                <a:gd name="connsiteY6" fmla="*/ 73303 h 531376"/>
                <a:gd name="connsiteX7" fmla="*/ 199590 w 428810"/>
                <a:gd name="connsiteY7" fmla="*/ 55 h 531376"/>
                <a:gd name="connsiteX8" fmla="*/ 36557 w 428810"/>
                <a:gd name="connsiteY8" fmla="*/ 66214 h 531376"/>
                <a:gd name="connsiteX0" fmla="*/ 36557 w 422272"/>
                <a:gd name="connsiteY0" fmla="*/ 66214 h 538568"/>
                <a:gd name="connsiteX1" fmla="*/ 1116 w 422272"/>
                <a:gd name="connsiteY1" fmla="*/ 297767 h 538568"/>
                <a:gd name="connsiteX2" fmla="*/ 27108 w 422272"/>
                <a:gd name="connsiteY2" fmla="*/ 510418 h 538568"/>
                <a:gd name="connsiteX3" fmla="*/ 192502 w 422272"/>
                <a:gd name="connsiteY3" fmla="*/ 524596 h 538568"/>
                <a:gd name="connsiteX4" fmla="*/ 388614 w 422272"/>
                <a:gd name="connsiteY4" fmla="*/ 519870 h 538568"/>
                <a:gd name="connsiteX5" fmla="*/ 414603 w 422272"/>
                <a:gd name="connsiteY5" fmla="*/ 295406 h 538568"/>
                <a:gd name="connsiteX6" fmla="*/ 402790 w 422272"/>
                <a:gd name="connsiteY6" fmla="*/ 73303 h 538568"/>
                <a:gd name="connsiteX7" fmla="*/ 199590 w 422272"/>
                <a:gd name="connsiteY7" fmla="*/ 55 h 538568"/>
                <a:gd name="connsiteX8" fmla="*/ 36557 w 422272"/>
                <a:gd name="connsiteY8" fmla="*/ 66214 h 538568"/>
                <a:gd name="connsiteX0" fmla="*/ 36557 w 416127"/>
                <a:gd name="connsiteY0" fmla="*/ 66159 h 538513"/>
                <a:gd name="connsiteX1" fmla="*/ 1116 w 416127"/>
                <a:gd name="connsiteY1" fmla="*/ 297712 h 538513"/>
                <a:gd name="connsiteX2" fmla="*/ 27108 w 416127"/>
                <a:gd name="connsiteY2" fmla="*/ 510363 h 538513"/>
                <a:gd name="connsiteX3" fmla="*/ 192502 w 416127"/>
                <a:gd name="connsiteY3" fmla="*/ 524541 h 538513"/>
                <a:gd name="connsiteX4" fmla="*/ 388614 w 416127"/>
                <a:gd name="connsiteY4" fmla="*/ 519815 h 538513"/>
                <a:gd name="connsiteX5" fmla="*/ 414603 w 416127"/>
                <a:gd name="connsiteY5" fmla="*/ 295351 h 538513"/>
                <a:gd name="connsiteX6" fmla="*/ 390976 w 416127"/>
                <a:gd name="connsiteY6" fmla="*/ 66160 h 538513"/>
                <a:gd name="connsiteX7" fmla="*/ 199590 w 416127"/>
                <a:gd name="connsiteY7" fmla="*/ 0 h 538513"/>
                <a:gd name="connsiteX8" fmla="*/ 36557 w 416127"/>
                <a:gd name="connsiteY8" fmla="*/ 66159 h 538513"/>
                <a:gd name="connsiteX0" fmla="*/ 36557 w 416962"/>
                <a:gd name="connsiteY0" fmla="*/ 66159 h 533540"/>
                <a:gd name="connsiteX1" fmla="*/ 1116 w 416962"/>
                <a:gd name="connsiteY1" fmla="*/ 297712 h 533540"/>
                <a:gd name="connsiteX2" fmla="*/ 27108 w 416962"/>
                <a:gd name="connsiteY2" fmla="*/ 510363 h 533540"/>
                <a:gd name="connsiteX3" fmla="*/ 192502 w 416962"/>
                <a:gd name="connsiteY3" fmla="*/ 524541 h 533540"/>
                <a:gd name="connsiteX4" fmla="*/ 390977 w 416962"/>
                <a:gd name="connsiteY4" fmla="*/ 512727 h 533540"/>
                <a:gd name="connsiteX5" fmla="*/ 414603 w 416962"/>
                <a:gd name="connsiteY5" fmla="*/ 295351 h 533540"/>
                <a:gd name="connsiteX6" fmla="*/ 390976 w 416962"/>
                <a:gd name="connsiteY6" fmla="*/ 66160 h 533540"/>
                <a:gd name="connsiteX7" fmla="*/ 199590 w 416962"/>
                <a:gd name="connsiteY7" fmla="*/ 0 h 533540"/>
                <a:gd name="connsiteX8" fmla="*/ 36557 w 416962"/>
                <a:gd name="connsiteY8" fmla="*/ 66159 h 533540"/>
                <a:gd name="connsiteX0" fmla="*/ 36557 w 415953"/>
                <a:gd name="connsiteY0" fmla="*/ 66159 h 531703"/>
                <a:gd name="connsiteX1" fmla="*/ 1116 w 415953"/>
                <a:gd name="connsiteY1" fmla="*/ 297712 h 531703"/>
                <a:gd name="connsiteX2" fmla="*/ 27108 w 415953"/>
                <a:gd name="connsiteY2" fmla="*/ 510363 h 531703"/>
                <a:gd name="connsiteX3" fmla="*/ 192502 w 415953"/>
                <a:gd name="connsiteY3" fmla="*/ 524541 h 531703"/>
                <a:gd name="connsiteX4" fmla="*/ 390977 w 415953"/>
                <a:gd name="connsiteY4" fmla="*/ 512727 h 531703"/>
                <a:gd name="connsiteX5" fmla="*/ 414603 w 415953"/>
                <a:gd name="connsiteY5" fmla="*/ 295351 h 531703"/>
                <a:gd name="connsiteX6" fmla="*/ 390976 w 415953"/>
                <a:gd name="connsiteY6" fmla="*/ 66160 h 531703"/>
                <a:gd name="connsiteX7" fmla="*/ 199590 w 415953"/>
                <a:gd name="connsiteY7" fmla="*/ 0 h 531703"/>
                <a:gd name="connsiteX8" fmla="*/ 36557 w 415953"/>
                <a:gd name="connsiteY8" fmla="*/ 66159 h 531703"/>
                <a:gd name="connsiteX0" fmla="*/ 38202 w 417598"/>
                <a:gd name="connsiteY0" fmla="*/ 66159 h 527065"/>
                <a:gd name="connsiteX1" fmla="*/ 2761 w 417598"/>
                <a:gd name="connsiteY1" fmla="*/ 297712 h 527065"/>
                <a:gd name="connsiteX2" fmla="*/ 28753 w 417598"/>
                <a:gd name="connsiteY2" fmla="*/ 510363 h 527065"/>
                <a:gd name="connsiteX3" fmla="*/ 194147 w 417598"/>
                <a:gd name="connsiteY3" fmla="*/ 524541 h 527065"/>
                <a:gd name="connsiteX4" fmla="*/ 392622 w 417598"/>
                <a:gd name="connsiteY4" fmla="*/ 512727 h 527065"/>
                <a:gd name="connsiteX5" fmla="*/ 416248 w 417598"/>
                <a:gd name="connsiteY5" fmla="*/ 295351 h 527065"/>
                <a:gd name="connsiteX6" fmla="*/ 392621 w 417598"/>
                <a:gd name="connsiteY6" fmla="*/ 66160 h 527065"/>
                <a:gd name="connsiteX7" fmla="*/ 201235 w 417598"/>
                <a:gd name="connsiteY7" fmla="*/ 0 h 527065"/>
                <a:gd name="connsiteX8" fmla="*/ 38202 w 417598"/>
                <a:gd name="connsiteY8" fmla="*/ 66159 h 527065"/>
                <a:gd name="connsiteX0" fmla="*/ 36212 w 415608"/>
                <a:gd name="connsiteY0" fmla="*/ 66159 h 527065"/>
                <a:gd name="connsiteX1" fmla="*/ 771 w 415608"/>
                <a:gd name="connsiteY1" fmla="*/ 297712 h 527065"/>
                <a:gd name="connsiteX2" fmla="*/ 55116 w 415608"/>
                <a:gd name="connsiteY2" fmla="*/ 510363 h 527065"/>
                <a:gd name="connsiteX3" fmla="*/ 192157 w 415608"/>
                <a:gd name="connsiteY3" fmla="*/ 524541 h 527065"/>
                <a:gd name="connsiteX4" fmla="*/ 390632 w 415608"/>
                <a:gd name="connsiteY4" fmla="*/ 512727 h 527065"/>
                <a:gd name="connsiteX5" fmla="*/ 414258 w 415608"/>
                <a:gd name="connsiteY5" fmla="*/ 295351 h 527065"/>
                <a:gd name="connsiteX6" fmla="*/ 390631 w 415608"/>
                <a:gd name="connsiteY6" fmla="*/ 66160 h 527065"/>
                <a:gd name="connsiteX7" fmla="*/ 199245 w 415608"/>
                <a:gd name="connsiteY7" fmla="*/ 0 h 527065"/>
                <a:gd name="connsiteX8" fmla="*/ 36212 w 415608"/>
                <a:gd name="connsiteY8" fmla="*/ 66159 h 527065"/>
                <a:gd name="connsiteX0" fmla="*/ 15687 w 395083"/>
                <a:gd name="connsiteY0" fmla="*/ 66159 h 531379"/>
                <a:gd name="connsiteX1" fmla="*/ 8600 w 395083"/>
                <a:gd name="connsiteY1" fmla="*/ 302438 h 531379"/>
                <a:gd name="connsiteX2" fmla="*/ 34591 w 395083"/>
                <a:gd name="connsiteY2" fmla="*/ 510363 h 531379"/>
                <a:gd name="connsiteX3" fmla="*/ 171632 w 395083"/>
                <a:gd name="connsiteY3" fmla="*/ 524541 h 531379"/>
                <a:gd name="connsiteX4" fmla="*/ 370107 w 395083"/>
                <a:gd name="connsiteY4" fmla="*/ 512727 h 531379"/>
                <a:gd name="connsiteX5" fmla="*/ 393733 w 395083"/>
                <a:gd name="connsiteY5" fmla="*/ 295351 h 531379"/>
                <a:gd name="connsiteX6" fmla="*/ 370106 w 395083"/>
                <a:gd name="connsiteY6" fmla="*/ 66160 h 531379"/>
                <a:gd name="connsiteX7" fmla="*/ 178720 w 395083"/>
                <a:gd name="connsiteY7" fmla="*/ 0 h 531379"/>
                <a:gd name="connsiteX8" fmla="*/ 15687 w 395083"/>
                <a:gd name="connsiteY8" fmla="*/ 66159 h 531379"/>
                <a:gd name="connsiteX0" fmla="*/ 16810 w 396206"/>
                <a:gd name="connsiteY0" fmla="*/ 66159 h 532029"/>
                <a:gd name="connsiteX1" fmla="*/ 7361 w 396206"/>
                <a:gd name="connsiteY1" fmla="*/ 292987 h 532029"/>
                <a:gd name="connsiteX2" fmla="*/ 35714 w 396206"/>
                <a:gd name="connsiteY2" fmla="*/ 510363 h 532029"/>
                <a:gd name="connsiteX3" fmla="*/ 172755 w 396206"/>
                <a:gd name="connsiteY3" fmla="*/ 524541 h 532029"/>
                <a:gd name="connsiteX4" fmla="*/ 371230 w 396206"/>
                <a:gd name="connsiteY4" fmla="*/ 512727 h 532029"/>
                <a:gd name="connsiteX5" fmla="*/ 394856 w 396206"/>
                <a:gd name="connsiteY5" fmla="*/ 295351 h 532029"/>
                <a:gd name="connsiteX6" fmla="*/ 371229 w 396206"/>
                <a:gd name="connsiteY6" fmla="*/ 66160 h 532029"/>
                <a:gd name="connsiteX7" fmla="*/ 179843 w 396206"/>
                <a:gd name="connsiteY7" fmla="*/ 0 h 532029"/>
                <a:gd name="connsiteX8" fmla="*/ 16810 w 396206"/>
                <a:gd name="connsiteY8" fmla="*/ 66159 h 532029"/>
                <a:gd name="connsiteX0" fmla="*/ 17622 w 397018"/>
                <a:gd name="connsiteY0" fmla="*/ 66159 h 532029"/>
                <a:gd name="connsiteX1" fmla="*/ 8173 w 397018"/>
                <a:gd name="connsiteY1" fmla="*/ 292987 h 532029"/>
                <a:gd name="connsiteX2" fmla="*/ 36526 w 397018"/>
                <a:gd name="connsiteY2" fmla="*/ 510363 h 532029"/>
                <a:gd name="connsiteX3" fmla="*/ 173567 w 397018"/>
                <a:gd name="connsiteY3" fmla="*/ 524541 h 532029"/>
                <a:gd name="connsiteX4" fmla="*/ 372042 w 397018"/>
                <a:gd name="connsiteY4" fmla="*/ 512727 h 532029"/>
                <a:gd name="connsiteX5" fmla="*/ 395668 w 397018"/>
                <a:gd name="connsiteY5" fmla="*/ 295351 h 532029"/>
                <a:gd name="connsiteX6" fmla="*/ 372041 w 397018"/>
                <a:gd name="connsiteY6" fmla="*/ 66160 h 532029"/>
                <a:gd name="connsiteX7" fmla="*/ 180655 w 397018"/>
                <a:gd name="connsiteY7" fmla="*/ 0 h 532029"/>
                <a:gd name="connsiteX8" fmla="*/ 17622 w 397018"/>
                <a:gd name="connsiteY8" fmla="*/ 66159 h 532029"/>
                <a:gd name="connsiteX0" fmla="*/ 16811 w 396207"/>
                <a:gd name="connsiteY0" fmla="*/ 66159 h 529127"/>
                <a:gd name="connsiteX1" fmla="*/ 7362 w 396207"/>
                <a:gd name="connsiteY1" fmla="*/ 292987 h 529127"/>
                <a:gd name="connsiteX2" fmla="*/ 35715 w 396207"/>
                <a:gd name="connsiteY2" fmla="*/ 505637 h 529127"/>
                <a:gd name="connsiteX3" fmla="*/ 172756 w 396207"/>
                <a:gd name="connsiteY3" fmla="*/ 524541 h 529127"/>
                <a:gd name="connsiteX4" fmla="*/ 371231 w 396207"/>
                <a:gd name="connsiteY4" fmla="*/ 512727 h 529127"/>
                <a:gd name="connsiteX5" fmla="*/ 394857 w 396207"/>
                <a:gd name="connsiteY5" fmla="*/ 295351 h 529127"/>
                <a:gd name="connsiteX6" fmla="*/ 371230 w 396207"/>
                <a:gd name="connsiteY6" fmla="*/ 66160 h 529127"/>
                <a:gd name="connsiteX7" fmla="*/ 179844 w 396207"/>
                <a:gd name="connsiteY7" fmla="*/ 0 h 529127"/>
                <a:gd name="connsiteX8" fmla="*/ 16811 w 396207"/>
                <a:gd name="connsiteY8" fmla="*/ 66159 h 529127"/>
                <a:gd name="connsiteX0" fmla="*/ 16811 w 397772"/>
                <a:gd name="connsiteY0" fmla="*/ 66159 h 528841"/>
                <a:gd name="connsiteX1" fmla="*/ 7362 w 397772"/>
                <a:gd name="connsiteY1" fmla="*/ 292987 h 528841"/>
                <a:gd name="connsiteX2" fmla="*/ 35715 w 397772"/>
                <a:gd name="connsiteY2" fmla="*/ 505637 h 528841"/>
                <a:gd name="connsiteX3" fmla="*/ 172756 w 397772"/>
                <a:gd name="connsiteY3" fmla="*/ 524541 h 528841"/>
                <a:gd name="connsiteX4" fmla="*/ 349966 w 397772"/>
                <a:gd name="connsiteY4" fmla="*/ 517453 h 528841"/>
                <a:gd name="connsiteX5" fmla="*/ 394857 w 397772"/>
                <a:gd name="connsiteY5" fmla="*/ 295351 h 528841"/>
                <a:gd name="connsiteX6" fmla="*/ 371230 w 397772"/>
                <a:gd name="connsiteY6" fmla="*/ 66160 h 528841"/>
                <a:gd name="connsiteX7" fmla="*/ 179844 w 397772"/>
                <a:gd name="connsiteY7" fmla="*/ 0 h 528841"/>
                <a:gd name="connsiteX8" fmla="*/ 16811 w 397772"/>
                <a:gd name="connsiteY8" fmla="*/ 66159 h 528841"/>
                <a:gd name="connsiteX0" fmla="*/ 16811 w 386281"/>
                <a:gd name="connsiteY0" fmla="*/ 66159 h 536037"/>
                <a:gd name="connsiteX1" fmla="*/ 7362 w 386281"/>
                <a:gd name="connsiteY1" fmla="*/ 292987 h 536037"/>
                <a:gd name="connsiteX2" fmla="*/ 35715 w 386281"/>
                <a:gd name="connsiteY2" fmla="*/ 505637 h 536037"/>
                <a:gd name="connsiteX3" fmla="*/ 172756 w 386281"/>
                <a:gd name="connsiteY3" fmla="*/ 524541 h 536037"/>
                <a:gd name="connsiteX4" fmla="*/ 349966 w 386281"/>
                <a:gd name="connsiteY4" fmla="*/ 517453 h 536037"/>
                <a:gd name="connsiteX5" fmla="*/ 368866 w 386281"/>
                <a:gd name="connsiteY5" fmla="*/ 292988 h 536037"/>
                <a:gd name="connsiteX6" fmla="*/ 371230 w 386281"/>
                <a:gd name="connsiteY6" fmla="*/ 66160 h 536037"/>
                <a:gd name="connsiteX7" fmla="*/ 179844 w 386281"/>
                <a:gd name="connsiteY7" fmla="*/ 0 h 536037"/>
                <a:gd name="connsiteX8" fmla="*/ 16811 w 386281"/>
                <a:gd name="connsiteY8" fmla="*/ 66159 h 536037"/>
                <a:gd name="connsiteX0" fmla="*/ 16811 w 390120"/>
                <a:gd name="connsiteY0" fmla="*/ 66159 h 535863"/>
                <a:gd name="connsiteX1" fmla="*/ 7362 w 390120"/>
                <a:gd name="connsiteY1" fmla="*/ 292987 h 535863"/>
                <a:gd name="connsiteX2" fmla="*/ 35715 w 390120"/>
                <a:gd name="connsiteY2" fmla="*/ 505637 h 535863"/>
                <a:gd name="connsiteX3" fmla="*/ 172756 w 390120"/>
                <a:gd name="connsiteY3" fmla="*/ 524541 h 535863"/>
                <a:gd name="connsiteX4" fmla="*/ 349966 w 390120"/>
                <a:gd name="connsiteY4" fmla="*/ 517453 h 535863"/>
                <a:gd name="connsiteX5" fmla="*/ 380680 w 390120"/>
                <a:gd name="connsiteY5" fmla="*/ 295351 h 535863"/>
                <a:gd name="connsiteX6" fmla="*/ 371230 w 390120"/>
                <a:gd name="connsiteY6" fmla="*/ 66160 h 535863"/>
                <a:gd name="connsiteX7" fmla="*/ 179844 w 390120"/>
                <a:gd name="connsiteY7" fmla="*/ 0 h 535863"/>
                <a:gd name="connsiteX8" fmla="*/ 16811 w 390120"/>
                <a:gd name="connsiteY8" fmla="*/ 66159 h 535863"/>
                <a:gd name="connsiteX0" fmla="*/ 16811 w 393406"/>
                <a:gd name="connsiteY0" fmla="*/ 66159 h 535863"/>
                <a:gd name="connsiteX1" fmla="*/ 7362 w 393406"/>
                <a:gd name="connsiteY1" fmla="*/ 292987 h 535863"/>
                <a:gd name="connsiteX2" fmla="*/ 35715 w 393406"/>
                <a:gd name="connsiteY2" fmla="*/ 505637 h 535863"/>
                <a:gd name="connsiteX3" fmla="*/ 172756 w 393406"/>
                <a:gd name="connsiteY3" fmla="*/ 524541 h 535863"/>
                <a:gd name="connsiteX4" fmla="*/ 349966 w 393406"/>
                <a:gd name="connsiteY4" fmla="*/ 517453 h 535863"/>
                <a:gd name="connsiteX5" fmla="*/ 387769 w 393406"/>
                <a:gd name="connsiteY5" fmla="*/ 295351 h 535863"/>
                <a:gd name="connsiteX6" fmla="*/ 371230 w 393406"/>
                <a:gd name="connsiteY6" fmla="*/ 66160 h 535863"/>
                <a:gd name="connsiteX7" fmla="*/ 179844 w 393406"/>
                <a:gd name="connsiteY7" fmla="*/ 0 h 535863"/>
                <a:gd name="connsiteX8" fmla="*/ 16811 w 393406"/>
                <a:gd name="connsiteY8" fmla="*/ 66159 h 535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406" h="535863">
                  <a:moveTo>
                    <a:pt x="16811" y="66159"/>
                  </a:moveTo>
                  <a:cubicBezTo>
                    <a:pt x="-11936" y="114990"/>
                    <a:pt x="4211" y="219741"/>
                    <a:pt x="7362" y="292987"/>
                  </a:cubicBezTo>
                  <a:cubicBezTo>
                    <a:pt x="10513" y="366233"/>
                    <a:pt x="8149" y="467045"/>
                    <a:pt x="35715" y="505637"/>
                  </a:cubicBezTo>
                  <a:cubicBezTo>
                    <a:pt x="63281" y="544229"/>
                    <a:pt x="120381" y="522572"/>
                    <a:pt x="172756" y="524541"/>
                  </a:cubicBezTo>
                  <a:cubicBezTo>
                    <a:pt x="231826" y="522178"/>
                    <a:pt x="314131" y="555651"/>
                    <a:pt x="349966" y="517453"/>
                  </a:cubicBezTo>
                  <a:cubicBezTo>
                    <a:pt x="385802" y="479255"/>
                    <a:pt x="384225" y="370566"/>
                    <a:pt x="387769" y="295351"/>
                  </a:cubicBezTo>
                  <a:cubicBezTo>
                    <a:pt x="391313" y="220136"/>
                    <a:pt x="404703" y="118141"/>
                    <a:pt x="371230" y="66160"/>
                  </a:cubicBezTo>
                  <a:cubicBezTo>
                    <a:pt x="337757" y="14179"/>
                    <a:pt x="238914" y="0"/>
                    <a:pt x="179844" y="0"/>
                  </a:cubicBezTo>
                  <a:cubicBezTo>
                    <a:pt x="120774" y="0"/>
                    <a:pt x="45558" y="17328"/>
                    <a:pt x="16811" y="66159"/>
                  </a:cubicBez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C0D1DCA4-430F-4609-BB1D-635549350983}"/>
                </a:ext>
              </a:extLst>
            </p:cNvPr>
            <p:cNvSpPr/>
            <p:nvPr/>
          </p:nvSpPr>
          <p:spPr>
            <a:xfrm>
              <a:off x="5625516" y="3156849"/>
              <a:ext cx="818288" cy="1112412"/>
            </a:xfrm>
            <a:custGeom>
              <a:avLst/>
              <a:gdLst>
                <a:gd name="connsiteX0" fmla="*/ 833039 w 833102"/>
                <a:gd name="connsiteY0" fmla="*/ 76519 h 1128109"/>
                <a:gd name="connsiteX1" fmla="*/ 721944 w 833102"/>
                <a:gd name="connsiteY1" fmla="*/ 29517 h 1128109"/>
                <a:gd name="connsiteX2" fmla="*/ 580938 w 833102"/>
                <a:gd name="connsiteY2" fmla="*/ 3880 h 1128109"/>
                <a:gd name="connsiteX3" fmla="*/ 471980 w 833102"/>
                <a:gd name="connsiteY3" fmla="*/ 6016 h 1128109"/>
                <a:gd name="connsiteX4" fmla="*/ 433524 w 833102"/>
                <a:gd name="connsiteY4" fmla="*/ 59428 h 1128109"/>
                <a:gd name="connsiteX5" fmla="*/ 358748 w 833102"/>
                <a:gd name="connsiteY5" fmla="*/ 78656 h 1128109"/>
                <a:gd name="connsiteX6" fmla="*/ 309610 w 833102"/>
                <a:gd name="connsiteY6" fmla="*/ 53018 h 1128109"/>
                <a:gd name="connsiteX7" fmla="*/ 309610 w 833102"/>
                <a:gd name="connsiteY7" fmla="*/ 6016 h 1128109"/>
                <a:gd name="connsiteX8" fmla="*/ 228424 w 833102"/>
                <a:gd name="connsiteY8" fmla="*/ 27381 h 1128109"/>
                <a:gd name="connsiteX9" fmla="*/ 108783 w 833102"/>
                <a:gd name="connsiteY9" fmla="*/ 91474 h 1128109"/>
                <a:gd name="connsiteX10" fmla="*/ 74600 w 833102"/>
                <a:gd name="connsiteY10" fmla="*/ 258117 h 1128109"/>
                <a:gd name="connsiteX11" fmla="*/ 38281 w 833102"/>
                <a:gd name="connsiteY11" fmla="*/ 719590 h 1128109"/>
                <a:gd name="connsiteX12" fmla="*/ 51099 w 833102"/>
                <a:gd name="connsiteY12" fmla="*/ 1093469 h 1128109"/>
                <a:gd name="connsiteX13" fmla="*/ 666396 w 833102"/>
                <a:gd name="connsiteY13" fmla="*/ 1104151 h 1128109"/>
                <a:gd name="connsiteX14" fmla="*/ 762537 w 833102"/>
                <a:gd name="connsiteY14" fmla="*/ 1027239 h 1128109"/>
                <a:gd name="connsiteX15" fmla="*/ 706989 w 833102"/>
                <a:gd name="connsiteY15" fmla="*/ 407669 h 1128109"/>
                <a:gd name="connsiteX16" fmla="*/ 833039 w 833102"/>
                <a:gd name="connsiteY16" fmla="*/ 76519 h 1128109"/>
                <a:gd name="connsiteX0" fmla="*/ 833039 w 833102"/>
                <a:gd name="connsiteY0" fmla="*/ 75792 h 1127382"/>
                <a:gd name="connsiteX1" fmla="*/ 721944 w 833102"/>
                <a:gd name="connsiteY1" fmla="*/ 15972 h 1127382"/>
                <a:gd name="connsiteX2" fmla="*/ 580938 w 833102"/>
                <a:gd name="connsiteY2" fmla="*/ 3153 h 1127382"/>
                <a:gd name="connsiteX3" fmla="*/ 471980 w 833102"/>
                <a:gd name="connsiteY3" fmla="*/ 5289 h 1127382"/>
                <a:gd name="connsiteX4" fmla="*/ 433524 w 833102"/>
                <a:gd name="connsiteY4" fmla="*/ 58701 h 1127382"/>
                <a:gd name="connsiteX5" fmla="*/ 358748 w 833102"/>
                <a:gd name="connsiteY5" fmla="*/ 77929 h 1127382"/>
                <a:gd name="connsiteX6" fmla="*/ 309610 w 833102"/>
                <a:gd name="connsiteY6" fmla="*/ 52291 h 1127382"/>
                <a:gd name="connsiteX7" fmla="*/ 309610 w 833102"/>
                <a:gd name="connsiteY7" fmla="*/ 5289 h 1127382"/>
                <a:gd name="connsiteX8" fmla="*/ 228424 w 833102"/>
                <a:gd name="connsiteY8" fmla="*/ 26654 h 1127382"/>
                <a:gd name="connsiteX9" fmla="*/ 108783 w 833102"/>
                <a:gd name="connsiteY9" fmla="*/ 90747 h 1127382"/>
                <a:gd name="connsiteX10" fmla="*/ 74600 w 833102"/>
                <a:gd name="connsiteY10" fmla="*/ 257390 h 1127382"/>
                <a:gd name="connsiteX11" fmla="*/ 38281 w 833102"/>
                <a:gd name="connsiteY11" fmla="*/ 718863 h 1127382"/>
                <a:gd name="connsiteX12" fmla="*/ 51099 w 833102"/>
                <a:gd name="connsiteY12" fmla="*/ 1092742 h 1127382"/>
                <a:gd name="connsiteX13" fmla="*/ 666396 w 833102"/>
                <a:gd name="connsiteY13" fmla="*/ 1103424 h 1127382"/>
                <a:gd name="connsiteX14" fmla="*/ 762537 w 833102"/>
                <a:gd name="connsiteY14" fmla="*/ 1026512 h 1127382"/>
                <a:gd name="connsiteX15" fmla="*/ 706989 w 833102"/>
                <a:gd name="connsiteY15" fmla="*/ 406942 h 1127382"/>
                <a:gd name="connsiteX16" fmla="*/ 833039 w 833102"/>
                <a:gd name="connsiteY16" fmla="*/ 75792 h 1127382"/>
                <a:gd name="connsiteX0" fmla="*/ 833039 w 833055"/>
                <a:gd name="connsiteY0" fmla="*/ 75792 h 1127382"/>
                <a:gd name="connsiteX1" fmla="*/ 721944 w 833055"/>
                <a:gd name="connsiteY1" fmla="*/ 15972 h 1127382"/>
                <a:gd name="connsiteX2" fmla="*/ 580938 w 833055"/>
                <a:gd name="connsiteY2" fmla="*/ 3153 h 1127382"/>
                <a:gd name="connsiteX3" fmla="*/ 471980 w 833055"/>
                <a:gd name="connsiteY3" fmla="*/ 5289 h 1127382"/>
                <a:gd name="connsiteX4" fmla="*/ 433524 w 833055"/>
                <a:gd name="connsiteY4" fmla="*/ 58701 h 1127382"/>
                <a:gd name="connsiteX5" fmla="*/ 358748 w 833055"/>
                <a:gd name="connsiteY5" fmla="*/ 77929 h 1127382"/>
                <a:gd name="connsiteX6" fmla="*/ 309610 w 833055"/>
                <a:gd name="connsiteY6" fmla="*/ 52291 h 1127382"/>
                <a:gd name="connsiteX7" fmla="*/ 309610 w 833055"/>
                <a:gd name="connsiteY7" fmla="*/ 5289 h 1127382"/>
                <a:gd name="connsiteX8" fmla="*/ 228424 w 833055"/>
                <a:gd name="connsiteY8" fmla="*/ 26654 h 1127382"/>
                <a:gd name="connsiteX9" fmla="*/ 108783 w 833055"/>
                <a:gd name="connsiteY9" fmla="*/ 90747 h 1127382"/>
                <a:gd name="connsiteX10" fmla="*/ 74600 w 833055"/>
                <a:gd name="connsiteY10" fmla="*/ 257390 h 1127382"/>
                <a:gd name="connsiteX11" fmla="*/ 38281 w 833055"/>
                <a:gd name="connsiteY11" fmla="*/ 718863 h 1127382"/>
                <a:gd name="connsiteX12" fmla="*/ 51099 w 833055"/>
                <a:gd name="connsiteY12" fmla="*/ 1092742 h 1127382"/>
                <a:gd name="connsiteX13" fmla="*/ 666396 w 833055"/>
                <a:gd name="connsiteY13" fmla="*/ 1103424 h 1127382"/>
                <a:gd name="connsiteX14" fmla="*/ 762537 w 833055"/>
                <a:gd name="connsiteY14" fmla="*/ 1026512 h 1127382"/>
                <a:gd name="connsiteX15" fmla="*/ 730490 w 833055"/>
                <a:gd name="connsiteY15" fmla="*/ 409079 h 1127382"/>
                <a:gd name="connsiteX16" fmla="*/ 833039 w 833055"/>
                <a:gd name="connsiteY16" fmla="*/ 75792 h 1127382"/>
                <a:gd name="connsiteX0" fmla="*/ 833039 w 833110"/>
                <a:gd name="connsiteY0" fmla="*/ 75792 h 1127382"/>
                <a:gd name="connsiteX1" fmla="*/ 721944 w 833110"/>
                <a:gd name="connsiteY1" fmla="*/ 15972 h 1127382"/>
                <a:gd name="connsiteX2" fmla="*/ 580938 w 833110"/>
                <a:gd name="connsiteY2" fmla="*/ 3153 h 1127382"/>
                <a:gd name="connsiteX3" fmla="*/ 471980 w 833110"/>
                <a:gd name="connsiteY3" fmla="*/ 5289 h 1127382"/>
                <a:gd name="connsiteX4" fmla="*/ 433524 w 833110"/>
                <a:gd name="connsiteY4" fmla="*/ 58701 h 1127382"/>
                <a:gd name="connsiteX5" fmla="*/ 358748 w 833110"/>
                <a:gd name="connsiteY5" fmla="*/ 77929 h 1127382"/>
                <a:gd name="connsiteX6" fmla="*/ 309610 w 833110"/>
                <a:gd name="connsiteY6" fmla="*/ 52291 h 1127382"/>
                <a:gd name="connsiteX7" fmla="*/ 309610 w 833110"/>
                <a:gd name="connsiteY7" fmla="*/ 5289 h 1127382"/>
                <a:gd name="connsiteX8" fmla="*/ 228424 w 833110"/>
                <a:gd name="connsiteY8" fmla="*/ 26654 h 1127382"/>
                <a:gd name="connsiteX9" fmla="*/ 108783 w 833110"/>
                <a:gd name="connsiteY9" fmla="*/ 90747 h 1127382"/>
                <a:gd name="connsiteX10" fmla="*/ 74600 w 833110"/>
                <a:gd name="connsiteY10" fmla="*/ 257390 h 1127382"/>
                <a:gd name="connsiteX11" fmla="*/ 38281 w 833110"/>
                <a:gd name="connsiteY11" fmla="*/ 718863 h 1127382"/>
                <a:gd name="connsiteX12" fmla="*/ 51099 w 833110"/>
                <a:gd name="connsiteY12" fmla="*/ 1092742 h 1127382"/>
                <a:gd name="connsiteX13" fmla="*/ 666396 w 833110"/>
                <a:gd name="connsiteY13" fmla="*/ 1103424 h 1127382"/>
                <a:gd name="connsiteX14" fmla="*/ 762537 w 833110"/>
                <a:gd name="connsiteY14" fmla="*/ 1026512 h 1127382"/>
                <a:gd name="connsiteX15" fmla="*/ 739036 w 833110"/>
                <a:gd name="connsiteY15" fmla="*/ 411215 h 1127382"/>
                <a:gd name="connsiteX16" fmla="*/ 833039 w 833110"/>
                <a:gd name="connsiteY16" fmla="*/ 75792 h 1127382"/>
                <a:gd name="connsiteX0" fmla="*/ 845955 w 846026"/>
                <a:gd name="connsiteY0" fmla="*/ 75792 h 1131873"/>
                <a:gd name="connsiteX1" fmla="*/ 734860 w 846026"/>
                <a:gd name="connsiteY1" fmla="*/ 15972 h 1131873"/>
                <a:gd name="connsiteX2" fmla="*/ 593854 w 846026"/>
                <a:gd name="connsiteY2" fmla="*/ 3153 h 1131873"/>
                <a:gd name="connsiteX3" fmla="*/ 484896 w 846026"/>
                <a:gd name="connsiteY3" fmla="*/ 5289 h 1131873"/>
                <a:gd name="connsiteX4" fmla="*/ 446440 w 846026"/>
                <a:gd name="connsiteY4" fmla="*/ 58701 h 1131873"/>
                <a:gd name="connsiteX5" fmla="*/ 371664 w 846026"/>
                <a:gd name="connsiteY5" fmla="*/ 77929 h 1131873"/>
                <a:gd name="connsiteX6" fmla="*/ 322526 w 846026"/>
                <a:gd name="connsiteY6" fmla="*/ 52291 h 1131873"/>
                <a:gd name="connsiteX7" fmla="*/ 322526 w 846026"/>
                <a:gd name="connsiteY7" fmla="*/ 5289 h 1131873"/>
                <a:gd name="connsiteX8" fmla="*/ 241340 w 846026"/>
                <a:gd name="connsiteY8" fmla="*/ 26654 h 1131873"/>
                <a:gd name="connsiteX9" fmla="*/ 121699 w 846026"/>
                <a:gd name="connsiteY9" fmla="*/ 90747 h 1131873"/>
                <a:gd name="connsiteX10" fmla="*/ 87516 w 846026"/>
                <a:gd name="connsiteY10" fmla="*/ 257390 h 1131873"/>
                <a:gd name="connsiteX11" fmla="*/ 51197 w 846026"/>
                <a:gd name="connsiteY11" fmla="*/ 718863 h 1131873"/>
                <a:gd name="connsiteX12" fmla="*/ 46923 w 846026"/>
                <a:gd name="connsiteY12" fmla="*/ 1099151 h 1131873"/>
                <a:gd name="connsiteX13" fmla="*/ 679312 w 846026"/>
                <a:gd name="connsiteY13" fmla="*/ 1103424 h 1131873"/>
                <a:gd name="connsiteX14" fmla="*/ 775453 w 846026"/>
                <a:gd name="connsiteY14" fmla="*/ 1026512 h 1131873"/>
                <a:gd name="connsiteX15" fmla="*/ 751952 w 846026"/>
                <a:gd name="connsiteY15" fmla="*/ 411215 h 1131873"/>
                <a:gd name="connsiteX16" fmla="*/ 845955 w 846026"/>
                <a:gd name="connsiteY16" fmla="*/ 75792 h 1131873"/>
                <a:gd name="connsiteX0" fmla="*/ 845955 w 846026"/>
                <a:gd name="connsiteY0" fmla="*/ 75792 h 1106808"/>
                <a:gd name="connsiteX1" fmla="*/ 734860 w 846026"/>
                <a:gd name="connsiteY1" fmla="*/ 15972 h 1106808"/>
                <a:gd name="connsiteX2" fmla="*/ 593854 w 846026"/>
                <a:gd name="connsiteY2" fmla="*/ 3153 h 1106808"/>
                <a:gd name="connsiteX3" fmla="*/ 484896 w 846026"/>
                <a:gd name="connsiteY3" fmla="*/ 5289 h 1106808"/>
                <a:gd name="connsiteX4" fmla="*/ 446440 w 846026"/>
                <a:gd name="connsiteY4" fmla="*/ 58701 h 1106808"/>
                <a:gd name="connsiteX5" fmla="*/ 371664 w 846026"/>
                <a:gd name="connsiteY5" fmla="*/ 77929 h 1106808"/>
                <a:gd name="connsiteX6" fmla="*/ 322526 w 846026"/>
                <a:gd name="connsiteY6" fmla="*/ 52291 h 1106808"/>
                <a:gd name="connsiteX7" fmla="*/ 322526 w 846026"/>
                <a:gd name="connsiteY7" fmla="*/ 5289 h 1106808"/>
                <a:gd name="connsiteX8" fmla="*/ 241340 w 846026"/>
                <a:gd name="connsiteY8" fmla="*/ 26654 h 1106808"/>
                <a:gd name="connsiteX9" fmla="*/ 121699 w 846026"/>
                <a:gd name="connsiteY9" fmla="*/ 90747 h 1106808"/>
                <a:gd name="connsiteX10" fmla="*/ 87516 w 846026"/>
                <a:gd name="connsiteY10" fmla="*/ 257390 h 1106808"/>
                <a:gd name="connsiteX11" fmla="*/ 51197 w 846026"/>
                <a:gd name="connsiteY11" fmla="*/ 718863 h 1106808"/>
                <a:gd name="connsiteX12" fmla="*/ 46923 w 846026"/>
                <a:gd name="connsiteY12" fmla="*/ 1099151 h 1106808"/>
                <a:gd name="connsiteX13" fmla="*/ 679312 w 846026"/>
                <a:gd name="connsiteY13" fmla="*/ 1103424 h 1106808"/>
                <a:gd name="connsiteX14" fmla="*/ 775453 w 846026"/>
                <a:gd name="connsiteY14" fmla="*/ 1026512 h 1106808"/>
                <a:gd name="connsiteX15" fmla="*/ 751952 w 846026"/>
                <a:gd name="connsiteY15" fmla="*/ 411215 h 1106808"/>
                <a:gd name="connsiteX16" fmla="*/ 845955 w 846026"/>
                <a:gd name="connsiteY16" fmla="*/ 75792 h 1106808"/>
                <a:gd name="connsiteX0" fmla="*/ 825374 w 825445"/>
                <a:gd name="connsiteY0" fmla="*/ 75792 h 1110041"/>
                <a:gd name="connsiteX1" fmla="*/ 714279 w 825445"/>
                <a:gd name="connsiteY1" fmla="*/ 15972 h 1110041"/>
                <a:gd name="connsiteX2" fmla="*/ 573273 w 825445"/>
                <a:gd name="connsiteY2" fmla="*/ 3153 h 1110041"/>
                <a:gd name="connsiteX3" fmla="*/ 464315 w 825445"/>
                <a:gd name="connsiteY3" fmla="*/ 5289 h 1110041"/>
                <a:gd name="connsiteX4" fmla="*/ 425859 w 825445"/>
                <a:gd name="connsiteY4" fmla="*/ 58701 h 1110041"/>
                <a:gd name="connsiteX5" fmla="*/ 351083 w 825445"/>
                <a:gd name="connsiteY5" fmla="*/ 77929 h 1110041"/>
                <a:gd name="connsiteX6" fmla="*/ 301945 w 825445"/>
                <a:gd name="connsiteY6" fmla="*/ 52291 h 1110041"/>
                <a:gd name="connsiteX7" fmla="*/ 301945 w 825445"/>
                <a:gd name="connsiteY7" fmla="*/ 5289 h 1110041"/>
                <a:gd name="connsiteX8" fmla="*/ 220759 w 825445"/>
                <a:gd name="connsiteY8" fmla="*/ 26654 h 1110041"/>
                <a:gd name="connsiteX9" fmla="*/ 101118 w 825445"/>
                <a:gd name="connsiteY9" fmla="*/ 90747 h 1110041"/>
                <a:gd name="connsiteX10" fmla="*/ 66935 w 825445"/>
                <a:gd name="connsiteY10" fmla="*/ 257390 h 1110041"/>
                <a:gd name="connsiteX11" fmla="*/ 30616 w 825445"/>
                <a:gd name="connsiteY11" fmla="*/ 718863 h 1110041"/>
                <a:gd name="connsiteX12" fmla="*/ 54116 w 825445"/>
                <a:gd name="connsiteY12" fmla="*/ 1109834 h 1110041"/>
                <a:gd name="connsiteX13" fmla="*/ 658731 w 825445"/>
                <a:gd name="connsiteY13" fmla="*/ 1103424 h 1110041"/>
                <a:gd name="connsiteX14" fmla="*/ 754872 w 825445"/>
                <a:gd name="connsiteY14" fmla="*/ 1026512 h 1110041"/>
                <a:gd name="connsiteX15" fmla="*/ 731371 w 825445"/>
                <a:gd name="connsiteY15" fmla="*/ 411215 h 1110041"/>
                <a:gd name="connsiteX16" fmla="*/ 825374 w 825445"/>
                <a:gd name="connsiteY16" fmla="*/ 75792 h 1110041"/>
                <a:gd name="connsiteX0" fmla="*/ 825681 w 825752"/>
                <a:gd name="connsiteY0" fmla="*/ 75792 h 1139039"/>
                <a:gd name="connsiteX1" fmla="*/ 714586 w 825752"/>
                <a:gd name="connsiteY1" fmla="*/ 15972 h 1139039"/>
                <a:gd name="connsiteX2" fmla="*/ 573580 w 825752"/>
                <a:gd name="connsiteY2" fmla="*/ 3153 h 1139039"/>
                <a:gd name="connsiteX3" fmla="*/ 464622 w 825752"/>
                <a:gd name="connsiteY3" fmla="*/ 5289 h 1139039"/>
                <a:gd name="connsiteX4" fmla="*/ 426166 w 825752"/>
                <a:gd name="connsiteY4" fmla="*/ 58701 h 1139039"/>
                <a:gd name="connsiteX5" fmla="*/ 351390 w 825752"/>
                <a:gd name="connsiteY5" fmla="*/ 77929 h 1139039"/>
                <a:gd name="connsiteX6" fmla="*/ 302252 w 825752"/>
                <a:gd name="connsiteY6" fmla="*/ 52291 h 1139039"/>
                <a:gd name="connsiteX7" fmla="*/ 302252 w 825752"/>
                <a:gd name="connsiteY7" fmla="*/ 5289 h 1139039"/>
                <a:gd name="connsiteX8" fmla="*/ 221066 w 825752"/>
                <a:gd name="connsiteY8" fmla="*/ 26654 h 1139039"/>
                <a:gd name="connsiteX9" fmla="*/ 101425 w 825752"/>
                <a:gd name="connsiteY9" fmla="*/ 90747 h 1139039"/>
                <a:gd name="connsiteX10" fmla="*/ 67242 w 825752"/>
                <a:gd name="connsiteY10" fmla="*/ 257390 h 1139039"/>
                <a:gd name="connsiteX11" fmla="*/ 30923 w 825752"/>
                <a:gd name="connsiteY11" fmla="*/ 718863 h 1139039"/>
                <a:gd name="connsiteX12" fmla="*/ 54423 w 825752"/>
                <a:gd name="connsiteY12" fmla="*/ 1109834 h 1139039"/>
                <a:gd name="connsiteX13" fmla="*/ 663311 w 825752"/>
                <a:gd name="connsiteY13" fmla="*/ 1101287 h 1139039"/>
                <a:gd name="connsiteX14" fmla="*/ 755179 w 825752"/>
                <a:gd name="connsiteY14" fmla="*/ 1026512 h 1139039"/>
                <a:gd name="connsiteX15" fmla="*/ 731678 w 825752"/>
                <a:gd name="connsiteY15" fmla="*/ 411215 h 1139039"/>
                <a:gd name="connsiteX16" fmla="*/ 825681 w 825752"/>
                <a:gd name="connsiteY16" fmla="*/ 75792 h 1139039"/>
                <a:gd name="connsiteX0" fmla="*/ 825681 w 825752"/>
                <a:gd name="connsiteY0" fmla="*/ 75792 h 1135490"/>
                <a:gd name="connsiteX1" fmla="*/ 714586 w 825752"/>
                <a:gd name="connsiteY1" fmla="*/ 15972 h 1135490"/>
                <a:gd name="connsiteX2" fmla="*/ 573580 w 825752"/>
                <a:gd name="connsiteY2" fmla="*/ 3153 h 1135490"/>
                <a:gd name="connsiteX3" fmla="*/ 464622 w 825752"/>
                <a:gd name="connsiteY3" fmla="*/ 5289 h 1135490"/>
                <a:gd name="connsiteX4" fmla="*/ 426166 w 825752"/>
                <a:gd name="connsiteY4" fmla="*/ 58701 h 1135490"/>
                <a:gd name="connsiteX5" fmla="*/ 351390 w 825752"/>
                <a:gd name="connsiteY5" fmla="*/ 77929 h 1135490"/>
                <a:gd name="connsiteX6" fmla="*/ 302252 w 825752"/>
                <a:gd name="connsiteY6" fmla="*/ 52291 h 1135490"/>
                <a:gd name="connsiteX7" fmla="*/ 302252 w 825752"/>
                <a:gd name="connsiteY7" fmla="*/ 5289 h 1135490"/>
                <a:gd name="connsiteX8" fmla="*/ 221066 w 825752"/>
                <a:gd name="connsiteY8" fmla="*/ 26654 h 1135490"/>
                <a:gd name="connsiteX9" fmla="*/ 101425 w 825752"/>
                <a:gd name="connsiteY9" fmla="*/ 90747 h 1135490"/>
                <a:gd name="connsiteX10" fmla="*/ 67242 w 825752"/>
                <a:gd name="connsiteY10" fmla="*/ 257390 h 1135490"/>
                <a:gd name="connsiteX11" fmla="*/ 30923 w 825752"/>
                <a:gd name="connsiteY11" fmla="*/ 718863 h 1135490"/>
                <a:gd name="connsiteX12" fmla="*/ 54423 w 825752"/>
                <a:gd name="connsiteY12" fmla="*/ 1109834 h 1135490"/>
                <a:gd name="connsiteX13" fmla="*/ 663311 w 825752"/>
                <a:gd name="connsiteY13" fmla="*/ 1101287 h 1135490"/>
                <a:gd name="connsiteX14" fmla="*/ 755179 w 825752"/>
                <a:gd name="connsiteY14" fmla="*/ 1026512 h 1135490"/>
                <a:gd name="connsiteX15" fmla="*/ 731678 w 825752"/>
                <a:gd name="connsiteY15" fmla="*/ 411215 h 1135490"/>
                <a:gd name="connsiteX16" fmla="*/ 825681 w 825752"/>
                <a:gd name="connsiteY16" fmla="*/ 75792 h 1135490"/>
                <a:gd name="connsiteX0" fmla="*/ 825681 w 825749"/>
                <a:gd name="connsiteY0" fmla="*/ 75792 h 1140469"/>
                <a:gd name="connsiteX1" fmla="*/ 714586 w 825749"/>
                <a:gd name="connsiteY1" fmla="*/ 15972 h 1140469"/>
                <a:gd name="connsiteX2" fmla="*/ 573580 w 825749"/>
                <a:gd name="connsiteY2" fmla="*/ 3153 h 1140469"/>
                <a:gd name="connsiteX3" fmla="*/ 464622 w 825749"/>
                <a:gd name="connsiteY3" fmla="*/ 5289 h 1140469"/>
                <a:gd name="connsiteX4" fmla="*/ 426166 w 825749"/>
                <a:gd name="connsiteY4" fmla="*/ 58701 h 1140469"/>
                <a:gd name="connsiteX5" fmla="*/ 351390 w 825749"/>
                <a:gd name="connsiteY5" fmla="*/ 77929 h 1140469"/>
                <a:gd name="connsiteX6" fmla="*/ 302252 w 825749"/>
                <a:gd name="connsiteY6" fmla="*/ 52291 h 1140469"/>
                <a:gd name="connsiteX7" fmla="*/ 302252 w 825749"/>
                <a:gd name="connsiteY7" fmla="*/ 5289 h 1140469"/>
                <a:gd name="connsiteX8" fmla="*/ 221066 w 825749"/>
                <a:gd name="connsiteY8" fmla="*/ 26654 h 1140469"/>
                <a:gd name="connsiteX9" fmla="*/ 101425 w 825749"/>
                <a:gd name="connsiteY9" fmla="*/ 90747 h 1140469"/>
                <a:gd name="connsiteX10" fmla="*/ 67242 w 825749"/>
                <a:gd name="connsiteY10" fmla="*/ 257390 h 1140469"/>
                <a:gd name="connsiteX11" fmla="*/ 30923 w 825749"/>
                <a:gd name="connsiteY11" fmla="*/ 718863 h 1140469"/>
                <a:gd name="connsiteX12" fmla="*/ 54423 w 825749"/>
                <a:gd name="connsiteY12" fmla="*/ 1109834 h 1140469"/>
                <a:gd name="connsiteX13" fmla="*/ 663311 w 825749"/>
                <a:gd name="connsiteY13" fmla="*/ 1101287 h 1140469"/>
                <a:gd name="connsiteX14" fmla="*/ 765861 w 825749"/>
                <a:gd name="connsiteY14" fmla="*/ 990192 h 1140469"/>
                <a:gd name="connsiteX15" fmla="*/ 731678 w 825749"/>
                <a:gd name="connsiteY15" fmla="*/ 411215 h 1140469"/>
                <a:gd name="connsiteX16" fmla="*/ 825681 w 825749"/>
                <a:gd name="connsiteY16" fmla="*/ 75792 h 1140469"/>
                <a:gd name="connsiteX0" fmla="*/ 821257 w 821325"/>
                <a:gd name="connsiteY0" fmla="*/ 75792 h 1134194"/>
                <a:gd name="connsiteX1" fmla="*/ 710162 w 821325"/>
                <a:gd name="connsiteY1" fmla="*/ 15972 h 1134194"/>
                <a:gd name="connsiteX2" fmla="*/ 569156 w 821325"/>
                <a:gd name="connsiteY2" fmla="*/ 3153 h 1134194"/>
                <a:gd name="connsiteX3" fmla="*/ 460198 w 821325"/>
                <a:gd name="connsiteY3" fmla="*/ 5289 h 1134194"/>
                <a:gd name="connsiteX4" fmla="*/ 421742 w 821325"/>
                <a:gd name="connsiteY4" fmla="*/ 58701 h 1134194"/>
                <a:gd name="connsiteX5" fmla="*/ 346966 w 821325"/>
                <a:gd name="connsiteY5" fmla="*/ 77929 h 1134194"/>
                <a:gd name="connsiteX6" fmla="*/ 297828 w 821325"/>
                <a:gd name="connsiteY6" fmla="*/ 52291 h 1134194"/>
                <a:gd name="connsiteX7" fmla="*/ 297828 w 821325"/>
                <a:gd name="connsiteY7" fmla="*/ 5289 h 1134194"/>
                <a:gd name="connsiteX8" fmla="*/ 216642 w 821325"/>
                <a:gd name="connsiteY8" fmla="*/ 26654 h 1134194"/>
                <a:gd name="connsiteX9" fmla="*/ 97001 w 821325"/>
                <a:gd name="connsiteY9" fmla="*/ 90747 h 1134194"/>
                <a:gd name="connsiteX10" fmla="*/ 62818 w 821325"/>
                <a:gd name="connsiteY10" fmla="*/ 257390 h 1134194"/>
                <a:gd name="connsiteX11" fmla="*/ 26499 w 821325"/>
                <a:gd name="connsiteY11" fmla="*/ 718863 h 1134194"/>
                <a:gd name="connsiteX12" fmla="*/ 56409 w 821325"/>
                <a:gd name="connsiteY12" fmla="*/ 1101288 h 1134194"/>
                <a:gd name="connsiteX13" fmla="*/ 658887 w 821325"/>
                <a:gd name="connsiteY13" fmla="*/ 1101287 h 1134194"/>
                <a:gd name="connsiteX14" fmla="*/ 761437 w 821325"/>
                <a:gd name="connsiteY14" fmla="*/ 990192 h 1134194"/>
                <a:gd name="connsiteX15" fmla="*/ 727254 w 821325"/>
                <a:gd name="connsiteY15" fmla="*/ 411215 h 1134194"/>
                <a:gd name="connsiteX16" fmla="*/ 821257 w 821325"/>
                <a:gd name="connsiteY16" fmla="*/ 75792 h 1134194"/>
                <a:gd name="connsiteX0" fmla="*/ 827676 w 827744"/>
                <a:gd name="connsiteY0" fmla="*/ 75792 h 1125854"/>
                <a:gd name="connsiteX1" fmla="*/ 716581 w 827744"/>
                <a:gd name="connsiteY1" fmla="*/ 15972 h 1125854"/>
                <a:gd name="connsiteX2" fmla="*/ 575575 w 827744"/>
                <a:gd name="connsiteY2" fmla="*/ 3153 h 1125854"/>
                <a:gd name="connsiteX3" fmla="*/ 466617 w 827744"/>
                <a:gd name="connsiteY3" fmla="*/ 5289 h 1125854"/>
                <a:gd name="connsiteX4" fmla="*/ 428161 w 827744"/>
                <a:gd name="connsiteY4" fmla="*/ 58701 h 1125854"/>
                <a:gd name="connsiteX5" fmla="*/ 353385 w 827744"/>
                <a:gd name="connsiteY5" fmla="*/ 77929 h 1125854"/>
                <a:gd name="connsiteX6" fmla="*/ 304247 w 827744"/>
                <a:gd name="connsiteY6" fmla="*/ 52291 h 1125854"/>
                <a:gd name="connsiteX7" fmla="*/ 304247 w 827744"/>
                <a:gd name="connsiteY7" fmla="*/ 5289 h 1125854"/>
                <a:gd name="connsiteX8" fmla="*/ 223061 w 827744"/>
                <a:gd name="connsiteY8" fmla="*/ 26654 h 1125854"/>
                <a:gd name="connsiteX9" fmla="*/ 103420 w 827744"/>
                <a:gd name="connsiteY9" fmla="*/ 90747 h 1125854"/>
                <a:gd name="connsiteX10" fmla="*/ 69237 w 827744"/>
                <a:gd name="connsiteY10" fmla="*/ 257390 h 1125854"/>
                <a:gd name="connsiteX11" fmla="*/ 32918 w 827744"/>
                <a:gd name="connsiteY11" fmla="*/ 718863 h 1125854"/>
                <a:gd name="connsiteX12" fmla="*/ 62828 w 827744"/>
                <a:gd name="connsiteY12" fmla="*/ 1101288 h 1125854"/>
                <a:gd name="connsiteX13" fmla="*/ 665306 w 827744"/>
                <a:gd name="connsiteY13" fmla="*/ 1101287 h 1125854"/>
                <a:gd name="connsiteX14" fmla="*/ 767856 w 827744"/>
                <a:gd name="connsiteY14" fmla="*/ 990192 h 1125854"/>
                <a:gd name="connsiteX15" fmla="*/ 733673 w 827744"/>
                <a:gd name="connsiteY15" fmla="*/ 411215 h 1125854"/>
                <a:gd name="connsiteX16" fmla="*/ 827676 w 827744"/>
                <a:gd name="connsiteY16" fmla="*/ 75792 h 1125854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9074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9074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9074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8433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263"/>
                <a:gd name="connsiteY0" fmla="*/ 75462 h 1128133"/>
                <a:gd name="connsiteX1" fmla="*/ 721550 w 826263"/>
                <a:gd name="connsiteY1" fmla="*/ 9232 h 1128133"/>
                <a:gd name="connsiteX2" fmla="*/ 574135 w 826263"/>
                <a:gd name="connsiteY2" fmla="*/ 2823 h 1128133"/>
                <a:gd name="connsiteX3" fmla="*/ 465177 w 826263"/>
                <a:gd name="connsiteY3" fmla="*/ 4959 h 1128133"/>
                <a:gd name="connsiteX4" fmla="*/ 426721 w 826263"/>
                <a:gd name="connsiteY4" fmla="*/ 58371 h 1128133"/>
                <a:gd name="connsiteX5" fmla="*/ 351945 w 826263"/>
                <a:gd name="connsiteY5" fmla="*/ 77599 h 1128133"/>
                <a:gd name="connsiteX6" fmla="*/ 302807 w 826263"/>
                <a:gd name="connsiteY6" fmla="*/ 51961 h 1128133"/>
                <a:gd name="connsiteX7" fmla="*/ 302807 w 826263"/>
                <a:gd name="connsiteY7" fmla="*/ 4959 h 1128133"/>
                <a:gd name="connsiteX8" fmla="*/ 221621 w 826263"/>
                <a:gd name="connsiteY8" fmla="*/ 26324 h 1128133"/>
                <a:gd name="connsiteX9" fmla="*/ 101980 w 826263"/>
                <a:gd name="connsiteY9" fmla="*/ 84007 h 1128133"/>
                <a:gd name="connsiteX10" fmla="*/ 67797 w 826263"/>
                <a:gd name="connsiteY10" fmla="*/ 257060 h 1128133"/>
                <a:gd name="connsiteX11" fmla="*/ 20796 w 826263"/>
                <a:gd name="connsiteY11" fmla="*/ 797582 h 1128133"/>
                <a:gd name="connsiteX12" fmla="*/ 61388 w 826263"/>
                <a:gd name="connsiteY12" fmla="*/ 1100958 h 1128133"/>
                <a:gd name="connsiteX13" fmla="*/ 663866 w 826263"/>
                <a:gd name="connsiteY13" fmla="*/ 1100957 h 1128133"/>
                <a:gd name="connsiteX14" fmla="*/ 766416 w 826263"/>
                <a:gd name="connsiteY14" fmla="*/ 989862 h 1128133"/>
                <a:gd name="connsiteX15" fmla="*/ 732233 w 826263"/>
                <a:gd name="connsiteY15" fmla="*/ 410885 h 1128133"/>
                <a:gd name="connsiteX16" fmla="*/ 826236 w 826263"/>
                <a:gd name="connsiteY16" fmla="*/ 75462 h 1128133"/>
                <a:gd name="connsiteX0" fmla="*/ 826236 w 826263"/>
                <a:gd name="connsiteY0" fmla="*/ 75462 h 1128133"/>
                <a:gd name="connsiteX1" fmla="*/ 721550 w 826263"/>
                <a:gd name="connsiteY1" fmla="*/ 9232 h 1128133"/>
                <a:gd name="connsiteX2" fmla="*/ 574135 w 826263"/>
                <a:gd name="connsiteY2" fmla="*/ 2823 h 1128133"/>
                <a:gd name="connsiteX3" fmla="*/ 465177 w 826263"/>
                <a:gd name="connsiteY3" fmla="*/ 4959 h 1128133"/>
                <a:gd name="connsiteX4" fmla="*/ 426721 w 826263"/>
                <a:gd name="connsiteY4" fmla="*/ 58371 h 1128133"/>
                <a:gd name="connsiteX5" fmla="*/ 351945 w 826263"/>
                <a:gd name="connsiteY5" fmla="*/ 77599 h 1128133"/>
                <a:gd name="connsiteX6" fmla="*/ 302807 w 826263"/>
                <a:gd name="connsiteY6" fmla="*/ 51961 h 1128133"/>
                <a:gd name="connsiteX7" fmla="*/ 302807 w 826263"/>
                <a:gd name="connsiteY7" fmla="*/ 4959 h 1128133"/>
                <a:gd name="connsiteX8" fmla="*/ 221621 w 826263"/>
                <a:gd name="connsiteY8" fmla="*/ 26324 h 1128133"/>
                <a:gd name="connsiteX9" fmla="*/ 101980 w 826263"/>
                <a:gd name="connsiteY9" fmla="*/ 84007 h 1128133"/>
                <a:gd name="connsiteX10" fmla="*/ 67797 w 826263"/>
                <a:gd name="connsiteY10" fmla="*/ 257060 h 1128133"/>
                <a:gd name="connsiteX11" fmla="*/ 20796 w 826263"/>
                <a:gd name="connsiteY11" fmla="*/ 797582 h 1128133"/>
                <a:gd name="connsiteX12" fmla="*/ 61388 w 826263"/>
                <a:gd name="connsiteY12" fmla="*/ 1100958 h 1128133"/>
                <a:gd name="connsiteX13" fmla="*/ 663866 w 826263"/>
                <a:gd name="connsiteY13" fmla="*/ 1100957 h 1128133"/>
                <a:gd name="connsiteX14" fmla="*/ 766416 w 826263"/>
                <a:gd name="connsiteY14" fmla="*/ 989862 h 1128133"/>
                <a:gd name="connsiteX15" fmla="*/ 732233 w 826263"/>
                <a:gd name="connsiteY15" fmla="*/ 410885 h 1128133"/>
                <a:gd name="connsiteX16" fmla="*/ 826236 w 826263"/>
                <a:gd name="connsiteY16" fmla="*/ 75462 h 1128133"/>
                <a:gd name="connsiteX0" fmla="*/ 826236 w 826263"/>
                <a:gd name="connsiteY0" fmla="*/ 75462 h 1128133"/>
                <a:gd name="connsiteX1" fmla="*/ 721550 w 826263"/>
                <a:gd name="connsiteY1" fmla="*/ 9232 h 1128133"/>
                <a:gd name="connsiteX2" fmla="*/ 574135 w 826263"/>
                <a:gd name="connsiteY2" fmla="*/ 2823 h 1128133"/>
                <a:gd name="connsiteX3" fmla="*/ 465177 w 826263"/>
                <a:gd name="connsiteY3" fmla="*/ 4959 h 1128133"/>
                <a:gd name="connsiteX4" fmla="*/ 426721 w 826263"/>
                <a:gd name="connsiteY4" fmla="*/ 58371 h 1128133"/>
                <a:gd name="connsiteX5" fmla="*/ 351945 w 826263"/>
                <a:gd name="connsiteY5" fmla="*/ 77599 h 1128133"/>
                <a:gd name="connsiteX6" fmla="*/ 302807 w 826263"/>
                <a:gd name="connsiteY6" fmla="*/ 51961 h 1128133"/>
                <a:gd name="connsiteX7" fmla="*/ 302807 w 826263"/>
                <a:gd name="connsiteY7" fmla="*/ 4959 h 1128133"/>
                <a:gd name="connsiteX8" fmla="*/ 221621 w 826263"/>
                <a:gd name="connsiteY8" fmla="*/ 26324 h 1128133"/>
                <a:gd name="connsiteX9" fmla="*/ 101980 w 826263"/>
                <a:gd name="connsiteY9" fmla="*/ 84007 h 1128133"/>
                <a:gd name="connsiteX10" fmla="*/ 67797 w 826263"/>
                <a:gd name="connsiteY10" fmla="*/ 257060 h 1128133"/>
                <a:gd name="connsiteX11" fmla="*/ 20796 w 826263"/>
                <a:gd name="connsiteY11" fmla="*/ 797582 h 1128133"/>
                <a:gd name="connsiteX12" fmla="*/ 61388 w 826263"/>
                <a:gd name="connsiteY12" fmla="*/ 1100958 h 1128133"/>
                <a:gd name="connsiteX13" fmla="*/ 663866 w 826263"/>
                <a:gd name="connsiteY13" fmla="*/ 1100957 h 1128133"/>
                <a:gd name="connsiteX14" fmla="*/ 766416 w 826263"/>
                <a:gd name="connsiteY14" fmla="*/ 989862 h 1128133"/>
                <a:gd name="connsiteX15" fmla="*/ 732233 w 826263"/>
                <a:gd name="connsiteY15" fmla="*/ 410885 h 1128133"/>
                <a:gd name="connsiteX16" fmla="*/ 826236 w 826263"/>
                <a:gd name="connsiteY16" fmla="*/ 75462 h 1128133"/>
                <a:gd name="connsiteX0" fmla="*/ 821963 w 821991"/>
                <a:gd name="connsiteY0" fmla="*/ 79735 h 1128133"/>
                <a:gd name="connsiteX1" fmla="*/ 721550 w 821991"/>
                <a:gd name="connsiteY1" fmla="*/ 9232 h 1128133"/>
                <a:gd name="connsiteX2" fmla="*/ 574135 w 821991"/>
                <a:gd name="connsiteY2" fmla="*/ 2823 h 1128133"/>
                <a:gd name="connsiteX3" fmla="*/ 465177 w 821991"/>
                <a:gd name="connsiteY3" fmla="*/ 4959 h 1128133"/>
                <a:gd name="connsiteX4" fmla="*/ 426721 w 821991"/>
                <a:gd name="connsiteY4" fmla="*/ 58371 h 1128133"/>
                <a:gd name="connsiteX5" fmla="*/ 351945 w 821991"/>
                <a:gd name="connsiteY5" fmla="*/ 77599 h 1128133"/>
                <a:gd name="connsiteX6" fmla="*/ 302807 w 821991"/>
                <a:gd name="connsiteY6" fmla="*/ 51961 h 1128133"/>
                <a:gd name="connsiteX7" fmla="*/ 302807 w 821991"/>
                <a:gd name="connsiteY7" fmla="*/ 4959 h 1128133"/>
                <a:gd name="connsiteX8" fmla="*/ 221621 w 821991"/>
                <a:gd name="connsiteY8" fmla="*/ 26324 h 1128133"/>
                <a:gd name="connsiteX9" fmla="*/ 101980 w 821991"/>
                <a:gd name="connsiteY9" fmla="*/ 84007 h 1128133"/>
                <a:gd name="connsiteX10" fmla="*/ 67797 w 821991"/>
                <a:gd name="connsiteY10" fmla="*/ 257060 h 1128133"/>
                <a:gd name="connsiteX11" fmla="*/ 20796 w 821991"/>
                <a:gd name="connsiteY11" fmla="*/ 797582 h 1128133"/>
                <a:gd name="connsiteX12" fmla="*/ 61388 w 821991"/>
                <a:gd name="connsiteY12" fmla="*/ 1100958 h 1128133"/>
                <a:gd name="connsiteX13" fmla="*/ 663866 w 821991"/>
                <a:gd name="connsiteY13" fmla="*/ 1100957 h 1128133"/>
                <a:gd name="connsiteX14" fmla="*/ 766416 w 821991"/>
                <a:gd name="connsiteY14" fmla="*/ 989862 h 1128133"/>
                <a:gd name="connsiteX15" fmla="*/ 732233 w 821991"/>
                <a:gd name="connsiteY15" fmla="*/ 410885 h 1128133"/>
                <a:gd name="connsiteX16" fmla="*/ 821963 w 821991"/>
                <a:gd name="connsiteY16" fmla="*/ 79735 h 1128133"/>
                <a:gd name="connsiteX0" fmla="*/ 830509 w 830535"/>
                <a:gd name="connsiteY0" fmla="*/ 86144 h 1128133"/>
                <a:gd name="connsiteX1" fmla="*/ 721550 w 830535"/>
                <a:gd name="connsiteY1" fmla="*/ 9232 h 1128133"/>
                <a:gd name="connsiteX2" fmla="*/ 574135 w 830535"/>
                <a:gd name="connsiteY2" fmla="*/ 2823 h 1128133"/>
                <a:gd name="connsiteX3" fmla="*/ 465177 w 830535"/>
                <a:gd name="connsiteY3" fmla="*/ 4959 h 1128133"/>
                <a:gd name="connsiteX4" fmla="*/ 426721 w 830535"/>
                <a:gd name="connsiteY4" fmla="*/ 58371 h 1128133"/>
                <a:gd name="connsiteX5" fmla="*/ 351945 w 830535"/>
                <a:gd name="connsiteY5" fmla="*/ 77599 h 1128133"/>
                <a:gd name="connsiteX6" fmla="*/ 302807 w 830535"/>
                <a:gd name="connsiteY6" fmla="*/ 51961 h 1128133"/>
                <a:gd name="connsiteX7" fmla="*/ 302807 w 830535"/>
                <a:gd name="connsiteY7" fmla="*/ 4959 h 1128133"/>
                <a:gd name="connsiteX8" fmla="*/ 221621 w 830535"/>
                <a:gd name="connsiteY8" fmla="*/ 26324 h 1128133"/>
                <a:gd name="connsiteX9" fmla="*/ 101980 w 830535"/>
                <a:gd name="connsiteY9" fmla="*/ 84007 h 1128133"/>
                <a:gd name="connsiteX10" fmla="*/ 67797 w 830535"/>
                <a:gd name="connsiteY10" fmla="*/ 257060 h 1128133"/>
                <a:gd name="connsiteX11" fmla="*/ 20796 w 830535"/>
                <a:gd name="connsiteY11" fmla="*/ 797582 h 1128133"/>
                <a:gd name="connsiteX12" fmla="*/ 61388 w 830535"/>
                <a:gd name="connsiteY12" fmla="*/ 1100958 h 1128133"/>
                <a:gd name="connsiteX13" fmla="*/ 663866 w 830535"/>
                <a:gd name="connsiteY13" fmla="*/ 1100957 h 1128133"/>
                <a:gd name="connsiteX14" fmla="*/ 766416 w 830535"/>
                <a:gd name="connsiteY14" fmla="*/ 989862 h 1128133"/>
                <a:gd name="connsiteX15" fmla="*/ 732233 w 830535"/>
                <a:gd name="connsiteY15" fmla="*/ 410885 h 1128133"/>
                <a:gd name="connsiteX16" fmla="*/ 830509 w 830535"/>
                <a:gd name="connsiteY16" fmla="*/ 86144 h 1128133"/>
                <a:gd name="connsiteX0" fmla="*/ 830509 w 834188"/>
                <a:gd name="connsiteY0" fmla="*/ 86144 h 1128133"/>
                <a:gd name="connsiteX1" fmla="*/ 721550 w 834188"/>
                <a:gd name="connsiteY1" fmla="*/ 9232 h 1128133"/>
                <a:gd name="connsiteX2" fmla="*/ 574135 w 834188"/>
                <a:gd name="connsiteY2" fmla="*/ 2823 h 1128133"/>
                <a:gd name="connsiteX3" fmla="*/ 465177 w 834188"/>
                <a:gd name="connsiteY3" fmla="*/ 4959 h 1128133"/>
                <a:gd name="connsiteX4" fmla="*/ 426721 w 834188"/>
                <a:gd name="connsiteY4" fmla="*/ 58371 h 1128133"/>
                <a:gd name="connsiteX5" fmla="*/ 351945 w 834188"/>
                <a:gd name="connsiteY5" fmla="*/ 77599 h 1128133"/>
                <a:gd name="connsiteX6" fmla="*/ 302807 w 834188"/>
                <a:gd name="connsiteY6" fmla="*/ 51961 h 1128133"/>
                <a:gd name="connsiteX7" fmla="*/ 302807 w 834188"/>
                <a:gd name="connsiteY7" fmla="*/ 4959 h 1128133"/>
                <a:gd name="connsiteX8" fmla="*/ 221621 w 834188"/>
                <a:gd name="connsiteY8" fmla="*/ 26324 h 1128133"/>
                <a:gd name="connsiteX9" fmla="*/ 101980 w 834188"/>
                <a:gd name="connsiteY9" fmla="*/ 84007 h 1128133"/>
                <a:gd name="connsiteX10" fmla="*/ 67797 w 834188"/>
                <a:gd name="connsiteY10" fmla="*/ 257060 h 1128133"/>
                <a:gd name="connsiteX11" fmla="*/ 20796 w 834188"/>
                <a:gd name="connsiteY11" fmla="*/ 797582 h 1128133"/>
                <a:gd name="connsiteX12" fmla="*/ 61388 w 834188"/>
                <a:gd name="connsiteY12" fmla="*/ 1100958 h 1128133"/>
                <a:gd name="connsiteX13" fmla="*/ 663866 w 834188"/>
                <a:gd name="connsiteY13" fmla="*/ 1100957 h 1128133"/>
                <a:gd name="connsiteX14" fmla="*/ 766416 w 834188"/>
                <a:gd name="connsiteY14" fmla="*/ 989862 h 1128133"/>
                <a:gd name="connsiteX15" fmla="*/ 732233 w 834188"/>
                <a:gd name="connsiteY15" fmla="*/ 410885 h 1128133"/>
                <a:gd name="connsiteX16" fmla="*/ 830509 w 834188"/>
                <a:gd name="connsiteY16" fmla="*/ 86144 h 1128133"/>
                <a:gd name="connsiteX0" fmla="*/ 830509 w 834131"/>
                <a:gd name="connsiteY0" fmla="*/ 86144 h 1128133"/>
                <a:gd name="connsiteX1" fmla="*/ 721550 w 834131"/>
                <a:gd name="connsiteY1" fmla="*/ 9232 h 1128133"/>
                <a:gd name="connsiteX2" fmla="*/ 574135 w 834131"/>
                <a:gd name="connsiteY2" fmla="*/ 2823 h 1128133"/>
                <a:gd name="connsiteX3" fmla="*/ 465177 w 834131"/>
                <a:gd name="connsiteY3" fmla="*/ 4959 h 1128133"/>
                <a:gd name="connsiteX4" fmla="*/ 426721 w 834131"/>
                <a:gd name="connsiteY4" fmla="*/ 58371 h 1128133"/>
                <a:gd name="connsiteX5" fmla="*/ 351945 w 834131"/>
                <a:gd name="connsiteY5" fmla="*/ 77599 h 1128133"/>
                <a:gd name="connsiteX6" fmla="*/ 302807 w 834131"/>
                <a:gd name="connsiteY6" fmla="*/ 51961 h 1128133"/>
                <a:gd name="connsiteX7" fmla="*/ 302807 w 834131"/>
                <a:gd name="connsiteY7" fmla="*/ 4959 h 1128133"/>
                <a:gd name="connsiteX8" fmla="*/ 221621 w 834131"/>
                <a:gd name="connsiteY8" fmla="*/ 26324 h 1128133"/>
                <a:gd name="connsiteX9" fmla="*/ 101980 w 834131"/>
                <a:gd name="connsiteY9" fmla="*/ 84007 h 1128133"/>
                <a:gd name="connsiteX10" fmla="*/ 67797 w 834131"/>
                <a:gd name="connsiteY10" fmla="*/ 257060 h 1128133"/>
                <a:gd name="connsiteX11" fmla="*/ 20796 w 834131"/>
                <a:gd name="connsiteY11" fmla="*/ 797582 h 1128133"/>
                <a:gd name="connsiteX12" fmla="*/ 61388 w 834131"/>
                <a:gd name="connsiteY12" fmla="*/ 1100958 h 1128133"/>
                <a:gd name="connsiteX13" fmla="*/ 663866 w 834131"/>
                <a:gd name="connsiteY13" fmla="*/ 1100957 h 1128133"/>
                <a:gd name="connsiteX14" fmla="*/ 766416 w 834131"/>
                <a:gd name="connsiteY14" fmla="*/ 989862 h 1128133"/>
                <a:gd name="connsiteX15" fmla="*/ 732233 w 834131"/>
                <a:gd name="connsiteY15" fmla="*/ 410885 h 1128133"/>
                <a:gd name="connsiteX16" fmla="*/ 830509 w 834131"/>
                <a:gd name="connsiteY16" fmla="*/ 86144 h 1128133"/>
                <a:gd name="connsiteX0" fmla="*/ 830509 w 830708"/>
                <a:gd name="connsiteY0" fmla="*/ 86144 h 1128133"/>
                <a:gd name="connsiteX1" fmla="*/ 721550 w 830708"/>
                <a:gd name="connsiteY1" fmla="*/ 9232 h 1128133"/>
                <a:gd name="connsiteX2" fmla="*/ 574135 w 830708"/>
                <a:gd name="connsiteY2" fmla="*/ 2823 h 1128133"/>
                <a:gd name="connsiteX3" fmla="*/ 465177 w 830708"/>
                <a:gd name="connsiteY3" fmla="*/ 4959 h 1128133"/>
                <a:gd name="connsiteX4" fmla="*/ 426721 w 830708"/>
                <a:gd name="connsiteY4" fmla="*/ 58371 h 1128133"/>
                <a:gd name="connsiteX5" fmla="*/ 351945 w 830708"/>
                <a:gd name="connsiteY5" fmla="*/ 77599 h 1128133"/>
                <a:gd name="connsiteX6" fmla="*/ 302807 w 830708"/>
                <a:gd name="connsiteY6" fmla="*/ 51961 h 1128133"/>
                <a:gd name="connsiteX7" fmla="*/ 302807 w 830708"/>
                <a:gd name="connsiteY7" fmla="*/ 4959 h 1128133"/>
                <a:gd name="connsiteX8" fmla="*/ 221621 w 830708"/>
                <a:gd name="connsiteY8" fmla="*/ 26324 h 1128133"/>
                <a:gd name="connsiteX9" fmla="*/ 101980 w 830708"/>
                <a:gd name="connsiteY9" fmla="*/ 84007 h 1128133"/>
                <a:gd name="connsiteX10" fmla="*/ 67797 w 830708"/>
                <a:gd name="connsiteY10" fmla="*/ 257060 h 1128133"/>
                <a:gd name="connsiteX11" fmla="*/ 20796 w 830708"/>
                <a:gd name="connsiteY11" fmla="*/ 797582 h 1128133"/>
                <a:gd name="connsiteX12" fmla="*/ 61388 w 830708"/>
                <a:gd name="connsiteY12" fmla="*/ 1100958 h 1128133"/>
                <a:gd name="connsiteX13" fmla="*/ 663866 w 830708"/>
                <a:gd name="connsiteY13" fmla="*/ 1100957 h 1128133"/>
                <a:gd name="connsiteX14" fmla="*/ 766416 w 830708"/>
                <a:gd name="connsiteY14" fmla="*/ 989862 h 1128133"/>
                <a:gd name="connsiteX15" fmla="*/ 749325 w 830708"/>
                <a:gd name="connsiteY15" fmla="*/ 410885 h 1128133"/>
                <a:gd name="connsiteX16" fmla="*/ 830509 w 830708"/>
                <a:gd name="connsiteY16" fmla="*/ 86144 h 1128133"/>
                <a:gd name="connsiteX0" fmla="*/ 830509 w 830714"/>
                <a:gd name="connsiteY0" fmla="*/ 107900 h 1128524"/>
                <a:gd name="connsiteX1" fmla="*/ 721550 w 830714"/>
                <a:gd name="connsiteY1" fmla="*/ 9623 h 1128524"/>
                <a:gd name="connsiteX2" fmla="*/ 574135 w 830714"/>
                <a:gd name="connsiteY2" fmla="*/ 3214 h 1128524"/>
                <a:gd name="connsiteX3" fmla="*/ 465177 w 830714"/>
                <a:gd name="connsiteY3" fmla="*/ 5350 h 1128524"/>
                <a:gd name="connsiteX4" fmla="*/ 426721 w 830714"/>
                <a:gd name="connsiteY4" fmla="*/ 58762 h 1128524"/>
                <a:gd name="connsiteX5" fmla="*/ 351945 w 830714"/>
                <a:gd name="connsiteY5" fmla="*/ 77990 h 1128524"/>
                <a:gd name="connsiteX6" fmla="*/ 302807 w 830714"/>
                <a:gd name="connsiteY6" fmla="*/ 52352 h 1128524"/>
                <a:gd name="connsiteX7" fmla="*/ 302807 w 830714"/>
                <a:gd name="connsiteY7" fmla="*/ 5350 h 1128524"/>
                <a:gd name="connsiteX8" fmla="*/ 221621 w 830714"/>
                <a:gd name="connsiteY8" fmla="*/ 26715 h 1128524"/>
                <a:gd name="connsiteX9" fmla="*/ 101980 w 830714"/>
                <a:gd name="connsiteY9" fmla="*/ 84398 h 1128524"/>
                <a:gd name="connsiteX10" fmla="*/ 67797 w 830714"/>
                <a:gd name="connsiteY10" fmla="*/ 257451 h 1128524"/>
                <a:gd name="connsiteX11" fmla="*/ 20796 w 830714"/>
                <a:gd name="connsiteY11" fmla="*/ 797973 h 1128524"/>
                <a:gd name="connsiteX12" fmla="*/ 61388 w 830714"/>
                <a:gd name="connsiteY12" fmla="*/ 1101349 h 1128524"/>
                <a:gd name="connsiteX13" fmla="*/ 663866 w 830714"/>
                <a:gd name="connsiteY13" fmla="*/ 1101348 h 1128524"/>
                <a:gd name="connsiteX14" fmla="*/ 766416 w 830714"/>
                <a:gd name="connsiteY14" fmla="*/ 990253 h 1128524"/>
                <a:gd name="connsiteX15" fmla="*/ 749325 w 830714"/>
                <a:gd name="connsiteY15" fmla="*/ 411276 h 1128524"/>
                <a:gd name="connsiteX16" fmla="*/ 830509 w 830714"/>
                <a:gd name="connsiteY16" fmla="*/ 107900 h 1128524"/>
                <a:gd name="connsiteX0" fmla="*/ 830509 w 830714"/>
                <a:gd name="connsiteY0" fmla="*/ 111611 h 1132235"/>
                <a:gd name="connsiteX1" fmla="*/ 721550 w 830714"/>
                <a:gd name="connsiteY1" fmla="*/ 13334 h 1132235"/>
                <a:gd name="connsiteX2" fmla="*/ 571999 w 830714"/>
                <a:gd name="connsiteY2" fmla="*/ 515 h 1132235"/>
                <a:gd name="connsiteX3" fmla="*/ 465177 w 830714"/>
                <a:gd name="connsiteY3" fmla="*/ 9061 h 1132235"/>
                <a:gd name="connsiteX4" fmla="*/ 426721 w 830714"/>
                <a:gd name="connsiteY4" fmla="*/ 62473 h 1132235"/>
                <a:gd name="connsiteX5" fmla="*/ 351945 w 830714"/>
                <a:gd name="connsiteY5" fmla="*/ 81701 h 1132235"/>
                <a:gd name="connsiteX6" fmla="*/ 302807 w 830714"/>
                <a:gd name="connsiteY6" fmla="*/ 56063 h 1132235"/>
                <a:gd name="connsiteX7" fmla="*/ 302807 w 830714"/>
                <a:gd name="connsiteY7" fmla="*/ 9061 h 1132235"/>
                <a:gd name="connsiteX8" fmla="*/ 221621 w 830714"/>
                <a:gd name="connsiteY8" fmla="*/ 30426 h 1132235"/>
                <a:gd name="connsiteX9" fmla="*/ 101980 w 830714"/>
                <a:gd name="connsiteY9" fmla="*/ 88109 h 1132235"/>
                <a:gd name="connsiteX10" fmla="*/ 67797 w 830714"/>
                <a:gd name="connsiteY10" fmla="*/ 261162 h 1132235"/>
                <a:gd name="connsiteX11" fmla="*/ 20796 w 830714"/>
                <a:gd name="connsiteY11" fmla="*/ 801684 h 1132235"/>
                <a:gd name="connsiteX12" fmla="*/ 61388 w 830714"/>
                <a:gd name="connsiteY12" fmla="*/ 1105060 h 1132235"/>
                <a:gd name="connsiteX13" fmla="*/ 663866 w 830714"/>
                <a:gd name="connsiteY13" fmla="*/ 1105059 h 1132235"/>
                <a:gd name="connsiteX14" fmla="*/ 766416 w 830714"/>
                <a:gd name="connsiteY14" fmla="*/ 993964 h 1132235"/>
                <a:gd name="connsiteX15" fmla="*/ 749325 w 830714"/>
                <a:gd name="connsiteY15" fmla="*/ 414987 h 1132235"/>
                <a:gd name="connsiteX16" fmla="*/ 830509 w 830714"/>
                <a:gd name="connsiteY16" fmla="*/ 111611 h 1132235"/>
                <a:gd name="connsiteX0" fmla="*/ 830509 w 831255"/>
                <a:gd name="connsiteY0" fmla="*/ 113776 h 1134400"/>
                <a:gd name="connsiteX1" fmla="*/ 693776 w 831255"/>
                <a:gd name="connsiteY1" fmla="*/ 11226 h 1134400"/>
                <a:gd name="connsiteX2" fmla="*/ 571999 w 831255"/>
                <a:gd name="connsiteY2" fmla="*/ 2680 h 1134400"/>
                <a:gd name="connsiteX3" fmla="*/ 465177 w 831255"/>
                <a:gd name="connsiteY3" fmla="*/ 11226 h 1134400"/>
                <a:gd name="connsiteX4" fmla="*/ 426721 w 831255"/>
                <a:gd name="connsiteY4" fmla="*/ 64638 h 1134400"/>
                <a:gd name="connsiteX5" fmla="*/ 351945 w 831255"/>
                <a:gd name="connsiteY5" fmla="*/ 83866 h 1134400"/>
                <a:gd name="connsiteX6" fmla="*/ 302807 w 831255"/>
                <a:gd name="connsiteY6" fmla="*/ 58228 h 1134400"/>
                <a:gd name="connsiteX7" fmla="*/ 302807 w 831255"/>
                <a:gd name="connsiteY7" fmla="*/ 11226 h 1134400"/>
                <a:gd name="connsiteX8" fmla="*/ 221621 w 831255"/>
                <a:gd name="connsiteY8" fmla="*/ 32591 h 1134400"/>
                <a:gd name="connsiteX9" fmla="*/ 101980 w 831255"/>
                <a:gd name="connsiteY9" fmla="*/ 90274 h 1134400"/>
                <a:gd name="connsiteX10" fmla="*/ 67797 w 831255"/>
                <a:gd name="connsiteY10" fmla="*/ 263327 h 1134400"/>
                <a:gd name="connsiteX11" fmla="*/ 20796 w 831255"/>
                <a:gd name="connsiteY11" fmla="*/ 803849 h 1134400"/>
                <a:gd name="connsiteX12" fmla="*/ 61388 w 831255"/>
                <a:gd name="connsiteY12" fmla="*/ 1107225 h 1134400"/>
                <a:gd name="connsiteX13" fmla="*/ 663866 w 831255"/>
                <a:gd name="connsiteY13" fmla="*/ 1107224 h 1134400"/>
                <a:gd name="connsiteX14" fmla="*/ 766416 w 831255"/>
                <a:gd name="connsiteY14" fmla="*/ 996129 h 1134400"/>
                <a:gd name="connsiteX15" fmla="*/ 749325 w 831255"/>
                <a:gd name="connsiteY15" fmla="*/ 417152 h 1134400"/>
                <a:gd name="connsiteX16" fmla="*/ 830509 w 831255"/>
                <a:gd name="connsiteY16" fmla="*/ 113776 h 1134400"/>
                <a:gd name="connsiteX0" fmla="*/ 830509 w 831255"/>
                <a:gd name="connsiteY0" fmla="*/ 112222 h 1132846"/>
                <a:gd name="connsiteX1" fmla="*/ 693776 w 831255"/>
                <a:gd name="connsiteY1" fmla="*/ 9672 h 1132846"/>
                <a:gd name="connsiteX2" fmla="*/ 571999 w 831255"/>
                <a:gd name="connsiteY2" fmla="*/ 1126 h 1132846"/>
                <a:gd name="connsiteX3" fmla="*/ 465177 w 831255"/>
                <a:gd name="connsiteY3" fmla="*/ 9672 h 1132846"/>
                <a:gd name="connsiteX4" fmla="*/ 426721 w 831255"/>
                <a:gd name="connsiteY4" fmla="*/ 63084 h 1132846"/>
                <a:gd name="connsiteX5" fmla="*/ 351945 w 831255"/>
                <a:gd name="connsiteY5" fmla="*/ 82312 h 1132846"/>
                <a:gd name="connsiteX6" fmla="*/ 302807 w 831255"/>
                <a:gd name="connsiteY6" fmla="*/ 56674 h 1132846"/>
                <a:gd name="connsiteX7" fmla="*/ 302807 w 831255"/>
                <a:gd name="connsiteY7" fmla="*/ 9672 h 1132846"/>
                <a:gd name="connsiteX8" fmla="*/ 221621 w 831255"/>
                <a:gd name="connsiteY8" fmla="*/ 31037 h 1132846"/>
                <a:gd name="connsiteX9" fmla="*/ 101980 w 831255"/>
                <a:gd name="connsiteY9" fmla="*/ 88720 h 1132846"/>
                <a:gd name="connsiteX10" fmla="*/ 67797 w 831255"/>
                <a:gd name="connsiteY10" fmla="*/ 261773 h 1132846"/>
                <a:gd name="connsiteX11" fmla="*/ 20796 w 831255"/>
                <a:gd name="connsiteY11" fmla="*/ 802295 h 1132846"/>
                <a:gd name="connsiteX12" fmla="*/ 61388 w 831255"/>
                <a:gd name="connsiteY12" fmla="*/ 1105671 h 1132846"/>
                <a:gd name="connsiteX13" fmla="*/ 663866 w 831255"/>
                <a:gd name="connsiteY13" fmla="*/ 1105670 h 1132846"/>
                <a:gd name="connsiteX14" fmla="*/ 766416 w 831255"/>
                <a:gd name="connsiteY14" fmla="*/ 994575 h 1132846"/>
                <a:gd name="connsiteX15" fmla="*/ 749325 w 831255"/>
                <a:gd name="connsiteY15" fmla="*/ 415598 h 1132846"/>
                <a:gd name="connsiteX16" fmla="*/ 830509 w 831255"/>
                <a:gd name="connsiteY16" fmla="*/ 112222 h 1132846"/>
                <a:gd name="connsiteX0" fmla="*/ 830509 w 831153"/>
                <a:gd name="connsiteY0" fmla="*/ 111831 h 1132455"/>
                <a:gd name="connsiteX1" fmla="*/ 698049 w 831153"/>
                <a:gd name="connsiteY1" fmla="*/ 17827 h 1132455"/>
                <a:gd name="connsiteX2" fmla="*/ 571999 w 831153"/>
                <a:gd name="connsiteY2" fmla="*/ 735 h 1132455"/>
                <a:gd name="connsiteX3" fmla="*/ 465177 w 831153"/>
                <a:gd name="connsiteY3" fmla="*/ 9281 h 1132455"/>
                <a:gd name="connsiteX4" fmla="*/ 426721 w 831153"/>
                <a:gd name="connsiteY4" fmla="*/ 62693 h 1132455"/>
                <a:gd name="connsiteX5" fmla="*/ 351945 w 831153"/>
                <a:gd name="connsiteY5" fmla="*/ 81921 h 1132455"/>
                <a:gd name="connsiteX6" fmla="*/ 302807 w 831153"/>
                <a:gd name="connsiteY6" fmla="*/ 56283 h 1132455"/>
                <a:gd name="connsiteX7" fmla="*/ 302807 w 831153"/>
                <a:gd name="connsiteY7" fmla="*/ 9281 h 1132455"/>
                <a:gd name="connsiteX8" fmla="*/ 221621 w 831153"/>
                <a:gd name="connsiteY8" fmla="*/ 30646 h 1132455"/>
                <a:gd name="connsiteX9" fmla="*/ 101980 w 831153"/>
                <a:gd name="connsiteY9" fmla="*/ 88329 h 1132455"/>
                <a:gd name="connsiteX10" fmla="*/ 67797 w 831153"/>
                <a:gd name="connsiteY10" fmla="*/ 261382 h 1132455"/>
                <a:gd name="connsiteX11" fmla="*/ 20796 w 831153"/>
                <a:gd name="connsiteY11" fmla="*/ 801904 h 1132455"/>
                <a:gd name="connsiteX12" fmla="*/ 61388 w 831153"/>
                <a:gd name="connsiteY12" fmla="*/ 1105280 h 1132455"/>
                <a:gd name="connsiteX13" fmla="*/ 663866 w 831153"/>
                <a:gd name="connsiteY13" fmla="*/ 1105279 h 1132455"/>
                <a:gd name="connsiteX14" fmla="*/ 766416 w 831153"/>
                <a:gd name="connsiteY14" fmla="*/ 994184 h 1132455"/>
                <a:gd name="connsiteX15" fmla="*/ 749325 w 831153"/>
                <a:gd name="connsiteY15" fmla="*/ 415207 h 1132455"/>
                <a:gd name="connsiteX16" fmla="*/ 830509 w 831153"/>
                <a:gd name="connsiteY16" fmla="*/ 111831 h 1132455"/>
                <a:gd name="connsiteX0" fmla="*/ 830509 w 831153"/>
                <a:gd name="connsiteY0" fmla="*/ 111831 h 1132455"/>
                <a:gd name="connsiteX1" fmla="*/ 698049 w 831153"/>
                <a:gd name="connsiteY1" fmla="*/ 17827 h 1132455"/>
                <a:gd name="connsiteX2" fmla="*/ 571999 w 831153"/>
                <a:gd name="connsiteY2" fmla="*/ 735 h 1132455"/>
                <a:gd name="connsiteX3" fmla="*/ 465177 w 831153"/>
                <a:gd name="connsiteY3" fmla="*/ 9281 h 1132455"/>
                <a:gd name="connsiteX4" fmla="*/ 426721 w 831153"/>
                <a:gd name="connsiteY4" fmla="*/ 62693 h 1132455"/>
                <a:gd name="connsiteX5" fmla="*/ 351945 w 831153"/>
                <a:gd name="connsiteY5" fmla="*/ 81921 h 1132455"/>
                <a:gd name="connsiteX6" fmla="*/ 302807 w 831153"/>
                <a:gd name="connsiteY6" fmla="*/ 56283 h 1132455"/>
                <a:gd name="connsiteX7" fmla="*/ 302807 w 831153"/>
                <a:gd name="connsiteY7" fmla="*/ 9281 h 1132455"/>
                <a:gd name="connsiteX8" fmla="*/ 213075 w 831153"/>
                <a:gd name="connsiteY8" fmla="*/ 24237 h 1132455"/>
                <a:gd name="connsiteX9" fmla="*/ 101980 w 831153"/>
                <a:gd name="connsiteY9" fmla="*/ 88329 h 1132455"/>
                <a:gd name="connsiteX10" fmla="*/ 67797 w 831153"/>
                <a:gd name="connsiteY10" fmla="*/ 261382 h 1132455"/>
                <a:gd name="connsiteX11" fmla="*/ 20796 w 831153"/>
                <a:gd name="connsiteY11" fmla="*/ 801904 h 1132455"/>
                <a:gd name="connsiteX12" fmla="*/ 61388 w 831153"/>
                <a:gd name="connsiteY12" fmla="*/ 1105280 h 1132455"/>
                <a:gd name="connsiteX13" fmla="*/ 663866 w 831153"/>
                <a:gd name="connsiteY13" fmla="*/ 1105279 h 1132455"/>
                <a:gd name="connsiteX14" fmla="*/ 766416 w 831153"/>
                <a:gd name="connsiteY14" fmla="*/ 994184 h 1132455"/>
                <a:gd name="connsiteX15" fmla="*/ 749325 w 831153"/>
                <a:gd name="connsiteY15" fmla="*/ 415207 h 1132455"/>
                <a:gd name="connsiteX16" fmla="*/ 830509 w 831153"/>
                <a:gd name="connsiteY16" fmla="*/ 111831 h 1132455"/>
                <a:gd name="connsiteX0" fmla="*/ 830627 w 831271"/>
                <a:gd name="connsiteY0" fmla="*/ 111831 h 1132455"/>
                <a:gd name="connsiteX1" fmla="*/ 698167 w 831271"/>
                <a:gd name="connsiteY1" fmla="*/ 17827 h 1132455"/>
                <a:gd name="connsiteX2" fmla="*/ 572117 w 831271"/>
                <a:gd name="connsiteY2" fmla="*/ 735 h 1132455"/>
                <a:gd name="connsiteX3" fmla="*/ 465295 w 831271"/>
                <a:gd name="connsiteY3" fmla="*/ 9281 h 1132455"/>
                <a:gd name="connsiteX4" fmla="*/ 426839 w 831271"/>
                <a:gd name="connsiteY4" fmla="*/ 62693 h 1132455"/>
                <a:gd name="connsiteX5" fmla="*/ 352063 w 831271"/>
                <a:gd name="connsiteY5" fmla="*/ 81921 h 1132455"/>
                <a:gd name="connsiteX6" fmla="*/ 302925 w 831271"/>
                <a:gd name="connsiteY6" fmla="*/ 56283 h 1132455"/>
                <a:gd name="connsiteX7" fmla="*/ 302925 w 831271"/>
                <a:gd name="connsiteY7" fmla="*/ 9281 h 1132455"/>
                <a:gd name="connsiteX8" fmla="*/ 213193 w 831271"/>
                <a:gd name="connsiteY8" fmla="*/ 24237 h 1132455"/>
                <a:gd name="connsiteX9" fmla="*/ 102098 w 831271"/>
                <a:gd name="connsiteY9" fmla="*/ 88329 h 1132455"/>
                <a:gd name="connsiteX10" fmla="*/ 70051 w 831271"/>
                <a:gd name="connsiteY10" fmla="*/ 348976 h 1132455"/>
                <a:gd name="connsiteX11" fmla="*/ 20914 w 831271"/>
                <a:gd name="connsiteY11" fmla="*/ 801904 h 1132455"/>
                <a:gd name="connsiteX12" fmla="*/ 61506 w 831271"/>
                <a:gd name="connsiteY12" fmla="*/ 1105280 h 1132455"/>
                <a:gd name="connsiteX13" fmla="*/ 663984 w 831271"/>
                <a:gd name="connsiteY13" fmla="*/ 1105279 h 1132455"/>
                <a:gd name="connsiteX14" fmla="*/ 766534 w 831271"/>
                <a:gd name="connsiteY14" fmla="*/ 994184 h 1132455"/>
                <a:gd name="connsiteX15" fmla="*/ 749443 w 831271"/>
                <a:gd name="connsiteY15" fmla="*/ 415207 h 1132455"/>
                <a:gd name="connsiteX16" fmla="*/ 830627 w 831271"/>
                <a:gd name="connsiteY16" fmla="*/ 111831 h 1132455"/>
                <a:gd name="connsiteX0" fmla="*/ 829803 w 830447"/>
                <a:gd name="connsiteY0" fmla="*/ 111831 h 1132455"/>
                <a:gd name="connsiteX1" fmla="*/ 697343 w 830447"/>
                <a:gd name="connsiteY1" fmla="*/ 17827 h 1132455"/>
                <a:gd name="connsiteX2" fmla="*/ 571293 w 830447"/>
                <a:gd name="connsiteY2" fmla="*/ 735 h 1132455"/>
                <a:gd name="connsiteX3" fmla="*/ 464471 w 830447"/>
                <a:gd name="connsiteY3" fmla="*/ 9281 h 1132455"/>
                <a:gd name="connsiteX4" fmla="*/ 426015 w 830447"/>
                <a:gd name="connsiteY4" fmla="*/ 62693 h 1132455"/>
                <a:gd name="connsiteX5" fmla="*/ 351239 w 830447"/>
                <a:gd name="connsiteY5" fmla="*/ 81921 h 1132455"/>
                <a:gd name="connsiteX6" fmla="*/ 302101 w 830447"/>
                <a:gd name="connsiteY6" fmla="*/ 56283 h 1132455"/>
                <a:gd name="connsiteX7" fmla="*/ 302101 w 830447"/>
                <a:gd name="connsiteY7" fmla="*/ 9281 h 1132455"/>
                <a:gd name="connsiteX8" fmla="*/ 212369 w 830447"/>
                <a:gd name="connsiteY8" fmla="*/ 24237 h 1132455"/>
                <a:gd name="connsiteX9" fmla="*/ 101274 w 830447"/>
                <a:gd name="connsiteY9" fmla="*/ 88329 h 1132455"/>
                <a:gd name="connsiteX10" fmla="*/ 54272 w 830447"/>
                <a:gd name="connsiteY10" fmla="*/ 344703 h 1132455"/>
                <a:gd name="connsiteX11" fmla="*/ 20090 w 830447"/>
                <a:gd name="connsiteY11" fmla="*/ 801904 h 1132455"/>
                <a:gd name="connsiteX12" fmla="*/ 60682 w 830447"/>
                <a:gd name="connsiteY12" fmla="*/ 1105280 h 1132455"/>
                <a:gd name="connsiteX13" fmla="*/ 663160 w 830447"/>
                <a:gd name="connsiteY13" fmla="*/ 1105279 h 1132455"/>
                <a:gd name="connsiteX14" fmla="*/ 765710 w 830447"/>
                <a:gd name="connsiteY14" fmla="*/ 994184 h 1132455"/>
                <a:gd name="connsiteX15" fmla="*/ 748619 w 830447"/>
                <a:gd name="connsiteY15" fmla="*/ 415207 h 1132455"/>
                <a:gd name="connsiteX16" fmla="*/ 829803 w 830447"/>
                <a:gd name="connsiteY16" fmla="*/ 111831 h 1132455"/>
                <a:gd name="connsiteX0" fmla="*/ 829949 w 830593"/>
                <a:gd name="connsiteY0" fmla="*/ 111831 h 1130717"/>
                <a:gd name="connsiteX1" fmla="*/ 697489 w 830593"/>
                <a:gd name="connsiteY1" fmla="*/ 17827 h 1130717"/>
                <a:gd name="connsiteX2" fmla="*/ 571439 w 830593"/>
                <a:gd name="connsiteY2" fmla="*/ 735 h 1130717"/>
                <a:gd name="connsiteX3" fmla="*/ 464617 w 830593"/>
                <a:gd name="connsiteY3" fmla="*/ 9281 h 1130717"/>
                <a:gd name="connsiteX4" fmla="*/ 426161 w 830593"/>
                <a:gd name="connsiteY4" fmla="*/ 62693 h 1130717"/>
                <a:gd name="connsiteX5" fmla="*/ 351385 w 830593"/>
                <a:gd name="connsiteY5" fmla="*/ 81921 h 1130717"/>
                <a:gd name="connsiteX6" fmla="*/ 302247 w 830593"/>
                <a:gd name="connsiteY6" fmla="*/ 56283 h 1130717"/>
                <a:gd name="connsiteX7" fmla="*/ 302247 w 830593"/>
                <a:gd name="connsiteY7" fmla="*/ 9281 h 1130717"/>
                <a:gd name="connsiteX8" fmla="*/ 212515 w 830593"/>
                <a:gd name="connsiteY8" fmla="*/ 24237 h 1130717"/>
                <a:gd name="connsiteX9" fmla="*/ 101420 w 830593"/>
                <a:gd name="connsiteY9" fmla="*/ 88329 h 1130717"/>
                <a:gd name="connsiteX10" fmla="*/ 54418 w 830593"/>
                <a:gd name="connsiteY10" fmla="*/ 344703 h 1130717"/>
                <a:gd name="connsiteX11" fmla="*/ 20236 w 830593"/>
                <a:gd name="connsiteY11" fmla="*/ 801904 h 1130717"/>
                <a:gd name="connsiteX12" fmla="*/ 60828 w 830593"/>
                <a:gd name="connsiteY12" fmla="*/ 1105280 h 1130717"/>
                <a:gd name="connsiteX13" fmla="*/ 665442 w 830593"/>
                <a:gd name="connsiteY13" fmla="*/ 1101007 h 1130717"/>
                <a:gd name="connsiteX14" fmla="*/ 765856 w 830593"/>
                <a:gd name="connsiteY14" fmla="*/ 994184 h 1130717"/>
                <a:gd name="connsiteX15" fmla="*/ 748765 w 830593"/>
                <a:gd name="connsiteY15" fmla="*/ 415207 h 1130717"/>
                <a:gd name="connsiteX16" fmla="*/ 829949 w 830593"/>
                <a:gd name="connsiteY16" fmla="*/ 111831 h 1130717"/>
                <a:gd name="connsiteX0" fmla="*/ 822145 w 822789"/>
                <a:gd name="connsiteY0" fmla="*/ 111831 h 1130717"/>
                <a:gd name="connsiteX1" fmla="*/ 689685 w 822789"/>
                <a:gd name="connsiteY1" fmla="*/ 17827 h 1130717"/>
                <a:gd name="connsiteX2" fmla="*/ 563635 w 822789"/>
                <a:gd name="connsiteY2" fmla="*/ 735 h 1130717"/>
                <a:gd name="connsiteX3" fmla="*/ 456813 w 822789"/>
                <a:gd name="connsiteY3" fmla="*/ 9281 h 1130717"/>
                <a:gd name="connsiteX4" fmla="*/ 418357 w 822789"/>
                <a:gd name="connsiteY4" fmla="*/ 62693 h 1130717"/>
                <a:gd name="connsiteX5" fmla="*/ 343581 w 822789"/>
                <a:gd name="connsiteY5" fmla="*/ 81921 h 1130717"/>
                <a:gd name="connsiteX6" fmla="*/ 294443 w 822789"/>
                <a:gd name="connsiteY6" fmla="*/ 56283 h 1130717"/>
                <a:gd name="connsiteX7" fmla="*/ 294443 w 822789"/>
                <a:gd name="connsiteY7" fmla="*/ 9281 h 1130717"/>
                <a:gd name="connsiteX8" fmla="*/ 204711 w 822789"/>
                <a:gd name="connsiteY8" fmla="*/ 24237 h 1130717"/>
                <a:gd name="connsiteX9" fmla="*/ 93616 w 822789"/>
                <a:gd name="connsiteY9" fmla="*/ 88329 h 1130717"/>
                <a:gd name="connsiteX10" fmla="*/ 46614 w 822789"/>
                <a:gd name="connsiteY10" fmla="*/ 344703 h 1130717"/>
                <a:gd name="connsiteX11" fmla="*/ 12432 w 822789"/>
                <a:gd name="connsiteY11" fmla="*/ 801904 h 1130717"/>
                <a:gd name="connsiteX12" fmla="*/ 65843 w 822789"/>
                <a:gd name="connsiteY12" fmla="*/ 1105280 h 1130717"/>
                <a:gd name="connsiteX13" fmla="*/ 657638 w 822789"/>
                <a:gd name="connsiteY13" fmla="*/ 1101007 h 1130717"/>
                <a:gd name="connsiteX14" fmla="*/ 758052 w 822789"/>
                <a:gd name="connsiteY14" fmla="*/ 994184 h 1130717"/>
                <a:gd name="connsiteX15" fmla="*/ 740961 w 822789"/>
                <a:gd name="connsiteY15" fmla="*/ 415207 h 1130717"/>
                <a:gd name="connsiteX16" fmla="*/ 822145 w 822789"/>
                <a:gd name="connsiteY16" fmla="*/ 111831 h 1130717"/>
                <a:gd name="connsiteX0" fmla="*/ 817456 w 818100"/>
                <a:gd name="connsiteY0" fmla="*/ 111831 h 1124738"/>
                <a:gd name="connsiteX1" fmla="*/ 684996 w 818100"/>
                <a:gd name="connsiteY1" fmla="*/ 17827 h 1124738"/>
                <a:gd name="connsiteX2" fmla="*/ 558946 w 818100"/>
                <a:gd name="connsiteY2" fmla="*/ 735 h 1124738"/>
                <a:gd name="connsiteX3" fmla="*/ 452124 w 818100"/>
                <a:gd name="connsiteY3" fmla="*/ 9281 h 1124738"/>
                <a:gd name="connsiteX4" fmla="*/ 413668 w 818100"/>
                <a:gd name="connsiteY4" fmla="*/ 62693 h 1124738"/>
                <a:gd name="connsiteX5" fmla="*/ 338892 w 818100"/>
                <a:gd name="connsiteY5" fmla="*/ 81921 h 1124738"/>
                <a:gd name="connsiteX6" fmla="*/ 289754 w 818100"/>
                <a:gd name="connsiteY6" fmla="*/ 56283 h 1124738"/>
                <a:gd name="connsiteX7" fmla="*/ 289754 w 818100"/>
                <a:gd name="connsiteY7" fmla="*/ 9281 h 1124738"/>
                <a:gd name="connsiteX8" fmla="*/ 200022 w 818100"/>
                <a:gd name="connsiteY8" fmla="*/ 24237 h 1124738"/>
                <a:gd name="connsiteX9" fmla="*/ 88927 w 818100"/>
                <a:gd name="connsiteY9" fmla="*/ 88329 h 1124738"/>
                <a:gd name="connsiteX10" fmla="*/ 41925 w 818100"/>
                <a:gd name="connsiteY10" fmla="*/ 344703 h 1124738"/>
                <a:gd name="connsiteX11" fmla="*/ 7743 w 818100"/>
                <a:gd name="connsiteY11" fmla="*/ 801904 h 1124738"/>
                <a:gd name="connsiteX12" fmla="*/ 69700 w 818100"/>
                <a:gd name="connsiteY12" fmla="*/ 1096734 h 1124738"/>
                <a:gd name="connsiteX13" fmla="*/ 652949 w 818100"/>
                <a:gd name="connsiteY13" fmla="*/ 1101007 h 1124738"/>
                <a:gd name="connsiteX14" fmla="*/ 753363 w 818100"/>
                <a:gd name="connsiteY14" fmla="*/ 994184 h 1124738"/>
                <a:gd name="connsiteX15" fmla="*/ 736272 w 818100"/>
                <a:gd name="connsiteY15" fmla="*/ 415207 h 1124738"/>
                <a:gd name="connsiteX16" fmla="*/ 817456 w 818100"/>
                <a:gd name="connsiteY16" fmla="*/ 111831 h 1124738"/>
                <a:gd name="connsiteX0" fmla="*/ 816712 w 817356"/>
                <a:gd name="connsiteY0" fmla="*/ 111831 h 1112840"/>
                <a:gd name="connsiteX1" fmla="*/ 684252 w 817356"/>
                <a:gd name="connsiteY1" fmla="*/ 17827 h 1112840"/>
                <a:gd name="connsiteX2" fmla="*/ 558202 w 817356"/>
                <a:gd name="connsiteY2" fmla="*/ 735 h 1112840"/>
                <a:gd name="connsiteX3" fmla="*/ 451380 w 817356"/>
                <a:gd name="connsiteY3" fmla="*/ 9281 h 1112840"/>
                <a:gd name="connsiteX4" fmla="*/ 412924 w 817356"/>
                <a:gd name="connsiteY4" fmla="*/ 62693 h 1112840"/>
                <a:gd name="connsiteX5" fmla="*/ 338148 w 817356"/>
                <a:gd name="connsiteY5" fmla="*/ 81921 h 1112840"/>
                <a:gd name="connsiteX6" fmla="*/ 289010 w 817356"/>
                <a:gd name="connsiteY6" fmla="*/ 56283 h 1112840"/>
                <a:gd name="connsiteX7" fmla="*/ 289010 w 817356"/>
                <a:gd name="connsiteY7" fmla="*/ 9281 h 1112840"/>
                <a:gd name="connsiteX8" fmla="*/ 199278 w 817356"/>
                <a:gd name="connsiteY8" fmla="*/ 24237 h 1112840"/>
                <a:gd name="connsiteX9" fmla="*/ 88183 w 817356"/>
                <a:gd name="connsiteY9" fmla="*/ 88329 h 1112840"/>
                <a:gd name="connsiteX10" fmla="*/ 41181 w 817356"/>
                <a:gd name="connsiteY10" fmla="*/ 344703 h 1112840"/>
                <a:gd name="connsiteX11" fmla="*/ 6999 w 817356"/>
                <a:gd name="connsiteY11" fmla="*/ 801904 h 1112840"/>
                <a:gd name="connsiteX12" fmla="*/ 68956 w 817356"/>
                <a:gd name="connsiteY12" fmla="*/ 1096734 h 1112840"/>
                <a:gd name="connsiteX13" fmla="*/ 652205 w 817356"/>
                <a:gd name="connsiteY13" fmla="*/ 1101007 h 1112840"/>
                <a:gd name="connsiteX14" fmla="*/ 752619 w 817356"/>
                <a:gd name="connsiteY14" fmla="*/ 994184 h 1112840"/>
                <a:gd name="connsiteX15" fmla="*/ 735528 w 817356"/>
                <a:gd name="connsiteY15" fmla="*/ 415207 h 1112840"/>
                <a:gd name="connsiteX16" fmla="*/ 816712 w 817356"/>
                <a:gd name="connsiteY16" fmla="*/ 111831 h 1112840"/>
                <a:gd name="connsiteX0" fmla="*/ 816712 w 818869"/>
                <a:gd name="connsiteY0" fmla="*/ 111831 h 1112840"/>
                <a:gd name="connsiteX1" fmla="*/ 684252 w 818869"/>
                <a:gd name="connsiteY1" fmla="*/ 17827 h 1112840"/>
                <a:gd name="connsiteX2" fmla="*/ 558202 w 818869"/>
                <a:gd name="connsiteY2" fmla="*/ 735 h 1112840"/>
                <a:gd name="connsiteX3" fmla="*/ 451380 w 818869"/>
                <a:gd name="connsiteY3" fmla="*/ 9281 h 1112840"/>
                <a:gd name="connsiteX4" fmla="*/ 412924 w 818869"/>
                <a:gd name="connsiteY4" fmla="*/ 62693 h 1112840"/>
                <a:gd name="connsiteX5" fmla="*/ 338148 w 818869"/>
                <a:gd name="connsiteY5" fmla="*/ 81921 h 1112840"/>
                <a:gd name="connsiteX6" fmla="*/ 289010 w 818869"/>
                <a:gd name="connsiteY6" fmla="*/ 56283 h 1112840"/>
                <a:gd name="connsiteX7" fmla="*/ 289010 w 818869"/>
                <a:gd name="connsiteY7" fmla="*/ 9281 h 1112840"/>
                <a:gd name="connsiteX8" fmla="*/ 199278 w 818869"/>
                <a:gd name="connsiteY8" fmla="*/ 24237 h 1112840"/>
                <a:gd name="connsiteX9" fmla="*/ 88183 w 818869"/>
                <a:gd name="connsiteY9" fmla="*/ 88329 h 1112840"/>
                <a:gd name="connsiteX10" fmla="*/ 41181 w 818869"/>
                <a:gd name="connsiteY10" fmla="*/ 344703 h 1112840"/>
                <a:gd name="connsiteX11" fmla="*/ 6999 w 818869"/>
                <a:gd name="connsiteY11" fmla="*/ 801904 h 1112840"/>
                <a:gd name="connsiteX12" fmla="*/ 68956 w 818869"/>
                <a:gd name="connsiteY12" fmla="*/ 1096734 h 1112840"/>
                <a:gd name="connsiteX13" fmla="*/ 652205 w 818869"/>
                <a:gd name="connsiteY13" fmla="*/ 1101007 h 1112840"/>
                <a:gd name="connsiteX14" fmla="*/ 752619 w 818869"/>
                <a:gd name="connsiteY14" fmla="*/ 994184 h 1112840"/>
                <a:gd name="connsiteX15" fmla="*/ 765438 w 818869"/>
                <a:gd name="connsiteY15" fmla="*/ 421617 h 1112840"/>
                <a:gd name="connsiteX16" fmla="*/ 816712 w 818869"/>
                <a:gd name="connsiteY16" fmla="*/ 111831 h 1112840"/>
                <a:gd name="connsiteX0" fmla="*/ 816712 w 818869"/>
                <a:gd name="connsiteY0" fmla="*/ 111831 h 1112412"/>
                <a:gd name="connsiteX1" fmla="*/ 684252 w 818869"/>
                <a:gd name="connsiteY1" fmla="*/ 17827 h 1112412"/>
                <a:gd name="connsiteX2" fmla="*/ 558202 w 818869"/>
                <a:gd name="connsiteY2" fmla="*/ 735 h 1112412"/>
                <a:gd name="connsiteX3" fmla="*/ 451380 w 818869"/>
                <a:gd name="connsiteY3" fmla="*/ 9281 h 1112412"/>
                <a:gd name="connsiteX4" fmla="*/ 412924 w 818869"/>
                <a:gd name="connsiteY4" fmla="*/ 62693 h 1112412"/>
                <a:gd name="connsiteX5" fmla="*/ 338148 w 818869"/>
                <a:gd name="connsiteY5" fmla="*/ 81921 h 1112412"/>
                <a:gd name="connsiteX6" fmla="*/ 289010 w 818869"/>
                <a:gd name="connsiteY6" fmla="*/ 56283 h 1112412"/>
                <a:gd name="connsiteX7" fmla="*/ 289010 w 818869"/>
                <a:gd name="connsiteY7" fmla="*/ 9281 h 1112412"/>
                <a:gd name="connsiteX8" fmla="*/ 199278 w 818869"/>
                <a:gd name="connsiteY8" fmla="*/ 24237 h 1112412"/>
                <a:gd name="connsiteX9" fmla="*/ 88183 w 818869"/>
                <a:gd name="connsiteY9" fmla="*/ 88329 h 1112412"/>
                <a:gd name="connsiteX10" fmla="*/ 41181 w 818869"/>
                <a:gd name="connsiteY10" fmla="*/ 344703 h 1112412"/>
                <a:gd name="connsiteX11" fmla="*/ 6999 w 818869"/>
                <a:gd name="connsiteY11" fmla="*/ 801904 h 1112412"/>
                <a:gd name="connsiteX12" fmla="*/ 68956 w 818869"/>
                <a:gd name="connsiteY12" fmla="*/ 1096734 h 1112412"/>
                <a:gd name="connsiteX13" fmla="*/ 652205 w 818869"/>
                <a:gd name="connsiteY13" fmla="*/ 1101007 h 1112412"/>
                <a:gd name="connsiteX14" fmla="*/ 752619 w 818869"/>
                <a:gd name="connsiteY14" fmla="*/ 1000594 h 1112412"/>
                <a:gd name="connsiteX15" fmla="*/ 765438 w 818869"/>
                <a:gd name="connsiteY15" fmla="*/ 421617 h 1112412"/>
                <a:gd name="connsiteX16" fmla="*/ 816712 w 818869"/>
                <a:gd name="connsiteY16" fmla="*/ 111831 h 1112412"/>
                <a:gd name="connsiteX0" fmla="*/ 816712 w 818288"/>
                <a:gd name="connsiteY0" fmla="*/ 111831 h 1112412"/>
                <a:gd name="connsiteX1" fmla="*/ 684252 w 818288"/>
                <a:gd name="connsiteY1" fmla="*/ 17827 h 1112412"/>
                <a:gd name="connsiteX2" fmla="*/ 558202 w 818288"/>
                <a:gd name="connsiteY2" fmla="*/ 735 h 1112412"/>
                <a:gd name="connsiteX3" fmla="*/ 451380 w 818288"/>
                <a:gd name="connsiteY3" fmla="*/ 9281 h 1112412"/>
                <a:gd name="connsiteX4" fmla="*/ 412924 w 818288"/>
                <a:gd name="connsiteY4" fmla="*/ 62693 h 1112412"/>
                <a:gd name="connsiteX5" fmla="*/ 338148 w 818288"/>
                <a:gd name="connsiteY5" fmla="*/ 81921 h 1112412"/>
                <a:gd name="connsiteX6" fmla="*/ 289010 w 818288"/>
                <a:gd name="connsiteY6" fmla="*/ 56283 h 1112412"/>
                <a:gd name="connsiteX7" fmla="*/ 289010 w 818288"/>
                <a:gd name="connsiteY7" fmla="*/ 9281 h 1112412"/>
                <a:gd name="connsiteX8" fmla="*/ 199278 w 818288"/>
                <a:gd name="connsiteY8" fmla="*/ 24237 h 1112412"/>
                <a:gd name="connsiteX9" fmla="*/ 88183 w 818288"/>
                <a:gd name="connsiteY9" fmla="*/ 88329 h 1112412"/>
                <a:gd name="connsiteX10" fmla="*/ 41181 w 818288"/>
                <a:gd name="connsiteY10" fmla="*/ 344703 h 1112412"/>
                <a:gd name="connsiteX11" fmla="*/ 6999 w 818288"/>
                <a:gd name="connsiteY11" fmla="*/ 801904 h 1112412"/>
                <a:gd name="connsiteX12" fmla="*/ 68956 w 818288"/>
                <a:gd name="connsiteY12" fmla="*/ 1096734 h 1112412"/>
                <a:gd name="connsiteX13" fmla="*/ 652205 w 818288"/>
                <a:gd name="connsiteY13" fmla="*/ 1101007 h 1112412"/>
                <a:gd name="connsiteX14" fmla="*/ 752619 w 818288"/>
                <a:gd name="connsiteY14" fmla="*/ 1000594 h 1112412"/>
                <a:gd name="connsiteX15" fmla="*/ 756892 w 818288"/>
                <a:gd name="connsiteY15" fmla="*/ 472892 h 1112412"/>
                <a:gd name="connsiteX16" fmla="*/ 816712 w 818288"/>
                <a:gd name="connsiteY16" fmla="*/ 111831 h 1112412"/>
                <a:gd name="connsiteX0" fmla="*/ 816712 w 818288"/>
                <a:gd name="connsiteY0" fmla="*/ 111831 h 1112412"/>
                <a:gd name="connsiteX1" fmla="*/ 684252 w 818288"/>
                <a:gd name="connsiteY1" fmla="*/ 17827 h 1112412"/>
                <a:gd name="connsiteX2" fmla="*/ 558202 w 818288"/>
                <a:gd name="connsiteY2" fmla="*/ 735 h 1112412"/>
                <a:gd name="connsiteX3" fmla="*/ 451380 w 818288"/>
                <a:gd name="connsiteY3" fmla="*/ 9281 h 1112412"/>
                <a:gd name="connsiteX4" fmla="*/ 412924 w 818288"/>
                <a:gd name="connsiteY4" fmla="*/ 62693 h 1112412"/>
                <a:gd name="connsiteX5" fmla="*/ 338148 w 818288"/>
                <a:gd name="connsiteY5" fmla="*/ 81921 h 1112412"/>
                <a:gd name="connsiteX6" fmla="*/ 289010 w 818288"/>
                <a:gd name="connsiteY6" fmla="*/ 56283 h 1112412"/>
                <a:gd name="connsiteX7" fmla="*/ 282601 w 818288"/>
                <a:gd name="connsiteY7" fmla="*/ 5008 h 1112412"/>
                <a:gd name="connsiteX8" fmla="*/ 199278 w 818288"/>
                <a:gd name="connsiteY8" fmla="*/ 24237 h 1112412"/>
                <a:gd name="connsiteX9" fmla="*/ 88183 w 818288"/>
                <a:gd name="connsiteY9" fmla="*/ 88329 h 1112412"/>
                <a:gd name="connsiteX10" fmla="*/ 41181 w 818288"/>
                <a:gd name="connsiteY10" fmla="*/ 344703 h 1112412"/>
                <a:gd name="connsiteX11" fmla="*/ 6999 w 818288"/>
                <a:gd name="connsiteY11" fmla="*/ 801904 h 1112412"/>
                <a:gd name="connsiteX12" fmla="*/ 68956 w 818288"/>
                <a:gd name="connsiteY12" fmla="*/ 1096734 h 1112412"/>
                <a:gd name="connsiteX13" fmla="*/ 652205 w 818288"/>
                <a:gd name="connsiteY13" fmla="*/ 1101007 h 1112412"/>
                <a:gd name="connsiteX14" fmla="*/ 752619 w 818288"/>
                <a:gd name="connsiteY14" fmla="*/ 1000594 h 1112412"/>
                <a:gd name="connsiteX15" fmla="*/ 756892 w 818288"/>
                <a:gd name="connsiteY15" fmla="*/ 472892 h 1112412"/>
                <a:gd name="connsiteX16" fmla="*/ 816712 w 818288"/>
                <a:gd name="connsiteY16" fmla="*/ 111831 h 1112412"/>
                <a:gd name="connsiteX0" fmla="*/ 816712 w 818288"/>
                <a:gd name="connsiteY0" fmla="*/ 111831 h 1112412"/>
                <a:gd name="connsiteX1" fmla="*/ 684252 w 818288"/>
                <a:gd name="connsiteY1" fmla="*/ 17827 h 1112412"/>
                <a:gd name="connsiteX2" fmla="*/ 558202 w 818288"/>
                <a:gd name="connsiteY2" fmla="*/ 735 h 1112412"/>
                <a:gd name="connsiteX3" fmla="*/ 451380 w 818288"/>
                <a:gd name="connsiteY3" fmla="*/ 9281 h 1112412"/>
                <a:gd name="connsiteX4" fmla="*/ 412924 w 818288"/>
                <a:gd name="connsiteY4" fmla="*/ 62693 h 1112412"/>
                <a:gd name="connsiteX5" fmla="*/ 338148 w 818288"/>
                <a:gd name="connsiteY5" fmla="*/ 81921 h 1112412"/>
                <a:gd name="connsiteX6" fmla="*/ 289010 w 818288"/>
                <a:gd name="connsiteY6" fmla="*/ 56283 h 1112412"/>
                <a:gd name="connsiteX7" fmla="*/ 282601 w 818288"/>
                <a:gd name="connsiteY7" fmla="*/ 5008 h 1112412"/>
                <a:gd name="connsiteX8" fmla="*/ 199278 w 818288"/>
                <a:gd name="connsiteY8" fmla="*/ 24237 h 1112412"/>
                <a:gd name="connsiteX9" fmla="*/ 88183 w 818288"/>
                <a:gd name="connsiteY9" fmla="*/ 88329 h 1112412"/>
                <a:gd name="connsiteX10" fmla="*/ 41181 w 818288"/>
                <a:gd name="connsiteY10" fmla="*/ 344703 h 1112412"/>
                <a:gd name="connsiteX11" fmla="*/ 6999 w 818288"/>
                <a:gd name="connsiteY11" fmla="*/ 801904 h 1112412"/>
                <a:gd name="connsiteX12" fmla="*/ 68956 w 818288"/>
                <a:gd name="connsiteY12" fmla="*/ 1096734 h 1112412"/>
                <a:gd name="connsiteX13" fmla="*/ 652205 w 818288"/>
                <a:gd name="connsiteY13" fmla="*/ 1101007 h 1112412"/>
                <a:gd name="connsiteX14" fmla="*/ 752619 w 818288"/>
                <a:gd name="connsiteY14" fmla="*/ 1000594 h 1112412"/>
                <a:gd name="connsiteX15" fmla="*/ 756892 w 818288"/>
                <a:gd name="connsiteY15" fmla="*/ 472892 h 1112412"/>
                <a:gd name="connsiteX16" fmla="*/ 816712 w 818288"/>
                <a:gd name="connsiteY16" fmla="*/ 111831 h 111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18288" h="1112412">
                  <a:moveTo>
                    <a:pt x="816712" y="111831"/>
                  </a:moveTo>
                  <a:cubicBezTo>
                    <a:pt x="804605" y="35987"/>
                    <a:pt x="735882" y="32070"/>
                    <a:pt x="684252" y="17827"/>
                  </a:cubicBezTo>
                  <a:cubicBezTo>
                    <a:pt x="632622" y="3584"/>
                    <a:pt x="597014" y="2159"/>
                    <a:pt x="558202" y="735"/>
                  </a:cubicBezTo>
                  <a:cubicBezTo>
                    <a:pt x="519390" y="-689"/>
                    <a:pt x="475593" y="-1045"/>
                    <a:pt x="451380" y="9281"/>
                  </a:cubicBezTo>
                  <a:cubicBezTo>
                    <a:pt x="427167" y="19607"/>
                    <a:pt x="431796" y="50586"/>
                    <a:pt x="412924" y="62693"/>
                  </a:cubicBezTo>
                  <a:cubicBezTo>
                    <a:pt x="394052" y="74800"/>
                    <a:pt x="358800" y="82989"/>
                    <a:pt x="338148" y="81921"/>
                  </a:cubicBezTo>
                  <a:cubicBezTo>
                    <a:pt x="317496" y="80853"/>
                    <a:pt x="298268" y="69102"/>
                    <a:pt x="289010" y="56283"/>
                  </a:cubicBezTo>
                  <a:cubicBezTo>
                    <a:pt x="279752" y="43464"/>
                    <a:pt x="297556" y="8213"/>
                    <a:pt x="282601" y="5008"/>
                  </a:cubicBezTo>
                  <a:cubicBezTo>
                    <a:pt x="267646" y="1803"/>
                    <a:pt x="231681" y="10350"/>
                    <a:pt x="199278" y="24237"/>
                  </a:cubicBezTo>
                  <a:cubicBezTo>
                    <a:pt x="166875" y="38124"/>
                    <a:pt x="114532" y="34918"/>
                    <a:pt x="88183" y="88329"/>
                  </a:cubicBezTo>
                  <a:cubicBezTo>
                    <a:pt x="61834" y="141740"/>
                    <a:pt x="54712" y="225774"/>
                    <a:pt x="41181" y="344703"/>
                  </a:cubicBezTo>
                  <a:cubicBezTo>
                    <a:pt x="27650" y="463632"/>
                    <a:pt x="2370" y="676566"/>
                    <a:pt x="6999" y="801904"/>
                  </a:cubicBezTo>
                  <a:cubicBezTo>
                    <a:pt x="11628" y="927242"/>
                    <a:pt x="-36441" y="1076793"/>
                    <a:pt x="68956" y="1096734"/>
                  </a:cubicBezTo>
                  <a:cubicBezTo>
                    <a:pt x="174353" y="1116675"/>
                    <a:pt x="538261" y="1117030"/>
                    <a:pt x="652205" y="1101007"/>
                  </a:cubicBezTo>
                  <a:cubicBezTo>
                    <a:pt x="766149" y="1084984"/>
                    <a:pt x="745854" y="1116674"/>
                    <a:pt x="752619" y="1000594"/>
                  </a:cubicBezTo>
                  <a:cubicBezTo>
                    <a:pt x="759384" y="884514"/>
                    <a:pt x="746210" y="621019"/>
                    <a:pt x="756892" y="472892"/>
                  </a:cubicBezTo>
                  <a:cubicBezTo>
                    <a:pt x="767574" y="324765"/>
                    <a:pt x="828819" y="187675"/>
                    <a:pt x="816712" y="111831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71FDF05B-0F3D-4818-B306-677EC30D13DD}"/>
                </a:ext>
              </a:extLst>
            </p:cNvPr>
            <p:cNvSpPr/>
            <p:nvPr/>
          </p:nvSpPr>
          <p:spPr>
            <a:xfrm rot="20402773">
              <a:off x="6397019" y="3379391"/>
              <a:ext cx="143560" cy="356577"/>
            </a:xfrm>
            <a:custGeom>
              <a:avLst/>
              <a:gdLst>
                <a:gd name="connsiteX0" fmla="*/ 6457 w 165048"/>
                <a:gd name="connsiteY0" fmla="*/ 44808 h 353407"/>
                <a:gd name="connsiteX1" fmla="*/ 61409 w 165048"/>
                <a:gd name="connsiteY1" fmla="*/ 847 h 353407"/>
                <a:gd name="connsiteX2" fmla="*/ 129550 w 165048"/>
                <a:gd name="connsiteY2" fmla="*/ 31620 h 353407"/>
                <a:gd name="connsiteX3" fmla="*/ 155927 w 165048"/>
                <a:gd name="connsiteY3" fmla="*/ 200872 h 353407"/>
                <a:gd name="connsiteX4" fmla="*/ 160323 w 165048"/>
                <a:gd name="connsiteY4" fmla="*/ 306379 h 353407"/>
                <a:gd name="connsiteX5" fmla="*/ 92182 w 165048"/>
                <a:gd name="connsiteY5" fmla="*/ 352539 h 353407"/>
                <a:gd name="connsiteX6" fmla="*/ 15250 w 165048"/>
                <a:gd name="connsiteY6" fmla="*/ 323964 h 353407"/>
                <a:gd name="connsiteX7" fmla="*/ 2061 w 165048"/>
                <a:gd name="connsiteY7" fmla="*/ 183287 h 353407"/>
                <a:gd name="connsiteX8" fmla="*/ 6457 w 165048"/>
                <a:gd name="connsiteY8" fmla="*/ 44808 h 353407"/>
                <a:gd name="connsiteX0" fmla="*/ 6885 w 165476"/>
                <a:gd name="connsiteY0" fmla="*/ 44808 h 352670"/>
                <a:gd name="connsiteX1" fmla="*/ 61837 w 165476"/>
                <a:gd name="connsiteY1" fmla="*/ 847 h 352670"/>
                <a:gd name="connsiteX2" fmla="*/ 129978 w 165476"/>
                <a:gd name="connsiteY2" fmla="*/ 31620 h 352670"/>
                <a:gd name="connsiteX3" fmla="*/ 156355 w 165476"/>
                <a:gd name="connsiteY3" fmla="*/ 200872 h 352670"/>
                <a:gd name="connsiteX4" fmla="*/ 160751 w 165476"/>
                <a:gd name="connsiteY4" fmla="*/ 306379 h 352670"/>
                <a:gd name="connsiteX5" fmla="*/ 92610 w 165476"/>
                <a:gd name="connsiteY5" fmla="*/ 352539 h 352670"/>
                <a:gd name="connsiteX6" fmla="*/ 22273 w 165476"/>
                <a:gd name="connsiteY6" fmla="*/ 315172 h 352670"/>
                <a:gd name="connsiteX7" fmla="*/ 2489 w 165476"/>
                <a:gd name="connsiteY7" fmla="*/ 183287 h 352670"/>
                <a:gd name="connsiteX8" fmla="*/ 6885 w 165476"/>
                <a:gd name="connsiteY8" fmla="*/ 44808 h 352670"/>
                <a:gd name="connsiteX0" fmla="*/ 6885 w 159537"/>
                <a:gd name="connsiteY0" fmla="*/ 44808 h 352733"/>
                <a:gd name="connsiteX1" fmla="*/ 61837 w 159537"/>
                <a:gd name="connsiteY1" fmla="*/ 847 h 352733"/>
                <a:gd name="connsiteX2" fmla="*/ 129978 w 159537"/>
                <a:gd name="connsiteY2" fmla="*/ 31620 h 352733"/>
                <a:gd name="connsiteX3" fmla="*/ 156355 w 159537"/>
                <a:gd name="connsiteY3" fmla="*/ 200872 h 352733"/>
                <a:gd name="connsiteX4" fmla="*/ 151959 w 159537"/>
                <a:gd name="connsiteY4" fmla="*/ 304181 h 352733"/>
                <a:gd name="connsiteX5" fmla="*/ 92610 w 159537"/>
                <a:gd name="connsiteY5" fmla="*/ 352539 h 352733"/>
                <a:gd name="connsiteX6" fmla="*/ 22273 w 159537"/>
                <a:gd name="connsiteY6" fmla="*/ 315172 h 352733"/>
                <a:gd name="connsiteX7" fmla="*/ 2489 w 159537"/>
                <a:gd name="connsiteY7" fmla="*/ 183287 h 352733"/>
                <a:gd name="connsiteX8" fmla="*/ 6885 w 159537"/>
                <a:gd name="connsiteY8" fmla="*/ 44808 h 352733"/>
                <a:gd name="connsiteX0" fmla="*/ 6885 w 156440"/>
                <a:gd name="connsiteY0" fmla="*/ 44449 h 352374"/>
                <a:gd name="connsiteX1" fmla="*/ 61837 w 156440"/>
                <a:gd name="connsiteY1" fmla="*/ 488 h 352374"/>
                <a:gd name="connsiteX2" fmla="*/ 129978 w 156440"/>
                <a:gd name="connsiteY2" fmla="*/ 31261 h 352374"/>
                <a:gd name="connsiteX3" fmla="*/ 149760 w 156440"/>
                <a:gd name="connsiteY3" fmla="*/ 171938 h 352374"/>
                <a:gd name="connsiteX4" fmla="*/ 151959 w 156440"/>
                <a:gd name="connsiteY4" fmla="*/ 303822 h 352374"/>
                <a:gd name="connsiteX5" fmla="*/ 92610 w 156440"/>
                <a:gd name="connsiteY5" fmla="*/ 352180 h 352374"/>
                <a:gd name="connsiteX6" fmla="*/ 22273 w 156440"/>
                <a:gd name="connsiteY6" fmla="*/ 314813 h 352374"/>
                <a:gd name="connsiteX7" fmla="*/ 2489 w 156440"/>
                <a:gd name="connsiteY7" fmla="*/ 182928 h 352374"/>
                <a:gd name="connsiteX8" fmla="*/ 6885 w 156440"/>
                <a:gd name="connsiteY8" fmla="*/ 44449 h 352374"/>
                <a:gd name="connsiteX0" fmla="*/ 6885 w 153367"/>
                <a:gd name="connsiteY0" fmla="*/ 44449 h 352607"/>
                <a:gd name="connsiteX1" fmla="*/ 61837 w 153367"/>
                <a:gd name="connsiteY1" fmla="*/ 488 h 352607"/>
                <a:gd name="connsiteX2" fmla="*/ 129978 w 153367"/>
                <a:gd name="connsiteY2" fmla="*/ 31261 h 352607"/>
                <a:gd name="connsiteX3" fmla="*/ 149760 w 153367"/>
                <a:gd name="connsiteY3" fmla="*/ 171938 h 352607"/>
                <a:gd name="connsiteX4" fmla="*/ 147562 w 153367"/>
                <a:gd name="connsiteY4" fmla="*/ 297228 h 352607"/>
                <a:gd name="connsiteX5" fmla="*/ 92610 w 153367"/>
                <a:gd name="connsiteY5" fmla="*/ 352180 h 352607"/>
                <a:gd name="connsiteX6" fmla="*/ 22273 w 153367"/>
                <a:gd name="connsiteY6" fmla="*/ 314813 h 352607"/>
                <a:gd name="connsiteX7" fmla="*/ 2489 w 153367"/>
                <a:gd name="connsiteY7" fmla="*/ 182928 h 352607"/>
                <a:gd name="connsiteX8" fmla="*/ 6885 w 153367"/>
                <a:gd name="connsiteY8" fmla="*/ 44449 h 352607"/>
                <a:gd name="connsiteX0" fmla="*/ 7178 w 153660"/>
                <a:gd name="connsiteY0" fmla="*/ 44449 h 352310"/>
                <a:gd name="connsiteX1" fmla="*/ 62130 w 153660"/>
                <a:gd name="connsiteY1" fmla="*/ 488 h 352310"/>
                <a:gd name="connsiteX2" fmla="*/ 130271 w 153660"/>
                <a:gd name="connsiteY2" fmla="*/ 31261 h 352310"/>
                <a:gd name="connsiteX3" fmla="*/ 150053 w 153660"/>
                <a:gd name="connsiteY3" fmla="*/ 171938 h 352310"/>
                <a:gd name="connsiteX4" fmla="*/ 147855 w 153660"/>
                <a:gd name="connsiteY4" fmla="*/ 297228 h 352310"/>
                <a:gd name="connsiteX5" fmla="*/ 92903 w 153660"/>
                <a:gd name="connsiteY5" fmla="*/ 352180 h 352310"/>
                <a:gd name="connsiteX6" fmla="*/ 26962 w 153660"/>
                <a:gd name="connsiteY6" fmla="*/ 308219 h 352310"/>
                <a:gd name="connsiteX7" fmla="*/ 2782 w 153660"/>
                <a:gd name="connsiteY7" fmla="*/ 182928 h 352310"/>
                <a:gd name="connsiteX8" fmla="*/ 7178 w 153660"/>
                <a:gd name="connsiteY8" fmla="*/ 44449 h 352310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82928 h 341473"/>
                <a:gd name="connsiteX8" fmla="*/ 7178 w 153958"/>
                <a:gd name="connsiteY8" fmla="*/ 44449 h 341473"/>
                <a:gd name="connsiteX0" fmla="*/ 5932 w 152712"/>
                <a:gd name="connsiteY0" fmla="*/ 44449 h 341473"/>
                <a:gd name="connsiteX1" fmla="*/ 60884 w 152712"/>
                <a:gd name="connsiteY1" fmla="*/ 488 h 341473"/>
                <a:gd name="connsiteX2" fmla="*/ 129025 w 152712"/>
                <a:gd name="connsiteY2" fmla="*/ 31261 h 341473"/>
                <a:gd name="connsiteX3" fmla="*/ 148807 w 152712"/>
                <a:gd name="connsiteY3" fmla="*/ 171938 h 341473"/>
                <a:gd name="connsiteX4" fmla="*/ 146609 w 152712"/>
                <a:gd name="connsiteY4" fmla="*/ 297228 h 341473"/>
                <a:gd name="connsiteX5" fmla="*/ 87260 w 152712"/>
                <a:gd name="connsiteY5" fmla="*/ 341190 h 341473"/>
                <a:gd name="connsiteX6" fmla="*/ 25716 w 152712"/>
                <a:gd name="connsiteY6" fmla="*/ 308219 h 341473"/>
                <a:gd name="connsiteX7" fmla="*/ 3734 w 152712"/>
                <a:gd name="connsiteY7" fmla="*/ 169740 h 341473"/>
                <a:gd name="connsiteX8" fmla="*/ 5932 w 152712"/>
                <a:gd name="connsiteY8" fmla="*/ 44449 h 341473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69740 h 341473"/>
                <a:gd name="connsiteX8" fmla="*/ 7178 w 153958"/>
                <a:gd name="connsiteY8" fmla="*/ 44449 h 341473"/>
                <a:gd name="connsiteX0" fmla="*/ 6886 w 153666"/>
                <a:gd name="connsiteY0" fmla="*/ 44449 h 341196"/>
                <a:gd name="connsiteX1" fmla="*/ 61838 w 153666"/>
                <a:gd name="connsiteY1" fmla="*/ 488 h 341196"/>
                <a:gd name="connsiteX2" fmla="*/ 129979 w 153666"/>
                <a:gd name="connsiteY2" fmla="*/ 31261 h 341196"/>
                <a:gd name="connsiteX3" fmla="*/ 149761 w 153666"/>
                <a:gd name="connsiteY3" fmla="*/ 171938 h 341196"/>
                <a:gd name="connsiteX4" fmla="*/ 147563 w 153666"/>
                <a:gd name="connsiteY4" fmla="*/ 297228 h 341196"/>
                <a:gd name="connsiteX5" fmla="*/ 88214 w 153666"/>
                <a:gd name="connsiteY5" fmla="*/ 341190 h 341196"/>
                <a:gd name="connsiteX6" fmla="*/ 22274 w 153666"/>
                <a:gd name="connsiteY6" fmla="*/ 295031 h 341196"/>
                <a:gd name="connsiteX7" fmla="*/ 2490 w 153666"/>
                <a:gd name="connsiteY7" fmla="*/ 169740 h 341196"/>
                <a:gd name="connsiteX8" fmla="*/ 6886 w 153666"/>
                <a:gd name="connsiteY8" fmla="*/ 44449 h 341196"/>
                <a:gd name="connsiteX0" fmla="*/ 6886 w 152380"/>
                <a:gd name="connsiteY0" fmla="*/ 44449 h 341216"/>
                <a:gd name="connsiteX1" fmla="*/ 61838 w 152380"/>
                <a:gd name="connsiteY1" fmla="*/ 488 h 341216"/>
                <a:gd name="connsiteX2" fmla="*/ 129979 w 152380"/>
                <a:gd name="connsiteY2" fmla="*/ 31261 h 341216"/>
                <a:gd name="connsiteX3" fmla="*/ 149761 w 152380"/>
                <a:gd name="connsiteY3" fmla="*/ 171938 h 341216"/>
                <a:gd name="connsiteX4" fmla="*/ 145365 w 152380"/>
                <a:gd name="connsiteY4" fmla="*/ 299426 h 341216"/>
                <a:gd name="connsiteX5" fmla="*/ 88214 w 152380"/>
                <a:gd name="connsiteY5" fmla="*/ 341190 h 341216"/>
                <a:gd name="connsiteX6" fmla="*/ 22274 w 152380"/>
                <a:gd name="connsiteY6" fmla="*/ 295031 h 341216"/>
                <a:gd name="connsiteX7" fmla="*/ 2490 w 152380"/>
                <a:gd name="connsiteY7" fmla="*/ 169740 h 341216"/>
                <a:gd name="connsiteX8" fmla="*/ 6886 w 152380"/>
                <a:gd name="connsiteY8" fmla="*/ 44449 h 341216"/>
                <a:gd name="connsiteX0" fmla="*/ 6886 w 152646"/>
                <a:gd name="connsiteY0" fmla="*/ 44449 h 339021"/>
                <a:gd name="connsiteX1" fmla="*/ 61838 w 152646"/>
                <a:gd name="connsiteY1" fmla="*/ 488 h 339021"/>
                <a:gd name="connsiteX2" fmla="*/ 129979 w 152646"/>
                <a:gd name="connsiteY2" fmla="*/ 31261 h 339021"/>
                <a:gd name="connsiteX3" fmla="*/ 149761 w 152646"/>
                <a:gd name="connsiteY3" fmla="*/ 171938 h 339021"/>
                <a:gd name="connsiteX4" fmla="*/ 145365 w 152646"/>
                <a:gd name="connsiteY4" fmla="*/ 299426 h 339021"/>
                <a:gd name="connsiteX5" fmla="*/ 83818 w 152646"/>
                <a:gd name="connsiteY5" fmla="*/ 338991 h 339021"/>
                <a:gd name="connsiteX6" fmla="*/ 22274 w 152646"/>
                <a:gd name="connsiteY6" fmla="*/ 295031 h 339021"/>
                <a:gd name="connsiteX7" fmla="*/ 2490 w 152646"/>
                <a:gd name="connsiteY7" fmla="*/ 169740 h 339021"/>
                <a:gd name="connsiteX8" fmla="*/ 6886 w 152646"/>
                <a:gd name="connsiteY8" fmla="*/ 44449 h 339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2646" h="339021">
                  <a:moveTo>
                    <a:pt x="6886" y="44449"/>
                  </a:moveTo>
                  <a:cubicBezTo>
                    <a:pt x="16777" y="16240"/>
                    <a:pt x="41323" y="2686"/>
                    <a:pt x="61838" y="488"/>
                  </a:cubicBezTo>
                  <a:cubicBezTo>
                    <a:pt x="82354" y="-1710"/>
                    <a:pt x="115325" y="2686"/>
                    <a:pt x="129979" y="31261"/>
                  </a:cubicBezTo>
                  <a:cubicBezTo>
                    <a:pt x="144633" y="59836"/>
                    <a:pt x="147197" y="127244"/>
                    <a:pt x="149761" y="171938"/>
                  </a:cubicBezTo>
                  <a:cubicBezTo>
                    <a:pt x="152325" y="216632"/>
                    <a:pt x="156355" y="271584"/>
                    <a:pt x="145365" y="299426"/>
                  </a:cubicBezTo>
                  <a:cubicBezTo>
                    <a:pt x="134375" y="327268"/>
                    <a:pt x="104333" y="339723"/>
                    <a:pt x="83818" y="338991"/>
                  </a:cubicBezTo>
                  <a:cubicBezTo>
                    <a:pt x="63303" y="338259"/>
                    <a:pt x="37294" y="323240"/>
                    <a:pt x="22274" y="295031"/>
                  </a:cubicBezTo>
                  <a:cubicBezTo>
                    <a:pt x="7254" y="266822"/>
                    <a:pt x="5055" y="211504"/>
                    <a:pt x="2490" y="169740"/>
                  </a:cubicBezTo>
                  <a:cubicBezTo>
                    <a:pt x="-75" y="127976"/>
                    <a:pt x="-3005" y="72658"/>
                    <a:pt x="6886" y="44449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FADDAD11-0D35-45AD-85E9-723E8615DF13}"/>
                </a:ext>
              </a:extLst>
            </p:cNvPr>
            <p:cNvSpPr/>
            <p:nvPr/>
          </p:nvSpPr>
          <p:spPr>
            <a:xfrm rot="16884503" flipH="1">
              <a:off x="6670057" y="3390701"/>
              <a:ext cx="197568" cy="623311"/>
            </a:xfrm>
            <a:custGeom>
              <a:avLst/>
              <a:gdLst>
                <a:gd name="connsiteX0" fmla="*/ 63868 w 187016"/>
                <a:gd name="connsiteY0" fmla="*/ 62019 h 502838"/>
                <a:gd name="connsiteX1" fmla="*/ 86420 w 187016"/>
                <a:gd name="connsiteY1" fmla="*/ 512 h 502838"/>
                <a:gd name="connsiteX2" fmla="*/ 168429 w 187016"/>
                <a:gd name="connsiteY2" fmla="*/ 47667 h 502838"/>
                <a:gd name="connsiteX3" fmla="*/ 156128 w 187016"/>
                <a:gd name="connsiteY3" fmla="*/ 271142 h 502838"/>
                <a:gd name="connsiteX4" fmla="*/ 186881 w 187016"/>
                <a:gd name="connsiteY4" fmla="*/ 412607 h 502838"/>
                <a:gd name="connsiteX5" fmla="*/ 141776 w 187016"/>
                <a:gd name="connsiteY5" fmla="*/ 363402 h 502838"/>
                <a:gd name="connsiteX6" fmla="*/ 162278 w 187016"/>
                <a:gd name="connsiteY6" fmla="*/ 490516 h 502838"/>
                <a:gd name="connsiteX7" fmla="*/ 117173 w 187016"/>
                <a:gd name="connsiteY7" fmla="*/ 394155 h 502838"/>
                <a:gd name="connsiteX8" fmla="*/ 113073 w 187016"/>
                <a:gd name="connsiteY8" fmla="*/ 502817 h 502838"/>
                <a:gd name="connsiteX9" fmla="*/ 86420 w 187016"/>
                <a:gd name="connsiteY9" fmla="*/ 404406 h 502838"/>
                <a:gd name="connsiteX10" fmla="*/ 59767 w 187016"/>
                <a:gd name="connsiteY10" fmla="*/ 500767 h 502838"/>
                <a:gd name="connsiteX11" fmla="*/ 53616 w 187016"/>
                <a:gd name="connsiteY11" fmla="*/ 402356 h 502838"/>
                <a:gd name="connsiteX12" fmla="*/ 311 w 187016"/>
                <a:gd name="connsiteY12" fmla="*/ 433109 h 502838"/>
                <a:gd name="connsiteX13" fmla="*/ 33114 w 187016"/>
                <a:gd name="connsiteY13" fmla="*/ 355201 h 502838"/>
                <a:gd name="connsiteX14" fmla="*/ 63868 w 187016"/>
                <a:gd name="connsiteY14" fmla="*/ 303945 h 502838"/>
                <a:gd name="connsiteX15" fmla="*/ 63868 w 187016"/>
                <a:gd name="connsiteY15" fmla="*/ 62019 h 502838"/>
                <a:gd name="connsiteX0" fmla="*/ 63868 w 187016"/>
                <a:gd name="connsiteY0" fmla="*/ 63996 h 504815"/>
                <a:gd name="connsiteX1" fmla="*/ 113073 w 187016"/>
                <a:gd name="connsiteY1" fmla="*/ 439 h 504815"/>
                <a:gd name="connsiteX2" fmla="*/ 168429 w 187016"/>
                <a:gd name="connsiteY2" fmla="*/ 49644 h 504815"/>
                <a:gd name="connsiteX3" fmla="*/ 156128 w 187016"/>
                <a:gd name="connsiteY3" fmla="*/ 273119 h 504815"/>
                <a:gd name="connsiteX4" fmla="*/ 186881 w 187016"/>
                <a:gd name="connsiteY4" fmla="*/ 414584 h 504815"/>
                <a:gd name="connsiteX5" fmla="*/ 141776 w 187016"/>
                <a:gd name="connsiteY5" fmla="*/ 365379 h 504815"/>
                <a:gd name="connsiteX6" fmla="*/ 162278 w 187016"/>
                <a:gd name="connsiteY6" fmla="*/ 492493 h 504815"/>
                <a:gd name="connsiteX7" fmla="*/ 117173 w 187016"/>
                <a:gd name="connsiteY7" fmla="*/ 396132 h 504815"/>
                <a:gd name="connsiteX8" fmla="*/ 113073 w 187016"/>
                <a:gd name="connsiteY8" fmla="*/ 504794 h 504815"/>
                <a:gd name="connsiteX9" fmla="*/ 86420 w 187016"/>
                <a:gd name="connsiteY9" fmla="*/ 406383 h 504815"/>
                <a:gd name="connsiteX10" fmla="*/ 59767 w 187016"/>
                <a:gd name="connsiteY10" fmla="*/ 502744 h 504815"/>
                <a:gd name="connsiteX11" fmla="*/ 53616 w 187016"/>
                <a:gd name="connsiteY11" fmla="*/ 404333 h 504815"/>
                <a:gd name="connsiteX12" fmla="*/ 311 w 187016"/>
                <a:gd name="connsiteY12" fmla="*/ 435086 h 504815"/>
                <a:gd name="connsiteX13" fmla="*/ 33114 w 187016"/>
                <a:gd name="connsiteY13" fmla="*/ 357178 h 504815"/>
                <a:gd name="connsiteX14" fmla="*/ 63868 w 187016"/>
                <a:gd name="connsiteY14" fmla="*/ 305922 h 504815"/>
                <a:gd name="connsiteX15" fmla="*/ 63868 w 187016"/>
                <a:gd name="connsiteY15" fmla="*/ 63996 h 504815"/>
                <a:gd name="connsiteX0" fmla="*/ 57718 w 187016"/>
                <a:gd name="connsiteY0" fmla="*/ 53366 h 504437"/>
                <a:gd name="connsiteX1" fmla="*/ 113073 w 187016"/>
                <a:gd name="connsiteY1" fmla="*/ 61 h 504437"/>
                <a:gd name="connsiteX2" fmla="*/ 168429 w 187016"/>
                <a:gd name="connsiteY2" fmla="*/ 49266 h 504437"/>
                <a:gd name="connsiteX3" fmla="*/ 156128 w 187016"/>
                <a:gd name="connsiteY3" fmla="*/ 272741 h 504437"/>
                <a:gd name="connsiteX4" fmla="*/ 186881 w 187016"/>
                <a:gd name="connsiteY4" fmla="*/ 414206 h 504437"/>
                <a:gd name="connsiteX5" fmla="*/ 141776 w 187016"/>
                <a:gd name="connsiteY5" fmla="*/ 365001 h 504437"/>
                <a:gd name="connsiteX6" fmla="*/ 162278 w 187016"/>
                <a:gd name="connsiteY6" fmla="*/ 492115 h 504437"/>
                <a:gd name="connsiteX7" fmla="*/ 117173 w 187016"/>
                <a:gd name="connsiteY7" fmla="*/ 395754 h 504437"/>
                <a:gd name="connsiteX8" fmla="*/ 113073 w 187016"/>
                <a:gd name="connsiteY8" fmla="*/ 504416 h 504437"/>
                <a:gd name="connsiteX9" fmla="*/ 86420 w 187016"/>
                <a:gd name="connsiteY9" fmla="*/ 406005 h 504437"/>
                <a:gd name="connsiteX10" fmla="*/ 59767 w 187016"/>
                <a:gd name="connsiteY10" fmla="*/ 502366 h 504437"/>
                <a:gd name="connsiteX11" fmla="*/ 53616 w 187016"/>
                <a:gd name="connsiteY11" fmla="*/ 403955 h 504437"/>
                <a:gd name="connsiteX12" fmla="*/ 311 w 187016"/>
                <a:gd name="connsiteY12" fmla="*/ 434708 h 504437"/>
                <a:gd name="connsiteX13" fmla="*/ 33114 w 187016"/>
                <a:gd name="connsiteY13" fmla="*/ 356800 h 504437"/>
                <a:gd name="connsiteX14" fmla="*/ 63868 w 187016"/>
                <a:gd name="connsiteY14" fmla="*/ 305544 h 504437"/>
                <a:gd name="connsiteX15" fmla="*/ 57718 w 187016"/>
                <a:gd name="connsiteY15" fmla="*/ 53366 h 5044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9767 w 189311"/>
                <a:gd name="connsiteY10" fmla="*/ 5028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57718 w 189311"/>
                <a:gd name="connsiteY0" fmla="*/ 53866 h 504917"/>
                <a:gd name="connsiteX1" fmla="*/ 113073 w 189311"/>
                <a:gd name="connsiteY1" fmla="*/ 561 h 504917"/>
                <a:gd name="connsiteX2" fmla="*/ 170479 w 189311"/>
                <a:gd name="connsiteY2" fmla="*/ 43615 h 504917"/>
                <a:gd name="connsiteX3" fmla="*/ 156128 w 189311"/>
                <a:gd name="connsiteY3" fmla="*/ 273241 h 504917"/>
                <a:gd name="connsiteX4" fmla="*/ 186881 w 189311"/>
                <a:gd name="connsiteY4" fmla="*/ 414706 h 504917"/>
                <a:gd name="connsiteX5" fmla="*/ 141776 w 189311"/>
                <a:gd name="connsiteY5" fmla="*/ 365501 h 504917"/>
                <a:gd name="connsiteX6" fmla="*/ 162278 w 189311"/>
                <a:gd name="connsiteY6" fmla="*/ 492615 h 504917"/>
                <a:gd name="connsiteX7" fmla="*/ 117173 w 189311"/>
                <a:gd name="connsiteY7" fmla="*/ 396254 h 504917"/>
                <a:gd name="connsiteX8" fmla="*/ 113073 w 189311"/>
                <a:gd name="connsiteY8" fmla="*/ 504916 h 504917"/>
                <a:gd name="connsiteX9" fmla="*/ 86420 w 189311"/>
                <a:gd name="connsiteY9" fmla="*/ 406505 h 504917"/>
                <a:gd name="connsiteX10" fmla="*/ 70019 w 189311"/>
                <a:gd name="connsiteY10" fmla="*/ 504917 h 504917"/>
                <a:gd name="connsiteX11" fmla="*/ 53616 w 189311"/>
                <a:gd name="connsiteY11" fmla="*/ 404455 h 504917"/>
                <a:gd name="connsiteX12" fmla="*/ 311 w 189311"/>
                <a:gd name="connsiteY12" fmla="*/ 435208 h 504917"/>
                <a:gd name="connsiteX13" fmla="*/ 33114 w 189311"/>
                <a:gd name="connsiteY13" fmla="*/ 357300 h 504917"/>
                <a:gd name="connsiteX14" fmla="*/ 63868 w 189311"/>
                <a:gd name="connsiteY14" fmla="*/ 306044 h 504917"/>
                <a:gd name="connsiteX15" fmla="*/ 57718 w 189311"/>
                <a:gd name="connsiteY15" fmla="*/ 53866 h 504917"/>
                <a:gd name="connsiteX0" fmla="*/ 57718 w 189311"/>
                <a:gd name="connsiteY0" fmla="*/ 53866 h 504958"/>
                <a:gd name="connsiteX1" fmla="*/ 113073 w 189311"/>
                <a:gd name="connsiteY1" fmla="*/ 561 h 504958"/>
                <a:gd name="connsiteX2" fmla="*/ 170479 w 189311"/>
                <a:gd name="connsiteY2" fmla="*/ 43615 h 504958"/>
                <a:gd name="connsiteX3" fmla="*/ 156128 w 189311"/>
                <a:gd name="connsiteY3" fmla="*/ 273241 h 504958"/>
                <a:gd name="connsiteX4" fmla="*/ 186881 w 189311"/>
                <a:gd name="connsiteY4" fmla="*/ 414706 h 504958"/>
                <a:gd name="connsiteX5" fmla="*/ 141776 w 189311"/>
                <a:gd name="connsiteY5" fmla="*/ 365501 h 504958"/>
                <a:gd name="connsiteX6" fmla="*/ 162278 w 189311"/>
                <a:gd name="connsiteY6" fmla="*/ 492615 h 504958"/>
                <a:gd name="connsiteX7" fmla="*/ 117173 w 189311"/>
                <a:gd name="connsiteY7" fmla="*/ 396254 h 504958"/>
                <a:gd name="connsiteX8" fmla="*/ 113073 w 189311"/>
                <a:gd name="connsiteY8" fmla="*/ 504916 h 504958"/>
                <a:gd name="connsiteX9" fmla="*/ 86420 w 189311"/>
                <a:gd name="connsiteY9" fmla="*/ 406505 h 504958"/>
                <a:gd name="connsiteX10" fmla="*/ 70019 w 189311"/>
                <a:gd name="connsiteY10" fmla="*/ 504917 h 504958"/>
                <a:gd name="connsiteX11" fmla="*/ 53616 w 189311"/>
                <a:gd name="connsiteY11" fmla="*/ 404455 h 504958"/>
                <a:gd name="connsiteX12" fmla="*/ 311 w 189311"/>
                <a:gd name="connsiteY12" fmla="*/ 435208 h 504958"/>
                <a:gd name="connsiteX13" fmla="*/ 33114 w 189311"/>
                <a:gd name="connsiteY13" fmla="*/ 357300 h 504958"/>
                <a:gd name="connsiteX14" fmla="*/ 63868 w 189311"/>
                <a:gd name="connsiteY14" fmla="*/ 306044 h 504958"/>
                <a:gd name="connsiteX15" fmla="*/ 57718 w 189311"/>
                <a:gd name="connsiteY15" fmla="*/ 53866 h 504958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5667 w 189311"/>
                <a:gd name="connsiteY10" fmla="*/ 4987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62647 w 194240"/>
                <a:gd name="connsiteY0" fmla="*/ 53866 h 504916"/>
                <a:gd name="connsiteX1" fmla="*/ 118002 w 194240"/>
                <a:gd name="connsiteY1" fmla="*/ 561 h 504916"/>
                <a:gd name="connsiteX2" fmla="*/ 175408 w 194240"/>
                <a:gd name="connsiteY2" fmla="*/ 43615 h 504916"/>
                <a:gd name="connsiteX3" fmla="*/ 161057 w 194240"/>
                <a:gd name="connsiteY3" fmla="*/ 273241 h 504916"/>
                <a:gd name="connsiteX4" fmla="*/ 191810 w 194240"/>
                <a:gd name="connsiteY4" fmla="*/ 414706 h 504916"/>
                <a:gd name="connsiteX5" fmla="*/ 146705 w 194240"/>
                <a:gd name="connsiteY5" fmla="*/ 365501 h 504916"/>
                <a:gd name="connsiteX6" fmla="*/ 167207 w 194240"/>
                <a:gd name="connsiteY6" fmla="*/ 492615 h 504916"/>
                <a:gd name="connsiteX7" fmla="*/ 122102 w 194240"/>
                <a:gd name="connsiteY7" fmla="*/ 396254 h 504916"/>
                <a:gd name="connsiteX8" fmla="*/ 118002 w 194240"/>
                <a:gd name="connsiteY8" fmla="*/ 504916 h 504916"/>
                <a:gd name="connsiteX9" fmla="*/ 91349 w 194240"/>
                <a:gd name="connsiteY9" fmla="*/ 406505 h 504916"/>
                <a:gd name="connsiteX10" fmla="*/ 60596 w 194240"/>
                <a:gd name="connsiteY10" fmla="*/ 498766 h 504916"/>
                <a:gd name="connsiteX11" fmla="*/ 58545 w 194240"/>
                <a:gd name="connsiteY11" fmla="*/ 404455 h 504916"/>
                <a:gd name="connsiteX12" fmla="*/ 5240 w 194240"/>
                <a:gd name="connsiteY12" fmla="*/ 435208 h 504916"/>
                <a:gd name="connsiteX13" fmla="*/ 38043 w 194240"/>
                <a:gd name="connsiteY13" fmla="*/ 357300 h 504916"/>
                <a:gd name="connsiteX14" fmla="*/ 68797 w 194240"/>
                <a:gd name="connsiteY14" fmla="*/ 306044 h 504916"/>
                <a:gd name="connsiteX15" fmla="*/ 62647 w 194240"/>
                <a:gd name="connsiteY15" fmla="*/ 53866 h 504916"/>
                <a:gd name="connsiteX0" fmla="*/ 55316 w 186909"/>
                <a:gd name="connsiteY0" fmla="*/ 53866 h 504916"/>
                <a:gd name="connsiteX1" fmla="*/ 110671 w 186909"/>
                <a:gd name="connsiteY1" fmla="*/ 561 h 504916"/>
                <a:gd name="connsiteX2" fmla="*/ 168077 w 186909"/>
                <a:gd name="connsiteY2" fmla="*/ 43615 h 504916"/>
                <a:gd name="connsiteX3" fmla="*/ 153726 w 186909"/>
                <a:gd name="connsiteY3" fmla="*/ 273241 h 504916"/>
                <a:gd name="connsiteX4" fmla="*/ 184479 w 186909"/>
                <a:gd name="connsiteY4" fmla="*/ 414706 h 504916"/>
                <a:gd name="connsiteX5" fmla="*/ 139374 w 186909"/>
                <a:gd name="connsiteY5" fmla="*/ 365501 h 504916"/>
                <a:gd name="connsiteX6" fmla="*/ 159876 w 186909"/>
                <a:gd name="connsiteY6" fmla="*/ 492615 h 504916"/>
                <a:gd name="connsiteX7" fmla="*/ 114771 w 186909"/>
                <a:gd name="connsiteY7" fmla="*/ 396254 h 504916"/>
                <a:gd name="connsiteX8" fmla="*/ 110671 w 186909"/>
                <a:gd name="connsiteY8" fmla="*/ 504916 h 504916"/>
                <a:gd name="connsiteX9" fmla="*/ 84018 w 186909"/>
                <a:gd name="connsiteY9" fmla="*/ 406505 h 504916"/>
                <a:gd name="connsiteX10" fmla="*/ 53265 w 186909"/>
                <a:gd name="connsiteY10" fmla="*/ 498766 h 504916"/>
                <a:gd name="connsiteX11" fmla="*/ 51214 w 186909"/>
                <a:gd name="connsiteY11" fmla="*/ 404455 h 504916"/>
                <a:gd name="connsiteX12" fmla="*/ 6110 w 186909"/>
                <a:gd name="connsiteY12" fmla="*/ 420856 h 504916"/>
                <a:gd name="connsiteX13" fmla="*/ 30712 w 186909"/>
                <a:gd name="connsiteY13" fmla="*/ 357300 h 504916"/>
                <a:gd name="connsiteX14" fmla="*/ 61466 w 186909"/>
                <a:gd name="connsiteY14" fmla="*/ 306044 h 504916"/>
                <a:gd name="connsiteX15" fmla="*/ 55316 w 186909"/>
                <a:gd name="connsiteY15" fmla="*/ 53866 h 504916"/>
                <a:gd name="connsiteX0" fmla="*/ 49504 w 181097"/>
                <a:gd name="connsiteY0" fmla="*/ 53866 h 504916"/>
                <a:gd name="connsiteX1" fmla="*/ 104859 w 181097"/>
                <a:gd name="connsiteY1" fmla="*/ 561 h 504916"/>
                <a:gd name="connsiteX2" fmla="*/ 162265 w 181097"/>
                <a:gd name="connsiteY2" fmla="*/ 43615 h 504916"/>
                <a:gd name="connsiteX3" fmla="*/ 147914 w 181097"/>
                <a:gd name="connsiteY3" fmla="*/ 273241 h 504916"/>
                <a:gd name="connsiteX4" fmla="*/ 178667 w 181097"/>
                <a:gd name="connsiteY4" fmla="*/ 414706 h 504916"/>
                <a:gd name="connsiteX5" fmla="*/ 133562 w 181097"/>
                <a:gd name="connsiteY5" fmla="*/ 365501 h 504916"/>
                <a:gd name="connsiteX6" fmla="*/ 154064 w 181097"/>
                <a:gd name="connsiteY6" fmla="*/ 492615 h 504916"/>
                <a:gd name="connsiteX7" fmla="*/ 108959 w 181097"/>
                <a:gd name="connsiteY7" fmla="*/ 396254 h 504916"/>
                <a:gd name="connsiteX8" fmla="*/ 104859 w 181097"/>
                <a:gd name="connsiteY8" fmla="*/ 504916 h 504916"/>
                <a:gd name="connsiteX9" fmla="*/ 78206 w 181097"/>
                <a:gd name="connsiteY9" fmla="*/ 406505 h 504916"/>
                <a:gd name="connsiteX10" fmla="*/ 47453 w 181097"/>
                <a:gd name="connsiteY10" fmla="*/ 498766 h 504916"/>
                <a:gd name="connsiteX11" fmla="*/ 41301 w 181097"/>
                <a:gd name="connsiteY11" fmla="*/ 400354 h 504916"/>
                <a:gd name="connsiteX12" fmla="*/ 298 w 181097"/>
                <a:gd name="connsiteY12" fmla="*/ 420856 h 504916"/>
                <a:gd name="connsiteX13" fmla="*/ 24900 w 181097"/>
                <a:gd name="connsiteY13" fmla="*/ 357300 h 504916"/>
                <a:gd name="connsiteX14" fmla="*/ 55654 w 181097"/>
                <a:gd name="connsiteY14" fmla="*/ 306044 h 504916"/>
                <a:gd name="connsiteX15" fmla="*/ 49504 w 181097"/>
                <a:gd name="connsiteY15" fmla="*/ 53866 h 504916"/>
                <a:gd name="connsiteX0" fmla="*/ 52664 w 184257"/>
                <a:gd name="connsiteY0" fmla="*/ 53866 h 504916"/>
                <a:gd name="connsiteX1" fmla="*/ 108019 w 184257"/>
                <a:gd name="connsiteY1" fmla="*/ 561 h 504916"/>
                <a:gd name="connsiteX2" fmla="*/ 165425 w 184257"/>
                <a:gd name="connsiteY2" fmla="*/ 43615 h 504916"/>
                <a:gd name="connsiteX3" fmla="*/ 151074 w 184257"/>
                <a:gd name="connsiteY3" fmla="*/ 273241 h 504916"/>
                <a:gd name="connsiteX4" fmla="*/ 181827 w 184257"/>
                <a:gd name="connsiteY4" fmla="*/ 414706 h 504916"/>
                <a:gd name="connsiteX5" fmla="*/ 136722 w 184257"/>
                <a:gd name="connsiteY5" fmla="*/ 365501 h 504916"/>
                <a:gd name="connsiteX6" fmla="*/ 157224 w 184257"/>
                <a:gd name="connsiteY6" fmla="*/ 492615 h 504916"/>
                <a:gd name="connsiteX7" fmla="*/ 112119 w 184257"/>
                <a:gd name="connsiteY7" fmla="*/ 396254 h 504916"/>
                <a:gd name="connsiteX8" fmla="*/ 108019 w 184257"/>
                <a:gd name="connsiteY8" fmla="*/ 504916 h 504916"/>
                <a:gd name="connsiteX9" fmla="*/ 81366 w 184257"/>
                <a:gd name="connsiteY9" fmla="*/ 406505 h 504916"/>
                <a:gd name="connsiteX10" fmla="*/ 50613 w 184257"/>
                <a:gd name="connsiteY10" fmla="*/ 498766 h 504916"/>
                <a:gd name="connsiteX11" fmla="*/ 44461 w 184257"/>
                <a:gd name="connsiteY11" fmla="*/ 400354 h 504916"/>
                <a:gd name="connsiteX12" fmla="*/ 3458 w 184257"/>
                <a:gd name="connsiteY12" fmla="*/ 420856 h 504916"/>
                <a:gd name="connsiteX13" fmla="*/ 28060 w 184257"/>
                <a:gd name="connsiteY13" fmla="*/ 357300 h 504916"/>
                <a:gd name="connsiteX14" fmla="*/ 58814 w 184257"/>
                <a:gd name="connsiteY14" fmla="*/ 306044 h 504916"/>
                <a:gd name="connsiteX15" fmla="*/ 52664 w 184257"/>
                <a:gd name="connsiteY15" fmla="*/ 53866 h 504916"/>
                <a:gd name="connsiteX0" fmla="*/ 52664 w 181873"/>
                <a:gd name="connsiteY0" fmla="*/ 53866 h 504916"/>
                <a:gd name="connsiteX1" fmla="*/ 108019 w 181873"/>
                <a:gd name="connsiteY1" fmla="*/ 561 h 504916"/>
                <a:gd name="connsiteX2" fmla="*/ 165425 w 181873"/>
                <a:gd name="connsiteY2" fmla="*/ 43615 h 504916"/>
                <a:gd name="connsiteX3" fmla="*/ 151074 w 181873"/>
                <a:gd name="connsiteY3" fmla="*/ 273241 h 504916"/>
                <a:gd name="connsiteX4" fmla="*/ 181827 w 181873"/>
                <a:gd name="connsiteY4" fmla="*/ 414706 h 504916"/>
                <a:gd name="connsiteX5" fmla="*/ 142873 w 181873"/>
                <a:gd name="connsiteY5" fmla="*/ 377802 h 504916"/>
                <a:gd name="connsiteX6" fmla="*/ 157224 w 181873"/>
                <a:gd name="connsiteY6" fmla="*/ 492615 h 504916"/>
                <a:gd name="connsiteX7" fmla="*/ 112119 w 181873"/>
                <a:gd name="connsiteY7" fmla="*/ 396254 h 504916"/>
                <a:gd name="connsiteX8" fmla="*/ 108019 w 181873"/>
                <a:gd name="connsiteY8" fmla="*/ 504916 h 504916"/>
                <a:gd name="connsiteX9" fmla="*/ 81366 w 181873"/>
                <a:gd name="connsiteY9" fmla="*/ 406505 h 504916"/>
                <a:gd name="connsiteX10" fmla="*/ 50613 w 181873"/>
                <a:gd name="connsiteY10" fmla="*/ 498766 h 504916"/>
                <a:gd name="connsiteX11" fmla="*/ 44461 w 181873"/>
                <a:gd name="connsiteY11" fmla="*/ 400354 h 504916"/>
                <a:gd name="connsiteX12" fmla="*/ 3458 w 181873"/>
                <a:gd name="connsiteY12" fmla="*/ 420856 h 504916"/>
                <a:gd name="connsiteX13" fmla="*/ 28060 w 181873"/>
                <a:gd name="connsiteY13" fmla="*/ 357300 h 504916"/>
                <a:gd name="connsiteX14" fmla="*/ 58814 w 181873"/>
                <a:gd name="connsiteY14" fmla="*/ 306044 h 504916"/>
                <a:gd name="connsiteX15" fmla="*/ 52664 w 181873"/>
                <a:gd name="connsiteY15" fmla="*/ 53866 h 504916"/>
                <a:gd name="connsiteX0" fmla="*/ 52664 w 181839"/>
                <a:gd name="connsiteY0" fmla="*/ 53866 h 504916"/>
                <a:gd name="connsiteX1" fmla="*/ 108019 w 181839"/>
                <a:gd name="connsiteY1" fmla="*/ 561 h 504916"/>
                <a:gd name="connsiteX2" fmla="*/ 165425 w 181839"/>
                <a:gd name="connsiteY2" fmla="*/ 43615 h 504916"/>
                <a:gd name="connsiteX3" fmla="*/ 151074 w 181839"/>
                <a:gd name="connsiteY3" fmla="*/ 273241 h 504916"/>
                <a:gd name="connsiteX4" fmla="*/ 181827 w 181839"/>
                <a:gd name="connsiteY4" fmla="*/ 414706 h 504916"/>
                <a:gd name="connsiteX5" fmla="*/ 146973 w 181839"/>
                <a:gd name="connsiteY5" fmla="*/ 386003 h 504916"/>
                <a:gd name="connsiteX6" fmla="*/ 157224 w 181839"/>
                <a:gd name="connsiteY6" fmla="*/ 492615 h 504916"/>
                <a:gd name="connsiteX7" fmla="*/ 112119 w 181839"/>
                <a:gd name="connsiteY7" fmla="*/ 396254 h 504916"/>
                <a:gd name="connsiteX8" fmla="*/ 108019 w 181839"/>
                <a:gd name="connsiteY8" fmla="*/ 504916 h 504916"/>
                <a:gd name="connsiteX9" fmla="*/ 81366 w 181839"/>
                <a:gd name="connsiteY9" fmla="*/ 406505 h 504916"/>
                <a:gd name="connsiteX10" fmla="*/ 50613 w 181839"/>
                <a:gd name="connsiteY10" fmla="*/ 498766 h 504916"/>
                <a:gd name="connsiteX11" fmla="*/ 44461 w 181839"/>
                <a:gd name="connsiteY11" fmla="*/ 400354 h 504916"/>
                <a:gd name="connsiteX12" fmla="*/ 3458 w 181839"/>
                <a:gd name="connsiteY12" fmla="*/ 420856 h 504916"/>
                <a:gd name="connsiteX13" fmla="*/ 28060 w 181839"/>
                <a:gd name="connsiteY13" fmla="*/ 357300 h 504916"/>
                <a:gd name="connsiteX14" fmla="*/ 58814 w 181839"/>
                <a:gd name="connsiteY14" fmla="*/ 306044 h 504916"/>
                <a:gd name="connsiteX15" fmla="*/ 52664 w 181839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270875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9467 h 510517"/>
                <a:gd name="connsiteX1" fmla="*/ 100203 w 183758"/>
                <a:gd name="connsiteY1" fmla="*/ 301 h 510517"/>
                <a:gd name="connsiteX2" fmla="*/ 165425 w 183758"/>
                <a:gd name="connsiteY2" fmla="*/ 49216 h 510517"/>
                <a:gd name="connsiteX3" fmla="*/ 151074 w 183758"/>
                <a:gd name="connsiteY3" fmla="*/ 278842 h 510517"/>
                <a:gd name="connsiteX4" fmla="*/ 181827 w 183758"/>
                <a:gd name="connsiteY4" fmla="*/ 420307 h 510517"/>
                <a:gd name="connsiteX5" fmla="*/ 146973 w 183758"/>
                <a:gd name="connsiteY5" fmla="*/ 391604 h 510517"/>
                <a:gd name="connsiteX6" fmla="*/ 157224 w 183758"/>
                <a:gd name="connsiteY6" fmla="*/ 498216 h 510517"/>
                <a:gd name="connsiteX7" fmla="*/ 112119 w 183758"/>
                <a:gd name="connsiteY7" fmla="*/ 401855 h 510517"/>
                <a:gd name="connsiteX8" fmla="*/ 108019 w 183758"/>
                <a:gd name="connsiteY8" fmla="*/ 510517 h 510517"/>
                <a:gd name="connsiteX9" fmla="*/ 81366 w 183758"/>
                <a:gd name="connsiteY9" fmla="*/ 412106 h 510517"/>
                <a:gd name="connsiteX10" fmla="*/ 50613 w 183758"/>
                <a:gd name="connsiteY10" fmla="*/ 504367 h 510517"/>
                <a:gd name="connsiteX11" fmla="*/ 44461 w 183758"/>
                <a:gd name="connsiteY11" fmla="*/ 405955 h 510517"/>
                <a:gd name="connsiteX12" fmla="*/ 3458 w 183758"/>
                <a:gd name="connsiteY12" fmla="*/ 426457 h 510517"/>
                <a:gd name="connsiteX13" fmla="*/ 28060 w 183758"/>
                <a:gd name="connsiteY13" fmla="*/ 362901 h 510517"/>
                <a:gd name="connsiteX14" fmla="*/ 56860 w 183758"/>
                <a:gd name="connsiteY14" fmla="*/ 233491 h 510517"/>
                <a:gd name="connsiteX15" fmla="*/ 52664 w 183758"/>
                <a:gd name="connsiteY15" fmla="*/ 59467 h 510517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85"/>
                <a:gd name="connsiteX1" fmla="*/ 100203 w 183622"/>
                <a:gd name="connsiteY1" fmla="*/ 555 h 510785"/>
                <a:gd name="connsiteX2" fmla="*/ 165425 w 183622"/>
                <a:gd name="connsiteY2" fmla="*/ 49470 h 510785"/>
                <a:gd name="connsiteX3" fmla="*/ 151074 w 183622"/>
                <a:gd name="connsiteY3" fmla="*/ 310357 h 510785"/>
                <a:gd name="connsiteX4" fmla="*/ 181827 w 183622"/>
                <a:gd name="connsiteY4" fmla="*/ 420561 h 510785"/>
                <a:gd name="connsiteX5" fmla="*/ 146973 w 183622"/>
                <a:gd name="connsiteY5" fmla="*/ 391858 h 510785"/>
                <a:gd name="connsiteX6" fmla="*/ 157224 w 183622"/>
                <a:gd name="connsiteY6" fmla="*/ 498470 h 510785"/>
                <a:gd name="connsiteX7" fmla="*/ 112119 w 183622"/>
                <a:gd name="connsiteY7" fmla="*/ 402109 h 510785"/>
                <a:gd name="connsiteX8" fmla="*/ 108019 w 183622"/>
                <a:gd name="connsiteY8" fmla="*/ 510771 h 510785"/>
                <a:gd name="connsiteX9" fmla="*/ 77459 w 183622"/>
                <a:gd name="connsiteY9" fmla="*/ 410406 h 510785"/>
                <a:gd name="connsiteX10" fmla="*/ 50613 w 183622"/>
                <a:gd name="connsiteY10" fmla="*/ 504621 h 510785"/>
                <a:gd name="connsiteX11" fmla="*/ 44461 w 183622"/>
                <a:gd name="connsiteY11" fmla="*/ 406209 h 510785"/>
                <a:gd name="connsiteX12" fmla="*/ 3458 w 183622"/>
                <a:gd name="connsiteY12" fmla="*/ 426711 h 510785"/>
                <a:gd name="connsiteX13" fmla="*/ 28060 w 183622"/>
                <a:gd name="connsiteY13" fmla="*/ 363155 h 510785"/>
                <a:gd name="connsiteX14" fmla="*/ 56860 w 183622"/>
                <a:gd name="connsiteY14" fmla="*/ 233745 h 510785"/>
                <a:gd name="connsiteX15" fmla="*/ 52664 w 183622"/>
                <a:gd name="connsiteY15" fmla="*/ 59721 h 510785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94408 h 545501"/>
                <a:gd name="connsiteX1" fmla="*/ 102157 w 183622"/>
                <a:gd name="connsiteY1" fmla="*/ 73 h 545501"/>
                <a:gd name="connsiteX2" fmla="*/ 165425 w 183622"/>
                <a:gd name="connsiteY2" fmla="*/ 84157 h 545501"/>
                <a:gd name="connsiteX3" fmla="*/ 151074 w 183622"/>
                <a:gd name="connsiteY3" fmla="*/ 345044 h 545501"/>
                <a:gd name="connsiteX4" fmla="*/ 181827 w 183622"/>
                <a:gd name="connsiteY4" fmla="*/ 455248 h 545501"/>
                <a:gd name="connsiteX5" fmla="*/ 146973 w 183622"/>
                <a:gd name="connsiteY5" fmla="*/ 426545 h 545501"/>
                <a:gd name="connsiteX6" fmla="*/ 157224 w 183622"/>
                <a:gd name="connsiteY6" fmla="*/ 533157 h 545501"/>
                <a:gd name="connsiteX7" fmla="*/ 112119 w 183622"/>
                <a:gd name="connsiteY7" fmla="*/ 436796 h 545501"/>
                <a:gd name="connsiteX8" fmla="*/ 108019 w 183622"/>
                <a:gd name="connsiteY8" fmla="*/ 545458 h 545501"/>
                <a:gd name="connsiteX9" fmla="*/ 77459 w 183622"/>
                <a:gd name="connsiteY9" fmla="*/ 445093 h 545501"/>
                <a:gd name="connsiteX10" fmla="*/ 50613 w 183622"/>
                <a:gd name="connsiteY10" fmla="*/ 539308 h 545501"/>
                <a:gd name="connsiteX11" fmla="*/ 44461 w 183622"/>
                <a:gd name="connsiteY11" fmla="*/ 440896 h 545501"/>
                <a:gd name="connsiteX12" fmla="*/ 3458 w 183622"/>
                <a:gd name="connsiteY12" fmla="*/ 461398 h 545501"/>
                <a:gd name="connsiteX13" fmla="*/ 28060 w 183622"/>
                <a:gd name="connsiteY13" fmla="*/ 397842 h 545501"/>
                <a:gd name="connsiteX14" fmla="*/ 56860 w 183622"/>
                <a:gd name="connsiteY14" fmla="*/ 268432 h 545501"/>
                <a:gd name="connsiteX15" fmla="*/ 52664 w 183622"/>
                <a:gd name="connsiteY15" fmla="*/ 94408 h 545501"/>
                <a:gd name="connsiteX0" fmla="*/ 52664 w 183622"/>
                <a:gd name="connsiteY0" fmla="*/ 99119 h 550212"/>
                <a:gd name="connsiteX1" fmla="*/ 102157 w 183622"/>
                <a:gd name="connsiteY1" fmla="*/ 4784 h 550212"/>
                <a:gd name="connsiteX2" fmla="*/ 165425 w 183622"/>
                <a:gd name="connsiteY2" fmla="*/ 49791 h 550212"/>
                <a:gd name="connsiteX3" fmla="*/ 151074 w 183622"/>
                <a:gd name="connsiteY3" fmla="*/ 349755 h 550212"/>
                <a:gd name="connsiteX4" fmla="*/ 181827 w 183622"/>
                <a:gd name="connsiteY4" fmla="*/ 459959 h 550212"/>
                <a:gd name="connsiteX5" fmla="*/ 146973 w 183622"/>
                <a:gd name="connsiteY5" fmla="*/ 431256 h 550212"/>
                <a:gd name="connsiteX6" fmla="*/ 157224 w 183622"/>
                <a:gd name="connsiteY6" fmla="*/ 537868 h 550212"/>
                <a:gd name="connsiteX7" fmla="*/ 112119 w 183622"/>
                <a:gd name="connsiteY7" fmla="*/ 441507 h 550212"/>
                <a:gd name="connsiteX8" fmla="*/ 108019 w 183622"/>
                <a:gd name="connsiteY8" fmla="*/ 550169 h 550212"/>
                <a:gd name="connsiteX9" fmla="*/ 77459 w 183622"/>
                <a:gd name="connsiteY9" fmla="*/ 449804 h 550212"/>
                <a:gd name="connsiteX10" fmla="*/ 50613 w 183622"/>
                <a:gd name="connsiteY10" fmla="*/ 544019 h 550212"/>
                <a:gd name="connsiteX11" fmla="*/ 44461 w 183622"/>
                <a:gd name="connsiteY11" fmla="*/ 445607 h 550212"/>
                <a:gd name="connsiteX12" fmla="*/ 3458 w 183622"/>
                <a:gd name="connsiteY12" fmla="*/ 466109 h 550212"/>
                <a:gd name="connsiteX13" fmla="*/ 28060 w 183622"/>
                <a:gd name="connsiteY13" fmla="*/ 402553 h 550212"/>
                <a:gd name="connsiteX14" fmla="*/ 56860 w 183622"/>
                <a:gd name="connsiteY14" fmla="*/ 273143 h 550212"/>
                <a:gd name="connsiteX15" fmla="*/ 52664 w 183622"/>
                <a:gd name="connsiteY15" fmla="*/ 99119 h 550212"/>
                <a:gd name="connsiteX0" fmla="*/ 52664 w 183622"/>
                <a:gd name="connsiteY0" fmla="*/ 52963 h 547041"/>
                <a:gd name="connsiteX1" fmla="*/ 102157 w 183622"/>
                <a:gd name="connsiteY1" fmla="*/ 1613 h 547041"/>
                <a:gd name="connsiteX2" fmla="*/ 165425 w 183622"/>
                <a:gd name="connsiteY2" fmla="*/ 46620 h 547041"/>
                <a:gd name="connsiteX3" fmla="*/ 151074 w 183622"/>
                <a:gd name="connsiteY3" fmla="*/ 346584 h 547041"/>
                <a:gd name="connsiteX4" fmla="*/ 181827 w 183622"/>
                <a:gd name="connsiteY4" fmla="*/ 456788 h 547041"/>
                <a:gd name="connsiteX5" fmla="*/ 146973 w 183622"/>
                <a:gd name="connsiteY5" fmla="*/ 428085 h 547041"/>
                <a:gd name="connsiteX6" fmla="*/ 157224 w 183622"/>
                <a:gd name="connsiteY6" fmla="*/ 534697 h 547041"/>
                <a:gd name="connsiteX7" fmla="*/ 112119 w 183622"/>
                <a:gd name="connsiteY7" fmla="*/ 438336 h 547041"/>
                <a:gd name="connsiteX8" fmla="*/ 108019 w 183622"/>
                <a:gd name="connsiteY8" fmla="*/ 546998 h 547041"/>
                <a:gd name="connsiteX9" fmla="*/ 77459 w 183622"/>
                <a:gd name="connsiteY9" fmla="*/ 446633 h 547041"/>
                <a:gd name="connsiteX10" fmla="*/ 50613 w 183622"/>
                <a:gd name="connsiteY10" fmla="*/ 540848 h 547041"/>
                <a:gd name="connsiteX11" fmla="*/ 44461 w 183622"/>
                <a:gd name="connsiteY11" fmla="*/ 442436 h 547041"/>
                <a:gd name="connsiteX12" fmla="*/ 3458 w 183622"/>
                <a:gd name="connsiteY12" fmla="*/ 462938 h 547041"/>
                <a:gd name="connsiteX13" fmla="*/ 28060 w 183622"/>
                <a:gd name="connsiteY13" fmla="*/ 399382 h 547041"/>
                <a:gd name="connsiteX14" fmla="*/ 56860 w 183622"/>
                <a:gd name="connsiteY14" fmla="*/ 269972 h 547041"/>
                <a:gd name="connsiteX15" fmla="*/ 52664 w 183622"/>
                <a:gd name="connsiteY15" fmla="*/ 52963 h 547041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3622" h="555612">
                  <a:moveTo>
                    <a:pt x="52664" y="61534"/>
                  </a:moveTo>
                  <a:cubicBezTo>
                    <a:pt x="59888" y="15179"/>
                    <a:pt x="81410" y="1472"/>
                    <a:pt x="100203" y="415"/>
                  </a:cubicBezTo>
                  <a:cubicBezTo>
                    <a:pt x="118996" y="-642"/>
                    <a:pt x="156947" y="-3932"/>
                    <a:pt x="165425" y="55191"/>
                  </a:cubicBezTo>
                  <a:cubicBezTo>
                    <a:pt x="173903" y="114314"/>
                    <a:pt x="148340" y="286794"/>
                    <a:pt x="151074" y="355155"/>
                  </a:cubicBezTo>
                  <a:cubicBezTo>
                    <a:pt x="153808" y="423516"/>
                    <a:pt x="192279" y="447868"/>
                    <a:pt x="181827" y="465359"/>
                  </a:cubicBezTo>
                  <a:cubicBezTo>
                    <a:pt x="171375" y="482850"/>
                    <a:pt x="151074" y="423671"/>
                    <a:pt x="146973" y="436656"/>
                  </a:cubicBezTo>
                  <a:cubicBezTo>
                    <a:pt x="142873" y="449641"/>
                    <a:pt x="171138" y="533553"/>
                    <a:pt x="157224" y="543268"/>
                  </a:cubicBezTo>
                  <a:cubicBezTo>
                    <a:pt x="143310" y="552983"/>
                    <a:pt x="120320" y="444857"/>
                    <a:pt x="112119" y="446907"/>
                  </a:cubicBezTo>
                  <a:cubicBezTo>
                    <a:pt x="103918" y="448957"/>
                    <a:pt x="123565" y="558094"/>
                    <a:pt x="108019" y="555569"/>
                  </a:cubicBezTo>
                  <a:cubicBezTo>
                    <a:pt x="92473" y="553044"/>
                    <a:pt x="87027" y="456229"/>
                    <a:pt x="77459" y="455204"/>
                  </a:cubicBezTo>
                  <a:cubicBezTo>
                    <a:pt x="67891" y="454179"/>
                    <a:pt x="67836" y="548164"/>
                    <a:pt x="50613" y="549419"/>
                  </a:cubicBezTo>
                  <a:cubicBezTo>
                    <a:pt x="33390" y="550674"/>
                    <a:pt x="52320" y="463992"/>
                    <a:pt x="44461" y="451007"/>
                  </a:cubicBezTo>
                  <a:cubicBezTo>
                    <a:pt x="36602" y="438022"/>
                    <a:pt x="16442" y="478685"/>
                    <a:pt x="3458" y="471509"/>
                  </a:cubicBezTo>
                  <a:cubicBezTo>
                    <a:pt x="-9526" y="464333"/>
                    <a:pt x="17467" y="429480"/>
                    <a:pt x="28060" y="407953"/>
                  </a:cubicBezTo>
                  <a:cubicBezTo>
                    <a:pt x="60144" y="359073"/>
                    <a:pt x="59236" y="343593"/>
                    <a:pt x="56860" y="278543"/>
                  </a:cubicBezTo>
                  <a:cubicBezTo>
                    <a:pt x="54484" y="213493"/>
                    <a:pt x="45440" y="107889"/>
                    <a:pt x="52664" y="61534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CD680AE8-B8A1-466E-84CE-9ACDF1FEA230}"/>
                </a:ext>
              </a:extLst>
            </p:cNvPr>
            <p:cNvSpPr/>
            <p:nvPr/>
          </p:nvSpPr>
          <p:spPr>
            <a:xfrm rot="20791884">
              <a:off x="6298385" y="3186196"/>
              <a:ext cx="226497" cy="384246"/>
            </a:xfrm>
            <a:custGeom>
              <a:avLst/>
              <a:gdLst>
                <a:gd name="connsiteX0" fmla="*/ 26048 w 207295"/>
                <a:gd name="connsiteY0" fmla="*/ 89400 h 310281"/>
                <a:gd name="connsiteX1" fmla="*/ 88597 w 207295"/>
                <a:gd name="connsiteY1" fmla="*/ 44 h 310281"/>
                <a:gd name="connsiteX2" fmla="*/ 171995 w 207295"/>
                <a:gd name="connsiteY2" fmla="*/ 80464 h 310281"/>
                <a:gd name="connsiteX3" fmla="*/ 204758 w 207295"/>
                <a:gd name="connsiteY3" fmla="*/ 274067 h 310281"/>
                <a:gd name="connsiteX4" fmla="*/ 109446 w 207295"/>
                <a:gd name="connsiteY4" fmla="*/ 294916 h 310281"/>
                <a:gd name="connsiteX5" fmla="*/ 5199 w 207295"/>
                <a:gd name="connsiteY5" fmla="*/ 294916 h 310281"/>
                <a:gd name="connsiteX6" fmla="*/ 26048 w 207295"/>
                <a:gd name="connsiteY6" fmla="*/ 89400 h 310281"/>
                <a:gd name="connsiteX0" fmla="*/ 25027 w 206625"/>
                <a:gd name="connsiteY0" fmla="*/ 89400 h 324978"/>
                <a:gd name="connsiteX1" fmla="*/ 87576 w 206625"/>
                <a:gd name="connsiteY1" fmla="*/ 44 h 324978"/>
                <a:gd name="connsiteX2" fmla="*/ 170974 w 206625"/>
                <a:gd name="connsiteY2" fmla="*/ 80464 h 324978"/>
                <a:gd name="connsiteX3" fmla="*/ 203737 w 206625"/>
                <a:gd name="connsiteY3" fmla="*/ 274067 h 324978"/>
                <a:gd name="connsiteX4" fmla="*/ 102468 w 206625"/>
                <a:gd name="connsiteY4" fmla="*/ 321723 h 324978"/>
                <a:gd name="connsiteX5" fmla="*/ 4178 w 206625"/>
                <a:gd name="connsiteY5" fmla="*/ 294916 h 324978"/>
                <a:gd name="connsiteX6" fmla="*/ 25027 w 206625"/>
                <a:gd name="connsiteY6" fmla="*/ 89400 h 324978"/>
                <a:gd name="connsiteX0" fmla="*/ 25027 w 215052"/>
                <a:gd name="connsiteY0" fmla="*/ 89406 h 325089"/>
                <a:gd name="connsiteX1" fmla="*/ 87576 w 215052"/>
                <a:gd name="connsiteY1" fmla="*/ 50 h 325089"/>
                <a:gd name="connsiteX2" fmla="*/ 170974 w 215052"/>
                <a:gd name="connsiteY2" fmla="*/ 80470 h 325089"/>
                <a:gd name="connsiteX3" fmla="*/ 212673 w 215052"/>
                <a:gd name="connsiteY3" fmla="*/ 300880 h 325089"/>
                <a:gd name="connsiteX4" fmla="*/ 102468 w 215052"/>
                <a:gd name="connsiteY4" fmla="*/ 321729 h 325089"/>
                <a:gd name="connsiteX5" fmla="*/ 4178 w 215052"/>
                <a:gd name="connsiteY5" fmla="*/ 294922 h 325089"/>
                <a:gd name="connsiteX6" fmla="*/ 25027 w 215052"/>
                <a:gd name="connsiteY6" fmla="*/ 89406 h 325089"/>
                <a:gd name="connsiteX0" fmla="*/ 33149 w 223174"/>
                <a:gd name="connsiteY0" fmla="*/ 89406 h 331862"/>
                <a:gd name="connsiteX1" fmla="*/ 95698 w 223174"/>
                <a:gd name="connsiteY1" fmla="*/ 50 h 331862"/>
                <a:gd name="connsiteX2" fmla="*/ 179096 w 223174"/>
                <a:gd name="connsiteY2" fmla="*/ 80470 h 331862"/>
                <a:gd name="connsiteX3" fmla="*/ 220795 w 223174"/>
                <a:gd name="connsiteY3" fmla="*/ 300880 h 331862"/>
                <a:gd name="connsiteX4" fmla="*/ 110590 w 223174"/>
                <a:gd name="connsiteY4" fmla="*/ 321729 h 331862"/>
                <a:gd name="connsiteX5" fmla="*/ 3365 w 223174"/>
                <a:gd name="connsiteY5" fmla="*/ 309814 h 331862"/>
                <a:gd name="connsiteX6" fmla="*/ 33149 w 223174"/>
                <a:gd name="connsiteY6" fmla="*/ 89406 h 331862"/>
                <a:gd name="connsiteX0" fmla="*/ 23550 w 225489"/>
                <a:gd name="connsiteY0" fmla="*/ 104561 h 331102"/>
                <a:gd name="connsiteX1" fmla="*/ 98013 w 225489"/>
                <a:gd name="connsiteY1" fmla="*/ 312 h 331102"/>
                <a:gd name="connsiteX2" fmla="*/ 181411 w 225489"/>
                <a:gd name="connsiteY2" fmla="*/ 80732 h 331102"/>
                <a:gd name="connsiteX3" fmla="*/ 223110 w 225489"/>
                <a:gd name="connsiteY3" fmla="*/ 301142 h 331102"/>
                <a:gd name="connsiteX4" fmla="*/ 112905 w 225489"/>
                <a:gd name="connsiteY4" fmla="*/ 321991 h 331102"/>
                <a:gd name="connsiteX5" fmla="*/ 5680 w 225489"/>
                <a:gd name="connsiteY5" fmla="*/ 310076 h 331102"/>
                <a:gd name="connsiteX6" fmla="*/ 23550 w 225489"/>
                <a:gd name="connsiteY6" fmla="*/ 104561 h 331102"/>
                <a:gd name="connsiteX0" fmla="*/ 23550 w 227742"/>
                <a:gd name="connsiteY0" fmla="*/ 104561 h 331102"/>
                <a:gd name="connsiteX1" fmla="*/ 98013 w 227742"/>
                <a:gd name="connsiteY1" fmla="*/ 312 h 331102"/>
                <a:gd name="connsiteX2" fmla="*/ 196304 w 227742"/>
                <a:gd name="connsiteY2" fmla="*/ 80732 h 331102"/>
                <a:gd name="connsiteX3" fmla="*/ 223110 w 227742"/>
                <a:gd name="connsiteY3" fmla="*/ 301142 h 331102"/>
                <a:gd name="connsiteX4" fmla="*/ 112905 w 227742"/>
                <a:gd name="connsiteY4" fmla="*/ 321991 h 331102"/>
                <a:gd name="connsiteX5" fmla="*/ 5680 w 227742"/>
                <a:gd name="connsiteY5" fmla="*/ 310076 h 331102"/>
                <a:gd name="connsiteX6" fmla="*/ 23550 w 227742"/>
                <a:gd name="connsiteY6" fmla="*/ 104561 h 331102"/>
                <a:gd name="connsiteX0" fmla="*/ 19305 w 229454"/>
                <a:gd name="connsiteY0" fmla="*/ 68648 h 333403"/>
                <a:gd name="connsiteX1" fmla="*/ 99725 w 229454"/>
                <a:gd name="connsiteY1" fmla="*/ 141 h 333403"/>
                <a:gd name="connsiteX2" fmla="*/ 198016 w 229454"/>
                <a:gd name="connsiteY2" fmla="*/ 80561 h 333403"/>
                <a:gd name="connsiteX3" fmla="*/ 224822 w 229454"/>
                <a:gd name="connsiteY3" fmla="*/ 300971 h 333403"/>
                <a:gd name="connsiteX4" fmla="*/ 114617 w 229454"/>
                <a:gd name="connsiteY4" fmla="*/ 321820 h 333403"/>
                <a:gd name="connsiteX5" fmla="*/ 7392 w 229454"/>
                <a:gd name="connsiteY5" fmla="*/ 309905 h 333403"/>
                <a:gd name="connsiteX6" fmla="*/ 19305 w 229454"/>
                <a:gd name="connsiteY6" fmla="*/ 68648 h 333403"/>
                <a:gd name="connsiteX0" fmla="*/ 19305 w 226896"/>
                <a:gd name="connsiteY0" fmla="*/ 68558 h 333313"/>
                <a:gd name="connsiteX1" fmla="*/ 99725 w 226896"/>
                <a:gd name="connsiteY1" fmla="*/ 51 h 333313"/>
                <a:gd name="connsiteX2" fmla="*/ 180145 w 226896"/>
                <a:gd name="connsiteY2" fmla="*/ 62599 h 333313"/>
                <a:gd name="connsiteX3" fmla="*/ 224822 w 226896"/>
                <a:gd name="connsiteY3" fmla="*/ 300881 h 333313"/>
                <a:gd name="connsiteX4" fmla="*/ 114617 w 226896"/>
                <a:gd name="connsiteY4" fmla="*/ 321730 h 333313"/>
                <a:gd name="connsiteX5" fmla="*/ 7392 w 226896"/>
                <a:gd name="connsiteY5" fmla="*/ 309815 h 333313"/>
                <a:gd name="connsiteX6" fmla="*/ 19305 w 226896"/>
                <a:gd name="connsiteY6" fmla="*/ 68558 h 333313"/>
                <a:gd name="connsiteX0" fmla="*/ 18790 w 226497"/>
                <a:gd name="connsiteY0" fmla="*/ 95334 h 360089"/>
                <a:gd name="connsiteX1" fmla="*/ 84318 w 226497"/>
                <a:gd name="connsiteY1" fmla="*/ 20 h 360089"/>
                <a:gd name="connsiteX2" fmla="*/ 179630 w 226497"/>
                <a:gd name="connsiteY2" fmla="*/ 89375 h 360089"/>
                <a:gd name="connsiteX3" fmla="*/ 224307 w 226497"/>
                <a:gd name="connsiteY3" fmla="*/ 327657 h 360089"/>
                <a:gd name="connsiteX4" fmla="*/ 114102 w 226497"/>
                <a:gd name="connsiteY4" fmla="*/ 348506 h 360089"/>
                <a:gd name="connsiteX5" fmla="*/ 6877 w 226497"/>
                <a:gd name="connsiteY5" fmla="*/ 336591 h 360089"/>
                <a:gd name="connsiteX6" fmla="*/ 18790 w 226497"/>
                <a:gd name="connsiteY6" fmla="*/ 95334 h 360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6497" h="360089">
                  <a:moveTo>
                    <a:pt x="18790" y="95334"/>
                  </a:moveTo>
                  <a:cubicBezTo>
                    <a:pt x="31697" y="39239"/>
                    <a:pt x="57511" y="1013"/>
                    <a:pt x="84318" y="20"/>
                  </a:cubicBezTo>
                  <a:cubicBezTo>
                    <a:pt x="111125" y="-973"/>
                    <a:pt x="156299" y="34769"/>
                    <a:pt x="179630" y="89375"/>
                  </a:cubicBezTo>
                  <a:cubicBezTo>
                    <a:pt x="202961" y="143981"/>
                    <a:pt x="235228" y="284469"/>
                    <a:pt x="224307" y="327657"/>
                  </a:cubicBezTo>
                  <a:cubicBezTo>
                    <a:pt x="213386" y="370845"/>
                    <a:pt x="147362" y="345031"/>
                    <a:pt x="114102" y="348506"/>
                  </a:cubicBezTo>
                  <a:cubicBezTo>
                    <a:pt x="80842" y="351981"/>
                    <a:pt x="22762" y="378786"/>
                    <a:pt x="6877" y="336591"/>
                  </a:cubicBezTo>
                  <a:cubicBezTo>
                    <a:pt x="-9008" y="294396"/>
                    <a:pt x="5883" y="151429"/>
                    <a:pt x="18790" y="95334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r>
                <a:rPr lang="en-US" sz="2700" dirty="0">
                  <a:solidFill>
                    <a:prstClr val="white"/>
                  </a:solidFill>
                  <a:latin typeface="Calibri" panose="020F0502020204030204"/>
                </a:rPr>
                <a:t>        </a:t>
              </a:r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9A3C4ACE-FACE-49F0-A32E-13CA8D35DEF9}"/>
                </a:ext>
              </a:extLst>
            </p:cNvPr>
            <p:cNvSpPr/>
            <p:nvPr/>
          </p:nvSpPr>
          <p:spPr>
            <a:xfrm>
              <a:off x="5506571" y="5172971"/>
              <a:ext cx="294228" cy="112275"/>
            </a:xfrm>
            <a:custGeom>
              <a:avLst/>
              <a:gdLst>
                <a:gd name="connsiteX0" fmla="*/ 221209 w 244329"/>
                <a:gd name="connsiteY0" fmla="*/ 9633 h 114404"/>
                <a:gd name="connsiteX1" fmla="*/ 237008 w 244329"/>
                <a:gd name="connsiteY1" fmla="*/ 88631 h 114404"/>
                <a:gd name="connsiteX2" fmla="*/ 126411 w 244329"/>
                <a:gd name="connsiteY2" fmla="*/ 102456 h 114404"/>
                <a:gd name="connsiteX3" fmla="*/ 15 w 244329"/>
                <a:gd name="connsiteY3" fmla="*/ 108380 h 114404"/>
                <a:gd name="connsiteX4" fmla="*/ 118511 w 244329"/>
                <a:gd name="connsiteY4" fmla="*/ 11608 h 114404"/>
                <a:gd name="connsiteX5" fmla="*/ 221209 w 244329"/>
                <a:gd name="connsiteY5" fmla="*/ 9633 h 114404"/>
                <a:gd name="connsiteX0" fmla="*/ 223184 w 246304"/>
                <a:gd name="connsiteY0" fmla="*/ 8926 h 102196"/>
                <a:gd name="connsiteX1" fmla="*/ 238983 w 246304"/>
                <a:gd name="connsiteY1" fmla="*/ 87924 h 102196"/>
                <a:gd name="connsiteX2" fmla="*/ 128386 w 246304"/>
                <a:gd name="connsiteY2" fmla="*/ 101749 h 102196"/>
                <a:gd name="connsiteX3" fmla="*/ 15 w 246304"/>
                <a:gd name="connsiteY3" fmla="*/ 89899 h 102196"/>
                <a:gd name="connsiteX4" fmla="*/ 120486 w 246304"/>
                <a:gd name="connsiteY4" fmla="*/ 10901 h 102196"/>
                <a:gd name="connsiteX5" fmla="*/ 223184 w 246304"/>
                <a:gd name="connsiteY5" fmla="*/ 8926 h 102196"/>
                <a:gd name="connsiteX0" fmla="*/ 223184 w 246889"/>
                <a:gd name="connsiteY0" fmla="*/ 8926 h 97266"/>
                <a:gd name="connsiteX1" fmla="*/ 238983 w 246889"/>
                <a:gd name="connsiteY1" fmla="*/ 87924 h 97266"/>
                <a:gd name="connsiteX2" fmla="*/ 120486 w 246889"/>
                <a:gd name="connsiteY2" fmla="*/ 91875 h 97266"/>
                <a:gd name="connsiteX3" fmla="*/ 15 w 246889"/>
                <a:gd name="connsiteY3" fmla="*/ 89899 h 97266"/>
                <a:gd name="connsiteX4" fmla="*/ 120486 w 246889"/>
                <a:gd name="connsiteY4" fmla="*/ 10901 h 97266"/>
                <a:gd name="connsiteX5" fmla="*/ 223184 w 246889"/>
                <a:gd name="connsiteY5" fmla="*/ 8926 h 97266"/>
                <a:gd name="connsiteX0" fmla="*/ 223194 w 248288"/>
                <a:gd name="connsiteY0" fmla="*/ 4930 h 93270"/>
                <a:gd name="connsiteX1" fmla="*/ 238993 w 248288"/>
                <a:gd name="connsiteY1" fmla="*/ 83928 h 93270"/>
                <a:gd name="connsiteX2" fmla="*/ 120496 w 248288"/>
                <a:gd name="connsiteY2" fmla="*/ 87879 h 93270"/>
                <a:gd name="connsiteX3" fmla="*/ 25 w 248288"/>
                <a:gd name="connsiteY3" fmla="*/ 85903 h 93270"/>
                <a:gd name="connsiteX4" fmla="*/ 84947 w 248288"/>
                <a:gd name="connsiteY4" fmla="*/ 16780 h 93270"/>
                <a:gd name="connsiteX5" fmla="*/ 223194 w 248288"/>
                <a:gd name="connsiteY5" fmla="*/ 4930 h 93270"/>
                <a:gd name="connsiteX0" fmla="*/ 223184 w 246683"/>
                <a:gd name="connsiteY0" fmla="*/ 13745 h 102085"/>
                <a:gd name="connsiteX1" fmla="*/ 238983 w 246683"/>
                <a:gd name="connsiteY1" fmla="*/ 92743 h 102085"/>
                <a:gd name="connsiteX2" fmla="*/ 120486 w 246683"/>
                <a:gd name="connsiteY2" fmla="*/ 96694 h 102085"/>
                <a:gd name="connsiteX3" fmla="*/ 15 w 246683"/>
                <a:gd name="connsiteY3" fmla="*/ 94718 h 102085"/>
                <a:gd name="connsiteX4" fmla="*/ 126411 w 246683"/>
                <a:gd name="connsiteY4" fmla="*/ 7820 h 102085"/>
                <a:gd name="connsiteX5" fmla="*/ 223184 w 246683"/>
                <a:gd name="connsiteY5" fmla="*/ 13745 h 102085"/>
                <a:gd name="connsiteX0" fmla="*/ 223187 w 246686"/>
                <a:gd name="connsiteY0" fmla="*/ 7550 h 95890"/>
                <a:gd name="connsiteX1" fmla="*/ 238986 w 246686"/>
                <a:gd name="connsiteY1" fmla="*/ 86548 h 95890"/>
                <a:gd name="connsiteX2" fmla="*/ 120489 w 246686"/>
                <a:gd name="connsiteY2" fmla="*/ 90499 h 95890"/>
                <a:gd name="connsiteX3" fmla="*/ 18 w 246686"/>
                <a:gd name="connsiteY3" fmla="*/ 88523 h 95890"/>
                <a:gd name="connsiteX4" fmla="*/ 126414 w 246686"/>
                <a:gd name="connsiteY4" fmla="*/ 1625 h 95890"/>
                <a:gd name="connsiteX5" fmla="*/ 223187 w 246686"/>
                <a:gd name="connsiteY5" fmla="*/ 7550 h 95890"/>
                <a:gd name="connsiteX0" fmla="*/ 227133 w 248013"/>
                <a:gd name="connsiteY0" fmla="*/ 13746 h 102086"/>
                <a:gd name="connsiteX1" fmla="*/ 238983 w 248013"/>
                <a:gd name="connsiteY1" fmla="*/ 92744 h 102086"/>
                <a:gd name="connsiteX2" fmla="*/ 120486 w 248013"/>
                <a:gd name="connsiteY2" fmla="*/ 96695 h 102086"/>
                <a:gd name="connsiteX3" fmla="*/ 15 w 248013"/>
                <a:gd name="connsiteY3" fmla="*/ 94719 h 102086"/>
                <a:gd name="connsiteX4" fmla="*/ 126411 w 248013"/>
                <a:gd name="connsiteY4" fmla="*/ 7821 h 102086"/>
                <a:gd name="connsiteX5" fmla="*/ 227133 w 248013"/>
                <a:gd name="connsiteY5" fmla="*/ 13746 h 102086"/>
                <a:gd name="connsiteX0" fmla="*/ 227133 w 249041"/>
                <a:gd name="connsiteY0" fmla="*/ 11407 h 99747"/>
                <a:gd name="connsiteX1" fmla="*/ 238983 w 249041"/>
                <a:gd name="connsiteY1" fmla="*/ 90405 h 99747"/>
                <a:gd name="connsiteX2" fmla="*/ 120486 w 249041"/>
                <a:gd name="connsiteY2" fmla="*/ 94356 h 99747"/>
                <a:gd name="connsiteX3" fmla="*/ 15 w 249041"/>
                <a:gd name="connsiteY3" fmla="*/ 92380 h 99747"/>
                <a:gd name="connsiteX4" fmla="*/ 126411 w 249041"/>
                <a:gd name="connsiteY4" fmla="*/ 5482 h 99747"/>
                <a:gd name="connsiteX5" fmla="*/ 227133 w 249041"/>
                <a:gd name="connsiteY5" fmla="*/ 11407 h 99747"/>
                <a:gd name="connsiteX0" fmla="*/ 227133 w 243144"/>
                <a:gd name="connsiteY0" fmla="*/ 11407 h 101983"/>
                <a:gd name="connsiteX1" fmla="*/ 238983 w 243144"/>
                <a:gd name="connsiteY1" fmla="*/ 90405 h 101983"/>
                <a:gd name="connsiteX2" fmla="*/ 120486 w 243144"/>
                <a:gd name="connsiteY2" fmla="*/ 94356 h 101983"/>
                <a:gd name="connsiteX3" fmla="*/ 15 w 243144"/>
                <a:gd name="connsiteY3" fmla="*/ 92380 h 101983"/>
                <a:gd name="connsiteX4" fmla="*/ 126411 w 243144"/>
                <a:gd name="connsiteY4" fmla="*/ 5482 h 101983"/>
                <a:gd name="connsiteX5" fmla="*/ 227133 w 243144"/>
                <a:gd name="connsiteY5" fmla="*/ 11407 h 101983"/>
                <a:gd name="connsiteX0" fmla="*/ 227133 w 243144"/>
                <a:gd name="connsiteY0" fmla="*/ 11407 h 107617"/>
                <a:gd name="connsiteX1" fmla="*/ 238983 w 243144"/>
                <a:gd name="connsiteY1" fmla="*/ 90405 h 107617"/>
                <a:gd name="connsiteX2" fmla="*/ 120486 w 243144"/>
                <a:gd name="connsiteY2" fmla="*/ 94356 h 107617"/>
                <a:gd name="connsiteX3" fmla="*/ 15 w 243144"/>
                <a:gd name="connsiteY3" fmla="*/ 92380 h 107617"/>
                <a:gd name="connsiteX4" fmla="*/ 126411 w 243144"/>
                <a:gd name="connsiteY4" fmla="*/ 5482 h 107617"/>
                <a:gd name="connsiteX5" fmla="*/ 227133 w 243144"/>
                <a:gd name="connsiteY5" fmla="*/ 11407 h 107617"/>
                <a:gd name="connsiteX0" fmla="*/ 227133 w 247182"/>
                <a:gd name="connsiteY0" fmla="*/ 11407 h 107617"/>
                <a:gd name="connsiteX1" fmla="*/ 238983 w 247182"/>
                <a:gd name="connsiteY1" fmla="*/ 90405 h 107617"/>
                <a:gd name="connsiteX2" fmla="*/ 146160 w 247182"/>
                <a:gd name="connsiteY2" fmla="*/ 94356 h 107617"/>
                <a:gd name="connsiteX3" fmla="*/ 15 w 247182"/>
                <a:gd name="connsiteY3" fmla="*/ 92380 h 107617"/>
                <a:gd name="connsiteX4" fmla="*/ 126411 w 247182"/>
                <a:gd name="connsiteY4" fmla="*/ 5482 h 107617"/>
                <a:gd name="connsiteX5" fmla="*/ 227133 w 247182"/>
                <a:gd name="connsiteY5" fmla="*/ 11407 h 107617"/>
                <a:gd name="connsiteX0" fmla="*/ 227133 w 247453"/>
                <a:gd name="connsiteY0" fmla="*/ 14122 h 110034"/>
                <a:gd name="connsiteX1" fmla="*/ 240747 w 247453"/>
                <a:gd name="connsiteY1" fmla="*/ 100740 h 110034"/>
                <a:gd name="connsiteX2" fmla="*/ 146160 w 247453"/>
                <a:gd name="connsiteY2" fmla="*/ 97071 h 110034"/>
                <a:gd name="connsiteX3" fmla="*/ 15 w 247453"/>
                <a:gd name="connsiteY3" fmla="*/ 95095 h 110034"/>
                <a:gd name="connsiteX4" fmla="*/ 126411 w 247453"/>
                <a:gd name="connsiteY4" fmla="*/ 8197 h 110034"/>
                <a:gd name="connsiteX5" fmla="*/ 227133 w 247453"/>
                <a:gd name="connsiteY5" fmla="*/ 14122 h 110034"/>
                <a:gd name="connsiteX0" fmla="*/ 227133 w 247453"/>
                <a:gd name="connsiteY0" fmla="*/ 14122 h 112425"/>
                <a:gd name="connsiteX1" fmla="*/ 240747 w 247453"/>
                <a:gd name="connsiteY1" fmla="*/ 100740 h 112425"/>
                <a:gd name="connsiteX2" fmla="*/ 146160 w 247453"/>
                <a:gd name="connsiteY2" fmla="*/ 104691 h 112425"/>
                <a:gd name="connsiteX3" fmla="*/ 15 w 247453"/>
                <a:gd name="connsiteY3" fmla="*/ 95095 h 112425"/>
                <a:gd name="connsiteX4" fmla="*/ 126411 w 247453"/>
                <a:gd name="connsiteY4" fmla="*/ 8197 h 112425"/>
                <a:gd name="connsiteX5" fmla="*/ 227133 w 247453"/>
                <a:gd name="connsiteY5" fmla="*/ 14122 h 112425"/>
                <a:gd name="connsiteX0" fmla="*/ 227133 w 247453"/>
                <a:gd name="connsiteY0" fmla="*/ 7701 h 106004"/>
                <a:gd name="connsiteX1" fmla="*/ 240747 w 247453"/>
                <a:gd name="connsiteY1" fmla="*/ 94319 h 106004"/>
                <a:gd name="connsiteX2" fmla="*/ 146160 w 247453"/>
                <a:gd name="connsiteY2" fmla="*/ 98270 h 106004"/>
                <a:gd name="connsiteX3" fmla="*/ 15 w 247453"/>
                <a:gd name="connsiteY3" fmla="*/ 88674 h 106004"/>
                <a:gd name="connsiteX4" fmla="*/ 126411 w 247453"/>
                <a:gd name="connsiteY4" fmla="*/ 1776 h 106004"/>
                <a:gd name="connsiteX5" fmla="*/ 227133 w 247453"/>
                <a:gd name="connsiteY5" fmla="*/ 7701 h 106004"/>
                <a:gd name="connsiteX0" fmla="*/ 227132 w 247123"/>
                <a:gd name="connsiteY0" fmla="*/ 9857 h 108160"/>
                <a:gd name="connsiteX1" fmla="*/ 240746 w 247123"/>
                <a:gd name="connsiteY1" fmla="*/ 96475 h 108160"/>
                <a:gd name="connsiteX2" fmla="*/ 146159 w 247123"/>
                <a:gd name="connsiteY2" fmla="*/ 100426 h 108160"/>
                <a:gd name="connsiteX3" fmla="*/ 14 w 247123"/>
                <a:gd name="connsiteY3" fmla="*/ 90830 h 108160"/>
                <a:gd name="connsiteX4" fmla="*/ 135228 w 247123"/>
                <a:gd name="connsiteY4" fmla="*/ 122 h 108160"/>
                <a:gd name="connsiteX5" fmla="*/ 227132 w 247123"/>
                <a:gd name="connsiteY5" fmla="*/ 9857 h 108160"/>
                <a:gd name="connsiteX0" fmla="*/ 227132 w 247520"/>
                <a:gd name="connsiteY0" fmla="*/ 9857 h 108160"/>
                <a:gd name="connsiteX1" fmla="*/ 240746 w 247520"/>
                <a:gd name="connsiteY1" fmla="*/ 96475 h 108160"/>
                <a:gd name="connsiteX2" fmla="*/ 146159 w 247520"/>
                <a:gd name="connsiteY2" fmla="*/ 100426 h 108160"/>
                <a:gd name="connsiteX3" fmla="*/ 14 w 247520"/>
                <a:gd name="connsiteY3" fmla="*/ 90830 h 108160"/>
                <a:gd name="connsiteX4" fmla="*/ 135228 w 247520"/>
                <a:gd name="connsiteY4" fmla="*/ 122 h 108160"/>
                <a:gd name="connsiteX5" fmla="*/ 227132 w 247520"/>
                <a:gd name="connsiteY5" fmla="*/ 9857 h 108160"/>
                <a:gd name="connsiteX0" fmla="*/ 221840 w 245898"/>
                <a:gd name="connsiteY0" fmla="*/ 12067 h 112275"/>
                <a:gd name="connsiteX1" fmla="*/ 240745 w 245898"/>
                <a:gd name="connsiteY1" fmla="*/ 100590 h 112275"/>
                <a:gd name="connsiteX2" fmla="*/ 146158 w 245898"/>
                <a:gd name="connsiteY2" fmla="*/ 104541 h 112275"/>
                <a:gd name="connsiteX3" fmla="*/ 13 w 245898"/>
                <a:gd name="connsiteY3" fmla="*/ 94945 h 112275"/>
                <a:gd name="connsiteX4" fmla="*/ 135227 w 245898"/>
                <a:gd name="connsiteY4" fmla="*/ 4237 h 112275"/>
                <a:gd name="connsiteX5" fmla="*/ 221840 w 245898"/>
                <a:gd name="connsiteY5" fmla="*/ 12067 h 112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898" h="112275">
                  <a:moveTo>
                    <a:pt x="221840" y="12067"/>
                  </a:moveTo>
                  <a:cubicBezTo>
                    <a:pt x="241189" y="9076"/>
                    <a:pt x="253359" y="85178"/>
                    <a:pt x="240745" y="100590"/>
                  </a:cubicBezTo>
                  <a:cubicBezTo>
                    <a:pt x="228131" y="116002"/>
                    <a:pt x="186280" y="105482"/>
                    <a:pt x="146158" y="104541"/>
                  </a:cubicBezTo>
                  <a:cubicBezTo>
                    <a:pt x="106036" y="103600"/>
                    <a:pt x="1330" y="127861"/>
                    <a:pt x="13" y="94945"/>
                  </a:cubicBezTo>
                  <a:cubicBezTo>
                    <a:pt x="-1304" y="79804"/>
                    <a:pt x="98256" y="18050"/>
                    <a:pt x="135227" y="4237"/>
                  </a:cubicBezTo>
                  <a:cubicBezTo>
                    <a:pt x="172198" y="-9576"/>
                    <a:pt x="202491" y="15058"/>
                    <a:pt x="221840" y="12067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8FA0440E-5609-488C-B100-7CA178268895}"/>
                </a:ext>
              </a:extLst>
            </p:cNvPr>
            <p:cNvSpPr/>
            <p:nvPr/>
          </p:nvSpPr>
          <p:spPr>
            <a:xfrm>
              <a:off x="5356335" y="1844882"/>
              <a:ext cx="1320257" cy="1287989"/>
            </a:xfrm>
            <a:custGeom>
              <a:avLst/>
              <a:gdLst>
                <a:gd name="connsiteX0" fmla="*/ 4686 w 1522514"/>
                <a:gd name="connsiteY0" fmla="*/ 621143 h 1467029"/>
                <a:gd name="connsiteX1" fmla="*/ 42786 w 1522514"/>
                <a:gd name="connsiteY1" fmla="*/ 788783 h 1467029"/>
                <a:gd name="connsiteX2" fmla="*/ 50406 w 1522514"/>
                <a:gd name="connsiteY2" fmla="*/ 836408 h 1467029"/>
                <a:gd name="connsiteX3" fmla="*/ 6591 w 1522514"/>
                <a:gd name="connsiteY3" fmla="*/ 845933 h 1467029"/>
                <a:gd name="connsiteX4" fmla="*/ 6591 w 1522514"/>
                <a:gd name="connsiteY4" fmla="*/ 948803 h 1467029"/>
                <a:gd name="connsiteX5" fmla="*/ 67551 w 1522514"/>
                <a:gd name="connsiteY5" fmla="*/ 1063103 h 1467029"/>
                <a:gd name="connsiteX6" fmla="*/ 111366 w 1522514"/>
                <a:gd name="connsiteY6" fmla="*/ 1101203 h 1467029"/>
                <a:gd name="connsiteX7" fmla="*/ 96126 w 1522514"/>
                <a:gd name="connsiteY7" fmla="*/ 1223123 h 1467029"/>
                <a:gd name="connsiteX8" fmla="*/ 128511 w 1522514"/>
                <a:gd name="connsiteY8" fmla="*/ 1314563 h 1467029"/>
                <a:gd name="connsiteX9" fmla="*/ 223761 w 1522514"/>
                <a:gd name="connsiteY9" fmla="*/ 1379333 h 1467029"/>
                <a:gd name="connsiteX10" fmla="*/ 406641 w 1522514"/>
                <a:gd name="connsiteY10" fmla="*/ 1436483 h 1467029"/>
                <a:gd name="connsiteX11" fmla="*/ 665721 w 1522514"/>
                <a:gd name="connsiteY11" fmla="*/ 1466963 h 1467029"/>
                <a:gd name="connsiteX12" fmla="*/ 900036 w 1522514"/>
                <a:gd name="connsiteY12" fmla="*/ 1428863 h 1467029"/>
                <a:gd name="connsiteX13" fmla="*/ 1122921 w 1522514"/>
                <a:gd name="connsiteY13" fmla="*/ 1345043 h 1467029"/>
                <a:gd name="connsiteX14" fmla="*/ 1273416 w 1522514"/>
                <a:gd name="connsiteY14" fmla="*/ 1211693 h 1467029"/>
                <a:gd name="connsiteX15" fmla="*/ 1309611 w 1522514"/>
                <a:gd name="connsiteY15" fmla="*/ 1236458 h 1467029"/>
                <a:gd name="connsiteX16" fmla="*/ 1408671 w 1522514"/>
                <a:gd name="connsiteY16" fmla="*/ 1219313 h 1467029"/>
                <a:gd name="connsiteX17" fmla="*/ 1477251 w 1522514"/>
                <a:gd name="connsiteY17" fmla="*/ 1145018 h 1467029"/>
                <a:gd name="connsiteX18" fmla="*/ 1521066 w 1522514"/>
                <a:gd name="connsiteY18" fmla="*/ 1045958 h 1467029"/>
                <a:gd name="connsiteX19" fmla="*/ 1507731 w 1522514"/>
                <a:gd name="connsiteY19" fmla="*/ 931658 h 1467029"/>
                <a:gd name="connsiteX20" fmla="*/ 1465821 w 1522514"/>
                <a:gd name="connsiteY20" fmla="*/ 861173 h 1467029"/>
                <a:gd name="connsiteX21" fmla="*/ 1357236 w 1522514"/>
                <a:gd name="connsiteY21" fmla="*/ 872603 h 1467029"/>
                <a:gd name="connsiteX22" fmla="*/ 1418196 w 1522514"/>
                <a:gd name="connsiteY22" fmla="*/ 802118 h 1467029"/>
                <a:gd name="connsiteX23" fmla="*/ 1475346 w 1522514"/>
                <a:gd name="connsiteY23" fmla="*/ 440168 h 1467029"/>
                <a:gd name="connsiteX24" fmla="*/ 1395336 w 1522514"/>
                <a:gd name="connsiteY24" fmla="*/ 158228 h 1467029"/>
                <a:gd name="connsiteX25" fmla="*/ 1199121 w 1522514"/>
                <a:gd name="connsiteY25" fmla="*/ 26783 h 1467029"/>
                <a:gd name="connsiteX26" fmla="*/ 1079106 w 1522514"/>
                <a:gd name="connsiteY26" fmla="*/ 59168 h 1467029"/>
                <a:gd name="connsiteX27" fmla="*/ 827646 w 1522514"/>
                <a:gd name="connsiteY27" fmla="*/ 22973 h 1467029"/>
                <a:gd name="connsiteX28" fmla="*/ 389496 w 1522514"/>
                <a:gd name="connsiteY28" fmla="*/ 24878 h 1467029"/>
                <a:gd name="connsiteX29" fmla="*/ 84696 w 1522514"/>
                <a:gd name="connsiteY29" fmla="*/ 333488 h 1467029"/>
                <a:gd name="connsiteX30" fmla="*/ 4686 w 1522514"/>
                <a:gd name="connsiteY30" fmla="*/ 621143 h 1467029"/>
                <a:gd name="connsiteX0" fmla="*/ 4686 w 1522641"/>
                <a:gd name="connsiteY0" fmla="*/ 621143 h 1467029"/>
                <a:gd name="connsiteX1" fmla="*/ 42786 w 1522641"/>
                <a:gd name="connsiteY1" fmla="*/ 788783 h 1467029"/>
                <a:gd name="connsiteX2" fmla="*/ 50406 w 1522641"/>
                <a:gd name="connsiteY2" fmla="*/ 836408 h 1467029"/>
                <a:gd name="connsiteX3" fmla="*/ 6591 w 1522641"/>
                <a:gd name="connsiteY3" fmla="*/ 845933 h 1467029"/>
                <a:gd name="connsiteX4" fmla="*/ 6591 w 1522641"/>
                <a:gd name="connsiteY4" fmla="*/ 948803 h 1467029"/>
                <a:gd name="connsiteX5" fmla="*/ 67551 w 1522641"/>
                <a:gd name="connsiteY5" fmla="*/ 1063103 h 1467029"/>
                <a:gd name="connsiteX6" fmla="*/ 111366 w 1522641"/>
                <a:gd name="connsiteY6" fmla="*/ 1101203 h 1467029"/>
                <a:gd name="connsiteX7" fmla="*/ 96126 w 1522641"/>
                <a:gd name="connsiteY7" fmla="*/ 1223123 h 1467029"/>
                <a:gd name="connsiteX8" fmla="*/ 128511 w 1522641"/>
                <a:gd name="connsiteY8" fmla="*/ 1314563 h 1467029"/>
                <a:gd name="connsiteX9" fmla="*/ 223761 w 1522641"/>
                <a:gd name="connsiteY9" fmla="*/ 1379333 h 1467029"/>
                <a:gd name="connsiteX10" fmla="*/ 406641 w 1522641"/>
                <a:gd name="connsiteY10" fmla="*/ 1436483 h 1467029"/>
                <a:gd name="connsiteX11" fmla="*/ 665721 w 1522641"/>
                <a:gd name="connsiteY11" fmla="*/ 1466963 h 1467029"/>
                <a:gd name="connsiteX12" fmla="*/ 900036 w 1522641"/>
                <a:gd name="connsiteY12" fmla="*/ 1428863 h 1467029"/>
                <a:gd name="connsiteX13" fmla="*/ 1122921 w 1522641"/>
                <a:gd name="connsiteY13" fmla="*/ 1345043 h 1467029"/>
                <a:gd name="connsiteX14" fmla="*/ 1273416 w 1522641"/>
                <a:gd name="connsiteY14" fmla="*/ 1211693 h 1467029"/>
                <a:gd name="connsiteX15" fmla="*/ 1309611 w 1522641"/>
                <a:gd name="connsiteY15" fmla="*/ 1236458 h 1467029"/>
                <a:gd name="connsiteX16" fmla="*/ 1408671 w 1522641"/>
                <a:gd name="connsiteY16" fmla="*/ 1219313 h 1467029"/>
                <a:gd name="connsiteX17" fmla="*/ 1477251 w 1522641"/>
                <a:gd name="connsiteY17" fmla="*/ 1145018 h 1467029"/>
                <a:gd name="connsiteX18" fmla="*/ 1521066 w 1522641"/>
                <a:gd name="connsiteY18" fmla="*/ 1045958 h 1467029"/>
                <a:gd name="connsiteX19" fmla="*/ 1507731 w 1522641"/>
                <a:gd name="connsiteY19" fmla="*/ 931658 h 1467029"/>
                <a:gd name="connsiteX20" fmla="*/ 1458201 w 1522641"/>
                <a:gd name="connsiteY20" fmla="*/ 864983 h 1467029"/>
                <a:gd name="connsiteX21" fmla="*/ 1357236 w 1522641"/>
                <a:gd name="connsiteY21" fmla="*/ 872603 h 1467029"/>
                <a:gd name="connsiteX22" fmla="*/ 1418196 w 1522641"/>
                <a:gd name="connsiteY22" fmla="*/ 802118 h 1467029"/>
                <a:gd name="connsiteX23" fmla="*/ 1475346 w 1522641"/>
                <a:gd name="connsiteY23" fmla="*/ 440168 h 1467029"/>
                <a:gd name="connsiteX24" fmla="*/ 1395336 w 1522641"/>
                <a:gd name="connsiteY24" fmla="*/ 158228 h 1467029"/>
                <a:gd name="connsiteX25" fmla="*/ 1199121 w 1522641"/>
                <a:gd name="connsiteY25" fmla="*/ 26783 h 1467029"/>
                <a:gd name="connsiteX26" fmla="*/ 1079106 w 1522641"/>
                <a:gd name="connsiteY26" fmla="*/ 59168 h 1467029"/>
                <a:gd name="connsiteX27" fmla="*/ 827646 w 1522641"/>
                <a:gd name="connsiteY27" fmla="*/ 22973 h 1467029"/>
                <a:gd name="connsiteX28" fmla="*/ 389496 w 1522641"/>
                <a:gd name="connsiteY28" fmla="*/ 24878 h 1467029"/>
                <a:gd name="connsiteX29" fmla="*/ 84696 w 1522641"/>
                <a:gd name="connsiteY29" fmla="*/ 333488 h 1467029"/>
                <a:gd name="connsiteX30" fmla="*/ 4686 w 1522641"/>
                <a:gd name="connsiteY30" fmla="*/ 621143 h 1467029"/>
                <a:gd name="connsiteX0" fmla="*/ 4686 w 1534839"/>
                <a:gd name="connsiteY0" fmla="*/ 621143 h 1467029"/>
                <a:gd name="connsiteX1" fmla="*/ 42786 w 1534839"/>
                <a:gd name="connsiteY1" fmla="*/ 788783 h 1467029"/>
                <a:gd name="connsiteX2" fmla="*/ 50406 w 1534839"/>
                <a:gd name="connsiteY2" fmla="*/ 836408 h 1467029"/>
                <a:gd name="connsiteX3" fmla="*/ 6591 w 1534839"/>
                <a:gd name="connsiteY3" fmla="*/ 845933 h 1467029"/>
                <a:gd name="connsiteX4" fmla="*/ 6591 w 1534839"/>
                <a:gd name="connsiteY4" fmla="*/ 948803 h 1467029"/>
                <a:gd name="connsiteX5" fmla="*/ 67551 w 1534839"/>
                <a:gd name="connsiteY5" fmla="*/ 1063103 h 1467029"/>
                <a:gd name="connsiteX6" fmla="*/ 111366 w 1534839"/>
                <a:gd name="connsiteY6" fmla="*/ 1101203 h 1467029"/>
                <a:gd name="connsiteX7" fmla="*/ 96126 w 1534839"/>
                <a:gd name="connsiteY7" fmla="*/ 1223123 h 1467029"/>
                <a:gd name="connsiteX8" fmla="*/ 128511 w 1534839"/>
                <a:gd name="connsiteY8" fmla="*/ 1314563 h 1467029"/>
                <a:gd name="connsiteX9" fmla="*/ 223761 w 1534839"/>
                <a:gd name="connsiteY9" fmla="*/ 1379333 h 1467029"/>
                <a:gd name="connsiteX10" fmla="*/ 406641 w 1534839"/>
                <a:gd name="connsiteY10" fmla="*/ 1436483 h 1467029"/>
                <a:gd name="connsiteX11" fmla="*/ 665721 w 1534839"/>
                <a:gd name="connsiteY11" fmla="*/ 1466963 h 1467029"/>
                <a:gd name="connsiteX12" fmla="*/ 900036 w 1534839"/>
                <a:gd name="connsiteY12" fmla="*/ 1428863 h 1467029"/>
                <a:gd name="connsiteX13" fmla="*/ 1122921 w 1534839"/>
                <a:gd name="connsiteY13" fmla="*/ 1345043 h 1467029"/>
                <a:gd name="connsiteX14" fmla="*/ 1273416 w 1534839"/>
                <a:gd name="connsiteY14" fmla="*/ 1211693 h 1467029"/>
                <a:gd name="connsiteX15" fmla="*/ 1309611 w 1534839"/>
                <a:gd name="connsiteY15" fmla="*/ 1236458 h 1467029"/>
                <a:gd name="connsiteX16" fmla="*/ 1408671 w 1534839"/>
                <a:gd name="connsiteY16" fmla="*/ 1219313 h 1467029"/>
                <a:gd name="connsiteX17" fmla="*/ 1477251 w 1534839"/>
                <a:gd name="connsiteY17" fmla="*/ 1145018 h 1467029"/>
                <a:gd name="connsiteX18" fmla="*/ 1521066 w 1534839"/>
                <a:gd name="connsiteY18" fmla="*/ 1045958 h 1467029"/>
                <a:gd name="connsiteX19" fmla="*/ 1530591 w 1534839"/>
                <a:gd name="connsiteY19" fmla="*/ 939278 h 1467029"/>
                <a:gd name="connsiteX20" fmla="*/ 1458201 w 1534839"/>
                <a:gd name="connsiteY20" fmla="*/ 864983 h 1467029"/>
                <a:gd name="connsiteX21" fmla="*/ 1357236 w 1534839"/>
                <a:gd name="connsiteY21" fmla="*/ 872603 h 1467029"/>
                <a:gd name="connsiteX22" fmla="*/ 1418196 w 1534839"/>
                <a:gd name="connsiteY22" fmla="*/ 802118 h 1467029"/>
                <a:gd name="connsiteX23" fmla="*/ 1475346 w 1534839"/>
                <a:gd name="connsiteY23" fmla="*/ 440168 h 1467029"/>
                <a:gd name="connsiteX24" fmla="*/ 1395336 w 1534839"/>
                <a:gd name="connsiteY24" fmla="*/ 158228 h 1467029"/>
                <a:gd name="connsiteX25" fmla="*/ 1199121 w 1534839"/>
                <a:gd name="connsiteY25" fmla="*/ 26783 h 1467029"/>
                <a:gd name="connsiteX26" fmla="*/ 1079106 w 1534839"/>
                <a:gd name="connsiteY26" fmla="*/ 59168 h 1467029"/>
                <a:gd name="connsiteX27" fmla="*/ 827646 w 1534839"/>
                <a:gd name="connsiteY27" fmla="*/ 22973 h 1467029"/>
                <a:gd name="connsiteX28" fmla="*/ 389496 w 1534839"/>
                <a:gd name="connsiteY28" fmla="*/ 24878 h 1467029"/>
                <a:gd name="connsiteX29" fmla="*/ 84696 w 1534839"/>
                <a:gd name="connsiteY29" fmla="*/ 333488 h 1467029"/>
                <a:gd name="connsiteX30" fmla="*/ 4686 w 1534839"/>
                <a:gd name="connsiteY30" fmla="*/ 621143 h 1467029"/>
                <a:gd name="connsiteX0" fmla="*/ 4686 w 1541892"/>
                <a:gd name="connsiteY0" fmla="*/ 621143 h 1467029"/>
                <a:gd name="connsiteX1" fmla="*/ 42786 w 1541892"/>
                <a:gd name="connsiteY1" fmla="*/ 788783 h 1467029"/>
                <a:gd name="connsiteX2" fmla="*/ 50406 w 1541892"/>
                <a:gd name="connsiteY2" fmla="*/ 836408 h 1467029"/>
                <a:gd name="connsiteX3" fmla="*/ 6591 w 1541892"/>
                <a:gd name="connsiteY3" fmla="*/ 845933 h 1467029"/>
                <a:gd name="connsiteX4" fmla="*/ 6591 w 1541892"/>
                <a:gd name="connsiteY4" fmla="*/ 948803 h 1467029"/>
                <a:gd name="connsiteX5" fmla="*/ 67551 w 1541892"/>
                <a:gd name="connsiteY5" fmla="*/ 1063103 h 1467029"/>
                <a:gd name="connsiteX6" fmla="*/ 111366 w 1541892"/>
                <a:gd name="connsiteY6" fmla="*/ 1101203 h 1467029"/>
                <a:gd name="connsiteX7" fmla="*/ 96126 w 1541892"/>
                <a:gd name="connsiteY7" fmla="*/ 1223123 h 1467029"/>
                <a:gd name="connsiteX8" fmla="*/ 128511 w 1541892"/>
                <a:gd name="connsiteY8" fmla="*/ 1314563 h 1467029"/>
                <a:gd name="connsiteX9" fmla="*/ 223761 w 1541892"/>
                <a:gd name="connsiteY9" fmla="*/ 1379333 h 1467029"/>
                <a:gd name="connsiteX10" fmla="*/ 406641 w 1541892"/>
                <a:gd name="connsiteY10" fmla="*/ 1436483 h 1467029"/>
                <a:gd name="connsiteX11" fmla="*/ 665721 w 1541892"/>
                <a:gd name="connsiteY11" fmla="*/ 1466963 h 1467029"/>
                <a:gd name="connsiteX12" fmla="*/ 900036 w 1541892"/>
                <a:gd name="connsiteY12" fmla="*/ 1428863 h 1467029"/>
                <a:gd name="connsiteX13" fmla="*/ 1122921 w 1541892"/>
                <a:gd name="connsiteY13" fmla="*/ 1345043 h 1467029"/>
                <a:gd name="connsiteX14" fmla="*/ 1273416 w 1541892"/>
                <a:gd name="connsiteY14" fmla="*/ 1211693 h 1467029"/>
                <a:gd name="connsiteX15" fmla="*/ 1309611 w 1541892"/>
                <a:gd name="connsiteY15" fmla="*/ 1236458 h 1467029"/>
                <a:gd name="connsiteX16" fmla="*/ 1408671 w 1541892"/>
                <a:gd name="connsiteY16" fmla="*/ 1219313 h 1467029"/>
                <a:gd name="connsiteX17" fmla="*/ 1477251 w 1541892"/>
                <a:gd name="connsiteY17" fmla="*/ 1145018 h 1467029"/>
                <a:gd name="connsiteX18" fmla="*/ 1536306 w 1541892"/>
                <a:gd name="connsiteY18" fmla="*/ 1047863 h 1467029"/>
                <a:gd name="connsiteX19" fmla="*/ 1530591 w 1541892"/>
                <a:gd name="connsiteY19" fmla="*/ 939278 h 1467029"/>
                <a:gd name="connsiteX20" fmla="*/ 1458201 w 1541892"/>
                <a:gd name="connsiteY20" fmla="*/ 864983 h 1467029"/>
                <a:gd name="connsiteX21" fmla="*/ 1357236 w 1541892"/>
                <a:gd name="connsiteY21" fmla="*/ 872603 h 1467029"/>
                <a:gd name="connsiteX22" fmla="*/ 1418196 w 1541892"/>
                <a:gd name="connsiteY22" fmla="*/ 802118 h 1467029"/>
                <a:gd name="connsiteX23" fmla="*/ 1475346 w 1541892"/>
                <a:gd name="connsiteY23" fmla="*/ 440168 h 1467029"/>
                <a:gd name="connsiteX24" fmla="*/ 1395336 w 1541892"/>
                <a:gd name="connsiteY24" fmla="*/ 158228 h 1467029"/>
                <a:gd name="connsiteX25" fmla="*/ 1199121 w 1541892"/>
                <a:gd name="connsiteY25" fmla="*/ 26783 h 1467029"/>
                <a:gd name="connsiteX26" fmla="*/ 1079106 w 1541892"/>
                <a:gd name="connsiteY26" fmla="*/ 59168 h 1467029"/>
                <a:gd name="connsiteX27" fmla="*/ 827646 w 1541892"/>
                <a:gd name="connsiteY27" fmla="*/ 22973 h 1467029"/>
                <a:gd name="connsiteX28" fmla="*/ 389496 w 1541892"/>
                <a:gd name="connsiteY28" fmla="*/ 24878 h 1467029"/>
                <a:gd name="connsiteX29" fmla="*/ 84696 w 1541892"/>
                <a:gd name="connsiteY29" fmla="*/ 333488 h 1467029"/>
                <a:gd name="connsiteX30" fmla="*/ 4686 w 1541892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57236 w 1542707"/>
                <a:gd name="connsiteY21" fmla="*/ 872603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93431 w 1542707"/>
                <a:gd name="connsiteY21" fmla="*/ 866888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93431 w 1542707"/>
                <a:gd name="connsiteY21" fmla="*/ 866888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93431 w 1542707"/>
                <a:gd name="connsiteY21" fmla="*/ 866888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3864 w 1541885"/>
                <a:gd name="connsiteY0" fmla="*/ 621143 h 1467029"/>
                <a:gd name="connsiteX1" fmla="*/ 41964 w 1541885"/>
                <a:gd name="connsiteY1" fmla="*/ 788783 h 1467029"/>
                <a:gd name="connsiteX2" fmla="*/ 34344 w 1541885"/>
                <a:gd name="connsiteY2" fmla="*/ 828788 h 1467029"/>
                <a:gd name="connsiteX3" fmla="*/ 5769 w 1541885"/>
                <a:gd name="connsiteY3" fmla="*/ 845933 h 1467029"/>
                <a:gd name="connsiteX4" fmla="*/ 5769 w 1541885"/>
                <a:gd name="connsiteY4" fmla="*/ 948803 h 1467029"/>
                <a:gd name="connsiteX5" fmla="*/ 66729 w 1541885"/>
                <a:gd name="connsiteY5" fmla="*/ 1063103 h 1467029"/>
                <a:gd name="connsiteX6" fmla="*/ 110544 w 1541885"/>
                <a:gd name="connsiteY6" fmla="*/ 1101203 h 1467029"/>
                <a:gd name="connsiteX7" fmla="*/ 95304 w 1541885"/>
                <a:gd name="connsiteY7" fmla="*/ 1223123 h 1467029"/>
                <a:gd name="connsiteX8" fmla="*/ 127689 w 1541885"/>
                <a:gd name="connsiteY8" fmla="*/ 1314563 h 1467029"/>
                <a:gd name="connsiteX9" fmla="*/ 222939 w 1541885"/>
                <a:gd name="connsiteY9" fmla="*/ 1379333 h 1467029"/>
                <a:gd name="connsiteX10" fmla="*/ 405819 w 1541885"/>
                <a:gd name="connsiteY10" fmla="*/ 1436483 h 1467029"/>
                <a:gd name="connsiteX11" fmla="*/ 664899 w 1541885"/>
                <a:gd name="connsiteY11" fmla="*/ 1466963 h 1467029"/>
                <a:gd name="connsiteX12" fmla="*/ 899214 w 1541885"/>
                <a:gd name="connsiteY12" fmla="*/ 1428863 h 1467029"/>
                <a:gd name="connsiteX13" fmla="*/ 1122099 w 1541885"/>
                <a:gd name="connsiteY13" fmla="*/ 1345043 h 1467029"/>
                <a:gd name="connsiteX14" fmla="*/ 1272594 w 1541885"/>
                <a:gd name="connsiteY14" fmla="*/ 1211693 h 1467029"/>
                <a:gd name="connsiteX15" fmla="*/ 1308789 w 1541885"/>
                <a:gd name="connsiteY15" fmla="*/ 1236458 h 1467029"/>
                <a:gd name="connsiteX16" fmla="*/ 1407849 w 1541885"/>
                <a:gd name="connsiteY16" fmla="*/ 1219313 h 1467029"/>
                <a:gd name="connsiteX17" fmla="*/ 1476429 w 1541885"/>
                <a:gd name="connsiteY17" fmla="*/ 1145018 h 1467029"/>
                <a:gd name="connsiteX18" fmla="*/ 1535484 w 1541885"/>
                <a:gd name="connsiteY18" fmla="*/ 1047863 h 1467029"/>
                <a:gd name="connsiteX19" fmla="*/ 1529769 w 1541885"/>
                <a:gd name="connsiteY19" fmla="*/ 939278 h 1467029"/>
                <a:gd name="connsiteX20" fmla="*/ 1457379 w 1541885"/>
                <a:gd name="connsiteY20" fmla="*/ 864983 h 1467029"/>
                <a:gd name="connsiteX21" fmla="*/ 1392609 w 1541885"/>
                <a:gd name="connsiteY21" fmla="*/ 866888 h 1467029"/>
                <a:gd name="connsiteX22" fmla="*/ 1417374 w 1541885"/>
                <a:gd name="connsiteY22" fmla="*/ 802118 h 1467029"/>
                <a:gd name="connsiteX23" fmla="*/ 1474524 w 1541885"/>
                <a:gd name="connsiteY23" fmla="*/ 440168 h 1467029"/>
                <a:gd name="connsiteX24" fmla="*/ 1394514 w 1541885"/>
                <a:gd name="connsiteY24" fmla="*/ 158228 h 1467029"/>
                <a:gd name="connsiteX25" fmla="*/ 1198299 w 1541885"/>
                <a:gd name="connsiteY25" fmla="*/ 26783 h 1467029"/>
                <a:gd name="connsiteX26" fmla="*/ 1078284 w 1541885"/>
                <a:gd name="connsiteY26" fmla="*/ 59168 h 1467029"/>
                <a:gd name="connsiteX27" fmla="*/ 826824 w 1541885"/>
                <a:gd name="connsiteY27" fmla="*/ 22973 h 1467029"/>
                <a:gd name="connsiteX28" fmla="*/ 388674 w 1541885"/>
                <a:gd name="connsiteY28" fmla="*/ 24878 h 1467029"/>
                <a:gd name="connsiteX29" fmla="*/ 83874 w 1541885"/>
                <a:gd name="connsiteY29" fmla="*/ 333488 h 1467029"/>
                <a:gd name="connsiteX30" fmla="*/ 3864 w 1541885"/>
                <a:gd name="connsiteY30" fmla="*/ 621143 h 1467029"/>
                <a:gd name="connsiteX0" fmla="*/ 3864 w 1541885"/>
                <a:gd name="connsiteY0" fmla="*/ 619055 h 1464941"/>
                <a:gd name="connsiteX1" fmla="*/ 41964 w 1541885"/>
                <a:gd name="connsiteY1" fmla="*/ 786695 h 1464941"/>
                <a:gd name="connsiteX2" fmla="*/ 34344 w 1541885"/>
                <a:gd name="connsiteY2" fmla="*/ 826700 h 1464941"/>
                <a:gd name="connsiteX3" fmla="*/ 5769 w 1541885"/>
                <a:gd name="connsiteY3" fmla="*/ 843845 h 1464941"/>
                <a:gd name="connsiteX4" fmla="*/ 5769 w 1541885"/>
                <a:gd name="connsiteY4" fmla="*/ 946715 h 1464941"/>
                <a:gd name="connsiteX5" fmla="*/ 66729 w 1541885"/>
                <a:gd name="connsiteY5" fmla="*/ 1061015 h 1464941"/>
                <a:gd name="connsiteX6" fmla="*/ 110544 w 1541885"/>
                <a:gd name="connsiteY6" fmla="*/ 1099115 h 1464941"/>
                <a:gd name="connsiteX7" fmla="*/ 95304 w 1541885"/>
                <a:gd name="connsiteY7" fmla="*/ 1221035 h 1464941"/>
                <a:gd name="connsiteX8" fmla="*/ 127689 w 1541885"/>
                <a:gd name="connsiteY8" fmla="*/ 1312475 h 1464941"/>
                <a:gd name="connsiteX9" fmla="*/ 222939 w 1541885"/>
                <a:gd name="connsiteY9" fmla="*/ 1377245 h 1464941"/>
                <a:gd name="connsiteX10" fmla="*/ 405819 w 1541885"/>
                <a:gd name="connsiteY10" fmla="*/ 1434395 h 1464941"/>
                <a:gd name="connsiteX11" fmla="*/ 664899 w 1541885"/>
                <a:gd name="connsiteY11" fmla="*/ 1464875 h 1464941"/>
                <a:gd name="connsiteX12" fmla="*/ 899214 w 1541885"/>
                <a:gd name="connsiteY12" fmla="*/ 1426775 h 1464941"/>
                <a:gd name="connsiteX13" fmla="*/ 1122099 w 1541885"/>
                <a:gd name="connsiteY13" fmla="*/ 1342955 h 1464941"/>
                <a:gd name="connsiteX14" fmla="*/ 1272594 w 1541885"/>
                <a:gd name="connsiteY14" fmla="*/ 1209605 h 1464941"/>
                <a:gd name="connsiteX15" fmla="*/ 1308789 w 1541885"/>
                <a:gd name="connsiteY15" fmla="*/ 1234370 h 1464941"/>
                <a:gd name="connsiteX16" fmla="*/ 1407849 w 1541885"/>
                <a:gd name="connsiteY16" fmla="*/ 1217225 h 1464941"/>
                <a:gd name="connsiteX17" fmla="*/ 1476429 w 1541885"/>
                <a:gd name="connsiteY17" fmla="*/ 1142930 h 1464941"/>
                <a:gd name="connsiteX18" fmla="*/ 1535484 w 1541885"/>
                <a:gd name="connsiteY18" fmla="*/ 1045775 h 1464941"/>
                <a:gd name="connsiteX19" fmla="*/ 1529769 w 1541885"/>
                <a:gd name="connsiteY19" fmla="*/ 937190 h 1464941"/>
                <a:gd name="connsiteX20" fmla="*/ 1457379 w 1541885"/>
                <a:gd name="connsiteY20" fmla="*/ 862895 h 1464941"/>
                <a:gd name="connsiteX21" fmla="*/ 1392609 w 1541885"/>
                <a:gd name="connsiteY21" fmla="*/ 864800 h 1464941"/>
                <a:gd name="connsiteX22" fmla="*/ 1417374 w 1541885"/>
                <a:gd name="connsiteY22" fmla="*/ 800030 h 1464941"/>
                <a:gd name="connsiteX23" fmla="*/ 1474524 w 1541885"/>
                <a:gd name="connsiteY23" fmla="*/ 438080 h 1464941"/>
                <a:gd name="connsiteX24" fmla="*/ 1394514 w 1541885"/>
                <a:gd name="connsiteY24" fmla="*/ 156140 h 1464941"/>
                <a:gd name="connsiteX25" fmla="*/ 1198299 w 1541885"/>
                <a:gd name="connsiteY25" fmla="*/ 24695 h 1464941"/>
                <a:gd name="connsiteX26" fmla="*/ 1051614 w 1541885"/>
                <a:gd name="connsiteY26" fmla="*/ 3740 h 1464941"/>
                <a:gd name="connsiteX27" fmla="*/ 826824 w 1541885"/>
                <a:gd name="connsiteY27" fmla="*/ 20885 h 1464941"/>
                <a:gd name="connsiteX28" fmla="*/ 388674 w 1541885"/>
                <a:gd name="connsiteY28" fmla="*/ 22790 h 1464941"/>
                <a:gd name="connsiteX29" fmla="*/ 83874 w 1541885"/>
                <a:gd name="connsiteY29" fmla="*/ 331400 h 1464941"/>
                <a:gd name="connsiteX30" fmla="*/ 3864 w 1541885"/>
                <a:gd name="connsiteY30" fmla="*/ 619055 h 1464941"/>
                <a:gd name="connsiteX0" fmla="*/ 3864 w 1541885"/>
                <a:gd name="connsiteY0" fmla="*/ 646071 h 1491957"/>
                <a:gd name="connsiteX1" fmla="*/ 41964 w 1541885"/>
                <a:gd name="connsiteY1" fmla="*/ 813711 h 1491957"/>
                <a:gd name="connsiteX2" fmla="*/ 34344 w 1541885"/>
                <a:gd name="connsiteY2" fmla="*/ 853716 h 1491957"/>
                <a:gd name="connsiteX3" fmla="*/ 5769 w 1541885"/>
                <a:gd name="connsiteY3" fmla="*/ 870861 h 1491957"/>
                <a:gd name="connsiteX4" fmla="*/ 5769 w 1541885"/>
                <a:gd name="connsiteY4" fmla="*/ 973731 h 1491957"/>
                <a:gd name="connsiteX5" fmla="*/ 66729 w 1541885"/>
                <a:gd name="connsiteY5" fmla="*/ 1088031 h 1491957"/>
                <a:gd name="connsiteX6" fmla="*/ 110544 w 1541885"/>
                <a:gd name="connsiteY6" fmla="*/ 1126131 h 1491957"/>
                <a:gd name="connsiteX7" fmla="*/ 95304 w 1541885"/>
                <a:gd name="connsiteY7" fmla="*/ 1248051 h 1491957"/>
                <a:gd name="connsiteX8" fmla="*/ 127689 w 1541885"/>
                <a:gd name="connsiteY8" fmla="*/ 1339491 h 1491957"/>
                <a:gd name="connsiteX9" fmla="*/ 222939 w 1541885"/>
                <a:gd name="connsiteY9" fmla="*/ 1404261 h 1491957"/>
                <a:gd name="connsiteX10" fmla="*/ 405819 w 1541885"/>
                <a:gd name="connsiteY10" fmla="*/ 1461411 h 1491957"/>
                <a:gd name="connsiteX11" fmla="*/ 664899 w 1541885"/>
                <a:gd name="connsiteY11" fmla="*/ 1491891 h 1491957"/>
                <a:gd name="connsiteX12" fmla="*/ 899214 w 1541885"/>
                <a:gd name="connsiteY12" fmla="*/ 1453791 h 1491957"/>
                <a:gd name="connsiteX13" fmla="*/ 1122099 w 1541885"/>
                <a:gd name="connsiteY13" fmla="*/ 1369971 h 1491957"/>
                <a:gd name="connsiteX14" fmla="*/ 1272594 w 1541885"/>
                <a:gd name="connsiteY14" fmla="*/ 1236621 h 1491957"/>
                <a:gd name="connsiteX15" fmla="*/ 1308789 w 1541885"/>
                <a:gd name="connsiteY15" fmla="*/ 1261386 h 1491957"/>
                <a:gd name="connsiteX16" fmla="*/ 1407849 w 1541885"/>
                <a:gd name="connsiteY16" fmla="*/ 1244241 h 1491957"/>
                <a:gd name="connsiteX17" fmla="*/ 1476429 w 1541885"/>
                <a:gd name="connsiteY17" fmla="*/ 1169946 h 1491957"/>
                <a:gd name="connsiteX18" fmla="*/ 1535484 w 1541885"/>
                <a:gd name="connsiteY18" fmla="*/ 1072791 h 1491957"/>
                <a:gd name="connsiteX19" fmla="*/ 1529769 w 1541885"/>
                <a:gd name="connsiteY19" fmla="*/ 964206 h 1491957"/>
                <a:gd name="connsiteX20" fmla="*/ 1457379 w 1541885"/>
                <a:gd name="connsiteY20" fmla="*/ 889911 h 1491957"/>
                <a:gd name="connsiteX21" fmla="*/ 1392609 w 1541885"/>
                <a:gd name="connsiteY21" fmla="*/ 891816 h 1491957"/>
                <a:gd name="connsiteX22" fmla="*/ 1417374 w 1541885"/>
                <a:gd name="connsiteY22" fmla="*/ 827046 h 1491957"/>
                <a:gd name="connsiteX23" fmla="*/ 1474524 w 1541885"/>
                <a:gd name="connsiteY23" fmla="*/ 465096 h 1491957"/>
                <a:gd name="connsiteX24" fmla="*/ 1394514 w 1541885"/>
                <a:gd name="connsiteY24" fmla="*/ 183156 h 1491957"/>
                <a:gd name="connsiteX25" fmla="*/ 1198299 w 1541885"/>
                <a:gd name="connsiteY25" fmla="*/ 51711 h 1491957"/>
                <a:gd name="connsiteX26" fmla="*/ 1051614 w 1541885"/>
                <a:gd name="connsiteY26" fmla="*/ 30756 h 1491957"/>
                <a:gd name="connsiteX27" fmla="*/ 819204 w 1541885"/>
                <a:gd name="connsiteY27" fmla="*/ 276 h 1491957"/>
                <a:gd name="connsiteX28" fmla="*/ 388674 w 1541885"/>
                <a:gd name="connsiteY28" fmla="*/ 49806 h 1491957"/>
                <a:gd name="connsiteX29" fmla="*/ 83874 w 1541885"/>
                <a:gd name="connsiteY29" fmla="*/ 358416 h 1491957"/>
                <a:gd name="connsiteX30" fmla="*/ 3864 w 1541885"/>
                <a:gd name="connsiteY30" fmla="*/ 646071 h 1491957"/>
                <a:gd name="connsiteX0" fmla="*/ 3864 w 1541885"/>
                <a:gd name="connsiteY0" fmla="*/ 646616 h 1492502"/>
                <a:gd name="connsiteX1" fmla="*/ 41964 w 1541885"/>
                <a:gd name="connsiteY1" fmla="*/ 814256 h 1492502"/>
                <a:gd name="connsiteX2" fmla="*/ 34344 w 1541885"/>
                <a:gd name="connsiteY2" fmla="*/ 854261 h 1492502"/>
                <a:gd name="connsiteX3" fmla="*/ 5769 w 1541885"/>
                <a:gd name="connsiteY3" fmla="*/ 871406 h 1492502"/>
                <a:gd name="connsiteX4" fmla="*/ 5769 w 1541885"/>
                <a:gd name="connsiteY4" fmla="*/ 974276 h 1492502"/>
                <a:gd name="connsiteX5" fmla="*/ 66729 w 1541885"/>
                <a:gd name="connsiteY5" fmla="*/ 1088576 h 1492502"/>
                <a:gd name="connsiteX6" fmla="*/ 110544 w 1541885"/>
                <a:gd name="connsiteY6" fmla="*/ 1126676 h 1492502"/>
                <a:gd name="connsiteX7" fmla="*/ 95304 w 1541885"/>
                <a:gd name="connsiteY7" fmla="*/ 1248596 h 1492502"/>
                <a:gd name="connsiteX8" fmla="*/ 127689 w 1541885"/>
                <a:gd name="connsiteY8" fmla="*/ 1340036 h 1492502"/>
                <a:gd name="connsiteX9" fmla="*/ 222939 w 1541885"/>
                <a:gd name="connsiteY9" fmla="*/ 1404806 h 1492502"/>
                <a:gd name="connsiteX10" fmla="*/ 405819 w 1541885"/>
                <a:gd name="connsiteY10" fmla="*/ 1461956 h 1492502"/>
                <a:gd name="connsiteX11" fmla="*/ 664899 w 1541885"/>
                <a:gd name="connsiteY11" fmla="*/ 1492436 h 1492502"/>
                <a:gd name="connsiteX12" fmla="*/ 899214 w 1541885"/>
                <a:gd name="connsiteY12" fmla="*/ 1454336 h 1492502"/>
                <a:gd name="connsiteX13" fmla="*/ 1122099 w 1541885"/>
                <a:gd name="connsiteY13" fmla="*/ 1370516 h 1492502"/>
                <a:gd name="connsiteX14" fmla="*/ 1272594 w 1541885"/>
                <a:gd name="connsiteY14" fmla="*/ 1237166 h 1492502"/>
                <a:gd name="connsiteX15" fmla="*/ 1308789 w 1541885"/>
                <a:gd name="connsiteY15" fmla="*/ 1261931 h 1492502"/>
                <a:gd name="connsiteX16" fmla="*/ 1407849 w 1541885"/>
                <a:gd name="connsiteY16" fmla="*/ 1244786 h 1492502"/>
                <a:gd name="connsiteX17" fmla="*/ 1476429 w 1541885"/>
                <a:gd name="connsiteY17" fmla="*/ 1170491 h 1492502"/>
                <a:gd name="connsiteX18" fmla="*/ 1535484 w 1541885"/>
                <a:gd name="connsiteY18" fmla="*/ 1073336 h 1492502"/>
                <a:gd name="connsiteX19" fmla="*/ 1529769 w 1541885"/>
                <a:gd name="connsiteY19" fmla="*/ 964751 h 1492502"/>
                <a:gd name="connsiteX20" fmla="*/ 1457379 w 1541885"/>
                <a:gd name="connsiteY20" fmla="*/ 890456 h 1492502"/>
                <a:gd name="connsiteX21" fmla="*/ 1392609 w 1541885"/>
                <a:gd name="connsiteY21" fmla="*/ 892361 h 1492502"/>
                <a:gd name="connsiteX22" fmla="*/ 1417374 w 1541885"/>
                <a:gd name="connsiteY22" fmla="*/ 827591 h 1492502"/>
                <a:gd name="connsiteX23" fmla="*/ 1474524 w 1541885"/>
                <a:gd name="connsiteY23" fmla="*/ 465641 h 1492502"/>
                <a:gd name="connsiteX24" fmla="*/ 1394514 w 1541885"/>
                <a:gd name="connsiteY24" fmla="*/ 183701 h 1492502"/>
                <a:gd name="connsiteX25" fmla="*/ 1198299 w 1541885"/>
                <a:gd name="connsiteY25" fmla="*/ 52256 h 1492502"/>
                <a:gd name="connsiteX26" fmla="*/ 1051614 w 1541885"/>
                <a:gd name="connsiteY26" fmla="*/ 21776 h 1492502"/>
                <a:gd name="connsiteX27" fmla="*/ 819204 w 1541885"/>
                <a:gd name="connsiteY27" fmla="*/ 821 h 1492502"/>
                <a:gd name="connsiteX28" fmla="*/ 388674 w 1541885"/>
                <a:gd name="connsiteY28" fmla="*/ 50351 h 1492502"/>
                <a:gd name="connsiteX29" fmla="*/ 83874 w 1541885"/>
                <a:gd name="connsiteY29" fmla="*/ 358961 h 1492502"/>
                <a:gd name="connsiteX30" fmla="*/ 3864 w 1541885"/>
                <a:gd name="connsiteY30" fmla="*/ 646616 h 1492502"/>
                <a:gd name="connsiteX0" fmla="*/ 3864 w 1541885"/>
                <a:gd name="connsiteY0" fmla="*/ 647250 h 1493136"/>
                <a:gd name="connsiteX1" fmla="*/ 41964 w 1541885"/>
                <a:gd name="connsiteY1" fmla="*/ 814890 h 1493136"/>
                <a:gd name="connsiteX2" fmla="*/ 34344 w 1541885"/>
                <a:gd name="connsiteY2" fmla="*/ 854895 h 1493136"/>
                <a:gd name="connsiteX3" fmla="*/ 5769 w 1541885"/>
                <a:gd name="connsiteY3" fmla="*/ 872040 h 1493136"/>
                <a:gd name="connsiteX4" fmla="*/ 5769 w 1541885"/>
                <a:gd name="connsiteY4" fmla="*/ 974910 h 1493136"/>
                <a:gd name="connsiteX5" fmla="*/ 66729 w 1541885"/>
                <a:gd name="connsiteY5" fmla="*/ 1089210 h 1493136"/>
                <a:gd name="connsiteX6" fmla="*/ 110544 w 1541885"/>
                <a:gd name="connsiteY6" fmla="*/ 1127310 h 1493136"/>
                <a:gd name="connsiteX7" fmla="*/ 95304 w 1541885"/>
                <a:gd name="connsiteY7" fmla="*/ 1249230 h 1493136"/>
                <a:gd name="connsiteX8" fmla="*/ 127689 w 1541885"/>
                <a:gd name="connsiteY8" fmla="*/ 1340670 h 1493136"/>
                <a:gd name="connsiteX9" fmla="*/ 222939 w 1541885"/>
                <a:gd name="connsiteY9" fmla="*/ 1405440 h 1493136"/>
                <a:gd name="connsiteX10" fmla="*/ 405819 w 1541885"/>
                <a:gd name="connsiteY10" fmla="*/ 1462590 h 1493136"/>
                <a:gd name="connsiteX11" fmla="*/ 664899 w 1541885"/>
                <a:gd name="connsiteY11" fmla="*/ 1493070 h 1493136"/>
                <a:gd name="connsiteX12" fmla="*/ 899214 w 1541885"/>
                <a:gd name="connsiteY12" fmla="*/ 1454970 h 1493136"/>
                <a:gd name="connsiteX13" fmla="*/ 1122099 w 1541885"/>
                <a:gd name="connsiteY13" fmla="*/ 1371150 h 1493136"/>
                <a:gd name="connsiteX14" fmla="*/ 1272594 w 1541885"/>
                <a:gd name="connsiteY14" fmla="*/ 1237800 h 1493136"/>
                <a:gd name="connsiteX15" fmla="*/ 1308789 w 1541885"/>
                <a:gd name="connsiteY15" fmla="*/ 1262565 h 1493136"/>
                <a:gd name="connsiteX16" fmla="*/ 1407849 w 1541885"/>
                <a:gd name="connsiteY16" fmla="*/ 1245420 h 1493136"/>
                <a:gd name="connsiteX17" fmla="*/ 1476429 w 1541885"/>
                <a:gd name="connsiteY17" fmla="*/ 1171125 h 1493136"/>
                <a:gd name="connsiteX18" fmla="*/ 1535484 w 1541885"/>
                <a:gd name="connsiteY18" fmla="*/ 1073970 h 1493136"/>
                <a:gd name="connsiteX19" fmla="*/ 1529769 w 1541885"/>
                <a:gd name="connsiteY19" fmla="*/ 965385 h 1493136"/>
                <a:gd name="connsiteX20" fmla="*/ 1457379 w 1541885"/>
                <a:gd name="connsiteY20" fmla="*/ 891090 h 1493136"/>
                <a:gd name="connsiteX21" fmla="*/ 1392609 w 1541885"/>
                <a:gd name="connsiteY21" fmla="*/ 892995 h 1493136"/>
                <a:gd name="connsiteX22" fmla="*/ 1417374 w 1541885"/>
                <a:gd name="connsiteY22" fmla="*/ 828225 h 1493136"/>
                <a:gd name="connsiteX23" fmla="*/ 1474524 w 1541885"/>
                <a:gd name="connsiteY23" fmla="*/ 466275 h 1493136"/>
                <a:gd name="connsiteX24" fmla="*/ 1394514 w 1541885"/>
                <a:gd name="connsiteY24" fmla="*/ 184335 h 1493136"/>
                <a:gd name="connsiteX25" fmla="*/ 1198299 w 1541885"/>
                <a:gd name="connsiteY25" fmla="*/ 52890 h 1493136"/>
                <a:gd name="connsiteX26" fmla="*/ 1055424 w 1541885"/>
                <a:gd name="connsiteY26" fmla="*/ 16695 h 1493136"/>
                <a:gd name="connsiteX27" fmla="*/ 819204 w 1541885"/>
                <a:gd name="connsiteY27" fmla="*/ 1455 h 1493136"/>
                <a:gd name="connsiteX28" fmla="*/ 388674 w 1541885"/>
                <a:gd name="connsiteY28" fmla="*/ 50985 h 1493136"/>
                <a:gd name="connsiteX29" fmla="*/ 83874 w 1541885"/>
                <a:gd name="connsiteY29" fmla="*/ 359595 h 1493136"/>
                <a:gd name="connsiteX30" fmla="*/ 3864 w 1541885"/>
                <a:gd name="connsiteY30" fmla="*/ 647250 h 1493136"/>
                <a:gd name="connsiteX0" fmla="*/ 3864 w 1541885"/>
                <a:gd name="connsiteY0" fmla="*/ 647354 h 1493240"/>
                <a:gd name="connsiteX1" fmla="*/ 41964 w 1541885"/>
                <a:gd name="connsiteY1" fmla="*/ 814994 h 1493240"/>
                <a:gd name="connsiteX2" fmla="*/ 34344 w 1541885"/>
                <a:gd name="connsiteY2" fmla="*/ 854999 h 1493240"/>
                <a:gd name="connsiteX3" fmla="*/ 5769 w 1541885"/>
                <a:gd name="connsiteY3" fmla="*/ 872144 h 1493240"/>
                <a:gd name="connsiteX4" fmla="*/ 5769 w 1541885"/>
                <a:gd name="connsiteY4" fmla="*/ 975014 h 1493240"/>
                <a:gd name="connsiteX5" fmla="*/ 66729 w 1541885"/>
                <a:gd name="connsiteY5" fmla="*/ 1089314 h 1493240"/>
                <a:gd name="connsiteX6" fmla="*/ 110544 w 1541885"/>
                <a:gd name="connsiteY6" fmla="*/ 1127414 h 1493240"/>
                <a:gd name="connsiteX7" fmla="*/ 95304 w 1541885"/>
                <a:gd name="connsiteY7" fmla="*/ 1249334 h 1493240"/>
                <a:gd name="connsiteX8" fmla="*/ 127689 w 1541885"/>
                <a:gd name="connsiteY8" fmla="*/ 1340774 h 1493240"/>
                <a:gd name="connsiteX9" fmla="*/ 222939 w 1541885"/>
                <a:gd name="connsiteY9" fmla="*/ 1405544 h 1493240"/>
                <a:gd name="connsiteX10" fmla="*/ 405819 w 1541885"/>
                <a:gd name="connsiteY10" fmla="*/ 1462694 h 1493240"/>
                <a:gd name="connsiteX11" fmla="*/ 664899 w 1541885"/>
                <a:gd name="connsiteY11" fmla="*/ 1493174 h 1493240"/>
                <a:gd name="connsiteX12" fmla="*/ 899214 w 1541885"/>
                <a:gd name="connsiteY12" fmla="*/ 1455074 h 1493240"/>
                <a:gd name="connsiteX13" fmla="*/ 1122099 w 1541885"/>
                <a:gd name="connsiteY13" fmla="*/ 1371254 h 1493240"/>
                <a:gd name="connsiteX14" fmla="*/ 1272594 w 1541885"/>
                <a:gd name="connsiteY14" fmla="*/ 1237904 h 1493240"/>
                <a:gd name="connsiteX15" fmla="*/ 1308789 w 1541885"/>
                <a:gd name="connsiteY15" fmla="*/ 1262669 h 1493240"/>
                <a:gd name="connsiteX16" fmla="*/ 1407849 w 1541885"/>
                <a:gd name="connsiteY16" fmla="*/ 1245524 h 1493240"/>
                <a:gd name="connsiteX17" fmla="*/ 1476429 w 1541885"/>
                <a:gd name="connsiteY17" fmla="*/ 1171229 h 1493240"/>
                <a:gd name="connsiteX18" fmla="*/ 1535484 w 1541885"/>
                <a:gd name="connsiteY18" fmla="*/ 1074074 h 1493240"/>
                <a:gd name="connsiteX19" fmla="*/ 1529769 w 1541885"/>
                <a:gd name="connsiteY19" fmla="*/ 965489 h 1493240"/>
                <a:gd name="connsiteX20" fmla="*/ 1457379 w 1541885"/>
                <a:gd name="connsiteY20" fmla="*/ 891194 h 1493240"/>
                <a:gd name="connsiteX21" fmla="*/ 1392609 w 1541885"/>
                <a:gd name="connsiteY21" fmla="*/ 893099 h 1493240"/>
                <a:gd name="connsiteX22" fmla="*/ 1417374 w 1541885"/>
                <a:gd name="connsiteY22" fmla="*/ 828329 h 1493240"/>
                <a:gd name="connsiteX23" fmla="*/ 1474524 w 1541885"/>
                <a:gd name="connsiteY23" fmla="*/ 466379 h 1493240"/>
                <a:gd name="connsiteX24" fmla="*/ 1394514 w 1541885"/>
                <a:gd name="connsiteY24" fmla="*/ 184439 h 1493240"/>
                <a:gd name="connsiteX25" fmla="*/ 1234494 w 1541885"/>
                <a:gd name="connsiteY25" fmla="*/ 60614 h 1493240"/>
                <a:gd name="connsiteX26" fmla="*/ 1055424 w 1541885"/>
                <a:gd name="connsiteY26" fmla="*/ 16799 h 1493240"/>
                <a:gd name="connsiteX27" fmla="*/ 819204 w 1541885"/>
                <a:gd name="connsiteY27" fmla="*/ 1559 h 1493240"/>
                <a:gd name="connsiteX28" fmla="*/ 388674 w 1541885"/>
                <a:gd name="connsiteY28" fmla="*/ 51089 h 1493240"/>
                <a:gd name="connsiteX29" fmla="*/ 83874 w 1541885"/>
                <a:gd name="connsiteY29" fmla="*/ 359699 h 1493240"/>
                <a:gd name="connsiteX30" fmla="*/ 3864 w 1541885"/>
                <a:gd name="connsiteY30" fmla="*/ 647354 h 1493240"/>
                <a:gd name="connsiteX0" fmla="*/ 3864 w 1541885"/>
                <a:gd name="connsiteY0" fmla="*/ 660052 h 1505938"/>
                <a:gd name="connsiteX1" fmla="*/ 41964 w 1541885"/>
                <a:gd name="connsiteY1" fmla="*/ 827692 h 1505938"/>
                <a:gd name="connsiteX2" fmla="*/ 34344 w 1541885"/>
                <a:gd name="connsiteY2" fmla="*/ 867697 h 1505938"/>
                <a:gd name="connsiteX3" fmla="*/ 5769 w 1541885"/>
                <a:gd name="connsiteY3" fmla="*/ 884842 h 1505938"/>
                <a:gd name="connsiteX4" fmla="*/ 5769 w 1541885"/>
                <a:gd name="connsiteY4" fmla="*/ 987712 h 1505938"/>
                <a:gd name="connsiteX5" fmla="*/ 66729 w 1541885"/>
                <a:gd name="connsiteY5" fmla="*/ 1102012 h 1505938"/>
                <a:gd name="connsiteX6" fmla="*/ 110544 w 1541885"/>
                <a:gd name="connsiteY6" fmla="*/ 1140112 h 1505938"/>
                <a:gd name="connsiteX7" fmla="*/ 95304 w 1541885"/>
                <a:gd name="connsiteY7" fmla="*/ 1262032 h 1505938"/>
                <a:gd name="connsiteX8" fmla="*/ 127689 w 1541885"/>
                <a:gd name="connsiteY8" fmla="*/ 1353472 h 1505938"/>
                <a:gd name="connsiteX9" fmla="*/ 222939 w 1541885"/>
                <a:gd name="connsiteY9" fmla="*/ 1418242 h 1505938"/>
                <a:gd name="connsiteX10" fmla="*/ 405819 w 1541885"/>
                <a:gd name="connsiteY10" fmla="*/ 1475392 h 1505938"/>
                <a:gd name="connsiteX11" fmla="*/ 664899 w 1541885"/>
                <a:gd name="connsiteY11" fmla="*/ 1505872 h 1505938"/>
                <a:gd name="connsiteX12" fmla="*/ 899214 w 1541885"/>
                <a:gd name="connsiteY12" fmla="*/ 1467772 h 1505938"/>
                <a:gd name="connsiteX13" fmla="*/ 1122099 w 1541885"/>
                <a:gd name="connsiteY13" fmla="*/ 1383952 h 1505938"/>
                <a:gd name="connsiteX14" fmla="*/ 1272594 w 1541885"/>
                <a:gd name="connsiteY14" fmla="*/ 1250602 h 1505938"/>
                <a:gd name="connsiteX15" fmla="*/ 1308789 w 1541885"/>
                <a:gd name="connsiteY15" fmla="*/ 1275367 h 1505938"/>
                <a:gd name="connsiteX16" fmla="*/ 1407849 w 1541885"/>
                <a:gd name="connsiteY16" fmla="*/ 1258222 h 1505938"/>
                <a:gd name="connsiteX17" fmla="*/ 1476429 w 1541885"/>
                <a:gd name="connsiteY17" fmla="*/ 1183927 h 1505938"/>
                <a:gd name="connsiteX18" fmla="*/ 1535484 w 1541885"/>
                <a:gd name="connsiteY18" fmla="*/ 1086772 h 1505938"/>
                <a:gd name="connsiteX19" fmla="*/ 1529769 w 1541885"/>
                <a:gd name="connsiteY19" fmla="*/ 978187 h 1505938"/>
                <a:gd name="connsiteX20" fmla="*/ 1457379 w 1541885"/>
                <a:gd name="connsiteY20" fmla="*/ 903892 h 1505938"/>
                <a:gd name="connsiteX21" fmla="*/ 1392609 w 1541885"/>
                <a:gd name="connsiteY21" fmla="*/ 905797 h 1505938"/>
                <a:gd name="connsiteX22" fmla="*/ 1417374 w 1541885"/>
                <a:gd name="connsiteY22" fmla="*/ 841027 h 1505938"/>
                <a:gd name="connsiteX23" fmla="*/ 1474524 w 1541885"/>
                <a:gd name="connsiteY23" fmla="*/ 479077 h 1505938"/>
                <a:gd name="connsiteX24" fmla="*/ 1394514 w 1541885"/>
                <a:gd name="connsiteY24" fmla="*/ 197137 h 1505938"/>
                <a:gd name="connsiteX25" fmla="*/ 1234494 w 1541885"/>
                <a:gd name="connsiteY25" fmla="*/ 73312 h 1505938"/>
                <a:gd name="connsiteX26" fmla="*/ 1055424 w 1541885"/>
                <a:gd name="connsiteY26" fmla="*/ 29497 h 1505938"/>
                <a:gd name="connsiteX27" fmla="*/ 784914 w 1541885"/>
                <a:gd name="connsiteY27" fmla="*/ 922 h 1505938"/>
                <a:gd name="connsiteX28" fmla="*/ 388674 w 1541885"/>
                <a:gd name="connsiteY28" fmla="*/ 63787 h 1505938"/>
                <a:gd name="connsiteX29" fmla="*/ 83874 w 1541885"/>
                <a:gd name="connsiteY29" fmla="*/ 372397 h 1505938"/>
                <a:gd name="connsiteX30" fmla="*/ 3864 w 1541885"/>
                <a:gd name="connsiteY30" fmla="*/ 660052 h 1505938"/>
                <a:gd name="connsiteX0" fmla="*/ 3864 w 1541885"/>
                <a:gd name="connsiteY0" fmla="*/ 660052 h 1505938"/>
                <a:gd name="connsiteX1" fmla="*/ 41964 w 1541885"/>
                <a:gd name="connsiteY1" fmla="*/ 827692 h 1505938"/>
                <a:gd name="connsiteX2" fmla="*/ 34344 w 1541885"/>
                <a:gd name="connsiteY2" fmla="*/ 867697 h 1505938"/>
                <a:gd name="connsiteX3" fmla="*/ 5769 w 1541885"/>
                <a:gd name="connsiteY3" fmla="*/ 884842 h 1505938"/>
                <a:gd name="connsiteX4" fmla="*/ 5769 w 1541885"/>
                <a:gd name="connsiteY4" fmla="*/ 987712 h 1505938"/>
                <a:gd name="connsiteX5" fmla="*/ 66729 w 1541885"/>
                <a:gd name="connsiteY5" fmla="*/ 1102012 h 1505938"/>
                <a:gd name="connsiteX6" fmla="*/ 110544 w 1541885"/>
                <a:gd name="connsiteY6" fmla="*/ 1140112 h 1505938"/>
                <a:gd name="connsiteX7" fmla="*/ 95304 w 1541885"/>
                <a:gd name="connsiteY7" fmla="*/ 1262032 h 1505938"/>
                <a:gd name="connsiteX8" fmla="*/ 127689 w 1541885"/>
                <a:gd name="connsiteY8" fmla="*/ 1353472 h 1505938"/>
                <a:gd name="connsiteX9" fmla="*/ 222939 w 1541885"/>
                <a:gd name="connsiteY9" fmla="*/ 1418242 h 1505938"/>
                <a:gd name="connsiteX10" fmla="*/ 405819 w 1541885"/>
                <a:gd name="connsiteY10" fmla="*/ 1475392 h 1505938"/>
                <a:gd name="connsiteX11" fmla="*/ 664899 w 1541885"/>
                <a:gd name="connsiteY11" fmla="*/ 1505872 h 1505938"/>
                <a:gd name="connsiteX12" fmla="*/ 899214 w 1541885"/>
                <a:gd name="connsiteY12" fmla="*/ 1467772 h 1505938"/>
                <a:gd name="connsiteX13" fmla="*/ 1122099 w 1541885"/>
                <a:gd name="connsiteY13" fmla="*/ 1383952 h 1505938"/>
                <a:gd name="connsiteX14" fmla="*/ 1272594 w 1541885"/>
                <a:gd name="connsiteY14" fmla="*/ 1250602 h 1505938"/>
                <a:gd name="connsiteX15" fmla="*/ 1308789 w 1541885"/>
                <a:gd name="connsiteY15" fmla="*/ 1275367 h 1505938"/>
                <a:gd name="connsiteX16" fmla="*/ 1407849 w 1541885"/>
                <a:gd name="connsiteY16" fmla="*/ 1258222 h 1505938"/>
                <a:gd name="connsiteX17" fmla="*/ 1476429 w 1541885"/>
                <a:gd name="connsiteY17" fmla="*/ 1183927 h 1505938"/>
                <a:gd name="connsiteX18" fmla="*/ 1535484 w 1541885"/>
                <a:gd name="connsiteY18" fmla="*/ 1086772 h 1505938"/>
                <a:gd name="connsiteX19" fmla="*/ 1529769 w 1541885"/>
                <a:gd name="connsiteY19" fmla="*/ 978187 h 1505938"/>
                <a:gd name="connsiteX20" fmla="*/ 1457379 w 1541885"/>
                <a:gd name="connsiteY20" fmla="*/ 903892 h 1505938"/>
                <a:gd name="connsiteX21" fmla="*/ 1392609 w 1541885"/>
                <a:gd name="connsiteY21" fmla="*/ 905797 h 1505938"/>
                <a:gd name="connsiteX22" fmla="*/ 1417374 w 1541885"/>
                <a:gd name="connsiteY22" fmla="*/ 841027 h 1505938"/>
                <a:gd name="connsiteX23" fmla="*/ 1474524 w 1541885"/>
                <a:gd name="connsiteY23" fmla="*/ 479077 h 1505938"/>
                <a:gd name="connsiteX24" fmla="*/ 1396419 w 1541885"/>
                <a:gd name="connsiteY24" fmla="*/ 216187 h 1505938"/>
                <a:gd name="connsiteX25" fmla="*/ 1234494 w 1541885"/>
                <a:gd name="connsiteY25" fmla="*/ 73312 h 1505938"/>
                <a:gd name="connsiteX26" fmla="*/ 1055424 w 1541885"/>
                <a:gd name="connsiteY26" fmla="*/ 29497 h 1505938"/>
                <a:gd name="connsiteX27" fmla="*/ 784914 w 1541885"/>
                <a:gd name="connsiteY27" fmla="*/ 922 h 1505938"/>
                <a:gd name="connsiteX28" fmla="*/ 388674 w 1541885"/>
                <a:gd name="connsiteY28" fmla="*/ 63787 h 1505938"/>
                <a:gd name="connsiteX29" fmla="*/ 83874 w 1541885"/>
                <a:gd name="connsiteY29" fmla="*/ 372397 h 1505938"/>
                <a:gd name="connsiteX30" fmla="*/ 3864 w 1541885"/>
                <a:gd name="connsiteY30" fmla="*/ 660052 h 1505938"/>
                <a:gd name="connsiteX0" fmla="*/ 3864 w 1541885"/>
                <a:gd name="connsiteY0" fmla="*/ 660107 h 1505993"/>
                <a:gd name="connsiteX1" fmla="*/ 41964 w 1541885"/>
                <a:gd name="connsiteY1" fmla="*/ 827747 h 1505993"/>
                <a:gd name="connsiteX2" fmla="*/ 34344 w 1541885"/>
                <a:gd name="connsiteY2" fmla="*/ 867752 h 1505993"/>
                <a:gd name="connsiteX3" fmla="*/ 5769 w 1541885"/>
                <a:gd name="connsiteY3" fmla="*/ 884897 h 1505993"/>
                <a:gd name="connsiteX4" fmla="*/ 5769 w 1541885"/>
                <a:gd name="connsiteY4" fmla="*/ 987767 h 1505993"/>
                <a:gd name="connsiteX5" fmla="*/ 66729 w 1541885"/>
                <a:gd name="connsiteY5" fmla="*/ 1102067 h 1505993"/>
                <a:gd name="connsiteX6" fmla="*/ 110544 w 1541885"/>
                <a:gd name="connsiteY6" fmla="*/ 1140167 h 1505993"/>
                <a:gd name="connsiteX7" fmla="*/ 95304 w 1541885"/>
                <a:gd name="connsiteY7" fmla="*/ 1262087 h 1505993"/>
                <a:gd name="connsiteX8" fmla="*/ 127689 w 1541885"/>
                <a:gd name="connsiteY8" fmla="*/ 1353527 h 1505993"/>
                <a:gd name="connsiteX9" fmla="*/ 222939 w 1541885"/>
                <a:gd name="connsiteY9" fmla="*/ 1418297 h 1505993"/>
                <a:gd name="connsiteX10" fmla="*/ 405819 w 1541885"/>
                <a:gd name="connsiteY10" fmla="*/ 1475447 h 1505993"/>
                <a:gd name="connsiteX11" fmla="*/ 664899 w 1541885"/>
                <a:gd name="connsiteY11" fmla="*/ 1505927 h 1505993"/>
                <a:gd name="connsiteX12" fmla="*/ 899214 w 1541885"/>
                <a:gd name="connsiteY12" fmla="*/ 1467827 h 1505993"/>
                <a:gd name="connsiteX13" fmla="*/ 1122099 w 1541885"/>
                <a:gd name="connsiteY13" fmla="*/ 1384007 h 1505993"/>
                <a:gd name="connsiteX14" fmla="*/ 1272594 w 1541885"/>
                <a:gd name="connsiteY14" fmla="*/ 1250657 h 1505993"/>
                <a:gd name="connsiteX15" fmla="*/ 1308789 w 1541885"/>
                <a:gd name="connsiteY15" fmla="*/ 1275422 h 1505993"/>
                <a:gd name="connsiteX16" fmla="*/ 1407849 w 1541885"/>
                <a:gd name="connsiteY16" fmla="*/ 1258277 h 1505993"/>
                <a:gd name="connsiteX17" fmla="*/ 1476429 w 1541885"/>
                <a:gd name="connsiteY17" fmla="*/ 1183982 h 1505993"/>
                <a:gd name="connsiteX18" fmla="*/ 1535484 w 1541885"/>
                <a:gd name="connsiteY18" fmla="*/ 1086827 h 1505993"/>
                <a:gd name="connsiteX19" fmla="*/ 1529769 w 1541885"/>
                <a:gd name="connsiteY19" fmla="*/ 978242 h 1505993"/>
                <a:gd name="connsiteX20" fmla="*/ 1457379 w 1541885"/>
                <a:gd name="connsiteY20" fmla="*/ 903947 h 1505993"/>
                <a:gd name="connsiteX21" fmla="*/ 1392609 w 1541885"/>
                <a:gd name="connsiteY21" fmla="*/ 905852 h 1505993"/>
                <a:gd name="connsiteX22" fmla="*/ 1417374 w 1541885"/>
                <a:gd name="connsiteY22" fmla="*/ 841082 h 1505993"/>
                <a:gd name="connsiteX23" fmla="*/ 1474524 w 1541885"/>
                <a:gd name="connsiteY23" fmla="*/ 479132 h 1505993"/>
                <a:gd name="connsiteX24" fmla="*/ 1396419 w 1541885"/>
                <a:gd name="connsiteY24" fmla="*/ 216242 h 1505993"/>
                <a:gd name="connsiteX25" fmla="*/ 1230684 w 1541885"/>
                <a:gd name="connsiteY25" fmla="*/ 82892 h 1505993"/>
                <a:gd name="connsiteX26" fmla="*/ 1055424 w 1541885"/>
                <a:gd name="connsiteY26" fmla="*/ 29552 h 1505993"/>
                <a:gd name="connsiteX27" fmla="*/ 784914 w 1541885"/>
                <a:gd name="connsiteY27" fmla="*/ 977 h 1505993"/>
                <a:gd name="connsiteX28" fmla="*/ 388674 w 1541885"/>
                <a:gd name="connsiteY28" fmla="*/ 63842 h 1505993"/>
                <a:gd name="connsiteX29" fmla="*/ 83874 w 1541885"/>
                <a:gd name="connsiteY29" fmla="*/ 372452 h 1505993"/>
                <a:gd name="connsiteX30" fmla="*/ 3864 w 1541885"/>
                <a:gd name="connsiteY30" fmla="*/ 660107 h 1505993"/>
                <a:gd name="connsiteX0" fmla="*/ 3864 w 1541885"/>
                <a:gd name="connsiteY0" fmla="*/ 660701 h 1506587"/>
                <a:gd name="connsiteX1" fmla="*/ 41964 w 1541885"/>
                <a:gd name="connsiteY1" fmla="*/ 828341 h 1506587"/>
                <a:gd name="connsiteX2" fmla="*/ 34344 w 1541885"/>
                <a:gd name="connsiteY2" fmla="*/ 868346 h 1506587"/>
                <a:gd name="connsiteX3" fmla="*/ 5769 w 1541885"/>
                <a:gd name="connsiteY3" fmla="*/ 885491 h 1506587"/>
                <a:gd name="connsiteX4" fmla="*/ 5769 w 1541885"/>
                <a:gd name="connsiteY4" fmla="*/ 988361 h 1506587"/>
                <a:gd name="connsiteX5" fmla="*/ 66729 w 1541885"/>
                <a:gd name="connsiteY5" fmla="*/ 1102661 h 1506587"/>
                <a:gd name="connsiteX6" fmla="*/ 110544 w 1541885"/>
                <a:gd name="connsiteY6" fmla="*/ 1140761 h 1506587"/>
                <a:gd name="connsiteX7" fmla="*/ 95304 w 1541885"/>
                <a:gd name="connsiteY7" fmla="*/ 1262681 h 1506587"/>
                <a:gd name="connsiteX8" fmla="*/ 127689 w 1541885"/>
                <a:gd name="connsiteY8" fmla="*/ 1354121 h 1506587"/>
                <a:gd name="connsiteX9" fmla="*/ 222939 w 1541885"/>
                <a:gd name="connsiteY9" fmla="*/ 1418891 h 1506587"/>
                <a:gd name="connsiteX10" fmla="*/ 405819 w 1541885"/>
                <a:gd name="connsiteY10" fmla="*/ 1476041 h 1506587"/>
                <a:gd name="connsiteX11" fmla="*/ 664899 w 1541885"/>
                <a:gd name="connsiteY11" fmla="*/ 1506521 h 1506587"/>
                <a:gd name="connsiteX12" fmla="*/ 899214 w 1541885"/>
                <a:gd name="connsiteY12" fmla="*/ 1468421 h 1506587"/>
                <a:gd name="connsiteX13" fmla="*/ 1122099 w 1541885"/>
                <a:gd name="connsiteY13" fmla="*/ 1384601 h 1506587"/>
                <a:gd name="connsiteX14" fmla="*/ 1272594 w 1541885"/>
                <a:gd name="connsiteY14" fmla="*/ 1251251 h 1506587"/>
                <a:gd name="connsiteX15" fmla="*/ 1308789 w 1541885"/>
                <a:gd name="connsiteY15" fmla="*/ 1276016 h 1506587"/>
                <a:gd name="connsiteX16" fmla="*/ 1407849 w 1541885"/>
                <a:gd name="connsiteY16" fmla="*/ 1258871 h 1506587"/>
                <a:gd name="connsiteX17" fmla="*/ 1476429 w 1541885"/>
                <a:gd name="connsiteY17" fmla="*/ 1184576 h 1506587"/>
                <a:gd name="connsiteX18" fmla="*/ 1535484 w 1541885"/>
                <a:gd name="connsiteY18" fmla="*/ 1087421 h 1506587"/>
                <a:gd name="connsiteX19" fmla="*/ 1529769 w 1541885"/>
                <a:gd name="connsiteY19" fmla="*/ 978836 h 1506587"/>
                <a:gd name="connsiteX20" fmla="*/ 1457379 w 1541885"/>
                <a:gd name="connsiteY20" fmla="*/ 904541 h 1506587"/>
                <a:gd name="connsiteX21" fmla="*/ 1392609 w 1541885"/>
                <a:gd name="connsiteY21" fmla="*/ 906446 h 1506587"/>
                <a:gd name="connsiteX22" fmla="*/ 1417374 w 1541885"/>
                <a:gd name="connsiteY22" fmla="*/ 841676 h 1506587"/>
                <a:gd name="connsiteX23" fmla="*/ 1474524 w 1541885"/>
                <a:gd name="connsiteY23" fmla="*/ 479726 h 1506587"/>
                <a:gd name="connsiteX24" fmla="*/ 1396419 w 1541885"/>
                <a:gd name="connsiteY24" fmla="*/ 216836 h 1506587"/>
                <a:gd name="connsiteX25" fmla="*/ 1230684 w 1541885"/>
                <a:gd name="connsiteY25" fmla="*/ 83486 h 1506587"/>
                <a:gd name="connsiteX26" fmla="*/ 1055424 w 1541885"/>
                <a:gd name="connsiteY26" fmla="*/ 24431 h 1506587"/>
                <a:gd name="connsiteX27" fmla="*/ 784914 w 1541885"/>
                <a:gd name="connsiteY27" fmla="*/ 1571 h 1506587"/>
                <a:gd name="connsiteX28" fmla="*/ 388674 w 1541885"/>
                <a:gd name="connsiteY28" fmla="*/ 64436 h 1506587"/>
                <a:gd name="connsiteX29" fmla="*/ 83874 w 1541885"/>
                <a:gd name="connsiteY29" fmla="*/ 373046 h 1506587"/>
                <a:gd name="connsiteX30" fmla="*/ 3864 w 1541885"/>
                <a:gd name="connsiteY30" fmla="*/ 660701 h 1506587"/>
                <a:gd name="connsiteX0" fmla="*/ 3864 w 1541885"/>
                <a:gd name="connsiteY0" fmla="*/ 661966 h 1507852"/>
                <a:gd name="connsiteX1" fmla="*/ 41964 w 1541885"/>
                <a:gd name="connsiteY1" fmla="*/ 829606 h 1507852"/>
                <a:gd name="connsiteX2" fmla="*/ 34344 w 1541885"/>
                <a:gd name="connsiteY2" fmla="*/ 869611 h 1507852"/>
                <a:gd name="connsiteX3" fmla="*/ 5769 w 1541885"/>
                <a:gd name="connsiteY3" fmla="*/ 886756 h 1507852"/>
                <a:gd name="connsiteX4" fmla="*/ 5769 w 1541885"/>
                <a:gd name="connsiteY4" fmla="*/ 989626 h 1507852"/>
                <a:gd name="connsiteX5" fmla="*/ 66729 w 1541885"/>
                <a:gd name="connsiteY5" fmla="*/ 1103926 h 1507852"/>
                <a:gd name="connsiteX6" fmla="*/ 110544 w 1541885"/>
                <a:gd name="connsiteY6" fmla="*/ 1142026 h 1507852"/>
                <a:gd name="connsiteX7" fmla="*/ 95304 w 1541885"/>
                <a:gd name="connsiteY7" fmla="*/ 1263946 h 1507852"/>
                <a:gd name="connsiteX8" fmla="*/ 127689 w 1541885"/>
                <a:gd name="connsiteY8" fmla="*/ 1355386 h 1507852"/>
                <a:gd name="connsiteX9" fmla="*/ 222939 w 1541885"/>
                <a:gd name="connsiteY9" fmla="*/ 1420156 h 1507852"/>
                <a:gd name="connsiteX10" fmla="*/ 405819 w 1541885"/>
                <a:gd name="connsiteY10" fmla="*/ 1477306 h 1507852"/>
                <a:gd name="connsiteX11" fmla="*/ 664899 w 1541885"/>
                <a:gd name="connsiteY11" fmla="*/ 1507786 h 1507852"/>
                <a:gd name="connsiteX12" fmla="*/ 899214 w 1541885"/>
                <a:gd name="connsiteY12" fmla="*/ 1469686 h 1507852"/>
                <a:gd name="connsiteX13" fmla="*/ 1122099 w 1541885"/>
                <a:gd name="connsiteY13" fmla="*/ 1385866 h 1507852"/>
                <a:gd name="connsiteX14" fmla="*/ 1272594 w 1541885"/>
                <a:gd name="connsiteY14" fmla="*/ 1252516 h 1507852"/>
                <a:gd name="connsiteX15" fmla="*/ 1308789 w 1541885"/>
                <a:gd name="connsiteY15" fmla="*/ 1277281 h 1507852"/>
                <a:gd name="connsiteX16" fmla="*/ 1407849 w 1541885"/>
                <a:gd name="connsiteY16" fmla="*/ 1260136 h 1507852"/>
                <a:gd name="connsiteX17" fmla="*/ 1476429 w 1541885"/>
                <a:gd name="connsiteY17" fmla="*/ 1185841 h 1507852"/>
                <a:gd name="connsiteX18" fmla="*/ 1535484 w 1541885"/>
                <a:gd name="connsiteY18" fmla="*/ 1088686 h 1507852"/>
                <a:gd name="connsiteX19" fmla="*/ 1529769 w 1541885"/>
                <a:gd name="connsiteY19" fmla="*/ 980101 h 1507852"/>
                <a:gd name="connsiteX20" fmla="*/ 1457379 w 1541885"/>
                <a:gd name="connsiteY20" fmla="*/ 905806 h 1507852"/>
                <a:gd name="connsiteX21" fmla="*/ 1392609 w 1541885"/>
                <a:gd name="connsiteY21" fmla="*/ 907711 h 1507852"/>
                <a:gd name="connsiteX22" fmla="*/ 1417374 w 1541885"/>
                <a:gd name="connsiteY22" fmla="*/ 842941 h 1507852"/>
                <a:gd name="connsiteX23" fmla="*/ 1474524 w 1541885"/>
                <a:gd name="connsiteY23" fmla="*/ 480991 h 1507852"/>
                <a:gd name="connsiteX24" fmla="*/ 1396419 w 1541885"/>
                <a:gd name="connsiteY24" fmla="*/ 218101 h 1507852"/>
                <a:gd name="connsiteX25" fmla="*/ 1230684 w 1541885"/>
                <a:gd name="connsiteY25" fmla="*/ 84751 h 1507852"/>
                <a:gd name="connsiteX26" fmla="*/ 1055424 w 1541885"/>
                <a:gd name="connsiteY26" fmla="*/ 25696 h 1507852"/>
                <a:gd name="connsiteX27" fmla="*/ 784914 w 1541885"/>
                <a:gd name="connsiteY27" fmla="*/ 2836 h 1507852"/>
                <a:gd name="connsiteX28" fmla="*/ 358194 w 1541885"/>
                <a:gd name="connsiteY28" fmla="*/ 86656 h 1507852"/>
                <a:gd name="connsiteX29" fmla="*/ 83874 w 1541885"/>
                <a:gd name="connsiteY29" fmla="*/ 374311 h 1507852"/>
                <a:gd name="connsiteX30" fmla="*/ 3864 w 1541885"/>
                <a:gd name="connsiteY30" fmla="*/ 661966 h 1507852"/>
                <a:gd name="connsiteX0" fmla="*/ 3864 w 1541885"/>
                <a:gd name="connsiteY0" fmla="*/ 661966 h 1507852"/>
                <a:gd name="connsiteX1" fmla="*/ 41964 w 1541885"/>
                <a:gd name="connsiteY1" fmla="*/ 829606 h 1507852"/>
                <a:gd name="connsiteX2" fmla="*/ 34344 w 1541885"/>
                <a:gd name="connsiteY2" fmla="*/ 869611 h 1507852"/>
                <a:gd name="connsiteX3" fmla="*/ 5769 w 1541885"/>
                <a:gd name="connsiteY3" fmla="*/ 886756 h 1507852"/>
                <a:gd name="connsiteX4" fmla="*/ 5769 w 1541885"/>
                <a:gd name="connsiteY4" fmla="*/ 989626 h 1507852"/>
                <a:gd name="connsiteX5" fmla="*/ 66729 w 1541885"/>
                <a:gd name="connsiteY5" fmla="*/ 1103926 h 1507852"/>
                <a:gd name="connsiteX6" fmla="*/ 110544 w 1541885"/>
                <a:gd name="connsiteY6" fmla="*/ 1142026 h 1507852"/>
                <a:gd name="connsiteX7" fmla="*/ 95304 w 1541885"/>
                <a:gd name="connsiteY7" fmla="*/ 1263946 h 1507852"/>
                <a:gd name="connsiteX8" fmla="*/ 127689 w 1541885"/>
                <a:gd name="connsiteY8" fmla="*/ 1355386 h 1507852"/>
                <a:gd name="connsiteX9" fmla="*/ 222939 w 1541885"/>
                <a:gd name="connsiteY9" fmla="*/ 1420156 h 1507852"/>
                <a:gd name="connsiteX10" fmla="*/ 405819 w 1541885"/>
                <a:gd name="connsiteY10" fmla="*/ 1477306 h 1507852"/>
                <a:gd name="connsiteX11" fmla="*/ 664899 w 1541885"/>
                <a:gd name="connsiteY11" fmla="*/ 1507786 h 1507852"/>
                <a:gd name="connsiteX12" fmla="*/ 899214 w 1541885"/>
                <a:gd name="connsiteY12" fmla="*/ 1469686 h 1507852"/>
                <a:gd name="connsiteX13" fmla="*/ 1122099 w 1541885"/>
                <a:gd name="connsiteY13" fmla="*/ 1385866 h 1507852"/>
                <a:gd name="connsiteX14" fmla="*/ 1272594 w 1541885"/>
                <a:gd name="connsiteY14" fmla="*/ 1252516 h 1507852"/>
                <a:gd name="connsiteX15" fmla="*/ 1308789 w 1541885"/>
                <a:gd name="connsiteY15" fmla="*/ 1277281 h 1507852"/>
                <a:gd name="connsiteX16" fmla="*/ 1407849 w 1541885"/>
                <a:gd name="connsiteY16" fmla="*/ 1260136 h 1507852"/>
                <a:gd name="connsiteX17" fmla="*/ 1476429 w 1541885"/>
                <a:gd name="connsiteY17" fmla="*/ 1185841 h 1507852"/>
                <a:gd name="connsiteX18" fmla="*/ 1535484 w 1541885"/>
                <a:gd name="connsiteY18" fmla="*/ 1088686 h 1507852"/>
                <a:gd name="connsiteX19" fmla="*/ 1529769 w 1541885"/>
                <a:gd name="connsiteY19" fmla="*/ 980101 h 1507852"/>
                <a:gd name="connsiteX20" fmla="*/ 1457379 w 1541885"/>
                <a:gd name="connsiteY20" fmla="*/ 905806 h 1507852"/>
                <a:gd name="connsiteX21" fmla="*/ 1392609 w 1541885"/>
                <a:gd name="connsiteY21" fmla="*/ 907711 h 1507852"/>
                <a:gd name="connsiteX22" fmla="*/ 1417374 w 1541885"/>
                <a:gd name="connsiteY22" fmla="*/ 842941 h 1507852"/>
                <a:gd name="connsiteX23" fmla="*/ 1474524 w 1541885"/>
                <a:gd name="connsiteY23" fmla="*/ 480991 h 1507852"/>
                <a:gd name="connsiteX24" fmla="*/ 1396419 w 1541885"/>
                <a:gd name="connsiteY24" fmla="*/ 218101 h 1507852"/>
                <a:gd name="connsiteX25" fmla="*/ 1230684 w 1541885"/>
                <a:gd name="connsiteY25" fmla="*/ 84751 h 1507852"/>
                <a:gd name="connsiteX26" fmla="*/ 1055424 w 1541885"/>
                <a:gd name="connsiteY26" fmla="*/ 25696 h 1507852"/>
                <a:gd name="connsiteX27" fmla="*/ 714429 w 1541885"/>
                <a:gd name="connsiteY27" fmla="*/ 2836 h 1507852"/>
                <a:gd name="connsiteX28" fmla="*/ 358194 w 1541885"/>
                <a:gd name="connsiteY28" fmla="*/ 86656 h 1507852"/>
                <a:gd name="connsiteX29" fmla="*/ 83874 w 1541885"/>
                <a:gd name="connsiteY29" fmla="*/ 374311 h 1507852"/>
                <a:gd name="connsiteX30" fmla="*/ 3864 w 1541885"/>
                <a:gd name="connsiteY30" fmla="*/ 661966 h 1507852"/>
                <a:gd name="connsiteX0" fmla="*/ 3864 w 1541885"/>
                <a:gd name="connsiteY0" fmla="*/ 663510 h 1509396"/>
                <a:gd name="connsiteX1" fmla="*/ 41964 w 1541885"/>
                <a:gd name="connsiteY1" fmla="*/ 831150 h 1509396"/>
                <a:gd name="connsiteX2" fmla="*/ 34344 w 1541885"/>
                <a:gd name="connsiteY2" fmla="*/ 871155 h 1509396"/>
                <a:gd name="connsiteX3" fmla="*/ 5769 w 1541885"/>
                <a:gd name="connsiteY3" fmla="*/ 888300 h 1509396"/>
                <a:gd name="connsiteX4" fmla="*/ 5769 w 1541885"/>
                <a:gd name="connsiteY4" fmla="*/ 991170 h 1509396"/>
                <a:gd name="connsiteX5" fmla="*/ 66729 w 1541885"/>
                <a:gd name="connsiteY5" fmla="*/ 1105470 h 1509396"/>
                <a:gd name="connsiteX6" fmla="*/ 110544 w 1541885"/>
                <a:gd name="connsiteY6" fmla="*/ 1143570 h 1509396"/>
                <a:gd name="connsiteX7" fmla="*/ 95304 w 1541885"/>
                <a:gd name="connsiteY7" fmla="*/ 1265490 h 1509396"/>
                <a:gd name="connsiteX8" fmla="*/ 127689 w 1541885"/>
                <a:gd name="connsiteY8" fmla="*/ 1356930 h 1509396"/>
                <a:gd name="connsiteX9" fmla="*/ 222939 w 1541885"/>
                <a:gd name="connsiteY9" fmla="*/ 1421700 h 1509396"/>
                <a:gd name="connsiteX10" fmla="*/ 405819 w 1541885"/>
                <a:gd name="connsiteY10" fmla="*/ 1478850 h 1509396"/>
                <a:gd name="connsiteX11" fmla="*/ 664899 w 1541885"/>
                <a:gd name="connsiteY11" fmla="*/ 1509330 h 1509396"/>
                <a:gd name="connsiteX12" fmla="*/ 899214 w 1541885"/>
                <a:gd name="connsiteY12" fmla="*/ 1471230 h 1509396"/>
                <a:gd name="connsiteX13" fmla="*/ 1122099 w 1541885"/>
                <a:gd name="connsiteY13" fmla="*/ 1387410 h 1509396"/>
                <a:gd name="connsiteX14" fmla="*/ 1272594 w 1541885"/>
                <a:gd name="connsiteY14" fmla="*/ 1254060 h 1509396"/>
                <a:gd name="connsiteX15" fmla="*/ 1308789 w 1541885"/>
                <a:gd name="connsiteY15" fmla="*/ 1278825 h 1509396"/>
                <a:gd name="connsiteX16" fmla="*/ 1407849 w 1541885"/>
                <a:gd name="connsiteY16" fmla="*/ 1261680 h 1509396"/>
                <a:gd name="connsiteX17" fmla="*/ 1476429 w 1541885"/>
                <a:gd name="connsiteY17" fmla="*/ 1187385 h 1509396"/>
                <a:gd name="connsiteX18" fmla="*/ 1535484 w 1541885"/>
                <a:gd name="connsiteY18" fmla="*/ 1090230 h 1509396"/>
                <a:gd name="connsiteX19" fmla="*/ 1529769 w 1541885"/>
                <a:gd name="connsiteY19" fmla="*/ 981645 h 1509396"/>
                <a:gd name="connsiteX20" fmla="*/ 1457379 w 1541885"/>
                <a:gd name="connsiteY20" fmla="*/ 907350 h 1509396"/>
                <a:gd name="connsiteX21" fmla="*/ 1392609 w 1541885"/>
                <a:gd name="connsiteY21" fmla="*/ 909255 h 1509396"/>
                <a:gd name="connsiteX22" fmla="*/ 1417374 w 1541885"/>
                <a:gd name="connsiteY22" fmla="*/ 844485 h 1509396"/>
                <a:gd name="connsiteX23" fmla="*/ 1474524 w 1541885"/>
                <a:gd name="connsiteY23" fmla="*/ 482535 h 1509396"/>
                <a:gd name="connsiteX24" fmla="*/ 1396419 w 1541885"/>
                <a:gd name="connsiteY24" fmla="*/ 219645 h 1509396"/>
                <a:gd name="connsiteX25" fmla="*/ 1230684 w 1541885"/>
                <a:gd name="connsiteY25" fmla="*/ 86295 h 1509396"/>
                <a:gd name="connsiteX26" fmla="*/ 1034469 w 1541885"/>
                <a:gd name="connsiteY26" fmla="*/ 19620 h 1509396"/>
                <a:gd name="connsiteX27" fmla="*/ 714429 w 1541885"/>
                <a:gd name="connsiteY27" fmla="*/ 4380 h 1509396"/>
                <a:gd name="connsiteX28" fmla="*/ 358194 w 1541885"/>
                <a:gd name="connsiteY28" fmla="*/ 88200 h 1509396"/>
                <a:gd name="connsiteX29" fmla="*/ 83874 w 1541885"/>
                <a:gd name="connsiteY29" fmla="*/ 375855 h 1509396"/>
                <a:gd name="connsiteX30" fmla="*/ 3864 w 1541885"/>
                <a:gd name="connsiteY30" fmla="*/ 663510 h 1509396"/>
                <a:gd name="connsiteX0" fmla="*/ 3864 w 1541885"/>
                <a:gd name="connsiteY0" fmla="*/ 663510 h 1509396"/>
                <a:gd name="connsiteX1" fmla="*/ 41964 w 1541885"/>
                <a:gd name="connsiteY1" fmla="*/ 831150 h 1509396"/>
                <a:gd name="connsiteX2" fmla="*/ 34344 w 1541885"/>
                <a:gd name="connsiteY2" fmla="*/ 871155 h 1509396"/>
                <a:gd name="connsiteX3" fmla="*/ 5769 w 1541885"/>
                <a:gd name="connsiteY3" fmla="*/ 888300 h 1509396"/>
                <a:gd name="connsiteX4" fmla="*/ 5769 w 1541885"/>
                <a:gd name="connsiteY4" fmla="*/ 991170 h 1509396"/>
                <a:gd name="connsiteX5" fmla="*/ 66729 w 1541885"/>
                <a:gd name="connsiteY5" fmla="*/ 1105470 h 1509396"/>
                <a:gd name="connsiteX6" fmla="*/ 110544 w 1541885"/>
                <a:gd name="connsiteY6" fmla="*/ 1143570 h 1509396"/>
                <a:gd name="connsiteX7" fmla="*/ 95304 w 1541885"/>
                <a:gd name="connsiteY7" fmla="*/ 1265490 h 1509396"/>
                <a:gd name="connsiteX8" fmla="*/ 127689 w 1541885"/>
                <a:gd name="connsiteY8" fmla="*/ 1356930 h 1509396"/>
                <a:gd name="connsiteX9" fmla="*/ 222939 w 1541885"/>
                <a:gd name="connsiteY9" fmla="*/ 1421700 h 1509396"/>
                <a:gd name="connsiteX10" fmla="*/ 405819 w 1541885"/>
                <a:gd name="connsiteY10" fmla="*/ 1478850 h 1509396"/>
                <a:gd name="connsiteX11" fmla="*/ 664899 w 1541885"/>
                <a:gd name="connsiteY11" fmla="*/ 1509330 h 1509396"/>
                <a:gd name="connsiteX12" fmla="*/ 899214 w 1541885"/>
                <a:gd name="connsiteY12" fmla="*/ 1471230 h 1509396"/>
                <a:gd name="connsiteX13" fmla="*/ 1122099 w 1541885"/>
                <a:gd name="connsiteY13" fmla="*/ 1387410 h 1509396"/>
                <a:gd name="connsiteX14" fmla="*/ 1272594 w 1541885"/>
                <a:gd name="connsiteY14" fmla="*/ 1254060 h 1509396"/>
                <a:gd name="connsiteX15" fmla="*/ 1308789 w 1541885"/>
                <a:gd name="connsiteY15" fmla="*/ 1278825 h 1509396"/>
                <a:gd name="connsiteX16" fmla="*/ 1407849 w 1541885"/>
                <a:gd name="connsiteY16" fmla="*/ 1261680 h 1509396"/>
                <a:gd name="connsiteX17" fmla="*/ 1476429 w 1541885"/>
                <a:gd name="connsiteY17" fmla="*/ 1187385 h 1509396"/>
                <a:gd name="connsiteX18" fmla="*/ 1535484 w 1541885"/>
                <a:gd name="connsiteY18" fmla="*/ 1090230 h 1509396"/>
                <a:gd name="connsiteX19" fmla="*/ 1529769 w 1541885"/>
                <a:gd name="connsiteY19" fmla="*/ 981645 h 1509396"/>
                <a:gd name="connsiteX20" fmla="*/ 1457379 w 1541885"/>
                <a:gd name="connsiteY20" fmla="*/ 907350 h 1509396"/>
                <a:gd name="connsiteX21" fmla="*/ 1407849 w 1541885"/>
                <a:gd name="connsiteY21" fmla="*/ 909255 h 1509396"/>
                <a:gd name="connsiteX22" fmla="*/ 1417374 w 1541885"/>
                <a:gd name="connsiteY22" fmla="*/ 844485 h 1509396"/>
                <a:gd name="connsiteX23" fmla="*/ 1474524 w 1541885"/>
                <a:gd name="connsiteY23" fmla="*/ 482535 h 1509396"/>
                <a:gd name="connsiteX24" fmla="*/ 1396419 w 1541885"/>
                <a:gd name="connsiteY24" fmla="*/ 219645 h 1509396"/>
                <a:gd name="connsiteX25" fmla="*/ 1230684 w 1541885"/>
                <a:gd name="connsiteY25" fmla="*/ 86295 h 1509396"/>
                <a:gd name="connsiteX26" fmla="*/ 1034469 w 1541885"/>
                <a:gd name="connsiteY26" fmla="*/ 19620 h 1509396"/>
                <a:gd name="connsiteX27" fmla="*/ 714429 w 1541885"/>
                <a:gd name="connsiteY27" fmla="*/ 4380 h 1509396"/>
                <a:gd name="connsiteX28" fmla="*/ 358194 w 1541885"/>
                <a:gd name="connsiteY28" fmla="*/ 88200 h 1509396"/>
                <a:gd name="connsiteX29" fmla="*/ 83874 w 1541885"/>
                <a:gd name="connsiteY29" fmla="*/ 375855 h 1509396"/>
                <a:gd name="connsiteX30" fmla="*/ 3864 w 1541885"/>
                <a:gd name="connsiteY30" fmla="*/ 663510 h 1509396"/>
                <a:gd name="connsiteX0" fmla="*/ 3864 w 1541974"/>
                <a:gd name="connsiteY0" fmla="*/ 663510 h 1509396"/>
                <a:gd name="connsiteX1" fmla="*/ 41964 w 1541974"/>
                <a:gd name="connsiteY1" fmla="*/ 831150 h 1509396"/>
                <a:gd name="connsiteX2" fmla="*/ 34344 w 1541974"/>
                <a:gd name="connsiteY2" fmla="*/ 871155 h 1509396"/>
                <a:gd name="connsiteX3" fmla="*/ 5769 w 1541974"/>
                <a:gd name="connsiteY3" fmla="*/ 888300 h 1509396"/>
                <a:gd name="connsiteX4" fmla="*/ 5769 w 1541974"/>
                <a:gd name="connsiteY4" fmla="*/ 991170 h 1509396"/>
                <a:gd name="connsiteX5" fmla="*/ 66729 w 1541974"/>
                <a:gd name="connsiteY5" fmla="*/ 1105470 h 1509396"/>
                <a:gd name="connsiteX6" fmla="*/ 110544 w 1541974"/>
                <a:gd name="connsiteY6" fmla="*/ 1143570 h 1509396"/>
                <a:gd name="connsiteX7" fmla="*/ 95304 w 1541974"/>
                <a:gd name="connsiteY7" fmla="*/ 1265490 h 1509396"/>
                <a:gd name="connsiteX8" fmla="*/ 127689 w 1541974"/>
                <a:gd name="connsiteY8" fmla="*/ 1356930 h 1509396"/>
                <a:gd name="connsiteX9" fmla="*/ 222939 w 1541974"/>
                <a:gd name="connsiteY9" fmla="*/ 1421700 h 1509396"/>
                <a:gd name="connsiteX10" fmla="*/ 405819 w 1541974"/>
                <a:gd name="connsiteY10" fmla="*/ 1478850 h 1509396"/>
                <a:gd name="connsiteX11" fmla="*/ 664899 w 1541974"/>
                <a:gd name="connsiteY11" fmla="*/ 1509330 h 1509396"/>
                <a:gd name="connsiteX12" fmla="*/ 899214 w 1541974"/>
                <a:gd name="connsiteY12" fmla="*/ 1471230 h 1509396"/>
                <a:gd name="connsiteX13" fmla="*/ 1122099 w 1541974"/>
                <a:gd name="connsiteY13" fmla="*/ 1387410 h 1509396"/>
                <a:gd name="connsiteX14" fmla="*/ 1272594 w 1541974"/>
                <a:gd name="connsiteY14" fmla="*/ 1254060 h 1509396"/>
                <a:gd name="connsiteX15" fmla="*/ 1308789 w 1541974"/>
                <a:gd name="connsiteY15" fmla="*/ 1278825 h 1509396"/>
                <a:gd name="connsiteX16" fmla="*/ 1407849 w 1541974"/>
                <a:gd name="connsiteY16" fmla="*/ 1261680 h 1509396"/>
                <a:gd name="connsiteX17" fmla="*/ 1476429 w 1541974"/>
                <a:gd name="connsiteY17" fmla="*/ 1187385 h 1509396"/>
                <a:gd name="connsiteX18" fmla="*/ 1535484 w 1541974"/>
                <a:gd name="connsiteY18" fmla="*/ 1090230 h 1509396"/>
                <a:gd name="connsiteX19" fmla="*/ 1531674 w 1541974"/>
                <a:gd name="connsiteY19" fmla="*/ 958785 h 1509396"/>
                <a:gd name="connsiteX20" fmla="*/ 1457379 w 1541974"/>
                <a:gd name="connsiteY20" fmla="*/ 907350 h 1509396"/>
                <a:gd name="connsiteX21" fmla="*/ 1407849 w 1541974"/>
                <a:gd name="connsiteY21" fmla="*/ 909255 h 1509396"/>
                <a:gd name="connsiteX22" fmla="*/ 1417374 w 1541974"/>
                <a:gd name="connsiteY22" fmla="*/ 844485 h 1509396"/>
                <a:gd name="connsiteX23" fmla="*/ 1474524 w 1541974"/>
                <a:gd name="connsiteY23" fmla="*/ 482535 h 1509396"/>
                <a:gd name="connsiteX24" fmla="*/ 1396419 w 1541974"/>
                <a:gd name="connsiteY24" fmla="*/ 219645 h 1509396"/>
                <a:gd name="connsiteX25" fmla="*/ 1230684 w 1541974"/>
                <a:gd name="connsiteY25" fmla="*/ 86295 h 1509396"/>
                <a:gd name="connsiteX26" fmla="*/ 1034469 w 1541974"/>
                <a:gd name="connsiteY26" fmla="*/ 19620 h 1509396"/>
                <a:gd name="connsiteX27" fmla="*/ 714429 w 1541974"/>
                <a:gd name="connsiteY27" fmla="*/ 4380 h 1509396"/>
                <a:gd name="connsiteX28" fmla="*/ 358194 w 1541974"/>
                <a:gd name="connsiteY28" fmla="*/ 88200 h 1509396"/>
                <a:gd name="connsiteX29" fmla="*/ 83874 w 1541974"/>
                <a:gd name="connsiteY29" fmla="*/ 375855 h 1509396"/>
                <a:gd name="connsiteX30" fmla="*/ 3864 w 1541974"/>
                <a:gd name="connsiteY30" fmla="*/ 663510 h 1509396"/>
                <a:gd name="connsiteX0" fmla="*/ 3864 w 1541092"/>
                <a:gd name="connsiteY0" fmla="*/ 663510 h 1509396"/>
                <a:gd name="connsiteX1" fmla="*/ 41964 w 1541092"/>
                <a:gd name="connsiteY1" fmla="*/ 831150 h 1509396"/>
                <a:gd name="connsiteX2" fmla="*/ 34344 w 1541092"/>
                <a:gd name="connsiteY2" fmla="*/ 871155 h 1509396"/>
                <a:gd name="connsiteX3" fmla="*/ 5769 w 1541092"/>
                <a:gd name="connsiteY3" fmla="*/ 888300 h 1509396"/>
                <a:gd name="connsiteX4" fmla="*/ 5769 w 1541092"/>
                <a:gd name="connsiteY4" fmla="*/ 991170 h 1509396"/>
                <a:gd name="connsiteX5" fmla="*/ 66729 w 1541092"/>
                <a:gd name="connsiteY5" fmla="*/ 1105470 h 1509396"/>
                <a:gd name="connsiteX6" fmla="*/ 110544 w 1541092"/>
                <a:gd name="connsiteY6" fmla="*/ 1143570 h 1509396"/>
                <a:gd name="connsiteX7" fmla="*/ 95304 w 1541092"/>
                <a:gd name="connsiteY7" fmla="*/ 1265490 h 1509396"/>
                <a:gd name="connsiteX8" fmla="*/ 127689 w 1541092"/>
                <a:gd name="connsiteY8" fmla="*/ 1356930 h 1509396"/>
                <a:gd name="connsiteX9" fmla="*/ 222939 w 1541092"/>
                <a:gd name="connsiteY9" fmla="*/ 1421700 h 1509396"/>
                <a:gd name="connsiteX10" fmla="*/ 405819 w 1541092"/>
                <a:gd name="connsiteY10" fmla="*/ 1478850 h 1509396"/>
                <a:gd name="connsiteX11" fmla="*/ 664899 w 1541092"/>
                <a:gd name="connsiteY11" fmla="*/ 1509330 h 1509396"/>
                <a:gd name="connsiteX12" fmla="*/ 899214 w 1541092"/>
                <a:gd name="connsiteY12" fmla="*/ 1471230 h 1509396"/>
                <a:gd name="connsiteX13" fmla="*/ 1122099 w 1541092"/>
                <a:gd name="connsiteY13" fmla="*/ 1387410 h 1509396"/>
                <a:gd name="connsiteX14" fmla="*/ 1272594 w 1541092"/>
                <a:gd name="connsiteY14" fmla="*/ 1254060 h 1509396"/>
                <a:gd name="connsiteX15" fmla="*/ 1308789 w 1541092"/>
                <a:gd name="connsiteY15" fmla="*/ 1278825 h 1509396"/>
                <a:gd name="connsiteX16" fmla="*/ 1407849 w 1541092"/>
                <a:gd name="connsiteY16" fmla="*/ 1261680 h 1509396"/>
                <a:gd name="connsiteX17" fmla="*/ 1489764 w 1541092"/>
                <a:gd name="connsiteY17" fmla="*/ 1189290 h 1509396"/>
                <a:gd name="connsiteX18" fmla="*/ 1535484 w 1541092"/>
                <a:gd name="connsiteY18" fmla="*/ 1090230 h 1509396"/>
                <a:gd name="connsiteX19" fmla="*/ 1531674 w 1541092"/>
                <a:gd name="connsiteY19" fmla="*/ 958785 h 1509396"/>
                <a:gd name="connsiteX20" fmla="*/ 1457379 w 1541092"/>
                <a:gd name="connsiteY20" fmla="*/ 907350 h 1509396"/>
                <a:gd name="connsiteX21" fmla="*/ 1407849 w 1541092"/>
                <a:gd name="connsiteY21" fmla="*/ 909255 h 1509396"/>
                <a:gd name="connsiteX22" fmla="*/ 1417374 w 1541092"/>
                <a:gd name="connsiteY22" fmla="*/ 844485 h 1509396"/>
                <a:gd name="connsiteX23" fmla="*/ 1474524 w 1541092"/>
                <a:gd name="connsiteY23" fmla="*/ 482535 h 1509396"/>
                <a:gd name="connsiteX24" fmla="*/ 1396419 w 1541092"/>
                <a:gd name="connsiteY24" fmla="*/ 219645 h 1509396"/>
                <a:gd name="connsiteX25" fmla="*/ 1230684 w 1541092"/>
                <a:gd name="connsiteY25" fmla="*/ 86295 h 1509396"/>
                <a:gd name="connsiteX26" fmla="*/ 1034469 w 1541092"/>
                <a:gd name="connsiteY26" fmla="*/ 19620 h 1509396"/>
                <a:gd name="connsiteX27" fmla="*/ 714429 w 1541092"/>
                <a:gd name="connsiteY27" fmla="*/ 4380 h 1509396"/>
                <a:gd name="connsiteX28" fmla="*/ 358194 w 1541092"/>
                <a:gd name="connsiteY28" fmla="*/ 88200 h 1509396"/>
                <a:gd name="connsiteX29" fmla="*/ 83874 w 1541092"/>
                <a:gd name="connsiteY29" fmla="*/ 375855 h 1509396"/>
                <a:gd name="connsiteX30" fmla="*/ 3864 w 1541092"/>
                <a:gd name="connsiteY30" fmla="*/ 663510 h 1509396"/>
                <a:gd name="connsiteX0" fmla="*/ 3864 w 1541092"/>
                <a:gd name="connsiteY0" fmla="*/ 663510 h 1509396"/>
                <a:gd name="connsiteX1" fmla="*/ 41964 w 1541092"/>
                <a:gd name="connsiteY1" fmla="*/ 831150 h 1509396"/>
                <a:gd name="connsiteX2" fmla="*/ 34344 w 1541092"/>
                <a:gd name="connsiteY2" fmla="*/ 871155 h 1509396"/>
                <a:gd name="connsiteX3" fmla="*/ 5769 w 1541092"/>
                <a:gd name="connsiteY3" fmla="*/ 888300 h 1509396"/>
                <a:gd name="connsiteX4" fmla="*/ 5769 w 1541092"/>
                <a:gd name="connsiteY4" fmla="*/ 991170 h 1509396"/>
                <a:gd name="connsiteX5" fmla="*/ 66729 w 1541092"/>
                <a:gd name="connsiteY5" fmla="*/ 1105470 h 1509396"/>
                <a:gd name="connsiteX6" fmla="*/ 110544 w 1541092"/>
                <a:gd name="connsiteY6" fmla="*/ 1143570 h 1509396"/>
                <a:gd name="connsiteX7" fmla="*/ 95304 w 1541092"/>
                <a:gd name="connsiteY7" fmla="*/ 1265490 h 1509396"/>
                <a:gd name="connsiteX8" fmla="*/ 127689 w 1541092"/>
                <a:gd name="connsiteY8" fmla="*/ 1356930 h 1509396"/>
                <a:gd name="connsiteX9" fmla="*/ 222939 w 1541092"/>
                <a:gd name="connsiteY9" fmla="*/ 1421700 h 1509396"/>
                <a:gd name="connsiteX10" fmla="*/ 405819 w 1541092"/>
                <a:gd name="connsiteY10" fmla="*/ 1478850 h 1509396"/>
                <a:gd name="connsiteX11" fmla="*/ 664899 w 1541092"/>
                <a:gd name="connsiteY11" fmla="*/ 1509330 h 1509396"/>
                <a:gd name="connsiteX12" fmla="*/ 899214 w 1541092"/>
                <a:gd name="connsiteY12" fmla="*/ 1471230 h 1509396"/>
                <a:gd name="connsiteX13" fmla="*/ 1122099 w 1541092"/>
                <a:gd name="connsiteY13" fmla="*/ 1387410 h 1509396"/>
                <a:gd name="connsiteX14" fmla="*/ 1276404 w 1541092"/>
                <a:gd name="connsiteY14" fmla="*/ 1263585 h 1509396"/>
                <a:gd name="connsiteX15" fmla="*/ 1308789 w 1541092"/>
                <a:gd name="connsiteY15" fmla="*/ 1278825 h 1509396"/>
                <a:gd name="connsiteX16" fmla="*/ 1407849 w 1541092"/>
                <a:gd name="connsiteY16" fmla="*/ 1261680 h 1509396"/>
                <a:gd name="connsiteX17" fmla="*/ 1489764 w 1541092"/>
                <a:gd name="connsiteY17" fmla="*/ 1189290 h 1509396"/>
                <a:gd name="connsiteX18" fmla="*/ 1535484 w 1541092"/>
                <a:gd name="connsiteY18" fmla="*/ 1090230 h 1509396"/>
                <a:gd name="connsiteX19" fmla="*/ 1531674 w 1541092"/>
                <a:gd name="connsiteY19" fmla="*/ 958785 h 1509396"/>
                <a:gd name="connsiteX20" fmla="*/ 1457379 w 1541092"/>
                <a:gd name="connsiteY20" fmla="*/ 907350 h 1509396"/>
                <a:gd name="connsiteX21" fmla="*/ 1407849 w 1541092"/>
                <a:gd name="connsiteY21" fmla="*/ 909255 h 1509396"/>
                <a:gd name="connsiteX22" fmla="*/ 1417374 w 1541092"/>
                <a:gd name="connsiteY22" fmla="*/ 844485 h 1509396"/>
                <a:gd name="connsiteX23" fmla="*/ 1474524 w 1541092"/>
                <a:gd name="connsiteY23" fmla="*/ 482535 h 1509396"/>
                <a:gd name="connsiteX24" fmla="*/ 1396419 w 1541092"/>
                <a:gd name="connsiteY24" fmla="*/ 219645 h 1509396"/>
                <a:gd name="connsiteX25" fmla="*/ 1230684 w 1541092"/>
                <a:gd name="connsiteY25" fmla="*/ 86295 h 1509396"/>
                <a:gd name="connsiteX26" fmla="*/ 1034469 w 1541092"/>
                <a:gd name="connsiteY26" fmla="*/ 19620 h 1509396"/>
                <a:gd name="connsiteX27" fmla="*/ 714429 w 1541092"/>
                <a:gd name="connsiteY27" fmla="*/ 4380 h 1509396"/>
                <a:gd name="connsiteX28" fmla="*/ 358194 w 1541092"/>
                <a:gd name="connsiteY28" fmla="*/ 88200 h 1509396"/>
                <a:gd name="connsiteX29" fmla="*/ 83874 w 1541092"/>
                <a:gd name="connsiteY29" fmla="*/ 375855 h 1509396"/>
                <a:gd name="connsiteX30" fmla="*/ 3864 w 1541092"/>
                <a:gd name="connsiteY30" fmla="*/ 663510 h 1509396"/>
                <a:gd name="connsiteX0" fmla="*/ 7062 w 1544290"/>
                <a:gd name="connsiteY0" fmla="*/ 663510 h 1509396"/>
                <a:gd name="connsiteX1" fmla="*/ 45162 w 1544290"/>
                <a:gd name="connsiteY1" fmla="*/ 831150 h 1509396"/>
                <a:gd name="connsiteX2" fmla="*/ 37542 w 1544290"/>
                <a:gd name="connsiteY2" fmla="*/ 871155 h 1509396"/>
                <a:gd name="connsiteX3" fmla="*/ 3252 w 1544290"/>
                <a:gd name="connsiteY3" fmla="*/ 901635 h 1509396"/>
                <a:gd name="connsiteX4" fmla="*/ 8967 w 1544290"/>
                <a:gd name="connsiteY4" fmla="*/ 991170 h 1509396"/>
                <a:gd name="connsiteX5" fmla="*/ 69927 w 1544290"/>
                <a:gd name="connsiteY5" fmla="*/ 1105470 h 1509396"/>
                <a:gd name="connsiteX6" fmla="*/ 113742 w 1544290"/>
                <a:gd name="connsiteY6" fmla="*/ 1143570 h 1509396"/>
                <a:gd name="connsiteX7" fmla="*/ 98502 w 1544290"/>
                <a:gd name="connsiteY7" fmla="*/ 1265490 h 1509396"/>
                <a:gd name="connsiteX8" fmla="*/ 130887 w 1544290"/>
                <a:gd name="connsiteY8" fmla="*/ 1356930 h 1509396"/>
                <a:gd name="connsiteX9" fmla="*/ 226137 w 1544290"/>
                <a:gd name="connsiteY9" fmla="*/ 1421700 h 1509396"/>
                <a:gd name="connsiteX10" fmla="*/ 409017 w 1544290"/>
                <a:gd name="connsiteY10" fmla="*/ 1478850 h 1509396"/>
                <a:gd name="connsiteX11" fmla="*/ 668097 w 1544290"/>
                <a:gd name="connsiteY11" fmla="*/ 1509330 h 1509396"/>
                <a:gd name="connsiteX12" fmla="*/ 902412 w 1544290"/>
                <a:gd name="connsiteY12" fmla="*/ 1471230 h 1509396"/>
                <a:gd name="connsiteX13" fmla="*/ 1125297 w 1544290"/>
                <a:gd name="connsiteY13" fmla="*/ 1387410 h 1509396"/>
                <a:gd name="connsiteX14" fmla="*/ 1279602 w 1544290"/>
                <a:gd name="connsiteY14" fmla="*/ 1263585 h 1509396"/>
                <a:gd name="connsiteX15" fmla="*/ 1311987 w 1544290"/>
                <a:gd name="connsiteY15" fmla="*/ 1278825 h 1509396"/>
                <a:gd name="connsiteX16" fmla="*/ 1411047 w 1544290"/>
                <a:gd name="connsiteY16" fmla="*/ 1261680 h 1509396"/>
                <a:gd name="connsiteX17" fmla="*/ 1492962 w 1544290"/>
                <a:gd name="connsiteY17" fmla="*/ 1189290 h 1509396"/>
                <a:gd name="connsiteX18" fmla="*/ 1538682 w 1544290"/>
                <a:gd name="connsiteY18" fmla="*/ 1090230 h 1509396"/>
                <a:gd name="connsiteX19" fmla="*/ 1534872 w 1544290"/>
                <a:gd name="connsiteY19" fmla="*/ 958785 h 1509396"/>
                <a:gd name="connsiteX20" fmla="*/ 1460577 w 1544290"/>
                <a:gd name="connsiteY20" fmla="*/ 907350 h 1509396"/>
                <a:gd name="connsiteX21" fmla="*/ 1411047 w 1544290"/>
                <a:gd name="connsiteY21" fmla="*/ 909255 h 1509396"/>
                <a:gd name="connsiteX22" fmla="*/ 1420572 w 1544290"/>
                <a:gd name="connsiteY22" fmla="*/ 844485 h 1509396"/>
                <a:gd name="connsiteX23" fmla="*/ 1477722 w 1544290"/>
                <a:gd name="connsiteY23" fmla="*/ 482535 h 1509396"/>
                <a:gd name="connsiteX24" fmla="*/ 1399617 w 1544290"/>
                <a:gd name="connsiteY24" fmla="*/ 219645 h 1509396"/>
                <a:gd name="connsiteX25" fmla="*/ 1233882 w 1544290"/>
                <a:gd name="connsiteY25" fmla="*/ 86295 h 1509396"/>
                <a:gd name="connsiteX26" fmla="*/ 1037667 w 1544290"/>
                <a:gd name="connsiteY26" fmla="*/ 19620 h 1509396"/>
                <a:gd name="connsiteX27" fmla="*/ 717627 w 1544290"/>
                <a:gd name="connsiteY27" fmla="*/ 4380 h 1509396"/>
                <a:gd name="connsiteX28" fmla="*/ 361392 w 1544290"/>
                <a:gd name="connsiteY28" fmla="*/ 88200 h 1509396"/>
                <a:gd name="connsiteX29" fmla="*/ 87072 w 1544290"/>
                <a:gd name="connsiteY29" fmla="*/ 375855 h 1509396"/>
                <a:gd name="connsiteX30" fmla="*/ 7062 w 1544290"/>
                <a:gd name="connsiteY30" fmla="*/ 663510 h 1509396"/>
                <a:gd name="connsiteX0" fmla="*/ 7062 w 1544290"/>
                <a:gd name="connsiteY0" fmla="*/ 663510 h 1509396"/>
                <a:gd name="connsiteX1" fmla="*/ 45162 w 1544290"/>
                <a:gd name="connsiteY1" fmla="*/ 831150 h 1509396"/>
                <a:gd name="connsiteX2" fmla="*/ 37542 w 1544290"/>
                <a:gd name="connsiteY2" fmla="*/ 871155 h 1509396"/>
                <a:gd name="connsiteX3" fmla="*/ 3252 w 1544290"/>
                <a:gd name="connsiteY3" fmla="*/ 901635 h 1509396"/>
                <a:gd name="connsiteX4" fmla="*/ 8967 w 1544290"/>
                <a:gd name="connsiteY4" fmla="*/ 991170 h 1509396"/>
                <a:gd name="connsiteX5" fmla="*/ 69927 w 1544290"/>
                <a:gd name="connsiteY5" fmla="*/ 1105470 h 1509396"/>
                <a:gd name="connsiteX6" fmla="*/ 113742 w 1544290"/>
                <a:gd name="connsiteY6" fmla="*/ 1143570 h 1509396"/>
                <a:gd name="connsiteX7" fmla="*/ 98502 w 1544290"/>
                <a:gd name="connsiteY7" fmla="*/ 1265490 h 1509396"/>
                <a:gd name="connsiteX8" fmla="*/ 130887 w 1544290"/>
                <a:gd name="connsiteY8" fmla="*/ 1356930 h 1509396"/>
                <a:gd name="connsiteX9" fmla="*/ 226137 w 1544290"/>
                <a:gd name="connsiteY9" fmla="*/ 1421700 h 1509396"/>
                <a:gd name="connsiteX10" fmla="*/ 409017 w 1544290"/>
                <a:gd name="connsiteY10" fmla="*/ 1478850 h 1509396"/>
                <a:gd name="connsiteX11" fmla="*/ 668097 w 1544290"/>
                <a:gd name="connsiteY11" fmla="*/ 1509330 h 1509396"/>
                <a:gd name="connsiteX12" fmla="*/ 902412 w 1544290"/>
                <a:gd name="connsiteY12" fmla="*/ 1471230 h 1509396"/>
                <a:gd name="connsiteX13" fmla="*/ 1125297 w 1544290"/>
                <a:gd name="connsiteY13" fmla="*/ 1387410 h 1509396"/>
                <a:gd name="connsiteX14" fmla="*/ 1279602 w 1544290"/>
                <a:gd name="connsiteY14" fmla="*/ 1263585 h 1509396"/>
                <a:gd name="connsiteX15" fmla="*/ 1311987 w 1544290"/>
                <a:gd name="connsiteY15" fmla="*/ 1278825 h 1509396"/>
                <a:gd name="connsiteX16" fmla="*/ 1411047 w 1544290"/>
                <a:gd name="connsiteY16" fmla="*/ 1261680 h 1509396"/>
                <a:gd name="connsiteX17" fmla="*/ 1492962 w 1544290"/>
                <a:gd name="connsiteY17" fmla="*/ 1189290 h 1509396"/>
                <a:gd name="connsiteX18" fmla="*/ 1538682 w 1544290"/>
                <a:gd name="connsiteY18" fmla="*/ 1090230 h 1509396"/>
                <a:gd name="connsiteX19" fmla="*/ 1534872 w 1544290"/>
                <a:gd name="connsiteY19" fmla="*/ 958785 h 1509396"/>
                <a:gd name="connsiteX20" fmla="*/ 1460577 w 1544290"/>
                <a:gd name="connsiteY20" fmla="*/ 907350 h 1509396"/>
                <a:gd name="connsiteX21" fmla="*/ 1411047 w 1544290"/>
                <a:gd name="connsiteY21" fmla="*/ 909255 h 1509396"/>
                <a:gd name="connsiteX22" fmla="*/ 1420572 w 1544290"/>
                <a:gd name="connsiteY22" fmla="*/ 844485 h 1509396"/>
                <a:gd name="connsiteX23" fmla="*/ 1477722 w 1544290"/>
                <a:gd name="connsiteY23" fmla="*/ 482535 h 1509396"/>
                <a:gd name="connsiteX24" fmla="*/ 1399617 w 1544290"/>
                <a:gd name="connsiteY24" fmla="*/ 219645 h 1509396"/>
                <a:gd name="connsiteX25" fmla="*/ 1233882 w 1544290"/>
                <a:gd name="connsiteY25" fmla="*/ 86295 h 1509396"/>
                <a:gd name="connsiteX26" fmla="*/ 1037667 w 1544290"/>
                <a:gd name="connsiteY26" fmla="*/ 19620 h 1509396"/>
                <a:gd name="connsiteX27" fmla="*/ 717627 w 1544290"/>
                <a:gd name="connsiteY27" fmla="*/ 4380 h 1509396"/>
                <a:gd name="connsiteX28" fmla="*/ 361392 w 1544290"/>
                <a:gd name="connsiteY28" fmla="*/ 88200 h 1509396"/>
                <a:gd name="connsiteX29" fmla="*/ 87072 w 1544290"/>
                <a:gd name="connsiteY29" fmla="*/ 375855 h 1509396"/>
                <a:gd name="connsiteX30" fmla="*/ 7062 w 1544290"/>
                <a:gd name="connsiteY30" fmla="*/ 663510 h 1509396"/>
                <a:gd name="connsiteX0" fmla="*/ 7910 w 1545138"/>
                <a:gd name="connsiteY0" fmla="*/ 663510 h 1509396"/>
                <a:gd name="connsiteX1" fmla="*/ 46010 w 1545138"/>
                <a:gd name="connsiteY1" fmla="*/ 831150 h 1509396"/>
                <a:gd name="connsiteX2" fmla="*/ 50269 w 1545138"/>
                <a:gd name="connsiteY2" fmla="*/ 875907 h 1509396"/>
                <a:gd name="connsiteX3" fmla="*/ 4100 w 1545138"/>
                <a:gd name="connsiteY3" fmla="*/ 901635 h 1509396"/>
                <a:gd name="connsiteX4" fmla="*/ 9815 w 1545138"/>
                <a:gd name="connsiteY4" fmla="*/ 991170 h 1509396"/>
                <a:gd name="connsiteX5" fmla="*/ 70775 w 1545138"/>
                <a:gd name="connsiteY5" fmla="*/ 1105470 h 1509396"/>
                <a:gd name="connsiteX6" fmla="*/ 114590 w 1545138"/>
                <a:gd name="connsiteY6" fmla="*/ 1143570 h 1509396"/>
                <a:gd name="connsiteX7" fmla="*/ 99350 w 1545138"/>
                <a:gd name="connsiteY7" fmla="*/ 1265490 h 1509396"/>
                <a:gd name="connsiteX8" fmla="*/ 131735 w 1545138"/>
                <a:gd name="connsiteY8" fmla="*/ 1356930 h 1509396"/>
                <a:gd name="connsiteX9" fmla="*/ 226985 w 1545138"/>
                <a:gd name="connsiteY9" fmla="*/ 1421700 h 1509396"/>
                <a:gd name="connsiteX10" fmla="*/ 409865 w 1545138"/>
                <a:gd name="connsiteY10" fmla="*/ 1478850 h 1509396"/>
                <a:gd name="connsiteX11" fmla="*/ 668945 w 1545138"/>
                <a:gd name="connsiteY11" fmla="*/ 1509330 h 1509396"/>
                <a:gd name="connsiteX12" fmla="*/ 903260 w 1545138"/>
                <a:gd name="connsiteY12" fmla="*/ 1471230 h 1509396"/>
                <a:gd name="connsiteX13" fmla="*/ 1126145 w 1545138"/>
                <a:gd name="connsiteY13" fmla="*/ 1387410 h 1509396"/>
                <a:gd name="connsiteX14" fmla="*/ 1280450 w 1545138"/>
                <a:gd name="connsiteY14" fmla="*/ 1263585 h 1509396"/>
                <a:gd name="connsiteX15" fmla="*/ 1312835 w 1545138"/>
                <a:gd name="connsiteY15" fmla="*/ 1278825 h 1509396"/>
                <a:gd name="connsiteX16" fmla="*/ 1411895 w 1545138"/>
                <a:gd name="connsiteY16" fmla="*/ 1261680 h 1509396"/>
                <a:gd name="connsiteX17" fmla="*/ 1493810 w 1545138"/>
                <a:gd name="connsiteY17" fmla="*/ 1189290 h 1509396"/>
                <a:gd name="connsiteX18" fmla="*/ 1539530 w 1545138"/>
                <a:gd name="connsiteY18" fmla="*/ 1090230 h 1509396"/>
                <a:gd name="connsiteX19" fmla="*/ 1535720 w 1545138"/>
                <a:gd name="connsiteY19" fmla="*/ 958785 h 1509396"/>
                <a:gd name="connsiteX20" fmla="*/ 1461425 w 1545138"/>
                <a:gd name="connsiteY20" fmla="*/ 907350 h 1509396"/>
                <a:gd name="connsiteX21" fmla="*/ 1411895 w 1545138"/>
                <a:gd name="connsiteY21" fmla="*/ 909255 h 1509396"/>
                <a:gd name="connsiteX22" fmla="*/ 1421420 w 1545138"/>
                <a:gd name="connsiteY22" fmla="*/ 844485 h 1509396"/>
                <a:gd name="connsiteX23" fmla="*/ 1478570 w 1545138"/>
                <a:gd name="connsiteY23" fmla="*/ 482535 h 1509396"/>
                <a:gd name="connsiteX24" fmla="*/ 1400465 w 1545138"/>
                <a:gd name="connsiteY24" fmla="*/ 219645 h 1509396"/>
                <a:gd name="connsiteX25" fmla="*/ 1234730 w 1545138"/>
                <a:gd name="connsiteY25" fmla="*/ 86295 h 1509396"/>
                <a:gd name="connsiteX26" fmla="*/ 1038515 w 1545138"/>
                <a:gd name="connsiteY26" fmla="*/ 19620 h 1509396"/>
                <a:gd name="connsiteX27" fmla="*/ 718475 w 1545138"/>
                <a:gd name="connsiteY27" fmla="*/ 4380 h 1509396"/>
                <a:gd name="connsiteX28" fmla="*/ 362240 w 1545138"/>
                <a:gd name="connsiteY28" fmla="*/ 88200 h 1509396"/>
                <a:gd name="connsiteX29" fmla="*/ 87920 w 1545138"/>
                <a:gd name="connsiteY29" fmla="*/ 375855 h 1509396"/>
                <a:gd name="connsiteX30" fmla="*/ 7910 w 1545138"/>
                <a:gd name="connsiteY30" fmla="*/ 663510 h 1509396"/>
                <a:gd name="connsiteX0" fmla="*/ 7911 w 1545139"/>
                <a:gd name="connsiteY0" fmla="*/ 663510 h 1509396"/>
                <a:gd name="connsiteX1" fmla="*/ 46011 w 1545139"/>
                <a:gd name="connsiteY1" fmla="*/ 831150 h 1509396"/>
                <a:gd name="connsiteX2" fmla="*/ 50270 w 1545139"/>
                <a:gd name="connsiteY2" fmla="*/ 875907 h 1509396"/>
                <a:gd name="connsiteX3" fmla="*/ 4101 w 1545139"/>
                <a:gd name="connsiteY3" fmla="*/ 887379 h 1509396"/>
                <a:gd name="connsiteX4" fmla="*/ 9816 w 1545139"/>
                <a:gd name="connsiteY4" fmla="*/ 991170 h 1509396"/>
                <a:gd name="connsiteX5" fmla="*/ 70776 w 1545139"/>
                <a:gd name="connsiteY5" fmla="*/ 1105470 h 1509396"/>
                <a:gd name="connsiteX6" fmla="*/ 114591 w 1545139"/>
                <a:gd name="connsiteY6" fmla="*/ 1143570 h 1509396"/>
                <a:gd name="connsiteX7" fmla="*/ 99351 w 1545139"/>
                <a:gd name="connsiteY7" fmla="*/ 1265490 h 1509396"/>
                <a:gd name="connsiteX8" fmla="*/ 131736 w 1545139"/>
                <a:gd name="connsiteY8" fmla="*/ 1356930 h 1509396"/>
                <a:gd name="connsiteX9" fmla="*/ 226986 w 1545139"/>
                <a:gd name="connsiteY9" fmla="*/ 1421700 h 1509396"/>
                <a:gd name="connsiteX10" fmla="*/ 409866 w 1545139"/>
                <a:gd name="connsiteY10" fmla="*/ 1478850 h 1509396"/>
                <a:gd name="connsiteX11" fmla="*/ 668946 w 1545139"/>
                <a:gd name="connsiteY11" fmla="*/ 1509330 h 1509396"/>
                <a:gd name="connsiteX12" fmla="*/ 903261 w 1545139"/>
                <a:gd name="connsiteY12" fmla="*/ 1471230 h 1509396"/>
                <a:gd name="connsiteX13" fmla="*/ 1126146 w 1545139"/>
                <a:gd name="connsiteY13" fmla="*/ 1387410 h 1509396"/>
                <a:gd name="connsiteX14" fmla="*/ 1280451 w 1545139"/>
                <a:gd name="connsiteY14" fmla="*/ 1263585 h 1509396"/>
                <a:gd name="connsiteX15" fmla="*/ 1312836 w 1545139"/>
                <a:gd name="connsiteY15" fmla="*/ 1278825 h 1509396"/>
                <a:gd name="connsiteX16" fmla="*/ 1411896 w 1545139"/>
                <a:gd name="connsiteY16" fmla="*/ 1261680 h 1509396"/>
                <a:gd name="connsiteX17" fmla="*/ 1493811 w 1545139"/>
                <a:gd name="connsiteY17" fmla="*/ 1189290 h 1509396"/>
                <a:gd name="connsiteX18" fmla="*/ 1539531 w 1545139"/>
                <a:gd name="connsiteY18" fmla="*/ 1090230 h 1509396"/>
                <a:gd name="connsiteX19" fmla="*/ 1535721 w 1545139"/>
                <a:gd name="connsiteY19" fmla="*/ 958785 h 1509396"/>
                <a:gd name="connsiteX20" fmla="*/ 1461426 w 1545139"/>
                <a:gd name="connsiteY20" fmla="*/ 907350 h 1509396"/>
                <a:gd name="connsiteX21" fmla="*/ 1411896 w 1545139"/>
                <a:gd name="connsiteY21" fmla="*/ 909255 h 1509396"/>
                <a:gd name="connsiteX22" fmla="*/ 1421421 w 1545139"/>
                <a:gd name="connsiteY22" fmla="*/ 844485 h 1509396"/>
                <a:gd name="connsiteX23" fmla="*/ 1478571 w 1545139"/>
                <a:gd name="connsiteY23" fmla="*/ 482535 h 1509396"/>
                <a:gd name="connsiteX24" fmla="*/ 1400466 w 1545139"/>
                <a:gd name="connsiteY24" fmla="*/ 219645 h 1509396"/>
                <a:gd name="connsiteX25" fmla="*/ 1234731 w 1545139"/>
                <a:gd name="connsiteY25" fmla="*/ 86295 h 1509396"/>
                <a:gd name="connsiteX26" fmla="*/ 1038516 w 1545139"/>
                <a:gd name="connsiteY26" fmla="*/ 19620 h 1509396"/>
                <a:gd name="connsiteX27" fmla="*/ 718476 w 1545139"/>
                <a:gd name="connsiteY27" fmla="*/ 4380 h 1509396"/>
                <a:gd name="connsiteX28" fmla="*/ 362241 w 1545139"/>
                <a:gd name="connsiteY28" fmla="*/ 88200 h 1509396"/>
                <a:gd name="connsiteX29" fmla="*/ 87921 w 1545139"/>
                <a:gd name="connsiteY29" fmla="*/ 375855 h 1509396"/>
                <a:gd name="connsiteX30" fmla="*/ 7911 w 1545139"/>
                <a:gd name="connsiteY30" fmla="*/ 663510 h 1509396"/>
                <a:gd name="connsiteX0" fmla="*/ 9982 w 1547210"/>
                <a:gd name="connsiteY0" fmla="*/ 663510 h 1509396"/>
                <a:gd name="connsiteX1" fmla="*/ 48082 w 1547210"/>
                <a:gd name="connsiteY1" fmla="*/ 831150 h 1509396"/>
                <a:gd name="connsiteX2" fmla="*/ 52341 w 1547210"/>
                <a:gd name="connsiteY2" fmla="*/ 875907 h 1509396"/>
                <a:gd name="connsiteX3" fmla="*/ 6172 w 1547210"/>
                <a:gd name="connsiteY3" fmla="*/ 887379 h 1509396"/>
                <a:gd name="connsiteX4" fmla="*/ 11887 w 1547210"/>
                <a:gd name="connsiteY4" fmla="*/ 991170 h 1509396"/>
                <a:gd name="connsiteX5" fmla="*/ 72847 w 1547210"/>
                <a:gd name="connsiteY5" fmla="*/ 1105470 h 1509396"/>
                <a:gd name="connsiteX6" fmla="*/ 116662 w 1547210"/>
                <a:gd name="connsiteY6" fmla="*/ 1143570 h 1509396"/>
                <a:gd name="connsiteX7" fmla="*/ 101422 w 1547210"/>
                <a:gd name="connsiteY7" fmla="*/ 1265490 h 1509396"/>
                <a:gd name="connsiteX8" fmla="*/ 133807 w 1547210"/>
                <a:gd name="connsiteY8" fmla="*/ 1356930 h 1509396"/>
                <a:gd name="connsiteX9" fmla="*/ 229057 w 1547210"/>
                <a:gd name="connsiteY9" fmla="*/ 1421700 h 1509396"/>
                <a:gd name="connsiteX10" fmla="*/ 411937 w 1547210"/>
                <a:gd name="connsiteY10" fmla="*/ 1478850 h 1509396"/>
                <a:gd name="connsiteX11" fmla="*/ 671017 w 1547210"/>
                <a:gd name="connsiteY11" fmla="*/ 1509330 h 1509396"/>
                <a:gd name="connsiteX12" fmla="*/ 905332 w 1547210"/>
                <a:gd name="connsiteY12" fmla="*/ 1471230 h 1509396"/>
                <a:gd name="connsiteX13" fmla="*/ 1128217 w 1547210"/>
                <a:gd name="connsiteY13" fmla="*/ 1387410 h 1509396"/>
                <a:gd name="connsiteX14" fmla="*/ 1282522 w 1547210"/>
                <a:gd name="connsiteY14" fmla="*/ 1263585 h 1509396"/>
                <a:gd name="connsiteX15" fmla="*/ 1314907 w 1547210"/>
                <a:gd name="connsiteY15" fmla="*/ 1278825 h 1509396"/>
                <a:gd name="connsiteX16" fmla="*/ 1413967 w 1547210"/>
                <a:gd name="connsiteY16" fmla="*/ 1261680 h 1509396"/>
                <a:gd name="connsiteX17" fmla="*/ 1495882 w 1547210"/>
                <a:gd name="connsiteY17" fmla="*/ 1189290 h 1509396"/>
                <a:gd name="connsiteX18" fmla="*/ 1541602 w 1547210"/>
                <a:gd name="connsiteY18" fmla="*/ 1090230 h 1509396"/>
                <a:gd name="connsiteX19" fmla="*/ 1537792 w 1547210"/>
                <a:gd name="connsiteY19" fmla="*/ 958785 h 1509396"/>
                <a:gd name="connsiteX20" fmla="*/ 1463497 w 1547210"/>
                <a:gd name="connsiteY20" fmla="*/ 907350 h 1509396"/>
                <a:gd name="connsiteX21" fmla="*/ 1413967 w 1547210"/>
                <a:gd name="connsiteY21" fmla="*/ 909255 h 1509396"/>
                <a:gd name="connsiteX22" fmla="*/ 1423492 w 1547210"/>
                <a:gd name="connsiteY22" fmla="*/ 844485 h 1509396"/>
                <a:gd name="connsiteX23" fmla="*/ 1480642 w 1547210"/>
                <a:gd name="connsiteY23" fmla="*/ 482535 h 1509396"/>
                <a:gd name="connsiteX24" fmla="*/ 1402537 w 1547210"/>
                <a:gd name="connsiteY24" fmla="*/ 219645 h 1509396"/>
                <a:gd name="connsiteX25" fmla="*/ 1236802 w 1547210"/>
                <a:gd name="connsiteY25" fmla="*/ 86295 h 1509396"/>
                <a:gd name="connsiteX26" fmla="*/ 1040587 w 1547210"/>
                <a:gd name="connsiteY26" fmla="*/ 19620 h 1509396"/>
                <a:gd name="connsiteX27" fmla="*/ 720547 w 1547210"/>
                <a:gd name="connsiteY27" fmla="*/ 4380 h 1509396"/>
                <a:gd name="connsiteX28" fmla="*/ 364312 w 1547210"/>
                <a:gd name="connsiteY28" fmla="*/ 88200 h 1509396"/>
                <a:gd name="connsiteX29" fmla="*/ 89992 w 1547210"/>
                <a:gd name="connsiteY29" fmla="*/ 375855 h 1509396"/>
                <a:gd name="connsiteX30" fmla="*/ 9982 w 1547210"/>
                <a:gd name="connsiteY30" fmla="*/ 663510 h 1509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547210" h="1509396">
                  <a:moveTo>
                    <a:pt x="9982" y="663510"/>
                  </a:moveTo>
                  <a:cubicBezTo>
                    <a:pt x="2997" y="739392"/>
                    <a:pt x="41022" y="795751"/>
                    <a:pt x="48082" y="831150"/>
                  </a:cubicBezTo>
                  <a:cubicBezTo>
                    <a:pt x="55142" y="866549"/>
                    <a:pt x="59326" y="866536"/>
                    <a:pt x="52341" y="875907"/>
                  </a:cubicBezTo>
                  <a:cubicBezTo>
                    <a:pt x="45356" y="885278"/>
                    <a:pt x="17665" y="856288"/>
                    <a:pt x="6172" y="887379"/>
                  </a:cubicBezTo>
                  <a:cubicBezTo>
                    <a:pt x="-5321" y="918470"/>
                    <a:pt x="775" y="954822"/>
                    <a:pt x="11887" y="991170"/>
                  </a:cubicBezTo>
                  <a:cubicBezTo>
                    <a:pt x="22999" y="1027518"/>
                    <a:pt x="55384" y="1080070"/>
                    <a:pt x="72847" y="1105470"/>
                  </a:cubicBezTo>
                  <a:cubicBezTo>
                    <a:pt x="90310" y="1130870"/>
                    <a:pt x="111900" y="1116900"/>
                    <a:pt x="116662" y="1143570"/>
                  </a:cubicBezTo>
                  <a:cubicBezTo>
                    <a:pt x="121424" y="1170240"/>
                    <a:pt x="98565" y="1229930"/>
                    <a:pt x="101422" y="1265490"/>
                  </a:cubicBezTo>
                  <a:cubicBezTo>
                    <a:pt x="104279" y="1301050"/>
                    <a:pt x="112535" y="1330895"/>
                    <a:pt x="133807" y="1356930"/>
                  </a:cubicBezTo>
                  <a:cubicBezTo>
                    <a:pt x="155079" y="1382965"/>
                    <a:pt x="182702" y="1401380"/>
                    <a:pt x="229057" y="1421700"/>
                  </a:cubicBezTo>
                  <a:cubicBezTo>
                    <a:pt x="275412" y="1442020"/>
                    <a:pt x="338277" y="1464245"/>
                    <a:pt x="411937" y="1478850"/>
                  </a:cubicBezTo>
                  <a:cubicBezTo>
                    <a:pt x="485597" y="1493455"/>
                    <a:pt x="588785" y="1510600"/>
                    <a:pt x="671017" y="1509330"/>
                  </a:cubicBezTo>
                  <a:cubicBezTo>
                    <a:pt x="753250" y="1508060"/>
                    <a:pt x="829132" y="1491550"/>
                    <a:pt x="905332" y="1471230"/>
                  </a:cubicBezTo>
                  <a:cubicBezTo>
                    <a:pt x="981532" y="1450910"/>
                    <a:pt x="1065352" y="1422018"/>
                    <a:pt x="1128217" y="1387410"/>
                  </a:cubicBezTo>
                  <a:cubicBezTo>
                    <a:pt x="1191082" y="1352803"/>
                    <a:pt x="1251407" y="1281682"/>
                    <a:pt x="1282522" y="1263585"/>
                  </a:cubicBezTo>
                  <a:cubicBezTo>
                    <a:pt x="1313637" y="1245488"/>
                    <a:pt x="1268078" y="1259759"/>
                    <a:pt x="1314907" y="1278825"/>
                  </a:cubicBezTo>
                  <a:cubicBezTo>
                    <a:pt x="1361736" y="1297891"/>
                    <a:pt x="1383805" y="1276602"/>
                    <a:pt x="1413967" y="1261680"/>
                  </a:cubicBezTo>
                  <a:cubicBezTo>
                    <a:pt x="1444129" y="1246758"/>
                    <a:pt x="1474610" y="1217865"/>
                    <a:pt x="1495882" y="1189290"/>
                  </a:cubicBezTo>
                  <a:cubicBezTo>
                    <a:pt x="1517155" y="1160715"/>
                    <a:pt x="1534617" y="1128648"/>
                    <a:pt x="1541602" y="1090230"/>
                  </a:cubicBezTo>
                  <a:cubicBezTo>
                    <a:pt x="1548587" y="1051813"/>
                    <a:pt x="1550810" y="989265"/>
                    <a:pt x="1537792" y="958785"/>
                  </a:cubicBezTo>
                  <a:cubicBezTo>
                    <a:pt x="1524774" y="928305"/>
                    <a:pt x="1484135" y="915605"/>
                    <a:pt x="1463497" y="907350"/>
                  </a:cubicBezTo>
                  <a:cubicBezTo>
                    <a:pt x="1442860" y="899095"/>
                    <a:pt x="1420634" y="919732"/>
                    <a:pt x="1413967" y="909255"/>
                  </a:cubicBezTo>
                  <a:cubicBezTo>
                    <a:pt x="1407300" y="898778"/>
                    <a:pt x="1412380" y="915605"/>
                    <a:pt x="1423492" y="844485"/>
                  </a:cubicBezTo>
                  <a:cubicBezTo>
                    <a:pt x="1434604" y="773365"/>
                    <a:pt x="1484134" y="586675"/>
                    <a:pt x="1480642" y="482535"/>
                  </a:cubicBezTo>
                  <a:cubicBezTo>
                    <a:pt x="1477150" y="378395"/>
                    <a:pt x="1443177" y="285685"/>
                    <a:pt x="1402537" y="219645"/>
                  </a:cubicBezTo>
                  <a:cubicBezTo>
                    <a:pt x="1361897" y="153605"/>
                    <a:pt x="1297127" y="119633"/>
                    <a:pt x="1236802" y="86295"/>
                  </a:cubicBezTo>
                  <a:cubicBezTo>
                    <a:pt x="1176477" y="52957"/>
                    <a:pt x="1126630" y="33273"/>
                    <a:pt x="1040587" y="19620"/>
                  </a:cubicBezTo>
                  <a:cubicBezTo>
                    <a:pt x="954545" y="5968"/>
                    <a:pt x="833259" y="-7050"/>
                    <a:pt x="720547" y="4380"/>
                  </a:cubicBezTo>
                  <a:cubicBezTo>
                    <a:pt x="607835" y="15810"/>
                    <a:pt x="488137" y="36448"/>
                    <a:pt x="364312" y="88200"/>
                  </a:cubicBezTo>
                  <a:cubicBezTo>
                    <a:pt x="240487" y="139952"/>
                    <a:pt x="149047" y="279970"/>
                    <a:pt x="89992" y="375855"/>
                  </a:cubicBezTo>
                  <a:cubicBezTo>
                    <a:pt x="30937" y="471740"/>
                    <a:pt x="16967" y="587628"/>
                    <a:pt x="9982" y="663510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65" name="Oval 64">
              <a:extLst>
                <a:ext uri="{FF2B5EF4-FFF2-40B4-BE49-F238E27FC236}">
                  <a16:creationId xmlns:a16="http://schemas.microsoft.com/office/drawing/2014/main" id="{E5516D9B-F9B9-4BC4-AEDA-39F1D4D83DA3}"/>
                </a:ext>
              </a:extLst>
            </p:cNvPr>
            <p:cNvSpPr/>
            <p:nvPr/>
          </p:nvSpPr>
          <p:spPr>
            <a:xfrm>
              <a:off x="6079985" y="2556320"/>
              <a:ext cx="152057" cy="166441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7D3ED2F9-565F-4CB8-AFE0-8082505AA0A8}"/>
                </a:ext>
              </a:extLst>
            </p:cNvPr>
            <p:cNvSpPr/>
            <p:nvPr/>
          </p:nvSpPr>
          <p:spPr>
            <a:xfrm rot="285439" flipH="1">
              <a:off x="5469989" y="2430186"/>
              <a:ext cx="254460" cy="94565"/>
            </a:xfrm>
            <a:custGeom>
              <a:avLst/>
              <a:gdLst>
                <a:gd name="connsiteX0" fmla="*/ 224 w 292135"/>
                <a:gd name="connsiteY0" fmla="*/ 59346 h 59716"/>
                <a:gd name="connsiteX1" fmla="*/ 107075 w 292135"/>
                <a:gd name="connsiteY1" fmla="*/ 5920 h 59716"/>
                <a:gd name="connsiteX2" fmla="*/ 292010 w 292135"/>
                <a:gd name="connsiteY2" fmla="*/ 3866 h 59716"/>
                <a:gd name="connsiteX3" fmla="*/ 133788 w 292135"/>
                <a:gd name="connsiteY3" fmla="*/ 28524 h 59716"/>
                <a:gd name="connsiteX4" fmla="*/ 224 w 292135"/>
                <a:gd name="connsiteY4" fmla="*/ 59346 h 59716"/>
                <a:gd name="connsiteX0" fmla="*/ 2 w 291913"/>
                <a:gd name="connsiteY0" fmla="*/ 76080 h 77200"/>
                <a:gd name="connsiteX1" fmla="*/ 131511 w 291913"/>
                <a:gd name="connsiteY1" fmla="*/ 2105 h 77200"/>
                <a:gd name="connsiteX2" fmla="*/ 291788 w 291913"/>
                <a:gd name="connsiteY2" fmla="*/ 20600 h 77200"/>
                <a:gd name="connsiteX3" fmla="*/ 133566 w 291913"/>
                <a:gd name="connsiteY3" fmla="*/ 45258 h 77200"/>
                <a:gd name="connsiteX4" fmla="*/ 2 w 291913"/>
                <a:gd name="connsiteY4" fmla="*/ 76080 h 77200"/>
                <a:gd name="connsiteX0" fmla="*/ 9 w 291925"/>
                <a:gd name="connsiteY0" fmla="*/ 76080 h 76253"/>
                <a:gd name="connsiteX1" fmla="*/ 131518 w 291925"/>
                <a:gd name="connsiteY1" fmla="*/ 2105 h 76253"/>
                <a:gd name="connsiteX2" fmla="*/ 291795 w 291925"/>
                <a:gd name="connsiteY2" fmla="*/ 20600 h 76253"/>
                <a:gd name="connsiteX3" fmla="*/ 137683 w 291925"/>
                <a:gd name="connsiteY3" fmla="*/ 22655 h 76253"/>
                <a:gd name="connsiteX4" fmla="*/ 9 w 291925"/>
                <a:gd name="connsiteY4" fmla="*/ 76080 h 76253"/>
                <a:gd name="connsiteX0" fmla="*/ 9 w 292471"/>
                <a:gd name="connsiteY0" fmla="*/ 76080 h 76253"/>
                <a:gd name="connsiteX1" fmla="*/ 131518 w 292471"/>
                <a:gd name="connsiteY1" fmla="*/ 2105 h 76253"/>
                <a:gd name="connsiteX2" fmla="*/ 291795 w 292471"/>
                <a:gd name="connsiteY2" fmla="*/ 20600 h 76253"/>
                <a:gd name="connsiteX3" fmla="*/ 137683 w 292471"/>
                <a:gd name="connsiteY3" fmla="*/ 22655 h 76253"/>
                <a:gd name="connsiteX4" fmla="*/ 9 w 292471"/>
                <a:gd name="connsiteY4" fmla="*/ 76080 h 76253"/>
                <a:gd name="connsiteX0" fmla="*/ 1258 w 293720"/>
                <a:gd name="connsiteY0" fmla="*/ 76080 h 78680"/>
                <a:gd name="connsiteX1" fmla="*/ 132767 w 293720"/>
                <a:gd name="connsiteY1" fmla="*/ 2105 h 78680"/>
                <a:gd name="connsiteX2" fmla="*/ 293044 w 293720"/>
                <a:gd name="connsiteY2" fmla="*/ 20600 h 78680"/>
                <a:gd name="connsiteX3" fmla="*/ 138932 w 293720"/>
                <a:gd name="connsiteY3" fmla="*/ 22655 h 78680"/>
                <a:gd name="connsiteX4" fmla="*/ 1258 w 293720"/>
                <a:gd name="connsiteY4" fmla="*/ 76080 h 78680"/>
                <a:gd name="connsiteX0" fmla="*/ 1258 w 293044"/>
                <a:gd name="connsiteY0" fmla="*/ 76080 h 78680"/>
                <a:gd name="connsiteX1" fmla="*/ 132767 w 293044"/>
                <a:gd name="connsiteY1" fmla="*/ 2105 h 78680"/>
                <a:gd name="connsiteX2" fmla="*/ 293044 w 293044"/>
                <a:gd name="connsiteY2" fmla="*/ 20600 h 78680"/>
                <a:gd name="connsiteX3" fmla="*/ 138932 w 293044"/>
                <a:gd name="connsiteY3" fmla="*/ 22655 h 78680"/>
                <a:gd name="connsiteX4" fmla="*/ 1258 w 293044"/>
                <a:gd name="connsiteY4" fmla="*/ 76080 h 78680"/>
                <a:gd name="connsiteX0" fmla="*/ 1258 w 293044"/>
                <a:gd name="connsiteY0" fmla="*/ 76080 h 78611"/>
                <a:gd name="connsiteX1" fmla="*/ 132767 w 293044"/>
                <a:gd name="connsiteY1" fmla="*/ 2105 h 78611"/>
                <a:gd name="connsiteX2" fmla="*/ 293044 w 293044"/>
                <a:gd name="connsiteY2" fmla="*/ 20600 h 78611"/>
                <a:gd name="connsiteX3" fmla="*/ 138932 w 293044"/>
                <a:gd name="connsiteY3" fmla="*/ 22655 h 78611"/>
                <a:gd name="connsiteX4" fmla="*/ 1258 w 293044"/>
                <a:gd name="connsiteY4" fmla="*/ 76080 h 78611"/>
                <a:gd name="connsiteX0" fmla="*/ 1236 w 280693"/>
                <a:gd name="connsiteY0" fmla="*/ 79613 h 82337"/>
                <a:gd name="connsiteX1" fmla="*/ 132745 w 280693"/>
                <a:gd name="connsiteY1" fmla="*/ 5638 h 82337"/>
                <a:gd name="connsiteX2" fmla="*/ 280693 w 280693"/>
                <a:gd name="connsiteY2" fmla="*/ 7694 h 82337"/>
                <a:gd name="connsiteX3" fmla="*/ 138910 w 280693"/>
                <a:gd name="connsiteY3" fmla="*/ 26188 h 82337"/>
                <a:gd name="connsiteX4" fmla="*/ 1236 w 280693"/>
                <a:gd name="connsiteY4" fmla="*/ 79613 h 82337"/>
                <a:gd name="connsiteX0" fmla="*/ 39 w 279496"/>
                <a:gd name="connsiteY0" fmla="*/ 76896 h 77018"/>
                <a:gd name="connsiteX1" fmla="*/ 125384 w 279496"/>
                <a:gd name="connsiteY1" fmla="*/ 7030 h 77018"/>
                <a:gd name="connsiteX2" fmla="*/ 279496 w 279496"/>
                <a:gd name="connsiteY2" fmla="*/ 4977 h 77018"/>
                <a:gd name="connsiteX3" fmla="*/ 137713 w 279496"/>
                <a:gd name="connsiteY3" fmla="*/ 23471 h 77018"/>
                <a:gd name="connsiteX4" fmla="*/ 39 w 279496"/>
                <a:gd name="connsiteY4" fmla="*/ 76896 h 77018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650"/>
                <a:gd name="connsiteY0" fmla="*/ 81001 h 81123"/>
                <a:gd name="connsiteX1" fmla="*/ 125408 w 279650"/>
                <a:gd name="connsiteY1" fmla="*/ 11135 h 81123"/>
                <a:gd name="connsiteX2" fmla="*/ 279520 w 279650"/>
                <a:gd name="connsiteY2" fmla="*/ 9082 h 81123"/>
                <a:gd name="connsiteX3" fmla="*/ 137737 w 279650"/>
                <a:gd name="connsiteY3" fmla="*/ 27576 h 81123"/>
                <a:gd name="connsiteX4" fmla="*/ 63 w 279650"/>
                <a:gd name="connsiteY4" fmla="*/ 81001 h 81123"/>
                <a:gd name="connsiteX0" fmla="*/ 63 w 279650"/>
                <a:gd name="connsiteY0" fmla="*/ 81001 h 81234"/>
                <a:gd name="connsiteX1" fmla="*/ 125408 w 279650"/>
                <a:gd name="connsiteY1" fmla="*/ 11135 h 81234"/>
                <a:gd name="connsiteX2" fmla="*/ 279520 w 279650"/>
                <a:gd name="connsiteY2" fmla="*/ 9082 h 81234"/>
                <a:gd name="connsiteX3" fmla="*/ 137737 w 279650"/>
                <a:gd name="connsiteY3" fmla="*/ 27576 h 81234"/>
                <a:gd name="connsiteX4" fmla="*/ 63 w 279650"/>
                <a:gd name="connsiteY4" fmla="*/ 81001 h 81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9650" h="81234">
                  <a:moveTo>
                    <a:pt x="63" y="81001"/>
                  </a:moveTo>
                  <a:cubicBezTo>
                    <a:pt x="-1992" y="78261"/>
                    <a:pt x="45955" y="31340"/>
                    <a:pt x="125408" y="11135"/>
                  </a:cubicBezTo>
                  <a:cubicBezTo>
                    <a:pt x="204861" y="-9070"/>
                    <a:pt x="283288" y="3261"/>
                    <a:pt x="279520" y="9082"/>
                  </a:cubicBezTo>
                  <a:cubicBezTo>
                    <a:pt x="273698" y="23123"/>
                    <a:pt x="250068" y="-7013"/>
                    <a:pt x="137737" y="27576"/>
                  </a:cubicBezTo>
                  <a:cubicBezTo>
                    <a:pt x="25406" y="62165"/>
                    <a:pt x="2118" y="83741"/>
                    <a:pt x="63" y="81001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316DE230-9E8A-45FE-8910-8F00AC7A0403}"/>
                </a:ext>
              </a:extLst>
            </p:cNvPr>
            <p:cNvSpPr/>
            <p:nvPr/>
          </p:nvSpPr>
          <p:spPr>
            <a:xfrm>
              <a:off x="6018610" y="2436401"/>
              <a:ext cx="279650" cy="94565"/>
            </a:xfrm>
            <a:custGeom>
              <a:avLst/>
              <a:gdLst>
                <a:gd name="connsiteX0" fmla="*/ 224 w 292135"/>
                <a:gd name="connsiteY0" fmla="*/ 59346 h 59716"/>
                <a:gd name="connsiteX1" fmla="*/ 107075 w 292135"/>
                <a:gd name="connsiteY1" fmla="*/ 5920 h 59716"/>
                <a:gd name="connsiteX2" fmla="*/ 292010 w 292135"/>
                <a:gd name="connsiteY2" fmla="*/ 3866 h 59716"/>
                <a:gd name="connsiteX3" fmla="*/ 133788 w 292135"/>
                <a:gd name="connsiteY3" fmla="*/ 28524 h 59716"/>
                <a:gd name="connsiteX4" fmla="*/ 224 w 292135"/>
                <a:gd name="connsiteY4" fmla="*/ 59346 h 59716"/>
                <a:gd name="connsiteX0" fmla="*/ 2 w 291913"/>
                <a:gd name="connsiteY0" fmla="*/ 76080 h 77200"/>
                <a:gd name="connsiteX1" fmla="*/ 131511 w 291913"/>
                <a:gd name="connsiteY1" fmla="*/ 2105 h 77200"/>
                <a:gd name="connsiteX2" fmla="*/ 291788 w 291913"/>
                <a:gd name="connsiteY2" fmla="*/ 20600 h 77200"/>
                <a:gd name="connsiteX3" fmla="*/ 133566 w 291913"/>
                <a:gd name="connsiteY3" fmla="*/ 45258 h 77200"/>
                <a:gd name="connsiteX4" fmla="*/ 2 w 291913"/>
                <a:gd name="connsiteY4" fmla="*/ 76080 h 77200"/>
                <a:gd name="connsiteX0" fmla="*/ 9 w 291925"/>
                <a:gd name="connsiteY0" fmla="*/ 76080 h 76253"/>
                <a:gd name="connsiteX1" fmla="*/ 131518 w 291925"/>
                <a:gd name="connsiteY1" fmla="*/ 2105 h 76253"/>
                <a:gd name="connsiteX2" fmla="*/ 291795 w 291925"/>
                <a:gd name="connsiteY2" fmla="*/ 20600 h 76253"/>
                <a:gd name="connsiteX3" fmla="*/ 137683 w 291925"/>
                <a:gd name="connsiteY3" fmla="*/ 22655 h 76253"/>
                <a:gd name="connsiteX4" fmla="*/ 9 w 291925"/>
                <a:gd name="connsiteY4" fmla="*/ 76080 h 76253"/>
                <a:gd name="connsiteX0" fmla="*/ 9 w 292471"/>
                <a:gd name="connsiteY0" fmla="*/ 76080 h 76253"/>
                <a:gd name="connsiteX1" fmla="*/ 131518 w 292471"/>
                <a:gd name="connsiteY1" fmla="*/ 2105 h 76253"/>
                <a:gd name="connsiteX2" fmla="*/ 291795 w 292471"/>
                <a:gd name="connsiteY2" fmla="*/ 20600 h 76253"/>
                <a:gd name="connsiteX3" fmla="*/ 137683 w 292471"/>
                <a:gd name="connsiteY3" fmla="*/ 22655 h 76253"/>
                <a:gd name="connsiteX4" fmla="*/ 9 w 292471"/>
                <a:gd name="connsiteY4" fmla="*/ 76080 h 76253"/>
                <a:gd name="connsiteX0" fmla="*/ 1258 w 293720"/>
                <a:gd name="connsiteY0" fmla="*/ 76080 h 78680"/>
                <a:gd name="connsiteX1" fmla="*/ 132767 w 293720"/>
                <a:gd name="connsiteY1" fmla="*/ 2105 h 78680"/>
                <a:gd name="connsiteX2" fmla="*/ 293044 w 293720"/>
                <a:gd name="connsiteY2" fmla="*/ 20600 h 78680"/>
                <a:gd name="connsiteX3" fmla="*/ 138932 w 293720"/>
                <a:gd name="connsiteY3" fmla="*/ 22655 h 78680"/>
                <a:gd name="connsiteX4" fmla="*/ 1258 w 293720"/>
                <a:gd name="connsiteY4" fmla="*/ 76080 h 78680"/>
                <a:gd name="connsiteX0" fmla="*/ 1258 w 293044"/>
                <a:gd name="connsiteY0" fmla="*/ 76080 h 78680"/>
                <a:gd name="connsiteX1" fmla="*/ 132767 w 293044"/>
                <a:gd name="connsiteY1" fmla="*/ 2105 h 78680"/>
                <a:gd name="connsiteX2" fmla="*/ 293044 w 293044"/>
                <a:gd name="connsiteY2" fmla="*/ 20600 h 78680"/>
                <a:gd name="connsiteX3" fmla="*/ 138932 w 293044"/>
                <a:gd name="connsiteY3" fmla="*/ 22655 h 78680"/>
                <a:gd name="connsiteX4" fmla="*/ 1258 w 293044"/>
                <a:gd name="connsiteY4" fmla="*/ 76080 h 78680"/>
                <a:gd name="connsiteX0" fmla="*/ 1258 w 293044"/>
                <a:gd name="connsiteY0" fmla="*/ 76080 h 78611"/>
                <a:gd name="connsiteX1" fmla="*/ 132767 w 293044"/>
                <a:gd name="connsiteY1" fmla="*/ 2105 h 78611"/>
                <a:gd name="connsiteX2" fmla="*/ 293044 w 293044"/>
                <a:gd name="connsiteY2" fmla="*/ 20600 h 78611"/>
                <a:gd name="connsiteX3" fmla="*/ 138932 w 293044"/>
                <a:gd name="connsiteY3" fmla="*/ 22655 h 78611"/>
                <a:gd name="connsiteX4" fmla="*/ 1258 w 293044"/>
                <a:gd name="connsiteY4" fmla="*/ 76080 h 78611"/>
                <a:gd name="connsiteX0" fmla="*/ 1236 w 280693"/>
                <a:gd name="connsiteY0" fmla="*/ 79613 h 82337"/>
                <a:gd name="connsiteX1" fmla="*/ 132745 w 280693"/>
                <a:gd name="connsiteY1" fmla="*/ 5638 h 82337"/>
                <a:gd name="connsiteX2" fmla="*/ 280693 w 280693"/>
                <a:gd name="connsiteY2" fmla="*/ 7694 h 82337"/>
                <a:gd name="connsiteX3" fmla="*/ 138910 w 280693"/>
                <a:gd name="connsiteY3" fmla="*/ 26188 h 82337"/>
                <a:gd name="connsiteX4" fmla="*/ 1236 w 280693"/>
                <a:gd name="connsiteY4" fmla="*/ 79613 h 82337"/>
                <a:gd name="connsiteX0" fmla="*/ 39 w 279496"/>
                <a:gd name="connsiteY0" fmla="*/ 76896 h 77018"/>
                <a:gd name="connsiteX1" fmla="*/ 125384 w 279496"/>
                <a:gd name="connsiteY1" fmla="*/ 7030 h 77018"/>
                <a:gd name="connsiteX2" fmla="*/ 279496 w 279496"/>
                <a:gd name="connsiteY2" fmla="*/ 4977 h 77018"/>
                <a:gd name="connsiteX3" fmla="*/ 137713 w 279496"/>
                <a:gd name="connsiteY3" fmla="*/ 23471 h 77018"/>
                <a:gd name="connsiteX4" fmla="*/ 39 w 279496"/>
                <a:gd name="connsiteY4" fmla="*/ 76896 h 77018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650"/>
                <a:gd name="connsiteY0" fmla="*/ 81001 h 81123"/>
                <a:gd name="connsiteX1" fmla="*/ 125408 w 279650"/>
                <a:gd name="connsiteY1" fmla="*/ 11135 h 81123"/>
                <a:gd name="connsiteX2" fmla="*/ 279520 w 279650"/>
                <a:gd name="connsiteY2" fmla="*/ 9082 h 81123"/>
                <a:gd name="connsiteX3" fmla="*/ 137737 w 279650"/>
                <a:gd name="connsiteY3" fmla="*/ 27576 h 81123"/>
                <a:gd name="connsiteX4" fmla="*/ 63 w 279650"/>
                <a:gd name="connsiteY4" fmla="*/ 81001 h 81123"/>
                <a:gd name="connsiteX0" fmla="*/ 63 w 279650"/>
                <a:gd name="connsiteY0" fmla="*/ 81001 h 81234"/>
                <a:gd name="connsiteX1" fmla="*/ 125408 w 279650"/>
                <a:gd name="connsiteY1" fmla="*/ 11135 h 81234"/>
                <a:gd name="connsiteX2" fmla="*/ 279520 w 279650"/>
                <a:gd name="connsiteY2" fmla="*/ 9082 h 81234"/>
                <a:gd name="connsiteX3" fmla="*/ 137737 w 279650"/>
                <a:gd name="connsiteY3" fmla="*/ 27576 h 81234"/>
                <a:gd name="connsiteX4" fmla="*/ 63 w 279650"/>
                <a:gd name="connsiteY4" fmla="*/ 81001 h 81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9650" h="81234">
                  <a:moveTo>
                    <a:pt x="63" y="81001"/>
                  </a:moveTo>
                  <a:cubicBezTo>
                    <a:pt x="-1992" y="78261"/>
                    <a:pt x="45955" y="31340"/>
                    <a:pt x="125408" y="11135"/>
                  </a:cubicBezTo>
                  <a:cubicBezTo>
                    <a:pt x="204861" y="-9070"/>
                    <a:pt x="283288" y="3261"/>
                    <a:pt x="279520" y="9082"/>
                  </a:cubicBezTo>
                  <a:cubicBezTo>
                    <a:pt x="273698" y="23123"/>
                    <a:pt x="250068" y="-7013"/>
                    <a:pt x="137737" y="27576"/>
                  </a:cubicBezTo>
                  <a:cubicBezTo>
                    <a:pt x="25406" y="62165"/>
                    <a:pt x="2118" y="83741"/>
                    <a:pt x="63" y="81001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C5F4C13F-092D-4F58-B95D-1828F3AEB3D6}"/>
                </a:ext>
              </a:extLst>
            </p:cNvPr>
            <p:cNvSpPr/>
            <p:nvPr/>
          </p:nvSpPr>
          <p:spPr>
            <a:xfrm>
              <a:off x="5276136" y="1734987"/>
              <a:ext cx="1506104" cy="1057198"/>
            </a:xfrm>
            <a:custGeom>
              <a:avLst/>
              <a:gdLst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1174 w 1869410"/>
                <a:gd name="connsiteY19" fmla="*/ 1036330 h 1284241"/>
                <a:gd name="connsiteX20" fmla="*/ 1667369 w 1869410"/>
                <a:gd name="connsiteY20" fmla="*/ 1085860 h 1284241"/>
                <a:gd name="connsiteX21" fmla="*/ 1716899 w 1869410"/>
                <a:gd name="connsiteY21" fmla="*/ 93536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1174 w 1869410"/>
                <a:gd name="connsiteY19" fmla="*/ 1036330 h 1284241"/>
                <a:gd name="connsiteX20" fmla="*/ 1667369 w 1869410"/>
                <a:gd name="connsiteY20" fmla="*/ 1085860 h 1284241"/>
                <a:gd name="connsiteX21" fmla="*/ 1714994 w 1869410"/>
                <a:gd name="connsiteY21" fmla="*/ 90488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1174 w 1869410"/>
                <a:gd name="connsiteY19" fmla="*/ 1036330 h 1284241"/>
                <a:gd name="connsiteX20" fmla="*/ 1707374 w 1869410"/>
                <a:gd name="connsiteY20" fmla="*/ 1055380 h 1284241"/>
                <a:gd name="connsiteX21" fmla="*/ 1714994 w 1869410"/>
                <a:gd name="connsiteY21" fmla="*/ 90488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4984 w 1869410"/>
                <a:gd name="connsiteY19" fmla="*/ 1002040 h 1284241"/>
                <a:gd name="connsiteX20" fmla="*/ 1707374 w 1869410"/>
                <a:gd name="connsiteY20" fmla="*/ 1055380 h 1284241"/>
                <a:gd name="connsiteX21" fmla="*/ 1714994 w 1869410"/>
                <a:gd name="connsiteY21" fmla="*/ 90488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6"/>
                <a:gd name="connsiteX1" fmla="*/ 545324 w 1869410"/>
                <a:gd name="connsiteY1" fmla="*/ 516265 h 1284246"/>
                <a:gd name="connsiteX2" fmla="*/ 629144 w 1869410"/>
                <a:gd name="connsiteY2" fmla="*/ 476260 h 1284246"/>
                <a:gd name="connsiteX3" fmla="*/ 692009 w 1869410"/>
                <a:gd name="connsiteY3" fmla="*/ 577225 h 1284246"/>
                <a:gd name="connsiteX4" fmla="*/ 737729 w 1869410"/>
                <a:gd name="connsiteY4" fmla="*/ 779155 h 1284246"/>
                <a:gd name="connsiteX5" fmla="*/ 735824 w 1869410"/>
                <a:gd name="connsiteY5" fmla="*/ 914410 h 1284246"/>
                <a:gd name="connsiteX6" fmla="*/ 825359 w 1869410"/>
                <a:gd name="connsiteY6" fmla="*/ 678190 h 1284246"/>
                <a:gd name="connsiteX7" fmla="*/ 840599 w 1869410"/>
                <a:gd name="connsiteY7" fmla="*/ 582940 h 1284246"/>
                <a:gd name="connsiteX8" fmla="*/ 1103489 w 1869410"/>
                <a:gd name="connsiteY8" fmla="*/ 870595 h 1284246"/>
                <a:gd name="connsiteX9" fmla="*/ 1154924 w 1869410"/>
                <a:gd name="connsiteY9" fmla="*/ 891550 h 1284246"/>
                <a:gd name="connsiteX10" fmla="*/ 1055864 w 1869410"/>
                <a:gd name="connsiteY10" fmla="*/ 723910 h 1284246"/>
                <a:gd name="connsiteX11" fmla="*/ 1257794 w 1869410"/>
                <a:gd name="connsiteY11" fmla="*/ 971560 h 1284246"/>
                <a:gd name="connsiteX12" fmla="*/ 1233029 w 1869410"/>
                <a:gd name="connsiteY12" fmla="*/ 849640 h 1284246"/>
                <a:gd name="connsiteX13" fmla="*/ 1375904 w 1869410"/>
                <a:gd name="connsiteY13" fmla="*/ 986800 h 1284246"/>
                <a:gd name="connsiteX14" fmla="*/ 1417814 w 1869410"/>
                <a:gd name="connsiteY14" fmla="*/ 1173490 h 1284246"/>
                <a:gd name="connsiteX15" fmla="*/ 1444484 w 1869410"/>
                <a:gd name="connsiteY15" fmla="*/ 1057285 h 1284246"/>
                <a:gd name="connsiteX16" fmla="*/ 1450199 w 1869410"/>
                <a:gd name="connsiteY16" fmla="*/ 1283980 h 1284246"/>
                <a:gd name="connsiteX17" fmla="*/ 1495919 w 1869410"/>
                <a:gd name="connsiteY17" fmla="*/ 1101100 h 1284246"/>
                <a:gd name="connsiteX18" fmla="*/ 1551164 w 1869410"/>
                <a:gd name="connsiteY18" fmla="*/ 1011565 h 1284246"/>
                <a:gd name="connsiteX19" fmla="*/ 1634984 w 1869410"/>
                <a:gd name="connsiteY19" fmla="*/ 1002040 h 1284246"/>
                <a:gd name="connsiteX20" fmla="*/ 1707374 w 1869410"/>
                <a:gd name="connsiteY20" fmla="*/ 1055380 h 1284246"/>
                <a:gd name="connsiteX21" fmla="*/ 1714994 w 1869410"/>
                <a:gd name="connsiteY21" fmla="*/ 904885 h 1284246"/>
                <a:gd name="connsiteX22" fmla="*/ 1716899 w 1869410"/>
                <a:gd name="connsiteY22" fmla="*/ 802015 h 1284246"/>
                <a:gd name="connsiteX23" fmla="*/ 1804529 w 1869410"/>
                <a:gd name="connsiteY23" fmla="*/ 889645 h 1284246"/>
                <a:gd name="connsiteX24" fmla="*/ 1764524 w 1869410"/>
                <a:gd name="connsiteY24" fmla="*/ 716290 h 1284246"/>
                <a:gd name="connsiteX25" fmla="*/ 1764524 w 1869410"/>
                <a:gd name="connsiteY25" fmla="*/ 615325 h 1284246"/>
                <a:gd name="connsiteX26" fmla="*/ 1869299 w 1869410"/>
                <a:gd name="connsiteY26" fmla="*/ 708670 h 1284246"/>
                <a:gd name="connsiteX27" fmla="*/ 1783574 w 1869410"/>
                <a:gd name="connsiteY27" fmla="*/ 539125 h 1284246"/>
                <a:gd name="connsiteX28" fmla="*/ 1730234 w 1869410"/>
                <a:gd name="connsiteY28" fmla="*/ 396250 h 1284246"/>
                <a:gd name="connsiteX29" fmla="*/ 1560689 w 1869410"/>
                <a:gd name="connsiteY29" fmla="*/ 219085 h 1284246"/>
                <a:gd name="connsiteX30" fmla="*/ 1427339 w 1869410"/>
                <a:gd name="connsiteY30" fmla="*/ 129550 h 1284246"/>
                <a:gd name="connsiteX31" fmla="*/ 1594979 w 1869410"/>
                <a:gd name="connsiteY31" fmla="*/ 100975 h 1284246"/>
                <a:gd name="connsiteX32" fmla="*/ 1634984 w 1869410"/>
                <a:gd name="connsiteY32" fmla="*/ 70495 h 1284246"/>
                <a:gd name="connsiteX33" fmla="*/ 1402574 w 1869410"/>
                <a:gd name="connsiteY33" fmla="*/ 62875 h 1284246"/>
                <a:gd name="connsiteX34" fmla="*/ 1191119 w 1869410"/>
                <a:gd name="connsiteY34" fmla="*/ 17155 h 1284246"/>
                <a:gd name="connsiteX35" fmla="*/ 981569 w 1869410"/>
                <a:gd name="connsiteY35" fmla="*/ 10 h 1284246"/>
                <a:gd name="connsiteX36" fmla="*/ 712964 w 1869410"/>
                <a:gd name="connsiteY36" fmla="*/ 19060 h 1284246"/>
                <a:gd name="connsiteX37" fmla="*/ 543419 w 1869410"/>
                <a:gd name="connsiteY37" fmla="*/ 55255 h 1284246"/>
                <a:gd name="connsiteX38" fmla="*/ 415784 w 1869410"/>
                <a:gd name="connsiteY38" fmla="*/ 144790 h 1284246"/>
                <a:gd name="connsiteX39" fmla="*/ 364349 w 1869410"/>
                <a:gd name="connsiteY39" fmla="*/ 215275 h 1284246"/>
                <a:gd name="connsiteX40" fmla="*/ 290054 w 1869410"/>
                <a:gd name="connsiteY40" fmla="*/ 278140 h 1284246"/>
                <a:gd name="connsiteX41" fmla="*/ 223379 w 1869410"/>
                <a:gd name="connsiteY41" fmla="*/ 331480 h 1284246"/>
                <a:gd name="connsiteX42" fmla="*/ 145274 w 1869410"/>
                <a:gd name="connsiteY42" fmla="*/ 485785 h 1284246"/>
                <a:gd name="connsiteX43" fmla="*/ 80504 w 1869410"/>
                <a:gd name="connsiteY43" fmla="*/ 674380 h 1284246"/>
                <a:gd name="connsiteX44" fmla="*/ 494 w 1869410"/>
                <a:gd name="connsiteY44" fmla="*/ 777250 h 1284246"/>
                <a:gd name="connsiteX45" fmla="*/ 120509 w 1869410"/>
                <a:gd name="connsiteY45" fmla="*/ 678190 h 1284246"/>
                <a:gd name="connsiteX46" fmla="*/ 118604 w 1869410"/>
                <a:gd name="connsiteY46" fmla="*/ 910600 h 1284246"/>
                <a:gd name="connsiteX47" fmla="*/ 131939 w 1869410"/>
                <a:gd name="connsiteY47" fmla="*/ 1034425 h 1284246"/>
                <a:gd name="connsiteX48" fmla="*/ 160514 w 1869410"/>
                <a:gd name="connsiteY48" fmla="*/ 891550 h 1284246"/>
                <a:gd name="connsiteX49" fmla="*/ 246239 w 1869410"/>
                <a:gd name="connsiteY49" fmla="*/ 990610 h 1284246"/>
                <a:gd name="connsiteX50" fmla="*/ 238619 w 1869410"/>
                <a:gd name="connsiteY50" fmla="*/ 866785 h 1284246"/>
                <a:gd name="connsiteX51" fmla="*/ 250049 w 1869410"/>
                <a:gd name="connsiteY51" fmla="*/ 725815 h 1284246"/>
                <a:gd name="connsiteX52" fmla="*/ 311009 w 1869410"/>
                <a:gd name="connsiteY52" fmla="*/ 889645 h 1284246"/>
                <a:gd name="connsiteX53" fmla="*/ 295769 w 1869410"/>
                <a:gd name="connsiteY53" fmla="*/ 643900 h 1284246"/>
                <a:gd name="connsiteX54" fmla="*/ 341489 w 1869410"/>
                <a:gd name="connsiteY54" fmla="*/ 495310 h 1284246"/>
                <a:gd name="connsiteX55" fmla="*/ 394829 w 1869410"/>
                <a:gd name="connsiteY55" fmla="*/ 483880 h 1284246"/>
                <a:gd name="connsiteX56" fmla="*/ 486269 w 1869410"/>
                <a:gd name="connsiteY56" fmla="*/ 586750 h 1284246"/>
                <a:gd name="connsiteX0" fmla="*/ 486269 w 1869410"/>
                <a:gd name="connsiteY0" fmla="*/ 586750 h 1284246"/>
                <a:gd name="connsiteX1" fmla="*/ 545324 w 1869410"/>
                <a:gd name="connsiteY1" fmla="*/ 516265 h 1284246"/>
                <a:gd name="connsiteX2" fmla="*/ 629144 w 1869410"/>
                <a:gd name="connsiteY2" fmla="*/ 476260 h 1284246"/>
                <a:gd name="connsiteX3" fmla="*/ 692009 w 1869410"/>
                <a:gd name="connsiteY3" fmla="*/ 577225 h 1284246"/>
                <a:gd name="connsiteX4" fmla="*/ 737729 w 1869410"/>
                <a:gd name="connsiteY4" fmla="*/ 779155 h 1284246"/>
                <a:gd name="connsiteX5" fmla="*/ 735824 w 1869410"/>
                <a:gd name="connsiteY5" fmla="*/ 914410 h 1284246"/>
                <a:gd name="connsiteX6" fmla="*/ 825359 w 1869410"/>
                <a:gd name="connsiteY6" fmla="*/ 678190 h 1284246"/>
                <a:gd name="connsiteX7" fmla="*/ 840599 w 1869410"/>
                <a:gd name="connsiteY7" fmla="*/ 582940 h 1284246"/>
                <a:gd name="connsiteX8" fmla="*/ 1103489 w 1869410"/>
                <a:gd name="connsiteY8" fmla="*/ 870595 h 1284246"/>
                <a:gd name="connsiteX9" fmla="*/ 1154924 w 1869410"/>
                <a:gd name="connsiteY9" fmla="*/ 891550 h 1284246"/>
                <a:gd name="connsiteX10" fmla="*/ 1055864 w 1869410"/>
                <a:gd name="connsiteY10" fmla="*/ 723910 h 1284246"/>
                <a:gd name="connsiteX11" fmla="*/ 1257794 w 1869410"/>
                <a:gd name="connsiteY11" fmla="*/ 971560 h 1284246"/>
                <a:gd name="connsiteX12" fmla="*/ 1233029 w 1869410"/>
                <a:gd name="connsiteY12" fmla="*/ 849640 h 1284246"/>
                <a:gd name="connsiteX13" fmla="*/ 1375904 w 1869410"/>
                <a:gd name="connsiteY13" fmla="*/ 986800 h 1284246"/>
                <a:gd name="connsiteX14" fmla="*/ 1417814 w 1869410"/>
                <a:gd name="connsiteY14" fmla="*/ 1173490 h 1284246"/>
                <a:gd name="connsiteX15" fmla="*/ 1444484 w 1869410"/>
                <a:gd name="connsiteY15" fmla="*/ 1057285 h 1284246"/>
                <a:gd name="connsiteX16" fmla="*/ 1450199 w 1869410"/>
                <a:gd name="connsiteY16" fmla="*/ 1283980 h 1284246"/>
                <a:gd name="connsiteX17" fmla="*/ 1495919 w 1869410"/>
                <a:gd name="connsiteY17" fmla="*/ 1101100 h 1284246"/>
                <a:gd name="connsiteX18" fmla="*/ 1551164 w 1869410"/>
                <a:gd name="connsiteY18" fmla="*/ 1011565 h 1284246"/>
                <a:gd name="connsiteX19" fmla="*/ 1671179 w 1869410"/>
                <a:gd name="connsiteY19" fmla="*/ 1011565 h 1284246"/>
                <a:gd name="connsiteX20" fmla="*/ 1707374 w 1869410"/>
                <a:gd name="connsiteY20" fmla="*/ 1055380 h 1284246"/>
                <a:gd name="connsiteX21" fmla="*/ 1714994 w 1869410"/>
                <a:gd name="connsiteY21" fmla="*/ 904885 h 1284246"/>
                <a:gd name="connsiteX22" fmla="*/ 1716899 w 1869410"/>
                <a:gd name="connsiteY22" fmla="*/ 802015 h 1284246"/>
                <a:gd name="connsiteX23" fmla="*/ 1804529 w 1869410"/>
                <a:gd name="connsiteY23" fmla="*/ 889645 h 1284246"/>
                <a:gd name="connsiteX24" fmla="*/ 1764524 w 1869410"/>
                <a:gd name="connsiteY24" fmla="*/ 716290 h 1284246"/>
                <a:gd name="connsiteX25" fmla="*/ 1764524 w 1869410"/>
                <a:gd name="connsiteY25" fmla="*/ 615325 h 1284246"/>
                <a:gd name="connsiteX26" fmla="*/ 1869299 w 1869410"/>
                <a:gd name="connsiteY26" fmla="*/ 708670 h 1284246"/>
                <a:gd name="connsiteX27" fmla="*/ 1783574 w 1869410"/>
                <a:gd name="connsiteY27" fmla="*/ 539125 h 1284246"/>
                <a:gd name="connsiteX28" fmla="*/ 1730234 w 1869410"/>
                <a:gd name="connsiteY28" fmla="*/ 396250 h 1284246"/>
                <a:gd name="connsiteX29" fmla="*/ 1560689 w 1869410"/>
                <a:gd name="connsiteY29" fmla="*/ 219085 h 1284246"/>
                <a:gd name="connsiteX30" fmla="*/ 1427339 w 1869410"/>
                <a:gd name="connsiteY30" fmla="*/ 129550 h 1284246"/>
                <a:gd name="connsiteX31" fmla="*/ 1594979 w 1869410"/>
                <a:gd name="connsiteY31" fmla="*/ 100975 h 1284246"/>
                <a:gd name="connsiteX32" fmla="*/ 1634984 w 1869410"/>
                <a:gd name="connsiteY32" fmla="*/ 70495 h 1284246"/>
                <a:gd name="connsiteX33" fmla="*/ 1402574 w 1869410"/>
                <a:gd name="connsiteY33" fmla="*/ 62875 h 1284246"/>
                <a:gd name="connsiteX34" fmla="*/ 1191119 w 1869410"/>
                <a:gd name="connsiteY34" fmla="*/ 17155 h 1284246"/>
                <a:gd name="connsiteX35" fmla="*/ 981569 w 1869410"/>
                <a:gd name="connsiteY35" fmla="*/ 10 h 1284246"/>
                <a:gd name="connsiteX36" fmla="*/ 712964 w 1869410"/>
                <a:gd name="connsiteY36" fmla="*/ 19060 h 1284246"/>
                <a:gd name="connsiteX37" fmla="*/ 543419 w 1869410"/>
                <a:gd name="connsiteY37" fmla="*/ 55255 h 1284246"/>
                <a:gd name="connsiteX38" fmla="*/ 415784 w 1869410"/>
                <a:gd name="connsiteY38" fmla="*/ 144790 h 1284246"/>
                <a:gd name="connsiteX39" fmla="*/ 364349 w 1869410"/>
                <a:gd name="connsiteY39" fmla="*/ 215275 h 1284246"/>
                <a:gd name="connsiteX40" fmla="*/ 290054 w 1869410"/>
                <a:gd name="connsiteY40" fmla="*/ 278140 h 1284246"/>
                <a:gd name="connsiteX41" fmla="*/ 223379 w 1869410"/>
                <a:gd name="connsiteY41" fmla="*/ 331480 h 1284246"/>
                <a:gd name="connsiteX42" fmla="*/ 145274 w 1869410"/>
                <a:gd name="connsiteY42" fmla="*/ 485785 h 1284246"/>
                <a:gd name="connsiteX43" fmla="*/ 80504 w 1869410"/>
                <a:gd name="connsiteY43" fmla="*/ 674380 h 1284246"/>
                <a:gd name="connsiteX44" fmla="*/ 494 w 1869410"/>
                <a:gd name="connsiteY44" fmla="*/ 777250 h 1284246"/>
                <a:gd name="connsiteX45" fmla="*/ 120509 w 1869410"/>
                <a:gd name="connsiteY45" fmla="*/ 678190 h 1284246"/>
                <a:gd name="connsiteX46" fmla="*/ 118604 w 1869410"/>
                <a:gd name="connsiteY46" fmla="*/ 910600 h 1284246"/>
                <a:gd name="connsiteX47" fmla="*/ 131939 w 1869410"/>
                <a:gd name="connsiteY47" fmla="*/ 1034425 h 1284246"/>
                <a:gd name="connsiteX48" fmla="*/ 160514 w 1869410"/>
                <a:gd name="connsiteY48" fmla="*/ 891550 h 1284246"/>
                <a:gd name="connsiteX49" fmla="*/ 246239 w 1869410"/>
                <a:gd name="connsiteY49" fmla="*/ 990610 h 1284246"/>
                <a:gd name="connsiteX50" fmla="*/ 238619 w 1869410"/>
                <a:gd name="connsiteY50" fmla="*/ 866785 h 1284246"/>
                <a:gd name="connsiteX51" fmla="*/ 250049 w 1869410"/>
                <a:gd name="connsiteY51" fmla="*/ 725815 h 1284246"/>
                <a:gd name="connsiteX52" fmla="*/ 311009 w 1869410"/>
                <a:gd name="connsiteY52" fmla="*/ 889645 h 1284246"/>
                <a:gd name="connsiteX53" fmla="*/ 295769 w 1869410"/>
                <a:gd name="connsiteY53" fmla="*/ 643900 h 1284246"/>
                <a:gd name="connsiteX54" fmla="*/ 341489 w 1869410"/>
                <a:gd name="connsiteY54" fmla="*/ 495310 h 1284246"/>
                <a:gd name="connsiteX55" fmla="*/ 394829 w 1869410"/>
                <a:gd name="connsiteY55" fmla="*/ 483880 h 1284246"/>
                <a:gd name="connsiteX56" fmla="*/ 486269 w 1869410"/>
                <a:gd name="connsiteY56" fmla="*/ 586750 h 1284246"/>
                <a:gd name="connsiteX0" fmla="*/ 486269 w 1869410"/>
                <a:gd name="connsiteY0" fmla="*/ 586750 h 1284251"/>
                <a:gd name="connsiteX1" fmla="*/ 545324 w 1869410"/>
                <a:gd name="connsiteY1" fmla="*/ 516265 h 1284251"/>
                <a:gd name="connsiteX2" fmla="*/ 629144 w 1869410"/>
                <a:gd name="connsiteY2" fmla="*/ 476260 h 1284251"/>
                <a:gd name="connsiteX3" fmla="*/ 692009 w 1869410"/>
                <a:gd name="connsiteY3" fmla="*/ 577225 h 1284251"/>
                <a:gd name="connsiteX4" fmla="*/ 737729 w 1869410"/>
                <a:gd name="connsiteY4" fmla="*/ 779155 h 1284251"/>
                <a:gd name="connsiteX5" fmla="*/ 735824 w 1869410"/>
                <a:gd name="connsiteY5" fmla="*/ 914410 h 1284251"/>
                <a:gd name="connsiteX6" fmla="*/ 825359 w 1869410"/>
                <a:gd name="connsiteY6" fmla="*/ 678190 h 1284251"/>
                <a:gd name="connsiteX7" fmla="*/ 840599 w 1869410"/>
                <a:gd name="connsiteY7" fmla="*/ 582940 h 1284251"/>
                <a:gd name="connsiteX8" fmla="*/ 1103489 w 1869410"/>
                <a:gd name="connsiteY8" fmla="*/ 870595 h 1284251"/>
                <a:gd name="connsiteX9" fmla="*/ 1154924 w 1869410"/>
                <a:gd name="connsiteY9" fmla="*/ 891550 h 1284251"/>
                <a:gd name="connsiteX10" fmla="*/ 1055864 w 1869410"/>
                <a:gd name="connsiteY10" fmla="*/ 723910 h 1284251"/>
                <a:gd name="connsiteX11" fmla="*/ 1257794 w 1869410"/>
                <a:gd name="connsiteY11" fmla="*/ 971560 h 1284251"/>
                <a:gd name="connsiteX12" fmla="*/ 1233029 w 1869410"/>
                <a:gd name="connsiteY12" fmla="*/ 849640 h 1284251"/>
                <a:gd name="connsiteX13" fmla="*/ 1375904 w 1869410"/>
                <a:gd name="connsiteY13" fmla="*/ 986800 h 1284251"/>
                <a:gd name="connsiteX14" fmla="*/ 1417814 w 1869410"/>
                <a:gd name="connsiteY14" fmla="*/ 1173490 h 1284251"/>
                <a:gd name="connsiteX15" fmla="*/ 1444484 w 1869410"/>
                <a:gd name="connsiteY15" fmla="*/ 1057285 h 1284251"/>
                <a:gd name="connsiteX16" fmla="*/ 1450199 w 1869410"/>
                <a:gd name="connsiteY16" fmla="*/ 1283980 h 1284251"/>
                <a:gd name="connsiteX17" fmla="*/ 1495919 w 1869410"/>
                <a:gd name="connsiteY17" fmla="*/ 1101100 h 1284251"/>
                <a:gd name="connsiteX18" fmla="*/ 1574024 w 1869410"/>
                <a:gd name="connsiteY18" fmla="*/ 996325 h 1284251"/>
                <a:gd name="connsiteX19" fmla="*/ 1671179 w 1869410"/>
                <a:gd name="connsiteY19" fmla="*/ 1011565 h 1284251"/>
                <a:gd name="connsiteX20" fmla="*/ 1707374 w 1869410"/>
                <a:gd name="connsiteY20" fmla="*/ 1055380 h 1284251"/>
                <a:gd name="connsiteX21" fmla="*/ 1714994 w 1869410"/>
                <a:gd name="connsiteY21" fmla="*/ 904885 h 1284251"/>
                <a:gd name="connsiteX22" fmla="*/ 1716899 w 1869410"/>
                <a:gd name="connsiteY22" fmla="*/ 802015 h 1284251"/>
                <a:gd name="connsiteX23" fmla="*/ 1804529 w 1869410"/>
                <a:gd name="connsiteY23" fmla="*/ 889645 h 1284251"/>
                <a:gd name="connsiteX24" fmla="*/ 1764524 w 1869410"/>
                <a:gd name="connsiteY24" fmla="*/ 716290 h 1284251"/>
                <a:gd name="connsiteX25" fmla="*/ 1764524 w 1869410"/>
                <a:gd name="connsiteY25" fmla="*/ 615325 h 1284251"/>
                <a:gd name="connsiteX26" fmla="*/ 1869299 w 1869410"/>
                <a:gd name="connsiteY26" fmla="*/ 708670 h 1284251"/>
                <a:gd name="connsiteX27" fmla="*/ 1783574 w 1869410"/>
                <a:gd name="connsiteY27" fmla="*/ 539125 h 1284251"/>
                <a:gd name="connsiteX28" fmla="*/ 1730234 w 1869410"/>
                <a:gd name="connsiteY28" fmla="*/ 396250 h 1284251"/>
                <a:gd name="connsiteX29" fmla="*/ 1560689 w 1869410"/>
                <a:gd name="connsiteY29" fmla="*/ 219085 h 1284251"/>
                <a:gd name="connsiteX30" fmla="*/ 1427339 w 1869410"/>
                <a:gd name="connsiteY30" fmla="*/ 129550 h 1284251"/>
                <a:gd name="connsiteX31" fmla="*/ 1594979 w 1869410"/>
                <a:gd name="connsiteY31" fmla="*/ 100975 h 1284251"/>
                <a:gd name="connsiteX32" fmla="*/ 1634984 w 1869410"/>
                <a:gd name="connsiteY32" fmla="*/ 70495 h 1284251"/>
                <a:gd name="connsiteX33" fmla="*/ 1402574 w 1869410"/>
                <a:gd name="connsiteY33" fmla="*/ 62875 h 1284251"/>
                <a:gd name="connsiteX34" fmla="*/ 1191119 w 1869410"/>
                <a:gd name="connsiteY34" fmla="*/ 17155 h 1284251"/>
                <a:gd name="connsiteX35" fmla="*/ 981569 w 1869410"/>
                <a:gd name="connsiteY35" fmla="*/ 10 h 1284251"/>
                <a:gd name="connsiteX36" fmla="*/ 712964 w 1869410"/>
                <a:gd name="connsiteY36" fmla="*/ 19060 h 1284251"/>
                <a:gd name="connsiteX37" fmla="*/ 543419 w 1869410"/>
                <a:gd name="connsiteY37" fmla="*/ 55255 h 1284251"/>
                <a:gd name="connsiteX38" fmla="*/ 415784 w 1869410"/>
                <a:gd name="connsiteY38" fmla="*/ 144790 h 1284251"/>
                <a:gd name="connsiteX39" fmla="*/ 364349 w 1869410"/>
                <a:gd name="connsiteY39" fmla="*/ 215275 h 1284251"/>
                <a:gd name="connsiteX40" fmla="*/ 290054 w 1869410"/>
                <a:gd name="connsiteY40" fmla="*/ 278140 h 1284251"/>
                <a:gd name="connsiteX41" fmla="*/ 223379 w 1869410"/>
                <a:gd name="connsiteY41" fmla="*/ 331480 h 1284251"/>
                <a:gd name="connsiteX42" fmla="*/ 145274 w 1869410"/>
                <a:gd name="connsiteY42" fmla="*/ 485785 h 1284251"/>
                <a:gd name="connsiteX43" fmla="*/ 80504 w 1869410"/>
                <a:gd name="connsiteY43" fmla="*/ 674380 h 1284251"/>
                <a:gd name="connsiteX44" fmla="*/ 494 w 1869410"/>
                <a:gd name="connsiteY44" fmla="*/ 777250 h 1284251"/>
                <a:gd name="connsiteX45" fmla="*/ 120509 w 1869410"/>
                <a:gd name="connsiteY45" fmla="*/ 678190 h 1284251"/>
                <a:gd name="connsiteX46" fmla="*/ 118604 w 1869410"/>
                <a:gd name="connsiteY46" fmla="*/ 910600 h 1284251"/>
                <a:gd name="connsiteX47" fmla="*/ 131939 w 1869410"/>
                <a:gd name="connsiteY47" fmla="*/ 1034425 h 1284251"/>
                <a:gd name="connsiteX48" fmla="*/ 160514 w 1869410"/>
                <a:gd name="connsiteY48" fmla="*/ 891550 h 1284251"/>
                <a:gd name="connsiteX49" fmla="*/ 246239 w 1869410"/>
                <a:gd name="connsiteY49" fmla="*/ 990610 h 1284251"/>
                <a:gd name="connsiteX50" fmla="*/ 238619 w 1869410"/>
                <a:gd name="connsiteY50" fmla="*/ 866785 h 1284251"/>
                <a:gd name="connsiteX51" fmla="*/ 250049 w 1869410"/>
                <a:gd name="connsiteY51" fmla="*/ 725815 h 1284251"/>
                <a:gd name="connsiteX52" fmla="*/ 311009 w 1869410"/>
                <a:gd name="connsiteY52" fmla="*/ 889645 h 1284251"/>
                <a:gd name="connsiteX53" fmla="*/ 295769 w 1869410"/>
                <a:gd name="connsiteY53" fmla="*/ 643900 h 1284251"/>
                <a:gd name="connsiteX54" fmla="*/ 341489 w 1869410"/>
                <a:gd name="connsiteY54" fmla="*/ 495310 h 1284251"/>
                <a:gd name="connsiteX55" fmla="*/ 394829 w 1869410"/>
                <a:gd name="connsiteY55" fmla="*/ 483880 h 1284251"/>
                <a:gd name="connsiteX56" fmla="*/ 486269 w 1869410"/>
                <a:gd name="connsiteY56" fmla="*/ 586750 h 1284251"/>
                <a:gd name="connsiteX0" fmla="*/ 486269 w 1869410"/>
                <a:gd name="connsiteY0" fmla="*/ 586750 h 1284251"/>
                <a:gd name="connsiteX1" fmla="*/ 545324 w 1869410"/>
                <a:gd name="connsiteY1" fmla="*/ 516265 h 1284251"/>
                <a:gd name="connsiteX2" fmla="*/ 629144 w 1869410"/>
                <a:gd name="connsiteY2" fmla="*/ 476260 h 1284251"/>
                <a:gd name="connsiteX3" fmla="*/ 692009 w 1869410"/>
                <a:gd name="connsiteY3" fmla="*/ 577225 h 1284251"/>
                <a:gd name="connsiteX4" fmla="*/ 737729 w 1869410"/>
                <a:gd name="connsiteY4" fmla="*/ 779155 h 1284251"/>
                <a:gd name="connsiteX5" fmla="*/ 735824 w 1869410"/>
                <a:gd name="connsiteY5" fmla="*/ 914410 h 1284251"/>
                <a:gd name="connsiteX6" fmla="*/ 825359 w 1869410"/>
                <a:gd name="connsiteY6" fmla="*/ 678190 h 1284251"/>
                <a:gd name="connsiteX7" fmla="*/ 840599 w 1869410"/>
                <a:gd name="connsiteY7" fmla="*/ 582940 h 1284251"/>
                <a:gd name="connsiteX8" fmla="*/ 1103489 w 1869410"/>
                <a:gd name="connsiteY8" fmla="*/ 870595 h 1284251"/>
                <a:gd name="connsiteX9" fmla="*/ 1154924 w 1869410"/>
                <a:gd name="connsiteY9" fmla="*/ 891550 h 1284251"/>
                <a:gd name="connsiteX10" fmla="*/ 1055864 w 1869410"/>
                <a:gd name="connsiteY10" fmla="*/ 723910 h 1284251"/>
                <a:gd name="connsiteX11" fmla="*/ 1257794 w 1869410"/>
                <a:gd name="connsiteY11" fmla="*/ 971560 h 1284251"/>
                <a:gd name="connsiteX12" fmla="*/ 1233029 w 1869410"/>
                <a:gd name="connsiteY12" fmla="*/ 849640 h 1284251"/>
                <a:gd name="connsiteX13" fmla="*/ 1375904 w 1869410"/>
                <a:gd name="connsiteY13" fmla="*/ 986800 h 1284251"/>
                <a:gd name="connsiteX14" fmla="*/ 1417814 w 1869410"/>
                <a:gd name="connsiteY14" fmla="*/ 1173490 h 1284251"/>
                <a:gd name="connsiteX15" fmla="*/ 1444484 w 1869410"/>
                <a:gd name="connsiteY15" fmla="*/ 1057285 h 1284251"/>
                <a:gd name="connsiteX16" fmla="*/ 1450199 w 1869410"/>
                <a:gd name="connsiteY16" fmla="*/ 1283980 h 1284251"/>
                <a:gd name="connsiteX17" fmla="*/ 1495919 w 1869410"/>
                <a:gd name="connsiteY17" fmla="*/ 1101100 h 1284251"/>
                <a:gd name="connsiteX18" fmla="*/ 1574024 w 1869410"/>
                <a:gd name="connsiteY18" fmla="*/ 996325 h 1284251"/>
                <a:gd name="connsiteX19" fmla="*/ 1667369 w 1869410"/>
                <a:gd name="connsiteY19" fmla="*/ 1021090 h 1284251"/>
                <a:gd name="connsiteX20" fmla="*/ 1707374 w 1869410"/>
                <a:gd name="connsiteY20" fmla="*/ 1055380 h 1284251"/>
                <a:gd name="connsiteX21" fmla="*/ 1714994 w 1869410"/>
                <a:gd name="connsiteY21" fmla="*/ 904885 h 1284251"/>
                <a:gd name="connsiteX22" fmla="*/ 1716899 w 1869410"/>
                <a:gd name="connsiteY22" fmla="*/ 802015 h 1284251"/>
                <a:gd name="connsiteX23" fmla="*/ 1804529 w 1869410"/>
                <a:gd name="connsiteY23" fmla="*/ 889645 h 1284251"/>
                <a:gd name="connsiteX24" fmla="*/ 1764524 w 1869410"/>
                <a:gd name="connsiteY24" fmla="*/ 716290 h 1284251"/>
                <a:gd name="connsiteX25" fmla="*/ 1764524 w 1869410"/>
                <a:gd name="connsiteY25" fmla="*/ 615325 h 1284251"/>
                <a:gd name="connsiteX26" fmla="*/ 1869299 w 1869410"/>
                <a:gd name="connsiteY26" fmla="*/ 708670 h 1284251"/>
                <a:gd name="connsiteX27" fmla="*/ 1783574 w 1869410"/>
                <a:gd name="connsiteY27" fmla="*/ 539125 h 1284251"/>
                <a:gd name="connsiteX28" fmla="*/ 1730234 w 1869410"/>
                <a:gd name="connsiteY28" fmla="*/ 396250 h 1284251"/>
                <a:gd name="connsiteX29" fmla="*/ 1560689 w 1869410"/>
                <a:gd name="connsiteY29" fmla="*/ 219085 h 1284251"/>
                <a:gd name="connsiteX30" fmla="*/ 1427339 w 1869410"/>
                <a:gd name="connsiteY30" fmla="*/ 129550 h 1284251"/>
                <a:gd name="connsiteX31" fmla="*/ 1594979 w 1869410"/>
                <a:gd name="connsiteY31" fmla="*/ 100975 h 1284251"/>
                <a:gd name="connsiteX32" fmla="*/ 1634984 w 1869410"/>
                <a:gd name="connsiteY32" fmla="*/ 70495 h 1284251"/>
                <a:gd name="connsiteX33" fmla="*/ 1402574 w 1869410"/>
                <a:gd name="connsiteY33" fmla="*/ 62875 h 1284251"/>
                <a:gd name="connsiteX34" fmla="*/ 1191119 w 1869410"/>
                <a:gd name="connsiteY34" fmla="*/ 17155 h 1284251"/>
                <a:gd name="connsiteX35" fmla="*/ 981569 w 1869410"/>
                <a:gd name="connsiteY35" fmla="*/ 10 h 1284251"/>
                <a:gd name="connsiteX36" fmla="*/ 712964 w 1869410"/>
                <a:gd name="connsiteY36" fmla="*/ 19060 h 1284251"/>
                <a:gd name="connsiteX37" fmla="*/ 543419 w 1869410"/>
                <a:gd name="connsiteY37" fmla="*/ 55255 h 1284251"/>
                <a:gd name="connsiteX38" fmla="*/ 415784 w 1869410"/>
                <a:gd name="connsiteY38" fmla="*/ 144790 h 1284251"/>
                <a:gd name="connsiteX39" fmla="*/ 364349 w 1869410"/>
                <a:gd name="connsiteY39" fmla="*/ 215275 h 1284251"/>
                <a:gd name="connsiteX40" fmla="*/ 290054 w 1869410"/>
                <a:gd name="connsiteY40" fmla="*/ 278140 h 1284251"/>
                <a:gd name="connsiteX41" fmla="*/ 223379 w 1869410"/>
                <a:gd name="connsiteY41" fmla="*/ 331480 h 1284251"/>
                <a:gd name="connsiteX42" fmla="*/ 145274 w 1869410"/>
                <a:gd name="connsiteY42" fmla="*/ 485785 h 1284251"/>
                <a:gd name="connsiteX43" fmla="*/ 80504 w 1869410"/>
                <a:gd name="connsiteY43" fmla="*/ 674380 h 1284251"/>
                <a:gd name="connsiteX44" fmla="*/ 494 w 1869410"/>
                <a:gd name="connsiteY44" fmla="*/ 777250 h 1284251"/>
                <a:gd name="connsiteX45" fmla="*/ 120509 w 1869410"/>
                <a:gd name="connsiteY45" fmla="*/ 678190 h 1284251"/>
                <a:gd name="connsiteX46" fmla="*/ 118604 w 1869410"/>
                <a:gd name="connsiteY46" fmla="*/ 910600 h 1284251"/>
                <a:gd name="connsiteX47" fmla="*/ 131939 w 1869410"/>
                <a:gd name="connsiteY47" fmla="*/ 1034425 h 1284251"/>
                <a:gd name="connsiteX48" fmla="*/ 160514 w 1869410"/>
                <a:gd name="connsiteY48" fmla="*/ 891550 h 1284251"/>
                <a:gd name="connsiteX49" fmla="*/ 246239 w 1869410"/>
                <a:gd name="connsiteY49" fmla="*/ 990610 h 1284251"/>
                <a:gd name="connsiteX50" fmla="*/ 238619 w 1869410"/>
                <a:gd name="connsiteY50" fmla="*/ 866785 h 1284251"/>
                <a:gd name="connsiteX51" fmla="*/ 250049 w 1869410"/>
                <a:gd name="connsiteY51" fmla="*/ 725815 h 1284251"/>
                <a:gd name="connsiteX52" fmla="*/ 311009 w 1869410"/>
                <a:gd name="connsiteY52" fmla="*/ 889645 h 1284251"/>
                <a:gd name="connsiteX53" fmla="*/ 295769 w 1869410"/>
                <a:gd name="connsiteY53" fmla="*/ 643900 h 1284251"/>
                <a:gd name="connsiteX54" fmla="*/ 341489 w 1869410"/>
                <a:gd name="connsiteY54" fmla="*/ 495310 h 1284251"/>
                <a:gd name="connsiteX55" fmla="*/ 394829 w 1869410"/>
                <a:gd name="connsiteY55" fmla="*/ 483880 h 1284251"/>
                <a:gd name="connsiteX56" fmla="*/ 486269 w 1869410"/>
                <a:gd name="connsiteY56" fmla="*/ 586750 h 1284251"/>
                <a:gd name="connsiteX0" fmla="*/ 486269 w 1869410"/>
                <a:gd name="connsiteY0" fmla="*/ 586750 h 1284251"/>
                <a:gd name="connsiteX1" fmla="*/ 545324 w 1869410"/>
                <a:gd name="connsiteY1" fmla="*/ 516265 h 1284251"/>
                <a:gd name="connsiteX2" fmla="*/ 629144 w 1869410"/>
                <a:gd name="connsiteY2" fmla="*/ 476260 h 1284251"/>
                <a:gd name="connsiteX3" fmla="*/ 692009 w 1869410"/>
                <a:gd name="connsiteY3" fmla="*/ 577225 h 1284251"/>
                <a:gd name="connsiteX4" fmla="*/ 737729 w 1869410"/>
                <a:gd name="connsiteY4" fmla="*/ 779155 h 1284251"/>
                <a:gd name="connsiteX5" fmla="*/ 735824 w 1869410"/>
                <a:gd name="connsiteY5" fmla="*/ 914410 h 1284251"/>
                <a:gd name="connsiteX6" fmla="*/ 825359 w 1869410"/>
                <a:gd name="connsiteY6" fmla="*/ 678190 h 1284251"/>
                <a:gd name="connsiteX7" fmla="*/ 840599 w 1869410"/>
                <a:gd name="connsiteY7" fmla="*/ 582940 h 1284251"/>
                <a:gd name="connsiteX8" fmla="*/ 1103489 w 1869410"/>
                <a:gd name="connsiteY8" fmla="*/ 870595 h 1284251"/>
                <a:gd name="connsiteX9" fmla="*/ 1154924 w 1869410"/>
                <a:gd name="connsiteY9" fmla="*/ 891550 h 1284251"/>
                <a:gd name="connsiteX10" fmla="*/ 1055864 w 1869410"/>
                <a:gd name="connsiteY10" fmla="*/ 723910 h 1284251"/>
                <a:gd name="connsiteX11" fmla="*/ 1257794 w 1869410"/>
                <a:gd name="connsiteY11" fmla="*/ 971560 h 1284251"/>
                <a:gd name="connsiteX12" fmla="*/ 1233029 w 1869410"/>
                <a:gd name="connsiteY12" fmla="*/ 849640 h 1284251"/>
                <a:gd name="connsiteX13" fmla="*/ 1375904 w 1869410"/>
                <a:gd name="connsiteY13" fmla="*/ 986800 h 1284251"/>
                <a:gd name="connsiteX14" fmla="*/ 1417814 w 1869410"/>
                <a:gd name="connsiteY14" fmla="*/ 1173490 h 1284251"/>
                <a:gd name="connsiteX15" fmla="*/ 1444484 w 1869410"/>
                <a:gd name="connsiteY15" fmla="*/ 1057285 h 1284251"/>
                <a:gd name="connsiteX16" fmla="*/ 1450199 w 1869410"/>
                <a:gd name="connsiteY16" fmla="*/ 1283980 h 1284251"/>
                <a:gd name="connsiteX17" fmla="*/ 1495919 w 1869410"/>
                <a:gd name="connsiteY17" fmla="*/ 1101100 h 1284251"/>
                <a:gd name="connsiteX18" fmla="*/ 1574024 w 1869410"/>
                <a:gd name="connsiteY18" fmla="*/ 996325 h 1284251"/>
                <a:gd name="connsiteX19" fmla="*/ 1667369 w 1869410"/>
                <a:gd name="connsiteY19" fmla="*/ 1021090 h 1284251"/>
                <a:gd name="connsiteX20" fmla="*/ 1707374 w 1869410"/>
                <a:gd name="connsiteY20" fmla="*/ 1055380 h 1284251"/>
                <a:gd name="connsiteX21" fmla="*/ 1714994 w 1869410"/>
                <a:gd name="connsiteY21" fmla="*/ 904885 h 1284251"/>
                <a:gd name="connsiteX22" fmla="*/ 1716899 w 1869410"/>
                <a:gd name="connsiteY22" fmla="*/ 802015 h 1284251"/>
                <a:gd name="connsiteX23" fmla="*/ 1804529 w 1869410"/>
                <a:gd name="connsiteY23" fmla="*/ 889645 h 1284251"/>
                <a:gd name="connsiteX24" fmla="*/ 1764524 w 1869410"/>
                <a:gd name="connsiteY24" fmla="*/ 716290 h 1284251"/>
                <a:gd name="connsiteX25" fmla="*/ 1764524 w 1869410"/>
                <a:gd name="connsiteY25" fmla="*/ 615325 h 1284251"/>
                <a:gd name="connsiteX26" fmla="*/ 1869299 w 1869410"/>
                <a:gd name="connsiteY26" fmla="*/ 708670 h 1284251"/>
                <a:gd name="connsiteX27" fmla="*/ 1783574 w 1869410"/>
                <a:gd name="connsiteY27" fmla="*/ 539125 h 1284251"/>
                <a:gd name="connsiteX28" fmla="*/ 1730234 w 1869410"/>
                <a:gd name="connsiteY28" fmla="*/ 396250 h 1284251"/>
                <a:gd name="connsiteX29" fmla="*/ 1560689 w 1869410"/>
                <a:gd name="connsiteY29" fmla="*/ 219085 h 1284251"/>
                <a:gd name="connsiteX30" fmla="*/ 1427339 w 1869410"/>
                <a:gd name="connsiteY30" fmla="*/ 129550 h 1284251"/>
                <a:gd name="connsiteX31" fmla="*/ 1594979 w 1869410"/>
                <a:gd name="connsiteY31" fmla="*/ 100975 h 1284251"/>
                <a:gd name="connsiteX32" fmla="*/ 1634984 w 1869410"/>
                <a:gd name="connsiteY32" fmla="*/ 70495 h 1284251"/>
                <a:gd name="connsiteX33" fmla="*/ 1402574 w 1869410"/>
                <a:gd name="connsiteY33" fmla="*/ 62875 h 1284251"/>
                <a:gd name="connsiteX34" fmla="*/ 1191119 w 1869410"/>
                <a:gd name="connsiteY34" fmla="*/ 17155 h 1284251"/>
                <a:gd name="connsiteX35" fmla="*/ 981569 w 1869410"/>
                <a:gd name="connsiteY35" fmla="*/ 10 h 1284251"/>
                <a:gd name="connsiteX36" fmla="*/ 712964 w 1869410"/>
                <a:gd name="connsiteY36" fmla="*/ 19060 h 1284251"/>
                <a:gd name="connsiteX37" fmla="*/ 543419 w 1869410"/>
                <a:gd name="connsiteY37" fmla="*/ 55255 h 1284251"/>
                <a:gd name="connsiteX38" fmla="*/ 415784 w 1869410"/>
                <a:gd name="connsiteY38" fmla="*/ 144790 h 1284251"/>
                <a:gd name="connsiteX39" fmla="*/ 364349 w 1869410"/>
                <a:gd name="connsiteY39" fmla="*/ 215275 h 1284251"/>
                <a:gd name="connsiteX40" fmla="*/ 290054 w 1869410"/>
                <a:gd name="connsiteY40" fmla="*/ 278140 h 1284251"/>
                <a:gd name="connsiteX41" fmla="*/ 223379 w 1869410"/>
                <a:gd name="connsiteY41" fmla="*/ 331480 h 1284251"/>
                <a:gd name="connsiteX42" fmla="*/ 145274 w 1869410"/>
                <a:gd name="connsiteY42" fmla="*/ 485785 h 1284251"/>
                <a:gd name="connsiteX43" fmla="*/ 80504 w 1869410"/>
                <a:gd name="connsiteY43" fmla="*/ 674380 h 1284251"/>
                <a:gd name="connsiteX44" fmla="*/ 494 w 1869410"/>
                <a:gd name="connsiteY44" fmla="*/ 777250 h 1284251"/>
                <a:gd name="connsiteX45" fmla="*/ 120509 w 1869410"/>
                <a:gd name="connsiteY45" fmla="*/ 678190 h 1284251"/>
                <a:gd name="connsiteX46" fmla="*/ 118604 w 1869410"/>
                <a:gd name="connsiteY46" fmla="*/ 910600 h 1284251"/>
                <a:gd name="connsiteX47" fmla="*/ 131939 w 1869410"/>
                <a:gd name="connsiteY47" fmla="*/ 1034425 h 1284251"/>
                <a:gd name="connsiteX48" fmla="*/ 160514 w 1869410"/>
                <a:gd name="connsiteY48" fmla="*/ 891550 h 1284251"/>
                <a:gd name="connsiteX49" fmla="*/ 246239 w 1869410"/>
                <a:gd name="connsiteY49" fmla="*/ 990610 h 1284251"/>
                <a:gd name="connsiteX50" fmla="*/ 238619 w 1869410"/>
                <a:gd name="connsiteY50" fmla="*/ 866785 h 1284251"/>
                <a:gd name="connsiteX51" fmla="*/ 250049 w 1869410"/>
                <a:gd name="connsiteY51" fmla="*/ 725815 h 1284251"/>
                <a:gd name="connsiteX52" fmla="*/ 311009 w 1869410"/>
                <a:gd name="connsiteY52" fmla="*/ 889645 h 1284251"/>
                <a:gd name="connsiteX53" fmla="*/ 295769 w 1869410"/>
                <a:gd name="connsiteY53" fmla="*/ 643900 h 1284251"/>
                <a:gd name="connsiteX54" fmla="*/ 341489 w 1869410"/>
                <a:gd name="connsiteY54" fmla="*/ 495310 h 1284251"/>
                <a:gd name="connsiteX55" fmla="*/ 394829 w 1869410"/>
                <a:gd name="connsiteY55" fmla="*/ 483880 h 1284251"/>
                <a:gd name="connsiteX56" fmla="*/ 486269 w 1869410"/>
                <a:gd name="connsiteY56" fmla="*/ 586750 h 1284251"/>
                <a:gd name="connsiteX0" fmla="*/ 486269 w 1869410"/>
                <a:gd name="connsiteY0" fmla="*/ 586750 h 1284248"/>
                <a:gd name="connsiteX1" fmla="*/ 545324 w 1869410"/>
                <a:gd name="connsiteY1" fmla="*/ 516265 h 1284248"/>
                <a:gd name="connsiteX2" fmla="*/ 629144 w 1869410"/>
                <a:gd name="connsiteY2" fmla="*/ 476260 h 1284248"/>
                <a:gd name="connsiteX3" fmla="*/ 692009 w 1869410"/>
                <a:gd name="connsiteY3" fmla="*/ 577225 h 1284248"/>
                <a:gd name="connsiteX4" fmla="*/ 737729 w 1869410"/>
                <a:gd name="connsiteY4" fmla="*/ 779155 h 1284248"/>
                <a:gd name="connsiteX5" fmla="*/ 735824 w 1869410"/>
                <a:gd name="connsiteY5" fmla="*/ 914410 h 1284248"/>
                <a:gd name="connsiteX6" fmla="*/ 825359 w 1869410"/>
                <a:gd name="connsiteY6" fmla="*/ 678190 h 1284248"/>
                <a:gd name="connsiteX7" fmla="*/ 840599 w 1869410"/>
                <a:gd name="connsiteY7" fmla="*/ 582940 h 1284248"/>
                <a:gd name="connsiteX8" fmla="*/ 1103489 w 1869410"/>
                <a:gd name="connsiteY8" fmla="*/ 870595 h 1284248"/>
                <a:gd name="connsiteX9" fmla="*/ 1154924 w 1869410"/>
                <a:gd name="connsiteY9" fmla="*/ 891550 h 1284248"/>
                <a:gd name="connsiteX10" fmla="*/ 1055864 w 1869410"/>
                <a:gd name="connsiteY10" fmla="*/ 723910 h 1284248"/>
                <a:gd name="connsiteX11" fmla="*/ 1257794 w 1869410"/>
                <a:gd name="connsiteY11" fmla="*/ 971560 h 1284248"/>
                <a:gd name="connsiteX12" fmla="*/ 1233029 w 1869410"/>
                <a:gd name="connsiteY12" fmla="*/ 849640 h 1284248"/>
                <a:gd name="connsiteX13" fmla="*/ 1375904 w 1869410"/>
                <a:gd name="connsiteY13" fmla="*/ 986800 h 1284248"/>
                <a:gd name="connsiteX14" fmla="*/ 1417814 w 1869410"/>
                <a:gd name="connsiteY14" fmla="*/ 1173490 h 1284248"/>
                <a:gd name="connsiteX15" fmla="*/ 1444484 w 1869410"/>
                <a:gd name="connsiteY15" fmla="*/ 1057285 h 1284248"/>
                <a:gd name="connsiteX16" fmla="*/ 1450199 w 1869410"/>
                <a:gd name="connsiteY16" fmla="*/ 1283980 h 1284248"/>
                <a:gd name="connsiteX17" fmla="*/ 1495919 w 1869410"/>
                <a:gd name="connsiteY17" fmla="*/ 1101100 h 1284248"/>
                <a:gd name="connsiteX18" fmla="*/ 1577834 w 1869410"/>
                <a:gd name="connsiteY18" fmla="*/ 1003945 h 1284248"/>
                <a:gd name="connsiteX19" fmla="*/ 1667369 w 1869410"/>
                <a:gd name="connsiteY19" fmla="*/ 1021090 h 1284248"/>
                <a:gd name="connsiteX20" fmla="*/ 1707374 w 1869410"/>
                <a:gd name="connsiteY20" fmla="*/ 1055380 h 1284248"/>
                <a:gd name="connsiteX21" fmla="*/ 1714994 w 1869410"/>
                <a:gd name="connsiteY21" fmla="*/ 904885 h 1284248"/>
                <a:gd name="connsiteX22" fmla="*/ 1716899 w 1869410"/>
                <a:gd name="connsiteY22" fmla="*/ 802015 h 1284248"/>
                <a:gd name="connsiteX23" fmla="*/ 1804529 w 1869410"/>
                <a:gd name="connsiteY23" fmla="*/ 889645 h 1284248"/>
                <a:gd name="connsiteX24" fmla="*/ 1764524 w 1869410"/>
                <a:gd name="connsiteY24" fmla="*/ 716290 h 1284248"/>
                <a:gd name="connsiteX25" fmla="*/ 1764524 w 1869410"/>
                <a:gd name="connsiteY25" fmla="*/ 615325 h 1284248"/>
                <a:gd name="connsiteX26" fmla="*/ 1869299 w 1869410"/>
                <a:gd name="connsiteY26" fmla="*/ 708670 h 1284248"/>
                <a:gd name="connsiteX27" fmla="*/ 1783574 w 1869410"/>
                <a:gd name="connsiteY27" fmla="*/ 539125 h 1284248"/>
                <a:gd name="connsiteX28" fmla="*/ 1730234 w 1869410"/>
                <a:gd name="connsiteY28" fmla="*/ 396250 h 1284248"/>
                <a:gd name="connsiteX29" fmla="*/ 1560689 w 1869410"/>
                <a:gd name="connsiteY29" fmla="*/ 219085 h 1284248"/>
                <a:gd name="connsiteX30" fmla="*/ 1427339 w 1869410"/>
                <a:gd name="connsiteY30" fmla="*/ 129550 h 1284248"/>
                <a:gd name="connsiteX31" fmla="*/ 1594979 w 1869410"/>
                <a:gd name="connsiteY31" fmla="*/ 100975 h 1284248"/>
                <a:gd name="connsiteX32" fmla="*/ 1634984 w 1869410"/>
                <a:gd name="connsiteY32" fmla="*/ 70495 h 1284248"/>
                <a:gd name="connsiteX33" fmla="*/ 1402574 w 1869410"/>
                <a:gd name="connsiteY33" fmla="*/ 62875 h 1284248"/>
                <a:gd name="connsiteX34" fmla="*/ 1191119 w 1869410"/>
                <a:gd name="connsiteY34" fmla="*/ 17155 h 1284248"/>
                <a:gd name="connsiteX35" fmla="*/ 981569 w 1869410"/>
                <a:gd name="connsiteY35" fmla="*/ 10 h 1284248"/>
                <a:gd name="connsiteX36" fmla="*/ 712964 w 1869410"/>
                <a:gd name="connsiteY36" fmla="*/ 19060 h 1284248"/>
                <a:gd name="connsiteX37" fmla="*/ 543419 w 1869410"/>
                <a:gd name="connsiteY37" fmla="*/ 55255 h 1284248"/>
                <a:gd name="connsiteX38" fmla="*/ 415784 w 1869410"/>
                <a:gd name="connsiteY38" fmla="*/ 144790 h 1284248"/>
                <a:gd name="connsiteX39" fmla="*/ 364349 w 1869410"/>
                <a:gd name="connsiteY39" fmla="*/ 215275 h 1284248"/>
                <a:gd name="connsiteX40" fmla="*/ 290054 w 1869410"/>
                <a:gd name="connsiteY40" fmla="*/ 278140 h 1284248"/>
                <a:gd name="connsiteX41" fmla="*/ 223379 w 1869410"/>
                <a:gd name="connsiteY41" fmla="*/ 331480 h 1284248"/>
                <a:gd name="connsiteX42" fmla="*/ 145274 w 1869410"/>
                <a:gd name="connsiteY42" fmla="*/ 485785 h 1284248"/>
                <a:gd name="connsiteX43" fmla="*/ 80504 w 1869410"/>
                <a:gd name="connsiteY43" fmla="*/ 674380 h 1284248"/>
                <a:gd name="connsiteX44" fmla="*/ 494 w 1869410"/>
                <a:gd name="connsiteY44" fmla="*/ 777250 h 1284248"/>
                <a:gd name="connsiteX45" fmla="*/ 120509 w 1869410"/>
                <a:gd name="connsiteY45" fmla="*/ 678190 h 1284248"/>
                <a:gd name="connsiteX46" fmla="*/ 118604 w 1869410"/>
                <a:gd name="connsiteY46" fmla="*/ 910600 h 1284248"/>
                <a:gd name="connsiteX47" fmla="*/ 131939 w 1869410"/>
                <a:gd name="connsiteY47" fmla="*/ 1034425 h 1284248"/>
                <a:gd name="connsiteX48" fmla="*/ 160514 w 1869410"/>
                <a:gd name="connsiteY48" fmla="*/ 891550 h 1284248"/>
                <a:gd name="connsiteX49" fmla="*/ 246239 w 1869410"/>
                <a:gd name="connsiteY49" fmla="*/ 990610 h 1284248"/>
                <a:gd name="connsiteX50" fmla="*/ 238619 w 1869410"/>
                <a:gd name="connsiteY50" fmla="*/ 866785 h 1284248"/>
                <a:gd name="connsiteX51" fmla="*/ 250049 w 1869410"/>
                <a:gd name="connsiteY51" fmla="*/ 725815 h 1284248"/>
                <a:gd name="connsiteX52" fmla="*/ 311009 w 1869410"/>
                <a:gd name="connsiteY52" fmla="*/ 889645 h 1284248"/>
                <a:gd name="connsiteX53" fmla="*/ 295769 w 1869410"/>
                <a:gd name="connsiteY53" fmla="*/ 643900 h 1284248"/>
                <a:gd name="connsiteX54" fmla="*/ 341489 w 1869410"/>
                <a:gd name="connsiteY54" fmla="*/ 495310 h 1284248"/>
                <a:gd name="connsiteX55" fmla="*/ 394829 w 1869410"/>
                <a:gd name="connsiteY55" fmla="*/ 483880 h 1284248"/>
                <a:gd name="connsiteX56" fmla="*/ 486269 w 1869410"/>
                <a:gd name="connsiteY56" fmla="*/ 586750 h 1284248"/>
                <a:gd name="connsiteX0" fmla="*/ 486269 w 1869410"/>
                <a:gd name="connsiteY0" fmla="*/ 586750 h 1238621"/>
                <a:gd name="connsiteX1" fmla="*/ 545324 w 1869410"/>
                <a:gd name="connsiteY1" fmla="*/ 516265 h 1238621"/>
                <a:gd name="connsiteX2" fmla="*/ 629144 w 1869410"/>
                <a:gd name="connsiteY2" fmla="*/ 476260 h 1238621"/>
                <a:gd name="connsiteX3" fmla="*/ 692009 w 1869410"/>
                <a:gd name="connsiteY3" fmla="*/ 577225 h 1238621"/>
                <a:gd name="connsiteX4" fmla="*/ 737729 w 1869410"/>
                <a:gd name="connsiteY4" fmla="*/ 779155 h 1238621"/>
                <a:gd name="connsiteX5" fmla="*/ 735824 w 1869410"/>
                <a:gd name="connsiteY5" fmla="*/ 914410 h 1238621"/>
                <a:gd name="connsiteX6" fmla="*/ 825359 w 1869410"/>
                <a:gd name="connsiteY6" fmla="*/ 678190 h 1238621"/>
                <a:gd name="connsiteX7" fmla="*/ 840599 w 1869410"/>
                <a:gd name="connsiteY7" fmla="*/ 582940 h 1238621"/>
                <a:gd name="connsiteX8" fmla="*/ 1103489 w 1869410"/>
                <a:gd name="connsiteY8" fmla="*/ 870595 h 1238621"/>
                <a:gd name="connsiteX9" fmla="*/ 1154924 w 1869410"/>
                <a:gd name="connsiteY9" fmla="*/ 891550 h 1238621"/>
                <a:gd name="connsiteX10" fmla="*/ 1055864 w 1869410"/>
                <a:gd name="connsiteY10" fmla="*/ 723910 h 1238621"/>
                <a:gd name="connsiteX11" fmla="*/ 1257794 w 1869410"/>
                <a:gd name="connsiteY11" fmla="*/ 971560 h 1238621"/>
                <a:gd name="connsiteX12" fmla="*/ 1233029 w 1869410"/>
                <a:gd name="connsiteY12" fmla="*/ 849640 h 1238621"/>
                <a:gd name="connsiteX13" fmla="*/ 1375904 w 1869410"/>
                <a:gd name="connsiteY13" fmla="*/ 986800 h 1238621"/>
                <a:gd name="connsiteX14" fmla="*/ 1417814 w 1869410"/>
                <a:gd name="connsiteY14" fmla="*/ 1173490 h 1238621"/>
                <a:gd name="connsiteX15" fmla="*/ 1444484 w 1869410"/>
                <a:gd name="connsiteY15" fmla="*/ 1057285 h 1238621"/>
                <a:gd name="connsiteX16" fmla="*/ 1442579 w 1869410"/>
                <a:gd name="connsiteY16" fmla="*/ 1238260 h 1238621"/>
                <a:gd name="connsiteX17" fmla="*/ 1495919 w 1869410"/>
                <a:gd name="connsiteY17" fmla="*/ 1101100 h 1238621"/>
                <a:gd name="connsiteX18" fmla="*/ 1577834 w 1869410"/>
                <a:gd name="connsiteY18" fmla="*/ 1003945 h 1238621"/>
                <a:gd name="connsiteX19" fmla="*/ 1667369 w 1869410"/>
                <a:gd name="connsiteY19" fmla="*/ 1021090 h 1238621"/>
                <a:gd name="connsiteX20" fmla="*/ 1707374 w 1869410"/>
                <a:gd name="connsiteY20" fmla="*/ 1055380 h 1238621"/>
                <a:gd name="connsiteX21" fmla="*/ 1714994 w 1869410"/>
                <a:gd name="connsiteY21" fmla="*/ 904885 h 1238621"/>
                <a:gd name="connsiteX22" fmla="*/ 1716899 w 1869410"/>
                <a:gd name="connsiteY22" fmla="*/ 802015 h 1238621"/>
                <a:gd name="connsiteX23" fmla="*/ 1804529 w 1869410"/>
                <a:gd name="connsiteY23" fmla="*/ 889645 h 1238621"/>
                <a:gd name="connsiteX24" fmla="*/ 1764524 w 1869410"/>
                <a:gd name="connsiteY24" fmla="*/ 716290 h 1238621"/>
                <a:gd name="connsiteX25" fmla="*/ 1764524 w 1869410"/>
                <a:gd name="connsiteY25" fmla="*/ 615325 h 1238621"/>
                <a:gd name="connsiteX26" fmla="*/ 1869299 w 1869410"/>
                <a:gd name="connsiteY26" fmla="*/ 708670 h 1238621"/>
                <a:gd name="connsiteX27" fmla="*/ 1783574 w 1869410"/>
                <a:gd name="connsiteY27" fmla="*/ 539125 h 1238621"/>
                <a:gd name="connsiteX28" fmla="*/ 1730234 w 1869410"/>
                <a:gd name="connsiteY28" fmla="*/ 396250 h 1238621"/>
                <a:gd name="connsiteX29" fmla="*/ 1560689 w 1869410"/>
                <a:gd name="connsiteY29" fmla="*/ 219085 h 1238621"/>
                <a:gd name="connsiteX30" fmla="*/ 1427339 w 1869410"/>
                <a:gd name="connsiteY30" fmla="*/ 129550 h 1238621"/>
                <a:gd name="connsiteX31" fmla="*/ 1594979 w 1869410"/>
                <a:gd name="connsiteY31" fmla="*/ 100975 h 1238621"/>
                <a:gd name="connsiteX32" fmla="*/ 1634984 w 1869410"/>
                <a:gd name="connsiteY32" fmla="*/ 70495 h 1238621"/>
                <a:gd name="connsiteX33" fmla="*/ 1402574 w 1869410"/>
                <a:gd name="connsiteY33" fmla="*/ 62875 h 1238621"/>
                <a:gd name="connsiteX34" fmla="*/ 1191119 w 1869410"/>
                <a:gd name="connsiteY34" fmla="*/ 17155 h 1238621"/>
                <a:gd name="connsiteX35" fmla="*/ 981569 w 1869410"/>
                <a:gd name="connsiteY35" fmla="*/ 10 h 1238621"/>
                <a:gd name="connsiteX36" fmla="*/ 712964 w 1869410"/>
                <a:gd name="connsiteY36" fmla="*/ 19060 h 1238621"/>
                <a:gd name="connsiteX37" fmla="*/ 543419 w 1869410"/>
                <a:gd name="connsiteY37" fmla="*/ 55255 h 1238621"/>
                <a:gd name="connsiteX38" fmla="*/ 415784 w 1869410"/>
                <a:gd name="connsiteY38" fmla="*/ 144790 h 1238621"/>
                <a:gd name="connsiteX39" fmla="*/ 364349 w 1869410"/>
                <a:gd name="connsiteY39" fmla="*/ 215275 h 1238621"/>
                <a:gd name="connsiteX40" fmla="*/ 290054 w 1869410"/>
                <a:gd name="connsiteY40" fmla="*/ 278140 h 1238621"/>
                <a:gd name="connsiteX41" fmla="*/ 223379 w 1869410"/>
                <a:gd name="connsiteY41" fmla="*/ 331480 h 1238621"/>
                <a:gd name="connsiteX42" fmla="*/ 145274 w 1869410"/>
                <a:gd name="connsiteY42" fmla="*/ 485785 h 1238621"/>
                <a:gd name="connsiteX43" fmla="*/ 80504 w 1869410"/>
                <a:gd name="connsiteY43" fmla="*/ 674380 h 1238621"/>
                <a:gd name="connsiteX44" fmla="*/ 494 w 1869410"/>
                <a:gd name="connsiteY44" fmla="*/ 777250 h 1238621"/>
                <a:gd name="connsiteX45" fmla="*/ 120509 w 1869410"/>
                <a:gd name="connsiteY45" fmla="*/ 678190 h 1238621"/>
                <a:gd name="connsiteX46" fmla="*/ 118604 w 1869410"/>
                <a:gd name="connsiteY46" fmla="*/ 910600 h 1238621"/>
                <a:gd name="connsiteX47" fmla="*/ 131939 w 1869410"/>
                <a:gd name="connsiteY47" fmla="*/ 1034425 h 1238621"/>
                <a:gd name="connsiteX48" fmla="*/ 160514 w 1869410"/>
                <a:gd name="connsiteY48" fmla="*/ 891550 h 1238621"/>
                <a:gd name="connsiteX49" fmla="*/ 246239 w 1869410"/>
                <a:gd name="connsiteY49" fmla="*/ 990610 h 1238621"/>
                <a:gd name="connsiteX50" fmla="*/ 238619 w 1869410"/>
                <a:gd name="connsiteY50" fmla="*/ 866785 h 1238621"/>
                <a:gd name="connsiteX51" fmla="*/ 250049 w 1869410"/>
                <a:gd name="connsiteY51" fmla="*/ 725815 h 1238621"/>
                <a:gd name="connsiteX52" fmla="*/ 311009 w 1869410"/>
                <a:gd name="connsiteY52" fmla="*/ 889645 h 1238621"/>
                <a:gd name="connsiteX53" fmla="*/ 295769 w 1869410"/>
                <a:gd name="connsiteY53" fmla="*/ 643900 h 1238621"/>
                <a:gd name="connsiteX54" fmla="*/ 341489 w 1869410"/>
                <a:gd name="connsiteY54" fmla="*/ 495310 h 1238621"/>
                <a:gd name="connsiteX55" fmla="*/ 394829 w 1869410"/>
                <a:gd name="connsiteY55" fmla="*/ 483880 h 1238621"/>
                <a:gd name="connsiteX56" fmla="*/ 486269 w 1869410"/>
                <a:gd name="connsiteY56" fmla="*/ 586750 h 1238621"/>
                <a:gd name="connsiteX0" fmla="*/ 486269 w 1869410"/>
                <a:gd name="connsiteY0" fmla="*/ 586750 h 1238621"/>
                <a:gd name="connsiteX1" fmla="*/ 545324 w 1869410"/>
                <a:gd name="connsiteY1" fmla="*/ 516265 h 1238621"/>
                <a:gd name="connsiteX2" fmla="*/ 629144 w 1869410"/>
                <a:gd name="connsiteY2" fmla="*/ 476260 h 1238621"/>
                <a:gd name="connsiteX3" fmla="*/ 692009 w 1869410"/>
                <a:gd name="connsiteY3" fmla="*/ 577225 h 1238621"/>
                <a:gd name="connsiteX4" fmla="*/ 737729 w 1869410"/>
                <a:gd name="connsiteY4" fmla="*/ 779155 h 1238621"/>
                <a:gd name="connsiteX5" fmla="*/ 735824 w 1869410"/>
                <a:gd name="connsiteY5" fmla="*/ 914410 h 1238621"/>
                <a:gd name="connsiteX6" fmla="*/ 825359 w 1869410"/>
                <a:gd name="connsiteY6" fmla="*/ 678190 h 1238621"/>
                <a:gd name="connsiteX7" fmla="*/ 840599 w 1869410"/>
                <a:gd name="connsiteY7" fmla="*/ 582940 h 1238621"/>
                <a:gd name="connsiteX8" fmla="*/ 1103489 w 1869410"/>
                <a:gd name="connsiteY8" fmla="*/ 870595 h 1238621"/>
                <a:gd name="connsiteX9" fmla="*/ 1154924 w 1869410"/>
                <a:gd name="connsiteY9" fmla="*/ 891550 h 1238621"/>
                <a:gd name="connsiteX10" fmla="*/ 1055864 w 1869410"/>
                <a:gd name="connsiteY10" fmla="*/ 723910 h 1238621"/>
                <a:gd name="connsiteX11" fmla="*/ 1257794 w 1869410"/>
                <a:gd name="connsiteY11" fmla="*/ 971560 h 1238621"/>
                <a:gd name="connsiteX12" fmla="*/ 1233029 w 1869410"/>
                <a:gd name="connsiteY12" fmla="*/ 849640 h 1238621"/>
                <a:gd name="connsiteX13" fmla="*/ 1358759 w 1869410"/>
                <a:gd name="connsiteY13" fmla="*/ 958225 h 1238621"/>
                <a:gd name="connsiteX14" fmla="*/ 1417814 w 1869410"/>
                <a:gd name="connsiteY14" fmla="*/ 1173490 h 1238621"/>
                <a:gd name="connsiteX15" fmla="*/ 1444484 w 1869410"/>
                <a:gd name="connsiteY15" fmla="*/ 1057285 h 1238621"/>
                <a:gd name="connsiteX16" fmla="*/ 1442579 w 1869410"/>
                <a:gd name="connsiteY16" fmla="*/ 1238260 h 1238621"/>
                <a:gd name="connsiteX17" fmla="*/ 1495919 w 1869410"/>
                <a:gd name="connsiteY17" fmla="*/ 1101100 h 1238621"/>
                <a:gd name="connsiteX18" fmla="*/ 1577834 w 1869410"/>
                <a:gd name="connsiteY18" fmla="*/ 1003945 h 1238621"/>
                <a:gd name="connsiteX19" fmla="*/ 1667369 w 1869410"/>
                <a:gd name="connsiteY19" fmla="*/ 1021090 h 1238621"/>
                <a:gd name="connsiteX20" fmla="*/ 1707374 w 1869410"/>
                <a:gd name="connsiteY20" fmla="*/ 1055380 h 1238621"/>
                <a:gd name="connsiteX21" fmla="*/ 1714994 w 1869410"/>
                <a:gd name="connsiteY21" fmla="*/ 904885 h 1238621"/>
                <a:gd name="connsiteX22" fmla="*/ 1716899 w 1869410"/>
                <a:gd name="connsiteY22" fmla="*/ 802015 h 1238621"/>
                <a:gd name="connsiteX23" fmla="*/ 1804529 w 1869410"/>
                <a:gd name="connsiteY23" fmla="*/ 889645 h 1238621"/>
                <a:gd name="connsiteX24" fmla="*/ 1764524 w 1869410"/>
                <a:gd name="connsiteY24" fmla="*/ 716290 h 1238621"/>
                <a:gd name="connsiteX25" fmla="*/ 1764524 w 1869410"/>
                <a:gd name="connsiteY25" fmla="*/ 615325 h 1238621"/>
                <a:gd name="connsiteX26" fmla="*/ 1869299 w 1869410"/>
                <a:gd name="connsiteY26" fmla="*/ 708670 h 1238621"/>
                <a:gd name="connsiteX27" fmla="*/ 1783574 w 1869410"/>
                <a:gd name="connsiteY27" fmla="*/ 539125 h 1238621"/>
                <a:gd name="connsiteX28" fmla="*/ 1730234 w 1869410"/>
                <a:gd name="connsiteY28" fmla="*/ 396250 h 1238621"/>
                <a:gd name="connsiteX29" fmla="*/ 1560689 w 1869410"/>
                <a:gd name="connsiteY29" fmla="*/ 219085 h 1238621"/>
                <a:gd name="connsiteX30" fmla="*/ 1427339 w 1869410"/>
                <a:gd name="connsiteY30" fmla="*/ 129550 h 1238621"/>
                <a:gd name="connsiteX31" fmla="*/ 1594979 w 1869410"/>
                <a:gd name="connsiteY31" fmla="*/ 100975 h 1238621"/>
                <a:gd name="connsiteX32" fmla="*/ 1634984 w 1869410"/>
                <a:gd name="connsiteY32" fmla="*/ 70495 h 1238621"/>
                <a:gd name="connsiteX33" fmla="*/ 1402574 w 1869410"/>
                <a:gd name="connsiteY33" fmla="*/ 62875 h 1238621"/>
                <a:gd name="connsiteX34" fmla="*/ 1191119 w 1869410"/>
                <a:gd name="connsiteY34" fmla="*/ 17155 h 1238621"/>
                <a:gd name="connsiteX35" fmla="*/ 981569 w 1869410"/>
                <a:gd name="connsiteY35" fmla="*/ 10 h 1238621"/>
                <a:gd name="connsiteX36" fmla="*/ 712964 w 1869410"/>
                <a:gd name="connsiteY36" fmla="*/ 19060 h 1238621"/>
                <a:gd name="connsiteX37" fmla="*/ 543419 w 1869410"/>
                <a:gd name="connsiteY37" fmla="*/ 55255 h 1238621"/>
                <a:gd name="connsiteX38" fmla="*/ 415784 w 1869410"/>
                <a:gd name="connsiteY38" fmla="*/ 144790 h 1238621"/>
                <a:gd name="connsiteX39" fmla="*/ 364349 w 1869410"/>
                <a:gd name="connsiteY39" fmla="*/ 215275 h 1238621"/>
                <a:gd name="connsiteX40" fmla="*/ 290054 w 1869410"/>
                <a:gd name="connsiteY40" fmla="*/ 278140 h 1238621"/>
                <a:gd name="connsiteX41" fmla="*/ 223379 w 1869410"/>
                <a:gd name="connsiteY41" fmla="*/ 331480 h 1238621"/>
                <a:gd name="connsiteX42" fmla="*/ 145274 w 1869410"/>
                <a:gd name="connsiteY42" fmla="*/ 485785 h 1238621"/>
                <a:gd name="connsiteX43" fmla="*/ 80504 w 1869410"/>
                <a:gd name="connsiteY43" fmla="*/ 674380 h 1238621"/>
                <a:gd name="connsiteX44" fmla="*/ 494 w 1869410"/>
                <a:gd name="connsiteY44" fmla="*/ 777250 h 1238621"/>
                <a:gd name="connsiteX45" fmla="*/ 120509 w 1869410"/>
                <a:gd name="connsiteY45" fmla="*/ 678190 h 1238621"/>
                <a:gd name="connsiteX46" fmla="*/ 118604 w 1869410"/>
                <a:gd name="connsiteY46" fmla="*/ 910600 h 1238621"/>
                <a:gd name="connsiteX47" fmla="*/ 131939 w 1869410"/>
                <a:gd name="connsiteY47" fmla="*/ 1034425 h 1238621"/>
                <a:gd name="connsiteX48" fmla="*/ 160514 w 1869410"/>
                <a:gd name="connsiteY48" fmla="*/ 891550 h 1238621"/>
                <a:gd name="connsiteX49" fmla="*/ 246239 w 1869410"/>
                <a:gd name="connsiteY49" fmla="*/ 990610 h 1238621"/>
                <a:gd name="connsiteX50" fmla="*/ 238619 w 1869410"/>
                <a:gd name="connsiteY50" fmla="*/ 866785 h 1238621"/>
                <a:gd name="connsiteX51" fmla="*/ 250049 w 1869410"/>
                <a:gd name="connsiteY51" fmla="*/ 725815 h 1238621"/>
                <a:gd name="connsiteX52" fmla="*/ 311009 w 1869410"/>
                <a:gd name="connsiteY52" fmla="*/ 889645 h 1238621"/>
                <a:gd name="connsiteX53" fmla="*/ 295769 w 1869410"/>
                <a:gd name="connsiteY53" fmla="*/ 643900 h 1238621"/>
                <a:gd name="connsiteX54" fmla="*/ 341489 w 1869410"/>
                <a:gd name="connsiteY54" fmla="*/ 495310 h 1238621"/>
                <a:gd name="connsiteX55" fmla="*/ 394829 w 1869410"/>
                <a:gd name="connsiteY55" fmla="*/ 483880 h 1238621"/>
                <a:gd name="connsiteX56" fmla="*/ 486269 w 1869410"/>
                <a:gd name="connsiteY56" fmla="*/ 586750 h 1238621"/>
                <a:gd name="connsiteX0" fmla="*/ 486269 w 1869410"/>
                <a:gd name="connsiteY0" fmla="*/ 586750 h 1239134"/>
                <a:gd name="connsiteX1" fmla="*/ 545324 w 1869410"/>
                <a:gd name="connsiteY1" fmla="*/ 516265 h 1239134"/>
                <a:gd name="connsiteX2" fmla="*/ 629144 w 1869410"/>
                <a:gd name="connsiteY2" fmla="*/ 476260 h 1239134"/>
                <a:gd name="connsiteX3" fmla="*/ 692009 w 1869410"/>
                <a:gd name="connsiteY3" fmla="*/ 577225 h 1239134"/>
                <a:gd name="connsiteX4" fmla="*/ 737729 w 1869410"/>
                <a:gd name="connsiteY4" fmla="*/ 779155 h 1239134"/>
                <a:gd name="connsiteX5" fmla="*/ 735824 w 1869410"/>
                <a:gd name="connsiteY5" fmla="*/ 914410 h 1239134"/>
                <a:gd name="connsiteX6" fmla="*/ 825359 w 1869410"/>
                <a:gd name="connsiteY6" fmla="*/ 678190 h 1239134"/>
                <a:gd name="connsiteX7" fmla="*/ 840599 w 1869410"/>
                <a:gd name="connsiteY7" fmla="*/ 582940 h 1239134"/>
                <a:gd name="connsiteX8" fmla="*/ 1103489 w 1869410"/>
                <a:gd name="connsiteY8" fmla="*/ 870595 h 1239134"/>
                <a:gd name="connsiteX9" fmla="*/ 1154924 w 1869410"/>
                <a:gd name="connsiteY9" fmla="*/ 891550 h 1239134"/>
                <a:gd name="connsiteX10" fmla="*/ 1055864 w 1869410"/>
                <a:gd name="connsiteY10" fmla="*/ 723910 h 1239134"/>
                <a:gd name="connsiteX11" fmla="*/ 1257794 w 1869410"/>
                <a:gd name="connsiteY11" fmla="*/ 971560 h 1239134"/>
                <a:gd name="connsiteX12" fmla="*/ 1233029 w 1869410"/>
                <a:gd name="connsiteY12" fmla="*/ 849640 h 1239134"/>
                <a:gd name="connsiteX13" fmla="*/ 1358759 w 1869410"/>
                <a:gd name="connsiteY13" fmla="*/ 958225 h 1239134"/>
                <a:gd name="connsiteX14" fmla="*/ 1417814 w 1869410"/>
                <a:gd name="connsiteY14" fmla="*/ 1173490 h 1239134"/>
                <a:gd name="connsiteX15" fmla="*/ 1431149 w 1869410"/>
                <a:gd name="connsiteY15" fmla="*/ 1030615 h 1239134"/>
                <a:gd name="connsiteX16" fmla="*/ 1442579 w 1869410"/>
                <a:gd name="connsiteY16" fmla="*/ 1238260 h 1239134"/>
                <a:gd name="connsiteX17" fmla="*/ 1495919 w 1869410"/>
                <a:gd name="connsiteY17" fmla="*/ 1101100 h 1239134"/>
                <a:gd name="connsiteX18" fmla="*/ 1577834 w 1869410"/>
                <a:gd name="connsiteY18" fmla="*/ 1003945 h 1239134"/>
                <a:gd name="connsiteX19" fmla="*/ 1667369 w 1869410"/>
                <a:gd name="connsiteY19" fmla="*/ 1021090 h 1239134"/>
                <a:gd name="connsiteX20" fmla="*/ 1707374 w 1869410"/>
                <a:gd name="connsiteY20" fmla="*/ 1055380 h 1239134"/>
                <a:gd name="connsiteX21" fmla="*/ 1714994 w 1869410"/>
                <a:gd name="connsiteY21" fmla="*/ 904885 h 1239134"/>
                <a:gd name="connsiteX22" fmla="*/ 1716899 w 1869410"/>
                <a:gd name="connsiteY22" fmla="*/ 802015 h 1239134"/>
                <a:gd name="connsiteX23" fmla="*/ 1804529 w 1869410"/>
                <a:gd name="connsiteY23" fmla="*/ 889645 h 1239134"/>
                <a:gd name="connsiteX24" fmla="*/ 1764524 w 1869410"/>
                <a:gd name="connsiteY24" fmla="*/ 716290 h 1239134"/>
                <a:gd name="connsiteX25" fmla="*/ 1764524 w 1869410"/>
                <a:gd name="connsiteY25" fmla="*/ 615325 h 1239134"/>
                <a:gd name="connsiteX26" fmla="*/ 1869299 w 1869410"/>
                <a:gd name="connsiteY26" fmla="*/ 708670 h 1239134"/>
                <a:gd name="connsiteX27" fmla="*/ 1783574 w 1869410"/>
                <a:gd name="connsiteY27" fmla="*/ 539125 h 1239134"/>
                <a:gd name="connsiteX28" fmla="*/ 1730234 w 1869410"/>
                <a:gd name="connsiteY28" fmla="*/ 396250 h 1239134"/>
                <a:gd name="connsiteX29" fmla="*/ 1560689 w 1869410"/>
                <a:gd name="connsiteY29" fmla="*/ 219085 h 1239134"/>
                <a:gd name="connsiteX30" fmla="*/ 1427339 w 1869410"/>
                <a:gd name="connsiteY30" fmla="*/ 129550 h 1239134"/>
                <a:gd name="connsiteX31" fmla="*/ 1594979 w 1869410"/>
                <a:gd name="connsiteY31" fmla="*/ 100975 h 1239134"/>
                <a:gd name="connsiteX32" fmla="*/ 1634984 w 1869410"/>
                <a:gd name="connsiteY32" fmla="*/ 70495 h 1239134"/>
                <a:gd name="connsiteX33" fmla="*/ 1402574 w 1869410"/>
                <a:gd name="connsiteY33" fmla="*/ 62875 h 1239134"/>
                <a:gd name="connsiteX34" fmla="*/ 1191119 w 1869410"/>
                <a:gd name="connsiteY34" fmla="*/ 17155 h 1239134"/>
                <a:gd name="connsiteX35" fmla="*/ 981569 w 1869410"/>
                <a:gd name="connsiteY35" fmla="*/ 10 h 1239134"/>
                <a:gd name="connsiteX36" fmla="*/ 712964 w 1869410"/>
                <a:gd name="connsiteY36" fmla="*/ 19060 h 1239134"/>
                <a:gd name="connsiteX37" fmla="*/ 543419 w 1869410"/>
                <a:gd name="connsiteY37" fmla="*/ 55255 h 1239134"/>
                <a:gd name="connsiteX38" fmla="*/ 415784 w 1869410"/>
                <a:gd name="connsiteY38" fmla="*/ 144790 h 1239134"/>
                <a:gd name="connsiteX39" fmla="*/ 364349 w 1869410"/>
                <a:gd name="connsiteY39" fmla="*/ 215275 h 1239134"/>
                <a:gd name="connsiteX40" fmla="*/ 290054 w 1869410"/>
                <a:gd name="connsiteY40" fmla="*/ 278140 h 1239134"/>
                <a:gd name="connsiteX41" fmla="*/ 223379 w 1869410"/>
                <a:gd name="connsiteY41" fmla="*/ 331480 h 1239134"/>
                <a:gd name="connsiteX42" fmla="*/ 145274 w 1869410"/>
                <a:gd name="connsiteY42" fmla="*/ 485785 h 1239134"/>
                <a:gd name="connsiteX43" fmla="*/ 80504 w 1869410"/>
                <a:gd name="connsiteY43" fmla="*/ 674380 h 1239134"/>
                <a:gd name="connsiteX44" fmla="*/ 494 w 1869410"/>
                <a:gd name="connsiteY44" fmla="*/ 777250 h 1239134"/>
                <a:gd name="connsiteX45" fmla="*/ 120509 w 1869410"/>
                <a:gd name="connsiteY45" fmla="*/ 678190 h 1239134"/>
                <a:gd name="connsiteX46" fmla="*/ 118604 w 1869410"/>
                <a:gd name="connsiteY46" fmla="*/ 910600 h 1239134"/>
                <a:gd name="connsiteX47" fmla="*/ 131939 w 1869410"/>
                <a:gd name="connsiteY47" fmla="*/ 1034425 h 1239134"/>
                <a:gd name="connsiteX48" fmla="*/ 160514 w 1869410"/>
                <a:gd name="connsiteY48" fmla="*/ 891550 h 1239134"/>
                <a:gd name="connsiteX49" fmla="*/ 246239 w 1869410"/>
                <a:gd name="connsiteY49" fmla="*/ 990610 h 1239134"/>
                <a:gd name="connsiteX50" fmla="*/ 238619 w 1869410"/>
                <a:gd name="connsiteY50" fmla="*/ 866785 h 1239134"/>
                <a:gd name="connsiteX51" fmla="*/ 250049 w 1869410"/>
                <a:gd name="connsiteY51" fmla="*/ 725815 h 1239134"/>
                <a:gd name="connsiteX52" fmla="*/ 311009 w 1869410"/>
                <a:gd name="connsiteY52" fmla="*/ 889645 h 1239134"/>
                <a:gd name="connsiteX53" fmla="*/ 295769 w 1869410"/>
                <a:gd name="connsiteY53" fmla="*/ 643900 h 1239134"/>
                <a:gd name="connsiteX54" fmla="*/ 341489 w 1869410"/>
                <a:gd name="connsiteY54" fmla="*/ 495310 h 1239134"/>
                <a:gd name="connsiteX55" fmla="*/ 394829 w 1869410"/>
                <a:gd name="connsiteY55" fmla="*/ 483880 h 1239134"/>
                <a:gd name="connsiteX56" fmla="*/ 486269 w 1869410"/>
                <a:gd name="connsiteY56" fmla="*/ 586750 h 1239134"/>
                <a:gd name="connsiteX0" fmla="*/ 486269 w 1869410"/>
                <a:gd name="connsiteY0" fmla="*/ 586750 h 1239134"/>
                <a:gd name="connsiteX1" fmla="*/ 545324 w 1869410"/>
                <a:gd name="connsiteY1" fmla="*/ 516265 h 1239134"/>
                <a:gd name="connsiteX2" fmla="*/ 629144 w 1869410"/>
                <a:gd name="connsiteY2" fmla="*/ 476260 h 1239134"/>
                <a:gd name="connsiteX3" fmla="*/ 692009 w 1869410"/>
                <a:gd name="connsiteY3" fmla="*/ 577225 h 1239134"/>
                <a:gd name="connsiteX4" fmla="*/ 737729 w 1869410"/>
                <a:gd name="connsiteY4" fmla="*/ 779155 h 1239134"/>
                <a:gd name="connsiteX5" fmla="*/ 735824 w 1869410"/>
                <a:gd name="connsiteY5" fmla="*/ 914410 h 1239134"/>
                <a:gd name="connsiteX6" fmla="*/ 825359 w 1869410"/>
                <a:gd name="connsiteY6" fmla="*/ 678190 h 1239134"/>
                <a:gd name="connsiteX7" fmla="*/ 840599 w 1869410"/>
                <a:gd name="connsiteY7" fmla="*/ 582940 h 1239134"/>
                <a:gd name="connsiteX8" fmla="*/ 1103489 w 1869410"/>
                <a:gd name="connsiteY8" fmla="*/ 870595 h 1239134"/>
                <a:gd name="connsiteX9" fmla="*/ 1154924 w 1869410"/>
                <a:gd name="connsiteY9" fmla="*/ 891550 h 1239134"/>
                <a:gd name="connsiteX10" fmla="*/ 1055864 w 1869410"/>
                <a:gd name="connsiteY10" fmla="*/ 723910 h 1239134"/>
                <a:gd name="connsiteX11" fmla="*/ 1257794 w 1869410"/>
                <a:gd name="connsiteY11" fmla="*/ 971560 h 1239134"/>
                <a:gd name="connsiteX12" fmla="*/ 1233029 w 1869410"/>
                <a:gd name="connsiteY12" fmla="*/ 849640 h 1239134"/>
                <a:gd name="connsiteX13" fmla="*/ 1358759 w 1869410"/>
                <a:gd name="connsiteY13" fmla="*/ 958225 h 1239134"/>
                <a:gd name="connsiteX14" fmla="*/ 1404479 w 1869410"/>
                <a:gd name="connsiteY14" fmla="*/ 1122055 h 1239134"/>
                <a:gd name="connsiteX15" fmla="*/ 1431149 w 1869410"/>
                <a:gd name="connsiteY15" fmla="*/ 1030615 h 1239134"/>
                <a:gd name="connsiteX16" fmla="*/ 1442579 w 1869410"/>
                <a:gd name="connsiteY16" fmla="*/ 1238260 h 1239134"/>
                <a:gd name="connsiteX17" fmla="*/ 1495919 w 1869410"/>
                <a:gd name="connsiteY17" fmla="*/ 1101100 h 1239134"/>
                <a:gd name="connsiteX18" fmla="*/ 1577834 w 1869410"/>
                <a:gd name="connsiteY18" fmla="*/ 1003945 h 1239134"/>
                <a:gd name="connsiteX19" fmla="*/ 1667369 w 1869410"/>
                <a:gd name="connsiteY19" fmla="*/ 1021090 h 1239134"/>
                <a:gd name="connsiteX20" fmla="*/ 1707374 w 1869410"/>
                <a:gd name="connsiteY20" fmla="*/ 1055380 h 1239134"/>
                <a:gd name="connsiteX21" fmla="*/ 1714994 w 1869410"/>
                <a:gd name="connsiteY21" fmla="*/ 904885 h 1239134"/>
                <a:gd name="connsiteX22" fmla="*/ 1716899 w 1869410"/>
                <a:gd name="connsiteY22" fmla="*/ 802015 h 1239134"/>
                <a:gd name="connsiteX23" fmla="*/ 1804529 w 1869410"/>
                <a:gd name="connsiteY23" fmla="*/ 889645 h 1239134"/>
                <a:gd name="connsiteX24" fmla="*/ 1764524 w 1869410"/>
                <a:gd name="connsiteY24" fmla="*/ 716290 h 1239134"/>
                <a:gd name="connsiteX25" fmla="*/ 1764524 w 1869410"/>
                <a:gd name="connsiteY25" fmla="*/ 615325 h 1239134"/>
                <a:gd name="connsiteX26" fmla="*/ 1869299 w 1869410"/>
                <a:gd name="connsiteY26" fmla="*/ 708670 h 1239134"/>
                <a:gd name="connsiteX27" fmla="*/ 1783574 w 1869410"/>
                <a:gd name="connsiteY27" fmla="*/ 539125 h 1239134"/>
                <a:gd name="connsiteX28" fmla="*/ 1730234 w 1869410"/>
                <a:gd name="connsiteY28" fmla="*/ 396250 h 1239134"/>
                <a:gd name="connsiteX29" fmla="*/ 1560689 w 1869410"/>
                <a:gd name="connsiteY29" fmla="*/ 219085 h 1239134"/>
                <a:gd name="connsiteX30" fmla="*/ 1427339 w 1869410"/>
                <a:gd name="connsiteY30" fmla="*/ 129550 h 1239134"/>
                <a:gd name="connsiteX31" fmla="*/ 1594979 w 1869410"/>
                <a:gd name="connsiteY31" fmla="*/ 100975 h 1239134"/>
                <a:gd name="connsiteX32" fmla="*/ 1634984 w 1869410"/>
                <a:gd name="connsiteY32" fmla="*/ 70495 h 1239134"/>
                <a:gd name="connsiteX33" fmla="*/ 1402574 w 1869410"/>
                <a:gd name="connsiteY33" fmla="*/ 62875 h 1239134"/>
                <a:gd name="connsiteX34" fmla="*/ 1191119 w 1869410"/>
                <a:gd name="connsiteY34" fmla="*/ 17155 h 1239134"/>
                <a:gd name="connsiteX35" fmla="*/ 981569 w 1869410"/>
                <a:gd name="connsiteY35" fmla="*/ 10 h 1239134"/>
                <a:gd name="connsiteX36" fmla="*/ 712964 w 1869410"/>
                <a:gd name="connsiteY36" fmla="*/ 19060 h 1239134"/>
                <a:gd name="connsiteX37" fmla="*/ 543419 w 1869410"/>
                <a:gd name="connsiteY37" fmla="*/ 55255 h 1239134"/>
                <a:gd name="connsiteX38" fmla="*/ 415784 w 1869410"/>
                <a:gd name="connsiteY38" fmla="*/ 144790 h 1239134"/>
                <a:gd name="connsiteX39" fmla="*/ 364349 w 1869410"/>
                <a:gd name="connsiteY39" fmla="*/ 215275 h 1239134"/>
                <a:gd name="connsiteX40" fmla="*/ 290054 w 1869410"/>
                <a:gd name="connsiteY40" fmla="*/ 278140 h 1239134"/>
                <a:gd name="connsiteX41" fmla="*/ 223379 w 1869410"/>
                <a:gd name="connsiteY41" fmla="*/ 331480 h 1239134"/>
                <a:gd name="connsiteX42" fmla="*/ 145274 w 1869410"/>
                <a:gd name="connsiteY42" fmla="*/ 485785 h 1239134"/>
                <a:gd name="connsiteX43" fmla="*/ 80504 w 1869410"/>
                <a:gd name="connsiteY43" fmla="*/ 674380 h 1239134"/>
                <a:gd name="connsiteX44" fmla="*/ 494 w 1869410"/>
                <a:gd name="connsiteY44" fmla="*/ 777250 h 1239134"/>
                <a:gd name="connsiteX45" fmla="*/ 120509 w 1869410"/>
                <a:gd name="connsiteY45" fmla="*/ 678190 h 1239134"/>
                <a:gd name="connsiteX46" fmla="*/ 118604 w 1869410"/>
                <a:gd name="connsiteY46" fmla="*/ 910600 h 1239134"/>
                <a:gd name="connsiteX47" fmla="*/ 131939 w 1869410"/>
                <a:gd name="connsiteY47" fmla="*/ 1034425 h 1239134"/>
                <a:gd name="connsiteX48" fmla="*/ 160514 w 1869410"/>
                <a:gd name="connsiteY48" fmla="*/ 891550 h 1239134"/>
                <a:gd name="connsiteX49" fmla="*/ 246239 w 1869410"/>
                <a:gd name="connsiteY49" fmla="*/ 990610 h 1239134"/>
                <a:gd name="connsiteX50" fmla="*/ 238619 w 1869410"/>
                <a:gd name="connsiteY50" fmla="*/ 866785 h 1239134"/>
                <a:gd name="connsiteX51" fmla="*/ 250049 w 1869410"/>
                <a:gd name="connsiteY51" fmla="*/ 725815 h 1239134"/>
                <a:gd name="connsiteX52" fmla="*/ 311009 w 1869410"/>
                <a:gd name="connsiteY52" fmla="*/ 889645 h 1239134"/>
                <a:gd name="connsiteX53" fmla="*/ 295769 w 1869410"/>
                <a:gd name="connsiteY53" fmla="*/ 643900 h 1239134"/>
                <a:gd name="connsiteX54" fmla="*/ 341489 w 1869410"/>
                <a:gd name="connsiteY54" fmla="*/ 495310 h 1239134"/>
                <a:gd name="connsiteX55" fmla="*/ 394829 w 1869410"/>
                <a:gd name="connsiteY55" fmla="*/ 483880 h 1239134"/>
                <a:gd name="connsiteX56" fmla="*/ 486269 w 1869410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532027 w 1806458"/>
                <a:gd name="connsiteY31" fmla="*/ 10097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103442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532027 w 1806458"/>
                <a:gd name="connsiteY31" fmla="*/ 10097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98870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532027 w 1806458"/>
                <a:gd name="connsiteY31" fmla="*/ 10097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98870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486307 w 1806458"/>
                <a:gd name="connsiteY31" fmla="*/ 10478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98870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719"/>
                <a:gd name="connsiteY0" fmla="*/ 586750 h 1239134"/>
                <a:gd name="connsiteX1" fmla="*/ 482372 w 1806719"/>
                <a:gd name="connsiteY1" fmla="*/ 516265 h 1239134"/>
                <a:gd name="connsiteX2" fmla="*/ 566192 w 1806719"/>
                <a:gd name="connsiteY2" fmla="*/ 476260 h 1239134"/>
                <a:gd name="connsiteX3" fmla="*/ 629057 w 1806719"/>
                <a:gd name="connsiteY3" fmla="*/ 577225 h 1239134"/>
                <a:gd name="connsiteX4" fmla="*/ 674777 w 1806719"/>
                <a:gd name="connsiteY4" fmla="*/ 779155 h 1239134"/>
                <a:gd name="connsiteX5" fmla="*/ 672872 w 1806719"/>
                <a:gd name="connsiteY5" fmla="*/ 914410 h 1239134"/>
                <a:gd name="connsiteX6" fmla="*/ 762407 w 1806719"/>
                <a:gd name="connsiteY6" fmla="*/ 678190 h 1239134"/>
                <a:gd name="connsiteX7" fmla="*/ 777647 w 1806719"/>
                <a:gd name="connsiteY7" fmla="*/ 582940 h 1239134"/>
                <a:gd name="connsiteX8" fmla="*/ 1040537 w 1806719"/>
                <a:gd name="connsiteY8" fmla="*/ 870595 h 1239134"/>
                <a:gd name="connsiteX9" fmla="*/ 1091972 w 1806719"/>
                <a:gd name="connsiteY9" fmla="*/ 891550 h 1239134"/>
                <a:gd name="connsiteX10" fmla="*/ 992912 w 1806719"/>
                <a:gd name="connsiteY10" fmla="*/ 723910 h 1239134"/>
                <a:gd name="connsiteX11" fmla="*/ 1194842 w 1806719"/>
                <a:gd name="connsiteY11" fmla="*/ 971560 h 1239134"/>
                <a:gd name="connsiteX12" fmla="*/ 1170077 w 1806719"/>
                <a:gd name="connsiteY12" fmla="*/ 849640 h 1239134"/>
                <a:gd name="connsiteX13" fmla="*/ 1295807 w 1806719"/>
                <a:gd name="connsiteY13" fmla="*/ 958225 h 1239134"/>
                <a:gd name="connsiteX14" fmla="*/ 1341527 w 1806719"/>
                <a:gd name="connsiteY14" fmla="*/ 1122055 h 1239134"/>
                <a:gd name="connsiteX15" fmla="*/ 1368197 w 1806719"/>
                <a:gd name="connsiteY15" fmla="*/ 1030615 h 1239134"/>
                <a:gd name="connsiteX16" fmla="*/ 1379627 w 1806719"/>
                <a:gd name="connsiteY16" fmla="*/ 1238260 h 1239134"/>
                <a:gd name="connsiteX17" fmla="*/ 1432967 w 1806719"/>
                <a:gd name="connsiteY17" fmla="*/ 1101100 h 1239134"/>
                <a:gd name="connsiteX18" fmla="*/ 1514882 w 1806719"/>
                <a:gd name="connsiteY18" fmla="*/ 1003945 h 1239134"/>
                <a:gd name="connsiteX19" fmla="*/ 1604417 w 1806719"/>
                <a:gd name="connsiteY19" fmla="*/ 1021090 h 1239134"/>
                <a:gd name="connsiteX20" fmla="*/ 1644422 w 1806719"/>
                <a:gd name="connsiteY20" fmla="*/ 1055380 h 1239134"/>
                <a:gd name="connsiteX21" fmla="*/ 1652042 w 1806719"/>
                <a:gd name="connsiteY21" fmla="*/ 904885 h 1239134"/>
                <a:gd name="connsiteX22" fmla="*/ 1653947 w 1806719"/>
                <a:gd name="connsiteY22" fmla="*/ 802015 h 1239134"/>
                <a:gd name="connsiteX23" fmla="*/ 1741577 w 1806719"/>
                <a:gd name="connsiteY23" fmla="*/ 889645 h 1239134"/>
                <a:gd name="connsiteX24" fmla="*/ 1701572 w 1806719"/>
                <a:gd name="connsiteY24" fmla="*/ 716290 h 1239134"/>
                <a:gd name="connsiteX25" fmla="*/ 1701572 w 1806719"/>
                <a:gd name="connsiteY25" fmla="*/ 615325 h 1239134"/>
                <a:gd name="connsiteX26" fmla="*/ 1806347 w 1806719"/>
                <a:gd name="connsiteY26" fmla="*/ 708670 h 1239134"/>
                <a:gd name="connsiteX27" fmla="*/ 1733957 w 1806719"/>
                <a:gd name="connsiteY27" fmla="*/ 546745 h 1239134"/>
                <a:gd name="connsiteX28" fmla="*/ 1667282 w 1806719"/>
                <a:gd name="connsiteY28" fmla="*/ 396250 h 1239134"/>
                <a:gd name="connsiteX29" fmla="*/ 1497737 w 1806719"/>
                <a:gd name="connsiteY29" fmla="*/ 219085 h 1239134"/>
                <a:gd name="connsiteX30" fmla="*/ 1364387 w 1806719"/>
                <a:gd name="connsiteY30" fmla="*/ 129550 h 1239134"/>
                <a:gd name="connsiteX31" fmla="*/ 1486307 w 1806719"/>
                <a:gd name="connsiteY31" fmla="*/ 104785 h 1239134"/>
                <a:gd name="connsiteX32" fmla="*/ 1572032 w 1806719"/>
                <a:gd name="connsiteY32" fmla="*/ 70495 h 1239134"/>
                <a:gd name="connsiteX33" fmla="*/ 1339622 w 1806719"/>
                <a:gd name="connsiteY33" fmla="*/ 62875 h 1239134"/>
                <a:gd name="connsiteX34" fmla="*/ 1128167 w 1806719"/>
                <a:gd name="connsiteY34" fmla="*/ 17155 h 1239134"/>
                <a:gd name="connsiteX35" fmla="*/ 918617 w 1806719"/>
                <a:gd name="connsiteY35" fmla="*/ 10 h 1239134"/>
                <a:gd name="connsiteX36" fmla="*/ 650012 w 1806719"/>
                <a:gd name="connsiteY36" fmla="*/ 19060 h 1239134"/>
                <a:gd name="connsiteX37" fmla="*/ 480467 w 1806719"/>
                <a:gd name="connsiteY37" fmla="*/ 55255 h 1239134"/>
                <a:gd name="connsiteX38" fmla="*/ 352832 w 1806719"/>
                <a:gd name="connsiteY38" fmla="*/ 144790 h 1239134"/>
                <a:gd name="connsiteX39" fmla="*/ 301397 w 1806719"/>
                <a:gd name="connsiteY39" fmla="*/ 215275 h 1239134"/>
                <a:gd name="connsiteX40" fmla="*/ 227102 w 1806719"/>
                <a:gd name="connsiteY40" fmla="*/ 278140 h 1239134"/>
                <a:gd name="connsiteX41" fmla="*/ 160427 w 1806719"/>
                <a:gd name="connsiteY41" fmla="*/ 331480 h 1239134"/>
                <a:gd name="connsiteX42" fmla="*/ 82322 w 1806719"/>
                <a:gd name="connsiteY42" fmla="*/ 485785 h 1239134"/>
                <a:gd name="connsiteX43" fmla="*/ 17552 w 1806719"/>
                <a:gd name="connsiteY43" fmla="*/ 674380 h 1239134"/>
                <a:gd name="connsiteX44" fmla="*/ 2312 w 1806719"/>
                <a:gd name="connsiteY44" fmla="*/ 735340 h 1239134"/>
                <a:gd name="connsiteX45" fmla="*/ 57557 w 1806719"/>
                <a:gd name="connsiteY45" fmla="*/ 678190 h 1239134"/>
                <a:gd name="connsiteX46" fmla="*/ 55652 w 1806719"/>
                <a:gd name="connsiteY46" fmla="*/ 910600 h 1239134"/>
                <a:gd name="connsiteX47" fmla="*/ 68987 w 1806719"/>
                <a:gd name="connsiteY47" fmla="*/ 988705 h 1239134"/>
                <a:gd name="connsiteX48" fmla="*/ 97562 w 1806719"/>
                <a:gd name="connsiteY48" fmla="*/ 891550 h 1239134"/>
                <a:gd name="connsiteX49" fmla="*/ 183287 w 1806719"/>
                <a:gd name="connsiteY49" fmla="*/ 990610 h 1239134"/>
                <a:gd name="connsiteX50" fmla="*/ 175667 w 1806719"/>
                <a:gd name="connsiteY50" fmla="*/ 866785 h 1239134"/>
                <a:gd name="connsiteX51" fmla="*/ 187097 w 1806719"/>
                <a:gd name="connsiteY51" fmla="*/ 725815 h 1239134"/>
                <a:gd name="connsiteX52" fmla="*/ 248057 w 1806719"/>
                <a:gd name="connsiteY52" fmla="*/ 889645 h 1239134"/>
                <a:gd name="connsiteX53" fmla="*/ 232817 w 1806719"/>
                <a:gd name="connsiteY53" fmla="*/ 643900 h 1239134"/>
                <a:gd name="connsiteX54" fmla="*/ 278537 w 1806719"/>
                <a:gd name="connsiteY54" fmla="*/ 495310 h 1239134"/>
                <a:gd name="connsiteX55" fmla="*/ 331877 w 1806719"/>
                <a:gd name="connsiteY55" fmla="*/ 483880 h 1239134"/>
                <a:gd name="connsiteX56" fmla="*/ 423317 w 1806719"/>
                <a:gd name="connsiteY56" fmla="*/ 586750 h 1239134"/>
                <a:gd name="connsiteX0" fmla="*/ 423317 w 1806719"/>
                <a:gd name="connsiteY0" fmla="*/ 586750 h 1239134"/>
                <a:gd name="connsiteX1" fmla="*/ 482372 w 1806719"/>
                <a:gd name="connsiteY1" fmla="*/ 516265 h 1239134"/>
                <a:gd name="connsiteX2" fmla="*/ 566192 w 1806719"/>
                <a:gd name="connsiteY2" fmla="*/ 476260 h 1239134"/>
                <a:gd name="connsiteX3" fmla="*/ 629057 w 1806719"/>
                <a:gd name="connsiteY3" fmla="*/ 577225 h 1239134"/>
                <a:gd name="connsiteX4" fmla="*/ 674777 w 1806719"/>
                <a:gd name="connsiteY4" fmla="*/ 779155 h 1239134"/>
                <a:gd name="connsiteX5" fmla="*/ 672872 w 1806719"/>
                <a:gd name="connsiteY5" fmla="*/ 914410 h 1239134"/>
                <a:gd name="connsiteX6" fmla="*/ 762407 w 1806719"/>
                <a:gd name="connsiteY6" fmla="*/ 678190 h 1239134"/>
                <a:gd name="connsiteX7" fmla="*/ 777647 w 1806719"/>
                <a:gd name="connsiteY7" fmla="*/ 582940 h 1239134"/>
                <a:gd name="connsiteX8" fmla="*/ 1040537 w 1806719"/>
                <a:gd name="connsiteY8" fmla="*/ 870595 h 1239134"/>
                <a:gd name="connsiteX9" fmla="*/ 1091972 w 1806719"/>
                <a:gd name="connsiteY9" fmla="*/ 891550 h 1239134"/>
                <a:gd name="connsiteX10" fmla="*/ 992912 w 1806719"/>
                <a:gd name="connsiteY10" fmla="*/ 723910 h 1239134"/>
                <a:gd name="connsiteX11" fmla="*/ 1194842 w 1806719"/>
                <a:gd name="connsiteY11" fmla="*/ 971560 h 1239134"/>
                <a:gd name="connsiteX12" fmla="*/ 1170077 w 1806719"/>
                <a:gd name="connsiteY12" fmla="*/ 849640 h 1239134"/>
                <a:gd name="connsiteX13" fmla="*/ 1295807 w 1806719"/>
                <a:gd name="connsiteY13" fmla="*/ 958225 h 1239134"/>
                <a:gd name="connsiteX14" fmla="*/ 1341527 w 1806719"/>
                <a:gd name="connsiteY14" fmla="*/ 1122055 h 1239134"/>
                <a:gd name="connsiteX15" fmla="*/ 1368197 w 1806719"/>
                <a:gd name="connsiteY15" fmla="*/ 1030615 h 1239134"/>
                <a:gd name="connsiteX16" fmla="*/ 1379627 w 1806719"/>
                <a:gd name="connsiteY16" fmla="*/ 1238260 h 1239134"/>
                <a:gd name="connsiteX17" fmla="*/ 1432967 w 1806719"/>
                <a:gd name="connsiteY17" fmla="*/ 1101100 h 1239134"/>
                <a:gd name="connsiteX18" fmla="*/ 1514882 w 1806719"/>
                <a:gd name="connsiteY18" fmla="*/ 1003945 h 1239134"/>
                <a:gd name="connsiteX19" fmla="*/ 1604417 w 1806719"/>
                <a:gd name="connsiteY19" fmla="*/ 1021090 h 1239134"/>
                <a:gd name="connsiteX20" fmla="*/ 1644422 w 1806719"/>
                <a:gd name="connsiteY20" fmla="*/ 1055380 h 1239134"/>
                <a:gd name="connsiteX21" fmla="*/ 1652042 w 1806719"/>
                <a:gd name="connsiteY21" fmla="*/ 904885 h 1239134"/>
                <a:gd name="connsiteX22" fmla="*/ 1653947 w 1806719"/>
                <a:gd name="connsiteY22" fmla="*/ 802015 h 1239134"/>
                <a:gd name="connsiteX23" fmla="*/ 1741577 w 1806719"/>
                <a:gd name="connsiteY23" fmla="*/ 889645 h 1239134"/>
                <a:gd name="connsiteX24" fmla="*/ 1701572 w 1806719"/>
                <a:gd name="connsiteY24" fmla="*/ 716290 h 1239134"/>
                <a:gd name="connsiteX25" fmla="*/ 1701572 w 1806719"/>
                <a:gd name="connsiteY25" fmla="*/ 615325 h 1239134"/>
                <a:gd name="connsiteX26" fmla="*/ 1806347 w 1806719"/>
                <a:gd name="connsiteY26" fmla="*/ 708670 h 1239134"/>
                <a:gd name="connsiteX27" fmla="*/ 1733957 w 1806719"/>
                <a:gd name="connsiteY27" fmla="*/ 546745 h 1239134"/>
                <a:gd name="connsiteX28" fmla="*/ 1667282 w 1806719"/>
                <a:gd name="connsiteY28" fmla="*/ 396250 h 1239134"/>
                <a:gd name="connsiteX29" fmla="*/ 1497737 w 1806719"/>
                <a:gd name="connsiteY29" fmla="*/ 219085 h 1239134"/>
                <a:gd name="connsiteX30" fmla="*/ 1364387 w 1806719"/>
                <a:gd name="connsiteY30" fmla="*/ 129550 h 1239134"/>
                <a:gd name="connsiteX31" fmla="*/ 1486307 w 1806719"/>
                <a:gd name="connsiteY31" fmla="*/ 104785 h 1239134"/>
                <a:gd name="connsiteX32" fmla="*/ 1572032 w 1806719"/>
                <a:gd name="connsiteY32" fmla="*/ 70495 h 1239134"/>
                <a:gd name="connsiteX33" fmla="*/ 1339622 w 1806719"/>
                <a:gd name="connsiteY33" fmla="*/ 62875 h 1239134"/>
                <a:gd name="connsiteX34" fmla="*/ 1128167 w 1806719"/>
                <a:gd name="connsiteY34" fmla="*/ 17155 h 1239134"/>
                <a:gd name="connsiteX35" fmla="*/ 918617 w 1806719"/>
                <a:gd name="connsiteY35" fmla="*/ 10 h 1239134"/>
                <a:gd name="connsiteX36" fmla="*/ 650012 w 1806719"/>
                <a:gd name="connsiteY36" fmla="*/ 19060 h 1239134"/>
                <a:gd name="connsiteX37" fmla="*/ 480467 w 1806719"/>
                <a:gd name="connsiteY37" fmla="*/ 55255 h 1239134"/>
                <a:gd name="connsiteX38" fmla="*/ 352832 w 1806719"/>
                <a:gd name="connsiteY38" fmla="*/ 144790 h 1239134"/>
                <a:gd name="connsiteX39" fmla="*/ 301397 w 1806719"/>
                <a:gd name="connsiteY39" fmla="*/ 215275 h 1239134"/>
                <a:gd name="connsiteX40" fmla="*/ 227102 w 1806719"/>
                <a:gd name="connsiteY40" fmla="*/ 278140 h 1239134"/>
                <a:gd name="connsiteX41" fmla="*/ 160427 w 1806719"/>
                <a:gd name="connsiteY41" fmla="*/ 331480 h 1239134"/>
                <a:gd name="connsiteX42" fmla="*/ 82322 w 1806719"/>
                <a:gd name="connsiteY42" fmla="*/ 485785 h 1239134"/>
                <a:gd name="connsiteX43" fmla="*/ 17552 w 1806719"/>
                <a:gd name="connsiteY43" fmla="*/ 674380 h 1239134"/>
                <a:gd name="connsiteX44" fmla="*/ 2312 w 1806719"/>
                <a:gd name="connsiteY44" fmla="*/ 735340 h 1239134"/>
                <a:gd name="connsiteX45" fmla="*/ 57557 w 1806719"/>
                <a:gd name="connsiteY45" fmla="*/ 678190 h 1239134"/>
                <a:gd name="connsiteX46" fmla="*/ 55652 w 1806719"/>
                <a:gd name="connsiteY46" fmla="*/ 910600 h 1239134"/>
                <a:gd name="connsiteX47" fmla="*/ 68987 w 1806719"/>
                <a:gd name="connsiteY47" fmla="*/ 988705 h 1239134"/>
                <a:gd name="connsiteX48" fmla="*/ 97562 w 1806719"/>
                <a:gd name="connsiteY48" fmla="*/ 891550 h 1239134"/>
                <a:gd name="connsiteX49" fmla="*/ 183287 w 1806719"/>
                <a:gd name="connsiteY49" fmla="*/ 990610 h 1239134"/>
                <a:gd name="connsiteX50" fmla="*/ 175667 w 1806719"/>
                <a:gd name="connsiteY50" fmla="*/ 866785 h 1239134"/>
                <a:gd name="connsiteX51" fmla="*/ 187097 w 1806719"/>
                <a:gd name="connsiteY51" fmla="*/ 725815 h 1239134"/>
                <a:gd name="connsiteX52" fmla="*/ 248057 w 1806719"/>
                <a:gd name="connsiteY52" fmla="*/ 889645 h 1239134"/>
                <a:gd name="connsiteX53" fmla="*/ 232817 w 1806719"/>
                <a:gd name="connsiteY53" fmla="*/ 643900 h 1239134"/>
                <a:gd name="connsiteX54" fmla="*/ 278537 w 1806719"/>
                <a:gd name="connsiteY54" fmla="*/ 495310 h 1239134"/>
                <a:gd name="connsiteX55" fmla="*/ 331877 w 1806719"/>
                <a:gd name="connsiteY55" fmla="*/ 483880 h 1239134"/>
                <a:gd name="connsiteX56" fmla="*/ 423317 w 1806719"/>
                <a:gd name="connsiteY56" fmla="*/ 586750 h 1239134"/>
                <a:gd name="connsiteX0" fmla="*/ 423317 w 1815355"/>
                <a:gd name="connsiteY0" fmla="*/ 586750 h 1239134"/>
                <a:gd name="connsiteX1" fmla="*/ 482372 w 1815355"/>
                <a:gd name="connsiteY1" fmla="*/ 516265 h 1239134"/>
                <a:gd name="connsiteX2" fmla="*/ 566192 w 1815355"/>
                <a:gd name="connsiteY2" fmla="*/ 476260 h 1239134"/>
                <a:gd name="connsiteX3" fmla="*/ 629057 w 1815355"/>
                <a:gd name="connsiteY3" fmla="*/ 577225 h 1239134"/>
                <a:gd name="connsiteX4" fmla="*/ 674777 w 1815355"/>
                <a:gd name="connsiteY4" fmla="*/ 779155 h 1239134"/>
                <a:gd name="connsiteX5" fmla="*/ 672872 w 1815355"/>
                <a:gd name="connsiteY5" fmla="*/ 914410 h 1239134"/>
                <a:gd name="connsiteX6" fmla="*/ 762407 w 1815355"/>
                <a:gd name="connsiteY6" fmla="*/ 678190 h 1239134"/>
                <a:gd name="connsiteX7" fmla="*/ 777647 w 1815355"/>
                <a:gd name="connsiteY7" fmla="*/ 582940 h 1239134"/>
                <a:gd name="connsiteX8" fmla="*/ 1040537 w 1815355"/>
                <a:gd name="connsiteY8" fmla="*/ 870595 h 1239134"/>
                <a:gd name="connsiteX9" fmla="*/ 1091972 w 1815355"/>
                <a:gd name="connsiteY9" fmla="*/ 891550 h 1239134"/>
                <a:gd name="connsiteX10" fmla="*/ 992912 w 1815355"/>
                <a:gd name="connsiteY10" fmla="*/ 723910 h 1239134"/>
                <a:gd name="connsiteX11" fmla="*/ 1194842 w 1815355"/>
                <a:gd name="connsiteY11" fmla="*/ 971560 h 1239134"/>
                <a:gd name="connsiteX12" fmla="*/ 1170077 w 1815355"/>
                <a:gd name="connsiteY12" fmla="*/ 849640 h 1239134"/>
                <a:gd name="connsiteX13" fmla="*/ 1295807 w 1815355"/>
                <a:gd name="connsiteY13" fmla="*/ 958225 h 1239134"/>
                <a:gd name="connsiteX14" fmla="*/ 1341527 w 1815355"/>
                <a:gd name="connsiteY14" fmla="*/ 1122055 h 1239134"/>
                <a:gd name="connsiteX15" fmla="*/ 1368197 w 1815355"/>
                <a:gd name="connsiteY15" fmla="*/ 1030615 h 1239134"/>
                <a:gd name="connsiteX16" fmla="*/ 1379627 w 1815355"/>
                <a:gd name="connsiteY16" fmla="*/ 1238260 h 1239134"/>
                <a:gd name="connsiteX17" fmla="*/ 1432967 w 1815355"/>
                <a:gd name="connsiteY17" fmla="*/ 1101100 h 1239134"/>
                <a:gd name="connsiteX18" fmla="*/ 1514882 w 1815355"/>
                <a:gd name="connsiteY18" fmla="*/ 1003945 h 1239134"/>
                <a:gd name="connsiteX19" fmla="*/ 1604417 w 1815355"/>
                <a:gd name="connsiteY19" fmla="*/ 1021090 h 1239134"/>
                <a:gd name="connsiteX20" fmla="*/ 1644422 w 1815355"/>
                <a:gd name="connsiteY20" fmla="*/ 1055380 h 1239134"/>
                <a:gd name="connsiteX21" fmla="*/ 1652042 w 1815355"/>
                <a:gd name="connsiteY21" fmla="*/ 904885 h 1239134"/>
                <a:gd name="connsiteX22" fmla="*/ 1653947 w 1815355"/>
                <a:gd name="connsiteY22" fmla="*/ 802015 h 1239134"/>
                <a:gd name="connsiteX23" fmla="*/ 1741577 w 1815355"/>
                <a:gd name="connsiteY23" fmla="*/ 889645 h 1239134"/>
                <a:gd name="connsiteX24" fmla="*/ 1701572 w 1815355"/>
                <a:gd name="connsiteY24" fmla="*/ 716290 h 1239134"/>
                <a:gd name="connsiteX25" fmla="*/ 1701572 w 1815355"/>
                <a:gd name="connsiteY25" fmla="*/ 615325 h 1239134"/>
                <a:gd name="connsiteX26" fmla="*/ 1806347 w 1815355"/>
                <a:gd name="connsiteY26" fmla="*/ 708670 h 1239134"/>
                <a:gd name="connsiteX27" fmla="*/ 1733957 w 1815355"/>
                <a:gd name="connsiteY27" fmla="*/ 546745 h 1239134"/>
                <a:gd name="connsiteX28" fmla="*/ 1667282 w 1815355"/>
                <a:gd name="connsiteY28" fmla="*/ 396250 h 1239134"/>
                <a:gd name="connsiteX29" fmla="*/ 1497737 w 1815355"/>
                <a:gd name="connsiteY29" fmla="*/ 219085 h 1239134"/>
                <a:gd name="connsiteX30" fmla="*/ 1364387 w 1815355"/>
                <a:gd name="connsiteY30" fmla="*/ 129550 h 1239134"/>
                <a:gd name="connsiteX31" fmla="*/ 1486307 w 1815355"/>
                <a:gd name="connsiteY31" fmla="*/ 104785 h 1239134"/>
                <a:gd name="connsiteX32" fmla="*/ 1572032 w 1815355"/>
                <a:gd name="connsiteY32" fmla="*/ 70495 h 1239134"/>
                <a:gd name="connsiteX33" fmla="*/ 1339622 w 1815355"/>
                <a:gd name="connsiteY33" fmla="*/ 62875 h 1239134"/>
                <a:gd name="connsiteX34" fmla="*/ 1128167 w 1815355"/>
                <a:gd name="connsiteY34" fmla="*/ 17155 h 1239134"/>
                <a:gd name="connsiteX35" fmla="*/ 918617 w 1815355"/>
                <a:gd name="connsiteY35" fmla="*/ 10 h 1239134"/>
                <a:gd name="connsiteX36" fmla="*/ 650012 w 1815355"/>
                <a:gd name="connsiteY36" fmla="*/ 19060 h 1239134"/>
                <a:gd name="connsiteX37" fmla="*/ 480467 w 1815355"/>
                <a:gd name="connsiteY37" fmla="*/ 55255 h 1239134"/>
                <a:gd name="connsiteX38" fmla="*/ 352832 w 1815355"/>
                <a:gd name="connsiteY38" fmla="*/ 144790 h 1239134"/>
                <a:gd name="connsiteX39" fmla="*/ 301397 w 1815355"/>
                <a:gd name="connsiteY39" fmla="*/ 215275 h 1239134"/>
                <a:gd name="connsiteX40" fmla="*/ 227102 w 1815355"/>
                <a:gd name="connsiteY40" fmla="*/ 278140 h 1239134"/>
                <a:gd name="connsiteX41" fmla="*/ 160427 w 1815355"/>
                <a:gd name="connsiteY41" fmla="*/ 331480 h 1239134"/>
                <a:gd name="connsiteX42" fmla="*/ 82322 w 1815355"/>
                <a:gd name="connsiteY42" fmla="*/ 485785 h 1239134"/>
                <a:gd name="connsiteX43" fmla="*/ 17552 w 1815355"/>
                <a:gd name="connsiteY43" fmla="*/ 674380 h 1239134"/>
                <a:gd name="connsiteX44" fmla="*/ 2312 w 1815355"/>
                <a:gd name="connsiteY44" fmla="*/ 735340 h 1239134"/>
                <a:gd name="connsiteX45" fmla="*/ 57557 w 1815355"/>
                <a:gd name="connsiteY45" fmla="*/ 678190 h 1239134"/>
                <a:gd name="connsiteX46" fmla="*/ 55652 w 1815355"/>
                <a:gd name="connsiteY46" fmla="*/ 910600 h 1239134"/>
                <a:gd name="connsiteX47" fmla="*/ 68987 w 1815355"/>
                <a:gd name="connsiteY47" fmla="*/ 988705 h 1239134"/>
                <a:gd name="connsiteX48" fmla="*/ 97562 w 1815355"/>
                <a:gd name="connsiteY48" fmla="*/ 891550 h 1239134"/>
                <a:gd name="connsiteX49" fmla="*/ 183287 w 1815355"/>
                <a:gd name="connsiteY49" fmla="*/ 990610 h 1239134"/>
                <a:gd name="connsiteX50" fmla="*/ 175667 w 1815355"/>
                <a:gd name="connsiteY50" fmla="*/ 866785 h 1239134"/>
                <a:gd name="connsiteX51" fmla="*/ 187097 w 1815355"/>
                <a:gd name="connsiteY51" fmla="*/ 725815 h 1239134"/>
                <a:gd name="connsiteX52" fmla="*/ 248057 w 1815355"/>
                <a:gd name="connsiteY52" fmla="*/ 889645 h 1239134"/>
                <a:gd name="connsiteX53" fmla="*/ 232817 w 1815355"/>
                <a:gd name="connsiteY53" fmla="*/ 643900 h 1239134"/>
                <a:gd name="connsiteX54" fmla="*/ 278537 w 1815355"/>
                <a:gd name="connsiteY54" fmla="*/ 495310 h 1239134"/>
                <a:gd name="connsiteX55" fmla="*/ 331877 w 1815355"/>
                <a:gd name="connsiteY55" fmla="*/ 483880 h 1239134"/>
                <a:gd name="connsiteX56" fmla="*/ 423317 w 1815355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62407 w 1791907"/>
                <a:gd name="connsiteY6" fmla="*/ 678190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27102 w 1791907"/>
                <a:gd name="connsiteY53" fmla="*/ 668665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27102 w 1791907"/>
                <a:gd name="connsiteY53" fmla="*/ 668665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19507 w 1791907"/>
                <a:gd name="connsiteY0" fmla="*/ 57913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27102 w 1791907"/>
                <a:gd name="connsiteY53" fmla="*/ 668665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19507 w 1791907"/>
                <a:gd name="connsiteY56" fmla="*/ 579130 h 1239134"/>
                <a:gd name="connsiteX0" fmla="*/ 419507 w 1791907"/>
                <a:gd name="connsiteY0" fmla="*/ 579130 h 1240043"/>
                <a:gd name="connsiteX1" fmla="*/ 482372 w 1791907"/>
                <a:gd name="connsiteY1" fmla="*/ 516265 h 1240043"/>
                <a:gd name="connsiteX2" fmla="*/ 566192 w 1791907"/>
                <a:gd name="connsiteY2" fmla="*/ 476260 h 1240043"/>
                <a:gd name="connsiteX3" fmla="*/ 629057 w 1791907"/>
                <a:gd name="connsiteY3" fmla="*/ 577225 h 1240043"/>
                <a:gd name="connsiteX4" fmla="*/ 669062 w 1791907"/>
                <a:gd name="connsiteY4" fmla="*/ 762010 h 1240043"/>
                <a:gd name="connsiteX5" fmla="*/ 672872 w 1791907"/>
                <a:gd name="connsiteY5" fmla="*/ 914410 h 1240043"/>
                <a:gd name="connsiteX6" fmla="*/ 750977 w 1791907"/>
                <a:gd name="connsiteY6" fmla="*/ 718195 h 1240043"/>
                <a:gd name="connsiteX7" fmla="*/ 777647 w 1791907"/>
                <a:gd name="connsiteY7" fmla="*/ 582940 h 1240043"/>
                <a:gd name="connsiteX8" fmla="*/ 1040537 w 1791907"/>
                <a:gd name="connsiteY8" fmla="*/ 870595 h 1240043"/>
                <a:gd name="connsiteX9" fmla="*/ 1091972 w 1791907"/>
                <a:gd name="connsiteY9" fmla="*/ 891550 h 1240043"/>
                <a:gd name="connsiteX10" fmla="*/ 992912 w 1791907"/>
                <a:gd name="connsiteY10" fmla="*/ 723910 h 1240043"/>
                <a:gd name="connsiteX11" fmla="*/ 1194842 w 1791907"/>
                <a:gd name="connsiteY11" fmla="*/ 971560 h 1240043"/>
                <a:gd name="connsiteX12" fmla="*/ 1170077 w 1791907"/>
                <a:gd name="connsiteY12" fmla="*/ 849640 h 1240043"/>
                <a:gd name="connsiteX13" fmla="*/ 1295807 w 1791907"/>
                <a:gd name="connsiteY13" fmla="*/ 958225 h 1240043"/>
                <a:gd name="connsiteX14" fmla="*/ 1341527 w 1791907"/>
                <a:gd name="connsiteY14" fmla="*/ 1122055 h 1240043"/>
                <a:gd name="connsiteX15" fmla="*/ 1364387 w 1791907"/>
                <a:gd name="connsiteY15" fmla="*/ 996325 h 1240043"/>
                <a:gd name="connsiteX16" fmla="*/ 1379627 w 1791907"/>
                <a:gd name="connsiteY16" fmla="*/ 1238260 h 1240043"/>
                <a:gd name="connsiteX17" fmla="*/ 1432967 w 1791907"/>
                <a:gd name="connsiteY17" fmla="*/ 1101100 h 1240043"/>
                <a:gd name="connsiteX18" fmla="*/ 1514882 w 1791907"/>
                <a:gd name="connsiteY18" fmla="*/ 1003945 h 1240043"/>
                <a:gd name="connsiteX19" fmla="*/ 1604417 w 1791907"/>
                <a:gd name="connsiteY19" fmla="*/ 1021090 h 1240043"/>
                <a:gd name="connsiteX20" fmla="*/ 1644422 w 1791907"/>
                <a:gd name="connsiteY20" fmla="*/ 1055380 h 1240043"/>
                <a:gd name="connsiteX21" fmla="*/ 1652042 w 1791907"/>
                <a:gd name="connsiteY21" fmla="*/ 904885 h 1240043"/>
                <a:gd name="connsiteX22" fmla="*/ 1653947 w 1791907"/>
                <a:gd name="connsiteY22" fmla="*/ 802015 h 1240043"/>
                <a:gd name="connsiteX23" fmla="*/ 1741577 w 1791907"/>
                <a:gd name="connsiteY23" fmla="*/ 889645 h 1240043"/>
                <a:gd name="connsiteX24" fmla="*/ 1701572 w 1791907"/>
                <a:gd name="connsiteY24" fmla="*/ 716290 h 1240043"/>
                <a:gd name="connsiteX25" fmla="*/ 1701572 w 1791907"/>
                <a:gd name="connsiteY25" fmla="*/ 615325 h 1240043"/>
                <a:gd name="connsiteX26" fmla="*/ 1781582 w 1791907"/>
                <a:gd name="connsiteY26" fmla="*/ 676285 h 1240043"/>
                <a:gd name="connsiteX27" fmla="*/ 1733957 w 1791907"/>
                <a:gd name="connsiteY27" fmla="*/ 546745 h 1240043"/>
                <a:gd name="connsiteX28" fmla="*/ 1667282 w 1791907"/>
                <a:gd name="connsiteY28" fmla="*/ 396250 h 1240043"/>
                <a:gd name="connsiteX29" fmla="*/ 1497737 w 1791907"/>
                <a:gd name="connsiteY29" fmla="*/ 219085 h 1240043"/>
                <a:gd name="connsiteX30" fmla="*/ 1364387 w 1791907"/>
                <a:gd name="connsiteY30" fmla="*/ 129550 h 1240043"/>
                <a:gd name="connsiteX31" fmla="*/ 1486307 w 1791907"/>
                <a:gd name="connsiteY31" fmla="*/ 104785 h 1240043"/>
                <a:gd name="connsiteX32" fmla="*/ 1572032 w 1791907"/>
                <a:gd name="connsiteY32" fmla="*/ 70495 h 1240043"/>
                <a:gd name="connsiteX33" fmla="*/ 1339622 w 1791907"/>
                <a:gd name="connsiteY33" fmla="*/ 62875 h 1240043"/>
                <a:gd name="connsiteX34" fmla="*/ 1128167 w 1791907"/>
                <a:gd name="connsiteY34" fmla="*/ 17155 h 1240043"/>
                <a:gd name="connsiteX35" fmla="*/ 918617 w 1791907"/>
                <a:gd name="connsiteY35" fmla="*/ 10 h 1240043"/>
                <a:gd name="connsiteX36" fmla="*/ 650012 w 1791907"/>
                <a:gd name="connsiteY36" fmla="*/ 19060 h 1240043"/>
                <a:gd name="connsiteX37" fmla="*/ 480467 w 1791907"/>
                <a:gd name="connsiteY37" fmla="*/ 55255 h 1240043"/>
                <a:gd name="connsiteX38" fmla="*/ 352832 w 1791907"/>
                <a:gd name="connsiteY38" fmla="*/ 144790 h 1240043"/>
                <a:gd name="connsiteX39" fmla="*/ 301397 w 1791907"/>
                <a:gd name="connsiteY39" fmla="*/ 215275 h 1240043"/>
                <a:gd name="connsiteX40" fmla="*/ 227102 w 1791907"/>
                <a:gd name="connsiteY40" fmla="*/ 278140 h 1240043"/>
                <a:gd name="connsiteX41" fmla="*/ 160427 w 1791907"/>
                <a:gd name="connsiteY41" fmla="*/ 331480 h 1240043"/>
                <a:gd name="connsiteX42" fmla="*/ 82322 w 1791907"/>
                <a:gd name="connsiteY42" fmla="*/ 485785 h 1240043"/>
                <a:gd name="connsiteX43" fmla="*/ 17552 w 1791907"/>
                <a:gd name="connsiteY43" fmla="*/ 674380 h 1240043"/>
                <a:gd name="connsiteX44" fmla="*/ 2312 w 1791907"/>
                <a:gd name="connsiteY44" fmla="*/ 735340 h 1240043"/>
                <a:gd name="connsiteX45" fmla="*/ 57557 w 1791907"/>
                <a:gd name="connsiteY45" fmla="*/ 678190 h 1240043"/>
                <a:gd name="connsiteX46" fmla="*/ 55652 w 1791907"/>
                <a:gd name="connsiteY46" fmla="*/ 910600 h 1240043"/>
                <a:gd name="connsiteX47" fmla="*/ 68987 w 1791907"/>
                <a:gd name="connsiteY47" fmla="*/ 988705 h 1240043"/>
                <a:gd name="connsiteX48" fmla="*/ 97562 w 1791907"/>
                <a:gd name="connsiteY48" fmla="*/ 891550 h 1240043"/>
                <a:gd name="connsiteX49" fmla="*/ 183287 w 1791907"/>
                <a:gd name="connsiteY49" fmla="*/ 990610 h 1240043"/>
                <a:gd name="connsiteX50" fmla="*/ 175667 w 1791907"/>
                <a:gd name="connsiteY50" fmla="*/ 866785 h 1240043"/>
                <a:gd name="connsiteX51" fmla="*/ 187097 w 1791907"/>
                <a:gd name="connsiteY51" fmla="*/ 725815 h 1240043"/>
                <a:gd name="connsiteX52" fmla="*/ 248057 w 1791907"/>
                <a:gd name="connsiteY52" fmla="*/ 889645 h 1240043"/>
                <a:gd name="connsiteX53" fmla="*/ 227102 w 1791907"/>
                <a:gd name="connsiteY53" fmla="*/ 668665 h 1240043"/>
                <a:gd name="connsiteX54" fmla="*/ 278537 w 1791907"/>
                <a:gd name="connsiteY54" fmla="*/ 495310 h 1240043"/>
                <a:gd name="connsiteX55" fmla="*/ 331877 w 1791907"/>
                <a:gd name="connsiteY55" fmla="*/ 483880 h 1240043"/>
                <a:gd name="connsiteX56" fmla="*/ 419507 w 1791907"/>
                <a:gd name="connsiteY56" fmla="*/ 579130 h 1240043"/>
                <a:gd name="connsiteX0" fmla="*/ 419507 w 1791907"/>
                <a:gd name="connsiteY0" fmla="*/ 579130 h 1218191"/>
                <a:gd name="connsiteX1" fmla="*/ 482372 w 1791907"/>
                <a:gd name="connsiteY1" fmla="*/ 516265 h 1218191"/>
                <a:gd name="connsiteX2" fmla="*/ 566192 w 1791907"/>
                <a:gd name="connsiteY2" fmla="*/ 476260 h 1218191"/>
                <a:gd name="connsiteX3" fmla="*/ 629057 w 1791907"/>
                <a:gd name="connsiteY3" fmla="*/ 577225 h 1218191"/>
                <a:gd name="connsiteX4" fmla="*/ 669062 w 1791907"/>
                <a:gd name="connsiteY4" fmla="*/ 762010 h 1218191"/>
                <a:gd name="connsiteX5" fmla="*/ 672872 w 1791907"/>
                <a:gd name="connsiteY5" fmla="*/ 914410 h 1218191"/>
                <a:gd name="connsiteX6" fmla="*/ 750977 w 1791907"/>
                <a:gd name="connsiteY6" fmla="*/ 718195 h 1218191"/>
                <a:gd name="connsiteX7" fmla="*/ 777647 w 1791907"/>
                <a:gd name="connsiteY7" fmla="*/ 582940 h 1218191"/>
                <a:gd name="connsiteX8" fmla="*/ 1040537 w 1791907"/>
                <a:gd name="connsiteY8" fmla="*/ 870595 h 1218191"/>
                <a:gd name="connsiteX9" fmla="*/ 1091972 w 1791907"/>
                <a:gd name="connsiteY9" fmla="*/ 891550 h 1218191"/>
                <a:gd name="connsiteX10" fmla="*/ 992912 w 1791907"/>
                <a:gd name="connsiteY10" fmla="*/ 723910 h 1218191"/>
                <a:gd name="connsiteX11" fmla="*/ 1194842 w 1791907"/>
                <a:gd name="connsiteY11" fmla="*/ 971560 h 1218191"/>
                <a:gd name="connsiteX12" fmla="*/ 1170077 w 1791907"/>
                <a:gd name="connsiteY12" fmla="*/ 849640 h 1218191"/>
                <a:gd name="connsiteX13" fmla="*/ 1295807 w 1791907"/>
                <a:gd name="connsiteY13" fmla="*/ 958225 h 1218191"/>
                <a:gd name="connsiteX14" fmla="*/ 1341527 w 1791907"/>
                <a:gd name="connsiteY14" fmla="*/ 1122055 h 1218191"/>
                <a:gd name="connsiteX15" fmla="*/ 1364387 w 1791907"/>
                <a:gd name="connsiteY15" fmla="*/ 996325 h 1218191"/>
                <a:gd name="connsiteX16" fmla="*/ 1396242 w 1791907"/>
                <a:gd name="connsiteY16" fmla="*/ 1216108 h 1218191"/>
                <a:gd name="connsiteX17" fmla="*/ 1432967 w 1791907"/>
                <a:gd name="connsiteY17" fmla="*/ 1101100 h 1218191"/>
                <a:gd name="connsiteX18" fmla="*/ 1514882 w 1791907"/>
                <a:gd name="connsiteY18" fmla="*/ 1003945 h 1218191"/>
                <a:gd name="connsiteX19" fmla="*/ 1604417 w 1791907"/>
                <a:gd name="connsiteY19" fmla="*/ 1021090 h 1218191"/>
                <a:gd name="connsiteX20" fmla="*/ 1644422 w 1791907"/>
                <a:gd name="connsiteY20" fmla="*/ 1055380 h 1218191"/>
                <a:gd name="connsiteX21" fmla="*/ 1652042 w 1791907"/>
                <a:gd name="connsiteY21" fmla="*/ 904885 h 1218191"/>
                <a:gd name="connsiteX22" fmla="*/ 1653947 w 1791907"/>
                <a:gd name="connsiteY22" fmla="*/ 802015 h 1218191"/>
                <a:gd name="connsiteX23" fmla="*/ 1741577 w 1791907"/>
                <a:gd name="connsiteY23" fmla="*/ 889645 h 1218191"/>
                <a:gd name="connsiteX24" fmla="*/ 1701572 w 1791907"/>
                <a:gd name="connsiteY24" fmla="*/ 716290 h 1218191"/>
                <a:gd name="connsiteX25" fmla="*/ 1701572 w 1791907"/>
                <a:gd name="connsiteY25" fmla="*/ 615325 h 1218191"/>
                <a:gd name="connsiteX26" fmla="*/ 1781582 w 1791907"/>
                <a:gd name="connsiteY26" fmla="*/ 676285 h 1218191"/>
                <a:gd name="connsiteX27" fmla="*/ 1733957 w 1791907"/>
                <a:gd name="connsiteY27" fmla="*/ 546745 h 1218191"/>
                <a:gd name="connsiteX28" fmla="*/ 1667282 w 1791907"/>
                <a:gd name="connsiteY28" fmla="*/ 396250 h 1218191"/>
                <a:gd name="connsiteX29" fmla="*/ 1497737 w 1791907"/>
                <a:gd name="connsiteY29" fmla="*/ 219085 h 1218191"/>
                <a:gd name="connsiteX30" fmla="*/ 1364387 w 1791907"/>
                <a:gd name="connsiteY30" fmla="*/ 129550 h 1218191"/>
                <a:gd name="connsiteX31" fmla="*/ 1486307 w 1791907"/>
                <a:gd name="connsiteY31" fmla="*/ 104785 h 1218191"/>
                <a:gd name="connsiteX32" fmla="*/ 1572032 w 1791907"/>
                <a:gd name="connsiteY32" fmla="*/ 70495 h 1218191"/>
                <a:gd name="connsiteX33" fmla="*/ 1339622 w 1791907"/>
                <a:gd name="connsiteY33" fmla="*/ 62875 h 1218191"/>
                <a:gd name="connsiteX34" fmla="*/ 1128167 w 1791907"/>
                <a:gd name="connsiteY34" fmla="*/ 17155 h 1218191"/>
                <a:gd name="connsiteX35" fmla="*/ 918617 w 1791907"/>
                <a:gd name="connsiteY35" fmla="*/ 10 h 1218191"/>
                <a:gd name="connsiteX36" fmla="*/ 650012 w 1791907"/>
                <a:gd name="connsiteY36" fmla="*/ 19060 h 1218191"/>
                <a:gd name="connsiteX37" fmla="*/ 480467 w 1791907"/>
                <a:gd name="connsiteY37" fmla="*/ 55255 h 1218191"/>
                <a:gd name="connsiteX38" fmla="*/ 352832 w 1791907"/>
                <a:gd name="connsiteY38" fmla="*/ 144790 h 1218191"/>
                <a:gd name="connsiteX39" fmla="*/ 301397 w 1791907"/>
                <a:gd name="connsiteY39" fmla="*/ 215275 h 1218191"/>
                <a:gd name="connsiteX40" fmla="*/ 227102 w 1791907"/>
                <a:gd name="connsiteY40" fmla="*/ 278140 h 1218191"/>
                <a:gd name="connsiteX41" fmla="*/ 160427 w 1791907"/>
                <a:gd name="connsiteY41" fmla="*/ 331480 h 1218191"/>
                <a:gd name="connsiteX42" fmla="*/ 82322 w 1791907"/>
                <a:gd name="connsiteY42" fmla="*/ 485785 h 1218191"/>
                <a:gd name="connsiteX43" fmla="*/ 17552 w 1791907"/>
                <a:gd name="connsiteY43" fmla="*/ 674380 h 1218191"/>
                <a:gd name="connsiteX44" fmla="*/ 2312 w 1791907"/>
                <a:gd name="connsiteY44" fmla="*/ 735340 h 1218191"/>
                <a:gd name="connsiteX45" fmla="*/ 57557 w 1791907"/>
                <a:gd name="connsiteY45" fmla="*/ 678190 h 1218191"/>
                <a:gd name="connsiteX46" fmla="*/ 55652 w 1791907"/>
                <a:gd name="connsiteY46" fmla="*/ 910600 h 1218191"/>
                <a:gd name="connsiteX47" fmla="*/ 68987 w 1791907"/>
                <a:gd name="connsiteY47" fmla="*/ 988705 h 1218191"/>
                <a:gd name="connsiteX48" fmla="*/ 97562 w 1791907"/>
                <a:gd name="connsiteY48" fmla="*/ 891550 h 1218191"/>
                <a:gd name="connsiteX49" fmla="*/ 183287 w 1791907"/>
                <a:gd name="connsiteY49" fmla="*/ 990610 h 1218191"/>
                <a:gd name="connsiteX50" fmla="*/ 175667 w 1791907"/>
                <a:gd name="connsiteY50" fmla="*/ 866785 h 1218191"/>
                <a:gd name="connsiteX51" fmla="*/ 187097 w 1791907"/>
                <a:gd name="connsiteY51" fmla="*/ 725815 h 1218191"/>
                <a:gd name="connsiteX52" fmla="*/ 248057 w 1791907"/>
                <a:gd name="connsiteY52" fmla="*/ 889645 h 1218191"/>
                <a:gd name="connsiteX53" fmla="*/ 227102 w 1791907"/>
                <a:gd name="connsiteY53" fmla="*/ 668665 h 1218191"/>
                <a:gd name="connsiteX54" fmla="*/ 278537 w 1791907"/>
                <a:gd name="connsiteY54" fmla="*/ 495310 h 1218191"/>
                <a:gd name="connsiteX55" fmla="*/ 331877 w 1791907"/>
                <a:gd name="connsiteY55" fmla="*/ 483880 h 1218191"/>
                <a:gd name="connsiteX56" fmla="*/ 419507 w 1791907"/>
                <a:gd name="connsiteY56" fmla="*/ 579130 h 1218191"/>
                <a:gd name="connsiteX0" fmla="*/ 419507 w 1791907"/>
                <a:gd name="connsiteY0" fmla="*/ 579130 h 1218180"/>
                <a:gd name="connsiteX1" fmla="*/ 482372 w 1791907"/>
                <a:gd name="connsiteY1" fmla="*/ 516265 h 1218180"/>
                <a:gd name="connsiteX2" fmla="*/ 566192 w 1791907"/>
                <a:gd name="connsiteY2" fmla="*/ 476260 h 1218180"/>
                <a:gd name="connsiteX3" fmla="*/ 629057 w 1791907"/>
                <a:gd name="connsiteY3" fmla="*/ 577225 h 1218180"/>
                <a:gd name="connsiteX4" fmla="*/ 669062 w 1791907"/>
                <a:gd name="connsiteY4" fmla="*/ 762010 h 1218180"/>
                <a:gd name="connsiteX5" fmla="*/ 672872 w 1791907"/>
                <a:gd name="connsiteY5" fmla="*/ 914410 h 1218180"/>
                <a:gd name="connsiteX6" fmla="*/ 750977 w 1791907"/>
                <a:gd name="connsiteY6" fmla="*/ 718195 h 1218180"/>
                <a:gd name="connsiteX7" fmla="*/ 777647 w 1791907"/>
                <a:gd name="connsiteY7" fmla="*/ 582940 h 1218180"/>
                <a:gd name="connsiteX8" fmla="*/ 1040537 w 1791907"/>
                <a:gd name="connsiteY8" fmla="*/ 870595 h 1218180"/>
                <a:gd name="connsiteX9" fmla="*/ 1091972 w 1791907"/>
                <a:gd name="connsiteY9" fmla="*/ 891550 h 1218180"/>
                <a:gd name="connsiteX10" fmla="*/ 992912 w 1791907"/>
                <a:gd name="connsiteY10" fmla="*/ 723910 h 1218180"/>
                <a:gd name="connsiteX11" fmla="*/ 1194842 w 1791907"/>
                <a:gd name="connsiteY11" fmla="*/ 971560 h 1218180"/>
                <a:gd name="connsiteX12" fmla="*/ 1170077 w 1791907"/>
                <a:gd name="connsiteY12" fmla="*/ 849640 h 1218180"/>
                <a:gd name="connsiteX13" fmla="*/ 1295807 w 1791907"/>
                <a:gd name="connsiteY13" fmla="*/ 958225 h 1218180"/>
                <a:gd name="connsiteX14" fmla="*/ 1341527 w 1791907"/>
                <a:gd name="connsiteY14" fmla="*/ 1122055 h 1218180"/>
                <a:gd name="connsiteX15" fmla="*/ 1364387 w 1791907"/>
                <a:gd name="connsiteY15" fmla="*/ 996325 h 1218180"/>
                <a:gd name="connsiteX16" fmla="*/ 1396242 w 1791907"/>
                <a:gd name="connsiteY16" fmla="*/ 1216108 h 1218180"/>
                <a:gd name="connsiteX17" fmla="*/ 1432967 w 1791907"/>
                <a:gd name="connsiteY17" fmla="*/ 1101100 h 1218180"/>
                <a:gd name="connsiteX18" fmla="*/ 1539803 w 1791907"/>
                <a:gd name="connsiteY18" fmla="*/ 1006714 h 1218180"/>
                <a:gd name="connsiteX19" fmla="*/ 1604417 w 1791907"/>
                <a:gd name="connsiteY19" fmla="*/ 1021090 h 1218180"/>
                <a:gd name="connsiteX20" fmla="*/ 1644422 w 1791907"/>
                <a:gd name="connsiteY20" fmla="*/ 1055380 h 1218180"/>
                <a:gd name="connsiteX21" fmla="*/ 1652042 w 1791907"/>
                <a:gd name="connsiteY21" fmla="*/ 904885 h 1218180"/>
                <a:gd name="connsiteX22" fmla="*/ 1653947 w 1791907"/>
                <a:gd name="connsiteY22" fmla="*/ 802015 h 1218180"/>
                <a:gd name="connsiteX23" fmla="*/ 1741577 w 1791907"/>
                <a:gd name="connsiteY23" fmla="*/ 889645 h 1218180"/>
                <a:gd name="connsiteX24" fmla="*/ 1701572 w 1791907"/>
                <a:gd name="connsiteY24" fmla="*/ 716290 h 1218180"/>
                <a:gd name="connsiteX25" fmla="*/ 1701572 w 1791907"/>
                <a:gd name="connsiteY25" fmla="*/ 615325 h 1218180"/>
                <a:gd name="connsiteX26" fmla="*/ 1781582 w 1791907"/>
                <a:gd name="connsiteY26" fmla="*/ 676285 h 1218180"/>
                <a:gd name="connsiteX27" fmla="*/ 1733957 w 1791907"/>
                <a:gd name="connsiteY27" fmla="*/ 546745 h 1218180"/>
                <a:gd name="connsiteX28" fmla="*/ 1667282 w 1791907"/>
                <a:gd name="connsiteY28" fmla="*/ 396250 h 1218180"/>
                <a:gd name="connsiteX29" fmla="*/ 1497737 w 1791907"/>
                <a:gd name="connsiteY29" fmla="*/ 219085 h 1218180"/>
                <a:gd name="connsiteX30" fmla="*/ 1364387 w 1791907"/>
                <a:gd name="connsiteY30" fmla="*/ 129550 h 1218180"/>
                <a:gd name="connsiteX31" fmla="*/ 1486307 w 1791907"/>
                <a:gd name="connsiteY31" fmla="*/ 104785 h 1218180"/>
                <a:gd name="connsiteX32" fmla="*/ 1572032 w 1791907"/>
                <a:gd name="connsiteY32" fmla="*/ 70495 h 1218180"/>
                <a:gd name="connsiteX33" fmla="*/ 1339622 w 1791907"/>
                <a:gd name="connsiteY33" fmla="*/ 62875 h 1218180"/>
                <a:gd name="connsiteX34" fmla="*/ 1128167 w 1791907"/>
                <a:gd name="connsiteY34" fmla="*/ 17155 h 1218180"/>
                <a:gd name="connsiteX35" fmla="*/ 918617 w 1791907"/>
                <a:gd name="connsiteY35" fmla="*/ 10 h 1218180"/>
                <a:gd name="connsiteX36" fmla="*/ 650012 w 1791907"/>
                <a:gd name="connsiteY36" fmla="*/ 19060 h 1218180"/>
                <a:gd name="connsiteX37" fmla="*/ 480467 w 1791907"/>
                <a:gd name="connsiteY37" fmla="*/ 55255 h 1218180"/>
                <a:gd name="connsiteX38" fmla="*/ 352832 w 1791907"/>
                <a:gd name="connsiteY38" fmla="*/ 144790 h 1218180"/>
                <a:gd name="connsiteX39" fmla="*/ 301397 w 1791907"/>
                <a:gd name="connsiteY39" fmla="*/ 215275 h 1218180"/>
                <a:gd name="connsiteX40" fmla="*/ 227102 w 1791907"/>
                <a:gd name="connsiteY40" fmla="*/ 278140 h 1218180"/>
                <a:gd name="connsiteX41" fmla="*/ 160427 w 1791907"/>
                <a:gd name="connsiteY41" fmla="*/ 331480 h 1218180"/>
                <a:gd name="connsiteX42" fmla="*/ 82322 w 1791907"/>
                <a:gd name="connsiteY42" fmla="*/ 485785 h 1218180"/>
                <a:gd name="connsiteX43" fmla="*/ 17552 w 1791907"/>
                <a:gd name="connsiteY43" fmla="*/ 674380 h 1218180"/>
                <a:gd name="connsiteX44" fmla="*/ 2312 w 1791907"/>
                <a:gd name="connsiteY44" fmla="*/ 735340 h 1218180"/>
                <a:gd name="connsiteX45" fmla="*/ 57557 w 1791907"/>
                <a:gd name="connsiteY45" fmla="*/ 678190 h 1218180"/>
                <a:gd name="connsiteX46" fmla="*/ 55652 w 1791907"/>
                <a:gd name="connsiteY46" fmla="*/ 910600 h 1218180"/>
                <a:gd name="connsiteX47" fmla="*/ 68987 w 1791907"/>
                <a:gd name="connsiteY47" fmla="*/ 988705 h 1218180"/>
                <a:gd name="connsiteX48" fmla="*/ 97562 w 1791907"/>
                <a:gd name="connsiteY48" fmla="*/ 891550 h 1218180"/>
                <a:gd name="connsiteX49" fmla="*/ 183287 w 1791907"/>
                <a:gd name="connsiteY49" fmla="*/ 990610 h 1218180"/>
                <a:gd name="connsiteX50" fmla="*/ 175667 w 1791907"/>
                <a:gd name="connsiteY50" fmla="*/ 866785 h 1218180"/>
                <a:gd name="connsiteX51" fmla="*/ 187097 w 1791907"/>
                <a:gd name="connsiteY51" fmla="*/ 725815 h 1218180"/>
                <a:gd name="connsiteX52" fmla="*/ 248057 w 1791907"/>
                <a:gd name="connsiteY52" fmla="*/ 889645 h 1218180"/>
                <a:gd name="connsiteX53" fmla="*/ 227102 w 1791907"/>
                <a:gd name="connsiteY53" fmla="*/ 668665 h 1218180"/>
                <a:gd name="connsiteX54" fmla="*/ 278537 w 1791907"/>
                <a:gd name="connsiteY54" fmla="*/ 495310 h 1218180"/>
                <a:gd name="connsiteX55" fmla="*/ 331877 w 1791907"/>
                <a:gd name="connsiteY55" fmla="*/ 483880 h 1218180"/>
                <a:gd name="connsiteX56" fmla="*/ 419507 w 1791907"/>
                <a:gd name="connsiteY56" fmla="*/ 579130 h 1218180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44422 w 1791907"/>
                <a:gd name="connsiteY20" fmla="*/ 1055380 h 1218181"/>
                <a:gd name="connsiteX21" fmla="*/ 1652042 w 1791907"/>
                <a:gd name="connsiteY21" fmla="*/ 904885 h 1218181"/>
                <a:gd name="connsiteX22" fmla="*/ 1653947 w 1791907"/>
                <a:gd name="connsiteY22" fmla="*/ 802015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58267 w 1791907"/>
                <a:gd name="connsiteY20" fmla="*/ 1063688 h 1218181"/>
                <a:gd name="connsiteX21" fmla="*/ 1652042 w 1791907"/>
                <a:gd name="connsiteY21" fmla="*/ 904885 h 1218181"/>
                <a:gd name="connsiteX22" fmla="*/ 1653947 w 1791907"/>
                <a:gd name="connsiteY22" fmla="*/ 802015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58267 w 1791907"/>
                <a:gd name="connsiteY20" fmla="*/ 1063688 h 1218181"/>
                <a:gd name="connsiteX21" fmla="*/ 1652042 w 1791907"/>
                <a:gd name="connsiteY21" fmla="*/ 904885 h 1218181"/>
                <a:gd name="connsiteX22" fmla="*/ 1670561 w 1791907"/>
                <a:gd name="connsiteY22" fmla="*/ 824167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58267 w 1791907"/>
                <a:gd name="connsiteY20" fmla="*/ 1063688 h 1218181"/>
                <a:gd name="connsiteX21" fmla="*/ 1671424 w 1791907"/>
                <a:gd name="connsiteY21" fmla="*/ 904885 h 1218181"/>
                <a:gd name="connsiteX22" fmla="*/ 1670561 w 1791907"/>
                <a:gd name="connsiteY22" fmla="*/ 824167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40"/>
                <a:gd name="connsiteX1" fmla="*/ 482372 w 1791907"/>
                <a:gd name="connsiteY1" fmla="*/ 516265 h 1218140"/>
                <a:gd name="connsiteX2" fmla="*/ 566192 w 1791907"/>
                <a:gd name="connsiteY2" fmla="*/ 476260 h 1218140"/>
                <a:gd name="connsiteX3" fmla="*/ 629057 w 1791907"/>
                <a:gd name="connsiteY3" fmla="*/ 577225 h 1218140"/>
                <a:gd name="connsiteX4" fmla="*/ 669062 w 1791907"/>
                <a:gd name="connsiteY4" fmla="*/ 762010 h 1218140"/>
                <a:gd name="connsiteX5" fmla="*/ 672872 w 1791907"/>
                <a:gd name="connsiteY5" fmla="*/ 914410 h 1218140"/>
                <a:gd name="connsiteX6" fmla="*/ 750977 w 1791907"/>
                <a:gd name="connsiteY6" fmla="*/ 718195 h 1218140"/>
                <a:gd name="connsiteX7" fmla="*/ 777647 w 1791907"/>
                <a:gd name="connsiteY7" fmla="*/ 582940 h 1218140"/>
                <a:gd name="connsiteX8" fmla="*/ 1040537 w 1791907"/>
                <a:gd name="connsiteY8" fmla="*/ 870595 h 1218140"/>
                <a:gd name="connsiteX9" fmla="*/ 1091972 w 1791907"/>
                <a:gd name="connsiteY9" fmla="*/ 891550 h 1218140"/>
                <a:gd name="connsiteX10" fmla="*/ 992912 w 1791907"/>
                <a:gd name="connsiteY10" fmla="*/ 723910 h 1218140"/>
                <a:gd name="connsiteX11" fmla="*/ 1194842 w 1791907"/>
                <a:gd name="connsiteY11" fmla="*/ 971560 h 1218140"/>
                <a:gd name="connsiteX12" fmla="*/ 1170077 w 1791907"/>
                <a:gd name="connsiteY12" fmla="*/ 849640 h 1218140"/>
                <a:gd name="connsiteX13" fmla="*/ 1295807 w 1791907"/>
                <a:gd name="connsiteY13" fmla="*/ 958225 h 1218140"/>
                <a:gd name="connsiteX14" fmla="*/ 1341527 w 1791907"/>
                <a:gd name="connsiteY14" fmla="*/ 1122055 h 1218140"/>
                <a:gd name="connsiteX15" fmla="*/ 1364387 w 1791907"/>
                <a:gd name="connsiteY15" fmla="*/ 996325 h 1218140"/>
                <a:gd name="connsiteX16" fmla="*/ 1396242 w 1791907"/>
                <a:gd name="connsiteY16" fmla="*/ 1216108 h 1218140"/>
                <a:gd name="connsiteX17" fmla="*/ 1432967 w 1791907"/>
                <a:gd name="connsiteY17" fmla="*/ 1101100 h 1218140"/>
                <a:gd name="connsiteX18" fmla="*/ 1537035 w 1791907"/>
                <a:gd name="connsiteY18" fmla="*/ 1020559 h 1218140"/>
                <a:gd name="connsiteX19" fmla="*/ 1612723 w 1791907"/>
                <a:gd name="connsiteY19" fmla="*/ 1026628 h 1218140"/>
                <a:gd name="connsiteX20" fmla="*/ 1658267 w 1791907"/>
                <a:gd name="connsiteY20" fmla="*/ 1063688 h 1218140"/>
                <a:gd name="connsiteX21" fmla="*/ 1671424 w 1791907"/>
                <a:gd name="connsiteY21" fmla="*/ 904885 h 1218140"/>
                <a:gd name="connsiteX22" fmla="*/ 1670561 w 1791907"/>
                <a:gd name="connsiteY22" fmla="*/ 824167 h 1218140"/>
                <a:gd name="connsiteX23" fmla="*/ 1741577 w 1791907"/>
                <a:gd name="connsiteY23" fmla="*/ 889645 h 1218140"/>
                <a:gd name="connsiteX24" fmla="*/ 1701572 w 1791907"/>
                <a:gd name="connsiteY24" fmla="*/ 716290 h 1218140"/>
                <a:gd name="connsiteX25" fmla="*/ 1701572 w 1791907"/>
                <a:gd name="connsiteY25" fmla="*/ 615325 h 1218140"/>
                <a:gd name="connsiteX26" fmla="*/ 1781582 w 1791907"/>
                <a:gd name="connsiteY26" fmla="*/ 676285 h 1218140"/>
                <a:gd name="connsiteX27" fmla="*/ 1733957 w 1791907"/>
                <a:gd name="connsiteY27" fmla="*/ 546745 h 1218140"/>
                <a:gd name="connsiteX28" fmla="*/ 1667282 w 1791907"/>
                <a:gd name="connsiteY28" fmla="*/ 396250 h 1218140"/>
                <a:gd name="connsiteX29" fmla="*/ 1497737 w 1791907"/>
                <a:gd name="connsiteY29" fmla="*/ 219085 h 1218140"/>
                <a:gd name="connsiteX30" fmla="*/ 1364387 w 1791907"/>
                <a:gd name="connsiteY30" fmla="*/ 129550 h 1218140"/>
                <a:gd name="connsiteX31" fmla="*/ 1486307 w 1791907"/>
                <a:gd name="connsiteY31" fmla="*/ 104785 h 1218140"/>
                <a:gd name="connsiteX32" fmla="*/ 1572032 w 1791907"/>
                <a:gd name="connsiteY32" fmla="*/ 70495 h 1218140"/>
                <a:gd name="connsiteX33" fmla="*/ 1339622 w 1791907"/>
                <a:gd name="connsiteY33" fmla="*/ 62875 h 1218140"/>
                <a:gd name="connsiteX34" fmla="*/ 1128167 w 1791907"/>
                <a:gd name="connsiteY34" fmla="*/ 17155 h 1218140"/>
                <a:gd name="connsiteX35" fmla="*/ 918617 w 1791907"/>
                <a:gd name="connsiteY35" fmla="*/ 10 h 1218140"/>
                <a:gd name="connsiteX36" fmla="*/ 650012 w 1791907"/>
                <a:gd name="connsiteY36" fmla="*/ 19060 h 1218140"/>
                <a:gd name="connsiteX37" fmla="*/ 480467 w 1791907"/>
                <a:gd name="connsiteY37" fmla="*/ 55255 h 1218140"/>
                <a:gd name="connsiteX38" fmla="*/ 352832 w 1791907"/>
                <a:gd name="connsiteY38" fmla="*/ 144790 h 1218140"/>
                <a:gd name="connsiteX39" fmla="*/ 301397 w 1791907"/>
                <a:gd name="connsiteY39" fmla="*/ 215275 h 1218140"/>
                <a:gd name="connsiteX40" fmla="*/ 227102 w 1791907"/>
                <a:gd name="connsiteY40" fmla="*/ 278140 h 1218140"/>
                <a:gd name="connsiteX41" fmla="*/ 160427 w 1791907"/>
                <a:gd name="connsiteY41" fmla="*/ 331480 h 1218140"/>
                <a:gd name="connsiteX42" fmla="*/ 82322 w 1791907"/>
                <a:gd name="connsiteY42" fmla="*/ 485785 h 1218140"/>
                <a:gd name="connsiteX43" fmla="*/ 17552 w 1791907"/>
                <a:gd name="connsiteY43" fmla="*/ 674380 h 1218140"/>
                <a:gd name="connsiteX44" fmla="*/ 2312 w 1791907"/>
                <a:gd name="connsiteY44" fmla="*/ 735340 h 1218140"/>
                <a:gd name="connsiteX45" fmla="*/ 57557 w 1791907"/>
                <a:gd name="connsiteY45" fmla="*/ 678190 h 1218140"/>
                <a:gd name="connsiteX46" fmla="*/ 55652 w 1791907"/>
                <a:gd name="connsiteY46" fmla="*/ 910600 h 1218140"/>
                <a:gd name="connsiteX47" fmla="*/ 68987 w 1791907"/>
                <a:gd name="connsiteY47" fmla="*/ 988705 h 1218140"/>
                <a:gd name="connsiteX48" fmla="*/ 97562 w 1791907"/>
                <a:gd name="connsiteY48" fmla="*/ 891550 h 1218140"/>
                <a:gd name="connsiteX49" fmla="*/ 183287 w 1791907"/>
                <a:gd name="connsiteY49" fmla="*/ 990610 h 1218140"/>
                <a:gd name="connsiteX50" fmla="*/ 175667 w 1791907"/>
                <a:gd name="connsiteY50" fmla="*/ 866785 h 1218140"/>
                <a:gd name="connsiteX51" fmla="*/ 187097 w 1791907"/>
                <a:gd name="connsiteY51" fmla="*/ 725815 h 1218140"/>
                <a:gd name="connsiteX52" fmla="*/ 248057 w 1791907"/>
                <a:gd name="connsiteY52" fmla="*/ 889645 h 1218140"/>
                <a:gd name="connsiteX53" fmla="*/ 227102 w 1791907"/>
                <a:gd name="connsiteY53" fmla="*/ 668665 h 1218140"/>
                <a:gd name="connsiteX54" fmla="*/ 278537 w 1791907"/>
                <a:gd name="connsiteY54" fmla="*/ 495310 h 1218140"/>
                <a:gd name="connsiteX55" fmla="*/ 331877 w 1791907"/>
                <a:gd name="connsiteY55" fmla="*/ 483880 h 1218140"/>
                <a:gd name="connsiteX56" fmla="*/ 419507 w 1791907"/>
                <a:gd name="connsiteY56" fmla="*/ 579130 h 1218140"/>
                <a:gd name="connsiteX0" fmla="*/ 419507 w 1791907"/>
                <a:gd name="connsiteY0" fmla="*/ 579130 h 1218001"/>
                <a:gd name="connsiteX1" fmla="*/ 482372 w 1791907"/>
                <a:gd name="connsiteY1" fmla="*/ 516265 h 1218001"/>
                <a:gd name="connsiteX2" fmla="*/ 566192 w 1791907"/>
                <a:gd name="connsiteY2" fmla="*/ 476260 h 1218001"/>
                <a:gd name="connsiteX3" fmla="*/ 629057 w 1791907"/>
                <a:gd name="connsiteY3" fmla="*/ 577225 h 1218001"/>
                <a:gd name="connsiteX4" fmla="*/ 669062 w 1791907"/>
                <a:gd name="connsiteY4" fmla="*/ 762010 h 1218001"/>
                <a:gd name="connsiteX5" fmla="*/ 672872 w 1791907"/>
                <a:gd name="connsiteY5" fmla="*/ 914410 h 1218001"/>
                <a:gd name="connsiteX6" fmla="*/ 750977 w 1791907"/>
                <a:gd name="connsiteY6" fmla="*/ 718195 h 1218001"/>
                <a:gd name="connsiteX7" fmla="*/ 777647 w 1791907"/>
                <a:gd name="connsiteY7" fmla="*/ 582940 h 1218001"/>
                <a:gd name="connsiteX8" fmla="*/ 1040537 w 1791907"/>
                <a:gd name="connsiteY8" fmla="*/ 870595 h 1218001"/>
                <a:gd name="connsiteX9" fmla="*/ 1091972 w 1791907"/>
                <a:gd name="connsiteY9" fmla="*/ 891550 h 1218001"/>
                <a:gd name="connsiteX10" fmla="*/ 992912 w 1791907"/>
                <a:gd name="connsiteY10" fmla="*/ 723910 h 1218001"/>
                <a:gd name="connsiteX11" fmla="*/ 1194842 w 1791907"/>
                <a:gd name="connsiteY11" fmla="*/ 971560 h 1218001"/>
                <a:gd name="connsiteX12" fmla="*/ 1170077 w 1791907"/>
                <a:gd name="connsiteY12" fmla="*/ 849640 h 1218001"/>
                <a:gd name="connsiteX13" fmla="*/ 1295807 w 1791907"/>
                <a:gd name="connsiteY13" fmla="*/ 958225 h 1218001"/>
                <a:gd name="connsiteX14" fmla="*/ 1341527 w 1791907"/>
                <a:gd name="connsiteY14" fmla="*/ 1122055 h 1218001"/>
                <a:gd name="connsiteX15" fmla="*/ 1364387 w 1791907"/>
                <a:gd name="connsiteY15" fmla="*/ 996325 h 1218001"/>
                <a:gd name="connsiteX16" fmla="*/ 1396242 w 1791907"/>
                <a:gd name="connsiteY16" fmla="*/ 1216108 h 1218001"/>
                <a:gd name="connsiteX17" fmla="*/ 1441273 w 1791907"/>
                <a:gd name="connsiteY17" fmla="*/ 1098331 h 1218001"/>
                <a:gd name="connsiteX18" fmla="*/ 1537035 w 1791907"/>
                <a:gd name="connsiteY18" fmla="*/ 1020559 h 1218001"/>
                <a:gd name="connsiteX19" fmla="*/ 1612723 w 1791907"/>
                <a:gd name="connsiteY19" fmla="*/ 1026628 h 1218001"/>
                <a:gd name="connsiteX20" fmla="*/ 1658267 w 1791907"/>
                <a:gd name="connsiteY20" fmla="*/ 1063688 h 1218001"/>
                <a:gd name="connsiteX21" fmla="*/ 1671424 w 1791907"/>
                <a:gd name="connsiteY21" fmla="*/ 904885 h 1218001"/>
                <a:gd name="connsiteX22" fmla="*/ 1670561 w 1791907"/>
                <a:gd name="connsiteY22" fmla="*/ 824167 h 1218001"/>
                <a:gd name="connsiteX23" fmla="*/ 1741577 w 1791907"/>
                <a:gd name="connsiteY23" fmla="*/ 889645 h 1218001"/>
                <a:gd name="connsiteX24" fmla="*/ 1701572 w 1791907"/>
                <a:gd name="connsiteY24" fmla="*/ 716290 h 1218001"/>
                <a:gd name="connsiteX25" fmla="*/ 1701572 w 1791907"/>
                <a:gd name="connsiteY25" fmla="*/ 615325 h 1218001"/>
                <a:gd name="connsiteX26" fmla="*/ 1781582 w 1791907"/>
                <a:gd name="connsiteY26" fmla="*/ 676285 h 1218001"/>
                <a:gd name="connsiteX27" fmla="*/ 1733957 w 1791907"/>
                <a:gd name="connsiteY27" fmla="*/ 546745 h 1218001"/>
                <a:gd name="connsiteX28" fmla="*/ 1667282 w 1791907"/>
                <a:gd name="connsiteY28" fmla="*/ 396250 h 1218001"/>
                <a:gd name="connsiteX29" fmla="*/ 1497737 w 1791907"/>
                <a:gd name="connsiteY29" fmla="*/ 219085 h 1218001"/>
                <a:gd name="connsiteX30" fmla="*/ 1364387 w 1791907"/>
                <a:gd name="connsiteY30" fmla="*/ 129550 h 1218001"/>
                <a:gd name="connsiteX31" fmla="*/ 1486307 w 1791907"/>
                <a:gd name="connsiteY31" fmla="*/ 104785 h 1218001"/>
                <a:gd name="connsiteX32" fmla="*/ 1572032 w 1791907"/>
                <a:gd name="connsiteY32" fmla="*/ 70495 h 1218001"/>
                <a:gd name="connsiteX33" fmla="*/ 1339622 w 1791907"/>
                <a:gd name="connsiteY33" fmla="*/ 62875 h 1218001"/>
                <a:gd name="connsiteX34" fmla="*/ 1128167 w 1791907"/>
                <a:gd name="connsiteY34" fmla="*/ 17155 h 1218001"/>
                <a:gd name="connsiteX35" fmla="*/ 918617 w 1791907"/>
                <a:gd name="connsiteY35" fmla="*/ 10 h 1218001"/>
                <a:gd name="connsiteX36" fmla="*/ 650012 w 1791907"/>
                <a:gd name="connsiteY36" fmla="*/ 19060 h 1218001"/>
                <a:gd name="connsiteX37" fmla="*/ 480467 w 1791907"/>
                <a:gd name="connsiteY37" fmla="*/ 55255 h 1218001"/>
                <a:gd name="connsiteX38" fmla="*/ 352832 w 1791907"/>
                <a:gd name="connsiteY38" fmla="*/ 144790 h 1218001"/>
                <a:gd name="connsiteX39" fmla="*/ 301397 w 1791907"/>
                <a:gd name="connsiteY39" fmla="*/ 215275 h 1218001"/>
                <a:gd name="connsiteX40" fmla="*/ 227102 w 1791907"/>
                <a:gd name="connsiteY40" fmla="*/ 278140 h 1218001"/>
                <a:gd name="connsiteX41" fmla="*/ 160427 w 1791907"/>
                <a:gd name="connsiteY41" fmla="*/ 331480 h 1218001"/>
                <a:gd name="connsiteX42" fmla="*/ 82322 w 1791907"/>
                <a:gd name="connsiteY42" fmla="*/ 485785 h 1218001"/>
                <a:gd name="connsiteX43" fmla="*/ 17552 w 1791907"/>
                <a:gd name="connsiteY43" fmla="*/ 674380 h 1218001"/>
                <a:gd name="connsiteX44" fmla="*/ 2312 w 1791907"/>
                <a:gd name="connsiteY44" fmla="*/ 735340 h 1218001"/>
                <a:gd name="connsiteX45" fmla="*/ 57557 w 1791907"/>
                <a:gd name="connsiteY45" fmla="*/ 678190 h 1218001"/>
                <a:gd name="connsiteX46" fmla="*/ 55652 w 1791907"/>
                <a:gd name="connsiteY46" fmla="*/ 910600 h 1218001"/>
                <a:gd name="connsiteX47" fmla="*/ 68987 w 1791907"/>
                <a:gd name="connsiteY47" fmla="*/ 988705 h 1218001"/>
                <a:gd name="connsiteX48" fmla="*/ 97562 w 1791907"/>
                <a:gd name="connsiteY48" fmla="*/ 891550 h 1218001"/>
                <a:gd name="connsiteX49" fmla="*/ 183287 w 1791907"/>
                <a:gd name="connsiteY49" fmla="*/ 990610 h 1218001"/>
                <a:gd name="connsiteX50" fmla="*/ 175667 w 1791907"/>
                <a:gd name="connsiteY50" fmla="*/ 866785 h 1218001"/>
                <a:gd name="connsiteX51" fmla="*/ 187097 w 1791907"/>
                <a:gd name="connsiteY51" fmla="*/ 725815 h 1218001"/>
                <a:gd name="connsiteX52" fmla="*/ 248057 w 1791907"/>
                <a:gd name="connsiteY52" fmla="*/ 889645 h 1218001"/>
                <a:gd name="connsiteX53" fmla="*/ 227102 w 1791907"/>
                <a:gd name="connsiteY53" fmla="*/ 668665 h 1218001"/>
                <a:gd name="connsiteX54" fmla="*/ 278537 w 1791907"/>
                <a:gd name="connsiteY54" fmla="*/ 495310 h 1218001"/>
                <a:gd name="connsiteX55" fmla="*/ 331877 w 1791907"/>
                <a:gd name="connsiteY55" fmla="*/ 483880 h 1218001"/>
                <a:gd name="connsiteX56" fmla="*/ 419507 w 1791907"/>
                <a:gd name="connsiteY56" fmla="*/ 579130 h 1218001"/>
                <a:gd name="connsiteX0" fmla="*/ 419507 w 1791907"/>
                <a:gd name="connsiteY0" fmla="*/ 579130 h 1217972"/>
                <a:gd name="connsiteX1" fmla="*/ 482372 w 1791907"/>
                <a:gd name="connsiteY1" fmla="*/ 516265 h 1217972"/>
                <a:gd name="connsiteX2" fmla="*/ 566192 w 1791907"/>
                <a:gd name="connsiteY2" fmla="*/ 476260 h 1217972"/>
                <a:gd name="connsiteX3" fmla="*/ 629057 w 1791907"/>
                <a:gd name="connsiteY3" fmla="*/ 577225 h 1217972"/>
                <a:gd name="connsiteX4" fmla="*/ 669062 w 1791907"/>
                <a:gd name="connsiteY4" fmla="*/ 762010 h 1217972"/>
                <a:gd name="connsiteX5" fmla="*/ 672872 w 1791907"/>
                <a:gd name="connsiteY5" fmla="*/ 914410 h 1217972"/>
                <a:gd name="connsiteX6" fmla="*/ 750977 w 1791907"/>
                <a:gd name="connsiteY6" fmla="*/ 718195 h 1217972"/>
                <a:gd name="connsiteX7" fmla="*/ 777647 w 1791907"/>
                <a:gd name="connsiteY7" fmla="*/ 582940 h 1217972"/>
                <a:gd name="connsiteX8" fmla="*/ 1040537 w 1791907"/>
                <a:gd name="connsiteY8" fmla="*/ 870595 h 1217972"/>
                <a:gd name="connsiteX9" fmla="*/ 1091972 w 1791907"/>
                <a:gd name="connsiteY9" fmla="*/ 891550 h 1217972"/>
                <a:gd name="connsiteX10" fmla="*/ 992912 w 1791907"/>
                <a:gd name="connsiteY10" fmla="*/ 723910 h 1217972"/>
                <a:gd name="connsiteX11" fmla="*/ 1194842 w 1791907"/>
                <a:gd name="connsiteY11" fmla="*/ 971560 h 1217972"/>
                <a:gd name="connsiteX12" fmla="*/ 1170077 w 1791907"/>
                <a:gd name="connsiteY12" fmla="*/ 849640 h 1217972"/>
                <a:gd name="connsiteX13" fmla="*/ 1295807 w 1791907"/>
                <a:gd name="connsiteY13" fmla="*/ 958225 h 1217972"/>
                <a:gd name="connsiteX14" fmla="*/ 1341527 w 1791907"/>
                <a:gd name="connsiteY14" fmla="*/ 1122055 h 1217972"/>
                <a:gd name="connsiteX15" fmla="*/ 1364387 w 1791907"/>
                <a:gd name="connsiteY15" fmla="*/ 996325 h 1217972"/>
                <a:gd name="connsiteX16" fmla="*/ 1396242 w 1791907"/>
                <a:gd name="connsiteY16" fmla="*/ 1216108 h 1217972"/>
                <a:gd name="connsiteX17" fmla="*/ 1441273 w 1791907"/>
                <a:gd name="connsiteY17" fmla="*/ 1098331 h 1217972"/>
                <a:gd name="connsiteX18" fmla="*/ 1542572 w 1791907"/>
                <a:gd name="connsiteY18" fmla="*/ 1031635 h 1217972"/>
                <a:gd name="connsiteX19" fmla="*/ 1612723 w 1791907"/>
                <a:gd name="connsiteY19" fmla="*/ 1026628 h 1217972"/>
                <a:gd name="connsiteX20" fmla="*/ 1658267 w 1791907"/>
                <a:gd name="connsiteY20" fmla="*/ 1063688 h 1217972"/>
                <a:gd name="connsiteX21" fmla="*/ 1671424 w 1791907"/>
                <a:gd name="connsiteY21" fmla="*/ 904885 h 1217972"/>
                <a:gd name="connsiteX22" fmla="*/ 1670561 w 1791907"/>
                <a:gd name="connsiteY22" fmla="*/ 824167 h 1217972"/>
                <a:gd name="connsiteX23" fmla="*/ 1741577 w 1791907"/>
                <a:gd name="connsiteY23" fmla="*/ 889645 h 1217972"/>
                <a:gd name="connsiteX24" fmla="*/ 1701572 w 1791907"/>
                <a:gd name="connsiteY24" fmla="*/ 716290 h 1217972"/>
                <a:gd name="connsiteX25" fmla="*/ 1701572 w 1791907"/>
                <a:gd name="connsiteY25" fmla="*/ 615325 h 1217972"/>
                <a:gd name="connsiteX26" fmla="*/ 1781582 w 1791907"/>
                <a:gd name="connsiteY26" fmla="*/ 676285 h 1217972"/>
                <a:gd name="connsiteX27" fmla="*/ 1733957 w 1791907"/>
                <a:gd name="connsiteY27" fmla="*/ 546745 h 1217972"/>
                <a:gd name="connsiteX28" fmla="*/ 1667282 w 1791907"/>
                <a:gd name="connsiteY28" fmla="*/ 396250 h 1217972"/>
                <a:gd name="connsiteX29" fmla="*/ 1497737 w 1791907"/>
                <a:gd name="connsiteY29" fmla="*/ 219085 h 1217972"/>
                <a:gd name="connsiteX30" fmla="*/ 1364387 w 1791907"/>
                <a:gd name="connsiteY30" fmla="*/ 129550 h 1217972"/>
                <a:gd name="connsiteX31" fmla="*/ 1486307 w 1791907"/>
                <a:gd name="connsiteY31" fmla="*/ 104785 h 1217972"/>
                <a:gd name="connsiteX32" fmla="*/ 1572032 w 1791907"/>
                <a:gd name="connsiteY32" fmla="*/ 70495 h 1217972"/>
                <a:gd name="connsiteX33" fmla="*/ 1339622 w 1791907"/>
                <a:gd name="connsiteY33" fmla="*/ 62875 h 1217972"/>
                <a:gd name="connsiteX34" fmla="*/ 1128167 w 1791907"/>
                <a:gd name="connsiteY34" fmla="*/ 17155 h 1217972"/>
                <a:gd name="connsiteX35" fmla="*/ 918617 w 1791907"/>
                <a:gd name="connsiteY35" fmla="*/ 10 h 1217972"/>
                <a:gd name="connsiteX36" fmla="*/ 650012 w 1791907"/>
                <a:gd name="connsiteY36" fmla="*/ 19060 h 1217972"/>
                <a:gd name="connsiteX37" fmla="*/ 480467 w 1791907"/>
                <a:gd name="connsiteY37" fmla="*/ 55255 h 1217972"/>
                <a:gd name="connsiteX38" fmla="*/ 352832 w 1791907"/>
                <a:gd name="connsiteY38" fmla="*/ 144790 h 1217972"/>
                <a:gd name="connsiteX39" fmla="*/ 301397 w 1791907"/>
                <a:gd name="connsiteY39" fmla="*/ 215275 h 1217972"/>
                <a:gd name="connsiteX40" fmla="*/ 227102 w 1791907"/>
                <a:gd name="connsiteY40" fmla="*/ 278140 h 1217972"/>
                <a:gd name="connsiteX41" fmla="*/ 160427 w 1791907"/>
                <a:gd name="connsiteY41" fmla="*/ 331480 h 1217972"/>
                <a:gd name="connsiteX42" fmla="*/ 82322 w 1791907"/>
                <a:gd name="connsiteY42" fmla="*/ 485785 h 1217972"/>
                <a:gd name="connsiteX43" fmla="*/ 17552 w 1791907"/>
                <a:gd name="connsiteY43" fmla="*/ 674380 h 1217972"/>
                <a:gd name="connsiteX44" fmla="*/ 2312 w 1791907"/>
                <a:gd name="connsiteY44" fmla="*/ 735340 h 1217972"/>
                <a:gd name="connsiteX45" fmla="*/ 57557 w 1791907"/>
                <a:gd name="connsiteY45" fmla="*/ 678190 h 1217972"/>
                <a:gd name="connsiteX46" fmla="*/ 55652 w 1791907"/>
                <a:gd name="connsiteY46" fmla="*/ 910600 h 1217972"/>
                <a:gd name="connsiteX47" fmla="*/ 68987 w 1791907"/>
                <a:gd name="connsiteY47" fmla="*/ 988705 h 1217972"/>
                <a:gd name="connsiteX48" fmla="*/ 97562 w 1791907"/>
                <a:gd name="connsiteY48" fmla="*/ 891550 h 1217972"/>
                <a:gd name="connsiteX49" fmla="*/ 183287 w 1791907"/>
                <a:gd name="connsiteY49" fmla="*/ 990610 h 1217972"/>
                <a:gd name="connsiteX50" fmla="*/ 175667 w 1791907"/>
                <a:gd name="connsiteY50" fmla="*/ 866785 h 1217972"/>
                <a:gd name="connsiteX51" fmla="*/ 187097 w 1791907"/>
                <a:gd name="connsiteY51" fmla="*/ 725815 h 1217972"/>
                <a:gd name="connsiteX52" fmla="*/ 248057 w 1791907"/>
                <a:gd name="connsiteY52" fmla="*/ 889645 h 1217972"/>
                <a:gd name="connsiteX53" fmla="*/ 227102 w 1791907"/>
                <a:gd name="connsiteY53" fmla="*/ 668665 h 1217972"/>
                <a:gd name="connsiteX54" fmla="*/ 278537 w 1791907"/>
                <a:gd name="connsiteY54" fmla="*/ 495310 h 1217972"/>
                <a:gd name="connsiteX55" fmla="*/ 331877 w 1791907"/>
                <a:gd name="connsiteY55" fmla="*/ 483880 h 1217972"/>
                <a:gd name="connsiteX56" fmla="*/ 419507 w 1791907"/>
                <a:gd name="connsiteY56" fmla="*/ 579130 h 1217972"/>
                <a:gd name="connsiteX0" fmla="*/ 419507 w 1791907"/>
                <a:gd name="connsiteY0" fmla="*/ 579130 h 1217972"/>
                <a:gd name="connsiteX1" fmla="*/ 482372 w 1791907"/>
                <a:gd name="connsiteY1" fmla="*/ 516265 h 1217972"/>
                <a:gd name="connsiteX2" fmla="*/ 566192 w 1791907"/>
                <a:gd name="connsiteY2" fmla="*/ 476260 h 1217972"/>
                <a:gd name="connsiteX3" fmla="*/ 629057 w 1791907"/>
                <a:gd name="connsiteY3" fmla="*/ 577225 h 1217972"/>
                <a:gd name="connsiteX4" fmla="*/ 669062 w 1791907"/>
                <a:gd name="connsiteY4" fmla="*/ 762010 h 1217972"/>
                <a:gd name="connsiteX5" fmla="*/ 672872 w 1791907"/>
                <a:gd name="connsiteY5" fmla="*/ 914410 h 1217972"/>
                <a:gd name="connsiteX6" fmla="*/ 750977 w 1791907"/>
                <a:gd name="connsiteY6" fmla="*/ 718195 h 1217972"/>
                <a:gd name="connsiteX7" fmla="*/ 777647 w 1791907"/>
                <a:gd name="connsiteY7" fmla="*/ 582940 h 1217972"/>
                <a:gd name="connsiteX8" fmla="*/ 1040537 w 1791907"/>
                <a:gd name="connsiteY8" fmla="*/ 870595 h 1217972"/>
                <a:gd name="connsiteX9" fmla="*/ 1091972 w 1791907"/>
                <a:gd name="connsiteY9" fmla="*/ 891550 h 1217972"/>
                <a:gd name="connsiteX10" fmla="*/ 992912 w 1791907"/>
                <a:gd name="connsiteY10" fmla="*/ 723910 h 1217972"/>
                <a:gd name="connsiteX11" fmla="*/ 1194842 w 1791907"/>
                <a:gd name="connsiteY11" fmla="*/ 971560 h 1217972"/>
                <a:gd name="connsiteX12" fmla="*/ 1170077 w 1791907"/>
                <a:gd name="connsiteY12" fmla="*/ 849640 h 1217972"/>
                <a:gd name="connsiteX13" fmla="*/ 1295807 w 1791907"/>
                <a:gd name="connsiteY13" fmla="*/ 958225 h 1217972"/>
                <a:gd name="connsiteX14" fmla="*/ 1341527 w 1791907"/>
                <a:gd name="connsiteY14" fmla="*/ 1122055 h 1217972"/>
                <a:gd name="connsiteX15" fmla="*/ 1364387 w 1791907"/>
                <a:gd name="connsiteY15" fmla="*/ 996325 h 1217972"/>
                <a:gd name="connsiteX16" fmla="*/ 1396242 w 1791907"/>
                <a:gd name="connsiteY16" fmla="*/ 1216108 h 1217972"/>
                <a:gd name="connsiteX17" fmla="*/ 1457887 w 1791907"/>
                <a:gd name="connsiteY17" fmla="*/ 1098331 h 1217972"/>
                <a:gd name="connsiteX18" fmla="*/ 1542572 w 1791907"/>
                <a:gd name="connsiteY18" fmla="*/ 1031635 h 1217972"/>
                <a:gd name="connsiteX19" fmla="*/ 1612723 w 1791907"/>
                <a:gd name="connsiteY19" fmla="*/ 1026628 h 1217972"/>
                <a:gd name="connsiteX20" fmla="*/ 1658267 w 1791907"/>
                <a:gd name="connsiteY20" fmla="*/ 1063688 h 1217972"/>
                <a:gd name="connsiteX21" fmla="*/ 1671424 w 1791907"/>
                <a:gd name="connsiteY21" fmla="*/ 904885 h 1217972"/>
                <a:gd name="connsiteX22" fmla="*/ 1670561 w 1791907"/>
                <a:gd name="connsiteY22" fmla="*/ 824167 h 1217972"/>
                <a:gd name="connsiteX23" fmla="*/ 1741577 w 1791907"/>
                <a:gd name="connsiteY23" fmla="*/ 889645 h 1217972"/>
                <a:gd name="connsiteX24" fmla="*/ 1701572 w 1791907"/>
                <a:gd name="connsiteY24" fmla="*/ 716290 h 1217972"/>
                <a:gd name="connsiteX25" fmla="*/ 1701572 w 1791907"/>
                <a:gd name="connsiteY25" fmla="*/ 615325 h 1217972"/>
                <a:gd name="connsiteX26" fmla="*/ 1781582 w 1791907"/>
                <a:gd name="connsiteY26" fmla="*/ 676285 h 1217972"/>
                <a:gd name="connsiteX27" fmla="*/ 1733957 w 1791907"/>
                <a:gd name="connsiteY27" fmla="*/ 546745 h 1217972"/>
                <a:gd name="connsiteX28" fmla="*/ 1667282 w 1791907"/>
                <a:gd name="connsiteY28" fmla="*/ 396250 h 1217972"/>
                <a:gd name="connsiteX29" fmla="*/ 1497737 w 1791907"/>
                <a:gd name="connsiteY29" fmla="*/ 219085 h 1217972"/>
                <a:gd name="connsiteX30" fmla="*/ 1364387 w 1791907"/>
                <a:gd name="connsiteY30" fmla="*/ 129550 h 1217972"/>
                <a:gd name="connsiteX31" fmla="*/ 1486307 w 1791907"/>
                <a:gd name="connsiteY31" fmla="*/ 104785 h 1217972"/>
                <a:gd name="connsiteX32" fmla="*/ 1572032 w 1791907"/>
                <a:gd name="connsiteY32" fmla="*/ 70495 h 1217972"/>
                <a:gd name="connsiteX33" fmla="*/ 1339622 w 1791907"/>
                <a:gd name="connsiteY33" fmla="*/ 62875 h 1217972"/>
                <a:gd name="connsiteX34" fmla="*/ 1128167 w 1791907"/>
                <a:gd name="connsiteY34" fmla="*/ 17155 h 1217972"/>
                <a:gd name="connsiteX35" fmla="*/ 918617 w 1791907"/>
                <a:gd name="connsiteY35" fmla="*/ 10 h 1217972"/>
                <a:gd name="connsiteX36" fmla="*/ 650012 w 1791907"/>
                <a:gd name="connsiteY36" fmla="*/ 19060 h 1217972"/>
                <a:gd name="connsiteX37" fmla="*/ 480467 w 1791907"/>
                <a:gd name="connsiteY37" fmla="*/ 55255 h 1217972"/>
                <a:gd name="connsiteX38" fmla="*/ 352832 w 1791907"/>
                <a:gd name="connsiteY38" fmla="*/ 144790 h 1217972"/>
                <a:gd name="connsiteX39" fmla="*/ 301397 w 1791907"/>
                <a:gd name="connsiteY39" fmla="*/ 215275 h 1217972"/>
                <a:gd name="connsiteX40" fmla="*/ 227102 w 1791907"/>
                <a:gd name="connsiteY40" fmla="*/ 278140 h 1217972"/>
                <a:gd name="connsiteX41" fmla="*/ 160427 w 1791907"/>
                <a:gd name="connsiteY41" fmla="*/ 331480 h 1217972"/>
                <a:gd name="connsiteX42" fmla="*/ 82322 w 1791907"/>
                <a:gd name="connsiteY42" fmla="*/ 485785 h 1217972"/>
                <a:gd name="connsiteX43" fmla="*/ 17552 w 1791907"/>
                <a:gd name="connsiteY43" fmla="*/ 674380 h 1217972"/>
                <a:gd name="connsiteX44" fmla="*/ 2312 w 1791907"/>
                <a:gd name="connsiteY44" fmla="*/ 735340 h 1217972"/>
                <a:gd name="connsiteX45" fmla="*/ 57557 w 1791907"/>
                <a:gd name="connsiteY45" fmla="*/ 678190 h 1217972"/>
                <a:gd name="connsiteX46" fmla="*/ 55652 w 1791907"/>
                <a:gd name="connsiteY46" fmla="*/ 910600 h 1217972"/>
                <a:gd name="connsiteX47" fmla="*/ 68987 w 1791907"/>
                <a:gd name="connsiteY47" fmla="*/ 988705 h 1217972"/>
                <a:gd name="connsiteX48" fmla="*/ 97562 w 1791907"/>
                <a:gd name="connsiteY48" fmla="*/ 891550 h 1217972"/>
                <a:gd name="connsiteX49" fmla="*/ 183287 w 1791907"/>
                <a:gd name="connsiteY49" fmla="*/ 990610 h 1217972"/>
                <a:gd name="connsiteX50" fmla="*/ 175667 w 1791907"/>
                <a:gd name="connsiteY50" fmla="*/ 866785 h 1217972"/>
                <a:gd name="connsiteX51" fmla="*/ 187097 w 1791907"/>
                <a:gd name="connsiteY51" fmla="*/ 725815 h 1217972"/>
                <a:gd name="connsiteX52" fmla="*/ 248057 w 1791907"/>
                <a:gd name="connsiteY52" fmla="*/ 889645 h 1217972"/>
                <a:gd name="connsiteX53" fmla="*/ 227102 w 1791907"/>
                <a:gd name="connsiteY53" fmla="*/ 668665 h 1217972"/>
                <a:gd name="connsiteX54" fmla="*/ 278537 w 1791907"/>
                <a:gd name="connsiteY54" fmla="*/ 495310 h 1217972"/>
                <a:gd name="connsiteX55" fmla="*/ 331877 w 1791907"/>
                <a:gd name="connsiteY55" fmla="*/ 483880 h 1217972"/>
                <a:gd name="connsiteX56" fmla="*/ 419507 w 1791907"/>
                <a:gd name="connsiteY56" fmla="*/ 579130 h 1217972"/>
                <a:gd name="connsiteX0" fmla="*/ 419507 w 1791907"/>
                <a:gd name="connsiteY0" fmla="*/ 579130 h 1217972"/>
                <a:gd name="connsiteX1" fmla="*/ 482372 w 1791907"/>
                <a:gd name="connsiteY1" fmla="*/ 516265 h 1217972"/>
                <a:gd name="connsiteX2" fmla="*/ 566192 w 1791907"/>
                <a:gd name="connsiteY2" fmla="*/ 476260 h 1217972"/>
                <a:gd name="connsiteX3" fmla="*/ 629057 w 1791907"/>
                <a:gd name="connsiteY3" fmla="*/ 577225 h 1217972"/>
                <a:gd name="connsiteX4" fmla="*/ 669062 w 1791907"/>
                <a:gd name="connsiteY4" fmla="*/ 762010 h 1217972"/>
                <a:gd name="connsiteX5" fmla="*/ 672872 w 1791907"/>
                <a:gd name="connsiteY5" fmla="*/ 914410 h 1217972"/>
                <a:gd name="connsiteX6" fmla="*/ 750977 w 1791907"/>
                <a:gd name="connsiteY6" fmla="*/ 718195 h 1217972"/>
                <a:gd name="connsiteX7" fmla="*/ 777647 w 1791907"/>
                <a:gd name="connsiteY7" fmla="*/ 582940 h 1217972"/>
                <a:gd name="connsiteX8" fmla="*/ 1040537 w 1791907"/>
                <a:gd name="connsiteY8" fmla="*/ 870595 h 1217972"/>
                <a:gd name="connsiteX9" fmla="*/ 1091972 w 1791907"/>
                <a:gd name="connsiteY9" fmla="*/ 891550 h 1217972"/>
                <a:gd name="connsiteX10" fmla="*/ 992912 w 1791907"/>
                <a:gd name="connsiteY10" fmla="*/ 723910 h 1217972"/>
                <a:gd name="connsiteX11" fmla="*/ 1194842 w 1791907"/>
                <a:gd name="connsiteY11" fmla="*/ 971560 h 1217972"/>
                <a:gd name="connsiteX12" fmla="*/ 1170077 w 1791907"/>
                <a:gd name="connsiteY12" fmla="*/ 849640 h 1217972"/>
                <a:gd name="connsiteX13" fmla="*/ 1295807 w 1791907"/>
                <a:gd name="connsiteY13" fmla="*/ 958225 h 1217972"/>
                <a:gd name="connsiteX14" fmla="*/ 1341527 w 1791907"/>
                <a:gd name="connsiteY14" fmla="*/ 1122055 h 1217972"/>
                <a:gd name="connsiteX15" fmla="*/ 1364387 w 1791907"/>
                <a:gd name="connsiteY15" fmla="*/ 996325 h 1217972"/>
                <a:gd name="connsiteX16" fmla="*/ 1396242 w 1791907"/>
                <a:gd name="connsiteY16" fmla="*/ 1216108 h 1217972"/>
                <a:gd name="connsiteX17" fmla="*/ 1457887 w 1791907"/>
                <a:gd name="connsiteY17" fmla="*/ 1098331 h 1217972"/>
                <a:gd name="connsiteX18" fmla="*/ 1542572 w 1791907"/>
                <a:gd name="connsiteY18" fmla="*/ 1031635 h 1217972"/>
                <a:gd name="connsiteX19" fmla="*/ 1612723 w 1791907"/>
                <a:gd name="connsiteY19" fmla="*/ 1026628 h 1217972"/>
                <a:gd name="connsiteX20" fmla="*/ 1663804 w 1791907"/>
                <a:gd name="connsiteY20" fmla="*/ 1091377 h 1217972"/>
                <a:gd name="connsiteX21" fmla="*/ 1671424 w 1791907"/>
                <a:gd name="connsiteY21" fmla="*/ 904885 h 1217972"/>
                <a:gd name="connsiteX22" fmla="*/ 1670561 w 1791907"/>
                <a:gd name="connsiteY22" fmla="*/ 824167 h 1217972"/>
                <a:gd name="connsiteX23" fmla="*/ 1741577 w 1791907"/>
                <a:gd name="connsiteY23" fmla="*/ 889645 h 1217972"/>
                <a:gd name="connsiteX24" fmla="*/ 1701572 w 1791907"/>
                <a:gd name="connsiteY24" fmla="*/ 716290 h 1217972"/>
                <a:gd name="connsiteX25" fmla="*/ 1701572 w 1791907"/>
                <a:gd name="connsiteY25" fmla="*/ 615325 h 1217972"/>
                <a:gd name="connsiteX26" fmla="*/ 1781582 w 1791907"/>
                <a:gd name="connsiteY26" fmla="*/ 676285 h 1217972"/>
                <a:gd name="connsiteX27" fmla="*/ 1733957 w 1791907"/>
                <a:gd name="connsiteY27" fmla="*/ 546745 h 1217972"/>
                <a:gd name="connsiteX28" fmla="*/ 1667282 w 1791907"/>
                <a:gd name="connsiteY28" fmla="*/ 396250 h 1217972"/>
                <a:gd name="connsiteX29" fmla="*/ 1497737 w 1791907"/>
                <a:gd name="connsiteY29" fmla="*/ 219085 h 1217972"/>
                <a:gd name="connsiteX30" fmla="*/ 1364387 w 1791907"/>
                <a:gd name="connsiteY30" fmla="*/ 129550 h 1217972"/>
                <a:gd name="connsiteX31" fmla="*/ 1486307 w 1791907"/>
                <a:gd name="connsiteY31" fmla="*/ 104785 h 1217972"/>
                <a:gd name="connsiteX32" fmla="*/ 1572032 w 1791907"/>
                <a:gd name="connsiteY32" fmla="*/ 70495 h 1217972"/>
                <a:gd name="connsiteX33" fmla="*/ 1339622 w 1791907"/>
                <a:gd name="connsiteY33" fmla="*/ 62875 h 1217972"/>
                <a:gd name="connsiteX34" fmla="*/ 1128167 w 1791907"/>
                <a:gd name="connsiteY34" fmla="*/ 17155 h 1217972"/>
                <a:gd name="connsiteX35" fmla="*/ 918617 w 1791907"/>
                <a:gd name="connsiteY35" fmla="*/ 10 h 1217972"/>
                <a:gd name="connsiteX36" fmla="*/ 650012 w 1791907"/>
                <a:gd name="connsiteY36" fmla="*/ 19060 h 1217972"/>
                <a:gd name="connsiteX37" fmla="*/ 480467 w 1791907"/>
                <a:gd name="connsiteY37" fmla="*/ 55255 h 1217972"/>
                <a:gd name="connsiteX38" fmla="*/ 352832 w 1791907"/>
                <a:gd name="connsiteY38" fmla="*/ 144790 h 1217972"/>
                <a:gd name="connsiteX39" fmla="*/ 301397 w 1791907"/>
                <a:gd name="connsiteY39" fmla="*/ 215275 h 1217972"/>
                <a:gd name="connsiteX40" fmla="*/ 227102 w 1791907"/>
                <a:gd name="connsiteY40" fmla="*/ 278140 h 1217972"/>
                <a:gd name="connsiteX41" fmla="*/ 160427 w 1791907"/>
                <a:gd name="connsiteY41" fmla="*/ 331480 h 1217972"/>
                <a:gd name="connsiteX42" fmla="*/ 82322 w 1791907"/>
                <a:gd name="connsiteY42" fmla="*/ 485785 h 1217972"/>
                <a:gd name="connsiteX43" fmla="*/ 17552 w 1791907"/>
                <a:gd name="connsiteY43" fmla="*/ 674380 h 1217972"/>
                <a:gd name="connsiteX44" fmla="*/ 2312 w 1791907"/>
                <a:gd name="connsiteY44" fmla="*/ 735340 h 1217972"/>
                <a:gd name="connsiteX45" fmla="*/ 57557 w 1791907"/>
                <a:gd name="connsiteY45" fmla="*/ 678190 h 1217972"/>
                <a:gd name="connsiteX46" fmla="*/ 55652 w 1791907"/>
                <a:gd name="connsiteY46" fmla="*/ 910600 h 1217972"/>
                <a:gd name="connsiteX47" fmla="*/ 68987 w 1791907"/>
                <a:gd name="connsiteY47" fmla="*/ 988705 h 1217972"/>
                <a:gd name="connsiteX48" fmla="*/ 97562 w 1791907"/>
                <a:gd name="connsiteY48" fmla="*/ 891550 h 1217972"/>
                <a:gd name="connsiteX49" fmla="*/ 183287 w 1791907"/>
                <a:gd name="connsiteY49" fmla="*/ 990610 h 1217972"/>
                <a:gd name="connsiteX50" fmla="*/ 175667 w 1791907"/>
                <a:gd name="connsiteY50" fmla="*/ 866785 h 1217972"/>
                <a:gd name="connsiteX51" fmla="*/ 187097 w 1791907"/>
                <a:gd name="connsiteY51" fmla="*/ 725815 h 1217972"/>
                <a:gd name="connsiteX52" fmla="*/ 248057 w 1791907"/>
                <a:gd name="connsiteY52" fmla="*/ 889645 h 1217972"/>
                <a:gd name="connsiteX53" fmla="*/ 227102 w 1791907"/>
                <a:gd name="connsiteY53" fmla="*/ 668665 h 1217972"/>
                <a:gd name="connsiteX54" fmla="*/ 278537 w 1791907"/>
                <a:gd name="connsiteY54" fmla="*/ 495310 h 1217972"/>
                <a:gd name="connsiteX55" fmla="*/ 331877 w 1791907"/>
                <a:gd name="connsiteY55" fmla="*/ 483880 h 1217972"/>
                <a:gd name="connsiteX56" fmla="*/ 419507 w 1791907"/>
                <a:gd name="connsiteY56" fmla="*/ 579130 h 1217972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12723 w 1791907"/>
                <a:gd name="connsiteY19" fmla="*/ 102662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12723 w 1791907"/>
                <a:gd name="connsiteY19" fmla="*/ 102662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9683 w 1791907"/>
                <a:gd name="connsiteY19" fmla="*/ 1023635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507635 w 1791907"/>
                <a:gd name="connsiteY0" fmla="*/ 585116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72685 w 1791907"/>
                <a:gd name="connsiteY53" fmla="*/ 668665 h 1217958"/>
                <a:gd name="connsiteX54" fmla="*/ 278537 w 1791907"/>
                <a:gd name="connsiteY54" fmla="*/ 495310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72685 w 1791907"/>
                <a:gd name="connsiteY53" fmla="*/ 668665 h 1217958"/>
                <a:gd name="connsiteX54" fmla="*/ 302847 w 1791907"/>
                <a:gd name="connsiteY54" fmla="*/ 507283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02847 w 1791907"/>
                <a:gd name="connsiteY54" fmla="*/ 507283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02847 w 1791907"/>
                <a:gd name="connsiteY54" fmla="*/ 507283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02847 w 1791907"/>
                <a:gd name="connsiteY54" fmla="*/ 507283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33236 w 1791907"/>
                <a:gd name="connsiteY54" fmla="*/ 528236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20892 w 1791907"/>
                <a:gd name="connsiteY2" fmla="*/ 479252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20892 w 1791907"/>
                <a:gd name="connsiteY2" fmla="*/ 479252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20892 w 1791907"/>
                <a:gd name="connsiteY2" fmla="*/ 479252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48657 w 1791907"/>
                <a:gd name="connsiteY53" fmla="*/ 620772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20892 w 1791907"/>
                <a:gd name="connsiteY2" fmla="*/ 479252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55505 w 1791907"/>
                <a:gd name="connsiteY9" fmla="*/ 930461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55505 w 1791907"/>
                <a:gd name="connsiteY9" fmla="*/ 930461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59876 w 1791907"/>
                <a:gd name="connsiteY32" fmla="*/ 103420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55505 w 1791907"/>
                <a:gd name="connsiteY9" fmla="*/ 930461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31606 w 1791907"/>
                <a:gd name="connsiteY31" fmla="*/ 128731 h 1217958"/>
                <a:gd name="connsiteX32" fmla="*/ 1559876 w 1791907"/>
                <a:gd name="connsiteY32" fmla="*/ 103420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55505 w 1791907"/>
                <a:gd name="connsiteY9" fmla="*/ 930461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31606 w 1791907"/>
                <a:gd name="connsiteY31" fmla="*/ 128731 h 1217958"/>
                <a:gd name="connsiteX32" fmla="*/ 1532527 w 1791907"/>
                <a:gd name="connsiteY32" fmla="*/ 142332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9156 h 1221998"/>
                <a:gd name="connsiteX1" fmla="*/ 543149 w 1791907"/>
                <a:gd name="connsiteY1" fmla="*/ 517312 h 1221998"/>
                <a:gd name="connsiteX2" fmla="*/ 611776 w 1791907"/>
                <a:gd name="connsiteY2" fmla="*/ 495265 h 1221998"/>
                <a:gd name="connsiteX3" fmla="*/ 629057 w 1791907"/>
                <a:gd name="connsiteY3" fmla="*/ 581265 h 1221998"/>
                <a:gd name="connsiteX4" fmla="*/ 669062 w 1791907"/>
                <a:gd name="connsiteY4" fmla="*/ 766050 h 1221998"/>
                <a:gd name="connsiteX5" fmla="*/ 754921 w 1791907"/>
                <a:gd name="connsiteY5" fmla="*/ 921443 h 1221998"/>
                <a:gd name="connsiteX6" fmla="*/ 750977 w 1791907"/>
                <a:gd name="connsiteY6" fmla="*/ 722235 h 1221998"/>
                <a:gd name="connsiteX7" fmla="*/ 777647 w 1791907"/>
                <a:gd name="connsiteY7" fmla="*/ 586980 h 1221998"/>
                <a:gd name="connsiteX8" fmla="*/ 925060 w 1791907"/>
                <a:gd name="connsiteY8" fmla="*/ 715992 h 1221998"/>
                <a:gd name="connsiteX9" fmla="*/ 1055505 w 1791907"/>
                <a:gd name="connsiteY9" fmla="*/ 934501 h 1221998"/>
                <a:gd name="connsiteX10" fmla="*/ 992912 w 1791907"/>
                <a:gd name="connsiteY10" fmla="*/ 727950 h 1221998"/>
                <a:gd name="connsiteX11" fmla="*/ 1194842 w 1791907"/>
                <a:gd name="connsiteY11" fmla="*/ 975600 h 1221998"/>
                <a:gd name="connsiteX12" fmla="*/ 1170077 w 1791907"/>
                <a:gd name="connsiteY12" fmla="*/ 853680 h 1221998"/>
                <a:gd name="connsiteX13" fmla="*/ 1295807 w 1791907"/>
                <a:gd name="connsiteY13" fmla="*/ 962265 h 1221998"/>
                <a:gd name="connsiteX14" fmla="*/ 1341527 w 1791907"/>
                <a:gd name="connsiteY14" fmla="*/ 1126095 h 1221998"/>
                <a:gd name="connsiteX15" fmla="*/ 1364387 w 1791907"/>
                <a:gd name="connsiteY15" fmla="*/ 1000365 h 1221998"/>
                <a:gd name="connsiteX16" fmla="*/ 1396242 w 1791907"/>
                <a:gd name="connsiteY16" fmla="*/ 1220148 h 1221998"/>
                <a:gd name="connsiteX17" fmla="*/ 1457887 w 1791907"/>
                <a:gd name="connsiteY17" fmla="*/ 1102371 h 1221998"/>
                <a:gd name="connsiteX18" fmla="*/ 1528727 w 1791907"/>
                <a:gd name="connsiteY18" fmla="*/ 1041213 h 1221998"/>
                <a:gd name="connsiteX19" fmla="*/ 1603606 w 1791907"/>
                <a:gd name="connsiteY19" fmla="*/ 1039648 h 1221998"/>
                <a:gd name="connsiteX20" fmla="*/ 1663804 w 1791907"/>
                <a:gd name="connsiteY20" fmla="*/ 1095417 h 1221998"/>
                <a:gd name="connsiteX21" fmla="*/ 1671424 w 1791907"/>
                <a:gd name="connsiteY21" fmla="*/ 908925 h 1221998"/>
                <a:gd name="connsiteX22" fmla="*/ 1670561 w 1791907"/>
                <a:gd name="connsiteY22" fmla="*/ 828207 h 1221998"/>
                <a:gd name="connsiteX23" fmla="*/ 1741577 w 1791907"/>
                <a:gd name="connsiteY23" fmla="*/ 893685 h 1221998"/>
                <a:gd name="connsiteX24" fmla="*/ 1701572 w 1791907"/>
                <a:gd name="connsiteY24" fmla="*/ 720330 h 1221998"/>
                <a:gd name="connsiteX25" fmla="*/ 1701572 w 1791907"/>
                <a:gd name="connsiteY25" fmla="*/ 619365 h 1221998"/>
                <a:gd name="connsiteX26" fmla="*/ 1781582 w 1791907"/>
                <a:gd name="connsiteY26" fmla="*/ 680325 h 1221998"/>
                <a:gd name="connsiteX27" fmla="*/ 1733957 w 1791907"/>
                <a:gd name="connsiteY27" fmla="*/ 550785 h 1221998"/>
                <a:gd name="connsiteX28" fmla="*/ 1667282 w 1791907"/>
                <a:gd name="connsiteY28" fmla="*/ 400290 h 1221998"/>
                <a:gd name="connsiteX29" fmla="*/ 1497737 w 1791907"/>
                <a:gd name="connsiteY29" fmla="*/ 223125 h 1221998"/>
                <a:gd name="connsiteX30" fmla="*/ 1364387 w 1791907"/>
                <a:gd name="connsiteY30" fmla="*/ 133590 h 1221998"/>
                <a:gd name="connsiteX31" fmla="*/ 1431606 w 1791907"/>
                <a:gd name="connsiteY31" fmla="*/ 132771 h 1221998"/>
                <a:gd name="connsiteX32" fmla="*/ 1532527 w 1791907"/>
                <a:gd name="connsiteY32" fmla="*/ 146372 h 1221998"/>
                <a:gd name="connsiteX33" fmla="*/ 1339622 w 1791907"/>
                <a:gd name="connsiteY33" fmla="*/ 66915 h 1221998"/>
                <a:gd name="connsiteX34" fmla="*/ 1128167 w 1791907"/>
                <a:gd name="connsiteY34" fmla="*/ 21195 h 1221998"/>
                <a:gd name="connsiteX35" fmla="*/ 918617 w 1791907"/>
                <a:gd name="connsiteY35" fmla="*/ 4050 h 1221998"/>
                <a:gd name="connsiteX36" fmla="*/ 668245 w 1791907"/>
                <a:gd name="connsiteY36" fmla="*/ 5140 h 1221998"/>
                <a:gd name="connsiteX37" fmla="*/ 480467 w 1791907"/>
                <a:gd name="connsiteY37" fmla="*/ 59295 h 1221998"/>
                <a:gd name="connsiteX38" fmla="*/ 352832 w 1791907"/>
                <a:gd name="connsiteY38" fmla="*/ 148830 h 1221998"/>
                <a:gd name="connsiteX39" fmla="*/ 301397 w 1791907"/>
                <a:gd name="connsiteY39" fmla="*/ 219315 h 1221998"/>
                <a:gd name="connsiteX40" fmla="*/ 227102 w 1791907"/>
                <a:gd name="connsiteY40" fmla="*/ 282180 h 1221998"/>
                <a:gd name="connsiteX41" fmla="*/ 160427 w 1791907"/>
                <a:gd name="connsiteY41" fmla="*/ 335520 h 1221998"/>
                <a:gd name="connsiteX42" fmla="*/ 82322 w 1791907"/>
                <a:gd name="connsiteY42" fmla="*/ 489825 h 1221998"/>
                <a:gd name="connsiteX43" fmla="*/ 17552 w 1791907"/>
                <a:gd name="connsiteY43" fmla="*/ 678420 h 1221998"/>
                <a:gd name="connsiteX44" fmla="*/ 2312 w 1791907"/>
                <a:gd name="connsiteY44" fmla="*/ 739380 h 1221998"/>
                <a:gd name="connsiteX45" fmla="*/ 57557 w 1791907"/>
                <a:gd name="connsiteY45" fmla="*/ 682230 h 1221998"/>
                <a:gd name="connsiteX46" fmla="*/ 55652 w 1791907"/>
                <a:gd name="connsiteY46" fmla="*/ 914640 h 1221998"/>
                <a:gd name="connsiteX47" fmla="*/ 68987 w 1791907"/>
                <a:gd name="connsiteY47" fmla="*/ 992745 h 1221998"/>
                <a:gd name="connsiteX48" fmla="*/ 97562 w 1791907"/>
                <a:gd name="connsiteY48" fmla="*/ 895590 h 1221998"/>
                <a:gd name="connsiteX49" fmla="*/ 143782 w 1791907"/>
                <a:gd name="connsiteY49" fmla="*/ 994650 h 1221998"/>
                <a:gd name="connsiteX50" fmla="*/ 175667 w 1791907"/>
                <a:gd name="connsiteY50" fmla="*/ 870825 h 1221998"/>
                <a:gd name="connsiteX51" fmla="*/ 238758 w 1791907"/>
                <a:gd name="connsiteY51" fmla="*/ 714889 h 1221998"/>
                <a:gd name="connsiteX52" fmla="*/ 248057 w 1791907"/>
                <a:gd name="connsiteY52" fmla="*/ 893685 h 1221998"/>
                <a:gd name="connsiteX53" fmla="*/ 321306 w 1791907"/>
                <a:gd name="connsiteY53" fmla="*/ 648759 h 1221998"/>
                <a:gd name="connsiteX54" fmla="*/ 333236 w 1791907"/>
                <a:gd name="connsiteY54" fmla="*/ 532276 h 1221998"/>
                <a:gd name="connsiteX55" fmla="*/ 377461 w 1791907"/>
                <a:gd name="connsiteY55" fmla="*/ 517853 h 1221998"/>
                <a:gd name="connsiteX56" fmla="*/ 507635 w 1791907"/>
                <a:gd name="connsiteY56" fmla="*/ 589156 h 1221998"/>
                <a:gd name="connsiteX0" fmla="*/ 507635 w 1791907"/>
                <a:gd name="connsiteY0" fmla="*/ 606435 h 1239277"/>
                <a:gd name="connsiteX1" fmla="*/ 543149 w 1791907"/>
                <a:gd name="connsiteY1" fmla="*/ 534591 h 1239277"/>
                <a:gd name="connsiteX2" fmla="*/ 611776 w 1791907"/>
                <a:gd name="connsiteY2" fmla="*/ 512544 h 1239277"/>
                <a:gd name="connsiteX3" fmla="*/ 629057 w 1791907"/>
                <a:gd name="connsiteY3" fmla="*/ 598544 h 1239277"/>
                <a:gd name="connsiteX4" fmla="*/ 669062 w 1791907"/>
                <a:gd name="connsiteY4" fmla="*/ 783329 h 1239277"/>
                <a:gd name="connsiteX5" fmla="*/ 754921 w 1791907"/>
                <a:gd name="connsiteY5" fmla="*/ 938722 h 1239277"/>
                <a:gd name="connsiteX6" fmla="*/ 750977 w 1791907"/>
                <a:gd name="connsiteY6" fmla="*/ 739514 h 1239277"/>
                <a:gd name="connsiteX7" fmla="*/ 777647 w 1791907"/>
                <a:gd name="connsiteY7" fmla="*/ 604259 h 1239277"/>
                <a:gd name="connsiteX8" fmla="*/ 925060 w 1791907"/>
                <a:gd name="connsiteY8" fmla="*/ 733271 h 1239277"/>
                <a:gd name="connsiteX9" fmla="*/ 1055505 w 1791907"/>
                <a:gd name="connsiteY9" fmla="*/ 951780 h 1239277"/>
                <a:gd name="connsiteX10" fmla="*/ 992912 w 1791907"/>
                <a:gd name="connsiteY10" fmla="*/ 745229 h 1239277"/>
                <a:gd name="connsiteX11" fmla="*/ 1194842 w 1791907"/>
                <a:gd name="connsiteY11" fmla="*/ 992879 h 1239277"/>
                <a:gd name="connsiteX12" fmla="*/ 1170077 w 1791907"/>
                <a:gd name="connsiteY12" fmla="*/ 870959 h 1239277"/>
                <a:gd name="connsiteX13" fmla="*/ 1295807 w 1791907"/>
                <a:gd name="connsiteY13" fmla="*/ 979544 h 1239277"/>
                <a:gd name="connsiteX14" fmla="*/ 1341527 w 1791907"/>
                <a:gd name="connsiteY14" fmla="*/ 1143374 h 1239277"/>
                <a:gd name="connsiteX15" fmla="*/ 1364387 w 1791907"/>
                <a:gd name="connsiteY15" fmla="*/ 1017644 h 1239277"/>
                <a:gd name="connsiteX16" fmla="*/ 1396242 w 1791907"/>
                <a:gd name="connsiteY16" fmla="*/ 1237427 h 1239277"/>
                <a:gd name="connsiteX17" fmla="*/ 1457887 w 1791907"/>
                <a:gd name="connsiteY17" fmla="*/ 1119650 h 1239277"/>
                <a:gd name="connsiteX18" fmla="*/ 1528727 w 1791907"/>
                <a:gd name="connsiteY18" fmla="*/ 1058492 h 1239277"/>
                <a:gd name="connsiteX19" fmla="*/ 1603606 w 1791907"/>
                <a:gd name="connsiteY19" fmla="*/ 1056927 h 1239277"/>
                <a:gd name="connsiteX20" fmla="*/ 1663804 w 1791907"/>
                <a:gd name="connsiteY20" fmla="*/ 1112696 h 1239277"/>
                <a:gd name="connsiteX21" fmla="*/ 1671424 w 1791907"/>
                <a:gd name="connsiteY21" fmla="*/ 926204 h 1239277"/>
                <a:gd name="connsiteX22" fmla="*/ 1670561 w 1791907"/>
                <a:gd name="connsiteY22" fmla="*/ 845486 h 1239277"/>
                <a:gd name="connsiteX23" fmla="*/ 1741577 w 1791907"/>
                <a:gd name="connsiteY23" fmla="*/ 910964 h 1239277"/>
                <a:gd name="connsiteX24" fmla="*/ 1701572 w 1791907"/>
                <a:gd name="connsiteY24" fmla="*/ 737609 h 1239277"/>
                <a:gd name="connsiteX25" fmla="*/ 1701572 w 1791907"/>
                <a:gd name="connsiteY25" fmla="*/ 636644 h 1239277"/>
                <a:gd name="connsiteX26" fmla="*/ 1781582 w 1791907"/>
                <a:gd name="connsiteY26" fmla="*/ 697604 h 1239277"/>
                <a:gd name="connsiteX27" fmla="*/ 1733957 w 1791907"/>
                <a:gd name="connsiteY27" fmla="*/ 568064 h 1239277"/>
                <a:gd name="connsiteX28" fmla="*/ 1667282 w 1791907"/>
                <a:gd name="connsiteY28" fmla="*/ 417569 h 1239277"/>
                <a:gd name="connsiteX29" fmla="*/ 1497737 w 1791907"/>
                <a:gd name="connsiteY29" fmla="*/ 240404 h 1239277"/>
                <a:gd name="connsiteX30" fmla="*/ 1364387 w 1791907"/>
                <a:gd name="connsiteY30" fmla="*/ 150869 h 1239277"/>
                <a:gd name="connsiteX31" fmla="*/ 1431606 w 1791907"/>
                <a:gd name="connsiteY31" fmla="*/ 150050 h 1239277"/>
                <a:gd name="connsiteX32" fmla="*/ 1532527 w 1791907"/>
                <a:gd name="connsiteY32" fmla="*/ 163651 h 1239277"/>
                <a:gd name="connsiteX33" fmla="*/ 1339622 w 1791907"/>
                <a:gd name="connsiteY33" fmla="*/ 84194 h 1239277"/>
                <a:gd name="connsiteX34" fmla="*/ 1128167 w 1791907"/>
                <a:gd name="connsiteY34" fmla="*/ 38474 h 1239277"/>
                <a:gd name="connsiteX35" fmla="*/ 933812 w 1791907"/>
                <a:gd name="connsiteY35" fmla="*/ 377 h 1239277"/>
                <a:gd name="connsiteX36" fmla="*/ 668245 w 1791907"/>
                <a:gd name="connsiteY36" fmla="*/ 22419 h 1239277"/>
                <a:gd name="connsiteX37" fmla="*/ 480467 w 1791907"/>
                <a:gd name="connsiteY37" fmla="*/ 76574 h 1239277"/>
                <a:gd name="connsiteX38" fmla="*/ 352832 w 1791907"/>
                <a:gd name="connsiteY38" fmla="*/ 166109 h 1239277"/>
                <a:gd name="connsiteX39" fmla="*/ 301397 w 1791907"/>
                <a:gd name="connsiteY39" fmla="*/ 236594 h 1239277"/>
                <a:gd name="connsiteX40" fmla="*/ 227102 w 1791907"/>
                <a:gd name="connsiteY40" fmla="*/ 299459 h 1239277"/>
                <a:gd name="connsiteX41" fmla="*/ 160427 w 1791907"/>
                <a:gd name="connsiteY41" fmla="*/ 352799 h 1239277"/>
                <a:gd name="connsiteX42" fmla="*/ 82322 w 1791907"/>
                <a:gd name="connsiteY42" fmla="*/ 507104 h 1239277"/>
                <a:gd name="connsiteX43" fmla="*/ 17552 w 1791907"/>
                <a:gd name="connsiteY43" fmla="*/ 695699 h 1239277"/>
                <a:gd name="connsiteX44" fmla="*/ 2312 w 1791907"/>
                <a:gd name="connsiteY44" fmla="*/ 756659 h 1239277"/>
                <a:gd name="connsiteX45" fmla="*/ 57557 w 1791907"/>
                <a:gd name="connsiteY45" fmla="*/ 699509 h 1239277"/>
                <a:gd name="connsiteX46" fmla="*/ 55652 w 1791907"/>
                <a:gd name="connsiteY46" fmla="*/ 931919 h 1239277"/>
                <a:gd name="connsiteX47" fmla="*/ 68987 w 1791907"/>
                <a:gd name="connsiteY47" fmla="*/ 1010024 h 1239277"/>
                <a:gd name="connsiteX48" fmla="*/ 97562 w 1791907"/>
                <a:gd name="connsiteY48" fmla="*/ 912869 h 1239277"/>
                <a:gd name="connsiteX49" fmla="*/ 143782 w 1791907"/>
                <a:gd name="connsiteY49" fmla="*/ 1011929 h 1239277"/>
                <a:gd name="connsiteX50" fmla="*/ 175667 w 1791907"/>
                <a:gd name="connsiteY50" fmla="*/ 888104 h 1239277"/>
                <a:gd name="connsiteX51" fmla="*/ 238758 w 1791907"/>
                <a:gd name="connsiteY51" fmla="*/ 732168 h 1239277"/>
                <a:gd name="connsiteX52" fmla="*/ 248057 w 1791907"/>
                <a:gd name="connsiteY52" fmla="*/ 910964 h 1239277"/>
                <a:gd name="connsiteX53" fmla="*/ 321306 w 1791907"/>
                <a:gd name="connsiteY53" fmla="*/ 666038 h 1239277"/>
                <a:gd name="connsiteX54" fmla="*/ 333236 w 1791907"/>
                <a:gd name="connsiteY54" fmla="*/ 549555 h 1239277"/>
                <a:gd name="connsiteX55" fmla="*/ 377461 w 1791907"/>
                <a:gd name="connsiteY55" fmla="*/ 535132 h 1239277"/>
                <a:gd name="connsiteX56" fmla="*/ 507635 w 1791907"/>
                <a:gd name="connsiteY56" fmla="*/ 606435 h 1239277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1055505 w 1791907"/>
                <a:gd name="connsiteY9" fmla="*/ 951435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95807 w 1791907"/>
                <a:gd name="connsiteY13" fmla="*/ 979199 h 1238932"/>
                <a:gd name="connsiteX14" fmla="*/ 1341527 w 1791907"/>
                <a:gd name="connsiteY14" fmla="*/ 1143029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7282 w 1791907"/>
                <a:gd name="connsiteY28" fmla="*/ 417224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1055505 w 1791907"/>
                <a:gd name="connsiteY9" fmla="*/ 951435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95807 w 1791907"/>
                <a:gd name="connsiteY13" fmla="*/ 979199 h 1238932"/>
                <a:gd name="connsiteX14" fmla="*/ 1341527 w 1791907"/>
                <a:gd name="connsiteY14" fmla="*/ 1143029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1055505 w 1791907"/>
                <a:gd name="connsiteY9" fmla="*/ 951435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95807 w 1791907"/>
                <a:gd name="connsiteY13" fmla="*/ 979199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1055505 w 1791907"/>
                <a:gd name="connsiteY9" fmla="*/ 951435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85612 w 1791907"/>
                <a:gd name="connsiteY9" fmla="*/ 927490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85612 w 1791907"/>
                <a:gd name="connsiteY9" fmla="*/ 927490 h 1238932"/>
                <a:gd name="connsiteX10" fmla="*/ 1035457 w 1791907"/>
                <a:gd name="connsiteY10" fmla="*/ 759849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55223 w 1791907"/>
                <a:gd name="connsiteY9" fmla="*/ 915516 h 1238932"/>
                <a:gd name="connsiteX10" fmla="*/ 1035457 w 1791907"/>
                <a:gd name="connsiteY10" fmla="*/ 759849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55223 w 1791907"/>
                <a:gd name="connsiteY9" fmla="*/ 915516 h 1238932"/>
                <a:gd name="connsiteX10" fmla="*/ 1035457 w 1791907"/>
                <a:gd name="connsiteY10" fmla="*/ 759849 h 1238932"/>
                <a:gd name="connsiteX11" fmla="*/ 1194842 w 1791907"/>
                <a:gd name="connsiteY11" fmla="*/ 992534 h 1238932"/>
                <a:gd name="connsiteX12" fmla="*/ 1170077 w 1791907"/>
                <a:gd name="connsiteY12" fmla="*/ 834695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55223 w 1791907"/>
                <a:gd name="connsiteY9" fmla="*/ 915516 h 1238932"/>
                <a:gd name="connsiteX10" fmla="*/ 1035457 w 1791907"/>
                <a:gd name="connsiteY10" fmla="*/ 759849 h 1238932"/>
                <a:gd name="connsiteX11" fmla="*/ 1112793 w 1791907"/>
                <a:gd name="connsiteY11" fmla="*/ 947635 h 1238932"/>
                <a:gd name="connsiteX12" fmla="*/ 1170077 w 1791907"/>
                <a:gd name="connsiteY12" fmla="*/ 834695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35457 w 1791907"/>
                <a:gd name="connsiteY10" fmla="*/ 759849 h 1238932"/>
                <a:gd name="connsiteX11" fmla="*/ 1112793 w 1791907"/>
                <a:gd name="connsiteY11" fmla="*/ 947635 h 1238932"/>
                <a:gd name="connsiteX12" fmla="*/ 1170077 w 1791907"/>
                <a:gd name="connsiteY12" fmla="*/ 834695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70077 w 1791907"/>
                <a:gd name="connsiteY12" fmla="*/ 834695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9339 w 1791907"/>
                <a:gd name="connsiteY13" fmla="*/ 934301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866504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866504 h 1238932"/>
                <a:gd name="connsiteX0" fmla="*/ 507635 w 1791907"/>
                <a:gd name="connsiteY0" fmla="*/ 866504 h 1238932"/>
                <a:gd name="connsiteX1" fmla="*/ 521877 w 1791907"/>
                <a:gd name="connsiteY1" fmla="*/ 683909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866504 h 1238932"/>
                <a:gd name="connsiteX0" fmla="*/ 507635 w 1791907"/>
                <a:gd name="connsiteY0" fmla="*/ 866504 h 1238932"/>
                <a:gd name="connsiteX1" fmla="*/ 521877 w 1791907"/>
                <a:gd name="connsiteY1" fmla="*/ 683909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429121 w 1791907"/>
                <a:gd name="connsiteY55" fmla="*/ 693429 h 1238932"/>
                <a:gd name="connsiteX56" fmla="*/ 507635 w 1791907"/>
                <a:gd name="connsiteY56" fmla="*/ 866504 h 1238932"/>
                <a:gd name="connsiteX0" fmla="*/ 507635 w 1791907"/>
                <a:gd name="connsiteY0" fmla="*/ 866504 h 1238932"/>
                <a:gd name="connsiteX1" fmla="*/ 521877 w 1791907"/>
                <a:gd name="connsiteY1" fmla="*/ 683909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98732 w 1791907"/>
                <a:gd name="connsiteY55" fmla="*/ 699417 h 1238932"/>
                <a:gd name="connsiteX56" fmla="*/ 507635 w 1791907"/>
                <a:gd name="connsiteY56" fmla="*/ 866504 h 1238932"/>
                <a:gd name="connsiteX0" fmla="*/ 507635 w 1791907"/>
                <a:gd name="connsiteY0" fmla="*/ 866504 h 1238932"/>
                <a:gd name="connsiteX1" fmla="*/ 521877 w 1791907"/>
                <a:gd name="connsiteY1" fmla="*/ 683909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60586 w 1791907"/>
                <a:gd name="connsiteY54" fmla="*/ 567170 h 1238932"/>
                <a:gd name="connsiteX55" fmla="*/ 398732 w 1791907"/>
                <a:gd name="connsiteY55" fmla="*/ 699417 h 1238932"/>
                <a:gd name="connsiteX56" fmla="*/ 507635 w 1791907"/>
                <a:gd name="connsiteY56" fmla="*/ 866504 h 1238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791907" h="1238932">
                  <a:moveTo>
                    <a:pt x="507635" y="866504"/>
                  </a:moveTo>
                  <a:cubicBezTo>
                    <a:pt x="528159" y="863919"/>
                    <a:pt x="504520" y="742960"/>
                    <a:pt x="521877" y="683909"/>
                  </a:cubicBezTo>
                  <a:cubicBezTo>
                    <a:pt x="539234" y="624858"/>
                    <a:pt x="593913" y="526484"/>
                    <a:pt x="611776" y="512199"/>
                  </a:cubicBezTo>
                  <a:cubicBezTo>
                    <a:pt x="629639" y="497914"/>
                    <a:pt x="619509" y="553068"/>
                    <a:pt x="629057" y="598199"/>
                  </a:cubicBezTo>
                  <a:cubicBezTo>
                    <a:pt x="638605" y="643330"/>
                    <a:pt x="648085" y="726288"/>
                    <a:pt x="669062" y="782984"/>
                  </a:cubicBezTo>
                  <a:cubicBezTo>
                    <a:pt x="690039" y="839680"/>
                    <a:pt x="741269" y="945679"/>
                    <a:pt x="754921" y="938377"/>
                  </a:cubicBezTo>
                  <a:cubicBezTo>
                    <a:pt x="768573" y="931075"/>
                    <a:pt x="747189" y="794913"/>
                    <a:pt x="750977" y="739169"/>
                  </a:cubicBezTo>
                  <a:cubicBezTo>
                    <a:pt x="754765" y="683425"/>
                    <a:pt x="755217" y="610941"/>
                    <a:pt x="777647" y="603914"/>
                  </a:cubicBezTo>
                  <a:cubicBezTo>
                    <a:pt x="800077" y="596887"/>
                    <a:pt x="855959" y="645072"/>
                    <a:pt x="885555" y="697006"/>
                  </a:cubicBezTo>
                  <a:cubicBezTo>
                    <a:pt x="915151" y="748940"/>
                    <a:pt x="935811" y="910530"/>
                    <a:pt x="955223" y="915516"/>
                  </a:cubicBezTo>
                  <a:cubicBezTo>
                    <a:pt x="974635" y="920502"/>
                    <a:pt x="975767" y="721571"/>
                    <a:pt x="1002029" y="726924"/>
                  </a:cubicBezTo>
                  <a:cubicBezTo>
                    <a:pt x="1028291" y="732277"/>
                    <a:pt x="1085291" y="940150"/>
                    <a:pt x="1112793" y="947635"/>
                  </a:cubicBezTo>
                  <a:cubicBezTo>
                    <a:pt x="1140295" y="955121"/>
                    <a:pt x="1144134" y="781044"/>
                    <a:pt x="1167039" y="771837"/>
                  </a:cubicBezTo>
                  <a:cubicBezTo>
                    <a:pt x="1189944" y="762631"/>
                    <a:pt x="1232283" y="842005"/>
                    <a:pt x="1250222" y="892396"/>
                  </a:cubicBezTo>
                  <a:cubicBezTo>
                    <a:pt x="1268161" y="942787"/>
                    <a:pt x="1255645" y="1053367"/>
                    <a:pt x="1274672" y="1074184"/>
                  </a:cubicBezTo>
                  <a:cubicBezTo>
                    <a:pt x="1293699" y="1095001"/>
                    <a:pt x="1344125" y="990149"/>
                    <a:pt x="1364387" y="1017299"/>
                  </a:cubicBezTo>
                  <a:cubicBezTo>
                    <a:pt x="1384649" y="1044449"/>
                    <a:pt x="1380659" y="1220081"/>
                    <a:pt x="1396242" y="1237082"/>
                  </a:cubicBezTo>
                  <a:cubicBezTo>
                    <a:pt x="1411825" y="1254083"/>
                    <a:pt x="1435806" y="1149127"/>
                    <a:pt x="1457887" y="1119305"/>
                  </a:cubicBezTo>
                  <a:cubicBezTo>
                    <a:pt x="1479968" y="1089483"/>
                    <a:pt x="1504441" y="1068601"/>
                    <a:pt x="1528727" y="1058147"/>
                  </a:cubicBezTo>
                  <a:cubicBezTo>
                    <a:pt x="1553013" y="1047693"/>
                    <a:pt x="1553404" y="1039242"/>
                    <a:pt x="1603606" y="1056582"/>
                  </a:cubicBezTo>
                  <a:cubicBezTo>
                    <a:pt x="1653808" y="1073922"/>
                    <a:pt x="1652501" y="1134138"/>
                    <a:pt x="1663804" y="1112351"/>
                  </a:cubicBezTo>
                  <a:cubicBezTo>
                    <a:pt x="1675107" y="1090564"/>
                    <a:pt x="1670298" y="970394"/>
                    <a:pt x="1671424" y="925859"/>
                  </a:cubicBezTo>
                  <a:cubicBezTo>
                    <a:pt x="1672550" y="881324"/>
                    <a:pt x="1658869" y="847681"/>
                    <a:pt x="1670561" y="845141"/>
                  </a:cubicBezTo>
                  <a:cubicBezTo>
                    <a:pt x="1682253" y="842601"/>
                    <a:pt x="1736409" y="928598"/>
                    <a:pt x="1741577" y="910619"/>
                  </a:cubicBezTo>
                  <a:cubicBezTo>
                    <a:pt x="1746745" y="892640"/>
                    <a:pt x="1708240" y="782984"/>
                    <a:pt x="1701572" y="737264"/>
                  </a:cubicBezTo>
                  <a:cubicBezTo>
                    <a:pt x="1694905" y="691544"/>
                    <a:pt x="1688237" y="642966"/>
                    <a:pt x="1701572" y="636299"/>
                  </a:cubicBezTo>
                  <a:cubicBezTo>
                    <a:pt x="1714907" y="629632"/>
                    <a:pt x="1825715" y="765839"/>
                    <a:pt x="1781582" y="697259"/>
                  </a:cubicBezTo>
                  <a:cubicBezTo>
                    <a:pt x="1737449" y="628679"/>
                    <a:pt x="1754020" y="614890"/>
                    <a:pt x="1733957" y="567719"/>
                  </a:cubicBezTo>
                  <a:cubicBezTo>
                    <a:pt x="1713894" y="520548"/>
                    <a:pt x="1700574" y="468841"/>
                    <a:pt x="1661204" y="414231"/>
                  </a:cubicBezTo>
                  <a:cubicBezTo>
                    <a:pt x="1621834" y="359621"/>
                    <a:pt x="1547206" y="284010"/>
                    <a:pt x="1497737" y="240059"/>
                  </a:cubicBezTo>
                  <a:cubicBezTo>
                    <a:pt x="1448268" y="196108"/>
                    <a:pt x="1375409" y="165583"/>
                    <a:pt x="1364387" y="150524"/>
                  </a:cubicBezTo>
                  <a:cubicBezTo>
                    <a:pt x="1353365" y="135465"/>
                    <a:pt x="1403583" y="147575"/>
                    <a:pt x="1431606" y="149705"/>
                  </a:cubicBezTo>
                  <a:cubicBezTo>
                    <a:pt x="1459629" y="151835"/>
                    <a:pt x="1547858" y="174282"/>
                    <a:pt x="1532527" y="163306"/>
                  </a:cubicBezTo>
                  <a:cubicBezTo>
                    <a:pt x="1517196" y="152330"/>
                    <a:pt x="1401444" y="106707"/>
                    <a:pt x="1339622" y="83849"/>
                  </a:cubicBezTo>
                  <a:cubicBezTo>
                    <a:pt x="1277800" y="60991"/>
                    <a:pt x="1229229" y="40124"/>
                    <a:pt x="1161594" y="26155"/>
                  </a:cubicBezTo>
                  <a:cubicBezTo>
                    <a:pt x="1093959" y="12186"/>
                    <a:pt x="1016037" y="712"/>
                    <a:pt x="933812" y="32"/>
                  </a:cubicBezTo>
                  <a:cubicBezTo>
                    <a:pt x="851587" y="-648"/>
                    <a:pt x="743803" y="9374"/>
                    <a:pt x="668245" y="22074"/>
                  </a:cubicBezTo>
                  <a:cubicBezTo>
                    <a:pt x="592688" y="34774"/>
                    <a:pt x="533036" y="52281"/>
                    <a:pt x="480467" y="76229"/>
                  </a:cubicBezTo>
                  <a:cubicBezTo>
                    <a:pt x="427898" y="100177"/>
                    <a:pt x="382677" y="139094"/>
                    <a:pt x="352832" y="165764"/>
                  </a:cubicBezTo>
                  <a:cubicBezTo>
                    <a:pt x="322987" y="192434"/>
                    <a:pt x="322352" y="214024"/>
                    <a:pt x="301397" y="236249"/>
                  </a:cubicBezTo>
                  <a:cubicBezTo>
                    <a:pt x="280442" y="258474"/>
                    <a:pt x="250597" y="279747"/>
                    <a:pt x="227102" y="299114"/>
                  </a:cubicBezTo>
                  <a:cubicBezTo>
                    <a:pt x="203607" y="318481"/>
                    <a:pt x="184557" y="317846"/>
                    <a:pt x="160427" y="352454"/>
                  </a:cubicBezTo>
                  <a:cubicBezTo>
                    <a:pt x="136297" y="387062"/>
                    <a:pt x="106134" y="449609"/>
                    <a:pt x="82322" y="506759"/>
                  </a:cubicBezTo>
                  <a:cubicBezTo>
                    <a:pt x="58510" y="563909"/>
                    <a:pt x="30887" y="653762"/>
                    <a:pt x="17552" y="695354"/>
                  </a:cubicBezTo>
                  <a:cubicBezTo>
                    <a:pt x="4217" y="736946"/>
                    <a:pt x="-4355" y="755679"/>
                    <a:pt x="2312" y="756314"/>
                  </a:cubicBezTo>
                  <a:cubicBezTo>
                    <a:pt x="8979" y="756949"/>
                    <a:pt x="48667" y="669954"/>
                    <a:pt x="57557" y="699164"/>
                  </a:cubicBezTo>
                  <a:cubicBezTo>
                    <a:pt x="66447" y="728374"/>
                    <a:pt x="53747" y="879822"/>
                    <a:pt x="55652" y="931574"/>
                  </a:cubicBezTo>
                  <a:cubicBezTo>
                    <a:pt x="57557" y="983326"/>
                    <a:pt x="62002" y="1012854"/>
                    <a:pt x="68987" y="1009679"/>
                  </a:cubicBezTo>
                  <a:cubicBezTo>
                    <a:pt x="75972" y="1006504"/>
                    <a:pt x="85096" y="912207"/>
                    <a:pt x="97562" y="912524"/>
                  </a:cubicBezTo>
                  <a:cubicBezTo>
                    <a:pt x="110028" y="912841"/>
                    <a:pt x="130764" y="1015712"/>
                    <a:pt x="143782" y="1011584"/>
                  </a:cubicBezTo>
                  <a:cubicBezTo>
                    <a:pt x="156799" y="1007457"/>
                    <a:pt x="159838" y="934386"/>
                    <a:pt x="175667" y="887759"/>
                  </a:cubicBezTo>
                  <a:cubicBezTo>
                    <a:pt x="191496" y="841132"/>
                    <a:pt x="226693" y="728013"/>
                    <a:pt x="238758" y="731823"/>
                  </a:cubicBezTo>
                  <a:cubicBezTo>
                    <a:pt x="250823" y="735633"/>
                    <a:pt x="234299" y="921641"/>
                    <a:pt x="248057" y="910619"/>
                  </a:cubicBezTo>
                  <a:cubicBezTo>
                    <a:pt x="261815" y="899597"/>
                    <a:pt x="302551" y="722934"/>
                    <a:pt x="321306" y="665693"/>
                  </a:cubicBezTo>
                  <a:cubicBezTo>
                    <a:pt x="340061" y="608452"/>
                    <a:pt x="344076" y="593840"/>
                    <a:pt x="360586" y="567170"/>
                  </a:cubicBezTo>
                  <a:cubicBezTo>
                    <a:pt x="377096" y="540500"/>
                    <a:pt x="374224" y="649528"/>
                    <a:pt x="398732" y="699417"/>
                  </a:cubicBezTo>
                  <a:cubicBezTo>
                    <a:pt x="423240" y="749306"/>
                    <a:pt x="487111" y="869089"/>
                    <a:pt x="507635" y="866504"/>
                  </a:cubicBezTo>
                  <a:close/>
                </a:path>
              </a:pathLst>
            </a:custGeom>
            <a:solidFill>
              <a:schemeClr val="accent4">
                <a:lumMod val="50000"/>
              </a:schemeClr>
            </a:solidFill>
            <a:ln>
              <a:noFill/>
            </a:ln>
            <a:effectLst/>
            <a:sp3d prstMaterial="softEdge">
              <a:bevelT w="1714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69" name="Oval 68">
              <a:extLst>
                <a:ext uri="{FF2B5EF4-FFF2-40B4-BE49-F238E27FC236}">
                  <a16:creationId xmlns:a16="http://schemas.microsoft.com/office/drawing/2014/main" id="{615DC9CA-5EFE-416E-80A3-358C5A98BBD6}"/>
                </a:ext>
              </a:extLst>
            </p:cNvPr>
            <p:cNvSpPr/>
            <p:nvPr/>
          </p:nvSpPr>
          <p:spPr>
            <a:xfrm>
              <a:off x="5536155" y="2556320"/>
              <a:ext cx="152057" cy="166441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mc:AlternateContent xmlns:mc="http://schemas.openxmlformats.org/markup-compatibility/2006" xmlns:p14="http://schemas.microsoft.com/office/powerpoint/2010/main">
          <mc:Choice Requires="p14">
            <p:contentPart p14:bwMode="auto" r:id="rId11">
              <p14:nvContentPartPr>
                <p14:cNvPr id="70" name="Ink 69">
                  <a:extLst>
                    <a:ext uri="{FF2B5EF4-FFF2-40B4-BE49-F238E27FC236}">
                      <a16:creationId xmlns:a16="http://schemas.microsoft.com/office/drawing/2014/main" id="{A9C5B037-6540-4973-A7A2-FF46427137A9}"/>
                    </a:ext>
                  </a:extLst>
                </p14:cNvPr>
                <p14:cNvContentPartPr/>
                <p14:nvPr/>
              </p14:nvContentPartPr>
              <p14:xfrm>
                <a:off x="5800799" y="2815191"/>
                <a:ext cx="28440" cy="42480"/>
              </p14:xfrm>
            </p:contentPart>
          </mc:Choice>
          <mc:Fallback xmlns="">
            <p:pic>
              <p:nvPicPr>
                <p:cNvPr id="70" name="Ink 69">
                  <a:extLst>
                    <a:ext uri="{FF2B5EF4-FFF2-40B4-BE49-F238E27FC236}">
                      <a16:creationId xmlns:a16="http://schemas.microsoft.com/office/drawing/2014/main" id="{A9C5B037-6540-4973-A7A2-FF46427137A9}"/>
                    </a:ext>
                  </a:extLst>
                </p:cNvPr>
                <p:cNvPicPr/>
                <p:nvPr/>
              </p:nvPicPr>
              <p:blipFill>
                <a:blip r:embed="rId12"/>
                <a:stretch>
                  <a:fillRect/>
                </a:stretch>
              </p:blipFill>
              <p:spPr>
                <a:xfrm>
                  <a:off x="5787384" y="2801916"/>
                  <a:ext cx="54734" cy="68499"/>
                </a:xfrm>
                <a:prstGeom prst="rect">
                  <a:avLst/>
                </a:prstGeom>
              </p:spPr>
            </p:pic>
          </mc:Fallback>
        </mc:AlternateContent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ACC06885-430C-4639-BDB2-ED1883DAAADB}"/>
                </a:ext>
              </a:extLst>
            </p:cNvPr>
            <p:cNvSpPr/>
            <p:nvPr/>
          </p:nvSpPr>
          <p:spPr>
            <a:xfrm>
              <a:off x="6505457" y="2702496"/>
              <a:ext cx="112118" cy="164403"/>
            </a:xfrm>
            <a:custGeom>
              <a:avLst/>
              <a:gdLst>
                <a:gd name="connsiteX0" fmla="*/ 4594 w 97508"/>
                <a:gd name="connsiteY0" fmla="*/ 140638 h 174793"/>
                <a:gd name="connsiteX1" fmla="*/ 4594 w 97508"/>
                <a:gd name="connsiteY1" fmla="*/ 78907 h 174793"/>
                <a:gd name="connsiteX2" fmla="*/ 37389 w 97508"/>
                <a:gd name="connsiteY2" fmla="*/ 7529 h 174793"/>
                <a:gd name="connsiteX3" fmla="*/ 95263 w 97508"/>
                <a:gd name="connsiteY3" fmla="*/ 5600 h 174793"/>
                <a:gd name="connsiteX4" fmla="*/ 81759 w 97508"/>
                <a:gd name="connsiteY4" fmla="*/ 38395 h 174793"/>
                <a:gd name="connsiteX5" fmla="*/ 45106 w 97508"/>
                <a:gd name="connsiteY5" fmla="*/ 65403 h 174793"/>
                <a:gd name="connsiteX6" fmla="*/ 64397 w 97508"/>
                <a:gd name="connsiteY6" fmla="*/ 113631 h 174793"/>
                <a:gd name="connsiteX7" fmla="*/ 45106 w 97508"/>
                <a:gd name="connsiteY7" fmla="*/ 173433 h 174793"/>
                <a:gd name="connsiteX8" fmla="*/ 4594 w 97508"/>
                <a:gd name="connsiteY8" fmla="*/ 140638 h 174793"/>
                <a:gd name="connsiteX0" fmla="*/ 4721 w 97635"/>
                <a:gd name="connsiteY0" fmla="*/ 140638 h 169258"/>
                <a:gd name="connsiteX1" fmla="*/ 4721 w 97635"/>
                <a:gd name="connsiteY1" fmla="*/ 78907 h 169258"/>
                <a:gd name="connsiteX2" fmla="*/ 37516 w 97635"/>
                <a:gd name="connsiteY2" fmla="*/ 7529 h 169258"/>
                <a:gd name="connsiteX3" fmla="*/ 95390 w 97635"/>
                <a:gd name="connsiteY3" fmla="*/ 5600 h 169258"/>
                <a:gd name="connsiteX4" fmla="*/ 81886 w 97635"/>
                <a:gd name="connsiteY4" fmla="*/ 38395 h 169258"/>
                <a:gd name="connsiteX5" fmla="*/ 45233 w 97635"/>
                <a:gd name="connsiteY5" fmla="*/ 65403 h 169258"/>
                <a:gd name="connsiteX6" fmla="*/ 64524 w 97635"/>
                <a:gd name="connsiteY6" fmla="*/ 113631 h 169258"/>
                <a:gd name="connsiteX7" fmla="*/ 47163 w 97635"/>
                <a:gd name="connsiteY7" fmla="*/ 167646 h 169258"/>
                <a:gd name="connsiteX8" fmla="*/ 4721 w 97635"/>
                <a:gd name="connsiteY8" fmla="*/ 140638 h 169258"/>
                <a:gd name="connsiteX0" fmla="*/ 7132 w 100046"/>
                <a:gd name="connsiteY0" fmla="*/ 140638 h 169258"/>
                <a:gd name="connsiteX1" fmla="*/ 7132 w 100046"/>
                <a:gd name="connsiteY1" fmla="*/ 78907 h 169258"/>
                <a:gd name="connsiteX2" fmla="*/ 39927 w 100046"/>
                <a:gd name="connsiteY2" fmla="*/ 7529 h 169258"/>
                <a:gd name="connsiteX3" fmla="*/ 97801 w 100046"/>
                <a:gd name="connsiteY3" fmla="*/ 5600 h 169258"/>
                <a:gd name="connsiteX4" fmla="*/ 84297 w 100046"/>
                <a:gd name="connsiteY4" fmla="*/ 38395 h 169258"/>
                <a:gd name="connsiteX5" fmla="*/ 47644 w 100046"/>
                <a:gd name="connsiteY5" fmla="*/ 65403 h 169258"/>
                <a:gd name="connsiteX6" fmla="*/ 66935 w 100046"/>
                <a:gd name="connsiteY6" fmla="*/ 113631 h 169258"/>
                <a:gd name="connsiteX7" fmla="*/ 49574 w 100046"/>
                <a:gd name="connsiteY7" fmla="*/ 167646 h 169258"/>
                <a:gd name="connsiteX8" fmla="*/ 7132 w 100046"/>
                <a:gd name="connsiteY8" fmla="*/ 140638 h 169258"/>
                <a:gd name="connsiteX0" fmla="*/ 4170 w 112517"/>
                <a:gd name="connsiteY0" fmla="*/ 154142 h 170508"/>
                <a:gd name="connsiteX1" fmla="*/ 19603 w 112517"/>
                <a:gd name="connsiteY1" fmla="*/ 78907 h 170508"/>
                <a:gd name="connsiteX2" fmla="*/ 52398 w 112517"/>
                <a:gd name="connsiteY2" fmla="*/ 7529 h 170508"/>
                <a:gd name="connsiteX3" fmla="*/ 110272 w 112517"/>
                <a:gd name="connsiteY3" fmla="*/ 5600 h 170508"/>
                <a:gd name="connsiteX4" fmla="*/ 96768 w 112517"/>
                <a:gd name="connsiteY4" fmla="*/ 38395 h 170508"/>
                <a:gd name="connsiteX5" fmla="*/ 60115 w 112517"/>
                <a:gd name="connsiteY5" fmla="*/ 65403 h 170508"/>
                <a:gd name="connsiteX6" fmla="*/ 79406 w 112517"/>
                <a:gd name="connsiteY6" fmla="*/ 113631 h 170508"/>
                <a:gd name="connsiteX7" fmla="*/ 62045 w 112517"/>
                <a:gd name="connsiteY7" fmla="*/ 167646 h 170508"/>
                <a:gd name="connsiteX8" fmla="*/ 4170 w 112517"/>
                <a:gd name="connsiteY8" fmla="*/ 154142 h 170508"/>
                <a:gd name="connsiteX0" fmla="*/ 4954 w 107513"/>
                <a:gd name="connsiteY0" fmla="*/ 154142 h 170508"/>
                <a:gd name="connsiteX1" fmla="*/ 14599 w 107513"/>
                <a:gd name="connsiteY1" fmla="*/ 78907 h 170508"/>
                <a:gd name="connsiteX2" fmla="*/ 47394 w 107513"/>
                <a:gd name="connsiteY2" fmla="*/ 7529 h 170508"/>
                <a:gd name="connsiteX3" fmla="*/ 105268 w 107513"/>
                <a:gd name="connsiteY3" fmla="*/ 5600 h 170508"/>
                <a:gd name="connsiteX4" fmla="*/ 91764 w 107513"/>
                <a:gd name="connsiteY4" fmla="*/ 38395 h 170508"/>
                <a:gd name="connsiteX5" fmla="*/ 55111 w 107513"/>
                <a:gd name="connsiteY5" fmla="*/ 65403 h 170508"/>
                <a:gd name="connsiteX6" fmla="*/ 74402 w 107513"/>
                <a:gd name="connsiteY6" fmla="*/ 113631 h 170508"/>
                <a:gd name="connsiteX7" fmla="*/ 57041 w 107513"/>
                <a:gd name="connsiteY7" fmla="*/ 167646 h 170508"/>
                <a:gd name="connsiteX8" fmla="*/ 4954 w 107513"/>
                <a:gd name="connsiteY8" fmla="*/ 154142 h 170508"/>
                <a:gd name="connsiteX0" fmla="*/ 2473 w 105032"/>
                <a:gd name="connsiteY0" fmla="*/ 154142 h 170508"/>
                <a:gd name="connsiteX1" fmla="*/ 12118 w 105032"/>
                <a:gd name="connsiteY1" fmla="*/ 78907 h 170508"/>
                <a:gd name="connsiteX2" fmla="*/ 44913 w 105032"/>
                <a:gd name="connsiteY2" fmla="*/ 7529 h 170508"/>
                <a:gd name="connsiteX3" fmla="*/ 102787 w 105032"/>
                <a:gd name="connsiteY3" fmla="*/ 5600 h 170508"/>
                <a:gd name="connsiteX4" fmla="*/ 89283 w 105032"/>
                <a:gd name="connsiteY4" fmla="*/ 38395 h 170508"/>
                <a:gd name="connsiteX5" fmla="*/ 52630 w 105032"/>
                <a:gd name="connsiteY5" fmla="*/ 65403 h 170508"/>
                <a:gd name="connsiteX6" fmla="*/ 71921 w 105032"/>
                <a:gd name="connsiteY6" fmla="*/ 113631 h 170508"/>
                <a:gd name="connsiteX7" fmla="*/ 54560 w 105032"/>
                <a:gd name="connsiteY7" fmla="*/ 167646 h 170508"/>
                <a:gd name="connsiteX8" fmla="*/ 2473 w 105032"/>
                <a:gd name="connsiteY8" fmla="*/ 154142 h 170508"/>
                <a:gd name="connsiteX0" fmla="*/ 2473 w 103798"/>
                <a:gd name="connsiteY0" fmla="*/ 153515 h 169881"/>
                <a:gd name="connsiteX1" fmla="*/ 12118 w 103798"/>
                <a:gd name="connsiteY1" fmla="*/ 78280 h 169881"/>
                <a:gd name="connsiteX2" fmla="*/ 44913 w 103798"/>
                <a:gd name="connsiteY2" fmla="*/ 6902 h 169881"/>
                <a:gd name="connsiteX3" fmla="*/ 102787 w 103798"/>
                <a:gd name="connsiteY3" fmla="*/ 4973 h 169881"/>
                <a:gd name="connsiteX4" fmla="*/ 79637 w 103798"/>
                <a:gd name="connsiteY4" fmla="*/ 26194 h 169881"/>
                <a:gd name="connsiteX5" fmla="*/ 52630 w 103798"/>
                <a:gd name="connsiteY5" fmla="*/ 64776 h 169881"/>
                <a:gd name="connsiteX6" fmla="*/ 71921 w 103798"/>
                <a:gd name="connsiteY6" fmla="*/ 113004 h 169881"/>
                <a:gd name="connsiteX7" fmla="*/ 54560 w 103798"/>
                <a:gd name="connsiteY7" fmla="*/ 167019 h 169881"/>
                <a:gd name="connsiteX8" fmla="*/ 2473 w 103798"/>
                <a:gd name="connsiteY8" fmla="*/ 153515 h 169881"/>
                <a:gd name="connsiteX0" fmla="*/ 2473 w 113197"/>
                <a:gd name="connsiteY0" fmla="*/ 151975 h 168341"/>
                <a:gd name="connsiteX1" fmla="*/ 12118 w 113197"/>
                <a:gd name="connsiteY1" fmla="*/ 76740 h 168341"/>
                <a:gd name="connsiteX2" fmla="*/ 44913 w 113197"/>
                <a:gd name="connsiteY2" fmla="*/ 5362 h 168341"/>
                <a:gd name="connsiteX3" fmla="*/ 112432 w 113197"/>
                <a:gd name="connsiteY3" fmla="*/ 7291 h 168341"/>
                <a:gd name="connsiteX4" fmla="*/ 79637 w 113197"/>
                <a:gd name="connsiteY4" fmla="*/ 24654 h 168341"/>
                <a:gd name="connsiteX5" fmla="*/ 52630 w 113197"/>
                <a:gd name="connsiteY5" fmla="*/ 63236 h 168341"/>
                <a:gd name="connsiteX6" fmla="*/ 71921 w 113197"/>
                <a:gd name="connsiteY6" fmla="*/ 111464 h 168341"/>
                <a:gd name="connsiteX7" fmla="*/ 54560 w 113197"/>
                <a:gd name="connsiteY7" fmla="*/ 165479 h 168341"/>
                <a:gd name="connsiteX8" fmla="*/ 2473 w 113197"/>
                <a:gd name="connsiteY8" fmla="*/ 151975 h 168341"/>
                <a:gd name="connsiteX0" fmla="*/ 2473 w 112829"/>
                <a:gd name="connsiteY0" fmla="*/ 151975 h 168341"/>
                <a:gd name="connsiteX1" fmla="*/ 12118 w 112829"/>
                <a:gd name="connsiteY1" fmla="*/ 76740 h 168341"/>
                <a:gd name="connsiteX2" fmla="*/ 44913 w 112829"/>
                <a:gd name="connsiteY2" fmla="*/ 5362 h 168341"/>
                <a:gd name="connsiteX3" fmla="*/ 112432 w 112829"/>
                <a:gd name="connsiteY3" fmla="*/ 7291 h 168341"/>
                <a:gd name="connsiteX4" fmla="*/ 71921 w 112829"/>
                <a:gd name="connsiteY4" fmla="*/ 24654 h 168341"/>
                <a:gd name="connsiteX5" fmla="*/ 52630 w 112829"/>
                <a:gd name="connsiteY5" fmla="*/ 63236 h 168341"/>
                <a:gd name="connsiteX6" fmla="*/ 71921 w 112829"/>
                <a:gd name="connsiteY6" fmla="*/ 111464 h 168341"/>
                <a:gd name="connsiteX7" fmla="*/ 54560 w 112829"/>
                <a:gd name="connsiteY7" fmla="*/ 165479 h 168341"/>
                <a:gd name="connsiteX8" fmla="*/ 2473 w 112829"/>
                <a:gd name="connsiteY8" fmla="*/ 151975 h 168341"/>
                <a:gd name="connsiteX0" fmla="*/ 2473 w 113177"/>
                <a:gd name="connsiteY0" fmla="*/ 157013 h 173379"/>
                <a:gd name="connsiteX1" fmla="*/ 12118 w 113177"/>
                <a:gd name="connsiteY1" fmla="*/ 81778 h 173379"/>
                <a:gd name="connsiteX2" fmla="*/ 44913 w 113177"/>
                <a:gd name="connsiteY2" fmla="*/ 10400 h 173379"/>
                <a:gd name="connsiteX3" fmla="*/ 112432 w 113177"/>
                <a:gd name="connsiteY3" fmla="*/ 12329 h 173379"/>
                <a:gd name="connsiteX4" fmla="*/ 71921 w 113177"/>
                <a:gd name="connsiteY4" fmla="*/ 29692 h 173379"/>
                <a:gd name="connsiteX5" fmla="*/ 52630 w 113177"/>
                <a:gd name="connsiteY5" fmla="*/ 68274 h 173379"/>
                <a:gd name="connsiteX6" fmla="*/ 71921 w 113177"/>
                <a:gd name="connsiteY6" fmla="*/ 116502 h 173379"/>
                <a:gd name="connsiteX7" fmla="*/ 54560 w 113177"/>
                <a:gd name="connsiteY7" fmla="*/ 170517 h 173379"/>
                <a:gd name="connsiteX8" fmla="*/ 2473 w 113177"/>
                <a:gd name="connsiteY8" fmla="*/ 157013 h 173379"/>
                <a:gd name="connsiteX0" fmla="*/ 1414 w 112118"/>
                <a:gd name="connsiteY0" fmla="*/ 157013 h 164403"/>
                <a:gd name="connsiteX1" fmla="*/ 11059 w 112118"/>
                <a:gd name="connsiteY1" fmla="*/ 81778 h 164403"/>
                <a:gd name="connsiteX2" fmla="*/ 43854 w 112118"/>
                <a:gd name="connsiteY2" fmla="*/ 10400 h 164403"/>
                <a:gd name="connsiteX3" fmla="*/ 111373 w 112118"/>
                <a:gd name="connsiteY3" fmla="*/ 12329 h 164403"/>
                <a:gd name="connsiteX4" fmla="*/ 70862 w 112118"/>
                <a:gd name="connsiteY4" fmla="*/ 29692 h 164403"/>
                <a:gd name="connsiteX5" fmla="*/ 51571 w 112118"/>
                <a:gd name="connsiteY5" fmla="*/ 68274 h 164403"/>
                <a:gd name="connsiteX6" fmla="*/ 70862 w 112118"/>
                <a:gd name="connsiteY6" fmla="*/ 116502 h 164403"/>
                <a:gd name="connsiteX7" fmla="*/ 38068 w 112118"/>
                <a:gd name="connsiteY7" fmla="*/ 157014 h 164403"/>
                <a:gd name="connsiteX8" fmla="*/ 1414 w 112118"/>
                <a:gd name="connsiteY8" fmla="*/ 157013 h 164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2118" h="164403">
                  <a:moveTo>
                    <a:pt x="1414" y="157013"/>
                  </a:moveTo>
                  <a:cubicBezTo>
                    <a:pt x="-3087" y="144474"/>
                    <a:pt x="3986" y="106213"/>
                    <a:pt x="11059" y="81778"/>
                  </a:cubicBezTo>
                  <a:cubicBezTo>
                    <a:pt x="18132" y="57343"/>
                    <a:pt x="27135" y="21975"/>
                    <a:pt x="43854" y="10400"/>
                  </a:cubicBezTo>
                  <a:cubicBezTo>
                    <a:pt x="60573" y="-1175"/>
                    <a:pt x="104943" y="-6319"/>
                    <a:pt x="111373" y="12329"/>
                  </a:cubicBezTo>
                  <a:cubicBezTo>
                    <a:pt x="117803" y="30977"/>
                    <a:pt x="80829" y="20368"/>
                    <a:pt x="70862" y="29692"/>
                  </a:cubicBezTo>
                  <a:cubicBezTo>
                    <a:pt x="60895" y="39016"/>
                    <a:pt x="51571" y="53806"/>
                    <a:pt x="51571" y="68274"/>
                  </a:cubicBezTo>
                  <a:cubicBezTo>
                    <a:pt x="51571" y="82742"/>
                    <a:pt x="70862" y="98497"/>
                    <a:pt x="70862" y="116502"/>
                  </a:cubicBezTo>
                  <a:cubicBezTo>
                    <a:pt x="70862" y="134507"/>
                    <a:pt x="49643" y="150262"/>
                    <a:pt x="38068" y="157014"/>
                  </a:cubicBezTo>
                  <a:cubicBezTo>
                    <a:pt x="26493" y="163766"/>
                    <a:pt x="5915" y="169552"/>
                    <a:pt x="1414" y="157013"/>
                  </a:cubicBezTo>
                  <a:close/>
                </a:path>
              </a:pathLst>
            </a:custGeom>
            <a:solidFill>
              <a:srgbClr val="FACB9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B975FD21-741E-4054-B3B7-3BCAEDCE506D}"/>
                </a:ext>
              </a:extLst>
            </p:cNvPr>
            <p:cNvSpPr/>
            <p:nvPr/>
          </p:nvSpPr>
          <p:spPr>
            <a:xfrm>
              <a:off x="5691343" y="2958546"/>
              <a:ext cx="295361" cy="32281"/>
            </a:xfrm>
            <a:custGeom>
              <a:avLst/>
              <a:gdLst>
                <a:gd name="connsiteX0" fmla="*/ 3794 w 295361"/>
                <a:gd name="connsiteY0" fmla="*/ 31237 h 32281"/>
                <a:gd name="connsiteX1" fmla="*/ 284755 w 295361"/>
                <a:gd name="connsiteY1" fmla="*/ 23574 h 32281"/>
                <a:gd name="connsiteX2" fmla="*/ 226009 w 295361"/>
                <a:gd name="connsiteY2" fmla="*/ 8249 h 32281"/>
                <a:gd name="connsiteX3" fmla="*/ 128950 w 295361"/>
                <a:gd name="connsiteY3" fmla="*/ 586 h 32281"/>
                <a:gd name="connsiteX4" fmla="*/ 3794 w 295361"/>
                <a:gd name="connsiteY4" fmla="*/ 31237 h 32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5361" h="32281">
                  <a:moveTo>
                    <a:pt x="3794" y="31237"/>
                  </a:moveTo>
                  <a:cubicBezTo>
                    <a:pt x="29761" y="35068"/>
                    <a:pt x="247719" y="27405"/>
                    <a:pt x="284755" y="23574"/>
                  </a:cubicBezTo>
                  <a:cubicBezTo>
                    <a:pt x="321791" y="19743"/>
                    <a:pt x="251976" y="12080"/>
                    <a:pt x="226009" y="8249"/>
                  </a:cubicBezTo>
                  <a:cubicBezTo>
                    <a:pt x="200042" y="4418"/>
                    <a:pt x="165560" y="-1968"/>
                    <a:pt x="128950" y="586"/>
                  </a:cubicBezTo>
                  <a:cubicBezTo>
                    <a:pt x="92340" y="3140"/>
                    <a:pt x="-22173" y="27406"/>
                    <a:pt x="3794" y="31237"/>
                  </a:cubicBez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</p:grpSp>
      <p:grpSp>
        <p:nvGrpSpPr>
          <p:cNvPr id="152" name="Group 151">
            <a:extLst>
              <a:ext uri="{FF2B5EF4-FFF2-40B4-BE49-F238E27FC236}">
                <a16:creationId xmlns:a16="http://schemas.microsoft.com/office/drawing/2014/main" id="{1C7ECBE4-76B7-467F-8D8B-E351A782FC07}"/>
              </a:ext>
            </a:extLst>
          </p:cNvPr>
          <p:cNvGrpSpPr/>
          <p:nvPr/>
        </p:nvGrpSpPr>
        <p:grpSpPr>
          <a:xfrm flipH="1">
            <a:off x="2539949" y="3309450"/>
            <a:ext cx="1614491" cy="3610266"/>
            <a:chOff x="5042762" y="1780368"/>
            <a:chExt cx="1567362" cy="3504878"/>
          </a:xfrm>
          <a:effectLst>
            <a:outerShdw blurRad="76200" dir="13500000" sy="23000" kx="1200000" algn="br" rotWithShape="0">
              <a:prstClr val="black">
                <a:alpha val="20000"/>
              </a:prstClr>
            </a:outerShdw>
          </a:effectLst>
          <a:scene3d>
            <a:camera prst="isometricOffAxis1Right"/>
            <a:lightRig rig="threePt" dir="t"/>
          </a:scene3d>
        </p:grpSpPr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41ED7BFD-C924-4CE7-99E0-DA51A0C6E1D8}"/>
                </a:ext>
              </a:extLst>
            </p:cNvPr>
            <p:cNvSpPr/>
            <p:nvPr/>
          </p:nvSpPr>
          <p:spPr>
            <a:xfrm>
              <a:off x="5904330" y="2974546"/>
              <a:ext cx="191670" cy="282309"/>
            </a:xfrm>
            <a:custGeom>
              <a:avLst/>
              <a:gdLst>
                <a:gd name="connsiteX0" fmla="*/ 4310 w 182122"/>
                <a:gd name="connsiteY0" fmla="*/ 193373 h 276739"/>
                <a:gd name="connsiteX1" fmla="*/ 2173 w 182122"/>
                <a:gd name="connsiteY1" fmla="*/ 80141 h 276739"/>
                <a:gd name="connsiteX2" fmla="*/ 27810 w 182122"/>
                <a:gd name="connsiteY2" fmla="*/ 9639 h 276739"/>
                <a:gd name="connsiteX3" fmla="*/ 102586 w 182122"/>
                <a:gd name="connsiteY3" fmla="*/ 1093 h 276739"/>
                <a:gd name="connsiteX4" fmla="*/ 151724 w 182122"/>
                <a:gd name="connsiteY4" fmla="*/ 13911 h 276739"/>
                <a:gd name="connsiteX5" fmla="*/ 173089 w 182122"/>
                <a:gd name="connsiteY5" fmla="*/ 122870 h 276739"/>
                <a:gd name="connsiteX6" fmla="*/ 177362 w 182122"/>
                <a:gd name="connsiteY6" fmla="*/ 204055 h 276739"/>
                <a:gd name="connsiteX7" fmla="*/ 106859 w 182122"/>
                <a:gd name="connsiteY7" fmla="*/ 268149 h 276739"/>
                <a:gd name="connsiteX8" fmla="*/ 27810 w 182122"/>
                <a:gd name="connsiteY8" fmla="*/ 272422 h 276739"/>
                <a:gd name="connsiteX9" fmla="*/ 4310 w 182122"/>
                <a:gd name="connsiteY9" fmla="*/ 193373 h 276739"/>
                <a:gd name="connsiteX0" fmla="*/ 4310 w 182122"/>
                <a:gd name="connsiteY0" fmla="*/ 194146 h 277512"/>
                <a:gd name="connsiteX1" fmla="*/ 2173 w 182122"/>
                <a:gd name="connsiteY1" fmla="*/ 80914 h 277512"/>
                <a:gd name="connsiteX2" fmla="*/ 27810 w 182122"/>
                <a:gd name="connsiteY2" fmla="*/ 10412 h 277512"/>
                <a:gd name="connsiteX3" fmla="*/ 102586 w 182122"/>
                <a:gd name="connsiteY3" fmla="*/ 1866 h 277512"/>
                <a:gd name="connsiteX4" fmla="*/ 151724 w 182122"/>
                <a:gd name="connsiteY4" fmla="*/ 25366 h 277512"/>
                <a:gd name="connsiteX5" fmla="*/ 173089 w 182122"/>
                <a:gd name="connsiteY5" fmla="*/ 123643 h 277512"/>
                <a:gd name="connsiteX6" fmla="*/ 177362 w 182122"/>
                <a:gd name="connsiteY6" fmla="*/ 204828 h 277512"/>
                <a:gd name="connsiteX7" fmla="*/ 106859 w 182122"/>
                <a:gd name="connsiteY7" fmla="*/ 268922 h 277512"/>
                <a:gd name="connsiteX8" fmla="*/ 27810 w 182122"/>
                <a:gd name="connsiteY8" fmla="*/ 273195 h 277512"/>
                <a:gd name="connsiteX9" fmla="*/ 4310 w 182122"/>
                <a:gd name="connsiteY9" fmla="*/ 194146 h 277512"/>
                <a:gd name="connsiteX0" fmla="*/ 4310 w 182122"/>
                <a:gd name="connsiteY0" fmla="*/ 197554 h 280920"/>
                <a:gd name="connsiteX1" fmla="*/ 2173 w 182122"/>
                <a:gd name="connsiteY1" fmla="*/ 84322 h 280920"/>
                <a:gd name="connsiteX2" fmla="*/ 27810 w 182122"/>
                <a:gd name="connsiteY2" fmla="*/ 13820 h 280920"/>
                <a:gd name="connsiteX3" fmla="*/ 91904 w 182122"/>
                <a:gd name="connsiteY3" fmla="*/ 1001 h 280920"/>
                <a:gd name="connsiteX4" fmla="*/ 151724 w 182122"/>
                <a:gd name="connsiteY4" fmla="*/ 28774 h 280920"/>
                <a:gd name="connsiteX5" fmla="*/ 173089 w 182122"/>
                <a:gd name="connsiteY5" fmla="*/ 127051 h 280920"/>
                <a:gd name="connsiteX6" fmla="*/ 177362 w 182122"/>
                <a:gd name="connsiteY6" fmla="*/ 208236 h 280920"/>
                <a:gd name="connsiteX7" fmla="*/ 106859 w 182122"/>
                <a:gd name="connsiteY7" fmla="*/ 272330 h 280920"/>
                <a:gd name="connsiteX8" fmla="*/ 27810 w 182122"/>
                <a:gd name="connsiteY8" fmla="*/ 276603 h 280920"/>
                <a:gd name="connsiteX9" fmla="*/ 4310 w 182122"/>
                <a:gd name="connsiteY9" fmla="*/ 197554 h 280920"/>
                <a:gd name="connsiteX0" fmla="*/ 3750 w 181562"/>
                <a:gd name="connsiteY0" fmla="*/ 197554 h 279818"/>
                <a:gd name="connsiteX1" fmla="*/ 1613 w 181562"/>
                <a:gd name="connsiteY1" fmla="*/ 84322 h 279818"/>
                <a:gd name="connsiteX2" fmla="*/ 27250 w 181562"/>
                <a:gd name="connsiteY2" fmla="*/ 13820 h 279818"/>
                <a:gd name="connsiteX3" fmla="*/ 91344 w 181562"/>
                <a:gd name="connsiteY3" fmla="*/ 1001 h 279818"/>
                <a:gd name="connsiteX4" fmla="*/ 151164 w 181562"/>
                <a:gd name="connsiteY4" fmla="*/ 28774 h 279818"/>
                <a:gd name="connsiteX5" fmla="*/ 172529 w 181562"/>
                <a:gd name="connsiteY5" fmla="*/ 127051 h 279818"/>
                <a:gd name="connsiteX6" fmla="*/ 176802 w 181562"/>
                <a:gd name="connsiteY6" fmla="*/ 208236 h 279818"/>
                <a:gd name="connsiteX7" fmla="*/ 106299 w 181562"/>
                <a:gd name="connsiteY7" fmla="*/ 272330 h 279818"/>
                <a:gd name="connsiteX8" fmla="*/ 10158 w 181562"/>
                <a:gd name="connsiteY8" fmla="*/ 274467 h 279818"/>
                <a:gd name="connsiteX9" fmla="*/ 3750 w 181562"/>
                <a:gd name="connsiteY9" fmla="*/ 197554 h 279818"/>
                <a:gd name="connsiteX0" fmla="*/ 3750 w 181562"/>
                <a:gd name="connsiteY0" fmla="*/ 197554 h 279818"/>
                <a:gd name="connsiteX1" fmla="*/ 1613 w 181562"/>
                <a:gd name="connsiteY1" fmla="*/ 84322 h 279818"/>
                <a:gd name="connsiteX2" fmla="*/ 27250 w 181562"/>
                <a:gd name="connsiteY2" fmla="*/ 13820 h 279818"/>
                <a:gd name="connsiteX3" fmla="*/ 91344 w 181562"/>
                <a:gd name="connsiteY3" fmla="*/ 1001 h 279818"/>
                <a:gd name="connsiteX4" fmla="*/ 151164 w 181562"/>
                <a:gd name="connsiteY4" fmla="*/ 28774 h 279818"/>
                <a:gd name="connsiteX5" fmla="*/ 172529 w 181562"/>
                <a:gd name="connsiteY5" fmla="*/ 127051 h 279818"/>
                <a:gd name="connsiteX6" fmla="*/ 176802 w 181562"/>
                <a:gd name="connsiteY6" fmla="*/ 208236 h 279818"/>
                <a:gd name="connsiteX7" fmla="*/ 106299 w 181562"/>
                <a:gd name="connsiteY7" fmla="*/ 272330 h 279818"/>
                <a:gd name="connsiteX8" fmla="*/ 10158 w 181562"/>
                <a:gd name="connsiteY8" fmla="*/ 274467 h 279818"/>
                <a:gd name="connsiteX9" fmla="*/ 3750 w 181562"/>
                <a:gd name="connsiteY9" fmla="*/ 197554 h 279818"/>
                <a:gd name="connsiteX0" fmla="*/ 395 w 186753"/>
                <a:gd name="connsiteY0" fmla="*/ 199691 h 282309"/>
                <a:gd name="connsiteX1" fmla="*/ 6804 w 186753"/>
                <a:gd name="connsiteY1" fmla="*/ 84322 h 282309"/>
                <a:gd name="connsiteX2" fmla="*/ 32441 w 186753"/>
                <a:gd name="connsiteY2" fmla="*/ 13820 h 282309"/>
                <a:gd name="connsiteX3" fmla="*/ 96535 w 186753"/>
                <a:gd name="connsiteY3" fmla="*/ 1001 h 282309"/>
                <a:gd name="connsiteX4" fmla="*/ 156355 w 186753"/>
                <a:gd name="connsiteY4" fmla="*/ 28774 h 282309"/>
                <a:gd name="connsiteX5" fmla="*/ 177720 w 186753"/>
                <a:gd name="connsiteY5" fmla="*/ 127051 h 282309"/>
                <a:gd name="connsiteX6" fmla="*/ 181993 w 186753"/>
                <a:gd name="connsiteY6" fmla="*/ 208236 h 282309"/>
                <a:gd name="connsiteX7" fmla="*/ 111490 w 186753"/>
                <a:gd name="connsiteY7" fmla="*/ 272330 h 282309"/>
                <a:gd name="connsiteX8" fmla="*/ 15349 w 186753"/>
                <a:gd name="connsiteY8" fmla="*/ 274467 h 282309"/>
                <a:gd name="connsiteX9" fmla="*/ 395 w 186753"/>
                <a:gd name="connsiteY9" fmla="*/ 199691 h 282309"/>
                <a:gd name="connsiteX0" fmla="*/ 5312 w 191670"/>
                <a:gd name="connsiteY0" fmla="*/ 199691 h 282309"/>
                <a:gd name="connsiteX1" fmla="*/ 11721 w 191670"/>
                <a:gd name="connsiteY1" fmla="*/ 84322 h 282309"/>
                <a:gd name="connsiteX2" fmla="*/ 37358 w 191670"/>
                <a:gd name="connsiteY2" fmla="*/ 13820 h 282309"/>
                <a:gd name="connsiteX3" fmla="*/ 101452 w 191670"/>
                <a:gd name="connsiteY3" fmla="*/ 1001 h 282309"/>
                <a:gd name="connsiteX4" fmla="*/ 161272 w 191670"/>
                <a:gd name="connsiteY4" fmla="*/ 28774 h 282309"/>
                <a:gd name="connsiteX5" fmla="*/ 182637 w 191670"/>
                <a:gd name="connsiteY5" fmla="*/ 127051 h 282309"/>
                <a:gd name="connsiteX6" fmla="*/ 186910 w 191670"/>
                <a:gd name="connsiteY6" fmla="*/ 208236 h 282309"/>
                <a:gd name="connsiteX7" fmla="*/ 116407 w 191670"/>
                <a:gd name="connsiteY7" fmla="*/ 272330 h 282309"/>
                <a:gd name="connsiteX8" fmla="*/ 20266 w 191670"/>
                <a:gd name="connsiteY8" fmla="*/ 274467 h 282309"/>
                <a:gd name="connsiteX9" fmla="*/ 5312 w 191670"/>
                <a:gd name="connsiteY9" fmla="*/ 199691 h 282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1670" h="282309">
                  <a:moveTo>
                    <a:pt x="5312" y="199691"/>
                  </a:moveTo>
                  <a:cubicBezTo>
                    <a:pt x="16707" y="161591"/>
                    <a:pt x="6380" y="115301"/>
                    <a:pt x="11721" y="84322"/>
                  </a:cubicBezTo>
                  <a:cubicBezTo>
                    <a:pt x="17062" y="53344"/>
                    <a:pt x="22403" y="27707"/>
                    <a:pt x="37358" y="13820"/>
                  </a:cubicBezTo>
                  <a:cubicBezTo>
                    <a:pt x="52313" y="-67"/>
                    <a:pt x="80800" y="-1491"/>
                    <a:pt x="101452" y="1001"/>
                  </a:cubicBezTo>
                  <a:cubicBezTo>
                    <a:pt x="122104" y="3493"/>
                    <a:pt x="147741" y="7766"/>
                    <a:pt x="161272" y="28774"/>
                  </a:cubicBezTo>
                  <a:cubicBezTo>
                    <a:pt x="174803" y="49782"/>
                    <a:pt x="178364" y="97141"/>
                    <a:pt x="182637" y="127051"/>
                  </a:cubicBezTo>
                  <a:cubicBezTo>
                    <a:pt x="186910" y="156961"/>
                    <a:pt x="197948" y="184023"/>
                    <a:pt x="186910" y="208236"/>
                  </a:cubicBezTo>
                  <a:cubicBezTo>
                    <a:pt x="175872" y="232449"/>
                    <a:pt x="141332" y="260936"/>
                    <a:pt x="116407" y="272330"/>
                  </a:cubicBezTo>
                  <a:cubicBezTo>
                    <a:pt x="91482" y="283724"/>
                    <a:pt x="38782" y="286573"/>
                    <a:pt x="20266" y="274467"/>
                  </a:cubicBezTo>
                  <a:cubicBezTo>
                    <a:pt x="1750" y="262361"/>
                    <a:pt x="-6083" y="237791"/>
                    <a:pt x="5312" y="199691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934C1CEF-6F57-4AFE-B91C-2FC026BF0EB0}"/>
                </a:ext>
              </a:extLst>
            </p:cNvPr>
            <p:cNvSpPr/>
            <p:nvPr/>
          </p:nvSpPr>
          <p:spPr>
            <a:xfrm>
              <a:off x="6198411" y="4772314"/>
              <a:ext cx="145269" cy="446633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  <a:gd name="connsiteX0" fmla="*/ 6496 w 140748"/>
                <a:gd name="connsiteY0" fmla="*/ 42636 h 364378"/>
                <a:gd name="connsiteX1" fmla="*/ 8067 w 140748"/>
                <a:gd name="connsiteY1" fmla="*/ 310013 h 364378"/>
                <a:gd name="connsiteX2" fmla="*/ 70905 w 140748"/>
                <a:gd name="connsiteY2" fmla="*/ 364185 h 364378"/>
                <a:gd name="connsiteX3" fmla="*/ 129409 w 140748"/>
                <a:gd name="connsiteY3" fmla="*/ 303514 h 364378"/>
                <a:gd name="connsiteX4" fmla="*/ 131576 w 140748"/>
                <a:gd name="connsiteY4" fmla="*/ 60829 h 364378"/>
                <a:gd name="connsiteX5" fmla="*/ 60071 w 140748"/>
                <a:gd name="connsiteY5" fmla="*/ 2324 h 364378"/>
                <a:gd name="connsiteX6" fmla="*/ 6496 w 140748"/>
                <a:gd name="connsiteY6" fmla="*/ 42636 h 364378"/>
                <a:gd name="connsiteX0" fmla="*/ 6496 w 136138"/>
                <a:gd name="connsiteY0" fmla="*/ 45571 h 367313"/>
                <a:gd name="connsiteX1" fmla="*/ 8067 w 136138"/>
                <a:gd name="connsiteY1" fmla="*/ 312948 h 367313"/>
                <a:gd name="connsiteX2" fmla="*/ 70905 w 136138"/>
                <a:gd name="connsiteY2" fmla="*/ 367120 h 367313"/>
                <a:gd name="connsiteX3" fmla="*/ 129409 w 136138"/>
                <a:gd name="connsiteY3" fmla="*/ 306449 h 367313"/>
                <a:gd name="connsiteX4" fmla="*/ 123956 w 136138"/>
                <a:gd name="connsiteY4" fmla="*/ 37094 h 367313"/>
                <a:gd name="connsiteX5" fmla="*/ 60071 w 136138"/>
                <a:gd name="connsiteY5" fmla="*/ 5259 h 367313"/>
                <a:gd name="connsiteX6" fmla="*/ 6496 w 136138"/>
                <a:gd name="connsiteY6" fmla="*/ 45571 h 367313"/>
                <a:gd name="connsiteX0" fmla="*/ 6991 w 136633"/>
                <a:gd name="connsiteY0" fmla="*/ 56469 h 378211"/>
                <a:gd name="connsiteX1" fmla="*/ 8562 w 136633"/>
                <a:gd name="connsiteY1" fmla="*/ 323846 h 378211"/>
                <a:gd name="connsiteX2" fmla="*/ 71400 w 136633"/>
                <a:gd name="connsiteY2" fmla="*/ 378018 h 378211"/>
                <a:gd name="connsiteX3" fmla="*/ 129904 w 136633"/>
                <a:gd name="connsiteY3" fmla="*/ 317347 h 378211"/>
                <a:gd name="connsiteX4" fmla="*/ 124451 w 136633"/>
                <a:gd name="connsiteY4" fmla="*/ 47992 h 378211"/>
                <a:gd name="connsiteX5" fmla="*/ 68186 w 136633"/>
                <a:gd name="connsiteY5" fmla="*/ 917 h 378211"/>
                <a:gd name="connsiteX6" fmla="*/ 6991 w 136633"/>
                <a:gd name="connsiteY6" fmla="*/ 56469 h 378211"/>
                <a:gd name="connsiteX0" fmla="*/ 3871 w 133513"/>
                <a:gd name="connsiteY0" fmla="*/ 56469 h 378103"/>
                <a:gd name="connsiteX1" fmla="*/ 13062 w 133513"/>
                <a:gd name="connsiteY1" fmla="*/ 321941 h 378103"/>
                <a:gd name="connsiteX2" fmla="*/ 68280 w 133513"/>
                <a:gd name="connsiteY2" fmla="*/ 378018 h 378103"/>
                <a:gd name="connsiteX3" fmla="*/ 126784 w 133513"/>
                <a:gd name="connsiteY3" fmla="*/ 317347 h 378103"/>
                <a:gd name="connsiteX4" fmla="*/ 121331 w 133513"/>
                <a:gd name="connsiteY4" fmla="*/ 47992 h 378103"/>
                <a:gd name="connsiteX5" fmla="*/ 65066 w 133513"/>
                <a:gd name="connsiteY5" fmla="*/ 917 h 378103"/>
                <a:gd name="connsiteX6" fmla="*/ 3871 w 133513"/>
                <a:gd name="connsiteY6" fmla="*/ 56469 h 378103"/>
                <a:gd name="connsiteX0" fmla="*/ 3871 w 130834"/>
                <a:gd name="connsiteY0" fmla="*/ 56469 h 378482"/>
                <a:gd name="connsiteX1" fmla="*/ 13062 w 130834"/>
                <a:gd name="connsiteY1" fmla="*/ 321941 h 378482"/>
                <a:gd name="connsiteX2" fmla="*/ 68280 w 130834"/>
                <a:gd name="connsiteY2" fmla="*/ 378018 h 378482"/>
                <a:gd name="connsiteX3" fmla="*/ 121069 w 130834"/>
                <a:gd name="connsiteY3" fmla="*/ 307822 h 378482"/>
                <a:gd name="connsiteX4" fmla="*/ 121331 w 130834"/>
                <a:gd name="connsiteY4" fmla="*/ 47992 h 378482"/>
                <a:gd name="connsiteX5" fmla="*/ 65066 w 130834"/>
                <a:gd name="connsiteY5" fmla="*/ 917 h 378482"/>
                <a:gd name="connsiteX6" fmla="*/ 3871 w 130834"/>
                <a:gd name="connsiteY6" fmla="*/ 56469 h 378482"/>
                <a:gd name="connsiteX0" fmla="*/ 3747 w 130911"/>
                <a:gd name="connsiteY0" fmla="*/ 56469 h 374836"/>
                <a:gd name="connsiteX1" fmla="*/ 12938 w 130911"/>
                <a:gd name="connsiteY1" fmla="*/ 321941 h 374836"/>
                <a:gd name="connsiteX2" fmla="*/ 64346 w 130911"/>
                <a:gd name="connsiteY2" fmla="*/ 374208 h 374836"/>
                <a:gd name="connsiteX3" fmla="*/ 120945 w 130911"/>
                <a:gd name="connsiteY3" fmla="*/ 307822 h 374836"/>
                <a:gd name="connsiteX4" fmla="*/ 121207 w 130911"/>
                <a:gd name="connsiteY4" fmla="*/ 47992 h 374836"/>
                <a:gd name="connsiteX5" fmla="*/ 64942 w 130911"/>
                <a:gd name="connsiteY5" fmla="*/ 917 h 374836"/>
                <a:gd name="connsiteX6" fmla="*/ 3747 w 130911"/>
                <a:gd name="connsiteY6" fmla="*/ 56469 h 374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0911" h="374836">
                  <a:moveTo>
                    <a:pt x="3747" y="56469"/>
                  </a:moveTo>
                  <a:cubicBezTo>
                    <a:pt x="-4920" y="109973"/>
                    <a:pt x="2838" y="268985"/>
                    <a:pt x="12938" y="321941"/>
                  </a:cubicBezTo>
                  <a:cubicBezTo>
                    <a:pt x="23038" y="374897"/>
                    <a:pt x="46345" y="376561"/>
                    <a:pt x="64346" y="374208"/>
                  </a:cubicBezTo>
                  <a:cubicBezTo>
                    <a:pt x="82347" y="371855"/>
                    <a:pt x="111468" y="362191"/>
                    <a:pt x="120945" y="307822"/>
                  </a:cubicBezTo>
                  <a:cubicBezTo>
                    <a:pt x="130422" y="253453"/>
                    <a:pt x="137458" y="102524"/>
                    <a:pt x="121207" y="47992"/>
                  </a:cubicBezTo>
                  <a:cubicBezTo>
                    <a:pt x="104956" y="-6540"/>
                    <a:pt x="84519" y="-496"/>
                    <a:pt x="64942" y="917"/>
                  </a:cubicBezTo>
                  <a:cubicBezTo>
                    <a:pt x="45365" y="2330"/>
                    <a:pt x="12414" y="2965"/>
                    <a:pt x="3747" y="56469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7BFA9780-5D08-4D5C-80D0-2A6006D3BDF2}"/>
                </a:ext>
              </a:extLst>
            </p:cNvPr>
            <p:cNvSpPr/>
            <p:nvPr/>
          </p:nvSpPr>
          <p:spPr>
            <a:xfrm rot="20929297">
              <a:off x="6145923" y="4408694"/>
              <a:ext cx="186924" cy="432800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111" h="362079">
                  <a:moveTo>
                    <a:pt x="3429" y="49900"/>
                  </a:moveTo>
                  <a:cubicBezTo>
                    <a:pt x="-5238" y="101182"/>
                    <a:pt x="3790" y="255748"/>
                    <a:pt x="16430" y="307752"/>
                  </a:cubicBezTo>
                  <a:cubicBezTo>
                    <a:pt x="29070" y="359756"/>
                    <a:pt x="59044" y="363007"/>
                    <a:pt x="79268" y="361924"/>
                  </a:cubicBezTo>
                  <a:cubicBezTo>
                    <a:pt x="99492" y="360841"/>
                    <a:pt x="127660" y="351812"/>
                    <a:pt x="137772" y="301253"/>
                  </a:cubicBezTo>
                  <a:cubicBezTo>
                    <a:pt x="147884" y="250694"/>
                    <a:pt x="156190" y="113100"/>
                    <a:pt x="139939" y="58568"/>
                  </a:cubicBezTo>
                  <a:cubicBezTo>
                    <a:pt x="123688" y="4036"/>
                    <a:pt x="86852" y="-658"/>
                    <a:pt x="68434" y="63"/>
                  </a:cubicBezTo>
                  <a:cubicBezTo>
                    <a:pt x="50016" y="784"/>
                    <a:pt x="12096" y="-1382"/>
                    <a:pt x="3429" y="49900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18C35288-7A48-4FC0-90D3-1197A25C7200}"/>
                </a:ext>
              </a:extLst>
            </p:cNvPr>
            <p:cNvSpPr/>
            <p:nvPr/>
          </p:nvSpPr>
          <p:spPr>
            <a:xfrm flipH="1">
              <a:off x="6211229" y="5172971"/>
              <a:ext cx="294228" cy="112275"/>
            </a:xfrm>
            <a:custGeom>
              <a:avLst/>
              <a:gdLst>
                <a:gd name="connsiteX0" fmla="*/ 221209 w 244329"/>
                <a:gd name="connsiteY0" fmla="*/ 9633 h 114404"/>
                <a:gd name="connsiteX1" fmla="*/ 237008 w 244329"/>
                <a:gd name="connsiteY1" fmla="*/ 88631 h 114404"/>
                <a:gd name="connsiteX2" fmla="*/ 126411 w 244329"/>
                <a:gd name="connsiteY2" fmla="*/ 102456 h 114404"/>
                <a:gd name="connsiteX3" fmla="*/ 15 w 244329"/>
                <a:gd name="connsiteY3" fmla="*/ 108380 h 114404"/>
                <a:gd name="connsiteX4" fmla="*/ 118511 w 244329"/>
                <a:gd name="connsiteY4" fmla="*/ 11608 h 114404"/>
                <a:gd name="connsiteX5" fmla="*/ 221209 w 244329"/>
                <a:gd name="connsiteY5" fmla="*/ 9633 h 114404"/>
                <a:gd name="connsiteX0" fmla="*/ 223184 w 246304"/>
                <a:gd name="connsiteY0" fmla="*/ 8926 h 102196"/>
                <a:gd name="connsiteX1" fmla="*/ 238983 w 246304"/>
                <a:gd name="connsiteY1" fmla="*/ 87924 h 102196"/>
                <a:gd name="connsiteX2" fmla="*/ 128386 w 246304"/>
                <a:gd name="connsiteY2" fmla="*/ 101749 h 102196"/>
                <a:gd name="connsiteX3" fmla="*/ 15 w 246304"/>
                <a:gd name="connsiteY3" fmla="*/ 89899 h 102196"/>
                <a:gd name="connsiteX4" fmla="*/ 120486 w 246304"/>
                <a:gd name="connsiteY4" fmla="*/ 10901 h 102196"/>
                <a:gd name="connsiteX5" fmla="*/ 223184 w 246304"/>
                <a:gd name="connsiteY5" fmla="*/ 8926 h 102196"/>
                <a:gd name="connsiteX0" fmla="*/ 223184 w 246889"/>
                <a:gd name="connsiteY0" fmla="*/ 8926 h 97266"/>
                <a:gd name="connsiteX1" fmla="*/ 238983 w 246889"/>
                <a:gd name="connsiteY1" fmla="*/ 87924 h 97266"/>
                <a:gd name="connsiteX2" fmla="*/ 120486 w 246889"/>
                <a:gd name="connsiteY2" fmla="*/ 91875 h 97266"/>
                <a:gd name="connsiteX3" fmla="*/ 15 w 246889"/>
                <a:gd name="connsiteY3" fmla="*/ 89899 h 97266"/>
                <a:gd name="connsiteX4" fmla="*/ 120486 w 246889"/>
                <a:gd name="connsiteY4" fmla="*/ 10901 h 97266"/>
                <a:gd name="connsiteX5" fmla="*/ 223184 w 246889"/>
                <a:gd name="connsiteY5" fmla="*/ 8926 h 97266"/>
                <a:gd name="connsiteX0" fmla="*/ 223194 w 248288"/>
                <a:gd name="connsiteY0" fmla="*/ 4930 h 93270"/>
                <a:gd name="connsiteX1" fmla="*/ 238993 w 248288"/>
                <a:gd name="connsiteY1" fmla="*/ 83928 h 93270"/>
                <a:gd name="connsiteX2" fmla="*/ 120496 w 248288"/>
                <a:gd name="connsiteY2" fmla="*/ 87879 h 93270"/>
                <a:gd name="connsiteX3" fmla="*/ 25 w 248288"/>
                <a:gd name="connsiteY3" fmla="*/ 85903 h 93270"/>
                <a:gd name="connsiteX4" fmla="*/ 84947 w 248288"/>
                <a:gd name="connsiteY4" fmla="*/ 16780 h 93270"/>
                <a:gd name="connsiteX5" fmla="*/ 223194 w 248288"/>
                <a:gd name="connsiteY5" fmla="*/ 4930 h 93270"/>
                <a:gd name="connsiteX0" fmla="*/ 223184 w 246683"/>
                <a:gd name="connsiteY0" fmla="*/ 13745 h 102085"/>
                <a:gd name="connsiteX1" fmla="*/ 238983 w 246683"/>
                <a:gd name="connsiteY1" fmla="*/ 92743 h 102085"/>
                <a:gd name="connsiteX2" fmla="*/ 120486 w 246683"/>
                <a:gd name="connsiteY2" fmla="*/ 96694 h 102085"/>
                <a:gd name="connsiteX3" fmla="*/ 15 w 246683"/>
                <a:gd name="connsiteY3" fmla="*/ 94718 h 102085"/>
                <a:gd name="connsiteX4" fmla="*/ 126411 w 246683"/>
                <a:gd name="connsiteY4" fmla="*/ 7820 h 102085"/>
                <a:gd name="connsiteX5" fmla="*/ 223184 w 246683"/>
                <a:gd name="connsiteY5" fmla="*/ 13745 h 102085"/>
                <a:gd name="connsiteX0" fmla="*/ 223187 w 246686"/>
                <a:gd name="connsiteY0" fmla="*/ 7550 h 95890"/>
                <a:gd name="connsiteX1" fmla="*/ 238986 w 246686"/>
                <a:gd name="connsiteY1" fmla="*/ 86548 h 95890"/>
                <a:gd name="connsiteX2" fmla="*/ 120489 w 246686"/>
                <a:gd name="connsiteY2" fmla="*/ 90499 h 95890"/>
                <a:gd name="connsiteX3" fmla="*/ 18 w 246686"/>
                <a:gd name="connsiteY3" fmla="*/ 88523 h 95890"/>
                <a:gd name="connsiteX4" fmla="*/ 126414 w 246686"/>
                <a:gd name="connsiteY4" fmla="*/ 1625 h 95890"/>
                <a:gd name="connsiteX5" fmla="*/ 223187 w 246686"/>
                <a:gd name="connsiteY5" fmla="*/ 7550 h 95890"/>
                <a:gd name="connsiteX0" fmla="*/ 227133 w 248013"/>
                <a:gd name="connsiteY0" fmla="*/ 13746 h 102086"/>
                <a:gd name="connsiteX1" fmla="*/ 238983 w 248013"/>
                <a:gd name="connsiteY1" fmla="*/ 92744 h 102086"/>
                <a:gd name="connsiteX2" fmla="*/ 120486 w 248013"/>
                <a:gd name="connsiteY2" fmla="*/ 96695 h 102086"/>
                <a:gd name="connsiteX3" fmla="*/ 15 w 248013"/>
                <a:gd name="connsiteY3" fmla="*/ 94719 h 102086"/>
                <a:gd name="connsiteX4" fmla="*/ 126411 w 248013"/>
                <a:gd name="connsiteY4" fmla="*/ 7821 h 102086"/>
                <a:gd name="connsiteX5" fmla="*/ 227133 w 248013"/>
                <a:gd name="connsiteY5" fmla="*/ 13746 h 102086"/>
                <a:gd name="connsiteX0" fmla="*/ 227133 w 249041"/>
                <a:gd name="connsiteY0" fmla="*/ 11407 h 99747"/>
                <a:gd name="connsiteX1" fmla="*/ 238983 w 249041"/>
                <a:gd name="connsiteY1" fmla="*/ 90405 h 99747"/>
                <a:gd name="connsiteX2" fmla="*/ 120486 w 249041"/>
                <a:gd name="connsiteY2" fmla="*/ 94356 h 99747"/>
                <a:gd name="connsiteX3" fmla="*/ 15 w 249041"/>
                <a:gd name="connsiteY3" fmla="*/ 92380 h 99747"/>
                <a:gd name="connsiteX4" fmla="*/ 126411 w 249041"/>
                <a:gd name="connsiteY4" fmla="*/ 5482 h 99747"/>
                <a:gd name="connsiteX5" fmla="*/ 227133 w 249041"/>
                <a:gd name="connsiteY5" fmla="*/ 11407 h 99747"/>
                <a:gd name="connsiteX0" fmla="*/ 227133 w 243144"/>
                <a:gd name="connsiteY0" fmla="*/ 11407 h 101983"/>
                <a:gd name="connsiteX1" fmla="*/ 238983 w 243144"/>
                <a:gd name="connsiteY1" fmla="*/ 90405 h 101983"/>
                <a:gd name="connsiteX2" fmla="*/ 120486 w 243144"/>
                <a:gd name="connsiteY2" fmla="*/ 94356 h 101983"/>
                <a:gd name="connsiteX3" fmla="*/ 15 w 243144"/>
                <a:gd name="connsiteY3" fmla="*/ 92380 h 101983"/>
                <a:gd name="connsiteX4" fmla="*/ 126411 w 243144"/>
                <a:gd name="connsiteY4" fmla="*/ 5482 h 101983"/>
                <a:gd name="connsiteX5" fmla="*/ 227133 w 243144"/>
                <a:gd name="connsiteY5" fmla="*/ 11407 h 101983"/>
                <a:gd name="connsiteX0" fmla="*/ 227133 w 243144"/>
                <a:gd name="connsiteY0" fmla="*/ 11407 h 107617"/>
                <a:gd name="connsiteX1" fmla="*/ 238983 w 243144"/>
                <a:gd name="connsiteY1" fmla="*/ 90405 h 107617"/>
                <a:gd name="connsiteX2" fmla="*/ 120486 w 243144"/>
                <a:gd name="connsiteY2" fmla="*/ 94356 h 107617"/>
                <a:gd name="connsiteX3" fmla="*/ 15 w 243144"/>
                <a:gd name="connsiteY3" fmla="*/ 92380 h 107617"/>
                <a:gd name="connsiteX4" fmla="*/ 126411 w 243144"/>
                <a:gd name="connsiteY4" fmla="*/ 5482 h 107617"/>
                <a:gd name="connsiteX5" fmla="*/ 227133 w 243144"/>
                <a:gd name="connsiteY5" fmla="*/ 11407 h 107617"/>
                <a:gd name="connsiteX0" fmla="*/ 227133 w 247182"/>
                <a:gd name="connsiteY0" fmla="*/ 11407 h 107617"/>
                <a:gd name="connsiteX1" fmla="*/ 238983 w 247182"/>
                <a:gd name="connsiteY1" fmla="*/ 90405 h 107617"/>
                <a:gd name="connsiteX2" fmla="*/ 146160 w 247182"/>
                <a:gd name="connsiteY2" fmla="*/ 94356 h 107617"/>
                <a:gd name="connsiteX3" fmla="*/ 15 w 247182"/>
                <a:gd name="connsiteY3" fmla="*/ 92380 h 107617"/>
                <a:gd name="connsiteX4" fmla="*/ 126411 w 247182"/>
                <a:gd name="connsiteY4" fmla="*/ 5482 h 107617"/>
                <a:gd name="connsiteX5" fmla="*/ 227133 w 247182"/>
                <a:gd name="connsiteY5" fmla="*/ 11407 h 107617"/>
                <a:gd name="connsiteX0" fmla="*/ 227133 w 247453"/>
                <a:gd name="connsiteY0" fmla="*/ 14122 h 110034"/>
                <a:gd name="connsiteX1" fmla="*/ 240747 w 247453"/>
                <a:gd name="connsiteY1" fmla="*/ 100740 h 110034"/>
                <a:gd name="connsiteX2" fmla="*/ 146160 w 247453"/>
                <a:gd name="connsiteY2" fmla="*/ 97071 h 110034"/>
                <a:gd name="connsiteX3" fmla="*/ 15 w 247453"/>
                <a:gd name="connsiteY3" fmla="*/ 95095 h 110034"/>
                <a:gd name="connsiteX4" fmla="*/ 126411 w 247453"/>
                <a:gd name="connsiteY4" fmla="*/ 8197 h 110034"/>
                <a:gd name="connsiteX5" fmla="*/ 227133 w 247453"/>
                <a:gd name="connsiteY5" fmla="*/ 14122 h 110034"/>
                <a:gd name="connsiteX0" fmla="*/ 227133 w 247453"/>
                <a:gd name="connsiteY0" fmla="*/ 14122 h 112425"/>
                <a:gd name="connsiteX1" fmla="*/ 240747 w 247453"/>
                <a:gd name="connsiteY1" fmla="*/ 100740 h 112425"/>
                <a:gd name="connsiteX2" fmla="*/ 146160 w 247453"/>
                <a:gd name="connsiteY2" fmla="*/ 104691 h 112425"/>
                <a:gd name="connsiteX3" fmla="*/ 15 w 247453"/>
                <a:gd name="connsiteY3" fmla="*/ 95095 h 112425"/>
                <a:gd name="connsiteX4" fmla="*/ 126411 w 247453"/>
                <a:gd name="connsiteY4" fmla="*/ 8197 h 112425"/>
                <a:gd name="connsiteX5" fmla="*/ 227133 w 247453"/>
                <a:gd name="connsiteY5" fmla="*/ 14122 h 112425"/>
                <a:gd name="connsiteX0" fmla="*/ 227133 w 247453"/>
                <a:gd name="connsiteY0" fmla="*/ 7701 h 106004"/>
                <a:gd name="connsiteX1" fmla="*/ 240747 w 247453"/>
                <a:gd name="connsiteY1" fmla="*/ 94319 h 106004"/>
                <a:gd name="connsiteX2" fmla="*/ 146160 w 247453"/>
                <a:gd name="connsiteY2" fmla="*/ 98270 h 106004"/>
                <a:gd name="connsiteX3" fmla="*/ 15 w 247453"/>
                <a:gd name="connsiteY3" fmla="*/ 88674 h 106004"/>
                <a:gd name="connsiteX4" fmla="*/ 126411 w 247453"/>
                <a:gd name="connsiteY4" fmla="*/ 1776 h 106004"/>
                <a:gd name="connsiteX5" fmla="*/ 227133 w 247453"/>
                <a:gd name="connsiteY5" fmla="*/ 7701 h 106004"/>
                <a:gd name="connsiteX0" fmla="*/ 227132 w 247123"/>
                <a:gd name="connsiteY0" fmla="*/ 9857 h 108160"/>
                <a:gd name="connsiteX1" fmla="*/ 240746 w 247123"/>
                <a:gd name="connsiteY1" fmla="*/ 96475 h 108160"/>
                <a:gd name="connsiteX2" fmla="*/ 146159 w 247123"/>
                <a:gd name="connsiteY2" fmla="*/ 100426 h 108160"/>
                <a:gd name="connsiteX3" fmla="*/ 14 w 247123"/>
                <a:gd name="connsiteY3" fmla="*/ 90830 h 108160"/>
                <a:gd name="connsiteX4" fmla="*/ 135228 w 247123"/>
                <a:gd name="connsiteY4" fmla="*/ 122 h 108160"/>
                <a:gd name="connsiteX5" fmla="*/ 227132 w 247123"/>
                <a:gd name="connsiteY5" fmla="*/ 9857 h 108160"/>
                <a:gd name="connsiteX0" fmla="*/ 227132 w 247520"/>
                <a:gd name="connsiteY0" fmla="*/ 9857 h 108160"/>
                <a:gd name="connsiteX1" fmla="*/ 240746 w 247520"/>
                <a:gd name="connsiteY1" fmla="*/ 96475 h 108160"/>
                <a:gd name="connsiteX2" fmla="*/ 146159 w 247520"/>
                <a:gd name="connsiteY2" fmla="*/ 100426 h 108160"/>
                <a:gd name="connsiteX3" fmla="*/ 14 w 247520"/>
                <a:gd name="connsiteY3" fmla="*/ 90830 h 108160"/>
                <a:gd name="connsiteX4" fmla="*/ 135228 w 247520"/>
                <a:gd name="connsiteY4" fmla="*/ 122 h 108160"/>
                <a:gd name="connsiteX5" fmla="*/ 227132 w 247520"/>
                <a:gd name="connsiteY5" fmla="*/ 9857 h 108160"/>
                <a:gd name="connsiteX0" fmla="*/ 221840 w 245898"/>
                <a:gd name="connsiteY0" fmla="*/ 12067 h 112275"/>
                <a:gd name="connsiteX1" fmla="*/ 240745 w 245898"/>
                <a:gd name="connsiteY1" fmla="*/ 100590 h 112275"/>
                <a:gd name="connsiteX2" fmla="*/ 146158 w 245898"/>
                <a:gd name="connsiteY2" fmla="*/ 104541 h 112275"/>
                <a:gd name="connsiteX3" fmla="*/ 13 w 245898"/>
                <a:gd name="connsiteY3" fmla="*/ 94945 h 112275"/>
                <a:gd name="connsiteX4" fmla="*/ 135227 w 245898"/>
                <a:gd name="connsiteY4" fmla="*/ 4237 h 112275"/>
                <a:gd name="connsiteX5" fmla="*/ 221840 w 245898"/>
                <a:gd name="connsiteY5" fmla="*/ 12067 h 112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898" h="112275">
                  <a:moveTo>
                    <a:pt x="221840" y="12067"/>
                  </a:moveTo>
                  <a:cubicBezTo>
                    <a:pt x="241189" y="9076"/>
                    <a:pt x="253359" y="85178"/>
                    <a:pt x="240745" y="100590"/>
                  </a:cubicBezTo>
                  <a:cubicBezTo>
                    <a:pt x="228131" y="116002"/>
                    <a:pt x="186280" y="105482"/>
                    <a:pt x="146158" y="104541"/>
                  </a:cubicBezTo>
                  <a:cubicBezTo>
                    <a:pt x="106036" y="103600"/>
                    <a:pt x="1330" y="127861"/>
                    <a:pt x="13" y="94945"/>
                  </a:cubicBezTo>
                  <a:cubicBezTo>
                    <a:pt x="-1304" y="79804"/>
                    <a:pt x="98256" y="18050"/>
                    <a:pt x="135227" y="4237"/>
                  </a:cubicBezTo>
                  <a:cubicBezTo>
                    <a:pt x="172198" y="-9576"/>
                    <a:pt x="202491" y="15058"/>
                    <a:pt x="221840" y="12067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3D8EB666-88EB-4CEB-831C-EB21DE346D85}"/>
                </a:ext>
              </a:extLst>
            </p:cNvPr>
            <p:cNvSpPr/>
            <p:nvPr/>
          </p:nvSpPr>
          <p:spPr>
            <a:xfrm rot="1604664">
              <a:off x="5540402" y="3364060"/>
              <a:ext cx="143560" cy="356577"/>
            </a:xfrm>
            <a:custGeom>
              <a:avLst/>
              <a:gdLst>
                <a:gd name="connsiteX0" fmla="*/ 6457 w 165048"/>
                <a:gd name="connsiteY0" fmla="*/ 44808 h 353407"/>
                <a:gd name="connsiteX1" fmla="*/ 61409 w 165048"/>
                <a:gd name="connsiteY1" fmla="*/ 847 h 353407"/>
                <a:gd name="connsiteX2" fmla="*/ 129550 w 165048"/>
                <a:gd name="connsiteY2" fmla="*/ 31620 h 353407"/>
                <a:gd name="connsiteX3" fmla="*/ 155927 w 165048"/>
                <a:gd name="connsiteY3" fmla="*/ 200872 h 353407"/>
                <a:gd name="connsiteX4" fmla="*/ 160323 w 165048"/>
                <a:gd name="connsiteY4" fmla="*/ 306379 h 353407"/>
                <a:gd name="connsiteX5" fmla="*/ 92182 w 165048"/>
                <a:gd name="connsiteY5" fmla="*/ 352539 h 353407"/>
                <a:gd name="connsiteX6" fmla="*/ 15250 w 165048"/>
                <a:gd name="connsiteY6" fmla="*/ 323964 h 353407"/>
                <a:gd name="connsiteX7" fmla="*/ 2061 w 165048"/>
                <a:gd name="connsiteY7" fmla="*/ 183287 h 353407"/>
                <a:gd name="connsiteX8" fmla="*/ 6457 w 165048"/>
                <a:gd name="connsiteY8" fmla="*/ 44808 h 353407"/>
                <a:gd name="connsiteX0" fmla="*/ 6885 w 165476"/>
                <a:gd name="connsiteY0" fmla="*/ 44808 h 352670"/>
                <a:gd name="connsiteX1" fmla="*/ 61837 w 165476"/>
                <a:gd name="connsiteY1" fmla="*/ 847 h 352670"/>
                <a:gd name="connsiteX2" fmla="*/ 129978 w 165476"/>
                <a:gd name="connsiteY2" fmla="*/ 31620 h 352670"/>
                <a:gd name="connsiteX3" fmla="*/ 156355 w 165476"/>
                <a:gd name="connsiteY3" fmla="*/ 200872 h 352670"/>
                <a:gd name="connsiteX4" fmla="*/ 160751 w 165476"/>
                <a:gd name="connsiteY4" fmla="*/ 306379 h 352670"/>
                <a:gd name="connsiteX5" fmla="*/ 92610 w 165476"/>
                <a:gd name="connsiteY5" fmla="*/ 352539 h 352670"/>
                <a:gd name="connsiteX6" fmla="*/ 22273 w 165476"/>
                <a:gd name="connsiteY6" fmla="*/ 315172 h 352670"/>
                <a:gd name="connsiteX7" fmla="*/ 2489 w 165476"/>
                <a:gd name="connsiteY7" fmla="*/ 183287 h 352670"/>
                <a:gd name="connsiteX8" fmla="*/ 6885 w 165476"/>
                <a:gd name="connsiteY8" fmla="*/ 44808 h 352670"/>
                <a:gd name="connsiteX0" fmla="*/ 6885 w 159537"/>
                <a:gd name="connsiteY0" fmla="*/ 44808 h 352733"/>
                <a:gd name="connsiteX1" fmla="*/ 61837 w 159537"/>
                <a:gd name="connsiteY1" fmla="*/ 847 h 352733"/>
                <a:gd name="connsiteX2" fmla="*/ 129978 w 159537"/>
                <a:gd name="connsiteY2" fmla="*/ 31620 h 352733"/>
                <a:gd name="connsiteX3" fmla="*/ 156355 w 159537"/>
                <a:gd name="connsiteY3" fmla="*/ 200872 h 352733"/>
                <a:gd name="connsiteX4" fmla="*/ 151959 w 159537"/>
                <a:gd name="connsiteY4" fmla="*/ 304181 h 352733"/>
                <a:gd name="connsiteX5" fmla="*/ 92610 w 159537"/>
                <a:gd name="connsiteY5" fmla="*/ 352539 h 352733"/>
                <a:gd name="connsiteX6" fmla="*/ 22273 w 159537"/>
                <a:gd name="connsiteY6" fmla="*/ 315172 h 352733"/>
                <a:gd name="connsiteX7" fmla="*/ 2489 w 159537"/>
                <a:gd name="connsiteY7" fmla="*/ 183287 h 352733"/>
                <a:gd name="connsiteX8" fmla="*/ 6885 w 159537"/>
                <a:gd name="connsiteY8" fmla="*/ 44808 h 352733"/>
                <a:gd name="connsiteX0" fmla="*/ 6885 w 156440"/>
                <a:gd name="connsiteY0" fmla="*/ 44449 h 352374"/>
                <a:gd name="connsiteX1" fmla="*/ 61837 w 156440"/>
                <a:gd name="connsiteY1" fmla="*/ 488 h 352374"/>
                <a:gd name="connsiteX2" fmla="*/ 129978 w 156440"/>
                <a:gd name="connsiteY2" fmla="*/ 31261 h 352374"/>
                <a:gd name="connsiteX3" fmla="*/ 149760 w 156440"/>
                <a:gd name="connsiteY3" fmla="*/ 171938 h 352374"/>
                <a:gd name="connsiteX4" fmla="*/ 151959 w 156440"/>
                <a:gd name="connsiteY4" fmla="*/ 303822 h 352374"/>
                <a:gd name="connsiteX5" fmla="*/ 92610 w 156440"/>
                <a:gd name="connsiteY5" fmla="*/ 352180 h 352374"/>
                <a:gd name="connsiteX6" fmla="*/ 22273 w 156440"/>
                <a:gd name="connsiteY6" fmla="*/ 314813 h 352374"/>
                <a:gd name="connsiteX7" fmla="*/ 2489 w 156440"/>
                <a:gd name="connsiteY7" fmla="*/ 182928 h 352374"/>
                <a:gd name="connsiteX8" fmla="*/ 6885 w 156440"/>
                <a:gd name="connsiteY8" fmla="*/ 44449 h 352374"/>
                <a:gd name="connsiteX0" fmla="*/ 6885 w 153367"/>
                <a:gd name="connsiteY0" fmla="*/ 44449 h 352607"/>
                <a:gd name="connsiteX1" fmla="*/ 61837 w 153367"/>
                <a:gd name="connsiteY1" fmla="*/ 488 h 352607"/>
                <a:gd name="connsiteX2" fmla="*/ 129978 w 153367"/>
                <a:gd name="connsiteY2" fmla="*/ 31261 h 352607"/>
                <a:gd name="connsiteX3" fmla="*/ 149760 w 153367"/>
                <a:gd name="connsiteY3" fmla="*/ 171938 h 352607"/>
                <a:gd name="connsiteX4" fmla="*/ 147562 w 153367"/>
                <a:gd name="connsiteY4" fmla="*/ 297228 h 352607"/>
                <a:gd name="connsiteX5" fmla="*/ 92610 w 153367"/>
                <a:gd name="connsiteY5" fmla="*/ 352180 h 352607"/>
                <a:gd name="connsiteX6" fmla="*/ 22273 w 153367"/>
                <a:gd name="connsiteY6" fmla="*/ 314813 h 352607"/>
                <a:gd name="connsiteX7" fmla="*/ 2489 w 153367"/>
                <a:gd name="connsiteY7" fmla="*/ 182928 h 352607"/>
                <a:gd name="connsiteX8" fmla="*/ 6885 w 153367"/>
                <a:gd name="connsiteY8" fmla="*/ 44449 h 352607"/>
                <a:gd name="connsiteX0" fmla="*/ 7178 w 153660"/>
                <a:gd name="connsiteY0" fmla="*/ 44449 h 352310"/>
                <a:gd name="connsiteX1" fmla="*/ 62130 w 153660"/>
                <a:gd name="connsiteY1" fmla="*/ 488 h 352310"/>
                <a:gd name="connsiteX2" fmla="*/ 130271 w 153660"/>
                <a:gd name="connsiteY2" fmla="*/ 31261 h 352310"/>
                <a:gd name="connsiteX3" fmla="*/ 150053 w 153660"/>
                <a:gd name="connsiteY3" fmla="*/ 171938 h 352310"/>
                <a:gd name="connsiteX4" fmla="*/ 147855 w 153660"/>
                <a:gd name="connsiteY4" fmla="*/ 297228 h 352310"/>
                <a:gd name="connsiteX5" fmla="*/ 92903 w 153660"/>
                <a:gd name="connsiteY5" fmla="*/ 352180 h 352310"/>
                <a:gd name="connsiteX6" fmla="*/ 26962 w 153660"/>
                <a:gd name="connsiteY6" fmla="*/ 308219 h 352310"/>
                <a:gd name="connsiteX7" fmla="*/ 2782 w 153660"/>
                <a:gd name="connsiteY7" fmla="*/ 182928 h 352310"/>
                <a:gd name="connsiteX8" fmla="*/ 7178 w 153660"/>
                <a:gd name="connsiteY8" fmla="*/ 44449 h 352310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82928 h 341473"/>
                <a:gd name="connsiteX8" fmla="*/ 7178 w 153958"/>
                <a:gd name="connsiteY8" fmla="*/ 44449 h 341473"/>
                <a:gd name="connsiteX0" fmla="*/ 5932 w 152712"/>
                <a:gd name="connsiteY0" fmla="*/ 44449 h 341473"/>
                <a:gd name="connsiteX1" fmla="*/ 60884 w 152712"/>
                <a:gd name="connsiteY1" fmla="*/ 488 h 341473"/>
                <a:gd name="connsiteX2" fmla="*/ 129025 w 152712"/>
                <a:gd name="connsiteY2" fmla="*/ 31261 h 341473"/>
                <a:gd name="connsiteX3" fmla="*/ 148807 w 152712"/>
                <a:gd name="connsiteY3" fmla="*/ 171938 h 341473"/>
                <a:gd name="connsiteX4" fmla="*/ 146609 w 152712"/>
                <a:gd name="connsiteY4" fmla="*/ 297228 h 341473"/>
                <a:gd name="connsiteX5" fmla="*/ 87260 w 152712"/>
                <a:gd name="connsiteY5" fmla="*/ 341190 h 341473"/>
                <a:gd name="connsiteX6" fmla="*/ 25716 w 152712"/>
                <a:gd name="connsiteY6" fmla="*/ 308219 h 341473"/>
                <a:gd name="connsiteX7" fmla="*/ 3734 w 152712"/>
                <a:gd name="connsiteY7" fmla="*/ 169740 h 341473"/>
                <a:gd name="connsiteX8" fmla="*/ 5932 w 152712"/>
                <a:gd name="connsiteY8" fmla="*/ 44449 h 341473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69740 h 341473"/>
                <a:gd name="connsiteX8" fmla="*/ 7178 w 153958"/>
                <a:gd name="connsiteY8" fmla="*/ 44449 h 341473"/>
                <a:gd name="connsiteX0" fmla="*/ 6886 w 153666"/>
                <a:gd name="connsiteY0" fmla="*/ 44449 h 341196"/>
                <a:gd name="connsiteX1" fmla="*/ 61838 w 153666"/>
                <a:gd name="connsiteY1" fmla="*/ 488 h 341196"/>
                <a:gd name="connsiteX2" fmla="*/ 129979 w 153666"/>
                <a:gd name="connsiteY2" fmla="*/ 31261 h 341196"/>
                <a:gd name="connsiteX3" fmla="*/ 149761 w 153666"/>
                <a:gd name="connsiteY3" fmla="*/ 171938 h 341196"/>
                <a:gd name="connsiteX4" fmla="*/ 147563 w 153666"/>
                <a:gd name="connsiteY4" fmla="*/ 297228 h 341196"/>
                <a:gd name="connsiteX5" fmla="*/ 88214 w 153666"/>
                <a:gd name="connsiteY5" fmla="*/ 341190 h 341196"/>
                <a:gd name="connsiteX6" fmla="*/ 22274 w 153666"/>
                <a:gd name="connsiteY6" fmla="*/ 295031 h 341196"/>
                <a:gd name="connsiteX7" fmla="*/ 2490 w 153666"/>
                <a:gd name="connsiteY7" fmla="*/ 169740 h 341196"/>
                <a:gd name="connsiteX8" fmla="*/ 6886 w 153666"/>
                <a:gd name="connsiteY8" fmla="*/ 44449 h 341196"/>
                <a:gd name="connsiteX0" fmla="*/ 6886 w 152380"/>
                <a:gd name="connsiteY0" fmla="*/ 44449 h 341216"/>
                <a:gd name="connsiteX1" fmla="*/ 61838 w 152380"/>
                <a:gd name="connsiteY1" fmla="*/ 488 h 341216"/>
                <a:gd name="connsiteX2" fmla="*/ 129979 w 152380"/>
                <a:gd name="connsiteY2" fmla="*/ 31261 h 341216"/>
                <a:gd name="connsiteX3" fmla="*/ 149761 w 152380"/>
                <a:gd name="connsiteY3" fmla="*/ 171938 h 341216"/>
                <a:gd name="connsiteX4" fmla="*/ 145365 w 152380"/>
                <a:gd name="connsiteY4" fmla="*/ 299426 h 341216"/>
                <a:gd name="connsiteX5" fmla="*/ 88214 w 152380"/>
                <a:gd name="connsiteY5" fmla="*/ 341190 h 341216"/>
                <a:gd name="connsiteX6" fmla="*/ 22274 w 152380"/>
                <a:gd name="connsiteY6" fmla="*/ 295031 h 341216"/>
                <a:gd name="connsiteX7" fmla="*/ 2490 w 152380"/>
                <a:gd name="connsiteY7" fmla="*/ 169740 h 341216"/>
                <a:gd name="connsiteX8" fmla="*/ 6886 w 152380"/>
                <a:gd name="connsiteY8" fmla="*/ 44449 h 341216"/>
                <a:gd name="connsiteX0" fmla="*/ 6886 w 152646"/>
                <a:gd name="connsiteY0" fmla="*/ 44449 h 339021"/>
                <a:gd name="connsiteX1" fmla="*/ 61838 w 152646"/>
                <a:gd name="connsiteY1" fmla="*/ 488 h 339021"/>
                <a:gd name="connsiteX2" fmla="*/ 129979 w 152646"/>
                <a:gd name="connsiteY2" fmla="*/ 31261 h 339021"/>
                <a:gd name="connsiteX3" fmla="*/ 149761 w 152646"/>
                <a:gd name="connsiteY3" fmla="*/ 171938 h 339021"/>
                <a:gd name="connsiteX4" fmla="*/ 145365 w 152646"/>
                <a:gd name="connsiteY4" fmla="*/ 299426 h 339021"/>
                <a:gd name="connsiteX5" fmla="*/ 83818 w 152646"/>
                <a:gd name="connsiteY5" fmla="*/ 338991 h 339021"/>
                <a:gd name="connsiteX6" fmla="*/ 22274 w 152646"/>
                <a:gd name="connsiteY6" fmla="*/ 295031 h 339021"/>
                <a:gd name="connsiteX7" fmla="*/ 2490 w 152646"/>
                <a:gd name="connsiteY7" fmla="*/ 169740 h 339021"/>
                <a:gd name="connsiteX8" fmla="*/ 6886 w 152646"/>
                <a:gd name="connsiteY8" fmla="*/ 44449 h 339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2646" h="339021">
                  <a:moveTo>
                    <a:pt x="6886" y="44449"/>
                  </a:moveTo>
                  <a:cubicBezTo>
                    <a:pt x="16777" y="16240"/>
                    <a:pt x="41323" y="2686"/>
                    <a:pt x="61838" y="488"/>
                  </a:cubicBezTo>
                  <a:cubicBezTo>
                    <a:pt x="82354" y="-1710"/>
                    <a:pt x="115325" y="2686"/>
                    <a:pt x="129979" y="31261"/>
                  </a:cubicBezTo>
                  <a:cubicBezTo>
                    <a:pt x="144633" y="59836"/>
                    <a:pt x="147197" y="127244"/>
                    <a:pt x="149761" y="171938"/>
                  </a:cubicBezTo>
                  <a:cubicBezTo>
                    <a:pt x="152325" y="216632"/>
                    <a:pt x="156355" y="271584"/>
                    <a:pt x="145365" y="299426"/>
                  </a:cubicBezTo>
                  <a:cubicBezTo>
                    <a:pt x="134375" y="327268"/>
                    <a:pt x="104333" y="339723"/>
                    <a:pt x="83818" y="338991"/>
                  </a:cubicBezTo>
                  <a:cubicBezTo>
                    <a:pt x="63303" y="338259"/>
                    <a:pt x="37294" y="323240"/>
                    <a:pt x="22274" y="295031"/>
                  </a:cubicBezTo>
                  <a:cubicBezTo>
                    <a:pt x="7254" y="266822"/>
                    <a:pt x="5055" y="211504"/>
                    <a:pt x="2490" y="169740"/>
                  </a:cubicBezTo>
                  <a:cubicBezTo>
                    <a:pt x="-75" y="127976"/>
                    <a:pt x="-3005" y="72658"/>
                    <a:pt x="6886" y="44449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7121D892-5C67-4282-BEFD-4598BFDCCC39}"/>
                </a:ext>
              </a:extLst>
            </p:cNvPr>
            <p:cNvSpPr/>
            <p:nvPr/>
          </p:nvSpPr>
          <p:spPr>
            <a:xfrm flipH="1">
              <a:off x="5478574" y="3603569"/>
              <a:ext cx="197568" cy="623311"/>
            </a:xfrm>
            <a:custGeom>
              <a:avLst/>
              <a:gdLst>
                <a:gd name="connsiteX0" fmla="*/ 63868 w 187016"/>
                <a:gd name="connsiteY0" fmla="*/ 62019 h 502838"/>
                <a:gd name="connsiteX1" fmla="*/ 86420 w 187016"/>
                <a:gd name="connsiteY1" fmla="*/ 512 h 502838"/>
                <a:gd name="connsiteX2" fmla="*/ 168429 w 187016"/>
                <a:gd name="connsiteY2" fmla="*/ 47667 h 502838"/>
                <a:gd name="connsiteX3" fmla="*/ 156128 w 187016"/>
                <a:gd name="connsiteY3" fmla="*/ 271142 h 502838"/>
                <a:gd name="connsiteX4" fmla="*/ 186881 w 187016"/>
                <a:gd name="connsiteY4" fmla="*/ 412607 h 502838"/>
                <a:gd name="connsiteX5" fmla="*/ 141776 w 187016"/>
                <a:gd name="connsiteY5" fmla="*/ 363402 h 502838"/>
                <a:gd name="connsiteX6" fmla="*/ 162278 w 187016"/>
                <a:gd name="connsiteY6" fmla="*/ 490516 h 502838"/>
                <a:gd name="connsiteX7" fmla="*/ 117173 w 187016"/>
                <a:gd name="connsiteY7" fmla="*/ 394155 h 502838"/>
                <a:gd name="connsiteX8" fmla="*/ 113073 w 187016"/>
                <a:gd name="connsiteY8" fmla="*/ 502817 h 502838"/>
                <a:gd name="connsiteX9" fmla="*/ 86420 w 187016"/>
                <a:gd name="connsiteY9" fmla="*/ 404406 h 502838"/>
                <a:gd name="connsiteX10" fmla="*/ 59767 w 187016"/>
                <a:gd name="connsiteY10" fmla="*/ 500767 h 502838"/>
                <a:gd name="connsiteX11" fmla="*/ 53616 w 187016"/>
                <a:gd name="connsiteY11" fmla="*/ 402356 h 502838"/>
                <a:gd name="connsiteX12" fmla="*/ 311 w 187016"/>
                <a:gd name="connsiteY12" fmla="*/ 433109 h 502838"/>
                <a:gd name="connsiteX13" fmla="*/ 33114 w 187016"/>
                <a:gd name="connsiteY13" fmla="*/ 355201 h 502838"/>
                <a:gd name="connsiteX14" fmla="*/ 63868 w 187016"/>
                <a:gd name="connsiteY14" fmla="*/ 303945 h 502838"/>
                <a:gd name="connsiteX15" fmla="*/ 63868 w 187016"/>
                <a:gd name="connsiteY15" fmla="*/ 62019 h 502838"/>
                <a:gd name="connsiteX0" fmla="*/ 63868 w 187016"/>
                <a:gd name="connsiteY0" fmla="*/ 63996 h 504815"/>
                <a:gd name="connsiteX1" fmla="*/ 113073 w 187016"/>
                <a:gd name="connsiteY1" fmla="*/ 439 h 504815"/>
                <a:gd name="connsiteX2" fmla="*/ 168429 w 187016"/>
                <a:gd name="connsiteY2" fmla="*/ 49644 h 504815"/>
                <a:gd name="connsiteX3" fmla="*/ 156128 w 187016"/>
                <a:gd name="connsiteY3" fmla="*/ 273119 h 504815"/>
                <a:gd name="connsiteX4" fmla="*/ 186881 w 187016"/>
                <a:gd name="connsiteY4" fmla="*/ 414584 h 504815"/>
                <a:gd name="connsiteX5" fmla="*/ 141776 w 187016"/>
                <a:gd name="connsiteY5" fmla="*/ 365379 h 504815"/>
                <a:gd name="connsiteX6" fmla="*/ 162278 w 187016"/>
                <a:gd name="connsiteY6" fmla="*/ 492493 h 504815"/>
                <a:gd name="connsiteX7" fmla="*/ 117173 w 187016"/>
                <a:gd name="connsiteY7" fmla="*/ 396132 h 504815"/>
                <a:gd name="connsiteX8" fmla="*/ 113073 w 187016"/>
                <a:gd name="connsiteY8" fmla="*/ 504794 h 504815"/>
                <a:gd name="connsiteX9" fmla="*/ 86420 w 187016"/>
                <a:gd name="connsiteY9" fmla="*/ 406383 h 504815"/>
                <a:gd name="connsiteX10" fmla="*/ 59767 w 187016"/>
                <a:gd name="connsiteY10" fmla="*/ 502744 h 504815"/>
                <a:gd name="connsiteX11" fmla="*/ 53616 w 187016"/>
                <a:gd name="connsiteY11" fmla="*/ 404333 h 504815"/>
                <a:gd name="connsiteX12" fmla="*/ 311 w 187016"/>
                <a:gd name="connsiteY12" fmla="*/ 435086 h 504815"/>
                <a:gd name="connsiteX13" fmla="*/ 33114 w 187016"/>
                <a:gd name="connsiteY13" fmla="*/ 357178 h 504815"/>
                <a:gd name="connsiteX14" fmla="*/ 63868 w 187016"/>
                <a:gd name="connsiteY14" fmla="*/ 305922 h 504815"/>
                <a:gd name="connsiteX15" fmla="*/ 63868 w 187016"/>
                <a:gd name="connsiteY15" fmla="*/ 63996 h 504815"/>
                <a:gd name="connsiteX0" fmla="*/ 57718 w 187016"/>
                <a:gd name="connsiteY0" fmla="*/ 53366 h 504437"/>
                <a:gd name="connsiteX1" fmla="*/ 113073 w 187016"/>
                <a:gd name="connsiteY1" fmla="*/ 61 h 504437"/>
                <a:gd name="connsiteX2" fmla="*/ 168429 w 187016"/>
                <a:gd name="connsiteY2" fmla="*/ 49266 h 504437"/>
                <a:gd name="connsiteX3" fmla="*/ 156128 w 187016"/>
                <a:gd name="connsiteY3" fmla="*/ 272741 h 504437"/>
                <a:gd name="connsiteX4" fmla="*/ 186881 w 187016"/>
                <a:gd name="connsiteY4" fmla="*/ 414206 h 504437"/>
                <a:gd name="connsiteX5" fmla="*/ 141776 w 187016"/>
                <a:gd name="connsiteY5" fmla="*/ 365001 h 504437"/>
                <a:gd name="connsiteX6" fmla="*/ 162278 w 187016"/>
                <a:gd name="connsiteY6" fmla="*/ 492115 h 504437"/>
                <a:gd name="connsiteX7" fmla="*/ 117173 w 187016"/>
                <a:gd name="connsiteY7" fmla="*/ 395754 h 504437"/>
                <a:gd name="connsiteX8" fmla="*/ 113073 w 187016"/>
                <a:gd name="connsiteY8" fmla="*/ 504416 h 504437"/>
                <a:gd name="connsiteX9" fmla="*/ 86420 w 187016"/>
                <a:gd name="connsiteY9" fmla="*/ 406005 h 504437"/>
                <a:gd name="connsiteX10" fmla="*/ 59767 w 187016"/>
                <a:gd name="connsiteY10" fmla="*/ 502366 h 504437"/>
                <a:gd name="connsiteX11" fmla="*/ 53616 w 187016"/>
                <a:gd name="connsiteY11" fmla="*/ 403955 h 504437"/>
                <a:gd name="connsiteX12" fmla="*/ 311 w 187016"/>
                <a:gd name="connsiteY12" fmla="*/ 434708 h 504437"/>
                <a:gd name="connsiteX13" fmla="*/ 33114 w 187016"/>
                <a:gd name="connsiteY13" fmla="*/ 356800 h 504437"/>
                <a:gd name="connsiteX14" fmla="*/ 63868 w 187016"/>
                <a:gd name="connsiteY14" fmla="*/ 305544 h 504437"/>
                <a:gd name="connsiteX15" fmla="*/ 57718 w 187016"/>
                <a:gd name="connsiteY15" fmla="*/ 53366 h 5044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9767 w 189311"/>
                <a:gd name="connsiteY10" fmla="*/ 5028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57718 w 189311"/>
                <a:gd name="connsiteY0" fmla="*/ 53866 h 504917"/>
                <a:gd name="connsiteX1" fmla="*/ 113073 w 189311"/>
                <a:gd name="connsiteY1" fmla="*/ 561 h 504917"/>
                <a:gd name="connsiteX2" fmla="*/ 170479 w 189311"/>
                <a:gd name="connsiteY2" fmla="*/ 43615 h 504917"/>
                <a:gd name="connsiteX3" fmla="*/ 156128 w 189311"/>
                <a:gd name="connsiteY3" fmla="*/ 273241 h 504917"/>
                <a:gd name="connsiteX4" fmla="*/ 186881 w 189311"/>
                <a:gd name="connsiteY4" fmla="*/ 414706 h 504917"/>
                <a:gd name="connsiteX5" fmla="*/ 141776 w 189311"/>
                <a:gd name="connsiteY5" fmla="*/ 365501 h 504917"/>
                <a:gd name="connsiteX6" fmla="*/ 162278 w 189311"/>
                <a:gd name="connsiteY6" fmla="*/ 492615 h 504917"/>
                <a:gd name="connsiteX7" fmla="*/ 117173 w 189311"/>
                <a:gd name="connsiteY7" fmla="*/ 396254 h 504917"/>
                <a:gd name="connsiteX8" fmla="*/ 113073 w 189311"/>
                <a:gd name="connsiteY8" fmla="*/ 504916 h 504917"/>
                <a:gd name="connsiteX9" fmla="*/ 86420 w 189311"/>
                <a:gd name="connsiteY9" fmla="*/ 406505 h 504917"/>
                <a:gd name="connsiteX10" fmla="*/ 70019 w 189311"/>
                <a:gd name="connsiteY10" fmla="*/ 504917 h 504917"/>
                <a:gd name="connsiteX11" fmla="*/ 53616 w 189311"/>
                <a:gd name="connsiteY11" fmla="*/ 404455 h 504917"/>
                <a:gd name="connsiteX12" fmla="*/ 311 w 189311"/>
                <a:gd name="connsiteY12" fmla="*/ 435208 h 504917"/>
                <a:gd name="connsiteX13" fmla="*/ 33114 w 189311"/>
                <a:gd name="connsiteY13" fmla="*/ 357300 h 504917"/>
                <a:gd name="connsiteX14" fmla="*/ 63868 w 189311"/>
                <a:gd name="connsiteY14" fmla="*/ 306044 h 504917"/>
                <a:gd name="connsiteX15" fmla="*/ 57718 w 189311"/>
                <a:gd name="connsiteY15" fmla="*/ 53866 h 504917"/>
                <a:gd name="connsiteX0" fmla="*/ 57718 w 189311"/>
                <a:gd name="connsiteY0" fmla="*/ 53866 h 504958"/>
                <a:gd name="connsiteX1" fmla="*/ 113073 w 189311"/>
                <a:gd name="connsiteY1" fmla="*/ 561 h 504958"/>
                <a:gd name="connsiteX2" fmla="*/ 170479 w 189311"/>
                <a:gd name="connsiteY2" fmla="*/ 43615 h 504958"/>
                <a:gd name="connsiteX3" fmla="*/ 156128 w 189311"/>
                <a:gd name="connsiteY3" fmla="*/ 273241 h 504958"/>
                <a:gd name="connsiteX4" fmla="*/ 186881 w 189311"/>
                <a:gd name="connsiteY4" fmla="*/ 414706 h 504958"/>
                <a:gd name="connsiteX5" fmla="*/ 141776 w 189311"/>
                <a:gd name="connsiteY5" fmla="*/ 365501 h 504958"/>
                <a:gd name="connsiteX6" fmla="*/ 162278 w 189311"/>
                <a:gd name="connsiteY6" fmla="*/ 492615 h 504958"/>
                <a:gd name="connsiteX7" fmla="*/ 117173 w 189311"/>
                <a:gd name="connsiteY7" fmla="*/ 396254 h 504958"/>
                <a:gd name="connsiteX8" fmla="*/ 113073 w 189311"/>
                <a:gd name="connsiteY8" fmla="*/ 504916 h 504958"/>
                <a:gd name="connsiteX9" fmla="*/ 86420 w 189311"/>
                <a:gd name="connsiteY9" fmla="*/ 406505 h 504958"/>
                <a:gd name="connsiteX10" fmla="*/ 70019 w 189311"/>
                <a:gd name="connsiteY10" fmla="*/ 504917 h 504958"/>
                <a:gd name="connsiteX11" fmla="*/ 53616 w 189311"/>
                <a:gd name="connsiteY11" fmla="*/ 404455 h 504958"/>
                <a:gd name="connsiteX12" fmla="*/ 311 w 189311"/>
                <a:gd name="connsiteY12" fmla="*/ 435208 h 504958"/>
                <a:gd name="connsiteX13" fmla="*/ 33114 w 189311"/>
                <a:gd name="connsiteY13" fmla="*/ 357300 h 504958"/>
                <a:gd name="connsiteX14" fmla="*/ 63868 w 189311"/>
                <a:gd name="connsiteY14" fmla="*/ 306044 h 504958"/>
                <a:gd name="connsiteX15" fmla="*/ 57718 w 189311"/>
                <a:gd name="connsiteY15" fmla="*/ 53866 h 504958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5667 w 189311"/>
                <a:gd name="connsiteY10" fmla="*/ 4987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62647 w 194240"/>
                <a:gd name="connsiteY0" fmla="*/ 53866 h 504916"/>
                <a:gd name="connsiteX1" fmla="*/ 118002 w 194240"/>
                <a:gd name="connsiteY1" fmla="*/ 561 h 504916"/>
                <a:gd name="connsiteX2" fmla="*/ 175408 w 194240"/>
                <a:gd name="connsiteY2" fmla="*/ 43615 h 504916"/>
                <a:gd name="connsiteX3" fmla="*/ 161057 w 194240"/>
                <a:gd name="connsiteY3" fmla="*/ 273241 h 504916"/>
                <a:gd name="connsiteX4" fmla="*/ 191810 w 194240"/>
                <a:gd name="connsiteY4" fmla="*/ 414706 h 504916"/>
                <a:gd name="connsiteX5" fmla="*/ 146705 w 194240"/>
                <a:gd name="connsiteY5" fmla="*/ 365501 h 504916"/>
                <a:gd name="connsiteX6" fmla="*/ 167207 w 194240"/>
                <a:gd name="connsiteY6" fmla="*/ 492615 h 504916"/>
                <a:gd name="connsiteX7" fmla="*/ 122102 w 194240"/>
                <a:gd name="connsiteY7" fmla="*/ 396254 h 504916"/>
                <a:gd name="connsiteX8" fmla="*/ 118002 w 194240"/>
                <a:gd name="connsiteY8" fmla="*/ 504916 h 504916"/>
                <a:gd name="connsiteX9" fmla="*/ 91349 w 194240"/>
                <a:gd name="connsiteY9" fmla="*/ 406505 h 504916"/>
                <a:gd name="connsiteX10" fmla="*/ 60596 w 194240"/>
                <a:gd name="connsiteY10" fmla="*/ 498766 h 504916"/>
                <a:gd name="connsiteX11" fmla="*/ 58545 w 194240"/>
                <a:gd name="connsiteY11" fmla="*/ 404455 h 504916"/>
                <a:gd name="connsiteX12" fmla="*/ 5240 w 194240"/>
                <a:gd name="connsiteY12" fmla="*/ 435208 h 504916"/>
                <a:gd name="connsiteX13" fmla="*/ 38043 w 194240"/>
                <a:gd name="connsiteY13" fmla="*/ 357300 h 504916"/>
                <a:gd name="connsiteX14" fmla="*/ 68797 w 194240"/>
                <a:gd name="connsiteY14" fmla="*/ 306044 h 504916"/>
                <a:gd name="connsiteX15" fmla="*/ 62647 w 194240"/>
                <a:gd name="connsiteY15" fmla="*/ 53866 h 504916"/>
                <a:gd name="connsiteX0" fmla="*/ 55316 w 186909"/>
                <a:gd name="connsiteY0" fmla="*/ 53866 h 504916"/>
                <a:gd name="connsiteX1" fmla="*/ 110671 w 186909"/>
                <a:gd name="connsiteY1" fmla="*/ 561 h 504916"/>
                <a:gd name="connsiteX2" fmla="*/ 168077 w 186909"/>
                <a:gd name="connsiteY2" fmla="*/ 43615 h 504916"/>
                <a:gd name="connsiteX3" fmla="*/ 153726 w 186909"/>
                <a:gd name="connsiteY3" fmla="*/ 273241 h 504916"/>
                <a:gd name="connsiteX4" fmla="*/ 184479 w 186909"/>
                <a:gd name="connsiteY4" fmla="*/ 414706 h 504916"/>
                <a:gd name="connsiteX5" fmla="*/ 139374 w 186909"/>
                <a:gd name="connsiteY5" fmla="*/ 365501 h 504916"/>
                <a:gd name="connsiteX6" fmla="*/ 159876 w 186909"/>
                <a:gd name="connsiteY6" fmla="*/ 492615 h 504916"/>
                <a:gd name="connsiteX7" fmla="*/ 114771 w 186909"/>
                <a:gd name="connsiteY7" fmla="*/ 396254 h 504916"/>
                <a:gd name="connsiteX8" fmla="*/ 110671 w 186909"/>
                <a:gd name="connsiteY8" fmla="*/ 504916 h 504916"/>
                <a:gd name="connsiteX9" fmla="*/ 84018 w 186909"/>
                <a:gd name="connsiteY9" fmla="*/ 406505 h 504916"/>
                <a:gd name="connsiteX10" fmla="*/ 53265 w 186909"/>
                <a:gd name="connsiteY10" fmla="*/ 498766 h 504916"/>
                <a:gd name="connsiteX11" fmla="*/ 51214 w 186909"/>
                <a:gd name="connsiteY11" fmla="*/ 404455 h 504916"/>
                <a:gd name="connsiteX12" fmla="*/ 6110 w 186909"/>
                <a:gd name="connsiteY12" fmla="*/ 420856 h 504916"/>
                <a:gd name="connsiteX13" fmla="*/ 30712 w 186909"/>
                <a:gd name="connsiteY13" fmla="*/ 357300 h 504916"/>
                <a:gd name="connsiteX14" fmla="*/ 61466 w 186909"/>
                <a:gd name="connsiteY14" fmla="*/ 306044 h 504916"/>
                <a:gd name="connsiteX15" fmla="*/ 55316 w 186909"/>
                <a:gd name="connsiteY15" fmla="*/ 53866 h 504916"/>
                <a:gd name="connsiteX0" fmla="*/ 49504 w 181097"/>
                <a:gd name="connsiteY0" fmla="*/ 53866 h 504916"/>
                <a:gd name="connsiteX1" fmla="*/ 104859 w 181097"/>
                <a:gd name="connsiteY1" fmla="*/ 561 h 504916"/>
                <a:gd name="connsiteX2" fmla="*/ 162265 w 181097"/>
                <a:gd name="connsiteY2" fmla="*/ 43615 h 504916"/>
                <a:gd name="connsiteX3" fmla="*/ 147914 w 181097"/>
                <a:gd name="connsiteY3" fmla="*/ 273241 h 504916"/>
                <a:gd name="connsiteX4" fmla="*/ 178667 w 181097"/>
                <a:gd name="connsiteY4" fmla="*/ 414706 h 504916"/>
                <a:gd name="connsiteX5" fmla="*/ 133562 w 181097"/>
                <a:gd name="connsiteY5" fmla="*/ 365501 h 504916"/>
                <a:gd name="connsiteX6" fmla="*/ 154064 w 181097"/>
                <a:gd name="connsiteY6" fmla="*/ 492615 h 504916"/>
                <a:gd name="connsiteX7" fmla="*/ 108959 w 181097"/>
                <a:gd name="connsiteY7" fmla="*/ 396254 h 504916"/>
                <a:gd name="connsiteX8" fmla="*/ 104859 w 181097"/>
                <a:gd name="connsiteY8" fmla="*/ 504916 h 504916"/>
                <a:gd name="connsiteX9" fmla="*/ 78206 w 181097"/>
                <a:gd name="connsiteY9" fmla="*/ 406505 h 504916"/>
                <a:gd name="connsiteX10" fmla="*/ 47453 w 181097"/>
                <a:gd name="connsiteY10" fmla="*/ 498766 h 504916"/>
                <a:gd name="connsiteX11" fmla="*/ 41301 w 181097"/>
                <a:gd name="connsiteY11" fmla="*/ 400354 h 504916"/>
                <a:gd name="connsiteX12" fmla="*/ 298 w 181097"/>
                <a:gd name="connsiteY12" fmla="*/ 420856 h 504916"/>
                <a:gd name="connsiteX13" fmla="*/ 24900 w 181097"/>
                <a:gd name="connsiteY13" fmla="*/ 357300 h 504916"/>
                <a:gd name="connsiteX14" fmla="*/ 55654 w 181097"/>
                <a:gd name="connsiteY14" fmla="*/ 306044 h 504916"/>
                <a:gd name="connsiteX15" fmla="*/ 49504 w 181097"/>
                <a:gd name="connsiteY15" fmla="*/ 53866 h 504916"/>
                <a:gd name="connsiteX0" fmla="*/ 52664 w 184257"/>
                <a:gd name="connsiteY0" fmla="*/ 53866 h 504916"/>
                <a:gd name="connsiteX1" fmla="*/ 108019 w 184257"/>
                <a:gd name="connsiteY1" fmla="*/ 561 h 504916"/>
                <a:gd name="connsiteX2" fmla="*/ 165425 w 184257"/>
                <a:gd name="connsiteY2" fmla="*/ 43615 h 504916"/>
                <a:gd name="connsiteX3" fmla="*/ 151074 w 184257"/>
                <a:gd name="connsiteY3" fmla="*/ 273241 h 504916"/>
                <a:gd name="connsiteX4" fmla="*/ 181827 w 184257"/>
                <a:gd name="connsiteY4" fmla="*/ 414706 h 504916"/>
                <a:gd name="connsiteX5" fmla="*/ 136722 w 184257"/>
                <a:gd name="connsiteY5" fmla="*/ 365501 h 504916"/>
                <a:gd name="connsiteX6" fmla="*/ 157224 w 184257"/>
                <a:gd name="connsiteY6" fmla="*/ 492615 h 504916"/>
                <a:gd name="connsiteX7" fmla="*/ 112119 w 184257"/>
                <a:gd name="connsiteY7" fmla="*/ 396254 h 504916"/>
                <a:gd name="connsiteX8" fmla="*/ 108019 w 184257"/>
                <a:gd name="connsiteY8" fmla="*/ 504916 h 504916"/>
                <a:gd name="connsiteX9" fmla="*/ 81366 w 184257"/>
                <a:gd name="connsiteY9" fmla="*/ 406505 h 504916"/>
                <a:gd name="connsiteX10" fmla="*/ 50613 w 184257"/>
                <a:gd name="connsiteY10" fmla="*/ 498766 h 504916"/>
                <a:gd name="connsiteX11" fmla="*/ 44461 w 184257"/>
                <a:gd name="connsiteY11" fmla="*/ 400354 h 504916"/>
                <a:gd name="connsiteX12" fmla="*/ 3458 w 184257"/>
                <a:gd name="connsiteY12" fmla="*/ 420856 h 504916"/>
                <a:gd name="connsiteX13" fmla="*/ 28060 w 184257"/>
                <a:gd name="connsiteY13" fmla="*/ 357300 h 504916"/>
                <a:gd name="connsiteX14" fmla="*/ 58814 w 184257"/>
                <a:gd name="connsiteY14" fmla="*/ 306044 h 504916"/>
                <a:gd name="connsiteX15" fmla="*/ 52664 w 184257"/>
                <a:gd name="connsiteY15" fmla="*/ 53866 h 504916"/>
                <a:gd name="connsiteX0" fmla="*/ 52664 w 181873"/>
                <a:gd name="connsiteY0" fmla="*/ 53866 h 504916"/>
                <a:gd name="connsiteX1" fmla="*/ 108019 w 181873"/>
                <a:gd name="connsiteY1" fmla="*/ 561 h 504916"/>
                <a:gd name="connsiteX2" fmla="*/ 165425 w 181873"/>
                <a:gd name="connsiteY2" fmla="*/ 43615 h 504916"/>
                <a:gd name="connsiteX3" fmla="*/ 151074 w 181873"/>
                <a:gd name="connsiteY3" fmla="*/ 273241 h 504916"/>
                <a:gd name="connsiteX4" fmla="*/ 181827 w 181873"/>
                <a:gd name="connsiteY4" fmla="*/ 414706 h 504916"/>
                <a:gd name="connsiteX5" fmla="*/ 142873 w 181873"/>
                <a:gd name="connsiteY5" fmla="*/ 377802 h 504916"/>
                <a:gd name="connsiteX6" fmla="*/ 157224 w 181873"/>
                <a:gd name="connsiteY6" fmla="*/ 492615 h 504916"/>
                <a:gd name="connsiteX7" fmla="*/ 112119 w 181873"/>
                <a:gd name="connsiteY7" fmla="*/ 396254 h 504916"/>
                <a:gd name="connsiteX8" fmla="*/ 108019 w 181873"/>
                <a:gd name="connsiteY8" fmla="*/ 504916 h 504916"/>
                <a:gd name="connsiteX9" fmla="*/ 81366 w 181873"/>
                <a:gd name="connsiteY9" fmla="*/ 406505 h 504916"/>
                <a:gd name="connsiteX10" fmla="*/ 50613 w 181873"/>
                <a:gd name="connsiteY10" fmla="*/ 498766 h 504916"/>
                <a:gd name="connsiteX11" fmla="*/ 44461 w 181873"/>
                <a:gd name="connsiteY11" fmla="*/ 400354 h 504916"/>
                <a:gd name="connsiteX12" fmla="*/ 3458 w 181873"/>
                <a:gd name="connsiteY12" fmla="*/ 420856 h 504916"/>
                <a:gd name="connsiteX13" fmla="*/ 28060 w 181873"/>
                <a:gd name="connsiteY13" fmla="*/ 357300 h 504916"/>
                <a:gd name="connsiteX14" fmla="*/ 58814 w 181873"/>
                <a:gd name="connsiteY14" fmla="*/ 306044 h 504916"/>
                <a:gd name="connsiteX15" fmla="*/ 52664 w 181873"/>
                <a:gd name="connsiteY15" fmla="*/ 53866 h 504916"/>
                <a:gd name="connsiteX0" fmla="*/ 52664 w 181839"/>
                <a:gd name="connsiteY0" fmla="*/ 53866 h 504916"/>
                <a:gd name="connsiteX1" fmla="*/ 108019 w 181839"/>
                <a:gd name="connsiteY1" fmla="*/ 561 h 504916"/>
                <a:gd name="connsiteX2" fmla="*/ 165425 w 181839"/>
                <a:gd name="connsiteY2" fmla="*/ 43615 h 504916"/>
                <a:gd name="connsiteX3" fmla="*/ 151074 w 181839"/>
                <a:gd name="connsiteY3" fmla="*/ 273241 h 504916"/>
                <a:gd name="connsiteX4" fmla="*/ 181827 w 181839"/>
                <a:gd name="connsiteY4" fmla="*/ 414706 h 504916"/>
                <a:gd name="connsiteX5" fmla="*/ 146973 w 181839"/>
                <a:gd name="connsiteY5" fmla="*/ 386003 h 504916"/>
                <a:gd name="connsiteX6" fmla="*/ 157224 w 181839"/>
                <a:gd name="connsiteY6" fmla="*/ 492615 h 504916"/>
                <a:gd name="connsiteX7" fmla="*/ 112119 w 181839"/>
                <a:gd name="connsiteY7" fmla="*/ 396254 h 504916"/>
                <a:gd name="connsiteX8" fmla="*/ 108019 w 181839"/>
                <a:gd name="connsiteY8" fmla="*/ 504916 h 504916"/>
                <a:gd name="connsiteX9" fmla="*/ 81366 w 181839"/>
                <a:gd name="connsiteY9" fmla="*/ 406505 h 504916"/>
                <a:gd name="connsiteX10" fmla="*/ 50613 w 181839"/>
                <a:gd name="connsiteY10" fmla="*/ 498766 h 504916"/>
                <a:gd name="connsiteX11" fmla="*/ 44461 w 181839"/>
                <a:gd name="connsiteY11" fmla="*/ 400354 h 504916"/>
                <a:gd name="connsiteX12" fmla="*/ 3458 w 181839"/>
                <a:gd name="connsiteY12" fmla="*/ 420856 h 504916"/>
                <a:gd name="connsiteX13" fmla="*/ 28060 w 181839"/>
                <a:gd name="connsiteY13" fmla="*/ 357300 h 504916"/>
                <a:gd name="connsiteX14" fmla="*/ 58814 w 181839"/>
                <a:gd name="connsiteY14" fmla="*/ 306044 h 504916"/>
                <a:gd name="connsiteX15" fmla="*/ 52664 w 181839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270875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9467 h 510517"/>
                <a:gd name="connsiteX1" fmla="*/ 100203 w 183758"/>
                <a:gd name="connsiteY1" fmla="*/ 301 h 510517"/>
                <a:gd name="connsiteX2" fmla="*/ 165425 w 183758"/>
                <a:gd name="connsiteY2" fmla="*/ 49216 h 510517"/>
                <a:gd name="connsiteX3" fmla="*/ 151074 w 183758"/>
                <a:gd name="connsiteY3" fmla="*/ 278842 h 510517"/>
                <a:gd name="connsiteX4" fmla="*/ 181827 w 183758"/>
                <a:gd name="connsiteY4" fmla="*/ 420307 h 510517"/>
                <a:gd name="connsiteX5" fmla="*/ 146973 w 183758"/>
                <a:gd name="connsiteY5" fmla="*/ 391604 h 510517"/>
                <a:gd name="connsiteX6" fmla="*/ 157224 w 183758"/>
                <a:gd name="connsiteY6" fmla="*/ 498216 h 510517"/>
                <a:gd name="connsiteX7" fmla="*/ 112119 w 183758"/>
                <a:gd name="connsiteY7" fmla="*/ 401855 h 510517"/>
                <a:gd name="connsiteX8" fmla="*/ 108019 w 183758"/>
                <a:gd name="connsiteY8" fmla="*/ 510517 h 510517"/>
                <a:gd name="connsiteX9" fmla="*/ 81366 w 183758"/>
                <a:gd name="connsiteY9" fmla="*/ 412106 h 510517"/>
                <a:gd name="connsiteX10" fmla="*/ 50613 w 183758"/>
                <a:gd name="connsiteY10" fmla="*/ 504367 h 510517"/>
                <a:gd name="connsiteX11" fmla="*/ 44461 w 183758"/>
                <a:gd name="connsiteY11" fmla="*/ 405955 h 510517"/>
                <a:gd name="connsiteX12" fmla="*/ 3458 w 183758"/>
                <a:gd name="connsiteY12" fmla="*/ 426457 h 510517"/>
                <a:gd name="connsiteX13" fmla="*/ 28060 w 183758"/>
                <a:gd name="connsiteY13" fmla="*/ 362901 h 510517"/>
                <a:gd name="connsiteX14" fmla="*/ 56860 w 183758"/>
                <a:gd name="connsiteY14" fmla="*/ 233491 h 510517"/>
                <a:gd name="connsiteX15" fmla="*/ 52664 w 183758"/>
                <a:gd name="connsiteY15" fmla="*/ 59467 h 510517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85"/>
                <a:gd name="connsiteX1" fmla="*/ 100203 w 183622"/>
                <a:gd name="connsiteY1" fmla="*/ 555 h 510785"/>
                <a:gd name="connsiteX2" fmla="*/ 165425 w 183622"/>
                <a:gd name="connsiteY2" fmla="*/ 49470 h 510785"/>
                <a:gd name="connsiteX3" fmla="*/ 151074 w 183622"/>
                <a:gd name="connsiteY3" fmla="*/ 310357 h 510785"/>
                <a:gd name="connsiteX4" fmla="*/ 181827 w 183622"/>
                <a:gd name="connsiteY4" fmla="*/ 420561 h 510785"/>
                <a:gd name="connsiteX5" fmla="*/ 146973 w 183622"/>
                <a:gd name="connsiteY5" fmla="*/ 391858 h 510785"/>
                <a:gd name="connsiteX6" fmla="*/ 157224 w 183622"/>
                <a:gd name="connsiteY6" fmla="*/ 498470 h 510785"/>
                <a:gd name="connsiteX7" fmla="*/ 112119 w 183622"/>
                <a:gd name="connsiteY7" fmla="*/ 402109 h 510785"/>
                <a:gd name="connsiteX8" fmla="*/ 108019 w 183622"/>
                <a:gd name="connsiteY8" fmla="*/ 510771 h 510785"/>
                <a:gd name="connsiteX9" fmla="*/ 77459 w 183622"/>
                <a:gd name="connsiteY9" fmla="*/ 410406 h 510785"/>
                <a:gd name="connsiteX10" fmla="*/ 50613 w 183622"/>
                <a:gd name="connsiteY10" fmla="*/ 504621 h 510785"/>
                <a:gd name="connsiteX11" fmla="*/ 44461 w 183622"/>
                <a:gd name="connsiteY11" fmla="*/ 406209 h 510785"/>
                <a:gd name="connsiteX12" fmla="*/ 3458 w 183622"/>
                <a:gd name="connsiteY12" fmla="*/ 426711 h 510785"/>
                <a:gd name="connsiteX13" fmla="*/ 28060 w 183622"/>
                <a:gd name="connsiteY13" fmla="*/ 363155 h 510785"/>
                <a:gd name="connsiteX14" fmla="*/ 56860 w 183622"/>
                <a:gd name="connsiteY14" fmla="*/ 233745 h 510785"/>
                <a:gd name="connsiteX15" fmla="*/ 52664 w 183622"/>
                <a:gd name="connsiteY15" fmla="*/ 59721 h 510785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94408 h 545501"/>
                <a:gd name="connsiteX1" fmla="*/ 102157 w 183622"/>
                <a:gd name="connsiteY1" fmla="*/ 73 h 545501"/>
                <a:gd name="connsiteX2" fmla="*/ 165425 w 183622"/>
                <a:gd name="connsiteY2" fmla="*/ 84157 h 545501"/>
                <a:gd name="connsiteX3" fmla="*/ 151074 w 183622"/>
                <a:gd name="connsiteY3" fmla="*/ 345044 h 545501"/>
                <a:gd name="connsiteX4" fmla="*/ 181827 w 183622"/>
                <a:gd name="connsiteY4" fmla="*/ 455248 h 545501"/>
                <a:gd name="connsiteX5" fmla="*/ 146973 w 183622"/>
                <a:gd name="connsiteY5" fmla="*/ 426545 h 545501"/>
                <a:gd name="connsiteX6" fmla="*/ 157224 w 183622"/>
                <a:gd name="connsiteY6" fmla="*/ 533157 h 545501"/>
                <a:gd name="connsiteX7" fmla="*/ 112119 w 183622"/>
                <a:gd name="connsiteY7" fmla="*/ 436796 h 545501"/>
                <a:gd name="connsiteX8" fmla="*/ 108019 w 183622"/>
                <a:gd name="connsiteY8" fmla="*/ 545458 h 545501"/>
                <a:gd name="connsiteX9" fmla="*/ 77459 w 183622"/>
                <a:gd name="connsiteY9" fmla="*/ 445093 h 545501"/>
                <a:gd name="connsiteX10" fmla="*/ 50613 w 183622"/>
                <a:gd name="connsiteY10" fmla="*/ 539308 h 545501"/>
                <a:gd name="connsiteX11" fmla="*/ 44461 w 183622"/>
                <a:gd name="connsiteY11" fmla="*/ 440896 h 545501"/>
                <a:gd name="connsiteX12" fmla="*/ 3458 w 183622"/>
                <a:gd name="connsiteY12" fmla="*/ 461398 h 545501"/>
                <a:gd name="connsiteX13" fmla="*/ 28060 w 183622"/>
                <a:gd name="connsiteY13" fmla="*/ 397842 h 545501"/>
                <a:gd name="connsiteX14" fmla="*/ 56860 w 183622"/>
                <a:gd name="connsiteY14" fmla="*/ 268432 h 545501"/>
                <a:gd name="connsiteX15" fmla="*/ 52664 w 183622"/>
                <a:gd name="connsiteY15" fmla="*/ 94408 h 545501"/>
                <a:gd name="connsiteX0" fmla="*/ 52664 w 183622"/>
                <a:gd name="connsiteY0" fmla="*/ 99119 h 550212"/>
                <a:gd name="connsiteX1" fmla="*/ 102157 w 183622"/>
                <a:gd name="connsiteY1" fmla="*/ 4784 h 550212"/>
                <a:gd name="connsiteX2" fmla="*/ 165425 w 183622"/>
                <a:gd name="connsiteY2" fmla="*/ 49791 h 550212"/>
                <a:gd name="connsiteX3" fmla="*/ 151074 w 183622"/>
                <a:gd name="connsiteY3" fmla="*/ 349755 h 550212"/>
                <a:gd name="connsiteX4" fmla="*/ 181827 w 183622"/>
                <a:gd name="connsiteY4" fmla="*/ 459959 h 550212"/>
                <a:gd name="connsiteX5" fmla="*/ 146973 w 183622"/>
                <a:gd name="connsiteY5" fmla="*/ 431256 h 550212"/>
                <a:gd name="connsiteX6" fmla="*/ 157224 w 183622"/>
                <a:gd name="connsiteY6" fmla="*/ 537868 h 550212"/>
                <a:gd name="connsiteX7" fmla="*/ 112119 w 183622"/>
                <a:gd name="connsiteY7" fmla="*/ 441507 h 550212"/>
                <a:gd name="connsiteX8" fmla="*/ 108019 w 183622"/>
                <a:gd name="connsiteY8" fmla="*/ 550169 h 550212"/>
                <a:gd name="connsiteX9" fmla="*/ 77459 w 183622"/>
                <a:gd name="connsiteY9" fmla="*/ 449804 h 550212"/>
                <a:gd name="connsiteX10" fmla="*/ 50613 w 183622"/>
                <a:gd name="connsiteY10" fmla="*/ 544019 h 550212"/>
                <a:gd name="connsiteX11" fmla="*/ 44461 w 183622"/>
                <a:gd name="connsiteY11" fmla="*/ 445607 h 550212"/>
                <a:gd name="connsiteX12" fmla="*/ 3458 w 183622"/>
                <a:gd name="connsiteY12" fmla="*/ 466109 h 550212"/>
                <a:gd name="connsiteX13" fmla="*/ 28060 w 183622"/>
                <a:gd name="connsiteY13" fmla="*/ 402553 h 550212"/>
                <a:gd name="connsiteX14" fmla="*/ 56860 w 183622"/>
                <a:gd name="connsiteY14" fmla="*/ 273143 h 550212"/>
                <a:gd name="connsiteX15" fmla="*/ 52664 w 183622"/>
                <a:gd name="connsiteY15" fmla="*/ 99119 h 550212"/>
                <a:gd name="connsiteX0" fmla="*/ 52664 w 183622"/>
                <a:gd name="connsiteY0" fmla="*/ 52963 h 547041"/>
                <a:gd name="connsiteX1" fmla="*/ 102157 w 183622"/>
                <a:gd name="connsiteY1" fmla="*/ 1613 h 547041"/>
                <a:gd name="connsiteX2" fmla="*/ 165425 w 183622"/>
                <a:gd name="connsiteY2" fmla="*/ 46620 h 547041"/>
                <a:gd name="connsiteX3" fmla="*/ 151074 w 183622"/>
                <a:gd name="connsiteY3" fmla="*/ 346584 h 547041"/>
                <a:gd name="connsiteX4" fmla="*/ 181827 w 183622"/>
                <a:gd name="connsiteY4" fmla="*/ 456788 h 547041"/>
                <a:gd name="connsiteX5" fmla="*/ 146973 w 183622"/>
                <a:gd name="connsiteY5" fmla="*/ 428085 h 547041"/>
                <a:gd name="connsiteX6" fmla="*/ 157224 w 183622"/>
                <a:gd name="connsiteY6" fmla="*/ 534697 h 547041"/>
                <a:gd name="connsiteX7" fmla="*/ 112119 w 183622"/>
                <a:gd name="connsiteY7" fmla="*/ 438336 h 547041"/>
                <a:gd name="connsiteX8" fmla="*/ 108019 w 183622"/>
                <a:gd name="connsiteY8" fmla="*/ 546998 h 547041"/>
                <a:gd name="connsiteX9" fmla="*/ 77459 w 183622"/>
                <a:gd name="connsiteY9" fmla="*/ 446633 h 547041"/>
                <a:gd name="connsiteX10" fmla="*/ 50613 w 183622"/>
                <a:gd name="connsiteY10" fmla="*/ 540848 h 547041"/>
                <a:gd name="connsiteX11" fmla="*/ 44461 w 183622"/>
                <a:gd name="connsiteY11" fmla="*/ 442436 h 547041"/>
                <a:gd name="connsiteX12" fmla="*/ 3458 w 183622"/>
                <a:gd name="connsiteY12" fmla="*/ 462938 h 547041"/>
                <a:gd name="connsiteX13" fmla="*/ 28060 w 183622"/>
                <a:gd name="connsiteY13" fmla="*/ 399382 h 547041"/>
                <a:gd name="connsiteX14" fmla="*/ 56860 w 183622"/>
                <a:gd name="connsiteY14" fmla="*/ 269972 h 547041"/>
                <a:gd name="connsiteX15" fmla="*/ 52664 w 183622"/>
                <a:gd name="connsiteY15" fmla="*/ 52963 h 547041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3622" h="555612">
                  <a:moveTo>
                    <a:pt x="52664" y="61534"/>
                  </a:moveTo>
                  <a:cubicBezTo>
                    <a:pt x="59888" y="15179"/>
                    <a:pt x="81410" y="1472"/>
                    <a:pt x="100203" y="415"/>
                  </a:cubicBezTo>
                  <a:cubicBezTo>
                    <a:pt x="118996" y="-642"/>
                    <a:pt x="156947" y="-3932"/>
                    <a:pt x="165425" y="55191"/>
                  </a:cubicBezTo>
                  <a:cubicBezTo>
                    <a:pt x="173903" y="114314"/>
                    <a:pt x="148340" y="286794"/>
                    <a:pt x="151074" y="355155"/>
                  </a:cubicBezTo>
                  <a:cubicBezTo>
                    <a:pt x="153808" y="423516"/>
                    <a:pt x="192279" y="447868"/>
                    <a:pt x="181827" y="465359"/>
                  </a:cubicBezTo>
                  <a:cubicBezTo>
                    <a:pt x="171375" y="482850"/>
                    <a:pt x="151074" y="423671"/>
                    <a:pt x="146973" y="436656"/>
                  </a:cubicBezTo>
                  <a:cubicBezTo>
                    <a:pt x="142873" y="449641"/>
                    <a:pt x="171138" y="533553"/>
                    <a:pt x="157224" y="543268"/>
                  </a:cubicBezTo>
                  <a:cubicBezTo>
                    <a:pt x="143310" y="552983"/>
                    <a:pt x="120320" y="444857"/>
                    <a:pt x="112119" y="446907"/>
                  </a:cubicBezTo>
                  <a:cubicBezTo>
                    <a:pt x="103918" y="448957"/>
                    <a:pt x="123565" y="558094"/>
                    <a:pt x="108019" y="555569"/>
                  </a:cubicBezTo>
                  <a:cubicBezTo>
                    <a:pt x="92473" y="553044"/>
                    <a:pt x="87027" y="456229"/>
                    <a:pt x="77459" y="455204"/>
                  </a:cubicBezTo>
                  <a:cubicBezTo>
                    <a:pt x="67891" y="454179"/>
                    <a:pt x="67836" y="548164"/>
                    <a:pt x="50613" y="549419"/>
                  </a:cubicBezTo>
                  <a:cubicBezTo>
                    <a:pt x="33390" y="550674"/>
                    <a:pt x="52320" y="463992"/>
                    <a:pt x="44461" y="451007"/>
                  </a:cubicBezTo>
                  <a:cubicBezTo>
                    <a:pt x="36602" y="438022"/>
                    <a:pt x="16442" y="478685"/>
                    <a:pt x="3458" y="471509"/>
                  </a:cubicBezTo>
                  <a:cubicBezTo>
                    <a:pt x="-9526" y="464333"/>
                    <a:pt x="17467" y="429480"/>
                    <a:pt x="28060" y="407953"/>
                  </a:cubicBezTo>
                  <a:cubicBezTo>
                    <a:pt x="60144" y="359073"/>
                    <a:pt x="59236" y="343593"/>
                    <a:pt x="56860" y="278543"/>
                  </a:cubicBezTo>
                  <a:cubicBezTo>
                    <a:pt x="54484" y="213493"/>
                    <a:pt x="45440" y="107889"/>
                    <a:pt x="52664" y="61534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82906FF4-CEE6-43DC-A2D9-A276DE9E1766}"/>
                </a:ext>
              </a:extLst>
            </p:cNvPr>
            <p:cNvSpPr/>
            <p:nvPr/>
          </p:nvSpPr>
          <p:spPr>
            <a:xfrm rot="1847590">
              <a:off x="5606478" y="3198376"/>
              <a:ext cx="226497" cy="384246"/>
            </a:xfrm>
            <a:custGeom>
              <a:avLst/>
              <a:gdLst>
                <a:gd name="connsiteX0" fmla="*/ 26048 w 207295"/>
                <a:gd name="connsiteY0" fmla="*/ 89400 h 310281"/>
                <a:gd name="connsiteX1" fmla="*/ 88597 w 207295"/>
                <a:gd name="connsiteY1" fmla="*/ 44 h 310281"/>
                <a:gd name="connsiteX2" fmla="*/ 171995 w 207295"/>
                <a:gd name="connsiteY2" fmla="*/ 80464 h 310281"/>
                <a:gd name="connsiteX3" fmla="*/ 204758 w 207295"/>
                <a:gd name="connsiteY3" fmla="*/ 274067 h 310281"/>
                <a:gd name="connsiteX4" fmla="*/ 109446 w 207295"/>
                <a:gd name="connsiteY4" fmla="*/ 294916 h 310281"/>
                <a:gd name="connsiteX5" fmla="*/ 5199 w 207295"/>
                <a:gd name="connsiteY5" fmla="*/ 294916 h 310281"/>
                <a:gd name="connsiteX6" fmla="*/ 26048 w 207295"/>
                <a:gd name="connsiteY6" fmla="*/ 89400 h 310281"/>
                <a:gd name="connsiteX0" fmla="*/ 25027 w 206625"/>
                <a:gd name="connsiteY0" fmla="*/ 89400 h 324978"/>
                <a:gd name="connsiteX1" fmla="*/ 87576 w 206625"/>
                <a:gd name="connsiteY1" fmla="*/ 44 h 324978"/>
                <a:gd name="connsiteX2" fmla="*/ 170974 w 206625"/>
                <a:gd name="connsiteY2" fmla="*/ 80464 h 324978"/>
                <a:gd name="connsiteX3" fmla="*/ 203737 w 206625"/>
                <a:gd name="connsiteY3" fmla="*/ 274067 h 324978"/>
                <a:gd name="connsiteX4" fmla="*/ 102468 w 206625"/>
                <a:gd name="connsiteY4" fmla="*/ 321723 h 324978"/>
                <a:gd name="connsiteX5" fmla="*/ 4178 w 206625"/>
                <a:gd name="connsiteY5" fmla="*/ 294916 h 324978"/>
                <a:gd name="connsiteX6" fmla="*/ 25027 w 206625"/>
                <a:gd name="connsiteY6" fmla="*/ 89400 h 324978"/>
                <a:gd name="connsiteX0" fmla="*/ 25027 w 215052"/>
                <a:gd name="connsiteY0" fmla="*/ 89406 h 325089"/>
                <a:gd name="connsiteX1" fmla="*/ 87576 w 215052"/>
                <a:gd name="connsiteY1" fmla="*/ 50 h 325089"/>
                <a:gd name="connsiteX2" fmla="*/ 170974 w 215052"/>
                <a:gd name="connsiteY2" fmla="*/ 80470 h 325089"/>
                <a:gd name="connsiteX3" fmla="*/ 212673 w 215052"/>
                <a:gd name="connsiteY3" fmla="*/ 300880 h 325089"/>
                <a:gd name="connsiteX4" fmla="*/ 102468 w 215052"/>
                <a:gd name="connsiteY4" fmla="*/ 321729 h 325089"/>
                <a:gd name="connsiteX5" fmla="*/ 4178 w 215052"/>
                <a:gd name="connsiteY5" fmla="*/ 294922 h 325089"/>
                <a:gd name="connsiteX6" fmla="*/ 25027 w 215052"/>
                <a:gd name="connsiteY6" fmla="*/ 89406 h 325089"/>
                <a:gd name="connsiteX0" fmla="*/ 33149 w 223174"/>
                <a:gd name="connsiteY0" fmla="*/ 89406 h 331862"/>
                <a:gd name="connsiteX1" fmla="*/ 95698 w 223174"/>
                <a:gd name="connsiteY1" fmla="*/ 50 h 331862"/>
                <a:gd name="connsiteX2" fmla="*/ 179096 w 223174"/>
                <a:gd name="connsiteY2" fmla="*/ 80470 h 331862"/>
                <a:gd name="connsiteX3" fmla="*/ 220795 w 223174"/>
                <a:gd name="connsiteY3" fmla="*/ 300880 h 331862"/>
                <a:gd name="connsiteX4" fmla="*/ 110590 w 223174"/>
                <a:gd name="connsiteY4" fmla="*/ 321729 h 331862"/>
                <a:gd name="connsiteX5" fmla="*/ 3365 w 223174"/>
                <a:gd name="connsiteY5" fmla="*/ 309814 h 331862"/>
                <a:gd name="connsiteX6" fmla="*/ 33149 w 223174"/>
                <a:gd name="connsiteY6" fmla="*/ 89406 h 331862"/>
                <a:gd name="connsiteX0" fmla="*/ 23550 w 225489"/>
                <a:gd name="connsiteY0" fmla="*/ 104561 h 331102"/>
                <a:gd name="connsiteX1" fmla="*/ 98013 w 225489"/>
                <a:gd name="connsiteY1" fmla="*/ 312 h 331102"/>
                <a:gd name="connsiteX2" fmla="*/ 181411 w 225489"/>
                <a:gd name="connsiteY2" fmla="*/ 80732 h 331102"/>
                <a:gd name="connsiteX3" fmla="*/ 223110 w 225489"/>
                <a:gd name="connsiteY3" fmla="*/ 301142 h 331102"/>
                <a:gd name="connsiteX4" fmla="*/ 112905 w 225489"/>
                <a:gd name="connsiteY4" fmla="*/ 321991 h 331102"/>
                <a:gd name="connsiteX5" fmla="*/ 5680 w 225489"/>
                <a:gd name="connsiteY5" fmla="*/ 310076 h 331102"/>
                <a:gd name="connsiteX6" fmla="*/ 23550 w 225489"/>
                <a:gd name="connsiteY6" fmla="*/ 104561 h 331102"/>
                <a:gd name="connsiteX0" fmla="*/ 23550 w 227742"/>
                <a:gd name="connsiteY0" fmla="*/ 104561 h 331102"/>
                <a:gd name="connsiteX1" fmla="*/ 98013 w 227742"/>
                <a:gd name="connsiteY1" fmla="*/ 312 h 331102"/>
                <a:gd name="connsiteX2" fmla="*/ 196304 w 227742"/>
                <a:gd name="connsiteY2" fmla="*/ 80732 h 331102"/>
                <a:gd name="connsiteX3" fmla="*/ 223110 w 227742"/>
                <a:gd name="connsiteY3" fmla="*/ 301142 h 331102"/>
                <a:gd name="connsiteX4" fmla="*/ 112905 w 227742"/>
                <a:gd name="connsiteY4" fmla="*/ 321991 h 331102"/>
                <a:gd name="connsiteX5" fmla="*/ 5680 w 227742"/>
                <a:gd name="connsiteY5" fmla="*/ 310076 h 331102"/>
                <a:gd name="connsiteX6" fmla="*/ 23550 w 227742"/>
                <a:gd name="connsiteY6" fmla="*/ 104561 h 331102"/>
                <a:gd name="connsiteX0" fmla="*/ 19305 w 229454"/>
                <a:gd name="connsiteY0" fmla="*/ 68648 h 333403"/>
                <a:gd name="connsiteX1" fmla="*/ 99725 w 229454"/>
                <a:gd name="connsiteY1" fmla="*/ 141 h 333403"/>
                <a:gd name="connsiteX2" fmla="*/ 198016 w 229454"/>
                <a:gd name="connsiteY2" fmla="*/ 80561 h 333403"/>
                <a:gd name="connsiteX3" fmla="*/ 224822 w 229454"/>
                <a:gd name="connsiteY3" fmla="*/ 300971 h 333403"/>
                <a:gd name="connsiteX4" fmla="*/ 114617 w 229454"/>
                <a:gd name="connsiteY4" fmla="*/ 321820 h 333403"/>
                <a:gd name="connsiteX5" fmla="*/ 7392 w 229454"/>
                <a:gd name="connsiteY5" fmla="*/ 309905 h 333403"/>
                <a:gd name="connsiteX6" fmla="*/ 19305 w 229454"/>
                <a:gd name="connsiteY6" fmla="*/ 68648 h 333403"/>
                <a:gd name="connsiteX0" fmla="*/ 19305 w 226896"/>
                <a:gd name="connsiteY0" fmla="*/ 68558 h 333313"/>
                <a:gd name="connsiteX1" fmla="*/ 99725 w 226896"/>
                <a:gd name="connsiteY1" fmla="*/ 51 h 333313"/>
                <a:gd name="connsiteX2" fmla="*/ 180145 w 226896"/>
                <a:gd name="connsiteY2" fmla="*/ 62599 h 333313"/>
                <a:gd name="connsiteX3" fmla="*/ 224822 w 226896"/>
                <a:gd name="connsiteY3" fmla="*/ 300881 h 333313"/>
                <a:gd name="connsiteX4" fmla="*/ 114617 w 226896"/>
                <a:gd name="connsiteY4" fmla="*/ 321730 h 333313"/>
                <a:gd name="connsiteX5" fmla="*/ 7392 w 226896"/>
                <a:gd name="connsiteY5" fmla="*/ 309815 h 333313"/>
                <a:gd name="connsiteX6" fmla="*/ 19305 w 226896"/>
                <a:gd name="connsiteY6" fmla="*/ 68558 h 333313"/>
                <a:gd name="connsiteX0" fmla="*/ 18790 w 226497"/>
                <a:gd name="connsiteY0" fmla="*/ 95334 h 360089"/>
                <a:gd name="connsiteX1" fmla="*/ 84318 w 226497"/>
                <a:gd name="connsiteY1" fmla="*/ 20 h 360089"/>
                <a:gd name="connsiteX2" fmla="*/ 179630 w 226497"/>
                <a:gd name="connsiteY2" fmla="*/ 89375 h 360089"/>
                <a:gd name="connsiteX3" fmla="*/ 224307 w 226497"/>
                <a:gd name="connsiteY3" fmla="*/ 327657 h 360089"/>
                <a:gd name="connsiteX4" fmla="*/ 114102 w 226497"/>
                <a:gd name="connsiteY4" fmla="*/ 348506 h 360089"/>
                <a:gd name="connsiteX5" fmla="*/ 6877 w 226497"/>
                <a:gd name="connsiteY5" fmla="*/ 336591 h 360089"/>
                <a:gd name="connsiteX6" fmla="*/ 18790 w 226497"/>
                <a:gd name="connsiteY6" fmla="*/ 95334 h 360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6497" h="360089">
                  <a:moveTo>
                    <a:pt x="18790" y="95334"/>
                  </a:moveTo>
                  <a:cubicBezTo>
                    <a:pt x="31697" y="39239"/>
                    <a:pt x="57511" y="1013"/>
                    <a:pt x="84318" y="20"/>
                  </a:cubicBezTo>
                  <a:cubicBezTo>
                    <a:pt x="111125" y="-973"/>
                    <a:pt x="156299" y="34769"/>
                    <a:pt x="179630" y="89375"/>
                  </a:cubicBezTo>
                  <a:cubicBezTo>
                    <a:pt x="202961" y="143981"/>
                    <a:pt x="235228" y="284469"/>
                    <a:pt x="224307" y="327657"/>
                  </a:cubicBezTo>
                  <a:cubicBezTo>
                    <a:pt x="213386" y="370845"/>
                    <a:pt x="147362" y="345031"/>
                    <a:pt x="114102" y="348506"/>
                  </a:cubicBezTo>
                  <a:cubicBezTo>
                    <a:pt x="80842" y="351981"/>
                    <a:pt x="22762" y="378786"/>
                    <a:pt x="6877" y="336591"/>
                  </a:cubicBezTo>
                  <a:cubicBezTo>
                    <a:pt x="-9008" y="294396"/>
                    <a:pt x="5883" y="151429"/>
                    <a:pt x="18790" y="95334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4636EC9C-3254-49C1-9B66-500AA7D1ED2D}"/>
                </a:ext>
              </a:extLst>
            </p:cNvPr>
            <p:cNvSpPr/>
            <p:nvPr/>
          </p:nvSpPr>
          <p:spPr>
            <a:xfrm>
              <a:off x="5669692" y="4759558"/>
              <a:ext cx="145269" cy="446633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  <a:gd name="connsiteX0" fmla="*/ 6496 w 140748"/>
                <a:gd name="connsiteY0" fmla="*/ 42636 h 364378"/>
                <a:gd name="connsiteX1" fmla="*/ 8067 w 140748"/>
                <a:gd name="connsiteY1" fmla="*/ 310013 h 364378"/>
                <a:gd name="connsiteX2" fmla="*/ 70905 w 140748"/>
                <a:gd name="connsiteY2" fmla="*/ 364185 h 364378"/>
                <a:gd name="connsiteX3" fmla="*/ 129409 w 140748"/>
                <a:gd name="connsiteY3" fmla="*/ 303514 h 364378"/>
                <a:gd name="connsiteX4" fmla="*/ 131576 w 140748"/>
                <a:gd name="connsiteY4" fmla="*/ 60829 h 364378"/>
                <a:gd name="connsiteX5" fmla="*/ 60071 w 140748"/>
                <a:gd name="connsiteY5" fmla="*/ 2324 h 364378"/>
                <a:gd name="connsiteX6" fmla="*/ 6496 w 140748"/>
                <a:gd name="connsiteY6" fmla="*/ 42636 h 364378"/>
                <a:gd name="connsiteX0" fmla="*/ 6496 w 136138"/>
                <a:gd name="connsiteY0" fmla="*/ 45571 h 367313"/>
                <a:gd name="connsiteX1" fmla="*/ 8067 w 136138"/>
                <a:gd name="connsiteY1" fmla="*/ 312948 h 367313"/>
                <a:gd name="connsiteX2" fmla="*/ 70905 w 136138"/>
                <a:gd name="connsiteY2" fmla="*/ 367120 h 367313"/>
                <a:gd name="connsiteX3" fmla="*/ 129409 w 136138"/>
                <a:gd name="connsiteY3" fmla="*/ 306449 h 367313"/>
                <a:gd name="connsiteX4" fmla="*/ 123956 w 136138"/>
                <a:gd name="connsiteY4" fmla="*/ 37094 h 367313"/>
                <a:gd name="connsiteX5" fmla="*/ 60071 w 136138"/>
                <a:gd name="connsiteY5" fmla="*/ 5259 h 367313"/>
                <a:gd name="connsiteX6" fmla="*/ 6496 w 136138"/>
                <a:gd name="connsiteY6" fmla="*/ 45571 h 367313"/>
                <a:gd name="connsiteX0" fmla="*/ 6991 w 136633"/>
                <a:gd name="connsiteY0" fmla="*/ 56469 h 378211"/>
                <a:gd name="connsiteX1" fmla="*/ 8562 w 136633"/>
                <a:gd name="connsiteY1" fmla="*/ 323846 h 378211"/>
                <a:gd name="connsiteX2" fmla="*/ 71400 w 136633"/>
                <a:gd name="connsiteY2" fmla="*/ 378018 h 378211"/>
                <a:gd name="connsiteX3" fmla="*/ 129904 w 136633"/>
                <a:gd name="connsiteY3" fmla="*/ 317347 h 378211"/>
                <a:gd name="connsiteX4" fmla="*/ 124451 w 136633"/>
                <a:gd name="connsiteY4" fmla="*/ 47992 h 378211"/>
                <a:gd name="connsiteX5" fmla="*/ 68186 w 136633"/>
                <a:gd name="connsiteY5" fmla="*/ 917 h 378211"/>
                <a:gd name="connsiteX6" fmla="*/ 6991 w 136633"/>
                <a:gd name="connsiteY6" fmla="*/ 56469 h 378211"/>
                <a:gd name="connsiteX0" fmla="*/ 3871 w 133513"/>
                <a:gd name="connsiteY0" fmla="*/ 56469 h 378103"/>
                <a:gd name="connsiteX1" fmla="*/ 13062 w 133513"/>
                <a:gd name="connsiteY1" fmla="*/ 321941 h 378103"/>
                <a:gd name="connsiteX2" fmla="*/ 68280 w 133513"/>
                <a:gd name="connsiteY2" fmla="*/ 378018 h 378103"/>
                <a:gd name="connsiteX3" fmla="*/ 126784 w 133513"/>
                <a:gd name="connsiteY3" fmla="*/ 317347 h 378103"/>
                <a:gd name="connsiteX4" fmla="*/ 121331 w 133513"/>
                <a:gd name="connsiteY4" fmla="*/ 47992 h 378103"/>
                <a:gd name="connsiteX5" fmla="*/ 65066 w 133513"/>
                <a:gd name="connsiteY5" fmla="*/ 917 h 378103"/>
                <a:gd name="connsiteX6" fmla="*/ 3871 w 133513"/>
                <a:gd name="connsiteY6" fmla="*/ 56469 h 378103"/>
                <a:gd name="connsiteX0" fmla="*/ 3871 w 130834"/>
                <a:gd name="connsiteY0" fmla="*/ 56469 h 378482"/>
                <a:gd name="connsiteX1" fmla="*/ 13062 w 130834"/>
                <a:gd name="connsiteY1" fmla="*/ 321941 h 378482"/>
                <a:gd name="connsiteX2" fmla="*/ 68280 w 130834"/>
                <a:gd name="connsiteY2" fmla="*/ 378018 h 378482"/>
                <a:gd name="connsiteX3" fmla="*/ 121069 w 130834"/>
                <a:gd name="connsiteY3" fmla="*/ 307822 h 378482"/>
                <a:gd name="connsiteX4" fmla="*/ 121331 w 130834"/>
                <a:gd name="connsiteY4" fmla="*/ 47992 h 378482"/>
                <a:gd name="connsiteX5" fmla="*/ 65066 w 130834"/>
                <a:gd name="connsiteY5" fmla="*/ 917 h 378482"/>
                <a:gd name="connsiteX6" fmla="*/ 3871 w 130834"/>
                <a:gd name="connsiteY6" fmla="*/ 56469 h 378482"/>
                <a:gd name="connsiteX0" fmla="*/ 3747 w 130911"/>
                <a:gd name="connsiteY0" fmla="*/ 56469 h 374836"/>
                <a:gd name="connsiteX1" fmla="*/ 12938 w 130911"/>
                <a:gd name="connsiteY1" fmla="*/ 321941 h 374836"/>
                <a:gd name="connsiteX2" fmla="*/ 64346 w 130911"/>
                <a:gd name="connsiteY2" fmla="*/ 374208 h 374836"/>
                <a:gd name="connsiteX3" fmla="*/ 120945 w 130911"/>
                <a:gd name="connsiteY3" fmla="*/ 307822 h 374836"/>
                <a:gd name="connsiteX4" fmla="*/ 121207 w 130911"/>
                <a:gd name="connsiteY4" fmla="*/ 47992 h 374836"/>
                <a:gd name="connsiteX5" fmla="*/ 64942 w 130911"/>
                <a:gd name="connsiteY5" fmla="*/ 917 h 374836"/>
                <a:gd name="connsiteX6" fmla="*/ 3747 w 130911"/>
                <a:gd name="connsiteY6" fmla="*/ 56469 h 374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0911" h="374836">
                  <a:moveTo>
                    <a:pt x="3747" y="56469"/>
                  </a:moveTo>
                  <a:cubicBezTo>
                    <a:pt x="-4920" y="109973"/>
                    <a:pt x="2838" y="268985"/>
                    <a:pt x="12938" y="321941"/>
                  </a:cubicBezTo>
                  <a:cubicBezTo>
                    <a:pt x="23038" y="374897"/>
                    <a:pt x="46345" y="376561"/>
                    <a:pt x="64346" y="374208"/>
                  </a:cubicBezTo>
                  <a:cubicBezTo>
                    <a:pt x="82347" y="371855"/>
                    <a:pt x="111468" y="362191"/>
                    <a:pt x="120945" y="307822"/>
                  </a:cubicBezTo>
                  <a:cubicBezTo>
                    <a:pt x="130422" y="253453"/>
                    <a:pt x="137458" y="102524"/>
                    <a:pt x="121207" y="47992"/>
                  </a:cubicBezTo>
                  <a:cubicBezTo>
                    <a:pt x="104956" y="-6540"/>
                    <a:pt x="84519" y="-496"/>
                    <a:pt x="64942" y="917"/>
                  </a:cubicBezTo>
                  <a:cubicBezTo>
                    <a:pt x="45365" y="2330"/>
                    <a:pt x="12414" y="2965"/>
                    <a:pt x="3747" y="56469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4D174CA8-518D-4A29-927B-63913E9548D7}"/>
                </a:ext>
              </a:extLst>
            </p:cNvPr>
            <p:cNvSpPr/>
            <p:nvPr/>
          </p:nvSpPr>
          <p:spPr>
            <a:xfrm rot="800781">
              <a:off x="5677611" y="4410411"/>
              <a:ext cx="186924" cy="432800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111" h="362079">
                  <a:moveTo>
                    <a:pt x="3429" y="49900"/>
                  </a:moveTo>
                  <a:cubicBezTo>
                    <a:pt x="-5238" y="101182"/>
                    <a:pt x="3790" y="255748"/>
                    <a:pt x="16430" y="307752"/>
                  </a:cubicBezTo>
                  <a:cubicBezTo>
                    <a:pt x="29070" y="359756"/>
                    <a:pt x="59044" y="363007"/>
                    <a:pt x="79268" y="361924"/>
                  </a:cubicBezTo>
                  <a:cubicBezTo>
                    <a:pt x="99492" y="360841"/>
                    <a:pt x="127660" y="351812"/>
                    <a:pt x="137772" y="301253"/>
                  </a:cubicBezTo>
                  <a:cubicBezTo>
                    <a:pt x="147884" y="250694"/>
                    <a:pt x="156190" y="113100"/>
                    <a:pt x="139939" y="58568"/>
                  </a:cubicBezTo>
                  <a:cubicBezTo>
                    <a:pt x="123688" y="4036"/>
                    <a:pt x="86852" y="-658"/>
                    <a:pt x="68434" y="63"/>
                  </a:cubicBezTo>
                  <a:cubicBezTo>
                    <a:pt x="50016" y="784"/>
                    <a:pt x="12096" y="-1382"/>
                    <a:pt x="3429" y="49900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DEBFCDFD-3CAD-40D0-AEF1-1EBFFD7A9B5A}"/>
                </a:ext>
              </a:extLst>
            </p:cNvPr>
            <p:cNvSpPr/>
            <p:nvPr/>
          </p:nvSpPr>
          <p:spPr>
            <a:xfrm rot="879496">
              <a:off x="5638394" y="4091925"/>
              <a:ext cx="393406" cy="535863"/>
            </a:xfrm>
            <a:custGeom>
              <a:avLst/>
              <a:gdLst>
                <a:gd name="connsiteX0" fmla="*/ 11215 w 427713"/>
                <a:gd name="connsiteY0" fmla="*/ 118649 h 561918"/>
                <a:gd name="connsiteX1" fmla="*/ 27755 w 427713"/>
                <a:gd name="connsiteY1" fmla="*/ 364379 h 561918"/>
                <a:gd name="connsiteX2" fmla="*/ 32481 w 427713"/>
                <a:gd name="connsiteY2" fmla="*/ 522686 h 561918"/>
                <a:gd name="connsiteX3" fmla="*/ 190788 w 427713"/>
                <a:gd name="connsiteY3" fmla="*/ 543951 h 561918"/>
                <a:gd name="connsiteX4" fmla="*/ 405802 w 427713"/>
                <a:gd name="connsiteY4" fmla="*/ 543951 h 561918"/>
                <a:gd name="connsiteX5" fmla="*/ 417615 w 427713"/>
                <a:gd name="connsiteY5" fmla="*/ 312398 h 561918"/>
                <a:gd name="connsiteX6" fmla="*/ 410527 w 427713"/>
                <a:gd name="connsiteY6" fmla="*/ 76119 h 561918"/>
                <a:gd name="connsiteX7" fmla="*/ 216778 w 427713"/>
                <a:gd name="connsiteY7" fmla="*/ 509 h 561918"/>
                <a:gd name="connsiteX8" fmla="*/ 11215 w 427713"/>
                <a:gd name="connsiteY8" fmla="*/ 118649 h 561918"/>
                <a:gd name="connsiteX0" fmla="*/ 11560 w 425696"/>
                <a:gd name="connsiteY0" fmla="*/ 87530 h 561515"/>
                <a:gd name="connsiteX1" fmla="*/ 25738 w 425696"/>
                <a:gd name="connsiteY1" fmla="*/ 363976 h 561515"/>
                <a:gd name="connsiteX2" fmla="*/ 30464 w 425696"/>
                <a:gd name="connsiteY2" fmla="*/ 522283 h 561515"/>
                <a:gd name="connsiteX3" fmla="*/ 188771 w 425696"/>
                <a:gd name="connsiteY3" fmla="*/ 543548 h 561515"/>
                <a:gd name="connsiteX4" fmla="*/ 403785 w 425696"/>
                <a:gd name="connsiteY4" fmla="*/ 543548 h 561515"/>
                <a:gd name="connsiteX5" fmla="*/ 415598 w 425696"/>
                <a:gd name="connsiteY5" fmla="*/ 311995 h 561515"/>
                <a:gd name="connsiteX6" fmla="*/ 408510 w 425696"/>
                <a:gd name="connsiteY6" fmla="*/ 75716 h 561515"/>
                <a:gd name="connsiteX7" fmla="*/ 214761 w 425696"/>
                <a:gd name="connsiteY7" fmla="*/ 106 h 561515"/>
                <a:gd name="connsiteX8" fmla="*/ 11560 w 425696"/>
                <a:gd name="connsiteY8" fmla="*/ 87530 h 561515"/>
                <a:gd name="connsiteX0" fmla="*/ 10883 w 425019"/>
                <a:gd name="connsiteY0" fmla="*/ 85178 h 559163"/>
                <a:gd name="connsiteX1" fmla="*/ 25061 w 425019"/>
                <a:gd name="connsiteY1" fmla="*/ 361624 h 559163"/>
                <a:gd name="connsiteX2" fmla="*/ 29787 w 425019"/>
                <a:gd name="connsiteY2" fmla="*/ 519931 h 559163"/>
                <a:gd name="connsiteX3" fmla="*/ 188094 w 425019"/>
                <a:gd name="connsiteY3" fmla="*/ 541196 h 559163"/>
                <a:gd name="connsiteX4" fmla="*/ 403108 w 425019"/>
                <a:gd name="connsiteY4" fmla="*/ 541196 h 559163"/>
                <a:gd name="connsiteX5" fmla="*/ 414921 w 425019"/>
                <a:gd name="connsiteY5" fmla="*/ 309643 h 559163"/>
                <a:gd name="connsiteX6" fmla="*/ 407833 w 425019"/>
                <a:gd name="connsiteY6" fmla="*/ 73364 h 559163"/>
                <a:gd name="connsiteX7" fmla="*/ 204633 w 425019"/>
                <a:gd name="connsiteY7" fmla="*/ 116 h 559163"/>
                <a:gd name="connsiteX8" fmla="*/ 10883 w 425019"/>
                <a:gd name="connsiteY8" fmla="*/ 85178 h 559163"/>
                <a:gd name="connsiteX0" fmla="*/ 10883 w 431603"/>
                <a:gd name="connsiteY0" fmla="*/ 85178 h 559163"/>
                <a:gd name="connsiteX1" fmla="*/ 25061 w 431603"/>
                <a:gd name="connsiteY1" fmla="*/ 361624 h 559163"/>
                <a:gd name="connsiteX2" fmla="*/ 29787 w 431603"/>
                <a:gd name="connsiteY2" fmla="*/ 519931 h 559163"/>
                <a:gd name="connsiteX3" fmla="*/ 188094 w 431603"/>
                <a:gd name="connsiteY3" fmla="*/ 541196 h 559163"/>
                <a:gd name="connsiteX4" fmla="*/ 403108 w 431603"/>
                <a:gd name="connsiteY4" fmla="*/ 541196 h 559163"/>
                <a:gd name="connsiteX5" fmla="*/ 429098 w 431603"/>
                <a:gd name="connsiteY5" fmla="*/ 309643 h 559163"/>
                <a:gd name="connsiteX6" fmla="*/ 407833 w 431603"/>
                <a:gd name="connsiteY6" fmla="*/ 73364 h 559163"/>
                <a:gd name="connsiteX7" fmla="*/ 204633 w 431603"/>
                <a:gd name="connsiteY7" fmla="*/ 116 h 559163"/>
                <a:gd name="connsiteX8" fmla="*/ 10883 w 431603"/>
                <a:gd name="connsiteY8" fmla="*/ 85178 h 559163"/>
                <a:gd name="connsiteX0" fmla="*/ 16874 w 437594"/>
                <a:gd name="connsiteY0" fmla="*/ 85178 h 559163"/>
                <a:gd name="connsiteX1" fmla="*/ 12150 w 437594"/>
                <a:gd name="connsiteY1" fmla="*/ 361624 h 559163"/>
                <a:gd name="connsiteX2" fmla="*/ 35778 w 437594"/>
                <a:gd name="connsiteY2" fmla="*/ 519931 h 559163"/>
                <a:gd name="connsiteX3" fmla="*/ 194085 w 437594"/>
                <a:gd name="connsiteY3" fmla="*/ 541196 h 559163"/>
                <a:gd name="connsiteX4" fmla="*/ 409099 w 437594"/>
                <a:gd name="connsiteY4" fmla="*/ 541196 h 559163"/>
                <a:gd name="connsiteX5" fmla="*/ 435089 w 437594"/>
                <a:gd name="connsiteY5" fmla="*/ 309643 h 559163"/>
                <a:gd name="connsiteX6" fmla="*/ 413824 w 437594"/>
                <a:gd name="connsiteY6" fmla="*/ 73364 h 559163"/>
                <a:gd name="connsiteX7" fmla="*/ 210624 w 437594"/>
                <a:gd name="connsiteY7" fmla="*/ 116 h 559163"/>
                <a:gd name="connsiteX8" fmla="*/ 16874 w 437594"/>
                <a:gd name="connsiteY8" fmla="*/ 85178 h 559163"/>
                <a:gd name="connsiteX0" fmla="*/ 16874 w 437594"/>
                <a:gd name="connsiteY0" fmla="*/ 85178 h 563991"/>
                <a:gd name="connsiteX1" fmla="*/ 12150 w 437594"/>
                <a:gd name="connsiteY1" fmla="*/ 361624 h 563991"/>
                <a:gd name="connsiteX2" fmla="*/ 35778 w 437594"/>
                <a:gd name="connsiteY2" fmla="*/ 519931 h 563991"/>
                <a:gd name="connsiteX3" fmla="*/ 205899 w 437594"/>
                <a:gd name="connsiteY3" fmla="*/ 553010 h 563991"/>
                <a:gd name="connsiteX4" fmla="*/ 409099 w 437594"/>
                <a:gd name="connsiteY4" fmla="*/ 541196 h 563991"/>
                <a:gd name="connsiteX5" fmla="*/ 435089 w 437594"/>
                <a:gd name="connsiteY5" fmla="*/ 309643 h 563991"/>
                <a:gd name="connsiteX6" fmla="*/ 413824 w 437594"/>
                <a:gd name="connsiteY6" fmla="*/ 73364 h 563991"/>
                <a:gd name="connsiteX7" fmla="*/ 210624 w 437594"/>
                <a:gd name="connsiteY7" fmla="*/ 116 h 563991"/>
                <a:gd name="connsiteX8" fmla="*/ 16874 w 437594"/>
                <a:gd name="connsiteY8" fmla="*/ 85178 h 563991"/>
                <a:gd name="connsiteX0" fmla="*/ 16874 w 437594"/>
                <a:gd name="connsiteY0" fmla="*/ 85178 h 554236"/>
                <a:gd name="connsiteX1" fmla="*/ 12150 w 437594"/>
                <a:gd name="connsiteY1" fmla="*/ 361624 h 554236"/>
                <a:gd name="connsiteX2" fmla="*/ 35778 w 437594"/>
                <a:gd name="connsiteY2" fmla="*/ 519931 h 554236"/>
                <a:gd name="connsiteX3" fmla="*/ 205899 w 437594"/>
                <a:gd name="connsiteY3" fmla="*/ 553010 h 554236"/>
                <a:gd name="connsiteX4" fmla="*/ 409099 w 437594"/>
                <a:gd name="connsiteY4" fmla="*/ 522294 h 554236"/>
                <a:gd name="connsiteX5" fmla="*/ 435089 w 437594"/>
                <a:gd name="connsiteY5" fmla="*/ 309643 h 554236"/>
                <a:gd name="connsiteX6" fmla="*/ 413824 w 437594"/>
                <a:gd name="connsiteY6" fmla="*/ 73364 h 554236"/>
                <a:gd name="connsiteX7" fmla="*/ 210624 w 437594"/>
                <a:gd name="connsiteY7" fmla="*/ 116 h 554236"/>
                <a:gd name="connsiteX8" fmla="*/ 16874 w 437594"/>
                <a:gd name="connsiteY8" fmla="*/ 85178 h 554236"/>
                <a:gd name="connsiteX0" fmla="*/ 16874 w 437594"/>
                <a:gd name="connsiteY0" fmla="*/ 85178 h 558187"/>
                <a:gd name="connsiteX1" fmla="*/ 12150 w 437594"/>
                <a:gd name="connsiteY1" fmla="*/ 361624 h 558187"/>
                <a:gd name="connsiteX2" fmla="*/ 35778 w 437594"/>
                <a:gd name="connsiteY2" fmla="*/ 519931 h 558187"/>
                <a:gd name="connsiteX3" fmla="*/ 215350 w 437594"/>
                <a:gd name="connsiteY3" fmla="*/ 557736 h 558187"/>
                <a:gd name="connsiteX4" fmla="*/ 409099 w 437594"/>
                <a:gd name="connsiteY4" fmla="*/ 522294 h 558187"/>
                <a:gd name="connsiteX5" fmla="*/ 435089 w 437594"/>
                <a:gd name="connsiteY5" fmla="*/ 309643 h 558187"/>
                <a:gd name="connsiteX6" fmla="*/ 413824 w 437594"/>
                <a:gd name="connsiteY6" fmla="*/ 73364 h 558187"/>
                <a:gd name="connsiteX7" fmla="*/ 210624 w 437594"/>
                <a:gd name="connsiteY7" fmla="*/ 116 h 558187"/>
                <a:gd name="connsiteX8" fmla="*/ 16874 w 437594"/>
                <a:gd name="connsiteY8" fmla="*/ 85178 h 558187"/>
                <a:gd name="connsiteX0" fmla="*/ 20067 w 440787"/>
                <a:gd name="connsiteY0" fmla="*/ 85178 h 558187"/>
                <a:gd name="connsiteX1" fmla="*/ 8255 w 440787"/>
                <a:gd name="connsiteY1" fmla="*/ 361624 h 558187"/>
                <a:gd name="connsiteX2" fmla="*/ 38971 w 440787"/>
                <a:gd name="connsiteY2" fmla="*/ 519931 h 558187"/>
                <a:gd name="connsiteX3" fmla="*/ 218543 w 440787"/>
                <a:gd name="connsiteY3" fmla="*/ 557736 h 558187"/>
                <a:gd name="connsiteX4" fmla="*/ 412292 w 440787"/>
                <a:gd name="connsiteY4" fmla="*/ 522294 h 558187"/>
                <a:gd name="connsiteX5" fmla="*/ 438282 w 440787"/>
                <a:gd name="connsiteY5" fmla="*/ 309643 h 558187"/>
                <a:gd name="connsiteX6" fmla="*/ 417017 w 440787"/>
                <a:gd name="connsiteY6" fmla="*/ 73364 h 558187"/>
                <a:gd name="connsiteX7" fmla="*/ 213817 w 440787"/>
                <a:gd name="connsiteY7" fmla="*/ 116 h 558187"/>
                <a:gd name="connsiteX8" fmla="*/ 20067 w 440787"/>
                <a:gd name="connsiteY8" fmla="*/ 85178 h 558187"/>
                <a:gd name="connsiteX0" fmla="*/ 20067 w 442342"/>
                <a:gd name="connsiteY0" fmla="*/ 85178 h 558345"/>
                <a:gd name="connsiteX1" fmla="*/ 8255 w 442342"/>
                <a:gd name="connsiteY1" fmla="*/ 361624 h 558345"/>
                <a:gd name="connsiteX2" fmla="*/ 38971 w 442342"/>
                <a:gd name="connsiteY2" fmla="*/ 519931 h 558345"/>
                <a:gd name="connsiteX3" fmla="*/ 218543 w 442342"/>
                <a:gd name="connsiteY3" fmla="*/ 557736 h 558345"/>
                <a:gd name="connsiteX4" fmla="*/ 412292 w 442342"/>
                <a:gd name="connsiteY4" fmla="*/ 522294 h 558345"/>
                <a:gd name="connsiteX5" fmla="*/ 440644 w 442342"/>
                <a:gd name="connsiteY5" fmla="*/ 302555 h 558345"/>
                <a:gd name="connsiteX6" fmla="*/ 417017 w 442342"/>
                <a:gd name="connsiteY6" fmla="*/ 73364 h 558345"/>
                <a:gd name="connsiteX7" fmla="*/ 213817 w 442342"/>
                <a:gd name="connsiteY7" fmla="*/ 116 h 558345"/>
                <a:gd name="connsiteX8" fmla="*/ 20067 w 442342"/>
                <a:gd name="connsiteY8" fmla="*/ 85178 h 558345"/>
                <a:gd name="connsiteX0" fmla="*/ 21288 w 443563"/>
                <a:gd name="connsiteY0" fmla="*/ 85178 h 558345"/>
                <a:gd name="connsiteX1" fmla="*/ 7113 w 443563"/>
                <a:gd name="connsiteY1" fmla="*/ 356898 h 558345"/>
                <a:gd name="connsiteX2" fmla="*/ 40192 w 443563"/>
                <a:gd name="connsiteY2" fmla="*/ 519931 h 558345"/>
                <a:gd name="connsiteX3" fmla="*/ 219764 w 443563"/>
                <a:gd name="connsiteY3" fmla="*/ 557736 h 558345"/>
                <a:gd name="connsiteX4" fmla="*/ 413513 w 443563"/>
                <a:gd name="connsiteY4" fmla="*/ 522294 h 558345"/>
                <a:gd name="connsiteX5" fmla="*/ 441865 w 443563"/>
                <a:gd name="connsiteY5" fmla="*/ 302555 h 558345"/>
                <a:gd name="connsiteX6" fmla="*/ 418238 w 443563"/>
                <a:gd name="connsiteY6" fmla="*/ 73364 h 558345"/>
                <a:gd name="connsiteX7" fmla="*/ 215038 w 443563"/>
                <a:gd name="connsiteY7" fmla="*/ 116 h 558345"/>
                <a:gd name="connsiteX8" fmla="*/ 21288 w 443563"/>
                <a:gd name="connsiteY8" fmla="*/ 85178 h 558345"/>
                <a:gd name="connsiteX0" fmla="*/ 45611 w 437169"/>
                <a:gd name="connsiteY0" fmla="*/ 66265 h 558335"/>
                <a:gd name="connsiteX1" fmla="*/ 719 w 437169"/>
                <a:gd name="connsiteY1" fmla="*/ 356888 h 558335"/>
                <a:gd name="connsiteX2" fmla="*/ 33798 w 437169"/>
                <a:gd name="connsiteY2" fmla="*/ 519921 h 558335"/>
                <a:gd name="connsiteX3" fmla="*/ 213370 w 437169"/>
                <a:gd name="connsiteY3" fmla="*/ 557726 h 558335"/>
                <a:gd name="connsiteX4" fmla="*/ 407119 w 437169"/>
                <a:gd name="connsiteY4" fmla="*/ 522284 h 558335"/>
                <a:gd name="connsiteX5" fmla="*/ 435471 w 437169"/>
                <a:gd name="connsiteY5" fmla="*/ 302545 h 558335"/>
                <a:gd name="connsiteX6" fmla="*/ 411844 w 437169"/>
                <a:gd name="connsiteY6" fmla="*/ 73354 h 558335"/>
                <a:gd name="connsiteX7" fmla="*/ 208644 w 437169"/>
                <a:gd name="connsiteY7" fmla="*/ 106 h 558335"/>
                <a:gd name="connsiteX8" fmla="*/ 45611 w 437169"/>
                <a:gd name="connsiteY8" fmla="*/ 66265 h 558335"/>
                <a:gd name="connsiteX0" fmla="*/ 37761 w 429319"/>
                <a:gd name="connsiteY0" fmla="*/ 66214 h 558284"/>
                <a:gd name="connsiteX1" fmla="*/ 2320 w 429319"/>
                <a:gd name="connsiteY1" fmla="*/ 297767 h 558284"/>
                <a:gd name="connsiteX2" fmla="*/ 25948 w 429319"/>
                <a:gd name="connsiteY2" fmla="*/ 519870 h 558284"/>
                <a:gd name="connsiteX3" fmla="*/ 205520 w 429319"/>
                <a:gd name="connsiteY3" fmla="*/ 557675 h 558284"/>
                <a:gd name="connsiteX4" fmla="*/ 399269 w 429319"/>
                <a:gd name="connsiteY4" fmla="*/ 522233 h 558284"/>
                <a:gd name="connsiteX5" fmla="*/ 427621 w 429319"/>
                <a:gd name="connsiteY5" fmla="*/ 302494 h 558284"/>
                <a:gd name="connsiteX6" fmla="*/ 403994 w 429319"/>
                <a:gd name="connsiteY6" fmla="*/ 73303 h 558284"/>
                <a:gd name="connsiteX7" fmla="*/ 200794 w 429319"/>
                <a:gd name="connsiteY7" fmla="*/ 55 h 558284"/>
                <a:gd name="connsiteX8" fmla="*/ 37761 w 429319"/>
                <a:gd name="connsiteY8" fmla="*/ 66214 h 558284"/>
                <a:gd name="connsiteX0" fmla="*/ 36275 w 427833"/>
                <a:gd name="connsiteY0" fmla="*/ 66214 h 558958"/>
                <a:gd name="connsiteX1" fmla="*/ 834 w 427833"/>
                <a:gd name="connsiteY1" fmla="*/ 297767 h 558958"/>
                <a:gd name="connsiteX2" fmla="*/ 29188 w 427833"/>
                <a:gd name="connsiteY2" fmla="*/ 510418 h 558958"/>
                <a:gd name="connsiteX3" fmla="*/ 204034 w 427833"/>
                <a:gd name="connsiteY3" fmla="*/ 557675 h 558958"/>
                <a:gd name="connsiteX4" fmla="*/ 397783 w 427833"/>
                <a:gd name="connsiteY4" fmla="*/ 522233 h 558958"/>
                <a:gd name="connsiteX5" fmla="*/ 426135 w 427833"/>
                <a:gd name="connsiteY5" fmla="*/ 302494 h 558958"/>
                <a:gd name="connsiteX6" fmla="*/ 402508 w 427833"/>
                <a:gd name="connsiteY6" fmla="*/ 73303 h 558958"/>
                <a:gd name="connsiteX7" fmla="*/ 199308 w 427833"/>
                <a:gd name="connsiteY7" fmla="*/ 55 h 558958"/>
                <a:gd name="connsiteX8" fmla="*/ 36275 w 427833"/>
                <a:gd name="connsiteY8" fmla="*/ 66214 h 558958"/>
                <a:gd name="connsiteX0" fmla="*/ 36275 w 428528"/>
                <a:gd name="connsiteY0" fmla="*/ 66214 h 558440"/>
                <a:gd name="connsiteX1" fmla="*/ 834 w 428528"/>
                <a:gd name="connsiteY1" fmla="*/ 297767 h 558440"/>
                <a:gd name="connsiteX2" fmla="*/ 29188 w 428528"/>
                <a:gd name="connsiteY2" fmla="*/ 510418 h 558440"/>
                <a:gd name="connsiteX3" fmla="*/ 204034 w 428528"/>
                <a:gd name="connsiteY3" fmla="*/ 557675 h 558440"/>
                <a:gd name="connsiteX4" fmla="*/ 388332 w 428528"/>
                <a:gd name="connsiteY4" fmla="*/ 519870 h 558440"/>
                <a:gd name="connsiteX5" fmla="*/ 426135 w 428528"/>
                <a:gd name="connsiteY5" fmla="*/ 302494 h 558440"/>
                <a:gd name="connsiteX6" fmla="*/ 402508 w 428528"/>
                <a:gd name="connsiteY6" fmla="*/ 73303 h 558440"/>
                <a:gd name="connsiteX7" fmla="*/ 199308 w 428528"/>
                <a:gd name="connsiteY7" fmla="*/ 55 h 558440"/>
                <a:gd name="connsiteX8" fmla="*/ 36275 w 428528"/>
                <a:gd name="connsiteY8" fmla="*/ 66214 h 558440"/>
                <a:gd name="connsiteX0" fmla="*/ 37760 w 430013"/>
                <a:gd name="connsiteY0" fmla="*/ 66214 h 557901"/>
                <a:gd name="connsiteX1" fmla="*/ 2319 w 430013"/>
                <a:gd name="connsiteY1" fmla="*/ 297767 h 557901"/>
                <a:gd name="connsiteX2" fmla="*/ 25948 w 430013"/>
                <a:gd name="connsiteY2" fmla="*/ 519869 h 557901"/>
                <a:gd name="connsiteX3" fmla="*/ 205519 w 430013"/>
                <a:gd name="connsiteY3" fmla="*/ 557675 h 557901"/>
                <a:gd name="connsiteX4" fmla="*/ 389817 w 430013"/>
                <a:gd name="connsiteY4" fmla="*/ 519870 h 557901"/>
                <a:gd name="connsiteX5" fmla="*/ 427620 w 430013"/>
                <a:gd name="connsiteY5" fmla="*/ 302494 h 557901"/>
                <a:gd name="connsiteX6" fmla="*/ 403993 w 430013"/>
                <a:gd name="connsiteY6" fmla="*/ 73303 h 557901"/>
                <a:gd name="connsiteX7" fmla="*/ 200793 w 430013"/>
                <a:gd name="connsiteY7" fmla="*/ 55 h 557901"/>
                <a:gd name="connsiteX8" fmla="*/ 37760 w 430013"/>
                <a:gd name="connsiteY8" fmla="*/ 66214 h 557901"/>
                <a:gd name="connsiteX0" fmla="*/ 40684 w 432937"/>
                <a:gd name="connsiteY0" fmla="*/ 66214 h 557831"/>
                <a:gd name="connsiteX1" fmla="*/ 5243 w 432937"/>
                <a:gd name="connsiteY1" fmla="*/ 297767 h 557831"/>
                <a:gd name="connsiteX2" fmla="*/ 28872 w 432937"/>
                <a:gd name="connsiteY2" fmla="*/ 519869 h 557831"/>
                <a:gd name="connsiteX3" fmla="*/ 208443 w 432937"/>
                <a:gd name="connsiteY3" fmla="*/ 557675 h 557831"/>
                <a:gd name="connsiteX4" fmla="*/ 392741 w 432937"/>
                <a:gd name="connsiteY4" fmla="*/ 519870 h 557831"/>
                <a:gd name="connsiteX5" fmla="*/ 430544 w 432937"/>
                <a:gd name="connsiteY5" fmla="*/ 302494 h 557831"/>
                <a:gd name="connsiteX6" fmla="*/ 406917 w 432937"/>
                <a:gd name="connsiteY6" fmla="*/ 73303 h 557831"/>
                <a:gd name="connsiteX7" fmla="*/ 203717 w 432937"/>
                <a:gd name="connsiteY7" fmla="*/ 55 h 557831"/>
                <a:gd name="connsiteX8" fmla="*/ 40684 w 432937"/>
                <a:gd name="connsiteY8" fmla="*/ 66214 h 557831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6557 w 428810"/>
                <a:gd name="connsiteY0" fmla="*/ 66214 h 531376"/>
                <a:gd name="connsiteX1" fmla="*/ 1116 w 428810"/>
                <a:gd name="connsiteY1" fmla="*/ 297767 h 531376"/>
                <a:gd name="connsiteX2" fmla="*/ 27108 w 428810"/>
                <a:gd name="connsiteY2" fmla="*/ 510418 h 531376"/>
                <a:gd name="connsiteX3" fmla="*/ 192502 w 428810"/>
                <a:gd name="connsiteY3" fmla="*/ 524596 h 531376"/>
                <a:gd name="connsiteX4" fmla="*/ 388614 w 428810"/>
                <a:gd name="connsiteY4" fmla="*/ 519870 h 531376"/>
                <a:gd name="connsiteX5" fmla="*/ 426417 w 428810"/>
                <a:gd name="connsiteY5" fmla="*/ 302494 h 531376"/>
                <a:gd name="connsiteX6" fmla="*/ 402790 w 428810"/>
                <a:gd name="connsiteY6" fmla="*/ 73303 h 531376"/>
                <a:gd name="connsiteX7" fmla="*/ 199590 w 428810"/>
                <a:gd name="connsiteY7" fmla="*/ 55 h 531376"/>
                <a:gd name="connsiteX8" fmla="*/ 36557 w 428810"/>
                <a:gd name="connsiteY8" fmla="*/ 66214 h 531376"/>
                <a:gd name="connsiteX0" fmla="*/ 36557 w 422272"/>
                <a:gd name="connsiteY0" fmla="*/ 66214 h 538568"/>
                <a:gd name="connsiteX1" fmla="*/ 1116 w 422272"/>
                <a:gd name="connsiteY1" fmla="*/ 297767 h 538568"/>
                <a:gd name="connsiteX2" fmla="*/ 27108 w 422272"/>
                <a:gd name="connsiteY2" fmla="*/ 510418 h 538568"/>
                <a:gd name="connsiteX3" fmla="*/ 192502 w 422272"/>
                <a:gd name="connsiteY3" fmla="*/ 524596 h 538568"/>
                <a:gd name="connsiteX4" fmla="*/ 388614 w 422272"/>
                <a:gd name="connsiteY4" fmla="*/ 519870 h 538568"/>
                <a:gd name="connsiteX5" fmla="*/ 414603 w 422272"/>
                <a:gd name="connsiteY5" fmla="*/ 295406 h 538568"/>
                <a:gd name="connsiteX6" fmla="*/ 402790 w 422272"/>
                <a:gd name="connsiteY6" fmla="*/ 73303 h 538568"/>
                <a:gd name="connsiteX7" fmla="*/ 199590 w 422272"/>
                <a:gd name="connsiteY7" fmla="*/ 55 h 538568"/>
                <a:gd name="connsiteX8" fmla="*/ 36557 w 422272"/>
                <a:gd name="connsiteY8" fmla="*/ 66214 h 538568"/>
                <a:gd name="connsiteX0" fmla="*/ 36557 w 416127"/>
                <a:gd name="connsiteY0" fmla="*/ 66159 h 538513"/>
                <a:gd name="connsiteX1" fmla="*/ 1116 w 416127"/>
                <a:gd name="connsiteY1" fmla="*/ 297712 h 538513"/>
                <a:gd name="connsiteX2" fmla="*/ 27108 w 416127"/>
                <a:gd name="connsiteY2" fmla="*/ 510363 h 538513"/>
                <a:gd name="connsiteX3" fmla="*/ 192502 w 416127"/>
                <a:gd name="connsiteY3" fmla="*/ 524541 h 538513"/>
                <a:gd name="connsiteX4" fmla="*/ 388614 w 416127"/>
                <a:gd name="connsiteY4" fmla="*/ 519815 h 538513"/>
                <a:gd name="connsiteX5" fmla="*/ 414603 w 416127"/>
                <a:gd name="connsiteY5" fmla="*/ 295351 h 538513"/>
                <a:gd name="connsiteX6" fmla="*/ 390976 w 416127"/>
                <a:gd name="connsiteY6" fmla="*/ 66160 h 538513"/>
                <a:gd name="connsiteX7" fmla="*/ 199590 w 416127"/>
                <a:gd name="connsiteY7" fmla="*/ 0 h 538513"/>
                <a:gd name="connsiteX8" fmla="*/ 36557 w 416127"/>
                <a:gd name="connsiteY8" fmla="*/ 66159 h 538513"/>
                <a:gd name="connsiteX0" fmla="*/ 36557 w 416962"/>
                <a:gd name="connsiteY0" fmla="*/ 66159 h 533540"/>
                <a:gd name="connsiteX1" fmla="*/ 1116 w 416962"/>
                <a:gd name="connsiteY1" fmla="*/ 297712 h 533540"/>
                <a:gd name="connsiteX2" fmla="*/ 27108 w 416962"/>
                <a:gd name="connsiteY2" fmla="*/ 510363 h 533540"/>
                <a:gd name="connsiteX3" fmla="*/ 192502 w 416962"/>
                <a:gd name="connsiteY3" fmla="*/ 524541 h 533540"/>
                <a:gd name="connsiteX4" fmla="*/ 390977 w 416962"/>
                <a:gd name="connsiteY4" fmla="*/ 512727 h 533540"/>
                <a:gd name="connsiteX5" fmla="*/ 414603 w 416962"/>
                <a:gd name="connsiteY5" fmla="*/ 295351 h 533540"/>
                <a:gd name="connsiteX6" fmla="*/ 390976 w 416962"/>
                <a:gd name="connsiteY6" fmla="*/ 66160 h 533540"/>
                <a:gd name="connsiteX7" fmla="*/ 199590 w 416962"/>
                <a:gd name="connsiteY7" fmla="*/ 0 h 533540"/>
                <a:gd name="connsiteX8" fmla="*/ 36557 w 416962"/>
                <a:gd name="connsiteY8" fmla="*/ 66159 h 533540"/>
                <a:gd name="connsiteX0" fmla="*/ 36557 w 415953"/>
                <a:gd name="connsiteY0" fmla="*/ 66159 h 531703"/>
                <a:gd name="connsiteX1" fmla="*/ 1116 w 415953"/>
                <a:gd name="connsiteY1" fmla="*/ 297712 h 531703"/>
                <a:gd name="connsiteX2" fmla="*/ 27108 w 415953"/>
                <a:gd name="connsiteY2" fmla="*/ 510363 h 531703"/>
                <a:gd name="connsiteX3" fmla="*/ 192502 w 415953"/>
                <a:gd name="connsiteY3" fmla="*/ 524541 h 531703"/>
                <a:gd name="connsiteX4" fmla="*/ 390977 w 415953"/>
                <a:gd name="connsiteY4" fmla="*/ 512727 h 531703"/>
                <a:gd name="connsiteX5" fmla="*/ 414603 w 415953"/>
                <a:gd name="connsiteY5" fmla="*/ 295351 h 531703"/>
                <a:gd name="connsiteX6" fmla="*/ 390976 w 415953"/>
                <a:gd name="connsiteY6" fmla="*/ 66160 h 531703"/>
                <a:gd name="connsiteX7" fmla="*/ 199590 w 415953"/>
                <a:gd name="connsiteY7" fmla="*/ 0 h 531703"/>
                <a:gd name="connsiteX8" fmla="*/ 36557 w 415953"/>
                <a:gd name="connsiteY8" fmla="*/ 66159 h 531703"/>
                <a:gd name="connsiteX0" fmla="*/ 38202 w 417598"/>
                <a:gd name="connsiteY0" fmla="*/ 66159 h 527065"/>
                <a:gd name="connsiteX1" fmla="*/ 2761 w 417598"/>
                <a:gd name="connsiteY1" fmla="*/ 297712 h 527065"/>
                <a:gd name="connsiteX2" fmla="*/ 28753 w 417598"/>
                <a:gd name="connsiteY2" fmla="*/ 510363 h 527065"/>
                <a:gd name="connsiteX3" fmla="*/ 194147 w 417598"/>
                <a:gd name="connsiteY3" fmla="*/ 524541 h 527065"/>
                <a:gd name="connsiteX4" fmla="*/ 392622 w 417598"/>
                <a:gd name="connsiteY4" fmla="*/ 512727 h 527065"/>
                <a:gd name="connsiteX5" fmla="*/ 416248 w 417598"/>
                <a:gd name="connsiteY5" fmla="*/ 295351 h 527065"/>
                <a:gd name="connsiteX6" fmla="*/ 392621 w 417598"/>
                <a:gd name="connsiteY6" fmla="*/ 66160 h 527065"/>
                <a:gd name="connsiteX7" fmla="*/ 201235 w 417598"/>
                <a:gd name="connsiteY7" fmla="*/ 0 h 527065"/>
                <a:gd name="connsiteX8" fmla="*/ 38202 w 417598"/>
                <a:gd name="connsiteY8" fmla="*/ 66159 h 527065"/>
                <a:gd name="connsiteX0" fmla="*/ 36212 w 415608"/>
                <a:gd name="connsiteY0" fmla="*/ 66159 h 527065"/>
                <a:gd name="connsiteX1" fmla="*/ 771 w 415608"/>
                <a:gd name="connsiteY1" fmla="*/ 297712 h 527065"/>
                <a:gd name="connsiteX2" fmla="*/ 55116 w 415608"/>
                <a:gd name="connsiteY2" fmla="*/ 510363 h 527065"/>
                <a:gd name="connsiteX3" fmla="*/ 192157 w 415608"/>
                <a:gd name="connsiteY3" fmla="*/ 524541 h 527065"/>
                <a:gd name="connsiteX4" fmla="*/ 390632 w 415608"/>
                <a:gd name="connsiteY4" fmla="*/ 512727 h 527065"/>
                <a:gd name="connsiteX5" fmla="*/ 414258 w 415608"/>
                <a:gd name="connsiteY5" fmla="*/ 295351 h 527065"/>
                <a:gd name="connsiteX6" fmla="*/ 390631 w 415608"/>
                <a:gd name="connsiteY6" fmla="*/ 66160 h 527065"/>
                <a:gd name="connsiteX7" fmla="*/ 199245 w 415608"/>
                <a:gd name="connsiteY7" fmla="*/ 0 h 527065"/>
                <a:gd name="connsiteX8" fmla="*/ 36212 w 415608"/>
                <a:gd name="connsiteY8" fmla="*/ 66159 h 527065"/>
                <a:gd name="connsiteX0" fmla="*/ 15687 w 395083"/>
                <a:gd name="connsiteY0" fmla="*/ 66159 h 531379"/>
                <a:gd name="connsiteX1" fmla="*/ 8600 w 395083"/>
                <a:gd name="connsiteY1" fmla="*/ 302438 h 531379"/>
                <a:gd name="connsiteX2" fmla="*/ 34591 w 395083"/>
                <a:gd name="connsiteY2" fmla="*/ 510363 h 531379"/>
                <a:gd name="connsiteX3" fmla="*/ 171632 w 395083"/>
                <a:gd name="connsiteY3" fmla="*/ 524541 h 531379"/>
                <a:gd name="connsiteX4" fmla="*/ 370107 w 395083"/>
                <a:gd name="connsiteY4" fmla="*/ 512727 h 531379"/>
                <a:gd name="connsiteX5" fmla="*/ 393733 w 395083"/>
                <a:gd name="connsiteY5" fmla="*/ 295351 h 531379"/>
                <a:gd name="connsiteX6" fmla="*/ 370106 w 395083"/>
                <a:gd name="connsiteY6" fmla="*/ 66160 h 531379"/>
                <a:gd name="connsiteX7" fmla="*/ 178720 w 395083"/>
                <a:gd name="connsiteY7" fmla="*/ 0 h 531379"/>
                <a:gd name="connsiteX8" fmla="*/ 15687 w 395083"/>
                <a:gd name="connsiteY8" fmla="*/ 66159 h 531379"/>
                <a:gd name="connsiteX0" fmla="*/ 16810 w 396206"/>
                <a:gd name="connsiteY0" fmla="*/ 66159 h 532029"/>
                <a:gd name="connsiteX1" fmla="*/ 7361 w 396206"/>
                <a:gd name="connsiteY1" fmla="*/ 292987 h 532029"/>
                <a:gd name="connsiteX2" fmla="*/ 35714 w 396206"/>
                <a:gd name="connsiteY2" fmla="*/ 510363 h 532029"/>
                <a:gd name="connsiteX3" fmla="*/ 172755 w 396206"/>
                <a:gd name="connsiteY3" fmla="*/ 524541 h 532029"/>
                <a:gd name="connsiteX4" fmla="*/ 371230 w 396206"/>
                <a:gd name="connsiteY4" fmla="*/ 512727 h 532029"/>
                <a:gd name="connsiteX5" fmla="*/ 394856 w 396206"/>
                <a:gd name="connsiteY5" fmla="*/ 295351 h 532029"/>
                <a:gd name="connsiteX6" fmla="*/ 371229 w 396206"/>
                <a:gd name="connsiteY6" fmla="*/ 66160 h 532029"/>
                <a:gd name="connsiteX7" fmla="*/ 179843 w 396206"/>
                <a:gd name="connsiteY7" fmla="*/ 0 h 532029"/>
                <a:gd name="connsiteX8" fmla="*/ 16810 w 396206"/>
                <a:gd name="connsiteY8" fmla="*/ 66159 h 532029"/>
                <a:gd name="connsiteX0" fmla="*/ 17622 w 397018"/>
                <a:gd name="connsiteY0" fmla="*/ 66159 h 532029"/>
                <a:gd name="connsiteX1" fmla="*/ 8173 w 397018"/>
                <a:gd name="connsiteY1" fmla="*/ 292987 h 532029"/>
                <a:gd name="connsiteX2" fmla="*/ 36526 w 397018"/>
                <a:gd name="connsiteY2" fmla="*/ 510363 h 532029"/>
                <a:gd name="connsiteX3" fmla="*/ 173567 w 397018"/>
                <a:gd name="connsiteY3" fmla="*/ 524541 h 532029"/>
                <a:gd name="connsiteX4" fmla="*/ 372042 w 397018"/>
                <a:gd name="connsiteY4" fmla="*/ 512727 h 532029"/>
                <a:gd name="connsiteX5" fmla="*/ 395668 w 397018"/>
                <a:gd name="connsiteY5" fmla="*/ 295351 h 532029"/>
                <a:gd name="connsiteX6" fmla="*/ 372041 w 397018"/>
                <a:gd name="connsiteY6" fmla="*/ 66160 h 532029"/>
                <a:gd name="connsiteX7" fmla="*/ 180655 w 397018"/>
                <a:gd name="connsiteY7" fmla="*/ 0 h 532029"/>
                <a:gd name="connsiteX8" fmla="*/ 17622 w 397018"/>
                <a:gd name="connsiteY8" fmla="*/ 66159 h 532029"/>
                <a:gd name="connsiteX0" fmla="*/ 16811 w 396207"/>
                <a:gd name="connsiteY0" fmla="*/ 66159 h 529127"/>
                <a:gd name="connsiteX1" fmla="*/ 7362 w 396207"/>
                <a:gd name="connsiteY1" fmla="*/ 292987 h 529127"/>
                <a:gd name="connsiteX2" fmla="*/ 35715 w 396207"/>
                <a:gd name="connsiteY2" fmla="*/ 505637 h 529127"/>
                <a:gd name="connsiteX3" fmla="*/ 172756 w 396207"/>
                <a:gd name="connsiteY3" fmla="*/ 524541 h 529127"/>
                <a:gd name="connsiteX4" fmla="*/ 371231 w 396207"/>
                <a:gd name="connsiteY4" fmla="*/ 512727 h 529127"/>
                <a:gd name="connsiteX5" fmla="*/ 394857 w 396207"/>
                <a:gd name="connsiteY5" fmla="*/ 295351 h 529127"/>
                <a:gd name="connsiteX6" fmla="*/ 371230 w 396207"/>
                <a:gd name="connsiteY6" fmla="*/ 66160 h 529127"/>
                <a:gd name="connsiteX7" fmla="*/ 179844 w 396207"/>
                <a:gd name="connsiteY7" fmla="*/ 0 h 529127"/>
                <a:gd name="connsiteX8" fmla="*/ 16811 w 396207"/>
                <a:gd name="connsiteY8" fmla="*/ 66159 h 529127"/>
                <a:gd name="connsiteX0" fmla="*/ 16811 w 397772"/>
                <a:gd name="connsiteY0" fmla="*/ 66159 h 528841"/>
                <a:gd name="connsiteX1" fmla="*/ 7362 w 397772"/>
                <a:gd name="connsiteY1" fmla="*/ 292987 h 528841"/>
                <a:gd name="connsiteX2" fmla="*/ 35715 w 397772"/>
                <a:gd name="connsiteY2" fmla="*/ 505637 h 528841"/>
                <a:gd name="connsiteX3" fmla="*/ 172756 w 397772"/>
                <a:gd name="connsiteY3" fmla="*/ 524541 h 528841"/>
                <a:gd name="connsiteX4" fmla="*/ 349966 w 397772"/>
                <a:gd name="connsiteY4" fmla="*/ 517453 h 528841"/>
                <a:gd name="connsiteX5" fmla="*/ 394857 w 397772"/>
                <a:gd name="connsiteY5" fmla="*/ 295351 h 528841"/>
                <a:gd name="connsiteX6" fmla="*/ 371230 w 397772"/>
                <a:gd name="connsiteY6" fmla="*/ 66160 h 528841"/>
                <a:gd name="connsiteX7" fmla="*/ 179844 w 397772"/>
                <a:gd name="connsiteY7" fmla="*/ 0 h 528841"/>
                <a:gd name="connsiteX8" fmla="*/ 16811 w 397772"/>
                <a:gd name="connsiteY8" fmla="*/ 66159 h 528841"/>
                <a:gd name="connsiteX0" fmla="*/ 16811 w 386281"/>
                <a:gd name="connsiteY0" fmla="*/ 66159 h 536037"/>
                <a:gd name="connsiteX1" fmla="*/ 7362 w 386281"/>
                <a:gd name="connsiteY1" fmla="*/ 292987 h 536037"/>
                <a:gd name="connsiteX2" fmla="*/ 35715 w 386281"/>
                <a:gd name="connsiteY2" fmla="*/ 505637 h 536037"/>
                <a:gd name="connsiteX3" fmla="*/ 172756 w 386281"/>
                <a:gd name="connsiteY3" fmla="*/ 524541 h 536037"/>
                <a:gd name="connsiteX4" fmla="*/ 349966 w 386281"/>
                <a:gd name="connsiteY4" fmla="*/ 517453 h 536037"/>
                <a:gd name="connsiteX5" fmla="*/ 368866 w 386281"/>
                <a:gd name="connsiteY5" fmla="*/ 292988 h 536037"/>
                <a:gd name="connsiteX6" fmla="*/ 371230 w 386281"/>
                <a:gd name="connsiteY6" fmla="*/ 66160 h 536037"/>
                <a:gd name="connsiteX7" fmla="*/ 179844 w 386281"/>
                <a:gd name="connsiteY7" fmla="*/ 0 h 536037"/>
                <a:gd name="connsiteX8" fmla="*/ 16811 w 386281"/>
                <a:gd name="connsiteY8" fmla="*/ 66159 h 536037"/>
                <a:gd name="connsiteX0" fmla="*/ 16811 w 390120"/>
                <a:gd name="connsiteY0" fmla="*/ 66159 h 535863"/>
                <a:gd name="connsiteX1" fmla="*/ 7362 w 390120"/>
                <a:gd name="connsiteY1" fmla="*/ 292987 h 535863"/>
                <a:gd name="connsiteX2" fmla="*/ 35715 w 390120"/>
                <a:gd name="connsiteY2" fmla="*/ 505637 h 535863"/>
                <a:gd name="connsiteX3" fmla="*/ 172756 w 390120"/>
                <a:gd name="connsiteY3" fmla="*/ 524541 h 535863"/>
                <a:gd name="connsiteX4" fmla="*/ 349966 w 390120"/>
                <a:gd name="connsiteY4" fmla="*/ 517453 h 535863"/>
                <a:gd name="connsiteX5" fmla="*/ 380680 w 390120"/>
                <a:gd name="connsiteY5" fmla="*/ 295351 h 535863"/>
                <a:gd name="connsiteX6" fmla="*/ 371230 w 390120"/>
                <a:gd name="connsiteY6" fmla="*/ 66160 h 535863"/>
                <a:gd name="connsiteX7" fmla="*/ 179844 w 390120"/>
                <a:gd name="connsiteY7" fmla="*/ 0 h 535863"/>
                <a:gd name="connsiteX8" fmla="*/ 16811 w 390120"/>
                <a:gd name="connsiteY8" fmla="*/ 66159 h 535863"/>
                <a:gd name="connsiteX0" fmla="*/ 16811 w 393406"/>
                <a:gd name="connsiteY0" fmla="*/ 66159 h 535863"/>
                <a:gd name="connsiteX1" fmla="*/ 7362 w 393406"/>
                <a:gd name="connsiteY1" fmla="*/ 292987 h 535863"/>
                <a:gd name="connsiteX2" fmla="*/ 35715 w 393406"/>
                <a:gd name="connsiteY2" fmla="*/ 505637 h 535863"/>
                <a:gd name="connsiteX3" fmla="*/ 172756 w 393406"/>
                <a:gd name="connsiteY3" fmla="*/ 524541 h 535863"/>
                <a:gd name="connsiteX4" fmla="*/ 349966 w 393406"/>
                <a:gd name="connsiteY4" fmla="*/ 517453 h 535863"/>
                <a:gd name="connsiteX5" fmla="*/ 387769 w 393406"/>
                <a:gd name="connsiteY5" fmla="*/ 295351 h 535863"/>
                <a:gd name="connsiteX6" fmla="*/ 371230 w 393406"/>
                <a:gd name="connsiteY6" fmla="*/ 66160 h 535863"/>
                <a:gd name="connsiteX7" fmla="*/ 179844 w 393406"/>
                <a:gd name="connsiteY7" fmla="*/ 0 h 535863"/>
                <a:gd name="connsiteX8" fmla="*/ 16811 w 393406"/>
                <a:gd name="connsiteY8" fmla="*/ 66159 h 535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406" h="535863">
                  <a:moveTo>
                    <a:pt x="16811" y="66159"/>
                  </a:moveTo>
                  <a:cubicBezTo>
                    <a:pt x="-11936" y="114990"/>
                    <a:pt x="4211" y="219741"/>
                    <a:pt x="7362" y="292987"/>
                  </a:cubicBezTo>
                  <a:cubicBezTo>
                    <a:pt x="10513" y="366233"/>
                    <a:pt x="8149" y="467045"/>
                    <a:pt x="35715" y="505637"/>
                  </a:cubicBezTo>
                  <a:cubicBezTo>
                    <a:pt x="63281" y="544229"/>
                    <a:pt x="120381" y="522572"/>
                    <a:pt x="172756" y="524541"/>
                  </a:cubicBezTo>
                  <a:cubicBezTo>
                    <a:pt x="231826" y="522178"/>
                    <a:pt x="314131" y="555651"/>
                    <a:pt x="349966" y="517453"/>
                  </a:cubicBezTo>
                  <a:cubicBezTo>
                    <a:pt x="385802" y="479255"/>
                    <a:pt x="384225" y="370566"/>
                    <a:pt x="387769" y="295351"/>
                  </a:cubicBezTo>
                  <a:cubicBezTo>
                    <a:pt x="391313" y="220136"/>
                    <a:pt x="404703" y="118141"/>
                    <a:pt x="371230" y="66160"/>
                  </a:cubicBezTo>
                  <a:cubicBezTo>
                    <a:pt x="337757" y="14179"/>
                    <a:pt x="238914" y="0"/>
                    <a:pt x="179844" y="0"/>
                  </a:cubicBezTo>
                  <a:cubicBezTo>
                    <a:pt x="120774" y="0"/>
                    <a:pt x="45558" y="17328"/>
                    <a:pt x="16811" y="66159"/>
                  </a:cubicBez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7C9C04F4-8795-4D0C-8E2C-3F27F58F2F2E}"/>
                </a:ext>
              </a:extLst>
            </p:cNvPr>
            <p:cNvSpPr/>
            <p:nvPr/>
          </p:nvSpPr>
          <p:spPr>
            <a:xfrm rot="20611956">
              <a:off x="5984182" y="4085586"/>
              <a:ext cx="393406" cy="535863"/>
            </a:xfrm>
            <a:custGeom>
              <a:avLst/>
              <a:gdLst>
                <a:gd name="connsiteX0" fmla="*/ 11215 w 427713"/>
                <a:gd name="connsiteY0" fmla="*/ 118649 h 561918"/>
                <a:gd name="connsiteX1" fmla="*/ 27755 w 427713"/>
                <a:gd name="connsiteY1" fmla="*/ 364379 h 561918"/>
                <a:gd name="connsiteX2" fmla="*/ 32481 w 427713"/>
                <a:gd name="connsiteY2" fmla="*/ 522686 h 561918"/>
                <a:gd name="connsiteX3" fmla="*/ 190788 w 427713"/>
                <a:gd name="connsiteY3" fmla="*/ 543951 h 561918"/>
                <a:gd name="connsiteX4" fmla="*/ 405802 w 427713"/>
                <a:gd name="connsiteY4" fmla="*/ 543951 h 561918"/>
                <a:gd name="connsiteX5" fmla="*/ 417615 w 427713"/>
                <a:gd name="connsiteY5" fmla="*/ 312398 h 561918"/>
                <a:gd name="connsiteX6" fmla="*/ 410527 w 427713"/>
                <a:gd name="connsiteY6" fmla="*/ 76119 h 561918"/>
                <a:gd name="connsiteX7" fmla="*/ 216778 w 427713"/>
                <a:gd name="connsiteY7" fmla="*/ 509 h 561918"/>
                <a:gd name="connsiteX8" fmla="*/ 11215 w 427713"/>
                <a:gd name="connsiteY8" fmla="*/ 118649 h 561918"/>
                <a:gd name="connsiteX0" fmla="*/ 11560 w 425696"/>
                <a:gd name="connsiteY0" fmla="*/ 87530 h 561515"/>
                <a:gd name="connsiteX1" fmla="*/ 25738 w 425696"/>
                <a:gd name="connsiteY1" fmla="*/ 363976 h 561515"/>
                <a:gd name="connsiteX2" fmla="*/ 30464 w 425696"/>
                <a:gd name="connsiteY2" fmla="*/ 522283 h 561515"/>
                <a:gd name="connsiteX3" fmla="*/ 188771 w 425696"/>
                <a:gd name="connsiteY3" fmla="*/ 543548 h 561515"/>
                <a:gd name="connsiteX4" fmla="*/ 403785 w 425696"/>
                <a:gd name="connsiteY4" fmla="*/ 543548 h 561515"/>
                <a:gd name="connsiteX5" fmla="*/ 415598 w 425696"/>
                <a:gd name="connsiteY5" fmla="*/ 311995 h 561515"/>
                <a:gd name="connsiteX6" fmla="*/ 408510 w 425696"/>
                <a:gd name="connsiteY6" fmla="*/ 75716 h 561515"/>
                <a:gd name="connsiteX7" fmla="*/ 214761 w 425696"/>
                <a:gd name="connsiteY7" fmla="*/ 106 h 561515"/>
                <a:gd name="connsiteX8" fmla="*/ 11560 w 425696"/>
                <a:gd name="connsiteY8" fmla="*/ 87530 h 561515"/>
                <a:gd name="connsiteX0" fmla="*/ 10883 w 425019"/>
                <a:gd name="connsiteY0" fmla="*/ 85178 h 559163"/>
                <a:gd name="connsiteX1" fmla="*/ 25061 w 425019"/>
                <a:gd name="connsiteY1" fmla="*/ 361624 h 559163"/>
                <a:gd name="connsiteX2" fmla="*/ 29787 w 425019"/>
                <a:gd name="connsiteY2" fmla="*/ 519931 h 559163"/>
                <a:gd name="connsiteX3" fmla="*/ 188094 w 425019"/>
                <a:gd name="connsiteY3" fmla="*/ 541196 h 559163"/>
                <a:gd name="connsiteX4" fmla="*/ 403108 w 425019"/>
                <a:gd name="connsiteY4" fmla="*/ 541196 h 559163"/>
                <a:gd name="connsiteX5" fmla="*/ 414921 w 425019"/>
                <a:gd name="connsiteY5" fmla="*/ 309643 h 559163"/>
                <a:gd name="connsiteX6" fmla="*/ 407833 w 425019"/>
                <a:gd name="connsiteY6" fmla="*/ 73364 h 559163"/>
                <a:gd name="connsiteX7" fmla="*/ 204633 w 425019"/>
                <a:gd name="connsiteY7" fmla="*/ 116 h 559163"/>
                <a:gd name="connsiteX8" fmla="*/ 10883 w 425019"/>
                <a:gd name="connsiteY8" fmla="*/ 85178 h 559163"/>
                <a:gd name="connsiteX0" fmla="*/ 10883 w 431603"/>
                <a:gd name="connsiteY0" fmla="*/ 85178 h 559163"/>
                <a:gd name="connsiteX1" fmla="*/ 25061 w 431603"/>
                <a:gd name="connsiteY1" fmla="*/ 361624 h 559163"/>
                <a:gd name="connsiteX2" fmla="*/ 29787 w 431603"/>
                <a:gd name="connsiteY2" fmla="*/ 519931 h 559163"/>
                <a:gd name="connsiteX3" fmla="*/ 188094 w 431603"/>
                <a:gd name="connsiteY3" fmla="*/ 541196 h 559163"/>
                <a:gd name="connsiteX4" fmla="*/ 403108 w 431603"/>
                <a:gd name="connsiteY4" fmla="*/ 541196 h 559163"/>
                <a:gd name="connsiteX5" fmla="*/ 429098 w 431603"/>
                <a:gd name="connsiteY5" fmla="*/ 309643 h 559163"/>
                <a:gd name="connsiteX6" fmla="*/ 407833 w 431603"/>
                <a:gd name="connsiteY6" fmla="*/ 73364 h 559163"/>
                <a:gd name="connsiteX7" fmla="*/ 204633 w 431603"/>
                <a:gd name="connsiteY7" fmla="*/ 116 h 559163"/>
                <a:gd name="connsiteX8" fmla="*/ 10883 w 431603"/>
                <a:gd name="connsiteY8" fmla="*/ 85178 h 559163"/>
                <a:gd name="connsiteX0" fmla="*/ 16874 w 437594"/>
                <a:gd name="connsiteY0" fmla="*/ 85178 h 559163"/>
                <a:gd name="connsiteX1" fmla="*/ 12150 w 437594"/>
                <a:gd name="connsiteY1" fmla="*/ 361624 h 559163"/>
                <a:gd name="connsiteX2" fmla="*/ 35778 w 437594"/>
                <a:gd name="connsiteY2" fmla="*/ 519931 h 559163"/>
                <a:gd name="connsiteX3" fmla="*/ 194085 w 437594"/>
                <a:gd name="connsiteY3" fmla="*/ 541196 h 559163"/>
                <a:gd name="connsiteX4" fmla="*/ 409099 w 437594"/>
                <a:gd name="connsiteY4" fmla="*/ 541196 h 559163"/>
                <a:gd name="connsiteX5" fmla="*/ 435089 w 437594"/>
                <a:gd name="connsiteY5" fmla="*/ 309643 h 559163"/>
                <a:gd name="connsiteX6" fmla="*/ 413824 w 437594"/>
                <a:gd name="connsiteY6" fmla="*/ 73364 h 559163"/>
                <a:gd name="connsiteX7" fmla="*/ 210624 w 437594"/>
                <a:gd name="connsiteY7" fmla="*/ 116 h 559163"/>
                <a:gd name="connsiteX8" fmla="*/ 16874 w 437594"/>
                <a:gd name="connsiteY8" fmla="*/ 85178 h 559163"/>
                <a:gd name="connsiteX0" fmla="*/ 16874 w 437594"/>
                <a:gd name="connsiteY0" fmla="*/ 85178 h 563991"/>
                <a:gd name="connsiteX1" fmla="*/ 12150 w 437594"/>
                <a:gd name="connsiteY1" fmla="*/ 361624 h 563991"/>
                <a:gd name="connsiteX2" fmla="*/ 35778 w 437594"/>
                <a:gd name="connsiteY2" fmla="*/ 519931 h 563991"/>
                <a:gd name="connsiteX3" fmla="*/ 205899 w 437594"/>
                <a:gd name="connsiteY3" fmla="*/ 553010 h 563991"/>
                <a:gd name="connsiteX4" fmla="*/ 409099 w 437594"/>
                <a:gd name="connsiteY4" fmla="*/ 541196 h 563991"/>
                <a:gd name="connsiteX5" fmla="*/ 435089 w 437594"/>
                <a:gd name="connsiteY5" fmla="*/ 309643 h 563991"/>
                <a:gd name="connsiteX6" fmla="*/ 413824 w 437594"/>
                <a:gd name="connsiteY6" fmla="*/ 73364 h 563991"/>
                <a:gd name="connsiteX7" fmla="*/ 210624 w 437594"/>
                <a:gd name="connsiteY7" fmla="*/ 116 h 563991"/>
                <a:gd name="connsiteX8" fmla="*/ 16874 w 437594"/>
                <a:gd name="connsiteY8" fmla="*/ 85178 h 563991"/>
                <a:gd name="connsiteX0" fmla="*/ 16874 w 437594"/>
                <a:gd name="connsiteY0" fmla="*/ 85178 h 554236"/>
                <a:gd name="connsiteX1" fmla="*/ 12150 w 437594"/>
                <a:gd name="connsiteY1" fmla="*/ 361624 h 554236"/>
                <a:gd name="connsiteX2" fmla="*/ 35778 w 437594"/>
                <a:gd name="connsiteY2" fmla="*/ 519931 h 554236"/>
                <a:gd name="connsiteX3" fmla="*/ 205899 w 437594"/>
                <a:gd name="connsiteY3" fmla="*/ 553010 h 554236"/>
                <a:gd name="connsiteX4" fmla="*/ 409099 w 437594"/>
                <a:gd name="connsiteY4" fmla="*/ 522294 h 554236"/>
                <a:gd name="connsiteX5" fmla="*/ 435089 w 437594"/>
                <a:gd name="connsiteY5" fmla="*/ 309643 h 554236"/>
                <a:gd name="connsiteX6" fmla="*/ 413824 w 437594"/>
                <a:gd name="connsiteY6" fmla="*/ 73364 h 554236"/>
                <a:gd name="connsiteX7" fmla="*/ 210624 w 437594"/>
                <a:gd name="connsiteY7" fmla="*/ 116 h 554236"/>
                <a:gd name="connsiteX8" fmla="*/ 16874 w 437594"/>
                <a:gd name="connsiteY8" fmla="*/ 85178 h 554236"/>
                <a:gd name="connsiteX0" fmla="*/ 16874 w 437594"/>
                <a:gd name="connsiteY0" fmla="*/ 85178 h 558187"/>
                <a:gd name="connsiteX1" fmla="*/ 12150 w 437594"/>
                <a:gd name="connsiteY1" fmla="*/ 361624 h 558187"/>
                <a:gd name="connsiteX2" fmla="*/ 35778 w 437594"/>
                <a:gd name="connsiteY2" fmla="*/ 519931 h 558187"/>
                <a:gd name="connsiteX3" fmla="*/ 215350 w 437594"/>
                <a:gd name="connsiteY3" fmla="*/ 557736 h 558187"/>
                <a:gd name="connsiteX4" fmla="*/ 409099 w 437594"/>
                <a:gd name="connsiteY4" fmla="*/ 522294 h 558187"/>
                <a:gd name="connsiteX5" fmla="*/ 435089 w 437594"/>
                <a:gd name="connsiteY5" fmla="*/ 309643 h 558187"/>
                <a:gd name="connsiteX6" fmla="*/ 413824 w 437594"/>
                <a:gd name="connsiteY6" fmla="*/ 73364 h 558187"/>
                <a:gd name="connsiteX7" fmla="*/ 210624 w 437594"/>
                <a:gd name="connsiteY7" fmla="*/ 116 h 558187"/>
                <a:gd name="connsiteX8" fmla="*/ 16874 w 437594"/>
                <a:gd name="connsiteY8" fmla="*/ 85178 h 558187"/>
                <a:gd name="connsiteX0" fmla="*/ 20067 w 440787"/>
                <a:gd name="connsiteY0" fmla="*/ 85178 h 558187"/>
                <a:gd name="connsiteX1" fmla="*/ 8255 w 440787"/>
                <a:gd name="connsiteY1" fmla="*/ 361624 h 558187"/>
                <a:gd name="connsiteX2" fmla="*/ 38971 w 440787"/>
                <a:gd name="connsiteY2" fmla="*/ 519931 h 558187"/>
                <a:gd name="connsiteX3" fmla="*/ 218543 w 440787"/>
                <a:gd name="connsiteY3" fmla="*/ 557736 h 558187"/>
                <a:gd name="connsiteX4" fmla="*/ 412292 w 440787"/>
                <a:gd name="connsiteY4" fmla="*/ 522294 h 558187"/>
                <a:gd name="connsiteX5" fmla="*/ 438282 w 440787"/>
                <a:gd name="connsiteY5" fmla="*/ 309643 h 558187"/>
                <a:gd name="connsiteX6" fmla="*/ 417017 w 440787"/>
                <a:gd name="connsiteY6" fmla="*/ 73364 h 558187"/>
                <a:gd name="connsiteX7" fmla="*/ 213817 w 440787"/>
                <a:gd name="connsiteY7" fmla="*/ 116 h 558187"/>
                <a:gd name="connsiteX8" fmla="*/ 20067 w 440787"/>
                <a:gd name="connsiteY8" fmla="*/ 85178 h 558187"/>
                <a:gd name="connsiteX0" fmla="*/ 20067 w 442342"/>
                <a:gd name="connsiteY0" fmla="*/ 85178 h 558345"/>
                <a:gd name="connsiteX1" fmla="*/ 8255 w 442342"/>
                <a:gd name="connsiteY1" fmla="*/ 361624 h 558345"/>
                <a:gd name="connsiteX2" fmla="*/ 38971 w 442342"/>
                <a:gd name="connsiteY2" fmla="*/ 519931 h 558345"/>
                <a:gd name="connsiteX3" fmla="*/ 218543 w 442342"/>
                <a:gd name="connsiteY3" fmla="*/ 557736 h 558345"/>
                <a:gd name="connsiteX4" fmla="*/ 412292 w 442342"/>
                <a:gd name="connsiteY4" fmla="*/ 522294 h 558345"/>
                <a:gd name="connsiteX5" fmla="*/ 440644 w 442342"/>
                <a:gd name="connsiteY5" fmla="*/ 302555 h 558345"/>
                <a:gd name="connsiteX6" fmla="*/ 417017 w 442342"/>
                <a:gd name="connsiteY6" fmla="*/ 73364 h 558345"/>
                <a:gd name="connsiteX7" fmla="*/ 213817 w 442342"/>
                <a:gd name="connsiteY7" fmla="*/ 116 h 558345"/>
                <a:gd name="connsiteX8" fmla="*/ 20067 w 442342"/>
                <a:gd name="connsiteY8" fmla="*/ 85178 h 558345"/>
                <a:gd name="connsiteX0" fmla="*/ 21288 w 443563"/>
                <a:gd name="connsiteY0" fmla="*/ 85178 h 558345"/>
                <a:gd name="connsiteX1" fmla="*/ 7113 w 443563"/>
                <a:gd name="connsiteY1" fmla="*/ 356898 h 558345"/>
                <a:gd name="connsiteX2" fmla="*/ 40192 w 443563"/>
                <a:gd name="connsiteY2" fmla="*/ 519931 h 558345"/>
                <a:gd name="connsiteX3" fmla="*/ 219764 w 443563"/>
                <a:gd name="connsiteY3" fmla="*/ 557736 h 558345"/>
                <a:gd name="connsiteX4" fmla="*/ 413513 w 443563"/>
                <a:gd name="connsiteY4" fmla="*/ 522294 h 558345"/>
                <a:gd name="connsiteX5" fmla="*/ 441865 w 443563"/>
                <a:gd name="connsiteY5" fmla="*/ 302555 h 558345"/>
                <a:gd name="connsiteX6" fmla="*/ 418238 w 443563"/>
                <a:gd name="connsiteY6" fmla="*/ 73364 h 558345"/>
                <a:gd name="connsiteX7" fmla="*/ 215038 w 443563"/>
                <a:gd name="connsiteY7" fmla="*/ 116 h 558345"/>
                <a:gd name="connsiteX8" fmla="*/ 21288 w 443563"/>
                <a:gd name="connsiteY8" fmla="*/ 85178 h 558345"/>
                <a:gd name="connsiteX0" fmla="*/ 45611 w 437169"/>
                <a:gd name="connsiteY0" fmla="*/ 66265 h 558335"/>
                <a:gd name="connsiteX1" fmla="*/ 719 w 437169"/>
                <a:gd name="connsiteY1" fmla="*/ 356888 h 558335"/>
                <a:gd name="connsiteX2" fmla="*/ 33798 w 437169"/>
                <a:gd name="connsiteY2" fmla="*/ 519921 h 558335"/>
                <a:gd name="connsiteX3" fmla="*/ 213370 w 437169"/>
                <a:gd name="connsiteY3" fmla="*/ 557726 h 558335"/>
                <a:gd name="connsiteX4" fmla="*/ 407119 w 437169"/>
                <a:gd name="connsiteY4" fmla="*/ 522284 h 558335"/>
                <a:gd name="connsiteX5" fmla="*/ 435471 w 437169"/>
                <a:gd name="connsiteY5" fmla="*/ 302545 h 558335"/>
                <a:gd name="connsiteX6" fmla="*/ 411844 w 437169"/>
                <a:gd name="connsiteY6" fmla="*/ 73354 h 558335"/>
                <a:gd name="connsiteX7" fmla="*/ 208644 w 437169"/>
                <a:gd name="connsiteY7" fmla="*/ 106 h 558335"/>
                <a:gd name="connsiteX8" fmla="*/ 45611 w 437169"/>
                <a:gd name="connsiteY8" fmla="*/ 66265 h 558335"/>
                <a:gd name="connsiteX0" fmla="*/ 37761 w 429319"/>
                <a:gd name="connsiteY0" fmla="*/ 66214 h 558284"/>
                <a:gd name="connsiteX1" fmla="*/ 2320 w 429319"/>
                <a:gd name="connsiteY1" fmla="*/ 297767 h 558284"/>
                <a:gd name="connsiteX2" fmla="*/ 25948 w 429319"/>
                <a:gd name="connsiteY2" fmla="*/ 519870 h 558284"/>
                <a:gd name="connsiteX3" fmla="*/ 205520 w 429319"/>
                <a:gd name="connsiteY3" fmla="*/ 557675 h 558284"/>
                <a:gd name="connsiteX4" fmla="*/ 399269 w 429319"/>
                <a:gd name="connsiteY4" fmla="*/ 522233 h 558284"/>
                <a:gd name="connsiteX5" fmla="*/ 427621 w 429319"/>
                <a:gd name="connsiteY5" fmla="*/ 302494 h 558284"/>
                <a:gd name="connsiteX6" fmla="*/ 403994 w 429319"/>
                <a:gd name="connsiteY6" fmla="*/ 73303 h 558284"/>
                <a:gd name="connsiteX7" fmla="*/ 200794 w 429319"/>
                <a:gd name="connsiteY7" fmla="*/ 55 h 558284"/>
                <a:gd name="connsiteX8" fmla="*/ 37761 w 429319"/>
                <a:gd name="connsiteY8" fmla="*/ 66214 h 558284"/>
                <a:gd name="connsiteX0" fmla="*/ 36275 w 427833"/>
                <a:gd name="connsiteY0" fmla="*/ 66214 h 558958"/>
                <a:gd name="connsiteX1" fmla="*/ 834 w 427833"/>
                <a:gd name="connsiteY1" fmla="*/ 297767 h 558958"/>
                <a:gd name="connsiteX2" fmla="*/ 29188 w 427833"/>
                <a:gd name="connsiteY2" fmla="*/ 510418 h 558958"/>
                <a:gd name="connsiteX3" fmla="*/ 204034 w 427833"/>
                <a:gd name="connsiteY3" fmla="*/ 557675 h 558958"/>
                <a:gd name="connsiteX4" fmla="*/ 397783 w 427833"/>
                <a:gd name="connsiteY4" fmla="*/ 522233 h 558958"/>
                <a:gd name="connsiteX5" fmla="*/ 426135 w 427833"/>
                <a:gd name="connsiteY5" fmla="*/ 302494 h 558958"/>
                <a:gd name="connsiteX6" fmla="*/ 402508 w 427833"/>
                <a:gd name="connsiteY6" fmla="*/ 73303 h 558958"/>
                <a:gd name="connsiteX7" fmla="*/ 199308 w 427833"/>
                <a:gd name="connsiteY7" fmla="*/ 55 h 558958"/>
                <a:gd name="connsiteX8" fmla="*/ 36275 w 427833"/>
                <a:gd name="connsiteY8" fmla="*/ 66214 h 558958"/>
                <a:gd name="connsiteX0" fmla="*/ 36275 w 428528"/>
                <a:gd name="connsiteY0" fmla="*/ 66214 h 558440"/>
                <a:gd name="connsiteX1" fmla="*/ 834 w 428528"/>
                <a:gd name="connsiteY1" fmla="*/ 297767 h 558440"/>
                <a:gd name="connsiteX2" fmla="*/ 29188 w 428528"/>
                <a:gd name="connsiteY2" fmla="*/ 510418 h 558440"/>
                <a:gd name="connsiteX3" fmla="*/ 204034 w 428528"/>
                <a:gd name="connsiteY3" fmla="*/ 557675 h 558440"/>
                <a:gd name="connsiteX4" fmla="*/ 388332 w 428528"/>
                <a:gd name="connsiteY4" fmla="*/ 519870 h 558440"/>
                <a:gd name="connsiteX5" fmla="*/ 426135 w 428528"/>
                <a:gd name="connsiteY5" fmla="*/ 302494 h 558440"/>
                <a:gd name="connsiteX6" fmla="*/ 402508 w 428528"/>
                <a:gd name="connsiteY6" fmla="*/ 73303 h 558440"/>
                <a:gd name="connsiteX7" fmla="*/ 199308 w 428528"/>
                <a:gd name="connsiteY7" fmla="*/ 55 h 558440"/>
                <a:gd name="connsiteX8" fmla="*/ 36275 w 428528"/>
                <a:gd name="connsiteY8" fmla="*/ 66214 h 558440"/>
                <a:gd name="connsiteX0" fmla="*/ 37760 w 430013"/>
                <a:gd name="connsiteY0" fmla="*/ 66214 h 557901"/>
                <a:gd name="connsiteX1" fmla="*/ 2319 w 430013"/>
                <a:gd name="connsiteY1" fmla="*/ 297767 h 557901"/>
                <a:gd name="connsiteX2" fmla="*/ 25948 w 430013"/>
                <a:gd name="connsiteY2" fmla="*/ 519869 h 557901"/>
                <a:gd name="connsiteX3" fmla="*/ 205519 w 430013"/>
                <a:gd name="connsiteY3" fmla="*/ 557675 h 557901"/>
                <a:gd name="connsiteX4" fmla="*/ 389817 w 430013"/>
                <a:gd name="connsiteY4" fmla="*/ 519870 h 557901"/>
                <a:gd name="connsiteX5" fmla="*/ 427620 w 430013"/>
                <a:gd name="connsiteY5" fmla="*/ 302494 h 557901"/>
                <a:gd name="connsiteX6" fmla="*/ 403993 w 430013"/>
                <a:gd name="connsiteY6" fmla="*/ 73303 h 557901"/>
                <a:gd name="connsiteX7" fmla="*/ 200793 w 430013"/>
                <a:gd name="connsiteY7" fmla="*/ 55 h 557901"/>
                <a:gd name="connsiteX8" fmla="*/ 37760 w 430013"/>
                <a:gd name="connsiteY8" fmla="*/ 66214 h 557901"/>
                <a:gd name="connsiteX0" fmla="*/ 40684 w 432937"/>
                <a:gd name="connsiteY0" fmla="*/ 66214 h 557831"/>
                <a:gd name="connsiteX1" fmla="*/ 5243 w 432937"/>
                <a:gd name="connsiteY1" fmla="*/ 297767 h 557831"/>
                <a:gd name="connsiteX2" fmla="*/ 28872 w 432937"/>
                <a:gd name="connsiteY2" fmla="*/ 519869 h 557831"/>
                <a:gd name="connsiteX3" fmla="*/ 208443 w 432937"/>
                <a:gd name="connsiteY3" fmla="*/ 557675 h 557831"/>
                <a:gd name="connsiteX4" fmla="*/ 392741 w 432937"/>
                <a:gd name="connsiteY4" fmla="*/ 519870 h 557831"/>
                <a:gd name="connsiteX5" fmla="*/ 430544 w 432937"/>
                <a:gd name="connsiteY5" fmla="*/ 302494 h 557831"/>
                <a:gd name="connsiteX6" fmla="*/ 406917 w 432937"/>
                <a:gd name="connsiteY6" fmla="*/ 73303 h 557831"/>
                <a:gd name="connsiteX7" fmla="*/ 203717 w 432937"/>
                <a:gd name="connsiteY7" fmla="*/ 55 h 557831"/>
                <a:gd name="connsiteX8" fmla="*/ 40684 w 432937"/>
                <a:gd name="connsiteY8" fmla="*/ 66214 h 557831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6557 w 428810"/>
                <a:gd name="connsiteY0" fmla="*/ 66214 h 531376"/>
                <a:gd name="connsiteX1" fmla="*/ 1116 w 428810"/>
                <a:gd name="connsiteY1" fmla="*/ 297767 h 531376"/>
                <a:gd name="connsiteX2" fmla="*/ 27108 w 428810"/>
                <a:gd name="connsiteY2" fmla="*/ 510418 h 531376"/>
                <a:gd name="connsiteX3" fmla="*/ 192502 w 428810"/>
                <a:gd name="connsiteY3" fmla="*/ 524596 h 531376"/>
                <a:gd name="connsiteX4" fmla="*/ 388614 w 428810"/>
                <a:gd name="connsiteY4" fmla="*/ 519870 h 531376"/>
                <a:gd name="connsiteX5" fmla="*/ 426417 w 428810"/>
                <a:gd name="connsiteY5" fmla="*/ 302494 h 531376"/>
                <a:gd name="connsiteX6" fmla="*/ 402790 w 428810"/>
                <a:gd name="connsiteY6" fmla="*/ 73303 h 531376"/>
                <a:gd name="connsiteX7" fmla="*/ 199590 w 428810"/>
                <a:gd name="connsiteY7" fmla="*/ 55 h 531376"/>
                <a:gd name="connsiteX8" fmla="*/ 36557 w 428810"/>
                <a:gd name="connsiteY8" fmla="*/ 66214 h 531376"/>
                <a:gd name="connsiteX0" fmla="*/ 36557 w 422272"/>
                <a:gd name="connsiteY0" fmla="*/ 66214 h 538568"/>
                <a:gd name="connsiteX1" fmla="*/ 1116 w 422272"/>
                <a:gd name="connsiteY1" fmla="*/ 297767 h 538568"/>
                <a:gd name="connsiteX2" fmla="*/ 27108 w 422272"/>
                <a:gd name="connsiteY2" fmla="*/ 510418 h 538568"/>
                <a:gd name="connsiteX3" fmla="*/ 192502 w 422272"/>
                <a:gd name="connsiteY3" fmla="*/ 524596 h 538568"/>
                <a:gd name="connsiteX4" fmla="*/ 388614 w 422272"/>
                <a:gd name="connsiteY4" fmla="*/ 519870 h 538568"/>
                <a:gd name="connsiteX5" fmla="*/ 414603 w 422272"/>
                <a:gd name="connsiteY5" fmla="*/ 295406 h 538568"/>
                <a:gd name="connsiteX6" fmla="*/ 402790 w 422272"/>
                <a:gd name="connsiteY6" fmla="*/ 73303 h 538568"/>
                <a:gd name="connsiteX7" fmla="*/ 199590 w 422272"/>
                <a:gd name="connsiteY7" fmla="*/ 55 h 538568"/>
                <a:gd name="connsiteX8" fmla="*/ 36557 w 422272"/>
                <a:gd name="connsiteY8" fmla="*/ 66214 h 538568"/>
                <a:gd name="connsiteX0" fmla="*/ 36557 w 416127"/>
                <a:gd name="connsiteY0" fmla="*/ 66159 h 538513"/>
                <a:gd name="connsiteX1" fmla="*/ 1116 w 416127"/>
                <a:gd name="connsiteY1" fmla="*/ 297712 h 538513"/>
                <a:gd name="connsiteX2" fmla="*/ 27108 w 416127"/>
                <a:gd name="connsiteY2" fmla="*/ 510363 h 538513"/>
                <a:gd name="connsiteX3" fmla="*/ 192502 w 416127"/>
                <a:gd name="connsiteY3" fmla="*/ 524541 h 538513"/>
                <a:gd name="connsiteX4" fmla="*/ 388614 w 416127"/>
                <a:gd name="connsiteY4" fmla="*/ 519815 h 538513"/>
                <a:gd name="connsiteX5" fmla="*/ 414603 w 416127"/>
                <a:gd name="connsiteY5" fmla="*/ 295351 h 538513"/>
                <a:gd name="connsiteX6" fmla="*/ 390976 w 416127"/>
                <a:gd name="connsiteY6" fmla="*/ 66160 h 538513"/>
                <a:gd name="connsiteX7" fmla="*/ 199590 w 416127"/>
                <a:gd name="connsiteY7" fmla="*/ 0 h 538513"/>
                <a:gd name="connsiteX8" fmla="*/ 36557 w 416127"/>
                <a:gd name="connsiteY8" fmla="*/ 66159 h 538513"/>
                <a:gd name="connsiteX0" fmla="*/ 36557 w 416962"/>
                <a:gd name="connsiteY0" fmla="*/ 66159 h 533540"/>
                <a:gd name="connsiteX1" fmla="*/ 1116 w 416962"/>
                <a:gd name="connsiteY1" fmla="*/ 297712 h 533540"/>
                <a:gd name="connsiteX2" fmla="*/ 27108 w 416962"/>
                <a:gd name="connsiteY2" fmla="*/ 510363 h 533540"/>
                <a:gd name="connsiteX3" fmla="*/ 192502 w 416962"/>
                <a:gd name="connsiteY3" fmla="*/ 524541 h 533540"/>
                <a:gd name="connsiteX4" fmla="*/ 390977 w 416962"/>
                <a:gd name="connsiteY4" fmla="*/ 512727 h 533540"/>
                <a:gd name="connsiteX5" fmla="*/ 414603 w 416962"/>
                <a:gd name="connsiteY5" fmla="*/ 295351 h 533540"/>
                <a:gd name="connsiteX6" fmla="*/ 390976 w 416962"/>
                <a:gd name="connsiteY6" fmla="*/ 66160 h 533540"/>
                <a:gd name="connsiteX7" fmla="*/ 199590 w 416962"/>
                <a:gd name="connsiteY7" fmla="*/ 0 h 533540"/>
                <a:gd name="connsiteX8" fmla="*/ 36557 w 416962"/>
                <a:gd name="connsiteY8" fmla="*/ 66159 h 533540"/>
                <a:gd name="connsiteX0" fmla="*/ 36557 w 415953"/>
                <a:gd name="connsiteY0" fmla="*/ 66159 h 531703"/>
                <a:gd name="connsiteX1" fmla="*/ 1116 w 415953"/>
                <a:gd name="connsiteY1" fmla="*/ 297712 h 531703"/>
                <a:gd name="connsiteX2" fmla="*/ 27108 w 415953"/>
                <a:gd name="connsiteY2" fmla="*/ 510363 h 531703"/>
                <a:gd name="connsiteX3" fmla="*/ 192502 w 415953"/>
                <a:gd name="connsiteY3" fmla="*/ 524541 h 531703"/>
                <a:gd name="connsiteX4" fmla="*/ 390977 w 415953"/>
                <a:gd name="connsiteY4" fmla="*/ 512727 h 531703"/>
                <a:gd name="connsiteX5" fmla="*/ 414603 w 415953"/>
                <a:gd name="connsiteY5" fmla="*/ 295351 h 531703"/>
                <a:gd name="connsiteX6" fmla="*/ 390976 w 415953"/>
                <a:gd name="connsiteY6" fmla="*/ 66160 h 531703"/>
                <a:gd name="connsiteX7" fmla="*/ 199590 w 415953"/>
                <a:gd name="connsiteY7" fmla="*/ 0 h 531703"/>
                <a:gd name="connsiteX8" fmla="*/ 36557 w 415953"/>
                <a:gd name="connsiteY8" fmla="*/ 66159 h 531703"/>
                <a:gd name="connsiteX0" fmla="*/ 38202 w 417598"/>
                <a:gd name="connsiteY0" fmla="*/ 66159 h 527065"/>
                <a:gd name="connsiteX1" fmla="*/ 2761 w 417598"/>
                <a:gd name="connsiteY1" fmla="*/ 297712 h 527065"/>
                <a:gd name="connsiteX2" fmla="*/ 28753 w 417598"/>
                <a:gd name="connsiteY2" fmla="*/ 510363 h 527065"/>
                <a:gd name="connsiteX3" fmla="*/ 194147 w 417598"/>
                <a:gd name="connsiteY3" fmla="*/ 524541 h 527065"/>
                <a:gd name="connsiteX4" fmla="*/ 392622 w 417598"/>
                <a:gd name="connsiteY4" fmla="*/ 512727 h 527065"/>
                <a:gd name="connsiteX5" fmla="*/ 416248 w 417598"/>
                <a:gd name="connsiteY5" fmla="*/ 295351 h 527065"/>
                <a:gd name="connsiteX6" fmla="*/ 392621 w 417598"/>
                <a:gd name="connsiteY6" fmla="*/ 66160 h 527065"/>
                <a:gd name="connsiteX7" fmla="*/ 201235 w 417598"/>
                <a:gd name="connsiteY7" fmla="*/ 0 h 527065"/>
                <a:gd name="connsiteX8" fmla="*/ 38202 w 417598"/>
                <a:gd name="connsiteY8" fmla="*/ 66159 h 527065"/>
                <a:gd name="connsiteX0" fmla="*/ 36212 w 415608"/>
                <a:gd name="connsiteY0" fmla="*/ 66159 h 527065"/>
                <a:gd name="connsiteX1" fmla="*/ 771 w 415608"/>
                <a:gd name="connsiteY1" fmla="*/ 297712 h 527065"/>
                <a:gd name="connsiteX2" fmla="*/ 55116 w 415608"/>
                <a:gd name="connsiteY2" fmla="*/ 510363 h 527065"/>
                <a:gd name="connsiteX3" fmla="*/ 192157 w 415608"/>
                <a:gd name="connsiteY3" fmla="*/ 524541 h 527065"/>
                <a:gd name="connsiteX4" fmla="*/ 390632 w 415608"/>
                <a:gd name="connsiteY4" fmla="*/ 512727 h 527065"/>
                <a:gd name="connsiteX5" fmla="*/ 414258 w 415608"/>
                <a:gd name="connsiteY5" fmla="*/ 295351 h 527065"/>
                <a:gd name="connsiteX6" fmla="*/ 390631 w 415608"/>
                <a:gd name="connsiteY6" fmla="*/ 66160 h 527065"/>
                <a:gd name="connsiteX7" fmla="*/ 199245 w 415608"/>
                <a:gd name="connsiteY7" fmla="*/ 0 h 527065"/>
                <a:gd name="connsiteX8" fmla="*/ 36212 w 415608"/>
                <a:gd name="connsiteY8" fmla="*/ 66159 h 527065"/>
                <a:gd name="connsiteX0" fmla="*/ 15687 w 395083"/>
                <a:gd name="connsiteY0" fmla="*/ 66159 h 531379"/>
                <a:gd name="connsiteX1" fmla="*/ 8600 w 395083"/>
                <a:gd name="connsiteY1" fmla="*/ 302438 h 531379"/>
                <a:gd name="connsiteX2" fmla="*/ 34591 w 395083"/>
                <a:gd name="connsiteY2" fmla="*/ 510363 h 531379"/>
                <a:gd name="connsiteX3" fmla="*/ 171632 w 395083"/>
                <a:gd name="connsiteY3" fmla="*/ 524541 h 531379"/>
                <a:gd name="connsiteX4" fmla="*/ 370107 w 395083"/>
                <a:gd name="connsiteY4" fmla="*/ 512727 h 531379"/>
                <a:gd name="connsiteX5" fmla="*/ 393733 w 395083"/>
                <a:gd name="connsiteY5" fmla="*/ 295351 h 531379"/>
                <a:gd name="connsiteX6" fmla="*/ 370106 w 395083"/>
                <a:gd name="connsiteY6" fmla="*/ 66160 h 531379"/>
                <a:gd name="connsiteX7" fmla="*/ 178720 w 395083"/>
                <a:gd name="connsiteY7" fmla="*/ 0 h 531379"/>
                <a:gd name="connsiteX8" fmla="*/ 15687 w 395083"/>
                <a:gd name="connsiteY8" fmla="*/ 66159 h 531379"/>
                <a:gd name="connsiteX0" fmla="*/ 16810 w 396206"/>
                <a:gd name="connsiteY0" fmla="*/ 66159 h 532029"/>
                <a:gd name="connsiteX1" fmla="*/ 7361 w 396206"/>
                <a:gd name="connsiteY1" fmla="*/ 292987 h 532029"/>
                <a:gd name="connsiteX2" fmla="*/ 35714 w 396206"/>
                <a:gd name="connsiteY2" fmla="*/ 510363 h 532029"/>
                <a:gd name="connsiteX3" fmla="*/ 172755 w 396206"/>
                <a:gd name="connsiteY3" fmla="*/ 524541 h 532029"/>
                <a:gd name="connsiteX4" fmla="*/ 371230 w 396206"/>
                <a:gd name="connsiteY4" fmla="*/ 512727 h 532029"/>
                <a:gd name="connsiteX5" fmla="*/ 394856 w 396206"/>
                <a:gd name="connsiteY5" fmla="*/ 295351 h 532029"/>
                <a:gd name="connsiteX6" fmla="*/ 371229 w 396206"/>
                <a:gd name="connsiteY6" fmla="*/ 66160 h 532029"/>
                <a:gd name="connsiteX7" fmla="*/ 179843 w 396206"/>
                <a:gd name="connsiteY7" fmla="*/ 0 h 532029"/>
                <a:gd name="connsiteX8" fmla="*/ 16810 w 396206"/>
                <a:gd name="connsiteY8" fmla="*/ 66159 h 532029"/>
                <a:gd name="connsiteX0" fmla="*/ 17622 w 397018"/>
                <a:gd name="connsiteY0" fmla="*/ 66159 h 532029"/>
                <a:gd name="connsiteX1" fmla="*/ 8173 w 397018"/>
                <a:gd name="connsiteY1" fmla="*/ 292987 h 532029"/>
                <a:gd name="connsiteX2" fmla="*/ 36526 w 397018"/>
                <a:gd name="connsiteY2" fmla="*/ 510363 h 532029"/>
                <a:gd name="connsiteX3" fmla="*/ 173567 w 397018"/>
                <a:gd name="connsiteY3" fmla="*/ 524541 h 532029"/>
                <a:gd name="connsiteX4" fmla="*/ 372042 w 397018"/>
                <a:gd name="connsiteY4" fmla="*/ 512727 h 532029"/>
                <a:gd name="connsiteX5" fmla="*/ 395668 w 397018"/>
                <a:gd name="connsiteY5" fmla="*/ 295351 h 532029"/>
                <a:gd name="connsiteX6" fmla="*/ 372041 w 397018"/>
                <a:gd name="connsiteY6" fmla="*/ 66160 h 532029"/>
                <a:gd name="connsiteX7" fmla="*/ 180655 w 397018"/>
                <a:gd name="connsiteY7" fmla="*/ 0 h 532029"/>
                <a:gd name="connsiteX8" fmla="*/ 17622 w 397018"/>
                <a:gd name="connsiteY8" fmla="*/ 66159 h 532029"/>
                <a:gd name="connsiteX0" fmla="*/ 16811 w 396207"/>
                <a:gd name="connsiteY0" fmla="*/ 66159 h 529127"/>
                <a:gd name="connsiteX1" fmla="*/ 7362 w 396207"/>
                <a:gd name="connsiteY1" fmla="*/ 292987 h 529127"/>
                <a:gd name="connsiteX2" fmla="*/ 35715 w 396207"/>
                <a:gd name="connsiteY2" fmla="*/ 505637 h 529127"/>
                <a:gd name="connsiteX3" fmla="*/ 172756 w 396207"/>
                <a:gd name="connsiteY3" fmla="*/ 524541 h 529127"/>
                <a:gd name="connsiteX4" fmla="*/ 371231 w 396207"/>
                <a:gd name="connsiteY4" fmla="*/ 512727 h 529127"/>
                <a:gd name="connsiteX5" fmla="*/ 394857 w 396207"/>
                <a:gd name="connsiteY5" fmla="*/ 295351 h 529127"/>
                <a:gd name="connsiteX6" fmla="*/ 371230 w 396207"/>
                <a:gd name="connsiteY6" fmla="*/ 66160 h 529127"/>
                <a:gd name="connsiteX7" fmla="*/ 179844 w 396207"/>
                <a:gd name="connsiteY7" fmla="*/ 0 h 529127"/>
                <a:gd name="connsiteX8" fmla="*/ 16811 w 396207"/>
                <a:gd name="connsiteY8" fmla="*/ 66159 h 529127"/>
                <a:gd name="connsiteX0" fmla="*/ 16811 w 397772"/>
                <a:gd name="connsiteY0" fmla="*/ 66159 h 528841"/>
                <a:gd name="connsiteX1" fmla="*/ 7362 w 397772"/>
                <a:gd name="connsiteY1" fmla="*/ 292987 h 528841"/>
                <a:gd name="connsiteX2" fmla="*/ 35715 w 397772"/>
                <a:gd name="connsiteY2" fmla="*/ 505637 h 528841"/>
                <a:gd name="connsiteX3" fmla="*/ 172756 w 397772"/>
                <a:gd name="connsiteY3" fmla="*/ 524541 h 528841"/>
                <a:gd name="connsiteX4" fmla="*/ 349966 w 397772"/>
                <a:gd name="connsiteY4" fmla="*/ 517453 h 528841"/>
                <a:gd name="connsiteX5" fmla="*/ 394857 w 397772"/>
                <a:gd name="connsiteY5" fmla="*/ 295351 h 528841"/>
                <a:gd name="connsiteX6" fmla="*/ 371230 w 397772"/>
                <a:gd name="connsiteY6" fmla="*/ 66160 h 528841"/>
                <a:gd name="connsiteX7" fmla="*/ 179844 w 397772"/>
                <a:gd name="connsiteY7" fmla="*/ 0 h 528841"/>
                <a:gd name="connsiteX8" fmla="*/ 16811 w 397772"/>
                <a:gd name="connsiteY8" fmla="*/ 66159 h 528841"/>
                <a:gd name="connsiteX0" fmla="*/ 16811 w 386281"/>
                <a:gd name="connsiteY0" fmla="*/ 66159 h 536037"/>
                <a:gd name="connsiteX1" fmla="*/ 7362 w 386281"/>
                <a:gd name="connsiteY1" fmla="*/ 292987 h 536037"/>
                <a:gd name="connsiteX2" fmla="*/ 35715 w 386281"/>
                <a:gd name="connsiteY2" fmla="*/ 505637 h 536037"/>
                <a:gd name="connsiteX3" fmla="*/ 172756 w 386281"/>
                <a:gd name="connsiteY3" fmla="*/ 524541 h 536037"/>
                <a:gd name="connsiteX4" fmla="*/ 349966 w 386281"/>
                <a:gd name="connsiteY4" fmla="*/ 517453 h 536037"/>
                <a:gd name="connsiteX5" fmla="*/ 368866 w 386281"/>
                <a:gd name="connsiteY5" fmla="*/ 292988 h 536037"/>
                <a:gd name="connsiteX6" fmla="*/ 371230 w 386281"/>
                <a:gd name="connsiteY6" fmla="*/ 66160 h 536037"/>
                <a:gd name="connsiteX7" fmla="*/ 179844 w 386281"/>
                <a:gd name="connsiteY7" fmla="*/ 0 h 536037"/>
                <a:gd name="connsiteX8" fmla="*/ 16811 w 386281"/>
                <a:gd name="connsiteY8" fmla="*/ 66159 h 536037"/>
                <a:gd name="connsiteX0" fmla="*/ 16811 w 390120"/>
                <a:gd name="connsiteY0" fmla="*/ 66159 h 535863"/>
                <a:gd name="connsiteX1" fmla="*/ 7362 w 390120"/>
                <a:gd name="connsiteY1" fmla="*/ 292987 h 535863"/>
                <a:gd name="connsiteX2" fmla="*/ 35715 w 390120"/>
                <a:gd name="connsiteY2" fmla="*/ 505637 h 535863"/>
                <a:gd name="connsiteX3" fmla="*/ 172756 w 390120"/>
                <a:gd name="connsiteY3" fmla="*/ 524541 h 535863"/>
                <a:gd name="connsiteX4" fmla="*/ 349966 w 390120"/>
                <a:gd name="connsiteY4" fmla="*/ 517453 h 535863"/>
                <a:gd name="connsiteX5" fmla="*/ 380680 w 390120"/>
                <a:gd name="connsiteY5" fmla="*/ 295351 h 535863"/>
                <a:gd name="connsiteX6" fmla="*/ 371230 w 390120"/>
                <a:gd name="connsiteY6" fmla="*/ 66160 h 535863"/>
                <a:gd name="connsiteX7" fmla="*/ 179844 w 390120"/>
                <a:gd name="connsiteY7" fmla="*/ 0 h 535863"/>
                <a:gd name="connsiteX8" fmla="*/ 16811 w 390120"/>
                <a:gd name="connsiteY8" fmla="*/ 66159 h 535863"/>
                <a:gd name="connsiteX0" fmla="*/ 16811 w 393406"/>
                <a:gd name="connsiteY0" fmla="*/ 66159 h 535863"/>
                <a:gd name="connsiteX1" fmla="*/ 7362 w 393406"/>
                <a:gd name="connsiteY1" fmla="*/ 292987 h 535863"/>
                <a:gd name="connsiteX2" fmla="*/ 35715 w 393406"/>
                <a:gd name="connsiteY2" fmla="*/ 505637 h 535863"/>
                <a:gd name="connsiteX3" fmla="*/ 172756 w 393406"/>
                <a:gd name="connsiteY3" fmla="*/ 524541 h 535863"/>
                <a:gd name="connsiteX4" fmla="*/ 349966 w 393406"/>
                <a:gd name="connsiteY4" fmla="*/ 517453 h 535863"/>
                <a:gd name="connsiteX5" fmla="*/ 387769 w 393406"/>
                <a:gd name="connsiteY5" fmla="*/ 295351 h 535863"/>
                <a:gd name="connsiteX6" fmla="*/ 371230 w 393406"/>
                <a:gd name="connsiteY6" fmla="*/ 66160 h 535863"/>
                <a:gd name="connsiteX7" fmla="*/ 179844 w 393406"/>
                <a:gd name="connsiteY7" fmla="*/ 0 h 535863"/>
                <a:gd name="connsiteX8" fmla="*/ 16811 w 393406"/>
                <a:gd name="connsiteY8" fmla="*/ 66159 h 535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406" h="535863">
                  <a:moveTo>
                    <a:pt x="16811" y="66159"/>
                  </a:moveTo>
                  <a:cubicBezTo>
                    <a:pt x="-11936" y="114990"/>
                    <a:pt x="4211" y="219741"/>
                    <a:pt x="7362" y="292987"/>
                  </a:cubicBezTo>
                  <a:cubicBezTo>
                    <a:pt x="10513" y="366233"/>
                    <a:pt x="8149" y="467045"/>
                    <a:pt x="35715" y="505637"/>
                  </a:cubicBezTo>
                  <a:cubicBezTo>
                    <a:pt x="63281" y="544229"/>
                    <a:pt x="120381" y="522572"/>
                    <a:pt x="172756" y="524541"/>
                  </a:cubicBezTo>
                  <a:cubicBezTo>
                    <a:pt x="231826" y="522178"/>
                    <a:pt x="314131" y="555651"/>
                    <a:pt x="349966" y="517453"/>
                  </a:cubicBezTo>
                  <a:cubicBezTo>
                    <a:pt x="385802" y="479255"/>
                    <a:pt x="384225" y="370566"/>
                    <a:pt x="387769" y="295351"/>
                  </a:cubicBezTo>
                  <a:cubicBezTo>
                    <a:pt x="391313" y="220136"/>
                    <a:pt x="404703" y="118141"/>
                    <a:pt x="371230" y="66160"/>
                  </a:cubicBezTo>
                  <a:cubicBezTo>
                    <a:pt x="337757" y="14179"/>
                    <a:pt x="238914" y="0"/>
                    <a:pt x="179844" y="0"/>
                  </a:cubicBezTo>
                  <a:cubicBezTo>
                    <a:pt x="120774" y="0"/>
                    <a:pt x="45558" y="17328"/>
                    <a:pt x="16811" y="66159"/>
                  </a:cubicBez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EFDAF4CC-ECE0-40CB-8BA3-C1617B0C7B88}"/>
                </a:ext>
              </a:extLst>
            </p:cNvPr>
            <p:cNvSpPr/>
            <p:nvPr/>
          </p:nvSpPr>
          <p:spPr>
            <a:xfrm>
              <a:off x="5625516" y="3156849"/>
              <a:ext cx="818288" cy="1112412"/>
            </a:xfrm>
            <a:custGeom>
              <a:avLst/>
              <a:gdLst>
                <a:gd name="connsiteX0" fmla="*/ 833039 w 833102"/>
                <a:gd name="connsiteY0" fmla="*/ 76519 h 1128109"/>
                <a:gd name="connsiteX1" fmla="*/ 721944 w 833102"/>
                <a:gd name="connsiteY1" fmla="*/ 29517 h 1128109"/>
                <a:gd name="connsiteX2" fmla="*/ 580938 w 833102"/>
                <a:gd name="connsiteY2" fmla="*/ 3880 h 1128109"/>
                <a:gd name="connsiteX3" fmla="*/ 471980 w 833102"/>
                <a:gd name="connsiteY3" fmla="*/ 6016 h 1128109"/>
                <a:gd name="connsiteX4" fmla="*/ 433524 w 833102"/>
                <a:gd name="connsiteY4" fmla="*/ 59428 h 1128109"/>
                <a:gd name="connsiteX5" fmla="*/ 358748 w 833102"/>
                <a:gd name="connsiteY5" fmla="*/ 78656 h 1128109"/>
                <a:gd name="connsiteX6" fmla="*/ 309610 w 833102"/>
                <a:gd name="connsiteY6" fmla="*/ 53018 h 1128109"/>
                <a:gd name="connsiteX7" fmla="*/ 309610 w 833102"/>
                <a:gd name="connsiteY7" fmla="*/ 6016 h 1128109"/>
                <a:gd name="connsiteX8" fmla="*/ 228424 w 833102"/>
                <a:gd name="connsiteY8" fmla="*/ 27381 h 1128109"/>
                <a:gd name="connsiteX9" fmla="*/ 108783 w 833102"/>
                <a:gd name="connsiteY9" fmla="*/ 91474 h 1128109"/>
                <a:gd name="connsiteX10" fmla="*/ 74600 w 833102"/>
                <a:gd name="connsiteY10" fmla="*/ 258117 h 1128109"/>
                <a:gd name="connsiteX11" fmla="*/ 38281 w 833102"/>
                <a:gd name="connsiteY11" fmla="*/ 719590 h 1128109"/>
                <a:gd name="connsiteX12" fmla="*/ 51099 w 833102"/>
                <a:gd name="connsiteY12" fmla="*/ 1093469 h 1128109"/>
                <a:gd name="connsiteX13" fmla="*/ 666396 w 833102"/>
                <a:gd name="connsiteY13" fmla="*/ 1104151 h 1128109"/>
                <a:gd name="connsiteX14" fmla="*/ 762537 w 833102"/>
                <a:gd name="connsiteY14" fmla="*/ 1027239 h 1128109"/>
                <a:gd name="connsiteX15" fmla="*/ 706989 w 833102"/>
                <a:gd name="connsiteY15" fmla="*/ 407669 h 1128109"/>
                <a:gd name="connsiteX16" fmla="*/ 833039 w 833102"/>
                <a:gd name="connsiteY16" fmla="*/ 76519 h 1128109"/>
                <a:gd name="connsiteX0" fmla="*/ 833039 w 833102"/>
                <a:gd name="connsiteY0" fmla="*/ 75792 h 1127382"/>
                <a:gd name="connsiteX1" fmla="*/ 721944 w 833102"/>
                <a:gd name="connsiteY1" fmla="*/ 15972 h 1127382"/>
                <a:gd name="connsiteX2" fmla="*/ 580938 w 833102"/>
                <a:gd name="connsiteY2" fmla="*/ 3153 h 1127382"/>
                <a:gd name="connsiteX3" fmla="*/ 471980 w 833102"/>
                <a:gd name="connsiteY3" fmla="*/ 5289 h 1127382"/>
                <a:gd name="connsiteX4" fmla="*/ 433524 w 833102"/>
                <a:gd name="connsiteY4" fmla="*/ 58701 h 1127382"/>
                <a:gd name="connsiteX5" fmla="*/ 358748 w 833102"/>
                <a:gd name="connsiteY5" fmla="*/ 77929 h 1127382"/>
                <a:gd name="connsiteX6" fmla="*/ 309610 w 833102"/>
                <a:gd name="connsiteY6" fmla="*/ 52291 h 1127382"/>
                <a:gd name="connsiteX7" fmla="*/ 309610 w 833102"/>
                <a:gd name="connsiteY7" fmla="*/ 5289 h 1127382"/>
                <a:gd name="connsiteX8" fmla="*/ 228424 w 833102"/>
                <a:gd name="connsiteY8" fmla="*/ 26654 h 1127382"/>
                <a:gd name="connsiteX9" fmla="*/ 108783 w 833102"/>
                <a:gd name="connsiteY9" fmla="*/ 90747 h 1127382"/>
                <a:gd name="connsiteX10" fmla="*/ 74600 w 833102"/>
                <a:gd name="connsiteY10" fmla="*/ 257390 h 1127382"/>
                <a:gd name="connsiteX11" fmla="*/ 38281 w 833102"/>
                <a:gd name="connsiteY11" fmla="*/ 718863 h 1127382"/>
                <a:gd name="connsiteX12" fmla="*/ 51099 w 833102"/>
                <a:gd name="connsiteY12" fmla="*/ 1092742 h 1127382"/>
                <a:gd name="connsiteX13" fmla="*/ 666396 w 833102"/>
                <a:gd name="connsiteY13" fmla="*/ 1103424 h 1127382"/>
                <a:gd name="connsiteX14" fmla="*/ 762537 w 833102"/>
                <a:gd name="connsiteY14" fmla="*/ 1026512 h 1127382"/>
                <a:gd name="connsiteX15" fmla="*/ 706989 w 833102"/>
                <a:gd name="connsiteY15" fmla="*/ 406942 h 1127382"/>
                <a:gd name="connsiteX16" fmla="*/ 833039 w 833102"/>
                <a:gd name="connsiteY16" fmla="*/ 75792 h 1127382"/>
                <a:gd name="connsiteX0" fmla="*/ 833039 w 833055"/>
                <a:gd name="connsiteY0" fmla="*/ 75792 h 1127382"/>
                <a:gd name="connsiteX1" fmla="*/ 721944 w 833055"/>
                <a:gd name="connsiteY1" fmla="*/ 15972 h 1127382"/>
                <a:gd name="connsiteX2" fmla="*/ 580938 w 833055"/>
                <a:gd name="connsiteY2" fmla="*/ 3153 h 1127382"/>
                <a:gd name="connsiteX3" fmla="*/ 471980 w 833055"/>
                <a:gd name="connsiteY3" fmla="*/ 5289 h 1127382"/>
                <a:gd name="connsiteX4" fmla="*/ 433524 w 833055"/>
                <a:gd name="connsiteY4" fmla="*/ 58701 h 1127382"/>
                <a:gd name="connsiteX5" fmla="*/ 358748 w 833055"/>
                <a:gd name="connsiteY5" fmla="*/ 77929 h 1127382"/>
                <a:gd name="connsiteX6" fmla="*/ 309610 w 833055"/>
                <a:gd name="connsiteY6" fmla="*/ 52291 h 1127382"/>
                <a:gd name="connsiteX7" fmla="*/ 309610 w 833055"/>
                <a:gd name="connsiteY7" fmla="*/ 5289 h 1127382"/>
                <a:gd name="connsiteX8" fmla="*/ 228424 w 833055"/>
                <a:gd name="connsiteY8" fmla="*/ 26654 h 1127382"/>
                <a:gd name="connsiteX9" fmla="*/ 108783 w 833055"/>
                <a:gd name="connsiteY9" fmla="*/ 90747 h 1127382"/>
                <a:gd name="connsiteX10" fmla="*/ 74600 w 833055"/>
                <a:gd name="connsiteY10" fmla="*/ 257390 h 1127382"/>
                <a:gd name="connsiteX11" fmla="*/ 38281 w 833055"/>
                <a:gd name="connsiteY11" fmla="*/ 718863 h 1127382"/>
                <a:gd name="connsiteX12" fmla="*/ 51099 w 833055"/>
                <a:gd name="connsiteY12" fmla="*/ 1092742 h 1127382"/>
                <a:gd name="connsiteX13" fmla="*/ 666396 w 833055"/>
                <a:gd name="connsiteY13" fmla="*/ 1103424 h 1127382"/>
                <a:gd name="connsiteX14" fmla="*/ 762537 w 833055"/>
                <a:gd name="connsiteY14" fmla="*/ 1026512 h 1127382"/>
                <a:gd name="connsiteX15" fmla="*/ 730490 w 833055"/>
                <a:gd name="connsiteY15" fmla="*/ 409079 h 1127382"/>
                <a:gd name="connsiteX16" fmla="*/ 833039 w 833055"/>
                <a:gd name="connsiteY16" fmla="*/ 75792 h 1127382"/>
                <a:gd name="connsiteX0" fmla="*/ 833039 w 833110"/>
                <a:gd name="connsiteY0" fmla="*/ 75792 h 1127382"/>
                <a:gd name="connsiteX1" fmla="*/ 721944 w 833110"/>
                <a:gd name="connsiteY1" fmla="*/ 15972 h 1127382"/>
                <a:gd name="connsiteX2" fmla="*/ 580938 w 833110"/>
                <a:gd name="connsiteY2" fmla="*/ 3153 h 1127382"/>
                <a:gd name="connsiteX3" fmla="*/ 471980 w 833110"/>
                <a:gd name="connsiteY3" fmla="*/ 5289 h 1127382"/>
                <a:gd name="connsiteX4" fmla="*/ 433524 w 833110"/>
                <a:gd name="connsiteY4" fmla="*/ 58701 h 1127382"/>
                <a:gd name="connsiteX5" fmla="*/ 358748 w 833110"/>
                <a:gd name="connsiteY5" fmla="*/ 77929 h 1127382"/>
                <a:gd name="connsiteX6" fmla="*/ 309610 w 833110"/>
                <a:gd name="connsiteY6" fmla="*/ 52291 h 1127382"/>
                <a:gd name="connsiteX7" fmla="*/ 309610 w 833110"/>
                <a:gd name="connsiteY7" fmla="*/ 5289 h 1127382"/>
                <a:gd name="connsiteX8" fmla="*/ 228424 w 833110"/>
                <a:gd name="connsiteY8" fmla="*/ 26654 h 1127382"/>
                <a:gd name="connsiteX9" fmla="*/ 108783 w 833110"/>
                <a:gd name="connsiteY9" fmla="*/ 90747 h 1127382"/>
                <a:gd name="connsiteX10" fmla="*/ 74600 w 833110"/>
                <a:gd name="connsiteY10" fmla="*/ 257390 h 1127382"/>
                <a:gd name="connsiteX11" fmla="*/ 38281 w 833110"/>
                <a:gd name="connsiteY11" fmla="*/ 718863 h 1127382"/>
                <a:gd name="connsiteX12" fmla="*/ 51099 w 833110"/>
                <a:gd name="connsiteY12" fmla="*/ 1092742 h 1127382"/>
                <a:gd name="connsiteX13" fmla="*/ 666396 w 833110"/>
                <a:gd name="connsiteY13" fmla="*/ 1103424 h 1127382"/>
                <a:gd name="connsiteX14" fmla="*/ 762537 w 833110"/>
                <a:gd name="connsiteY14" fmla="*/ 1026512 h 1127382"/>
                <a:gd name="connsiteX15" fmla="*/ 739036 w 833110"/>
                <a:gd name="connsiteY15" fmla="*/ 411215 h 1127382"/>
                <a:gd name="connsiteX16" fmla="*/ 833039 w 833110"/>
                <a:gd name="connsiteY16" fmla="*/ 75792 h 1127382"/>
                <a:gd name="connsiteX0" fmla="*/ 845955 w 846026"/>
                <a:gd name="connsiteY0" fmla="*/ 75792 h 1131873"/>
                <a:gd name="connsiteX1" fmla="*/ 734860 w 846026"/>
                <a:gd name="connsiteY1" fmla="*/ 15972 h 1131873"/>
                <a:gd name="connsiteX2" fmla="*/ 593854 w 846026"/>
                <a:gd name="connsiteY2" fmla="*/ 3153 h 1131873"/>
                <a:gd name="connsiteX3" fmla="*/ 484896 w 846026"/>
                <a:gd name="connsiteY3" fmla="*/ 5289 h 1131873"/>
                <a:gd name="connsiteX4" fmla="*/ 446440 w 846026"/>
                <a:gd name="connsiteY4" fmla="*/ 58701 h 1131873"/>
                <a:gd name="connsiteX5" fmla="*/ 371664 w 846026"/>
                <a:gd name="connsiteY5" fmla="*/ 77929 h 1131873"/>
                <a:gd name="connsiteX6" fmla="*/ 322526 w 846026"/>
                <a:gd name="connsiteY6" fmla="*/ 52291 h 1131873"/>
                <a:gd name="connsiteX7" fmla="*/ 322526 w 846026"/>
                <a:gd name="connsiteY7" fmla="*/ 5289 h 1131873"/>
                <a:gd name="connsiteX8" fmla="*/ 241340 w 846026"/>
                <a:gd name="connsiteY8" fmla="*/ 26654 h 1131873"/>
                <a:gd name="connsiteX9" fmla="*/ 121699 w 846026"/>
                <a:gd name="connsiteY9" fmla="*/ 90747 h 1131873"/>
                <a:gd name="connsiteX10" fmla="*/ 87516 w 846026"/>
                <a:gd name="connsiteY10" fmla="*/ 257390 h 1131873"/>
                <a:gd name="connsiteX11" fmla="*/ 51197 w 846026"/>
                <a:gd name="connsiteY11" fmla="*/ 718863 h 1131873"/>
                <a:gd name="connsiteX12" fmla="*/ 46923 w 846026"/>
                <a:gd name="connsiteY12" fmla="*/ 1099151 h 1131873"/>
                <a:gd name="connsiteX13" fmla="*/ 679312 w 846026"/>
                <a:gd name="connsiteY13" fmla="*/ 1103424 h 1131873"/>
                <a:gd name="connsiteX14" fmla="*/ 775453 w 846026"/>
                <a:gd name="connsiteY14" fmla="*/ 1026512 h 1131873"/>
                <a:gd name="connsiteX15" fmla="*/ 751952 w 846026"/>
                <a:gd name="connsiteY15" fmla="*/ 411215 h 1131873"/>
                <a:gd name="connsiteX16" fmla="*/ 845955 w 846026"/>
                <a:gd name="connsiteY16" fmla="*/ 75792 h 1131873"/>
                <a:gd name="connsiteX0" fmla="*/ 845955 w 846026"/>
                <a:gd name="connsiteY0" fmla="*/ 75792 h 1106808"/>
                <a:gd name="connsiteX1" fmla="*/ 734860 w 846026"/>
                <a:gd name="connsiteY1" fmla="*/ 15972 h 1106808"/>
                <a:gd name="connsiteX2" fmla="*/ 593854 w 846026"/>
                <a:gd name="connsiteY2" fmla="*/ 3153 h 1106808"/>
                <a:gd name="connsiteX3" fmla="*/ 484896 w 846026"/>
                <a:gd name="connsiteY3" fmla="*/ 5289 h 1106808"/>
                <a:gd name="connsiteX4" fmla="*/ 446440 w 846026"/>
                <a:gd name="connsiteY4" fmla="*/ 58701 h 1106808"/>
                <a:gd name="connsiteX5" fmla="*/ 371664 w 846026"/>
                <a:gd name="connsiteY5" fmla="*/ 77929 h 1106808"/>
                <a:gd name="connsiteX6" fmla="*/ 322526 w 846026"/>
                <a:gd name="connsiteY6" fmla="*/ 52291 h 1106808"/>
                <a:gd name="connsiteX7" fmla="*/ 322526 w 846026"/>
                <a:gd name="connsiteY7" fmla="*/ 5289 h 1106808"/>
                <a:gd name="connsiteX8" fmla="*/ 241340 w 846026"/>
                <a:gd name="connsiteY8" fmla="*/ 26654 h 1106808"/>
                <a:gd name="connsiteX9" fmla="*/ 121699 w 846026"/>
                <a:gd name="connsiteY9" fmla="*/ 90747 h 1106808"/>
                <a:gd name="connsiteX10" fmla="*/ 87516 w 846026"/>
                <a:gd name="connsiteY10" fmla="*/ 257390 h 1106808"/>
                <a:gd name="connsiteX11" fmla="*/ 51197 w 846026"/>
                <a:gd name="connsiteY11" fmla="*/ 718863 h 1106808"/>
                <a:gd name="connsiteX12" fmla="*/ 46923 w 846026"/>
                <a:gd name="connsiteY12" fmla="*/ 1099151 h 1106808"/>
                <a:gd name="connsiteX13" fmla="*/ 679312 w 846026"/>
                <a:gd name="connsiteY13" fmla="*/ 1103424 h 1106808"/>
                <a:gd name="connsiteX14" fmla="*/ 775453 w 846026"/>
                <a:gd name="connsiteY14" fmla="*/ 1026512 h 1106808"/>
                <a:gd name="connsiteX15" fmla="*/ 751952 w 846026"/>
                <a:gd name="connsiteY15" fmla="*/ 411215 h 1106808"/>
                <a:gd name="connsiteX16" fmla="*/ 845955 w 846026"/>
                <a:gd name="connsiteY16" fmla="*/ 75792 h 1106808"/>
                <a:gd name="connsiteX0" fmla="*/ 825374 w 825445"/>
                <a:gd name="connsiteY0" fmla="*/ 75792 h 1110041"/>
                <a:gd name="connsiteX1" fmla="*/ 714279 w 825445"/>
                <a:gd name="connsiteY1" fmla="*/ 15972 h 1110041"/>
                <a:gd name="connsiteX2" fmla="*/ 573273 w 825445"/>
                <a:gd name="connsiteY2" fmla="*/ 3153 h 1110041"/>
                <a:gd name="connsiteX3" fmla="*/ 464315 w 825445"/>
                <a:gd name="connsiteY3" fmla="*/ 5289 h 1110041"/>
                <a:gd name="connsiteX4" fmla="*/ 425859 w 825445"/>
                <a:gd name="connsiteY4" fmla="*/ 58701 h 1110041"/>
                <a:gd name="connsiteX5" fmla="*/ 351083 w 825445"/>
                <a:gd name="connsiteY5" fmla="*/ 77929 h 1110041"/>
                <a:gd name="connsiteX6" fmla="*/ 301945 w 825445"/>
                <a:gd name="connsiteY6" fmla="*/ 52291 h 1110041"/>
                <a:gd name="connsiteX7" fmla="*/ 301945 w 825445"/>
                <a:gd name="connsiteY7" fmla="*/ 5289 h 1110041"/>
                <a:gd name="connsiteX8" fmla="*/ 220759 w 825445"/>
                <a:gd name="connsiteY8" fmla="*/ 26654 h 1110041"/>
                <a:gd name="connsiteX9" fmla="*/ 101118 w 825445"/>
                <a:gd name="connsiteY9" fmla="*/ 90747 h 1110041"/>
                <a:gd name="connsiteX10" fmla="*/ 66935 w 825445"/>
                <a:gd name="connsiteY10" fmla="*/ 257390 h 1110041"/>
                <a:gd name="connsiteX11" fmla="*/ 30616 w 825445"/>
                <a:gd name="connsiteY11" fmla="*/ 718863 h 1110041"/>
                <a:gd name="connsiteX12" fmla="*/ 54116 w 825445"/>
                <a:gd name="connsiteY12" fmla="*/ 1109834 h 1110041"/>
                <a:gd name="connsiteX13" fmla="*/ 658731 w 825445"/>
                <a:gd name="connsiteY13" fmla="*/ 1103424 h 1110041"/>
                <a:gd name="connsiteX14" fmla="*/ 754872 w 825445"/>
                <a:gd name="connsiteY14" fmla="*/ 1026512 h 1110041"/>
                <a:gd name="connsiteX15" fmla="*/ 731371 w 825445"/>
                <a:gd name="connsiteY15" fmla="*/ 411215 h 1110041"/>
                <a:gd name="connsiteX16" fmla="*/ 825374 w 825445"/>
                <a:gd name="connsiteY16" fmla="*/ 75792 h 1110041"/>
                <a:gd name="connsiteX0" fmla="*/ 825681 w 825752"/>
                <a:gd name="connsiteY0" fmla="*/ 75792 h 1139039"/>
                <a:gd name="connsiteX1" fmla="*/ 714586 w 825752"/>
                <a:gd name="connsiteY1" fmla="*/ 15972 h 1139039"/>
                <a:gd name="connsiteX2" fmla="*/ 573580 w 825752"/>
                <a:gd name="connsiteY2" fmla="*/ 3153 h 1139039"/>
                <a:gd name="connsiteX3" fmla="*/ 464622 w 825752"/>
                <a:gd name="connsiteY3" fmla="*/ 5289 h 1139039"/>
                <a:gd name="connsiteX4" fmla="*/ 426166 w 825752"/>
                <a:gd name="connsiteY4" fmla="*/ 58701 h 1139039"/>
                <a:gd name="connsiteX5" fmla="*/ 351390 w 825752"/>
                <a:gd name="connsiteY5" fmla="*/ 77929 h 1139039"/>
                <a:gd name="connsiteX6" fmla="*/ 302252 w 825752"/>
                <a:gd name="connsiteY6" fmla="*/ 52291 h 1139039"/>
                <a:gd name="connsiteX7" fmla="*/ 302252 w 825752"/>
                <a:gd name="connsiteY7" fmla="*/ 5289 h 1139039"/>
                <a:gd name="connsiteX8" fmla="*/ 221066 w 825752"/>
                <a:gd name="connsiteY8" fmla="*/ 26654 h 1139039"/>
                <a:gd name="connsiteX9" fmla="*/ 101425 w 825752"/>
                <a:gd name="connsiteY9" fmla="*/ 90747 h 1139039"/>
                <a:gd name="connsiteX10" fmla="*/ 67242 w 825752"/>
                <a:gd name="connsiteY10" fmla="*/ 257390 h 1139039"/>
                <a:gd name="connsiteX11" fmla="*/ 30923 w 825752"/>
                <a:gd name="connsiteY11" fmla="*/ 718863 h 1139039"/>
                <a:gd name="connsiteX12" fmla="*/ 54423 w 825752"/>
                <a:gd name="connsiteY12" fmla="*/ 1109834 h 1139039"/>
                <a:gd name="connsiteX13" fmla="*/ 663311 w 825752"/>
                <a:gd name="connsiteY13" fmla="*/ 1101287 h 1139039"/>
                <a:gd name="connsiteX14" fmla="*/ 755179 w 825752"/>
                <a:gd name="connsiteY14" fmla="*/ 1026512 h 1139039"/>
                <a:gd name="connsiteX15" fmla="*/ 731678 w 825752"/>
                <a:gd name="connsiteY15" fmla="*/ 411215 h 1139039"/>
                <a:gd name="connsiteX16" fmla="*/ 825681 w 825752"/>
                <a:gd name="connsiteY16" fmla="*/ 75792 h 1139039"/>
                <a:gd name="connsiteX0" fmla="*/ 825681 w 825752"/>
                <a:gd name="connsiteY0" fmla="*/ 75792 h 1135490"/>
                <a:gd name="connsiteX1" fmla="*/ 714586 w 825752"/>
                <a:gd name="connsiteY1" fmla="*/ 15972 h 1135490"/>
                <a:gd name="connsiteX2" fmla="*/ 573580 w 825752"/>
                <a:gd name="connsiteY2" fmla="*/ 3153 h 1135490"/>
                <a:gd name="connsiteX3" fmla="*/ 464622 w 825752"/>
                <a:gd name="connsiteY3" fmla="*/ 5289 h 1135490"/>
                <a:gd name="connsiteX4" fmla="*/ 426166 w 825752"/>
                <a:gd name="connsiteY4" fmla="*/ 58701 h 1135490"/>
                <a:gd name="connsiteX5" fmla="*/ 351390 w 825752"/>
                <a:gd name="connsiteY5" fmla="*/ 77929 h 1135490"/>
                <a:gd name="connsiteX6" fmla="*/ 302252 w 825752"/>
                <a:gd name="connsiteY6" fmla="*/ 52291 h 1135490"/>
                <a:gd name="connsiteX7" fmla="*/ 302252 w 825752"/>
                <a:gd name="connsiteY7" fmla="*/ 5289 h 1135490"/>
                <a:gd name="connsiteX8" fmla="*/ 221066 w 825752"/>
                <a:gd name="connsiteY8" fmla="*/ 26654 h 1135490"/>
                <a:gd name="connsiteX9" fmla="*/ 101425 w 825752"/>
                <a:gd name="connsiteY9" fmla="*/ 90747 h 1135490"/>
                <a:gd name="connsiteX10" fmla="*/ 67242 w 825752"/>
                <a:gd name="connsiteY10" fmla="*/ 257390 h 1135490"/>
                <a:gd name="connsiteX11" fmla="*/ 30923 w 825752"/>
                <a:gd name="connsiteY11" fmla="*/ 718863 h 1135490"/>
                <a:gd name="connsiteX12" fmla="*/ 54423 w 825752"/>
                <a:gd name="connsiteY12" fmla="*/ 1109834 h 1135490"/>
                <a:gd name="connsiteX13" fmla="*/ 663311 w 825752"/>
                <a:gd name="connsiteY13" fmla="*/ 1101287 h 1135490"/>
                <a:gd name="connsiteX14" fmla="*/ 755179 w 825752"/>
                <a:gd name="connsiteY14" fmla="*/ 1026512 h 1135490"/>
                <a:gd name="connsiteX15" fmla="*/ 731678 w 825752"/>
                <a:gd name="connsiteY15" fmla="*/ 411215 h 1135490"/>
                <a:gd name="connsiteX16" fmla="*/ 825681 w 825752"/>
                <a:gd name="connsiteY16" fmla="*/ 75792 h 1135490"/>
                <a:gd name="connsiteX0" fmla="*/ 825681 w 825749"/>
                <a:gd name="connsiteY0" fmla="*/ 75792 h 1140469"/>
                <a:gd name="connsiteX1" fmla="*/ 714586 w 825749"/>
                <a:gd name="connsiteY1" fmla="*/ 15972 h 1140469"/>
                <a:gd name="connsiteX2" fmla="*/ 573580 w 825749"/>
                <a:gd name="connsiteY2" fmla="*/ 3153 h 1140469"/>
                <a:gd name="connsiteX3" fmla="*/ 464622 w 825749"/>
                <a:gd name="connsiteY3" fmla="*/ 5289 h 1140469"/>
                <a:gd name="connsiteX4" fmla="*/ 426166 w 825749"/>
                <a:gd name="connsiteY4" fmla="*/ 58701 h 1140469"/>
                <a:gd name="connsiteX5" fmla="*/ 351390 w 825749"/>
                <a:gd name="connsiteY5" fmla="*/ 77929 h 1140469"/>
                <a:gd name="connsiteX6" fmla="*/ 302252 w 825749"/>
                <a:gd name="connsiteY6" fmla="*/ 52291 h 1140469"/>
                <a:gd name="connsiteX7" fmla="*/ 302252 w 825749"/>
                <a:gd name="connsiteY7" fmla="*/ 5289 h 1140469"/>
                <a:gd name="connsiteX8" fmla="*/ 221066 w 825749"/>
                <a:gd name="connsiteY8" fmla="*/ 26654 h 1140469"/>
                <a:gd name="connsiteX9" fmla="*/ 101425 w 825749"/>
                <a:gd name="connsiteY9" fmla="*/ 90747 h 1140469"/>
                <a:gd name="connsiteX10" fmla="*/ 67242 w 825749"/>
                <a:gd name="connsiteY10" fmla="*/ 257390 h 1140469"/>
                <a:gd name="connsiteX11" fmla="*/ 30923 w 825749"/>
                <a:gd name="connsiteY11" fmla="*/ 718863 h 1140469"/>
                <a:gd name="connsiteX12" fmla="*/ 54423 w 825749"/>
                <a:gd name="connsiteY12" fmla="*/ 1109834 h 1140469"/>
                <a:gd name="connsiteX13" fmla="*/ 663311 w 825749"/>
                <a:gd name="connsiteY13" fmla="*/ 1101287 h 1140469"/>
                <a:gd name="connsiteX14" fmla="*/ 765861 w 825749"/>
                <a:gd name="connsiteY14" fmla="*/ 990192 h 1140469"/>
                <a:gd name="connsiteX15" fmla="*/ 731678 w 825749"/>
                <a:gd name="connsiteY15" fmla="*/ 411215 h 1140469"/>
                <a:gd name="connsiteX16" fmla="*/ 825681 w 825749"/>
                <a:gd name="connsiteY16" fmla="*/ 75792 h 1140469"/>
                <a:gd name="connsiteX0" fmla="*/ 821257 w 821325"/>
                <a:gd name="connsiteY0" fmla="*/ 75792 h 1134194"/>
                <a:gd name="connsiteX1" fmla="*/ 710162 w 821325"/>
                <a:gd name="connsiteY1" fmla="*/ 15972 h 1134194"/>
                <a:gd name="connsiteX2" fmla="*/ 569156 w 821325"/>
                <a:gd name="connsiteY2" fmla="*/ 3153 h 1134194"/>
                <a:gd name="connsiteX3" fmla="*/ 460198 w 821325"/>
                <a:gd name="connsiteY3" fmla="*/ 5289 h 1134194"/>
                <a:gd name="connsiteX4" fmla="*/ 421742 w 821325"/>
                <a:gd name="connsiteY4" fmla="*/ 58701 h 1134194"/>
                <a:gd name="connsiteX5" fmla="*/ 346966 w 821325"/>
                <a:gd name="connsiteY5" fmla="*/ 77929 h 1134194"/>
                <a:gd name="connsiteX6" fmla="*/ 297828 w 821325"/>
                <a:gd name="connsiteY6" fmla="*/ 52291 h 1134194"/>
                <a:gd name="connsiteX7" fmla="*/ 297828 w 821325"/>
                <a:gd name="connsiteY7" fmla="*/ 5289 h 1134194"/>
                <a:gd name="connsiteX8" fmla="*/ 216642 w 821325"/>
                <a:gd name="connsiteY8" fmla="*/ 26654 h 1134194"/>
                <a:gd name="connsiteX9" fmla="*/ 97001 w 821325"/>
                <a:gd name="connsiteY9" fmla="*/ 90747 h 1134194"/>
                <a:gd name="connsiteX10" fmla="*/ 62818 w 821325"/>
                <a:gd name="connsiteY10" fmla="*/ 257390 h 1134194"/>
                <a:gd name="connsiteX11" fmla="*/ 26499 w 821325"/>
                <a:gd name="connsiteY11" fmla="*/ 718863 h 1134194"/>
                <a:gd name="connsiteX12" fmla="*/ 56409 w 821325"/>
                <a:gd name="connsiteY12" fmla="*/ 1101288 h 1134194"/>
                <a:gd name="connsiteX13" fmla="*/ 658887 w 821325"/>
                <a:gd name="connsiteY13" fmla="*/ 1101287 h 1134194"/>
                <a:gd name="connsiteX14" fmla="*/ 761437 w 821325"/>
                <a:gd name="connsiteY14" fmla="*/ 990192 h 1134194"/>
                <a:gd name="connsiteX15" fmla="*/ 727254 w 821325"/>
                <a:gd name="connsiteY15" fmla="*/ 411215 h 1134194"/>
                <a:gd name="connsiteX16" fmla="*/ 821257 w 821325"/>
                <a:gd name="connsiteY16" fmla="*/ 75792 h 1134194"/>
                <a:gd name="connsiteX0" fmla="*/ 827676 w 827744"/>
                <a:gd name="connsiteY0" fmla="*/ 75792 h 1125854"/>
                <a:gd name="connsiteX1" fmla="*/ 716581 w 827744"/>
                <a:gd name="connsiteY1" fmla="*/ 15972 h 1125854"/>
                <a:gd name="connsiteX2" fmla="*/ 575575 w 827744"/>
                <a:gd name="connsiteY2" fmla="*/ 3153 h 1125854"/>
                <a:gd name="connsiteX3" fmla="*/ 466617 w 827744"/>
                <a:gd name="connsiteY3" fmla="*/ 5289 h 1125854"/>
                <a:gd name="connsiteX4" fmla="*/ 428161 w 827744"/>
                <a:gd name="connsiteY4" fmla="*/ 58701 h 1125854"/>
                <a:gd name="connsiteX5" fmla="*/ 353385 w 827744"/>
                <a:gd name="connsiteY5" fmla="*/ 77929 h 1125854"/>
                <a:gd name="connsiteX6" fmla="*/ 304247 w 827744"/>
                <a:gd name="connsiteY6" fmla="*/ 52291 h 1125854"/>
                <a:gd name="connsiteX7" fmla="*/ 304247 w 827744"/>
                <a:gd name="connsiteY7" fmla="*/ 5289 h 1125854"/>
                <a:gd name="connsiteX8" fmla="*/ 223061 w 827744"/>
                <a:gd name="connsiteY8" fmla="*/ 26654 h 1125854"/>
                <a:gd name="connsiteX9" fmla="*/ 103420 w 827744"/>
                <a:gd name="connsiteY9" fmla="*/ 90747 h 1125854"/>
                <a:gd name="connsiteX10" fmla="*/ 69237 w 827744"/>
                <a:gd name="connsiteY10" fmla="*/ 257390 h 1125854"/>
                <a:gd name="connsiteX11" fmla="*/ 32918 w 827744"/>
                <a:gd name="connsiteY11" fmla="*/ 718863 h 1125854"/>
                <a:gd name="connsiteX12" fmla="*/ 62828 w 827744"/>
                <a:gd name="connsiteY12" fmla="*/ 1101288 h 1125854"/>
                <a:gd name="connsiteX13" fmla="*/ 665306 w 827744"/>
                <a:gd name="connsiteY13" fmla="*/ 1101287 h 1125854"/>
                <a:gd name="connsiteX14" fmla="*/ 767856 w 827744"/>
                <a:gd name="connsiteY14" fmla="*/ 990192 h 1125854"/>
                <a:gd name="connsiteX15" fmla="*/ 733673 w 827744"/>
                <a:gd name="connsiteY15" fmla="*/ 411215 h 1125854"/>
                <a:gd name="connsiteX16" fmla="*/ 827676 w 827744"/>
                <a:gd name="connsiteY16" fmla="*/ 75792 h 1125854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9074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9074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9074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8433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263"/>
                <a:gd name="connsiteY0" fmla="*/ 75462 h 1128133"/>
                <a:gd name="connsiteX1" fmla="*/ 721550 w 826263"/>
                <a:gd name="connsiteY1" fmla="*/ 9232 h 1128133"/>
                <a:gd name="connsiteX2" fmla="*/ 574135 w 826263"/>
                <a:gd name="connsiteY2" fmla="*/ 2823 h 1128133"/>
                <a:gd name="connsiteX3" fmla="*/ 465177 w 826263"/>
                <a:gd name="connsiteY3" fmla="*/ 4959 h 1128133"/>
                <a:gd name="connsiteX4" fmla="*/ 426721 w 826263"/>
                <a:gd name="connsiteY4" fmla="*/ 58371 h 1128133"/>
                <a:gd name="connsiteX5" fmla="*/ 351945 w 826263"/>
                <a:gd name="connsiteY5" fmla="*/ 77599 h 1128133"/>
                <a:gd name="connsiteX6" fmla="*/ 302807 w 826263"/>
                <a:gd name="connsiteY6" fmla="*/ 51961 h 1128133"/>
                <a:gd name="connsiteX7" fmla="*/ 302807 w 826263"/>
                <a:gd name="connsiteY7" fmla="*/ 4959 h 1128133"/>
                <a:gd name="connsiteX8" fmla="*/ 221621 w 826263"/>
                <a:gd name="connsiteY8" fmla="*/ 26324 h 1128133"/>
                <a:gd name="connsiteX9" fmla="*/ 101980 w 826263"/>
                <a:gd name="connsiteY9" fmla="*/ 84007 h 1128133"/>
                <a:gd name="connsiteX10" fmla="*/ 67797 w 826263"/>
                <a:gd name="connsiteY10" fmla="*/ 257060 h 1128133"/>
                <a:gd name="connsiteX11" fmla="*/ 20796 w 826263"/>
                <a:gd name="connsiteY11" fmla="*/ 797582 h 1128133"/>
                <a:gd name="connsiteX12" fmla="*/ 61388 w 826263"/>
                <a:gd name="connsiteY12" fmla="*/ 1100958 h 1128133"/>
                <a:gd name="connsiteX13" fmla="*/ 663866 w 826263"/>
                <a:gd name="connsiteY13" fmla="*/ 1100957 h 1128133"/>
                <a:gd name="connsiteX14" fmla="*/ 766416 w 826263"/>
                <a:gd name="connsiteY14" fmla="*/ 989862 h 1128133"/>
                <a:gd name="connsiteX15" fmla="*/ 732233 w 826263"/>
                <a:gd name="connsiteY15" fmla="*/ 410885 h 1128133"/>
                <a:gd name="connsiteX16" fmla="*/ 826236 w 826263"/>
                <a:gd name="connsiteY16" fmla="*/ 75462 h 1128133"/>
                <a:gd name="connsiteX0" fmla="*/ 826236 w 826263"/>
                <a:gd name="connsiteY0" fmla="*/ 75462 h 1128133"/>
                <a:gd name="connsiteX1" fmla="*/ 721550 w 826263"/>
                <a:gd name="connsiteY1" fmla="*/ 9232 h 1128133"/>
                <a:gd name="connsiteX2" fmla="*/ 574135 w 826263"/>
                <a:gd name="connsiteY2" fmla="*/ 2823 h 1128133"/>
                <a:gd name="connsiteX3" fmla="*/ 465177 w 826263"/>
                <a:gd name="connsiteY3" fmla="*/ 4959 h 1128133"/>
                <a:gd name="connsiteX4" fmla="*/ 426721 w 826263"/>
                <a:gd name="connsiteY4" fmla="*/ 58371 h 1128133"/>
                <a:gd name="connsiteX5" fmla="*/ 351945 w 826263"/>
                <a:gd name="connsiteY5" fmla="*/ 77599 h 1128133"/>
                <a:gd name="connsiteX6" fmla="*/ 302807 w 826263"/>
                <a:gd name="connsiteY6" fmla="*/ 51961 h 1128133"/>
                <a:gd name="connsiteX7" fmla="*/ 302807 w 826263"/>
                <a:gd name="connsiteY7" fmla="*/ 4959 h 1128133"/>
                <a:gd name="connsiteX8" fmla="*/ 221621 w 826263"/>
                <a:gd name="connsiteY8" fmla="*/ 26324 h 1128133"/>
                <a:gd name="connsiteX9" fmla="*/ 101980 w 826263"/>
                <a:gd name="connsiteY9" fmla="*/ 84007 h 1128133"/>
                <a:gd name="connsiteX10" fmla="*/ 67797 w 826263"/>
                <a:gd name="connsiteY10" fmla="*/ 257060 h 1128133"/>
                <a:gd name="connsiteX11" fmla="*/ 20796 w 826263"/>
                <a:gd name="connsiteY11" fmla="*/ 797582 h 1128133"/>
                <a:gd name="connsiteX12" fmla="*/ 61388 w 826263"/>
                <a:gd name="connsiteY12" fmla="*/ 1100958 h 1128133"/>
                <a:gd name="connsiteX13" fmla="*/ 663866 w 826263"/>
                <a:gd name="connsiteY13" fmla="*/ 1100957 h 1128133"/>
                <a:gd name="connsiteX14" fmla="*/ 766416 w 826263"/>
                <a:gd name="connsiteY14" fmla="*/ 989862 h 1128133"/>
                <a:gd name="connsiteX15" fmla="*/ 732233 w 826263"/>
                <a:gd name="connsiteY15" fmla="*/ 410885 h 1128133"/>
                <a:gd name="connsiteX16" fmla="*/ 826236 w 826263"/>
                <a:gd name="connsiteY16" fmla="*/ 75462 h 1128133"/>
                <a:gd name="connsiteX0" fmla="*/ 826236 w 826263"/>
                <a:gd name="connsiteY0" fmla="*/ 75462 h 1128133"/>
                <a:gd name="connsiteX1" fmla="*/ 721550 w 826263"/>
                <a:gd name="connsiteY1" fmla="*/ 9232 h 1128133"/>
                <a:gd name="connsiteX2" fmla="*/ 574135 w 826263"/>
                <a:gd name="connsiteY2" fmla="*/ 2823 h 1128133"/>
                <a:gd name="connsiteX3" fmla="*/ 465177 w 826263"/>
                <a:gd name="connsiteY3" fmla="*/ 4959 h 1128133"/>
                <a:gd name="connsiteX4" fmla="*/ 426721 w 826263"/>
                <a:gd name="connsiteY4" fmla="*/ 58371 h 1128133"/>
                <a:gd name="connsiteX5" fmla="*/ 351945 w 826263"/>
                <a:gd name="connsiteY5" fmla="*/ 77599 h 1128133"/>
                <a:gd name="connsiteX6" fmla="*/ 302807 w 826263"/>
                <a:gd name="connsiteY6" fmla="*/ 51961 h 1128133"/>
                <a:gd name="connsiteX7" fmla="*/ 302807 w 826263"/>
                <a:gd name="connsiteY7" fmla="*/ 4959 h 1128133"/>
                <a:gd name="connsiteX8" fmla="*/ 221621 w 826263"/>
                <a:gd name="connsiteY8" fmla="*/ 26324 h 1128133"/>
                <a:gd name="connsiteX9" fmla="*/ 101980 w 826263"/>
                <a:gd name="connsiteY9" fmla="*/ 84007 h 1128133"/>
                <a:gd name="connsiteX10" fmla="*/ 67797 w 826263"/>
                <a:gd name="connsiteY10" fmla="*/ 257060 h 1128133"/>
                <a:gd name="connsiteX11" fmla="*/ 20796 w 826263"/>
                <a:gd name="connsiteY11" fmla="*/ 797582 h 1128133"/>
                <a:gd name="connsiteX12" fmla="*/ 61388 w 826263"/>
                <a:gd name="connsiteY12" fmla="*/ 1100958 h 1128133"/>
                <a:gd name="connsiteX13" fmla="*/ 663866 w 826263"/>
                <a:gd name="connsiteY13" fmla="*/ 1100957 h 1128133"/>
                <a:gd name="connsiteX14" fmla="*/ 766416 w 826263"/>
                <a:gd name="connsiteY14" fmla="*/ 989862 h 1128133"/>
                <a:gd name="connsiteX15" fmla="*/ 732233 w 826263"/>
                <a:gd name="connsiteY15" fmla="*/ 410885 h 1128133"/>
                <a:gd name="connsiteX16" fmla="*/ 826236 w 826263"/>
                <a:gd name="connsiteY16" fmla="*/ 75462 h 1128133"/>
                <a:gd name="connsiteX0" fmla="*/ 821963 w 821991"/>
                <a:gd name="connsiteY0" fmla="*/ 79735 h 1128133"/>
                <a:gd name="connsiteX1" fmla="*/ 721550 w 821991"/>
                <a:gd name="connsiteY1" fmla="*/ 9232 h 1128133"/>
                <a:gd name="connsiteX2" fmla="*/ 574135 w 821991"/>
                <a:gd name="connsiteY2" fmla="*/ 2823 h 1128133"/>
                <a:gd name="connsiteX3" fmla="*/ 465177 w 821991"/>
                <a:gd name="connsiteY3" fmla="*/ 4959 h 1128133"/>
                <a:gd name="connsiteX4" fmla="*/ 426721 w 821991"/>
                <a:gd name="connsiteY4" fmla="*/ 58371 h 1128133"/>
                <a:gd name="connsiteX5" fmla="*/ 351945 w 821991"/>
                <a:gd name="connsiteY5" fmla="*/ 77599 h 1128133"/>
                <a:gd name="connsiteX6" fmla="*/ 302807 w 821991"/>
                <a:gd name="connsiteY6" fmla="*/ 51961 h 1128133"/>
                <a:gd name="connsiteX7" fmla="*/ 302807 w 821991"/>
                <a:gd name="connsiteY7" fmla="*/ 4959 h 1128133"/>
                <a:gd name="connsiteX8" fmla="*/ 221621 w 821991"/>
                <a:gd name="connsiteY8" fmla="*/ 26324 h 1128133"/>
                <a:gd name="connsiteX9" fmla="*/ 101980 w 821991"/>
                <a:gd name="connsiteY9" fmla="*/ 84007 h 1128133"/>
                <a:gd name="connsiteX10" fmla="*/ 67797 w 821991"/>
                <a:gd name="connsiteY10" fmla="*/ 257060 h 1128133"/>
                <a:gd name="connsiteX11" fmla="*/ 20796 w 821991"/>
                <a:gd name="connsiteY11" fmla="*/ 797582 h 1128133"/>
                <a:gd name="connsiteX12" fmla="*/ 61388 w 821991"/>
                <a:gd name="connsiteY12" fmla="*/ 1100958 h 1128133"/>
                <a:gd name="connsiteX13" fmla="*/ 663866 w 821991"/>
                <a:gd name="connsiteY13" fmla="*/ 1100957 h 1128133"/>
                <a:gd name="connsiteX14" fmla="*/ 766416 w 821991"/>
                <a:gd name="connsiteY14" fmla="*/ 989862 h 1128133"/>
                <a:gd name="connsiteX15" fmla="*/ 732233 w 821991"/>
                <a:gd name="connsiteY15" fmla="*/ 410885 h 1128133"/>
                <a:gd name="connsiteX16" fmla="*/ 821963 w 821991"/>
                <a:gd name="connsiteY16" fmla="*/ 79735 h 1128133"/>
                <a:gd name="connsiteX0" fmla="*/ 830509 w 830535"/>
                <a:gd name="connsiteY0" fmla="*/ 86144 h 1128133"/>
                <a:gd name="connsiteX1" fmla="*/ 721550 w 830535"/>
                <a:gd name="connsiteY1" fmla="*/ 9232 h 1128133"/>
                <a:gd name="connsiteX2" fmla="*/ 574135 w 830535"/>
                <a:gd name="connsiteY2" fmla="*/ 2823 h 1128133"/>
                <a:gd name="connsiteX3" fmla="*/ 465177 w 830535"/>
                <a:gd name="connsiteY3" fmla="*/ 4959 h 1128133"/>
                <a:gd name="connsiteX4" fmla="*/ 426721 w 830535"/>
                <a:gd name="connsiteY4" fmla="*/ 58371 h 1128133"/>
                <a:gd name="connsiteX5" fmla="*/ 351945 w 830535"/>
                <a:gd name="connsiteY5" fmla="*/ 77599 h 1128133"/>
                <a:gd name="connsiteX6" fmla="*/ 302807 w 830535"/>
                <a:gd name="connsiteY6" fmla="*/ 51961 h 1128133"/>
                <a:gd name="connsiteX7" fmla="*/ 302807 w 830535"/>
                <a:gd name="connsiteY7" fmla="*/ 4959 h 1128133"/>
                <a:gd name="connsiteX8" fmla="*/ 221621 w 830535"/>
                <a:gd name="connsiteY8" fmla="*/ 26324 h 1128133"/>
                <a:gd name="connsiteX9" fmla="*/ 101980 w 830535"/>
                <a:gd name="connsiteY9" fmla="*/ 84007 h 1128133"/>
                <a:gd name="connsiteX10" fmla="*/ 67797 w 830535"/>
                <a:gd name="connsiteY10" fmla="*/ 257060 h 1128133"/>
                <a:gd name="connsiteX11" fmla="*/ 20796 w 830535"/>
                <a:gd name="connsiteY11" fmla="*/ 797582 h 1128133"/>
                <a:gd name="connsiteX12" fmla="*/ 61388 w 830535"/>
                <a:gd name="connsiteY12" fmla="*/ 1100958 h 1128133"/>
                <a:gd name="connsiteX13" fmla="*/ 663866 w 830535"/>
                <a:gd name="connsiteY13" fmla="*/ 1100957 h 1128133"/>
                <a:gd name="connsiteX14" fmla="*/ 766416 w 830535"/>
                <a:gd name="connsiteY14" fmla="*/ 989862 h 1128133"/>
                <a:gd name="connsiteX15" fmla="*/ 732233 w 830535"/>
                <a:gd name="connsiteY15" fmla="*/ 410885 h 1128133"/>
                <a:gd name="connsiteX16" fmla="*/ 830509 w 830535"/>
                <a:gd name="connsiteY16" fmla="*/ 86144 h 1128133"/>
                <a:gd name="connsiteX0" fmla="*/ 830509 w 834188"/>
                <a:gd name="connsiteY0" fmla="*/ 86144 h 1128133"/>
                <a:gd name="connsiteX1" fmla="*/ 721550 w 834188"/>
                <a:gd name="connsiteY1" fmla="*/ 9232 h 1128133"/>
                <a:gd name="connsiteX2" fmla="*/ 574135 w 834188"/>
                <a:gd name="connsiteY2" fmla="*/ 2823 h 1128133"/>
                <a:gd name="connsiteX3" fmla="*/ 465177 w 834188"/>
                <a:gd name="connsiteY3" fmla="*/ 4959 h 1128133"/>
                <a:gd name="connsiteX4" fmla="*/ 426721 w 834188"/>
                <a:gd name="connsiteY4" fmla="*/ 58371 h 1128133"/>
                <a:gd name="connsiteX5" fmla="*/ 351945 w 834188"/>
                <a:gd name="connsiteY5" fmla="*/ 77599 h 1128133"/>
                <a:gd name="connsiteX6" fmla="*/ 302807 w 834188"/>
                <a:gd name="connsiteY6" fmla="*/ 51961 h 1128133"/>
                <a:gd name="connsiteX7" fmla="*/ 302807 w 834188"/>
                <a:gd name="connsiteY7" fmla="*/ 4959 h 1128133"/>
                <a:gd name="connsiteX8" fmla="*/ 221621 w 834188"/>
                <a:gd name="connsiteY8" fmla="*/ 26324 h 1128133"/>
                <a:gd name="connsiteX9" fmla="*/ 101980 w 834188"/>
                <a:gd name="connsiteY9" fmla="*/ 84007 h 1128133"/>
                <a:gd name="connsiteX10" fmla="*/ 67797 w 834188"/>
                <a:gd name="connsiteY10" fmla="*/ 257060 h 1128133"/>
                <a:gd name="connsiteX11" fmla="*/ 20796 w 834188"/>
                <a:gd name="connsiteY11" fmla="*/ 797582 h 1128133"/>
                <a:gd name="connsiteX12" fmla="*/ 61388 w 834188"/>
                <a:gd name="connsiteY12" fmla="*/ 1100958 h 1128133"/>
                <a:gd name="connsiteX13" fmla="*/ 663866 w 834188"/>
                <a:gd name="connsiteY13" fmla="*/ 1100957 h 1128133"/>
                <a:gd name="connsiteX14" fmla="*/ 766416 w 834188"/>
                <a:gd name="connsiteY14" fmla="*/ 989862 h 1128133"/>
                <a:gd name="connsiteX15" fmla="*/ 732233 w 834188"/>
                <a:gd name="connsiteY15" fmla="*/ 410885 h 1128133"/>
                <a:gd name="connsiteX16" fmla="*/ 830509 w 834188"/>
                <a:gd name="connsiteY16" fmla="*/ 86144 h 1128133"/>
                <a:gd name="connsiteX0" fmla="*/ 830509 w 834131"/>
                <a:gd name="connsiteY0" fmla="*/ 86144 h 1128133"/>
                <a:gd name="connsiteX1" fmla="*/ 721550 w 834131"/>
                <a:gd name="connsiteY1" fmla="*/ 9232 h 1128133"/>
                <a:gd name="connsiteX2" fmla="*/ 574135 w 834131"/>
                <a:gd name="connsiteY2" fmla="*/ 2823 h 1128133"/>
                <a:gd name="connsiteX3" fmla="*/ 465177 w 834131"/>
                <a:gd name="connsiteY3" fmla="*/ 4959 h 1128133"/>
                <a:gd name="connsiteX4" fmla="*/ 426721 w 834131"/>
                <a:gd name="connsiteY4" fmla="*/ 58371 h 1128133"/>
                <a:gd name="connsiteX5" fmla="*/ 351945 w 834131"/>
                <a:gd name="connsiteY5" fmla="*/ 77599 h 1128133"/>
                <a:gd name="connsiteX6" fmla="*/ 302807 w 834131"/>
                <a:gd name="connsiteY6" fmla="*/ 51961 h 1128133"/>
                <a:gd name="connsiteX7" fmla="*/ 302807 w 834131"/>
                <a:gd name="connsiteY7" fmla="*/ 4959 h 1128133"/>
                <a:gd name="connsiteX8" fmla="*/ 221621 w 834131"/>
                <a:gd name="connsiteY8" fmla="*/ 26324 h 1128133"/>
                <a:gd name="connsiteX9" fmla="*/ 101980 w 834131"/>
                <a:gd name="connsiteY9" fmla="*/ 84007 h 1128133"/>
                <a:gd name="connsiteX10" fmla="*/ 67797 w 834131"/>
                <a:gd name="connsiteY10" fmla="*/ 257060 h 1128133"/>
                <a:gd name="connsiteX11" fmla="*/ 20796 w 834131"/>
                <a:gd name="connsiteY11" fmla="*/ 797582 h 1128133"/>
                <a:gd name="connsiteX12" fmla="*/ 61388 w 834131"/>
                <a:gd name="connsiteY12" fmla="*/ 1100958 h 1128133"/>
                <a:gd name="connsiteX13" fmla="*/ 663866 w 834131"/>
                <a:gd name="connsiteY13" fmla="*/ 1100957 h 1128133"/>
                <a:gd name="connsiteX14" fmla="*/ 766416 w 834131"/>
                <a:gd name="connsiteY14" fmla="*/ 989862 h 1128133"/>
                <a:gd name="connsiteX15" fmla="*/ 732233 w 834131"/>
                <a:gd name="connsiteY15" fmla="*/ 410885 h 1128133"/>
                <a:gd name="connsiteX16" fmla="*/ 830509 w 834131"/>
                <a:gd name="connsiteY16" fmla="*/ 86144 h 1128133"/>
                <a:gd name="connsiteX0" fmla="*/ 830509 w 830708"/>
                <a:gd name="connsiteY0" fmla="*/ 86144 h 1128133"/>
                <a:gd name="connsiteX1" fmla="*/ 721550 w 830708"/>
                <a:gd name="connsiteY1" fmla="*/ 9232 h 1128133"/>
                <a:gd name="connsiteX2" fmla="*/ 574135 w 830708"/>
                <a:gd name="connsiteY2" fmla="*/ 2823 h 1128133"/>
                <a:gd name="connsiteX3" fmla="*/ 465177 w 830708"/>
                <a:gd name="connsiteY3" fmla="*/ 4959 h 1128133"/>
                <a:gd name="connsiteX4" fmla="*/ 426721 w 830708"/>
                <a:gd name="connsiteY4" fmla="*/ 58371 h 1128133"/>
                <a:gd name="connsiteX5" fmla="*/ 351945 w 830708"/>
                <a:gd name="connsiteY5" fmla="*/ 77599 h 1128133"/>
                <a:gd name="connsiteX6" fmla="*/ 302807 w 830708"/>
                <a:gd name="connsiteY6" fmla="*/ 51961 h 1128133"/>
                <a:gd name="connsiteX7" fmla="*/ 302807 w 830708"/>
                <a:gd name="connsiteY7" fmla="*/ 4959 h 1128133"/>
                <a:gd name="connsiteX8" fmla="*/ 221621 w 830708"/>
                <a:gd name="connsiteY8" fmla="*/ 26324 h 1128133"/>
                <a:gd name="connsiteX9" fmla="*/ 101980 w 830708"/>
                <a:gd name="connsiteY9" fmla="*/ 84007 h 1128133"/>
                <a:gd name="connsiteX10" fmla="*/ 67797 w 830708"/>
                <a:gd name="connsiteY10" fmla="*/ 257060 h 1128133"/>
                <a:gd name="connsiteX11" fmla="*/ 20796 w 830708"/>
                <a:gd name="connsiteY11" fmla="*/ 797582 h 1128133"/>
                <a:gd name="connsiteX12" fmla="*/ 61388 w 830708"/>
                <a:gd name="connsiteY12" fmla="*/ 1100958 h 1128133"/>
                <a:gd name="connsiteX13" fmla="*/ 663866 w 830708"/>
                <a:gd name="connsiteY13" fmla="*/ 1100957 h 1128133"/>
                <a:gd name="connsiteX14" fmla="*/ 766416 w 830708"/>
                <a:gd name="connsiteY14" fmla="*/ 989862 h 1128133"/>
                <a:gd name="connsiteX15" fmla="*/ 749325 w 830708"/>
                <a:gd name="connsiteY15" fmla="*/ 410885 h 1128133"/>
                <a:gd name="connsiteX16" fmla="*/ 830509 w 830708"/>
                <a:gd name="connsiteY16" fmla="*/ 86144 h 1128133"/>
                <a:gd name="connsiteX0" fmla="*/ 830509 w 830714"/>
                <a:gd name="connsiteY0" fmla="*/ 107900 h 1128524"/>
                <a:gd name="connsiteX1" fmla="*/ 721550 w 830714"/>
                <a:gd name="connsiteY1" fmla="*/ 9623 h 1128524"/>
                <a:gd name="connsiteX2" fmla="*/ 574135 w 830714"/>
                <a:gd name="connsiteY2" fmla="*/ 3214 h 1128524"/>
                <a:gd name="connsiteX3" fmla="*/ 465177 w 830714"/>
                <a:gd name="connsiteY3" fmla="*/ 5350 h 1128524"/>
                <a:gd name="connsiteX4" fmla="*/ 426721 w 830714"/>
                <a:gd name="connsiteY4" fmla="*/ 58762 h 1128524"/>
                <a:gd name="connsiteX5" fmla="*/ 351945 w 830714"/>
                <a:gd name="connsiteY5" fmla="*/ 77990 h 1128524"/>
                <a:gd name="connsiteX6" fmla="*/ 302807 w 830714"/>
                <a:gd name="connsiteY6" fmla="*/ 52352 h 1128524"/>
                <a:gd name="connsiteX7" fmla="*/ 302807 w 830714"/>
                <a:gd name="connsiteY7" fmla="*/ 5350 h 1128524"/>
                <a:gd name="connsiteX8" fmla="*/ 221621 w 830714"/>
                <a:gd name="connsiteY8" fmla="*/ 26715 h 1128524"/>
                <a:gd name="connsiteX9" fmla="*/ 101980 w 830714"/>
                <a:gd name="connsiteY9" fmla="*/ 84398 h 1128524"/>
                <a:gd name="connsiteX10" fmla="*/ 67797 w 830714"/>
                <a:gd name="connsiteY10" fmla="*/ 257451 h 1128524"/>
                <a:gd name="connsiteX11" fmla="*/ 20796 w 830714"/>
                <a:gd name="connsiteY11" fmla="*/ 797973 h 1128524"/>
                <a:gd name="connsiteX12" fmla="*/ 61388 w 830714"/>
                <a:gd name="connsiteY12" fmla="*/ 1101349 h 1128524"/>
                <a:gd name="connsiteX13" fmla="*/ 663866 w 830714"/>
                <a:gd name="connsiteY13" fmla="*/ 1101348 h 1128524"/>
                <a:gd name="connsiteX14" fmla="*/ 766416 w 830714"/>
                <a:gd name="connsiteY14" fmla="*/ 990253 h 1128524"/>
                <a:gd name="connsiteX15" fmla="*/ 749325 w 830714"/>
                <a:gd name="connsiteY15" fmla="*/ 411276 h 1128524"/>
                <a:gd name="connsiteX16" fmla="*/ 830509 w 830714"/>
                <a:gd name="connsiteY16" fmla="*/ 107900 h 1128524"/>
                <a:gd name="connsiteX0" fmla="*/ 830509 w 830714"/>
                <a:gd name="connsiteY0" fmla="*/ 111611 h 1132235"/>
                <a:gd name="connsiteX1" fmla="*/ 721550 w 830714"/>
                <a:gd name="connsiteY1" fmla="*/ 13334 h 1132235"/>
                <a:gd name="connsiteX2" fmla="*/ 571999 w 830714"/>
                <a:gd name="connsiteY2" fmla="*/ 515 h 1132235"/>
                <a:gd name="connsiteX3" fmla="*/ 465177 w 830714"/>
                <a:gd name="connsiteY3" fmla="*/ 9061 h 1132235"/>
                <a:gd name="connsiteX4" fmla="*/ 426721 w 830714"/>
                <a:gd name="connsiteY4" fmla="*/ 62473 h 1132235"/>
                <a:gd name="connsiteX5" fmla="*/ 351945 w 830714"/>
                <a:gd name="connsiteY5" fmla="*/ 81701 h 1132235"/>
                <a:gd name="connsiteX6" fmla="*/ 302807 w 830714"/>
                <a:gd name="connsiteY6" fmla="*/ 56063 h 1132235"/>
                <a:gd name="connsiteX7" fmla="*/ 302807 w 830714"/>
                <a:gd name="connsiteY7" fmla="*/ 9061 h 1132235"/>
                <a:gd name="connsiteX8" fmla="*/ 221621 w 830714"/>
                <a:gd name="connsiteY8" fmla="*/ 30426 h 1132235"/>
                <a:gd name="connsiteX9" fmla="*/ 101980 w 830714"/>
                <a:gd name="connsiteY9" fmla="*/ 88109 h 1132235"/>
                <a:gd name="connsiteX10" fmla="*/ 67797 w 830714"/>
                <a:gd name="connsiteY10" fmla="*/ 261162 h 1132235"/>
                <a:gd name="connsiteX11" fmla="*/ 20796 w 830714"/>
                <a:gd name="connsiteY11" fmla="*/ 801684 h 1132235"/>
                <a:gd name="connsiteX12" fmla="*/ 61388 w 830714"/>
                <a:gd name="connsiteY12" fmla="*/ 1105060 h 1132235"/>
                <a:gd name="connsiteX13" fmla="*/ 663866 w 830714"/>
                <a:gd name="connsiteY13" fmla="*/ 1105059 h 1132235"/>
                <a:gd name="connsiteX14" fmla="*/ 766416 w 830714"/>
                <a:gd name="connsiteY14" fmla="*/ 993964 h 1132235"/>
                <a:gd name="connsiteX15" fmla="*/ 749325 w 830714"/>
                <a:gd name="connsiteY15" fmla="*/ 414987 h 1132235"/>
                <a:gd name="connsiteX16" fmla="*/ 830509 w 830714"/>
                <a:gd name="connsiteY16" fmla="*/ 111611 h 1132235"/>
                <a:gd name="connsiteX0" fmla="*/ 830509 w 831255"/>
                <a:gd name="connsiteY0" fmla="*/ 113776 h 1134400"/>
                <a:gd name="connsiteX1" fmla="*/ 693776 w 831255"/>
                <a:gd name="connsiteY1" fmla="*/ 11226 h 1134400"/>
                <a:gd name="connsiteX2" fmla="*/ 571999 w 831255"/>
                <a:gd name="connsiteY2" fmla="*/ 2680 h 1134400"/>
                <a:gd name="connsiteX3" fmla="*/ 465177 w 831255"/>
                <a:gd name="connsiteY3" fmla="*/ 11226 h 1134400"/>
                <a:gd name="connsiteX4" fmla="*/ 426721 w 831255"/>
                <a:gd name="connsiteY4" fmla="*/ 64638 h 1134400"/>
                <a:gd name="connsiteX5" fmla="*/ 351945 w 831255"/>
                <a:gd name="connsiteY5" fmla="*/ 83866 h 1134400"/>
                <a:gd name="connsiteX6" fmla="*/ 302807 w 831255"/>
                <a:gd name="connsiteY6" fmla="*/ 58228 h 1134400"/>
                <a:gd name="connsiteX7" fmla="*/ 302807 w 831255"/>
                <a:gd name="connsiteY7" fmla="*/ 11226 h 1134400"/>
                <a:gd name="connsiteX8" fmla="*/ 221621 w 831255"/>
                <a:gd name="connsiteY8" fmla="*/ 32591 h 1134400"/>
                <a:gd name="connsiteX9" fmla="*/ 101980 w 831255"/>
                <a:gd name="connsiteY9" fmla="*/ 90274 h 1134400"/>
                <a:gd name="connsiteX10" fmla="*/ 67797 w 831255"/>
                <a:gd name="connsiteY10" fmla="*/ 263327 h 1134400"/>
                <a:gd name="connsiteX11" fmla="*/ 20796 w 831255"/>
                <a:gd name="connsiteY11" fmla="*/ 803849 h 1134400"/>
                <a:gd name="connsiteX12" fmla="*/ 61388 w 831255"/>
                <a:gd name="connsiteY12" fmla="*/ 1107225 h 1134400"/>
                <a:gd name="connsiteX13" fmla="*/ 663866 w 831255"/>
                <a:gd name="connsiteY13" fmla="*/ 1107224 h 1134400"/>
                <a:gd name="connsiteX14" fmla="*/ 766416 w 831255"/>
                <a:gd name="connsiteY14" fmla="*/ 996129 h 1134400"/>
                <a:gd name="connsiteX15" fmla="*/ 749325 w 831255"/>
                <a:gd name="connsiteY15" fmla="*/ 417152 h 1134400"/>
                <a:gd name="connsiteX16" fmla="*/ 830509 w 831255"/>
                <a:gd name="connsiteY16" fmla="*/ 113776 h 1134400"/>
                <a:gd name="connsiteX0" fmla="*/ 830509 w 831255"/>
                <a:gd name="connsiteY0" fmla="*/ 112222 h 1132846"/>
                <a:gd name="connsiteX1" fmla="*/ 693776 w 831255"/>
                <a:gd name="connsiteY1" fmla="*/ 9672 h 1132846"/>
                <a:gd name="connsiteX2" fmla="*/ 571999 w 831255"/>
                <a:gd name="connsiteY2" fmla="*/ 1126 h 1132846"/>
                <a:gd name="connsiteX3" fmla="*/ 465177 w 831255"/>
                <a:gd name="connsiteY3" fmla="*/ 9672 h 1132846"/>
                <a:gd name="connsiteX4" fmla="*/ 426721 w 831255"/>
                <a:gd name="connsiteY4" fmla="*/ 63084 h 1132846"/>
                <a:gd name="connsiteX5" fmla="*/ 351945 w 831255"/>
                <a:gd name="connsiteY5" fmla="*/ 82312 h 1132846"/>
                <a:gd name="connsiteX6" fmla="*/ 302807 w 831255"/>
                <a:gd name="connsiteY6" fmla="*/ 56674 h 1132846"/>
                <a:gd name="connsiteX7" fmla="*/ 302807 w 831255"/>
                <a:gd name="connsiteY7" fmla="*/ 9672 h 1132846"/>
                <a:gd name="connsiteX8" fmla="*/ 221621 w 831255"/>
                <a:gd name="connsiteY8" fmla="*/ 31037 h 1132846"/>
                <a:gd name="connsiteX9" fmla="*/ 101980 w 831255"/>
                <a:gd name="connsiteY9" fmla="*/ 88720 h 1132846"/>
                <a:gd name="connsiteX10" fmla="*/ 67797 w 831255"/>
                <a:gd name="connsiteY10" fmla="*/ 261773 h 1132846"/>
                <a:gd name="connsiteX11" fmla="*/ 20796 w 831255"/>
                <a:gd name="connsiteY11" fmla="*/ 802295 h 1132846"/>
                <a:gd name="connsiteX12" fmla="*/ 61388 w 831255"/>
                <a:gd name="connsiteY12" fmla="*/ 1105671 h 1132846"/>
                <a:gd name="connsiteX13" fmla="*/ 663866 w 831255"/>
                <a:gd name="connsiteY13" fmla="*/ 1105670 h 1132846"/>
                <a:gd name="connsiteX14" fmla="*/ 766416 w 831255"/>
                <a:gd name="connsiteY14" fmla="*/ 994575 h 1132846"/>
                <a:gd name="connsiteX15" fmla="*/ 749325 w 831255"/>
                <a:gd name="connsiteY15" fmla="*/ 415598 h 1132846"/>
                <a:gd name="connsiteX16" fmla="*/ 830509 w 831255"/>
                <a:gd name="connsiteY16" fmla="*/ 112222 h 1132846"/>
                <a:gd name="connsiteX0" fmla="*/ 830509 w 831153"/>
                <a:gd name="connsiteY0" fmla="*/ 111831 h 1132455"/>
                <a:gd name="connsiteX1" fmla="*/ 698049 w 831153"/>
                <a:gd name="connsiteY1" fmla="*/ 17827 h 1132455"/>
                <a:gd name="connsiteX2" fmla="*/ 571999 w 831153"/>
                <a:gd name="connsiteY2" fmla="*/ 735 h 1132455"/>
                <a:gd name="connsiteX3" fmla="*/ 465177 w 831153"/>
                <a:gd name="connsiteY3" fmla="*/ 9281 h 1132455"/>
                <a:gd name="connsiteX4" fmla="*/ 426721 w 831153"/>
                <a:gd name="connsiteY4" fmla="*/ 62693 h 1132455"/>
                <a:gd name="connsiteX5" fmla="*/ 351945 w 831153"/>
                <a:gd name="connsiteY5" fmla="*/ 81921 h 1132455"/>
                <a:gd name="connsiteX6" fmla="*/ 302807 w 831153"/>
                <a:gd name="connsiteY6" fmla="*/ 56283 h 1132455"/>
                <a:gd name="connsiteX7" fmla="*/ 302807 w 831153"/>
                <a:gd name="connsiteY7" fmla="*/ 9281 h 1132455"/>
                <a:gd name="connsiteX8" fmla="*/ 221621 w 831153"/>
                <a:gd name="connsiteY8" fmla="*/ 30646 h 1132455"/>
                <a:gd name="connsiteX9" fmla="*/ 101980 w 831153"/>
                <a:gd name="connsiteY9" fmla="*/ 88329 h 1132455"/>
                <a:gd name="connsiteX10" fmla="*/ 67797 w 831153"/>
                <a:gd name="connsiteY10" fmla="*/ 261382 h 1132455"/>
                <a:gd name="connsiteX11" fmla="*/ 20796 w 831153"/>
                <a:gd name="connsiteY11" fmla="*/ 801904 h 1132455"/>
                <a:gd name="connsiteX12" fmla="*/ 61388 w 831153"/>
                <a:gd name="connsiteY12" fmla="*/ 1105280 h 1132455"/>
                <a:gd name="connsiteX13" fmla="*/ 663866 w 831153"/>
                <a:gd name="connsiteY13" fmla="*/ 1105279 h 1132455"/>
                <a:gd name="connsiteX14" fmla="*/ 766416 w 831153"/>
                <a:gd name="connsiteY14" fmla="*/ 994184 h 1132455"/>
                <a:gd name="connsiteX15" fmla="*/ 749325 w 831153"/>
                <a:gd name="connsiteY15" fmla="*/ 415207 h 1132455"/>
                <a:gd name="connsiteX16" fmla="*/ 830509 w 831153"/>
                <a:gd name="connsiteY16" fmla="*/ 111831 h 1132455"/>
                <a:gd name="connsiteX0" fmla="*/ 830509 w 831153"/>
                <a:gd name="connsiteY0" fmla="*/ 111831 h 1132455"/>
                <a:gd name="connsiteX1" fmla="*/ 698049 w 831153"/>
                <a:gd name="connsiteY1" fmla="*/ 17827 h 1132455"/>
                <a:gd name="connsiteX2" fmla="*/ 571999 w 831153"/>
                <a:gd name="connsiteY2" fmla="*/ 735 h 1132455"/>
                <a:gd name="connsiteX3" fmla="*/ 465177 w 831153"/>
                <a:gd name="connsiteY3" fmla="*/ 9281 h 1132455"/>
                <a:gd name="connsiteX4" fmla="*/ 426721 w 831153"/>
                <a:gd name="connsiteY4" fmla="*/ 62693 h 1132455"/>
                <a:gd name="connsiteX5" fmla="*/ 351945 w 831153"/>
                <a:gd name="connsiteY5" fmla="*/ 81921 h 1132455"/>
                <a:gd name="connsiteX6" fmla="*/ 302807 w 831153"/>
                <a:gd name="connsiteY6" fmla="*/ 56283 h 1132455"/>
                <a:gd name="connsiteX7" fmla="*/ 302807 w 831153"/>
                <a:gd name="connsiteY7" fmla="*/ 9281 h 1132455"/>
                <a:gd name="connsiteX8" fmla="*/ 213075 w 831153"/>
                <a:gd name="connsiteY8" fmla="*/ 24237 h 1132455"/>
                <a:gd name="connsiteX9" fmla="*/ 101980 w 831153"/>
                <a:gd name="connsiteY9" fmla="*/ 88329 h 1132455"/>
                <a:gd name="connsiteX10" fmla="*/ 67797 w 831153"/>
                <a:gd name="connsiteY10" fmla="*/ 261382 h 1132455"/>
                <a:gd name="connsiteX11" fmla="*/ 20796 w 831153"/>
                <a:gd name="connsiteY11" fmla="*/ 801904 h 1132455"/>
                <a:gd name="connsiteX12" fmla="*/ 61388 w 831153"/>
                <a:gd name="connsiteY12" fmla="*/ 1105280 h 1132455"/>
                <a:gd name="connsiteX13" fmla="*/ 663866 w 831153"/>
                <a:gd name="connsiteY13" fmla="*/ 1105279 h 1132455"/>
                <a:gd name="connsiteX14" fmla="*/ 766416 w 831153"/>
                <a:gd name="connsiteY14" fmla="*/ 994184 h 1132455"/>
                <a:gd name="connsiteX15" fmla="*/ 749325 w 831153"/>
                <a:gd name="connsiteY15" fmla="*/ 415207 h 1132455"/>
                <a:gd name="connsiteX16" fmla="*/ 830509 w 831153"/>
                <a:gd name="connsiteY16" fmla="*/ 111831 h 1132455"/>
                <a:gd name="connsiteX0" fmla="*/ 830627 w 831271"/>
                <a:gd name="connsiteY0" fmla="*/ 111831 h 1132455"/>
                <a:gd name="connsiteX1" fmla="*/ 698167 w 831271"/>
                <a:gd name="connsiteY1" fmla="*/ 17827 h 1132455"/>
                <a:gd name="connsiteX2" fmla="*/ 572117 w 831271"/>
                <a:gd name="connsiteY2" fmla="*/ 735 h 1132455"/>
                <a:gd name="connsiteX3" fmla="*/ 465295 w 831271"/>
                <a:gd name="connsiteY3" fmla="*/ 9281 h 1132455"/>
                <a:gd name="connsiteX4" fmla="*/ 426839 w 831271"/>
                <a:gd name="connsiteY4" fmla="*/ 62693 h 1132455"/>
                <a:gd name="connsiteX5" fmla="*/ 352063 w 831271"/>
                <a:gd name="connsiteY5" fmla="*/ 81921 h 1132455"/>
                <a:gd name="connsiteX6" fmla="*/ 302925 w 831271"/>
                <a:gd name="connsiteY6" fmla="*/ 56283 h 1132455"/>
                <a:gd name="connsiteX7" fmla="*/ 302925 w 831271"/>
                <a:gd name="connsiteY7" fmla="*/ 9281 h 1132455"/>
                <a:gd name="connsiteX8" fmla="*/ 213193 w 831271"/>
                <a:gd name="connsiteY8" fmla="*/ 24237 h 1132455"/>
                <a:gd name="connsiteX9" fmla="*/ 102098 w 831271"/>
                <a:gd name="connsiteY9" fmla="*/ 88329 h 1132455"/>
                <a:gd name="connsiteX10" fmla="*/ 70051 w 831271"/>
                <a:gd name="connsiteY10" fmla="*/ 348976 h 1132455"/>
                <a:gd name="connsiteX11" fmla="*/ 20914 w 831271"/>
                <a:gd name="connsiteY11" fmla="*/ 801904 h 1132455"/>
                <a:gd name="connsiteX12" fmla="*/ 61506 w 831271"/>
                <a:gd name="connsiteY12" fmla="*/ 1105280 h 1132455"/>
                <a:gd name="connsiteX13" fmla="*/ 663984 w 831271"/>
                <a:gd name="connsiteY13" fmla="*/ 1105279 h 1132455"/>
                <a:gd name="connsiteX14" fmla="*/ 766534 w 831271"/>
                <a:gd name="connsiteY14" fmla="*/ 994184 h 1132455"/>
                <a:gd name="connsiteX15" fmla="*/ 749443 w 831271"/>
                <a:gd name="connsiteY15" fmla="*/ 415207 h 1132455"/>
                <a:gd name="connsiteX16" fmla="*/ 830627 w 831271"/>
                <a:gd name="connsiteY16" fmla="*/ 111831 h 1132455"/>
                <a:gd name="connsiteX0" fmla="*/ 829803 w 830447"/>
                <a:gd name="connsiteY0" fmla="*/ 111831 h 1132455"/>
                <a:gd name="connsiteX1" fmla="*/ 697343 w 830447"/>
                <a:gd name="connsiteY1" fmla="*/ 17827 h 1132455"/>
                <a:gd name="connsiteX2" fmla="*/ 571293 w 830447"/>
                <a:gd name="connsiteY2" fmla="*/ 735 h 1132455"/>
                <a:gd name="connsiteX3" fmla="*/ 464471 w 830447"/>
                <a:gd name="connsiteY3" fmla="*/ 9281 h 1132455"/>
                <a:gd name="connsiteX4" fmla="*/ 426015 w 830447"/>
                <a:gd name="connsiteY4" fmla="*/ 62693 h 1132455"/>
                <a:gd name="connsiteX5" fmla="*/ 351239 w 830447"/>
                <a:gd name="connsiteY5" fmla="*/ 81921 h 1132455"/>
                <a:gd name="connsiteX6" fmla="*/ 302101 w 830447"/>
                <a:gd name="connsiteY6" fmla="*/ 56283 h 1132455"/>
                <a:gd name="connsiteX7" fmla="*/ 302101 w 830447"/>
                <a:gd name="connsiteY7" fmla="*/ 9281 h 1132455"/>
                <a:gd name="connsiteX8" fmla="*/ 212369 w 830447"/>
                <a:gd name="connsiteY8" fmla="*/ 24237 h 1132455"/>
                <a:gd name="connsiteX9" fmla="*/ 101274 w 830447"/>
                <a:gd name="connsiteY9" fmla="*/ 88329 h 1132455"/>
                <a:gd name="connsiteX10" fmla="*/ 54272 w 830447"/>
                <a:gd name="connsiteY10" fmla="*/ 344703 h 1132455"/>
                <a:gd name="connsiteX11" fmla="*/ 20090 w 830447"/>
                <a:gd name="connsiteY11" fmla="*/ 801904 h 1132455"/>
                <a:gd name="connsiteX12" fmla="*/ 60682 w 830447"/>
                <a:gd name="connsiteY12" fmla="*/ 1105280 h 1132455"/>
                <a:gd name="connsiteX13" fmla="*/ 663160 w 830447"/>
                <a:gd name="connsiteY13" fmla="*/ 1105279 h 1132455"/>
                <a:gd name="connsiteX14" fmla="*/ 765710 w 830447"/>
                <a:gd name="connsiteY14" fmla="*/ 994184 h 1132455"/>
                <a:gd name="connsiteX15" fmla="*/ 748619 w 830447"/>
                <a:gd name="connsiteY15" fmla="*/ 415207 h 1132455"/>
                <a:gd name="connsiteX16" fmla="*/ 829803 w 830447"/>
                <a:gd name="connsiteY16" fmla="*/ 111831 h 1132455"/>
                <a:gd name="connsiteX0" fmla="*/ 829949 w 830593"/>
                <a:gd name="connsiteY0" fmla="*/ 111831 h 1130717"/>
                <a:gd name="connsiteX1" fmla="*/ 697489 w 830593"/>
                <a:gd name="connsiteY1" fmla="*/ 17827 h 1130717"/>
                <a:gd name="connsiteX2" fmla="*/ 571439 w 830593"/>
                <a:gd name="connsiteY2" fmla="*/ 735 h 1130717"/>
                <a:gd name="connsiteX3" fmla="*/ 464617 w 830593"/>
                <a:gd name="connsiteY3" fmla="*/ 9281 h 1130717"/>
                <a:gd name="connsiteX4" fmla="*/ 426161 w 830593"/>
                <a:gd name="connsiteY4" fmla="*/ 62693 h 1130717"/>
                <a:gd name="connsiteX5" fmla="*/ 351385 w 830593"/>
                <a:gd name="connsiteY5" fmla="*/ 81921 h 1130717"/>
                <a:gd name="connsiteX6" fmla="*/ 302247 w 830593"/>
                <a:gd name="connsiteY6" fmla="*/ 56283 h 1130717"/>
                <a:gd name="connsiteX7" fmla="*/ 302247 w 830593"/>
                <a:gd name="connsiteY7" fmla="*/ 9281 h 1130717"/>
                <a:gd name="connsiteX8" fmla="*/ 212515 w 830593"/>
                <a:gd name="connsiteY8" fmla="*/ 24237 h 1130717"/>
                <a:gd name="connsiteX9" fmla="*/ 101420 w 830593"/>
                <a:gd name="connsiteY9" fmla="*/ 88329 h 1130717"/>
                <a:gd name="connsiteX10" fmla="*/ 54418 w 830593"/>
                <a:gd name="connsiteY10" fmla="*/ 344703 h 1130717"/>
                <a:gd name="connsiteX11" fmla="*/ 20236 w 830593"/>
                <a:gd name="connsiteY11" fmla="*/ 801904 h 1130717"/>
                <a:gd name="connsiteX12" fmla="*/ 60828 w 830593"/>
                <a:gd name="connsiteY12" fmla="*/ 1105280 h 1130717"/>
                <a:gd name="connsiteX13" fmla="*/ 665442 w 830593"/>
                <a:gd name="connsiteY13" fmla="*/ 1101007 h 1130717"/>
                <a:gd name="connsiteX14" fmla="*/ 765856 w 830593"/>
                <a:gd name="connsiteY14" fmla="*/ 994184 h 1130717"/>
                <a:gd name="connsiteX15" fmla="*/ 748765 w 830593"/>
                <a:gd name="connsiteY15" fmla="*/ 415207 h 1130717"/>
                <a:gd name="connsiteX16" fmla="*/ 829949 w 830593"/>
                <a:gd name="connsiteY16" fmla="*/ 111831 h 1130717"/>
                <a:gd name="connsiteX0" fmla="*/ 822145 w 822789"/>
                <a:gd name="connsiteY0" fmla="*/ 111831 h 1130717"/>
                <a:gd name="connsiteX1" fmla="*/ 689685 w 822789"/>
                <a:gd name="connsiteY1" fmla="*/ 17827 h 1130717"/>
                <a:gd name="connsiteX2" fmla="*/ 563635 w 822789"/>
                <a:gd name="connsiteY2" fmla="*/ 735 h 1130717"/>
                <a:gd name="connsiteX3" fmla="*/ 456813 w 822789"/>
                <a:gd name="connsiteY3" fmla="*/ 9281 h 1130717"/>
                <a:gd name="connsiteX4" fmla="*/ 418357 w 822789"/>
                <a:gd name="connsiteY4" fmla="*/ 62693 h 1130717"/>
                <a:gd name="connsiteX5" fmla="*/ 343581 w 822789"/>
                <a:gd name="connsiteY5" fmla="*/ 81921 h 1130717"/>
                <a:gd name="connsiteX6" fmla="*/ 294443 w 822789"/>
                <a:gd name="connsiteY6" fmla="*/ 56283 h 1130717"/>
                <a:gd name="connsiteX7" fmla="*/ 294443 w 822789"/>
                <a:gd name="connsiteY7" fmla="*/ 9281 h 1130717"/>
                <a:gd name="connsiteX8" fmla="*/ 204711 w 822789"/>
                <a:gd name="connsiteY8" fmla="*/ 24237 h 1130717"/>
                <a:gd name="connsiteX9" fmla="*/ 93616 w 822789"/>
                <a:gd name="connsiteY9" fmla="*/ 88329 h 1130717"/>
                <a:gd name="connsiteX10" fmla="*/ 46614 w 822789"/>
                <a:gd name="connsiteY10" fmla="*/ 344703 h 1130717"/>
                <a:gd name="connsiteX11" fmla="*/ 12432 w 822789"/>
                <a:gd name="connsiteY11" fmla="*/ 801904 h 1130717"/>
                <a:gd name="connsiteX12" fmla="*/ 65843 w 822789"/>
                <a:gd name="connsiteY12" fmla="*/ 1105280 h 1130717"/>
                <a:gd name="connsiteX13" fmla="*/ 657638 w 822789"/>
                <a:gd name="connsiteY13" fmla="*/ 1101007 h 1130717"/>
                <a:gd name="connsiteX14" fmla="*/ 758052 w 822789"/>
                <a:gd name="connsiteY14" fmla="*/ 994184 h 1130717"/>
                <a:gd name="connsiteX15" fmla="*/ 740961 w 822789"/>
                <a:gd name="connsiteY15" fmla="*/ 415207 h 1130717"/>
                <a:gd name="connsiteX16" fmla="*/ 822145 w 822789"/>
                <a:gd name="connsiteY16" fmla="*/ 111831 h 1130717"/>
                <a:gd name="connsiteX0" fmla="*/ 817456 w 818100"/>
                <a:gd name="connsiteY0" fmla="*/ 111831 h 1124738"/>
                <a:gd name="connsiteX1" fmla="*/ 684996 w 818100"/>
                <a:gd name="connsiteY1" fmla="*/ 17827 h 1124738"/>
                <a:gd name="connsiteX2" fmla="*/ 558946 w 818100"/>
                <a:gd name="connsiteY2" fmla="*/ 735 h 1124738"/>
                <a:gd name="connsiteX3" fmla="*/ 452124 w 818100"/>
                <a:gd name="connsiteY3" fmla="*/ 9281 h 1124738"/>
                <a:gd name="connsiteX4" fmla="*/ 413668 w 818100"/>
                <a:gd name="connsiteY4" fmla="*/ 62693 h 1124738"/>
                <a:gd name="connsiteX5" fmla="*/ 338892 w 818100"/>
                <a:gd name="connsiteY5" fmla="*/ 81921 h 1124738"/>
                <a:gd name="connsiteX6" fmla="*/ 289754 w 818100"/>
                <a:gd name="connsiteY6" fmla="*/ 56283 h 1124738"/>
                <a:gd name="connsiteX7" fmla="*/ 289754 w 818100"/>
                <a:gd name="connsiteY7" fmla="*/ 9281 h 1124738"/>
                <a:gd name="connsiteX8" fmla="*/ 200022 w 818100"/>
                <a:gd name="connsiteY8" fmla="*/ 24237 h 1124738"/>
                <a:gd name="connsiteX9" fmla="*/ 88927 w 818100"/>
                <a:gd name="connsiteY9" fmla="*/ 88329 h 1124738"/>
                <a:gd name="connsiteX10" fmla="*/ 41925 w 818100"/>
                <a:gd name="connsiteY10" fmla="*/ 344703 h 1124738"/>
                <a:gd name="connsiteX11" fmla="*/ 7743 w 818100"/>
                <a:gd name="connsiteY11" fmla="*/ 801904 h 1124738"/>
                <a:gd name="connsiteX12" fmla="*/ 69700 w 818100"/>
                <a:gd name="connsiteY12" fmla="*/ 1096734 h 1124738"/>
                <a:gd name="connsiteX13" fmla="*/ 652949 w 818100"/>
                <a:gd name="connsiteY13" fmla="*/ 1101007 h 1124738"/>
                <a:gd name="connsiteX14" fmla="*/ 753363 w 818100"/>
                <a:gd name="connsiteY14" fmla="*/ 994184 h 1124738"/>
                <a:gd name="connsiteX15" fmla="*/ 736272 w 818100"/>
                <a:gd name="connsiteY15" fmla="*/ 415207 h 1124738"/>
                <a:gd name="connsiteX16" fmla="*/ 817456 w 818100"/>
                <a:gd name="connsiteY16" fmla="*/ 111831 h 1124738"/>
                <a:gd name="connsiteX0" fmla="*/ 816712 w 817356"/>
                <a:gd name="connsiteY0" fmla="*/ 111831 h 1112840"/>
                <a:gd name="connsiteX1" fmla="*/ 684252 w 817356"/>
                <a:gd name="connsiteY1" fmla="*/ 17827 h 1112840"/>
                <a:gd name="connsiteX2" fmla="*/ 558202 w 817356"/>
                <a:gd name="connsiteY2" fmla="*/ 735 h 1112840"/>
                <a:gd name="connsiteX3" fmla="*/ 451380 w 817356"/>
                <a:gd name="connsiteY3" fmla="*/ 9281 h 1112840"/>
                <a:gd name="connsiteX4" fmla="*/ 412924 w 817356"/>
                <a:gd name="connsiteY4" fmla="*/ 62693 h 1112840"/>
                <a:gd name="connsiteX5" fmla="*/ 338148 w 817356"/>
                <a:gd name="connsiteY5" fmla="*/ 81921 h 1112840"/>
                <a:gd name="connsiteX6" fmla="*/ 289010 w 817356"/>
                <a:gd name="connsiteY6" fmla="*/ 56283 h 1112840"/>
                <a:gd name="connsiteX7" fmla="*/ 289010 w 817356"/>
                <a:gd name="connsiteY7" fmla="*/ 9281 h 1112840"/>
                <a:gd name="connsiteX8" fmla="*/ 199278 w 817356"/>
                <a:gd name="connsiteY8" fmla="*/ 24237 h 1112840"/>
                <a:gd name="connsiteX9" fmla="*/ 88183 w 817356"/>
                <a:gd name="connsiteY9" fmla="*/ 88329 h 1112840"/>
                <a:gd name="connsiteX10" fmla="*/ 41181 w 817356"/>
                <a:gd name="connsiteY10" fmla="*/ 344703 h 1112840"/>
                <a:gd name="connsiteX11" fmla="*/ 6999 w 817356"/>
                <a:gd name="connsiteY11" fmla="*/ 801904 h 1112840"/>
                <a:gd name="connsiteX12" fmla="*/ 68956 w 817356"/>
                <a:gd name="connsiteY12" fmla="*/ 1096734 h 1112840"/>
                <a:gd name="connsiteX13" fmla="*/ 652205 w 817356"/>
                <a:gd name="connsiteY13" fmla="*/ 1101007 h 1112840"/>
                <a:gd name="connsiteX14" fmla="*/ 752619 w 817356"/>
                <a:gd name="connsiteY14" fmla="*/ 994184 h 1112840"/>
                <a:gd name="connsiteX15" fmla="*/ 735528 w 817356"/>
                <a:gd name="connsiteY15" fmla="*/ 415207 h 1112840"/>
                <a:gd name="connsiteX16" fmla="*/ 816712 w 817356"/>
                <a:gd name="connsiteY16" fmla="*/ 111831 h 1112840"/>
                <a:gd name="connsiteX0" fmla="*/ 816712 w 818869"/>
                <a:gd name="connsiteY0" fmla="*/ 111831 h 1112840"/>
                <a:gd name="connsiteX1" fmla="*/ 684252 w 818869"/>
                <a:gd name="connsiteY1" fmla="*/ 17827 h 1112840"/>
                <a:gd name="connsiteX2" fmla="*/ 558202 w 818869"/>
                <a:gd name="connsiteY2" fmla="*/ 735 h 1112840"/>
                <a:gd name="connsiteX3" fmla="*/ 451380 w 818869"/>
                <a:gd name="connsiteY3" fmla="*/ 9281 h 1112840"/>
                <a:gd name="connsiteX4" fmla="*/ 412924 w 818869"/>
                <a:gd name="connsiteY4" fmla="*/ 62693 h 1112840"/>
                <a:gd name="connsiteX5" fmla="*/ 338148 w 818869"/>
                <a:gd name="connsiteY5" fmla="*/ 81921 h 1112840"/>
                <a:gd name="connsiteX6" fmla="*/ 289010 w 818869"/>
                <a:gd name="connsiteY6" fmla="*/ 56283 h 1112840"/>
                <a:gd name="connsiteX7" fmla="*/ 289010 w 818869"/>
                <a:gd name="connsiteY7" fmla="*/ 9281 h 1112840"/>
                <a:gd name="connsiteX8" fmla="*/ 199278 w 818869"/>
                <a:gd name="connsiteY8" fmla="*/ 24237 h 1112840"/>
                <a:gd name="connsiteX9" fmla="*/ 88183 w 818869"/>
                <a:gd name="connsiteY9" fmla="*/ 88329 h 1112840"/>
                <a:gd name="connsiteX10" fmla="*/ 41181 w 818869"/>
                <a:gd name="connsiteY10" fmla="*/ 344703 h 1112840"/>
                <a:gd name="connsiteX11" fmla="*/ 6999 w 818869"/>
                <a:gd name="connsiteY11" fmla="*/ 801904 h 1112840"/>
                <a:gd name="connsiteX12" fmla="*/ 68956 w 818869"/>
                <a:gd name="connsiteY12" fmla="*/ 1096734 h 1112840"/>
                <a:gd name="connsiteX13" fmla="*/ 652205 w 818869"/>
                <a:gd name="connsiteY13" fmla="*/ 1101007 h 1112840"/>
                <a:gd name="connsiteX14" fmla="*/ 752619 w 818869"/>
                <a:gd name="connsiteY14" fmla="*/ 994184 h 1112840"/>
                <a:gd name="connsiteX15" fmla="*/ 765438 w 818869"/>
                <a:gd name="connsiteY15" fmla="*/ 421617 h 1112840"/>
                <a:gd name="connsiteX16" fmla="*/ 816712 w 818869"/>
                <a:gd name="connsiteY16" fmla="*/ 111831 h 1112840"/>
                <a:gd name="connsiteX0" fmla="*/ 816712 w 818869"/>
                <a:gd name="connsiteY0" fmla="*/ 111831 h 1112412"/>
                <a:gd name="connsiteX1" fmla="*/ 684252 w 818869"/>
                <a:gd name="connsiteY1" fmla="*/ 17827 h 1112412"/>
                <a:gd name="connsiteX2" fmla="*/ 558202 w 818869"/>
                <a:gd name="connsiteY2" fmla="*/ 735 h 1112412"/>
                <a:gd name="connsiteX3" fmla="*/ 451380 w 818869"/>
                <a:gd name="connsiteY3" fmla="*/ 9281 h 1112412"/>
                <a:gd name="connsiteX4" fmla="*/ 412924 w 818869"/>
                <a:gd name="connsiteY4" fmla="*/ 62693 h 1112412"/>
                <a:gd name="connsiteX5" fmla="*/ 338148 w 818869"/>
                <a:gd name="connsiteY5" fmla="*/ 81921 h 1112412"/>
                <a:gd name="connsiteX6" fmla="*/ 289010 w 818869"/>
                <a:gd name="connsiteY6" fmla="*/ 56283 h 1112412"/>
                <a:gd name="connsiteX7" fmla="*/ 289010 w 818869"/>
                <a:gd name="connsiteY7" fmla="*/ 9281 h 1112412"/>
                <a:gd name="connsiteX8" fmla="*/ 199278 w 818869"/>
                <a:gd name="connsiteY8" fmla="*/ 24237 h 1112412"/>
                <a:gd name="connsiteX9" fmla="*/ 88183 w 818869"/>
                <a:gd name="connsiteY9" fmla="*/ 88329 h 1112412"/>
                <a:gd name="connsiteX10" fmla="*/ 41181 w 818869"/>
                <a:gd name="connsiteY10" fmla="*/ 344703 h 1112412"/>
                <a:gd name="connsiteX11" fmla="*/ 6999 w 818869"/>
                <a:gd name="connsiteY11" fmla="*/ 801904 h 1112412"/>
                <a:gd name="connsiteX12" fmla="*/ 68956 w 818869"/>
                <a:gd name="connsiteY12" fmla="*/ 1096734 h 1112412"/>
                <a:gd name="connsiteX13" fmla="*/ 652205 w 818869"/>
                <a:gd name="connsiteY13" fmla="*/ 1101007 h 1112412"/>
                <a:gd name="connsiteX14" fmla="*/ 752619 w 818869"/>
                <a:gd name="connsiteY14" fmla="*/ 1000594 h 1112412"/>
                <a:gd name="connsiteX15" fmla="*/ 765438 w 818869"/>
                <a:gd name="connsiteY15" fmla="*/ 421617 h 1112412"/>
                <a:gd name="connsiteX16" fmla="*/ 816712 w 818869"/>
                <a:gd name="connsiteY16" fmla="*/ 111831 h 1112412"/>
                <a:gd name="connsiteX0" fmla="*/ 816712 w 818288"/>
                <a:gd name="connsiteY0" fmla="*/ 111831 h 1112412"/>
                <a:gd name="connsiteX1" fmla="*/ 684252 w 818288"/>
                <a:gd name="connsiteY1" fmla="*/ 17827 h 1112412"/>
                <a:gd name="connsiteX2" fmla="*/ 558202 w 818288"/>
                <a:gd name="connsiteY2" fmla="*/ 735 h 1112412"/>
                <a:gd name="connsiteX3" fmla="*/ 451380 w 818288"/>
                <a:gd name="connsiteY3" fmla="*/ 9281 h 1112412"/>
                <a:gd name="connsiteX4" fmla="*/ 412924 w 818288"/>
                <a:gd name="connsiteY4" fmla="*/ 62693 h 1112412"/>
                <a:gd name="connsiteX5" fmla="*/ 338148 w 818288"/>
                <a:gd name="connsiteY5" fmla="*/ 81921 h 1112412"/>
                <a:gd name="connsiteX6" fmla="*/ 289010 w 818288"/>
                <a:gd name="connsiteY6" fmla="*/ 56283 h 1112412"/>
                <a:gd name="connsiteX7" fmla="*/ 289010 w 818288"/>
                <a:gd name="connsiteY7" fmla="*/ 9281 h 1112412"/>
                <a:gd name="connsiteX8" fmla="*/ 199278 w 818288"/>
                <a:gd name="connsiteY8" fmla="*/ 24237 h 1112412"/>
                <a:gd name="connsiteX9" fmla="*/ 88183 w 818288"/>
                <a:gd name="connsiteY9" fmla="*/ 88329 h 1112412"/>
                <a:gd name="connsiteX10" fmla="*/ 41181 w 818288"/>
                <a:gd name="connsiteY10" fmla="*/ 344703 h 1112412"/>
                <a:gd name="connsiteX11" fmla="*/ 6999 w 818288"/>
                <a:gd name="connsiteY11" fmla="*/ 801904 h 1112412"/>
                <a:gd name="connsiteX12" fmla="*/ 68956 w 818288"/>
                <a:gd name="connsiteY12" fmla="*/ 1096734 h 1112412"/>
                <a:gd name="connsiteX13" fmla="*/ 652205 w 818288"/>
                <a:gd name="connsiteY13" fmla="*/ 1101007 h 1112412"/>
                <a:gd name="connsiteX14" fmla="*/ 752619 w 818288"/>
                <a:gd name="connsiteY14" fmla="*/ 1000594 h 1112412"/>
                <a:gd name="connsiteX15" fmla="*/ 756892 w 818288"/>
                <a:gd name="connsiteY15" fmla="*/ 472892 h 1112412"/>
                <a:gd name="connsiteX16" fmla="*/ 816712 w 818288"/>
                <a:gd name="connsiteY16" fmla="*/ 111831 h 1112412"/>
                <a:gd name="connsiteX0" fmla="*/ 816712 w 818288"/>
                <a:gd name="connsiteY0" fmla="*/ 111831 h 1112412"/>
                <a:gd name="connsiteX1" fmla="*/ 684252 w 818288"/>
                <a:gd name="connsiteY1" fmla="*/ 17827 h 1112412"/>
                <a:gd name="connsiteX2" fmla="*/ 558202 w 818288"/>
                <a:gd name="connsiteY2" fmla="*/ 735 h 1112412"/>
                <a:gd name="connsiteX3" fmla="*/ 451380 w 818288"/>
                <a:gd name="connsiteY3" fmla="*/ 9281 h 1112412"/>
                <a:gd name="connsiteX4" fmla="*/ 412924 w 818288"/>
                <a:gd name="connsiteY4" fmla="*/ 62693 h 1112412"/>
                <a:gd name="connsiteX5" fmla="*/ 338148 w 818288"/>
                <a:gd name="connsiteY5" fmla="*/ 81921 h 1112412"/>
                <a:gd name="connsiteX6" fmla="*/ 289010 w 818288"/>
                <a:gd name="connsiteY6" fmla="*/ 56283 h 1112412"/>
                <a:gd name="connsiteX7" fmla="*/ 282601 w 818288"/>
                <a:gd name="connsiteY7" fmla="*/ 5008 h 1112412"/>
                <a:gd name="connsiteX8" fmla="*/ 199278 w 818288"/>
                <a:gd name="connsiteY8" fmla="*/ 24237 h 1112412"/>
                <a:gd name="connsiteX9" fmla="*/ 88183 w 818288"/>
                <a:gd name="connsiteY9" fmla="*/ 88329 h 1112412"/>
                <a:gd name="connsiteX10" fmla="*/ 41181 w 818288"/>
                <a:gd name="connsiteY10" fmla="*/ 344703 h 1112412"/>
                <a:gd name="connsiteX11" fmla="*/ 6999 w 818288"/>
                <a:gd name="connsiteY11" fmla="*/ 801904 h 1112412"/>
                <a:gd name="connsiteX12" fmla="*/ 68956 w 818288"/>
                <a:gd name="connsiteY12" fmla="*/ 1096734 h 1112412"/>
                <a:gd name="connsiteX13" fmla="*/ 652205 w 818288"/>
                <a:gd name="connsiteY13" fmla="*/ 1101007 h 1112412"/>
                <a:gd name="connsiteX14" fmla="*/ 752619 w 818288"/>
                <a:gd name="connsiteY14" fmla="*/ 1000594 h 1112412"/>
                <a:gd name="connsiteX15" fmla="*/ 756892 w 818288"/>
                <a:gd name="connsiteY15" fmla="*/ 472892 h 1112412"/>
                <a:gd name="connsiteX16" fmla="*/ 816712 w 818288"/>
                <a:gd name="connsiteY16" fmla="*/ 111831 h 1112412"/>
                <a:gd name="connsiteX0" fmla="*/ 816712 w 818288"/>
                <a:gd name="connsiteY0" fmla="*/ 111831 h 1112412"/>
                <a:gd name="connsiteX1" fmla="*/ 684252 w 818288"/>
                <a:gd name="connsiteY1" fmla="*/ 17827 h 1112412"/>
                <a:gd name="connsiteX2" fmla="*/ 558202 w 818288"/>
                <a:gd name="connsiteY2" fmla="*/ 735 h 1112412"/>
                <a:gd name="connsiteX3" fmla="*/ 451380 w 818288"/>
                <a:gd name="connsiteY3" fmla="*/ 9281 h 1112412"/>
                <a:gd name="connsiteX4" fmla="*/ 412924 w 818288"/>
                <a:gd name="connsiteY4" fmla="*/ 62693 h 1112412"/>
                <a:gd name="connsiteX5" fmla="*/ 338148 w 818288"/>
                <a:gd name="connsiteY5" fmla="*/ 81921 h 1112412"/>
                <a:gd name="connsiteX6" fmla="*/ 289010 w 818288"/>
                <a:gd name="connsiteY6" fmla="*/ 56283 h 1112412"/>
                <a:gd name="connsiteX7" fmla="*/ 282601 w 818288"/>
                <a:gd name="connsiteY7" fmla="*/ 5008 h 1112412"/>
                <a:gd name="connsiteX8" fmla="*/ 199278 w 818288"/>
                <a:gd name="connsiteY8" fmla="*/ 24237 h 1112412"/>
                <a:gd name="connsiteX9" fmla="*/ 88183 w 818288"/>
                <a:gd name="connsiteY9" fmla="*/ 88329 h 1112412"/>
                <a:gd name="connsiteX10" fmla="*/ 41181 w 818288"/>
                <a:gd name="connsiteY10" fmla="*/ 344703 h 1112412"/>
                <a:gd name="connsiteX11" fmla="*/ 6999 w 818288"/>
                <a:gd name="connsiteY11" fmla="*/ 801904 h 1112412"/>
                <a:gd name="connsiteX12" fmla="*/ 68956 w 818288"/>
                <a:gd name="connsiteY12" fmla="*/ 1096734 h 1112412"/>
                <a:gd name="connsiteX13" fmla="*/ 652205 w 818288"/>
                <a:gd name="connsiteY13" fmla="*/ 1101007 h 1112412"/>
                <a:gd name="connsiteX14" fmla="*/ 752619 w 818288"/>
                <a:gd name="connsiteY14" fmla="*/ 1000594 h 1112412"/>
                <a:gd name="connsiteX15" fmla="*/ 756892 w 818288"/>
                <a:gd name="connsiteY15" fmla="*/ 472892 h 1112412"/>
                <a:gd name="connsiteX16" fmla="*/ 816712 w 818288"/>
                <a:gd name="connsiteY16" fmla="*/ 111831 h 111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18288" h="1112412">
                  <a:moveTo>
                    <a:pt x="816712" y="111831"/>
                  </a:moveTo>
                  <a:cubicBezTo>
                    <a:pt x="804605" y="35987"/>
                    <a:pt x="735882" y="32070"/>
                    <a:pt x="684252" y="17827"/>
                  </a:cubicBezTo>
                  <a:cubicBezTo>
                    <a:pt x="632622" y="3584"/>
                    <a:pt x="597014" y="2159"/>
                    <a:pt x="558202" y="735"/>
                  </a:cubicBezTo>
                  <a:cubicBezTo>
                    <a:pt x="519390" y="-689"/>
                    <a:pt x="475593" y="-1045"/>
                    <a:pt x="451380" y="9281"/>
                  </a:cubicBezTo>
                  <a:cubicBezTo>
                    <a:pt x="427167" y="19607"/>
                    <a:pt x="431796" y="50586"/>
                    <a:pt x="412924" y="62693"/>
                  </a:cubicBezTo>
                  <a:cubicBezTo>
                    <a:pt x="394052" y="74800"/>
                    <a:pt x="358800" y="82989"/>
                    <a:pt x="338148" y="81921"/>
                  </a:cubicBezTo>
                  <a:cubicBezTo>
                    <a:pt x="317496" y="80853"/>
                    <a:pt x="298268" y="69102"/>
                    <a:pt x="289010" y="56283"/>
                  </a:cubicBezTo>
                  <a:cubicBezTo>
                    <a:pt x="279752" y="43464"/>
                    <a:pt x="297556" y="8213"/>
                    <a:pt x="282601" y="5008"/>
                  </a:cubicBezTo>
                  <a:cubicBezTo>
                    <a:pt x="267646" y="1803"/>
                    <a:pt x="231681" y="10350"/>
                    <a:pt x="199278" y="24237"/>
                  </a:cubicBezTo>
                  <a:cubicBezTo>
                    <a:pt x="166875" y="38124"/>
                    <a:pt x="114532" y="34918"/>
                    <a:pt x="88183" y="88329"/>
                  </a:cubicBezTo>
                  <a:cubicBezTo>
                    <a:pt x="61834" y="141740"/>
                    <a:pt x="54712" y="225774"/>
                    <a:pt x="41181" y="344703"/>
                  </a:cubicBezTo>
                  <a:cubicBezTo>
                    <a:pt x="27650" y="463632"/>
                    <a:pt x="2370" y="676566"/>
                    <a:pt x="6999" y="801904"/>
                  </a:cubicBezTo>
                  <a:cubicBezTo>
                    <a:pt x="11628" y="927242"/>
                    <a:pt x="-36441" y="1076793"/>
                    <a:pt x="68956" y="1096734"/>
                  </a:cubicBezTo>
                  <a:cubicBezTo>
                    <a:pt x="174353" y="1116675"/>
                    <a:pt x="538261" y="1117030"/>
                    <a:pt x="652205" y="1101007"/>
                  </a:cubicBezTo>
                  <a:cubicBezTo>
                    <a:pt x="766149" y="1084984"/>
                    <a:pt x="745854" y="1116674"/>
                    <a:pt x="752619" y="1000594"/>
                  </a:cubicBezTo>
                  <a:cubicBezTo>
                    <a:pt x="759384" y="884514"/>
                    <a:pt x="746210" y="621019"/>
                    <a:pt x="756892" y="472892"/>
                  </a:cubicBezTo>
                  <a:cubicBezTo>
                    <a:pt x="767574" y="324765"/>
                    <a:pt x="828819" y="187675"/>
                    <a:pt x="816712" y="111831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05879F87-4715-4C93-AB8C-109F73E9C7E1}"/>
                </a:ext>
              </a:extLst>
            </p:cNvPr>
            <p:cNvSpPr/>
            <p:nvPr/>
          </p:nvSpPr>
          <p:spPr>
            <a:xfrm rot="20402773">
              <a:off x="6397019" y="3379391"/>
              <a:ext cx="143560" cy="356577"/>
            </a:xfrm>
            <a:custGeom>
              <a:avLst/>
              <a:gdLst>
                <a:gd name="connsiteX0" fmla="*/ 6457 w 165048"/>
                <a:gd name="connsiteY0" fmla="*/ 44808 h 353407"/>
                <a:gd name="connsiteX1" fmla="*/ 61409 w 165048"/>
                <a:gd name="connsiteY1" fmla="*/ 847 h 353407"/>
                <a:gd name="connsiteX2" fmla="*/ 129550 w 165048"/>
                <a:gd name="connsiteY2" fmla="*/ 31620 h 353407"/>
                <a:gd name="connsiteX3" fmla="*/ 155927 w 165048"/>
                <a:gd name="connsiteY3" fmla="*/ 200872 h 353407"/>
                <a:gd name="connsiteX4" fmla="*/ 160323 w 165048"/>
                <a:gd name="connsiteY4" fmla="*/ 306379 h 353407"/>
                <a:gd name="connsiteX5" fmla="*/ 92182 w 165048"/>
                <a:gd name="connsiteY5" fmla="*/ 352539 h 353407"/>
                <a:gd name="connsiteX6" fmla="*/ 15250 w 165048"/>
                <a:gd name="connsiteY6" fmla="*/ 323964 h 353407"/>
                <a:gd name="connsiteX7" fmla="*/ 2061 w 165048"/>
                <a:gd name="connsiteY7" fmla="*/ 183287 h 353407"/>
                <a:gd name="connsiteX8" fmla="*/ 6457 w 165048"/>
                <a:gd name="connsiteY8" fmla="*/ 44808 h 353407"/>
                <a:gd name="connsiteX0" fmla="*/ 6885 w 165476"/>
                <a:gd name="connsiteY0" fmla="*/ 44808 h 352670"/>
                <a:gd name="connsiteX1" fmla="*/ 61837 w 165476"/>
                <a:gd name="connsiteY1" fmla="*/ 847 h 352670"/>
                <a:gd name="connsiteX2" fmla="*/ 129978 w 165476"/>
                <a:gd name="connsiteY2" fmla="*/ 31620 h 352670"/>
                <a:gd name="connsiteX3" fmla="*/ 156355 w 165476"/>
                <a:gd name="connsiteY3" fmla="*/ 200872 h 352670"/>
                <a:gd name="connsiteX4" fmla="*/ 160751 w 165476"/>
                <a:gd name="connsiteY4" fmla="*/ 306379 h 352670"/>
                <a:gd name="connsiteX5" fmla="*/ 92610 w 165476"/>
                <a:gd name="connsiteY5" fmla="*/ 352539 h 352670"/>
                <a:gd name="connsiteX6" fmla="*/ 22273 w 165476"/>
                <a:gd name="connsiteY6" fmla="*/ 315172 h 352670"/>
                <a:gd name="connsiteX7" fmla="*/ 2489 w 165476"/>
                <a:gd name="connsiteY7" fmla="*/ 183287 h 352670"/>
                <a:gd name="connsiteX8" fmla="*/ 6885 w 165476"/>
                <a:gd name="connsiteY8" fmla="*/ 44808 h 352670"/>
                <a:gd name="connsiteX0" fmla="*/ 6885 w 159537"/>
                <a:gd name="connsiteY0" fmla="*/ 44808 h 352733"/>
                <a:gd name="connsiteX1" fmla="*/ 61837 w 159537"/>
                <a:gd name="connsiteY1" fmla="*/ 847 h 352733"/>
                <a:gd name="connsiteX2" fmla="*/ 129978 w 159537"/>
                <a:gd name="connsiteY2" fmla="*/ 31620 h 352733"/>
                <a:gd name="connsiteX3" fmla="*/ 156355 w 159537"/>
                <a:gd name="connsiteY3" fmla="*/ 200872 h 352733"/>
                <a:gd name="connsiteX4" fmla="*/ 151959 w 159537"/>
                <a:gd name="connsiteY4" fmla="*/ 304181 h 352733"/>
                <a:gd name="connsiteX5" fmla="*/ 92610 w 159537"/>
                <a:gd name="connsiteY5" fmla="*/ 352539 h 352733"/>
                <a:gd name="connsiteX6" fmla="*/ 22273 w 159537"/>
                <a:gd name="connsiteY6" fmla="*/ 315172 h 352733"/>
                <a:gd name="connsiteX7" fmla="*/ 2489 w 159537"/>
                <a:gd name="connsiteY7" fmla="*/ 183287 h 352733"/>
                <a:gd name="connsiteX8" fmla="*/ 6885 w 159537"/>
                <a:gd name="connsiteY8" fmla="*/ 44808 h 352733"/>
                <a:gd name="connsiteX0" fmla="*/ 6885 w 156440"/>
                <a:gd name="connsiteY0" fmla="*/ 44449 h 352374"/>
                <a:gd name="connsiteX1" fmla="*/ 61837 w 156440"/>
                <a:gd name="connsiteY1" fmla="*/ 488 h 352374"/>
                <a:gd name="connsiteX2" fmla="*/ 129978 w 156440"/>
                <a:gd name="connsiteY2" fmla="*/ 31261 h 352374"/>
                <a:gd name="connsiteX3" fmla="*/ 149760 w 156440"/>
                <a:gd name="connsiteY3" fmla="*/ 171938 h 352374"/>
                <a:gd name="connsiteX4" fmla="*/ 151959 w 156440"/>
                <a:gd name="connsiteY4" fmla="*/ 303822 h 352374"/>
                <a:gd name="connsiteX5" fmla="*/ 92610 w 156440"/>
                <a:gd name="connsiteY5" fmla="*/ 352180 h 352374"/>
                <a:gd name="connsiteX6" fmla="*/ 22273 w 156440"/>
                <a:gd name="connsiteY6" fmla="*/ 314813 h 352374"/>
                <a:gd name="connsiteX7" fmla="*/ 2489 w 156440"/>
                <a:gd name="connsiteY7" fmla="*/ 182928 h 352374"/>
                <a:gd name="connsiteX8" fmla="*/ 6885 w 156440"/>
                <a:gd name="connsiteY8" fmla="*/ 44449 h 352374"/>
                <a:gd name="connsiteX0" fmla="*/ 6885 w 153367"/>
                <a:gd name="connsiteY0" fmla="*/ 44449 h 352607"/>
                <a:gd name="connsiteX1" fmla="*/ 61837 w 153367"/>
                <a:gd name="connsiteY1" fmla="*/ 488 h 352607"/>
                <a:gd name="connsiteX2" fmla="*/ 129978 w 153367"/>
                <a:gd name="connsiteY2" fmla="*/ 31261 h 352607"/>
                <a:gd name="connsiteX3" fmla="*/ 149760 w 153367"/>
                <a:gd name="connsiteY3" fmla="*/ 171938 h 352607"/>
                <a:gd name="connsiteX4" fmla="*/ 147562 w 153367"/>
                <a:gd name="connsiteY4" fmla="*/ 297228 h 352607"/>
                <a:gd name="connsiteX5" fmla="*/ 92610 w 153367"/>
                <a:gd name="connsiteY5" fmla="*/ 352180 h 352607"/>
                <a:gd name="connsiteX6" fmla="*/ 22273 w 153367"/>
                <a:gd name="connsiteY6" fmla="*/ 314813 h 352607"/>
                <a:gd name="connsiteX7" fmla="*/ 2489 w 153367"/>
                <a:gd name="connsiteY7" fmla="*/ 182928 h 352607"/>
                <a:gd name="connsiteX8" fmla="*/ 6885 w 153367"/>
                <a:gd name="connsiteY8" fmla="*/ 44449 h 352607"/>
                <a:gd name="connsiteX0" fmla="*/ 7178 w 153660"/>
                <a:gd name="connsiteY0" fmla="*/ 44449 h 352310"/>
                <a:gd name="connsiteX1" fmla="*/ 62130 w 153660"/>
                <a:gd name="connsiteY1" fmla="*/ 488 h 352310"/>
                <a:gd name="connsiteX2" fmla="*/ 130271 w 153660"/>
                <a:gd name="connsiteY2" fmla="*/ 31261 h 352310"/>
                <a:gd name="connsiteX3" fmla="*/ 150053 w 153660"/>
                <a:gd name="connsiteY3" fmla="*/ 171938 h 352310"/>
                <a:gd name="connsiteX4" fmla="*/ 147855 w 153660"/>
                <a:gd name="connsiteY4" fmla="*/ 297228 h 352310"/>
                <a:gd name="connsiteX5" fmla="*/ 92903 w 153660"/>
                <a:gd name="connsiteY5" fmla="*/ 352180 h 352310"/>
                <a:gd name="connsiteX6" fmla="*/ 26962 w 153660"/>
                <a:gd name="connsiteY6" fmla="*/ 308219 h 352310"/>
                <a:gd name="connsiteX7" fmla="*/ 2782 w 153660"/>
                <a:gd name="connsiteY7" fmla="*/ 182928 h 352310"/>
                <a:gd name="connsiteX8" fmla="*/ 7178 w 153660"/>
                <a:gd name="connsiteY8" fmla="*/ 44449 h 352310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82928 h 341473"/>
                <a:gd name="connsiteX8" fmla="*/ 7178 w 153958"/>
                <a:gd name="connsiteY8" fmla="*/ 44449 h 341473"/>
                <a:gd name="connsiteX0" fmla="*/ 5932 w 152712"/>
                <a:gd name="connsiteY0" fmla="*/ 44449 h 341473"/>
                <a:gd name="connsiteX1" fmla="*/ 60884 w 152712"/>
                <a:gd name="connsiteY1" fmla="*/ 488 h 341473"/>
                <a:gd name="connsiteX2" fmla="*/ 129025 w 152712"/>
                <a:gd name="connsiteY2" fmla="*/ 31261 h 341473"/>
                <a:gd name="connsiteX3" fmla="*/ 148807 w 152712"/>
                <a:gd name="connsiteY3" fmla="*/ 171938 h 341473"/>
                <a:gd name="connsiteX4" fmla="*/ 146609 w 152712"/>
                <a:gd name="connsiteY4" fmla="*/ 297228 h 341473"/>
                <a:gd name="connsiteX5" fmla="*/ 87260 w 152712"/>
                <a:gd name="connsiteY5" fmla="*/ 341190 h 341473"/>
                <a:gd name="connsiteX6" fmla="*/ 25716 w 152712"/>
                <a:gd name="connsiteY6" fmla="*/ 308219 h 341473"/>
                <a:gd name="connsiteX7" fmla="*/ 3734 w 152712"/>
                <a:gd name="connsiteY7" fmla="*/ 169740 h 341473"/>
                <a:gd name="connsiteX8" fmla="*/ 5932 w 152712"/>
                <a:gd name="connsiteY8" fmla="*/ 44449 h 341473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69740 h 341473"/>
                <a:gd name="connsiteX8" fmla="*/ 7178 w 153958"/>
                <a:gd name="connsiteY8" fmla="*/ 44449 h 341473"/>
                <a:gd name="connsiteX0" fmla="*/ 6886 w 153666"/>
                <a:gd name="connsiteY0" fmla="*/ 44449 h 341196"/>
                <a:gd name="connsiteX1" fmla="*/ 61838 w 153666"/>
                <a:gd name="connsiteY1" fmla="*/ 488 h 341196"/>
                <a:gd name="connsiteX2" fmla="*/ 129979 w 153666"/>
                <a:gd name="connsiteY2" fmla="*/ 31261 h 341196"/>
                <a:gd name="connsiteX3" fmla="*/ 149761 w 153666"/>
                <a:gd name="connsiteY3" fmla="*/ 171938 h 341196"/>
                <a:gd name="connsiteX4" fmla="*/ 147563 w 153666"/>
                <a:gd name="connsiteY4" fmla="*/ 297228 h 341196"/>
                <a:gd name="connsiteX5" fmla="*/ 88214 w 153666"/>
                <a:gd name="connsiteY5" fmla="*/ 341190 h 341196"/>
                <a:gd name="connsiteX6" fmla="*/ 22274 w 153666"/>
                <a:gd name="connsiteY6" fmla="*/ 295031 h 341196"/>
                <a:gd name="connsiteX7" fmla="*/ 2490 w 153666"/>
                <a:gd name="connsiteY7" fmla="*/ 169740 h 341196"/>
                <a:gd name="connsiteX8" fmla="*/ 6886 w 153666"/>
                <a:gd name="connsiteY8" fmla="*/ 44449 h 341196"/>
                <a:gd name="connsiteX0" fmla="*/ 6886 w 152380"/>
                <a:gd name="connsiteY0" fmla="*/ 44449 h 341216"/>
                <a:gd name="connsiteX1" fmla="*/ 61838 w 152380"/>
                <a:gd name="connsiteY1" fmla="*/ 488 h 341216"/>
                <a:gd name="connsiteX2" fmla="*/ 129979 w 152380"/>
                <a:gd name="connsiteY2" fmla="*/ 31261 h 341216"/>
                <a:gd name="connsiteX3" fmla="*/ 149761 w 152380"/>
                <a:gd name="connsiteY3" fmla="*/ 171938 h 341216"/>
                <a:gd name="connsiteX4" fmla="*/ 145365 w 152380"/>
                <a:gd name="connsiteY4" fmla="*/ 299426 h 341216"/>
                <a:gd name="connsiteX5" fmla="*/ 88214 w 152380"/>
                <a:gd name="connsiteY5" fmla="*/ 341190 h 341216"/>
                <a:gd name="connsiteX6" fmla="*/ 22274 w 152380"/>
                <a:gd name="connsiteY6" fmla="*/ 295031 h 341216"/>
                <a:gd name="connsiteX7" fmla="*/ 2490 w 152380"/>
                <a:gd name="connsiteY7" fmla="*/ 169740 h 341216"/>
                <a:gd name="connsiteX8" fmla="*/ 6886 w 152380"/>
                <a:gd name="connsiteY8" fmla="*/ 44449 h 341216"/>
                <a:gd name="connsiteX0" fmla="*/ 6886 w 152646"/>
                <a:gd name="connsiteY0" fmla="*/ 44449 h 339021"/>
                <a:gd name="connsiteX1" fmla="*/ 61838 w 152646"/>
                <a:gd name="connsiteY1" fmla="*/ 488 h 339021"/>
                <a:gd name="connsiteX2" fmla="*/ 129979 w 152646"/>
                <a:gd name="connsiteY2" fmla="*/ 31261 h 339021"/>
                <a:gd name="connsiteX3" fmla="*/ 149761 w 152646"/>
                <a:gd name="connsiteY3" fmla="*/ 171938 h 339021"/>
                <a:gd name="connsiteX4" fmla="*/ 145365 w 152646"/>
                <a:gd name="connsiteY4" fmla="*/ 299426 h 339021"/>
                <a:gd name="connsiteX5" fmla="*/ 83818 w 152646"/>
                <a:gd name="connsiteY5" fmla="*/ 338991 h 339021"/>
                <a:gd name="connsiteX6" fmla="*/ 22274 w 152646"/>
                <a:gd name="connsiteY6" fmla="*/ 295031 h 339021"/>
                <a:gd name="connsiteX7" fmla="*/ 2490 w 152646"/>
                <a:gd name="connsiteY7" fmla="*/ 169740 h 339021"/>
                <a:gd name="connsiteX8" fmla="*/ 6886 w 152646"/>
                <a:gd name="connsiteY8" fmla="*/ 44449 h 339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2646" h="339021">
                  <a:moveTo>
                    <a:pt x="6886" y="44449"/>
                  </a:moveTo>
                  <a:cubicBezTo>
                    <a:pt x="16777" y="16240"/>
                    <a:pt x="41323" y="2686"/>
                    <a:pt x="61838" y="488"/>
                  </a:cubicBezTo>
                  <a:cubicBezTo>
                    <a:pt x="82354" y="-1710"/>
                    <a:pt x="115325" y="2686"/>
                    <a:pt x="129979" y="31261"/>
                  </a:cubicBezTo>
                  <a:cubicBezTo>
                    <a:pt x="144633" y="59836"/>
                    <a:pt x="147197" y="127244"/>
                    <a:pt x="149761" y="171938"/>
                  </a:cubicBezTo>
                  <a:cubicBezTo>
                    <a:pt x="152325" y="216632"/>
                    <a:pt x="156355" y="271584"/>
                    <a:pt x="145365" y="299426"/>
                  </a:cubicBezTo>
                  <a:cubicBezTo>
                    <a:pt x="134375" y="327268"/>
                    <a:pt x="104333" y="339723"/>
                    <a:pt x="83818" y="338991"/>
                  </a:cubicBezTo>
                  <a:cubicBezTo>
                    <a:pt x="63303" y="338259"/>
                    <a:pt x="37294" y="323240"/>
                    <a:pt x="22274" y="295031"/>
                  </a:cubicBezTo>
                  <a:cubicBezTo>
                    <a:pt x="7254" y="266822"/>
                    <a:pt x="5055" y="211504"/>
                    <a:pt x="2490" y="169740"/>
                  </a:cubicBezTo>
                  <a:cubicBezTo>
                    <a:pt x="-75" y="127976"/>
                    <a:pt x="-3005" y="72658"/>
                    <a:pt x="6886" y="44449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E22EBE7C-8AD0-4417-9C88-914AB9076D9C}"/>
                </a:ext>
              </a:extLst>
            </p:cNvPr>
            <p:cNvSpPr/>
            <p:nvPr/>
          </p:nvSpPr>
          <p:spPr>
            <a:xfrm rot="21410233">
              <a:off x="6412556" y="3623066"/>
              <a:ext cx="197568" cy="623311"/>
            </a:xfrm>
            <a:custGeom>
              <a:avLst/>
              <a:gdLst>
                <a:gd name="connsiteX0" fmla="*/ 63868 w 187016"/>
                <a:gd name="connsiteY0" fmla="*/ 62019 h 502838"/>
                <a:gd name="connsiteX1" fmla="*/ 86420 w 187016"/>
                <a:gd name="connsiteY1" fmla="*/ 512 h 502838"/>
                <a:gd name="connsiteX2" fmla="*/ 168429 w 187016"/>
                <a:gd name="connsiteY2" fmla="*/ 47667 h 502838"/>
                <a:gd name="connsiteX3" fmla="*/ 156128 w 187016"/>
                <a:gd name="connsiteY3" fmla="*/ 271142 h 502838"/>
                <a:gd name="connsiteX4" fmla="*/ 186881 w 187016"/>
                <a:gd name="connsiteY4" fmla="*/ 412607 h 502838"/>
                <a:gd name="connsiteX5" fmla="*/ 141776 w 187016"/>
                <a:gd name="connsiteY5" fmla="*/ 363402 h 502838"/>
                <a:gd name="connsiteX6" fmla="*/ 162278 w 187016"/>
                <a:gd name="connsiteY6" fmla="*/ 490516 h 502838"/>
                <a:gd name="connsiteX7" fmla="*/ 117173 w 187016"/>
                <a:gd name="connsiteY7" fmla="*/ 394155 h 502838"/>
                <a:gd name="connsiteX8" fmla="*/ 113073 w 187016"/>
                <a:gd name="connsiteY8" fmla="*/ 502817 h 502838"/>
                <a:gd name="connsiteX9" fmla="*/ 86420 w 187016"/>
                <a:gd name="connsiteY9" fmla="*/ 404406 h 502838"/>
                <a:gd name="connsiteX10" fmla="*/ 59767 w 187016"/>
                <a:gd name="connsiteY10" fmla="*/ 500767 h 502838"/>
                <a:gd name="connsiteX11" fmla="*/ 53616 w 187016"/>
                <a:gd name="connsiteY11" fmla="*/ 402356 h 502838"/>
                <a:gd name="connsiteX12" fmla="*/ 311 w 187016"/>
                <a:gd name="connsiteY12" fmla="*/ 433109 h 502838"/>
                <a:gd name="connsiteX13" fmla="*/ 33114 w 187016"/>
                <a:gd name="connsiteY13" fmla="*/ 355201 h 502838"/>
                <a:gd name="connsiteX14" fmla="*/ 63868 w 187016"/>
                <a:gd name="connsiteY14" fmla="*/ 303945 h 502838"/>
                <a:gd name="connsiteX15" fmla="*/ 63868 w 187016"/>
                <a:gd name="connsiteY15" fmla="*/ 62019 h 502838"/>
                <a:gd name="connsiteX0" fmla="*/ 63868 w 187016"/>
                <a:gd name="connsiteY0" fmla="*/ 63996 h 504815"/>
                <a:gd name="connsiteX1" fmla="*/ 113073 w 187016"/>
                <a:gd name="connsiteY1" fmla="*/ 439 h 504815"/>
                <a:gd name="connsiteX2" fmla="*/ 168429 w 187016"/>
                <a:gd name="connsiteY2" fmla="*/ 49644 h 504815"/>
                <a:gd name="connsiteX3" fmla="*/ 156128 w 187016"/>
                <a:gd name="connsiteY3" fmla="*/ 273119 h 504815"/>
                <a:gd name="connsiteX4" fmla="*/ 186881 w 187016"/>
                <a:gd name="connsiteY4" fmla="*/ 414584 h 504815"/>
                <a:gd name="connsiteX5" fmla="*/ 141776 w 187016"/>
                <a:gd name="connsiteY5" fmla="*/ 365379 h 504815"/>
                <a:gd name="connsiteX6" fmla="*/ 162278 w 187016"/>
                <a:gd name="connsiteY6" fmla="*/ 492493 h 504815"/>
                <a:gd name="connsiteX7" fmla="*/ 117173 w 187016"/>
                <a:gd name="connsiteY7" fmla="*/ 396132 h 504815"/>
                <a:gd name="connsiteX8" fmla="*/ 113073 w 187016"/>
                <a:gd name="connsiteY8" fmla="*/ 504794 h 504815"/>
                <a:gd name="connsiteX9" fmla="*/ 86420 w 187016"/>
                <a:gd name="connsiteY9" fmla="*/ 406383 h 504815"/>
                <a:gd name="connsiteX10" fmla="*/ 59767 w 187016"/>
                <a:gd name="connsiteY10" fmla="*/ 502744 h 504815"/>
                <a:gd name="connsiteX11" fmla="*/ 53616 w 187016"/>
                <a:gd name="connsiteY11" fmla="*/ 404333 h 504815"/>
                <a:gd name="connsiteX12" fmla="*/ 311 w 187016"/>
                <a:gd name="connsiteY12" fmla="*/ 435086 h 504815"/>
                <a:gd name="connsiteX13" fmla="*/ 33114 w 187016"/>
                <a:gd name="connsiteY13" fmla="*/ 357178 h 504815"/>
                <a:gd name="connsiteX14" fmla="*/ 63868 w 187016"/>
                <a:gd name="connsiteY14" fmla="*/ 305922 h 504815"/>
                <a:gd name="connsiteX15" fmla="*/ 63868 w 187016"/>
                <a:gd name="connsiteY15" fmla="*/ 63996 h 504815"/>
                <a:gd name="connsiteX0" fmla="*/ 57718 w 187016"/>
                <a:gd name="connsiteY0" fmla="*/ 53366 h 504437"/>
                <a:gd name="connsiteX1" fmla="*/ 113073 w 187016"/>
                <a:gd name="connsiteY1" fmla="*/ 61 h 504437"/>
                <a:gd name="connsiteX2" fmla="*/ 168429 w 187016"/>
                <a:gd name="connsiteY2" fmla="*/ 49266 h 504437"/>
                <a:gd name="connsiteX3" fmla="*/ 156128 w 187016"/>
                <a:gd name="connsiteY3" fmla="*/ 272741 h 504437"/>
                <a:gd name="connsiteX4" fmla="*/ 186881 w 187016"/>
                <a:gd name="connsiteY4" fmla="*/ 414206 h 504437"/>
                <a:gd name="connsiteX5" fmla="*/ 141776 w 187016"/>
                <a:gd name="connsiteY5" fmla="*/ 365001 h 504437"/>
                <a:gd name="connsiteX6" fmla="*/ 162278 w 187016"/>
                <a:gd name="connsiteY6" fmla="*/ 492115 h 504437"/>
                <a:gd name="connsiteX7" fmla="*/ 117173 w 187016"/>
                <a:gd name="connsiteY7" fmla="*/ 395754 h 504437"/>
                <a:gd name="connsiteX8" fmla="*/ 113073 w 187016"/>
                <a:gd name="connsiteY8" fmla="*/ 504416 h 504437"/>
                <a:gd name="connsiteX9" fmla="*/ 86420 w 187016"/>
                <a:gd name="connsiteY9" fmla="*/ 406005 h 504437"/>
                <a:gd name="connsiteX10" fmla="*/ 59767 w 187016"/>
                <a:gd name="connsiteY10" fmla="*/ 502366 h 504437"/>
                <a:gd name="connsiteX11" fmla="*/ 53616 w 187016"/>
                <a:gd name="connsiteY11" fmla="*/ 403955 h 504437"/>
                <a:gd name="connsiteX12" fmla="*/ 311 w 187016"/>
                <a:gd name="connsiteY12" fmla="*/ 434708 h 504437"/>
                <a:gd name="connsiteX13" fmla="*/ 33114 w 187016"/>
                <a:gd name="connsiteY13" fmla="*/ 356800 h 504437"/>
                <a:gd name="connsiteX14" fmla="*/ 63868 w 187016"/>
                <a:gd name="connsiteY14" fmla="*/ 305544 h 504437"/>
                <a:gd name="connsiteX15" fmla="*/ 57718 w 187016"/>
                <a:gd name="connsiteY15" fmla="*/ 53366 h 5044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9767 w 189311"/>
                <a:gd name="connsiteY10" fmla="*/ 5028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57718 w 189311"/>
                <a:gd name="connsiteY0" fmla="*/ 53866 h 504917"/>
                <a:gd name="connsiteX1" fmla="*/ 113073 w 189311"/>
                <a:gd name="connsiteY1" fmla="*/ 561 h 504917"/>
                <a:gd name="connsiteX2" fmla="*/ 170479 w 189311"/>
                <a:gd name="connsiteY2" fmla="*/ 43615 h 504917"/>
                <a:gd name="connsiteX3" fmla="*/ 156128 w 189311"/>
                <a:gd name="connsiteY3" fmla="*/ 273241 h 504917"/>
                <a:gd name="connsiteX4" fmla="*/ 186881 w 189311"/>
                <a:gd name="connsiteY4" fmla="*/ 414706 h 504917"/>
                <a:gd name="connsiteX5" fmla="*/ 141776 w 189311"/>
                <a:gd name="connsiteY5" fmla="*/ 365501 h 504917"/>
                <a:gd name="connsiteX6" fmla="*/ 162278 w 189311"/>
                <a:gd name="connsiteY6" fmla="*/ 492615 h 504917"/>
                <a:gd name="connsiteX7" fmla="*/ 117173 w 189311"/>
                <a:gd name="connsiteY7" fmla="*/ 396254 h 504917"/>
                <a:gd name="connsiteX8" fmla="*/ 113073 w 189311"/>
                <a:gd name="connsiteY8" fmla="*/ 504916 h 504917"/>
                <a:gd name="connsiteX9" fmla="*/ 86420 w 189311"/>
                <a:gd name="connsiteY9" fmla="*/ 406505 h 504917"/>
                <a:gd name="connsiteX10" fmla="*/ 70019 w 189311"/>
                <a:gd name="connsiteY10" fmla="*/ 504917 h 504917"/>
                <a:gd name="connsiteX11" fmla="*/ 53616 w 189311"/>
                <a:gd name="connsiteY11" fmla="*/ 404455 h 504917"/>
                <a:gd name="connsiteX12" fmla="*/ 311 w 189311"/>
                <a:gd name="connsiteY12" fmla="*/ 435208 h 504917"/>
                <a:gd name="connsiteX13" fmla="*/ 33114 w 189311"/>
                <a:gd name="connsiteY13" fmla="*/ 357300 h 504917"/>
                <a:gd name="connsiteX14" fmla="*/ 63868 w 189311"/>
                <a:gd name="connsiteY14" fmla="*/ 306044 h 504917"/>
                <a:gd name="connsiteX15" fmla="*/ 57718 w 189311"/>
                <a:gd name="connsiteY15" fmla="*/ 53866 h 504917"/>
                <a:gd name="connsiteX0" fmla="*/ 57718 w 189311"/>
                <a:gd name="connsiteY0" fmla="*/ 53866 h 504958"/>
                <a:gd name="connsiteX1" fmla="*/ 113073 w 189311"/>
                <a:gd name="connsiteY1" fmla="*/ 561 h 504958"/>
                <a:gd name="connsiteX2" fmla="*/ 170479 w 189311"/>
                <a:gd name="connsiteY2" fmla="*/ 43615 h 504958"/>
                <a:gd name="connsiteX3" fmla="*/ 156128 w 189311"/>
                <a:gd name="connsiteY3" fmla="*/ 273241 h 504958"/>
                <a:gd name="connsiteX4" fmla="*/ 186881 w 189311"/>
                <a:gd name="connsiteY4" fmla="*/ 414706 h 504958"/>
                <a:gd name="connsiteX5" fmla="*/ 141776 w 189311"/>
                <a:gd name="connsiteY5" fmla="*/ 365501 h 504958"/>
                <a:gd name="connsiteX6" fmla="*/ 162278 w 189311"/>
                <a:gd name="connsiteY6" fmla="*/ 492615 h 504958"/>
                <a:gd name="connsiteX7" fmla="*/ 117173 w 189311"/>
                <a:gd name="connsiteY7" fmla="*/ 396254 h 504958"/>
                <a:gd name="connsiteX8" fmla="*/ 113073 w 189311"/>
                <a:gd name="connsiteY8" fmla="*/ 504916 h 504958"/>
                <a:gd name="connsiteX9" fmla="*/ 86420 w 189311"/>
                <a:gd name="connsiteY9" fmla="*/ 406505 h 504958"/>
                <a:gd name="connsiteX10" fmla="*/ 70019 w 189311"/>
                <a:gd name="connsiteY10" fmla="*/ 504917 h 504958"/>
                <a:gd name="connsiteX11" fmla="*/ 53616 w 189311"/>
                <a:gd name="connsiteY11" fmla="*/ 404455 h 504958"/>
                <a:gd name="connsiteX12" fmla="*/ 311 w 189311"/>
                <a:gd name="connsiteY12" fmla="*/ 435208 h 504958"/>
                <a:gd name="connsiteX13" fmla="*/ 33114 w 189311"/>
                <a:gd name="connsiteY13" fmla="*/ 357300 h 504958"/>
                <a:gd name="connsiteX14" fmla="*/ 63868 w 189311"/>
                <a:gd name="connsiteY14" fmla="*/ 306044 h 504958"/>
                <a:gd name="connsiteX15" fmla="*/ 57718 w 189311"/>
                <a:gd name="connsiteY15" fmla="*/ 53866 h 504958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5667 w 189311"/>
                <a:gd name="connsiteY10" fmla="*/ 4987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62647 w 194240"/>
                <a:gd name="connsiteY0" fmla="*/ 53866 h 504916"/>
                <a:gd name="connsiteX1" fmla="*/ 118002 w 194240"/>
                <a:gd name="connsiteY1" fmla="*/ 561 h 504916"/>
                <a:gd name="connsiteX2" fmla="*/ 175408 w 194240"/>
                <a:gd name="connsiteY2" fmla="*/ 43615 h 504916"/>
                <a:gd name="connsiteX3" fmla="*/ 161057 w 194240"/>
                <a:gd name="connsiteY3" fmla="*/ 273241 h 504916"/>
                <a:gd name="connsiteX4" fmla="*/ 191810 w 194240"/>
                <a:gd name="connsiteY4" fmla="*/ 414706 h 504916"/>
                <a:gd name="connsiteX5" fmla="*/ 146705 w 194240"/>
                <a:gd name="connsiteY5" fmla="*/ 365501 h 504916"/>
                <a:gd name="connsiteX6" fmla="*/ 167207 w 194240"/>
                <a:gd name="connsiteY6" fmla="*/ 492615 h 504916"/>
                <a:gd name="connsiteX7" fmla="*/ 122102 w 194240"/>
                <a:gd name="connsiteY7" fmla="*/ 396254 h 504916"/>
                <a:gd name="connsiteX8" fmla="*/ 118002 w 194240"/>
                <a:gd name="connsiteY8" fmla="*/ 504916 h 504916"/>
                <a:gd name="connsiteX9" fmla="*/ 91349 w 194240"/>
                <a:gd name="connsiteY9" fmla="*/ 406505 h 504916"/>
                <a:gd name="connsiteX10" fmla="*/ 60596 w 194240"/>
                <a:gd name="connsiteY10" fmla="*/ 498766 h 504916"/>
                <a:gd name="connsiteX11" fmla="*/ 58545 w 194240"/>
                <a:gd name="connsiteY11" fmla="*/ 404455 h 504916"/>
                <a:gd name="connsiteX12" fmla="*/ 5240 w 194240"/>
                <a:gd name="connsiteY12" fmla="*/ 435208 h 504916"/>
                <a:gd name="connsiteX13" fmla="*/ 38043 w 194240"/>
                <a:gd name="connsiteY13" fmla="*/ 357300 h 504916"/>
                <a:gd name="connsiteX14" fmla="*/ 68797 w 194240"/>
                <a:gd name="connsiteY14" fmla="*/ 306044 h 504916"/>
                <a:gd name="connsiteX15" fmla="*/ 62647 w 194240"/>
                <a:gd name="connsiteY15" fmla="*/ 53866 h 504916"/>
                <a:gd name="connsiteX0" fmla="*/ 55316 w 186909"/>
                <a:gd name="connsiteY0" fmla="*/ 53866 h 504916"/>
                <a:gd name="connsiteX1" fmla="*/ 110671 w 186909"/>
                <a:gd name="connsiteY1" fmla="*/ 561 h 504916"/>
                <a:gd name="connsiteX2" fmla="*/ 168077 w 186909"/>
                <a:gd name="connsiteY2" fmla="*/ 43615 h 504916"/>
                <a:gd name="connsiteX3" fmla="*/ 153726 w 186909"/>
                <a:gd name="connsiteY3" fmla="*/ 273241 h 504916"/>
                <a:gd name="connsiteX4" fmla="*/ 184479 w 186909"/>
                <a:gd name="connsiteY4" fmla="*/ 414706 h 504916"/>
                <a:gd name="connsiteX5" fmla="*/ 139374 w 186909"/>
                <a:gd name="connsiteY5" fmla="*/ 365501 h 504916"/>
                <a:gd name="connsiteX6" fmla="*/ 159876 w 186909"/>
                <a:gd name="connsiteY6" fmla="*/ 492615 h 504916"/>
                <a:gd name="connsiteX7" fmla="*/ 114771 w 186909"/>
                <a:gd name="connsiteY7" fmla="*/ 396254 h 504916"/>
                <a:gd name="connsiteX8" fmla="*/ 110671 w 186909"/>
                <a:gd name="connsiteY8" fmla="*/ 504916 h 504916"/>
                <a:gd name="connsiteX9" fmla="*/ 84018 w 186909"/>
                <a:gd name="connsiteY9" fmla="*/ 406505 h 504916"/>
                <a:gd name="connsiteX10" fmla="*/ 53265 w 186909"/>
                <a:gd name="connsiteY10" fmla="*/ 498766 h 504916"/>
                <a:gd name="connsiteX11" fmla="*/ 51214 w 186909"/>
                <a:gd name="connsiteY11" fmla="*/ 404455 h 504916"/>
                <a:gd name="connsiteX12" fmla="*/ 6110 w 186909"/>
                <a:gd name="connsiteY12" fmla="*/ 420856 h 504916"/>
                <a:gd name="connsiteX13" fmla="*/ 30712 w 186909"/>
                <a:gd name="connsiteY13" fmla="*/ 357300 h 504916"/>
                <a:gd name="connsiteX14" fmla="*/ 61466 w 186909"/>
                <a:gd name="connsiteY14" fmla="*/ 306044 h 504916"/>
                <a:gd name="connsiteX15" fmla="*/ 55316 w 186909"/>
                <a:gd name="connsiteY15" fmla="*/ 53866 h 504916"/>
                <a:gd name="connsiteX0" fmla="*/ 49504 w 181097"/>
                <a:gd name="connsiteY0" fmla="*/ 53866 h 504916"/>
                <a:gd name="connsiteX1" fmla="*/ 104859 w 181097"/>
                <a:gd name="connsiteY1" fmla="*/ 561 h 504916"/>
                <a:gd name="connsiteX2" fmla="*/ 162265 w 181097"/>
                <a:gd name="connsiteY2" fmla="*/ 43615 h 504916"/>
                <a:gd name="connsiteX3" fmla="*/ 147914 w 181097"/>
                <a:gd name="connsiteY3" fmla="*/ 273241 h 504916"/>
                <a:gd name="connsiteX4" fmla="*/ 178667 w 181097"/>
                <a:gd name="connsiteY4" fmla="*/ 414706 h 504916"/>
                <a:gd name="connsiteX5" fmla="*/ 133562 w 181097"/>
                <a:gd name="connsiteY5" fmla="*/ 365501 h 504916"/>
                <a:gd name="connsiteX6" fmla="*/ 154064 w 181097"/>
                <a:gd name="connsiteY6" fmla="*/ 492615 h 504916"/>
                <a:gd name="connsiteX7" fmla="*/ 108959 w 181097"/>
                <a:gd name="connsiteY7" fmla="*/ 396254 h 504916"/>
                <a:gd name="connsiteX8" fmla="*/ 104859 w 181097"/>
                <a:gd name="connsiteY8" fmla="*/ 504916 h 504916"/>
                <a:gd name="connsiteX9" fmla="*/ 78206 w 181097"/>
                <a:gd name="connsiteY9" fmla="*/ 406505 h 504916"/>
                <a:gd name="connsiteX10" fmla="*/ 47453 w 181097"/>
                <a:gd name="connsiteY10" fmla="*/ 498766 h 504916"/>
                <a:gd name="connsiteX11" fmla="*/ 41301 w 181097"/>
                <a:gd name="connsiteY11" fmla="*/ 400354 h 504916"/>
                <a:gd name="connsiteX12" fmla="*/ 298 w 181097"/>
                <a:gd name="connsiteY12" fmla="*/ 420856 h 504916"/>
                <a:gd name="connsiteX13" fmla="*/ 24900 w 181097"/>
                <a:gd name="connsiteY13" fmla="*/ 357300 h 504916"/>
                <a:gd name="connsiteX14" fmla="*/ 55654 w 181097"/>
                <a:gd name="connsiteY14" fmla="*/ 306044 h 504916"/>
                <a:gd name="connsiteX15" fmla="*/ 49504 w 181097"/>
                <a:gd name="connsiteY15" fmla="*/ 53866 h 504916"/>
                <a:gd name="connsiteX0" fmla="*/ 52664 w 184257"/>
                <a:gd name="connsiteY0" fmla="*/ 53866 h 504916"/>
                <a:gd name="connsiteX1" fmla="*/ 108019 w 184257"/>
                <a:gd name="connsiteY1" fmla="*/ 561 h 504916"/>
                <a:gd name="connsiteX2" fmla="*/ 165425 w 184257"/>
                <a:gd name="connsiteY2" fmla="*/ 43615 h 504916"/>
                <a:gd name="connsiteX3" fmla="*/ 151074 w 184257"/>
                <a:gd name="connsiteY3" fmla="*/ 273241 h 504916"/>
                <a:gd name="connsiteX4" fmla="*/ 181827 w 184257"/>
                <a:gd name="connsiteY4" fmla="*/ 414706 h 504916"/>
                <a:gd name="connsiteX5" fmla="*/ 136722 w 184257"/>
                <a:gd name="connsiteY5" fmla="*/ 365501 h 504916"/>
                <a:gd name="connsiteX6" fmla="*/ 157224 w 184257"/>
                <a:gd name="connsiteY6" fmla="*/ 492615 h 504916"/>
                <a:gd name="connsiteX7" fmla="*/ 112119 w 184257"/>
                <a:gd name="connsiteY7" fmla="*/ 396254 h 504916"/>
                <a:gd name="connsiteX8" fmla="*/ 108019 w 184257"/>
                <a:gd name="connsiteY8" fmla="*/ 504916 h 504916"/>
                <a:gd name="connsiteX9" fmla="*/ 81366 w 184257"/>
                <a:gd name="connsiteY9" fmla="*/ 406505 h 504916"/>
                <a:gd name="connsiteX10" fmla="*/ 50613 w 184257"/>
                <a:gd name="connsiteY10" fmla="*/ 498766 h 504916"/>
                <a:gd name="connsiteX11" fmla="*/ 44461 w 184257"/>
                <a:gd name="connsiteY11" fmla="*/ 400354 h 504916"/>
                <a:gd name="connsiteX12" fmla="*/ 3458 w 184257"/>
                <a:gd name="connsiteY12" fmla="*/ 420856 h 504916"/>
                <a:gd name="connsiteX13" fmla="*/ 28060 w 184257"/>
                <a:gd name="connsiteY13" fmla="*/ 357300 h 504916"/>
                <a:gd name="connsiteX14" fmla="*/ 58814 w 184257"/>
                <a:gd name="connsiteY14" fmla="*/ 306044 h 504916"/>
                <a:gd name="connsiteX15" fmla="*/ 52664 w 184257"/>
                <a:gd name="connsiteY15" fmla="*/ 53866 h 504916"/>
                <a:gd name="connsiteX0" fmla="*/ 52664 w 181873"/>
                <a:gd name="connsiteY0" fmla="*/ 53866 h 504916"/>
                <a:gd name="connsiteX1" fmla="*/ 108019 w 181873"/>
                <a:gd name="connsiteY1" fmla="*/ 561 h 504916"/>
                <a:gd name="connsiteX2" fmla="*/ 165425 w 181873"/>
                <a:gd name="connsiteY2" fmla="*/ 43615 h 504916"/>
                <a:gd name="connsiteX3" fmla="*/ 151074 w 181873"/>
                <a:gd name="connsiteY3" fmla="*/ 273241 h 504916"/>
                <a:gd name="connsiteX4" fmla="*/ 181827 w 181873"/>
                <a:gd name="connsiteY4" fmla="*/ 414706 h 504916"/>
                <a:gd name="connsiteX5" fmla="*/ 142873 w 181873"/>
                <a:gd name="connsiteY5" fmla="*/ 377802 h 504916"/>
                <a:gd name="connsiteX6" fmla="*/ 157224 w 181873"/>
                <a:gd name="connsiteY6" fmla="*/ 492615 h 504916"/>
                <a:gd name="connsiteX7" fmla="*/ 112119 w 181873"/>
                <a:gd name="connsiteY7" fmla="*/ 396254 h 504916"/>
                <a:gd name="connsiteX8" fmla="*/ 108019 w 181873"/>
                <a:gd name="connsiteY8" fmla="*/ 504916 h 504916"/>
                <a:gd name="connsiteX9" fmla="*/ 81366 w 181873"/>
                <a:gd name="connsiteY9" fmla="*/ 406505 h 504916"/>
                <a:gd name="connsiteX10" fmla="*/ 50613 w 181873"/>
                <a:gd name="connsiteY10" fmla="*/ 498766 h 504916"/>
                <a:gd name="connsiteX11" fmla="*/ 44461 w 181873"/>
                <a:gd name="connsiteY11" fmla="*/ 400354 h 504916"/>
                <a:gd name="connsiteX12" fmla="*/ 3458 w 181873"/>
                <a:gd name="connsiteY12" fmla="*/ 420856 h 504916"/>
                <a:gd name="connsiteX13" fmla="*/ 28060 w 181873"/>
                <a:gd name="connsiteY13" fmla="*/ 357300 h 504916"/>
                <a:gd name="connsiteX14" fmla="*/ 58814 w 181873"/>
                <a:gd name="connsiteY14" fmla="*/ 306044 h 504916"/>
                <a:gd name="connsiteX15" fmla="*/ 52664 w 181873"/>
                <a:gd name="connsiteY15" fmla="*/ 53866 h 504916"/>
                <a:gd name="connsiteX0" fmla="*/ 52664 w 181839"/>
                <a:gd name="connsiteY0" fmla="*/ 53866 h 504916"/>
                <a:gd name="connsiteX1" fmla="*/ 108019 w 181839"/>
                <a:gd name="connsiteY1" fmla="*/ 561 h 504916"/>
                <a:gd name="connsiteX2" fmla="*/ 165425 w 181839"/>
                <a:gd name="connsiteY2" fmla="*/ 43615 h 504916"/>
                <a:gd name="connsiteX3" fmla="*/ 151074 w 181839"/>
                <a:gd name="connsiteY3" fmla="*/ 273241 h 504916"/>
                <a:gd name="connsiteX4" fmla="*/ 181827 w 181839"/>
                <a:gd name="connsiteY4" fmla="*/ 414706 h 504916"/>
                <a:gd name="connsiteX5" fmla="*/ 146973 w 181839"/>
                <a:gd name="connsiteY5" fmla="*/ 386003 h 504916"/>
                <a:gd name="connsiteX6" fmla="*/ 157224 w 181839"/>
                <a:gd name="connsiteY6" fmla="*/ 492615 h 504916"/>
                <a:gd name="connsiteX7" fmla="*/ 112119 w 181839"/>
                <a:gd name="connsiteY7" fmla="*/ 396254 h 504916"/>
                <a:gd name="connsiteX8" fmla="*/ 108019 w 181839"/>
                <a:gd name="connsiteY8" fmla="*/ 504916 h 504916"/>
                <a:gd name="connsiteX9" fmla="*/ 81366 w 181839"/>
                <a:gd name="connsiteY9" fmla="*/ 406505 h 504916"/>
                <a:gd name="connsiteX10" fmla="*/ 50613 w 181839"/>
                <a:gd name="connsiteY10" fmla="*/ 498766 h 504916"/>
                <a:gd name="connsiteX11" fmla="*/ 44461 w 181839"/>
                <a:gd name="connsiteY11" fmla="*/ 400354 h 504916"/>
                <a:gd name="connsiteX12" fmla="*/ 3458 w 181839"/>
                <a:gd name="connsiteY12" fmla="*/ 420856 h 504916"/>
                <a:gd name="connsiteX13" fmla="*/ 28060 w 181839"/>
                <a:gd name="connsiteY13" fmla="*/ 357300 h 504916"/>
                <a:gd name="connsiteX14" fmla="*/ 58814 w 181839"/>
                <a:gd name="connsiteY14" fmla="*/ 306044 h 504916"/>
                <a:gd name="connsiteX15" fmla="*/ 52664 w 181839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270875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9467 h 510517"/>
                <a:gd name="connsiteX1" fmla="*/ 100203 w 183758"/>
                <a:gd name="connsiteY1" fmla="*/ 301 h 510517"/>
                <a:gd name="connsiteX2" fmla="*/ 165425 w 183758"/>
                <a:gd name="connsiteY2" fmla="*/ 49216 h 510517"/>
                <a:gd name="connsiteX3" fmla="*/ 151074 w 183758"/>
                <a:gd name="connsiteY3" fmla="*/ 278842 h 510517"/>
                <a:gd name="connsiteX4" fmla="*/ 181827 w 183758"/>
                <a:gd name="connsiteY4" fmla="*/ 420307 h 510517"/>
                <a:gd name="connsiteX5" fmla="*/ 146973 w 183758"/>
                <a:gd name="connsiteY5" fmla="*/ 391604 h 510517"/>
                <a:gd name="connsiteX6" fmla="*/ 157224 w 183758"/>
                <a:gd name="connsiteY6" fmla="*/ 498216 h 510517"/>
                <a:gd name="connsiteX7" fmla="*/ 112119 w 183758"/>
                <a:gd name="connsiteY7" fmla="*/ 401855 h 510517"/>
                <a:gd name="connsiteX8" fmla="*/ 108019 w 183758"/>
                <a:gd name="connsiteY8" fmla="*/ 510517 h 510517"/>
                <a:gd name="connsiteX9" fmla="*/ 81366 w 183758"/>
                <a:gd name="connsiteY9" fmla="*/ 412106 h 510517"/>
                <a:gd name="connsiteX10" fmla="*/ 50613 w 183758"/>
                <a:gd name="connsiteY10" fmla="*/ 504367 h 510517"/>
                <a:gd name="connsiteX11" fmla="*/ 44461 w 183758"/>
                <a:gd name="connsiteY11" fmla="*/ 405955 h 510517"/>
                <a:gd name="connsiteX12" fmla="*/ 3458 w 183758"/>
                <a:gd name="connsiteY12" fmla="*/ 426457 h 510517"/>
                <a:gd name="connsiteX13" fmla="*/ 28060 w 183758"/>
                <a:gd name="connsiteY13" fmla="*/ 362901 h 510517"/>
                <a:gd name="connsiteX14" fmla="*/ 56860 w 183758"/>
                <a:gd name="connsiteY14" fmla="*/ 233491 h 510517"/>
                <a:gd name="connsiteX15" fmla="*/ 52664 w 183758"/>
                <a:gd name="connsiteY15" fmla="*/ 59467 h 510517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85"/>
                <a:gd name="connsiteX1" fmla="*/ 100203 w 183622"/>
                <a:gd name="connsiteY1" fmla="*/ 555 h 510785"/>
                <a:gd name="connsiteX2" fmla="*/ 165425 w 183622"/>
                <a:gd name="connsiteY2" fmla="*/ 49470 h 510785"/>
                <a:gd name="connsiteX3" fmla="*/ 151074 w 183622"/>
                <a:gd name="connsiteY3" fmla="*/ 310357 h 510785"/>
                <a:gd name="connsiteX4" fmla="*/ 181827 w 183622"/>
                <a:gd name="connsiteY4" fmla="*/ 420561 h 510785"/>
                <a:gd name="connsiteX5" fmla="*/ 146973 w 183622"/>
                <a:gd name="connsiteY5" fmla="*/ 391858 h 510785"/>
                <a:gd name="connsiteX6" fmla="*/ 157224 w 183622"/>
                <a:gd name="connsiteY6" fmla="*/ 498470 h 510785"/>
                <a:gd name="connsiteX7" fmla="*/ 112119 w 183622"/>
                <a:gd name="connsiteY7" fmla="*/ 402109 h 510785"/>
                <a:gd name="connsiteX8" fmla="*/ 108019 w 183622"/>
                <a:gd name="connsiteY8" fmla="*/ 510771 h 510785"/>
                <a:gd name="connsiteX9" fmla="*/ 77459 w 183622"/>
                <a:gd name="connsiteY9" fmla="*/ 410406 h 510785"/>
                <a:gd name="connsiteX10" fmla="*/ 50613 w 183622"/>
                <a:gd name="connsiteY10" fmla="*/ 504621 h 510785"/>
                <a:gd name="connsiteX11" fmla="*/ 44461 w 183622"/>
                <a:gd name="connsiteY11" fmla="*/ 406209 h 510785"/>
                <a:gd name="connsiteX12" fmla="*/ 3458 w 183622"/>
                <a:gd name="connsiteY12" fmla="*/ 426711 h 510785"/>
                <a:gd name="connsiteX13" fmla="*/ 28060 w 183622"/>
                <a:gd name="connsiteY13" fmla="*/ 363155 h 510785"/>
                <a:gd name="connsiteX14" fmla="*/ 56860 w 183622"/>
                <a:gd name="connsiteY14" fmla="*/ 233745 h 510785"/>
                <a:gd name="connsiteX15" fmla="*/ 52664 w 183622"/>
                <a:gd name="connsiteY15" fmla="*/ 59721 h 510785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94408 h 545501"/>
                <a:gd name="connsiteX1" fmla="*/ 102157 w 183622"/>
                <a:gd name="connsiteY1" fmla="*/ 73 h 545501"/>
                <a:gd name="connsiteX2" fmla="*/ 165425 w 183622"/>
                <a:gd name="connsiteY2" fmla="*/ 84157 h 545501"/>
                <a:gd name="connsiteX3" fmla="*/ 151074 w 183622"/>
                <a:gd name="connsiteY3" fmla="*/ 345044 h 545501"/>
                <a:gd name="connsiteX4" fmla="*/ 181827 w 183622"/>
                <a:gd name="connsiteY4" fmla="*/ 455248 h 545501"/>
                <a:gd name="connsiteX5" fmla="*/ 146973 w 183622"/>
                <a:gd name="connsiteY5" fmla="*/ 426545 h 545501"/>
                <a:gd name="connsiteX6" fmla="*/ 157224 w 183622"/>
                <a:gd name="connsiteY6" fmla="*/ 533157 h 545501"/>
                <a:gd name="connsiteX7" fmla="*/ 112119 w 183622"/>
                <a:gd name="connsiteY7" fmla="*/ 436796 h 545501"/>
                <a:gd name="connsiteX8" fmla="*/ 108019 w 183622"/>
                <a:gd name="connsiteY8" fmla="*/ 545458 h 545501"/>
                <a:gd name="connsiteX9" fmla="*/ 77459 w 183622"/>
                <a:gd name="connsiteY9" fmla="*/ 445093 h 545501"/>
                <a:gd name="connsiteX10" fmla="*/ 50613 w 183622"/>
                <a:gd name="connsiteY10" fmla="*/ 539308 h 545501"/>
                <a:gd name="connsiteX11" fmla="*/ 44461 w 183622"/>
                <a:gd name="connsiteY11" fmla="*/ 440896 h 545501"/>
                <a:gd name="connsiteX12" fmla="*/ 3458 w 183622"/>
                <a:gd name="connsiteY12" fmla="*/ 461398 h 545501"/>
                <a:gd name="connsiteX13" fmla="*/ 28060 w 183622"/>
                <a:gd name="connsiteY13" fmla="*/ 397842 h 545501"/>
                <a:gd name="connsiteX14" fmla="*/ 56860 w 183622"/>
                <a:gd name="connsiteY14" fmla="*/ 268432 h 545501"/>
                <a:gd name="connsiteX15" fmla="*/ 52664 w 183622"/>
                <a:gd name="connsiteY15" fmla="*/ 94408 h 545501"/>
                <a:gd name="connsiteX0" fmla="*/ 52664 w 183622"/>
                <a:gd name="connsiteY0" fmla="*/ 99119 h 550212"/>
                <a:gd name="connsiteX1" fmla="*/ 102157 w 183622"/>
                <a:gd name="connsiteY1" fmla="*/ 4784 h 550212"/>
                <a:gd name="connsiteX2" fmla="*/ 165425 w 183622"/>
                <a:gd name="connsiteY2" fmla="*/ 49791 h 550212"/>
                <a:gd name="connsiteX3" fmla="*/ 151074 w 183622"/>
                <a:gd name="connsiteY3" fmla="*/ 349755 h 550212"/>
                <a:gd name="connsiteX4" fmla="*/ 181827 w 183622"/>
                <a:gd name="connsiteY4" fmla="*/ 459959 h 550212"/>
                <a:gd name="connsiteX5" fmla="*/ 146973 w 183622"/>
                <a:gd name="connsiteY5" fmla="*/ 431256 h 550212"/>
                <a:gd name="connsiteX6" fmla="*/ 157224 w 183622"/>
                <a:gd name="connsiteY6" fmla="*/ 537868 h 550212"/>
                <a:gd name="connsiteX7" fmla="*/ 112119 w 183622"/>
                <a:gd name="connsiteY7" fmla="*/ 441507 h 550212"/>
                <a:gd name="connsiteX8" fmla="*/ 108019 w 183622"/>
                <a:gd name="connsiteY8" fmla="*/ 550169 h 550212"/>
                <a:gd name="connsiteX9" fmla="*/ 77459 w 183622"/>
                <a:gd name="connsiteY9" fmla="*/ 449804 h 550212"/>
                <a:gd name="connsiteX10" fmla="*/ 50613 w 183622"/>
                <a:gd name="connsiteY10" fmla="*/ 544019 h 550212"/>
                <a:gd name="connsiteX11" fmla="*/ 44461 w 183622"/>
                <a:gd name="connsiteY11" fmla="*/ 445607 h 550212"/>
                <a:gd name="connsiteX12" fmla="*/ 3458 w 183622"/>
                <a:gd name="connsiteY12" fmla="*/ 466109 h 550212"/>
                <a:gd name="connsiteX13" fmla="*/ 28060 w 183622"/>
                <a:gd name="connsiteY13" fmla="*/ 402553 h 550212"/>
                <a:gd name="connsiteX14" fmla="*/ 56860 w 183622"/>
                <a:gd name="connsiteY14" fmla="*/ 273143 h 550212"/>
                <a:gd name="connsiteX15" fmla="*/ 52664 w 183622"/>
                <a:gd name="connsiteY15" fmla="*/ 99119 h 550212"/>
                <a:gd name="connsiteX0" fmla="*/ 52664 w 183622"/>
                <a:gd name="connsiteY0" fmla="*/ 52963 h 547041"/>
                <a:gd name="connsiteX1" fmla="*/ 102157 w 183622"/>
                <a:gd name="connsiteY1" fmla="*/ 1613 h 547041"/>
                <a:gd name="connsiteX2" fmla="*/ 165425 w 183622"/>
                <a:gd name="connsiteY2" fmla="*/ 46620 h 547041"/>
                <a:gd name="connsiteX3" fmla="*/ 151074 w 183622"/>
                <a:gd name="connsiteY3" fmla="*/ 346584 h 547041"/>
                <a:gd name="connsiteX4" fmla="*/ 181827 w 183622"/>
                <a:gd name="connsiteY4" fmla="*/ 456788 h 547041"/>
                <a:gd name="connsiteX5" fmla="*/ 146973 w 183622"/>
                <a:gd name="connsiteY5" fmla="*/ 428085 h 547041"/>
                <a:gd name="connsiteX6" fmla="*/ 157224 w 183622"/>
                <a:gd name="connsiteY6" fmla="*/ 534697 h 547041"/>
                <a:gd name="connsiteX7" fmla="*/ 112119 w 183622"/>
                <a:gd name="connsiteY7" fmla="*/ 438336 h 547041"/>
                <a:gd name="connsiteX8" fmla="*/ 108019 w 183622"/>
                <a:gd name="connsiteY8" fmla="*/ 546998 h 547041"/>
                <a:gd name="connsiteX9" fmla="*/ 77459 w 183622"/>
                <a:gd name="connsiteY9" fmla="*/ 446633 h 547041"/>
                <a:gd name="connsiteX10" fmla="*/ 50613 w 183622"/>
                <a:gd name="connsiteY10" fmla="*/ 540848 h 547041"/>
                <a:gd name="connsiteX11" fmla="*/ 44461 w 183622"/>
                <a:gd name="connsiteY11" fmla="*/ 442436 h 547041"/>
                <a:gd name="connsiteX12" fmla="*/ 3458 w 183622"/>
                <a:gd name="connsiteY12" fmla="*/ 462938 h 547041"/>
                <a:gd name="connsiteX13" fmla="*/ 28060 w 183622"/>
                <a:gd name="connsiteY13" fmla="*/ 399382 h 547041"/>
                <a:gd name="connsiteX14" fmla="*/ 56860 w 183622"/>
                <a:gd name="connsiteY14" fmla="*/ 269972 h 547041"/>
                <a:gd name="connsiteX15" fmla="*/ 52664 w 183622"/>
                <a:gd name="connsiteY15" fmla="*/ 52963 h 547041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3622" h="555612">
                  <a:moveTo>
                    <a:pt x="52664" y="61534"/>
                  </a:moveTo>
                  <a:cubicBezTo>
                    <a:pt x="59888" y="15179"/>
                    <a:pt x="81410" y="1472"/>
                    <a:pt x="100203" y="415"/>
                  </a:cubicBezTo>
                  <a:cubicBezTo>
                    <a:pt x="118996" y="-642"/>
                    <a:pt x="156947" y="-3932"/>
                    <a:pt x="165425" y="55191"/>
                  </a:cubicBezTo>
                  <a:cubicBezTo>
                    <a:pt x="173903" y="114314"/>
                    <a:pt x="148340" y="286794"/>
                    <a:pt x="151074" y="355155"/>
                  </a:cubicBezTo>
                  <a:cubicBezTo>
                    <a:pt x="153808" y="423516"/>
                    <a:pt x="192279" y="447868"/>
                    <a:pt x="181827" y="465359"/>
                  </a:cubicBezTo>
                  <a:cubicBezTo>
                    <a:pt x="171375" y="482850"/>
                    <a:pt x="151074" y="423671"/>
                    <a:pt x="146973" y="436656"/>
                  </a:cubicBezTo>
                  <a:cubicBezTo>
                    <a:pt x="142873" y="449641"/>
                    <a:pt x="171138" y="533553"/>
                    <a:pt x="157224" y="543268"/>
                  </a:cubicBezTo>
                  <a:cubicBezTo>
                    <a:pt x="143310" y="552983"/>
                    <a:pt x="120320" y="444857"/>
                    <a:pt x="112119" y="446907"/>
                  </a:cubicBezTo>
                  <a:cubicBezTo>
                    <a:pt x="103918" y="448957"/>
                    <a:pt x="123565" y="558094"/>
                    <a:pt x="108019" y="555569"/>
                  </a:cubicBezTo>
                  <a:cubicBezTo>
                    <a:pt x="92473" y="553044"/>
                    <a:pt x="87027" y="456229"/>
                    <a:pt x="77459" y="455204"/>
                  </a:cubicBezTo>
                  <a:cubicBezTo>
                    <a:pt x="67891" y="454179"/>
                    <a:pt x="67836" y="548164"/>
                    <a:pt x="50613" y="549419"/>
                  </a:cubicBezTo>
                  <a:cubicBezTo>
                    <a:pt x="33390" y="550674"/>
                    <a:pt x="52320" y="463992"/>
                    <a:pt x="44461" y="451007"/>
                  </a:cubicBezTo>
                  <a:cubicBezTo>
                    <a:pt x="36602" y="438022"/>
                    <a:pt x="16442" y="478685"/>
                    <a:pt x="3458" y="471509"/>
                  </a:cubicBezTo>
                  <a:cubicBezTo>
                    <a:pt x="-9526" y="464333"/>
                    <a:pt x="17467" y="429480"/>
                    <a:pt x="28060" y="407953"/>
                  </a:cubicBezTo>
                  <a:cubicBezTo>
                    <a:pt x="60144" y="359073"/>
                    <a:pt x="59236" y="343593"/>
                    <a:pt x="56860" y="278543"/>
                  </a:cubicBezTo>
                  <a:cubicBezTo>
                    <a:pt x="54484" y="213493"/>
                    <a:pt x="45440" y="107889"/>
                    <a:pt x="52664" y="61534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C5483427-F8C0-4DEC-BC04-B83677BF9857}"/>
                </a:ext>
              </a:extLst>
            </p:cNvPr>
            <p:cNvSpPr/>
            <p:nvPr/>
          </p:nvSpPr>
          <p:spPr>
            <a:xfrm rot="20791884">
              <a:off x="6298385" y="3186196"/>
              <a:ext cx="226497" cy="384246"/>
            </a:xfrm>
            <a:custGeom>
              <a:avLst/>
              <a:gdLst>
                <a:gd name="connsiteX0" fmla="*/ 26048 w 207295"/>
                <a:gd name="connsiteY0" fmla="*/ 89400 h 310281"/>
                <a:gd name="connsiteX1" fmla="*/ 88597 w 207295"/>
                <a:gd name="connsiteY1" fmla="*/ 44 h 310281"/>
                <a:gd name="connsiteX2" fmla="*/ 171995 w 207295"/>
                <a:gd name="connsiteY2" fmla="*/ 80464 h 310281"/>
                <a:gd name="connsiteX3" fmla="*/ 204758 w 207295"/>
                <a:gd name="connsiteY3" fmla="*/ 274067 h 310281"/>
                <a:gd name="connsiteX4" fmla="*/ 109446 w 207295"/>
                <a:gd name="connsiteY4" fmla="*/ 294916 h 310281"/>
                <a:gd name="connsiteX5" fmla="*/ 5199 w 207295"/>
                <a:gd name="connsiteY5" fmla="*/ 294916 h 310281"/>
                <a:gd name="connsiteX6" fmla="*/ 26048 w 207295"/>
                <a:gd name="connsiteY6" fmla="*/ 89400 h 310281"/>
                <a:gd name="connsiteX0" fmla="*/ 25027 w 206625"/>
                <a:gd name="connsiteY0" fmla="*/ 89400 h 324978"/>
                <a:gd name="connsiteX1" fmla="*/ 87576 w 206625"/>
                <a:gd name="connsiteY1" fmla="*/ 44 h 324978"/>
                <a:gd name="connsiteX2" fmla="*/ 170974 w 206625"/>
                <a:gd name="connsiteY2" fmla="*/ 80464 h 324978"/>
                <a:gd name="connsiteX3" fmla="*/ 203737 w 206625"/>
                <a:gd name="connsiteY3" fmla="*/ 274067 h 324978"/>
                <a:gd name="connsiteX4" fmla="*/ 102468 w 206625"/>
                <a:gd name="connsiteY4" fmla="*/ 321723 h 324978"/>
                <a:gd name="connsiteX5" fmla="*/ 4178 w 206625"/>
                <a:gd name="connsiteY5" fmla="*/ 294916 h 324978"/>
                <a:gd name="connsiteX6" fmla="*/ 25027 w 206625"/>
                <a:gd name="connsiteY6" fmla="*/ 89400 h 324978"/>
                <a:gd name="connsiteX0" fmla="*/ 25027 w 215052"/>
                <a:gd name="connsiteY0" fmla="*/ 89406 h 325089"/>
                <a:gd name="connsiteX1" fmla="*/ 87576 w 215052"/>
                <a:gd name="connsiteY1" fmla="*/ 50 h 325089"/>
                <a:gd name="connsiteX2" fmla="*/ 170974 w 215052"/>
                <a:gd name="connsiteY2" fmla="*/ 80470 h 325089"/>
                <a:gd name="connsiteX3" fmla="*/ 212673 w 215052"/>
                <a:gd name="connsiteY3" fmla="*/ 300880 h 325089"/>
                <a:gd name="connsiteX4" fmla="*/ 102468 w 215052"/>
                <a:gd name="connsiteY4" fmla="*/ 321729 h 325089"/>
                <a:gd name="connsiteX5" fmla="*/ 4178 w 215052"/>
                <a:gd name="connsiteY5" fmla="*/ 294922 h 325089"/>
                <a:gd name="connsiteX6" fmla="*/ 25027 w 215052"/>
                <a:gd name="connsiteY6" fmla="*/ 89406 h 325089"/>
                <a:gd name="connsiteX0" fmla="*/ 33149 w 223174"/>
                <a:gd name="connsiteY0" fmla="*/ 89406 h 331862"/>
                <a:gd name="connsiteX1" fmla="*/ 95698 w 223174"/>
                <a:gd name="connsiteY1" fmla="*/ 50 h 331862"/>
                <a:gd name="connsiteX2" fmla="*/ 179096 w 223174"/>
                <a:gd name="connsiteY2" fmla="*/ 80470 h 331862"/>
                <a:gd name="connsiteX3" fmla="*/ 220795 w 223174"/>
                <a:gd name="connsiteY3" fmla="*/ 300880 h 331862"/>
                <a:gd name="connsiteX4" fmla="*/ 110590 w 223174"/>
                <a:gd name="connsiteY4" fmla="*/ 321729 h 331862"/>
                <a:gd name="connsiteX5" fmla="*/ 3365 w 223174"/>
                <a:gd name="connsiteY5" fmla="*/ 309814 h 331862"/>
                <a:gd name="connsiteX6" fmla="*/ 33149 w 223174"/>
                <a:gd name="connsiteY6" fmla="*/ 89406 h 331862"/>
                <a:gd name="connsiteX0" fmla="*/ 23550 w 225489"/>
                <a:gd name="connsiteY0" fmla="*/ 104561 h 331102"/>
                <a:gd name="connsiteX1" fmla="*/ 98013 w 225489"/>
                <a:gd name="connsiteY1" fmla="*/ 312 h 331102"/>
                <a:gd name="connsiteX2" fmla="*/ 181411 w 225489"/>
                <a:gd name="connsiteY2" fmla="*/ 80732 h 331102"/>
                <a:gd name="connsiteX3" fmla="*/ 223110 w 225489"/>
                <a:gd name="connsiteY3" fmla="*/ 301142 h 331102"/>
                <a:gd name="connsiteX4" fmla="*/ 112905 w 225489"/>
                <a:gd name="connsiteY4" fmla="*/ 321991 h 331102"/>
                <a:gd name="connsiteX5" fmla="*/ 5680 w 225489"/>
                <a:gd name="connsiteY5" fmla="*/ 310076 h 331102"/>
                <a:gd name="connsiteX6" fmla="*/ 23550 w 225489"/>
                <a:gd name="connsiteY6" fmla="*/ 104561 h 331102"/>
                <a:gd name="connsiteX0" fmla="*/ 23550 w 227742"/>
                <a:gd name="connsiteY0" fmla="*/ 104561 h 331102"/>
                <a:gd name="connsiteX1" fmla="*/ 98013 w 227742"/>
                <a:gd name="connsiteY1" fmla="*/ 312 h 331102"/>
                <a:gd name="connsiteX2" fmla="*/ 196304 w 227742"/>
                <a:gd name="connsiteY2" fmla="*/ 80732 h 331102"/>
                <a:gd name="connsiteX3" fmla="*/ 223110 w 227742"/>
                <a:gd name="connsiteY3" fmla="*/ 301142 h 331102"/>
                <a:gd name="connsiteX4" fmla="*/ 112905 w 227742"/>
                <a:gd name="connsiteY4" fmla="*/ 321991 h 331102"/>
                <a:gd name="connsiteX5" fmla="*/ 5680 w 227742"/>
                <a:gd name="connsiteY5" fmla="*/ 310076 h 331102"/>
                <a:gd name="connsiteX6" fmla="*/ 23550 w 227742"/>
                <a:gd name="connsiteY6" fmla="*/ 104561 h 331102"/>
                <a:gd name="connsiteX0" fmla="*/ 19305 w 229454"/>
                <a:gd name="connsiteY0" fmla="*/ 68648 h 333403"/>
                <a:gd name="connsiteX1" fmla="*/ 99725 w 229454"/>
                <a:gd name="connsiteY1" fmla="*/ 141 h 333403"/>
                <a:gd name="connsiteX2" fmla="*/ 198016 w 229454"/>
                <a:gd name="connsiteY2" fmla="*/ 80561 h 333403"/>
                <a:gd name="connsiteX3" fmla="*/ 224822 w 229454"/>
                <a:gd name="connsiteY3" fmla="*/ 300971 h 333403"/>
                <a:gd name="connsiteX4" fmla="*/ 114617 w 229454"/>
                <a:gd name="connsiteY4" fmla="*/ 321820 h 333403"/>
                <a:gd name="connsiteX5" fmla="*/ 7392 w 229454"/>
                <a:gd name="connsiteY5" fmla="*/ 309905 h 333403"/>
                <a:gd name="connsiteX6" fmla="*/ 19305 w 229454"/>
                <a:gd name="connsiteY6" fmla="*/ 68648 h 333403"/>
                <a:gd name="connsiteX0" fmla="*/ 19305 w 226896"/>
                <a:gd name="connsiteY0" fmla="*/ 68558 h 333313"/>
                <a:gd name="connsiteX1" fmla="*/ 99725 w 226896"/>
                <a:gd name="connsiteY1" fmla="*/ 51 h 333313"/>
                <a:gd name="connsiteX2" fmla="*/ 180145 w 226896"/>
                <a:gd name="connsiteY2" fmla="*/ 62599 h 333313"/>
                <a:gd name="connsiteX3" fmla="*/ 224822 w 226896"/>
                <a:gd name="connsiteY3" fmla="*/ 300881 h 333313"/>
                <a:gd name="connsiteX4" fmla="*/ 114617 w 226896"/>
                <a:gd name="connsiteY4" fmla="*/ 321730 h 333313"/>
                <a:gd name="connsiteX5" fmla="*/ 7392 w 226896"/>
                <a:gd name="connsiteY5" fmla="*/ 309815 h 333313"/>
                <a:gd name="connsiteX6" fmla="*/ 19305 w 226896"/>
                <a:gd name="connsiteY6" fmla="*/ 68558 h 333313"/>
                <a:gd name="connsiteX0" fmla="*/ 18790 w 226497"/>
                <a:gd name="connsiteY0" fmla="*/ 95334 h 360089"/>
                <a:gd name="connsiteX1" fmla="*/ 84318 w 226497"/>
                <a:gd name="connsiteY1" fmla="*/ 20 h 360089"/>
                <a:gd name="connsiteX2" fmla="*/ 179630 w 226497"/>
                <a:gd name="connsiteY2" fmla="*/ 89375 h 360089"/>
                <a:gd name="connsiteX3" fmla="*/ 224307 w 226497"/>
                <a:gd name="connsiteY3" fmla="*/ 327657 h 360089"/>
                <a:gd name="connsiteX4" fmla="*/ 114102 w 226497"/>
                <a:gd name="connsiteY4" fmla="*/ 348506 h 360089"/>
                <a:gd name="connsiteX5" fmla="*/ 6877 w 226497"/>
                <a:gd name="connsiteY5" fmla="*/ 336591 h 360089"/>
                <a:gd name="connsiteX6" fmla="*/ 18790 w 226497"/>
                <a:gd name="connsiteY6" fmla="*/ 95334 h 360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6497" h="360089">
                  <a:moveTo>
                    <a:pt x="18790" y="95334"/>
                  </a:moveTo>
                  <a:cubicBezTo>
                    <a:pt x="31697" y="39239"/>
                    <a:pt x="57511" y="1013"/>
                    <a:pt x="84318" y="20"/>
                  </a:cubicBezTo>
                  <a:cubicBezTo>
                    <a:pt x="111125" y="-973"/>
                    <a:pt x="156299" y="34769"/>
                    <a:pt x="179630" y="89375"/>
                  </a:cubicBezTo>
                  <a:cubicBezTo>
                    <a:pt x="202961" y="143981"/>
                    <a:pt x="235228" y="284469"/>
                    <a:pt x="224307" y="327657"/>
                  </a:cubicBezTo>
                  <a:cubicBezTo>
                    <a:pt x="213386" y="370845"/>
                    <a:pt x="147362" y="345031"/>
                    <a:pt x="114102" y="348506"/>
                  </a:cubicBezTo>
                  <a:cubicBezTo>
                    <a:pt x="80842" y="351981"/>
                    <a:pt x="22762" y="378786"/>
                    <a:pt x="6877" y="336591"/>
                  </a:cubicBezTo>
                  <a:cubicBezTo>
                    <a:pt x="-9008" y="294396"/>
                    <a:pt x="5883" y="151429"/>
                    <a:pt x="18790" y="95334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r>
                <a:rPr lang="en-US" sz="2700" dirty="0">
                  <a:solidFill>
                    <a:prstClr val="white"/>
                  </a:solidFill>
                  <a:latin typeface="Calibri" panose="020F0502020204030204"/>
                </a:rPr>
                <a:t>        </a:t>
              </a:r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836DD10E-992F-4DB7-91B8-EE45DEA19BE2}"/>
                </a:ext>
              </a:extLst>
            </p:cNvPr>
            <p:cNvSpPr/>
            <p:nvPr/>
          </p:nvSpPr>
          <p:spPr>
            <a:xfrm>
              <a:off x="5506571" y="5172971"/>
              <a:ext cx="294228" cy="112275"/>
            </a:xfrm>
            <a:custGeom>
              <a:avLst/>
              <a:gdLst>
                <a:gd name="connsiteX0" fmla="*/ 221209 w 244329"/>
                <a:gd name="connsiteY0" fmla="*/ 9633 h 114404"/>
                <a:gd name="connsiteX1" fmla="*/ 237008 w 244329"/>
                <a:gd name="connsiteY1" fmla="*/ 88631 h 114404"/>
                <a:gd name="connsiteX2" fmla="*/ 126411 w 244329"/>
                <a:gd name="connsiteY2" fmla="*/ 102456 h 114404"/>
                <a:gd name="connsiteX3" fmla="*/ 15 w 244329"/>
                <a:gd name="connsiteY3" fmla="*/ 108380 h 114404"/>
                <a:gd name="connsiteX4" fmla="*/ 118511 w 244329"/>
                <a:gd name="connsiteY4" fmla="*/ 11608 h 114404"/>
                <a:gd name="connsiteX5" fmla="*/ 221209 w 244329"/>
                <a:gd name="connsiteY5" fmla="*/ 9633 h 114404"/>
                <a:gd name="connsiteX0" fmla="*/ 223184 w 246304"/>
                <a:gd name="connsiteY0" fmla="*/ 8926 h 102196"/>
                <a:gd name="connsiteX1" fmla="*/ 238983 w 246304"/>
                <a:gd name="connsiteY1" fmla="*/ 87924 h 102196"/>
                <a:gd name="connsiteX2" fmla="*/ 128386 w 246304"/>
                <a:gd name="connsiteY2" fmla="*/ 101749 h 102196"/>
                <a:gd name="connsiteX3" fmla="*/ 15 w 246304"/>
                <a:gd name="connsiteY3" fmla="*/ 89899 h 102196"/>
                <a:gd name="connsiteX4" fmla="*/ 120486 w 246304"/>
                <a:gd name="connsiteY4" fmla="*/ 10901 h 102196"/>
                <a:gd name="connsiteX5" fmla="*/ 223184 w 246304"/>
                <a:gd name="connsiteY5" fmla="*/ 8926 h 102196"/>
                <a:gd name="connsiteX0" fmla="*/ 223184 w 246889"/>
                <a:gd name="connsiteY0" fmla="*/ 8926 h 97266"/>
                <a:gd name="connsiteX1" fmla="*/ 238983 w 246889"/>
                <a:gd name="connsiteY1" fmla="*/ 87924 h 97266"/>
                <a:gd name="connsiteX2" fmla="*/ 120486 w 246889"/>
                <a:gd name="connsiteY2" fmla="*/ 91875 h 97266"/>
                <a:gd name="connsiteX3" fmla="*/ 15 w 246889"/>
                <a:gd name="connsiteY3" fmla="*/ 89899 h 97266"/>
                <a:gd name="connsiteX4" fmla="*/ 120486 w 246889"/>
                <a:gd name="connsiteY4" fmla="*/ 10901 h 97266"/>
                <a:gd name="connsiteX5" fmla="*/ 223184 w 246889"/>
                <a:gd name="connsiteY5" fmla="*/ 8926 h 97266"/>
                <a:gd name="connsiteX0" fmla="*/ 223194 w 248288"/>
                <a:gd name="connsiteY0" fmla="*/ 4930 h 93270"/>
                <a:gd name="connsiteX1" fmla="*/ 238993 w 248288"/>
                <a:gd name="connsiteY1" fmla="*/ 83928 h 93270"/>
                <a:gd name="connsiteX2" fmla="*/ 120496 w 248288"/>
                <a:gd name="connsiteY2" fmla="*/ 87879 h 93270"/>
                <a:gd name="connsiteX3" fmla="*/ 25 w 248288"/>
                <a:gd name="connsiteY3" fmla="*/ 85903 h 93270"/>
                <a:gd name="connsiteX4" fmla="*/ 84947 w 248288"/>
                <a:gd name="connsiteY4" fmla="*/ 16780 h 93270"/>
                <a:gd name="connsiteX5" fmla="*/ 223194 w 248288"/>
                <a:gd name="connsiteY5" fmla="*/ 4930 h 93270"/>
                <a:gd name="connsiteX0" fmla="*/ 223184 w 246683"/>
                <a:gd name="connsiteY0" fmla="*/ 13745 h 102085"/>
                <a:gd name="connsiteX1" fmla="*/ 238983 w 246683"/>
                <a:gd name="connsiteY1" fmla="*/ 92743 h 102085"/>
                <a:gd name="connsiteX2" fmla="*/ 120486 w 246683"/>
                <a:gd name="connsiteY2" fmla="*/ 96694 h 102085"/>
                <a:gd name="connsiteX3" fmla="*/ 15 w 246683"/>
                <a:gd name="connsiteY3" fmla="*/ 94718 h 102085"/>
                <a:gd name="connsiteX4" fmla="*/ 126411 w 246683"/>
                <a:gd name="connsiteY4" fmla="*/ 7820 h 102085"/>
                <a:gd name="connsiteX5" fmla="*/ 223184 w 246683"/>
                <a:gd name="connsiteY5" fmla="*/ 13745 h 102085"/>
                <a:gd name="connsiteX0" fmla="*/ 223187 w 246686"/>
                <a:gd name="connsiteY0" fmla="*/ 7550 h 95890"/>
                <a:gd name="connsiteX1" fmla="*/ 238986 w 246686"/>
                <a:gd name="connsiteY1" fmla="*/ 86548 h 95890"/>
                <a:gd name="connsiteX2" fmla="*/ 120489 w 246686"/>
                <a:gd name="connsiteY2" fmla="*/ 90499 h 95890"/>
                <a:gd name="connsiteX3" fmla="*/ 18 w 246686"/>
                <a:gd name="connsiteY3" fmla="*/ 88523 h 95890"/>
                <a:gd name="connsiteX4" fmla="*/ 126414 w 246686"/>
                <a:gd name="connsiteY4" fmla="*/ 1625 h 95890"/>
                <a:gd name="connsiteX5" fmla="*/ 223187 w 246686"/>
                <a:gd name="connsiteY5" fmla="*/ 7550 h 95890"/>
                <a:gd name="connsiteX0" fmla="*/ 227133 w 248013"/>
                <a:gd name="connsiteY0" fmla="*/ 13746 h 102086"/>
                <a:gd name="connsiteX1" fmla="*/ 238983 w 248013"/>
                <a:gd name="connsiteY1" fmla="*/ 92744 h 102086"/>
                <a:gd name="connsiteX2" fmla="*/ 120486 w 248013"/>
                <a:gd name="connsiteY2" fmla="*/ 96695 h 102086"/>
                <a:gd name="connsiteX3" fmla="*/ 15 w 248013"/>
                <a:gd name="connsiteY3" fmla="*/ 94719 h 102086"/>
                <a:gd name="connsiteX4" fmla="*/ 126411 w 248013"/>
                <a:gd name="connsiteY4" fmla="*/ 7821 h 102086"/>
                <a:gd name="connsiteX5" fmla="*/ 227133 w 248013"/>
                <a:gd name="connsiteY5" fmla="*/ 13746 h 102086"/>
                <a:gd name="connsiteX0" fmla="*/ 227133 w 249041"/>
                <a:gd name="connsiteY0" fmla="*/ 11407 h 99747"/>
                <a:gd name="connsiteX1" fmla="*/ 238983 w 249041"/>
                <a:gd name="connsiteY1" fmla="*/ 90405 h 99747"/>
                <a:gd name="connsiteX2" fmla="*/ 120486 w 249041"/>
                <a:gd name="connsiteY2" fmla="*/ 94356 h 99747"/>
                <a:gd name="connsiteX3" fmla="*/ 15 w 249041"/>
                <a:gd name="connsiteY3" fmla="*/ 92380 h 99747"/>
                <a:gd name="connsiteX4" fmla="*/ 126411 w 249041"/>
                <a:gd name="connsiteY4" fmla="*/ 5482 h 99747"/>
                <a:gd name="connsiteX5" fmla="*/ 227133 w 249041"/>
                <a:gd name="connsiteY5" fmla="*/ 11407 h 99747"/>
                <a:gd name="connsiteX0" fmla="*/ 227133 w 243144"/>
                <a:gd name="connsiteY0" fmla="*/ 11407 h 101983"/>
                <a:gd name="connsiteX1" fmla="*/ 238983 w 243144"/>
                <a:gd name="connsiteY1" fmla="*/ 90405 h 101983"/>
                <a:gd name="connsiteX2" fmla="*/ 120486 w 243144"/>
                <a:gd name="connsiteY2" fmla="*/ 94356 h 101983"/>
                <a:gd name="connsiteX3" fmla="*/ 15 w 243144"/>
                <a:gd name="connsiteY3" fmla="*/ 92380 h 101983"/>
                <a:gd name="connsiteX4" fmla="*/ 126411 w 243144"/>
                <a:gd name="connsiteY4" fmla="*/ 5482 h 101983"/>
                <a:gd name="connsiteX5" fmla="*/ 227133 w 243144"/>
                <a:gd name="connsiteY5" fmla="*/ 11407 h 101983"/>
                <a:gd name="connsiteX0" fmla="*/ 227133 w 243144"/>
                <a:gd name="connsiteY0" fmla="*/ 11407 h 107617"/>
                <a:gd name="connsiteX1" fmla="*/ 238983 w 243144"/>
                <a:gd name="connsiteY1" fmla="*/ 90405 h 107617"/>
                <a:gd name="connsiteX2" fmla="*/ 120486 w 243144"/>
                <a:gd name="connsiteY2" fmla="*/ 94356 h 107617"/>
                <a:gd name="connsiteX3" fmla="*/ 15 w 243144"/>
                <a:gd name="connsiteY3" fmla="*/ 92380 h 107617"/>
                <a:gd name="connsiteX4" fmla="*/ 126411 w 243144"/>
                <a:gd name="connsiteY4" fmla="*/ 5482 h 107617"/>
                <a:gd name="connsiteX5" fmla="*/ 227133 w 243144"/>
                <a:gd name="connsiteY5" fmla="*/ 11407 h 107617"/>
                <a:gd name="connsiteX0" fmla="*/ 227133 w 247182"/>
                <a:gd name="connsiteY0" fmla="*/ 11407 h 107617"/>
                <a:gd name="connsiteX1" fmla="*/ 238983 w 247182"/>
                <a:gd name="connsiteY1" fmla="*/ 90405 h 107617"/>
                <a:gd name="connsiteX2" fmla="*/ 146160 w 247182"/>
                <a:gd name="connsiteY2" fmla="*/ 94356 h 107617"/>
                <a:gd name="connsiteX3" fmla="*/ 15 w 247182"/>
                <a:gd name="connsiteY3" fmla="*/ 92380 h 107617"/>
                <a:gd name="connsiteX4" fmla="*/ 126411 w 247182"/>
                <a:gd name="connsiteY4" fmla="*/ 5482 h 107617"/>
                <a:gd name="connsiteX5" fmla="*/ 227133 w 247182"/>
                <a:gd name="connsiteY5" fmla="*/ 11407 h 107617"/>
                <a:gd name="connsiteX0" fmla="*/ 227133 w 247453"/>
                <a:gd name="connsiteY0" fmla="*/ 14122 h 110034"/>
                <a:gd name="connsiteX1" fmla="*/ 240747 w 247453"/>
                <a:gd name="connsiteY1" fmla="*/ 100740 h 110034"/>
                <a:gd name="connsiteX2" fmla="*/ 146160 w 247453"/>
                <a:gd name="connsiteY2" fmla="*/ 97071 h 110034"/>
                <a:gd name="connsiteX3" fmla="*/ 15 w 247453"/>
                <a:gd name="connsiteY3" fmla="*/ 95095 h 110034"/>
                <a:gd name="connsiteX4" fmla="*/ 126411 w 247453"/>
                <a:gd name="connsiteY4" fmla="*/ 8197 h 110034"/>
                <a:gd name="connsiteX5" fmla="*/ 227133 w 247453"/>
                <a:gd name="connsiteY5" fmla="*/ 14122 h 110034"/>
                <a:gd name="connsiteX0" fmla="*/ 227133 w 247453"/>
                <a:gd name="connsiteY0" fmla="*/ 14122 h 112425"/>
                <a:gd name="connsiteX1" fmla="*/ 240747 w 247453"/>
                <a:gd name="connsiteY1" fmla="*/ 100740 h 112425"/>
                <a:gd name="connsiteX2" fmla="*/ 146160 w 247453"/>
                <a:gd name="connsiteY2" fmla="*/ 104691 h 112425"/>
                <a:gd name="connsiteX3" fmla="*/ 15 w 247453"/>
                <a:gd name="connsiteY3" fmla="*/ 95095 h 112425"/>
                <a:gd name="connsiteX4" fmla="*/ 126411 w 247453"/>
                <a:gd name="connsiteY4" fmla="*/ 8197 h 112425"/>
                <a:gd name="connsiteX5" fmla="*/ 227133 w 247453"/>
                <a:gd name="connsiteY5" fmla="*/ 14122 h 112425"/>
                <a:gd name="connsiteX0" fmla="*/ 227133 w 247453"/>
                <a:gd name="connsiteY0" fmla="*/ 7701 h 106004"/>
                <a:gd name="connsiteX1" fmla="*/ 240747 w 247453"/>
                <a:gd name="connsiteY1" fmla="*/ 94319 h 106004"/>
                <a:gd name="connsiteX2" fmla="*/ 146160 w 247453"/>
                <a:gd name="connsiteY2" fmla="*/ 98270 h 106004"/>
                <a:gd name="connsiteX3" fmla="*/ 15 w 247453"/>
                <a:gd name="connsiteY3" fmla="*/ 88674 h 106004"/>
                <a:gd name="connsiteX4" fmla="*/ 126411 w 247453"/>
                <a:gd name="connsiteY4" fmla="*/ 1776 h 106004"/>
                <a:gd name="connsiteX5" fmla="*/ 227133 w 247453"/>
                <a:gd name="connsiteY5" fmla="*/ 7701 h 106004"/>
                <a:gd name="connsiteX0" fmla="*/ 227132 w 247123"/>
                <a:gd name="connsiteY0" fmla="*/ 9857 h 108160"/>
                <a:gd name="connsiteX1" fmla="*/ 240746 w 247123"/>
                <a:gd name="connsiteY1" fmla="*/ 96475 h 108160"/>
                <a:gd name="connsiteX2" fmla="*/ 146159 w 247123"/>
                <a:gd name="connsiteY2" fmla="*/ 100426 h 108160"/>
                <a:gd name="connsiteX3" fmla="*/ 14 w 247123"/>
                <a:gd name="connsiteY3" fmla="*/ 90830 h 108160"/>
                <a:gd name="connsiteX4" fmla="*/ 135228 w 247123"/>
                <a:gd name="connsiteY4" fmla="*/ 122 h 108160"/>
                <a:gd name="connsiteX5" fmla="*/ 227132 w 247123"/>
                <a:gd name="connsiteY5" fmla="*/ 9857 h 108160"/>
                <a:gd name="connsiteX0" fmla="*/ 227132 w 247520"/>
                <a:gd name="connsiteY0" fmla="*/ 9857 h 108160"/>
                <a:gd name="connsiteX1" fmla="*/ 240746 w 247520"/>
                <a:gd name="connsiteY1" fmla="*/ 96475 h 108160"/>
                <a:gd name="connsiteX2" fmla="*/ 146159 w 247520"/>
                <a:gd name="connsiteY2" fmla="*/ 100426 h 108160"/>
                <a:gd name="connsiteX3" fmla="*/ 14 w 247520"/>
                <a:gd name="connsiteY3" fmla="*/ 90830 h 108160"/>
                <a:gd name="connsiteX4" fmla="*/ 135228 w 247520"/>
                <a:gd name="connsiteY4" fmla="*/ 122 h 108160"/>
                <a:gd name="connsiteX5" fmla="*/ 227132 w 247520"/>
                <a:gd name="connsiteY5" fmla="*/ 9857 h 108160"/>
                <a:gd name="connsiteX0" fmla="*/ 221840 w 245898"/>
                <a:gd name="connsiteY0" fmla="*/ 12067 h 112275"/>
                <a:gd name="connsiteX1" fmla="*/ 240745 w 245898"/>
                <a:gd name="connsiteY1" fmla="*/ 100590 h 112275"/>
                <a:gd name="connsiteX2" fmla="*/ 146158 w 245898"/>
                <a:gd name="connsiteY2" fmla="*/ 104541 h 112275"/>
                <a:gd name="connsiteX3" fmla="*/ 13 w 245898"/>
                <a:gd name="connsiteY3" fmla="*/ 94945 h 112275"/>
                <a:gd name="connsiteX4" fmla="*/ 135227 w 245898"/>
                <a:gd name="connsiteY4" fmla="*/ 4237 h 112275"/>
                <a:gd name="connsiteX5" fmla="*/ 221840 w 245898"/>
                <a:gd name="connsiteY5" fmla="*/ 12067 h 112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898" h="112275">
                  <a:moveTo>
                    <a:pt x="221840" y="12067"/>
                  </a:moveTo>
                  <a:cubicBezTo>
                    <a:pt x="241189" y="9076"/>
                    <a:pt x="253359" y="85178"/>
                    <a:pt x="240745" y="100590"/>
                  </a:cubicBezTo>
                  <a:cubicBezTo>
                    <a:pt x="228131" y="116002"/>
                    <a:pt x="186280" y="105482"/>
                    <a:pt x="146158" y="104541"/>
                  </a:cubicBezTo>
                  <a:cubicBezTo>
                    <a:pt x="106036" y="103600"/>
                    <a:pt x="1330" y="127861"/>
                    <a:pt x="13" y="94945"/>
                  </a:cubicBezTo>
                  <a:cubicBezTo>
                    <a:pt x="-1304" y="79804"/>
                    <a:pt x="98256" y="18050"/>
                    <a:pt x="135227" y="4237"/>
                  </a:cubicBezTo>
                  <a:cubicBezTo>
                    <a:pt x="172198" y="-9576"/>
                    <a:pt x="202491" y="15058"/>
                    <a:pt x="221840" y="12067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E8DAC201-B448-47C9-A91A-9405229A92BD}"/>
                </a:ext>
              </a:extLst>
            </p:cNvPr>
            <p:cNvSpPr/>
            <p:nvPr/>
          </p:nvSpPr>
          <p:spPr>
            <a:xfrm rot="20800008">
              <a:off x="5175259" y="1887124"/>
              <a:ext cx="1320257" cy="1287989"/>
            </a:xfrm>
            <a:custGeom>
              <a:avLst/>
              <a:gdLst>
                <a:gd name="connsiteX0" fmla="*/ 4686 w 1522514"/>
                <a:gd name="connsiteY0" fmla="*/ 621143 h 1467029"/>
                <a:gd name="connsiteX1" fmla="*/ 42786 w 1522514"/>
                <a:gd name="connsiteY1" fmla="*/ 788783 h 1467029"/>
                <a:gd name="connsiteX2" fmla="*/ 50406 w 1522514"/>
                <a:gd name="connsiteY2" fmla="*/ 836408 h 1467029"/>
                <a:gd name="connsiteX3" fmla="*/ 6591 w 1522514"/>
                <a:gd name="connsiteY3" fmla="*/ 845933 h 1467029"/>
                <a:gd name="connsiteX4" fmla="*/ 6591 w 1522514"/>
                <a:gd name="connsiteY4" fmla="*/ 948803 h 1467029"/>
                <a:gd name="connsiteX5" fmla="*/ 67551 w 1522514"/>
                <a:gd name="connsiteY5" fmla="*/ 1063103 h 1467029"/>
                <a:gd name="connsiteX6" fmla="*/ 111366 w 1522514"/>
                <a:gd name="connsiteY6" fmla="*/ 1101203 h 1467029"/>
                <a:gd name="connsiteX7" fmla="*/ 96126 w 1522514"/>
                <a:gd name="connsiteY7" fmla="*/ 1223123 h 1467029"/>
                <a:gd name="connsiteX8" fmla="*/ 128511 w 1522514"/>
                <a:gd name="connsiteY8" fmla="*/ 1314563 h 1467029"/>
                <a:gd name="connsiteX9" fmla="*/ 223761 w 1522514"/>
                <a:gd name="connsiteY9" fmla="*/ 1379333 h 1467029"/>
                <a:gd name="connsiteX10" fmla="*/ 406641 w 1522514"/>
                <a:gd name="connsiteY10" fmla="*/ 1436483 h 1467029"/>
                <a:gd name="connsiteX11" fmla="*/ 665721 w 1522514"/>
                <a:gd name="connsiteY11" fmla="*/ 1466963 h 1467029"/>
                <a:gd name="connsiteX12" fmla="*/ 900036 w 1522514"/>
                <a:gd name="connsiteY12" fmla="*/ 1428863 h 1467029"/>
                <a:gd name="connsiteX13" fmla="*/ 1122921 w 1522514"/>
                <a:gd name="connsiteY13" fmla="*/ 1345043 h 1467029"/>
                <a:gd name="connsiteX14" fmla="*/ 1273416 w 1522514"/>
                <a:gd name="connsiteY14" fmla="*/ 1211693 h 1467029"/>
                <a:gd name="connsiteX15" fmla="*/ 1309611 w 1522514"/>
                <a:gd name="connsiteY15" fmla="*/ 1236458 h 1467029"/>
                <a:gd name="connsiteX16" fmla="*/ 1408671 w 1522514"/>
                <a:gd name="connsiteY16" fmla="*/ 1219313 h 1467029"/>
                <a:gd name="connsiteX17" fmla="*/ 1477251 w 1522514"/>
                <a:gd name="connsiteY17" fmla="*/ 1145018 h 1467029"/>
                <a:gd name="connsiteX18" fmla="*/ 1521066 w 1522514"/>
                <a:gd name="connsiteY18" fmla="*/ 1045958 h 1467029"/>
                <a:gd name="connsiteX19" fmla="*/ 1507731 w 1522514"/>
                <a:gd name="connsiteY19" fmla="*/ 931658 h 1467029"/>
                <a:gd name="connsiteX20" fmla="*/ 1465821 w 1522514"/>
                <a:gd name="connsiteY20" fmla="*/ 861173 h 1467029"/>
                <a:gd name="connsiteX21" fmla="*/ 1357236 w 1522514"/>
                <a:gd name="connsiteY21" fmla="*/ 872603 h 1467029"/>
                <a:gd name="connsiteX22" fmla="*/ 1418196 w 1522514"/>
                <a:gd name="connsiteY22" fmla="*/ 802118 h 1467029"/>
                <a:gd name="connsiteX23" fmla="*/ 1475346 w 1522514"/>
                <a:gd name="connsiteY23" fmla="*/ 440168 h 1467029"/>
                <a:gd name="connsiteX24" fmla="*/ 1395336 w 1522514"/>
                <a:gd name="connsiteY24" fmla="*/ 158228 h 1467029"/>
                <a:gd name="connsiteX25" fmla="*/ 1199121 w 1522514"/>
                <a:gd name="connsiteY25" fmla="*/ 26783 h 1467029"/>
                <a:gd name="connsiteX26" fmla="*/ 1079106 w 1522514"/>
                <a:gd name="connsiteY26" fmla="*/ 59168 h 1467029"/>
                <a:gd name="connsiteX27" fmla="*/ 827646 w 1522514"/>
                <a:gd name="connsiteY27" fmla="*/ 22973 h 1467029"/>
                <a:gd name="connsiteX28" fmla="*/ 389496 w 1522514"/>
                <a:gd name="connsiteY28" fmla="*/ 24878 h 1467029"/>
                <a:gd name="connsiteX29" fmla="*/ 84696 w 1522514"/>
                <a:gd name="connsiteY29" fmla="*/ 333488 h 1467029"/>
                <a:gd name="connsiteX30" fmla="*/ 4686 w 1522514"/>
                <a:gd name="connsiteY30" fmla="*/ 621143 h 1467029"/>
                <a:gd name="connsiteX0" fmla="*/ 4686 w 1522641"/>
                <a:gd name="connsiteY0" fmla="*/ 621143 h 1467029"/>
                <a:gd name="connsiteX1" fmla="*/ 42786 w 1522641"/>
                <a:gd name="connsiteY1" fmla="*/ 788783 h 1467029"/>
                <a:gd name="connsiteX2" fmla="*/ 50406 w 1522641"/>
                <a:gd name="connsiteY2" fmla="*/ 836408 h 1467029"/>
                <a:gd name="connsiteX3" fmla="*/ 6591 w 1522641"/>
                <a:gd name="connsiteY3" fmla="*/ 845933 h 1467029"/>
                <a:gd name="connsiteX4" fmla="*/ 6591 w 1522641"/>
                <a:gd name="connsiteY4" fmla="*/ 948803 h 1467029"/>
                <a:gd name="connsiteX5" fmla="*/ 67551 w 1522641"/>
                <a:gd name="connsiteY5" fmla="*/ 1063103 h 1467029"/>
                <a:gd name="connsiteX6" fmla="*/ 111366 w 1522641"/>
                <a:gd name="connsiteY6" fmla="*/ 1101203 h 1467029"/>
                <a:gd name="connsiteX7" fmla="*/ 96126 w 1522641"/>
                <a:gd name="connsiteY7" fmla="*/ 1223123 h 1467029"/>
                <a:gd name="connsiteX8" fmla="*/ 128511 w 1522641"/>
                <a:gd name="connsiteY8" fmla="*/ 1314563 h 1467029"/>
                <a:gd name="connsiteX9" fmla="*/ 223761 w 1522641"/>
                <a:gd name="connsiteY9" fmla="*/ 1379333 h 1467029"/>
                <a:gd name="connsiteX10" fmla="*/ 406641 w 1522641"/>
                <a:gd name="connsiteY10" fmla="*/ 1436483 h 1467029"/>
                <a:gd name="connsiteX11" fmla="*/ 665721 w 1522641"/>
                <a:gd name="connsiteY11" fmla="*/ 1466963 h 1467029"/>
                <a:gd name="connsiteX12" fmla="*/ 900036 w 1522641"/>
                <a:gd name="connsiteY12" fmla="*/ 1428863 h 1467029"/>
                <a:gd name="connsiteX13" fmla="*/ 1122921 w 1522641"/>
                <a:gd name="connsiteY13" fmla="*/ 1345043 h 1467029"/>
                <a:gd name="connsiteX14" fmla="*/ 1273416 w 1522641"/>
                <a:gd name="connsiteY14" fmla="*/ 1211693 h 1467029"/>
                <a:gd name="connsiteX15" fmla="*/ 1309611 w 1522641"/>
                <a:gd name="connsiteY15" fmla="*/ 1236458 h 1467029"/>
                <a:gd name="connsiteX16" fmla="*/ 1408671 w 1522641"/>
                <a:gd name="connsiteY16" fmla="*/ 1219313 h 1467029"/>
                <a:gd name="connsiteX17" fmla="*/ 1477251 w 1522641"/>
                <a:gd name="connsiteY17" fmla="*/ 1145018 h 1467029"/>
                <a:gd name="connsiteX18" fmla="*/ 1521066 w 1522641"/>
                <a:gd name="connsiteY18" fmla="*/ 1045958 h 1467029"/>
                <a:gd name="connsiteX19" fmla="*/ 1507731 w 1522641"/>
                <a:gd name="connsiteY19" fmla="*/ 931658 h 1467029"/>
                <a:gd name="connsiteX20" fmla="*/ 1458201 w 1522641"/>
                <a:gd name="connsiteY20" fmla="*/ 864983 h 1467029"/>
                <a:gd name="connsiteX21" fmla="*/ 1357236 w 1522641"/>
                <a:gd name="connsiteY21" fmla="*/ 872603 h 1467029"/>
                <a:gd name="connsiteX22" fmla="*/ 1418196 w 1522641"/>
                <a:gd name="connsiteY22" fmla="*/ 802118 h 1467029"/>
                <a:gd name="connsiteX23" fmla="*/ 1475346 w 1522641"/>
                <a:gd name="connsiteY23" fmla="*/ 440168 h 1467029"/>
                <a:gd name="connsiteX24" fmla="*/ 1395336 w 1522641"/>
                <a:gd name="connsiteY24" fmla="*/ 158228 h 1467029"/>
                <a:gd name="connsiteX25" fmla="*/ 1199121 w 1522641"/>
                <a:gd name="connsiteY25" fmla="*/ 26783 h 1467029"/>
                <a:gd name="connsiteX26" fmla="*/ 1079106 w 1522641"/>
                <a:gd name="connsiteY26" fmla="*/ 59168 h 1467029"/>
                <a:gd name="connsiteX27" fmla="*/ 827646 w 1522641"/>
                <a:gd name="connsiteY27" fmla="*/ 22973 h 1467029"/>
                <a:gd name="connsiteX28" fmla="*/ 389496 w 1522641"/>
                <a:gd name="connsiteY28" fmla="*/ 24878 h 1467029"/>
                <a:gd name="connsiteX29" fmla="*/ 84696 w 1522641"/>
                <a:gd name="connsiteY29" fmla="*/ 333488 h 1467029"/>
                <a:gd name="connsiteX30" fmla="*/ 4686 w 1522641"/>
                <a:gd name="connsiteY30" fmla="*/ 621143 h 1467029"/>
                <a:gd name="connsiteX0" fmla="*/ 4686 w 1534839"/>
                <a:gd name="connsiteY0" fmla="*/ 621143 h 1467029"/>
                <a:gd name="connsiteX1" fmla="*/ 42786 w 1534839"/>
                <a:gd name="connsiteY1" fmla="*/ 788783 h 1467029"/>
                <a:gd name="connsiteX2" fmla="*/ 50406 w 1534839"/>
                <a:gd name="connsiteY2" fmla="*/ 836408 h 1467029"/>
                <a:gd name="connsiteX3" fmla="*/ 6591 w 1534839"/>
                <a:gd name="connsiteY3" fmla="*/ 845933 h 1467029"/>
                <a:gd name="connsiteX4" fmla="*/ 6591 w 1534839"/>
                <a:gd name="connsiteY4" fmla="*/ 948803 h 1467029"/>
                <a:gd name="connsiteX5" fmla="*/ 67551 w 1534839"/>
                <a:gd name="connsiteY5" fmla="*/ 1063103 h 1467029"/>
                <a:gd name="connsiteX6" fmla="*/ 111366 w 1534839"/>
                <a:gd name="connsiteY6" fmla="*/ 1101203 h 1467029"/>
                <a:gd name="connsiteX7" fmla="*/ 96126 w 1534839"/>
                <a:gd name="connsiteY7" fmla="*/ 1223123 h 1467029"/>
                <a:gd name="connsiteX8" fmla="*/ 128511 w 1534839"/>
                <a:gd name="connsiteY8" fmla="*/ 1314563 h 1467029"/>
                <a:gd name="connsiteX9" fmla="*/ 223761 w 1534839"/>
                <a:gd name="connsiteY9" fmla="*/ 1379333 h 1467029"/>
                <a:gd name="connsiteX10" fmla="*/ 406641 w 1534839"/>
                <a:gd name="connsiteY10" fmla="*/ 1436483 h 1467029"/>
                <a:gd name="connsiteX11" fmla="*/ 665721 w 1534839"/>
                <a:gd name="connsiteY11" fmla="*/ 1466963 h 1467029"/>
                <a:gd name="connsiteX12" fmla="*/ 900036 w 1534839"/>
                <a:gd name="connsiteY12" fmla="*/ 1428863 h 1467029"/>
                <a:gd name="connsiteX13" fmla="*/ 1122921 w 1534839"/>
                <a:gd name="connsiteY13" fmla="*/ 1345043 h 1467029"/>
                <a:gd name="connsiteX14" fmla="*/ 1273416 w 1534839"/>
                <a:gd name="connsiteY14" fmla="*/ 1211693 h 1467029"/>
                <a:gd name="connsiteX15" fmla="*/ 1309611 w 1534839"/>
                <a:gd name="connsiteY15" fmla="*/ 1236458 h 1467029"/>
                <a:gd name="connsiteX16" fmla="*/ 1408671 w 1534839"/>
                <a:gd name="connsiteY16" fmla="*/ 1219313 h 1467029"/>
                <a:gd name="connsiteX17" fmla="*/ 1477251 w 1534839"/>
                <a:gd name="connsiteY17" fmla="*/ 1145018 h 1467029"/>
                <a:gd name="connsiteX18" fmla="*/ 1521066 w 1534839"/>
                <a:gd name="connsiteY18" fmla="*/ 1045958 h 1467029"/>
                <a:gd name="connsiteX19" fmla="*/ 1530591 w 1534839"/>
                <a:gd name="connsiteY19" fmla="*/ 939278 h 1467029"/>
                <a:gd name="connsiteX20" fmla="*/ 1458201 w 1534839"/>
                <a:gd name="connsiteY20" fmla="*/ 864983 h 1467029"/>
                <a:gd name="connsiteX21" fmla="*/ 1357236 w 1534839"/>
                <a:gd name="connsiteY21" fmla="*/ 872603 h 1467029"/>
                <a:gd name="connsiteX22" fmla="*/ 1418196 w 1534839"/>
                <a:gd name="connsiteY22" fmla="*/ 802118 h 1467029"/>
                <a:gd name="connsiteX23" fmla="*/ 1475346 w 1534839"/>
                <a:gd name="connsiteY23" fmla="*/ 440168 h 1467029"/>
                <a:gd name="connsiteX24" fmla="*/ 1395336 w 1534839"/>
                <a:gd name="connsiteY24" fmla="*/ 158228 h 1467029"/>
                <a:gd name="connsiteX25" fmla="*/ 1199121 w 1534839"/>
                <a:gd name="connsiteY25" fmla="*/ 26783 h 1467029"/>
                <a:gd name="connsiteX26" fmla="*/ 1079106 w 1534839"/>
                <a:gd name="connsiteY26" fmla="*/ 59168 h 1467029"/>
                <a:gd name="connsiteX27" fmla="*/ 827646 w 1534839"/>
                <a:gd name="connsiteY27" fmla="*/ 22973 h 1467029"/>
                <a:gd name="connsiteX28" fmla="*/ 389496 w 1534839"/>
                <a:gd name="connsiteY28" fmla="*/ 24878 h 1467029"/>
                <a:gd name="connsiteX29" fmla="*/ 84696 w 1534839"/>
                <a:gd name="connsiteY29" fmla="*/ 333488 h 1467029"/>
                <a:gd name="connsiteX30" fmla="*/ 4686 w 1534839"/>
                <a:gd name="connsiteY30" fmla="*/ 621143 h 1467029"/>
                <a:gd name="connsiteX0" fmla="*/ 4686 w 1541892"/>
                <a:gd name="connsiteY0" fmla="*/ 621143 h 1467029"/>
                <a:gd name="connsiteX1" fmla="*/ 42786 w 1541892"/>
                <a:gd name="connsiteY1" fmla="*/ 788783 h 1467029"/>
                <a:gd name="connsiteX2" fmla="*/ 50406 w 1541892"/>
                <a:gd name="connsiteY2" fmla="*/ 836408 h 1467029"/>
                <a:gd name="connsiteX3" fmla="*/ 6591 w 1541892"/>
                <a:gd name="connsiteY3" fmla="*/ 845933 h 1467029"/>
                <a:gd name="connsiteX4" fmla="*/ 6591 w 1541892"/>
                <a:gd name="connsiteY4" fmla="*/ 948803 h 1467029"/>
                <a:gd name="connsiteX5" fmla="*/ 67551 w 1541892"/>
                <a:gd name="connsiteY5" fmla="*/ 1063103 h 1467029"/>
                <a:gd name="connsiteX6" fmla="*/ 111366 w 1541892"/>
                <a:gd name="connsiteY6" fmla="*/ 1101203 h 1467029"/>
                <a:gd name="connsiteX7" fmla="*/ 96126 w 1541892"/>
                <a:gd name="connsiteY7" fmla="*/ 1223123 h 1467029"/>
                <a:gd name="connsiteX8" fmla="*/ 128511 w 1541892"/>
                <a:gd name="connsiteY8" fmla="*/ 1314563 h 1467029"/>
                <a:gd name="connsiteX9" fmla="*/ 223761 w 1541892"/>
                <a:gd name="connsiteY9" fmla="*/ 1379333 h 1467029"/>
                <a:gd name="connsiteX10" fmla="*/ 406641 w 1541892"/>
                <a:gd name="connsiteY10" fmla="*/ 1436483 h 1467029"/>
                <a:gd name="connsiteX11" fmla="*/ 665721 w 1541892"/>
                <a:gd name="connsiteY11" fmla="*/ 1466963 h 1467029"/>
                <a:gd name="connsiteX12" fmla="*/ 900036 w 1541892"/>
                <a:gd name="connsiteY12" fmla="*/ 1428863 h 1467029"/>
                <a:gd name="connsiteX13" fmla="*/ 1122921 w 1541892"/>
                <a:gd name="connsiteY13" fmla="*/ 1345043 h 1467029"/>
                <a:gd name="connsiteX14" fmla="*/ 1273416 w 1541892"/>
                <a:gd name="connsiteY14" fmla="*/ 1211693 h 1467029"/>
                <a:gd name="connsiteX15" fmla="*/ 1309611 w 1541892"/>
                <a:gd name="connsiteY15" fmla="*/ 1236458 h 1467029"/>
                <a:gd name="connsiteX16" fmla="*/ 1408671 w 1541892"/>
                <a:gd name="connsiteY16" fmla="*/ 1219313 h 1467029"/>
                <a:gd name="connsiteX17" fmla="*/ 1477251 w 1541892"/>
                <a:gd name="connsiteY17" fmla="*/ 1145018 h 1467029"/>
                <a:gd name="connsiteX18" fmla="*/ 1536306 w 1541892"/>
                <a:gd name="connsiteY18" fmla="*/ 1047863 h 1467029"/>
                <a:gd name="connsiteX19" fmla="*/ 1530591 w 1541892"/>
                <a:gd name="connsiteY19" fmla="*/ 939278 h 1467029"/>
                <a:gd name="connsiteX20" fmla="*/ 1458201 w 1541892"/>
                <a:gd name="connsiteY20" fmla="*/ 864983 h 1467029"/>
                <a:gd name="connsiteX21" fmla="*/ 1357236 w 1541892"/>
                <a:gd name="connsiteY21" fmla="*/ 872603 h 1467029"/>
                <a:gd name="connsiteX22" fmla="*/ 1418196 w 1541892"/>
                <a:gd name="connsiteY22" fmla="*/ 802118 h 1467029"/>
                <a:gd name="connsiteX23" fmla="*/ 1475346 w 1541892"/>
                <a:gd name="connsiteY23" fmla="*/ 440168 h 1467029"/>
                <a:gd name="connsiteX24" fmla="*/ 1395336 w 1541892"/>
                <a:gd name="connsiteY24" fmla="*/ 158228 h 1467029"/>
                <a:gd name="connsiteX25" fmla="*/ 1199121 w 1541892"/>
                <a:gd name="connsiteY25" fmla="*/ 26783 h 1467029"/>
                <a:gd name="connsiteX26" fmla="*/ 1079106 w 1541892"/>
                <a:gd name="connsiteY26" fmla="*/ 59168 h 1467029"/>
                <a:gd name="connsiteX27" fmla="*/ 827646 w 1541892"/>
                <a:gd name="connsiteY27" fmla="*/ 22973 h 1467029"/>
                <a:gd name="connsiteX28" fmla="*/ 389496 w 1541892"/>
                <a:gd name="connsiteY28" fmla="*/ 24878 h 1467029"/>
                <a:gd name="connsiteX29" fmla="*/ 84696 w 1541892"/>
                <a:gd name="connsiteY29" fmla="*/ 333488 h 1467029"/>
                <a:gd name="connsiteX30" fmla="*/ 4686 w 1541892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57236 w 1542707"/>
                <a:gd name="connsiteY21" fmla="*/ 872603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93431 w 1542707"/>
                <a:gd name="connsiteY21" fmla="*/ 866888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93431 w 1542707"/>
                <a:gd name="connsiteY21" fmla="*/ 866888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93431 w 1542707"/>
                <a:gd name="connsiteY21" fmla="*/ 866888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3864 w 1541885"/>
                <a:gd name="connsiteY0" fmla="*/ 621143 h 1467029"/>
                <a:gd name="connsiteX1" fmla="*/ 41964 w 1541885"/>
                <a:gd name="connsiteY1" fmla="*/ 788783 h 1467029"/>
                <a:gd name="connsiteX2" fmla="*/ 34344 w 1541885"/>
                <a:gd name="connsiteY2" fmla="*/ 828788 h 1467029"/>
                <a:gd name="connsiteX3" fmla="*/ 5769 w 1541885"/>
                <a:gd name="connsiteY3" fmla="*/ 845933 h 1467029"/>
                <a:gd name="connsiteX4" fmla="*/ 5769 w 1541885"/>
                <a:gd name="connsiteY4" fmla="*/ 948803 h 1467029"/>
                <a:gd name="connsiteX5" fmla="*/ 66729 w 1541885"/>
                <a:gd name="connsiteY5" fmla="*/ 1063103 h 1467029"/>
                <a:gd name="connsiteX6" fmla="*/ 110544 w 1541885"/>
                <a:gd name="connsiteY6" fmla="*/ 1101203 h 1467029"/>
                <a:gd name="connsiteX7" fmla="*/ 95304 w 1541885"/>
                <a:gd name="connsiteY7" fmla="*/ 1223123 h 1467029"/>
                <a:gd name="connsiteX8" fmla="*/ 127689 w 1541885"/>
                <a:gd name="connsiteY8" fmla="*/ 1314563 h 1467029"/>
                <a:gd name="connsiteX9" fmla="*/ 222939 w 1541885"/>
                <a:gd name="connsiteY9" fmla="*/ 1379333 h 1467029"/>
                <a:gd name="connsiteX10" fmla="*/ 405819 w 1541885"/>
                <a:gd name="connsiteY10" fmla="*/ 1436483 h 1467029"/>
                <a:gd name="connsiteX11" fmla="*/ 664899 w 1541885"/>
                <a:gd name="connsiteY11" fmla="*/ 1466963 h 1467029"/>
                <a:gd name="connsiteX12" fmla="*/ 899214 w 1541885"/>
                <a:gd name="connsiteY12" fmla="*/ 1428863 h 1467029"/>
                <a:gd name="connsiteX13" fmla="*/ 1122099 w 1541885"/>
                <a:gd name="connsiteY13" fmla="*/ 1345043 h 1467029"/>
                <a:gd name="connsiteX14" fmla="*/ 1272594 w 1541885"/>
                <a:gd name="connsiteY14" fmla="*/ 1211693 h 1467029"/>
                <a:gd name="connsiteX15" fmla="*/ 1308789 w 1541885"/>
                <a:gd name="connsiteY15" fmla="*/ 1236458 h 1467029"/>
                <a:gd name="connsiteX16" fmla="*/ 1407849 w 1541885"/>
                <a:gd name="connsiteY16" fmla="*/ 1219313 h 1467029"/>
                <a:gd name="connsiteX17" fmla="*/ 1476429 w 1541885"/>
                <a:gd name="connsiteY17" fmla="*/ 1145018 h 1467029"/>
                <a:gd name="connsiteX18" fmla="*/ 1535484 w 1541885"/>
                <a:gd name="connsiteY18" fmla="*/ 1047863 h 1467029"/>
                <a:gd name="connsiteX19" fmla="*/ 1529769 w 1541885"/>
                <a:gd name="connsiteY19" fmla="*/ 939278 h 1467029"/>
                <a:gd name="connsiteX20" fmla="*/ 1457379 w 1541885"/>
                <a:gd name="connsiteY20" fmla="*/ 864983 h 1467029"/>
                <a:gd name="connsiteX21" fmla="*/ 1392609 w 1541885"/>
                <a:gd name="connsiteY21" fmla="*/ 866888 h 1467029"/>
                <a:gd name="connsiteX22" fmla="*/ 1417374 w 1541885"/>
                <a:gd name="connsiteY22" fmla="*/ 802118 h 1467029"/>
                <a:gd name="connsiteX23" fmla="*/ 1474524 w 1541885"/>
                <a:gd name="connsiteY23" fmla="*/ 440168 h 1467029"/>
                <a:gd name="connsiteX24" fmla="*/ 1394514 w 1541885"/>
                <a:gd name="connsiteY24" fmla="*/ 158228 h 1467029"/>
                <a:gd name="connsiteX25" fmla="*/ 1198299 w 1541885"/>
                <a:gd name="connsiteY25" fmla="*/ 26783 h 1467029"/>
                <a:gd name="connsiteX26" fmla="*/ 1078284 w 1541885"/>
                <a:gd name="connsiteY26" fmla="*/ 59168 h 1467029"/>
                <a:gd name="connsiteX27" fmla="*/ 826824 w 1541885"/>
                <a:gd name="connsiteY27" fmla="*/ 22973 h 1467029"/>
                <a:gd name="connsiteX28" fmla="*/ 388674 w 1541885"/>
                <a:gd name="connsiteY28" fmla="*/ 24878 h 1467029"/>
                <a:gd name="connsiteX29" fmla="*/ 83874 w 1541885"/>
                <a:gd name="connsiteY29" fmla="*/ 333488 h 1467029"/>
                <a:gd name="connsiteX30" fmla="*/ 3864 w 1541885"/>
                <a:gd name="connsiteY30" fmla="*/ 621143 h 1467029"/>
                <a:gd name="connsiteX0" fmla="*/ 3864 w 1541885"/>
                <a:gd name="connsiteY0" fmla="*/ 619055 h 1464941"/>
                <a:gd name="connsiteX1" fmla="*/ 41964 w 1541885"/>
                <a:gd name="connsiteY1" fmla="*/ 786695 h 1464941"/>
                <a:gd name="connsiteX2" fmla="*/ 34344 w 1541885"/>
                <a:gd name="connsiteY2" fmla="*/ 826700 h 1464941"/>
                <a:gd name="connsiteX3" fmla="*/ 5769 w 1541885"/>
                <a:gd name="connsiteY3" fmla="*/ 843845 h 1464941"/>
                <a:gd name="connsiteX4" fmla="*/ 5769 w 1541885"/>
                <a:gd name="connsiteY4" fmla="*/ 946715 h 1464941"/>
                <a:gd name="connsiteX5" fmla="*/ 66729 w 1541885"/>
                <a:gd name="connsiteY5" fmla="*/ 1061015 h 1464941"/>
                <a:gd name="connsiteX6" fmla="*/ 110544 w 1541885"/>
                <a:gd name="connsiteY6" fmla="*/ 1099115 h 1464941"/>
                <a:gd name="connsiteX7" fmla="*/ 95304 w 1541885"/>
                <a:gd name="connsiteY7" fmla="*/ 1221035 h 1464941"/>
                <a:gd name="connsiteX8" fmla="*/ 127689 w 1541885"/>
                <a:gd name="connsiteY8" fmla="*/ 1312475 h 1464941"/>
                <a:gd name="connsiteX9" fmla="*/ 222939 w 1541885"/>
                <a:gd name="connsiteY9" fmla="*/ 1377245 h 1464941"/>
                <a:gd name="connsiteX10" fmla="*/ 405819 w 1541885"/>
                <a:gd name="connsiteY10" fmla="*/ 1434395 h 1464941"/>
                <a:gd name="connsiteX11" fmla="*/ 664899 w 1541885"/>
                <a:gd name="connsiteY11" fmla="*/ 1464875 h 1464941"/>
                <a:gd name="connsiteX12" fmla="*/ 899214 w 1541885"/>
                <a:gd name="connsiteY12" fmla="*/ 1426775 h 1464941"/>
                <a:gd name="connsiteX13" fmla="*/ 1122099 w 1541885"/>
                <a:gd name="connsiteY13" fmla="*/ 1342955 h 1464941"/>
                <a:gd name="connsiteX14" fmla="*/ 1272594 w 1541885"/>
                <a:gd name="connsiteY14" fmla="*/ 1209605 h 1464941"/>
                <a:gd name="connsiteX15" fmla="*/ 1308789 w 1541885"/>
                <a:gd name="connsiteY15" fmla="*/ 1234370 h 1464941"/>
                <a:gd name="connsiteX16" fmla="*/ 1407849 w 1541885"/>
                <a:gd name="connsiteY16" fmla="*/ 1217225 h 1464941"/>
                <a:gd name="connsiteX17" fmla="*/ 1476429 w 1541885"/>
                <a:gd name="connsiteY17" fmla="*/ 1142930 h 1464941"/>
                <a:gd name="connsiteX18" fmla="*/ 1535484 w 1541885"/>
                <a:gd name="connsiteY18" fmla="*/ 1045775 h 1464941"/>
                <a:gd name="connsiteX19" fmla="*/ 1529769 w 1541885"/>
                <a:gd name="connsiteY19" fmla="*/ 937190 h 1464941"/>
                <a:gd name="connsiteX20" fmla="*/ 1457379 w 1541885"/>
                <a:gd name="connsiteY20" fmla="*/ 862895 h 1464941"/>
                <a:gd name="connsiteX21" fmla="*/ 1392609 w 1541885"/>
                <a:gd name="connsiteY21" fmla="*/ 864800 h 1464941"/>
                <a:gd name="connsiteX22" fmla="*/ 1417374 w 1541885"/>
                <a:gd name="connsiteY22" fmla="*/ 800030 h 1464941"/>
                <a:gd name="connsiteX23" fmla="*/ 1474524 w 1541885"/>
                <a:gd name="connsiteY23" fmla="*/ 438080 h 1464941"/>
                <a:gd name="connsiteX24" fmla="*/ 1394514 w 1541885"/>
                <a:gd name="connsiteY24" fmla="*/ 156140 h 1464941"/>
                <a:gd name="connsiteX25" fmla="*/ 1198299 w 1541885"/>
                <a:gd name="connsiteY25" fmla="*/ 24695 h 1464941"/>
                <a:gd name="connsiteX26" fmla="*/ 1051614 w 1541885"/>
                <a:gd name="connsiteY26" fmla="*/ 3740 h 1464941"/>
                <a:gd name="connsiteX27" fmla="*/ 826824 w 1541885"/>
                <a:gd name="connsiteY27" fmla="*/ 20885 h 1464941"/>
                <a:gd name="connsiteX28" fmla="*/ 388674 w 1541885"/>
                <a:gd name="connsiteY28" fmla="*/ 22790 h 1464941"/>
                <a:gd name="connsiteX29" fmla="*/ 83874 w 1541885"/>
                <a:gd name="connsiteY29" fmla="*/ 331400 h 1464941"/>
                <a:gd name="connsiteX30" fmla="*/ 3864 w 1541885"/>
                <a:gd name="connsiteY30" fmla="*/ 619055 h 1464941"/>
                <a:gd name="connsiteX0" fmla="*/ 3864 w 1541885"/>
                <a:gd name="connsiteY0" fmla="*/ 646071 h 1491957"/>
                <a:gd name="connsiteX1" fmla="*/ 41964 w 1541885"/>
                <a:gd name="connsiteY1" fmla="*/ 813711 h 1491957"/>
                <a:gd name="connsiteX2" fmla="*/ 34344 w 1541885"/>
                <a:gd name="connsiteY2" fmla="*/ 853716 h 1491957"/>
                <a:gd name="connsiteX3" fmla="*/ 5769 w 1541885"/>
                <a:gd name="connsiteY3" fmla="*/ 870861 h 1491957"/>
                <a:gd name="connsiteX4" fmla="*/ 5769 w 1541885"/>
                <a:gd name="connsiteY4" fmla="*/ 973731 h 1491957"/>
                <a:gd name="connsiteX5" fmla="*/ 66729 w 1541885"/>
                <a:gd name="connsiteY5" fmla="*/ 1088031 h 1491957"/>
                <a:gd name="connsiteX6" fmla="*/ 110544 w 1541885"/>
                <a:gd name="connsiteY6" fmla="*/ 1126131 h 1491957"/>
                <a:gd name="connsiteX7" fmla="*/ 95304 w 1541885"/>
                <a:gd name="connsiteY7" fmla="*/ 1248051 h 1491957"/>
                <a:gd name="connsiteX8" fmla="*/ 127689 w 1541885"/>
                <a:gd name="connsiteY8" fmla="*/ 1339491 h 1491957"/>
                <a:gd name="connsiteX9" fmla="*/ 222939 w 1541885"/>
                <a:gd name="connsiteY9" fmla="*/ 1404261 h 1491957"/>
                <a:gd name="connsiteX10" fmla="*/ 405819 w 1541885"/>
                <a:gd name="connsiteY10" fmla="*/ 1461411 h 1491957"/>
                <a:gd name="connsiteX11" fmla="*/ 664899 w 1541885"/>
                <a:gd name="connsiteY11" fmla="*/ 1491891 h 1491957"/>
                <a:gd name="connsiteX12" fmla="*/ 899214 w 1541885"/>
                <a:gd name="connsiteY12" fmla="*/ 1453791 h 1491957"/>
                <a:gd name="connsiteX13" fmla="*/ 1122099 w 1541885"/>
                <a:gd name="connsiteY13" fmla="*/ 1369971 h 1491957"/>
                <a:gd name="connsiteX14" fmla="*/ 1272594 w 1541885"/>
                <a:gd name="connsiteY14" fmla="*/ 1236621 h 1491957"/>
                <a:gd name="connsiteX15" fmla="*/ 1308789 w 1541885"/>
                <a:gd name="connsiteY15" fmla="*/ 1261386 h 1491957"/>
                <a:gd name="connsiteX16" fmla="*/ 1407849 w 1541885"/>
                <a:gd name="connsiteY16" fmla="*/ 1244241 h 1491957"/>
                <a:gd name="connsiteX17" fmla="*/ 1476429 w 1541885"/>
                <a:gd name="connsiteY17" fmla="*/ 1169946 h 1491957"/>
                <a:gd name="connsiteX18" fmla="*/ 1535484 w 1541885"/>
                <a:gd name="connsiteY18" fmla="*/ 1072791 h 1491957"/>
                <a:gd name="connsiteX19" fmla="*/ 1529769 w 1541885"/>
                <a:gd name="connsiteY19" fmla="*/ 964206 h 1491957"/>
                <a:gd name="connsiteX20" fmla="*/ 1457379 w 1541885"/>
                <a:gd name="connsiteY20" fmla="*/ 889911 h 1491957"/>
                <a:gd name="connsiteX21" fmla="*/ 1392609 w 1541885"/>
                <a:gd name="connsiteY21" fmla="*/ 891816 h 1491957"/>
                <a:gd name="connsiteX22" fmla="*/ 1417374 w 1541885"/>
                <a:gd name="connsiteY22" fmla="*/ 827046 h 1491957"/>
                <a:gd name="connsiteX23" fmla="*/ 1474524 w 1541885"/>
                <a:gd name="connsiteY23" fmla="*/ 465096 h 1491957"/>
                <a:gd name="connsiteX24" fmla="*/ 1394514 w 1541885"/>
                <a:gd name="connsiteY24" fmla="*/ 183156 h 1491957"/>
                <a:gd name="connsiteX25" fmla="*/ 1198299 w 1541885"/>
                <a:gd name="connsiteY25" fmla="*/ 51711 h 1491957"/>
                <a:gd name="connsiteX26" fmla="*/ 1051614 w 1541885"/>
                <a:gd name="connsiteY26" fmla="*/ 30756 h 1491957"/>
                <a:gd name="connsiteX27" fmla="*/ 819204 w 1541885"/>
                <a:gd name="connsiteY27" fmla="*/ 276 h 1491957"/>
                <a:gd name="connsiteX28" fmla="*/ 388674 w 1541885"/>
                <a:gd name="connsiteY28" fmla="*/ 49806 h 1491957"/>
                <a:gd name="connsiteX29" fmla="*/ 83874 w 1541885"/>
                <a:gd name="connsiteY29" fmla="*/ 358416 h 1491957"/>
                <a:gd name="connsiteX30" fmla="*/ 3864 w 1541885"/>
                <a:gd name="connsiteY30" fmla="*/ 646071 h 1491957"/>
                <a:gd name="connsiteX0" fmla="*/ 3864 w 1541885"/>
                <a:gd name="connsiteY0" fmla="*/ 646616 h 1492502"/>
                <a:gd name="connsiteX1" fmla="*/ 41964 w 1541885"/>
                <a:gd name="connsiteY1" fmla="*/ 814256 h 1492502"/>
                <a:gd name="connsiteX2" fmla="*/ 34344 w 1541885"/>
                <a:gd name="connsiteY2" fmla="*/ 854261 h 1492502"/>
                <a:gd name="connsiteX3" fmla="*/ 5769 w 1541885"/>
                <a:gd name="connsiteY3" fmla="*/ 871406 h 1492502"/>
                <a:gd name="connsiteX4" fmla="*/ 5769 w 1541885"/>
                <a:gd name="connsiteY4" fmla="*/ 974276 h 1492502"/>
                <a:gd name="connsiteX5" fmla="*/ 66729 w 1541885"/>
                <a:gd name="connsiteY5" fmla="*/ 1088576 h 1492502"/>
                <a:gd name="connsiteX6" fmla="*/ 110544 w 1541885"/>
                <a:gd name="connsiteY6" fmla="*/ 1126676 h 1492502"/>
                <a:gd name="connsiteX7" fmla="*/ 95304 w 1541885"/>
                <a:gd name="connsiteY7" fmla="*/ 1248596 h 1492502"/>
                <a:gd name="connsiteX8" fmla="*/ 127689 w 1541885"/>
                <a:gd name="connsiteY8" fmla="*/ 1340036 h 1492502"/>
                <a:gd name="connsiteX9" fmla="*/ 222939 w 1541885"/>
                <a:gd name="connsiteY9" fmla="*/ 1404806 h 1492502"/>
                <a:gd name="connsiteX10" fmla="*/ 405819 w 1541885"/>
                <a:gd name="connsiteY10" fmla="*/ 1461956 h 1492502"/>
                <a:gd name="connsiteX11" fmla="*/ 664899 w 1541885"/>
                <a:gd name="connsiteY11" fmla="*/ 1492436 h 1492502"/>
                <a:gd name="connsiteX12" fmla="*/ 899214 w 1541885"/>
                <a:gd name="connsiteY12" fmla="*/ 1454336 h 1492502"/>
                <a:gd name="connsiteX13" fmla="*/ 1122099 w 1541885"/>
                <a:gd name="connsiteY13" fmla="*/ 1370516 h 1492502"/>
                <a:gd name="connsiteX14" fmla="*/ 1272594 w 1541885"/>
                <a:gd name="connsiteY14" fmla="*/ 1237166 h 1492502"/>
                <a:gd name="connsiteX15" fmla="*/ 1308789 w 1541885"/>
                <a:gd name="connsiteY15" fmla="*/ 1261931 h 1492502"/>
                <a:gd name="connsiteX16" fmla="*/ 1407849 w 1541885"/>
                <a:gd name="connsiteY16" fmla="*/ 1244786 h 1492502"/>
                <a:gd name="connsiteX17" fmla="*/ 1476429 w 1541885"/>
                <a:gd name="connsiteY17" fmla="*/ 1170491 h 1492502"/>
                <a:gd name="connsiteX18" fmla="*/ 1535484 w 1541885"/>
                <a:gd name="connsiteY18" fmla="*/ 1073336 h 1492502"/>
                <a:gd name="connsiteX19" fmla="*/ 1529769 w 1541885"/>
                <a:gd name="connsiteY19" fmla="*/ 964751 h 1492502"/>
                <a:gd name="connsiteX20" fmla="*/ 1457379 w 1541885"/>
                <a:gd name="connsiteY20" fmla="*/ 890456 h 1492502"/>
                <a:gd name="connsiteX21" fmla="*/ 1392609 w 1541885"/>
                <a:gd name="connsiteY21" fmla="*/ 892361 h 1492502"/>
                <a:gd name="connsiteX22" fmla="*/ 1417374 w 1541885"/>
                <a:gd name="connsiteY22" fmla="*/ 827591 h 1492502"/>
                <a:gd name="connsiteX23" fmla="*/ 1474524 w 1541885"/>
                <a:gd name="connsiteY23" fmla="*/ 465641 h 1492502"/>
                <a:gd name="connsiteX24" fmla="*/ 1394514 w 1541885"/>
                <a:gd name="connsiteY24" fmla="*/ 183701 h 1492502"/>
                <a:gd name="connsiteX25" fmla="*/ 1198299 w 1541885"/>
                <a:gd name="connsiteY25" fmla="*/ 52256 h 1492502"/>
                <a:gd name="connsiteX26" fmla="*/ 1051614 w 1541885"/>
                <a:gd name="connsiteY26" fmla="*/ 21776 h 1492502"/>
                <a:gd name="connsiteX27" fmla="*/ 819204 w 1541885"/>
                <a:gd name="connsiteY27" fmla="*/ 821 h 1492502"/>
                <a:gd name="connsiteX28" fmla="*/ 388674 w 1541885"/>
                <a:gd name="connsiteY28" fmla="*/ 50351 h 1492502"/>
                <a:gd name="connsiteX29" fmla="*/ 83874 w 1541885"/>
                <a:gd name="connsiteY29" fmla="*/ 358961 h 1492502"/>
                <a:gd name="connsiteX30" fmla="*/ 3864 w 1541885"/>
                <a:gd name="connsiteY30" fmla="*/ 646616 h 1492502"/>
                <a:gd name="connsiteX0" fmla="*/ 3864 w 1541885"/>
                <a:gd name="connsiteY0" fmla="*/ 647250 h 1493136"/>
                <a:gd name="connsiteX1" fmla="*/ 41964 w 1541885"/>
                <a:gd name="connsiteY1" fmla="*/ 814890 h 1493136"/>
                <a:gd name="connsiteX2" fmla="*/ 34344 w 1541885"/>
                <a:gd name="connsiteY2" fmla="*/ 854895 h 1493136"/>
                <a:gd name="connsiteX3" fmla="*/ 5769 w 1541885"/>
                <a:gd name="connsiteY3" fmla="*/ 872040 h 1493136"/>
                <a:gd name="connsiteX4" fmla="*/ 5769 w 1541885"/>
                <a:gd name="connsiteY4" fmla="*/ 974910 h 1493136"/>
                <a:gd name="connsiteX5" fmla="*/ 66729 w 1541885"/>
                <a:gd name="connsiteY5" fmla="*/ 1089210 h 1493136"/>
                <a:gd name="connsiteX6" fmla="*/ 110544 w 1541885"/>
                <a:gd name="connsiteY6" fmla="*/ 1127310 h 1493136"/>
                <a:gd name="connsiteX7" fmla="*/ 95304 w 1541885"/>
                <a:gd name="connsiteY7" fmla="*/ 1249230 h 1493136"/>
                <a:gd name="connsiteX8" fmla="*/ 127689 w 1541885"/>
                <a:gd name="connsiteY8" fmla="*/ 1340670 h 1493136"/>
                <a:gd name="connsiteX9" fmla="*/ 222939 w 1541885"/>
                <a:gd name="connsiteY9" fmla="*/ 1405440 h 1493136"/>
                <a:gd name="connsiteX10" fmla="*/ 405819 w 1541885"/>
                <a:gd name="connsiteY10" fmla="*/ 1462590 h 1493136"/>
                <a:gd name="connsiteX11" fmla="*/ 664899 w 1541885"/>
                <a:gd name="connsiteY11" fmla="*/ 1493070 h 1493136"/>
                <a:gd name="connsiteX12" fmla="*/ 899214 w 1541885"/>
                <a:gd name="connsiteY12" fmla="*/ 1454970 h 1493136"/>
                <a:gd name="connsiteX13" fmla="*/ 1122099 w 1541885"/>
                <a:gd name="connsiteY13" fmla="*/ 1371150 h 1493136"/>
                <a:gd name="connsiteX14" fmla="*/ 1272594 w 1541885"/>
                <a:gd name="connsiteY14" fmla="*/ 1237800 h 1493136"/>
                <a:gd name="connsiteX15" fmla="*/ 1308789 w 1541885"/>
                <a:gd name="connsiteY15" fmla="*/ 1262565 h 1493136"/>
                <a:gd name="connsiteX16" fmla="*/ 1407849 w 1541885"/>
                <a:gd name="connsiteY16" fmla="*/ 1245420 h 1493136"/>
                <a:gd name="connsiteX17" fmla="*/ 1476429 w 1541885"/>
                <a:gd name="connsiteY17" fmla="*/ 1171125 h 1493136"/>
                <a:gd name="connsiteX18" fmla="*/ 1535484 w 1541885"/>
                <a:gd name="connsiteY18" fmla="*/ 1073970 h 1493136"/>
                <a:gd name="connsiteX19" fmla="*/ 1529769 w 1541885"/>
                <a:gd name="connsiteY19" fmla="*/ 965385 h 1493136"/>
                <a:gd name="connsiteX20" fmla="*/ 1457379 w 1541885"/>
                <a:gd name="connsiteY20" fmla="*/ 891090 h 1493136"/>
                <a:gd name="connsiteX21" fmla="*/ 1392609 w 1541885"/>
                <a:gd name="connsiteY21" fmla="*/ 892995 h 1493136"/>
                <a:gd name="connsiteX22" fmla="*/ 1417374 w 1541885"/>
                <a:gd name="connsiteY22" fmla="*/ 828225 h 1493136"/>
                <a:gd name="connsiteX23" fmla="*/ 1474524 w 1541885"/>
                <a:gd name="connsiteY23" fmla="*/ 466275 h 1493136"/>
                <a:gd name="connsiteX24" fmla="*/ 1394514 w 1541885"/>
                <a:gd name="connsiteY24" fmla="*/ 184335 h 1493136"/>
                <a:gd name="connsiteX25" fmla="*/ 1198299 w 1541885"/>
                <a:gd name="connsiteY25" fmla="*/ 52890 h 1493136"/>
                <a:gd name="connsiteX26" fmla="*/ 1055424 w 1541885"/>
                <a:gd name="connsiteY26" fmla="*/ 16695 h 1493136"/>
                <a:gd name="connsiteX27" fmla="*/ 819204 w 1541885"/>
                <a:gd name="connsiteY27" fmla="*/ 1455 h 1493136"/>
                <a:gd name="connsiteX28" fmla="*/ 388674 w 1541885"/>
                <a:gd name="connsiteY28" fmla="*/ 50985 h 1493136"/>
                <a:gd name="connsiteX29" fmla="*/ 83874 w 1541885"/>
                <a:gd name="connsiteY29" fmla="*/ 359595 h 1493136"/>
                <a:gd name="connsiteX30" fmla="*/ 3864 w 1541885"/>
                <a:gd name="connsiteY30" fmla="*/ 647250 h 1493136"/>
                <a:gd name="connsiteX0" fmla="*/ 3864 w 1541885"/>
                <a:gd name="connsiteY0" fmla="*/ 647354 h 1493240"/>
                <a:gd name="connsiteX1" fmla="*/ 41964 w 1541885"/>
                <a:gd name="connsiteY1" fmla="*/ 814994 h 1493240"/>
                <a:gd name="connsiteX2" fmla="*/ 34344 w 1541885"/>
                <a:gd name="connsiteY2" fmla="*/ 854999 h 1493240"/>
                <a:gd name="connsiteX3" fmla="*/ 5769 w 1541885"/>
                <a:gd name="connsiteY3" fmla="*/ 872144 h 1493240"/>
                <a:gd name="connsiteX4" fmla="*/ 5769 w 1541885"/>
                <a:gd name="connsiteY4" fmla="*/ 975014 h 1493240"/>
                <a:gd name="connsiteX5" fmla="*/ 66729 w 1541885"/>
                <a:gd name="connsiteY5" fmla="*/ 1089314 h 1493240"/>
                <a:gd name="connsiteX6" fmla="*/ 110544 w 1541885"/>
                <a:gd name="connsiteY6" fmla="*/ 1127414 h 1493240"/>
                <a:gd name="connsiteX7" fmla="*/ 95304 w 1541885"/>
                <a:gd name="connsiteY7" fmla="*/ 1249334 h 1493240"/>
                <a:gd name="connsiteX8" fmla="*/ 127689 w 1541885"/>
                <a:gd name="connsiteY8" fmla="*/ 1340774 h 1493240"/>
                <a:gd name="connsiteX9" fmla="*/ 222939 w 1541885"/>
                <a:gd name="connsiteY9" fmla="*/ 1405544 h 1493240"/>
                <a:gd name="connsiteX10" fmla="*/ 405819 w 1541885"/>
                <a:gd name="connsiteY10" fmla="*/ 1462694 h 1493240"/>
                <a:gd name="connsiteX11" fmla="*/ 664899 w 1541885"/>
                <a:gd name="connsiteY11" fmla="*/ 1493174 h 1493240"/>
                <a:gd name="connsiteX12" fmla="*/ 899214 w 1541885"/>
                <a:gd name="connsiteY12" fmla="*/ 1455074 h 1493240"/>
                <a:gd name="connsiteX13" fmla="*/ 1122099 w 1541885"/>
                <a:gd name="connsiteY13" fmla="*/ 1371254 h 1493240"/>
                <a:gd name="connsiteX14" fmla="*/ 1272594 w 1541885"/>
                <a:gd name="connsiteY14" fmla="*/ 1237904 h 1493240"/>
                <a:gd name="connsiteX15" fmla="*/ 1308789 w 1541885"/>
                <a:gd name="connsiteY15" fmla="*/ 1262669 h 1493240"/>
                <a:gd name="connsiteX16" fmla="*/ 1407849 w 1541885"/>
                <a:gd name="connsiteY16" fmla="*/ 1245524 h 1493240"/>
                <a:gd name="connsiteX17" fmla="*/ 1476429 w 1541885"/>
                <a:gd name="connsiteY17" fmla="*/ 1171229 h 1493240"/>
                <a:gd name="connsiteX18" fmla="*/ 1535484 w 1541885"/>
                <a:gd name="connsiteY18" fmla="*/ 1074074 h 1493240"/>
                <a:gd name="connsiteX19" fmla="*/ 1529769 w 1541885"/>
                <a:gd name="connsiteY19" fmla="*/ 965489 h 1493240"/>
                <a:gd name="connsiteX20" fmla="*/ 1457379 w 1541885"/>
                <a:gd name="connsiteY20" fmla="*/ 891194 h 1493240"/>
                <a:gd name="connsiteX21" fmla="*/ 1392609 w 1541885"/>
                <a:gd name="connsiteY21" fmla="*/ 893099 h 1493240"/>
                <a:gd name="connsiteX22" fmla="*/ 1417374 w 1541885"/>
                <a:gd name="connsiteY22" fmla="*/ 828329 h 1493240"/>
                <a:gd name="connsiteX23" fmla="*/ 1474524 w 1541885"/>
                <a:gd name="connsiteY23" fmla="*/ 466379 h 1493240"/>
                <a:gd name="connsiteX24" fmla="*/ 1394514 w 1541885"/>
                <a:gd name="connsiteY24" fmla="*/ 184439 h 1493240"/>
                <a:gd name="connsiteX25" fmla="*/ 1234494 w 1541885"/>
                <a:gd name="connsiteY25" fmla="*/ 60614 h 1493240"/>
                <a:gd name="connsiteX26" fmla="*/ 1055424 w 1541885"/>
                <a:gd name="connsiteY26" fmla="*/ 16799 h 1493240"/>
                <a:gd name="connsiteX27" fmla="*/ 819204 w 1541885"/>
                <a:gd name="connsiteY27" fmla="*/ 1559 h 1493240"/>
                <a:gd name="connsiteX28" fmla="*/ 388674 w 1541885"/>
                <a:gd name="connsiteY28" fmla="*/ 51089 h 1493240"/>
                <a:gd name="connsiteX29" fmla="*/ 83874 w 1541885"/>
                <a:gd name="connsiteY29" fmla="*/ 359699 h 1493240"/>
                <a:gd name="connsiteX30" fmla="*/ 3864 w 1541885"/>
                <a:gd name="connsiteY30" fmla="*/ 647354 h 1493240"/>
                <a:gd name="connsiteX0" fmla="*/ 3864 w 1541885"/>
                <a:gd name="connsiteY0" fmla="*/ 660052 h 1505938"/>
                <a:gd name="connsiteX1" fmla="*/ 41964 w 1541885"/>
                <a:gd name="connsiteY1" fmla="*/ 827692 h 1505938"/>
                <a:gd name="connsiteX2" fmla="*/ 34344 w 1541885"/>
                <a:gd name="connsiteY2" fmla="*/ 867697 h 1505938"/>
                <a:gd name="connsiteX3" fmla="*/ 5769 w 1541885"/>
                <a:gd name="connsiteY3" fmla="*/ 884842 h 1505938"/>
                <a:gd name="connsiteX4" fmla="*/ 5769 w 1541885"/>
                <a:gd name="connsiteY4" fmla="*/ 987712 h 1505938"/>
                <a:gd name="connsiteX5" fmla="*/ 66729 w 1541885"/>
                <a:gd name="connsiteY5" fmla="*/ 1102012 h 1505938"/>
                <a:gd name="connsiteX6" fmla="*/ 110544 w 1541885"/>
                <a:gd name="connsiteY6" fmla="*/ 1140112 h 1505938"/>
                <a:gd name="connsiteX7" fmla="*/ 95304 w 1541885"/>
                <a:gd name="connsiteY7" fmla="*/ 1262032 h 1505938"/>
                <a:gd name="connsiteX8" fmla="*/ 127689 w 1541885"/>
                <a:gd name="connsiteY8" fmla="*/ 1353472 h 1505938"/>
                <a:gd name="connsiteX9" fmla="*/ 222939 w 1541885"/>
                <a:gd name="connsiteY9" fmla="*/ 1418242 h 1505938"/>
                <a:gd name="connsiteX10" fmla="*/ 405819 w 1541885"/>
                <a:gd name="connsiteY10" fmla="*/ 1475392 h 1505938"/>
                <a:gd name="connsiteX11" fmla="*/ 664899 w 1541885"/>
                <a:gd name="connsiteY11" fmla="*/ 1505872 h 1505938"/>
                <a:gd name="connsiteX12" fmla="*/ 899214 w 1541885"/>
                <a:gd name="connsiteY12" fmla="*/ 1467772 h 1505938"/>
                <a:gd name="connsiteX13" fmla="*/ 1122099 w 1541885"/>
                <a:gd name="connsiteY13" fmla="*/ 1383952 h 1505938"/>
                <a:gd name="connsiteX14" fmla="*/ 1272594 w 1541885"/>
                <a:gd name="connsiteY14" fmla="*/ 1250602 h 1505938"/>
                <a:gd name="connsiteX15" fmla="*/ 1308789 w 1541885"/>
                <a:gd name="connsiteY15" fmla="*/ 1275367 h 1505938"/>
                <a:gd name="connsiteX16" fmla="*/ 1407849 w 1541885"/>
                <a:gd name="connsiteY16" fmla="*/ 1258222 h 1505938"/>
                <a:gd name="connsiteX17" fmla="*/ 1476429 w 1541885"/>
                <a:gd name="connsiteY17" fmla="*/ 1183927 h 1505938"/>
                <a:gd name="connsiteX18" fmla="*/ 1535484 w 1541885"/>
                <a:gd name="connsiteY18" fmla="*/ 1086772 h 1505938"/>
                <a:gd name="connsiteX19" fmla="*/ 1529769 w 1541885"/>
                <a:gd name="connsiteY19" fmla="*/ 978187 h 1505938"/>
                <a:gd name="connsiteX20" fmla="*/ 1457379 w 1541885"/>
                <a:gd name="connsiteY20" fmla="*/ 903892 h 1505938"/>
                <a:gd name="connsiteX21" fmla="*/ 1392609 w 1541885"/>
                <a:gd name="connsiteY21" fmla="*/ 905797 h 1505938"/>
                <a:gd name="connsiteX22" fmla="*/ 1417374 w 1541885"/>
                <a:gd name="connsiteY22" fmla="*/ 841027 h 1505938"/>
                <a:gd name="connsiteX23" fmla="*/ 1474524 w 1541885"/>
                <a:gd name="connsiteY23" fmla="*/ 479077 h 1505938"/>
                <a:gd name="connsiteX24" fmla="*/ 1394514 w 1541885"/>
                <a:gd name="connsiteY24" fmla="*/ 197137 h 1505938"/>
                <a:gd name="connsiteX25" fmla="*/ 1234494 w 1541885"/>
                <a:gd name="connsiteY25" fmla="*/ 73312 h 1505938"/>
                <a:gd name="connsiteX26" fmla="*/ 1055424 w 1541885"/>
                <a:gd name="connsiteY26" fmla="*/ 29497 h 1505938"/>
                <a:gd name="connsiteX27" fmla="*/ 784914 w 1541885"/>
                <a:gd name="connsiteY27" fmla="*/ 922 h 1505938"/>
                <a:gd name="connsiteX28" fmla="*/ 388674 w 1541885"/>
                <a:gd name="connsiteY28" fmla="*/ 63787 h 1505938"/>
                <a:gd name="connsiteX29" fmla="*/ 83874 w 1541885"/>
                <a:gd name="connsiteY29" fmla="*/ 372397 h 1505938"/>
                <a:gd name="connsiteX30" fmla="*/ 3864 w 1541885"/>
                <a:gd name="connsiteY30" fmla="*/ 660052 h 1505938"/>
                <a:gd name="connsiteX0" fmla="*/ 3864 w 1541885"/>
                <a:gd name="connsiteY0" fmla="*/ 660052 h 1505938"/>
                <a:gd name="connsiteX1" fmla="*/ 41964 w 1541885"/>
                <a:gd name="connsiteY1" fmla="*/ 827692 h 1505938"/>
                <a:gd name="connsiteX2" fmla="*/ 34344 w 1541885"/>
                <a:gd name="connsiteY2" fmla="*/ 867697 h 1505938"/>
                <a:gd name="connsiteX3" fmla="*/ 5769 w 1541885"/>
                <a:gd name="connsiteY3" fmla="*/ 884842 h 1505938"/>
                <a:gd name="connsiteX4" fmla="*/ 5769 w 1541885"/>
                <a:gd name="connsiteY4" fmla="*/ 987712 h 1505938"/>
                <a:gd name="connsiteX5" fmla="*/ 66729 w 1541885"/>
                <a:gd name="connsiteY5" fmla="*/ 1102012 h 1505938"/>
                <a:gd name="connsiteX6" fmla="*/ 110544 w 1541885"/>
                <a:gd name="connsiteY6" fmla="*/ 1140112 h 1505938"/>
                <a:gd name="connsiteX7" fmla="*/ 95304 w 1541885"/>
                <a:gd name="connsiteY7" fmla="*/ 1262032 h 1505938"/>
                <a:gd name="connsiteX8" fmla="*/ 127689 w 1541885"/>
                <a:gd name="connsiteY8" fmla="*/ 1353472 h 1505938"/>
                <a:gd name="connsiteX9" fmla="*/ 222939 w 1541885"/>
                <a:gd name="connsiteY9" fmla="*/ 1418242 h 1505938"/>
                <a:gd name="connsiteX10" fmla="*/ 405819 w 1541885"/>
                <a:gd name="connsiteY10" fmla="*/ 1475392 h 1505938"/>
                <a:gd name="connsiteX11" fmla="*/ 664899 w 1541885"/>
                <a:gd name="connsiteY11" fmla="*/ 1505872 h 1505938"/>
                <a:gd name="connsiteX12" fmla="*/ 899214 w 1541885"/>
                <a:gd name="connsiteY12" fmla="*/ 1467772 h 1505938"/>
                <a:gd name="connsiteX13" fmla="*/ 1122099 w 1541885"/>
                <a:gd name="connsiteY13" fmla="*/ 1383952 h 1505938"/>
                <a:gd name="connsiteX14" fmla="*/ 1272594 w 1541885"/>
                <a:gd name="connsiteY14" fmla="*/ 1250602 h 1505938"/>
                <a:gd name="connsiteX15" fmla="*/ 1308789 w 1541885"/>
                <a:gd name="connsiteY15" fmla="*/ 1275367 h 1505938"/>
                <a:gd name="connsiteX16" fmla="*/ 1407849 w 1541885"/>
                <a:gd name="connsiteY16" fmla="*/ 1258222 h 1505938"/>
                <a:gd name="connsiteX17" fmla="*/ 1476429 w 1541885"/>
                <a:gd name="connsiteY17" fmla="*/ 1183927 h 1505938"/>
                <a:gd name="connsiteX18" fmla="*/ 1535484 w 1541885"/>
                <a:gd name="connsiteY18" fmla="*/ 1086772 h 1505938"/>
                <a:gd name="connsiteX19" fmla="*/ 1529769 w 1541885"/>
                <a:gd name="connsiteY19" fmla="*/ 978187 h 1505938"/>
                <a:gd name="connsiteX20" fmla="*/ 1457379 w 1541885"/>
                <a:gd name="connsiteY20" fmla="*/ 903892 h 1505938"/>
                <a:gd name="connsiteX21" fmla="*/ 1392609 w 1541885"/>
                <a:gd name="connsiteY21" fmla="*/ 905797 h 1505938"/>
                <a:gd name="connsiteX22" fmla="*/ 1417374 w 1541885"/>
                <a:gd name="connsiteY22" fmla="*/ 841027 h 1505938"/>
                <a:gd name="connsiteX23" fmla="*/ 1474524 w 1541885"/>
                <a:gd name="connsiteY23" fmla="*/ 479077 h 1505938"/>
                <a:gd name="connsiteX24" fmla="*/ 1396419 w 1541885"/>
                <a:gd name="connsiteY24" fmla="*/ 216187 h 1505938"/>
                <a:gd name="connsiteX25" fmla="*/ 1234494 w 1541885"/>
                <a:gd name="connsiteY25" fmla="*/ 73312 h 1505938"/>
                <a:gd name="connsiteX26" fmla="*/ 1055424 w 1541885"/>
                <a:gd name="connsiteY26" fmla="*/ 29497 h 1505938"/>
                <a:gd name="connsiteX27" fmla="*/ 784914 w 1541885"/>
                <a:gd name="connsiteY27" fmla="*/ 922 h 1505938"/>
                <a:gd name="connsiteX28" fmla="*/ 388674 w 1541885"/>
                <a:gd name="connsiteY28" fmla="*/ 63787 h 1505938"/>
                <a:gd name="connsiteX29" fmla="*/ 83874 w 1541885"/>
                <a:gd name="connsiteY29" fmla="*/ 372397 h 1505938"/>
                <a:gd name="connsiteX30" fmla="*/ 3864 w 1541885"/>
                <a:gd name="connsiteY30" fmla="*/ 660052 h 1505938"/>
                <a:gd name="connsiteX0" fmla="*/ 3864 w 1541885"/>
                <a:gd name="connsiteY0" fmla="*/ 660107 h 1505993"/>
                <a:gd name="connsiteX1" fmla="*/ 41964 w 1541885"/>
                <a:gd name="connsiteY1" fmla="*/ 827747 h 1505993"/>
                <a:gd name="connsiteX2" fmla="*/ 34344 w 1541885"/>
                <a:gd name="connsiteY2" fmla="*/ 867752 h 1505993"/>
                <a:gd name="connsiteX3" fmla="*/ 5769 w 1541885"/>
                <a:gd name="connsiteY3" fmla="*/ 884897 h 1505993"/>
                <a:gd name="connsiteX4" fmla="*/ 5769 w 1541885"/>
                <a:gd name="connsiteY4" fmla="*/ 987767 h 1505993"/>
                <a:gd name="connsiteX5" fmla="*/ 66729 w 1541885"/>
                <a:gd name="connsiteY5" fmla="*/ 1102067 h 1505993"/>
                <a:gd name="connsiteX6" fmla="*/ 110544 w 1541885"/>
                <a:gd name="connsiteY6" fmla="*/ 1140167 h 1505993"/>
                <a:gd name="connsiteX7" fmla="*/ 95304 w 1541885"/>
                <a:gd name="connsiteY7" fmla="*/ 1262087 h 1505993"/>
                <a:gd name="connsiteX8" fmla="*/ 127689 w 1541885"/>
                <a:gd name="connsiteY8" fmla="*/ 1353527 h 1505993"/>
                <a:gd name="connsiteX9" fmla="*/ 222939 w 1541885"/>
                <a:gd name="connsiteY9" fmla="*/ 1418297 h 1505993"/>
                <a:gd name="connsiteX10" fmla="*/ 405819 w 1541885"/>
                <a:gd name="connsiteY10" fmla="*/ 1475447 h 1505993"/>
                <a:gd name="connsiteX11" fmla="*/ 664899 w 1541885"/>
                <a:gd name="connsiteY11" fmla="*/ 1505927 h 1505993"/>
                <a:gd name="connsiteX12" fmla="*/ 899214 w 1541885"/>
                <a:gd name="connsiteY12" fmla="*/ 1467827 h 1505993"/>
                <a:gd name="connsiteX13" fmla="*/ 1122099 w 1541885"/>
                <a:gd name="connsiteY13" fmla="*/ 1384007 h 1505993"/>
                <a:gd name="connsiteX14" fmla="*/ 1272594 w 1541885"/>
                <a:gd name="connsiteY14" fmla="*/ 1250657 h 1505993"/>
                <a:gd name="connsiteX15" fmla="*/ 1308789 w 1541885"/>
                <a:gd name="connsiteY15" fmla="*/ 1275422 h 1505993"/>
                <a:gd name="connsiteX16" fmla="*/ 1407849 w 1541885"/>
                <a:gd name="connsiteY16" fmla="*/ 1258277 h 1505993"/>
                <a:gd name="connsiteX17" fmla="*/ 1476429 w 1541885"/>
                <a:gd name="connsiteY17" fmla="*/ 1183982 h 1505993"/>
                <a:gd name="connsiteX18" fmla="*/ 1535484 w 1541885"/>
                <a:gd name="connsiteY18" fmla="*/ 1086827 h 1505993"/>
                <a:gd name="connsiteX19" fmla="*/ 1529769 w 1541885"/>
                <a:gd name="connsiteY19" fmla="*/ 978242 h 1505993"/>
                <a:gd name="connsiteX20" fmla="*/ 1457379 w 1541885"/>
                <a:gd name="connsiteY20" fmla="*/ 903947 h 1505993"/>
                <a:gd name="connsiteX21" fmla="*/ 1392609 w 1541885"/>
                <a:gd name="connsiteY21" fmla="*/ 905852 h 1505993"/>
                <a:gd name="connsiteX22" fmla="*/ 1417374 w 1541885"/>
                <a:gd name="connsiteY22" fmla="*/ 841082 h 1505993"/>
                <a:gd name="connsiteX23" fmla="*/ 1474524 w 1541885"/>
                <a:gd name="connsiteY23" fmla="*/ 479132 h 1505993"/>
                <a:gd name="connsiteX24" fmla="*/ 1396419 w 1541885"/>
                <a:gd name="connsiteY24" fmla="*/ 216242 h 1505993"/>
                <a:gd name="connsiteX25" fmla="*/ 1230684 w 1541885"/>
                <a:gd name="connsiteY25" fmla="*/ 82892 h 1505993"/>
                <a:gd name="connsiteX26" fmla="*/ 1055424 w 1541885"/>
                <a:gd name="connsiteY26" fmla="*/ 29552 h 1505993"/>
                <a:gd name="connsiteX27" fmla="*/ 784914 w 1541885"/>
                <a:gd name="connsiteY27" fmla="*/ 977 h 1505993"/>
                <a:gd name="connsiteX28" fmla="*/ 388674 w 1541885"/>
                <a:gd name="connsiteY28" fmla="*/ 63842 h 1505993"/>
                <a:gd name="connsiteX29" fmla="*/ 83874 w 1541885"/>
                <a:gd name="connsiteY29" fmla="*/ 372452 h 1505993"/>
                <a:gd name="connsiteX30" fmla="*/ 3864 w 1541885"/>
                <a:gd name="connsiteY30" fmla="*/ 660107 h 1505993"/>
                <a:gd name="connsiteX0" fmla="*/ 3864 w 1541885"/>
                <a:gd name="connsiteY0" fmla="*/ 660701 h 1506587"/>
                <a:gd name="connsiteX1" fmla="*/ 41964 w 1541885"/>
                <a:gd name="connsiteY1" fmla="*/ 828341 h 1506587"/>
                <a:gd name="connsiteX2" fmla="*/ 34344 w 1541885"/>
                <a:gd name="connsiteY2" fmla="*/ 868346 h 1506587"/>
                <a:gd name="connsiteX3" fmla="*/ 5769 w 1541885"/>
                <a:gd name="connsiteY3" fmla="*/ 885491 h 1506587"/>
                <a:gd name="connsiteX4" fmla="*/ 5769 w 1541885"/>
                <a:gd name="connsiteY4" fmla="*/ 988361 h 1506587"/>
                <a:gd name="connsiteX5" fmla="*/ 66729 w 1541885"/>
                <a:gd name="connsiteY5" fmla="*/ 1102661 h 1506587"/>
                <a:gd name="connsiteX6" fmla="*/ 110544 w 1541885"/>
                <a:gd name="connsiteY6" fmla="*/ 1140761 h 1506587"/>
                <a:gd name="connsiteX7" fmla="*/ 95304 w 1541885"/>
                <a:gd name="connsiteY7" fmla="*/ 1262681 h 1506587"/>
                <a:gd name="connsiteX8" fmla="*/ 127689 w 1541885"/>
                <a:gd name="connsiteY8" fmla="*/ 1354121 h 1506587"/>
                <a:gd name="connsiteX9" fmla="*/ 222939 w 1541885"/>
                <a:gd name="connsiteY9" fmla="*/ 1418891 h 1506587"/>
                <a:gd name="connsiteX10" fmla="*/ 405819 w 1541885"/>
                <a:gd name="connsiteY10" fmla="*/ 1476041 h 1506587"/>
                <a:gd name="connsiteX11" fmla="*/ 664899 w 1541885"/>
                <a:gd name="connsiteY11" fmla="*/ 1506521 h 1506587"/>
                <a:gd name="connsiteX12" fmla="*/ 899214 w 1541885"/>
                <a:gd name="connsiteY12" fmla="*/ 1468421 h 1506587"/>
                <a:gd name="connsiteX13" fmla="*/ 1122099 w 1541885"/>
                <a:gd name="connsiteY13" fmla="*/ 1384601 h 1506587"/>
                <a:gd name="connsiteX14" fmla="*/ 1272594 w 1541885"/>
                <a:gd name="connsiteY14" fmla="*/ 1251251 h 1506587"/>
                <a:gd name="connsiteX15" fmla="*/ 1308789 w 1541885"/>
                <a:gd name="connsiteY15" fmla="*/ 1276016 h 1506587"/>
                <a:gd name="connsiteX16" fmla="*/ 1407849 w 1541885"/>
                <a:gd name="connsiteY16" fmla="*/ 1258871 h 1506587"/>
                <a:gd name="connsiteX17" fmla="*/ 1476429 w 1541885"/>
                <a:gd name="connsiteY17" fmla="*/ 1184576 h 1506587"/>
                <a:gd name="connsiteX18" fmla="*/ 1535484 w 1541885"/>
                <a:gd name="connsiteY18" fmla="*/ 1087421 h 1506587"/>
                <a:gd name="connsiteX19" fmla="*/ 1529769 w 1541885"/>
                <a:gd name="connsiteY19" fmla="*/ 978836 h 1506587"/>
                <a:gd name="connsiteX20" fmla="*/ 1457379 w 1541885"/>
                <a:gd name="connsiteY20" fmla="*/ 904541 h 1506587"/>
                <a:gd name="connsiteX21" fmla="*/ 1392609 w 1541885"/>
                <a:gd name="connsiteY21" fmla="*/ 906446 h 1506587"/>
                <a:gd name="connsiteX22" fmla="*/ 1417374 w 1541885"/>
                <a:gd name="connsiteY22" fmla="*/ 841676 h 1506587"/>
                <a:gd name="connsiteX23" fmla="*/ 1474524 w 1541885"/>
                <a:gd name="connsiteY23" fmla="*/ 479726 h 1506587"/>
                <a:gd name="connsiteX24" fmla="*/ 1396419 w 1541885"/>
                <a:gd name="connsiteY24" fmla="*/ 216836 h 1506587"/>
                <a:gd name="connsiteX25" fmla="*/ 1230684 w 1541885"/>
                <a:gd name="connsiteY25" fmla="*/ 83486 h 1506587"/>
                <a:gd name="connsiteX26" fmla="*/ 1055424 w 1541885"/>
                <a:gd name="connsiteY26" fmla="*/ 24431 h 1506587"/>
                <a:gd name="connsiteX27" fmla="*/ 784914 w 1541885"/>
                <a:gd name="connsiteY27" fmla="*/ 1571 h 1506587"/>
                <a:gd name="connsiteX28" fmla="*/ 388674 w 1541885"/>
                <a:gd name="connsiteY28" fmla="*/ 64436 h 1506587"/>
                <a:gd name="connsiteX29" fmla="*/ 83874 w 1541885"/>
                <a:gd name="connsiteY29" fmla="*/ 373046 h 1506587"/>
                <a:gd name="connsiteX30" fmla="*/ 3864 w 1541885"/>
                <a:gd name="connsiteY30" fmla="*/ 660701 h 1506587"/>
                <a:gd name="connsiteX0" fmla="*/ 3864 w 1541885"/>
                <a:gd name="connsiteY0" fmla="*/ 661966 h 1507852"/>
                <a:gd name="connsiteX1" fmla="*/ 41964 w 1541885"/>
                <a:gd name="connsiteY1" fmla="*/ 829606 h 1507852"/>
                <a:gd name="connsiteX2" fmla="*/ 34344 w 1541885"/>
                <a:gd name="connsiteY2" fmla="*/ 869611 h 1507852"/>
                <a:gd name="connsiteX3" fmla="*/ 5769 w 1541885"/>
                <a:gd name="connsiteY3" fmla="*/ 886756 h 1507852"/>
                <a:gd name="connsiteX4" fmla="*/ 5769 w 1541885"/>
                <a:gd name="connsiteY4" fmla="*/ 989626 h 1507852"/>
                <a:gd name="connsiteX5" fmla="*/ 66729 w 1541885"/>
                <a:gd name="connsiteY5" fmla="*/ 1103926 h 1507852"/>
                <a:gd name="connsiteX6" fmla="*/ 110544 w 1541885"/>
                <a:gd name="connsiteY6" fmla="*/ 1142026 h 1507852"/>
                <a:gd name="connsiteX7" fmla="*/ 95304 w 1541885"/>
                <a:gd name="connsiteY7" fmla="*/ 1263946 h 1507852"/>
                <a:gd name="connsiteX8" fmla="*/ 127689 w 1541885"/>
                <a:gd name="connsiteY8" fmla="*/ 1355386 h 1507852"/>
                <a:gd name="connsiteX9" fmla="*/ 222939 w 1541885"/>
                <a:gd name="connsiteY9" fmla="*/ 1420156 h 1507852"/>
                <a:gd name="connsiteX10" fmla="*/ 405819 w 1541885"/>
                <a:gd name="connsiteY10" fmla="*/ 1477306 h 1507852"/>
                <a:gd name="connsiteX11" fmla="*/ 664899 w 1541885"/>
                <a:gd name="connsiteY11" fmla="*/ 1507786 h 1507852"/>
                <a:gd name="connsiteX12" fmla="*/ 899214 w 1541885"/>
                <a:gd name="connsiteY12" fmla="*/ 1469686 h 1507852"/>
                <a:gd name="connsiteX13" fmla="*/ 1122099 w 1541885"/>
                <a:gd name="connsiteY13" fmla="*/ 1385866 h 1507852"/>
                <a:gd name="connsiteX14" fmla="*/ 1272594 w 1541885"/>
                <a:gd name="connsiteY14" fmla="*/ 1252516 h 1507852"/>
                <a:gd name="connsiteX15" fmla="*/ 1308789 w 1541885"/>
                <a:gd name="connsiteY15" fmla="*/ 1277281 h 1507852"/>
                <a:gd name="connsiteX16" fmla="*/ 1407849 w 1541885"/>
                <a:gd name="connsiteY16" fmla="*/ 1260136 h 1507852"/>
                <a:gd name="connsiteX17" fmla="*/ 1476429 w 1541885"/>
                <a:gd name="connsiteY17" fmla="*/ 1185841 h 1507852"/>
                <a:gd name="connsiteX18" fmla="*/ 1535484 w 1541885"/>
                <a:gd name="connsiteY18" fmla="*/ 1088686 h 1507852"/>
                <a:gd name="connsiteX19" fmla="*/ 1529769 w 1541885"/>
                <a:gd name="connsiteY19" fmla="*/ 980101 h 1507852"/>
                <a:gd name="connsiteX20" fmla="*/ 1457379 w 1541885"/>
                <a:gd name="connsiteY20" fmla="*/ 905806 h 1507852"/>
                <a:gd name="connsiteX21" fmla="*/ 1392609 w 1541885"/>
                <a:gd name="connsiteY21" fmla="*/ 907711 h 1507852"/>
                <a:gd name="connsiteX22" fmla="*/ 1417374 w 1541885"/>
                <a:gd name="connsiteY22" fmla="*/ 842941 h 1507852"/>
                <a:gd name="connsiteX23" fmla="*/ 1474524 w 1541885"/>
                <a:gd name="connsiteY23" fmla="*/ 480991 h 1507852"/>
                <a:gd name="connsiteX24" fmla="*/ 1396419 w 1541885"/>
                <a:gd name="connsiteY24" fmla="*/ 218101 h 1507852"/>
                <a:gd name="connsiteX25" fmla="*/ 1230684 w 1541885"/>
                <a:gd name="connsiteY25" fmla="*/ 84751 h 1507852"/>
                <a:gd name="connsiteX26" fmla="*/ 1055424 w 1541885"/>
                <a:gd name="connsiteY26" fmla="*/ 25696 h 1507852"/>
                <a:gd name="connsiteX27" fmla="*/ 784914 w 1541885"/>
                <a:gd name="connsiteY27" fmla="*/ 2836 h 1507852"/>
                <a:gd name="connsiteX28" fmla="*/ 358194 w 1541885"/>
                <a:gd name="connsiteY28" fmla="*/ 86656 h 1507852"/>
                <a:gd name="connsiteX29" fmla="*/ 83874 w 1541885"/>
                <a:gd name="connsiteY29" fmla="*/ 374311 h 1507852"/>
                <a:gd name="connsiteX30" fmla="*/ 3864 w 1541885"/>
                <a:gd name="connsiteY30" fmla="*/ 661966 h 1507852"/>
                <a:gd name="connsiteX0" fmla="*/ 3864 w 1541885"/>
                <a:gd name="connsiteY0" fmla="*/ 661966 h 1507852"/>
                <a:gd name="connsiteX1" fmla="*/ 41964 w 1541885"/>
                <a:gd name="connsiteY1" fmla="*/ 829606 h 1507852"/>
                <a:gd name="connsiteX2" fmla="*/ 34344 w 1541885"/>
                <a:gd name="connsiteY2" fmla="*/ 869611 h 1507852"/>
                <a:gd name="connsiteX3" fmla="*/ 5769 w 1541885"/>
                <a:gd name="connsiteY3" fmla="*/ 886756 h 1507852"/>
                <a:gd name="connsiteX4" fmla="*/ 5769 w 1541885"/>
                <a:gd name="connsiteY4" fmla="*/ 989626 h 1507852"/>
                <a:gd name="connsiteX5" fmla="*/ 66729 w 1541885"/>
                <a:gd name="connsiteY5" fmla="*/ 1103926 h 1507852"/>
                <a:gd name="connsiteX6" fmla="*/ 110544 w 1541885"/>
                <a:gd name="connsiteY6" fmla="*/ 1142026 h 1507852"/>
                <a:gd name="connsiteX7" fmla="*/ 95304 w 1541885"/>
                <a:gd name="connsiteY7" fmla="*/ 1263946 h 1507852"/>
                <a:gd name="connsiteX8" fmla="*/ 127689 w 1541885"/>
                <a:gd name="connsiteY8" fmla="*/ 1355386 h 1507852"/>
                <a:gd name="connsiteX9" fmla="*/ 222939 w 1541885"/>
                <a:gd name="connsiteY9" fmla="*/ 1420156 h 1507852"/>
                <a:gd name="connsiteX10" fmla="*/ 405819 w 1541885"/>
                <a:gd name="connsiteY10" fmla="*/ 1477306 h 1507852"/>
                <a:gd name="connsiteX11" fmla="*/ 664899 w 1541885"/>
                <a:gd name="connsiteY11" fmla="*/ 1507786 h 1507852"/>
                <a:gd name="connsiteX12" fmla="*/ 899214 w 1541885"/>
                <a:gd name="connsiteY12" fmla="*/ 1469686 h 1507852"/>
                <a:gd name="connsiteX13" fmla="*/ 1122099 w 1541885"/>
                <a:gd name="connsiteY13" fmla="*/ 1385866 h 1507852"/>
                <a:gd name="connsiteX14" fmla="*/ 1272594 w 1541885"/>
                <a:gd name="connsiteY14" fmla="*/ 1252516 h 1507852"/>
                <a:gd name="connsiteX15" fmla="*/ 1308789 w 1541885"/>
                <a:gd name="connsiteY15" fmla="*/ 1277281 h 1507852"/>
                <a:gd name="connsiteX16" fmla="*/ 1407849 w 1541885"/>
                <a:gd name="connsiteY16" fmla="*/ 1260136 h 1507852"/>
                <a:gd name="connsiteX17" fmla="*/ 1476429 w 1541885"/>
                <a:gd name="connsiteY17" fmla="*/ 1185841 h 1507852"/>
                <a:gd name="connsiteX18" fmla="*/ 1535484 w 1541885"/>
                <a:gd name="connsiteY18" fmla="*/ 1088686 h 1507852"/>
                <a:gd name="connsiteX19" fmla="*/ 1529769 w 1541885"/>
                <a:gd name="connsiteY19" fmla="*/ 980101 h 1507852"/>
                <a:gd name="connsiteX20" fmla="*/ 1457379 w 1541885"/>
                <a:gd name="connsiteY20" fmla="*/ 905806 h 1507852"/>
                <a:gd name="connsiteX21" fmla="*/ 1392609 w 1541885"/>
                <a:gd name="connsiteY21" fmla="*/ 907711 h 1507852"/>
                <a:gd name="connsiteX22" fmla="*/ 1417374 w 1541885"/>
                <a:gd name="connsiteY22" fmla="*/ 842941 h 1507852"/>
                <a:gd name="connsiteX23" fmla="*/ 1474524 w 1541885"/>
                <a:gd name="connsiteY23" fmla="*/ 480991 h 1507852"/>
                <a:gd name="connsiteX24" fmla="*/ 1396419 w 1541885"/>
                <a:gd name="connsiteY24" fmla="*/ 218101 h 1507852"/>
                <a:gd name="connsiteX25" fmla="*/ 1230684 w 1541885"/>
                <a:gd name="connsiteY25" fmla="*/ 84751 h 1507852"/>
                <a:gd name="connsiteX26" fmla="*/ 1055424 w 1541885"/>
                <a:gd name="connsiteY26" fmla="*/ 25696 h 1507852"/>
                <a:gd name="connsiteX27" fmla="*/ 714429 w 1541885"/>
                <a:gd name="connsiteY27" fmla="*/ 2836 h 1507852"/>
                <a:gd name="connsiteX28" fmla="*/ 358194 w 1541885"/>
                <a:gd name="connsiteY28" fmla="*/ 86656 h 1507852"/>
                <a:gd name="connsiteX29" fmla="*/ 83874 w 1541885"/>
                <a:gd name="connsiteY29" fmla="*/ 374311 h 1507852"/>
                <a:gd name="connsiteX30" fmla="*/ 3864 w 1541885"/>
                <a:gd name="connsiteY30" fmla="*/ 661966 h 1507852"/>
                <a:gd name="connsiteX0" fmla="*/ 3864 w 1541885"/>
                <a:gd name="connsiteY0" fmla="*/ 663510 h 1509396"/>
                <a:gd name="connsiteX1" fmla="*/ 41964 w 1541885"/>
                <a:gd name="connsiteY1" fmla="*/ 831150 h 1509396"/>
                <a:gd name="connsiteX2" fmla="*/ 34344 w 1541885"/>
                <a:gd name="connsiteY2" fmla="*/ 871155 h 1509396"/>
                <a:gd name="connsiteX3" fmla="*/ 5769 w 1541885"/>
                <a:gd name="connsiteY3" fmla="*/ 888300 h 1509396"/>
                <a:gd name="connsiteX4" fmla="*/ 5769 w 1541885"/>
                <a:gd name="connsiteY4" fmla="*/ 991170 h 1509396"/>
                <a:gd name="connsiteX5" fmla="*/ 66729 w 1541885"/>
                <a:gd name="connsiteY5" fmla="*/ 1105470 h 1509396"/>
                <a:gd name="connsiteX6" fmla="*/ 110544 w 1541885"/>
                <a:gd name="connsiteY6" fmla="*/ 1143570 h 1509396"/>
                <a:gd name="connsiteX7" fmla="*/ 95304 w 1541885"/>
                <a:gd name="connsiteY7" fmla="*/ 1265490 h 1509396"/>
                <a:gd name="connsiteX8" fmla="*/ 127689 w 1541885"/>
                <a:gd name="connsiteY8" fmla="*/ 1356930 h 1509396"/>
                <a:gd name="connsiteX9" fmla="*/ 222939 w 1541885"/>
                <a:gd name="connsiteY9" fmla="*/ 1421700 h 1509396"/>
                <a:gd name="connsiteX10" fmla="*/ 405819 w 1541885"/>
                <a:gd name="connsiteY10" fmla="*/ 1478850 h 1509396"/>
                <a:gd name="connsiteX11" fmla="*/ 664899 w 1541885"/>
                <a:gd name="connsiteY11" fmla="*/ 1509330 h 1509396"/>
                <a:gd name="connsiteX12" fmla="*/ 899214 w 1541885"/>
                <a:gd name="connsiteY12" fmla="*/ 1471230 h 1509396"/>
                <a:gd name="connsiteX13" fmla="*/ 1122099 w 1541885"/>
                <a:gd name="connsiteY13" fmla="*/ 1387410 h 1509396"/>
                <a:gd name="connsiteX14" fmla="*/ 1272594 w 1541885"/>
                <a:gd name="connsiteY14" fmla="*/ 1254060 h 1509396"/>
                <a:gd name="connsiteX15" fmla="*/ 1308789 w 1541885"/>
                <a:gd name="connsiteY15" fmla="*/ 1278825 h 1509396"/>
                <a:gd name="connsiteX16" fmla="*/ 1407849 w 1541885"/>
                <a:gd name="connsiteY16" fmla="*/ 1261680 h 1509396"/>
                <a:gd name="connsiteX17" fmla="*/ 1476429 w 1541885"/>
                <a:gd name="connsiteY17" fmla="*/ 1187385 h 1509396"/>
                <a:gd name="connsiteX18" fmla="*/ 1535484 w 1541885"/>
                <a:gd name="connsiteY18" fmla="*/ 1090230 h 1509396"/>
                <a:gd name="connsiteX19" fmla="*/ 1529769 w 1541885"/>
                <a:gd name="connsiteY19" fmla="*/ 981645 h 1509396"/>
                <a:gd name="connsiteX20" fmla="*/ 1457379 w 1541885"/>
                <a:gd name="connsiteY20" fmla="*/ 907350 h 1509396"/>
                <a:gd name="connsiteX21" fmla="*/ 1392609 w 1541885"/>
                <a:gd name="connsiteY21" fmla="*/ 909255 h 1509396"/>
                <a:gd name="connsiteX22" fmla="*/ 1417374 w 1541885"/>
                <a:gd name="connsiteY22" fmla="*/ 844485 h 1509396"/>
                <a:gd name="connsiteX23" fmla="*/ 1474524 w 1541885"/>
                <a:gd name="connsiteY23" fmla="*/ 482535 h 1509396"/>
                <a:gd name="connsiteX24" fmla="*/ 1396419 w 1541885"/>
                <a:gd name="connsiteY24" fmla="*/ 219645 h 1509396"/>
                <a:gd name="connsiteX25" fmla="*/ 1230684 w 1541885"/>
                <a:gd name="connsiteY25" fmla="*/ 86295 h 1509396"/>
                <a:gd name="connsiteX26" fmla="*/ 1034469 w 1541885"/>
                <a:gd name="connsiteY26" fmla="*/ 19620 h 1509396"/>
                <a:gd name="connsiteX27" fmla="*/ 714429 w 1541885"/>
                <a:gd name="connsiteY27" fmla="*/ 4380 h 1509396"/>
                <a:gd name="connsiteX28" fmla="*/ 358194 w 1541885"/>
                <a:gd name="connsiteY28" fmla="*/ 88200 h 1509396"/>
                <a:gd name="connsiteX29" fmla="*/ 83874 w 1541885"/>
                <a:gd name="connsiteY29" fmla="*/ 375855 h 1509396"/>
                <a:gd name="connsiteX30" fmla="*/ 3864 w 1541885"/>
                <a:gd name="connsiteY30" fmla="*/ 663510 h 1509396"/>
                <a:gd name="connsiteX0" fmla="*/ 3864 w 1541885"/>
                <a:gd name="connsiteY0" fmla="*/ 663510 h 1509396"/>
                <a:gd name="connsiteX1" fmla="*/ 41964 w 1541885"/>
                <a:gd name="connsiteY1" fmla="*/ 831150 h 1509396"/>
                <a:gd name="connsiteX2" fmla="*/ 34344 w 1541885"/>
                <a:gd name="connsiteY2" fmla="*/ 871155 h 1509396"/>
                <a:gd name="connsiteX3" fmla="*/ 5769 w 1541885"/>
                <a:gd name="connsiteY3" fmla="*/ 888300 h 1509396"/>
                <a:gd name="connsiteX4" fmla="*/ 5769 w 1541885"/>
                <a:gd name="connsiteY4" fmla="*/ 991170 h 1509396"/>
                <a:gd name="connsiteX5" fmla="*/ 66729 w 1541885"/>
                <a:gd name="connsiteY5" fmla="*/ 1105470 h 1509396"/>
                <a:gd name="connsiteX6" fmla="*/ 110544 w 1541885"/>
                <a:gd name="connsiteY6" fmla="*/ 1143570 h 1509396"/>
                <a:gd name="connsiteX7" fmla="*/ 95304 w 1541885"/>
                <a:gd name="connsiteY7" fmla="*/ 1265490 h 1509396"/>
                <a:gd name="connsiteX8" fmla="*/ 127689 w 1541885"/>
                <a:gd name="connsiteY8" fmla="*/ 1356930 h 1509396"/>
                <a:gd name="connsiteX9" fmla="*/ 222939 w 1541885"/>
                <a:gd name="connsiteY9" fmla="*/ 1421700 h 1509396"/>
                <a:gd name="connsiteX10" fmla="*/ 405819 w 1541885"/>
                <a:gd name="connsiteY10" fmla="*/ 1478850 h 1509396"/>
                <a:gd name="connsiteX11" fmla="*/ 664899 w 1541885"/>
                <a:gd name="connsiteY11" fmla="*/ 1509330 h 1509396"/>
                <a:gd name="connsiteX12" fmla="*/ 899214 w 1541885"/>
                <a:gd name="connsiteY12" fmla="*/ 1471230 h 1509396"/>
                <a:gd name="connsiteX13" fmla="*/ 1122099 w 1541885"/>
                <a:gd name="connsiteY13" fmla="*/ 1387410 h 1509396"/>
                <a:gd name="connsiteX14" fmla="*/ 1272594 w 1541885"/>
                <a:gd name="connsiteY14" fmla="*/ 1254060 h 1509396"/>
                <a:gd name="connsiteX15" fmla="*/ 1308789 w 1541885"/>
                <a:gd name="connsiteY15" fmla="*/ 1278825 h 1509396"/>
                <a:gd name="connsiteX16" fmla="*/ 1407849 w 1541885"/>
                <a:gd name="connsiteY16" fmla="*/ 1261680 h 1509396"/>
                <a:gd name="connsiteX17" fmla="*/ 1476429 w 1541885"/>
                <a:gd name="connsiteY17" fmla="*/ 1187385 h 1509396"/>
                <a:gd name="connsiteX18" fmla="*/ 1535484 w 1541885"/>
                <a:gd name="connsiteY18" fmla="*/ 1090230 h 1509396"/>
                <a:gd name="connsiteX19" fmla="*/ 1529769 w 1541885"/>
                <a:gd name="connsiteY19" fmla="*/ 981645 h 1509396"/>
                <a:gd name="connsiteX20" fmla="*/ 1457379 w 1541885"/>
                <a:gd name="connsiteY20" fmla="*/ 907350 h 1509396"/>
                <a:gd name="connsiteX21" fmla="*/ 1407849 w 1541885"/>
                <a:gd name="connsiteY21" fmla="*/ 909255 h 1509396"/>
                <a:gd name="connsiteX22" fmla="*/ 1417374 w 1541885"/>
                <a:gd name="connsiteY22" fmla="*/ 844485 h 1509396"/>
                <a:gd name="connsiteX23" fmla="*/ 1474524 w 1541885"/>
                <a:gd name="connsiteY23" fmla="*/ 482535 h 1509396"/>
                <a:gd name="connsiteX24" fmla="*/ 1396419 w 1541885"/>
                <a:gd name="connsiteY24" fmla="*/ 219645 h 1509396"/>
                <a:gd name="connsiteX25" fmla="*/ 1230684 w 1541885"/>
                <a:gd name="connsiteY25" fmla="*/ 86295 h 1509396"/>
                <a:gd name="connsiteX26" fmla="*/ 1034469 w 1541885"/>
                <a:gd name="connsiteY26" fmla="*/ 19620 h 1509396"/>
                <a:gd name="connsiteX27" fmla="*/ 714429 w 1541885"/>
                <a:gd name="connsiteY27" fmla="*/ 4380 h 1509396"/>
                <a:gd name="connsiteX28" fmla="*/ 358194 w 1541885"/>
                <a:gd name="connsiteY28" fmla="*/ 88200 h 1509396"/>
                <a:gd name="connsiteX29" fmla="*/ 83874 w 1541885"/>
                <a:gd name="connsiteY29" fmla="*/ 375855 h 1509396"/>
                <a:gd name="connsiteX30" fmla="*/ 3864 w 1541885"/>
                <a:gd name="connsiteY30" fmla="*/ 663510 h 1509396"/>
                <a:gd name="connsiteX0" fmla="*/ 3864 w 1541974"/>
                <a:gd name="connsiteY0" fmla="*/ 663510 h 1509396"/>
                <a:gd name="connsiteX1" fmla="*/ 41964 w 1541974"/>
                <a:gd name="connsiteY1" fmla="*/ 831150 h 1509396"/>
                <a:gd name="connsiteX2" fmla="*/ 34344 w 1541974"/>
                <a:gd name="connsiteY2" fmla="*/ 871155 h 1509396"/>
                <a:gd name="connsiteX3" fmla="*/ 5769 w 1541974"/>
                <a:gd name="connsiteY3" fmla="*/ 888300 h 1509396"/>
                <a:gd name="connsiteX4" fmla="*/ 5769 w 1541974"/>
                <a:gd name="connsiteY4" fmla="*/ 991170 h 1509396"/>
                <a:gd name="connsiteX5" fmla="*/ 66729 w 1541974"/>
                <a:gd name="connsiteY5" fmla="*/ 1105470 h 1509396"/>
                <a:gd name="connsiteX6" fmla="*/ 110544 w 1541974"/>
                <a:gd name="connsiteY6" fmla="*/ 1143570 h 1509396"/>
                <a:gd name="connsiteX7" fmla="*/ 95304 w 1541974"/>
                <a:gd name="connsiteY7" fmla="*/ 1265490 h 1509396"/>
                <a:gd name="connsiteX8" fmla="*/ 127689 w 1541974"/>
                <a:gd name="connsiteY8" fmla="*/ 1356930 h 1509396"/>
                <a:gd name="connsiteX9" fmla="*/ 222939 w 1541974"/>
                <a:gd name="connsiteY9" fmla="*/ 1421700 h 1509396"/>
                <a:gd name="connsiteX10" fmla="*/ 405819 w 1541974"/>
                <a:gd name="connsiteY10" fmla="*/ 1478850 h 1509396"/>
                <a:gd name="connsiteX11" fmla="*/ 664899 w 1541974"/>
                <a:gd name="connsiteY11" fmla="*/ 1509330 h 1509396"/>
                <a:gd name="connsiteX12" fmla="*/ 899214 w 1541974"/>
                <a:gd name="connsiteY12" fmla="*/ 1471230 h 1509396"/>
                <a:gd name="connsiteX13" fmla="*/ 1122099 w 1541974"/>
                <a:gd name="connsiteY13" fmla="*/ 1387410 h 1509396"/>
                <a:gd name="connsiteX14" fmla="*/ 1272594 w 1541974"/>
                <a:gd name="connsiteY14" fmla="*/ 1254060 h 1509396"/>
                <a:gd name="connsiteX15" fmla="*/ 1308789 w 1541974"/>
                <a:gd name="connsiteY15" fmla="*/ 1278825 h 1509396"/>
                <a:gd name="connsiteX16" fmla="*/ 1407849 w 1541974"/>
                <a:gd name="connsiteY16" fmla="*/ 1261680 h 1509396"/>
                <a:gd name="connsiteX17" fmla="*/ 1476429 w 1541974"/>
                <a:gd name="connsiteY17" fmla="*/ 1187385 h 1509396"/>
                <a:gd name="connsiteX18" fmla="*/ 1535484 w 1541974"/>
                <a:gd name="connsiteY18" fmla="*/ 1090230 h 1509396"/>
                <a:gd name="connsiteX19" fmla="*/ 1531674 w 1541974"/>
                <a:gd name="connsiteY19" fmla="*/ 958785 h 1509396"/>
                <a:gd name="connsiteX20" fmla="*/ 1457379 w 1541974"/>
                <a:gd name="connsiteY20" fmla="*/ 907350 h 1509396"/>
                <a:gd name="connsiteX21" fmla="*/ 1407849 w 1541974"/>
                <a:gd name="connsiteY21" fmla="*/ 909255 h 1509396"/>
                <a:gd name="connsiteX22" fmla="*/ 1417374 w 1541974"/>
                <a:gd name="connsiteY22" fmla="*/ 844485 h 1509396"/>
                <a:gd name="connsiteX23" fmla="*/ 1474524 w 1541974"/>
                <a:gd name="connsiteY23" fmla="*/ 482535 h 1509396"/>
                <a:gd name="connsiteX24" fmla="*/ 1396419 w 1541974"/>
                <a:gd name="connsiteY24" fmla="*/ 219645 h 1509396"/>
                <a:gd name="connsiteX25" fmla="*/ 1230684 w 1541974"/>
                <a:gd name="connsiteY25" fmla="*/ 86295 h 1509396"/>
                <a:gd name="connsiteX26" fmla="*/ 1034469 w 1541974"/>
                <a:gd name="connsiteY26" fmla="*/ 19620 h 1509396"/>
                <a:gd name="connsiteX27" fmla="*/ 714429 w 1541974"/>
                <a:gd name="connsiteY27" fmla="*/ 4380 h 1509396"/>
                <a:gd name="connsiteX28" fmla="*/ 358194 w 1541974"/>
                <a:gd name="connsiteY28" fmla="*/ 88200 h 1509396"/>
                <a:gd name="connsiteX29" fmla="*/ 83874 w 1541974"/>
                <a:gd name="connsiteY29" fmla="*/ 375855 h 1509396"/>
                <a:gd name="connsiteX30" fmla="*/ 3864 w 1541974"/>
                <a:gd name="connsiteY30" fmla="*/ 663510 h 1509396"/>
                <a:gd name="connsiteX0" fmla="*/ 3864 w 1541092"/>
                <a:gd name="connsiteY0" fmla="*/ 663510 h 1509396"/>
                <a:gd name="connsiteX1" fmla="*/ 41964 w 1541092"/>
                <a:gd name="connsiteY1" fmla="*/ 831150 h 1509396"/>
                <a:gd name="connsiteX2" fmla="*/ 34344 w 1541092"/>
                <a:gd name="connsiteY2" fmla="*/ 871155 h 1509396"/>
                <a:gd name="connsiteX3" fmla="*/ 5769 w 1541092"/>
                <a:gd name="connsiteY3" fmla="*/ 888300 h 1509396"/>
                <a:gd name="connsiteX4" fmla="*/ 5769 w 1541092"/>
                <a:gd name="connsiteY4" fmla="*/ 991170 h 1509396"/>
                <a:gd name="connsiteX5" fmla="*/ 66729 w 1541092"/>
                <a:gd name="connsiteY5" fmla="*/ 1105470 h 1509396"/>
                <a:gd name="connsiteX6" fmla="*/ 110544 w 1541092"/>
                <a:gd name="connsiteY6" fmla="*/ 1143570 h 1509396"/>
                <a:gd name="connsiteX7" fmla="*/ 95304 w 1541092"/>
                <a:gd name="connsiteY7" fmla="*/ 1265490 h 1509396"/>
                <a:gd name="connsiteX8" fmla="*/ 127689 w 1541092"/>
                <a:gd name="connsiteY8" fmla="*/ 1356930 h 1509396"/>
                <a:gd name="connsiteX9" fmla="*/ 222939 w 1541092"/>
                <a:gd name="connsiteY9" fmla="*/ 1421700 h 1509396"/>
                <a:gd name="connsiteX10" fmla="*/ 405819 w 1541092"/>
                <a:gd name="connsiteY10" fmla="*/ 1478850 h 1509396"/>
                <a:gd name="connsiteX11" fmla="*/ 664899 w 1541092"/>
                <a:gd name="connsiteY11" fmla="*/ 1509330 h 1509396"/>
                <a:gd name="connsiteX12" fmla="*/ 899214 w 1541092"/>
                <a:gd name="connsiteY12" fmla="*/ 1471230 h 1509396"/>
                <a:gd name="connsiteX13" fmla="*/ 1122099 w 1541092"/>
                <a:gd name="connsiteY13" fmla="*/ 1387410 h 1509396"/>
                <a:gd name="connsiteX14" fmla="*/ 1272594 w 1541092"/>
                <a:gd name="connsiteY14" fmla="*/ 1254060 h 1509396"/>
                <a:gd name="connsiteX15" fmla="*/ 1308789 w 1541092"/>
                <a:gd name="connsiteY15" fmla="*/ 1278825 h 1509396"/>
                <a:gd name="connsiteX16" fmla="*/ 1407849 w 1541092"/>
                <a:gd name="connsiteY16" fmla="*/ 1261680 h 1509396"/>
                <a:gd name="connsiteX17" fmla="*/ 1489764 w 1541092"/>
                <a:gd name="connsiteY17" fmla="*/ 1189290 h 1509396"/>
                <a:gd name="connsiteX18" fmla="*/ 1535484 w 1541092"/>
                <a:gd name="connsiteY18" fmla="*/ 1090230 h 1509396"/>
                <a:gd name="connsiteX19" fmla="*/ 1531674 w 1541092"/>
                <a:gd name="connsiteY19" fmla="*/ 958785 h 1509396"/>
                <a:gd name="connsiteX20" fmla="*/ 1457379 w 1541092"/>
                <a:gd name="connsiteY20" fmla="*/ 907350 h 1509396"/>
                <a:gd name="connsiteX21" fmla="*/ 1407849 w 1541092"/>
                <a:gd name="connsiteY21" fmla="*/ 909255 h 1509396"/>
                <a:gd name="connsiteX22" fmla="*/ 1417374 w 1541092"/>
                <a:gd name="connsiteY22" fmla="*/ 844485 h 1509396"/>
                <a:gd name="connsiteX23" fmla="*/ 1474524 w 1541092"/>
                <a:gd name="connsiteY23" fmla="*/ 482535 h 1509396"/>
                <a:gd name="connsiteX24" fmla="*/ 1396419 w 1541092"/>
                <a:gd name="connsiteY24" fmla="*/ 219645 h 1509396"/>
                <a:gd name="connsiteX25" fmla="*/ 1230684 w 1541092"/>
                <a:gd name="connsiteY25" fmla="*/ 86295 h 1509396"/>
                <a:gd name="connsiteX26" fmla="*/ 1034469 w 1541092"/>
                <a:gd name="connsiteY26" fmla="*/ 19620 h 1509396"/>
                <a:gd name="connsiteX27" fmla="*/ 714429 w 1541092"/>
                <a:gd name="connsiteY27" fmla="*/ 4380 h 1509396"/>
                <a:gd name="connsiteX28" fmla="*/ 358194 w 1541092"/>
                <a:gd name="connsiteY28" fmla="*/ 88200 h 1509396"/>
                <a:gd name="connsiteX29" fmla="*/ 83874 w 1541092"/>
                <a:gd name="connsiteY29" fmla="*/ 375855 h 1509396"/>
                <a:gd name="connsiteX30" fmla="*/ 3864 w 1541092"/>
                <a:gd name="connsiteY30" fmla="*/ 663510 h 1509396"/>
                <a:gd name="connsiteX0" fmla="*/ 3864 w 1541092"/>
                <a:gd name="connsiteY0" fmla="*/ 663510 h 1509396"/>
                <a:gd name="connsiteX1" fmla="*/ 41964 w 1541092"/>
                <a:gd name="connsiteY1" fmla="*/ 831150 h 1509396"/>
                <a:gd name="connsiteX2" fmla="*/ 34344 w 1541092"/>
                <a:gd name="connsiteY2" fmla="*/ 871155 h 1509396"/>
                <a:gd name="connsiteX3" fmla="*/ 5769 w 1541092"/>
                <a:gd name="connsiteY3" fmla="*/ 888300 h 1509396"/>
                <a:gd name="connsiteX4" fmla="*/ 5769 w 1541092"/>
                <a:gd name="connsiteY4" fmla="*/ 991170 h 1509396"/>
                <a:gd name="connsiteX5" fmla="*/ 66729 w 1541092"/>
                <a:gd name="connsiteY5" fmla="*/ 1105470 h 1509396"/>
                <a:gd name="connsiteX6" fmla="*/ 110544 w 1541092"/>
                <a:gd name="connsiteY6" fmla="*/ 1143570 h 1509396"/>
                <a:gd name="connsiteX7" fmla="*/ 95304 w 1541092"/>
                <a:gd name="connsiteY7" fmla="*/ 1265490 h 1509396"/>
                <a:gd name="connsiteX8" fmla="*/ 127689 w 1541092"/>
                <a:gd name="connsiteY8" fmla="*/ 1356930 h 1509396"/>
                <a:gd name="connsiteX9" fmla="*/ 222939 w 1541092"/>
                <a:gd name="connsiteY9" fmla="*/ 1421700 h 1509396"/>
                <a:gd name="connsiteX10" fmla="*/ 405819 w 1541092"/>
                <a:gd name="connsiteY10" fmla="*/ 1478850 h 1509396"/>
                <a:gd name="connsiteX11" fmla="*/ 664899 w 1541092"/>
                <a:gd name="connsiteY11" fmla="*/ 1509330 h 1509396"/>
                <a:gd name="connsiteX12" fmla="*/ 899214 w 1541092"/>
                <a:gd name="connsiteY12" fmla="*/ 1471230 h 1509396"/>
                <a:gd name="connsiteX13" fmla="*/ 1122099 w 1541092"/>
                <a:gd name="connsiteY13" fmla="*/ 1387410 h 1509396"/>
                <a:gd name="connsiteX14" fmla="*/ 1276404 w 1541092"/>
                <a:gd name="connsiteY14" fmla="*/ 1263585 h 1509396"/>
                <a:gd name="connsiteX15" fmla="*/ 1308789 w 1541092"/>
                <a:gd name="connsiteY15" fmla="*/ 1278825 h 1509396"/>
                <a:gd name="connsiteX16" fmla="*/ 1407849 w 1541092"/>
                <a:gd name="connsiteY16" fmla="*/ 1261680 h 1509396"/>
                <a:gd name="connsiteX17" fmla="*/ 1489764 w 1541092"/>
                <a:gd name="connsiteY17" fmla="*/ 1189290 h 1509396"/>
                <a:gd name="connsiteX18" fmla="*/ 1535484 w 1541092"/>
                <a:gd name="connsiteY18" fmla="*/ 1090230 h 1509396"/>
                <a:gd name="connsiteX19" fmla="*/ 1531674 w 1541092"/>
                <a:gd name="connsiteY19" fmla="*/ 958785 h 1509396"/>
                <a:gd name="connsiteX20" fmla="*/ 1457379 w 1541092"/>
                <a:gd name="connsiteY20" fmla="*/ 907350 h 1509396"/>
                <a:gd name="connsiteX21" fmla="*/ 1407849 w 1541092"/>
                <a:gd name="connsiteY21" fmla="*/ 909255 h 1509396"/>
                <a:gd name="connsiteX22" fmla="*/ 1417374 w 1541092"/>
                <a:gd name="connsiteY22" fmla="*/ 844485 h 1509396"/>
                <a:gd name="connsiteX23" fmla="*/ 1474524 w 1541092"/>
                <a:gd name="connsiteY23" fmla="*/ 482535 h 1509396"/>
                <a:gd name="connsiteX24" fmla="*/ 1396419 w 1541092"/>
                <a:gd name="connsiteY24" fmla="*/ 219645 h 1509396"/>
                <a:gd name="connsiteX25" fmla="*/ 1230684 w 1541092"/>
                <a:gd name="connsiteY25" fmla="*/ 86295 h 1509396"/>
                <a:gd name="connsiteX26" fmla="*/ 1034469 w 1541092"/>
                <a:gd name="connsiteY26" fmla="*/ 19620 h 1509396"/>
                <a:gd name="connsiteX27" fmla="*/ 714429 w 1541092"/>
                <a:gd name="connsiteY27" fmla="*/ 4380 h 1509396"/>
                <a:gd name="connsiteX28" fmla="*/ 358194 w 1541092"/>
                <a:gd name="connsiteY28" fmla="*/ 88200 h 1509396"/>
                <a:gd name="connsiteX29" fmla="*/ 83874 w 1541092"/>
                <a:gd name="connsiteY29" fmla="*/ 375855 h 1509396"/>
                <a:gd name="connsiteX30" fmla="*/ 3864 w 1541092"/>
                <a:gd name="connsiteY30" fmla="*/ 663510 h 1509396"/>
                <a:gd name="connsiteX0" fmla="*/ 7062 w 1544290"/>
                <a:gd name="connsiteY0" fmla="*/ 663510 h 1509396"/>
                <a:gd name="connsiteX1" fmla="*/ 45162 w 1544290"/>
                <a:gd name="connsiteY1" fmla="*/ 831150 h 1509396"/>
                <a:gd name="connsiteX2" fmla="*/ 37542 w 1544290"/>
                <a:gd name="connsiteY2" fmla="*/ 871155 h 1509396"/>
                <a:gd name="connsiteX3" fmla="*/ 3252 w 1544290"/>
                <a:gd name="connsiteY3" fmla="*/ 901635 h 1509396"/>
                <a:gd name="connsiteX4" fmla="*/ 8967 w 1544290"/>
                <a:gd name="connsiteY4" fmla="*/ 991170 h 1509396"/>
                <a:gd name="connsiteX5" fmla="*/ 69927 w 1544290"/>
                <a:gd name="connsiteY5" fmla="*/ 1105470 h 1509396"/>
                <a:gd name="connsiteX6" fmla="*/ 113742 w 1544290"/>
                <a:gd name="connsiteY6" fmla="*/ 1143570 h 1509396"/>
                <a:gd name="connsiteX7" fmla="*/ 98502 w 1544290"/>
                <a:gd name="connsiteY7" fmla="*/ 1265490 h 1509396"/>
                <a:gd name="connsiteX8" fmla="*/ 130887 w 1544290"/>
                <a:gd name="connsiteY8" fmla="*/ 1356930 h 1509396"/>
                <a:gd name="connsiteX9" fmla="*/ 226137 w 1544290"/>
                <a:gd name="connsiteY9" fmla="*/ 1421700 h 1509396"/>
                <a:gd name="connsiteX10" fmla="*/ 409017 w 1544290"/>
                <a:gd name="connsiteY10" fmla="*/ 1478850 h 1509396"/>
                <a:gd name="connsiteX11" fmla="*/ 668097 w 1544290"/>
                <a:gd name="connsiteY11" fmla="*/ 1509330 h 1509396"/>
                <a:gd name="connsiteX12" fmla="*/ 902412 w 1544290"/>
                <a:gd name="connsiteY12" fmla="*/ 1471230 h 1509396"/>
                <a:gd name="connsiteX13" fmla="*/ 1125297 w 1544290"/>
                <a:gd name="connsiteY13" fmla="*/ 1387410 h 1509396"/>
                <a:gd name="connsiteX14" fmla="*/ 1279602 w 1544290"/>
                <a:gd name="connsiteY14" fmla="*/ 1263585 h 1509396"/>
                <a:gd name="connsiteX15" fmla="*/ 1311987 w 1544290"/>
                <a:gd name="connsiteY15" fmla="*/ 1278825 h 1509396"/>
                <a:gd name="connsiteX16" fmla="*/ 1411047 w 1544290"/>
                <a:gd name="connsiteY16" fmla="*/ 1261680 h 1509396"/>
                <a:gd name="connsiteX17" fmla="*/ 1492962 w 1544290"/>
                <a:gd name="connsiteY17" fmla="*/ 1189290 h 1509396"/>
                <a:gd name="connsiteX18" fmla="*/ 1538682 w 1544290"/>
                <a:gd name="connsiteY18" fmla="*/ 1090230 h 1509396"/>
                <a:gd name="connsiteX19" fmla="*/ 1534872 w 1544290"/>
                <a:gd name="connsiteY19" fmla="*/ 958785 h 1509396"/>
                <a:gd name="connsiteX20" fmla="*/ 1460577 w 1544290"/>
                <a:gd name="connsiteY20" fmla="*/ 907350 h 1509396"/>
                <a:gd name="connsiteX21" fmla="*/ 1411047 w 1544290"/>
                <a:gd name="connsiteY21" fmla="*/ 909255 h 1509396"/>
                <a:gd name="connsiteX22" fmla="*/ 1420572 w 1544290"/>
                <a:gd name="connsiteY22" fmla="*/ 844485 h 1509396"/>
                <a:gd name="connsiteX23" fmla="*/ 1477722 w 1544290"/>
                <a:gd name="connsiteY23" fmla="*/ 482535 h 1509396"/>
                <a:gd name="connsiteX24" fmla="*/ 1399617 w 1544290"/>
                <a:gd name="connsiteY24" fmla="*/ 219645 h 1509396"/>
                <a:gd name="connsiteX25" fmla="*/ 1233882 w 1544290"/>
                <a:gd name="connsiteY25" fmla="*/ 86295 h 1509396"/>
                <a:gd name="connsiteX26" fmla="*/ 1037667 w 1544290"/>
                <a:gd name="connsiteY26" fmla="*/ 19620 h 1509396"/>
                <a:gd name="connsiteX27" fmla="*/ 717627 w 1544290"/>
                <a:gd name="connsiteY27" fmla="*/ 4380 h 1509396"/>
                <a:gd name="connsiteX28" fmla="*/ 361392 w 1544290"/>
                <a:gd name="connsiteY28" fmla="*/ 88200 h 1509396"/>
                <a:gd name="connsiteX29" fmla="*/ 87072 w 1544290"/>
                <a:gd name="connsiteY29" fmla="*/ 375855 h 1509396"/>
                <a:gd name="connsiteX30" fmla="*/ 7062 w 1544290"/>
                <a:gd name="connsiteY30" fmla="*/ 663510 h 1509396"/>
                <a:gd name="connsiteX0" fmla="*/ 7062 w 1544290"/>
                <a:gd name="connsiteY0" fmla="*/ 663510 h 1509396"/>
                <a:gd name="connsiteX1" fmla="*/ 45162 w 1544290"/>
                <a:gd name="connsiteY1" fmla="*/ 831150 h 1509396"/>
                <a:gd name="connsiteX2" fmla="*/ 37542 w 1544290"/>
                <a:gd name="connsiteY2" fmla="*/ 871155 h 1509396"/>
                <a:gd name="connsiteX3" fmla="*/ 3252 w 1544290"/>
                <a:gd name="connsiteY3" fmla="*/ 901635 h 1509396"/>
                <a:gd name="connsiteX4" fmla="*/ 8967 w 1544290"/>
                <a:gd name="connsiteY4" fmla="*/ 991170 h 1509396"/>
                <a:gd name="connsiteX5" fmla="*/ 69927 w 1544290"/>
                <a:gd name="connsiteY5" fmla="*/ 1105470 h 1509396"/>
                <a:gd name="connsiteX6" fmla="*/ 113742 w 1544290"/>
                <a:gd name="connsiteY6" fmla="*/ 1143570 h 1509396"/>
                <a:gd name="connsiteX7" fmla="*/ 98502 w 1544290"/>
                <a:gd name="connsiteY7" fmla="*/ 1265490 h 1509396"/>
                <a:gd name="connsiteX8" fmla="*/ 130887 w 1544290"/>
                <a:gd name="connsiteY8" fmla="*/ 1356930 h 1509396"/>
                <a:gd name="connsiteX9" fmla="*/ 226137 w 1544290"/>
                <a:gd name="connsiteY9" fmla="*/ 1421700 h 1509396"/>
                <a:gd name="connsiteX10" fmla="*/ 409017 w 1544290"/>
                <a:gd name="connsiteY10" fmla="*/ 1478850 h 1509396"/>
                <a:gd name="connsiteX11" fmla="*/ 668097 w 1544290"/>
                <a:gd name="connsiteY11" fmla="*/ 1509330 h 1509396"/>
                <a:gd name="connsiteX12" fmla="*/ 902412 w 1544290"/>
                <a:gd name="connsiteY12" fmla="*/ 1471230 h 1509396"/>
                <a:gd name="connsiteX13" fmla="*/ 1125297 w 1544290"/>
                <a:gd name="connsiteY13" fmla="*/ 1387410 h 1509396"/>
                <a:gd name="connsiteX14" fmla="*/ 1279602 w 1544290"/>
                <a:gd name="connsiteY14" fmla="*/ 1263585 h 1509396"/>
                <a:gd name="connsiteX15" fmla="*/ 1311987 w 1544290"/>
                <a:gd name="connsiteY15" fmla="*/ 1278825 h 1509396"/>
                <a:gd name="connsiteX16" fmla="*/ 1411047 w 1544290"/>
                <a:gd name="connsiteY16" fmla="*/ 1261680 h 1509396"/>
                <a:gd name="connsiteX17" fmla="*/ 1492962 w 1544290"/>
                <a:gd name="connsiteY17" fmla="*/ 1189290 h 1509396"/>
                <a:gd name="connsiteX18" fmla="*/ 1538682 w 1544290"/>
                <a:gd name="connsiteY18" fmla="*/ 1090230 h 1509396"/>
                <a:gd name="connsiteX19" fmla="*/ 1534872 w 1544290"/>
                <a:gd name="connsiteY19" fmla="*/ 958785 h 1509396"/>
                <a:gd name="connsiteX20" fmla="*/ 1460577 w 1544290"/>
                <a:gd name="connsiteY20" fmla="*/ 907350 h 1509396"/>
                <a:gd name="connsiteX21" fmla="*/ 1411047 w 1544290"/>
                <a:gd name="connsiteY21" fmla="*/ 909255 h 1509396"/>
                <a:gd name="connsiteX22" fmla="*/ 1420572 w 1544290"/>
                <a:gd name="connsiteY22" fmla="*/ 844485 h 1509396"/>
                <a:gd name="connsiteX23" fmla="*/ 1477722 w 1544290"/>
                <a:gd name="connsiteY23" fmla="*/ 482535 h 1509396"/>
                <a:gd name="connsiteX24" fmla="*/ 1399617 w 1544290"/>
                <a:gd name="connsiteY24" fmla="*/ 219645 h 1509396"/>
                <a:gd name="connsiteX25" fmla="*/ 1233882 w 1544290"/>
                <a:gd name="connsiteY25" fmla="*/ 86295 h 1509396"/>
                <a:gd name="connsiteX26" fmla="*/ 1037667 w 1544290"/>
                <a:gd name="connsiteY26" fmla="*/ 19620 h 1509396"/>
                <a:gd name="connsiteX27" fmla="*/ 717627 w 1544290"/>
                <a:gd name="connsiteY27" fmla="*/ 4380 h 1509396"/>
                <a:gd name="connsiteX28" fmla="*/ 361392 w 1544290"/>
                <a:gd name="connsiteY28" fmla="*/ 88200 h 1509396"/>
                <a:gd name="connsiteX29" fmla="*/ 87072 w 1544290"/>
                <a:gd name="connsiteY29" fmla="*/ 375855 h 1509396"/>
                <a:gd name="connsiteX30" fmla="*/ 7062 w 1544290"/>
                <a:gd name="connsiteY30" fmla="*/ 663510 h 1509396"/>
                <a:gd name="connsiteX0" fmla="*/ 7910 w 1545138"/>
                <a:gd name="connsiteY0" fmla="*/ 663510 h 1509396"/>
                <a:gd name="connsiteX1" fmla="*/ 46010 w 1545138"/>
                <a:gd name="connsiteY1" fmla="*/ 831150 h 1509396"/>
                <a:gd name="connsiteX2" fmla="*/ 50269 w 1545138"/>
                <a:gd name="connsiteY2" fmla="*/ 875907 h 1509396"/>
                <a:gd name="connsiteX3" fmla="*/ 4100 w 1545138"/>
                <a:gd name="connsiteY3" fmla="*/ 901635 h 1509396"/>
                <a:gd name="connsiteX4" fmla="*/ 9815 w 1545138"/>
                <a:gd name="connsiteY4" fmla="*/ 991170 h 1509396"/>
                <a:gd name="connsiteX5" fmla="*/ 70775 w 1545138"/>
                <a:gd name="connsiteY5" fmla="*/ 1105470 h 1509396"/>
                <a:gd name="connsiteX6" fmla="*/ 114590 w 1545138"/>
                <a:gd name="connsiteY6" fmla="*/ 1143570 h 1509396"/>
                <a:gd name="connsiteX7" fmla="*/ 99350 w 1545138"/>
                <a:gd name="connsiteY7" fmla="*/ 1265490 h 1509396"/>
                <a:gd name="connsiteX8" fmla="*/ 131735 w 1545138"/>
                <a:gd name="connsiteY8" fmla="*/ 1356930 h 1509396"/>
                <a:gd name="connsiteX9" fmla="*/ 226985 w 1545138"/>
                <a:gd name="connsiteY9" fmla="*/ 1421700 h 1509396"/>
                <a:gd name="connsiteX10" fmla="*/ 409865 w 1545138"/>
                <a:gd name="connsiteY10" fmla="*/ 1478850 h 1509396"/>
                <a:gd name="connsiteX11" fmla="*/ 668945 w 1545138"/>
                <a:gd name="connsiteY11" fmla="*/ 1509330 h 1509396"/>
                <a:gd name="connsiteX12" fmla="*/ 903260 w 1545138"/>
                <a:gd name="connsiteY12" fmla="*/ 1471230 h 1509396"/>
                <a:gd name="connsiteX13" fmla="*/ 1126145 w 1545138"/>
                <a:gd name="connsiteY13" fmla="*/ 1387410 h 1509396"/>
                <a:gd name="connsiteX14" fmla="*/ 1280450 w 1545138"/>
                <a:gd name="connsiteY14" fmla="*/ 1263585 h 1509396"/>
                <a:gd name="connsiteX15" fmla="*/ 1312835 w 1545138"/>
                <a:gd name="connsiteY15" fmla="*/ 1278825 h 1509396"/>
                <a:gd name="connsiteX16" fmla="*/ 1411895 w 1545138"/>
                <a:gd name="connsiteY16" fmla="*/ 1261680 h 1509396"/>
                <a:gd name="connsiteX17" fmla="*/ 1493810 w 1545138"/>
                <a:gd name="connsiteY17" fmla="*/ 1189290 h 1509396"/>
                <a:gd name="connsiteX18" fmla="*/ 1539530 w 1545138"/>
                <a:gd name="connsiteY18" fmla="*/ 1090230 h 1509396"/>
                <a:gd name="connsiteX19" fmla="*/ 1535720 w 1545138"/>
                <a:gd name="connsiteY19" fmla="*/ 958785 h 1509396"/>
                <a:gd name="connsiteX20" fmla="*/ 1461425 w 1545138"/>
                <a:gd name="connsiteY20" fmla="*/ 907350 h 1509396"/>
                <a:gd name="connsiteX21" fmla="*/ 1411895 w 1545138"/>
                <a:gd name="connsiteY21" fmla="*/ 909255 h 1509396"/>
                <a:gd name="connsiteX22" fmla="*/ 1421420 w 1545138"/>
                <a:gd name="connsiteY22" fmla="*/ 844485 h 1509396"/>
                <a:gd name="connsiteX23" fmla="*/ 1478570 w 1545138"/>
                <a:gd name="connsiteY23" fmla="*/ 482535 h 1509396"/>
                <a:gd name="connsiteX24" fmla="*/ 1400465 w 1545138"/>
                <a:gd name="connsiteY24" fmla="*/ 219645 h 1509396"/>
                <a:gd name="connsiteX25" fmla="*/ 1234730 w 1545138"/>
                <a:gd name="connsiteY25" fmla="*/ 86295 h 1509396"/>
                <a:gd name="connsiteX26" fmla="*/ 1038515 w 1545138"/>
                <a:gd name="connsiteY26" fmla="*/ 19620 h 1509396"/>
                <a:gd name="connsiteX27" fmla="*/ 718475 w 1545138"/>
                <a:gd name="connsiteY27" fmla="*/ 4380 h 1509396"/>
                <a:gd name="connsiteX28" fmla="*/ 362240 w 1545138"/>
                <a:gd name="connsiteY28" fmla="*/ 88200 h 1509396"/>
                <a:gd name="connsiteX29" fmla="*/ 87920 w 1545138"/>
                <a:gd name="connsiteY29" fmla="*/ 375855 h 1509396"/>
                <a:gd name="connsiteX30" fmla="*/ 7910 w 1545138"/>
                <a:gd name="connsiteY30" fmla="*/ 663510 h 1509396"/>
                <a:gd name="connsiteX0" fmla="*/ 7911 w 1545139"/>
                <a:gd name="connsiteY0" fmla="*/ 663510 h 1509396"/>
                <a:gd name="connsiteX1" fmla="*/ 46011 w 1545139"/>
                <a:gd name="connsiteY1" fmla="*/ 831150 h 1509396"/>
                <a:gd name="connsiteX2" fmla="*/ 50270 w 1545139"/>
                <a:gd name="connsiteY2" fmla="*/ 875907 h 1509396"/>
                <a:gd name="connsiteX3" fmla="*/ 4101 w 1545139"/>
                <a:gd name="connsiteY3" fmla="*/ 887379 h 1509396"/>
                <a:gd name="connsiteX4" fmla="*/ 9816 w 1545139"/>
                <a:gd name="connsiteY4" fmla="*/ 991170 h 1509396"/>
                <a:gd name="connsiteX5" fmla="*/ 70776 w 1545139"/>
                <a:gd name="connsiteY5" fmla="*/ 1105470 h 1509396"/>
                <a:gd name="connsiteX6" fmla="*/ 114591 w 1545139"/>
                <a:gd name="connsiteY6" fmla="*/ 1143570 h 1509396"/>
                <a:gd name="connsiteX7" fmla="*/ 99351 w 1545139"/>
                <a:gd name="connsiteY7" fmla="*/ 1265490 h 1509396"/>
                <a:gd name="connsiteX8" fmla="*/ 131736 w 1545139"/>
                <a:gd name="connsiteY8" fmla="*/ 1356930 h 1509396"/>
                <a:gd name="connsiteX9" fmla="*/ 226986 w 1545139"/>
                <a:gd name="connsiteY9" fmla="*/ 1421700 h 1509396"/>
                <a:gd name="connsiteX10" fmla="*/ 409866 w 1545139"/>
                <a:gd name="connsiteY10" fmla="*/ 1478850 h 1509396"/>
                <a:gd name="connsiteX11" fmla="*/ 668946 w 1545139"/>
                <a:gd name="connsiteY11" fmla="*/ 1509330 h 1509396"/>
                <a:gd name="connsiteX12" fmla="*/ 903261 w 1545139"/>
                <a:gd name="connsiteY12" fmla="*/ 1471230 h 1509396"/>
                <a:gd name="connsiteX13" fmla="*/ 1126146 w 1545139"/>
                <a:gd name="connsiteY13" fmla="*/ 1387410 h 1509396"/>
                <a:gd name="connsiteX14" fmla="*/ 1280451 w 1545139"/>
                <a:gd name="connsiteY14" fmla="*/ 1263585 h 1509396"/>
                <a:gd name="connsiteX15" fmla="*/ 1312836 w 1545139"/>
                <a:gd name="connsiteY15" fmla="*/ 1278825 h 1509396"/>
                <a:gd name="connsiteX16" fmla="*/ 1411896 w 1545139"/>
                <a:gd name="connsiteY16" fmla="*/ 1261680 h 1509396"/>
                <a:gd name="connsiteX17" fmla="*/ 1493811 w 1545139"/>
                <a:gd name="connsiteY17" fmla="*/ 1189290 h 1509396"/>
                <a:gd name="connsiteX18" fmla="*/ 1539531 w 1545139"/>
                <a:gd name="connsiteY18" fmla="*/ 1090230 h 1509396"/>
                <a:gd name="connsiteX19" fmla="*/ 1535721 w 1545139"/>
                <a:gd name="connsiteY19" fmla="*/ 958785 h 1509396"/>
                <a:gd name="connsiteX20" fmla="*/ 1461426 w 1545139"/>
                <a:gd name="connsiteY20" fmla="*/ 907350 h 1509396"/>
                <a:gd name="connsiteX21" fmla="*/ 1411896 w 1545139"/>
                <a:gd name="connsiteY21" fmla="*/ 909255 h 1509396"/>
                <a:gd name="connsiteX22" fmla="*/ 1421421 w 1545139"/>
                <a:gd name="connsiteY22" fmla="*/ 844485 h 1509396"/>
                <a:gd name="connsiteX23" fmla="*/ 1478571 w 1545139"/>
                <a:gd name="connsiteY23" fmla="*/ 482535 h 1509396"/>
                <a:gd name="connsiteX24" fmla="*/ 1400466 w 1545139"/>
                <a:gd name="connsiteY24" fmla="*/ 219645 h 1509396"/>
                <a:gd name="connsiteX25" fmla="*/ 1234731 w 1545139"/>
                <a:gd name="connsiteY25" fmla="*/ 86295 h 1509396"/>
                <a:gd name="connsiteX26" fmla="*/ 1038516 w 1545139"/>
                <a:gd name="connsiteY26" fmla="*/ 19620 h 1509396"/>
                <a:gd name="connsiteX27" fmla="*/ 718476 w 1545139"/>
                <a:gd name="connsiteY27" fmla="*/ 4380 h 1509396"/>
                <a:gd name="connsiteX28" fmla="*/ 362241 w 1545139"/>
                <a:gd name="connsiteY28" fmla="*/ 88200 h 1509396"/>
                <a:gd name="connsiteX29" fmla="*/ 87921 w 1545139"/>
                <a:gd name="connsiteY29" fmla="*/ 375855 h 1509396"/>
                <a:gd name="connsiteX30" fmla="*/ 7911 w 1545139"/>
                <a:gd name="connsiteY30" fmla="*/ 663510 h 1509396"/>
                <a:gd name="connsiteX0" fmla="*/ 9982 w 1547210"/>
                <a:gd name="connsiteY0" fmla="*/ 663510 h 1509396"/>
                <a:gd name="connsiteX1" fmla="*/ 48082 w 1547210"/>
                <a:gd name="connsiteY1" fmla="*/ 831150 h 1509396"/>
                <a:gd name="connsiteX2" fmla="*/ 52341 w 1547210"/>
                <a:gd name="connsiteY2" fmla="*/ 875907 h 1509396"/>
                <a:gd name="connsiteX3" fmla="*/ 6172 w 1547210"/>
                <a:gd name="connsiteY3" fmla="*/ 887379 h 1509396"/>
                <a:gd name="connsiteX4" fmla="*/ 11887 w 1547210"/>
                <a:gd name="connsiteY4" fmla="*/ 991170 h 1509396"/>
                <a:gd name="connsiteX5" fmla="*/ 72847 w 1547210"/>
                <a:gd name="connsiteY5" fmla="*/ 1105470 h 1509396"/>
                <a:gd name="connsiteX6" fmla="*/ 116662 w 1547210"/>
                <a:gd name="connsiteY6" fmla="*/ 1143570 h 1509396"/>
                <a:gd name="connsiteX7" fmla="*/ 101422 w 1547210"/>
                <a:gd name="connsiteY7" fmla="*/ 1265490 h 1509396"/>
                <a:gd name="connsiteX8" fmla="*/ 133807 w 1547210"/>
                <a:gd name="connsiteY8" fmla="*/ 1356930 h 1509396"/>
                <a:gd name="connsiteX9" fmla="*/ 229057 w 1547210"/>
                <a:gd name="connsiteY9" fmla="*/ 1421700 h 1509396"/>
                <a:gd name="connsiteX10" fmla="*/ 411937 w 1547210"/>
                <a:gd name="connsiteY10" fmla="*/ 1478850 h 1509396"/>
                <a:gd name="connsiteX11" fmla="*/ 671017 w 1547210"/>
                <a:gd name="connsiteY11" fmla="*/ 1509330 h 1509396"/>
                <a:gd name="connsiteX12" fmla="*/ 905332 w 1547210"/>
                <a:gd name="connsiteY12" fmla="*/ 1471230 h 1509396"/>
                <a:gd name="connsiteX13" fmla="*/ 1128217 w 1547210"/>
                <a:gd name="connsiteY13" fmla="*/ 1387410 h 1509396"/>
                <a:gd name="connsiteX14" fmla="*/ 1282522 w 1547210"/>
                <a:gd name="connsiteY14" fmla="*/ 1263585 h 1509396"/>
                <a:gd name="connsiteX15" fmla="*/ 1314907 w 1547210"/>
                <a:gd name="connsiteY15" fmla="*/ 1278825 h 1509396"/>
                <a:gd name="connsiteX16" fmla="*/ 1413967 w 1547210"/>
                <a:gd name="connsiteY16" fmla="*/ 1261680 h 1509396"/>
                <a:gd name="connsiteX17" fmla="*/ 1495882 w 1547210"/>
                <a:gd name="connsiteY17" fmla="*/ 1189290 h 1509396"/>
                <a:gd name="connsiteX18" fmla="*/ 1541602 w 1547210"/>
                <a:gd name="connsiteY18" fmla="*/ 1090230 h 1509396"/>
                <a:gd name="connsiteX19" fmla="*/ 1537792 w 1547210"/>
                <a:gd name="connsiteY19" fmla="*/ 958785 h 1509396"/>
                <a:gd name="connsiteX20" fmla="*/ 1463497 w 1547210"/>
                <a:gd name="connsiteY20" fmla="*/ 907350 h 1509396"/>
                <a:gd name="connsiteX21" fmla="*/ 1413967 w 1547210"/>
                <a:gd name="connsiteY21" fmla="*/ 909255 h 1509396"/>
                <a:gd name="connsiteX22" fmla="*/ 1423492 w 1547210"/>
                <a:gd name="connsiteY22" fmla="*/ 844485 h 1509396"/>
                <a:gd name="connsiteX23" fmla="*/ 1480642 w 1547210"/>
                <a:gd name="connsiteY23" fmla="*/ 482535 h 1509396"/>
                <a:gd name="connsiteX24" fmla="*/ 1402537 w 1547210"/>
                <a:gd name="connsiteY24" fmla="*/ 219645 h 1509396"/>
                <a:gd name="connsiteX25" fmla="*/ 1236802 w 1547210"/>
                <a:gd name="connsiteY25" fmla="*/ 86295 h 1509396"/>
                <a:gd name="connsiteX26" fmla="*/ 1040587 w 1547210"/>
                <a:gd name="connsiteY26" fmla="*/ 19620 h 1509396"/>
                <a:gd name="connsiteX27" fmla="*/ 720547 w 1547210"/>
                <a:gd name="connsiteY27" fmla="*/ 4380 h 1509396"/>
                <a:gd name="connsiteX28" fmla="*/ 364312 w 1547210"/>
                <a:gd name="connsiteY28" fmla="*/ 88200 h 1509396"/>
                <a:gd name="connsiteX29" fmla="*/ 89992 w 1547210"/>
                <a:gd name="connsiteY29" fmla="*/ 375855 h 1509396"/>
                <a:gd name="connsiteX30" fmla="*/ 9982 w 1547210"/>
                <a:gd name="connsiteY30" fmla="*/ 663510 h 1509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547210" h="1509396">
                  <a:moveTo>
                    <a:pt x="9982" y="663510"/>
                  </a:moveTo>
                  <a:cubicBezTo>
                    <a:pt x="2997" y="739392"/>
                    <a:pt x="41022" y="795751"/>
                    <a:pt x="48082" y="831150"/>
                  </a:cubicBezTo>
                  <a:cubicBezTo>
                    <a:pt x="55142" y="866549"/>
                    <a:pt x="59326" y="866536"/>
                    <a:pt x="52341" y="875907"/>
                  </a:cubicBezTo>
                  <a:cubicBezTo>
                    <a:pt x="45356" y="885278"/>
                    <a:pt x="17665" y="856288"/>
                    <a:pt x="6172" y="887379"/>
                  </a:cubicBezTo>
                  <a:cubicBezTo>
                    <a:pt x="-5321" y="918470"/>
                    <a:pt x="775" y="954822"/>
                    <a:pt x="11887" y="991170"/>
                  </a:cubicBezTo>
                  <a:cubicBezTo>
                    <a:pt x="22999" y="1027518"/>
                    <a:pt x="55384" y="1080070"/>
                    <a:pt x="72847" y="1105470"/>
                  </a:cubicBezTo>
                  <a:cubicBezTo>
                    <a:pt x="90310" y="1130870"/>
                    <a:pt x="111900" y="1116900"/>
                    <a:pt x="116662" y="1143570"/>
                  </a:cubicBezTo>
                  <a:cubicBezTo>
                    <a:pt x="121424" y="1170240"/>
                    <a:pt x="98565" y="1229930"/>
                    <a:pt x="101422" y="1265490"/>
                  </a:cubicBezTo>
                  <a:cubicBezTo>
                    <a:pt x="104279" y="1301050"/>
                    <a:pt x="112535" y="1330895"/>
                    <a:pt x="133807" y="1356930"/>
                  </a:cubicBezTo>
                  <a:cubicBezTo>
                    <a:pt x="155079" y="1382965"/>
                    <a:pt x="182702" y="1401380"/>
                    <a:pt x="229057" y="1421700"/>
                  </a:cubicBezTo>
                  <a:cubicBezTo>
                    <a:pt x="275412" y="1442020"/>
                    <a:pt x="338277" y="1464245"/>
                    <a:pt x="411937" y="1478850"/>
                  </a:cubicBezTo>
                  <a:cubicBezTo>
                    <a:pt x="485597" y="1493455"/>
                    <a:pt x="588785" y="1510600"/>
                    <a:pt x="671017" y="1509330"/>
                  </a:cubicBezTo>
                  <a:cubicBezTo>
                    <a:pt x="753250" y="1508060"/>
                    <a:pt x="829132" y="1491550"/>
                    <a:pt x="905332" y="1471230"/>
                  </a:cubicBezTo>
                  <a:cubicBezTo>
                    <a:pt x="981532" y="1450910"/>
                    <a:pt x="1065352" y="1422018"/>
                    <a:pt x="1128217" y="1387410"/>
                  </a:cubicBezTo>
                  <a:cubicBezTo>
                    <a:pt x="1191082" y="1352803"/>
                    <a:pt x="1251407" y="1281682"/>
                    <a:pt x="1282522" y="1263585"/>
                  </a:cubicBezTo>
                  <a:cubicBezTo>
                    <a:pt x="1313637" y="1245488"/>
                    <a:pt x="1268078" y="1259759"/>
                    <a:pt x="1314907" y="1278825"/>
                  </a:cubicBezTo>
                  <a:cubicBezTo>
                    <a:pt x="1361736" y="1297891"/>
                    <a:pt x="1383805" y="1276602"/>
                    <a:pt x="1413967" y="1261680"/>
                  </a:cubicBezTo>
                  <a:cubicBezTo>
                    <a:pt x="1444129" y="1246758"/>
                    <a:pt x="1474610" y="1217865"/>
                    <a:pt x="1495882" y="1189290"/>
                  </a:cubicBezTo>
                  <a:cubicBezTo>
                    <a:pt x="1517155" y="1160715"/>
                    <a:pt x="1534617" y="1128648"/>
                    <a:pt x="1541602" y="1090230"/>
                  </a:cubicBezTo>
                  <a:cubicBezTo>
                    <a:pt x="1548587" y="1051813"/>
                    <a:pt x="1550810" y="989265"/>
                    <a:pt x="1537792" y="958785"/>
                  </a:cubicBezTo>
                  <a:cubicBezTo>
                    <a:pt x="1524774" y="928305"/>
                    <a:pt x="1484135" y="915605"/>
                    <a:pt x="1463497" y="907350"/>
                  </a:cubicBezTo>
                  <a:cubicBezTo>
                    <a:pt x="1442860" y="899095"/>
                    <a:pt x="1420634" y="919732"/>
                    <a:pt x="1413967" y="909255"/>
                  </a:cubicBezTo>
                  <a:cubicBezTo>
                    <a:pt x="1407300" y="898778"/>
                    <a:pt x="1412380" y="915605"/>
                    <a:pt x="1423492" y="844485"/>
                  </a:cubicBezTo>
                  <a:cubicBezTo>
                    <a:pt x="1434604" y="773365"/>
                    <a:pt x="1484134" y="586675"/>
                    <a:pt x="1480642" y="482535"/>
                  </a:cubicBezTo>
                  <a:cubicBezTo>
                    <a:pt x="1477150" y="378395"/>
                    <a:pt x="1443177" y="285685"/>
                    <a:pt x="1402537" y="219645"/>
                  </a:cubicBezTo>
                  <a:cubicBezTo>
                    <a:pt x="1361897" y="153605"/>
                    <a:pt x="1297127" y="119633"/>
                    <a:pt x="1236802" y="86295"/>
                  </a:cubicBezTo>
                  <a:cubicBezTo>
                    <a:pt x="1176477" y="52957"/>
                    <a:pt x="1126630" y="33273"/>
                    <a:pt x="1040587" y="19620"/>
                  </a:cubicBezTo>
                  <a:cubicBezTo>
                    <a:pt x="954545" y="5968"/>
                    <a:pt x="833259" y="-7050"/>
                    <a:pt x="720547" y="4380"/>
                  </a:cubicBezTo>
                  <a:cubicBezTo>
                    <a:pt x="607835" y="15810"/>
                    <a:pt x="488137" y="36448"/>
                    <a:pt x="364312" y="88200"/>
                  </a:cubicBezTo>
                  <a:cubicBezTo>
                    <a:pt x="240487" y="139952"/>
                    <a:pt x="149047" y="279970"/>
                    <a:pt x="89992" y="375855"/>
                  </a:cubicBezTo>
                  <a:cubicBezTo>
                    <a:pt x="30937" y="471740"/>
                    <a:pt x="16967" y="587628"/>
                    <a:pt x="9982" y="663510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72" name="Oval 171">
              <a:extLst>
                <a:ext uri="{FF2B5EF4-FFF2-40B4-BE49-F238E27FC236}">
                  <a16:creationId xmlns:a16="http://schemas.microsoft.com/office/drawing/2014/main" id="{D1E5F92A-C811-4F24-A36C-1357E36A9D86}"/>
                </a:ext>
              </a:extLst>
            </p:cNvPr>
            <p:cNvSpPr/>
            <p:nvPr/>
          </p:nvSpPr>
          <p:spPr>
            <a:xfrm rot="20800008">
              <a:off x="5929892" y="2562319"/>
              <a:ext cx="152057" cy="166441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D34CC809-F398-4AAB-9B81-5A289FEB21B0}"/>
                </a:ext>
              </a:extLst>
            </p:cNvPr>
            <p:cNvSpPr/>
            <p:nvPr/>
          </p:nvSpPr>
          <p:spPr>
            <a:xfrm rot="18151149" flipH="1">
              <a:off x="5297582" y="2569419"/>
              <a:ext cx="254460" cy="94565"/>
            </a:xfrm>
            <a:custGeom>
              <a:avLst/>
              <a:gdLst>
                <a:gd name="connsiteX0" fmla="*/ 224 w 292135"/>
                <a:gd name="connsiteY0" fmla="*/ 59346 h 59716"/>
                <a:gd name="connsiteX1" fmla="*/ 107075 w 292135"/>
                <a:gd name="connsiteY1" fmla="*/ 5920 h 59716"/>
                <a:gd name="connsiteX2" fmla="*/ 292010 w 292135"/>
                <a:gd name="connsiteY2" fmla="*/ 3866 h 59716"/>
                <a:gd name="connsiteX3" fmla="*/ 133788 w 292135"/>
                <a:gd name="connsiteY3" fmla="*/ 28524 h 59716"/>
                <a:gd name="connsiteX4" fmla="*/ 224 w 292135"/>
                <a:gd name="connsiteY4" fmla="*/ 59346 h 59716"/>
                <a:gd name="connsiteX0" fmla="*/ 2 w 291913"/>
                <a:gd name="connsiteY0" fmla="*/ 76080 h 77200"/>
                <a:gd name="connsiteX1" fmla="*/ 131511 w 291913"/>
                <a:gd name="connsiteY1" fmla="*/ 2105 h 77200"/>
                <a:gd name="connsiteX2" fmla="*/ 291788 w 291913"/>
                <a:gd name="connsiteY2" fmla="*/ 20600 h 77200"/>
                <a:gd name="connsiteX3" fmla="*/ 133566 w 291913"/>
                <a:gd name="connsiteY3" fmla="*/ 45258 h 77200"/>
                <a:gd name="connsiteX4" fmla="*/ 2 w 291913"/>
                <a:gd name="connsiteY4" fmla="*/ 76080 h 77200"/>
                <a:gd name="connsiteX0" fmla="*/ 9 w 291925"/>
                <a:gd name="connsiteY0" fmla="*/ 76080 h 76253"/>
                <a:gd name="connsiteX1" fmla="*/ 131518 w 291925"/>
                <a:gd name="connsiteY1" fmla="*/ 2105 h 76253"/>
                <a:gd name="connsiteX2" fmla="*/ 291795 w 291925"/>
                <a:gd name="connsiteY2" fmla="*/ 20600 h 76253"/>
                <a:gd name="connsiteX3" fmla="*/ 137683 w 291925"/>
                <a:gd name="connsiteY3" fmla="*/ 22655 h 76253"/>
                <a:gd name="connsiteX4" fmla="*/ 9 w 291925"/>
                <a:gd name="connsiteY4" fmla="*/ 76080 h 76253"/>
                <a:gd name="connsiteX0" fmla="*/ 9 w 292471"/>
                <a:gd name="connsiteY0" fmla="*/ 76080 h 76253"/>
                <a:gd name="connsiteX1" fmla="*/ 131518 w 292471"/>
                <a:gd name="connsiteY1" fmla="*/ 2105 h 76253"/>
                <a:gd name="connsiteX2" fmla="*/ 291795 w 292471"/>
                <a:gd name="connsiteY2" fmla="*/ 20600 h 76253"/>
                <a:gd name="connsiteX3" fmla="*/ 137683 w 292471"/>
                <a:gd name="connsiteY3" fmla="*/ 22655 h 76253"/>
                <a:gd name="connsiteX4" fmla="*/ 9 w 292471"/>
                <a:gd name="connsiteY4" fmla="*/ 76080 h 76253"/>
                <a:gd name="connsiteX0" fmla="*/ 1258 w 293720"/>
                <a:gd name="connsiteY0" fmla="*/ 76080 h 78680"/>
                <a:gd name="connsiteX1" fmla="*/ 132767 w 293720"/>
                <a:gd name="connsiteY1" fmla="*/ 2105 h 78680"/>
                <a:gd name="connsiteX2" fmla="*/ 293044 w 293720"/>
                <a:gd name="connsiteY2" fmla="*/ 20600 h 78680"/>
                <a:gd name="connsiteX3" fmla="*/ 138932 w 293720"/>
                <a:gd name="connsiteY3" fmla="*/ 22655 h 78680"/>
                <a:gd name="connsiteX4" fmla="*/ 1258 w 293720"/>
                <a:gd name="connsiteY4" fmla="*/ 76080 h 78680"/>
                <a:gd name="connsiteX0" fmla="*/ 1258 w 293044"/>
                <a:gd name="connsiteY0" fmla="*/ 76080 h 78680"/>
                <a:gd name="connsiteX1" fmla="*/ 132767 w 293044"/>
                <a:gd name="connsiteY1" fmla="*/ 2105 h 78680"/>
                <a:gd name="connsiteX2" fmla="*/ 293044 w 293044"/>
                <a:gd name="connsiteY2" fmla="*/ 20600 h 78680"/>
                <a:gd name="connsiteX3" fmla="*/ 138932 w 293044"/>
                <a:gd name="connsiteY3" fmla="*/ 22655 h 78680"/>
                <a:gd name="connsiteX4" fmla="*/ 1258 w 293044"/>
                <a:gd name="connsiteY4" fmla="*/ 76080 h 78680"/>
                <a:gd name="connsiteX0" fmla="*/ 1258 w 293044"/>
                <a:gd name="connsiteY0" fmla="*/ 76080 h 78611"/>
                <a:gd name="connsiteX1" fmla="*/ 132767 w 293044"/>
                <a:gd name="connsiteY1" fmla="*/ 2105 h 78611"/>
                <a:gd name="connsiteX2" fmla="*/ 293044 w 293044"/>
                <a:gd name="connsiteY2" fmla="*/ 20600 h 78611"/>
                <a:gd name="connsiteX3" fmla="*/ 138932 w 293044"/>
                <a:gd name="connsiteY3" fmla="*/ 22655 h 78611"/>
                <a:gd name="connsiteX4" fmla="*/ 1258 w 293044"/>
                <a:gd name="connsiteY4" fmla="*/ 76080 h 78611"/>
                <a:gd name="connsiteX0" fmla="*/ 1236 w 280693"/>
                <a:gd name="connsiteY0" fmla="*/ 79613 h 82337"/>
                <a:gd name="connsiteX1" fmla="*/ 132745 w 280693"/>
                <a:gd name="connsiteY1" fmla="*/ 5638 h 82337"/>
                <a:gd name="connsiteX2" fmla="*/ 280693 w 280693"/>
                <a:gd name="connsiteY2" fmla="*/ 7694 h 82337"/>
                <a:gd name="connsiteX3" fmla="*/ 138910 w 280693"/>
                <a:gd name="connsiteY3" fmla="*/ 26188 h 82337"/>
                <a:gd name="connsiteX4" fmla="*/ 1236 w 280693"/>
                <a:gd name="connsiteY4" fmla="*/ 79613 h 82337"/>
                <a:gd name="connsiteX0" fmla="*/ 39 w 279496"/>
                <a:gd name="connsiteY0" fmla="*/ 76896 h 77018"/>
                <a:gd name="connsiteX1" fmla="*/ 125384 w 279496"/>
                <a:gd name="connsiteY1" fmla="*/ 7030 h 77018"/>
                <a:gd name="connsiteX2" fmla="*/ 279496 w 279496"/>
                <a:gd name="connsiteY2" fmla="*/ 4977 h 77018"/>
                <a:gd name="connsiteX3" fmla="*/ 137713 w 279496"/>
                <a:gd name="connsiteY3" fmla="*/ 23471 h 77018"/>
                <a:gd name="connsiteX4" fmla="*/ 39 w 279496"/>
                <a:gd name="connsiteY4" fmla="*/ 76896 h 77018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650"/>
                <a:gd name="connsiteY0" fmla="*/ 81001 h 81123"/>
                <a:gd name="connsiteX1" fmla="*/ 125408 w 279650"/>
                <a:gd name="connsiteY1" fmla="*/ 11135 h 81123"/>
                <a:gd name="connsiteX2" fmla="*/ 279520 w 279650"/>
                <a:gd name="connsiteY2" fmla="*/ 9082 h 81123"/>
                <a:gd name="connsiteX3" fmla="*/ 137737 w 279650"/>
                <a:gd name="connsiteY3" fmla="*/ 27576 h 81123"/>
                <a:gd name="connsiteX4" fmla="*/ 63 w 279650"/>
                <a:gd name="connsiteY4" fmla="*/ 81001 h 81123"/>
                <a:gd name="connsiteX0" fmla="*/ 63 w 279650"/>
                <a:gd name="connsiteY0" fmla="*/ 81001 h 81234"/>
                <a:gd name="connsiteX1" fmla="*/ 125408 w 279650"/>
                <a:gd name="connsiteY1" fmla="*/ 11135 h 81234"/>
                <a:gd name="connsiteX2" fmla="*/ 279520 w 279650"/>
                <a:gd name="connsiteY2" fmla="*/ 9082 h 81234"/>
                <a:gd name="connsiteX3" fmla="*/ 137737 w 279650"/>
                <a:gd name="connsiteY3" fmla="*/ 27576 h 81234"/>
                <a:gd name="connsiteX4" fmla="*/ 63 w 279650"/>
                <a:gd name="connsiteY4" fmla="*/ 81001 h 81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9650" h="81234">
                  <a:moveTo>
                    <a:pt x="63" y="81001"/>
                  </a:moveTo>
                  <a:cubicBezTo>
                    <a:pt x="-1992" y="78261"/>
                    <a:pt x="45955" y="31340"/>
                    <a:pt x="125408" y="11135"/>
                  </a:cubicBezTo>
                  <a:cubicBezTo>
                    <a:pt x="204861" y="-9070"/>
                    <a:pt x="283288" y="3261"/>
                    <a:pt x="279520" y="9082"/>
                  </a:cubicBezTo>
                  <a:cubicBezTo>
                    <a:pt x="273698" y="23123"/>
                    <a:pt x="250068" y="-7013"/>
                    <a:pt x="137737" y="27576"/>
                  </a:cubicBezTo>
                  <a:cubicBezTo>
                    <a:pt x="25406" y="62165"/>
                    <a:pt x="2118" y="83741"/>
                    <a:pt x="63" y="81001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1DE23496-7028-4BA1-87B4-03ED7091B09C}"/>
                </a:ext>
              </a:extLst>
            </p:cNvPr>
            <p:cNvSpPr/>
            <p:nvPr/>
          </p:nvSpPr>
          <p:spPr>
            <a:xfrm rot="1866254">
              <a:off x="5832509" y="2446043"/>
              <a:ext cx="279650" cy="94565"/>
            </a:xfrm>
            <a:custGeom>
              <a:avLst/>
              <a:gdLst>
                <a:gd name="connsiteX0" fmla="*/ 224 w 292135"/>
                <a:gd name="connsiteY0" fmla="*/ 59346 h 59716"/>
                <a:gd name="connsiteX1" fmla="*/ 107075 w 292135"/>
                <a:gd name="connsiteY1" fmla="*/ 5920 h 59716"/>
                <a:gd name="connsiteX2" fmla="*/ 292010 w 292135"/>
                <a:gd name="connsiteY2" fmla="*/ 3866 h 59716"/>
                <a:gd name="connsiteX3" fmla="*/ 133788 w 292135"/>
                <a:gd name="connsiteY3" fmla="*/ 28524 h 59716"/>
                <a:gd name="connsiteX4" fmla="*/ 224 w 292135"/>
                <a:gd name="connsiteY4" fmla="*/ 59346 h 59716"/>
                <a:gd name="connsiteX0" fmla="*/ 2 w 291913"/>
                <a:gd name="connsiteY0" fmla="*/ 76080 h 77200"/>
                <a:gd name="connsiteX1" fmla="*/ 131511 w 291913"/>
                <a:gd name="connsiteY1" fmla="*/ 2105 h 77200"/>
                <a:gd name="connsiteX2" fmla="*/ 291788 w 291913"/>
                <a:gd name="connsiteY2" fmla="*/ 20600 h 77200"/>
                <a:gd name="connsiteX3" fmla="*/ 133566 w 291913"/>
                <a:gd name="connsiteY3" fmla="*/ 45258 h 77200"/>
                <a:gd name="connsiteX4" fmla="*/ 2 w 291913"/>
                <a:gd name="connsiteY4" fmla="*/ 76080 h 77200"/>
                <a:gd name="connsiteX0" fmla="*/ 9 w 291925"/>
                <a:gd name="connsiteY0" fmla="*/ 76080 h 76253"/>
                <a:gd name="connsiteX1" fmla="*/ 131518 w 291925"/>
                <a:gd name="connsiteY1" fmla="*/ 2105 h 76253"/>
                <a:gd name="connsiteX2" fmla="*/ 291795 w 291925"/>
                <a:gd name="connsiteY2" fmla="*/ 20600 h 76253"/>
                <a:gd name="connsiteX3" fmla="*/ 137683 w 291925"/>
                <a:gd name="connsiteY3" fmla="*/ 22655 h 76253"/>
                <a:gd name="connsiteX4" fmla="*/ 9 w 291925"/>
                <a:gd name="connsiteY4" fmla="*/ 76080 h 76253"/>
                <a:gd name="connsiteX0" fmla="*/ 9 w 292471"/>
                <a:gd name="connsiteY0" fmla="*/ 76080 h 76253"/>
                <a:gd name="connsiteX1" fmla="*/ 131518 w 292471"/>
                <a:gd name="connsiteY1" fmla="*/ 2105 h 76253"/>
                <a:gd name="connsiteX2" fmla="*/ 291795 w 292471"/>
                <a:gd name="connsiteY2" fmla="*/ 20600 h 76253"/>
                <a:gd name="connsiteX3" fmla="*/ 137683 w 292471"/>
                <a:gd name="connsiteY3" fmla="*/ 22655 h 76253"/>
                <a:gd name="connsiteX4" fmla="*/ 9 w 292471"/>
                <a:gd name="connsiteY4" fmla="*/ 76080 h 76253"/>
                <a:gd name="connsiteX0" fmla="*/ 1258 w 293720"/>
                <a:gd name="connsiteY0" fmla="*/ 76080 h 78680"/>
                <a:gd name="connsiteX1" fmla="*/ 132767 w 293720"/>
                <a:gd name="connsiteY1" fmla="*/ 2105 h 78680"/>
                <a:gd name="connsiteX2" fmla="*/ 293044 w 293720"/>
                <a:gd name="connsiteY2" fmla="*/ 20600 h 78680"/>
                <a:gd name="connsiteX3" fmla="*/ 138932 w 293720"/>
                <a:gd name="connsiteY3" fmla="*/ 22655 h 78680"/>
                <a:gd name="connsiteX4" fmla="*/ 1258 w 293720"/>
                <a:gd name="connsiteY4" fmla="*/ 76080 h 78680"/>
                <a:gd name="connsiteX0" fmla="*/ 1258 w 293044"/>
                <a:gd name="connsiteY0" fmla="*/ 76080 h 78680"/>
                <a:gd name="connsiteX1" fmla="*/ 132767 w 293044"/>
                <a:gd name="connsiteY1" fmla="*/ 2105 h 78680"/>
                <a:gd name="connsiteX2" fmla="*/ 293044 w 293044"/>
                <a:gd name="connsiteY2" fmla="*/ 20600 h 78680"/>
                <a:gd name="connsiteX3" fmla="*/ 138932 w 293044"/>
                <a:gd name="connsiteY3" fmla="*/ 22655 h 78680"/>
                <a:gd name="connsiteX4" fmla="*/ 1258 w 293044"/>
                <a:gd name="connsiteY4" fmla="*/ 76080 h 78680"/>
                <a:gd name="connsiteX0" fmla="*/ 1258 w 293044"/>
                <a:gd name="connsiteY0" fmla="*/ 76080 h 78611"/>
                <a:gd name="connsiteX1" fmla="*/ 132767 w 293044"/>
                <a:gd name="connsiteY1" fmla="*/ 2105 h 78611"/>
                <a:gd name="connsiteX2" fmla="*/ 293044 w 293044"/>
                <a:gd name="connsiteY2" fmla="*/ 20600 h 78611"/>
                <a:gd name="connsiteX3" fmla="*/ 138932 w 293044"/>
                <a:gd name="connsiteY3" fmla="*/ 22655 h 78611"/>
                <a:gd name="connsiteX4" fmla="*/ 1258 w 293044"/>
                <a:gd name="connsiteY4" fmla="*/ 76080 h 78611"/>
                <a:gd name="connsiteX0" fmla="*/ 1236 w 280693"/>
                <a:gd name="connsiteY0" fmla="*/ 79613 h 82337"/>
                <a:gd name="connsiteX1" fmla="*/ 132745 w 280693"/>
                <a:gd name="connsiteY1" fmla="*/ 5638 h 82337"/>
                <a:gd name="connsiteX2" fmla="*/ 280693 w 280693"/>
                <a:gd name="connsiteY2" fmla="*/ 7694 h 82337"/>
                <a:gd name="connsiteX3" fmla="*/ 138910 w 280693"/>
                <a:gd name="connsiteY3" fmla="*/ 26188 h 82337"/>
                <a:gd name="connsiteX4" fmla="*/ 1236 w 280693"/>
                <a:gd name="connsiteY4" fmla="*/ 79613 h 82337"/>
                <a:gd name="connsiteX0" fmla="*/ 39 w 279496"/>
                <a:gd name="connsiteY0" fmla="*/ 76896 h 77018"/>
                <a:gd name="connsiteX1" fmla="*/ 125384 w 279496"/>
                <a:gd name="connsiteY1" fmla="*/ 7030 h 77018"/>
                <a:gd name="connsiteX2" fmla="*/ 279496 w 279496"/>
                <a:gd name="connsiteY2" fmla="*/ 4977 h 77018"/>
                <a:gd name="connsiteX3" fmla="*/ 137713 w 279496"/>
                <a:gd name="connsiteY3" fmla="*/ 23471 h 77018"/>
                <a:gd name="connsiteX4" fmla="*/ 39 w 279496"/>
                <a:gd name="connsiteY4" fmla="*/ 76896 h 77018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650"/>
                <a:gd name="connsiteY0" fmla="*/ 81001 h 81123"/>
                <a:gd name="connsiteX1" fmla="*/ 125408 w 279650"/>
                <a:gd name="connsiteY1" fmla="*/ 11135 h 81123"/>
                <a:gd name="connsiteX2" fmla="*/ 279520 w 279650"/>
                <a:gd name="connsiteY2" fmla="*/ 9082 h 81123"/>
                <a:gd name="connsiteX3" fmla="*/ 137737 w 279650"/>
                <a:gd name="connsiteY3" fmla="*/ 27576 h 81123"/>
                <a:gd name="connsiteX4" fmla="*/ 63 w 279650"/>
                <a:gd name="connsiteY4" fmla="*/ 81001 h 81123"/>
                <a:gd name="connsiteX0" fmla="*/ 63 w 279650"/>
                <a:gd name="connsiteY0" fmla="*/ 81001 h 81234"/>
                <a:gd name="connsiteX1" fmla="*/ 125408 w 279650"/>
                <a:gd name="connsiteY1" fmla="*/ 11135 h 81234"/>
                <a:gd name="connsiteX2" fmla="*/ 279520 w 279650"/>
                <a:gd name="connsiteY2" fmla="*/ 9082 h 81234"/>
                <a:gd name="connsiteX3" fmla="*/ 137737 w 279650"/>
                <a:gd name="connsiteY3" fmla="*/ 27576 h 81234"/>
                <a:gd name="connsiteX4" fmla="*/ 63 w 279650"/>
                <a:gd name="connsiteY4" fmla="*/ 81001 h 81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9650" h="81234">
                  <a:moveTo>
                    <a:pt x="63" y="81001"/>
                  </a:moveTo>
                  <a:cubicBezTo>
                    <a:pt x="-1992" y="78261"/>
                    <a:pt x="45955" y="31340"/>
                    <a:pt x="125408" y="11135"/>
                  </a:cubicBezTo>
                  <a:cubicBezTo>
                    <a:pt x="204861" y="-9070"/>
                    <a:pt x="283288" y="3261"/>
                    <a:pt x="279520" y="9082"/>
                  </a:cubicBezTo>
                  <a:cubicBezTo>
                    <a:pt x="273698" y="23123"/>
                    <a:pt x="250068" y="-7013"/>
                    <a:pt x="137737" y="27576"/>
                  </a:cubicBezTo>
                  <a:cubicBezTo>
                    <a:pt x="25406" y="62165"/>
                    <a:pt x="2118" y="83741"/>
                    <a:pt x="63" y="81001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66E9177D-8C27-4E7F-B480-0E4A1F97E8F6}"/>
                </a:ext>
              </a:extLst>
            </p:cNvPr>
            <p:cNvSpPr/>
            <p:nvPr/>
          </p:nvSpPr>
          <p:spPr>
            <a:xfrm rot="20800008">
              <a:off x="5042762" y="1780368"/>
              <a:ext cx="1506104" cy="1057198"/>
            </a:xfrm>
            <a:custGeom>
              <a:avLst/>
              <a:gdLst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1174 w 1869410"/>
                <a:gd name="connsiteY19" fmla="*/ 1036330 h 1284241"/>
                <a:gd name="connsiteX20" fmla="*/ 1667369 w 1869410"/>
                <a:gd name="connsiteY20" fmla="*/ 1085860 h 1284241"/>
                <a:gd name="connsiteX21" fmla="*/ 1716899 w 1869410"/>
                <a:gd name="connsiteY21" fmla="*/ 93536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1174 w 1869410"/>
                <a:gd name="connsiteY19" fmla="*/ 1036330 h 1284241"/>
                <a:gd name="connsiteX20" fmla="*/ 1667369 w 1869410"/>
                <a:gd name="connsiteY20" fmla="*/ 1085860 h 1284241"/>
                <a:gd name="connsiteX21" fmla="*/ 1714994 w 1869410"/>
                <a:gd name="connsiteY21" fmla="*/ 90488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1174 w 1869410"/>
                <a:gd name="connsiteY19" fmla="*/ 1036330 h 1284241"/>
                <a:gd name="connsiteX20" fmla="*/ 1707374 w 1869410"/>
                <a:gd name="connsiteY20" fmla="*/ 1055380 h 1284241"/>
                <a:gd name="connsiteX21" fmla="*/ 1714994 w 1869410"/>
                <a:gd name="connsiteY21" fmla="*/ 90488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4984 w 1869410"/>
                <a:gd name="connsiteY19" fmla="*/ 1002040 h 1284241"/>
                <a:gd name="connsiteX20" fmla="*/ 1707374 w 1869410"/>
                <a:gd name="connsiteY20" fmla="*/ 1055380 h 1284241"/>
                <a:gd name="connsiteX21" fmla="*/ 1714994 w 1869410"/>
                <a:gd name="connsiteY21" fmla="*/ 90488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6"/>
                <a:gd name="connsiteX1" fmla="*/ 545324 w 1869410"/>
                <a:gd name="connsiteY1" fmla="*/ 516265 h 1284246"/>
                <a:gd name="connsiteX2" fmla="*/ 629144 w 1869410"/>
                <a:gd name="connsiteY2" fmla="*/ 476260 h 1284246"/>
                <a:gd name="connsiteX3" fmla="*/ 692009 w 1869410"/>
                <a:gd name="connsiteY3" fmla="*/ 577225 h 1284246"/>
                <a:gd name="connsiteX4" fmla="*/ 737729 w 1869410"/>
                <a:gd name="connsiteY4" fmla="*/ 779155 h 1284246"/>
                <a:gd name="connsiteX5" fmla="*/ 735824 w 1869410"/>
                <a:gd name="connsiteY5" fmla="*/ 914410 h 1284246"/>
                <a:gd name="connsiteX6" fmla="*/ 825359 w 1869410"/>
                <a:gd name="connsiteY6" fmla="*/ 678190 h 1284246"/>
                <a:gd name="connsiteX7" fmla="*/ 840599 w 1869410"/>
                <a:gd name="connsiteY7" fmla="*/ 582940 h 1284246"/>
                <a:gd name="connsiteX8" fmla="*/ 1103489 w 1869410"/>
                <a:gd name="connsiteY8" fmla="*/ 870595 h 1284246"/>
                <a:gd name="connsiteX9" fmla="*/ 1154924 w 1869410"/>
                <a:gd name="connsiteY9" fmla="*/ 891550 h 1284246"/>
                <a:gd name="connsiteX10" fmla="*/ 1055864 w 1869410"/>
                <a:gd name="connsiteY10" fmla="*/ 723910 h 1284246"/>
                <a:gd name="connsiteX11" fmla="*/ 1257794 w 1869410"/>
                <a:gd name="connsiteY11" fmla="*/ 971560 h 1284246"/>
                <a:gd name="connsiteX12" fmla="*/ 1233029 w 1869410"/>
                <a:gd name="connsiteY12" fmla="*/ 849640 h 1284246"/>
                <a:gd name="connsiteX13" fmla="*/ 1375904 w 1869410"/>
                <a:gd name="connsiteY13" fmla="*/ 986800 h 1284246"/>
                <a:gd name="connsiteX14" fmla="*/ 1417814 w 1869410"/>
                <a:gd name="connsiteY14" fmla="*/ 1173490 h 1284246"/>
                <a:gd name="connsiteX15" fmla="*/ 1444484 w 1869410"/>
                <a:gd name="connsiteY15" fmla="*/ 1057285 h 1284246"/>
                <a:gd name="connsiteX16" fmla="*/ 1450199 w 1869410"/>
                <a:gd name="connsiteY16" fmla="*/ 1283980 h 1284246"/>
                <a:gd name="connsiteX17" fmla="*/ 1495919 w 1869410"/>
                <a:gd name="connsiteY17" fmla="*/ 1101100 h 1284246"/>
                <a:gd name="connsiteX18" fmla="*/ 1551164 w 1869410"/>
                <a:gd name="connsiteY18" fmla="*/ 1011565 h 1284246"/>
                <a:gd name="connsiteX19" fmla="*/ 1634984 w 1869410"/>
                <a:gd name="connsiteY19" fmla="*/ 1002040 h 1284246"/>
                <a:gd name="connsiteX20" fmla="*/ 1707374 w 1869410"/>
                <a:gd name="connsiteY20" fmla="*/ 1055380 h 1284246"/>
                <a:gd name="connsiteX21" fmla="*/ 1714994 w 1869410"/>
                <a:gd name="connsiteY21" fmla="*/ 904885 h 1284246"/>
                <a:gd name="connsiteX22" fmla="*/ 1716899 w 1869410"/>
                <a:gd name="connsiteY22" fmla="*/ 802015 h 1284246"/>
                <a:gd name="connsiteX23" fmla="*/ 1804529 w 1869410"/>
                <a:gd name="connsiteY23" fmla="*/ 889645 h 1284246"/>
                <a:gd name="connsiteX24" fmla="*/ 1764524 w 1869410"/>
                <a:gd name="connsiteY24" fmla="*/ 716290 h 1284246"/>
                <a:gd name="connsiteX25" fmla="*/ 1764524 w 1869410"/>
                <a:gd name="connsiteY25" fmla="*/ 615325 h 1284246"/>
                <a:gd name="connsiteX26" fmla="*/ 1869299 w 1869410"/>
                <a:gd name="connsiteY26" fmla="*/ 708670 h 1284246"/>
                <a:gd name="connsiteX27" fmla="*/ 1783574 w 1869410"/>
                <a:gd name="connsiteY27" fmla="*/ 539125 h 1284246"/>
                <a:gd name="connsiteX28" fmla="*/ 1730234 w 1869410"/>
                <a:gd name="connsiteY28" fmla="*/ 396250 h 1284246"/>
                <a:gd name="connsiteX29" fmla="*/ 1560689 w 1869410"/>
                <a:gd name="connsiteY29" fmla="*/ 219085 h 1284246"/>
                <a:gd name="connsiteX30" fmla="*/ 1427339 w 1869410"/>
                <a:gd name="connsiteY30" fmla="*/ 129550 h 1284246"/>
                <a:gd name="connsiteX31" fmla="*/ 1594979 w 1869410"/>
                <a:gd name="connsiteY31" fmla="*/ 100975 h 1284246"/>
                <a:gd name="connsiteX32" fmla="*/ 1634984 w 1869410"/>
                <a:gd name="connsiteY32" fmla="*/ 70495 h 1284246"/>
                <a:gd name="connsiteX33" fmla="*/ 1402574 w 1869410"/>
                <a:gd name="connsiteY33" fmla="*/ 62875 h 1284246"/>
                <a:gd name="connsiteX34" fmla="*/ 1191119 w 1869410"/>
                <a:gd name="connsiteY34" fmla="*/ 17155 h 1284246"/>
                <a:gd name="connsiteX35" fmla="*/ 981569 w 1869410"/>
                <a:gd name="connsiteY35" fmla="*/ 10 h 1284246"/>
                <a:gd name="connsiteX36" fmla="*/ 712964 w 1869410"/>
                <a:gd name="connsiteY36" fmla="*/ 19060 h 1284246"/>
                <a:gd name="connsiteX37" fmla="*/ 543419 w 1869410"/>
                <a:gd name="connsiteY37" fmla="*/ 55255 h 1284246"/>
                <a:gd name="connsiteX38" fmla="*/ 415784 w 1869410"/>
                <a:gd name="connsiteY38" fmla="*/ 144790 h 1284246"/>
                <a:gd name="connsiteX39" fmla="*/ 364349 w 1869410"/>
                <a:gd name="connsiteY39" fmla="*/ 215275 h 1284246"/>
                <a:gd name="connsiteX40" fmla="*/ 290054 w 1869410"/>
                <a:gd name="connsiteY40" fmla="*/ 278140 h 1284246"/>
                <a:gd name="connsiteX41" fmla="*/ 223379 w 1869410"/>
                <a:gd name="connsiteY41" fmla="*/ 331480 h 1284246"/>
                <a:gd name="connsiteX42" fmla="*/ 145274 w 1869410"/>
                <a:gd name="connsiteY42" fmla="*/ 485785 h 1284246"/>
                <a:gd name="connsiteX43" fmla="*/ 80504 w 1869410"/>
                <a:gd name="connsiteY43" fmla="*/ 674380 h 1284246"/>
                <a:gd name="connsiteX44" fmla="*/ 494 w 1869410"/>
                <a:gd name="connsiteY44" fmla="*/ 777250 h 1284246"/>
                <a:gd name="connsiteX45" fmla="*/ 120509 w 1869410"/>
                <a:gd name="connsiteY45" fmla="*/ 678190 h 1284246"/>
                <a:gd name="connsiteX46" fmla="*/ 118604 w 1869410"/>
                <a:gd name="connsiteY46" fmla="*/ 910600 h 1284246"/>
                <a:gd name="connsiteX47" fmla="*/ 131939 w 1869410"/>
                <a:gd name="connsiteY47" fmla="*/ 1034425 h 1284246"/>
                <a:gd name="connsiteX48" fmla="*/ 160514 w 1869410"/>
                <a:gd name="connsiteY48" fmla="*/ 891550 h 1284246"/>
                <a:gd name="connsiteX49" fmla="*/ 246239 w 1869410"/>
                <a:gd name="connsiteY49" fmla="*/ 990610 h 1284246"/>
                <a:gd name="connsiteX50" fmla="*/ 238619 w 1869410"/>
                <a:gd name="connsiteY50" fmla="*/ 866785 h 1284246"/>
                <a:gd name="connsiteX51" fmla="*/ 250049 w 1869410"/>
                <a:gd name="connsiteY51" fmla="*/ 725815 h 1284246"/>
                <a:gd name="connsiteX52" fmla="*/ 311009 w 1869410"/>
                <a:gd name="connsiteY52" fmla="*/ 889645 h 1284246"/>
                <a:gd name="connsiteX53" fmla="*/ 295769 w 1869410"/>
                <a:gd name="connsiteY53" fmla="*/ 643900 h 1284246"/>
                <a:gd name="connsiteX54" fmla="*/ 341489 w 1869410"/>
                <a:gd name="connsiteY54" fmla="*/ 495310 h 1284246"/>
                <a:gd name="connsiteX55" fmla="*/ 394829 w 1869410"/>
                <a:gd name="connsiteY55" fmla="*/ 483880 h 1284246"/>
                <a:gd name="connsiteX56" fmla="*/ 486269 w 1869410"/>
                <a:gd name="connsiteY56" fmla="*/ 586750 h 1284246"/>
                <a:gd name="connsiteX0" fmla="*/ 486269 w 1869410"/>
                <a:gd name="connsiteY0" fmla="*/ 586750 h 1284246"/>
                <a:gd name="connsiteX1" fmla="*/ 545324 w 1869410"/>
                <a:gd name="connsiteY1" fmla="*/ 516265 h 1284246"/>
                <a:gd name="connsiteX2" fmla="*/ 629144 w 1869410"/>
                <a:gd name="connsiteY2" fmla="*/ 476260 h 1284246"/>
                <a:gd name="connsiteX3" fmla="*/ 692009 w 1869410"/>
                <a:gd name="connsiteY3" fmla="*/ 577225 h 1284246"/>
                <a:gd name="connsiteX4" fmla="*/ 737729 w 1869410"/>
                <a:gd name="connsiteY4" fmla="*/ 779155 h 1284246"/>
                <a:gd name="connsiteX5" fmla="*/ 735824 w 1869410"/>
                <a:gd name="connsiteY5" fmla="*/ 914410 h 1284246"/>
                <a:gd name="connsiteX6" fmla="*/ 825359 w 1869410"/>
                <a:gd name="connsiteY6" fmla="*/ 678190 h 1284246"/>
                <a:gd name="connsiteX7" fmla="*/ 840599 w 1869410"/>
                <a:gd name="connsiteY7" fmla="*/ 582940 h 1284246"/>
                <a:gd name="connsiteX8" fmla="*/ 1103489 w 1869410"/>
                <a:gd name="connsiteY8" fmla="*/ 870595 h 1284246"/>
                <a:gd name="connsiteX9" fmla="*/ 1154924 w 1869410"/>
                <a:gd name="connsiteY9" fmla="*/ 891550 h 1284246"/>
                <a:gd name="connsiteX10" fmla="*/ 1055864 w 1869410"/>
                <a:gd name="connsiteY10" fmla="*/ 723910 h 1284246"/>
                <a:gd name="connsiteX11" fmla="*/ 1257794 w 1869410"/>
                <a:gd name="connsiteY11" fmla="*/ 971560 h 1284246"/>
                <a:gd name="connsiteX12" fmla="*/ 1233029 w 1869410"/>
                <a:gd name="connsiteY12" fmla="*/ 849640 h 1284246"/>
                <a:gd name="connsiteX13" fmla="*/ 1375904 w 1869410"/>
                <a:gd name="connsiteY13" fmla="*/ 986800 h 1284246"/>
                <a:gd name="connsiteX14" fmla="*/ 1417814 w 1869410"/>
                <a:gd name="connsiteY14" fmla="*/ 1173490 h 1284246"/>
                <a:gd name="connsiteX15" fmla="*/ 1444484 w 1869410"/>
                <a:gd name="connsiteY15" fmla="*/ 1057285 h 1284246"/>
                <a:gd name="connsiteX16" fmla="*/ 1450199 w 1869410"/>
                <a:gd name="connsiteY16" fmla="*/ 1283980 h 1284246"/>
                <a:gd name="connsiteX17" fmla="*/ 1495919 w 1869410"/>
                <a:gd name="connsiteY17" fmla="*/ 1101100 h 1284246"/>
                <a:gd name="connsiteX18" fmla="*/ 1551164 w 1869410"/>
                <a:gd name="connsiteY18" fmla="*/ 1011565 h 1284246"/>
                <a:gd name="connsiteX19" fmla="*/ 1671179 w 1869410"/>
                <a:gd name="connsiteY19" fmla="*/ 1011565 h 1284246"/>
                <a:gd name="connsiteX20" fmla="*/ 1707374 w 1869410"/>
                <a:gd name="connsiteY20" fmla="*/ 1055380 h 1284246"/>
                <a:gd name="connsiteX21" fmla="*/ 1714994 w 1869410"/>
                <a:gd name="connsiteY21" fmla="*/ 904885 h 1284246"/>
                <a:gd name="connsiteX22" fmla="*/ 1716899 w 1869410"/>
                <a:gd name="connsiteY22" fmla="*/ 802015 h 1284246"/>
                <a:gd name="connsiteX23" fmla="*/ 1804529 w 1869410"/>
                <a:gd name="connsiteY23" fmla="*/ 889645 h 1284246"/>
                <a:gd name="connsiteX24" fmla="*/ 1764524 w 1869410"/>
                <a:gd name="connsiteY24" fmla="*/ 716290 h 1284246"/>
                <a:gd name="connsiteX25" fmla="*/ 1764524 w 1869410"/>
                <a:gd name="connsiteY25" fmla="*/ 615325 h 1284246"/>
                <a:gd name="connsiteX26" fmla="*/ 1869299 w 1869410"/>
                <a:gd name="connsiteY26" fmla="*/ 708670 h 1284246"/>
                <a:gd name="connsiteX27" fmla="*/ 1783574 w 1869410"/>
                <a:gd name="connsiteY27" fmla="*/ 539125 h 1284246"/>
                <a:gd name="connsiteX28" fmla="*/ 1730234 w 1869410"/>
                <a:gd name="connsiteY28" fmla="*/ 396250 h 1284246"/>
                <a:gd name="connsiteX29" fmla="*/ 1560689 w 1869410"/>
                <a:gd name="connsiteY29" fmla="*/ 219085 h 1284246"/>
                <a:gd name="connsiteX30" fmla="*/ 1427339 w 1869410"/>
                <a:gd name="connsiteY30" fmla="*/ 129550 h 1284246"/>
                <a:gd name="connsiteX31" fmla="*/ 1594979 w 1869410"/>
                <a:gd name="connsiteY31" fmla="*/ 100975 h 1284246"/>
                <a:gd name="connsiteX32" fmla="*/ 1634984 w 1869410"/>
                <a:gd name="connsiteY32" fmla="*/ 70495 h 1284246"/>
                <a:gd name="connsiteX33" fmla="*/ 1402574 w 1869410"/>
                <a:gd name="connsiteY33" fmla="*/ 62875 h 1284246"/>
                <a:gd name="connsiteX34" fmla="*/ 1191119 w 1869410"/>
                <a:gd name="connsiteY34" fmla="*/ 17155 h 1284246"/>
                <a:gd name="connsiteX35" fmla="*/ 981569 w 1869410"/>
                <a:gd name="connsiteY35" fmla="*/ 10 h 1284246"/>
                <a:gd name="connsiteX36" fmla="*/ 712964 w 1869410"/>
                <a:gd name="connsiteY36" fmla="*/ 19060 h 1284246"/>
                <a:gd name="connsiteX37" fmla="*/ 543419 w 1869410"/>
                <a:gd name="connsiteY37" fmla="*/ 55255 h 1284246"/>
                <a:gd name="connsiteX38" fmla="*/ 415784 w 1869410"/>
                <a:gd name="connsiteY38" fmla="*/ 144790 h 1284246"/>
                <a:gd name="connsiteX39" fmla="*/ 364349 w 1869410"/>
                <a:gd name="connsiteY39" fmla="*/ 215275 h 1284246"/>
                <a:gd name="connsiteX40" fmla="*/ 290054 w 1869410"/>
                <a:gd name="connsiteY40" fmla="*/ 278140 h 1284246"/>
                <a:gd name="connsiteX41" fmla="*/ 223379 w 1869410"/>
                <a:gd name="connsiteY41" fmla="*/ 331480 h 1284246"/>
                <a:gd name="connsiteX42" fmla="*/ 145274 w 1869410"/>
                <a:gd name="connsiteY42" fmla="*/ 485785 h 1284246"/>
                <a:gd name="connsiteX43" fmla="*/ 80504 w 1869410"/>
                <a:gd name="connsiteY43" fmla="*/ 674380 h 1284246"/>
                <a:gd name="connsiteX44" fmla="*/ 494 w 1869410"/>
                <a:gd name="connsiteY44" fmla="*/ 777250 h 1284246"/>
                <a:gd name="connsiteX45" fmla="*/ 120509 w 1869410"/>
                <a:gd name="connsiteY45" fmla="*/ 678190 h 1284246"/>
                <a:gd name="connsiteX46" fmla="*/ 118604 w 1869410"/>
                <a:gd name="connsiteY46" fmla="*/ 910600 h 1284246"/>
                <a:gd name="connsiteX47" fmla="*/ 131939 w 1869410"/>
                <a:gd name="connsiteY47" fmla="*/ 1034425 h 1284246"/>
                <a:gd name="connsiteX48" fmla="*/ 160514 w 1869410"/>
                <a:gd name="connsiteY48" fmla="*/ 891550 h 1284246"/>
                <a:gd name="connsiteX49" fmla="*/ 246239 w 1869410"/>
                <a:gd name="connsiteY49" fmla="*/ 990610 h 1284246"/>
                <a:gd name="connsiteX50" fmla="*/ 238619 w 1869410"/>
                <a:gd name="connsiteY50" fmla="*/ 866785 h 1284246"/>
                <a:gd name="connsiteX51" fmla="*/ 250049 w 1869410"/>
                <a:gd name="connsiteY51" fmla="*/ 725815 h 1284246"/>
                <a:gd name="connsiteX52" fmla="*/ 311009 w 1869410"/>
                <a:gd name="connsiteY52" fmla="*/ 889645 h 1284246"/>
                <a:gd name="connsiteX53" fmla="*/ 295769 w 1869410"/>
                <a:gd name="connsiteY53" fmla="*/ 643900 h 1284246"/>
                <a:gd name="connsiteX54" fmla="*/ 341489 w 1869410"/>
                <a:gd name="connsiteY54" fmla="*/ 495310 h 1284246"/>
                <a:gd name="connsiteX55" fmla="*/ 394829 w 1869410"/>
                <a:gd name="connsiteY55" fmla="*/ 483880 h 1284246"/>
                <a:gd name="connsiteX56" fmla="*/ 486269 w 1869410"/>
                <a:gd name="connsiteY56" fmla="*/ 586750 h 1284246"/>
                <a:gd name="connsiteX0" fmla="*/ 486269 w 1869410"/>
                <a:gd name="connsiteY0" fmla="*/ 586750 h 1284251"/>
                <a:gd name="connsiteX1" fmla="*/ 545324 w 1869410"/>
                <a:gd name="connsiteY1" fmla="*/ 516265 h 1284251"/>
                <a:gd name="connsiteX2" fmla="*/ 629144 w 1869410"/>
                <a:gd name="connsiteY2" fmla="*/ 476260 h 1284251"/>
                <a:gd name="connsiteX3" fmla="*/ 692009 w 1869410"/>
                <a:gd name="connsiteY3" fmla="*/ 577225 h 1284251"/>
                <a:gd name="connsiteX4" fmla="*/ 737729 w 1869410"/>
                <a:gd name="connsiteY4" fmla="*/ 779155 h 1284251"/>
                <a:gd name="connsiteX5" fmla="*/ 735824 w 1869410"/>
                <a:gd name="connsiteY5" fmla="*/ 914410 h 1284251"/>
                <a:gd name="connsiteX6" fmla="*/ 825359 w 1869410"/>
                <a:gd name="connsiteY6" fmla="*/ 678190 h 1284251"/>
                <a:gd name="connsiteX7" fmla="*/ 840599 w 1869410"/>
                <a:gd name="connsiteY7" fmla="*/ 582940 h 1284251"/>
                <a:gd name="connsiteX8" fmla="*/ 1103489 w 1869410"/>
                <a:gd name="connsiteY8" fmla="*/ 870595 h 1284251"/>
                <a:gd name="connsiteX9" fmla="*/ 1154924 w 1869410"/>
                <a:gd name="connsiteY9" fmla="*/ 891550 h 1284251"/>
                <a:gd name="connsiteX10" fmla="*/ 1055864 w 1869410"/>
                <a:gd name="connsiteY10" fmla="*/ 723910 h 1284251"/>
                <a:gd name="connsiteX11" fmla="*/ 1257794 w 1869410"/>
                <a:gd name="connsiteY11" fmla="*/ 971560 h 1284251"/>
                <a:gd name="connsiteX12" fmla="*/ 1233029 w 1869410"/>
                <a:gd name="connsiteY12" fmla="*/ 849640 h 1284251"/>
                <a:gd name="connsiteX13" fmla="*/ 1375904 w 1869410"/>
                <a:gd name="connsiteY13" fmla="*/ 986800 h 1284251"/>
                <a:gd name="connsiteX14" fmla="*/ 1417814 w 1869410"/>
                <a:gd name="connsiteY14" fmla="*/ 1173490 h 1284251"/>
                <a:gd name="connsiteX15" fmla="*/ 1444484 w 1869410"/>
                <a:gd name="connsiteY15" fmla="*/ 1057285 h 1284251"/>
                <a:gd name="connsiteX16" fmla="*/ 1450199 w 1869410"/>
                <a:gd name="connsiteY16" fmla="*/ 1283980 h 1284251"/>
                <a:gd name="connsiteX17" fmla="*/ 1495919 w 1869410"/>
                <a:gd name="connsiteY17" fmla="*/ 1101100 h 1284251"/>
                <a:gd name="connsiteX18" fmla="*/ 1574024 w 1869410"/>
                <a:gd name="connsiteY18" fmla="*/ 996325 h 1284251"/>
                <a:gd name="connsiteX19" fmla="*/ 1671179 w 1869410"/>
                <a:gd name="connsiteY19" fmla="*/ 1011565 h 1284251"/>
                <a:gd name="connsiteX20" fmla="*/ 1707374 w 1869410"/>
                <a:gd name="connsiteY20" fmla="*/ 1055380 h 1284251"/>
                <a:gd name="connsiteX21" fmla="*/ 1714994 w 1869410"/>
                <a:gd name="connsiteY21" fmla="*/ 904885 h 1284251"/>
                <a:gd name="connsiteX22" fmla="*/ 1716899 w 1869410"/>
                <a:gd name="connsiteY22" fmla="*/ 802015 h 1284251"/>
                <a:gd name="connsiteX23" fmla="*/ 1804529 w 1869410"/>
                <a:gd name="connsiteY23" fmla="*/ 889645 h 1284251"/>
                <a:gd name="connsiteX24" fmla="*/ 1764524 w 1869410"/>
                <a:gd name="connsiteY24" fmla="*/ 716290 h 1284251"/>
                <a:gd name="connsiteX25" fmla="*/ 1764524 w 1869410"/>
                <a:gd name="connsiteY25" fmla="*/ 615325 h 1284251"/>
                <a:gd name="connsiteX26" fmla="*/ 1869299 w 1869410"/>
                <a:gd name="connsiteY26" fmla="*/ 708670 h 1284251"/>
                <a:gd name="connsiteX27" fmla="*/ 1783574 w 1869410"/>
                <a:gd name="connsiteY27" fmla="*/ 539125 h 1284251"/>
                <a:gd name="connsiteX28" fmla="*/ 1730234 w 1869410"/>
                <a:gd name="connsiteY28" fmla="*/ 396250 h 1284251"/>
                <a:gd name="connsiteX29" fmla="*/ 1560689 w 1869410"/>
                <a:gd name="connsiteY29" fmla="*/ 219085 h 1284251"/>
                <a:gd name="connsiteX30" fmla="*/ 1427339 w 1869410"/>
                <a:gd name="connsiteY30" fmla="*/ 129550 h 1284251"/>
                <a:gd name="connsiteX31" fmla="*/ 1594979 w 1869410"/>
                <a:gd name="connsiteY31" fmla="*/ 100975 h 1284251"/>
                <a:gd name="connsiteX32" fmla="*/ 1634984 w 1869410"/>
                <a:gd name="connsiteY32" fmla="*/ 70495 h 1284251"/>
                <a:gd name="connsiteX33" fmla="*/ 1402574 w 1869410"/>
                <a:gd name="connsiteY33" fmla="*/ 62875 h 1284251"/>
                <a:gd name="connsiteX34" fmla="*/ 1191119 w 1869410"/>
                <a:gd name="connsiteY34" fmla="*/ 17155 h 1284251"/>
                <a:gd name="connsiteX35" fmla="*/ 981569 w 1869410"/>
                <a:gd name="connsiteY35" fmla="*/ 10 h 1284251"/>
                <a:gd name="connsiteX36" fmla="*/ 712964 w 1869410"/>
                <a:gd name="connsiteY36" fmla="*/ 19060 h 1284251"/>
                <a:gd name="connsiteX37" fmla="*/ 543419 w 1869410"/>
                <a:gd name="connsiteY37" fmla="*/ 55255 h 1284251"/>
                <a:gd name="connsiteX38" fmla="*/ 415784 w 1869410"/>
                <a:gd name="connsiteY38" fmla="*/ 144790 h 1284251"/>
                <a:gd name="connsiteX39" fmla="*/ 364349 w 1869410"/>
                <a:gd name="connsiteY39" fmla="*/ 215275 h 1284251"/>
                <a:gd name="connsiteX40" fmla="*/ 290054 w 1869410"/>
                <a:gd name="connsiteY40" fmla="*/ 278140 h 1284251"/>
                <a:gd name="connsiteX41" fmla="*/ 223379 w 1869410"/>
                <a:gd name="connsiteY41" fmla="*/ 331480 h 1284251"/>
                <a:gd name="connsiteX42" fmla="*/ 145274 w 1869410"/>
                <a:gd name="connsiteY42" fmla="*/ 485785 h 1284251"/>
                <a:gd name="connsiteX43" fmla="*/ 80504 w 1869410"/>
                <a:gd name="connsiteY43" fmla="*/ 674380 h 1284251"/>
                <a:gd name="connsiteX44" fmla="*/ 494 w 1869410"/>
                <a:gd name="connsiteY44" fmla="*/ 777250 h 1284251"/>
                <a:gd name="connsiteX45" fmla="*/ 120509 w 1869410"/>
                <a:gd name="connsiteY45" fmla="*/ 678190 h 1284251"/>
                <a:gd name="connsiteX46" fmla="*/ 118604 w 1869410"/>
                <a:gd name="connsiteY46" fmla="*/ 910600 h 1284251"/>
                <a:gd name="connsiteX47" fmla="*/ 131939 w 1869410"/>
                <a:gd name="connsiteY47" fmla="*/ 1034425 h 1284251"/>
                <a:gd name="connsiteX48" fmla="*/ 160514 w 1869410"/>
                <a:gd name="connsiteY48" fmla="*/ 891550 h 1284251"/>
                <a:gd name="connsiteX49" fmla="*/ 246239 w 1869410"/>
                <a:gd name="connsiteY49" fmla="*/ 990610 h 1284251"/>
                <a:gd name="connsiteX50" fmla="*/ 238619 w 1869410"/>
                <a:gd name="connsiteY50" fmla="*/ 866785 h 1284251"/>
                <a:gd name="connsiteX51" fmla="*/ 250049 w 1869410"/>
                <a:gd name="connsiteY51" fmla="*/ 725815 h 1284251"/>
                <a:gd name="connsiteX52" fmla="*/ 311009 w 1869410"/>
                <a:gd name="connsiteY52" fmla="*/ 889645 h 1284251"/>
                <a:gd name="connsiteX53" fmla="*/ 295769 w 1869410"/>
                <a:gd name="connsiteY53" fmla="*/ 643900 h 1284251"/>
                <a:gd name="connsiteX54" fmla="*/ 341489 w 1869410"/>
                <a:gd name="connsiteY54" fmla="*/ 495310 h 1284251"/>
                <a:gd name="connsiteX55" fmla="*/ 394829 w 1869410"/>
                <a:gd name="connsiteY55" fmla="*/ 483880 h 1284251"/>
                <a:gd name="connsiteX56" fmla="*/ 486269 w 1869410"/>
                <a:gd name="connsiteY56" fmla="*/ 586750 h 1284251"/>
                <a:gd name="connsiteX0" fmla="*/ 486269 w 1869410"/>
                <a:gd name="connsiteY0" fmla="*/ 586750 h 1284251"/>
                <a:gd name="connsiteX1" fmla="*/ 545324 w 1869410"/>
                <a:gd name="connsiteY1" fmla="*/ 516265 h 1284251"/>
                <a:gd name="connsiteX2" fmla="*/ 629144 w 1869410"/>
                <a:gd name="connsiteY2" fmla="*/ 476260 h 1284251"/>
                <a:gd name="connsiteX3" fmla="*/ 692009 w 1869410"/>
                <a:gd name="connsiteY3" fmla="*/ 577225 h 1284251"/>
                <a:gd name="connsiteX4" fmla="*/ 737729 w 1869410"/>
                <a:gd name="connsiteY4" fmla="*/ 779155 h 1284251"/>
                <a:gd name="connsiteX5" fmla="*/ 735824 w 1869410"/>
                <a:gd name="connsiteY5" fmla="*/ 914410 h 1284251"/>
                <a:gd name="connsiteX6" fmla="*/ 825359 w 1869410"/>
                <a:gd name="connsiteY6" fmla="*/ 678190 h 1284251"/>
                <a:gd name="connsiteX7" fmla="*/ 840599 w 1869410"/>
                <a:gd name="connsiteY7" fmla="*/ 582940 h 1284251"/>
                <a:gd name="connsiteX8" fmla="*/ 1103489 w 1869410"/>
                <a:gd name="connsiteY8" fmla="*/ 870595 h 1284251"/>
                <a:gd name="connsiteX9" fmla="*/ 1154924 w 1869410"/>
                <a:gd name="connsiteY9" fmla="*/ 891550 h 1284251"/>
                <a:gd name="connsiteX10" fmla="*/ 1055864 w 1869410"/>
                <a:gd name="connsiteY10" fmla="*/ 723910 h 1284251"/>
                <a:gd name="connsiteX11" fmla="*/ 1257794 w 1869410"/>
                <a:gd name="connsiteY11" fmla="*/ 971560 h 1284251"/>
                <a:gd name="connsiteX12" fmla="*/ 1233029 w 1869410"/>
                <a:gd name="connsiteY12" fmla="*/ 849640 h 1284251"/>
                <a:gd name="connsiteX13" fmla="*/ 1375904 w 1869410"/>
                <a:gd name="connsiteY13" fmla="*/ 986800 h 1284251"/>
                <a:gd name="connsiteX14" fmla="*/ 1417814 w 1869410"/>
                <a:gd name="connsiteY14" fmla="*/ 1173490 h 1284251"/>
                <a:gd name="connsiteX15" fmla="*/ 1444484 w 1869410"/>
                <a:gd name="connsiteY15" fmla="*/ 1057285 h 1284251"/>
                <a:gd name="connsiteX16" fmla="*/ 1450199 w 1869410"/>
                <a:gd name="connsiteY16" fmla="*/ 1283980 h 1284251"/>
                <a:gd name="connsiteX17" fmla="*/ 1495919 w 1869410"/>
                <a:gd name="connsiteY17" fmla="*/ 1101100 h 1284251"/>
                <a:gd name="connsiteX18" fmla="*/ 1574024 w 1869410"/>
                <a:gd name="connsiteY18" fmla="*/ 996325 h 1284251"/>
                <a:gd name="connsiteX19" fmla="*/ 1667369 w 1869410"/>
                <a:gd name="connsiteY19" fmla="*/ 1021090 h 1284251"/>
                <a:gd name="connsiteX20" fmla="*/ 1707374 w 1869410"/>
                <a:gd name="connsiteY20" fmla="*/ 1055380 h 1284251"/>
                <a:gd name="connsiteX21" fmla="*/ 1714994 w 1869410"/>
                <a:gd name="connsiteY21" fmla="*/ 904885 h 1284251"/>
                <a:gd name="connsiteX22" fmla="*/ 1716899 w 1869410"/>
                <a:gd name="connsiteY22" fmla="*/ 802015 h 1284251"/>
                <a:gd name="connsiteX23" fmla="*/ 1804529 w 1869410"/>
                <a:gd name="connsiteY23" fmla="*/ 889645 h 1284251"/>
                <a:gd name="connsiteX24" fmla="*/ 1764524 w 1869410"/>
                <a:gd name="connsiteY24" fmla="*/ 716290 h 1284251"/>
                <a:gd name="connsiteX25" fmla="*/ 1764524 w 1869410"/>
                <a:gd name="connsiteY25" fmla="*/ 615325 h 1284251"/>
                <a:gd name="connsiteX26" fmla="*/ 1869299 w 1869410"/>
                <a:gd name="connsiteY26" fmla="*/ 708670 h 1284251"/>
                <a:gd name="connsiteX27" fmla="*/ 1783574 w 1869410"/>
                <a:gd name="connsiteY27" fmla="*/ 539125 h 1284251"/>
                <a:gd name="connsiteX28" fmla="*/ 1730234 w 1869410"/>
                <a:gd name="connsiteY28" fmla="*/ 396250 h 1284251"/>
                <a:gd name="connsiteX29" fmla="*/ 1560689 w 1869410"/>
                <a:gd name="connsiteY29" fmla="*/ 219085 h 1284251"/>
                <a:gd name="connsiteX30" fmla="*/ 1427339 w 1869410"/>
                <a:gd name="connsiteY30" fmla="*/ 129550 h 1284251"/>
                <a:gd name="connsiteX31" fmla="*/ 1594979 w 1869410"/>
                <a:gd name="connsiteY31" fmla="*/ 100975 h 1284251"/>
                <a:gd name="connsiteX32" fmla="*/ 1634984 w 1869410"/>
                <a:gd name="connsiteY32" fmla="*/ 70495 h 1284251"/>
                <a:gd name="connsiteX33" fmla="*/ 1402574 w 1869410"/>
                <a:gd name="connsiteY33" fmla="*/ 62875 h 1284251"/>
                <a:gd name="connsiteX34" fmla="*/ 1191119 w 1869410"/>
                <a:gd name="connsiteY34" fmla="*/ 17155 h 1284251"/>
                <a:gd name="connsiteX35" fmla="*/ 981569 w 1869410"/>
                <a:gd name="connsiteY35" fmla="*/ 10 h 1284251"/>
                <a:gd name="connsiteX36" fmla="*/ 712964 w 1869410"/>
                <a:gd name="connsiteY36" fmla="*/ 19060 h 1284251"/>
                <a:gd name="connsiteX37" fmla="*/ 543419 w 1869410"/>
                <a:gd name="connsiteY37" fmla="*/ 55255 h 1284251"/>
                <a:gd name="connsiteX38" fmla="*/ 415784 w 1869410"/>
                <a:gd name="connsiteY38" fmla="*/ 144790 h 1284251"/>
                <a:gd name="connsiteX39" fmla="*/ 364349 w 1869410"/>
                <a:gd name="connsiteY39" fmla="*/ 215275 h 1284251"/>
                <a:gd name="connsiteX40" fmla="*/ 290054 w 1869410"/>
                <a:gd name="connsiteY40" fmla="*/ 278140 h 1284251"/>
                <a:gd name="connsiteX41" fmla="*/ 223379 w 1869410"/>
                <a:gd name="connsiteY41" fmla="*/ 331480 h 1284251"/>
                <a:gd name="connsiteX42" fmla="*/ 145274 w 1869410"/>
                <a:gd name="connsiteY42" fmla="*/ 485785 h 1284251"/>
                <a:gd name="connsiteX43" fmla="*/ 80504 w 1869410"/>
                <a:gd name="connsiteY43" fmla="*/ 674380 h 1284251"/>
                <a:gd name="connsiteX44" fmla="*/ 494 w 1869410"/>
                <a:gd name="connsiteY44" fmla="*/ 777250 h 1284251"/>
                <a:gd name="connsiteX45" fmla="*/ 120509 w 1869410"/>
                <a:gd name="connsiteY45" fmla="*/ 678190 h 1284251"/>
                <a:gd name="connsiteX46" fmla="*/ 118604 w 1869410"/>
                <a:gd name="connsiteY46" fmla="*/ 910600 h 1284251"/>
                <a:gd name="connsiteX47" fmla="*/ 131939 w 1869410"/>
                <a:gd name="connsiteY47" fmla="*/ 1034425 h 1284251"/>
                <a:gd name="connsiteX48" fmla="*/ 160514 w 1869410"/>
                <a:gd name="connsiteY48" fmla="*/ 891550 h 1284251"/>
                <a:gd name="connsiteX49" fmla="*/ 246239 w 1869410"/>
                <a:gd name="connsiteY49" fmla="*/ 990610 h 1284251"/>
                <a:gd name="connsiteX50" fmla="*/ 238619 w 1869410"/>
                <a:gd name="connsiteY50" fmla="*/ 866785 h 1284251"/>
                <a:gd name="connsiteX51" fmla="*/ 250049 w 1869410"/>
                <a:gd name="connsiteY51" fmla="*/ 725815 h 1284251"/>
                <a:gd name="connsiteX52" fmla="*/ 311009 w 1869410"/>
                <a:gd name="connsiteY52" fmla="*/ 889645 h 1284251"/>
                <a:gd name="connsiteX53" fmla="*/ 295769 w 1869410"/>
                <a:gd name="connsiteY53" fmla="*/ 643900 h 1284251"/>
                <a:gd name="connsiteX54" fmla="*/ 341489 w 1869410"/>
                <a:gd name="connsiteY54" fmla="*/ 495310 h 1284251"/>
                <a:gd name="connsiteX55" fmla="*/ 394829 w 1869410"/>
                <a:gd name="connsiteY55" fmla="*/ 483880 h 1284251"/>
                <a:gd name="connsiteX56" fmla="*/ 486269 w 1869410"/>
                <a:gd name="connsiteY56" fmla="*/ 586750 h 1284251"/>
                <a:gd name="connsiteX0" fmla="*/ 486269 w 1869410"/>
                <a:gd name="connsiteY0" fmla="*/ 586750 h 1284251"/>
                <a:gd name="connsiteX1" fmla="*/ 545324 w 1869410"/>
                <a:gd name="connsiteY1" fmla="*/ 516265 h 1284251"/>
                <a:gd name="connsiteX2" fmla="*/ 629144 w 1869410"/>
                <a:gd name="connsiteY2" fmla="*/ 476260 h 1284251"/>
                <a:gd name="connsiteX3" fmla="*/ 692009 w 1869410"/>
                <a:gd name="connsiteY3" fmla="*/ 577225 h 1284251"/>
                <a:gd name="connsiteX4" fmla="*/ 737729 w 1869410"/>
                <a:gd name="connsiteY4" fmla="*/ 779155 h 1284251"/>
                <a:gd name="connsiteX5" fmla="*/ 735824 w 1869410"/>
                <a:gd name="connsiteY5" fmla="*/ 914410 h 1284251"/>
                <a:gd name="connsiteX6" fmla="*/ 825359 w 1869410"/>
                <a:gd name="connsiteY6" fmla="*/ 678190 h 1284251"/>
                <a:gd name="connsiteX7" fmla="*/ 840599 w 1869410"/>
                <a:gd name="connsiteY7" fmla="*/ 582940 h 1284251"/>
                <a:gd name="connsiteX8" fmla="*/ 1103489 w 1869410"/>
                <a:gd name="connsiteY8" fmla="*/ 870595 h 1284251"/>
                <a:gd name="connsiteX9" fmla="*/ 1154924 w 1869410"/>
                <a:gd name="connsiteY9" fmla="*/ 891550 h 1284251"/>
                <a:gd name="connsiteX10" fmla="*/ 1055864 w 1869410"/>
                <a:gd name="connsiteY10" fmla="*/ 723910 h 1284251"/>
                <a:gd name="connsiteX11" fmla="*/ 1257794 w 1869410"/>
                <a:gd name="connsiteY11" fmla="*/ 971560 h 1284251"/>
                <a:gd name="connsiteX12" fmla="*/ 1233029 w 1869410"/>
                <a:gd name="connsiteY12" fmla="*/ 849640 h 1284251"/>
                <a:gd name="connsiteX13" fmla="*/ 1375904 w 1869410"/>
                <a:gd name="connsiteY13" fmla="*/ 986800 h 1284251"/>
                <a:gd name="connsiteX14" fmla="*/ 1417814 w 1869410"/>
                <a:gd name="connsiteY14" fmla="*/ 1173490 h 1284251"/>
                <a:gd name="connsiteX15" fmla="*/ 1444484 w 1869410"/>
                <a:gd name="connsiteY15" fmla="*/ 1057285 h 1284251"/>
                <a:gd name="connsiteX16" fmla="*/ 1450199 w 1869410"/>
                <a:gd name="connsiteY16" fmla="*/ 1283980 h 1284251"/>
                <a:gd name="connsiteX17" fmla="*/ 1495919 w 1869410"/>
                <a:gd name="connsiteY17" fmla="*/ 1101100 h 1284251"/>
                <a:gd name="connsiteX18" fmla="*/ 1574024 w 1869410"/>
                <a:gd name="connsiteY18" fmla="*/ 996325 h 1284251"/>
                <a:gd name="connsiteX19" fmla="*/ 1667369 w 1869410"/>
                <a:gd name="connsiteY19" fmla="*/ 1021090 h 1284251"/>
                <a:gd name="connsiteX20" fmla="*/ 1707374 w 1869410"/>
                <a:gd name="connsiteY20" fmla="*/ 1055380 h 1284251"/>
                <a:gd name="connsiteX21" fmla="*/ 1714994 w 1869410"/>
                <a:gd name="connsiteY21" fmla="*/ 904885 h 1284251"/>
                <a:gd name="connsiteX22" fmla="*/ 1716899 w 1869410"/>
                <a:gd name="connsiteY22" fmla="*/ 802015 h 1284251"/>
                <a:gd name="connsiteX23" fmla="*/ 1804529 w 1869410"/>
                <a:gd name="connsiteY23" fmla="*/ 889645 h 1284251"/>
                <a:gd name="connsiteX24" fmla="*/ 1764524 w 1869410"/>
                <a:gd name="connsiteY24" fmla="*/ 716290 h 1284251"/>
                <a:gd name="connsiteX25" fmla="*/ 1764524 w 1869410"/>
                <a:gd name="connsiteY25" fmla="*/ 615325 h 1284251"/>
                <a:gd name="connsiteX26" fmla="*/ 1869299 w 1869410"/>
                <a:gd name="connsiteY26" fmla="*/ 708670 h 1284251"/>
                <a:gd name="connsiteX27" fmla="*/ 1783574 w 1869410"/>
                <a:gd name="connsiteY27" fmla="*/ 539125 h 1284251"/>
                <a:gd name="connsiteX28" fmla="*/ 1730234 w 1869410"/>
                <a:gd name="connsiteY28" fmla="*/ 396250 h 1284251"/>
                <a:gd name="connsiteX29" fmla="*/ 1560689 w 1869410"/>
                <a:gd name="connsiteY29" fmla="*/ 219085 h 1284251"/>
                <a:gd name="connsiteX30" fmla="*/ 1427339 w 1869410"/>
                <a:gd name="connsiteY30" fmla="*/ 129550 h 1284251"/>
                <a:gd name="connsiteX31" fmla="*/ 1594979 w 1869410"/>
                <a:gd name="connsiteY31" fmla="*/ 100975 h 1284251"/>
                <a:gd name="connsiteX32" fmla="*/ 1634984 w 1869410"/>
                <a:gd name="connsiteY32" fmla="*/ 70495 h 1284251"/>
                <a:gd name="connsiteX33" fmla="*/ 1402574 w 1869410"/>
                <a:gd name="connsiteY33" fmla="*/ 62875 h 1284251"/>
                <a:gd name="connsiteX34" fmla="*/ 1191119 w 1869410"/>
                <a:gd name="connsiteY34" fmla="*/ 17155 h 1284251"/>
                <a:gd name="connsiteX35" fmla="*/ 981569 w 1869410"/>
                <a:gd name="connsiteY35" fmla="*/ 10 h 1284251"/>
                <a:gd name="connsiteX36" fmla="*/ 712964 w 1869410"/>
                <a:gd name="connsiteY36" fmla="*/ 19060 h 1284251"/>
                <a:gd name="connsiteX37" fmla="*/ 543419 w 1869410"/>
                <a:gd name="connsiteY37" fmla="*/ 55255 h 1284251"/>
                <a:gd name="connsiteX38" fmla="*/ 415784 w 1869410"/>
                <a:gd name="connsiteY38" fmla="*/ 144790 h 1284251"/>
                <a:gd name="connsiteX39" fmla="*/ 364349 w 1869410"/>
                <a:gd name="connsiteY39" fmla="*/ 215275 h 1284251"/>
                <a:gd name="connsiteX40" fmla="*/ 290054 w 1869410"/>
                <a:gd name="connsiteY40" fmla="*/ 278140 h 1284251"/>
                <a:gd name="connsiteX41" fmla="*/ 223379 w 1869410"/>
                <a:gd name="connsiteY41" fmla="*/ 331480 h 1284251"/>
                <a:gd name="connsiteX42" fmla="*/ 145274 w 1869410"/>
                <a:gd name="connsiteY42" fmla="*/ 485785 h 1284251"/>
                <a:gd name="connsiteX43" fmla="*/ 80504 w 1869410"/>
                <a:gd name="connsiteY43" fmla="*/ 674380 h 1284251"/>
                <a:gd name="connsiteX44" fmla="*/ 494 w 1869410"/>
                <a:gd name="connsiteY44" fmla="*/ 777250 h 1284251"/>
                <a:gd name="connsiteX45" fmla="*/ 120509 w 1869410"/>
                <a:gd name="connsiteY45" fmla="*/ 678190 h 1284251"/>
                <a:gd name="connsiteX46" fmla="*/ 118604 w 1869410"/>
                <a:gd name="connsiteY46" fmla="*/ 910600 h 1284251"/>
                <a:gd name="connsiteX47" fmla="*/ 131939 w 1869410"/>
                <a:gd name="connsiteY47" fmla="*/ 1034425 h 1284251"/>
                <a:gd name="connsiteX48" fmla="*/ 160514 w 1869410"/>
                <a:gd name="connsiteY48" fmla="*/ 891550 h 1284251"/>
                <a:gd name="connsiteX49" fmla="*/ 246239 w 1869410"/>
                <a:gd name="connsiteY49" fmla="*/ 990610 h 1284251"/>
                <a:gd name="connsiteX50" fmla="*/ 238619 w 1869410"/>
                <a:gd name="connsiteY50" fmla="*/ 866785 h 1284251"/>
                <a:gd name="connsiteX51" fmla="*/ 250049 w 1869410"/>
                <a:gd name="connsiteY51" fmla="*/ 725815 h 1284251"/>
                <a:gd name="connsiteX52" fmla="*/ 311009 w 1869410"/>
                <a:gd name="connsiteY52" fmla="*/ 889645 h 1284251"/>
                <a:gd name="connsiteX53" fmla="*/ 295769 w 1869410"/>
                <a:gd name="connsiteY53" fmla="*/ 643900 h 1284251"/>
                <a:gd name="connsiteX54" fmla="*/ 341489 w 1869410"/>
                <a:gd name="connsiteY54" fmla="*/ 495310 h 1284251"/>
                <a:gd name="connsiteX55" fmla="*/ 394829 w 1869410"/>
                <a:gd name="connsiteY55" fmla="*/ 483880 h 1284251"/>
                <a:gd name="connsiteX56" fmla="*/ 486269 w 1869410"/>
                <a:gd name="connsiteY56" fmla="*/ 586750 h 1284251"/>
                <a:gd name="connsiteX0" fmla="*/ 486269 w 1869410"/>
                <a:gd name="connsiteY0" fmla="*/ 586750 h 1284248"/>
                <a:gd name="connsiteX1" fmla="*/ 545324 w 1869410"/>
                <a:gd name="connsiteY1" fmla="*/ 516265 h 1284248"/>
                <a:gd name="connsiteX2" fmla="*/ 629144 w 1869410"/>
                <a:gd name="connsiteY2" fmla="*/ 476260 h 1284248"/>
                <a:gd name="connsiteX3" fmla="*/ 692009 w 1869410"/>
                <a:gd name="connsiteY3" fmla="*/ 577225 h 1284248"/>
                <a:gd name="connsiteX4" fmla="*/ 737729 w 1869410"/>
                <a:gd name="connsiteY4" fmla="*/ 779155 h 1284248"/>
                <a:gd name="connsiteX5" fmla="*/ 735824 w 1869410"/>
                <a:gd name="connsiteY5" fmla="*/ 914410 h 1284248"/>
                <a:gd name="connsiteX6" fmla="*/ 825359 w 1869410"/>
                <a:gd name="connsiteY6" fmla="*/ 678190 h 1284248"/>
                <a:gd name="connsiteX7" fmla="*/ 840599 w 1869410"/>
                <a:gd name="connsiteY7" fmla="*/ 582940 h 1284248"/>
                <a:gd name="connsiteX8" fmla="*/ 1103489 w 1869410"/>
                <a:gd name="connsiteY8" fmla="*/ 870595 h 1284248"/>
                <a:gd name="connsiteX9" fmla="*/ 1154924 w 1869410"/>
                <a:gd name="connsiteY9" fmla="*/ 891550 h 1284248"/>
                <a:gd name="connsiteX10" fmla="*/ 1055864 w 1869410"/>
                <a:gd name="connsiteY10" fmla="*/ 723910 h 1284248"/>
                <a:gd name="connsiteX11" fmla="*/ 1257794 w 1869410"/>
                <a:gd name="connsiteY11" fmla="*/ 971560 h 1284248"/>
                <a:gd name="connsiteX12" fmla="*/ 1233029 w 1869410"/>
                <a:gd name="connsiteY12" fmla="*/ 849640 h 1284248"/>
                <a:gd name="connsiteX13" fmla="*/ 1375904 w 1869410"/>
                <a:gd name="connsiteY13" fmla="*/ 986800 h 1284248"/>
                <a:gd name="connsiteX14" fmla="*/ 1417814 w 1869410"/>
                <a:gd name="connsiteY14" fmla="*/ 1173490 h 1284248"/>
                <a:gd name="connsiteX15" fmla="*/ 1444484 w 1869410"/>
                <a:gd name="connsiteY15" fmla="*/ 1057285 h 1284248"/>
                <a:gd name="connsiteX16" fmla="*/ 1450199 w 1869410"/>
                <a:gd name="connsiteY16" fmla="*/ 1283980 h 1284248"/>
                <a:gd name="connsiteX17" fmla="*/ 1495919 w 1869410"/>
                <a:gd name="connsiteY17" fmla="*/ 1101100 h 1284248"/>
                <a:gd name="connsiteX18" fmla="*/ 1577834 w 1869410"/>
                <a:gd name="connsiteY18" fmla="*/ 1003945 h 1284248"/>
                <a:gd name="connsiteX19" fmla="*/ 1667369 w 1869410"/>
                <a:gd name="connsiteY19" fmla="*/ 1021090 h 1284248"/>
                <a:gd name="connsiteX20" fmla="*/ 1707374 w 1869410"/>
                <a:gd name="connsiteY20" fmla="*/ 1055380 h 1284248"/>
                <a:gd name="connsiteX21" fmla="*/ 1714994 w 1869410"/>
                <a:gd name="connsiteY21" fmla="*/ 904885 h 1284248"/>
                <a:gd name="connsiteX22" fmla="*/ 1716899 w 1869410"/>
                <a:gd name="connsiteY22" fmla="*/ 802015 h 1284248"/>
                <a:gd name="connsiteX23" fmla="*/ 1804529 w 1869410"/>
                <a:gd name="connsiteY23" fmla="*/ 889645 h 1284248"/>
                <a:gd name="connsiteX24" fmla="*/ 1764524 w 1869410"/>
                <a:gd name="connsiteY24" fmla="*/ 716290 h 1284248"/>
                <a:gd name="connsiteX25" fmla="*/ 1764524 w 1869410"/>
                <a:gd name="connsiteY25" fmla="*/ 615325 h 1284248"/>
                <a:gd name="connsiteX26" fmla="*/ 1869299 w 1869410"/>
                <a:gd name="connsiteY26" fmla="*/ 708670 h 1284248"/>
                <a:gd name="connsiteX27" fmla="*/ 1783574 w 1869410"/>
                <a:gd name="connsiteY27" fmla="*/ 539125 h 1284248"/>
                <a:gd name="connsiteX28" fmla="*/ 1730234 w 1869410"/>
                <a:gd name="connsiteY28" fmla="*/ 396250 h 1284248"/>
                <a:gd name="connsiteX29" fmla="*/ 1560689 w 1869410"/>
                <a:gd name="connsiteY29" fmla="*/ 219085 h 1284248"/>
                <a:gd name="connsiteX30" fmla="*/ 1427339 w 1869410"/>
                <a:gd name="connsiteY30" fmla="*/ 129550 h 1284248"/>
                <a:gd name="connsiteX31" fmla="*/ 1594979 w 1869410"/>
                <a:gd name="connsiteY31" fmla="*/ 100975 h 1284248"/>
                <a:gd name="connsiteX32" fmla="*/ 1634984 w 1869410"/>
                <a:gd name="connsiteY32" fmla="*/ 70495 h 1284248"/>
                <a:gd name="connsiteX33" fmla="*/ 1402574 w 1869410"/>
                <a:gd name="connsiteY33" fmla="*/ 62875 h 1284248"/>
                <a:gd name="connsiteX34" fmla="*/ 1191119 w 1869410"/>
                <a:gd name="connsiteY34" fmla="*/ 17155 h 1284248"/>
                <a:gd name="connsiteX35" fmla="*/ 981569 w 1869410"/>
                <a:gd name="connsiteY35" fmla="*/ 10 h 1284248"/>
                <a:gd name="connsiteX36" fmla="*/ 712964 w 1869410"/>
                <a:gd name="connsiteY36" fmla="*/ 19060 h 1284248"/>
                <a:gd name="connsiteX37" fmla="*/ 543419 w 1869410"/>
                <a:gd name="connsiteY37" fmla="*/ 55255 h 1284248"/>
                <a:gd name="connsiteX38" fmla="*/ 415784 w 1869410"/>
                <a:gd name="connsiteY38" fmla="*/ 144790 h 1284248"/>
                <a:gd name="connsiteX39" fmla="*/ 364349 w 1869410"/>
                <a:gd name="connsiteY39" fmla="*/ 215275 h 1284248"/>
                <a:gd name="connsiteX40" fmla="*/ 290054 w 1869410"/>
                <a:gd name="connsiteY40" fmla="*/ 278140 h 1284248"/>
                <a:gd name="connsiteX41" fmla="*/ 223379 w 1869410"/>
                <a:gd name="connsiteY41" fmla="*/ 331480 h 1284248"/>
                <a:gd name="connsiteX42" fmla="*/ 145274 w 1869410"/>
                <a:gd name="connsiteY42" fmla="*/ 485785 h 1284248"/>
                <a:gd name="connsiteX43" fmla="*/ 80504 w 1869410"/>
                <a:gd name="connsiteY43" fmla="*/ 674380 h 1284248"/>
                <a:gd name="connsiteX44" fmla="*/ 494 w 1869410"/>
                <a:gd name="connsiteY44" fmla="*/ 777250 h 1284248"/>
                <a:gd name="connsiteX45" fmla="*/ 120509 w 1869410"/>
                <a:gd name="connsiteY45" fmla="*/ 678190 h 1284248"/>
                <a:gd name="connsiteX46" fmla="*/ 118604 w 1869410"/>
                <a:gd name="connsiteY46" fmla="*/ 910600 h 1284248"/>
                <a:gd name="connsiteX47" fmla="*/ 131939 w 1869410"/>
                <a:gd name="connsiteY47" fmla="*/ 1034425 h 1284248"/>
                <a:gd name="connsiteX48" fmla="*/ 160514 w 1869410"/>
                <a:gd name="connsiteY48" fmla="*/ 891550 h 1284248"/>
                <a:gd name="connsiteX49" fmla="*/ 246239 w 1869410"/>
                <a:gd name="connsiteY49" fmla="*/ 990610 h 1284248"/>
                <a:gd name="connsiteX50" fmla="*/ 238619 w 1869410"/>
                <a:gd name="connsiteY50" fmla="*/ 866785 h 1284248"/>
                <a:gd name="connsiteX51" fmla="*/ 250049 w 1869410"/>
                <a:gd name="connsiteY51" fmla="*/ 725815 h 1284248"/>
                <a:gd name="connsiteX52" fmla="*/ 311009 w 1869410"/>
                <a:gd name="connsiteY52" fmla="*/ 889645 h 1284248"/>
                <a:gd name="connsiteX53" fmla="*/ 295769 w 1869410"/>
                <a:gd name="connsiteY53" fmla="*/ 643900 h 1284248"/>
                <a:gd name="connsiteX54" fmla="*/ 341489 w 1869410"/>
                <a:gd name="connsiteY54" fmla="*/ 495310 h 1284248"/>
                <a:gd name="connsiteX55" fmla="*/ 394829 w 1869410"/>
                <a:gd name="connsiteY55" fmla="*/ 483880 h 1284248"/>
                <a:gd name="connsiteX56" fmla="*/ 486269 w 1869410"/>
                <a:gd name="connsiteY56" fmla="*/ 586750 h 1284248"/>
                <a:gd name="connsiteX0" fmla="*/ 486269 w 1869410"/>
                <a:gd name="connsiteY0" fmla="*/ 586750 h 1238621"/>
                <a:gd name="connsiteX1" fmla="*/ 545324 w 1869410"/>
                <a:gd name="connsiteY1" fmla="*/ 516265 h 1238621"/>
                <a:gd name="connsiteX2" fmla="*/ 629144 w 1869410"/>
                <a:gd name="connsiteY2" fmla="*/ 476260 h 1238621"/>
                <a:gd name="connsiteX3" fmla="*/ 692009 w 1869410"/>
                <a:gd name="connsiteY3" fmla="*/ 577225 h 1238621"/>
                <a:gd name="connsiteX4" fmla="*/ 737729 w 1869410"/>
                <a:gd name="connsiteY4" fmla="*/ 779155 h 1238621"/>
                <a:gd name="connsiteX5" fmla="*/ 735824 w 1869410"/>
                <a:gd name="connsiteY5" fmla="*/ 914410 h 1238621"/>
                <a:gd name="connsiteX6" fmla="*/ 825359 w 1869410"/>
                <a:gd name="connsiteY6" fmla="*/ 678190 h 1238621"/>
                <a:gd name="connsiteX7" fmla="*/ 840599 w 1869410"/>
                <a:gd name="connsiteY7" fmla="*/ 582940 h 1238621"/>
                <a:gd name="connsiteX8" fmla="*/ 1103489 w 1869410"/>
                <a:gd name="connsiteY8" fmla="*/ 870595 h 1238621"/>
                <a:gd name="connsiteX9" fmla="*/ 1154924 w 1869410"/>
                <a:gd name="connsiteY9" fmla="*/ 891550 h 1238621"/>
                <a:gd name="connsiteX10" fmla="*/ 1055864 w 1869410"/>
                <a:gd name="connsiteY10" fmla="*/ 723910 h 1238621"/>
                <a:gd name="connsiteX11" fmla="*/ 1257794 w 1869410"/>
                <a:gd name="connsiteY11" fmla="*/ 971560 h 1238621"/>
                <a:gd name="connsiteX12" fmla="*/ 1233029 w 1869410"/>
                <a:gd name="connsiteY12" fmla="*/ 849640 h 1238621"/>
                <a:gd name="connsiteX13" fmla="*/ 1375904 w 1869410"/>
                <a:gd name="connsiteY13" fmla="*/ 986800 h 1238621"/>
                <a:gd name="connsiteX14" fmla="*/ 1417814 w 1869410"/>
                <a:gd name="connsiteY14" fmla="*/ 1173490 h 1238621"/>
                <a:gd name="connsiteX15" fmla="*/ 1444484 w 1869410"/>
                <a:gd name="connsiteY15" fmla="*/ 1057285 h 1238621"/>
                <a:gd name="connsiteX16" fmla="*/ 1442579 w 1869410"/>
                <a:gd name="connsiteY16" fmla="*/ 1238260 h 1238621"/>
                <a:gd name="connsiteX17" fmla="*/ 1495919 w 1869410"/>
                <a:gd name="connsiteY17" fmla="*/ 1101100 h 1238621"/>
                <a:gd name="connsiteX18" fmla="*/ 1577834 w 1869410"/>
                <a:gd name="connsiteY18" fmla="*/ 1003945 h 1238621"/>
                <a:gd name="connsiteX19" fmla="*/ 1667369 w 1869410"/>
                <a:gd name="connsiteY19" fmla="*/ 1021090 h 1238621"/>
                <a:gd name="connsiteX20" fmla="*/ 1707374 w 1869410"/>
                <a:gd name="connsiteY20" fmla="*/ 1055380 h 1238621"/>
                <a:gd name="connsiteX21" fmla="*/ 1714994 w 1869410"/>
                <a:gd name="connsiteY21" fmla="*/ 904885 h 1238621"/>
                <a:gd name="connsiteX22" fmla="*/ 1716899 w 1869410"/>
                <a:gd name="connsiteY22" fmla="*/ 802015 h 1238621"/>
                <a:gd name="connsiteX23" fmla="*/ 1804529 w 1869410"/>
                <a:gd name="connsiteY23" fmla="*/ 889645 h 1238621"/>
                <a:gd name="connsiteX24" fmla="*/ 1764524 w 1869410"/>
                <a:gd name="connsiteY24" fmla="*/ 716290 h 1238621"/>
                <a:gd name="connsiteX25" fmla="*/ 1764524 w 1869410"/>
                <a:gd name="connsiteY25" fmla="*/ 615325 h 1238621"/>
                <a:gd name="connsiteX26" fmla="*/ 1869299 w 1869410"/>
                <a:gd name="connsiteY26" fmla="*/ 708670 h 1238621"/>
                <a:gd name="connsiteX27" fmla="*/ 1783574 w 1869410"/>
                <a:gd name="connsiteY27" fmla="*/ 539125 h 1238621"/>
                <a:gd name="connsiteX28" fmla="*/ 1730234 w 1869410"/>
                <a:gd name="connsiteY28" fmla="*/ 396250 h 1238621"/>
                <a:gd name="connsiteX29" fmla="*/ 1560689 w 1869410"/>
                <a:gd name="connsiteY29" fmla="*/ 219085 h 1238621"/>
                <a:gd name="connsiteX30" fmla="*/ 1427339 w 1869410"/>
                <a:gd name="connsiteY30" fmla="*/ 129550 h 1238621"/>
                <a:gd name="connsiteX31" fmla="*/ 1594979 w 1869410"/>
                <a:gd name="connsiteY31" fmla="*/ 100975 h 1238621"/>
                <a:gd name="connsiteX32" fmla="*/ 1634984 w 1869410"/>
                <a:gd name="connsiteY32" fmla="*/ 70495 h 1238621"/>
                <a:gd name="connsiteX33" fmla="*/ 1402574 w 1869410"/>
                <a:gd name="connsiteY33" fmla="*/ 62875 h 1238621"/>
                <a:gd name="connsiteX34" fmla="*/ 1191119 w 1869410"/>
                <a:gd name="connsiteY34" fmla="*/ 17155 h 1238621"/>
                <a:gd name="connsiteX35" fmla="*/ 981569 w 1869410"/>
                <a:gd name="connsiteY35" fmla="*/ 10 h 1238621"/>
                <a:gd name="connsiteX36" fmla="*/ 712964 w 1869410"/>
                <a:gd name="connsiteY36" fmla="*/ 19060 h 1238621"/>
                <a:gd name="connsiteX37" fmla="*/ 543419 w 1869410"/>
                <a:gd name="connsiteY37" fmla="*/ 55255 h 1238621"/>
                <a:gd name="connsiteX38" fmla="*/ 415784 w 1869410"/>
                <a:gd name="connsiteY38" fmla="*/ 144790 h 1238621"/>
                <a:gd name="connsiteX39" fmla="*/ 364349 w 1869410"/>
                <a:gd name="connsiteY39" fmla="*/ 215275 h 1238621"/>
                <a:gd name="connsiteX40" fmla="*/ 290054 w 1869410"/>
                <a:gd name="connsiteY40" fmla="*/ 278140 h 1238621"/>
                <a:gd name="connsiteX41" fmla="*/ 223379 w 1869410"/>
                <a:gd name="connsiteY41" fmla="*/ 331480 h 1238621"/>
                <a:gd name="connsiteX42" fmla="*/ 145274 w 1869410"/>
                <a:gd name="connsiteY42" fmla="*/ 485785 h 1238621"/>
                <a:gd name="connsiteX43" fmla="*/ 80504 w 1869410"/>
                <a:gd name="connsiteY43" fmla="*/ 674380 h 1238621"/>
                <a:gd name="connsiteX44" fmla="*/ 494 w 1869410"/>
                <a:gd name="connsiteY44" fmla="*/ 777250 h 1238621"/>
                <a:gd name="connsiteX45" fmla="*/ 120509 w 1869410"/>
                <a:gd name="connsiteY45" fmla="*/ 678190 h 1238621"/>
                <a:gd name="connsiteX46" fmla="*/ 118604 w 1869410"/>
                <a:gd name="connsiteY46" fmla="*/ 910600 h 1238621"/>
                <a:gd name="connsiteX47" fmla="*/ 131939 w 1869410"/>
                <a:gd name="connsiteY47" fmla="*/ 1034425 h 1238621"/>
                <a:gd name="connsiteX48" fmla="*/ 160514 w 1869410"/>
                <a:gd name="connsiteY48" fmla="*/ 891550 h 1238621"/>
                <a:gd name="connsiteX49" fmla="*/ 246239 w 1869410"/>
                <a:gd name="connsiteY49" fmla="*/ 990610 h 1238621"/>
                <a:gd name="connsiteX50" fmla="*/ 238619 w 1869410"/>
                <a:gd name="connsiteY50" fmla="*/ 866785 h 1238621"/>
                <a:gd name="connsiteX51" fmla="*/ 250049 w 1869410"/>
                <a:gd name="connsiteY51" fmla="*/ 725815 h 1238621"/>
                <a:gd name="connsiteX52" fmla="*/ 311009 w 1869410"/>
                <a:gd name="connsiteY52" fmla="*/ 889645 h 1238621"/>
                <a:gd name="connsiteX53" fmla="*/ 295769 w 1869410"/>
                <a:gd name="connsiteY53" fmla="*/ 643900 h 1238621"/>
                <a:gd name="connsiteX54" fmla="*/ 341489 w 1869410"/>
                <a:gd name="connsiteY54" fmla="*/ 495310 h 1238621"/>
                <a:gd name="connsiteX55" fmla="*/ 394829 w 1869410"/>
                <a:gd name="connsiteY55" fmla="*/ 483880 h 1238621"/>
                <a:gd name="connsiteX56" fmla="*/ 486269 w 1869410"/>
                <a:gd name="connsiteY56" fmla="*/ 586750 h 1238621"/>
                <a:gd name="connsiteX0" fmla="*/ 486269 w 1869410"/>
                <a:gd name="connsiteY0" fmla="*/ 586750 h 1238621"/>
                <a:gd name="connsiteX1" fmla="*/ 545324 w 1869410"/>
                <a:gd name="connsiteY1" fmla="*/ 516265 h 1238621"/>
                <a:gd name="connsiteX2" fmla="*/ 629144 w 1869410"/>
                <a:gd name="connsiteY2" fmla="*/ 476260 h 1238621"/>
                <a:gd name="connsiteX3" fmla="*/ 692009 w 1869410"/>
                <a:gd name="connsiteY3" fmla="*/ 577225 h 1238621"/>
                <a:gd name="connsiteX4" fmla="*/ 737729 w 1869410"/>
                <a:gd name="connsiteY4" fmla="*/ 779155 h 1238621"/>
                <a:gd name="connsiteX5" fmla="*/ 735824 w 1869410"/>
                <a:gd name="connsiteY5" fmla="*/ 914410 h 1238621"/>
                <a:gd name="connsiteX6" fmla="*/ 825359 w 1869410"/>
                <a:gd name="connsiteY6" fmla="*/ 678190 h 1238621"/>
                <a:gd name="connsiteX7" fmla="*/ 840599 w 1869410"/>
                <a:gd name="connsiteY7" fmla="*/ 582940 h 1238621"/>
                <a:gd name="connsiteX8" fmla="*/ 1103489 w 1869410"/>
                <a:gd name="connsiteY8" fmla="*/ 870595 h 1238621"/>
                <a:gd name="connsiteX9" fmla="*/ 1154924 w 1869410"/>
                <a:gd name="connsiteY9" fmla="*/ 891550 h 1238621"/>
                <a:gd name="connsiteX10" fmla="*/ 1055864 w 1869410"/>
                <a:gd name="connsiteY10" fmla="*/ 723910 h 1238621"/>
                <a:gd name="connsiteX11" fmla="*/ 1257794 w 1869410"/>
                <a:gd name="connsiteY11" fmla="*/ 971560 h 1238621"/>
                <a:gd name="connsiteX12" fmla="*/ 1233029 w 1869410"/>
                <a:gd name="connsiteY12" fmla="*/ 849640 h 1238621"/>
                <a:gd name="connsiteX13" fmla="*/ 1358759 w 1869410"/>
                <a:gd name="connsiteY13" fmla="*/ 958225 h 1238621"/>
                <a:gd name="connsiteX14" fmla="*/ 1417814 w 1869410"/>
                <a:gd name="connsiteY14" fmla="*/ 1173490 h 1238621"/>
                <a:gd name="connsiteX15" fmla="*/ 1444484 w 1869410"/>
                <a:gd name="connsiteY15" fmla="*/ 1057285 h 1238621"/>
                <a:gd name="connsiteX16" fmla="*/ 1442579 w 1869410"/>
                <a:gd name="connsiteY16" fmla="*/ 1238260 h 1238621"/>
                <a:gd name="connsiteX17" fmla="*/ 1495919 w 1869410"/>
                <a:gd name="connsiteY17" fmla="*/ 1101100 h 1238621"/>
                <a:gd name="connsiteX18" fmla="*/ 1577834 w 1869410"/>
                <a:gd name="connsiteY18" fmla="*/ 1003945 h 1238621"/>
                <a:gd name="connsiteX19" fmla="*/ 1667369 w 1869410"/>
                <a:gd name="connsiteY19" fmla="*/ 1021090 h 1238621"/>
                <a:gd name="connsiteX20" fmla="*/ 1707374 w 1869410"/>
                <a:gd name="connsiteY20" fmla="*/ 1055380 h 1238621"/>
                <a:gd name="connsiteX21" fmla="*/ 1714994 w 1869410"/>
                <a:gd name="connsiteY21" fmla="*/ 904885 h 1238621"/>
                <a:gd name="connsiteX22" fmla="*/ 1716899 w 1869410"/>
                <a:gd name="connsiteY22" fmla="*/ 802015 h 1238621"/>
                <a:gd name="connsiteX23" fmla="*/ 1804529 w 1869410"/>
                <a:gd name="connsiteY23" fmla="*/ 889645 h 1238621"/>
                <a:gd name="connsiteX24" fmla="*/ 1764524 w 1869410"/>
                <a:gd name="connsiteY24" fmla="*/ 716290 h 1238621"/>
                <a:gd name="connsiteX25" fmla="*/ 1764524 w 1869410"/>
                <a:gd name="connsiteY25" fmla="*/ 615325 h 1238621"/>
                <a:gd name="connsiteX26" fmla="*/ 1869299 w 1869410"/>
                <a:gd name="connsiteY26" fmla="*/ 708670 h 1238621"/>
                <a:gd name="connsiteX27" fmla="*/ 1783574 w 1869410"/>
                <a:gd name="connsiteY27" fmla="*/ 539125 h 1238621"/>
                <a:gd name="connsiteX28" fmla="*/ 1730234 w 1869410"/>
                <a:gd name="connsiteY28" fmla="*/ 396250 h 1238621"/>
                <a:gd name="connsiteX29" fmla="*/ 1560689 w 1869410"/>
                <a:gd name="connsiteY29" fmla="*/ 219085 h 1238621"/>
                <a:gd name="connsiteX30" fmla="*/ 1427339 w 1869410"/>
                <a:gd name="connsiteY30" fmla="*/ 129550 h 1238621"/>
                <a:gd name="connsiteX31" fmla="*/ 1594979 w 1869410"/>
                <a:gd name="connsiteY31" fmla="*/ 100975 h 1238621"/>
                <a:gd name="connsiteX32" fmla="*/ 1634984 w 1869410"/>
                <a:gd name="connsiteY32" fmla="*/ 70495 h 1238621"/>
                <a:gd name="connsiteX33" fmla="*/ 1402574 w 1869410"/>
                <a:gd name="connsiteY33" fmla="*/ 62875 h 1238621"/>
                <a:gd name="connsiteX34" fmla="*/ 1191119 w 1869410"/>
                <a:gd name="connsiteY34" fmla="*/ 17155 h 1238621"/>
                <a:gd name="connsiteX35" fmla="*/ 981569 w 1869410"/>
                <a:gd name="connsiteY35" fmla="*/ 10 h 1238621"/>
                <a:gd name="connsiteX36" fmla="*/ 712964 w 1869410"/>
                <a:gd name="connsiteY36" fmla="*/ 19060 h 1238621"/>
                <a:gd name="connsiteX37" fmla="*/ 543419 w 1869410"/>
                <a:gd name="connsiteY37" fmla="*/ 55255 h 1238621"/>
                <a:gd name="connsiteX38" fmla="*/ 415784 w 1869410"/>
                <a:gd name="connsiteY38" fmla="*/ 144790 h 1238621"/>
                <a:gd name="connsiteX39" fmla="*/ 364349 w 1869410"/>
                <a:gd name="connsiteY39" fmla="*/ 215275 h 1238621"/>
                <a:gd name="connsiteX40" fmla="*/ 290054 w 1869410"/>
                <a:gd name="connsiteY40" fmla="*/ 278140 h 1238621"/>
                <a:gd name="connsiteX41" fmla="*/ 223379 w 1869410"/>
                <a:gd name="connsiteY41" fmla="*/ 331480 h 1238621"/>
                <a:gd name="connsiteX42" fmla="*/ 145274 w 1869410"/>
                <a:gd name="connsiteY42" fmla="*/ 485785 h 1238621"/>
                <a:gd name="connsiteX43" fmla="*/ 80504 w 1869410"/>
                <a:gd name="connsiteY43" fmla="*/ 674380 h 1238621"/>
                <a:gd name="connsiteX44" fmla="*/ 494 w 1869410"/>
                <a:gd name="connsiteY44" fmla="*/ 777250 h 1238621"/>
                <a:gd name="connsiteX45" fmla="*/ 120509 w 1869410"/>
                <a:gd name="connsiteY45" fmla="*/ 678190 h 1238621"/>
                <a:gd name="connsiteX46" fmla="*/ 118604 w 1869410"/>
                <a:gd name="connsiteY46" fmla="*/ 910600 h 1238621"/>
                <a:gd name="connsiteX47" fmla="*/ 131939 w 1869410"/>
                <a:gd name="connsiteY47" fmla="*/ 1034425 h 1238621"/>
                <a:gd name="connsiteX48" fmla="*/ 160514 w 1869410"/>
                <a:gd name="connsiteY48" fmla="*/ 891550 h 1238621"/>
                <a:gd name="connsiteX49" fmla="*/ 246239 w 1869410"/>
                <a:gd name="connsiteY49" fmla="*/ 990610 h 1238621"/>
                <a:gd name="connsiteX50" fmla="*/ 238619 w 1869410"/>
                <a:gd name="connsiteY50" fmla="*/ 866785 h 1238621"/>
                <a:gd name="connsiteX51" fmla="*/ 250049 w 1869410"/>
                <a:gd name="connsiteY51" fmla="*/ 725815 h 1238621"/>
                <a:gd name="connsiteX52" fmla="*/ 311009 w 1869410"/>
                <a:gd name="connsiteY52" fmla="*/ 889645 h 1238621"/>
                <a:gd name="connsiteX53" fmla="*/ 295769 w 1869410"/>
                <a:gd name="connsiteY53" fmla="*/ 643900 h 1238621"/>
                <a:gd name="connsiteX54" fmla="*/ 341489 w 1869410"/>
                <a:gd name="connsiteY54" fmla="*/ 495310 h 1238621"/>
                <a:gd name="connsiteX55" fmla="*/ 394829 w 1869410"/>
                <a:gd name="connsiteY55" fmla="*/ 483880 h 1238621"/>
                <a:gd name="connsiteX56" fmla="*/ 486269 w 1869410"/>
                <a:gd name="connsiteY56" fmla="*/ 586750 h 1238621"/>
                <a:gd name="connsiteX0" fmla="*/ 486269 w 1869410"/>
                <a:gd name="connsiteY0" fmla="*/ 586750 h 1239134"/>
                <a:gd name="connsiteX1" fmla="*/ 545324 w 1869410"/>
                <a:gd name="connsiteY1" fmla="*/ 516265 h 1239134"/>
                <a:gd name="connsiteX2" fmla="*/ 629144 w 1869410"/>
                <a:gd name="connsiteY2" fmla="*/ 476260 h 1239134"/>
                <a:gd name="connsiteX3" fmla="*/ 692009 w 1869410"/>
                <a:gd name="connsiteY3" fmla="*/ 577225 h 1239134"/>
                <a:gd name="connsiteX4" fmla="*/ 737729 w 1869410"/>
                <a:gd name="connsiteY4" fmla="*/ 779155 h 1239134"/>
                <a:gd name="connsiteX5" fmla="*/ 735824 w 1869410"/>
                <a:gd name="connsiteY5" fmla="*/ 914410 h 1239134"/>
                <a:gd name="connsiteX6" fmla="*/ 825359 w 1869410"/>
                <a:gd name="connsiteY6" fmla="*/ 678190 h 1239134"/>
                <a:gd name="connsiteX7" fmla="*/ 840599 w 1869410"/>
                <a:gd name="connsiteY7" fmla="*/ 582940 h 1239134"/>
                <a:gd name="connsiteX8" fmla="*/ 1103489 w 1869410"/>
                <a:gd name="connsiteY8" fmla="*/ 870595 h 1239134"/>
                <a:gd name="connsiteX9" fmla="*/ 1154924 w 1869410"/>
                <a:gd name="connsiteY9" fmla="*/ 891550 h 1239134"/>
                <a:gd name="connsiteX10" fmla="*/ 1055864 w 1869410"/>
                <a:gd name="connsiteY10" fmla="*/ 723910 h 1239134"/>
                <a:gd name="connsiteX11" fmla="*/ 1257794 w 1869410"/>
                <a:gd name="connsiteY11" fmla="*/ 971560 h 1239134"/>
                <a:gd name="connsiteX12" fmla="*/ 1233029 w 1869410"/>
                <a:gd name="connsiteY12" fmla="*/ 849640 h 1239134"/>
                <a:gd name="connsiteX13" fmla="*/ 1358759 w 1869410"/>
                <a:gd name="connsiteY13" fmla="*/ 958225 h 1239134"/>
                <a:gd name="connsiteX14" fmla="*/ 1417814 w 1869410"/>
                <a:gd name="connsiteY14" fmla="*/ 1173490 h 1239134"/>
                <a:gd name="connsiteX15" fmla="*/ 1431149 w 1869410"/>
                <a:gd name="connsiteY15" fmla="*/ 1030615 h 1239134"/>
                <a:gd name="connsiteX16" fmla="*/ 1442579 w 1869410"/>
                <a:gd name="connsiteY16" fmla="*/ 1238260 h 1239134"/>
                <a:gd name="connsiteX17" fmla="*/ 1495919 w 1869410"/>
                <a:gd name="connsiteY17" fmla="*/ 1101100 h 1239134"/>
                <a:gd name="connsiteX18" fmla="*/ 1577834 w 1869410"/>
                <a:gd name="connsiteY18" fmla="*/ 1003945 h 1239134"/>
                <a:gd name="connsiteX19" fmla="*/ 1667369 w 1869410"/>
                <a:gd name="connsiteY19" fmla="*/ 1021090 h 1239134"/>
                <a:gd name="connsiteX20" fmla="*/ 1707374 w 1869410"/>
                <a:gd name="connsiteY20" fmla="*/ 1055380 h 1239134"/>
                <a:gd name="connsiteX21" fmla="*/ 1714994 w 1869410"/>
                <a:gd name="connsiteY21" fmla="*/ 904885 h 1239134"/>
                <a:gd name="connsiteX22" fmla="*/ 1716899 w 1869410"/>
                <a:gd name="connsiteY22" fmla="*/ 802015 h 1239134"/>
                <a:gd name="connsiteX23" fmla="*/ 1804529 w 1869410"/>
                <a:gd name="connsiteY23" fmla="*/ 889645 h 1239134"/>
                <a:gd name="connsiteX24" fmla="*/ 1764524 w 1869410"/>
                <a:gd name="connsiteY24" fmla="*/ 716290 h 1239134"/>
                <a:gd name="connsiteX25" fmla="*/ 1764524 w 1869410"/>
                <a:gd name="connsiteY25" fmla="*/ 615325 h 1239134"/>
                <a:gd name="connsiteX26" fmla="*/ 1869299 w 1869410"/>
                <a:gd name="connsiteY26" fmla="*/ 708670 h 1239134"/>
                <a:gd name="connsiteX27" fmla="*/ 1783574 w 1869410"/>
                <a:gd name="connsiteY27" fmla="*/ 539125 h 1239134"/>
                <a:gd name="connsiteX28" fmla="*/ 1730234 w 1869410"/>
                <a:gd name="connsiteY28" fmla="*/ 396250 h 1239134"/>
                <a:gd name="connsiteX29" fmla="*/ 1560689 w 1869410"/>
                <a:gd name="connsiteY29" fmla="*/ 219085 h 1239134"/>
                <a:gd name="connsiteX30" fmla="*/ 1427339 w 1869410"/>
                <a:gd name="connsiteY30" fmla="*/ 129550 h 1239134"/>
                <a:gd name="connsiteX31" fmla="*/ 1594979 w 1869410"/>
                <a:gd name="connsiteY31" fmla="*/ 100975 h 1239134"/>
                <a:gd name="connsiteX32" fmla="*/ 1634984 w 1869410"/>
                <a:gd name="connsiteY32" fmla="*/ 70495 h 1239134"/>
                <a:gd name="connsiteX33" fmla="*/ 1402574 w 1869410"/>
                <a:gd name="connsiteY33" fmla="*/ 62875 h 1239134"/>
                <a:gd name="connsiteX34" fmla="*/ 1191119 w 1869410"/>
                <a:gd name="connsiteY34" fmla="*/ 17155 h 1239134"/>
                <a:gd name="connsiteX35" fmla="*/ 981569 w 1869410"/>
                <a:gd name="connsiteY35" fmla="*/ 10 h 1239134"/>
                <a:gd name="connsiteX36" fmla="*/ 712964 w 1869410"/>
                <a:gd name="connsiteY36" fmla="*/ 19060 h 1239134"/>
                <a:gd name="connsiteX37" fmla="*/ 543419 w 1869410"/>
                <a:gd name="connsiteY37" fmla="*/ 55255 h 1239134"/>
                <a:gd name="connsiteX38" fmla="*/ 415784 w 1869410"/>
                <a:gd name="connsiteY38" fmla="*/ 144790 h 1239134"/>
                <a:gd name="connsiteX39" fmla="*/ 364349 w 1869410"/>
                <a:gd name="connsiteY39" fmla="*/ 215275 h 1239134"/>
                <a:gd name="connsiteX40" fmla="*/ 290054 w 1869410"/>
                <a:gd name="connsiteY40" fmla="*/ 278140 h 1239134"/>
                <a:gd name="connsiteX41" fmla="*/ 223379 w 1869410"/>
                <a:gd name="connsiteY41" fmla="*/ 331480 h 1239134"/>
                <a:gd name="connsiteX42" fmla="*/ 145274 w 1869410"/>
                <a:gd name="connsiteY42" fmla="*/ 485785 h 1239134"/>
                <a:gd name="connsiteX43" fmla="*/ 80504 w 1869410"/>
                <a:gd name="connsiteY43" fmla="*/ 674380 h 1239134"/>
                <a:gd name="connsiteX44" fmla="*/ 494 w 1869410"/>
                <a:gd name="connsiteY44" fmla="*/ 777250 h 1239134"/>
                <a:gd name="connsiteX45" fmla="*/ 120509 w 1869410"/>
                <a:gd name="connsiteY45" fmla="*/ 678190 h 1239134"/>
                <a:gd name="connsiteX46" fmla="*/ 118604 w 1869410"/>
                <a:gd name="connsiteY46" fmla="*/ 910600 h 1239134"/>
                <a:gd name="connsiteX47" fmla="*/ 131939 w 1869410"/>
                <a:gd name="connsiteY47" fmla="*/ 1034425 h 1239134"/>
                <a:gd name="connsiteX48" fmla="*/ 160514 w 1869410"/>
                <a:gd name="connsiteY48" fmla="*/ 891550 h 1239134"/>
                <a:gd name="connsiteX49" fmla="*/ 246239 w 1869410"/>
                <a:gd name="connsiteY49" fmla="*/ 990610 h 1239134"/>
                <a:gd name="connsiteX50" fmla="*/ 238619 w 1869410"/>
                <a:gd name="connsiteY50" fmla="*/ 866785 h 1239134"/>
                <a:gd name="connsiteX51" fmla="*/ 250049 w 1869410"/>
                <a:gd name="connsiteY51" fmla="*/ 725815 h 1239134"/>
                <a:gd name="connsiteX52" fmla="*/ 311009 w 1869410"/>
                <a:gd name="connsiteY52" fmla="*/ 889645 h 1239134"/>
                <a:gd name="connsiteX53" fmla="*/ 295769 w 1869410"/>
                <a:gd name="connsiteY53" fmla="*/ 643900 h 1239134"/>
                <a:gd name="connsiteX54" fmla="*/ 341489 w 1869410"/>
                <a:gd name="connsiteY54" fmla="*/ 495310 h 1239134"/>
                <a:gd name="connsiteX55" fmla="*/ 394829 w 1869410"/>
                <a:gd name="connsiteY55" fmla="*/ 483880 h 1239134"/>
                <a:gd name="connsiteX56" fmla="*/ 486269 w 1869410"/>
                <a:gd name="connsiteY56" fmla="*/ 586750 h 1239134"/>
                <a:gd name="connsiteX0" fmla="*/ 486269 w 1869410"/>
                <a:gd name="connsiteY0" fmla="*/ 586750 h 1239134"/>
                <a:gd name="connsiteX1" fmla="*/ 545324 w 1869410"/>
                <a:gd name="connsiteY1" fmla="*/ 516265 h 1239134"/>
                <a:gd name="connsiteX2" fmla="*/ 629144 w 1869410"/>
                <a:gd name="connsiteY2" fmla="*/ 476260 h 1239134"/>
                <a:gd name="connsiteX3" fmla="*/ 692009 w 1869410"/>
                <a:gd name="connsiteY3" fmla="*/ 577225 h 1239134"/>
                <a:gd name="connsiteX4" fmla="*/ 737729 w 1869410"/>
                <a:gd name="connsiteY4" fmla="*/ 779155 h 1239134"/>
                <a:gd name="connsiteX5" fmla="*/ 735824 w 1869410"/>
                <a:gd name="connsiteY5" fmla="*/ 914410 h 1239134"/>
                <a:gd name="connsiteX6" fmla="*/ 825359 w 1869410"/>
                <a:gd name="connsiteY6" fmla="*/ 678190 h 1239134"/>
                <a:gd name="connsiteX7" fmla="*/ 840599 w 1869410"/>
                <a:gd name="connsiteY7" fmla="*/ 582940 h 1239134"/>
                <a:gd name="connsiteX8" fmla="*/ 1103489 w 1869410"/>
                <a:gd name="connsiteY8" fmla="*/ 870595 h 1239134"/>
                <a:gd name="connsiteX9" fmla="*/ 1154924 w 1869410"/>
                <a:gd name="connsiteY9" fmla="*/ 891550 h 1239134"/>
                <a:gd name="connsiteX10" fmla="*/ 1055864 w 1869410"/>
                <a:gd name="connsiteY10" fmla="*/ 723910 h 1239134"/>
                <a:gd name="connsiteX11" fmla="*/ 1257794 w 1869410"/>
                <a:gd name="connsiteY11" fmla="*/ 971560 h 1239134"/>
                <a:gd name="connsiteX12" fmla="*/ 1233029 w 1869410"/>
                <a:gd name="connsiteY12" fmla="*/ 849640 h 1239134"/>
                <a:gd name="connsiteX13" fmla="*/ 1358759 w 1869410"/>
                <a:gd name="connsiteY13" fmla="*/ 958225 h 1239134"/>
                <a:gd name="connsiteX14" fmla="*/ 1404479 w 1869410"/>
                <a:gd name="connsiteY14" fmla="*/ 1122055 h 1239134"/>
                <a:gd name="connsiteX15" fmla="*/ 1431149 w 1869410"/>
                <a:gd name="connsiteY15" fmla="*/ 1030615 h 1239134"/>
                <a:gd name="connsiteX16" fmla="*/ 1442579 w 1869410"/>
                <a:gd name="connsiteY16" fmla="*/ 1238260 h 1239134"/>
                <a:gd name="connsiteX17" fmla="*/ 1495919 w 1869410"/>
                <a:gd name="connsiteY17" fmla="*/ 1101100 h 1239134"/>
                <a:gd name="connsiteX18" fmla="*/ 1577834 w 1869410"/>
                <a:gd name="connsiteY18" fmla="*/ 1003945 h 1239134"/>
                <a:gd name="connsiteX19" fmla="*/ 1667369 w 1869410"/>
                <a:gd name="connsiteY19" fmla="*/ 1021090 h 1239134"/>
                <a:gd name="connsiteX20" fmla="*/ 1707374 w 1869410"/>
                <a:gd name="connsiteY20" fmla="*/ 1055380 h 1239134"/>
                <a:gd name="connsiteX21" fmla="*/ 1714994 w 1869410"/>
                <a:gd name="connsiteY21" fmla="*/ 904885 h 1239134"/>
                <a:gd name="connsiteX22" fmla="*/ 1716899 w 1869410"/>
                <a:gd name="connsiteY22" fmla="*/ 802015 h 1239134"/>
                <a:gd name="connsiteX23" fmla="*/ 1804529 w 1869410"/>
                <a:gd name="connsiteY23" fmla="*/ 889645 h 1239134"/>
                <a:gd name="connsiteX24" fmla="*/ 1764524 w 1869410"/>
                <a:gd name="connsiteY24" fmla="*/ 716290 h 1239134"/>
                <a:gd name="connsiteX25" fmla="*/ 1764524 w 1869410"/>
                <a:gd name="connsiteY25" fmla="*/ 615325 h 1239134"/>
                <a:gd name="connsiteX26" fmla="*/ 1869299 w 1869410"/>
                <a:gd name="connsiteY26" fmla="*/ 708670 h 1239134"/>
                <a:gd name="connsiteX27" fmla="*/ 1783574 w 1869410"/>
                <a:gd name="connsiteY27" fmla="*/ 539125 h 1239134"/>
                <a:gd name="connsiteX28" fmla="*/ 1730234 w 1869410"/>
                <a:gd name="connsiteY28" fmla="*/ 396250 h 1239134"/>
                <a:gd name="connsiteX29" fmla="*/ 1560689 w 1869410"/>
                <a:gd name="connsiteY29" fmla="*/ 219085 h 1239134"/>
                <a:gd name="connsiteX30" fmla="*/ 1427339 w 1869410"/>
                <a:gd name="connsiteY30" fmla="*/ 129550 h 1239134"/>
                <a:gd name="connsiteX31" fmla="*/ 1594979 w 1869410"/>
                <a:gd name="connsiteY31" fmla="*/ 100975 h 1239134"/>
                <a:gd name="connsiteX32" fmla="*/ 1634984 w 1869410"/>
                <a:gd name="connsiteY32" fmla="*/ 70495 h 1239134"/>
                <a:gd name="connsiteX33" fmla="*/ 1402574 w 1869410"/>
                <a:gd name="connsiteY33" fmla="*/ 62875 h 1239134"/>
                <a:gd name="connsiteX34" fmla="*/ 1191119 w 1869410"/>
                <a:gd name="connsiteY34" fmla="*/ 17155 h 1239134"/>
                <a:gd name="connsiteX35" fmla="*/ 981569 w 1869410"/>
                <a:gd name="connsiteY35" fmla="*/ 10 h 1239134"/>
                <a:gd name="connsiteX36" fmla="*/ 712964 w 1869410"/>
                <a:gd name="connsiteY36" fmla="*/ 19060 h 1239134"/>
                <a:gd name="connsiteX37" fmla="*/ 543419 w 1869410"/>
                <a:gd name="connsiteY37" fmla="*/ 55255 h 1239134"/>
                <a:gd name="connsiteX38" fmla="*/ 415784 w 1869410"/>
                <a:gd name="connsiteY38" fmla="*/ 144790 h 1239134"/>
                <a:gd name="connsiteX39" fmla="*/ 364349 w 1869410"/>
                <a:gd name="connsiteY39" fmla="*/ 215275 h 1239134"/>
                <a:gd name="connsiteX40" fmla="*/ 290054 w 1869410"/>
                <a:gd name="connsiteY40" fmla="*/ 278140 h 1239134"/>
                <a:gd name="connsiteX41" fmla="*/ 223379 w 1869410"/>
                <a:gd name="connsiteY41" fmla="*/ 331480 h 1239134"/>
                <a:gd name="connsiteX42" fmla="*/ 145274 w 1869410"/>
                <a:gd name="connsiteY42" fmla="*/ 485785 h 1239134"/>
                <a:gd name="connsiteX43" fmla="*/ 80504 w 1869410"/>
                <a:gd name="connsiteY43" fmla="*/ 674380 h 1239134"/>
                <a:gd name="connsiteX44" fmla="*/ 494 w 1869410"/>
                <a:gd name="connsiteY44" fmla="*/ 777250 h 1239134"/>
                <a:gd name="connsiteX45" fmla="*/ 120509 w 1869410"/>
                <a:gd name="connsiteY45" fmla="*/ 678190 h 1239134"/>
                <a:gd name="connsiteX46" fmla="*/ 118604 w 1869410"/>
                <a:gd name="connsiteY46" fmla="*/ 910600 h 1239134"/>
                <a:gd name="connsiteX47" fmla="*/ 131939 w 1869410"/>
                <a:gd name="connsiteY47" fmla="*/ 1034425 h 1239134"/>
                <a:gd name="connsiteX48" fmla="*/ 160514 w 1869410"/>
                <a:gd name="connsiteY48" fmla="*/ 891550 h 1239134"/>
                <a:gd name="connsiteX49" fmla="*/ 246239 w 1869410"/>
                <a:gd name="connsiteY49" fmla="*/ 990610 h 1239134"/>
                <a:gd name="connsiteX50" fmla="*/ 238619 w 1869410"/>
                <a:gd name="connsiteY50" fmla="*/ 866785 h 1239134"/>
                <a:gd name="connsiteX51" fmla="*/ 250049 w 1869410"/>
                <a:gd name="connsiteY51" fmla="*/ 725815 h 1239134"/>
                <a:gd name="connsiteX52" fmla="*/ 311009 w 1869410"/>
                <a:gd name="connsiteY52" fmla="*/ 889645 h 1239134"/>
                <a:gd name="connsiteX53" fmla="*/ 295769 w 1869410"/>
                <a:gd name="connsiteY53" fmla="*/ 643900 h 1239134"/>
                <a:gd name="connsiteX54" fmla="*/ 341489 w 1869410"/>
                <a:gd name="connsiteY54" fmla="*/ 495310 h 1239134"/>
                <a:gd name="connsiteX55" fmla="*/ 394829 w 1869410"/>
                <a:gd name="connsiteY55" fmla="*/ 483880 h 1239134"/>
                <a:gd name="connsiteX56" fmla="*/ 486269 w 1869410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532027 w 1806458"/>
                <a:gd name="connsiteY31" fmla="*/ 10097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103442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532027 w 1806458"/>
                <a:gd name="connsiteY31" fmla="*/ 10097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98870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532027 w 1806458"/>
                <a:gd name="connsiteY31" fmla="*/ 10097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98870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486307 w 1806458"/>
                <a:gd name="connsiteY31" fmla="*/ 10478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98870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719"/>
                <a:gd name="connsiteY0" fmla="*/ 586750 h 1239134"/>
                <a:gd name="connsiteX1" fmla="*/ 482372 w 1806719"/>
                <a:gd name="connsiteY1" fmla="*/ 516265 h 1239134"/>
                <a:gd name="connsiteX2" fmla="*/ 566192 w 1806719"/>
                <a:gd name="connsiteY2" fmla="*/ 476260 h 1239134"/>
                <a:gd name="connsiteX3" fmla="*/ 629057 w 1806719"/>
                <a:gd name="connsiteY3" fmla="*/ 577225 h 1239134"/>
                <a:gd name="connsiteX4" fmla="*/ 674777 w 1806719"/>
                <a:gd name="connsiteY4" fmla="*/ 779155 h 1239134"/>
                <a:gd name="connsiteX5" fmla="*/ 672872 w 1806719"/>
                <a:gd name="connsiteY5" fmla="*/ 914410 h 1239134"/>
                <a:gd name="connsiteX6" fmla="*/ 762407 w 1806719"/>
                <a:gd name="connsiteY6" fmla="*/ 678190 h 1239134"/>
                <a:gd name="connsiteX7" fmla="*/ 777647 w 1806719"/>
                <a:gd name="connsiteY7" fmla="*/ 582940 h 1239134"/>
                <a:gd name="connsiteX8" fmla="*/ 1040537 w 1806719"/>
                <a:gd name="connsiteY8" fmla="*/ 870595 h 1239134"/>
                <a:gd name="connsiteX9" fmla="*/ 1091972 w 1806719"/>
                <a:gd name="connsiteY9" fmla="*/ 891550 h 1239134"/>
                <a:gd name="connsiteX10" fmla="*/ 992912 w 1806719"/>
                <a:gd name="connsiteY10" fmla="*/ 723910 h 1239134"/>
                <a:gd name="connsiteX11" fmla="*/ 1194842 w 1806719"/>
                <a:gd name="connsiteY11" fmla="*/ 971560 h 1239134"/>
                <a:gd name="connsiteX12" fmla="*/ 1170077 w 1806719"/>
                <a:gd name="connsiteY12" fmla="*/ 849640 h 1239134"/>
                <a:gd name="connsiteX13" fmla="*/ 1295807 w 1806719"/>
                <a:gd name="connsiteY13" fmla="*/ 958225 h 1239134"/>
                <a:gd name="connsiteX14" fmla="*/ 1341527 w 1806719"/>
                <a:gd name="connsiteY14" fmla="*/ 1122055 h 1239134"/>
                <a:gd name="connsiteX15" fmla="*/ 1368197 w 1806719"/>
                <a:gd name="connsiteY15" fmla="*/ 1030615 h 1239134"/>
                <a:gd name="connsiteX16" fmla="*/ 1379627 w 1806719"/>
                <a:gd name="connsiteY16" fmla="*/ 1238260 h 1239134"/>
                <a:gd name="connsiteX17" fmla="*/ 1432967 w 1806719"/>
                <a:gd name="connsiteY17" fmla="*/ 1101100 h 1239134"/>
                <a:gd name="connsiteX18" fmla="*/ 1514882 w 1806719"/>
                <a:gd name="connsiteY18" fmla="*/ 1003945 h 1239134"/>
                <a:gd name="connsiteX19" fmla="*/ 1604417 w 1806719"/>
                <a:gd name="connsiteY19" fmla="*/ 1021090 h 1239134"/>
                <a:gd name="connsiteX20" fmla="*/ 1644422 w 1806719"/>
                <a:gd name="connsiteY20" fmla="*/ 1055380 h 1239134"/>
                <a:gd name="connsiteX21" fmla="*/ 1652042 w 1806719"/>
                <a:gd name="connsiteY21" fmla="*/ 904885 h 1239134"/>
                <a:gd name="connsiteX22" fmla="*/ 1653947 w 1806719"/>
                <a:gd name="connsiteY22" fmla="*/ 802015 h 1239134"/>
                <a:gd name="connsiteX23" fmla="*/ 1741577 w 1806719"/>
                <a:gd name="connsiteY23" fmla="*/ 889645 h 1239134"/>
                <a:gd name="connsiteX24" fmla="*/ 1701572 w 1806719"/>
                <a:gd name="connsiteY24" fmla="*/ 716290 h 1239134"/>
                <a:gd name="connsiteX25" fmla="*/ 1701572 w 1806719"/>
                <a:gd name="connsiteY25" fmla="*/ 615325 h 1239134"/>
                <a:gd name="connsiteX26" fmla="*/ 1806347 w 1806719"/>
                <a:gd name="connsiteY26" fmla="*/ 708670 h 1239134"/>
                <a:gd name="connsiteX27" fmla="*/ 1733957 w 1806719"/>
                <a:gd name="connsiteY27" fmla="*/ 546745 h 1239134"/>
                <a:gd name="connsiteX28" fmla="*/ 1667282 w 1806719"/>
                <a:gd name="connsiteY28" fmla="*/ 396250 h 1239134"/>
                <a:gd name="connsiteX29" fmla="*/ 1497737 w 1806719"/>
                <a:gd name="connsiteY29" fmla="*/ 219085 h 1239134"/>
                <a:gd name="connsiteX30" fmla="*/ 1364387 w 1806719"/>
                <a:gd name="connsiteY30" fmla="*/ 129550 h 1239134"/>
                <a:gd name="connsiteX31" fmla="*/ 1486307 w 1806719"/>
                <a:gd name="connsiteY31" fmla="*/ 104785 h 1239134"/>
                <a:gd name="connsiteX32" fmla="*/ 1572032 w 1806719"/>
                <a:gd name="connsiteY32" fmla="*/ 70495 h 1239134"/>
                <a:gd name="connsiteX33" fmla="*/ 1339622 w 1806719"/>
                <a:gd name="connsiteY33" fmla="*/ 62875 h 1239134"/>
                <a:gd name="connsiteX34" fmla="*/ 1128167 w 1806719"/>
                <a:gd name="connsiteY34" fmla="*/ 17155 h 1239134"/>
                <a:gd name="connsiteX35" fmla="*/ 918617 w 1806719"/>
                <a:gd name="connsiteY35" fmla="*/ 10 h 1239134"/>
                <a:gd name="connsiteX36" fmla="*/ 650012 w 1806719"/>
                <a:gd name="connsiteY36" fmla="*/ 19060 h 1239134"/>
                <a:gd name="connsiteX37" fmla="*/ 480467 w 1806719"/>
                <a:gd name="connsiteY37" fmla="*/ 55255 h 1239134"/>
                <a:gd name="connsiteX38" fmla="*/ 352832 w 1806719"/>
                <a:gd name="connsiteY38" fmla="*/ 144790 h 1239134"/>
                <a:gd name="connsiteX39" fmla="*/ 301397 w 1806719"/>
                <a:gd name="connsiteY39" fmla="*/ 215275 h 1239134"/>
                <a:gd name="connsiteX40" fmla="*/ 227102 w 1806719"/>
                <a:gd name="connsiteY40" fmla="*/ 278140 h 1239134"/>
                <a:gd name="connsiteX41" fmla="*/ 160427 w 1806719"/>
                <a:gd name="connsiteY41" fmla="*/ 331480 h 1239134"/>
                <a:gd name="connsiteX42" fmla="*/ 82322 w 1806719"/>
                <a:gd name="connsiteY42" fmla="*/ 485785 h 1239134"/>
                <a:gd name="connsiteX43" fmla="*/ 17552 w 1806719"/>
                <a:gd name="connsiteY43" fmla="*/ 674380 h 1239134"/>
                <a:gd name="connsiteX44" fmla="*/ 2312 w 1806719"/>
                <a:gd name="connsiteY44" fmla="*/ 735340 h 1239134"/>
                <a:gd name="connsiteX45" fmla="*/ 57557 w 1806719"/>
                <a:gd name="connsiteY45" fmla="*/ 678190 h 1239134"/>
                <a:gd name="connsiteX46" fmla="*/ 55652 w 1806719"/>
                <a:gd name="connsiteY46" fmla="*/ 910600 h 1239134"/>
                <a:gd name="connsiteX47" fmla="*/ 68987 w 1806719"/>
                <a:gd name="connsiteY47" fmla="*/ 988705 h 1239134"/>
                <a:gd name="connsiteX48" fmla="*/ 97562 w 1806719"/>
                <a:gd name="connsiteY48" fmla="*/ 891550 h 1239134"/>
                <a:gd name="connsiteX49" fmla="*/ 183287 w 1806719"/>
                <a:gd name="connsiteY49" fmla="*/ 990610 h 1239134"/>
                <a:gd name="connsiteX50" fmla="*/ 175667 w 1806719"/>
                <a:gd name="connsiteY50" fmla="*/ 866785 h 1239134"/>
                <a:gd name="connsiteX51" fmla="*/ 187097 w 1806719"/>
                <a:gd name="connsiteY51" fmla="*/ 725815 h 1239134"/>
                <a:gd name="connsiteX52" fmla="*/ 248057 w 1806719"/>
                <a:gd name="connsiteY52" fmla="*/ 889645 h 1239134"/>
                <a:gd name="connsiteX53" fmla="*/ 232817 w 1806719"/>
                <a:gd name="connsiteY53" fmla="*/ 643900 h 1239134"/>
                <a:gd name="connsiteX54" fmla="*/ 278537 w 1806719"/>
                <a:gd name="connsiteY54" fmla="*/ 495310 h 1239134"/>
                <a:gd name="connsiteX55" fmla="*/ 331877 w 1806719"/>
                <a:gd name="connsiteY55" fmla="*/ 483880 h 1239134"/>
                <a:gd name="connsiteX56" fmla="*/ 423317 w 1806719"/>
                <a:gd name="connsiteY56" fmla="*/ 586750 h 1239134"/>
                <a:gd name="connsiteX0" fmla="*/ 423317 w 1806719"/>
                <a:gd name="connsiteY0" fmla="*/ 586750 h 1239134"/>
                <a:gd name="connsiteX1" fmla="*/ 482372 w 1806719"/>
                <a:gd name="connsiteY1" fmla="*/ 516265 h 1239134"/>
                <a:gd name="connsiteX2" fmla="*/ 566192 w 1806719"/>
                <a:gd name="connsiteY2" fmla="*/ 476260 h 1239134"/>
                <a:gd name="connsiteX3" fmla="*/ 629057 w 1806719"/>
                <a:gd name="connsiteY3" fmla="*/ 577225 h 1239134"/>
                <a:gd name="connsiteX4" fmla="*/ 674777 w 1806719"/>
                <a:gd name="connsiteY4" fmla="*/ 779155 h 1239134"/>
                <a:gd name="connsiteX5" fmla="*/ 672872 w 1806719"/>
                <a:gd name="connsiteY5" fmla="*/ 914410 h 1239134"/>
                <a:gd name="connsiteX6" fmla="*/ 762407 w 1806719"/>
                <a:gd name="connsiteY6" fmla="*/ 678190 h 1239134"/>
                <a:gd name="connsiteX7" fmla="*/ 777647 w 1806719"/>
                <a:gd name="connsiteY7" fmla="*/ 582940 h 1239134"/>
                <a:gd name="connsiteX8" fmla="*/ 1040537 w 1806719"/>
                <a:gd name="connsiteY8" fmla="*/ 870595 h 1239134"/>
                <a:gd name="connsiteX9" fmla="*/ 1091972 w 1806719"/>
                <a:gd name="connsiteY9" fmla="*/ 891550 h 1239134"/>
                <a:gd name="connsiteX10" fmla="*/ 992912 w 1806719"/>
                <a:gd name="connsiteY10" fmla="*/ 723910 h 1239134"/>
                <a:gd name="connsiteX11" fmla="*/ 1194842 w 1806719"/>
                <a:gd name="connsiteY11" fmla="*/ 971560 h 1239134"/>
                <a:gd name="connsiteX12" fmla="*/ 1170077 w 1806719"/>
                <a:gd name="connsiteY12" fmla="*/ 849640 h 1239134"/>
                <a:gd name="connsiteX13" fmla="*/ 1295807 w 1806719"/>
                <a:gd name="connsiteY13" fmla="*/ 958225 h 1239134"/>
                <a:gd name="connsiteX14" fmla="*/ 1341527 w 1806719"/>
                <a:gd name="connsiteY14" fmla="*/ 1122055 h 1239134"/>
                <a:gd name="connsiteX15" fmla="*/ 1368197 w 1806719"/>
                <a:gd name="connsiteY15" fmla="*/ 1030615 h 1239134"/>
                <a:gd name="connsiteX16" fmla="*/ 1379627 w 1806719"/>
                <a:gd name="connsiteY16" fmla="*/ 1238260 h 1239134"/>
                <a:gd name="connsiteX17" fmla="*/ 1432967 w 1806719"/>
                <a:gd name="connsiteY17" fmla="*/ 1101100 h 1239134"/>
                <a:gd name="connsiteX18" fmla="*/ 1514882 w 1806719"/>
                <a:gd name="connsiteY18" fmla="*/ 1003945 h 1239134"/>
                <a:gd name="connsiteX19" fmla="*/ 1604417 w 1806719"/>
                <a:gd name="connsiteY19" fmla="*/ 1021090 h 1239134"/>
                <a:gd name="connsiteX20" fmla="*/ 1644422 w 1806719"/>
                <a:gd name="connsiteY20" fmla="*/ 1055380 h 1239134"/>
                <a:gd name="connsiteX21" fmla="*/ 1652042 w 1806719"/>
                <a:gd name="connsiteY21" fmla="*/ 904885 h 1239134"/>
                <a:gd name="connsiteX22" fmla="*/ 1653947 w 1806719"/>
                <a:gd name="connsiteY22" fmla="*/ 802015 h 1239134"/>
                <a:gd name="connsiteX23" fmla="*/ 1741577 w 1806719"/>
                <a:gd name="connsiteY23" fmla="*/ 889645 h 1239134"/>
                <a:gd name="connsiteX24" fmla="*/ 1701572 w 1806719"/>
                <a:gd name="connsiteY24" fmla="*/ 716290 h 1239134"/>
                <a:gd name="connsiteX25" fmla="*/ 1701572 w 1806719"/>
                <a:gd name="connsiteY25" fmla="*/ 615325 h 1239134"/>
                <a:gd name="connsiteX26" fmla="*/ 1806347 w 1806719"/>
                <a:gd name="connsiteY26" fmla="*/ 708670 h 1239134"/>
                <a:gd name="connsiteX27" fmla="*/ 1733957 w 1806719"/>
                <a:gd name="connsiteY27" fmla="*/ 546745 h 1239134"/>
                <a:gd name="connsiteX28" fmla="*/ 1667282 w 1806719"/>
                <a:gd name="connsiteY28" fmla="*/ 396250 h 1239134"/>
                <a:gd name="connsiteX29" fmla="*/ 1497737 w 1806719"/>
                <a:gd name="connsiteY29" fmla="*/ 219085 h 1239134"/>
                <a:gd name="connsiteX30" fmla="*/ 1364387 w 1806719"/>
                <a:gd name="connsiteY30" fmla="*/ 129550 h 1239134"/>
                <a:gd name="connsiteX31" fmla="*/ 1486307 w 1806719"/>
                <a:gd name="connsiteY31" fmla="*/ 104785 h 1239134"/>
                <a:gd name="connsiteX32" fmla="*/ 1572032 w 1806719"/>
                <a:gd name="connsiteY32" fmla="*/ 70495 h 1239134"/>
                <a:gd name="connsiteX33" fmla="*/ 1339622 w 1806719"/>
                <a:gd name="connsiteY33" fmla="*/ 62875 h 1239134"/>
                <a:gd name="connsiteX34" fmla="*/ 1128167 w 1806719"/>
                <a:gd name="connsiteY34" fmla="*/ 17155 h 1239134"/>
                <a:gd name="connsiteX35" fmla="*/ 918617 w 1806719"/>
                <a:gd name="connsiteY35" fmla="*/ 10 h 1239134"/>
                <a:gd name="connsiteX36" fmla="*/ 650012 w 1806719"/>
                <a:gd name="connsiteY36" fmla="*/ 19060 h 1239134"/>
                <a:gd name="connsiteX37" fmla="*/ 480467 w 1806719"/>
                <a:gd name="connsiteY37" fmla="*/ 55255 h 1239134"/>
                <a:gd name="connsiteX38" fmla="*/ 352832 w 1806719"/>
                <a:gd name="connsiteY38" fmla="*/ 144790 h 1239134"/>
                <a:gd name="connsiteX39" fmla="*/ 301397 w 1806719"/>
                <a:gd name="connsiteY39" fmla="*/ 215275 h 1239134"/>
                <a:gd name="connsiteX40" fmla="*/ 227102 w 1806719"/>
                <a:gd name="connsiteY40" fmla="*/ 278140 h 1239134"/>
                <a:gd name="connsiteX41" fmla="*/ 160427 w 1806719"/>
                <a:gd name="connsiteY41" fmla="*/ 331480 h 1239134"/>
                <a:gd name="connsiteX42" fmla="*/ 82322 w 1806719"/>
                <a:gd name="connsiteY42" fmla="*/ 485785 h 1239134"/>
                <a:gd name="connsiteX43" fmla="*/ 17552 w 1806719"/>
                <a:gd name="connsiteY43" fmla="*/ 674380 h 1239134"/>
                <a:gd name="connsiteX44" fmla="*/ 2312 w 1806719"/>
                <a:gd name="connsiteY44" fmla="*/ 735340 h 1239134"/>
                <a:gd name="connsiteX45" fmla="*/ 57557 w 1806719"/>
                <a:gd name="connsiteY45" fmla="*/ 678190 h 1239134"/>
                <a:gd name="connsiteX46" fmla="*/ 55652 w 1806719"/>
                <a:gd name="connsiteY46" fmla="*/ 910600 h 1239134"/>
                <a:gd name="connsiteX47" fmla="*/ 68987 w 1806719"/>
                <a:gd name="connsiteY47" fmla="*/ 988705 h 1239134"/>
                <a:gd name="connsiteX48" fmla="*/ 97562 w 1806719"/>
                <a:gd name="connsiteY48" fmla="*/ 891550 h 1239134"/>
                <a:gd name="connsiteX49" fmla="*/ 183287 w 1806719"/>
                <a:gd name="connsiteY49" fmla="*/ 990610 h 1239134"/>
                <a:gd name="connsiteX50" fmla="*/ 175667 w 1806719"/>
                <a:gd name="connsiteY50" fmla="*/ 866785 h 1239134"/>
                <a:gd name="connsiteX51" fmla="*/ 187097 w 1806719"/>
                <a:gd name="connsiteY51" fmla="*/ 725815 h 1239134"/>
                <a:gd name="connsiteX52" fmla="*/ 248057 w 1806719"/>
                <a:gd name="connsiteY52" fmla="*/ 889645 h 1239134"/>
                <a:gd name="connsiteX53" fmla="*/ 232817 w 1806719"/>
                <a:gd name="connsiteY53" fmla="*/ 643900 h 1239134"/>
                <a:gd name="connsiteX54" fmla="*/ 278537 w 1806719"/>
                <a:gd name="connsiteY54" fmla="*/ 495310 h 1239134"/>
                <a:gd name="connsiteX55" fmla="*/ 331877 w 1806719"/>
                <a:gd name="connsiteY55" fmla="*/ 483880 h 1239134"/>
                <a:gd name="connsiteX56" fmla="*/ 423317 w 1806719"/>
                <a:gd name="connsiteY56" fmla="*/ 586750 h 1239134"/>
                <a:gd name="connsiteX0" fmla="*/ 423317 w 1815355"/>
                <a:gd name="connsiteY0" fmla="*/ 586750 h 1239134"/>
                <a:gd name="connsiteX1" fmla="*/ 482372 w 1815355"/>
                <a:gd name="connsiteY1" fmla="*/ 516265 h 1239134"/>
                <a:gd name="connsiteX2" fmla="*/ 566192 w 1815355"/>
                <a:gd name="connsiteY2" fmla="*/ 476260 h 1239134"/>
                <a:gd name="connsiteX3" fmla="*/ 629057 w 1815355"/>
                <a:gd name="connsiteY3" fmla="*/ 577225 h 1239134"/>
                <a:gd name="connsiteX4" fmla="*/ 674777 w 1815355"/>
                <a:gd name="connsiteY4" fmla="*/ 779155 h 1239134"/>
                <a:gd name="connsiteX5" fmla="*/ 672872 w 1815355"/>
                <a:gd name="connsiteY5" fmla="*/ 914410 h 1239134"/>
                <a:gd name="connsiteX6" fmla="*/ 762407 w 1815355"/>
                <a:gd name="connsiteY6" fmla="*/ 678190 h 1239134"/>
                <a:gd name="connsiteX7" fmla="*/ 777647 w 1815355"/>
                <a:gd name="connsiteY7" fmla="*/ 582940 h 1239134"/>
                <a:gd name="connsiteX8" fmla="*/ 1040537 w 1815355"/>
                <a:gd name="connsiteY8" fmla="*/ 870595 h 1239134"/>
                <a:gd name="connsiteX9" fmla="*/ 1091972 w 1815355"/>
                <a:gd name="connsiteY9" fmla="*/ 891550 h 1239134"/>
                <a:gd name="connsiteX10" fmla="*/ 992912 w 1815355"/>
                <a:gd name="connsiteY10" fmla="*/ 723910 h 1239134"/>
                <a:gd name="connsiteX11" fmla="*/ 1194842 w 1815355"/>
                <a:gd name="connsiteY11" fmla="*/ 971560 h 1239134"/>
                <a:gd name="connsiteX12" fmla="*/ 1170077 w 1815355"/>
                <a:gd name="connsiteY12" fmla="*/ 849640 h 1239134"/>
                <a:gd name="connsiteX13" fmla="*/ 1295807 w 1815355"/>
                <a:gd name="connsiteY13" fmla="*/ 958225 h 1239134"/>
                <a:gd name="connsiteX14" fmla="*/ 1341527 w 1815355"/>
                <a:gd name="connsiteY14" fmla="*/ 1122055 h 1239134"/>
                <a:gd name="connsiteX15" fmla="*/ 1368197 w 1815355"/>
                <a:gd name="connsiteY15" fmla="*/ 1030615 h 1239134"/>
                <a:gd name="connsiteX16" fmla="*/ 1379627 w 1815355"/>
                <a:gd name="connsiteY16" fmla="*/ 1238260 h 1239134"/>
                <a:gd name="connsiteX17" fmla="*/ 1432967 w 1815355"/>
                <a:gd name="connsiteY17" fmla="*/ 1101100 h 1239134"/>
                <a:gd name="connsiteX18" fmla="*/ 1514882 w 1815355"/>
                <a:gd name="connsiteY18" fmla="*/ 1003945 h 1239134"/>
                <a:gd name="connsiteX19" fmla="*/ 1604417 w 1815355"/>
                <a:gd name="connsiteY19" fmla="*/ 1021090 h 1239134"/>
                <a:gd name="connsiteX20" fmla="*/ 1644422 w 1815355"/>
                <a:gd name="connsiteY20" fmla="*/ 1055380 h 1239134"/>
                <a:gd name="connsiteX21" fmla="*/ 1652042 w 1815355"/>
                <a:gd name="connsiteY21" fmla="*/ 904885 h 1239134"/>
                <a:gd name="connsiteX22" fmla="*/ 1653947 w 1815355"/>
                <a:gd name="connsiteY22" fmla="*/ 802015 h 1239134"/>
                <a:gd name="connsiteX23" fmla="*/ 1741577 w 1815355"/>
                <a:gd name="connsiteY23" fmla="*/ 889645 h 1239134"/>
                <a:gd name="connsiteX24" fmla="*/ 1701572 w 1815355"/>
                <a:gd name="connsiteY24" fmla="*/ 716290 h 1239134"/>
                <a:gd name="connsiteX25" fmla="*/ 1701572 w 1815355"/>
                <a:gd name="connsiteY25" fmla="*/ 615325 h 1239134"/>
                <a:gd name="connsiteX26" fmla="*/ 1806347 w 1815355"/>
                <a:gd name="connsiteY26" fmla="*/ 708670 h 1239134"/>
                <a:gd name="connsiteX27" fmla="*/ 1733957 w 1815355"/>
                <a:gd name="connsiteY27" fmla="*/ 546745 h 1239134"/>
                <a:gd name="connsiteX28" fmla="*/ 1667282 w 1815355"/>
                <a:gd name="connsiteY28" fmla="*/ 396250 h 1239134"/>
                <a:gd name="connsiteX29" fmla="*/ 1497737 w 1815355"/>
                <a:gd name="connsiteY29" fmla="*/ 219085 h 1239134"/>
                <a:gd name="connsiteX30" fmla="*/ 1364387 w 1815355"/>
                <a:gd name="connsiteY30" fmla="*/ 129550 h 1239134"/>
                <a:gd name="connsiteX31" fmla="*/ 1486307 w 1815355"/>
                <a:gd name="connsiteY31" fmla="*/ 104785 h 1239134"/>
                <a:gd name="connsiteX32" fmla="*/ 1572032 w 1815355"/>
                <a:gd name="connsiteY32" fmla="*/ 70495 h 1239134"/>
                <a:gd name="connsiteX33" fmla="*/ 1339622 w 1815355"/>
                <a:gd name="connsiteY33" fmla="*/ 62875 h 1239134"/>
                <a:gd name="connsiteX34" fmla="*/ 1128167 w 1815355"/>
                <a:gd name="connsiteY34" fmla="*/ 17155 h 1239134"/>
                <a:gd name="connsiteX35" fmla="*/ 918617 w 1815355"/>
                <a:gd name="connsiteY35" fmla="*/ 10 h 1239134"/>
                <a:gd name="connsiteX36" fmla="*/ 650012 w 1815355"/>
                <a:gd name="connsiteY36" fmla="*/ 19060 h 1239134"/>
                <a:gd name="connsiteX37" fmla="*/ 480467 w 1815355"/>
                <a:gd name="connsiteY37" fmla="*/ 55255 h 1239134"/>
                <a:gd name="connsiteX38" fmla="*/ 352832 w 1815355"/>
                <a:gd name="connsiteY38" fmla="*/ 144790 h 1239134"/>
                <a:gd name="connsiteX39" fmla="*/ 301397 w 1815355"/>
                <a:gd name="connsiteY39" fmla="*/ 215275 h 1239134"/>
                <a:gd name="connsiteX40" fmla="*/ 227102 w 1815355"/>
                <a:gd name="connsiteY40" fmla="*/ 278140 h 1239134"/>
                <a:gd name="connsiteX41" fmla="*/ 160427 w 1815355"/>
                <a:gd name="connsiteY41" fmla="*/ 331480 h 1239134"/>
                <a:gd name="connsiteX42" fmla="*/ 82322 w 1815355"/>
                <a:gd name="connsiteY42" fmla="*/ 485785 h 1239134"/>
                <a:gd name="connsiteX43" fmla="*/ 17552 w 1815355"/>
                <a:gd name="connsiteY43" fmla="*/ 674380 h 1239134"/>
                <a:gd name="connsiteX44" fmla="*/ 2312 w 1815355"/>
                <a:gd name="connsiteY44" fmla="*/ 735340 h 1239134"/>
                <a:gd name="connsiteX45" fmla="*/ 57557 w 1815355"/>
                <a:gd name="connsiteY45" fmla="*/ 678190 h 1239134"/>
                <a:gd name="connsiteX46" fmla="*/ 55652 w 1815355"/>
                <a:gd name="connsiteY46" fmla="*/ 910600 h 1239134"/>
                <a:gd name="connsiteX47" fmla="*/ 68987 w 1815355"/>
                <a:gd name="connsiteY47" fmla="*/ 988705 h 1239134"/>
                <a:gd name="connsiteX48" fmla="*/ 97562 w 1815355"/>
                <a:gd name="connsiteY48" fmla="*/ 891550 h 1239134"/>
                <a:gd name="connsiteX49" fmla="*/ 183287 w 1815355"/>
                <a:gd name="connsiteY49" fmla="*/ 990610 h 1239134"/>
                <a:gd name="connsiteX50" fmla="*/ 175667 w 1815355"/>
                <a:gd name="connsiteY50" fmla="*/ 866785 h 1239134"/>
                <a:gd name="connsiteX51" fmla="*/ 187097 w 1815355"/>
                <a:gd name="connsiteY51" fmla="*/ 725815 h 1239134"/>
                <a:gd name="connsiteX52" fmla="*/ 248057 w 1815355"/>
                <a:gd name="connsiteY52" fmla="*/ 889645 h 1239134"/>
                <a:gd name="connsiteX53" fmla="*/ 232817 w 1815355"/>
                <a:gd name="connsiteY53" fmla="*/ 643900 h 1239134"/>
                <a:gd name="connsiteX54" fmla="*/ 278537 w 1815355"/>
                <a:gd name="connsiteY54" fmla="*/ 495310 h 1239134"/>
                <a:gd name="connsiteX55" fmla="*/ 331877 w 1815355"/>
                <a:gd name="connsiteY55" fmla="*/ 483880 h 1239134"/>
                <a:gd name="connsiteX56" fmla="*/ 423317 w 1815355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62407 w 1791907"/>
                <a:gd name="connsiteY6" fmla="*/ 678190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27102 w 1791907"/>
                <a:gd name="connsiteY53" fmla="*/ 668665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27102 w 1791907"/>
                <a:gd name="connsiteY53" fmla="*/ 668665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19507 w 1791907"/>
                <a:gd name="connsiteY0" fmla="*/ 57913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27102 w 1791907"/>
                <a:gd name="connsiteY53" fmla="*/ 668665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19507 w 1791907"/>
                <a:gd name="connsiteY56" fmla="*/ 579130 h 1239134"/>
                <a:gd name="connsiteX0" fmla="*/ 419507 w 1791907"/>
                <a:gd name="connsiteY0" fmla="*/ 579130 h 1240043"/>
                <a:gd name="connsiteX1" fmla="*/ 482372 w 1791907"/>
                <a:gd name="connsiteY1" fmla="*/ 516265 h 1240043"/>
                <a:gd name="connsiteX2" fmla="*/ 566192 w 1791907"/>
                <a:gd name="connsiteY2" fmla="*/ 476260 h 1240043"/>
                <a:gd name="connsiteX3" fmla="*/ 629057 w 1791907"/>
                <a:gd name="connsiteY3" fmla="*/ 577225 h 1240043"/>
                <a:gd name="connsiteX4" fmla="*/ 669062 w 1791907"/>
                <a:gd name="connsiteY4" fmla="*/ 762010 h 1240043"/>
                <a:gd name="connsiteX5" fmla="*/ 672872 w 1791907"/>
                <a:gd name="connsiteY5" fmla="*/ 914410 h 1240043"/>
                <a:gd name="connsiteX6" fmla="*/ 750977 w 1791907"/>
                <a:gd name="connsiteY6" fmla="*/ 718195 h 1240043"/>
                <a:gd name="connsiteX7" fmla="*/ 777647 w 1791907"/>
                <a:gd name="connsiteY7" fmla="*/ 582940 h 1240043"/>
                <a:gd name="connsiteX8" fmla="*/ 1040537 w 1791907"/>
                <a:gd name="connsiteY8" fmla="*/ 870595 h 1240043"/>
                <a:gd name="connsiteX9" fmla="*/ 1091972 w 1791907"/>
                <a:gd name="connsiteY9" fmla="*/ 891550 h 1240043"/>
                <a:gd name="connsiteX10" fmla="*/ 992912 w 1791907"/>
                <a:gd name="connsiteY10" fmla="*/ 723910 h 1240043"/>
                <a:gd name="connsiteX11" fmla="*/ 1194842 w 1791907"/>
                <a:gd name="connsiteY11" fmla="*/ 971560 h 1240043"/>
                <a:gd name="connsiteX12" fmla="*/ 1170077 w 1791907"/>
                <a:gd name="connsiteY12" fmla="*/ 849640 h 1240043"/>
                <a:gd name="connsiteX13" fmla="*/ 1295807 w 1791907"/>
                <a:gd name="connsiteY13" fmla="*/ 958225 h 1240043"/>
                <a:gd name="connsiteX14" fmla="*/ 1341527 w 1791907"/>
                <a:gd name="connsiteY14" fmla="*/ 1122055 h 1240043"/>
                <a:gd name="connsiteX15" fmla="*/ 1364387 w 1791907"/>
                <a:gd name="connsiteY15" fmla="*/ 996325 h 1240043"/>
                <a:gd name="connsiteX16" fmla="*/ 1379627 w 1791907"/>
                <a:gd name="connsiteY16" fmla="*/ 1238260 h 1240043"/>
                <a:gd name="connsiteX17" fmla="*/ 1432967 w 1791907"/>
                <a:gd name="connsiteY17" fmla="*/ 1101100 h 1240043"/>
                <a:gd name="connsiteX18" fmla="*/ 1514882 w 1791907"/>
                <a:gd name="connsiteY18" fmla="*/ 1003945 h 1240043"/>
                <a:gd name="connsiteX19" fmla="*/ 1604417 w 1791907"/>
                <a:gd name="connsiteY19" fmla="*/ 1021090 h 1240043"/>
                <a:gd name="connsiteX20" fmla="*/ 1644422 w 1791907"/>
                <a:gd name="connsiteY20" fmla="*/ 1055380 h 1240043"/>
                <a:gd name="connsiteX21" fmla="*/ 1652042 w 1791907"/>
                <a:gd name="connsiteY21" fmla="*/ 904885 h 1240043"/>
                <a:gd name="connsiteX22" fmla="*/ 1653947 w 1791907"/>
                <a:gd name="connsiteY22" fmla="*/ 802015 h 1240043"/>
                <a:gd name="connsiteX23" fmla="*/ 1741577 w 1791907"/>
                <a:gd name="connsiteY23" fmla="*/ 889645 h 1240043"/>
                <a:gd name="connsiteX24" fmla="*/ 1701572 w 1791907"/>
                <a:gd name="connsiteY24" fmla="*/ 716290 h 1240043"/>
                <a:gd name="connsiteX25" fmla="*/ 1701572 w 1791907"/>
                <a:gd name="connsiteY25" fmla="*/ 615325 h 1240043"/>
                <a:gd name="connsiteX26" fmla="*/ 1781582 w 1791907"/>
                <a:gd name="connsiteY26" fmla="*/ 676285 h 1240043"/>
                <a:gd name="connsiteX27" fmla="*/ 1733957 w 1791907"/>
                <a:gd name="connsiteY27" fmla="*/ 546745 h 1240043"/>
                <a:gd name="connsiteX28" fmla="*/ 1667282 w 1791907"/>
                <a:gd name="connsiteY28" fmla="*/ 396250 h 1240043"/>
                <a:gd name="connsiteX29" fmla="*/ 1497737 w 1791907"/>
                <a:gd name="connsiteY29" fmla="*/ 219085 h 1240043"/>
                <a:gd name="connsiteX30" fmla="*/ 1364387 w 1791907"/>
                <a:gd name="connsiteY30" fmla="*/ 129550 h 1240043"/>
                <a:gd name="connsiteX31" fmla="*/ 1486307 w 1791907"/>
                <a:gd name="connsiteY31" fmla="*/ 104785 h 1240043"/>
                <a:gd name="connsiteX32" fmla="*/ 1572032 w 1791907"/>
                <a:gd name="connsiteY32" fmla="*/ 70495 h 1240043"/>
                <a:gd name="connsiteX33" fmla="*/ 1339622 w 1791907"/>
                <a:gd name="connsiteY33" fmla="*/ 62875 h 1240043"/>
                <a:gd name="connsiteX34" fmla="*/ 1128167 w 1791907"/>
                <a:gd name="connsiteY34" fmla="*/ 17155 h 1240043"/>
                <a:gd name="connsiteX35" fmla="*/ 918617 w 1791907"/>
                <a:gd name="connsiteY35" fmla="*/ 10 h 1240043"/>
                <a:gd name="connsiteX36" fmla="*/ 650012 w 1791907"/>
                <a:gd name="connsiteY36" fmla="*/ 19060 h 1240043"/>
                <a:gd name="connsiteX37" fmla="*/ 480467 w 1791907"/>
                <a:gd name="connsiteY37" fmla="*/ 55255 h 1240043"/>
                <a:gd name="connsiteX38" fmla="*/ 352832 w 1791907"/>
                <a:gd name="connsiteY38" fmla="*/ 144790 h 1240043"/>
                <a:gd name="connsiteX39" fmla="*/ 301397 w 1791907"/>
                <a:gd name="connsiteY39" fmla="*/ 215275 h 1240043"/>
                <a:gd name="connsiteX40" fmla="*/ 227102 w 1791907"/>
                <a:gd name="connsiteY40" fmla="*/ 278140 h 1240043"/>
                <a:gd name="connsiteX41" fmla="*/ 160427 w 1791907"/>
                <a:gd name="connsiteY41" fmla="*/ 331480 h 1240043"/>
                <a:gd name="connsiteX42" fmla="*/ 82322 w 1791907"/>
                <a:gd name="connsiteY42" fmla="*/ 485785 h 1240043"/>
                <a:gd name="connsiteX43" fmla="*/ 17552 w 1791907"/>
                <a:gd name="connsiteY43" fmla="*/ 674380 h 1240043"/>
                <a:gd name="connsiteX44" fmla="*/ 2312 w 1791907"/>
                <a:gd name="connsiteY44" fmla="*/ 735340 h 1240043"/>
                <a:gd name="connsiteX45" fmla="*/ 57557 w 1791907"/>
                <a:gd name="connsiteY45" fmla="*/ 678190 h 1240043"/>
                <a:gd name="connsiteX46" fmla="*/ 55652 w 1791907"/>
                <a:gd name="connsiteY46" fmla="*/ 910600 h 1240043"/>
                <a:gd name="connsiteX47" fmla="*/ 68987 w 1791907"/>
                <a:gd name="connsiteY47" fmla="*/ 988705 h 1240043"/>
                <a:gd name="connsiteX48" fmla="*/ 97562 w 1791907"/>
                <a:gd name="connsiteY48" fmla="*/ 891550 h 1240043"/>
                <a:gd name="connsiteX49" fmla="*/ 183287 w 1791907"/>
                <a:gd name="connsiteY49" fmla="*/ 990610 h 1240043"/>
                <a:gd name="connsiteX50" fmla="*/ 175667 w 1791907"/>
                <a:gd name="connsiteY50" fmla="*/ 866785 h 1240043"/>
                <a:gd name="connsiteX51" fmla="*/ 187097 w 1791907"/>
                <a:gd name="connsiteY51" fmla="*/ 725815 h 1240043"/>
                <a:gd name="connsiteX52" fmla="*/ 248057 w 1791907"/>
                <a:gd name="connsiteY52" fmla="*/ 889645 h 1240043"/>
                <a:gd name="connsiteX53" fmla="*/ 227102 w 1791907"/>
                <a:gd name="connsiteY53" fmla="*/ 668665 h 1240043"/>
                <a:gd name="connsiteX54" fmla="*/ 278537 w 1791907"/>
                <a:gd name="connsiteY54" fmla="*/ 495310 h 1240043"/>
                <a:gd name="connsiteX55" fmla="*/ 331877 w 1791907"/>
                <a:gd name="connsiteY55" fmla="*/ 483880 h 1240043"/>
                <a:gd name="connsiteX56" fmla="*/ 419507 w 1791907"/>
                <a:gd name="connsiteY56" fmla="*/ 579130 h 1240043"/>
                <a:gd name="connsiteX0" fmla="*/ 419507 w 1791907"/>
                <a:gd name="connsiteY0" fmla="*/ 579130 h 1218191"/>
                <a:gd name="connsiteX1" fmla="*/ 482372 w 1791907"/>
                <a:gd name="connsiteY1" fmla="*/ 516265 h 1218191"/>
                <a:gd name="connsiteX2" fmla="*/ 566192 w 1791907"/>
                <a:gd name="connsiteY2" fmla="*/ 476260 h 1218191"/>
                <a:gd name="connsiteX3" fmla="*/ 629057 w 1791907"/>
                <a:gd name="connsiteY3" fmla="*/ 577225 h 1218191"/>
                <a:gd name="connsiteX4" fmla="*/ 669062 w 1791907"/>
                <a:gd name="connsiteY4" fmla="*/ 762010 h 1218191"/>
                <a:gd name="connsiteX5" fmla="*/ 672872 w 1791907"/>
                <a:gd name="connsiteY5" fmla="*/ 914410 h 1218191"/>
                <a:gd name="connsiteX6" fmla="*/ 750977 w 1791907"/>
                <a:gd name="connsiteY6" fmla="*/ 718195 h 1218191"/>
                <a:gd name="connsiteX7" fmla="*/ 777647 w 1791907"/>
                <a:gd name="connsiteY7" fmla="*/ 582940 h 1218191"/>
                <a:gd name="connsiteX8" fmla="*/ 1040537 w 1791907"/>
                <a:gd name="connsiteY8" fmla="*/ 870595 h 1218191"/>
                <a:gd name="connsiteX9" fmla="*/ 1091972 w 1791907"/>
                <a:gd name="connsiteY9" fmla="*/ 891550 h 1218191"/>
                <a:gd name="connsiteX10" fmla="*/ 992912 w 1791907"/>
                <a:gd name="connsiteY10" fmla="*/ 723910 h 1218191"/>
                <a:gd name="connsiteX11" fmla="*/ 1194842 w 1791907"/>
                <a:gd name="connsiteY11" fmla="*/ 971560 h 1218191"/>
                <a:gd name="connsiteX12" fmla="*/ 1170077 w 1791907"/>
                <a:gd name="connsiteY12" fmla="*/ 849640 h 1218191"/>
                <a:gd name="connsiteX13" fmla="*/ 1295807 w 1791907"/>
                <a:gd name="connsiteY13" fmla="*/ 958225 h 1218191"/>
                <a:gd name="connsiteX14" fmla="*/ 1341527 w 1791907"/>
                <a:gd name="connsiteY14" fmla="*/ 1122055 h 1218191"/>
                <a:gd name="connsiteX15" fmla="*/ 1364387 w 1791907"/>
                <a:gd name="connsiteY15" fmla="*/ 996325 h 1218191"/>
                <a:gd name="connsiteX16" fmla="*/ 1396242 w 1791907"/>
                <a:gd name="connsiteY16" fmla="*/ 1216108 h 1218191"/>
                <a:gd name="connsiteX17" fmla="*/ 1432967 w 1791907"/>
                <a:gd name="connsiteY17" fmla="*/ 1101100 h 1218191"/>
                <a:gd name="connsiteX18" fmla="*/ 1514882 w 1791907"/>
                <a:gd name="connsiteY18" fmla="*/ 1003945 h 1218191"/>
                <a:gd name="connsiteX19" fmla="*/ 1604417 w 1791907"/>
                <a:gd name="connsiteY19" fmla="*/ 1021090 h 1218191"/>
                <a:gd name="connsiteX20" fmla="*/ 1644422 w 1791907"/>
                <a:gd name="connsiteY20" fmla="*/ 1055380 h 1218191"/>
                <a:gd name="connsiteX21" fmla="*/ 1652042 w 1791907"/>
                <a:gd name="connsiteY21" fmla="*/ 904885 h 1218191"/>
                <a:gd name="connsiteX22" fmla="*/ 1653947 w 1791907"/>
                <a:gd name="connsiteY22" fmla="*/ 802015 h 1218191"/>
                <a:gd name="connsiteX23" fmla="*/ 1741577 w 1791907"/>
                <a:gd name="connsiteY23" fmla="*/ 889645 h 1218191"/>
                <a:gd name="connsiteX24" fmla="*/ 1701572 w 1791907"/>
                <a:gd name="connsiteY24" fmla="*/ 716290 h 1218191"/>
                <a:gd name="connsiteX25" fmla="*/ 1701572 w 1791907"/>
                <a:gd name="connsiteY25" fmla="*/ 615325 h 1218191"/>
                <a:gd name="connsiteX26" fmla="*/ 1781582 w 1791907"/>
                <a:gd name="connsiteY26" fmla="*/ 676285 h 1218191"/>
                <a:gd name="connsiteX27" fmla="*/ 1733957 w 1791907"/>
                <a:gd name="connsiteY27" fmla="*/ 546745 h 1218191"/>
                <a:gd name="connsiteX28" fmla="*/ 1667282 w 1791907"/>
                <a:gd name="connsiteY28" fmla="*/ 396250 h 1218191"/>
                <a:gd name="connsiteX29" fmla="*/ 1497737 w 1791907"/>
                <a:gd name="connsiteY29" fmla="*/ 219085 h 1218191"/>
                <a:gd name="connsiteX30" fmla="*/ 1364387 w 1791907"/>
                <a:gd name="connsiteY30" fmla="*/ 129550 h 1218191"/>
                <a:gd name="connsiteX31" fmla="*/ 1486307 w 1791907"/>
                <a:gd name="connsiteY31" fmla="*/ 104785 h 1218191"/>
                <a:gd name="connsiteX32" fmla="*/ 1572032 w 1791907"/>
                <a:gd name="connsiteY32" fmla="*/ 70495 h 1218191"/>
                <a:gd name="connsiteX33" fmla="*/ 1339622 w 1791907"/>
                <a:gd name="connsiteY33" fmla="*/ 62875 h 1218191"/>
                <a:gd name="connsiteX34" fmla="*/ 1128167 w 1791907"/>
                <a:gd name="connsiteY34" fmla="*/ 17155 h 1218191"/>
                <a:gd name="connsiteX35" fmla="*/ 918617 w 1791907"/>
                <a:gd name="connsiteY35" fmla="*/ 10 h 1218191"/>
                <a:gd name="connsiteX36" fmla="*/ 650012 w 1791907"/>
                <a:gd name="connsiteY36" fmla="*/ 19060 h 1218191"/>
                <a:gd name="connsiteX37" fmla="*/ 480467 w 1791907"/>
                <a:gd name="connsiteY37" fmla="*/ 55255 h 1218191"/>
                <a:gd name="connsiteX38" fmla="*/ 352832 w 1791907"/>
                <a:gd name="connsiteY38" fmla="*/ 144790 h 1218191"/>
                <a:gd name="connsiteX39" fmla="*/ 301397 w 1791907"/>
                <a:gd name="connsiteY39" fmla="*/ 215275 h 1218191"/>
                <a:gd name="connsiteX40" fmla="*/ 227102 w 1791907"/>
                <a:gd name="connsiteY40" fmla="*/ 278140 h 1218191"/>
                <a:gd name="connsiteX41" fmla="*/ 160427 w 1791907"/>
                <a:gd name="connsiteY41" fmla="*/ 331480 h 1218191"/>
                <a:gd name="connsiteX42" fmla="*/ 82322 w 1791907"/>
                <a:gd name="connsiteY42" fmla="*/ 485785 h 1218191"/>
                <a:gd name="connsiteX43" fmla="*/ 17552 w 1791907"/>
                <a:gd name="connsiteY43" fmla="*/ 674380 h 1218191"/>
                <a:gd name="connsiteX44" fmla="*/ 2312 w 1791907"/>
                <a:gd name="connsiteY44" fmla="*/ 735340 h 1218191"/>
                <a:gd name="connsiteX45" fmla="*/ 57557 w 1791907"/>
                <a:gd name="connsiteY45" fmla="*/ 678190 h 1218191"/>
                <a:gd name="connsiteX46" fmla="*/ 55652 w 1791907"/>
                <a:gd name="connsiteY46" fmla="*/ 910600 h 1218191"/>
                <a:gd name="connsiteX47" fmla="*/ 68987 w 1791907"/>
                <a:gd name="connsiteY47" fmla="*/ 988705 h 1218191"/>
                <a:gd name="connsiteX48" fmla="*/ 97562 w 1791907"/>
                <a:gd name="connsiteY48" fmla="*/ 891550 h 1218191"/>
                <a:gd name="connsiteX49" fmla="*/ 183287 w 1791907"/>
                <a:gd name="connsiteY49" fmla="*/ 990610 h 1218191"/>
                <a:gd name="connsiteX50" fmla="*/ 175667 w 1791907"/>
                <a:gd name="connsiteY50" fmla="*/ 866785 h 1218191"/>
                <a:gd name="connsiteX51" fmla="*/ 187097 w 1791907"/>
                <a:gd name="connsiteY51" fmla="*/ 725815 h 1218191"/>
                <a:gd name="connsiteX52" fmla="*/ 248057 w 1791907"/>
                <a:gd name="connsiteY52" fmla="*/ 889645 h 1218191"/>
                <a:gd name="connsiteX53" fmla="*/ 227102 w 1791907"/>
                <a:gd name="connsiteY53" fmla="*/ 668665 h 1218191"/>
                <a:gd name="connsiteX54" fmla="*/ 278537 w 1791907"/>
                <a:gd name="connsiteY54" fmla="*/ 495310 h 1218191"/>
                <a:gd name="connsiteX55" fmla="*/ 331877 w 1791907"/>
                <a:gd name="connsiteY55" fmla="*/ 483880 h 1218191"/>
                <a:gd name="connsiteX56" fmla="*/ 419507 w 1791907"/>
                <a:gd name="connsiteY56" fmla="*/ 579130 h 1218191"/>
                <a:gd name="connsiteX0" fmla="*/ 419507 w 1791907"/>
                <a:gd name="connsiteY0" fmla="*/ 579130 h 1218180"/>
                <a:gd name="connsiteX1" fmla="*/ 482372 w 1791907"/>
                <a:gd name="connsiteY1" fmla="*/ 516265 h 1218180"/>
                <a:gd name="connsiteX2" fmla="*/ 566192 w 1791907"/>
                <a:gd name="connsiteY2" fmla="*/ 476260 h 1218180"/>
                <a:gd name="connsiteX3" fmla="*/ 629057 w 1791907"/>
                <a:gd name="connsiteY3" fmla="*/ 577225 h 1218180"/>
                <a:gd name="connsiteX4" fmla="*/ 669062 w 1791907"/>
                <a:gd name="connsiteY4" fmla="*/ 762010 h 1218180"/>
                <a:gd name="connsiteX5" fmla="*/ 672872 w 1791907"/>
                <a:gd name="connsiteY5" fmla="*/ 914410 h 1218180"/>
                <a:gd name="connsiteX6" fmla="*/ 750977 w 1791907"/>
                <a:gd name="connsiteY6" fmla="*/ 718195 h 1218180"/>
                <a:gd name="connsiteX7" fmla="*/ 777647 w 1791907"/>
                <a:gd name="connsiteY7" fmla="*/ 582940 h 1218180"/>
                <a:gd name="connsiteX8" fmla="*/ 1040537 w 1791907"/>
                <a:gd name="connsiteY8" fmla="*/ 870595 h 1218180"/>
                <a:gd name="connsiteX9" fmla="*/ 1091972 w 1791907"/>
                <a:gd name="connsiteY9" fmla="*/ 891550 h 1218180"/>
                <a:gd name="connsiteX10" fmla="*/ 992912 w 1791907"/>
                <a:gd name="connsiteY10" fmla="*/ 723910 h 1218180"/>
                <a:gd name="connsiteX11" fmla="*/ 1194842 w 1791907"/>
                <a:gd name="connsiteY11" fmla="*/ 971560 h 1218180"/>
                <a:gd name="connsiteX12" fmla="*/ 1170077 w 1791907"/>
                <a:gd name="connsiteY12" fmla="*/ 849640 h 1218180"/>
                <a:gd name="connsiteX13" fmla="*/ 1295807 w 1791907"/>
                <a:gd name="connsiteY13" fmla="*/ 958225 h 1218180"/>
                <a:gd name="connsiteX14" fmla="*/ 1341527 w 1791907"/>
                <a:gd name="connsiteY14" fmla="*/ 1122055 h 1218180"/>
                <a:gd name="connsiteX15" fmla="*/ 1364387 w 1791907"/>
                <a:gd name="connsiteY15" fmla="*/ 996325 h 1218180"/>
                <a:gd name="connsiteX16" fmla="*/ 1396242 w 1791907"/>
                <a:gd name="connsiteY16" fmla="*/ 1216108 h 1218180"/>
                <a:gd name="connsiteX17" fmla="*/ 1432967 w 1791907"/>
                <a:gd name="connsiteY17" fmla="*/ 1101100 h 1218180"/>
                <a:gd name="connsiteX18" fmla="*/ 1539803 w 1791907"/>
                <a:gd name="connsiteY18" fmla="*/ 1006714 h 1218180"/>
                <a:gd name="connsiteX19" fmla="*/ 1604417 w 1791907"/>
                <a:gd name="connsiteY19" fmla="*/ 1021090 h 1218180"/>
                <a:gd name="connsiteX20" fmla="*/ 1644422 w 1791907"/>
                <a:gd name="connsiteY20" fmla="*/ 1055380 h 1218180"/>
                <a:gd name="connsiteX21" fmla="*/ 1652042 w 1791907"/>
                <a:gd name="connsiteY21" fmla="*/ 904885 h 1218180"/>
                <a:gd name="connsiteX22" fmla="*/ 1653947 w 1791907"/>
                <a:gd name="connsiteY22" fmla="*/ 802015 h 1218180"/>
                <a:gd name="connsiteX23" fmla="*/ 1741577 w 1791907"/>
                <a:gd name="connsiteY23" fmla="*/ 889645 h 1218180"/>
                <a:gd name="connsiteX24" fmla="*/ 1701572 w 1791907"/>
                <a:gd name="connsiteY24" fmla="*/ 716290 h 1218180"/>
                <a:gd name="connsiteX25" fmla="*/ 1701572 w 1791907"/>
                <a:gd name="connsiteY25" fmla="*/ 615325 h 1218180"/>
                <a:gd name="connsiteX26" fmla="*/ 1781582 w 1791907"/>
                <a:gd name="connsiteY26" fmla="*/ 676285 h 1218180"/>
                <a:gd name="connsiteX27" fmla="*/ 1733957 w 1791907"/>
                <a:gd name="connsiteY27" fmla="*/ 546745 h 1218180"/>
                <a:gd name="connsiteX28" fmla="*/ 1667282 w 1791907"/>
                <a:gd name="connsiteY28" fmla="*/ 396250 h 1218180"/>
                <a:gd name="connsiteX29" fmla="*/ 1497737 w 1791907"/>
                <a:gd name="connsiteY29" fmla="*/ 219085 h 1218180"/>
                <a:gd name="connsiteX30" fmla="*/ 1364387 w 1791907"/>
                <a:gd name="connsiteY30" fmla="*/ 129550 h 1218180"/>
                <a:gd name="connsiteX31" fmla="*/ 1486307 w 1791907"/>
                <a:gd name="connsiteY31" fmla="*/ 104785 h 1218180"/>
                <a:gd name="connsiteX32" fmla="*/ 1572032 w 1791907"/>
                <a:gd name="connsiteY32" fmla="*/ 70495 h 1218180"/>
                <a:gd name="connsiteX33" fmla="*/ 1339622 w 1791907"/>
                <a:gd name="connsiteY33" fmla="*/ 62875 h 1218180"/>
                <a:gd name="connsiteX34" fmla="*/ 1128167 w 1791907"/>
                <a:gd name="connsiteY34" fmla="*/ 17155 h 1218180"/>
                <a:gd name="connsiteX35" fmla="*/ 918617 w 1791907"/>
                <a:gd name="connsiteY35" fmla="*/ 10 h 1218180"/>
                <a:gd name="connsiteX36" fmla="*/ 650012 w 1791907"/>
                <a:gd name="connsiteY36" fmla="*/ 19060 h 1218180"/>
                <a:gd name="connsiteX37" fmla="*/ 480467 w 1791907"/>
                <a:gd name="connsiteY37" fmla="*/ 55255 h 1218180"/>
                <a:gd name="connsiteX38" fmla="*/ 352832 w 1791907"/>
                <a:gd name="connsiteY38" fmla="*/ 144790 h 1218180"/>
                <a:gd name="connsiteX39" fmla="*/ 301397 w 1791907"/>
                <a:gd name="connsiteY39" fmla="*/ 215275 h 1218180"/>
                <a:gd name="connsiteX40" fmla="*/ 227102 w 1791907"/>
                <a:gd name="connsiteY40" fmla="*/ 278140 h 1218180"/>
                <a:gd name="connsiteX41" fmla="*/ 160427 w 1791907"/>
                <a:gd name="connsiteY41" fmla="*/ 331480 h 1218180"/>
                <a:gd name="connsiteX42" fmla="*/ 82322 w 1791907"/>
                <a:gd name="connsiteY42" fmla="*/ 485785 h 1218180"/>
                <a:gd name="connsiteX43" fmla="*/ 17552 w 1791907"/>
                <a:gd name="connsiteY43" fmla="*/ 674380 h 1218180"/>
                <a:gd name="connsiteX44" fmla="*/ 2312 w 1791907"/>
                <a:gd name="connsiteY44" fmla="*/ 735340 h 1218180"/>
                <a:gd name="connsiteX45" fmla="*/ 57557 w 1791907"/>
                <a:gd name="connsiteY45" fmla="*/ 678190 h 1218180"/>
                <a:gd name="connsiteX46" fmla="*/ 55652 w 1791907"/>
                <a:gd name="connsiteY46" fmla="*/ 910600 h 1218180"/>
                <a:gd name="connsiteX47" fmla="*/ 68987 w 1791907"/>
                <a:gd name="connsiteY47" fmla="*/ 988705 h 1218180"/>
                <a:gd name="connsiteX48" fmla="*/ 97562 w 1791907"/>
                <a:gd name="connsiteY48" fmla="*/ 891550 h 1218180"/>
                <a:gd name="connsiteX49" fmla="*/ 183287 w 1791907"/>
                <a:gd name="connsiteY49" fmla="*/ 990610 h 1218180"/>
                <a:gd name="connsiteX50" fmla="*/ 175667 w 1791907"/>
                <a:gd name="connsiteY50" fmla="*/ 866785 h 1218180"/>
                <a:gd name="connsiteX51" fmla="*/ 187097 w 1791907"/>
                <a:gd name="connsiteY51" fmla="*/ 725815 h 1218180"/>
                <a:gd name="connsiteX52" fmla="*/ 248057 w 1791907"/>
                <a:gd name="connsiteY52" fmla="*/ 889645 h 1218180"/>
                <a:gd name="connsiteX53" fmla="*/ 227102 w 1791907"/>
                <a:gd name="connsiteY53" fmla="*/ 668665 h 1218180"/>
                <a:gd name="connsiteX54" fmla="*/ 278537 w 1791907"/>
                <a:gd name="connsiteY54" fmla="*/ 495310 h 1218180"/>
                <a:gd name="connsiteX55" fmla="*/ 331877 w 1791907"/>
                <a:gd name="connsiteY55" fmla="*/ 483880 h 1218180"/>
                <a:gd name="connsiteX56" fmla="*/ 419507 w 1791907"/>
                <a:gd name="connsiteY56" fmla="*/ 579130 h 1218180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44422 w 1791907"/>
                <a:gd name="connsiteY20" fmla="*/ 1055380 h 1218181"/>
                <a:gd name="connsiteX21" fmla="*/ 1652042 w 1791907"/>
                <a:gd name="connsiteY21" fmla="*/ 904885 h 1218181"/>
                <a:gd name="connsiteX22" fmla="*/ 1653947 w 1791907"/>
                <a:gd name="connsiteY22" fmla="*/ 802015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58267 w 1791907"/>
                <a:gd name="connsiteY20" fmla="*/ 1063688 h 1218181"/>
                <a:gd name="connsiteX21" fmla="*/ 1652042 w 1791907"/>
                <a:gd name="connsiteY21" fmla="*/ 904885 h 1218181"/>
                <a:gd name="connsiteX22" fmla="*/ 1653947 w 1791907"/>
                <a:gd name="connsiteY22" fmla="*/ 802015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58267 w 1791907"/>
                <a:gd name="connsiteY20" fmla="*/ 1063688 h 1218181"/>
                <a:gd name="connsiteX21" fmla="*/ 1652042 w 1791907"/>
                <a:gd name="connsiteY21" fmla="*/ 904885 h 1218181"/>
                <a:gd name="connsiteX22" fmla="*/ 1670561 w 1791907"/>
                <a:gd name="connsiteY22" fmla="*/ 824167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58267 w 1791907"/>
                <a:gd name="connsiteY20" fmla="*/ 1063688 h 1218181"/>
                <a:gd name="connsiteX21" fmla="*/ 1671424 w 1791907"/>
                <a:gd name="connsiteY21" fmla="*/ 904885 h 1218181"/>
                <a:gd name="connsiteX22" fmla="*/ 1670561 w 1791907"/>
                <a:gd name="connsiteY22" fmla="*/ 824167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40"/>
                <a:gd name="connsiteX1" fmla="*/ 482372 w 1791907"/>
                <a:gd name="connsiteY1" fmla="*/ 516265 h 1218140"/>
                <a:gd name="connsiteX2" fmla="*/ 566192 w 1791907"/>
                <a:gd name="connsiteY2" fmla="*/ 476260 h 1218140"/>
                <a:gd name="connsiteX3" fmla="*/ 629057 w 1791907"/>
                <a:gd name="connsiteY3" fmla="*/ 577225 h 1218140"/>
                <a:gd name="connsiteX4" fmla="*/ 669062 w 1791907"/>
                <a:gd name="connsiteY4" fmla="*/ 762010 h 1218140"/>
                <a:gd name="connsiteX5" fmla="*/ 672872 w 1791907"/>
                <a:gd name="connsiteY5" fmla="*/ 914410 h 1218140"/>
                <a:gd name="connsiteX6" fmla="*/ 750977 w 1791907"/>
                <a:gd name="connsiteY6" fmla="*/ 718195 h 1218140"/>
                <a:gd name="connsiteX7" fmla="*/ 777647 w 1791907"/>
                <a:gd name="connsiteY7" fmla="*/ 582940 h 1218140"/>
                <a:gd name="connsiteX8" fmla="*/ 1040537 w 1791907"/>
                <a:gd name="connsiteY8" fmla="*/ 870595 h 1218140"/>
                <a:gd name="connsiteX9" fmla="*/ 1091972 w 1791907"/>
                <a:gd name="connsiteY9" fmla="*/ 891550 h 1218140"/>
                <a:gd name="connsiteX10" fmla="*/ 992912 w 1791907"/>
                <a:gd name="connsiteY10" fmla="*/ 723910 h 1218140"/>
                <a:gd name="connsiteX11" fmla="*/ 1194842 w 1791907"/>
                <a:gd name="connsiteY11" fmla="*/ 971560 h 1218140"/>
                <a:gd name="connsiteX12" fmla="*/ 1170077 w 1791907"/>
                <a:gd name="connsiteY12" fmla="*/ 849640 h 1218140"/>
                <a:gd name="connsiteX13" fmla="*/ 1295807 w 1791907"/>
                <a:gd name="connsiteY13" fmla="*/ 958225 h 1218140"/>
                <a:gd name="connsiteX14" fmla="*/ 1341527 w 1791907"/>
                <a:gd name="connsiteY14" fmla="*/ 1122055 h 1218140"/>
                <a:gd name="connsiteX15" fmla="*/ 1364387 w 1791907"/>
                <a:gd name="connsiteY15" fmla="*/ 996325 h 1218140"/>
                <a:gd name="connsiteX16" fmla="*/ 1396242 w 1791907"/>
                <a:gd name="connsiteY16" fmla="*/ 1216108 h 1218140"/>
                <a:gd name="connsiteX17" fmla="*/ 1432967 w 1791907"/>
                <a:gd name="connsiteY17" fmla="*/ 1101100 h 1218140"/>
                <a:gd name="connsiteX18" fmla="*/ 1537035 w 1791907"/>
                <a:gd name="connsiteY18" fmla="*/ 1020559 h 1218140"/>
                <a:gd name="connsiteX19" fmla="*/ 1612723 w 1791907"/>
                <a:gd name="connsiteY19" fmla="*/ 1026628 h 1218140"/>
                <a:gd name="connsiteX20" fmla="*/ 1658267 w 1791907"/>
                <a:gd name="connsiteY20" fmla="*/ 1063688 h 1218140"/>
                <a:gd name="connsiteX21" fmla="*/ 1671424 w 1791907"/>
                <a:gd name="connsiteY21" fmla="*/ 904885 h 1218140"/>
                <a:gd name="connsiteX22" fmla="*/ 1670561 w 1791907"/>
                <a:gd name="connsiteY22" fmla="*/ 824167 h 1218140"/>
                <a:gd name="connsiteX23" fmla="*/ 1741577 w 1791907"/>
                <a:gd name="connsiteY23" fmla="*/ 889645 h 1218140"/>
                <a:gd name="connsiteX24" fmla="*/ 1701572 w 1791907"/>
                <a:gd name="connsiteY24" fmla="*/ 716290 h 1218140"/>
                <a:gd name="connsiteX25" fmla="*/ 1701572 w 1791907"/>
                <a:gd name="connsiteY25" fmla="*/ 615325 h 1218140"/>
                <a:gd name="connsiteX26" fmla="*/ 1781582 w 1791907"/>
                <a:gd name="connsiteY26" fmla="*/ 676285 h 1218140"/>
                <a:gd name="connsiteX27" fmla="*/ 1733957 w 1791907"/>
                <a:gd name="connsiteY27" fmla="*/ 546745 h 1218140"/>
                <a:gd name="connsiteX28" fmla="*/ 1667282 w 1791907"/>
                <a:gd name="connsiteY28" fmla="*/ 396250 h 1218140"/>
                <a:gd name="connsiteX29" fmla="*/ 1497737 w 1791907"/>
                <a:gd name="connsiteY29" fmla="*/ 219085 h 1218140"/>
                <a:gd name="connsiteX30" fmla="*/ 1364387 w 1791907"/>
                <a:gd name="connsiteY30" fmla="*/ 129550 h 1218140"/>
                <a:gd name="connsiteX31" fmla="*/ 1486307 w 1791907"/>
                <a:gd name="connsiteY31" fmla="*/ 104785 h 1218140"/>
                <a:gd name="connsiteX32" fmla="*/ 1572032 w 1791907"/>
                <a:gd name="connsiteY32" fmla="*/ 70495 h 1218140"/>
                <a:gd name="connsiteX33" fmla="*/ 1339622 w 1791907"/>
                <a:gd name="connsiteY33" fmla="*/ 62875 h 1218140"/>
                <a:gd name="connsiteX34" fmla="*/ 1128167 w 1791907"/>
                <a:gd name="connsiteY34" fmla="*/ 17155 h 1218140"/>
                <a:gd name="connsiteX35" fmla="*/ 918617 w 1791907"/>
                <a:gd name="connsiteY35" fmla="*/ 10 h 1218140"/>
                <a:gd name="connsiteX36" fmla="*/ 650012 w 1791907"/>
                <a:gd name="connsiteY36" fmla="*/ 19060 h 1218140"/>
                <a:gd name="connsiteX37" fmla="*/ 480467 w 1791907"/>
                <a:gd name="connsiteY37" fmla="*/ 55255 h 1218140"/>
                <a:gd name="connsiteX38" fmla="*/ 352832 w 1791907"/>
                <a:gd name="connsiteY38" fmla="*/ 144790 h 1218140"/>
                <a:gd name="connsiteX39" fmla="*/ 301397 w 1791907"/>
                <a:gd name="connsiteY39" fmla="*/ 215275 h 1218140"/>
                <a:gd name="connsiteX40" fmla="*/ 227102 w 1791907"/>
                <a:gd name="connsiteY40" fmla="*/ 278140 h 1218140"/>
                <a:gd name="connsiteX41" fmla="*/ 160427 w 1791907"/>
                <a:gd name="connsiteY41" fmla="*/ 331480 h 1218140"/>
                <a:gd name="connsiteX42" fmla="*/ 82322 w 1791907"/>
                <a:gd name="connsiteY42" fmla="*/ 485785 h 1218140"/>
                <a:gd name="connsiteX43" fmla="*/ 17552 w 1791907"/>
                <a:gd name="connsiteY43" fmla="*/ 674380 h 1218140"/>
                <a:gd name="connsiteX44" fmla="*/ 2312 w 1791907"/>
                <a:gd name="connsiteY44" fmla="*/ 735340 h 1218140"/>
                <a:gd name="connsiteX45" fmla="*/ 57557 w 1791907"/>
                <a:gd name="connsiteY45" fmla="*/ 678190 h 1218140"/>
                <a:gd name="connsiteX46" fmla="*/ 55652 w 1791907"/>
                <a:gd name="connsiteY46" fmla="*/ 910600 h 1218140"/>
                <a:gd name="connsiteX47" fmla="*/ 68987 w 1791907"/>
                <a:gd name="connsiteY47" fmla="*/ 988705 h 1218140"/>
                <a:gd name="connsiteX48" fmla="*/ 97562 w 1791907"/>
                <a:gd name="connsiteY48" fmla="*/ 891550 h 1218140"/>
                <a:gd name="connsiteX49" fmla="*/ 183287 w 1791907"/>
                <a:gd name="connsiteY49" fmla="*/ 990610 h 1218140"/>
                <a:gd name="connsiteX50" fmla="*/ 175667 w 1791907"/>
                <a:gd name="connsiteY50" fmla="*/ 866785 h 1218140"/>
                <a:gd name="connsiteX51" fmla="*/ 187097 w 1791907"/>
                <a:gd name="connsiteY51" fmla="*/ 725815 h 1218140"/>
                <a:gd name="connsiteX52" fmla="*/ 248057 w 1791907"/>
                <a:gd name="connsiteY52" fmla="*/ 889645 h 1218140"/>
                <a:gd name="connsiteX53" fmla="*/ 227102 w 1791907"/>
                <a:gd name="connsiteY53" fmla="*/ 668665 h 1218140"/>
                <a:gd name="connsiteX54" fmla="*/ 278537 w 1791907"/>
                <a:gd name="connsiteY54" fmla="*/ 495310 h 1218140"/>
                <a:gd name="connsiteX55" fmla="*/ 331877 w 1791907"/>
                <a:gd name="connsiteY55" fmla="*/ 483880 h 1218140"/>
                <a:gd name="connsiteX56" fmla="*/ 419507 w 1791907"/>
                <a:gd name="connsiteY56" fmla="*/ 579130 h 1218140"/>
                <a:gd name="connsiteX0" fmla="*/ 419507 w 1791907"/>
                <a:gd name="connsiteY0" fmla="*/ 579130 h 1218001"/>
                <a:gd name="connsiteX1" fmla="*/ 482372 w 1791907"/>
                <a:gd name="connsiteY1" fmla="*/ 516265 h 1218001"/>
                <a:gd name="connsiteX2" fmla="*/ 566192 w 1791907"/>
                <a:gd name="connsiteY2" fmla="*/ 476260 h 1218001"/>
                <a:gd name="connsiteX3" fmla="*/ 629057 w 1791907"/>
                <a:gd name="connsiteY3" fmla="*/ 577225 h 1218001"/>
                <a:gd name="connsiteX4" fmla="*/ 669062 w 1791907"/>
                <a:gd name="connsiteY4" fmla="*/ 762010 h 1218001"/>
                <a:gd name="connsiteX5" fmla="*/ 672872 w 1791907"/>
                <a:gd name="connsiteY5" fmla="*/ 914410 h 1218001"/>
                <a:gd name="connsiteX6" fmla="*/ 750977 w 1791907"/>
                <a:gd name="connsiteY6" fmla="*/ 718195 h 1218001"/>
                <a:gd name="connsiteX7" fmla="*/ 777647 w 1791907"/>
                <a:gd name="connsiteY7" fmla="*/ 582940 h 1218001"/>
                <a:gd name="connsiteX8" fmla="*/ 1040537 w 1791907"/>
                <a:gd name="connsiteY8" fmla="*/ 870595 h 1218001"/>
                <a:gd name="connsiteX9" fmla="*/ 1091972 w 1791907"/>
                <a:gd name="connsiteY9" fmla="*/ 891550 h 1218001"/>
                <a:gd name="connsiteX10" fmla="*/ 992912 w 1791907"/>
                <a:gd name="connsiteY10" fmla="*/ 723910 h 1218001"/>
                <a:gd name="connsiteX11" fmla="*/ 1194842 w 1791907"/>
                <a:gd name="connsiteY11" fmla="*/ 971560 h 1218001"/>
                <a:gd name="connsiteX12" fmla="*/ 1170077 w 1791907"/>
                <a:gd name="connsiteY12" fmla="*/ 849640 h 1218001"/>
                <a:gd name="connsiteX13" fmla="*/ 1295807 w 1791907"/>
                <a:gd name="connsiteY13" fmla="*/ 958225 h 1218001"/>
                <a:gd name="connsiteX14" fmla="*/ 1341527 w 1791907"/>
                <a:gd name="connsiteY14" fmla="*/ 1122055 h 1218001"/>
                <a:gd name="connsiteX15" fmla="*/ 1364387 w 1791907"/>
                <a:gd name="connsiteY15" fmla="*/ 996325 h 1218001"/>
                <a:gd name="connsiteX16" fmla="*/ 1396242 w 1791907"/>
                <a:gd name="connsiteY16" fmla="*/ 1216108 h 1218001"/>
                <a:gd name="connsiteX17" fmla="*/ 1441273 w 1791907"/>
                <a:gd name="connsiteY17" fmla="*/ 1098331 h 1218001"/>
                <a:gd name="connsiteX18" fmla="*/ 1537035 w 1791907"/>
                <a:gd name="connsiteY18" fmla="*/ 1020559 h 1218001"/>
                <a:gd name="connsiteX19" fmla="*/ 1612723 w 1791907"/>
                <a:gd name="connsiteY19" fmla="*/ 1026628 h 1218001"/>
                <a:gd name="connsiteX20" fmla="*/ 1658267 w 1791907"/>
                <a:gd name="connsiteY20" fmla="*/ 1063688 h 1218001"/>
                <a:gd name="connsiteX21" fmla="*/ 1671424 w 1791907"/>
                <a:gd name="connsiteY21" fmla="*/ 904885 h 1218001"/>
                <a:gd name="connsiteX22" fmla="*/ 1670561 w 1791907"/>
                <a:gd name="connsiteY22" fmla="*/ 824167 h 1218001"/>
                <a:gd name="connsiteX23" fmla="*/ 1741577 w 1791907"/>
                <a:gd name="connsiteY23" fmla="*/ 889645 h 1218001"/>
                <a:gd name="connsiteX24" fmla="*/ 1701572 w 1791907"/>
                <a:gd name="connsiteY24" fmla="*/ 716290 h 1218001"/>
                <a:gd name="connsiteX25" fmla="*/ 1701572 w 1791907"/>
                <a:gd name="connsiteY25" fmla="*/ 615325 h 1218001"/>
                <a:gd name="connsiteX26" fmla="*/ 1781582 w 1791907"/>
                <a:gd name="connsiteY26" fmla="*/ 676285 h 1218001"/>
                <a:gd name="connsiteX27" fmla="*/ 1733957 w 1791907"/>
                <a:gd name="connsiteY27" fmla="*/ 546745 h 1218001"/>
                <a:gd name="connsiteX28" fmla="*/ 1667282 w 1791907"/>
                <a:gd name="connsiteY28" fmla="*/ 396250 h 1218001"/>
                <a:gd name="connsiteX29" fmla="*/ 1497737 w 1791907"/>
                <a:gd name="connsiteY29" fmla="*/ 219085 h 1218001"/>
                <a:gd name="connsiteX30" fmla="*/ 1364387 w 1791907"/>
                <a:gd name="connsiteY30" fmla="*/ 129550 h 1218001"/>
                <a:gd name="connsiteX31" fmla="*/ 1486307 w 1791907"/>
                <a:gd name="connsiteY31" fmla="*/ 104785 h 1218001"/>
                <a:gd name="connsiteX32" fmla="*/ 1572032 w 1791907"/>
                <a:gd name="connsiteY32" fmla="*/ 70495 h 1218001"/>
                <a:gd name="connsiteX33" fmla="*/ 1339622 w 1791907"/>
                <a:gd name="connsiteY33" fmla="*/ 62875 h 1218001"/>
                <a:gd name="connsiteX34" fmla="*/ 1128167 w 1791907"/>
                <a:gd name="connsiteY34" fmla="*/ 17155 h 1218001"/>
                <a:gd name="connsiteX35" fmla="*/ 918617 w 1791907"/>
                <a:gd name="connsiteY35" fmla="*/ 10 h 1218001"/>
                <a:gd name="connsiteX36" fmla="*/ 650012 w 1791907"/>
                <a:gd name="connsiteY36" fmla="*/ 19060 h 1218001"/>
                <a:gd name="connsiteX37" fmla="*/ 480467 w 1791907"/>
                <a:gd name="connsiteY37" fmla="*/ 55255 h 1218001"/>
                <a:gd name="connsiteX38" fmla="*/ 352832 w 1791907"/>
                <a:gd name="connsiteY38" fmla="*/ 144790 h 1218001"/>
                <a:gd name="connsiteX39" fmla="*/ 301397 w 1791907"/>
                <a:gd name="connsiteY39" fmla="*/ 215275 h 1218001"/>
                <a:gd name="connsiteX40" fmla="*/ 227102 w 1791907"/>
                <a:gd name="connsiteY40" fmla="*/ 278140 h 1218001"/>
                <a:gd name="connsiteX41" fmla="*/ 160427 w 1791907"/>
                <a:gd name="connsiteY41" fmla="*/ 331480 h 1218001"/>
                <a:gd name="connsiteX42" fmla="*/ 82322 w 1791907"/>
                <a:gd name="connsiteY42" fmla="*/ 485785 h 1218001"/>
                <a:gd name="connsiteX43" fmla="*/ 17552 w 1791907"/>
                <a:gd name="connsiteY43" fmla="*/ 674380 h 1218001"/>
                <a:gd name="connsiteX44" fmla="*/ 2312 w 1791907"/>
                <a:gd name="connsiteY44" fmla="*/ 735340 h 1218001"/>
                <a:gd name="connsiteX45" fmla="*/ 57557 w 1791907"/>
                <a:gd name="connsiteY45" fmla="*/ 678190 h 1218001"/>
                <a:gd name="connsiteX46" fmla="*/ 55652 w 1791907"/>
                <a:gd name="connsiteY46" fmla="*/ 910600 h 1218001"/>
                <a:gd name="connsiteX47" fmla="*/ 68987 w 1791907"/>
                <a:gd name="connsiteY47" fmla="*/ 988705 h 1218001"/>
                <a:gd name="connsiteX48" fmla="*/ 97562 w 1791907"/>
                <a:gd name="connsiteY48" fmla="*/ 891550 h 1218001"/>
                <a:gd name="connsiteX49" fmla="*/ 183287 w 1791907"/>
                <a:gd name="connsiteY49" fmla="*/ 990610 h 1218001"/>
                <a:gd name="connsiteX50" fmla="*/ 175667 w 1791907"/>
                <a:gd name="connsiteY50" fmla="*/ 866785 h 1218001"/>
                <a:gd name="connsiteX51" fmla="*/ 187097 w 1791907"/>
                <a:gd name="connsiteY51" fmla="*/ 725815 h 1218001"/>
                <a:gd name="connsiteX52" fmla="*/ 248057 w 1791907"/>
                <a:gd name="connsiteY52" fmla="*/ 889645 h 1218001"/>
                <a:gd name="connsiteX53" fmla="*/ 227102 w 1791907"/>
                <a:gd name="connsiteY53" fmla="*/ 668665 h 1218001"/>
                <a:gd name="connsiteX54" fmla="*/ 278537 w 1791907"/>
                <a:gd name="connsiteY54" fmla="*/ 495310 h 1218001"/>
                <a:gd name="connsiteX55" fmla="*/ 331877 w 1791907"/>
                <a:gd name="connsiteY55" fmla="*/ 483880 h 1218001"/>
                <a:gd name="connsiteX56" fmla="*/ 419507 w 1791907"/>
                <a:gd name="connsiteY56" fmla="*/ 579130 h 1218001"/>
                <a:gd name="connsiteX0" fmla="*/ 419507 w 1791907"/>
                <a:gd name="connsiteY0" fmla="*/ 579130 h 1217972"/>
                <a:gd name="connsiteX1" fmla="*/ 482372 w 1791907"/>
                <a:gd name="connsiteY1" fmla="*/ 516265 h 1217972"/>
                <a:gd name="connsiteX2" fmla="*/ 566192 w 1791907"/>
                <a:gd name="connsiteY2" fmla="*/ 476260 h 1217972"/>
                <a:gd name="connsiteX3" fmla="*/ 629057 w 1791907"/>
                <a:gd name="connsiteY3" fmla="*/ 577225 h 1217972"/>
                <a:gd name="connsiteX4" fmla="*/ 669062 w 1791907"/>
                <a:gd name="connsiteY4" fmla="*/ 762010 h 1217972"/>
                <a:gd name="connsiteX5" fmla="*/ 672872 w 1791907"/>
                <a:gd name="connsiteY5" fmla="*/ 914410 h 1217972"/>
                <a:gd name="connsiteX6" fmla="*/ 750977 w 1791907"/>
                <a:gd name="connsiteY6" fmla="*/ 718195 h 1217972"/>
                <a:gd name="connsiteX7" fmla="*/ 777647 w 1791907"/>
                <a:gd name="connsiteY7" fmla="*/ 582940 h 1217972"/>
                <a:gd name="connsiteX8" fmla="*/ 1040537 w 1791907"/>
                <a:gd name="connsiteY8" fmla="*/ 870595 h 1217972"/>
                <a:gd name="connsiteX9" fmla="*/ 1091972 w 1791907"/>
                <a:gd name="connsiteY9" fmla="*/ 891550 h 1217972"/>
                <a:gd name="connsiteX10" fmla="*/ 992912 w 1791907"/>
                <a:gd name="connsiteY10" fmla="*/ 723910 h 1217972"/>
                <a:gd name="connsiteX11" fmla="*/ 1194842 w 1791907"/>
                <a:gd name="connsiteY11" fmla="*/ 971560 h 1217972"/>
                <a:gd name="connsiteX12" fmla="*/ 1170077 w 1791907"/>
                <a:gd name="connsiteY12" fmla="*/ 849640 h 1217972"/>
                <a:gd name="connsiteX13" fmla="*/ 1295807 w 1791907"/>
                <a:gd name="connsiteY13" fmla="*/ 958225 h 1217972"/>
                <a:gd name="connsiteX14" fmla="*/ 1341527 w 1791907"/>
                <a:gd name="connsiteY14" fmla="*/ 1122055 h 1217972"/>
                <a:gd name="connsiteX15" fmla="*/ 1364387 w 1791907"/>
                <a:gd name="connsiteY15" fmla="*/ 996325 h 1217972"/>
                <a:gd name="connsiteX16" fmla="*/ 1396242 w 1791907"/>
                <a:gd name="connsiteY16" fmla="*/ 1216108 h 1217972"/>
                <a:gd name="connsiteX17" fmla="*/ 1441273 w 1791907"/>
                <a:gd name="connsiteY17" fmla="*/ 1098331 h 1217972"/>
                <a:gd name="connsiteX18" fmla="*/ 1542572 w 1791907"/>
                <a:gd name="connsiteY18" fmla="*/ 1031635 h 1217972"/>
                <a:gd name="connsiteX19" fmla="*/ 1612723 w 1791907"/>
                <a:gd name="connsiteY19" fmla="*/ 1026628 h 1217972"/>
                <a:gd name="connsiteX20" fmla="*/ 1658267 w 1791907"/>
                <a:gd name="connsiteY20" fmla="*/ 1063688 h 1217972"/>
                <a:gd name="connsiteX21" fmla="*/ 1671424 w 1791907"/>
                <a:gd name="connsiteY21" fmla="*/ 904885 h 1217972"/>
                <a:gd name="connsiteX22" fmla="*/ 1670561 w 1791907"/>
                <a:gd name="connsiteY22" fmla="*/ 824167 h 1217972"/>
                <a:gd name="connsiteX23" fmla="*/ 1741577 w 1791907"/>
                <a:gd name="connsiteY23" fmla="*/ 889645 h 1217972"/>
                <a:gd name="connsiteX24" fmla="*/ 1701572 w 1791907"/>
                <a:gd name="connsiteY24" fmla="*/ 716290 h 1217972"/>
                <a:gd name="connsiteX25" fmla="*/ 1701572 w 1791907"/>
                <a:gd name="connsiteY25" fmla="*/ 615325 h 1217972"/>
                <a:gd name="connsiteX26" fmla="*/ 1781582 w 1791907"/>
                <a:gd name="connsiteY26" fmla="*/ 676285 h 1217972"/>
                <a:gd name="connsiteX27" fmla="*/ 1733957 w 1791907"/>
                <a:gd name="connsiteY27" fmla="*/ 546745 h 1217972"/>
                <a:gd name="connsiteX28" fmla="*/ 1667282 w 1791907"/>
                <a:gd name="connsiteY28" fmla="*/ 396250 h 1217972"/>
                <a:gd name="connsiteX29" fmla="*/ 1497737 w 1791907"/>
                <a:gd name="connsiteY29" fmla="*/ 219085 h 1217972"/>
                <a:gd name="connsiteX30" fmla="*/ 1364387 w 1791907"/>
                <a:gd name="connsiteY30" fmla="*/ 129550 h 1217972"/>
                <a:gd name="connsiteX31" fmla="*/ 1486307 w 1791907"/>
                <a:gd name="connsiteY31" fmla="*/ 104785 h 1217972"/>
                <a:gd name="connsiteX32" fmla="*/ 1572032 w 1791907"/>
                <a:gd name="connsiteY32" fmla="*/ 70495 h 1217972"/>
                <a:gd name="connsiteX33" fmla="*/ 1339622 w 1791907"/>
                <a:gd name="connsiteY33" fmla="*/ 62875 h 1217972"/>
                <a:gd name="connsiteX34" fmla="*/ 1128167 w 1791907"/>
                <a:gd name="connsiteY34" fmla="*/ 17155 h 1217972"/>
                <a:gd name="connsiteX35" fmla="*/ 918617 w 1791907"/>
                <a:gd name="connsiteY35" fmla="*/ 10 h 1217972"/>
                <a:gd name="connsiteX36" fmla="*/ 650012 w 1791907"/>
                <a:gd name="connsiteY36" fmla="*/ 19060 h 1217972"/>
                <a:gd name="connsiteX37" fmla="*/ 480467 w 1791907"/>
                <a:gd name="connsiteY37" fmla="*/ 55255 h 1217972"/>
                <a:gd name="connsiteX38" fmla="*/ 352832 w 1791907"/>
                <a:gd name="connsiteY38" fmla="*/ 144790 h 1217972"/>
                <a:gd name="connsiteX39" fmla="*/ 301397 w 1791907"/>
                <a:gd name="connsiteY39" fmla="*/ 215275 h 1217972"/>
                <a:gd name="connsiteX40" fmla="*/ 227102 w 1791907"/>
                <a:gd name="connsiteY40" fmla="*/ 278140 h 1217972"/>
                <a:gd name="connsiteX41" fmla="*/ 160427 w 1791907"/>
                <a:gd name="connsiteY41" fmla="*/ 331480 h 1217972"/>
                <a:gd name="connsiteX42" fmla="*/ 82322 w 1791907"/>
                <a:gd name="connsiteY42" fmla="*/ 485785 h 1217972"/>
                <a:gd name="connsiteX43" fmla="*/ 17552 w 1791907"/>
                <a:gd name="connsiteY43" fmla="*/ 674380 h 1217972"/>
                <a:gd name="connsiteX44" fmla="*/ 2312 w 1791907"/>
                <a:gd name="connsiteY44" fmla="*/ 735340 h 1217972"/>
                <a:gd name="connsiteX45" fmla="*/ 57557 w 1791907"/>
                <a:gd name="connsiteY45" fmla="*/ 678190 h 1217972"/>
                <a:gd name="connsiteX46" fmla="*/ 55652 w 1791907"/>
                <a:gd name="connsiteY46" fmla="*/ 910600 h 1217972"/>
                <a:gd name="connsiteX47" fmla="*/ 68987 w 1791907"/>
                <a:gd name="connsiteY47" fmla="*/ 988705 h 1217972"/>
                <a:gd name="connsiteX48" fmla="*/ 97562 w 1791907"/>
                <a:gd name="connsiteY48" fmla="*/ 891550 h 1217972"/>
                <a:gd name="connsiteX49" fmla="*/ 183287 w 1791907"/>
                <a:gd name="connsiteY49" fmla="*/ 990610 h 1217972"/>
                <a:gd name="connsiteX50" fmla="*/ 175667 w 1791907"/>
                <a:gd name="connsiteY50" fmla="*/ 866785 h 1217972"/>
                <a:gd name="connsiteX51" fmla="*/ 187097 w 1791907"/>
                <a:gd name="connsiteY51" fmla="*/ 725815 h 1217972"/>
                <a:gd name="connsiteX52" fmla="*/ 248057 w 1791907"/>
                <a:gd name="connsiteY52" fmla="*/ 889645 h 1217972"/>
                <a:gd name="connsiteX53" fmla="*/ 227102 w 1791907"/>
                <a:gd name="connsiteY53" fmla="*/ 668665 h 1217972"/>
                <a:gd name="connsiteX54" fmla="*/ 278537 w 1791907"/>
                <a:gd name="connsiteY54" fmla="*/ 495310 h 1217972"/>
                <a:gd name="connsiteX55" fmla="*/ 331877 w 1791907"/>
                <a:gd name="connsiteY55" fmla="*/ 483880 h 1217972"/>
                <a:gd name="connsiteX56" fmla="*/ 419507 w 1791907"/>
                <a:gd name="connsiteY56" fmla="*/ 579130 h 1217972"/>
                <a:gd name="connsiteX0" fmla="*/ 419507 w 1791907"/>
                <a:gd name="connsiteY0" fmla="*/ 579130 h 1217972"/>
                <a:gd name="connsiteX1" fmla="*/ 482372 w 1791907"/>
                <a:gd name="connsiteY1" fmla="*/ 516265 h 1217972"/>
                <a:gd name="connsiteX2" fmla="*/ 566192 w 1791907"/>
                <a:gd name="connsiteY2" fmla="*/ 476260 h 1217972"/>
                <a:gd name="connsiteX3" fmla="*/ 629057 w 1791907"/>
                <a:gd name="connsiteY3" fmla="*/ 577225 h 1217972"/>
                <a:gd name="connsiteX4" fmla="*/ 669062 w 1791907"/>
                <a:gd name="connsiteY4" fmla="*/ 762010 h 1217972"/>
                <a:gd name="connsiteX5" fmla="*/ 672872 w 1791907"/>
                <a:gd name="connsiteY5" fmla="*/ 914410 h 1217972"/>
                <a:gd name="connsiteX6" fmla="*/ 750977 w 1791907"/>
                <a:gd name="connsiteY6" fmla="*/ 718195 h 1217972"/>
                <a:gd name="connsiteX7" fmla="*/ 777647 w 1791907"/>
                <a:gd name="connsiteY7" fmla="*/ 582940 h 1217972"/>
                <a:gd name="connsiteX8" fmla="*/ 1040537 w 1791907"/>
                <a:gd name="connsiteY8" fmla="*/ 870595 h 1217972"/>
                <a:gd name="connsiteX9" fmla="*/ 1091972 w 1791907"/>
                <a:gd name="connsiteY9" fmla="*/ 891550 h 1217972"/>
                <a:gd name="connsiteX10" fmla="*/ 992912 w 1791907"/>
                <a:gd name="connsiteY10" fmla="*/ 723910 h 1217972"/>
                <a:gd name="connsiteX11" fmla="*/ 1194842 w 1791907"/>
                <a:gd name="connsiteY11" fmla="*/ 971560 h 1217972"/>
                <a:gd name="connsiteX12" fmla="*/ 1170077 w 1791907"/>
                <a:gd name="connsiteY12" fmla="*/ 849640 h 1217972"/>
                <a:gd name="connsiteX13" fmla="*/ 1295807 w 1791907"/>
                <a:gd name="connsiteY13" fmla="*/ 958225 h 1217972"/>
                <a:gd name="connsiteX14" fmla="*/ 1341527 w 1791907"/>
                <a:gd name="connsiteY14" fmla="*/ 1122055 h 1217972"/>
                <a:gd name="connsiteX15" fmla="*/ 1364387 w 1791907"/>
                <a:gd name="connsiteY15" fmla="*/ 996325 h 1217972"/>
                <a:gd name="connsiteX16" fmla="*/ 1396242 w 1791907"/>
                <a:gd name="connsiteY16" fmla="*/ 1216108 h 1217972"/>
                <a:gd name="connsiteX17" fmla="*/ 1457887 w 1791907"/>
                <a:gd name="connsiteY17" fmla="*/ 1098331 h 1217972"/>
                <a:gd name="connsiteX18" fmla="*/ 1542572 w 1791907"/>
                <a:gd name="connsiteY18" fmla="*/ 1031635 h 1217972"/>
                <a:gd name="connsiteX19" fmla="*/ 1612723 w 1791907"/>
                <a:gd name="connsiteY19" fmla="*/ 1026628 h 1217972"/>
                <a:gd name="connsiteX20" fmla="*/ 1658267 w 1791907"/>
                <a:gd name="connsiteY20" fmla="*/ 1063688 h 1217972"/>
                <a:gd name="connsiteX21" fmla="*/ 1671424 w 1791907"/>
                <a:gd name="connsiteY21" fmla="*/ 904885 h 1217972"/>
                <a:gd name="connsiteX22" fmla="*/ 1670561 w 1791907"/>
                <a:gd name="connsiteY22" fmla="*/ 824167 h 1217972"/>
                <a:gd name="connsiteX23" fmla="*/ 1741577 w 1791907"/>
                <a:gd name="connsiteY23" fmla="*/ 889645 h 1217972"/>
                <a:gd name="connsiteX24" fmla="*/ 1701572 w 1791907"/>
                <a:gd name="connsiteY24" fmla="*/ 716290 h 1217972"/>
                <a:gd name="connsiteX25" fmla="*/ 1701572 w 1791907"/>
                <a:gd name="connsiteY25" fmla="*/ 615325 h 1217972"/>
                <a:gd name="connsiteX26" fmla="*/ 1781582 w 1791907"/>
                <a:gd name="connsiteY26" fmla="*/ 676285 h 1217972"/>
                <a:gd name="connsiteX27" fmla="*/ 1733957 w 1791907"/>
                <a:gd name="connsiteY27" fmla="*/ 546745 h 1217972"/>
                <a:gd name="connsiteX28" fmla="*/ 1667282 w 1791907"/>
                <a:gd name="connsiteY28" fmla="*/ 396250 h 1217972"/>
                <a:gd name="connsiteX29" fmla="*/ 1497737 w 1791907"/>
                <a:gd name="connsiteY29" fmla="*/ 219085 h 1217972"/>
                <a:gd name="connsiteX30" fmla="*/ 1364387 w 1791907"/>
                <a:gd name="connsiteY30" fmla="*/ 129550 h 1217972"/>
                <a:gd name="connsiteX31" fmla="*/ 1486307 w 1791907"/>
                <a:gd name="connsiteY31" fmla="*/ 104785 h 1217972"/>
                <a:gd name="connsiteX32" fmla="*/ 1572032 w 1791907"/>
                <a:gd name="connsiteY32" fmla="*/ 70495 h 1217972"/>
                <a:gd name="connsiteX33" fmla="*/ 1339622 w 1791907"/>
                <a:gd name="connsiteY33" fmla="*/ 62875 h 1217972"/>
                <a:gd name="connsiteX34" fmla="*/ 1128167 w 1791907"/>
                <a:gd name="connsiteY34" fmla="*/ 17155 h 1217972"/>
                <a:gd name="connsiteX35" fmla="*/ 918617 w 1791907"/>
                <a:gd name="connsiteY35" fmla="*/ 10 h 1217972"/>
                <a:gd name="connsiteX36" fmla="*/ 650012 w 1791907"/>
                <a:gd name="connsiteY36" fmla="*/ 19060 h 1217972"/>
                <a:gd name="connsiteX37" fmla="*/ 480467 w 1791907"/>
                <a:gd name="connsiteY37" fmla="*/ 55255 h 1217972"/>
                <a:gd name="connsiteX38" fmla="*/ 352832 w 1791907"/>
                <a:gd name="connsiteY38" fmla="*/ 144790 h 1217972"/>
                <a:gd name="connsiteX39" fmla="*/ 301397 w 1791907"/>
                <a:gd name="connsiteY39" fmla="*/ 215275 h 1217972"/>
                <a:gd name="connsiteX40" fmla="*/ 227102 w 1791907"/>
                <a:gd name="connsiteY40" fmla="*/ 278140 h 1217972"/>
                <a:gd name="connsiteX41" fmla="*/ 160427 w 1791907"/>
                <a:gd name="connsiteY41" fmla="*/ 331480 h 1217972"/>
                <a:gd name="connsiteX42" fmla="*/ 82322 w 1791907"/>
                <a:gd name="connsiteY42" fmla="*/ 485785 h 1217972"/>
                <a:gd name="connsiteX43" fmla="*/ 17552 w 1791907"/>
                <a:gd name="connsiteY43" fmla="*/ 674380 h 1217972"/>
                <a:gd name="connsiteX44" fmla="*/ 2312 w 1791907"/>
                <a:gd name="connsiteY44" fmla="*/ 735340 h 1217972"/>
                <a:gd name="connsiteX45" fmla="*/ 57557 w 1791907"/>
                <a:gd name="connsiteY45" fmla="*/ 678190 h 1217972"/>
                <a:gd name="connsiteX46" fmla="*/ 55652 w 1791907"/>
                <a:gd name="connsiteY46" fmla="*/ 910600 h 1217972"/>
                <a:gd name="connsiteX47" fmla="*/ 68987 w 1791907"/>
                <a:gd name="connsiteY47" fmla="*/ 988705 h 1217972"/>
                <a:gd name="connsiteX48" fmla="*/ 97562 w 1791907"/>
                <a:gd name="connsiteY48" fmla="*/ 891550 h 1217972"/>
                <a:gd name="connsiteX49" fmla="*/ 183287 w 1791907"/>
                <a:gd name="connsiteY49" fmla="*/ 990610 h 1217972"/>
                <a:gd name="connsiteX50" fmla="*/ 175667 w 1791907"/>
                <a:gd name="connsiteY50" fmla="*/ 866785 h 1217972"/>
                <a:gd name="connsiteX51" fmla="*/ 187097 w 1791907"/>
                <a:gd name="connsiteY51" fmla="*/ 725815 h 1217972"/>
                <a:gd name="connsiteX52" fmla="*/ 248057 w 1791907"/>
                <a:gd name="connsiteY52" fmla="*/ 889645 h 1217972"/>
                <a:gd name="connsiteX53" fmla="*/ 227102 w 1791907"/>
                <a:gd name="connsiteY53" fmla="*/ 668665 h 1217972"/>
                <a:gd name="connsiteX54" fmla="*/ 278537 w 1791907"/>
                <a:gd name="connsiteY54" fmla="*/ 495310 h 1217972"/>
                <a:gd name="connsiteX55" fmla="*/ 331877 w 1791907"/>
                <a:gd name="connsiteY55" fmla="*/ 483880 h 1217972"/>
                <a:gd name="connsiteX56" fmla="*/ 419507 w 1791907"/>
                <a:gd name="connsiteY56" fmla="*/ 579130 h 1217972"/>
                <a:gd name="connsiteX0" fmla="*/ 419507 w 1791907"/>
                <a:gd name="connsiteY0" fmla="*/ 579130 h 1217972"/>
                <a:gd name="connsiteX1" fmla="*/ 482372 w 1791907"/>
                <a:gd name="connsiteY1" fmla="*/ 516265 h 1217972"/>
                <a:gd name="connsiteX2" fmla="*/ 566192 w 1791907"/>
                <a:gd name="connsiteY2" fmla="*/ 476260 h 1217972"/>
                <a:gd name="connsiteX3" fmla="*/ 629057 w 1791907"/>
                <a:gd name="connsiteY3" fmla="*/ 577225 h 1217972"/>
                <a:gd name="connsiteX4" fmla="*/ 669062 w 1791907"/>
                <a:gd name="connsiteY4" fmla="*/ 762010 h 1217972"/>
                <a:gd name="connsiteX5" fmla="*/ 672872 w 1791907"/>
                <a:gd name="connsiteY5" fmla="*/ 914410 h 1217972"/>
                <a:gd name="connsiteX6" fmla="*/ 750977 w 1791907"/>
                <a:gd name="connsiteY6" fmla="*/ 718195 h 1217972"/>
                <a:gd name="connsiteX7" fmla="*/ 777647 w 1791907"/>
                <a:gd name="connsiteY7" fmla="*/ 582940 h 1217972"/>
                <a:gd name="connsiteX8" fmla="*/ 1040537 w 1791907"/>
                <a:gd name="connsiteY8" fmla="*/ 870595 h 1217972"/>
                <a:gd name="connsiteX9" fmla="*/ 1091972 w 1791907"/>
                <a:gd name="connsiteY9" fmla="*/ 891550 h 1217972"/>
                <a:gd name="connsiteX10" fmla="*/ 992912 w 1791907"/>
                <a:gd name="connsiteY10" fmla="*/ 723910 h 1217972"/>
                <a:gd name="connsiteX11" fmla="*/ 1194842 w 1791907"/>
                <a:gd name="connsiteY11" fmla="*/ 971560 h 1217972"/>
                <a:gd name="connsiteX12" fmla="*/ 1170077 w 1791907"/>
                <a:gd name="connsiteY12" fmla="*/ 849640 h 1217972"/>
                <a:gd name="connsiteX13" fmla="*/ 1295807 w 1791907"/>
                <a:gd name="connsiteY13" fmla="*/ 958225 h 1217972"/>
                <a:gd name="connsiteX14" fmla="*/ 1341527 w 1791907"/>
                <a:gd name="connsiteY14" fmla="*/ 1122055 h 1217972"/>
                <a:gd name="connsiteX15" fmla="*/ 1364387 w 1791907"/>
                <a:gd name="connsiteY15" fmla="*/ 996325 h 1217972"/>
                <a:gd name="connsiteX16" fmla="*/ 1396242 w 1791907"/>
                <a:gd name="connsiteY16" fmla="*/ 1216108 h 1217972"/>
                <a:gd name="connsiteX17" fmla="*/ 1457887 w 1791907"/>
                <a:gd name="connsiteY17" fmla="*/ 1098331 h 1217972"/>
                <a:gd name="connsiteX18" fmla="*/ 1542572 w 1791907"/>
                <a:gd name="connsiteY18" fmla="*/ 1031635 h 1217972"/>
                <a:gd name="connsiteX19" fmla="*/ 1612723 w 1791907"/>
                <a:gd name="connsiteY19" fmla="*/ 1026628 h 1217972"/>
                <a:gd name="connsiteX20" fmla="*/ 1663804 w 1791907"/>
                <a:gd name="connsiteY20" fmla="*/ 1091377 h 1217972"/>
                <a:gd name="connsiteX21" fmla="*/ 1671424 w 1791907"/>
                <a:gd name="connsiteY21" fmla="*/ 904885 h 1217972"/>
                <a:gd name="connsiteX22" fmla="*/ 1670561 w 1791907"/>
                <a:gd name="connsiteY22" fmla="*/ 824167 h 1217972"/>
                <a:gd name="connsiteX23" fmla="*/ 1741577 w 1791907"/>
                <a:gd name="connsiteY23" fmla="*/ 889645 h 1217972"/>
                <a:gd name="connsiteX24" fmla="*/ 1701572 w 1791907"/>
                <a:gd name="connsiteY24" fmla="*/ 716290 h 1217972"/>
                <a:gd name="connsiteX25" fmla="*/ 1701572 w 1791907"/>
                <a:gd name="connsiteY25" fmla="*/ 615325 h 1217972"/>
                <a:gd name="connsiteX26" fmla="*/ 1781582 w 1791907"/>
                <a:gd name="connsiteY26" fmla="*/ 676285 h 1217972"/>
                <a:gd name="connsiteX27" fmla="*/ 1733957 w 1791907"/>
                <a:gd name="connsiteY27" fmla="*/ 546745 h 1217972"/>
                <a:gd name="connsiteX28" fmla="*/ 1667282 w 1791907"/>
                <a:gd name="connsiteY28" fmla="*/ 396250 h 1217972"/>
                <a:gd name="connsiteX29" fmla="*/ 1497737 w 1791907"/>
                <a:gd name="connsiteY29" fmla="*/ 219085 h 1217972"/>
                <a:gd name="connsiteX30" fmla="*/ 1364387 w 1791907"/>
                <a:gd name="connsiteY30" fmla="*/ 129550 h 1217972"/>
                <a:gd name="connsiteX31" fmla="*/ 1486307 w 1791907"/>
                <a:gd name="connsiteY31" fmla="*/ 104785 h 1217972"/>
                <a:gd name="connsiteX32" fmla="*/ 1572032 w 1791907"/>
                <a:gd name="connsiteY32" fmla="*/ 70495 h 1217972"/>
                <a:gd name="connsiteX33" fmla="*/ 1339622 w 1791907"/>
                <a:gd name="connsiteY33" fmla="*/ 62875 h 1217972"/>
                <a:gd name="connsiteX34" fmla="*/ 1128167 w 1791907"/>
                <a:gd name="connsiteY34" fmla="*/ 17155 h 1217972"/>
                <a:gd name="connsiteX35" fmla="*/ 918617 w 1791907"/>
                <a:gd name="connsiteY35" fmla="*/ 10 h 1217972"/>
                <a:gd name="connsiteX36" fmla="*/ 650012 w 1791907"/>
                <a:gd name="connsiteY36" fmla="*/ 19060 h 1217972"/>
                <a:gd name="connsiteX37" fmla="*/ 480467 w 1791907"/>
                <a:gd name="connsiteY37" fmla="*/ 55255 h 1217972"/>
                <a:gd name="connsiteX38" fmla="*/ 352832 w 1791907"/>
                <a:gd name="connsiteY38" fmla="*/ 144790 h 1217972"/>
                <a:gd name="connsiteX39" fmla="*/ 301397 w 1791907"/>
                <a:gd name="connsiteY39" fmla="*/ 215275 h 1217972"/>
                <a:gd name="connsiteX40" fmla="*/ 227102 w 1791907"/>
                <a:gd name="connsiteY40" fmla="*/ 278140 h 1217972"/>
                <a:gd name="connsiteX41" fmla="*/ 160427 w 1791907"/>
                <a:gd name="connsiteY41" fmla="*/ 331480 h 1217972"/>
                <a:gd name="connsiteX42" fmla="*/ 82322 w 1791907"/>
                <a:gd name="connsiteY42" fmla="*/ 485785 h 1217972"/>
                <a:gd name="connsiteX43" fmla="*/ 17552 w 1791907"/>
                <a:gd name="connsiteY43" fmla="*/ 674380 h 1217972"/>
                <a:gd name="connsiteX44" fmla="*/ 2312 w 1791907"/>
                <a:gd name="connsiteY44" fmla="*/ 735340 h 1217972"/>
                <a:gd name="connsiteX45" fmla="*/ 57557 w 1791907"/>
                <a:gd name="connsiteY45" fmla="*/ 678190 h 1217972"/>
                <a:gd name="connsiteX46" fmla="*/ 55652 w 1791907"/>
                <a:gd name="connsiteY46" fmla="*/ 910600 h 1217972"/>
                <a:gd name="connsiteX47" fmla="*/ 68987 w 1791907"/>
                <a:gd name="connsiteY47" fmla="*/ 988705 h 1217972"/>
                <a:gd name="connsiteX48" fmla="*/ 97562 w 1791907"/>
                <a:gd name="connsiteY48" fmla="*/ 891550 h 1217972"/>
                <a:gd name="connsiteX49" fmla="*/ 183287 w 1791907"/>
                <a:gd name="connsiteY49" fmla="*/ 990610 h 1217972"/>
                <a:gd name="connsiteX50" fmla="*/ 175667 w 1791907"/>
                <a:gd name="connsiteY50" fmla="*/ 866785 h 1217972"/>
                <a:gd name="connsiteX51" fmla="*/ 187097 w 1791907"/>
                <a:gd name="connsiteY51" fmla="*/ 725815 h 1217972"/>
                <a:gd name="connsiteX52" fmla="*/ 248057 w 1791907"/>
                <a:gd name="connsiteY52" fmla="*/ 889645 h 1217972"/>
                <a:gd name="connsiteX53" fmla="*/ 227102 w 1791907"/>
                <a:gd name="connsiteY53" fmla="*/ 668665 h 1217972"/>
                <a:gd name="connsiteX54" fmla="*/ 278537 w 1791907"/>
                <a:gd name="connsiteY54" fmla="*/ 495310 h 1217972"/>
                <a:gd name="connsiteX55" fmla="*/ 331877 w 1791907"/>
                <a:gd name="connsiteY55" fmla="*/ 483880 h 1217972"/>
                <a:gd name="connsiteX56" fmla="*/ 419507 w 1791907"/>
                <a:gd name="connsiteY56" fmla="*/ 579130 h 1217972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12723 w 1791907"/>
                <a:gd name="connsiteY19" fmla="*/ 102662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12723 w 1791907"/>
                <a:gd name="connsiteY19" fmla="*/ 102662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9683 w 1791907"/>
                <a:gd name="connsiteY19" fmla="*/ 1023635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507635 w 1791907"/>
                <a:gd name="connsiteY0" fmla="*/ 585116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72685 w 1791907"/>
                <a:gd name="connsiteY53" fmla="*/ 668665 h 1217958"/>
                <a:gd name="connsiteX54" fmla="*/ 278537 w 1791907"/>
                <a:gd name="connsiteY54" fmla="*/ 495310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72685 w 1791907"/>
                <a:gd name="connsiteY53" fmla="*/ 668665 h 1217958"/>
                <a:gd name="connsiteX54" fmla="*/ 302847 w 1791907"/>
                <a:gd name="connsiteY54" fmla="*/ 507283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02847 w 1791907"/>
                <a:gd name="connsiteY54" fmla="*/ 507283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02847 w 1791907"/>
                <a:gd name="connsiteY54" fmla="*/ 507283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02847 w 1791907"/>
                <a:gd name="connsiteY54" fmla="*/ 507283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33236 w 1791907"/>
                <a:gd name="connsiteY54" fmla="*/ 528236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20892 w 1791907"/>
                <a:gd name="connsiteY2" fmla="*/ 479252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20892 w 1791907"/>
                <a:gd name="connsiteY2" fmla="*/ 479252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20892 w 1791907"/>
                <a:gd name="connsiteY2" fmla="*/ 479252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48657 w 1791907"/>
                <a:gd name="connsiteY53" fmla="*/ 620772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20892 w 1791907"/>
                <a:gd name="connsiteY2" fmla="*/ 479252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55505 w 1791907"/>
                <a:gd name="connsiteY9" fmla="*/ 930461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55505 w 1791907"/>
                <a:gd name="connsiteY9" fmla="*/ 930461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59876 w 1791907"/>
                <a:gd name="connsiteY32" fmla="*/ 103420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55505 w 1791907"/>
                <a:gd name="connsiteY9" fmla="*/ 930461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31606 w 1791907"/>
                <a:gd name="connsiteY31" fmla="*/ 128731 h 1217958"/>
                <a:gd name="connsiteX32" fmla="*/ 1559876 w 1791907"/>
                <a:gd name="connsiteY32" fmla="*/ 103420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55505 w 1791907"/>
                <a:gd name="connsiteY9" fmla="*/ 930461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31606 w 1791907"/>
                <a:gd name="connsiteY31" fmla="*/ 128731 h 1217958"/>
                <a:gd name="connsiteX32" fmla="*/ 1532527 w 1791907"/>
                <a:gd name="connsiteY32" fmla="*/ 142332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9156 h 1221998"/>
                <a:gd name="connsiteX1" fmla="*/ 543149 w 1791907"/>
                <a:gd name="connsiteY1" fmla="*/ 517312 h 1221998"/>
                <a:gd name="connsiteX2" fmla="*/ 611776 w 1791907"/>
                <a:gd name="connsiteY2" fmla="*/ 495265 h 1221998"/>
                <a:gd name="connsiteX3" fmla="*/ 629057 w 1791907"/>
                <a:gd name="connsiteY3" fmla="*/ 581265 h 1221998"/>
                <a:gd name="connsiteX4" fmla="*/ 669062 w 1791907"/>
                <a:gd name="connsiteY4" fmla="*/ 766050 h 1221998"/>
                <a:gd name="connsiteX5" fmla="*/ 754921 w 1791907"/>
                <a:gd name="connsiteY5" fmla="*/ 921443 h 1221998"/>
                <a:gd name="connsiteX6" fmla="*/ 750977 w 1791907"/>
                <a:gd name="connsiteY6" fmla="*/ 722235 h 1221998"/>
                <a:gd name="connsiteX7" fmla="*/ 777647 w 1791907"/>
                <a:gd name="connsiteY7" fmla="*/ 586980 h 1221998"/>
                <a:gd name="connsiteX8" fmla="*/ 925060 w 1791907"/>
                <a:gd name="connsiteY8" fmla="*/ 715992 h 1221998"/>
                <a:gd name="connsiteX9" fmla="*/ 1055505 w 1791907"/>
                <a:gd name="connsiteY9" fmla="*/ 934501 h 1221998"/>
                <a:gd name="connsiteX10" fmla="*/ 992912 w 1791907"/>
                <a:gd name="connsiteY10" fmla="*/ 727950 h 1221998"/>
                <a:gd name="connsiteX11" fmla="*/ 1194842 w 1791907"/>
                <a:gd name="connsiteY11" fmla="*/ 975600 h 1221998"/>
                <a:gd name="connsiteX12" fmla="*/ 1170077 w 1791907"/>
                <a:gd name="connsiteY12" fmla="*/ 853680 h 1221998"/>
                <a:gd name="connsiteX13" fmla="*/ 1295807 w 1791907"/>
                <a:gd name="connsiteY13" fmla="*/ 962265 h 1221998"/>
                <a:gd name="connsiteX14" fmla="*/ 1341527 w 1791907"/>
                <a:gd name="connsiteY14" fmla="*/ 1126095 h 1221998"/>
                <a:gd name="connsiteX15" fmla="*/ 1364387 w 1791907"/>
                <a:gd name="connsiteY15" fmla="*/ 1000365 h 1221998"/>
                <a:gd name="connsiteX16" fmla="*/ 1396242 w 1791907"/>
                <a:gd name="connsiteY16" fmla="*/ 1220148 h 1221998"/>
                <a:gd name="connsiteX17" fmla="*/ 1457887 w 1791907"/>
                <a:gd name="connsiteY17" fmla="*/ 1102371 h 1221998"/>
                <a:gd name="connsiteX18" fmla="*/ 1528727 w 1791907"/>
                <a:gd name="connsiteY18" fmla="*/ 1041213 h 1221998"/>
                <a:gd name="connsiteX19" fmla="*/ 1603606 w 1791907"/>
                <a:gd name="connsiteY19" fmla="*/ 1039648 h 1221998"/>
                <a:gd name="connsiteX20" fmla="*/ 1663804 w 1791907"/>
                <a:gd name="connsiteY20" fmla="*/ 1095417 h 1221998"/>
                <a:gd name="connsiteX21" fmla="*/ 1671424 w 1791907"/>
                <a:gd name="connsiteY21" fmla="*/ 908925 h 1221998"/>
                <a:gd name="connsiteX22" fmla="*/ 1670561 w 1791907"/>
                <a:gd name="connsiteY22" fmla="*/ 828207 h 1221998"/>
                <a:gd name="connsiteX23" fmla="*/ 1741577 w 1791907"/>
                <a:gd name="connsiteY23" fmla="*/ 893685 h 1221998"/>
                <a:gd name="connsiteX24" fmla="*/ 1701572 w 1791907"/>
                <a:gd name="connsiteY24" fmla="*/ 720330 h 1221998"/>
                <a:gd name="connsiteX25" fmla="*/ 1701572 w 1791907"/>
                <a:gd name="connsiteY25" fmla="*/ 619365 h 1221998"/>
                <a:gd name="connsiteX26" fmla="*/ 1781582 w 1791907"/>
                <a:gd name="connsiteY26" fmla="*/ 680325 h 1221998"/>
                <a:gd name="connsiteX27" fmla="*/ 1733957 w 1791907"/>
                <a:gd name="connsiteY27" fmla="*/ 550785 h 1221998"/>
                <a:gd name="connsiteX28" fmla="*/ 1667282 w 1791907"/>
                <a:gd name="connsiteY28" fmla="*/ 400290 h 1221998"/>
                <a:gd name="connsiteX29" fmla="*/ 1497737 w 1791907"/>
                <a:gd name="connsiteY29" fmla="*/ 223125 h 1221998"/>
                <a:gd name="connsiteX30" fmla="*/ 1364387 w 1791907"/>
                <a:gd name="connsiteY30" fmla="*/ 133590 h 1221998"/>
                <a:gd name="connsiteX31" fmla="*/ 1431606 w 1791907"/>
                <a:gd name="connsiteY31" fmla="*/ 132771 h 1221998"/>
                <a:gd name="connsiteX32" fmla="*/ 1532527 w 1791907"/>
                <a:gd name="connsiteY32" fmla="*/ 146372 h 1221998"/>
                <a:gd name="connsiteX33" fmla="*/ 1339622 w 1791907"/>
                <a:gd name="connsiteY33" fmla="*/ 66915 h 1221998"/>
                <a:gd name="connsiteX34" fmla="*/ 1128167 w 1791907"/>
                <a:gd name="connsiteY34" fmla="*/ 21195 h 1221998"/>
                <a:gd name="connsiteX35" fmla="*/ 918617 w 1791907"/>
                <a:gd name="connsiteY35" fmla="*/ 4050 h 1221998"/>
                <a:gd name="connsiteX36" fmla="*/ 668245 w 1791907"/>
                <a:gd name="connsiteY36" fmla="*/ 5140 h 1221998"/>
                <a:gd name="connsiteX37" fmla="*/ 480467 w 1791907"/>
                <a:gd name="connsiteY37" fmla="*/ 59295 h 1221998"/>
                <a:gd name="connsiteX38" fmla="*/ 352832 w 1791907"/>
                <a:gd name="connsiteY38" fmla="*/ 148830 h 1221998"/>
                <a:gd name="connsiteX39" fmla="*/ 301397 w 1791907"/>
                <a:gd name="connsiteY39" fmla="*/ 219315 h 1221998"/>
                <a:gd name="connsiteX40" fmla="*/ 227102 w 1791907"/>
                <a:gd name="connsiteY40" fmla="*/ 282180 h 1221998"/>
                <a:gd name="connsiteX41" fmla="*/ 160427 w 1791907"/>
                <a:gd name="connsiteY41" fmla="*/ 335520 h 1221998"/>
                <a:gd name="connsiteX42" fmla="*/ 82322 w 1791907"/>
                <a:gd name="connsiteY42" fmla="*/ 489825 h 1221998"/>
                <a:gd name="connsiteX43" fmla="*/ 17552 w 1791907"/>
                <a:gd name="connsiteY43" fmla="*/ 678420 h 1221998"/>
                <a:gd name="connsiteX44" fmla="*/ 2312 w 1791907"/>
                <a:gd name="connsiteY44" fmla="*/ 739380 h 1221998"/>
                <a:gd name="connsiteX45" fmla="*/ 57557 w 1791907"/>
                <a:gd name="connsiteY45" fmla="*/ 682230 h 1221998"/>
                <a:gd name="connsiteX46" fmla="*/ 55652 w 1791907"/>
                <a:gd name="connsiteY46" fmla="*/ 914640 h 1221998"/>
                <a:gd name="connsiteX47" fmla="*/ 68987 w 1791907"/>
                <a:gd name="connsiteY47" fmla="*/ 992745 h 1221998"/>
                <a:gd name="connsiteX48" fmla="*/ 97562 w 1791907"/>
                <a:gd name="connsiteY48" fmla="*/ 895590 h 1221998"/>
                <a:gd name="connsiteX49" fmla="*/ 143782 w 1791907"/>
                <a:gd name="connsiteY49" fmla="*/ 994650 h 1221998"/>
                <a:gd name="connsiteX50" fmla="*/ 175667 w 1791907"/>
                <a:gd name="connsiteY50" fmla="*/ 870825 h 1221998"/>
                <a:gd name="connsiteX51" fmla="*/ 238758 w 1791907"/>
                <a:gd name="connsiteY51" fmla="*/ 714889 h 1221998"/>
                <a:gd name="connsiteX52" fmla="*/ 248057 w 1791907"/>
                <a:gd name="connsiteY52" fmla="*/ 893685 h 1221998"/>
                <a:gd name="connsiteX53" fmla="*/ 321306 w 1791907"/>
                <a:gd name="connsiteY53" fmla="*/ 648759 h 1221998"/>
                <a:gd name="connsiteX54" fmla="*/ 333236 w 1791907"/>
                <a:gd name="connsiteY54" fmla="*/ 532276 h 1221998"/>
                <a:gd name="connsiteX55" fmla="*/ 377461 w 1791907"/>
                <a:gd name="connsiteY55" fmla="*/ 517853 h 1221998"/>
                <a:gd name="connsiteX56" fmla="*/ 507635 w 1791907"/>
                <a:gd name="connsiteY56" fmla="*/ 589156 h 1221998"/>
                <a:gd name="connsiteX0" fmla="*/ 507635 w 1791907"/>
                <a:gd name="connsiteY0" fmla="*/ 606435 h 1239277"/>
                <a:gd name="connsiteX1" fmla="*/ 543149 w 1791907"/>
                <a:gd name="connsiteY1" fmla="*/ 534591 h 1239277"/>
                <a:gd name="connsiteX2" fmla="*/ 611776 w 1791907"/>
                <a:gd name="connsiteY2" fmla="*/ 512544 h 1239277"/>
                <a:gd name="connsiteX3" fmla="*/ 629057 w 1791907"/>
                <a:gd name="connsiteY3" fmla="*/ 598544 h 1239277"/>
                <a:gd name="connsiteX4" fmla="*/ 669062 w 1791907"/>
                <a:gd name="connsiteY4" fmla="*/ 783329 h 1239277"/>
                <a:gd name="connsiteX5" fmla="*/ 754921 w 1791907"/>
                <a:gd name="connsiteY5" fmla="*/ 938722 h 1239277"/>
                <a:gd name="connsiteX6" fmla="*/ 750977 w 1791907"/>
                <a:gd name="connsiteY6" fmla="*/ 739514 h 1239277"/>
                <a:gd name="connsiteX7" fmla="*/ 777647 w 1791907"/>
                <a:gd name="connsiteY7" fmla="*/ 604259 h 1239277"/>
                <a:gd name="connsiteX8" fmla="*/ 925060 w 1791907"/>
                <a:gd name="connsiteY8" fmla="*/ 733271 h 1239277"/>
                <a:gd name="connsiteX9" fmla="*/ 1055505 w 1791907"/>
                <a:gd name="connsiteY9" fmla="*/ 951780 h 1239277"/>
                <a:gd name="connsiteX10" fmla="*/ 992912 w 1791907"/>
                <a:gd name="connsiteY10" fmla="*/ 745229 h 1239277"/>
                <a:gd name="connsiteX11" fmla="*/ 1194842 w 1791907"/>
                <a:gd name="connsiteY11" fmla="*/ 992879 h 1239277"/>
                <a:gd name="connsiteX12" fmla="*/ 1170077 w 1791907"/>
                <a:gd name="connsiteY12" fmla="*/ 870959 h 1239277"/>
                <a:gd name="connsiteX13" fmla="*/ 1295807 w 1791907"/>
                <a:gd name="connsiteY13" fmla="*/ 979544 h 1239277"/>
                <a:gd name="connsiteX14" fmla="*/ 1341527 w 1791907"/>
                <a:gd name="connsiteY14" fmla="*/ 1143374 h 1239277"/>
                <a:gd name="connsiteX15" fmla="*/ 1364387 w 1791907"/>
                <a:gd name="connsiteY15" fmla="*/ 1017644 h 1239277"/>
                <a:gd name="connsiteX16" fmla="*/ 1396242 w 1791907"/>
                <a:gd name="connsiteY16" fmla="*/ 1237427 h 1239277"/>
                <a:gd name="connsiteX17" fmla="*/ 1457887 w 1791907"/>
                <a:gd name="connsiteY17" fmla="*/ 1119650 h 1239277"/>
                <a:gd name="connsiteX18" fmla="*/ 1528727 w 1791907"/>
                <a:gd name="connsiteY18" fmla="*/ 1058492 h 1239277"/>
                <a:gd name="connsiteX19" fmla="*/ 1603606 w 1791907"/>
                <a:gd name="connsiteY19" fmla="*/ 1056927 h 1239277"/>
                <a:gd name="connsiteX20" fmla="*/ 1663804 w 1791907"/>
                <a:gd name="connsiteY20" fmla="*/ 1112696 h 1239277"/>
                <a:gd name="connsiteX21" fmla="*/ 1671424 w 1791907"/>
                <a:gd name="connsiteY21" fmla="*/ 926204 h 1239277"/>
                <a:gd name="connsiteX22" fmla="*/ 1670561 w 1791907"/>
                <a:gd name="connsiteY22" fmla="*/ 845486 h 1239277"/>
                <a:gd name="connsiteX23" fmla="*/ 1741577 w 1791907"/>
                <a:gd name="connsiteY23" fmla="*/ 910964 h 1239277"/>
                <a:gd name="connsiteX24" fmla="*/ 1701572 w 1791907"/>
                <a:gd name="connsiteY24" fmla="*/ 737609 h 1239277"/>
                <a:gd name="connsiteX25" fmla="*/ 1701572 w 1791907"/>
                <a:gd name="connsiteY25" fmla="*/ 636644 h 1239277"/>
                <a:gd name="connsiteX26" fmla="*/ 1781582 w 1791907"/>
                <a:gd name="connsiteY26" fmla="*/ 697604 h 1239277"/>
                <a:gd name="connsiteX27" fmla="*/ 1733957 w 1791907"/>
                <a:gd name="connsiteY27" fmla="*/ 568064 h 1239277"/>
                <a:gd name="connsiteX28" fmla="*/ 1667282 w 1791907"/>
                <a:gd name="connsiteY28" fmla="*/ 417569 h 1239277"/>
                <a:gd name="connsiteX29" fmla="*/ 1497737 w 1791907"/>
                <a:gd name="connsiteY29" fmla="*/ 240404 h 1239277"/>
                <a:gd name="connsiteX30" fmla="*/ 1364387 w 1791907"/>
                <a:gd name="connsiteY30" fmla="*/ 150869 h 1239277"/>
                <a:gd name="connsiteX31" fmla="*/ 1431606 w 1791907"/>
                <a:gd name="connsiteY31" fmla="*/ 150050 h 1239277"/>
                <a:gd name="connsiteX32" fmla="*/ 1532527 w 1791907"/>
                <a:gd name="connsiteY32" fmla="*/ 163651 h 1239277"/>
                <a:gd name="connsiteX33" fmla="*/ 1339622 w 1791907"/>
                <a:gd name="connsiteY33" fmla="*/ 84194 h 1239277"/>
                <a:gd name="connsiteX34" fmla="*/ 1128167 w 1791907"/>
                <a:gd name="connsiteY34" fmla="*/ 38474 h 1239277"/>
                <a:gd name="connsiteX35" fmla="*/ 933812 w 1791907"/>
                <a:gd name="connsiteY35" fmla="*/ 377 h 1239277"/>
                <a:gd name="connsiteX36" fmla="*/ 668245 w 1791907"/>
                <a:gd name="connsiteY36" fmla="*/ 22419 h 1239277"/>
                <a:gd name="connsiteX37" fmla="*/ 480467 w 1791907"/>
                <a:gd name="connsiteY37" fmla="*/ 76574 h 1239277"/>
                <a:gd name="connsiteX38" fmla="*/ 352832 w 1791907"/>
                <a:gd name="connsiteY38" fmla="*/ 166109 h 1239277"/>
                <a:gd name="connsiteX39" fmla="*/ 301397 w 1791907"/>
                <a:gd name="connsiteY39" fmla="*/ 236594 h 1239277"/>
                <a:gd name="connsiteX40" fmla="*/ 227102 w 1791907"/>
                <a:gd name="connsiteY40" fmla="*/ 299459 h 1239277"/>
                <a:gd name="connsiteX41" fmla="*/ 160427 w 1791907"/>
                <a:gd name="connsiteY41" fmla="*/ 352799 h 1239277"/>
                <a:gd name="connsiteX42" fmla="*/ 82322 w 1791907"/>
                <a:gd name="connsiteY42" fmla="*/ 507104 h 1239277"/>
                <a:gd name="connsiteX43" fmla="*/ 17552 w 1791907"/>
                <a:gd name="connsiteY43" fmla="*/ 695699 h 1239277"/>
                <a:gd name="connsiteX44" fmla="*/ 2312 w 1791907"/>
                <a:gd name="connsiteY44" fmla="*/ 756659 h 1239277"/>
                <a:gd name="connsiteX45" fmla="*/ 57557 w 1791907"/>
                <a:gd name="connsiteY45" fmla="*/ 699509 h 1239277"/>
                <a:gd name="connsiteX46" fmla="*/ 55652 w 1791907"/>
                <a:gd name="connsiteY46" fmla="*/ 931919 h 1239277"/>
                <a:gd name="connsiteX47" fmla="*/ 68987 w 1791907"/>
                <a:gd name="connsiteY47" fmla="*/ 1010024 h 1239277"/>
                <a:gd name="connsiteX48" fmla="*/ 97562 w 1791907"/>
                <a:gd name="connsiteY48" fmla="*/ 912869 h 1239277"/>
                <a:gd name="connsiteX49" fmla="*/ 143782 w 1791907"/>
                <a:gd name="connsiteY49" fmla="*/ 1011929 h 1239277"/>
                <a:gd name="connsiteX50" fmla="*/ 175667 w 1791907"/>
                <a:gd name="connsiteY50" fmla="*/ 888104 h 1239277"/>
                <a:gd name="connsiteX51" fmla="*/ 238758 w 1791907"/>
                <a:gd name="connsiteY51" fmla="*/ 732168 h 1239277"/>
                <a:gd name="connsiteX52" fmla="*/ 248057 w 1791907"/>
                <a:gd name="connsiteY52" fmla="*/ 910964 h 1239277"/>
                <a:gd name="connsiteX53" fmla="*/ 321306 w 1791907"/>
                <a:gd name="connsiteY53" fmla="*/ 666038 h 1239277"/>
                <a:gd name="connsiteX54" fmla="*/ 333236 w 1791907"/>
                <a:gd name="connsiteY54" fmla="*/ 549555 h 1239277"/>
                <a:gd name="connsiteX55" fmla="*/ 377461 w 1791907"/>
                <a:gd name="connsiteY55" fmla="*/ 535132 h 1239277"/>
                <a:gd name="connsiteX56" fmla="*/ 507635 w 1791907"/>
                <a:gd name="connsiteY56" fmla="*/ 606435 h 1239277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1055505 w 1791907"/>
                <a:gd name="connsiteY9" fmla="*/ 951435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95807 w 1791907"/>
                <a:gd name="connsiteY13" fmla="*/ 979199 h 1238932"/>
                <a:gd name="connsiteX14" fmla="*/ 1341527 w 1791907"/>
                <a:gd name="connsiteY14" fmla="*/ 1143029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7282 w 1791907"/>
                <a:gd name="connsiteY28" fmla="*/ 417224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1055505 w 1791907"/>
                <a:gd name="connsiteY9" fmla="*/ 951435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95807 w 1791907"/>
                <a:gd name="connsiteY13" fmla="*/ 979199 h 1238932"/>
                <a:gd name="connsiteX14" fmla="*/ 1341527 w 1791907"/>
                <a:gd name="connsiteY14" fmla="*/ 1143029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1055505 w 1791907"/>
                <a:gd name="connsiteY9" fmla="*/ 951435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95807 w 1791907"/>
                <a:gd name="connsiteY13" fmla="*/ 979199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1055505 w 1791907"/>
                <a:gd name="connsiteY9" fmla="*/ 951435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85612 w 1791907"/>
                <a:gd name="connsiteY9" fmla="*/ 927490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85612 w 1791907"/>
                <a:gd name="connsiteY9" fmla="*/ 927490 h 1238932"/>
                <a:gd name="connsiteX10" fmla="*/ 1035457 w 1791907"/>
                <a:gd name="connsiteY10" fmla="*/ 759849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55223 w 1791907"/>
                <a:gd name="connsiteY9" fmla="*/ 915516 h 1238932"/>
                <a:gd name="connsiteX10" fmla="*/ 1035457 w 1791907"/>
                <a:gd name="connsiteY10" fmla="*/ 759849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55223 w 1791907"/>
                <a:gd name="connsiteY9" fmla="*/ 915516 h 1238932"/>
                <a:gd name="connsiteX10" fmla="*/ 1035457 w 1791907"/>
                <a:gd name="connsiteY10" fmla="*/ 759849 h 1238932"/>
                <a:gd name="connsiteX11" fmla="*/ 1194842 w 1791907"/>
                <a:gd name="connsiteY11" fmla="*/ 992534 h 1238932"/>
                <a:gd name="connsiteX12" fmla="*/ 1170077 w 1791907"/>
                <a:gd name="connsiteY12" fmla="*/ 834695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55223 w 1791907"/>
                <a:gd name="connsiteY9" fmla="*/ 915516 h 1238932"/>
                <a:gd name="connsiteX10" fmla="*/ 1035457 w 1791907"/>
                <a:gd name="connsiteY10" fmla="*/ 759849 h 1238932"/>
                <a:gd name="connsiteX11" fmla="*/ 1112793 w 1791907"/>
                <a:gd name="connsiteY11" fmla="*/ 947635 h 1238932"/>
                <a:gd name="connsiteX12" fmla="*/ 1170077 w 1791907"/>
                <a:gd name="connsiteY12" fmla="*/ 834695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35457 w 1791907"/>
                <a:gd name="connsiteY10" fmla="*/ 759849 h 1238932"/>
                <a:gd name="connsiteX11" fmla="*/ 1112793 w 1791907"/>
                <a:gd name="connsiteY11" fmla="*/ 947635 h 1238932"/>
                <a:gd name="connsiteX12" fmla="*/ 1170077 w 1791907"/>
                <a:gd name="connsiteY12" fmla="*/ 834695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70077 w 1791907"/>
                <a:gd name="connsiteY12" fmla="*/ 834695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9339 w 1791907"/>
                <a:gd name="connsiteY13" fmla="*/ 934301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866504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866504 h 1238932"/>
                <a:gd name="connsiteX0" fmla="*/ 507635 w 1791907"/>
                <a:gd name="connsiteY0" fmla="*/ 866504 h 1238932"/>
                <a:gd name="connsiteX1" fmla="*/ 521877 w 1791907"/>
                <a:gd name="connsiteY1" fmla="*/ 683909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866504 h 1238932"/>
                <a:gd name="connsiteX0" fmla="*/ 507635 w 1791907"/>
                <a:gd name="connsiteY0" fmla="*/ 866504 h 1238932"/>
                <a:gd name="connsiteX1" fmla="*/ 521877 w 1791907"/>
                <a:gd name="connsiteY1" fmla="*/ 683909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429121 w 1791907"/>
                <a:gd name="connsiteY55" fmla="*/ 693429 h 1238932"/>
                <a:gd name="connsiteX56" fmla="*/ 507635 w 1791907"/>
                <a:gd name="connsiteY56" fmla="*/ 866504 h 1238932"/>
                <a:gd name="connsiteX0" fmla="*/ 507635 w 1791907"/>
                <a:gd name="connsiteY0" fmla="*/ 866504 h 1238932"/>
                <a:gd name="connsiteX1" fmla="*/ 521877 w 1791907"/>
                <a:gd name="connsiteY1" fmla="*/ 683909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98732 w 1791907"/>
                <a:gd name="connsiteY55" fmla="*/ 699417 h 1238932"/>
                <a:gd name="connsiteX56" fmla="*/ 507635 w 1791907"/>
                <a:gd name="connsiteY56" fmla="*/ 866504 h 1238932"/>
                <a:gd name="connsiteX0" fmla="*/ 507635 w 1791907"/>
                <a:gd name="connsiteY0" fmla="*/ 866504 h 1238932"/>
                <a:gd name="connsiteX1" fmla="*/ 521877 w 1791907"/>
                <a:gd name="connsiteY1" fmla="*/ 683909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60586 w 1791907"/>
                <a:gd name="connsiteY54" fmla="*/ 567170 h 1238932"/>
                <a:gd name="connsiteX55" fmla="*/ 398732 w 1791907"/>
                <a:gd name="connsiteY55" fmla="*/ 699417 h 1238932"/>
                <a:gd name="connsiteX56" fmla="*/ 507635 w 1791907"/>
                <a:gd name="connsiteY56" fmla="*/ 866504 h 1238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791907" h="1238932">
                  <a:moveTo>
                    <a:pt x="507635" y="866504"/>
                  </a:moveTo>
                  <a:cubicBezTo>
                    <a:pt x="528159" y="863919"/>
                    <a:pt x="504520" y="742960"/>
                    <a:pt x="521877" y="683909"/>
                  </a:cubicBezTo>
                  <a:cubicBezTo>
                    <a:pt x="539234" y="624858"/>
                    <a:pt x="593913" y="526484"/>
                    <a:pt x="611776" y="512199"/>
                  </a:cubicBezTo>
                  <a:cubicBezTo>
                    <a:pt x="629639" y="497914"/>
                    <a:pt x="619509" y="553068"/>
                    <a:pt x="629057" y="598199"/>
                  </a:cubicBezTo>
                  <a:cubicBezTo>
                    <a:pt x="638605" y="643330"/>
                    <a:pt x="648085" y="726288"/>
                    <a:pt x="669062" y="782984"/>
                  </a:cubicBezTo>
                  <a:cubicBezTo>
                    <a:pt x="690039" y="839680"/>
                    <a:pt x="741269" y="945679"/>
                    <a:pt x="754921" y="938377"/>
                  </a:cubicBezTo>
                  <a:cubicBezTo>
                    <a:pt x="768573" y="931075"/>
                    <a:pt x="747189" y="794913"/>
                    <a:pt x="750977" y="739169"/>
                  </a:cubicBezTo>
                  <a:cubicBezTo>
                    <a:pt x="754765" y="683425"/>
                    <a:pt x="755217" y="610941"/>
                    <a:pt x="777647" y="603914"/>
                  </a:cubicBezTo>
                  <a:cubicBezTo>
                    <a:pt x="800077" y="596887"/>
                    <a:pt x="855959" y="645072"/>
                    <a:pt x="885555" y="697006"/>
                  </a:cubicBezTo>
                  <a:cubicBezTo>
                    <a:pt x="915151" y="748940"/>
                    <a:pt x="935811" y="910530"/>
                    <a:pt x="955223" y="915516"/>
                  </a:cubicBezTo>
                  <a:cubicBezTo>
                    <a:pt x="974635" y="920502"/>
                    <a:pt x="975767" y="721571"/>
                    <a:pt x="1002029" y="726924"/>
                  </a:cubicBezTo>
                  <a:cubicBezTo>
                    <a:pt x="1028291" y="732277"/>
                    <a:pt x="1085291" y="940150"/>
                    <a:pt x="1112793" y="947635"/>
                  </a:cubicBezTo>
                  <a:cubicBezTo>
                    <a:pt x="1140295" y="955121"/>
                    <a:pt x="1144134" y="781044"/>
                    <a:pt x="1167039" y="771837"/>
                  </a:cubicBezTo>
                  <a:cubicBezTo>
                    <a:pt x="1189944" y="762631"/>
                    <a:pt x="1232283" y="842005"/>
                    <a:pt x="1250222" y="892396"/>
                  </a:cubicBezTo>
                  <a:cubicBezTo>
                    <a:pt x="1268161" y="942787"/>
                    <a:pt x="1255645" y="1053367"/>
                    <a:pt x="1274672" y="1074184"/>
                  </a:cubicBezTo>
                  <a:cubicBezTo>
                    <a:pt x="1293699" y="1095001"/>
                    <a:pt x="1344125" y="990149"/>
                    <a:pt x="1364387" y="1017299"/>
                  </a:cubicBezTo>
                  <a:cubicBezTo>
                    <a:pt x="1384649" y="1044449"/>
                    <a:pt x="1380659" y="1220081"/>
                    <a:pt x="1396242" y="1237082"/>
                  </a:cubicBezTo>
                  <a:cubicBezTo>
                    <a:pt x="1411825" y="1254083"/>
                    <a:pt x="1435806" y="1149127"/>
                    <a:pt x="1457887" y="1119305"/>
                  </a:cubicBezTo>
                  <a:cubicBezTo>
                    <a:pt x="1479968" y="1089483"/>
                    <a:pt x="1504441" y="1068601"/>
                    <a:pt x="1528727" y="1058147"/>
                  </a:cubicBezTo>
                  <a:cubicBezTo>
                    <a:pt x="1553013" y="1047693"/>
                    <a:pt x="1553404" y="1039242"/>
                    <a:pt x="1603606" y="1056582"/>
                  </a:cubicBezTo>
                  <a:cubicBezTo>
                    <a:pt x="1653808" y="1073922"/>
                    <a:pt x="1652501" y="1134138"/>
                    <a:pt x="1663804" y="1112351"/>
                  </a:cubicBezTo>
                  <a:cubicBezTo>
                    <a:pt x="1675107" y="1090564"/>
                    <a:pt x="1670298" y="970394"/>
                    <a:pt x="1671424" y="925859"/>
                  </a:cubicBezTo>
                  <a:cubicBezTo>
                    <a:pt x="1672550" y="881324"/>
                    <a:pt x="1658869" y="847681"/>
                    <a:pt x="1670561" y="845141"/>
                  </a:cubicBezTo>
                  <a:cubicBezTo>
                    <a:pt x="1682253" y="842601"/>
                    <a:pt x="1736409" y="928598"/>
                    <a:pt x="1741577" y="910619"/>
                  </a:cubicBezTo>
                  <a:cubicBezTo>
                    <a:pt x="1746745" y="892640"/>
                    <a:pt x="1708240" y="782984"/>
                    <a:pt x="1701572" y="737264"/>
                  </a:cubicBezTo>
                  <a:cubicBezTo>
                    <a:pt x="1694905" y="691544"/>
                    <a:pt x="1688237" y="642966"/>
                    <a:pt x="1701572" y="636299"/>
                  </a:cubicBezTo>
                  <a:cubicBezTo>
                    <a:pt x="1714907" y="629632"/>
                    <a:pt x="1825715" y="765839"/>
                    <a:pt x="1781582" y="697259"/>
                  </a:cubicBezTo>
                  <a:cubicBezTo>
                    <a:pt x="1737449" y="628679"/>
                    <a:pt x="1754020" y="614890"/>
                    <a:pt x="1733957" y="567719"/>
                  </a:cubicBezTo>
                  <a:cubicBezTo>
                    <a:pt x="1713894" y="520548"/>
                    <a:pt x="1700574" y="468841"/>
                    <a:pt x="1661204" y="414231"/>
                  </a:cubicBezTo>
                  <a:cubicBezTo>
                    <a:pt x="1621834" y="359621"/>
                    <a:pt x="1547206" y="284010"/>
                    <a:pt x="1497737" y="240059"/>
                  </a:cubicBezTo>
                  <a:cubicBezTo>
                    <a:pt x="1448268" y="196108"/>
                    <a:pt x="1375409" y="165583"/>
                    <a:pt x="1364387" y="150524"/>
                  </a:cubicBezTo>
                  <a:cubicBezTo>
                    <a:pt x="1353365" y="135465"/>
                    <a:pt x="1403583" y="147575"/>
                    <a:pt x="1431606" y="149705"/>
                  </a:cubicBezTo>
                  <a:cubicBezTo>
                    <a:pt x="1459629" y="151835"/>
                    <a:pt x="1547858" y="174282"/>
                    <a:pt x="1532527" y="163306"/>
                  </a:cubicBezTo>
                  <a:cubicBezTo>
                    <a:pt x="1517196" y="152330"/>
                    <a:pt x="1401444" y="106707"/>
                    <a:pt x="1339622" y="83849"/>
                  </a:cubicBezTo>
                  <a:cubicBezTo>
                    <a:pt x="1277800" y="60991"/>
                    <a:pt x="1229229" y="40124"/>
                    <a:pt x="1161594" y="26155"/>
                  </a:cubicBezTo>
                  <a:cubicBezTo>
                    <a:pt x="1093959" y="12186"/>
                    <a:pt x="1016037" y="712"/>
                    <a:pt x="933812" y="32"/>
                  </a:cubicBezTo>
                  <a:cubicBezTo>
                    <a:pt x="851587" y="-648"/>
                    <a:pt x="743803" y="9374"/>
                    <a:pt x="668245" y="22074"/>
                  </a:cubicBezTo>
                  <a:cubicBezTo>
                    <a:pt x="592688" y="34774"/>
                    <a:pt x="533036" y="52281"/>
                    <a:pt x="480467" y="76229"/>
                  </a:cubicBezTo>
                  <a:cubicBezTo>
                    <a:pt x="427898" y="100177"/>
                    <a:pt x="382677" y="139094"/>
                    <a:pt x="352832" y="165764"/>
                  </a:cubicBezTo>
                  <a:cubicBezTo>
                    <a:pt x="322987" y="192434"/>
                    <a:pt x="322352" y="214024"/>
                    <a:pt x="301397" y="236249"/>
                  </a:cubicBezTo>
                  <a:cubicBezTo>
                    <a:pt x="280442" y="258474"/>
                    <a:pt x="250597" y="279747"/>
                    <a:pt x="227102" y="299114"/>
                  </a:cubicBezTo>
                  <a:cubicBezTo>
                    <a:pt x="203607" y="318481"/>
                    <a:pt x="184557" y="317846"/>
                    <a:pt x="160427" y="352454"/>
                  </a:cubicBezTo>
                  <a:cubicBezTo>
                    <a:pt x="136297" y="387062"/>
                    <a:pt x="106134" y="449609"/>
                    <a:pt x="82322" y="506759"/>
                  </a:cubicBezTo>
                  <a:cubicBezTo>
                    <a:pt x="58510" y="563909"/>
                    <a:pt x="30887" y="653762"/>
                    <a:pt x="17552" y="695354"/>
                  </a:cubicBezTo>
                  <a:cubicBezTo>
                    <a:pt x="4217" y="736946"/>
                    <a:pt x="-4355" y="755679"/>
                    <a:pt x="2312" y="756314"/>
                  </a:cubicBezTo>
                  <a:cubicBezTo>
                    <a:pt x="8979" y="756949"/>
                    <a:pt x="48667" y="669954"/>
                    <a:pt x="57557" y="699164"/>
                  </a:cubicBezTo>
                  <a:cubicBezTo>
                    <a:pt x="66447" y="728374"/>
                    <a:pt x="53747" y="879822"/>
                    <a:pt x="55652" y="931574"/>
                  </a:cubicBezTo>
                  <a:cubicBezTo>
                    <a:pt x="57557" y="983326"/>
                    <a:pt x="62002" y="1012854"/>
                    <a:pt x="68987" y="1009679"/>
                  </a:cubicBezTo>
                  <a:cubicBezTo>
                    <a:pt x="75972" y="1006504"/>
                    <a:pt x="85096" y="912207"/>
                    <a:pt x="97562" y="912524"/>
                  </a:cubicBezTo>
                  <a:cubicBezTo>
                    <a:pt x="110028" y="912841"/>
                    <a:pt x="130764" y="1015712"/>
                    <a:pt x="143782" y="1011584"/>
                  </a:cubicBezTo>
                  <a:cubicBezTo>
                    <a:pt x="156799" y="1007457"/>
                    <a:pt x="159838" y="934386"/>
                    <a:pt x="175667" y="887759"/>
                  </a:cubicBezTo>
                  <a:cubicBezTo>
                    <a:pt x="191496" y="841132"/>
                    <a:pt x="226693" y="728013"/>
                    <a:pt x="238758" y="731823"/>
                  </a:cubicBezTo>
                  <a:cubicBezTo>
                    <a:pt x="250823" y="735633"/>
                    <a:pt x="234299" y="921641"/>
                    <a:pt x="248057" y="910619"/>
                  </a:cubicBezTo>
                  <a:cubicBezTo>
                    <a:pt x="261815" y="899597"/>
                    <a:pt x="302551" y="722934"/>
                    <a:pt x="321306" y="665693"/>
                  </a:cubicBezTo>
                  <a:cubicBezTo>
                    <a:pt x="340061" y="608452"/>
                    <a:pt x="344076" y="593840"/>
                    <a:pt x="360586" y="567170"/>
                  </a:cubicBezTo>
                  <a:cubicBezTo>
                    <a:pt x="377096" y="540500"/>
                    <a:pt x="374224" y="649528"/>
                    <a:pt x="398732" y="699417"/>
                  </a:cubicBezTo>
                  <a:cubicBezTo>
                    <a:pt x="423240" y="749306"/>
                    <a:pt x="487111" y="869089"/>
                    <a:pt x="507635" y="866504"/>
                  </a:cubicBezTo>
                  <a:close/>
                </a:path>
              </a:pathLst>
            </a:custGeom>
            <a:solidFill>
              <a:schemeClr val="accent4">
                <a:lumMod val="50000"/>
              </a:schemeClr>
            </a:solidFill>
            <a:ln>
              <a:noFill/>
            </a:ln>
            <a:effectLst/>
            <a:sp3d prstMaterial="softEdge">
              <a:bevelT w="1714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76" name="Oval 175">
              <a:extLst>
                <a:ext uri="{FF2B5EF4-FFF2-40B4-BE49-F238E27FC236}">
                  <a16:creationId xmlns:a16="http://schemas.microsoft.com/office/drawing/2014/main" id="{F66AE129-8927-4EA3-B8DD-1BD0259547F7}"/>
                </a:ext>
              </a:extLst>
            </p:cNvPr>
            <p:cNvSpPr/>
            <p:nvPr/>
          </p:nvSpPr>
          <p:spPr>
            <a:xfrm rot="20800008">
              <a:off x="5400721" y="2687734"/>
              <a:ext cx="152057" cy="166441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mc:AlternateContent xmlns:mc="http://schemas.openxmlformats.org/markup-compatibility/2006" xmlns:p14="http://schemas.microsoft.com/office/powerpoint/2010/main">
          <mc:Choice Requires="p14">
            <p:contentPart p14:bwMode="auto" r:id="rId13">
              <p14:nvContentPartPr>
                <p14:cNvPr id="177" name="Ink 176">
                  <a:extLst>
                    <a:ext uri="{FF2B5EF4-FFF2-40B4-BE49-F238E27FC236}">
                      <a16:creationId xmlns:a16="http://schemas.microsoft.com/office/drawing/2014/main" id="{2DE2E14F-C14C-431B-9D64-B5AF74628097}"/>
                    </a:ext>
                  </a:extLst>
                </p14:cNvPr>
                <p14:cNvContentPartPr/>
                <p14:nvPr/>
              </p14:nvContentPartPr>
              <p14:xfrm rot="20800008">
                <a:off x="5705303" y="2894521"/>
                <a:ext cx="28440" cy="42480"/>
              </p14:xfrm>
            </p:contentPart>
          </mc:Choice>
          <mc:Fallback xmlns="">
            <p:pic>
              <p:nvPicPr>
                <p:cNvPr id="177" name="Ink 176">
                  <a:extLst>
                    <a:ext uri="{FF2B5EF4-FFF2-40B4-BE49-F238E27FC236}">
                      <a16:creationId xmlns:a16="http://schemas.microsoft.com/office/drawing/2014/main" id="{2DE2E14F-C14C-431B-9D64-B5AF74628097}"/>
                    </a:ext>
                  </a:extLst>
                </p:cNvPr>
                <p:cNvPicPr/>
                <p:nvPr/>
              </p:nvPicPr>
              <p:blipFill>
                <a:blip r:embed="rId14"/>
                <a:stretch>
                  <a:fillRect/>
                </a:stretch>
              </p:blipFill>
              <p:spPr>
                <a:xfrm rot="20800008">
                  <a:off x="5692136" y="2881410"/>
                  <a:ext cx="54247" cy="68178"/>
                </a:xfrm>
                <a:prstGeom prst="rect">
                  <a:avLst/>
                </a:prstGeom>
              </p:spPr>
            </p:pic>
          </mc:Fallback>
        </mc:AlternateContent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17029FB0-BC38-4D79-879B-142A1C45C80F}"/>
                </a:ext>
              </a:extLst>
            </p:cNvPr>
            <p:cNvSpPr/>
            <p:nvPr/>
          </p:nvSpPr>
          <p:spPr>
            <a:xfrm rot="20800008">
              <a:off x="6377909" y="2611068"/>
              <a:ext cx="112118" cy="164403"/>
            </a:xfrm>
            <a:custGeom>
              <a:avLst/>
              <a:gdLst>
                <a:gd name="connsiteX0" fmla="*/ 4594 w 97508"/>
                <a:gd name="connsiteY0" fmla="*/ 140638 h 174793"/>
                <a:gd name="connsiteX1" fmla="*/ 4594 w 97508"/>
                <a:gd name="connsiteY1" fmla="*/ 78907 h 174793"/>
                <a:gd name="connsiteX2" fmla="*/ 37389 w 97508"/>
                <a:gd name="connsiteY2" fmla="*/ 7529 h 174793"/>
                <a:gd name="connsiteX3" fmla="*/ 95263 w 97508"/>
                <a:gd name="connsiteY3" fmla="*/ 5600 h 174793"/>
                <a:gd name="connsiteX4" fmla="*/ 81759 w 97508"/>
                <a:gd name="connsiteY4" fmla="*/ 38395 h 174793"/>
                <a:gd name="connsiteX5" fmla="*/ 45106 w 97508"/>
                <a:gd name="connsiteY5" fmla="*/ 65403 h 174793"/>
                <a:gd name="connsiteX6" fmla="*/ 64397 w 97508"/>
                <a:gd name="connsiteY6" fmla="*/ 113631 h 174793"/>
                <a:gd name="connsiteX7" fmla="*/ 45106 w 97508"/>
                <a:gd name="connsiteY7" fmla="*/ 173433 h 174793"/>
                <a:gd name="connsiteX8" fmla="*/ 4594 w 97508"/>
                <a:gd name="connsiteY8" fmla="*/ 140638 h 174793"/>
                <a:gd name="connsiteX0" fmla="*/ 4721 w 97635"/>
                <a:gd name="connsiteY0" fmla="*/ 140638 h 169258"/>
                <a:gd name="connsiteX1" fmla="*/ 4721 w 97635"/>
                <a:gd name="connsiteY1" fmla="*/ 78907 h 169258"/>
                <a:gd name="connsiteX2" fmla="*/ 37516 w 97635"/>
                <a:gd name="connsiteY2" fmla="*/ 7529 h 169258"/>
                <a:gd name="connsiteX3" fmla="*/ 95390 w 97635"/>
                <a:gd name="connsiteY3" fmla="*/ 5600 h 169258"/>
                <a:gd name="connsiteX4" fmla="*/ 81886 w 97635"/>
                <a:gd name="connsiteY4" fmla="*/ 38395 h 169258"/>
                <a:gd name="connsiteX5" fmla="*/ 45233 w 97635"/>
                <a:gd name="connsiteY5" fmla="*/ 65403 h 169258"/>
                <a:gd name="connsiteX6" fmla="*/ 64524 w 97635"/>
                <a:gd name="connsiteY6" fmla="*/ 113631 h 169258"/>
                <a:gd name="connsiteX7" fmla="*/ 47163 w 97635"/>
                <a:gd name="connsiteY7" fmla="*/ 167646 h 169258"/>
                <a:gd name="connsiteX8" fmla="*/ 4721 w 97635"/>
                <a:gd name="connsiteY8" fmla="*/ 140638 h 169258"/>
                <a:gd name="connsiteX0" fmla="*/ 7132 w 100046"/>
                <a:gd name="connsiteY0" fmla="*/ 140638 h 169258"/>
                <a:gd name="connsiteX1" fmla="*/ 7132 w 100046"/>
                <a:gd name="connsiteY1" fmla="*/ 78907 h 169258"/>
                <a:gd name="connsiteX2" fmla="*/ 39927 w 100046"/>
                <a:gd name="connsiteY2" fmla="*/ 7529 h 169258"/>
                <a:gd name="connsiteX3" fmla="*/ 97801 w 100046"/>
                <a:gd name="connsiteY3" fmla="*/ 5600 h 169258"/>
                <a:gd name="connsiteX4" fmla="*/ 84297 w 100046"/>
                <a:gd name="connsiteY4" fmla="*/ 38395 h 169258"/>
                <a:gd name="connsiteX5" fmla="*/ 47644 w 100046"/>
                <a:gd name="connsiteY5" fmla="*/ 65403 h 169258"/>
                <a:gd name="connsiteX6" fmla="*/ 66935 w 100046"/>
                <a:gd name="connsiteY6" fmla="*/ 113631 h 169258"/>
                <a:gd name="connsiteX7" fmla="*/ 49574 w 100046"/>
                <a:gd name="connsiteY7" fmla="*/ 167646 h 169258"/>
                <a:gd name="connsiteX8" fmla="*/ 7132 w 100046"/>
                <a:gd name="connsiteY8" fmla="*/ 140638 h 169258"/>
                <a:gd name="connsiteX0" fmla="*/ 4170 w 112517"/>
                <a:gd name="connsiteY0" fmla="*/ 154142 h 170508"/>
                <a:gd name="connsiteX1" fmla="*/ 19603 w 112517"/>
                <a:gd name="connsiteY1" fmla="*/ 78907 h 170508"/>
                <a:gd name="connsiteX2" fmla="*/ 52398 w 112517"/>
                <a:gd name="connsiteY2" fmla="*/ 7529 h 170508"/>
                <a:gd name="connsiteX3" fmla="*/ 110272 w 112517"/>
                <a:gd name="connsiteY3" fmla="*/ 5600 h 170508"/>
                <a:gd name="connsiteX4" fmla="*/ 96768 w 112517"/>
                <a:gd name="connsiteY4" fmla="*/ 38395 h 170508"/>
                <a:gd name="connsiteX5" fmla="*/ 60115 w 112517"/>
                <a:gd name="connsiteY5" fmla="*/ 65403 h 170508"/>
                <a:gd name="connsiteX6" fmla="*/ 79406 w 112517"/>
                <a:gd name="connsiteY6" fmla="*/ 113631 h 170508"/>
                <a:gd name="connsiteX7" fmla="*/ 62045 w 112517"/>
                <a:gd name="connsiteY7" fmla="*/ 167646 h 170508"/>
                <a:gd name="connsiteX8" fmla="*/ 4170 w 112517"/>
                <a:gd name="connsiteY8" fmla="*/ 154142 h 170508"/>
                <a:gd name="connsiteX0" fmla="*/ 4954 w 107513"/>
                <a:gd name="connsiteY0" fmla="*/ 154142 h 170508"/>
                <a:gd name="connsiteX1" fmla="*/ 14599 w 107513"/>
                <a:gd name="connsiteY1" fmla="*/ 78907 h 170508"/>
                <a:gd name="connsiteX2" fmla="*/ 47394 w 107513"/>
                <a:gd name="connsiteY2" fmla="*/ 7529 h 170508"/>
                <a:gd name="connsiteX3" fmla="*/ 105268 w 107513"/>
                <a:gd name="connsiteY3" fmla="*/ 5600 h 170508"/>
                <a:gd name="connsiteX4" fmla="*/ 91764 w 107513"/>
                <a:gd name="connsiteY4" fmla="*/ 38395 h 170508"/>
                <a:gd name="connsiteX5" fmla="*/ 55111 w 107513"/>
                <a:gd name="connsiteY5" fmla="*/ 65403 h 170508"/>
                <a:gd name="connsiteX6" fmla="*/ 74402 w 107513"/>
                <a:gd name="connsiteY6" fmla="*/ 113631 h 170508"/>
                <a:gd name="connsiteX7" fmla="*/ 57041 w 107513"/>
                <a:gd name="connsiteY7" fmla="*/ 167646 h 170508"/>
                <a:gd name="connsiteX8" fmla="*/ 4954 w 107513"/>
                <a:gd name="connsiteY8" fmla="*/ 154142 h 170508"/>
                <a:gd name="connsiteX0" fmla="*/ 2473 w 105032"/>
                <a:gd name="connsiteY0" fmla="*/ 154142 h 170508"/>
                <a:gd name="connsiteX1" fmla="*/ 12118 w 105032"/>
                <a:gd name="connsiteY1" fmla="*/ 78907 h 170508"/>
                <a:gd name="connsiteX2" fmla="*/ 44913 w 105032"/>
                <a:gd name="connsiteY2" fmla="*/ 7529 h 170508"/>
                <a:gd name="connsiteX3" fmla="*/ 102787 w 105032"/>
                <a:gd name="connsiteY3" fmla="*/ 5600 h 170508"/>
                <a:gd name="connsiteX4" fmla="*/ 89283 w 105032"/>
                <a:gd name="connsiteY4" fmla="*/ 38395 h 170508"/>
                <a:gd name="connsiteX5" fmla="*/ 52630 w 105032"/>
                <a:gd name="connsiteY5" fmla="*/ 65403 h 170508"/>
                <a:gd name="connsiteX6" fmla="*/ 71921 w 105032"/>
                <a:gd name="connsiteY6" fmla="*/ 113631 h 170508"/>
                <a:gd name="connsiteX7" fmla="*/ 54560 w 105032"/>
                <a:gd name="connsiteY7" fmla="*/ 167646 h 170508"/>
                <a:gd name="connsiteX8" fmla="*/ 2473 w 105032"/>
                <a:gd name="connsiteY8" fmla="*/ 154142 h 170508"/>
                <a:gd name="connsiteX0" fmla="*/ 2473 w 103798"/>
                <a:gd name="connsiteY0" fmla="*/ 153515 h 169881"/>
                <a:gd name="connsiteX1" fmla="*/ 12118 w 103798"/>
                <a:gd name="connsiteY1" fmla="*/ 78280 h 169881"/>
                <a:gd name="connsiteX2" fmla="*/ 44913 w 103798"/>
                <a:gd name="connsiteY2" fmla="*/ 6902 h 169881"/>
                <a:gd name="connsiteX3" fmla="*/ 102787 w 103798"/>
                <a:gd name="connsiteY3" fmla="*/ 4973 h 169881"/>
                <a:gd name="connsiteX4" fmla="*/ 79637 w 103798"/>
                <a:gd name="connsiteY4" fmla="*/ 26194 h 169881"/>
                <a:gd name="connsiteX5" fmla="*/ 52630 w 103798"/>
                <a:gd name="connsiteY5" fmla="*/ 64776 h 169881"/>
                <a:gd name="connsiteX6" fmla="*/ 71921 w 103798"/>
                <a:gd name="connsiteY6" fmla="*/ 113004 h 169881"/>
                <a:gd name="connsiteX7" fmla="*/ 54560 w 103798"/>
                <a:gd name="connsiteY7" fmla="*/ 167019 h 169881"/>
                <a:gd name="connsiteX8" fmla="*/ 2473 w 103798"/>
                <a:gd name="connsiteY8" fmla="*/ 153515 h 169881"/>
                <a:gd name="connsiteX0" fmla="*/ 2473 w 113197"/>
                <a:gd name="connsiteY0" fmla="*/ 151975 h 168341"/>
                <a:gd name="connsiteX1" fmla="*/ 12118 w 113197"/>
                <a:gd name="connsiteY1" fmla="*/ 76740 h 168341"/>
                <a:gd name="connsiteX2" fmla="*/ 44913 w 113197"/>
                <a:gd name="connsiteY2" fmla="*/ 5362 h 168341"/>
                <a:gd name="connsiteX3" fmla="*/ 112432 w 113197"/>
                <a:gd name="connsiteY3" fmla="*/ 7291 h 168341"/>
                <a:gd name="connsiteX4" fmla="*/ 79637 w 113197"/>
                <a:gd name="connsiteY4" fmla="*/ 24654 h 168341"/>
                <a:gd name="connsiteX5" fmla="*/ 52630 w 113197"/>
                <a:gd name="connsiteY5" fmla="*/ 63236 h 168341"/>
                <a:gd name="connsiteX6" fmla="*/ 71921 w 113197"/>
                <a:gd name="connsiteY6" fmla="*/ 111464 h 168341"/>
                <a:gd name="connsiteX7" fmla="*/ 54560 w 113197"/>
                <a:gd name="connsiteY7" fmla="*/ 165479 h 168341"/>
                <a:gd name="connsiteX8" fmla="*/ 2473 w 113197"/>
                <a:gd name="connsiteY8" fmla="*/ 151975 h 168341"/>
                <a:gd name="connsiteX0" fmla="*/ 2473 w 112829"/>
                <a:gd name="connsiteY0" fmla="*/ 151975 h 168341"/>
                <a:gd name="connsiteX1" fmla="*/ 12118 w 112829"/>
                <a:gd name="connsiteY1" fmla="*/ 76740 h 168341"/>
                <a:gd name="connsiteX2" fmla="*/ 44913 w 112829"/>
                <a:gd name="connsiteY2" fmla="*/ 5362 h 168341"/>
                <a:gd name="connsiteX3" fmla="*/ 112432 w 112829"/>
                <a:gd name="connsiteY3" fmla="*/ 7291 h 168341"/>
                <a:gd name="connsiteX4" fmla="*/ 71921 w 112829"/>
                <a:gd name="connsiteY4" fmla="*/ 24654 h 168341"/>
                <a:gd name="connsiteX5" fmla="*/ 52630 w 112829"/>
                <a:gd name="connsiteY5" fmla="*/ 63236 h 168341"/>
                <a:gd name="connsiteX6" fmla="*/ 71921 w 112829"/>
                <a:gd name="connsiteY6" fmla="*/ 111464 h 168341"/>
                <a:gd name="connsiteX7" fmla="*/ 54560 w 112829"/>
                <a:gd name="connsiteY7" fmla="*/ 165479 h 168341"/>
                <a:gd name="connsiteX8" fmla="*/ 2473 w 112829"/>
                <a:gd name="connsiteY8" fmla="*/ 151975 h 168341"/>
                <a:gd name="connsiteX0" fmla="*/ 2473 w 113177"/>
                <a:gd name="connsiteY0" fmla="*/ 157013 h 173379"/>
                <a:gd name="connsiteX1" fmla="*/ 12118 w 113177"/>
                <a:gd name="connsiteY1" fmla="*/ 81778 h 173379"/>
                <a:gd name="connsiteX2" fmla="*/ 44913 w 113177"/>
                <a:gd name="connsiteY2" fmla="*/ 10400 h 173379"/>
                <a:gd name="connsiteX3" fmla="*/ 112432 w 113177"/>
                <a:gd name="connsiteY3" fmla="*/ 12329 h 173379"/>
                <a:gd name="connsiteX4" fmla="*/ 71921 w 113177"/>
                <a:gd name="connsiteY4" fmla="*/ 29692 h 173379"/>
                <a:gd name="connsiteX5" fmla="*/ 52630 w 113177"/>
                <a:gd name="connsiteY5" fmla="*/ 68274 h 173379"/>
                <a:gd name="connsiteX6" fmla="*/ 71921 w 113177"/>
                <a:gd name="connsiteY6" fmla="*/ 116502 h 173379"/>
                <a:gd name="connsiteX7" fmla="*/ 54560 w 113177"/>
                <a:gd name="connsiteY7" fmla="*/ 170517 h 173379"/>
                <a:gd name="connsiteX8" fmla="*/ 2473 w 113177"/>
                <a:gd name="connsiteY8" fmla="*/ 157013 h 173379"/>
                <a:gd name="connsiteX0" fmla="*/ 1414 w 112118"/>
                <a:gd name="connsiteY0" fmla="*/ 157013 h 164403"/>
                <a:gd name="connsiteX1" fmla="*/ 11059 w 112118"/>
                <a:gd name="connsiteY1" fmla="*/ 81778 h 164403"/>
                <a:gd name="connsiteX2" fmla="*/ 43854 w 112118"/>
                <a:gd name="connsiteY2" fmla="*/ 10400 h 164403"/>
                <a:gd name="connsiteX3" fmla="*/ 111373 w 112118"/>
                <a:gd name="connsiteY3" fmla="*/ 12329 h 164403"/>
                <a:gd name="connsiteX4" fmla="*/ 70862 w 112118"/>
                <a:gd name="connsiteY4" fmla="*/ 29692 h 164403"/>
                <a:gd name="connsiteX5" fmla="*/ 51571 w 112118"/>
                <a:gd name="connsiteY5" fmla="*/ 68274 h 164403"/>
                <a:gd name="connsiteX6" fmla="*/ 70862 w 112118"/>
                <a:gd name="connsiteY6" fmla="*/ 116502 h 164403"/>
                <a:gd name="connsiteX7" fmla="*/ 38068 w 112118"/>
                <a:gd name="connsiteY7" fmla="*/ 157014 h 164403"/>
                <a:gd name="connsiteX8" fmla="*/ 1414 w 112118"/>
                <a:gd name="connsiteY8" fmla="*/ 157013 h 164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2118" h="164403">
                  <a:moveTo>
                    <a:pt x="1414" y="157013"/>
                  </a:moveTo>
                  <a:cubicBezTo>
                    <a:pt x="-3087" y="144474"/>
                    <a:pt x="3986" y="106213"/>
                    <a:pt x="11059" y="81778"/>
                  </a:cubicBezTo>
                  <a:cubicBezTo>
                    <a:pt x="18132" y="57343"/>
                    <a:pt x="27135" y="21975"/>
                    <a:pt x="43854" y="10400"/>
                  </a:cubicBezTo>
                  <a:cubicBezTo>
                    <a:pt x="60573" y="-1175"/>
                    <a:pt x="104943" y="-6319"/>
                    <a:pt x="111373" y="12329"/>
                  </a:cubicBezTo>
                  <a:cubicBezTo>
                    <a:pt x="117803" y="30977"/>
                    <a:pt x="80829" y="20368"/>
                    <a:pt x="70862" y="29692"/>
                  </a:cubicBezTo>
                  <a:cubicBezTo>
                    <a:pt x="60895" y="39016"/>
                    <a:pt x="51571" y="53806"/>
                    <a:pt x="51571" y="68274"/>
                  </a:cubicBezTo>
                  <a:cubicBezTo>
                    <a:pt x="51571" y="82742"/>
                    <a:pt x="70862" y="98497"/>
                    <a:pt x="70862" y="116502"/>
                  </a:cubicBezTo>
                  <a:cubicBezTo>
                    <a:pt x="70862" y="134507"/>
                    <a:pt x="49643" y="150262"/>
                    <a:pt x="38068" y="157014"/>
                  </a:cubicBezTo>
                  <a:cubicBezTo>
                    <a:pt x="26493" y="163766"/>
                    <a:pt x="5915" y="169552"/>
                    <a:pt x="1414" y="157013"/>
                  </a:cubicBezTo>
                  <a:close/>
                </a:path>
              </a:pathLst>
            </a:custGeom>
            <a:solidFill>
              <a:srgbClr val="FACB9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24E1AB3F-2FA4-4604-B66D-98001523E2C2}"/>
                </a:ext>
              </a:extLst>
            </p:cNvPr>
            <p:cNvSpPr/>
            <p:nvPr/>
          </p:nvSpPr>
          <p:spPr>
            <a:xfrm rot="20800008">
              <a:off x="5627084" y="3028614"/>
              <a:ext cx="295361" cy="32281"/>
            </a:xfrm>
            <a:custGeom>
              <a:avLst/>
              <a:gdLst>
                <a:gd name="connsiteX0" fmla="*/ 3794 w 295361"/>
                <a:gd name="connsiteY0" fmla="*/ 31237 h 32281"/>
                <a:gd name="connsiteX1" fmla="*/ 284755 w 295361"/>
                <a:gd name="connsiteY1" fmla="*/ 23574 h 32281"/>
                <a:gd name="connsiteX2" fmla="*/ 226009 w 295361"/>
                <a:gd name="connsiteY2" fmla="*/ 8249 h 32281"/>
                <a:gd name="connsiteX3" fmla="*/ 128950 w 295361"/>
                <a:gd name="connsiteY3" fmla="*/ 586 h 32281"/>
                <a:gd name="connsiteX4" fmla="*/ 3794 w 295361"/>
                <a:gd name="connsiteY4" fmla="*/ 31237 h 32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5361" h="32281">
                  <a:moveTo>
                    <a:pt x="3794" y="31237"/>
                  </a:moveTo>
                  <a:cubicBezTo>
                    <a:pt x="29761" y="35068"/>
                    <a:pt x="247719" y="27405"/>
                    <a:pt x="284755" y="23574"/>
                  </a:cubicBezTo>
                  <a:cubicBezTo>
                    <a:pt x="321791" y="19743"/>
                    <a:pt x="251976" y="12080"/>
                    <a:pt x="226009" y="8249"/>
                  </a:cubicBezTo>
                  <a:cubicBezTo>
                    <a:pt x="200042" y="4418"/>
                    <a:pt x="165560" y="-1968"/>
                    <a:pt x="128950" y="586"/>
                  </a:cubicBezTo>
                  <a:cubicBezTo>
                    <a:pt x="92340" y="3140"/>
                    <a:pt x="-22173" y="27406"/>
                    <a:pt x="3794" y="31237"/>
                  </a:cubicBez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</p:grpSp>
      <p:sp>
        <p:nvSpPr>
          <p:cNvPr id="180" name="Rectangle 179">
            <a:extLst>
              <a:ext uri="{FF2B5EF4-FFF2-40B4-BE49-F238E27FC236}">
                <a16:creationId xmlns:a16="http://schemas.microsoft.com/office/drawing/2014/main" id="{EF8C8545-C7D3-4CA8-9C39-A8C48F94DF1B}"/>
              </a:ext>
            </a:extLst>
          </p:cNvPr>
          <p:cNvSpPr/>
          <p:nvPr/>
        </p:nvSpPr>
        <p:spPr>
          <a:xfrm>
            <a:off x="6998490" y="2438022"/>
            <a:ext cx="4303742" cy="2354491"/>
          </a:xfrm>
          <a:prstGeom prst="rect">
            <a:avLst/>
          </a:prstGeom>
          <a:noFill/>
        </p:spPr>
        <p:txBody>
          <a:bodyPr wrap="none" lIns="137160" tIns="68580" rIns="137160" bIns="68580">
            <a:spAutoFit/>
          </a:bodyPr>
          <a:lstStyle/>
          <a:p>
            <a:pPr algn="ctr" defTabSz="685800"/>
            <a:r>
              <a:rPr lang="en-US" sz="14400" b="1" dirty="0" err="1">
                <a:ln w="12700" cmpd="sng">
                  <a:solidFill>
                    <a:srgbClr val="FFFF00"/>
                  </a:solidFill>
                  <a:prstDash val="solid"/>
                </a:ln>
                <a:solidFill>
                  <a:srgbClr val="FFFF00"/>
                </a:solidFill>
                <a:effectLst>
                  <a:glow rad="139700">
                    <a:srgbClr val="FFC000">
                      <a:satMod val="175000"/>
                      <a:alpha val="40000"/>
                    </a:srgbClr>
                  </a:glow>
                  <a:outerShdw blurRad="50800" dist="38100" dir="5400000" algn="t" rotWithShape="0">
                    <a:prstClr val="black">
                      <a:alpha val="40000"/>
                    </a:prstClr>
                  </a:outerShdw>
                </a:effectLst>
                <a:latin typeface="UTM Banque" panose="02040603050506020204" pitchFamily="18" charset="0"/>
              </a:rPr>
              <a:t>Vào</a:t>
            </a:r>
            <a:r>
              <a:rPr lang="en-US" sz="14400" b="1" dirty="0">
                <a:ln w="12700" cmpd="sng">
                  <a:solidFill>
                    <a:srgbClr val="FFFF00"/>
                  </a:solidFill>
                  <a:prstDash val="solid"/>
                </a:ln>
                <a:solidFill>
                  <a:srgbClr val="FFFF00"/>
                </a:solidFill>
                <a:effectLst>
                  <a:glow rad="139700">
                    <a:srgbClr val="FFC000">
                      <a:satMod val="175000"/>
                      <a:alpha val="40000"/>
                    </a:srgbClr>
                  </a:glow>
                  <a:outerShdw blurRad="50800" dist="38100" dir="5400000" algn="t" rotWithShape="0">
                    <a:prstClr val="black">
                      <a:alpha val="40000"/>
                    </a:prstClr>
                  </a:outerShdw>
                </a:effectLst>
                <a:latin typeface="UTM Banque" panose="02040603050506020204" pitchFamily="18" charset="0"/>
              </a:rPr>
              <a:t>!</a:t>
            </a:r>
          </a:p>
        </p:txBody>
      </p:sp>
      <p:grpSp>
        <p:nvGrpSpPr>
          <p:cNvPr id="181" name="Group 180">
            <a:extLst>
              <a:ext uri="{FF2B5EF4-FFF2-40B4-BE49-F238E27FC236}">
                <a16:creationId xmlns:a16="http://schemas.microsoft.com/office/drawing/2014/main" id="{5A400794-7524-4187-A9EF-EAD739A69979}"/>
              </a:ext>
            </a:extLst>
          </p:cNvPr>
          <p:cNvGrpSpPr/>
          <p:nvPr/>
        </p:nvGrpSpPr>
        <p:grpSpPr>
          <a:xfrm>
            <a:off x="13098740" y="2588202"/>
            <a:ext cx="2033507" cy="3444111"/>
            <a:chOff x="8732491" y="1725468"/>
            <a:chExt cx="1355671" cy="2296074"/>
          </a:xfrm>
          <a:effectLst>
            <a:outerShdw blurRad="76200" dir="18900000" sy="23000" kx="-1200000" algn="bl" rotWithShape="0">
              <a:prstClr val="black">
                <a:alpha val="20000"/>
              </a:prstClr>
            </a:outerShdw>
          </a:effectLst>
        </p:grpSpPr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7306317C-6870-4197-9031-D7154E3C8990}"/>
                </a:ext>
              </a:extLst>
            </p:cNvPr>
            <p:cNvSpPr/>
            <p:nvPr/>
          </p:nvSpPr>
          <p:spPr>
            <a:xfrm>
              <a:off x="9418628" y="2536161"/>
              <a:ext cx="127192" cy="187340"/>
            </a:xfrm>
            <a:custGeom>
              <a:avLst/>
              <a:gdLst>
                <a:gd name="connsiteX0" fmla="*/ 4310 w 182122"/>
                <a:gd name="connsiteY0" fmla="*/ 193373 h 276739"/>
                <a:gd name="connsiteX1" fmla="*/ 2173 w 182122"/>
                <a:gd name="connsiteY1" fmla="*/ 80141 h 276739"/>
                <a:gd name="connsiteX2" fmla="*/ 27810 w 182122"/>
                <a:gd name="connsiteY2" fmla="*/ 9639 h 276739"/>
                <a:gd name="connsiteX3" fmla="*/ 102586 w 182122"/>
                <a:gd name="connsiteY3" fmla="*/ 1093 h 276739"/>
                <a:gd name="connsiteX4" fmla="*/ 151724 w 182122"/>
                <a:gd name="connsiteY4" fmla="*/ 13911 h 276739"/>
                <a:gd name="connsiteX5" fmla="*/ 173089 w 182122"/>
                <a:gd name="connsiteY5" fmla="*/ 122870 h 276739"/>
                <a:gd name="connsiteX6" fmla="*/ 177362 w 182122"/>
                <a:gd name="connsiteY6" fmla="*/ 204055 h 276739"/>
                <a:gd name="connsiteX7" fmla="*/ 106859 w 182122"/>
                <a:gd name="connsiteY7" fmla="*/ 268149 h 276739"/>
                <a:gd name="connsiteX8" fmla="*/ 27810 w 182122"/>
                <a:gd name="connsiteY8" fmla="*/ 272422 h 276739"/>
                <a:gd name="connsiteX9" fmla="*/ 4310 w 182122"/>
                <a:gd name="connsiteY9" fmla="*/ 193373 h 276739"/>
                <a:gd name="connsiteX0" fmla="*/ 4310 w 182122"/>
                <a:gd name="connsiteY0" fmla="*/ 194146 h 277512"/>
                <a:gd name="connsiteX1" fmla="*/ 2173 w 182122"/>
                <a:gd name="connsiteY1" fmla="*/ 80914 h 277512"/>
                <a:gd name="connsiteX2" fmla="*/ 27810 w 182122"/>
                <a:gd name="connsiteY2" fmla="*/ 10412 h 277512"/>
                <a:gd name="connsiteX3" fmla="*/ 102586 w 182122"/>
                <a:gd name="connsiteY3" fmla="*/ 1866 h 277512"/>
                <a:gd name="connsiteX4" fmla="*/ 151724 w 182122"/>
                <a:gd name="connsiteY4" fmla="*/ 25366 h 277512"/>
                <a:gd name="connsiteX5" fmla="*/ 173089 w 182122"/>
                <a:gd name="connsiteY5" fmla="*/ 123643 h 277512"/>
                <a:gd name="connsiteX6" fmla="*/ 177362 w 182122"/>
                <a:gd name="connsiteY6" fmla="*/ 204828 h 277512"/>
                <a:gd name="connsiteX7" fmla="*/ 106859 w 182122"/>
                <a:gd name="connsiteY7" fmla="*/ 268922 h 277512"/>
                <a:gd name="connsiteX8" fmla="*/ 27810 w 182122"/>
                <a:gd name="connsiteY8" fmla="*/ 273195 h 277512"/>
                <a:gd name="connsiteX9" fmla="*/ 4310 w 182122"/>
                <a:gd name="connsiteY9" fmla="*/ 194146 h 277512"/>
                <a:gd name="connsiteX0" fmla="*/ 4310 w 182122"/>
                <a:gd name="connsiteY0" fmla="*/ 197554 h 280920"/>
                <a:gd name="connsiteX1" fmla="*/ 2173 w 182122"/>
                <a:gd name="connsiteY1" fmla="*/ 84322 h 280920"/>
                <a:gd name="connsiteX2" fmla="*/ 27810 w 182122"/>
                <a:gd name="connsiteY2" fmla="*/ 13820 h 280920"/>
                <a:gd name="connsiteX3" fmla="*/ 91904 w 182122"/>
                <a:gd name="connsiteY3" fmla="*/ 1001 h 280920"/>
                <a:gd name="connsiteX4" fmla="*/ 151724 w 182122"/>
                <a:gd name="connsiteY4" fmla="*/ 28774 h 280920"/>
                <a:gd name="connsiteX5" fmla="*/ 173089 w 182122"/>
                <a:gd name="connsiteY5" fmla="*/ 127051 h 280920"/>
                <a:gd name="connsiteX6" fmla="*/ 177362 w 182122"/>
                <a:gd name="connsiteY6" fmla="*/ 208236 h 280920"/>
                <a:gd name="connsiteX7" fmla="*/ 106859 w 182122"/>
                <a:gd name="connsiteY7" fmla="*/ 272330 h 280920"/>
                <a:gd name="connsiteX8" fmla="*/ 27810 w 182122"/>
                <a:gd name="connsiteY8" fmla="*/ 276603 h 280920"/>
                <a:gd name="connsiteX9" fmla="*/ 4310 w 182122"/>
                <a:gd name="connsiteY9" fmla="*/ 197554 h 280920"/>
                <a:gd name="connsiteX0" fmla="*/ 3750 w 181562"/>
                <a:gd name="connsiteY0" fmla="*/ 197554 h 279818"/>
                <a:gd name="connsiteX1" fmla="*/ 1613 w 181562"/>
                <a:gd name="connsiteY1" fmla="*/ 84322 h 279818"/>
                <a:gd name="connsiteX2" fmla="*/ 27250 w 181562"/>
                <a:gd name="connsiteY2" fmla="*/ 13820 h 279818"/>
                <a:gd name="connsiteX3" fmla="*/ 91344 w 181562"/>
                <a:gd name="connsiteY3" fmla="*/ 1001 h 279818"/>
                <a:gd name="connsiteX4" fmla="*/ 151164 w 181562"/>
                <a:gd name="connsiteY4" fmla="*/ 28774 h 279818"/>
                <a:gd name="connsiteX5" fmla="*/ 172529 w 181562"/>
                <a:gd name="connsiteY5" fmla="*/ 127051 h 279818"/>
                <a:gd name="connsiteX6" fmla="*/ 176802 w 181562"/>
                <a:gd name="connsiteY6" fmla="*/ 208236 h 279818"/>
                <a:gd name="connsiteX7" fmla="*/ 106299 w 181562"/>
                <a:gd name="connsiteY7" fmla="*/ 272330 h 279818"/>
                <a:gd name="connsiteX8" fmla="*/ 10158 w 181562"/>
                <a:gd name="connsiteY8" fmla="*/ 274467 h 279818"/>
                <a:gd name="connsiteX9" fmla="*/ 3750 w 181562"/>
                <a:gd name="connsiteY9" fmla="*/ 197554 h 279818"/>
                <a:gd name="connsiteX0" fmla="*/ 3750 w 181562"/>
                <a:gd name="connsiteY0" fmla="*/ 197554 h 279818"/>
                <a:gd name="connsiteX1" fmla="*/ 1613 w 181562"/>
                <a:gd name="connsiteY1" fmla="*/ 84322 h 279818"/>
                <a:gd name="connsiteX2" fmla="*/ 27250 w 181562"/>
                <a:gd name="connsiteY2" fmla="*/ 13820 h 279818"/>
                <a:gd name="connsiteX3" fmla="*/ 91344 w 181562"/>
                <a:gd name="connsiteY3" fmla="*/ 1001 h 279818"/>
                <a:gd name="connsiteX4" fmla="*/ 151164 w 181562"/>
                <a:gd name="connsiteY4" fmla="*/ 28774 h 279818"/>
                <a:gd name="connsiteX5" fmla="*/ 172529 w 181562"/>
                <a:gd name="connsiteY5" fmla="*/ 127051 h 279818"/>
                <a:gd name="connsiteX6" fmla="*/ 176802 w 181562"/>
                <a:gd name="connsiteY6" fmla="*/ 208236 h 279818"/>
                <a:gd name="connsiteX7" fmla="*/ 106299 w 181562"/>
                <a:gd name="connsiteY7" fmla="*/ 272330 h 279818"/>
                <a:gd name="connsiteX8" fmla="*/ 10158 w 181562"/>
                <a:gd name="connsiteY8" fmla="*/ 274467 h 279818"/>
                <a:gd name="connsiteX9" fmla="*/ 3750 w 181562"/>
                <a:gd name="connsiteY9" fmla="*/ 197554 h 279818"/>
                <a:gd name="connsiteX0" fmla="*/ 395 w 186753"/>
                <a:gd name="connsiteY0" fmla="*/ 199691 h 282309"/>
                <a:gd name="connsiteX1" fmla="*/ 6804 w 186753"/>
                <a:gd name="connsiteY1" fmla="*/ 84322 h 282309"/>
                <a:gd name="connsiteX2" fmla="*/ 32441 w 186753"/>
                <a:gd name="connsiteY2" fmla="*/ 13820 h 282309"/>
                <a:gd name="connsiteX3" fmla="*/ 96535 w 186753"/>
                <a:gd name="connsiteY3" fmla="*/ 1001 h 282309"/>
                <a:gd name="connsiteX4" fmla="*/ 156355 w 186753"/>
                <a:gd name="connsiteY4" fmla="*/ 28774 h 282309"/>
                <a:gd name="connsiteX5" fmla="*/ 177720 w 186753"/>
                <a:gd name="connsiteY5" fmla="*/ 127051 h 282309"/>
                <a:gd name="connsiteX6" fmla="*/ 181993 w 186753"/>
                <a:gd name="connsiteY6" fmla="*/ 208236 h 282309"/>
                <a:gd name="connsiteX7" fmla="*/ 111490 w 186753"/>
                <a:gd name="connsiteY7" fmla="*/ 272330 h 282309"/>
                <a:gd name="connsiteX8" fmla="*/ 15349 w 186753"/>
                <a:gd name="connsiteY8" fmla="*/ 274467 h 282309"/>
                <a:gd name="connsiteX9" fmla="*/ 395 w 186753"/>
                <a:gd name="connsiteY9" fmla="*/ 199691 h 282309"/>
                <a:gd name="connsiteX0" fmla="*/ 5312 w 191670"/>
                <a:gd name="connsiteY0" fmla="*/ 199691 h 282309"/>
                <a:gd name="connsiteX1" fmla="*/ 11721 w 191670"/>
                <a:gd name="connsiteY1" fmla="*/ 84322 h 282309"/>
                <a:gd name="connsiteX2" fmla="*/ 37358 w 191670"/>
                <a:gd name="connsiteY2" fmla="*/ 13820 h 282309"/>
                <a:gd name="connsiteX3" fmla="*/ 101452 w 191670"/>
                <a:gd name="connsiteY3" fmla="*/ 1001 h 282309"/>
                <a:gd name="connsiteX4" fmla="*/ 161272 w 191670"/>
                <a:gd name="connsiteY4" fmla="*/ 28774 h 282309"/>
                <a:gd name="connsiteX5" fmla="*/ 182637 w 191670"/>
                <a:gd name="connsiteY5" fmla="*/ 127051 h 282309"/>
                <a:gd name="connsiteX6" fmla="*/ 186910 w 191670"/>
                <a:gd name="connsiteY6" fmla="*/ 208236 h 282309"/>
                <a:gd name="connsiteX7" fmla="*/ 116407 w 191670"/>
                <a:gd name="connsiteY7" fmla="*/ 272330 h 282309"/>
                <a:gd name="connsiteX8" fmla="*/ 20266 w 191670"/>
                <a:gd name="connsiteY8" fmla="*/ 274467 h 282309"/>
                <a:gd name="connsiteX9" fmla="*/ 5312 w 191670"/>
                <a:gd name="connsiteY9" fmla="*/ 199691 h 282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1670" h="282309">
                  <a:moveTo>
                    <a:pt x="5312" y="199691"/>
                  </a:moveTo>
                  <a:cubicBezTo>
                    <a:pt x="16707" y="161591"/>
                    <a:pt x="6380" y="115301"/>
                    <a:pt x="11721" y="84322"/>
                  </a:cubicBezTo>
                  <a:cubicBezTo>
                    <a:pt x="17062" y="53344"/>
                    <a:pt x="22403" y="27707"/>
                    <a:pt x="37358" y="13820"/>
                  </a:cubicBezTo>
                  <a:cubicBezTo>
                    <a:pt x="52313" y="-67"/>
                    <a:pt x="80800" y="-1491"/>
                    <a:pt x="101452" y="1001"/>
                  </a:cubicBezTo>
                  <a:cubicBezTo>
                    <a:pt x="122104" y="3493"/>
                    <a:pt x="147741" y="7766"/>
                    <a:pt x="161272" y="28774"/>
                  </a:cubicBezTo>
                  <a:cubicBezTo>
                    <a:pt x="174803" y="49782"/>
                    <a:pt x="178364" y="97141"/>
                    <a:pt x="182637" y="127051"/>
                  </a:cubicBezTo>
                  <a:cubicBezTo>
                    <a:pt x="186910" y="156961"/>
                    <a:pt x="197948" y="184023"/>
                    <a:pt x="186910" y="208236"/>
                  </a:cubicBezTo>
                  <a:cubicBezTo>
                    <a:pt x="175872" y="232449"/>
                    <a:pt x="141332" y="260936"/>
                    <a:pt x="116407" y="272330"/>
                  </a:cubicBezTo>
                  <a:cubicBezTo>
                    <a:pt x="91482" y="283724"/>
                    <a:pt x="38782" y="286573"/>
                    <a:pt x="20266" y="274467"/>
                  </a:cubicBezTo>
                  <a:cubicBezTo>
                    <a:pt x="1750" y="262361"/>
                    <a:pt x="-6083" y="237791"/>
                    <a:pt x="5312" y="199691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7AEF7C96-F853-4555-A725-01BD81017ADB}"/>
                </a:ext>
              </a:extLst>
            </p:cNvPr>
            <p:cNvSpPr/>
            <p:nvPr/>
          </p:nvSpPr>
          <p:spPr>
            <a:xfrm rot="17231717">
              <a:off x="9679242" y="3634252"/>
              <a:ext cx="96400" cy="296385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  <a:gd name="connsiteX0" fmla="*/ 6496 w 140748"/>
                <a:gd name="connsiteY0" fmla="*/ 42636 h 364378"/>
                <a:gd name="connsiteX1" fmla="*/ 8067 w 140748"/>
                <a:gd name="connsiteY1" fmla="*/ 310013 h 364378"/>
                <a:gd name="connsiteX2" fmla="*/ 70905 w 140748"/>
                <a:gd name="connsiteY2" fmla="*/ 364185 h 364378"/>
                <a:gd name="connsiteX3" fmla="*/ 129409 w 140748"/>
                <a:gd name="connsiteY3" fmla="*/ 303514 h 364378"/>
                <a:gd name="connsiteX4" fmla="*/ 131576 w 140748"/>
                <a:gd name="connsiteY4" fmla="*/ 60829 h 364378"/>
                <a:gd name="connsiteX5" fmla="*/ 60071 w 140748"/>
                <a:gd name="connsiteY5" fmla="*/ 2324 h 364378"/>
                <a:gd name="connsiteX6" fmla="*/ 6496 w 140748"/>
                <a:gd name="connsiteY6" fmla="*/ 42636 h 364378"/>
                <a:gd name="connsiteX0" fmla="*/ 6496 w 136138"/>
                <a:gd name="connsiteY0" fmla="*/ 45571 h 367313"/>
                <a:gd name="connsiteX1" fmla="*/ 8067 w 136138"/>
                <a:gd name="connsiteY1" fmla="*/ 312948 h 367313"/>
                <a:gd name="connsiteX2" fmla="*/ 70905 w 136138"/>
                <a:gd name="connsiteY2" fmla="*/ 367120 h 367313"/>
                <a:gd name="connsiteX3" fmla="*/ 129409 w 136138"/>
                <a:gd name="connsiteY3" fmla="*/ 306449 h 367313"/>
                <a:gd name="connsiteX4" fmla="*/ 123956 w 136138"/>
                <a:gd name="connsiteY4" fmla="*/ 37094 h 367313"/>
                <a:gd name="connsiteX5" fmla="*/ 60071 w 136138"/>
                <a:gd name="connsiteY5" fmla="*/ 5259 h 367313"/>
                <a:gd name="connsiteX6" fmla="*/ 6496 w 136138"/>
                <a:gd name="connsiteY6" fmla="*/ 45571 h 367313"/>
                <a:gd name="connsiteX0" fmla="*/ 6991 w 136633"/>
                <a:gd name="connsiteY0" fmla="*/ 56469 h 378211"/>
                <a:gd name="connsiteX1" fmla="*/ 8562 w 136633"/>
                <a:gd name="connsiteY1" fmla="*/ 323846 h 378211"/>
                <a:gd name="connsiteX2" fmla="*/ 71400 w 136633"/>
                <a:gd name="connsiteY2" fmla="*/ 378018 h 378211"/>
                <a:gd name="connsiteX3" fmla="*/ 129904 w 136633"/>
                <a:gd name="connsiteY3" fmla="*/ 317347 h 378211"/>
                <a:gd name="connsiteX4" fmla="*/ 124451 w 136633"/>
                <a:gd name="connsiteY4" fmla="*/ 47992 h 378211"/>
                <a:gd name="connsiteX5" fmla="*/ 68186 w 136633"/>
                <a:gd name="connsiteY5" fmla="*/ 917 h 378211"/>
                <a:gd name="connsiteX6" fmla="*/ 6991 w 136633"/>
                <a:gd name="connsiteY6" fmla="*/ 56469 h 378211"/>
                <a:gd name="connsiteX0" fmla="*/ 3871 w 133513"/>
                <a:gd name="connsiteY0" fmla="*/ 56469 h 378103"/>
                <a:gd name="connsiteX1" fmla="*/ 13062 w 133513"/>
                <a:gd name="connsiteY1" fmla="*/ 321941 h 378103"/>
                <a:gd name="connsiteX2" fmla="*/ 68280 w 133513"/>
                <a:gd name="connsiteY2" fmla="*/ 378018 h 378103"/>
                <a:gd name="connsiteX3" fmla="*/ 126784 w 133513"/>
                <a:gd name="connsiteY3" fmla="*/ 317347 h 378103"/>
                <a:gd name="connsiteX4" fmla="*/ 121331 w 133513"/>
                <a:gd name="connsiteY4" fmla="*/ 47992 h 378103"/>
                <a:gd name="connsiteX5" fmla="*/ 65066 w 133513"/>
                <a:gd name="connsiteY5" fmla="*/ 917 h 378103"/>
                <a:gd name="connsiteX6" fmla="*/ 3871 w 133513"/>
                <a:gd name="connsiteY6" fmla="*/ 56469 h 378103"/>
                <a:gd name="connsiteX0" fmla="*/ 3871 w 130834"/>
                <a:gd name="connsiteY0" fmla="*/ 56469 h 378482"/>
                <a:gd name="connsiteX1" fmla="*/ 13062 w 130834"/>
                <a:gd name="connsiteY1" fmla="*/ 321941 h 378482"/>
                <a:gd name="connsiteX2" fmla="*/ 68280 w 130834"/>
                <a:gd name="connsiteY2" fmla="*/ 378018 h 378482"/>
                <a:gd name="connsiteX3" fmla="*/ 121069 w 130834"/>
                <a:gd name="connsiteY3" fmla="*/ 307822 h 378482"/>
                <a:gd name="connsiteX4" fmla="*/ 121331 w 130834"/>
                <a:gd name="connsiteY4" fmla="*/ 47992 h 378482"/>
                <a:gd name="connsiteX5" fmla="*/ 65066 w 130834"/>
                <a:gd name="connsiteY5" fmla="*/ 917 h 378482"/>
                <a:gd name="connsiteX6" fmla="*/ 3871 w 130834"/>
                <a:gd name="connsiteY6" fmla="*/ 56469 h 378482"/>
                <a:gd name="connsiteX0" fmla="*/ 3747 w 130911"/>
                <a:gd name="connsiteY0" fmla="*/ 56469 h 374836"/>
                <a:gd name="connsiteX1" fmla="*/ 12938 w 130911"/>
                <a:gd name="connsiteY1" fmla="*/ 321941 h 374836"/>
                <a:gd name="connsiteX2" fmla="*/ 64346 w 130911"/>
                <a:gd name="connsiteY2" fmla="*/ 374208 h 374836"/>
                <a:gd name="connsiteX3" fmla="*/ 120945 w 130911"/>
                <a:gd name="connsiteY3" fmla="*/ 307822 h 374836"/>
                <a:gd name="connsiteX4" fmla="*/ 121207 w 130911"/>
                <a:gd name="connsiteY4" fmla="*/ 47992 h 374836"/>
                <a:gd name="connsiteX5" fmla="*/ 64942 w 130911"/>
                <a:gd name="connsiteY5" fmla="*/ 917 h 374836"/>
                <a:gd name="connsiteX6" fmla="*/ 3747 w 130911"/>
                <a:gd name="connsiteY6" fmla="*/ 56469 h 374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0911" h="374836">
                  <a:moveTo>
                    <a:pt x="3747" y="56469"/>
                  </a:moveTo>
                  <a:cubicBezTo>
                    <a:pt x="-4920" y="109973"/>
                    <a:pt x="2838" y="268985"/>
                    <a:pt x="12938" y="321941"/>
                  </a:cubicBezTo>
                  <a:cubicBezTo>
                    <a:pt x="23038" y="374897"/>
                    <a:pt x="46345" y="376561"/>
                    <a:pt x="64346" y="374208"/>
                  </a:cubicBezTo>
                  <a:cubicBezTo>
                    <a:pt x="82347" y="371855"/>
                    <a:pt x="111468" y="362191"/>
                    <a:pt x="120945" y="307822"/>
                  </a:cubicBezTo>
                  <a:cubicBezTo>
                    <a:pt x="130422" y="253453"/>
                    <a:pt x="137458" y="102524"/>
                    <a:pt x="121207" y="47992"/>
                  </a:cubicBezTo>
                  <a:cubicBezTo>
                    <a:pt x="104956" y="-6540"/>
                    <a:pt x="84519" y="-496"/>
                    <a:pt x="64942" y="917"/>
                  </a:cubicBezTo>
                  <a:cubicBezTo>
                    <a:pt x="45365" y="2330"/>
                    <a:pt x="12414" y="2965"/>
                    <a:pt x="3747" y="56469"/>
                  </a:cubicBezTo>
                  <a:close/>
                </a:path>
              </a:pathLst>
            </a:custGeom>
            <a:solidFill>
              <a:srgbClr val="D6323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75CB3A4A-B9E9-4735-A6D8-C5F086AE4C0C}"/>
                </a:ext>
              </a:extLst>
            </p:cNvPr>
            <p:cNvSpPr/>
            <p:nvPr/>
          </p:nvSpPr>
          <p:spPr>
            <a:xfrm>
              <a:off x="9561890" y="3508905"/>
              <a:ext cx="124042" cy="287205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111" h="362079">
                  <a:moveTo>
                    <a:pt x="3429" y="49900"/>
                  </a:moveTo>
                  <a:cubicBezTo>
                    <a:pt x="-5238" y="101182"/>
                    <a:pt x="3790" y="255748"/>
                    <a:pt x="16430" y="307752"/>
                  </a:cubicBezTo>
                  <a:cubicBezTo>
                    <a:pt x="29070" y="359756"/>
                    <a:pt x="59044" y="363007"/>
                    <a:pt x="79268" y="361924"/>
                  </a:cubicBezTo>
                  <a:cubicBezTo>
                    <a:pt x="99492" y="360841"/>
                    <a:pt x="127660" y="351812"/>
                    <a:pt x="137772" y="301253"/>
                  </a:cubicBezTo>
                  <a:cubicBezTo>
                    <a:pt x="147884" y="250694"/>
                    <a:pt x="156190" y="113100"/>
                    <a:pt x="139939" y="58568"/>
                  </a:cubicBezTo>
                  <a:cubicBezTo>
                    <a:pt x="123688" y="4036"/>
                    <a:pt x="86852" y="-658"/>
                    <a:pt x="68434" y="63"/>
                  </a:cubicBezTo>
                  <a:cubicBezTo>
                    <a:pt x="50016" y="784"/>
                    <a:pt x="12096" y="-1382"/>
                    <a:pt x="3429" y="49900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C9387177-F1DB-46D6-9591-620A37E4894D}"/>
                </a:ext>
              </a:extLst>
            </p:cNvPr>
            <p:cNvSpPr/>
            <p:nvPr/>
          </p:nvSpPr>
          <p:spPr>
            <a:xfrm rot="17267607">
              <a:off x="9765502" y="3846839"/>
              <a:ext cx="195249" cy="74505"/>
            </a:xfrm>
            <a:custGeom>
              <a:avLst/>
              <a:gdLst>
                <a:gd name="connsiteX0" fmla="*/ 221209 w 244329"/>
                <a:gd name="connsiteY0" fmla="*/ 9633 h 114404"/>
                <a:gd name="connsiteX1" fmla="*/ 237008 w 244329"/>
                <a:gd name="connsiteY1" fmla="*/ 88631 h 114404"/>
                <a:gd name="connsiteX2" fmla="*/ 126411 w 244329"/>
                <a:gd name="connsiteY2" fmla="*/ 102456 h 114404"/>
                <a:gd name="connsiteX3" fmla="*/ 15 w 244329"/>
                <a:gd name="connsiteY3" fmla="*/ 108380 h 114404"/>
                <a:gd name="connsiteX4" fmla="*/ 118511 w 244329"/>
                <a:gd name="connsiteY4" fmla="*/ 11608 h 114404"/>
                <a:gd name="connsiteX5" fmla="*/ 221209 w 244329"/>
                <a:gd name="connsiteY5" fmla="*/ 9633 h 114404"/>
                <a:gd name="connsiteX0" fmla="*/ 223184 w 246304"/>
                <a:gd name="connsiteY0" fmla="*/ 8926 h 102196"/>
                <a:gd name="connsiteX1" fmla="*/ 238983 w 246304"/>
                <a:gd name="connsiteY1" fmla="*/ 87924 h 102196"/>
                <a:gd name="connsiteX2" fmla="*/ 128386 w 246304"/>
                <a:gd name="connsiteY2" fmla="*/ 101749 h 102196"/>
                <a:gd name="connsiteX3" fmla="*/ 15 w 246304"/>
                <a:gd name="connsiteY3" fmla="*/ 89899 h 102196"/>
                <a:gd name="connsiteX4" fmla="*/ 120486 w 246304"/>
                <a:gd name="connsiteY4" fmla="*/ 10901 h 102196"/>
                <a:gd name="connsiteX5" fmla="*/ 223184 w 246304"/>
                <a:gd name="connsiteY5" fmla="*/ 8926 h 102196"/>
                <a:gd name="connsiteX0" fmla="*/ 223184 w 246889"/>
                <a:gd name="connsiteY0" fmla="*/ 8926 h 97266"/>
                <a:gd name="connsiteX1" fmla="*/ 238983 w 246889"/>
                <a:gd name="connsiteY1" fmla="*/ 87924 h 97266"/>
                <a:gd name="connsiteX2" fmla="*/ 120486 w 246889"/>
                <a:gd name="connsiteY2" fmla="*/ 91875 h 97266"/>
                <a:gd name="connsiteX3" fmla="*/ 15 w 246889"/>
                <a:gd name="connsiteY3" fmla="*/ 89899 h 97266"/>
                <a:gd name="connsiteX4" fmla="*/ 120486 w 246889"/>
                <a:gd name="connsiteY4" fmla="*/ 10901 h 97266"/>
                <a:gd name="connsiteX5" fmla="*/ 223184 w 246889"/>
                <a:gd name="connsiteY5" fmla="*/ 8926 h 97266"/>
                <a:gd name="connsiteX0" fmla="*/ 223194 w 248288"/>
                <a:gd name="connsiteY0" fmla="*/ 4930 h 93270"/>
                <a:gd name="connsiteX1" fmla="*/ 238993 w 248288"/>
                <a:gd name="connsiteY1" fmla="*/ 83928 h 93270"/>
                <a:gd name="connsiteX2" fmla="*/ 120496 w 248288"/>
                <a:gd name="connsiteY2" fmla="*/ 87879 h 93270"/>
                <a:gd name="connsiteX3" fmla="*/ 25 w 248288"/>
                <a:gd name="connsiteY3" fmla="*/ 85903 h 93270"/>
                <a:gd name="connsiteX4" fmla="*/ 84947 w 248288"/>
                <a:gd name="connsiteY4" fmla="*/ 16780 h 93270"/>
                <a:gd name="connsiteX5" fmla="*/ 223194 w 248288"/>
                <a:gd name="connsiteY5" fmla="*/ 4930 h 93270"/>
                <a:gd name="connsiteX0" fmla="*/ 223184 w 246683"/>
                <a:gd name="connsiteY0" fmla="*/ 13745 h 102085"/>
                <a:gd name="connsiteX1" fmla="*/ 238983 w 246683"/>
                <a:gd name="connsiteY1" fmla="*/ 92743 h 102085"/>
                <a:gd name="connsiteX2" fmla="*/ 120486 w 246683"/>
                <a:gd name="connsiteY2" fmla="*/ 96694 h 102085"/>
                <a:gd name="connsiteX3" fmla="*/ 15 w 246683"/>
                <a:gd name="connsiteY3" fmla="*/ 94718 h 102085"/>
                <a:gd name="connsiteX4" fmla="*/ 126411 w 246683"/>
                <a:gd name="connsiteY4" fmla="*/ 7820 h 102085"/>
                <a:gd name="connsiteX5" fmla="*/ 223184 w 246683"/>
                <a:gd name="connsiteY5" fmla="*/ 13745 h 102085"/>
                <a:gd name="connsiteX0" fmla="*/ 223187 w 246686"/>
                <a:gd name="connsiteY0" fmla="*/ 7550 h 95890"/>
                <a:gd name="connsiteX1" fmla="*/ 238986 w 246686"/>
                <a:gd name="connsiteY1" fmla="*/ 86548 h 95890"/>
                <a:gd name="connsiteX2" fmla="*/ 120489 w 246686"/>
                <a:gd name="connsiteY2" fmla="*/ 90499 h 95890"/>
                <a:gd name="connsiteX3" fmla="*/ 18 w 246686"/>
                <a:gd name="connsiteY3" fmla="*/ 88523 h 95890"/>
                <a:gd name="connsiteX4" fmla="*/ 126414 w 246686"/>
                <a:gd name="connsiteY4" fmla="*/ 1625 h 95890"/>
                <a:gd name="connsiteX5" fmla="*/ 223187 w 246686"/>
                <a:gd name="connsiteY5" fmla="*/ 7550 h 95890"/>
                <a:gd name="connsiteX0" fmla="*/ 227133 w 248013"/>
                <a:gd name="connsiteY0" fmla="*/ 13746 h 102086"/>
                <a:gd name="connsiteX1" fmla="*/ 238983 w 248013"/>
                <a:gd name="connsiteY1" fmla="*/ 92744 h 102086"/>
                <a:gd name="connsiteX2" fmla="*/ 120486 w 248013"/>
                <a:gd name="connsiteY2" fmla="*/ 96695 h 102086"/>
                <a:gd name="connsiteX3" fmla="*/ 15 w 248013"/>
                <a:gd name="connsiteY3" fmla="*/ 94719 h 102086"/>
                <a:gd name="connsiteX4" fmla="*/ 126411 w 248013"/>
                <a:gd name="connsiteY4" fmla="*/ 7821 h 102086"/>
                <a:gd name="connsiteX5" fmla="*/ 227133 w 248013"/>
                <a:gd name="connsiteY5" fmla="*/ 13746 h 102086"/>
                <a:gd name="connsiteX0" fmla="*/ 227133 w 249041"/>
                <a:gd name="connsiteY0" fmla="*/ 11407 h 99747"/>
                <a:gd name="connsiteX1" fmla="*/ 238983 w 249041"/>
                <a:gd name="connsiteY1" fmla="*/ 90405 h 99747"/>
                <a:gd name="connsiteX2" fmla="*/ 120486 w 249041"/>
                <a:gd name="connsiteY2" fmla="*/ 94356 h 99747"/>
                <a:gd name="connsiteX3" fmla="*/ 15 w 249041"/>
                <a:gd name="connsiteY3" fmla="*/ 92380 h 99747"/>
                <a:gd name="connsiteX4" fmla="*/ 126411 w 249041"/>
                <a:gd name="connsiteY4" fmla="*/ 5482 h 99747"/>
                <a:gd name="connsiteX5" fmla="*/ 227133 w 249041"/>
                <a:gd name="connsiteY5" fmla="*/ 11407 h 99747"/>
                <a:gd name="connsiteX0" fmla="*/ 227133 w 243144"/>
                <a:gd name="connsiteY0" fmla="*/ 11407 h 101983"/>
                <a:gd name="connsiteX1" fmla="*/ 238983 w 243144"/>
                <a:gd name="connsiteY1" fmla="*/ 90405 h 101983"/>
                <a:gd name="connsiteX2" fmla="*/ 120486 w 243144"/>
                <a:gd name="connsiteY2" fmla="*/ 94356 h 101983"/>
                <a:gd name="connsiteX3" fmla="*/ 15 w 243144"/>
                <a:gd name="connsiteY3" fmla="*/ 92380 h 101983"/>
                <a:gd name="connsiteX4" fmla="*/ 126411 w 243144"/>
                <a:gd name="connsiteY4" fmla="*/ 5482 h 101983"/>
                <a:gd name="connsiteX5" fmla="*/ 227133 w 243144"/>
                <a:gd name="connsiteY5" fmla="*/ 11407 h 101983"/>
                <a:gd name="connsiteX0" fmla="*/ 227133 w 243144"/>
                <a:gd name="connsiteY0" fmla="*/ 11407 h 107617"/>
                <a:gd name="connsiteX1" fmla="*/ 238983 w 243144"/>
                <a:gd name="connsiteY1" fmla="*/ 90405 h 107617"/>
                <a:gd name="connsiteX2" fmla="*/ 120486 w 243144"/>
                <a:gd name="connsiteY2" fmla="*/ 94356 h 107617"/>
                <a:gd name="connsiteX3" fmla="*/ 15 w 243144"/>
                <a:gd name="connsiteY3" fmla="*/ 92380 h 107617"/>
                <a:gd name="connsiteX4" fmla="*/ 126411 w 243144"/>
                <a:gd name="connsiteY4" fmla="*/ 5482 h 107617"/>
                <a:gd name="connsiteX5" fmla="*/ 227133 w 243144"/>
                <a:gd name="connsiteY5" fmla="*/ 11407 h 107617"/>
                <a:gd name="connsiteX0" fmla="*/ 227133 w 247182"/>
                <a:gd name="connsiteY0" fmla="*/ 11407 h 107617"/>
                <a:gd name="connsiteX1" fmla="*/ 238983 w 247182"/>
                <a:gd name="connsiteY1" fmla="*/ 90405 h 107617"/>
                <a:gd name="connsiteX2" fmla="*/ 146160 w 247182"/>
                <a:gd name="connsiteY2" fmla="*/ 94356 h 107617"/>
                <a:gd name="connsiteX3" fmla="*/ 15 w 247182"/>
                <a:gd name="connsiteY3" fmla="*/ 92380 h 107617"/>
                <a:gd name="connsiteX4" fmla="*/ 126411 w 247182"/>
                <a:gd name="connsiteY4" fmla="*/ 5482 h 107617"/>
                <a:gd name="connsiteX5" fmla="*/ 227133 w 247182"/>
                <a:gd name="connsiteY5" fmla="*/ 11407 h 107617"/>
                <a:gd name="connsiteX0" fmla="*/ 227133 w 247453"/>
                <a:gd name="connsiteY0" fmla="*/ 14122 h 110034"/>
                <a:gd name="connsiteX1" fmla="*/ 240747 w 247453"/>
                <a:gd name="connsiteY1" fmla="*/ 100740 h 110034"/>
                <a:gd name="connsiteX2" fmla="*/ 146160 w 247453"/>
                <a:gd name="connsiteY2" fmla="*/ 97071 h 110034"/>
                <a:gd name="connsiteX3" fmla="*/ 15 w 247453"/>
                <a:gd name="connsiteY3" fmla="*/ 95095 h 110034"/>
                <a:gd name="connsiteX4" fmla="*/ 126411 w 247453"/>
                <a:gd name="connsiteY4" fmla="*/ 8197 h 110034"/>
                <a:gd name="connsiteX5" fmla="*/ 227133 w 247453"/>
                <a:gd name="connsiteY5" fmla="*/ 14122 h 110034"/>
                <a:gd name="connsiteX0" fmla="*/ 227133 w 247453"/>
                <a:gd name="connsiteY0" fmla="*/ 14122 h 112425"/>
                <a:gd name="connsiteX1" fmla="*/ 240747 w 247453"/>
                <a:gd name="connsiteY1" fmla="*/ 100740 h 112425"/>
                <a:gd name="connsiteX2" fmla="*/ 146160 w 247453"/>
                <a:gd name="connsiteY2" fmla="*/ 104691 h 112425"/>
                <a:gd name="connsiteX3" fmla="*/ 15 w 247453"/>
                <a:gd name="connsiteY3" fmla="*/ 95095 h 112425"/>
                <a:gd name="connsiteX4" fmla="*/ 126411 w 247453"/>
                <a:gd name="connsiteY4" fmla="*/ 8197 h 112425"/>
                <a:gd name="connsiteX5" fmla="*/ 227133 w 247453"/>
                <a:gd name="connsiteY5" fmla="*/ 14122 h 112425"/>
                <a:gd name="connsiteX0" fmla="*/ 227133 w 247453"/>
                <a:gd name="connsiteY0" fmla="*/ 7701 h 106004"/>
                <a:gd name="connsiteX1" fmla="*/ 240747 w 247453"/>
                <a:gd name="connsiteY1" fmla="*/ 94319 h 106004"/>
                <a:gd name="connsiteX2" fmla="*/ 146160 w 247453"/>
                <a:gd name="connsiteY2" fmla="*/ 98270 h 106004"/>
                <a:gd name="connsiteX3" fmla="*/ 15 w 247453"/>
                <a:gd name="connsiteY3" fmla="*/ 88674 h 106004"/>
                <a:gd name="connsiteX4" fmla="*/ 126411 w 247453"/>
                <a:gd name="connsiteY4" fmla="*/ 1776 h 106004"/>
                <a:gd name="connsiteX5" fmla="*/ 227133 w 247453"/>
                <a:gd name="connsiteY5" fmla="*/ 7701 h 106004"/>
                <a:gd name="connsiteX0" fmla="*/ 227132 w 247123"/>
                <a:gd name="connsiteY0" fmla="*/ 9857 h 108160"/>
                <a:gd name="connsiteX1" fmla="*/ 240746 w 247123"/>
                <a:gd name="connsiteY1" fmla="*/ 96475 h 108160"/>
                <a:gd name="connsiteX2" fmla="*/ 146159 w 247123"/>
                <a:gd name="connsiteY2" fmla="*/ 100426 h 108160"/>
                <a:gd name="connsiteX3" fmla="*/ 14 w 247123"/>
                <a:gd name="connsiteY3" fmla="*/ 90830 h 108160"/>
                <a:gd name="connsiteX4" fmla="*/ 135228 w 247123"/>
                <a:gd name="connsiteY4" fmla="*/ 122 h 108160"/>
                <a:gd name="connsiteX5" fmla="*/ 227132 w 247123"/>
                <a:gd name="connsiteY5" fmla="*/ 9857 h 108160"/>
                <a:gd name="connsiteX0" fmla="*/ 227132 w 247520"/>
                <a:gd name="connsiteY0" fmla="*/ 9857 h 108160"/>
                <a:gd name="connsiteX1" fmla="*/ 240746 w 247520"/>
                <a:gd name="connsiteY1" fmla="*/ 96475 h 108160"/>
                <a:gd name="connsiteX2" fmla="*/ 146159 w 247520"/>
                <a:gd name="connsiteY2" fmla="*/ 100426 h 108160"/>
                <a:gd name="connsiteX3" fmla="*/ 14 w 247520"/>
                <a:gd name="connsiteY3" fmla="*/ 90830 h 108160"/>
                <a:gd name="connsiteX4" fmla="*/ 135228 w 247520"/>
                <a:gd name="connsiteY4" fmla="*/ 122 h 108160"/>
                <a:gd name="connsiteX5" fmla="*/ 227132 w 247520"/>
                <a:gd name="connsiteY5" fmla="*/ 9857 h 108160"/>
                <a:gd name="connsiteX0" fmla="*/ 221840 w 245898"/>
                <a:gd name="connsiteY0" fmla="*/ 12067 h 112275"/>
                <a:gd name="connsiteX1" fmla="*/ 240745 w 245898"/>
                <a:gd name="connsiteY1" fmla="*/ 100590 h 112275"/>
                <a:gd name="connsiteX2" fmla="*/ 146158 w 245898"/>
                <a:gd name="connsiteY2" fmla="*/ 104541 h 112275"/>
                <a:gd name="connsiteX3" fmla="*/ 13 w 245898"/>
                <a:gd name="connsiteY3" fmla="*/ 94945 h 112275"/>
                <a:gd name="connsiteX4" fmla="*/ 135227 w 245898"/>
                <a:gd name="connsiteY4" fmla="*/ 4237 h 112275"/>
                <a:gd name="connsiteX5" fmla="*/ 221840 w 245898"/>
                <a:gd name="connsiteY5" fmla="*/ 12067 h 112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898" h="112275">
                  <a:moveTo>
                    <a:pt x="221840" y="12067"/>
                  </a:moveTo>
                  <a:cubicBezTo>
                    <a:pt x="241189" y="9076"/>
                    <a:pt x="253359" y="85178"/>
                    <a:pt x="240745" y="100590"/>
                  </a:cubicBezTo>
                  <a:cubicBezTo>
                    <a:pt x="228131" y="116002"/>
                    <a:pt x="186280" y="105482"/>
                    <a:pt x="146158" y="104541"/>
                  </a:cubicBezTo>
                  <a:cubicBezTo>
                    <a:pt x="106036" y="103600"/>
                    <a:pt x="1330" y="127861"/>
                    <a:pt x="13" y="94945"/>
                  </a:cubicBezTo>
                  <a:cubicBezTo>
                    <a:pt x="-1304" y="79804"/>
                    <a:pt x="98256" y="18050"/>
                    <a:pt x="135227" y="4237"/>
                  </a:cubicBezTo>
                  <a:cubicBezTo>
                    <a:pt x="172198" y="-9576"/>
                    <a:pt x="202491" y="15058"/>
                    <a:pt x="221840" y="12067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E93187E3-0ACB-4127-A5C3-A8DCC895E6FD}"/>
                </a:ext>
              </a:extLst>
            </p:cNvPr>
            <p:cNvSpPr/>
            <p:nvPr/>
          </p:nvSpPr>
          <p:spPr>
            <a:xfrm rot="3960558">
              <a:off x="9108578" y="2727227"/>
              <a:ext cx="95266" cy="236624"/>
            </a:xfrm>
            <a:custGeom>
              <a:avLst/>
              <a:gdLst>
                <a:gd name="connsiteX0" fmla="*/ 6457 w 165048"/>
                <a:gd name="connsiteY0" fmla="*/ 44808 h 353407"/>
                <a:gd name="connsiteX1" fmla="*/ 61409 w 165048"/>
                <a:gd name="connsiteY1" fmla="*/ 847 h 353407"/>
                <a:gd name="connsiteX2" fmla="*/ 129550 w 165048"/>
                <a:gd name="connsiteY2" fmla="*/ 31620 h 353407"/>
                <a:gd name="connsiteX3" fmla="*/ 155927 w 165048"/>
                <a:gd name="connsiteY3" fmla="*/ 200872 h 353407"/>
                <a:gd name="connsiteX4" fmla="*/ 160323 w 165048"/>
                <a:gd name="connsiteY4" fmla="*/ 306379 h 353407"/>
                <a:gd name="connsiteX5" fmla="*/ 92182 w 165048"/>
                <a:gd name="connsiteY5" fmla="*/ 352539 h 353407"/>
                <a:gd name="connsiteX6" fmla="*/ 15250 w 165048"/>
                <a:gd name="connsiteY6" fmla="*/ 323964 h 353407"/>
                <a:gd name="connsiteX7" fmla="*/ 2061 w 165048"/>
                <a:gd name="connsiteY7" fmla="*/ 183287 h 353407"/>
                <a:gd name="connsiteX8" fmla="*/ 6457 w 165048"/>
                <a:gd name="connsiteY8" fmla="*/ 44808 h 353407"/>
                <a:gd name="connsiteX0" fmla="*/ 6885 w 165476"/>
                <a:gd name="connsiteY0" fmla="*/ 44808 h 352670"/>
                <a:gd name="connsiteX1" fmla="*/ 61837 w 165476"/>
                <a:gd name="connsiteY1" fmla="*/ 847 h 352670"/>
                <a:gd name="connsiteX2" fmla="*/ 129978 w 165476"/>
                <a:gd name="connsiteY2" fmla="*/ 31620 h 352670"/>
                <a:gd name="connsiteX3" fmla="*/ 156355 w 165476"/>
                <a:gd name="connsiteY3" fmla="*/ 200872 h 352670"/>
                <a:gd name="connsiteX4" fmla="*/ 160751 w 165476"/>
                <a:gd name="connsiteY4" fmla="*/ 306379 h 352670"/>
                <a:gd name="connsiteX5" fmla="*/ 92610 w 165476"/>
                <a:gd name="connsiteY5" fmla="*/ 352539 h 352670"/>
                <a:gd name="connsiteX6" fmla="*/ 22273 w 165476"/>
                <a:gd name="connsiteY6" fmla="*/ 315172 h 352670"/>
                <a:gd name="connsiteX7" fmla="*/ 2489 w 165476"/>
                <a:gd name="connsiteY7" fmla="*/ 183287 h 352670"/>
                <a:gd name="connsiteX8" fmla="*/ 6885 w 165476"/>
                <a:gd name="connsiteY8" fmla="*/ 44808 h 352670"/>
                <a:gd name="connsiteX0" fmla="*/ 6885 w 159537"/>
                <a:gd name="connsiteY0" fmla="*/ 44808 h 352733"/>
                <a:gd name="connsiteX1" fmla="*/ 61837 w 159537"/>
                <a:gd name="connsiteY1" fmla="*/ 847 h 352733"/>
                <a:gd name="connsiteX2" fmla="*/ 129978 w 159537"/>
                <a:gd name="connsiteY2" fmla="*/ 31620 h 352733"/>
                <a:gd name="connsiteX3" fmla="*/ 156355 w 159537"/>
                <a:gd name="connsiteY3" fmla="*/ 200872 h 352733"/>
                <a:gd name="connsiteX4" fmla="*/ 151959 w 159537"/>
                <a:gd name="connsiteY4" fmla="*/ 304181 h 352733"/>
                <a:gd name="connsiteX5" fmla="*/ 92610 w 159537"/>
                <a:gd name="connsiteY5" fmla="*/ 352539 h 352733"/>
                <a:gd name="connsiteX6" fmla="*/ 22273 w 159537"/>
                <a:gd name="connsiteY6" fmla="*/ 315172 h 352733"/>
                <a:gd name="connsiteX7" fmla="*/ 2489 w 159537"/>
                <a:gd name="connsiteY7" fmla="*/ 183287 h 352733"/>
                <a:gd name="connsiteX8" fmla="*/ 6885 w 159537"/>
                <a:gd name="connsiteY8" fmla="*/ 44808 h 352733"/>
                <a:gd name="connsiteX0" fmla="*/ 6885 w 156440"/>
                <a:gd name="connsiteY0" fmla="*/ 44449 h 352374"/>
                <a:gd name="connsiteX1" fmla="*/ 61837 w 156440"/>
                <a:gd name="connsiteY1" fmla="*/ 488 h 352374"/>
                <a:gd name="connsiteX2" fmla="*/ 129978 w 156440"/>
                <a:gd name="connsiteY2" fmla="*/ 31261 h 352374"/>
                <a:gd name="connsiteX3" fmla="*/ 149760 w 156440"/>
                <a:gd name="connsiteY3" fmla="*/ 171938 h 352374"/>
                <a:gd name="connsiteX4" fmla="*/ 151959 w 156440"/>
                <a:gd name="connsiteY4" fmla="*/ 303822 h 352374"/>
                <a:gd name="connsiteX5" fmla="*/ 92610 w 156440"/>
                <a:gd name="connsiteY5" fmla="*/ 352180 h 352374"/>
                <a:gd name="connsiteX6" fmla="*/ 22273 w 156440"/>
                <a:gd name="connsiteY6" fmla="*/ 314813 h 352374"/>
                <a:gd name="connsiteX7" fmla="*/ 2489 w 156440"/>
                <a:gd name="connsiteY7" fmla="*/ 182928 h 352374"/>
                <a:gd name="connsiteX8" fmla="*/ 6885 w 156440"/>
                <a:gd name="connsiteY8" fmla="*/ 44449 h 352374"/>
                <a:gd name="connsiteX0" fmla="*/ 6885 w 153367"/>
                <a:gd name="connsiteY0" fmla="*/ 44449 h 352607"/>
                <a:gd name="connsiteX1" fmla="*/ 61837 w 153367"/>
                <a:gd name="connsiteY1" fmla="*/ 488 h 352607"/>
                <a:gd name="connsiteX2" fmla="*/ 129978 w 153367"/>
                <a:gd name="connsiteY2" fmla="*/ 31261 h 352607"/>
                <a:gd name="connsiteX3" fmla="*/ 149760 w 153367"/>
                <a:gd name="connsiteY3" fmla="*/ 171938 h 352607"/>
                <a:gd name="connsiteX4" fmla="*/ 147562 w 153367"/>
                <a:gd name="connsiteY4" fmla="*/ 297228 h 352607"/>
                <a:gd name="connsiteX5" fmla="*/ 92610 w 153367"/>
                <a:gd name="connsiteY5" fmla="*/ 352180 h 352607"/>
                <a:gd name="connsiteX6" fmla="*/ 22273 w 153367"/>
                <a:gd name="connsiteY6" fmla="*/ 314813 h 352607"/>
                <a:gd name="connsiteX7" fmla="*/ 2489 w 153367"/>
                <a:gd name="connsiteY7" fmla="*/ 182928 h 352607"/>
                <a:gd name="connsiteX8" fmla="*/ 6885 w 153367"/>
                <a:gd name="connsiteY8" fmla="*/ 44449 h 352607"/>
                <a:gd name="connsiteX0" fmla="*/ 7178 w 153660"/>
                <a:gd name="connsiteY0" fmla="*/ 44449 h 352310"/>
                <a:gd name="connsiteX1" fmla="*/ 62130 w 153660"/>
                <a:gd name="connsiteY1" fmla="*/ 488 h 352310"/>
                <a:gd name="connsiteX2" fmla="*/ 130271 w 153660"/>
                <a:gd name="connsiteY2" fmla="*/ 31261 h 352310"/>
                <a:gd name="connsiteX3" fmla="*/ 150053 w 153660"/>
                <a:gd name="connsiteY3" fmla="*/ 171938 h 352310"/>
                <a:gd name="connsiteX4" fmla="*/ 147855 w 153660"/>
                <a:gd name="connsiteY4" fmla="*/ 297228 h 352310"/>
                <a:gd name="connsiteX5" fmla="*/ 92903 w 153660"/>
                <a:gd name="connsiteY5" fmla="*/ 352180 h 352310"/>
                <a:gd name="connsiteX6" fmla="*/ 26962 w 153660"/>
                <a:gd name="connsiteY6" fmla="*/ 308219 h 352310"/>
                <a:gd name="connsiteX7" fmla="*/ 2782 w 153660"/>
                <a:gd name="connsiteY7" fmla="*/ 182928 h 352310"/>
                <a:gd name="connsiteX8" fmla="*/ 7178 w 153660"/>
                <a:gd name="connsiteY8" fmla="*/ 44449 h 352310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82928 h 341473"/>
                <a:gd name="connsiteX8" fmla="*/ 7178 w 153958"/>
                <a:gd name="connsiteY8" fmla="*/ 44449 h 341473"/>
                <a:gd name="connsiteX0" fmla="*/ 5932 w 152712"/>
                <a:gd name="connsiteY0" fmla="*/ 44449 h 341473"/>
                <a:gd name="connsiteX1" fmla="*/ 60884 w 152712"/>
                <a:gd name="connsiteY1" fmla="*/ 488 h 341473"/>
                <a:gd name="connsiteX2" fmla="*/ 129025 w 152712"/>
                <a:gd name="connsiteY2" fmla="*/ 31261 h 341473"/>
                <a:gd name="connsiteX3" fmla="*/ 148807 w 152712"/>
                <a:gd name="connsiteY3" fmla="*/ 171938 h 341473"/>
                <a:gd name="connsiteX4" fmla="*/ 146609 w 152712"/>
                <a:gd name="connsiteY4" fmla="*/ 297228 h 341473"/>
                <a:gd name="connsiteX5" fmla="*/ 87260 w 152712"/>
                <a:gd name="connsiteY5" fmla="*/ 341190 h 341473"/>
                <a:gd name="connsiteX6" fmla="*/ 25716 w 152712"/>
                <a:gd name="connsiteY6" fmla="*/ 308219 h 341473"/>
                <a:gd name="connsiteX7" fmla="*/ 3734 w 152712"/>
                <a:gd name="connsiteY7" fmla="*/ 169740 h 341473"/>
                <a:gd name="connsiteX8" fmla="*/ 5932 w 152712"/>
                <a:gd name="connsiteY8" fmla="*/ 44449 h 341473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69740 h 341473"/>
                <a:gd name="connsiteX8" fmla="*/ 7178 w 153958"/>
                <a:gd name="connsiteY8" fmla="*/ 44449 h 341473"/>
                <a:gd name="connsiteX0" fmla="*/ 6886 w 153666"/>
                <a:gd name="connsiteY0" fmla="*/ 44449 h 341196"/>
                <a:gd name="connsiteX1" fmla="*/ 61838 w 153666"/>
                <a:gd name="connsiteY1" fmla="*/ 488 h 341196"/>
                <a:gd name="connsiteX2" fmla="*/ 129979 w 153666"/>
                <a:gd name="connsiteY2" fmla="*/ 31261 h 341196"/>
                <a:gd name="connsiteX3" fmla="*/ 149761 w 153666"/>
                <a:gd name="connsiteY3" fmla="*/ 171938 h 341196"/>
                <a:gd name="connsiteX4" fmla="*/ 147563 w 153666"/>
                <a:gd name="connsiteY4" fmla="*/ 297228 h 341196"/>
                <a:gd name="connsiteX5" fmla="*/ 88214 w 153666"/>
                <a:gd name="connsiteY5" fmla="*/ 341190 h 341196"/>
                <a:gd name="connsiteX6" fmla="*/ 22274 w 153666"/>
                <a:gd name="connsiteY6" fmla="*/ 295031 h 341196"/>
                <a:gd name="connsiteX7" fmla="*/ 2490 w 153666"/>
                <a:gd name="connsiteY7" fmla="*/ 169740 h 341196"/>
                <a:gd name="connsiteX8" fmla="*/ 6886 w 153666"/>
                <a:gd name="connsiteY8" fmla="*/ 44449 h 341196"/>
                <a:gd name="connsiteX0" fmla="*/ 6886 w 152380"/>
                <a:gd name="connsiteY0" fmla="*/ 44449 h 341216"/>
                <a:gd name="connsiteX1" fmla="*/ 61838 w 152380"/>
                <a:gd name="connsiteY1" fmla="*/ 488 h 341216"/>
                <a:gd name="connsiteX2" fmla="*/ 129979 w 152380"/>
                <a:gd name="connsiteY2" fmla="*/ 31261 h 341216"/>
                <a:gd name="connsiteX3" fmla="*/ 149761 w 152380"/>
                <a:gd name="connsiteY3" fmla="*/ 171938 h 341216"/>
                <a:gd name="connsiteX4" fmla="*/ 145365 w 152380"/>
                <a:gd name="connsiteY4" fmla="*/ 299426 h 341216"/>
                <a:gd name="connsiteX5" fmla="*/ 88214 w 152380"/>
                <a:gd name="connsiteY5" fmla="*/ 341190 h 341216"/>
                <a:gd name="connsiteX6" fmla="*/ 22274 w 152380"/>
                <a:gd name="connsiteY6" fmla="*/ 295031 h 341216"/>
                <a:gd name="connsiteX7" fmla="*/ 2490 w 152380"/>
                <a:gd name="connsiteY7" fmla="*/ 169740 h 341216"/>
                <a:gd name="connsiteX8" fmla="*/ 6886 w 152380"/>
                <a:gd name="connsiteY8" fmla="*/ 44449 h 341216"/>
                <a:gd name="connsiteX0" fmla="*/ 6886 w 152646"/>
                <a:gd name="connsiteY0" fmla="*/ 44449 h 339021"/>
                <a:gd name="connsiteX1" fmla="*/ 61838 w 152646"/>
                <a:gd name="connsiteY1" fmla="*/ 488 h 339021"/>
                <a:gd name="connsiteX2" fmla="*/ 129979 w 152646"/>
                <a:gd name="connsiteY2" fmla="*/ 31261 h 339021"/>
                <a:gd name="connsiteX3" fmla="*/ 149761 w 152646"/>
                <a:gd name="connsiteY3" fmla="*/ 171938 h 339021"/>
                <a:gd name="connsiteX4" fmla="*/ 145365 w 152646"/>
                <a:gd name="connsiteY4" fmla="*/ 299426 h 339021"/>
                <a:gd name="connsiteX5" fmla="*/ 83818 w 152646"/>
                <a:gd name="connsiteY5" fmla="*/ 338991 h 339021"/>
                <a:gd name="connsiteX6" fmla="*/ 22274 w 152646"/>
                <a:gd name="connsiteY6" fmla="*/ 295031 h 339021"/>
                <a:gd name="connsiteX7" fmla="*/ 2490 w 152646"/>
                <a:gd name="connsiteY7" fmla="*/ 169740 h 339021"/>
                <a:gd name="connsiteX8" fmla="*/ 6886 w 152646"/>
                <a:gd name="connsiteY8" fmla="*/ 44449 h 339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2646" h="339021">
                  <a:moveTo>
                    <a:pt x="6886" y="44449"/>
                  </a:moveTo>
                  <a:cubicBezTo>
                    <a:pt x="16777" y="16240"/>
                    <a:pt x="41323" y="2686"/>
                    <a:pt x="61838" y="488"/>
                  </a:cubicBezTo>
                  <a:cubicBezTo>
                    <a:pt x="82354" y="-1710"/>
                    <a:pt x="115325" y="2686"/>
                    <a:pt x="129979" y="31261"/>
                  </a:cubicBezTo>
                  <a:cubicBezTo>
                    <a:pt x="144633" y="59836"/>
                    <a:pt x="147197" y="127244"/>
                    <a:pt x="149761" y="171938"/>
                  </a:cubicBezTo>
                  <a:cubicBezTo>
                    <a:pt x="152325" y="216632"/>
                    <a:pt x="156355" y="271584"/>
                    <a:pt x="145365" y="299426"/>
                  </a:cubicBezTo>
                  <a:cubicBezTo>
                    <a:pt x="134375" y="327268"/>
                    <a:pt x="104333" y="339723"/>
                    <a:pt x="83818" y="338991"/>
                  </a:cubicBezTo>
                  <a:cubicBezTo>
                    <a:pt x="63303" y="338259"/>
                    <a:pt x="37294" y="323240"/>
                    <a:pt x="22274" y="295031"/>
                  </a:cubicBezTo>
                  <a:cubicBezTo>
                    <a:pt x="7254" y="266822"/>
                    <a:pt x="5055" y="211504"/>
                    <a:pt x="2490" y="169740"/>
                  </a:cubicBezTo>
                  <a:cubicBezTo>
                    <a:pt x="-75" y="127976"/>
                    <a:pt x="-3005" y="72658"/>
                    <a:pt x="6886" y="44449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2572A38A-89D1-4BFA-9FD0-B6C7965D8F39}"/>
                </a:ext>
              </a:extLst>
            </p:cNvPr>
            <p:cNvSpPr/>
            <p:nvPr/>
          </p:nvSpPr>
          <p:spPr>
            <a:xfrm rot="7657645">
              <a:off x="8873752" y="2558118"/>
              <a:ext cx="131106" cy="413628"/>
            </a:xfrm>
            <a:custGeom>
              <a:avLst/>
              <a:gdLst>
                <a:gd name="connsiteX0" fmla="*/ 63868 w 187016"/>
                <a:gd name="connsiteY0" fmla="*/ 62019 h 502838"/>
                <a:gd name="connsiteX1" fmla="*/ 86420 w 187016"/>
                <a:gd name="connsiteY1" fmla="*/ 512 h 502838"/>
                <a:gd name="connsiteX2" fmla="*/ 168429 w 187016"/>
                <a:gd name="connsiteY2" fmla="*/ 47667 h 502838"/>
                <a:gd name="connsiteX3" fmla="*/ 156128 w 187016"/>
                <a:gd name="connsiteY3" fmla="*/ 271142 h 502838"/>
                <a:gd name="connsiteX4" fmla="*/ 186881 w 187016"/>
                <a:gd name="connsiteY4" fmla="*/ 412607 h 502838"/>
                <a:gd name="connsiteX5" fmla="*/ 141776 w 187016"/>
                <a:gd name="connsiteY5" fmla="*/ 363402 h 502838"/>
                <a:gd name="connsiteX6" fmla="*/ 162278 w 187016"/>
                <a:gd name="connsiteY6" fmla="*/ 490516 h 502838"/>
                <a:gd name="connsiteX7" fmla="*/ 117173 w 187016"/>
                <a:gd name="connsiteY7" fmla="*/ 394155 h 502838"/>
                <a:gd name="connsiteX8" fmla="*/ 113073 w 187016"/>
                <a:gd name="connsiteY8" fmla="*/ 502817 h 502838"/>
                <a:gd name="connsiteX9" fmla="*/ 86420 w 187016"/>
                <a:gd name="connsiteY9" fmla="*/ 404406 h 502838"/>
                <a:gd name="connsiteX10" fmla="*/ 59767 w 187016"/>
                <a:gd name="connsiteY10" fmla="*/ 500767 h 502838"/>
                <a:gd name="connsiteX11" fmla="*/ 53616 w 187016"/>
                <a:gd name="connsiteY11" fmla="*/ 402356 h 502838"/>
                <a:gd name="connsiteX12" fmla="*/ 311 w 187016"/>
                <a:gd name="connsiteY12" fmla="*/ 433109 h 502838"/>
                <a:gd name="connsiteX13" fmla="*/ 33114 w 187016"/>
                <a:gd name="connsiteY13" fmla="*/ 355201 h 502838"/>
                <a:gd name="connsiteX14" fmla="*/ 63868 w 187016"/>
                <a:gd name="connsiteY14" fmla="*/ 303945 h 502838"/>
                <a:gd name="connsiteX15" fmla="*/ 63868 w 187016"/>
                <a:gd name="connsiteY15" fmla="*/ 62019 h 502838"/>
                <a:gd name="connsiteX0" fmla="*/ 63868 w 187016"/>
                <a:gd name="connsiteY0" fmla="*/ 63996 h 504815"/>
                <a:gd name="connsiteX1" fmla="*/ 113073 w 187016"/>
                <a:gd name="connsiteY1" fmla="*/ 439 h 504815"/>
                <a:gd name="connsiteX2" fmla="*/ 168429 w 187016"/>
                <a:gd name="connsiteY2" fmla="*/ 49644 h 504815"/>
                <a:gd name="connsiteX3" fmla="*/ 156128 w 187016"/>
                <a:gd name="connsiteY3" fmla="*/ 273119 h 504815"/>
                <a:gd name="connsiteX4" fmla="*/ 186881 w 187016"/>
                <a:gd name="connsiteY4" fmla="*/ 414584 h 504815"/>
                <a:gd name="connsiteX5" fmla="*/ 141776 w 187016"/>
                <a:gd name="connsiteY5" fmla="*/ 365379 h 504815"/>
                <a:gd name="connsiteX6" fmla="*/ 162278 w 187016"/>
                <a:gd name="connsiteY6" fmla="*/ 492493 h 504815"/>
                <a:gd name="connsiteX7" fmla="*/ 117173 w 187016"/>
                <a:gd name="connsiteY7" fmla="*/ 396132 h 504815"/>
                <a:gd name="connsiteX8" fmla="*/ 113073 w 187016"/>
                <a:gd name="connsiteY8" fmla="*/ 504794 h 504815"/>
                <a:gd name="connsiteX9" fmla="*/ 86420 w 187016"/>
                <a:gd name="connsiteY9" fmla="*/ 406383 h 504815"/>
                <a:gd name="connsiteX10" fmla="*/ 59767 w 187016"/>
                <a:gd name="connsiteY10" fmla="*/ 502744 h 504815"/>
                <a:gd name="connsiteX11" fmla="*/ 53616 w 187016"/>
                <a:gd name="connsiteY11" fmla="*/ 404333 h 504815"/>
                <a:gd name="connsiteX12" fmla="*/ 311 w 187016"/>
                <a:gd name="connsiteY12" fmla="*/ 435086 h 504815"/>
                <a:gd name="connsiteX13" fmla="*/ 33114 w 187016"/>
                <a:gd name="connsiteY13" fmla="*/ 357178 h 504815"/>
                <a:gd name="connsiteX14" fmla="*/ 63868 w 187016"/>
                <a:gd name="connsiteY14" fmla="*/ 305922 h 504815"/>
                <a:gd name="connsiteX15" fmla="*/ 63868 w 187016"/>
                <a:gd name="connsiteY15" fmla="*/ 63996 h 504815"/>
                <a:gd name="connsiteX0" fmla="*/ 57718 w 187016"/>
                <a:gd name="connsiteY0" fmla="*/ 53366 h 504437"/>
                <a:gd name="connsiteX1" fmla="*/ 113073 w 187016"/>
                <a:gd name="connsiteY1" fmla="*/ 61 h 504437"/>
                <a:gd name="connsiteX2" fmla="*/ 168429 w 187016"/>
                <a:gd name="connsiteY2" fmla="*/ 49266 h 504437"/>
                <a:gd name="connsiteX3" fmla="*/ 156128 w 187016"/>
                <a:gd name="connsiteY3" fmla="*/ 272741 h 504437"/>
                <a:gd name="connsiteX4" fmla="*/ 186881 w 187016"/>
                <a:gd name="connsiteY4" fmla="*/ 414206 h 504437"/>
                <a:gd name="connsiteX5" fmla="*/ 141776 w 187016"/>
                <a:gd name="connsiteY5" fmla="*/ 365001 h 504437"/>
                <a:gd name="connsiteX6" fmla="*/ 162278 w 187016"/>
                <a:gd name="connsiteY6" fmla="*/ 492115 h 504437"/>
                <a:gd name="connsiteX7" fmla="*/ 117173 w 187016"/>
                <a:gd name="connsiteY7" fmla="*/ 395754 h 504437"/>
                <a:gd name="connsiteX8" fmla="*/ 113073 w 187016"/>
                <a:gd name="connsiteY8" fmla="*/ 504416 h 504437"/>
                <a:gd name="connsiteX9" fmla="*/ 86420 w 187016"/>
                <a:gd name="connsiteY9" fmla="*/ 406005 h 504437"/>
                <a:gd name="connsiteX10" fmla="*/ 59767 w 187016"/>
                <a:gd name="connsiteY10" fmla="*/ 502366 h 504437"/>
                <a:gd name="connsiteX11" fmla="*/ 53616 w 187016"/>
                <a:gd name="connsiteY11" fmla="*/ 403955 h 504437"/>
                <a:gd name="connsiteX12" fmla="*/ 311 w 187016"/>
                <a:gd name="connsiteY12" fmla="*/ 434708 h 504437"/>
                <a:gd name="connsiteX13" fmla="*/ 33114 w 187016"/>
                <a:gd name="connsiteY13" fmla="*/ 356800 h 504437"/>
                <a:gd name="connsiteX14" fmla="*/ 63868 w 187016"/>
                <a:gd name="connsiteY14" fmla="*/ 305544 h 504437"/>
                <a:gd name="connsiteX15" fmla="*/ 57718 w 187016"/>
                <a:gd name="connsiteY15" fmla="*/ 53366 h 5044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9767 w 189311"/>
                <a:gd name="connsiteY10" fmla="*/ 5028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57718 w 189311"/>
                <a:gd name="connsiteY0" fmla="*/ 53866 h 504917"/>
                <a:gd name="connsiteX1" fmla="*/ 113073 w 189311"/>
                <a:gd name="connsiteY1" fmla="*/ 561 h 504917"/>
                <a:gd name="connsiteX2" fmla="*/ 170479 w 189311"/>
                <a:gd name="connsiteY2" fmla="*/ 43615 h 504917"/>
                <a:gd name="connsiteX3" fmla="*/ 156128 w 189311"/>
                <a:gd name="connsiteY3" fmla="*/ 273241 h 504917"/>
                <a:gd name="connsiteX4" fmla="*/ 186881 w 189311"/>
                <a:gd name="connsiteY4" fmla="*/ 414706 h 504917"/>
                <a:gd name="connsiteX5" fmla="*/ 141776 w 189311"/>
                <a:gd name="connsiteY5" fmla="*/ 365501 h 504917"/>
                <a:gd name="connsiteX6" fmla="*/ 162278 w 189311"/>
                <a:gd name="connsiteY6" fmla="*/ 492615 h 504917"/>
                <a:gd name="connsiteX7" fmla="*/ 117173 w 189311"/>
                <a:gd name="connsiteY7" fmla="*/ 396254 h 504917"/>
                <a:gd name="connsiteX8" fmla="*/ 113073 w 189311"/>
                <a:gd name="connsiteY8" fmla="*/ 504916 h 504917"/>
                <a:gd name="connsiteX9" fmla="*/ 86420 w 189311"/>
                <a:gd name="connsiteY9" fmla="*/ 406505 h 504917"/>
                <a:gd name="connsiteX10" fmla="*/ 70019 w 189311"/>
                <a:gd name="connsiteY10" fmla="*/ 504917 h 504917"/>
                <a:gd name="connsiteX11" fmla="*/ 53616 w 189311"/>
                <a:gd name="connsiteY11" fmla="*/ 404455 h 504917"/>
                <a:gd name="connsiteX12" fmla="*/ 311 w 189311"/>
                <a:gd name="connsiteY12" fmla="*/ 435208 h 504917"/>
                <a:gd name="connsiteX13" fmla="*/ 33114 w 189311"/>
                <a:gd name="connsiteY13" fmla="*/ 357300 h 504917"/>
                <a:gd name="connsiteX14" fmla="*/ 63868 w 189311"/>
                <a:gd name="connsiteY14" fmla="*/ 306044 h 504917"/>
                <a:gd name="connsiteX15" fmla="*/ 57718 w 189311"/>
                <a:gd name="connsiteY15" fmla="*/ 53866 h 504917"/>
                <a:gd name="connsiteX0" fmla="*/ 57718 w 189311"/>
                <a:gd name="connsiteY0" fmla="*/ 53866 h 504958"/>
                <a:gd name="connsiteX1" fmla="*/ 113073 w 189311"/>
                <a:gd name="connsiteY1" fmla="*/ 561 h 504958"/>
                <a:gd name="connsiteX2" fmla="*/ 170479 w 189311"/>
                <a:gd name="connsiteY2" fmla="*/ 43615 h 504958"/>
                <a:gd name="connsiteX3" fmla="*/ 156128 w 189311"/>
                <a:gd name="connsiteY3" fmla="*/ 273241 h 504958"/>
                <a:gd name="connsiteX4" fmla="*/ 186881 w 189311"/>
                <a:gd name="connsiteY4" fmla="*/ 414706 h 504958"/>
                <a:gd name="connsiteX5" fmla="*/ 141776 w 189311"/>
                <a:gd name="connsiteY5" fmla="*/ 365501 h 504958"/>
                <a:gd name="connsiteX6" fmla="*/ 162278 w 189311"/>
                <a:gd name="connsiteY6" fmla="*/ 492615 h 504958"/>
                <a:gd name="connsiteX7" fmla="*/ 117173 w 189311"/>
                <a:gd name="connsiteY7" fmla="*/ 396254 h 504958"/>
                <a:gd name="connsiteX8" fmla="*/ 113073 w 189311"/>
                <a:gd name="connsiteY8" fmla="*/ 504916 h 504958"/>
                <a:gd name="connsiteX9" fmla="*/ 86420 w 189311"/>
                <a:gd name="connsiteY9" fmla="*/ 406505 h 504958"/>
                <a:gd name="connsiteX10" fmla="*/ 70019 w 189311"/>
                <a:gd name="connsiteY10" fmla="*/ 504917 h 504958"/>
                <a:gd name="connsiteX11" fmla="*/ 53616 w 189311"/>
                <a:gd name="connsiteY11" fmla="*/ 404455 h 504958"/>
                <a:gd name="connsiteX12" fmla="*/ 311 w 189311"/>
                <a:gd name="connsiteY12" fmla="*/ 435208 h 504958"/>
                <a:gd name="connsiteX13" fmla="*/ 33114 w 189311"/>
                <a:gd name="connsiteY13" fmla="*/ 357300 h 504958"/>
                <a:gd name="connsiteX14" fmla="*/ 63868 w 189311"/>
                <a:gd name="connsiteY14" fmla="*/ 306044 h 504958"/>
                <a:gd name="connsiteX15" fmla="*/ 57718 w 189311"/>
                <a:gd name="connsiteY15" fmla="*/ 53866 h 504958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5667 w 189311"/>
                <a:gd name="connsiteY10" fmla="*/ 4987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62647 w 194240"/>
                <a:gd name="connsiteY0" fmla="*/ 53866 h 504916"/>
                <a:gd name="connsiteX1" fmla="*/ 118002 w 194240"/>
                <a:gd name="connsiteY1" fmla="*/ 561 h 504916"/>
                <a:gd name="connsiteX2" fmla="*/ 175408 w 194240"/>
                <a:gd name="connsiteY2" fmla="*/ 43615 h 504916"/>
                <a:gd name="connsiteX3" fmla="*/ 161057 w 194240"/>
                <a:gd name="connsiteY3" fmla="*/ 273241 h 504916"/>
                <a:gd name="connsiteX4" fmla="*/ 191810 w 194240"/>
                <a:gd name="connsiteY4" fmla="*/ 414706 h 504916"/>
                <a:gd name="connsiteX5" fmla="*/ 146705 w 194240"/>
                <a:gd name="connsiteY5" fmla="*/ 365501 h 504916"/>
                <a:gd name="connsiteX6" fmla="*/ 167207 w 194240"/>
                <a:gd name="connsiteY6" fmla="*/ 492615 h 504916"/>
                <a:gd name="connsiteX7" fmla="*/ 122102 w 194240"/>
                <a:gd name="connsiteY7" fmla="*/ 396254 h 504916"/>
                <a:gd name="connsiteX8" fmla="*/ 118002 w 194240"/>
                <a:gd name="connsiteY8" fmla="*/ 504916 h 504916"/>
                <a:gd name="connsiteX9" fmla="*/ 91349 w 194240"/>
                <a:gd name="connsiteY9" fmla="*/ 406505 h 504916"/>
                <a:gd name="connsiteX10" fmla="*/ 60596 w 194240"/>
                <a:gd name="connsiteY10" fmla="*/ 498766 h 504916"/>
                <a:gd name="connsiteX11" fmla="*/ 58545 w 194240"/>
                <a:gd name="connsiteY11" fmla="*/ 404455 h 504916"/>
                <a:gd name="connsiteX12" fmla="*/ 5240 w 194240"/>
                <a:gd name="connsiteY12" fmla="*/ 435208 h 504916"/>
                <a:gd name="connsiteX13" fmla="*/ 38043 w 194240"/>
                <a:gd name="connsiteY13" fmla="*/ 357300 h 504916"/>
                <a:gd name="connsiteX14" fmla="*/ 68797 w 194240"/>
                <a:gd name="connsiteY14" fmla="*/ 306044 h 504916"/>
                <a:gd name="connsiteX15" fmla="*/ 62647 w 194240"/>
                <a:gd name="connsiteY15" fmla="*/ 53866 h 504916"/>
                <a:gd name="connsiteX0" fmla="*/ 55316 w 186909"/>
                <a:gd name="connsiteY0" fmla="*/ 53866 h 504916"/>
                <a:gd name="connsiteX1" fmla="*/ 110671 w 186909"/>
                <a:gd name="connsiteY1" fmla="*/ 561 h 504916"/>
                <a:gd name="connsiteX2" fmla="*/ 168077 w 186909"/>
                <a:gd name="connsiteY2" fmla="*/ 43615 h 504916"/>
                <a:gd name="connsiteX3" fmla="*/ 153726 w 186909"/>
                <a:gd name="connsiteY3" fmla="*/ 273241 h 504916"/>
                <a:gd name="connsiteX4" fmla="*/ 184479 w 186909"/>
                <a:gd name="connsiteY4" fmla="*/ 414706 h 504916"/>
                <a:gd name="connsiteX5" fmla="*/ 139374 w 186909"/>
                <a:gd name="connsiteY5" fmla="*/ 365501 h 504916"/>
                <a:gd name="connsiteX6" fmla="*/ 159876 w 186909"/>
                <a:gd name="connsiteY6" fmla="*/ 492615 h 504916"/>
                <a:gd name="connsiteX7" fmla="*/ 114771 w 186909"/>
                <a:gd name="connsiteY7" fmla="*/ 396254 h 504916"/>
                <a:gd name="connsiteX8" fmla="*/ 110671 w 186909"/>
                <a:gd name="connsiteY8" fmla="*/ 504916 h 504916"/>
                <a:gd name="connsiteX9" fmla="*/ 84018 w 186909"/>
                <a:gd name="connsiteY9" fmla="*/ 406505 h 504916"/>
                <a:gd name="connsiteX10" fmla="*/ 53265 w 186909"/>
                <a:gd name="connsiteY10" fmla="*/ 498766 h 504916"/>
                <a:gd name="connsiteX11" fmla="*/ 51214 w 186909"/>
                <a:gd name="connsiteY11" fmla="*/ 404455 h 504916"/>
                <a:gd name="connsiteX12" fmla="*/ 6110 w 186909"/>
                <a:gd name="connsiteY12" fmla="*/ 420856 h 504916"/>
                <a:gd name="connsiteX13" fmla="*/ 30712 w 186909"/>
                <a:gd name="connsiteY13" fmla="*/ 357300 h 504916"/>
                <a:gd name="connsiteX14" fmla="*/ 61466 w 186909"/>
                <a:gd name="connsiteY14" fmla="*/ 306044 h 504916"/>
                <a:gd name="connsiteX15" fmla="*/ 55316 w 186909"/>
                <a:gd name="connsiteY15" fmla="*/ 53866 h 504916"/>
                <a:gd name="connsiteX0" fmla="*/ 49504 w 181097"/>
                <a:gd name="connsiteY0" fmla="*/ 53866 h 504916"/>
                <a:gd name="connsiteX1" fmla="*/ 104859 w 181097"/>
                <a:gd name="connsiteY1" fmla="*/ 561 h 504916"/>
                <a:gd name="connsiteX2" fmla="*/ 162265 w 181097"/>
                <a:gd name="connsiteY2" fmla="*/ 43615 h 504916"/>
                <a:gd name="connsiteX3" fmla="*/ 147914 w 181097"/>
                <a:gd name="connsiteY3" fmla="*/ 273241 h 504916"/>
                <a:gd name="connsiteX4" fmla="*/ 178667 w 181097"/>
                <a:gd name="connsiteY4" fmla="*/ 414706 h 504916"/>
                <a:gd name="connsiteX5" fmla="*/ 133562 w 181097"/>
                <a:gd name="connsiteY5" fmla="*/ 365501 h 504916"/>
                <a:gd name="connsiteX6" fmla="*/ 154064 w 181097"/>
                <a:gd name="connsiteY6" fmla="*/ 492615 h 504916"/>
                <a:gd name="connsiteX7" fmla="*/ 108959 w 181097"/>
                <a:gd name="connsiteY7" fmla="*/ 396254 h 504916"/>
                <a:gd name="connsiteX8" fmla="*/ 104859 w 181097"/>
                <a:gd name="connsiteY8" fmla="*/ 504916 h 504916"/>
                <a:gd name="connsiteX9" fmla="*/ 78206 w 181097"/>
                <a:gd name="connsiteY9" fmla="*/ 406505 h 504916"/>
                <a:gd name="connsiteX10" fmla="*/ 47453 w 181097"/>
                <a:gd name="connsiteY10" fmla="*/ 498766 h 504916"/>
                <a:gd name="connsiteX11" fmla="*/ 41301 w 181097"/>
                <a:gd name="connsiteY11" fmla="*/ 400354 h 504916"/>
                <a:gd name="connsiteX12" fmla="*/ 298 w 181097"/>
                <a:gd name="connsiteY12" fmla="*/ 420856 h 504916"/>
                <a:gd name="connsiteX13" fmla="*/ 24900 w 181097"/>
                <a:gd name="connsiteY13" fmla="*/ 357300 h 504916"/>
                <a:gd name="connsiteX14" fmla="*/ 55654 w 181097"/>
                <a:gd name="connsiteY14" fmla="*/ 306044 h 504916"/>
                <a:gd name="connsiteX15" fmla="*/ 49504 w 181097"/>
                <a:gd name="connsiteY15" fmla="*/ 53866 h 504916"/>
                <a:gd name="connsiteX0" fmla="*/ 52664 w 184257"/>
                <a:gd name="connsiteY0" fmla="*/ 53866 h 504916"/>
                <a:gd name="connsiteX1" fmla="*/ 108019 w 184257"/>
                <a:gd name="connsiteY1" fmla="*/ 561 h 504916"/>
                <a:gd name="connsiteX2" fmla="*/ 165425 w 184257"/>
                <a:gd name="connsiteY2" fmla="*/ 43615 h 504916"/>
                <a:gd name="connsiteX3" fmla="*/ 151074 w 184257"/>
                <a:gd name="connsiteY3" fmla="*/ 273241 h 504916"/>
                <a:gd name="connsiteX4" fmla="*/ 181827 w 184257"/>
                <a:gd name="connsiteY4" fmla="*/ 414706 h 504916"/>
                <a:gd name="connsiteX5" fmla="*/ 136722 w 184257"/>
                <a:gd name="connsiteY5" fmla="*/ 365501 h 504916"/>
                <a:gd name="connsiteX6" fmla="*/ 157224 w 184257"/>
                <a:gd name="connsiteY6" fmla="*/ 492615 h 504916"/>
                <a:gd name="connsiteX7" fmla="*/ 112119 w 184257"/>
                <a:gd name="connsiteY7" fmla="*/ 396254 h 504916"/>
                <a:gd name="connsiteX8" fmla="*/ 108019 w 184257"/>
                <a:gd name="connsiteY8" fmla="*/ 504916 h 504916"/>
                <a:gd name="connsiteX9" fmla="*/ 81366 w 184257"/>
                <a:gd name="connsiteY9" fmla="*/ 406505 h 504916"/>
                <a:gd name="connsiteX10" fmla="*/ 50613 w 184257"/>
                <a:gd name="connsiteY10" fmla="*/ 498766 h 504916"/>
                <a:gd name="connsiteX11" fmla="*/ 44461 w 184257"/>
                <a:gd name="connsiteY11" fmla="*/ 400354 h 504916"/>
                <a:gd name="connsiteX12" fmla="*/ 3458 w 184257"/>
                <a:gd name="connsiteY12" fmla="*/ 420856 h 504916"/>
                <a:gd name="connsiteX13" fmla="*/ 28060 w 184257"/>
                <a:gd name="connsiteY13" fmla="*/ 357300 h 504916"/>
                <a:gd name="connsiteX14" fmla="*/ 58814 w 184257"/>
                <a:gd name="connsiteY14" fmla="*/ 306044 h 504916"/>
                <a:gd name="connsiteX15" fmla="*/ 52664 w 184257"/>
                <a:gd name="connsiteY15" fmla="*/ 53866 h 504916"/>
                <a:gd name="connsiteX0" fmla="*/ 52664 w 181873"/>
                <a:gd name="connsiteY0" fmla="*/ 53866 h 504916"/>
                <a:gd name="connsiteX1" fmla="*/ 108019 w 181873"/>
                <a:gd name="connsiteY1" fmla="*/ 561 h 504916"/>
                <a:gd name="connsiteX2" fmla="*/ 165425 w 181873"/>
                <a:gd name="connsiteY2" fmla="*/ 43615 h 504916"/>
                <a:gd name="connsiteX3" fmla="*/ 151074 w 181873"/>
                <a:gd name="connsiteY3" fmla="*/ 273241 h 504916"/>
                <a:gd name="connsiteX4" fmla="*/ 181827 w 181873"/>
                <a:gd name="connsiteY4" fmla="*/ 414706 h 504916"/>
                <a:gd name="connsiteX5" fmla="*/ 142873 w 181873"/>
                <a:gd name="connsiteY5" fmla="*/ 377802 h 504916"/>
                <a:gd name="connsiteX6" fmla="*/ 157224 w 181873"/>
                <a:gd name="connsiteY6" fmla="*/ 492615 h 504916"/>
                <a:gd name="connsiteX7" fmla="*/ 112119 w 181873"/>
                <a:gd name="connsiteY7" fmla="*/ 396254 h 504916"/>
                <a:gd name="connsiteX8" fmla="*/ 108019 w 181873"/>
                <a:gd name="connsiteY8" fmla="*/ 504916 h 504916"/>
                <a:gd name="connsiteX9" fmla="*/ 81366 w 181873"/>
                <a:gd name="connsiteY9" fmla="*/ 406505 h 504916"/>
                <a:gd name="connsiteX10" fmla="*/ 50613 w 181873"/>
                <a:gd name="connsiteY10" fmla="*/ 498766 h 504916"/>
                <a:gd name="connsiteX11" fmla="*/ 44461 w 181873"/>
                <a:gd name="connsiteY11" fmla="*/ 400354 h 504916"/>
                <a:gd name="connsiteX12" fmla="*/ 3458 w 181873"/>
                <a:gd name="connsiteY12" fmla="*/ 420856 h 504916"/>
                <a:gd name="connsiteX13" fmla="*/ 28060 w 181873"/>
                <a:gd name="connsiteY13" fmla="*/ 357300 h 504916"/>
                <a:gd name="connsiteX14" fmla="*/ 58814 w 181873"/>
                <a:gd name="connsiteY14" fmla="*/ 306044 h 504916"/>
                <a:gd name="connsiteX15" fmla="*/ 52664 w 181873"/>
                <a:gd name="connsiteY15" fmla="*/ 53866 h 504916"/>
                <a:gd name="connsiteX0" fmla="*/ 52664 w 181839"/>
                <a:gd name="connsiteY0" fmla="*/ 53866 h 504916"/>
                <a:gd name="connsiteX1" fmla="*/ 108019 w 181839"/>
                <a:gd name="connsiteY1" fmla="*/ 561 h 504916"/>
                <a:gd name="connsiteX2" fmla="*/ 165425 w 181839"/>
                <a:gd name="connsiteY2" fmla="*/ 43615 h 504916"/>
                <a:gd name="connsiteX3" fmla="*/ 151074 w 181839"/>
                <a:gd name="connsiteY3" fmla="*/ 273241 h 504916"/>
                <a:gd name="connsiteX4" fmla="*/ 181827 w 181839"/>
                <a:gd name="connsiteY4" fmla="*/ 414706 h 504916"/>
                <a:gd name="connsiteX5" fmla="*/ 146973 w 181839"/>
                <a:gd name="connsiteY5" fmla="*/ 386003 h 504916"/>
                <a:gd name="connsiteX6" fmla="*/ 157224 w 181839"/>
                <a:gd name="connsiteY6" fmla="*/ 492615 h 504916"/>
                <a:gd name="connsiteX7" fmla="*/ 112119 w 181839"/>
                <a:gd name="connsiteY7" fmla="*/ 396254 h 504916"/>
                <a:gd name="connsiteX8" fmla="*/ 108019 w 181839"/>
                <a:gd name="connsiteY8" fmla="*/ 504916 h 504916"/>
                <a:gd name="connsiteX9" fmla="*/ 81366 w 181839"/>
                <a:gd name="connsiteY9" fmla="*/ 406505 h 504916"/>
                <a:gd name="connsiteX10" fmla="*/ 50613 w 181839"/>
                <a:gd name="connsiteY10" fmla="*/ 498766 h 504916"/>
                <a:gd name="connsiteX11" fmla="*/ 44461 w 181839"/>
                <a:gd name="connsiteY11" fmla="*/ 400354 h 504916"/>
                <a:gd name="connsiteX12" fmla="*/ 3458 w 181839"/>
                <a:gd name="connsiteY12" fmla="*/ 420856 h 504916"/>
                <a:gd name="connsiteX13" fmla="*/ 28060 w 181839"/>
                <a:gd name="connsiteY13" fmla="*/ 357300 h 504916"/>
                <a:gd name="connsiteX14" fmla="*/ 58814 w 181839"/>
                <a:gd name="connsiteY14" fmla="*/ 306044 h 504916"/>
                <a:gd name="connsiteX15" fmla="*/ 52664 w 181839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270875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9467 h 510517"/>
                <a:gd name="connsiteX1" fmla="*/ 100203 w 183758"/>
                <a:gd name="connsiteY1" fmla="*/ 301 h 510517"/>
                <a:gd name="connsiteX2" fmla="*/ 165425 w 183758"/>
                <a:gd name="connsiteY2" fmla="*/ 49216 h 510517"/>
                <a:gd name="connsiteX3" fmla="*/ 151074 w 183758"/>
                <a:gd name="connsiteY3" fmla="*/ 278842 h 510517"/>
                <a:gd name="connsiteX4" fmla="*/ 181827 w 183758"/>
                <a:gd name="connsiteY4" fmla="*/ 420307 h 510517"/>
                <a:gd name="connsiteX5" fmla="*/ 146973 w 183758"/>
                <a:gd name="connsiteY5" fmla="*/ 391604 h 510517"/>
                <a:gd name="connsiteX6" fmla="*/ 157224 w 183758"/>
                <a:gd name="connsiteY6" fmla="*/ 498216 h 510517"/>
                <a:gd name="connsiteX7" fmla="*/ 112119 w 183758"/>
                <a:gd name="connsiteY7" fmla="*/ 401855 h 510517"/>
                <a:gd name="connsiteX8" fmla="*/ 108019 w 183758"/>
                <a:gd name="connsiteY8" fmla="*/ 510517 h 510517"/>
                <a:gd name="connsiteX9" fmla="*/ 81366 w 183758"/>
                <a:gd name="connsiteY9" fmla="*/ 412106 h 510517"/>
                <a:gd name="connsiteX10" fmla="*/ 50613 w 183758"/>
                <a:gd name="connsiteY10" fmla="*/ 504367 h 510517"/>
                <a:gd name="connsiteX11" fmla="*/ 44461 w 183758"/>
                <a:gd name="connsiteY11" fmla="*/ 405955 h 510517"/>
                <a:gd name="connsiteX12" fmla="*/ 3458 w 183758"/>
                <a:gd name="connsiteY12" fmla="*/ 426457 h 510517"/>
                <a:gd name="connsiteX13" fmla="*/ 28060 w 183758"/>
                <a:gd name="connsiteY13" fmla="*/ 362901 h 510517"/>
                <a:gd name="connsiteX14" fmla="*/ 56860 w 183758"/>
                <a:gd name="connsiteY14" fmla="*/ 233491 h 510517"/>
                <a:gd name="connsiteX15" fmla="*/ 52664 w 183758"/>
                <a:gd name="connsiteY15" fmla="*/ 59467 h 510517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85"/>
                <a:gd name="connsiteX1" fmla="*/ 100203 w 183622"/>
                <a:gd name="connsiteY1" fmla="*/ 555 h 510785"/>
                <a:gd name="connsiteX2" fmla="*/ 165425 w 183622"/>
                <a:gd name="connsiteY2" fmla="*/ 49470 h 510785"/>
                <a:gd name="connsiteX3" fmla="*/ 151074 w 183622"/>
                <a:gd name="connsiteY3" fmla="*/ 310357 h 510785"/>
                <a:gd name="connsiteX4" fmla="*/ 181827 w 183622"/>
                <a:gd name="connsiteY4" fmla="*/ 420561 h 510785"/>
                <a:gd name="connsiteX5" fmla="*/ 146973 w 183622"/>
                <a:gd name="connsiteY5" fmla="*/ 391858 h 510785"/>
                <a:gd name="connsiteX6" fmla="*/ 157224 w 183622"/>
                <a:gd name="connsiteY6" fmla="*/ 498470 h 510785"/>
                <a:gd name="connsiteX7" fmla="*/ 112119 w 183622"/>
                <a:gd name="connsiteY7" fmla="*/ 402109 h 510785"/>
                <a:gd name="connsiteX8" fmla="*/ 108019 w 183622"/>
                <a:gd name="connsiteY8" fmla="*/ 510771 h 510785"/>
                <a:gd name="connsiteX9" fmla="*/ 77459 w 183622"/>
                <a:gd name="connsiteY9" fmla="*/ 410406 h 510785"/>
                <a:gd name="connsiteX10" fmla="*/ 50613 w 183622"/>
                <a:gd name="connsiteY10" fmla="*/ 504621 h 510785"/>
                <a:gd name="connsiteX11" fmla="*/ 44461 w 183622"/>
                <a:gd name="connsiteY11" fmla="*/ 406209 h 510785"/>
                <a:gd name="connsiteX12" fmla="*/ 3458 w 183622"/>
                <a:gd name="connsiteY12" fmla="*/ 426711 h 510785"/>
                <a:gd name="connsiteX13" fmla="*/ 28060 w 183622"/>
                <a:gd name="connsiteY13" fmla="*/ 363155 h 510785"/>
                <a:gd name="connsiteX14" fmla="*/ 56860 w 183622"/>
                <a:gd name="connsiteY14" fmla="*/ 233745 h 510785"/>
                <a:gd name="connsiteX15" fmla="*/ 52664 w 183622"/>
                <a:gd name="connsiteY15" fmla="*/ 59721 h 510785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94408 h 545501"/>
                <a:gd name="connsiteX1" fmla="*/ 102157 w 183622"/>
                <a:gd name="connsiteY1" fmla="*/ 73 h 545501"/>
                <a:gd name="connsiteX2" fmla="*/ 165425 w 183622"/>
                <a:gd name="connsiteY2" fmla="*/ 84157 h 545501"/>
                <a:gd name="connsiteX3" fmla="*/ 151074 w 183622"/>
                <a:gd name="connsiteY3" fmla="*/ 345044 h 545501"/>
                <a:gd name="connsiteX4" fmla="*/ 181827 w 183622"/>
                <a:gd name="connsiteY4" fmla="*/ 455248 h 545501"/>
                <a:gd name="connsiteX5" fmla="*/ 146973 w 183622"/>
                <a:gd name="connsiteY5" fmla="*/ 426545 h 545501"/>
                <a:gd name="connsiteX6" fmla="*/ 157224 w 183622"/>
                <a:gd name="connsiteY6" fmla="*/ 533157 h 545501"/>
                <a:gd name="connsiteX7" fmla="*/ 112119 w 183622"/>
                <a:gd name="connsiteY7" fmla="*/ 436796 h 545501"/>
                <a:gd name="connsiteX8" fmla="*/ 108019 w 183622"/>
                <a:gd name="connsiteY8" fmla="*/ 545458 h 545501"/>
                <a:gd name="connsiteX9" fmla="*/ 77459 w 183622"/>
                <a:gd name="connsiteY9" fmla="*/ 445093 h 545501"/>
                <a:gd name="connsiteX10" fmla="*/ 50613 w 183622"/>
                <a:gd name="connsiteY10" fmla="*/ 539308 h 545501"/>
                <a:gd name="connsiteX11" fmla="*/ 44461 w 183622"/>
                <a:gd name="connsiteY11" fmla="*/ 440896 h 545501"/>
                <a:gd name="connsiteX12" fmla="*/ 3458 w 183622"/>
                <a:gd name="connsiteY12" fmla="*/ 461398 h 545501"/>
                <a:gd name="connsiteX13" fmla="*/ 28060 w 183622"/>
                <a:gd name="connsiteY13" fmla="*/ 397842 h 545501"/>
                <a:gd name="connsiteX14" fmla="*/ 56860 w 183622"/>
                <a:gd name="connsiteY14" fmla="*/ 268432 h 545501"/>
                <a:gd name="connsiteX15" fmla="*/ 52664 w 183622"/>
                <a:gd name="connsiteY15" fmla="*/ 94408 h 545501"/>
                <a:gd name="connsiteX0" fmla="*/ 52664 w 183622"/>
                <a:gd name="connsiteY0" fmla="*/ 99119 h 550212"/>
                <a:gd name="connsiteX1" fmla="*/ 102157 w 183622"/>
                <a:gd name="connsiteY1" fmla="*/ 4784 h 550212"/>
                <a:gd name="connsiteX2" fmla="*/ 165425 w 183622"/>
                <a:gd name="connsiteY2" fmla="*/ 49791 h 550212"/>
                <a:gd name="connsiteX3" fmla="*/ 151074 w 183622"/>
                <a:gd name="connsiteY3" fmla="*/ 349755 h 550212"/>
                <a:gd name="connsiteX4" fmla="*/ 181827 w 183622"/>
                <a:gd name="connsiteY4" fmla="*/ 459959 h 550212"/>
                <a:gd name="connsiteX5" fmla="*/ 146973 w 183622"/>
                <a:gd name="connsiteY5" fmla="*/ 431256 h 550212"/>
                <a:gd name="connsiteX6" fmla="*/ 157224 w 183622"/>
                <a:gd name="connsiteY6" fmla="*/ 537868 h 550212"/>
                <a:gd name="connsiteX7" fmla="*/ 112119 w 183622"/>
                <a:gd name="connsiteY7" fmla="*/ 441507 h 550212"/>
                <a:gd name="connsiteX8" fmla="*/ 108019 w 183622"/>
                <a:gd name="connsiteY8" fmla="*/ 550169 h 550212"/>
                <a:gd name="connsiteX9" fmla="*/ 77459 w 183622"/>
                <a:gd name="connsiteY9" fmla="*/ 449804 h 550212"/>
                <a:gd name="connsiteX10" fmla="*/ 50613 w 183622"/>
                <a:gd name="connsiteY10" fmla="*/ 544019 h 550212"/>
                <a:gd name="connsiteX11" fmla="*/ 44461 w 183622"/>
                <a:gd name="connsiteY11" fmla="*/ 445607 h 550212"/>
                <a:gd name="connsiteX12" fmla="*/ 3458 w 183622"/>
                <a:gd name="connsiteY12" fmla="*/ 466109 h 550212"/>
                <a:gd name="connsiteX13" fmla="*/ 28060 w 183622"/>
                <a:gd name="connsiteY13" fmla="*/ 402553 h 550212"/>
                <a:gd name="connsiteX14" fmla="*/ 56860 w 183622"/>
                <a:gd name="connsiteY14" fmla="*/ 273143 h 550212"/>
                <a:gd name="connsiteX15" fmla="*/ 52664 w 183622"/>
                <a:gd name="connsiteY15" fmla="*/ 99119 h 550212"/>
                <a:gd name="connsiteX0" fmla="*/ 52664 w 183622"/>
                <a:gd name="connsiteY0" fmla="*/ 52963 h 547041"/>
                <a:gd name="connsiteX1" fmla="*/ 102157 w 183622"/>
                <a:gd name="connsiteY1" fmla="*/ 1613 h 547041"/>
                <a:gd name="connsiteX2" fmla="*/ 165425 w 183622"/>
                <a:gd name="connsiteY2" fmla="*/ 46620 h 547041"/>
                <a:gd name="connsiteX3" fmla="*/ 151074 w 183622"/>
                <a:gd name="connsiteY3" fmla="*/ 346584 h 547041"/>
                <a:gd name="connsiteX4" fmla="*/ 181827 w 183622"/>
                <a:gd name="connsiteY4" fmla="*/ 456788 h 547041"/>
                <a:gd name="connsiteX5" fmla="*/ 146973 w 183622"/>
                <a:gd name="connsiteY5" fmla="*/ 428085 h 547041"/>
                <a:gd name="connsiteX6" fmla="*/ 157224 w 183622"/>
                <a:gd name="connsiteY6" fmla="*/ 534697 h 547041"/>
                <a:gd name="connsiteX7" fmla="*/ 112119 w 183622"/>
                <a:gd name="connsiteY7" fmla="*/ 438336 h 547041"/>
                <a:gd name="connsiteX8" fmla="*/ 108019 w 183622"/>
                <a:gd name="connsiteY8" fmla="*/ 546998 h 547041"/>
                <a:gd name="connsiteX9" fmla="*/ 77459 w 183622"/>
                <a:gd name="connsiteY9" fmla="*/ 446633 h 547041"/>
                <a:gd name="connsiteX10" fmla="*/ 50613 w 183622"/>
                <a:gd name="connsiteY10" fmla="*/ 540848 h 547041"/>
                <a:gd name="connsiteX11" fmla="*/ 44461 w 183622"/>
                <a:gd name="connsiteY11" fmla="*/ 442436 h 547041"/>
                <a:gd name="connsiteX12" fmla="*/ 3458 w 183622"/>
                <a:gd name="connsiteY12" fmla="*/ 462938 h 547041"/>
                <a:gd name="connsiteX13" fmla="*/ 28060 w 183622"/>
                <a:gd name="connsiteY13" fmla="*/ 399382 h 547041"/>
                <a:gd name="connsiteX14" fmla="*/ 56860 w 183622"/>
                <a:gd name="connsiteY14" fmla="*/ 269972 h 547041"/>
                <a:gd name="connsiteX15" fmla="*/ 52664 w 183622"/>
                <a:gd name="connsiteY15" fmla="*/ 52963 h 547041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3622" h="555612">
                  <a:moveTo>
                    <a:pt x="52664" y="61534"/>
                  </a:moveTo>
                  <a:cubicBezTo>
                    <a:pt x="59888" y="15179"/>
                    <a:pt x="81410" y="1472"/>
                    <a:pt x="100203" y="415"/>
                  </a:cubicBezTo>
                  <a:cubicBezTo>
                    <a:pt x="118996" y="-642"/>
                    <a:pt x="156947" y="-3932"/>
                    <a:pt x="165425" y="55191"/>
                  </a:cubicBezTo>
                  <a:cubicBezTo>
                    <a:pt x="173903" y="114314"/>
                    <a:pt x="148340" y="286794"/>
                    <a:pt x="151074" y="355155"/>
                  </a:cubicBezTo>
                  <a:cubicBezTo>
                    <a:pt x="153808" y="423516"/>
                    <a:pt x="192279" y="447868"/>
                    <a:pt x="181827" y="465359"/>
                  </a:cubicBezTo>
                  <a:cubicBezTo>
                    <a:pt x="171375" y="482850"/>
                    <a:pt x="151074" y="423671"/>
                    <a:pt x="146973" y="436656"/>
                  </a:cubicBezTo>
                  <a:cubicBezTo>
                    <a:pt x="142873" y="449641"/>
                    <a:pt x="171138" y="533553"/>
                    <a:pt x="157224" y="543268"/>
                  </a:cubicBezTo>
                  <a:cubicBezTo>
                    <a:pt x="143310" y="552983"/>
                    <a:pt x="120320" y="444857"/>
                    <a:pt x="112119" y="446907"/>
                  </a:cubicBezTo>
                  <a:cubicBezTo>
                    <a:pt x="103918" y="448957"/>
                    <a:pt x="123565" y="558094"/>
                    <a:pt x="108019" y="555569"/>
                  </a:cubicBezTo>
                  <a:cubicBezTo>
                    <a:pt x="92473" y="553044"/>
                    <a:pt x="87027" y="456229"/>
                    <a:pt x="77459" y="455204"/>
                  </a:cubicBezTo>
                  <a:cubicBezTo>
                    <a:pt x="67891" y="454179"/>
                    <a:pt x="67836" y="548164"/>
                    <a:pt x="50613" y="549419"/>
                  </a:cubicBezTo>
                  <a:cubicBezTo>
                    <a:pt x="33390" y="550674"/>
                    <a:pt x="52320" y="463992"/>
                    <a:pt x="44461" y="451007"/>
                  </a:cubicBezTo>
                  <a:cubicBezTo>
                    <a:pt x="36602" y="438022"/>
                    <a:pt x="16442" y="478685"/>
                    <a:pt x="3458" y="471509"/>
                  </a:cubicBezTo>
                  <a:cubicBezTo>
                    <a:pt x="-9526" y="464333"/>
                    <a:pt x="17467" y="429480"/>
                    <a:pt x="28060" y="407953"/>
                  </a:cubicBezTo>
                  <a:cubicBezTo>
                    <a:pt x="60144" y="359073"/>
                    <a:pt x="59236" y="343593"/>
                    <a:pt x="56860" y="278543"/>
                  </a:cubicBezTo>
                  <a:cubicBezTo>
                    <a:pt x="54484" y="213493"/>
                    <a:pt x="45440" y="107889"/>
                    <a:pt x="52664" y="61534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4D580D94-12F0-46B3-8138-3566D5ACAAF4}"/>
                </a:ext>
              </a:extLst>
            </p:cNvPr>
            <p:cNvSpPr/>
            <p:nvPr/>
          </p:nvSpPr>
          <p:spPr>
            <a:xfrm rot="3691782">
              <a:off x="9224364" y="2651056"/>
              <a:ext cx="150303" cy="254985"/>
            </a:xfrm>
            <a:custGeom>
              <a:avLst/>
              <a:gdLst>
                <a:gd name="connsiteX0" fmla="*/ 26048 w 207295"/>
                <a:gd name="connsiteY0" fmla="*/ 89400 h 310281"/>
                <a:gd name="connsiteX1" fmla="*/ 88597 w 207295"/>
                <a:gd name="connsiteY1" fmla="*/ 44 h 310281"/>
                <a:gd name="connsiteX2" fmla="*/ 171995 w 207295"/>
                <a:gd name="connsiteY2" fmla="*/ 80464 h 310281"/>
                <a:gd name="connsiteX3" fmla="*/ 204758 w 207295"/>
                <a:gd name="connsiteY3" fmla="*/ 274067 h 310281"/>
                <a:gd name="connsiteX4" fmla="*/ 109446 w 207295"/>
                <a:gd name="connsiteY4" fmla="*/ 294916 h 310281"/>
                <a:gd name="connsiteX5" fmla="*/ 5199 w 207295"/>
                <a:gd name="connsiteY5" fmla="*/ 294916 h 310281"/>
                <a:gd name="connsiteX6" fmla="*/ 26048 w 207295"/>
                <a:gd name="connsiteY6" fmla="*/ 89400 h 310281"/>
                <a:gd name="connsiteX0" fmla="*/ 25027 w 206625"/>
                <a:gd name="connsiteY0" fmla="*/ 89400 h 324978"/>
                <a:gd name="connsiteX1" fmla="*/ 87576 w 206625"/>
                <a:gd name="connsiteY1" fmla="*/ 44 h 324978"/>
                <a:gd name="connsiteX2" fmla="*/ 170974 w 206625"/>
                <a:gd name="connsiteY2" fmla="*/ 80464 h 324978"/>
                <a:gd name="connsiteX3" fmla="*/ 203737 w 206625"/>
                <a:gd name="connsiteY3" fmla="*/ 274067 h 324978"/>
                <a:gd name="connsiteX4" fmla="*/ 102468 w 206625"/>
                <a:gd name="connsiteY4" fmla="*/ 321723 h 324978"/>
                <a:gd name="connsiteX5" fmla="*/ 4178 w 206625"/>
                <a:gd name="connsiteY5" fmla="*/ 294916 h 324978"/>
                <a:gd name="connsiteX6" fmla="*/ 25027 w 206625"/>
                <a:gd name="connsiteY6" fmla="*/ 89400 h 324978"/>
                <a:gd name="connsiteX0" fmla="*/ 25027 w 215052"/>
                <a:gd name="connsiteY0" fmla="*/ 89406 h 325089"/>
                <a:gd name="connsiteX1" fmla="*/ 87576 w 215052"/>
                <a:gd name="connsiteY1" fmla="*/ 50 h 325089"/>
                <a:gd name="connsiteX2" fmla="*/ 170974 w 215052"/>
                <a:gd name="connsiteY2" fmla="*/ 80470 h 325089"/>
                <a:gd name="connsiteX3" fmla="*/ 212673 w 215052"/>
                <a:gd name="connsiteY3" fmla="*/ 300880 h 325089"/>
                <a:gd name="connsiteX4" fmla="*/ 102468 w 215052"/>
                <a:gd name="connsiteY4" fmla="*/ 321729 h 325089"/>
                <a:gd name="connsiteX5" fmla="*/ 4178 w 215052"/>
                <a:gd name="connsiteY5" fmla="*/ 294922 h 325089"/>
                <a:gd name="connsiteX6" fmla="*/ 25027 w 215052"/>
                <a:gd name="connsiteY6" fmla="*/ 89406 h 325089"/>
                <a:gd name="connsiteX0" fmla="*/ 33149 w 223174"/>
                <a:gd name="connsiteY0" fmla="*/ 89406 h 331862"/>
                <a:gd name="connsiteX1" fmla="*/ 95698 w 223174"/>
                <a:gd name="connsiteY1" fmla="*/ 50 h 331862"/>
                <a:gd name="connsiteX2" fmla="*/ 179096 w 223174"/>
                <a:gd name="connsiteY2" fmla="*/ 80470 h 331862"/>
                <a:gd name="connsiteX3" fmla="*/ 220795 w 223174"/>
                <a:gd name="connsiteY3" fmla="*/ 300880 h 331862"/>
                <a:gd name="connsiteX4" fmla="*/ 110590 w 223174"/>
                <a:gd name="connsiteY4" fmla="*/ 321729 h 331862"/>
                <a:gd name="connsiteX5" fmla="*/ 3365 w 223174"/>
                <a:gd name="connsiteY5" fmla="*/ 309814 h 331862"/>
                <a:gd name="connsiteX6" fmla="*/ 33149 w 223174"/>
                <a:gd name="connsiteY6" fmla="*/ 89406 h 331862"/>
                <a:gd name="connsiteX0" fmla="*/ 23550 w 225489"/>
                <a:gd name="connsiteY0" fmla="*/ 104561 h 331102"/>
                <a:gd name="connsiteX1" fmla="*/ 98013 w 225489"/>
                <a:gd name="connsiteY1" fmla="*/ 312 h 331102"/>
                <a:gd name="connsiteX2" fmla="*/ 181411 w 225489"/>
                <a:gd name="connsiteY2" fmla="*/ 80732 h 331102"/>
                <a:gd name="connsiteX3" fmla="*/ 223110 w 225489"/>
                <a:gd name="connsiteY3" fmla="*/ 301142 h 331102"/>
                <a:gd name="connsiteX4" fmla="*/ 112905 w 225489"/>
                <a:gd name="connsiteY4" fmla="*/ 321991 h 331102"/>
                <a:gd name="connsiteX5" fmla="*/ 5680 w 225489"/>
                <a:gd name="connsiteY5" fmla="*/ 310076 h 331102"/>
                <a:gd name="connsiteX6" fmla="*/ 23550 w 225489"/>
                <a:gd name="connsiteY6" fmla="*/ 104561 h 331102"/>
                <a:gd name="connsiteX0" fmla="*/ 23550 w 227742"/>
                <a:gd name="connsiteY0" fmla="*/ 104561 h 331102"/>
                <a:gd name="connsiteX1" fmla="*/ 98013 w 227742"/>
                <a:gd name="connsiteY1" fmla="*/ 312 h 331102"/>
                <a:gd name="connsiteX2" fmla="*/ 196304 w 227742"/>
                <a:gd name="connsiteY2" fmla="*/ 80732 h 331102"/>
                <a:gd name="connsiteX3" fmla="*/ 223110 w 227742"/>
                <a:gd name="connsiteY3" fmla="*/ 301142 h 331102"/>
                <a:gd name="connsiteX4" fmla="*/ 112905 w 227742"/>
                <a:gd name="connsiteY4" fmla="*/ 321991 h 331102"/>
                <a:gd name="connsiteX5" fmla="*/ 5680 w 227742"/>
                <a:gd name="connsiteY5" fmla="*/ 310076 h 331102"/>
                <a:gd name="connsiteX6" fmla="*/ 23550 w 227742"/>
                <a:gd name="connsiteY6" fmla="*/ 104561 h 331102"/>
                <a:gd name="connsiteX0" fmla="*/ 19305 w 229454"/>
                <a:gd name="connsiteY0" fmla="*/ 68648 h 333403"/>
                <a:gd name="connsiteX1" fmla="*/ 99725 w 229454"/>
                <a:gd name="connsiteY1" fmla="*/ 141 h 333403"/>
                <a:gd name="connsiteX2" fmla="*/ 198016 w 229454"/>
                <a:gd name="connsiteY2" fmla="*/ 80561 h 333403"/>
                <a:gd name="connsiteX3" fmla="*/ 224822 w 229454"/>
                <a:gd name="connsiteY3" fmla="*/ 300971 h 333403"/>
                <a:gd name="connsiteX4" fmla="*/ 114617 w 229454"/>
                <a:gd name="connsiteY4" fmla="*/ 321820 h 333403"/>
                <a:gd name="connsiteX5" fmla="*/ 7392 w 229454"/>
                <a:gd name="connsiteY5" fmla="*/ 309905 h 333403"/>
                <a:gd name="connsiteX6" fmla="*/ 19305 w 229454"/>
                <a:gd name="connsiteY6" fmla="*/ 68648 h 333403"/>
                <a:gd name="connsiteX0" fmla="*/ 19305 w 226896"/>
                <a:gd name="connsiteY0" fmla="*/ 68558 h 333313"/>
                <a:gd name="connsiteX1" fmla="*/ 99725 w 226896"/>
                <a:gd name="connsiteY1" fmla="*/ 51 h 333313"/>
                <a:gd name="connsiteX2" fmla="*/ 180145 w 226896"/>
                <a:gd name="connsiteY2" fmla="*/ 62599 h 333313"/>
                <a:gd name="connsiteX3" fmla="*/ 224822 w 226896"/>
                <a:gd name="connsiteY3" fmla="*/ 300881 h 333313"/>
                <a:gd name="connsiteX4" fmla="*/ 114617 w 226896"/>
                <a:gd name="connsiteY4" fmla="*/ 321730 h 333313"/>
                <a:gd name="connsiteX5" fmla="*/ 7392 w 226896"/>
                <a:gd name="connsiteY5" fmla="*/ 309815 h 333313"/>
                <a:gd name="connsiteX6" fmla="*/ 19305 w 226896"/>
                <a:gd name="connsiteY6" fmla="*/ 68558 h 333313"/>
                <a:gd name="connsiteX0" fmla="*/ 18790 w 226497"/>
                <a:gd name="connsiteY0" fmla="*/ 95334 h 360089"/>
                <a:gd name="connsiteX1" fmla="*/ 84318 w 226497"/>
                <a:gd name="connsiteY1" fmla="*/ 20 h 360089"/>
                <a:gd name="connsiteX2" fmla="*/ 179630 w 226497"/>
                <a:gd name="connsiteY2" fmla="*/ 89375 h 360089"/>
                <a:gd name="connsiteX3" fmla="*/ 224307 w 226497"/>
                <a:gd name="connsiteY3" fmla="*/ 327657 h 360089"/>
                <a:gd name="connsiteX4" fmla="*/ 114102 w 226497"/>
                <a:gd name="connsiteY4" fmla="*/ 348506 h 360089"/>
                <a:gd name="connsiteX5" fmla="*/ 6877 w 226497"/>
                <a:gd name="connsiteY5" fmla="*/ 336591 h 360089"/>
                <a:gd name="connsiteX6" fmla="*/ 18790 w 226497"/>
                <a:gd name="connsiteY6" fmla="*/ 95334 h 360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6497" h="360089">
                  <a:moveTo>
                    <a:pt x="18790" y="95334"/>
                  </a:moveTo>
                  <a:cubicBezTo>
                    <a:pt x="31697" y="39239"/>
                    <a:pt x="57511" y="1013"/>
                    <a:pt x="84318" y="20"/>
                  </a:cubicBezTo>
                  <a:cubicBezTo>
                    <a:pt x="111125" y="-973"/>
                    <a:pt x="156299" y="34769"/>
                    <a:pt x="179630" y="89375"/>
                  </a:cubicBezTo>
                  <a:cubicBezTo>
                    <a:pt x="202961" y="143981"/>
                    <a:pt x="235228" y="284469"/>
                    <a:pt x="224307" y="327657"/>
                  </a:cubicBezTo>
                  <a:cubicBezTo>
                    <a:pt x="213386" y="370845"/>
                    <a:pt x="147362" y="345031"/>
                    <a:pt x="114102" y="348506"/>
                  </a:cubicBezTo>
                  <a:cubicBezTo>
                    <a:pt x="80842" y="351981"/>
                    <a:pt x="22762" y="378786"/>
                    <a:pt x="6877" y="336591"/>
                  </a:cubicBezTo>
                  <a:cubicBezTo>
                    <a:pt x="-9008" y="294396"/>
                    <a:pt x="5883" y="151429"/>
                    <a:pt x="18790" y="95334"/>
                  </a:cubicBezTo>
                  <a:close/>
                </a:path>
              </a:pathLst>
            </a:custGeom>
            <a:solidFill>
              <a:srgbClr val="D6323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73CD0471-0E70-4EB5-8A29-6A33B8A5E0BD}"/>
                </a:ext>
              </a:extLst>
            </p:cNvPr>
            <p:cNvSpPr/>
            <p:nvPr/>
          </p:nvSpPr>
          <p:spPr>
            <a:xfrm rot="17844940">
              <a:off x="9434024" y="3655417"/>
              <a:ext cx="96400" cy="296385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  <a:gd name="connsiteX0" fmla="*/ 6496 w 140748"/>
                <a:gd name="connsiteY0" fmla="*/ 42636 h 364378"/>
                <a:gd name="connsiteX1" fmla="*/ 8067 w 140748"/>
                <a:gd name="connsiteY1" fmla="*/ 310013 h 364378"/>
                <a:gd name="connsiteX2" fmla="*/ 70905 w 140748"/>
                <a:gd name="connsiteY2" fmla="*/ 364185 h 364378"/>
                <a:gd name="connsiteX3" fmla="*/ 129409 w 140748"/>
                <a:gd name="connsiteY3" fmla="*/ 303514 h 364378"/>
                <a:gd name="connsiteX4" fmla="*/ 131576 w 140748"/>
                <a:gd name="connsiteY4" fmla="*/ 60829 h 364378"/>
                <a:gd name="connsiteX5" fmla="*/ 60071 w 140748"/>
                <a:gd name="connsiteY5" fmla="*/ 2324 h 364378"/>
                <a:gd name="connsiteX6" fmla="*/ 6496 w 140748"/>
                <a:gd name="connsiteY6" fmla="*/ 42636 h 364378"/>
                <a:gd name="connsiteX0" fmla="*/ 6496 w 136138"/>
                <a:gd name="connsiteY0" fmla="*/ 45571 h 367313"/>
                <a:gd name="connsiteX1" fmla="*/ 8067 w 136138"/>
                <a:gd name="connsiteY1" fmla="*/ 312948 h 367313"/>
                <a:gd name="connsiteX2" fmla="*/ 70905 w 136138"/>
                <a:gd name="connsiteY2" fmla="*/ 367120 h 367313"/>
                <a:gd name="connsiteX3" fmla="*/ 129409 w 136138"/>
                <a:gd name="connsiteY3" fmla="*/ 306449 h 367313"/>
                <a:gd name="connsiteX4" fmla="*/ 123956 w 136138"/>
                <a:gd name="connsiteY4" fmla="*/ 37094 h 367313"/>
                <a:gd name="connsiteX5" fmla="*/ 60071 w 136138"/>
                <a:gd name="connsiteY5" fmla="*/ 5259 h 367313"/>
                <a:gd name="connsiteX6" fmla="*/ 6496 w 136138"/>
                <a:gd name="connsiteY6" fmla="*/ 45571 h 367313"/>
                <a:gd name="connsiteX0" fmla="*/ 6991 w 136633"/>
                <a:gd name="connsiteY0" fmla="*/ 56469 h 378211"/>
                <a:gd name="connsiteX1" fmla="*/ 8562 w 136633"/>
                <a:gd name="connsiteY1" fmla="*/ 323846 h 378211"/>
                <a:gd name="connsiteX2" fmla="*/ 71400 w 136633"/>
                <a:gd name="connsiteY2" fmla="*/ 378018 h 378211"/>
                <a:gd name="connsiteX3" fmla="*/ 129904 w 136633"/>
                <a:gd name="connsiteY3" fmla="*/ 317347 h 378211"/>
                <a:gd name="connsiteX4" fmla="*/ 124451 w 136633"/>
                <a:gd name="connsiteY4" fmla="*/ 47992 h 378211"/>
                <a:gd name="connsiteX5" fmla="*/ 68186 w 136633"/>
                <a:gd name="connsiteY5" fmla="*/ 917 h 378211"/>
                <a:gd name="connsiteX6" fmla="*/ 6991 w 136633"/>
                <a:gd name="connsiteY6" fmla="*/ 56469 h 378211"/>
                <a:gd name="connsiteX0" fmla="*/ 3871 w 133513"/>
                <a:gd name="connsiteY0" fmla="*/ 56469 h 378103"/>
                <a:gd name="connsiteX1" fmla="*/ 13062 w 133513"/>
                <a:gd name="connsiteY1" fmla="*/ 321941 h 378103"/>
                <a:gd name="connsiteX2" fmla="*/ 68280 w 133513"/>
                <a:gd name="connsiteY2" fmla="*/ 378018 h 378103"/>
                <a:gd name="connsiteX3" fmla="*/ 126784 w 133513"/>
                <a:gd name="connsiteY3" fmla="*/ 317347 h 378103"/>
                <a:gd name="connsiteX4" fmla="*/ 121331 w 133513"/>
                <a:gd name="connsiteY4" fmla="*/ 47992 h 378103"/>
                <a:gd name="connsiteX5" fmla="*/ 65066 w 133513"/>
                <a:gd name="connsiteY5" fmla="*/ 917 h 378103"/>
                <a:gd name="connsiteX6" fmla="*/ 3871 w 133513"/>
                <a:gd name="connsiteY6" fmla="*/ 56469 h 378103"/>
                <a:gd name="connsiteX0" fmla="*/ 3871 w 130834"/>
                <a:gd name="connsiteY0" fmla="*/ 56469 h 378482"/>
                <a:gd name="connsiteX1" fmla="*/ 13062 w 130834"/>
                <a:gd name="connsiteY1" fmla="*/ 321941 h 378482"/>
                <a:gd name="connsiteX2" fmla="*/ 68280 w 130834"/>
                <a:gd name="connsiteY2" fmla="*/ 378018 h 378482"/>
                <a:gd name="connsiteX3" fmla="*/ 121069 w 130834"/>
                <a:gd name="connsiteY3" fmla="*/ 307822 h 378482"/>
                <a:gd name="connsiteX4" fmla="*/ 121331 w 130834"/>
                <a:gd name="connsiteY4" fmla="*/ 47992 h 378482"/>
                <a:gd name="connsiteX5" fmla="*/ 65066 w 130834"/>
                <a:gd name="connsiteY5" fmla="*/ 917 h 378482"/>
                <a:gd name="connsiteX6" fmla="*/ 3871 w 130834"/>
                <a:gd name="connsiteY6" fmla="*/ 56469 h 378482"/>
                <a:gd name="connsiteX0" fmla="*/ 3747 w 130911"/>
                <a:gd name="connsiteY0" fmla="*/ 56469 h 374836"/>
                <a:gd name="connsiteX1" fmla="*/ 12938 w 130911"/>
                <a:gd name="connsiteY1" fmla="*/ 321941 h 374836"/>
                <a:gd name="connsiteX2" fmla="*/ 64346 w 130911"/>
                <a:gd name="connsiteY2" fmla="*/ 374208 h 374836"/>
                <a:gd name="connsiteX3" fmla="*/ 120945 w 130911"/>
                <a:gd name="connsiteY3" fmla="*/ 307822 h 374836"/>
                <a:gd name="connsiteX4" fmla="*/ 121207 w 130911"/>
                <a:gd name="connsiteY4" fmla="*/ 47992 h 374836"/>
                <a:gd name="connsiteX5" fmla="*/ 64942 w 130911"/>
                <a:gd name="connsiteY5" fmla="*/ 917 h 374836"/>
                <a:gd name="connsiteX6" fmla="*/ 3747 w 130911"/>
                <a:gd name="connsiteY6" fmla="*/ 56469 h 374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0911" h="374836">
                  <a:moveTo>
                    <a:pt x="3747" y="56469"/>
                  </a:moveTo>
                  <a:cubicBezTo>
                    <a:pt x="-4920" y="109973"/>
                    <a:pt x="2838" y="268985"/>
                    <a:pt x="12938" y="321941"/>
                  </a:cubicBezTo>
                  <a:cubicBezTo>
                    <a:pt x="23038" y="374897"/>
                    <a:pt x="46345" y="376561"/>
                    <a:pt x="64346" y="374208"/>
                  </a:cubicBezTo>
                  <a:cubicBezTo>
                    <a:pt x="82347" y="371855"/>
                    <a:pt x="111468" y="362191"/>
                    <a:pt x="120945" y="307822"/>
                  </a:cubicBezTo>
                  <a:cubicBezTo>
                    <a:pt x="130422" y="253453"/>
                    <a:pt x="137458" y="102524"/>
                    <a:pt x="121207" y="47992"/>
                  </a:cubicBezTo>
                  <a:cubicBezTo>
                    <a:pt x="104956" y="-6540"/>
                    <a:pt x="84519" y="-496"/>
                    <a:pt x="64942" y="917"/>
                  </a:cubicBezTo>
                  <a:cubicBezTo>
                    <a:pt x="45365" y="2330"/>
                    <a:pt x="12414" y="2965"/>
                    <a:pt x="3747" y="56469"/>
                  </a:cubicBezTo>
                  <a:close/>
                </a:path>
              </a:pathLst>
            </a:custGeom>
            <a:solidFill>
              <a:srgbClr val="D6323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072E825B-4731-4153-80C6-F8F5D94092AD}"/>
                </a:ext>
              </a:extLst>
            </p:cNvPr>
            <p:cNvSpPr/>
            <p:nvPr/>
          </p:nvSpPr>
          <p:spPr>
            <a:xfrm>
              <a:off x="9326113" y="3508905"/>
              <a:ext cx="124042" cy="287205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111" h="362079">
                  <a:moveTo>
                    <a:pt x="3429" y="49900"/>
                  </a:moveTo>
                  <a:cubicBezTo>
                    <a:pt x="-5238" y="101182"/>
                    <a:pt x="3790" y="255748"/>
                    <a:pt x="16430" y="307752"/>
                  </a:cubicBezTo>
                  <a:cubicBezTo>
                    <a:pt x="29070" y="359756"/>
                    <a:pt x="59044" y="363007"/>
                    <a:pt x="79268" y="361924"/>
                  </a:cubicBezTo>
                  <a:cubicBezTo>
                    <a:pt x="99492" y="360841"/>
                    <a:pt x="127660" y="351812"/>
                    <a:pt x="137772" y="301253"/>
                  </a:cubicBezTo>
                  <a:cubicBezTo>
                    <a:pt x="147884" y="250694"/>
                    <a:pt x="156190" y="113100"/>
                    <a:pt x="139939" y="58568"/>
                  </a:cubicBezTo>
                  <a:cubicBezTo>
                    <a:pt x="123688" y="4036"/>
                    <a:pt x="86852" y="-658"/>
                    <a:pt x="68434" y="63"/>
                  </a:cubicBezTo>
                  <a:cubicBezTo>
                    <a:pt x="50016" y="784"/>
                    <a:pt x="12096" y="-1382"/>
                    <a:pt x="3429" y="49900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F2EB5416-5D9C-4F3F-86C5-A8F42D73435A}"/>
                </a:ext>
              </a:extLst>
            </p:cNvPr>
            <p:cNvSpPr/>
            <p:nvPr/>
          </p:nvSpPr>
          <p:spPr>
            <a:xfrm>
              <a:off x="9263817" y="3273445"/>
              <a:ext cx="261064" cy="355598"/>
            </a:xfrm>
            <a:custGeom>
              <a:avLst/>
              <a:gdLst>
                <a:gd name="connsiteX0" fmla="*/ 11215 w 427713"/>
                <a:gd name="connsiteY0" fmla="*/ 118649 h 561918"/>
                <a:gd name="connsiteX1" fmla="*/ 27755 w 427713"/>
                <a:gd name="connsiteY1" fmla="*/ 364379 h 561918"/>
                <a:gd name="connsiteX2" fmla="*/ 32481 w 427713"/>
                <a:gd name="connsiteY2" fmla="*/ 522686 h 561918"/>
                <a:gd name="connsiteX3" fmla="*/ 190788 w 427713"/>
                <a:gd name="connsiteY3" fmla="*/ 543951 h 561918"/>
                <a:gd name="connsiteX4" fmla="*/ 405802 w 427713"/>
                <a:gd name="connsiteY4" fmla="*/ 543951 h 561918"/>
                <a:gd name="connsiteX5" fmla="*/ 417615 w 427713"/>
                <a:gd name="connsiteY5" fmla="*/ 312398 h 561918"/>
                <a:gd name="connsiteX6" fmla="*/ 410527 w 427713"/>
                <a:gd name="connsiteY6" fmla="*/ 76119 h 561918"/>
                <a:gd name="connsiteX7" fmla="*/ 216778 w 427713"/>
                <a:gd name="connsiteY7" fmla="*/ 509 h 561918"/>
                <a:gd name="connsiteX8" fmla="*/ 11215 w 427713"/>
                <a:gd name="connsiteY8" fmla="*/ 118649 h 561918"/>
                <a:gd name="connsiteX0" fmla="*/ 11560 w 425696"/>
                <a:gd name="connsiteY0" fmla="*/ 87530 h 561515"/>
                <a:gd name="connsiteX1" fmla="*/ 25738 w 425696"/>
                <a:gd name="connsiteY1" fmla="*/ 363976 h 561515"/>
                <a:gd name="connsiteX2" fmla="*/ 30464 w 425696"/>
                <a:gd name="connsiteY2" fmla="*/ 522283 h 561515"/>
                <a:gd name="connsiteX3" fmla="*/ 188771 w 425696"/>
                <a:gd name="connsiteY3" fmla="*/ 543548 h 561515"/>
                <a:gd name="connsiteX4" fmla="*/ 403785 w 425696"/>
                <a:gd name="connsiteY4" fmla="*/ 543548 h 561515"/>
                <a:gd name="connsiteX5" fmla="*/ 415598 w 425696"/>
                <a:gd name="connsiteY5" fmla="*/ 311995 h 561515"/>
                <a:gd name="connsiteX6" fmla="*/ 408510 w 425696"/>
                <a:gd name="connsiteY6" fmla="*/ 75716 h 561515"/>
                <a:gd name="connsiteX7" fmla="*/ 214761 w 425696"/>
                <a:gd name="connsiteY7" fmla="*/ 106 h 561515"/>
                <a:gd name="connsiteX8" fmla="*/ 11560 w 425696"/>
                <a:gd name="connsiteY8" fmla="*/ 87530 h 561515"/>
                <a:gd name="connsiteX0" fmla="*/ 10883 w 425019"/>
                <a:gd name="connsiteY0" fmla="*/ 85178 h 559163"/>
                <a:gd name="connsiteX1" fmla="*/ 25061 w 425019"/>
                <a:gd name="connsiteY1" fmla="*/ 361624 h 559163"/>
                <a:gd name="connsiteX2" fmla="*/ 29787 w 425019"/>
                <a:gd name="connsiteY2" fmla="*/ 519931 h 559163"/>
                <a:gd name="connsiteX3" fmla="*/ 188094 w 425019"/>
                <a:gd name="connsiteY3" fmla="*/ 541196 h 559163"/>
                <a:gd name="connsiteX4" fmla="*/ 403108 w 425019"/>
                <a:gd name="connsiteY4" fmla="*/ 541196 h 559163"/>
                <a:gd name="connsiteX5" fmla="*/ 414921 w 425019"/>
                <a:gd name="connsiteY5" fmla="*/ 309643 h 559163"/>
                <a:gd name="connsiteX6" fmla="*/ 407833 w 425019"/>
                <a:gd name="connsiteY6" fmla="*/ 73364 h 559163"/>
                <a:gd name="connsiteX7" fmla="*/ 204633 w 425019"/>
                <a:gd name="connsiteY7" fmla="*/ 116 h 559163"/>
                <a:gd name="connsiteX8" fmla="*/ 10883 w 425019"/>
                <a:gd name="connsiteY8" fmla="*/ 85178 h 559163"/>
                <a:gd name="connsiteX0" fmla="*/ 10883 w 431603"/>
                <a:gd name="connsiteY0" fmla="*/ 85178 h 559163"/>
                <a:gd name="connsiteX1" fmla="*/ 25061 w 431603"/>
                <a:gd name="connsiteY1" fmla="*/ 361624 h 559163"/>
                <a:gd name="connsiteX2" fmla="*/ 29787 w 431603"/>
                <a:gd name="connsiteY2" fmla="*/ 519931 h 559163"/>
                <a:gd name="connsiteX3" fmla="*/ 188094 w 431603"/>
                <a:gd name="connsiteY3" fmla="*/ 541196 h 559163"/>
                <a:gd name="connsiteX4" fmla="*/ 403108 w 431603"/>
                <a:gd name="connsiteY4" fmla="*/ 541196 h 559163"/>
                <a:gd name="connsiteX5" fmla="*/ 429098 w 431603"/>
                <a:gd name="connsiteY5" fmla="*/ 309643 h 559163"/>
                <a:gd name="connsiteX6" fmla="*/ 407833 w 431603"/>
                <a:gd name="connsiteY6" fmla="*/ 73364 h 559163"/>
                <a:gd name="connsiteX7" fmla="*/ 204633 w 431603"/>
                <a:gd name="connsiteY7" fmla="*/ 116 h 559163"/>
                <a:gd name="connsiteX8" fmla="*/ 10883 w 431603"/>
                <a:gd name="connsiteY8" fmla="*/ 85178 h 559163"/>
                <a:gd name="connsiteX0" fmla="*/ 16874 w 437594"/>
                <a:gd name="connsiteY0" fmla="*/ 85178 h 559163"/>
                <a:gd name="connsiteX1" fmla="*/ 12150 w 437594"/>
                <a:gd name="connsiteY1" fmla="*/ 361624 h 559163"/>
                <a:gd name="connsiteX2" fmla="*/ 35778 w 437594"/>
                <a:gd name="connsiteY2" fmla="*/ 519931 h 559163"/>
                <a:gd name="connsiteX3" fmla="*/ 194085 w 437594"/>
                <a:gd name="connsiteY3" fmla="*/ 541196 h 559163"/>
                <a:gd name="connsiteX4" fmla="*/ 409099 w 437594"/>
                <a:gd name="connsiteY4" fmla="*/ 541196 h 559163"/>
                <a:gd name="connsiteX5" fmla="*/ 435089 w 437594"/>
                <a:gd name="connsiteY5" fmla="*/ 309643 h 559163"/>
                <a:gd name="connsiteX6" fmla="*/ 413824 w 437594"/>
                <a:gd name="connsiteY6" fmla="*/ 73364 h 559163"/>
                <a:gd name="connsiteX7" fmla="*/ 210624 w 437594"/>
                <a:gd name="connsiteY7" fmla="*/ 116 h 559163"/>
                <a:gd name="connsiteX8" fmla="*/ 16874 w 437594"/>
                <a:gd name="connsiteY8" fmla="*/ 85178 h 559163"/>
                <a:gd name="connsiteX0" fmla="*/ 16874 w 437594"/>
                <a:gd name="connsiteY0" fmla="*/ 85178 h 563991"/>
                <a:gd name="connsiteX1" fmla="*/ 12150 w 437594"/>
                <a:gd name="connsiteY1" fmla="*/ 361624 h 563991"/>
                <a:gd name="connsiteX2" fmla="*/ 35778 w 437594"/>
                <a:gd name="connsiteY2" fmla="*/ 519931 h 563991"/>
                <a:gd name="connsiteX3" fmla="*/ 205899 w 437594"/>
                <a:gd name="connsiteY3" fmla="*/ 553010 h 563991"/>
                <a:gd name="connsiteX4" fmla="*/ 409099 w 437594"/>
                <a:gd name="connsiteY4" fmla="*/ 541196 h 563991"/>
                <a:gd name="connsiteX5" fmla="*/ 435089 w 437594"/>
                <a:gd name="connsiteY5" fmla="*/ 309643 h 563991"/>
                <a:gd name="connsiteX6" fmla="*/ 413824 w 437594"/>
                <a:gd name="connsiteY6" fmla="*/ 73364 h 563991"/>
                <a:gd name="connsiteX7" fmla="*/ 210624 w 437594"/>
                <a:gd name="connsiteY7" fmla="*/ 116 h 563991"/>
                <a:gd name="connsiteX8" fmla="*/ 16874 w 437594"/>
                <a:gd name="connsiteY8" fmla="*/ 85178 h 563991"/>
                <a:gd name="connsiteX0" fmla="*/ 16874 w 437594"/>
                <a:gd name="connsiteY0" fmla="*/ 85178 h 554236"/>
                <a:gd name="connsiteX1" fmla="*/ 12150 w 437594"/>
                <a:gd name="connsiteY1" fmla="*/ 361624 h 554236"/>
                <a:gd name="connsiteX2" fmla="*/ 35778 w 437594"/>
                <a:gd name="connsiteY2" fmla="*/ 519931 h 554236"/>
                <a:gd name="connsiteX3" fmla="*/ 205899 w 437594"/>
                <a:gd name="connsiteY3" fmla="*/ 553010 h 554236"/>
                <a:gd name="connsiteX4" fmla="*/ 409099 w 437594"/>
                <a:gd name="connsiteY4" fmla="*/ 522294 h 554236"/>
                <a:gd name="connsiteX5" fmla="*/ 435089 w 437594"/>
                <a:gd name="connsiteY5" fmla="*/ 309643 h 554236"/>
                <a:gd name="connsiteX6" fmla="*/ 413824 w 437594"/>
                <a:gd name="connsiteY6" fmla="*/ 73364 h 554236"/>
                <a:gd name="connsiteX7" fmla="*/ 210624 w 437594"/>
                <a:gd name="connsiteY7" fmla="*/ 116 h 554236"/>
                <a:gd name="connsiteX8" fmla="*/ 16874 w 437594"/>
                <a:gd name="connsiteY8" fmla="*/ 85178 h 554236"/>
                <a:gd name="connsiteX0" fmla="*/ 16874 w 437594"/>
                <a:gd name="connsiteY0" fmla="*/ 85178 h 558187"/>
                <a:gd name="connsiteX1" fmla="*/ 12150 w 437594"/>
                <a:gd name="connsiteY1" fmla="*/ 361624 h 558187"/>
                <a:gd name="connsiteX2" fmla="*/ 35778 w 437594"/>
                <a:gd name="connsiteY2" fmla="*/ 519931 h 558187"/>
                <a:gd name="connsiteX3" fmla="*/ 215350 w 437594"/>
                <a:gd name="connsiteY3" fmla="*/ 557736 h 558187"/>
                <a:gd name="connsiteX4" fmla="*/ 409099 w 437594"/>
                <a:gd name="connsiteY4" fmla="*/ 522294 h 558187"/>
                <a:gd name="connsiteX5" fmla="*/ 435089 w 437594"/>
                <a:gd name="connsiteY5" fmla="*/ 309643 h 558187"/>
                <a:gd name="connsiteX6" fmla="*/ 413824 w 437594"/>
                <a:gd name="connsiteY6" fmla="*/ 73364 h 558187"/>
                <a:gd name="connsiteX7" fmla="*/ 210624 w 437594"/>
                <a:gd name="connsiteY7" fmla="*/ 116 h 558187"/>
                <a:gd name="connsiteX8" fmla="*/ 16874 w 437594"/>
                <a:gd name="connsiteY8" fmla="*/ 85178 h 558187"/>
                <a:gd name="connsiteX0" fmla="*/ 20067 w 440787"/>
                <a:gd name="connsiteY0" fmla="*/ 85178 h 558187"/>
                <a:gd name="connsiteX1" fmla="*/ 8255 w 440787"/>
                <a:gd name="connsiteY1" fmla="*/ 361624 h 558187"/>
                <a:gd name="connsiteX2" fmla="*/ 38971 w 440787"/>
                <a:gd name="connsiteY2" fmla="*/ 519931 h 558187"/>
                <a:gd name="connsiteX3" fmla="*/ 218543 w 440787"/>
                <a:gd name="connsiteY3" fmla="*/ 557736 h 558187"/>
                <a:gd name="connsiteX4" fmla="*/ 412292 w 440787"/>
                <a:gd name="connsiteY4" fmla="*/ 522294 h 558187"/>
                <a:gd name="connsiteX5" fmla="*/ 438282 w 440787"/>
                <a:gd name="connsiteY5" fmla="*/ 309643 h 558187"/>
                <a:gd name="connsiteX6" fmla="*/ 417017 w 440787"/>
                <a:gd name="connsiteY6" fmla="*/ 73364 h 558187"/>
                <a:gd name="connsiteX7" fmla="*/ 213817 w 440787"/>
                <a:gd name="connsiteY7" fmla="*/ 116 h 558187"/>
                <a:gd name="connsiteX8" fmla="*/ 20067 w 440787"/>
                <a:gd name="connsiteY8" fmla="*/ 85178 h 558187"/>
                <a:gd name="connsiteX0" fmla="*/ 20067 w 442342"/>
                <a:gd name="connsiteY0" fmla="*/ 85178 h 558345"/>
                <a:gd name="connsiteX1" fmla="*/ 8255 w 442342"/>
                <a:gd name="connsiteY1" fmla="*/ 361624 h 558345"/>
                <a:gd name="connsiteX2" fmla="*/ 38971 w 442342"/>
                <a:gd name="connsiteY2" fmla="*/ 519931 h 558345"/>
                <a:gd name="connsiteX3" fmla="*/ 218543 w 442342"/>
                <a:gd name="connsiteY3" fmla="*/ 557736 h 558345"/>
                <a:gd name="connsiteX4" fmla="*/ 412292 w 442342"/>
                <a:gd name="connsiteY4" fmla="*/ 522294 h 558345"/>
                <a:gd name="connsiteX5" fmla="*/ 440644 w 442342"/>
                <a:gd name="connsiteY5" fmla="*/ 302555 h 558345"/>
                <a:gd name="connsiteX6" fmla="*/ 417017 w 442342"/>
                <a:gd name="connsiteY6" fmla="*/ 73364 h 558345"/>
                <a:gd name="connsiteX7" fmla="*/ 213817 w 442342"/>
                <a:gd name="connsiteY7" fmla="*/ 116 h 558345"/>
                <a:gd name="connsiteX8" fmla="*/ 20067 w 442342"/>
                <a:gd name="connsiteY8" fmla="*/ 85178 h 558345"/>
                <a:gd name="connsiteX0" fmla="*/ 21288 w 443563"/>
                <a:gd name="connsiteY0" fmla="*/ 85178 h 558345"/>
                <a:gd name="connsiteX1" fmla="*/ 7113 w 443563"/>
                <a:gd name="connsiteY1" fmla="*/ 356898 h 558345"/>
                <a:gd name="connsiteX2" fmla="*/ 40192 w 443563"/>
                <a:gd name="connsiteY2" fmla="*/ 519931 h 558345"/>
                <a:gd name="connsiteX3" fmla="*/ 219764 w 443563"/>
                <a:gd name="connsiteY3" fmla="*/ 557736 h 558345"/>
                <a:gd name="connsiteX4" fmla="*/ 413513 w 443563"/>
                <a:gd name="connsiteY4" fmla="*/ 522294 h 558345"/>
                <a:gd name="connsiteX5" fmla="*/ 441865 w 443563"/>
                <a:gd name="connsiteY5" fmla="*/ 302555 h 558345"/>
                <a:gd name="connsiteX6" fmla="*/ 418238 w 443563"/>
                <a:gd name="connsiteY6" fmla="*/ 73364 h 558345"/>
                <a:gd name="connsiteX7" fmla="*/ 215038 w 443563"/>
                <a:gd name="connsiteY7" fmla="*/ 116 h 558345"/>
                <a:gd name="connsiteX8" fmla="*/ 21288 w 443563"/>
                <a:gd name="connsiteY8" fmla="*/ 85178 h 558345"/>
                <a:gd name="connsiteX0" fmla="*/ 45611 w 437169"/>
                <a:gd name="connsiteY0" fmla="*/ 66265 h 558335"/>
                <a:gd name="connsiteX1" fmla="*/ 719 w 437169"/>
                <a:gd name="connsiteY1" fmla="*/ 356888 h 558335"/>
                <a:gd name="connsiteX2" fmla="*/ 33798 w 437169"/>
                <a:gd name="connsiteY2" fmla="*/ 519921 h 558335"/>
                <a:gd name="connsiteX3" fmla="*/ 213370 w 437169"/>
                <a:gd name="connsiteY3" fmla="*/ 557726 h 558335"/>
                <a:gd name="connsiteX4" fmla="*/ 407119 w 437169"/>
                <a:gd name="connsiteY4" fmla="*/ 522284 h 558335"/>
                <a:gd name="connsiteX5" fmla="*/ 435471 w 437169"/>
                <a:gd name="connsiteY5" fmla="*/ 302545 h 558335"/>
                <a:gd name="connsiteX6" fmla="*/ 411844 w 437169"/>
                <a:gd name="connsiteY6" fmla="*/ 73354 h 558335"/>
                <a:gd name="connsiteX7" fmla="*/ 208644 w 437169"/>
                <a:gd name="connsiteY7" fmla="*/ 106 h 558335"/>
                <a:gd name="connsiteX8" fmla="*/ 45611 w 437169"/>
                <a:gd name="connsiteY8" fmla="*/ 66265 h 558335"/>
                <a:gd name="connsiteX0" fmla="*/ 37761 w 429319"/>
                <a:gd name="connsiteY0" fmla="*/ 66214 h 558284"/>
                <a:gd name="connsiteX1" fmla="*/ 2320 w 429319"/>
                <a:gd name="connsiteY1" fmla="*/ 297767 h 558284"/>
                <a:gd name="connsiteX2" fmla="*/ 25948 w 429319"/>
                <a:gd name="connsiteY2" fmla="*/ 519870 h 558284"/>
                <a:gd name="connsiteX3" fmla="*/ 205520 w 429319"/>
                <a:gd name="connsiteY3" fmla="*/ 557675 h 558284"/>
                <a:gd name="connsiteX4" fmla="*/ 399269 w 429319"/>
                <a:gd name="connsiteY4" fmla="*/ 522233 h 558284"/>
                <a:gd name="connsiteX5" fmla="*/ 427621 w 429319"/>
                <a:gd name="connsiteY5" fmla="*/ 302494 h 558284"/>
                <a:gd name="connsiteX6" fmla="*/ 403994 w 429319"/>
                <a:gd name="connsiteY6" fmla="*/ 73303 h 558284"/>
                <a:gd name="connsiteX7" fmla="*/ 200794 w 429319"/>
                <a:gd name="connsiteY7" fmla="*/ 55 h 558284"/>
                <a:gd name="connsiteX8" fmla="*/ 37761 w 429319"/>
                <a:gd name="connsiteY8" fmla="*/ 66214 h 558284"/>
                <a:gd name="connsiteX0" fmla="*/ 36275 w 427833"/>
                <a:gd name="connsiteY0" fmla="*/ 66214 h 558958"/>
                <a:gd name="connsiteX1" fmla="*/ 834 w 427833"/>
                <a:gd name="connsiteY1" fmla="*/ 297767 h 558958"/>
                <a:gd name="connsiteX2" fmla="*/ 29188 w 427833"/>
                <a:gd name="connsiteY2" fmla="*/ 510418 h 558958"/>
                <a:gd name="connsiteX3" fmla="*/ 204034 w 427833"/>
                <a:gd name="connsiteY3" fmla="*/ 557675 h 558958"/>
                <a:gd name="connsiteX4" fmla="*/ 397783 w 427833"/>
                <a:gd name="connsiteY4" fmla="*/ 522233 h 558958"/>
                <a:gd name="connsiteX5" fmla="*/ 426135 w 427833"/>
                <a:gd name="connsiteY5" fmla="*/ 302494 h 558958"/>
                <a:gd name="connsiteX6" fmla="*/ 402508 w 427833"/>
                <a:gd name="connsiteY6" fmla="*/ 73303 h 558958"/>
                <a:gd name="connsiteX7" fmla="*/ 199308 w 427833"/>
                <a:gd name="connsiteY7" fmla="*/ 55 h 558958"/>
                <a:gd name="connsiteX8" fmla="*/ 36275 w 427833"/>
                <a:gd name="connsiteY8" fmla="*/ 66214 h 558958"/>
                <a:gd name="connsiteX0" fmla="*/ 36275 w 428528"/>
                <a:gd name="connsiteY0" fmla="*/ 66214 h 558440"/>
                <a:gd name="connsiteX1" fmla="*/ 834 w 428528"/>
                <a:gd name="connsiteY1" fmla="*/ 297767 h 558440"/>
                <a:gd name="connsiteX2" fmla="*/ 29188 w 428528"/>
                <a:gd name="connsiteY2" fmla="*/ 510418 h 558440"/>
                <a:gd name="connsiteX3" fmla="*/ 204034 w 428528"/>
                <a:gd name="connsiteY3" fmla="*/ 557675 h 558440"/>
                <a:gd name="connsiteX4" fmla="*/ 388332 w 428528"/>
                <a:gd name="connsiteY4" fmla="*/ 519870 h 558440"/>
                <a:gd name="connsiteX5" fmla="*/ 426135 w 428528"/>
                <a:gd name="connsiteY5" fmla="*/ 302494 h 558440"/>
                <a:gd name="connsiteX6" fmla="*/ 402508 w 428528"/>
                <a:gd name="connsiteY6" fmla="*/ 73303 h 558440"/>
                <a:gd name="connsiteX7" fmla="*/ 199308 w 428528"/>
                <a:gd name="connsiteY7" fmla="*/ 55 h 558440"/>
                <a:gd name="connsiteX8" fmla="*/ 36275 w 428528"/>
                <a:gd name="connsiteY8" fmla="*/ 66214 h 558440"/>
                <a:gd name="connsiteX0" fmla="*/ 37760 w 430013"/>
                <a:gd name="connsiteY0" fmla="*/ 66214 h 557901"/>
                <a:gd name="connsiteX1" fmla="*/ 2319 w 430013"/>
                <a:gd name="connsiteY1" fmla="*/ 297767 h 557901"/>
                <a:gd name="connsiteX2" fmla="*/ 25948 w 430013"/>
                <a:gd name="connsiteY2" fmla="*/ 519869 h 557901"/>
                <a:gd name="connsiteX3" fmla="*/ 205519 w 430013"/>
                <a:gd name="connsiteY3" fmla="*/ 557675 h 557901"/>
                <a:gd name="connsiteX4" fmla="*/ 389817 w 430013"/>
                <a:gd name="connsiteY4" fmla="*/ 519870 h 557901"/>
                <a:gd name="connsiteX5" fmla="*/ 427620 w 430013"/>
                <a:gd name="connsiteY5" fmla="*/ 302494 h 557901"/>
                <a:gd name="connsiteX6" fmla="*/ 403993 w 430013"/>
                <a:gd name="connsiteY6" fmla="*/ 73303 h 557901"/>
                <a:gd name="connsiteX7" fmla="*/ 200793 w 430013"/>
                <a:gd name="connsiteY7" fmla="*/ 55 h 557901"/>
                <a:gd name="connsiteX8" fmla="*/ 37760 w 430013"/>
                <a:gd name="connsiteY8" fmla="*/ 66214 h 557901"/>
                <a:gd name="connsiteX0" fmla="*/ 40684 w 432937"/>
                <a:gd name="connsiteY0" fmla="*/ 66214 h 557831"/>
                <a:gd name="connsiteX1" fmla="*/ 5243 w 432937"/>
                <a:gd name="connsiteY1" fmla="*/ 297767 h 557831"/>
                <a:gd name="connsiteX2" fmla="*/ 28872 w 432937"/>
                <a:gd name="connsiteY2" fmla="*/ 519869 h 557831"/>
                <a:gd name="connsiteX3" fmla="*/ 208443 w 432937"/>
                <a:gd name="connsiteY3" fmla="*/ 557675 h 557831"/>
                <a:gd name="connsiteX4" fmla="*/ 392741 w 432937"/>
                <a:gd name="connsiteY4" fmla="*/ 519870 h 557831"/>
                <a:gd name="connsiteX5" fmla="*/ 430544 w 432937"/>
                <a:gd name="connsiteY5" fmla="*/ 302494 h 557831"/>
                <a:gd name="connsiteX6" fmla="*/ 406917 w 432937"/>
                <a:gd name="connsiteY6" fmla="*/ 73303 h 557831"/>
                <a:gd name="connsiteX7" fmla="*/ 203717 w 432937"/>
                <a:gd name="connsiteY7" fmla="*/ 55 h 557831"/>
                <a:gd name="connsiteX8" fmla="*/ 40684 w 432937"/>
                <a:gd name="connsiteY8" fmla="*/ 66214 h 557831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6557 w 428810"/>
                <a:gd name="connsiteY0" fmla="*/ 66214 h 531376"/>
                <a:gd name="connsiteX1" fmla="*/ 1116 w 428810"/>
                <a:gd name="connsiteY1" fmla="*/ 297767 h 531376"/>
                <a:gd name="connsiteX2" fmla="*/ 27108 w 428810"/>
                <a:gd name="connsiteY2" fmla="*/ 510418 h 531376"/>
                <a:gd name="connsiteX3" fmla="*/ 192502 w 428810"/>
                <a:gd name="connsiteY3" fmla="*/ 524596 h 531376"/>
                <a:gd name="connsiteX4" fmla="*/ 388614 w 428810"/>
                <a:gd name="connsiteY4" fmla="*/ 519870 h 531376"/>
                <a:gd name="connsiteX5" fmla="*/ 426417 w 428810"/>
                <a:gd name="connsiteY5" fmla="*/ 302494 h 531376"/>
                <a:gd name="connsiteX6" fmla="*/ 402790 w 428810"/>
                <a:gd name="connsiteY6" fmla="*/ 73303 h 531376"/>
                <a:gd name="connsiteX7" fmla="*/ 199590 w 428810"/>
                <a:gd name="connsiteY7" fmla="*/ 55 h 531376"/>
                <a:gd name="connsiteX8" fmla="*/ 36557 w 428810"/>
                <a:gd name="connsiteY8" fmla="*/ 66214 h 531376"/>
                <a:gd name="connsiteX0" fmla="*/ 36557 w 422272"/>
                <a:gd name="connsiteY0" fmla="*/ 66214 h 538568"/>
                <a:gd name="connsiteX1" fmla="*/ 1116 w 422272"/>
                <a:gd name="connsiteY1" fmla="*/ 297767 h 538568"/>
                <a:gd name="connsiteX2" fmla="*/ 27108 w 422272"/>
                <a:gd name="connsiteY2" fmla="*/ 510418 h 538568"/>
                <a:gd name="connsiteX3" fmla="*/ 192502 w 422272"/>
                <a:gd name="connsiteY3" fmla="*/ 524596 h 538568"/>
                <a:gd name="connsiteX4" fmla="*/ 388614 w 422272"/>
                <a:gd name="connsiteY4" fmla="*/ 519870 h 538568"/>
                <a:gd name="connsiteX5" fmla="*/ 414603 w 422272"/>
                <a:gd name="connsiteY5" fmla="*/ 295406 h 538568"/>
                <a:gd name="connsiteX6" fmla="*/ 402790 w 422272"/>
                <a:gd name="connsiteY6" fmla="*/ 73303 h 538568"/>
                <a:gd name="connsiteX7" fmla="*/ 199590 w 422272"/>
                <a:gd name="connsiteY7" fmla="*/ 55 h 538568"/>
                <a:gd name="connsiteX8" fmla="*/ 36557 w 422272"/>
                <a:gd name="connsiteY8" fmla="*/ 66214 h 538568"/>
                <a:gd name="connsiteX0" fmla="*/ 36557 w 416127"/>
                <a:gd name="connsiteY0" fmla="*/ 66159 h 538513"/>
                <a:gd name="connsiteX1" fmla="*/ 1116 w 416127"/>
                <a:gd name="connsiteY1" fmla="*/ 297712 h 538513"/>
                <a:gd name="connsiteX2" fmla="*/ 27108 w 416127"/>
                <a:gd name="connsiteY2" fmla="*/ 510363 h 538513"/>
                <a:gd name="connsiteX3" fmla="*/ 192502 w 416127"/>
                <a:gd name="connsiteY3" fmla="*/ 524541 h 538513"/>
                <a:gd name="connsiteX4" fmla="*/ 388614 w 416127"/>
                <a:gd name="connsiteY4" fmla="*/ 519815 h 538513"/>
                <a:gd name="connsiteX5" fmla="*/ 414603 w 416127"/>
                <a:gd name="connsiteY5" fmla="*/ 295351 h 538513"/>
                <a:gd name="connsiteX6" fmla="*/ 390976 w 416127"/>
                <a:gd name="connsiteY6" fmla="*/ 66160 h 538513"/>
                <a:gd name="connsiteX7" fmla="*/ 199590 w 416127"/>
                <a:gd name="connsiteY7" fmla="*/ 0 h 538513"/>
                <a:gd name="connsiteX8" fmla="*/ 36557 w 416127"/>
                <a:gd name="connsiteY8" fmla="*/ 66159 h 538513"/>
                <a:gd name="connsiteX0" fmla="*/ 36557 w 416962"/>
                <a:gd name="connsiteY0" fmla="*/ 66159 h 533540"/>
                <a:gd name="connsiteX1" fmla="*/ 1116 w 416962"/>
                <a:gd name="connsiteY1" fmla="*/ 297712 h 533540"/>
                <a:gd name="connsiteX2" fmla="*/ 27108 w 416962"/>
                <a:gd name="connsiteY2" fmla="*/ 510363 h 533540"/>
                <a:gd name="connsiteX3" fmla="*/ 192502 w 416962"/>
                <a:gd name="connsiteY3" fmla="*/ 524541 h 533540"/>
                <a:gd name="connsiteX4" fmla="*/ 390977 w 416962"/>
                <a:gd name="connsiteY4" fmla="*/ 512727 h 533540"/>
                <a:gd name="connsiteX5" fmla="*/ 414603 w 416962"/>
                <a:gd name="connsiteY5" fmla="*/ 295351 h 533540"/>
                <a:gd name="connsiteX6" fmla="*/ 390976 w 416962"/>
                <a:gd name="connsiteY6" fmla="*/ 66160 h 533540"/>
                <a:gd name="connsiteX7" fmla="*/ 199590 w 416962"/>
                <a:gd name="connsiteY7" fmla="*/ 0 h 533540"/>
                <a:gd name="connsiteX8" fmla="*/ 36557 w 416962"/>
                <a:gd name="connsiteY8" fmla="*/ 66159 h 533540"/>
                <a:gd name="connsiteX0" fmla="*/ 36557 w 415953"/>
                <a:gd name="connsiteY0" fmla="*/ 66159 h 531703"/>
                <a:gd name="connsiteX1" fmla="*/ 1116 w 415953"/>
                <a:gd name="connsiteY1" fmla="*/ 297712 h 531703"/>
                <a:gd name="connsiteX2" fmla="*/ 27108 w 415953"/>
                <a:gd name="connsiteY2" fmla="*/ 510363 h 531703"/>
                <a:gd name="connsiteX3" fmla="*/ 192502 w 415953"/>
                <a:gd name="connsiteY3" fmla="*/ 524541 h 531703"/>
                <a:gd name="connsiteX4" fmla="*/ 390977 w 415953"/>
                <a:gd name="connsiteY4" fmla="*/ 512727 h 531703"/>
                <a:gd name="connsiteX5" fmla="*/ 414603 w 415953"/>
                <a:gd name="connsiteY5" fmla="*/ 295351 h 531703"/>
                <a:gd name="connsiteX6" fmla="*/ 390976 w 415953"/>
                <a:gd name="connsiteY6" fmla="*/ 66160 h 531703"/>
                <a:gd name="connsiteX7" fmla="*/ 199590 w 415953"/>
                <a:gd name="connsiteY7" fmla="*/ 0 h 531703"/>
                <a:gd name="connsiteX8" fmla="*/ 36557 w 415953"/>
                <a:gd name="connsiteY8" fmla="*/ 66159 h 531703"/>
                <a:gd name="connsiteX0" fmla="*/ 38202 w 417598"/>
                <a:gd name="connsiteY0" fmla="*/ 66159 h 527065"/>
                <a:gd name="connsiteX1" fmla="*/ 2761 w 417598"/>
                <a:gd name="connsiteY1" fmla="*/ 297712 h 527065"/>
                <a:gd name="connsiteX2" fmla="*/ 28753 w 417598"/>
                <a:gd name="connsiteY2" fmla="*/ 510363 h 527065"/>
                <a:gd name="connsiteX3" fmla="*/ 194147 w 417598"/>
                <a:gd name="connsiteY3" fmla="*/ 524541 h 527065"/>
                <a:gd name="connsiteX4" fmla="*/ 392622 w 417598"/>
                <a:gd name="connsiteY4" fmla="*/ 512727 h 527065"/>
                <a:gd name="connsiteX5" fmla="*/ 416248 w 417598"/>
                <a:gd name="connsiteY5" fmla="*/ 295351 h 527065"/>
                <a:gd name="connsiteX6" fmla="*/ 392621 w 417598"/>
                <a:gd name="connsiteY6" fmla="*/ 66160 h 527065"/>
                <a:gd name="connsiteX7" fmla="*/ 201235 w 417598"/>
                <a:gd name="connsiteY7" fmla="*/ 0 h 527065"/>
                <a:gd name="connsiteX8" fmla="*/ 38202 w 417598"/>
                <a:gd name="connsiteY8" fmla="*/ 66159 h 527065"/>
                <a:gd name="connsiteX0" fmla="*/ 36212 w 415608"/>
                <a:gd name="connsiteY0" fmla="*/ 66159 h 527065"/>
                <a:gd name="connsiteX1" fmla="*/ 771 w 415608"/>
                <a:gd name="connsiteY1" fmla="*/ 297712 h 527065"/>
                <a:gd name="connsiteX2" fmla="*/ 55116 w 415608"/>
                <a:gd name="connsiteY2" fmla="*/ 510363 h 527065"/>
                <a:gd name="connsiteX3" fmla="*/ 192157 w 415608"/>
                <a:gd name="connsiteY3" fmla="*/ 524541 h 527065"/>
                <a:gd name="connsiteX4" fmla="*/ 390632 w 415608"/>
                <a:gd name="connsiteY4" fmla="*/ 512727 h 527065"/>
                <a:gd name="connsiteX5" fmla="*/ 414258 w 415608"/>
                <a:gd name="connsiteY5" fmla="*/ 295351 h 527065"/>
                <a:gd name="connsiteX6" fmla="*/ 390631 w 415608"/>
                <a:gd name="connsiteY6" fmla="*/ 66160 h 527065"/>
                <a:gd name="connsiteX7" fmla="*/ 199245 w 415608"/>
                <a:gd name="connsiteY7" fmla="*/ 0 h 527065"/>
                <a:gd name="connsiteX8" fmla="*/ 36212 w 415608"/>
                <a:gd name="connsiteY8" fmla="*/ 66159 h 527065"/>
                <a:gd name="connsiteX0" fmla="*/ 15687 w 395083"/>
                <a:gd name="connsiteY0" fmla="*/ 66159 h 531379"/>
                <a:gd name="connsiteX1" fmla="*/ 8600 w 395083"/>
                <a:gd name="connsiteY1" fmla="*/ 302438 h 531379"/>
                <a:gd name="connsiteX2" fmla="*/ 34591 w 395083"/>
                <a:gd name="connsiteY2" fmla="*/ 510363 h 531379"/>
                <a:gd name="connsiteX3" fmla="*/ 171632 w 395083"/>
                <a:gd name="connsiteY3" fmla="*/ 524541 h 531379"/>
                <a:gd name="connsiteX4" fmla="*/ 370107 w 395083"/>
                <a:gd name="connsiteY4" fmla="*/ 512727 h 531379"/>
                <a:gd name="connsiteX5" fmla="*/ 393733 w 395083"/>
                <a:gd name="connsiteY5" fmla="*/ 295351 h 531379"/>
                <a:gd name="connsiteX6" fmla="*/ 370106 w 395083"/>
                <a:gd name="connsiteY6" fmla="*/ 66160 h 531379"/>
                <a:gd name="connsiteX7" fmla="*/ 178720 w 395083"/>
                <a:gd name="connsiteY7" fmla="*/ 0 h 531379"/>
                <a:gd name="connsiteX8" fmla="*/ 15687 w 395083"/>
                <a:gd name="connsiteY8" fmla="*/ 66159 h 531379"/>
                <a:gd name="connsiteX0" fmla="*/ 16810 w 396206"/>
                <a:gd name="connsiteY0" fmla="*/ 66159 h 532029"/>
                <a:gd name="connsiteX1" fmla="*/ 7361 w 396206"/>
                <a:gd name="connsiteY1" fmla="*/ 292987 h 532029"/>
                <a:gd name="connsiteX2" fmla="*/ 35714 w 396206"/>
                <a:gd name="connsiteY2" fmla="*/ 510363 h 532029"/>
                <a:gd name="connsiteX3" fmla="*/ 172755 w 396206"/>
                <a:gd name="connsiteY3" fmla="*/ 524541 h 532029"/>
                <a:gd name="connsiteX4" fmla="*/ 371230 w 396206"/>
                <a:gd name="connsiteY4" fmla="*/ 512727 h 532029"/>
                <a:gd name="connsiteX5" fmla="*/ 394856 w 396206"/>
                <a:gd name="connsiteY5" fmla="*/ 295351 h 532029"/>
                <a:gd name="connsiteX6" fmla="*/ 371229 w 396206"/>
                <a:gd name="connsiteY6" fmla="*/ 66160 h 532029"/>
                <a:gd name="connsiteX7" fmla="*/ 179843 w 396206"/>
                <a:gd name="connsiteY7" fmla="*/ 0 h 532029"/>
                <a:gd name="connsiteX8" fmla="*/ 16810 w 396206"/>
                <a:gd name="connsiteY8" fmla="*/ 66159 h 532029"/>
                <a:gd name="connsiteX0" fmla="*/ 17622 w 397018"/>
                <a:gd name="connsiteY0" fmla="*/ 66159 h 532029"/>
                <a:gd name="connsiteX1" fmla="*/ 8173 w 397018"/>
                <a:gd name="connsiteY1" fmla="*/ 292987 h 532029"/>
                <a:gd name="connsiteX2" fmla="*/ 36526 w 397018"/>
                <a:gd name="connsiteY2" fmla="*/ 510363 h 532029"/>
                <a:gd name="connsiteX3" fmla="*/ 173567 w 397018"/>
                <a:gd name="connsiteY3" fmla="*/ 524541 h 532029"/>
                <a:gd name="connsiteX4" fmla="*/ 372042 w 397018"/>
                <a:gd name="connsiteY4" fmla="*/ 512727 h 532029"/>
                <a:gd name="connsiteX5" fmla="*/ 395668 w 397018"/>
                <a:gd name="connsiteY5" fmla="*/ 295351 h 532029"/>
                <a:gd name="connsiteX6" fmla="*/ 372041 w 397018"/>
                <a:gd name="connsiteY6" fmla="*/ 66160 h 532029"/>
                <a:gd name="connsiteX7" fmla="*/ 180655 w 397018"/>
                <a:gd name="connsiteY7" fmla="*/ 0 h 532029"/>
                <a:gd name="connsiteX8" fmla="*/ 17622 w 397018"/>
                <a:gd name="connsiteY8" fmla="*/ 66159 h 532029"/>
                <a:gd name="connsiteX0" fmla="*/ 16811 w 396207"/>
                <a:gd name="connsiteY0" fmla="*/ 66159 h 529127"/>
                <a:gd name="connsiteX1" fmla="*/ 7362 w 396207"/>
                <a:gd name="connsiteY1" fmla="*/ 292987 h 529127"/>
                <a:gd name="connsiteX2" fmla="*/ 35715 w 396207"/>
                <a:gd name="connsiteY2" fmla="*/ 505637 h 529127"/>
                <a:gd name="connsiteX3" fmla="*/ 172756 w 396207"/>
                <a:gd name="connsiteY3" fmla="*/ 524541 h 529127"/>
                <a:gd name="connsiteX4" fmla="*/ 371231 w 396207"/>
                <a:gd name="connsiteY4" fmla="*/ 512727 h 529127"/>
                <a:gd name="connsiteX5" fmla="*/ 394857 w 396207"/>
                <a:gd name="connsiteY5" fmla="*/ 295351 h 529127"/>
                <a:gd name="connsiteX6" fmla="*/ 371230 w 396207"/>
                <a:gd name="connsiteY6" fmla="*/ 66160 h 529127"/>
                <a:gd name="connsiteX7" fmla="*/ 179844 w 396207"/>
                <a:gd name="connsiteY7" fmla="*/ 0 h 529127"/>
                <a:gd name="connsiteX8" fmla="*/ 16811 w 396207"/>
                <a:gd name="connsiteY8" fmla="*/ 66159 h 529127"/>
                <a:gd name="connsiteX0" fmla="*/ 16811 w 397772"/>
                <a:gd name="connsiteY0" fmla="*/ 66159 h 528841"/>
                <a:gd name="connsiteX1" fmla="*/ 7362 w 397772"/>
                <a:gd name="connsiteY1" fmla="*/ 292987 h 528841"/>
                <a:gd name="connsiteX2" fmla="*/ 35715 w 397772"/>
                <a:gd name="connsiteY2" fmla="*/ 505637 h 528841"/>
                <a:gd name="connsiteX3" fmla="*/ 172756 w 397772"/>
                <a:gd name="connsiteY3" fmla="*/ 524541 h 528841"/>
                <a:gd name="connsiteX4" fmla="*/ 349966 w 397772"/>
                <a:gd name="connsiteY4" fmla="*/ 517453 h 528841"/>
                <a:gd name="connsiteX5" fmla="*/ 394857 w 397772"/>
                <a:gd name="connsiteY5" fmla="*/ 295351 h 528841"/>
                <a:gd name="connsiteX6" fmla="*/ 371230 w 397772"/>
                <a:gd name="connsiteY6" fmla="*/ 66160 h 528841"/>
                <a:gd name="connsiteX7" fmla="*/ 179844 w 397772"/>
                <a:gd name="connsiteY7" fmla="*/ 0 h 528841"/>
                <a:gd name="connsiteX8" fmla="*/ 16811 w 397772"/>
                <a:gd name="connsiteY8" fmla="*/ 66159 h 528841"/>
                <a:gd name="connsiteX0" fmla="*/ 16811 w 386281"/>
                <a:gd name="connsiteY0" fmla="*/ 66159 h 536037"/>
                <a:gd name="connsiteX1" fmla="*/ 7362 w 386281"/>
                <a:gd name="connsiteY1" fmla="*/ 292987 h 536037"/>
                <a:gd name="connsiteX2" fmla="*/ 35715 w 386281"/>
                <a:gd name="connsiteY2" fmla="*/ 505637 h 536037"/>
                <a:gd name="connsiteX3" fmla="*/ 172756 w 386281"/>
                <a:gd name="connsiteY3" fmla="*/ 524541 h 536037"/>
                <a:gd name="connsiteX4" fmla="*/ 349966 w 386281"/>
                <a:gd name="connsiteY4" fmla="*/ 517453 h 536037"/>
                <a:gd name="connsiteX5" fmla="*/ 368866 w 386281"/>
                <a:gd name="connsiteY5" fmla="*/ 292988 h 536037"/>
                <a:gd name="connsiteX6" fmla="*/ 371230 w 386281"/>
                <a:gd name="connsiteY6" fmla="*/ 66160 h 536037"/>
                <a:gd name="connsiteX7" fmla="*/ 179844 w 386281"/>
                <a:gd name="connsiteY7" fmla="*/ 0 h 536037"/>
                <a:gd name="connsiteX8" fmla="*/ 16811 w 386281"/>
                <a:gd name="connsiteY8" fmla="*/ 66159 h 536037"/>
                <a:gd name="connsiteX0" fmla="*/ 16811 w 390120"/>
                <a:gd name="connsiteY0" fmla="*/ 66159 h 535863"/>
                <a:gd name="connsiteX1" fmla="*/ 7362 w 390120"/>
                <a:gd name="connsiteY1" fmla="*/ 292987 h 535863"/>
                <a:gd name="connsiteX2" fmla="*/ 35715 w 390120"/>
                <a:gd name="connsiteY2" fmla="*/ 505637 h 535863"/>
                <a:gd name="connsiteX3" fmla="*/ 172756 w 390120"/>
                <a:gd name="connsiteY3" fmla="*/ 524541 h 535863"/>
                <a:gd name="connsiteX4" fmla="*/ 349966 w 390120"/>
                <a:gd name="connsiteY4" fmla="*/ 517453 h 535863"/>
                <a:gd name="connsiteX5" fmla="*/ 380680 w 390120"/>
                <a:gd name="connsiteY5" fmla="*/ 295351 h 535863"/>
                <a:gd name="connsiteX6" fmla="*/ 371230 w 390120"/>
                <a:gd name="connsiteY6" fmla="*/ 66160 h 535863"/>
                <a:gd name="connsiteX7" fmla="*/ 179844 w 390120"/>
                <a:gd name="connsiteY7" fmla="*/ 0 h 535863"/>
                <a:gd name="connsiteX8" fmla="*/ 16811 w 390120"/>
                <a:gd name="connsiteY8" fmla="*/ 66159 h 535863"/>
                <a:gd name="connsiteX0" fmla="*/ 16811 w 393406"/>
                <a:gd name="connsiteY0" fmla="*/ 66159 h 535863"/>
                <a:gd name="connsiteX1" fmla="*/ 7362 w 393406"/>
                <a:gd name="connsiteY1" fmla="*/ 292987 h 535863"/>
                <a:gd name="connsiteX2" fmla="*/ 35715 w 393406"/>
                <a:gd name="connsiteY2" fmla="*/ 505637 h 535863"/>
                <a:gd name="connsiteX3" fmla="*/ 172756 w 393406"/>
                <a:gd name="connsiteY3" fmla="*/ 524541 h 535863"/>
                <a:gd name="connsiteX4" fmla="*/ 349966 w 393406"/>
                <a:gd name="connsiteY4" fmla="*/ 517453 h 535863"/>
                <a:gd name="connsiteX5" fmla="*/ 387769 w 393406"/>
                <a:gd name="connsiteY5" fmla="*/ 295351 h 535863"/>
                <a:gd name="connsiteX6" fmla="*/ 371230 w 393406"/>
                <a:gd name="connsiteY6" fmla="*/ 66160 h 535863"/>
                <a:gd name="connsiteX7" fmla="*/ 179844 w 393406"/>
                <a:gd name="connsiteY7" fmla="*/ 0 h 535863"/>
                <a:gd name="connsiteX8" fmla="*/ 16811 w 393406"/>
                <a:gd name="connsiteY8" fmla="*/ 66159 h 535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406" h="535863">
                  <a:moveTo>
                    <a:pt x="16811" y="66159"/>
                  </a:moveTo>
                  <a:cubicBezTo>
                    <a:pt x="-11936" y="114990"/>
                    <a:pt x="4211" y="219741"/>
                    <a:pt x="7362" y="292987"/>
                  </a:cubicBezTo>
                  <a:cubicBezTo>
                    <a:pt x="10513" y="366233"/>
                    <a:pt x="8149" y="467045"/>
                    <a:pt x="35715" y="505637"/>
                  </a:cubicBezTo>
                  <a:cubicBezTo>
                    <a:pt x="63281" y="544229"/>
                    <a:pt x="120381" y="522572"/>
                    <a:pt x="172756" y="524541"/>
                  </a:cubicBezTo>
                  <a:cubicBezTo>
                    <a:pt x="231826" y="522178"/>
                    <a:pt x="314131" y="555651"/>
                    <a:pt x="349966" y="517453"/>
                  </a:cubicBezTo>
                  <a:cubicBezTo>
                    <a:pt x="385802" y="479255"/>
                    <a:pt x="384225" y="370566"/>
                    <a:pt x="387769" y="295351"/>
                  </a:cubicBezTo>
                  <a:cubicBezTo>
                    <a:pt x="391313" y="220136"/>
                    <a:pt x="404703" y="118141"/>
                    <a:pt x="371230" y="66160"/>
                  </a:cubicBezTo>
                  <a:cubicBezTo>
                    <a:pt x="337757" y="14179"/>
                    <a:pt x="238914" y="0"/>
                    <a:pt x="179844" y="0"/>
                  </a:cubicBezTo>
                  <a:cubicBezTo>
                    <a:pt x="120774" y="0"/>
                    <a:pt x="45558" y="17328"/>
                    <a:pt x="16811" y="6615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179FFF1C-F61F-421B-83B8-FCB7E739B70F}"/>
                </a:ext>
              </a:extLst>
            </p:cNvPr>
            <p:cNvSpPr/>
            <p:nvPr/>
          </p:nvSpPr>
          <p:spPr>
            <a:xfrm rot="21382126">
              <a:off x="9471618" y="3273445"/>
              <a:ext cx="261064" cy="355598"/>
            </a:xfrm>
            <a:custGeom>
              <a:avLst/>
              <a:gdLst>
                <a:gd name="connsiteX0" fmla="*/ 11215 w 427713"/>
                <a:gd name="connsiteY0" fmla="*/ 118649 h 561918"/>
                <a:gd name="connsiteX1" fmla="*/ 27755 w 427713"/>
                <a:gd name="connsiteY1" fmla="*/ 364379 h 561918"/>
                <a:gd name="connsiteX2" fmla="*/ 32481 w 427713"/>
                <a:gd name="connsiteY2" fmla="*/ 522686 h 561918"/>
                <a:gd name="connsiteX3" fmla="*/ 190788 w 427713"/>
                <a:gd name="connsiteY3" fmla="*/ 543951 h 561918"/>
                <a:gd name="connsiteX4" fmla="*/ 405802 w 427713"/>
                <a:gd name="connsiteY4" fmla="*/ 543951 h 561918"/>
                <a:gd name="connsiteX5" fmla="*/ 417615 w 427713"/>
                <a:gd name="connsiteY5" fmla="*/ 312398 h 561918"/>
                <a:gd name="connsiteX6" fmla="*/ 410527 w 427713"/>
                <a:gd name="connsiteY6" fmla="*/ 76119 h 561918"/>
                <a:gd name="connsiteX7" fmla="*/ 216778 w 427713"/>
                <a:gd name="connsiteY7" fmla="*/ 509 h 561918"/>
                <a:gd name="connsiteX8" fmla="*/ 11215 w 427713"/>
                <a:gd name="connsiteY8" fmla="*/ 118649 h 561918"/>
                <a:gd name="connsiteX0" fmla="*/ 11560 w 425696"/>
                <a:gd name="connsiteY0" fmla="*/ 87530 h 561515"/>
                <a:gd name="connsiteX1" fmla="*/ 25738 w 425696"/>
                <a:gd name="connsiteY1" fmla="*/ 363976 h 561515"/>
                <a:gd name="connsiteX2" fmla="*/ 30464 w 425696"/>
                <a:gd name="connsiteY2" fmla="*/ 522283 h 561515"/>
                <a:gd name="connsiteX3" fmla="*/ 188771 w 425696"/>
                <a:gd name="connsiteY3" fmla="*/ 543548 h 561515"/>
                <a:gd name="connsiteX4" fmla="*/ 403785 w 425696"/>
                <a:gd name="connsiteY4" fmla="*/ 543548 h 561515"/>
                <a:gd name="connsiteX5" fmla="*/ 415598 w 425696"/>
                <a:gd name="connsiteY5" fmla="*/ 311995 h 561515"/>
                <a:gd name="connsiteX6" fmla="*/ 408510 w 425696"/>
                <a:gd name="connsiteY6" fmla="*/ 75716 h 561515"/>
                <a:gd name="connsiteX7" fmla="*/ 214761 w 425696"/>
                <a:gd name="connsiteY7" fmla="*/ 106 h 561515"/>
                <a:gd name="connsiteX8" fmla="*/ 11560 w 425696"/>
                <a:gd name="connsiteY8" fmla="*/ 87530 h 561515"/>
                <a:gd name="connsiteX0" fmla="*/ 10883 w 425019"/>
                <a:gd name="connsiteY0" fmla="*/ 85178 h 559163"/>
                <a:gd name="connsiteX1" fmla="*/ 25061 w 425019"/>
                <a:gd name="connsiteY1" fmla="*/ 361624 h 559163"/>
                <a:gd name="connsiteX2" fmla="*/ 29787 w 425019"/>
                <a:gd name="connsiteY2" fmla="*/ 519931 h 559163"/>
                <a:gd name="connsiteX3" fmla="*/ 188094 w 425019"/>
                <a:gd name="connsiteY3" fmla="*/ 541196 h 559163"/>
                <a:gd name="connsiteX4" fmla="*/ 403108 w 425019"/>
                <a:gd name="connsiteY4" fmla="*/ 541196 h 559163"/>
                <a:gd name="connsiteX5" fmla="*/ 414921 w 425019"/>
                <a:gd name="connsiteY5" fmla="*/ 309643 h 559163"/>
                <a:gd name="connsiteX6" fmla="*/ 407833 w 425019"/>
                <a:gd name="connsiteY6" fmla="*/ 73364 h 559163"/>
                <a:gd name="connsiteX7" fmla="*/ 204633 w 425019"/>
                <a:gd name="connsiteY7" fmla="*/ 116 h 559163"/>
                <a:gd name="connsiteX8" fmla="*/ 10883 w 425019"/>
                <a:gd name="connsiteY8" fmla="*/ 85178 h 559163"/>
                <a:gd name="connsiteX0" fmla="*/ 10883 w 431603"/>
                <a:gd name="connsiteY0" fmla="*/ 85178 h 559163"/>
                <a:gd name="connsiteX1" fmla="*/ 25061 w 431603"/>
                <a:gd name="connsiteY1" fmla="*/ 361624 h 559163"/>
                <a:gd name="connsiteX2" fmla="*/ 29787 w 431603"/>
                <a:gd name="connsiteY2" fmla="*/ 519931 h 559163"/>
                <a:gd name="connsiteX3" fmla="*/ 188094 w 431603"/>
                <a:gd name="connsiteY3" fmla="*/ 541196 h 559163"/>
                <a:gd name="connsiteX4" fmla="*/ 403108 w 431603"/>
                <a:gd name="connsiteY4" fmla="*/ 541196 h 559163"/>
                <a:gd name="connsiteX5" fmla="*/ 429098 w 431603"/>
                <a:gd name="connsiteY5" fmla="*/ 309643 h 559163"/>
                <a:gd name="connsiteX6" fmla="*/ 407833 w 431603"/>
                <a:gd name="connsiteY6" fmla="*/ 73364 h 559163"/>
                <a:gd name="connsiteX7" fmla="*/ 204633 w 431603"/>
                <a:gd name="connsiteY7" fmla="*/ 116 h 559163"/>
                <a:gd name="connsiteX8" fmla="*/ 10883 w 431603"/>
                <a:gd name="connsiteY8" fmla="*/ 85178 h 559163"/>
                <a:gd name="connsiteX0" fmla="*/ 16874 w 437594"/>
                <a:gd name="connsiteY0" fmla="*/ 85178 h 559163"/>
                <a:gd name="connsiteX1" fmla="*/ 12150 w 437594"/>
                <a:gd name="connsiteY1" fmla="*/ 361624 h 559163"/>
                <a:gd name="connsiteX2" fmla="*/ 35778 w 437594"/>
                <a:gd name="connsiteY2" fmla="*/ 519931 h 559163"/>
                <a:gd name="connsiteX3" fmla="*/ 194085 w 437594"/>
                <a:gd name="connsiteY3" fmla="*/ 541196 h 559163"/>
                <a:gd name="connsiteX4" fmla="*/ 409099 w 437594"/>
                <a:gd name="connsiteY4" fmla="*/ 541196 h 559163"/>
                <a:gd name="connsiteX5" fmla="*/ 435089 w 437594"/>
                <a:gd name="connsiteY5" fmla="*/ 309643 h 559163"/>
                <a:gd name="connsiteX6" fmla="*/ 413824 w 437594"/>
                <a:gd name="connsiteY6" fmla="*/ 73364 h 559163"/>
                <a:gd name="connsiteX7" fmla="*/ 210624 w 437594"/>
                <a:gd name="connsiteY7" fmla="*/ 116 h 559163"/>
                <a:gd name="connsiteX8" fmla="*/ 16874 w 437594"/>
                <a:gd name="connsiteY8" fmla="*/ 85178 h 559163"/>
                <a:gd name="connsiteX0" fmla="*/ 16874 w 437594"/>
                <a:gd name="connsiteY0" fmla="*/ 85178 h 563991"/>
                <a:gd name="connsiteX1" fmla="*/ 12150 w 437594"/>
                <a:gd name="connsiteY1" fmla="*/ 361624 h 563991"/>
                <a:gd name="connsiteX2" fmla="*/ 35778 w 437594"/>
                <a:gd name="connsiteY2" fmla="*/ 519931 h 563991"/>
                <a:gd name="connsiteX3" fmla="*/ 205899 w 437594"/>
                <a:gd name="connsiteY3" fmla="*/ 553010 h 563991"/>
                <a:gd name="connsiteX4" fmla="*/ 409099 w 437594"/>
                <a:gd name="connsiteY4" fmla="*/ 541196 h 563991"/>
                <a:gd name="connsiteX5" fmla="*/ 435089 w 437594"/>
                <a:gd name="connsiteY5" fmla="*/ 309643 h 563991"/>
                <a:gd name="connsiteX6" fmla="*/ 413824 w 437594"/>
                <a:gd name="connsiteY6" fmla="*/ 73364 h 563991"/>
                <a:gd name="connsiteX7" fmla="*/ 210624 w 437594"/>
                <a:gd name="connsiteY7" fmla="*/ 116 h 563991"/>
                <a:gd name="connsiteX8" fmla="*/ 16874 w 437594"/>
                <a:gd name="connsiteY8" fmla="*/ 85178 h 563991"/>
                <a:gd name="connsiteX0" fmla="*/ 16874 w 437594"/>
                <a:gd name="connsiteY0" fmla="*/ 85178 h 554236"/>
                <a:gd name="connsiteX1" fmla="*/ 12150 w 437594"/>
                <a:gd name="connsiteY1" fmla="*/ 361624 h 554236"/>
                <a:gd name="connsiteX2" fmla="*/ 35778 w 437594"/>
                <a:gd name="connsiteY2" fmla="*/ 519931 h 554236"/>
                <a:gd name="connsiteX3" fmla="*/ 205899 w 437594"/>
                <a:gd name="connsiteY3" fmla="*/ 553010 h 554236"/>
                <a:gd name="connsiteX4" fmla="*/ 409099 w 437594"/>
                <a:gd name="connsiteY4" fmla="*/ 522294 h 554236"/>
                <a:gd name="connsiteX5" fmla="*/ 435089 w 437594"/>
                <a:gd name="connsiteY5" fmla="*/ 309643 h 554236"/>
                <a:gd name="connsiteX6" fmla="*/ 413824 w 437594"/>
                <a:gd name="connsiteY6" fmla="*/ 73364 h 554236"/>
                <a:gd name="connsiteX7" fmla="*/ 210624 w 437594"/>
                <a:gd name="connsiteY7" fmla="*/ 116 h 554236"/>
                <a:gd name="connsiteX8" fmla="*/ 16874 w 437594"/>
                <a:gd name="connsiteY8" fmla="*/ 85178 h 554236"/>
                <a:gd name="connsiteX0" fmla="*/ 16874 w 437594"/>
                <a:gd name="connsiteY0" fmla="*/ 85178 h 558187"/>
                <a:gd name="connsiteX1" fmla="*/ 12150 w 437594"/>
                <a:gd name="connsiteY1" fmla="*/ 361624 h 558187"/>
                <a:gd name="connsiteX2" fmla="*/ 35778 w 437594"/>
                <a:gd name="connsiteY2" fmla="*/ 519931 h 558187"/>
                <a:gd name="connsiteX3" fmla="*/ 215350 w 437594"/>
                <a:gd name="connsiteY3" fmla="*/ 557736 h 558187"/>
                <a:gd name="connsiteX4" fmla="*/ 409099 w 437594"/>
                <a:gd name="connsiteY4" fmla="*/ 522294 h 558187"/>
                <a:gd name="connsiteX5" fmla="*/ 435089 w 437594"/>
                <a:gd name="connsiteY5" fmla="*/ 309643 h 558187"/>
                <a:gd name="connsiteX6" fmla="*/ 413824 w 437594"/>
                <a:gd name="connsiteY6" fmla="*/ 73364 h 558187"/>
                <a:gd name="connsiteX7" fmla="*/ 210624 w 437594"/>
                <a:gd name="connsiteY7" fmla="*/ 116 h 558187"/>
                <a:gd name="connsiteX8" fmla="*/ 16874 w 437594"/>
                <a:gd name="connsiteY8" fmla="*/ 85178 h 558187"/>
                <a:gd name="connsiteX0" fmla="*/ 20067 w 440787"/>
                <a:gd name="connsiteY0" fmla="*/ 85178 h 558187"/>
                <a:gd name="connsiteX1" fmla="*/ 8255 w 440787"/>
                <a:gd name="connsiteY1" fmla="*/ 361624 h 558187"/>
                <a:gd name="connsiteX2" fmla="*/ 38971 w 440787"/>
                <a:gd name="connsiteY2" fmla="*/ 519931 h 558187"/>
                <a:gd name="connsiteX3" fmla="*/ 218543 w 440787"/>
                <a:gd name="connsiteY3" fmla="*/ 557736 h 558187"/>
                <a:gd name="connsiteX4" fmla="*/ 412292 w 440787"/>
                <a:gd name="connsiteY4" fmla="*/ 522294 h 558187"/>
                <a:gd name="connsiteX5" fmla="*/ 438282 w 440787"/>
                <a:gd name="connsiteY5" fmla="*/ 309643 h 558187"/>
                <a:gd name="connsiteX6" fmla="*/ 417017 w 440787"/>
                <a:gd name="connsiteY6" fmla="*/ 73364 h 558187"/>
                <a:gd name="connsiteX7" fmla="*/ 213817 w 440787"/>
                <a:gd name="connsiteY7" fmla="*/ 116 h 558187"/>
                <a:gd name="connsiteX8" fmla="*/ 20067 w 440787"/>
                <a:gd name="connsiteY8" fmla="*/ 85178 h 558187"/>
                <a:gd name="connsiteX0" fmla="*/ 20067 w 442342"/>
                <a:gd name="connsiteY0" fmla="*/ 85178 h 558345"/>
                <a:gd name="connsiteX1" fmla="*/ 8255 w 442342"/>
                <a:gd name="connsiteY1" fmla="*/ 361624 h 558345"/>
                <a:gd name="connsiteX2" fmla="*/ 38971 w 442342"/>
                <a:gd name="connsiteY2" fmla="*/ 519931 h 558345"/>
                <a:gd name="connsiteX3" fmla="*/ 218543 w 442342"/>
                <a:gd name="connsiteY3" fmla="*/ 557736 h 558345"/>
                <a:gd name="connsiteX4" fmla="*/ 412292 w 442342"/>
                <a:gd name="connsiteY4" fmla="*/ 522294 h 558345"/>
                <a:gd name="connsiteX5" fmla="*/ 440644 w 442342"/>
                <a:gd name="connsiteY5" fmla="*/ 302555 h 558345"/>
                <a:gd name="connsiteX6" fmla="*/ 417017 w 442342"/>
                <a:gd name="connsiteY6" fmla="*/ 73364 h 558345"/>
                <a:gd name="connsiteX7" fmla="*/ 213817 w 442342"/>
                <a:gd name="connsiteY7" fmla="*/ 116 h 558345"/>
                <a:gd name="connsiteX8" fmla="*/ 20067 w 442342"/>
                <a:gd name="connsiteY8" fmla="*/ 85178 h 558345"/>
                <a:gd name="connsiteX0" fmla="*/ 21288 w 443563"/>
                <a:gd name="connsiteY0" fmla="*/ 85178 h 558345"/>
                <a:gd name="connsiteX1" fmla="*/ 7113 w 443563"/>
                <a:gd name="connsiteY1" fmla="*/ 356898 h 558345"/>
                <a:gd name="connsiteX2" fmla="*/ 40192 w 443563"/>
                <a:gd name="connsiteY2" fmla="*/ 519931 h 558345"/>
                <a:gd name="connsiteX3" fmla="*/ 219764 w 443563"/>
                <a:gd name="connsiteY3" fmla="*/ 557736 h 558345"/>
                <a:gd name="connsiteX4" fmla="*/ 413513 w 443563"/>
                <a:gd name="connsiteY4" fmla="*/ 522294 h 558345"/>
                <a:gd name="connsiteX5" fmla="*/ 441865 w 443563"/>
                <a:gd name="connsiteY5" fmla="*/ 302555 h 558345"/>
                <a:gd name="connsiteX6" fmla="*/ 418238 w 443563"/>
                <a:gd name="connsiteY6" fmla="*/ 73364 h 558345"/>
                <a:gd name="connsiteX7" fmla="*/ 215038 w 443563"/>
                <a:gd name="connsiteY7" fmla="*/ 116 h 558345"/>
                <a:gd name="connsiteX8" fmla="*/ 21288 w 443563"/>
                <a:gd name="connsiteY8" fmla="*/ 85178 h 558345"/>
                <a:gd name="connsiteX0" fmla="*/ 45611 w 437169"/>
                <a:gd name="connsiteY0" fmla="*/ 66265 h 558335"/>
                <a:gd name="connsiteX1" fmla="*/ 719 w 437169"/>
                <a:gd name="connsiteY1" fmla="*/ 356888 h 558335"/>
                <a:gd name="connsiteX2" fmla="*/ 33798 w 437169"/>
                <a:gd name="connsiteY2" fmla="*/ 519921 h 558335"/>
                <a:gd name="connsiteX3" fmla="*/ 213370 w 437169"/>
                <a:gd name="connsiteY3" fmla="*/ 557726 h 558335"/>
                <a:gd name="connsiteX4" fmla="*/ 407119 w 437169"/>
                <a:gd name="connsiteY4" fmla="*/ 522284 h 558335"/>
                <a:gd name="connsiteX5" fmla="*/ 435471 w 437169"/>
                <a:gd name="connsiteY5" fmla="*/ 302545 h 558335"/>
                <a:gd name="connsiteX6" fmla="*/ 411844 w 437169"/>
                <a:gd name="connsiteY6" fmla="*/ 73354 h 558335"/>
                <a:gd name="connsiteX7" fmla="*/ 208644 w 437169"/>
                <a:gd name="connsiteY7" fmla="*/ 106 h 558335"/>
                <a:gd name="connsiteX8" fmla="*/ 45611 w 437169"/>
                <a:gd name="connsiteY8" fmla="*/ 66265 h 558335"/>
                <a:gd name="connsiteX0" fmla="*/ 37761 w 429319"/>
                <a:gd name="connsiteY0" fmla="*/ 66214 h 558284"/>
                <a:gd name="connsiteX1" fmla="*/ 2320 w 429319"/>
                <a:gd name="connsiteY1" fmla="*/ 297767 h 558284"/>
                <a:gd name="connsiteX2" fmla="*/ 25948 w 429319"/>
                <a:gd name="connsiteY2" fmla="*/ 519870 h 558284"/>
                <a:gd name="connsiteX3" fmla="*/ 205520 w 429319"/>
                <a:gd name="connsiteY3" fmla="*/ 557675 h 558284"/>
                <a:gd name="connsiteX4" fmla="*/ 399269 w 429319"/>
                <a:gd name="connsiteY4" fmla="*/ 522233 h 558284"/>
                <a:gd name="connsiteX5" fmla="*/ 427621 w 429319"/>
                <a:gd name="connsiteY5" fmla="*/ 302494 h 558284"/>
                <a:gd name="connsiteX6" fmla="*/ 403994 w 429319"/>
                <a:gd name="connsiteY6" fmla="*/ 73303 h 558284"/>
                <a:gd name="connsiteX7" fmla="*/ 200794 w 429319"/>
                <a:gd name="connsiteY7" fmla="*/ 55 h 558284"/>
                <a:gd name="connsiteX8" fmla="*/ 37761 w 429319"/>
                <a:gd name="connsiteY8" fmla="*/ 66214 h 558284"/>
                <a:gd name="connsiteX0" fmla="*/ 36275 w 427833"/>
                <a:gd name="connsiteY0" fmla="*/ 66214 h 558958"/>
                <a:gd name="connsiteX1" fmla="*/ 834 w 427833"/>
                <a:gd name="connsiteY1" fmla="*/ 297767 h 558958"/>
                <a:gd name="connsiteX2" fmla="*/ 29188 w 427833"/>
                <a:gd name="connsiteY2" fmla="*/ 510418 h 558958"/>
                <a:gd name="connsiteX3" fmla="*/ 204034 w 427833"/>
                <a:gd name="connsiteY3" fmla="*/ 557675 h 558958"/>
                <a:gd name="connsiteX4" fmla="*/ 397783 w 427833"/>
                <a:gd name="connsiteY4" fmla="*/ 522233 h 558958"/>
                <a:gd name="connsiteX5" fmla="*/ 426135 w 427833"/>
                <a:gd name="connsiteY5" fmla="*/ 302494 h 558958"/>
                <a:gd name="connsiteX6" fmla="*/ 402508 w 427833"/>
                <a:gd name="connsiteY6" fmla="*/ 73303 h 558958"/>
                <a:gd name="connsiteX7" fmla="*/ 199308 w 427833"/>
                <a:gd name="connsiteY7" fmla="*/ 55 h 558958"/>
                <a:gd name="connsiteX8" fmla="*/ 36275 w 427833"/>
                <a:gd name="connsiteY8" fmla="*/ 66214 h 558958"/>
                <a:gd name="connsiteX0" fmla="*/ 36275 w 428528"/>
                <a:gd name="connsiteY0" fmla="*/ 66214 h 558440"/>
                <a:gd name="connsiteX1" fmla="*/ 834 w 428528"/>
                <a:gd name="connsiteY1" fmla="*/ 297767 h 558440"/>
                <a:gd name="connsiteX2" fmla="*/ 29188 w 428528"/>
                <a:gd name="connsiteY2" fmla="*/ 510418 h 558440"/>
                <a:gd name="connsiteX3" fmla="*/ 204034 w 428528"/>
                <a:gd name="connsiteY3" fmla="*/ 557675 h 558440"/>
                <a:gd name="connsiteX4" fmla="*/ 388332 w 428528"/>
                <a:gd name="connsiteY4" fmla="*/ 519870 h 558440"/>
                <a:gd name="connsiteX5" fmla="*/ 426135 w 428528"/>
                <a:gd name="connsiteY5" fmla="*/ 302494 h 558440"/>
                <a:gd name="connsiteX6" fmla="*/ 402508 w 428528"/>
                <a:gd name="connsiteY6" fmla="*/ 73303 h 558440"/>
                <a:gd name="connsiteX7" fmla="*/ 199308 w 428528"/>
                <a:gd name="connsiteY7" fmla="*/ 55 h 558440"/>
                <a:gd name="connsiteX8" fmla="*/ 36275 w 428528"/>
                <a:gd name="connsiteY8" fmla="*/ 66214 h 558440"/>
                <a:gd name="connsiteX0" fmla="*/ 37760 w 430013"/>
                <a:gd name="connsiteY0" fmla="*/ 66214 h 557901"/>
                <a:gd name="connsiteX1" fmla="*/ 2319 w 430013"/>
                <a:gd name="connsiteY1" fmla="*/ 297767 h 557901"/>
                <a:gd name="connsiteX2" fmla="*/ 25948 w 430013"/>
                <a:gd name="connsiteY2" fmla="*/ 519869 h 557901"/>
                <a:gd name="connsiteX3" fmla="*/ 205519 w 430013"/>
                <a:gd name="connsiteY3" fmla="*/ 557675 h 557901"/>
                <a:gd name="connsiteX4" fmla="*/ 389817 w 430013"/>
                <a:gd name="connsiteY4" fmla="*/ 519870 h 557901"/>
                <a:gd name="connsiteX5" fmla="*/ 427620 w 430013"/>
                <a:gd name="connsiteY5" fmla="*/ 302494 h 557901"/>
                <a:gd name="connsiteX6" fmla="*/ 403993 w 430013"/>
                <a:gd name="connsiteY6" fmla="*/ 73303 h 557901"/>
                <a:gd name="connsiteX7" fmla="*/ 200793 w 430013"/>
                <a:gd name="connsiteY7" fmla="*/ 55 h 557901"/>
                <a:gd name="connsiteX8" fmla="*/ 37760 w 430013"/>
                <a:gd name="connsiteY8" fmla="*/ 66214 h 557901"/>
                <a:gd name="connsiteX0" fmla="*/ 40684 w 432937"/>
                <a:gd name="connsiteY0" fmla="*/ 66214 h 557831"/>
                <a:gd name="connsiteX1" fmla="*/ 5243 w 432937"/>
                <a:gd name="connsiteY1" fmla="*/ 297767 h 557831"/>
                <a:gd name="connsiteX2" fmla="*/ 28872 w 432937"/>
                <a:gd name="connsiteY2" fmla="*/ 519869 h 557831"/>
                <a:gd name="connsiteX3" fmla="*/ 208443 w 432937"/>
                <a:gd name="connsiteY3" fmla="*/ 557675 h 557831"/>
                <a:gd name="connsiteX4" fmla="*/ 392741 w 432937"/>
                <a:gd name="connsiteY4" fmla="*/ 519870 h 557831"/>
                <a:gd name="connsiteX5" fmla="*/ 430544 w 432937"/>
                <a:gd name="connsiteY5" fmla="*/ 302494 h 557831"/>
                <a:gd name="connsiteX6" fmla="*/ 406917 w 432937"/>
                <a:gd name="connsiteY6" fmla="*/ 73303 h 557831"/>
                <a:gd name="connsiteX7" fmla="*/ 203717 w 432937"/>
                <a:gd name="connsiteY7" fmla="*/ 55 h 557831"/>
                <a:gd name="connsiteX8" fmla="*/ 40684 w 432937"/>
                <a:gd name="connsiteY8" fmla="*/ 66214 h 557831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6557 w 428810"/>
                <a:gd name="connsiteY0" fmla="*/ 66214 h 531376"/>
                <a:gd name="connsiteX1" fmla="*/ 1116 w 428810"/>
                <a:gd name="connsiteY1" fmla="*/ 297767 h 531376"/>
                <a:gd name="connsiteX2" fmla="*/ 27108 w 428810"/>
                <a:gd name="connsiteY2" fmla="*/ 510418 h 531376"/>
                <a:gd name="connsiteX3" fmla="*/ 192502 w 428810"/>
                <a:gd name="connsiteY3" fmla="*/ 524596 h 531376"/>
                <a:gd name="connsiteX4" fmla="*/ 388614 w 428810"/>
                <a:gd name="connsiteY4" fmla="*/ 519870 h 531376"/>
                <a:gd name="connsiteX5" fmla="*/ 426417 w 428810"/>
                <a:gd name="connsiteY5" fmla="*/ 302494 h 531376"/>
                <a:gd name="connsiteX6" fmla="*/ 402790 w 428810"/>
                <a:gd name="connsiteY6" fmla="*/ 73303 h 531376"/>
                <a:gd name="connsiteX7" fmla="*/ 199590 w 428810"/>
                <a:gd name="connsiteY7" fmla="*/ 55 h 531376"/>
                <a:gd name="connsiteX8" fmla="*/ 36557 w 428810"/>
                <a:gd name="connsiteY8" fmla="*/ 66214 h 531376"/>
                <a:gd name="connsiteX0" fmla="*/ 36557 w 422272"/>
                <a:gd name="connsiteY0" fmla="*/ 66214 h 538568"/>
                <a:gd name="connsiteX1" fmla="*/ 1116 w 422272"/>
                <a:gd name="connsiteY1" fmla="*/ 297767 h 538568"/>
                <a:gd name="connsiteX2" fmla="*/ 27108 w 422272"/>
                <a:gd name="connsiteY2" fmla="*/ 510418 h 538568"/>
                <a:gd name="connsiteX3" fmla="*/ 192502 w 422272"/>
                <a:gd name="connsiteY3" fmla="*/ 524596 h 538568"/>
                <a:gd name="connsiteX4" fmla="*/ 388614 w 422272"/>
                <a:gd name="connsiteY4" fmla="*/ 519870 h 538568"/>
                <a:gd name="connsiteX5" fmla="*/ 414603 w 422272"/>
                <a:gd name="connsiteY5" fmla="*/ 295406 h 538568"/>
                <a:gd name="connsiteX6" fmla="*/ 402790 w 422272"/>
                <a:gd name="connsiteY6" fmla="*/ 73303 h 538568"/>
                <a:gd name="connsiteX7" fmla="*/ 199590 w 422272"/>
                <a:gd name="connsiteY7" fmla="*/ 55 h 538568"/>
                <a:gd name="connsiteX8" fmla="*/ 36557 w 422272"/>
                <a:gd name="connsiteY8" fmla="*/ 66214 h 538568"/>
                <a:gd name="connsiteX0" fmla="*/ 36557 w 416127"/>
                <a:gd name="connsiteY0" fmla="*/ 66159 h 538513"/>
                <a:gd name="connsiteX1" fmla="*/ 1116 w 416127"/>
                <a:gd name="connsiteY1" fmla="*/ 297712 h 538513"/>
                <a:gd name="connsiteX2" fmla="*/ 27108 w 416127"/>
                <a:gd name="connsiteY2" fmla="*/ 510363 h 538513"/>
                <a:gd name="connsiteX3" fmla="*/ 192502 w 416127"/>
                <a:gd name="connsiteY3" fmla="*/ 524541 h 538513"/>
                <a:gd name="connsiteX4" fmla="*/ 388614 w 416127"/>
                <a:gd name="connsiteY4" fmla="*/ 519815 h 538513"/>
                <a:gd name="connsiteX5" fmla="*/ 414603 w 416127"/>
                <a:gd name="connsiteY5" fmla="*/ 295351 h 538513"/>
                <a:gd name="connsiteX6" fmla="*/ 390976 w 416127"/>
                <a:gd name="connsiteY6" fmla="*/ 66160 h 538513"/>
                <a:gd name="connsiteX7" fmla="*/ 199590 w 416127"/>
                <a:gd name="connsiteY7" fmla="*/ 0 h 538513"/>
                <a:gd name="connsiteX8" fmla="*/ 36557 w 416127"/>
                <a:gd name="connsiteY8" fmla="*/ 66159 h 538513"/>
                <a:gd name="connsiteX0" fmla="*/ 36557 w 416962"/>
                <a:gd name="connsiteY0" fmla="*/ 66159 h 533540"/>
                <a:gd name="connsiteX1" fmla="*/ 1116 w 416962"/>
                <a:gd name="connsiteY1" fmla="*/ 297712 h 533540"/>
                <a:gd name="connsiteX2" fmla="*/ 27108 w 416962"/>
                <a:gd name="connsiteY2" fmla="*/ 510363 h 533540"/>
                <a:gd name="connsiteX3" fmla="*/ 192502 w 416962"/>
                <a:gd name="connsiteY3" fmla="*/ 524541 h 533540"/>
                <a:gd name="connsiteX4" fmla="*/ 390977 w 416962"/>
                <a:gd name="connsiteY4" fmla="*/ 512727 h 533540"/>
                <a:gd name="connsiteX5" fmla="*/ 414603 w 416962"/>
                <a:gd name="connsiteY5" fmla="*/ 295351 h 533540"/>
                <a:gd name="connsiteX6" fmla="*/ 390976 w 416962"/>
                <a:gd name="connsiteY6" fmla="*/ 66160 h 533540"/>
                <a:gd name="connsiteX7" fmla="*/ 199590 w 416962"/>
                <a:gd name="connsiteY7" fmla="*/ 0 h 533540"/>
                <a:gd name="connsiteX8" fmla="*/ 36557 w 416962"/>
                <a:gd name="connsiteY8" fmla="*/ 66159 h 533540"/>
                <a:gd name="connsiteX0" fmla="*/ 36557 w 415953"/>
                <a:gd name="connsiteY0" fmla="*/ 66159 h 531703"/>
                <a:gd name="connsiteX1" fmla="*/ 1116 w 415953"/>
                <a:gd name="connsiteY1" fmla="*/ 297712 h 531703"/>
                <a:gd name="connsiteX2" fmla="*/ 27108 w 415953"/>
                <a:gd name="connsiteY2" fmla="*/ 510363 h 531703"/>
                <a:gd name="connsiteX3" fmla="*/ 192502 w 415953"/>
                <a:gd name="connsiteY3" fmla="*/ 524541 h 531703"/>
                <a:gd name="connsiteX4" fmla="*/ 390977 w 415953"/>
                <a:gd name="connsiteY4" fmla="*/ 512727 h 531703"/>
                <a:gd name="connsiteX5" fmla="*/ 414603 w 415953"/>
                <a:gd name="connsiteY5" fmla="*/ 295351 h 531703"/>
                <a:gd name="connsiteX6" fmla="*/ 390976 w 415953"/>
                <a:gd name="connsiteY6" fmla="*/ 66160 h 531703"/>
                <a:gd name="connsiteX7" fmla="*/ 199590 w 415953"/>
                <a:gd name="connsiteY7" fmla="*/ 0 h 531703"/>
                <a:gd name="connsiteX8" fmla="*/ 36557 w 415953"/>
                <a:gd name="connsiteY8" fmla="*/ 66159 h 531703"/>
                <a:gd name="connsiteX0" fmla="*/ 38202 w 417598"/>
                <a:gd name="connsiteY0" fmla="*/ 66159 h 527065"/>
                <a:gd name="connsiteX1" fmla="*/ 2761 w 417598"/>
                <a:gd name="connsiteY1" fmla="*/ 297712 h 527065"/>
                <a:gd name="connsiteX2" fmla="*/ 28753 w 417598"/>
                <a:gd name="connsiteY2" fmla="*/ 510363 h 527065"/>
                <a:gd name="connsiteX3" fmla="*/ 194147 w 417598"/>
                <a:gd name="connsiteY3" fmla="*/ 524541 h 527065"/>
                <a:gd name="connsiteX4" fmla="*/ 392622 w 417598"/>
                <a:gd name="connsiteY4" fmla="*/ 512727 h 527065"/>
                <a:gd name="connsiteX5" fmla="*/ 416248 w 417598"/>
                <a:gd name="connsiteY5" fmla="*/ 295351 h 527065"/>
                <a:gd name="connsiteX6" fmla="*/ 392621 w 417598"/>
                <a:gd name="connsiteY6" fmla="*/ 66160 h 527065"/>
                <a:gd name="connsiteX7" fmla="*/ 201235 w 417598"/>
                <a:gd name="connsiteY7" fmla="*/ 0 h 527065"/>
                <a:gd name="connsiteX8" fmla="*/ 38202 w 417598"/>
                <a:gd name="connsiteY8" fmla="*/ 66159 h 527065"/>
                <a:gd name="connsiteX0" fmla="*/ 36212 w 415608"/>
                <a:gd name="connsiteY0" fmla="*/ 66159 h 527065"/>
                <a:gd name="connsiteX1" fmla="*/ 771 w 415608"/>
                <a:gd name="connsiteY1" fmla="*/ 297712 h 527065"/>
                <a:gd name="connsiteX2" fmla="*/ 55116 w 415608"/>
                <a:gd name="connsiteY2" fmla="*/ 510363 h 527065"/>
                <a:gd name="connsiteX3" fmla="*/ 192157 w 415608"/>
                <a:gd name="connsiteY3" fmla="*/ 524541 h 527065"/>
                <a:gd name="connsiteX4" fmla="*/ 390632 w 415608"/>
                <a:gd name="connsiteY4" fmla="*/ 512727 h 527065"/>
                <a:gd name="connsiteX5" fmla="*/ 414258 w 415608"/>
                <a:gd name="connsiteY5" fmla="*/ 295351 h 527065"/>
                <a:gd name="connsiteX6" fmla="*/ 390631 w 415608"/>
                <a:gd name="connsiteY6" fmla="*/ 66160 h 527065"/>
                <a:gd name="connsiteX7" fmla="*/ 199245 w 415608"/>
                <a:gd name="connsiteY7" fmla="*/ 0 h 527065"/>
                <a:gd name="connsiteX8" fmla="*/ 36212 w 415608"/>
                <a:gd name="connsiteY8" fmla="*/ 66159 h 527065"/>
                <a:gd name="connsiteX0" fmla="*/ 15687 w 395083"/>
                <a:gd name="connsiteY0" fmla="*/ 66159 h 531379"/>
                <a:gd name="connsiteX1" fmla="*/ 8600 w 395083"/>
                <a:gd name="connsiteY1" fmla="*/ 302438 h 531379"/>
                <a:gd name="connsiteX2" fmla="*/ 34591 w 395083"/>
                <a:gd name="connsiteY2" fmla="*/ 510363 h 531379"/>
                <a:gd name="connsiteX3" fmla="*/ 171632 w 395083"/>
                <a:gd name="connsiteY3" fmla="*/ 524541 h 531379"/>
                <a:gd name="connsiteX4" fmla="*/ 370107 w 395083"/>
                <a:gd name="connsiteY4" fmla="*/ 512727 h 531379"/>
                <a:gd name="connsiteX5" fmla="*/ 393733 w 395083"/>
                <a:gd name="connsiteY5" fmla="*/ 295351 h 531379"/>
                <a:gd name="connsiteX6" fmla="*/ 370106 w 395083"/>
                <a:gd name="connsiteY6" fmla="*/ 66160 h 531379"/>
                <a:gd name="connsiteX7" fmla="*/ 178720 w 395083"/>
                <a:gd name="connsiteY7" fmla="*/ 0 h 531379"/>
                <a:gd name="connsiteX8" fmla="*/ 15687 w 395083"/>
                <a:gd name="connsiteY8" fmla="*/ 66159 h 531379"/>
                <a:gd name="connsiteX0" fmla="*/ 16810 w 396206"/>
                <a:gd name="connsiteY0" fmla="*/ 66159 h 532029"/>
                <a:gd name="connsiteX1" fmla="*/ 7361 w 396206"/>
                <a:gd name="connsiteY1" fmla="*/ 292987 h 532029"/>
                <a:gd name="connsiteX2" fmla="*/ 35714 w 396206"/>
                <a:gd name="connsiteY2" fmla="*/ 510363 h 532029"/>
                <a:gd name="connsiteX3" fmla="*/ 172755 w 396206"/>
                <a:gd name="connsiteY3" fmla="*/ 524541 h 532029"/>
                <a:gd name="connsiteX4" fmla="*/ 371230 w 396206"/>
                <a:gd name="connsiteY4" fmla="*/ 512727 h 532029"/>
                <a:gd name="connsiteX5" fmla="*/ 394856 w 396206"/>
                <a:gd name="connsiteY5" fmla="*/ 295351 h 532029"/>
                <a:gd name="connsiteX6" fmla="*/ 371229 w 396206"/>
                <a:gd name="connsiteY6" fmla="*/ 66160 h 532029"/>
                <a:gd name="connsiteX7" fmla="*/ 179843 w 396206"/>
                <a:gd name="connsiteY7" fmla="*/ 0 h 532029"/>
                <a:gd name="connsiteX8" fmla="*/ 16810 w 396206"/>
                <a:gd name="connsiteY8" fmla="*/ 66159 h 532029"/>
                <a:gd name="connsiteX0" fmla="*/ 17622 w 397018"/>
                <a:gd name="connsiteY0" fmla="*/ 66159 h 532029"/>
                <a:gd name="connsiteX1" fmla="*/ 8173 w 397018"/>
                <a:gd name="connsiteY1" fmla="*/ 292987 h 532029"/>
                <a:gd name="connsiteX2" fmla="*/ 36526 w 397018"/>
                <a:gd name="connsiteY2" fmla="*/ 510363 h 532029"/>
                <a:gd name="connsiteX3" fmla="*/ 173567 w 397018"/>
                <a:gd name="connsiteY3" fmla="*/ 524541 h 532029"/>
                <a:gd name="connsiteX4" fmla="*/ 372042 w 397018"/>
                <a:gd name="connsiteY4" fmla="*/ 512727 h 532029"/>
                <a:gd name="connsiteX5" fmla="*/ 395668 w 397018"/>
                <a:gd name="connsiteY5" fmla="*/ 295351 h 532029"/>
                <a:gd name="connsiteX6" fmla="*/ 372041 w 397018"/>
                <a:gd name="connsiteY6" fmla="*/ 66160 h 532029"/>
                <a:gd name="connsiteX7" fmla="*/ 180655 w 397018"/>
                <a:gd name="connsiteY7" fmla="*/ 0 h 532029"/>
                <a:gd name="connsiteX8" fmla="*/ 17622 w 397018"/>
                <a:gd name="connsiteY8" fmla="*/ 66159 h 532029"/>
                <a:gd name="connsiteX0" fmla="*/ 16811 w 396207"/>
                <a:gd name="connsiteY0" fmla="*/ 66159 h 529127"/>
                <a:gd name="connsiteX1" fmla="*/ 7362 w 396207"/>
                <a:gd name="connsiteY1" fmla="*/ 292987 h 529127"/>
                <a:gd name="connsiteX2" fmla="*/ 35715 w 396207"/>
                <a:gd name="connsiteY2" fmla="*/ 505637 h 529127"/>
                <a:gd name="connsiteX3" fmla="*/ 172756 w 396207"/>
                <a:gd name="connsiteY3" fmla="*/ 524541 h 529127"/>
                <a:gd name="connsiteX4" fmla="*/ 371231 w 396207"/>
                <a:gd name="connsiteY4" fmla="*/ 512727 h 529127"/>
                <a:gd name="connsiteX5" fmla="*/ 394857 w 396207"/>
                <a:gd name="connsiteY5" fmla="*/ 295351 h 529127"/>
                <a:gd name="connsiteX6" fmla="*/ 371230 w 396207"/>
                <a:gd name="connsiteY6" fmla="*/ 66160 h 529127"/>
                <a:gd name="connsiteX7" fmla="*/ 179844 w 396207"/>
                <a:gd name="connsiteY7" fmla="*/ 0 h 529127"/>
                <a:gd name="connsiteX8" fmla="*/ 16811 w 396207"/>
                <a:gd name="connsiteY8" fmla="*/ 66159 h 529127"/>
                <a:gd name="connsiteX0" fmla="*/ 16811 w 397772"/>
                <a:gd name="connsiteY0" fmla="*/ 66159 h 528841"/>
                <a:gd name="connsiteX1" fmla="*/ 7362 w 397772"/>
                <a:gd name="connsiteY1" fmla="*/ 292987 h 528841"/>
                <a:gd name="connsiteX2" fmla="*/ 35715 w 397772"/>
                <a:gd name="connsiteY2" fmla="*/ 505637 h 528841"/>
                <a:gd name="connsiteX3" fmla="*/ 172756 w 397772"/>
                <a:gd name="connsiteY3" fmla="*/ 524541 h 528841"/>
                <a:gd name="connsiteX4" fmla="*/ 349966 w 397772"/>
                <a:gd name="connsiteY4" fmla="*/ 517453 h 528841"/>
                <a:gd name="connsiteX5" fmla="*/ 394857 w 397772"/>
                <a:gd name="connsiteY5" fmla="*/ 295351 h 528841"/>
                <a:gd name="connsiteX6" fmla="*/ 371230 w 397772"/>
                <a:gd name="connsiteY6" fmla="*/ 66160 h 528841"/>
                <a:gd name="connsiteX7" fmla="*/ 179844 w 397772"/>
                <a:gd name="connsiteY7" fmla="*/ 0 h 528841"/>
                <a:gd name="connsiteX8" fmla="*/ 16811 w 397772"/>
                <a:gd name="connsiteY8" fmla="*/ 66159 h 528841"/>
                <a:gd name="connsiteX0" fmla="*/ 16811 w 386281"/>
                <a:gd name="connsiteY0" fmla="*/ 66159 h 536037"/>
                <a:gd name="connsiteX1" fmla="*/ 7362 w 386281"/>
                <a:gd name="connsiteY1" fmla="*/ 292987 h 536037"/>
                <a:gd name="connsiteX2" fmla="*/ 35715 w 386281"/>
                <a:gd name="connsiteY2" fmla="*/ 505637 h 536037"/>
                <a:gd name="connsiteX3" fmla="*/ 172756 w 386281"/>
                <a:gd name="connsiteY3" fmla="*/ 524541 h 536037"/>
                <a:gd name="connsiteX4" fmla="*/ 349966 w 386281"/>
                <a:gd name="connsiteY4" fmla="*/ 517453 h 536037"/>
                <a:gd name="connsiteX5" fmla="*/ 368866 w 386281"/>
                <a:gd name="connsiteY5" fmla="*/ 292988 h 536037"/>
                <a:gd name="connsiteX6" fmla="*/ 371230 w 386281"/>
                <a:gd name="connsiteY6" fmla="*/ 66160 h 536037"/>
                <a:gd name="connsiteX7" fmla="*/ 179844 w 386281"/>
                <a:gd name="connsiteY7" fmla="*/ 0 h 536037"/>
                <a:gd name="connsiteX8" fmla="*/ 16811 w 386281"/>
                <a:gd name="connsiteY8" fmla="*/ 66159 h 536037"/>
                <a:gd name="connsiteX0" fmla="*/ 16811 w 390120"/>
                <a:gd name="connsiteY0" fmla="*/ 66159 h 535863"/>
                <a:gd name="connsiteX1" fmla="*/ 7362 w 390120"/>
                <a:gd name="connsiteY1" fmla="*/ 292987 h 535863"/>
                <a:gd name="connsiteX2" fmla="*/ 35715 w 390120"/>
                <a:gd name="connsiteY2" fmla="*/ 505637 h 535863"/>
                <a:gd name="connsiteX3" fmla="*/ 172756 w 390120"/>
                <a:gd name="connsiteY3" fmla="*/ 524541 h 535863"/>
                <a:gd name="connsiteX4" fmla="*/ 349966 w 390120"/>
                <a:gd name="connsiteY4" fmla="*/ 517453 h 535863"/>
                <a:gd name="connsiteX5" fmla="*/ 380680 w 390120"/>
                <a:gd name="connsiteY5" fmla="*/ 295351 h 535863"/>
                <a:gd name="connsiteX6" fmla="*/ 371230 w 390120"/>
                <a:gd name="connsiteY6" fmla="*/ 66160 h 535863"/>
                <a:gd name="connsiteX7" fmla="*/ 179844 w 390120"/>
                <a:gd name="connsiteY7" fmla="*/ 0 h 535863"/>
                <a:gd name="connsiteX8" fmla="*/ 16811 w 390120"/>
                <a:gd name="connsiteY8" fmla="*/ 66159 h 535863"/>
                <a:gd name="connsiteX0" fmla="*/ 16811 w 393406"/>
                <a:gd name="connsiteY0" fmla="*/ 66159 h 535863"/>
                <a:gd name="connsiteX1" fmla="*/ 7362 w 393406"/>
                <a:gd name="connsiteY1" fmla="*/ 292987 h 535863"/>
                <a:gd name="connsiteX2" fmla="*/ 35715 w 393406"/>
                <a:gd name="connsiteY2" fmla="*/ 505637 h 535863"/>
                <a:gd name="connsiteX3" fmla="*/ 172756 w 393406"/>
                <a:gd name="connsiteY3" fmla="*/ 524541 h 535863"/>
                <a:gd name="connsiteX4" fmla="*/ 349966 w 393406"/>
                <a:gd name="connsiteY4" fmla="*/ 517453 h 535863"/>
                <a:gd name="connsiteX5" fmla="*/ 387769 w 393406"/>
                <a:gd name="connsiteY5" fmla="*/ 295351 h 535863"/>
                <a:gd name="connsiteX6" fmla="*/ 371230 w 393406"/>
                <a:gd name="connsiteY6" fmla="*/ 66160 h 535863"/>
                <a:gd name="connsiteX7" fmla="*/ 179844 w 393406"/>
                <a:gd name="connsiteY7" fmla="*/ 0 h 535863"/>
                <a:gd name="connsiteX8" fmla="*/ 16811 w 393406"/>
                <a:gd name="connsiteY8" fmla="*/ 66159 h 535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406" h="535863">
                  <a:moveTo>
                    <a:pt x="16811" y="66159"/>
                  </a:moveTo>
                  <a:cubicBezTo>
                    <a:pt x="-11936" y="114990"/>
                    <a:pt x="4211" y="219741"/>
                    <a:pt x="7362" y="292987"/>
                  </a:cubicBezTo>
                  <a:cubicBezTo>
                    <a:pt x="10513" y="366233"/>
                    <a:pt x="8149" y="467045"/>
                    <a:pt x="35715" y="505637"/>
                  </a:cubicBezTo>
                  <a:cubicBezTo>
                    <a:pt x="63281" y="544229"/>
                    <a:pt x="120381" y="522572"/>
                    <a:pt x="172756" y="524541"/>
                  </a:cubicBezTo>
                  <a:cubicBezTo>
                    <a:pt x="231826" y="522178"/>
                    <a:pt x="314131" y="555651"/>
                    <a:pt x="349966" y="517453"/>
                  </a:cubicBezTo>
                  <a:cubicBezTo>
                    <a:pt x="385802" y="479255"/>
                    <a:pt x="384225" y="370566"/>
                    <a:pt x="387769" y="295351"/>
                  </a:cubicBezTo>
                  <a:cubicBezTo>
                    <a:pt x="391313" y="220136"/>
                    <a:pt x="404703" y="118141"/>
                    <a:pt x="371230" y="66160"/>
                  </a:cubicBezTo>
                  <a:cubicBezTo>
                    <a:pt x="337757" y="14179"/>
                    <a:pt x="238914" y="0"/>
                    <a:pt x="179844" y="0"/>
                  </a:cubicBezTo>
                  <a:cubicBezTo>
                    <a:pt x="120774" y="0"/>
                    <a:pt x="45558" y="17328"/>
                    <a:pt x="16811" y="6615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657A9268-FFC4-4052-AFC9-BF9D5995A77F}"/>
                </a:ext>
              </a:extLst>
            </p:cNvPr>
            <p:cNvSpPr/>
            <p:nvPr/>
          </p:nvSpPr>
          <p:spPr>
            <a:xfrm>
              <a:off x="9233608" y="2657136"/>
              <a:ext cx="543014" cy="738194"/>
            </a:xfrm>
            <a:custGeom>
              <a:avLst/>
              <a:gdLst>
                <a:gd name="connsiteX0" fmla="*/ 833039 w 833102"/>
                <a:gd name="connsiteY0" fmla="*/ 76519 h 1128109"/>
                <a:gd name="connsiteX1" fmla="*/ 721944 w 833102"/>
                <a:gd name="connsiteY1" fmla="*/ 29517 h 1128109"/>
                <a:gd name="connsiteX2" fmla="*/ 580938 w 833102"/>
                <a:gd name="connsiteY2" fmla="*/ 3880 h 1128109"/>
                <a:gd name="connsiteX3" fmla="*/ 471980 w 833102"/>
                <a:gd name="connsiteY3" fmla="*/ 6016 h 1128109"/>
                <a:gd name="connsiteX4" fmla="*/ 433524 w 833102"/>
                <a:gd name="connsiteY4" fmla="*/ 59428 h 1128109"/>
                <a:gd name="connsiteX5" fmla="*/ 358748 w 833102"/>
                <a:gd name="connsiteY5" fmla="*/ 78656 h 1128109"/>
                <a:gd name="connsiteX6" fmla="*/ 309610 w 833102"/>
                <a:gd name="connsiteY6" fmla="*/ 53018 h 1128109"/>
                <a:gd name="connsiteX7" fmla="*/ 309610 w 833102"/>
                <a:gd name="connsiteY7" fmla="*/ 6016 h 1128109"/>
                <a:gd name="connsiteX8" fmla="*/ 228424 w 833102"/>
                <a:gd name="connsiteY8" fmla="*/ 27381 h 1128109"/>
                <a:gd name="connsiteX9" fmla="*/ 108783 w 833102"/>
                <a:gd name="connsiteY9" fmla="*/ 91474 h 1128109"/>
                <a:gd name="connsiteX10" fmla="*/ 74600 w 833102"/>
                <a:gd name="connsiteY10" fmla="*/ 258117 h 1128109"/>
                <a:gd name="connsiteX11" fmla="*/ 38281 w 833102"/>
                <a:gd name="connsiteY11" fmla="*/ 719590 h 1128109"/>
                <a:gd name="connsiteX12" fmla="*/ 51099 w 833102"/>
                <a:gd name="connsiteY12" fmla="*/ 1093469 h 1128109"/>
                <a:gd name="connsiteX13" fmla="*/ 666396 w 833102"/>
                <a:gd name="connsiteY13" fmla="*/ 1104151 h 1128109"/>
                <a:gd name="connsiteX14" fmla="*/ 762537 w 833102"/>
                <a:gd name="connsiteY14" fmla="*/ 1027239 h 1128109"/>
                <a:gd name="connsiteX15" fmla="*/ 706989 w 833102"/>
                <a:gd name="connsiteY15" fmla="*/ 407669 h 1128109"/>
                <a:gd name="connsiteX16" fmla="*/ 833039 w 833102"/>
                <a:gd name="connsiteY16" fmla="*/ 76519 h 1128109"/>
                <a:gd name="connsiteX0" fmla="*/ 833039 w 833102"/>
                <a:gd name="connsiteY0" fmla="*/ 75792 h 1127382"/>
                <a:gd name="connsiteX1" fmla="*/ 721944 w 833102"/>
                <a:gd name="connsiteY1" fmla="*/ 15972 h 1127382"/>
                <a:gd name="connsiteX2" fmla="*/ 580938 w 833102"/>
                <a:gd name="connsiteY2" fmla="*/ 3153 h 1127382"/>
                <a:gd name="connsiteX3" fmla="*/ 471980 w 833102"/>
                <a:gd name="connsiteY3" fmla="*/ 5289 h 1127382"/>
                <a:gd name="connsiteX4" fmla="*/ 433524 w 833102"/>
                <a:gd name="connsiteY4" fmla="*/ 58701 h 1127382"/>
                <a:gd name="connsiteX5" fmla="*/ 358748 w 833102"/>
                <a:gd name="connsiteY5" fmla="*/ 77929 h 1127382"/>
                <a:gd name="connsiteX6" fmla="*/ 309610 w 833102"/>
                <a:gd name="connsiteY6" fmla="*/ 52291 h 1127382"/>
                <a:gd name="connsiteX7" fmla="*/ 309610 w 833102"/>
                <a:gd name="connsiteY7" fmla="*/ 5289 h 1127382"/>
                <a:gd name="connsiteX8" fmla="*/ 228424 w 833102"/>
                <a:gd name="connsiteY8" fmla="*/ 26654 h 1127382"/>
                <a:gd name="connsiteX9" fmla="*/ 108783 w 833102"/>
                <a:gd name="connsiteY9" fmla="*/ 90747 h 1127382"/>
                <a:gd name="connsiteX10" fmla="*/ 74600 w 833102"/>
                <a:gd name="connsiteY10" fmla="*/ 257390 h 1127382"/>
                <a:gd name="connsiteX11" fmla="*/ 38281 w 833102"/>
                <a:gd name="connsiteY11" fmla="*/ 718863 h 1127382"/>
                <a:gd name="connsiteX12" fmla="*/ 51099 w 833102"/>
                <a:gd name="connsiteY12" fmla="*/ 1092742 h 1127382"/>
                <a:gd name="connsiteX13" fmla="*/ 666396 w 833102"/>
                <a:gd name="connsiteY13" fmla="*/ 1103424 h 1127382"/>
                <a:gd name="connsiteX14" fmla="*/ 762537 w 833102"/>
                <a:gd name="connsiteY14" fmla="*/ 1026512 h 1127382"/>
                <a:gd name="connsiteX15" fmla="*/ 706989 w 833102"/>
                <a:gd name="connsiteY15" fmla="*/ 406942 h 1127382"/>
                <a:gd name="connsiteX16" fmla="*/ 833039 w 833102"/>
                <a:gd name="connsiteY16" fmla="*/ 75792 h 1127382"/>
                <a:gd name="connsiteX0" fmla="*/ 833039 w 833055"/>
                <a:gd name="connsiteY0" fmla="*/ 75792 h 1127382"/>
                <a:gd name="connsiteX1" fmla="*/ 721944 w 833055"/>
                <a:gd name="connsiteY1" fmla="*/ 15972 h 1127382"/>
                <a:gd name="connsiteX2" fmla="*/ 580938 w 833055"/>
                <a:gd name="connsiteY2" fmla="*/ 3153 h 1127382"/>
                <a:gd name="connsiteX3" fmla="*/ 471980 w 833055"/>
                <a:gd name="connsiteY3" fmla="*/ 5289 h 1127382"/>
                <a:gd name="connsiteX4" fmla="*/ 433524 w 833055"/>
                <a:gd name="connsiteY4" fmla="*/ 58701 h 1127382"/>
                <a:gd name="connsiteX5" fmla="*/ 358748 w 833055"/>
                <a:gd name="connsiteY5" fmla="*/ 77929 h 1127382"/>
                <a:gd name="connsiteX6" fmla="*/ 309610 w 833055"/>
                <a:gd name="connsiteY6" fmla="*/ 52291 h 1127382"/>
                <a:gd name="connsiteX7" fmla="*/ 309610 w 833055"/>
                <a:gd name="connsiteY7" fmla="*/ 5289 h 1127382"/>
                <a:gd name="connsiteX8" fmla="*/ 228424 w 833055"/>
                <a:gd name="connsiteY8" fmla="*/ 26654 h 1127382"/>
                <a:gd name="connsiteX9" fmla="*/ 108783 w 833055"/>
                <a:gd name="connsiteY9" fmla="*/ 90747 h 1127382"/>
                <a:gd name="connsiteX10" fmla="*/ 74600 w 833055"/>
                <a:gd name="connsiteY10" fmla="*/ 257390 h 1127382"/>
                <a:gd name="connsiteX11" fmla="*/ 38281 w 833055"/>
                <a:gd name="connsiteY11" fmla="*/ 718863 h 1127382"/>
                <a:gd name="connsiteX12" fmla="*/ 51099 w 833055"/>
                <a:gd name="connsiteY12" fmla="*/ 1092742 h 1127382"/>
                <a:gd name="connsiteX13" fmla="*/ 666396 w 833055"/>
                <a:gd name="connsiteY13" fmla="*/ 1103424 h 1127382"/>
                <a:gd name="connsiteX14" fmla="*/ 762537 w 833055"/>
                <a:gd name="connsiteY14" fmla="*/ 1026512 h 1127382"/>
                <a:gd name="connsiteX15" fmla="*/ 730490 w 833055"/>
                <a:gd name="connsiteY15" fmla="*/ 409079 h 1127382"/>
                <a:gd name="connsiteX16" fmla="*/ 833039 w 833055"/>
                <a:gd name="connsiteY16" fmla="*/ 75792 h 1127382"/>
                <a:gd name="connsiteX0" fmla="*/ 833039 w 833110"/>
                <a:gd name="connsiteY0" fmla="*/ 75792 h 1127382"/>
                <a:gd name="connsiteX1" fmla="*/ 721944 w 833110"/>
                <a:gd name="connsiteY1" fmla="*/ 15972 h 1127382"/>
                <a:gd name="connsiteX2" fmla="*/ 580938 w 833110"/>
                <a:gd name="connsiteY2" fmla="*/ 3153 h 1127382"/>
                <a:gd name="connsiteX3" fmla="*/ 471980 w 833110"/>
                <a:gd name="connsiteY3" fmla="*/ 5289 h 1127382"/>
                <a:gd name="connsiteX4" fmla="*/ 433524 w 833110"/>
                <a:gd name="connsiteY4" fmla="*/ 58701 h 1127382"/>
                <a:gd name="connsiteX5" fmla="*/ 358748 w 833110"/>
                <a:gd name="connsiteY5" fmla="*/ 77929 h 1127382"/>
                <a:gd name="connsiteX6" fmla="*/ 309610 w 833110"/>
                <a:gd name="connsiteY6" fmla="*/ 52291 h 1127382"/>
                <a:gd name="connsiteX7" fmla="*/ 309610 w 833110"/>
                <a:gd name="connsiteY7" fmla="*/ 5289 h 1127382"/>
                <a:gd name="connsiteX8" fmla="*/ 228424 w 833110"/>
                <a:gd name="connsiteY8" fmla="*/ 26654 h 1127382"/>
                <a:gd name="connsiteX9" fmla="*/ 108783 w 833110"/>
                <a:gd name="connsiteY9" fmla="*/ 90747 h 1127382"/>
                <a:gd name="connsiteX10" fmla="*/ 74600 w 833110"/>
                <a:gd name="connsiteY10" fmla="*/ 257390 h 1127382"/>
                <a:gd name="connsiteX11" fmla="*/ 38281 w 833110"/>
                <a:gd name="connsiteY11" fmla="*/ 718863 h 1127382"/>
                <a:gd name="connsiteX12" fmla="*/ 51099 w 833110"/>
                <a:gd name="connsiteY12" fmla="*/ 1092742 h 1127382"/>
                <a:gd name="connsiteX13" fmla="*/ 666396 w 833110"/>
                <a:gd name="connsiteY13" fmla="*/ 1103424 h 1127382"/>
                <a:gd name="connsiteX14" fmla="*/ 762537 w 833110"/>
                <a:gd name="connsiteY14" fmla="*/ 1026512 h 1127382"/>
                <a:gd name="connsiteX15" fmla="*/ 739036 w 833110"/>
                <a:gd name="connsiteY15" fmla="*/ 411215 h 1127382"/>
                <a:gd name="connsiteX16" fmla="*/ 833039 w 833110"/>
                <a:gd name="connsiteY16" fmla="*/ 75792 h 1127382"/>
                <a:gd name="connsiteX0" fmla="*/ 845955 w 846026"/>
                <a:gd name="connsiteY0" fmla="*/ 75792 h 1131873"/>
                <a:gd name="connsiteX1" fmla="*/ 734860 w 846026"/>
                <a:gd name="connsiteY1" fmla="*/ 15972 h 1131873"/>
                <a:gd name="connsiteX2" fmla="*/ 593854 w 846026"/>
                <a:gd name="connsiteY2" fmla="*/ 3153 h 1131873"/>
                <a:gd name="connsiteX3" fmla="*/ 484896 w 846026"/>
                <a:gd name="connsiteY3" fmla="*/ 5289 h 1131873"/>
                <a:gd name="connsiteX4" fmla="*/ 446440 w 846026"/>
                <a:gd name="connsiteY4" fmla="*/ 58701 h 1131873"/>
                <a:gd name="connsiteX5" fmla="*/ 371664 w 846026"/>
                <a:gd name="connsiteY5" fmla="*/ 77929 h 1131873"/>
                <a:gd name="connsiteX6" fmla="*/ 322526 w 846026"/>
                <a:gd name="connsiteY6" fmla="*/ 52291 h 1131873"/>
                <a:gd name="connsiteX7" fmla="*/ 322526 w 846026"/>
                <a:gd name="connsiteY7" fmla="*/ 5289 h 1131873"/>
                <a:gd name="connsiteX8" fmla="*/ 241340 w 846026"/>
                <a:gd name="connsiteY8" fmla="*/ 26654 h 1131873"/>
                <a:gd name="connsiteX9" fmla="*/ 121699 w 846026"/>
                <a:gd name="connsiteY9" fmla="*/ 90747 h 1131873"/>
                <a:gd name="connsiteX10" fmla="*/ 87516 w 846026"/>
                <a:gd name="connsiteY10" fmla="*/ 257390 h 1131873"/>
                <a:gd name="connsiteX11" fmla="*/ 51197 w 846026"/>
                <a:gd name="connsiteY11" fmla="*/ 718863 h 1131873"/>
                <a:gd name="connsiteX12" fmla="*/ 46923 w 846026"/>
                <a:gd name="connsiteY12" fmla="*/ 1099151 h 1131873"/>
                <a:gd name="connsiteX13" fmla="*/ 679312 w 846026"/>
                <a:gd name="connsiteY13" fmla="*/ 1103424 h 1131873"/>
                <a:gd name="connsiteX14" fmla="*/ 775453 w 846026"/>
                <a:gd name="connsiteY14" fmla="*/ 1026512 h 1131873"/>
                <a:gd name="connsiteX15" fmla="*/ 751952 w 846026"/>
                <a:gd name="connsiteY15" fmla="*/ 411215 h 1131873"/>
                <a:gd name="connsiteX16" fmla="*/ 845955 w 846026"/>
                <a:gd name="connsiteY16" fmla="*/ 75792 h 1131873"/>
                <a:gd name="connsiteX0" fmla="*/ 845955 w 846026"/>
                <a:gd name="connsiteY0" fmla="*/ 75792 h 1106808"/>
                <a:gd name="connsiteX1" fmla="*/ 734860 w 846026"/>
                <a:gd name="connsiteY1" fmla="*/ 15972 h 1106808"/>
                <a:gd name="connsiteX2" fmla="*/ 593854 w 846026"/>
                <a:gd name="connsiteY2" fmla="*/ 3153 h 1106808"/>
                <a:gd name="connsiteX3" fmla="*/ 484896 w 846026"/>
                <a:gd name="connsiteY3" fmla="*/ 5289 h 1106808"/>
                <a:gd name="connsiteX4" fmla="*/ 446440 w 846026"/>
                <a:gd name="connsiteY4" fmla="*/ 58701 h 1106808"/>
                <a:gd name="connsiteX5" fmla="*/ 371664 w 846026"/>
                <a:gd name="connsiteY5" fmla="*/ 77929 h 1106808"/>
                <a:gd name="connsiteX6" fmla="*/ 322526 w 846026"/>
                <a:gd name="connsiteY6" fmla="*/ 52291 h 1106808"/>
                <a:gd name="connsiteX7" fmla="*/ 322526 w 846026"/>
                <a:gd name="connsiteY7" fmla="*/ 5289 h 1106808"/>
                <a:gd name="connsiteX8" fmla="*/ 241340 w 846026"/>
                <a:gd name="connsiteY8" fmla="*/ 26654 h 1106808"/>
                <a:gd name="connsiteX9" fmla="*/ 121699 w 846026"/>
                <a:gd name="connsiteY9" fmla="*/ 90747 h 1106808"/>
                <a:gd name="connsiteX10" fmla="*/ 87516 w 846026"/>
                <a:gd name="connsiteY10" fmla="*/ 257390 h 1106808"/>
                <a:gd name="connsiteX11" fmla="*/ 51197 w 846026"/>
                <a:gd name="connsiteY11" fmla="*/ 718863 h 1106808"/>
                <a:gd name="connsiteX12" fmla="*/ 46923 w 846026"/>
                <a:gd name="connsiteY12" fmla="*/ 1099151 h 1106808"/>
                <a:gd name="connsiteX13" fmla="*/ 679312 w 846026"/>
                <a:gd name="connsiteY13" fmla="*/ 1103424 h 1106808"/>
                <a:gd name="connsiteX14" fmla="*/ 775453 w 846026"/>
                <a:gd name="connsiteY14" fmla="*/ 1026512 h 1106808"/>
                <a:gd name="connsiteX15" fmla="*/ 751952 w 846026"/>
                <a:gd name="connsiteY15" fmla="*/ 411215 h 1106808"/>
                <a:gd name="connsiteX16" fmla="*/ 845955 w 846026"/>
                <a:gd name="connsiteY16" fmla="*/ 75792 h 1106808"/>
                <a:gd name="connsiteX0" fmla="*/ 825374 w 825445"/>
                <a:gd name="connsiteY0" fmla="*/ 75792 h 1110041"/>
                <a:gd name="connsiteX1" fmla="*/ 714279 w 825445"/>
                <a:gd name="connsiteY1" fmla="*/ 15972 h 1110041"/>
                <a:gd name="connsiteX2" fmla="*/ 573273 w 825445"/>
                <a:gd name="connsiteY2" fmla="*/ 3153 h 1110041"/>
                <a:gd name="connsiteX3" fmla="*/ 464315 w 825445"/>
                <a:gd name="connsiteY3" fmla="*/ 5289 h 1110041"/>
                <a:gd name="connsiteX4" fmla="*/ 425859 w 825445"/>
                <a:gd name="connsiteY4" fmla="*/ 58701 h 1110041"/>
                <a:gd name="connsiteX5" fmla="*/ 351083 w 825445"/>
                <a:gd name="connsiteY5" fmla="*/ 77929 h 1110041"/>
                <a:gd name="connsiteX6" fmla="*/ 301945 w 825445"/>
                <a:gd name="connsiteY6" fmla="*/ 52291 h 1110041"/>
                <a:gd name="connsiteX7" fmla="*/ 301945 w 825445"/>
                <a:gd name="connsiteY7" fmla="*/ 5289 h 1110041"/>
                <a:gd name="connsiteX8" fmla="*/ 220759 w 825445"/>
                <a:gd name="connsiteY8" fmla="*/ 26654 h 1110041"/>
                <a:gd name="connsiteX9" fmla="*/ 101118 w 825445"/>
                <a:gd name="connsiteY9" fmla="*/ 90747 h 1110041"/>
                <a:gd name="connsiteX10" fmla="*/ 66935 w 825445"/>
                <a:gd name="connsiteY10" fmla="*/ 257390 h 1110041"/>
                <a:gd name="connsiteX11" fmla="*/ 30616 w 825445"/>
                <a:gd name="connsiteY11" fmla="*/ 718863 h 1110041"/>
                <a:gd name="connsiteX12" fmla="*/ 54116 w 825445"/>
                <a:gd name="connsiteY12" fmla="*/ 1109834 h 1110041"/>
                <a:gd name="connsiteX13" fmla="*/ 658731 w 825445"/>
                <a:gd name="connsiteY13" fmla="*/ 1103424 h 1110041"/>
                <a:gd name="connsiteX14" fmla="*/ 754872 w 825445"/>
                <a:gd name="connsiteY14" fmla="*/ 1026512 h 1110041"/>
                <a:gd name="connsiteX15" fmla="*/ 731371 w 825445"/>
                <a:gd name="connsiteY15" fmla="*/ 411215 h 1110041"/>
                <a:gd name="connsiteX16" fmla="*/ 825374 w 825445"/>
                <a:gd name="connsiteY16" fmla="*/ 75792 h 1110041"/>
                <a:gd name="connsiteX0" fmla="*/ 825681 w 825752"/>
                <a:gd name="connsiteY0" fmla="*/ 75792 h 1139039"/>
                <a:gd name="connsiteX1" fmla="*/ 714586 w 825752"/>
                <a:gd name="connsiteY1" fmla="*/ 15972 h 1139039"/>
                <a:gd name="connsiteX2" fmla="*/ 573580 w 825752"/>
                <a:gd name="connsiteY2" fmla="*/ 3153 h 1139039"/>
                <a:gd name="connsiteX3" fmla="*/ 464622 w 825752"/>
                <a:gd name="connsiteY3" fmla="*/ 5289 h 1139039"/>
                <a:gd name="connsiteX4" fmla="*/ 426166 w 825752"/>
                <a:gd name="connsiteY4" fmla="*/ 58701 h 1139039"/>
                <a:gd name="connsiteX5" fmla="*/ 351390 w 825752"/>
                <a:gd name="connsiteY5" fmla="*/ 77929 h 1139039"/>
                <a:gd name="connsiteX6" fmla="*/ 302252 w 825752"/>
                <a:gd name="connsiteY6" fmla="*/ 52291 h 1139039"/>
                <a:gd name="connsiteX7" fmla="*/ 302252 w 825752"/>
                <a:gd name="connsiteY7" fmla="*/ 5289 h 1139039"/>
                <a:gd name="connsiteX8" fmla="*/ 221066 w 825752"/>
                <a:gd name="connsiteY8" fmla="*/ 26654 h 1139039"/>
                <a:gd name="connsiteX9" fmla="*/ 101425 w 825752"/>
                <a:gd name="connsiteY9" fmla="*/ 90747 h 1139039"/>
                <a:gd name="connsiteX10" fmla="*/ 67242 w 825752"/>
                <a:gd name="connsiteY10" fmla="*/ 257390 h 1139039"/>
                <a:gd name="connsiteX11" fmla="*/ 30923 w 825752"/>
                <a:gd name="connsiteY11" fmla="*/ 718863 h 1139039"/>
                <a:gd name="connsiteX12" fmla="*/ 54423 w 825752"/>
                <a:gd name="connsiteY12" fmla="*/ 1109834 h 1139039"/>
                <a:gd name="connsiteX13" fmla="*/ 663311 w 825752"/>
                <a:gd name="connsiteY13" fmla="*/ 1101287 h 1139039"/>
                <a:gd name="connsiteX14" fmla="*/ 755179 w 825752"/>
                <a:gd name="connsiteY14" fmla="*/ 1026512 h 1139039"/>
                <a:gd name="connsiteX15" fmla="*/ 731678 w 825752"/>
                <a:gd name="connsiteY15" fmla="*/ 411215 h 1139039"/>
                <a:gd name="connsiteX16" fmla="*/ 825681 w 825752"/>
                <a:gd name="connsiteY16" fmla="*/ 75792 h 1139039"/>
                <a:gd name="connsiteX0" fmla="*/ 825681 w 825752"/>
                <a:gd name="connsiteY0" fmla="*/ 75792 h 1135490"/>
                <a:gd name="connsiteX1" fmla="*/ 714586 w 825752"/>
                <a:gd name="connsiteY1" fmla="*/ 15972 h 1135490"/>
                <a:gd name="connsiteX2" fmla="*/ 573580 w 825752"/>
                <a:gd name="connsiteY2" fmla="*/ 3153 h 1135490"/>
                <a:gd name="connsiteX3" fmla="*/ 464622 w 825752"/>
                <a:gd name="connsiteY3" fmla="*/ 5289 h 1135490"/>
                <a:gd name="connsiteX4" fmla="*/ 426166 w 825752"/>
                <a:gd name="connsiteY4" fmla="*/ 58701 h 1135490"/>
                <a:gd name="connsiteX5" fmla="*/ 351390 w 825752"/>
                <a:gd name="connsiteY5" fmla="*/ 77929 h 1135490"/>
                <a:gd name="connsiteX6" fmla="*/ 302252 w 825752"/>
                <a:gd name="connsiteY6" fmla="*/ 52291 h 1135490"/>
                <a:gd name="connsiteX7" fmla="*/ 302252 w 825752"/>
                <a:gd name="connsiteY7" fmla="*/ 5289 h 1135490"/>
                <a:gd name="connsiteX8" fmla="*/ 221066 w 825752"/>
                <a:gd name="connsiteY8" fmla="*/ 26654 h 1135490"/>
                <a:gd name="connsiteX9" fmla="*/ 101425 w 825752"/>
                <a:gd name="connsiteY9" fmla="*/ 90747 h 1135490"/>
                <a:gd name="connsiteX10" fmla="*/ 67242 w 825752"/>
                <a:gd name="connsiteY10" fmla="*/ 257390 h 1135490"/>
                <a:gd name="connsiteX11" fmla="*/ 30923 w 825752"/>
                <a:gd name="connsiteY11" fmla="*/ 718863 h 1135490"/>
                <a:gd name="connsiteX12" fmla="*/ 54423 w 825752"/>
                <a:gd name="connsiteY12" fmla="*/ 1109834 h 1135490"/>
                <a:gd name="connsiteX13" fmla="*/ 663311 w 825752"/>
                <a:gd name="connsiteY13" fmla="*/ 1101287 h 1135490"/>
                <a:gd name="connsiteX14" fmla="*/ 755179 w 825752"/>
                <a:gd name="connsiteY14" fmla="*/ 1026512 h 1135490"/>
                <a:gd name="connsiteX15" fmla="*/ 731678 w 825752"/>
                <a:gd name="connsiteY15" fmla="*/ 411215 h 1135490"/>
                <a:gd name="connsiteX16" fmla="*/ 825681 w 825752"/>
                <a:gd name="connsiteY16" fmla="*/ 75792 h 1135490"/>
                <a:gd name="connsiteX0" fmla="*/ 825681 w 825749"/>
                <a:gd name="connsiteY0" fmla="*/ 75792 h 1140469"/>
                <a:gd name="connsiteX1" fmla="*/ 714586 w 825749"/>
                <a:gd name="connsiteY1" fmla="*/ 15972 h 1140469"/>
                <a:gd name="connsiteX2" fmla="*/ 573580 w 825749"/>
                <a:gd name="connsiteY2" fmla="*/ 3153 h 1140469"/>
                <a:gd name="connsiteX3" fmla="*/ 464622 w 825749"/>
                <a:gd name="connsiteY3" fmla="*/ 5289 h 1140469"/>
                <a:gd name="connsiteX4" fmla="*/ 426166 w 825749"/>
                <a:gd name="connsiteY4" fmla="*/ 58701 h 1140469"/>
                <a:gd name="connsiteX5" fmla="*/ 351390 w 825749"/>
                <a:gd name="connsiteY5" fmla="*/ 77929 h 1140469"/>
                <a:gd name="connsiteX6" fmla="*/ 302252 w 825749"/>
                <a:gd name="connsiteY6" fmla="*/ 52291 h 1140469"/>
                <a:gd name="connsiteX7" fmla="*/ 302252 w 825749"/>
                <a:gd name="connsiteY7" fmla="*/ 5289 h 1140469"/>
                <a:gd name="connsiteX8" fmla="*/ 221066 w 825749"/>
                <a:gd name="connsiteY8" fmla="*/ 26654 h 1140469"/>
                <a:gd name="connsiteX9" fmla="*/ 101425 w 825749"/>
                <a:gd name="connsiteY9" fmla="*/ 90747 h 1140469"/>
                <a:gd name="connsiteX10" fmla="*/ 67242 w 825749"/>
                <a:gd name="connsiteY10" fmla="*/ 257390 h 1140469"/>
                <a:gd name="connsiteX11" fmla="*/ 30923 w 825749"/>
                <a:gd name="connsiteY11" fmla="*/ 718863 h 1140469"/>
                <a:gd name="connsiteX12" fmla="*/ 54423 w 825749"/>
                <a:gd name="connsiteY12" fmla="*/ 1109834 h 1140469"/>
                <a:gd name="connsiteX13" fmla="*/ 663311 w 825749"/>
                <a:gd name="connsiteY13" fmla="*/ 1101287 h 1140469"/>
                <a:gd name="connsiteX14" fmla="*/ 765861 w 825749"/>
                <a:gd name="connsiteY14" fmla="*/ 990192 h 1140469"/>
                <a:gd name="connsiteX15" fmla="*/ 731678 w 825749"/>
                <a:gd name="connsiteY15" fmla="*/ 411215 h 1140469"/>
                <a:gd name="connsiteX16" fmla="*/ 825681 w 825749"/>
                <a:gd name="connsiteY16" fmla="*/ 75792 h 1140469"/>
                <a:gd name="connsiteX0" fmla="*/ 821257 w 821325"/>
                <a:gd name="connsiteY0" fmla="*/ 75792 h 1134194"/>
                <a:gd name="connsiteX1" fmla="*/ 710162 w 821325"/>
                <a:gd name="connsiteY1" fmla="*/ 15972 h 1134194"/>
                <a:gd name="connsiteX2" fmla="*/ 569156 w 821325"/>
                <a:gd name="connsiteY2" fmla="*/ 3153 h 1134194"/>
                <a:gd name="connsiteX3" fmla="*/ 460198 w 821325"/>
                <a:gd name="connsiteY3" fmla="*/ 5289 h 1134194"/>
                <a:gd name="connsiteX4" fmla="*/ 421742 w 821325"/>
                <a:gd name="connsiteY4" fmla="*/ 58701 h 1134194"/>
                <a:gd name="connsiteX5" fmla="*/ 346966 w 821325"/>
                <a:gd name="connsiteY5" fmla="*/ 77929 h 1134194"/>
                <a:gd name="connsiteX6" fmla="*/ 297828 w 821325"/>
                <a:gd name="connsiteY6" fmla="*/ 52291 h 1134194"/>
                <a:gd name="connsiteX7" fmla="*/ 297828 w 821325"/>
                <a:gd name="connsiteY7" fmla="*/ 5289 h 1134194"/>
                <a:gd name="connsiteX8" fmla="*/ 216642 w 821325"/>
                <a:gd name="connsiteY8" fmla="*/ 26654 h 1134194"/>
                <a:gd name="connsiteX9" fmla="*/ 97001 w 821325"/>
                <a:gd name="connsiteY9" fmla="*/ 90747 h 1134194"/>
                <a:gd name="connsiteX10" fmla="*/ 62818 w 821325"/>
                <a:gd name="connsiteY10" fmla="*/ 257390 h 1134194"/>
                <a:gd name="connsiteX11" fmla="*/ 26499 w 821325"/>
                <a:gd name="connsiteY11" fmla="*/ 718863 h 1134194"/>
                <a:gd name="connsiteX12" fmla="*/ 56409 w 821325"/>
                <a:gd name="connsiteY12" fmla="*/ 1101288 h 1134194"/>
                <a:gd name="connsiteX13" fmla="*/ 658887 w 821325"/>
                <a:gd name="connsiteY13" fmla="*/ 1101287 h 1134194"/>
                <a:gd name="connsiteX14" fmla="*/ 761437 w 821325"/>
                <a:gd name="connsiteY14" fmla="*/ 990192 h 1134194"/>
                <a:gd name="connsiteX15" fmla="*/ 727254 w 821325"/>
                <a:gd name="connsiteY15" fmla="*/ 411215 h 1134194"/>
                <a:gd name="connsiteX16" fmla="*/ 821257 w 821325"/>
                <a:gd name="connsiteY16" fmla="*/ 75792 h 1134194"/>
                <a:gd name="connsiteX0" fmla="*/ 827676 w 827744"/>
                <a:gd name="connsiteY0" fmla="*/ 75792 h 1125854"/>
                <a:gd name="connsiteX1" fmla="*/ 716581 w 827744"/>
                <a:gd name="connsiteY1" fmla="*/ 15972 h 1125854"/>
                <a:gd name="connsiteX2" fmla="*/ 575575 w 827744"/>
                <a:gd name="connsiteY2" fmla="*/ 3153 h 1125854"/>
                <a:gd name="connsiteX3" fmla="*/ 466617 w 827744"/>
                <a:gd name="connsiteY3" fmla="*/ 5289 h 1125854"/>
                <a:gd name="connsiteX4" fmla="*/ 428161 w 827744"/>
                <a:gd name="connsiteY4" fmla="*/ 58701 h 1125854"/>
                <a:gd name="connsiteX5" fmla="*/ 353385 w 827744"/>
                <a:gd name="connsiteY5" fmla="*/ 77929 h 1125854"/>
                <a:gd name="connsiteX6" fmla="*/ 304247 w 827744"/>
                <a:gd name="connsiteY6" fmla="*/ 52291 h 1125854"/>
                <a:gd name="connsiteX7" fmla="*/ 304247 w 827744"/>
                <a:gd name="connsiteY7" fmla="*/ 5289 h 1125854"/>
                <a:gd name="connsiteX8" fmla="*/ 223061 w 827744"/>
                <a:gd name="connsiteY8" fmla="*/ 26654 h 1125854"/>
                <a:gd name="connsiteX9" fmla="*/ 103420 w 827744"/>
                <a:gd name="connsiteY9" fmla="*/ 90747 h 1125854"/>
                <a:gd name="connsiteX10" fmla="*/ 69237 w 827744"/>
                <a:gd name="connsiteY10" fmla="*/ 257390 h 1125854"/>
                <a:gd name="connsiteX11" fmla="*/ 32918 w 827744"/>
                <a:gd name="connsiteY11" fmla="*/ 718863 h 1125854"/>
                <a:gd name="connsiteX12" fmla="*/ 62828 w 827744"/>
                <a:gd name="connsiteY12" fmla="*/ 1101288 h 1125854"/>
                <a:gd name="connsiteX13" fmla="*/ 665306 w 827744"/>
                <a:gd name="connsiteY13" fmla="*/ 1101287 h 1125854"/>
                <a:gd name="connsiteX14" fmla="*/ 767856 w 827744"/>
                <a:gd name="connsiteY14" fmla="*/ 990192 h 1125854"/>
                <a:gd name="connsiteX15" fmla="*/ 733673 w 827744"/>
                <a:gd name="connsiteY15" fmla="*/ 411215 h 1125854"/>
                <a:gd name="connsiteX16" fmla="*/ 827676 w 827744"/>
                <a:gd name="connsiteY16" fmla="*/ 75792 h 1125854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9074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9074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9074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8433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263"/>
                <a:gd name="connsiteY0" fmla="*/ 75462 h 1128133"/>
                <a:gd name="connsiteX1" fmla="*/ 721550 w 826263"/>
                <a:gd name="connsiteY1" fmla="*/ 9232 h 1128133"/>
                <a:gd name="connsiteX2" fmla="*/ 574135 w 826263"/>
                <a:gd name="connsiteY2" fmla="*/ 2823 h 1128133"/>
                <a:gd name="connsiteX3" fmla="*/ 465177 w 826263"/>
                <a:gd name="connsiteY3" fmla="*/ 4959 h 1128133"/>
                <a:gd name="connsiteX4" fmla="*/ 426721 w 826263"/>
                <a:gd name="connsiteY4" fmla="*/ 58371 h 1128133"/>
                <a:gd name="connsiteX5" fmla="*/ 351945 w 826263"/>
                <a:gd name="connsiteY5" fmla="*/ 77599 h 1128133"/>
                <a:gd name="connsiteX6" fmla="*/ 302807 w 826263"/>
                <a:gd name="connsiteY6" fmla="*/ 51961 h 1128133"/>
                <a:gd name="connsiteX7" fmla="*/ 302807 w 826263"/>
                <a:gd name="connsiteY7" fmla="*/ 4959 h 1128133"/>
                <a:gd name="connsiteX8" fmla="*/ 221621 w 826263"/>
                <a:gd name="connsiteY8" fmla="*/ 26324 h 1128133"/>
                <a:gd name="connsiteX9" fmla="*/ 101980 w 826263"/>
                <a:gd name="connsiteY9" fmla="*/ 84007 h 1128133"/>
                <a:gd name="connsiteX10" fmla="*/ 67797 w 826263"/>
                <a:gd name="connsiteY10" fmla="*/ 257060 h 1128133"/>
                <a:gd name="connsiteX11" fmla="*/ 20796 w 826263"/>
                <a:gd name="connsiteY11" fmla="*/ 797582 h 1128133"/>
                <a:gd name="connsiteX12" fmla="*/ 61388 w 826263"/>
                <a:gd name="connsiteY12" fmla="*/ 1100958 h 1128133"/>
                <a:gd name="connsiteX13" fmla="*/ 663866 w 826263"/>
                <a:gd name="connsiteY13" fmla="*/ 1100957 h 1128133"/>
                <a:gd name="connsiteX14" fmla="*/ 766416 w 826263"/>
                <a:gd name="connsiteY14" fmla="*/ 989862 h 1128133"/>
                <a:gd name="connsiteX15" fmla="*/ 732233 w 826263"/>
                <a:gd name="connsiteY15" fmla="*/ 410885 h 1128133"/>
                <a:gd name="connsiteX16" fmla="*/ 826236 w 826263"/>
                <a:gd name="connsiteY16" fmla="*/ 75462 h 1128133"/>
                <a:gd name="connsiteX0" fmla="*/ 826236 w 826263"/>
                <a:gd name="connsiteY0" fmla="*/ 75462 h 1128133"/>
                <a:gd name="connsiteX1" fmla="*/ 721550 w 826263"/>
                <a:gd name="connsiteY1" fmla="*/ 9232 h 1128133"/>
                <a:gd name="connsiteX2" fmla="*/ 574135 w 826263"/>
                <a:gd name="connsiteY2" fmla="*/ 2823 h 1128133"/>
                <a:gd name="connsiteX3" fmla="*/ 465177 w 826263"/>
                <a:gd name="connsiteY3" fmla="*/ 4959 h 1128133"/>
                <a:gd name="connsiteX4" fmla="*/ 426721 w 826263"/>
                <a:gd name="connsiteY4" fmla="*/ 58371 h 1128133"/>
                <a:gd name="connsiteX5" fmla="*/ 351945 w 826263"/>
                <a:gd name="connsiteY5" fmla="*/ 77599 h 1128133"/>
                <a:gd name="connsiteX6" fmla="*/ 302807 w 826263"/>
                <a:gd name="connsiteY6" fmla="*/ 51961 h 1128133"/>
                <a:gd name="connsiteX7" fmla="*/ 302807 w 826263"/>
                <a:gd name="connsiteY7" fmla="*/ 4959 h 1128133"/>
                <a:gd name="connsiteX8" fmla="*/ 221621 w 826263"/>
                <a:gd name="connsiteY8" fmla="*/ 26324 h 1128133"/>
                <a:gd name="connsiteX9" fmla="*/ 101980 w 826263"/>
                <a:gd name="connsiteY9" fmla="*/ 84007 h 1128133"/>
                <a:gd name="connsiteX10" fmla="*/ 67797 w 826263"/>
                <a:gd name="connsiteY10" fmla="*/ 257060 h 1128133"/>
                <a:gd name="connsiteX11" fmla="*/ 20796 w 826263"/>
                <a:gd name="connsiteY11" fmla="*/ 797582 h 1128133"/>
                <a:gd name="connsiteX12" fmla="*/ 61388 w 826263"/>
                <a:gd name="connsiteY12" fmla="*/ 1100958 h 1128133"/>
                <a:gd name="connsiteX13" fmla="*/ 663866 w 826263"/>
                <a:gd name="connsiteY13" fmla="*/ 1100957 h 1128133"/>
                <a:gd name="connsiteX14" fmla="*/ 766416 w 826263"/>
                <a:gd name="connsiteY14" fmla="*/ 989862 h 1128133"/>
                <a:gd name="connsiteX15" fmla="*/ 732233 w 826263"/>
                <a:gd name="connsiteY15" fmla="*/ 410885 h 1128133"/>
                <a:gd name="connsiteX16" fmla="*/ 826236 w 826263"/>
                <a:gd name="connsiteY16" fmla="*/ 75462 h 1128133"/>
                <a:gd name="connsiteX0" fmla="*/ 826236 w 826263"/>
                <a:gd name="connsiteY0" fmla="*/ 75462 h 1128133"/>
                <a:gd name="connsiteX1" fmla="*/ 721550 w 826263"/>
                <a:gd name="connsiteY1" fmla="*/ 9232 h 1128133"/>
                <a:gd name="connsiteX2" fmla="*/ 574135 w 826263"/>
                <a:gd name="connsiteY2" fmla="*/ 2823 h 1128133"/>
                <a:gd name="connsiteX3" fmla="*/ 465177 w 826263"/>
                <a:gd name="connsiteY3" fmla="*/ 4959 h 1128133"/>
                <a:gd name="connsiteX4" fmla="*/ 426721 w 826263"/>
                <a:gd name="connsiteY4" fmla="*/ 58371 h 1128133"/>
                <a:gd name="connsiteX5" fmla="*/ 351945 w 826263"/>
                <a:gd name="connsiteY5" fmla="*/ 77599 h 1128133"/>
                <a:gd name="connsiteX6" fmla="*/ 302807 w 826263"/>
                <a:gd name="connsiteY6" fmla="*/ 51961 h 1128133"/>
                <a:gd name="connsiteX7" fmla="*/ 302807 w 826263"/>
                <a:gd name="connsiteY7" fmla="*/ 4959 h 1128133"/>
                <a:gd name="connsiteX8" fmla="*/ 221621 w 826263"/>
                <a:gd name="connsiteY8" fmla="*/ 26324 h 1128133"/>
                <a:gd name="connsiteX9" fmla="*/ 101980 w 826263"/>
                <a:gd name="connsiteY9" fmla="*/ 84007 h 1128133"/>
                <a:gd name="connsiteX10" fmla="*/ 67797 w 826263"/>
                <a:gd name="connsiteY10" fmla="*/ 257060 h 1128133"/>
                <a:gd name="connsiteX11" fmla="*/ 20796 w 826263"/>
                <a:gd name="connsiteY11" fmla="*/ 797582 h 1128133"/>
                <a:gd name="connsiteX12" fmla="*/ 61388 w 826263"/>
                <a:gd name="connsiteY12" fmla="*/ 1100958 h 1128133"/>
                <a:gd name="connsiteX13" fmla="*/ 663866 w 826263"/>
                <a:gd name="connsiteY13" fmla="*/ 1100957 h 1128133"/>
                <a:gd name="connsiteX14" fmla="*/ 766416 w 826263"/>
                <a:gd name="connsiteY14" fmla="*/ 989862 h 1128133"/>
                <a:gd name="connsiteX15" fmla="*/ 732233 w 826263"/>
                <a:gd name="connsiteY15" fmla="*/ 410885 h 1128133"/>
                <a:gd name="connsiteX16" fmla="*/ 826236 w 826263"/>
                <a:gd name="connsiteY16" fmla="*/ 75462 h 1128133"/>
                <a:gd name="connsiteX0" fmla="*/ 821963 w 821991"/>
                <a:gd name="connsiteY0" fmla="*/ 79735 h 1128133"/>
                <a:gd name="connsiteX1" fmla="*/ 721550 w 821991"/>
                <a:gd name="connsiteY1" fmla="*/ 9232 h 1128133"/>
                <a:gd name="connsiteX2" fmla="*/ 574135 w 821991"/>
                <a:gd name="connsiteY2" fmla="*/ 2823 h 1128133"/>
                <a:gd name="connsiteX3" fmla="*/ 465177 w 821991"/>
                <a:gd name="connsiteY3" fmla="*/ 4959 h 1128133"/>
                <a:gd name="connsiteX4" fmla="*/ 426721 w 821991"/>
                <a:gd name="connsiteY4" fmla="*/ 58371 h 1128133"/>
                <a:gd name="connsiteX5" fmla="*/ 351945 w 821991"/>
                <a:gd name="connsiteY5" fmla="*/ 77599 h 1128133"/>
                <a:gd name="connsiteX6" fmla="*/ 302807 w 821991"/>
                <a:gd name="connsiteY6" fmla="*/ 51961 h 1128133"/>
                <a:gd name="connsiteX7" fmla="*/ 302807 w 821991"/>
                <a:gd name="connsiteY7" fmla="*/ 4959 h 1128133"/>
                <a:gd name="connsiteX8" fmla="*/ 221621 w 821991"/>
                <a:gd name="connsiteY8" fmla="*/ 26324 h 1128133"/>
                <a:gd name="connsiteX9" fmla="*/ 101980 w 821991"/>
                <a:gd name="connsiteY9" fmla="*/ 84007 h 1128133"/>
                <a:gd name="connsiteX10" fmla="*/ 67797 w 821991"/>
                <a:gd name="connsiteY10" fmla="*/ 257060 h 1128133"/>
                <a:gd name="connsiteX11" fmla="*/ 20796 w 821991"/>
                <a:gd name="connsiteY11" fmla="*/ 797582 h 1128133"/>
                <a:gd name="connsiteX12" fmla="*/ 61388 w 821991"/>
                <a:gd name="connsiteY12" fmla="*/ 1100958 h 1128133"/>
                <a:gd name="connsiteX13" fmla="*/ 663866 w 821991"/>
                <a:gd name="connsiteY13" fmla="*/ 1100957 h 1128133"/>
                <a:gd name="connsiteX14" fmla="*/ 766416 w 821991"/>
                <a:gd name="connsiteY14" fmla="*/ 989862 h 1128133"/>
                <a:gd name="connsiteX15" fmla="*/ 732233 w 821991"/>
                <a:gd name="connsiteY15" fmla="*/ 410885 h 1128133"/>
                <a:gd name="connsiteX16" fmla="*/ 821963 w 821991"/>
                <a:gd name="connsiteY16" fmla="*/ 79735 h 1128133"/>
                <a:gd name="connsiteX0" fmla="*/ 830509 w 830535"/>
                <a:gd name="connsiteY0" fmla="*/ 86144 h 1128133"/>
                <a:gd name="connsiteX1" fmla="*/ 721550 w 830535"/>
                <a:gd name="connsiteY1" fmla="*/ 9232 h 1128133"/>
                <a:gd name="connsiteX2" fmla="*/ 574135 w 830535"/>
                <a:gd name="connsiteY2" fmla="*/ 2823 h 1128133"/>
                <a:gd name="connsiteX3" fmla="*/ 465177 w 830535"/>
                <a:gd name="connsiteY3" fmla="*/ 4959 h 1128133"/>
                <a:gd name="connsiteX4" fmla="*/ 426721 w 830535"/>
                <a:gd name="connsiteY4" fmla="*/ 58371 h 1128133"/>
                <a:gd name="connsiteX5" fmla="*/ 351945 w 830535"/>
                <a:gd name="connsiteY5" fmla="*/ 77599 h 1128133"/>
                <a:gd name="connsiteX6" fmla="*/ 302807 w 830535"/>
                <a:gd name="connsiteY6" fmla="*/ 51961 h 1128133"/>
                <a:gd name="connsiteX7" fmla="*/ 302807 w 830535"/>
                <a:gd name="connsiteY7" fmla="*/ 4959 h 1128133"/>
                <a:gd name="connsiteX8" fmla="*/ 221621 w 830535"/>
                <a:gd name="connsiteY8" fmla="*/ 26324 h 1128133"/>
                <a:gd name="connsiteX9" fmla="*/ 101980 w 830535"/>
                <a:gd name="connsiteY9" fmla="*/ 84007 h 1128133"/>
                <a:gd name="connsiteX10" fmla="*/ 67797 w 830535"/>
                <a:gd name="connsiteY10" fmla="*/ 257060 h 1128133"/>
                <a:gd name="connsiteX11" fmla="*/ 20796 w 830535"/>
                <a:gd name="connsiteY11" fmla="*/ 797582 h 1128133"/>
                <a:gd name="connsiteX12" fmla="*/ 61388 w 830535"/>
                <a:gd name="connsiteY12" fmla="*/ 1100958 h 1128133"/>
                <a:gd name="connsiteX13" fmla="*/ 663866 w 830535"/>
                <a:gd name="connsiteY13" fmla="*/ 1100957 h 1128133"/>
                <a:gd name="connsiteX14" fmla="*/ 766416 w 830535"/>
                <a:gd name="connsiteY14" fmla="*/ 989862 h 1128133"/>
                <a:gd name="connsiteX15" fmla="*/ 732233 w 830535"/>
                <a:gd name="connsiteY15" fmla="*/ 410885 h 1128133"/>
                <a:gd name="connsiteX16" fmla="*/ 830509 w 830535"/>
                <a:gd name="connsiteY16" fmla="*/ 86144 h 1128133"/>
                <a:gd name="connsiteX0" fmla="*/ 830509 w 834188"/>
                <a:gd name="connsiteY0" fmla="*/ 86144 h 1128133"/>
                <a:gd name="connsiteX1" fmla="*/ 721550 w 834188"/>
                <a:gd name="connsiteY1" fmla="*/ 9232 h 1128133"/>
                <a:gd name="connsiteX2" fmla="*/ 574135 w 834188"/>
                <a:gd name="connsiteY2" fmla="*/ 2823 h 1128133"/>
                <a:gd name="connsiteX3" fmla="*/ 465177 w 834188"/>
                <a:gd name="connsiteY3" fmla="*/ 4959 h 1128133"/>
                <a:gd name="connsiteX4" fmla="*/ 426721 w 834188"/>
                <a:gd name="connsiteY4" fmla="*/ 58371 h 1128133"/>
                <a:gd name="connsiteX5" fmla="*/ 351945 w 834188"/>
                <a:gd name="connsiteY5" fmla="*/ 77599 h 1128133"/>
                <a:gd name="connsiteX6" fmla="*/ 302807 w 834188"/>
                <a:gd name="connsiteY6" fmla="*/ 51961 h 1128133"/>
                <a:gd name="connsiteX7" fmla="*/ 302807 w 834188"/>
                <a:gd name="connsiteY7" fmla="*/ 4959 h 1128133"/>
                <a:gd name="connsiteX8" fmla="*/ 221621 w 834188"/>
                <a:gd name="connsiteY8" fmla="*/ 26324 h 1128133"/>
                <a:gd name="connsiteX9" fmla="*/ 101980 w 834188"/>
                <a:gd name="connsiteY9" fmla="*/ 84007 h 1128133"/>
                <a:gd name="connsiteX10" fmla="*/ 67797 w 834188"/>
                <a:gd name="connsiteY10" fmla="*/ 257060 h 1128133"/>
                <a:gd name="connsiteX11" fmla="*/ 20796 w 834188"/>
                <a:gd name="connsiteY11" fmla="*/ 797582 h 1128133"/>
                <a:gd name="connsiteX12" fmla="*/ 61388 w 834188"/>
                <a:gd name="connsiteY12" fmla="*/ 1100958 h 1128133"/>
                <a:gd name="connsiteX13" fmla="*/ 663866 w 834188"/>
                <a:gd name="connsiteY13" fmla="*/ 1100957 h 1128133"/>
                <a:gd name="connsiteX14" fmla="*/ 766416 w 834188"/>
                <a:gd name="connsiteY14" fmla="*/ 989862 h 1128133"/>
                <a:gd name="connsiteX15" fmla="*/ 732233 w 834188"/>
                <a:gd name="connsiteY15" fmla="*/ 410885 h 1128133"/>
                <a:gd name="connsiteX16" fmla="*/ 830509 w 834188"/>
                <a:gd name="connsiteY16" fmla="*/ 86144 h 1128133"/>
                <a:gd name="connsiteX0" fmla="*/ 830509 w 834131"/>
                <a:gd name="connsiteY0" fmla="*/ 86144 h 1128133"/>
                <a:gd name="connsiteX1" fmla="*/ 721550 w 834131"/>
                <a:gd name="connsiteY1" fmla="*/ 9232 h 1128133"/>
                <a:gd name="connsiteX2" fmla="*/ 574135 w 834131"/>
                <a:gd name="connsiteY2" fmla="*/ 2823 h 1128133"/>
                <a:gd name="connsiteX3" fmla="*/ 465177 w 834131"/>
                <a:gd name="connsiteY3" fmla="*/ 4959 h 1128133"/>
                <a:gd name="connsiteX4" fmla="*/ 426721 w 834131"/>
                <a:gd name="connsiteY4" fmla="*/ 58371 h 1128133"/>
                <a:gd name="connsiteX5" fmla="*/ 351945 w 834131"/>
                <a:gd name="connsiteY5" fmla="*/ 77599 h 1128133"/>
                <a:gd name="connsiteX6" fmla="*/ 302807 w 834131"/>
                <a:gd name="connsiteY6" fmla="*/ 51961 h 1128133"/>
                <a:gd name="connsiteX7" fmla="*/ 302807 w 834131"/>
                <a:gd name="connsiteY7" fmla="*/ 4959 h 1128133"/>
                <a:gd name="connsiteX8" fmla="*/ 221621 w 834131"/>
                <a:gd name="connsiteY8" fmla="*/ 26324 h 1128133"/>
                <a:gd name="connsiteX9" fmla="*/ 101980 w 834131"/>
                <a:gd name="connsiteY9" fmla="*/ 84007 h 1128133"/>
                <a:gd name="connsiteX10" fmla="*/ 67797 w 834131"/>
                <a:gd name="connsiteY10" fmla="*/ 257060 h 1128133"/>
                <a:gd name="connsiteX11" fmla="*/ 20796 w 834131"/>
                <a:gd name="connsiteY11" fmla="*/ 797582 h 1128133"/>
                <a:gd name="connsiteX12" fmla="*/ 61388 w 834131"/>
                <a:gd name="connsiteY12" fmla="*/ 1100958 h 1128133"/>
                <a:gd name="connsiteX13" fmla="*/ 663866 w 834131"/>
                <a:gd name="connsiteY13" fmla="*/ 1100957 h 1128133"/>
                <a:gd name="connsiteX14" fmla="*/ 766416 w 834131"/>
                <a:gd name="connsiteY14" fmla="*/ 989862 h 1128133"/>
                <a:gd name="connsiteX15" fmla="*/ 732233 w 834131"/>
                <a:gd name="connsiteY15" fmla="*/ 410885 h 1128133"/>
                <a:gd name="connsiteX16" fmla="*/ 830509 w 834131"/>
                <a:gd name="connsiteY16" fmla="*/ 86144 h 1128133"/>
                <a:gd name="connsiteX0" fmla="*/ 830509 w 830708"/>
                <a:gd name="connsiteY0" fmla="*/ 86144 h 1128133"/>
                <a:gd name="connsiteX1" fmla="*/ 721550 w 830708"/>
                <a:gd name="connsiteY1" fmla="*/ 9232 h 1128133"/>
                <a:gd name="connsiteX2" fmla="*/ 574135 w 830708"/>
                <a:gd name="connsiteY2" fmla="*/ 2823 h 1128133"/>
                <a:gd name="connsiteX3" fmla="*/ 465177 w 830708"/>
                <a:gd name="connsiteY3" fmla="*/ 4959 h 1128133"/>
                <a:gd name="connsiteX4" fmla="*/ 426721 w 830708"/>
                <a:gd name="connsiteY4" fmla="*/ 58371 h 1128133"/>
                <a:gd name="connsiteX5" fmla="*/ 351945 w 830708"/>
                <a:gd name="connsiteY5" fmla="*/ 77599 h 1128133"/>
                <a:gd name="connsiteX6" fmla="*/ 302807 w 830708"/>
                <a:gd name="connsiteY6" fmla="*/ 51961 h 1128133"/>
                <a:gd name="connsiteX7" fmla="*/ 302807 w 830708"/>
                <a:gd name="connsiteY7" fmla="*/ 4959 h 1128133"/>
                <a:gd name="connsiteX8" fmla="*/ 221621 w 830708"/>
                <a:gd name="connsiteY8" fmla="*/ 26324 h 1128133"/>
                <a:gd name="connsiteX9" fmla="*/ 101980 w 830708"/>
                <a:gd name="connsiteY9" fmla="*/ 84007 h 1128133"/>
                <a:gd name="connsiteX10" fmla="*/ 67797 w 830708"/>
                <a:gd name="connsiteY10" fmla="*/ 257060 h 1128133"/>
                <a:gd name="connsiteX11" fmla="*/ 20796 w 830708"/>
                <a:gd name="connsiteY11" fmla="*/ 797582 h 1128133"/>
                <a:gd name="connsiteX12" fmla="*/ 61388 w 830708"/>
                <a:gd name="connsiteY12" fmla="*/ 1100958 h 1128133"/>
                <a:gd name="connsiteX13" fmla="*/ 663866 w 830708"/>
                <a:gd name="connsiteY13" fmla="*/ 1100957 h 1128133"/>
                <a:gd name="connsiteX14" fmla="*/ 766416 w 830708"/>
                <a:gd name="connsiteY14" fmla="*/ 989862 h 1128133"/>
                <a:gd name="connsiteX15" fmla="*/ 749325 w 830708"/>
                <a:gd name="connsiteY15" fmla="*/ 410885 h 1128133"/>
                <a:gd name="connsiteX16" fmla="*/ 830509 w 830708"/>
                <a:gd name="connsiteY16" fmla="*/ 86144 h 1128133"/>
                <a:gd name="connsiteX0" fmla="*/ 830509 w 830714"/>
                <a:gd name="connsiteY0" fmla="*/ 107900 h 1128524"/>
                <a:gd name="connsiteX1" fmla="*/ 721550 w 830714"/>
                <a:gd name="connsiteY1" fmla="*/ 9623 h 1128524"/>
                <a:gd name="connsiteX2" fmla="*/ 574135 w 830714"/>
                <a:gd name="connsiteY2" fmla="*/ 3214 h 1128524"/>
                <a:gd name="connsiteX3" fmla="*/ 465177 w 830714"/>
                <a:gd name="connsiteY3" fmla="*/ 5350 h 1128524"/>
                <a:gd name="connsiteX4" fmla="*/ 426721 w 830714"/>
                <a:gd name="connsiteY4" fmla="*/ 58762 h 1128524"/>
                <a:gd name="connsiteX5" fmla="*/ 351945 w 830714"/>
                <a:gd name="connsiteY5" fmla="*/ 77990 h 1128524"/>
                <a:gd name="connsiteX6" fmla="*/ 302807 w 830714"/>
                <a:gd name="connsiteY6" fmla="*/ 52352 h 1128524"/>
                <a:gd name="connsiteX7" fmla="*/ 302807 w 830714"/>
                <a:gd name="connsiteY7" fmla="*/ 5350 h 1128524"/>
                <a:gd name="connsiteX8" fmla="*/ 221621 w 830714"/>
                <a:gd name="connsiteY8" fmla="*/ 26715 h 1128524"/>
                <a:gd name="connsiteX9" fmla="*/ 101980 w 830714"/>
                <a:gd name="connsiteY9" fmla="*/ 84398 h 1128524"/>
                <a:gd name="connsiteX10" fmla="*/ 67797 w 830714"/>
                <a:gd name="connsiteY10" fmla="*/ 257451 h 1128524"/>
                <a:gd name="connsiteX11" fmla="*/ 20796 w 830714"/>
                <a:gd name="connsiteY11" fmla="*/ 797973 h 1128524"/>
                <a:gd name="connsiteX12" fmla="*/ 61388 w 830714"/>
                <a:gd name="connsiteY12" fmla="*/ 1101349 h 1128524"/>
                <a:gd name="connsiteX13" fmla="*/ 663866 w 830714"/>
                <a:gd name="connsiteY13" fmla="*/ 1101348 h 1128524"/>
                <a:gd name="connsiteX14" fmla="*/ 766416 w 830714"/>
                <a:gd name="connsiteY14" fmla="*/ 990253 h 1128524"/>
                <a:gd name="connsiteX15" fmla="*/ 749325 w 830714"/>
                <a:gd name="connsiteY15" fmla="*/ 411276 h 1128524"/>
                <a:gd name="connsiteX16" fmla="*/ 830509 w 830714"/>
                <a:gd name="connsiteY16" fmla="*/ 107900 h 1128524"/>
                <a:gd name="connsiteX0" fmla="*/ 830509 w 830714"/>
                <a:gd name="connsiteY0" fmla="*/ 111611 h 1132235"/>
                <a:gd name="connsiteX1" fmla="*/ 721550 w 830714"/>
                <a:gd name="connsiteY1" fmla="*/ 13334 h 1132235"/>
                <a:gd name="connsiteX2" fmla="*/ 571999 w 830714"/>
                <a:gd name="connsiteY2" fmla="*/ 515 h 1132235"/>
                <a:gd name="connsiteX3" fmla="*/ 465177 w 830714"/>
                <a:gd name="connsiteY3" fmla="*/ 9061 h 1132235"/>
                <a:gd name="connsiteX4" fmla="*/ 426721 w 830714"/>
                <a:gd name="connsiteY4" fmla="*/ 62473 h 1132235"/>
                <a:gd name="connsiteX5" fmla="*/ 351945 w 830714"/>
                <a:gd name="connsiteY5" fmla="*/ 81701 h 1132235"/>
                <a:gd name="connsiteX6" fmla="*/ 302807 w 830714"/>
                <a:gd name="connsiteY6" fmla="*/ 56063 h 1132235"/>
                <a:gd name="connsiteX7" fmla="*/ 302807 w 830714"/>
                <a:gd name="connsiteY7" fmla="*/ 9061 h 1132235"/>
                <a:gd name="connsiteX8" fmla="*/ 221621 w 830714"/>
                <a:gd name="connsiteY8" fmla="*/ 30426 h 1132235"/>
                <a:gd name="connsiteX9" fmla="*/ 101980 w 830714"/>
                <a:gd name="connsiteY9" fmla="*/ 88109 h 1132235"/>
                <a:gd name="connsiteX10" fmla="*/ 67797 w 830714"/>
                <a:gd name="connsiteY10" fmla="*/ 261162 h 1132235"/>
                <a:gd name="connsiteX11" fmla="*/ 20796 w 830714"/>
                <a:gd name="connsiteY11" fmla="*/ 801684 h 1132235"/>
                <a:gd name="connsiteX12" fmla="*/ 61388 w 830714"/>
                <a:gd name="connsiteY12" fmla="*/ 1105060 h 1132235"/>
                <a:gd name="connsiteX13" fmla="*/ 663866 w 830714"/>
                <a:gd name="connsiteY13" fmla="*/ 1105059 h 1132235"/>
                <a:gd name="connsiteX14" fmla="*/ 766416 w 830714"/>
                <a:gd name="connsiteY14" fmla="*/ 993964 h 1132235"/>
                <a:gd name="connsiteX15" fmla="*/ 749325 w 830714"/>
                <a:gd name="connsiteY15" fmla="*/ 414987 h 1132235"/>
                <a:gd name="connsiteX16" fmla="*/ 830509 w 830714"/>
                <a:gd name="connsiteY16" fmla="*/ 111611 h 1132235"/>
                <a:gd name="connsiteX0" fmla="*/ 830509 w 831255"/>
                <a:gd name="connsiteY0" fmla="*/ 113776 h 1134400"/>
                <a:gd name="connsiteX1" fmla="*/ 693776 w 831255"/>
                <a:gd name="connsiteY1" fmla="*/ 11226 h 1134400"/>
                <a:gd name="connsiteX2" fmla="*/ 571999 w 831255"/>
                <a:gd name="connsiteY2" fmla="*/ 2680 h 1134400"/>
                <a:gd name="connsiteX3" fmla="*/ 465177 w 831255"/>
                <a:gd name="connsiteY3" fmla="*/ 11226 h 1134400"/>
                <a:gd name="connsiteX4" fmla="*/ 426721 w 831255"/>
                <a:gd name="connsiteY4" fmla="*/ 64638 h 1134400"/>
                <a:gd name="connsiteX5" fmla="*/ 351945 w 831255"/>
                <a:gd name="connsiteY5" fmla="*/ 83866 h 1134400"/>
                <a:gd name="connsiteX6" fmla="*/ 302807 w 831255"/>
                <a:gd name="connsiteY6" fmla="*/ 58228 h 1134400"/>
                <a:gd name="connsiteX7" fmla="*/ 302807 w 831255"/>
                <a:gd name="connsiteY7" fmla="*/ 11226 h 1134400"/>
                <a:gd name="connsiteX8" fmla="*/ 221621 w 831255"/>
                <a:gd name="connsiteY8" fmla="*/ 32591 h 1134400"/>
                <a:gd name="connsiteX9" fmla="*/ 101980 w 831255"/>
                <a:gd name="connsiteY9" fmla="*/ 90274 h 1134400"/>
                <a:gd name="connsiteX10" fmla="*/ 67797 w 831255"/>
                <a:gd name="connsiteY10" fmla="*/ 263327 h 1134400"/>
                <a:gd name="connsiteX11" fmla="*/ 20796 w 831255"/>
                <a:gd name="connsiteY11" fmla="*/ 803849 h 1134400"/>
                <a:gd name="connsiteX12" fmla="*/ 61388 w 831255"/>
                <a:gd name="connsiteY12" fmla="*/ 1107225 h 1134400"/>
                <a:gd name="connsiteX13" fmla="*/ 663866 w 831255"/>
                <a:gd name="connsiteY13" fmla="*/ 1107224 h 1134400"/>
                <a:gd name="connsiteX14" fmla="*/ 766416 w 831255"/>
                <a:gd name="connsiteY14" fmla="*/ 996129 h 1134400"/>
                <a:gd name="connsiteX15" fmla="*/ 749325 w 831255"/>
                <a:gd name="connsiteY15" fmla="*/ 417152 h 1134400"/>
                <a:gd name="connsiteX16" fmla="*/ 830509 w 831255"/>
                <a:gd name="connsiteY16" fmla="*/ 113776 h 1134400"/>
                <a:gd name="connsiteX0" fmla="*/ 830509 w 831255"/>
                <a:gd name="connsiteY0" fmla="*/ 112222 h 1132846"/>
                <a:gd name="connsiteX1" fmla="*/ 693776 w 831255"/>
                <a:gd name="connsiteY1" fmla="*/ 9672 h 1132846"/>
                <a:gd name="connsiteX2" fmla="*/ 571999 w 831255"/>
                <a:gd name="connsiteY2" fmla="*/ 1126 h 1132846"/>
                <a:gd name="connsiteX3" fmla="*/ 465177 w 831255"/>
                <a:gd name="connsiteY3" fmla="*/ 9672 h 1132846"/>
                <a:gd name="connsiteX4" fmla="*/ 426721 w 831255"/>
                <a:gd name="connsiteY4" fmla="*/ 63084 h 1132846"/>
                <a:gd name="connsiteX5" fmla="*/ 351945 w 831255"/>
                <a:gd name="connsiteY5" fmla="*/ 82312 h 1132846"/>
                <a:gd name="connsiteX6" fmla="*/ 302807 w 831255"/>
                <a:gd name="connsiteY6" fmla="*/ 56674 h 1132846"/>
                <a:gd name="connsiteX7" fmla="*/ 302807 w 831255"/>
                <a:gd name="connsiteY7" fmla="*/ 9672 h 1132846"/>
                <a:gd name="connsiteX8" fmla="*/ 221621 w 831255"/>
                <a:gd name="connsiteY8" fmla="*/ 31037 h 1132846"/>
                <a:gd name="connsiteX9" fmla="*/ 101980 w 831255"/>
                <a:gd name="connsiteY9" fmla="*/ 88720 h 1132846"/>
                <a:gd name="connsiteX10" fmla="*/ 67797 w 831255"/>
                <a:gd name="connsiteY10" fmla="*/ 261773 h 1132846"/>
                <a:gd name="connsiteX11" fmla="*/ 20796 w 831255"/>
                <a:gd name="connsiteY11" fmla="*/ 802295 h 1132846"/>
                <a:gd name="connsiteX12" fmla="*/ 61388 w 831255"/>
                <a:gd name="connsiteY12" fmla="*/ 1105671 h 1132846"/>
                <a:gd name="connsiteX13" fmla="*/ 663866 w 831255"/>
                <a:gd name="connsiteY13" fmla="*/ 1105670 h 1132846"/>
                <a:gd name="connsiteX14" fmla="*/ 766416 w 831255"/>
                <a:gd name="connsiteY14" fmla="*/ 994575 h 1132846"/>
                <a:gd name="connsiteX15" fmla="*/ 749325 w 831255"/>
                <a:gd name="connsiteY15" fmla="*/ 415598 h 1132846"/>
                <a:gd name="connsiteX16" fmla="*/ 830509 w 831255"/>
                <a:gd name="connsiteY16" fmla="*/ 112222 h 1132846"/>
                <a:gd name="connsiteX0" fmla="*/ 830509 w 831153"/>
                <a:gd name="connsiteY0" fmla="*/ 111831 h 1132455"/>
                <a:gd name="connsiteX1" fmla="*/ 698049 w 831153"/>
                <a:gd name="connsiteY1" fmla="*/ 17827 h 1132455"/>
                <a:gd name="connsiteX2" fmla="*/ 571999 w 831153"/>
                <a:gd name="connsiteY2" fmla="*/ 735 h 1132455"/>
                <a:gd name="connsiteX3" fmla="*/ 465177 w 831153"/>
                <a:gd name="connsiteY3" fmla="*/ 9281 h 1132455"/>
                <a:gd name="connsiteX4" fmla="*/ 426721 w 831153"/>
                <a:gd name="connsiteY4" fmla="*/ 62693 h 1132455"/>
                <a:gd name="connsiteX5" fmla="*/ 351945 w 831153"/>
                <a:gd name="connsiteY5" fmla="*/ 81921 h 1132455"/>
                <a:gd name="connsiteX6" fmla="*/ 302807 w 831153"/>
                <a:gd name="connsiteY6" fmla="*/ 56283 h 1132455"/>
                <a:gd name="connsiteX7" fmla="*/ 302807 w 831153"/>
                <a:gd name="connsiteY7" fmla="*/ 9281 h 1132455"/>
                <a:gd name="connsiteX8" fmla="*/ 221621 w 831153"/>
                <a:gd name="connsiteY8" fmla="*/ 30646 h 1132455"/>
                <a:gd name="connsiteX9" fmla="*/ 101980 w 831153"/>
                <a:gd name="connsiteY9" fmla="*/ 88329 h 1132455"/>
                <a:gd name="connsiteX10" fmla="*/ 67797 w 831153"/>
                <a:gd name="connsiteY10" fmla="*/ 261382 h 1132455"/>
                <a:gd name="connsiteX11" fmla="*/ 20796 w 831153"/>
                <a:gd name="connsiteY11" fmla="*/ 801904 h 1132455"/>
                <a:gd name="connsiteX12" fmla="*/ 61388 w 831153"/>
                <a:gd name="connsiteY12" fmla="*/ 1105280 h 1132455"/>
                <a:gd name="connsiteX13" fmla="*/ 663866 w 831153"/>
                <a:gd name="connsiteY13" fmla="*/ 1105279 h 1132455"/>
                <a:gd name="connsiteX14" fmla="*/ 766416 w 831153"/>
                <a:gd name="connsiteY14" fmla="*/ 994184 h 1132455"/>
                <a:gd name="connsiteX15" fmla="*/ 749325 w 831153"/>
                <a:gd name="connsiteY15" fmla="*/ 415207 h 1132455"/>
                <a:gd name="connsiteX16" fmla="*/ 830509 w 831153"/>
                <a:gd name="connsiteY16" fmla="*/ 111831 h 1132455"/>
                <a:gd name="connsiteX0" fmla="*/ 830509 w 831153"/>
                <a:gd name="connsiteY0" fmla="*/ 111831 h 1132455"/>
                <a:gd name="connsiteX1" fmla="*/ 698049 w 831153"/>
                <a:gd name="connsiteY1" fmla="*/ 17827 h 1132455"/>
                <a:gd name="connsiteX2" fmla="*/ 571999 w 831153"/>
                <a:gd name="connsiteY2" fmla="*/ 735 h 1132455"/>
                <a:gd name="connsiteX3" fmla="*/ 465177 w 831153"/>
                <a:gd name="connsiteY3" fmla="*/ 9281 h 1132455"/>
                <a:gd name="connsiteX4" fmla="*/ 426721 w 831153"/>
                <a:gd name="connsiteY4" fmla="*/ 62693 h 1132455"/>
                <a:gd name="connsiteX5" fmla="*/ 351945 w 831153"/>
                <a:gd name="connsiteY5" fmla="*/ 81921 h 1132455"/>
                <a:gd name="connsiteX6" fmla="*/ 302807 w 831153"/>
                <a:gd name="connsiteY6" fmla="*/ 56283 h 1132455"/>
                <a:gd name="connsiteX7" fmla="*/ 302807 w 831153"/>
                <a:gd name="connsiteY7" fmla="*/ 9281 h 1132455"/>
                <a:gd name="connsiteX8" fmla="*/ 213075 w 831153"/>
                <a:gd name="connsiteY8" fmla="*/ 24237 h 1132455"/>
                <a:gd name="connsiteX9" fmla="*/ 101980 w 831153"/>
                <a:gd name="connsiteY9" fmla="*/ 88329 h 1132455"/>
                <a:gd name="connsiteX10" fmla="*/ 67797 w 831153"/>
                <a:gd name="connsiteY10" fmla="*/ 261382 h 1132455"/>
                <a:gd name="connsiteX11" fmla="*/ 20796 w 831153"/>
                <a:gd name="connsiteY11" fmla="*/ 801904 h 1132455"/>
                <a:gd name="connsiteX12" fmla="*/ 61388 w 831153"/>
                <a:gd name="connsiteY12" fmla="*/ 1105280 h 1132455"/>
                <a:gd name="connsiteX13" fmla="*/ 663866 w 831153"/>
                <a:gd name="connsiteY13" fmla="*/ 1105279 h 1132455"/>
                <a:gd name="connsiteX14" fmla="*/ 766416 w 831153"/>
                <a:gd name="connsiteY14" fmla="*/ 994184 h 1132455"/>
                <a:gd name="connsiteX15" fmla="*/ 749325 w 831153"/>
                <a:gd name="connsiteY15" fmla="*/ 415207 h 1132455"/>
                <a:gd name="connsiteX16" fmla="*/ 830509 w 831153"/>
                <a:gd name="connsiteY16" fmla="*/ 111831 h 1132455"/>
                <a:gd name="connsiteX0" fmla="*/ 830627 w 831271"/>
                <a:gd name="connsiteY0" fmla="*/ 111831 h 1132455"/>
                <a:gd name="connsiteX1" fmla="*/ 698167 w 831271"/>
                <a:gd name="connsiteY1" fmla="*/ 17827 h 1132455"/>
                <a:gd name="connsiteX2" fmla="*/ 572117 w 831271"/>
                <a:gd name="connsiteY2" fmla="*/ 735 h 1132455"/>
                <a:gd name="connsiteX3" fmla="*/ 465295 w 831271"/>
                <a:gd name="connsiteY3" fmla="*/ 9281 h 1132455"/>
                <a:gd name="connsiteX4" fmla="*/ 426839 w 831271"/>
                <a:gd name="connsiteY4" fmla="*/ 62693 h 1132455"/>
                <a:gd name="connsiteX5" fmla="*/ 352063 w 831271"/>
                <a:gd name="connsiteY5" fmla="*/ 81921 h 1132455"/>
                <a:gd name="connsiteX6" fmla="*/ 302925 w 831271"/>
                <a:gd name="connsiteY6" fmla="*/ 56283 h 1132455"/>
                <a:gd name="connsiteX7" fmla="*/ 302925 w 831271"/>
                <a:gd name="connsiteY7" fmla="*/ 9281 h 1132455"/>
                <a:gd name="connsiteX8" fmla="*/ 213193 w 831271"/>
                <a:gd name="connsiteY8" fmla="*/ 24237 h 1132455"/>
                <a:gd name="connsiteX9" fmla="*/ 102098 w 831271"/>
                <a:gd name="connsiteY9" fmla="*/ 88329 h 1132455"/>
                <a:gd name="connsiteX10" fmla="*/ 70051 w 831271"/>
                <a:gd name="connsiteY10" fmla="*/ 348976 h 1132455"/>
                <a:gd name="connsiteX11" fmla="*/ 20914 w 831271"/>
                <a:gd name="connsiteY11" fmla="*/ 801904 h 1132455"/>
                <a:gd name="connsiteX12" fmla="*/ 61506 w 831271"/>
                <a:gd name="connsiteY12" fmla="*/ 1105280 h 1132455"/>
                <a:gd name="connsiteX13" fmla="*/ 663984 w 831271"/>
                <a:gd name="connsiteY13" fmla="*/ 1105279 h 1132455"/>
                <a:gd name="connsiteX14" fmla="*/ 766534 w 831271"/>
                <a:gd name="connsiteY14" fmla="*/ 994184 h 1132455"/>
                <a:gd name="connsiteX15" fmla="*/ 749443 w 831271"/>
                <a:gd name="connsiteY15" fmla="*/ 415207 h 1132455"/>
                <a:gd name="connsiteX16" fmla="*/ 830627 w 831271"/>
                <a:gd name="connsiteY16" fmla="*/ 111831 h 1132455"/>
                <a:gd name="connsiteX0" fmla="*/ 829803 w 830447"/>
                <a:gd name="connsiteY0" fmla="*/ 111831 h 1132455"/>
                <a:gd name="connsiteX1" fmla="*/ 697343 w 830447"/>
                <a:gd name="connsiteY1" fmla="*/ 17827 h 1132455"/>
                <a:gd name="connsiteX2" fmla="*/ 571293 w 830447"/>
                <a:gd name="connsiteY2" fmla="*/ 735 h 1132455"/>
                <a:gd name="connsiteX3" fmla="*/ 464471 w 830447"/>
                <a:gd name="connsiteY3" fmla="*/ 9281 h 1132455"/>
                <a:gd name="connsiteX4" fmla="*/ 426015 w 830447"/>
                <a:gd name="connsiteY4" fmla="*/ 62693 h 1132455"/>
                <a:gd name="connsiteX5" fmla="*/ 351239 w 830447"/>
                <a:gd name="connsiteY5" fmla="*/ 81921 h 1132455"/>
                <a:gd name="connsiteX6" fmla="*/ 302101 w 830447"/>
                <a:gd name="connsiteY6" fmla="*/ 56283 h 1132455"/>
                <a:gd name="connsiteX7" fmla="*/ 302101 w 830447"/>
                <a:gd name="connsiteY7" fmla="*/ 9281 h 1132455"/>
                <a:gd name="connsiteX8" fmla="*/ 212369 w 830447"/>
                <a:gd name="connsiteY8" fmla="*/ 24237 h 1132455"/>
                <a:gd name="connsiteX9" fmla="*/ 101274 w 830447"/>
                <a:gd name="connsiteY9" fmla="*/ 88329 h 1132455"/>
                <a:gd name="connsiteX10" fmla="*/ 54272 w 830447"/>
                <a:gd name="connsiteY10" fmla="*/ 344703 h 1132455"/>
                <a:gd name="connsiteX11" fmla="*/ 20090 w 830447"/>
                <a:gd name="connsiteY11" fmla="*/ 801904 h 1132455"/>
                <a:gd name="connsiteX12" fmla="*/ 60682 w 830447"/>
                <a:gd name="connsiteY12" fmla="*/ 1105280 h 1132455"/>
                <a:gd name="connsiteX13" fmla="*/ 663160 w 830447"/>
                <a:gd name="connsiteY13" fmla="*/ 1105279 h 1132455"/>
                <a:gd name="connsiteX14" fmla="*/ 765710 w 830447"/>
                <a:gd name="connsiteY14" fmla="*/ 994184 h 1132455"/>
                <a:gd name="connsiteX15" fmla="*/ 748619 w 830447"/>
                <a:gd name="connsiteY15" fmla="*/ 415207 h 1132455"/>
                <a:gd name="connsiteX16" fmla="*/ 829803 w 830447"/>
                <a:gd name="connsiteY16" fmla="*/ 111831 h 1132455"/>
                <a:gd name="connsiteX0" fmla="*/ 829949 w 830593"/>
                <a:gd name="connsiteY0" fmla="*/ 111831 h 1130717"/>
                <a:gd name="connsiteX1" fmla="*/ 697489 w 830593"/>
                <a:gd name="connsiteY1" fmla="*/ 17827 h 1130717"/>
                <a:gd name="connsiteX2" fmla="*/ 571439 w 830593"/>
                <a:gd name="connsiteY2" fmla="*/ 735 h 1130717"/>
                <a:gd name="connsiteX3" fmla="*/ 464617 w 830593"/>
                <a:gd name="connsiteY3" fmla="*/ 9281 h 1130717"/>
                <a:gd name="connsiteX4" fmla="*/ 426161 w 830593"/>
                <a:gd name="connsiteY4" fmla="*/ 62693 h 1130717"/>
                <a:gd name="connsiteX5" fmla="*/ 351385 w 830593"/>
                <a:gd name="connsiteY5" fmla="*/ 81921 h 1130717"/>
                <a:gd name="connsiteX6" fmla="*/ 302247 w 830593"/>
                <a:gd name="connsiteY6" fmla="*/ 56283 h 1130717"/>
                <a:gd name="connsiteX7" fmla="*/ 302247 w 830593"/>
                <a:gd name="connsiteY7" fmla="*/ 9281 h 1130717"/>
                <a:gd name="connsiteX8" fmla="*/ 212515 w 830593"/>
                <a:gd name="connsiteY8" fmla="*/ 24237 h 1130717"/>
                <a:gd name="connsiteX9" fmla="*/ 101420 w 830593"/>
                <a:gd name="connsiteY9" fmla="*/ 88329 h 1130717"/>
                <a:gd name="connsiteX10" fmla="*/ 54418 w 830593"/>
                <a:gd name="connsiteY10" fmla="*/ 344703 h 1130717"/>
                <a:gd name="connsiteX11" fmla="*/ 20236 w 830593"/>
                <a:gd name="connsiteY11" fmla="*/ 801904 h 1130717"/>
                <a:gd name="connsiteX12" fmla="*/ 60828 w 830593"/>
                <a:gd name="connsiteY12" fmla="*/ 1105280 h 1130717"/>
                <a:gd name="connsiteX13" fmla="*/ 665442 w 830593"/>
                <a:gd name="connsiteY13" fmla="*/ 1101007 h 1130717"/>
                <a:gd name="connsiteX14" fmla="*/ 765856 w 830593"/>
                <a:gd name="connsiteY14" fmla="*/ 994184 h 1130717"/>
                <a:gd name="connsiteX15" fmla="*/ 748765 w 830593"/>
                <a:gd name="connsiteY15" fmla="*/ 415207 h 1130717"/>
                <a:gd name="connsiteX16" fmla="*/ 829949 w 830593"/>
                <a:gd name="connsiteY16" fmla="*/ 111831 h 1130717"/>
                <a:gd name="connsiteX0" fmla="*/ 822145 w 822789"/>
                <a:gd name="connsiteY0" fmla="*/ 111831 h 1130717"/>
                <a:gd name="connsiteX1" fmla="*/ 689685 w 822789"/>
                <a:gd name="connsiteY1" fmla="*/ 17827 h 1130717"/>
                <a:gd name="connsiteX2" fmla="*/ 563635 w 822789"/>
                <a:gd name="connsiteY2" fmla="*/ 735 h 1130717"/>
                <a:gd name="connsiteX3" fmla="*/ 456813 w 822789"/>
                <a:gd name="connsiteY3" fmla="*/ 9281 h 1130717"/>
                <a:gd name="connsiteX4" fmla="*/ 418357 w 822789"/>
                <a:gd name="connsiteY4" fmla="*/ 62693 h 1130717"/>
                <a:gd name="connsiteX5" fmla="*/ 343581 w 822789"/>
                <a:gd name="connsiteY5" fmla="*/ 81921 h 1130717"/>
                <a:gd name="connsiteX6" fmla="*/ 294443 w 822789"/>
                <a:gd name="connsiteY6" fmla="*/ 56283 h 1130717"/>
                <a:gd name="connsiteX7" fmla="*/ 294443 w 822789"/>
                <a:gd name="connsiteY7" fmla="*/ 9281 h 1130717"/>
                <a:gd name="connsiteX8" fmla="*/ 204711 w 822789"/>
                <a:gd name="connsiteY8" fmla="*/ 24237 h 1130717"/>
                <a:gd name="connsiteX9" fmla="*/ 93616 w 822789"/>
                <a:gd name="connsiteY9" fmla="*/ 88329 h 1130717"/>
                <a:gd name="connsiteX10" fmla="*/ 46614 w 822789"/>
                <a:gd name="connsiteY10" fmla="*/ 344703 h 1130717"/>
                <a:gd name="connsiteX11" fmla="*/ 12432 w 822789"/>
                <a:gd name="connsiteY11" fmla="*/ 801904 h 1130717"/>
                <a:gd name="connsiteX12" fmla="*/ 65843 w 822789"/>
                <a:gd name="connsiteY12" fmla="*/ 1105280 h 1130717"/>
                <a:gd name="connsiteX13" fmla="*/ 657638 w 822789"/>
                <a:gd name="connsiteY13" fmla="*/ 1101007 h 1130717"/>
                <a:gd name="connsiteX14" fmla="*/ 758052 w 822789"/>
                <a:gd name="connsiteY14" fmla="*/ 994184 h 1130717"/>
                <a:gd name="connsiteX15" fmla="*/ 740961 w 822789"/>
                <a:gd name="connsiteY15" fmla="*/ 415207 h 1130717"/>
                <a:gd name="connsiteX16" fmla="*/ 822145 w 822789"/>
                <a:gd name="connsiteY16" fmla="*/ 111831 h 1130717"/>
                <a:gd name="connsiteX0" fmla="*/ 817456 w 818100"/>
                <a:gd name="connsiteY0" fmla="*/ 111831 h 1124738"/>
                <a:gd name="connsiteX1" fmla="*/ 684996 w 818100"/>
                <a:gd name="connsiteY1" fmla="*/ 17827 h 1124738"/>
                <a:gd name="connsiteX2" fmla="*/ 558946 w 818100"/>
                <a:gd name="connsiteY2" fmla="*/ 735 h 1124738"/>
                <a:gd name="connsiteX3" fmla="*/ 452124 w 818100"/>
                <a:gd name="connsiteY3" fmla="*/ 9281 h 1124738"/>
                <a:gd name="connsiteX4" fmla="*/ 413668 w 818100"/>
                <a:gd name="connsiteY4" fmla="*/ 62693 h 1124738"/>
                <a:gd name="connsiteX5" fmla="*/ 338892 w 818100"/>
                <a:gd name="connsiteY5" fmla="*/ 81921 h 1124738"/>
                <a:gd name="connsiteX6" fmla="*/ 289754 w 818100"/>
                <a:gd name="connsiteY6" fmla="*/ 56283 h 1124738"/>
                <a:gd name="connsiteX7" fmla="*/ 289754 w 818100"/>
                <a:gd name="connsiteY7" fmla="*/ 9281 h 1124738"/>
                <a:gd name="connsiteX8" fmla="*/ 200022 w 818100"/>
                <a:gd name="connsiteY8" fmla="*/ 24237 h 1124738"/>
                <a:gd name="connsiteX9" fmla="*/ 88927 w 818100"/>
                <a:gd name="connsiteY9" fmla="*/ 88329 h 1124738"/>
                <a:gd name="connsiteX10" fmla="*/ 41925 w 818100"/>
                <a:gd name="connsiteY10" fmla="*/ 344703 h 1124738"/>
                <a:gd name="connsiteX11" fmla="*/ 7743 w 818100"/>
                <a:gd name="connsiteY11" fmla="*/ 801904 h 1124738"/>
                <a:gd name="connsiteX12" fmla="*/ 69700 w 818100"/>
                <a:gd name="connsiteY12" fmla="*/ 1096734 h 1124738"/>
                <a:gd name="connsiteX13" fmla="*/ 652949 w 818100"/>
                <a:gd name="connsiteY13" fmla="*/ 1101007 h 1124738"/>
                <a:gd name="connsiteX14" fmla="*/ 753363 w 818100"/>
                <a:gd name="connsiteY14" fmla="*/ 994184 h 1124738"/>
                <a:gd name="connsiteX15" fmla="*/ 736272 w 818100"/>
                <a:gd name="connsiteY15" fmla="*/ 415207 h 1124738"/>
                <a:gd name="connsiteX16" fmla="*/ 817456 w 818100"/>
                <a:gd name="connsiteY16" fmla="*/ 111831 h 1124738"/>
                <a:gd name="connsiteX0" fmla="*/ 816712 w 817356"/>
                <a:gd name="connsiteY0" fmla="*/ 111831 h 1112840"/>
                <a:gd name="connsiteX1" fmla="*/ 684252 w 817356"/>
                <a:gd name="connsiteY1" fmla="*/ 17827 h 1112840"/>
                <a:gd name="connsiteX2" fmla="*/ 558202 w 817356"/>
                <a:gd name="connsiteY2" fmla="*/ 735 h 1112840"/>
                <a:gd name="connsiteX3" fmla="*/ 451380 w 817356"/>
                <a:gd name="connsiteY3" fmla="*/ 9281 h 1112840"/>
                <a:gd name="connsiteX4" fmla="*/ 412924 w 817356"/>
                <a:gd name="connsiteY4" fmla="*/ 62693 h 1112840"/>
                <a:gd name="connsiteX5" fmla="*/ 338148 w 817356"/>
                <a:gd name="connsiteY5" fmla="*/ 81921 h 1112840"/>
                <a:gd name="connsiteX6" fmla="*/ 289010 w 817356"/>
                <a:gd name="connsiteY6" fmla="*/ 56283 h 1112840"/>
                <a:gd name="connsiteX7" fmla="*/ 289010 w 817356"/>
                <a:gd name="connsiteY7" fmla="*/ 9281 h 1112840"/>
                <a:gd name="connsiteX8" fmla="*/ 199278 w 817356"/>
                <a:gd name="connsiteY8" fmla="*/ 24237 h 1112840"/>
                <a:gd name="connsiteX9" fmla="*/ 88183 w 817356"/>
                <a:gd name="connsiteY9" fmla="*/ 88329 h 1112840"/>
                <a:gd name="connsiteX10" fmla="*/ 41181 w 817356"/>
                <a:gd name="connsiteY10" fmla="*/ 344703 h 1112840"/>
                <a:gd name="connsiteX11" fmla="*/ 6999 w 817356"/>
                <a:gd name="connsiteY11" fmla="*/ 801904 h 1112840"/>
                <a:gd name="connsiteX12" fmla="*/ 68956 w 817356"/>
                <a:gd name="connsiteY12" fmla="*/ 1096734 h 1112840"/>
                <a:gd name="connsiteX13" fmla="*/ 652205 w 817356"/>
                <a:gd name="connsiteY13" fmla="*/ 1101007 h 1112840"/>
                <a:gd name="connsiteX14" fmla="*/ 752619 w 817356"/>
                <a:gd name="connsiteY14" fmla="*/ 994184 h 1112840"/>
                <a:gd name="connsiteX15" fmla="*/ 735528 w 817356"/>
                <a:gd name="connsiteY15" fmla="*/ 415207 h 1112840"/>
                <a:gd name="connsiteX16" fmla="*/ 816712 w 817356"/>
                <a:gd name="connsiteY16" fmla="*/ 111831 h 1112840"/>
                <a:gd name="connsiteX0" fmla="*/ 816712 w 818869"/>
                <a:gd name="connsiteY0" fmla="*/ 111831 h 1112840"/>
                <a:gd name="connsiteX1" fmla="*/ 684252 w 818869"/>
                <a:gd name="connsiteY1" fmla="*/ 17827 h 1112840"/>
                <a:gd name="connsiteX2" fmla="*/ 558202 w 818869"/>
                <a:gd name="connsiteY2" fmla="*/ 735 h 1112840"/>
                <a:gd name="connsiteX3" fmla="*/ 451380 w 818869"/>
                <a:gd name="connsiteY3" fmla="*/ 9281 h 1112840"/>
                <a:gd name="connsiteX4" fmla="*/ 412924 w 818869"/>
                <a:gd name="connsiteY4" fmla="*/ 62693 h 1112840"/>
                <a:gd name="connsiteX5" fmla="*/ 338148 w 818869"/>
                <a:gd name="connsiteY5" fmla="*/ 81921 h 1112840"/>
                <a:gd name="connsiteX6" fmla="*/ 289010 w 818869"/>
                <a:gd name="connsiteY6" fmla="*/ 56283 h 1112840"/>
                <a:gd name="connsiteX7" fmla="*/ 289010 w 818869"/>
                <a:gd name="connsiteY7" fmla="*/ 9281 h 1112840"/>
                <a:gd name="connsiteX8" fmla="*/ 199278 w 818869"/>
                <a:gd name="connsiteY8" fmla="*/ 24237 h 1112840"/>
                <a:gd name="connsiteX9" fmla="*/ 88183 w 818869"/>
                <a:gd name="connsiteY9" fmla="*/ 88329 h 1112840"/>
                <a:gd name="connsiteX10" fmla="*/ 41181 w 818869"/>
                <a:gd name="connsiteY10" fmla="*/ 344703 h 1112840"/>
                <a:gd name="connsiteX11" fmla="*/ 6999 w 818869"/>
                <a:gd name="connsiteY11" fmla="*/ 801904 h 1112840"/>
                <a:gd name="connsiteX12" fmla="*/ 68956 w 818869"/>
                <a:gd name="connsiteY12" fmla="*/ 1096734 h 1112840"/>
                <a:gd name="connsiteX13" fmla="*/ 652205 w 818869"/>
                <a:gd name="connsiteY13" fmla="*/ 1101007 h 1112840"/>
                <a:gd name="connsiteX14" fmla="*/ 752619 w 818869"/>
                <a:gd name="connsiteY14" fmla="*/ 994184 h 1112840"/>
                <a:gd name="connsiteX15" fmla="*/ 765438 w 818869"/>
                <a:gd name="connsiteY15" fmla="*/ 421617 h 1112840"/>
                <a:gd name="connsiteX16" fmla="*/ 816712 w 818869"/>
                <a:gd name="connsiteY16" fmla="*/ 111831 h 1112840"/>
                <a:gd name="connsiteX0" fmla="*/ 816712 w 818869"/>
                <a:gd name="connsiteY0" fmla="*/ 111831 h 1112412"/>
                <a:gd name="connsiteX1" fmla="*/ 684252 w 818869"/>
                <a:gd name="connsiteY1" fmla="*/ 17827 h 1112412"/>
                <a:gd name="connsiteX2" fmla="*/ 558202 w 818869"/>
                <a:gd name="connsiteY2" fmla="*/ 735 h 1112412"/>
                <a:gd name="connsiteX3" fmla="*/ 451380 w 818869"/>
                <a:gd name="connsiteY3" fmla="*/ 9281 h 1112412"/>
                <a:gd name="connsiteX4" fmla="*/ 412924 w 818869"/>
                <a:gd name="connsiteY4" fmla="*/ 62693 h 1112412"/>
                <a:gd name="connsiteX5" fmla="*/ 338148 w 818869"/>
                <a:gd name="connsiteY5" fmla="*/ 81921 h 1112412"/>
                <a:gd name="connsiteX6" fmla="*/ 289010 w 818869"/>
                <a:gd name="connsiteY6" fmla="*/ 56283 h 1112412"/>
                <a:gd name="connsiteX7" fmla="*/ 289010 w 818869"/>
                <a:gd name="connsiteY7" fmla="*/ 9281 h 1112412"/>
                <a:gd name="connsiteX8" fmla="*/ 199278 w 818869"/>
                <a:gd name="connsiteY8" fmla="*/ 24237 h 1112412"/>
                <a:gd name="connsiteX9" fmla="*/ 88183 w 818869"/>
                <a:gd name="connsiteY9" fmla="*/ 88329 h 1112412"/>
                <a:gd name="connsiteX10" fmla="*/ 41181 w 818869"/>
                <a:gd name="connsiteY10" fmla="*/ 344703 h 1112412"/>
                <a:gd name="connsiteX11" fmla="*/ 6999 w 818869"/>
                <a:gd name="connsiteY11" fmla="*/ 801904 h 1112412"/>
                <a:gd name="connsiteX12" fmla="*/ 68956 w 818869"/>
                <a:gd name="connsiteY12" fmla="*/ 1096734 h 1112412"/>
                <a:gd name="connsiteX13" fmla="*/ 652205 w 818869"/>
                <a:gd name="connsiteY13" fmla="*/ 1101007 h 1112412"/>
                <a:gd name="connsiteX14" fmla="*/ 752619 w 818869"/>
                <a:gd name="connsiteY14" fmla="*/ 1000594 h 1112412"/>
                <a:gd name="connsiteX15" fmla="*/ 765438 w 818869"/>
                <a:gd name="connsiteY15" fmla="*/ 421617 h 1112412"/>
                <a:gd name="connsiteX16" fmla="*/ 816712 w 818869"/>
                <a:gd name="connsiteY16" fmla="*/ 111831 h 1112412"/>
                <a:gd name="connsiteX0" fmla="*/ 816712 w 818288"/>
                <a:gd name="connsiteY0" fmla="*/ 111831 h 1112412"/>
                <a:gd name="connsiteX1" fmla="*/ 684252 w 818288"/>
                <a:gd name="connsiteY1" fmla="*/ 17827 h 1112412"/>
                <a:gd name="connsiteX2" fmla="*/ 558202 w 818288"/>
                <a:gd name="connsiteY2" fmla="*/ 735 h 1112412"/>
                <a:gd name="connsiteX3" fmla="*/ 451380 w 818288"/>
                <a:gd name="connsiteY3" fmla="*/ 9281 h 1112412"/>
                <a:gd name="connsiteX4" fmla="*/ 412924 w 818288"/>
                <a:gd name="connsiteY4" fmla="*/ 62693 h 1112412"/>
                <a:gd name="connsiteX5" fmla="*/ 338148 w 818288"/>
                <a:gd name="connsiteY5" fmla="*/ 81921 h 1112412"/>
                <a:gd name="connsiteX6" fmla="*/ 289010 w 818288"/>
                <a:gd name="connsiteY6" fmla="*/ 56283 h 1112412"/>
                <a:gd name="connsiteX7" fmla="*/ 289010 w 818288"/>
                <a:gd name="connsiteY7" fmla="*/ 9281 h 1112412"/>
                <a:gd name="connsiteX8" fmla="*/ 199278 w 818288"/>
                <a:gd name="connsiteY8" fmla="*/ 24237 h 1112412"/>
                <a:gd name="connsiteX9" fmla="*/ 88183 w 818288"/>
                <a:gd name="connsiteY9" fmla="*/ 88329 h 1112412"/>
                <a:gd name="connsiteX10" fmla="*/ 41181 w 818288"/>
                <a:gd name="connsiteY10" fmla="*/ 344703 h 1112412"/>
                <a:gd name="connsiteX11" fmla="*/ 6999 w 818288"/>
                <a:gd name="connsiteY11" fmla="*/ 801904 h 1112412"/>
                <a:gd name="connsiteX12" fmla="*/ 68956 w 818288"/>
                <a:gd name="connsiteY12" fmla="*/ 1096734 h 1112412"/>
                <a:gd name="connsiteX13" fmla="*/ 652205 w 818288"/>
                <a:gd name="connsiteY13" fmla="*/ 1101007 h 1112412"/>
                <a:gd name="connsiteX14" fmla="*/ 752619 w 818288"/>
                <a:gd name="connsiteY14" fmla="*/ 1000594 h 1112412"/>
                <a:gd name="connsiteX15" fmla="*/ 756892 w 818288"/>
                <a:gd name="connsiteY15" fmla="*/ 472892 h 1112412"/>
                <a:gd name="connsiteX16" fmla="*/ 816712 w 818288"/>
                <a:gd name="connsiteY16" fmla="*/ 111831 h 1112412"/>
                <a:gd name="connsiteX0" fmla="*/ 816712 w 818288"/>
                <a:gd name="connsiteY0" fmla="*/ 111831 h 1112412"/>
                <a:gd name="connsiteX1" fmla="*/ 684252 w 818288"/>
                <a:gd name="connsiteY1" fmla="*/ 17827 h 1112412"/>
                <a:gd name="connsiteX2" fmla="*/ 558202 w 818288"/>
                <a:gd name="connsiteY2" fmla="*/ 735 h 1112412"/>
                <a:gd name="connsiteX3" fmla="*/ 451380 w 818288"/>
                <a:gd name="connsiteY3" fmla="*/ 9281 h 1112412"/>
                <a:gd name="connsiteX4" fmla="*/ 412924 w 818288"/>
                <a:gd name="connsiteY4" fmla="*/ 62693 h 1112412"/>
                <a:gd name="connsiteX5" fmla="*/ 338148 w 818288"/>
                <a:gd name="connsiteY5" fmla="*/ 81921 h 1112412"/>
                <a:gd name="connsiteX6" fmla="*/ 289010 w 818288"/>
                <a:gd name="connsiteY6" fmla="*/ 56283 h 1112412"/>
                <a:gd name="connsiteX7" fmla="*/ 282601 w 818288"/>
                <a:gd name="connsiteY7" fmla="*/ 5008 h 1112412"/>
                <a:gd name="connsiteX8" fmla="*/ 199278 w 818288"/>
                <a:gd name="connsiteY8" fmla="*/ 24237 h 1112412"/>
                <a:gd name="connsiteX9" fmla="*/ 88183 w 818288"/>
                <a:gd name="connsiteY9" fmla="*/ 88329 h 1112412"/>
                <a:gd name="connsiteX10" fmla="*/ 41181 w 818288"/>
                <a:gd name="connsiteY10" fmla="*/ 344703 h 1112412"/>
                <a:gd name="connsiteX11" fmla="*/ 6999 w 818288"/>
                <a:gd name="connsiteY11" fmla="*/ 801904 h 1112412"/>
                <a:gd name="connsiteX12" fmla="*/ 68956 w 818288"/>
                <a:gd name="connsiteY12" fmla="*/ 1096734 h 1112412"/>
                <a:gd name="connsiteX13" fmla="*/ 652205 w 818288"/>
                <a:gd name="connsiteY13" fmla="*/ 1101007 h 1112412"/>
                <a:gd name="connsiteX14" fmla="*/ 752619 w 818288"/>
                <a:gd name="connsiteY14" fmla="*/ 1000594 h 1112412"/>
                <a:gd name="connsiteX15" fmla="*/ 756892 w 818288"/>
                <a:gd name="connsiteY15" fmla="*/ 472892 h 1112412"/>
                <a:gd name="connsiteX16" fmla="*/ 816712 w 818288"/>
                <a:gd name="connsiteY16" fmla="*/ 111831 h 1112412"/>
                <a:gd name="connsiteX0" fmla="*/ 816712 w 818288"/>
                <a:gd name="connsiteY0" fmla="*/ 111831 h 1112412"/>
                <a:gd name="connsiteX1" fmla="*/ 684252 w 818288"/>
                <a:gd name="connsiteY1" fmla="*/ 17827 h 1112412"/>
                <a:gd name="connsiteX2" fmla="*/ 558202 w 818288"/>
                <a:gd name="connsiteY2" fmla="*/ 735 h 1112412"/>
                <a:gd name="connsiteX3" fmla="*/ 451380 w 818288"/>
                <a:gd name="connsiteY3" fmla="*/ 9281 h 1112412"/>
                <a:gd name="connsiteX4" fmla="*/ 412924 w 818288"/>
                <a:gd name="connsiteY4" fmla="*/ 62693 h 1112412"/>
                <a:gd name="connsiteX5" fmla="*/ 338148 w 818288"/>
                <a:gd name="connsiteY5" fmla="*/ 81921 h 1112412"/>
                <a:gd name="connsiteX6" fmla="*/ 289010 w 818288"/>
                <a:gd name="connsiteY6" fmla="*/ 56283 h 1112412"/>
                <a:gd name="connsiteX7" fmla="*/ 282601 w 818288"/>
                <a:gd name="connsiteY7" fmla="*/ 5008 h 1112412"/>
                <a:gd name="connsiteX8" fmla="*/ 199278 w 818288"/>
                <a:gd name="connsiteY8" fmla="*/ 24237 h 1112412"/>
                <a:gd name="connsiteX9" fmla="*/ 88183 w 818288"/>
                <a:gd name="connsiteY9" fmla="*/ 88329 h 1112412"/>
                <a:gd name="connsiteX10" fmla="*/ 41181 w 818288"/>
                <a:gd name="connsiteY10" fmla="*/ 344703 h 1112412"/>
                <a:gd name="connsiteX11" fmla="*/ 6999 w 818288"/>
                <a:gd name="connsiteY11" fmla="*/ 801904 h 1112412"/>
                <a:gd name="connsiteX12" fmla="*/ 68956 w 818288"/>
                <a:gd name="connsiteY12" fmla="*/ 1096734 h 1112412"/>
                <a:gd name="connsiteX13" fmla="*/ 652205 w 818288"/>
                <a:gd name="connsiteY13" fmla="*/ 1101007 h 1112412"/>
                <a:gd name="connsiteX14" fmla="*/ 752619 w 818288"/>
                <a:gd name="connsiteY14" fmla="*/ 1000594 h 1112412"/>
                <a:gd name="connsiteX15" fmla="*/ 756892 w 818288"/>
                <a:gd name="connsiteY15" fmla="*/ 472892 h 1112412"/>
                <a:gd name="connsiteX16" fmla="*/ 816712 w 818288"/>
                <a:gd name="connsiteY16" fmla="*/ 111831 h 111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18288" h="1112412">
                  <a:moveTo>
                    <a:pt x="816712" y="111831"/>
                  </a:moveTo>
                  <a:cubicBezTo>
                    <a:pt x="804605" y="35987"/>
                    <a:pt x="735882" y="32070"/>
                    <a:pt x="684252" y="17827"/>
                  </a:cubicBezTo>
                  <a:cubicBezTo>
                    <a:pt x="632622" y="3584"/>
                    <a:pt x="597014" y="2159"/>
                    <a:pt x="558202" y="735"/>
                  </a:cubicBezTo>
                  <a:cubicBezTo>
                    <a:pt x="519390" y="-689"/>
                    <a:pt x="475593" y="-1045"/>
                    <a:pt x="451380" y="9281"/>
                  </a:cubicBezTo>
                  <a:cubicBezTo>
                    <a:pt x="427167" y="19607"/>
                    <a:pt x="431796" y="50586"/>
                    <a:pt x="412924" y="62693"/>
                  </a:cubicBezTo>
                  <a:cubicBezTo>
                    <a:pt x="394052" y="74800"/>
                    <a:pt x="358800" y="82989"/>
                    <a:pt x="338148" y="81921"/>
                  </a:cubicBezTo>
                  <a:cubicBezTo>
                    <a:pt x="317496" y="80853"/>
                    <a:pt x="298268" y="69102"/>
                    <a:pt x="289010" y="56283"/>
                  </a:cubicBezTo>
                  <a:cubicBezTo>
                    <a:pt x="279752" y="43464"/>
                    <a:pt x="297556" y="8213"/>
                    <a:pt x="282601" y="5008"/>
                  </a:cubicBezTo>
                  <a:cubicBezTo>
                    <a:pt x="267646" y="1803"/>
                    <a:pt x="231681" y="10350"/>
                    <a:pt x="199278" y="24237"/>
                  </a:cubicBezTo>
                  <a:cubicBezTo>
                    <a:pt x="166875" y="38124"/>
                    <a:pt x="114532" y="34918"/>
                    <a:pt x="88183" y="88329"/>
                  </a:cubicBezTo>
                  <a:cubicBezTo>
                    <a:pt x="61834" y="141740"/>
                    <a:pt x="54712" y="225774"/>
                    <a:pt x="41181" y="344703"/>
                  </a:cubicBezTo>
                  <a:cubicBezTo>
                    <a:pt x="27650" y="463632"/>
                    <a:pt x="2370" y="676566"/>
                    <a:pt x="6999" y="801904"/>
                  </a:cubicBezTo>
                  <a:cubicBezTo>
                    <a:pt x="11628" y="927242"/>
                    <a:pt x="-36441" y="1076793"/>
                    <a:pt x="68956" y="1096734"/>
                  </a:cubicBezTo>
                  <a:cubicBezTo>
                    <a:pt x="174353" y="1116675"/>
                    <a:pt x="538261" y="1117030"/>
                    <a:pt x="652205" y="1101007"/>
                  </a:cubicBezTo>
                  <a:cubicBezTo>
                    <a:pt x="766149" y="1084984"/>
                    <a:pt x="745854" y="1116674"/>
                    <a:pt x="752619" y="1000594"/>
                  </a:cubicBezTo>
                  <a:cubicBezTo>
                    <a:pt x="759384" y="884514"/>
                    <a:pt x="746210" y="621019"/>
                    <a:pt x="756892" y="472892"/>
                  </a:cubicBezTo>
                  <a:cubicBezTo>
                    <a:pt x="767574" y="324765"/>
                    <a:pt x="828819" y="187675"/>
                    <a:pt x="816712" y="111831"/>
                  </a:cubicBezTo>
                  <a:close/>
                </a:path>
              </a:pathLst>
            </a:custGeom>
            <a:solidFill>
              <a:srgbClr val="D63232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50A9B26B-698E-4D62-9520-2792AA9DC044}"/>
                </a:ext>
              </a:extLst>
            </p:cNvPr>
            <p:cNvSpPr/>
            <p:nvPr/>
          </p:nvSpPr>
          <p:spPr>
            <a:xfrm rot="17835675">
              <a:off x="9844303" y="2676385"/>
              <a:ext cx="95266" cy="236624"/>
            </a:xfrm>
            <a:custGeom>
              <a:avLst/>
              <a:gdLst>
                <a:gd name="connsiteX0" fmla="*/ 6457 w 165048"/>
                <a:gd name="connsiteY0" fmla="*/ 44808 h 353407"/>
                <a:gd name="connsiteX1" fmla="*/ 61409 w 165048"/>
                <a:gd name="connsiteY1" fmla="*/ 847 h 353407"/>
                <a:gd name="connsiteX2" fmla="*/ 129550 w 165048"/>
                <a:gd name="connsiteY2" fmla="*/ 31620 h 353407"/>
                <a:gd name="connsiteX3" fmla="*/ 155927 w 165048"/>
                <a:gd name="connsiteY3" fmla="*/ 200872 h 353407"/>
                <a:gd name="connsiteX4" fmla="*/ 160323 w 165048"/>
                <a:gd name="connsiteY4" fmla="*/ 306379 h 353407"/>
                <a:gd name="connsiteX5" fmla="*/ 92182 w 165048"/>
                <a:gd name="connsiteY5" fmla="*/ 352539 h 353407"/>
                <a:gd name="connsiteX6" fmla="*/ 15250 w 165048"/>
                <a:gd name="connsiteY6" fmla="*/ 323964 h 353407"/>
                <a:gd name="connsiteX7" fmla="*/ 2061 w 165048"/>
                <a:gd name="connsiteY7" fmla="*/ 183287 h 353407"/>
                <a:gd name="connsiteX8" fmla="*/ 6457 w 165048"/>
                <a:gd name="connsiteY8" fmla="*/ 44808 h 353407"/>
                <a:gd name="connsiteX0" fmla="*/ 6885 w 165476"/>
                <a:gd name="connsiteY0" fmla="*/ 44808 h 352670"/>
                <a:gd name="connsiteX1" fmla="*/ 61837 w 165476"/>
                <a:gd name="connsiteY1" fmla="*/ 847 h 352670"/>
                <a:gd name="connsiteX2" fmla="*/ 129978 w 165476"/>
                <a:gd name="connsiteY2" fmla="*/ 31620 h 352670"/>
                <a:gd name="connsiteX3" fmla="*/ 156355 w 165476"/>
                <a:gd name="connsiteY3" fmla="*/ 200872 h 352670"/>
                <a:gd name="connsiteX4" fmla="*/ 160751 w 165476"/>
                <a:gd name="connsiteY4" fmla="*/ 306379 h 352670"/>
                <a:gd name="connsiteX5" fmla="*/ 92610 w 165476"/>
                <a:gd name="connsiteY5" fmla="*/ 352539 h 352670"/>
                <a:gd name="connsiteX6" fmla="*/ 22273 w 165476"/>
                <a:gd name="connsiteY6" fmla="*/ 315172 h 352670"/>
                <a:gd name="connsiteX7" fmla="*/ 2489 w 165476"/>
                <a:gd name="connsiteY7" fmla="*/ 183287 h 352670"/>
                <a:gd name="connsiteX8" fmla="*/ 6885 w 165476"/>
                <a:gd name="connsiteY8" fmla="*/ 44808 h 352670"/>
                <a:gd name="connsiteX0" fmla="*/ 6885 w 159537"/>
                <a:gd name="connsiteY0" fmla="*/ 44808 h 352733"/>
                <a:gd name="connsiteX1" fmla="*/ 61837 w 159537"/>
                <a:gd name="connsiteY1" fmla="*/ 847 h 352733"/>
                <a:gd name="connsiteX2" fmla="*/ 129978 w 159537"/>
                <a:gd name="connsiteY2" fmla="*/ 31620 h 352733"/>
                <a:gd name="connsiteX3" fmla="*/ 156355 w 159537"/>
                <a:gd name="connsiteY3" fmla="*/ 200872 h 352733"/>
                <a:gd name="connsiteX4" fmla="*/ 151959 w 159537"/>
                <a:gd name="connsiteY4" fmla="*/ 304181 h 352733"/>
                <a:gd name="connsiteX5" fmla="*/ 92610 w 159537"/>
                <a:gd name="connsiteY5" fmla="*/ 352539 h 352733"/>
                <a:gd name="connsiteX6" fmla="*/ 22273 w 159537"/>
                <a:gd name="connsiteY6" fmla="*/ 315172 h 352733"/>
                <a:gd name="connsiteX7" fmla="*/ 2489 w 159537"/>
                <a:gd name="connsiteY7" fmla="*/ 183287 h 352733"/>
                <a:gd name="connsiteX8" fmla="*/ 6885 w 159537"/>
                <a:gd name="connsiteY8" fmla="*/ 44808 h 352733"/>
                <a:gd name="connsiteX0" fmla="*/ 6885 w 156440"/>
                <a:gd name="connsiteY0" fmla="*/ 44449 h 352374"/>
                <a:gd name="connsiteX1" fmla="*/ 61837 w 156440"/>
                <a:gd name="connsiteY1" fmla="*/ 488 h 352374"/>
                <a:gd name="connsiteX2" fmla="*/ 129978 w 156440"/>
                <a:gd name="connsiteY2" fmla="*/ 31261 h 352374"/>
                <a:gd name="connsiteX3" fmla="*/ 149760 w 156440"/>
                <a:gd name="connsiteY3" fmla="*/ 171938 h 352374"/>
                <a:gd name="connsiteX4" fmla="*/ 151959 w 156440"/>
                <a:gd name="connsiteY4" fmla="*/ 303822 h 352374"/>
                <a:gd name="connsiteX5" fmla="*/ 92610 w 156440"/>
                <a:gd name="connsiteY5" fmla="*/ 352180 h 352374"/>
                <a:gd name="connsiteX6" fmla="*/ 22273 w 156440"/>
                <a:gd name="connsiteY6" fmla="*/ 314813 h 352374"/>
                <a:gd name="connsiteX7" fmla="*/ 2489 w 156440"/>
                <a:gd name="connsiteY7" fmla="*/ 182928 h 352374"/>
                <a:gd name="connsiteX8" fmla="*/ 6885 w 156440"/>
                <a:gd name="connsiteY8" fmla="*/ 44449 h 352374"/>
                <a:gd name="connsiteX0" fmla="*/ 6885 w 153367"/>
                <a:gd name="connsiteY0" fmla="*/ 44449 h 352607"/>
                <a:gd name="connsiteX1" fmla="*/ 61837 w 153367"/>
                <a:gd name="connsiteY1" fmla="*/ 488 h 352607"/>
                <a:gd name="connsiteX2" fmla="*/ 129978 w 153367"/>
                <a:gd name="connsiteY2" fmla="*/ 31261 h 352607"/>
                <a:gd name="connsiteX3" fmla="*/ 149760 w 153367"/>
                <a:gd name="connsiteY3" fmla="*/ 171938 h 352607"/>
                <a:gd name="connsiteX4" fmla="*/ 147562 w 153367"/>
                <a:gd name="connsiteY4" fmla="*/ 297228 h 352607"/>
                <a:gd name="connsiteX5" fmla="*/ 92610 w 153367"/>
                <a:gd name="connsiteY5" fmla="*/ 352180 h 352607"/>
                <a:gd name="connsiteX6" fmla="*/ 22273 w 153367"/>
                <a:gd name="connsiteY6" fmla="*/ 314813 h 352607"/>
                <a:gd name="connsiteX7" fmla="*/ 2489 w 153367"/>
                <a:gd name="connsiteY7" fmla="*/ 182928 h 352607"/>
                <a:gd name="connsiteX8" fmla="*/ 6885 w 153367"/>
                <a:gd name="connsiteY8" fmla="*/ 44449 h 352607"/>
                <a:gd name="connsiteX0" fmla="*/ 7178 w 153660"/>
                <a:gd name="connsiteY0" fmla="*/ 44449 h 352310"/>
                <a:gd name="connsiteX1" fmla="*/ 62130 w 153660"/>
                <a:gd name="connsiteY1" fmla="*/ 488 h 352310"/>
                <a:gd name="connsiteX2" fmla="*/ 130271 w 153660"/>
                <a:gd name="connsiteY2" fmla="*/ 31261 h 352310"/>
                <a:gd name="connsiteX3" fmla="*/ 150053 w 153660"/>
                <a:gd name="connsiteY3" fmla="*/ 171938 h 352310"/>
                <a:gd name="connsiteX4" fmla="*/ 147855 w 153660"/>
                <a:gd name="connsiteY4" fmla="*/ 297228 h 352310"/>
                <a:gd name="connsiteX5" fmla="*/ 92903 w 153660"/>
                <a:gd name="connsiteY5" fmla="*/ 352180 h 352310"/>
                <a:gd name="connsiteX6" fmla="*/ 26962 w 153660"/>
                <a:gd name="connsiteY6" fmla="*/ 308219 h 352310"/>
                <a:gd name="connsiteX7" fmla="*/ 2782 w 153660"/>
                <a:gd name="connsiteY7" fmla="*/ 182928 h 352310"/>
                <a:gd name="connsiteX8" fmla="*/ 7178 w 153660"/>
                <a:gd name="connsiteY8" fmla="*/ 44449 h 352310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82928 h 341473"/>
                <a:gd name="connsiteX8" fmla="*/ 7178 w 153958"/>
                <a:gd name="connsiteY8" fmla="*/ 44449 h 341473"/>
                <a:gd name="connsiteX0" fmla="*/ 5932 w 152712"/>
                <a:gd name="connsiteY0" fmla="*/ 44449 h 341473"/>
                <a:gd name="connsiteX1" fmla="*/ 60884 w 152712"/>
                <a:gd name="connsiteY1" fmla="*/ 488 h 341473"/>
                <a:gd name="connsiteX2" fmla="*/ 129025 w 152712"/>
                <a:gd name="connsiteY2" fmla="*/ 31261 h 341473"/>
                <a:gd name="connsiteX3" fmla="*/ 148807 w 152712"/>
                <a:gd name="connsiteY3" fmla="*/ 171938 h 341473"/>
                <a:gd name="connsiteX4" fmla="*/ 146609 w 152712"/>
                <a:gd name="connsiteY4" fmla="*/ 297228 h 341473"/>
                <a:gd name="connsiteX5" fmla="*/ 87260 w 152712"/>
                <a:gd name="connsiteY5" fmla="*/ 341190 h 341473"/>
                <a:gd name="connsiteX6" fmla="*/ 25716 w 152712"/>
                <a:gd name="connsiteY6" fmla="*/ 308219 h 341473"/>
                <a:gd name="connsiteX7" fmla="*/ 3734 w 152712"/>
                <a:gd name="connsiteY7" fmla="*/ 169740 h 341473"/>
                <a:gd name="connsiteX8" fmla="*/ 5932 w 152712"/>
                <a:gd name="connsiteY8" fmla="*/ 44449 h 341473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69740 h 341473"/>
                <a:gd name="connsiteX8" fmla="*/ 7178 w 153958"/>
                <a:gd name="connsiteY8" fmla="*/ 44449 h 341473"/>
                <a:gd name="connsiteX0" fmla="*/ 6886 w 153666"/>
                <a:gd name="connsiteY0" fmla="*/ 44449 h 341196"/>
                <a:gd name="connsiteX1" fmla="*/ 61838 w 153666"/>
                <a:gd name="connsiteY1" fmla="*/ 488 h 341196"/>
                <a:gd name="connsiteX2" fmla="*/ 129979 w 153666"/>
                <a:gd name="connsiteY2" fmla="*/ 31261 h 341196"/>
                <a:gd name="connsiteX3" fmla="*/ 149761 w 153666"/>
                <a:gd name="connsiteY3" fmla="*/ 171938 h 341196"/>
                <a:gd name="connsiteX4" fmla="*/ 147563 w 153666"/>
                <a:gd name="connsiteY4" fmla="*/ 297228 h 341196"/>
                <a:gd name="connsiteX5" fmla="*/ 88214 w 153666"/>
                <a:gd name="connsiteY5" fmla="*/ 341190 h 341196"/>
                <a:gd name="connsiteX6" fmla="*/ 22274 w 153666"/>
                <a:gd name="connsiteY6" fmla="*/ 295031 h 341196"/>
                <a:gd name="connsiteX7" fmla="*/ 2490 w 153666"/>
                <a:gd name="connsiteY7" fmla="*/ 169740 h 341196"/>
                <a:gd name="connsiteX8" fmla="*/ 6886 w 153666"/>
                <a:gd name="connsiteY8" fmla="*/ 44449 h 341196"/>
                <a:gd name="connsiteX0" fmla="*/ 6886 w 152380"/>
                <a:gd name="connsiteY0" fmla="*/ 44449 h 341216"/>
                <a:gd name="connsiteX1" fmla="*/ 61838 w 152380"/>
                <a:gd name="connsiteY1" fmla="*/ 488 h 341216"/>
                <a:gd name="connsiteX2" fmla="*/ 129979 w 152380"/>
                <a:gd name="connsiteY2" fmla="*/ 31261 h 341216"/>
                <a:gd name="connsiteX3" fmla="*/ 149761 w 152380"/>
                <a:gd name="connsiteY3" fmla="*/ 171938 h 341216"/>
                <a:gd name="connsiteX4" fmla="*/ 145365 w 152380"/>
                <a:gd name="connsiteY4" fmla="*/ 299426 h 341216"/>
                <a:gd name="connsiteX5" fmla="*/ 88214 w 152380"/>
                <a:gd name="connsiteY5" fmla="*/ 341190 h 341216"/>
                <a:gd name="connsiteX6" fmla="*/ 22274 w 152380"/>
                <a:gd name="connsiteY6" fmla="*/ 295031 h 341216"/>
                <a:gd name="connsiteX7" fmla="*/ 2490 w 152380"/>
                <a:gd name="connsiteY7" fmla="*/ 169740 h 341216"/>
                <a:gd name="connsiteX8" fmla="*/ 6886 w 152380"/>
                <a:gd name="connsiteY8" fmla="*/ 44449 h 341216"/>
                <a:gd name="connsiteX0" fmla="*/ 6886 w 152646"/>
                <a:gd name="connsiteY0" fmla="*/ 44449 h 339021"/>
                <a:gd name="connsiteX1" fmla="*/ 61838 w 152646"/>
                <a:gd name="connsiteY1" fmla="*/ 488 h 339021"/>
                <a:gd name="connsiteX2" fmla="*/ 129979 w 152646"/>
                <a:gd name="connsiteY2" fmla="*/ 31261 h 339021"/>
                <a:gd name="connsiteX3" fmla="*/ 149761 w 152646"/>
                <a:gd name="connsiteY3" fmla="*/ 171938 h 339021"/>
                <a:gd name="connsiteX4" fmla="*/ 145365 w 152646"/>
                <a:gd name="connsiteY4" fmla="*/ 299426 h 339021"/>
                <a:gd name="connsiteX5" fmla="*/ 83818 w 152646"/>
                <a:gd name="connsiteY5" fmla="*/ 338991 h 339021"/>
                <a:gd name="connsiteX6" fmla="*/ 22274 w 152646"/>
                <a:gd name="connsiteY6" fmla="*/ 295031 h 339021"/>
                <a:gd name="connsiteX7" fmla="*/ 2490 w 152646"/>
                <a:gd name="connsiteY7" fmla="*/ 169740 h 339021"/>
                <a:gd name="connsiteX8" fmla="*/ 6886 w 152646"/>
                <a:gd name="connsiteY8" fmla="*/ 44449 h 339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2646" h="339021">
                  <a:moveTo>
                    <a:pt x="6886" y="44449"/>
                  </a:moveTo>
                  <a:cubicBezTo>
                    <a:pt x="16777" y="16240"/>
                    <a:pt x="41323" y="2686"/>
                    <a:pt x="61838" y="488"/>
                  </a:cubicBezTo>
                  <a:cubicBezTo>
                    <a:pt x="82354" y="-1710"/>
                    <a:pt x="115325" y="2686"/>
                    <a:pt x="129979" y="31261"/>
                  </a:cubicBezTo>
                  <a:cubicBezTo>
                    <a:pt x="144633" y="59836"/>
                    <a:pt x="147197" y="127244"/>
                    <a:pt x="149761" y="171938"/>
                  </a:cubicBezTo>
                  <a:cubicBezTo>
                    <a:pt x="152325" y="216632"/>
                    <a:pt x="156355" y="271584"/>
                    <a:pt x="145365" y="299426"/>
                  </a:cubicBezTo>
                  <a:cubicBezTo>
                    <a:pt x="134375" y="327268"/>
                    <a:pt x="104333" y="339723"/>
                    <a:pt x="83818" y="338991"/>
                  </a:cubicBezTo>
                  <a:cubicBezTo>
                    <a:pt x="63303" y="338259"/>
                    <a:pt x="37294" y="323240"/>
                    <a:pt x="22274" y="295031"/>
                  </a:cubicBezTo>
                  <a:cubicBezTo>
                    <a:pt x="7254" y="266822"/>
                    <a:pt x="5055" y="211504"/>
                    <a:pt x="2490" y="169740"/>
                  </a:cubicBezTo>
                  <a:cubicBezTo>
                    <a:pt x="-75" y="127976"/>
                    <a:pt x="-3005" y="72658"/>
                    <a:pt x="6886" y="44449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43FAF01C-6C35-402D-8C61-DA6E89DA6A1E}"/>
                </a:ext>
              </a:extLst>
            </p:cNvPr>
            <p:cNvSpPr/>
            <p:nvPr/>
          </p:nvSpPr>
          <p:spPr>
            <a:xfrm rot="1304998" flipV="1">
              <a:off x="9957056" y="2454149"/>
              <a:ext cx="131106" cy="413628"/>
            </a:xfrm>
            <a:custGeom>
              <a:avLst/>
              <a:gdLst>
                <a:gd name="connsiteX0" fmla="*/ 63868 w 187016"/>
                <a:gd name="connsiteY0" fmla="*/ 62019 h 502838"/>
                <a:gd name="connsiteX1" fmla="*/ 86420 w 187016"/>
                <a:gd name="connsiteY1" fmla="*/ 512 h 502838"/>
                <a:gd name="connsiteX2" fmla="*/ 168429 w 187016"/>
                <a:gd name="connsiteY2" fmla="*/ 47667 h 502838"/>
                <a:gd name="connsiteX3" fmla="*/ 156128 w 187016"/>
                <a:gd name="connsiteY3" fmla="*/ 271142 h 502838"/>
                <a:gd name="connsiteX4" fmla="*/ 186881 w 187016"/>
                <a:gd name="connsiteY4" fmla="*/ 412607 h 502838"/>
                <a:gd name="connsiteX5" fmla="*/ 141776 w 187016"/>
                <a:gd name="connsiteY5" fmla="*/ 363402 h 502838"/>
                <a:gd name="connsiteX6" fmla="*/ 162278 w 187016"/>
                <a:gd name="connsiteY6" fmla="*/ 490516 h 502838"/>
                <a:gd name="connsiteX7" fmla="*/ 117173 w 187016"/>
                <a:gd name="connsiteY7" fmla="*/ 394155 h 502838"/>
                <a:gd name="connsiteX8" fmla="*/ 113073 w 187016"/>
                <a:gd name="connsiteY8" fmla="*/ 502817 h 502838"/>
                <a:gd name="connsiteX9" fmla="*/ 86420 w 187016"/>
                <a:gd name="connsiteY9" fmla="*/ 404406 h 502838"/>
                <a:gd name="connsiteX10" fmla="*/ 59767 w 187016"/>
                <a:gd name="connsiteY10" fmla="*/ 500767 h 502838"/>
                <a:gd name="connsiteX11" fmla="*/ 53616 w 187016"/>
                <a:gd name="connsiteY11" fmla="*/ 402356 h 502838"/>
                <a:gd name="connsiteX12" fmla="*/ 311 w 187016"/>
                <a:gd name="connsiteY12" fmla="*/ 433109 h 502838"/>
                <a:gd name="connsiteX13" fmla="*/ 33114 w 187016"/>
                <a:gd name="connsiteY13" fmla="*/ 355201 h 502838"/>
                <a:gd name="connsiteX14" fmla="*/ 63868 w 187016"/>
                <a:gd name="connsiteY14" fmla="*/ 303945 h 502838"/>
                <a:gd name="connsiteX15" fmla="*/ 63868 w 187016"/>
                <a:gd name="connsiteY15" fmla="*/ 62019 h 502838"/>
                <a:gd name="connsiteX0" fmla="*/ 63868 w 187016"/>
                <a:gd name="connsiteY0" fmla="*/ 63996 h 504815"/>
                <a:gd name="connsiteX1" fmla="*/ 113073 w 187016"/>
                <a:gd name="connsiteY1" fmla="*/ 439 h 504815"/>
                <a:gd name="connsiteX2" fmla="*/ 168429 w 187016"/>
                <a:gd name="connsiteY2" fmla="*/ 49644 h 504815"/>
                <a:gd name="connsiteX3" fmla="*/ 156128 w 187016"/>
                <a:gd name="connsiteY3" fmla="*/ 273119 h 504815"/>
                <a:gd name="connsiteX4" fmla="*/ 186881 w 187016"/>
                <a:gd name="connsiteY4" fmla="*/ 414584 h 504815"/>
                <a:gd name="connsiteX5" fmla="*/ 141776 w 187016"/>
                <a:gd name="connsiteY5" fmla="*/ 365379 h 504815"/>
                <a:gd name="connsiteX6" fmla="*/ 162278 w 187016"/>
                <a:gd name="connsiteY6" fmla="*/ 492493 h 504815"/>
                <a:gd name="connsiteX7" fmla="*/ 117173 w 187016"/>
                <a:gd name="connsiteY7" fmla="*/ 396132 h 504815"/>
                <a:gd name="connsiteX8" fmla="*/ 113073 w 187016"/>
                <a:gd name="connsiteY8" fmla="*/ 504794 h 504815"/>
                <a:gd name="connsiteX9" fmla="*/ 86420 w 187016"/>
                <a:gd name="connsiteY9" fmla="*/ 406383 h 504815"/>
                <a:gd name="connsiteX10" fmla="*/ 59767 w 187016"/>
                <a:gd name="connsiteY10" fmla="*/ 502744 h 504815"/>
                <a:gd name="connsiteX11" fmla="*/ 53616 w 187016"/>
                <a:gd name="connsiteY11" fmla="*/ 404333 h 504815"/>
                <a:gd name="connsiteX12" fmla="*/ 311 w 187016"/>
                <a:gd name="connsiteY12" fmla="*/ 435086 h 504815"/>
                <a:gd name="connsiteX13" fmla="*/ 33114 w 187016"/>
                <a:gd name="connsiteY13" fmla="*/ 357178 h 504815"/>
                <a:gd name="connsiteX14" fmla="*/ 63868 w 187016"/>
                <a:gd name="connsiteY14" fmla="*/ 305922 h 504815"/>
                <a:gd name="connsiteX15" fmla="*/ 63868 w 187016"/>
                <a:gd name="connsiteY15" fmla="*/ 63996 h 504815"/>
                <a:gd name="connsiteX0" fmla="*/ 57718 w 187016"/>
                <a:gd name="connsiteY0" fmla="*/ 53366 h 504437"/>
                <a:gd name="connsiteX1" fmla="*/ 113073 w 187016"/>
                <a:gd name="connsiteY1" fmla="*/ 61 h 504437"/>
                <a:gd name="connsiteX2" fmla="*/ 168429 w 187016"/>
                <a:gd name="connsiteY2" fmla="*/ 49266 h 504437"/>
                <a:gd name="connsiteX3" fmla="*/ 156128 w 187016"/>
                <a:gd name="connsiteY3" fmla="*/ 272741 h 504437"/>
                <a:gd name="connsiteX4" fmla="*/ 186881 w 187016"/>
                <a:gd name="connsiteY4" fmla="*/ 414206 h 504437"/>
                <a:gd name="connsiteX5" fmla="*/ 141776 w 187016"/>
                <a:gd name="connsiteY5" fmla="*/ 365001 h 504437"/>
                <a:gd name="connsiteX6" fmla="*/ 162278 w 187016"/>
                <a:gd name="connsiteY6" fmla="*/ 492115 h 504437"/>
                <a:gd name="connsiteX7" fmla="*/ 117173 w 187016"/>
                <a:gd name="connsiteY7" fmla="*/ 395754 h 504437"/>
                <a:gd name="connsiteX8" fmla="*/ 113073 w 187016"/>
                <a:gd name="connsiteY8" fmla="*/ 504416 h 504437"/>
                <a:gd name="connsiteX9" fmla="*/ 86420 w 187016"/>
                <a:gd name="connsiteY9" fmla="*/ 406005 h 504437"/>
                <a:gd name="connsiteX10" fmla="*/ 59767 w 187016"/>
                <a:gd name="connsiteY10" fmla="*/ 502366 h 504437"/>
                <a:gd name="connsiteX11" fmla="*/ 53616 w 187016"/>
                <a:gd name="connsiteY11" fmla="*/ 403955 h 504437"/>
                <a:gd name="connsiteX12" fmla="*/ 311 w 187016"/>
                <a:gd name="connsiteY12" fmla="*/ 434708 h 504437"/>
                <a:gd name="connsiteX13" fmla="*/ 33114 w 187016"/>
                <a:gd name="connsiteY13" fmla="*/ 356800 h 504437"/>
                <a:gd name="connsiteX14" fmla="*/ 63868 w 187016"/>
                <a:gd name="connsiteY14" fmla="*/ 305544 h 504437"/>
                <a:gd name="connsiteX15" fmla="*/ 57718 w 187016"/>
                <a:gd name="connsiteY15" fmla="*/ 53366 h 5044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9767 w 189311"/>
                <a:gd name="connsiteY10" fmla="*/ 5028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57718 w 189311"/>
                <a:gd name="connsiteY0" fmla="*/ 53866 h 504917"/>
                <a:gd name="connsiteX1" fmla="*/ 113073 w 189311"/>
                <a:gd name="connsiteY1" fmla="*/ 561 h 504917"/>
                <a:gd name="connsiteX2" fmla="*/ 170479 w 189311"/>
                <a:gd name="connsiteY2" fmla="*/ 43615 h 504917"/>
                <a:gd name="connsiteX3" fmla="*/ 156128 w 189311"/>
                <a:gd name="connsiteY3" fmla="*/ 273241 h 504917"/>
                <a:gd name="connsiteX4" fmla="*/ 186881 w 189311"/>
                <a:gd name="connsiteY4" fmla="*/ 414706 h 504917"/>
                <a:gd name="connsiteX5" fmla="*/ 141776 w 189311"/>
                <a:gd name="connsiteY5" fmla="*/ 365501 h 504917"/>
                <a:gd name="connsiteX6" fmla="*/ 162278 w 189311"/>
                <a:gd name="connsiteY6" fmla="*/ 492615 h 504917"/>
                <a:gd name="connsiteX7" fmla="*/ 117173 w 189311"/>
                <a:gd name="connsiteY7" fmla="*/ 396254 h 504917"/>
                <a:gd name="connsiteX8" fmla="*/ 113073 w 189311"/>
                <a:gd name="connsiteY8" fmla="*/ 504916 h 504917"/>
                <a:gd name="connsiteX9" fmla="*/ 86420 w 189311"/>
                <a:gd name="connsiteY9" fmla="*/ 406505 h 504917"/>
                <a:gd name="connsiteX10" fmla="*/ 70019 w 189311"/>
                <a:gd name="connsiteY10" fmla="*/ 504917 h 504917"/>
                <a:gd name="connsiteX11" fmla="*/ 53616 w 189311"/>
                <a:gd name="connsiteY11" fmla="*/ 404455 h 504917"/>
                <a:gd name="connsiteX12" fmla="*/ 311 w 189311"/>
                <a:gd name="connsiteY12" fmla="*/ 435208 h 504917"/>
                <a:gd name="connsiteX13" fmla="*/ 33114 w 189311"/>
                <a:gd name="connsiteY13" fmla="*/ 357300 h 504917"/>
                <a:gd name="connsiteX14" fmla="*/ 63868 w 189311"/>
                <a:gd name="connsiteY14" fmla="*/ 306044 h 504917"/>
                <a:gd name="connsiteX15" fmla="*/ 57718 w 189311"/>
                <a:gd name="connsiteY15" fmla="*/ 53866 h 504917"/>
                <a:gd name="connsiteX0" fmla="*/ 57718 w 189311"/>
                <a:gd name="connsiteY0" fmla="*/ 53866 h 504958"/>
                <a:gd name="connsiteX1" fmla="*/ 113073 w 189311"/>
                <a:gd name="connsiteY1" fmla="*/ 561 h 504958"/>
                <a:gd name="connsiteX2" fmla="*/ 170479 w 189311"/>
                <a:gd name="connsiteY2" fmla="*/ 43615 h 504958"/>
                <a:gd name="connsiteX3" fmla="*/ 156128 w 189311"/>
                <a:gd name="connsiteY3" fmla="*/ 273241 h 504958"/>
                <a:gd name="connsiteX4" fmla="*/ 186881 w 189311"/>
                <a:gd name="connsiteY4" fmla="*/ 414706 h 504958"/>
                <a:gd name="connsiteX5" fmla="*/ 141776 w 189311"/>
                <a:gd name="connsiteY5" fmla="*/ 365501 h 504958"/>
                <a:gd name="connsiteX6" fmla="*/ 162278 w 189311"/>
                <a:gd name="connsiteY6" fmla="*/ 492615 h 504958"/>
                <a:gd name="connsiteX7" fmla="*/ 117173 w 189311"/>
                <a:gd name="connsiteY7" fmla="*/ 396254 h 504958"/>
                <a:gd name="connsiteX8" fmla="*/ 113073 w 189311"/>
                <a:gd name="connsiteY8" fmla="*/ 504916 h 504958"/>
                <a:gd name="connsiteX9" fmla="*/ 86420 w 189311"/>
                <a:gd name="connsiteY9" fmla="*/ 406505 h 504958"/>
                <a:gd name="connsiteX10" fmla="*/ 70019 w 189311"/>
                <a:gd name="connsiteY10" fmla="*/ 504917 h 504958"/>
                <a:gd name="connsiteX11" fmla="*/ 53616 w 189311"/>
                <a:gd name="connsiteY11" fmla="*/ 404455 h 504958"/>
                <a:gd name="connsiteX12" fmla="*/ 311 w 189311"/>
                <a:gd name="connsiteY12" fmla="*/ 435208 h 504958"/>
                <a:gd name="connsiteX13" fmla="*/ 33114 w 189311"/>
                <a:gd name="connsiteY13" fmla="*/ 357300 h 504958"/>
                <a:gd name="connsiteX14" fmla="*/ 63868 w 189311"/>
                <a:gd name="connsiteY14" fmla="*/ 306044 h 504958"/>
                <a:gd name="connsiteX15" fmla="*/ 57718 w 189311"/>
                <a:gd name="connsiteY15" fmla="*/ 53866 h 504958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5667 w 189311"/>
                <a:gd name="connsiteY10" fmla="*/ 4987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62647 w 194240"/>
                <a:gd name="connsiteY0" fmla="*/ 53866 h 504916"/>
                <a:gd name="connsiteX1" fmla="*/ 118002 w 194240"/>
                <a:gd name="connsiteY1" fmla="*/ 561 h 504916"/>
                <a:gd name="connsiteX2" fmla="*/ 175408 w 194240"/>
                <a:gd name="connsiteY2" fmla="*/ 43615 h 504916"/>
                <a:gd name="connsiteX3" fmla="*/ 161057 w 194240"/>
                <a:gd name="connsiteY3" fmla="*/ 273241 h 504916"/>
                <a:gd name="connsiteX4" fmla="*/ 191810 w 194240"/>
                <a:gd name="connsiteY4" fmla="*/ 414706 h 504916"/>
                <a:gd name="connsiteX5" fmla="*/ 146705 w 194240"/>
                <a:gd name="connsiteY5" fmla="*/ 365501 h 504916"/>
                <a:gd name="connsiteX6" fmla="*/ 167207 w 194240"/>
                <a:gd name="connsiteY6" fmla="*/ 492615 h 504916"/>
                <a:gd name="connsiteX7" fmla="*/ 122102 w 194240"/>
                <a:gd name="connsiteY7" fmla="*/ 396254 h 504916"/>
                <a:gd name="connsiteX8" fmla="*/ 118002 w 194240"/>
                <a:gd name="connsiteY8" fmla="*/ 504916 h 504916"/>
                <a:gd name="connsiteX9" fmla="*/ 91349 w 194240"/>
                <a:gd name="connsiteY9" fmla="*/ 406505 h 504916"/>
                <a:gd name="connsiteX10" fmla="*/ 60596 w 194240"/>
                <a:gd name="connsiteY10" fmla="*/ 498766 h 504916"/>
                <a:gd name="connsiteX11" fmla="*/ 58545 w 194240"/>
                <a:gd name="connsiteY11" fmla="*/ 404455 h 504916"/>
                <a:gd name="connsiteX12" fmla="*/ 5240 w 194240"/>
                <a:gd name="connsiteY12" fmla="*/ 435208 h 504916"/>
                <a:gd name="connsiteX13" fmla="*/ 38043 w 194240"/>
                <a:gd name="connsiteY13" fmla="*/ 357300 h 504916"/>
                <a:gd name="connsiteX14" fmla="*/ 68797 w 194240"/>
                <a:gd name="connsiteY14" fmla="*/ 306044 h 504916"/>
                <a:gd name="connsiteX15" fmla="*/ 62647 w 194240"/>
                <a:gd name="connsiteY15" fmla="*/ 53866 h 504916"/>
                <a:gd name="connsiteX0" fmla="*/ 55316 w 186909"/>
                <a:gd name="connsiteY0" fmla="*/ 53866 h 504916"/>
                <a:gd name="connsiteX1" fmla="*/ 110671 w 186909"/>
                <a:gd name="connsiteY1" fmla="*/ 561 h 504916"/>
                <a:gd name="connsiteX2" fmla="*/ 168077 w 186909"/>
                <a:gd name="connsiteY2" fmla="*/ 43615 h 504916"/>
                <a:gd name="connsiteX3" fmla="*/ 153726 w 186909"/>
                <a:gd name="connsiteY3" fmla="*/ 273241 h 504916"/>
                <a:gd name="connsiteX4" fmla="*/ 184479 w 186909"/>
                <a:gd name="connsiteY4" fmla="*/ 414706 h 504916"/>
                <a:gd name="connsiteX5" fmla="*/ 139374 w 186909"/>
                <a:gd name="connsiteY5" fmla="*/ 365501 h 504916"/>
                <a:gd name="connsiteX6" fmla="*/ 159876 w 186909"/>
                <a:gd name="connsiteY6" fmla="*/ 492615 h 504916"/>
                <a:gd name="connsiteX7" fmla="*/ 114771 w 186909"/>
                <a:gd name="connsiteY7" fmla="*/ 396254 h 504916"/>
                <a:gd name="connsiteX8" fmla="*/ 110671 w 186909"/>
                <a:gd name="connsiteY8" fmla="*/ 504916 h 504916"/>
                <a:gd name="connsiteX9" fmla="*/ 84018 w 186909"/>
                <a:gd name="connsiteY9" fmla="*/ 406505 h 504916"/>
                <a:gd name="connsiteX10" fmla="*/ 53265 w 186909"/>
                <a:gd name="connsiteY10" fmla="*/ 498766 h 504916"/>
                <a:gd name="connsiteX11" fmla="*/ 51214 w 186909"/>
                <a:gd name="connsiteY11" fmla="*/ 404455 h 504916"/>
                <a:gd name="connsiteX12" fmla="*/ 6110 w 186909"/>
                <a:gd name="connsiteY12" fmla="*/ 420856 h 504916"/>
                <a:gd name="connsiteX13" fmla="*/ 30712 w 186909"/>
                <a:gd name="connsiteY13" fmla="*/ 357300 h 504916"/>
                <a:gd name="connsiteX14" fmla="*/ 61466 w 186909"/>
                <a:gd name="connsiteY14" fmla="*/ 306044 h 504916"/>
                <a:gd name="connsiteX15" fmla="*/ 55316 w 186909"/>
                <a:gd name="connsiteY15" fmla="*/ 53866 h 504916"/>
                <a:gd name="connsiteX0" fmla="*/ 49504 w 181097"/>
                <a:gd name="connsiteY0" fmla="*/ 53866 h 504916"/>
                <a:gd name="connsiteX1" fmla="*/ 104859 w 181097"/>
                <a:gd name="connsiteY1" fmla="*/ 561 h 504916"/>
                <a:gd name="connsiteX2" fmla="*/ 162265 w 181097"/>
                <a:gd name="connsiteY2" fmla="*/ 43615 h 504916"/>
                <a:gd name="connsiteX3" fmla="*/ 147914 w 181097"/>
                <a:gd name="connsiteY3" fmla="*/ 273241 h 504916"/>
                <a:gd name="connsiteX4" fmla="*/ 178667 w 181097"/>
                <a:gd name="connsiteY4" fmla="*/ 414706 h 504916"/>
                <a:gd name="connsiteX5" fmla="*/ 133562 w 181097"/>
                <a:gd name="connsiteY5" fmla="*/ 365501 h 504916"/>
                <a:gd name="connsiteX6" fmla="*/ 154064 w 181097"/>
                <a:gd name="connsiteY6" fmla="*/ 492615 h 504916"/>
                <a:gd name="connsiteX7" fmla="*/ 108959 w 181097"/>
                <a:gd name="connsiteY7" fmla="*/ 396254 h 504916"/>
                <a:gd name="connsiteX8" fmla="*/ 104859 w 181097"/>
                <a:gd name="connsiteY8" fmla="*/ 504916 h 504916"/>
                <a:gd name="connsiteX9" fmla="*/ 78206 w 181097"/>
                <a:gd name="connsiteY9" fmla="*/ 406505 h 504916"/>
                <a:gd name="connsiteX10" fmla="*/ 47453 w 181097"/>
                <a:gd name="connsiteY10" fmla="*/ 498766 h 504916"/>
                <a:gd name="connsiteX11" fmla="*/ 41301 w 181097"/>
                <a:gd name="connsiteY11" fmla="*/ 400354 h 504916"/>
                <a:gd name="connsiteX12" fmla="*/ 298 w 181097"/>
                <a:gd name="connsiteY12" fmla="*/ 420856 h 504916"/>
                <a:gd name="connsiteX13" fmla="*/ 24900 w 181097"/>
                <a:gd name="connsiteY13" fmla="*/ 357300 h 504916"/>
                <a:gd name="connsiteX14" fmla="*/ 55654 w 181097"/>
                <a:gd name="connsiteY14" fmla="*/ 306044 h 504916"/>
                <a:gd name="connsiteX15" fmla="*/ 49504 w 181097"/>
                <a:gd name="connsiteY15" fmla="*/ 53866 h 504916"/>
                <a:gd name="connsiteX0" fmla="*/ 52664 w 184257"/>
                <a:gd name="connsiteY0" fmla="*/ 53866 h 504916"/>
                <a:gd name="connsiteX1" fmla="*/ 108019 w 184257"/>
                <a:gd name="connsiteY1" fmla="*/ 561 h 504916"/>
                <a:gd name="connsiteX2" fmla="*/ 165425 w 184257"/>
                <a:gd name="connsiteY2" fmla="*/ 43615 h 504916"/>
                <a:gd name="connsiteX3" fmla="*/ 151074 w 184257"/>
                <a:gd name="connsiteY3" fmla="*/ 273241 h 504916"/>
                <a:gd name="connsiteX4" fmla="*/ 181827 w 184257"/>
                <a:gd name="connsiteY4" fmla="*/ 414706 h 504916"/>
                <a:gd name="connsiteX5" fmla="*/ 136722 w 184257"/>
                <a:gd name="connsiteY5" fmla="*/ 365501 h 504916"/>
                <a:gd name="connsiteX6" fmla="*/ 157224 w 184257"/>
                <a:gd name="connsiteY6" fmla="*/ 492615 h 504916"/>
                <a:gd name="connsiteX7" fmla="*/ 112119 w 184257"/>
                <a:gd name="connsiteY7" fmla="*/ 396254 h 504916"/>
                <a:gd name="connsiteX8" fmla="*/ 108019 w 184257"/>
                <a:gd name="connsiteY8" fmla="*/ 504916 h 504916"/>
                <a:gd name="connsiteX9" fmla="*/ 81366 w 184257"/>
                <a:gd name="connsiteY9" fmla="*/ 406505 h 504916"/>
                <a:gd name="connsiteX10" fmla="*/ 50613 w 184257"/>
                <a:gd name="connsiteY10" fmla="*/ 498766 h 504916"/>
                <a:gd name="connsiteX11" fmla="*/ 44461 w 184257"/>
                <a:gd name="connsiteY11" fmla="*/ 400354 h 504916"/>
                <a:gd name="connsiteX12" fmla="*/ 3458 w 184257"/>
                <a:gd name="connsiteY12" fmla="*/ 420856 h 504916"/>
                <a:gd name="connsiteX13" fmla="*/ 28060 w 184257"/>
                <a:gd name="connsiteY13" fmla="*/ 357300 h 504916"/>
                <a:gd name="connsiteX14" fmla="*/ 58814 w 184257"/>
                <a:gd name="connsiteY14" fmla="*/ 306044 h 504916"/>
                <a:gd name="connsiteX15" fmla="*/ 52664 w 184257"/>
                <a:gd name="connsiteY15" fmla="*/ 53866 h 504916"/>
                <a:gd name="connsiteX0" fmla="*/ 52664 w 181873"/>
                <a:gd name="connsiteY0" fmla="*/ 53866 h 504916"/>
                <a:gd name="connsiteX1" fmla="*/ 108019 w 181873"/>
                <a:gd name="connsiteY1" fmla="*/ 561 h 504916"/>
                <a:gd name="connsiteX2" fmla="*/ 165425 w 181873"/>
                <a:gd name="connsiteY2" fmla="*/ 43615 h 504916"/>
                <a:gd name="connsiteX3" fmla="*/ 151074 w 181873"/>
                <a:gd name="connsiteY3" fmla="*/ 273241 h 504916"/>
                <a:gd name="connsiteX4" fmla="*/ 181827 w 181873"/>
                <a:gd name="connsiteY4" fmla="*/ 414706 h 504916"/>
                <a:gd name="connsiteX5" fmla="*/ 142873 w 181873"/>
                <a:gd name="connsiteY5" fmla="*/ 377802 h 504916"/>
                <a:gd name="connsiteX6" fmla="*/ 157224 w 181873"/>
                <a:gd name="connsiteY6" fmla="*/ 492615 h 504916"/>
                <a:gd name="connsiteX7" fmla="*/ 112119 w 181873"/>
                <a:gd name="connsiteY7" fmla="*/ 396254 h 504916"/>
                <a:gd name="connsiteX8" fmla="*/ 108019 w 181873"/>
                <a:gd name="connsiteY8" fmla="*/ 504916 h 504916"/>
                <a:gd name="connsiteX9" fmla="*/ 81366 w 181873"/>
                <a:gd name="connsiteY9" fmla="*/ 406505 h 504916"/>
                <a:gd name="connsiteX10" fmla="*/ 50613 w 181873"/>
                <a:gd name="connsiteY10" fmla="*/ 498766 h 504916"/>
                <a:gd name="connsiteX11" fmla="*/ 44461 w 181873"/>
                <a:gd name="connsiteY11" fmla="*/ 400354 h 504916"/>
                <a:gd name="connsiteX12" fmla="*/ 3458 w 181873"/>
                <a:gd name="connsiteY12" fmla="*/ 420856 h 504916"/>
                <a:gd name="connsiteX13" fmla="*/ 28060 w 181873"/>
                <a:gd name="connsiteY13" fmla="*/ 357300 h 504916"/>
                <a:gd name="connsiteX14" fmla="*/ 58814 w 181873"/>
                <a:gd name="connsiteY14" fmla="*/ 306044 h 504916"/>
                <a:gd name="connsiteX15" fmla="*/ 52664 w 181873"/>
                <a:gd name="connsiteY15" fmla="*/ 53866 h 504916"/>
                <a:gd name="connsiteX0" fmla="*/ 52664 w 181839"/>
                <a:gd name="connsiteY0" fmla="*/ 53866 h 504916"/>
                <a:gd name="connsiteX1" fmla="*/ 108019 w 181839"/>
                <a:gd name="connsiteY1" fmla="*/ 561 h 504916"/>
                <a:gd name="connsiteX2" fmla="*/ 165425 w 181839"/>
                <a:gd name="connsiteY2" fmla="*/ 43615 h 504916"/>
                <a:gd name="connsiteX3" fmla="*/ 151074 w 181839"/>
                <a:gd name="connsiteY3" fmla="*/ 273241 h 504916"/>
                <a:gd name="connsiteX4" fmla="*/ 181827 w 181839"/>
                <a:gd name="connsiteY4" fmla="*/ 414706 h 504916"/>
                <a:gd name="connsiteX5" fmla="*/ 146973 w 181839"/>
                <a:gd name="connsiteY5" fmla="*/ 386003 h 504916"/>
                <a:gd name="connsiteX6" fmla="*/ 157224 w 181839"/>
                <a:gd name="connsiteY6" fmla="*/ 492615 h 504916"/>
                <a:gd name="connsiteX7" fmla="*/ 112119 w 181839"/>
                <a:gd name="connsiteY7" fmla="*/ 396254 h 504916"/>
                <a:gd name="connsiteX8" fmla="*/ 108019 w 181839"/>
                <a:gd name="connsiteY8" fmla="*/ 504916 h 504916"/>
                <a:gd name="connsiteX9" fmla="*/ 81366 w 181839"/>
                <a:gd name="connsiteY9" fmla="*/ 406505 h 504916"/>
                <a:gd name="connsiteX10" fmla="*/ 50613 w 181839"/>
                <a:gd name="connsiteY10" fmla="*/ 498766 h 504916"/>
                <a:gd name="connsiteX11" fmla="*/ 44461 w 181839"/>
                <a:gd name="connsiteY11" fmla="*/ 400354 h 504916"/>
                <a:gd name="connsiteX12" fmla="*/ 3458 w 181839"/>
                <a:gd name="connsiteY12" fmla="*/ 420856 h 504916"/>
                <a:gd name="connsiteX13" fmla="*/ 28060 w 181839"/>
                <a:gd name="connsiteY13" fmla="*/ 357300 h 504916"/>
                <a:gd name="connsiteX14" fmla="*/ 58814 w 181839"/>
                <a:gd name="connsiteY14" fmla="*/ 306044 h 504916"/>
                <a:gd name="connsiteX15" fmla="*/ 52664 w 181839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270875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9467 h 510517"/>
                <a:gd name="connsiteX1" fmla="*/ 100203 w 183758"/>
                <a:gd name="connsiteY1" fmla="*/ 301 h 510517"/>
                <a:gd name="connsiteX2" fmla="*/ 165425 w 183758"/>
                <a:gd name="connsiteY2" fmla="*/ 49216 h 510517"/>
                <a:gd name="connsiteX3" fmla="*/ 151074 w 183758"/>
                <a:gd name="connsiteY3" fmla="*/ 278842 h 510517"/>
                <a:gd name="connsiteX4" fmla="*/ 181827 w 183758"/>
                <a:gd name="connsiteY4" fmla="*/ 420307 h 510517"/>
                <a:gd name="connsiteX5" fmla="*/ 146973 w 183758"/>
                <a:gd name="connsiteY5" fmla="*/ 391604 h 510517"/>
                <a:gd name="connsiteX6" fmla="*/ 157224 w 183758"/>
                <a:gd name="connsiteY6" fmla="*/ 498216 h 510517"/>
                <a:gd name="connsiteX7" fmla="*/ 112119 w 183758"/>
                <a:gd name="connsiteY7" fmla="*/ 401855 h 510517"/>
                <a:gd name="connsiteX8" fmla="*/ 108019 w 183758"/>
                <a:gd name="connsiteY8" fmla="*/ 510517 h 510517"/>
                <a:gd name="connsiteX9" fmla="*/ 81366 w 183758"/>
                <a:gd name="connsiteY9" fmla="*/ 412106 h 510517"/>
                <a:gd name="connsiteX10" fmla="*/ 50613 w 183758"/>
                <a:gd name="connsiteY10" fmla="*/ 504367 h 510517"/>
                <a:gd name="connsiteX11" fmla="*/ 44461 w 183758"/>
                <a:gd name="connsiteY11" fmla="*/ 405955 h 510517"/>
                <a:gd name="connsiteX12" fmla="*/ 3458 w 183758"/>
                <a:gd name="connsiteY12" fmla="*/ 426457 h 510517"/>
                <a:gd name="connsiteX13" fmla="*/ 28060 w 183758"/>
                <a:gd name="connsiteY13" fmla="*/ 362901 h 510517"/>
                <a:gd name="connsiteX14" fmla="*/ 56860 w 183758"/>
                <a:gd name="connsiteY14" fmla="*/ 233491 h 510517"/>
                <a:gd name="connsiteX15" fmla="*/ 52664 w 183758"/>
                <a:gd name="connsiteY15" fmla="*/ 59467 h 510517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85"/>
                <a:gd name="connsiteX1" fmla="*/ 100203 w 183622"/>
                <a:gd name="connsiteY1" fmla="*/ 555 h 510785"/>
                <a:gd name="connsiteX2" fmla="*/ 165425 w 183622"/>
                <a:gd name="connsiteY2" fmla="*/ 49470 h 510785"/>
                <a:gd name="connsiteX3" fmla="*/ 151074 w 183622"/>
                <a:gd name="connsiteY3" fmla="*/ 310357 h 510785"/>
                <a:gd name="connsiteX4" fmla="*/ 181827 w 183622"/>
                <a:gd name="connsiteY4" fmla="*/ 420561 h 510785"/>
                <a:gd name="connsiteX5" fmla="*/ 146973 w 183622"/>
                <a:gd name="connsiteY5" fmla="*/ 391858 h 510785"/>
                <a:gd name="connsiteX6" fmla="*/ 157224 w 183622"/>
                <a:gd name="connsiteY6" fmla="*/ 498470 h 510785"/>
                <a:gd name="connsiteX7" fmla="*/ 112119 w 183622"/>
                <a:gd name="connsiteY7" fmla="*/ 402109 h 510785"/>
                <a:gd name="connsiteX8" fmla="*/ 108019 w 183622"/>
                <a:gd name="connsiteY8" fmla="*/ 510771 h 510785"/>
                <a:gd name="connsiteX9" fmla="*/ 77459 w 183622"/>
                <a:gd name="connsiteY9" fmla="*/ 410406 h 510785"/>
                <a:gd name="connsiteX10" fmla="*/ 50613 w 183622"/>
                <a:gd name="connsiteY10" fmla="*/ 504621 h 510785"/>
                <a:gd name="connsiteX11" fmla="*/ 44461 w 183622"/>
                <a:gd name="connsiteY11" fmla="*/ 406209 h 510785"/>
                <a:gd name="connsiteX12" fmla="*/ 3458 w 183622"/>
                <a:gd name="connsiteY12" fmla="*/ 426711 h 510785"/>
                <a:gd name="connsiteX13" fmla="*/ 28060 w 183622"/>
                <a:gd name="connsiteY13" fmla="*/ 363155 h 510785"/>
                <a:gd name="connsiteX14" fmla="*/ 56860 w 183622"/>
                <a:gd name="connsiteY14" fmla="*/ 233745 h 510785"/>
                <a:gd name="connsiteX15" fmla="*/ 52664 w 183622"/>
                <a:gd name="connsiteY15" fmla="*/ 59721 h 510785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94408 h 545501"/>
                <a:gd name="connsiteX1" fmla="*/ 102157 w 183622"/>
                <a:gd name="connsiteY1" fmla="*/ 73 h 545501"/>
                <a:gd name="connsiteX2" fmla="*/ 165425 w 183622"/>
                <a:gd name="connsiteY2" fmla="*/ 84157 h 545501"/>
                <a:gd name="connsiteX3" fmla="*/ 151074 w 183622"/>
                <a:gd name="connsiteY3" fmla="*/ 345044 h 545501"/>
                <a:gd name="connsiteX4" fmla="*/ 181827 w 183622"/>
                <a:gd name="connsiteY4" fmla="*/ 455248 h 545501"/>
                <a:gd name="connsiteX5" fmla="*/ 146973 w 183622"/>
                <a:gd name="connsiteY5" fmla="*/ 426545 h 545501"/>
                <a:gd name="connsiteX6" fmla="*/ 157224 w 183622"/>
                <a:gd name="connsiteY6" fmla="*/ 533157 h 545501"/>
                <a:gd name="connsiteX7" fmla="*/ 112119 w 183622"/>
                <a:gd name="connsiteY7" fmla="*/ 436796 h 545501"/>
                <a:gd name="connsiteX8" fmla="*/ 108019 w 183622"/>
                <a:gd name="connsiteY8" fmla="*/ 545458 h 545501"/>
                <a:gd name="connsiteX9" fmla="*/ 77459 w 183622"/>
                <a:gd name="connsiteY9" fmla="*/ 445093 h 545501"/>
                <a:gd name="connsiteX10" fmla="*/ 50613 w 183622"/>
                <a:gd name="connsiteY10" fmla="*/ 539308 h 545501"/>
                <a:gd name="connsiteX11" fmla="*/ 44461 w 183622"/>
                <a:gd name="connsiteY11" fmla="*/ 440896 h 545501"/>
                <a:gd name="connsiteX12" fmla="*/ 3458 w 183622"/>
                <a:gd name="connsiteY12" fmla="*/ 461398 h 545501"/>
                <a:gd name="connsiteX13" fmla="*/ 28060 w 183622"/>
                <a:gd name="connsiteY13" fmla="*/ 397842 h 545501"/>
                <a:gd name="connsiteX14" fmla="*/ 56860 w 183622"/>
                <a:gd name="connsiteY14" fmla="*/ 268432 h 545501"/>
                <a:gd name="connsiteX15" fmla="*/ 52664 w 183622"/>
                <a:gd name="connsiteY15" fmla="*/ 94408 h 545501"/>
                <a:gd name="connsiteX0" fmla="*/ 52664 w 183622"/>
                <a:gd name="connsiteY0" fmla="*/ 99119 h 550212"/>
                <a:gd name="connsiteX1" fmla="*/ 102157 w 183622"/>
                <a:gd name="connsiteY1" fmla="*/ 4784 h 550212"/>
                <a:gd name="connsiteX2" fmla="*/ 165425 w 183622"/>
                <a:gd name="connsiteY2" fmla="*/ 49791 h 550212"/>
                <a:gd name="connsiteX3" fmla="*/ 151074 w 183622"/>
                <a:gd name="connsiteY3" fmla="*/ 349755 h 550212"/>
                <a:gd name="connsiteX4" fmla="*/ 181827 w 183622"/>
                <a:gd name="connsiteY4" fmla="*/ 459959 h 550212"/>
                <a:gd name="connsiteX5" fmla="*/ 146973 w 183622"/>
                <a:gd name="connsiteY5" fmla="*/ 431256 h 550212"/>
                <a:gd name="connsiteX6" fmla="*/ 157224 w 183622"/>
                <a:gd name="connsiteY6" fmla="*/ 537868 h 550212"/>
                <a:gd name="connsiteX7" fmla="*/ 112119 w 183622"/>
                <a:gd name="connsiteY7" fmla="*/ 441507 h 550212"/>
                <a:gd name="connsiteX8" fmla="*/ 108019 w 183622"/>
                <a:gd name="connsiteY8" fmla="*/ 550169 h 550212"/>
                <a:gd name="connsiteX9" fmla="*/ 77459 w 183622"/>
                <a:gd name="connsiteY9" fmla="*/ 449804 h 550212"/>
                <a:gd name="connsiteX10" fmla="*/ 50613 w 183622"/>
                <a:gd name="connsiteY10" fmla="*/ 544019 h 550212"/>
                <a:gd name="connsiteX11" fmla="*/ 44461 w 183622"/>
                <a:gd name="connsiteY11" fmla="*/ 445607 h 550212"/>
                <a:gd name="connsiteX12" fmla="*/ 3458 w 183622"/>
                <a:gd name="connsiteY12" fmla="*/ 466109 h 550212"/>
                <a:gd name="connsiteX13" fmla="*/ 28060 w 183622"/>
                <a:gd name="connsiteY13" fmla="*/ 402553 h 550212"/>
                <a:gd name="connsiteX14" fmla="*/ 56860 w 183622"/>
                <a:gd name="connsiteY14" fmla="*/ 273143 h 550212"/>
                <a:gd name="connsiteX15" fmla="*/ 52664 w 183622"/>
                <a:gd name="connsiteY15" fmla="*/ 99119 h 550212"/>
                <a:gd name="connsiteX0" fmla="*/ 52664 w 183622"/>
                <a:gd name="connsiteY0" fmla="*/ 52963 h 547041"/>
                <a:gd name="connsiteX1" fmla="*/ 102157 w 183622"/>
                <a:gd name="connsiteY1" fmla="*/ 1613 h 547041"/>
                <a:gd name="connsiteX2" fmla="*/ 165425 w 183622"/>
                <a:gd name="connsiteY2" fmla="*/ 46620 h 547041"/>
                <a:gd name="connsiteX3" fmla="*/ 151074 w 183622"/>
                <a:gd name="connsiteY3" fmla="*/ 346584 h 547041"/>
                <a:gd name="connsiteX4" fmla="*/ 181827 w 183622"/>
                <a:gd name="connsiteY4" fmla="*/ 456788 h 547041"/>
                <a:gd name="connsiteX5" fmla="*/ 146973 w 183622"/>
                <a:gd name="connsiteY5" fmla="*/ 428085 h 547041"/>
                <a:gd name="connsiteX6" fmla="*/ 157224 w 183622"/>
                <a:gd name="connsiteY6" fmla="*/ 534697 h 547041"/>
                <a:gd name="connsiteX7" fmla="*/ 112119 w 183622"/>
                <a:gd name="connsiteY7" fmla="*/ 438336 h 547041"/>
                <a:gd name="connsiteX8" fmla="*/ 108019 w 183622"/>
                <a:gd name="connsiteY8" fmla="*/ 546998 h 547041"/>
                <a:gd name="connsiteX9" fmla="*/ 77459 w 183622"/>
                <a:gd name="connsiteY9" fmla="*/ 446633 h 547041"/>
                <a:gd name="connsiteX10" fmla="*/ 50613 w 183622"/>
                <a:gd name="connsiteY10" fmla="*/ 540848 h 547041"/>
                <a:gd name="connsiteX11" fmla="*/ 44461 w 183622"/>
                <a:gd name="connsiteY11" fmla="*/ 442436 h 547041"/>
                <a:gd name="connsiteX12" fmla="*/ 3458 w 183622"/>
                <a:gd name="connsiteY12" fmla="*/ 462938 h 547041"/>
                <a:gd name="connsiteX13" fmla="*/ 28060 w 183622"/>
                <a:gd name="connsiteY13" fmla="*/ 399382 h 547041"/>
                <a:gd name="connsiteX14" fmla="*/ 56860 w 183622"/>
                <a:gd name="connsiteY14" fmla="*/ 269972 h 547041"/>
                <a:gd name="connsiteX15" fmla="*/ 52664 w 183622"/>
                <a:gd name="connsiteY15" fmla="*/ 52963 h 547041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3622" h="555612">
                  <a:moveTo>
                    <a:pt x="52664" y="61534"/>
                  </a:moveTo>
                  <a:cubicBezTo>
                    <a:pt x="59888" y="15179"/>
                    <a:pt x="81410" y="1472"/>
                    <a:pt x="100203" y="415"/>
                  </a:cubicBezTo>
                  <a:cubicBezTo>
                    <a:pt x="118996" y="-642"/>
                    <a:pt x="156947" y="-3932"/>
                    <a:pt x="165425" y="55191"/>
                  </a:cubicBezTo>
                  <a:cubicBezTo>
                    <a:pt x="173903" y="114314"/>
                    <a:pt x="148340" y="286794"/>
                    <a:pt x="151074" y="355155"/>
                  </a:cubicBezTo>
                  <a:cubicBezTo>
                    <a:pt x="153808" y="423516"/>
                    <a:pt x="192279" y="447868"/>
                    <a:pt x="181827" y="465359"/>
                  </a:cubicBezTo>
                  <a:cubicBezTo>
                    <a:pt x="171375" y="482850"/>
                    <a:pt x="151074" y="423671"/>
                    <a:pt x="146973" y="436656"/>
                  </a:cubicBezTo>
                  <a:cubicBezTo>
                    <a:pt x="142873" y="449641"/>
                    <a:pt x="171138" y="533553"/>
                    <a:pt x="157224" y="543268"/>
                  </a:cubicBezTo>
                  <a:cubicBezTo>
                    <a:pt x="143310" y="552983"/>
                    <a:pt x="120320" y="444857"/>
                    <a:pt x="112119" y="446907"/>
                  </a:cubicBezTo>
                  <a:cubicBezTo>
                    <a:pt x="103918" y="448957"/>
                    <a:pt x="123565" y="558094"/>
                    <a:pt x="108019" y="555569"/>
                  </a:cubicBezTo>
                  <a:cubicBezTo>
                    <a:pt x="92473" y="553044"/>
                    <a:pt x="87027" y="456229"/>
                    <a:pt x="77459" y="455204"/>
                  </a:cubicBezTo>
                  <a:cubicBezTo>
                    <a:pt x="67891" y="454179"/>
                    <a:pt x="67836" y="548164"/>
                    <a:pt x="50613" y="549419"/>
                  </a:cubicBezTo>
                  <a:cubicBezTo>
                    <a:pt x="33390" y="550674"/>
                    <a:pt x="52320" y="463992"/>
                    <a:pt x="44461" y="451007"/>
                  </a:cubicBezTo>
                  <a:cubicBezTo>
                    <a:pt x="36602" y="438022"/>
                    <a:pt x="16442" y="478685"/>
                    <a:pt x="3458" y="471509"/>
                  </a:cubicBezTo>
                  <a:cubicBezTo>
                    <a:pt x="-9526" y="464333"/>
                    <a:pt x="17467" y="429480"/>
                    <a:pt x="28060" y="407953"/>
                  </a:cubicBezTo>
                  <a:cubicBezTo>
                    <a:pt x="60144" y="359073"/>
                    <a:pt x="59236" y="343593"/>
                    <a:pt x="56860" y="278543"/>
                  </a:cubicBezTo>
                  <a:cubicBezTo>
                    <a:pt x="54484" y="213493"/>
                    <a:pt x="45440" y="107889"/>
                    <a:pt x="52664" y="61534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18343949-9203-4379-AB4D-102EA3EDB2F0}"/>
                </a:ext>
              </a:extLst>
            </p:cNvPr>
            <p:cNvSpPr/>
            <p:nvPr/>
          </p:nvSpPr>
          <p:spPr>
            <a:xfrm rot="17418442">
              <a:off x="9671582" y="2616672"/>
              <a:ext cx="150303" cy="254985"/>
            </a:xfrm>
            <a:custGeom>
              <a:avLst/>
              <a:gdLst>
                <a:gd name="connsiteX0" fmla="*/ 26048 w 207295"/>
                <a:gd name="connsiteY0" fmla="*/ 89400 h 310281"/>
                <a:gd name="connsiteX1" fmla="*/ 88597 w 207295"/>
                <a:gd name="connsiteY1" fmla="*/ 44 h 310281"/>
                <a:gd name="connsiteX2" fmla="*/ 171995 w 207295"/>
                <a:gd name="connsiteY2" fmla="*/ 80464 h 310281"/>
                <a:gd name="connsiteX3" fmla="*/ 204758 w 207295"/>
                <a:gd name="connsiteY3" fmla="*/ 274067 h 310281"/>
                <a:gd name="connsiteX4" fmla="*/ 109446 w 207295"/>
                <a:gd name="connsiteY4" fmla="*/ 294916 h 310281"/>
                <a:gd name="connsiteX5" fmla="*/ 5199 w 207295"/>
                <a:gd name="connsiteY5" fmla="*/ 294916 h 310281"/>
                <a:gd name="connsiteX6" fmla="*/ 26048 w 207295"/>
                <a:gd name="connsiteY6" fmla="*/ 89400 h 310281"/>
                <a:gd name="connsiteX0" fmla="*/ 25027 w 206625"/>
                <a:gd name="connsiteY0" fmla="*/ 89400 h 324978"/>
                <a:gd name="connsiteX1" fmla="*/ 87576 w 206625"/>
                <a:gd name="connsiteY1" fmla="*/ 44 h 324978"/>
                <a:gd name="connsiteX2" fmla="*/ 170974 w 206625"/>
                <a:gd name="connsiteY2" fmla="*/ 80464 h 324978"/>
                <a:gd name="connsiteX3" fmla="*/ 203737 w 206625"/>
                <a:gd name="connsiteY3" fmla="*/ 274067 h 324978"/>
                <a:gd name="connsiteX4" fmla="*/ 102468 w 206625"/>
                <a:gd name="connsiteY4" fmla="*/ 321723 h 324978"/>
                <a:gd name="connsiteX5" fmla="*/ 4178 w 206625"/>
                <a:gd name="connsiteY5" fmla="*/ 294916 h 324978"/>
                <a:gd name="connsiteX6" fmla="*/ 25027 w 206625"/>
                <a:gd name="connsiteY6" fmla="*/ 89400 h 324978"/>
                <a:gd name="connsiteX0" fmla="*/ 25027 w 215052"/>
                <a:gd name="connsiteY0" fmla="*/ 89406 h 325089"/>
                <a:gd name="connsiteX1" fmla="*/ 87576 w 215052"/>
                <a:gd name="connsiteY1" fmla="*/ 50 h 325089"/>
                <a:gd name="connsiteX2" fmla="*/ 170974 w 215052"/>
                <a:gd name="connsiteY2" fmla="*/ 80470 h 325089"/>
                <a:gd name="connsiteX3" fmla="*/ 212673 w 215052"/>
                <a:gd name="connsiteY3" fmla="*/ 300880 h 325089"/>
                <a:gd name="connsiteX4" fmla="*/ 102468 w 215052"/>
                <a:gd name="connsiteY4" fmla="*/ 321729 h 325089"/>
                <a:gd name="connsiteX5" fmla="*/ 4178 w 215052"/>
                <a:gd name="connsiteY5" fmla="*/ 294922 h 325089"/>
                <a:gd name="connsiteX6" fmla="*/ 25027 w 215052"/>
                <a:gd name="connsiteY6" fmla="*/ 89406 h 325089"/>
                <a:gd name="connsiteX0" fmla="*/ 33149 w 223174"/>
                <a:gd name="connsiteY0" fmla="*/ 89406 h 331862"/>
                <a:gd name="connsiteX1" fmla="*/ 95698 w 223174"/>
                <a:gd name="connsiteY1" fmla="*/ 50 h 331862"/>
                <a:gd name="connsiteX2" fmla="*/ 179096 w 223174"/>
                <a:gd name="connsiteY2" fmla="*/ 80470 h 331862"/>
                <a:gd name="connsiteX3" fmla="*/ 220795 w 223174"/>
                <a:gd name="connsiteY3" fmla="*/ 300880 h 331862"/>
                <a:gd name="connsiteX4" fmla="*/ 110590 w 223174"/>
                <a:gd name="connsiteY4" fmla="*/ 321729 h 331862"/>
                <a:gd name="connsiteX5" fmla="*/ 3365 w 223174"/>
                <a:gd name="connsiteY5" fmla="*/ 309814 h 331862"/>
                <a:gd name="connsiteX6" fmla="*/ 33149 w 223174"/>
                <a:gd name="connsiteY6" fmla="*/ 89406 h 331862"/>
                <a:gd name="connsiteX0" fmla="*/ 23550 w 225489"/>
                <a:gd name="connsiteY0" fmla="*/ 104561 h 331102"/>
                <a:gd name="connsiteX1" fmla="*/ 98013 w 225489"/>
                <a:gd name="connsiteY1" fmla="*/ 312 h 331102"/>
                <a:gd name="connsiteX2" fmla="*/ 181411 w 225489"/>
                <a:gd name="connsiteY2" fmla="*/ 80732 h 331102"/>
                <a:gd name="connsiteX3" fmla="*/ 223110 w 225489"/>
                <a:gd name="connsiteY3" fmla="*/ 301142 h 331102"/>
                <a:gd name="connsiteX4" fmla="*/ 112905 w 225489"/>
                <a:gd name="connsiteY4" fmla="*/ 321991 h 331102"/>
                <a:gd name="connsiteX5" fmla="*/ 5680 w 225489"/>
                <a:gd name="connsiteY5" fmla="*/ 310076 h 331102"/>
                <a:gd name="connsiteX6" fmla="*/ 23550 w 225489"/>
                <a:gd name="connsiteY6" fmla="*/ 104561 h 331102"/>
                <a:gd name="connsiteX0" fmla="*/ 23550 w 227742"/>
                <a:gd name="connsiteY0" fmla="*/ 104561 h 331102"/>
                <a:gd name="connsiteX1" fmla="*/ 98013 w 227742"/>
                <a:gd name="connsiteY1" fmla="*/ 312 h 331102"/>
                <a:gd name="connsiteX2" fmla="*/ 196304 w 227742"/>
                <a:gd name="connsiteY2" fmla="*/ 80732 h 331102"/>
                <a:gd name="connsiteX3" fmla="*/ 223110 w 227742"/>
                <a:gd name="connsiteY3" fmla="*/ 301142 h 331102"/>
                <a:gd name="connsiteX4" fmla="*/ 112905 w 227742"/>
                <a:gd name="connsiteY4" fmla="*/ 321991 h 331102"/>
                <a:gd name="connsiteX5" fmla="*/ 5680 w 227742"/>
                <a:gd name="connsiteY5" fmla="*/ 310076 h 331102"/>
                <a:gd name="connsiteX6" fmla="*/ 23550 w 227742"/>
                <a:gd name="connsiteY6" fmla="*/ 104561 h 331102"/>
                <a:gd name="connsiteX0" fmla="*/ 19305 w 229454"/>
                <a:gd name="connsiteY0" fmla="*/ 68648 h 333403"/>
                <a:gd name="connsiteX1" fmla="*/ 99725 w 229454"/>
                <a:gd name="connsiteY1" fmla="*/ 141 h 333403"/>
                <a:gd name="connsiteX2" fmla="*/ 198016 w 229454"/>
                <a:gd name="connsiteY2" fmla="*/ 80561 h 333403"/>
                <a:gd name="connsiteX3" fmla="*/ 224822 w 229454"/>
                <a:gd name="connsiteY3" fmla="*/ 300971 h 333403"/>
                <a:gd name="connsiteX4" fmla="*/ 114617 w 229454"/>
                <a:gd name="connsiteY4" fmla="*/ 321820 h 333403"/>
                <a:gd name="connsiteX5" fmla="*/ 7392 w 229454"/>
                <a:gd name="connsiteY5" fmla="*/ 309905 h 333403"/>
                <a:gd name="connsiteX6" fmla="*/ 19305 w 229454"/>
                <a:gd name="connsiteY6" fmla="*/ 68648 h 333403"/>
                <a:gd name="connsiteX0" fmla="*/ 19305 w 226896"/>
                <a:gd name="connsiteY0" fmla="*/ 68558 h 333313"/>
                <a:gd name="connsiteX1" fmla="*/ 99725 w 226896"/>
                <a:gd name="connsiteY1" fmla="*/ 51 h 333313"/>
                <a:gd name="connsiteX2" fmla="*/ 180145 w 226896"/>
                <a:gd name="connsiteY2" fmla="*/ 62599 h 333313"/>
                <a:gd name="connsiteX3" fmla="*/ 224822 w 226896"/>
                <a:gd name="connsiteY3" fmla="*/ 300881 h 333313"/>
                <a:gd name="connsiteX4" fmla="*/ 114617 w 226896"/>
                <a:gd name="connsiteY4" fmla="*/ 321730 h 333313"/>
                <a:gd name="connsiteX5" fmla="*/ 7392 w 226896"/>
                <a:gd name="connsiteY5" fmla="*/ 309815 h 333313"/>
                <a:gd name="connsiteX6" fmla="*/ 19305 w 226896"/>
                <a:gd name="connsiteY6" fmla="*/ 68558 h 333313"/>
                <a:gd name="connsiteX0" fmla="*/ 18790 w 226497"/>
                <a:gd name="connsiteY0" fmla="*/ 95334 h 360089"/>
                <a:gd name="connsiteX1" fmla="*/ 84318 w 226497"/>
                <a:gd name="connsiteY1" fmla="*/ 20 h 360089"/>
                <a:gd name="connsiteX2" fmla="*/ 179630 w 226497"/>
                <a:gd name="connsiteY2" fmla="*/ 89375 h 360089"/>
                <a:gd name="connsiteX3" fmla="*/ 224307 w 226497"/>
                <a:gd name="connsiteY3" fmla="*/ 327657 h 360089"/>
                <a:gd name="connsiteX4" fmla="*/ 114102 w 226497"/>
                <a:gd name="connsiteY4" fmla="*/ 348506 h 360089"/>
                <a:gd name="connsiteX5" fmla="*/ 6877 w 226497"/>
                <a:gd name="connsiteY5" fmla="*/ 336591 h 360089"/>
                <a:gd name="connsiteX6" fmla="*/ 18790 w 226497"/>
                <a:gd name="connsiteY6" fmla="*/ 95334 h 360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6497" h="360089">
                  <a:moveTo>
                    <a:pt x="18790" y="95334"/>
                  </a:moveTo>
                  <a:cubicBezTo>
                    <a:pt x="31697" y="39239"/>
                    <a:pt x="57511" y="1013"/>
                    <a:pt x="84318" y="20"/>
                  </a:cubicBezTo>
                  <a:cubicBezTo>
                    <a:pt x="111125" y="-973"/>
                    <a:pt x="156299" y="34769"/>
                    <a:pt x="179630" y="89375"/>
                  </a:cubicBezTo>
                  <a:cubicBezTo>
                    <a:pt x="202961" y="143981"/>
                    <a:pt x="235228" y="284469"/>
                    <a:pt x="224307" y="327657"/>
                  </a:cubicBezTo>
                  <a:cubicBezTo>
                    <a:pt x="213386" y="370845"/>
                    <a:pt x="147362" y="345031"/>
                    <a:pt x="114102" y="348506"/>
                  </a:cubicBezTo>
                  <a:cubicBezTo>
                    <a:pt x="80842" y="351981"/>
                    <a:pt x="22762" y="378786"/>
                    <a:pt x="6877" y="336591"/>
                  </a:cubicBezTo>
                  <a:cubicBezTo>
                    <a:pt x="-9008" y="294396"/>
                    <a:pt x="5883" y="151429"/>
                    <a:pt x="18790" y="95334"/>
                  </a:cubicBezTo>
                  <a:close/>
                </a:path>
              </a:pathLst>
            </a:custGeom>
            <a:solidFill>
              <a:srgbClr val="D63232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r>
                <a:rPr lang="en-US" sz="2700" dirty="0">
                  <a:solidFill>
                    <a:prstClr val="white"/>
                  </a:solidFill>
                  <a:latin typeface="Calibri" panose="020F0502020204030204"/>
                </a:rPr>
                <a:t>        </a:t>
              </a:r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76881F33-5C81-49BA-80A6-2DD7964F4E42}"/>
                </a:ext>
              </a:extLst>
            </p:cNvPr>
            <p:cNvSpPr/>
            <p:nvPr/>
          </p:nvSpPr>
          <p:spPr>
            <a:xfrm rot="18437314">
              <a:off x="9488020" y="3886665"/>
              <a:ext cx="195249" cy="74505"/>
            </a:xfrm>
            <a:custGeom>
              <a:avLst/>
              <a:gdLst>
                <a:gd name="connsiteX0" fmla="*/ 221209 w 244329"/>
                <a:gd name="connsiteY0" fmla="*/ 9633 h 114404"/>
                <a:gd name="connsiteX1" fmla="*/ 237008 w 244329"/>
                <a:gd name="connsiteY1" fmla="*/ 88631 h 114404"/>
                <a:gd name="connsiteX2" fmla="*/ 126411 w 244329"/>
                <a:gd name="connsiteY2" fmla="*/ 102456 h 114404"/>
                <a:gd name="connsiteX3" fmla="*/ 15 w 244329"/>
                <a:gd name="connsiteY3" fmla="*/ 108380 h 114404"/>
                <a:gd name="connsiteX4" fmla="*/ 118511 w 244329"/>
                <a:gd name="connsiteY4" fmla="*/ 11608 h 114404"/>
                <a:gd name="connsiteX5" fmla="*/ 221209 w 244329"/>
                <a:gd name="connsiteY5" fmla="*/ 9633 h 114404"/>
                <a:gd name="connsiteX0" fmla="*/ 223184 w 246304"/>
                <a:gd name="connsiteY0" fmla="*/ 8926 h 102196"/>
                <a:gd name="connsiteX1" fmla="*/ 238983 w 246304"/>
                <a:gd name="connsiteY1" fmla="*/ 87924 h 102196"/>
                <a:gd name="connsiteX2" fmla="*/ 128386 w 246304"/>
                <a:gd name="connsiteY2" fmla="*/ 101749 h 102196"/>
                <a:gd name="connsiteX3" fmla="*/ 15 w 246304"/>
                <a:gd name="connsiteY3" fmla="*/ 89899 h 102196"/>
                <a:gd name="connsiteX4" fmla="*/ 120486 w 246304"/>
                <a:gd name="connsiteY4" fmla="*/ 10901 h 102196"/>
                <a:gd name="connsiteX5" fmla="*/ 223184 w 246304"/>
                <a:gd name="connsiteY5" fmla="*/ 8926 h 102196"/>
                <a:gd name="connsiteX0" fmla="*/ 223184 w 246889"/>
                <a:gd name="connsiteY0" fmla="*/ 8926 h 97266"/>
                <a:gd name="connsiteX1" fmla="*/ 238983 w 246889"/>
                <a:gd name="connsiteY1" fmla="*/ 87924 h 97266"/>
                <a:gd name="connsiteX2" fmla="*/ 120486 w 246889"/>
                <a:gd name="connsiteY2" fmla="*/ 91875 h 97266"/>
                <a:gd name="connsiteX3" fmla="*/ 15 w 246889"/>
                <a:gd name="connsiteY3" fmla="*/ 89899 h 97266"/>
                <a:gd name="connsiteX4" fmla="*/ 120486 w 246889"/>
                <a:gd name="connsiteY4" fmla="*/ 10901 h 97266"/>
                <a:gd name="connsiteX5" fmla="*/ 223184 w 246889"/>
                <a:gd name="connsiteY5" fmla="*/ 8926 h 97266"/>
                <a:gd name="connsiteX0" fmla="*/ 223194 w 248288"/>
                <a:gd name="connsiteY0" fmla="*/ 4930 h 93270"/>
                <a:gd name="connsiteX1" fmla="*/ 238993 w 248288"/>
                <a:gd name="connsiteY1" fmla="*/ 83928 h 93270"/>
                <a:gd name="connsiteX2" fmla="*/ 120496 w 248288"/>
                <a:gd name="connsiteY2" fmla="*/ 87879 h 93270"/>
                <a:gd name="connsiteX3" fmla="*/ 25 w 248288"/>
                <a:gd name="connsiteY3" fmla="*/ 85903 h 93270"/>
                <a:gd name="connsiteX4" fmla="*/ 84947 w 248288"/>
                <a:gd name="connsiteY4" fmla="*/ 16780 h 93270"/>
                <a:gd name="connsiteX5" fmla="*/ 223194 w 248288"/>
                <a:gd name="connsiteY5" fmla="*/ 4930 h 93270"/>
                <a:gd name="connsiteX0" fmla="*/ 223184 w 246683"/>
                <a:gd name="connsiteY0" fmla="*/ 13745 h 102085"/>
                <a:gd name="connsiteX1" fmla="*/ 238983 w 246683"/>
                <a:gd name="connsiteY1" fmla="*/ 92743 h 102085"/>
                <a:gd name="connsiteX2" fmla="*/ 120486 w 246683"/>
                <a:gd name="connsiteY2" fmla="*/ 96694 h 102085"/>
                <a:gd name="connsiteX3" fmla="*/ 15 w 246683"/>
                <a:gd name="connsiteY3" fmla="*/ 94718 h 102085"/>
                <a:gd name="connsiteX4" fmla="*/ 126411 w 246683"/>
                <a:gd name="connsiteY4" fmla="*/ 7820 h 102085"/>
                <a:gd name="connsiteX5" fmla="*/ 223184 w 246683"/>
                <a:gd name="connsiteY5" fmla="*/ 13745 h 102085"/>
                <a:gd name="connsiteX0" fmla="*/ 223187 w 246686"/>
                <a:gd name="connsiteY0" fmla="*/ 7550 h 95890"/>
                <a:gd name="connsiteX1" fmla="*/ 238986 w 246686"/>
                <a:gd name="connsiteY1" fmla="*/ 86548 h 95890"/>
                <a:gd name="connsiteX2" fmla="*/ 120489 w 246686"/>
                <a:gd name="connsiteY2" fmla="*/ 90499 h 95890"/>
                <a:gd name="connsiteX3" fmla="*/ 18 w 246686"/>
                <a:gd name="connsiteY3" fmla="*/ 88523 h 95890"/>
                <a:gd name="connsiteX4" fmla="*/ 126414 w 246686"/>
                <a:gd name="connsiteY4" fmla="*/ 1625 h 95890"/>
                <a:gd name="connsiteX5" fmla="*/ 223187 w 246686"/>
                <a:gd name="connsiteY5" fmla="*/ 7550 h 95890"/>
                <a:gd name="connsiteX0" fmla="*/ 227133 w 248013"/>
                <a:gd name="connsiteY0" fmla="*/ 13746 h 102086"/>
                <a:gd name="connsiteX1" fmla="*/ 238983 w 248013"/>
                <a:gd name="connsiteY1" fmla="*/ 92744 h 102086"/>
                <a:gd name="connsiteX2" fmla="*/ 120486 w 248013"/>
                <a:gd name="connsiteY2" fmla="*/ 96695 h 102086"/>
                <a:gd name="connsiteX3" fmla="*/ 15 w 248013"/>
                <a:gd name="connsiteY3" fmla="*/ 94719 h 102086"/>
                <a:gd name="connsiteX4" fmla="*/ 126411 w 248013"/>
                <a:gd name="connsiteY4" fmla="*/ 7821 h 102086"/>
                <a:gd name="connsiteX5" fmla="*/ 227133 w 248013"/>
                <a:gd name="connsiteY5" fmla="*/ 13746 h 102086"/>
                <a:gd name="connsiteX0" fmla="*/ 227133 w 249041"/>
                <a:gd name="connsiteY0" fmla="*/ 11407 h 99747"/>
                <a:gd name="connsiteX1" fmla="*/ 238983 w 249041"/>
                <a:gd name="connsiteY1" fmla="*/ 90405 h 99747"/>
                <a:gd name="connsiteX2" fmla="*/ 120486 w 249041"/>
                <a:gd name="connsiteY2" fmla="*/ 94356 h 99747"/>
                <a:gd name="connsiteX3" fmla="*/ 15 w 249041"/>
                <a:gd name="connsiteY3" fmla="*/ 92380 h 99747"/>
                <a:gd name="connsiteX4" fmla="*/ 126411 w 249041"/>
                <a:gd name="connsiteY4" fmla="*/ 5482 h 99747"/>
                <a:gd name="connsiteX5" fmla="*/ 227133 w 249041"/>
                <a:gd name="connsiteY5" fmla="*/ 11407 h 99747"/>
                <a:gd name="connsiteX0" fmla="*/ 227133 w 243144"/>
                <a:gd name="connsiteY0" fmla="*/ 11407 h 101983"/>
                <a:gd name="connsiteX1" fmla="*/ 238983 w 243144"/>
                <a:gd name="connsiteY1" fmla="*/ 90405 h 101983"/>
                <a:gd name="connsiteX2" fmla="*/ 120486 w 243144"/>
                <a:gd name="connsiteY2" fmla="*/ 94356 h 101983"/>
                <a:gd name="connsiteX3" fmla="*/ 15 w 243144"/>
                <a:gd name="connsiteY3" fmla="*/ 92380 h 101983"/>
                <a:gd name="connsiteX4" fmla="*/ 126411 w 243144"/>
                <a:gd name="connsiteY4" fmla="*/ 5482 h 101983"/>
                <a:gd name="connsiteX5" fmla="*/ 227133 w 243144"/>
                <a:gd name="connsiteY5" fmla="*/ 11407 h 101983"/>
                <a:gd name="connsiteX0" fmla="*/ 227133 w 243144"/>
                <a:gd name="connsiteY0" fmla="*/ 11407 h 107617"/>
                <a:gd name="connsiteX1" fmla="*/ 238983 w 243144"/>
                <a:gd name="connsiteY1" fmla="*/ 90405 h 107617"/>
                <a:gd name="connsiteX2" fmla="*/ 120486 w 243144"/>
                <a:gd name="connsiteY2" fmla="*/ 94356 h 107617"/>
                <a:gd name="connsiteX3" fmla="*/ 15 w 243144"/>
                <a:gd name="connsiteY3" fmla="*/ 92380 h 107617"/>
                <a:gd name="connsiteX4" fmla="*/ 126411 w 243144"/>
                <a:gd name="connsiteY4" fmla="*/ 5482 h 107617"/>
                <a:gd name="connsiteX5" fmla="*/ 227133 w 243144"/>
                <a:gd name="connsiteY5" fmla="*/ 11407 h 107617"/>
                <a:gd name="connsiteX0" fmla="*/ 227133 w 247182"/>
                <a:gd name="connsiteY0" fmla="*/ 11407 h 107617"/>
                <a:gd name="connsiteX1" fmla="*/ 238983 w 247182"/>
                <a:gd name="connsiteY1" fmla="*/ 90405 h 107617"/>
                <a:gd name="connsiteX2" fmla="*/ 146160 w 247182"/>
                <a:gd name="connsiteY2" fmla="*/ 94356 h 107617"/>
                <a:gd name="connsiteX3" fmla="*/ 15 w 247182"/>
                <a:gd name="connsiteY3" fmla="*/ 92380 h 107617"/>
                <a:gd name="connsiteX4" fmla="*/ 126411 w 247182"/>
                <a:gd name="connsiteY4" fmla="*/ 5482 h 107617"/>
                <a:gd name="connsiteX5" fmla="*/ 227133 w 247182"/>
                <a:gd name="connsiteY5" fmla="*/ 11407 h 107617"/>
                <a:gd name="connsiteX0" fmla="*/ 227133 w 247453"/>
                <a:gd name="connsiteY0" fmla="*/ 14122 h 110034"/>
                <a:gd name="connsiteX1" fmla="*/ 240747 w 247453"/>
                <a:gd name="connsiteY1" fmla="*/ 100740 h 110034"/>
                <a:gd name="connsiteX2" fmla="*/ 146160 w 247453"/>
                <a:gd name="connsiteY2" fmla="*/ 97071 h 110034"/>
                <a:gd name="connsiteX3" fmla="*/ 15 w 247453"/>
                <a:gd name="connsiteY3" fmla="*/ 95095 h 110034"/>
                <a:gd name="connsiteX4" fmla="*/ 126411 w 247453"/>
                <a:gd name="connsiteY4" fmla="*/ 8197 h 110034"/>
                <a:gd name="connsiteX5" fmla="*/ 227133 w 247453"/>
                <a:gd name="connsiteY5" fmla="*/ 14122 h 110034"/>
                <a:gd name="connsiteX0" fmla="*/ 227133 w 247453"/>
                <a:gd name="connsiteY0" fmla="*/ 14122 h 112425"/>
                <a:gd name="connsiteX1" fmla="*/ 240747 w 247453"/>
                <a:gd name="connsiteY1" fmla="*/ 100740 h 112425"/>
                <a:gd name="connsiteX2" fmla="*/ 146160 w 247453"/>
                <a:gd name="connsiteY2" fmla="*/ 104691 h 112425"/>
                <a:gd name="connsiteX3" fmla="*/ 15 w 247453"/>
                <a:gd name="connsiteY3" fmla="*/ 95095 h 112425"/>
                <a:gd name="connsiteX4" fmla="*/ 126411 w 247453"/>
                <a:gd name="connsiteY4" fmla="*/ 8197 h 112425"/>
                <a:gd name="connsiteX5" fmla="*/ 227133 w 247453"/>
                <a:gd name="connsiteY5" fmla="*/ 14122 h 112425"/>
                <a:gd name="connsiteX0" fmla="*/ 227133 w 247453"/>
                <a:gd name="connsiteY0" fmla="*/ 7701 h 106004"/>
                <a:gd name="connsiteX1" fmla="*/ 240747 w 247453"/>
                <a:gd name="connsiteY1" fmla="*/ 94319 h 106004"/>
                <a:gd name="connsiteX2" fmla="*/ 146160 w 247453"/>
                <a:gd name="connsiteY2" fmla="*/ 98270 h 106004"/>
                <a:gd name="connsiteX3" fmla="*/ 15 w 247453"/>
                <a:gd name="connsiteY3" fmla="*/ 88674 h 106004"/>
                <a:gd name="connsiteX4" fmla="*/ 126411 w 247453"/>
                <a:gd name="connsiteY4" fmla="*/ 1776 h 106004"/>
                <a:gd name="connsiteX5" fmla="*/ 227133 w 247453"/>
                <a:gd name="connsiteY5" fmla="*/ 7701 h 106004"/>
                <a:gd name="connsiteX0" fmla="*/ 227132 w 247123"/>
                <a:gd name="connsiteY0" fmla="*/ 9857 h 108160"/>
                <a:gd name="connsiteX1" fmla="*/ 240746 w 247123"/>
                <a:gd name="connsiteY1" fmla="*/ 96475 h 108160"/>
                <a:gd name="connsiteX2" fmla="*/ 146159 w 247123"/>
                <a:gd name="connsiteY2" fmla="*/ 100426 h 108160"/>
                <a:gd name="connsiteX3" fmla="*/ 14 w 247123"/>
                <a:gd name="connsiteY3" fmla="*/ 90830 h 108160"/>
                <a:gd name="connsiteX4" fmla="*/ 135228 w 247123"/>
                <a:gd name="connsiteY4" fmla="*/ 122 h 108160"/>
                <a:gd name="connsiteX5" fmla="*/ 227132 w 247123"/>
                <a:gd name="connsiteY5" fmla="*/ 9857 h 108160"/>
                <a:gd name="connsiteX0" fmla="*/ 227132 w 247520"/>
                <a:gd name="connsiteY0" fmla="*/ 9857 h 108160"/>
                <a:gd name="connsiteX1" fmla="*/ 240746 w 247520"/>
                <a:gd name="connsiteY1" fmla="*/ 96475 h 108160"/>
                <a:gd name="connsiteX2" fmla="*/ 146159 w 247520"/>
                <a:gd name="connsiteY2" fmla="*/ 100426 h 108160"/>
                <a:gd name="connsiteX3" fmla="*/ 14 w 247520"/>
                <a:gd name="connsiteY3" fmla="*/ 90830 h 108160"/>
                <a:gd name="connsiteX4" fmla="*/ 135228 w 247520"/>
                <a:gd name="connsiteY4" fmla="*/ 122 h 108160"/>
                <a:gd name="connsiteX5" fmla="*/ 227132 w 247520"/>
                <a:gd name="connsiteY5" fmla="*/ 9857 h 108160"/>
                <a:gd name="connsiteX0" fmla="*/ 221840 w 245898"/>
                <a:gd name="connsiteY0" fmla="*/ 12067 h 112275"/>
                <a:gd name="connsiteX1" fmla="*/ 240745 w 245898"/>
                <a:gd name="connsiteY1" fmla="*/ 100590 h 112275"/>
                <a:gd name="connsiteX2" fmla="*/ 146158 w 245898"/>
                <a:gd name="connsiteY2" fmla="*/ 104541 h 112275"/>
                <a:gd name="connsiteX3" fmla="*/ 13 w 245898"/>
                <a:gd name="connsiteY3" fmla="*/ 94945 h 112275"/>
                <a:gd name="connsiteX4" fmla="*/ 135227 w 245898"/>
                <a:gd name="connsiteY4" fmla="*/ 4237 h 112275"/>
                <a:gd name="connsiteX5" fmla="*/ 221840 w 245898"/>
                <a:gd name="connsiteY5" fmla="*/ 12067 h 112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898" h="112275">
                  <a:moveTo>
                    <a:pt x="221840" y="12067"/>
                  </a:moveTo>
                  <a:cubicBezTo>
                    <a:pt x="241189" y="9076"/>
                    <a:pt x="253359" y="85178"/>
                    <a:pt x="240745" y="100590"/>
                  </a:cubicBezTo>
                  <a:cubicBezTo>
                    <a:pt x="228131" y="116002"/>
                    <a:pt x="186280" y="105482"/>
                    <a:pt x="146158" y="104541"/>
                  </a:cubicBezTo>
                  <a:cubicBezTo>
                    <a:pt x="106036" y="103600"/>
                    <a:pt x="1330" y="127861"/>
                    <a:pt x="13" y="94945"/>
                  </a:cubicBezTo>
                  <a:cubicBezTo>
                    <a:pt x="-1304" y="79804"/>
                    <a:pt x="98256" y="18050"/>
                    <a:pt x="135227" y="4237"/>
                  </a:cubicBezTo>
                  <a:cubicBezTo>
                    <a:pt x="172198" y="-9576"/>
                    <a:pt x="202491" y="15058"/>
                    <a:pt x="221840" y="12067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C70C0AAC-53D7-4D52-AEC9-B74D933B06F6}"/>
                </a:ext>
              </a:extLst>
            </p:cNvPr>
            <p:cNvSpPr/>
            <p:nvPr/>
          </p:nvSpPr>
          <p:spPr>
            <a:xfrm>
              <a:off x="9054980" y="1786518"/>
              <a:ext cx="876120" cy="854707"/>
            </a:xfrm>
            <a:custGeom>
              <a:avLst/>
              <a:gdLst>
                <a:gd name="connsiteX0" fmla="*/ 4686 w 1522514"/>
                <a:gd name="connsiteY0" fmla="*/ 621143 h 1467029"/>
                <a:gd name="connsiteX1" fmla="*/ 42786 w 1522514"/>
                <a:gd name="connsiteY1" fmla="*/ 788783 h 1467029"/>
                <a:gd name="connsiteX2" fmla="*/ 50406 w 1522514"/>
                <a:gd name="connsiteY2" fmla="*/ 836408 h 1467029"/>
                <a:gd name="connsiteX3" fmla="*/ 6591 w 1522514"/>
                <a:gd name="connsiteY3" fmla="*/ 845933 h 1467029"/>
                <a:gd name="connsiteX4" fmla="*/ 6591 w 1522514"/>
                <a:gd name="connsiteY4" fmla="*/ 948803 h 1467029"/>
                <a:gd name="connsiteX5" fmla="*/ 67551 w 1522514"/>
                <a:gd name="connsiteY5" fmla="*/ 1063103 h 1467029"/>
                <a:gd name="connsiteX6" fmla="*/ 111366 w 1522514"/>
                <a:gd name="connsiteY6" fmla="*/ 1101203 h 1467029"/>
                <a:gd name="connsiteX7" fmla="*/ 96126 w 1522514"/>
                <a:gd name="connsiteY7" fmla="*/ 1223123 h 1467029"/>
                <a:gd name="connsiteX8" fmla="*/ 128511 w 1522514"/>
                <a:gd name="connsiteY8" fmla="*/ 1314563 h 1467029"/>
                <a:gd name="connsiteX9" fmla="*/ 223761 w 1522514"/>
                <a:gd name="connsiteY9" fmla="*/ 1379333 h 1467029"/>
                <a:gd name="connsiteX10" fmla="*/ 406641 w 1522514"/>
                <a:gd name="connsiteY10" fmla="*/ 1436483 h 1467029"/>
                <a:gd name="connsiteX11" fmla="*/ 665721 w 1522514"/>
                <a:gd name="connsiteY11" fmla="*/ 1466963 h 1467029"/>
                <a:gd name="connsiteX12" fmla="*/ 900036 w 1522514"/>
                <a:gd name="connsiteY12" fmla="*/ 1428863 h 1467029"/>
                <a:gd name="connsiteX13" fmla="*/ 1122921 w 1522514"/>
                <a:gd name="connsiteY13" fmla="*/ 1345043 h 1467029"/>
                <a:gd name="connsiteX14" fmla="*/ 1273416 w 1522514"/>
                <a:gd name="connsiteY14" fmla="*/ 1211693 h 1467029"/>
                <a:gd name="connsiteX15" fmla="*/ 1309611 w 1522514"/>
                <a:gd name="connsiteY15" fmla="*/ 1236458 h 1467029"/>
                <a:gd name="connsiteX16" fmla="*/ 1408671 w 1522514"/>
                <a:gd name="connsiteY16" fmla="*/ 1219313 h 1467029"/>
                <a:gd name="connsiteX17" fmla="*/ 1477251 w 1522514"/>
                <a:gd name="connsiteY17" fmla="*/ 1145018 h 1467029"/>
                <a:gd name="connsiteX18" fmla="*/ 1521066 w 1522514"/>
                <a:gd name="connsiteY18" fmla="*/ 1045958 h 1467029"/>
                <a:gd name="connsiteX19" fmla="*/ 1507731 w 1522514"/>
                <a:gd name="connsiteY19" fmla="*/ 931658 h 1467029"/>
                <a:gd name="connsiteX20" fmla="*/ 1465821 w 1522514"/>
                <a:gd name="connsiteY20" fmla="*/ 861173 h 1467029"/>
                <a:gd name="connsiteX21" fmla="*/ 1357236 w 1522514"/>
                <a:gd name="connsiteY21" fmla="*/ 872603 h 1467029"/>
                <a:gd name="connsiteX22" fmla="*/ 1418196 w 1522514"/>
                <a:gd name="connsiteY22" fmla="*/ 802118 h 1467029"/>
                <a:gd name="connsiteX23" fmla="*/ 1475346 w 1522514"/>
                <a:gd name="connsiteY23" fmla="*/ 440168 h 1467029"/>
                <a:gd name="connsiteX24" fmla="*/ 1395336 w 1522514"/>
                <a:gd name="connsiteY24" fmla="*/ 158228 h 1467029"/>
                <a:gd name="connsiteX25" fmla="*/ 1199121 w 1522514"/>
                <a:gd name="connsiteY25" fmla="*/ 26783 h 1467029"/>
                <a:gd name="connsiteX26" fmla="*/ 1079106 w 1522514"/>
                <a:gd name="connsiteY26" fmla="*/ 59168 h 1467029"/>
                <a:gd name="connsiteX27" fmla="*/ 827646 w 1522514"/>
                <a:gd name="connsiteY27" fmla="*/ 22973 h 1467029"/>
                <a:gd name="connsiteX28" fmla="*/ 389496 w 1522514"/>
                <a:gd name="connsiteY28" fmla="*/ 24878 h 1467029"/>
                <a:gd name="connsiteX29" fmla="*/ 84696 w 1522514"/>
                <a:gd name="connsiteY29" fmla="*/ 333488 h 1467029"/>
                <a:gd name="connsiteX30" fmla="*/ 4686 w 1522514"/>
                <a:gd name="connsiteY30" fmla="*/ 621143 h 1467029"/>
                <a:gd name="connsiteX0" fmla="*/ 4686 w 1522641"/>
                <a:gd name="connsiteY0" fmla="*/ 621143 h 1467029"/>
                <a:gd name="connsiteX1" fmla="*/ 42786 w 1522641"/>
                <a:gd name="connsiteY1" fmla="*/ 788783 h 1467029"/>
                <a:gd name="connsiteX2" fmla="*/ 50406 w 1522641"/>
                <a:gd name="connsiteY2" fmla="*/ 836408 h 1467029"/>
                <a:gd name="connsiteX3" fmla="*/ 6591 w 1522641"/>
                <a:gd name="connsiteY3" fmla="*/ 845933 h 1467029"/>
                <a:gd name="connsiteX4" fmla="*/ 6591 w 1522641"/>
                <a:gd name="connsiteY4" fmla="*/ 948803 h 1467029"/>
                <a:gd name="connsiteX5" fmla="*/ 67551 w 1522641"/>
                <a:gd name="connsiteY5" fmla="*/ 1063103 h 1467029"/>
                <a:gd name="connsiteX6" fmla="*/ 111366 w 1522641"/>
                <a:gd name="connsiteY6" fmla="*/ 1101203 h 1467029"/>
                <a:gd name="connsiteX7" fmla="*/ 96126 w 1522641"/>
                <a:gd name="connsiteY7" fmla="*/ 1223123 h 1467029"/>
                <a:gd name="connsiteX8" fmla="*/ 128511 w 1522641"/>
                <a:gd name="connsiteY8" fmla="*/ 1314563 h 1467029"/>
                <a:gd name="connsiteX9" fmla="*/ 223761 w 1522641"/>
                <a:gd name="connsiteY9" fmla="*/ 1379333 h 1467029"/>
                <a:gd name="connsiteX10" fmla="*/ 406641 w 1522641"/>
                <a:gd name="connsiteY10" fmla="*/ 1436483 h 1467029"/>
                <a:gd name="connsiteX11" fmla="*/ 665721 w 1522641"/>
                <a:gd name="connsiteY11" fmla="*/ 1466963 h 1467029"/>
                <a:gd name="connsiteX12" fmla="*/ 900036 w 1522641"/>
                <a:gd name="connsiteY12" fmla="*/ 1428863 h 1467029"/>
                <a:gd name="connsiteX13" fmla="*/ 1122921 w 1522641"/>
                <a:gd name="connsiteY13" fmla="*/ 1345043 h 1467029"/>
                <a:gd name="connsiteX14" fmla="*/ 1273416 w 1522641"/>
                <a:gd name="connsiteY14" fmla="*/ 1211693 h 1467029"/>
                <a:gd name="connsiteX15" fmla="*/ 1309611 w 1522641"/>
                <a:gd name="connsiteY15" fmla="*/ 1236458 h 1467029"/>
                <a:gd name="connsiteX16" fmla="*/ 1408671 w 1522641"/>
                <a:gd name="connsiteY16" fmla="*/ 1219313 h 1467029"/>
                <a:gd name="connsiteX17" fmla="*/ 1477251 w 1522641"/>
                <a:gd name="connsiteY17" fmla="*/ 1145018 h 1467029"/>
                <a:gd name="connsiteX18" fmla="*/ 1521066 w 1522641"/>
                <a:gd name="connsiteY18" fmla="*/ 1045958 h 1467029"/>
                <a:gd name="connsiteX19" fmla="*/ 1507731 w 1522641"/>
                <a:gd name="connsiteY19" fmla="*/ 931658 h 1467029"/>
                <a:gd name="connsiteX20" fmla="*/ 1458201 w 1522641"/>
                <a:gd name="connsiteY20" fmla="*/ 864983 h 1467029"/>
                <a:gd name="connsiteX21" fmla="*/ 1357236 w 1522641"/>
                <a:gd name="connsiteY21" fmla="*/ 872603 h 1467029"/>
                <a:gd name="connsiteX22" fmla="*/ 1418196 w 1522641"/>
                <a:gd name="connsiteY22" fmla="*/ 802118 h 1467029"/>
                <a:gd name="connsiteX23" fmla="*/ 1475346 w 1522641"/>
                <a:gd name="connsiteY23" fmla="*/ 440168 h 1467029"/>
                <a:gd name="connsiteX24" fmla="*/ 1395336 w 1522641"/>
                <a:gd name="connsiteY24" fmla="*/ 158228 h 1467029"/>
                <a:gd name="connsiteX25" fmla="*/ 1199121 w 1522641"/>
                <a:gd name="connsiteY25" fmla="*/ 26783 h 1467029"/>
                <a:gd name="connsiteX26" fmla="*/ 1079106 w 1522641"/>
                <a:gd name="connsiteY26" fmla="*/ 59168 h 1467029"/>
                <a:gd name="connsiteX27" fmla="*/ 827646 w 1522641"/>
                <a:gd name="connsiteY27" fmla="*/ 22973 h 1467029"/>
                <a:gd name="connsiteX28" fmla="*/ 389496 w 1522641"/>
                <a:gd name="connsiteY28" fmla="*/ 24878 h 1467029"/>
                <a:gd name="connsiteX29" fmla="*/ 84696 w 1522641"/>
                <a:gd name="connsiteY29" fmla="*/ 333488 h 1467029"/>
                <a:gd name="connsiteX30" fmla="*/ 4686 w 1522641"/>
                <a:gd name="connsiteY30" fmla="*/ 621143 h 1467029"/>
                <a:gd name="connsiteX0" fmla="*/ 4686 w 1534839"/>
                <a:gd name="connsiteY0" fmla="*/ 621143 h 1467029"/>
                <a:gd name="connsiteX1" fmla="*/ 42786 w 1534839"/>
                <a:gd name="connsiteY1" fmla="*/ 788783 h 1467029"/>
                <a:gd name="connsiteX2" fmla="*/ 50406 w 1534839"/>
                <a:gd name="connsiteY2" fmla="*/ 836408 h 1467029"/>
                <a:gd name="connsiteX3" fmla="*/ 6591 w 1534839"/>
                <a:gd name="connsiteY3" fmla="*/ 845933 h 1467029"/>
                <a:gd name="connsiteX4" fmla="*/ 6591 w 1534839"/>
                <a:gd name="connsiteY4" fmla="*/ 948803 h 1467029"/>
                <a:gd name="connsiteX5" fmla="*/ 67551 w 1534839"/>
                <a:gd name="connsiteY5" fmla="*/ 1063103 h 1467029"/>
                <a:gd name="connsiteX6" fmla="*/ 111366 w 1534839"/>
                <a:gd name="connsiteY6" fmla="*/ 1101203 h 1467029"/>
                <a:gd name="connsiteX7" fmla="*/ 96126 w 1534839"/>
                <a:gd name="connsiteY7" fmla="*/ 1223123 h 1467029"/>
                <a:gd name="connsiteX8" fmla="*/ 128511 w 1534839"/>
                <a:gd name="connsiteY8" fmla="*/ 1314563 h 1467029"/>
                <a:gd name="connsiteX9" fmla="*/ 223761 w 1534839"/>
                <a:gd name="connsiteY9" fmla="*/ 1379333 h 1467029"/>
                <a:gd name="connsiteX10" fmla="*/ 406641 w 1534839"/>
                <a:gd name="connsiteY10" fmla="*/ 1436483 h 1467029"/>
                <a:gd name="connsiteX11" fmla="*/ 665721 w 1534839"/>
                <a:gd name="connsiteY11" fmla="*/ 1466963 h 1467029"/>
                <a:gd name="connsiteX12" fmla="*/ 900036 w 1534839"/>
                <a:gd name="connsiteY12" fmla="*/ 1428863 h 1467029"/>
                <a:gd name="connsiteX13" fmla="*/ 1122921 w 1534839"/>
                <a:gd name="connsiteY13" fmla="*/ 1345043 h 1467029"/>
                <a:gd name="connsiteX14" fmla="*/ 1273416 w 1534839"/>
                <a:gd name="connsiteY14" fmla="*/ 1211693 h 1467029"/>
                <a:gd name="connsiteX15" fmla="*/ 1309611 w 1534839"/>
                <a:gd name="connsiteY15" fmla="*/ 1236458 h 1467029"/>
                <a:gd name="connsiteX16" fmla="*/ 1408671 w 1534839"/>
                <a:gd name="connsiteY16" fmla="*/ 1219313 h 1467029"/>
                <a:gd name="connsiteX17" fmla="*/ 1477251 w 1534839"/>
                <a:gd name="connsiteY17" fmla="*/ 1145018 h 1467029"/>
                <a:gd name="connsiteX18" fmla="*/ 1521066 w 1534839"/>
                <a:gd name="connsiteY18" fmla="*/ 1045958 h 1467029"/>
                <a:gd name="connsiteX19" fmla="*/ 1530591 w 1534839"/>
                <a:gd name="connsiteY19" fmla="*/ 939278 h 1467029"/>
                <a:gd name="connsiteX20" fmla="*/ 1458201 w 1534839"/>
                <a:gd name="connsiteY20" fmla="*/ 864983 h 1467029"/>
                <a:gd name="connsiteX21" fmla="*/ 1357236 w 1534839"/>
                <a:gd name="connsiteY21" fmla="*/ 872603 h 1467029"/>
                <a:gd name="connsiteX22" fmla="*/ 1418196 w 1534839"/>
                <a:gd name="connsiteY22" fmla="*/ 802118 h 1467029"/>
                <a:gd name="connsiteX23" fmla="*/ 1475346 w 1534839"/>
                <a:gd name="connsiteY23" fmla="*/ 440168 h 1467029"/>
                <a:gd name="connsiteX24" fmla="*/ 1395336 w 1534839"/>
                <a:gd name="connsiteY24" fmla="*/ 158228 h 1467029"/>
                <a:gd name="connsiteX25" fmla="*/ 1199121 w 1534839"/>
                <a:gd name="connsiteY25" fmla="*/ 26783 h 1467029"/>
                <a:gd name="connsiteX26" fmla="*/ 1079106 w 1534839"/>
                <a:gd name="connsiteY26" fmla="*/ 59168 h 1467029"/>
                <a:gd name="connsiteX27" fmla="*/ 827646 w 1534839"/>
                <a:gd name="connsiteY27" fmla="*/ 22973 h 1467029"/>
                <a:gd name="connsiteX28" fmla="*/ 389496 w 1534839"/>
                <a:gd name="connsiteY28" fmla="*/ 24878 h 1467029"/>
                <a:gd name="connsiteX29" fmla="*/ 84696 w 1534839"/>
                <a:gd name="connsiteY29" fmla="*/ 333488 h 1467029"/>
                <a:gd name="connsiteX30" fmla="*/ 4686 w 1534839"/>
                <a:gd name="connsiteY30" fmla="*/ 621143 h 1467029"/>
                <a:gd name="connsiteX0" fmla="*/ 4686 w 1541892"/>
                <a:gd name="connsiteY0" fmla="*/ 621143 h 1467029"/>
                <a:gd name="connsiteX1" fmla="*/ 42786 w 1541892"/>
                <a:gd name="connsiteY1" fmla="*/ 788783 h 1467029"/>
                <a:gd name="connsiteX2" fmla="*/ 50406 w 1541892"/>
                <a:gd name="connsiteY2" fmla="*/ 836408 h 1467029"/>
                <a:gd name="connsiteX3" fmla="*/ 6591 w 1541892"/>
                <a:gd name="connsiteY3" fmla="*/ 845933 h 1467029"/>
                <a:gd name="connsiteX4" fmla="*/ 6591 w 1541892"/>
                <a:gd name="connsiteY4" fmla="*/ 948803 h 1467029"/>
                <a:gd name="connsiteX5" fmla="*/ 67551 w 1541892"/>
                <a:gd name="connsiteY5" fmla="*/ 1063103 h 1467029"/>
                <a:gd name="connsiteX6" fmla="*/ 111366 w 1541892"/>
                <a:gd name="connsiteY6" fmla="*/ 1101203 h 1467029"/>
                <a:gd name="connsiteX7" fmla="*/ 96126 w 1541892"/>
                <a:gd name="connsiteY7" fmla="*/ 1223123 h 1467029"/>
                <a:gd name="connsiteX8" fmla="*/ 128511 w 1541892"/>
                <a:gd name="connsiteY8" fmla="*/ 1314563 h 1467029"/>
                <a:gd name="connsiteX9" fmla="*/ 223761 w 1541892"/>
                <a:gd name="connsiteY9" fmla="*/ 1379333 h 1467029"/>
                <a:gd name="connsiteX10" fmla="*/ 406641 w 1541892"/>
                <a:gd name="connsiteY10" fmla="*/ 1436483 h 1467029"/>
                <a:gd name="connsiteX11" fmla="*/ 665721 w 1541892"/>
                <a:gd name="connsiteY11" fmla="*/ 1466963 h 1467029"/>
                <a:gd name="connsiteX12" fmla="*/ 900036 w 1541892"/>
                <a:gd name="connsiteY12" fmla="*/ 1428863 h 1467029"/>
                <a:gd name="connsiteX13" fmla="*/ 1122921 w 1541892"/>
                <a:gd name="connsiteY13" fmla="*/ 1345043 h 1467029"/>
                <a:gd name="connsiteX14" fmla="*/ 1273416 w 1541892"/>
                <a:gd name="connsiteY14" fmla="*/ 1211693 h 1467029"/>
                <a:gd name="connsiteX15" fmla="*/ 1309611 w 1541892"/>
                <a:gd name="connsiteY15" fmla="*/ 1236458 h 1467029"/>
                <a:gd name="connsiteX16" fmla="*/ 1408671 w 1541892"/>
                <a:gd name="connsiteY16" fmla="*/ 1219313 h 1467029"/>
                <a:gd name="connsiteX17" fmla="*/ 1477251 w 1541892"/>
                <a:gd name="connsiteY17" fmla="*/ 1145018 h 1467029"/>
                <a:gd name="connsiteX18" fmla="*/ 1536306 w 1541892"/>
                <a:gd name="connsiteY18" fmla="*/ 1047863 h 1467029"/>
                <a:gd name="connsiteX19" fmla="*/ 1530591 w 1541892"/>
                <a:gd name="connsiteY19" fmla="*/ 939278 h 1467029"/>
                <a:gd name="connsiteX20" fmla="*/ 1458201 w 1541892"/>
                <a:gd name="connsiteY20" fmla="*/ 864983 h 1467029"/>
                <a:gd name="connsiteX21" fmla="*/ 1357236 w 1541892"/>
                <a:gd name="connsiteY21" fmla="*/ 872603 h 1467029"/>
                <a:gd name="connsiteX22" fmla="*/ 1418196 w 1541892"/>
                <a:gd name="connsiteY22" fmla="*/ 802118 h 1467029"/>
                <a:gd name="connsiteX23" fmla="*/ 1475346 w 1541892"/>
                <a:gd name="connsiteY23" fmla="*/ 440168 h 1467029"/>
                <a:gd name="connsiteX24" fmla="*/ 1395336 w 1541892"/>
                <a:gd name="connsiteY24" fmla="*/ 158228 h 1467029"/>
                <a:gd name="connsiteX25" fmla="*/ 1199121 w 1541892"/>
                <a:gd name="connsiteY25" fmla="*/ 26783 h 1467029"/>
                <a:gd name="connsiteX26" fmla="*/ 1079106 w 1541892"/>
                <a:gd name="connsiteY26" fmla="*/ 59168 h 1467029"/>
                <a:gd name="connsiteX27" fmla="*/ 827646 w 1541892"/>
                <a:gd name="connsiteY27" fmla="*/ 22973 h 1467029"/>
                <a:gd name="connsiteX28" fmla="*/ 389496 w 1541892"/>
                <a:gd name="connsiteY28" fmla="*/ 24878 h 1467029"/>
                <a:gd name="connsiteX29" fmla="*/ 84696 w 1541892"/>
                <a:gd name="connsiteY29" fmla="*/ 333488 h 1467029"/>
                <a:gd name="connsiteX30" fmla="*/ 4686 w 1541892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57236 w 1542707"/>
                <a:gd name="connsiteY21" fmla="*/ 872603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93431 w 1542707"/>
                <a:gd name="connsiteY21" fmla="*/ 866888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93431 w 1542707"/>
                <a:gd name="connsiteY21" fmla="*/ 866888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93431 w 1542707"/>
                <a:gd name="connsiteY21" fmla="*/ 866888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3864 w 1541885"/>
                <a:gd name="connsiteY0" fmla="*/ 621143 h 1467029"/>
                <a:gd name="connsiteX1" fmla="*/ 41964 w 1541885"/>
                <a:gd name="connsiteY1" fmla="*/ 788783 h 1467029"/>
                <a:gd name="connsiteX2" fmla="*/ 34344 w 1541885"/>
                <a:gd name="connsiteY2" fmla="*/ 828788 h 1467029"/>
                <a:gd name="connsiteX3" fmla="*/ 5769 w 1541885"/>
                <a:gd name="connsiteY3" fmla="*/ 845933 h 1467029"/>
                <a:gd name="connsiteX4" fmla="*/ 5769 w 1541885"/>
                <a:gd name="connsiteY4" fmla="*/ 948803 h 1467029"/>
                <a:gd name="connsiteX5" fmla="*/ 66729 w 1541885"/>
                <a:gd name="connsiteY5" fmla="*/ 1063103 h 1467029"/>
                <a:gd name="connsiteX6" fmla="*/ 110544 w 1541885"/>
                <a:gd name="connsiteY6" fmla="*/ 1101203 h 1467029"/>
                <a:gd name="connsiteX7" fmla="*/ 95304 w 1541885"/>
                <a:gd name="connsiteY7" fmla="*/ 1223123 h 1467029"/>
                <a:gd name="connsiteX8" fmla="*/ 127689 w 1541885"/>
                <a:gd name="connsiteY8" fmla="*/ 1314563 h 1467029"/>
                <a:gd name="connsiteX9" fmla="*/ 222939 w 1541885"/>
                <a:gd name="connsiteY9" fmla="*/ 1379333 h 1467029"/>
                <a:gd name="connsiteX10" fmla="*/ 405819 w 1541885"/>
                <a:gd name="connsiteY10" fmla="*/ 1436483 h 1467029"/>
                <a:gd name="connsiteX11" fmla="*/ 664899 w 1541885"/>
                <a:gd name="connsiteY11" fmla="*/ 1466963 h 1467029"/>
                <a:gd name="connsiteX12" fmla="*/ 899214 w 1541885"/>
                <a:gd name="connsiteY12" fmla="*/ 1428863 h 1467029"/>
                <a:gd name="connsiteX13" fmla="*/ 1122099 w 1541885"/>
                <a:gd name="connsiteY13" fmla="*/ 1345043 h 1467029"/>
                <a:gd name="connsiteX14" fmla="*/ 1272594 w 1541885"/>
                <a:gd name="connsiteY14" fmla="*/ 1211693 h 1467029"/>
                <a:gd name="connsiteX15" fmla="*/ 1308789 w 1541885"/>
                <a:gd name="connsiteY15" fmla="*/ 1236458 h 1467029"/>
                <a:gd name="connsiteX16" fmla="*/ 1407849 w 1541885"/>
                <a:gd name="connsiteY16" fmla="*/ 1219313 h 1467029"/>
                <a:gd name="connsiteX17" fmla="*/ 1476429 w 1541885"/>
                <a:gd name="connsiteY17" fmla="*/ 1145018 h 1467029"/>
                <a:gd name="connsiteX18" fmla="*/ 1535484 w 1541885"/>
                <a:gd name="connsiteY18" fmla="*/ 1047863 h 1467029"/>
                <a:gd name="connsiteX19" fmla="*/ 1529769 w 1541885"/>
                <a:gd name="connsiteY19" fmla="*/ 939278 h 1467029"/>
                <a:gd name="connsiteX20" fmla="*/ 1457379 w 1541885"/>
                <a:gd name="connsiteY20" fmla="*/ 864983 h 1467029"/>
                <a:gd name="connsiteX21" fmla="*/ 1392609 w 1541885"/>
                <a:gd name="connsiteY21" fmla="*/ 866888 h 1467029"/>
                <a:gd name="connsiteX22" fmla="*/ 1417374 w 1541885"/>
                <a:gd name="connsiteY22" fmla="*/ 802118 h 1467029"/>
                <a:gd name="connsiteX23" fmla="*/ 1474524 w 1541885"/>
                <a:gd name="connsiteY23" fmla="*/ 440168 h 1467029"/>
                <a:gd name="connsiteX24" fmla="*/ 1394514 w 1541885"/>
                <a:gd name="connsiteY24" fmla="*/ 158228 h 1467029"/>
                <a:gd name="connsiteX25" fmla="*/ 1198299 w 1541885"/>
                <a:gd name="connsiteY25" fmla="*/ 26783 h 1467029"/>
                <a:gd name="connsiteX26" fmla="*/ 1078284 w 1541885"/>
                <a:gd name="connsiteY26" fmla="*/ 59168 h 1467029"/>
                <a:gd name="connsiteX27" fmla="*/ 826824 w 1541885"/>
                <a:gd name="connsiteY27" fmla="*/ 22973 h 1467029"/>
                <a:gd name="connsiteX28" fmla="*/ 388674 w 1541885"/>
                <a:gd name="connsiteY28" fmla="*/ 24878 h 1467029"/>
                <a:gd name="connsiteX29" fmla="*/ 83874 w 1541885"/>
                <a:gd name="connsiteY29" fmla="*/ 333488 h 1467029"/>
                <a:gd name="connsiteX30" fmla="*/ 3864 w 1541885"/>
                <a:gd name="connsiteY30" fmla="*/ 621143 h 1467029"/>
                <a:gd name="connsiteX0" fmla="*/ 3864 w 1541885"/>
                <a:gd name="connsiteY0" fmla="*/ 619055 h 1464941"/>
                <a:gd name="connsiteX1" fmla="*/ 41964 w 1541885"/>
                <a:gd name="connsiteY1" fmla="*/ 786695 h 1464941"/>
                <a:gd name="connsiteX2" fmla="*/ 34344 w 1541885"/>
                <a:gd name="connsiteY2" fmla="*/ 826700 h 1464941"/>
                <a:gd name="connsiteX3" fmla="*/ 5769 w 1541885"/>
                <a:gd name="connsiteY3" fmla="*/ 843845 h 1464941"/>
                <a:gd name="connsiteX4" fmla="*/ 5769 w 1541885"/>
                <a:gd name="connsiteY4" fmla="*/ 946715 h 1464941"/>
                <a:gd name="connsiteX5" fmla="*/ 66729 w 1541885"/>
                <a:gd name="connsiteY5" fmla="*/ 1061015 h 1464941"/>
                <a:gd name="connsiteX6" fmla="*/ 110544 w 1541885"/>
                <a:gd name="connsiteY6" fmla="*/ 1099115 h 1464941"/>
                <a:gd name="connsiteX7" fmla="*/ 95304 w 1541885"/>
                <a:gd name="connsiteY7" fmla="*/ 1221035 h 1464941"/>
                <a:gd name="connsiteX8" fmla="*/ 127689 w 1541885"/>
                <a:gd name="connsiteY8" fmla="*/ 1312475 h 1464941"/>
                <a:gd name="connsiteX9" fmla="*/ 222939 w 1541885"/>
                <a:gd name="connsiteY9" fmla="*/ 1377245 h 1464941"/>
                <a:gd name="connsiteX10" fmla="*/ 405819 w 1541885"/>
                <a:gd name="connsiteY10" fmla="*/ 1434395 h 1464941"/>
                <a:gd name="connsiteX11" fmla="*/ 664899 w 1541885"/>
                <a:gd name="connsiteY11" fmla="*/ 1464875 h 1464941"/>
                <a:gd name="connsiteX12" fmla="*/ 899214 w 1541885"/>
                <a:gd name="connsiteY12" fmla="*/ 1426775 h 1464941"/>
                <a:gd name="connsiteX13" fmla="*/ 1122099 w 1541885"/>
                <a:gd name="connsiteY13" fmla="*/ 1342955 h 1464941"/>
                <a:gd name="connsiteX14" fmla="*/ 1272594 w 1541885"/>
                <a:gd name="connsiteY14" fmla="*/ 1209605 h 1464941"/>
                <a:gd name="connsiteX15" fmla="*/ 1308789 w 1541885"/>
                <a:gd name="connsiteY15" fmla="*/ 1234370 h 1464941"/>
                <a:gd name="connsiteX16" fmla="*/ 1407849 w 1541885"/>
                <a:gd name="connsiteY16" fmla="*/ 1217225 h 1464941"/>
                <a:gd name="connsiteX17" fmla="*/ 1476429 w 1541885"/>
                <a:gd name="connsiteY17" fmla="*/ 1142930 h 1464941"/>
                <a:gd name="connsiteX18" fmla="*/ 1535484 w 1541885"/>
                <a:gd name="connsiteY18" fmla="*/ 1045775 h 1464941"/>
                <a:gd name="connsiteX19" fmla="*/ 1529769 w 1541885"/>
                <a:gd name="connsiteY19" fmla="*/ 937190 h 1464941"/>
                <a:gd name="connsiteX20" fmla="*/ 1457379 w 1541885"/>
                <a:gd name="connsiteY20" fmla="*/ 862895 h 1464941"/>
                <a:gd name="connsiteX21" fmla="*/ 1392609 w 1541885"/>
                <a:gd name="connsiteY21" fmla="*/ 864800 h 1464941"/>
                <a:gd name="connsiteX22" fmla="*/ 1417374 w 1541885"/>
                <a:gd name="connsiteY22" fmla="*/ 800030 h 1464941"/>
                <a:gd name="connsiteX23" fmla="*/ 1474524 w 1541885"/>
                <a:gd name="connsiteY23" fmla="*/ 438080 h 1464941"/>
                <a:gd name="connsiteX24" fmla="*/ 1394514 w 1541885"/>
                <a:gd name="connsiteY24" fmla="*/ 156140 h 1464941"/>
                <a:gd name="connsiteX25" fmla="*/ 1198299 w 1541885"/>
                <a:gd name="connsiteY25" fmla="*/ 24695 h 1464941"/>
                <a:gd name="connsiteX26" fmla="*/ 1051614 w 1541885"/>
                <a:gd name="connsiteY26" fmla="*/ 3740 h 1464941"/>
                <a:gd name="connsiteX27" fmla="*/ 826824 w 1541885"/>
                <a:gd name="connsiteY27" fmla="*/ 20885 h 1464941"/>
                <a:gd name="connsiteX28" fmla="*/ 388674 w 1541885"/>
                <a:gd name="connsiteY28" fmla="*/ 22790 h 1464941"/>
                <a:gd name="connsiteX29" fmla="*/ 83874 w 1541885"/>
                <a:gd name="connsiteY29" fmla="*/ 331400 h 1464941"/>
                <a:gd name="connsiteX30" fmla="*/ 3864 w 1541885"/>
                <a:gd name="connsiteY30" fmla="*/ 619055 h 1464941"/>
                <a:gd name="connsiteX0" fmla="*/ 3864 w 1541885"/>
                <a:gd name="connsiteY0" fmla="*/ 646071 h 1491957"/>
                <a:gd name="connsiteX1" fmla="*/ 41964 w 1541885"/>
                <a:gd name="connsiteY1" fmla="*/ 813711 h 1491957"/>
                <a:gd name="connsiteX2" fmla="*/ 34344 w 1541885"/>
                <a:gd name="connsiteY2" fmla="*/ 853716 h 1491957"/>
                <a:gd name="connsiteX3" fmla="*/ 5769 w 1541885"/>
                <a:gd name="connsiteY3" fmla="*/ 870861 h 1491957"/>
                <a:gd name="connsiteX4" fmla="*/ 5769 w 1541885"/>
                <a:gd name="connsiteY4" fmla="*/ 973731 h 1491957"/>
                <a:gd name="connsiteX5" fmla="*/ 66729 w 1541885"/>
                <a:gd name="connsiteY5" fmla="*/ 1088031 h 1491957"/>
                <a:gd name="connsiteX6" fmla="*/ 110544 w 1541885"/>
                <a:gd name="connsiteY6" fmla="*/ 1126131 h 1491957"/>
                <a:gd name="connsiteX7" fmla="*/ 95304 w 1541885"/>
                <a:gd name="connsiteY7" fmla="*/ 1248051 h 1491957"/>
                <a:gd name="connsiteX8" fmla="*/ 127689 w 1541885"/>
                <a:gd name="connsiteY8" fmla="*/ 1339491 h 1491957"/>
                <a:gd name="connsiteX9" fmla="*/ 222939 w 1541885"/>
                <a:gd name="connsiteY9" fmla="*/ 1404261 h 1491957"/>
                <a:gd name="connsiteX10" fmla="*/ 405819 w 1541885"/>
                <a:gd name="connsiteY10" fmla="*/ 1461411 h 1491957"/>
                <a:gd name="connsiteX11" fmla="*/ 664899 w 1541885"/>
                <a:gd name="connsiteY11" fmla="*/ 1491891 h 1491957"/>
                <a:gd name="connsiteX12" fmla="*/ 899214 w 1541885"/>
                <a:gd name="connsiteY12" fmla="*/ 1453791 h 1491957"/>
                <a:gd name="connsiteX13" fmla="*/ 1122099 w 1541885"/>
                <a:gd name="connsiteY13" fmla="*/ 1369971 h 1491957"/>
                <a:gd name="connsiteX14" fmla="*/ 1272594 w 1541885"/>
                <a:gd name="connsiteY14" fmla="*/ 1236621 h 1491957"/>
                <a:gd name="connsiteX15" fmla="*/ 1308789 w 1541885"/>
                <a:gd name="connsiteY15" fmla="*/ 1261386 h 1491957"/>
                <a:gd name="connsiteX16" fmla="*/ 1407849 w 1541885"/>
                <a:gd name="connsiteY16" fmla="*/ 1244241 h 1491957"/>
                <a:gd name="connsiteX17" fmla="*/ 1476429 w 1541885"/>
                <a:gd name="connsiteY17" fmla="*/ 1169946 h 1491957"/>
                <a:gd name="connsiteX18" fmla="*/ 1535484 w 1541885"/>
                <a:gd name="connsiteY18" fmla="*/ 1072791 h 1491957"/>
                <a:gd name="connsiteX19" fmla="*/ 1529769 w 1541885"/>
                <a:gd name="connsiteY19" fmla="*/ 964206 h 1491957"/>
                <a:gd name="connsiteX20" fmla="*/ 1457379 w 1541885"/>
                <a:gd name="connsiteY20" fmla="*/ 889911 h 1491957"/>
                <a:gd name="connsiteX21" fmla="*/ 1392609 w 1541885"/>
                <a:gd name="connsiteY21" fmla="*/ 891816 h 1491957"/>
                <a:gd name="connsiteX22" fmla="*/ 1417374 w 1541885"/>
                <a:gd name="connsiteY22" fmla="*/ 827046 h 1491957"/>
                <a:gd name="connsiteX23" fmla="*/ 1474524 w 1541885"/>
                <a:gd name="connsiteY23" fmla="*/ 465096 h 1491957"/>
                <a:gd name="connsiteX24" fmla="*/ 1394514 w 1541885"/>
                <a:gd name="connsiteY24" fmla="*/ 183156 h 1491957"/>
                <a:gd name="connsiteX25" fmla="*/ 1198299 w 1541885"/>
                <a:gd name="connsiteY25" fmla="*/ 51711 h 1491957"/>
                <a:gd name="connsiteX26" fmla="*/ 1051614 w 1541885"/>
                <a:gd name="connsiteY26" fmla="*/ 30756 h 1491957"/>
                <a:gd name="connsiteX27" fmla="*/ 819204 w 1541885"/>
                <a:gd name="connsiteY27" fmla="*/ 276 h 1491957"/>
                <a:gd name="connsiteX28" fmla="*/ 388674 w 1541885"/>
                <a:gd name="connsiteY28" fmla="*/ 49806 h 1491957"/>
                <a:gd name="connsiteX29" fmla="*/ 83874 w 1541885"/>
                <a:gd name="connsiteY29" fmla="*/ 358416 h 1491957"/>
                <a:gd name="connsiteX30" fmla="*/ 3864 w 1541885"/>
                <a:gd name="connsiteY30" fmla="*/ 646071 h 1491957"/>
                <a:gd name="connsiteX0" fmla="*/ 3864 w 1541885"/>
                <a:gd name="connsiteY0" fmla="*/ 646616 h 1492502"/>
                <a:gd name="connsiteX1" fmla="*/ 41964 w 1541885"/>
                <a:gd name="connsiteY1" fmla="*/ 814256 h 1492502"/>
                <a:gd name="connsiteX2" fmla="*/ 34344 w 1541885"/>
                <a:gd name="connsiteY2" fmla="*/ 854261 h 1492502"/>
                <a:gd name="connsiteX3" fmla="*/ 5769 w 1541885"/>
                <a:gd name="connsiteY3" fmla="*/ 871406 h 1492502"/>
                <a:gd name="connsiteX4" fmla="*/ 5769 w 1541885"/>
                <a:gd name="connsiteY4" fmla="*/ 974276 h 1492502"/>
                <a:gd name="connsiteX5" fmla="*/ 66729 w 1541885"/>
                <a:gd name="connsiteY5" fmla="*/ 1088576 h 1492502"/>
                <a:gd name="connsiteX6" fmla="*/ 110544 w 1541885"/>
                <a:gd name="connsiteY6" fmla="*/ 1126676 h 1492502"/>
                <a:gd name="connsiteX7" fmla="*/ 95304 w 1541885"/>
                <a:gd name="connsiteY7" fmla="*/ 1248596 h 1492502"/>
                <a:gd name="connsiteX8" fmla="*/ 127689 w 1541885"/>
                <a:gd name="connsiteY8" fmla="*/ 1340036 h 1492502"/>
                <a:gd name="connsiteX9" fmla="*/ 222939 w 1541885"/>
                <a:gd name="connsiteY9" fmla="*/ 1404806 h 1492502"/>
                <a:gd name="connsiteX10" fmla="*/ 405819 w 1541885"/>
                <a:gd name="connsiteY10" fmla="*/ 1461956 h 1492502"/>
                <a:gd name="connsiteX11" fmla="*/ 664899 w 1541885"/>
                <a:gd name="connsiteY11" fmla="*/ 1492436 h 1492502"/>
                <a:gd name="connsiteX12" fmla="*/ 899214 w 1541885"/>
                <a:gd name="connsiteY12" fmla="*/ 1454336 h 1492502"/>
                <a:gd name="connsiteX13" fmla="*/ 1122099 w 1541885"/>
                <a:gd name="connsiteY13" fmla="*/ 1370516 h 1492502"/>
                <a:gd name="connsiteX14" fmla="*/ 1272594 w 1541885"/>
                <a:gd name="connsiteY14" fmla="*/ 1237166 h 1492502"/>
                <a:gd name="connsiteX15" fmla="*/ 1308789 w 1541885"/>
                <a:gd name="connsiteY15" fmla="*/ 1261931 h 1492502"/>
                <a:gd name="connsiteX16" fmla="*/ 1407849 w 1541885"/>
                <a:gd name="connsiteY16" fmla="*/ 1244786 h 1492502"/>
                <a:gd name="connsiteX17" fmla="*/ 1476429 w 1541885"/>
                <a:gd name="connsiteY17" fmla="*/ 1170491 h 1492502"/>
                <a:gd name="connsiteX18" fmla="*/ 1535484 w 1541885"/>
                <a:gd name="connsiteY18" fmla="*/ 1073336 h 1492502"/>
                <a:gd name="connsiteX19" fmla="*/ 1529769 w 1541885"/>
                <a:gd name="connsiteY19" fmla="*/ 964751 h 1492502"/>
                <a:gd name="connsiteX20" fmla="*/ 1457379 w 1541885"/>
                <a:gd name="connsiteY20" fmla="*/ 890456 h 1492502"/>
                <a:gd name="connsiteX21" fmla="*/ 1392609 w 1541885"/>
                <a:gd name="connsiteY21" fmla="*/ 892361 h 1492502"/>
                <a:gd name="connsiteX22" fmla="*/ 1417374 w 1541885"/>
                <a:gd name="connsiteY22" fmla="*/ 827591 h 1492502"/>
                <a:gd name="connsiteX23" fmla="*/ 1474524 w 1541885"/>
                <a:gd name="connsiteY23" fmla="*/ 465641 h 1492502"/>
                <a:gd name="connsiteX24" fmla="*/ 1394514 w 1541885"/>
                <a:gd name="connsiteY24" fmla="*/ 183701 h 1492502"/>
                <a:gd name="connsiteX25" fmla="*/ 1198299 w 1541885"/>
                <a:gd name="connsiteY25" fmla="*/ 52256 h 1492502"/>
                <a:gd name="connsiteX26" fmla="*/ 1051614 w 1541885"/>
                <a:gd name="connsiteY26" fmla="*/ 21776 h 1492502"/>
                <a:gd name="connsiteX27" fmla="*/ 819204 w 1541885"/>
                <a:gd name="connsiteY27" fmla="*/ 821 h 1492502"/>
                <a:gd name="connsiteX28" fmla="*/ 388674 w 1541885"/>
                <a:gd name="connsiteY28" fmla="*/ 50351 h 1492502"/>
                <a:gd name="connsiteX29" fmla="*/ 83874 w 1541885"/>
                <a:gd name="connsiteY29" fmla="*/ 358961 h 1492502"/>
                <a:gd name="connsiteX30" fmla="*/ 3864 w 1541885"/>
                <a:gd name="connsiteY30" fmla="*/ 646616 h 1492502"/>
                <a:gd name="connsiteX0" fmla="*/ 3864 w 1541885"/>
                <a:gd name="connsiteY0" fmla="*/ 647250 h 1493136"/>
                <a:gd name="connsiteX1" fmla="*/ 41964 w 1541885"/>
                <a:gd name="connsiteY1" fmla="*/ 814890 h 1493136"/>
                <a:gd name="connsiteX2" fmla="*/ 34344 w 1541885"/>
                <a:gd name="connsiteY2" fmla="*/ 854895 h 1493136"/>
                <a:gd name="connsiteX3" fmla="*/ 5769 w 1541885"/>
                <a:gd name="connsiteY3" fmla="*/ 872040 h 1493136"/>
                <a:gd name="connsiteX4" fmla="*/ 5769 w 1541885"/>
                <a:gd name="connsiteY4" fmla="*/ 974910 h 1493136"/>
                <a:gd name="connsiteX5" fmla="*/ 66729 w 1541885"/>
                <a:gd name="connsiteY5" fmla="*/ 1089210 h 1493136"/>
                <a:gd name="connsiteX6" fmla="*/ 110544 w 1541885"/>
                <a:gd name="connsiteY6" fmla="*/ 1127310 h 1493136"/>
                <a:gd name="connsiteX7" fmla="*/ 95304 w 1541885"/>
                <a:gd name="connsiteY7" fmla="*/ 1249230 h 1493136"/>
                <a:gd name="connsiteX8" fmla="*/ 127689 w 1541885"/>
                <a:gd name="connsiteY8" fmla="*/ 1340670 h 1493136"/>
                <a:gd name="connsiteX9" fmla="*/ 222939 w 1541885"/>
                <a:gd name="connsiteY9" fmla="*/ 1405440 h 1493136"/>
                <a:gd name="connsiteX10" fmla="*/ 405819 w 1541885"/>
                <a:gd name="connsiteY10" fmla="*/ 1462590 h 1493136"/>
                <a:gd name="connsiteX11" fmla="*/ 664899 w 1541885"/>
                <a:gd name="connsiteY11" fmla="*/ 1493070 h 1493136"/>
                <a:gd name="connsiteX12" fmla="*/ 899214 w 1541885"/>
                <a:gd name="connsiteY12" fmla="*/ 1454970 h 1493136"/>
                <a:gd name="connsiteX13" fmla="*/ 1122099 w 1541885"/>
                <a:gd name="connsiteY13" fmla="*/ 1371150 h 1493136"/>
                <a:gd name="connsiteX14" fmla="*/ 1272594 w 1541885"/>
                <a:gd name="connsiteY14" fmla="*/ 1237800 h 1493136"/>
                <a:gd name="connsiteX15" fmla="*/ 1308789 w 1541885"/>
                <a:gd name="connsiteY15" fmla="*/ 1262565 h 1493136"/>
                <a:gd name="connsiteX16" fmla="*/ 1407849 w 1541885"/>
                <a:gd name="connsiteY16" fmla="*/ 1245420 h 1493136"/>
                <a:gd name="connsiteX17" fmla="*/ 1476429 w 1541885"/>
                <a:gd name="connsiteY17" fmla="*/ 1171125 h 1493136"/>
                <a:gd name="connsiteX18" fmla="*/ 1535484 w 1541885"/>
                <a:gd name="connsiteY18" fmla="*/ 1073970 h 1493136"/>
                <a:gd name="connsiteX19" fmla="*/ 1529769 w 1541885"/>
                <a:gd name="connsiteY19" fmla="*/ 965385 h 1493136"/>
                <a:gd name="connsiteX20" fmla="*/ 1457379 w 1541885"/>
                <a:gd name="connsiteY20" fmla="*/ 891090 h 1493136"/>
                <a:gd name="connsiteX21" fmla="*/ 1392609 w 1541885"/>
                <a:gd name="connsiteY21" fmla="*/ 892995 h 1493136"/>
                <a:gd name="connsiteX22" fmla="*/ 1417374 w 1541885"/>
                <a:gd name="connsiteY22" fmla="*/ 828225 h 1493136"/>
                <a:gd name="connsiteX23" fmla="*/ 1474524 w 1541885"/>
                <a:gd name="connsiteY23" fmla="*/ 466275 h 1493136"/>
                <a:gd name="connsiteX24" fmla="*/ 1394514 w 1541885"/>
                <a:gd name="connsiteY24" fmla="*/ 184335 h 1493136"/>
                <a:gd name="connsiteX25" fmla="*/ 1198299 w 1541885"/>
                <a:gd name="connsiteY25" fmla="*/ 52890 h 1493136"/>
                <a:gd name="connsiteX26" fmla="*/ 1055424 w 1541885"/>
                <a:gd name="connsiteY26" fmla="*/ 16695 h 1493136"/>
                <a:gd name="connsiteX27" fmla="*/ 819204 w 1541885"/>
                <a:gd name="connsiteY27" fmla="*/ 1455 h 1493136"/>
                <a:gd name="connsiteX28" fmla="*/ 388674 w 1541885"/>
                <a:gd name="connsiteY28" fmla="*/ 50985 h 1493136"/>
                <a:gd name="connsiteX29" fmla="*/ 83874 w 1541885"/>
                <a:gd name="connsiteY29" fmla="*/ 359595 h 1493136"/>
                <a:gd name="connsiteX30" fmla="*/ 3864 w 1541885"/>
                <a:gd name="connsiteY30" fmla="*/ 647250 h 1493136"/>
                <a:gd name="connsiteX0" fmla="*/ 3864 w 1541885"/>
                <a:gd name="connsiteY0" fmla="*/ 647354 h 1493240"/>
                <a:gd name="connsiteX1" fmla="*/ 41964 w 1541885"/>
                <a:gd name="connsiteY1" fmla="*/ 814994 h 1493240"/>
                <a:gd name="connsiteX2" fmla="*/ 34344 w 1541885"/>
                <a:gd name="connsiteY2" fmla="*/ 854999 h 1493240"/>
                <a:gd name="connsiteX3" fmla="*/ 5769 w 1541885"/>
                <a:gd name="connsiteY3" fmla="*/ 872144 h 1493240"/>
                <a:gd name="connsiteX4" fmla="*/ 5769 w 1541885"/>
                <a:gd name="connsiteY4" fmla="*/ 975014 h 1493240"/>
                <a:gd name="connsiteX5" fmla="*/ 66729 w 1541885"/>
                <a:gd name="connsiteY5" fmla="*/ 1089314 h 1493240"/>
                <a:gd name="connsiteX6" fmla="*/ 110544 w 1541885"/>
                <a:gd name="connsiteY6" fmla="*/ 1127414 h 1493240"/>
                <a:gd name="connsiteX7" fmla="*/ 95304 w 1541885"/>
                <a:gd name="connsiteY7" fmla="*/ 1249334 h 1493240"/>
                <a:gd name="connsiteX8" fmla="*/ 127689 w 1541885"/>
                <a:gd name="connsiteY8" fmla="*/ 1340774 h 1493240"/>
                <a:gd name="connsiteX9" fmla="*/ 222939 w 1541885"/>
                <a:gd name="connsiteY9" fmla="*/ 1405544 h 1493240"/>
                <a:gd name="connsiteX10" fmla="*/ 405819 w 1541885"/>
                <a:gd name="connsiteY10" fmla="*/ 1462694 h 1493240"/>
                <a:gd name="connsiteX11" fmla="*/ 664899 w 1541885"/>
                <a:gd name="connsiteY11" fmla="*/ 1493174 h 1493240"/>
                <a:gd name="connsiteX12" fmla="*/ 899214 w 1541885"/>
                <a:gd name="connsiteY12" fmla="*/ 1455074 h 1493240"/>
                <a:gd name="connsiteX13" fmla="*/ 1122099 w 1541885"/>
                <a:gd name="connsiteY13" fmla="*/ 1371254 h 1493240"/>
                <a:gd name="connsiteX14" fmla="*/ 1272594 w 1541885"/>
                <a:gd name="connsiteY14" fmla="*/ 1237904 h 1493240"/>
                <a:gd name="connsiteX15" fmla="*/ 1308789 w 1541885"/>
                <a:gd name="connsiteY15" fmla="*/ 1262669 h 1493240"/>
                <a:gd name="connsiteX16" fmla="*/ 1407849 w 1541885"/>
                <a:gd name="connsiteY16" fmla="*/ 1245524 h 1493240"/>
                <a:gd name="connsiteX17" fmla="*/ 1476429 w 1541885"/>
                <a:gd name="connsiteY17" fmla="*/ 1171229 h 1493240"/>
                <a:gd name="connsiteX18" fmla="*/ 1535484 w 1541885"/>
                <a:gd name="connsiteY18" fmla="*/ 1074074 h 1493240"/>
                <a:gd name="connsiteX19" fmla="*/ 1529769 w 1541885"/>
                <a:gd name="connsiteY19" fmla="*/ 965489 h 1493240"/>
                <a:gd name="connsiteX20" fmla="*/ 1457379 w 1541885"/>
                <a:gd name="connsiteY20" fmla="*/ 891194 h 1493240"/>
                <a:gd name="connsiteX21" fmla="*/ 1392609 w 1541885"/>
                <a:gd name="connsiteY21" fmla="*/ 893099 h 1493240"/>
                <a:gd name="connsiteX22" fmla="*/ 1417374 w 1541885"/>
                <a:gd name="connsiteY22" fmla="*/ 828329 h 1493240"/>
                <a:gd name="connsiteX23" fmla="*/ 1474524 w 1541885"/>
                <a:gd name="connsiteY23" fmla="*/ 466379 h 1493240"/>
                <a:gd name="connsiteX24" fmla="*/ 1394514 w 1541885"/>
                <a:gd name="connsiteY24" fmla="*/ 184439 h 1493240"/>
                <a:gd name="connsiteX25" fmla="*/ 1234494 w 1541885"/>
                <a:gd name="connsiteY25" fmla="*/ 60614 h 1493240"/>
                <a:gd name="connsiteX26" fmla="*/ 1055424 w 1541885"/>
                <a:gd name="connsiteY26" fmla="*/ 16799 h 1493240"/>
                <a:gd name="connsiteX27" fmla="*/ 819204 w 1541885"/>
                <a:gd name="connsiteY27" fmla="*/ 1559 h 1493240"/>
                <a:gd name="connsiteX28" fmla="*/ 388674 w 1541885"/>
                <a:gd name="connsiteY28" fmla="*/ 51089 h 1493240"/>
                <a:gd name="connsiteX29" fmla="*/ 83874 w 1541885"/>
                <a:gd name="connsiteY29" fmla="*/ 359699 h 1493240"/>
                <a:gd name="connsiteX30" fmla="*/ 3864 w 1541885"/>
                <a:gd name="connsiteY30" fmla="*/ 647354 h 1493240"/>
                <a:gd name="connsiteX0" fmla="*/ 3864 w 1541885"/>
                <a:gd name="connsiteY0" fmla="*/ 660052 h 1505938"/>
                <a:gd name="connsiteX1" fmla="*/ 41964 w 1541885"/>
                <a:gd name="connsiteY1" fmla="*/ 827692 h 1505938"/>
                <a:gd name="connsiteX2" fmla="*/ 34344 w 1541885"/>
                <a:gd name="connsiteY2" fmla="*/ 867697 h 1505938"/>
                <a:gd name="connsiteX3" fmla="*/ 5769 w 1541885"/>
                <a:gd name="connsiteY3" fmla="*/ 884842 h 1505938"/>
                <a:gd name="connsiteX4" fmla="*/ 5769 w 1541885"/>
                <a:gd name="connsiteY4" fmla="*/ 987712 h 1505938"/>
                <a:gd name="connsiteX5" fmla="*/ 66729 w 1541885"/>
                <a:gd name="connsiteY5" fmla="*/ 1102012 h 1505938"/>
                <a:gd name="connsiteX6" fmla="*/ 110544 w 1541885"/>
                <a:gd name="connsiteY6" fmla="*/ 1140112 h 1505938"/>
                <a:gd name="connsiteX7" fmla="*/ 95304 w 1541885"/>
                <a:gd name="connsiteY7" fmla="*/ 1262032 h 1505938"/>
                <a:gd name="connsiteX8" fmla="*/ 127689 w 1541885"/>
                <a:gd name="connsiteY8" fmla="*/ 1353472 h 1505938"/>
                <a:gd name="connsiteX9" fmla="*/ 222939 w 1541885"/>
                <a:gd name="connsiteY9" fmla="*/ 1418242 h 1505938"/>
                <a:gd name="connsiteX10" fmla="*/ 405819 w 1541885"/>
                <a:gd name="connsiteY10" fmla="*/ 1475392 h 1505938"/>
                <a:gd name="connsiteX11" fmla="*/ 664899 w 1541885"/>
                <a:gd name="connsiteY11" fmla="*/ 1505872 h 1505938"/>
                <a:gd name="connsiteX12" fmla="*/ 899214 w 1541885"/>
                <a:gd name="connsiteY12" fmla="*/ 1467772 h 1505938"/>
                <a:gd name="connsiteX13" fmla="*/ 1122099 w 1541885"/>
                <a:gd name="connsiteY13" fmla="*/ 1383952 h 1505938"/>
                <a:gd name="connsiteX14" fmla="*/ 1272594 w 1541885"/>
                <a:gd name="connsiteY14" fmla="*/ 1250602 h 1505938"/>
                <a:gd name="connsiteX15" fmla="*/ 1308789 w 1541885"/>
                <a:gd name="connsiteY15" fmla="*/ 1275367 h 1505938"/>
                <a:gd name="connsiteX16" fmla="*/ 1407849 w 1541885"/>
                <a:gd name="connsiteY16" fmla="*/ 1258222 h 1505938"/>
                <a:gd name="connsiteX17" fmla="*/ 1476429 w 1541885"/>
                <a:gd name="connsiteY17" fmla="*/ 1183927 h 1505938"/>
                <a:gd name="connsiteX18" fmla="*/ 1535484 w 1541885"/>
                <a:gd name="connsiteY18" fmla="*/ 1086772 h 1505938"/>
                <a:gd name="connsiteX19" fmla="*/ 1529769 w 1541885"/>
                <a:gd name="connsiteY19" fmla="*/ 978187 h 1505938"/>
                <a:gd name="connsiteX20" fmla="*/ 1457379 w 1541885"/>
                <a:gd name="connsiteY20" fmla="*/ 903892 h 1505938"/>
                <a:gd name="connsiteX21" fmla="*/ 1392609 w 1541885"/>
                <a:gd name="connsiteY21" fmla="*/ 905797 h 1505938"/>
                <a:gd name="connsiteX22" fmla="*/ 1417374 w 1541885"/>
                <a:gd name="connsiteY22" fmla="*/ 841027 h 1505938"/>
                <a:gd name="connsiteX23" fmla="*/ 1474524 w 1541885"/>
                <a:gd name="connsiteY23" fmla="*/ 479077 h 1505938"/>
                <a:gd name="connsiteX24" fmla="*/ 1394514 w 1541885"/>
                <a:gd name="connsiteY24" fmla="*/ 197137 h 1505938"/>
                <a:gd name="connsiteX25" fmla="*/ 1234494 w 1541885"/>
                <a:gd name="connsiteY25" fmla="*/ 73312 h 1505938"/>
                <a:gd name="connsiteX26" fmla="*/ 1055424 w 1541885"/>
                <a:gd name="connsiteY26" fmla="*/ 29497 h 1505938"/>
                <a:gd name="connsiteX27" fmla="*/ 784914 w 1541885"/>
                <a:gd name="connsiteY27" fmla="*/ 922 h 1505938"/>
                <a:gd name="connsiteX28" fmla="*/ 388674 w 1541885"/>
                <a:gd name="connsiteY28" fmla="*/ 63787 h 1505938"/>
                <a:gd name="connsiteX29" fmla="*/ 83874 w 1541885"/>
                <a:gd name="connsiteY29" fmla="*/ 372397 h 1505938"/>
                <a:gd name="connsiteX30" fmla="*/ 3864 w 1541885"/>
                <a:gd name="connsiteY30" fmla="*/ 660052 h 1505938"/>
                <a:gd name="connsiteX0" fmla="*/ 3864 w 1541885"/>
                <a:gd name="connsiteY0" fmla="*/ 660052 h 1505938"/>
                <a:gd name="connsiteX1" fmla="*/ 41964 w 1541885"/>
                <a:gd name="connsiteY1" fmla="*/ 827692 h 1505938"/>
                <a:gd name="connsiteX2" fmla="*/ 34344 w 1541885"/>
                <a:gd name="connsiteY2" fmla="*/ 867697 h 1505938"/>
                <a:gd name="connsiteX3" fmla="*/ 5769 w 1541885"/>
                <a:gd name="connsiteY3" fmla="*/ 884842 h 1505938"/>
                <a:gd name="connsiteX4" fmla="*/ 5769 w 1541885"/>
                <a:gd name="connsiteY4" fmla="*/ 987712 h 1505938"/>
                <a:gd name="connsiteX5" fmla="*/ 66729 w 1541885"/>
                <a:gd name="connsiteY5" fmla="*/ 1102012 h 1505938"/>
                <a:gd name="connsiteX6" fmla="*/ 110544 w 1541885"/>
                <a:gd name="connsiteY6" fmla="*/ 1140112 h 1505938"/>
                <a:gd name="connsiteX7" fmla="*/ 95304 w 1541885"/>
                <a:gd name="connsiteY7" fmla="*/ 1262032 h 1505938"/>
                <a:gd name="connsiteX8" fmla="*/ 127689 w 1541885"/>
                <a:gd name="connsiteY8" fmla="*/ 1353472 h 1505938"/>
                <a:gd name="connsiteX9" fmla="*/ 222939 w 1541885"/>
                <a:gd name="connsiteY9" fmla="*/ 1418242 h 1505938"/>
                <a:gd name="connsiteX10" fmla="*/ 405819 w 1541885"/>
                <a:gd name="connsiteY10" fmla="*/ 1475392 h 1505938"/>
                <a:gd name="connsiteX11" fmla="*/ 664899 w 1541885"/>
                <a:gd name="connsiteY11" fmla="*/ 1505872 h 1505938"/>
                <a:gd name="connsiteX12" fmla="*/ 899214 w 1541885"/>
                <a:gd name="connsiteY12" fmla="*/ 1467772 h 1505938"/>
                <a:gd name="connsiteX13" fmla="*/ 1122099 w 1541885"/>
                <a:gd name="connsiteY13" fmla="*/ 1383952 h 1505938"/>
                <a:gd name="connsiteX14" fmla="*/ 1272594 w 1541885"/>
                <a:gd name="connsiteY14" fmla="*/ 1250602 h 1505938"/>
                <a:gd name="connsiteX15" fmla="*/ 1308789 w 1541885"/>
                <a:gd name="connsiteY15" fmla="*/ 1275367 h 1505938"/>
                <a:gd name="connsiteX16" fmla="*/ 1407849 w 1541885"/>
                <a:gd name="connsiteY16" fmla="*/ 1258222 h 1505938"/>
                <a:gd name="connsiteX17" fmla="*/ 1476429 w 1541885"/>
                <a:gd name="connsiteY17" fmla="*/ 1183927 h 1505938"/>
                <a:gd name="connsiteX18" fmla="*/ 1535484 w 1541885"/>
                <a:gd name="connsiteY18" fmla="*/ 1086772 h 1505938"/>
                <a:gd name="connsiteX19" fmla="*/ 1529769 w 1541885"/>
                <a:gd name="connsiteY19" fmla="*/ 978187 h 1505938"/>
                <a:gd name="connsiteX20" fmla="*/ 1457379 w 1541885"/>
                <a:gd name="connsiteY20" fmla="*/ 903892 h 1505938"/>
                <a:gd name="connsiteX21" fmla="*/ 1392609 w 1541885"/>
                <a:gd name="connsiteY21" fmla="*/ 905797 h 1505938"/>
                <a:gd name="connsiteX22" fmla="*/ 1417374 w 1541885"/>
                <a:gd name="connsiteY22" fmla="*/ 841027 h 1505938"/>
                <a:gd name="connsiteX23" fmla="*/ 1474524 w 1541885"/>
                <a:gd name="connsiteY23" fmla="*/ 479077 h 1505938"/>
                <a:gd name="connsiteX24" fmla="*/ 1396419 w 1541885"/>
                <a:gd name="connsiteY24" fmla="*/ 216187 h 1505938"/>
                <a:gd name="connsiteX25" fmla="*/ 1234494 w 1541885"/>
                <a:gd name="connsiteY25" fmla="*/ 73312 h 1505938"/>
                <a:gd name="connsiteX26" fmla="*/ 1055424 w 1541885"/>
                <a:gd name="connsiteY26" fmla="*/ 29497 h 1505938"/>
                <a:gd name="connsiteX27" fmla="*/ 784914 w 1541885"/>
                <a:gd name="connsiteY27" fmla="*/ 922 h 1505938"/>
                <a:gd name="connsiteX28" fmla="*/ 388674 w 1541885"/>
                <a:gd name="connsiteY28" fmla="*/ 63787 h 1505938"/>
                <a:gd name="connsiteX29" fmla="*/ 83874 w 1541885"/>
                <a:gd name="connsiteY29" fmla="*/ 372397 h 1505938"/>
                <a:gd name="connsiteX30" fmla="*/ 3864 w 1541885"/>
                <a:gd name="connsiteY30" fmla="*/ 660052 h 1505938"/>
                <a:gd name="connsiteX0" fmla="*/ 3864 w 1541885"/>
                <a:gd name="connsiteY0" fmla="*/ 660107 h 1505993"/>
                <a:gd name="connsiteX1" fmla="*/ 41964 w 1541885"/>
                <a:gd name="connsiteY1" fmla="*/ 827747 h 1505993"/>
                <a:gd name="connsiteX2" fmla="*/ 34344 w 1541885"/>
                <a:gd name="connsiteY2" fmla="*/ 867752 h 1505993"/>
                <a:gd name="connsiteX3" fmla="*/ 5769 w 1541885"/>
                <a:gd name="connsiteY3" fmla="*/ 884897 h 1505993"/>
                <a:gd name="connsiteX4" fmla="*/ 5769 w 1541885"/>
                <a:gd name="connsiteY4" fmla="*/ 987767 h 1505993"/>
                <a:gd name="connsiteX5" fmla="*/ 66729 w 1541885"/>
                <a:gd name="connsiteY5" fmla="*/ 1102067 h 1505993"/>
                <a:gd name="connsiteX6" fmla="*/ 110544 w 1541885"/>
                <a:gd name="connsiteY6" fmla="*/ 1140167 h 1505993"/>
                <a:gd name="connsiteX7" fmla="*/ 95304 w 1541885"/>
                <a:gd name="connsiteY7" fmla="*/ 1262087 h 1505993"/>
                <a:gd name="connsiteX8" fmla="*/ 127689 w 1541885"/>
                <a:gd name="connsiteY8" fmla="*/ 1353527 h 1505993"/>
                <a:gd name="connsiteX9" fmla="*/ 222939 w 1541885"/>
                <a:gd name="connsiteY9" fmla="*/ 1418297 h 1505993"/>
                <a:gd name="connsiteX10" fmla="*/ 405819 w 1541885"/>
                <a:gd name="connsiteY10" fmla="*/ 1475447 h 1505993"/>
                <a:gd name="connsiteX11" fmla="*/ 664899 w 1541885"/>
                <a:gd name="connsiteY11" fmla="*/ 1505927 h 1505993"/>
                <a:gd name="connsiteX12" fmla="*/ 899214 w 1541885"/>
                <a:gd name="connsiteY12" fmla="*/ 1467827 h 1505993"/>
                <a:gd name="connsiteX13" fmla="*/ 1122099 w 1541885"/>
                <a:gd name="connsiteY13" fmla="*/ 1384007 h 1505993"/>
                <a:gd name="connsiteX14" fmla="*/ 1272594 w 1541885"/>
                <a:gd name="connsiteY14" fmla="*/ 1250657 h 1505993"/>
                <a:gd name="connsiteX15" fmla="*/ 1308789 w 1541885"/>
                <a:gd name="connsiteY15" fmla="*/ 1275422 h 1505993"/>
                <a:gd name="connsiteX16" fmla="*/ 1407849 w 1541885"/>
                <a:gd name="connsiteY16" fmla="*/ 1258277 h 1505993"/>
                <a:gd name="connsiteX17" fmla="*/ 1476429 w 1541885"/>
                <a:gd name="connsiteY17" fmla="*/ 1183982 h 1505993"/>
                <a:gd name="connsiteX18" fmla="*/ 1535484 w 1541885"/>
                <a:gd name="connsiteY18" fmla="*/ 1086827 h 1505993"/>
                <a:gd name="connsiteX19" fmla="*/ 1529769 w 1541885"/>
                <a:gd name="connsiteY19" fmla="*/ 978242 h 1505993"/>
                <a:gd name="connsiteX20" fmla="*/ 1457379 w 1541885"/>
                <a:gd name="connsiteY20" fmla="*/ 903947 h 1505993"/>
                <a:gd name="connsiteX21" fmla="*/ 1392609 w 1541885"/>
                <a:gd name="connsiteY21" fmla="*/ 905852 h 1505993"/>
                <a:gd name="connsiteX22" fmla="*/ 1417374 w 1541885"/>
                <a:gd name="connsiteY22" fmla="*/ 841082 h 1505993"/>
                <a:gd name="connsiteX23" fmla="*/ 1474524 w 1541885"/>
                <a:gd name="connsiteY23" fmla="*/ 479132 h 1505993"/>
                <a:gd name="connsiteX24" fmla="*/ 1396419 w 1541885"/>
                <a:gd name="connsiteY24" fmla="*/ 216242 h 1505993"/>
                <a:gd name="connsiteX25" fmla="*/ 1230684 w 1541885"/>
                <a:gd name="connsiteY25" fmla="*/ 82892 h 1505993"/>
                <a:gd name="connsiteX26" fmla="*/ 1055424 w 1541885"/>
                <a:gd name="connsiteY26" fmla="*/ 29552 h 1505993"/>
                <a:gd name="connsiteX27" fmla="*/ 784914 w 1541885"/>
                <a:gd name="connsiteY27" fmla="*/ 977 h 1505993"/>
                <a:gd name="connsiteX28" fmla="*/ 388674 w 1541885"/>
                <a:gd name="connsiteY28" fmla="*/ 63842 h 1505993"/>
                <a:gd name="connsiteX29" fmla="*/ 83874 w 1541885"/>
                <a:gd name="connsiteY29" fmla="*/ 372452 h 1505993"/>
                <a:gd name="connsiteX30" fmla="*/ 3864 w 1541885"/>
                <a:gd name="connsiteY30" fmla="*/ 660107 h 1505993"/>
                <a:gd name="connsiteX0" fmla="*/ 3864 w 1541885"/>
                <a:gd name="connsiteY0" fmla="*/ 660701 h 1506587"/>
                <a:gd name="connsiteX1" fmla="*/ 41964 w 1541885"/>
                <a:gd name="connsiteY1" fmla="*/ 828341 h 1506587"/>
                <a:gd name="connsiteX2" fmla="*/ 34344 w 1541885"/>
                <a:gd name="connsiteY2" fmla="*/ 868346 h 1506587"/>
                <a:gd name="connsiteX3" fmla="*/ 5769 w 1541885"/>
                <a:gd name="connsiteY3" fmla="*/ 885491 h 1506587"/>
                <a:gd name="connsiteX4" fmla="*/ 5769 w 1541885"/>
                <a:gd name="connsiteY4" fmla="*/ 988361 h 1506587"/>
                <a:gd name="connsiteX5" fmla="*/ 66729 w 1541885"/>
                <a:gd name="connsiteY5" fmla="*/ 1102661 h 1506587"/>
                <a:gd name="connsiteX6" fmla="*/ 110544 w 1541885"/>
                <a:gd name="connsiteY6" fmla="*/ 1140761 h 1506587"/>
                <a:gd name="connsiteX7" fmla="*/ 95304 w 1541885"/>
                <a:gd name="connsiteY7" fmla="*/ 1262681 h 1506587"/>
                <a:gd name="connsiteX8" fmla="*/ 127689 w 1541885"/>
                <a:gd name="connsiteY8" fmla="*/ 1354121 h 1506587"/>
                <a:gd name="connsiteX9" fmla="*/ 222939 w 1541885"/>
                <a:gd name="connsiteY9" fmla="*/ 1418891 h 1506587"/>
                <a:gd name="connsiteX10" fmla="*/ 405819 w 1541885"/>
                <a:gd name="connsiteY10" fmla="*/ 1476041 h 1506587"/>
                <a:gd name="connsiteX11" fmla="*/ 664899 w 1541885"/>
                <a:gd name="connsiteY11" fmla="*/ 1506521 h 1506587"/>
                <a:gd name="connsiteX12" fmla="*/ 899214 w 1541885"/>
                <a:gd name="connsiteY12" fmla="*/ 1468421 h 1506587"/>
                <a:gd name="connsiteX13" fmla="*/ 1122099 w 1541885"/>
                <a:gd name="connsiteY13" fmla="*/ 1384601 h 1506587"/>
                <a:gd name="connsiteX14" fmla="*/ 1272594 w 1541885"/>
                <a:gd name="connsiteY14" fmla="*/ 1251251 h 1506587"/>
                <a:gd name="connsiteX15" fmla="*/ 1308789 w 1541885"/>
                <a:gd name="connsiteY15" fmla="*/ 1276016 h 1506587"/>
                <a:gd name="connsiteX16" fmla="*/ 1407849 w 1541885"/>
                <a:gd name="connsiteY16" fmla="*/ 1258871 h 1506587"/>
                <a:gd name="connsiteX17" fmla="*/ 1476429 w 1541885"/>
                <a:gd name="connsiteY17" fmla="*/ 1184576 h 1506587"/>
                <a:gd name="connsiteX18" fmla="*/ 1535484 w 1541885"/>
                <a:gd name="connsiteY18" fmla="*/ 1087421 h 1506587"/>
                <a:gd name="connsiteX19" fmla="*/ 1529769 w 1541885"/>
                <a:gd name="connsiteY19" fmla="*/ 978836 h 1506587"/>
                <a:gd name="connsiteX20" fmla="*/ 1457379 w 1541885"/>
                <a:gd name="connsiteY20" fmla="*/ 904541 h 1506587"/>
                <a:gd name="connsiteX21" fmla="*/ 1392609 w 1541885"/>
                <a:gd name="connsiteY21" fmla="*/ 906446 h 1506587"/>
                <a:gd name="connsiteX22" fmla="*/ 1417374 w 1541885"/>
                <a:gd name="connsiteY22" fmla="*/ 841676 h 1506587"/>
                <a:gd name="connsiteX23" fmla="*/ 1474524 w 1541885"/>
                <a:gd name="connsiteY23" fmla="*/ 479726 h 1506587"/>
                <a:gd name="connsiteX24" fmla="*/ 1396419 w 1541885"/>
                <a:gd name="connsiteY24" fmla="*/ 216836 h 1506587"/>
                <a:gd name="connsiteX25" fmla="*/ 1230684 w 1541885"/>
                <a:gd name="connsiteY25" fmla="*/ 83486 h 1506587"/>
                <a:gd name="connsiteX26" fmla="*/ 1055424 w 1541885"/>
                <a:gd name="connsiteY26" fmla="*/ 24431 h 1506587"/>
                <a:gd name="connsiteX27" fmla="*/ 784914 w 1541885"/>
                <a:gd name="connsiteY27" fmla="*/ 1571 h 1506587"/>
                <a:gd name="connsiteX28" fmla="*/ 388674 w 1541885"/>
                <a:gd name="connsiteY28" fmla="*/ 64436 h 1506587"/>
                <a:gd name="connsiteX29" fmla="*/ 83874 w 1541885"/>
                <a:gd name="connsiteY29" fmla="*/ 373046 h 1506587"/>
                <a:gd name="connsiteX30" fmla="*/ 3864 w 1541885"/>
                <a:gd name="connsiteY30" fmla="*/ 660701 h 1506587"/>
                <a:gd name="connsiteX0" fmla="*/ 3864 w 1541885"/>
                <a:gd name="connsiteY0" fmla="*/ 661966 h 1507852"/>
                <a:gd name="connsiteX1" fmla="*/ 41964 w 1541885"/>
                <a:gd name="connsiteY1" fmla="*/ 829606 h 1507852"/>
                <a:gd name="connsiteX2" fmla="*/ 34344 w 1541885"/>
                <a:gd name="connsiteY2" fmla="*/ 869611 h 1507852"/>
                <a:gd name="connsiteX3" fmla="*/ 5769 w 1541885"/>
                <a:gd name="connsiteY3" fmla="*/ 886756 h 1507852"/>
                <a:gd name="connsiteX4" fmla="*/ 5769 w 1541885"/>
                <a:gd name="connsiteY4" fmla="*/ 989626 h 1507852"/>
                <a:gd name="connsiteX5" fmla="*/ 66729 w 1541885"/>
                <a:gd name="connsiteY5" fmla="*/ 1103926 h 1507852"/>
                <a:gd name="connsiteX6" fmla="*/ 110544 w 1541885"/>
                <a:gd name="connsiteY6" fmla="*/ 1142026 h 1507852"/>
                <a:gd name="connsiteX7" fmla="*/ 95304 w 1541885"/>
                <a:gd name="connsiteY7" fmla="*/ 1263946 h 1507852"/>
                <a:gd name="connsiteX8" fmla="*/ 127689 w 1541885"/>
                <a:gd name="connsiteY8" fmla="*/ 1355386 h 1507852"/>
                <a:gd name="connsiteX9" fmla="*/ 222939 w 1541885"/>
                <a:gd name="connsiteY9" fmla="*/ 1420156 h 1507852"/>
                <a:gd name="connsiteX10" fmla="*/ 405819 w 1541885"/>
                <a:gd name="connsiteY10" fmla="*/ 1477306 h 1507852"/>
                <a:gd name="connsiteX11" fmla="*/ 664899 w 1541885"/>
                <a:gd name="connsiteY11" fmla="*/ 1507786 h 1507852"/>
                <a:gd name="connsiteX12" fmla="*/ 899214 w 1541885"/>
                <a:gd name="connsiteY12" fmla="*/ 1469686 h 1507852"/>
                <a:gd name="connsiteX13" fmla="*/ 1122099 w 1541885"/>
                <a:gd name="connsiteY13" fmla="*/ 1385866 h 1507852"/>
                <a:gd name="connsiteX14" fmla="*/ 1272594 w 1541885"/>
                <a:gd name="connsiteY14" fmla="*/ 1252516 h 1507852"/>
                <a:gd name="connsiteX15" fmla="*/ 1308789 w 1541885"/>
                <a:gd name="connsiteY15" fmla="*/ 1277281 h 1507852"/>
                <a:gd name="connsiteX16" fmla="*/ 1407849 w 1541885"/>
                <a:gd name="connsiteY16" fmla="*/ 1260136 h 1507852"/>
                <a:gd name="connsiteX17" fmla="*/ 1476429 w 1541885"/>
                <a:gd name="connsiteY17" fmla="*/ 1185841 h 1507852"/>
                <a:gd name="connsiteX18" fmla="*/ 1535484 w 1541885"/>
                <a:gd name="connsiteY18" fmla="*/ 1088686 h 1507852"/>
                <a:gd name="connsiteX19" fmla="*/ 1529769 w 1541885"/>
                <a:gd name="connsiteY19" fmla="*/ 980101 h 1507852"/>
                <a:gd name="connsiteX20" fmla="*/ 1457379 w 1541885"/>
                <a:gd name="connsiteY20" fmla="*/ 905806 h 1507852"/>
                <a:gd name="connsiteX21" fmla="*/ 1392609 w 1541885"/>
                <a:gd name="connsiteY21" fmla="*/ 907711 h 1507852"/>
                <a:gd name="connsiteX22" fmla="*/ 1417374 w 1541885"/>
                <a:gd name="connsiteY22" fmla="*/ 842941 h 1507852"/>
                <a:gd name="connsiteX23" fmla="*/ 1474524 w 1541885"/>
                <a:gd name="connsiteY23" fmla="*/ 480991 h 1507852"/>
                <a:gd name="connsiteX24" fmla="*/ 1396419 w 1541885"/>
                <a:gd name="connsiteY24" fmla="*/ 218101 h 1507852"/>
                <a:gd name="connsiteX25" fmla="*/ 1230684 w 1541885"/>
                <a:gd name="connsiteY25" fmla="*/ 84751 h 1507852"/>
                <a:gd name="connsiteX26" fmla="*/ 1055424 w 1541885"/>
                <a:gd name="connsiteY26" fmla="*/ 25696 h 1507852"/>
                <a:gd name="connsiteX27" fmla="*/ 784914 w 1541885"/>
                <a:gd name="connsiteY27" fmla="*/ 2836 h 1507852"/>
                <a:gd name="connsiteX28" fmla="*/ 358194 w 1541885"/>
                <a:gd name="connsiteY28" fmla="*/ 86656 h 1507852"/>
                <a:gd name="connsiteX29" fmla="*/ 83874 w 1541885"/>
                <a:gd name="connsiteY29" fmla="*/ 374311 h 1507852"/>
                <a:gd name="connsiteX30" fmla="*/ 3864 w 1541885"/>
                <a:gd name="connsiteY30" fmla="*/ 661966 h 1507852"/>
                <a:gd name="connsiteX0" fmla="*/ 3864 w 1541885"/>
                <a:gd name="connsiteY0" fmla="*/ 661966 h 1507852"/>
                <a:gd name="connsiteX1" fmla="*/ 41964 w 1541885"/>
                <a:gd name="connsiteY1" fmla="*/ 829606 h 1507852"/>
                <a:gd name="connsiteX2" fmla="*/ 34344 w 1541885"/>
                <a:gd name="connsiteY2" fmla="*/ 869611 h 1507852"/>
                <a:gd name="connsiteX3" fmla="*/ 5769 w 1541885"/>
                <a:gd name="connsiteY3" fmla="*/ 886756 h 1507852"/>
                <a:gd name="connsiteX4" fmla="*/ 5769 w 1541885"/>
                <a:gd name="connsiteY4" fmla="*/ 989626 h 1507852"/>
                <a:gd name="connsiteX5" fmla="*/ 66729 w 1541885"/>
                <a:gd name="connsiteY5" fmla="*/ 1103926 h 1507852"/>
                <a:gd name="connsiteX6" fmla="*/ 110544 w 1541885"/>
                <a:gd name="connsiteY6" fmla="*/ 1142026 h 1507852"/>
                <a:gd name="connsiteX7" fmla="*/ 95304 w 1541885"/>
                <a:gd name="connsiteY7" fmla="*/ 1263946 h 1507852"/>
                <a:gd name="connsiteX8" fmla="*/ 127689 w 1541885"/>
                <a:gd name="connsiteY8" fmla="*/ 1355386 h 1507852"/>
                <a:gd name="connsiteX9" fmla="*/ 222939 w 1541885"/>
                <a:gd name="connsiteY9" fmla="*/ 1420156 h 1507852"/>
                <a:gd name="connsiteX10" fmla="*/ 405819 w 1541885"/>
                <a:gd name="connsiteY10" fmla="*/ 1477306 h 1507852"/>
                <a:gd name="connsiteX11" fmla="*/ 664899 w 1541885"/>
                <a:gd name="connsiteY11" fmla="*/ 1507786 h 1507852"/>
                <a:gd name="connsiteX12" fmla="*/ 899214 w 1541885"/>
                <a:gd name="connsiteY12" fmla="*/ 1469686 h 1507852"/>
                <a:gd name="connsiteX13" fmla="*/ 1122099 w 1541885"/>
                <a:gd name="connsiteY13" fmla="*/ 1385866 h 1507852"/>
                <a:gd name="connsiteX14" fmla="*/ 1272594 w 1541885"/>
                <a:gd name="connsiteY14" fmla="*/ 1252516 h 1507852"/>
                <a:gd name="connsiteX15" fmla="*/ 1308789 w 1541885"/>
                <a:gd name="connsiteY15" fmla="*/ 1277281 h 1507852"/>
                <a:gd name="connsiteX16" fmla="*/ 1407849 w 1541885"/>
                <a:gd name="connsiteY16" fmla="*/ 1260136 h 1507852"/>
                <a:gd name="connsiteX17" fmla="*/ 1476429 w 1541885"/>
                <a:gd name="connsiteY17" fmla="*/ 1185841 h 1507852"/>
                <a:gd name="connsiteX18" fmla="*/ 1535484 w 1541885"/>
                <a:gd name="connsiteY18" fmla="*/ 1088686 h 1507852"/>
                <a:gd name="connsiteX19" fmla="*/ 1529769 w 1541885"/>
                <a:gd name="connsiteY19" fmla="*/ 980101 h 1507852"/>
                <a:gd name="connsiteX20" fmla="*/ 1457379 w 1541885"/>
                <a:gd name="connsiteY20" fmla="*/ 905806 h 1507852"/>
                <a:gd name="connsiteX21" fmla="*/ 1392609 w 1541885"/>
                <a:gd name="connsiteY21" fmla="*/ 907711 h 1507852"/>
                <a:gd name="connsiteX22" fmla="*/ 1417374 w 1541885"/>
                <a:gd name="connsiteY22" fmla="*/ 842941 h 1507852"/>
                <a:gd name="connsiteX23" fmla="*/ 1474524 w 1541885"/>
                <a:gd name="connsiteY23" fmla="*/ 480991 h 1507852"/>
                <a:gd name="connsiteX24" fmla="*/ 1396419 w 1541885"/>
                <a:gd name="connsiteY24" fmla="*/ 218101 h 1507852"/>
                <a:gd name="connsiteX25" fmla="*/ 1230684 w 1541885"/>
                <a:gd name="connsiteY25" fmla="*/ 84751 h 1507852"/>
                <a:gd name="connsiteX26" fmla="*/ 1055424 w 1541885"/>
                <a:gd name="connsiteY26" fmla="*/ 25696 h 1507852"/>
                <a:gd name="connsiteX27" fmla="*/ 714429 w 1541885"/>
                <a:gd name="connsiteY27" fmla="*/ 2836 h 1507852"/>
                <a:gd name="connsiteX28" fmla="*/ 358194 w 1541885"/>
                <a:gd name="connsiteY28" fmla="*/ 86656 h 1507852"/>
                <a:gd name="connsiteX29" fmla="*/ 83874 w 1541885"/>
                <a:gd name="connsiteY29" fmla="*/ 374311 h 1507852"/>
                <a:gd name="connsiteX30" fmla="*/ 3864 w 1541885"/>
                <a:gd name="connsiteY30" fmla="*/ 661966 h 1507852"/>
                <a:gd name="connsiteX0" fmla="*/ 3864 w 1541885"/>
                <a:gd name="connsiteY0" fmla="*/ 663510 h 1509396"/>
                <a:gd name="connsiteX1" fmla="*/ 41964 w 1541885"/>
                <a:gd name="connsiteY1" fmla="*/ 831150 h 1509396"/>
                <a:gd name="connsiteX2" fmla="*/ 34344 w 1541885"/>
                <a:gd name="connsiteY2" fmla="*/ 871155 h 1509396"/>
                <a:gd name="connsiteX3" fmla="*/ 5769 w 1541885"/>
                <a:gd name="connsiteY3" fmla="*/ 888300 h 1509396"/>
                <a:gd name="connsiteX4" fmla="*/ 5769 w 1541885"/>
                <a:gd name="connsiteY4" fmla="*/ 991170 h 1509396"/>
                <a:gd name="connsiteX5" fmla="*/ 66729 w 1541885"/>
                <a:gd name="connsiteY5" fmla="*/ 1105470 h 1509396"/>
                <a:gd name="connsiteX6" fmla="*/ 110544 w 1541885"/>
                <a:gd name="connsiteY6" fmla="*/ 1143570 h 1509396"/>
                <a:gd name="connsiteX7" fmla="*/ 95304 w 1541885"/>
                <a:gd name="connsiteY7" fmla="*/ 1265490 h 1509396"/>
                <a:gd name="connsiteX8" fmla="*/ 127689 w 1541885"/>
                <a:gd name="connsiteY8" fmla="*/ 1356930 h 1509396"/>
                <a:gd name="connsiteX9" fmla="*/ 222939 w 1541885"/>
                <a:gd name="connsiteY9" fmla="*/ 1421700 h 1509396"/>
                <a:gd name="connsiteX10" fmla="*/ 405819 w 1541885"/>
                <a:gd name="connsiteY10" fmla="*/ 1478850 h 1509396"/>
                <a:gd name="connsiteX11" fmla="*/ 664899 w 1541885"/>
                <a:gd name="connsiteY11" fmla="*/ 1509330 h 1509396"/>
                <a:gd name="connsiteX12" fmla="*/ 899214 w 1541885"/>
                <a:gd name="connsiteY12" fmla="*/ 1471230 h 1509396"/>
                <a:gd name="connsiteX13" fmla="*/ 1122099 w 1541885"/>
                <a:gd name="connsiteY13" fmla="*/ 1387410 h 1509396"/>
                <a:gd name="connsiteX14" fmla="*/ 1272594 w 1541885"/>
                <a:gd name="connsiteY14" fmla="*/ 1254060 h 1509396"/>
                <a:gd name="connsiteX15" fmla="*/ 1308789 w 1541885"/>
                <a:gd name="connsiteY15" fmla="*/ 1278825 h 1509396"/>
                <a:gd name="connsiteX16" fmla="*/ 1407849 w 1541885"/>
                <a:gd name="connsiteY16" fmla="*/ 1261680 h 1509396"/>
                <a:gd name="connsiteX17" fmla="*/ 1476429 w 1541885"/>
                <a:gd name="connsiteY17" fmla="*/ 1187385 h 1509396"/>
                <a:gd name="connsiteX18" fmla="*/ 1535484 w 1541885"/>
                <a:gd name="connsiteY18" fmla="*/ 1090230 h 1509396"/>
                <a:gd name="connsiteX19" fmla="*/ 1529769 w 1541885"/>
                <a:gd name="connsiteY19" fmla="*/ 981645 h 1509396"/>
                <a:gd name="connsiteX20" fmla="*/ 1457379 w 1541885"/>
                <a:gd name="connsiteY20" fmla="*/ 907350 h 1509396"/>
                <a:gd name="connsiteX21" fmla="*/ 1392609 w 1541885"/>
                <a:gd name="connsiteY21" fmla="*/ 909255 h 1509396"/>
                <a:gd name="connsiteX22" fmla="*/ 1417374 w 1541885"/>
                <a:gd name="connsiteY22" fmla="*/ 844485 h 1509396"/>
                <a:gd name="connsiteX23" fmla="*/ 1474524 w 1541885"/>
                <a:gd name="connsiteY23" fmla="*/ 482535 h 1509396"/>
                <a:gd name="connsiteX24" fmla="*/ 1396419 w 1541885"/>
                <a:gd name="connsiteY24" fmla="*/ 219645 h 1509396"/>
                <a:gd name="connsiteX25" fmla="*/ 1230684 w 1541885"/>
                <a:gd name="connsiteY25" fmla="*/ 86295 h 1509396"/>
                <a:gd name="connsiteX26" fmla="*/ 1034469 w 1541885"/>
                <a:gd name="connsiteY26" fmla="*/ 19620 h 1509396"/>
                <a:gd name="connsiteX27" fmla="*/ 714429 w 1541885"/>
                <a:gd name="connsiteY27" fmla="*/ 4380 h 1509396"/>
                <a:gd name="connsiteX28" fmla="*/ 358194 w 1541885"/>
                <a:gd name="connsiteY28" fmla="*/ 88200 h 1509396"/>
                <a:gd name="connsiteX29" fmla="*/ 83874 w 1541885"/>
                <a:gd name="connsiteY29" fmla="*/ 375855 h 1509396"/>
                <a:gd name="connsiteX30" fmla="*/ 3864 w 1541885"/>
                <a:gd name="connsiteY30" fmla="*/ 663510 h 1509396"/>
                <a:gd name="connsiteX0" fmla="*/ 3864 w 1541885"/>
                <a:gd name="connsiteY0" fmla="*/ 663510 h 1509396"/>
                <a:gd name="connsiteX1" fmla="*/ 41964 w 1541885"/>
                <a:gd name="connsiteY1" fmla="*/ 831150 h 1509396"/>
                <a:gd name="connsiteX2" fmla="*/ 34344 w 1541885"/>
                <a:gd name="connsiteY2" fmla="*/ 871155 h 1509396"/>
                <a:gd name="connsiteX3" fmla="*/ 5769 w 1541885"/>
                <a:gd name="connsiteY3" fmla="*/ 888300 h 1509396"/>
                <a:gd name="connsiteX4" fmla="*/ 5769 w 1541885"/>
                <a:gd name="connsiteY4" fmla="*/ 991170 h 1509396"/>
                <a:gd name="connsiteX5" fmla="*/ 66729 w 1541885"/>
                <a:gd name="connsiteY5" fmla="*/ 1105470 h 1509396"/>
                <a:gd name="connsiteX6" fmla="*/ 110544 w 1541885"/>
                <a:gd name="connsiteY6" fmla="*/ 1143570 h 1509396"/>
                <a:gd name="connsiteX7" fmla="*/ 95304 w 1541885"/>
                <a:gd name="connsiteY7" fmla="*/ 1265490 h 1509396"/>
                <a:gd name="connsiteX8" fmla="*/ 127689 w 1541885"/>
                <a:gd name="connsiteY8" fmla="*/ 1356930 h 1509396"/>
                <a:gd name="connsiteX9" fmla="*/ 222939 w 1541885"/>
                <a:gd name="connsiteY9" fmla="*/ 1421700 h 1509396"/>
                <a:gd name="connsiteX10" fmla="*/ 405819 w 1541885"/>
                <a:gd name="connsiteY10" fmla="*/ 1478850 h 1509396"/>
                <a:gd name="connsiteX11" fmla="*/ 664899 w 1541885"/>
                <a:gd name="connsiteY11" fmla="*/ 1509330 h 1509396"/>
                <a:gd name="connsiteX12" fmla="*/ 899214 w 1541885"/>
                <a:gd name="connsiteY12" fmla="*/ 1471230 h 1509396"/>
                <a:gd name="connsiteX13" fmla="*/ 1122099 w 1541885"/>
                <a:gd name="connsiteY13" fmla="*/ 1387410 h 1509396"/>
                <a:gd name="connsiteX14" fmla="*/ 1272594 w 1541885"/>
                <a:gd name="connsiteY14" fmla="*/ 1254060 h 1509396"/>
                <a:gd name="connsiteX15" fmla="*/ 1308789 w 1541885"/>
                <a:gd name="connsiteY15" fmla="*/ 1278825 h 1509396"/>
                <a:gd name="connsiteX16" fmla="*/ 1407849 w 1541885"/>
                <a:gd name="connsiteY16" fmla="*/ 1261680 h 1509396"/>
                <a:gd name="connsiteX17" fmla="*/ 1476429 w 1541885"/>
                <a:gd name="connsiteY17" fmla="*/ 1187385 h 1509396"/>
                <a:gd name="connsiteX18" fmla="*/ 1535484 w 1541885"/>
                <a:gd name="connsiteY18" fmla="*/ 1090230 h 1509396"/>
                <a:gd name="connsiteX19" fmla="*/ 1529769 w 1541885"/>
                <a:gd name="connsiteY19" fmla="*/ 981645 h 1509396"/>
                <a:gd name="connsiteX20" fmla="*/ 1457379 w 1541885"/>
                <a:gd name="connsiteY20" fmla="*/ 907350 h 1509396"/>
                <a:gd name="connsiteX21" fmla="*/ 1407849 w 1541885"/>
                <a:gd name="connsiteY21" fmla="*/ 909255 h 1509396"/>
                <a:gd name="connsiteX22" fmla="*/ 1417374 w 1541885"/>
                <a:gd name="connsiteY22" fmla="*/ 844485 h 1509396"/>
                <a:gd name="connsiteX23" fmla="*/ 1474524 w 1541885"/>
                <a:gd name="connsiteY23" fmla="*/ 482535 h 1509396"/>
                <a:gd name="connsiteX24" fmla="*/ 1396419 w 1541885"/>
                <a:gd name="connsiteY24" fmla="*/ 219645 h 1509396"/>
                <a:gd name="connsiteX25" fmla="*/ 1230684 w 1541885"/>
                <a:gd name="connsiteY25" fmla="*/ 86295 h 1509396"/>
                <a:gd name="connsiteX26" fmla="*/ 1034469 w 1541885"/>
                <a:gd name="connsiteY26" fmla="*/ 19620 h 1509396"/>
                <a:gd name="connsiteX27" fmla="*/ 714429 w 1541885"/>
                <a:gd name="connsiteY27" fmla="*/ 4380 h 1509396"/>
                <a:gd name="connsiteX28" fmla="*/ 358194 w 1541885"/>
                <a:gd name="connsiteY28" fmla="*/ 88200 h 1509396"/>
                <a:gd name="connsiteX29" fmla="*/ 83874 w 1541885"/>
                <a:gd name="connsiteY29" fmla="*/ 375855 h 1509396"/>
                <a:gd name="connsiteX30" fmla="*/ 3864 w 1541885"/>
                <a:gd name="connsiteY30" fmla="*/ 663510 h 1509396"/>
                <a:gd name="connsiteX0" fmla="*/ 3864 w 1541974"/>
                <a:gd name="connsiteY0" fmla="*/ 663510 h 1509396"/>
                <a:gd name="connsiteX1" fmla="*/ 41964 w 1541974"/>
                <a:gd name="connsiteY1" fmla="*/ 831150 h 1509396"/>
                <a:gd name="connsiteX2" fmla="*/ 34344 w 1541974"/>
                <a:gd name="connsiteY2" fmla="*/ 871155 h 1509396"/>
                <a:gd name="connsiteX3" fmla="*/ 5769 w 1541974"/>
                <a:gd name="connsiteY3" fmla="*/ 888300 h 1509396"/>
                <a:gd name="connsiteX4" fmla="*/ 5769 w 1541974"/>
                <a:gd name="connsiteY4" fmla="*/ 991170 h 1509396"/>
                <a:gd name="connsiteX5" fmla="*/ 66729 w 1541974"/>
                <a:gd name="connsiteY5" fmla="*/ 1105470 h 1509396"/>
                <a:gd name="connsiteX6" fmla="*/ 110544 w 1541974"/>
                <a:gd name="connsiteY6" fmla="*/ 1143570 h 1509396"/>
                <a:gd name="connsiteX7" fmla="*/ 95304 w 1541974"/>
                <a:gd name="connsiteY7" fmla="*/ 1265490 h 1509396"/>
                <a:gd name="connsiteX8" fmla="*/ 127689 w 1541974"/>
                <a:gd name="connsiteY8" fmla="*/ 1356930 h 1509396"/>
                <a:gd name="connsiteX9" fmla="*/ 222939 w 1541974"/>
                <a:gd name="connsiteY9" fmla="*/ 1421700 h 1509396"/>
                <a:gd name="connsiteX10" fmla="*/ 405819 w 1541974"/>
                <a:gd name="connsiteY10" fmla="*/ 1478850 h 1509396"/>
                <a:gd name="connsiteX11" fmla="*/ 664899 w 1541974"/>
                <a:gd name="connsiteY11" fmla="*/ 1509330 h 1509396"/>
                <a:gd name="connsiteX12" fmla="*/ 899214 w 1541974"/>
                <a:gd name="connsiteY12" fmla="*/ 1471230 h 1509396"/>
                <a:gd name="connsiteX13" fmla="*/ 1122099 w 1541974"/>
                <a:gd name="connsiteY13" fmla="*/ 1387410 h 1509396"/>
                <a:gd name="connsiteX14" fmla="*/ 1272594 w 1541974"/>
                <a:gd name="connsiteY14" fmla="*/ 1254060 h 1509396"/>
                <a:gd name="connsiteX15" fmla="*/ 1308789 w 1541974"/>
                <a:gd name="connsiteY15" fmla="*/ 1278825 h 1509396"/>
                <a:gd name="connsiteX16" fmla="*/ 1407849 w 1541974"/>
                <a:gd name="connsiteY16" fmla="*/ 1261680 h 1509396"/>
                <a:gd name="connsiteX17" fmla="*/ 1476429 w 1541974"/>
                <a:gd name="connsiteY17" fmla="*/ 1187385 h 1509396"/>
                <a:gd name="connsiteX18" fmla="*/ 1535484 w 1541974"/>
                <a:gd name="connsiteY18" fmla="*/ 1090230 h 1509396"/>
                <a:gd name="connsiteX19" fmla="*/ 1531674 w 1541974"/>
                <a:gd name="connsiteY19" fmla="*/ 958785 h 1509396"/>
                <a:gd name="connsiteX20" fmla="*/ 1457379 w 1541974"/>
                <a:gd name="connsiteY20" fmla="*/ 907350 h 1509396"/>
                <a:gd name="connsiteX21" fmla="*/ 1407849 w 1541974"/>
                <a:gd name="connsiteY21" fmla="*/ 909255 h 1509396"/>
                <a:gd name="connsiteX22" fmla="*/ 1417374 w 1541974"/>
                <a:gd name="connsiteY22" fmla="*/ 844485 h 1509396"/>
                <a:gd name="connsiteX23" fmla="*/ 1474524 w 1541974"/>
                <a:gd name="connsiteY23" fmla="*/ 482535 h 1509396"/>
                <a:gd name="connsiteX24" fmla="*/ 1396419 w 1541974"/>
                <a:gd name="connsiteY24" fmla="*/ 219645 h 1509396"/>
                <a:gd name="connsiteX25" fmla="*/ 1230684 w 1541974"/>
                <a:gd name="connsiteY25" fmla="*/ 86295 h 1509396"/>
                <a:gd name="connsiteX26" fmla="*/ 1034469 w 1541974"/>
                <a:gd name="connsiteY26" fmla="*/ 19620 h 1509396"/>
                <a:gd name="connsiteX27" fmla="*/ 714429 w 1541974"/>
                <a:gd name="connsiteY27" fmla="*/ 4380 h 1509396"/>
                <a:gd name="connsiteX28" fmla="*/ 358194 w 1541974"/>
                <a:gd name="connsiteY28" fmla="*/ 88200 h 1509396"/>
                <a:gd name="connsiteX29" fmla="*/ 83874 w 1541974"/>
                <a:gd name="connsiteY29" fmla="*/ 375855 h 1509396"/>
                <a:gd name="connsiteX30" fmla="*/ 3864 w 1541974"/>
                <a:gd name="connsiteY30" fmla="*/ 663510 h 1509396"/>
                <a:gd name="connsiteX0" fmla="*/ 3864 w 1541092"/>
                <a:gd name="connsiteY0" fmla="*/ 663510 h 1509396"/>
                <a:gd name="connsiteX1" fmla="*/ 41964 w 1541092"/>
                <a:gd name="connsiteY1" fmla="*/ 831150 h 1509396"/>
                <a:gd name="connsiteX2" fmla="*/ 34344 w 1541092"/>
                <a:gd name="connsiteY2" fmla="*/ 871155 h 1509396"/>
                <a:gd name="connsiteX3" fmla="*/ 5769 w 1541092"/>
                <a:gd name="connsiteY3" fmla="*/ 888300 h 1509396"/>
                <a:gd name="connsiteX4" fmla="*/ 5769 w 1541092"/>
                <a:gd name="connsiteY4" fmla="*/ 991170 h 1509396"/>
                <a:gd name="connsiteX5" fmla="*/ 66729 w 1541092"/>
                <a:gd name="connsiteY5" fmla="*/ 1105470 h 1509396"/>
                <a:gd name="connsiteX6" fmla="*/ 110544 w 1541092"/>
                <a:gd name="connsiteY6" fmla="*/ 1143570 h 1509396"/>
                <a:gd name="connsiteX7" fmla="*/ 95304 w 1541092"/>
                <a:gd name="connsiteY7" fmla="*/ 1265490 h 1509396"/>
                <a:gd name="connsiteX8" fmla="*/ 127689 w 1541092"/>
                <a:gd name="connsiteY8" fmla="*/ 1356930 h 1509396"/>
                <a:gd name="connsiteX9" fmla="*/ 222939 w 1541092"/>
                <a:gd name="connsiteY9" fmla="*/ 1421700 h 1509396"/>
                <a:gd name="connsiteX10" fmla="*/ 405819 w 1541092"/>
                <a:gd name="connsiteY10" fmla="*/ 1478850 h 1509396"/>
                <a:gd name="connsiteX11" fmla="*/ 664899 w 1541092"/>
                <a:gd name="connsiteY11" fmla="*/ 1509330 h 1509396"/>
                <a:gd name="connsiteX12" fmla="*/ 899214 w 1541092"/>
                <a:gd name="connsiteY12" fmla="*/ 1471230 h 1509396"/>
                <a:gd name="connsiteX13" fmla="*/ 1122099 w 1541092"/>
                <a:gd name="connsiteY13" fmla="*/ 1387410 h 1509396"/>
                <a:gd name="connsiteX14" fmla="*/ 1272594 w 1541092"/>
                <a:gd name="connsiteY14" fmla="*/ 1254060 h 1509396"/>
                <a:gd name="connsiteX15" fmla="*/ 1308789 w 1541092"/>
                <a:gd name="connsiteY15" fmla="*/ 1278825 h 1509396"/>
                <a:gd name="connsiteX16" fmla="*/ 1407849 w 1541092"/>
                <a:gd name="connsiteY16" fmla="*/ 1261680 h 1509396"/>
                <a:gd name="connsiteX17" fmla="*/ 1489764 w 1541092"/>
                <a:gd name="connsiteY17" fmla="*/ 1189290 h 1509396"/>
                <a:gd name="connsiteX18" fmla="*/ 1535484 w 1541092"/>
                <a:gd name="connsiteY18" fmla="*/ 1090230 h 1509396"/>
                <a:gd name="connsiteX19" fmla="*/ 1531674 w 1541092"/>
                <a:gd name="connsiteY19" fmla="*/ 958785 h 1509396"/>
                <a:gd name="connsiteX20" fmla="*/ 1457379 w 1541092"/>
                <a:gd name="connsiteY20" fmla="*/ 907350 h 1509396"/>
                <a:gd name="connsiteX21" fmla="*/ 1407849 w 1541092"/>
                <a:gd name="connsiteY21" fmla="*/ 909255 h 1509396"/>
                <a:gd name="connsiteX22" fmla="*/ 1417374 w 1541092"/>
                <a:gd name="connsiteY22" fmla="*/ 844485 h 1509396"/>
                <a:gd name="connsiteX23" fmla="*/ 1474524 w 1541092"/>
                <a:gd name="connsiteY23" fmla="*/ 482535 h 1509396"/>
                <a:gd name="connsiteX24" fmla="*/ 1396419 w 1541092"/>
                <a:gd name="connsiteY24" fmla="*/ 219645 h 1509396"/>
                <a:gd name="connsiteX25" fmla="*/ 1230684 w 1541092"/>
                <a:gd name="connsiteY25" fmla="*/ 86295 h 1509396"/>
                <a:gd name="connsiteX26" fmla="*/ 1034469 w 1541092"/>
                <a:gd name="connsiteY26" fmla="*/ 19620 h 1509396"/>
                <a:gd name="connsiteX27" fmla="*/ 714429 w 1541092"/>
                <a:gd name="connsiteY27" fmla="*/ 4380 h 1509396"/>
                <a:gd name="connsiteX28" fmla="*/ 358194 w 1541092"/>
                <a:gd name="connsiteY28" fmla="*/ 88200 h 1509396"/>
                <a:gd name="connsiteX29" fmla="*/ 83874 w 1541092"/>
                <a:gd name="connsiteY29" fmla="*/ 375855 h 1509396"/>
                <a:gd name="connsiteX30" fmla="*/ 3864 w 1541092"/>
                <a:gd name="connsiteY30" fmla="*/ 663510 h 1509396"/>
                <a:gd name="connsiteX0" fmla="*/ 3864 w 1541092"/>
                <a:gd name="connsiteY0" fmla="*/ 663510 h 1509396"/>
                <a:gd name="connsiteX1" fmla="*/ 41964 w 1541092"/>
                <a:gd name="connsiteY1" fmla="*/ 831150 h 1509396"/>
                <a:gd name="connsiteX2" fmla="*/ 34344 w 1541092"/>
                <a:gd name="connsiteY2" fmla="*/ 871155 h 1509396"/>
                <a:gd name="connsiteX3" fmla="*/ 5769 w 1541092"/>
                <a:gd name="connsiteY3" fmla="*/ 888300 h 1509396"/>
                <a:gd name="connsiteX4" fmla="*/ 5769 w 1541092"/>
                <a:gd name="connsiteY4" fmla="*/ 991170 h 1509396"/>
                <a:gd name="connsiteX5" fmla="*/ 66729 w 1541092"/>
                <a:gd name="connsiteY5" fmla="*/ 1105470 h 1509396"/>
                <a:gd name="connsiteX6" fmla="*/ 110544 w 1541092"/>
                <a:gd name="connsiteY6" fmla="*/ 1143570 h 1509396"/>
                <a:gd name="connsiteX7" fmla="*/ 95304 w 1541092"/>
                <a:gd name="connsiteY7" fmla="*/ 1265490 h 1509396"/>
                <a:gd name="connsiteX8" fmla="*/ 127689 w 1541092"/>
                <a:gd name="connsiteY8" fmla="*/ 1356930 h 1509396"/>
                <a:gd name="connsiteX9" fmla="*/ 222939 w 1541092"/>
                <a:gd name="connsiteY9" fmla="*/ 1421700 h 1509396"/>
                <a:gd name="connsiteX10" fmla="*/ 405819 w 1541092"/>
                <a:gd name="connsiteY10" fmla="*/ 1478850 h 1509396"/>
                <a:gd name="connsiteX11" fmla="*/ 664899 w 1541092"/>
                <a:gd name="connsiteY11" fmla="*/ 1509330 h 1509396"/>
                <a:gd name="connsiteX12" fmla="*/ 899214 w 1541092"/>
                <a:gd name="connsiteY12" fmla="*/ 1471230 h 1509396"/>
                <a:gd name="connsiteX13" fmla="*/ 1122099 w 1541092"/>
                <a:gd name="connsiteY13" fmla="*/ 1387410 h 1509396"/>
                <a:gd name="connsiteX14" fmla="*/ 1276404 w 1541092"/>
                <a:gd name="connsiteY14" fmla="*/ 1263585 h 1509396"/>
                <a:gd name="connsiteX15" fmla="*/ 1308789 w 1541092"/>
                <a:gd name="connsiteY15" fmla="*/ 1278825 h 1509396"/>
                <a:gd name="connsiteX16" fmla="*/ 1407849 w 1541092"/>
                <a:gd name="connsiteY16" fmla="*/ 1261680 h 1509396"/>
                <a:gd name="connsiteX17" fmla="*/ 1489764 w 1541092"/>
                <a:gd name="connsiteY17" fmla="*/ 1189290 h 1509396"/>
                <a:gd name="connsiteX18" fmla="*/ 1535484 w 1541092"/>
                <a:gd name="connsiteY18" fmla="*/ 1090230 h 1509396"/>
                <a:gd name="connsiteX19" fmla="*/ 1531674 w 1541092"/>
                <a:gd name="connsiteY19" fmla="*/ 958785 h 1509396"/>
                <a:gd name="connsiteX20" fmla="*/ 1457379 w 1541092"/>
                <a:gd name="connsiteY20" fmla="*/ 907350 h 1509396"/>
                <a:gd name="connsiteX21" fmla="*/ 1407849 w 1541092"/>
                <a:gd name="connsiteY21" fmla="*/ 909255 h 1509396"/>
                <a:gd name="connsiteX22" fmla="*/ 1417374 w 1541092"/>
                <a:gd name="connsiteY22" fmla="*/ 844485 h 1509396"/>
                <a:gd name="connsiteX23" fmla="*/ 1474524 w 1541092"/>
                <a:gd name="connsiteY23" fmla="*/ 482535 h 1509396"/>
                <a:gd name="connsiteX24" fmla="*/ 1396419 w 1541092"/>
                <a:gd name="connsiteY24" fmla="*/ 219645 h 1509396"/>
                <a:gd name="connsiteX25" fmla="*/ 1230684 w 1541092"/>
                <a:gd name="connsiteY25" fmla="*/ 86295 h 1509396"/>
                <a:gd name="connsiteX26" fmla="*/ 1034469 w 1541092"/>
                <a:gd name="connsiteY26" fmla="*/ 19620 h 1509396"/>
                <a:gd name="connsiteX27" fmla="*/ 714429 w 1541092"/>
                <a:gd name="connsiteY27" fmla="*/ 4380 h 1509396"/>
                <a:gd name="connsiteX28" fmla="*/ 358194 w 1541092"/>
                <a:gd name="connsiteY28" fmla="*/ 88200 h 1509396"/>
                <a:gd name="connsiteX29" fmla="*/ 83874 w 1541092"/>
                <a:gd name="connsiteY29" fmla="*/ 375855 h 1509396"/>
                <a:gd name="connsiteX30" fmla="*/ 3864 w 1541092"/>
                <a:gd name="connsiteY30" fmla="*/ 663510 h 1509396"/>
                <a:gd name="connsiteX0" fmla="*/ 7062 w 1544290"/>
                <a:gd name="connsiteY0" fmla="*/ 663510 h 1509396"/>
                <a:gd name="connsiteX1" fmla="*/ 45162 w 1544290"/>
                <a:gd name="connsiteY1" fmla="*/ 831150 h 1509396"/>
                <a:gd name="connsiteX2" fmla="*/ 37542 w 1544290"/>
                <a:gd name="connsiteY2" fmla="*/ 871155 h 1509396"/>
                <a:gd name="connsiteX3" fmla="*/ 3252 w 1544290"/>
                <a:gd name="connsiteY3" fmla="*/ 901635 h 1509396"/>
                <a:gd name="connsiteX4" fmla="*/ 8967 w 1544290"/>
                <a:gd name="connsiteY4" fmla="*/ 991170 h 1509396"/>
                <a:gd name="connsiteX5" fmla="*/ 69927 w 1544290"/>
                <a:gd name="connsiteY5" fmla="*/ 1105470 h 1509396"/>
                <a:gd name="connsiteX6" fmla="*/ 113742 w 1544290"/>
                <a:gd name="connsiteY6" fmla="*/ 1143570 h 1509396"/>
                <a:gd name="connsiteX7" fmla="*/ 98502 w 1544290"/>
                <a:gd name="connsiteY7" fmla="*/ 1265490 h 1509396"/>
                <a:gd name="connsiteX8" fmla="*/ 130887 w 1544290"/>
                <a:gd name="connsiteY8" fmla="*/ 1356930 h 1509396"/>
                <a:gd name="connsiteX9" fmla="*/ 226137 w 1544290"/>
                <a:gd name="connsiteY9" fmla="*/ 1421700 h 1509396"/>
                <a:gd name="connsiteX10" fmla="*/ 409017 w 1544290"/>
                <a:gd name="connsiteY10" fmla="*/ 1478850 h 1509396"/>
                <a:gd name="connsiteX11" fmla="*/ 668097 w 1544290"/>
                <a:gd name="connsiteY11" fmla="*/ 1509330 h 1509396"/>
                <a:gd name="connsiteX12" fmla="*/ 902412 w 1544290"/>
                <a:gd name="connsiteY12" fmla="*/ 1471230 h 1509396"/>
                <a:gd name="connsiteX13" fmla="*/ 1125297 w 1544290"/>
                <a:gd name="connsiteY13" fmla="*/ 1387410 h 1509396"/>
                <a:gd name="connsiteX14" fmla="*/ 1279602 w 1544290"/>
                <a:gd name="connsiteY14" fmla="*/ 1263585 h 1509396"/>
                <a:gd name="connsiteX15" fmla="*/ 1311987 w 1544290"/>
                <a:gd name="connsiteY15" fmla="*/ 1278825 h 1509396"/>
                <a:gd name="connsiteX16" fmla="*/ 1411047 w 1544290"/>
                <a:gd name="connsiteY16" fmla="*/ 1261680 h 1509396"/>
                <a:gd name="connsiteX17" fmla="*/ 1492962 w 1544290"/>
                <a:gd name="connsiteY17" fmla="*/ 1189290 h 1509396"/>
                <a:gd name="connsiteX18" fmla="*/ 1538682 w 1544290"/>
                <a:gd name="connsiteY18" fmla="*/ 1090230 h 1509396"/>
                <a:gd name="connsiteX19" fmla="*/ 1534872 w 1544290"/>
                <a:gd name="connsiteY19" fmla="*/ 958785 h 1509396"/>
                <a:gd name="connsiteX20" fmla="*/ 1460577 w 1544290"/>
                <a:gd name="connsiteY20" fmla="*/ 907350 h 1509396"/>
                <a:gd name="connsiteX21" fmla="*/ 1411047 w 1544290"/>
                <a:gd name="connsiteY21" fmla="*/ 909255 h 1509396"/>
                <a:gd name="connsiteX22" fmla="*/ 1420572 w 1544290"/>
                <a:gd name="connsiteY22" fmla="*/ 844485 h 1509396"/>
                <a:gd name="connsiteX23" fmla="*/ 1477722 w 1544290"/>
                <a:gd name="connsiteY23" fmla="*/ 482535 h 1509396"/>
                <a:gd name="connsiteX24" fmla="*/ 1399617 w 1544290"/>
                <a:gd name="connsiteY24" fmla="*/ 219645 h 1509396"/>
                <a:gd name="connsiteX25" fmla="*/ 1233882 w 1544290"/>
                <a:gd name="connsiteY25" fmla="*/ 86295 h 1509396"/>
                <a:gd name="connsiteX26" fmla="*/ 1037667 w 1544290"/>
                <a:gd name="connsiteY26" fmla="*/ 19620 h 1509396"/>
                <a:gd name="connsiteX27" fmla="*/ 717627 w 1544290"/>
                <a:gd name="connsiteY27" fmla="*/ 4380 h 1509396"/>
                <a:gd name="connsiteX28" fmla="*/ 361392 w 1544290"/>
                <a:gd name="connsiteY28" fmla="*/ 88200 h 1509396"/>
                <a:gd name="connsiteX29" fmla="*/ 87072 w 1544290"/>
                <a:gd name="connsiteY29" fmla="*/ 375855 h 1509396"/>
                <a:gd name="connsiteX30" fmla="*/ 7062 w 1544290"/>
                <a:gd name="connsiteY30" fmla="*/ 663510 h 1509396"/>
                <a:gd name="connsiteX0" fmla="*/ 7062 w 1544290"/>
                <a:gd name="connsiteY0" fmla="*/ 663510 h 1509396"/>
                <a:gd name="connsiteX1" fmla="*/ 45162 w 1544290"/>
                <a:gd name="connsiteY1" fmla="*/ 831150 h 1509396"/>
                <a:gd name="connsiteX2" fmla="*/ 37542 w 1544290"/>
                <a:gd name="connsiteY2" fmla="*/ 871155 h 1509396"/>
                <a:gd name="connsiteX3" fmla="*/ 3252 w 1544290"/>
                <a:gd name="connsiteY3" fmla="*/ 901635 h 1509396"/>
                <a:gd name="connsiteX4" fmla="*/ 8967 w 1544290"/>
                <a:gd name="connsiteY4" fmla="*/ 991170 h 1509396"/>
                <a:gd name="connsiteX5" fmla="*/ 69927 w 1544290"/>
                <a:gd name="connsiteY5" fmla="*/ 1105470 h 1509396"/>
                <a:gd name="connsiteX6" fmla="*/ 113742 w 1544290"/>
                <a:gd name="connsiteY6" fmla="*/ 1143570 h 1509396"/>
                <a:gd name="connsiteX7" fmla="*/ 98502 w 1544290"/>
                <a:gd name="connsiteY7" fmla="*/ 1265490 h 1509396"/>
                <a:gd name="connsiteX8" fmla="*/ 130887 w 1544290"/>
                <a:gd name="connsiteY8" fmla="*/ 1356930 h 1509396"/>
                <a:gd name="connsiteX9" fmla="*/ 226137 w 1544290"/>
                <a:gd name="connsiteY9" fmla="*/ 1421700 h 1509396"/>
                <a:gd name="connsiteX10" fmla="*/ 409017 w 1544290"/>
                <a:gd name="connsiteY10" fmla="*/ 1478850 h 1509396"/>
                <a:gd name="connsiteX11" fmla="*/ 668097 w 1544290"/>
                <a:gd name="connsiteY11" fmla="*/ 1509330 h 1509396"/>
                <a:gd name="connsiteX12" fmla="*/ 902412 w 1544290"/>
                <a:gd name="connsiteY12" fmla="*/ 1471230 h 1509396"/>
                <a:gd name="connsiteX13" fmla="*/ 1125297 w 1544290"/>
                <a:gd name="connsiteY13" fmla="*/ 1387410 h 1509396"/>
                <a:gd name="connsiteX14" fmla="*/ 1279602 w 1544290"/>
                <a:gd name="connsiteY14" fmla="*/ 1263585 h 1509396"/>
                <a:gd name="connsiteX15" fmla="*/ 1311987 w 1544290"/>
                <a:gd name="connsiteY15" fmla="*/ 1278825 h 1509396"/>
                <a:gd name="connsiteX16" fmla="*/ 1411047 w 1544290"/>
                <a:gd name="connsiteY16" fmla="*/ 1261680 h 1509396"/>
                <a:gd name="connsiteX17" fmla="*/ 1492962 w 1544290"/>
                <a:gd name="connsiteY17" fmla="*/ 1189290 h 1509396"/>
                <a:gd name="connsiteX18" fmla="*/ 1538682 w 1544290"/>
                <a:gd name="connsiteY18" fmla="*/ 1090230 h 1509396"/>
                <a:gd name="connsiteX19" fmla="*/ 1534872 w 1544290"/>
                <a:gd name="connsiteY19" fmla="*/ 958785 h 1509396"/>
                <a:gd name="connsiteX20" fmla="*/ 1460577 w 1544290"/>
                <a:gd name="connsiteY20" fmla="*/ 907350 h 1509396"/>
                <a:gd name="connsiteX21" fmla="*/ 1411047 w 1544290"/>
                <a:gd name="connsiteY21" fmla="*/ 909255 h 1509396"/>
                <a:gd name="connsiteX22" fmla="*/ 1420572 w 1544290"/>
                <a:gd name="connsiteY22" fmla="*/ 844485 h 1509396"/>
                <a:gd name="connsiteX23" fmla="*/ 1477722 w 1544290"/>
                <a:gd name="connsiteY23" fmla="*/ 482535 h 1509396"/>
                <a:gd name="connsiteX24" fmla="*/ 1399617 w 1544290"/>
                <a:gd name="connsiteY24" fmla="*/ 219645 h 1509396"/>
                <a:gd name="connsiteX25" fmla="*/ 1233882 w 1544290"/>
                <a:gd name="connsiteY25" fmla="*/ 86295 h 1509396"/>
                <a:gd name="connsiteX26" fmla="*/ 1037667 w 1544290"/>
                <a:gd name="connsiteY26" fmla="*/ 19620 h 1509396"/>
                <a:gd name="connsiteX27" fmla="*/ 717627 w 1544290"/>
                <a:gd name="connsiteY27" fmla="*/ 4380 h 1509396"/>
                <a:gd name="connsiteX28" fmla="*/ 361392 w 1544290"/>
                <a:gd name="connsiteY28" fmla="*/ 88200 h 1509396"/>
                <a:gd name="connsiteX29" fmla="*/ 87072 w 1544290"/>
                <a:gd name="connsiteY29" fmla="*/ 375855 h 1509396"/>
                <a:gd name="connsiteX30" fmla="*/ 7062 w 1544290"/>
                <a:gd name="connsiteY30" fmla="*/ 663510 h 1509396"/>
                <a:gd name="connsiteX0" fmla="*/ 7910 w 1545138"/>
                <a:gd name="connsiteY0" fmla="*/ 663510 h 1509396"/>
                <a:gd name="connsiteX1" fmla="*/ 46010 w 1545138"/>
                <a:gd name="connsiteY1" fmla="*/ 831150 h 1509396"/>
                <a:gd name="connsiteX2" fmla="*/ 50269 w 1545138"/>
                <a:gd name="connsiteY2" fmla="*/ 875907 h 1509396"/>
                <a:gd name="connsiteX3" fmla="*/ 4100 w 1545138"/>
                <a:gd name="connsiteY3" fmla="*/ 901635 h 1509396"/>
                <a:gd name="connsiteX4" fmla="*/ 9815 w 1545138"/>
                <a:gd name="connsiteY4" fmla="*/ 991170 h 1509396"/>
                <a:gd name="connsiteX5" fmla="*/ 70775 w 1545138"/>
                <a:gd name="connsiteY5" fmla="*/ 1105470 h 1509396"/>
                <a:gd name="connsiteX6" fmla="*/ 114590 w 1545138"/>
                <a:gd name="connsiteY6" fmla="*/ 1143570 h 1509396"/>
                <a:gd name="connsiteX7" fmla="*/ 99350 w 1545138"/>
                <a:gd name="connsiteY7" fmla="*/ 1265490 h 1509396"/>
                <a:gd name="connsiteX8" fmla="*/ 131735 w 1545138"/>
                <a:gd name="connsiteY8" fmla="*/ 1356930 h 1509396"/>
                <a:gd name="connsiteX9" fmla="*/ 226985 w 1545138"/>
                <a:gd name="connsiteY9" fmla="*/ 1421700 h 1509396"/>
                <a:gd name="connsiteX10" fmla="*/ 409865 w 1545138"/>
                <a:gd name="connsiteY10" fmla="*/ 1478850 h 1509396"/>
                <a:gd name="connsiteX11" fmla="*/ 668945 w 1545138"/>
                <a:gd name="connsiteY11" fmla="*/ 1509330 h 1509396"/>
                <a:gd name="connsiteX12" fmla="*/ 903260 w 1545138"/>
                <a:gd name="connsiteY12" fmla="*/ 1471230 h 1509396"/>
                <a:gd name="connsiteX13" fmla="*/ 1126145 w 1545138"/>
                <a:gd name="connsiteY13" fmla="*/ 1387410 h 1509396"/>
                <a:gd name="connsiteX14" fmla="*/ 1280450 w 1545138"/>
                <a:gd name="connsiteY14" fmla="*/ 1263585 h 1509396"/>
                <a:gd name="connsiteX15" fmla="*/ 1312835 w 1545138"/>
                <a:gd name="connsiteY15" fmla="*/ 1278825 h 1509396"/>
                <a:gd name="connsiteX16" fmla="*/ 1411895 w 1545138"/>
                <a:gd name="connsiteY16" fmla="*/ 1261680 h 1509396"/>
                <a:gd name="connsiteX17" fmla="*/ 1493810 w 1545138"/>
                <a:gd name="connsiteY17" fmla="*/ 1189290 h 1509396"/>
                <a:gd name="connsiteX18" fmla="*/ 1539530 w 1545138"/>
                <a:gd name="connsiteY18" fmla="*/ 1090230 h 1509396"/>
                <a:gd name="connsiteX19" fmla="*/ 1535720 w 1545138"/>
                <a:gd name="connsiteY19" fmla="*/ 958785 h 1509396"/>
                <a:gd name="connsiteX20" fmla="*/ 1461425 w 1545138"/>
                <a:gd name="connsiteY20" fmla="*/ 907350 h 1509396"/>
                <a:gd name="connsiteX21" fmla="*/ 1411895 w 1545138"/>
                <a:gd name="connsiteY21" fmla="*/ 909255 h 1509396"/>
                <a:gd name="connsiteX22" fmla="*/ 1421420 w 1545138"/>
                <a:gd name="connsiteY22" fmla="*/ 844485 h 1509396"/>
                <a:gd name="connsiteX23" fmla="*/ 1478570 w 1545138"/>
                <a:gd name="connsiteY23" fmla="*/ 482535 h 1509396"/>
                <a:gd name="connsiteX24" fmla="*/ 1400465 w 1545138"/>
                <a:gd name="connsiteY24" fmla="*/ 219645 h 1509396"/>
                <a:gd name="connsiteX25" fmla="*/ 1234730 w 1545138"/>
                <a:gd name="connsiteY25" fmla="*/ 86295 h 1509396"/>
                <a:gd name="connsiteX26" fmla="*/ 1038515 w 1545138"/>
                <a:gd name="connsiteY26" fmla="*/ 19620 h 1509396"/>
                <a:gd name="connsiteX27" fmla="*/ 718475 w 1545138"/>
                <a:gd name="connsiteY27" fmla="*/ 4380 h 1509396"/>
                <a:gd name="connsiteX28" fmla="*/ 362240 w 1545138"/>
                <a:gd name="connsiteY28" fmla="*/ 88200 h 1509396"/>
                <a:gd name="connsiteX29" fmla="*/ 87920 w 1545138"/>
                <a:gd name="connsiteY29" fmla="*/ 375855 h 1509396"/>
                <a:gd name="connsiteX30" fmla="*/ 7910 w 1545138"/>
                <a:gd name="connsiteY30" fmla="*/ 663510 h 1509396"/>
                <a:gd name="connsiteX0" fmla="*/ 7911 w 1545139"/>
                <a:gd name="connsiteY0" fmla="*/ 663510 h 1509396"/>
                <a:gd name="connsiteX1" fmla="*/ 46011 w 1545139"/>
                <a:gd name="connsiteY1" fmla="*/ 831150 h 1509396"/>
                <a:gd name="connsiteX2" fmla="*/ 50270 w 1545139"/>
                <a:gd name="connsiteY2" fmla="*/ 875907 h 1509396"/>
                <a:gd name="connsiteX3" fmla="*/ 4101 w 1545139"/>
                <a:gd name="connsiteY3" fmla="*/ 887379 h 1509396"/>
                <a:gd name="connsiteX4" fmla="*/ 9816 w 1545139"/>
                <a:gd name="connsiteY4" fmla="*/ 991170 h 1509396"/>
                <a:gd name="connsiteX5" fmla="*/ 70776 w 1545139"/>
                <a:gd name="connsiteY5" fmla="*/ 1105470 h 1509396"/>
                <a:gd name="connsiteX6" fmla="*/ 114591 w 1545139"/>
                <a:gd name="connsiteY6" fmla="*/ 1143570 h 1509396"/>
                <a:gd name="connsiteX7" fmla="*/ 99351 w 1545139"/>
                <a:gd name="connsiteY7" fmla="*/ 1265490 h 1509396"/>
                <a:gd name="connsiteX8" fmla="*/ 131736 w 1545139"/>
                <a:gd name="connsiteY8" fmla="*/ 1356930 h 1509396"/>
                <a:gd name="connsiteX9" fmla="*/ 226986 w 1545139"/>
                <a:gd name="connsiteY9" fmla="*/ 1421700 h 1509396"/>
                <a:gd name="connsiteX10" fmla="*/ 409866 w 1545139"/>
                <a:gd name="connsiteY10" fmla="*/ 1478850 h 1509396"/>
                <a:gd name="connsiteX11" fmla="*/ 668946 w 1545139"/>
                <a:gd name="connsiteY11" fmla="*/ 1509330 h 1509396"/>
                <a:gd name="connsiteX12" fmla="*/ 903261 w 1545139"/>
                <a:gd name="connsiteY12" fmla="*/ 1471230 h 1509396"/>
                <a:gd name="connsiteX13" fmla="*/ 1126146 w 1545139"/>
                <a:gd name="connsiteY13" fmla="*/ 1387410 h 1509396"/>
                <a:gd name="connsiteX14" fmla="*/ 1280451 w 1545139"/>
                <a:gd name="connsiteY14" fmla="*/ 1263585 h 1509396"/>
                <a:gd name="connsiteX15" fmla="*/ 1312836 w 1545139"/>
                <a:gd name="connsiteY15" fmla="*/ 1278825 h 1509396"/>
                <a:gd name="connsiteX16" fmla="*/ 1411896 w 1545139"/>
                <a:gd name="connsiteY16" fmla="*/ 1261680 h 1509396"/>
                <a:gd name="connsiteX17" fmla="*/ 1493811 w 1545139"/>
                <a:gd name="connsiteY17" fmla="*/ 1189290 h 1509396"/>
                <a:gd name="connsiteX18" fmla="*/ 1539531 w 1545139"/>
                <a:gd name="connsiteY18" fmla="*/ 1090230 h 1509396"/>
                <a:gd name="connsiteX19" fmla="*/ 1535721 w 1545139"/>
                <a:gd name="connsiteY19" fmla="*/ 958785 h 1509396"/>
                <a:gd name="connsiteX20" fmla="*/ 1461426 w 1545139"/>
                <a:gd name="connsiteY20" fmla="*/ 907350 h 1509396"/>
                <a:gd name="connsiteX21" fmla="*/ 1411896 w 1545139"/>
                <a:gd name="connsiteY21" fmla="*/ 909255 h 1509396"/>
                <a:gd name="connsiteX22" fmla="*/ 1421421 w 1545139"/>
                <a:gd name="connsiteY22" fmla="*/ 844485 h 1509396"/>
                <a:gd name="connsiteX23" fmla="*/ 1478571 w 1545139"/>
                <a:gd name="connsiteY23" fmla="*/ 482535 h 1509396"/>
                <a:gd name="connsiteX24" fmla="*/ 1400466 w 1545139"/>
                <a:gd name="connsiteY24" fmla="*/ 219645 h 1509396"/>
                <a:gd name="connsiteX25" fmla="*/ 1234731 w 1545139"/>
                <a:gd name="connsiteY25" fmla="*/ 86295 h 1509396"/>
                <a:gd name="connsiteX26" fmla="*/ 1038516 w 1545139"/>
                <a:gd name="connsiteY26" fmla="*/ 19620 h 1509396"/>
                <a:gd name="connsiteX27" fmla="*/ 718476 w 1545139"/>
                <a:gd name="connsiteY27" fmla="*/ 4380 h 1509396"/>
                <a:gd name="connsiteX28" fmla="*/ 362241 w 1545139"/>
                <a:gd name="connsiteY28" fmla="*/ 88200 h 1509396"/>
                <a:gd name="connsiteX29" fmla="*/ 87921 w 1545139"/>
                <a:gd name="connsiteY29" fmla="*/ 375855 h 1509396"/>
                <a:gd name="connsiteX30" fmla="*/ 7911 w 1545139"/>
                <a:gd name="connsiteY30" fmla="*/ 663510 h 1509396"/>
                <a:gd name="connsiteX0" fmla="*/ 9982 w 1547210"/>
                <a:gd name="connsiteY0" fmla="*/ 663510 h 1509396"/>
                <a:gd name="connsiteX1" fmla="*/ 48082 w 1547210"/>
                <a:gd name="connsiteY1" fmla="*/ 831150 h 1509396"/>
                <a:gd name="connsiteX2" fmla="*/ 52341 w 1547210"/>
                <a:gd name="connsiteY2" fmla="*/ 875907 h 1509396"/>
                <a:gd name="connsiteX3" fmla="*/ 6172 w 1547210"/>
                <a:gd name="connsiteY3" fmla="*/ 887379 h 1509396"/>
                <a:gd name="connsiteX4" fmla="*/ 11887 w 1547210"/>
                <a:gd name="connsiteY4" fmla="*/ 991170 h 1509396"/>
                <a:gd name="connsiteX5" fmla="*/ 72847 w 1547210"/>
                <a:gd name="connsiteY5" fmla="*/ 1105470 h 1509396"/>
                <a:gd name="connsiteX6" fmla="*/ 116662 w 1547210"/>
                <a:gd name="connsiteY6" fmla="*/ 1143570 h 1509396"/>
                <a:gd name="connsiteX7" fmla="*/ 101422 w 1547210"/>
                <a:gd name="connsiteY7" fmla="*/ 1265490 h 1509396"/>
                <a:gd name="connsiteX8" fmla="*/ 133807 w 1547210"/>
                <a:gd name="connsiteY8" fmla="*/ 1356930 h 1509396"/>
                <a:gd name="connsiteX9" fmla="*/ 229057 w 1547210"/>
                <a:gd name="connsiteY9" fmla="*/ 1421700 h 1509396"/>
                <a:gd name="connsiteX10" fmla="*/ 411937 w 1547210"/>
                <a:gd name="connsiteY10" fmla="*/ 1478850 h 1509396"/>
                <a:gd name="connsiteX11" fmla="*/ 671017 w 1547210"/>
                <a:gd name="connsiteY11" fmla="*/ 1509330 h 1509396"/>
                <a:gd name="connsiteX12" fmla="*/ 905332 w 1547210"/>
                <a:gd name="connsiteY12" fmla="*/ 1471230 h 1509396"/>
                <a:gd name="connsiteX13" fmla="*/ 1128217 w 1547210"/>
                <a:gd name="connsiteY13" fmla="*/ 1387410 h 1509396"/>
                <a:gd name="connsiteX14" fmla="*/ 1282522 w 1547210"/>
                <a:gd name="connsiteY14" fmla="*/ 1263585 h 1509396"/>
                <a:gd name="connsiteX15" fmla="*/ 1314907 w 1547210"/>
                <a:gd name="connsiteY15" fmla="*/ 1278825 h 1509396"/>
                <a:gd name="connsiteX16" fmla="*/ 1413967 w 1547210"/>
                <a:gd name="connsiteY16" fmla="*/ 1261680 h 1509396"/>
                <a:gd name="connsiteX17" fmla="*/ 1495882 w 1547210"/>
                <a:gd name="connsiteY17" fmla="*/ 1189290 h 1509396"/>
                <a:gd name="connsiteX18" fmla="*/ 1541602 w 1547210"/>
                <a:gd name="connsiteY18" fmla="*/ 1090230 h 1509396"/>
                <a:gd name="connsiteX19" fmla="*/ 1537792 w 1547210"/>
                <a:gd name="connsiteY19" fmla="*/ 958785 h 1509396"/>
                <a:gd name="connsiteX20" fmla="*/ 1463497 w 1547210"/>
                <a:gd name="connsiteY20" fmla="*/ 907350 h 1509396"/>
                <a:gd name="connsiteX21" fmla="*/ 1413967 w 1547210"/>
                <a:gd name="connsiteY21" fmla="*/ 909255 h 1509396"/>
                <a:gd name="connsiteX22" fmla="*/ 1423492 w 1547210"/>
                <a:gd name="connsiteY22" fmla="*/ 844485 h 1509396"/>
                <a:gd name="connsiteX23" fmla="*/ 1480642 w 1547210"/>
                <a:gd name="connsiteY23" fmla="*/ 482535 h 1509396"/>
                <a:gd name="connsiteX24" fmla="*/ 1402537 w 1547210"/>
                <a:gd name="connsiteY24" fmla="*/ 219645 h 1509396"/>
                <a:gd name="connsiteX25" fmla="*/ 1236802 w 1547210"/>
                <a:gd name="connsiteY25" fmla="*/ 86295 h 1509396"/>
                <a:gd name="connsiteX26" fmla="*/ 1040587 w 1547210"/>
                <a:gd name="connsiteY26" fmla="*/ 19620 h 1509396"/>
                <a:gd name="connsiteX27" fmla="*/ 720547 w 1547210"/>
                <a:gd name="connsiteY27" fmla="*/ 4380 h 1509396"/>
                <a:gd name="connsiteX28" fmla="*/ 364312 w 1547210"/>
                <a:gd name="connsiteY28" fmla="*/ 88200 h 1509396"/>
                <a:gd name="connsiteX29" fmla="*/ 89992 w 1547210"/>
                <a:gd name="connsiteY29" fmla="*/ 375855 h 1509396"/>
                <a:gd name="connsiteX30" fmla="*/ 9982 w 1547210"/>
                <a:gd name="connsiteY30" fmla="*/ 663510 h 1509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547210" h="1509396">
                  <a:moveTo>
                    <a:pt x="9982" y="663510"/>
                  </a:moveTo>
                  <a:cubicBezTo>
                    <a:pt x="2997" y="739392"/>
                    <a:pt x="41022" y="795751"/>
                    <a:pt x="48082" y="831150"/>
                  </a:cubicBezTo>
                  <a:cubicBezTo>
                    <a:pt x="55142" y="866549"/>
                    <a:pt x="59326" y="866536"/>
                    <a:pt x="52341" y="875907"/>
                  </a:cubicBezTo>
                  <a:cubicBezTo>
                    <a:pt x="45356" y="885278"/>
                    <a:pt x="17665" y="856288"/>
                    <a:pt x="6172" y="887379"/>
                  </a:cubicBezTo>
                  <a:cubicBezTo>
                    <a:pt x="-5321" y="918470"/>
                    <a:pt x="775" y="954822"/>
                    <a:pt x="11887" y="991170"/>
                  </a:cubicBezTo>
                  <a:cubicBezTo>
                    <a:pt x="22999" y="1027518"/>
                    <a:pt x="55384" y="1080070"/>
                    <a:pt x="72847" y="1105470"/>
                  </a:cubicBezTo>
                  <a:cubicBezTo>
                    <a:pt x="90310" y="1130870"/>
                    <a:pt x="111900" y="1116900"/>
                    <a:pt x="116662" y="1143570"/>
                  </a:cubicBezTo>
                  <a:cubicBezTo>
                    <a:pt x="121424" y="1170240"/>
                    <a:pt x="98565" y="1229930"/>
                    <a:pt x="101422" y="1265490"/>
                  </a:cubicBezTo>
                  <a:cubicBezTo>
                    <a:pt x="104279" y="1301050"/>
                    <a:pt x="112535" y="1330895"/>
                    <a:pt x="133807" y="1356930"/>
                  </a:cubicBezTo>
                  <a:cubicBezTo>
                    <a:pt x="155079" y="1382965"/>
                    <a:pt x="182702" y="1401380"/>
                    <a:pt x="229057" y="1421700"/>
                  </a:cubicBezTo>
                  <a:cubicBezTo>
                    <a:pt x="275412" y="1442020"/>
                    <a:pt x="338277" y="1464245"/>
                    <a:pt x="411937" y="1478850"/>
                  </a:cubicBezTo>
                  <a:cubicBezTo>
                    <a:pt x="485597" y="1493455"/>
                    <a:pt x="588785" y="1510600"/>
                    <a:pt x="671017" y="1509330"/>
                  </a:cubicBezTo>
                  <a:cubicBezTo>
                    <a:pt x="753250" y="1508060"/>
                    <a:pt x="829132" y="1491550"/>
                    <a:pt x="905332" y="1471230"/>
                  </a:cubicBezTo>
                  <a:cubicBezTo>
                    <a:pt x="981532" y="1450910"/>
                    <a:pt x="1065352" y="1422018"/>
                    <a:pt x="1128217" y="1387410"/>
                  </a:cubicBezTo>
                  <a:cubicBezTo>
                    <a:pt x="1191082" y="1352803"/>
                    <a:pt x="1251407" y="1281682"/>
                    <a:pt x="1282522" y="1263585"/>
                  </a:cubicBezTo>
                  <a:cubicBezTo>
                    <a:pt x="1313637" y="1245488"/>
                    <a:pt x="1268078" y="1259759"/>
                    <a:pt x="1314907" y="1278825"/>
                  </a:cubicBezTo>
                  <a:cubicBezTo>
                    <a:pt x="1361736" y="1297891"/>
                    <a:pt x="1383805" y="1276602"/>
                    <a:pt x="1413967" y="1261680"/>
                  </a:cubicBezTo>
                  <a:cubicBezTo>
                    <a:pt x="1444129" y="1246758"/>
                    <a:pt x="1474610" y="1217865"/>
                    <a:pt x="1495882" y="1189290"/>
                  </a:cubicBezTo>
                  <a:cubicBezTo>
                    <a:pt x="1517155" y="1160715"/>
                    <a:pt x="1534617" y="1128648"/>
                    <a:pt x="1541602" y="1090230"/>
                  </a:cubicBezTo>
                  <a:cubicBezTo>
                    <a:pt x="1548587" y="1051813"/>
                    <a:pt x="1550810" y="989265"/>
                    <a:pt x="1537792" y="958785"/>
                  </a:cubicBezTo>
                  <a:cubicBezTo>
                    <a:pt x="1524774" y="928305"/>
                    <a:pt x="1484135" y="915605"/>
                    <a:pt x="1463497" y="907350"/>
                  </a:cubicBezTo>
                  <a:cubicBezTo>
                    <a:pt x="1442860" y="899095"/>
                    <a:pt x="1420634" y="919732"/>
                    <a:pt x="1413967" y="909255"/>
                  </a:cubicBezTo>
                  <a:cubicBezTo>
                    <a:pt x="1407300" y="898778"/>
                    <a:pt x="1412380" y="915605"/>
                    <a:pt x="1423492" y="844485"/>
                  </a:cubicBezTo>
                  <a:cubicBezTo>
                    <a:pt x="1434604" y="773365"/>
                    <a:pt x="1484134" y="586675"/>
                    <a:pt x="1480642" y="482535"/>
                  </a:cubicBezTo>
                  <a:cubicBezTo>
                    <a:pt x="1477150" y="378395"/>
                    <a:pt x="1443177" y="285685"/>
                    <a:pt x="1402537" y="219645"/>
                  </a:cubicBezTo>
                  <a:cubicBezTo>
                    <a:pt x="1361897" y="153605"/>
                    <a:pt x="1297127" y="119633"/>
                    <a:pt x="1236802" y="86295"/>
                  </a:cubicBezTo>
                  <a:cubicBezTo>
                    <a:pt x="1176477" y="52957"/>
                    <a:pt x="1126630" y="33273"/>
                    <a:pt x="1040587" y="19620"/>
                  </a:cubicBezTo>
                  <a:cubicBezTo>
                    <a:pt x="954545" y="5968"/>
                    <a:pt x="833259" y="-7050"/>
                    <a:pt x="720547" y="4380"/>
                  </a:cubicBezTo>
                  <a:cubicBezTo>
                    <a:pt x="607835" y="15810"/>
                    <a:pt x="488137" y="36448"/>
                    <a:pt x="364312" y="88200"/>
                  </a:cubicBezTo>
                  <a:cubicBezTo>
                    <a:pt x="240487" y="139952"/>
                    <a:pt x="149047" y="279970"/>
                    <a:pt x="89992" y="375855"/>
                  </a:cubicBezTo>
                  <a:cubicBezTo>
                    <a:pt x="30937" y="471740"/>
                    <a:pt x="16967" y="587628"/>
                    <a:pt x="9982" y="663510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99" name="Oval 198">
              <a:extLst>
                <a:ext uri="{FF2B5EF4-FFF2-40B4-BE49-F238E27FC236}">
                  <a16:creationId xmlns:a16="http://schemas.microsoft.com/office/drawing/2014/main" id="{5674762B-72D4-4E6E-BE15-01D646A12427}"/>
                </a:ext>
              </a:extLst>
            </p:cNvPr>
            <p:cNvSpPr/>
            <p:nvPr/>
          </p:nvSpPr>
          <p:spPr>
            <a:xfrm>
              <a:off x="9535193" y="2258627"/>
              <a:ext cx="100905" cy="110450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5EE2EA6A-35CC-4ED3-B515-0B17591DF630}"/>
                </a:ext>
              </a:extLst>
            </p:cNvPr>
            <p:cNvSpPr/>
            <p:nvPr/>
          </p:nvSpPr>
          <p:spPr>
            <a:xfrm flipH="1">
              <a:off x="9130401" y="2174924"/>
              <a:ext cx="168859" cy="62753"/>
            </a:xfrm>
            <a:custGeom>
              <a:avLst/>
              <a:gdLst>
                <a:gd name="connsiteX0" fmla="*/ 224 w 292135"/>
                <a:gd name="connsiteY0" fmla="*/ 59346 h 59716"/>
                <a:gd name="connsiteX1" fmla="*/ 107075 w 292135"/>
                <a:gd name="connsiteY1" fmla="*/ 5920 h 59716"/>
                <a:gd name="connsiteX2" fmla="*/ 292010 w 292135"/>
                <a:gd name="connsiteY2" fmla="*/ 3866 h 59716"/>
                <a:gd name="connsiteX3" fmla="*/ 133788 w 292135"/>
                <a:gd name="connsiteY3" fmla="*/ 28524 h 59716"/>
                <a:gd name="connsiteX4" fmla="*/ 224 w 292135"/>
                <a:gd name="connsiteY4" fmla="*/ 59346 h 59716"/>
                <a:gd name="connsiteX0" fmla="*/ 2 w 291913"/>
                <a:gd name="connsiteY0" fmla="*/ 76080 h 77200"/>
                <a:gd name="connsiteX1" fmla="*/ 131511 w 291913"/>
                <a:gd name="connsiteY1" fmla="*/ 2105 h 77200"/>
                <a:gd name="connsiteX2" fmla="*/ 291788 w 291913"/>
                <a:gd name="connsiteY2" fmla="*/ 20600 h 77200"/>
                <a:gd name="connsiteX3" fmla="*/ 133566 w 291913"/>
                <a:gd name="connsiteY3" fmla="*/ 45258 h 77200"/>
                <a:gd name="connsiteX4" fmla="*/ 2 w 291913"/>
                <a:gd name="connsiteY4" fmla="*/ 76080 h 77200"/>
                <a:gd name="connsiteX0" fmla="*/ 9 w 291925"/>
                <a:gd name="connsiteY0" fmla="*/ 76080 h 76253"/>
                <a:gd name="connsiteX1" fmla="*/ 131518 w 291925"/>
                <a:gd name="connsiteY1" fmla="*/ 2105 h 76253"/>
                <a:gd name="connsiteX2" fmla="*/ 291795 w 291925"/>
                <a:gd name="connsiteY2" fmla="*/ 20600 h 76253"/>
                <a:gd name="connsiteX3" fmla="*/ 137683 w 291925"/>
                <a:gd name="connsiteY3" fmla="*/ 22655 h 76253"/>
                <a:gd name="connsiteX4" fmla="*/ 9 w 291925"/>
                <a:gd name="connsiteY4" fmla="*/ 76080 h 76253"/>
                <a:gd name="connsiteX0" fmla="*/ 9 w 292471"/>
                <a:gd name="connsiteY0" fmla="*/ 76080 h 76253"/>
                <a:gd name="connsiteX1" fmla="*/ 131518 w 292471"/>
                <a:gd name="connsiteY1" fmla="*/ 2105 h 76253"/>
                <a:gd name="connsiteX2" fmla="*/ 291795 w 292471"/>
                <a:gd name="connsiteY2" fmla="*/ 20600 h 76253"/>
                <a:gd name="connsiteX3" fmla="*/ 137683 w 292471"/>
                <a:gd name="connsiteY3" fmla="*/ 22655 h 76253"/>
                <a:gd name="connsiteX4" fmla="*/ 9 w 292471"/>
                <a:gd name="connsiteY4" fmla="*/ 76080 h 76253"/>
                <a:gd name="connsiteX0" fmla="*/ 1258 w 293720"/>
                <a:gd name="connsiteY0" fmla="*/ 76080 h 78680"/>
                <a:gd name="connsiteX1" fmla="*/ 132767 w 293720"/>
                <a:gd name="connsiteY1" fmla="*/ 2105 h 78680"/>
                <a:gd name="connsiteX2" fmla="*/ 293044 w 293720"/>
                <a:gd name="connsiteY2" fmla="*/ 20600 h 78680"/>
                <a:gd name="connsiteX3" fmla="*/ 138932 w 293720"/>
                <a:gd name="connsiteY3" fmla="*/ 22655 h 78680"/>
                <a:gd name="connsiteX4" fmla="*/ 1258 w 293720"/>
                <a:gd name="connsiteY4" fmla="*/ 76080 h 78680"/>
                <a:gd name="connsiteX0" fmla="*/ 1258 w 293044"/>
                <a:gd name="connsiteY0" fmla="*/ 76080 h 78680"/>
                <a:gd name="connsiteX1" fmla="*/ 132767 w 293044"/>
                <a:gd name="connsiteY1" fmla="*/ 2105 h 78680"/>
                <a:gd name="connsiteX2" fmla="*/ 293044 w 293044"/>
                <a:gd name="connsiteY2" fmla="*/ 20600 h 78680"/>
                <a:gd name="connsiteX3" fmla="*/ 138932 w 293044"/>
                <a:gd name="connsiteY3" fmla="*/ 22655 h 78680"/>
                <a:gd name="connsiteX4" fmla="*/ 1258 w 293044"/>
                <a:gd name="connsiteY4" fmla="*/ 76080 h 78680"/>
                <a:gd name="connsiteX0" fmla="*/ 1258 w 293044"/>
                <a:gd name="connsiteY0" fmla="*/ 76080 h 78611"/>
                <a:gd name="connsiteX1" fmla="*/ 132767 w 293044"/>
                <a:gd name="connsiteY1" fmla="*/ 2105 h 78611"/>
                <a:gd name="connsiteX2" fmla="*/ 293044 w 293044"/>
                <a:gd name="connsiteY2" fmla="*/ 20600 h 78611"/>
                <a:gd name="connsiteX3" fmla="*/ 138932 w 293044"/>
                <a:gd name="connsiteY3" fmla="*/ 22655 h 78611"/>
                <a:gd name="connsiteX4" fmla="*/ 1258 w 293044"/>
                <a:gd name="connsiteY4" fmla="*/ 76080 h 78611"/>
                <a:gd name="connsiteX0" fmla="*/ 1236 w 280693"/>
                <a:gd name="connsiteY0" fmla="*/ 79613 h 82337"/>
                <a:gd name="connsiteX1" fmla="*/ 132745 w 280693"/>
                <a:gd name="connsiteY1" fmla="*/ 5638 h 82337"/>
                <a:gd name="connsiteX2" fmla="*/ 280693 w 280693"/>
                <a:gd name="connsiteY2" fmla="*/ 7694 h 82337"/>
                <a:gd name="connsiteX3" fmla="*/ 138910 w 280693"/>
                <a:gd name="connsiteY3" fmla="*/ 26188 h 82337"/>
                <a:gd name="connsiteX4" fmla="*/ 1236 w 280693"/>
                <a:gd name="connsiteY4" fmla="*/ 79613 h 82337"/>
                <a:gd name="connsiteX0" fmla="*/ 39 w 279496"/>
                <a:gd name="connsiteY0" fmla="*/ 76896 h 77018"/>
                <a:gd name="connsiteX1" fmla="*/ 125384 w 279496"/>
                <a:gd name="connsiteY1" fmla="*/ 7030 h 77018"/>
                <a:gd name="connsiteX2" fmla="*/ 279496 w 279496"/>
                <a:gd name="connsiteY2" fmla="*/ 4977 h 77018"/>
                <a:gd name="connsiteX3" fmla="*/ 137713 w 279496"/>
                <a:gd name="connsiteY3" fmla="*/ 23471 h 77018"/>
                <a:gd name="connsiteX4" fmla="*/ 39 w 279496"/>
                <a:gd name="connsiteY4" fmla="*/ 76896 h 77018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650"/>
                <a:gd name="connsiteY0" fmla="*/ 81001 h 81123"/>
                <a:gd name="connsiteX1" fmla="*/ 125408 w 279650"/>
                <a:gd name="connsiteY1" fmla="*/ 11135 h 81123"/>
                <a:gd name="connsiteX2" fmla="*/ 279520 w 279650"/>
                <a:gd name="connsiteY2" fmla="*/ 9082 h 81123"/>
                <a:gd name="connsiteX3" fmla="*/ 137737 w 279650"/>
                <a:gd name="connsiteY3" fmla="*/ 27576 h 81123"/>
                <a:gd name="connsiteX4" fmla="*/ 63 w 279650"/>
                <a:gd name="connsiteY4" fmla="*/ 81001 h 81123"/>
                <a:gd name="connsiteX0" fmla="*/ 63 w 279650"/>
                <a:gd name="connsiteY0" fmla="*/ 81001 h 81234"/>
                <a:gd name="connsiteX1" fmla="*/ 125408 w 279650"/>
                <a:gd name="connsiteY1" fmla="*/ 11135 h 81234"/>
                <a:gd name="connsiteX2" fmla="*/ 279520 w 279650"/>
                <a:gd name="connsiteY2" fmla="*/ 9082 h 81234"/>
                <a:gd name="connsiteX3" fmla="*/ 137737 w 279650"/>
                <a:gd name="connsiteY3" fmla="*/ 27576 h 81234"/>
                <a:gd name="connsiteX4" fmla="*/ 63 w 279650"/>
                <a:gd name="connsiteY4" fmla="*/ 81001 h 81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9650" h="81234">
                  <a:moveTo>
                    <a:pt x="63" y="81001"/>
                  </a:moveTo>
                  <a:cubicBezTo>
                    <a:pt x="-1992" y="78261"/>
                    <a:pt x="45955" y="31340"/>
                    <a:pt x="125408" y="11135"/>
                  </a:cubicBezTo>
                  <a:cubicBezTo>
                    <a:pt x="204861" y="-9070"/>
                    <a:pt x="283288" y="3261"/>
                    <a:pt x="279520" y="9082"/>
                  </a:cubicBezTo>
                  <a:cubicBezTo>
                    <a:pt x="273698" y="23123"/>
                    <a:pt x="250068" y="-7013"/>
                    <a:pt x="137737" y="27576"/>
                  </a:cubicBezTo>
                  <a:cubicBezTo>
                    <a:pt x="25406" y="62165"/>
                    <a:pt x="2118" y="83741"/>
                    <a:pt x="63" y="81001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5BFBFB53-5EC8-488D-AF0C-86FCE891C51F}"/>
                </a:ext>
              </a:extLst>
            </p:cNvPr>
            <p:cNvSpPr/>
            <p:nvPr/>
          </p:nvSpPr>
          <p:spPr>
            <a:xfrm rot="225712">
              <a:off x="9494464" y="2179049"/>
              <a:ext cx="185575" cy="62753"/>
            </a:xfrm>
            <a:custGeom>
              <a:avLst/>
              <a:gdLst>
                <a:gd name="connsiteX0" fmla="*/ 224 w 292135"/>
                <a:gd name="connsiteY0" fmla="*/ 59346 h 59716"/>
                <a:gd name="connsiteX1" fmla="*/ 107075 w 292135"/>
                <a:gd name="connsiteY1" fmla="*/ 5920 h 59716"/>
                <a:gd name="connsiteX2" fmla="*/ 292010 w 292135"/>
                <a:gd name="connsiteY2" fmla="*/ 3866 h 59716"/>
                <a:gd name="connsiteX3" fmla="*/ 133788 w 292135"/>
                <a:gd name="connsiteY3" fmla="*/ 28524 h 59716"/>
                <a:gd name="connsiteX4" fmla="*/ 224 w 292135"/>
                <a:gd name="connsiteY4" fmla="*/ 59346 h 59716"/>
                <a:gd name="connsiteX0" fmla="*/ 2 w 291913"/>
                <a:gd name="connsiteY0" fmla="*/ 76080 h 77200"/>
                <a:gd name="connsiteX1" fmla="*/ 131511 w 291913"/>
                <a:gd name="connsiteY1" fmla="*/ 2105 h 77200"/>
                <a:gd name="connsiteX2" fmla="*/ 291788 w 291913"/>
                <a:gd name="connsiteY2" fmla="*/ 20600 h 77200"/>
                <a:gd name="connsiteX3" fmla="*/ 133566 w 291913"/>
                <a:gd name="connsiteY3" fmla="*/ 45258 h 77200"/>
                <a:gd name="connsiteX4" fmla="*/ 2 w 291913"/>
                <a:gd name="connsiteY4" fmla="*/ 76080 h 77200"/>
                <a:gd name="connsiteX0" fmla="*/ 9 w 291925"/>
                <a:gd name="connsiteY0" fmla="*/ 76080 h 76253"/>
                <a:gd name="connsiteX1" fmla="*/ 131518 w 291925"/>
                <a:gd name="connsiteY1" fmla="*/ 2105 h 76253"/>
                <a:gd name="connsiteX2" fmla="*/ 291795 w 291925"/>
                <a:gd name="connsiteY2" fmla="*/ 20600 h 76253"/>
                <a:gd name="connsiteX3" fmla="*/ 137683 w 291925"/>
                <a:gd name="connsiteY3" fmla="*/ 22655 h 76253"/>
                <a:gd name="connsiteX4" fmla="*/ 9 w 291925"/>
                <a:gd name="connsiteY4" fmla="*/ 76080 h 76253"/>
                <a:gd name="connsiteX0" fmla="*/ 9 w 292471"/>
                <a:gd name="connsiteY0" fmla="*/ 76080 h 76253"/>
                <a:gd name="connsiteX1" fmla="*/ 131518 w 292471"/>
                <a:gd name="connsiteY1" fmla="*/ 2105 h 76253"/>
                <a:gd name="connsiteX2" fmla="*/ 291795 w 292471"/>
                <a:gd name="connsiteY2" fmla="*/ 20600 h 76253"/>
                <a:gd name="connsiteX3" fmla="*/ 137683 w 292471"/>
                <a:gd name="connsiteY3" fmla="*/ 22655 h 76253"/>
                <a:gd name="connsiteX4" fmla="*/ 9 w 292471"/>
                <a:gd name="connsiteY4" fmla="*/ 76080 h 76253"/>
                <a:gd name="connsiteX0" fmla="*/ 1258 w 293720"/>
                <a:gd name="connsiteY0" fmla="*/ 76080 h 78680"/>
                <a:gd name="connsiteX1" fmla="*/ 132767 w 293720"/>
                <a:gd name="connsiteY1" fmla="*/ 2105 h 78680"/>
                <a:gd name="connsiteX2" fmla="*/ 293044 w 293720"/>
                <a:gd name="connsiteY2" fmla="*/ 20600 h 78680"/>
                <a:gd name="connsiteX3" fmla="*/ 138932 w 293720"/>
                <a:gd name="connsiteY3" fmla="*/ 22655 h 78680"/>
                <a:gd name="connsiteX4" fmla="*/ 1258 w 293720"/>
                <a:gd name="connsiteY4" fmla="*/ 76080 h 78680"/>
                <a:gd name="connsiteX0" fmla="*/ 1258 w 293044"/>
                <a:gd name="connsiteY0" fmla="*/ 76080 h 78680"/>
                <a:gd name="connsiteX1" fmla="*/ 132767 w 293044"/>
                <a:gd name="connsiteY1" fmla="*/ 2105 h 78680"/>
                <a:gd name="connsiteX2" fmla="*/ 293044 w 293044"/>
                <a:gd name="connsiteY2" fmla="*/ 20600 h 78680"/>
                <a:gd name="connsiteX3" fmla="*/ 138932 w 293044"/>
                <a:gd name="connsiteY3" fmla="*/ 22655 h 78680"/>
                <a:gd name="connsiteX4" fmla="*/ 1258 w 293044"/>
                <a:gd name="connsiteY4" fmla="*/ 76080 h 78680"/>
                <a:gd name="connsiteX0" fmla="*/ 1258 w 293044"/>
                <a:gd name="connsiteY0" fmla="*/ 76080 h 78611"/>
                <a:gd name="connsiteX1" fmla="*/ 132767 w 293044"/>
                <a:gd name="connsiteY1" fmla="*/ 2105 h 78611"/>
                <a:gd name="connsiteX2" fmla="*/ 293044 w 293044"/>
                <a:gd name="connsiteY2" fmla="*/ 20600 h 78611"/>
                <a:gd name="connsiteX3" fmla="*/ 138932 w 293044"/>
                <a:gd name="connsiteY3" fmla="*/ 22655 h 78611"/>
                <a:gd name="connsiteX4" fmla="*/ 1258 w 293044"/>
                <a:gd name="connsiteY4" fmla="*/ 76080 h 78611"/>
                <a:gd name="connsiteX0" fmla="*/ 1236 w 280693"/>
                <a:gd name="connsiteY0" fmla="*/ 79613 h 82337"/>
                <a:gd name="connsiteX1" fmla="*/ 132745 w 280693"/>
                <a:gd name="connsiteY1" fmla="*/ 5638 h 82337"/>
                <a:gd name="connsiteX2" fmla="*/ 280693 w 280693"/>
                <a:gd name="connsiteY2" fmla="*/ 7694 h 82337"/>
                <a:gd name="connsiteX3" fmla="*/ 138910 w 280693"/>
                <a:gd name="connsiteY3" fmla="*/ 26188 h 82337"/>
                <a:gd name="connsiteX4" fmla="*/ 1236 w 280693"/>
                <a:gd name="connsiteY4" fmla="*/ 79613 h 82337"/>
                <a:gd name="connsiteX0" fmla="*/ 39 w 279496"/>
                <a:gd name="connsiteY0" fmla="*/ 76896 h 77018"/>
                <a:gd name="connsiteX1" fmla="*/ 125384 w 279496"/>
                <a:gd name="connsiteY1" fmla="*/ 7030 h 77018"/>
                <a:gd name="connsiteX2" fmla="*/ 279496 w 279496"/>
                <a:gd name="connsiteY2" fmla="*/ 4977 h 77018"/>
                <a:gd name="connsiteX3" fmla="*/ 137713 w 279496"/>
                <a:gd name="connsiteY3" fmla="*/ 23471 h 77018"/>
                <a:gd name="connsiteX4" fmla="*/ 39 w 279496"/>
                <a:gd name="connsiteY4" fmla="*/ 76896 h 77018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650"/>
                <a:gd name="connsiteY0" fmla="*/ 81001 h 81123"/>
                <a:gd name="connsiteX1" fmla="*/ 125408 w 279650"/>
                <a:gd name="connsiteY1" fmla="*/ 11135 h 81123"/>
                <a:gd name="connsiteX2" fmla="*/ 279520 w 279650"/>
                <a:gd name="connsiteY2" fmla="*/ 9082 h 81123"/>
                <a:gd name="connsiteX3" fmla="*/ 137737 w 279650"/>
                <a:gd name="connsiteY3" fmla="*/ 27576 h 81123"/>
                <a:gd name="connsiteX4" fmla="*/ 63 w 279650"/>
                <a:gd name="connsiteY4" fmla="*/ 81001 h 81123"/>
                <a:gd name="connsiteX0" fmla="*/ 63 w 279650"/>
                <a:gd name="connsiteY0" fmla="*/ 81001 h 81234"/>
                <a:gd name="connsiteX1" fmla="*/ 125408 w 279650"/>
                <a:gd name="connsiteY1" fmla="*/ 11135 h 81234"/>
                <a:gd name="connsiteX2" fmla="*/ 279520 w 279650"/>
                <a:gd name="connsiteY2" fmla="*/ 9082 h 81234"/>
                <a:gd name="connsiteX3" fmla="*/ 137737 w 279650"/>
                <a:gd name="connsiteY3" fmla="*/ 27576 h 81234"/>
                <a:gd name="connsiteX4" fmla="*/ 63 w 279650"/>
                <a:gd name="connsiteY4" fmla="*/ 81001 h 81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9650" h="81234">
                  <a:moveTo>
                    <a:pt x="63" y="81001"/>
                  </a:moveTo>
                  <a:cubicBezTo>
                    <a:pt x="-1992" y="78261"/>
                    <a:pt x="45955" y="31340"/>
                    <a:pt x="125408" y="11135"/>
                  </a:cubicBezTo>
                  <a:cubicBezTo>
                    <a:pt x="204861" y="-9070"/>
                    <a:pt x="283288" y="3261"/>
                    <a:pt x="279520" y="9082"/>
                  </a:cubicBezTo>
                  <a:cubicBezTo>
                    <a:pt x="273698" y="23123"/>
                    <a:pt x="250068" y="-7013"/>
                    <a:pt x="137737" y="27576"/>
                  </a:cubicBezTo>
                  <a:cubicBezTo>
                    <a:pt x="25406" y="62165"/>
                    <a:pt x="2118" y="83741"/>
                    <a:pt x="63" y="81001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70D6B821-92AA-4BDD-80D6-F2F376EA55E2}"/>
                </a:ext>
              </a:extLst>
            </p:cNvPr>
            <p:cNvSpPr/>
            <p:nvPr/>
          </p:nvSpPr>
          <p:spPr>
            <a:xfrm>
              <a:off x="9001760" y="1725468"/>
              <a:ext cx="999448" cy="689678"/>
            </a:xfrm>
            <a:custGeom>
              <a:avLst/>
              <a:gdLst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1174 w 1869410"/>
                <a:gd name="connsiteY19" fmla="*/ 1036330 h 1284241"/>
                <a:gd name="connsiteX20" fmla="*/ 1667369 w 1869410"/>
                <a:gd name="connsiteY20" fmla="*/ 1085860 h 1284241"/>
                <a:gd name="connsiteX21" fmla="*/ 1716899 w 1869410"/>
                <a:gd name="connsiteY21" fmla="*/ 93536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1174 w 1869410"/>
                <a:gd name="connsiteY19" fmla="*/ 1036330 h 1284241"/>
                <a:gd name="connsiteX20" fmla="*/ 1667369 w 1869410"/>
                <a:gd name="connsiteY20" fmla="*/ 1085860 h 1284241"/>
                <a:gd name="connsiteX21" fmla="*/ 1714994 w 1869410"/>
                <a:gd name="connsiteY21" fmla="*/ 90488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1174 w 1869410"/>
                <a:gd name="connsiteY19" fmla="*/ 1036330 h 1284241"/>
                <a:gd name="connsiteX20" fmla="*/ 1707374 w 1869410"/>
                <a:gd name="connsiteY20" fmla="*/ 1055380 h 1284241"/>
                <a:gd name="connsiteX21" fmla="*/ 1714994 w 1869410"/>
                <a:gd name="connsiteY21" fmla="*/ 90488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4984 w 1869410"/>
                <a:gd name="connsiteY19" fmla="*/ 1002040 h 1284241"/>
                <a:gd name="connsiteX20" fmla="*/ 1707374 w 1869410"/>
                <a:gd name="connsiteY20" fmla="*/ 1055380 h 1284241"/>
                <a:gd name="connsiteX21" fmla="*/ 1714994 w 1869410"/>
                <a:gd name="connsiteY21" fmla="*/ 90488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6"/>
                <a:gd name="connsiteX1" fmla="*/ 545324 w 1869410"/>
                <a:gd name="connsiteY1" fmla="*/ 516265 h 1284246"/>
                <a:gd name="connsiteX2" fmla="*/ 629144 w 1869410"/>
                <a:gd name="connsiteY2" fmla="*/ 476260 h 1284246"/>
                <a:gd name="connsiteX3" fmla="*/ 692009 w 1869410"/>
                <a:gd name="connsiteY3" fmla="*/ 577225 h 1284246"/>
                <a:gd name="connsiteX4" fmla="*/ 737729 w 1869410"/>
                <a:gd name="connsiteY4" fmla="*/ 779155 h 1284246"/>
                <a:gd name="connsiteX5" fmla="*/ 735824 w 1869410"/>
                <a:gd name="connsiteY5" fmla="*/ 914410 h 1284246"/>
                <a:gd name="connsiteX6" fmla="*/ 825359 w 1869410"/>
                <a:gd name="connsiteY6" fmla="*/ 678190 h 1284246"/>
                <a:gd name="connsiteX7" fmla="*/ 840599 w 1869410"/>
                <a:gd name="connsiteY7" fmla="*/ 582940 h 1284246"/>
                <a:gd name="connsiteX8" fmla="*/ 1103489 w 1869410"/>
                <a:gd name="connsiteY8" fmla="*/ 870595 h 1284246"/>
                <a:gd name="connsiteX9" fmla="*/ 1154924 w 1869410"/>
                <a:gd name="connsiteY9" fmla="*/ 891550 h 1284246"/>
                <a:gd name="connsiteX10" fmla="*/ 1055864 w 1869410"/>
                <a:gd name="connsiteY10" fmla="*/ 723910 h 1284246"/>
                <a:gd name="connsiteX11" fmla="*/ 1257794 w 1869410"/>
                <a:gd name="connsiteY11" fmla="*/ 971560 h 1284246"/>
                <a:gd name="connsiteX12" fmla="*/ 1233029 w 1869410"/>
                <a:gd name="connsiteY12" fmla="*/ 849640 h 1284246"/>
                <a:gd name="connsiteX13" fmla="*/ 1375904 w 1869410"/>
                <a:gd name="connsiteY13" fmla="*/ 986800 h 1284246"/>
                <a:gd name="connsiteX14" fmla="*/ 1417814 w 1869410"/>
                <a:gd name="connsiteY14" fmla="*/ 1173490 h 1284246"/>
                <a:gd name="connsiteX15" fmla="*/ 1444484 w 1869410"/>
                <a:gd name="connsiteY15" fmla="*/ 1057285 h 1284246"/>
                <a:gd name="connsiteX16" fmla="*/ 1450199 w 1869410"/>
                <a:gd name="connsiteY16" fmla="*/ 1283980 h 1284246"/>
                <a:gd name="connsiteX17" fmla="*/ 1495919 w 1869410"/>
                <a:gd name="connsiteY17" fmla="*/ 1101100 h 1284246"/>
                <a:gd name="connsiteX18" fmla="*/ 1551164 w 1869410"/>
                <a:gd name="connsiteY18" fmla="*/ 1011565 h 1284246"/>
                <a:gd name="connsiteX19" fmla="*/ 1634984 w 1869410"/>
                <a:gd name="connsiteY19" fmla="*/ 1002040 h 1284246"/>
                <a:gd name="connsiteX20" fmla="*/ 1707374 w 1869410"/>
                <a:gd name="connsiteY20" fmla="*/ 1055380 h 1284246"/>
                <a:gd name="connsiteX21" fmla="*/ 1714994 w 1869410"/>
                <a:gd name="connsiteY21" fmla="*/ 904885 h 1284246"/>
                <a:gd name="connsiteX22" fmla="*/ 1716899 w 1869410"/>
                <a:gd name="connsiteY22" fmla="*/ 802015 h 1284246"/>
                <a:gd name="connsiteX23" fmla="*/ 1804529 w 1869410"/>
                <a:gd name="connsiteY23" fmla="*/ 889645 h 1284246"/>
                <a:gd name="connsiteX24" fmla="*/ 1764524 w 1869410"/>
                <a:gd name="connsiteY24" fmla="*/ 716290 h 1284246"/>
                <a:gd name="connsiteX25" fmla="*/ 1764524 w 1869410"/>
                <a:gd name="connsiteY25" fmla="*/ 615325 h 1284246"/>
                <a:gd name="connsiteX26" fmla="*/ 1869299 w 1869410"/>
                <a:gd name="connsiteY26" fmla="*/ 708670 h 1284246"/>
                <a:gd name="connsiteX27" fmla="*/ 1783574 w 1869410"/>
                <a:gd name="connsiteY27" fmla="*/ 539125 h 1284246"/>
                <a:gd name="connsiteX28" fmla="*/ 1730234 w 1869410"/>
                <a:gd name="connsiteY28" fmla="*/ 396250 h 1284246"/>
                <a:gd name="connsiteX29" fmla="*/ 1560689 w 1869410"/>
                <a:gd name="connsiteY29" fmla="*/ 219085 h 1284246"/>
                <a:gd name="connsiteX30" fmla="*/ 1427339 w 1869410"/>
                <a:gd name="connsiteY30" fmla="*/ 129550 h 1284246"/>
                <a:gd name="connsiteX31" fmla="*/ 1594979 w 1869410"/>
                <a:gd name="connsiteY31" fmla="*/ 100975 h 1284246"/>
                <a:gd name="connsiteX32" fmla="*/ 1634984 w 1869410"/>
                <a:gd name="connsiteY32" fmla="*/ 70495 h 1284246"/>
                <a:gd name="connsiteX33" fmla="*/ 1402574 w 1869410"/>
                <a:gd name="connsiteY33" fmla="*/ 62875 h 1284246"/>
                <a:gd name="connsiteX34" fmla="*/ 1191119 w 1869410"/>
                <a:gd name="connsiteY34" fmla="*/ 17155 h 1284246"/>
                <a:gd name="connsiteX35" fmla="*/ 981569 w 1869410"/>
                <a:gd name="connsiteY35" fmla="*/ 10 h 1284246"/>
                <a:gd name="connsiteX36" fmla="*/ 712964 w 1869410"/>
                <a:gd name="connsiteY36" fmla="*/ 19060 h 1284246"/>
                <a:gd name="connsiteX37" fmla="*/ 543419 w 1869410"/>
                <a:gd name="connsiteY37" fmla="*/ 55255 h 1284246"/>
                <a:gd name="connsiteX38" fmla="*/ 415784 w 1869410"/>
                <a:gd name="connsiteY38" fmla="*/ 144790 h 1284246"/>
                <a:gd name="connsiteX39" fmla="*/ 364349 w 1869410"/>
                <a:gd name="connsiteY39" fmla="*/ 215275 h 1284246"/>
                <a:gd name="connsiteX40" fmla="*/ 290054 w 1869410"/>
                <a:gd name="connsiteY40" fmla="*/ 278140 h 1284246"/>
                <a:gd name="connsiteX41" fmla="*/ 223379 w 1869410"/>
                <a:gd name="connsiteY41" fmla="*/ 331480 h 1284246"/>
                <a:gd name="connsiteX42" fmla="*/ 145274 w 1869410"/>
                <a:gd name="connsiteY42" fmla="*/ 485785 h 1284246"/>
                <a:gd name="connsiteX43" fmla="*/ 80504 w 1869410"/>
                <a:gd name="connsiteY43" fmla="*/ 674380 h 1284246"/>
                <a:gd name="connsiteX44" fmla="*/ 494 w 1869410"/>
                <a:gd name="connsiteY44" fmla="*/ 777250 h 1284246"/>
                <a:gd name="connsiteX45" fmla="*/ 120509 w 1869410"/>
                <a:gd name="connsiteY45" fmla="*/ 678190 h 1284246"/>
                <a:gd name="connsiteX46" fmla="*/ 118604 w 1869410"/>
                <a:gd name="connsiteY46" fmla="*/ 910600 h 1284246"/>
                <a:gd name="connsiteX47" fmla="*/ 131939 w 1869410"/>
                <a:gd name="connsiteY47" fmla="*/ 1034425 h 1284246"/>
                <a:gd name="connsiteX48" fmla="*/ 160514 w 1869410"/>
                <a:gd name="connsiteY48" fmla="*/ 891550 h 1284246"/>
                <a:gd name="connsiteX49" fmla="*/ 246239 w 1869410"/>
                <a:gd name="connsiteY49" fmla="*/ 990610 h 1284246"/>
                <a:gd name="connsiteX50" fmla="*/ 238619 w 1869410"/>
                <a:gd name="connsiteY50" fmla="*/ 866785 h 1284246"/>
                <a:gd name="connsiteX51" fmla="*/ 250049 w 1869410"/>
                <a:gd name="connsiteY51" fmla="*/ 725815 h 1284246"/>
                <a:gd name="connsiteX52" fmla="*/ 311009 w 1869410"/>
                <a:gd name="connsiteY52" fmla="*/ 889645 h 1284246"/>
                <a:gd name="connsiteX53" fmla="*/ 295769 w 1869410"/>
                <a:gd name="connsiteY53" fmla="*/ 643900 h 1284246"/>
                <a:gd name="connsiteX54" fmla="*/ 341489 w 1869410"/>
                <a:gd name="connsiteY54" fmla="*/ 495310 h 1284246"/>
                <a:gd name="connsiteX55" fmla="*/ 394829 w 1869410"/>
                <a:gd name="connsiteY55" fmla="*/ 483880 h 1284246"/>
                <a:gd name="connsiteX56" fmla="*/ 486269 w 1869410"/>
                <a:gd name="connsiteY56" fmla="*/ 586750 h 1284246"/>
                <a:gd name="connsiteX0" fmla="*/ 486269 w 1869410"/>
                <a:gd name="connsiteY0" fmla="*/ 586750 h 1284246"/>
                <a:gd name="connsiteX1" fmla="*/ 545324 w 1869410"/>
                <a:gd name="connsiteY1" fmla="*/ 516265 h 1284246"/>
                <a:gd name="connsiteX2" fmla="*/ 629144 w 1869410"/>
                <a:gd name="connsiteY2" fmla="*/ 476260 h 1284246"/>
                <a:gd name="connsiteX3" fmla="*/ 692009 w 1869410"/>
                <a:gd name="connsiteY3" fmla="*/ 577225 h 1284246"/>
                <a:gd name="connsiteX4" fmla="*/ 737729 w 1869410"/>
                <a:gd name="connsiteY4" fmla="*/ 779155 h 1284246"/>
                <a:gd name="connsiteX5" fmla="*/ 735824 w 1869410"/>
                <a:gd name="connsiteY5" fmla="*/ 914410 h 1284246"/>
                <a:gd name="connsiteX6" fmla="*/ 825359 w 1869410"/>
                <a:gd name="connsiteY6" fmla="*/ 678190 h 1284246"/>
                <a:gd name="connsiteX7" fmla="*/ 840599 w 1869410"/>
                <a:gd name="connsiteY7" fmla="*/ 582940 h 1284246"/>
                <a:gd name="connsiteX8" fmla="*/ 1103489 w 1869410"/>
                <a:gd name="connsiteY8" fmla="*/ 870595 h 1284246"/>
                <a:gd name="connsiteX9" fmla="*/ 1154924 w 1869410"/>
                <a:gd name="connsiteY9" fmla="*/ 891550 h 1284246"/>
                <a:gd name="connsiteX10" fmla="*/ 1055864 w 1869410"/>
                <a:gd name="connsiteY10" fmla="*/ 723910 h 1284246"/>
                <a:gd name="connsiteX11" fmla="*/ 1257794 w 1869410"/>
                <a:gd name="connsiteY11" fmla="*/ 971560 h 1284246"/>
                <a:gd name="connsiteX12" fmla="*/ 1233029 w 1869410"/>
                <a:gd name="connsiteY12" fmla="*/ 849640 h 1284246"/>
                <a:gd name="connsiteX13" fmla="*/ 1375904 w 1869410"/>
                <a:gd name="connsiteY13" fmla="*/ 986800 h 1284246"/>
                <a:gd name="connsiteX14" fmla="*/ 1417814 w 1869410"/>
                <a:gd name="connsiteY14" fmla="*/ 1173490 h 1284246"/>
                <a:gd name="connsiteX15" fmla="*/ 1444484 w 1869410"/>
                <a:gd name="connsiteY15" fmla="*/ 1057285 h 1284246"/>
                <a:gd name="connsiteX16" fmla="*/ 1450199 w 1869410"/>
                <a:gd name="connsiteY16" fmla="*/ 1283980 h 1284246"/>
                <a:gd name="connsiteX17" fmla="*/ 1495919 w 1869410"/>
                <a:gd name="connsiteY17" fmla="*/ 1101100 h 1284246"/>
                <a:gd name="connsiteX18" fmla="*/ 1551164 w 1869410"/>
                <a:gd name="connsiteY18" fmla="*/ 1011565 h 1284246"/>
                <a:gd name="connsiteX19" fmla="*/ 1671179 w 1869410"/>
                <a:gd name="connsiteY19" fmla="*/ 1011565 h 1284246"/>
                <a:gd name="connsiteX20" fmla="*/ 1707374 w 1869410"/>
                <a:gd name="connsiteY20" fmla="*/ 1055380 h 1284246"/>
                <a:gd name="connsiteX21" fmla="*/ 1714994 w 1869410"/>
                <a:gd name="connsiteY21" fmla="*/ 904885 h 1284246"/>
                <a:gd name="connsiteX22" fmla="*/ 1716899 w 1869410"/>
                <a:gd name="connsiteY22" fmla="*/ 802015 h 1284246"/>
                <a:gd name="connsiteX23" fmla="*/ 1804529 w 1869410"/>
                <a:gd name="connsiteY23" fmla="*/ 889645 h 1284246"/>
                <a:gd name="connsiteX24" fmla="*/ 1764524 w 1869410"/>
                <a:gd name="connsiteY24" fmla="*/ 716290 h 1284246"/>
                <a:gd name="connsiteX25" fmla="*/ 1764524 w 1869410"/>
                <a:gd name="connsiteY25" fmla="*/ 615325 h 1284246"/>
                <a:gd name="connsiteX26" fmla="*/ 1869299 w 1869410"/>
                <a:gd name="connsiteY26" fmla="*/ 708670 h 1284246"/>
                <a:gd name="connsiteX27" fmla="*/ 1783574 w 1869410"/>
                <a:gd name="connsiteY27" fmla="*/ 539125 h 1284246"/>
                <a:gd name="connsiteX28" fmla="*/ 1730234 w 1869410"/>
                <a:gd name="connsiteY28" fmla="*/ 396250 h 1284246"/>
                <a:gd name="connsiteX29" fmla="*/ 1560689 w 1869410"/>
                <a:gd name="connsiteY29" fmla="*/ 219085 h 1284246"/>
                <a:gd name="connsiteX30" fmla="*/ 1427339 w 1869410"/>
                <a:gd name="connsiteY30" fmla="*/ 129550 h 1284246"/>
                <a:gd name="connsiteX31" fmla="*/ 1594979 w 1869410"/>
                <a:gd name="connsiteY31" fmla="*/ 100975 h 1284246"/>
                <a:gd name="connsiteX32" fmla="*/ 1634984 w 1869410"/>
                <a:gd name="connsiteY32" fmla="*/ 70495 h 1284246"/>
                <a:gd name="connsiteX33" fmla="*/ 1402574 w 1869410"/>
                <a:gd name="connsiteY33" fmla="*/ 62875 h 1284246"/>
                <a:gd name="connsiteX34" fmla="*/ 1191119 w 1869410"/>
                <a:gd name="connsiteY34" fmla="*/ 17155 h 1284246"/>
                <a:gd name="connsiteX35" fmla="*/ 981569 w 1869410"/>
                <a:gd name="connsiteY35" fmla="*/ 10 h 1284246"/>
                <a:gd name="connsiteX36" fmla="*/ 712964 w 1869410"/>
                <a:gd name="connsiteY36" fmla="*/ 19060 h 1284246"/>
                <a:gd name="connsiteX37" fmla="*/ 543419 w 1869410"/>
                <a:gd name="connsiteY37" fmla="*/ 55255 h 1284246"/>
                <a:gd name="connsiteX38" fmla="*/ 415784 w 1869410"/>
                <a:gd name="connsiteY38" fmla="*/ 144790 h 1284246"/>
                <a:gd name="connsiteX39" fmla="*/ 364349 w 1869410"/>
                <a:gd name="connsiteY39" fmla="*/ 215275 h 1284246"/>
                <a:gd name="connsiteX40" fmla="*/ 290054 w 1869410"/>
                <a:gd name="connsiteY40" fmla="*/ 278140 h 1284246"/>
                <a:gd name="connsiteX41" fmla="*/ 223379 w 1869410"/>
                <a:gd name="connsiteY41" fmla="*/ 331480 h 1284246"/>
                <a:gd name="connsiteX42" fmla="*/ 145274 w 1869410"/>
                <a:gd name="connsiteY42" fmla="*/ 485785 h 1284246"/>
                <a:gd name="connsiteX43" fmla="*/ 80504 w 1869410"/>
                <a:gd name="connsiteY43" fmla="*/ 674380 h 1284246"/>
                <a:gd name="connsiteX44" fmla="*/ 494 w 1869410"/>
                <a:gd name="connsiteY44" fmla="*/ 777250 h 1284246"/>
                <a:gd name="connsiteX45" fmla="*/ 120509 w 1869410"/>
                <a:gd name="connsiteY45" fmla="*/ 678190 h 1284246"/>
                <a:gd name="connsiteX46" fmla="*/ 118604 w 1869410"/>
                <a:gd name="connsiteY46" fmla="*/ 910600 h 1284246"/>
                <a:gd name="connsiteX47" fmla="*/ 131939 w 1869410"/>
                <a:gd name="connsiteY47" fmla="*/ 1034425 h 1284246"/>
                <a:gd name="connsiteX48" fmla="*/ 160514 w 1869410"/>
                <a:gd name="connsiteY48" fmla="*/ 891550 h 1284246"/>
                <a:gd name="connsiteX49" fmla="*/ 246239 w 1869410"/>
                <a:gd name="connsiteY49" fmla="*/ 990610 h 1284246"/>
                <a:gd name="connsiteX50" fmla="*/ 238619 w 1869410"/>
                <a:gd name="connsiteY50" fmla="*/ 866785 h 1284246"/>
                <a:gd name="connsiteX51" fmla="*/ 250049 w 1869410"/>
                <a:gd name="connsiteY51" fmla="*/ 725815 h 1284246"/>
                <a:gd name="connsiteX52" fmla="*/ 311009 w 1869410"/>
                <a:gd name="connsiteY52" fmla="*/ 889645 h 1284246"/>
                <a:gd name="connsiteX53" fmla="*/ 295769 w 1869410"/>
                <a:gd name="connsiteY53" fmla="*/ 643900 h 1284246"/>
                <a:gd name="connsiteX54" fmla="*/ 341489 w 1869410"/>
                <a:gd name="connsiteY54" fmla="*/ 495310 h 1284246"/>
                <a:gd name="connsiteX55" fmla="*/ 394829 w 1869410"/>
                <a:gd name="connsiteY55" fmla="*/ 483880 h 1284246"/>
                <a:gd name="connsiteX56" fmla="*/ 486269 w 1869410"/>
                <a:gd name="connsiteY56" fmla="*/ 586750 h 1284246"/>
                <a:gd name="connsiteX0" fmla="*/ 486269 w 1869410"/>
                <a:gd name="connsiteY0" fmla="*/ 586750 h 1284251"/>
                <a:gd name="connsiteX1" fmla="*/ 545324 w 1869410"/>
                <a:gd name="connsiteY1" fmla="*/ 516265 h 1284251"/>
                <a:gd name="connsiteX2" fmla="*/ 629144 w 1869410"/>
                <a:gd name="connsiteY2" fmla="*/ 476260 h 1284251"/>
                <a:gd name="connsiteX3" fmla="*/ 692009 w 1869410"/>
                <a:gd name="connsiteY3" fmla="*/ 577225 h 1284251"/>
                <a:gd name="connsiteX4" fmla="*/ 737729 w 1869410"/>
                <a:gd name="connsiteY4" fmla="*/ 779155 h 1284251"/>
                <a:gd name="connsiteX5" fmla="*/ 735824 w 1869410"/>
                <a:gd name="connsiteY5" fmla="*/ 914410 h 1284251"/>
                <a:gd name="connsiteX6" fmla="*/ 825359 w 1869410"/>
                <a:gd name="connsiteY6" fmla="*/ 678190 h 1284251"/>
                <a:gd name="connsiteX7" fmla="*/ 840599 w 1869410"/>
                <a:gd name="connsiteY7" fmla="*/ 582940 h 1284251"/>
                <a:gd name="connsiteX8" fmla="*/ 1103489 w 1869410"/>
                <a:gd name="connsiteY8" fmla="*/ 870595 h 1284251"/>
                <a:gd name="connsiteX9" fmla="*/ 1154924 w 1869410"/>
                <a:gd name="connsiteY9" fmla="*/ 891550 h 1284251"/>
                <a:gd name="connsiteX10" fmla="*/ 1055864 w 1869410"/>
                <a:gd name="connsiteY10" fmla="*/ 723910 h 1284251"/>
                <a:gd name="connsiteX11" fmla="*/ 1257794 w 1869410"/>
                <a:gd name="connsiteY11" fmla="*/ 971560 h 1284251"/>
                <a:gd name="connsiteX12" fmla="*/ 1233029 w 1869410"/>
                <a:gd name="connsiteY12" fmla="*/ 849640 h 1284251"/>
                <a:gd name="connsiteX13" fmla="*/ 1375904 w 1869410"/>
                <a:gd name="connsiteY13" fmla="*/ 986800 h 1284251"/>
                <a:gd name="connsiteX14" fmla="*/ 1417814 w 1869410"/>
                <a:gd name="connsiteY14" fmla="*/ 1173490 h 1284251"/>
                <a:gd name="connsiteX15" fmla="*/ 1444484 w 1869410"/>
                <a:gd name="connsiteY15" fmla="*/ 1057285 h 1284251"/>
                <a:gd name="connsiteX16" fmla="*/ 1450199 w 1869410"/>
                <a:gd name="connsiteY16" fmla="*/ 1283980 h 1284251"/>
                <a:gd name="connsiteX17" fmla="*/ 1495919 w 1869410"/>
                <a:gd name="connsiteY17" fmla="*/ 1101100 h 1284251"/>
                <a:gd name="connsiteX18" fmla="*/ 1574024 w 1869410"/>
                <a:gd name="connsiteY18" fmla="*/ 996325 h 1284251"/>
                <a:gd name="connsiteX19" fmla="*/ 1671179 w 1869410"/>
                <a:gd name="connsiteY19" fmla="*/ 1011565 h 1284251"/>
                <a:gd name="connsiteX20" fmla="*/ 1707374 w 1869410"/>
                <a:gd name="connsiteY20" fmla="*/ 1055380 h 1284251"/>
                <a:gd name="connsiteX21" fmla="*/ 1714994 w 1869410"/>
                <a:gd name="connsiteY21" fmla="*/ 904885 h 1284251"/>
                <a:gd name="connsiteX22" fmla="*/ 1716899 w 1869410"/>
                <a:gd name="connsiteY22" fmla="*/ 802015 h 1284251"/>
                <a:gd name="connsiteX23" fmla="*/ 1804529 w 1869410"/>
                <a:gd name="connsiteY23" fmla="*/ 889645 h 1284251"/>
                <a:gd name="connsiteX24" fmla="*/ 1764524 w 1869410"/>
                <a:gd name="connsiteY24" fmla="*/ 716290 h 1284251"/>
                <a:gd name="connsiteX25" fmla="*/ 1764524 w 1869410"/>
                <a:gd name="connsiteY25" fmla="*/ 615325 h 1284251"/>
                <a:gd name="connsiteX26" fmla="*/ 1869299 w 1869410"/>
                <a:gd name="connsiteY26" fmla="*/ 708670 h 1284251"/>
                <a:gd name="connsiteX27" fmla="*/ 1783574 w 1869410"/>
                <a:gd name="connsiteY27" fmla="*/ 539125 h 1284251"/>
                <a:gd name="connsiteX28" fmla="*/ 1730234 w 1869410"/>
                <a:gd name="connsiteY28" fmla="*/ 396250 h 1284251"/>
                <a:gd name="connsiteX29" fmla="*/ 1560689 w 1869410"/>
                <a:gd name="connsiteY29" fmla="*/ 219085 h 1284251"/>
                <a:gd name="connsiteX30" fmla="*/ 1427339 w 1869410"/>
                <a:gd name="connsiteY30" fmla="*/ 129550 h 1284251"/>
                <a:gd name="connsiteX31" fmla="*/ 1594979 w 1869410"/>
                <a:gd name="connsiteY31" fmla="*/ 100975 h 1284251"/>
                <a:gd name="connsiteX32" fmla="*/ 1634984 w 1869410"/>
                <a:gd name="connsiteY32" fmla="*/ 70495 h 1284251"/>
                <a:gd name="connsiteX33" fmla="*/ 1402574 w 1869410"/>
                <a:gd name="connsiteY33" fmla="*/ 62875 h 1284251"/>
                <a:gd name="connsiteX34" fmla="*/ 1191119 w 1869410"/>
                <a:gd name="connsiteY34" fmla="*/ 17155 h 1284251"/>
                <a:gd name="connsiteX35" fmla="*/ 981569 w 1869410"/>
                <a:gd name="connsiteY35" fmla="*/ 10 h 1284251"/>
                <a:gd name="connsiteX36" fmla="*/ 712964 w 1869410"/>
                <a:gd name="connsiteY36" fmla="*/ 19060 h 1284251"/>
                <a:gd name="connsiteX37" fmla="*/ 543419 w 1869410"/>
                <a:gd name="connsiteY37" fmla="*/ 55255 h 1284251"/>
                <a:gd name="connsiteX38" fmla="*/ 415784 w 1869410"/>
                <a:gd name="connsiteY38" fmla="*/ 144790 h 1284251"/>
                <a:gd name="connsiteX39" fmla="*/ 364349 w 1869410"/>
                <a:gd name="connsiteY39" fmla="*/ 215275 h 1284251"/>
                <a:gd name="connsiteX40" fmla="*/ 290054 w 1869410"/>
                <a:gd name="connsiteY40" fmla="*/ 278140 h 1284251"/>
                <a:gd name="connsiteX41" fmla="*/ 223379 w 1869410"/>
                <a:gd name="connsiteY41" fmla="*/ 331480 h 1284251"/>
                <a:gd name="connsiteX42" fmla="*/ 145274 w 1869410"/>
                <a:gd name="connsiteY42" fmla="*/ 485785 h 1284251"/>
                <a:gd name="connsiteX43" fmla="*/ 80504 w 1869410"/>
                <a:gd name="connsiteY43" fmla="*/ 674380 h 1284251"/>
                <a:gd name="connsiteX44" fmla="*/ 494 w 1869410"/>
                <a:gd name="connsiteY44" fmla="*/ 777250 h 1284251"/>
                <a:gd name="connsiteX45" fmla="*/ 120509 w 1869410"/>
                <a:gd name="connsiteY45" fmla="*/ 678190 h 1284251"/>
                <a:gd name="connsiteX46" fmla="*/ 118604 w 1869410"/>
                <a:gd name="connsiteY46" fmla="*/ 910600 h 1284251"/>
                <a:gd name="connsiteX47" fmla="*/ 131939 w 1869410"/>
                <a:gd name="connsiteY47" fmla="*/ 1034425 h 1284251"/>
                <a:gd name="connsiteX48" fmla="*/ 160514 w 1869410"/>
                <a:gd name="connsiteY48" fmla="*/ 891550 h 1284251"/>
                <a:gd name="connsiteX49" fmla="*/ 246239 w 1869410"/>
                <a:gd name="connsiteY49" fmla="*/ 990610 h 1284251"/>
                <a:gd name="connsiteX50" fmla="*/ 238619 w 1869410"/>
                <a:gd name="connsiteY50" fmla="*/ 866785 h 1284251"/>
                <a:gd name="connsiteX51" fmla="*/ 250049 w 1869410"/>
                <a:gd name="connsiteY51" fmla="*/ 725815 h 1284251"/>
                <a:gd name="connsiteX52" fmla="*/ 311009 w 1869410"/>
                <a:gd name="connsiteY52" fmla="*/ 889645 h 1284251"/>
                <a:gd name="connsiteX53" fmla="*/ 295769 w 1869410"/>
                <a:gd name="connsiteY53" fmla="*/ 643900 h 1284251"/>
                <a:gd name="connsiteX54" fmla="*/ 341489 w 1869410"/>
                <a:gd name="connsiteY54" fmla="*/ 495310 h 1284251"/>
                <a:gd name="connsiteX55" fmla="*/ 394829 w 1869410"/>
                <a:gd name="connsiteY55" fmla="*/ 483880 h 1284251"/>
                <a:gd name="connsiteX56" fmla="*/ 486269 w 1869410"/>
                <a:gd name="connsiteY56" fmla="*/ 586750 h 1284251"/>
                <a:gd name="connsiteX0" fmla="*/ 486269 w 1869410"/>
                <a:gd name="connsiteY0" fmla="*/ 586750 h 1284251"/>
                <a:gd name="connsiteX1" fmla="*/ 545324 w 1869410"/>
                <a:gd name="connsiteY1" fmla="*/ 516265 h 1284251"/>
                <a:gd name="connsiteX2" fmla="*/ 629144 w 1869410"/>
                <a:gd name="connsiteY2" fmla="*/ 476260 h 1284251"/>
                <a:gd name="connsiteX3" fmla="*/ 692009 w 1869410"/>
                <a:gd name="connsiteY3" fmla="*/ 577225 h 1284251"/>
                <a:gd name="connsiteX4" fmla="*/ 737729 w 1869410"/>
                <a:gd name="connsiteY4" fmla="*/ 779155 h 1284251"/>
                <a:gd name="connsiteX5" fmla="*/ 735824 w 1869410"/>
                <a:gd name="connsiteY5" fmla="*/ 914410 h 1284251"/>
                <a:gd name="connsiteX6" fmla="*/ 825359 w 1869410"/>
                <a:gd name="connsiteY6" fmla="*/ 678190 h 1284251"/>
                <a:gd name="connsiteX7" fmla="*/ 840599 w 1869410"/>
                <a:gd name="connsiteY7" fmla="*/ 582940 h 1284251"/>
                <a:gd name="connsiteX8" fmla="*/ 1103489 w 1869410"/>
                <a:gd name="connsiteY8" fmla="*/ 870595 h 1284251"/>
                <a:gd name="connsiteX9" fmla="*/ 1154924 w 1869410"/>
                <a:gd name="connsiteY9" fmla="*/ 891550 h 1284251"/>
                <a:gd name="connsiteX10" fmla="*/ 1055864 w 1869410"/>
                <a:gd name="connsiteY10" fmla="*/ 723910 h 1284251"/>
                <a:gd name="connsiteX11" fmla="*/ 1257794 w 1869410"/>
                <a:gd name="connsiteY11" fmla="*/ 971560 h 1284251"/>
                <a:gd name="connsiteX12" fmla="*/ 1233029 w 1869410"/>
                <a:gd name="connsiteY12" fmla="*/ 849640 h 1284251"/>
                <a:gd name="connsiteX13" fmla="*/ 1375904 w 1869410"/>
                <a:gd name="connsiteY13" fmla="*/ 986800 h 1284251"/>
                <a:gd name="connsiteX14" fmla="*/ 1417814 w 1869410"/>
                <a:gd name="connsiteY14" fmla="*/ 1173490 h 1284251"/>
                <a:gd name="connsiteX15" fmla="*/ 1444484 w 1869410"/>
                <a:gd name="connsiteY15" fmla="*/ 1057285 h 1284251"/>
                <a:gd name="connsiteX16" fmla="*/ 1450199 w 1869410"/>
                <a:gd name="connsiteY16" fmla="*/ 1283980 h 1284251"/>
                <a:gd name="connsiteX17" fmla="*/ 1495919 w 1869410"/>
                <a:gd name="connsiteY17" fmla="*/ 1101100 h 1284251"/>
                <a:gd name="connsiteX18" fmla="*/ 1574024 w 1869410"/>
                <a:gd name="connsiteY18" fmla="*/ 996325 h 1284251"/>
                <a:gd name="connsiteX19" fmla="*/ 1667369 w 1869410"/>
                <a:gd name="connsiteY19" fmla="*/ 1021090 h 1284251"/>
                <a:gd name="connsiteX20" fmla="*/ 1707374 w 1869410"/>
                <a:gd name="connsiteY20" fmla="*/ 1055380 h 1284251"/>
                <a:gd name="connsiteX21" fmla="*/ 1714994 w 1869410"/>
                <a:gd name="connsiteY21" fmla="*/ 904885 h 1284251"/>
                <a:gd name="connsiteX22" fmla="*/ 1716899 w 1869410"/>
                <a:gd name="connsiteY22" fmla="*/ 802015 h 1284251"/>
                <a:gd name="connsiteX23" fmla="*/ 1804529 w 1869410"/>
                <a:gd name="connsiteY23" fmla="*/ 889645 h 1284251"/>
                <a:gd name="connsiteX24" fmla="*/ 1764524 w 1869410"/>
                <a:gd name="connsiteY24" fmla="*/ 716290 h 1284251"/>
                <a:gd name="connsiteX25" fmla="*/ 1764524 w 1869410"/>
                <a:gd name="connsiteY25" fmla="*/ 615325 h 1284251"/>
                <a:gd name="connsiteX26" fmla="*/ 1869299 w 1869410"/>
                <a:gd name="connsiteY26" fmla="*/ 708670 h 1284251"/>
                <a:gd name="connsiteX27" fmla="*/ 1783574 w 1869410"/>
                <a:gd name="connsiteY27" fmla="*/ 539125 h 1284251"/>
                <a:gd name="connsiteX28" fmla="*/ 1730234 w 1869410"/>
                <a:gd name="connsiteY28" fmla="*/ 396250 h 1284251"/>
                <a:gd name="connsiteX29" fmla="*/ 1560689 w 1869410"/>
                <a:gd name="connsiteY29" fmla="*/ 219085 h 1284251"/>
                <a:gd name="connsiteX30" fmla="*/ 1427339 w 1869410"/>
                <a:gd name="connsiteY30" fmla="*/ 129550 h 1284251"/>
                <a:gd name="connsiteX31" fmla="*/ 1594979 w 1869410"/>
                <a:gd name="connsiteY31" fmla="*/ 100975 h 1284251"/>
                <a:gd name="connsiteX32" fmla="*/ 1634984 w 1869410"/>
                <a:gd name="connsiteY32" fmla="*/ 70495 h 1284251"/>
                <a:gd name="connsiteX33" fmla="*/ 1402574 w 1869410"/>
                <a:gd name="connsiteY33" fmla="*/ 62875 h 1284251"/>
                <a:gd name="connsiteX34" fmla="*/ 1191119 w 1869410"/>
                <a:gd name="connsiteY34" fmla="*/ 17155 h 1284251"/>
                <a:gd name="connsiteX35" fmla="*/ 981569 w 1869410"/>
                <a:gd name="connsiteY35" fmla="*/ 10 h 1284251"/>
                <a:gd name="connsiteX36" fmla="*/ 712964 w 1869410"/>
                <a:gd name="connsiteY36" fmla="*/ 19060 h 1284251"/>
                <a:gd name="connsiteX37" fmla="*/ 543419 w 1869410"/>
                <a:gd name="connsiteY37" fmla="*/ 55255 h 1284251"/>
                <a:gd name="connsiteX38" fmla="*/ 415784 w 1869410"/>
                <a:gd name="connsiteY38" fmla="*/ 144790 h 1284251"/>
                <a:gd name="connsiteX39" fmla="*/ 364349 w 1869410"/>
                <a:gd name="connsiteY39" fmla="*/ 215275 h 1284251"/>
                <a:gd name="connsiteX40" fmla="*/ 290054 w 1869410"/>
                <a:gd name="connsiteY40" fmla="*/ 278140 h 1284251"/>
                <a:gd name="connsiteX41" fmla="*/ 223379 w 1869410"/>
                <a:gd name="connsiteY41" fmla="*/ 331480 h 1284251"/>
                <a:gd name="connsiteX42" fmla="*/ 145274 w 1869410"/>
                <a:gd name="connsiteY42" fmla="*/ 485785 h 1284251"/>
                <a:gd name="connsiteX43" fmla="*/ 80504 w 1869410"/>
                <a:gd name="connsiteY43" fmla="*/ 674380 h 1284251"/>
                <a:gd name="connsiteX44" fmla="*/ 494 w 1869410"/>
                <a:gd name="connsiteY44" fmla="*/ 777250 h 1284251"/>
                <a:gd name="connsiteX45" fmla="*/ 120509 w 1869410"/>
                <a:gd name="connsiteY45" fmla="*/ 678190 h 1284251"/>
                <a:gd name="connsiteX46" fmla="*/ 118604 w 1869410"/>
                <a:gd name="connsiteY46" fmla="*/ 910600 h 1284251"/>
                <a:gd name="connsiteX47" fmla="*/ 131939 w 1869410"/>
                <a:gd name="connsiteY47" fmla="*/ 1034425 h 1284251"/>
                <a:gd name="connsiteX48" fmla="*/ 160514 w 1869410"/>
                <a:gd name="connsiteY48" fmla="*/ 891550 h 1284251"/>
                <a:gd name="connsiteX49" fmla="*/ 246239 w 1869410"/>
                <a:gd name="connsiteY49" fmla="*/ 990610 h 1284251"/>
                <a:gd name="connsiteX50" fmla="*/ 238619 w 1869410"/>
                <a:gd name="connsiteY50" fmla="*/ 866785 h 1284251"/>
                <a:gd name="connsiteX51" fmla="*/ 250049 w 1869410"/>
                <a:gd name="connsiteY51" fmla="*/ 725815 h 1284251"/>
                <a:gd name="connsiteX52" fmla="*/ 311009 w 1869410"/>
                <a:gd name="connsiteY52" fmla="*/ 889645 h 1284251"/>
                <a:gd name="connsiteX53" fmla="*/ 295769 w 1869410"/>
                <a:gd name="connsiteY53" fmla="*/ 643900 h 1284251"/>
                <a:gd name="connsiteX54" fmla="*/ 341489 w 1869410"/>
                <a:gd name="connsiteY54" fmla="*/ 495310 h 1284251"/>
                <a:gd name="connsiteX55" fmla="*/ 394829 w 1869410"/>
                <a:gd name="connsiteY55" fmla="*/ 483880 h 1284251"/>
                <a:gd name="connsiteX56" fmla="*/ 486269 w 1869410"/>
                <a:gd name="connsiteY56" fmla="*/ 586750 h 1284251"/>
                <a:gd name="connsiteX0" fmla="*/ 486269 w 1869410"/>
                <a:gd name="connsiteY0" fmla="*/ 586750 h 1284251"/>
                <a:gd name="connsiteX1" fmla="*/ 545324 w 1869410"/>
                <a:gd name="connsiteY1" fmla="*/ 516265 h 1284251"/>
                <a:gd name="connsiteX2" fmla="*/ 629144 w 1869410"/>
                <a:gd name="connsiteY2" fmla="*/ 476260 h 1284251"/>
                <a:gd name="connsiteX3" fmla="*/ 692009 w 1869410"/>
                <a:gd name="connsiteY3" fmla="*/ 577225 h 1284251"/>
                <a:gd name="connsiteX4" fmla="*/ 737729 w 1869410"/>
                <a:gd name="connsiteY4" fmla="*/ 779155 h 1284251"/>
                <a:gd name="connsiteX5" fmla="*/ 735824 w 1869410"/>
                <a:gd name="connsiteY5" fmla="*/ 914410 h 1284251"/>
                <a:gd name="connsiteX6" fmla="*/ 825359 w 1869410"/>
                <a:gd name="connsiteY6" fmla="*/ 678190 h 1284251"/>
                <a:gd name="connsiteX7" fmla="*/ 840599 w 1869410"/>
                <a:gd name="connsiteY7" fmla="*/ 582940 h 1284251"/>
                <a:gd name="connsiteX8" fmla="*/ 1103489 w 1869410"/>
                <a:gd name="connsiteY8" fmla="*/ 870595 h 1284251"/>
                <a:gd name="connsiteX9" fmla="*/ 1154924 w 1869410"/>
                <a:gd name="connsiteY9" fmla="*/ 891550 h 1284251"/>
                <a:gd name="connsiteX10" fmla="*/ 1055864 w 1869410"/>
                <a:gd name="connsiteY10" fmla="*/ 723910 h 1284251"/>
                <a:gd name="connsiteX11" fmla="*/ 1257794 w 1869410"/>
                <a:gd name="connsiteY11" fmla="*/ 971560 h 1284251"/>
                <a:gd name="connsiteX12" fmla="*/ 1233029 w 1869410"/>
                <a:gd name="connsiteY12" fmla="*/ 849640 h 1284251"/>
                <a:gd name="connsiteX13" fmla="*/ 1375904 w 1869410"/>
                <a:gd name="connsiteY13" fmla="*/ 986800 h 1284251"/>
                <a:gd name="connsiteX14" fmla="*/ 1417814 w 1869410"/>
                <a:gd name="connsiteY14" fmla="*/ 1173490 h 1284251"/>
                <a:gd name="connsiteX15" fmla="*/ 1444484 w 1869410"/>
                <a:gd name="connsiteY15" fmla="*/ 1057285 h 1284251"/>
                <a:gd name="connsiteX16" fmla="*/ 1450199 w 1869410"/>
                <a:gd name="connsiteY16" fmla="*/ 1283980 h 1284251"/>
                <a:gd name="connsiteX17" fmla="*/ 1495919 w 1869410"/>
                <a:gd name="connsiteY17" fmla="*/ 1101100 h 1284251"/>
                <a:gd name="connsiteX18" fmla="*/ 1574024 w 1869410"/>
                <a:gd name="connsiteY18" fmla="*/ 996325 h 1284251"/>
                <a:gd name="connsiteX19" fmla="*/ 1667369 w 1869410"/>
                <a:gd name="connsiteY19" fmla="*/ 1021090 h 1284251"/>
                <a:gd name="connsiteX20" fmla="*/ 1707374 w 1869410"/>
                <a:gd name="connsiteY20" fmla="*/ 1055380 h 1284251"/>
                <a:gd name="connsiteX21" fmla="*/ 1714994 w 1869410"/>
                <a:gd name="connsiteY21" fmla="*/ 904885 h 1284251"/>
                <a:gd name="connsiteX22" fmla="*/ 1716899 w 1869410"/>
                <a:gd name="connsiteY22" fmla="*/ 802015 h 1284251"/>
                <a:gd name="connsiteX23" fmla="*/ 1804529 w 1869410"/>
                <a:gd name="connsiteY23" fmla="*/ 889645 h 1284251"/>
                <a:gd name="connsiteX24" fmla="*/ 1764524 w 1869410"/>
                <a:gd name="connsiteY24" fmla="*/ 716290 h 1284251"/>
                <a:gd name="connsiteX25" fmla="*/ 1764524 w 1869410"/>
                <a:gd name="connsiteY25" fmla="*/ 615325 h 1284251"/>
                <a:gd name="connsiteX26" fmla="*/ 1869299 w 1869410"/>
                <a:gd name="connsiteY26" fmla="*/ 708670 h 1284251"/>
                <a:gd name="connsiteX27" fmla="*/ 1783574 w 1869410"/>
                <a:gd name="connsiteY27" fmla="*/ 539125 h 1284251"/>
                <a:gd name="connsiteX28" fmla="*/ 1730234 w 1869410"/>
                <a:gd name="connsiteY28" fmla="*/ 396250 h 1284251"/>
                <a:gd name="connsiteX29" fmla="*/ 1560689 w 1869410"/>
                <a:gd name="connsiteY29" fmla="*/ 219085 h 1284251"/>
                <a:gd name="connsiteX30" fmla="*/ 1427339 w 1869410"/>
                <a:gd name="connsiteY30" fmla="*/ 129550 h 1284251"/>
                <a:gd name="connsiteX31" fmla="*/ 1594979 w 1869410"/>
                <a:gd name="connsiteY31" fmla="*/ 100975 h 1284251"/>
                <a:gd name="connsiteX32" fmla="*/ 1634984 w 1869410"/>
                <a:gd name="connsiteY32" fmla="*/ 70495 h 1284251"/>
                <a:gd name="connsiteX33" fmla="*/ 1402574 w 1869410"/>
                <a:gd name="connsiteY33" fmla="*/ 62875 h 1284251"/>
                <a:gd name="connsiteX34" fmla="*/ 1191119 w 1869410"/>
                <a:gd name="connsiteY34" fmla="*/ 17155 h 1284251"/>
                <a:gd name="connsiteX35" fmla="*/ 981569 w 1869410"/>
                <a:gd name="connsiteY35" fmla="*/ 10 h 1284251"/>
                <a:gd name="connsiteX36" fmla="*/ 712964 w 1869410"/>
                <a:gd name="connsiteY36" fmla="*/ 19060 h 1284251"/>
                <a:gd name="connsiteX37" fmla="*/ 543419 w 1869410"/>
                <a:gd name="connsiteY37" fmla="*/ 55255 h 1284251"/>
                <a:gd name="connsiteX38" fmla="*/ 415784 w 1869410"/>
                <a:gd name="connsiteY38" fmla="*/ 144790 h 1284251"/>
                <a:gd name="connsiteX39" fmla="*/ 364349 w 1869410"/>
                <a:gd name="connsiteY39" fmla="*/ 215275 h 1284251"/>
                <a:gd name="connsiteX40" fmla="*/ 290054 w 1869410"/>
                <a:gd name="connsiteY40" fmla="*/ 278140 h 1284251"/>
                <a:gd name="connsiteX41" fmla="*/ 223379 w 1869410"/>
                <a:gd name="connsiteY41" fmla="*/ 331480 h 1284251"/>
                <a:gd name="connsiteX42" fmla="*/ 145274 w 1869410"/>
                <a:gd name="connsiteY42" fmla="*/ 485785 h 1284251"/>
                <a:gd name="connsiteX43" fmla="*/ 80504 w 1869410"/>
                <a:gd name="connsiteY43" fmla="*/ 674380 h 1284251"/>
                <a:gd name="connsiteX44" fmla="*/ 494 w 1869410"/>
                <a:gd name="connsiteY44" fmla="*/ 777250 h 1284251"/>
                <a:gd name="connsiteX45" fmla="*/ 120509 w 1869410"/>
                <a:gd name="connsiteY45" fmla="*/ 678190 h 1284251"/>
                <a:gd name="connsiteX46" fmla="*/ 118604 w 1869410"/>
                <a:gd name="connsiteY46" fmla="*/ 910600 h 1284251"/>
                <a:gd name="connsiteX47" fmla="*/ 131939 w 1869410"/>
                <a:gd name="connsiteY47" fmla="*/ 1034425 h 1284251"/>
                <a:gd name="connsiteX48" fmla="*/ 160514 w 1869410"/>
                <a:gd name="connsiteY48" fmla="*/ 891550 h 1284251"/>
                <a:gd name="connsiteX49" fmla="*/ 246239 w 1869410"/>
                <a:gd name="connsiteY49" fmla="*/ 990610 h 1284251"/>
                <a:gd name="connsiteX50" fmla="*/ 238619 w 1869410"/>
                <a:gd name="connsiteY50" fmla="*/ 866785 h 1284251"/>
                <a:gd name="connsiteX51" fmla="*/ 250049 w 1869410"/>
                <a:gd name="connsiteY51" fmla="*/ 725815 h 1284251"/>
                <a:gd name="connsiteX52" fmla="*/ 311009 w 1869410"/>
                <a:gd name="connsiteY52" fmla="*/ 889645 h 1284251"/>
                <a:gd name="connsiteX53" fmla="*/ 295769 w 1869410"/>
                <a:gd name="connsiteY53" fmla="*/ 643900 h 1284251"/>
                <a:gd name="connsiteX54" fmla="*/ 341489 w 1869410"/>
                <a:gd name="connsiteY54" fmla="*/ 495310 h 1284251"/>
                <a:gd name="connsiteX55" fmla="*/ 394829 w 1869410"/>
                <a:gd name="connsiteY55" fmla="*/ 483880 h 1284251"/>
                <a:gd name="connsiteX56" fmla="*/ 486269 w 1869410"/>
                <a:gd name="connsiteY56" fmla="*/ 586750 h 1284251"/>
                <a:gd name="connsiteX0" fmla="*/ 486269 w 1869410"/>
                <a:gd name="connsiteY0" fmla="*/ 586750 h 1284248"/>
                <a:gd name="connsiteX1" fmla="*/ 545324 w 1869410"/>
                <a:gd name="connsiteY1" fmla="*/ 516265 h 1284248"/>
                <a:gd name="connsiteX2" fmla="*/ 629144 w 1869410"/>
                <a:gd name="connsiteY2" fmla="*/ 476260 h 1284248"/>
                <a:gd name="connsiteX3" fmla="*/ 692009 w 1869410"/>
                <a:gd name="connsiteY3" fmla="*/ 577225 h 1284248"/>
                <a:gd name="connsiteX4" fmla="*/ 737729 w 1869410"/>
                <a:gd name="connsiteY4" fmla="*/ 779155 h 1284248"/>
                <a:gd name="connsiteX5" fmla="*/ 735824 w 1869410"/>
                <a:gd name="connsiteY5" fmla="*/ 914410 h 1284248"/>
                <a:gd name="connsiteX6" fmla="*/ 825359 w 1869410"/>
                <a:gd name="connsiteY6" fmla="*/ 678190 h 1284248"/>
                <a:gd name="connsiteX7" fmla="*/ 840599 w 1869410"/>
                <a:gd name="connsiteY7" fmla="*/ 582940 h 1284248"/>
                <a:gd name="connsiteX8" fmla="*/ 1103489 w 1869410"/>
                <a:gd name="connsiteY8" fmla="*/ 870595 h 1284248"/>
                <a:gd name="connsiteX9" fmla="*/ 1154924 w 1869410"/>
                <a:gd name="connsiteY9" fmla="*/ 891550 h 1284248"/>
                <a:gd name="connsiteX10" fmla="*/ 1055864 w 1869410"/>
                <a:gd name="connsiteY10" fmla="*/ 723910 h 1284248"/>
                <a:gd name="connsiteX11" fmla="*/ 1257794 w 1869410"/>
                <a:gd name="connsiteY11" fmla="*/ 971560 h 1284248"/>
                <a:gd name="connsiteX12" fmla="*/ 1233029 w 1869410"/>
                <a:gd name="connsiteY12" fmla="*/ 849640 h 1284248"/>
                <a:gd name="connsiteX13" fmla="*/ 1375904 w 1869410"/>
                <a:gd name="connsiteY13" fmla="*/ 986800 h 1284248"/>
                <a:gd name="connsiteX14" fmla="*/ 1417814 w 1869410"/>
                <a:gd name="connsiteY14" fmla="*/ 1173490 h 1284248"/>
                <a:gd name="connsiteX15" fmla="*/ 1444484 w 1869410"/>
                <a:gd name="connsiteY15" fmla="*/ 1057285 h 1284248"/>
                <a:gd name="connsiteX16" fmla="*/ 1450199 w 1869410"/>
                <a:gd name="connsiteY16" fmla="*/ 1283980 h 1284248"/>
                <a:gd name="connsiteX17" fmla="*/ 1495919 w 1869410"/>
                <a:gd name="connsiteY17" fmla="*/ 1101100 h 1284248"/>
                <a:gd name="connsiteX18" fmla="*/ 1577834 w 1869410"/>
                <a:gd name="connsiteY18" fmla="*/ 1003945 h 1284248"/>
                <a:gd name="connsiteX19" fmla="*/ 1667369 w 1869410"/>
                <a:gd name="connsiteY19" fmla="*/ 1021090 h 1284248"/>
                <a:gd name="connsiteX20" fmla="*/ 1707374 w 1869410"/>
                <a:gd name="connsiteY20" fmla="*/ 1055380 h 1284248"/>
                <a:gd name="connsiteX21" fmla="*/ 1714994 w 1869410"/>
                <a:gd name="connsiteY21" fmla="*/ 904885 h 1284248"/>
                <a:gd name="connsiteX22" fmla="*/ 1716899 w 1869410"/>
                <a:gd name="connsiteY22" fmla="*/ 802015 h 1284248"/>
                <a:gd name="connsiteX23" fmla="*/ 1804529 w 1869410"/>
                <a:gd name="connsiteY23" fmla="*/ 889645 h 1284248"/>
                <a:gd name="connsiteX24" fmla="*/ 1764524 w 1869410"/>
                <a:gd name="connsiteY24" fmla="*/ 716290 h 1284248"/>
                <a:gd name="connsiteX25" fmla="*/ 1764524 w 1869410"/>
                <a:gd name="connsiteY25" fmla="*/ 615325 h 1284248"/>
                <a:gd name="connsiteX26" fmla="*/ 1869299 w 1869410"/>
                <a:gd name="connsiteY26" fmla="*/ 708670 h 1284248"/>
                <a:gd name="connsiteX27" fmla="*/ 1783574 w 1869410"/>
                <a:gd name="connsiteY27" fmla="*/ 539125 h 1284248"/>
                <a:gd name="connsiteX28" fmla="*/ 1730234 w 1869410"/>
                <a:gd name="connsiteY28" fmla="*/ 396250 h 1284248"/>
                <a:gd name="connsiteX29" fmla="*/ 1560689 w 1869410"/>
                <a:gd name="connsiteY29" fmla="*/ 219085 h 1284248"/>
                <a:gd name="connsiteX30" fmla="*/ 1427339 w 1869410"/>
                <a:gd name="connsiteY30" fmla="*/ 129550 h 1284248"/>
                <a:gd name="connsiteX31" fmla="*/ 1594979 w 1869410"/>
                <a:gd name="connsiteY31" fmla="*/ 100975 h 1284248"/>
                <a:gd name="connsiteX32" fmla="*/ 1634984 w 1869410"/>
                <a:gd name="connsiteY32" fmla="*/ 70495 h 1284248"/>
                <a:gd name="connsiteX33" fmla="*/ 1402574 w 1869410"/>
                <a:gd name="connsiteY33" fmla="*/ 62875 h 1284248"/>
                <a:gd name="connsiteX34" fmla="*/ 1191119 w 1869410"/>
                <a:gd name="connsiteY34" fmla="*/ 17155 h 1284248"/>
                <a:gd name="connsiteX35" fmla="*/ 981569 w 1869410"/>
                <a:gd name="connsiteY35" fmla="*/ 10 h 1284248"/>
                <a:gd name="connsiteX36" fmla="*/ 712964 w 1869410"/>
                <a:gd name="connsiteY36" fmla="*/ 19060 h 1284248"/>
                <a:gd name="connsiteX37" fmla="*/ 543419 w 1869410"/>
                <a:gd name="connsiteY37" fmla="*/ 55255 h 1284248"/>
                <a:gd name="connsiteX38" fmla="*/ 415784 w 1869410"/>
                <a:gd name="connsiteY38" fmla="*/ 144790 h 1284248"/>
                <a:gd name="connsiteX39" fmla="*/ 364349 w 1869410"/>
                <a:gd name="connsiteY39" fmla="*/ 215275 h 1284248"/>
                <a:gd name="connsiteX40" fmla="*/ 290054 w 1869410"/>
                <a:gd name="connsiteY40" fmla="*/ 278140 h 1284248"/>
                <a:gd name="connsiteX41" fmla="*/ 223379 w 1869410"/>
                <a:gd name="connsiteY41" fmla="*/ 331480 h 1284248"/>
                <a:gd name="connsiteX42" fmla="*/ 145274 w 1869410"/>
                <a:gd name="connsiteY42" fmla="*/ 485785 h 1284248"/>
                <a:gd name="connsiteX43" fmla="*/ 80504 w 1869410"/>
                <a:gd name="connsiteY43" fmla="*/ 674380 h 1284248"/>
                <a:gd name="connsiteX44" fmla="*/ 494 w 1869410"/>
                <a:gd name="connsiteY44" fmla="*/ 777250 h 1284248"/>
                <a:gd name="connsiteX45" fmla="*/ 120509 w 1869410"/>
                <a:gd name="connsiteY45" fmla="*/ 678190 h 1284248"/>
                <a:gd name="connsiteX46" fmla="*/ 118604 w 1869410"/>
                <a:gd name="connsiteY46" fmla="*/ 910600 h 1284248"/>
                <a:gd name="connsiteX47" fmla="*/ 131939 w 1869410"/>
                <a:gd name="connsiteY47" fmla="*/ 1034425 h 1284248"/>
                <a:gd name="connsiteX48" fmla="*/ 160514 w 1869410"/>
                <a:gd name="connsiteY48" fmla="*/ 891550 h 1284248"/>
                <a:gd name="connsiteX49" fmla="*/ 246239 w 1869410"/>
                <a:gd name="connsiteY49" fmla="*/ 990610 h 1284248"/>
                <a:gd name="connsiteX50" fmla="*/ 238619 w 1869410"/>
                <a:gd name="connsiteY50" fmla="*/ 866785 h 1284248"/>
                <a:gd name="connsiteX51" fmla="*/ 250049 w 1869410"/>
                <a:gd name="connsiteY51" fmla="*/ 725815 h 1284248"/>
                <a:gd name="connsiteX52" fmla="*/ 311009 w 1869410"/>
                <a:gd name="connsiteY52" fmla="*/ 889645 h 1284248"/>
                <a:gd name="connsiteX53" fmla="*/ 295769 w 1869410"/>
                <a:gd name="connsiteY53" fmla="*/ 643900 h 1284248"/>
                <a:gd name="connsiteX54" fmla="*/ 341489 w 1869410"/>
                <a:gd name="connsiteY54" fmla="*/ 495310 h 1284248"/>
                <a:gd name="connsiteX55" fmla="*/ 394829 w 1869410"/>
                <a:gd name="connsiteY55" fmla="*/ 483880 h 1284248"/>
                <a:gd name="connsiteX56" fmla="*/ 486269 w 1869410"/>
                <a:gd name="connsiteY56" fmla="*/ 586750 h 1284248"/>
                <a:gd name="connsiteX0" fmla="*/ 486269 w 1869410"/>
                <a:gd name="connsiteY0" fmla="*/ 586750 h 1238621"/>
                <a:gd name="connsiteX1" fmla="*/ 545324 w 1869410"/>
                <a:gd name="connsiteY1" fmla="*/ 516265 h 1238621"/>
                <a:gd name="connsiteX2" fmla="*/ 629144 w 1869410"/>
                <a:gd name="connsiteY2" fmla="*/ 476260 h 1238621"/>
                <a:gd name="connsiteX3" fmla="*/ 692009 w 1869410"/>
                <a:gd name="connsiteY3" fmla="*/ 577225 h 1238621"/>
                <a:gd name="connsiteX4" fmla="*/ 737729 w 1869410"/>
                <a:gd name="connsiteY4" fmla="*/ 779155 h 1238621"/>
                <a:gd name="connsiteX5" fmla="*/ 735824 w 1869410"/>
                <a:gd name="connsiteY5" fmla="*/ 914410 h 1238621"/>
                <a:gd name="connsiteX6" fmla="*/ 825359 w 1869410"/>
                <a:gd name="connsiteY6" fmla="*/ 678190 h 1238621"/>
                <a:gd name="connsiteX7" fmla="*/ 840599 w 1869410"/>
                <a:gd name="connsiteY7" fmla="*/ 582940 h 1238621"/>
                <a:gd name="connsiteX8" fmla="*/ 1103489 w 1869410"/>
                <a:gd name="connsiteY8" fmla="*/ 870595 h 1238621"/>
                <a:gd name="connsiteX9" fmla="*/ 1154924 w 1869410"/>
                <a:gd name="connsiteY9" fmla="*/ 891550 h 1238621"/>
                <a:gd name="connsiteX10" fmla="*/ 1055864 w 1869410"/>
                <a:gd name="connsiteY10" fmla="*/ 723910 h 1238621"/>
                <a:gd name="connsiteX11" fmla="*/ 1257794 w 1869410"/>
                <a:gd name="connsiteY11" fmla="*/ 971560 h 1238621"/>
                <a:gd name="connsiteX12" fmla="*/ 1233029 w 1869410"/>
                <a:gd name="connsiteY12" fmla="*/ 849640 h 1238621"/>
                <a:gd name="connsiteX13" fmla="*/ 1375904 w 1869410"/>
                <a:gd name="connsiteY13" fmla="*/ 986800 h 1238621"/>
                <a:gd name="connsiteX14" fmla="*/ 1417814 w 1869410"/>
                <a:gd name="connsiteY14" fmla="*/ 1173490 h 1238621"/>
                <a:gd name="connsiteX15" fmla="*/ 1444484 w 1869410"/>
                <a:gd name="connsiteY15" fmla="*/ 1057285 h 1238621"/>
                <a:gd name="connsiteX16" fmla="*/ 1442579 w 1869410"/>
                <a:gd name="connsiteY16" fmla="*/ 1238260 h 1238621"/>
                <a:gd name="connsiteX17" fmla="*/ 1495919 w 1869410"/>
                <a:gd name="connsiteY17" fmla="*/ 1101100 h 1238621"/>
                <a:gd name="connsiteX18" fmla="*/ 1577834 w 1869410"/>
                <a:gd name="connsiteY18" fmla="*/ 1003945 h 1238621"/>
                <a:gd name="connsiteX19" fmla="*/ 1667369 w 1869410"/>
                <a:gd name="connsiteY19" fmla="*/ 1021090 h 1238621"/>
                <a:gd name="connsiteX20" fmla="*/ 1707374 w 1869410"/>
                <a:gd name="connsiteY20" fmla="*/ 1055380 h 1238621"/>
                <a:gd name="connsiteX21" fmla="*/ 1714994 w 1869410"/>
                <a:gd name="connsiteY21" fmla="*/ 904885 h 1238621"/>
                <a:gd name="connsiteX22" fmla="*/ 1716899 w 1869410"/>
                <a:gd name="connsiteY22" fmla="*/ 802015 h 1238621"/>
                <a:gd name="connsiteX23" fmla="*/ 1804529 w 1869410"/>
                <a:gd name="connsiteY23" fmla="*/ 889645 h 1238621"/>
                <a:gd name="connsiteX24" fmla="*/ 1764524 w 1869410"/>
                <a:gd name="connsiteY24" fmla="*/ 716290 h 1238621"/>
                <a:gd name="connsiteX25" fmla="*/ 1764524 w 1869410"/>
                <a:gd name="connsiteY25" fmla="*/ 615325 h 1238621"/>
                <a:gd name="connsiteX26" fmla="*/ 1869299 w 1869410"/>
                <a:gd name="connsiteY26" fmla="*/ 708670 h 1238621"/>
                <a:gd name="connsiteX27" fmla="*/ 1783574 w 1869410"/>
                <a:gd name="connsiteY27" fmla="*/ 539125 h 1238621"/>
                <a:gd name="connsiteX28" fmla="*/ 1730234 w 1869410"/>
                <a:gd name="connsiteY28" fmla="*/ 396250 h 1238621"/>
                <a:gd name="connsiteX29" fmla="*/ 1560689 w 1869410"/>
                <a:gd name="connsiteY29" fmla="*/ 219085 h 1238621"/>
                <a:gd name="connsiteX30" fmla="*/ 1427339 w 1869410"/>
                <a:gd name="connsiteY30" fmla="*/ 129550 h 1238621"/>
                <a:gd name="connsiteX31" fmla="*/ 1594979 w 1869410"/>
                <a:gd name="connsiteY31" fmla="*/ 100975 h 1238621"/>
                <a:gd name="connsiteX32" fmla="*/ 1634984 w 1869410"/>
                <a:gd name="connsiteY32" fmla="*/ 70495 h 1238621"/>
                <a:gd name="connsiteX33" fmla="*/ 1402574 w 1869410"/>
                <a:gd name="connsiteY33" fmla="*/ 62875 h 1238621"/>
                <a:gd name="connsiteX34" fmla="*/ 1191119 w 1869410"/>
                <a:gd name="connsiteY34" fmla="*/ 17155 h 1238621"/>
                <a:gd name="connsiteX35" fmla="*/ 981569 w 1869410"/>
                <a:gd name="connsiteY35" fmla="*/ 10 h 1238621"/>
                <a:gd name="connsiteX36" fmla="*/ 712964 w 1869410"/>
                <a:gd name="connsiteY36" fmla="*/ 19060 h 1238621"/>
                <a:gd name="connsiteX37" fmla="*/ 543419 w 1869410"/>
                <a:gd name="connsiteY37" fmla="*/ 55255 h 1238621"/>
                <a:gd name="connsiteX38" fmla="*/ 415784 w 1869410"/>
                <a:gd name="connsiteY38" fmla="*/ 144790 h 1238621"/>
                <a:gd name="connsiteX39" fmla="*/ 364349 w 1869410"/>
                <a:gd name="connsiteY39" fmla="*/ 215275 h 1238621"/>
                <a:gd name="connsiteX40" fmla="*/ 290054 w 1869410"/>
                <a:gd name="connsiteY40" fmla="*/ 278140 h 1238621"/>
                <a:gd name="connsiteX41" fmla="*/ 223379 w 1869410"/>
                <a:gd name="connsiteY41" fmla="*/ 331480 h 1238621"/>
                <a:gd name="connsiteX42" fmla="*/ 145274 w 1869410"/>
                <a:gd name="connsiteY42" fmla="*/ 485785 h 1238621"/>
                <a:gd name="connsiteX43" fmla="*/ 80504 w 1869410"/>
                <a:gd name="connsiteY43" fmla="*/ 674380 h 1238621"/>
                <a:gd name="connsiteX44" fmla="*/ 494 w 1869410"/>
                <a:gd name="connsiteY44" fmla="*/ 777250 h 1238621"/>
                <a:gd name="connsiteX45" fmla="*/ 120509 w 1869410"/>
                <a:gd name="connsiteY45" fmla="*/ 678190 h 1238621"/>
                <a:gd name="connsiteX46" fmla="*/ 118604 w 1869410"/>
                <a:gd name="connsiteY46" fmla="*/ 910600 h 1238621"/>
                <a:gd name="connsiteX47" fmla="*/ 131939 w 1869410"/>
                <a:gd name="connsiteY47" fmla="*/ 1034425 h 1238621"/>
                <a:gd name="connsiteX48" fmla="*/ 160514 w 1869410"/>
                <a:gd name="connsiteY48" fmla="*/ 891550 h 1238621"/>
                <a:gd name="connsiteX49" fmla="*/ 246239 w 1869410"/>
                <a:gd name="connsiteY49" fmla="*/ 990610 h 1238621"/>
                <a:gd name="connsiteX50" fmla="*/ 238619 w 1869410"/>
                <a:gd name="connsiteY50" fmla="*/ 866785 h 1238621"/>
                <a:gd name="connsiteX51" fmla="*/ 250049 w 1869410"/>
                <a:gd name="connsiteY51" fmla="*/ 725815 h 1238621"/>
                <a:gd name="connsiteX52" fmla="*/ 311009 w 1869410"/>
                <a:gd name="connsiteY52" fmla="*/ 889645 h 1238621"/>
                <a:gd name="connsiteX53" fmla="*/ 295769 w 1869410"/>
                <a:gd name="connsiteY53" fmla="*/ 643900 h 1238621"/>
                <a:gd name="connsiteX54" fmla="*/ 341489 w 1869410"/>
                <a:gd name="connsiteY54" fmla="*/ 495310 h 1238621"/>
                <a:gd name="connsiteX55" fmla="*/ 394829 w 1869410"/>
                <a:gd name="connsiteY55" fmla="*/ 483880 h 1238621"/>
                <a:gd name="connsiteX56" fmla="*/ 486269 w 1869410"/>
                <a:gd name="connsiteY56" fmla="*/ 586750 h 1238621"/>
                <a:gd name="connsiteX0" fmla="*/ 486269 w 1869410"/>
                <a:gd name="connsiteY0" fmla="*/ 586750 h 1238621"/>
                <a:gd name="connsiteX1" fmla="*/ 545324 w 1869410"/>
                <a:gd name="connsiteY1" fmla="*/ 516265 h 1238621"/>
                <a:gd name="connsiteX2" fmla="*/ 629144 w 1869410"/>
                <a:gd name="connsiteY2" fmla="*/ 476260 h 1238621"/>
                <a:gd name="connsiteX3" fmla="*/ 692009 w 1869410"/>
                <a:gd name="connsiteY3" fmla="*/ 577225 h 1238621"/>
                <a:gd name="connsiteX4" fmla="*/ 737729 w 1869410"/>
                <a:gd name="connsiteY4" fmla="*/ 779155 h 1238621"/>
                <a:gd name="connsiteX5" fmla="*/ 735824 w 1869410"/>
                <a:gd name="connsiteY5" fmla="*/ 914410 h 1238621"/>
                <a:gd name="connsiteX6" fmla="*/ 825359 w 1869410"/>
                <a:gd name="connsiteY6" fmla="*/ 678190 h 1238621"/>
                <a:gd name="connsiteX7" fmla="*/ 840599 w 1869410"/>
                <a:gd name="connsiteY7" fmla="*/ 582940 h 1238621"/>
                <a:gd name="connsiteX8" fmla="*/ 1103489 w 1869410"/>
                <a:gd name="connsiteY8" fmla="*/ 870595 h 1238621"/>
                <a:gd name="connsiteX9" fmla="*/ 1154924 w 1869410"/>
                <a:gd name="connsiteY9" fmla="*/ 891550 h 1238621"/>
                <a:gd name="connsiteX10" fmla="*/ 1055864 w 1869410"/>
                <a:gd name="connsiteY10" fmla="*/ 723910 h 1238621"/>
                <a:gd name="connsiteX11" fmla="*/ 1257794 w 1869410"/>
                <a:gd name="connsiteY11" fmla="*/ 971560 h 1238621"/>
                <a:gd name="connsiteX12" fmla="*/ 1233029 w 1869410"/>
                <a:gd name="connsiteY12" fmla="*/ 849640 h 1238621"/>
                <a:gd name="connsiteX13" fmla="*/ 1358759 w 1869410"/>
                <a:gd name="connsiteY13" fmla="*/ 958225 h 1238621"/>
                <a:gd name="connsiteX14" fmla="*/ 1417814 w 1869410"/>
                <a:gd name="connsiteY14" fmla="*/ 1173490 h 1238621"/>
                <a:gd name="connsiteX15" fmla="*/ 1444484 w 1869410"/>
                <a:gd name="connsiteY15" fmla="*/ 1057285 h 1238621"/>
                <a:gd name="connsiteX16" fmla="*/ 1442579 w 1869410"/>
                <a:gd name="connsiteY16" fmla="*/ 1238260 h 1238621"/>
                <a:gd name="connsiteX17" fmla="*/ 1495919 w 1869410"/>
                <a:gd name="connsiteY17" fmla="*/ 1101100 h 1238621"/>
                <a:gd name="connsiteX18" fmla="*/ 1577834 w 1869410"/>
                <a:gd name="connsiteY18" fmla="*/ 1003945 h 1238621"/>
                <a:gd name="connsiteX19" fmla="*/ 1667369 w 1869410"/>
                <a:gd name="connsiteY19" fmla="*/ 1021090 h 1238621"/>
                <a:gd name="connsiteX20" fmla="*/ 1707374 w 1869410"/>
                <a:gd name="connsiteY20" fmla="*/ 1055380 h 1238621"/>
                <a:gd name="connsiteX21" fmla="*/ 1714994 w 1869410"/>
                <a:gd name="connsiteY21" fmla="*/ 904885 h 1238621"/>
                <a:gd name="connsiteX22" fmla="*/ 1716899 w 1869410"/>
                <a:gd name="connsiteY22" fmla="*/ 802015 h 1238621"/>
                <a:gd name="connsiteX23" fmla="*/ 1804529 w 1869410"/>
                <a:gd name="connsiteY23" fmla="*/ 889645 h 1238621"/>
                <a:gd name="connsiteX24" fmla="*/ 1764524 w 1869410"/>
                <a:gd name="connsiteY24" fmla="*/ 716290 h 1238621"/>
                <a:gd name="connsiteX25" fmla="*/ 1764524 w 1869410"/>
                <a:gd name="connsiteY25" fmla="*/ 615325 h 1238621"/>
                <a:gd name="connsiteX26" fmla="*/ 1869299 w 1869410"/>
                <a:gd name="connsiteY26" fmla="*/ 708670 h 1238621"/>
                <a:gd name="connsiteX27" fmla="*/ 1783574 w 1869410"/>
                <a:gd name="connsiteY27" fmla="*/ 539125 h 1238621"/>
                <a:gd name="connsiteX28" fmla="*/ 1730234 w 1869410"/>
                <a:gd name="connsiteY28" fmla="*/ 396250 h 1238621"/>
                <a:gd name="connsiteX29" fmla="*/ 1560689 w 1869410"/>
                <a:gd name="connsiteY29" fmla="*/ 219085 h 1238621"/>
                <a:gd name="connsiteX30" fmla="*/ 1427339 w 1869410"/>
                <a:gd name="connsiteY30" fmla="*/ 129550 h 1238621"/>
                <a:gd name="connsiteX31" fmla="*/ 1594979 w 1869410"/>
                <a:gd name="connsiteY31" fmla="*/ 100975 h 1238621"/>
                <a:gd name="connsiteX32" fmla="*/ 1634984 w 1869410"/>
                <a:gd name="connsiteY32" fmla="*/ 70495 h 1238621"/>
                <a:gd name="connsiteX33" fmla="*/ 1402574 w 1869410"/>
                <a:gd name="connsiteY33" fmla="*/ 62875 h 1238621"/>
                <a:gd name="connsiteX34" fmla="*/ 1191119 w 1869410"/>
                <a:gd name="connsiteY34" fmla="*/ 17155 h 1238621"/>
                <a:gd name="connsiteX35" fmla="*/ 981569 w 1869410"/>
                <a:gd name="connsiteY35" fmla="*/ 10 h 1238621"/>
                <a:gd name="connsiteX36" fmla="*/ 712964 w 1869410"/>
                <a:gd name="connsiteY36" fmla="*/ 19060 h 1238621"/>
                <a:gd name="connsiteX37" fmla="*/ 543419 w 1869410"/>
                <a:gd name="connsiteY37" fmla="*/ 55255 h 1238621"/>
                <a:gd name="connsiteX38" fmla="*/ 415784 w 1869410"/>
                <a:gd name="connsiteY38" fmla="*/ 144790 h 1238621"/>
                <a:gd name="connsiteX39" fmla="*/ 364349 w 1869410"/>
                <a:gd name="connsiteY39" fmla="*/ 215275 h 1238621"/>
                <a:gd name="connsiteX40" fmla="*/ 290054 w 1869410"/>
                <a:gd name="connsiteY40" fmla="*/ 278140 h 1238621"/>
                <a:gd name="connsiteX41" fmla="*/ 223379 w 1869410"/>
                <a:gd name="connsiteY41" fmla="*/ 331480 h 1238621"/>
                <a:gd name="connsiteX42" fmla="*/ 145274 w 1869410"/>
                <a:gd name="connsiteY42" fmla="*/ 485785 h 1238621"/>
                <a:gd name="connsiteX43" fmla="*/ 80504 w 1869410"/>
                <a:gd name="connsiteY43" fmla="*/ 674380 h 1238621"/>
                <a:gd name="connsiteX44" fmla="*/ 494 w 1869410"/>
                <a:gd name="connsiteY44" fmla="*/ 777250 h 1238621"/>
                <a:gd name="connsiteX45" fmla="*/ 120509 w 1869410"/>
                <a:gd name="connsiteY45" fmla="*/ 678190 h 1238621"/>
                <a:gd name="connsiteX46" fmla="*/ 118604 w 1869410"/>
                <a:gd name="connsiteY46" fmla="*/ 910600 h 1238621"/>
                <a:gd name="connsiteX47" fmla="*/ 131939 w 1869410"/>
                <a:gd name="connsiteY47" fmla="*/ 1034425 h 1238621"/>
                <a:gd name="connsiteX48" fmla="*/ 160514 w 1869410"/>
                <a:gd name="connsiteY48" fmla="*/ 891550 h 1238621"/>
                <a:gd name="connsiteX49" fmla="*/ 246239 w 1869410"/>
                <a:gd name="connsiteY49" fmla="*/ 990610 h 1238621"/>
                <a:gd name="connsiteX50" fmla="*/ 238619 w 1869410"/>
                <a:gd name="connsiteY50" fmla="*/ 866785 h 1238621"/>
                <a:gd name="connsiteX51" fmla="*/ 250049 w 1869410"/>
                <a:gd name="connsiteY51" fmla="*/ 725815 h 1238621"/>
                <a:gd name="connsiteX52" fmla="*/ 311009 w 1869410"/>
                <a:gd name="connsiteY52" fmla="*/ 889645 h 1238621"/>
                <a:gd name="connsiteX53" fmla="*/ 295769 w 1869410"/>
                <a:gd name="connsiteY53" fmla="*/ 643900 h 1238621"/>
                <a:gd name="connsiteX54" fmla="*/ 341489 w 1869410"/>
                <a:gd name="connsiteY54" fmla="*/ 495310 h 1238621"/>
                <a:gd name="connsiteX55" fmla="*/ 394829 w 1869410"/>
                <a:gd name="connsiteY55" fmla="*/ 483880 h 1238621"/>
                <a:gd name="connsiteX56" fmla="*/ 486269 w 1869410"/>
                <a:gd name="connsiteY56" fmla="*/ 586750 h 1238621"/>
                <a:gd name="connsiteX0" fmla="*/ 486269 w 1869410"/>
                <a:gd name="connsiteY0" fmla="*/ 586750 h 1239134"/>
                <a:gd name="connsiteX1" fmla="*/ 545324 w 1869410"/>
                <a:gd name="connsiteY1" fmla="*/ 516265 h 1239134"/>
                <a:gd name="connsiteX2" fmla="*/ 629144 w 1869410"/>
                <a:gd name="connsiteY2" fmla="*/ 476260 h 1239134"/>
                <a:gd name="connsiteX3" fmla="*/ 692009 w 1869410"/>
                <a:gd name="connsiteY3" fmla="*/ 577225 h 1239134"/>
                <a:gd name="connsiteX4" fmla="*/ 737729 w 1869410"/>
                <a:gd name="connsiteY4" fmla="*/ 779155 h 1239134"/>
                <a:gd name="connsiteX5" fmla="*/ 735824 w 1869410"/>
                <a:gd name="connsiteY5" fmla="*/ 914410 h 1239134"/>
                <a:gd name="connsiteX6" fmla="*/ 825359 w 1869410"/>
                <a:gd name="connsiteY6" fmla="*/ 678190 h 1239134"/>
                <a:gd name="connsiteX7" fmla="*/ 840599 w 1869410"/>
                <a:gd name="connsiteY7" fmla="*/ 582940 h 1239134"/>
                <a:gd name="connsiteX8" fmla="*/ 1103489 w 1869410"/>
                <a:gd name="connsiteY8" fmla="*/ 870595 h 1239134"/>
                <a:gd name="connsiteX9" fmla="*/ 1154924 w 1869410"/>
                <a:gd name="connsiteY9" fmla="*/ 891550 h 1239134"/>
                <a:gd name="connsiteX10" fmla="*/ 1055864 w 1869410"/>
                <a:gd name="connsiteY10" fmla="*/ 723910 h 1239134"/>
                <a:gd name="connsiteX11" fmla="*/ 1257794 w 1869410"/>
                <a:gd name="connsiteY11" fmla="*/ 971560 h 1239134"/>
                <a:gd name="connsiteX12" fmla="*/ 1233029 w 1869410"/>
                <a:gd name="connsiteY12" fmla="*/ 849640 h 1239134"/>
                <a:gd name="connsiteX13" fmla="*/ 1358759 w 1869410"/>
                <a:gd name="connsiteY13" fmla="*/ 958225 h 1239134"/>
                <a:gd name="connsiteX14" fmla="*/ 1417814 w 1869410"/>
                <a:gd name="connsiteY14" fmla="*/ 1173490 h 1239134"/>
                <a:gd name="connsiteX15" fmla="*/ 1431149 w 1869410"/>
                <a:gd name="connsiteY15" fmla="*/ 1030615 h 1239134"/>
                <a:gd name="connsiteX16" fmla="*/ 1442579 w 1869410"/>
                <a:gd name="connsiteY16" fmla="*/ 1238260 h 1239134"/>
                <a:gd name="connsiteX17" fmla="*/ 1495919 w 1869410"/>
                <a:gd name="connsiteY17" fmla="*/ 1101100 h 1239134"/>
                <a:gd name="connsiteX18" fmla="*/ 1577834 w 1869410"/>
                <a:gd name="connsiteY18" fmla="*/ 1003945 h 1239134"/>
                <a:gd name="connsiteX19" fmla="*/ 1667369 w 1869410"/>
                <a:gd name="connsiteY19" fmla="*/ 1021090 h 1239134"/>
                <a:gd name="connsiteX20" fmla="*/ 1707374 w 1869410"/>
                <a:gd name="connsiteY20" fmla="*/ 1055380 h 1239134"/>
                <a:gd name="connsiteX21" fmla="*/ 1714994 w 1869410"/>
                <a:gd name="connsiteY21" fmla="*/ 904885 h 1239134"/>
                <a:gd name="connsiteX22" fmla="*/ 1716899 w 1869410"/>
                <a:gd name="connsiteY22" fmla="*/ 802015 h 1239134"/>
                <a:gd name="connsiteX23" fmla="*/ 1804529 w 1869410"/>
                <a:gd name="connsiteY23" fmla="*/ 889645 h 1239134"/>
                <a:gd name="connsiteX24" fmla="*/ 1764524 w 1869410"/>
                <a:gd name="connsiteY24" fmla="*/ 716290 h 1239134"/>
                <a:gd name="connsiteX25" fmla="*/ 1764524 w 1869410"/>
                <a:gd name="connsiteY25" fmla="*/ 615325 h 1239134"/>
                <a:gd name="connsiteX26" fmla="*/ 1869299 w 1869410"/>
                <a:gd name="connsiteY26" fmla="*/ 708670 h 1239134"/>
                <a:gd name="connsiteX27" fmla="*/ 1783574 w 1869410"/>
                <a:gd name="connsiteY27" fmla="*/ 539125 h 1239134"/>
                <a:gd name="connsiteX28" fmla="*/ 1730234 w 1869410"/>
                <a:gd name="connsiteY28" fmla="*/ 396250 h 1239134"/>
                <a:gd name="connsiteX29" fmla="*/ 1560689 w 1869410"/>
                <a:gd name="connsiteY29" fmla="*/ 219085 h 1239134"/>
                <a:gd name="connsiteX30" fmla="*/ 1427339 w 1869410"/>
                <a:gd name="connsiteY30" fmla="*/ 129550 h 1239134"/>
                <a:gd name="connsiteX31" fmla="*/ 1594979 w 1869410"/>
                <a:gd name="connsiteY31" fmla="*/ 100975 h 1239134"/>
                <a:gd name="connsiteX32" fmla="*/ 1634984 w 1869410"/>
                <a:gd name="connsiteY32" fmla="*/ 70495 h 1239134"/>
                <a:gd name="connsiteX33" fmla="*/ 1402574 w 1869410"/>
                <a:gd name="connsiteY33" fmla="*/ 62875 h 1239134"/>
                <a:gd name="connsiteX34" fmla="*/ 1191119 w 1869410"/>
                <a:gd name="connsiteY34" fmla="*/ 17155 h 1239134"/>
                <a:gd name="connsiteX35" fmla="*/ 981569 w 1869410"/>
                <a:gd name="connsiteY35" fmla="*/ 10 h 1239134"/>
                <a:gd name="connsiteX36" fmla="*/ 712964 w 1869410"/>
                <a:gd name="connsiteY36" fmla="*/ 19060 h 1239134"/>
                <a:gd name="connsiteX37" fmla="*/ 543419 w 1869410"/>
                <a:gd name="connsiteY37" fmla="*/ 55255 h 1239134"/>
                <a:gd name="connsiteX38" fmla="*/ 415784 w 1869410"/>
                <a:gd name="connsiteY38" fmla="*/ 144790 h 1239134"/>
                <a:gd name="connsiteX39" fmla="*/ 364349 w 1869410"/>
                <a:gd name="connsiteY39" fmla="*/ 215275 h 1239134"/>
                <a:gd name="connsiteX40" fmla="*/ 290054 w 1869410"/>
                <a:gd name="connsiteY40" fmla="*/ 278140 h 1239134"/>
                <a:gd name="connsiteX41" fmla="*/ 223379 w 1869410"/>
                <a:gd name="connsiteY41" fmla="*/ 331480 h 1239134"/>
                <a:gd name="connsiteX42" fmla="*/ 145274 w 1869410"/>
                <a:gd name="connsiteY42" fmla="*/ 485785 h 1239134"/>
                <a:gd name="connsiteX43" fmla="*/ 80504 w 1869410"/>
                <a:gd name="connsiteY43" fmla="*/ 674380 h 1239134"/>
                <a:gd name="connsiteX44" fmla="*/ 494 w 1869410"/>
                <a:gd name="connsiteY44" fmla="*/ 777250 h 1239134"/>
                <a:gd name="connsiteX45" fmla="*/ 120509 w 1869410"/>
                <a:gd name="connsiteY45" fmla="*/ 678190 h 1239134"/>
                <a:gd name="connsiteX46" fmla="*/ 118604 w 1869410"/>
                <a:gd name="connsiteY46" fmla="*/ 910600 h 1239134"/>
                <a:gd name="connsiteX47" fmla="*/ 131939 w 1869410"/>
                <a:gd name="connsiteY47" fmla="*/ 1034425 h 1239134"/>
                <a:gd name="connsiteX48" fmla="*/ 160514 w 1869410"/>
                <a:gd name="connsiteY48" fmla="*/ 891550 h 1239134"/>
                <a:gd name="connsiteX49" fmla="*/ 246239 w 1869410"/>
                <a:gd name="connsiteY49" fmla="*/ 990610 h 1239134"/>
                <a:gd name="connsiteX50" fmla="*/ 238619 w 1869410"/>
                <a:gd name="connsiteY50" fmla="*/ 866785 h 1239134"/>
                <a:gd name="connsiteX51" fmla="*/ 250049 w 1869410"/>
                <a:gd name="connsiteY51" fmla="*/ 725815 h 1239134"/>
                <a:gd name="connsiteX52" fmla="*/ 311009 w 1869410"/>
                <a:gd name="connsiteY52" fmla="*/ 889645 h 1239134"/>
                <a:gd name="connsiteX53" fmla="*/ 295769 w 1869410"/>
                <a:gd name="connsiteY53" fmla="*/ 643900 h 1239134"/>
                <a:gd name="connsiteX54" fmla="*/ 341489 w 1869410"/>
                <a:gd name="connsiteY54" fmla="*/ 495310 h 1239134"/>
                <a:gd name="connsiteX55" fmla="*/ 394829 w 1869410"/>
                <a:gd name="connsiteY55" fmla="*/ 483880 h 1239134"/>
                <a:gd name="connsiteX56" fmla="*/ 486269 w 1869410"/>
                <a:gd name="connsiteY56" fmla="*/ 586750 h 1239134"/>
                <a:gd name="connsiteX0" fmla="*/ 486269 w 1869410"/>
                <a:gd name="connsiteY0" fmla="*/ 586750 h 1239134"/>
                <a:gd name="connsiteX1" fmla="*/ 545324 w 1869410"/>
                <a:gd name="connsiteY1" fmla="*/ 516265 h 1239134"/>
                <a:gd name="connsiteX2" fmla="*/ 629144 w 1869410"/>
                <a:gd name="connsiteY2" fmla="*/ 476260 h 1239134"/>
                <a:gd name="connsiteX3" fmla="*/ 692009 w 1869410"/>
                <a:gd name="connsiteY3" fmla="*/ 577225 h 1239134"/>
                <a:gd name="connsiteX4" fmla="*/ 737729 w 1869410"/>
                <a:gd name="connsiteY4" fmla="*/ 779155 h 1239134"/>
                <a:gd name="connsiteX5" fmla="*/ 735824 w 1869410"/>
                <a:gd name="connsiteY5" fmla="*/ 914410 h 1239134"/>
                <a:gd name="connsiteX6" fmla="*/ 825359 w 1869410"/>
                <a:gd name="connsiteY6" fmla="*/ 678190 h 1239134"/>
                <a:gd name="connsiteX7" fmla="*/ 840599 w 1869410"/>
                <a:gd name="connsiteY7" fmla="*/ 582940 h 1239134"/>
                <a:gd name="connsiteX8" fmla="*/ 1103489 w 1869410"/>
                <a:gd name="connsiteY8" fmla="*/ 870595 h 1239134"/>
                <a:gd name="connsiteX9" fmla="*/ 1154924 w 1869410"/>
                <a:gd name="connsiteY9" fmla="*/ 891550 h 1239134"/>
                <a:gd name="connsiteX10" fmla="*/ 1055864 w 1869410"/>
                <a:gd name="connsiteY10" fmla="*/ 723910 h 1239134"/>
                <a:gd name="connsiteX11" fmla="*/ 1257794 w 1869410"/>
                <a:gd name="connsiteY11" fmla="*/ 971560 h 1239134"/>
                <a:gd name="connsiteX12" fmla="*/ 1233029 w 1869410"/>
                <a:gd name="connsiteY12" fmla="*/ 849640 h 1239134"/>
                <a:gd name="connsiteX13" fmla="*/ 1358759 w 1869410"/>
                <a:gd name="connsiteY13" fmla="*/ 958225 h 1239134"/>
                <a:gd name="connsiteX14" fmla="*/ 1404479 w 1869410"/>
                <a:gd name="connsiteY14" fmla="*/ 1122055 h 1239134"/>
                <a:gd name="connsiteX15" fmla="*/ 1431149 w 1869410"/>
                <a:gd name="connsiteY15" fmla="*/ 1030615 h 1239134"/>
                <a:gd name="connsiteX16" fmla="*/ 1442579 w 1869410"/>
                <a:gd name="connsiteY16" fmla="*/ 1238260 h 1239134"/>
                <a:gd name="connsiteX17" fmla="*/ 1495919 w 1869410"/>
                <a:gd name="connsiteY17" fmla="*/ 1101100 h 1239134"/>
                <a:gd name="connsiteX18" fmla="*/ 1577834 w 1869410"/>
                <a:gd name="connsiteY18" fmla="*/ 1003945 h 1239134"/>
                <a:gd name="connsiteX19" fmla="*/ 1667369 w 1869410"/>
                <a:gd name="connsiteY19" fmla="*/ 1021090 h 1239134"/>
                <a:gd name="connsiteX20" fmla="*/ 1707374 w 1869410"/>
                <a:gd name="connsiteY20" fmla="*/ 1055380 h 1239134"/>
                <a:gd name="connsiteX21" fmla="*/ 1714994 w 1869410"/>
                <a:gd name="connsiteY21" fmla="*/ 904885 h 1239134"/>
                <a:gd name="connsiteX22" fmla="*/ 1716899 w 1869410"/>
                <a:gd name="connsiteY22" fmla="*/ 802015 h 1239134"/>
                <a:gd name="connsiteX23" fmla="*/ 1804529 w 1869410"/>
                <a:gd name="connsiteY23" fmla="*/ 889645 h 1239134"/>
                <a:gd name="connsiteX24" fmla="*/ 1764524 w 1869410"/>
                <a:gd name="connsiteY24" fmla="*/ 716290 h 1239134"/>
                <a:gd name="connsiteX25" fmla="*/ 1764524 w 1869410"/>
                <a:gd name="connsiteY25" fmla="*/ 615325 h 1239134"/>
                <a:gd name="connsiteX26" fmla="*/ 1869299 w 1869410"/>
                <a:gd name="connsiteY26" fmla="*/ 708670 h 1239134"/>
                <a:gd name="connsiteX27" fmla="*/ 1783574 w 1869410"/>
                <a:gd name="connsiteY27" fmla="*/ 539125 h 1239134"/>
                <a:gd name="connsiteX28" fmla="*/ 1730234 w 1869410"/>
                <a:gd name="connsiteY28" fmla="*/ 396250 h 1239134"/>
                <a:gd name="connsiteX29" fmla="*/ 1560689 w 1869410"/>
                <a:gd name="connsiteY29" fmla="*/ 219085 h 1239134"/>
                <a:gd name="connsiteX30" fmla="*/ 1427339 w 1869410"/>
                <a:gd name="connsiteY30" fmla="*/ 129550 h 1239134"/>
                <a:gd name="connsiteX31" fmla="*/ 1594979 w 1869410"/>
                <a:gd name="connsiteY31" fmla="*/ 100975 h 1239134"/>
                <a:gd name="connsiteX32" fmla="*/ 1634984 w 1869410"/>
                <a:gd name="connsiteY32" fmla="*/ 70495 h 1239134"/>
                <a:gd name="connsiteX33" fmla="*/ 1402574 w 1869410"/>
                <a:gd name="connsiteY33" fmla="*/ 62875 h 1239134"/>
                <a:gd name="connsiteX34" fmla="*/ 1191119 w 1869410"/>
                <a:gd name="connsiteY34" fmla="*/ 17155 h 1239134"/>
                <a:gd name="connsiteX35" fmla="*/ 981569 w 1869410"/>
                <a:gd name="connsiteY35" fmla="*/ 10 h 1239134"/>
                <a:gd name="connsiteX36" fmla="*/ 712964 w 1869410"/>
                <a:gd name="connsiteY36" fmla="*/ 19060 h 1239134"/>
                <a:gd name="connsiteX37" fmla="*/ 543419 w 1869410"/>
                <a:gd name="connsiteY37" fmla="*/ 55255 h 1239134"/>
                <a:gd name="connsiteX38" fmla="*/ 415784 w 1869410"/>
                <a:gd name="connsiteY38" fmla="*/ 144790 h 1239134"/>
                <a:gd name="connsiteX39" fmla="*/ 364349 w 1869410"/>
                <a:gd name="connsiteY39" fmla="*/ 215275 h 1239134"/>
                <a:gd name="connsiteX40" fmla="*/ 290054 w 1869410"/>
                <a:gd name="connsiteY40" fmla="*/ 278140 h 1239134"/>
                <a:gd name="connsiteX41" fmla="*/ 223379 w 1869410"/>
                <a:gd name="connsiteY41" fmla="*/ 331480 h 1239134"/>
                <a:gd name="connsiteX42" fmla="*/ 145274 w 1869410"/>
                <a:gd name="connsiteY42" fmla="*/ 485785 h 1239134"/>
                <a:gd name="connsiteX43" fmla="*/ 80504 w 1869410"/>
                <a:gd name="connsiteY43" fmla="*/ 674380 h 1239134"/>
                <a:gd name="connsiteX44" fmla="*/ 494 w 1869410"/>
                <a:gd name="connsiteY44" fmla="*/ 777250 h 1239134"/>
                <a:gd name="connsiteX45" fmla="*/ 120509 w 1869410"/>
                <a:gd name="connsiteY45" fmla="*/ 678190 h 1239134"/>
                <a:gd name="connsiteX46" fmla="*/ 118604 w 1869410"/>
                <a:gd name="connsiteY46" fmla="*/ 910600 h 1239134"/>
                <a:gd name="connsiteX47" fmla="*/ 131939 w 1869410"/>
                <a:gd name="connsiteY47" fmla="*/ 1034425 h 1239134"/>
                <a:gd name="connsiteX48" fmla="*/ 160514 w 1869410"/>
                <a:gd name="connsiteY48" fmla="*/ 891550 h 1239134"/>
                <a:gd name="connsiteX49" fmla="*/ 246239 w 1869410"/>
                <a:gd name="connsiteY49" fmla="*/ 990610 h 1239134"/>
                <a:gd name="connsiteX50" fmla="*/ 238619 w 1869410"/>
                <a:gd name="connsiteY50" fmla="*/ 866785 h 1239134"/>
                <a:gd name="connsiteX51" fmla="*/ 250049 w 1869410"/>
                <a:gd name="connsiteY51" fmla="*/ 725815 h 1239134"/>
                <a:gd name="connsiteX52" fmla="*/ 311009 w 1869410"/>
                <a:gd name="connsiteY52" fmla="*/ 889645 h 1239134"/>
                <a:gd name="connsiteX53" fmla="*/ 295769 w 1869410"/>
                <a:gd name="connsiteY53" fmla="*/ 643900 h 1239134"/>
                <a:gd name="connsiteX54" fmla="*/ 341489 w 1869410"/>
                <a:gd name="connsiteY54" fmla="*/ 495310 h 1239134"/>
                <a:gd name="connsiteX55" fmla="*/ 394829 w 1869410"/>
                <a:gd name="connsiteY55" fmla="*/ 483880 h 1239134"/>
                <a:gd name="connsiteX56" fmla="*/ 486269 w 1869410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532027 w 1806458"/>
                <a:gd name="connsiteY31" fmla="*/ 10097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103442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532027 w 1806458"/>
                <a:gd name="connsiteY31" fmla="*/ 10097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98870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532027 w 1806458"/>
                <a:gd name="connsiteY31" fmla="*/ 10097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98870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486307 w 1806458"/>
                <a:gd name="connsiteY31" fmla="*/ 10478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98870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719"/>
                <a:gd name="connsiteY0" fmla="*/ 586750 h 1239134"/>
                <a:gd name="connsiteX1" fmla="*/ 482372 w 1806719"/>
                <a:gd name="connsiteY1" fmla="*/ 516265 h 1239134"/>
                <a:gd name="connsiteX2" fmla="*/ 566192 w 1806719"/>
                <a:gd name="connsiteY2" fmla="*/ 476260 h 1239134"/>
                <a:gd name="connsiteX3" fmla="*/ 629057 w 1806719"/>
                <a:gd name="connsiteY3" fmla="*/ 577225 h 1239134"/>
                <a:gd name="connsiteX4" fmla="*/ 674777 w 1806719"/>
                <a:gd name="connsiteY4" fmla="*/ 779155 h 1239134"/>
                <a:gd name="connsiteX5" fmla="*/ 672872 w 1806719"/>
                <a:gd name="connsiteY5" fmla="*/ 914410 h 1239134"/>
                <a:gd name="connsiteX6" fmla="*/ 762407 w 1806719"/>
                <a:gd name="connsiteY6" fmla="*/ 678190 h 1239134"/>
                <a:gd name="connsiteX7" fmla="*/ 777647 w 1806719"/>
                <a:gd name="connsiteY7" fmla="*/ 582940 h 1239134"/>
                <a:gd name="connsiteX8" fmla="*/ 1040537 w 1806719"/>
                <a:gd name="connsiteY8" fmla="*/ 870595 h 1239134"/>
                <a:gd name="connsiteX9" fmla="*/ 1091972 w 1806719"/>
                <a:gd name="connsiteY9" fmla="*/ 891550 h 1239134"/>
                <a:gd name="connsiteX10" fmla="*/ 992912 w 1806719"/>
                <a:gd name="connsiteY10" fmla="*/ 723910 h 1239134"/>
                <a:gd name="connsiteX11" fmla="*/ 1194842 w 1806719"/>
                <a:gd name="connsiteY11" fmla="*/ 971560 h 1239134"/>
                <a:gd name="connsiteX12" fmla="*/ 1170077 w 1806719"/>
                <a:gd name="connsiteY12" fmla="*/ 849640 h 1239134"/>
                <a:gd name="connsiteX13" fmla="*/ 1295807 w 1806719"/>
                <a:gd name="connsiteY13" fmla="*/ 958225 h 1239134"/>
                <a:gd name="connsiteX14" fmla="*/ 1341527 w 1806719"/>
                <a:gd name="connsiteY14" fmla="*/ 1122055 h 1239134"/>
                <a:gd name="connsiteX15" fmla="*/ 1368197 w 1806719"/>
                <a:gd name="connsiteY15" fmla="*/ 1030615 h 1239134"/>
                <a:gd name="connsiteX16" fmla="*/ 1379627 w 1806719"/>
                <a:gd name="connsiteY16" fmla="*/ 1238260 h 1239134"/>
                <a:gd name="connsiteX17" fmla="*/ 1432967 w 1806719"/>
                <a:gd name="connsiteY17" fmla="*/ 1101100 h 1239134"/>
                <a:gd name="connsiteX18" fmla="*/ 1514882 w 1806719"/>
                <a:gd name="connsiteY18" fmla="*/ 1003945 h 1239134"/>
                <a:gd name="connsiteX19" fmla="*/ 1604417 w 1806719"/>
                <a:gd name="connsiteY19" fmla="*/ 1021090 h 1239134"/>
                <a:gd name="connsiteX20" fmla="*/ 1644422 w 1806719"/>
                <a:gd name="connsiteY20" fmla="*/ 1055380 h 1239134"/>
                <a:gd name="connsiteX21" fmla="*/ 1652042 w 1806719"/>
                <a:gd name="connsiteY21" fmla="*/ 904885 h 1239134"/>
                <a:gd name="connsiteX22" fmla="*/ 1653947 w 1806719"/>
                <a:gd name="connsiteY22" fmla="*/ 802015 h 1239134"/>
                <a:gd name="connsiteX23" fmla="*/ 1741577 w 1806719"/>
                <a:gd name="connsiteY23" fmla="*/ 889645 h 1239134"/>
                <a:gd name="connsiteX24" fmla="*/ 1701572 w 1806719"/>
                <a:gd name="connsiteY24" fmla="*/ 716290 h 1239134"/>
                <a:gd name="connsiteX25" fmla="*/ 1701572 w 1806719"/>
                <a:gd name="connsiteY25" fmla="*/ 615325 h 1239134"/>
                <a:gd name="connsiteX26" fmla="*/ 1806347 w 1806719"/>
                <a:gd name="connsiteY26" fmla="*/ 708670 h 1239134"/>
                <a:gd name="connsiteX27" fmla="*/ 1733957 w 1806719"/>
                <a:gd name="connsiteY27" fmla="*/ 546745 h 1239134"/>
                <a:gd name="connsiteX28" fmla="*/ 1667282 w 1806719"/>
                <a:gd name="connsiteY28" fmla="*/ 396250 h 1239134"/>
                <a:gd name="connsiteX29" fmla="*/ 1497737 w 1806719"/>
                <a:gd name="connsiteY29" fmla="*/ 219085 h 1239134"/>
                <a:gd name="connsiteX30" fmla="*/ 1364387 w 1806719"/>
                <a:gd name="connsiteY30" fmla="*/ 129550 h 1239134"/>
                <a:gd name="connsiteX31" fmla="*/ 1486307 w 1806719"/>
                <a:gd name="connsiteY31" fmla="*/ 104785 h 1239134"/>
                <a:gd name="connsiteX32" fmla="*/ 1572032 w 1806719"/>
                <a:gd name="connsiteY32" fmla="*/ 70495 h 1239134"/>
                <a:gd name="connsiteX33" fmla="*/ 1339622 w 1806719"/>
                <a:gd name="connsiteY33" fmla="*/ 62875 h 1239134"/>
                <a:gd name="connsiteX34" fmla="*/ 1128167 w 1806719"/>
                <a:gd name="connsiteY34" fmla="*/ 17155 h 1239134"/>
                <a:gd name="connsiteX35" fmla="*/ 918617 w 1806719"/>
                <a:gd name="connsiteY35" fmla="*/ 10 h 1239134"/>
                <a:gd name="connsiteX36" fmla="*/ 650012 w 1806719"/>
                <a:gd name="connsiteY36" fmla="*/ 19060 h 1239134"/>
                <a:gd name="connsiteX37" fmla="*/ 480467 w 1806719"/>
                <a:gd name="connsiteY37" fmla="*/ 55255 h 1239134"/>
                <a:gd name="connsiteX38" fmla="*/ 352832 w 1806719"/>
                <a:gd name="connsiteY38" fmla="*/ 144790 h 1239134"/>
                <a:gd name="connsiteX39" fmla="*/ 301397 w 1806719"/>
                <a:gd name="connsiteY39" fmla="*/ 215275 h 1239134"/>
                <a:gd name="connsiteX40" fmla="*/ 227102 w 1806719"/>
                <a:gd name="connsiteY40" fmla="*/ 278140 h 1239134"/>
                <a:gd name="connsiteX41" fmla="*/ 160427 w 1806719"/>
                <a:gd name="connsiteY41" fmla="*/ 331480 h 1239134"/>
                <a:gd name="connsiteX42" fmla="*/ 82322 w 1806719"/>
                <a:gd name="connsiteY42" fmla="*/ 485785 h 1239134"/>
                <a:gd name="connsiteX43" fmla="*/ 17552 w 1806719"/>
                <a:gd name="connsiteY43" fmla="*/ 674380 h 1239134"/>
                <a:gd name="connsiteX44" fmla="*/ 2312 w 1806719"/>
                <a:gd name="connsiteY44" fmla="*/ 735340 h 1239134"/>
                <a:gd name="connsiteX45" fmla="*/ 57557 w 1806719"/>
                <a:gd name="connsiteY45" fmla="*/ 678190 h 1239134"/>
                <a:gd name="connsiteX46" fmla="*/ 55652 w 1806719"/>
                <a:gd name="connsiteY46" fmla="*/ 910600 h 1239134"/>
                <a:gd name="connsiteX47" fmla="*/ 68987 w 1806719"/>
                <a:gd name="connsiteY47" fmla="*/ 988705 h 1239134"/>
                <a:gd name="connsiteX48" fmla="*/ 97562 w 1806719"/>
                <a:gd name="connsiteY48" fmla="*/ 891550 h 1239134"/>
                <a:gd name="connsiteX49" fmla="*/ 183287 w 1806719"/>
                <a:gd name="connsiteY49" fmla="*/ 990610 h 1239134"/>
                <a:gd name="connsiteX50" fmla="*/ 175667 w 1806719"/>
                <a:gd name="connsiteY50" fmla="*/ 866785 h 1239134"/>
                <a:gd name="connsiteX51" fmla="*/ 187097 w 1806719"/>
                <a:gd name="connsiteY51" fmla="*/ 725815 h 1239134"/>
                <a:gd name="connsiteX52" fmla="*/ 248057 w 1806719"/>
                <a:gd name="connsiteY52" fmla="*/ 889645 h 1239134"/>
                <a:gd name="connsiteX53" fmla="*/ 232817 w 1806719"/>
                <a:gd name="connsiteY53" fmla="*/ 643900 h 1239134"/>
                <a:gd name="connsiteX54" fmla="*/ 278537 w 1806719"/>
                <a:gd name="connsiteY54" fmla="*/ 495310 h 1239134"/>
                <a:gd name="connsiteX55" fmla="*/ 331877 w 1806719"/>
                <a:gd name="connsiteY55" fmla="*/ 483880 h 1239134"/>
                <a:gd name="connsiteX56" fmla="*/ 423317 w 1806719"/>
                <a:gd name="connsiteY56" fmla="*/ 586750 h 1239134"/>
                <a:gd name="connsiteX0" fmla="*/ 423317 w 1806719"/>
                <a:gd name="connsiteY0" fmla="*/ 586750 h 1239134"/>
                <a:gd name="connsiteX1" fmla="*/ 482372 w 1806719"/>
                <a:gd name="connsiteY1" fmla="*/ 516265 h 1239134"/>
                <a:gd name="connsiteX2" fmla="*/ 566192 w 1806719"/>
                <a:gd name="connsiteY2" fmla="*/ 476260 h 1239134"/>
                <a:gd name="connsiteX3" fmla="*/ 629057 w 1806719"/>
                <a:gd name="connsiteY3" fmla="*/ 577225 h 1239134"/>
                <a:gd name="connsiteX4" fmla="*/ 674777 w 1806719"/>
                <a:gd name="connsiteY4" fmla="*/ 779155 h 1239134"/>
                <a:gd name="connsiteX5" fmla="*/ 672872 w 1806719"/>
                <a:gd name="connsiteY5" fmla="*/ 914410 h 1239134"/>
                <a:gd name="connsiteX6" fmla="*/ 762407 w 1806719"/>
                <a:gd name="connsiteY6" fmla="*/ 678190 h 1239134"/>
                <a:gd name="connsiteX7" fmla="*/ 777647 w 1806719"/>
                <a:gd name="connsiteY7" fmla="*/ 582940 h 1239134"/>
                <a:gd name="connsiteX8" fmla="*/ 1040537 w 1806719"/>
                <a:gd name="connsiteY8" fmla="*/ 870595 h 1239134"/>
                <a:gd name="connsiteX9" fmla="*/ 1091972 w 1806719"/>
                <a:gd name="connsiteY9" fmla="*/ 891550 h 1239134"/>
                <a:gd name="connsiteX10" fmla="*/ 992912 w 1806719"/>
                <a:gd name="connsiteY10" fmla="*/ 723910 h 1239134"/>
                <a:gd name="connsiteX11" fmla="*/ 1194842 w 1806719"/>
                <a:gd name="connsiteY11" fmla="*/ 971560 h 1239134"/>
                <a:gd name="connsiteX12" fmla="*/ 1170077 w 1806719"/>
                <a:gd name="connsiteY12" fmla="*/ 849640 h 1239134"/>
                <a:gd name="connsiteX13" fmla="*/ 1295807 w 1806719"/>
                <a:gd name="connsiteY13" fmla="*/ 958225 h 1239134"/>
                <a:gd name="connsiteX14" fmla="*/ 1341527 w 1806719"/>
                <a:gd name="connsiteY14" fmla="*/ 1122055 h 1239134"/>
                <a:gd name="connsiteX15" fmla="*/ 1368197 w 1806719"/>
                <a:gd name="connsiteY15" fmla="*/ 1030615 h 1239134"/>
                <a:gd name="connsiteX16" fmla="*/ 1379627 w 1806719"/>
                <a:gd name="connsiteY16" fmla="*/ 1238260 h 1239134"/>
                <a:gd name="connsiteX17" fmla="*/ 1432967 w 1806719"/>
                <a:gd name="connsiteY17" fmla="*/ 1101100 h 1239134"/>
                <a:gd name="connsiteX18" fmla="*/ 1514882 w 1806719"/>
                <a:gd name="connsiteY18" fmla="*/ 1003945 h 1239134"/>
                <a:gd name="connsiteX19" fmla="*/ 1604417 w 1806719"/>
                <a:gd name="connsiteY19" fmla="*/ 1021090 h 1239134"/>
                <a:gd name="connsiteX20" fmla="*/ 1644422 w 1806719"/>
                <a:gd name="connsiteY20" fmla="*/ 1055380 h 1239134"/>
                <a:gd name="connsiteX21" fmla="*/ 1652042 w 1806719"/>
                <a:gd name="connsiteY21" fmla="*/ 904885 h 1239134"/>
                <a:gd name="connsiteX22" fmla="*/ 1653947 w 1806719"/>
                <a:gd name="connsiteY22" fmla="*/ 802015 h 1239134"/>
                <a:gd name="connsiteX23" fmla="*/ 1741577 w 1806719"/>
                <a:gd name="connsiteY23" fmla="*/ 889645 h 1239134"/>
                <a:gd name="connsiteX24" fmla="*/ 1701572 w 1806719"/>
                <a:gd name="connsiteY24" fmla="*/ 716290 h 1239134"/>
                <a:gd name="connsiteX25" fmla="*/ 1701572 w 1806719"/>
                <a:gd name="connsiteY25" fmla="*/ 615325 h 1239134"/>
                <a:gd name="connsiteX26" fmla="*/ 1806347 w 1806719"/>
                <a:gd name="connsiteY26" fmla="*/ 708670 h 1239134"/>
                <a:gd name="connsiteX27" fmla="*/ 1733957 w 1806719"/>
                <a:gd name="connsiteY27" fmla="*/ 546745 h 1239134"/>
                <a:gd name="connsiteX28" fmla="*/ 1667282 w 1806719"/>
                <a:gd name="connsiteY28" fmla="*/ 396250 h 1239134"/>
                <a:gd name="connsiteX29" fmla="*/ 1497737 w 1806719"/>
                <a:gd name="connsiteY29" fmla="*/ 219085 h 1239134"/>
                <a:gd name="connsiteX30" fmla="*/ 1364387 w 1806719"/>
                <a:gd name="connsiteY30" fmla="*/ 129550 h 1239134"/>
                <a:gd name="connsiteX31" fmla="*/ 1486307 w 1806719"/>
                <a:gd name="connsiteY31" fmla="*/ 104785 h 1239134"/>
                <a:gd name="connsiteX32" fmla="*/ 1572032 w 1806719"/>
                <a:gd name="connsiteY32" fmla="*/ 70495 h 1239134"/>
                <a:gd name="connsiteX33" fmla="*/ 1339622 w 1806719"/>
                <a:gd name="connsiteY33" fmla="*/ 62875 h 1239134"/>
                <a:gd name="connsiteX34" fmla="*/ 1128167 w 1806719"/>
                <a:gd name="connsiteY34" fmla="*/ 17155 h 1239134"/>
                <a:gd name="connsiteX35" fmla="*/ 918617 w 1806719"/>
                <a:gd name="connsiteY35" fmla="*/ 10 h 1239134"/>
                <a:gd name="connsiteX36" fmla="*/ 650012 w 1806719"/>
                <a:gd name="connsiteY36" fmla="*/ 19060 h 1239134"/>
                <a:gd name="connsiteX37" fmla="*/ 480467 w 1806719"/>
                <a:gd name="connsiteY37" fmla="*/ 55255 h 1239134"/>
                <a:gd name="connsiteX38" fmla="*/ 352832 w 1806719"/>
                <a:gd name="connsiteY38" fmla="*/ 144790 h 1239134"/>
                <a:gd name="connsiteX39" fmla="*/ 301397 w 1806719"/>
                <a:gd name="connsiteY39" fmla="*/ 215275 h 1239134"/>
                <a:gd name="connsiteX40" fmla="*/ 227102 w 1806719"/>
                <a:gd name="connsiteY40" fmla="*/ 278140 h 1239134"/>
                <a:gd name="connsiteX41" fmla="*/ 160427 w 1806719"/>
                <a:gd name="connsiteY41" fmla="*/ 331480 h 1239134"/>
                <a:gd name="connsiteX42" fmla="*/ 82322 w 1806719"/>
                <a:gd name="connsiteY42" fmla="*/ 485785 h 1239134"/>
                <a:gd name="connsiteX43" fmla="*/ 17552 w 1806719"/>
                <a:gd name="connsiteY43" fmla="*/ 674380 h 1239134"/>
                <a:gd name="connsiteX44" fmla="*/ 2312 w 1806719"/>
                <a:gd name="connsiteY44" fmla="*/ 735340 h 1239134"/>
                <a:gd name="connsiteX45" fmla="*/ 57557 w 1806719"/>
                <a:gd name="connsiteY45" fmla="*/ 678190 h 1239134"/>
                <a:gd name="connsiteX46" fmla="*/ 55652 w 1806719"/>
                <a:gd name="connsiteY46" fmla="*/ 910600 h 1239134"/>
                <a:gd name="connsiteX47" fmla="*/ 68987 w 1806719"/>
                <a:gd name="connsiteY47" fmla="*/ 988705 h 1239134"/>
                <a:gd name="connsiteX48" fmla="*/ 97562 w 1806719"/>
                <a:gd name="connsiteY48" fmla="*/ 891550 h 1239134"/>
                <a:gd name="connsiteX49" fmla="*/ 183287 w 1806719"/>
                <a:gd name="connsiteY49" fmla="*/ 990610 h 1239134"/>
                <a:gd name="connsiteX50" fmla="*/ 175667 w 1806719"/>
                <a:gd name="connsiteY50" fmla="*/ 866785 h 1239134"/>
                <a:gd name="connsiteX51" fmla="*/ 187097 w 1806719"/>
                <a:gd name="connsiteY51" fmla="*/ 725815 h 1239134"/>
                <a:gd name="connsiteX52" fmla="*/ 248057 w 1806719"/>
                <a:gd name="connsiteY52" fmla="*/ 889645 h 1239134"/>
                <a:gd name="connsiteX53" fmla="*/ 232817 w 1806719"/>
                <a:gd name="connsiteY53" fmla="*/ 643900 h 1239134"/>
                <a:gd name="connsiteX54" fmla="*/ 278537 w 1806719"/>
                <a:gd name="connsiteY54" fmla="*/ 495310 h 1239134"/>
                <a:gd name="connsiteX55" fmla="*/ 331877 w 1806719"/>
                <a:gd name="connsiteY55" fmla="*/ 483880 h 1239134"/>
                <a:gd name="connsiteX56" fmla="*/ 423317 w 1806719"/>
                <a:gd name="connsiteY56" fmla="*/ 586750 h 1239134"/>
                <a:gd name="connsiteX0" fmla="*/ 423317 w 1815355"/>
                <a:gd name="connsiteY0" fmla="*/ 586750 h 1239134"/>
                <a:gd name="connsiteX1" fmla="*/ 482372 w 1815355"/>
                <a:gd name="connsiteY1" fmla="*/ 516265 h 1239134"/>
                <a:gd name="connsiteX2" fmla="*/ 566192 w 1815355"/>
                <a:gd name="connsiteY2" fmla="*/ 476260 h 1239134"/>
                <a:gd name="connsiteX3" fmla="*/ 629057 w 1815355"/>
                <a:gd name="connsiteY3" fmla="*/ 577225 h 1239134"/>
                <a:gd name="connsiteX4" fmla="*/ 674777 w 1815355"/>
                <a:gd name="connsiteY4" fmla="*/ 779155 h 1239134"/>
                <a:gd name="connsiteX5" fmla="*/ 672872 w 1815355"/>
                <a:gd name="connsiteY5" fmla="*/ 914410 h 1239134"/>
                <a:gd name="connsiteX6" fmla="*/ 762407 w 1815355"/>
                <a:gd name="connsiteY6" fmla="*/ 678190 h 1239134"/>
                <a:gd name="connsiteX7" fmla="*/ 777647 w 1815355"/>
                <a:gd name="connsiteY7" fmla="*/ 582940 h 1239134"/>
                <a:gd name="connsiteX8" fmla="*/ 1040537 w 1815355"/>
                <a:gd name="connsiteY8" fmla="*/ 870595 h 1239134"/>
                <a:gd name="connsiteX9" fmla="*/ 1091972 w 1815355"/>
                <a:gd name="connsiteY9" fmla="*/ 891550 h 1239134"/>
                <a:gd name="connsiteX10" fmla="*/ 992912 w 1815355"/>
                <a:gd name="connsiteY10" fmla="*/ 723910 h 1239134"/>
                <a:gd name="connsiteX11" fmla="*/ 1194842 w 1815355"/>
                <a:gd name="connsiteY11" fmla="*/ 971560 h 1239134"/>
                <a:gd name="connsiteX12" fmla="*/ 1170077 w 1815355"/>
                <a:gd name="connsiteY12" fmla="*/ 849640 h 1239134"/>
                <a:gd name="connsiteX13" fmla="*/ 1295807 w 1815355"/>
                <a:gd name="connsiteY13" fmla="*/ 958225 h 1239134"/>
                <a:gd name="connsiteX14" fmla="*/ 1341527 w 1815355"/>
                <a:gd name="connsiteY14" fmla="*/ 1122055 h 1239134"/>
                <a:gd name="connsiteX15" fmla="*/ 1368197 w 1815355"/>
                <a:gd name="connsiteY15" fmla="*/ 1030615 h 1239134"/>
                <a:gd name="connsiteX16" fmla="*/ 1379627 w 1815355"/>
                <a:gd name="connsiteY16" fmla="*/ 1238260 h 1239134"/>
                <a:gd name="connsiteX17" fmla="*/ 1432967 w 1815355"/>
                <a:gd name="connsiteY17" fmla="*/ 1101100 h 1239134"/>
                <a:gd name="connsiteX18" fmla="*/ 1514882 w 1815355"/>
                <a:gd name="connsiteY18" fmla="*/ 1003945 h 1239134"/>
                <a:gd name="connsiteX19" fmla="*/ 1604417 w 1815355"/>
                <a:gd name="connsiteY19" fmla="*/ 1021090 h 1239134"/>
                <a:gd name="connsiteX20" fmla="*/ 1644422 w 1815355"/>
                <a:gd name="connsiteY20" fmla="*/ 1055380 h 1239134"/>
                <a:gd name="connsiteX21" fmla="*/ 1652042 w 1815355"/>
                <a:gd name="connsiteY21" fmla="*/ 904885 h 1239134"/>
                <a:gd name="connsiteX22" fmla="*/ 1653947 w 1815355"/>
                <a:gd name="connsiteY22" fmla="*/ 802015 h 1239134"/>
                <a:gd name="connsiteX23" fmla="*/ 1741577 w 1815355"/>
                <a:gd name="connsiteY23" fmla="*/ 889645 h 1239134"/>
                <a:gd name="connsiteX24" fmla="*/ 1701572 w 1815355"/>
                <a:gd name="connsiteY24" fmla="*/ 716290 h 1239134"/>
                <a:gd name="connsiteX25" fmla="*/ 1701572 w 1815355"/>
                <a:gd name="connsiteY25" fmla="*/ 615325 h 1239134"/>
                <a:gd name="connsiteX26" fmla="*/ 1806347 w 1815355"/>
                <a:gd name="connsiteY26" fmla="*/ 708670 h 1239134"/>
                <a:gd name="connsiteX27" fmla="*/ 1733957 w 1815355"/>
                <a:gd name="connsiteY27" fmla="*/ 546745 h 1239134"/>
                <a:gd name="connsiteX28" fmla="*/ 1667282 w 1815355"/>
                <a:gd name="connsiteY28" fmla="*/ 396250 h 1239134"/>
                <a:gd name="connsiteX29" fmla="*/ 1497737 w 1815355"/>
                <a:gd name="connsiteY29" fmla="*/ 219085 h 1239134"/>
                <a:gd name="connsiteX30" fmla="*/ 1364387 w 1815355"/>
                <a:gd name="connsiteY30" fmla="*/ 129550 h 1239134"/>
                <a:gd name="connsiteX31" fmla="*/ 1486307 w 1815355"/>
                <a:gd name="connsiteY31" fmla="*/ 104785 h 1239134"/>
                <a:gd name="connsiteX32" fmla="*/ 1572032 w 1815355"/>
                <a:gd name="connsiteY32" fmla="*/ 70495 h 1239134"/>
                <a:gd name="connsiteX33" fmla="*/ 1339622 w 1815355"/>
                <a:gd name="connsiteY33" fmla="*/ 62875 h 1239134"/>
                <a:gd name="connsiteX34" fmla="*/ 1128167 w 1815355"/>
                <a:gd name="connsiteY34" fmla="*/ 17155 h 1239134"/>
                <a:gd name="connsiteX35" fmla="*/ 918617 w 1815355"/>
                <a:gd name="connsiteY35" fmla="*/ 10 h 1239134"/>
                <a:gd name="connsiteX36" fmla="*/ 650012 w 1815355"/>
                <a:gd name="connsiteY36" fmla="*/ 19060 h 1239134"/>
                <a:gd name="connsiteX37" fmla="*/ 480467 w 1815355"/>
                <a:gd name="connsiteY37" fmla="*/ 55255 h 1239134"/>
                <a:gd name="connsiteX38" fmla="*/ 352832 w 1815355"/>
                <a:gd name="connsiteY38" fmla="*/ 144790 h 1239134"/>
                <a:gd name="connsiteX39" fmla="*/ 301397 w 1815355"/>
                <a:gd name="connsiteY39" fmla="*/ 215275 h 1239134"/>
                <a:gd name="connsiteX40" fmla="*/ 227102 w 1815355"/>
                <a:gd name="connsiteY40" fmla="*/ 278140 h 1239134"/>
                <a:gd name="connsiteX41" fmla="*/ 160427 w 1815355"/>
                <a:gd name="connsiteY41" fmla="*/ 331480 h 1239134"/>
                <a:gd name="connsiteX42" fmla="*/ 82322 w 1815355"/>
                <a:gd name="connsiteY42" fmla="*/ 485785 h 1239134"/>
                <a:gd name="connsiteX43" fmla="*/ 17552 w 1815355"/>
                <a:gd name="connsiteY43" fmla="*/ 674380 h 1239134"/>
                <a:gd name="connsiteX44" fmla="*/ 2312 w 1815355"/>
                <a:gd name="connsiteY44" fmla="*/ 735340 h 1239134"/>
                <a:gd name="connsiteX45" fmla="*/ 57557 w 1815355"/>
                <a:gd name="connsiteY45" fmla="*/ 678190 h 1239134"/>
                <a:gd name="connsiteX46" fmla="*/ 55652 w 1815355"/>
                <a:gd name="connsiteY46" fmla="*/ 910600 h 1239134"/>
                <a:gd name="connsiteX47" fmla="*/ 68987 w 1815355"/>
                <a:gd name="connsiteY47" fmla="*/ 988705 h 1239134"/>
                <a:gd name="connsiteX48" fmla="*/ 97562 w 1815355"/>
                <a:gd name="connsiteY48" fmla="*/ 891550 h 1239134"/>
                <a:gd name="connsiteX49" fmla="*/ 183287 w 1815355"/>
                <a:gd name="connsiteY49" fmla="*/ 990610 h 1239134"/>
                <a:gd name="connsiteX50" fmla="*/ 175667 w 1815355"/>
                <a:gd name="connsiteY50" fmla="*/ 866785 h 1239134"/>
                <a:gd name="connsiteX51" fmla="*/ 187097 w 1815355"/>
                <a:gd name="connsiteY51" fmla="*/ 725815 h 1239134"/>
                <a:gd name="connsiteX52" fmla="*/ 248057 w 1815355"/>
                <a:gd name="connsiteY52" fmla="*/ 889645 h 1239134"/>
                <a:gd name="connsiteX53" fmla="*/ 232817 w 1815355"/>
                <a:gd name="connsiteY53" fmla="*/ 643900 h 1239134"/>
                <a:gd name="connsiteX54" fmla="*/ 278537 w 1815355"/>
                <a:gd name="connsiteY54" fmla="*/ 495310 h 1239134"/>
                <a:gd name="connsiteX55" fmla="*/ 331877 w 1815355"/>
                <a:gd name="connsiteY55" fmla="*/ 483880 h 1239134"/>
                <a:gd name="connsiteX56" fmla="*/ 423317 w 1815355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62407 w 1791907"/>
                <a:gd name="connsiteY6" fmla="*/ 678190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27102 w 1791907"/>
                <a:gd name="connsiteY53" fmla="*/ 668665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27102 w 1791907"/>
                <a:gd name="connsiteY53" fmla="*/ 668665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19507 w 1791907"/>
                <a:gd name="connsiteY0" fmla="*/ 57913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27102 w 1791907"/>
                <a:gd name="connsiteY53" fmla="*/ 668665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19507 w 1791907"/>
                <a:gd name="connsiteY56" fmla="*/ 579130 h 1239134"/>
                <a:gd name="connsiteX0" fmla="*/ 419507 w 1791907"/>
                <a:gd name="connsiteY0" fmla="*/ 579130 h 1240043"/>
                <a:gd name="connsiteX1" fmla="*/ 482372 w 1791907"/>
                <a:gd name="connsiteY1" fmla="*/ 516265 h 1240043"/>
                <a:gd name="connsiteX2" fmla="*/ 566192 w 1791907"/>
                <a:gd name="connsiteY2" fmla="*/ 476260 h 1240043"/>
                <a:gd name="connsiteX3" fmla="*/ 629057 w 1791907"/>
                <a:gd name="connsiteY3" fmla="*/ 577225 h 1240043"/>
                <a:gd name="connsiteX4" fmla="*/ 669062 w 1791907"/>
                <a:gd name="connsiteY4" fmla="*/ 762010 h 1240043"/>
                <a:gd name="connsiteX5" fmla="*/ 672872 w 1791907"/>
                <a:gd name="connsiteY5" fmla="*/ 914410 h 1240043"/>
                <a:gd name="connsiteX6" fmla="*/ 750977 w 1791907"/>
                <a:gd name="connsiteY6" fmla="*/ 718195 h 1240043"/>
                <a:gd name="connsiteX7" fmla="*/ 777647 w 1791907"/>
                <a:gd name="connsiteY7" fmla="*/ 582940 h 1240043"/>
                <a:gd name="connsiteX8" fmla="*/ 1040537 w 1791907"/>
                <a:gd name="connsiteY8" fmla="*/ 870595 h 1240043"/>
                <a:gd name="connsiteX9" fmla="*/ 1091972 w 1791907"/>
                <a:gd name="connsiteY9" fmla="*/ 891550 h 1240043"/>
                <a:gd name="connsiteX10" fmla="*/ 992912 w 1791907"/>
                <a:gd name="connsiteY10" fmla="*/ 723910 h 1240043"/>
                <a:gd name="connsiteX11" fmla="*/ 1194842 w 1791907"/>
                <a:gd name="connsiteY11" fmla="*/ 971560 h 1240043"/>
                <a:gd name="connsiteX12" fmla="*/ 1170077 w 1791907"/>
                <a:gd name="connsiteY12" fmla="*/ 849640 h 1240043"/>
                <a:gd name="connsiteX13" fmla="*/ 1295807 w 1791907"/>
                <a:gd name="connsiteY13" fmla="*/ 958225 h 1240043"/>
                <a:gd name="connsiteX14" fmla="*/ 1341527 w 1791907"/>
                <a:gd name="connsiteY14" fmla="*/ 1122055 h 1240043"/>
                <a:gd name="connsiteX15" fmla="*/ 1364387 w 1791907"/>
                <a:gd name="connsiteY15" fmla="*/ 996325 h 1240043"/>
                <a:gd name="connsiteX16" fmla="*/ 1379627 w 1791907"/>
                <a:gd name="connsiteY16" fmla="*/ 1238260 h 1240043"/>
                <a:gd name="connsiteX17" fmla="*/ 1432967 w 1791907"/>
                <a:gd name="connsiteY17" fmla="*/ 1101100 h 1240043"/>
                <a:gd name="connsiteX18" fmla="*/ 1514882 w 1791907"/>
                <a:gd name="connsiteY18" fmla="*/ 1003945 h 1240043"/>
                <a:gd name="connsiteX19" fmla="*/ 1604417 w 1791907"/>
                <a:gd name="connsiteY19" fmla="*/ 1021090 h 1240043"/>
                <a:gd name="connsiteX20" fmla="*/ 1644422 w 1791907"/>
                <a:gd name="connsiteY20" fmla="*/ 1055380 h 1240043"/>
                <a:gd name="connsiteX21" fmla="*/ 1652042 w 1791907"/>
                <a:gd name="connsiteY21" fmla="*/ 904885 h 1240043"/>
                <a:gd name="connsiteX22" fmla="*/ 1653947 w 1791907"/>
                <a:gd name="connsiteY22" fmla="*/ 802015 h 1240043"/>
                <a:gd name="connsiteX23" fmla="*/ 1741577 w 1791907"/>
                <a:gd name="connsiteY23" fmla="*/ 889645 h 1240043"/>
                <a:gd name="connsiteX24" fmla="*/ 1701572 w 1791907"/>
                <a:gd name="connsiteY24" fmla="*/ 716290 h 1240043"/>
                <a:gd name="connsiteX25" fmla="*/ 1701572 w 1791907"/>
                <a:gd name="connsiteY25" fmla="*/ 615325 h 1240043"/>
                <a:gd name="connsiteX26" fmla="*/ 1781582 w 1791907"/>
                <a:gd name="connsiteY26" fmla="*/ 676285 h 1240043"/>
                <a:gd name="connsiteX27" fmla="*/ 1733957 w 1791907"/>
                <a:gd name="connsiteY27" fmla="*/ 546745 h 1240043"/>
                <a:gd name="connsiteX28" fmla="*/ 1667282 w 1791907"/>
                <a:gd name="connsiteY28" fmla="*/ 396250 h 1240043"/>
                <a:gd name="connsiteX29" fmla="*/ 1497737 w 1791907"/>
                <a:gd name="connsiteY29" fmla="*/ 219085 h 1240043"/>
                <a:gd name="connsiteX30" fmla="*/ 1364387 w 1791907"/>
                <a:gd name="connsiteY30" fmla="*/ 129550 h 1240043"/>
                <a:gd name="connsiteX31" fmla="*/ 1486307 w 1791907"/>
                <a:gd name="connsiteY31" fmla="*/ 104785 h 1240043"/>
                <a:gd name="connsiteX32" fmla="*/ 1572032 w 1791907"/>
                <a:gd name="connsiteY32" fmla="*/ 70495 h 1240043"/>
                <a:gd name="connsiteX33" fmla="*/ 1339622 w 1791907"/>
                <a:gd name="connsiteY33" fmla="*/ 62875 h 1240043"/>
                <a:gd name="connsiteX34" fmla="*/ 1128167 w 1791907"/>
                <a:gd name="connsiteY34" fmla="*/ 17155 h 1240043"/>
                <a:gd name="connsiteX35" fmla="*/ 918617 w 1791907"/>
                <a:gd name="connsiteY35" fmla="*/ 10 h 1240043"/>
                <a:gd name="connsiteX36" fmla="*/ 650012 w 1791907"/>
                <a:gd name="connsiteY36" fmla="*/ 19060 h 1240043"/>
                <a:gd name="connsiteX37" fmla="*/ 480467 w 1791907"/>
                <a:gd name="connsiteY37" fmla="*/ 55255 h 1240043"/>
                <a:gd name="connsiteX38" fmla="*/ 352832 w 1791907"/>
                <a:gd name="connsiteY38" fmla="*/ 144790 h 1240043"/>
                <a:gd name="connsiteX39" fmla="*/ 301397 w 1791907"/>
                <a:gd name="connsiteY39" fmla="*/ 215275 h 1240043"/>
                <a:gd name="connsiteX40" fmla="*/ 227102 w 1791907"/>
                <a:gd name="connsiteY40" fmla="*/ 278140 h 1240043"/>
                <a:gd name="connsiteX41" fmla="*/ 160427 w 1791907"/>
                <a:gd name="connsiteY41" fmla="*/ 331480 h 1240043"/>
                <a:gd name="connsiteX42" fmla="*/ 82322 w 1791907"/>
                <a:gd name="connsiteY42" fmla="*/ 485785 h 1240043"/>
                <a:gd name="connsiteX43" fmla="*/ 17552 w 1791907"/>
                <a:gd name="connsiteY43" fmla="*/ 674380 h 1240043"/>
                <a:gd name="connsiteX44" fmla="*/ 2312 w 1791907"/>
                <a:gd name="connsiteY44" fmla="*/ 735340 h 1240043"/>
                <a:gd name="connsiteX45" fmla="*/ 57557 w 1791907"/>
                <a:gd name="connsiteY45" fmla="*/ 678190 h 1240043"/>
                <a:gd name="connsiteX46" fmla="*/ 55652 w 1791907"/>
                <a:gd name="connsiteY46" fmla="*/ 910600 h 1240043"/>
                <a:gd name="connsiteX47" fmla="*/ 68987 w 1791907"/>
                <a:gd name="connsiteY47" fmla="*/ 988705 h 1240043"/>
                <a:gd name="connsiteX48" fmla="*/ 97562 w 1791907"/>
                <a:gd name="connsiteY48" fmla="*/ 891550 h 1240043"/>
                <a:gd name="connsiteX49" fmla="*/ 183287 w 1791907"/>
                <a:gd name="connsiteY49" fmla="*/ 990610 h 1240043"/>
                <a:gd name="connsiteX50" fmla="*/ 175667 w 1791907"/>
                <a:gd name="connsiteY50" fmla="*/ 866785 h 1240043"/>
                <a:gd name="connsiteX51" fmla="*/ 187097 w 1791907"/>
                <a:gd name="connsiteY51" fmla="*/ 725815 h 1240043"/>
                <a:gd name="connsiteX52" fmla="*/ 248057 w 1791907"/>
                <a:gd name="connsiteY52" fmla="*/ 889645 h 1240043"/>
                <a:gd name="connsiteX53" fmla="*/ 227102 w 1791907"/>
                <a:gd name="connsiteY53" fmla="*/ 668665 h 1240043"/>
                <a:gd name="connsiteX54" fmla="*/ 278537 w 1791907"/>
                <a:gd name="connsiteY54" fmla="*/ 495310 h 1240043"/>
                <a:gd name="connsiteX55" fmla="*/ 331877 w 1791907"/>
                <a:gd name="connsiteY55" fmla="*/ 483880 h 1240043"/>
                <a:gd name="connsiteX56" fmla="*/ 419507 w 1791907"/>
                <a:gd name="connsiteY56" fmla="*/ 579130 h 1240043"/>
                <a:gd name="connsiteX0" fmla="*/ 419507 w 1791907"/>
                <a:gd name="connsiteY0" fmla="*/ 579130 h 1218191"/>
                <a:gd name="connsiteX1" fmla="*/ 482372 w 1791907"/>
                <a:gd name="connsiteY1" fmla="*/ 516265 h 1218191"/>
                <a:gd name="connsiteX2" fmla="*/ 566192 w 1791907"/>
                <a:gd name="connsiteY2" fmla="*/ 476260 h 1218191"/>
                <a:gd name="connsiteX3" fmla="*/ 629057 w 1791907"/>
                <a:gd name="connsiteY3" fmla="*/ 577225 h 1218191"/>
                <a:gd name="connsiteX4" fmla="*/ 669062 w 1791907"/>
                <a:gd name="connsiteY4" fmla="*/ 762010 h 1218191"/>
                <a:gd name="connsiteX5" fmla="*/ 672872 w 1791907"/>
                <a:gd name="connsiteY5" fmla="*/ 914410 h 1218191"/>
                <a:gd name="connsiteX6" fmla="*/ 750977 w 1791907"/>
                <a:gd name="connsiteY6" fmla="*/ 718195 h 1218191"/>
                <a:gd name="connsiteX7" fmla="*/ 777647 w 1791907"/>
                <a:gd name="connsiteY7" fmla="*/ 582940 h 1218191"/>
                <a:gd name="connsiteX8" fmla="*/ 1040537 w 1791907"/>
                <a:gd name="connsiteY8" fmla="*/ 870595 h 1218191"/>
                <a:gd name="connsiteX9" fmla="*/ 1091972 w 1791907"/>
                <a:gd name="connsiteY9" fmla="*/ 891550 h 1218191"/>
                <a:gd name="connsiteX10" fmla="*/ 992912 w 1791907"/>
                <a:gd name="connsiteY10" fmla="*/ 723910 h 1218191"/>
                <a:gd name="connsiteX11" fmla="*/ 1194842 w 1791907"/>
                <a:gd name="connsiteY11" fmla="*/ 971560 h 1218191"/>
                <a:gd name="connsiteX12" fmla="*/ 1170077 w 1791907"/>
                <a:gd name="connsiteY12" fmla="*/ 849640 h 1218191"/>
                <a:gd name="connsiteX13" fmla="*/ 1295807 w 1791907"/>
                <a:gd name="connsiteY13" fmla="*/ 958225 h 1218191"/>
                <a:gd name="connsiteX14" fmla="*/ 1341527 w 1791907"/>
                <a:gd name="connsiteY14" fmla="*/ 1122055 h 1218191"/>
                <a:gd name="connsiteX15" fmla="*/ 1364387 w 1791907"/>
                <a:gd name="connsiteY15" fmla="*/ 996325 h 1218191"/>
                <a:gd name="connsiteX16" fmla="*/ 1396242 w 1791907"/>
                <a:gd name="connsiteY16" fmla="*/ 1216108 h 1218191"/>
                <a:gd name="connsiteX17" fmla="*/ 1432967 w 1791907"/>
                <a:gd name="connsiteY17" fmla="*/ 1101100 h 1218191"/>
                <a:gd name="connsiteX18" fmla="*/ 1514882 w 1791907"/>
                <a:gd name="connsiteY18" fmla="*/ 1003945 h 1218191"/>
                <a:gd name="connsiteX19" fmla="*/ 1604417 w 1791907"/>
                <a:gd name="connsiteY19" fmla="*/ 1021090 h 1218191"/>
                <a:gd name="connsiteX20" fmla="*/ 1644422 w 1791907"/>
                <a:gd name="connsiteY20" fmla="*/ 1055380 h 1218191"/>
                <a:gd name="connsiteX21" fmla="*/ 1652042 w 1791907"/>
                <a:gd name="connsiteY21" fmla="*/ 904885 h 1218191"/>
                <a:gd name="connsiteX22" fmla="*/ 1653947 w 1791907"/>
                <a:gd name="connsiteY22" fmla="*/ 802015 h 1218191"/>
                <a:gd name="connsiteX23" fmla="*/ 1741577 w 1791907"/>
                <a:gd name="connsiteY23" fmla="*/ 889645 h 1218191"/>
                <a:gd name="connsiteX24" fmla="*/ 1701572 w 1791907"/>
                <a:gd name="connsiteY24" fmla="*/ 716290 h 1218191"/>
                <a:gd name="connsiteX25" fmla="*/ 1701572 w 1791907"/>
                <a:gd name="connsiteY25" fmla="*/ 615325 h 1218191"/>
                <a:gd name="connsiteX26" fmla="*/ 1781582 w 1791907"/>
                <a:gd name="connsiteY26" fmla="*/ 676285 h 1218191"/>
                <a:gd name="connsiteX27" fmla="*/ 1733957 w 1791907"/>
                <a:gd name="connsiteY27" fmla="*/ 546745 h 1218191"/>
                <a:gd name="connsiteX28" fmla="*/ 1667282 w 1791907"/>
                <a:gd name="connsiteY28" fmla="*/ 396250 h 1218191"/>
                <a:gd name="connsiteX29" fmla="*/ 1497737 w 1791907"/>
                <a:gd name="connsiteY29" fmla="*/ 219085 h 1218191"/>
                <a:gd name="connsiteX30" fmla="*/ 1364387 w 1791907"/>
                <a:gd name="connsiteY30" fmla="*/ 129550 h 1218191"/>
                <a:gd name="connsiteX31" fmla="*/ 1486307 w 1791907"/>
                <a:gd name="connsiteY31" fmla="*/ 104785 h 1218191"/>
                <a:gd name="connsiteX32" fmla="*/ 1572032 w 1791907"/>
                <a:gd name="connsiteY32" fmla="*/ 70495 h 1218191"/>
                <a:gd name="connsiteX33" fmla="*/ 1339622 w 1791907"/>
                <a:gd name="connsiteY33" fmla="*/ 62875 h 1218191"/>
                <a:gd name="connsiteX34" fmla="*/ 1128167 w 1791907"/>
                <a:gd name="connsiteY34" fmla="*/ 17155 h 1218191"/>
                <a:gd name="connsiteX35" fmla="*/ 918617 w 1791907"/>
                <a:gd name="connsiteY35" fmla="*/ 10 h 1218191"/>
                <a:gd name="connsiteX36" fmla="*/ 650012 w 1791907"/>
                <a:gd name="connsiteY36" fmla="*/ 19060 h 1218191"/>
                <a:gd name="connsiteX37" fmla="*/ 480467 w 1791907"/>
                <a:gd name="connsiteY37" fmla="*/ 55255 h 1218191"/>
                <a:gd name="connsiteX38" fmla="*/ 352832 w 1791907"/>
                <a:gd name="connsiteY38" fmla="*/ 144790 h 1218191"/>
                <a:gd name="connsiteX39" fmla="*/ 301397 w 1791907"/>
                <a:gd name="connsiteY39" fmla="*/ 215275 h 1218191"/>
                <a:gd name="connsiteX40" fmla="*/ 227102 w 1791907"/>
                <a:gd name="connsiteY40" fmla="*/ 278140 h 1218191"/>
                <a:gd name="connsiteX41" fmla="*/ 160427 w 1791907"/>
                <a:gd name="connsiteY41" fmla="*/ 331480 h 1218191"/>
                <a:gd name="connsiteX42" fmla="*/ 82322 w 1791907"/>
                <a:gd name="connsiteY42" fmla="*/ 485785 h 1218191"/>
                <a:gd name="connsiteX43" fmla="*/ 17552 w 1791907"/>
                <a:gd name="connsiteY43" fmla="*/ 674380 h 1218191"/>
                <a:gd name="connsiteX44" fmla="*/ 2312 w 1791907"/>
                <a:gd name="connsiteY44" fmla="*/ 735340 h 1218191"/>
                <a:gd name="connsiteX45" fmla="*/ 57557 w 1791907"/>
                <a:gd name="connsiteY45" fmla="*/ 678190 h 1218191"/>
                <a:gd name="connsiteX46" fmla="*/ 55652 w 1791907"/>
                <a:gd name="connsiteY46" fmla="*/ 910600 h 1218191"/>
                <a:gd name="connsiteX47" fmla="*/ 68987 w 1791907"/>
                <a:gd name="connsiteY47" fmla="*/ 988705 h 1218191"/>
                <a:gd name="connsiteX48" fmla="*/ 97562 w 1791907"/>
                <a:gd name="connsiteY48" fmla="*/ 891550 h 1218191"/>
                <a:gd name="connsiteX49" fmla="*/ 183287 w 1791907"/>
                <a:gd name="connsiteY49" fmla="*/ 990610 h 1218191"/>
                <a:gd name="connsiteX50" fmla="*/ 175667 w 1791907"/>
                <a:gd name="connsiteY50" fmla="*/ 866785 h 1218191"/>
                <a:gd name="connsiteX51" fmla="*/ 187097 w 1791907"/>
                <a:gd name="connsiteY51" fmla="*/ 725815 h 1218191"/>
                <a:gd name="connsiteX52" fmla="*/ 248057 w 1791907"/>
                <a:gd name="connsiteY52" fmla="*/ 889645 h 1218191"/>
                <a:gd name="connsiteX53" fmla="*/ 227102 w 1791907"/>
                <a:gd name="connsiteY53" fmla="*/ 668665 h 1218191"/>
                <a:gd name="connsiteX54" fmla="*/ 278537 w 1791907"/>
                <a:gd name="connsiteY54" fmla="*/ 495310 h 1218191"/>
                <a:gd name="connsiteX55" fmla="*/ 331877 w 1791907"/>
                <a:gd name="connsiteY55" fmla="*/ 483880 h 1218191"/>
                <a:gd name="connsiteX56" fmla="*/ 419507 w 1791907"/>
                <a:gd name="connsiteY56" fmla="*/ 579130 h 1218191"/>
                <a:gd name="connsiteX0" fmla="*/ 419507 w 1791907"/>
                <a:gd name="connsiteY0" fmla="*/ 579130 h 1218180"/>
                <a:gd name="connsiteX1" fmla="*/ 482372 w 1791907"/>
                <a:gd name="connsiteY1" fmla="*/ 516265 h 1218180"/>
                <a:gd name="connsiteX2" fmla="*/ 566192 w 1791907"/>
                <a:gd name="connsiteY2" fmla="*/ 476260 h 1218180"/>
                <a:gd name="connsiteX3" fmla="*/ 629057 w 1791907"/>
                <a:gd name="connsiteY3" fmla="*/ 577225 h 1218180"/>
                <a:gd name="connsiteX4" fmla="*/ 669062 w 1791907"/>
                <a:gd name="connsiteY4" fmla="*/ 762010 h 1218180"/>
                <a:gd name="connsiteX5" fmla="*/ 672872 w 1791907"/>
                <a:gd name="connsiteY5" fmla="*/ 914410 h 1218180"/>
                <a:gd name="connsiteX6" fmla="*/ 750977 w 1791907"/>
                <a:gd name="connsiteY6" fmla="*/ 718195 h 1218180"/>
                <a:gd name="connsiteX7" fmla="*/ 777647 w 1791907"/>
                <a:gd name="connsiteY7" fmla="*/ 582940 h 1218180"/>
                <a:gd name="connsiteX8" fmla="*/ 1040537 w 1791907"/>
                <a:gd name="connsiteY8" fmla="*/ 870595 h 1218180"/>
                <a:gd name="connsiteX9" fmla="*/ 1091972 w 1791907"/>
                <a:gd name="connsiteY9" fmla="*/ 891550 h 1218180"/>
                <a:gd name="connsiteX10" fmla="*/ 992912 w 1791907"/>
                <a:gd name="connsiteY10" fmla="*/ 723910 h 1218180"/>
                <a:gd name="connsiteX11" fmla="*/ 1194842 w 1791907"/>
                <a:gd name="connsiteY11" fmla="*/ 971560 h 1218180"/>
                <a:gd name="connsiteX12" fmla="*/ 1170077 w 1791907"/>
                <a:gd name="connsiteY12" fmla="*/ 849640 h 1218180"/>
                <a:gd name="connsiteX13" fmla="*/ 1295807 w 1791907"/>
                <a:gd name="connsiteY13" fmla="*/ 958225 h 1218180"/>
                <a:gd name="connsiteX14" fmla="*/ 1341527 w 1791907"/>
                <a:gd name="connsiteY14" fmla="*/ 1122055 h 1218180"/>
                <a:gd name="connsiteX15" fmla="*/ 1364387 w 1791907"/>
                <a:gd name="connsiteY15" fmla="*/ 996325 h 1218180"/>
                <a:gd name="connsiteX16" fmla="*/ 1396242 w 1791907"/>
                <a:gd name="connsiteY16" fmla="*/ 1216108 h 1218180"/>
                <a:gd name="connsiteX17" fmla="*/ 1432967 w 1791907"/>
                <a:gd name="connsiteY17" fmla="*/ 1101100 h 1218180"/>
                <a:gd name="connsiteX18" fmla="*/ 1539803 w 1791907"/>
                <a:gd name="connsiteY18" fmla="*/ 1006714 h 1218180"/>
                <a:gd name="connsiteX19" fmla="*/ 1604417 w 1791907"/>
                <a:gd name="connsiteY19" fmla="*/ 1021090 h 1218180"/>
                <a:gd name="connsiteX20" fmla="*/ 1644422 w 1791907"/>
                <a:gd name="connsiteY20" fmla="*/ 1055380 h 1218180"/>
                <a:gd name="connsiteX21" fmla="*/ 1652042 w 1791907"/>
                <a:gd name="connsiteY21" fmla="*/ 904885 h 1218180"/>
                <a:gd name="connsiteX22" fmla="*/ 1653947 w 1791907"/>
                <a:gd name="connsiteY22" fmla="*/ 802015 h 1218180"/>
                <a:gd name="connsiteX23" fmla="*/ 1741577 w 1791907"/>
                <a:gd name="connsiteY23" fmla="*/ 889645 h 1218180"/>
                <a:gd name="connsiteX24" fmla="*/ 1701572 w 1791907"/>
                <a:gd name="connsiteY24" fmla="*/ 716290 h 1218180"/>
                <a:gd name="connsiteX25" fmla="*/ 1701572 w 1791907"/>
                <a:gd name="connsiteY25" fmla="*/ 615325 h 1218180"/>
                <a:gd name="connsiteX26" fmla="*/ 1781582 w 1791907"/>
                <a:gd name="connsiteY26" fmla="*/ 676285 h 1218180"/>
                <a:gd name="connsiteX27" fmla="*/ 1733957 w 1791907"/>
                <a:gd name="connsiteY27" fmla="*/ 546745 h 1218180"/>
                <a:gd name="connsiteX28" fmla="*/ 1667282 w 1791907"/>
                <a:gd name="connsiteY28" fmla="*/ 396250 h 1218180"/>
                <a:gd name="connsiteX29" fmla="*/ 1497737 w 1791907"/>
                <a:gd name="connsiteY29" fmla="*/ 219085 h 1218180"/>
                <a:gd name="connsiteX30" fmla="*/ 1364387 w 1791907"/>
                <a:gd name="connsiteY30" fmla="*/ 129550 h 1218180"/>
                <a:gd name="connsiteX31" fmla="*/ 1486307 w 1791907"/>
                <a:gd name="connsiteY31" fmla="*/ 104785 h 1218180"/>
                <a:gd name="connsiteX32" fmla="*/ 1572032 w 1791907"/>
                <a:gd name="connsiteY32" fmla="*/ 70495 h 1218180"/>
                <a:gd name="connsiteX33" fmla="*/ 1339622 w 1791907"/>
                <a:gd name="connsiteY33" fmla="*/ 62875 h 1218180"/>
                <a:gd name="connsiteX34" fmla="*/ 1128167 w 1791907"/>
                <a:gd name="connsiteY34" fmla="*/ 17155 h 1218180"/>
                <a:gd name="connsiteX35" fmla="*/ 918617 w 1791907"/>
                <a:gd name="connsiteY35" fmla="*/ 10 h 1218180"/>
                <a:gd name="connsiteX36" fmla="*/ 650012 w 1791907"/>
                <a:gd name="connsiteY36" fmla="*/ 19060 h 1218180"/>
                <a:gd name="connsiteX37" fmla="*/ 480467 w 1791907"/>
                <a:gd name="connsiteY37" fmla="*/ 55255 h 1218180"/>
                <a:gd name="connsiteX38" fmla="*/ 352832 w 1791907"/>
                <a:gd name="connsiteY38" fmla="*/ 144790 h 1218180"/>
                <a:gd name="connsiteX39" fmla="*/ 301397 w 1791907"/>
                <a:gd name="connsiteY39" fmla="*/ 215275 h 1218180"/>
                <a:gd name="connsiteX40" fmla="*/ 227102 w 1791907"/>
                <a:gd name="connsiteY40" fmla="*/ 278140 h 1218180"/>
                <a:gd name="connsiteX41" fmla="*/ 160427 w 1791907"/>
                <a:gd name="connsiteY41" fmla="*/ 331480 h 1218180"/>
                <a:gd name="connsiteX42" fmla="*/ 82322 w 1791907"/>
                <a:gd name="connsiteY42" fmla="*/ 485785 h 1218180"/>
                <a:gd name="connsiteX43" fmla="*/ 17552 w 1791907"/>
                <a:gd name="connsiteY43" fmla="*/ 674380 h 1218180"/>
                <a:gd name="connsiteX44" fmla="*/ 2312 w 1791907"/>
                <a:gd name="connsiteY44" fmla="*/ 735340 h 1218180"/>
                <a:gd name="connsiteX45" fmla="*/ 57557 w 1791907"/>
                <a:gd name="connsiteY45" fmla="*/ 678190 h 1218180"/>
                <a:gd name="connsiteX46" fmla="*/ 55652 w 1791907"/>
                <a:gd name="connsiteY46" fmla="*/ 910600 h 1218180"/>
                <a:gd name="connsiteX47" fmla="*/ 68987 w 1791907"/>
                <a:gd name="connsiteY47" fmla="*/ 988705 h 1218180"/>
                <a:gd name="connsiteX48" fmla="*/ 97562 w 1791907"/>
                <a:gd name="connsiteY48" fmla="*/ 891550 h 1218180"/>
                <a:gd name="connsiteX49" fmla="*/ 183287 w 1791907"/>
                <a:gd name="connsiteY49" fmla="*/ 990610 h 1218180"/>
                <a:gd name="connsiteX50" fmla="*/ 175667 w 1791907"/>
                <a:gd name="connsiteY50" fmla="*/ 866785 h 1218180"/>
                <a:gd name="connsiteX51" fmla="*/ 187097 w 1791907"/>
                <a:gd name="connsiteY51" fmla="*/ 725815 h 1218180"/>
                <a:gd name="connsiteX52" fmla="*/ 248057 w 1791907"/>
                <a:gd name="connsiteY52" fmla="*/ 889645 h 1218180"/>
                <a:gd name="connsiteX53" fmla="*/ 227102 w 1791907"/>
                <a:gd name="connsiteY53" fmla="*/ 668665 h 1218180"/>
                <a:gd name="connsiteX54" fmla="*/ 278537 w 1791907"/>
                <a:gd name="connsiteY54" fmla="*/ 495310 h 1218180"/>
                <a:gd name="connsiteX55" fmla="*/ 331877 w 1791907"/>
                <a:gd name="connsiteY55" fmla="*/ 483880 h 1218180"/>
                <a:gd name="connsiteX56" fmla="*/ 419507 w 1791907"/>
                <a:gd name="connsiteY56" fmla="*/ 579130 h 1218180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44422 w 1791907"/>
                <a:gd name="connsiteY20" fmla="*/ 1055380 h 1218181"/>
                <a:gd name="connsiteX21" fmla="*/ 1652042 w 1791907"/>
                <a:gd name="connsiteY21" fmla="*/ 904885 h 1218181"/>
                <a:gd name="connsiteX22" fmla="*/ 1653947 w 1791907"/>
                <a:gd name="connsiteY22" fmla="*/ 802015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58267 w 1791907"/>
                <a:gd name="connsiteY20" fmla="*/ 1063688 h 1218181"/>
                <a:gd name="connsiteX21" fmla="*/ 1652042 w 1791907"/>
                <a:gd name="connsiteY21" fmla="*/ 904885 h 1218181"/>
                <a:gd name="connsiteX22" fmla="*/ 1653947 w 1791907"/>
                <a:gd name="connsiteY22" fmla="*/ 802015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58267 w 1791907"/>
                <a:gd name="connsiteY20" fmla="*/ 1063688 h 1218181"/>
                <a:gd name="connsiteX21" fmla="*/ 1652042 w 1791907"/>
                <a:gd name="connsiteY21" fmla="*/ 904885 h 1218181"/>
                <a:gd name="connsiteX22" fmla="*/ 1670561 w 1791907"/>
                <a:gd name="connsiteY22" fmla="*/ 824167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58267 w 1791907"/>
                <a:gd name="connsiteY20" fmla="*/ 1063688 h 1218181"/>
                <a:gd name="connsiteX21" fmla="*/ 1671424 w 1791907"/>
                <a:gd name="connsiteY21" fmla="*/ 904885 h 1218181"/>
                <a:gd name="connsiteX22" fmla="*/ 1670561 w 1791907"/>
                <a:gd name="connsiteY22" fmla="*/ 824167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40"/>
                <a:gd name="connsiteX1" fmla="*/ 482372 w 1791907"/>
                <a:gd name="connsiteY1" fmla="*/ 516265 h 1218140"/>
                <a:gd name="connsiteX2" fmla="*/ 566192 w 1791907"/>
                <a:gd name="connsiteY2" fmla="*/ 476260 h 1218140"/>
                <a:gd name="connsiteX3" fmla="*/ 629057 w 1791907"/>
                <a:gd name="connsiteY3" fmla="*/ 577225 h 1218140"/>
                <a:gd name="connsiteX4" fmla="*/ 669062 w 1791907"/>
                <a:gd name="connsiteY4" fmla="*/ 762010 h 1218140"/>
                <a:gd name="connsiteX5" fmla="*/ 672872 w 1791907"/>
                <a:gd name="connsiteY5" fmla="*/ 914410 h 1218140"/>
                <a:gd name="connsiteX6" fmla="*/ 750977 w 1791907"/>
                <a:gd name="connsiteY6" fmla="*/ 718195 h 1218140"/>
                <a:gd name="connsiteX7" fmla="*/ 777647 w 1791907"/>
                <a:gd name="connsiteY7" fmla="*/ 582940 h 1218140"/>
                <a:gd name="connsiteX8" fmla="*/ 1040537 w 1791907"/>
                <a:gd name="connsiteY8" fmla="*/ 870595 h 1218140"/>
                <a:gd name="connsiteX9" fmla="*/ 1091972 w 1791907"/>
                <a:gd name="connsiteY9" fmla="*/ 891550 h 1218140"/>
                <a:gd name="connsiteX10" fmla="*/ 992912 w 1791907"/>
                <a:gd name="connsiteY10" fmla="*/ 723910 h 1218140"/>
                <a:gd name="connsiteX11" fmla="*/ 1194842 w 1791907"/>
                <a:gd name="connsiteY11" fmla="*/ 971560 h 1218140"/>
                <a:gd name="connsiteX12" fmla="*/ 1170077 w 1791907"/>
                <a:gd name="connsiteY12" fmla="*/ 849640 h 1218140"/>
                <a:gd name="connsiteX13" fmla="*/ 1295807 w 1791907"/>
                <a:gd name="connsiteY13" fmla="*/ 958225 h 1218140"/>
                <a:gd name="connsiteX14" fmla="*/ 1341527 w 1791907"/>
                <a:gd name="connsiteY14" fmla="*/ 1122055 h 1218140"/>
                <a:gd name="connsiteX15" fmla="*/ 1364387 w 1791907"/>
                <a:gd name="connsiteY15" fmla="*/ 996325 h 1218140"/>
                <a:gd name="connsiteX16" fmla="*/ 1396242 w 1791907"/>
                <a:gd name="connsiteY16" fmla="*/ 1216108 h 1218140"/>
                <a:gd name="connsiteX17" fmla="*/ 1432967 w 1791907"/>
                <a:gd name="connsiteY17" fmla="*/ 1101100 h 1218140"/>
                <a:gd name="connsiteX18" fmla="*/ 1537035 w 1791907"/>
                <a:gd name="connsiteY18" fmla="*/ 1020559 h 1218140"/>
                <a:gd name="connsiteX19" fmla="*/ 1612723 w 1791907"/>
                <a:gd name="connsiteY19" fmla="*/ 1026628 h 1218140"/>
                <a:gd name="connsiteX20" fmla="*/ 1658267 w 1791907"/>
                <a:gd name="connsiteY20" fmla="*/ 1063688 h 1218140"/>
                <a:gd name="connsiteX21" fmla="*/ 1671424 w 1791907"/>
                <a:gd name="connsiteY21" fmla="*/ 904885 h 1218140"/>
                <a:gd name="connsiteX22" fmla="*/ 1670561 w 1791907"/>
                <a:gd name="connsiteY22" fmla="*/ 824167 h 1218140"/>
                <a:gd name="connsiteX23" fmla="*/ 1741577 w 1791907"/>
                <a:gd name="connsiteY23" fmla="*/ 889645 h 1218140"/>
                <a:gd name="connsiteX24" fmla="*/ 1701572 w 1791907"/>
                <a:gd name="connsiteY24" fmla="*/ 716290 h 1218140"/>
                <a:gd name="connsiteX25" fmla="*/ 1701572 w 1791907"/>
                <a:gd name="connsiteY25" fmla="*/ 615325 h 1218140"/>
                <a:gd name="connsiteX26" fmla="*/ 1781582 w 1791907"/>
                <a:gd name="connsiteY26" fmla="*/ 676285 h 1218140"/>
                <a:gd name="connsiteX27" fmla="*/ 1733957 w 1791907"/>
                <a:gd name="connsiteY27" fmla="*/ 546745 h 1218140"/>
                <a:gd name="connsiteX28" fmla="*/ 1667282 w 1791907"/>
                <a:gd name="connsiteY28" fmla="*/ 396250 h 1218140"/>
                <a:gd name="connsiteX29" fmla="*/ 1497737 w 1791907"/>
                <a:gd name="connsiteY29" fmla="*/ 219085 h 1218140"/>
                <a:gd name="connsiteX30" fmla="*/ 1364387 w 1791907"/>
                <a:gd name="connsiteY30" fmla="*/ 129550 h 1218140"/>
                <a:gd name="connsiteX31" fmla="*/ 1486307 w 1791907"/>
                <a:gd name="connsiteY31" fmla="*/ 104785 h 1218140"/>
                <a:gd name="connsiteX32" fmla="*/ 1572032 w 1791907"/>
                <a:gd name="connsiteY32" fmla="*/ 70495 h 1218140"/>
                <a:gd name="connsiteX33" fmla="*/ 1339622 w 1791907"/>
                <a:gd name="connsiteY33" fmla="*/ 62875 h 1218140"/>
                <a:gd name="connsiteX34" fmla="*/ 1128167 w 1791907"/>
                <a:gd name="connsiteY34" fmla="*/ 17155 h 1218140"/>
                <a:gd name="connsiteX35" fmla="*/ 918617 w 1791907"/>
                <a:gd name="connsiteY35" fmla="*/ 10 h 1218140"/>
                <a:gd name="connsiteX36" fmla="*/ 650012 w 1791907"/>
                <a:gd name="connsiteY36" fmla="*/ 19060 h 1218140"/>
                <a:gd name="connsiteX37" fmla="*/ 480467 w 1791907"/>
                <a:gd name="connsiteY37" fmla="*/ 55255 h 1218140"/>
                <a:gd name="connsiteX38" fmla="*/ 352832 w 1791907"/>
                <a:gd name="connsiteY38" fmla="*/ 144790 h 1218140"/>
                <a:gd name="connsiteX39" fmla="*/ 301397 w 1791907"/>
                <a:gd name="connsiteY39" fmla="*/ 215275 h 1218140"/>
                <a:gd name="connsiteX40" fmla="*/ 227102 w 1791907"/>
                <a:gd name="connsiteY40" fmla="*/ 278140 h 1218140"/>
                <a:gd name="connsiteX41" fmla="*/ 160427 w 1791907"/>
                <a:gd name="connsiteY41" fmla="*/ 331480 h 1218140"/>
                <a:gd name="connsiteX42" fmla="*/ 82322 w 1791907"/>
                <a:gd name="connsiteY42" fmla="*/ 485785 h 1218140"/>
                <a:gd name="connsiteX43" fmla="*/ 17552 w 1791907"/>
                <a:gd name="connsiteY43" fmla="*/ 674380 h 1218140"/>
                <a:gd name="connsiteX44" fmla="*/ 2312 w 1791907"/>
                <a:gd name="connsiteY44" fmla="*/ 735340 h 1218140"/>
                <a:gd name="connsiteX45" fmla="*/ 57557 w 1791907"/>
                <a:gd name="connsiteY45" fmla="*/ 678190 h 1218140"/>
                <a:gd name="connsiteX46" fmla="*/ 55652 w 1791907"/>
                <a:gd name="connsiteY46" fmla="*/ 910600 h 1218140"/>
                <a:gd name="connsiteX47" fmla="*/ 68987 w 1791907"/>
                <a:gd name="connsiteY47" fmla="*/ 988705 h 1218140"/>
                <a:gd name="connsiteX48" fmla="*/ 97562 w 1791907"/>
                <a:gd name="connsiteY48" fmla="*/ 891550 h 1218140"/>
                <a:gd name="connsiteX49" fmla="*/ 183287 w 1791907"/>
                <a:gd name="connsiteY49" fmla="*/ 990610 h 1218140"/>
                <a:gd name="connsiteX50" fmla="*/ 175667 w 1791907"/>
                <a:gd name="connsiteY50" fmla="*/ 866785 h 1218140"/>
                <a:gd name="connsiteX51" fmla="*/ 187097 w 1791907"/>
                <a:gd name="connsiteY51" fmla="*/ 725815 h 1218140"/>
                <a:gd name="connsiteX52" fmla="*/ 248057 w 1791907"/>
                <a:gd name="connsiteY52" fmla="*/ 889645 h 1218140"/>
                <a:gd name="connsiteX53" fmla="*/ 227102 w 1791907"/>
                <a:gd name="connsiteY53" fmla="*/ 668665 h 1218140"/>
                <a:gd name="connsiteX54" fmla="*/ 278537 w 1791907"/>
                <a:gd name="connsiteY54" fmla="*/ 495310 h 1218140"/>
                <a:gd name="connsiteX55" fmla="*/ 331877 w 1791907"/>
                <a:gd name="connsiteY55" fmla="*/ 483880 h 1218140"/>
                <a:gd name="connsiteX56" fmla="*/ 419507 w 1791907"/>
                <a:gd name="connsiteY56" fmla="*/ 579130 h 1218140"/>
                <a:gd name="connsiteX0" fmla="*/ 419507 w 1791907"/>
                <a:gd name="connsiteY0" fmla="*/ 579130 h 1218001"/>
                <a:gd name="connsiteX1" fmla="*/ 482372 w 1791907"/>
                <a:gd name="connsiteY1" fmla="*/ 516265 h 1218001"/>
                <a:gd name="connsiteX2" fmla="*/ 566192 w 1791907"/>
                <a:gd name="connsiteY2" fmla="*/ 476260 h 1218001"/>
                <a:gd name="connsiteX3" fmla="*/ 629057 w 1791907"/>
                <a:gd name="connsiteY3" fmla="*/ 577225 h 1218001"/>
                <a:gd name="connsiteX4" fmla="*/ 669062 w 1791907"/>
                <a:gd name="connsiteY4" fmla="*/ 762010 h 1218001"/>
                <a:gd name="connsiteX5" fmla="*/ 672872 w 1791907"/>
                <a:gd name="connsiteY5" fmla="*/ 914410 h 1218001"/>
                <a:gd name="connsiteX6" fmla="*/ 750977 w 1791907"/>
                <a:gd name="connsiteY6" fmla="*/ 718195 h 1218001"/>
                <a:gd name="connsiteX7" fmla="*/ 777647 w 1791907"/>
                <a:gd name="connsiteY7" fmla="*/ 582940 h 1218001"/>
                <a:gd name="connsiteX8" fmla="*/ 1040537 w 1791907"/>
                <a:gd name="connsiteY8" fmla="*/ 870595 h 1218001"/>
                <a:gd name="connsiteX9" fmla="*/ 1091972 w 1791907"/>
                <a:gd name="connsiteY9" fmla="*/ 891550 h 1218001"/>
                <a:gd name="connsiteX10" fmla="*/ 992912 w 1791907"/>
                <a:gd name="connsiteY10" fmla="*/ 723910 h 1218001"/>
                <a:gd name="connsiteX11" fmla="*/ 1194842 w 1791907"/>
                <a:gd name="connsiteY11" fmla="*/ 971560 h 1218001"/>
                <a:gd name="connsiteX12" fmla="*/ 1170077 w 1791907"/>
                <a:gd name="connsiteY12" fmla="*/ 849640 h 1218001"/>
                <a:gd name="connsiteX13" fmla="*/ 1295807 w 1791907"/>
                <a:gd name="connsiteY13" fmla="*/ 958225 h 1218001"/>
                <a:gd name="connsiteX14" fmla="*/ 1341527 w 1791907"/>
                <a:gd name="connsiteY14" fmla="*/ 1122055 h 1218001"/>
                <a:gd name="connsiteX15" fmla="*/ 1364387 w 1791907"/>
                <a:gd name="connsiteY15" fmla="*/ 996325 h 1218001"/>
                <a:gd name="connsiteX16" fmla="*/ 1396242 w 1791907"/>
                <a:gd name="connsiteY16" fmla="*/ 1216108 h 1218001"/>
                <a:gd name="connsiteX17" fmla="*/ 1441273 w 1791907"/>
                <a:gd name="connsiteY17" fmla="*/ 1098331 h 1218001"/>
                <a:gd name="connsiteX18" fmla="*/ 1537035 w 1791907"/>
                <a:gd name="connsiteY18" fmla="*/ 1020559 h 1218001"/>
                <a:gd name="connsiteX19" fmla="*/ 1612723 w 1791907"/>
                <a:gd name="connsiteY19" fmla="*/ 1026628 h 1218001"/>
                <a:gd name="connsiteX20" fmla="*/ 1658267 w 1791907"/>
                <a:gd name="connsiteY20" fmla="*/ 1063688 h 1218001"/>
                <a:gd name="connsiteX21" fmla="*/ 1671424 w 1791907"/>
                <a:gd name="connsiteY21" fmla="*/ 904885 h 1218001"/>
                <a:gd name="connsiteX22" fmla="*/ 1670561 w 1791907"/>
                <a:gd name="connsiteY22" fmla="*/ 824167 h 1218001"/>
                <a:gd name="connsiteX23" fmla="*/ 1741577 w 1791907"/>
                <a:gd name="connsiteY23" fmla="*/ 889645 h 1218001"/>
                <a:gd name="connsiteX24" fmla="*/ 1701572 w 1791907"/>
                <a:gd name="connsiteY24" fmla="*/ 716290 h 1218001"/>
                <a:gd name="connsiteX25" fmla="*/ 1701572 w 1791907"/>
                <a:gd name="connsiteY25" fmla="*/ 615325 h 1218001"/>
                <a:gd name="connsiteX26" fmla="*/ 1781582 w 1791907"/>
                <a:gd name="connsiteY26" fmla="*/ 676285 h 1218001"/>
                <a:gd name="connsiteX27" fmla="*/ 1733957 w 1791907"/>
                <a:gd name="connsiteY27" fmla="*/ 546745 h 1218001"/>
                <a:gd name="connsiteX28" fmla="*/ 1667282 w 1791907"/>
                <a:gd name="connsiteY28" fmla="*/ 396250 h 1218001"/>
                <a:gd name="connsiteX29" fmla="*/ 1497737 w 1791907"/>
                <a:gd name="connsiteY29" fmla="*/ 219085 h 1218001"/>
                <a:gd name="connsiteX30" fmla="*/ 1364387 w 1791907"/>
                <a:gd name="connsiteY30" fmla="*/ 129550 h 1218001"/>
                <a:gd name="connsiteX31" fmla="*/ 1486307 w 1791907"/>
                <a:gd name="connsiteY31" fmla="*/ 104785 h 1218001"/>
                <a:gd name="connsiteX32" fmla="*/ 1572032 w 1791907"/>
                <a:gd name="connsiteY32" fmla="*/ 70495 h 1218001"/>
                <a:gd name="connsiteX33" fmla="*/ 1339622 w 1791907"/>
                <a:gd name="connsiteY33" fmla="*/ 62875 h 1218001"/>
                <a:gd name="connsiteX34" fmla="*/ 1128167 w 1791907"/>
                <a:gd name="connsiteY34" fmla="*/ 17155 h 1218001"/>
                <a:gd name="connsiteX35" fmla="*/ 918617 w 1791907"/>
                <a:gd name="connsiteY35" fmla="*/ 10 h 1218001"/>
                <a:gd name="connsiteX36" fmla="*/ 650012 w 1791907"/>
                <a:gd name="connsiteY36" fmla="*/ 19060 h 1218001"/>
                <a:gd name="connsiteX37" fmla="*/ 480467 w 1791907"/>
                <a:gd name="connsiteY37" fmla="*/ 55255 h 1218001"/>
                <a:gd name="connsiteX38" fmla="*/ 352832 w 1791907"/>
                <a:gd name="connsiteY38" fmla="*/ 144790 h 1218001"/>
                <a:gd name="connsiteX39" fmla="*/ 301397 w 1791907"/>
                <a:gd name="connsiteY39" fmla="*/ 215275 h 1218001"/>
                <a:gd name="connsiteX40" fmla="*/ 227102 w 1791907"/>
                <a:gd name="connsiteY40" fmla="*/ 278140 h 1218001"/>
                <a:gd name="connsiteX41" fmla="*/ 160427 w 1791907"/>
                <a:gd name="connsiteY41" fmla="*/ 331480 h 1218001"/>
                <a:gd name="connsiteX42" fmla="*/ 82322 w 1791907"/>
                <a:gd name="connsiteY42" fmla="*/ 485785 h 1218001"/>
                <a:gd name="connsiteX43" fmla="*/ 17552 w 1791907"/>
                <a:gd name="connsiteY43" fmla="*/ 674380 h 1218001"/>
                <a:gd name="connsiteX44" fmla="*/ 2312 w 1791907"/>
                <a:gd name="connsiteY44" fmla="*/ 735340 h 1218001"/>
                <a:gd name="connsiteX45" fmla="*/ 57557 w 1791907"/>
                <a:gd name="connsiteY45" fmla="*/ 678190 h 1218001"/>
                <a:gd name="connsiteX46" fmla="*/ 55652 w 1791907"/>
                <a:gd name="connsiteY46" fmla="*/ 910600 h 1218001"/>
                <a:gd name="connsiteX47" fmla="*/ 68987 w 1791907"/>
                <a:gd name="connsiteY47" fmla="*/ 988705 h 1218001"/>
                <a:gd name="connsiteX48" fmla="*/ 97562 w 1791907"/>
                <a:gd name="connsiteY48" fmla="*/ 891550 h 1218001"/>
                <a:gd name="connsiteX49" fmla="*/ 183287 w 1791907"/>
                <a:gd name="connsiteY49" fmla="*/ 990610 h 1218001"/>
                <a:gd name="connsiteX50" fmla="*/ 175667 w 1791907"/>
                <a:gd name="connsiteY50" fmla="*/ 866785 h 1218001"/>
                <a:gd name="connsiteX51" fmla="*/ 187097 w 1791907"/>
                <a:gd name="connsiteY51" fmla="*/ 725815 h 1218001"/>
                <a:gd name="connsiteX52" fmla="*/ 248057 w 1791907"/>
                <a:gd name="connsiteY52" fmla="*/ 889645 h 1218001"/>
                <a:gd name="connsiteX53" fmla="*/ 227102 w 1791907"/>
                <a:gd name="connsiteY53" fmla="*/ 668665 h 1218001"/>
                <a:gd name="connsiteX54" fmla="*/ 278537 w 1791907"/>
                <a:gd name="connsiteY54" fmla="*/ 495310 h 1218001"/>
                <a:gd name="connsiteX55" fmla="*/ 331877 w 1791907"/>
                <a:gd name="connsiteY55" fmla="*/ 483880 h 1218001"/>
                <a:gd name="connsiteX56" fmla="*/ 419507 w 1791907"/>
                <a:gd name="connsiteY56" fmla="*/ 579130 h 1218001"/>
                <a:gd name="connsiteX0" fmla="*/ 419507 w 1791907"/>
                <a:gd name="connsiteY0" fmla="*/ 579130 h 1217972"/>
                <a:gd name="connsiteX1" fmla="*/ 482372 w 1791907"/>
                <a:gd name="connsiteY1" fmla="*/ 516265 h 1217972"/>
                <a:gd name="connsiteX2" fmla="*/ 566192 w 1791907"/>
                <a:gd name="connsiteY2" fmla="*/ 476260 h 1217972"/>
                <a:gd name="connsiteX3" fmla="*/ 629057 w 1791907"/>
                <a:gd name="connsiteY3" fmla="*/ 577225 h 1217972"/>
                <a:gd name="connsiteX4" fmla="*/ 669062 w 1791907"/>
                <a:gd name="connsiteY4" fmla="*/ 762010 h 1217972"/>
                <a:gd name="connsiteX5" fmla="*/ 672872 w 1791907"/>
                <a:gd name="connsiteY5" fmla="*/ 914410 h 1217972"/>
                <a:gd name="connsiteX6" fmla="*/ 750977 w 1791907"/>
                <a:gd name="connsiteY6" fmla="*/ 718195 h 1217972"/>
                <a:gd name="connsiteX7" fmla="*/ 777647 w 1791907"/>
                <a:gd name="connsiteY7" fmla="*/ 582940 h 1217972"/>
                <a:gd name="connsiteX8" fmla="*/ 1040537 w 1791907"/>
                <a:gd name="connsiteY8" fmla="*/ 870595 h 1217972"/>
                <a:gd name="connsiteX9" fmla="*/ 1091972 w 1791907"/>
                <a:gd name="connsiteY9" fmla="*/ 891550 h 1217972"/>
                <a:gd name="connsiteX10" fmla="*/ 992912 w 1791907"/>
                <a:gd name="connsiteY10" fmla="*/ 723910 h 1217972"/>
                <a:gd name="connsiteX11" fmla="*/ 1194842 w 1791907"/>
                <a:gd name="connsiteY11" fmla="*/ 971560 h 1217972"/>
                <a:gd name="connsiteX12" fmla="*/ 1170077 w 1791907"/>
                <a:gd name="connsiteY12" fmla="*/ 849640 h 1217972"/>
                <a:gd name="connsiteX13" fmla="*/ 1295807 w 1791907"/>
                <a:gd name="connsiteY13" fmla="*/ 958225 h 1217972"/>
                <a:gd name="connsiteX14" fmla="*/ 1341527 w 1791907"/>
                <a:gd name="connsiteY14" fmla="*/ 1122055 h 1217972"/>
                <a:gd name="connsiteX15" fmla="*/ 1364387 w 1791907"/>
                <a:gd name="connsiteY15" fmla="*/ 996325 h 1217972"/>
                <a:gd name="connsiteX16" fmla="*/ 1396242 w 1791907"/>
                <a:gd name="connsiteY16" fmla="*/ 1216108 h 1217972"/>
                <a:gd name="connsiteX17" fmla="*/ 1441273 w 1791907"/>
                <a:gd name="connsiteY17" fmla="*/ 1098331 h 1217972"/>
                <a:gd name="connsiteX18" fmla="*/ 1542572 w 1791907"/>
                <a:gd name="connsiteY18" fmla="*/ 1031635 h 1217972"/>
                <a:gd name="connsiteX19" fmla="*/ 1612723 w 1791907"/>
                <a:gd name="connsiteY19" fmla="*/ 1026628 h 1217972"/>
                <a:gd name="connsiteX20" fmla="*/ 1658267 w 1791907"/>
                <a:gd name="connsiteY20" fmla="*/ 1063688 h 1217972"/>
                <a:gd name="connsiteX21" fmla="*/ 1671424 w 1791907"/>
                <a:gd name="connsiteY21" fmla="*/ 904885 h 1217972"/>
                <a:gd name="connsiteX22" fmla="*/ 1670561 w 1791907"/>
                <a:gd name="connsiteY22" fmla="*/ 824167 h 1217972"/>
                <a:gd name="connsiteX23" fmla="*/ 1741577 w 1791907"/>
                <a:gd name="connsiteY23" fmla="*/ 889645 h 1217972"/>
                <a:gd name="connsiteX24" fmla="*/ 1701572 w 1791907"/>
                <a:gd name="connsiteY24" fmla="*/ 716290 h 1217972"/>
                <a:gd name="connsiteX25" fmla="*/ 1701572 w 1791907"/>
                <a:gd name="connsiteY25" fmla="*/ 615325 h 1217972"/>
                <a:gd name="connsiteX26" fmla="*/ 1781582 w 1791907"/>
                <a:gd name="connsiteY26" fmla="*/ 676285 h 1217972"/>
                <a:gd name="connsiteX27" fmla="*/ 1733957 w 1791907"/>
                <a:gd name="connsiteY27" fmla="*/ 546745 h 1217972"/>
                <a:gd name="connsiteX28" fmla="*/ 1667282 w 1791907"/>
                <a:gd name="connsiteY28" fmla="*/ 396250 h 1217972"/>
                <a:gd name="connsiteX29" fmla="*/ 1497737 w 1791907"/>
                <a:gd name="connsiteY29" fmla="*/ 219085 h 1217972"/>
                <a:gd name="connsiteX30" fmla="*/ 1364387 w 1791907"/>
                <a:gd name="connsiteY30" fmla="*/ 129550 h 1217972"/>
                <a:gd name="connsiteX31" fmla="*/ 1486307 w 1791907"/>
                <a:gd name="connsiteY31" fmla="*/ 104785 h 1217972"/>
                <a:gd name="connsiteX32" fmla="*/ 1572032 w 1791907"/>
                <a:gd name="connsiteY32" fmla="*/ 70495 h 1217972"/>
                <a:gd name="connsiteX33" fmla="*/ 1339622 w 1791907"/>
                <a:gd name="connsiteY33" fmla="*/ 62875 h 1217972"/>
                <a:gd name="connsiteX34" fmla="*/ 1128167 w 1791907"/>
                <a:gd name="connsiteY34" fmla="*/ 17155 h 1217972"/>
                <a:gd name="connsiteX35" fmla="*/ 918617 w 1791907"/>
                <a:gd name="connsiteY35" fmla="*/ 10 h 1217972"/>
                <a:gd name="connsiteX36" fmla="*/ 650012 w 1791907"/>
                <a:gd name="connsiteY36" fmla="*/ 19060 h 1217972"/>
                <a:gd name="connsiteX37" fmla="*/ 480467 w 1791907"/>
                <a:gd name="connsiteY37" fmla="*/ 55255 h 1217972"/>
                <a:gd name="connsiteX38" fmla="*/ 352832 w 1791907"/>
                <a:gd name="connsiteY38" fmla="*/ 144790 h 1217972"/>
                <a:gd name="connsiteX39" fmla="*/ 301397 w 1791907"/>
                <a:gd name="connsiteY39" fmla="*/ 215275 h 1217972"/>
                <a:gd name="connsiteX40" fmla="*/ 227102 w 1791907"/>
                <a:gd name="connsiteY40" fmla="*/ 278140 h 1217972"/>
                <a:gd name="connsiteX41" fmla="*/ 160427 w 1791907"/>
                <a:gd name="connsiteY41" fmla="*/ 331480 h 1217972"/>
                <a:gd name="connsiteX42" fmla="*/ 82322 w 1791907"/>
                <a:gd name="connsiteY42" fmla="*/ 485785 h 1217972"/>
                <a:gd name="connsiteX43" fmla="*/ 17552 w 1791907"/>
                <a:gd name="connsiteY43" fmla="*/ 674380 h 1217972"/>
                <a:gd name="connsiteX44" fmla="*/ 2312 w 1791907"/>
                <a:gd name="connsiteY44" fmla="*/ 735340 h 1217972"/>
                <a:gd name="connsiteX45" fmla="*/ 57557 w 1791907"/>
                <a:gd name="connsiteY45" fmla="*/ 678190 h 1217972"/>
                <a:gd name="connsiteX46" fmla="*/ 55652 w 1791907"/>
                <a:gd name="connsiteY46" fmla="*/ 910600 h 1217972"/>
                <a:gd name="connsiteX47" fmla="*/ 68987 w 1791907"/>
                <a:gd name="connsiteY47" fmla="*/ 988705 h 1217972"/>
                <a:gd name="connsiteX48" fmla="*/ 97562 w 1791907"/>
                <a:gd name="connsiteY48" fmla="*/ 891550 h 1217972"/>
                <a:gd name="connsiteX49" fmla="*/ 183287 w 1791907"/>
                <a:gd name="connsiteY49" fmla="*/ 990610 h 1217972"/>
                <a:gd name="connsiteX50" fmla="*/ 175667 w 1791907"/>
                <a:gd name="connsiteY50" fmla="*/ 866785 h 1217972"/>
                <a:gd name="connsiteX51" fmla="*/ 187097 w 1791907"/>
                <a:gd name="connsiteY51" fmla="*/ 725815 h 1217972"/>
                <a:gd name="connsiteX52" fmla="*/ 248057 w 1791907"/>
                <a:gd name="connsiteY52" fmla="*/ 889645 h 1217972"/>
                <a:gd name="connsiteX53" fmla="*/ 227102 w 1791907"/>
                <a:gd name="connsiteY53" fmla="*/ 668665 h 1217972"/>
                <a:gd name="connsiteX54" fmla="*/ 278537 w 1791907"/>
                <a:gd name="connsiteY54" fmla="*/ 495310 h 1217972"/>
                <a:gd name="connsiteX55" fmla="*/ 331877 w 1791907"/>
                <a:gd name="connsiteY55" fmla="*/ 483880 h 1217972"/>
                <a:gd name="connsiteX56" fmla="*/ 419507 w 1791907"/>
                <a:gd name="connsiteY56" fmla="*/ 579130 h 1217972"/>
                <a:gd name="connsiteX0" fmla="*/ 419507 w 1791907"/>
                <a:gd name="connsiteY0" fmla="*/ 579130 h 1217972"/>
                <a:gd name="connsiteX1" fmla="*/ 482372 w 1791907"/>
                <a:gd name="connsiteY1" fmla="*/ 516265 h 1217972"/>
                <a:gd name="connsiteX2" fmla="*/ 566192 w 1791907"/>
                <a:gd name="connsiteY2" fmla="*/ 476260 h 1217972"/>
                <a:gd name="connsiteX3" fmla="*/ 629057 w 1791907"/>
                <a:gd name="connsiteY3" fmla="*/ 577225 h 1217972"/>
                <a:gd name="connsiteX4" fmla="*/ 669062 w 1791907"/>
                <a:gd name="connsiteY4" fmla="*/ 762010 h 1217972"/>
                <a:gd name="connsiteX5" fmla="*/ 672872 w 1791907"/>
                <a:gd name="connsiteY5" fmla="*/ 914410 h 1217972"/>
                <a:gd name="connsiteX6" fmla="*/ 750977 w 1791907"/>
                <a:gd name="connsiteY6" fmla="*/ 718195 h 1217972"/>
                <a:gd name="connsiteX7" fmla="*/ 777647 w 1791907"/>
                <a:gd name="connsiteY7" fmla="*/ 582940 h 1217972"/>
                <a:gd name="connsiteX8" fmla="*/ 1040537 w 1791907"/>
                <a:gd name="connsiteY8" fmla="*/ 870595 h 1217972"/>
                <a:gd name="connsiteX9" fmla="*/ 1091972 w 1791907"/>
                <a:gd name="connsiteY9" fmla="*/ 891550 h 1217972"/>
                <a:gd name="connsiteX10" fmla="*/ 992912 w 1791907"/>
                <a:gd name="connsiteY10" fmla="*/ 723910 h 1217972"/>
                <a:gd name="connsiteX11" fmla="*/ 1194842 w 1791907"/>
                <a:gd name="connsiteY11" fmla="*/ 971560 h 1217972"/>
                <a:gd name="connsiteX12" fmla="*/ 1170077 w 1791907"/>
                <a:gd name="connsiteY12" fmla="*/ 849640 h 1217972"/>
                <a:gd name="connsiteX13" fmla="*/ 1295807 w 1791907"/>
                <a:gd name="connsiteY13" fmla="*/ 958225 h 1217972"/>
                <a:gd name="connsiteX14" fmla="*/ 1341527 w 1791907"/>
                <a:gd name="connsiteY14" fmla="*/ 1122055 h 1217972"/>
                <a:gd name="connsiteX15" fmla="*/ 1364387 w 1791907"/>
                <a:gd name="connsiteY15" fmla="*/ 996325 h 1217972"/>
                <a:gd name="connsiteX16" fmla="*/ 1396242 w 1791907"/>
                <a:gd name="connsiteY16" fmla="*/ 1216108 h 1217972"/>
                <a:gd name="connsiteX17" fmla="*/ 1457887 w 1791907"/>
                <a:gd name="connsiteY17" fmla="*/ 1098331 h 1217972"/>
                <a:gd name="connsiteX18" fmla="*/ 1542572 w 1791907"/>
                <a:gd name="connsiteY18" fmla="*/ 1031635 h 1217972"/>
                <a:gd name="connsiteX19" fmla="*/ 1612723 w 1791907"/>
                <a:gd name="connsiteY19" fmla="*/ 1026628 h 1217972"/>
                <a:gd name="connsiteX20" fmla="*/ 1658267 w 1791907"/>
                <a:gd name="connsiteY20" fmla="*/ 1063688 h 1217972"/>
                <a:gd name="connsiteX21" fmla="*/ 1671424 w 1791907"/>
                <a:gd name="connsiteY21" fmla="*/ 904885 h 1217972"/>
                <a:gd name="connsiteX22" fmla="*/ 1670561 w 1791907"/>
                <a:gd name="connsiteY22" fmla="*/ 824167 h 1217972"/>
                <a:gd name="connsiteX23" fmla="*/ 1741577 w 1791907"/>
                <a:gd name="connsiteY23" fmla="*/ 889645 h 1217972"/>
                <a:gd name="connsiteX24" fmla="*/ 1701572 w 1791907"/>
                <a:gd name="connsiteY24" fmla="*/ 716290 h 1217972"/>
                <a:gd name="connsiteX25" fmla="*/ 1701572 w 1791907"/>
                <a:gd name="connsiteY25" fmla="*/ 615325 h 1217972"/>
                <a:gd name="connsiteX26" fmla="*/ 1781582 w 1791907"/>
                <a:gd name="connsiteY26" fmla="*/ 676285 h 1217972"/>
                <a:gd name="connsiteX27" fmla="*/ 1733957 w 1791907"/>
                <a:gd name="connsiteY27" fmla="*/ 546745 h 1217972"/>
                <a:gd name="connsiteX28" fmla="*/ 1667282 w 1791907"/>
                <a:gd name="connsiteY28" fmla="*/ 396250 h 1217972"/>
                <a:gd name="connsiteX29" fmla="*/ 1497737 w 1791907"/>
                <a:gd name="connsiteY29" fmla="*/ 219085 h 1217972"/>
                <a:gd name="connsiteX30" fmla="*/ 1364387 w 1791907"/>
                <a:gd name="connsiteY30" fmla="*/ 129550 h 1217972"/>
                <a:gd name="connsiteX31" fmla="*/ 1486307 w 1791907"/>
                <a:gd name="connsiteY31" fmla="*/ 104785 h 1217972"/>
                <a:gd name="connsiteX32" fmla="*/ 1572032 w 1791907"/>
                <a:gd name="connsiteY32" fmla="*/ 70495 h 1217972"/>
                <a:gd name="connsiteX33" fmla="*/ 1339622 w 1791907"/>
                <a:gd name="connsiteY33" fmla="*/ 62875 h 1217972"/>
                <a:gd name="connsiteX34" fmla="*/ 1128167 w 1791907"/>
                <a:gd name="connsiteY34" fmla="*/ 17155 h 1217972"/>
                <a:gd name="connsiteX35" fmla="*/ 918617 w 1791907"/>
                <a:gd name="connsiteY35" fmla="*/ 10 h 1217972"/>
                <a:gd name="connsiteX36" fmla="*/ 650012 w 1791907"/>
                <a:gd name="connsiteY36" fmla="*/ 19060 h 1217972"/>
                <a:gd name="connsiteX37" fmla="*/ 480467 w 1791907"/>
                <a:gd name="connsiteY37" fmla="*/ 55255 h 1217972"/>
                <a:gd name="connsiteX38" fmla="*/ 352832 w 1791907"/>
                <a:gd name="connsiteY38" fmla="*/ 144790 h 1217972"/>
                <a:gd name="connsiteX39" fmla="*/ 301397 w 1791907"/>
                <a:gd name="connsiteY39" fmla="*/ 215275 h 1217972"/>
                <a:gd name="connsiteX40" fmla="*/ 227102 w 1791907"/>
                <a:gd name="connsiteY40" fmla="*/ 278140 h 1217972"/>
                <a:gd name="connsiteX41" fmla="*/ 160427 w 1791907"/>
                <a:gd name="connsiteY41" fmla="*/ 331480 h 1217972"/>
                <a:gd name="connsiteX42" fmla="*/ 82322 w 1791907"/>
                <a:gd name="connsiteY42" fmla="*/ 485785 h 1217972"/>
                <a:gd name="connsiteX43" fmla="*/ 17552 w 1791907"/>
                <a:gd name="connsiteY43" fmla="*/ 674380 h 1217972"/>
                <a:gd name="connsiteX44" fmla="*/ 2312 w 1791907"/>
                <a:gd name="connsiteY44" fmla="*/ 735340 h 1217972"/>
                <a:gd name="connsiteX45" fmla="*/ 57557 w 1791907"/>
                <a:gd name="connsiteY45" fmla="*/ 678190 h 1217972"/>
                <a:gd name="connsiteX46" fmla="*/ 55652 w 1791907"/>
                <a:gd name="connsiteY46" fmla="*/ 910600 h 1217972"/>
                <a:gd name="connsiteX47" fmla="*/ 68987 w 1791907"/>
                <a:gd name="connsiteY47" fmla="*/ 988705 h 1217972"/>
                <a:gd name="connsiteX48" fmla="*/ 97562 w 1791907"/>
                <a:gd name="connsiteY48" fmla="*/ 891550 h 1217972"/>
                <a:gd name="connsiteX49" fmla="*/ 183287 w 1791907"/>
                <a:gd name="connsiteY49" fmla="*/ 990610 h 1217972"/>
                <a:gd name="connsiteX50" fmla="*/ 175667 w 1791907"/>
                <a:gd name="connsiteY50" fmla="*/ 866785 h 1217972"/>
                <a:gd name="connsiteX51" fmla="*/ 187097 w 1791907"/>
                <a:gd name="connsiteY51" fmla="*/ 725815 h 1217972"/>
                <a:gd name="connsiteX52" fmla="*/ 248057 w 1791907"/>
                <a:gd name="connsiteY52" fmla="*/ 889645 h 1217972"/>
                <a:gd name="connsiteX53" fmla="*/ 227102 w 1791907"/>
                <a:gd name="connsiteY53" fmla="*/ 668665 h 1217972"/>
                <a:gd name="connsiteX54" fmla="*/ 278537 w 1791907"/>
                <a:gd name="connsiteY54" fmla="*/ 495310 h 1217972"/>
                <a:gd name="connsiteX55" fmla="*/ 331877 w 1791907"/>
                <a:gd name="connsiteY55" fmla="*/ 483880 h 1217972"/>
                <a:gd name="connsiteX56" fmla="*/ 419507 w 1791907"/>
                <a:gd name="connsiteY56" fmla="*/ 579130 h 1217972"/>
                <a:gd name="connsiteX0" fmla="*/ 419507 w 1791907"/>
                <a:gd name="connsiteY0" fmla="*/ 579130 h 1217972"/>
                <a:gd name="connsiteX1" fmla="*/ 482372 w 1791907"/>
                <a:gd name="connsiteY1" fmla="*/ 516265 h 1217972"/>
                <a:gd name="connsiteX2" fmla="*/ 566192 w 1791907"/>
                <a:gd name="connsiteY2" fmla="*/ 476260 h 1217972"/>
                <a:gd name="connsiteX3" fmla="*/ 629057 w 1791907"/>
                <a:gd name="connsiteY3" fmla="*/ 577225 h 1217972"/>
                <a:gd name="connsiteX4" fmla="*/ 669062 w 1791907"/>
                <a:gd name="connsiteY4" fmla="*/ 762010 h 1217972"/>
                <a:gd name="connsiteX5" fmla="*/ 672872 w 1791907"/>
                <a:gd name="connsiteY5" fmla="*/ 914410 h 1217972"/>
                <a:gd name="connsiteX6" fmla="*/ 750977 w 1791907"/>
                <a:gd name="connsiteY6" fmla="*/ 718195 h 1217972"/>
                <a:gd name="connsiteX7" fmla="*/ 777647 w 1791907"/>
                <a:gd name="connsiteY7" fmla="*/ 582940 h 1217972"/>
                <a:gd name="connsiteX8" fmla="*/ 1040537 w 1791907"/>
                <a:gd name="connsiteY8" fmla="*/ 870595 h 1217972"/>
                <a:gd name="connsiteX9" fmla="*/ 1091972 w 1791907"/>
                <a:gd name="connsiteY9" fmla="*/ 891550 h 1217972"/>
                <a:gd name="connsiteX10" fmla="*/ 992912 w 1791907"/>
                <a:gd name="connsiteY10" fmla="*/ 723910 h 1217972"/>
                <a:gd name="connsiteX11" fmla="*/ 1194842 w 1791907"/>
                <a:gd name="connsiteY11" fmla="*/ 971560 h 1217972"/>
                <a:gd name="connsiteX12" fmla="*/ 1170077 w 1791907"/>
                <a:gd name="connsiteY12" fmla="*/ 849640 h 1217972"/>
                <a:gd name="connsiteX13" fmla="*/ 1295807 w 1791907"/>
                <a:gd name="connsiteY13" fmla="*/ 958225 h 1217972"/>
                <a:gd name="connsiteX14" fmla="*/ 1341527 w 1791907"/>
                <a:gd name="connsiteY14" fmla="*/ 1122055 h 1217972"/>
                <a:gd name="connsiteX15" fmla="*/ 1364387 w 1791907"/>
                <a:gd name="connsiteY15" fmla="*/ 996325 h 1217972"/>
                <a:gd name="connsiteX16" fmla="*/ 1396242 w 1791907"/>
                <a:gd name="connsiteY16" fmla="*/ 1216108 h 1217972"/>
                <a:gd name="connsiteX17" fmla="*/ 1457887 w 1791907"/>
                <a:gd name="connsiteY17" fmla="*/ 1098331 h 1217972"/>
                <a:gd name="connsiteX18" fmla="*/ 1542572 w 1791907"/>
                <a:gd name="connsiteY18" fmla="*/ 1031635 h 1217972"/>
                <a:gd name="connsiteX19" fmla="*/ 1612723 w 1791907"/>
                <a:gd name="connsiteY19" fmla="*/ 1026628 h 1217972"/>
                <a:gd name="connsiteX20" fmla="*/ 1663804 w 1791907"/>
                <a:gd name="connsiteY20" fmla="*/ 1091377 h 1217972"/>
                <a:gd name="connsiteX21" fmla="*/ 1671424 w 1791907"/>
                <a:gd name="connsiteY21" fmla="*/ 904885 h 1217972"/>
                <a:gd name="connsiteX22" fmla="*/ 1670561 w 1791907"/>
                <a:gd name="connsiteY22" fmla="*/ 824167 h 1217972"/>
                <a:gd name="connsiteX23" fmla="*/ 1741577 w 1791907"/>
                <a:gd name="connsiteY23" fmla="*/ 889645 h 1217972"/>
                <a:gd name="connsiteX24" fmla="*/ 1701572 w 1791907"/>
                <a:gd name="connsiteY24" fmla="*/ 716290 h 1217972"/>
                <a:gd name="connsiteX25" fmla="*/ 1701572 w 1791907"/>
                <a:gd name="connsiteY25" fmla="*/ 615325 h 1217972"/>
                <a:gd name="connsiteX26" fmla="*/ 1781582 w 1791907"/>
                <a:gd name="connsiteY26" fmla="*/ 676285 h 1217972"/>
                <a:gd name="connsiteX27" fmla="*/ 1733957 w 1791907"/>
                <a:gd name="connsiteY27" fmla="*/ 546745 h 1217972"/>
                <a:gd name="connsiteX28" fmla="*/ 1667282 w 1791907"/>
                <a:gd name="connsiteY28" fmla="*/ 396250 h 1217972"/>
                <a:gd name="connsiteX29" fmla="*/ 1497737 w 1791907"/>
                <a:gd name="connsiteY29" fmla="*/ 219085 h 1217972"/>
                <a:gd name="connsiteX30" fmla="*/ 1364387 w 1791907"/>
                <a:gd name="connsiteY30" fmla="*/ 129550 h 1217972"/>
                <a:gd name="connsiteX31" fmla="*/ 1486307 w 1791907"/>
                <a:gd name="connsiteY31" fmla="*/ 104785 h 1217972"/>
                <a:gd name="connsiteX32" fmla="*/ 1572032 w 1791907"/>
                <a:gd name="connsiteY32" fmla="*/ 70495 h 1217972"/>
                <a:gd name="connsiteX33" fmla="*/ 1339622 w 1791907"/>
                <a:gd name="connsiteY33" fmla="*/ 62875 h 1217972"/>
                <a:gd name="connsiteX34" fmla="*/ 1128167 w 1791907"/>
                <a:gd name="connsiteY34" fmla="*/ 17155 h 1217972"/>
                <a:gd name="connsiteX35" fmla="*/ 918617 w 1791907"/>
                <a:gd name="connsiteY35" fmla="*/ 10 h 1217972"/>
                <a:gd name="connsiteX36" fmla="*/ 650012 w 1791907"/>
                <a:gd name="connsiteY36" fmla="*/ 19060 h 1217972"/>
                <a:gd name="connsiteX37" fmla="*/ 480467 w 1791907"/>
                <a:gd name="connsiteY37" fmla="*/ 55255 h 1217972"/>
                <a:gd name="connsiteX38" fmla="*/ 352832 w 1791907"/>
                <a:gd name="connsiteY38" fmla="*/ 144790 h 1217972"/>
                <a:gd name="connsiteX39" fmla="*/ 301397 w 1791907"/>
                <a:gd name="connsiteY39" fmla="*/ 215275 h 1217972"/>
                <a:gd name="connsiteX40" fmla="*/ 227102 w 1791907"/>
                <a:gd name="connsiteY40" fmla="*/ 278140 h 1217972"/>
                <a:gd name="connsiteX41" fmla="*/ 160427 w 1791907"/>
                <a:gd name="connsiteY41" fmla="*/ 331480 h 1217972"/>
                <a:gd name="connsiteX42" fmla="*/ 82322 w 1791907"/>
                <a:gd name="connsiteY42" fmla="*/ 485785 h 1217972"/>
                <a:gd name="connsiteX43" fmla="*/ 17552 w 1791907"/>
                <a:gd name="connsiteY43" fmla="*/ 674380 h 1217972"/>
                <a:gd name="connsiteX44" fmla="*/ 2312 w 1791907"/>
                <a:gd name="connsiteY44" fmla="*/ 735340 h 1217972"/>
                <a:gd name="connsiteX45" fmla="*/ 57557 w 1791907"/>
                <a:gd name="connsiteY45" fmla="*/ 678190 h 1217972"/>
                <a:gd name="connsiteX46" fmla="*/ 55652 w 1791907"/>
                <a:gd name="connsiteY46" fmla="*/ 910600 h 1217972"/>
                <a:gd name="connsiteX47" fmla="*/ 68987 w 1791907"/>
                <a:gd name="connsiteY47" fmla="*/ 988705 h 1217972"/>
                <a:gd name="connsiteX48" fmla="*/ 97562 w 1791907"/>
                <a:gd name="connsiteY48" fmla="*/ 891550 h 1217972"/>
                <a:gd name="connsiteX49" fmla="*/ 183287 w 1791907"/>
                <a:gd name="connsiteY49" fmla="*/ 990610 h 1217972"/>
                <a:gd name="connsiteX50" fmla="*/ 175667 w 1791907"/>
                <a:gd name="connsiteY50" fmla="*/ 866785 h 1217972"/>
                <a:gd name="connsiteX51" fmla="*/ 187097 w 1791907"/>
                <a:gd name="connsiteY51" fmla="*/ 725815 h 1217972"/>
                <a:gd name="connsiteX52" fmla="*/ 248057 w 1791907"/>
                <a:gd name="connsiteY52" fmla="*/ 889645 h 1217972"/>
                <a:gd name="connsiteX53" fmla="*/ 227102 w 1791907"/>
                <a:gd name="connsiteY53" fmla="*/ 668665 h 1217972"/>
                <a:gd name="connsiteX54" fmla="*/ 278537 w 1791907"/>
                <a:gd name="connsiteY54" fmla="*/ 495310 h 1217972"/>
                <a:gd name="connsiteX55" fmla="*/ 331877 w 1791907"/>
                <a:gd name="connsiteY55" fmla="*/ 483880 h 1217972"/>
                <a:gd name="connsiteX56" fmla="*/ 419507 w 1791907"/>
                <a:gd name="connsiteY56" fmla="*/ 579130 h 1217972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12723 w 1791907"/>
                <a:gd name="connsiteY19" fmla="*/ 102662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12723 w 1791907"/>
                <a:gd name="connsiteY19" fmla="*/ 102662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9683 w 1791907"/>
                <a:gd name="connsiteY19" fmla="*/ 1023635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791907" h="1217958">
                  <a:moveTo>
                    <a:pt x="419507" y="579130"/>
                  </a:moveTo>
                  <a:cubicBezTo>
                    <a:pt x="436969" y="555952"/>
                    <a:pt x="457925" y="533410"/>
                    <a:pt x="482372" y="516265"/>
                  </a:cubicBezTo>
                  <a:cubicBezTo>
                    <a:pt x="506820" y="499120"/>
                    <a:pt x="541745" y="466100"/>
                    <a:pt x="566192" y="476260"/>
                  </a:cubicBezTo>
                  <a:cubicBezTo>
                    <a:pt x="590639" y="486420"/>
                    <a:pt x="611912" y="529600"/>
                    <a:pt x="629057" y="577225"/>
                  </a:cubicBezTo>
                  <a:cubicBezTo>
                    <a:pt x="646202" y="624850"/>
                    <a:pt x="661759" y="700097"/>
                    <a:pt x="669062" y="762010"/>
                  </a:cubicBezTo>
                  <a:cubicBezTo>
                    <a:pt x="676365" y="823923"/>
                    <a:pt x="659220" y="921712"/>
                    <a:pt x="672872" y="914410"/>
                  </a:cubicBezTo>
                  <a:cubicBezTo>
                    <a:pt x="686524" y="907108"/>
                    <a:pt x="744945" y="781060"/>
                    <a:pt x="750977" y="718195"/>
                  </a:cubicBezTo>
                  <a:cubicBezTo>
                    <a:pt x="757009" y="655330"/>
                    <a:pt x="750342" y="551825"/>
                    <a:pt x="777647" y="582940"/>
                  </a:cubicBezTo>
                  <a:cubicBezTo>
                    <a:pt x="804952" y="614055"/>
                    <a:pt x="988150" y="819160"/>
                    <a:pt x="1040537" y="870595"/>
                  </a:cubicBezTo>
                  <a:cubicBezTo>
                    <a:pt x="1092925" y="922030"/>
                    <a:pt x="1099909" y="915997"/>
                    <a:pt x="1091972" y="891550"/>
                  </a:cubicBezTo>
                  <a:cubicBezTo>
                    <a:pt x="1084035" y="867103"/>
                    <a:pt x="975767" y="710575"/>
                    <a:pt x="992912" y="723910"/>
                  </a:cubicBezTo>
                  <a:cubicBezTo>
                    <a:pt x="1010057" y="737245"/>
                    <a:pt x="1165315" y="950605"/>
                    <a:pt x="1194842" y="971560"/>
                  </a:cubicBezTo>
                  <a:cubicBezTo>
                    <a:pt x="1224370" y="992515"/>
                    <a:pt x="1153249" y="851863"/>
                    <a:pt x="1170077" y="849640"/>
                  </a:cubicBezTo>
                  <a:cubicBezTo>
                    <a:pt x="1186905" y="847417"/>
                    <a:pt x="1267232" y="912822"/>
                    <a:pt x="1295807" y="958225"/>
                  </a:cubicBezTo>
                  <a:cubicBezTo>
                    <a:pt x="1324382" y="1003628"/>
                    <a:pt x="1330097" y="1115705"/>
                    <a:pt x="1341527" y="1122055"/>
                  </a:cubicBezTo>
                  <a:cubicBezTo>
                    <a:pt x="1352957" y="1128405"/>
                    <a:pt x="1355268" y="980650"/>
                    <a:pt x="1364387" y="996325"/>
                  </a:cubicBezTo>
                  <a:cubicBezTo>
                    <a:pt x="1373506" y="1012001"/>
                    <a:pt x="1380659" y="1199107"/>
                    <a:pt x="1396242" y="1216108"/>
                  </a:cubicBezTo>
                  <a:cubicBezTo>
                    <a:pt x="1411825" y="1233109"/>
                    <a:pt x="1435806" y="1128153"/>
                    <a:pt x="1457887" y="1098331"/>
                  </a:cubicBezTo>
                  <a:cubicBezTo>
                    <a:pt x="1479968" y="1068509"/>
                    <a:pt x="1504441" y="1047627"/>
                    <a:pt x="1528727" y="1037173"/>
                  </a:cubicBezTo>
                  <a:cubicBezTo>
                    <a:pt x="1553013" y="1026719"/>
                    <a:pt x="1553404" y="1018268"/>
                    <a:pt x="1603606" y="1035608"/>
                  </a:cubicBezTo>
                  <a:cubicBezTo>
                    <a:pt x="1653808" y="1052948"/>
                    <a:pt x="1652501" y="1113164"/>
                    <a:pt x="1663804" y="1091377"/>
                  </a:cubicBezTo>
                  <a:cubicBezTo>
                    <a:pt x="1675107" y="1069590"/>
                    <a:pt x="1670298" y="949420"/>
                    <a:pt x="1671424" y="904885"/>
                  </a:cubicBezTo>
                  <a:cubicBezTo>
                    <a:pt x="1672550" y="860350"/>
                    <a:pt x="1658869" y="826707"/>
                    <a:pt x="1670561" y="824167"/>
                  </a:cubicBezTo>
                  <a:cubicBezTo>
                    <a:pt x="1682253" y="821627"/>
                    <a:pt x="1736409" y="907624"/>
                    <a:pt x="1741577" y="889645"/>
                  </a:cubicBezTo>
                  <a:cubicBezTo>
                    <a:pt x="1746745" y="871666"/>
                    <a:pt x="1708240" y="762010"/>
                    <a:pt x="1701572" y="716290"/>
                  </a:cubicBezTo>
                  <a:cubicBezTo>
                    <a:pt x="1694905" y="670570"/>
                    <a:pt x="1688237" y="621992"/>
                    <a:pt x="1701572" y="615325"/>
                  </a:cubicBezTo>
                  <a:cubicBezTo>
                    <a:pt x="1714907" y="608658"/>
                    <a:pt x="1825715" y="744865"/>
                    <a:pt x="1781582" y="676285"/>
                  </a:cubicBezTo>
                  <a:cubicBezTo>
                    <a:pt x="1737449" y="607705"/>
                    <a:pt x="1753007" y="593418"/>
                    <a:pt x="1733957" y="546745"/>
                  </a:cubicBezTo>
                  <a:cubicBezTo>
                    <a:pt x="1714907" y="500073"/>
                    <a:pt x="1706652" y="450860"/>
                    <a:pt x="1667282" y="396250"/>
                  </a:cubicBezTo>
                  <a:cubicBezTo>
                    <a:pt x="1627912" y="341640"/>
                    <a:pt x="1548219" y="263535"/>
                    <a:pt x="1497737" y="219085"/>
                  </a:cubicBezTo>
                  <a:cubicBezTo>
                    <a:pt x="1447255" y="174635"/>
                    <a:pt x="1366292" y="148600"/>
                    <a:pt x="1364387" y="129550"/>
                  </a:cubicBezTo>
                  <a:cubicBezTo>
                    <a:pt x="1362482" y="110500"/>
                    <a:pt x="1451700" y="114627"/>
                    <a:pt x="1486307" y="104785"/>
                  </a:cubicBezTo>
                  <a:cubicBezTo>
                    <a:pt x="1520914" y="94943"/>
                    <a:pt x="1596479" y="77480"/>
                    <a:pt x="1572032" y="70495"/>
                  </a:cubicBezTo>
                  <a:cubicBezTo>
                    <a:pt x="1547585" y="63510"/>
                    <a:pt x="1413599" y="71765"/>
                    <a:pt x="1339622" y="62875"/>
                  </a:cubicBezTo>
                  <a:cubicBezTo>
                    <a:pt x="1265645" y="53985"/>
                    <a:pt x="1198335" y="27632"/>
                    <a:pt x="1128167" y="17155"/>
                  </a:cubicBezTo>
                  <a:cubicBezTo>
                    <a:pt x="1058000" y="6677"/>
                    <a:pt x="998310" y="-308"/>
                    <a:pt x="918617" y="10"/>
                  </a:cubicBezTo>
                  <a:cubicBezTo>
                    <a:pt x="838925" y="327"/>
                    <a:pt x="723037" y="9853"/>
                    <a:pt x="650012" y="19060"/>
                  </a:cubicBezTo>
                  <a:cubicBezTo>
                    <a:pt x="576987" y="28267"/>
                    <a:pt x="529997" y="34300"/>
                    <a:pt x="480467" y="55255"/>
                  </a:cubicBezTo>
                  <a:cubicBezTo>
                    <a:pt x="430937" y="76210"/>
                    <a:pt x="382677" y="118120"/>
                    <a:pt x="352832" y="144790"/>
                  </a:cubicBezTo>
                  <a:cubicBezTo>
                    <a:pt x="322987" y="171460"/>
                    <a:pt x="322352" y="193050"/>
                    <a:pt x="301397" y="215275"/>
                  </a:cubicBezTo>
                  <a:cubicBezTo>
                    <a:pt x="280442" y="237500"/>
                    <a:pt x="250597" y="258773"/>
                    <a:pt x="227102" y="278140"/>
                  </a:cubicBezTo>
                  <a:cubicBezTo>
                    <a:pt x="203607" y="297507"/>
                    <a:pt x="184557" y="296872"/>
                    <a:pt x="160427" y="331480"/>
                  </a:cubicBezTo>
                  <a:cubicBezTo>
                    <a:pt x="136297" y="366088"/>
                    <a:pt x="106134" y="428635"/>
                    <a:pt x="82322" y="485785"/>
                  </a:cubicBezTo>
                  <a:cubicBezTo>
                    <a:pt x="58510" y="542935"/>
                    <a:pt x="30887" y="632788"/>
                    <a:pt x="17552" y="674380"/>
                  </a:cubicBezTo>
                  <a:cubicBezTo>
                    <a:pt x="4217" y="715972"/>
                    <a:pt x="-4355" y="734705"/>
                    <a:pt x="2312" y="735340"/>
                  </a:cubicBezTo>
                  <a:cubicBezTo>
                    <a:pt x="8979" y="735975"/>
                    <a:pt x="48667" y="648980"/>
                    <a:pt x="57557" y="678190"/>
                  </a:cubicBezTo>
                  <a:cubicBezTo>
                    <a:pt x="66447" y="707400"/>
                    <a:pt x="53747" y="858848"/>
                    <a:pt x="55652" y="910600"/>
                  </a:cubicBezTo>
                  <a:cubicBezTo>
                    <a:pt x="57557" y="962352"/>
                    <a:pt x="62002" y="991880"/>
                    <a:pt x="68987" y="988705"/>
                  </a:cubicBezTo>
                  <a:cubicBezTo>
                    <a:pt x="75972" y="985530"/>
                    <a:pt x="78512" y="891232"/>
                    <a:pt x="97562" y="891550"/>
                  </a:cubicBezTo>
                  <a:cubicBezTo>
                    <a:pt x="116612" y="891868"/>
                    <a:pt x="170269" y="994738"/>
                    <a:pt x="183287" y="990610"/>
                  </a:cubicBezTo>
                  <a:cubicBezTo>
                    <a:pt x="196304" y="986483"/>
                    <a:pt x="175032" y="910917"/>
                    <a:pt x="175667" y="866785"/>
                  </a:cubicBezTo>
                  <a:cubicBezTo>
                    <a:pt x="176302" y="822653"/>
                    <a:pt x="175032" y="722005"/>
                    <a:pt x="187097" y="725815"/>
                  </a:cubicBezTo>
                  <a:cubicBezTo>
                    <a:pt x="199162" y="729625"/>
                    <a:pt x="241390" y="899170"/>
                    <a:pt x="248057" y="889645"/>
                  </a:cubicBezTo>
                  <a:cubicBezTo>
                    <a:pt x="254724" y="880120"/>
                    <a:pt x="222022" y="734388"/>
                    <a:pt x="227102" y="668665"/>
                  </a:cubicBezTo>
                  <a:cubicBezTo>
                    <a:pt x="232182" y="602942"/>
                    <a:pt x="262027" y="521980"/>
                    <a:pt x="278537" y="495310"/>
                  </a:cubicBezTo>
                  <a:cubicBezTo>
                    <a:pt x="295047" y="468640"/>
                    <a:pt x="308382" y="469910"/>
                    <a:pt x="331877" y="483880"/>
                  </a:cubicBezTo>
                  <a:cubicBezTo>
                    <a:pt x="355372" y="497850"/>
                    <a:pt x="402045" y="602308"/>
                    <a:pt x="419507" y="579130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  <a:effectLst/>
            <a:scene3d>
              <a:camera prst="orthographicFront">
                <a:rot lat="0" lon="0" rev="0"/>
              </a:camera>
              <a:lightRig rig="harsh" dir="t"/>
            </a:scene3d>
            <a:sp3d prstMaterial="softEdge">
              <a:bevelT w="1714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203" name="Oval 202">
              <a:extLst>
                <a:ext uri="{FF2B5EF4-FFF2-40B4-BE49-F238E27FC236}">
                  <a16:creationId xmlns:a16="http://schemas.microsoft.com/office/drawing/2014/main" id="{56C320D7-C319-4F2A-A9F2-D29348FB03A9}"/>
                </a:ext>
              </a:extLst>
            </p:cNvPr>
            <p:cNvSpPr/>
            <p:nvPr/>
          </p:nvSpPr>
          <p:spPr>
            <a:xfrm>
              <a:off x="9174308" y="2258627"/>
              <a:ext cx="100905" cy="110450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mc:AlternateContent xmlns:mc="http://schemas.openxmlformats.org/markup-compatibility/2006" xmlns:p14="http://schemas.microsoft.com/office/powerpoint/2010/main">
          <mc:Choice Requires="p14">
            <p:contentPart p14:bwMode="auto" r:id="rId15">
              <p14:nvContentPartPr>
                <p14:cNvPr id="204" name="Ink 203">
                  <a:extLst>
                    <a:ext uri="{FF2B5EF4-FFF2-40B4-BE49-F238E27FC236}">
                      <a16:creationId xmlns:a16="http://schemas.microsoft.com/office/drawing/2014/main" id="{B5366B2E-A4B0-4003-A009-F2663A95BE02}"/>
                    </a:ext>
                  </a:extLst>
                </p14:cNvPr>
                <p14:cNvContentPartPr/>
                <p14:nvPr/>
              </p14:nvContentPartPr>
              <p14:xfrm>
                <a:off x="9349925" y="2430413"/>
                <a:ext cx="18873" cy="28190"/>
              </p14:xfrm>
            </p:contentPart>
          </mc:Choice>
          <mc:Fallback xmlns="">
            <p:pic>
              <p:nvPicPr>
                <p:cNvPr id="204" name="Ink 203">
                  <a:extLst>
                    <a:ext uri="{FF2B5EF4-FFF2-40B4-BE49-F238E27FC236}">
                      <a16:creationId xmlns:a16="http://schemas.microsoft.com/office/drawing/2014/main" id="{B5366B2E-A4B0-4003-A009-F2663A95BE02}"/>
                    </a:ext>
                  </a:extLst>
                </p:cNvPr>
                <p:cNvPicPr/>
                <p:nvPr/>
              </p:nvPicPr>
              <p:blipFill>
                <a:blip r:embed="rId16"/>
                <a:stretch>
                  <a:fillRect/>
                </a:stretch>
              </p:blipFill>
              <p:spPr>
                <a:xfrm>
                  <a:off x="9340851" y="2421492"/>
                  <a:ext cx="36657" cy="45675"/>
                </a:xfrm>
                <a:prstGeom prst="rect">
                  <a:avLst/>
                </a:prstGeom>
              </p:spPr>
            </p:pic>
          </mc:Fallback>
        </mc:AlternateContent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11620FC7-9BD6-4CC9-BC74-C86CF9C36863}"/>
                </a:ext>
              </a:extLst>
            </p:cNvPr>
            <p:cNvSpPr/>
            <p:nvPr/>
          </p:nvSpPr>
          <p:spPr>
            <a:xfrm>
              <a:off x="9282597" y="2505644"/>
              <a:ext cx="179713" cy="81105"/>
            </a:xfrm>
            <a:custGeom>
              <a:avLst/>
              <a:gdLst>
                <a:gd name="connsiteX0" fmla="*/ 1317 w 270514"/>
                <a:gd name="connsiteY0" fmla="*/ 588 h 50216"/>
                <a:gd name="connsiteX1" fmla="*/ 119427 w 270514"/>
                <a:gd name="connsiteY1" fmla="*/ 21543 h 50216"/>
                <a:gd name="connsiteX2" fmla="*/ 268017 w 270514"/>
                <a:gd name="connsiteY2" fmla="*/ 588 h 50216"/>
                <a:gd name="connsiteX3" fmla="*/ 197532 w 270514"/>
                <a:gd name="connsiteY3" fmla="*/ 50118 h 50216"/>
                <a:gd name="connsiteX4" fmla="*/ 1317 w 270514"/>
                <a:gd name="connsiteY4" fmla="*/ 588 h 50216"/>
                <a:gd name="connsiteX0" fmla="*/ 16 w 267774"/>
                <a:gd name="connsiteY0" fmla="*/ 588 h 46413"/>
                <a:gd name="connsiteX1" fmla="*/ 118126 w 267774"/>
                <a:gd name="connsiteY1" fmla="*/ 21543 h 46413"/>
                <a:gd name="connsiteX2" fmla="*/ 266716 w 267774"/>
                <a:gd name="connsiteY2" fmla="*/ 588 h 46413"/>
                <a:gd name="connsiteX3" fmla="*/ 125746 w 267774"/>
                <a:gd name="connsiteY3" fmla="*/ 46308 h 46413"/>
                <a:gd name="connsiteX4" fmla="*/ 16 w 267774"/>
                <a:gd name="connsiteY4" fmla="*/ 588 h 46413"/>
                <a:gd name="connsiteX0" fmla="*/ 27 w 267654"/>
                <a:gd name="connsiteY0" fmla="*/ 588 h 40710"/>
                <a:gd name="connsiteX1" fmla="*/ 118137 w 267654"/>
                <a:gd name="connsiteY1" fmla="*/ 21543 h 40710"/>
                <a:gd name="connsiteX2" fmla="*/ 266727 w 267654"/>
                <a:gd name="connsiteY2" fmla="*/ 588 h 40710"/>
                <a:gd name="connsiteX3" fmla="*/ 108612 w 267654"/>
                <a:gd name="connsiteY3" fmla="*/ 40593 h 40710"/>
                <a:gd name="connsiteX4" fmla="*/ 27 w 267654"/>
                <a:gd name="connsiteY4" fmla="*/ 588 h 40710"/>
                <a:gd name="connsiteX0" fmla="*/ 27 w 268854"/>
                <a:gd name="connsiteY0" fmla="*/ 588 h 40710"/>
                <a:gd name="connsiteX1" fmla="*/ 118137 w 268854"/>
                <a:gd name="connsiteY1" fmla="*/ 21543 h 40710"/>
                <a:gd name="connsiteX2" fmla="*/ 266727 w 268854"/>
                <a:gd name="connsiteY2" fmla="*/ 588 h 40710"/>
                <a:gd name="connsiteX3" fmla="*/ 108612 w 268854"/>
                <a:gd name="connsiteY3" fmla="*/ 40593 h 40710"/>
                <a:gd name="connsiteX4" fmla="*/ 27 w 268854"/>
                <a:gd name="connsiteY4" fmla="*/ 588 h 40710"/>
                <a:gd name="connsiteX0" fmla="*/ 27 w 268854"/>
                <a:gd name="connsiteY0" fmla="*/ 4202 h 44379"/>
                <a:gd name="connsiteX1" fmla="*/ 118137 w 268854"/>
                <a:gd name="connsiteY1" fmla="*/ 25157 h 44379"/>
                <a:gd name="connsiteX2" fmla="*/ 266727 w 268854"/>
                <a:gd name="connsiteY2" fmla="*/ 4202 h 44379"/>
                <a:gd name="connsiteX3" fmla="*/ 108612 w 268854"/>
                <a:gd name="connsiteY3" fmla="*/ 44207 h 44379"/>
                <a:gd name="connsiteX4" fmla="*/ 27 w 268854"/>
                <a:gd name="connsiteY4" fmla="*/ 4202 h 44379"/>
                <a:gd name="connsiteX0" fmla="*/ 27 w 268854"/>
                <a:gd name="connsiteY0" fmla="*/ 4202 h 44379"/>
                <a:gd name="connsiteX1" fmla="*/ 118137 w 268854"/>
                <a:gd name="connsiteY1" fmla="*/ 25157 h 44379"/>
                <a:gd name="connsiteX2" fmla="*/ 266727 w 268854"/>
                <a:gd name="connsiteY2" fmla="*/ 4202 h 44379"/>
                <a:gd name="connsiteX3" fmla="*/ 108612 w 268854"/>
                <a:gd name="connsiteY3" fmla="*/ 44207 h 44379"/>
                <a:gd name="connsiteX4" fmla="*/ 27 w 268854"/>
                <a:gd name="connsiteY4" fmla="*/ 4202 h 44379"/>
                <a:gd name="connsiteX0" fmla="*/ 5 w 269037"/>
                <a:gd name="connsiteY0" fmla="*/ 589 h 40711"/>
                <a:gd name="connsiteX1" fmla="*/ 118115 w 269037"/>
                <a:gd name="connsiteY1" fmla="*/ 21544 h 40711"/>
                <a:gd name="connsiteX2" fmla="*/ 266705 w 269037"/>
                <a:gd name="connsiteY2" fmla="*/ 589 h 40711"/>
                <a:gd name="connsiteX3" fmla="*/ 121925 w 269037"/>
                <a:gd name="connsiteY3" fmla="*/ 40594 h 40711"/>
                <a:gd name="connsiteX4" fmla="*/ 5 w 269037"/>
                <a:gd name="connsiteY4" fmla="*/ 589 h 40711"/>
                <a:gd name="connsiteX0" fmla="*/ 9 w 268891"/>
                <a:gd name="connsiteY0" fmla="*/ 589 h 38811"/>
                <a:gd name="connsiteX1" fmla="*/ 118119 w 268891"/>
                <a:gd name="connsiteY1" fmla="*/ 21544 h 38811"/>
                <a:gd name="connsiteX2" fmla="*/ 266709 w 268891"/>
                <a:gd name="connsiteY2" fmla="*/ 589 h 38811"/>
                <a:gd name="connsiteX3" fmla="*/ 112404 w 268891"/>
                <a:gd name="connsiteY3" fmla="*/ 38689 h 38811"/>
                <a:gd name="connsiteX4" fmla="*/ 9 w 268891"/>
                <a:gd name="connsiteY4" fmla="*/ 589 h 38811"/>
                <a:gd name="connsiteX0" fmla="*/ 0 w 268882"/>
                <a:gd name="connsiteY0" fmla="*/ 629 h 38852"/>
                <a:gd name="connsiteX1" fmla="*/ 112395 w 268882"/>
                <a:gd name="connsiteY1" fmla="*/ 19679 h 38852"/>
                <a:gd name="connsiteX2" fmla="*/ 266700 w 268882"/>
                <a:gd name="connsiteY2" fmla="*/ 629 h 38852"/>
                <a:gd name="connsiteX3" fmla="*/ 112395 w 268882"/>
                <a:gd name="connsiteY3" fmla="*/ 38729 h 38852"/>
                <a:gd name="connsiteX4" fmla="*/ 0 w 268882"/>
                <a:gd name="connsiteY4" fmla="*/ 629 h 38852"/>
                <a:gd name="connsiteX0" fmla="*/ 0 w 265076"/>
                <a:gd name="connsiteY0" fmla="*/ 246 h 46025"/>
                <a:gd name="connsiteX1" fmla="*/ 108585 w 265076"/>
                <a:gd name="connsiteY1" fmla="*/ 26916 h 46025"/>
                <a:gd name="connsiteX2" fmla="*/ 262890 w 265076"/>
                <a:gd name="connsiteY2" fmla="*/ 7866 h 46025"/>
                <a:gd name="connsiteX3" fmla="*/ 108585 w 265076"/>
                <a:gd name="connsiteY3" fmla="*/ 45966 h 46025"/>
                <a:gd name="connsiteX4" fmla="*/ 0 w 265076"/>
                <a:gd name="connsiteY4" fmla="*/ 246 h 46025"/>
                <a:gd name="connsiteX0" fmla="*/ 327 w 265403"/>
                <a:gd name="connsiteY0" fmla="*/ 3203 h 48982"/>
                <a:gd name="connsiteX1" fmla="*/ 108912 w 265403"/>
                <a:gd name="connsiteY1" fmla="*/ 29873 h 48982"/>
                <a:gd name="connsiteX2" fmla="*/ 263217 w 265403"/>
                <a:gd name="connsiteY2" fmla="*/ 10823 h 48982"/>
                <a:gd name="connsiteX3" fmla="*/ 108912 w 265403"/>
                <a:gd name="connsiteY3" fmla="*/ 48923 h 48982"/>
                <a:gd name="connsiteX4" fmla="*/ 327 w 265403"/>
                <a:gd name="connsiteY4" fmla="*/ 3203 h 48982"/>
                <a:gd name="connsiteX0" fmla="*/ 327 w 266558"/>
                <a:gd name="connsiteY0" fmla="*/ 3203 h 48988"/>
                <a:gd name="connsiteX1" fmla="*/ 108912 w 266558"/>
                <a:gd name="connsiteY1" fmla="*/ 29873 h 48988"/>
                <a:gd name="connsiteX2" fmla="*/ 263217 w 266558"/>
                <a:gd name="connsiteY2" fmla="*/ 10823 h 48988"/>
                <a:gd name="connsiteX3" fmla="*/ 108912 w 266558"/>
                <a:gd name="connsiteY3" fmla="*/ 48923 h 48988"/>
                <a:gd name="connsiteX4" fmla="*/ 327 w 266558"/>
                <a:gd name="connsiteY4" fmla="*/ 3203 h 48988"/>
                <a:gd name="connsiteX0" fmla="*/ 327 w 266558"/>
                <a:gd name="connsiteY0" fmla="*/ 3203 h 48988"/>
                <a:gd name="connsiteX1" fmla="*/ 108912 w 266558"/>
                <a:gd name="connsiteY1" fmla="*/ 29873 h 48988"/>
                <a:gd name="connsiteX2" fmla="*/ 263217 w 266558"/>
                <a:gd name="connsiteY2" fmla="*/ 10823 h 48988"/>
                <a:gd name="connsiteX3" fmla="*/ 108912 w 266558"/>
                <a:gd name="connsiteY3" fmla="*/ 48923 h 48988"/>
                <a:gd name="connsiteX4" fmla="*/ 327 w 266558"/>
                <a:gd name="connsiteY4" fmla="*/ 3203 h 48988"/>
                <a:gd name="connsiteX0" fmla="*/ 19 w 266250"/>
                <a:gd name="connsiteY0" fmla="*/ 713 h 46498"/>
                <a:gd name="connsiteX1" fmla="*/ 116224 w 266250"/>
                <a:gd name="connsiteY1" fmla="*/ 17858 h 46498"/>
                <a:gd name="connsiteX2" fmla="*/ 262909 w 266250"/>
                <a:gd name="connsiteY2" fmla="*/ 8333 h 46498"/>
                <a:gd name="connsiteX3" fmla="*/ 108604 w 266250"/>
                <a:gd name="connsiteY3" fmla="*/ 46433 h 46498"/>
                <a:gd name="connsiteX4" fmla="*/ 19 w 266250"/>
                <a:gd name="connsiteY4" fmla="*/ 713 h 46498"/>
                <a:gd name="connsiteX0" fmla="*/ 19 w 262925"/>
                <a:gd name="connsiteY0" fmla="*/ 713 h 46473"/>
                <a:gd name="connsiteX1" fmla="*/ 116224 w 262925"/>
                <a:gd name="connsiteY1" fmla="*/ 17858 h 46473"/>
                <a:gd name="connsiteX2" fmla="*/ 262909 w 262925"/>
                <a:gd name="connsiteY2" fmla="*/ 8333 h 46473"/>
                <a:gd name="connsiteX3" fmla="*/ 108604 w 262925"/>
                <a:gd name="connsiteY3" fmla="*/ 46433 h 46473"/>
                <a:gd name="connsiteX4" fmla="*/ 19 w 262925"/>
                <a:gd name="connsiteY4" fmla="*/ 713 h 46473"/>
                <a:gd name="connsiteX0" fmla="*/ 0 w 262907"/>
                <a:gd name="connsiteY0" fmla="*/ 713 h 46473"/>
                <a:gd name="connsiteX1" fmla="*/ 116205 w 262907"/>
                <a:gd name="connsiteY1" fmla="*/ 17858 h 46473"/>
                <a:gd name="connsiteX2" fmla="*/ 262890 w 262907"/>
                <a:gd name="connsiteY2" fmla="*/ 8333 h 46473"/>
                <a:gd name="connsiteX3" fmla="*/ 116205 w 262907"/>
                <a:gd name="connsiteY3" fmla="*/ 46433 h 46473"/>
                <a:gd name="connsiteX4" fmla="*/ 0 w 262907"/>
                <a:gd name="connsiteY4" fmla="*/ 713 h 46473"/>
                <a:gd name="connsiteX0" fmla="*/ 0 w 266989"/>
                <a:gd name="connsiteY0" fmla="*/ 713 h 46473"/>
                <a:gd name="connsiteX1" fmla="*/ 116205 w 266989"/>
                <a:gd name="connsiteY1" fmla="*/ 17858 h 46473"/>
                <a:gd name="connsiteX2" fmla="*/ 262890 w 266989"/>
                <a:gd name="connsiteY2" fmla="*/ 8333 h 46473"/>
                <a:gd name="connsiteX3" fmla="*/ 116205 w 266989"/>
                <a:gd name="connsiteY3" fmla="*/ 46433 h 46473"/>
                <a:gd name="connsiteX4" fmla="*/ 0 w 266989"/>
                <a:gd name="connsiteY4" fmla="*/ 713 h 46473"/>
                <a:gd name="connsiteX0" fmla="*/ 0 w 270816"/>
                <a:gd name="connsiteY0" fmla="*/ 5001 h 45008"/>
                <a:gd name="connsiteX1" fmla="*/ 120015 w 270816"/>
                <a:gd name="connsiteY1" fmla="*/ 16431 h 45008"/>
                <a:gd name="connsiteX2" fmla="*/ 266700 w 270816"/>
                <a:gd name="connsiteY2" fmla="*/ 6906 h 45008"/>
                <a:gd name="connsiteX3" fmla="*/ 120015 w 270816"/>
                <a:gd name="connsiteY3" fmla="*/ 45006 h 45008"/>
                <a:gd name="connsiteX4" fmla="*/ 0 w 270816"/>
                <a:gd name="connsiteY4" fmla="*/ 5001 h 450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0816" h="45008">
                  <a:moveTo>
                    <a:pt x="0" y="5001"/>
                  </a:moveTo>
                  <a:cubicBezTo>
                    <a:pt x="0" y="239"/>
                    <a:pt x="75565" y="16114"/>
                    <a:pt x="120015" y="16431"/>
                  </a:cubicBezTo>
                  <a:cubicBezTo>
                    <a:pt x="164465" y="16749"/>
                    <a:pt x="295593" y="-13096"/>
                    <a:pt x="266700" y="6906"/>
                  </a:cubicBezTo>
                  <a:cubicBezTo>
                    <a:pt x="268287" y="17383"/>
                    <a:pt x="164465" y="45324"/>
                    <a:pt x="120015" y="45006"/>
                  </a:cubicBezTo>
                  <a:cubicBezTo>
                    <a:pt x="75565" y="44689"/>
                    <a:pt x="0" y="9763"/>
                    <a:pt x="0" y="5001"/>
                  </a:cubicBez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E6807E39-C774-4409-8BB5-4CAFFDBD360B}"/>
                </a:ext>
              </a:extLst>
            </p:cNvPr>
            <p:cNvSpPr/>
            <p:nvPr/>
          </p:nvSpPr>
          <p:spPr>
            <a:xfrm>
              <a:off x="9817535" y="2355629"/>
              <a:ext cx="74401" cy="109098"/>
            </a:xfrm>
            <a:custGeom>
              <a:avLst/>
              <a:gdLst>
                <a:gd name="connsiteX0" fmla="*/ 4594 w 97508"/>
                <a:gd name="connsiteY0" fmla="*/ 140638 h 174793"/>
                <a:gd name="connsiteX1" fmla="*/ 4594 w 97508"/>
                <a:gd name="connsiteY1" fmla="*/ 78907 h 174793"/>
                <a:gd name="connsiteX2" fmla="*/ 37389 w 97508"/>
                <a:gd name="connsiteY2" fmla="*/ 7529 h 174793"/>
                <a:gd name="connsiteX3" fmla="*/ 95263 w 97508"/>
                <a:gd name="connsiteY3" fmla="*/ 5600 h 174793"/>
                <a:gd name="connsiteX4" fmla="*/ 81759 w 97508"/>
                <a:gd name="connsiteY4" fmla="*/ 38395 h 174793"/>
                <a:gd name="connsiteX5" fmla="*/ 45106 w 97508"/>
                <a:gd name="connsiteY5" fmla="*/ 65403 h 174793"/>
                <a:gd name="connsiteX6" fmla="*/ 64397 w 97508"/>
                <a:gd name="connsiteY6" fmla="*/ 113631 h 174793"/>
                <a:gd name="connsiteX7" fmla="*/ 45106 w 97508"/>
                <a:gd name="connsiteY7" fmla="*/ 173433 h 174793"/>
                <a:gd name="connsiteX8" fmla="*/ 4594 w 97508"/>
                <a:gd name="connsiteY8" fmla="*/ 140638 h 174793"/>
                <a:gd name="connsiteX0" fmla="*/ 4721 w 97635"/>
                <a:gd name="connsiteY0" fmla="*/ 140638 h 169258"/>
                <a:gd name="connsiteX1" fmla="*/ 4721 w 97635"/>
                <a:gd name="connsiteY1" fmla="*/ 78907 h 169258"/>
                <a:gd name="connsiteX2" fmla="*/ 37516 w 97635"/>
                <a:gd name="connsiteY2" fmla="*/ 7529 h 169258"/>
                <a:gd name="connsiteX3" fmla="*/ 95390 w 97635"/>
                <a:gd name="connsiteY3" fmla="*/ 5600 h 169258"/>
                <a:gd name="connsiteX4" fmla="*/ 81886 w 97635"/>
                <a:gd name="connsiteY4" fmla="*/ 38395 h 169258"/>
                <a:gd name="connsiteX5" fmla="*/ 45233 w 97635"/>
                <a:gd name="connsiteY5" fmla="*/ 65403 h 169258"/>
                <a:gd name="connsiteX6" fmla="*/ 64524 w 97635"/>
                <a:gd name="connsiteY6" fmla="*/ 113631 h 169258"/>
                <a:gd name="connsiteX7" fmla="*/ 47163 w 97635"/>
                <a:gd name="connsiteY7" fmla="*/ 167646 h 169258"/>
                <a:gd name="connsiteX8" fmla="*/ 4721 w 97635"/>
                <a:gd name="connsiteY8" fmla="*/ 140638 h 169258"/>
                <a:gd name="connsiteX0" fmla="*/ 7132 w 100046"/>
                <a:gd name="connsiteY0" fmla="*/ 140638 h 169258"/>
                <a:gd name="connsiteX1" fmla="*/ 7132 w 100046"/>
                <a:gd name="connsiteY1" fmla="*/ 78907 h 169258"/>
                <a:gd name="connsiteX2" fmla="*/ 39927 w 100046"/>
                <a:gd name="connsiteY2" fmla="*/ 7529 h 169258"/>
                <a:gd name="connsiteX3" fmla="*/ 97801 w 100046"/>
                <a:gd name="connsiteY3" fmla="*/ 5600 h 169258"/>
                <a:gd name="connsiteX4" fmla="*/ 84297 w 100046"/>
                <a:gd name="connsiteY4" fmla="*/ 38395 h 169258"/>
                <a:gd name="connsiteX5" fmla="*/ 47644 w 100046"/>
                <a:gd name="connsiteY5" fmla="*/ 65403 h 169258"/>
                <a:gd name="connsiteX6" fmla="*/ 66935 w 100046"/>
                <a:gd name="connsiteY6" fmla="*/ 113631 h 169258"/>
                <a:gd name="connsiteX7" fmla="*/ 49574 w 100046"/>
                <a:gd name="connsiteY7" fmla="*/ 167646 h 169258"/>
                <a:gd name="connsiteX8" fmla="*/ 7132 w 100046"/>
                <a:gd name="connsiteY8" fmla="*/ 140638 h 169258"/>
                <a:gd name="connsiteX0" fmla="*/ 4170 w 112517"/>
                <a:gd name="connsiteY0" fmla="*/ 154142 h 170508"/>
                <a:gd name="connsiteX1" fmla="*/ 19603 w 112517"/>
                <a:gd name="connsiteY1" fmla="*/ 78907 h 170508"/>
                <a:gd name="connsiteX2" fmla="*/ 52398 w 112517"/>
                <a:gd name="connsiteY2" fmla="*/ 7529 h 170508"/>
                <a:gd name="connsiteX3" fmla="*/ 110272 w 112517"/>
                <a:gd name="connsiteY3" fmla="*/ 5600 h 170508"/>
                <a:gd name="connsiteX4" fmla="*/ 96768 w 112517"/>
                <a:gd name="connsiteY4" fmla="*/ 38395 h 170508"/>
                <a:gd name="connsiteX5" fmla="*/ 60115 w 112517"/>
                <a:gd name="connsiteY5" fmla="*/ 65403 h 170508"/>
                <a:gd name="connsiteX6" fmla="*/ 79406 w 112517"/>
                <a:gd name="connsiteY6" fmla="*/ 113631 h 170508"/>
                <a:gd name="connsiteX7" fmla="*/ 62045 w 112517"/>
                <a:gd name="connsiteY7" fmla="*/ 167646 h 170508"/>
                <a:gd name="connsiteX8" fmla="*/ 4170 w 112517"/>
                <a:gd name="connsiteY8" fmla="*/ 154142 h 170508"/>
                <a:gd name="connsiteX0" fmla="*/ 4954 w 107513"/>
                <a:gd name="connsiteY0" fmla="*/ 154142 h 170508"/>
                <a:gd name="connsiteX1" fmla="*/ 14599 w 107513"/>
                <a:gd name="connsiteY1" fmla="*/ 78907 h 170508"/>
                <a:gd name="connsiteX2" fmla="*/ 47394 w 107513"/>
                <a:gd name="connsiteY2" fmla="*/ 7529 h 170508"/>
                <a:gd name="connsiteX3" fmla="*/ 105268 w 107513"/>
                <a:gd name="connsiteY3" fmla="*/ 5600 h 170508"/>
                <a:gd name="connsiteX4" fmla="*/ 91764 w 107513"/>
                <a:gd name="connsiteY4" fmla="*/ 38395 h 170508"/>
                <a:gd name="connsiteX5" fmla="*/ 55111 w 107513"/>
                <a:gd name="connsiteY5" fmla="*/ 65403 h 170508"/>
                <a:gd name="connsiteX6" fmla="*/ 74402 w 107513"/>
                <a:gd name="connsiteY6" fmla="*/ 113631 h 170508"/>
                <a:gd name="connsiteX7" fmla="*/ 57041 w 107513"/>
                <a:gd name="connsiteY7" fmla="*/ 167646 h 170508"/>
                <a:gd name="connsiteX8" fmla="*/ 4954 w 107513"/>
                <a:gd name="connsiteY8" fmla="*/ 154142 h 170508"/>
                <a:gd name="connsiteX0" fmla="*/ 2473 w 105032"/>
                <a:gd name="connsiteY0" fmla="*/ 154142 h 170508"/>
                <a:gd name="connsiteX1" fmla="*/ 12118 w 105032"/>
                <a:gd name="connsiteY1" fmla="*/ 78907 h 170508"/>
                <a:gd name="connsiteX2" fmla="*/ 44913 w 105032"/>
                <a:gd name="connsiteY2" fmla="*/ 7529 h 170508"/>
                <a:gd name="connsiteX3" fmla="*/ 102787 w 105032"/>
                <a:gd name="connsiteY3" fmla="*/ 5600 h 170508"/>
                <a:gd name="connsiteX4" fmla="*/ 89283 w 105032"/>
                <a:gd name="connsiteY4" fmla="*/ 38395 h 170508"/>
                <a:gd name="connsiteX5" fmla="*/ 52630 w 105032"/>
                <a:gd name="connsiteY5" fmla="*/ 65403 h 170508"/>
                <a:gd name="connsiteX6" fmla="*/ 71921 w 105032"/>
                <a:gd name="connsiteY6" fmla="*/ 113631 h 170508"/>
                <a:gd name="connsiteX7" fmla="*/ 54560 w 105032"/>
                <a:gd name="connsiteY7" fmla="*/ 167646 h 170508"/>
                <a:gd name="connsiteX8" fmla="*/ 2473 w 105032"/>
                <a:gd name="connsiteY8" fmla="*/ 154142 h 170508"/>
                <a:gd name="connsiteX0" fmla="*/ 2473 w 103798"/>
                <a:gd name="connsiteY0" fmla="*/ 153515 h 169881"/>
                <a:gd name="connsiteX1" fmla="*/ 12118 w 103798"/>
                <a:gd name="connsiteY1" fmla="*/ 78280 h 169881"/>
                <a:gd name="connsiteX2" fmla="*/ 44913 w 103798"/>
                <a:gd name="connsiteY2" fmla="*/ 6902 h 169881"/>
                <a:gd name="connsiteX3" fmla="*/ 102787 w 103798"/>
                <a:gd name="connsiteY3" fmla="*/ 4973 h 169881"/>
                <a:gd name="connsiteX4" fmla="*/ 79637 w 103798"/>
                <a:gd name="connsiteY4" fmla="*/ 26194 h 169881"/>
                <a:gd name="connsiteX5" fmla="*/ 52630 w 103798"/>
                <a:gd name="connsiteY5" fmla="*/ 64776 h 169881"/>
                <a:gd name="connsiteX6" fmla="*/ 71921 w 103798"/>
                <a:gd name="connsiteY6" fmla="*/ 113004 h 169881"/>
                <a:gd name="connsiteX7" fmla="*/ 54560 w 103798"/>
                <a:gd name="connsiteY7" fmla="*/ 167019 h 169881"/>
                <a:gd name="connsiteX8" fmla="*/ 2473 w 103798"/>
                <a:gd name="connsiteY8" fmla="*/ 153515 h 169881"/>
                <a:gd name="connsiteX0" fmla="*/ 2473 w 113197"/>
                <a:gd name="connsiteY0" fmla="*/ 151975 h 168341"/>
                <a:gd name="connsiteX1" fmla="*/ 12118 w 113197"/>
                <a:gd name="connsiteY1" fmla="*/ 76740 h 168341"/>
                <a:gd name="connsiteX2" fmla="*/ 44913 w 113197"/>
                <a:gd name="connsiteY2" fmla="*/ 5362 h 168341"/>
                <a:gd name="connsiteX3" fmla="*/ 112432 w 113197"/>
                <a:gd name="connsiteY3" fmla="*/ 7291 h 168341"/>
                <a:gd name="connsiteX4" fmla="*/ 79637 w 113197"/>
                <a:gd name="connsiteY4" fmla="*/ 24654 h 168341"/>
                <a:gd name="connsiteX5" fmla="*/ 52630 w 113197"/>
                <a:gd name="connsiteY5" fmla="*/ 63236 h 168341"/>
                <a:gd name="connsiteX6" fmla="*/ 71921 w 113197"/>
                <a:gd name="connsiteY6" fmla="*/ 111464 h 168341"/>
                <a:gd name="connsiteX7" fmla="*/ 54560 w 113197"/>
                <a:gd name="connsiteY7" fmla="*/ 165479 h 168341"/>
                <a:gd name="connsiteX8" fmla="*/ 2473 w 113197"/>
                <a:gd name="connsiteY8" fmla="*/ 151975 h 168341"/>
                <a:gd name="connsiteX0" fmla="*/ 2473 w 112829"/>
                <a:gd name="connsiteY0" fmla="*/ 151975 h 168341"/>
                <a:gd name="connsiteX1" fmla="*/ 12118 w 112829"/>
                <a:gd name="connsiteY1" fmla="*/ 76740 h 168341"/>
                <a:gd name="connsiteX2" fmla="*/ 44913 w 112829"/>
                <a:gd name="connsiteY2" fmla="*/ 5362 h 168341"/>
                <a:gd name="connsiteX3" fmla="*/ 112432 w 112829"/>
                <a:gd name="connsiteY3" fmla="*/ 7291 h 168341"/>
                <a:gd name="connsiteX4" fmla="*/ 71921 w 112829"/>
                <a:gd name="connsiteY4" fmla="*/ 24654 h 168341"/>
                <a:gd name="connsiteX5" fmla="*/ 52630 w 112829"/>
                <a:gd name="connsiteY5" fmla="*/ 63236 h 168341"/>
                <a:gd name="connsiteX6" fmla="*/ 71921 w 112829"/>
                <a:gd name="connsiteY6" fmla="*/ 111464 h 168341"/>
                <a:gd name="connsiteX7" fmla="*/ 54560 w 112829"/>
                <a:gd name="connsiteY7" fmla="*/ 165479 h 168341"/>
                <a:gd name="connsiteX8" fmla="*/ 2473 w 112829"/>
                <a:gd name="connsiteY8" fmla="*/ 151975 h 168341"/>
                <a:gd name="connsiteX0" fmla="*/ 2473 w 113177"/>
                <a:gd name="connsiteY0" fmla="*/ 157013 h 173379"/>
                <a:gd name="connsiteX1" fmla="*/ 12118 w 113177"/>
                <a:gd name="connsiteY1" fmla="*/ 81778 h 173379"/>
                <a:gd name="connsiteX2" fmla="*/ 44913 w 113177"/>
                <a:gd name="connsiteY2" fmla="*/ 10400 h 173379"/>
                <a:gd name="connsiteX3" fmla="*/ 112432 w 113177"/>
                <a:gd name="connsiteY3" fmla="*/ 12329 h 173379"/>
                <a:gd name="connsiteX4" fmla="*/ 71921 w 113177"/>
                <a:gd name="connsiteY4" fmla="*/ 29692 h 173379"/>
                <a:gd name="connsiteX5" fmla="*/ 52630 w 113177"/>
                <a:gd name="connsiteY5" fmla="*/ 68274 h 173379"/>
                <a:gd name="connsiteX6" fmla="*/ 71921 w 113177"/>
                <a:gd name="connsiteY6" fmla="*/ 116502 h 173379"/>
                <a:gd name="connsiteX7" fmla="*/ 54560 w 113177"/>
                <a:gd name="connsiteY7" fmla="*/ 170517 h 173379"/>
                <a:gd name="connsiteX8" fmla="*/ 2473 w 113177"/>
                <a:gd name="connsiteY8" fmla="*/ 157013 h 173379"/>
                <a:gd name="connsiteX0" fmla="*/ 1414 w 112118"/>
                <a:gd name="connsiteY0" fmla="*/ 157013 h 164403"/>
                <a:gd name="connsiteX1" fmla="*/ 11059 w 112118"/>
                <a:gd name="connsiteY1" fmla="*/ 81778 h 164403"/>
                <a:gd name="connsiteX2" fmla="*/ 43854 w 112118"/>
                <a:gd name="connsiteY2" fmla="*/ 10400 h 164403"/>
                <a:gd name="connsiteX3" fmla="*/ 111373 w 112118"/>
                <a:gd name="connsiteY3" fmla="*/ 12329 h 164403"/>
                <a:gd name="connsiteX4" fmla="*/ 70862 w 112118"/>
                <a:gd name="connsiteY4" fmla="*/ 29692 h 164403"/>
                <a:gd name="connsiteX5" fmla="*/ 51571 w 112118"/>
                <a:gd name="connsiteY5" fmla="*/ 68274 h 164403"/>
                <a:gd name="connsiteX6" fmla="*/ 70862 w 112118"/>
                <a:gd name="connsiteY6" fmla="*/ 116502 h 164403"/>
                <a:gd name="connsiteX7" fmla="*/ 38068 w 112118"/>
                <a:gd name="connsiteY7" fmla="*/ 157014 h 164403"/>
                <a:gd name="connsiteX8" fmla="*/ 1414 w 112118"/>
                <a:gd name="connsiteY8" fmla="*/ 157013 h 164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2118" h="164403">
                  <a:moveTo>
                    <a:pt x="1414" y="157013"/>
                  </a:moveTo>
                  <a:cubicBezTo>
                    <a:pt x="-3087" y="144474"/>
                    <a:pt x="3986" y="106213"/>
                    <a:pt x="11059" y="81778"/>
                  </a:cubicBezTo>
                  <a:cubicBezTo>
                    <a:pt x="18132" y="57343"/>
                    <a:pt x="27135" y="21975"/>
                    <a:pt x="43854" y="10400"/>
                  </a:cubicBezTo>
                  <a:cubicBezTo>
                    <a:pt x="60573" y="-1175"/>
                    <a:pt x="104943" y="-6319"/>
                    <a:pt x="111373" y="12329"/>
                  </a:cubicBezTo>
                  <a:cubicBezTo>
                    <a:pt x="117803" y="30977"/>
                    <a:pt x="80829" y="20368"/>
                    <a:pt x="70862" y="29692"/>
                  </a:cubicBezTo>
                  <a:cubicBezTo>
                    <a:pt x="60895" y="39016"/>
                    <a:pt x="51571" y="53806"/>
                    <a:pt x="51571" y="68274"/>
                  </a:cubicBezTo>
                  <a:cubicBezTo>
                    <a:pt x="51571" y="82742"/>
                    <a:pt x="70862" y="98497"/>
                    <a:pt x="70862" y="116502"/>
                  </a:cubicBezTo>
                  <a:cubicBezTo>
                    <a:pt x="70862" y="134507"/>
                    <a:pt x="49643" y="150262"/>
                    <a:pt x="38068" y="157014"/>
                  </a:cubicBezTo>
                  <a:cubicBezTo>
                    <a:pt x="26493" y="163766"/>
                    <a:pt x="5915" y="169552"/>
                    <a:pt x="1414" y="157013"/>
                  </a:cubicBezTo>
                  <a:close/>
                </a:path>
              </a:pathLst>
            </a:custGeom>
            <a:solidFill>
              <a:srgbClr val="FACB9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</p:grpSp>
      <p:sp>
        <p:nvSpPr>
          <p:cNvPr id="207" name="Isosceles Triangle 206">
            <a:hlinkClick r:id="" action="ppaction://hlinkshowjump?jump=lastslideviewed"/>
            <a:extLst>
              <a:ext uri="{FF2B5EF4-FFF2-40B4-BE49-F238E27FC236}">
                <a16:creationId xmlns:a16="http://schemas.microsoft.com/office/drawing/2014/main" id="{D2E2C1D4-04D8-48D4-BA5F-79AA90C968E1}"/>
              </a:ext>
            </a:extLst>
          </p:cNvPr>
          <p:cNvSpPr/>
          <p:nvPr/>
        </p:nvSpPr>
        <p:spPr>
          <a:xfrm rot="5400000">
            <a:off x="16839455" y="107300"/>
            <a:ext cx="1555845" cy="1341246"/>
          </a:xfrm>
          <a:prstGeom prst="triangle">
            <a:avLst/>
          </a:prstGeom>
          <a:solidFill>
            <a:srgbClr val="C00000"/>
          </a:solidFill>
          <a:ln>
            <a:noFill/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/>
            <a:endParaRPr lang="en-US" sz="2700">
              <a:solidFill>
                <a:prstClr val="white"/>
              </a:solidFill>
              <a:latin typeface="Calibri" panose="020F0502020204030204"/>
            </a:endParaRPr>
          </a:p>
        </p:txBody>
      </p:sp>
    </p:spTree>
    <p:extLst>
      <p:ext uri="{BB962C8B-B14F-4D97-AF65-F5344CB8AC3E}">
        <p14:creationId xmlns:p14="http://schemas.microsoft.com/office/powerpoint/2010/main" val="214711368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spd="slow" advClick="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70833E-6 -2.22222E-6 L -0.20026 -0.2243 " pathEditMode="relative" rAng="0" ptsTypes="AA">
                                      <p:cBhvr>
                                        <p:cTn id="6" dur="225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0013" y="-11227"/>
                                    </p:animMotion>
                                  </p:childTnLst>
                                  <p:subTnLst>
                                    <p:audio>
                                      <p:cMediaNode vol="21000"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ay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7" presetID="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2250" fill="hold"/>
                                        <p:tgtEl>
                                          <p:spTgt spid="20"/>
                                        </p:tgtEl>
                                      </p:cBhvr>
                                      <p:by x="50000" y="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8" presetClass="emph" presetSubtype="0" accel="51000" decel="49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-43200000">
                                      <p:cBhvr>
                                        <p:cTn id="10" dur="225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" presetID="37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1705 0.01598 C 0.01523 0.04375 -0.02774 -0.09074 -0.0392 -0.11412 C -0.06159 -0.15833 -0.06459 -0.16527 -0.07904 -0.19838 C -0.09388 -0.225 -0.10717 -0.25717 -0.1155 -0.27685 C -0.12761 -0.29606 -0.15222 -0.35231 -0.1323 -0.36296 " pathEditMode="relative" rAng="0" ptsTypes="AAAAA">
                                      <p:cBhvr>
                                        <p:cTn id="12" dur="225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7852" y="-18773"/>
                                    </p:animMotion>
                                  </p:childTnLst>
                                </p:cTn>
                              </p:par>
                              <p:par>
                                <p:cTn id="13" presetID="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2250" fill="hold"/>
                                        <p:tgtEl>
                                          <p:spTgt spid="30"/>
                                        </p:tgtEl>
                                      </p:cBhvr>
                                      <p:by x="60000" y="6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2250"/>
                            </p:stCondLst>
                            <p:childTnLst>
                              <p:par>
                                <p:cTn id="16" presetID="42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1323 -0.36296 L -0.64766 -0.38194 " pathEditMode="relative" rAng="0" ptsTypes="AA">
                                      <p:cBhvr>
                                        <p:cTn id="17" dur="75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5768" y="-949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sut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8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-43200000">
                                      <p:cBhvr>
                                        <p:cTn id="19" dur="75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0" presetID="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21" dur="500" fill="hold"/>
                                        <p:tgtEl>
                                          <p:spTgt spid="30"/>
                                        </p:tgtEl>
                                      </p:cBhvr>
                                      <p:by x="95000" y="95000"/>
                                    </p:animScale>
                                  </p:childTnLst>
                                </p:cTn>
                              </p:par>
                              <p:par>
                                <p:cTn id="22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91667E-6 -2.96296E-6 L -0.04115 0.05209 " pathEditMode="relative" rAng="0" ptsTypes="AA">
                                      <p:cBhvr>
                                        <p:cTn id="23" dur="75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057" y="2593"/>
                                    </p:animMotion>
                                  </p:childTnLst>
                                </p:cTn>
                              </p:par>
                              <p:par>
                                <p:cTn id="24" presetID="42" presetClass="path" presetSubtype="0" accel="50000" decel="50000" fill="hold" nodeType="withEffect">
                                  <p:stCondLst>
                                    <p:cond delay="650"/>
                                  </p:stCondLst>
                                  <p:childTnLst>
                                    <p:animMotion origin="layout" path="M -0.64766 -0.38194 L -0.77683 -0.31921 " pathEditMode="relative" rAng="0" ptsTypes="AA">
                                      <p:cBhvr>
                                        <p:cTn id="25" dur="4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6458" y="3125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sut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26" presetID="6" presetClass="emph" presetSubtype="0" fill="hold" nodeType="withEffect">
                                  <p:stCondLst>
                                    <p:cond delay="650"/>
                                  </p:stCondLst>
                                  <p:childTnLst>
                                    <p:animScale>
                                      <p:cBhvr>
                                        <p:cTn id="27" dur="400" fill="hold"/>
                                        <p:tgtEl>
                                          <p:spTgt spid="30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id="28" presetID="1" presetClass="exit" presetSubtype="0" fill="hold" nodeType="withEffect">
                                  <p:stCondLst>
                                    <p:cond delay="65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" presetID="1" presetClass="entr" presetSubtype="0" fill="hold" nodeType="withEffect">
                                  <p:stCondLst>
                                    <p:cond delay="65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3300"/>
                            </p:stCondLst>
                            <p:childTnLst>
                              <p:par>
                                <p:cTn id="33" presetID="1" presetClass="exit" presetSubtype="0" fill="hold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xit" presetSubtype="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ntr" presetSubtype="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18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18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1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30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47" dur="500" fill="hold"/>
                                        <p:tgtEl>
                                          <p:spTgt spid="180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48" dur="500" fill="hold"/>
                                        <p:tgtEl>
                                          <p:spTgt spid="180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49" dur="500" fill="hold"/>
                                        <p:tgtEl>
                                          <p:spTgt spid="180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set>
                                      <p:cBhvr>
                                        <p:cTn id="50" dur="500" fill="hold"/>
                                        <p:tgtEl>
                                          <p:spTgt spid="180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than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51" presetID="32" presetClass="emph" presetSubtype="0" repeatCount="indefinite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52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53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8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54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8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55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8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56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8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0" grpId="0"/>
      <p:bldP spid="180" grpId="1"/>
      <p:bldP spid="180" grpId="2"/>
    </p:bld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" name="dapan4">
            <a:hlinkClick r:id="rId7" action="ppaction://hlinksldjump"/>
            <a:extLst>
              <a:ext uri="{FF2B5EF4-FFF2-40B4-BE49-F238E27FC236}">
                <a16:creationId xmlns:a16="http://schemas.microsoft.com/office/drawing/2014/main" id="{418CDFC5-F1F2-4A05-8601-C70753D78DAD}"/>
              </a:ext>
            </a:extLst>
          </p:cNvPr>
          <p:cNvSpPr/>
          <p:nvPr/>
        </p:nvSpPr>
        <p:spPr>
          <a:xfrm>
            <a:off x="9706711" y="7865036"/>
            <a:ext cx="7069016" cy="1511721"/>
          </a:xfrm>
          <a:prstGeom prst="roundRect">
            <a:avLst>
              <a:gd name="adj" fmla="val 50000"/>
            </a:avLst>
          </a:prstGeom>
          <a:solidFill>
            <a:srgbClr val="DAD8CF"/>
          </a:solidFill>
          <a:ln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 prstMaterial="matte">
            <a:bevelT w="165100" h="254000" prst="hardEdge"/>
            <a:bevelB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/>
            <a:r>
              <a:rPr lang="vi-VN" sz="4400" dirty="0">
                <a:solidFill>
                  <a:schemeClr val="tx1">
                    <a:lumMod val="95000"/>
                    <a:lumOff val="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D. W.H</a:t>
            </a:r>
          </a:p>
        </p:txBody>
      </p:sp>
      <p:sp>
        <p:nvSpPr>
          <p:cNvPr id="48" name="dapan3">
            <a:hlinkClick r:id="rId7" action="ppaction://hlinksldjump"/>
            <a:extLst>
              <a:ext uri="{FF2B5EF4-FFF2-40B4-BE49-F238E27FC236}">
                <a16:creationId xmlns:a16="http://schemas.microsoft.com/office/drawing/2014/main" id="{94E5965D-5739-45BE-B5BB-34E81578A358}"/>
              </a:ext>
            </a:extLst>
          </p:cNvPr>
          <p:cNvSpPr/>
          <p:nvPr/>
        </p:nvSpPr>
        <p:spPr>
          <a:xfrm>
            <a:off x="1512277" y="7865036"/>
            <a:ext cx="7069016" cy="1511721"/>
          </a:xfrm>
          <a:prstGeom prst="roundRect">
            <a:avLst>
              <a:gd name="adj" fmla="val 50000"/>
            </a:avLst>
          </a:prstGeom>
          <a:solidFill>
            <a:srgbClr val="DAD8CF"/>
          </a:solidFill>
          <a:ln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 prstMaterial="matte">
            <a:bevelT w="165100" h="254000" prst="hardEdge"/>
            <a:bevelB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/>
            <a:r>
              <a:rPr lang="en-US" sz="4400" dirty="0">
                <a:solidFill>
                  <a:schemeClr val="tx1">
                    <a:lumMod val="95000"/>
                    <a:lumOff val="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</a:t>
            </a:r>
            <a:r>
              <a:rPr lang="vi-VN" sz="4400" dirty="0">
                <a:solidFill>
                  <a:schemeClr val="tx1">
                    <a:lumMod val="95000"/>
                    <a:lumOff val="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 S.H</a:t>
            </a:r>
          </a:p>
        </p:txBody>
      </p:sp>
      <p:sp>
        <p:nvSpPr>
          <p:cNvPr id="46" name="dapan2">
            <a:hlinkClick r:id="rId7" action="ppaction://hlinksldjump"/>
            <a:extLst>
              <a:ext uri="{FF2B5EF4-FFF2-40B4-BE49-F238E27FC236}">
                <a16:creationId xmlns:a16="http://schemas.microsoft.com/office/drawing/2014/main" id="{85E4AD51-E9FD-4FAD-A292-0E29E7581BF8}"/>
              </a:ext>
            </a:extLst>
          </p:cNvPr>
          <p:cNvSpPr/>
          <p:nvPr/>
        </p:nvSpPr>
        <p:spPr>
          <a:xfrm>
            <a:off x="9706711" y="5508698"/>
            <a:ext cx="7069016" cy="1511721"/>
          </a:xfrm>
          <a:prstGeom prst="roundRect">
            <a:avLst>
              <a:gd name="adj" fmla="val 50000"/>
            </a:avLst>
          </a:prstGeom>
          <a:solidFill>
            <a:srgbClr val="DAD8CF"/>
          </a:solidFill>
          <a:ln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 prstMaterial="matte">
            <a:bevelT w="165100" h="254000" prst="hardEdge"/>
            <a:bevelB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/>
            <a:r>
              <a:rPr lang="vi-VN" sz="4400" dirty="0">
                <a:solidFill>
                  <a:schemeClr val="tx1">
                    <a:lumMod val="95000"/>
                    <a:lumOff val="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B. J.W</a:t>
            </a:r>
          </a:p>
        </p:txBody>
      </p:sp>
      <p:sp>
        <p:nvSpPr>
          <p:cNvPr id="45" name="dapan1">
            <a:hlinkClick r:id="rId8" action="ppaction://hlinksldjump"/>
            <a:extLst>
              <a:ext uri="{FF2B5EF4-FFF2-40B4-BE49-F238E27FC236}">
                <a16:creationId xmlns:a16="http://schemas.microsoft.com/office/drawing/2014/main" id="{5F4C0911-E488-4275-9DA5-0D19DF513A7E}"/>
              </a:ext>
            </a:extLst>
          </p:cNvPr>
          <p:cNvSpPr/>
          <p:nvPr/>
        </p:nvSpPr>
        <p:spPr>
          <a:xfrm>
            <a:off x="1512277" y="5508698"/>
            <a:ext cx="7069016" cy="1511721"/>
          </a:xfrm>
          <a:prstGeom prst="roundRect">
            <a:avLst>
              <a:gd name="adj" fmla="val 50000"/>
            </a:avLst>
          </a:prstGeom>
          <a:solidFill>
            <a:srgbClr val="DAD8CF"/>
          </a:solidFill>
          <a:ln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 prstMaterial="matte">
            <a:bevelT w="165100" h="254000" prst="hardEdge"/>
            <a:bevelB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/>
            <a:r>
              <a:rPr lang="en-US" sz="4400" dirty="0">
                <a:solidFill>
                  <a:schemeClr val="tx1">
                    <a:lumMod val="95000"/>
                    <a:lumOff val="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A</a:t>
            </a:r>
            <a:r>
              <a:rPr lang="vi-VN" sz="4400" dirty="0">
                <a:solidFill>
                  <a:schemeClr val="tx1">
                    <a:lumMod val="95000"/>
                    <a:lumOff val="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 H.W</a:t>
            </a:r>
          </a:p>
        </p:txBody>
      </p:sp>
      <p:sp>
        <p:nvSpPr>
          <p:cNvPr id="20" name="Rectangle: Rounded Corners 19">
            <a:extLst>
              <a:ext uri="{FF2B5EF4-FFF2-40B4-BE49-F238E27FC236}">
                <a16:creationId xmlns:a16="http://schemas.microsoft.com/office/drawing/2014/main" id="{1BEF8640-1554-468C-9D8E-2F35441828B8}"/>
              </a:ext>
            </a:extLst>
          </p:cNvPr>
          <p:cNvSpPr/>
          <p:nvPr/>
        </p:nvSpPr>
        <p:spPr>
          <a:xfrm>
            <a:off x="2338754" y="2012081"/>
            <a:ext cx="13610493" cy="2910627"/>
          </a:xfrm>
          <a:prstGeom prst="roundRect">
            <a:avLst>
              <a:gd name="adj" fmla="val 50000"/>
            </a:avLst>
          </a:prstGeom>
          <a:solidFill>
            <a:srgbClr val="DAD8CF"/>
          </a:solidFill>
          <a:ln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 prstMaterial="matte">
            <a:bevelT w="165100" h="254000" prst="hardEdge"/>
            <a:bevelB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/>
            <a:r>
              <a:rPr lang="en-US" sz="6000" b="1" dirty="0">
                <a:solidFill>
                  <a:schemeClr val="tx1">
                    <a:lumMod val="95000"/>
                    <a:lumOff val="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3. </a:t>
            </a:r>
            <a:r>
              <a:rPr lang="vi-VN" sz="6000" b="1" dirty="0">
                <a:solidFill>
                  <a:schemeClr val="tx1">
                    <a:lumMod val="95000"/>
                    <a:lumOff val="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Hai chữ cái được khắc ở mặt sau đồng hồ là gì?</a:t>
            </a:r>
          </a:p>
        </p:txBody>
      </p:sp>
      <p:pic>
        <p:nvPicPr>
          <p:cNvPr id="8" name="Correct Answer #3 Sound Effect">
            <a:hlinkClick r:id="" action="ppaction://media"/>
            <a:extLst>
              <a:ext uri="{FF2B5EF4-FFF2-40B4-BE49-F238E27FC236}">
                <a16:creationId xmlns:a16="http://schemas.microsoft.com/office/drawing/2014/main" id="{54351A3E-90D9-42D1-85DC-D465601B508A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9"/>
          <a:stretch>
            <a:fillRect/>
          </a:stretch>
        </p:blipFill>
        <p:spPr>
          <a:xfrm>
            <a:off x="1780781" y="-731044"/>
            <a:ext cx="731045" cy="731045"/>
          </a:xfrm>
          <a:prstGeom prst="rect">
            <a:avLst/>
          </a:prstGeom>
        </p:spPr>
      </p:pic>
      <p:pic>
        <p:nvPicPr>
          <p:cNvPr id="9" name="Wrong Answer">
            <a:hlinkClick r:id="" action="ppaction://media"/>
            <a:extLst>
              <a:ext uri="{FF2B5EF4-FFF2-40B4-BE49-F238E27FC236}">
                <a16:creationId xmlns:a16="http://schemas.microsoft.com/office/drawing/2014/main" id="{434837CC-0444-4A5D-8F18-17693F16F6E0}"/>
              </a:ext>
            </a:extLst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9"/>
          <a:stretch>
            <a:fillRect/>
          </a:stretch>
        </p:blipFill>
        <p:spPr>
          <a:xfrm>
            <a:off x="2991344" y="-731047"/>
            <a:ext cx="731045" cy="731045"/>
          </a:xfrm>
          <a:prstGeom prst="rect">
            <a:avLst/>
          </a:prstGeom>
        </p:spPr>
      </p:pic>
      <p:sp>
        <p:nvSpPr>
          <p:cNvPr id="10" name="Action Button: Return 9">
            <a:hlinkClick r:id="rId10" action="ppaction://hlinksldjump" highlightClick="1"/>
            <a:extLst>
              <a:ext uri="{FF2B5EF4-FFF2-40B4-BE49-F238E27FC236}">
                <a16:creationId xmlns:a16="http://schemas.microsoft.com/office/drawing/2014/main" id="{E20CEA7B-FBCA-4FED-8C7E-F830C1695342}"/>
              </a:ext>
            </a:extLst>
          </p:cNvPr>
          <p:cNvSpPr/>
          <p:nvPr/>
        </p:nvSpPr>
        <p:spPr>
          <a:xfrm rot="16200000">
            <a:off x="0" y="0"/>
            <a:ext cx="1301262" cy="1301262"/>
          </a:xfrm>
          <a:prstGeom prst="actionButtonReturn">
            <a:avLst/>
          </a:prstGeom>
          <a:solidFill>
            <a:srgbClr val="FFC000"/>
          </a:solidFill>
          <a:ln>
            <a:noFill/>
          </a:ln>
          <a:effectLst>
            <a:outerShdw blurRad="57785" dist="33020" dir="318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brightRoom" dir="t">
              <a:rot lat="0" lon="0" rev="600000"/>
            </a:lightRig>
          </a:scene3d>
          <a:sp3d prstMaterial="metal">
            <a:bevelT w="38100" h="57150"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37160" tIns="68580" rIns="137160" bIns="6858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just" defTabSz="685800"/>
            <a:endParaRPr lang="en-US" sz="4800">
              <a:solidFill>
                <a:prstClr val="white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803316268"/>
      </p:ext>
    </p:extLst>
  </p:cSld>
  <p:clrMapOvr>
    <a:masterClrMapping/>
  </p:clrMapOvr>
  <p:transition advClick="0">
    <p:circl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26" restart="whenNotActive" fill="hold" evtFilter="cancelBubble" nodeType="interactiveSeq">
                <p:stCondLst>
                  <p:cond evt="onClick" delay="0">
                    <p:tgtEl>
                      <p:spTgt spid="4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7" fill="hold">
                      <p:stCondLst>
                        <p:cond delay="0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30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92D050"/>
                                      </p:to>
                                    </p:animClr>
                                    <p:set>
                                      <p:cBhvr>
                                        <p:cTn id="31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32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34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5050"/>
                                      </p:to>
                                    </p:animClr>
                                    <p:set>
                                      <p:cBhvr>
                                        <p:cTn id="35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36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38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5050"/>
                                      </p:to>
                                    </p:animClr>
                                    <p:set>
                                      <p:cBhvr>
                                        <p:cTn id="39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40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42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5050"/>
                                      </p:to>
                                    </p:animClr>
                                    <p:set>
                                      <p:cBhvr>
                                        <p:cTn id="43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44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" presetClass="mediacall" presetSubtype="0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cmd type="call" cmd="playFrom(0.0)">
                                      <p:cBhvr>
                                        <p:cTn id="46" dur="3682" fill="hold"/>
                                        <p:tgtEl>
                                          <p:spTgt spid="8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5"/>
                  </p:tgtEl>
                </p:cond>
              </p:nextCondLst>
            </p:seq>
            <p:seq concurrent="1" nextAc="seek">
              <p:cTn id="47" restart="whenNotActive" fill="hold" evtFilter="cancelBubble" nodeType="interactiveSeq">
                <p:stCondLst>
                  <p:cond evt="onClick" delay="0">
                    <p:tgtEl>
                      <p:spTgt spid="4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8" fill="hold">
                      <p:stCondLst>
                        <p:cond delay="0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51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5050"/>
                                      </p:to>
                                    </p:animClr>
                                    <p:set>
                                      <p:cBhvr>
                                        <p:cTn id="52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53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4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55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5050"/>
                                      </p:to>
                                    </p:animClr>
                                    <p:set>
                                      <p:cBhvr>
                                        <p:cTn id="56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57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8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59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5050"/>
                                      </p:to>
                                    </p:animClr>
                                    <p:set>
                                      <p:cBhvr>
                                        <p:cTn id="60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61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2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63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92D050"/>
                                      </p:to>
                                    </p:animClr>
                                    <p:set>
                                      <p:cBhvr>
                                        <p:cTn id="64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65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6" presetID="1" presetClass="mediacall" presetSubtype="0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cmd type="call" cmd="playFrom(0.0)">
                                      <p:cBhvr>
                                        <p:cTn id="67" dur="1186" fill="hold"/>
                                        <p:tgtEl>
                                          <p:spTgt spid="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6"/>
                  </p:tgtEl>
                </p:cond>
              </p:nextCondLst>
            </p:seq>
            <p:seq concurrent="1" nextAc="seek">
              <p:cTn id="68" restart="whenNotActive" fill="hold" evtFilter="cancelBubble" nodeType="interactiveSeq">
                <p:stCondLst>
                  <p:cond evt="onClick" delay="0">
                    <p:tgtEl>
                      <p:spTgt spid="4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9" fill="hold">
                      <p:stCondLst>
                        <p:cond delay="0"/>
                      </p:stCondLst>
                      <p:childTnLst>
                        <p:par>
                          <p:cTn id="70" fill="hold">
                            <p:stCondLst>
                              <p:cond delay="0"/>
                            </p:stCondLst>
                            <p:childTnLst>
                              <p:par>
                                <p:cTn id="71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72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5050"/>
                                      </p:to>
                                    </p:animClr>
                                    <p:set>
                                      <p:cBhvr>
                                        <p:cTn id="73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74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5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76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5050"/>
                                      </p:to>
                                    </p:animClr>
                                    <p:set>
                                      <p:cBhvr>
                                        <p:cTn id="77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78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9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80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5050"/>
                                      </p:to>
                                    </p:animClr>
                                    <p:set>
                                      <p:cBhvr>
                                        <p:cTn id="81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82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3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84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92D050"/>
                                      </p:to>
                                    </p:animClr>
                                    <p:set>
                                      <p:cBhvr>
                                        <p:cTn id="85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86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7" presetID="1" presetClass="mediacall" presetSubtype="0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cmd type="call" cmd="playFrom(0.0)">
                                      <p:cBhvr>
                                        <p:cTn id="88" dur="1186" fill="hold"/>
                                        <p:tgtEl>
                                          <p:spTgt spid="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8"/>
                  </p:tgtEl>
                </p:cond>
              </p:nextCondLst>
            </p:seq>
            <p:seq concurrent="1" nextAc="seek">
              <p:cTn id="89" restart="whenNotActive" fill="hold" evtFilter="cancelBubble" nodeType="interactiveSeq">
                <p:stCondLst>
                  <p:cond evt="onClick" delay="0">
                    <p:tgtEl>
                      <p:spTgt spid="4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0" fill="hold">
                      <p:stCondLst>
                        <p:cond delay="0"/>
                      </p:stCondLst>
                      <p:childTnLst>
                        <p:par>
                          <p:cTn id="91" fill="hold">
                            <p:stCondLst>
                              <p:cond delay="0"/>
                            </p:stCondLst>
                            <p:childTnLst>
                              <p:par>
                                <p:cTn id="92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93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5050"/>
                                      </p:to>
                                    </p:animClr>
                                    <p:set>
                                      <p:cBhvr>
                                        <p:cTn id="94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95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6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97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5050"/>
                                      </p:to>
                                    </p:animClr>
                                    <p:set>
                                      <p:cBhvr>
                                        <p:cTn id="98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99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0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101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5050"/>
                                      </p:to>
                                    </p:animClr>
                                    <p:set>
                                      <p:cBhvr>
                                        <p:cTn id="102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03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4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105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92D050"/>
                                      </p:to>
                                    </p:animClr>
                                    <p:set>
                                      <p:cBhvr>
                                        <p:cTn id="106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07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8" presetID="1" presetClass="mediacall" presetSubtype="0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cmd type="call" cmd="playFrom(0.0)">
                                      <p:cBhvr>
                                        <p:cTn id="109" dur="1186" fill="hold"/>
                                        <p:tgtEl>
                                          <p:spTgt spid="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7"/>
                  </p:tgtEl>
                </p:cond>
              </p:nextCondLst>
            </p:seq>
            <p:audio>
              <p:cMediaNode vol="80000">
                <p:cTn id="110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8"/>
                </p:tgtEl>
              </p:cMediaNode>
            </p:audio>
            <p:audio>
              <p:cMediaNode vol="80000">
                <p:cTn id="111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9"/>
                </p:tgtEl>
              </p:cMediaNode>
            </p:audio>
          </p:childTnLst>
        </p:cTn>
      </p:par>
    </p:tnLst>
    <p:bldLst>
      <p:bldP spid="47" grpId="0" animBg="1"/>
      <p:bldP spid="48" grpId="0" animBg="1"/>
      <p:bldP spid="46" grpId="0" animBg="1"/>
      <p:bldP spid="45" grpId="0" animBg="1"/>
      <p:bldP spid="20" grpId="0" animBg="1"/>
    </p:bld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6" name="Picture 155" descr="Shape, arrow&#10;&#10;Description automatically generated">
            <a:extLst>
              <a:ext uri="{FF2B5EF4-FFF2-40B4-BE49-F238E27FC236}">
                <a16:creationId xmlns:a16="http://schemas.microsoft.com/office/drawing/2014/main" id="{A886C8CA-3AF5-4589-B175-DE8D9223C8B9}"/>
              </a:ext>
            </a:extLst>
          </p:cNvPr>
          <p:cNvPicPr>
            <a:picLocks noChangeAspect="1"/>
          </p:cNvPicPr>
          <p:nvPr/>
        </p:nvPicPr>
        <p:blipFill rotWithShape="1"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8685"/>
          <a:stretch/>
        </p:blipFill>
        <p:spPr>
          <a:xfrm>
            <a:off x="0" y="0"/>
            <a:ext cx="18288000" cy="7794897"/>
          </a:xfrm>
          <a:prstGeom prst="rect">
            <a:avLst/>
          </a:prstGeom>
        </p:spPr>
      </p:pic>
      <p:grpSp>
        <p:nvGrpSpPr>
          <p:cNvPr id="35" name="Group 34">
            <a:extLst>
              <a:ext uri="{FF2B5EF4-FFF2-40B4-BE49-F238E27FC236}">
                <a16:creationId xmlns:a16="http://schemas.microsoft.com/office/drawing/2014/main" id="{CF3EAF05-564B-4C1D-A70A-63FE915D7BCD}"/>
              </a:ext>
            </a:extLst>
          </p:cNvPr>
          <p:cNvGrpSpPr/>
          <p:nvPr/>
        </p:nvGrpSpPr>
        <p:grpSpPr>
          <a:xfrm>
            <a:off x="-204279" y="4121945"/>
            <a:ext cx="18510599" cy="6165057"/>
            <a:chOff x="-136186" y="2747963"/>
            <a:chExt cx="12340399" cy="4110038"/>
          </a:xfrm>
        </p:grpSpPr>
        <p:grpSp>
          <p:nvGrpSpPr>
            <p:cNvPr id="36" name="Group 35">
              <a:extLst>
                <a:ext uri="{FF2B5EF4-FFF2-40B4-BE49-F238E27FC236}">
                  <a16:creationId xmlns:a16="http://schemas.microsoft.com/office/drawing/2014/main" id="{537C6AF0-C4CE-438C-922C-012F2700F0B1}"/>
                </a:ext>
              </a:extLst>
            </p:cNvPr>
            <p:cNvGrpSpPr/>
            <p:nvPr/>
          </p:nvGrpSpPr>
          <p:grpSpPr>
            <a:xfrm>
              <a:off x="-136186" y="2747963"/>
              <a:ext cx="12340399" cy="4110038"/>
              <a:chOff x="-136186" y="2747963"/>
              <a:chExt cx="12340399" cy="4110038"/>
            </a:xfrm>
          </p:grpSpPr>
          <p:sp>
            <p:nvSpPr>
              <p:cNvPr id="38" name="Rectangle 37">
                <a:extLst>
                  <a:ext uri="{FF2B5EF4-FFF2-40B4-BE49-F238E27FC236}">
                    <a16:creationId xmlns:a16="http://schemas.microsoft.com/office/drawing/2014/main" id="{08C48BC8-3715-4B8F-9836-585F21B0C5A5}"/>
                  </a:ext>
                </a:extLst>
              </p:cNvPr>
              <p:cNvSpPr/>
              <p:nvPr/>
            </p:nvSpPr>
            <p:spPr>
              <a:xfrm>
                <a:off x="0" y="2747963"/>
                <a:ext cx="12192000" cy="4110038"/>
              </a:xfrm>
              <a:prstGeom prst="rect">
                <a:avLst/>
              </a:prstGeom>
              <a:solidFill>
                <a:srgbClr val="6DD327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/>
                <a:endParaRPr lang="en-US" sz="2700" dirty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39" name="Parallelogram 38">
                <a:extLst>
                  <a:ext uri="{FF2B5EF4-FFF2-40B4-BE49-F238E27FC236}">
                    <a16:creationId xmlns:a16="http://schemas.microsoft.com/office/drawing/2014/main" id="{277ED640-C5F4-416C-AB1F-236C55E784C8}"/>
                  </a:ext>
                </a:extLst>
              </p:cNvPr>
              <p:cNvSpPr/>
              <p:nvPr/>
            </p:nvSpPr>
            <p:spPr>
              <a:xfrm>
                <a:off x="-136186" y="2891231"/>
                <a:ext cx="3988339" cy="2848087"/>
              </a:xfrm>
              <a:prstGeom prst="parallelogram">
                <a:avLst>
                  <a:gd name="adj" fmla="val 136599"/>
                </a:avLst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/>
                <a:endParaRPr lang="en-US" sz="270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40" name="Parallelogram 39">
                <a:extLst>
                  <a:ext uri="{FF2B5EF4-FFF2-40B4-BE49-F238E27FC236}">
                    <a16:creationId xmlns:a16="http://schemas.microsoft.com/office/drawing/2014/main" id="{97BAA9B5-7C4F-47A3-9BF4-81B9CF732524}"/>
                  </a:ext>
                </a:extLst>
              </p:cNvPr>
              <p:cNvSpPr/>
              <p:nvPr/>
            </p:nvSpPr>
            <p:spPr>
              <a:xfrm flipV="1">
                <a:off x="3761549" y="2891231"/>
                <a:ext cx="8442664" cy="45719"/>
              </a:xfrm>
              <a:prstGeom prst="parallelogram">
                <a:avLst>
                  <a:gd name="adj" fmla="val 0"/>
                </a:avLst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/>
                <a:endParaRPr lang="en-US" sz="270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41" name="Parallelogram 40">
                <a:extLst>
                  <a:ext uri="{FF2B5EF4-FFF2-40B4-BE49-F238E27FC236}">
                    <a16:creationId xmlns:a16="http://schemas.microsoft.com/office/drawing/2014/main" id="{A5292BCF-770F-4BA8-83A0-43C73DC1C754}"/>
                  </a:ext>
                </a:extLst>
              </p:cNvPr>
              <p:cNvSpPr/>
              <p:nvPr/>
            </p:nvSpPr>
            <p:spPr>
              <a:xfrm>
                <a:off x="1006174" y="4908085"/>
                <a:ext cx="2738136" cy="61994"/>
              </a:xfrm>
              <a:prstGeom prst="parallelogram">
                <a:avLst>
                  <a:gd name="adj" fmla="val 142625"/>
                </a:avLst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/>
                <a:endParaRPr lang="en-US" sz="270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42" name="Parallelogram 41">
                <a:extLst>
                  <a:ext uri="{FF2B5EF4-FFF2-40B4-BE49-F238E27FC236}">
                    <a16:creationId xmlns:a16="http://schemas.microsoft.com/office/drawing/2014/main" id="{BBFEB853-1039-4223-B0A7-026BAECBD372}"/>
                  </a:ext>
                </a:extLst>
              </p:cNvPr>
              <p:cNvSpPr/>
              <p:nvPr/>
            </p:nvSpPr>
            <p:spPr>
              <a:xfrm>
                <a:off x="2862187" y="3508905"/>
                <a:ext cx="2373535" cy="45719"/>
              </a:xfrm>
              <a:prstGeom prst="parallelogram">
                <a:avLst>
                  <a:gd name="adj" fmla="val 142625"/>
                </a:avLst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/>
                <a:endParaRPr lang="en-US" sz="270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43" name="Parallelogram 42">
                <a:extLst>
                  <a:ext uri="{FF2B5EF4-FFF2-40B4-BE49-F238E27FC236}">
                    <a16:creationId xmlns:a16="http://schemas.microsoft.com/office/drawing/2014/main" id="{CEA748EC-AA0C-4382-9562-CCAD1F34B3A8}"/>
                  </a:ext>
                </a:extLst>
              </p:cNvPr>
              <p:cNvSpPr/>
              <p:nvPr/>
            </p:nvSpPr>
            <p:spPr>
              <a:xfrm>
                <a:off x="3578535" y="3508905"/>
                <a:ext cx="1678727" cy="1461175"/>
              </a:xfrm>
              <a:prstGeom prst="parallelogram">
                <a:avLst>
                  <a:gd name="adj" fmla="val 107427"/>
                </a:avLst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/>
                <a:endParaRPr lang="en-US" sz="270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</p:grpSp>
        <p:sp>
          <p:nvSpPr>
            <p:cNvPr id="37" name="Block Arc 36">
              <a:extLst>
                <a:ext uri="{FF2B5EF4-FFF2-40B4-BE49-F238E27FC236}">
                  <a16:creationId xmlns:a16="http://schemas.microsoft.com/office/drawing/2014/main" id="{E954F917-7174-4181-AE36-94287DF90CCC}"/>
                </a:ext>
              </a:extLst>
            </p:cNvPr>
            <p:cNvSpPr/>
            <p:nvPr/>
          </p:nvSpPr>
          <p:spPr>
            <a:xfrm rot="3704227">
              <a:off x="4056684" y="3569040"/>
              <a:ext cx="749561" cy="1206514"/>
            </a:xfrm>
            <a:prstGeom prst="blockArc">
              <a:avLst>
                <a:gd name="adj1" fmla="val 15469952"/>
                <a:gd name="adj2" fmla="val 4256132"/>
                <a:gd name="adj3" fmla="val 9714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black"/>
                </a:solidFill>
                <a:latin typeface="Calibri" panose="020F0502020204030204"/>
              </a:endParaRPr>
            </a:p>
          </p:txBody>
        </p:sp>
      </p:grpSp>
      <p:pic>
        <p:nvPicPr>
          <p:cNvPr id="16" name="Picture 15" descr="A picture containing male, grate&#10;&#10;Description automatically generated">
            <a:extLst>
              <a:ext uri="{FF2B5EF4-FFF2-40B4-BE49-F238E27FC236}">
                <a16:creationId xmlns:a16="http://schemas.microsoft.com/office/drawing/2014/main" id="{BBDCF3AB-C970-4807-A10D-28B83BF7098E}"/>
              </a:ext>
            </a:extLst>
          </p:cNvPr>
          <p:cNvPicPr>
            <a:picLocks noChangeAspect="1"/>
          </p:cNvPicPr>
          <p:nvPr/>
        </p:nvPicPr>
        <p:blipFill>
          <a:blip r:embed="rId6">
            <a:duotone>
              <a:prstClr val="black"/>
              <a:schemeClr val="bg1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46959" y="2234837"/>
            <a:ext cx="3817796" cy="4473980"/>
          </a:xfrm>
          <a:prstGeom prst="rect">
            <a:avLst/>
          </a:prstGeom>
          <a:effectLst>
            <a:outerShdw blurRad="25400" dir="15720000" sy="23000" kx="-1200000" algn="bl" rotWithShape="0">
              <a:prstClr val="black">
                <a:alpha val="20000"/>
              </a:prstClr>
            </a:outerShdw>
          </a:effectLst>
        </p:spPr>
      </p:pic>
      <p:pic>
        <p:nvPicPr>
          <p:cNvPr id="20" name="Picture 19" descr="A picture containing toy, doll&#10;&#10;Description automatically generated">
            <a:extLst>
              <a:ext uri="{FF2B5EF4-FFF2-40B4-BE49-F238E27FC236}">
                <a16:creationId xmlns:a16="http://schemas.microsoft.com/office/drawing/2014/main" id="{D6E54D78-26B4-4B75-950B-243F32036C69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452303" y="3502307"/>
            <a:ext cx="3906854" cy="6570617"/>
          </a:xfrm>
          <a:prstGeom prst="rect">
            <a:avLst/>
          </a:prstGeom>
          <a:effectLst>
            <a:outerShdw blurRad="76200" dir="18900000" sy="23000" kx="-1200000" algn="bl" rotWithShape="0">
              <a:prstClr val="black">
                <a:alpha val="20000"/>
              </a:prstClr>
            </a:outerShdw>
          </a:effectLst>
        </p:spPr>
      </p:pic>
      <p:pic>
        <p:nvPicPr>
          <p:cNvPr id="30" name="Picture 29" descr="Icon&#10;&#10;Description automatically generated">
            <a:extLst>
              <a:ext uri="{FF2B5EF4-FFF2-40B4-BE49-F238E27FC236}">
                <a16:creationId xmlns:a16="http://schemas.microsoft.com/office/drawing/2014/main" id="{37718F46-7F62-42B8-834B-2291A97CDA05}"/>
              </a:ext>
            </a:extLst>
          </p:cNvPr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108492" y="8838728"/>
            <a:ext cx="1236255" cy="1234196"/>
          </a:xfrm>
          <a:prstGeom prst="rect">
            <a:avLst/>
          </a:prstGeom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</p:pic>
      <p:grpSp>
        <p:nvGrpSpPr>
          <p:cNvPr id="5" name="Group 4">
            <a:extLst>
              <a:ext uri="{FF2B5EF4-FFF2-40B4-BE49-F238E27FC236}">
                <a16:creationId xmlns:a16="http://schemas.microsoft.com/office/drawing/2014/main" id="{85C91827-2FDE-4834-84C0-0DE527E2C691}"/>
              </a:ext>
            </a:extLst>
          </p:cNvPr>
          <p:cNvGrpSpPr/>
          <p:nvPr/>
        </p:nvGrpSpPr>
        <p:grpSpPr>
          <a:xfrm>
            <a:off x="13502640" y="2588202"/>
            <a:ext cx="1499172" cy="3516105"/>
            <a:chOff x="5276136" y="1752884"/>
            <a:chExt cx="1506104" cy="3532364"/>
          </a:xfrm>
          <a:effectLst>
            <a:outerShdw blurRad="76200" dir="18900000" sy="23000" kx="-1200000" algn="bl" rotWithShape="0">
              <a:prstClr val="black">
                <a:alpha val="20000"/>
              </a:prstClr>
            </a:outerShdw>
          </a:effectLst>
        </p:grpSpPr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id="{BB459566-5749-4840-8C1A-85A1E48F66B2}"/>
                </a:ext>
              </a:extLst>
            </p:cNvPr>
            <p:cNvSpPr/>
            <p:nvPr/>
          </p:nvSpPr>
          <p:spPr>
            <a:xfrm>
              <a:off x="5904330" y="2974546"/>
              <a:ext cx="191670" cy="282309"/>
            </a:xfrm>
            <a:custGeom>
              <a:avLst/>
              <a:gdLst>
                <a:gd name="connsiteX0" fmla="*/ 4310 w 182122"/>
                <a:gd name="connsiteY0" fmla="*/ 193373 h 276739"/>
                <a:gd name="connsiteX1" fmla="*/ 2173 w 182122"/>
                <a:gd name="connsiteY1" fmla="*/ 80141 h 276739"/>
                <a:gd name="connsiteX2" fmla="*/ 27810 w 182122"/>
                <a:gd name="connsiteY2" fmla="*/ 9639 h 276739"/>
                <a:gd name="connsiteX3" fmla="*/ 102586 w 182122"/>
                <a:gd name="connsiteY3" fmla="*/ 1093 h 276739"/>
                <a:gd name="connsiteX4" fmla="*/ 151724 w 182122"/>
                <a:gd name="connsiteY4" fmla="*/ 13911 h 276739"/>
                <a:gd name="connsiteX5" fmla="*/ 173089 w 182122"/>
                <a:gd name="connsiteY5" fmla="*/ 122870 h 276739"/>
                <a:gd name="connsiteX6" fmla="*/ 177362 w 182122"/>
                <a:gd name="connsiteY6" fmla="*/ 204055 h 276739"/>
                <a:gd name="connsiteX7" fmla="*/ 106859 w 182122"/>
                <a:gd name="connsiteY7" fmla="*/ 268149 h 276739"/>
                <a:gd name="connsiteX8" fmla="*/ 27810 w 182122"/>
                <a:gd name="connsiteY8" fmla="*/ 272422 h 276739"/>
                <a:gd name="connsiteX9" fmla="*/ 4310 w 182122"/>
                <a:gd name="connsiteY9" fmla="*/ 193373 h 276739"/>
                <a:gd name="connsiteX0" fmla="*/ 4310 w 182122"/>
                <a:gd name="connsiteY0" fmla="*/ 194146 h 277512"/>
                <a:gd name="connsiteX1" fmla="*/ 2173 w 182122"/>
                <a:gd name="connsiteY1" fmla="*/ 80914 h 277512"/>
                <a:gd name="connsiteX2" fmla="*/ 27810 w 182122"/>
                <a:gd name="connsiteY2" fmla="*/ 10412 h 277512"/>
                <a:gd name="connsiteX3" fmla="*/ 102586 w 182122"/>
                <a:gd name="connsiteY3" fmla="*/ 1866 h 277512"/>
                <a:gd name="connsiteX4" fmla="*/ 151724 w 182122"/>
                <a:gd name="connsiteY4" fmla="*/ 25366 h 277512"/>
                <a:gd name="connsiteX5" fmla="*/ 173089 w 182122"/>
                <a:gd name="connsiteY5" fmla="*/ 123643 h 277512"/>
                <a:gd name="connsiteX6" fmla="*/ 177362 w 182122"/>
                <a:gd name="connsiteY6" fmla="*/ 204828 h 277512"/>
                <a:gd name="connsiteX7" fmla="*/ 106859 w 182122"/>
                <a:gd name="connsiteY7" fmla="*/ 268922 h 277512"/>
                <a:gd name="connsiteX8" fmla="*/ 27810 w 182122"/>
                <a:gd name="connsiteY8" fmla="*/ 273195 h 277512"/>
                <a:gd name="connsiteX9" fmla="*/ 4310 w 182122"/>
                <a:gd name="connsiteY9" fmla="*/ 194146 h 277512"/>
                <a:gd name="connsiteX0" fmla="*/ 4310 w 182122"/>
                <a:gd name="connsiteY0" fmla="*/ 197554 h 280920"/>
                <a:gd name="connsiteX1" fmla="*/ 2173 w 182122"/>
                <a:gd name="connsiteY1" fmla="*/ 84322 h 280920"/>
                <a:gd name="connsiteX2" fmla="*/ 27810 w 182122"/>
                <a:gd name="connsiteY2" fmla="*/ 13820 h 280920"/>
                <a:gd name="connsiteX3" fmla="*/ 91904 w 182122"/>
                <a:gd name="connsiteY3" fmla="*/ 1001 h 280920"/>
                <a:gd name="connsiteX4" fmla="*/ 151724 w 182122"/>
                <a:gd name="connsiteY4" fmla="*/ 28774 h 280920"/>
                <a:gd name="connsiteX5" fmla="*/ 173089 w 182122"/>
                <a:gd name="connsiteY5" fmla="*/ 127051 h 280920"/>
                <a:gd name="connsiteX6" fmla="*/ 177362 w 182122"/>
                <a:gd name="connsiteY6" fmla="*/ 208236 h 280920"/>
                <a:gd name="connsiteX7" fmla="*/ 106859 w 182122"/>
                <a:gd name="connsiteY7" fmla="*/ 272330 h 280920"/>
                <a:gd name="connsiteX8" fmla="*/ 27810 w 182122"/>
                <a:gd name="connsiteY8" fmla="*/ 276603 h 280920"/>
                <a:gd name="connsiteX9" fmla="*/ 4310 w 182122"/>
                <a:gd name="connsiteY9" fmla="*/ 197554 h 280920"/>
                <a:gd name="connsiteX0" fmla="*/ 3750 w 181562"/>
                <a:gd name="connsiteY0" fmla="*/ 197554 h 279818"/>
                <a:gd name="connsiteX1" fmla="*/ 1613 w 181562"/>
                <a:gd name="connsiteY1" fmla="*/ 84322 h 279818"/>
                <a:gd name="connsiteX2" fmla="*/ 27250 w 181562"/>
                <a:gd name="connsiteY2" fmla="*/ 13820 h 279818"/>
                <a:gd name="connsiteX3" fmla="*/ 91344 w 181562"/>
                <a:gd name="connsiteY3" fmla="*/ 1001 h 279818"/>
                <a:gd name="connsiteX4" fmla="*/ 151164 w 181562"/>
                <a:gd name="connsiteY4" fmla="*/ 28774 h 279818"/>
                <a:gd name="connsiteX5" fmla="*/ 172529 w 181562"/>
                <a:gd name="connsiteY5" fmla="*/ 127051 h 279818"/>
                <a:gd name="connsiteX6" fmla="*/ 176802 w 181562"/>
                <a:gd name="connsiteY6" fmla="*/ 208236 h 279818"/>
                <a:gd name="connsiteX7" fmla="*/ 106299 w 181562"/>
                <a:gd name="connsiteY7" fmla="*/ 272330 h 279818"/>
                <a:gd name="connsiteX8" fmla="*/ 10158 w 181562"/>
                <a:gd name="connsiteY8" fmla="*/ 274467 h 279818"/>
                <a:gd name="connsiteX9" fmla="*/ 3750 w 181562"/>
                <a:gd name="connsiteY9" fmla="*/ 197554 h 279818"/>
                <a:gd name="connsiteX0" fmla="*/ 3750 w 181562"/>
                <a:gd name="connsiteY0" fmla="*/ 197554 h 279818"/>
                <a:gd name="connsiteX1" fmla="*/ 1613 w 181562"/>
                <a:gd name="connsiteY1" fmla="*/ 84322 h 279818"/>
                <a:gd name="connsiteX2" fmla="*/ 27250 w 181562"/>
                <a:gd name="connsiteY2" fmla="*/ 13820 h 279818"/>
                <a:gd name="connsiteX3" fmla="*/ 91344 w 181562"/>
                <a:gd name="connsiteY3" fmla="*/ 1001 h 279818"/>
                <a:gd name="connsiteX4" fmla="*/ 151164 w 181562"/>
                <a:gd name="connsiteY4" fmla="*/ 28774 h 279818"/>
                <a:gd name="connsiteX5" fmla="*/ 172529 w 181562"/>
                <a:gd name="connsiteY5" fmla="*/ 127051 h 279818"/>
                <a:gd name="connsiteX6" fmla="*/ 176802 w 181562"/>
                <a:gd name="connsiteY6" fmla="*/ 208236 h 279818"/>
                <a:gd name="connsiteX7" fmla="*/ 106299 w 181562"/>
                <a:gd name="connsiteY7" fmla="*/ 272330 h 279818"/>
                <a:gd name="connsiteX8" fmla="*/ 10158 w 181562"/>
                <a:gd name="connsiteY8" fmla="*/ 274467 h 279818"/>
                <a:gd name="connsiteX9" fmla="*/ 3750 w 181562"/>
                <a:gd name="connsiteY9" fmla="*/ 197554 h 279818"/>
                <a:gd name="connsiteX0" fmla="*/ 395 w 186753"/>
                <a:gd name="connsiteY0" fmla="*/ 199691 h 282309"/>
                <a:gd name="connsiteX1" fmla="*/ 6804 w 186753"/>
                <a:gd name="connsiteY1" fmla="*/ 84322 h 282309"/>
                <a:gd name="connsiteX2" fmla="*/ 32441 w 186753"/>
                <a:gd name="connsiteY2" fmla="*/ 13820 h 282309"/>
                <a:gd name="connsiteX3" fmla="*/ 96535 w 186753"/>
                <a:gd name="connsiteY3" fmla="*/ 1001 h 282309"/>
                <a:gd name="connsiteX4" fmla="*/ 156355 w 186753"/>
                <a:gd name="connsiteY4" fmla="*/ 28774 h 282309"/>
                <a:gd name="connsiteX5" fmla="*/ 177720 w 186753"/>
                <a:gd name="connsiteY5" fmla="*/ 127051 h 282309"/>
                <a:gd name="connsiteX6" fmla="*/ 181993 w 186753"/>
                <a:gd name="connsiteY6" fmla="*/ 208236 h 282309"/>
                <a:gd name="connsiteX7" fmla="*/ 111490 w 186753"/>
                <a:gd name="connsiteY7" fmla="*/ 272330 h 282309"/>
                <a:gd name="connsiteX8" fmla="*/ 15349 w 186753"/>
                <a:gd name="connsiteY8" fmla="*/ 274467 h 282309"/>
                <a:gd name="connsiteX9" fmla="*/ 395 w 186753"/>
                <a:gd name="connsiteY9" fmla="*/ 199691 h 282309"/>
                <a:gd name="connsiteX0" fmla="*/ 5312 w 191670"/>
                <a:gd name="connsiteY0" fmla="*/ 199691 h 282309"/>
                <a:gd name="connsiteX1" fmla="*/ 11721 w 191670"/>
                <a:gd name="connsiteY1" fmla="*/ 84322 h 282309"/>
                <a:gd name="connsiteX2" fmla="*/ 37358 w 191670"/>
                <a:gd name="connsiteY2" fmla="*/ 13820 h 282309"/>
                <a:gd name="connsiteX3" fmla="*/ 101452 w 191670"/>
                <a:gd name="connsiteY3" fmla="*/ 1001 h 282309"/>
                <a:gd name="connsiteX4" fmla="*/ 161272 w 191670"/>
                <a:gd name="connsiteY4" fmla="*/ 28774 h 282309"/>
                <a:gd name="connsiteX5" fmla="*/ 182637 w 191670"/>
                <a:gd name="connsiteY5" fmla="*/ 127051 h 282309"/>
                <a:gd name="connsiteX6" fmla="*/ 186910 w 191670"/>
                <a:gd name="connsiteY6" fmla="*/ 208236 h 282309"/>
                <a:gd name="connsiteX7" fmla="*/ 116407 w 191670"/>
                <a:gd name="connsiteY7" fmla="*/ 272330 h 282309"/>
                <a:gd name="connsiteX8" fmla="*/ 20266 w 191670"/>
                <a:gd name="connsiteY8" fmla="*/ 274467 h 282309"/>
                <a:gd name="connsiteX9" fmla="*/ 5312 w 191670"/>
                <a:gd name="connsiteY9" fmla="*/ 199691 h 282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1670" h="282309">
                  <a:moveTo>
                    <a:pt x="5312" y="199691"/>
                  </a:moveTo>
                  <a:cubicBezTo>
                    <a:pt x="16707" y="161591"/>
                    <a:pt x="6380" y="115301"/>
                    <a:pt x="11721" y="84322"/>
                  </a:cubicBezTo>
                  <a:cubicBezTo>
                    <a:pt x="17062" y="53344"/>
                    <a:pt x="22403" y="27707"/>
                    <a:pt x="37358" y="13820"/>
                  </a:cubicBezTo>
                  <a:cubicBezTo>
                    <a:pt x="52313" y="-67"/>
                    <a:pt x="80800" y="-1491"/>
                    <a:pt x="101452" y="1001"/>
                  </a:cubicBezTo>
                  <a:cubicBezTo>
                    <a:pt x="122104" y="3493"/>
                    <a:pt x="147741" y="7766"/>
                    <a:pt x="161272" y="28774"/>
                  </a:cubicBezTo>
                  <a:cubicBezTo>
                    <a:pt x="174803" y="49782"/>
                    <a:pt x="178364" y="97141"/>
                    <a:pt x="182637" y="127051"/>
                  </a:cubicBezTo>
                  <a:cubicBezTo>
                    <a:pt x="186910" y="156961"/>
                    <a:pt x="197948" y="184023"/>
                    <a:pt x="186910" y="208236"/>
                  </a:cubicBezTo>
                  <a:cubicBezTo>
                    <a:pt x="175872" y="232449"/>
                    <a:pt x="141332" y="260936"/>
                    <a:pt x="116407" y="272330"/>
                  </a:cubicBezTo>
                  <a:cubicBezTo>
                    <a:pt x="91482" y="283724"/>
                    <a:pt x="38782" y="286573"/>
                    <a:pt x="20266" y="274467"/>
                  </a:cubicBezTo>
                  <a:cubicBezTo>
                    <a:pt x="1750" y="262361"/>
                    <a:pt x="-6083" y="237791"/>
                    <a:pt x="5312" y="199691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9CF27F0C-4992-46F3-887E-867C003824EB}"/>
                </a:ext>
              </a:extLst>
            </p:cNvPr>
            <p:cNvSpPr/>
            <p:nvPr/>
          </p:nvSpPr>
          <p:spPr>
            <a:xfrm rot="21400803">
              <a:off x="6165337" y="4782476"/>
              <a:ext cx="145269" cy="446633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  <a:gd name="connsiteX0" fmla="*/ 6496 w 140748"/>
                <a:gd name="connsiteY0" fmla="*/ 42636 h 364378"/>
                <a:gd name="connsiteX1" fmla="*/ 8067 w 140748"/>
                <a:gd name="connsiteY1" fmla="*/ 310013 h 364378"/>
                <a:gd name="connsiteX2" fmla="*/ 70905 w 140748"/>
                <a:gd name="connsiteY2" fmla="*/ 364185 h 364378"/>
                <a:gd name="connsiteX3" fmla="*/ 129409 w 140748"/>
                <a:gd name="connsiteY3" fmla="*/ 303514 h 364378"/>
                <a:gd name="connsiteX4" fmla="*/ 131576 w 140748"/>
                <a:gd name="connsiteY4" fmla="*/ 60829 h 364378"/>
                <a:gd name="connsiteX5" fmla="*/ 60071 w 140748"/>
                <a:gd name="connsiteY5" fmla="*/ 2324 h 364378"/>
                <a:gd name="connsiteX6" fmla="*/ 6496 w 140748"/>
                <a:gd name="connsiteY6" fmla="*/ 42636 h 364378"/>
                <a:gd name="connsiteX0" fmla="*/ 6496 w 136138"/>
                <a:gd name="connsiteY0" fmla="*/ 45571 h 367313"/>
                <a:gd name="connsiteX1" fmla="*/ 8067 w 136138"/>
                <a:gd name="connsiteY1" fmla="*/ 312948 h 367313"/>
                <a:gd name="connsiteX2" fmla="*/ 70905 w 136138"/>
                <a:gd name="connsiteY2" fmla="*/ 367120 h 367313"/>
                <a:gd name="connsiteX3" fmla="*/ 129409 w 136138"/>
                <a:gd name="connsiteY3" fmla="*/ 306449 h 367313"/>
                <a:gd name="connsiteX4" fmla="*/ 123956 w 136138"/>
                <a:gd name="connsiteY4" fmla="*/ 37094 h 367313"/>
                <a:gd name="connsiteX5" fmla="*/ 60071 w 136138"/>
                <a:gd name="connsiteY5" fmla="*/ 5259 h 367313"/>
                <a:gd name="connsiteX6" fmla="*/ 6496 w 136138"/>
                <a:gd name="connsiteY6" fmla="*/ 45571 h 367313"/>
                <a:gd name="connsiteX0" fmla="*/ 6991 w 136633"/>
                <a:gd name="connsiteY0" fmla="*/ 56469 h 378211"/>
                <a:gd name="connsiteX1" fmla="*/ 8562 w 136633"/>
                <a:gd name="connsiteY1" fmla="*/ 323846 h 378211"/>
                <a:gd name="connsiteX2" fmla="*/ 71400 w 136633"/>
                <a:gd name="connsiteY2" fmla="*/ 378018 h 378211"/>
                <a:gd name="connsiteX3" fmla="*/ 129904 w 136633"/>
                <a:gd name="connsiteY3" fmla="*/ 317347 h 378211"/>
                <a:gd name="connsiteX4" fmla="*/ 124451 w 136633"/>
                <a:gd name="connsiteY4" fmla="*/ 47992 h 378211"/>
                <a:gd name="connsiteX5" fmla="*/ 68186 w 136633"/>
                <a:gd name="connsiteY5" fmla="*/ 917 h 378211"/>
                <a:gd name="connsiteX6" fmla="*/ 6991 w 136633"/>
                <a:gd name="connsiteY6" fmla="*/ 56469 h 378211"/>
                <a:gd name="connsiteX0" fmla="*/ 3871 w 133513"/>
                <a:gd name="connsiteY0" fmla="*/ 56469 h 378103"/>
                <a:gd name="connsiteX1" fmla="*/ 13062 w 133513"/>
                <a:gd name="connsiteY1" fmla="*/ 321941 h 378103"/>
                <a:gd name="connsiteX2" fmla="*/ 68280 w 133513"/>
                <a:gd name="connsiteY2" fmla="*/ 378018 h 378103"/>
                <a:gd name="connsiteX3" fmla="*/ 126784 w 133513"/>
                <a:gd name="connsiteY3" fmla="*/ 317347 h 378103"/>
                <a:gd name="connsiteX4" fmla="*/ 121331 w 133513"/>
                <a:gd name="connsiteY4" fmla="*/ 47992 h 378103"/>
                <a:gd name="connsiteX5" fmla="*/ 65066 w 133513"/>
                <a:gd name="connsiteY5" fmla="*/ 917 h 378103"/>
                <a:gd name="connsiteX6" fmla="*/ 3871 w 133513"/>
                <a:gd name="connsiteY6" fmla="*/ 56469 h 378103"/>
                <a:gd name="connsiteX0" fmla="*/ 3871 w 130834"/>
                <a:gd name="connsiteY0" fmla="*/ 56469 h 378482"/>
                <a:gd name="connsiteX1" fmla="*/ 13062 w 130834"/>
                <a:gd name="connsiteY1" fmla="*/ 321941 h 378482"/>
                <a:gd name="connsiteX2" fmla="*/ 68280 w 130834"/>
                <a:gd name="connsiteY2" fmla="*/ 378018 h 378482"/>
                <a:gd name="connsiteX3" fmla="*/ 121069 w 130834"/>
                <a:gd name="connsiteY3" fmla="*/ 307822 h 378482"/>
                <a:gd name="connsiteX4" fmla="*/ 121331 w 130834"/>
                <a:gd name="connsiteY4" fmla="*/ 47992 h 378482"/>
                <a:gd name="connsiteX5" fmla="*/ 65066 w 130834"/>
                <a:gd name="connsiteY5" fmla="*/ 917 h 378482"/>
                <a:gd name="connsiteX6" fmla="*/ 3871 w 130834"/>
                <a:gd name="connsiteY6" fmla="*/ 56469 h 378482"/>
                <a:gd name="connsiteX0" fmla="*/ 3747 w 130911"/>
                <a:gd name="connsiteY0" fmla="*/ 56469 h 374836"/>
                <a:gd name="connsiteX1" fmla="*/ 12938 w 130911"/>
                <a:gd name="connsiteY1" fmla="*/ 321941 h 374836"/>
                <a:gd name="connsiteX2" fmla="*/ 64346 w 130911"/>
                <a:gd name="connsiteY2" fmla="*/ 374208 h 374836"/>
                <a:gd name="connsiteX3" fmla="*/ 120945 w 130911"/>
                <a:gd name="connsiteY3" fmla="*/ 307822 h 374836"/>
                <a:gd name="connsiteX4" fmla="*/ 121207 w 130911"/>
                <a:gd name="connsiteY4" fmla="*/ 47992 h 374836"/>
                <a:gd name="connsiteX5" fmla="*/ 64942 w 130911"/>
                <a:gd name="connsiteY5" fmla="*/ 917 h 374836"/>
                <a:gd name="connsiteX6" fmla="*/ 3747 w 130911"/>
                <a:gd name="connsiteY6" fmla="*/ 56469 h 374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0911" h="374836">
                  <a:moveTo>
                    <a:pt x="3747" y="56469"/>
                  </a:moveTo>
                  <a:cubicBezTo>
                    <a:pt x="-4920" y="109973"/>
                    <a:pt x="2838" y="268985"/>
                    <a:pt x="12938" y="321941"/>
                  </a:cubicBezTo>
                  <a:cubicBezTo>
                    <a:pt x="23038" y="374897"/>
                    <a:pt x="46345" y="376561"/>
                    <a:pt x="64346" y="374208"/>
                  </a:cubicBezTo>
                  <a:cubicBezTo>
                    <a:pt x="82347" y="371855"/>
                    <a:pt x="111468" y="362191"/>
                    <a:pt x="120945" y="307822"/>
                  </a:cubicBezTo>
                  <a:cubicBezTo>
                    <a:pt x="130422" y="253453"/>
                    <a:pt x="137458" y="102524"/>
                    <a:pt x="121207" y="47992"/>
                  </a:cubicBezTo>
                  <a:cubicBezTo>
                    <a:pt x="104956" y="-6540"/>
                    <a:pt x="84519" y="-496"/>
                    <a:pt x="64942" y="917"/>
                  </a:cubicBezTo>
                  <a:cubicBezTo>
                    <a:pt x="45365" y="2330"/>
                    <a:pt x="12414" y="2965"/>
                    <a:pt x="3747" y="56469"/>
                  </a:cubicBezTo>
                  <a:close/>
                </a:path>
              </a:pathLst>
            </a:custGeom>
            <a:solidFill>
              <a:srgbClr val="D6323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C0D7BA37-1B0C-4502-9D1F-CEF84390F2CD}"/>
                </a:ext>
              </a:extLst>
            </p:cNvPr>
            <p:cNvSpPr/>
            <p:nvPr/>
          </p:nvSpPr>
          <p:spPr>
            <a:xfrm>
              <a:off x="6120216" y="4440410"/>
              <a:ext cx="186924" cy="432800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111" h="362079">
                  <a:moveTo>
                    <a:pt x="3429" y="49900"/>
                  </a:moveTo>
                  <a:cubicBezTo>
                    <a:pt x="-5238" y="101182"/>
                    <a:pt x="3790" y="255748"/>
                    <a:pt x="16430" y="307752"/>
                  </a:cubicBezTo>
                  <a:cubicBezTo>
                    <a:pt x="29070" y="359756"/>
                    <a:pt x="59044" y="363007"/>
                    <a:pt x="79268" y="361924"/>
                  </a:cubicBezTo>
                  <a:cubicBezTo>
                    <a:pt x="99492" y="360841"/>
                    <a:pt x="127660" y="351812"/>
                    <a:pt x="137772" y="301253"/>
                  </a:cubicBezTo>
                  <a:cubicBezTo>
                    <a:pt x="147884" y="250694"/>
                    <a:pt x="156190" y="113100"/>
                    <a:pt x="139939" y="58568"/>
                  </a:cubicBezTo>
                  <a:cubicBezTo>
                    <a:pt x="123688" y="4036"/>
                    <a:pt x="86852" y="-658"/>
                    <a:pt x="68434" y="63"/>
                  </a:cubicBezTo>
                  <a:cubicBezTo>
                    <a:pt x="50016" y="784"/>
                    <a:pt x="12096" y="-1382"/>
                    <a:pt x="3429" y="49900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ADC270E4-A44F-4DDD-B345-24E48E205234}"/>
                </a:ext>
              </a:extLst>
            </p:cNvPr>
            <p:cNvSpPr/>
            <p:nvPr/>
          </p:nvSpPr>
          <p:spPr>
            <a:xfrm>
              <a:off x="6029188" y="5172972"/>
              <a:ext cx="294228" cy="112275"/>
            </a:xfrm>
            <a:custGeom>
              <a:avLst/>
              <a:gdLst>
                <a:gd name="connsiteX0" fmla="*/ 221209 w 244329"/>
                <a:gd name="connsiteY0" fmla="*/ 9633 h 114404"/>
                <a:gd name="connsiteX1" fmla="*/ 237008 w 244329"/>
                <a:gd name="connsiteY1" fmla="*/ 88631 h 114404"/>
                <a:gd name="connsiteX2" fmla="*/ 126411 w 244329"/>
                <a:gd name="connsiteY2" fmla="*/ 102456 h 114404"/>
                <a:gd name="connsiteX3" fmla="*/ 15 w 244329"/>
                <a:gd name="connsiteY3" fmla="*/ 108380 h 114404"/>
                <a:gd name="connsiteX4" fmla="*/ 118511 w 244329"/>
                <a:gd name="connsiteY4" fmla="*/ 11608 h 114404"/>
                <a:gd name="connsiteX5" fmla="*/ 221209 w 244329"/>
                <a:gd name="connsiteY5" fmla="*/ 9633 h 114404"/>
                <a:gd name="connsiteX0" fmla="*/ 223184 w 246304"/>
                <a:gd name="connsiteY0" fmla="*/ 8926 h 102196"/>
                <a:gd name="connsiteX1" fmla="*/ 238983 w 246304"/>
                <a:gd name="connsiteY1" fmla="*/ 87924 h 102196"/>
                <a:gd name="connsiteX2" fmla="*/ 128386 w 246304"/>
                <a:gd name="connsiteY2" fmla="*/ 101749 h 102196"/>
                <a:gd name="connsiteX3" fmla="*/ 15 w 246304"/>
                <a:gd name="connsiteY3" fmla="*/ 89899 h 102196"/>
                <a:gd name="connsiteX4" fmla="*/ 120486 w 246304"/>
                <a:gd name="connsiteY4" fmla="*/ 10901 h 102196"/>
                <a:gd name="connsiteX5" fmla="*/ 223184 w 246304"/>
                <a:gd name="connsiteY5" fmla="*/ 8926 h 102196"/>
                <a:gd name="connsiteX0" fmla="*/ 223184 w 246889"/>
                <a:gd name="connsiteY0" fmla="*/ 8926 h 97266"/>
                <a:gd name="connsiteX1" fmla="*/ 238983 w 246889"/>
                <a:gd name="connsiteY1" fmla="*/ 87924 h 97266"/>
                <a:gd name="connsiteX2" fmla="*/ 120486 w 246889"/>
                <a:gd name="connsiteY2" fmla="*/ 91875 h 97266"/>
                <a:gd name="connsiteX3" fmla="*/ 15 w 246889"/>
                <a:gd name="connsiteY3" fmla="*/ 89899 h 97266"/>
                <a:gd name="connsiteX4" fmla="*/ 120486 w 246889"/>
                <a:gd name="connsiteY4" fmla="*/ 10901 h 97266"/>
                <a:gd name="connsiteX5" fmla="*/ 223184 w 246889"/>
                <a:gd name="connsiteY5" fmla="*/ 8926 h 97266"/>
                <a:gd name="connsiteX0" fmla="*/ 223194 w 248288"/>
                <a:gd name="connsiteY0" fmla="*/ 4930 h 93270"/>
                <a:gd name="connsiteX1" fmla="*/ 238993 w 248288"/>
                <a:gd name="connsiteY1" fmla="*/ 83928 h 93270"/>
                <a:gd name="connsiteX2" fmla="*/ 120496 w 248288"/>
                <a:gd name="connsiteY2" fmla="*/ 87879 h 93270"/>
                <a:gd name="connsiteX3" fmla="*/ 25 w 248288"/>
                <a:gd name="connsiteY3" fmla="*/ 85903 h 93270"/>
                <a:gd name="connsiteX4" fmla="*/ 84947 w 248288"/>
                <a:gd name="connsiteY4" fmla="*/ 16780 h 93270"/>
                <a:gd name="connsiteX5" fmla="*/ 223194 w 248288"/>
                <a:gd name="connsiteY5" fmla="*/ 4930 h 93270"/>
                <a:gd name="connsiteX0" fmla="*/ 223184 w 246683"/>
                <a:gd name="connsiteY0" fmla="*/ 13745 h 102085"/>
                <a:gd name="connsiteX1" fmla="*/ 238983 w 246683"/>
                <a:gd name="connsiteY1" fmla="*/ 92743 h 102085"/>
                <a:gd name="connsiteX2" fmla="*/ 120486 w 246683"/>
                <a:gd name="connsiteY2" fmla="*/ 96694 h 102085"/>
                <a:gd name="connsiteX3" fmla="*/ 15 w 246683"/>
                <a:gd name="connsiteY3" fmla="*/ 94718 h 102085"/>
                <a:gd name="connsiteX4" fmla="*/ 126411 w 246683"/>
                <a:gd name="connsiteY4" fmla="*/ 7820 h 102085"/>
                <a:gd name="connsiteX5" fmla="*/ 223184 w 246683"/>
                <a:gd name="connsiteY5" fmla="*/ 13745 h 102085"/>
                <a:gd name="connsiteX0" fmla="*/ 223187 w 246686"/>
                <a:gd name="connsiteY0" fmla="*/ 7550 h 95890"/>
                <a:gd name="connsiteX1" fmla="*/ 238986 w 246686"/>
                <a:gd name="connsiteY1" fmla="*/ 86548 h 95890"/>
                <a:gd name="connsiteX2" fmla="*/ 120489 w 246686"/>
                <a:gd name="connsiteY2" fmla="*/ 90499 h 95890"/>
                <a:gd name="connsiteX3" fmla="*/ 18 w 246686"/>
                <a:gd name="connsiteY3" fmla="*/ 88523 h 95890"/>
                <a:gd name="connsiteX4" fmla="*/ 126414 w 246686"/>
                <a:gd name="connsiteY4" fmla="*/ 1625 h 95890"/>
                <a:gd name="connsiteX5" fmla="*/ 223187 w 246686"/>
                <a:gd name="connsiteY5" fmla="*/ 7550 h 95890"/>
                <a:gd name="connsiteX0" fmla="*/ 227133 w 248013"/>
                <a:gd name="connsiteY0" fmla="*/ 13746 h 102086"/>
                <a:gd name="connsiteX1" fmla="*/ 238983 w 248013"/>
                <a:gd name="connsiteY1" fmla="*/ 92744 h 102086"/>
                <a:gd name="connsiteX2" fmla="*/ 120486 w 248013"/>
                <a:gd name="connsiteY2" fmla="*/ 96695 h 102086"/>
                <a:gd name="connsiteX3" fmla="*/ 15 w 248013"/>
                <a:gd name="connsiteY3" fmla="*/ 94719 h 102086"/>
                <a:gd name="connsiteX4" fmla="*/ 126411 w 248013"/>
                <a:gd name="connsiteY4" fmla="*/ 7821 h 102086"/>
                <a:gd name="connsiteX5" fmla="*/ 227133 w 248013"/>
                <a:gd name="connsiteY5" fmla="*/ 13746 h 102086"/>
                <a:gd name="connsiteX0" fmla="*/ 227133 w 249041"/>
                <a:gd name="connsiteY0" fmla="*/ 11407 h 99747"/>
                <a:gd name="connsiteX1" fmla="*/ 238983 w 249041"/>
                <a:gd name="connsiteY1" fmla="*/ 90405 h 99747"/>
                <a:gd name="connsiteX2" fmla="*/ 120486 w 249041"/>
                <a:gd name="connsiteY2" fmla="*/ 94356 h 99747"/>
                <a:gd name="connsiteX3" fmla="*/ 15 w 249041"/>
                <a:gd name="connsiteY3" fmla="*/ 92380 h 99747"/>
                <a:gd name="connsiteX4" fmla="*/ 126411 w 249041"/>
                <a:gd name="connsiteY4" fmla="*/ 5482 h 99747"/>
                <a:gd name="connsiteX5" fmla="*/ 227133 w 249041"/>
                <a:gd name="connsiteY5" fmla="*/ 11407 h 99747"/>
                <a:gd name="connsiteX0" fmla="*/ 227133 w 243144"/>
                <a:gd name="connsiteY0" fmla="*/ 11407 h 101983"/>
                <a:gd name="connsiteX1" fmla="*/ 238983 w 243144"/>
                <a:gd name="connsiteY1" fmla="*/ 90405 h 101983"/>
                <a:gd name="connsiteX2" fmla="*/ 120486 w 243144"/>
                <a:gd name="connsiteY2" fmla="*/ 94356 h 101983"/>
                <a:gd name="connsiteX3" fmla="*/ 15 w 243144"/>
                <a:gd name="connsiteY3" fmla="*/ 92380 h 101983"/>
                <a:gd name="connsiteX4" fmla="*/ 126411 w 243144"/>
                <a:gd name="connsiteY4" fmla="*/ 5482 h 101983"/>
                <a:gd name="connsiteX5" fmla="*/ 227133 w 243144"/>
                <a:gd name="connsiteY5" fmla="*/ 11407 h 101983"/>
                <a:gd name="connsiteX0" fmla="*/ 227133 w 243144"/>
                <a:gd name="connsiteY0" fmla="*/ 11407 h 107617"/>
                <a:gd name="connsiteX1" fmla="*/ 238983 w 243144"/>
                <a:gd name="connsiteY1" fmla="*/ 90405 h 107617"/>
                <a:gd name="connsiteX2" fmla="*/ 120486 w 243144"/>
                <a:gd name="connsiteY2" fmla="*/ 94356 h 107617"/>
                <a:gd name="connsiteX3" fmla="*/ 15 w 243144"/>
                <a:gd name="connsiteY3" fmla="*/ 92380 h 107617"/>
                <a:gd name="connsiteX4" fmla="*/ 126411 w 243144"/>
                <a:gd name="connsiteY4" fmla="*/ 5482 h 107617"/>
                <a:gd name="connsiteX5" fmla="*/ 227133 w 243144"/>
                <a:gd name="connsiteY5" fmla="*/ 11407 h 107617"/>
                <a:gd name="connsiteX0" fmla="*/ 227133 w 247182"/>
                <a:gd name="connsiteY0" fmla="*/ 11407 h 107617"/>
                <a:gd name="connsiteX1" fmla="*/ 238983 w 247182"/>
                <a:gd name="connsiteY1" fmla="*/ 90405 h 107617"/>
                <a:gd name="connsiteX2" fmla="*/ 146160 w 247182"/>
                <a:gd name="connsiteY2" fmla="*/ 94356 h 107617"/>
                <a:gd name="connsiteX3" fmla="*/ 15 w 247182"/>
                <a:gd name="connsiteY3" fmla="*/ 92380 h 107617"/>
                <a:gd name="connsiteX4" fmla="*/ 126411 w 247182"/>
                <a:gd name="connsiteY4" fmla="*/ 5482 h 107617"/>
                <a:gd name="connsiteX5" fmla="*/ 227133 w 247182"/>
                <a:gd name="connsiteY5" fmla="*/ 11407 h 107617"/>
                <a:gd name="connsiteX0" fmla="*/ 227133 w 247453"/>
                <a:gd name="connsiteY0" fmla="*/ 14122 h 110034"/>
                <a:gd name="connsiteX1" fmla="*/ 240747 w 247453"/>
                <a:gd name="connsiteY1" fmla="*/ 100740 h 110034"/>
                <a:gd name="connsiteX2" fmla="*/ 146160 w 247453"/>
                <a:gd name="connsiteY2" fmla="*/ 97071 h 110034"/>
                <a:gd name="connsiteX3" fmla="*/ 15 w 247453"/>
                <a:gd name="connsiteY3" fmla="*/ 95095 h 110034"/>
                <a:gd name="connsiteX4" fmla="*/ 126411 w 247453"/>
                <a:gd name="connsiteY4" fmla="*/ 8197 h 110034"/>
                <a:gd name="connsiteX5" fmla="*/ 227133 w 247453"/>
                <a:gd name="connsiteY5" fmla="*/ 14122 h 110034"/>
                <a:gd name="connsiteX0" fmla="*/ 227133 w 247453"/>
                <a:gd name="connsiteY0" fmla="*/ 14122 h 112425"/>
                <a:gd name="connsiteX1" fmla="*/ 240747 w 247453"/>
                <a:gd name="connsiteY1" fmla="*/ 100740 h 112425"/>
                <a:gd name="connsiteX2" fmla="*/ 146160 w 247453"/>
                <a:gd name="connsiteY2" fmla="*/ 104691 h 112425"/>
                <a:gd name="connsiteX3" fmla="*/ 15 w 247453"/>
                <a:gd name="connsiteY3" fmla="*/ 95095 h 112425"/>
                <a:gd name="connsiteX4" fmla="*/ 126411 w 247453"/>
                <a:gd name="connsiteY4" fmla="*/ 8197 h 112425"/>
                <a:gd name="connsiteX5" fmla="*/ 227133 w 247453"/>
                <a:gd name="connsiteY5" fmla="*/ 14122 h 112425"/>
                <a:gd name="connsiteX0" fmla="*/ 227133 w 247453"/>
                <a:gd name="connsiteY0" fmla="*/ 7701 h 106004"/>
                <a:gd name="connsiteX1" fmla="*/ 240747 w 247453"/>
                <a:gd name="connsiteY1" fmla="*/ 94319 h 106004"/>
                <a:gd name="connsiteX2" fmla="*/ 146160 w 247453"/>
                <a:gd name="connsiteY2" fmla="*/ 98270 h 106004"/>
                <a:gd name="connsiteX3" fmla="*/ 15 w 247453"/>
                <a:gd name="connsiteY3" fmla="*/ 88674 h 106004"/>
                <a:gd name="connsiteX4" fmla="*/ 126411 w 247453"/>
                <a:gd name="connsiteY4" fmla="*/ 1776 h 106004"/>
                <a:gd name="connsiteX5" fmla="*/ 227133 w 247453"/>
                <a:gd name="connsiteY5" fmla="*/ 7701 h 106004"/>
                <a:gd name="connsiteX0" fmla="*/ 227132 w 247123"/>
                <a:gd name="connsiteY0" fmla="*/ 9857 h 108160"/>
                <a:gd name="connsiteX1" fmla="*/ 240746 w 247123"/>
                <a:gd name="connsiteY1" fmla="*/ 96475 h 108160"/>
                <a:gd name="connsiteX2" fmla="*/ 146159 w 247123"/>
                <a:gd name="connsiteY2" fmla="*/ 100426 h 108160"/>
                <a:gd name="connsiteX3" fmla="*/ 14 w 247123"/>
                <a:gd name="connsiteY3" fmla="*/ 90830 h 108160"/>
                <a:gd name="connsiteX4" fmla="*/ 135228 w 247123"/>
                <a:gd name="connsiteY4" fmla="*/ 122 h 108160"/>
                <a:gd name="connsiteX5" fmla="*/ 227132 w 247123"/>
                <a:gd name="connsiteY5" fmla="*/ 9857 h 108160"/>
                <a:gd name="connsiteX0" fmla="*/ 227132 w 247520"/>
                <a:gd name="connsiteY0" fmla="*/ 9857 h 108160"/>
                <a:gd name="connsiteX1" fmla="*/ 240746 w 247520"/>
                <a:gd name="connsiteY1" fmla="*/ 96475 h 108160"/>
                <a:gd name="connsiteX2" fmla="*/ 146159 w 247520"/>
                <a:gd name="connsiteY2" fmla="*/ 100426 h 108160"/>
                <a:gd name="connsiteX3" fmla="*/ 14 w 247520"/>
                <a:gd name="connsiteY3" fmla="*/ 90830 h 108160"/>
                <a:gd name="connsiteX4" fmla="*/ 135228 w 247520"/>
                <a:gd name="connsiteY4" fmla="*/ 122 h 108160"/>
                <a:gd name="connsiteX5" fmla="*/ 227132 w 247520"/>
                <a:gd name="connsiteY5" fmla="*/ 9857 h 108160"/>
                <a:gd name="connsiteX0" fmla="*/ 221840 w 245898"/>
                <a:gd name="connsiteY0" fmla="*/ 12067 h 112275"/>
                <a:gd name="connsiteX1" fmla="*/ 240745 w 245898"/>
                <a:gd name="connsiteY1" fmla="*/ 100590 h 112275"/>
                <a:gd name="connsiteX2" fmla="*/ 146158 w 245898"/>
                <a:gd name="connsiteY2" fmla="*/ 104541 h 112275"/>
                <a:gd name="connsiteX3" fmla="*/ 13 w 245898"/>
                <a:gd name="connsiteY3" fmla="*/ 94945 h 112275"/>
                <a:gd name="connsiteX4" fmla="*/ 135227 w 245898"/>
                <a:gd name="connsiteY4" fmla="*/ 4237 h 112275"/>
                <a:gd name="connsiteX5" fmla="*/ 221840 w 245898"/>
                <a:gd name="connsiteY5" fmla="*/ 12067 h 112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898" h="112275">
                  <a:moveTo>
                    <a:pt x="221840" y="12067"/>
                  </a:moveTo>
                  <a:cubicBezTo>
                    <a:pt x="241189" y="9076"/>
                    <a:pt x="253359" y="85178"/>
                    <a:pt x="240745" y="100590"/>
                  </a:cubicBezTo>
                  <a:cubicBezTo>
                    <a:pt x="228131" y="116002"/>
                    <a:pt x="186280" y="105482"/>
                    <a:pt x="146158" y="104541"/>
                  </a:cubicBezTo>
                  <a:cubicBezTo>
                    <a:pt x="106036" y="103600"/>
                    <a:pt x="1330" y="127861"/>
                    <a:pt x="13" y="94945"/>
                  </a:cubicBezTo>
                  <a:cubicBezTo>
                    <a:pt x="-1304" y="79804"/>
                    <a:pt x="98256" y="18050"/>
                    <a:pt x="135227" y="4237"/>
                  </a:cubicBezTo>
                  <a:cubicBezTo>
                    <a:pt x="172198" y="-9576"/>
                    <a:pt x="202491" y="15058"/>
                    <a:pt x="221840" y="12067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28C55532-ECED-4879-8459-16BB5ADC926E}"/>
                </a:ext>
              </a:extLst>
            </p:cNvPr>
            <p:cNvSpPr/>
            <p:nvPr/>
          </p:nvSpPr>
          <p:spPr>
            <a:xfrm rot="601980">
              <a:off x="5582133" y="3467471"/>
              <a:ext cx="143560" cy="356577"/>
            </a:xfrm>
            <a:custGeom>
              <a:avLst/>
              <a:gdLst>
                <a:gd name="connsiteX0" fmla="*/ 6457 w 165048"/>
                <a:gd name="connsiteY0" fmla="*/ 44808 h 353407"/>
                <a:gd name="connsiteX1" fmla="*/ 61409 w 165048"/>
                <a:gd name="connsiteY1" fmla="*/ 847 h 353407"/>
                <a:gd name="connsiteX2" fmla="*/ 129550 w 165048"/>
                <a:gd name="connsiteY2" fmla="*/ 31620 h 353407"/>
                <a:gd name="connsiteX3" fmla="*/ 155927 w 165048"/>
                <a:gd name="connsiteY3" fmla="*/ 200872 h 353407"/>
                <a:gd name="connsiteX4" fmla="*/ 160323 w 165048"/>
                <a:gd name="connsiteY4" fmla="*/ 306379 h 353407"/>
                <a:gd name="connsiteX5" fmla="*/ 92182 w 165048"/>
                <a:gd name="connsiteY5" fmla="*/ 352539 h 353407"/>
                <a:gd name="connsiteX6" fmla="*/ 15250 w 165048"/>
                <a:gd name="connsiteY6" fmla="*/ 323964 h 353407"/>
                <a:gd name="connsiteX7" fmla="*/ 2061 w 165048"/>
                <a:gd name="connsiteY7" fmla="*/ 183287 h 353407"/>
                <a:gd name="connsiteX8" fmla="*/ 6457 w 165048"/>
                <a:gd name="connsiteY8" fmla="*/ 44808 h 353407"/>
                <a:gd name="connsiteX0" fmla="*/ 6885 w 165476"/>
                <a:gd name="connsiteY0" fmla="*/ 44808 h 352670"/>
                <a:gd name="connsiteX1" fmla="*/ 61837 w 165476"/>
                <a:gd name="connsiteY1" fmla="*/ 847 h 352670"/>
                <a:gd name="connsiteX2" fmla="*/ 129978 w 165476"/>
                <a:gd name="connsiteY2" fmla="*/ 31620 h 352670"/>
                <a:gd name="connsiteX3" fmla="*/ 156355 w 165476"/>
                <a:gd name="connsiteY3" fmla="*/ 200872 h 352670"/>
                <a:gd name="connsiteX4" fmla="*/ 160751 w 165476"/>
                <a:gd name="connsiteY4" fmla="*/ 306379 h 352670"/>
                <a:gd name="connsiteX5" fmla="*/ 92610 w 165476"/>
                <a:gd name="connsiteY5" fmla="*/ 352539 h 352670"/>
                <a:gd name="connsiteX6" fmla="*/ 22273 w 165476"/>
                <a:gd name="connsiteY6" fmla="*/ 315172 h 352670"/>
                <a:gd name="connsiteX7" fmla="*/ 2489 w 165476"/>
                <a:gd name="connsiteY7" fmla="*/ 183287 h 352670"/>
                <a:gd name="connsiteX8" fmla="*/ 6885 w 165476"/>
                <a:gd name="connsiteY8" fmla="*/ 44808 h 352670"/>
                <a:gd name="connsiteX0" fmla="*/ 6885 w 159537"/>
                <a:gd name="connsiteY0" fmla="*/ 44808 h 352733"/>
                <a:gd name="connsiteX1" fmla="*/ 61837 w 159537"/>
                <a:gd name="connsiteY1" fmla="*/ 847 h 352733"/>
                <a:gd name="connsiteX2" fmla="*/ 129978 w 159537"/>
                <a:gd name="connsiteY2" fmla="*/ 31620 h 352733"/>
                <a:gd name="connsiteX3" fmla="*/ 156355 w 159537"/>
                <a:gd name="connsiteY3" fmla="*/ 200872 h 352733"/>
                <a:gd name="connsiteX4" fmla="*/ 151959 w 159537"/>
                <a:gd name="connsiteY4" fmla="*/ 304181 h 352733"/>
                <a:gd name="connsiteX5" fmla="*/ 92610 w 159537"/>
                <a:gd name="connsiteY5" fmla="*/ 352539 h 352733"/>
                <a:gd name="connsiteX6" fmla="*/ 22273 w 159537"/>
                <a:gd name="connsiteY6" fmla="*/ 315172 h 352733"/>
                <a:gd name="connsiteX7" fmla="*/ 2489 w 159537"/>
                <a:gd name="connsiteY7" fmla="*/ 183287 h 352733"/>
                <a:gd name="connsiteX8" fmla="*/ 6885 w 159537"/>
                <a:gd name="connsiteY8" fmla="*/ 44808 h 352733"/>
                <a:gd name="connsiteX0" fmla="*/ 6885 w 156440"/>
                <a:gd name="connsiteY0" fmla="*/ 44449 h 352374"/>
                <a:gd name="connsiteX1" fmla="*/ 61837 w 156440"/>
                <a:gd name="connsiteY1" fmla="*/ 488 h 352374"/>
                <a:gd name="connsiteX2" fmla="*/ 129978 w 156440"/>
                <a:gd name="connsiteY2" fmla="*/ 31261 h 352374"/>
                <a:gd name="connsiteX3" fmla="*/ 149760 w 156440"/>
                <a:gd name="connsiteY3" fmla="*/ 171938 h 352374"/>
                <a:gd name="connsiteX4" fmla="*/ 151959 w 156440"/>
                <a:gd name="connsiteY4" fmla="*/ 303822 h 352374"/>
                <a:gd name="connsiteX5" fmla="*/ 92610 w 156440"/>
                <a:gd name="connsiteY5" fmla="*/ 352180 h 352374"/>
                <a:gd name="connsiteX6" fmla="*/ 22273 w 156440"/>
                <a:gd name="connsiteY6" fmla="*/ 314813 h 352374"/>
                <a:gd name="connsiteX7" fmla="*/ 2489 w 156440"/>
                <a:gd name="connsiteY7" fmla="*/ 182928 h 352374"/>
                <a:gd name="connsiteX8" fmla="*/ 6885 w 156440"/>
                <a:gd name="connsiteY8" fmla="*/ 44449 h 352374"/>
                <a:gd name="connsiteX0" fmla="*/ 6885 w 153367"/>
                <a:gd name="connsiteY0" fmla="*/ 44449 h 352607"/>
                <a:gd name="connsiteX1" fmla="*/ 61837 w 153367"/>
                <a:gd name="connsiteY1" fmla="*/ 488 h 352607"/>
                <a:gd name="connsiteX2" fmla="*/ 129978 w 153367"/>
                <a:gd name="connsiteY2" fmla="*/ 31261 h 352607"/>
                <a:gd name="connsiteX3" fmla="*/ 149760 w 153367"/>
                <a:gd name="connsiteY3" fmla="*/ 171938 h 352607"/>
                <a:gd name="connsiteX4" fmla="*/ 147562 w 153367"/>
                <a:gd name="connsiteY4" fmla="*/ 297228 h 352607"/>
                <a:gd name="connsiteX5" fmla="*/ 92610 w 153367"/>
                <a:gd name="connsiteY5" fmla="*/ 352180 h 352607"/>
                <a:gd name="connsiteX6" fmla="*/ 22273 w 153367"/>
                <a:gd name="connsiteY6" fmla="*/ 314813 h 352607"/>
                <a:gd name="connsiteX7" fmla="*/ 2489 w 153367"/>
                <a:gd name="connsiteY7" fmla="*/ 182928 h 352607"/>
                <a:gd name="connsiteX8" fmla="*/ 6885 w 153367"/>
                <a:gd name="connsiteY8" fmla="*/ 44449 h 352607"/>
                <a:gd name="connsiteX0" fmla="*/ 7178 w 153660"/>
                <a:gd name="connsiteY0" fmla="*/ 44449 h 352310"/>
                <a:gd name="connsiteX1" fmla="*/ 62130 w 153660"/>
                <a:gd name="connsiteY1" fmla="*/ 488 h 352310"/>
                <a:gd name="connsiteX2" fmla="*/ 130271 w 153660"/>
                <a:gd name="connsiteY2" fmla="*/ 31261 h 352310"/>
                <a:gd name="connsiteX3" fmla="*/ 150053 w 153660"/>
                <a:gd name="connsiteY3" fmla="*/ 171938 h 352310"/>
                <a:gd name="connsiteX4" fmla="*/ 147855 w 153660"/>
                <a:gd name="connsiteY4" fmla="*/ 297228 h 352310"/>
                <a:gd name="connsiteX5" fmla="*/ 92903 w 153660"/>
                <a:gd name="connsiteY5" fmla="*/ 352180 h 352310"/>
                <a:gd name="connsiteX6" fmla="*/ 26962 w 153660"/>
                <a:gd name="connsiteY6" fmla="*/ 308219 h 352310"/>
                <a:gd name="connsiteX7" fmla="*/ 2782 w 153660"/>
                <a:gd name="connsiteY7" fmla="*/ 182928 h 352310"/>
                <a:gd name="connsiteX8" fmla="*/ 7178 w 153660"/>
                <a:gd name="connsiteY8" fmla="*/ 44449 h 352310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82928 h 341473"/>
                <a:gd name="connsiteX8" fmla="*/ 7178 w 153958"/>
                <a:gd name="connsiteY8" fmla="*/ 44449 h 341473"/>
                <a:gd name="connsiteX0" fmla="*/ 5932 w 152712"/>
                <a:gd name="connsiteY0" fmla="*/ 44449 h 341473"/>
                <a:gd name="connsiteX1" fmla="*/ 60884 w 152712"/>
                <a:gd name="connsiteY1" fmla="*/ 488 h 341473"/>
                <a:gd name="connsiteX2" fmla="*/ 129025 w 152712"/>
                <a:gd name="connsiteY2" fmla="*/ 31261 h 341473"/>
                <a:gd name="connsiteX3" fmla="*/ 148807 w 152712"/>
                <a:gd name="connsiteY3" fmla="*/ 171938 h 341473"/>
                <a:gd name="connsiteX4" fmla="*/ 146609 w 152712"/>
                <a:gd name="connsiteY4" fmla="*/ 297228 h 341473"/>
                <a:gd name="connsiteX5" fmla="*/ 87260 w 152712"/>
                <a:gd name="connsiteY5" fmla="*/ 341190 h 341473"/>
                <a:gd name="connsiteX6" fmla="*/ 25716 w 152712"/>
                <a:gd name="connsiteY6" fmla="*/ 308219 h 341473"/>
                <a:gd name="connsiteX7" fmla="*/ 3734 w 152712"/>
                <a:gd name="connsiteY7" fmla="*/ 169740 h 341473"/>
                <a:gd name="connsiteX8" fmla="*/ 5932 w 152712"/>
                <a:gd name="connsiteY8" fmla="*/ 44449 h 341473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69740 h 341473"/>
                <a:gd name="connsiteX8" fmla="*/ 7178 w 153958"/>
                <a:gd name="connsiteY8" fmla="*/ 44449 h 341473"/>
                <a:gd name="connsiteX0" fmla="*/ 6886 w 153666"/>
                <a:gd name="connsiteY0" fmla="*/ 44449 h 341196"/>
                <a:gd name="connsiteX1" fmla="*/ 61838 w 153666"/>
                <a:gd name="connsiteY1" fmla="*/ 488 h 341196"/>
                <a:gd name="connsiteX2" fmla="*/ 129979 w 153666"/>
                <a:gd name="connsiteY2" fmla="*/ 31261 h 341196"/>
                <a:gd name="connsiteX3" fmla="*/ 149761 w 153666"/>
                <a:gd name="connsiteY3" fmla="*/ 171938 h 341196"/>
                <a:gd name="connsiteX4" fmla="*/ 147563 w 153666"/>
                <a:gd name="connsiteY4" fmla="*/ 297228 h 341196"/>
                <a:gd name="connsiteX5" fmla="*/ 88214 w 153666"/>
                <a:gd name="connsiteY5" fmla="*/ 341190 h 341196"/>
                <a:gd name="connsiteX6" fmla="*/ 22274 w 153666"/>
                <a:gd name="connsiteY6" fmla="*/ 295031 h 341196"/>
                <a:gd name="connsiteX7" fmla="*/ 2490 w 153666"/>
                <a:gd name="connsiteY7" fmla="*/ 169740 h 341196"/>
                <a:gd name="connsiteX8" fmla="*/ 6886 w 153666"/>
                <a:gd name="connsiteY8" fmla="*/ 44449 h 341196"/>
                <a:gd name="connsiteX0" fmla="*/ 6886 w 152380"/>
                <a:gd name="connsiteY0" fmla="*/ 44449 h 341216"/>
                <a:gd name="connsiteX1" fmla="*/ 61838 w 152380"/>
                <a:gd name="connsiteY1" fmla="*/ 488 h 341216"/>
                <a:gd name="connsiteX2" fmla="*/ 129979 w 152380"/>
                <a:gd name="connsiteY2" fmla="*/ 31261 h 341216"/>
                <a:gd name="connsiteX3" fmla="*/ 149761 w 152380"/>
                <a:gd name="connsiteY3" fmla="*/ 171938 h 341216"/>
                <a:gd name="connsiteX4" fmla="*/ 145365 w 152380"/>
                <a:gd name="connsiteY4" fmla="*/ 299426 h 341216"/>
                <a:gd name="connsiteX5" fmla="*/ 88214 w 152380"/>
                <a:gd name="connsiteY5" fmla="*/ 341190 h 341216"/>
                <a:gd name="connsiteX6" fmla="*/ 22274 w 152380"/>
                <a:gd name="connsiteY6" fmla="*/ 295031 h 341216"/>
                <a:gd name="connsiteX7" fmla="*/ 2490 w 152380"/>
                <a:gd name="connsiteY7" fmla="*/ 169740 h 341216"/>
                <a:gd name="connsiteX8" fmla="*/ 6886 w 152380"/>
                <a:gd name="connsiteY8" fmla="*/ 44449 h 341216"/>
                <a:gd name="connsiteX0" fmla="*/ 6886 w 152646"/>
                <a:gd name="connsiteY0" fmla="*/ 44449 h 339021"/>
                <a:gd name="connsiteX1" fmla="*/ 61838 w 152646"/>
                <a:gd name="connsiteY1" fmla="*/ 488 h 339021"/>
                <a:gd name="connsiteX2" fmla="*/ 129979 w 152646"/>
                <a:gd name="connsiteY2" fmla="*/ 31261 h 339021"/>
                <a:gd name="connsiteX3" fmla="*/ 149761 w 152646"/>
                <a:gd name="connsiteY3" fmla="*/ 171938 h 339021"/>
                <a:gd name="connsiteX4" fmla="*/ 145365 w 152646"/>
                <a:gd name="connsiteY4" fmla="*/ 299426 h 339021"/>
                <a:gd name="connsiteX5" fmla="*/ 83818 w 152646"/>
                <a:gd name="connsiteY5" fmla="*/ 338991 h 339021"/>
                <a:gd name="connsiteX6" fmla="*/ 22274 w 152646"/>
                <a:gd name="connsiteY6" fmla="*/ 295031 h 339021"/>
                <a:gd name="connsiteX7" fmla="*/ 2490 w 152646"/>
                <a:gd name="connsiteY7" fmla="*/ 169740 h 339021"/>
                <a:gd name="connsiteX8" fmla="*/ 6886 w 152646"/>
                <a:gd name="connsiteY8" fmla="*/ 44449 h 339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2646" h="339021">
                  <a:moveTo>
                    <a:pt x="6886" y="44449"/>
                  </a:moveTo>
                  <a:cubicBezTo>
                    <a:pt x="16777" y="16240"/>
                    <a:pt x="41323" y="2686"/>
                    <a:pt x="61838" y="488"/>
                  </a:cubicBezTo>
                  <a:cubicBezTo>
                    <a:pt x="82354" y="-1710"/>
                    <a:pt x="115325" y="2686"/>
                    <a:pt x="129979" y="31261"/>
                  </a:cubicBezTo>
                  <a:cubicBezTo>
                    <a:pt x="144633" y="59836"/>
                    <a:pt x="147197" y="127244"/>
                    <a:pt x="149761" y="171938"/>
                  </a:cubicBezTo>
                  <a:cubicBezTo>
                    <a:pt x="152325" y="216632"/>
                    <a:pt x="156355" y="271584"/>
                    <a:pt x="145365" y="299426"/>
                  </a:cubicBezTo>
                  <a:cubicBezTo>
                    <a:pt x="134375" y="327268"/>
                    <a:pt x="104333" y="339723"/>
                    <a:pt x="83818" y="338991"/>
                  </a:cubicBezTo>
                  <a:cubicBezTo>
                    <a:pt x="63303" y="338259"/>
                    <a:pt x="37294" y="323240"/>
                    <a:pt x="22274" y="295031"/>
                  </a:cubicBezTo>
                  <a:cubicBezTo>
                    <a:pt x="7254" y="266822"/>
                    <a:pt x="5055" y="211504"/>
                    <a:pt x="2490" y="169740"/>
                  </a:cubicBezTo>
                  <a:cubicBezTo>
                    <a:pt x="-75" y="127976"/>
                    <a:pt x="-3005" y="72658"/>
                    <a:pt x="6886" y="44449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12D80DA7-8F12-48A6-BE09-E8C54F93801A}"/>
                </a:ext>
              </a:extLst>
            </p:cNvPr>
            <p:cNvSpPr/>
            <p:nvPr/>
          </p:nvSpPr>
          <p:spPr>
            <a:xfrm rot="707906">
              <a:off x="5465707" y="3682178"/>
              <a:ext cx="197568" cy="623311"/>
            </a:xfrm>
            <a:custGeom>
              <a:avLst/>
              <a:gdLst>
                <a:gd name="connsiteX0" fmla="*/ 63868 w 187016"/>
                <a:gd name="connsiteY0" fmla="*/ 62019 h 502838"/>
                <a:gd name="connsiteX1" fmla="*/ 86420 w 187016"/>
                <a:gd name="connsiteY1" fmla="*/ 512 h 502838"/>
                <a:gd name="connsiteX2" fmla="*/ 168429 w 187016"/>
                <a:gd name="connsiteY2" fmla="*/ 47667 h 502838"/>
                <a:gd name="connsiteX3" fmla="*/ 156128 w 187016"/>
                <a:gd name="connsiteY3" fmla="*/ 271142 h 502838"/>
                <a:gd name="connsiteX4" fmla="*/ 186881 w 187016"/>
                <a:gd name="connsiteY4" fmla="*/ 412607 h 502838"/>
                <a:gd name="connsiteX5" fmla="*/ 141776 w 187016"/>
                <a:gd name="connsiteY5" fmla="*/ 363402 h 502838"/>
                <a:gd name="connsiteX6" fmla="*/ 162278 w 187016"/>
                <a:gd name="connsiteY6" fmla="*/ 490516 h 502838"/>
                <a:gd name="connsiteX7" fmla="*/ 117173 w 187016"/>
                <a:gd name="connsiteY7" fmla="*/ 394155 h 502838"/>
                <a:gd name="connsiteX8" fmla="*/ 113073 w 187016"/>
                <a:gd name="connsiteY8" fmla="*/ 502817 h 502838"/>
                <a:gd name="connsiteX9" fmla="*/ 86420 w 187016"/>
                <a:gd name="connsiteY9" fmla="*/ 404406 h 502838"/>
                <a:gd name="connsiteX10" fmla="*/ 59767 w 187016"/>
                <a:gd name="connsiteY10" fmla="*/ 500767 h 502838"/>
                <a:gd name="connsiteX11" fmla="*/ 53616 w 187016"/>
                <a:gd name="connsiteY11" fmla="*/ 402356 h 502838"/>
                <a:gd name="connsiteX12" fmla="*/ 311 w 187016"/>
                <a:gd name="connsiteY12" fmla="*/ 433109 h 502838"/>
                <a:gd name="connsiteX13" fmla="*/ 33114 w 187016"/>
                <a:gd name="connsiteY13" fmla="*/ 355201 h 502838"/>
                <a:gd name="connsiteX14" fmla="*/ 63868 w 187016"/>
                <a:gd name="connsiteY14" fmla="*/ 303945 h 502838"/>
                <a:gd name="connsiteX15" fmla="*/ 63868 w 187016"/>
                <a:gd name="connsiteY15" fmla="*/ 62019 h 502838"/>
                <a:gd name="connsiteX0" fmla="*/ 63868 w 187016"/>
                <a:gd name="connsiteY0" fmla="*/ 63996 h 504815"/>
                <a:gd name="connsiteX1" fmla="*/ 113073 w 187016"/>
                <a:gd name="connsiteY1" fmla="*/ 439 h 504815"/>
                <a:gd name="connsiteX2" fmla="*/ 168429 w 187016"/>
                <a:gd name="connsiteY2" fmla="*/ 49644 h 504815"/>
                <a:gd name="connsiteX3" fmla="*/ 156128 w 187016"/>
                <a:gd name="connsiteY3" fmla="*/ 273119 h 504815"/>
                <a:gd name="connsiteX4" fmla="*/ 186881 w 187016"/>
                <a:gd name="connsiteY4" fmla="*/ 414584 h 504815"/>
                <a:gd name="connsiteX5" fmla="*/ 141776 w 187016"/>
                <a:gd name="connsiteY5" fmla="*/ 365379 h 504815"/>
                <a:gd name="connsiteX6" fmla="*/ 162278 w 187016"/>
                <a:gd name="connsiteY6" fmla="*/ 492493 h 504815"/>
                <a:gd name="connsiteX7" fmla="*/ 117173 w 187016"/>
                <a:gd name="connsiteY7" fmla="*/ 396132 h 504815"/>
                <a:gd name="connsiteX8" fmla="*/ 113073 w 187016"/>
                <a:gd name="connsiteY8" fmla="*/ 504794 h 504815"/>
                <a:gd name="connsiteX9" fmla="*/ 86420 w 187016"/>
                <a:gd name="connsiteY9" fmla="*/ 406383 h 504815"/>
                <a:gd name="connsiteX10" fmla="*/ 59767 w 187016"/>
                <a:gd name="connsiteY10" fmla="*/ 502744 h 504815"/>
                <a:gd name="connsiteX11" fmla="*/ 53616 w 187016"/>
                <a:gd name="connsiteY11" fmla="*/ 404333 h 504815"/>
                <a:gd name="connsiteX12" fmla="*/ 311 w 187016"/>
                <a:gd name="connsiteY12" fmla="*/ 435086 h 504815"/>
                <a:gd name="connsiteX13" fmla="*/ 33114 w 187016"/>
                <a:gd name="connsiteY13" fmla="*/ 357178 h 504815"/>
                <a:gd name="connsiteX14" fmla="*/ 63868 w 187016"/>
                <a:gd name="connsiteY14" fmla="*/ 305922 h 504815"/>
                <a:gd name="connsiteX15" fmla="*/ 63868 w 187016"/>
                <a:gd name="connsiteY15" fmla="*/ 63996 h 504815"/>
                <a:gd name="connsiteX0" fmla="*/ 57718 w 187016"/>
                <a:gd name="connsiteY0" fmla="*/ 53366 h 504437"/>
                <a:gd name="connsiteX1" fmla="*/ 113073 w 187016"/>
                <a:gd name="connsiteY1" fmla="*/ 61 h 504437"/>
                <a:gd name="connsiteX2" fmla="*/ 168429 w 187016"/>
                <a:gd name="connsiteY2" fmla="*/ 49266 h 504437"/>
                <a:gd name="connsiteX3" fmla="*/ 156128 w 187016"/>
                <a:gd name="connsiteY3" fmla="*/ 272741 h 504437"/>
                <a:gd name="connsiteX4" fmla="*/ 186881 w 187016"/>
                <a:gd name="connsiteY4" fmla="*/ 414206 h 504437"/>
                <a:gd name="connsiteX5" fmla="*/ 141776 w 187016"/>
                <a:gd name="connsiteY5" fmla="*/ 365001 h 504437"/>
                <a:gd name="connsiteX6" fmla="*/ 162278 w 187016"/>
                <a:gd name="connsiteY6" fmla="*/ 492115 h 504437"/>
                <a:gd name="connsiteX7" fmla="*/ 117173 w 187016"/>
                <a:gd name="connsiteY7" fmla="*/ 395754 h 504437"/>
                <a:gd name="connsiteX8" fmla="*/ 113073 w 187016"/>
                <a:gd name="connsiteY8" fmla="*/ 504416 h 504437"/>
                <a:gd name="connsiteX9" fmla="*/ 86420 w 187016"/>
                <a:gd name="connsiteY9" fmla="*/ 406005 h 504437"/>
                <a:gd name="connsiteX10" fmla="*/ 59767 w 187016"/>
                <a:gd name="connsiteY10" fmla="*/ 502366 h 504437"/>
                <a:gd name="connsiteX11" fmla="*/ 53616 w 187016"/>
                <a:gd name="connsiteY11" fmla="*/ 403955 h 504437"/>
                <a:gd name="connsiteX12" fmla="*/ 311 w 187016"/>
                <a:gd name="connsiteY12" fmla="*/ 434708 h 504437"/>
                <a:gd name="connsiteX13" fmla="*/ 33114 w 187016"/>
                <a:gd name="connsiteY13" fmla="*/ 356800 h 504437"/>
                <a:gd name="connsiteX14" fmla="*/ 63868 w 187016"/>
                <a:gd name="connsiteY14" fmla="*/ 305544 h 504437"/>
                <a:gd name="connsiteX15" fmla="*/ 57718 w 187016"/>
                <a:gd name="connsiteY15" fmla="*/ 53366 h 5044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9767 w 189311"/>
                <a:gd name="connsiteY10" fmla="*/ 5028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57718 w 189311"/>
                <a:gd name="connsiteY0" fmla="*/ 53866 h 504917"/>
                <a:gd name="connsiteX1" fmla="*/ 113073 w 189311"/>
                <a:gd name="connsiteY1" fmla="*/ 561 h 504917"/>
                <a:gd name="connsiteX2" fmla="*/ 170479 w 189311"/>
                <a:gd name="connsiteY2" fmla="*/ 43615 h 504917"/>
                <a:gd name="connsiteX3" fmla="*/ 156128 w 189311"/>
                <a:gd name="connsiteY3" fmla="*/ 273241 h 504917"/>
                <a:gd name="connsiteX4" fmla="*/ 186881 w 189311"/>
                <a:gd name="connsiteY4" fmla="*/ 414706 h 504917"/>
                <a:gd name="connsiteX5" fmla="*/ 141776 w 189311"/>
                <a:gd name="connsiteY5" fmla="*/ 365501 h 504917"/>
                <a:gd name="connsiteX6" fmla="*/ 162278 w 189311"/>
                <a:gd name="connsiteY6" fmla="*/ 492615 h 504917"/>
                <a:gd name="connsiteX7" fmla="*/ 117173 w 189311"/>
                <a:gd name="connsiteY7" fmla="*/ 396254 h 504917"/>
                <a:gd name="connsiteX8" fmla="*/ 113073 w 189311"/>
                <a:gd name="connsiteY8" fmla="*/ 504916 h 504917"/>
                <a:gd name="connsiteX9" fmla="*/ 86420 w 189311"/>
                <a:gd name="connsiteY9" fmla="*/ 406505 h 504917"/>
                <a:gd name="connsiteX10" fmla="*/ 70019 w 189311"/>
                <a:gd name="connsiteY10" fmla="*/ 504917 h 504917"/>
                <a:gd name="connsiteX11" fmla="*/ 53616 w 189311"/>
                <a:gd name="connsiteY11" fmla="*/ 404455 h 504917"/>
                <a:gd name="connsiteX12" fmla="*/ 311 w 189311"/>
                <a:gd name="connsiteY12" fmla="*/ 435208 h 504917"/>
                <a:gd name="connsiteX13" fmla="*/ 33114 w 189311"/>
                <a:gd name="connsiteY13" fmla="*/ 357300 h 504917"/>
                <a:gd name="connsiteX14" fmla="*/ 63868 w 189311"/>
                <a:gd name="connsiteY14" fmla="*/ 306044 h 504917"/>
                <a:gd name="connsiteX15" fmla="*/ 57718 w 189311"/>
                <a:gd name="connsiteY15" fmla="*/ 53866 h 504917"/>
                <a:gd name="connsiteX0" fmla="*/ 57718 w 189311"/>
                <a:gd name="connsiteY0" fmla="*/ 53866 h 504958"/>
                <a:gd name="connsiteX1" fmla="*/ 113073 w 189311"/>
                <a:gd name="connsiteY1" fmla="*/ 561 h 504958"/>
                <a:gd name="connsiteX2" fmla="*/ 170479 w 189311"/>
                <a:gd name="connsiteY2" fmla="*/ 43615 h 504958"/>
                <a:gd name="connsiteX3" fmla="*/ 156128 w 189311"/>
                <a:gd name="connsiteY3" fmla="*/ 273241 h 504958"/>
                <a:gd name="connsiteX4" fmla="*/ 186881 w 189311"/>
                <a:gd name="connsiteY4" fmla="*/ 414706 h 504958"/>
                <a:gd name="connsiteX5" fmla="*/ 141776 w 189311"/>
                <a:gd name="connsiteY5" fmla="*/ 365501 h 504958"/>
                <a:gd name="connsiteX6" fmla="*/ 162278 w 189311"/>
                <a:gd name="connsiteY6" fmla="*/ 492615 h 504958"/>
                <a:gd name="connsiteX7" fmla="*/ 117173 w 189311"/>
                <a:gd name="connsiteY7" fmla="*/ 396254 h 504958"/>
                <a:gd name="connsiteX8" fmla="*/ 113073 w 189311"/>
                <a:gd name="connsiteY8" fmla="*/ 504916 h 504958"/>
                <a:gd name="connsiteX9" fmla="*/ 86420 w 189311"/>
                <a:gd name="connsiteY9" fmla="*/ 406505 h 504958"/>
                <a:gd name="connsiteX10" fmla="*/ 70019 w 189311"/>
                <a:gd name="connsiteY10" fmla="*/ 504917 h 504958"/>
                <a:gd name="connsiteX11" fmla="*/ 53616 w 189311"/>
                <a:gd name="connsiteY11" fmla="*/ 404455 h 504958"/>
                <a:gd name="connsiteX12" fmla="*/ 311 w 189311"/>
                <a:gd name="connsiteY12" fmla="*/ 435208 h 504958"/>
                <a:gd name="connsiteX13" fmla="*/ 33114 w 189311"/>
                <a:gd name="connsiteY13" fmla="*/ 357300 h 504958"/>
                <a:gd name="connsiteX14" fmla="*/ 63868 w 189311"/>
                <a:gd name="connsiteY14" fmla="*/ 306044 h 504958"/>
                <a:gd name="connsiteX15" fmla="*/ 57718 w 189311"/>
                <a:gd name="connsiteY15" fmla="*/ 53866 h 504958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5667 w 189311"/>
                <a:gd name="connsiteY10" fmla="*/ 4987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62647 w 194240"/>
                <a:gd name="connsiteY0" fmla="*/ 53866 h 504916"/>
                <a:gd name="connsiteX1" fmla="*/ 118002 w 194240"/>
                <a:gd name="connsiteY1" fmla="*/ 561 h 504916"/>
                <a:gd name="connsiteX2" fmla="*/ 175408 w 194240"/>
                <a:gd name="connsiteY2" fmla="*/ 43615 h 504916"/>
                <a:gd name="connsiteX3" fmla="*/ 161057 w 194240"/>
                <a:gd name="connsiteY3" fmla="*/ 273241 h 504916"/>
                <a:gd name="connsiteX4" fmla="*/ 191810 w 194240"/>
                <a:gd name="connsiteY4" fmla="*/ 414706 h 504916"/>
                <a:gd name="connsiteX5" fmla="*/ 146705 w 194240"/>
                <a:gd name="connsiteY5" fmla="*/ 365501 h 504916"/>
                <a:gd name="connsiteX6" fmla="*/ 167207 w 194240"/>
                <a:gd name="connsiteY6" fmla="*/ 492615 h 504916"/>
                <a:gd name="connsiteX7" fmla="*/ 122102 w 194240"/>
                <a:gd name="connsiteY7" fmla="*/ 396254 h 504916"/>
                <a:gd name="connsiteX8" fmla="*/ 118002 w 194240"/>
                <a:gd name="connsiteY8" fmla="*/ 504916 h 504916"/>
                <a:gd name="connsiteX9" fmla="*/ 91349 w 194240"/>
                <a:gd name="connsiteY9" fmla="*/ 406505 h 504916"/>
                <a:gd name="connsiteX10" fmla="*/ 60596 w 194240"/>
                <a:gd name="connsiteY10" fmla="*/ 498766 h 504916"/>
                <a:gd name="connsiteX11" fmla="*/ 58545 w 194240"/>
                <a:gd name="connsiteY11" fmla="*/ 404455 h 504916"/>
                <a:gd name="connsiteX12" fmla="*/ 5240 w 194240"/>
                <a:gd name="connsiteY12" fmla="*/ 435208 h 504916"/>
                <a:gd name="connsiteX13" fmla="*/ 38043 w 194240"/>
                <a:gd name="connsiteY13" fmla="*/ 357300 h 504916"/>
                <a:gd name="connsiteX14" fmla="*/ 68797 w 194240"/>
                <a:gd name="connsiteY14" fmla="*/ 306044 h 504916"/>
                <a:gd name="connsiteX15" fmla="*/ 62647 w 194240"/>
                <a:gd name="connsiteY15" fmla="*/ 53866 h 504916"/>
                <a:gd name="connsiteX0" fmla="*/ 55316 w 186909"/>
                <a:gd name="connsiteY0" fmla="*/ 53866 h 504916"/>
                <a:gd name="connsiteX1" fmla="*/ 110671 w 186909"/>
                <a:gd name="connsiteY1" fmla="*/ 561 h 504916"/>
                <a:gd name="connsiteX2" fmla="*/ 168077 w 186909"/>
                <a:gd name="connsiteY2" fmla="*/ 43615 h 504916"/>
                <a:gd name="connsiteX3" fmla="*/ 153726 w 186909"/>
                <a:gd name="connsiteY3" fmla="*/ 273241 h 504916"/>
                <a:gd name="connsiteX4" fmla="*/ 184479 w 186909"/>
                <a:gd name="connsiteY4" fmla="*/ 414706 h 504916"/>
                <a:gd name="connsiteX5" fmla="*/ 139374 w 186909"/>
                <a:gd name="connsiteY5" fmla="*/ 365501 h 504916"/>
                <a:gd name="connsiteX6" fmla="*/ 159876 w 186909"/>
                <a:gd name="connsiteY6" fmla="*/ 492615 h 504916"/>
                <a:gd name="connsiteX7" fmla="*/ 114771 w 186909"/>
                <a:gd name="connsiteY7" fmla="*/ 396254 h 504916"/>
                <a:gd name="connsiteX8" fmla="*/ 110671 w 186909"/>
                <a:gd name="connsiteY8" fmla="*/ 504916 h 504916"/>
                <a:gd name="connsiteX9" fmla="*/ 84018 w 186909"/>
                <a:gd name="connsiteY9" fmla="*/ 406505 h 504916"/>
                <a:gd name="connsiteX10" fmla="*/ 53265 w 186909"/>
                <a:gd name="connsiteY10" fmla="*/ 498766 h 504916"/>
                <a:gd name="connsiteX11" fmla="*/ 51214 w 186909"/>
                <a:gd name="connsiteY11" fmla="*/ 404455 h 504916"/>
                <a:gd name="connsiteX12" fmla="*/ 6110 w 186909"/>
                <a:gd name="connsiteY12" fmla="*/ 420856 h 504916"/>
                <a:gd name="connsiteX13" fmla="*/ 30712 w 186909"/>
                <a:gd name="connsiteY13" fmla="*/ 357300 h 504916"/>
                <a:gd name="connsiteX14" fmla="*/ 61466 w 186909"/>
                <a:gd name="connsiteY14" fmla="*/ 306044 h 504916"/>
                <a:gd name="connsiteX15" fmla="*/ 55316 w 186909"/>
                <a:gd name="connsiteY15" fmla="*/ 53866 h 504916"/>
                <a:gd name="connsiteX0" fmla="*/ 49504 w 181097"/>
                <a:gd name="connsiteY0" fmla="*/ 53866 h 504916"/>
                <a:gd name="connsiteX1" fmla="*/ 104859 w 181097"/>
                <a:gd name="connsiteY1" fmla="*/ 561 h 504916"/>
                <a:gd name="connsiteX2" fmla="*/ 162265 w 181097"/>
                <a:gd name="connsiteY2" fmla="*/ 43615 h 504916"/>
                <a:gd name="connsiteX3" fmla="*/ 147914 w 181097"/>
                <a:gd name="connsiteY3" fmla="*/ 273241 h 504916"/>
                <a:gd name="connsiteX4" fmla="*/ 178667 w 181097"/>
                <a:gd name="connsiteY4" fmla="*/ 414706 h 504916"/>
                <a:gd name="connsiteX5" fmla="*/ 133562 w 181097"/>
                <a:gd name="connsiteY5" fmla="*/ 365501 h 504916"/>
                <a:gd name="connsiteX6" fmla="*/ 154064 w 181097"/>
                <a:gd name="connsiteY6" fmla="*/ 492615 h 504916"/>
                <a:gd name="connsiteX7" fmla="*/ 108959 w 181097"/>
                <a:gd name="connsiteY7" fmla="*/ 396254 h 504916"/>
                <a:gd name="connsiteX8" fmla="*/ 104859 w 181097"/>
                <a:gd name="connsiteY8" fmla="*/ 504916 h 504916"/>
                <a:gd name="connsiteX9" fmla="*/ 78206 w 181097"/>
                <a:gd name="connsiteY9" fmla="*/ 406505 h 504916"/>
                <a:gd name="connsiteX10" fmla="*/ 47453 w 181097"/>
                <a:gd name="connsiteY10" fmla="*/ 498766 h 504916"/>
                <a:gd name="connsiteX11" fmla="*/ 41301 w 181097"/>
                <a:gd name="connsiteY11" fmla="*/ 400354 h 504916"/>
                <a:gd name="connsiteX12" fmla="*/ 298 w 181097"/>
                <a:gd name="connsiteY12" fmla="*/ 420856 h 504916"/>
                <a:gd name="connsiteX13" fmla="*/ 24900 w 181097"/>
                <a:gd name="connsiteY13" fmla="*/ 357300 h 504916"/>
                <a:gd name="connsiteX14" fmla="*/ 55654 w 181097"/>
                <a:gd name="connsiteY14" fmla="*/ 306044 h 504916"/>
                <a:gd name="connsiteX15" fmla="*/ 49504 w 181097"/>
                <a:gd name="connsiteY15" fmla="*/ 53866 h 504916"/>
                <a:gd name="connsiteX0" fmla="*/ 52664 w 184257"/>
                <a:gd name="connsiteY0" fmla="*/ 53866 h 504916"/>
                <a:gd name="connsiteX1" fmla="*/ 108019 w 184257"/>
                <a:gd name="connsiteY1" fmla="*/ 561 h 504916"/>
                <a:gd name="connsiteX2" fmla="*/ 165425 w 184257"/>
                <a:gd name="connsiteY2" fmla="*/ 43615 h 504916"/>
                <a:gd name="connsiteX3" fmla="*/ 151074 w 184257"/>
                <a:gd name="connsiteY3" fmla="*/ 273241 h 504916"/>
                <a:gd name="connsiteX4" fmla="*/ 181827 w 184257"/>
                <a:gd name="connsiteY4" fmla="*/ 414706 h 504916"/>
                <a:gd name="connsiteX5" fmla="*/ 136722 w 184257"/>
                <a:gd name="connsiteY5" fmla="*/ 365501 h 504916"/>
                <a:gd name="connsiteX6" fmla="*/ 157224 w 184257"/>
                <a:gd name="connsiteY6" fmla="*/ 492615 h 504916"/>
                <a:gd name="connsiteX7" fmla="*/ 112119 w 184257"/>
                <a:gd name="connsiteY7" fmla="*/ 396254 h 504916"/>
                <a:gd name="connsiteX8" fmla="*/ 108019 w 184257"/>
                <a:gd name="connsiteY8" fmla="*/ 504916 h 504916"/>
                <a:gd name="connsiteX9" fmla="*/ 81366 w 184257"/>
                <a:gd name="connsiteY9" fmla="*/ 406505 h 504916"/>
                <a:gd name="connsiteX10" fmla="*/ 50613 w 184257"/>
                <a:gd name="connsiteY10" fmla="*/ 498766 h 504916"/>
                <a:gd name="connsiteX11" fmla="*/ 44461 w 184257"/>
                <a:gd name="connsiteY11" fmla="*/ 400354 h 504916"/>
                <a:gd name="connsiteX12" fmla="*/ 3458 w 184257"/>
                <a:gd name="connsiteY12" fmla="*/ 420856 h 504916"/>
                <a:gd name="connsiteX13" fmla="*/ 28060 w 184257"/>
                <a:gd name="connsiteY13" fmla="*/ 357300 h 504916"/>
                <a:gd name="connsiteX14" fmla="*/ 58814 w 184257"/>
                <a:gd name="connsiteY14" fmla="*/ 306044 h 504916"/>
                <a:gd name="connsiteX15" fmla="*/ 52664 w 184257"/>
                <a:gd name="connsiteY15" fmla="*/ 53866 h 504916"/>
                <a:gd name="connsiteX0" fmla="*/ 52664 w 181873"/>
                <a:gd name="connsiteY0" fmla="*/ 53866 h 504916"/>
                <a:gd name="connsiteX1" fmla="*/ 108019 w 181873"/>
                <a:gd name="connsiteY1" fmla="*/ 561 h 504916"/>
                <a:gd name="connsiteX2" fmla="*/ 165425 w 181873"/>
                <a:gd name="connsiteY2" fmla="*/ 43615 h 504916"/>
                <a:gd name="connsiteX3" fmla="*/ 151074 w 181873"/>
                <a:gd name="connsiteY3" fmla="*/ 273241 h 504916"/>
                <a:gd name="connsiteX4" fmla="*/ 181827 w 181873"/>
                <a:gd name="connsiteY4" fmla="*/ 414706 h 504916"/>
                <a:gd name="connsiteX5" fmla="*/ 142873 w 181873"/>
                <a:gd name="connsiteY5" fmla="*/ 377802 h 504916"/>
                <a:gd name="connsiteX6" fmla="*/ 157224 w 181873"/>
                <a:gd name="connsiteY6" fmla="*/ 492615 h 504916"/>
                <a:gd name="connsiteX7" fmla="*/ 112119 w 181873"/>
                <a:gd name="connsiteY7" fmla="*/ 396254 h 504916"/>
                <a:gd name="connsiteX8" fmla="*/ 108019 w 181873"/>
                <a:gd name="connsiteY8" fmla="*/ 504916 h 504916"/>
                <a:gd name="connsiteX9" fmla="*/ 81366 w 181873"/>
                <a:gd name="connsiteY9" fmla="*/ 406505 h 504916"/>
                <a:gd name="connsiteX10" fmla="*/ 50613 w 181873"/>
                <a:gd name="connsiteY10" fmla="*/ 498766 h 504916"/>
                <a:gd name="connsiteX11" fmla="*/ 44461 w 181873"/>
                <a:gd name="connsiteY11" fmla="*/ 400354 h 504916"/>
                <a:gd name="connsiteX12" fmla="*/ 3458 w 181873"/>
                <a:gd name="connsiteY12" fmla="*/ 420856 h 504916"/>
                <a:gd name="connsiteX13" fmla="*/ 28060 w 181873"/>
                <a:gd name="connsiteY13" fmla="*/ 357300 h 504916"/>
                <a:gd name="connsiteX14" fmla="*/ 58814 w 181873"/>
                <a:gd name="connsiteY14" fmla="*/ 306044 h 504916"/>
                <a:gd name="connsiteX15" fmla="*/ 52664 w 181873"/>
                <a:gd name="connsiteY15" fmla="*/ 53866 h 504916"/>
                <a:gd name="connsiteX0" fmla="*/ 52664 w 181839"/>
                <a:gd name="connsiteY0" fmla="*/ 53866 h 504916"/>
                <a:gd name="connsiteX1" fmla="*/ 108019 w 181839"/>
                <a:gd name="connsiteY1" fmla="*/ 561 h 504916"/>
                <a:gd name="connsiteX2" fmla="*/ 165425 w 181839"/>
                <a:gd name="connsiteY2" fmla="*/ 43615 h 504916"/>
                <a:gd name="connsiteX3" fmla="*/ 151074 w 181839"/>
                <a:gd name="connsiteY3" fmla="*/ 273241 h 504916"/>
                <a:gd name="connsiteX4" fmla="*/ 181827 w 181839"/>
                <a:gd name="connsiteY4" fmla="*/ 414706 h 504916"/>
                <a:gd name="connsiteX5" fmla="*/ 146973 w 181839"/>
                <a:gd name="connsiteY5" fmla="*/ 386003 h 504916"/>
                <a:gd name="connsiteX6" fmla="*/ 157224 w 181839"/>
                <a:gd name="connsiteY6" fmla="*/ 492615 h 504916"/>
                <a:gd name="connsiteX7" fmla="*/ 112119 w 181839"/>
                <a:gd name="connsiteY7" fmla="*/ 396254 h 504916"/>
                <a:gd name="connsiteX8" fmla="*/ 108019 w 181839"/>
                <a:gd name="connsiteY8" fmla="*/ 504916 h 504916"/>
                <a:gd name="connsiteX9" fmla="*/ 81366 w 181839"/>
                <a:gd name="connsiteY9" fmla="*/ 406505 h 504916"/>
                <a:gd name="connsiteX10" fmla="*/ 50613 w 181839"/>
                <a:gd name="connsiteY10" fmla="*/ 498766 h 504916"/>
                <a:gd name="connsiteX11" fmla="*/ 44461 w 181839"/>
                <a:gd name="connsiteY11" fmla="*/ 400354 h 504916"/>
                <a:gd name="connsiteX12" fmla="*/ 3458 w 181839"/>
                <a:gd name="connsiteY12" fmla="*/ 420856 h 504916"/>
                <a:gd name="connsiteX13" fmla="*/ 28060 w 181839"/>
                <a:gd name="connsiteY13" fmla="*/ 357300 h 504916"/>
                <a:gd name="connsiteX14" fmla="*/ 58814 w 181839"/>
                <a:gd name="connsiteY14" fmla="*/ 306044 h 504916"/>
                <a:gd name="connsiteX15" fmla="*/ 52664 w 181839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270875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9467 h 510517"/>
                <a:gd name="connsiteX1" fmla="*/ 100203 w 183758"/>
                <a:gd name="connsiteY1" fmla="*/ 301 h 510517"/>
                <a:gd name="connsiteX2" fmla="*/ 165425 w 183758"/>
                <a:gd name="connsiteY2" fmla="*/ 49216 h 510517"/>
                <a:gd name="connsiteX3" fmla="*/ 151074 w 183758"/>
                <a:gd name="connsiteY3" fmla="*/ 278842 h 510517"/>
                <a:gd name="connsiteX4" fmla="*/ 181827 w 183758"/>
                <a:gd name="connsiteY4" fmla="*/ 420307 h 510517"/>
                <a:gd name="connsiteX5" fmla="*/ 146973 w 183758"/>
                <a:gd name="connsiteY5" fmla="*/ 391604 h 510517"/>
                <a:gd name="connsiteX6" fmla="*/ 157224 w 183758"/>
                <a:gd name="connsiteY6" fmla="*/ 498216 h 510517"/>
                <a:gd name="connsiteX7" fmla="*/ 112119 w 183758"/>
                <a:gd name="connsiteY7" fmla="*/ 401855 h 510517"/>
                <a:gd name="connsiteX8" fmla="*/ 108019 w 183758"/>
                <a:gd name="connsiteY8" fmla="*/ 510517 h 510517"/>
                <a:gd name="connsiteX9" fmla="*/ 81366 w 183758"/>
                <a:gd name="connsiteY9" fmla="*/ 412106 h 510517"/>
                <a:gd name="connsiteX10" fmla="*/ 50613 w 183758"/>
                <a:gd name="connsiteY10" fmla="*/ 504367 h 510517"/>
                <a:gd name="connsiteX11" fmla="*/ 44461 w 183758"/>
                <a:gd name="connsiteY11" fmla="*/ 405955 h 510517"/>
                <a:gd name="connsiteX12" fmla="*/ 3458 w 183758"/>
                <a:gd name="connsiteY12" fmla="*/ 426457 h 510517"/>
                <a:gd name="connsiteX13" fmla="*/ 28060 w 183758"/>
                <a:gd name="connsiteY13" fmla="*/ 362901 h 510517"/>
                <a:gd name="connsiteX14" fmla="*/ 56860 w 183758"/>
                <a:gd name="connsiteY14" fmla="*/ 233491 h 510517"/>
                <a:gd name="connsiteX15" fmla="*/ 52664 w 183758"/>
                <a:gd name="connsiteY15" fmla="*/ 59467 h 510517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85"/>
                <a:gd name="connsiteX1" fmla="*/ 100203 w 183622"/>
                <a:gd name="connsiteY1" fmla="*/ 555 h 510785"/>
                <a:gd name="connsiteX2" fmla="*/ 165425 w 183622"/>
                <a:gd name="connsiteY2" fmla="*/ 49470 h 510785"/>
                <a:gd name="connsiteX3" fmla="*/ 151074 w 183622"/>
                <a:gd name="connsiteY3" fmla="*/ 310357 h 510785"/>
                <a:gd name="connsiteX4" fmla="*/ 181827 w 183622"/>
                <a:gd name="connsiteY4" fmla="*/ 420561 h 510785"/>
                <a:gd name="connsiteX5" fmla="*/ 146973 w 183622"/>
                <a:gd name="connsiteY5" fmla="*/ 391858 h 510785"/>
                <a:gd name="connsiteX6" fmla="*/ 157224 w 183622"/>
                <a:gd name="connsiteY6" fmla="*/ 498470 h 510785"/>
                <a:gd name="connsiteX7" fmla="*/ 112119 w 183622"/>
                <a:gd name="connsiteY7" fmla="*/ 402109 h 510785"/>
                <a:gd name="connsiteX8" fmla="*/ 108019 w 183622"/>
                <a:gd name="connsiteY8" fmla="*/ 510771 h 510785"/>
                <a:gd name="connsiteX9" fmla="*/ 77459 w 183622"/>
                <a:gd name="connsiteY9" fmla="*/ 410406 h 510785"/>
                <a:gd name="connsiteX10" fmla="*/ 50613 w 183622"/>
                <a:gd name="connsiteY10" fmla="*/ 504621 h 510785"/>
                <a:gd name="connsiteX11" fmla="*/ 44461 w 183622"/>
                <a:gd name="connsiteY11" fmla="*/ 406209 h 510785"/>
                <a:gd name="connsiteX12" fmla="*/ 3458 w 183622"/>
                <a:gd name="connsiteY12" fmla="*/ 426711 h 510785"/>
                <a:gd name="connsiteX13" fmla="*/ 28060 w 183622"/>
                <a:gd name="connsiteY13" fmla="*/ 363155 h 510785"/>
                <a:gd name="connsiteX14" fmla="*/ 56860 w 183622"/>
                <a:gd name="connsiteY14" fmla="*/ 233745 h 510785"/>
                <a:gd name="connsiteX15" fmla="*/ 52664 w 183622"/>
                <a:gd name="connsiteY15" fmla="*/ 59721 h 510785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94408 h 545501"/>
                <a:gd name="connsiteX1" fmla="*/ 102157 w 183622"/>
                <a:gd name="connsiteY1" fmla="*/ 73 h 545501"/>
                <a:gd name="connsiteX2" fmla="*/ 165425 w 183622"/>
                <a:gd name="connsiteY2" fmla="*/ 84157 h 545501"/>
                <a:gd name="connsiteX3" fmla="*/ 151074 w 183622"/>
                <a:gd name="connsiteY3" fmla="*/ 345044 h 545501"/>
                <a:gd name="connsiteX4" fmla="*/ 181827 w 183622"/>
                <a:gd name="connsiteY4" fmla="*/ 455248 h 545501"/>
                <a:gd name="connsiteX5" fmla="*/ 146973 w 183622"/>
                <a:gd name="connsiteY5" fmla="*/ 426545 h 545501"/>
                <a:gd name="connsiteX6" fmla="*/ 157224 w 183622"/>
                <a:gd name="connsiteY6" fmla="*/ 533157 h 545501"/>
                <a:gd name="connsiteX7" fmla="*/ 112119 w 183622"/>
                <a:gd name="connsiteY7" fmla="*/ 436796 h 545501"/>
                <a:gd name="connsiteX8" fmla="*/ 108019 w 183622"/>
                <a:gd name="connsiteY8" fmla="*/ 545458 h 545501"/>
                <a:gd name="connsiteX9" fmla="*/ 77459 w 183622"/>
                <a:gd name="connsiteY9" fmla="*/ 445093 h 545501"/>
                <a:gd name="connsiteX10" fmla="*/ 50613 w 183622"/>
                <a:gd name="connsiteY10" fmla="*/ 539308 h 545501"/>
                <a:gd name="connsiteX11" fmla="*/ 44461 w 183622"/>
                <a:gd name="connsiteY11" fmla="*/ 440896 h 545501"/>
                <a:gd name="connsiteX12" fmla="*/ 3458 w 183622"/>
                <a:gd name="connsiteY12" fmla="*/ 461398 h 545501"/>
                <a:gd name="connsiteX13" fmla="*/ 28060 w 183622"/>
                <a:gd name="connsiteY13" fmla="*/ 397842 h 545501"/>
                <a:gd name="connsiteX14" fmla="*/ 56860 w 183622"/>
                <a:gd name="connsiteY14" fmla="*/ 268432 h 545501"/>
                <a:gd name="connsiteX15" fmla="*/ 52664 w 183622"/>
                <a:gd name="connsiteY15" fmla="*/ 94408 h 545501"/>
                <a:gd name="connsiteX0" fmla="*/ 52664 w 183622"/>
                <a:gd name="connsiteY0" fmla="*/ 99119 h 550212"/>
                <a:gd name="connsiteX1" fmla="*/ 102157 w 183622"/>
                <a:gd name="connsiteY1" fmla="*/ 4784 h 550212"/>
                <a:gd name="connsiteX2" fmla="*/ 165425 w 183622"/>
                <a:gd name="connsiteY2" fmla="*/ 49791 h 550212"/>
                <a:gd name="connsiteX3" fmla="*/ 151074 w 183622"/>
                <a:gd name="connsiteY3" fmla="*/ 349755 h 550212"/>
                <a:gd name="connsiteX4" fmla="*/ 181827 w 183622"/>
                <a:gd name="connsiteY4" fmla="*/ 459959 h 550212"/>
                <a:gd name="connsiteX5" fmla="*/ 146973 w 183622"/>
                <a:gd name="connsiteY5" fmla="*/ 431256 h 550212"/>
                <a:gd name="connsiteX6" fmla="*/ 157224 w 183622"/>
                <a:gd name="connsiteY6" fmla="*/ 537868 h 550212"/>
                <a:gd name="connsiteX7" fmla="*/ 112119 w 183622"/>
                <a:gd name="connsiteY7" fmla="*/ 441507 h 550212"/>
                <a:gd name="connsiteX8" fmla="*/ 108019 w 183622"/>
                <a:gd name="connsiteY8" fmla="*/ 550169 h 550212"/>
                <a:gd name="connsiteX9" fmla="*/ 77459 w 183622"/>
                <a:gd name="connsiteY9" fmla="*/ 449804 h 550212"/>
                <a:gd name="connsiteX10" fmla="*/ 50613 w 183622"/>
                <a:gd name="connsiteY10" fmla="*/ 544019 h 550212"/>
                <a:gd name="connsiteX11" fmla="*/ 44461 w 183622"/>
                <a:gd name="connsiteY11" fmla="*/ 445607 h 550212"/>
                <a:gd name="connsiteX12" fmla="*/ 3458 w 183622"/>
                <a:gd name="connsiteY12" fmla="*/ 466109 h 550212"/>
                <a:gd name="connsiteX13" fmla="*/ 28060 w 183622"/>
                <a:gd name="connsiteY13" fmla="*/ 402553 h 550212"/>
                <a:gd name="connsiteX14" fmla="*/ 56860 w 183622"/>
                <a:gd name="connsiteY14" fmla="*/ 273143 h 550212"/>
                <a:gd name="connsiteX15" fmla="*/ 52664 w 183622"/>
                <a:gd name="connsiteY15" fmla="*/ 99119 h 550212"/>
                <a:gd name="connsiteX0" fmla="*/ 52664 w 183622"/>
                <a:gd name="connsiteY0" fmla="*/ 52963 h 547041"/>
                <a:gd name="connsiteX1" fmla="*/ 102157 w 183622"/>
                <a:gd name="connsiteY1" fmla="*/ 1613 h 547041"/>
                <a:gd name="connsiteX2" fmla="*/ 165425 w 183622"/>
                <a:gd name="connsiteY2" fmla="*/ 46620 h 547041"/>
                <a:gd name="connsiteX3" fmla="*/ 151074 w 183622"/>
                <a:gd name="connsiteY3" fmla="*/ 346584 h 547041"/>
                <a:gd name="connsiteX4" fmla="*/ 181827 w 183622"/>
                <a:gd name="connsiteY4" fmla="*/ 456788 h 547041"/>
                <a:gd name="connsiteX5" fmla="*/ 146973 w 183622"/>
                <a:gd name="connsiteY5" fmla="*/ 428085 h 547041"/>
                <a:gd name="connsiteX6" fmla="*/ 157224 w 183622"/>
                <a:gd name="connsiteY6" fmla="*/ 534697 h 547041"/>
                <a:gd name="connsiteX7" fmla="*/ 112119 w 183622"/>
                <a:gd name="connsiteY7" fmla="*/ 438336 h 547041"/>
                <a:gd name="connsiteX8" fmla="*/ 108019 w 183622"/>
                <a:gd name="connsiteY8" fmla="*/ 546998 h 547041"/>
                <a:gd name="connsiteX9" fmla="*/ 77459 w 183622"/>
                <a:gd name="connsiteY9" fmla="*/ 446633 h 547041"/>
                <a:gd name="connsiteX10" fmla="*/ 50613 w 183622"/>
                <a:gd name="connsiteY10" fmla="*/ 540848 h 547041"/>
                <a:gd name="connsiteX11" fmla="*/ 44461 w 183622"/>
                <a:gd name="connsiteY11" fmla="*/ 442436 h 547041"/>
                <a:gd name="connsiteX12" fmla="*/ 3458 w 183622"/>
                <a:gd name="connsiteY12" fmla="*/ 462938 h 547041"/>
                <a:gd name="connsiteX13" fmla="*/ 28060 w 183622"/>
                <a:gd name="connsiteY13" fmla="*/ 399382 h 547041"/>
                <a:gd name="connsiteX14" fmla="*/ 56860 w 183622"/>
                <a:gd name="connsiteY14" fmla="*/ 269972 h 547041"/>
                <a:gd name="connsiteX15" fmla="*/ 52664 w 183622"/>
                <a:gd name="connsiteY15" fmla="*/ 52963 h 547041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3622" h="555612">
                  <a:moveTo>
                    <a:pt x="52664" y="61534"/>
                  </a:moveTo>
                  <a:cubicBezTo>
                    <a:pt x="59888" y="15179"/>
                    <a:pt x="81410" y="1472"/>
                    <a:pt x="100203" y="415"/>
                  </a:cubicBezTo>
                  <a:cubicBezTo>
                    <a:pt x="118996" y="-642"/>
                    <a:pt x="156947" y="-3932"/>
                    <a:pt x="165425" y="55191"/>
                  </a:cubicBezTo>
                  <a:cubicBezTo>
                    <a:pt x="173903" y="114314"/>
                    <a:pt x="148340" y="286794"/>
                    <a:pt x="151074" y="355155"/>
                  </a:cubicBezTo>
                  <a:cubicBezTo>
                    <a:pt x="153808" y="423516"/>
                    <a:pt x="192279" y="447868"/>
                    <a:pt x="181827" y="465359"/>
                  </a:cubicBezTo>
                  <a:cubicBezTo>
                    <a:pt x="171375" y="482850"/>
                    <a:pt x="151074" y="423671"/>
                    <a:pt x="146973" y="436656"/>
                  </a:cubicBezTo>
                  <a:cubicBezTo>
                    <a:pt x="142873" y="449641"/>
                    <a:pt x="171138" y="533553"/>
                    <a:pt x="157224" y="543268"/>
                  </a:cubicBezTo>
                  <a:cubicBezTo>
                    <a:pt x="143310" y="552983"/>
                    <a:pt x="120320" y="444857"/>
                    <a:pt x="112119" y="446907"/>
                  </a:cubicBezTo>
                  <a:cubicBezTo>
                    <a:pt x="103918" y="448957"/>
                    <a:pt x="123565" y="558094"/>
                    <a:pt x="108019" y="555569"/>
                  </a:cubicBezTo>
                  <a:cubicBezTo>
                    <a:pt x="92473" y="553044"/>
                    <a:pt x="87027" y="456229"/>
                    <a:pt x="77459" y="455204"/>
                  </a:cubicBezTo>
                  <a:cubicBezTo>
                    <a:pt x="67891" y="454179"/>
                    <a:pt x="67836" y="548164"/>
                    <a:pt x="50613" y="549419"/>
                  </a:cubicBezTo>
                  <a:cubicBezTo>
                    <a:pt x="33390" y="550674"/>
                    <a:pt x="52320" y="463992"/>
                    <a:pt x="44461" y="451007"/>
                  </a:cubicBezTo>
                  <a:cubicBezTo>
                    <a:pt x="36602" y="438022"/>
                    <a:pt x="16442" y="478685"/>
                    <a:pt x="3458" y="471509"/>
                  </a:cubicBezTo>
                  <a:cubicBezTo>
                    <a:pt x="-9526" y="464333"/>
                    <a:pt x="17467" y="429480"/>
                    <a:pt x="28060" y="407953"/>
                  </a:cubicBezTo>
                  <a:cubicBezTo>
                    <a:pt x="60144" y="359073"/>
                    <a:pt x="59236" y="343593"/>
                    <a:pt x="56860" y="278543"/>
                  </a:cubicBezTo>
                  <a:cubicBezTo>
                    <a:pt x="54484" y="213493"/>
                    <a:pt x="45440" y="107889"/>
                    <a:pt x="52664" y="61534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C4E65FC7-A014-4B2A-B93E-3157B30E4C84}"/>
                </a:ext>
              </a:extLst>
            </p:cNvPr>
            <p:cNvSpPr/>
            <p:nvPr/>
          </p:nvSpPr>
          <p:spPr>
            <a:xfrm rot="812774">
              <a:off x="5618034" y="3213538"/>
              <a:ext cx="226497" cy="384246"/>
            </a:xfrm>
            <a:custGeom>
              <a:avLst/>
              <a:gdLst>
                <a:gd name="connsiteX0" fmla="*/ 26048 w 207295"/>
                <a:gd name="connsiteY0" fmla="*/ 89400 h 310281"/>
                <a:gd name="connsiteX1" fmla="*/ 88597 w 207295"/>
                <a:gd name="connsiteY1" fmla="*/ 44 h 310281"/>
                <a:gd name="connsiteX2" fmla="*/ 171995 w 207295"/>
                <a:gd name="connsiteY2" fmla="*/ 80464 h 310281"/>
                <a:gd name="connsiteX3" fmla="*/ 204758 w 207295"/>
                <a:gd name="connsiteY3" fmla="*/ 274067 h 310281"/>
                <a:gd name="connsiteX4" fmla="*/ 109446 w 207295"/>
                <a:gd name="connsiteY4" fmla="*/ 294916 h 310281"/>
                <a:gd name="connsiteX5" fmla="*/ 5199 w 207295"/>
                <a:gd name="connsiteY5" fmla="*/ 294916 h 310281"/>
                <a:gd name="connsiteX6" fmla="*/ 26048 w 207295"/>
                <a:gd name="connsiteY6" fmla="*/ 89400 h 310281"/>
                <a:gd name="connsiteX0" fmla="*/ 25027 w 206625"/>
                <a:gd name="connsiteY0" fmla="*/ 89400 h 324978"/>
                <a:gd name="connsiteX1" fmla="*/ 87576 w 206625"/>
                <a:gd name="connsiteY1" fmla="*/ 44 h 324978"/>
                <a:gd name="connsiteX2" fmla="*/ 170974 w 206625"/>
                <a:gd name="connsiteY2" fmla="*/ 80464 h 324978"/>
                <a:gd name="connsiteX3" fmla="*/ 203737 w 206625"/>
                <a:gd name="connsiteY3" fmla="*/ 274067 h 324978"/>
                <a:gd name="connsiteX4" fmla="*/ 102468 w 206625"/>
                <a:gd name="connsiteY4" fmla="*/ 321723 h 324978"/>
                <a:gd name="connsiteX5" fmla="*/ 4178 w 206625"/>
                <a:gd name="connsiteY5" fmla="*/ 294916 h 324978"/>
                <a:gd name="connsiteX6" fmla="*/ 25027 w 206625"/>
                <a:gd name="connsiteY6" fmla="*/ 89400 h 324978"/>
                <a:gd name="connsiteX0" fmla="*/ 25027 w 215052"/>
                <a:gd name="connsiteY0" fmla="*/ 89406 h 325089"/>
                <a:gd name="connsiteX1" fmla="*/ 87576 w 215052"/>
                <a:gd name="connsiteY1" fmla="*/ 50 h 325089"/>
                <a:gd name="connsiteX2" fmla="*/ 170974 w 215052"/>
                <a:gd name="connsiteY2" fmla="*/ 80470 h 325089"/>
                <a:gd name="connsiteX3" fmla="*/ 212673 w 215052"/>
                <a:gd name="connsiteY3" fmla="*/ 300880 h 325089"/>
                <a:gd name="connsiteX4" fmla="*/ 102468 w 215052"/>
                <a:gd name="connsiteY4" fmla="*/ 321729 h 325089"/>
                <a:gd name="connsiteX5" fmla="*/ 4178 w 215052"/>
                <a:gd name="connsiteY5" fmla="*/ 294922 h 325089"/>
                <a:gd name="connsiteX6" fmla="*/ 25027 w 215052"/>
                <a:gd name="connsiteY6" fmla="*/ 89406 h 325089"/>
                <a:gd name="connsiteX0" fmla="*/ 33149 w 223174"/>
                <a:gd name="connsiteY0" fmla="*/ 89406 h 331862"/>
                <a:gd name="connsiteX1" fmla="*/ 95698 w 223174"/>
                <a:gd name="connsiteY1" fmla="*/ 50 h 331862"/>
                <a:gd name="connsiteX2" fmla="*/ 179096 w 223174"/>
                <a:gd name="connsiteY2" fmla="*/ 80470 h 331862"/>
                <a:gd name="connsiteX3" fmla="*/ 220795 w 223174"/>
                <a:gd name="connsiteY3" fmla="*/ 300880 h 331862"/>
                <a:gd name="connsiteX4" fmla="*/ 110590 w 223174"/>
                <a:gd name="connsiteY4" fmla="*/ 321729 h 331862"/>
                <a:gd name="connsiteX5" fmla="*/ 3365 w 223174"/>
                <a:gd name="connsiteY5" fmla="*/ 309814 h 331862"/>
                <a:gd name="connsiteX6" fmla="*/ 33149 w 223174"/>
                <a:gd name="connsiteY6" fmla="*/ 89406 h 331862"/>
                <a:gd name="connsiteX0" fmla="*/ 23550 w 225489"/>
                <a:gd name="connsiteY0" fmla="*/ 104561 h 331102"/>
                <a:gd name="connsiteX1" fmla="*/ 98013 w 225489"/>
                <a:gd name="connsiteY1" fmla="*/ 312 h 331102"/>
                <a:gd name="connsiteX2" fmla="*/ 181411 w 225489"/>
                <a:gd name="connsiteY2" fmla="*/ 80732 h 331102"/>
                <a:gd name="connsiteX3" fmla="*/ 223110 w 225489"/>
                <a:gd name="connsiteY3" fmla="*/ 301142 h 331102"/>
                <a:gd name="connsiteX4" fmla="*/ 112905 w 225489"/>
                <a:gd name="connsiteY4" fmla="*/ 321991 h 331102"/>
                <a:gd name="connsiteX5" fmla="*/ 5680 w 225489"/>
                <a:gd name="connsiteY5" fmla="*/ 310076 h 331102"/>
                <a:gd name="connsiteX6" fmla="*/ 23550 w 225489"/>
                <a:gd name="connsiteY6" fmla="*/ 104561 h 331102"/>
                <a:gd name="connsiteX0" fmla="*/ 23550 w 227742"/>
                <a:gd name="connsiteY0" fmla="*/ 104561 h 331102"/>
                <a:gd name="connsiteX1" fmla="*/ 98013 w 227742"/>
                <a:gd name="connsiteY1" fmla="*/ 312 h 331102"/>
                <a:gd name="connsiteX2" fmla="*/ 196304 w 227742"/>
                <a:gd name="connsiteY2" fmla="*/ 80732 h 331102"/>
                <a:gd name="connsiteX3" fmla="*/ 223110 w 227742"/>
                <a:gd name="connsiteY3" fmla="*/ 301142 h 331102"/>
                <a:gd name="connsiteX4" fmla="*/ 112905 w 227742"/>
                <a:gd name="connsiteY4" fmla="*/ 321991 h 331102"/>
                <a:gd name="connsiteX5" fmla="*/ 5680 w 227742"/>
                <a:gd name="connsiteY5" fmla="*/ 310076 h 331102"/>
                <a:gd name="connsiteX6" fmla="*/ 23550 w 227742"/>
                <a:gd name="connsiteY6" fmla="*/ 104561 h 331102"/>
                <a:gd name="connsiteX0" fmla="*/ 19305 w 229454"/>
                <a:gd name="connsiteY0" fmla="*/ 68648 h 333403"/>
                <a:gd name="connsiteX1" fmla="*/ 99725 w 229454"/>
                <a:gd name="connsiteY1" fmla="*/ 141 h 333403"/>
                <a:gd name="connsiteX2" fmla="*/ 198016 w 229454"/>
                <a:gd name="connsiteY2" fmla="*/ 80561 h 333403"/>
                <a:gd name="connsiteX3" fmla="*/ 224822 w 229454"/>
                <a:gd name="connsiteY3" fmla="*/ 300971 h 333403"/>
                <a:gd name="connsiteX4" fmla="*/ 114617 w 229454"/>
                <a:gd name="connsiteY4" fmla="*/ 321820 h 333403"/>
                <a:gd name="connsiteX5" fmla="*/ 7392 w 229454"/>
                <a:gd name="connsiteY5" fmla="*/ 309905 h 333403"/>
                <a:gd name="connsiteX6" fmla="*/ 19305 w 229454"/>
                <a:gd name="connsiteY6" fmla="*/ 68648 h 333403"/>
                <a:gd name="connsiteX0" fmla="*/ 19305 w 226896"/>
                <a:gd name="connsiteY0" fmla="*/ 68558 h 333313"/>
                <a:gd name="connsiteX1" fmla="*/ 99725 w 226896"/>
                <a:gd name="connsiteY1" fmla="*/ 51 h 333313"/>
                <a:gd name="connsiteX2" fmla="*/ 180145 w 226896"/>
                <a:gd name="connsiteY2" fmla="*/ 62599 h 333313"/>
                <a:gd name="connsiteX3" fmla="*/ 224822 w 226896"/>
                <a:gd name="connsiteY3" fmla="*/ 300881 h 333313"/>
                <a:gd name="connsiteX4" fmla="*/ 114617 w 226896"/>
                <a:gd name="connsiteY4" fmla="*/ 321730 h 333313"/>
                <a:gd name="connsiteX5" fmla="*/ 7392 w 226896"/>
                <a:gd name="connsiteY5" fmla="*/ 309815 h 333313"/>
                <a:gd name="connsiteX6" fmla="*/ 19305 w 226896"/>
                <a:gd name="connsiteY6" fmla="*/ 68558 h 333313"/>
                <a:gd name="connsiteX0" fmla="*/ 18790 w 226497"/>
                <a:gd name="connsiteY0" fmla="*/ 95334 h 360089"/>
                <a:gd name="connsiteX1" fmla="*/ 84318 w 226497"/>
                <a:gd name="connsiteY1" fmla="*/ 20 h 360089"/>
                <a:gd name="connsiteX2" fmla="*/ 179630 w 226497"/>
                <a:gd name="connsiteY2" fmla="*/ 89375 h 360089"/>
                <a:gd name="connsiteX3" fmla="*/ 224307 w 226497"/>
                <a:gd name="connsiteY3" fmla="*/ 327657 h 360089"/>
                <a:gd name="connsiteX4" fmla="*/ 114102 w 226497"/>
                <a:gd name="connsiteY4" fmla="*/ 348506 h 360089"/>
                <a:gd name="connsiteX5" fmla="*/ 6877 w 226497"/>
                <a:gd name="connsiteY5" fmla="*/ 336591 h 360089"/>
                <a:gd name="connsiteX6" fmla="*/ 18790 w 226497"/>
                <a:gd name="connsiteY6" fmla="*/ 95334 h 360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6497" h="360089">
                  <a:moveTo>
                    <a:pt x="18790" y="95334"/>
                  </a:moveTo>
                  <a:cubicBezTo>
                    <a:pt x="31697" y="39239"/>
                    <a:pt x="57511" y="1013"/>
                    <a:pt x="84318" y="20"/>
                  </a:cubicBezTo>
                  <a:cubicBezTo>
                    <a:pt x="111125" y="-973"/>
                    <a:pt x="156299" y="34769"/>
                    <a:pt x="179630" y="89375"/>
                  </a:cubicBezTo>
                  <a:cubicBezTo>
                    <a:pt x="202961" y="143981"/>
                    <a:pt x="235228" y="284469"/>
                    <a:pt x="224307" y="327657"/>
                  </a:cubicBezTo>
                  <a:cubicBezTo>
                    <a:pt x="213386" y="370845"/>
                    <a:pt x="147362" y="345031"/>
                    <a:pt x="114102" y="348506"/>
                  </a:cubicBezTo>
                  <a:cubicBezTo>
                    <a:pt x="80842" y="351981"/>
                    <a:pt x="22762" y="378786"/>
                    <a:pt x="6877" y="336591"/>
                  </a:cubicBezTo>
                  <a:cubicBezTo>
                    <a:pt x="-9008" y="294396"/>
                    <a:pt x="5883" y="151429"/>
                    <a:pt x="18790" y="95334"/>
                  </a:cubicBezTo>
                  <a:close/>
                </a:path>
              </a:pathLst>
            </a:custGeom>
            <a:solidFill>
              <a:srgbClr val="D6323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BC53B43A-99D4-4CAC-AEA2-C385CA75FBA6}"/>
                </a:ext>
              </a:extLst>
            </p:cNvPr>
            <p:cNvSpPr/>
            <p:nvPr/>
          </p:nvSpPr>
          <p:spPr>
            <a:xfrm>
              <a:off x="5798090" y="4782477"/>
              <a:ext cx="145269" cy="446633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  <a:gd name="connsiteX0" fmla="*/ 6496 w 140748"/>
                <a:gd name="connsiteY0" fmla="*/ 42636 h 364378"/>
                <a:gd name="connsiteX1" fmla="*/ 8067 w 140748"/>
                <a:gd name="connsiteY1" fmla="*/ 310013 h 364378"/>
                <a:gd name="connsiteX2" fmla="*/ 70905 w 140748"/>
                <a:gd name="connsiteY2" fmla="*/ 364185 h 364378"/>
                <a:gd name="connsiteX3" fmla="*/ 129409 w 140748"/>
                <a:gd name="connsiteY3" fmla="*/ 303514 h 364378"/>
                <a:gd name="connsiteX4" fmla="*/ 131576 w 140748"/>
                <a:gd name="connsiteY4" fmla="*/ 60829 h 364378"/>
                <a:gd name="connsiteX5" fmla="*/ 60071 w 140748"/>
                <a:gd name="connsiteY5" fmla="*/ 2324 h 364378"/>
                <a:gd name="connsiteX6" fmla="*/ 6496 w 140748"/>
                <a:gd name="connsiteY6" fmla="*/ 42636 h 364378"/>
                <a:gd name="connsiteX0" fmla="*/ 6496 w 136138"/>
                <a:gd name="connsiteY0" fmla="*/ 45571 h 367313"/>
                <a:gd name="connsiteX1" fmla="*/ 8067 w 136138"/>
                <a:gd name="connsiteY1" fmla="*/ 312948 h 367313"/>
                <a:gd name="connsiteX2" fmla="*/ 70905 w 136138"/>
                <a:gd name="connsiteY2" fmla="*/ 367120 h 367313"/>
                <a:gd name="connsiteX3" fmla="*/ 129409 w 136138"/>
                <a:gd name="connsiteY3" fmla="*/ 306449 h 367313"/>
                <a:gd name="connsiteX4" fmla="*/ 123956 w 136138"/>
                <a:gd name="connsiteY4" fmla="*/ 37094 h 367313"/>
                <a:gd name="connsiteX5" fmla="*/ 60071 w 136138"/>
                <a:gd name="connsiteY5" fmla="*/ 5259 h 367313"/>
                <a:gd name="connsiteX6" fmla="*/ 6496 w 136138"/>
                <a:gd name="connsiteY6" fmla="*/ 45571 h 367313"/>
                <a:gd name="connsiteX0" fmla="*/ 6991 w 136633"/>
                <a:gd name="connsiteY0" fmla="*/ 56469 h 378211"/>
                <a:gd name="connsiteX1" fmla="*/ 8562 w 136633"/>
                <a:gd name="connsiteY1" fmla="*/ 323846 h 378211"/>
                <a:gd name="connsiteX2" fmla="*/ 71400 w 136633"/>
                <a:gd name="connsiteY2" fmla="*/ 378018 h 378211"/>
                <a:gd name="connsiteX3" fmla="*/ 129904 w 136633"/>
                <a:gd name="connsiteY3" fmla="*/ 317347 h 378211"/>
                <a:gd name="connsiteX4" fmla="*/ 124451 w 136633"/>
                <a:gd name="connsiteY4" fmla="*/ 47992 h 378211"/>
                <a:gd name="connsiteX5" fmla="*/ 68186 w 136633"/>
                <a:gd name="connsiteY5" fmla="*/ 917 h 378211"/>
                <a:gd name="connsiteX6" fmla="*/ 6991 w 136633"/>
                <a:gd name="connsiteY6" fmla="*/ 56469 h 378211"/>
                <a:gd name="connsiteX0" fmla="*/ 3871 w 133513"/>
                <a:gd name="connsiteY0" fmla="*/ 56469 h 378103"/>
                <a:gd name="connsiteX1" fmla="*/ 13062 w 133513"/>
                <a:gd name="connsiteY1" fmla="*/ 321941 h 378103"/>
                <a:gd name="connsiteX2" fmla="*/ 68280 w 133513"/>
                <a:gd name="connsiteY2" fmla="*/ 378018 h 378103"/>
                <a:gd name="connsiteX3" fmla="*/ 126784 w 133513"/>
                <a:gd name="connsiteY3" fmla="*/ 317347 h 378103"/>
                <a:gd name="connsiteX4" fmla="*/ 121331 w 133513"/>
                <a:gd name="connsiteY4" fmla="*/ 47992 h 378103"/>
                <a:gd name="connsiteX5" fmla="*/ 65066 w 133513"/>
                <a:gd name="connsiteY5" fmla="*/ 917 h 378103"/>
                <a:gd name="connsiteX6" fmla="*/ 3871 w 133513"/>
                <a:gd name="connsiteY6" fmla="*/ 56469 h 378103"/>
                <a:gd name="connsiteX0" fmla="*/ 3871 w 130834"/>
                <a:gd name="connsiteY0" fmla="*/ 56469 h 378482"/>
                <a:gd name="connsiteX1" fmla="*/ 13062 w 130834"/>
                <a:gd name="connsiteY1" fmla="*/ 321941 h 378482"/>
                <a:gd name="connsiteX2" fmla="*/ 68280 w 130834"/>
                <a:gd name="connsiteY2" fmla="*/ 378018 h 378482"/>
                <a:gd name="connsiteX3" fmla="*/ 121069 w 130834"/>
                <a:gd name="connsiteY3" fmla="*/ 307822 h 378482"/>
                <a:gd name="connsiteX4" fmla="*/ 121331 w 130834"/>
                <a:gd name="connsiteY4" fmla="*/ 47992 h 378482"/>
                <a:gd name="connsiteX5" fmla="*/ 65066 w 130834"/>
                <a:gd name="connsiteY5" fmla="*/ 917 h 378482"/>
                <a:gd name="connsiteX6" fmla="*/ 3871 w 130834"/>
                <a:gd name="connsiteY6" fmla="*/ 56469 h 378482"/>
                <a:gd name="connsiteX0" fmla="*/ 3747 w 130911"/>
                <a:gd name="connsiteY0" fmla="*/ 56469 h 374836"/>
                <a:gd name="connsiteX1" fmla="*/ 12938 w 130911"/>
                <a:gd name="connsiteY1" fmla="*/ 321941 h 374836"/>
                <a:gd name="connsiteX2" fmla="*/ 64346 w 130911"/>
                <a:gd name="connsiteY2" fmla="*/ 374208 h 374836"/>
                <a:gd name="connsiteX3" fmla="*/ 120945 w 130911"/>
                <a:gd name="connsiteY3" fmla="*/ 307822 h 374836"/>
                <a:gd name="connsiteX4" fmla="*/ 121207 w 130911"/>
                <a:gd name="connsiteY4" fmla="*/ 47992 h 374836"/>
                <a:gd name="connsiteX5" fmla="*/ 64942 w 130911"/>
                <a:gd name="connsiteY5" fmla="*/ 917 h 374836"/>
                <a:gd name="connsiteX6" fmla="*/ 3747 w 130911"/>
                <a:gd name="connsiteY6" fmla="*/ 56469 h 374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0911" h="374836">
                  <a:moveTo>
                    <a:pt x="3747" y="56469"/>
                  </a:moveTo>
                  <a:cubicBezTo>
                    <a:pt x="-4920" y="109973"/>
                    <a:pt x="2838" y="268985"/>
                    <a:pt x="12938" y="321941"/>
                  </a:cubicBezTo>
                  <a:cubicBezTo>
                    <a:pt x="23038" y="374897"/>
                    <a:pt x="46345" y="376561"/>
                    <a:pt x="64346" y="374208"/>
                  </a:cubicBezTo>
                  <a:cubicBezTo>
                    <a:pt x="82347" y="371855"/>
                    <a:pt x="111468" y="362191"/>
                    <a:pt x="120945" y="307822"/>
                  </a:cubicBezTo>
                  <a:cubicBezTo>
                    <a:pt x="130422" y="253453"/>
                    <a:pt x="137458" y="102524"/>
                    <a:pt x="121207" y="47992"/>
                  </a:cubicBezTo>
                  <a:cubicBezTo>
                    <a:pt x="104956" y="-6540"/>
                    <a:pt x="84519" y="-496"/>
                    <a:pt x="64942" y="917"/>
                  </a:cubicBezTo>
                  <a:cubicBezTo>
                    <a:pt x="45365" y="2330"/>
                    <a:pt x="12414" y="2965"/>
                    <a:pt x="3747" y="56469"/>
                  </a:cubicBezTo>
                  <a:close/>
                </a:path>
              </a:pathLst>
            </a:custGeom>
            <a:solidFill>
              <a:srgbClr val="D6323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BAABB538-0320-42FD-9B21-A09A572AA8E1}"/>
                </a:ext>
              </a:extLst>
            </p:cNvPr>
            <p:cNvSpPr/>
            <p:nvPr/>
          </p:nvSpPr>
          <p:spPr>
            <a:xfrm>
              <a:off x="5764915" y="4440410"/>
              <a:ext cx="186924" cy="432800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111" h="362079">
                  <a:moveTo>
                    <a:pt x="3429" y="49900"/>
                  </a:moveTo>
                  <a:cubicBezTo>
                    <a:pt x="-5238" y="101182"/>
                    <a:pt x="3790" y="255748"/>
                    <a:pt x="16430" y="307752"/>
                  </a:cubicBezTo>
                  <a:cubicBezTo>
                    <a:pt x="29070" y="359756"/>
                    <a:pt x="59044" y="363007"/>
                    <a:pt x="79268" y="361924"/>
                  </a:cubicBezTo>
                  <a:cubicBezTo>
                    <a:pt x="99492" y="360841"/>
                    <a:pt x="127660" y="351812"/>
                    <a:pt x="137772" y="301253"/>
                  </a:cubicBezTo>
                  <a:cubicBezTo>
                    <a:pt x="147884" y="250694"/>
                    <a:pt x="156190" y="113100"/>
                    <a:pt x="139939" y="58568"/>
                  </a:cubicBezTo>
                  <a:cubicBezTo>
                    <a:pt x="123688" y="4036"/>
                    <a:pt x="86852" y="-658"/>
                    <a:pt x="68434" y="63"/>
                  </a:cubicBezTo>
                  <a:cubicBezTo>
                    <a:pt x="50016" y="784"/>
                    <a:pt x="12096" y="-1382"/>
                    <a:pt x="3429" y="49900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1C2DCFE3-D0E6-4A9C-AE18-BDAA993BC5E5}"/>
                </a:ext>
              </a:extLst>
            </p:cNvPr>
            <p:cNvSpPr/>
            <p:nvPr/>
          </p:nvSpPr>
          <p:spPr>
            <a:xfrm>
              <a:off x="5671039" y="4085587"/>
              <a:ext cx="393406" cy="535863"/>
            </a:xfrm>
            <a:custGeom>
              <a:avLst/>
              <a:gdLst>
                <a:gd name="connsiteX0" fmla="*/ 11215 w 427713"/>
                <a:gd name="connsiteY0" fmla="*/ 118649 h 561918"/>
                <a:gd name="connsiteX1" fmla="*/ 27755 w 427713"/>
                <a:gd name="connsiteY1" fmla="*/ 364379 h 561918"/>
                <a:gd name="connsiteX2" fmla="*/ 32481 w 427713"/>
                <a:gd name="connsiteY2" fmla="*/ 522686 h 561918"/>
                <a:gd name="connsiteX3" fmla="*/ 190788 w 427713"/>
                <a:gd name="connsiteY3" fmla="*/ 543951 h 561918"/>
                <a:gd name="connsiteX4" fmla="*/ 405802 w 427713"/>
                <a:gd name="connsiteY4" fmla="*/ 543951 h 561918"/>
                <a:gd name="connsiteX5" fmla="*/ 417615 w 427713"/>
                <a:gd name="connsiteY5" fmla="*/ 312398 h 561918"/>
                <a:gd name="connsiteX6" fmla="*/ 410527 w 427713"/>
                <a:gd name="connsiteY6" fmla="*/ 76119 h 561918"/>
                <a:gd name="connsiteX7" fmla="*/ 216778 w 427713"/>
                <a:gd name="connsiteY7" fmla="*/ 509 h 561918"/>
                <a:gd name="connsiteX8" fmla="*/ 11215 w 427713"/>
                <a:gd name="connsiteY8" fmla="*/ 118649 h 561918"/>
                <a:gd name="connsiteX0" fmla="*/ 11560 w 425696"/>
                <a:gd name="connsiteY0" fmla="*/ 87530 h 561515"/>
                <a:gd name="connsiteX1" fmla="*/ 25738 w 425696"/>
                <a:gd name="connsiteY1" fmla="*/ 363976 h 561515"/>
                <a:gd name="connsiteX2" fmla="*/ 30464 w 425696"/>
                <a:gd name="connsiteY2" fmla="*/ 522283 h 561515"/>
                <a:gd name="connsiteX3" fmla="*/ 188771 w 425696"/>
                <a:gd name="connsiteY3" fmla="*/ 543548 h 561515"/>
                <a:gd name="connsiteX4" fmla="*/ 403785 w 425696"/>
                <a:gd name="connsiteY4" fmla="*/ 543548 h 561515"/>
                <a:gd name="connsiteX5" fmla="*/ 415598 w 425696"/>
                <a:gd name="connsiteY5" fmla="*/ 311995 h 561515"/>
                <a:gd name="connsiteX6" fmla="*/ 408510 w 425696"/>
                <a:gd name="connsiteY6" fmla="*/ 75716 h 561515"/>
                <a:gd name="connsiteX7" fmla="*/ 214761 w 425696"/>
                <a:gd name="connsiteY7" fmla="*/ 106 h 561515"/>
                <a:gd name="connsiteX8" fmla="*/ 11560 w 425696"/>
                <a:gd name="connsiteY8" fmla="*/ 87530 h 561515"/>
                <a:gd name="connsiteX0" fmla="*/ 10883 w 425019"/>
                <a:gd name="connsiteY0" fmla="*/ 85178 h 559163"/>
                <a:gd name="connsiteX1" fmla="*/ 25061 w 425019"/>
                <a:gd name="connsiteY1" fmla="*/ 361624 h 559163"/>
                <a:gd name="connsiteX2" fmla="*/ 29787 w 425019"/>
                <a:gd name="connsiteY2" fmla="*/ 519931 h 559163"/>
                <a:gd name="connsiteX3" fmla="*/ 188094 w 425019"/>
                <a:gd name="connsiteY3" fmla="*/ 541196 h 559163"/>
                <a:gd name="connsiteX4" fmla="*/ 403108 w 425019"/>
                <a:gd name="connsiteY4" fmla="*/ 541196 h 559163"/>
                <a:gd name="connsiteX5" fmla="*/ 414921 w 425019"/>
                <a:gd name="connsiteY5" fmla="*/ 309643 h 559163"/>
                <a:gd name="connsiteX6" fmla="*/ 407833 w 425019"/>
                <a:gd name="connsiteY6" fmla="*/ 73364 h 559163"/>
                <a:gd name="connsiteX7" fmla="*/ 204633 w 425019"/>
                <a:gd name="connsiteY7" fmla="*/ 116 h 559163"/>
                <a:gd name="connsiteX8" fmla="*/ 10883 w 425019"/>
                <a:gd name="connsiteY8" fmla="*/ 85178 h 559163"/>
                <a:gd name="connsiteX0" fmla="*/ 10883 w 431603"/>
                <a:gd name="connsiteY0" fmla="*/ 85178 h 559163"/>
                <a:gd name="connsiteX1" fmla="*/ 25061 w 431603"/>
                <a:gd name="connsiteY1" fmla="*/ 361624 h 559163"/>
                <a:gd name="connsiteX2" fmla="*/ 29787 w 431603"/>
                <a:gd name="connsiteY2" fmla="*/ 519931 h 559163"/>
                <a:gd name="connsiteX3" fmla="*/ 188094 w 431603"/>
                <a:gd name="connsiteY3" fmla="*/ 541196 h 559163"/>
                <a:gd name="connsiteX4" fmla="*/ 403108 w 431603"/>
                <a:gd name="connsiteY4" fmla="*/ 541196 h 559163"/>
                <a:gd name="connsiteX5" fmla="*/ 429098 w 431603"/>
                <a:gd name="connsiteY5" fmla="*/ 309643 h 559163"/>
                <a:gd name="connsiteX6" fmla="*/ 407833 w 431603"/>
                <a:gd name="connsiteY6" fmla="*/ 73364 h 559163"/>
                <a:gd name="connsiteX7" fmla="*/ 204633 w 431603"/>
                <a:gd name="connsiteY7" fmla="*/ 116 h 559163"/>
                <a:gd name="connsiteX8" fmla="*/ 10883 w 431603"/>
                <a:gd name="connsiteY8" fmla="*/ 85178 h 559163"/>
                <a:gd name="connsiteX0" fmla="*/ 16874 w 437594"/>
                <a:gd name="connsiteY0" fmla="*/ 85178 h 559163"/>
                <a:gd name="connsiteX1" fmla="*/ 12150 w 437594"/>
                <a:gd name="connsiteY1" fmla="*/ 361624 h 559163"/>
                <a:gd name="connsiteX2" fmla="*/ 35778 w 437594"/>
                <a:gd name="connsiteY2" fmla="*/ 519931 h 559163"/>
                <a:gd name="connsiteX3" fmla="*/ 194085 w 437594"/>
                <a:gd name="connsiteY3" fmla="*/ 541196 h 559163"/>
                <a:gd name="connsiteX4" fmla="*/ 409099 w 437594"/>
                <a:gd name="connsiteY4" fmla="*/ 541196 h 559163"/>
                <a:gd name="connsiteX5" fmla="*/ 435089 w 437594"/>
                <a:gd name="connsiteY5" fmla="*/ 309643 h 559163"/>
                <a:gd name="connsiteX6" fmla="*/ 413824 w 437594"/>
                <a:gd name="connsiteY6" fmla="*/ 73364 h 559163"/>
                <a:gd name="connsiteX7" fmla="*/ 210624 w 437594"/>
                <a:gd name="connsiteY7" fmla="*/ 116 h 559163"/>
                <a:gd name="connsiteX8" fmla="*/ 16874 w 437594"/>
                <a:gd name="connsiteY8" fmla="*/ 85178 h 559163"/>
                <a:gd name="connsiteX0" fmla="*/ 16874 w 437594"/>
                <a:gd name="connsiteY0" fmla="*/ 85178 h 563991"/>
                <a:gd name="connsiteX1" fmla="*/ 12150 w 437594"/>
                <a:gd name="connsiteY1" fmla="*/ 361624 h 563991"/>
                <a:gd name="connsiteX2" fmla="*/ 35778 w 437594"/>
                <a:gd name="connsiteY2" fmla="*/ 519931 h 563991"/>
                <a:gd name="connsiteX3" fmla="*/ 205899 w 437594"/>
                <a:gd name="connsiteY3" fmla="*/ 553010 h 563991"/>
                <a:gd name="connsiteX4" fmla="*/ 409099 w 437594"/>
                <a:gd name="connsiteY4" fmla="*/ 541196 h 563991"/>
                <a:gd name="connsiteX5" fmla="*/ 435089 w 437594"/>
                <a:gd name="connsiteY5" fmla="*/ 309643 h 563991"/>
                <a:gd name="connsiteX6" fmla="*/ 413824 w 437594"/>
                <a:gd name="connsiteY6" fmla="*/ 73364 h 563991"/>
                <a:gd name="connsiteX7" fmla="*/ 210624 w 437594"/>
                <a:gd name="connsiteY7" fmla="*/ 116 h 563991"/>
                <a:gd name="connsiteX8" fmla="*/ 16874 w 437594"/>
                <a:gd name="connsiteY8" fmla="*/ 85178 h 563991"/>
                <a:gd name="connsiteX0" fmla="*/ 16874 w 437594"/>
                <a:gd name="connsiteY0" fmla="*/ 85178 h 554236"/>
                <a:gd name="connsiteX1" fmla="*/ 12150 w 437594"/>
                <a:gd name="connsiteY1" fmla="*/ 361624 h 554236"/>
                <a:gd name="connsiteX2" fmla="*/ 35778 w 437594"/>
                <a:gd name="connsiteY2" fmla="*/ 519931 h 554236"/>
                <a:gd name="connsiteX3" fmla="*/ 205899 w 437594"/>
                <a:gd name="connsiteY3" fmla="*/ 553010 h 554236"/>
                <a:gd name="connsiteX4" fmla="*/ 409099 w 437594"/>
                <a:gd name="connsiteY4" fmla="*/ 522294 h 554236"/>
                <a:gd name="connsiteX5" fmla="*/ 435089 w 437594"/>
                <a:gd name="connsiteY5" fmla="*/ 309643 h 554236"/>
                <a:gd name="connsiteX6" fmla="*/ 413824 w 437594"/>
                <a:gd name="connsiteY6" fmla="*/ 73364 h 554236"/>
                <a:gd name="connsiteX7" fmla="*/ 210624 w 437594"/>
                <a:gd name="connsiteY7" fmla="*/ 116 h 554236"/>
                <a:gd name="connsiteX8" fmla="*/ 16874 w 437594"/>
                <a:gd name="connsiteY8" fmla="*/ 85178 h 554236"/>
                <a:gd name="connsiteX0" fmla="*/ 16874 w 437594"/>
                <a:gd name="connsiteY0" fmla="*/ 85178 h 558187"/>
                <a:gd name="connsiteX1" fmla="*/ 12150 w 437594"/>
                <a:gd name="connsiteY1" fmla="*/ 361624 h 558187"/>
                <a:gd name="connsiteX2" fmla="*/ 35778 w 437594"/>
                <a:gd name="connsiteY2" fmla="*/ 519931 h 558187"/>
                <a:gd name="connsiteX3" fmla="*/ 215350 w 437594"/>
                <a:gd name="connsiteY3" fmla="*/ 557736 h 558187"/>
                <a:gd name="connsiteX4" fmla="*/ 409099 w 437594"/>
                <a:gd name="connsiteY4" fmla="*/ 522294 h 558187"/>
                <a:gd name="connsiteX5" fmla="*/ 435089 w 437594"/>
                <a:gd name="connsiteY5" fmla="*/ 309643 h 558187"/>
                <a:gd name="connsiteX6" fmla="*/ 413824 w 437594"/>
                <a:gd name="connsiteY6" fmla="*/ 73364 h 558187"/>
                <a:gd name="connsiteX7" fmla="*/ 210624 w 437594"/>
                <a:gd name="connsiteY7" fmla="*/ 116 h 558187"/>
                <a:gd name="connsiteX8" fmla="*/ 16874 w 437594"/>
                <a:gd name="connsiteY8" fmla="*/ 85178 h 558187"/>
                <a:gd name="connsiteX0" fmla="*/ 20067 w 440787"/>
                <a:gd name="connsiteY0" fmla="*/ 85178 h 558187"/>
                <a:gd name="connsiteX1" fmla="*/ 8255 w 440787"/>
                <a:gd name="connsiteY1" fmla="*/ 361624 h 558187"/>
                <a:gd name="connsiteX2" fmla="*/ 38971 w 440787"/>
                <a:gd name="connsiteY2" fmla="*/ 519931 h 558187"/>
                <a:gd name="connsiteX3" fmla="*/ 218543 w 440787"/>
                <a:gd name="connsiteY3" fmla="*/ 557736 h 558187"/>
                <a:gd name="connsiteX4" fmla="*/ 412292 w 440787"/>
                <a:gd name="connsiteY4" fmla="*/ 522294 h 558187"/>
                <a:gd name="connsiteX5" fmla="*/ 438282 w 440787"/>
                <a:gd name="connsiteY5" fmla="*/ 309643 h 558187"/>
                <a:gd name="connsiteX6" fmla="*/ 417017 w 440787"/>
                <a:gd name="connsiteY6" fmla="*/ 73364 h 558187"/>
                <a:gd name="connsiteX7" fmla="*/ 213817 w 440787"/>
                <a:gd name="connsiteY7" fmla="*/ 116 h 558187"/>
                <a:gd name="connsiteX8" fmla="*/ 20067 w 440787"/>
                <a:gd name="connsiteY8" fmla="*/ 85178 h 558187"/>
                <a:gd name="connsiteX0" fmla="*/ 20067 w 442342"/>
                <a:gd name="connsiteY0" fmla="*/ 85178 h 558345"/>
                <a:gd name="connsiteX1" fmla="*/ 8255 w 442342"/>
                <a:gd name="connsiteY1" fmla="*/ 361624 h 558345"/>
                <a:gd name="connsiteX2" fmla="*/ 38971 w 442342"/>
                <a:gd name="connsiteY2" fmla="*/ 519931 h 558345"/>
                <a:gd name="connsiteX3" fmla="*/ 218543 w 442342"/>
                <a:gd name="connsiteY3" fmla="*/ 557736 h 558345"/>
                <a:gd name="connsiteX4" fmla="*/ 412292 w 442342"/>
                <a:gd name="connsiteY4" fmla="*/ 522294 h 558345"/>
                <a:gd name="connsiteX5" fmla="*/ 440644 w 442342"/>
                <a:gd name="connsiteY5" fmla="*/ 302555 h 558345"/>
                <a:gd name="connsiteX6" fmla="*/ 417017 w 442342"/>
                <a:gd name="connsiteY6" fmla="*/ 73364 h 558345"/>
                <a:gd name="connsiteX7" fmla="*/ 213817 w 442342"/>
                <a:gd name="connsiteY7" fmla="*/ 116 h 558345"/>
                <a:gd name="connsiteX8" fmla="*/ 20067 w 442342"/>
                <a:gd name="connsiteY8" fmla="*/ 85178 h 558345"/>
                <a:gd name="connsiteX0" fmla="*/ 21288 w 443563"/>
                <a:gd name="connsiteY0" fmla="*/ 85178 h 558345"/>
                <a:gd name="connsiteX1" fmla="*/ 7113 w 443563"/>
                <a:gd name="connsiteY1" fmla="*/ 356898 h 558345"/>
                <a:gd name="connsiteX2" fmla="*/ 40192 w 443563"/>
                <a:gd name="connsiteY2" fmla="*/ 519931 h 558345"/>
                <a:gd name="connsiteX3" fmla="*/ 219764 w 443563"/>
                <a:gd name="connsiteY3" fmla="*/ 557736 h 558345"/>
                <a:gd name="connsiteX4" fmla="*/ 413513 w 443563"/>
                <a:gd name="connsiteY4" fmla="*/ 522294 h 558345"/>
                <a:gd name="connsiteX5" fmla="*/ 441865 w 443563"/>
                <a:gd name="connsiteY5" fmla="*/ 302555 h 558345"/>
                <a:gd name="connsiteX6" fmla="*/ 418238 w 443563"/>
                <a:gd name="connsiteY6" fmla="*/ 73364 h 558345"/>
                <a:gd name="connsiteX7" fmla="*/ 215038 w 443563"/>
                <a:gd name="connsiteY7" fmla="*/ 116 h 558345"/>
                <a:gd name="connsiteX8" fmla="*/ 21288 w 443563"/>
                <a:gd name="connsiteY8" fmla="*/ 85178 h 558345"/>
                <a:gd name="connsiteX0" fmla="*/ 45611 w 437169"/>
                <a:gd name="connsiteY0" fmla="*/ 66265 h 558335"/>
                <a:gd name="connsiteX1" fmla="*/ 719 w 437169"/>
                <a:gd name="connsiteY1" fmla="*/ 356888 h 558335"/>
                <a:gd name="connsiteX2" fmla="*/ 33798 w 437169"/>
                <a:gd name="connsiteY2" fmla="*/ 519921 h 558335"/>
                <a:gd name="connsiteX3" fmla="*/ 213370 w 437169"/>
                <a:gd name="connsiteY3" fmla="*/ 557726 h 558335"/>
                <a:gd name="connsiteX4" fmla="*/ 407119 w 437169"/>
                <a:gd name="connsiteY4" fmla="*/ 522284 h 558335"/>
                <a:gd name="connsiteX5" fmla="*/ 435471 w 437169"/>
                <a:gd name="connsiteY5" fmla="*/ 302545 h 558335"/>
                <a:gd name="connsiteX6" fmla="*/ 411844 w 437169"/>
                <a:gd name="connsiteY6" fmla="*/ 73354 h 558335"/>
                <a:gd name="connsiteX7" fmla="*/ 208644 w 437169"/>
                <a:gd name="connsiteY7" fmla="*/ 106 h 558335"/>
                <a:gd name="connsiteX8" fmla="*/ 45611 w 437169"/>
                <a:gd name="connsiteY8" fmla="*/ 66265 h 558335"/>
                <a:gd name="connsiteX0" fmla="*/ 37761 w 429319"/>
                <a:gd name="connsiteY0" fmla="*/ 66214 h 558284"/>
                <a:gd name="connsiteX1" fmla="*/ 2320 w 429319"/>
                <a:gd name="connsiteY1" fmla="*/ 297767 h 558284"/>
                <a:gd name="connsiteX2" fmla="*/ 25948 w 429319"/>
                <a:gd name="connsiteY2" fmla="*/ 519870 h 558284"/>
                <a:gd name="connsiteX3" fmla="*/ 205520 w 429319"/>
                <a:gd name="connsiteY3" fmla="*/ 557675 h 558284"/>
                <a:gd name="connsiteX4" fmla="*/ 399269 w 429319"/>
                <a:gd name="connsiteY4" fmla="*/ 522233 h 558284"/>
                <a:gd name="connsiteX5" fmla="*/ 427621 w 429319"/>
                <a:gd name="connsiteY5" fmla="*/ 302494 h 558284"/>
                <a:gd name="connsiteX6" fmla="*/ 403994 w 429319"/>
                <a:gd name="connsiteY6" fmla="*/ 73303 h 558284"/>
                <a:gd name="connsiteX7" fmla="*/ 200794 w 429319"/>
                <a:gd name="connsiteY7" fmla="*/ 55 h 558284"/>
                <a:gd name="connsiteX8" fmla="*/ 37761 w 429319"/>
                <a:gd name="connsiteY8" fmla="*/ 66214 h 558284"/>
                <a:gd name="connsiteX0" fmla="*/ 36275 w 427833"/>
                <a:gd name="connsiteY0" fmla="*/ 66214 h 558958"/>
                <a:gd name="connsiteX1" fmla="*/ 834 w 427833"/>
                <a:gd name="connsiteY1" fmla="*/ 297767 h 558958"/>
                <a:gd name="connsiteX2" fmla="*/ 29188 w 427833"/>
                <a:gd name="connsiteY2" fmla="*/ 510418 h 558958"/>
                <a:gd name="connsiteX3" fmla="*/ 204034 w 427833"/>
                <a:gd name="connsiteY3" fmla="*/ 557675 h 558958"/>
                <a:gd name="connsiteX4" fmla="*/ 397783 w 427833"/>
                <a:gd name="connsiteY4" fmla="*/ 522233 h 558958"/>
                <a:gd name="connsiteX5" fmla="*/ 426135 w 427833"/>
                <a:gd name="connsiteY5" fmla="*/ 302494 h 558958"/>
                <a:gd name="connsiteX6" fmla="*/ 402508 w 427833"/>
                <a:gd name="connsiteY6" fmla="*/ 73303 h 558958"/>
                <a:gd name="connsiteX7" fmla="*/ 199308 w 427833"/>
                <a:gd name="connsiteY7" fmla="*/ 55 h 558958"/>
                <a:gd name="connsiteX8" fmla="*/ 36275 w 427833"/>
                <a:gd name="connsiteY8" fmla="*/ 66214 h 558958"/>
                <a:gd name="connsiteX0" fmla="*/ 36275 w 428528"/>
                <a:gd name="connsiteY0" fmla="*/ 66214 h 558440"/>
                <a:gd name="connsiteX1" fmla="*/ 834 w 428528"/>
                <a:gd name="connsiteY1" fmla="*/ 297767 h 558440"/>
                <a:gd name="connsiteX2" fmla="*/ 29188 w 428528"/>
                <a:gd name="connsiteY2" fmla="*/ 510418 h 558440"/>
                <a:gd name="connsiteX3" fmla="*/ 204034 w 428528"/>
                <a:gd name="connsiteY3" fmla="*/ 557675 h 558440"/>
                <a:gd name="connsiteX4" fmla="*/ 388332 w 428528"/>
                <a:gd name="connsiteY4" fmla="*/ 519870 h 558440"/>
                <a:gd name="connsiteX5" fmla="*/ 426135 w 428528"/>
                <a:gd name="connsiteY5" fmla="*/ 302494 h 558440"/>
                <a:gd name="connsiteX6" fmla="*/ 402508 w 428528"/>
                <a:gd name="connsiteY6" fmla="*/ 73303 h 558440"/>
                <a:gd name="connsiteX7" fmla="*/ 199308 w 428528"/>
                <a:gd name="connsiteY7" fmla="*/ 55 h 558440"/>
                <a:gd name="connsiteX8" fmla="*/ 36275 w 428528"/>
                <a:gd name="connsiteY8" fmla="*/ 66214 h 558440"/>
                <a:gd name="connsiteX0" fmla="*/ 37760 w 430013"/>
                <a:gd name="connsiteY0" fmla="*/ 66214 h 557901"/>
                <a:gd name="connsiteX1" fmla="*/ 2319 w 430013"/>
                <a:gd name="connsiteY1" fmla="*/ 297767 h 557901"/>
                <a:gd name="connsiteX2" fmla="*/ 25948 w 430013"/>
                <a:gd name="connsiteY2" fmla="*/ 519869 h 557901"/>
                <a:gd name="connsiteX3" fmla="*/ 205519 w 430013"/>
                <a:gd name="connsiteY3" fmla="*/ 557675 h 557901"/>
                <a:gd name="connsiteX4" fmla="*/ 389817 w 430013"/>
                <a:gd name="connsiteY4" fmla="*/ 519870 h 557901"/>
                <a:gd name="connsiteX5" fmla="*/ 427620 w 430013"/>
                <a:gd name="connsiteY5" fmla="*/ 302494 h 557901"/>
                <a:gd name="connsiteX6" fmla="*/ 403993 w 430013"/>
                <a:gd name="connsiteY6" fmla="*/ 73303 h 557901"/>
                <a:gd name="connsiteX7" fmla="*/ 200793 w 430013"/>
                <a:gd name="connsiteY7" fmla="*/ 55 h 557901"/>
                <a:gd name="connsiteX8" fmla="*/ 37760 w 430013"/>
                <a:gd name="connsiteY8" fmla="*/ 66214 h 557901"/>
                <a:gd name="connsiteX0" fmla="*/ 40684 w 432937"/>
                <a:gd name="connsiteY0" fmla="*/ 66214 h 557831"/>
                <a:gd name="connsiteX1" fmla="*/ 5243 w 432937"/>
                <a:gd name="connsiteY1" fmla="*/ 297767 h 557831"/>
                <a:gd name="connsiteX2" fmla="*/ 28872 w 432937"/>
                <a:gd name="connsiteY2" fmla="*/ 519869 h 557831"/>
                <a:gd name="connsiteX3" fmla="*/ 208443 w 432937"/>
                <a:gd name="connsiteY3" fmla="*/ 557675 h 557831"/>
                <a:gd name="connsiteX4" fmla="*/ 392741 w 432937"/>
                <a:gd name="connsiteY4" fmla="*/ 519870 h 557831"/>
                <a:gd name="connsiteX5" fmla="*/ 430544 w 432937"/>
                <a:gd name="connsiteY5" fmla="*/ 302494 h 557831"/>
                <a:gd name="connsiteX6" fmla="*/ 406917 w 432937"/>
                <a:gd name="connsiteY6" fmla="*/ 73303 h 557831"/>
                <a:gd name="connsiteX7" fmla="*/ 203717 w 432937"/>
                <a:gd name="connsiteY7" fmla="*/ 55 h 557831"/>
                <a:gd name="connsiteX8" fmla="*/ 40684 w 432937"/>
                <a:gd name="connsiteY8" fmla="*/ 66214 h 557831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6557 w 428810"/>
                <a:gd name="connsiteY0" fmla="*/ 66214 h 531376"/>
                <a:gd name="connsiteX1" fmla="*/ 1116 w 428810"/>
                <a:gd name="connsiteY1" fmla="*/ 297767 h 531376"/>
                <a:gd name="connsiteX2" fmla="*/ 27108 w 428810"/>
                <a:gd name="connsiteY2" fmla="*/ 510418 h 531376"/>
                <a:gd name="connsiteX3" fmla="*/ 192502 w 428810"/>
                <a:gd name="connsiteY3" fmla="*/ 524596 h 531376"/>
                <a:gd name="connsiteX4" fmla="*/ 388614 w 428810"/>
                <a:gd name="connsiteY4" fmla="*/ 519870 h 531376"/>
                <a:gd name="connsiteX5" fmla="*/ 426417 w 428810"/>
                <a:gd name="connsiteY5" fmla="*/ 302494 h 531376"/>
                <a:gd name="connsiteX6" fmla="*/ 402790 w 428810"/>
                <a:gd name="connsiteY6" fmla="*/ 73303 h 531376"/>
                <a:gd name="connsiteX7" fmla="*/ 199590 w 428810"/>
                <a:gd name="connsiteY7" fmla="*/ 55 h 531376"/>
                <a:gd name="connsiteX8" fmla="*/ 36557 w 428810"/>
                <a:gd name="connsiteY8" fmla="*/ 66214 h 531376"/>
                <a:gd name="connsiteX0" fmla="*/ 36557 w 422272"/>
                <a:gd name="connsiteY0" fmla="*/ 66214 h 538568"/>
                <a:gd name="connsiteX1" fmla="*/ 1116 w 422272"/>
                <a:gd name="connsiteY1" fmla="*/ 297767 h 538568"/>
                <a:gd name="connsiteX2" fmla="*/ 27108 w 422272"/>
                <a:gd name="connsiteY2" fmla="*/ 510418 h 538568"/>
                <a:gd name="connsiteX3" fmla="*/ 192502 w 422272"/>
                <a:gd name="connsiteY3" fmla="*/ 524596 h 538568"/>
                <a:gd name="connsiteX4" fmla="*/ 388614 w 422272"/>
                <a:gd name="connsiteY4" fmla="*/ 519870 h 538568"/>
                <a:gd name="connsiteX5" fmla="*/ 414603 w 422272"/>
                <a:gd name="connsiteY5" fmla="*/ 295406 h 538568"/>
                <a:gd name="connsiteX6" fmla="*/ 402790 w 422272"/>
                <a:gd name="connsiteY6" fmla="*/ 73303 h 538568"/>
                <a:gd name="connsiteX7" fmla="*/ 199590 w 422272"/>
                <a:gd name="connsiteY7" fmla="*/ 55 h 538568"/>
                <a:gd name="connsiteX8" fmla="*/ 36557 w 422272"/>
                <a:gd name="connsiteY8" fmla="*/ 66214 h 538568"/>
                <a:gd name="connsiteX0" fmla="*/ 36557 w 416127"/>
                <a:gd name="connsiteY0" fmla="*/ 66159 h 538513"/>
                <a:gd name="connsiteX1" fmla="*/ 1116 w 416127"/>
                <a:gd name="connsiteY1" fmla="*/ 297712 h 538513"/>
                <a:gd name="connsiteX2" fmla="*/ 27108 w 416127"/>
                <a:gd name="connsiteY2" fmla="*/ 510363 h 538513"/>
                <a:gd name="connsiteX3" fmla="*/ 192502 w 416127"/>
                <a:gd name="connsiteY3" fmla="*/ 524541 h 538513"/>
                <a:gd name="connsiteX4" fmla="*/ 388614 w 416127"/>
                <a:gd name="connsiteY4" fmla="*/ 519815 h 538513"/>
                <a:gd name="connsiteX5" fmla="*/ 414603 w 416127"/>
                <a:gd name="connsiteY5" fmla="*/ 295351 h 538513"/>
                <a:gd name="connsiteX6" fmla="*/ 390976 w 416127"/>
                <a:gd name="connsiteY6" fmla="*/ 66160 h 538513"/>
                <a:gd name="connsiteX7" fmla="*/ 199590 w 416127"/>
                <a:gd name="connsiteY7" fmla="*/ 0 h 538513"/>
                <a:gd name="connsiteX8" fmla="*/ 36557 w 416127"/>
                <a:gd name="connsiteY8" fmla="*/ 66159 h 538513"/>
                <a:gd name="connsiteX0" fmla="*/ 36557 w 416962"/>
                <a:gd name="connsiteY0" fmla="*/ 66159 h 533540"/>
                <a:gd name="connsiteX1" fmla="*/ 1116 w 416962"/>
                <a:gd name="connsiteY1" fmla="*/ 297712 h 533540"/>
                <a:gd name="connsiteX2" fmla="*/ 27108 w 416962"/>
                <a:gd name="connsiteY2" fmla="*/ 510363 h 533540"/>
                <a:gd name="connsiteX3" fmla="*/ 192502 w 416962"/>
                <a:gd name="connsiteY3" fmla="*/ 524541 h 533540"/>
                <a:gd name="connsiteX4" fmla="*/ 390977 w 416962"/>
                <a:gd name="connsiteY4" fmla="*/ 512727 h 533540"/>
                <a:gd name="connsiteX5" fmla="*/ 414603 w 416962"/>
                <a:gd name="connsiteY5" fmla="*/ 295351 h 533540"/>
                <a:gd name="connsiteX6" fmla="*/ 390976 w 416962"/>
                <a:gd name="connsiteY6" fmla="*/ 66160 h 533540"/>
                <a:gd name="connsiteX7" fmla="*/ 199590 w 416962"/>
                <a:gd name="connsiteY7" fmla="*/ 0 h 533540"/>
                <a:gd name="connsiteX8" fmla="*/ 36557 w 416962"/>
                <a:gd name="connsiteY8" fmla="*/ 66159 h 533540"/>
                <a:gd name="connsiteX0" fmla="*/ 36557 w 415953"/>
                <a:gd name="connsiteY0" fmla="*/ 66159 h 531703"/>
                <a:gd name="connsiteX1" fmla="*/ 1116 w 415953"/>
                <a:gd name="connsiteY1" fmla="*/ 297712 h 531703"/>
                <a:gd name="connsiteX2" fmla="*/ 27108 w 415953"/>
                <a:gd name="connsiteY2" fmla="*/ 510363 h 531703"/>
                <a:gd name="connsiteX3" fmla="*/ 192502 w 415953"/>
                <a:gd name="connsiteY3" fmla="*/ 524541 h 531703"/>
                <a:gd name="connsiteX4" fmla="*/ 390977 w 415953"/>
                <a:gd name="connsiteY4" fmla="*/ 512727 h 531703"/>
                <a:gd name="connsiteX5" fmla="*/ 414603 w 415953"/>
                <a:gd name="connsiteY5" fmla="*/ 295351 h 531703"/>
                <a:gd name="connsiteX6" fmla="*/ 390976 w 415953"/>
                <a:gd name="connsiteY6" fmla="*/ 66160 h 531703"/>
                <a:gd name="connsiteX7" fmla="*/ 199590 w 415953"/>
                <a:gd name="connsiteY7" fmla="*/ 0 h 531703"/>
                <a:gd name="connsiteX8" fmla="*/ 36557 w 415953"/>
                <a:gd name="connsiteY8" fmla="*/ 66159 h 531703"/>
                <a:gd name="connsiteX0" fmla="*/ 38202 w 417598"/>
                <a:gd name="connsiteY0" fmla="*/ 66159 h 527065"/>
                <a:gd name="connsiteX1" fmla="*/ 2761 w 417598"/>
                <a:gd name="connsiteY1" fmla="*/ 297712 h 527065"/>
                <a:gd name="connsiteX2" fmla="*/ 28753 w 417598"/>
                <a:gd name="connsiteY2" fmla="*/ 510363 h 527065"/>
                <a:gd name="connsiteX3" fmla="*/ 194147 w 417598"/>
                <a:gd name="connsiteY3" fmla="*/ 524541 h 527065"/>
                <a:gd name="connsiteX4" fmla="*/ 392622 w 417598"/>
                <a:gd name="connsiteY4" fmla="*/ 512727 h 527065"/>
                <a:gd name="connsiteX5" fmla="*/ 416248 w 417598"/>
                <a:gd name="connsiteY5" fmla="*/ 295351 h 527065"/>
                <a:gd name="connsiteX6" fmla="*/ 392621 w 417598"/>
                <a:gd name="connsiteY6" fmla="*/ 66160 h 527065"/>
                <a:gd name="connsiteX7" fmla="*/ 201235 w 417598"/>
                <a:gd name="connsiteY7" fmla="*/ 0 h 527065"/>
                <a:gd name="connsiteX8" fmla="*/ 38202 w 417598"/>
                <a:gd name="connsiteY8" fmla="*/ 66159 h 527065"/>
                <a:gd name="connsiteX0" fmla="*/ 36212 w 415608"/>
                <a:gd name="connsiteY0" fmla="*/ 66159 h 527065"/>
                <a:gd name="connsiteX1" fmla="*/ 771 w 415608"/>
                <a:gd name="connsiteY1" fmla="*/ 297712 h 527065"/>
                <a:gd name="connsiteX2" fmla="*/ 55116 w 415608"/>
                <a:gd name="connsiteY2" fmla="*/ 510363 h 527065"/>
                <a:gd name="connsiteX3" fmla="*/ 192157 w 415608"/>
                <a:gd name="connsiteY3" fmla="*/ 524541 h 527065"/>
                <a:gd name="connsiteX4" fmla="*/ 390632 w 415608"/>
                <a:gd name="connsiteY4" fmla="*/ 512727 h 527065"/>
                <a:gd name="connsiteX5" fmla="*/ 414258 w 415608"/>
                <a:gd name="connsiteY5" fmla="*/ 295351 h 527065"/>
                <a:gd name="connsiteX6" fmla="*/ 390631 w 415608"/>
                <a:gd name="connsiteY6" fmla="*/ 66160 h 527065"/>
                <a:gd name="connsiteX7" fmla="*/ 199245 w 415608"/>
                <a:gd name="connsiteY7" fmla="*/ 0 h 527065"/>
                <a:gd name="connsiteX8" fmla="*/ 36212 w 415608"/>
                <a:gd name="connsiteY8" fmla="*/ 66159 h 527065"/>
                <a:gd name="connsiteX0" fmla="*/ 15687 w 395083"/>
                <a:gd name="connsiteY0" fmla="*/ 66159 h 531379"/>
                <a:gd name="connsiteX1" fmla="*/ 8600 w 395083"/>
                <a:gd name="connsiteY1" fmla="*/ 302438 h 531379"/>
                <a:gd name="connsiteX2" fmla="*/ 34591 w 395083"/>
                <a:gd name="connsiteY2" fmla="*/ 510363 h 531379"/>
                <a:gd name="connsiteX3" fmla="*/ 171632 w 395083"/>
                <a:gd name="connsiteY3" fmla="*/ 524541 h 531379"/>
                <a:gd name="connsiteX4" fmla="*/ 370107 w 395083"/>
                <a:gd name="connsiteY4" fmla="*/ 512727 h 531379"/>
                <a:gd name="connsiteX5" fmla="*/ 393733 w 395083"/>
                <a:gd name="connsiteY5" fmla="*/ 295351 h 531379"/>
                <a:gd name="connsiteX6" fmla="*/ 370106 w 395083"/>
                <a:gd name="connsiteY6" fmla="*/ 66160 h 531379"/>
                <a:gd name="connsiteX7" fmla="*/ 178720 w 395083"/>
                <a:gd name="connsiteY7" fmla="*/ 0 h 531379"/>
                <a:gd name="connsiteX8" fmla="*/ 15687 w 395083"/>
                <a:gd name="connsiteY8" fmla="*/ 66159 h 531379"/>
                <a:gd name="connsiteX0" fmla="*/ 16810 w 396206"/>
                <a:gd name="connsiteY0" fmla="*/ 66159 h 532029"/>
                <a:gd name="connsiteX1" fmla="*/ 7361 w 396206"/>
                <a:gd name="connsiteY1" fmla="*/ 292987 h 532029"/>
                <a:gd name="connsiteX2" fmla="*/ 35714 w 396206"/>
                <a:gd name="connsiteY2" fmla="*/ 510363 h 532029"/>
                <a:gd name="connsiteX3" fmla="*/ 172755 w 396206"/>
                <a:gd name="connsiteY3" fmla="*/ 524541 h 532029"/>
                <a:gd name="connsiteX4" fmla="*/ 371230 w 396206"/>
                <a:gd name="connsiteY4" fmla="*/ 512727 h 532029"/>
                <a:gd name="connsiteX5" fmla="*/ 394856 w 396206"/>
                <a:gd name="connsiteY5" fmla="*/ 295351 h 532029"/>
                <a:gd name="connsiteX6" fmla="*/ 371229 w 396206"/>
                <a:gd name="connsiteY6" fmla="*/ 66160 h 532029"/>
                <a:gd name="connsiteX7" fmla="*/ 179843 w 396206"/>
                <a:gd name="connsiteY7" fmla="*/ 0 h 532029"/>
                <a:gd name="connsiteX8" fmla="*/ 16810 w 396206"/>
                <a:gd name="connsiteY8" fmla="*/ 66159 h 532029"/>
                <a:gd name="connsiteX0" fmla="*/ 17622 w 397018"/>
                <a:gd name="connsiteY0" fmla="*/ 66159 h 532029"/>
                <a:gd name="connsiteX1" fmla="*/ 8173 w 397018"/>
                <a:gd name="connsiteY1" fmla="*/ 292987 h 532029"/>
                <a:gd name="connsiteX2" fmla="*/ 36526 w 397018"/>
                <a:gd name="connsiteY2" fmla="*/ 510363 h 532029"/>
                <a:gd name="connsiteX3" fmla="*/ 173567 w 397018"/>
                <a:gd name="connsiteY3" fmla="*/ 524541 h 532029"/>
                <a:gd name="connsiteX4" fmla="*/ 372042 w 397018"/>
                <a:gd name="connsiteY4" fmla="*/ 512727 h 532029"/>
                <a:gd name="connsiteX5" fmla="*/ 395668 w 397018"/>
                <a:gd name="connsiteY5" fmla="*/ 295351 h 532029"/>
                <a:gd name="connsiteX6" fmla="*/ 372041 w 397018"/>
                <a:gd name="connsiteY6" fmla="*/ 66160 h 532029"/>
                <a:gd name="connsiteX7" fmla="*/ 180655 w 397018"/>
                <a:gd name="connsiteY7" fmla="*/ 0 h 532029"/>
                <a:gd name="connsiteX8" fmla="*/ 17622 w 397018"/>
                <a:gd name="connsiteY8" fmla="*/ 66159 h 532029"/>
                <a:gd name="connsiteX0" fmla="*/ 16811 w 396207"/>
                <a:gd name="connsiteY0" fmla="*/ 66159 h 529127"/>
                <a:gd name="connsiteX1" fmla="*/ 7362 w 396207"/>
                <a:gd name="connsiteY1" fmla="*/ 292987 h 529127"/>
                <a:gd name="connsiteX2" fmla="*/ 35715 w 396207"/>
                <a:gd name="connsiteY2" fmla="*/ 505637 h 529127"/>
                <a:gd name="connsiteX3" fmla="*/ 172756 w 396207"/>
                <a:gd name="connsiteY3" fmla="*/ 524541 h 529127"/>
                <a:gd name="connsiteX4" fmla="*/ 371231 w 396207"/>
                <a:gd name="connsiteY4" fmla="*/ 512727 h 529127"/>
                <a:gd name="connsiteX5" fmla="*/ 394857 w 396207"/>
                <a:gd name="connsiteY5" fmla="*/ 295351 h 529127"/>
                <a:gd name="connsiteX6" fmla="*/ 371230 w 396207"/>
                <a:gd name="connsiteY6" fmla="*/ 66160 h 529127"/>
                <a:gd name="connsiteX7" fmla="*/ 179844 w 396207"/>
                <a:gd name="connsiteY7" fmla="*/ 0 h 529127"/>
                <a:gd name="connsiteX8" fmla="*/ 16811 w 396207"/>
                <a:gd name="connsiteY8" fmla="*/ 66159 h 529127"/>
                <a:gd name="connsiteX0" fmla="*/ 16811 w 397772"/>
                <a:gd name="connsiteY0" fmla="*/ 66159 h 528841"/>
                <a:gd name="connsiteX1" fmla="*/ 7362 w 397772"/>
                <a:gd name="connsiteY1" fmla="*/ 292987 h 528841"/>
                <a:gd name="connsiteX2" fmla="*/ 35715 w 397772"/>
                <a:gd name="connsiteY2" fmla="*/ 505637 h 528841"/>
                <a:gd name="connsiteX3" fmla="*/ 172756 w 397772"/>
                <a:gd name="connsiteY3" fmla="*/ 524541 h 528841"/>
                <a:gd name="connsiteX4" fmla="*/ 349966 w 397772"/>
                <a:gd name="connsiteY4" fmla="*/ 517453 h 528841"/>
                <a:gd name="connsiteX5" fmla="*/ 394857 w 397772"/>
                <a:gd name="connsiteY5" fmla="*/ 295351 h 528841"/>
                <a:gd name="connsiteX6" fmla="*/ 371230 w 397772"/>
                <a:gd name="connsiteY6" fmla="*/ 66160 h 528841"/>
                <a:gd name="connsiteX7" fmla="*/ 179844 w 397772"/>
                <a:gd name="connsiteY7" fmla="*/ 0 h 528841"/>
                <a:gd name="connsiteX8" fmla="*/ 16811 w 397772"/>
                <a:gd name="connsiteY8" fmla="*/ 66159 h 528841"/>
                <a:gd name="connsiteX0" fmla="*/ 16811 w 386281"/>
                <a:gd name="connsiteY0" fmla="*/ 66159 h 536037"/>
                <a:gd name="connsiteX1" fmla="*/ 7362 w 386281"/>
                <a:gd name="connsiteY1" fmla="*/ 292987 h 536037"/>
                <a:gd name="connsiteX2" fmla="*/ 35715 w 386281"/>
                <a:gd name="connsiteY2" fmla="*/ 505637 h 536037"/>
                <a:gd name="connsiteX3" fmla="*/ 172756 w 386281"/>
                <a:gd name="connsiteY3" fmla="*/ 524541 h 536037"/>
                <a:gd name="connsiteX4" fmla="*/ 349966 w 386281"/>
                <a:gd name="connsiteY4" fmla="*/ 517453 h 536037"/>
                <a:gd name="connsiteX5" fmla="*/ 368866 w 386281"/>
                <a:gd name="connsiteY5" fmla="*/ 292988 h 536037"/>
                <a:gd name="connsiteX6" fmla="*/ 371230 w 386281"/>
                <a:gd name="connsiteY6" fmla="*/ 66160 h 536037"/>
                <a:gd name="connsiteX7" fmla="*/ 179844 w 386281"/>
                <a:gd name="connsiteY7" fmla="*/ 0 h 536037"/>
                <a:gd name="connsiteX8" fmla="*/ 16811 w 386281"/>
                <a:gd name="connsiteY8" fmla="*/ 66159 h 536037"/>
                <a:gd name="connsiteX0" fmla="*/ 16811 w 390120"/>
                <a:gd name="connsiteY0" fmla="*/ 66159 h 535863"/>
                <a:gd name="connsiteX1" fmla="*/ 7362 w 390120"/>
                <a:gd name="connsiteY1" fmla="*/ 292987 h 535863"/>
                <a:gd name="connsiteX2" fmla="*/ 35715 w 390120"/>
                <a:gd name="connsiteY2" fmla="*/ 505637 h 535863"/>
                <a:gd name="connsiteX3" fmla="*/ 172756 w 390120"/>
                <a:gd name="connsiteY3" fmla="*/ 524541 h 535863"/>
                <a:gd name="connsiteX4" fmla="*/ 349966 w 390120"/>
                <a:gd name="connsiteY4" fmla="*/ 517453 h 535863"/>
                <a:gd name="connsiteX5" fmla="*/ 380680 w 390120"/>
                <a:gd name="connsiteY5" fmla="*/ 295351 h 535863"/>
                <a:gd name="connsiteX6" fmla="*/ 371230 w 390120"/>
                <a:gd name="connsiteY6" fmla="*/ 66160 h 535863"/>
                <a:gd name="connsiteX7" fmla="*/ 179844 w 390120"/>
                <a:gd name="connsiteY7" fmla="*/ 0 h 535863"/>
                <a:gd name="connsiteX8" fmla="*/ 16811 w 390120"/>
                <a:gd name="connsiteY8" fmla="*/ 66159 h 535863"/>
                <a:gd name="connsiteX0" fmla="*/ 16811 w 393406"/>
                <a:gd name="connsiteY0" fmla="*/ 66159 h 535863"/>
                <a:gd name="connsiteX1" fmla="*/ 7362 w 393406"/>
                <a:gd name="connsiteY1" fmla="*/ 292987 h 535863"/>
                <a:gd name="connsiteX2" fmla="*/ 35715 w 393406"/>
                <a:gd name="connsiteY2" fmla="*/ 505637 h 535863"/>
                <a:gd name="connsiteX3" fmla="*/ 172756 w 393406"/>
                <a:gd name="connsiteY3" fmla="*/ 524541 h 535863"/>
                <a:gd name="connsiteX4" fmla="*/ 349966 w 393406"/>
                <a:gd name="connsiteY4" fmla="*/ 517453 h 535863"/>
                <a:gd name="connsiteX5" fmla="*/ 387769 w 393406"/>
                <a:gd name="connsiteY5" fmla="*/ 295351 h 535863"/>
                <a:gd name="connsiteX6" fmla="*/ 371230 w 393406"/>
                <a:gd name="connsiteY6" fmla="*/ 66160 h 535863"/>
                <a:gd name="connsiteX7" fmla="*/ 179844 w 393406"/>
                <a:gd name="connsiteY7" fmla="*/ 0 h 535863"/>
                <a:gd name="connsiteX8" fmla="*/ 16811 w 393406"/>
                <a:gd name="connsiteY8" fmla="*/ 66159 h 535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406" h="535863">
                  <a:moveTo>
                    <a:pt x="16811" y="66159"/>
                  </a:moveTo>
                  <a:cubicBezTo>
                    <a:pt x="-11936" y="114990"/>
                    <a:pt x="4211" y="219741"/>
                    <a:pt x="7362" y="292987"/>
                  </a:cubicBezTo>
                  <a:cubicBezTo>
                    <a:pt x="10513" y="366233"/>
                    <a:pt x="8149" y="467045"/>
                    <a:pt x="35715" y="505637"/>
                  </a:cubicBezTo>
                  <a:cubicBezTo>
                    <a:pt x="63281" y="544229"/>
                    <a:pt x="120381" y="522572"/>
                    <a:pt x="172756" y="524541"/>
                  </a:cubicBezTo>
                  <a:cubicBezTo>
                    <a:pt x="231826" y="522178"/>
                    <a:pt x="314131" y="555651"/>
                    <a:pt x="349966" y="517453"/>
                  </a:cubicBezTo>
                  <a:cubicBezTo>
                    <a:pt x="385802" y="479255"/>
                    <a:pt x="384225" y="370566"/>
                    <a:pt x="387769" y="295351"/>
                  </a:cubicBezTo>
                  <a:cubicBezTo>
                    <a:pt x="391313" y="220136"/>
                    <a:pt x="404703" y="118141"/>
                    <a:pt x="371230" y="66160"/>
                  </a:cubicBezTo>
                  <a:cubicBezTo>
                    <a:pt x="337757" y="14179"/>
                    <a:pt x="238914" y="0"/>
                    <a:pt x="179844" y="0"/>
                  </a:cubicBezTo>
                  <a:cubicBezTo>
                    <a:pt x="120774" y="0"/>
                    <a:pt x="45558" y="17328"/>
                    <a:pt x="16811" y="6615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BAB2B8E2-2AC0-49EA-9052-0C69DC5FDB61}"/>
                </a:ext>
              </a:extLst>
            </p:cNvPr>
            <p:cNvSpPr/>
            <p:nvPr/>
          </p:nvSpPr>
          <p:spPr>
            <a:xfrm rot="21382126">
              <a:off x="5984182" y="4085586"/>
              <a:ext cx="393406" cy="535863"/>
            </a:xfrm>
            <a:custGeom>
              <a:avLst/>
              <a:gdLst>
                <a:gd name="connsiteX0" fmla="*/ 11215 w 427713"/>
                <a:gd name="connsiteY0" fmla="*/ 118649 h 561918"/>
                <a:gd name="connsiteX1" fmla="*/ 27755 w 427713"/>
                <a:gd name="connsiteY1" fmla="*/ 364379 h 561918"/>
                <a:gd name="connsiteX2" fmla="*/ 32481 w 427713"/>
                <a:gd name="connsiteY2" fmla="*/ 522686 h 561918"/>
                <a:gd name="connsiteX3" fmla="*/ 190788 w 427713"/>
                <a:gd name="connsiteY3" fmla="*/ 543951 h 561918"/>
                <a:gd name="connsiteX4" fmla="*/ 405802 w 427713"/>
                <a:gd name="connsiteY4" fmla="*/ 543951 h 561918"/>
                <a:gd name="connsiteX5" fmla="*/ 417615 w 427713"/>
                <a:gd name="connsiteY5" fmla="*/ 312398 h 561918"/>
                <a:gd name="connsiteX6" fmla="*/ 410527 w 427713"/>
                <a:gd name="connsiteY6" fmla="*/ 76119 h 561918"/>
                <a:gd name="connsiteX7" fmla="*/ 216778 w 427713"/>
                <a:gd name="connsiteY7" fmla="*/ 509 h 561918"/>
                <a:gd name="connsiteX8" fmla="*/ 11215 w 427713"/>
                <a:gd name="connsiteY8" fmla="*/ 118649 h 561918"/>
                <a:gd name="connsiteX0" fmla="*/ 11560 w 425696"/>
                <a:gd name="connsiteY0" fmla="*/ 87530 h 561515"/>
                <a:gd name="connsiteX1" fmla="*/ 25738 w 425696"/>
                <a:gd name="connsiteY1" fmla="*/ 363976 h 561515"/>
                <a:gd name="connsiteX2" fmla="*/ 30464 w 425696"/>
                <a:gd name="connsiteY2" fmla="*/ 522283 h 561515"/>
                <a:gd name="connsiteX3" fmla="*/ 188771 w 425696"/>
                <a:gd name="connsiteY3" fmla="*/ 543548 h 561515"/>
                <a:gd name="connsiteX4" fmla="*/ 403785 w 425696"/>
                <a:gd name="connsiteY4" fmla="*/ 543548 h 561515"/>
                <a:gd name="connsiteX5" fmla="*/ 415598 w 425696"/>
                <a:gd name="connsiteY5" fmla="*/ 311995 h 561515"/>
                <a:gd name="connsiteX6" fmla="*/ 408510 w 425696"/>
                <a:gd name="connsiteY6" fmla="*/ 75716 h 561515"/>
                <a:gd name="connsiteX7" fmla="*/ 214761 w 425696"/>
                <a:gd name="connsiteY7" fmla="*/ 106 h 561515"/>
                <a:gd name="connsiteX8" fmla="*/ 11560 w 425696"/>
                <a:gd name="connsiteY8" fmla="*/ 87530 h 561515"/>
                <a:gd name="connsiteX0" fmla="*/ 10883 w 425019"/>
                <a:gd name="connsiteY0" fmla="*/ 85178 h 559163"/>
                <a:gd name="connsiteX1" fmla="*/ 25061 w 425019"/>
                <a:gd name="connsiteY1" fmla="*/ 361624 h 559163"/>
                <a:gd name="connsiteX2" fmla="*/ 29787 w 425019"/>
                <a:gd name="connsiteY2" fmla="*/ 519931 h 559163"/>
                <a:gd name="connsiteX3" fmla="*/ 188094 w 425019"/>
                <a:gd name="connsiteY3" fmla="*/ 541196 h 559163"/>
                <a:gd name="connsiteX4" fmla="*/ 403108 w 425019"/>
                <a:gd name="connsiteY4" fmla="*/ 541196 h 559163"/>
                <a:gd name="connsiteX5" fmla="*/ 414921 w 425019"/>
                <a:gd name="connsiteY5" fmla="*/ 309643 h 559163"/>
                <a:gd name="connsiteX6" fmla="*/ 407833 w 425019"/>
                <a:gd name="connsiteY6" fmla="*/ 73364 h 559163"/>
                <a:gd name="connsiteX7" fmla="*/ 204633 w 425019"/>
                <a:gd name="connsiteY7" fmla="*/ 116 h 559163"/>
                <a:gd name="connsiteX8" fmla="*/ 10883 w 425019"/>
                <a:gd name="connsiteY8" fmla="*/ 85178 h 559163"/>
                <a:gd name="connsiteX0" fmla="*/ 10883 w 431603"/>
                <a:gd name="connsiteY0" fmla="*/ 85178 h 559163"/>
                <a:gd name="connsiteX1" fmla="*/ 25061 w 431603"/>
                <a:gd name="connsiteY1" fmla="*/ 361624 h 559163"/>
                <a:gd name="connsiteX2" fmla="*/ 29787 w 431603"/>
                <a:gd name="connsiteY2" fmla="*/ 519931 h 559163"/>
                <a:gd name="connsiteX3" fmla="*/ 188094 w 431603"/>
                <a:gd name="connsiteY3" fmla="*/ 541196 h 559163"/>
                <a:gd name="connsiteX4" fmla="*/ 403108 w 431603"/>
                <a:gd name="connsiteY4" fmla="*/ 541196 h 559163"/>
                <a:gd name="connsiteX5" fmla="*/ 429098 w 431603"/>
                <a:gd name="connsiteY5" fmla="*/ 309643 h 559163"/>
                <a:gd name="connsiteX6" fmla="*/ 407833 w 431603"/>
                <a:gd name="connsiteY6" fmla="*/ 73364 h 559163"/>
                <a:gd name="connsiteX7" fmla="*/ 204633 w 431603"/>
                <a:gd name="connsiteY7" fmla="*/ 116 h 559163"/>
                <a:gd name="connsiteX8" fmla="*/ 10883 w 431603"/>
                <a:gd name="connsiteY8" fmla="*/ 85178 h 559163"/>
                <a:gd name="connsiteX0" fmla="*/ 16874 w 437594"/>
                <a:gd name="connsiteY0" fmla="*/ 85178 h 559163"/>
                <a:gd name="connsiteX1" fmla="*/ 12150 w 437594"/>
                <a:gd name="connsiteY1" fmla="*/ 361624 h 559163"/>
                <a:gd name="connsiteX2" fmla="*/ 35778 w 437594"/>
                <a:gd name="connsiteY2" fmla="*/ 519931 h 559163"/>
                <a:gd name="connsiteX3" fmla="*/ 194085 w 437594"/>
                <a:gd name="connsiteY3" fmla="*/ 541196 h 559163"/>
                <a:gd name="connsiteX4" fmla="*/ 409099 w 437594"/>
                <a:gd name="connsiteY4" fmla="*/ 541196 h 559163"/>
                <a:gd name="connsiteX5" fmla="*/ 435089 w 437594"/>
                <a:gd name="connsiteY5" fmla="*/ 309643 h 559163"/>
                <a:gd name="connsiteX6" fmla="*/ 413824 w 437594"/>
                <a:gd name="connsiteY6" fmla="*/ 73364 h 559163"/>
                <a:gd name="connsiteX7" fmla="*/ 210624 w 437594"/>
                <a:gd name="connsiteY7" fmla="*/ 116 h 559163"/>
                <a:gd name="connsiteX8" fmla="*/ 16874 w 437594"/>
                <a:gd name="connsiteY8" fmla="*/ 85178 h 559163"/>
                <a:gd name="connsiteX0" fmla="*/ 16874 w 437594"/>
                <a:gd name="connsiteY0" fmla="*/ 85178 h 563991"/>
                <a:gd name="connsiteX1" fmla="*/ 12150 w 437594"/>
                <a:gd name="connsiteY1" fmla="*/ 361624 h 563991"/>
                <a:gd name="connsiteX2" fmla="*/ 35778 w 437594"/>
                <a:gd name="connsiteY2" fmla="*/ 519931 h 563991"/>
                <a:gd name="connsiteX3" fmla="*/ 205899 w 437594"/>
                <a:gd name="connsiteY3" fmla="*/ 553010 h 563991"/>
                <a:gd name="connsiteX4" fmla="*/ 409099 w 437594"/>
                <a:gd name="connsiteY4" fmla="*/ 541196 h 563991"/>
                <a:gd name="connsiteX5" fmla="*/ 435089 w 437594"/>
                <a:gd name="connsiteY5" fmla="*/ 309643 h 563991"/>
                <a:gd name="connsiteX6" fmla="*/ 413824 w 437594"/>
                <a:gd name="connsiteY6" fmla="*/ 73364 h 563991"/>
                <a:gd name="connsiteX7" fmla="*/ 210624 w 437594"/>
                <a:gd name="connsiteY7" fmla="*/ 116 h 563991"/>
                <a:gd name="connsiteX8" fmla="*/ 16874 w 437594"/>
                <a:gd name="connsiteY8" fmla="*/ 85178 h 563991"/>
                <a:gd name="connsiteX0" fmla="*/ 16874 w 437594"/>
                <a:gd name="connsiteY0" fmla="*/ 85178 h 554236"/>
                <a:gd name="connsiteX1" fmla="*/ 12150 w 437594"/>
                <a:gd name="connsiteY1" fmla="*/ 361624 h 554236"/>
                <a:gd name="connsiteX2" fmla="*/ 35778 w 437594"/>
                <a:gd name="connsiteY2" fmla="*/ 519931 h 554236"/>
                <a:gd name="connsiteX3" fmla="*/ 205899 w 437594"/>
                <a:gd name="connsiteY3" fmla="*/ 553010 h 554236"/>
                <a:gd name="connsiteX4" fmla="*/ 409099 w 437594"/>
                <a:gd name="connsiteY4" fmla="*/ 522294 h 554236"/>
                <a:gd name="connsiteX5" fmla="*/ 435089 w 437594"/>
                <a:gd name="connsiteY5" fmla="*/ 309643 h 554236"/>
                <a:gd name="connsiteX6" fmla="*/ 413824 w 437594"/>
                <a:gd name="connsiteY6" fmla="*/ 73364 h 554236"/>
                <a:gd name="connsiteX7" fmla="*/ 210624 w 437594"/>
                <a:gd name="connsiteY7" fmla="*/ 116 h 554236"/>
                <a:gd name="connsiteX8" fmla="*/ 16874 w 437594"/>
                <a:gd name="connsiteY8" fmla="*/ 85178 h 554236"/>
                <a:gd name="connsiteX0" fmla="*/ 16874 w 437594"/>
                <a:gd name="connsiteY0" fmla="*/ 85178 h 558187"/>
                <a:gd name="connsiteX1" fmla="*/ 12150 w 437594"/>
                <a:gd name="connsiteY1" fmla="*/ 361624 h 558187"/>
                <a:gd name="connsiteX2" fmla="*/ 35778 w 437594"/>
                <a:gd name="connsiteY2" fmla="*/ 519931 h 558187"/>
                <a:gd name="connsiteX3" fmla="*/ 215350 w 437594"/>
                <a:gd name="connsiteY3" fmla="*/ 557736 h 558187"/>
                <a:gd name="connsiteX4" fmla="*/ 409099 w 437594"/>
                <a:gd name="connsiteY4" fmla="*/ 522294 h 558187"/>
                <a:gd name="connsiteX5" fmla="*/ 435089 w 437594"/>
                <a:gd name="connsiteY5" fmla="*/ 309643 h 558187"/>
                <a:gd name="connsiteX6" fmla="*/ 413824 w 437594"/>
                <a:gd name="connsiteY6" fmla="*/ 73364 h 558187"/>
                <a:gd name="connsiteX7" fmla="*/ 210624 w 437594"/>
                <a:gd name="connsiteY7" fmla="*/ 116 h 558187"/>
                <a:gd name="connsiteX8" fmla="*/ 16874 w 437594"/>
                <a:gd name="connsiteY8" fmla="*/ 85178 h 558187"/>
                <a:gd name="connsiteX0" fmla="*/ 20067 w 440787"/>
                <a:gd name="connsiteY0" fmla="*/ 85178 h 558187"/>
                <a:gd name="connsiteX1" fmla="*/ 8255 w 440787"/>
                <a:gd name="connsiteY1" fmla="*/ 361624 h 558187"/>
                <a:gd name="connsiteX2" fmla="*/ 38971 w 440787"/>
                <a:gd name="connsiteY2" fmla="*/ 519931 h 558187"/>
                <a:gd name="connsiteX3" fmla="*/ 218543 w 440787"/>
                <a:gd name="connsiteY3" fmla="*/ 557736 h 558187"/>
                <a:gd name="connsiteX4" fmla="*/ 412292 w 440787"/>
                <a:gd name="connsiteY4" fmla="*/ 522294 h 558187"/>
                <a:gd name="connsiteX5" fmla="*/ 438282 w 440787"/>
                <a:gd name="connsiteY5" fmla="*/ 309643 h 558187"/>
                <a:gd name="connsiteX6" fmla="*/ 417017 w 440787"/>
                <a:gd name="connsiteY6" fmla="*/ 73364 h 558187"/>
                <a:gd name="connsiteX7" fmla="*/ 213817 w 440787"/>
                <a:gd name="connsiteY7" fmla="*/ 116 h 558187"/>
                <a:gd name="connsiteX8" fmla="*/ 20067 w 440787"/>
                <a:gd name="connsiteY8" fmla="*/ 85178 h 558187"/>
                <a:gd name="connsiteX0" fmla="*/ 20067 w 442342"/>
                <a:gd name="connsiteY0" fmla="*/ 85178 h 558345"/>
                <a:gd name="connsiteX1" fmla="*/ 8255 w 442342"/>
                <a:gd name="connsiteY1" fmla="*/ 361624 h 558345"/>
                <a:gd name="connsiteX2" fmla="*/ 38971 w 442342"/>
                <a:gd name="connsiteY2" fmla="*/ 519931 h 558345"/>
                <a:gd name="connsiteX3" fmla="*/ 218543 w 442342"/>
                <a:gd name="connsiteY3" fmla="*/ 557736 h 558345"/>
                <a:gd name="connsiteX4" fmla="*/ 412292 w 442342"/>
                <a:gd name="connsiteY4" fmla="*/ 522294 h 558345"/>
                <a:gd name="connsiteX5" fmla="*/ 440644 w 442342"/>
                <a:gd name="connsiteY5" fmla="*/ 302555 h 558345"/>
                <a:gd name="connsiteX6" fmla="*/ 417017 w 442342"/>
                <a:gd name="connsiteY6" fmla="*/ 73364 h 558345"/>
                <a:gd name="connsiteX7" fmla="*/ 213817 w 442342"/>
                <a:gd name="connsiteY7" fmla="*/ 116 h 558345"/>
                <a:gd name="connsiteX8" fmla="*/ 20067 w 442342"/>
                <a:gd name="connsiteY8" fmla="*/ 85178 h 558345"/>
                <a:gd name="connsiteX0" fmla="*/ 21288 w 443563"/>
                <a:gd name="connsiteY0" fmla="*/ 85178 h 558345"/>
                <a:gd name="connsiteX1" fmla="*/ 7113 w 443563"/>
                <a:gd name="connsiteY1" fmla="*/ 356898 h 558345"/>
                <a:gd name="connsiteX2" fmla="*/ 40192 w 443563"/>
                <a:gd name="connsiteY2" fmla="*/ 519931 h 558345"/>
                <a:gd name="connsiteX3" fmla="*/ 219764 w 443563"/>
                <a:gd name="connsiteY3" fmla="*/ 557736 h 558345"/>
                <a:gd name="connsiteX4" fmla="*/ 413513 w 443563"/>
                <a:gd name="connsiteY4" fmla="*/ 522294 h 558345"/>
                <a:gd name="connsiteX5" fmla="*/ 441865 w 443563"/>
                <a:gd name="connsiteY5" fmla="*/ 302555 h 558345"/>
                <a:gd name="connsiteX6" fmla="*/ 418238 w 443563"/>
                <a:gd name="connsiteY6" fmla="*/ 73364 h 558345"/>
                <a:gd name="connsiteX7" fmla="*/ 215038 w 443563"/>
                <a:gd name="connsiteY7" fmla="*/ 116 h 558345"/>
                <a:gd name="connsiteX8" fmla="*/ 21288 w 443563"/>
                <a:gd name="connsiteY8" fmla="*/ 85178 h 558345"/>
                <a:gd name="connsiteX0" fmla="*/ 45611 w 437169"/>
                <a:gd name="connsiteY0" fmla="*/ 66265 h 558335"/>
                <a:gd name="connsiteX1" fmla="*/ 719 w 437169"/>
                <a:gd name="connsiteY1" fmla="*/ 356888 h 558335"/>
                <a:gd name="connsiteX2" fmla="*/ 33798 w 437169"/>
                <a:gd name="connsiteY2" fmla="*/ 519921 h 558335"/>
                <a:gd name="connsiteX3" fmla="*/ 213370 w 437169"/>
                <a:gd name="connsiteY3" fmla="*/ 557726 h 558335"/>
                <a:gd name="connsiteX4" fmla="*/ 407119 w 437169"/>
                <a:gd name="connsiteY4" fmla="*/ 522284 h 558335"/>
                <a:gd name="connsiteX5" fmla="*/ 435471 w 437169"/>
                <a:gd name="connsiteY5" fmla="*/ 302545 h 558335"/>
                <a:gd name="connsiteX6" fmla="*/ 411844 w 437169"/>
                <a:gd name="connsiteY6" fmla="*/ 73354 h 558335"/>
                <a:gd name="connsiteX7" fmla="*/ 208644 w 437169"/>
                <a:gd name="connsiteY7" fmla="*/ 106 h 558335"/>
                <a:gd name="connsiteX8" fmla="*/ 45611 w 437169"/>
                <a:gd name="connsiteY8" fmla="*/ 66265 h 558335"/>
                <a:gd name="connsiteX0" fmla="*/ 37761 w 429319"/>
                <a:gd name="connsiteY0" fmla="*/ 66214 h 558284"/>
                <a:gd name="connsiteX1" fmla="*/ 2320 w 429319"/>
                <a:gd name="connsiteY1" fmla="*/ 297767 h 558284"/>
                <a:gd name="connsiteX2" fmla="*/ 25948 w 429319"/>
                <a:gd name="connsiteY2" fmla="*/ 519870 h 558284"/>
                <a:gd name="connsiteX3" fmla="*/ 205520 w 429319"/>
                <a:gd name="connsiteY3" fmla="*/ 557675 h 558284"/>
                <a:gd name="connsiteX4" fmla="*/ 399269 w 429319"/>
                <a:gd name="connsiteY4" fmla="*/ 522233 h 558284"/>
                <a:gd name="connsiteX5" fmla="*/ 427621 w 429319"/>
                <a:gd name="connsiteY5" fmla="*/ 302494 h 558284"/>
                <a:gd name="connsiteX6" fmla="*/ 403994 w 429319"/>
                <a:gd name="connsiteY6" fmla="*/ 73303 h 558284"/>
                <a:gd name="connsiteX7" fmla="*/ 200794 w 429319"/>
                <a:gd name="connsiteY7" fmla="*/ 55 h 558284"/>
                <a:gd name="connsiteX8" fmla="*/ 37761 w 429319"/>
                <a:gd name="connsiteY8" fmla="*/ 66214 h 558284"/>
                <a:gd name="connsiteX0" fmla="*/ 36275 w 427833"/>
                <a:gd name="connsiteY0" fmla="*/ 66214 h 558958"/>
                <a:gd name="connsiteX1" fmla="*/ 834 w 427833"/>
                <a:gd name="connsiteY1" fmla="*/ 297767 h 558958"/>
                <a:gd name="connsiteX2" fmla="*/ 29188 w 427833"/>
                <a:gd name="connsiteY2" fmla="*/ 510418 h 558958"/>
                <a:gd name="connsiteX3" fmla="*/ 204034 w 427833"/>
                <a:gd name="connsiteY3" fmla="*/ 557675 h 558958"/>
                <a:gd name="connsiteX4" fmla="*/ 397783 w 427833"/>
                <a:gd name="connsiteY4" fmla="*/ 522233 h 558958"/>
                <a:gd name="connsiteX5" fmla="*/ 426135 w 427833"/>
                <a:gd name="connsiteY5" fmla="*/ 302494 h 558958"/>
                <a:gd name="connsiteX6" fmla="*/ 402508 w 427833"/>
                <a:gd name="connsiteY6" fmla="*/ 73303 h 558958"/>
                <a:gd name="connsiteX7" fmla="*/ 199308 w 427833"/>
                <a:gd name="connsiteY7" fmla="*/ 55 h 558958"/>
                <a:gd name="connsiteX8" fmla="*/ 36275 w 427833"/>
                <a:gd name="connsiteY8" fmla="*/ 66214 h 558958"/>
                <a:gd name="connsiteX0" fmla="*/ 36275 w 428528"/>
                <a:gd name="connsiteY0" fmla="*/ 66214 h 558440"/>
                <a:gd name="connsiteX1" fmla="*/ 834 w 428528"/>
                <a:gd name="connsiteY1" fmla="*/ 297767 h 558440"/>
                <a:gd name="connsiteX2" fmla="*/ 29188 w 428528"/>
                <a:gd name="connsiteY2" fmla="*/ 510418 h 558440"/>
                <a:gd name="connsiteX3" fmla="*/ 204034 w 428528"/>
                <a:gd name="connsiteY3" fmla="*/ 557675 h 558440"/>
                <a:gd name="connsiteX4" fmla="*/ 388332 w 428528"/>
                <a:gd name="connsiteY4" fmla="*/ 519870 h 558440"/>
                <a:gd name="connsiteX5" fmla="*/ 426135 w 428528"/>
                <a:gd name="connsiteY5" fmla="*/ 302494 h 558440"/>
                <a:gd name="connsiteX6" fmla="*/ 402508 w 428528"/>
                <a:gd name="connsiteY6" fmla="*/ 73303 h 558440"/>
                <a:gd name="connsiteX7" fmla="*/ 199308 w 428528"/>
                <a:gd name="connsiteY7" fmla="*/ 55 h 558440"/>
                <a:gd name="connsiteX8" fmla="*/ 36275 w 428528"/>
                <a:gd name="connsiteY8" fmla="*/ 66214 h 558440"/>
                <a:gd name="connsiteX0" fmla="*/ 37760 w 430013"/>
                <a:gd name="connsiteY0" fmla="*/ 66214 h 557901"/>
                <a:gd name="connsiteX1" fmla="*/ 2319 w 430013"/>
                <a:gd name="connsiteY1" fmla="*/ 297767 h 557901"/>
                <a:gd name="connsiteX2" fmla="*/ 25948 w 430013"/>
                <a:gd name="connsiteY2" fmla="*/ 519869 h 557901"/>
                <a:gd name="connsiteX3" fmla="*/ 205519 w 430013"/>
                <a:gd name="connsiteY3" fmla="*/ 557675 h 557901"/>
                <a:gd name="connsiteX4" fmla="*/ 389817 w 430013"/>
                <a:gd name="connsiteY4" fmla="*/ 519870 h 557901"/>
                <a:gd name="connsiteX5" fmla="*/ 427620 w 430013"/>
                <a:gd name="connsiteY5" fmla="*/ 302494 h 557901"/>
                <a:gd name="connsiteX6" fmla="*/ 403993 w 430013"/>
                <a:gd name="connsiteY6" fmla="*/ 73303 h 557901"/>
                <a:gd name="connsiteX7" fmla="*/ 200793 w 430013"/>
                <a:gd name="connsiteY7" fmla="*/ 55 h 557901"/>
                <a:gd name="connsiteX8" fmla="*/ 37760 w 430013"/>
                <a:gd name="connsiteY8" fmla="*/ 66214 h 557901"/>
                <a:gd name="connsiteX0" fmla="*/ 40684 w 432937"/>
                <a:gd name="connsiteY0" fmla="*/ 66214 h 557831"/>
                <a:gd name="connsiteX1" fmla="*/ 5243 w 432937"/>
                <a:gd name="connsiteY1" fmla="*/ 297767 h 557831"/>
                <a:gd name="connsiteX2" fmla="*/ 28872 w 432937"/>
                <a:gd name="connsiteY2" fmla="*/ 519869 h 557831"/>
                <a:gd name="connsiteX3" fmla="*/ 208443 w 432937"/>
                <a:gd name="connsiteY3" fmla="*/ 557675 h 557831"/>
                <a:gd name="connsiteX4" fmla="*/ 392741 w 432937"/>
                <a:gd name="connsiteY4" fmla="*/ 519870 h 557831"/>
                <a:gd name="connsiteX5" fmla="*/ 430544 w 432937"/>
                <a:gd name="connsiteY5" fmla="*/ 302494 h 557831"/>
                <a:gd name="connsiteX6" fmla="*/ 406917 w 432937"/>
                <a:gd name="connsiteY6" fmla="*/ 73303 h 557831"/>
                <a:gd name="connsiteX7" fmla="*/ 203717 w 432937"/>
                <a:gd name="connsiteY7" fmla="*/ 55 h 557831"/>
                <a:gd name="connsiteX8" fmla="*/ 40684 w 432937"/>
                <a:gd name="connsiteY8" fmla="*/ 66214 h 557831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6557 w 428810"/>
                <a:gd name="connsiteY0" fmla="*/ 66214 h 531376"/>
                <a:gd name="connsiteX1" fmla="*/ 1116 w 428810"/>
                <a:gd name="connsiteY1" fmla="*/ 297767 h 531376"/>
                <a:gd name="connsiteX2" fmla="*/ 27108 w 428810"/>
                <a:gd name="connsiteY2" fmla="*/ 510418 h 531376"/>
                <a:gd name="connsiteX3" fmla="*/ 192502 w 428810"/>
                <a:gd name="connsiteY3" fmla="*/ 524596 h 531376"/>
                <a:gd name="connsiteX4" fmla="*/ 388614 w 428810"/>
                <a:gd name="connsiteY4" fmla="*/ 519870 h 531376"/>
                <a:gd name="connsiteX5" fmla="*/ 426417 w 428810"/>
                <a:gd name="connsiteY5" fmla="*/ 302494 h 531376"/>
                <a:gd name="connsiteX6" fmla="*/ 402790 w 428810"/>
                <a:gd name="connsiteY6" fmla="*/ 73303 h 531376"/>
                <a:gd name="connsiteX7" fmla="*/ 199590 w 428810"/>
                <a:gd name="connsiteY7" fmla="*/ 55 h 531376"/>
                <a:gd name="connsiteX8" fmla="*/ 36557 w 428810"/>
                <a:gd name="connsiteY8" fmla="*/ 66214 h 531376"/>
                <a:gd name="connsiteX0" fmla="*/ 36557 w 422272"/>
                <a:gd name="connsiteY0" fmla="*/ 66214 h 538568"/>
                <a:gd name="connsiteX1" fmla="*/ 1116 w 422272"/>
                <a:gd name="connsiteY1" fmla="*/ 297767 h 538568"/>
                <a:gd name="connsiteX2" fmla="*/ 27108 w 422272"/>
                <a:gd name="connsiteY2" fmla="*/ 510418 h 538568"/>
                <a:gd name="connsiteX3" fmla="*/ 192502 w 422272"/>
                <a:gd name="connsiteY3" fmla="*/ 524596 h 538568"/>
                <a:gd name="connsiteX4" fmla="*/ 388614 w 422272"/>
                <a:gd name="connsiteY4" fmla="*/ 519870 h 538568"/>
                <a:gd name="connsiteX5" fmla="*/ 414603 w 422272"/>
                <a:gd name="connsiteY5" fmla="*/ 295406 h 538568"/>
                <a:gd name="connsiteX6" fmla="*/ 402790 w 422272"/>
                <a:gd name="connsiteY6" fmla="*/ 73303 h 538568"/>
                <a:gd name="connsiteX7" fmla="*/ 199590 w 422272"/>
                <a:gd name="connsiteY7" fmla="*/ 55 h 538568"/>
                <a:gd name="connsiteX8" fmla="*/ 36557 w 422272"/>
                <a:gd name="connsiteY8" fmla="*/ 66214 h 538568"/>
                <a:gd name="connsiteX0" fmla="*/ 36557 w 416127"/>
                <a:gd name="connsiteY0" fmla="*/ 66159 h 538513"/>
                <a:gd name="connsiteX1" fmla="*/ 1116 w 416127"/>
                <a:gd name="connsiteY1" fmla="*/ 297712 h 538513"/>
                <a:gd name="connsiteX2" fmla="*/ 27108 w 416127"/>
                <a:gd name="connsiteY2" fmla="*/ 510363 h 538513"/>
                <a:gd name="connsiteX3" fmla="*/ 192502 w 416127"/>
                <a:gd name="connsiteY3" fmla="*/ 524541 h 538513"/>
                <a:gd name="connsiteX4" fmla="*/ 388614 w 416127"/>
                <a:gd name="connsiteY4" fmla="*/ 519815 h 538513"/>
                <a:gd name="connsiteX5" fmla="*/ 414603 w 416127"/>
                <a:gd name="connsiteY5" fmla="*/ 295351 h 538513"/>
                <a:gd name="connsiteX6" fmla="*/ 390976 w 416127"/>
                <a:gd name="connsiteY6" fmla="*/ 66160 h 538513"/>
                <a:gd name="connsiteX7" fmla="*/ 199590 w 416127"/>
                <a:gd name="connsiteY7" fmla="*/ 0 h 538513"/>
                <a:gd name="connsiteX8" fmla="*/ 36557 w 416127"/>
                <a:gd name="connsiteY8" fmla="*/ 66159 h 538513"/>
                <a:gd name="connsiteX0" fmla="*/ 36557 w 416962"/>
                <a:gd name="connsiteY0" fmla="*/ 66159 h 533540"/>
                <a:gd name="connsiteX1" fmla="*/ 1116 w 416962"/>
                <a:gd name="connsiteY1" fmla="*/ 297712 h 533540"/>
                <a:gd name="connsiteX2" fmla="*/ 27108 w 416962"/>
                <a:gd name="connsiteY2" fmla="*/ 510363 h 533540"/>
                <a:gd name="connsiteX3" fmla="*/ 192502 w 416962"/>
                <a:gd name="connsiteY3" fmla="*/ 524541 h 533540"/>
                <a:gd name="connsiteX4" fmla="*/ 390977 w 416962"/>
                <a:gd name="connsiteY4" fmla="*/ 512727 h 533540"/>
                <a:gd name="connsiteX5" fmla="*/ 414603 w 416962"/>
                <a:gd name="connsiteY5" fmla="*/ 295351 h 533540"/>
                <a:gd name="connsiteX6" fmla="*/ 390976 w 416962"/>
                <a:gd name="connsiteY6" fmla="*/ 66160 h 533540"/>
                <a:gd name="connsiteX7" fmla="*/ 199590 w 416962"/>
                <a:gd name="connsiteY7" fmla="*/ 0 h 533540"/>
                <a:gd name="connsiteX8" fmla="*/ 36557 w 416962"/>
                <a:gd name="connsiteY8" fmla="*/ 66159 h 533540"/>
                <a:gd name="connsiteX0" fmla="*/ 36557 w 415953"/>
                <a:gd name="connsiteY0" fmla="*/ 66159 h 531703"/>
                <a:gd name="connsiteX1" fmla="*/ 1116 w 415953"/>
                <a:gd name="connsiteY1" fmla="*/ 297712 h 531703"/>
                <a:gd name="connsiteX2" fmla="*/ 27108 w 415953"/>
                <a:gd name="connsiteY2" fmla="*/ 510363 h 531703"/>
                <a:gd name="connsiteX3" fmla="*/ 192502 w 415953"/>
                <a:gd name="connsiteY3" fmla="*/ 524541 h 531703"/>
                <a:gd name="connsiteX4" fmla="*/ 390977 w 415953"/>
                <a:gd name="connsiteY4" fmla="*/ 512727 h 531703"/>
                <a:gd name="connsiteX5" fmla="*/ 414603 w 415953"/>
                <a:gd name="connsiteY5" fmla="*/ 295351 h 531703"/>
                <a:gd name="connsiteX6" fmla="*/ 390976 w 415953"/>
                <a:gd name="connsiteY6" fmla="*/ 66160 h 531703"/>
                <a:gd name="connsiteX7" fmla="*/ 199590 w 415953"/>
                <a:gd name="connsiteY7" fmla="*/ 0 h 531703"/>
                <a:gd name="connsiteX8" fmla="*/ 36557 w 415953"/>
                <a:gd name="connsiteY8" fmla="*/ 66159 h 531703"/>
                <a:gd name="connsiteX0" fmla="*/ 38202 w 417598"/>
                <a:gd name="connsiteY0" fmla="*/ 66159 h 527065"/>
                <a:gd name="connsiteX1" fmla="*/ 2761 w 417598"/>
                <a:gd name="connsiteY1" fmla="*/ 297712 h 527065"/>
                <a:gd name="connsiteX2" fmla="*/ 28753 w 417598"/>
                <a:gd name="connsiteY2" fmla="*/ 510363 h 527065"/>
                <a:gd name="connsiteX3" fmla="*/ 194147 w 417598"/>
                <a:gd name="connsiteY3" fmla="*/ 524541 h 527065"/>
                <a:gd name="connsiteX4" fmla="*/ 392622 w 417598"/>
                <a:gd name="connsiteY4" fmla="*/ 512727 h 527065"/>
                <a:gd name="connsiteX5" fmla="*/ 416248 w 417598"/>
                <a:gd name="connsiteY5" fmla="*/ 295351 h 527065"/>
                <a:gd name="connsiteX6" fmla="*/ 392621 w 417598"/>
                <a:gd name="connsiteY6" fmla="*/ 66160 h 527065"/>
                <a:gd name="connsiteX7" fmla="*/ 201235 w 417598"/>
                <a:gd name="connsiteY7" fmla="*/ 0 h 527065"/>
                <a:gd name="connsiteX8" fmla="*/ 38202 w 417598"/>
                <a:gd name="connsiteY8" fmla="*/ 66159 h 527065"/>
                <a:gd name="connsiteX0" fmla="*/ 36212 w 415608"/>
                <a:gd name="connsiteY0" fmla="*/ 66159 h 527065"/>
                <a:gd name="connsiteX1" fmla="*/ 771 w 415608"/>
                <a:gd name="connsiteY1" fmla="*/ 297712 h 527065"/>
                <a:gd name="connsiteX2" fmla="*/ 55116 w 415608"/>
                <a:gd name="connsiteY2" fmla="*/ 510363 h 527065"/>
                <a:gd name="connsiteX3" fmla="*/ 192157 w 415608"/>
                <a:gd name="connsiteY3" fmla="*/ 524541 h 527065"/>
                <a:gd name="connsiteX4" fmla="*/ 390632 w 415608"/>
                <a:gd name="connsiteY4" fmla="*/ 512727 h 527065"/>
                <a:gd name="connsiteX5" fmla="*/ 414258 w 415608"/>
                <a:gd name="connsiteY5" fmla="*/ 295351 h 527065"/>
                <a:gd name="connsiteX6" fmla="*/ 390631 w 415608"/>
                <a:gd name="connsiteY6" fmla="*/ 66160 h 527065"/>
                <a:gd name="connsiteX7" fmla="*/ 199245 w 415608"/>
                <a:gd name="connsiteY7" fmla="*/ 0 h 527065"/>
                <a:gd name="connsiteX8" fmla="*/ 36212 w 415608"/>
                <a:gd name="connsiteY8" fmla="*/ 66159 h 527065"/>
                <a:gd name="connsiteX0" fmla="*/ 15687 w 395083"/>
                <a:gd name="connsiteY0" fmla="*/ 66159 h 531379"/>
                <a:gd name="connsiteX1" fmla="*/ 8600 w 395083"/>
                <a:gd name="connsiteY1" fmla="*/ 302438 h 531379"/>
                <a:gd name="connsiteX2" fmla="*/ 34591 w 395083"/>
                <a:gd name="connsiteY2" fmla="*/ 510363 h 531379"/>
                <a:gd name="connsiteX3" fmla="*/ 171632 w 395083"/>
                <a:gd name="connsiteY3" fmla="*/ 524541 h 531379"/>
                <a:gd name="connsiteX4" fmla="*/ 370107 w 395083"/>
                <a:gd name="connsiteY4" fmla="*/ 512727 h 531379"/>
                <a:gd name="connsiteX5" fmla="*/ 393733 w 395083"/>
                <a:gd name="connsiteY5" fmla="*/ 295351 h 531379"/>
                <a:gd name="connsiteX6" fmla="*/ 370106 w 395083"/>
                <a:gd name="connsiteY6" fmla="*/ 66160 h 531379"/>
                <a:gd name="connsiteX7" fmla="*/ 178720 w 395083"/>
                <a:gd name="connsiteY7" fmla="*/ 0 h 531379"/>
                <a:gd name="connsiteX8" fmla="*/ 15687 w 395083"/>
                <a:gd name="connsiteY8" fmla="*/ 66159 h 531379"/>
                <a:gd name="connsiteX0" fmla="*/ 16810 w 396206"/>
                <a:gd name="connsiteY0" fmla="*/ 66159 h 532029"/>
                <a:gd name="connsiteX1" fmla="*/ 7361 w 396206"/>
                <a:gd name="connsiteY1" fmla="*/ 292987 h 532029"/>
                <a:gd name="connsiteX2" fmla="*/ 35714 w 396206"/>
                <a:gd name="connsiteY2" fmla="*/ 510363 h 532029"/>
                <a:gd name="connsiteX3" fmla="*/ 172755 w 396206"/>
                <a:gd name="connsiteY3" fmla="*/ 524541 h 532029"/>
                <a:gd name="connsiteX4" fmla="*/ 371230 w 396206"/>
                <a:gd name="connsiteY4" fmla="*/ 512727 h 532029"/>
                <a:gd name="connsiteX5" fmla="*/ 394856 w 396206"/>
                <a:gd name="connsiteY5" fmla="*/ 295351 h 532029"/>
                <a:gd name="connsiteX6" fmla="*/ 371229 w 396206"/>
                <a:gd name="connsiteY6" fmla="*/ 66160 h 532029"/>
                <a:gd name="connsiteX7" fmla="*/ 179843 w 396206"/>
                <a:gd name="connsiteY7" fmla="*/ 0 h 532029"/>
                <a:gd name="connsiteX8" fmla="*/ 16810 w 396206"/>
                <a:gd name="connsiteY8" fmla="*/ 66159 h 532029"/>
                <a:gd name="connsiteX0" fmla="*/ 17622 w 397018"/>
                <a:gd name="connsiteY0" fmla="*/ 66159 h 532029"/>
                <a:gd name="connsiteX1" fmla="*/ 8173 w 397018"/>
                <a:gd name="connsiteY1" fmla="*/ 292987 h 532029"/>
                <a:gd name="connsiteX2" fmla="*/ 36526 w 397018"/>
                <a:gd name="connsiteY2" fmla="*/ 510363 h 532029"/>
                <a:gd name="connsiteX3" fmla="*/ 173567 w 397018"/>
                <a:gd name="connsiteY3" fmla="*/ 524541 h 532029"/>
                <a:gd name="connsiteX4" fmla="*/ 372042 w 397018"/>
                <a:gd name="connsiteY4" fmla="*/ 512727 h 532029"/>
                <a:gd name="connsiteX5" fmla="*/ 395668 w 397018"/>
                <a:gd name="connsiteY5" fmla="*/ 295351 h 532029"/>
                <a:gd name="connsiteX6" fmla="*/ 372041 w 397018"/>
                <a:gd name="connsiteY6" fmla="*/ 66160 h 532029"/>
                <a:gd name="connsiteX7" fmla="*/ 180655 w 397018"/>
                <a:gd name="connsiteY7" fmla="*/ 0 h 532029"/>
                <a:gd name="connsiteX8" fmla="*/ 17622 w 397018"/>
                <a:gd name="connsiteY8" fmla="*/ 66159 h 532029"/>
                <a:gd name="connsiteX0" fmla="*/ 16811 w 396207"/>
                <a:gd name="connsiteY0" fmla="*/ 66159 h 529127"/>
                <a:gd name="connsiteX1" fmla="*/ 7362 w 396207"/>
                <a:gd name="connsiteY1" fmla="*/ 292987 h 529127"/>
                <a:gd name="connsiteX2" fmla="*/ 35715 w 396207"/>
                <a:gd name="connsiteY2" fmla="*/ 505637 h 529127"/>
                <a:gd name="connsiteX3" fmla="*/ 172756 w 396207"/>
                <a:gd name="connsiteY3" fmla="*/ 524541 h 529127"/>
                <a:gd name="connsiteX4" fmla="*/ 371231 w 396207"/>
                <a:gd name="connsiteY4" fmla="*/ 512727 h 529127"/>
                <a:gd name="connsiteX5" fmla="*/ 394857 w 396207"/>
                <a:gd name="connsiteY5" fmla="*/ 295351 h 529127"/>
                <a:gd name="connsiteX6" fmla="*/ 371230 w 396207"/>
                <a:gd name="connsiteY6" fmla="*/ 66160 h 529127"/>
                <a:gd name="connsiteX7" fmla="*/ 179844 w 396207"/>
                <a:gd name="connsiteY7" fmla="*/ 0 h 529127"/>
                <a:gd name="connsiteX8" fmla="*/ 16811 w 396207"/>
                <a:gd name="connsiteY8" fmla="*/ 66159 h 529127"/>
                <a:gd name="connsiteX0" fmla="*/ 16811 w 397772"/>
                <a:gd name="connsiteY0" fmla="*/ 66159 h 528841"/>
                <a:gd name="connsiteX1" fmla="*/ 7362 w 397772"/>
                <a:gd name="connsiteY1" fmla="*/ 292987 h 528841"/>
                <a:gd name="connsiteX2" fmla="*/ 35715 w 397772"/>
                <a:gd name="connsiteY2" fmla="*/ 505637 h 528841"/>
                <a:gd name="connsiteX3" fmla="*/ 172756 w 397772"/>
                <a:gd name="connsiteY3" fmla="*/ 524541 h 528841"/>
                <a:gd name="connsiteX4" fmla="*/ 349966 w 397772"/>
                <a:gd name="connsiteY4" fmla="*/ 517453 h 528841"/>
                <a:gd name="connsiteX5" fmla="*/ 394857 w 397772"/>
                <a:gd name="connsiteY5" fmla="*/ 295351 h 528841"/>
                <a:gd name="connsiteX6" fmla="*/ 371230 w 397772"/>
                <a:gd name="connsiteY6" fmla="*/ 66160 h 528841"/>
                <a:gd name="connsiteX7" fmla="*/ 179844 w 397772"/>
                <a:gd name="connsiteY7" fmla="*/ 0 h 528841"/>
                <a:gd name="connsiteX8" fmla="*/ 16811 w 397772"/>
                <a:gd name="connsiteY8" fmla="*/ 66159 h 528841"/>
                <a:gd name="connsiteX0" fmla="*/ 16811 w 386281"/>
                <a:gd name="connsiteY0" fmla="*/ 66159 h 536037"/>
                <a:gd name="connsiteX1" fmla="*/ 7362 w 386281"/>
                <a:gd name="connsiteY1" fmla="*/ 292987 h 536037"/>
                <a:gd name="connsiteX2" fmla="*/ 35715 w 386281"/>
                <a:gd name="connsiteY2" fmla="*/ 505637 h 536037"/>
                <a:gd name="connsiteX3" fmla="*/ 172756 w 386281"/>
                <a:gd name="connsiteY3" fmla="*/ 524541 h 536037"/>
                <a:gd name="connsiteX4" fmla="*/ 349966 w 386281"/>
                <a:gd name="connsiteY4" fmla="*/ 517453 h 536037"/>
                <a:gd name="connsiteX5" fmla="*/ 368866 w 386281"/>
                <a:gd name="connsiteY5" fmla="*/ 292988 h 536037"/>
                <a:gd name="connsiteX6" fmla="*/ 371230 w 386281"/>
                <a:gd name="connsiteY6" fmla="*/ 66160 h 536037"/>
                <a:gd name="connsiteX7" fmla="*/ 179844 w 386281"/>
                <a:gd name="connsiteY7" fmla="*/ 0 h 536037"/>
                <a:gd name="connsiteX8" fmla="*/ 16811 w 386281"/>
                <a:gd name="connsiteY8" fmla="*/ 66159 h 536037"/>
                <a:gd name="connsiteX0" fmla="*/ 16811 w 390120"/>
                <a:gd name="connsiteY0" fmla="*/ 66159 h 535863"/>
                <a:gd name="connsiteX1" fmla="*/ 7362 w 390120"/>
                <a:gd name="connsiteY1" fmla="*/ 292987 h 535863"/>
                <a:gd name="connsiteX2" fmla="*/ 35715 w 390120"/>
                <a:gd name="connsiteY2" fmla="*/ 505637 h 535863"/>
                <a:gd name="connsiteX3" fmla="*/ 172756 w 390120"/>
                <a:gd name="connsiteY3" fmla="*/ 524541 h 535863"/>
                <a:gd name="connsiteX4" fmla="*/ 349966 w 390120"/>
                <a:gd name="connsiteY4" fmla="*/ 517453 h 535863"/>
                <a:gd name="connsiteX5" fmla="*/ 380680 w 390120"/>
                <a:gd name="connsiteY5" fmla="*/ 295351 h 535863"/>
                <a:gd name="connsiteX6" fmla="*/ 371230 w 390120"/>
                <a:gd name="connsiteY6" fmla="*/ 66160 h 535863"/>
                <a:gd name="connsiteX7" fmla="*/ 179844 w 390120"/>
                <a:gd name="connsiteY7" fmla="*/ 0 h 535863"/>
                <a:gd name="connsiteX8" fmla="*/ 16811 w 390120"/>
                <a:gd name="connsiteY8" fmla="*/ 66159 h 535863"/>
                <a:gd name="connsiteX0" fmla="*/ 16811 w 393406"/>
                <a:gd name="connsiteY0" fmla="*/ 66159 h 535863"/>
                <a:gd name="connsiteX1" fmla="*/ 7362 w 393406"/>
                <a:gd name="connsiteY1" fmla="*/ 292987 h 535863"/>
                <a:gd name="connsiteX2" fmla="*/ 35715 w 393406"/>
                <a:gd name="connsiteY2" fmla="*/ 505637 h 535863"/>
                <a:gd name="connsiteX3" fmla="*/ 172756 w 393406"/>
                <a:gd name="connsiteY3" fmla="*/ 524541 h 535863"/>
                <a:gd name="connsiteX4" fmla="*/ 349966 w 393406"/>
                <a:gd name="connsiteY4" fmla="*/ 517453 h 535863"/>
                <a:gd name="connsiteX5" fmla="*/ 387769 w 393406"/>
                <a:gd name="connsiteY5" fmla="*/ 295351 h 535863"/>
                <a:gd name="connsiteX6" fmla="*/ 371230 w 393406"/>
                <a:gd name="connsiteY6" fmla="*/ 66160 h 535863"/>
                <a:gd name="connsiteX7" fmla="*/ 179844 w 393406"/>
                <a:gd name="connsiteY7" fmla="*/ 0 h 535863"/>
                <a:gd name="connsiteX8" fmla="*/ 16811 w 393406"/>
                <a:gd name="connsiteY8" fmla="*/ 66159 h 535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406" h="535863">
                  <a:moveTo>
                    <a:pt x="16811" y="66159"/>
                  </a:moveTo>
                  <a:cubicBezTo>
                    <a:pt x="-11936" y="114990"/>
                    <a:pt x="4211" y="219741"/>
                    <a:pt x="7362" y="292987"/>
                  </a:cubicBezTo>
                  <a:cubicBezTo>
                    <a:pt x="10513" y="366233"/>
                    <a:pt x="8149" y="467045"/>
                    <a:pt x="35715" y="505637"/>
                  </a:cubicBezTo>
                  <a:cubicBezTo>
                    <a:pt x="63281" y="544229"/>
                    <a:pt x="120381" y="522572"/>
                    <a:pt x="172756" y="524541"/>
                  </a:cubicBezTo>
                  <a:cubicBezTo>
                    <a:pt x="231826" y="522178"/>
                    <a:pt x="314131" y="555651"/>
                    <a:pt x="349966" y="517453"/>
                  </a:cubicBezTo>
                  <a:cubicBezTo>
                    <a:pt x="385802" y="479255"/>
                    <a:pt x="384225" y="370566"/>
                    <a:pt x="387769" y="295351"/>
                  </a:cubicBezTo>
                  <a:cubicBezTo>
                    <a:pt x="391313" y="220136"/>
                    <a:pt x="404703" y="118141"/>
                    <a:pt x="371230" y="66160"/>
                  </a:cubicBezTo>
                  <a:cubicBezTo>
                    <a:pt x="337757" y="14179"/>
                    <a:pt x="238914" y="0"/>
                    <a:pt x="179844" y="0"/>
                  </a:cubicBezTo>
                  <a:cubicBezTo>
                    <a:pt x="120774" y="0"/>
                    <a:pt x="45558" y="17328"/>
                    <a:pt x="16811" y="6615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0011A5CB-0695-4F4A-94E0-66D21725E2BC}"/>
                </a:ext>
              </a:extLst>
            </p:cNvPr>
            <p:cNvSpPr/>
            <p:nvPr/>
          </p:nvSpPr>
          <p:spPr>
            <a:xfrm>
              <a:off x="5625516" y="3156849"/>
              <a:ext cx="818288" cy="1112412"/>
            </a:xfrm>
            <a:custGeom>
              <a:avLst/>
              <a:gdLst>
                <a:gd name="connsiteX0" fmla="*/ 833039 w 833102"/>
                <a:gd name="connsiteY0" fmla="*/ 76519 h 1128109"/>
                <a:gd name="connsiteX1" fmla="*/ 721944 w 833102"/>
                <a:gd name="connsiteY1" fmla="*/ 29517 h 1128109"/>
                <a:gd name="connsiteX2" fmla="*/ 580938 w 833102"/>
                <a:gd name="connsiteY2" fmla="*/ 3880 h 1128109"/>
                <a:gd name="connsiteX3" fmla="*/ 471980 w 833102"/>
                <a:gd name="connsiteY3" fmla="*/ 6016 h 1128109"/>
                <a:gd name="connsiteX4" fmla="*/ 433524 w 833102"/>
                <a:gd name="connsiteY4" fmla="*/ 59428 h 1128109"/>
                <a:gd name="connsiteX5" fmla="*/ 358748 w 833102"/>
                <a:gd name="connsiteY5" fmla="*/ 78656 h 1128109"/>
                <a:gd name="connsiteX6" fmla="*/ 309610 w 833102"/>
                <a:gd name="connsiteY6" fmla="*/ 53018 h 1128109"/>
                <a:gd name="connsiteX7" fmla="*/ 309610 w 833102"/>
                <a:gd name="connsiteY7" fmla="*/ 6016 h 1128109"/>
                <a:gd name="connsiteX8" fmla="*/ 228424 w 833102"/>
                <a:gd name="connsiteY8" fmla="*/ 27381 h 1128109"/>
                <a:gd name="connsiteX9" fmla="*/ 108783 w 833102"/>
                <a:gd name="connsiteY9" fmla="*/ 91474 h 1128109"/>
                <a:gd name="connsiteX10" fmla="*/ 74600 w 833102"/>
                <a:gd name="connsiteY10" fmla="*/ 258117 h 1128109"/>
                <a:gd name="connsiteX11" fmla="*/ 38281 w 833102"/>
                <a:gd name="connsiteY11" fmla="*/ 719590 h 1128109"/>
                <a:gd name="connsiteX12" fmla="*/ 51099 w 833102"/>
                <a:gd name="connsiteY12" fmla="*/ 1093469 h 1128109"/>
                <a:gd name="connsiteX13" fmla="*/ 666396 w 833102"/>
                <a:gd name="connsiteY13" fmla="*/ 1104151 h 1128109"/>
                <a:gd name="connsiteX14" fmla="*/ 762537 w 833102"/>
                <a:gd name="connsiteY14" fmla="*/ 1027239 h 1128109"/>
                <a:gd name="connsiteX15" fmla="*/ 706989 w 833102"/>
                <a:gd name="connsiteY15" fmla="*/ 407669 h 1128109"/>
                <a:gd name="connsiteX16" fmla="*/ 833039 w 833102"/>
                <a:gd name="connsiteY16" fmla="*/ 76519 h 1128109"/>
                <a:gd name="connsiteX0" fmla="*/ 833039 w 833102"/>
                <a:gd name="connsiteY0" fmla="*/ 75792 h 1127382"/>
                <a:gd name="connsiteX1" fmla="*/ 721944 w 833102"/>
                <a:gd name="connsiteY1" fmla="*/ 15972 h 1127382"/>
                <a:gd name="connsiteX2" fmla="*/ 580938 w 833102"/>
                <a:gd name="connsiteY2" fmla="*/ 3153 h 1127382"/>
                <a:gd name="connsiteX3" fmla="*/ 471980 w 833102"/>
                <a:gd name="connsiteY3" fmla="*/ 5289 h 1127382"/>
                <a:gd name="connsiteX4" fmla="*/ 433524 w 833102"/>
                <a:gd name="connsiteY4" fmla="*/ 58701 h 1127382"/>
                <a:gd name="connsiteX5" fmla="*/ 358748 w 833102"/>
                <a:gd name="connsiteY5" fmla="*/ 77929 h 1127382"/>
                <a:gd name="connsiteX6" fmla="*/ 309610 w 833102"/>
                <a:gd name="connsiteY6" fmla="*/ 52291 h 1127382"/>
                <a:gd name="connsiteX7" fmla="*/ 309610 w 833102"/>
                <a:gd name="connsiteY7" fmla="*/ 5289 h 1127382"/>
                <a:gd name="connsiteX8" fmla="*/ 228424 w 833102"/>
                <a:gd name="connsiteY8" fmla="*/ 26654 h 1127382"/>
                <a:gd name="connsiteX9" fmla="*/ 108783 w 833102"/>
                <a:gd name="connsiteY9" fmla="*/ 90747 h 1127382"/>
                <a:gd name="connsiteX10" fmla="*/ 74600 w 833102"/>
                <a:gd name="connsiteY10" fmla="*/ 257390 h 1127382"/>
                <a:gd name="connsiteX11" fmla="*/ 38281 w 833102"/>
                <a:gd name="connsiteY11" fmla="*/ 718863 h 1127382"/>
                <a:gd name="connsiteX12" fmla="*/ 51099 w 833102"/>
                <a:gd name="connsiteY12" fmla="*/ 1092742 h 1127382"/>
                <a:gd name="connsiteX13" fmla="*/ 666396 w 833102"/>
                <a:gd name="connsiteY13" fmla="*/ 1103424 h 1127382"/>
                <a:gd name="connsiteX14" fmla="*/ 762537 w 833102"/>
                <a:gd name="connsiteY14" fmla="*/ 1026512 h 1127382"/>
                <a:gd name="connsiteX15" fmla="*/ 706989 w 833102"/>
                <a:gd name="connsiteY15" fmla="*/ 406942 h 1127382"/>
                <a:gd name="connsiteX16" fmla="*/ 833039 w 833102"/>
                <a:gd name="connsiteY16" fmla="*/ 75792 h 1127382"/>
                <a:gd name="connsiteX0" fmla="*/ 833039 w 833055"/>
                <a:gd name="connsiteY0" fmla="*/ 75792 h 1127382"/>
                <a:gd name="connsiteX1" fmla="*/ 721944 w 833055"/>
                <a:gd name="connsiteY1" fmla="*/ 15972 h 1127382"/>
                <a:gd name="connsiteX2" fmla="*/ 580938 w 833055"/>
                <a:gd name="connsiteY2" fmla="*/ 3153 h 1127382"/>
                <a:gd name="connsiteX3" fmla="*/ 471980 w 833055"/>
                <a:gd name="connsiteY3" fmla="*/ 5289 h 1127382"/>
                <a:gd name="connsiteX4" fmla="*/ 433524 w 833055"/>
                <a:gd name="connsiteY4" fmla="*/ 58701 h 1127382"/>
                <a:gd name="connsiteX5" fmla="*/ 358748 w 833055"/>
                <a:gd name="connsiteY5" fmla="*/ 77929 h 1127382"/>
                <a:gd name="connsiteX6" fmla="*/ 309610 w 833055"/>
                <a:gd name="connsiteY6" fmla="*/ 52291 h 1127382"/>
                <a:gd name="connsiteX7" fmla="*/ 309610 w 833055"/>
                <a:gd name="connsiteY7" fmla="*/ 5289 h 1127382"/>
                <a:gd name="connsiteX8" fmla="*/ 228424 w 833055"/>
                <a:gd name="connsiteY8" fmla="*/ 26654 h 1127382"/>
                <a:gd name="connsiteX9" fmla="*/ 108783 w 833055"/>
                <a:gd name="connsiteY9" fmla="*/ 90747 h 1127382"/>
                <a:gd name="connsiteX10" fmla="*/ 74600 w 833055"/>
                <a:gd name="connsiteY10" fmla="*/ 257390 h 1127382"/>
                <a:gd name="connsiteX11" fmla="*/ 38281 w 833055"/>
                <a:gd name="connsiteY11" fmla="*/ 718863 h 1127382"/>
                <a:gd name="connsiteX12" fmla="*/ 51099 w 833055"/>
                <a:gd name="connsiteY12" fmla="*/ 1092742 h 1127382"/>
                <a:gd name="connsiteX13" fmla="*/ 666396 w 833055"/>
                <a:gd name="connsiteY13" fmla="*/ 1103424 h 1127382"/>
                <a:gd name="connsiteX14" fmla="*/ 762537 w 833055"/>
                <a:gd name="connsiteY14" fmla="*/ 1026512 h 1127382"/>
                <a:gd name="connsiteX15" fmla="*/ 730490 w 833055"/>
                <a:gd name="connsiteY15" fmla="*/ 409079 h 1127382"/>
                <a:gd name="connsiteX16" fmla="*/ 833039 w 833055"/>
                <a:gd name="connsiteY16" fmla="*/ 75792 h 1127382"/>
                <a:gd name="connsiteX0" fmla="*/ 833039 w 833110"/>
                <a:gd name="connsiteY0" fmla="*/ 75792 h 1127382"/>
                <a:gd name="connsiteX1" fmla="*/ 721944 w 833110"/>
                <a:gd name="connsiteY1" fmla="*/ 15972 h 1127382"/>
                <a:gd name="connsiteX2" fmla="*/ 580938 w 833110"/>
                <a:gd name="connsiteY2" fmla="*/ 3153 h 1127382"/>
                <a:gd name="connsiteX3" fmla="*/ 471980 w 833110"/>
                <a:gd name="connsiteY3" fmla="*/ 5289 h 1127382"/>
                <a:gd name="connsiteX4" fmla="*/ 433524 w 833110"/>
                <a:gd name="connsiteY4" fmla="*/ 58701 h 1127382"/>
                <a:gd name="connsiteX5" fmla="*/ 358748 w 833110"/>
                <a:gd name="connsiteY5" fmla="*/ 77929 h 1127382"/>
                <a:gd name="connsiteX6" fmla="*/ 309610 w 833110"/>
                <a:gd name="connsiteY6" fmla="*/ 52291 h 1127382"/>
                <a:gd name="connsiteX7" fmla="*/ 309610 w 833110"/>
                <a:gd name="connsiteY7" fmla="*/ 5289 h 1127382"/>
                <a:gd name="connsiteX8" fmla="*/ 228424 w 833110"/>
                <a:gd name="connsiteY8" fmla="*/ 26654 h 1127382"/>
                <a:gd name="connsiteX9" fmla="*/ 108783 w 833110"/>
                <a:gd name="connsiteY9" fmla="*/ 90747 h 1127382"/>
                <a:gd name="connsiteX10" fmla="*/ 74600 w 833110"/>
                <a:gd name="connsiteY10" fmla="*/ 257390 h 1127382"/>
                <a:gd name="connsiteX11" fmla="*/ 38281 w 833110"/>
                <a:gd name="connsiteY11" fmla="*/ 718863 h 1127382"/>
                <a:gd name="connsiteX12" fmla="*/ 51099 w 833110"/>
                <a:gd name="connsiteY12" fmla="*/ 1092742 h 1127382"/>
                <a:gd name="connsiteX13" fmla="*/ 666396 w 833110"/>
                <a:gd name="connsiteY13" fmla="*/ 1103424 h 1127382"/>
                <a:gd name="connsiteX14" fmla="*/ 762537 w 833110"/>
                <a:gd name="connsiteY14" fmla="*/ 1026512 h 1127382"/>
                <a:gd name="connsiteX15" fmla="*/ 739036 w 833110"/>
                <a:gd name="connsiteY15" fmla="*/ 411215 h 1127382"/>
                <a:gd name="connsiteX16" fmla="*/ 833039 w 833110"/>
                <a:gd name="connsiteY16" fmla="*/ 75792 h 1127382"/>
                <a:gd name="connsiteX0" fmla="*/ 845955 w 846026"/>
                <a:gd name="connsiteY0" fmla="*/ 75792 h 1131873"/>
                <a:gd name="connsiteX1" fmla="*/ 734860 w 846026"/>
                <a:gd name="connsiteY1" fmla="*/ 15972 h 1131873"/>
                <a:gd name="connsiteX2" fmla="*/ 593854 w 846026"/>
                <a:gd name="connsiteY2" fmla="*/ 3153 h 1131873"/>
                <a:gd name="connsiteX3" fmla="*/ 484896 w 846026"/>
                <a:gd name="connsiteY3" fmla="*/ 5289 h 1131873"/>
                <a:gd name="connsiteX4" fmla="*/ 446440 w 846026"/>
                <a:gd name="connsiteY4" fmla="*/ 58701 h 1131873"/>
                <a:gd name="connsiteX5" fmla="*/ 371664 w 846026"/>
                <a:gd name="connsiteY5" fmla="*/ 77929 h 1131873"/>
                <a:gd name="connsiteX6" fmla="*/ 322526 w 846026"/>
                <a:gd name="connsiteY6" fmla="*/ 52291 h 1131873"/>
                <a:gd name="connsiteX7" fmla="*/ 322526 w 846026"/>
                <a:gd name="connsiteY7" fmla="*/ 5289 h 1131873"/>
                <a:gd name="connsiteX8" fmla="*/ 241340 w 846026"/>
                <a:gd name="connsiteY8" fmla="*/ 26654 h 1131873"/>
                <a:gd name="connsiteX9" fmla="*/ 121699 w 846026"/>
                <a:gd name="connsiteY9" fmla="*/ 90747 h 1131873"/>
                <a:gd name="connsiteX10" fmla="*/ 87516 w 846026"/>
                <a:gd name="connsiteY10" fmla="*/ 257390 h 1131873"/>
                <a:gd name="connsiteX11" fmla="*/ 51197 w 846026"/>
                <a:gd name="connsiteY11" fmla="*/ 718863 h 1131873"/>
                <a:gd name="connsiteX12" fmla="*/ 46923 w 846026"/>
                <a:gd name="connsiteY12" fmla="*/ 1099151 h 1131873"/>
                <a:gd name="connsiteX13" fmla="*/ 679312 w 846026"/>
                <a:gd name="connsiteY13" fmla="*/ 1103424 h 1131873"/>
                <a:gd name="connsiteX14" fmla="*/ 775453 w 846026"/>
                <a:gd name="connsiteY14" fmla="*/ 1026512 h 1131873"/>
                <a:gd name="connsiteX15" fmla="*/ 751952 w 846026"/>
                <a:gd name="connsiteY15" fmla="*/ 411215 h 1131873"/>
                <a:gd name="connsiteX16" fmla="*/ 845955 w 846026"/>
                <a:gd name="connsiteY16" fmla="*/ 75792 h 1131873"/>
                <a:gd name="connsiteX0" fmla="*/ 845955 w 846026"/>
                <a:gd name="connsiteY0" fmla="*/ 75792 h 1106808"/>
                <a:gd name="connsiteX1" fmla="*/ 734860 w 846026"/>
                <a:gd name="connsiteY1" fmla="*/ 15972 h 1106808"/>
                <a:gd name="connsiteX2" fmla="*/ 593854 w 846026"/>
                <a:gd name="connsiteY2" fmla="*/ 3153 h 1106808"/>
                <a:gd name="connsiteX3" fmla="*/ 484896 w 846026"/>
                <a:gd name="connsiteY3" fmla="*/ 5289 h 1106808"/>
                <a:gd name="connsiteX4" fmla="*/ 446440 w 846026"/>
                <a:gd name="connsiteY4" fmla="*/ 58701 h 1106808"/>
                <a:gd name="connsiteX5" fmla="*/ 371664 w 846026"/>
                <a:gd name="connsiteY5" fmla="*/ 77929 h 1106808"/>
                <a:gd name="connsiteX6" fmla="*/ 322526 w 846026"/>
                <a:gd name="connsiteY6" fmla="*/ 52291 h 1106808"/>
                <a:gd name="connsiteX7" fmla="*/ 322526 w 846026"/>
                <a:gd name="connsiteY7" fmla="*/ 5289 h 1106808"/>
                <a:gd name="connsiteX8" fmla="*/ 241340 w 846026"/>
                <a:gd name="connsiteY8" fmla="*/ 26654 h 1106808"/>
                <a:gd name="connsiteX9" fmla="*/ 121699 w 846026"/>
                <a:gd name="connsiteY9" fmla="*/ 90747 h 1106808"/>
                <a:gd name="connsiteX10" fmla="*/ 87516 w 846026"/>
                <a:gd name="connsiteY10" fmla="*/ 257390 h 1106808"/>
                <a:gd name="connsiteX11" fmla="*/ 51197 w 846026"/>
                <a:gd name="connsiteY11" fmla="*/ 718863 h 1106808"/>
                <a:gd name="connsiteX12" fmla="*/ 46923 w 846026"/>
                <a:gd name="connsiteY12" fmla="*/ 1099151 h 1106808"/>
                <a:gd name="connsiteX13" fmla="*/ 679312 w 846026"/>
                <a:gd name="connsiteY13" fmla="*/ 1103424 h 1106808"/>
                <a:gd name="connsiteX14" fmla="*/ 775453 w 846026"/>
                <a:gd name="connsiteY14" fmla="*/ 1026512 h 1106808"/>
                <a:gd name="connsiteX15" fmla="*/ 751952 w 846026"/>
                <a:gd name="connsiteY15" fmla="*/ 411215 h 1106808"/>
                <a:gd name="connsiteX16" fmla="*/ 845955 w 846026"/>
                <a:gd name="connsiteY16" fmla="*/ 75792 h 1106808"/>
                <a:gd name="connsiteX0" fmla="*/ 825374 w 825445"/>
                <a:gd name="connsiteY0" fmla="*/ 75792 h 1110041"/>
                <a:gd name="connsiteX1" fmla="*/ 714279 w 825445"/>
                <a:gd name="connsiteY1" fmla="*/ 15972 h 1110041"/>
                <a:gd name="connsiteX2" fmla="*/ 573273 w 825445"/>
                <a:gd name="connsiteY2" fmla="*/ 3153 h 1110041"/>
                <a:gd name="connsiteX3" fmla="*/ 464315 w 825445"/>
                <a:gd name="connsiteY3" fmla="*/ 5289 h 1110041"/>
                <a:gd name="connsiteX4" fmla="*/ 425859 w 825445"/>
                <a:gd name="connsiteY4" fmla="*/ 58701 h 1110041"/>
                <a:gd name="connsiteX5" fmla="*/ 351083 w 825445"/>
                <a:gd name="connsiteY5" fmla="*/ 77929 h 1110041"/>
                <a:gd name="connsiteX6" fmla="*/ 301945 w 825445"/>
                <a:gd name="connsiteY6" fmla="*/ 52291 h 1110041"/>
                <a:gd name="connsiteX7" fmla="*/ 301945 w 825445"/>
                <a:gd name="connsiteY7" fmla="*/ 5289 h 1110041"/>
                <a:gd name="connsiteX8" fmla="*/ 220759 w 825445"/>
                <a:gd name="connsiteY8" fmla="*/ 26654 h 1110041"/>
                <a:gd name="connsiteX9" fmla="*/ 101118 w 825445"/>
                <a:gd name="connsiteY9" fmla="*/ 90747 h 1110041"/>
                <a:gd name="connsiteX10" fmla="*/ 66935 w 825445"/>
                <a:gd name="connsiteY10" fmla="*/ 257390 h 1110041"/>
                <a:gd name="connsiteX11" fmla="*/ 30616 w 825445"/>
                <a:gd name="connsiteY11" fmla="*/ 718863 h 1110041"/>
                <a:gd name="connsiteX12" fmla="*/ 54116 w 825445"/>
                <a:gd name="connsiteY12" fmla="*/ 1109834 h 1110041"/>
                <a:gd name="connsiteX13" fmla="*/ 658731 w 825445"/>
                <a:gd name="connsiteY13" fmla="*/ 1103424 h 1110041"/>
                <a:gd name="connsiteX14" fmla="*/ 754872 w 825445"/>
                <a:gd name="connsiteY14" fmla="*/ 1026512 h 1110041"/>
                <a:gd name="connsiteX15" fmla="*/ 731371 w 825445"/>
                <a:gd name="connsiteY15" fmla="*/ 411215 h 1110041"/>
                <a:gd name="connsiteX16" fmla="*/ 825374 w 825445"/>
                <a:gd name="connsiteY16" fmla="*/ 75792 h 1110041"/>
                <a:gd name="connsiteX0" fmla="*/ 825681 w 825752"/>
                <a:gd name="connsiteY0" fmla="*/ 75792 h 1139039"/>
                <a:gd name="connsiteX1" fmla="*/ 714586 w 825752"/>
                <a:gd name="connsiteY1" fmla="*/ 15972 h 1139039"/>
                <a:gd name="connsiteX2" fmla="*/ 573580 w 825752"/>
                <a:gd name="connsiteY2" fmla="*/ 3153 h 1139039"/>
                <a:gd name="connsiteX3" fmla="*/ 464622 w 825752"/>
                <a:gd name="connsiteY3" fmla="*/ 5289 h 1139039"/>
                <a:gd name="connsiteX4" fmla="*/ 426166 w 825752"/>
                <a:gd name="connsiteY4" fmla="*/ 58701 h 1139039"/>
                <a:gd name="connsiteX5" fmla="*/ 351390 w 825752"/>
                <a:gd name="connsiteY5" fmla="*/ 77929 h 1139039"/>
                <a:gd name="connsiteX6" fmla="*/ 302252 w 825752"/>
                <a:gd name="connsiteY6" fmla="*/ 52291 h 1139039"/>
                <a:gd name="connsiteX7" fmla="*/ 302252 w 825752"/>
                <a:gd name="connsiteY7" fmla="*/ 5289 h 1139039"/>
                <a:gd name="connsiteX8" fmla="*/ 221066 w 825752"/>
                <a:gd name="connsiteY8" fmla="*/ 26654 h 1139039"/>
                <a:gd name="connsiteX9" fmla="*/ 101425 w 825752"/>
                <a:gd name="connsiteY9" fmla="*/ 90747 h 1139039"/>
                <a:gd name="connsiteX10" fmla="*/ 67242 w 825752"/>
                <a:gd name="connsiteY10" fmla="*/ 257390 h 1139039"/>
                <a:gd name="connsiteX11" fmla="*/ 30923 w 825752"/>
                <a:gd name="connsiteY11" fmla="*/ 718863 h 1139039"/>
                <a:gd name="connsiteX12" fmla="*/ 54423 w 825752"/>
                <a:gd name="connsiteY12" fmla="*/ 1109834 h 1139039"/>
                <a:gd name="connsiteX13" fmla="*/ 663311 w 825752"/>
                <a:gd name="connsiteY13" fmla="*/ 1101287 h 1139039"/>
                <a:gd name="connsiteX14" fmla="*/ 755179 w 825752"/>
                <a:gd name="connsiteY14" fmla="*/ 1026512 h 1139039"/>
                <a:gd name="connsiteX15" fmla="*/ 731678 w 825752"/>
                <a:gd name="connsiteY15" fmla="*/ 411215 h 1139039"/>
                <a:gd name="connsiteX16" fmla="*/ 825681 w 825752"/>
                <a:gd name="connsiteY16" fmla="*/ 75792 h 1139039"/>
                <a:gd name="connsiteX0" fmla="*/ 825681 w 825752"/>
                <a:gd name="connsiteY0" fmla="*/ 75792 h 1135490"/>
                <a:gd name="connsiteX1" fmla="*/ 714586 w 825752"/>
                <a:gd name="connsiteY1" fmla="*/ 15972 h 1135490"/>
                <a:gd name="connsiteX2" fmla="*/ 573580 w 825752"/>
                <a:gd name="connsiteY2" fmla="*/ 3153 h 1135490"/>
                <a:gd name="connsiteX3" fmla="*/ 464622 w 825752"/>
                <a:gd name="connsiteY3" fmla="*/ 5289 h 1135490"/>
                <a:gd name="connsiteX4" fmla="*/ 426166 w 825752"/>
                <a:gd name="connsiteY4" fmla="*/ 58701 h 1135490"/>
                <a:gd name="connsiteX5" fmla="*/ 351390 w 825752"/>
                <a:gd name="connsiteY5" fmla="*/ 77929 h 1135490"/>
                <a:gd name="connsiteX6" fmla="*/ 302252 w 825752"/>
                <a:gd name="connsiteY6" fmla="*/ 52291 h 1135490"/>
                <a:gd name="connsiteX7" fmla="*/ 302252 w 825752"/>
                <a:gd name="connsiteY7" fmla="*/ 5289 h 1135490"/>
                <a:gd name="connsiteX8" fmla="*/ 221066 w 825752"/>
                <a:gd name="connsiteY8" fmla="*/ 26654 h 1135490"/>
                <a:gd name="connsiteX9" fmla="*/ 101425 w 825752"/>
                <a:gd name="connsiteY9" fmla="*/ 90747 h 1135490"/>
                <a:gd name="connsiteX10" fmla="*/ 67242 w 825752"/>
                <a:gd name="connsiteY10" fmla="*/ 257390 h 1135490"/>
                <a:gd name="connsiteX11" fmla="*/ 30923 w 825752"/>
                <a:gd name="connsiteY11" fmla="*/ 718863 h 1135490"/>
                <a:gd name="connsiteX12" fmla="*/ 54423 w 825752"/>
                <a:gd name="connsiteY12" fmla="*/ 1109834 h 1135490"/>
                <a:gd name="connsiteX13" fmla="*/ 663311 w 825752"/>
                <a:gd name="connsiteY13" fmla="*/ 1101287 h 1135490"/>
                <a:gd name="connsiteX14" fmla="*/ 755179 w 825752"/>
                <a:gd name="connsiteY14" fmla="*/ 1026512 h 1135490"/>
                <a:gd name="connsiteX15" fmla="*/ 731678 w 825752"/>
                <a:gd name="connsiteY15" fmla="*/ 411215 h 1135490"/>
                <a:gd name="connsiteX16" fmla="*/ 825681 w 825752"/>
                <a:gd name="connsiteY16" fmla="*/ 75792 h 1135490"/>
                <a:gd name="connsiteX0" fmla="*/ 825681 w 825749"/>
                <a:gd name="connsiteY0" fmla="*/ 75792 h 1140469"/>
                <a:gd name="connsiteX1" fmla="*/ 714586 w 825749"/>
                <a:gd name="connsiteY1" fmla="*/ 15972 h 1140469"/>
                <a:gd name="connsiteX2" fmla="*/ 573580 w 825749"/>
                <a:gd name="connsiteY2" fmla="*/ 3153 h 1140469"/>
                <a:gd name="connsiteX3" fmla="*/ 464622 w 825749"/>
                <a:gd name="connsiteY3" fmla="*/ 5289 h 1140469"/>
                <a:gd name="connsiteX4" fmla="*/ 426166 w 825749"/>
                <a:gd name="connsiteY4" fmla="*/ 58701 h 1140469"/>
                <a:gd name="connsiteX5" fmla="*/ 351390 w 825749"/>
                <a:gd name="connsiteY5" fmla="*/ 77929 h 1140469"/>
                <a:gd name="connsiteX6" fmla="*/ 302252 w 825749"/>
                <a:gd name="connsiteY6" fmla="*/ 52291 h 1140469"/>
                <a:gd name="connsiteX7" fmla="*/ 302252 w 825749"/>
                <a:gd name="connsiteY7" fmla="*/ 5289 h 1140469"/>
                <a:gd name="connsiteX8" fmla="*/ 221066 w 825749"/>
                <a:gd name="connsiteY8" fmla="*/ 26654 h 1140469"/>
                <a:gd name="connsiteX9" fmla="*/ 101425 w 825749"/>
                <a:gd name="connsiteY9" fmla="*/ 90747 h 1140469"/>
                <a:gd name="connsiteX10" fmla="*/ 67242 w 825749"/>
                <a:gd name="connsiteY10" fmla="*/ 257390 h 1140469"/>
                <a:gd name="connsiteX11" fmla="*/ 30923 w 825749"/>
                <a:gd name="connsiteY11" fmla="*/ 718863 h 1140469"/>
                <a:gd name="connsiteX12" fmla="*/ 54423 w 825749"/>
                <a:gd name="connsiteY12" fmla="*/ 1109834 h 1140469"/>
                <a:gd name="connsiteX13" fmla="*/ 663311 w 825749"/>
                <a:gd name="connsiteY13" fmla="*/ 1101287 h 1140469"/>
                <a:gd name="connsiteX14" fmla="*/ 765861 w 825749"/>
                <a:gd name="connsiteY14" fmla="*/ 990192 h 1140469"/>
                <a:gd name="connsiteX15" fmla="*/ 731678 w 825749"/>
                <a:gd name="connsiteY15" fmla="*/ 411215 h 1140469"/>
                <a:gd name="connsiteX16" fmla="*/ 825681 w 825749"/>
                <a:gd name="connsiteY16" fmla="*/ 75792 h 1140469"/>
                <a:gd name="connsiteX0" fmla="*/ 821257 w 821325"/>
                <a:gd name="connsiteY0" fmla="*/ 75792 h 1134194"/>
                <a:gd name="connsiteX1" fmla="*/ 710162 w 821325"/>
                <a:gd name="connsiteY1" fmla="*/ 15972 h 1134194"/>
                <a:gd name="connsiteX2" fmla="*/ 569156 w 821325"/>
                <a:gd name="connsiteY2" fmla="*/ 3153 h 1134194"/>
                <a:gd name="connsiteX3" fmla="*/ 460198 w 821325"/>
                <a:gd name="connsiteY3" fmla="*/ 5289 h 1134194"/>
                <a:gd name="connsiteX4" fmla="*/ 421742 w 821325"/>
                <a:gd name="connsiteY4" fmla="*/ 58701 h 1134194"/>
                <a:gd name="connsiteX5" fmla="*/ 346966 w 821325"/>
                <a:gd name="connsiteY5" fmla="*/ 77929 h 1134194"/>
                <a:gd name="connsiteX6" fmla="*/ 297828 w 821325"/>
                <a:gd name="connsiteY6" fmla="*/ 52291 h 1134194"/>
                <a:gd name="connsiteX7" fmla="*/ 297828 w 821325"/>
                <a:gd name="connsiteY7" fmla="*/ 5289 h 1134194"/>
                <a:gd name="connsiteX8" fmla="*/ 216642 w 821325"/>
                <a:gd name="connsiteY8" fmla="*/ 26654 h 1134194"/>
                <a:gd name="connsiteX9" fmla="*/ 97001 w 821325"/>
                <a:gd name="connsiteY9" fmla="*/ 90747 h 1134194"/>
                <a:gd name="connsiteX10" fmla="*/ 62818 w 821325"/>
                <a:gd name="connsiteY10" fmla="*/ 257390 h 1134194"/>
                <a:gd name="connsiteX11" fmla="*/ 26499 w 821325"/>
                <a:gd name="connsiteY11" fmla="*/ 718863 h 1134194"/>
                <a:gd name="connsiteX12" fmla="*/ 56409 w 821325"/>
                <a:gd name="connsiteY12" fmla="*/ 1101288 h 1134194"/>
                <a:gd name="connsiteX13" fmla="*/ 658887 w 821325"/>
                <a:gd name="connsiteY13" fmla="*/ 1101287 h 1134194"/>
                <a:gd name="connsiteX14" fmla="*/ 761437 w 821325"/>
                <a:gd name="connsiteY14" fmla="*/ 990192 h 1134194"/>
                <a:gd name="connsiteX15" fmla="*/ 727254 w 821325"/>
                <a:gd name="connsiteY15" fmla="*/ 411215 h 1134194"/>
                <a:gd name="connsiteX16" fmla="*/ 821257 w 821325"/>
                <a:gd name="connsiteY16" fmla="*/ 75792 h 1134194"/>
                <a:gd name="connsiteX0" fmla="*/ 827676 w 827744"/>
                <a:gd name="connsiteY0" fmla="*/ 75792 h 1125854"/>
                <a:gd name="connsiteX1" fmla="*/ 716581 w 827744"/>
                <a:gd name="connsiteY1" fmla="*/ 15972 h 1125854"/>
                <a:gd name="connsiteX2" fmla="*/ 575575 w 827744"/>
                <a:gd name="connsiteY2" fmla="*/ 3153 h 1125854"/>
                <a:gd name="connsiteX3" fmla="*/ 466617 w 827744"/>
                <a:gd name="connsiteY3" fmla="*/ 5289 h 1125854"/>
                <a:gd name="connsiteX4" fmla="*/ 428161 w 827744"/>
                <a:gd name="connsiteY4" fmla="*/ 58701 h 1125854"/>
                <a:gd name="connsiteX5" fmla="*/ 353385 w 827744"/>
                <a:gd name="connsiteY5" fmla="*/ 77929 h 1125854"/>
                <a:gd name="connsiteX6" fmla="*/ 304247 w 827744"/>
                <a:gd name="connsiteY6" fmla="*/ 52291 h 1125854"/>
                <a:gd name="connsiteX7" fmla="*/ 304247 w 827744"/>
                <a:gd name="connsiteY7" fmla="*/ 5289 h 1125854"/>
                <a:gd name="connsiteX8" fmla="*/ 223061 w 827744"/>
                <a:gd name="connsiteY8" fmla="*/ 26654 h 1125854"/>
                <a:gd name="connsiteX9" fmla="*/ 103420 w 827744"/>
                <a:gd name="connsiteY9" fmla="*/ 90747 h 1125854"/>
                <a:gd name="connsiteX10" fmla="*/ 69237 w 827744"/>
                <a:gd name="connsiteY10" fmla="*/ 257390 h 1125854"/>
                <a:gd name="connsiteX11" fmla="*/ 32918 w 827744"/>
                <a:gd name="connsiteY11" fmla="*/ 718863 h 1125854"/>
                <a:gd name="connsiteX12" fmla="*/ 62828 w 827744"/>
                <a:gd name="connsiteY12" fmla="*/ 1101288 h 1125854"/>
                <a:gd name="connsiteX13" fmla="*/ 665306 w 827744"/>
                <a:gd name="connsiteY13" fmla="*/ 1101287 h 1125854"/>
                <a:gd name="connsiteX14" fmla="*/ 767856 w 827744"/>
                <a:gd name="connsiteY14" fmla="*/ 990192 h 1125854"/>
                <a:gd name="connsiteX15" fmla="*/ 733673 w 827744"/>
                <a:gd name="connsiteY15" fmla="*/ 411215 h 1125854"/>
                <a:gd name="connsiteX16" fmla="*/ 827676 w 827744"/>
                <a:gd name="connsiteY16" fmla="*/ 75792 h 1125854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9074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9074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9074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8433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263"/>
                <a:gd name="connsiteY0" fmla="*/ 75462 h 1128133"/>
                <a:gd name="connsiteX1" fmla="*/ 721550 w 826263"/>
                <a:gd name="connsiteY1" fmla="*/ 9232 h 1128133"/>
                <a:gd name="connsiteX2" fmla="*/ 574135 w 826263"/>
                <a:gd name="connsiteY2" fmla="*/ 2823 h 1128133"/>
                <a:gd name="connsiteX3" fmla="*/ 465177 w 826263"/>
                <a:gd name="connsiteY3" fmla="*/ 4959 h 1128133"/>
                <a:gd name="connsiteX4" fmla="*/ 426721 w 826263"/>
                <a:gd name="connsiteY4" fmla="*/ 58371 h 1128133"/>
                <a:gd name="connsiteX5" fmla="*/ 351945 w 826263"/>
                <a:gd name="connsiteY5" fmla="*/ 77599 h 1128133"/>
                <a:gd name="connsiteX6" fmla="*/ 302807 w 826263"/>
                <a:gd name="connsiteY6" fmla="*/ 51961 h 1128133"/>
                <a:gd name="connsiteX7" fmla="*/ 302807 w 826263"/>
                <a:gd name="connsiteY7" fmla="*/ 4959 h 1128133"/>
                <a:gd name="connsiteX8" fmla="*/ 221621 w 826263"/>
                <a:gd name="connsiteY8" fmla="*/ 26324 h 1128133"/>
                <a:gd name="connsiteX9" fmla="*/ 101980 w 826263"/>
                <a:gd name="connsiteY9" fmla="*/ 84007 h 1128133"/>
                <a:gd name="connsiteX10" fmla="*/ 67797 w 826263"/>
                <a:gd name="connsiteY10" fmla="*/ 257060 h 1128133"/>
                <a:gd name="connsiteX11" fmla="*/ 20796 w 826263"/>
                <a:gd name="connsiteY11" fmla="*/ 797582 h 1128133"/>
                <a:gd name="connsiteX12" fmla="*/ 61388 w 826263"/>
                <a:gd name="connsiteY12" fmla="*/ 1100958 h 1128133"/>
                <a:gd name="connsiteX13" fmla="*/ 663866 w 826263"/>
                <a:gd name="connsiteY13" fmla="*/ 1100957 h 1128133"/>
                <a:gd name="connsiteX14" fmla="*/ 766416 w 826263"/>
                <a:gd name="connsiteY14" fmla="*/ 989862 h 1128133"/>
                <a:gd name="connsiteX15" fmla="*/ 732233 w 826263"/>
                <a:gd name="connsiteY15" fmla="*/ 410885 h 1128133"/>
                <a:gd name="connsiteX16" fmla="*/ 826236 w 826263"/>
                <a:gd name="connsiteY16" fmla="*/ 75462 h 1128133"/>
                <a:gd name="connsiteX0" fmla="*/ 826236 w 826263"/>
                <a:gd name="connsiteY0" fmla="*/ 75462 h 1128133"/>
                <a:gd name="connsiteX1" fmla="*/ 721550 w 826263"/>
                <a:gd name="connsiteY1" fmla="*/ 9232 h 1128133"/>
                <a:gd name="connsiteX2" fmla="*/ 574135 w 826263"/>
                <a:gd name="connsiteY2" fmla="*/ 2823 h 1128133"/>
                <a:gd name="connsiteX3" fmla="*/ 465177 w 826263"/>
                <a:gd name="connsiteY3" fmla="*/ 4959 h 1128133"/>
                <a:gd name="connsiteX4" fmla="*/ 426721 w 826263"/>
                <a:gd name="connsiteY4" fmla="*/ 58371 h 1128133"/>
                <a:gd name="connsiteX5" fmla="*/ 351945 w 826263"/>
                <a:gd name="connsiteY5" fmla="*/ 77599 h 1128133"/>
                <a:gd name="connsiteX6" fmla="*/ 302807 w 826263"/>
                <a:gd name="connsiteY6" fmla="*/ 51961 h 1128133"/>
                <a:gd name="connsiteX7" fmla="*/ 302807 w 826263"/>
                <a:gd name="connsiteY7" fmla="*/ 4959 h 1128133"/>
                <a:gd name="connsiteX8" fmla="*/ 221621 w 826263"/>
                <a:gd name="connsiteY8" fmla="*/ 26324 h 1128133"/>
                <a:gd name="connsiteX9" fmla="*/ 101980 w 826263"/>
                <a:gd name="connsiteY9" fmla="*/ 84007 h 1128133"/>
                <a:gd name="connsiteX10" fmla="*/ 67797 w 826263"/>
                <a:gd name="connsiteY10" fmla="*/ 257060 h 1128133"/>
                <a:gd name="connsiteX11" fmla="*/ 20796 w 826263"/>
                <a:gd name="connsiteY11" fmla="*/ 797582 h 1128133"/>
                <a:gd name="connsiteX12" fmla="*/ 61388 w 826263"/>
                <a:gd name="connsiteY12" fmla="*/ 1100958 h 1128133"/>
                <a:gd name="connsiteX13" fmla="*/ 663866 w 826263"/>
                <a:gd name="connsiteY13" fmla="*/ 1100957 h 1128133"/>
                <a:gd name="connsiteX14" fmla="*/ 766416 w 826263"/>
                <a:gd name="connsiteY14" fmla="*/ 989862 h 1128133"/>
                <a:gd name="connsiteX15" fmla="*/ 732233 w 826263"/>
                <a:gd name="connsiteY15" fmla="*/ 410885 h 1128133"/>
                <a:gd name="connsiteX16" fmla="*/ 826236 w 826263"/>
                <a:gd name="connsiteY16" fmla="*/ 75462 h 1128133"/>
                <a:gd name="connsiteX0" fmla="*/ 826236 w 826263"/>
                <a:gd name="connsiteY0" fmla="*/ 75462 h 1128133"/>
                <a:gd name="connsiteX1" fmla="*/ 721550 w 826263"/>
                <a:gd name="connsiteY1" fmla="*/ 9232 h 1128133"/>
                <a:gd name="connsiteX2" fmla="*/ 574135 w 826263"/>
                <a:gd name="connsiteY2" fmla="*/ 2823 h 1128133"/>
                <a:gd name="connsiteX3" fmla="*/ 465177 w 826263"/>
                <a:gd name="connsiteY3" fmla="*/ 4959 h 1128133"/>
                <a:gd name="connsiteX4" fmla="*/ 426721 w 826263"/>
                <a:gd name="connsiteY4" fmla="*/ 58371 h 1128133"/>
                <a:gd name="connsiteX5" fmla="*/ 351945 w 826263"/>
                <a:gd name="connsiteY5" fmla="*/ 77599 h 1128133"/>
                <a:gd name="connsiteX6" fmla="*/ 302807 w 826263"/>
                <a:gd name="connsiteY6" fmla="*/ 51961 h 1128133"/>
                <a:gd name="connsiteX7" fmla="*/ 302807 w 826263"/>
                <a:gd name="connsiteY7" fmla="*/ 4959 h 1128133"/>
                <a:gd name="connsiteX8" fmla="*/ 221621 w 826263"/>
                <a:gd name="connsiteY8" fmla="*/ 26324 h 1128133"/>
                <a:gd name="connsiteX9" fmla="*/ 101980 w 826263"/>
                <a:gd name="connsiteY9" fmla="*/ 84007 h 1128133"/>
                <a:gd name="connsiteX10" fmla="*/ 67797 w 826263"/>
                <a:gd name="connsiteY10" fmla="*/ 257060 h 1128133"/>
                <a:gd name="connsiteX11" fmla="*/ 20796 w 826263"/>
                <a:gd name="connsiteY11" fmla="*/ 797582 h 1128133"/>
                <a:gd name="connsiteX12" fmla="*/ 61388 w 826263"/>
                <a:gd name="connsiteY12" fmla="*/ 1100958 h 1128133"/>
                <a:gd name="connsiteX13" fmla="*/ 663866 w 826263"/>
                <a:gd name="connsiteY13" fmla="*/ 1100957 h 1128133"/>
                <a:gd name="connsiteX14" fmla="*/ 766416 w 826263"/>
                <a:gd name="connsiteY14" fmla="*/ 989862 h 1128133"/>
                <a:gd name="connsiteX15" fmla="*/ 732233 w 826263"/>
                <a:gd name="connsiteY15" fmla="*/ 410885 h 1128133"/>
                <a:gd name="connsiteX16" fmla="*/ 826236 w 826263"/>
                <a:gd name="connsiteY16" fmla="*/ 75462 h 1128133"/>
                <a:gd name="connsiteX0" fmla="*/ 821963 w 821991"/>
                <a:gd name="connsiteY0" fmla="*/ 79735 h 1128133"/>
                <a:gd name="connsiteX1" fmla="*/ 721550 w 821991"/>
                <a:gd name="connsiteY1" fmla="*/ 9232 h 1128133"/>
                <a:gd name="connsiteX2" fmla="*/ 574135 w 821991"/>
                <a:gd name="connsiteY2" fmla="*/ 2823 h 1128133"/>
                <a:gd name="connsiteX3" fmla="*/ 465177 w 821991"/>
                <a:gd name="connsiteY3" fmla="*/ 4959 h 1128133"/>
                <a:gd name="connsiteX4" fmla="*/ 426721 w 821991"/>
                <a:gd name="connsiteY4" fmla="*/ 58371 h 1128133"/>
                <a:gd name="connsiteX5" fmla="*/ 351945 w 821991"/>
                <a:gd name="connsiteY5" fmla="*/ 77599 h 1128133"/>
                <a:gd name="connsiteX6" fmla="*/ 302807 w 821991"/>
                <a:gd name="connsiteY6" fmla="*/ 51961 h 1128133"/>
                <a:gd name="connsiteX7" fmla="*/ 302807 w 821991"/>
                <a:gd name="connsiteY7" fmla="*/ 4959 h 1128133"/>
                <a:gd name="connsiteX8" fmla="*/ 221621 w 821991"/>
                <a:gd name="connsiteY8" fmla="*/ 26324 h 1128133"/>
                <a:gd name="connsiteX9" fmla="*/ 101980 w 821991"/>
                <a:gd name="connsiteY9" fmla="*/ 84007 h 1128133"/>
                <a:gd name="connsiteX10" fmla="*/ 67797 w 821991"/>
                <a:gd name="connsiteY10" fmla="*/ 257060 h 1128133"/>
                <a:gd name="connsiteX11" fmla="*/ 20796 w 821991"/>
                <a:gd name="connsiteY11" fmla="*/ 797582 h 1128133"/>
                <a:gd name="connsiteX12" fmla="*/ 61388 w 821991"/>
                <a:gd name="connsiteY12" fmla="*/ 1100958 h 1128133"/>
                <a:gd name="connsiteX13" fmla="*/ 663866 w 821991"/>
                <a:gd name="connsiteY13" fmla="*/ 1100957 h 1128133"/>
                <a:gd name="connsiteX14" fmla="*/ 766416 w 821991"/>
                <a:gd name="connsiteY14" fmla="*/ 989862 h 1128133"/>
                <a:gd name="connsiteX15" fmla="*/ 732233 w 821991"/>
                <a:gd name="connsiteY15" fmla="*/ 410885 h 1128133"/>
                <a:gd name="connsiteX16" fmla="*/ 821963 w 821991"/>
                <a:gd name="connsiteY16" fmla="*/ 79735 h 1128133"/>
                <a:gd name="connsiteX0" fmla="*/ 830509 w 830535"/>
                <a:gd name="connsiteY0" fmla="*/ 86144 h 1128133"/>
                <a:gd name="connsiteX1" fmla="*/ 721550 w 830535"/>
                <a:gd name="connsiteY1" fmla="*/ 9232 h 1128133"/>
                <a:gd name="connsiteX2" fmla="*/ 574135 w 830535"/>
                <a:gd name="connsiteY2" fmla="*/ 2823 h 1128133"/>
                <a:gd name="connsiteX3" fmla="*/ 465177 w 830535"/>
                <a:gd name="connsiteY3" fmla="*/ 4959 h 1128133"/>
                <a:gd name="connsiteX4" fmla="*/ 426721 w 830535"/>
                <a:gd name="connsiteY4" fmla="*/ 58371 h 1128133"/>
                <a:gd name="connsiteX5" fmla="*/ 351945 w 830535"/>
                <a:gd name="connsiteY5" fmla="*/ 77599 h 1128133"/>
                <a:gd name="connsiteX6" fmla="*/ 302807 w 830535"/>
                <a:gd name="connsiteY6" fmla="*/ 51961 h 1128133"/>
                <a:gd name="connsiteX7" fmla="*/ 302807 w 830535"/>
                <a:gd name="connsiteY7" fmla="*/ 4959 h 1128133"/>
                <a:gd name="connsiteX8" fmla="*/ 221621 w 830535"/>
                <a:gd name="connsiteY8" fmla="*/ 26324 h 1128133"/>
                <a:gd name="connsiteX9" fmla="*/ 101980 w 830535"/>
                <a:gd name="connsiteY9" fmla="*/ 84007 h 1128133"/>
                <a:gd name="connsiteX10" fmla="*/ 67797 w 830535"/>
                <a:gd name="connsiteY10" fmla="*/ 257060 h 1128133"/>
                <a:gd name="connsiteX11" fmla="*/ 20796 w 830535"/>
                <a:gd name="connsiteY11" fmla="*/ 797582 h 1128133"/>
                <a:gd name="connsiteX12" fmla="*/ 61388 w 830535"/>
                <a:gd name="connsiteY12" fmla="*/ 1100958 h 1128133"/>
                <a:gd name="connsiteX13" fmla="*/ 663866 w 830535"/>
                <a:gd name="connsiteY13" fmla="*/ 1100957 h 1128133"/>
                <a:gd name="connsiteX14" fmla="*/ 766416 w 830535"/>
                <a:gd name="connsiteY14" fmla="*/ 989862 h 1128133"/>
                <a:gd name="connsiteX15" fmla="*/ 732233 w 830535"/>
                <a:gd name="connsiteY15" fmla="*/ 410885 h 1128133"/>
                <a:gd name="connsiteX16" fmla="*/ 830509 w 830535"/>
                <a:gd name="connsiteY16" fmla="*/ 86144 h 1128133"/>
                <a:gd name="connsiteX0" fmla="*/ 830509 w 834188"/>
                <a:gd name="connsiteY0" fmla="*/ 86144 h 1128133"/>
                <a:gd name="connsiteX1" fmla="*/ 721550 w 834188"/>
                <a:gd name="connsiteY1" fmla="*/ 9232 h 1128133"/>
                <a:gd name="connsiteX2" fmla="*/ 574135 w 834188"/>
                <a:gd name="connsiteY2" fmla="*/ 2823 h 1128133"/>
                <a:gd name="connsiteX3" fmla="*/ 465177 w 834188"/>
                <a:gd name="connsiteY3" fmla="*/ 4959 h 1128133"/>
                <a:gd name="connsiteX4" fmla="*/ 426721 w 834188"/>
                <a:gd name="connsiteY4" fmla="*/ 58371 h 1128133"/>
                <a:gd name="connsiteX5" fmla="*/ 351945 w 834188"/>
                <a:gd name="connsiteY5" fmla="*/ 77599 h 1128133"/>
                <a:gd name="connsiteX6" fmla="*/ 302807 w 834188"/>
                <a:gd name="connsiteY6" fmla="*/ 51961 h 1128133"/>
                <a:gd name="connsiteX7" fmla="*/ 302807 w 834188"/>
                <a:gd name="connsiteY7" fmla="*/ 4959 h 1128133"/>
                <a:gd name="connsiteX8" fmla="*/ 221621 w 834188"/>
                <a:gd name="connsiteY8" fmla="*/ 26324 h 1128133"/>
                <a:gd name="connsiteX9" fmla="*/ 101980 w 834188"/>
                <a:gd name="connsiteY9" fmla="*/ 84007 h 1128133"/>
                <a:gd name="connsiteX10" fmla="*/ 67797 w 834188"/>
                <a:gd name="connsiteY10" fmla="*/ 257060 h 1128133"/>
                <a:gd name="connsiteX11" fmla="*/ 20796 w 834188"/>
                <a:gd name="connsiteY11" fmla="*/ 797582 h 1128133"/>
                <a:gd name="connsiteX12" fmla="*/ 61388 w 834188"/>
                <a:gd name="connsiteY12" fmla="*/ 1100958 h 1128133"/>
                <a:gd name="connsiteX13" fmla="*/ 663866 w 834188"/>
                <a:gd name="connsiteY13" fmla="*/ 1100957 h 1128133"/>
                <a:gd name="connsiteX14" fmla="*/ 766416 w 834188"/>
                <a:gd name="connsiteY14" fmla="*/ 989862 h 1128133"/>
                <a:gd name="connsiteX15" fmla="*/ 732233 w 834188"/>
                <a:gd name="connsiteY15" fmla="*/ 410885 h 1128133"/>
                <a:gd name="connsiteX16" fmla="*/ 830509 w 834188"/>
                <a:gd name="connsiteY16" fmla="*/ 86144 h 1128133"/>
                <a:gd name="connsiteX0" fmla="*/ 830509 w 834131"/>
                <a:gd name="connsiteY0" fmla="*/ 86144 h 1128133"/>
                <a:gd name="connsiteX1" fmla="*/ 721550 w 834131"/>
                <a:gd name="connsiteY1" fmla="*/ 9232 h 1128133"/>
                <a:gd name="connsiteX2" fmla="*/ 574135 w 834131"/>
                <a:gd name="connsiteY2" fmla="*/ 2823 h 1128133"/>
                <a:gd name="connsiteX3" fmla="*/ 465177 w 834131"/>
                <a:gd name="connsiteY3" fmla="*/ 4959 h 1128133"/>
                <a:gd name="connsiteX4" fmla="*/ 426721 w 834131"/>
                <a:gd name="connsiteY4" fmla="*/ 58371 h 1128133"/>
                <a:gd name="connsiteX5" fmla="*/ 351945 w 834131"/>
                <a:gd name="connsiteY5" fmla="*/ 77599 h 1128133"/>
                <a:gd name="connsiteX6" fmla="*/ 302807 w 834131"/>
                <a:gd name="connsiteY6" fmla="*/ 51961 h 1128133"/>
                <a:gd name="connsiteX7" fmla="*/ 302807 w 834131"/>
                <a:gd name="connsiteY7" fmla="*/ 4959 h 1128133"/>
                <a:gd name="connsiteX8" fmla="*/ 221621 w 834131"/>
                <a:gd name="connsiteY8" fmla="*/ 26324 h 1128133"/>
                <a:gd name="connsiteX9" fmla="*/ 101980 w 834131"/>
                <a:gd name="connsiteY9" fmla="*/ 84007 h 1128133"/>
                <a:gd name="connsiteX10" fmla="*/ 67797 w 834131"/>
                <a:gd name="connsiteY10" fmla="*/ 257060 h 1128133"/>
                <a:gd name="connsiteX11" fmla="*/ 20796 w 834131"/>
                <a:gd name="connsiteY11" fmla="*/ 797582 h 1128133"/>
                <a:gd name="connsiteX12" fmla="*/ 61388 w 834131"/>
                <a:gd name="connsiteY12" fmla="*/ 1100958 h 1128133"/>
                <a:gd name="connsiteX13" fmla="*/ 663866 w 834131"/>
                <a:gd name="connsiteY13" fmla="*/ 1100957 h 1128133"/>
                <a:gd name="connsiteX14" fmla="*/ 766416 w 834131"/>
                <a:gd name="connsiteY14" fmla="*/ 989862 h 1128133"/>
                <a:gd name="connsiteX15" fmla="*/ 732233 w 834131"/>
                <a:gd name="connsiteY15" fmla="*/ 410885 h 1128133"/>
                <a:gd name="connsiteX16" fmla="*/ 830509 w 834131"/>
                <a:gd name="connsiteY16" fmla="*/ 86144 h 1128133"/>
                <a:gd name="connsiteX0" fmla="*/ 830509 w 830708"/>
                <a:gd name="connsiteY0" fmla="*/ 86144 h 1128133"/>
                <a:gd name="connsiteX1" fmla="*/ 721550 w 830708"/>
                <a:gd name="connsiteY1" fmla="*/ 9232 h 1128133"/>
                <a:gd name="connsiteX2" fmla="*/ 574135 w 830708"/>
                <a:gd name="connsiteY2" fmla="*/ 2823 h 1128133"/>
                <a:gd name="connsiteX3" fmla="*/ 465177 w 830708"/>
                <a:gd name="connsiteY3" fmla="*/ 4959 h 1128133"/>
                <a:gd name="connsiteX4" fmla="*/ 426721 w 830708"/>
                <a:gd name="connsiteY4" fmla="*/ 58371 h 1128133"/>
                <a:gd name="connsiteX5" fmla="*/ 351945 w 830708"/>
                <a:gd name="connsiteY5" fmla="*/ 77599 h 1128133"/>
                <a:gd name="connsiteX6" fmla="*/ 302807 w 830708"/>
                <a:gd name="connsiteY6" fmla="*/ 51961 h 1128133"/>
                <a:gd name="connsiteX7" fmla="*/ 302807 w 830708"/>
                <a:gd name="connsiteY7" fmla="*/ 4959 h 1128133"/>
                <a:gd name="connsiteX8" fmla="*/ 221621 w 830708"/>
                <a:gd name="connsiteY8" fmla="*/ 26324 h 1128133"/>
                <a:gd name="connsiteX9" fmla="*/ 101980 w 830708"/>
                <a:gd name="connsiteY9" fmla="*/ 84007 h 1128133"/>
                <a:gd name="connsiteX10" fmla="*/ 67797 w 830708"/>
                <a:gd name="connsiteY10" fmla="*/ 257060 h 1128133"/>
                <a:gd name="connsiteX11" fmla="*/ 20796 w 830708"/>
                <a:gd name="connsiteY11" fmla="*/ 797582 h 1128133"/>
                <a:gd name="connsiteX12" fmla="*/ 61388 w 830708"/>
                <a:gd name="connsiteY12" fmla="*/ 1100958 h 1128133"/>
                <a:gd name="connsiteX13" fmla="*/ 663866 w 830708"/>
                <a:gd name="connsiteY13" fmla="*/ 1100957 h 1128133"/>
                <a:gd name="connsiteX14" fmla="*/ 766416 w 830708"/>
                <a:gd name="connsiteY14" fmla="*/ 989862 h 1128133"/>
                <a:gd name="connsiteX15" fmla="*/ 749325 w 830708"/>
                <a:gd name="connsiteY15" fmla="*/ 410885 h 1128133"/>
                <a:gd name="connsiteX16" fmla="*/ 830509 w 830708"/>
                <a:gd name="connsiteY16" fmla="*/ 86144 h 1128133"/>
                <a:gd name="connsiteX0" fmla="*/ 830509 w 830714"/>
                <a:gd name="connsiteY0" fmla="*/ 107900 h 1128524"/>
                <a:gd name="connsiteX1" fmla="*/ 721550 w 830714"/>
                <a:gd name="connsiteY1" fmla="*/ 9623 h 1128524"/>
                <a:gd name="connsiteX2" fmla="*/ 574135 w 830714"/>
                <a:gd name="connsiteY2" fmla="*/ 3214 h 1128524"/>
                <a:gd name="connsiteX3" fmla="*/ 465177 w 830714"/>
                <a:gd name="connsiteY3" fmla="*/ 5350 h 1128524"/>
                <a:gd name="connsiteX4" fmla="*/ 426721 w 830714"/>
                <a:gd name="connsiteY4" fmla="*/ 58762 h 1128524"/>
                <a:gd name="connsiteX5" fmla="*/ 351945 w 830714"/>
                <a:gd name="connsiteY5" fmla="*/ 77990 h 1128524"/>
                <a:gd name="connsiteX6" fmla="*/ 302807 w 830714"/>
                <a:gd name="connsiteY6" fmla="*/ 52352 h 1128524"/>
                <a:gd name="connsiteX7" fmla="*/ 302807 w 830714"/>
                <a:gd name="connsiteY7" fmla="*/ 5350 h 1128524"/>
                <a:gd name="connsiteX8" fmla="*/ 221621 w 830714"/>
                <a:gd name="connsiteY8" fmla="*/ 26715 h 1128524"/>
                <a:gd name="connsiteX9" fmla="*/ 101980 w 830714"/>
                <a:gd name="connsiteY9" fmla="*/ 84398 h 1128524"/>
                <a:gd name="connsiteX10" fmla="*/ 67797 w 830714"/>
                <a:gd name="connsiteY10" fmla="*/ 257451 h 1128524"/>
                <a:gd name="connsiteX11" fmla="*/ 20796 w 830714"/>
                <a:gd name="connsiteY11" fmla="*/ 797973 h 1128524"/>
                <a:gd name="connsiteX12" fmla="*/ 61388 w 830714"/>
                <a:gd name="connsiteY12" fmla="*/ 1101349 h 1128524"/>
                <a:gd name="connsiteX13" fmla="*/ 663866 w 830714"/>
                <a:gd name="connsiteY13" fmla="*/ 1101348 h 1128524"/>
                <a:gd name="connsiteX14" fmla="*/ 766416 w 830714"/>
                <a:gd name="connsiteY14" fmla="*/ 990253 h 1128524"/>
                <a:gd name="connsiteX15" fmla="*/ 749325 w 830714"/>
                <a:gd name="connsiteY15" fmla="*/ 411276 h 1128524"/>
                <a:gd name="connsiteX16" fmla="*/ 830509 w 830714"/>
                <a:gd name="connsiteY16" fmla="*/ 107900 h 1128524"/>
                <a:gd name="connsiteX0" fmla="*/ 830509 w 830714"/>
                <a:gd name="connsiteY0" fmla="*/ 111611 h 1132235"/>
                <a:gd name="connsiteX1" fmla="*/ 721550 w 830714"/>
                <a:gd name="connsiteY1" fmla="*/ 13334 h 1132235"/>
                <a:gd name="connsiteX2" fmla="*/ 571999 w 830714"/>
                <a:gd name="connsiteY2" fmla="*/ 515 h 1132235"/>
                <a:gd name="connsiteX3" fmla="*/ 465177 w 830714"/>
                <a:gd name="connsiteY3" fmla="*/ 9061 h 1132235"/>
                <a:gd name="connsiteX4" fmla="*/ 426721 w 830714"/>
                <a:gd name="connsiteY4" fmla="*/ 62473 h 1132235"/>
                <a:gd name="connsiteX5" fmla="*/ 351945 w 830714"/>
                <a:gd name="connsiteY5" fmla="*/ 81701 h 1132235"/>
                <a:gd name="connsiteX6" fmla="*/ 302807 w 830714"/>
                <a:gd name="connsiteY6" fmla="*/ 56063 h 1132235"/>
                <a:gd name="connsiteX7" fmla="*/ 302807 w 830714"/>
                <a:gd name="connsiteY7" fmla="*/ 9061 h 1132235"/>
                <a:gd name="connsiteX8" fmla="*/ 221621 w 830714"/>
                <a:gd name="connsiteY8" fmla="*/ 30426 h 1132235"/>
                <a:gd name="connsiteX9" fmla="*/ 101980 w 830714"/>
                <a:gd name="connsiteY9" fmla="*/ 88109 h 1132235"/>
                <a:gd name="connsiteX10" fmla="*/ 67797 w 830714"/>
                <a:gd name="connsiteY10" fmla="*/ 261162 h 1132235"/>
                <a:gd name="connsiteX11" fmla="*/ 20796 w 830714"/>
                <a:gd name="connsiteY11" fmla="*/ 801684 h 1132235"/>
                <a:gd name="connsiteX12" fmla="*/ 61388 w 830714"/>
                <a:gd name="connsiteY12" fmla="*/ 1105060 h 1132235"/>
                <a:gd name="connsiteX13" fmla="*/ 663866 w 830714"/>
                <a:gd name="connsiteY13" fmla="*/ 1105059 h 1132235"/>
                <a:gd name="connsiteX14" fmla="*/ 766416 w 830714"/>
                <a:gd name="connsiteY14" fmla="*/ 993964 h 1132235"/>
                <a:gd name="connsiteX15" fmla="*/ 749325 w 830714"/>
                <a:gd name="connsiteY15" fmla="*/ 414987 h 1132235"/>
                <a:gd name="connsiteX16" fmla="*/ 830509 w 830714"/>
                <a:gd name="connsiteY16" fmla="*/ 111611 h 1132235"/>
                <a:gd name="connsiteX0" fmla="*/ 830509 w 831255"/>
                <a:gd name="connsiteY0" fmla="*/ 113776 h 1134400"/>
                <a:gd name="connsiteX1" fmla="*/ 693776 w 831255"/>
                <a:gd name="connsiteY1" fmla="*/ 11226 h 1134400"/>
                <a:gd name="connsiteX2" fmla="*/ 571999 w 831255"/>
                <a:gd name="connsiteY2" fmla="*/ 2680 h 1134400"/>
                <a:gd name="connsiteX3" fmla="*/ 465177 w 831255"/>
                <a:gd name="connsiteY3" fmla="*/ 11226 h 1134400"/>
                <a:gd name="connsiteX4" fmla="*/ 426721 w 831255"/>
                <a:gd name="connsiteY4" fmla="*/ 64638 h 1134400"/>
                <a:gd name="connsiteX5" fmla="*/ 351945 w 831255"/>
                <a:gd name="connsiteY5" fmla="*/ 83866 h 1134400"/>
                <a:gd name="connsiteX6" fmla="*/ 302807 w 831255"/>
                <a:gd name="connsiteY6" fmla="*/ 58228 h 1134400"/>
                <a:gd name="connsiteX7" fmla="*/ 302807 w 831255"/>
                <a:gd name="connsiteY7" fmla="*/ 11226 h 1134400"/>
                <a:gd name="connsiteX8" fmla="*/ 221621 w 831255"/>
                <a:gd name="connsiteY8" fmla="*/ 32591 h 1134400"/>
                <a:gd name="connsiteX9" fmla="*/ 101980 w 831255"/>
                <a:gd name="connsiteY9" fmla="*/ 90274 h 1134400"/>
                <a:gd name="connsiteX10" fmla="*/ 67797 w 831255"/>
                <a:gd name="connsiteY10" fmla="*/ 263327 h 1134400"/>
                <a:gd name="connsiteX11" fmla="*/ 20796 w 831255"/>
                <a:gd name="connsiteY11" fmla="*/ 803849 h 1134400"/>
                <a:gd name="connsiteX12" fmla="*/ 61388 w 831255"/>
                <a:gd name="connsiteY12" fmla="*/ 1107225 h 1134400"/>
                <a:gd name="connsiteX13" fmla="*/ 663866 w 831255"/>
                <a:gd name="connsiteY13" fmla="*/ 1107224 h 1134400"/>
                <a:gd name="connsiteX14" fmla="*/ 766416 w 831255"/>
                <a:gd name="connsiteY14" fmla="*/ 996129 h 1134400"/>
                <a:gd name="connsiteX15" fmla="*/ 749325 w 831255"/>
                <a:gd name="connsiteY15" fmla="*/ 417152 h 1134400"/>
                <a:gd name="connsiteX16" fmla="*/ 830509 w 831255"/>
                <a:gd name="connsiteY16" fmla="*/ 113776 h 1134400"/>
                <a:gd name="connsiteX0" fmla="*/ 830509 w 831255"/>
                <a:gd name="connsiteY0" fmla="*/ 112222 h 1132846"/>
                <a:gd name="connsiteX1" fmla="*/ 693776 w 831255"/>
                <a:gd name="connsiteY1" fmla="*/ 9672 h 1132846"/>
                <a:gd name="connsiteX2" fmla="*/ 571999 w 831255"/>
                <a:gd name="connsiteY2" fmla="*/ 1126 h 1132846"/>
                <a:gd name="connsiteX3" fmla="*/ 465177 w 831255"/>
                <a:gd name="connsiteY3" fmla="*/ 9672 h 1132846"/>
                <a:gd name="connsiteX4" fmla="*/ 426721 w 831255"/>
                <a:gd name="connsiteY4" fmla="*/ 63084 h 1132846"/>
                <a:gd name="connsiteX5" fmla="*/ 351945 w 831255"/>
                <a:gd name="connsiteY5" fmla="*/ 82312 h 1132846"/>
                <a:gd name="connsiteX6" fmla="*/ 302807 w 831255"/>
                <a:gd name="connsiteY6" fmla="*/ 56674 h 1132846"/>
                <a:gd name="connsiteX7" fmla="*/ 302807 w 831255"/>
                <a:gd name="connsiteY7" fmla="*/ 9672 h 1132846"/>
                <a:gd name="connsiteX8" fmla="*/ 221621 w 831255"/>
                <a:gd name="connsiteY8" fmla="*/ 31037 h 1132846"/>
                <a:gd name="connsiteX9" fmla="*/ 101980 w 831255"/>
                <a:gd name="connsiteY9" fmla="*/ 88720 h 1132846"/>
                <a:gd name="connsiteX10" fmla="*/ 67797 w 831255"/>
                <a:gd name="connsiteY10" fmla="*/ 261773 h 1132846"/>
                <a:gd name="connsiteX11" fmla="*/ 20796 w 831255"/>
                <a:gd name="connsiteY11" fmla="*/ 802295 h 1132846"/>
                <a:gd name="connsiteX12" fmla="*/ 61388 w 831255"/>
                <a:gd name="connsiteY12" fmla="*/ 1105671 h 1132846"/>
                <a:gd name="connsiteX13" fmla="*/ 663866 w 831255"/>
                <a:gd name="connsiteY13" fmla="*/ 1105670 h 1132846"/>
                <a:gd name="connsiteX14" fmla="*/ 766416 w 831255"/>
                <a:gd name="connsiteY14" fmla="*/ 994575 h 1132846"/>
                <a:gd name="connsiteX15" fmla="*/ 749325 w 831255"/>
                <a:gd name="connsiteY15" fmla="*/ 415598 h 1132846"/>
                <a:gd name="connsiteX16" fmla="*/ 830509 w 831255"/>
                <a:gd name="connsiteY16" fmla="*/ 112222 h 1132846"/>
                <a:gd name="connsiteX0" fmla="*/ 830509 w 831153"/>
                <a:gd name="connsiteY0" fmla="*/ 111831 h 1132455"/>
                <a:gd name="connsiteX1" fmla="*/ 698049 w 831153"/>
                <a:gd name="connsiteY1" fmla="*/ 17827 h 1132455"/>
                <a:gd name="connsiteX2" fmla="*/ 571999 w 831153"/>
                <a:gd name="connsiteY2" fmla="*/ 735 h 1132455"/>
                <a:gd name="connsiteX3" fmla="*/ 465177 w 831153"/>
                <a:gd name="connsiteY3" fmla="*/ 9281 h 1132455"/>
                <a:gd name="connsiteX4" fmla="*/ 426721 w 831153"/>
                <a:gd name="connsiteY4" fmla="*/ 62693 h 1132455"/>
                <a:gd name="connsiteX5" fmla="*/ 351945 w 831153"/>
                <a:gd name="connsiteY5" fmla="*/ 81921 h 1132455"/>
                <a:gd name="connsiteX6" fmla="*/ 302807 w 831153"/>
                <a:gd name="connsiteY6" fmla="*/ 56283 h 1132455"/>
                <a:gd name="connsiteX7" fmla="*/ 302807 w 831153"/>
                <a:gd name="connsiteY7" fmla="*/ 9281 h 1132455"/>
                <a:gd name="connsiteX8" fmla="*/ 221621 w 831153"/>
                <a:gd name="connsiteY8" fmla="*/ 30646 h 1132455"/>
                <a:gd name="connsiteX9" fmla="*/ 101980 w 831153"/>
                <a:gd name="connsiteY9" fmla="*/ 88329 h 1132455"/>
                <a:gd name="connsiteX10" fmla="*/ 67797 w 831153"/>
                <a:gd name="connsiteY10" fmla="*/ 261382 h 1132455"/>
                <a:gd name="connsiteX11" fmla="*/ 20796 w 831153"/>
                <a:gd name="connsiteY11" fmla="*/ 801904 h 1132455"/>
                <a:gd name="connsiteX12" fmla="*/ 61388 w 831153"/>
                <a:gd name="connsiteY12" fmla="*/ 1105280 h 1132455"/>
                <a:gd name="connsiteX13" fmla="*/ 663866 w 831153"/>
                <a:gd name="connsiteY13" fmla="*/ 1105279 h 1132455"/>
                <a:gd name="connsiteX14" fmla="*/ 766416 w 831153"/>
                <a:gd name="connsiteY14" fmla="*/ 994184 h 1132455"/>
                <a:gd name="connsiteX15" fmla="*/ 749325 w 831153"/>
                <a:gd name="connsiteY15" fmla="*/ 415207 h 1132455"/>
                <a:gd name="connsiteX16" fmla="*/ 830509 w 831153"/>
                <a:gd name="connsiteY16" fmla="*/ 111831 h 1132455"/>
                <a:gd name="connsiteX0" fmla="*/ 830509 w 831153"/>
                <a:gd name="connsiteY0" fmla="*/ 111831 h 1132455"/>
                <a:gd name="connsiteX1" fmla="*/ 698049 w 831153"/>
                <a:gd name="connsiteY1" fmla="*/ 17827 h 1132455"/>
                <a:gd name="connsiteX2" fmla="*/ 571999 w 831153"/>
                <a:gd name="connsiteY2" fmla="*/ 735 h 1132455"/>
                <a:gd name="connsiteX3" fmla="*/ 465177 w 831153"/>
                <a:gd name="connsiteY3" fmla="*/ 9281 h 1132455"/>
                <a:gd name="connsiteX4" fmla="*/ 426721 w 831153"/>
                <a:gd name="connsiteY4" fmla="*/ 62693 h 1132455"/>
                <a:gd name="connsiteX5" fmla="*/ 351945 w 831153"/>
                <a:gd name="connsiteY5" fmla="*/ 81921 h 1132455"/>
                <a:gd name="connsiteX6" fmla="*/ 302807 w 831153"/>
                <a:gd name="connsiteY6" fmla="*/ 56283 h 1132455"/>
                <a:gd name="connsiteX7" fmla="*/ 302807 w 831153"/>
                <a:gd name="connsiteY7" fmla="*/ 9281 h 1132455"/>
                <a:gd name="connsiteX8" fmla="*/ 213075 w 831153"/>
                <a:gd name="connsiteY8" fmla="*/ 24237 h 1132455"/>
                <a:gd name="connsiteX9" fmla="*/ 101980 w 831153"/>
                <a:gd name="connsiteY9" fmla="*/ 88329 h 1132455"/>
                <a:gd name="connsiteX10" fmla="*/ 67797 w 831153"/>
                <a:gd name="connsiteY10" fmla="*/ 261382 h 1132455"/>
                <a:gd name="connsiteX11" fmla="*/ 20796 w 831153"/>
                <a:gd name="connsiteY11" fmla="*/ 801904 h 1132455"/>
                <a:gd name="connsiteX12" fmla="*/ 61388 w 831153"/>
                <a:gd name="connsiteY12" fmla="*/ 1105280 h 1132455"/>
                <a:gd name="connsiteX13" fmla="*/ 663866 w 831153"/>
                <a:gd name="connsiteY13" fmla="*/ 1105279 h 1132455"/>
                <a:gd name="connsiteX14" fmla="*/ 766416 w 831153"/>
                <a:gd name="connsiteY14" fmla="*/ 994184 h 1132455"/>
                <a:gd name="connsiteX15" fmla="*/ 749325 w 831153"/>
                <a:gd name="connsiteY15" fmla="*/ 415207 h 1132455"/>
                <a:gd name="connsiteX16" fmla="*/ 830509 w 831153"/>
                <a:gd name="connsiteY16" fmla="*/ 111831 h 1132455"/>
                <a:gd name="connsiteX0" fmla="*/ 830627 w 831271"/>
                <a:gd name="connsiteY0" fmla="*/ 111831 h 1132455"/>
                <a:gd name="connsiteX1" fmla="*/ 698167 w 831271"/>
                <a:gd name="connsiteY1" fmla="*/ 17827 h 1132455"/>
                <a:gd name="connsiteX2" fmla="*/ 572117 w 831271"/>
                <a:gd name="connsiteY2" fmla="*/ 735 h 1132455"/>
                <a:gd name="connsiteX3" fmla="*/ 465295 w 831271"/>
                <a:gd name="connsiteY3" fmla="*/ 9281 h 1132455"/>
                <a:gd name="connsiteX4" fmla="*/ 426839 w 831271"/>
                <a:gd name="connsiteY4" fmla="*/ 62693 h 1132455"/>
                <a:gd name="connsiteX5" fmla="*/ 352063 w 831271"/>
                <a:gd name="connsiteY5" fmla="*/ 81921 h 1132455"/>
                <a:gd name="connsiteX6" fmla="*/ 302925 w 831271"/>
                <a:gd name="connsiteY6" fmla="*/ 56283 h 1132455"/>
                <a:gd name="connsiteX7" fmla="*/ 302925 w 831271"/>
                <a:gd name="connsiteY7" fmla="*/ 9281 h 1132455"/>
                <a:gd name="connsiteX8" fmla="*/ 213193 w 831271"/>
                <a:gd name="connsiteY8" fmla="*/ 24237 h 1132455"/>
                <a:gd name="connsiteX9" fmla="*/ 102098 w 831271"/>
                <a:gd name="connsiteY9" fmla="*/ 88329 h 1132455"/>
                <a:gd name="connsiteX10" fmla="*/ 70051 w 831271"/>
                <a:gd name="connsiteY10" fmla="*/ 348976 h 1132455"/>
                <a:gd name="connsiteX11" fmla="*/ 20914 w 831271"/>
                <a:gd name="connsiteY11" fmla="*/ 801904 h 1132455"/>
                <a:gd name="connsiteX12" fmla="*/ 61506 w 831271"/>
                <a:gd name="connsiteY12" fmla="*/ 1105280 h 1132455"/>
                <a:gd name="connsiteX13" fmla="*/ 663984 w 831271"/>
                <a:gd name="connsiteY13" fmla="*/ 1105279 h 1132455"/>
                <a:gd name="connsiteX14" fmla="*/ 766534 w 831271"/>
                <a:gd name="connsiteY14" fmla="*/ 994184 h 1132455"/>
                <a:gd name="connsiteX15" fmla="*/ 749443 w 831271"/>
                <a:gd name="connsiteY15" fmla="*/ 415207 h 1132455"/>
                <a:gd name="connsiteX16" fmla="*/ 830627 w 831271"/>
                <a:gd name="connsiteY16" fmla="*/ 111831 h 1132455"/>
                <a:gd name="connsiteX0" fmla="*/ 829803 w 830447"/>
                <a:gd name="connsiteY0" fmla="*/ 111831 h 1132455"/>
                <a:gd name="connsiteX1" fmla="*/ 697343 w 830447"/>
                <a:gd name="connsiteY1" fmla="*/ 17827 h 1132455"/>
                <a:gd name="connsiteX2" fmla="*/ 571293 w 830447"/>
                <a:gd name="connsiteY2" fmla="*/ 735 h 1132455"/>
                <a:gd name="connsiteX3" fmla="*/ 464471 w 830447"/>
                <a:gd name="connsiteY3" fmla="*/ 9281 h 1132455"/>
                <a:gd name="connsiteX4" fmla="*/ 426015 w 830447"/>
                <a:gd name="connsiteY4" fmla="*/ 62693 h 1132455"/>
                <a:gd name="connsiteX5" fmla="*/ 351239 w 830447"/>
                <a:gd name="connsiteY5" fmla="*/ 81921 h 1132455"/>
                <a:gd name="connsiteX6" fmla="*/ 302101 w 830447"/>
                <a:gd name="connsiteY6" fmla="*/ 56283 h 1132455"/>
                <a:gd name="connsiteX7" fmla="*/ 302101 w 830447"/>
                <a:gd name="connsiteY7" fmla="*/ 9281 h 1132455"/>
                <a:gd name="connsiteX8" fmla="*/ 212369 w 830447"/>
                <a:gd name="connsiteY8" fmla="*/ 24237 h 1132455"/>
                <a:gd name="connsiteX9" fmla="*/ 101274 w 830447"/>
                <a:gd name="connsiteY9" fmla="*/ 88329 h 1132455"/>
                <a:gd name="connsiteX10" fmla="*/ 54272 w 830447"/>
                <a:gd name="connsiteY10" fmla="*/ 344703 h 1132455"/>
                <a:gd name="connsiteX11" fmla="*/ 20090 w 830447"/>
                <a:gd name="connsiteY11" fmla="*/ 801904 h 1132455"/>
                <a:gd name="connsiteX12" fmla="*/ 60682 w 830447"/>
                <a:gd name="connsiteY12" fmla="*/ 1105280 h 1132455"/>
                <a:gd name="connsiteX13" fmla="*/ 663160 w 830447"/>
                <a:gd name="connsiteY13" fmla="*/ 1105279 h 1132455"/>
                <a:gd name="connsiteX14" fmla="*/ 765710 w 830447"/>
                <a:gd name="connsiteY14" fmla="*/ 994184 h 1132455"/>
                <a:gd name="connsiteX15" fmla="*/ 748619 w 830447"/>
                <a:gd name="connsiteY15" fmla="*/ 415207 h 1132455"/>
                <a:gd name="connsiteX16" fmla="*/ 829803 w 830447"/>
                <a:gd name="connsiteY16" fmla="*/ 111831 h 1132455"/>
                <a:gd name="connsiteX0" fmla="*/ 829949 w 830593"/>
                <a:gd name="connsiteY0" fmla="*/ 111831 h 1130717"/>
                <a:gd name="connsiteX1" fmla="*/ 697489 w 830593"/>
                <a:gd name="connsiteY1" fmla="*/ 17827 h 1130717"/>
                <a:gd name="connsiteX2" fmla="*/ 571439 w 830593"/>
                <a:gd name="connsiteY2" fmla="*/ 735 h 1130717"/>
                <a:gd name="connsiteX3" fmla="*/ 464617 w 830593"/>
                <a:gd name="connsiteY3" fmla="*/ 9281 h 1130717"/>
                <a:gd name="connsiteX4" fmla="*/ 426161 w 830593"/>
                <a:gd name="connsiteY4" fmla="*/ 62693 h 1130717"/>
                <a:gd name="connsiteX5" fmla="*/ 351385 w 830593"/>
                <a:gd name="connsiteY5" fmla="*/ 81921 h 1130717"/>
                <a:gd name="connsiteX6" fmla="*/ 302247 w 830593"/>
                <a:gd name="connsiteY6" fmla="*/ 56283 h 1130717"/>
                <a:gd name="connsiteX7" fmla="*/ 302247 w 830593"/>
                <a:gd name="connsiteY7" fmla="*/ 9281 h 1130717"/>
                <a:gd name="connsiteX8" fmla="*/ 212515 w 830593"/>
                <a:gd name="connsiteY8" fmla="*/ 24237 h 1130717"/>
                <a:gd name="connsiteX9" fmla="*/ 101420 w 830593"/>
                <a:gd name="connsiteY9" fmla="*/ 88329 h 1130717"/>
                <a:gd name="connsiteX10" fmla="*/ 54418 w 830593"/>
                <a:gd name="connsiteY10" fmla="*/ 344703 h 1130717"/>
                <a:gd name="connsiteX11" fmla="*/ 20236 w 830593"/>
                <a:gd name="connsiteY11" fmla="*/ 801904 h 1130717"/>
                <a:gd name="connsiteX12" fmla="*/ 60828 w 830593"/>
                <a:gd name="connsiteY12" fmla="*/ 1105280 h 1130717"/>
                <a:gd name="connsiteX13" fmla="*/ 665442 w 830593"/>
                <a:gd name="connsiteY13" fmla="*/ 1101007 h 1130717"/>
                <a:gd name="connsiteX14" fmla="*/ 765856 w 830593"/>
                <a:gd name="connsiteY14" fmla="*/ 994184 h 1130717"/>
                <a:gd name="connsiteX15" fmla="*/ 748765 w 830593"/>
                <a:gd name="connsiteY15" fmla="*/ 415207 h 1130717"/>
                <a:gd name="connsiteX16" fmla="*/ 829949 w 830593"/>
                <a:gd name="connsiteY16" fmla="*/ 111831 h 1130717"/>
                <a:gd name="connsiteX0" fmla="*/ 822145 w 822789"/>
                <a:gd name="connsiteY0" fmla="*/ 111831 h 1130717"/>
                <a:gd name="connsiteX1" fmla="*/ 689685 w 822789"/>
                <a:gd name="connsiteY1" fmla="*/ 17827 h 1130717"/>
                <a:gd name="connsiteX2" fmla="*/ 563635 w 822789"/>
                <a:gd name="connsiteY2" fmla="*/ 735 h 1130717"/>
                <a:gd name="connsiteX3" fmla="*/ 456813 w 822789"/>
                <a:gd name="connsiteY3" fmla="*/ 9281 h 1130717"/>
                <a:gd name="connsiteX4" fmla="*/ 418357 w 822789"/>
                <a:gd name="connsiteY4" fmla="*/ 62693 h 1130717"/>
                <a:gd name="connsiteX5" fmla="*/ 343581 w 822789"/>
                <a:gd name="connsiteY5" fmla="*/ 81921 h 1130717"/>
                <a:gd name="connsiteX6" fmla="*/ 294443 w 822789"/>
                <a:gd name="connsiteY6" fmla="*/ 56283 h 1130717"/>
                <a:gd name="connsiteX7" fmla="*/ 294443 w 822789"/>
                <a:gd name="connsiteY7" fmla="*/ 9281 h 1130717"/>
                <a:gd name="connsiteX8" fmla="*/ 204711 w 822789"/>
                <a:gd name="connsiteY8" fmla="*/ 24237 h 1130717"/>
                <a:gd name="connsiteX9" fmla="*/ 93616 w 822789"/>
                <a:gd name="connsiteY9" fmla="*/ 88329 h 1130717"/>
                <a:gd name="connsiteX10" fmla="*/ 46614 w 822789"/>
                <a:gd name="connsiteY10" fmla="*/ 344703 h 1130717"/>
                <a:gd name="connsiteX11" fmla="*/ 12432 w 822789"/>
                <a:gd name="connsiteY11" fmla="*/ 801904 h 1130717"/>
                <a:gd name="connsiteX12" fmla="*/ 65843 w 822789"/>
                <a:gd name="connsiteY12" fmla="*/ 1105280 h 1130717"/>
                <a:gd name="connsiteX13" fmla="*/ 657638 w 822789"/>
                <a:gd name="connsiteY13" fmla="*/ 1101007 h 1130717"/>
                <a:gd name="connsiteX14" fmla="*/ 758052 w 822789"/>
                <a:gd name="connsiteY14" fmla="*/ 994184 h 1130717"/>
                <a:gd name="connsiteX15" fmla="*/ 740961 w 822789"/>
                <a:gd name="connsiteY15" fmla="*/ 415207 h 1130717"/>
                <a:gd name="connsiteX16" fmla="*/ 822145 w 822789"/>
                <a:gd name="connsiteY16" fmla="*/ 111831 h 1130717"/>
                <a:gd name="connsiteX0" fmla="*/ 817456 w 818100"/>
                <a:gd name="connsiteY0" fmla="*/ 111831 h 1124738"/>
                <a:gd name="connsiteX1" fmla="*/ 684996 w 818100"/>
                <a:gd name="connsiteY1" fmla="*/ 17827 h 1124738"/>
                <a:gd name="connsiteX2" fmla="*/ 558946 w 818100"/>
                <a:gd name="connsiteY2" fmla="*/ 735 h 1124738"/>
                <a:gd name="connsiteX3" fmla="*/ 452124 w 818100"/>
                <a:gd name="connsiteY3" fmla="*/ 9281 h 1124738"/>
                <a:gd name="connsiteX4" fmla="*/ 413668 w 818100"/>
                <a:gd name="connsiteY4" fmla="*/ 62693 h 1124738"/>
                <a:gd name="connsiteX5" fmla="*/ 338892 w 818100"/>
                <a:gd name="connsiteY5" fmla="*/ 81921 h 1124738"/>
                <a:gd name="connsiteX6" fmla="*/ 289754 w 818100"/>
                <a:gd name="connsiteY6" fmla="*/ 56283 h 1124738"/>
                <a:gd name="connsiteX7" fmla="*/ 289754 w 818100"/>
                <a:gd name="connsiteY7" fmla="*/ 9281 h 1124738"/>
                <a:gd name="connsiteX8" fmla="*/ 200022 w 818100"/>
                <a:gd name="connsiteY8" fmla="*/ 24237 h 1124738"/>
                <a:gd name="connsiteX9" fmla="*/ 88927 w 818100"/>
                <a:gd name="connsiteY9" fmla="*/ 88329 h 1124738"/>
                <a:gd name="connsiteX10" fmla="*/ 41925 w 818100"/>
                <a:gd name="connsiteY10" fmla="*/ 344703 h 1124738"/>
                <a:gd name="connsiteX11" fmla="*/ 7743 w 818100"/>
                <a:gd name="connsiteY11" fmla="*/ 801904 h 1124738"/>
                <a:gd name="connsiteX12" fmla="*/ 69700 w 818100"/>
                <a:gd name="connsiteY12" fmla="*/ 1096734 h 1124738"/>
                <a:gd name="connsiteX13" fmla="*/ 652949 w 818100"/>
                <a:gd name="connsiteY13" fmla="*/ 1101007 h 1124738"/>
                <a:gd name="connsiteX14" fmla="*/ 753363 w 818100"/>
                <a:gd name="connsiteY14" fmla="*/ 994184 h 1124738"/>
                <a:gd name="connsiteX15" fmla="*/ 736272 w 818100"/>
                <a:gd name="connsiteY15" fmla="*/ 415207 h 1124738"/>
                <a:gd name="connsiteX16" fmla="*/ 817456 w 818100"/>
                <a:gd name="connsiteY16" fmla="*/ 111831 h 1124738"/>
                <a:gd name="connsiteX0" fmla="*/ 816712 w 817356"/>
                <a:gd name="connsiteY0" fmla="*/ 111831 h 1112840"/>
                <a:gd name="connsiteX1" fmla="*/ 684252 w 817356"/>
                <a:gd name="connsiteY1" fmla="*/ 17827 h 1112840"/>
                <a:gd name="connsiteX2" fmla="*/ 558202 w 817356"/>
                <a:gd name="connsiteY2" fmla="*/ 735 h 1112840"/>
                <a:gd name="connsiteX3" fmla="*/ 451380 w 817356"/>
                <a:gd name="connsiteY3" fmla="*/ 9281 h 1112840"/>
                <a:gd name="connsiteX4" fmla="*/ 412924 w 817356"/>
                <a:gd name="connsiteY4" fmla="*/ 62693 h 1112840"/>
                <a:gd name="connsiteX5" fmla="*/ 338148 w 817356"/>
                <a:gd name="connsiteY5" fmla="*/ 81921 h 1112840"/>
                <a:gd name="connsiteX6" fmla="*/ 289010 w 817356"/>
                <a:gd name="connsiteY6" fmla="*/ 56283 h 1112840"/>
                <a:gd name="connsiteX7" fmla="*/ 289010 w 817356"/>
                <a:gd name="connsiteY7" fmla="*/ 9281 h 1112840"/>
                <a:gd name="connsiteX8" fmla="*/ 199278 w 817356"/>
                <a:gd name="connsiteY8" fmla="*/ 24237 h 1112840"/>
                <a:gd name="connsiteX9" fmla="*/ 88183 w 817356"/>
                <a:gd name="connsiteY9" fmla="*/ 88329 h 1112840"/>
                <a:gd name="connsiteX10" fmla="*/ 41181 w 817356"/>
                <a:gd name="connsiteY10" fmla="*/ 344703 h 1112840"/>
                <a:gd name="connsiteX11" fmla="*/ 6999 w 817356"/>
                <a:gd name="connsiteY11" fmla="*/ 801904 h 1112840"/>
                <a:gd name="connsiteX12" fmla="*/ 68956 w 817356"/>
                <a:gd name="connsiteY12" fmla="*/ 1096734 h 1112840"/>
                <a:gd name="connsiteX13" fmla="*/ 652205 w 817356"/>
                <a:gd name="connsiteY13" fmla="*/ 1101007 h 1112840"/>
                <a:gd name="connsiteX14" fmla="*/ 752619 w 817356"/>
                <a:gd name="connsiteY14" fmla="*/ 994184 h 1112840"/>
                <a:gd name="connsiteX15" fmla="*/ 735528 w 817356"/>
                <a:gd name="connsiteY15" fmla="*/ 415207 h 1112840"/>
                <a:gd name="connsiteX16" fmla="*/ 816712 w 817356"/>
                <a:gd name="connsiteY16" fmla="*/ 111831 h 1112840"/>
                <a:gd name="connsiteX0" fmla="*/ 816712 w 818869"/>
                <a:gd name="connsiteY0" fmla="*/ 111831 h 1112840"/>
                <a:gd name="connsiteX1" fmla="*/ 684252 w 818869"/>
                <a:gd name="connsiteY1" fmla="*/ 17827 h 1112840"/>
                <a:gd name="connsiteX2" fmla="*/ 558202 w 818869"/>
                <a:gd name="connsiteY2" fmla="*/ 735 h 1112840"/>
                <a:gd name="connsiteX3" fmla="*/ 451380 w 818869"/>
                <a:gd name="connsiteY3" fmla="*/ 9281 h 1112840"/>
                <a:gd name="connsiteX4" fmla="*/ 412924 w 818869"/>
                <a:gd name="connsiteY4" fmla="*/ 62693 h 1112840"/>
                <a:gd name="connsiteX5" fmla="*/ 338148 w 818869"/>
                <a:gd name="connsiteY5" fmla="*/ 81921 h 1112840"/>
                <a:gd name="connsiteX6" fmla="*/ 289010 w 818869"/>
                <a:gd name="connsiteY6" fmla="*/ 56283 h 1112840"/>
                <a:gd name="connsiteX7" fmla="*/ 289010 w 818869"/>
                <a:gd name="connsiteY7" fmla="*/ 9281 h 1112840"/>
                <a:gd name="connsiteX8" fmla="*/ 199278 w 818869"/>
                <a:gd name="connsiteY8" fmla="*/ 24237 h 1112840"/>
                <a:gd name="connsiteX9" fmla="*/ 88183 w 818869"/>
                <a:gd name="connsiteY9" fmla="*/ 88329 h 1112840"/>
                <a:gd name="connsiteX10" fmla="*/ 41181 w 818869"/>
                <a:gd name="connsiteY10" fmla="*/ 344703 h 1112840"/>
                <a:gd name="connsiteX11" fmla="*/ 6999 w 818869"/>
                <a:gd name="connsiteY11" fmla="*/ 801904 h 1112840"/>
                <a:gd name="connsiteX12" fmla="*/ 68956 w 818869"/>
                <a:gd name="connsiteY12" fmla="*/ 1096734 h 1112840"/>
                <a:gd name="connsiteX13" fmla="*/ 652205 w 818869"/>
                <a:gd name="connsiteY13" fmla="*/ 1101007 h 1112840"/>
                <a:gd name="connsiteX14" fmla="*/ 752619 w 818869"/>
                <a:gd name="connsiteY14" fmla="*/ 994184 h 1112840"/>
                <a:gd name="connsiteX15" fmla="*/ 765438 w 818869"/>
                <a:gd name="connsiteY15" fmla="*/ 421617 h 1112840"/>
                <a:gd name="connsiteX16" fmla="*/ 816712 w 818869"/>
                <a:gd name="connsiteY16" fmla="*/ 111831 h 1112840"/>
                <a:gd name="connsiteX0" fmla="*/ 816712 w 818869"/>
                <a:gd name="connsiteY0" fmla="*/ 111831 h 1112412"/>
                <a:gd name="connsiteX1" fmla="*/ 684252 w 818869"/>
                <a:gd name="connsiteY1" fmla="*/ 17827 h 1112412"/>
                <a:gd name="connsiteX2" fmla="*/ 558202 w 818869"/>
                <a:gd name="connsiteY2" fmla="*/ 735 h 1112412"/>
                <a:gd name="connsiteX3" fmla="*/ 451380 w 818869"/>
                <a:gd name="connsiteY3" fmla="*/ 9281 h 1112412"/>
                <a:gd name="connsiteX4" fmla="*/ 412924 w 818869"/>
                <a:gd name="connsiteY4" fmla="*/ 62693 h 1112412"/>
                <a:gd name="connsiteX5" fmla="*/ 338148 w 818869"/>
                <a:gd name="connsiteY5" fmla="*/ 81921 h 1112412"/>
                <a:gd name="connsiteX6" fmla="*/ 289010 w 818869"/>
                <a:gd name="connsiteY6" fmla="*/ 56283 h 1112412"/>
                <a:gd name="connsiteX7" fmla="*/ 289010 w 818869"/>
                <a:gd name="connsiteY7" fmla="*/ 9281 h 1112412"/>
                <a:gd name="connsiteX8" fmla="*/ 199278 w 818869"/>
                <a:gd name="connsiteY8" fmla="*/ 24237 h 1112412"/>
                <a:gd name="connsiteX9" fmla="*/ 88183 w 818869"/>
                <a:gd name="connsiteY9" fmla="*/ 88329 h 1112412"/>
                <a:gd name="connsiteX10" fmla="*/ 41181 w 818869"/>
                <a:gd name="connsiteY10" fmla="*/ 344703 h 1112412"/>
                <a:gd name="connsiteX11" fmla="*/ 6999 w 818869"/>
                <a:gd name="connsiteY11" fmla="*/ 801904 h 1112412"/>
                <a:gd name="connsiteX12" fmla="*/ 68956 w 818869"/>
                <a:gd name="connsiteY12" fmla="*/ 1096734 h 1112412"/>
                <a:gd name="connsiteX13" fmla="*/ 652205 w 818869"/>
                <a:gd name="connsiteY13" fmla="*/ 1101007 h 1112412"/>
                <a:gd name="connsiteX14" fmla="*/ 752619 w 818869"/>
                <a:gd name="connsiteY14" fmla="*/ 1000594 h 1112412"/>
                <a:gd name="connsiteX15" fmla="*/ 765438 w 818869"/>
                <a:gd name="connsiteY15" fmla="*/ 421617 h 1112412"/>
                <a:gd name="connsiteX16" fmla="*/ 816712 w 818869"/>
                <a:gd name="connsiteY16" fmla="*/ 111831 h 1112412"/>
                <a:gd name="connsiteX0" fmla="*/ 816712 w 818288"/>
                <a:gd name="connsiteY0" fmla="*/ 111831 h 1112412"/>
                <a:gd name="connsiteX1" fmla="*/ 684252 w 818288"/>
                <a:gd name="connsiteY1" fmla="*/ 17827 h 1112412"/>
                <a:gd name="connsiteX2" fmla="*/ 558202 w 818288"/>
                <a:gd name="connsiteY2" fmla="*/ 735 h 1112412"/>
                <a:gd name="connsiteX3" fmla="*/ 451380 w 818288"/>
                <a:gd name="connsiteY3" fmla="*/ 9281 h 1112412"/>
                <a:gd name="connsiteX4" fmla="*/ 412924 w 818288"/>
                <a:gd name="connsiteY4" fmla="*/ 62693 h 1112412"/>
                <a:gd name="connsiteX5" fmla="*/ 338148 w 818288"/>
                <a:gd name="connsiteY5" fmla="*/ 81921 h 1112412"/>
                <a:gd name="connsiteX6" fmla="*/ 289010 w 818288"/>
                <a:gd name="connsiteY6" fmla="*/ 56283 h 1112412"/>
                <a:gd name="connsiteX7" fmla="*/ 289010 w 818288"/>
                <a:gd name="connsiteY7" fmla="*/ 9281 h 1112412"/>
                <a:gd name="connsiteX8" fmla="*/ 199278 w 818288"/>
                <a:gd name="connsiteY8" fmla="*/ 24237 h 1112412"/>
                <a:gd name="connsiteX9" fmla="*/ 88183 w 818288"/>
                <a:gd name="connsiteY9" fmla="*/ 88329 h 1112412"/>
                <a:gd name="connsiteX10" fmla="*/ 41181 w 818288"/>
                <a:gd name="connsiteY10" fmla="*/ 344703 h 1112412"/>
                <a:gd name="connsiteX11" fmla="*/ 6999 w 818288"/>
                <a:gd name="connsiteY11" fmla="*/ 801904 h 1112412"/>
                <a:gd name="connsiteX12" fmla="*/ 68956 w 818288"/>
                <a:gd name="connsiteY12" fmla="*/ 1096734 h 1112412"/>
                <a:gd name="connsiteX13" fmla="*/ 652205 w 818288"/>
                <a:gd name="connsiteY13" fmla="*/ 1101007 h 1112412"/>
                <a:gd name="connsiteX14" fmla="*/ 752619 w 818288"/>
                <a:gd name="connsiteY14" fmla="*/ 1000594 h 1112412"/>
                <a:gd name="connsiteX15" fmla="*/ 756892 w 818288"/>
                <a:gd name="connsiteY15" fmla="*/ 472892 h 1112412"/>
                <a:gd name="connsiteX16" fmla="*/ 816712 w 818288"/>
                <a:gd name="connsiteY16" fmla="*/ 111831 h 1112412"/>
                <a:gd name="connsiteX0" fmla="*/ 816712 w 818288"/>
                <a:gd name="connsiteY0" fmla="*/ 111831 h 1112412"/>
                <a:gd name="connsiteX1" fmla="*/ 684252 w 818288"/>
                <a:gd name="connsiteY1" fmla="*/ 17827 h 1112412"/>
                <a:gd name="connsiteX2" fmla="*/ 558202 w 818288"/>
                <a:gd name="connsiteY2" fmla="*/ 735 h 1112412"/>
                <a:gd name="connsiteX3" fmla="*/ 451380 w 818288"/>
                <a:gd name="connsiteY3" fmla="*/ 9281 h 1112412"/>
                <a:gd name="connsiteX4" fmla="*/ 412924 w 818288"/>
                <a:gd name="connsiteY4" fmla="*/ 62693 h 1112412"/>
                <a:gd name="connsiteX5" fmla="*/ 338148 w 818288"/>
                <a:gd name="connsiteY5" fmla="*/ 81921 h 1112412"/>
                <a:gd name="connsiteX6" fmla="*/ 289010 w 818288"/>
                <a:gd name="connsiteY6" fmla="*/ 56283 h 1112412"/>
                <a:gd name="connsiteX7" fmla="*/ 282601 w 818288"/>
                <a:gd name="connsiteY7" fmla="*/ 5008 h 1112412"/>
                <a:gd name="connsiteX8" fmla="*/ 199278 w 818288"/>
                <a:gd name="connsiteY8" fmla="*/ 24237 h 1112412"/>
                <a:gd name="connsiteX9" fmla="*/ 88183 w 818288"/>
                <a:gd name="connsiteY9" fmla="*/ 88329 h 1112412"/>
                <a:gd name="connsiteX10" fmla="*/ 41181 w 818288"/>
                <a:gd name="connsiteY10" fmla="*/ 344703 h 1112412"/>
                <a:gd name="connsiteX11" fmla="*/ 6999 w 818288"/>
                <a:gd name="connsiteY11" fmla="*/ 801904 h 1112412"/>
                <a:gd name="connsiteX12" fmla="*/ 68956 w 818288"/>
                <a:gd name="connsiteY12" fmla="*/ 1096734 h 1112412"/>
                <a:gd name="connsiteX13" fmla="*/ 652205 w 818288"/>
                <a:gd name="connsiteY13" fmla="*/ 1101007 h 1112412"/>
                <a:gd name="connsiteX14" fmla="*/ 752619 w 818288"/>
                <a:gd name="connsiteY14" fmla="*/ 1000594 h 1112412"/>
                <a:gd name="connsiteX15" fmla="*/ 756892 w 818288"/>
                <a:gd name="connsiteY15" fmla="*/ 472892 h 1112412"/>
                <a:gd name="connsiteX16" fmla="*/ 816712 w 818288"/>
                <a:gd name="connsiteY16" fmla="*/ 111831 h 1112412"/>
                <a:gd name="connsiteX0" fmla="*/ 816712 w 818288"/>
                <a:gd name="connsiteY0" fmla="*/ 111831 h 1112412"/>
                <a:gd name="connsiteX1" fmla="*/ 684252 w 818288"/>
                <a:gd name="connsiteY1" fmla="*/ 17827 h 1112412"/>
                <a:gd name="connsiteX2" fmla="*/ 558202 w 818288"/>
                <a:gd name="connsiteY2" fmla="*/ 735 h 1112412"/>
                <a:gd name="connsiteX3" fmla="*/ 451380 w 818288"/>
                <a:gd name="connsiteY3" fmla="*/ 9281 h 1112412"/>
                <a:gd name="connsiteX4" fmla="*/ 412924 w 818288"/>
                <a:gd name="connsiteY4" fmla="*/ 62693 h 1112412"/>
                <a:gd name="connsiteX5" fmla="*/ 338148 w 818288"/>
                <a:gd name="connsiteY5" fmla="*/ 81921 h 1112412"/>
                <a:gd name="connsiteX6" fmla="*/ 289010 w 818288"/>
                <a:gd name="connsiteY6" fmla="*/ 56283 h 1112412"/>
                <a:gd name="connsiteX7" fmla="*/ 282601 w 818288"/>
                <a:gd name="connsiteY7" fmla="*/ 5008 h 1112412"/>
                <a:gd name="connsiteX8" fmla="*/ 199278 w 818288"/>
                <a:gd name="connsiteY8" fmla="*/ 24237 h 1112412"/>
                <a:gd name="connsiteX9" fmla="*/ 88183 w 818288"/>
                <a:gd name="connsiteY9" fmla="*/ 88329 h 1112412"/>
                <a:gd name="connsiteX10" fmla="*/ 41181 w 818288"/>
                <a:gd name="connsiteY10" fmla="*/ 344703 h 1112412"/>
                <a:gd name="connsiteX11" fmla="*/ 6999 w 818288"/>
                <a:gd name="connsiteY11" fmla="*/ 801904 h 1112412"/>
                <a:gd name="connsiteX12" fmla="*/ 68956 w 818288"/>
                <a:gd name="connsiteY12" fmla="*/ 1096734 h 1112412"/>
                <a:gd name="connsiteX13" fmla="*/ 652205 w 818288"/>
                <a:gd name="connsiteY13" fmla="*/ 1101007 h 1112412"/>
                <a:gd name="connsiteX14" fmla="*/ 752619 w 818288"/>
                <a:gd name="connsiteY14" fmla="*/ 1000594 h 1112412"/>
                <a:gd name="connsiteX15" fmla="*/ 756892 w 818288"/>
                <a:gd name="connsiteY15" fmla="*/ 472892 h 1112412"/>
                <a:gd name="connsiteX16" fmla="*/ 816712 w 818288"/>
                <a:gd name="connsiteY16" fmla="*/ 111831 h 111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18288" h="1112412">
                  <a:moveTo>
                    <a:pt x="816712" y="111831"/>
                  </a:moveTo>
                  <a:cubicBezTo>
                    <a:pt x="804605" y="35987"/>
                    <a:pt x="735882" y="32070"/>
                    <a:pt x="684252" y="17827"/>
                  </a:cubicBezTo>
                  <a:cubicBezTo>
                    <a:pt x="632622" y="3584"/>
                    <a:pt x="597014" y="2159"/>
                    <a:pt x="558202" y="735"/>
                  </a:cubicBezTo>
                  <a:cubicBezTo>
                    <a:pt x="519390" y="-689"/>
                    <a:pt x="475593" y="-1045"/>
                    <a:pt x="451380" y="9281"/>
                  </a:cubicBezTo>
                  <a:cubicBezTo>
                    <a:pt x="427167" y="19607"/>
                    <a:pt x="431796" y="50586"/>
                    <a:pt x="412924" y="62693"/>
                  </a:cubicBezTo>
                  <a:cubicBezTo>
                    <a:pt x="394052" y="74800"/>
                    <a:pt x="358800" y="82989"/>
                    <a:pt x="338148" y="81921"/>
                  </a:cubicBezTo>
                  <a:cubicBezTo>
                    <a:pt x="317496" y="80853"/>
                    <a:pt x="298268" y="69102"/>
                    <a:pt x="289010" y="56283"/>
                  </a:cubicBezTo>
                  <a:cubicBezTo>
                    <a:pt x="279752" y="43464"/>
                    <a:pt x="297556" y="8213"/>
                    <a:pt x="282601" y="5008"/>
                  </a:cubicBezTo>
                  <a:cubicBezTo>
                    <a:pt x="267646" y="1803"/>
                    <a:pt x="231681" y="10350"/>
                    <a:pt x="199278" y="24237"/>
                  </a:cubicBezTo>
                  <a:cubicBezTo>
                    <a:pt x="166875" y="38124"/>
                    <a:pt x="114532" y="34918"/>
                    <a:pt x="88183" y="88329"/>
                  </a:cubicBezTo>
                  <a:cubicBezTo>
                    <a:pt x="61834" y="141740"/>
                    <a:pt x="54712" y="225774"/>
                    <a:pt x="41181" y="344703"/>
                  </a:cubicBezTo>
                  <a:cubicBezTo>
                    <a:pt x="27650" y="463632"/>
                    <a:pt x="2370" y="676566"/>
                    <a:pt x="6999" y="801904"/>
                  </a:cubicBezTo>
                  <a:cubicBezTo>
                    <a:pt x="11628" y="927242"/>
                    <a:pt x="-36441" y="1076793"/>
                    <a:pt x="68956" y="1096734"/>
                  </a:cubicBezTo>
                  <a:cubicBezTo>
                    <a:pt x="174353" y="1116675"/>
                    <a:pt x="538261" y="1117030"/>
                    <a:pt x="652205" y="1101007"/>
                  </a:cubicBezTo>
                  <a:cubicBezTo>
                    <a:pt x="766149" y="1084984"/>
                    <a:pt x="745854" y="1116674"/>
                    <a:pt x="752619" y="1000594"/>
                  </a:cubicBezTo>
                  <a:cubicBezTo>
                    <a:pt x="759384" y="884514"/>
                    <a:pt x="746210" y="621019"/>
                    <a:pt x="756892" y="472892"/>
                  </a:cubicBezTo>
                  <a:cubicBezTo>
                    <a:pt x="767574" y="324765"/>
                    <a:pt x="828819" y="187675"/>
                    <a:pt x="816712" y="111831"/>
                  </a:cubicBezTo>
                  <a:close/>
                </a:path>
              </a:pathLst>
            </a:custGeom>
            <a:solidFill>
              <a:srgbClr val="D63232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9CE16272-8287-4CE0-B3D1-EAC59CB585CE}"/>
                </a:ext>
              </a:extLst>
            </p:cNvPr>
            <p:cNvSpPr/>
            <p:nvPr/>
          </p:nvSpPr>
          <p:spPr>
            <a:xfrm rot="21346963">
              <a:off x="6371515" y="3457840"/>
              <a:ext cx="143560" cy="356577"/>
            </a:xfrm>
            <a:custGeom>
              <a:avLst/>
              <a:gdLst>
                <a:gd name="connsiteX0" fmla="*/ 6457 w 165048"/>
                <a:gd name="connsiteY0" fmla="*/ 44808 h 353407"/>
                <a:gd name="connsiteX1" fmla="*/ 61409 w 165048"/>
                <a:gd name="connsiteY1" fmla="*/ 847 h 353407"/>
                <a:gd name="connsiteX2" fmla="*/ 129550 w 165048"/>
                <a:gd name="connsiteY2" fmla="*/ 31620 h 353407"/>
                <a:gd name="connsiteX3" fmla="*/ 155927 w 165048"/>
                <a:gd name="connsiteY3" fmla="*/ 200872 h 353407"/>
                <a:gd name="connsiteX4" fmla="*/ 160323 w 165048"/>
                <a:gd name="connsiteY4" fmla="*/ 306379 h 353407"/>
                <a:gd name="connsiteX5" fmla="*/ 92182 w 165048"/>
                <a:gd name="connsiteY5" fmla="*/ 352539 h 353407"/>
                <a:gd name="connsiteX6" fmla="*/ 15250 w 165048"/>
                <a:gd name="connsiteY6" fmla="*/ 323964 h 353407"/>
                <a:gd name="connsiteX7" fmla="*/ 2061 w 165048"/>
                <a:gd name="connsiteY7" fmla="*/ 183287 h 353407"/>
                <a:gd name="connsiteX8" fmla="*/ 6457 w 165048"/>
                <a:gd name="connsiteY8" fmla="*/ 44808 h 353407"/>
                <a:gd name="connsiteX0" fmla="*/ 6885 w 165476"/>
                <a:gd name="connsiteY0" fmla="*/ 44808 h 352670"/>
                <a:gd name="connsiteX1" fmla="*/ 61837 w 165476"/>
                <a:gd name="connsiteY1" fmla="*/ 847 h 352670"/>
                <a:gd name="connsiteX2" fmla="*/ 129978 w 165476"/>
                <a:gd name="connsiteY2" fmla="*/ 31620 h 352670"/>
                <a:gd name="connsiteX3" fmla="*/ 156355 w 165476"/>
                <a:gd name="connsiteY3" fmla="*/ 200872 h 352670"/>
                <a:gd name="connsiteX4" fmla="*/ 160751 w 165476"/>
                <a:gd name="connsiteY4" fmla="*/ 306379 h 352670"/>
                <a:gd name="connsiteX5" fmla="*/ 92610 w 165476"/>
                <a:gd name="connsiteY5" fmla="*/ 352539 h 352670"/>
                <a:gd name="connsiteX6" fmla="*/ 22273 w 165476"/>
                <a:gd name="connsiteY6" fmla="*/ 315172 h 352670"/>
                <a:gd name="connsiteX7" fmla="*/ 2489 w 165476"/>
                <a:gd name="connsiteY7" fmla="*/ 183287 h 352670"/>
                <a:gd name="connsiteX8" fmla="*/ 6885 w 165476"/>
                <a:gd name="connsiteY8" fmla="*/ 44808 h 352670"/>
                <a:gd name="connsiteX0" fmla="*/ 6885 w 159537"/>
                <a:gd name="connsiteY0" fmla="*/ 44808 h 352733"/>
                <a:gd name="connsiteX1" fmla="*/ 61837 w 159537"/>
                <a:gd name="connsiteY1" fmla="*/ 847 h 352733"/>
                <a:gd name="connsiteX2" fmla="*/ 129978 w 159537"/>
                <a:gd name="connsiteY2" fmla="*/ 31620 h 352733"/>
                <a:gd name="connsiteX3" fmla="*/ 156355 w 159537"/>
                <a:gd name="connsiteY3" fmla="*/ 200872 h 352733"/>
                <a:gd name="connsiteX4" fmla="*/ 151959 w 159537"/>
                <a:gd name="connsiteY4" fmla="*/ 304181 h 352733"/>
                <a:gd name="connsiteX5" fmla="*/ 92610 w 159537"/>
                <a:gd name="connsiteY5" fmla="*/ 352539 h 352733"/>
                <a:gd name="connsiteX6" fmla="*/ 22273 w 159537"/>
                <a:gd name="connsiteY6" fmla="*/ 315172 h 352733"/>
                <a:gd name="connsiteX7" fmla="*/ 2489 w 159537"/>
                <a:gd name="connsiteY7" fmla="*/ 183287 h 352733"/>
                <a:gd name="connsiteX8" fmla="*/ 6885 w 159537"/>
                <a:gd name="connsiteY8" fmla="*/ 44808 h 352733"/>
                <a:gd name="connsiteX0" fmla="*/ 6885 w 156440"/>
                <a:gd name="connsiteY0" fmla="*/ 44449 h 352374"/>
                <a:gd name="connsiteX1" fmla="*/ 61837 w 156440"/>
                <a:gd name="connsiteY1" fmla="*/ 488 h 352374"/>
                <a:gd name="connsiteX2" fmla="*/ 129978 w 156440"/>
                <a:gd name="connsiteY2" fmla="*/ 31261 h 352374"/>
                <a:gd name="connsiteX3" fmla="*/ 149760 w 156440"/>
                <a:gd name="connsiteY3" fmla="*/ 171938 h 352374"/>
                <a:gd name="connsiteX4" fmla="*/ 151959 w 156440"/>
                <a:gd name="connsiteY4" fmla="*/ 303822 h 352374"/>
                <a:gd name="connsiteX5" fmla="*/ 92610 w 156440"/>
                <a:gd name="connsiteY5" fmla="*/ 352180 h 352374"/>
                <a:gd name="connsiteX6" fmla="*/ 22273 w 156440"/>
                <a:gd name="connsiteY6" fmla="*/ 314813 h 352374"/>
                <a:gd name="connsiteX7" fmla="*/ 2489 w 156440"/>
                <a:gd name="connsiteY7" fmla="*/ 182928 h 352374"/>
                <a:gd name="connsiteX8" fmla="*/ 6885 w 156440"/>
                <a:gd name="connsiteY8" fmla="*/ 44449 h 352374"/>
                <a:gd name="connsiteX0" fmla="*/ 6885 w 153367"/>
                <a:gd name="connsiteY0" fmla="*/ 44449 h 352607"/>
                <a:gd name="connsiteX1" fmla="*/ 61837 w 153367"/>
                <a:gd name="connsiteY1" fmla="*/ 488 h 352607"/>
                <a:gd name="connsiteX2" fmla="*/ 129978 w 153367"/>
                <a:gd name="connsiteY2" fmla="*/ 31261 h 352607"/>
                <a:gd name="connsiteX3" fmla="*/ 149760 w 153367"/>
                <a:gd name="connsiteY3" fmla="*/ 171938 h 352607"/>
                <a:gd name="connsiteX4" fmla="*/ 147562 w 153367"/>
                <a:gd name="connsiteY4" fmla="*/ 297228 h 352607"/>
                <a:gd name="connsiteX5" fmla="*/ 92610 w 153367"/>
                <a:gd name="connsiteY5" fmla="*/ 352180 h 352607"/>
                <a:gd name="connsiteX6" fmla="*/ 22273 w 153367"/>
                <a:gd name="connsiteY6" fmla="*/ 314813 h 352607"/>
                <a:gd name="connsiteX7" fmla="*/ 2489 w 153367"/>
                <a:gd name="connsiteY7" fmla="*/ 182928 h 352607"/>
                <a:gd name="connsiteX8" fmla="*/ 6885 w 153367"/>
                <a:gd name="connsiteY8" fmla="*/ 44449 h 352607"/>
                <a:gd name="connsiteX0" fmla="*/ 7178 w 153660"/>
                <a:gd name="connsiteY0" fmla="*/ 44449 h 352310"/>
                <a:gd name="connsiteX1" fmla="*/ 62130 w 153660"/>
                <a:gd name="connsiteY1" fmla="*/ 488 h 352310"/>
                <a:gd name="connsiteX2" fmla="*/ 130271 w 153660"/>
                <a:gd name="connsiteY2" fmla="*/ 31261 h 352310"/>
                <a:gd name="connsiteX3" fmla="*/ 150053 w 153660"/>
                <a:gd name="connsiteY3" fmla="*/ 171938 h 352310"/>
                <a:gd name="connsiteX4" fmla="*/ 147855 w 153660"/>
                <a:gd name="connsiteY4" fmla="*/ 297228 h 352310"/>
                <a:gd name="connsiteX5" fmla="*/ 92903 w 153660"/>
                <a:gd name="connsiteY5" fmla="*/ 352180 h 352310"/>
                <a:gd name="connsiteX6" fmla="*/ 26962 w 153660"/>
                <a:gd name="connsiteY6" fmla="*/ 308219 h 352310"/>
                <a:gd name="connsiteX7" fmla="*/ 2782 w 153660"/>
                <a:gd name="connsiteY7" fmla="*/ 182928 h 352310"/>
                <a:gd name="connsiteX8" fmla="*/ 7178 w 153660"/>
                <a:gd name="connsiteY8" fmla="*/ 44449 h 352310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82928 h 341473"/>
                <a:gd name="connsiteX8" fmla="*/ 7178 w 153958"/>
                <a:gd name="connsiteY8" fmla="*/ 44449 h 341473"/>
                <a:gd name="connsiteX0" fmla="*/ 5932 w 152712"/>
                <a:gd name="connsiteY0" fmla="*/ 44449 h 341473"/>
                <a:gd name="connsiteX1" fmla="*/ 60884 w 152712"/>
                <a:gd name="connsiteY1" fmla="*/ 488 h 341473"/>
                <a:gd name="connsiteX2" fmla="*/ 129025 w 152712"/>
                <a:gd name="connsiteY2" fmla="*/ 31261 h 341473"/>
                <a:gd name="connsiteX3" fmla="*/ 148807 w 152712"/>
                <a:gd name="connsiteY3" fmla="*/ 171938 h 341473"/>
                <a:gd name="connsiteX4" fmla="*/ 146609 w 152712"/>
                <a:gd name="connsiteY4" fmla="*/ 297228 h 341473"/>
                <a:gd name="connsiteX5" fmla="*/ 87260 w 152712"/>
                <a:gd name="connsiteY5" fmla="*/ 341190 h 341473"/>
                <a:gd name="connsiteX6" fmla="*/ 25716 w 152712"/>
                <a:gd name="connsiteY6" fmla="*/ 308219 h 341473"/>
                <a:gd name="connsiteX7" fmla="*/ 3734 w 152712"/>
                <a:gd name="connsiteY7" fmla="*/ 169740 h 341473"/>
                <a:gd name="connsiteX8" fmla="*/ 5932 w 152712"/>
                <a:gd name="connsiteY8" fmla="*/ 44449 h 341473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69740 h 341473"/>
                <a:gd name="connsiteX8" fmla="*/ 7178 w 153958"/>
                <a:gd name="connsiteY8" fmla="*/ 44449 h 341473"/>
                <a:gd name="connsiteX0" fmla="*/ 6886 w 153666"/>
                <a:gd name="connsiteY0" fmla="*/ 44449 h 341196"/>
                <a:gd name="connsiteX1" fmla="*/ 61838 w 153666"/>
                <a:gd name="connsiteY1" fmla="*/ 488 h 341196"/>
                <a:gd name="connsiteX2" fmla="*/ 129979 w 153666"/>
                <a:gd name="connsiteY2" fmla="*/ 31261 h 341196"/>
                <a:gd name="connsiteX3" fmla="*/ 149761 w 153666"/>
                <a:gd name="connsiteY3" fmla="*/ 171938 h 341196"/>
                <a:gd name="connsiteX4" fmla="*/ 147563 w 153666"/>
                <a:gd name="connsiteY4" fmla="*/ 297228 h 341196"/>
                <a:gd name="connsiteX5" fmla="*/ 88214 w 153666"/>
                <a:gd name="connsiteY5" fmla="*/ 341190 h 341196"/>
                <a:gd name="connsiteX6" fmla="*/ 22274 w 153666"/>
                <a:gd name="connsiteY6" fmla="*/ 295031 h 341196"/>
                <a:gd name="connsiteX7" fmla="*/ 2490 w 153666"/>
                <a:gd name="connsiteY7" fmla="*/ 169740 h 341196"/>
                <a:gd name="connsiteX8" fmla="*/ 6886 w 153666"/>
                <a:gd name="connsiteY8" fmla="*/ 44449 h 341196"/>
                <a:gd name="connsiteX0" fmla="*/ 6886 w 152380"/>
                <a:gd name="connsiteY0" fmla="*/ 44449 h 341216"/>
                <a:gd name="connsiteX1" fmla="*/ 61838 w 152380"/>
                <a:gd name="connsiteY1" fmla="*/ 488 h 341216"/>
                <a:gd name="connsiteX2" fmla="*/ 129979 w 152380"/>
                <a:gd name="connsiteY2" fmla="*/ 31261 h 341216"/>
                <a:gd name="connsiteX3" fmla="*/ 149761 w 152380"/>
                <a:gd name="connsiteY3" fmla="*/ 171938 h 341216"/>
                <a:gd name="connsiteX4" fmla="*/ 145365 w 152380"/>
                <a:gd name="connsiteY4" fmla="*/ 299426 h 341216"/>
                <a:gd name="connsiteX5" fmla="*/ 88214 w 152380"/>
                <a:gd name="connsiteY5" fmla="*/ 341190 h 341216"/>
                <a:gd name="connsiteX6" fmla="*/ 22274 w 152380"/>
                <a:gd name="connsiteY6" fmla="*/ 295031 h 341216"/>
                <a:gd name="connsiteX7" fmla="*/ 2490 w 152380"/>
                <a:gd name="connsiteY7" fmla="*/ 169740 h 341216"/>
                <a:gd name="connsiteX8" fmla="*/ 6886 w 152380"/>
                <a:gd name="connsiteY8" fmla="*/ 44449 h 341216"/>
                <a:gd name="connsiteX0" fmla="*/ 6886 w 152646"/>
                <a:gd name="connsiteY0" fmla="*/ 44449 h 339021"/>
                <a:gd name="connsiteX1" fmla="*/ 61838 w 152646"/>
                <a:gd name="connsiteY1" fmla="*/ 488 h 339021"/>
                <a:gd name="connsiteX2" fmla="*/ 129979 w 152646"/>
                <a:gd name="connsiteY2" fmla="*/ 31261 h 339021"/>
                <a:gd name="connsiteX3" fmla="*/ 149761 w 152646"/>
                <a:gd name="connsiteY3" fmla="*/ 171938 h 339021"/>
                <a:gd name="connsiteX4" fmla="*/ 145365 w 152646"/>
                <a:gd name="connsiteY4" fmla="*/ 299426 h 339021"/>
                <a:gd name="connsiteX5" fmla="*/ 83818 w 152646"/>
                <a:gd name="connsiteY5" fmla="*/ 338991 h 339021"/>
                <a:gd name="connsiteX6" fmla="*/ 22274 w 152646"/>
                <a:gd name="connsiteY6" fmla="*/ 295031 h 339021"/>
                <a:gd name="connsiteX7" fmla="*/ 2490 w 152646"/>
                <a:gd name="connsiteY7" fmla="*/ 169740 h 339021"/>
                <a:gd name="connsiteX8" fmla="*/ 6886 w 152646"/>
                <a:gd name="connsiteY8" fmla="*/ 44449 h 339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2646" h="339021">
                  <a:moveTo>
                    <a:pt x="6886" y="44449"/>
                  </a:moveTo>
                  <a:cubicBezTo>
                    <a:pt x="16777" y="16240"/>
                    <a:pt x="41323" y="2686"/>
                    <a:pt x="61838" y="488"/>
                  </a:cubicBezTo>
                  <a:cubicBezTo>
                    <a:pt x="82354" y="-1710"/>
                    <a:pt x="115325" y="2686"/>
                    <a:pt x="129979" y="31261"/>
                  </a:cubicBezTo>
                  <a:cubicBezTo>
                    <a:pt x="144633" y="59836"/>
                    <a:pt x="147197" y="127244"/>
                    <a:pt x="149761" y="171938"/>
                  </a:cubicBezTo>
                  <a:cubicBezTo>
                    <a:pt x="152325" y="216632"/>
                    <a:pt x="156355" y="271584"/>
                    <a:pt x="145365" y="299426"/>
                  </a:cubicBezTo>
                  <a:cubicBezTo>
                    <a:pt x="134375" y="327268"/>
                    <a:pt x="104333" y="339723"/>
                    <a:pt x="83818" y="338991"/>
                  </a:cubicBezTo>
                  <a:cubicBezTo>
                    <a:pt x="63303" y="338259"/>
                    <a:pt x="37294" y="323240"/>
                    <a:pt x="22274" y="295031"/>
                  </a:cubicBezTo>
                  <a:cubicBezTo>
                    <a:pt x="7254" y="266822"/>
                    <a:pt x="5055" y="211504"/>
                    <a:pt x="2490" y="169740"/>
                  </a:cubicBezTo>
                  <a:cubicBezTo>
                    <a:pt x="-75" y="127976"/>
                    <a:pt x="-3005" y="72658"/>
                    <a:pt x="6886" y="44449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6FD8E324-AF48-444D-9238-978D32754AB6}"/>
                </a:ext>
              </a:extLst>
            </p:cNvPr>
            <p:cNvSpPr/>
            <p:nvPr/>
          </p:nvSpPr>
          <p:spPr>
            <a:xfrm>
              <a:off x="6344512" y="3719016"/>
              <a:ext cx="197568" cy="623311"/>
            </a:xfrm>
            <a:custGeom>
              <a:avLst/>
              <a:gdLst>
                <a:gd name="connsiteX0" fmla="*/ 63868 w 187016"/>
                <a:gd name="connsiteY0" fmla="*/ 62019 h 502838"/>
                <a:gd name="connsiteX1" fmla="*/ 86420 w 187016"/>
                <a:gd name="connsiteY1" fmla="*/ 512 h 502838"/>
                <a:gd name="connsiteX2" fmla="*/ 168429 w 187016"/>
                <a:gd name="connsiteY2" fmla="*/ 47667 h 502838"/>
                <a:gd name="connsiteX3" fmla="*/ 156128 w 187016"/>
                <a:gd name="connsiteY3" fmla="*/ 271142 h 502838"/>
                <a:gd name="connsiteX4" fmla="*/ 186881 w 187016"/>
                <a:gd name="connsiteY4" fmla="*/ 412607 h 502838"/>
                <a:gd name="connsiteX5" fmla="*/ 141776 w 187016"/>
                <a:gd name="connsiteY5" fmla="*/ 363402 h 502838"/>
                <a:gd name="connsiteX6" fmla="*/ 162278 w 187016"/>
                <a:gd name="connsiteY6" fmla="*/ 490516 h 502838"/>
                <a:gd name="connsiteX7" fmla="*/ 117173 w 187016"/>
                <a:gd name="connsiteY7" fmla="*/ 394155 h 502838"/>
                <a:gd name="connsiteX8" fmla="*/ 113073 w 187016"/>
                <a:gd name="connsiteY8" fmla="*/ 502817 h 502838"/>
                <a:gd name="connsiteX9" fmla="*/ 86420 w 187016"/>
                <a:gd name="connsiteY9" fmla="*/ 404406 h 502838"/>
                <a:gd name="connsiteX10" fmla="*/ 59767 w 187016"/>
                <a:gd name="connsiteY10" fmla="*/ 500767 h 502838"/>
                <a:gd name="connsiteX11" fmla="*/ 53616 w 187016"/>
                <a:gd name="connsiteY11" fmla="*/ 402356 h 502838"/>
                <a:gd name="connsiteX12" fmla="*/ 311 w 187016"/>
                <a:gd name="connsiteY12" fmla="*/ 433109 h 502838"/>
                <a:gd name="connsiteX13" fmla="*/ 33114 w 187016"/>
                <a:gd name="connsiteY13" fmla="*/ 355201 h 502838"/>
                <a:gd name="connsiteX14" fmla="*/ 63868 w 187016"/>
                <a:gd name="connsiteY14" fmla="*/ 303945 h 502838"/>
                <a:gd name="connsiteX15" fmla="*/ 63868 w 187016"/>
                <a:gd name="connsiteY15" fmla="*/ 62019 h 502838"/>
                <a:gd name="connsiteX0" fmla="*/ 63868 w 187016"/>
                <a:gd name="connsiteY0" fmla="*/ 63996 h 504815"/>
                <a:gd name="connsiteX1" fmla="*/ 113073 w 187016"/>
                <a:gd name="connsiteY1" fmla="*/ 439 h 504815"/>
                <a:gd name="connsiteX2" fmla="*/ 168429 w 187016"/>
                <a:gd name="connsiteY2" fmla="*/ 49644 h 504815"/>
                <a:gd name="connsiteX3" fmla="*/ 156128 w 187016"/>
                <a:gd name="connsiteY3" fmla="*/ 273119 h 504815"/>
                <a:gd name="connsiteX4" fmla="*/ 186881 w 187016"/>
                <a:gd name="connsiteY4" fmla="*/ 414584 h 504815"/>
                <a:gd name="connsiteX5" fmla="*/ 141776 w 187016"/>
                <a:gd name="connsiteY5" fmla="*/ 365379 h 504815"/>
                <a:gd name="connsiteX6" fmla="*/ 162278 w 187016"/>
                <a:gd name="connsiteY6" fmla="*/ 492493 h 504815"/>
                <a:gd name="connsiteX7" fmla="*/ 117173 w 187016"/>
                <a:gd name="connsiteY7" fmla="*/ 396132 h 504815"/>
                <a:gd name="connsiteX8" fmla="*/ 113073 w 187016"/>
                <a:gd name="connsiteY8" fmla="*/ 504794 h 504815"/>
                <a:gd name="connsiteX9" fmla="*/ 86420 w 187016"/>
                <a:gd name="connsiteY9" fmla="*/ 406383 h 504815"/>
                <a:gd name="connsiteX10" fmla="*/ 59767 w 187016"/>
                <a:gd name="connsiteY10" fmla="*/ 502744 h 504815"/>
                <a:gd name="connsiteX11" fmla="*/ 53616 w 187016"/>
                <a:gd name="connsiteY11" fmla="*/ 404333 h 504815"/>
                <a:gd name="connsiteX12" fmla="*/ 311 w 187016"/>
                <a:gd name="connsiteY12" fmla="*/ 435086 h 504815"/>
                <a:gd name="connsiteX13" fmla="*/ 33114 w 187016"/>
                <a:gd name="connsiteY13" fmla="*/ 357178 h 504815"/>
                <a:gd name="connsiteX14" fmla="*/ 63868 w 187016"/>
                <a:gd name="connsiteY14" fmla="*/ 305922 h 504815"/>
                <a:gd name="connsiteX15" fmla="*/ 63868 w 187016"/>
                <a:gd name="connsiteY15" fmla="*/ 63996 h 504815"/>
                <a:gd name="connsiteX0" fmla="*/ 57718 w 187016"/>
                <a:gd name="connsiteY0" fmla="*/ 53366 h 504437"/>
                <a:gd name="connsiteX1" fmla="*/ 113073 w 187016"/>
                <a:gd name="connsiteY1" fmla="*/ 61 h 504437"/>
                <a:gd name="connsiteX2" fmla="*/ 168429 w 187016"/>
                <a:gd name="connsiteY2" fmla="*/ 49266 h 504437"/>
                <a:gd name="connsiteX3" fmla="*/ 156128 w 187016"/>
                <a:gd name="connsiteY3" fmla="*/ 272741 h 504437"/>
                <a:gd name="connsiteX4" fmla="*/ 186881 w 187016"/>
                <a:gd name="connsiteY4" fmla="*/ 414206 h 504437"/>
                <a:gd name="connsiteX5" fmla="*/ 141776 w 187016"/>
                <a:gd name="connsiteY5" fmla="*/ 365001 h 504437"/>
                <a:gd name="connsiteX6" fmla="*/ 162278 w 187016"/>
                <a:gd name="connsiteY6" fmla="*/ 492115 h 504437"/>
                <a:gd name="connsiteX7" fmla="*/ 117173 w 187016"/>
                <a:gd name="connsiteY7" fmla="*/ 395754 h 504437"/>
                <a:gd name="connsiteX8" fmla="*/ 113073 w 187016"/>
                <a:gd name="connsiteY8" fmla="*/ 504416 h 504437"/>
                <a:gd name="connsiteX9" fmla="*/ 86420 w 187016"/>
                <a:gd name="connsiteY9" fmla="*/ 406005 h 504437"/>
                <a:gd name="connsiteX10" fmla="*/ 59767 w 187016"/>
                <a:gd name="connsiteY10" fmla="*/ 502366 h 504437"/>
                <a:gd name="connsiteX11" fmla="*/ 53616 w 187016"/>
                <a:gd name="connsiteY11" fmla="*/ 403955 h 504437"/>
                <a:gd name="connsiteX12" fmla="*/ 311 w 187016"/>
                <a:gd name="connsiteY12" fmla="*/ 434708 h 504437"/>
                <a:gd name="connsiteX13" fmla="*/ 33114 w 187016"/>
                <a:gd name="connsiteY13" fmla="*/ 356800 h 504437"/>
                <a:gd name="connsiteX14" fmla="*/ 63868 w 187016"/>
                <a:gd name="connsiteY14" fmla="*/ 305544 h 504437"/>
                <a:gd name="connsiteX15" fmla="*/ 57718 w 187016"/>
                <a:gd name="connsiteY15" fmla="*/ 53366 h 5044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9767 w 189311"/>
                <a:gd name="connsiteY10" fmla="*/ 5028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57718 w 189311"/>
                <a:gd name="connsiteY0" fmla="*/ 53866 h 504917"/>
                <a:gd name="connsiteX1" fmla="*/ 113073 w 189311"/>
                <a:gd name="connsiteY1" fmla="*/ 561 h 504917"/>
                <a:gd name="connsiteX2" fmla="*/ 170479 w 189311"/>
                <a:gd name="connsiteY2" fmla="*/ 43615 h 504917"/>
                <a:gd name="connsiteX3" fmla="*/ 156128 w 189311"/>
                <a:gd name="connsiteY3" fmla="*/ 273241 h 504917"/>
                <a:gd name="connsiteX4" fmla="*/ 186881 w 189311"/>
                <a:gd name="connsiteY4" fmla="*/ 414706 h 504917"/>
                <a:gd name="connsiteX5" fmla="*/ 141776 w 189311"/>
                <a:gd name="connsiteY5" fmla="*/ 365501 h 504917"/>
                <a:gd name="connsiteX6" fmla="*/ 162278 w 189311"/>
                <a:gd name="connsiteY6" fmla="*/ 492615 h 504917"/>
                <a:gd name="connsiteX7" fmla="*/ 117173 w 189311"/>
                <a:gd name="connsiteY7" fmla="*/ 396254 h 504917"/>
                <a:gd name="connsiteX8" fmla="*/ 113073 w 189311"/>
                <a:gd name="connsiteY8" fmla="*/ 504916 h 504917"/>
                <a:gd name="connsiteX9" fmla="*/ 86420 w 189311"/>
                <a:gd name="connsiteY9" fmla="*/ 406505 h 504917"/>
                <a:gd name="connsiteX10" fmla="*/ 70019 w 189311"/>
                <a:gd name="connsiteY10" fmla="*/ 504917 h 504917"/>
                <a:gd name="connsiteX11" fmla="*/ 53616 w 189311"/>
                <a:gd name="connsiteY11" fmla="*/ 404455 h 504917"/>
                <a:gd name="connsiteX12" fmla="*/ 311 w 189311"/>
                <a:gd name="connsiteY12" fmla="*/ 435208 h 504917"/>
                <a:gd name="connsiteX13" fmla="*/ 33114 w 189311"/>
                <a:gd name="connsiteY13" fmla="*/ 357300 h 504917"/>
                <a:gd name="connsiteX14" fmla="*/ 63868 w 189311"/>
                <a:gd name="connsiteY14" fmla="*/ 306044 h 504917"/>
                <a:gd name="connsiteX15" fmla="*/ 57718 w 189311"/>
                <a:gd name="connsiteY15" fmla="*/ 53866 h 504917"/>
                <a:gd name="connsiteX0" fmla="*/ 57718 w 189311"/>
                <a:gd name="connsiteY0" fmla="*/ 53866 h 504958"/>
                <a:gd name="connsiteX1" fmla="*/ 113073 w 189311"/>
                <a:gd name="connsiteY1" fmla="*/ 561 h 504958"/>
                <a:gd name="connsiteX2" fmla="*/ 170479 w 189311"/>
                <a:gd name="connsiteY2" fmla="*/ 43615 h 504958"/>
                <a:gd name="connsiteX3" fmla="*/ 156128 w 189311"/>
                <a:gd name="connsiteY3" fmla="*/ 273241 h 504958"/>
                <a:gd name="connsiteX4" fmla="*/ 186881 w 189311"/>
                <a:gd name="connsiteY4" fmla="*/ 414706 h 504958"/>
                <a:gd name="connsiteX5" fmla="*/ 141776 w 189311"/>
                <a:gd name="connsiteY5" fmla="*/ 365501 h 504958"/>
                <a:gd name="connsiteX6" fmla="*/ 162278 w 189311"/>
                <a:gd name="connsiteY6" fmla="*/ 492615 h 504958"/>
                <a:gd name="connsiteX7" fmla="*/ 117173 w 189311"/>
                <a:gd name="connsiteY7" fmla="*/ 396254 h 504958"/>
                <a:gd name="connsiteX8" fmla="*/ 113073 w 189311"/>
                <a:gd name="connsiteY8" fmla="*/ 504916 h 504958"/>
                <a:gd name="connsiteX9" fmla="*/ 86420 w 189311"/>
                <a:gd name="connsiteY9" fmla="*/ 406505 h 504958"/>
                <a:gd name="connsiteX10" fmla="*/ 70019 w 189311"/>
                <a:gd name="connsiteY10" fmla="*/ 504917 h 504958"/>
                <a:gd name="connsiteX11" fmla="*/ 53616 w 189311"/>
                <a:gd name="connsiteY11" fmla="*/ 404455 h 504958"/>
                <a:gd name="connsiteX12" fmla="*/ 311 w 189311"/>
                <a:gd name="connsiteY12" fmla="*/ 435208 h 504958"/>
                <a:gd name="connsiteX13" fmla="*/ 33114 w 189311"/>
                <a:gd name="connsiteY13" fmla="*/ 357300 h 504958"/>
                <a:gd name="connsiteX14" fmla="*/ 63868 w 189311"/>
                <a:gd name="connsiteY14" fmla="*/ 306044 h 504958"/>
                <a:gd name="connsiteX15" fmla="*/ 57718 w 189311"/>
                <a:gd name="connsiteY15" fmla="*/ 53866 h 504958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5667 w 189311"/>
                <a:gd name="connsiteY10" fmla="*/ 4987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62647 w 194240"/>
                <a:gd name="connsiteY0" fmla="*/ 53866 h 504916"/>
                <a:gd name="connsiteX1" fmla="*/ 118002 w 194240"/>
                <a:gd name="connsiteY1" fmla="*/ 561 h 504916"/>
                <a:gd name="connsiteX2" fmla="*/ 175408 w 194240"/>
                <a:gd name="connsiteY2" fmla="*/ 43615 h 504916"/>
                <a:gd name="connsiteX3" fmla="*/ 161057 w 194240"/>
                <a:gd name="connsiteY3" fmla="*/ 273241 h 504916"/>
                <a:gd name="connsiteX4" fmla="*/ 191810 w 194240"/>
                <a:gd name="connsiteY4" fmla="*/ 414706 h 504916"/>
                <a:gd name="connsiteX5" fmla="*/ 146705 w 194240"/>
                <a:gd name="connsiteY5" fmla="*/ 365501 h 504916"/>
                <a:gd name="connsiteX6" fmla="*/ 167207 w 194240"/>
                <a:gd name="connsiteY6" fmla="*/ 492615 h 504916"/>
                <a:gd name="connsiteX7" fmla="*/ 122102 w 194240"/>
                <a:gd name="connsiteY7" fmla="*/ 396254 h 504916"/>
                <a:gd name="connsiteX8" fmla="*/ 118002 w 194240"/>
                <a:gd name="connsiteY8" fmla="*/ 504916 h 504916"/>
                <a:gd name="connsiteX9" fmla="*/ 91349 w 194240"/>
                <a:gd name="connsiteY9" fmla="*/ 406505 h 504916"/>
                <a:gd name="connsiteX10" fmla="*/ 60596 w 194240"/>
                <a:gd name="connsiteY10" fmla="*/ 498766 h 504916"/>
                <a:gd name="connsiteX11" fmla="*/ 58545 w 194240"/>
                <a:gd name="connsiteY11" fmla="*/ 404455 h 504916"/>
                <a:gd name="connsiteX12" fmla="*/ 5240 w 194240"/>
                <a:gd name="connsiteY12" fmla="*/ 435208 h 504916"/>
                <a:gd name="connsiteX13" fmla="*/ 38043 w 194240"/>
                <a:gd name="connsiteY13" fmla="*/ 357300 h 504916"/>
                <a:gd name="connsiteX14" fmla="*/ 68797 w 194240"/>
                <a:gd name="connsiteY14" fmla="*/ 306044 h 504916"/>
                <a:gd name="connsiteX15" fmla="*/ 62647 w 194240"/>
                <a:gd name="connsiteY15" fmla="*/ 53866 h 504916"/>
                <a:gd name="connsiteX0" fmla="*/ 55316 w 186909"/>
                <a:gd name="connsiteY0" fmla="*/ 53866 h 504916"/>
                <a:gd name="connsiteX1" fmla="*/ 110671 w 186909"/>
                <a:gd name="connsiteY1" fmla="*/ 561 h 504916"/>
                <a:gd name="connsiteX2" fmla="*/ 168077 w 186909"/>
                <a:gd name="connsiteY2" fmla="*/ 43615 h 504916"/>
                <a:gd name="connsiteX3" fmla="*/ 153726 w 186909"/>
                <a:gd name="connsiteY3" fmla="*/ 273241 h 504916"/>
                <a:gd name="connsiteX4" fmla="*/ 184479 w 186909"/>
                <a:gd name="connsiteY4" fmla="*/ 414706 h 504916"/>
                <a:gd name="connsiteX5" fmla="*/ 139374 w 186909"/>
                <a:gd name="connsiteY5" fmla="*/ 365501 h 504916"/>
                <a:gd name="connsiteX6" fmla="*/ 159876 w 186909"/>
                <a:gd name="connsiteY6" fmla="*/ 492615 h 504916"/>
                <a:gd name="connsiteX7" fmla="*/ 114771 w 186909"/>
                <a:gd name="connsiteY7" fmla="*/ 396254 h 504916"/>
                <a:gd name="connsiteX8" fmla="*/ 110671 w 186909"/>
                <a:gd name="connsiteY8" fmla="*/ 504916 h 504916"/>
                <a:gd name="connsiteX9" fmla="*/ 84018 w 186909"/>
                <a:gd name="connsiteY9" fmla="*/ 406505 h 504916"/>
                <a:gd name="connsiteX10" fmla="*/ 53265 w 186909"/>
                <a:gd name="connsiteY10" fmla="*/ 498766 h 504916"/>
                <a:gd name="connsiteX11" fmla="*/ 51214 w 186909"/>
                <a:gd name="connsiteY11" fmla="*/ 404455 h 504916"/>
                <a:gd name="connsiteX12" fmla="*/ 6110 w 186909"/>
                <a:gd name="connsiteY12" fmla="*/ 420856 h 504916"/>
                <a:gd name="connsiteX13" fmla="*/ 30712 w 186909"/>
                <a:gd name="connsiteY13" fmla="*/ 357300 h 504916"/>
                <a:gd name="connsiteX14" fmla="*/ 61466 w 186909"/>
                <a:gd name="connsiteY14" fmla="*/ 306044 h 504916"/>
                <a:gd name="connsiteX15" fmla="*/ 55316 w 186909"/>
                <a:gd name="connsiteY15" fmla="*/ 53866 h 504916"/>
                <a:gd name="connsiteX0" fmla="*/ 49504 w 181097"/>
                <a:gd name="connsiteY0" fmla="*/ 53866 h 504916"/>
                <a:gd name="connsiteX1" fmla="*/ 104859 w 181097"/>
                <a:gd name="connsiteY1" fmla="*/ 561 h 504916"/>
                <a:gd name="connsiteX2" fmla="*/ 162265 w 181097"/>
                <a:gd name="connsiteY2" fmla="*/ 43615 h 504916"/>
                <a:gd name="connsiteX3" fmla="*/ 147914 w 181097"/>
                <a:gd name="connsiteY3" fmla="*/ 273241 h 504916"/>
                <a:gd name="connsiteX4" fmla="*/ 178667 w 181097"/>
                <a:gd name="connsiteY4" fmla="*/ 414706 h 504916"/>
                <a:gd name="connsiteX5" fmla="*/ 133562 w 181097"/>
                <a:gd name="connsiteY5" fmla="*/ 365501 h 504916"/>
                <a:gd name="connsiteX6" fmla="*/ 154064 w 181097"/>
                <a:gd name="connsiteY6" fmla="*/ 492615 h 504916"/>
                <a:gd name="connsiteX7" fmla="*/ 108959 w 181097"/>
                <a:gd name="connsiteY7" fmla="*/ 396254 h 504916"/>
                <a:gd name="connsiteX8" fmla="*/ 104859 w 181097"/>
                <a:gd name="connsiteY8" fmla="*/ 504916 h 504916"/>
                <a:gd name="connsiteX9" fmla="*/ 78206 w 181097"/>
                <a:gd name="connsiteY9" fmla="*/ 406505 h 504916"/>
                <a:gd name="connsiteX10" fmla="*/ 47453 w 181097"/>
                <a:gd name="connsiteY10" fmla="*/ 498766 h 504916"/>
                <a:gd name="connsiteX11" fmla="*/ 41301 w 181097"/>
                <a:gd name="connsiteY11" fmla="*/ 400354 h 504916"/>
                <a:gd name="connsiteX12" fmla="*/ 298 w 181097"/>
                <a:gd name="connsiteY12" fmla="*/ 420856 h 504916"/>
                <a:gd name="connsiteX13" fmla="*/ 24900 w 181097"/>
                <a:gd name="connsiteY13" fmla="*/ 357300 h 504916"/>
                <a:gd name="connsiteX14" fmla="*/ 55654 w 181097"/>
                <a:gd name="connsiteY14" fmla="*/ 306044 h 504916"/>
                <a:gd name="connsiteX15" fmla="*/ 49504 w 181097"/>
                <a:gd name="connsiteY15" fmla="*/ 53866 h 504916"/>
                <a:gd name="connsiteX0" fmla="*/ 52664 w 184257"/>
                <a:gd name="connsiteY0" fmla="*/ 53866 h 504916"/>
                <a:gd name="connsiteX1" fmla="*/ 108019 w 184257"/>
                <a:gd name="connsiteY1" fmla="*/ 561 h 504916"/>
                <a:gd name="connsiteX2" fmla="*/ 165425 w 184257"/>
                <a:gd name="connsiteY2" fmla="*/ 43615 h 504916"/>
                <a:gd name="connsiteX3" fmla="*/ 151074 w 184257"/>
                <a:gd name="connsiteY3" fmla="*/ 273241 h 504916"/>
                <a:gd name="connsiteX4" fmla="*/ 181827 w 184257"/>
                <a:gd name="connsiteY4" fmla="*/ 414706 h 504916"/>
                <a:gd name="connsiteX5" fmla="*/ 136722 w 184257"/>
                <a:gd name="connsiteY5" fmla="*/ 365501 h 504916"/>
                <a:gd name="connsiteX6" fmla="*/ 157224 w 184257"/>
                <a:gd name="connsiteY6" fmla="*/ 492615 h 504916"/>
                <a:gd name="connsiteX7" fmla="*/ 112119 w 184257"/>
                <a:gd name="connsiteY7" fmla="*/ 396254 h 504916"/>
                <a:gd name="connsiteX8" fmla="*/ 108019 w 184257"/>
                <a:gd name="connsiteY8" fmla="*/ 504916 h 504916"/>
                <a:gd name="connsiteX9" fmla="*/ 81366 w 184257"/>
                <a:gd name="connsiteY9" fmla="*/ 406505 h 504916"/>
                <a:gd name="connsiteX10" fmla="*/ 50613 w 184257"/>
                <a:gd name="connsiteY10" fmla="*/ 498766 h 504916"/>
                <a:gd name="connsiteX11" fmla="*/ 44461 w 184257"/>
                <a:gd name="connsiteY11" fmla="*/ 400354 h 504916"/>
                <a:gd name="connsiteX12" fmla="*/ 3458 w 184257"/>
                <a:gd name="connsiteY12" fmla="*/ 420856 h 504916"/>
                <a:gd name="connsiteX13" fmla="*/ 28060 w 184257"/>
                <a:gd name="connsiteY13" fmla="*/ 357300 h 504916"/>
                <a:gd name="connsiteX14" fmla="*/ 58814 w 184257"/>
                <a:gd name="connsiteY14" fmla="*/ 306044 h 504916"/>
                <a:gd name="connsiteX15" fmla="*/ 52664 w 184257"/>
                <a:gd name="connsiteY15" fmla="*/ 53866 h 504916"/>
                <a:gd name="connsiteX0" fmla="*/ 52664 w 181873"/>
                <a:gd name="connsiteY0" fmla="*/ 53866 h 504916"/>
                <a:gd name="connsiteX1" fmla="*/ 108019 w 181873"/>
                <a:gd name="connsiteY1" fmla="*/ 561 h 504916"/>
                <a:gd name="connsiteX2" fmla="*/ 165425 w 181873"/>
                <a:gd name="connsiteY2" fmla="*/ 43615 h 504916"/>
                <a:gd name="connsiteX3" fmla="*/ 151074 w 181873"/>
                <a:gd name="connsiteY3" fmla="*/ 273241 h 504916"/>
                <a:gd name="connsiteX4" fmla="*/ 181827 w 181873"/>
                <a:gd name="connsiteY4" fmla="*/ 414706 h 504916"/>
                <a:gd name="connsiteX5" fmla="*/ 142873 w 181873"/>
                <a:gd name="connsiteY5" fmla="*/ 377802 h 504916"/>
                <a:gd name="connsiteX6" fmla="*/ 157224 w 181873"/>
                <a:gd name="connsiteY6" fmla="*/ 492615 h 504916"/>
                <a:gd name="connsiteX7" fmla="*/ 112119 w 181873"/>
                <a:gd name="connsiteY7" fmla="*/ 396254 h 504916"/>
                <a:gd name="connsiteX8" fmla="*/ 108019 w 181873"/>
                <a:gd name="connsiteY8" fmla="*/ 504916 h 504916"/>
                <a:gd name="connsiteX9" fmla="*/ 81366 w 181873"/>
                <a:gd name="connsiteY9" fmla="*/ 406505 h 504916"/>
                <a:gd name="connsiteX10" fmla="*/ 50613 w 181873"/>
                <a:gd name="connsiteY10" fmla="*/ 498766 h 504916"/>
                <a:gd name="connsiteX11" fmla="*/ 44461 w 181873"/>
                <a:gd name="connsiteY11" fmla="*/ 400354 h 504916"/>
                <a:gd name="connsiteX12" fmla="*/ 3458 w 181873"/>
                <a:gd name="connsiteY12" fmla="*/ 420856 h 504916"/>
                <a:gd name="connsiteX13" fmla="*/ 28060 w 181873"/>
                <a:gd name="connsiteY13" fmla="*/ 357300 h 504916"/>
                <a:gd name="connsiteX14" fmla="*/ 58814 w 181873"/>
                <a:gd name="connsiteY14" fmla="*/ 306044 h 504916"/>
                <a:gd name="connsiteX15" fmla="*/ 52664 w 181873"/>
                <a:gd name="connsiteY15" fmla="*/ 53866 h 504916"/>
                <a:gd name="connsiteX0" fmla="*/ 52664 w 181839"/>
                <a:gd name="connsiteY0" fmla="*/ 53866 h 504916"/>
                <a:gd name="connsiteX1" fmla="*/ 108019 w 181839"/>
                <a:gd name="connsiteY1" fmla="*/ 561 h 504916"/>
                <a:gd name="connsiteX2" fmla="*/ 165425 w 181839"/>
                <a:gd name="connsiteY2" fmla="*/ 43615 h 504916"/>
                <a:gd name="connsiteX3" fmla="*/ 151074 w 181839"/>
                <a:gd name="connsiteY3" fmla="*/ 273241 h 504916"/>
                <a:gd name="connsiteX4" fmla="*/ 181827 w 181839"/>
                <a:gd name="connsiteY4" fmla="*/ 414706 h 504916"/>
                <a:gd name="connsiteX5" fmla="*/ 146973 w 181839"/>
                <a:gd name="connsiteY5" fmla="*/ 386003 h 504916"/>
                <a:gd name="connsiteX6" fmla="*/ 157224 w 181839"/>
                <a:gd name="connsiteY6" fmla="*/ 492615 h 504916"/>
                <a:gd name="connsiteX7" fmla="*/ 112119 w 181839"/>
                <a:gd name="connsiteY7" fmla="*/ 396254 h 504916"/>
                <a:gd name="connsiteX8" fmla="*/ 108019 w 181839"/>
                <a:gd name="connsiteY8" fmla="*/ 504916 h 504916"/>
                <a:gd name="connsiteX9" fmla="*/ 81366 w 181839"/>
                <a:gd name="connsiteY9" fmla="*/ 406505 h 504916"/>
                <a:gd name="connsiteX10" fmla="*/ 50613 w 181839"/>
                <a:gd name="connsiteY10" fmla="*/ 498766 h 504916"/>
                <a:gd name="connsiteX11" fmla="*/ 44461 w 181839"/>
                <a:gd name="connsiteY11" fmla="*/ 400354 h 504916"/>
                <a:gd name="connsiteX12" fmla="*/ 3458 w 181839"/>
                <a:gd name="connsiteY12" fmla="*/ 420856 h 504916"/>
                <a:gd name="connsiteX13" fmla="*/ 28060 w 181839"/>
                <a:gd name="connsiteY13" fmla="*/ 357300 h 504916"/>
                <a:gd name="connsiteX14" fmla="*/ 58814 w 181839"/>
                <a:gd name="connsiteY14" fmla="*/ 306044 h 504916"/>
                <a:gd name="connsiteX15" fmla="*/ 52664 w 181839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270875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9467 h 510517"/>
                <a:gd name="connsiteX1" fmla="*/ 100203 w 183758"/>
                <a:gd name="connsiteY1" fmla="*/ 301 h 510517"/>
                <a:gd name="connsiteX2" fmla="*/ 165425 w 183758"/>
                <a:gd name="connsiteY2" fmla="*/ 49216 h 510517"/>
                <a:gd name="connsiteX3" fmla="*/ 151074 w 183758"/>
                <a:gd name="connsiteY3" fmla="*/ 278842 h 510517"/>
                <a:gd name="connsiteX4" fmla="*/ 181827 w 183758"/>
                <a:gd name="connsiteY4" fmla="*/ 420307 h 510517"/>
                <a:gd name="connsiteX5" fmla="*/ 146973 w 183758"/>
                <a:gd name="connsiteY5" fmla="*/ 391604 h 510517"/>
                <a:gd name="connsiteX6" fmla="*/ 157224 w 183758"/>
                <a:gd name="connsiteY6" fmla="*/ 498216 h 510517"/>
                <a:gd name="connsiteX7" fmla="*/ 112119 w 183758"/>
                <a:gd name="connsiteY7" fmla="*/ 401855 h 510517"/>
                <a:gd name="connsiteX8" fmla="*/ 108019 w 183758"/>
                <a:gd name="connsiteY8" fmla="*/ 510517 h 510517"/>
                <a:gd name="connsiteX9" fmla="*/ 81366 w 183758"/>
                <a:gd name="connsiteY9" fmla="*/ 412106 h 510517"/>
                <a:gd name="connsiteX10" fmla="*/ 50613 w 183758"/>
                <a:gd name="connsiteY10" fmla="*/ 504367 h 510517"/>
                <a:gd name="connsiteX11" fmla="*/ 44461 w 183758"/>
                <a:gd name="connsiteY11" fmla="*/ 405955 h 510517"/>
                <a:gd name="connsiteX12" fmla="*/ 3458 w 183758"/>
                <a:gd name="connsiteY12" fmla="*/ 426457 h 510517"/>
                <a:gd name="connsiteX13" fmla="*/ 28060 w 183758"/>
                <a:gd name="connsiteY13" fmla="*/ 362901 h 510517"/>
                <a:gd name="connsiteX14" fmla="*/ 56860 w 183758"/>
                <a:gd name="connsiteY14" fmla="*/ 233491 h 510517"/>
                <a:gd name="connsiteX15" fmla="*/ 52664 w 183758"/>
                <a:gd name="connsiteY15" fmla="*/ 59467 h 510517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85"/>
                <a:gd name="connsiteX1" fmla="*/ 100203 w 183622"/>
                <a:gd name="connsiteY1" fmla="*/ 555 h 510785"/>
                <a:gd name="connsiteX2" fmla="*/ 165425 w 183622"/>
                <a:gd name="connsiteY2" fmla="*/ 49470 h 510785"/>
                <a:gd name="connsiteX3" fmla="*/ 151074 w 183622"/>
                <a:gd name="connsiteY3" fmla="*/ 310357 h 510785"/>
                <a:gd name="connsiteX4" fmla="*/ 181827 w 183622"/>
                <a:gd name="connsiteY4" fmla="*/ 420561 h 510785"/>
                <a:gd name="connsiteX5" fmla="*/ 146973 w 183622"/>
                <a:gd name="connsiteY5" fmla="*/ 391858 h 510785"/>
                <a:gd name="connsiteX6" fmla="*/ 157224 w 183622"/>
                <a:gd name="connsiteY6" fmla="*/ 498470 h 510785"/>
                <a:gd name="connsiteX7" fmla="*/ 112119 w 183622"/>
                <a:gd name="connsiteY7" fmla="*/ 402109 h 510785"/>
                <a:gd name="connsiteX8" fmla="*/ 108019 w 183622"/>
                <a:gd name="connsiteY8" fmla="*/ 510771 h 510785"/>
                <a:gd name="connsiteX9" fmla="*/ 77459 w 183622"/>
                <a:gd name="connsiteY9" fmla="*/ 410406 h 510785"/>
                <a:gd name="connsiteX10" fmla="*/ 50613 w 183622"/>
                <a:gd name="connsiteY10" fmla="*/ 504621 h 510785"/>
                <a:gd name="connsiteX11" fmla="*/ 44461 w 183622"/>
                <a:gd name="connsiteY11" fmla="*/ 406209 h 510785"/>
                <a:gd name="connsiteX12" fmla="*/ 3458 w 183622"/>
                <a:gd name="connsiteY12" fmla="*/ 426711 h 510785"/>
                <a:gd name="connsiteX13" fmla="*/ 28060 w 183622"/>
                <a:gd name="connsiteY13" fmla="*/ 363155 h 510785"/>
                <a:gd name="connsiteX14" fmla="*/ 56860 w 183622"/>
                <a:gd name="connsiteY14" fmla="*/ 233745 h 510785"/>
                <a:gd name="connsiteX15" fmla="*/ 52664 w 183622"/>
                <a:gd name="connsiteY15" fmla="*/ 59721 h 510785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94408 h 545501"/>
                <a:gd name="connsiteX1" fmla="*/ 102157 w 183622"/>
                <a:gd name="connsiteY1" fmla="*/ 73 h 545501"/>
                <a:gd name="connsiteX2" fmla="*/ 165425 w 183622"/>
                <a:gd name="connsiteY2" fmla="*/ 84157 h 545501"/>
                <a:gd name="connsiteX3" fmla="*/ 151074 w 183622"/>
                <a:gd name="connsiteY3" fmla="*/ 345044 h 545501"/>
                <a:gd name="connsiteX4" fmla="*/ 181827 w 183622"/>
                <a:gd name="connsiteY4" fmla="*/ 455248 h 545501"/>
                <a:gd name="connsiteX5" fmla="*/ 146973 w 183622"/>
                <a:gd name="connsiteY5" fmla="*/ 426545 h 545501"/>
                <a:gd name="connsiteX6" fmla="*/ 157224 w 183622"/>
                <a:gd name="connsiteY6" fmla="*/ 533157 h 545501"/>
                <a:gd name="connsiteX7" fmla="*/ 112119 w 183622"/>
                <a:gd name="connsiteY7" fmla="*/ 436796 h 545501"/>
                <a:gd name="connsiteX8" fmla="*/ 108019 w 183622"/>
                <a:gd name="connsiteY8" fmla="*/ 545458 h 545501"/>
                <a:gd name="connsiteX9" fmla="*/ 77459 w 183622"/>
                <a:gd name="connsiteY9" fmla="*/ 445093 h 545501"/>
                <a:gd name="connsiteX10" fmla="*/ 50613 w 183622"/>
                <a:gd name="connsiteY10" fmla="*/ 539308 h 545501"/>
                <a:gd name="connsiteX11" fmla="*/ 44461 w 183622"/>
                <a:gd name="connsiteY11" fmla="*/ 440896 h 545501"/>
                <a:gd name="connsiteX12" fmla="*/ 3458 w 183622"/>
                <a:gd name="connsiteY12" fmla="*/ 461398 h 545501"/>
                <a:gd name="connsiteX13" fmla="*/ 28060 w 183622"/>
                <a:gd name="connsiteY13" fmla="*/ 397842 h 545501"/>
                <a:gd name="connsiteX14" fmla="*/ 56860 w 183622"/>
                <a:gd name="connsiteY14" fmla="*/ 268432 h 545501"/>
                <a:gd name="connsiteX15" fmla="*/ 52664 w 183622"/>
                <a:gd name="connsiteY15" fmla="*/ 94408 h 545501"/>
                <a:gd name="connsiteX0" fmla="*/ 52664 w 183622"/>
                <a:gd name="connsiteY0" fmla="*/ 99119 h 550212"/>
                <a:gd name="connsiteX1" fmla="*/ 102157 w 183622"/>
                <a:gd name="connsiteY1" fmla="*/ 4784 h 550212"/>
                <a:gd name="connsiteX2" fmla="*/ 165425 w 183622"/>
                <a:gd name="connsiteY2" fmla="*/ 49791 h 550212"/>
                <a:gd name="connsiteX3" fmla="*/ 151074 w 183622"/>
                <a:gd name="connsiteY3" fmla="*/ 349755 h 550212"/>
                <a:gd name="connsiteX4" fmla="*/ 181827 w 183622"/>
                <a:gd name="connsiteY4" fmla="*/ 459959 h 550212"/>
                <a:gd name="connsiteX5" fmla="*/ 146973 w 183622"/>
                <a:gd name="connsiteY5" fmla="*/ 431256 h 550212"/>
                <a:gd name="connsiteX6" fmla="*/ 157224 w 183622"/>
                <a:gd name="connsiteY6" fmla="*/ 537868 h 550212"/>
                <a:gd name="connsiteX7" fmla="*/ 112119 w 183622"/>
                <a:gd name="connsiteY7" fmla="*/ 441507 h 550212"/>
                <a:gd name="connsiteX8" fmla="*/ 108019 w 183622"/>
                <a:gd name="connsiteY8" fmla="*/ 550169 h 550212"/>
                <a:gd name="connsiteX9" fmla="*/ 77459 w 183622"/>
                <a:gd name="connsiteY9" fmla="*/ 449804 h 550212"/>
                <a:gd name="connsiteX10" fmla="*/ 50613 w 183622"/>
                <a:gd name="connsiteY10" fmla="*/ 544019 h 550212"/>
                <a:gd name="connsiteX11" fmla="*/ 44461 w 183622"/>
                <a:gd name="connsiteY11" fmla="*/ 445607 h 550212"/>
                <a:gd name="connsiteX12" fmla="*/ 3458 w 183622"/>
                <a:gd name="connsiteY12" fmla="*/ 466109 h 550212"/>
                <a:gd name="connsiteX13" fmla="*/ 28060 w 183622"/>
                <a:gd name="connsiteY13" fmla="*/ 402553 h 550212"/>
                <a:gd name="connsiteX14" fmla="*/ 56860 w 183622"/>
                <a:gd name="connsiteY14" fmla="*/ 273143 h 550212"/>
                <a:gd name="connsiteX15" fmla="*/ 52664 w 183622"/>
                <a:gd name="connsiteY15" fmla="*/ 99119 h 550212"/>
                <a:gd name="connsiteX0" fmla="*/ 52664 w 183622"/>
                <a:gd name="connsiteY0" fmla="*/ 52963 h 547041"/>
                <a:gd name="connsiteX1" fmla="*/ 102157 w 183622"/>
                <a:gd name="connsiteY1" fmla="*/ 1613 h 547041"/>
                <a:gd name="connsiteX2" fmla="*/ 165425 w 183622"/>
                <a:gd name="connsiteY2" fmla="*/ 46620 h 547041"/>
                <a:gd name="connsiteX3" fmla="*/ 151074 w 183622"/>
                <a:gd name="connsiteY3" fmla="*/ 346584 h 547041"/>
                <a:gd name="connsiteX4" fmla="*/ 181827 w 183622"/>
                <a:gd name="connsiteY4" fmla="*/ 456788 h 547041"/>
                <a:gd name="connsiteX5" fmla="*/ 146973 w 183622"/>
                <a:gd name="connsiteY5" fmla="*/ 428085 h 547041"/>
                <a:gd name="connsiteX6" fmla="*/ 157224 w 183622"/>
                <a:gd name="connsiteY6" fmla="*/ 534697 h 547041"/>
                <a:gd name="connsiteX7" fmla="*/ 112119 w 183622"/>
                <a:gd name="connsiteY7" fmla="*/ 438336 h 547041"/>
                <a:gd name="connsiteX8" fmla="*/ 108019 w 183622"/>
                <a:gd name="connsiteY8" fmla="*/ 546998 h 547041"/>
                <a:gd name="connsiteX9" fmla="*/ 77459 w 183622"/>
                <a:gd name="connsiteY9" fmla="*/ 446633 h 547041"/>
                <a:gd name="connsiteX10" fmla="*/ 50613 w 183622"/>
                <a:gd name="connsiteY10" fmla="*/ 540848 h 547041"/>
                <a:gd name="connsiteX11" fmla="*/ 44461 w 183622"/>
                <a:gd name="connsiteY11" fmla="*/ 442436 h 547041"/>
                <a:gd name="connsiteX12" fmla="*/ 3458 w 183622"/>
                <a:gd name="connsiteY12" fmla="*/ 462938 h 547041"/>
                <a:gd name="connsiteX13" fmla="*/ 28060 w 183622"/>
                <a:gd name="connsiteY13" fmla="*/ 399382 h 547041"/>
                <a:gd name="connsiteX14" fmla="*/ 56860 w 183622"/>
                <a:gd name="connsiteY14" fmla="*/ 269972 h 547041"/>
                <a:gd name="connsiteX15" fmla="*/ 52664 w 183622"/>
                <a:gd name="connsiteY15" fmla="*/ 52963 h 547041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3622" h="555612">
                  <a:moveTo>
                    <a:pt x="52664" y="61534"/>
                  </a:moveTo>
                  <a:cubicBezTo>
                    <a:pt x="59888" y="15179"/>
                    <a:pt x="81410" y="1472"/>
                    <a:pt x="100203" y="415"/>
                  </a:cubicBezTo>
                  <a:cubicBezTo>
                    <a:pt x="118996" y="-642"/>
                    <a:pt x="156947" y="-3932"/>
                    <a:pt x="165425" y="55191"/>
                  </a:cubicBezTo>
                  <a:cubicBezTo>
                    <a:pt x="173903" y="114314"/>
                    <a:pt x="148340" y="286794"/>
                    <a:pt x="151074" y="355155"/>
                  </a:cubicBezTo>
                  <a:cubicBezTo>
                    <a:pt x="153808" y="423516"/>
                    <a:pt x="192279" y="447868"/>
                    <a:pt x="181827" y="465359"/>
                  </a:cubicBezTo>
                  <a:cubicBezTo>
                    <a:pt x="171375" y="482850"/>
                    <a:pt x="151074" y="423671"/>
                    <a:pt x="146973" y="436656"/>
                  </a:cubicBezTo>
                  <a:cubicBezTo>
                    <a:pt x="142873" y="449641"/>
                    <a:pt x="171138" y="533553"/>
                    <a:pt x="157224" y="543268"/>
                  </a:cubicBezTo>
                  <a:cubicBezTo>
                    <a:pt x="143310" y="552983"/>
                    <a:pt x="120320" y="444857"/>
                    <a:pt x="112119" y="446907"/>
                  </a:cubicBezTo>
                  <a:cubicBezTo>
                    <a:pt x="103918" y="448957"/>
                    <a:pt x="123565" y="558094"/>
                    <a:pt x="108019" y="555569"/>
                  </a:cubicBezTo>
                  <a:cubicBezTo>
                    <a:pt x="92473" y="553044"/>
                    <a:pt x="87027" y="456229"/>
                    <a:pt x="77459" y="455204"/>
                  </a:cubicBezTo>
                  <a:cubicBezTo>
                    <a:pt x="67891" y="454179"/>
                    <a:pt x="67836" y="548164"/>
                    <a:pt x="50613" y="549419"/>
                  </a:cubicBezTo>
                  <a:cubicBezTo>
                    <a:pt x="33390" y="550674"/>
                    <a:pt x="52320" y="463992"/>
                    <a:pt x="44461" y="451007"/>
                  </a:cubicBezTo>
                  <a:cubicBezTo>
                    <a:pt x="36602" y="438022"/>
                    <a:pt x="16442" y="478685"/>
                    <a:pt x="3458" y="471509"/>
                  </a:cubicBezTo>
                  <a:cubicBezTo>
                    <a:pt x="-9526" y="464333"/>
                    <a:pt x="17467" y="429480"/>
                    <a:pt x="28060" y="407953"/>
                  </a:cubicBezTo>
                  <a:cubicBezTo>
                    <a:pt x="60144" y="359073"/>
                    <a:pt x="59236" y="343593"/>
                    <a:pt x="56860" y="278543"/>
                  </a:cubicBezTo>
                  <a:cubicBezTo>
                    <a:pt x="54484" y="213493"/>
                    <a:pt x="45440" y="107889"/>
                    <a:pt x="52664" y="61534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BAE6A84B-A311-431C-96BF-E1071CC6CB9A}"/>
                </a:ext>
              </a:extLst>
            </p:cNvPr>
            <p:cNvSpPr/>
            <p:nvPr/>
          </p:nvSpPr>
          <p:spPr>
            <a:xfrm rot="21263673">
              <a:off x="6291007" y="3196089"/>
              <a:ext cx="226497" cy="384246"/>
            </a:xfrm>
            <a:custGeom>
              <a:avLst/>
              <a:gdLst>
                <a:gd name="connsiteX0" fmla="*/ 26048 w 207295"/>
                <a:gd name="connsiteY0" fmla="*/ 89400 h 310281"/>
                <a:gd name="connsiteX1" fmla="*/ 88597 w 207295"/>
                <a:gd name="connsiteY1" fmla="*/ 44 h 310281"/>
                <a:gd name="connsiteX2" fmla="*/ 171995 w 207295"/>
                <a:gd name="connsiteY2" fmla="*/ 80464 h 310281"/>
                <a:gd name="connsiteX3" fmla="*/ 204758 w 207295"/>
                <a:gd name="connsiteY3" fmla="*/ 274067 h 310281"/>
                <a:gd name="connsiteX4" fmla="*/ 109446 w 207295"/>
                <a:gd name="connsiteY4" fmla="*/ 294916 h 310281"/>
                <a:gd name="connsiteX5" fmla="*/ 5199 w 207295"/>
                <a:gd name="connsiteY5" fmla="*/ 294916 h 310281"/>
                <a:gd name="connsiteX6" fmla="*/ 26048 w 207295"/>
                <a:gd name="connsiteY6" fmla="*/ 89400 h 310281"/>
                <a:gd name="connsiteX0" fmla="*/ 25027 w 206625"/>
                <a:gd name="connsiteY0" fmla="*/ 89400 h 324978"/>
                <a:gd name="connsiteX1" fmla="*/ 87576 w 206625"/>
                <a:gd name="connsiteY1" fmla="*/ 44 h 324978"/>
                <a:gd name="connsiteX2" fmla="*/ 170974 w 206625"/>
                <a:gd name="connsiteY2" fmla="*/ 80464 h 324978"/>
                <a:gd name="connsiteX3" fmla="*/ 203737 w 206625"/>
                <a:gd name="connsiteY3" fmla="*/ 274067 h 324978"/>
                <a:gd name="connsiteX4" fmla="*/ 102468 w 206625"/>
                <a:gd name="connsiteY4" fmla="*/ 321723 h 324978"/>
                <a:gd name="connsiteX5" fmla="*/ 4178 w 206625"/>
                <a:gd name="connsiteY5" fmla="*/ 294916 h 324978"/>
                <a:gd name="connsiteX6" fmla="*/ 25027 w 206625"/>
                <a:gd name="connsiteY6" fmla="*/ 89400 h 324978"/>
                <a:gd name="connsiteX0" fmla="*/ 25027 w 215052"/>
                <a:gd name="connsiteY0" fmla="*/ 89406 h 325089"/>
                <a:gd name="connsiteX1" fmla="*/ 87576 w 215052"/>
                <a:gd name="connsiteY1" fmla="*/ 50 h 325089"/>
                <a:gd name="connsiteX2" fmla="*/ 170974 w 215052"/>
                <a:gd name="connsiteY2" fmla="*/ 80470 h 325089"/>
                <a:gd name="connsiteX3" fmla="*/ 212673 w 215052"/>
                <a:gd name="connsiteY3" fmla="*/ 300880 h 325089"/>
                <a:gd name="connsiteX4" fmla="*/ 102468 w 215052"/>
                <a:gd name="connsiteY4" fmla="*/ 321729 h 325089"/>
                <a:gd name="connsiteX5" fmla="*/ 4178 w 215052"/>
                <a:gd name="connsiteY5" fmla="*/ 294922 h 325089"/>
                <a:gd name="connsiteX6" fmla="*/ 25027 w 215052"/>
                <a:gd name="connsiteY6" fmla="*/ 89406 h 325089"/>
                <a:gd name="connsiteX0" fmla="*/ 33149 w 223174"/>
                <a:gd name="connsiteY0" fmla="*/ 89406 h 331862"/>
                <a:gd name="connsiteX1" fmla="*/ 95698 w 223174"/>
                <a:gd name="connsiteY1" fmla="*/ 50 h 331862"/>
                <a:gd name="connsiteX2" fmla="*/ 179096 w 223174"/>
                <a:gd name="connsiteY2" fmla="*/ 80470 h 331862"/>
                <a:gd name="connsiteX3" fmla="*/ 220795 w 223174"/>
                <a:gd name="connsiteY3" fmla="*/ 300880 h 331862"/>
                <a:gd name="connsiteX4" fmla="*/ 110590 w 223174"/>
                <a:gd name="connsiteY4" fmla="*/ 321729 h 331862"/>
                <a:gd name="connsiteX5" fmla="*/ 3365 w 223174"/>
                <a:gd name="connsiteY5" fmla="*/ 309814 h 331862"/>
                <a:gd name="connsiteX6" fmla="*/ 33149 w 223174"/>
                <a:gd name="connsiteY6" fmla="*/ 89406 h 331862"/>
                <a:gd name="connsiteX0" fmla="*/ 23550 w 225489"/>
                <a:gd name="connsiteY0" fmla="*/ 104561 h 331102"/>
                <a:gd name="connsiteX1" fmla="*/ 98013 w 225489"/>
                <a:gd name="connsiteY1" fmla="*/ 312 h 331102"/>
                <a:gd name="connsiteX2" fmla="*/ 181411 w 225489"/>
                <a:gd name="connsiteY2" fmla="*/ 80732 h 331102"/>
                <a:gd name="connsiteX3" fmla="*/ 223110 w 225489"/>
                <a:gd name="connsiteY3" fmla="*/ 301142 h 331102"/>
                <a:gd name="connsiteX4" fmla="*/ 112905 w 225489"/>
                <a:gd name="connsiteY4" fmla="*/ 321991 h 331102"/>
                <a:gd name="connsiteX5" fmla="*/ 5680 w 225489"/>
                <a:gd name="connsiteY5" fmla="*/ 310076 h 331102"/>
                <a:gd name="connsiteX6" fmla="*/ 23550 w 225489"/>
                <a:gd name="connsiteY6" fmla="*/ 104561 h 331102"/>
                <a:gd name="connsiteX0" fmla="*/ 23550 w 227742"/>
                <a:gd name="connsiteY0" fmla="*/ 104561 h 331102"/>
                <a:gd name="connsiteX1" fmla="*/ 98013 w 227742"/>
                <a:gd name="connsiteY1" fmla="*/ 312 h 331102"/>
                <a:gd name="connsiteX2" fmla="*/ 196304 w 227742"/>
                <a:gd name="connsiteY2" fmla="*/ 80732 h 331102"/>
                <a:gd name="connsiteX3" fmla="*/ 223110 w 227742"/>
                <a:gd name="connsiteY3" fmla="*/ 301142 h 331102"/>
                <a:gd name="connsiteX4" fmla="*/ 112905 w 227742"/>
                <a:gd name="connsiteY4" fmla="*/ 321991 h 331102"/>
                <a:gd name="connsiteX5" fmla="*/ 5680 w 227742"/>
                <a:gd name="connsiteY5" fmla="*/ 310076 h 331102"/>
                <a:gd name="connsiteX6" fmla="*/ 23550 w 227742"/>
                <a:gd name="connsiteY6" fmla="*/ 104561 h 331102"/>
                <a:gd name="connsiteX0" fmla="*/ 19305 w 229454"/>
                <a:gd name="connsiteY0" fmla="*/ 68648 h 333403"/>
                <a:gd name="connsiteX1" fmla="*/ 99725 w 229454"/>
                <a:gd name="connsiteY1" fmla="*/ 141 h 333403"/>
                <a:gd name="connsiteX2" fmla="*/ 198016 w 229454"/>
                <a:gd name="connsiteY2" fmla="*/ 80561 h 333403"/>
                <a:gd name="connsiteX3" fmla="*/ 224822 w 229454"/>
                <a:gd name="connsiteY3" fmla="*/ 300971 h 333403"/>
                <a:gd name="connsiteX4" fmla="*/ 114617 w 229454"/>
                <a:gd name="connsiteY4" fmla="*/ 321820 h 333403"/>
                <a:gd name="connsiteX5" fmla="*/ 7392 w 229454"/>
                <a:gd name="connsiteY5" fmla="*/ 309905 h 333403"/>
                <a:gd name="connsiteX6" fmla="*/ 19305 w 229454"/>
                <a:gd name="connsiteY6" fmla="*/ 68648 h 333403"/>
                <a:gd name="connsiteX0" fmla="*/ 19305 w 226896"/>
                <a:gd name="connsiteY0" fmla="*/ 68558 h 333313"/>
                <a:gd name="connsiteX1" fmla="*/ 99725 w 226896"/>
                <a:gd name="connsiteY1" fmla="*/ 51 h 333313"/>
                <a:gd name="connsiteX2" fmla="*/ 180145 w 226896"/>
                <a:gd name="connsiteY2" fmla="*/ 62599 h 333313"/>
                <a:gd name="connsiteX3" fmla="*/ 224822 w 226896"/>
                <a:gd name="connsiteY3" fmla="*/ 300881 h 333313"/>
                <a:gd name="connsiteX4" fmla="*/ 114617 w 226896"/>
                <a:gd name="connsiteY4" fmla="*/ 321730 h 333313"/>
                <a:gd name="connsiteX5" fmla="*/ 7392 w 226896"/>
                <a:gd name="connsiteY5" fmla="*/ 309815 h 333313"/>
                <a:gd name="connsiteX6" fmla="*/ 19305 w 226896"/>
                <a:gd name="connsiteY6" fmla="*/ 68558 h 333313"/>
                <a:gd name="connsiteX0" fmla="*/ 18790 w 226497"/>
                <a:gd name="connsiteY0" fmla="*/ 95334 h 360089"/>
                <a:gd name="connsiteX1" fmla="*/ 84318 w 226497"/>
                <a:gd name="connsiteY1" fmla="*/ 20 h 360089"/>
                <a:gd name="connsiteX2" fmla="*/ 179630 w 226497"/>
                <a:gd name="connsiteY2" fmla="*/ 89375 h 360089"/>
                <a:gd name="connsiteX3" fmla="*/ 224307 w 226497"/>
                <a:gd name="connsiteY3" fmla="*/ 327657 h 360089"/>
                <a:gd name="connsiteX4" fmla="*/ 114102 w 226497"/>
                <a:gd name="connsiteY4" fmla="*/ 348506 h 360089"/>
                <a:gd name="connsiteX5" fmla="*/ 6877 w 226497"/>
                <a:gd name="connsiteY5" fmla="*/ 336591 h 360089"/>
                <a:gd name="connsiteX6" fmla="*/ 18790 w 226497"/>
                <a:gd name="connsiteY6" fmla="*/ 95334 h 360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6497" h="360089">
                  <a:moveTo>
                    <a:pt x="18790" y="95334"/>
                  </a:moveTo>
                  <a:cubicBezTo>
                    <a:pt x="31697" y="39239"/>
                    <a:pt x="57511" y="1013"/>
                    <a:pt x="84318" y="20"/>
                  </a:cubicBezTo>
                  <a:cubicBezTo>
                    <a:pt x="111125" y="-973"/>
                    <a:pt x="156299" y="34769"/>
                    <a:pt x="179630" y="89375"/>
                  </a:cubicBezTo>
                  <a:cubicBezTo>
                    <a:pt x="202961" y="143981"/>
                    <a:pt x="235228" y="284469"/>
                    <a:pt x="224307" y="327657"/>
                  </a:cubicBezTo>
                  <a:cubicBezTo>
                    <a:pt x="213386" y="370845"/>
                    <a:pt x="147362" y="345031"/>
                    <a:pt x="114102" y="348506"/>
                  </a:cubicBezTo>
                  <a:cubicBezTo>
                    <a:pt x="80842" y="351981"/>
                    <a:pt x="22762" y="378786"/>
                    <a:pt x="6877" y="336591"/>
                  </a:cubicBezTo>
                  <a:cubicBezTo>
                    <a:pt x="-9008" y="294396"/>
                    <a:pt x="5883" y="151429"/>
                    <a:pt x="18790" y="95334"/>
                  </a:cubicBezTo>
                  <a:close/>
                </a:path>
              </a:pathLst>
            </a:custGeom>
            <a:solidFill>
              <a:srgbClr val="D63232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r>
                <a:rPr lang="en-US" sz="2700" dirty="0">
                  <a:solidFill>
                    <a:prstClr val="white"/>
                  </a:solidFill>
                  <a:latin typeface="Calibri" panose="020F0502020204030204"/>
                </a:rPr>
                <a:t>        </a:t>
              </a:r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20905DE5-3C26-448A-A934-D39A63287EF8}"/>
                </a:ext>
              </a:extLst>
            </p:cNvPr>
            <p:cNvSpPr/>
            <p:nvPr/>
          </p:nvSpPr>
          <p:spPr>
            <a:xfrm>
              <a:off x="5653913" y="5172973"/>
              <a:ext cx="294228" cy="112275"/>
            </a:xfrm>
            <a:custGeom>
              <a:avLst/>
              <a:gdLst>
                <a:gd name="connsiteX0" fmla="*/ 221209 w 244329"/>
                <a:gd name="connsiteY0" fmla="*/ 9633 h 114404"/>
                <a:gd name="connsiteX1" fmla="*/ 237008 w 244329"/>
                <a:gd name="connsiteY1" fmla="*/ 88631 h 114404"/>
                <a:gd name="connsiteX2" fmla="*/ 126411 w 244329"/>
                <a:gd name="connsiteY2" fmla="*/ 102456 h 114404"/>
                <a:gd name="connsiteX3" fmla="*/ 15 w 244329"/>
                <a:gd name="connsiteY3" fmla="*/ 108380 h 114404"/>
                <a:gd name="connsiteX4" fmla="*/ 118511 w 244329"/>
                <a:gd name="connsiteY4" fmla="*/ 11608 h 114404"/>
                <a:gd name="connsiteX5" fmla="*/ 221209 w 244329"/>
                <a:gd name="connsiteY5" fmla="*/ 9633 h 114404"/>
                <a:gd name="connsiteX0" fmla="*/ 223184 w 246304"/>
                <a:gd name="connsiteY0" fmla="*/ 8926 h 102196"/>
                <a:gd name="connsiteX1" fmla="*/ 238983 w 246304"/>
                <a:gd name="connsiteY1" fmla="*/ 87924 h 102196"/>
                <a:gd name="connsiteX2" fmla="*/ 128386 w 246304"/>
                <a:gd name="connsiteY2" fmla="*/ 101749 h 102196"/>
                <a:gd name="connsiteX3" fmla="*/ 15 w 246304"/>
                <a:gd name="connsiteY3" fmla="*/ 89899 h 102196"/>
                <a:gd name="connsiteX4" fmla="*/ 120486 w 246304"/>
                <a:gd name="connsiteY4" fmla="*/ 10901 h 102196"/>
                <a:gd name="connsiteX5" fmla="*/ 223184 w 246304"/>
                <a:gd name="connsiteY5" fmla="*/ 8926 h 102196"/>
                <a:gd name="connsiteX0" fmla="*/ 223184 w 246889"/>
                <a:gd name="connsiteY0" fmla="*/ 8926 h 97266"/>
                <a:gd name="connsiteX1" fmla="*/ 238983 w 246889"/>
                <a:gd name="connsiteY1" fmla="*/ 87924 h 97266"/>
                <a:gd name="connsiteX2" fmla="*/ 120486 w 246889"/>
                <a:gd name="connsiteY2" fmla="*/ 91875 h 97266"/>
                <a:gd name="connsiteX3" fmla="*/ 15 w 246889"/>
                <a:gd name="connsiteY3" fmla="*/ 89899 h 97266"/>
                <a:gd name="connsiteX4" fmla="*/ 120486 w 246889"/>
                <a:gd name="connsiteY4" fmla="*/ 10901 h 97266"/>
                <a:gd name="connsiteX5" fmla="*/ 223184 w 246889"/>
                <a:gd name="connsiteY5" fmla="*/ 8926 h 97266"/>
                <a:gd name="connsiteX0" fmla="*/ 223194 w 248288"/>
                <a:gd name="connsiteY0" fmla="*/ 4930 h 93270"/>
                <a:gd name="connsiteX1" fmla="*/ 238993 w 248288"/>
                <a:gd name="connsiteY1" fmla="*/ 83928 h 93270"/>
                <a:gd name="connsiteX2" fmla="*/ 120496 w 248288"/>
                <a:gd name="connsiteY2" fmla="*/ 87879 h 93270"/>
                <a:gd name="connsiteX3" fmla="*/ 25 w 248288"/>
                <a:gd name="connsiteY3" fmla="*/ 85903 h 93270"/>
                <a:gd name="connsiteX4" fmla="*/ 84947 w 248288"/>
                <a:gd name="connsiteY4" fmla="*/ 16780 h 93270"/>
                <a:gd name="connsiteX5" fmla="*/ 223194 w 248288"/>
                <a:gd name="connsiteY5" fmla="*/ 4930 h 93270"/>
                <a:gd name="connsiteX0" fmla="*/ 223184 w 246683"/>
                <a:gd name="connsiteY0" fmla="*/ 13745 h 102085"/>
                <a:gd name="connsiteX1" fmla="*/ 238983 w 246683"/>
                <a:gd name="connsiteY1" fmla="*/ 92743 h 102085"/>
                <a:gd name="connsiteX2" fmla="*/ 120486 w 246683"/>
                <a:gd name="connsiteY2" fmla="*/ 96694 h 102085"/>
                <a:gd name="connsiteX3" fmla="*/ 15 w 246683"/>
                <a:gd name="connsiteY3" fmla="*/ 94718 h 102085"/>
                <a:gd name="connsiteX4" fmla="*/ 126411 w 246683"/>
                <a:gd name="connsiteY4" fmla="*/ 7820 h 102085"/>
                <a:gd name="connsiteX5" fmla="*/ 223184 w 246683"/>
                <a:gd name="connsiteY5" fmla="*/ 13745 h 102085"/>
                <a:gd name="connsiteX0" fmla="*/ 223187 w 246686"/>
                <a:gd name="connsiteY0" fmla="*/ 7550 h 95890"/>
                <a:gd name="connsiteX1" fmla="*/ 238986 w 246686"/>
                <a:gd name="connsiteY1" fmla="*/ 86548 h 95890"/>
                <a:gd name="connsiteX2" fmla="*/ 120489 w 246686"/>
                <a:gd name="connsiteY2" fmla="*/ 90499 h 95890"/>
                <a:gd name="connsiteX3" fmla="*/ 18 w 246686"/>
                <a:gd name="connsiteY3" fmla="*/ 88523 h 95890"/>
                <a:gd name="connsiteX4" fmla="*/ 126414 w 246686"/>
                <a:gd name="connsiteY4" fmla="*/ 1625 h 95890"/>
                <a:gd name="connsiteX5" fmla="*/ 223187 w 246686"/>
                <a:gd name="connsiteY5" fmla="*/ 7550 h 95890"/>
                <a:gd name="connsiteX0" fmla="*/ 227133 w 248013"/>
                <a:gd name="connsiteY0" fmla="*/ 13746 h 102086"/>
                <a:gd name="connsiteX1" fmla="*/ 238983 w 248013"/>
                <a:gd name="connsiteY1" fmla="*/ 92744 h 102086"/>
                <a:gd name="connsiteX2" fmla="*/ 120486 w 248013"/>
                <a:gd name="connsiteY2" fmla="*/ 96695 h 102086"/>
                <a:gd name="connsiteX3" fmla="*/ 15 w 248013"/>
                <a:gd name="connsiteY3" fmla="*/ 94719 h 102086"/>
                <a:gd name="connsiteX4" fmla="*/ 126411 w 248013"/>
                <a:gd name="connsiteY4" fmla="*/ 7821 h 102086"/>
                <a:gd name="connsiteX5" fmla="*/ 227133 w 248013"/>
                <a:gd name="connsiteY5" fmla="*/ 13746 h 102086"/>
                <a:gd name="connsiteX0" fmla="*/ 227133 w 249041"/>
                <a:gd name="connsiteY0" fmla="*/ 11407 h 99747"/>
                <a:gd name="connsiteX1" fmla="*/ 238983 w 249041"/>
                <a:gd name="connsiteY1" fmla="*/ 90405 h 99747"/>
                <a:gd name="connsiteX2" fmla="*/ 120486 w 249041"/>
                <a:gd name="connsiteY2" fmla="*/ 94356 h 99747"/>
                <a:gd name="connsiteX3" fmla="*/ 15 w 249041"/>
                <a:gd name="connsiteY3" fmla="*/ 92380 h 99747"/>
                <a:gd name="connsiteX4" fmla="*/ 126411 w 249041"/>
                <a:gd name="connsiteY4" fmla="*/ 5482 h 99747"/>
                <a:gd name="connsiteX5" fmla="*/ 227133 w 249041"/>
                <a:gd name="connsiteY5" fmla="*/ 11407 h 99747"/>
                <a:gd name="connsiteX0" fmla="*/ 227133 w 243144"/>
                <a:gd name="connsiteY0" fmla="*/ 11407 h 101983"/>
                <a:gd name="connsiteX1" fmla="*/ 238983 w 243144"/>
                <a:gd name="connsiteY1" fmla="*/ 90405 h 101983"/>
                <a:gd name="connsiteX2" fmla="*/ 120486 w 243144"/>
                <a:gd name="connsiteY2" fmla="*/ 94356 h 101983"/>
                <a:gd name="connsiteX3" fmla="*/ 15 w 243144"/>
                <a:gd name="connsiteY3" fmla="*/ 92380 h 101983"/>
                <a:gd name="connsiteX4" fmla="*/ 126411 w 243144"/>
                <a:gd name="connsiteY4" fmla="*/ 5482 h 101983"/>
                <a:gd name="connsiteX5" fmla="*/ 227133 w 243144"/>
                <a:gd name="connsiteY5" fmla="*/ 11407 h 101983"/>
                <a:gd name="connsiteX0" fmla="*/ 227133 w 243144"/>
                <a:gd name="connsiteY0" fmla="*/ 11407 h 107617"/>
                <a:gd name="connsiteX1" fmla="*/ 238983 w 243144"/>
                <a:gd name="connsiteY1" fmla="*/ 90405 h 107617"/>
                <a:gd name="connsiteX2" fmla="*/ 120486 w 243144"/>
                <a:gd name="connsiteY2" fmla="*/ 94356 h 107617"/>
                <a:gd name="connsiteX3" fmla="*/ 15 w 243144"/>
                <a:gd name="connsiteY3" fmla="*/ 92380 h 107617"/>
                <a:gd name="connsiteX4" fmla="*/ 126411 w 243144"/>
                <a:gd name="connsiteY4" fmla="*/ 5482 h 107617"/>
                <a:gd name="connsiteX5" fmla="*/ 227133 w 243144"/>
                <a:gd name="connsiteY5" fmla="*/ 11407 h 107617"/>
                <a:gd name="connsiteX0" fmla="*/ 227133 w 247182"/>
                <a:gd name="connsiteY0" fmla="*/ 11407 h 107617"/>
                <a:gd name="connsiteX1" fmla="*/ 238983 w 247182"/>
                <a:gd name="connsiteY1" fmla="*/ 90405 h 107617"/>
                <a:gd name="connsiteX2" fmla="*/ 146160 w 247182"/>
                <a:gd name="connsiteY2" fmla="*/ 94356 h 107617"/>
                <a:gd name="connsiteX3" fmla="*/ 15 w 247182"/>
                <a:gd name="connsiteY3" fmla="*/ 92380 h 107617"/>
                <a:gd name="connsiteX4" fmla="*/ 126411 w 247182"/>
                <a:gd name="connsiteY4" fmla="*/ 5482 h 107617"/>
                <a:gd name="connsiteX5" fmla="*/ 227133 w 247182"/>
                <a:gd name="connsiteY5" fmla="*/ 11407 h 107617"/>
                <a:gd name="connsiteX0" fmla="*/ 227133 w 247453"/>
                <a:gd name="connsiteY0" fmla="*/ 14122 h 110034"/>
                <a:gd name="connsiteX1" fmla="*/ 240747 w 247453"/>
                <a:gd name="connsiteY1" fmla="*/ 100740 h 110034"/>
                <a:gd name="connsiteX2" fmla="*/ 146160 w 247453"/>
                <a:gd name="connsiteY2" fmla="*/ 97071 h 110034"/>
                <a:gd name="connsiteX3" fmla="*/ 15 w 247453"/>
                <a:gd name="connsiteY3" fmla="*/ 95095 h 110034"/>
                <a:gd name="connsiteX4" fmla="*/ 126411 w 247453"/>
                <a:gd name="connsiteY4" fmla="*/ 8197 h 110034"/>
                <a:gd name="connsiteX5" fmla="*/ 227133 w 247453"/>
                <a:gd name="connsiteY5" fmla="*/ 14122 h 110034"/>
                <a:gd name="connsiteX0" fmla="*/ 227133 w 247453"/>
                <a:gd name="connsiteY0" fmla="*/ 14122 h 112425"/>
                <a:gd name="connsiteX1" fmla="*/ 240747 w 247453"/>
                <a:gd name="connsiteY1" fmla="*/ 100740 h 112425"/>
                <a:gd name="connsiteX2" fmla="*/ 146160 w 247453"/>
                <a:gd name="connsiteY2" fmla="*/ 104691 h 112425"/>
                <a:gd name="connsiteX3" fmla="*/ 15 w 247453"/>
                <a:gd name="connsiteY3" fmla="*/ 95095 h 112425"/>
                <a:gd name="connsiteX4" fmla="*/ 126411 w 247453"/>
                <a:gd name="connsiteY4" fmla="*/ 8197 h 112425"/>
                <a:gd name="connsiteX5" fmla="*/ 227133 w 247453"/>
                <a:gd name="connsiteY5" fmla="*/ 14122 h 112425"/>
                <a:gd name="connsiteX0" fmla="*/ 227133 w 247453"/>
                <a:gd name="connsiteY0" fmla="*/ 7701 h 106004"/>
                <a:gd name="connsiteX1" fmla="*/ 240747 w 247453"/>
                <a:gd name="connsiteY1" fmla="*/ 94319 h 106004"/>
                <a:gd name="connsiteX2" fmla="*/ 146160 w 247453"/>
                <a:gd name="connsiteY2" fmla="*/ 98270 h 106004"/>
                <a:gd name="connsiteX3" fmla="*/ 15 w 247453"/>
                <a:gd name="connsiteY3" fmla="*/ 88674 h 106004"/>
                <a:gd name="connsiteX4" fmla="*/ 126411 w 247453"/>
                <a:gd name="connsiteY4" fmla="*/ 1776 h 106004"/>
                <a:gd name="connsiteX5" fmla="*/ 227133 w 247453"/>
                <a:gd name="connsiteY5" fmla="*/ 7701 h 106004"/>
                <a:gd name="connsiteX0" fmla="*/ 227132 w 247123"/>
                <a:gd name="connsiteY0" fmla="*/ 9857 h 108160"/>
                <a:gd name="connsiteX1" fmla="*/ 240746 w 247123"/>
                <a:gd name="connsiteY1" fmla="*/ 96475 h 108160"/>
                <a:gd name="connsiteX2" fmla="*/ 146159 w 247123"/>
                <a:gd name="connsiteY2" fmla="*/ 100426 h 108160"/>
                <a:gd name="connsiteX3" fmla="*/ 14 w 247123"/>
                <a:gd name="connsiteY3" fmla="*/ 90830 h 108160"/>
                <a:gd name="connsiteX4" fmla="*/ 135228 w 247123"/>
                <a:gd name="connsiteY4" fmla="*/ 122 h 108160"/>
                <a:gd name="connsiteX5" fmla="*/ 227132 w 247123"/>
                <a:gd name="connsiteY5" fmla="*/ 9857 h 108160"/>
                <a:gd name="connsiteX0" fmla="*/ 227132 w 247520"/>
                <a:gd name="connsiteY0" fmla="*/ 9857 h 108160"/>
                <a:gd name="connsiteX1" fmla="*/ 240746 w 247520"/>
                <a:gd name="connsiteY1" fmla="*/ 96475 h 108160"/>
                <a:gd name="connsiteX2" fmla="*/ 146159 w 247520"/>
                <a:gd name="connsiteY2" fmla="*/ 100426 h 108160"/>
                <a:gd name="connsiteX3" fmla="*/ 14 w 247520"/>
                <a:gd name="connsiteY3" fmla="*/ 90830 h 108160"/>
                <a:gd name="connsiteX4" fmla="*/ 135228 w 247520"/>
                <a:gd name="connsiteY4" fmla="*/ 122 h 108160"/>
                <a:gd name="connsiteX5" fmla="*/ 227132 w 247520"/>
                <a:gd name="connsiteY5" fmla="*/ 9857 h 108160"/>
                <a:gd name="connsiteX0" fmla="*/ 221840 w 245898"/>
                <a:gd name="connsiteY0" fmla="*/ 12067 h 112275"/>
                <a:gd name="connsiteX1" fmla="*/ 240745 w 245898"/>
                <a:gd name="connsiteY1" fmla="*/ 100590 h 112275"/>
                <a:gd name="connsiteX2" fmla="*/ 146158 w 245898"/>
                <a:gd name="connsiteY2" fmla="*/ 104541 h 112275"/>
                <a:gd name="connsiteX3" fmla="*/ 13 w 245898"/>
                <a:gd name="connsiteY3" fmla="*/ 94945 h 112275"/>
                <a:gd name="connsiteX4" fmla="*/ 135227 w 245898"/>
                <a:gd name="connsiteY4" fmla="*/ 4237 h 112275"/>
                <a:gd name="connsiteX5" fmla="*/ 221840 w 245898"/>
                <a:gd name="connsiteY5" fmla="*/ 12067 h 112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898" h="112275">
                  <a:moveTo>
                    <a:pt x="221840" y="12067"/>
                  </a:moveTo>
                  <a:cubicBezTo>
                    <a:pt x="241189" y="9076"/>
                    <a:pt x="253359" y="85178"/>
                    <a:pt x="240745" y="100590"/>
                  </a:cubicBezTo>
                  <a:cubicBezTo>
                    <a:pt x="228131" y="116002"/>
                    <a:pt x="186280" y="105482"/>
                    <a:pt x="146158" y="104541"/>
                  </a:cubicBezTo>
                  <a:cubicBezTo>
                    <a:pt x="106036" y="103600"/>
                    <a:pt x="1330" y="127861"/>
                    <a:pt x="13" y="94945"/>
                  </a:cubicBezTo>
                  <a:cubicBezTo>
                    <a:pt x="-1304" y="79804"/>
                    <a:pt x="98256" y="18050"/>
                    <a:pt x="135227" y="4237"/>
                  </a:cubicBezTo>
                  <a:cubicBezTo>
                    <a:pt x="172198" y="-9576"/>
                    <a:pt x="202491" y="15058"/>
                    <a:pt x="221840" y="12067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65DE6FBB-6016-420F-B834-D587AF70EBF6}"/>
                </a:ext>
              </a:extLst>
            </p:cNvPr>
            <p:cNvSpPr/>
            <p:nvPr/>
          </p:nvSpPr>
          <p:spPr>
            <a:xfrm>
              <a:off x="5356335" y="1844882"/>
              <a:ext cx="1320257" cy="1287989"/>
            </a:xfrm>
            <a:custGeom>
              <a:avLst/>
              <a:gdLst>
                <a:gd name="connsiteX0" fmla="*/ 4686 w 1522514"/>
                <a:gd name="connsiteY0" fmla="*/ 621143 h 1467029"/>
                <a:gd name="connsiteX1" fmla="*/ 42786 w 1522514"/>
                <a:gd name="connsiteY1" fmla="*/ 788783 h 1467029"/>
                <a:gd name="connsiteX2" fmla="*/ 50406 w 1522514"/>
                <a:gd name="connsiteY2" fmla="*/ 836408 h 1467029"/>
                <a:gd name="connsiteX3" fmla="*/ 6591 w 1522514"/>
                <a:gd name="connsiteY3" fmla="*/ 845933 h 1467029"/>
                <a:gd name="connsiteX4" fmla="*/ 6591 w 1522514"/>
                <a:gd name="connsiteY4" fmla="*/ 948803 h 1467029"/>
                <a:gd name="connsiteX5" fmla="*/ 67551 w 1522514"/>
                <a:gd name="connsiteY5" fmla="*/ 1063103 h 1467029"/>
                <a:gd name="connsiteX6" fmla="*/ 111366 w 1522514"/>
                <a:gd name="connsiteY6" fmla="*/ 1101203 h 1467029"/>
                <a:gd name="connsiteX7" fmla="*/ 96126 w 1522514"/>
                <a:gd name="connsiteY7" fmla="*/ 1223123 h 1467029"/>
                <a:gd name="connsiteX8" fmla="*/ 128511 w 1522514"/>
                <a:gd name="connsiteY8" fmla="*/ 1314563 h 1467029"/>
                <a:gd name="connsiteX9" fmla="*/ 223761 w 1522514"/>
                <a:gd name="connsiteY9" fmla="*/ 1379333 h 1467029"/>
                <a:gd name="connsiteX10" fmla="*/ 406641 w 1522514"/>
                <a:gd name="connsiteY10" fmla="*/ 1436483 h 1467029"/>
                <a:gd name="connsiteX11" fmla="*/ 665721 w 1522514"/>
                <a:gd name="connsiteY11" fmla="*/ 1466963 h 1467029"/>
                <a:gd name="connsiteX12" fmla="*/ 900036 w 1522514"/>
                <a:gd name="connsiteY12" fmla="*/ 1428863 h 1467029"/>
                <a:gd name="connsiteX13" fmla="*/ 1122921 w 1522514"/>
                <a:gd name="connsiteY13" fmla="*/ 1345043 h 1467029"/>
                <a:gd name="connsiteX14" fmla="*/ 1273416 w 1522514"/>
                <a:gd name="connsiteY14" fmla="*/ 1211693 h 1467029"/>
                <a:gd name="connsiteX15" fmla="*/ 1309611 w 1522514"/>
                <a:gd name="connsiteY15" fmla="*/ 1236458 h 1467029"/>
                <a:gd name="connsiteX16" fmla="*/ 1408671 w 1522514"/>
                <a:gd name="connsiteY16" fmla="*/ 1219313 h 1467029"/>
                <a:gd name="connsiteX17" fmla="*/ 1477251 w 1522514"/>
                <a:gd name="connsiteY17" fmla="*/ 1145018 h 1467029"/>
                <a:gd name="connsiteX18" fmla="*/ 1521066 w 1522514"/>
                <a:gd name="connsiteY18" fmla="*/ 1045958 h 1467029"/>
                <a:gd name="connsiteX19" fmla="*/ 1507731 w 1522514"/>
                <a:gd name="connsiteY19" fmla="*/ 931658 h 1467029"/>
                <a:gd name="connsiteX20" fmla="*/ 1465821 w 1522514"/>
                <a:gd name="connsiteY20" fmla="*/ 861173 h 1467029"/>
                <a:gd name="connsiteX21" fmla="*/ 1357236 w 1522514"/>
                <a:gd name="connsiteY21" fmla="*/ 872603 h 1467029"/>
                <a:gd name="connsiteX22" fmla="*/ 1418196 w 1522514"/>
                <a:gd name="connsiteY22" fmla="*/ 802118 h 1467029"/>
                <a:gd name="connsiteX23" fmla="*/ 1475346 w 1522514"/>
                <a:gd name="connsiteY23" fmla="*/ 440168 h 1467029"/>
                <a:gd name="connsiteX24" fmla="*/ 1395336 w 1522514"/>
                <a:gd name="connsiteY24" fmla="*/ 158228 h 1467029"/>
                <a:gd name="connsiteX25" fmla="*/ 1199121 w 1522514"/>
                <a:gd name="connsiteY25" fmla="*/ 26783 h 1467029"/>
                <a:gd name="connsiteX26" fmla="*/ 1079106 w 1522514"/>
                <a:gd name="connsiteY26" fmla="*/ 59168 h 1467029"/>
                <a:gd name="connsiteX27" fmla="*/ 827646 w 1522514"/>
                <a:gd name="connsiteY27" fmla="*/ 22973 h 1467029"/>
                <a:gd name="connsiteX28" fmla="*/ 389496 w 1522514"/>
                <a:gd name="connsiteY28" fmla="*/ 24878 h 1467029"/>
                <a:gd name="connsiteX29" fmla="*/ 84696 w 1522514"/>
                <a:gd name="connsiteY29" fmla="*/ 333488 h 1467029"/>
                <a:gd name="connsiteX30" fmla="*/ 4686 w 1522514"/>
                <a:gd name="connsiteY30" fmla="*/ 621143 h 1467029"/>
                <a:gd name="connsiteX0" fmla="*/ 4686 w 1522641"/>
                <a:gd name="connsiteY0" fmla="*/ 621143 h 1467029"/>
                <a:gd name="connsiteX1" fmla="*/ 42786 w 1522641"/>
                <a:gd name="connsiteY1" fmla="*/ 788783 h 1467029"/>
                <a:gd name="connsiteX2" fmla="*/ 50406 w 1522641"/>
                <a:gd name="connsiteY2" fmla="*/ 836408 h 1467029"/>
                <a:gd name="connsiteX3" fmla="*/ 6591 w 1522641"/>
                <a:gd name="connsiteY3" fmla="*/ 845933 h 1467029"/>
                <a:gd name="connsiteX4" fmla="*/ 6591 w 1522641"/>
                <a:gd name="connsiteY4" fmla="*/ 948803 h 1467029"/>
                <a:gd name="connsiteX5" fmla="*/ 67551 w 1522641"/>
                <a:gd name="connsiteY5" fmla="*/ 1063103 h 1467029"/>
                <a:gd name="connsiteX6" fmla="*/ 111366 w 1522641"/>
                <a:gd name="connsiteY6" fmla="*/ 1101203 h 1467029"/>
                <a:gd name="connsiteX7" fmla="*/ 96126 w 1522641"/>
                <a:gd name="connsiteY7" fmla="*/ 1223123 h 1467029"/>
                <a:gd name="connsiteX8" fmla="*/ 128511 w 1522641"/>
                <a:gd name="connsiteY8" fmla="*/ 1314563 h 1467029"/>
                <a:gd name="connsiteX9" fmla="*/ 223761 w 1522641"/>
                <a:gd name="connsiteY9" fmla="*/ 1379333 h 1467029"/>
                <a:gd name="connsiteX10" fmla="*/ 406641 w 1522641"/>
                <a:gd name="connsiteY10" fmla="*/ 1436483 h 1467029"/>
                <a:gd name="connsiteX11" fmla="*/ 665721 w 1522641"/>
                <a:gd name="connsiteY11" fmla="*/ 1466963 h 1467029"/>
                <a:gd name="connsiteX12" fmla="*/ 900036 w 1522641"/>
                <a:gd name="connsiteY12" fmla="*/ 1428863 h 1467029"/>
                <a:gd name="connsiteX13" fmla="*/ 1122921 w 1522641"/>
                <a:gd name="connsiteY13" fmla="*/ 1345043 h 1467029"/>
                <a:gd name="connsiteX14" fmla="*/ 1273416 w 1522641"/>
                <a:gd name="connsiteY14" fmla="*/ 1211693 h 1467029"/>
                <a:gd name="connsiteX15" fmla="*/ 1309611 w 1522641"/>
                <a:gd name="connsiteY15" fmla="*/ 1236458 h 1467029"/>
                <a:gd name="connsiteX16" fmla="*/ 1408671 w 1522641"/>
                <a:gd name="connsiteY16" fmla="*/ 1219313 h 1467029"/>
                <a:gd name="connsiteX17" fmla="*/ 1477251 w 1522641"/>
                <a:gd name="connsiteY17" fmla="*/ 1145018 h 1467029"/>
                <a:gd name="connsiteX18" fmla="*/ 1521066 w 1522641"/>
                <a:gd name="connsiteY18" fmla="*/ 1045958 h 1467029"/>
                <a:gd name="connsiteX19" fmla="*/ 1507731 w 1522641"/>
                <a:gd name="connsiteY19" fmla="*/ 931658 h 1467029"/>
                <a:gd name="connsiteX20" fmla="*/ 1458201 w 1522641"/>
                <a:gd name="connsiteY20" fmla="*/ 864983 h 1467029"/>
                <a:gd name="connsiteX21" fmla="*/ 1357236 w 1522641"/>
                <a:gd name="connsiteY21" fmla="*/ 872603 h 1467029"/>
                <a:gd name="connsiteX22" fmla="*/ 1418196 w 1522641"/>
                <a:gd name="connsiteY22" fmla="*/ 802118 h 1467029"/>
                <a:gd name="connsiteX23" fmla="*/ 1475346 w 1522641"/>
                <a:gd name="connsiteY23" fmla="*/ 440168 h 1467029"/>
                <a:gd name="connsiteX24" fmla="*/ 1395336 w 1522641"/>
                <a:gd name="connsiteY24" fmla="*/ 158228 h 1467029"/>
                <a:gd name="connsiteX25" fmla="*/ 1199121 w 1522641"/>
                <a:gd name="connsiteY25" fmla="*/ 26783 h 1467029"/>
                <a:gd name="connsiteX26" fmla="*/ 1079106 w 1522641"/>
                <a:gd name="connsiteY26" fmla="*/ 59168 h 1467029"/>
                <a:gd name="connsiteX27" fmla="*/ 827646 w 1522641"/>
                <a:gd name="connsiteY27" fmla="*/ 22973 h 1467029"/>
                <a:gd name="connsiteX28" fmla="*/ 389496 w 1522641"/>
                <a:gd name="connsiteY28" fmla="*/ 24878 h 1467029"/>
                <a:gd name="connsiteX29" fmla="*/ 84696 w 1522641"/>
                <a:gd name="connsiteY29" fmla="*/ 333488 h 1467029"/>
                <a:gd name="connsiteX30" fmla="*/ 4686 w 1522641"/>
                <a:gd name="connsiteY30" fmla="*/ 621143 h 1467029"/>
                <a:gd name="connsiteX0" fmla="*/ 4686 w 1534839"/>
                <a:gd name="connsiteY0" fmla="*/ 621143 h 1467029"/>
                <a:gd name="connsiteX1" fmla="*/ 42786 w 1534839"/>
                <a:gd name="connsiteY1" fmla="*/ 788783 h 1467029"/>
                <a:gd name="connsiteX2" fmla="*/ 50406 w 1534839"/>
                <a:gd name="connsiteY2" fmla="*/ 836408 h 1467029"/>
                <a:gd name="connsiteX3" fmla="*/ 6591 w 1534839"/>
                <a:gd name="connsiteY3" fmla="*/ 845933 h 1467029"/>
                <a:gd name="connsiteX4" fmla="*/ 6591 w 1534839"/>
                <a:gd name="connsiteY4" fmla="*/ 948803 h 1467029"/>
                <a:gd name="connsiteX5" fmla="*/ 67551 w 1534839"/>
                <a:gd name="connsiteY5" fmla="*/ 1063103 h 1467029"/>
                <a:gd name="connsiteX6" fmla="*/ 111366 w 1534839"/>
                <a:gd name="connsiteY6" fmla="*/ 1101203 h 1467029"/>
                <a:gd name="connsiteX7" fmla="*/ 96126 w 1534839"/>
                <a:gd name="connsiteY7" fmla="*/ 1223123 h 1467029"/>
                <a:gd name="connsiteX8" fmla="*/ 128511 w 1534839"/>
                <a:gd name="connsiteY8" fmla="*/ 1314563 h 1467029"/>
                <a:gd name="connsiteX9" fmla="*/ 223761 w 1534839"/>
                <a:gd name="connsiteY9" fmla="*/ 1379333 h 1467029"/>
                <a:gd name="connsiteX10" fmla="*/ 406641 w 1534839"/>
                <a:gd name="connsiteY10" fmla="*/ 1436483 h 1467029"/>
                <a:gd name="connsiteX11" fmla="*/ 665721 w 1534839"/>
                <a:gd name="connsiteY11" fmla="*/ 1466963 h 1467029"/>
                <a:gd name="connsiteX12" fmla="*/ 900036 w 1534839"/>
                <a:gd name="connsiteY12" fmla="*/ 1428863 h 1467029"/>
                <a:gd name="connsiteX13" fmla="*/ 1122921 w 1534839"/>
                <a:gd name="connsiteY13" fmla="*/ 1345043 h 1467029"/>
                <a:gd name="connsiteX14" fmla="*/ 1273416 w 1534839"/>
                <a:gd name="connsiteY14" fmla="*/ 1211693 h 1467029"/>
                <a:gd name="connsiteX15" fmla="*/ 1309611 w 1534839"/>
                <a:gd name="connsiteY15" fmla="*/ 1236458 h 1467029"/>
                <a:gd name="connsiteX16" fmla="*/ 1408671 w 1534839"/>
                <a:gd name="connsiteY16" fmla="*/ 1219313 h 1467029"/>
                <a:gd name="connsiteX17" fmla="*/ 1477251 w 1534839"/>
                <a:gd name="connsiteY17" fmla="*/ 1145018 h 1467029"/>
                <a:gd name="connsiteX18" fmla="*/ 1521066 w 1534839"/>
                <a:gd name="connsiteY18" fmla="*/ 1045958 h 1467029"/>
                <a:gd name="connsiteX19" fmla="*/ 1530591 w 1534839"/>
                <a:gd name="connsiteY19" fmla="*/ 939278 h 1467029"/>
                <a:gd name="connsiteX20" fmla="*/ 1458201 w 1534839"/>
                <a:gd name="connsiteY20" fmla="*/ 864983 h 1467029"/>
                <a:gd name="connsiteX21" fmla="*/ 1357236 w 1534839"/>
                <a:gd name="connsiteY21" fmla="*/ 872603 h 1467029"/>
                <a:gd name="connsiteX22" fmla="*/ 1418196 w 1534839"/>
                <a:gd name="connsiteY22" fmla="*/ 802118 h 1467029"/>
                <a:gd name="connsiteX23" fmla="*/ 1475346 w 1534839"/>
                <a:gd name="connsiteY23" fmla="*/ 440168 h 1467029"/>
                <a:gd name="connsiteX24" fmla="*/ 1395336 w 1534839"/>
                <a:gd name="connsiteY24" fmla="*/ 158228 h 1467029"/>
                <a:gd name="connsiteX25" fmla="*/ 1199121 w 1534839"/>
                <a:gd name="connsiteY25" fmla="*/ 26783 h 1467029"/>
                <a:gd name="connsiteX26" fmla="*/ 1079106 w 1534839"/>
                <a:gd name="connsiteY26" fmla="*/ 59168 h 1467029"/>
                <a:gd name="connsiteX27" fmla="*/ 827646 w 1534839"/>
                <a:gd name="connsiteY27" fmla="*/ 22973 h 1467029"/>
                <a:gd name="connsiteX28" fmla="*/ 389496 w 1534839"/>
                <a:gd name="connsiteY28" fmla="*/ 24878 h 1467029"/>
                <a:gd name="connsiteX29" fmla="*/ 84696 w 1534839"/>
                <a:gd name="connsiteY29" fmla="*/ 333488 h 1467029"/>
                <a:gd name="connsiteX30" fmla="*/ 4686 w 1534839"/>
                <a:gd name="connsiteY30" fmla="*/ 621143 h 1467029"/>
                <a:gd name="connsiteX0" fmla="*/ 4686 w 1541892"/>
                <a:gd name="connsiteY0" fmla="*/ 621143 h 1467029"/>
                <a:gd name="connsiteX1" fmla="*/ 42786 w 1541892"/>
                <a:gd name="connsiteY1" fmla="*/ 788783 h 1467029"/>
                <a:gd name="connsiteX2" fmla="*/ 50406 w 1541892"/>
                <a:gd name="connsiteY2" fmla="*/ 836408 h 1467029"/>
                <a:gd name="connsiteX3" fmla="*/ 6591 w 1541892"/>
                <a:gd name="connsiteY3" fmla="*/ 845933 h 1467029"/>
                <a:gd name="connsiteX4" fmla="*/ 6591 w 1541892"/>
                <a:gd name="connsiteY4" fmla="*/ 948803 h 1467029"/>
                <a:gd name="connsiteX5" fmla="*/ 67551 w 1541892"/>
                <a:gd name="connsiteY5" fmla="*/ 1063103 h 1467029"/>
                <a:gd name="connsiteX6" fmla="*/ 111366 w 1541892"/>
                <a:gd name="connsiteY6" fmla="*/ 1101203 h 1467029"/>
                <a:gd name="connsiteX7" fmla="*/ 96126 w 1541892"/>
                <a:gd name="connsiteY7" fmla="*/ 1223123 h 1467029"/>
                <a:gd name="connsiteX8" fmla="*/ 128511 w 1541892"/>
                <a:gd name="connsiteY8" fmla="*/ 1314563 h 1467029"/>
                <a:gd name="connsiteX9" fmla="*/ 223761 w 1541892"/>
                <a:gd name="connsiteY9" fmla="*/ 1379333 h 1467029"/>
                <a:gd name="connsiteX10" fmla="*/ 406641 w 1541892"/>
                <a:gd name="connsiteY10" fmla="*/ 1436483 h 1467029"/>
                <a:gd name="connsiteX11" fmla="*/ 665721 w 1541892"/>
                <a:gd name="connsiteY11" fmla="*/ 1466963 h 1467029"/>
                <a:gd name="connsiteX12" fmla="*/ 900036 w 1541892"/>
                <a:gd name="connsiteY12" fmla="*/ 1428863 h 1467029"/>
                <a:gd name="connsiteX13" fmla="*/ 1122921 w 1541892"/>
                <a:gd name="connsiteY13" fmla="*/ 1345043 h 1467029"/>
                <a:gd name="connsiteX14" fmla="*/ 1273416 w 1541892"/>
                <a:gd name="connsiteY14" fmla="*/ 1211693 h 1467029"/>
                <a:gd name="connsiteX15" fmla="*/ 1309611 w 1541892"/>
                <a:gd name="connsiteY15" fmla="*/ 1236458 h 1467029"/>
                <a:gd name="connsiteX16" fmla="*/ 1408671 w 1541892"/>
                <a:gd name="connsiteY16" fmla="*/ 1219313 h 1467029"/>
                <a:gd name="connsiteX17" fmla="*/ 1477251 w 1541892"/>
                <a:gd name="connsiteY17" fmla="*/ 1145018 h 1467029"/>
                <a:gd name="connsiteX18" fmla="*/ 1536306 w 1541892"/>
                <a:gd name="connsiteY18" fmla="*/ 1047863 h 1467029"/>
                <a:gd name="connsiteX19" fmla="*/ 1530591 w 1541892"/>
                <a:gd name="connsiteY19" fmla="*/ 939278 h 1467029"/>
                <a:gd name="connsiteX20" fmla="*/ 1458201 w 1541892"/>
                <a:gd name="connsiteY20" fmla="*/ 864983 h 1467029"/>
                <a:gd name="connsiteX21" fmla="*/ 1357236 w 1541892"/>
                <a:gd name="connsiteY21" fmla="*/ 872603 h 1467029"/>
                <a:gd name="connsiteX22" fmla="*/ 1418196 w 1541892"/>
                <a:gd name="connsiteY22" fmla="*/ 802118 h 1467029"/>
                <a:gd name="connsiteX23" fmla="*/ 1475346 w 1541892"/>
                <a:gd name="connsiteY23" fmla="*/ 440168 h 1467029"/>
                <a:gd name="connsiteX24" fmla="*/ 1395336 w 1541892"/>
                <a:gd name="connsiteY24" fmla="*/ 158228 h 1467029"/>
                <a:gd name="connsiteX25" fmla="*/ 1199121 w 1541892"/>
                <a:gd name="connsiteY25" fmla="*/ 26783 h 1467029"/>
                <a:gd name="connsiteX26" fmla="*/ 1079106 w 1541892"/>
                <a:gd name="connsiteY26" fmla="*/ 59168 h 1467029"/>
                <a:gd name="connsiteX27" fmla="*/ 827646 w 1541892"/>
                <a:gd name="connsiteY27" fmla="*/ 22973 h 1467029"/>
                <a:gd name="connsiteX28" fmla="*/ 389496 w 1541892"/>
                <a:gd name="connsiteY28" fmla="*/ 24878 h 1467029"/>
                <a:gd name="connsiteX29" fmla="*/ 84696 w 1541892"/>
                <a:gd name="connsiteY29" fmla="*/ 333488 h 1467029"/>
                <a:gd name="connsiteX30" fmla="*/ 4686 w 1541892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57236 w 1542707"/>
                <a:gd name="connsiteY21" fmla="*/ 872603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93431 w 1542707"/>
                <a:gd name="connsiteY21" fmla="*/ 866888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93431 w 1542707"/>
                <a:gd name="connsiteY21" fmla="*/ 866888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93431 w 1542707"/>
                <a:gd name="connsiteY21" fmla="*/ 866888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3864 w 1541885"/>
                <a:gd name="connsiteY0" fmla="*/ 621143 h 1467029"/>
                <a:gd name="connsiteX1" fmla="*/ 41964 w 1541885"/>
                <a:gd name="connsiteY1" fmla="*/ 788783 h 1467029"/>
                <a:gd name="connsiteX2" fmla="*/ 34344 w 1541885"/>
                <a:gd name="connsiteY2" fmla="*/ 828788 h 1467029"/>
                <a:gd name="connsiteX3" fmla="*/ 5769 w 1541885"/>
                <a:gd name="connsiteY3" fmla="*/ 845933 h 1467029"/>
                <a:gd name="connsiteX4" fmla="*/ 5769 w 1541885"/>
                <a:gd name="connsiteY4" fmla="*/ 948803 h 1467029"/>
                <a:gd name="connsiteX5" fmla="*/ 66729 w 1541885"/>
                <a:gd name="connsiteY5" fmla="*/ 1063103 h 1467029"/>
                <a:gd name="connsiteX6" fmla="*/ 110544 w 1541885"/>
                <a:gd name="connsiteY6" fmla="*/ 1101203 h 1467029"/>
                <a:gd name="connsiteX7" fmla="*/ 95304 w 1541885"/>
                <a:gd name="connsiteY7" fmla="*/ 1223123 h 1467029"/>
                <a:gd name="connsiteX8" fmla="*/ 127689 w 1541885"/>
                <a:gd name="connsiteY8" fmla="*/ 1314563 h 1467029"/>
                <a:gd name="connsiteX9" fmla="*/ 222939 w 1541885"/>
                <a:gd name="connsiteY9" fmla="*/ 1379333 h 1467029"/>
                <a:gd name="connsiteX10" fmla="*/ 405819 w 1541885"/>
                <a:gd name="connsiteY10" fmla="*/ 1436483 h 1467029"/>
                <a:gd name="connsiteX11" fmla="*/ 664899 w 1541885"/>
                <a:gd name="connsiteY11" fmla="*/ 1466963 h 1467029"/>
                <a:gd name="connsiteX12" fmla="*/ 899214 w 1541885"/>
                <a:gd name="connsiteY12" fmla="*/ 1428863 h 1467029"/>
                <a:gd name="connsiteX13" fmla="*/ 1122099 w 1541885"/>
                <a:gd name="connsiteY13" fmla="*/ 1345043 h 1467029"/>
                <a:gd name="connsiteX14" fmla="*/ 1272594 w 1541885"/>
                <a:gd name="connsiteY14" fmla="*/ 1211693 h 1467029"/>
                <a:gd name="connsiteX15" fmla="*/ 1308789 w 1541885"/>
                <a:gd name="connsiteY15" fmla="*/ 1236458 h 1467029"/>
                <a:gd name="connsiteX16" fmla="*/ 1407849 w 1541885"/>
                <a:gd name="connsiteY16" fmla="*/ 1219313 h 1467029"/>
                <a:gd name="connsiteX17" fmla="*/ 1476429 w 1541885"/>
                <a:gd name="connsiteY17" fmla="*/ 1145018 h 1467029"/>
                <a:gd name="connsiteX18" fmla="*/ 1535484 w 1541885"/>
                <a:gd name="connsiteY18" fmla="*/ 1047863 h 1467029"/>
                <a:gd name="connsiteX19" fmla="*/ 1529769 w 1541885"/>
                <a:gd name="connsiteY19" fmla="*/ 939278 h 1467029"/>
                <a:gd name="connsiteX20" fmla="*/ 1457379 w 1541885"/>
                <a:gd name="connsiteY20" fmla="*/ 864983 h 1467029"/>
                <a:gd name="connsiteX21" fmla="*/ 1392609 w 1541885"/>
                <a:gd name="connsiteY21" fmla="*/ 866888 h 1467029"/>
                <a:gd name="connsiteX22" fmla="*/ 1417374 w 1541885"/>
                <a:gd name="connsiteY22" fmla="*/ 802118 h 1467029"/>
                <a:gd name="connsiteX23" fmla="*/ 1474524 w 1541885"/>
                <a:gd name="connsiteY23" fmla="*/ 440168 h 1467029"/>
                <a:gd name="connsiteX24" fmla="*/ 1394514 w 1541885"/>
                <a:gd name="connsiteY24" fmla="*/ 158228 h 1467029"/>
                <a:gd name="connsiteX25" fmla="*/ 1198299 w 1541885"/>
                <a:gd name="connsiteY25" fmla="*/ 26783 h 1467029"/>
                <a:gd name="connsiteX26" fmla="*/ 1078284 w 1541885"/>
                <a:gd name="connsiteY26" fmla="*/ 59168 h 1467029"/>
                <a:gd name="connsiteX27" fmla="*/ 826824 w 1541885"/>
                <a:gd name="connsiteY27" fmla="*/ 22973 h 1467029"/>
                <a:gd name="connsiteX28" fmla="*/ 388674 w 1541885"/>
                <a:gd name="connsiteY28" fmla="*/ 24878 h 1467029"/>
                <a:gd name="connsiteX29" fmla="*/ 83874 w 1541885"/>
                <a:gd name="connsiteY29" fmla="*/ 333488 h 1467029"/>
                <a:gd name="connsiteX30" fmla="*/ 3864 w 1541885"/>
                <a:gd name="connsiteY30" fmla="*/ 621143 h 1467029"/>
                <a:gd name="connsiteX0" fmla="*/ 3864 w 1541885"/>
                <a:gd name="connsiteY0" fmla="*/ 619055 h 1464941"/>
                <a:gd name="connsiteX1" fmla="*/ 41964 w 1541885"/>
                <a:gd name="connsiteY1" fmla="*/ 786695 h 1464941"/>
                <a:gd name="connsiteX2" fmla="*/ 34344 w 1541885"/>
                <a:gd name="connsiteY2" fmla="*/ 826700 h 1464941"/>
                <a:gd name="connsiteX3" fmla="*/ 5769 w 1541885"/>
                <a:gd name="connsiteY3" fmla="*/ 843845 h 1464941"/>
                <a:gd name="connsiteX4" fmla="*/ 5769 w 1541885"/>
                <a:gd name="connsiteY4" fmla="*/ 946715 h 1464941"/>
                <a:gd name="connsiteX5" fmla="*/ 66729 w 1541885"/>
                <a:gd name="connsiteY5" fmla="*/ 1061015 h 1464941"/>
                <a:gd name="connsiteX6" fmla="*/ 110544 w 1541885"/>
                <a:gd name="connsiteY6" fmla="*/ 1099115 h 1464941"/>
                <a:gd name="connsiteX7" fmla="*/ 95304 w 1541885"/>
                <a:gd name="connsiteY7" fmla="*/ 1221035 h 1464941"/>
                <a:gd name="connsiteX8" fmla="*/ 127689 w 1541885"/>
                <a:gd name="connsiteY8" fmla="*/ 1312475 h 1464941"/>
                <a:gd name="connsiteX9" fmla="*/ 222939 w 1541885"/>
                <a:gd name="connsiteY9" fmla="*/ 1377245 h 1464941"/>
                <a:gd name="connsiteX10" fmla="*/ 405819 w 1541885"/>
                <a:gd name="connsiteY10" fmla="*/ 1434395 h 1464941"/>
                <a:gd name="connsiteX11" fmla="*/ 664899 w 1541885"/>
                <a:gd name="connsiteY11" fmla="*/ 1464875 h 1464941"/>
                <a:gd name="connsiteX12" fmla="*/ 899214 w 1541885"/>
                <a:gd name="connsiteY12" fmla="*/ 1426775 h 1464941"/>
                <a:gd name="connsiteX13" fmla="*/ 1122099 w 1541885"/>
                <a:gd name="connsiteY13" fmla="*/ 1342955 h 1464941"/>
                <a:gd name="connsiteX14" fmla="*/ 1272594 w 1541885"/>
                <a:gd name="connsiteY14" fmla="*/ 1209605 h 1464941"/>
                <a:gd name="connsiteX15" fmla="*/ 1308789 w 1541885"/>
                <a:gd name="connsiteY15" fmla="*/ 1234370 h 1464941"/>
                <a:gd name="connsiteX16" fmla="*/ 1407849 w 1541885"/>
                <a:gd name="connsiteY16" fmla="*/ 1217225 h 1464941"/>
                <a:gd name="connsiteX17" fmla="*/ 1476429 w 1541885"/>
                <a:gd name="connsiteY17" fmla="*/ 1142930 h 1464941"/>
                <a:gd name="connsiteX18" fmla="*/ 1535484 w 1541885"/>
                <a:gd name="connsiteY18" fmla="*/ 1045775 h 1464941"/>
                <a:gd name="connsiteX19" fmla="*/ 1529769 w 1541885"/>
                <a:gd name="connsiteY19" fmla="*/ 937190 h 1464941"/>
                <a:gd name="connsiteX20" fmla="*/ 1457379 w 1541885"/>
                <a:gd name="connsiteY20" fmla="*/ 862895 h 1464941"/>
                <a:gd name="connsiteX21" fmla="*/ 1392609 w 1541885"/>
                <a:gd name="connsiteY21" fmla="*/ 864800 h 1464941"/>
                <a:gd name="connsiteX22" fmla="*/ 1417374 w 1541885"/>
                <a:gd name="connsiteY22" fmla="*/ 800030 h 1464941"/>
                <a:gd name="connsiteX23" fmla="*/ 1474524 w 1541885"/>
                <a:gd name="connsiteY23" fmla="*/ 438080 h 1464941"/>
                <a:gd name="connsiteX24" fmla="*/ 1394514 w 1541885"/>
                <a:gd name="connsiteY24" fmla="*/ 156140 h 1464941"/>
                <a:gd name="connsiteX25" fmla="*/ 1198299 w 1541885"/>
                <a:gd name="connsiteY25" fmla="*/ 24695 h 1464941"/>
                <a:gd name="connsiteX26" fmla="*/ 1051614 w 1541885"/>
                <a:gd name="connsiteY26" fmla="*/ 3740 h 1464941"/>
                <a:gd name="connsiteX27" fmla="*/ 826824 w 1541885"/>
                <a:gd name="connsiteY27" fmla="*/ 20885 h 1464941"/>
                <a:gd name="connsiteX28" fmla="*/ 388674 w 1541885"/>
                <a:gd name="connsiteY28" fmla="*/ 22790 h 1464941"/>
                <a:gd name="connsiteX29" fmla="*/ 83874 w 1541885"/>
                <a:gd name="connsiteY29" fmla="*/ 331400 h 1464941"/>
                <a:gd name="connsiteX30" fmla="*/ 3864 w 1541885"/>
                <a:gd name="connsiteY30" fmla="*/ 619055 h 1464941"/>
                <a:gd name="connsiteX0" fmla="*/ 3864 w 1541885"/>
                <a:gd name="connsiteY0" fmla="*/ 646071 h 1491957"/>
                <a:gd name="connsiteX1" fmla="*/ 41964 w 1541885"/>
                <a:gd name="connsiteY1" fmla="*/ 813711 h 1491957"/>
                <a:gd name="connsiteX2" fmla="*/ 34344 w 1541885"/>
                <a:gd name="connsiteY2" fmla="*/ 853716 h 1491957"/>
                <a:gd name="connsiteX3" fmla="*/ 5769 w 1541885"/>
                <a:gd name="connsiteY3" fmla="*/ 870861 h 1491957"/>
                <a:gd name="connsiteX4" fmla="*/ 5769 w 1541885"/>
                <a:gd name="connsiteY4" fmla="*/ 973731 h 1491957"/>
                <a:gd name="connsiteX5" fmla="*/ 66729 w 1541885"/>
                <a:gd name="connsiteY5" fmla="*/ 1088031 h 1491957"/>
                <a:gd name="connsiteX6" fmla="*/ 110544 w 1541885"/>
                <a:gd name="connsiteY6" fmla="*/ 1126131 h 1491957"/>
                <a:gd name="connsiteX7" fmla="*/ 95304 w 1541885"/>
                <a:gd name="connsiteY7" fmla="*/ 1248051 h 1491957"/>
                <a:gd name="connsiteX8" fmla="*/ 127689 w 1541885"/>
                <a:gd name="connsiteY8" fmla="*/ 1339491 h 1491957"/>
                <a:gd name="connsiteX9" fmla="*/ 222939 w 1541885"/>
                <a:gd name="connsiteY9" fmla="*/ 1404261 h 1491957"/>
                <a:gd name="connsiteX10" fmla="*/ 405819 w 1541885"/>
                <a:gd name="connsiteY10" fmla="*/ 1461411 h 1491957"/>
                <a:gd name="connsiteX11" fmla="*/ 664899 w 1541885"/>
                <a:gd name="connsiteY11" fmla="*/ 1491891 h 1491957"/>
                <a:gd name="connsiteX12" fmla="*/ 899214 w 1541885"/>
                <a:gd name="connsiteY12" fmla="*/ 1453791 h 1491957"/>
                <a:gd name="connsiteX13" fmla="*/ 1122099 w 1541885"/>
                <a:gd name="connsiteY13" fmla="*/ 1369971 h 1491957"/>
                <a:gd name="connsiteX14" fmla="*/ 1272594 w 1541885"/>
                <a:gd name="connsiteY14" fmla="*/ 1236621 h 1491957"/>
                <a:gd name="connsiteX15" fmla="*/ 1308789 w 1541885"/>
                <a:gd name="connsiteY15" fmla="*/ 1261386 h 1491957"/>
                <a:gd name="connsiteX16" fmla="*/ 1407849 w 1541885"/>
                <a:gd name="connsiteY16" fmla="*/ 1244241 h 1491957"/>
                <a:gd name="connsiteX17" fmla="*/ 1476429 w 1541885"/>
                <a:gd name="connsiteY17" fmla="*/ 1169946 h 1491957"/>
                <a:gd name="connsiteX18" fmla="*/ 1535484 w 1541885"/>
                <a:gd name="connsiteY18" fmla="*/ 1072791 h 1491957"/>
                <a:gd name="connsiteX19" fmla="*/ 1529769 w 1541885"/>
                <a:gd name="connsiteY19" fmla="*/ 964206 h 1491957"/>
                <a:gd name="connsiteX20" fmla="*/ 1457379 w 1541885"/>
                <a:gd name="connsiteY20" fmla="*/ 889911 h 1491957"/>
                <a:gd name="connsiteX21" fmla="*/ 1392609 w 1541885"/>
                <a:gd name="connsiteY21" fmla="*/ 891816 h 1491957"/>
                <a:gd name="connsiteX22" fmla="*/ 1417374 w 1541885"/>
                <a:gd name="connsiteY22" fmla="*/ 827046 h 1491957"/>
                <a:gd name="connsiteX23" fmla="*/ 1474524 w 1541885"/>
                <a:gd name="connsiteY23" fmla="*/ 465096 h 1491957"/>
                <a:gd name="connsiteX24" fmla="*/ 1394514 w 1541885"/>
                <a:gd name="connsiteY24" fmla="*/ 183156 h 1491957"/>
                <a:gd name="connsiteX25" fmla="*/ 1198299 w 1541885"/>
                <a:gd name="connsiteY25" fmla="*/ 51711 h 1491957"/>
                <a:gd name="connsiteX26" fmla="*/ 1051614 w 1541885"/>
                <a:gd name="connsiteY26" fmla="*/ 30756 h 1491957"/>
                <a:gd name="connsiteX27" fmla="*/ 819204 w 1541885"/>
                <a:gd name="connsiteY27" fmla="*/ 276 h 1491957"/>
                <a:gd name="connsiteX28" fmla="*/ 388674 w 1541885"/>
                <a:gd name="connsiteY28" fmla="*/ 49806 h 1491957"/>
                <a:gd name="connsiteX29" fmla="*/ 83874 w 1541885"/>
                <a:gd name="connsiteY29" fmla="*/ 358416 h 1491957"/>
                <a:gd name="connsiteX30" fmla="*/ 3864 w 1541885"/>
                <a:gd name="connsiteY30" fmla="*/ 646071 h 1491957"/>
                <a:gd name="connsiteX0" fmla="*/ 3864 w 1541885"/>
                <a:gd name="connsiteY0" fmla="*/ 646616 h 1492502"/>
                <a:gd name="connsiteX1" fmla="*/ 41964 w 1541885"/>
                <a:gd name="connsiteY1" fmla="*/ 814256 h 1492502"/>
                <a:gd name="connsiteX2" fmla="*/ 34344 w 1541885"/>
                <a:gd name="connsiteY2" fmla="*/ 854261 h 1492502"/>
                <a:gd name="connsiteX3" fmla="*/ 5769 w 1541885"/>
                <a:gd name="connsiteY3" fmla="*/ 871406 h 1492502"/>
                <a:gd name="connsiteX4" fmla="*/ 5769 w 1541885"/>
                <a:gd name="connsiteY4" fmla="*/ 974276 h 1492502"/>
                <a:gd name="connsiteX5" fmla="*/ 66729 w 1541885"/>
                <a:gd name="connsiteY5" fmla="*/ 1088576 h 1492502"/>
                <a:gd name="connsiteX6" fmla="*/ 110544 w 1541885"/>
                <a:gd name="connsiteY6" fmla="*/ 1126676 h 1492502"/>
                <a:gd name="connsiteX7" fmla="*/ 95304 w 1541885"/>
                <a:gd name="connsiteY7" fmla="*/ 1248596 h 1492502"/>
                <a:gd name="connsiteX8" fmla="*/ 127689 w 1541885"/>
                <a:gd name="connsiteY8" fmla="*/ 1340036 h 1492502"/>
                <a:gd name="connsiteX9" fmla="*/ 222939 w 1541885"/>
                <a:gd name="connsiteY9" fmla="*/ 1404806 h 1492502"/>
                <a:gd name="connsiteX10" fmla="*/ 405819 w 1541885"/>
                <a:gd name="connsiteY10" fmla="*/ 1461956 h 1492502"/>
                <a:gd name="connsiteX11" fmla="*/ 664899 w 1541885"/>
                <a:gd name="connsiteY11" fmla="*/ 1492436 h 1492502"/>
                <a:gd name="connsiteX12" fmla="*/ 899214 w 1541885"/>
                <a:gd name="connsiteY12" fmla="*/ 1454336 h 1492502"/>
                <a:gd name="connsiteX13" fmla="*/ 1122099 w 1541885"/>
                <a:gd name="connsiteY13" fmla="*/ 1370516 h 1492502"/>
                <a:gd name="connsiteX14" fmla="*/ 1272594 w 1541885"/>
                <a:gd name="connsiteY14" fmla="*/ 1237166 h 1492502"/>
                <a:gd name="connsiteX15" fmla="*/ 1308789 w 1541885"/>
                <a:gd name="connsiteY15" fmla="*/ 1261931 h 1492502"/>
                <a:gd name="connsiteX16" fmla="*/ 1407849 w 1541885"/>
                <a:gd name="connsiteY16" fmla="*/ 1244786 h 1492502"/>
                <a:gd name="connsiteX17" fmla="*/ 1476429 w 1541885"/>
                <a:gd name="connsiteY17" fmla="*/ 1170491 h 1492502"/>
                <a:gd name="connsiteX18" fmla="*/ 1535484 w 1541885"/>
                <a:gd name="connsiteY18" fmla="*/ 1073336 h 1492502"/>
                <a:gd name="connsiteX19" fmla="*/ 1529769 w 1541885"/>
                <a:gd name="connsiteY19" fmla="*/ 964751 h 1492502"/>
                <a:gd name="connsiteX20" fmla="*/ 1457379 w 1541885"/>
                <a:gd name="connsiteY20" fmla="*/ 890456 h 1492502"/>
                <a:gd name="connsiteX21" fmla="*/ 1392609 w 1541885"/>
                <a:gd name="connsiteY21" fmla="*/ 892361 h 1492502"/>
                <a:gd name="connsiteX22" fmla="*/ 1417374 w 1541885"/>
                <a:gd name="connsiteY22" fmla="*/ 827591 h 1492502"/>
                <a:gd name="connsiteX23" fmla="*/ 1474524 w 1541885"/>
                <a:gd name="connsiteY23" fmla="*/ 465641 h 1492502"/>
                <a:gd name="connsiteX24" fmla="*/ 1394514 w 1541885"/>
                <a:gd name="connsiteY24" fmla="*/ 183701 h 1492502"/>
                <a:gd name="connsiteX25" fmla="*/ 1198299 w 1541885"/>
                <a:gd name="connsiteY25" fmla="*/ 52256 h 1492502"/>
                <a:gd name="connsiteX26" fmla="*/ 1051614 w 1541885"/>
                <a:gd name="connsiteY26" fmla="*/ 21776 h 1492502"/>
                <a:gd name="connsiteX27" fmla="*/ 819204 w 1541885"/>
                <a:gd name="connsiteY27" fmla="*/ 821 h 1492502"/>
                <a:gd name="connsiteX28" fmla="*/ 388674 w 1541885"/>
                <a:gd name="connsiteY28" fmla="*/ 50351 h 1492502"/>
                <a:gd name="connsiteX29" fmla="*/ 83874 w 1541885"/>
                <a:gd name="connsiteY29" fmla="*/ 358961 h 1492502"/>
                <a:gd name="connsiteX30" fmla="*/ 3864 w 1541885"/>
                <a:gd name="connsiteY30" fmla="*/ 646616 h 1492502"/>
                <a:gd name="connsiteX0" fmla="*/ 3864 w 1541885"/>
                <a:gd name="connsiteY0" fmla="*/ 647250 h 1493136"/>
                <a:gd name="connsiteX1" fmla="*/ 41964 w 1541885"/>
                <a:gd name="connsiteY1" fmla="*/ 814890 h 1493136"/>
                <a:gd name="connsiteX2" fmla="*/ 34344 w 1541885"/>
                <a:gd name="connsiteY2" fmla="*/ 854895 h 1493136"/>
                <a:gd name="connsiteX3" fmla="*/ 5769 w 1541885"/>
                <a:gd name="connsiteY3" fmla="*/ 872040 h 1493136"/>
                <a:gd name="connsiteX4" fmla="*/ 5769 w 1541885"/>
                <a:gd name="connsiteY4" fmla="*/ 974910 h 1493136"/>
                <a:gd name="connsiteX5" fmla="*/ 66729 w 1541885"/>
                <a:gd name="connsiteY5" fmla="*/ 1089210 h 1493136"/>
                <a:gd name="connsiteX6" fmla="*/ 110544 w 1541885"/>
                <a:gd name="connsiteY6" fmla="*/ 1127310 h 1493136"/>
                <a:gd name="connsiteX7" fmla="*/ 95304 w 1541885"/>
                <a:gd name="connsiteY7" fmla="*/ 1249230 h 1493136"/>
                <a:gd name="connsiteX8" fmla="*/ 127689 w 1541885"/>
                <a:gd name="connsiteY8" fmla="*/ 1340670 h 1493136"/>
                <a:gd name="connsiteX9" fmla="*/ 222939 w 1541885"/>
                <a:gd name="connsiteY9" fmla="*/ 1405440 h 1493136"/>
                <a:gd name="connsiteX10" fmla="*/ 405819 w 1541885"/>
                <a:gd name="connsiteY10" fmla="*/ 1462590 h 1493136"/>
                <a:gd name="connsiteX11" fmla="*/ 664899 w 1541885"/>
                <a:gd name="connsiteY11" fmla="*/ 1493070 h 1493136"/>
                <a:gd name="connsiteX12" fmla="*/ 899214 w 1541885"/>
                <a:gd name="connsiteY12" fmla="*/ 1454970 h 1493136"/>
                <a:gd name="connsiteX13" fmla="*/ 1122099 w 1541885"/>
                <a:gd name="connsiteY13" fmla="*/ 1371150 h 1493136"/>
                <a:gd name="connsiteX14" fmla="*/ 1272594 w 1541885"/>
                <a:gd name="connsiteY14" fmla="*/ 1237800 h 1493136"/>
                <a:gd name="connsiteX15" fmla="*/ 1308789 w 1541885"/>
                <a:gd name="connsiteY15" fmla="*/ 1262565 h 1493136"/>
                <a:gd name="connsiteX16" fmla="*/ 1407849 w 1541885"/>
                <a:gd name="connsiteY16" fmla="*/ 1245420 h 1493136"/>
                <a:gd name="connsiteX17" fmla="*/ 1476429 w 1541885"/>
                <a:gd name="connsiteY17" fmla="*/ 1171125 h 1493136"/>
                <a:gd name="connsiteX18" fmla="*/ 1535484 w 1541885"/>
                <a:gd name="connsiteY18" fmla="*/ 1073970 h 1493136"/>
                <a:gd name="connsiteX19" fmla="*/ 1529769 w 1541885"/>
                <a:gd name="connsiteY19" fmla="*/ 965385 h 1493136"/>
                <a:gd name="connsiteX20" fmla="*/ 1457379 w 1541885"/>
                <a:gd name="connsiteY20" fmla="*/ 891090 h 1493136"/>
                <a:gd name="connsiteX21" fmla="*/ 1392609 w 1541885"/>
                <a:gd name="connsiteY21" fmla="*/ 892995 h 1493136"/>
                <a:gd name="connsiteX22" fmla="*/ 1417374 w 1541885"/>
                <a:gd name="connsiteY22" fmla="*/ 828225 h 1493136"/>
                <a:gd name="connsiteX23" fmla="*/ 1474524 w 1541885"/>
                <a:gd name="connsiteY23" fmla="*/ 466275 h 1493136"/>
                <a:gd name="connsiteX24" fmla="*/ 1394514 w 1541885"/>
                <a:gd name="connsiteY24" fmla="*/ 184335 h 1493136"/>
                <a:gd name="connsiteX25" fmla="*/ 1198299 w 1541885"/>
                <a:gd name="connsiteY25" fmla="*/ 52890 h 1493136"/>
                <a:gd name="connsiteX26" fmla="*/ 1055424 w 1541885"/>
                <a:gd name="connsiteY26" fmla="*/ 16695 h 1493136"/>
                <a:gd name="connsiteX27" fmla="*/ 819204 w 1541885"/>
                <a:gd name="connsiteY27" fmla="*/ 1455 h 1493136"/>
                <a:gd name="connsiteX28" fmla="*/ 388674 w 1541885"/>
                <a:gd name="connsiteY28" fmla="*/ 50985 h 1493136"/>
                <a:gd name="connsiteX29" fmla="*/ 83874 w 1541885"/>
                <a:gd name="connsiteY29" fmla="*/ 359595 h 1493136"/>
                <a:gd name="connsiteX30" fmla="*/ 3864 w 1541885"/>
                <a:gd name="connsiteY30" fmla="*/ 647250 h 1493136"/>
                <a:gd name="connsiteX0" fmla="*/ 3864 w 1541885"/>
                <a:gd name="connsiteY0" fmla="*/ 647354 h 1493240"/>
                <a:gd name="connsiteX1" fmla="*/ 41964 w 1541885"/>
                <a:gd name="connsiteY1" fmla="*/ 814994 h 1493240"/>
                <a:gd name="connsiteX2" fmla="*/ 34344 w 1541885"/>
                <a:gd name="connsiteY2" fmla="*/ 854999 h 1493240"/>
                <a:gd name="connsiteX3" fmla="*/ 5769 w 1541885"/>
                <a:gd name="connsiteY3" fmla="*/ 872144 h 1493240"/>
                <a:gd name="connsiteX4" fmla="*/ 5769 w 1541885"/>
                <a:gd name="connsiteY4" fmla="*/ 975014 h 1493240"/>
                <a:gd name="connsiteX5" fmla="*/ 66729 w 1541885"/>
                <a:gd name="connsiteY5" fmla="*/ 1089314 h 1493240"/>
                <a:gd name="connsiteX6" fmla="*/ 110544 w 1541885"/>
                <a:gd name="connsiteY6" fmla="*/ 1127414 h 1493240"/>
                <a:gd name="connsiteX7" fmla="*/ 95304 w 1541885"/>
                <a:gd name="connsiteY7" fmla="*/ 1249334 h 1493240"/>
                <a:gd name="connsiteX8" fmla="*/ 127689 w 1541885"/>
                <a:gd name="connsiteY8" fmla="*/ 1340774 h 1493240"/>
                <a:gd name="connsiteX9" fmla="*/ 222939 w 1541885"/>
                <a:gd name="connsiteY9" fmla="*/ 1405544 h 1493240"/>
                <a:gd name="connsiteX10" fmla="*/ 405819 w 1541885"/>
                <a:gd name="connsiteY10" fmla="*/ 1462694 h 1493240"/>
                <a:gd name="connsiteX11" fmla="*/ 664899 w 1541885"/>
                <a:gd name="connsiteY11" fmla="*/ 1493174 h 1493240"/>
                <a:gd name="connsiteX12" fmla="*/ 899214 w 1541885"/>
                <a:gd name="connsiteY12" fmla="*/ 1455074 h 1493240"/>
                <a:gd name="connsiteX13" fmla="*/ 1122099 w 1541885"/>
                <a:gd name="connsiteY13" fmla="*/ 1371254 h 1493240"/>
                <a:gd name="connsiteX14" fmla="*/ 1272594 w 1541885"/>
                <a:gd name="connsiteY14" fmla="*/ 1237904 h 1493240"/>
                <a:gd name="connsiteX15" fmla="*/ 1308789 w 1541885"/>
                <a:gd name="connsiteY15" fmla="*/ 1262669 h 1493240"/>
                <a:gd name="connsiteX16" fmla="*/ 1407849 w 1541885"/>
                <a:gd name="connsiteY16" fmla="*/ 1245524 h 1493240"/>
                <a:gd name="connsiteX17" fmla="*/ 1476429 w 1541885"/>
                <a:gd name="connsiteY17" fmla="*/ 1171229 h 1493240"/>
                <a:gd name="connsiteX18" fmla="*/ 1535484 w 1541885"/>
                <a:gd name="connsiteY18" fmla="*/ 1074074 h 1493240"/>
                <a:gd name="connsiteX19" fmla="*/ 1529769 w 1541885"/>
                <a:gd name="connsiteY19" fmla="*/ 965489 h 1493240"/>
                <a:gd name="connsiteX20" fmla="*/ 1457379 w 1541885"/>
                <a:gd name="connsiteY20" fmla="*/ 891194 h 1493240"/>
                <a:gd name="connsiteX21" fmla="*/ 1392609 w 1541885"/>
                <a:gd name="connsiteY21" fmla="*/ 893099 h 1493240"/>
                <a:gd name="connsiteX22" fmla="*/ 1417374 w 1541885"/>
                <a:gd name="connsiteY22" fmla="*/ 828329 h 1493240"/>
                <a:gd name="connsiteX23" fmla="*/ 1474524 w 1541885"/>
                <a:gd name="connsiteY23" fmla="*/ 466379 h 1493240"/>
                <a:gd name="connsiteX24" fmla="*/ 1394514 w 1541885"/>
                <a:gd name="connsiteY24" fmla="*/ 184439 h 1493240"/>
                <a:gd name="connsiteX25" fmla="*/ 1234494 w 1541885"/>
                <a:gd name="connsiteY25" fmla="*/ 60614 h 1493240"/>
                <a:gd name="connsiteX26" fmla="*/ 1055424 w 1541885"/>
                <a:gd name="connsiteY26" fmla="*/ 16799 h 1493240"/>
                <a:gd name="connsiteX27" fmla="*/ 819204 w 1541885"/>
                <a:gd name="connsiteY27" fmla="*/ 1559 h 1493240"/>
                <a:gd name="connsiteX28" fmla="*/ 388674 w 1541885"/>
                <a:gd name="connsiteY28" fmla="*/ 51089 h 1493240"/>
                <a:gd name="connsiteX29" fmla="*/ 83874 w 1541885"/>
                <a:gd name="connsiteY29" fmla="*/ 359699 h 1493240"/>
                <a:gd name="connsiteX30" fmla="*/ 3864 w 1541885"/>
                <a:gd name="connsiteY30" fmla="*/ 647354 h 1493240"/>
                <a:gd name="connsiteX0" fmla="*/ 3864 w 1541885"/>
                <a:gd name="connsiteY0" fmla="*/ 660052 h 1505938"/>
                <a:gd name="connsiteX1" fmla="*/ 41964 w 1541885"/>
                <a:gd name="connsiteY1" fmla="*/ 827692 h 1505938"/>
                <a:gd name="connsiteX2" fmla="*/ 34344 w 1541885"/>
                <a:gd name="connsiteY2" fmla="*/ 867697 h 1505938"/>
                <a:gd name="connsiteX3" fmla="*/ 5769 w 1541885"/>
                <a:gd name="connsiteY3" fmla="*/ 884842 h 1505938"/>
                <a:gd name="connsiteX4" fmla="*/ 5769 w 1541885"/>
                <a:gd name="connsiteY4" fmla="*/ 987712 h 1505938"/>
                <a:gd name="connsiteX5" fmla="*/ 66729 w 1541885"/>
                <a:gd name="connsiteY5" fmla="*/ 1102012 h 1505938"/>
                <a:gd name="connsiteX6" fmla="*/ 110544 w 1541885"/>
                <a:gd name="connsiteY6" fmla="*/ 1140112 h 1505938"/>
                <a:gd name="connsiteX7" fmla="*/ 95304 w 1541885"/>
                <a:gd name="connsiteY7" fmla="*/ 1262032 h 1505938"/>
                <a:gd name="connsiteX8" fmla="*/ 127689 w 1541885"/>
                <a:gd name="connsiteY8" fmla="*/ 1353472 h 1505938"/>
                <a:gd name="connsiteX9" fmla="*/ 222939 w 1541885"/>
                <a:gd name="connsiteY9" fmla="*/ 1418242 h 1505938"/>
                <a:gd name="connsiteX10" fmla="*/ 405819 w 1541885"/>
                <a:gd name="connsiteY10" fmla="*/ 1475392 h 1505938"/>
                <a:gd name="connsiteX11" fmla="*/ 664899 w 1541885"/>
                <a:gd name="connsiteY11" fmla="*/ 1505872 h 1505938"/>
                <a:gd name="connsiteX12" fmla="*/ 899214 w 1541885"/>
                <a:gd name="connsiteY12" fmla="*/ 1467772 h 1505938"/>
                <a:gd name="connsiteX13" fmla="*/ 1122099 w 1541885"/>
                <a:gd name="connsiteY13" fmla="*/ 1383952 h 1505938"/>
                <a:gd name="connsiteX14" fmla="*/ 1272594 w 1541885"/>
                <a:gd name="connsiteY14" fmla="*/ 1250602 h 1505938"/>
                <a:gd name="connsiteX15" fmla="*/ 1308789 w 1541885"/>
                <a:gd name="connsiteY15" fmla="*/ 1275367 h 1505938"/>
                <a:gd name="connsiteX16" fmla="*/ 1407849 w 1541885"/>
                <a:gd name="connsiteY16" fmla="*/ 1258222 h 1505938"/>
                <a:gd name="connsiteX17" fmla="*/ 1476429 w 1541885"/>
                <a:gd name="connsiteY17" fmla="*/ 1183927 h 1505938"/>
                <a:gd name="connsiteX18" fmla="*/ 1535484 w 1541885"/>
                <a:gd name="connsiteY18" fmla="*/ 1086772 h 1505938"/>
                <a:gd name="connsiteX19" fmla="*/ 1529769 w 1541885"/>
                <a:gd name="connsiteY19" fmla="*/ 978187 h 1505938"/>
                <a:gd name="connsiteX20" fmla="*/ 1457379 w 1541885"/>
                <a:gd name="connsiteY20" fmla="*/ 903892 h 1505938"/>
                <a:gd name="connsiteX21" fmla="*/ 1392609 w 1541885"/>
                <a:gd name="connsiteY21" fmla="*/ 905797 h 1505938"/>
                <a:gd name="connsiteX22" fmla="*/ 1417374 w 1541885"/>
                <a:gd name="connsiteY22" fmla="*/ 841027 h 1505938"/>
                <a:gd name="connsiteX23" fmla="*/ 1474524 w 1541885"/>
                <a:gd name="connsiteY23" fmla="*/ 479077 h 1505938"/>
                <a:gd name="connsiteX24" fmla="*/ 1394514 w 1541885"/>
                <a:gd name="connsiteY24" fmla="*/ 197137 h 1505938"/>
                <a:gd name="connsiteX25" fmla="*/ 1234494 w 1541885"/>
                <a:gd name="connsiteY25" fmla="*/ 73312 h 1505938"/>
                <a:gd name="connsiteX26" fmla="*/ 1055424 w 1541885"/>
                <a:gd name="connsiteY26" fmla="*/ 29497 h 1505938"/>
                <a:gd name="connsiteX27" fmla="*/ 784914 w 1541885"/>
                <a:gd name="connsiteY27" fmla="*/ 922 h 1505938"/>
                <a:gd name="connsiteX28" fmla="*/ 388674 w 1541885"/>
                <a:gd name="connsiteY28" fmla="*/ 63787 h 1505938"/>
                <a:gd name="connsiteX29" fmla="*/ 83874 w 1541885"/>
                <a:gd name="connsiteY29" fmla="*/ 372397 h 1505938"/>
                <a:gd name="connsiteX30" fmla="*/ 3864 w 1541885"/>
                <a:gd name="connsiteY30" fmla="*/ 660052 h 1505938"/>
                <a:gd name="connsiteX0" fmla="*/ 3864 w 1541885"/>
                <a:gd name="connsiteY0" fmla="*/ 660052 h 1505938"/>
                <a:gd name="connsiteX1" fmla="*/ 41964 w 1541885"/>
                <a:gd name="connsiteY1" fmla="*/ 827692 h 1505938"/>
                <a:gd name="connsiteX2" fmla="*/ 34344 w 1541885"/>
                <a:gd name="connsiteY2" fmla="*/ 867697 h 1505938"/>
                <a:gd name="connsiteX3" fmla="*/ 5769 w 1541885"/>
                <a:gd name="connsiteY3" fmla="*/ 884842 h 1505938"/>
                <a:gd name="connsiteX4" fmla="*/ 5769 w 1541885"/>
                <a:gd name="connsiteY4" fmla="*/ 987712 h 1505938"/>
                <a:gd name="connsiteX5" fmla="*/ 66729 w 1541885"/>
                <a:gd name="connsiteY5" fmla="*/ 1102012 h 1505938"/>
                <a:gd name="connsiteX6" fmla="*/ 110544 w 1541885"/>
                <a:gd name="connsiteY6" fmla="*/ 1140112 h 1505938"/>
                <a:gd name="connsiteX7" fmla="*/ 95304 w 1541885"/>
                <a:gd name="connsiteY7" fmla="*/ 1262032 h 1505938"/>
                <a:gd name="connsiteX8" fmla="*/ 127689 w 1541885"/>
                <a:gd name="connsiteY8" fmla="*/ 1353472 h 1505938"/>
                <a:gd name="connsiteX9" fmla="*/ 222939 w 1541885"/>
                <a:gd name="connsiteY9" fmla="*/ 1418242 h 1505938"/>
                <a:gd name="connsiteX10" fmla="*/ 405819 w 1541885"/>
                <a:gd name="connsiteY10" fmla="*/ 1475392 h 1505938"/>
                <a:gd name="connsiteX11" fmla="*/ 664899 w 1541885"/>
                <a:gd name="connsiteY11" fmla="*/ 1505872 h 1505938"/>
                <a:gd name="connsiteX12" fmla="*/ 899214 w 1541885"/>
                <a:gd name="connsiteY12" fmla="*/ 1467772 h 1505938"/>
                <a:gd name="connsiteX13" fmla="*/ 1122099 w 1541885"/>
                <a:gd name="connsiteY13" fmla="*/ 1383952 h 1505938"/>
                <a:gd name="connsiteX14" fmla="*/ 1272594 w 1541885"/>
                <a:gd name="connsiteY14" fmla="*/ 1250602 h 1505938"/>
                <a:gd name="connsiteX15" fmla="*/ 1308789 w 1541885"/>
                <a:gd name="connsiteY15" fmla="*/ 1275367 h 1505938"/>
                <a:gd name="connsiteX16" fmla="*/ 1407849 w 1541885"/>
                <a:gd name="connsiteY16" fmla="*/ 1258222 h 1505938"/>
                <a:gd name="connsiteX17" fmla="*/ 1476429 w 1541885"/>
                <a:gd name="connsiteY17" fmla="*/ 1183927 h 1505938"/>
                <a:gd name="connsiteX18" fmla="*/ 1535484 w 1541885"/>
                <a:gd name="connsiteY18" fmla="*/ 1086772 h 1505938"/>
                <a:gd name="connsiteX19" fmla="*/ 1529769 w 1541885"/>
                <a:gd name="connsiteY19" fmla="*/ 978187 h 1505938"/>
                <a:gd name="connsiteX20" fmla="*/ 1457379 w 1541885"/>
                <a:gd name="connsiteY20" fmla="*/ 903892 h 1505938"/>
                <a:gd name="connsiteX21" fmla="*/ 1392609 w 1541885"/>
                <a:gd name="connsiteY21" fmla="*/ 905797 h 1505938"/>
                <a:gd name="connsiteX22" fmla="*/ 1417374 w 1541885"/>
                <a:gd name="connsiteY22" fmla="*/ 841027 h 1505938"/>
                <a:gd name="connsiteX23" fmla="*/ 1474524 w 1541885"/>
                <a:gd name="connsiteY23" fmla="*/ 479077 h 1505938"/>
                <a:gd name="connsiteX24" fmla="*/ 1396419 w 1541885"/>
                <a:gd name="connsiteY24" fmla="*/ 216187 h 1505938"/>
                <a:gd name="connsiteX25" fmla="*/ 1234494 w 1541885"/>
                <a:gd name="connsiteY25" fmla="*/ 73312 h 1505938"/>
                <a:gd name="connsiteX26" fmla="*/ 1055424 w 1541885"/>
                <a:gd name="connsiteY26" fmla="*/ 29497 h 1505938"/>
                <a:gd name="connsiteX27" fmla="*/ 784914 w 1541885"/>
                <a:gd name="connsiteY27" fmla="*/ 922 h 1505938"/>
                <a:gd name="connsiteX28" fmla="*/ 388674 w 1541885"/>
                <a:gd name="connsiteY28" fmla="*/ 63787 h 1505938"/>
                <a:gd name="connsiteX29" fmla="*/ 83874 w 1541885"/>
                <a:gd name="connsiteY29" fmla="*/ 372397 h 1505938"/>
                <a:gd name="connsiteX30" fmla="*/ 3864 w 1541885"/>
                <a:gd name="connsiteY30" fmla="*/ 660052 h 1505938"/>
                <a:gd name="connsiteX0" fmla="*/ 3864 w 1541885"/>
                <a:gd name="connsiteY0" fmla="*/ 660107 h 1505993"/>
                <a:gd name="connsiteX1" fmla="*/ 41964 w 1541885"/>
                <a:gd name="connsiteY1" fmla="*/ 827747 h 1505993"/>
                <a:gd name="connsiteX2" fmla="*/ 34344 w 1541885"/>
                <a:gd name="connsiteY2" fmla="*/ 867752 h 1505993"/>
                <a:gd name="connsiteX3" fmla="*/ 5769 w 1541885"/>
                <a:gd name="connsiteY3" fmla="*/ 884897 h 1505993"/>
                <a:gd name="connsiteX4" fmla="*/ 5769 w 1541885"/>
                <a:gd name="connsiteY4" fmla="*/ 987767 h 1505993"/>
                <a:gd name="connsiteX5" fmla="*/ 66729 w 1541885"/>
                <a:gd name="connsiteY5" fmla="*/ 1102067 h 1505993"/>
                <a:gd name="connsiteX6" fmla="*/ 110544 w 1541885"/>
                <a:gd name="connsiteY6" fmla="*/ 1140167 h 1505993"/>
                <a:gd name="connsiteX7" fmla="*/ 95304 w 1541885"/>
                <a:gd name="connsiteY7" fmla="*/ 1262087 h 1505993"/>
                <a:gd name="connsiteX8" fmla="*/ 127689 w 1541885"/>
                <a:gd name="connsiteY8" fmla="*/ 1353527 h 1505993"/>
                <a:gd name="connsiteX9" fmla="*/ 222939 w 1541885"/>
                <a:gd name="connsiteY9" fmla="*/ 1418297 h 1505993"/>
                <a:gd name="connsiteX10" fmla="*/ 405819 w 1541885"/>
                <a:gd name="connsiteY10" fmla="*/ 1475447 h 1505993"/>
                <a:gd name="connsiteX11" fmla="*/ 664899 w 1541885"/>
                <a:gd name="connsiteY11" fmla="*/ 1505927 h 1505993"/>
                <a:gd name="connsiteX12" fmla="*/ 899214 w 1541885"/>
                <a:gd name="connsiteY12" fmla="*/ 1467827 h 1505993"/>
                <a:gd name="connsiteX13" fmla="*/ 1122099 w 1541885"/>
                <a:gd name="connsiteY13" fmla="*/ 1384007 h 1505993"/>
                <a:gd name="connsiteX14" fmla="*/ 1272594 w 1541885"/>
                <a:gd name="connsiteY14" fmla="*/ 1250657 h 1505993"/>
                <a:gd name="connsiteX15" fmla="*/ 1308789 w 1541885"/>
                <a:gd name="connsiteY15" fmla="*/ 1275422 h 1505993"/>
                <a:gd name="connsiteX16" fmla="*/ 1407849 w 1541885"/>
                <a:gd name="connsiteY16" fmla="*/ 1258277 h 1505993"/>
                <a:gd name="connsiteX17" fmla="*/ 1476429 w 1541885"/>
                <a:gd name="connsiteY17" fmla="*/ 1183982 h 1505993"/>
                <a:gd name="connsiteX18" fmla="*/ 1535484 w 1541885"/>
                <a:gd name="connsiteY18" fmla="*/ 1086827 h 1505993"/>
                <a:gd name="connsiteX19" fmla="*/ 1529769 w 1541885"/>
                <a:gd name="connsiteY19" fmla="*/ 978242 h 1505993"/>
                <a:gd name="connsiteX20" fmla="*/ 1457379 w 1541885"/>
                <a:gd name="connsiteY20" fmla="*/ 903947 h 1505993"/>
                <a:gd name="connsiteX21" fmla="*/ 1392609 w 1541885"/>
                <a:gd name="connsiteY21" fmla="*/ 905852 h 1505993"/>
                <a:gd name="connsiteX22" fmla="*/ 1417374 w 1541885"/>
                <a:gd name="connsiteY22" fmla="*/ 841082 h 1505993"/>
                <a:gd name="connsiteX23" fmla="*/ 1474524 w 1541885"/>
                <a:gd name="connsiteY23" fmla="*/ 479132 h 1505993"/>
                <a:gd name="connsiteX24" fmla="*/ 1396419 w 1541885"/>
                <a:gd name="connsiteY24" fmla="*/ 216242 h 1505993"/>
                <a:gd name="connsiteX25" fmla="*/ 1230684 w 1541885"/>
                <a:gd name="connsiteY25" fmla="*/ 82892 h 1505993"/>
                <a:gd name="connsiteX26" fmla="*/ 1055424 w 1541885"/>
                <a:gd name="connsiteY26" fmla="*/ 29552 h 1505993"/>
                <a:gd name="connsiteX27" fmla="*/ 784914 w 1541885"/>
                <a:gd name="connsiteY27" fmla="*/ 977 h 1505993"/>
                <a:gd name="connsiteX28" fmla="*/ 388674 w 1541885"/>
                <a:gd name="connsiteY28" fmla="*/ 63842 h 1505993"/>
                <a:gd name="connsiteX29" fmla="*/ 83874 w 1541885"/>
                <a:gd name="connsiteY29" fmla="*/ 372452 h 1505993"/>
                <a:gd name="connsiteX30" fmla="*/ 3864 w 1541885"/>
                <a:gd name="connsiteY30" fmla="*/ 660107 h 1505993"/>
                <a:gd name="connsiteX0" fmla="*/ 3864 w 1541885"/>
                <a:gd name="connsiteY0" fmla="*/ 660701 h 1506587"/>
                <a:gd name="connsiteX1" fmla="*/ 41964 w 1541885"/>
                <a:gd name="connsiteY1" fmla="*/ 828341 h 1506587"/>
                <a:gd name="connsiteX2" fmla="*/ 34344 w 1541885"/>
                <a:gd name="connsiteY2" fmla="*/ 868346 h 1506587"/>
                <a:gd name="connsiteX3" fmla="*/ 5769 w 1541885"/>
                <a:gd name="connsiteY3" fmla="*/ 885491 h 1506587"/>
                <a:gd name="connsiteX4" fmla="*/ 5769 w 1541885"/>
                <a:gd name="connsiteY4" fmla="*/ 988361 h 1506587"/>
                <a:gd name="connsiteX5" fmla="*/ 66729 w 1541885"/>
                <a:gd name="connsiteY5" fmla="*/ 1102661 h 1506587"/>
                <a:gd name="connsiteX6" fmla="*/ 110544 w 1541885"/>
                <a:gd name="connsiteY6" fmla="*/ 1140761 h 1506587"/>
                <a:gd name="connsiteX7" fmla="*/ 95304 w 1541885"/>
                <a:gd name="connsiteY7" fmla="*/ 1262681 h 1506587"/>
                <a:gd name="connsiteX8" fmla="*/ 127689 w 1541885"/>
                <a:gd name="connsiteY8" fmla="*/ 1354121 h 1506587"/>
                <a:gd name="connsiteX9" fmla="*/ 222939 w 1541885"/>
                <a:gd name="connsiteY9" fmla="*/ 1418891 h 1506587"/>
                <a:gd name="connsiteX10" fmla="*/ 405819 w 1541885"/>
                <a:gd name="connsiteY10" fmla="*/ 1476041 h 1506587"/>
                <a:gd name="connsiteX11" fmla="*/ 664899 w 1541885"/>
                <a:gd name="connsiteY11" fmla="*/ 1506521 h 1506587"/>
                <a:gd name="connsiteX12" fmla="*/ 899214 w 1541885"/>
                <a:gd name="connsiteY12" fmla="*/ 1468421 h 1506587"/>
                <a:gd name="connsiteX13" fmla="*/ 1122099 w 1541885"/>
                <a:gd name="connsiteY13" fmla="*/ 1384601 h 1506587"/>
                <a:gd name="connsiteX14" fmla="*/ 1272594 w 1541885"/>
                <a:gd name="connsiteY14" fmla="*/ 1251251 h 1506587"/>
                <a:gd name="connsiteX15" fmla="*/ 1308789 w 1541885"/>
                <a:gd name="connsiteY15" fmla="*/ 1276016 h 1506587"/>
                <a:gd name="connsiteX16" fmla="*/ 1407849 w 1541885"/>
                <a:gd name="connsiteY16" fmla="*/ 1258871 h 1506587"/>
                <a:gd name="connsiteX17" fmla="*/ 1476429 w 1541885"/>
                <a:gd name="connsiteY17" fmla="*/ 1184576 h 1506587"/>
                <a:gd name="connsiteX18" fmla="*/ 1535484 w 1541885"/>
                <a:gd name="connsiteY18" fmla="*/ 1087421 h 1506587"/>
                <a:gd name="connsiteX19" fmla="*/ 1529769 w 1541885"/>
                <a:gd name="connsiteY19" fmla="*/ 978836 h 1506587"/>
                <a:gd name="connsiteX20" fmla="*/ 1457379 w 1541885"/>
                <a:gd name="connsiteY20" fmla="*/ 904541 h 1506587"/>
                <a:gd name="connsiteX21" fmla="*/ 1392609 w 1541885"/>
                <a:gd name="connsiteY21" fmla="*/ 906446 h 1506587"/>
                <a:gd name="connsiteX22" fmla="*/ 1417374 w 1541885"/>
                <a:gd name="connsiteY22" fmla="*/ 841676 h 1506587"/>
                <a:gd name="connsiteX23" fmla="*/ 1474524 w 1541885"/>
                <a:gd name="connsiteY23" fmla="*/ 479726 h 1506587"/>
                <a:gd name="connsiteX24" fmla="*/ 1396419 w 1541885"/>
                <a:gd name="connsiteY24" fmla="*/ 216836 h 1506587"/>
                <a:gd name="connsiteX25" fmla="*/ 1230684 w 1541885"/>
                <a:gd name="connsiteY25" fmla="*/ 83486 h 1506587"/>
                <a:gd name="connsiteX26" fmla="*/ 1055424 w 1541885"/>
                <a:gd name="connsiteY26" fmla="*/ 24431 h 1506587"/>
                <a:gd name="connsiteX27" fmla="*/ 784914 w 1541885"/>
                <a:gd name="connsiteY27" fmla="*/ 1571 h 1506587"/>
                <a:gd name="connsiteX28" fmla="*/ 388674 w 1541885"/>
                <a:gd name="connsiteY28" fmla="*/ 64436 h 1506587"/>
                <a:gd name="connsiteX29" fmla="*/ 83874 w 1541885"/>
                <a:gd name="connsiteY29" fmla="*/ 373046 h 1506587"/>
                <a:gd name="connsiteX30" fmla="*/ 3864 w 1541885"/>
                <a:gd name="connsiteY30" fmla="*/ 660701 h 1506587"/>
                <a:gd name="connsiteX0" fmla="*/ 3864 w 1541885"/>
                <a:gd name="connsiteY0" fmla="*/ 661966 h 1507852"/>
                <a:gd name="connsiteX1" fmla="*/ 41964 w 1541885"/>
                <a:gd name="connsiteY1" fmla="*/ 829606 h 1507852"/>
                <a:gd name="connsiteX2" fmla="*/ 34344 w 1541885"/>
                <a:gd name="connsiteY2" fmla="*/ 869611 h 1507852"/>
                <a:gd name="connsiteX3" fmla="*/ 5769 w 1541885"/>
                <a:gd name="connsiteY3" fmla="*/ 886756 h 1507852"/>
                <a:gd name="connsiteX4" fmla="*/ 5769 w 1541885"/>
                <a:gd name="connsiteY4" fmla="*/ 989626 h 1507852"/>
                <a:gd name="connsiteX5" fmla="*/ 66729 w 1541885"/>
                <a:gd name="connsiteY5" fmla="*/ 1103926 h 1507852"/>
                <a:gd name="connsiteX6" fmla="*/ 110544 w 1541885"/>
                <a:gd name="connsiteY6" fmla="*/ 1142026 h 1507852"/>
                <a:gd name="connsiteX7" fmla="*/ 95304 w 1541885"/>
                <a:gd name="connsiteY7" fmla="*/ 1263946 h 1507852"/>
                <a:gd name="connsiteX8" fmla="*/ 127689 w 1541885"/>
                <a:gd name="connsiteY8" fmla="*/ 1355386 h 1507852"/>
                <a:gd name="connsiteX9" fmla="*/ 222939 w 1541885"/>
                <a:gd name="connsiteY9" fmla="*/ 1420156 h 1507852"/>
                <a:gd name="connsiteX10" fmla="*/ 405819 w 1541885"/>
                <a:gd name="connsiteY10" fmla="*/ 1477306 h 1507852"/>
                <a:gd name="connsiteX11" fmla="*/ 664899 w 1541885"/>
                <a:gd name="connsiteY11" fmla="*/ 1507786 h 1507852"/>
                <a:gd name="connsiteX12" fmla="*/ 899214 w 1541885"/>
                <a:gd name="connsiteY12" fmla="*/ 1469686 h 1507852"/>
                <a:gd name="connsiteX13" fmla="*/ 1122099 w 1541885"/>
                <a:gd name="connsiteY13" fmla="*/ 1385866 h 1507852"/>
                <a:gd name="connsiteX14" fmla="*/ 1272594 w 1541885"/>
                <a:gd name="connsiteY14" fmla="*/ 1252516 h 1507852"/>
                <a:gd name="connsiteX15" fmla="*/ 1308789 w 1541885"/>
                <a:gd name="connsiteY15" fmla="*/ 1277281 h 1507852"/>
                <a:gd name="connsiteX16" fmla="*/ 1407849 w 1541885"/>
                <a:gd name="connsiteY16" fmla="*/ 1260136 h 1507852"/>
                <a:gd name="connsiteX17" fmla="*/ 1476429 w 1541885"/>
                <a:gd name="connsiteY17" fmla="*/ 1185841 h 1507852"/>
                <a:gd name="connsiteX18" fmla="*/ 1535484 w 1541885"/>
                <a:gd name="connsiteY18" fmla="*/ 1088686 h 1507852"/>
                <a:gd name="connsiteX19" fmla="*/ 1529769 w 1541885"/>
                <a:gd name="connsiteY19" fmla="*/ 980101 h 1507852"/>
                <a:gd name="connsiteX20" fmla="*/ 1457379 w 1541885"/>
                <a:gd name="connsiteY20" fmla="*/ 905806 h 1507852"/>
                <a:gd name="connsiteX21" fmla="*/ 1392609 w 1541885"/>
                <a:gd name="connsiteY21" fmla="*/ 907711 h 1507852"/>
                <a:gd name="connsiteX22" fmla="*/ 1417374 w 1541885"/>
                <a:gd name="connsiteY22" fmla="*/ 842941 h 1507852"/>
                <a:gd name="connsiteX23" fmla="*/ 1474524 w 1541885"/>
                <a:gd name="connsiteY23" fmla="*/ 480991 h 1507852"/>
                <a:gd name="connsiteX24" fmla="*/ 1396419 w 1541885"/>
                <a:gd name="connsiteY24" fmla="*/ 218101 h 1507852"/>
                <a:gd name="connsiteX25" fmla="*/ 1230684 w 1541885"/>
                <a:gd name="connsiteY25" fmla="*/ 84751 h 1507852"/>
                <a:gd name="connsiteX26" fmla="*/ 1055424 w 1541885"/>
                <a:gd name="connsiteY26" fmla="*/ 25696 h 1507852"/>
                <a:gd name="connsiteX27" fmla="*/ 784914 w 1541885"/>
                <a:gd name="connsiteY27" fmla="*/ 2836 h 1507852"/>
                <a:gd name="connsiteX28" fmla="*/ 358194 w 1541885"/>
                <a:gd name="connsiteY28" fmla="*/ 86656 h 1507852"/>
                <a:gd name="connsiteX29" fmla="*/ 83874 w 1541885"/>
                <a:gd name="connsiteY29" fmla="*/ 374311 h 1507852"/>
                <a:gd name="connsiteX30" fmla="*/ 3864 w 1541885"/>
                <a:gd name="connsiteY30" fmla="*/ 661966 h 1507852"/>
                <a:gd name="connsiteX0" fmla="*/ 3864 w 1541885"/>
                <a:gd name="connsiteY0" fmla="*/ 661966 h 1507852"/>
                <a:gd name="connsiteX1" fmla="*/ 41964 w 1541885"/>
                <a:gd name="connsiteY1" fmla="*/ 829606 h 1507852"/>
                <a:gd name="connsiteX2" fmla="*/ 34344 w 1541885"/>
                <a:gd name="connsiteY2" fmla="*/ 869611 h 1507852"/>
                <a:gd name="connsiteX3" fmla="*/ 5769 w 1541885"/>
                <a:gd name="connsiteY3" fmla="*/ 886756 h 1507852"/>
                <a:gd name="connsiteX4" fmla="*/ 5769 w 1541885"/>
                <a:gd name="connsiteY4" fmla="*/ 989626 h 1507852"/>
                <a:gd name="connsiteX5" fmla="*/ 66729 w 1541885"/>
                <a:gd name="connsiteY5" fmla="*/ 1103926 h 1507852"/>
                <a:gd name="connsiteX6" fmla="*/ 110544 w 1541885"/>
                <a:gd name="connsiteY6" fmla="*/ 1142026 h 1507852"/>
                <a:gd name="connsiteX7" fmla="*/ 95304 w 1541885"/>
                <a:gd name="connsiteY7" fmla="*/ 1263946 h 1507852"/>
                <a:gd name="connsiteX8" fmla="*/ 127689 w 1541885"/>
                <a:gd name="connsiteY8" fmla="*/ 1355386 h 1507852"/>
                <a:gd name="connsiteX9" fmla="*/ 222939 w 1541885"/>
                <a:gd name="connsiteY9" fmla="*/ 1420156 h 1507852"/>
                <a:gd name="connsiteX10" fmla="*/ 405819 w 1541885"/>
                <a:gd name="connsiteY10" fmla="*/ 1477306 h 1507852"/>
                <a:gd name="connsiteX11" fmla="*/ 664899 w 1541885"/>
                <a:gd name="connsiteY11" fmla="*/ 1507786 h 1507852"/>
                <a:gd name="connsiteX12" fmla="*/ 899214 w 1541885"/>
                <a:gd name="connsiteY12" fmla="*/ 1469686 h 1507852"/>
                <a:gd name="connsiteX13" fmla="*/ 1122099 w 1541885"/>
                <a:gd name="connsiteY13" fmla="*/ 1385866 h 1507852"/>
                <a:gd name="connsiteX14" fmla="*/ 1272594 w 1541885"/>
                <a:gd name="connsiteY14" fmla="*/ 1252516 h 1507852"/>
                <a:gd name="connsiteX15" fmla="*/ 1308789 w 1541885"/>
                <a:gd name="connsiteY15" fmla="*/ 1277281 h 1507852"/>
                <a:gd name="connsiteX16" fmla="*/ 1407849 w 1541885"/>
                <a:gd name="connsiteY16" fmla="*/ 1260136 h 1507852"/>
                <a:gd name="connsiteX17" fmla="*/ 1476429 w 1541885"/>
                <a:gd name="connsiteY17" fmla="*/ 1185841 h 1507852"/>
                <a:gd name="connsiteX18" fmla="*/ 1535484 w 1541885"/>
                <a:gd name="connsiteY18" fmla="*/ 1088686 h 1507852"/>
                <a:gd name="connsiteX19" fmla="*/ 1529769 w 1541885"/>
                <a:gd name="connsiteY19" fmla="*/ 980101 h 1507852"/>
                <a:gd name="connsiteX20" fmla="*/ 1457379 w 1541885"/>
                <a:gd name="connsiteY20" fmla="*/ 905806 h 1507852"/>
                <a:gd name="connsiteX21" fmla="*/ 1392609 w 1541885"/>
                <a:gd name="connsiteY21" fmla="*/ 907711 h 1507852"/>
                <a:gd name="connsiteX22" fmla="*/ 1417374 w 1541885"/>
                <a:gd name="connsiteY22" fmla="*/ 842941 h 1507852"/>
                <a:gd name="connsiteX23" fmla="*/ 1474524 w 1541885"/>
                <a:gd name="connsiteY23" fmla="*/ 480991 h 1507852"/>
                <a:gd name="connsiteX24" fmla="*/ 1396419 w 1541885"/>
                <a:gd name="connsiteY24" fmla="*/ 218101 h 1507852"/>
                <a:gd name="connsiteX25" fmla="*/ 1230684 w 1541885"/>
                <a:gd name="connsiteY25" fmla="*/ 84751 h 1507852"/>
                <a:gd name="connsiteX26" fmla="*/ 1055424 w 1541885"/>
                <a:gd name="connsiteY26" fmla="*/ 25696 h 1507852"/>
                <a:gd name="connsiteX27" fmla="*/ 714429 w 1541885"/>
                <a:gd name="connsiteY27" fmla="*/ 2836 h 1507852"/>
                <a:gd name="connsiteX28" fmla="*/ 358194 w 1541885"/>
                <a:gd name="connsiteY28" fmla="*/ 86656 h 1507852"/>
                <a:gd name="connsiteX29" fmla="*/ 83874 w 1541885"/>
                <a:gd name="connsiteY29" fmla="*/ 374311 h 1507852"/>
                <a:gd name="connsiteX30" fmla="*/ 3864 w 1541885"/>
                <a:gd name="connsiteY30" fmla="*/ 661966 h 1507852"/>
                <a:gd name="connsiteX0" fmla="*/ 3864 w 1541885"/>
                <a:gd name="connsiteY0" fmla="*/ 663510 h 1509396"/>
                <a:gd name="connsiteX1" fmla="*/ 41964 w 1541885"/>
                <a:gd name="connsiteY1" fmla="*/ 831150 h 1509396"/>
                <a:gd name="connsiteX2" fmla="*/ 34344 w 1541885"/>
                <a:gd name="connsiteY2" fmla="*/ 871155 h 1509396"/>
                <a:gd name="connsiteX3" fmla="*/ 5769 w 1541885"/>
                <a:gd name="connsiteY3" fmla="*/ 888300 h 1509396"/>
                <a:gd name="connsiteX4" fmla="*/ 5769 w 1541885"/>
                <a:gd name="connsiteY4" fmla="*/ 991170 h 1509396"/>
                <a:gd name="connsiteX5" fmla="*/ 66729 w 1541885"/>
                <a:gd name="connsiteY5" fmla="*/ 1105470 h 1509396"/>
                <a:gd name="connsiteX6" fmla="*/ 110544 w 1541885"/>
                <a:gd name="connsiteY6" fmla="*/ 1143570 h 1509396"/>
                <a:gd name="connsiteX7" fmla="*/ 95304 w 1541885"/>
                <a:gd name="connsiteY7" fmla="*/ 1265490 h 1509396"/>
                <a:gd name="connsiteX8" fmla="*/ 127689 w 1541885"/>
                <a:gd name="connsiteY8" fmla="*/ 1356930 h 1509396"/>
                <a:gd name="connsiteX9" fmla="*/ 222939 w 1541885"/>
                <a:gd name="connsiteY9" fmla="*/ 1421700 h 1509396"/>
                <a:gd name="connsiteX10" fmla="*/ 405819 w 1541885"/>
                <a:gd name="connsiteY10" fmla="*/ 1478850 h 1509396"/>
                <a:gd name="connsiteX11" fmla="*/ 664899 w 1541885"/>
                <a:gd name="connsiteY11" fmla="*/ 1509330 h 1509396"/>
                <a:gd name="connsiteX12" fmla="*/ 899214 w 1541885"/>
                <a:gd name="connsiteY12" fmla="*/ 1471230 h 1509396"/>
                <a:gd name="connsiteX13" fmla="*/ 1122099 w 1541885"/>
                <a:gd name="connsiteY13" fmla="*/ 1387410 h 1509396"/>
                <a:gd name="connsiteX14" fmla="*/ 1272594 w 1541885"/>
                <a:gd name="connsiteY14" fmla="*/ 1254060 h 1509396"/>
                <a:gd name="connsiteX15" fmla="*/ 1308789 w 1541885"/>
                <a:gd name="connsiteY15" fmla="*/ 1278825 h 1509396"/>
                <a:gd name="connsiteX16" fmla="*/ 1407849 w 1541885"/>
                <a:gd name="connsiteY16" fmla="*/ 1261680 h 1509396"/>
                <a:gd name="connsiteX17" fmla="*/ 1476429 w 1541885"/>
                <a:gd name="connsiteY17" fmla="*/ 1187385 h 1509396"/>
                <a:gd name="connsiteX18" fmla="*/ 1535484 w 1541885"/>
                <a:gd name="connsiteY18" fmla="*/ 1090230 h 1509396"/>
                <a:gd name="connsiteX19" fmla="*/ 1529769 w 1541885"/>
                <a:gd name="connsiteY19" fmla="*/ 981645 h 1509396"/>
                <a:gd name="connsiteX20" fmla="*/ 1457379 w 1541885"/>
                <a:gd name="connsiteY20" fmla="*/ 907350 h 1509396"/>
                <a:gd name="connsiteX21" fmla="*/ 1392609 w 1541885"/>
                <a:gd name="connsiteY21" fmla="*/ 909255 h 1509396"/>
                <a:gd name="connsiteX22" fmla="*/ 1417374 w 1541885"/>
                <a:gd name="connsiteY22" fmla="*/ 844485 h 1509396"/>
                <a:gd name="connsiteX23" fmla="*/ 1474524 w 1541885"/>
                <a:gd name="connsiteY23" fmla="*/ 482535 h 1509396"/>
                <a:gd name="connsiteX24" fmla="*/ 1396419 w 1541885"/>
                <a:gd name="connsiteY24" fmla="*/ 219645 h 1509396"/>
                <a:gd name="connsiteX25" fmla="*/ 1230684 w 1541885"/>
                <a:gd name="connsiteY25" fmla="*/ 86295 h 1509396"/>
                <a:gd name="connsiteX26" fmla="*/ 1034469 w 1541885"/>
                <a:gd name="connsiteY26" fmla="*/ 19620 h 1509396"/>
                <a:gd name="connsiteX27" fmla="*/ 714429 w 1541885"/>
                <a:gd name="connsiteY27" fmla="*/ 4380 h 1509396"/>
                <a:gd name="connsiteX28" fmla="*/ 358194 w 1541885"/>
                <a:gd name="connsiteY28" fmla="*/ 88200 h 1509396"/>
                <a:gd name="connsiteX29" fmla="*/ 83874 w 1541885"/>
                <a:gd name="connsiteY29" fmla="*/ 375855 h 1509396"/>
                <a:gd name="connsiteX30" fmla="*/ 3864 w 1541885"/>
                <a:gd name="connsiteY30" fmla="*/ 663510 h 1509396"/>
                <a:gd name="connsiteX0" fmla="*/ 3864 w 1541885"/>
                <a:gd name="connsiteY0" fmla="*/ 663510 h 1509396"/>
                <a:gd name="connsiteX1" fmla="*/ 41964 w 1541885"/>
                <a:gd name="connsiteY1" fmla="*/ 831150 h 1509396"/>
                <a:gd name="connsiteX2" fmla="*/ 34344 w 1541885"/>
                <a:gd name="connsiteY2" fmla="*/ 871155 h 1509396"/>
                <a:gd name="connsiteX3" fmla="*/ 5769 w 1541885"/>
                <a:gd name="connsiteY3" fmla="*/ 888300 h 1509396"/>
                <a:gd name="connsiteX4" fmla="*/ 5769 w 1541885"/>
                <a:gd name="connsiteY4" fmla="*/ 991170 h 1509396"/>
                <a:gd name="connsiteX5" fmla="*/ 66729 w 1541885"/>
                <a:gd name="connsiteY5" fmla="*/ 1105470 h 1509396"/>
                <a:gd name="connsiteX6" fmla="*/ 110544 w 1541885"/>
                <a:gd name="connsiteY6" fmla="*/ 1143570 h 1509396"/>
                <a:gd name="connsiteX7" fmla="*/ 95304 w 1541885"/>
                <a:gd name="connsiteY7" fmla="*/ 1265490 h 1509396"/>
                <a:gd name="connsiteX8" fmla="*/ 127689 w 1541885"/>
                <a:gd name="connsiteY8" fmla="*/ 1356930 h 1509396"/>
                <a:gd name="connsiteX9" fmla="*/ 222939 w 1541885"/>
                <a:gd name="connsiteY9" fmla="*/ 1421700 h 1509396"/>
                <a:gd name="connsiteX10" fmla="*/ 405819 w 1541885"/>
                <a:gd name="connsiteY10" fmla="*/ 1478850 h 1509396"/>
                <a:gd name="connsiteX11" fmla="*/ 664899 w 1541885"/>
                <a:gd name="connsiteY11" fmla="*/ 1509330 h 1509396"/>
                <a:gd name="connsiteX12" fmla="*/ 899214 w 1541885"/>
                <a:gd name="connsiteY12" fmla="*/ 1471230 h 1509396"/>
                <a:gd name="connsiteX13" fmla="*/ 1122099 w 1541885"/>
                <a:gd name="connsiteY13" fmla="*/ 1387410 h 1509396"/>
                <a:gd name="connsiteX14" fmla="*/ 1272594 w 1541885"/>
                <a:gd name="connsiteY14" fmla="*/ 1254060 h 1509396"/>
                <a:gd name="connsiteX15" fmla="*/ 1308789 w 1541885"/>
                <a:gd name="connsiteY15" fmla="*/ 1278825 h 1509396"/>
                <a:gd name="connsiteX16" fmla="*/ 1407849 w 1541885"/>
                <a:gd name="connsiteY16" fmla="*/ 1261680 h 1509396"/>
                <a:gd name="connsiteX17" fmla="*/ 1476429 w 1541885"/>
                <a:gd name="connsiteY17" fmla="*/ 1187385 h 1509396"/>
                <a:gd name="connsiteX18" fmla="*/ 1535484 w 1541885"/>
                <a:gd name="connsiteY18" fmla="*/ 1090230 h 1509396"/>
                <a:gd name="connsiteX19" fmla="*/ 1529769 w 1541885"/>
                <a:gd name="connsiteY19" fmla="*/ 981645 h 1509396"/>
                <a:gd name="connsiteX20" fmla="*/ 1457379 w 1541885"/>
                <a:gd name="connsiteY20" fmla="*/ 907350 h 1509396"/>
                <a:gd name="connsiteX21" fmla="*/ 1407849 w 1541885"/>
                <a:gd name="connsiteY21" fmla="*/ 909255 h 1509396"/>
                <a:gd name="connsiteX22" fmla="*/ 1417374 w 1541885"/>
                <a:gd name="connsiteY22" fmla="*/ 844485 h 1509396"/>
                <a:gd name="connsiteX23" fmla="*/ 1474524 w 1541885"/>
                <a:gd name="connsiteY23" fmla="*/ 482535 h 1509396"/>
                <a:gd name="connsiteX24" fmla="*/ 1396419 w 1541885"/>
                <a:gd name="connsiteY24" fmla="*/ 219645 h 1509396"/>
                <a:gd name="connsiteX25" fmla="*/ 1230684 w 1541885"/>
                <a:gd name="connsiteY25" fmla="*/ 86295 h 1509396"/>
                <a:gd name="connsiteX26" fmla="*/ 1034469 w 1541885"/>
                <a:gd name="connsiteY26" fmla="*/ 19620 h 1509396"/>
                <a:gd name="connsiteX27" fmla="*/ 714429 w 1541885"/>
                <a:gd name="connsiteY27" fmla="*/ 4380 h 1509396"/>
                <a:gd name="connsiteX28" fmla="*/ 358194 w 1541885"/>
                <a:gd name="connsiteY28" fmla="*/ 88200 h 1509396"/>
                <a:gd name="connsiteX29" fmla="*/ 83874 w 1541885"/>
                <a:gd name="connsiteY29" fmla="*/ 375855 h 1509396"/>
                <a:gd name="connsiteX30" fmla="*/ 3864 w 1541885"/>
                <a:gd name="connsiteY30" fmla="*/ 663510 h 1509396"/>
                <a:gd name="connsiteX0" fmla="*/ 3864 w 1541974"/>
                <a:gd name="connsiteY0" fmla="*/ 663510 h 1509396"/>
                <a:gd name="connsiteX1" fmla="*/ 41964 w 1541974"/>
                <a:gd name="connsiteY1" fmla="*/ 831150 h 1509396"/>
                <a:gd name="connsiteX2" fmla="*/ 34344 w 1541974"/>
                <a:gd name="connsiteY2" fmla="*/ 871155 h 1509396"/>
                <a:gd name="connsiteX3" fmla="*/ 5769 w 1541974"/>
                <a:gd name="connsiteY3" fmla="*/ 888300 h 1509396"/>
                <a:gd name="connsiteX4" fmla="*/ 5769 w 1541974"/>
                <a:gd name="connsiteY4" fmla="*/ 991170 h 1509396"/>
                <a:gd name="connsiteX5" fmla="*/ 66729 w 1541974"/>
                <a:gd name="connsiteY5" fmla="*/ 1105470 h 1509396"/>
                <a:gd name="connsiteX6" fmla="*/ 110544 w 1541974"/>
                <a:gd name="connsiteY6" fmla="*/ 1143570 h 1509396"/>
                <a:gd name="connsiteX7" fmla="*/ 95304 w 1541974"/>
                <a:gd name="connsiteY7" fmla="*/ 1265490 h 1509396"/>
                <a:gd name="connsiteX8" fmla="*/ 127689 w 1541974"/>
                <a:gd name="connsiteY8" fmla="*/ 1356930 h 1509396"/>
                <a:gd name="connsiteX9" fmla="*/ 222939 w 1541974"/>
                <a:gd name="connsiteY9" fmla="*/ 1421700 h 1509396"/>
                <a:gd name="connsiteX10" fmla="*/ 405819 w 1541974"/>
                <a:gd name="connsiteY10" fmla="*/ 1478850 h 1509396"/>
                <a:gd name="connsiteX11" fmla="*/ 664899 w 1541974"/>
                <a:gd name="connsiteY11" fmla="*/ 1509330 h 1509396"/>
                <a:gd name="connsiteX12" fmla="*/ 899214 w 1541974"/>
                <a:gd name="connsiteY12" fmla="*/ 1471230 h 1509396"/>
                <a:gd name="connsiteX13" fmla="*/ 1122099 w 1541974"/>
                <a:gd name="connsiteY13" fmla="*/ 1387410 h 1509396"/>
                <a:gd name="connsiteX14" fmla="*/ 1272594 w 1541974"/>
                <a:gd name="connsiteY14" fmla="*/ 1254060 h 1509396"/>
                <a:gd name="connsiteX15" fmla="*/ 1308789 w 1541974"/>
                <a:gd name="connsiteY15" fmla="*/ 1278825 h 1509396"/>
                <a:gd name="connsiteX16" fmla="*/ 1407849 w 1541974"/>
                <a:gd name="connsiteY16" fmla="*/ 1261680 h 1509396"/>
                <a:gd name="connsiteX17" fmla="*/ 1476429 w 1541974"/>
                <a:gd name="connsiteY17" fmla="*/ 1187385 h 1509396"/>
                <a:gd name="connsiteX18" fmla="*/ 1535484 w 1541974"/>
                <a:gd name="connsiteY18" fmla="*/ 1090230 h 1509396"/>
                <a:gd name="connsiteX19" fmla="*/ 1531674 w 1541974"/>
                <a:gd name="connsiteY19" fmla="*/ 958785 h 1509396"/>
                <a:gd name="connsiteX20" fmla="*/ 1457379 w 1541974"/>
                <a:gd name="connsiteY20" fmla="*/ 907350 h 1509396"/>
                <a:gd name="connsiteX21" fmla="*/ 1407849 w 1541974"/>
                <a:gd name="connsiteY21" fmla="*/ 909255 h 1509396"/>
                <a:gd name="connsiteX22" fmla="*/ 1417374 w 1541974"/>
                <a:gd name="connsiteY22" fmla="*/ 844485 h 1509396"/>
                <a:gd name="connsiteX23" fmla="*/ 1474524 w 1541974"/>
                <a:gd name="connsiteY23" fmla="*/ 482535 h 1509396"/>
                <a:gd name="connsiteX24" fmla="*/ 1396419 w 1541974"/>
                <a:gd name="connsiteY24" fmla="*/ 219645 h 1509396"/>
                <a:gd name="connsiteX25" fmla="*/ 1230684 w 1541974"/>
                <a:gd name="connsiteY25" fmla="*/ 86295 h 1509396"/>
                <a:gd name="connsiteX26" fmla="*/ 1034469 w 1541974"/>
                <a:gd name="connsiteY26" fmla="*/ 19620 h 1509396"/>
                <a:gd name="connsiteX27" fmla="*/ 714429 w 1541974"/>
                <a:gd name="connsiteY27" fmla="*/ 4380 h 1509396"/>
                <a:gd name="connsiteX28" fmla="*/ 358194 w 1541974"/>
                <a:gd name="connsiteY28" fmla="*/ 88200 h 1509396"/>
                <a:gd name="connsiteX29" fmla="*/ 83874 w 1541974"/>
                <a:gd name="connsiteY29" fmla="*/ 375855 h 1509396"/>
                <a:gd name="connsiteX30" fmla="*/ 3864 w 1541974"/>
                <a:gd name="connsiteY30" fmla="*/ 663510 h 1509396"/>
                <a:gd name="connsiteX0" fmla="*/ 3864 w 1541092"/>
                <a:gd name="connsiteY0" fmla="*/ 663510 h 1509396"/>
                <a:gd name="connsiteX1" fmla="*/ 41964 w 1541092"/>
                <a:gd name="connsiteY1" fmla="*/ 831150 h 1509396"/>
                <a:gd name="connsiteX2" fmla="*/ 34344 w 1541092"/>
                <a:gd name="connsiteY2" fmla="*/ 871155 h 1509396"/>
                <a:gd name="connsiteX3" fmla="*/ 5769 w 1541092"/>
                <a:gd name="connsiteY3" fmla="*/ 888300 h 1509396"/>
                <a:gd name="connsiteX4" fmla="*/ 5769 w 1541092"/>
                <a:gd name="connsiteY4" fmla="*/ 991170 h 1509396"/>
                <a:gd name="connsiteX5" fmla="*/ 66729 w 1541092"/>
                <a:gd name="connsiteY5" fmla="*/ 1105470 h 1509396"/>
                <a:gd name="connsiteX6" fmla="*/ 110544 w 1541092"/>
                <a:gd name="connsiteY6" fmla="*/ 1143570 h 1509396"/>
                <a:gd name="connsiteX7" fmla="*/ 95304 w 1541092"/>
                <a:gd name="connsiteY7" fmla="*/ 1265490 h 1509396"/>
                <a:gd name="connsiteX8" fmla="*/ 127689 w 1541092"/>
                <a:gd name="connsiteY8" fmla="*/ 1356930 h 1509396"/>
                <a:gd name="connsiteX9" fmla="*/ 222939 w 1541092"/>
                <a:gd name="connsiteY9" fmla="*/ 1421700 h 1509396"/>
                <a:gd name="connsiteX10" fmla="*/ 405819 w 1541092"/>
                <a:gd name="connsiteY10" fmla="*/ 1478850 h 1509396"/>
                <a:gd name="connsiteX11" fmla="*/ 664899 w 1541092"/>
                <a:gd name="connsiteY11" fmla="*/ 1509330 h 1509396"/>
                <a:gd name="connsiteX12" fmla="*/ 899214 w 1541092"/>
                <a:gd name="connsiteY12" fmla="*/ 1471230 h 1509396"/>
                <a:gd name="connsiteX13" fmla="*/ 1122099 w 1541092"/>
                <a:gd name="connsiteY13" fmla="*/ 1387410 h 1509396"/>
                <a:gd name="connsiteX14" fmla="*/ 1272594 w 1541092"/>
                <a:gd name="connsiteY14" fmla="*/ 1254060 h 1509396"/>
                <a:gd name="connsiteX15" fmla="*/ 1308789 w 1541092"/>
                <a:gd name="connsiteY15" fmla="*/ 1278825 h 1509396"/>
                <a:gd name="connsiteX16" fmla="*/ 1407849 w 1541092"/>
                <a:gd name="connsiteY16" fmla="*/ 1261680 h 1509396"/>
                <a:gd name="connsiteX17" fmla="*/ 1489764 w 1541092"/>
                <a:gd name="connsiteY17" fmla="*/ 1189290 h 1509396"/>
                <a:gd name="connsiteX18" fmla="*/ 1535484 w 1541092"/>
                <a:gd name="connsiteY18" fmla="*/ 1090230 h 1509396"/>
                <a:gd name="connsiteX19" fmla="*/ 1531674 w 1541092"/>
                <a:gd name="connsiteY19" fmla="*/ 958785 h 1509396"/>
                <a:gd name="connsiteX20" fmla="*/ 1457379 w 1541092"/>
                <a:gd name="connsiteY20" fmla="*/ 907350 h 1509396"/>
                <a:gd name="connsiteX21" fmla="*/ 1407849 w 1541092"/>
                <a:gd name="connsiteY21" fmla="*/ 909255 h 1509396"/>
                <a:gd name="connsiteX22" fmla="*/ 1417374 w 1541092"/>
                <a:gd name="connsiteY22" fmla="*/ 844485 h 1509396"/>
                <a:gd name="connsiteX23" fmla="*/ 1474524 w 1541092"/>
                <a:gd name="connsiteY23" fmla="*/ 482535 h 1509396"/>
                <a:gd name="connsiteX24" fmla="*/ 1396419 w 1541092"/>
                <a:gd name="connsiteY24" fmla="*/ 219645 h 1509396"/>
                <a:gd name="connsiteX25" fmla="*/ 1230684 w 1541092"/>
                <a:gd name="connsiteY25" fmla="*/ 86295 h 1509396"/>
                <a:gd name="connsiteX26" fmla="*/ 1034469 w 1541092"/>
                <a:gd name="connsiteY26" fmla="*/ 19620 h 1509396"/>
                <a:gd name="connsiteX27" fmla="*/ 714429 w 1541092"/>
                <a:gd name="connsiteY27" fmla="*/ 4380 h 1509396"/>
                <a:gd name="connsiteX28" fmla="*/ 358194 w 1541092"/>
                <a:gd name="connsiteY28" fmla="*/ 88200 h 1509396"/>
                <a:gd name="connsiteX29" fmla="*/ 83874 w 1541092"/>
                <a:gd name="connsiteY29" fmla="*/ 375855 h 1509396"/>
                <a:gd name="connsiteX30" fmla="*/ 3864 w 1541092"/>
                <a:gd name="connsiteY30" fmla="*/ 663510 h 1509396"/>
                <a:gd name="connsiteX0" fmla="*/ 3864 w 1541092"/>
                <a:gd name="connsiteY0" fmla="*/ 663510 h 1509396"/>
                <a:gd name="connsiteX1" fmla="*/ 41964 w 1541092"/>
                <a:gd name="connsiteY1" fmla="*/ 831150 h 1509396"/>
                <a:gd name="connsiteX2" fmla="*/ 34344 w 1541092"/>
                <a:gd name="connsiteY2" fmla="*/ 871155 h 1509396"/>
                <a:gd name="connsiteX3" fmla="*/ 5769 w 1541092"/>
                <a:gd name="connsiteY3" fmla="*/ 888300 h 1509396"/>
                <a:gd name="connsiteX4" fmla="*/ 5769 w 1541092"/>
                <a:gd name="connsiteY4" fmla="*/ 991170 h 1509396"/>
                <a:gd name="connsiteX5" fmla="*/ 66729 w 1541092"/>
                <a:gd name="connsiteY5" fmla="*/ 1105470 h 1509396"/>
                <a:gd name="connsiteX6" fmla="*/ 110544 w 1541092"/>
                <a:gd name="connsiteY6" fmla="*/ 1143570 h 1509396"/>
                <a:gd name="connsiteX7" fmla="*/ 95304 w 1541092"/>
                <a:gd name="connsiteY7" fmla="*/ 1265490 h 1509396"/>
                <a:gd name="connsiteX8" fmla="*/ 127689 w 1541092"/>
                <a:gd name="connsiteY8" fmla="*/ 1356930 h 1509396"/>
                <a:gd name="connsiteX9" fmla="*/ 222939 w 1541092"/>
                <a:gd name="connsiteY9" fmla="*/ 1421700 h 1509396"/>
                <a:gd name="connsiteX10" fmla="*/ 405819 w 1541092"/>
                <a:gd name="connsiteY10" fmla="*/ 1478850 h 1509396"/>
                <a:gd name="connsiteX11" fmla="*/ 664899 w 1541092"/>
                <a:gd name="connsiteY11" fmla="*/ 1509330 h 1509396"/>
                <a:gd name="connsiteX12" fmla="*/ 899214 w 1541092"/>
                <a:gd name="connsiteY12" fmla="*/ 1471230 h 1509396"/>
                <a:gd name="connsiteX13" fmla="*/ 1122099 w 1541092"/>
                <a:gd name="connsiteY13" fmla="*/ 1387410 h 1509396"/>
                <a:gd name="connsiteX14" fmla="*/ 1276404 w 1541092"/>
                <a:gd name="connsiteY14" fmla="*/ 1263585 h 1509396"/>
                <a:gd name="connsiteX15" fmla="*/ 1308789 w 1541092"/>
                <a:gd name="connsiteY15" fmla="*/ 1278825 h 1509396"/>
                <a:gd name="connsiteX16" fmla="*/ 1407849 w 1541092"/>
                <a:gd name="connsiteY16" fmla="*/ 1261680 h 1509396"/>
                <a:gd name="connsiteX17" fmla="*/ 1489764 w 1541092"/>
                <a:gd name="connsiteY17" fmla="*/ 1189290 h 1509396"/>
                <a:gd name="connsiteX18" fmla="*/ 1535484 w 1541092"/>
                <a:gd name="connsiteY18" fmla="*/ 1090230 h 1509396"/>
                <a:gd name="connsiteX19" fmla="*/ 1531674 w 1541092"/>
                <a:gd name="connsiteY19" fmla="*/ 958785 h 1509396"/>
                <a:gd name="connsiteX20" fmla="*/ 1457379 w 1541092"/>
                <a:gd name="connsiteY20" fmla="*/ 907350 h 1509396"/>
                <a:gd name="connsiteX21" fmla="*/ 1407849 w 1541092"/>
                <a:gd name="connsiteY21" fmla="*/ 909255 h 1509396"/>
                <a:gd name="connsiteX22" fmla="*/ 1417374 w 1541092"/>
                <a:gd name="connsiteY22" fmla="*/ 844485 h 1509396"/>
                <a:gd name="connsiteX23" fmla="*/ 1474524 w 1541092"/>
                <a:gd name="connsiteY23" fmla="*/ 482535 h 1509396"/>
                <a:gd name="connsiteX24" fmla="*/ 1396419 w 1541092"/>
                <a:gd name="connsiteY24" fmla="*/ 219645 h 1509396"/>
                <a:gd name="connsiteX25" fmla="*/ 1230684 w 1541092"/>
                <a:gd name="connsiteY25" fmla="*/ 86295 h 1509396"/>
                <a:gd name="connsiteX26" fmla="*/ 1034469 w 1541092"/>
                <a:gd name="connsiteY26" fmla="*/ 19620 h 1509396"/>
                <a:gd name="connsiteX27" fmla="*/ 714429 w 1541092"/>
                <a:gd name="connsiteY27" fmla="*/ 4380 h 1509396"/>
                <a:gd name="connsiteX28" fmla="*/ 358194 w 1541092"/>
                <a:gd name="connsiteY28" fmla="*/ 88200 h 1509396"/>
                <a:gd name="connsiteX29" fmla="*/ 83874 w 1541092"/>
                <a:gd name="connsiteY29" fmla="*/ 375855 h 1509396"/>
                <a:gd name="connsiteX30" fmla="*/ 3864 w 1541092"/>
                <a:gd name="connsiteY30" fmla="*/ 663510 h 1509396"/>
                <a:gd name="connsiteX0" fmla="*/ 7062 w 1544290"/>
                <a:gd name="connsiteY0" fmla="*/ 663510 h 1509396"/>
                <a:gd name="connsiteX1" fmla="*/ 45162 w 1544290"/>
                <a:gd name="connsiteY1" fmla="*/ 831150 h 1509396"/>
                <a:gd name="connsiteX2" fmla="*/ 37542 w 1544290"/>
                <a:gd name="connsiteY2" fmla="*/ 871155 h 1509396"/>
                <a:gd name="connsiteX3" fmla="*/ 3252 w 1544290"/>
                <a:gd name="connsiteY3" fmla="*/ 901635 h 1509396"/>
                <a:gd name="connsiteX4" fmla="*/ 8967 w 1544290"/>
                <a:gd name="connsiteY4" fmla="*/ 991170 h 1509396"/>
                <a:gd name="connsiteX5" fmla="*/ 69927 w 1544290"/>
                <a:gd name="connsiteY5" fmla="*/ 1105470 h 1509396"/>
                <a:gd name="connsiteX6" fmla="*/ 113742 w 1544290"/>
                <a:gd name="connsiteY6" fmla="*/ 1143570 h 1509396"/>
                <a:gd name="connsiteX7" fmla="*/ 98502 w 1544290"/>
                <a:gd name="connsiteY7" fmla="*/ 1265490 h 1509396"/>
                <a:gd name="connsiteX8" fmla="*/ 130887 w 1544290"/>
                <a:gd name="connsiteY8" fmla="*/ 1356930 h 1509396"/>
                <a:gd name="connsiteX9" fmla="*/ 226137 w 1544290"/>
                <a:gd name="connsiteY9" fmla="*/ 1421700 h 1509396"/>
                <a:gd name="connsiteX10" fmla="*/ 409017 w 1544290"/>
                <a:gd name="connsiteY10" fmla="*/ 1478850 h 1509396"/>
                <a:gd name="connsiteX11" fmla="*/ 668097 w 1544290"/>
                <a:gd name="connsiteY11" fmla="*/ 1509330 h 1509396"/>
                <a:gd name="connsiteX12" fmla="*/ 902412 w 1544290"/>
                <a:gd name="connsiteY12" fmla="*/ 1471230 h 1509396"/>
                <a:gd name="connsiteX13" fmla="*/ 1125297 w 1544290"/>
                <a:gd name="connsiteY13" fmla="*/ 1387410 h 1509396"/>
                <a:gd name="connsiteX14" fmla="*/ 1279602 w 1544290"/>
                <a:gd name="connsiteY14" fmla="*/ 1263585 h 1509396"/>
                <a:gd name="connsiteX15" fmla="*/ 1311987 w 1544290"/>
                <a:gd name="connsiteY15" fmla="*/ 1278825 h 1509396"/>
                <a:gd name="connsiteX16" fmla="*/ 1411047 w 1544290"/>
                <a:gd name="connsiteY16" fmla="*/ 1261680 h 1509396"/>
                <a:gd name="connsiteX17" fmla="*/ 1492962 w 1544290"/>
                <a:gd name="connsiteY17" fmla="*/ 1189290 h 1509396"/>
                <a:gd name="connsiteX18" fmla="*/ 1538682 w 1544290"/>
                <a:gd name="connsiteY18" fmla="*/ 1090230 h 1509396"/>
                <a:gd name="connsiteX19" fmla="*/ 1534872 w 1544290"/>
                <a:gd name="connsiteY19" fmla="*/ 958785 h 1509396"/>
                <a:gd name="connsiteX20" fmla="*/ 1460577 w 1544290"/>
                <a:gd name="connsiteY20" fmla="*/ 907350 h 1509396"/>
                <a:gd name="connsiteX21" fmla="*/ 1411047 w 1544290"/>
                <a:gd name="connsiteY21" fmla="*/ 909255 h 1509396"/>
                <a:gd name="connsiteX22" fmla="*/ 1420572 w 1544290"/>
                <a:gd name="connsiteY22" fmla="*/ 844485 h 1509396"/>
                <a:gd name="connsiteX23" fmla="*/ 1477722 w 1544290"/>
                <a:gd name="connsiteY23" fmla="*/ 482535 h 1509396"/>
                <a:gd name="connsiteX24" fmla="*/ 1399617 w 1544290"/>
                <a:gd name="connsiteY24" fmla="*/ 219645 h 1509396"/>
                <a:gd name="connsiteX25" fmla="*/ 1233882 w 1544290"/>
                <a:gd name="connsiteY25" fmla="*/ 86295 h 1509396"/>
                <a:gd name="connsiteX26" fmla="*/ 1037667 w 1544290"/>
                <a:gd name="connsiteY26" fmla="*/ 19620 h 1509396"/>
                <a:gd name="connsiteX27" fmla="*/ 717627 w 1544290"/>
                <a:gd name="connsiteY27" fmla="*/ 4380 h 1509396"/>
                <a:gd name="connsiteX28" fmla="*/ 361392 w 1544290"/>
                <a:gd name="connsiteY28" fmla="*/ 88200 h 1509396"/>
                <a:gd name="connsiteX29" fmla="*/ 87072 w 1544290"/>
                <a:gd name="connsiteY29" fmla="*/ 375855 h 1509396"/>
                <a:gd name="connsiteX30" fmla="*/ 7062 w 1544290"/>
                <a:gd name="connsiteY30" fmla="*/ 663510 h 1509396"/>
                <a:gd name="connsiteX0" fmla="*/ 7062 w 1544290"/>
                <a:gd name="connsiteY0" fmla="*/ 663510 h 1509396"/>
                <a:gd name="connsiteX1" fmla="*/ 45162 w 1544290"/>
                <a:gd name="connsiteY1" fmla="*/ 831150 h 1509396"/>
                <a:gd name="connsiteX2" fmla="*/ 37542 w 1544290"/>
                <a:gd name="connsiteY2" fmla="*/ 871155 h 1509396"/>
                <a:gd name="connsiteX3" fmla="*/ 3252 w 1544290"/>
                <a:gd name="connsiteY3" fmla="*/ 901635 h 1509396"/>
                <a:gd name="connsiteX4" fmla="*/ 8967 w 1544290"/>
                <a:gd name="connsiteY4" fmla="*/ 991170 h 1509396"/>
                <a:gd name="connsiteX5" fmla="*/ 69927 w 1544290"/>
                <a:gd name="connsiteY5" fmla="*/ 1105470 h 1509396"/>
                <a:gd name="connsiteX6" fmla="*/ 113742 w 1544290"/>
                <a:gd name="connsiteY6" fmla="*/ 1143570 h 1509396"/>
                <a:gd name="connsiteX7" fmla="*/ 98502 w 1544290"/>
                <a:gd name="connsiteY7" fmla="*/ 1265490 h 1509396"/>
                <a:gd name="connsiteX8" fmla="*/ 130887 w 1544290"/>
                <a:gd name="connsiteY8" fmla="*/ 1356930 h 1509396"/>
                <a:gd name="connsiteX9" fmla="*/ 226137 w 1544290"/>
                <a:gd name="connsiteY9" fmla="*/ 1421700 h 1509396"/>
                <a:gd name="connsiteX10" fmla="*/ 409017 w 1544290"/>
                <a:gd name="connsiteY10" fmla="*/ 1478850 h 1509396"/>
                <a:gd name="connsiteX11" fmla="*/ 668097 w 1544290"/>
                <a:gd name="connsiteY11" fmla="*/ 1509330 h 1509396"/>
                <a:gd name="connsiteX12" fmla="*/ 902412 w 1544290"/>
                <a:gd name="connsiteY12" fmla="*/ 1471230 h 1509396"/>
                <a:gd name="connsiteX13" fmla="*/ 1125297 w 1544290"/>
                <a:gd name="connsiteY13" fmla="*/ 1387410 h 1509396"/>
                <a:gd name="connsiteX14" fmla="*/ 1279602 w 1544290"/>
                <a:gd name="connsiteY14" fmla="*/ 1263585 h 1509396"/>
                <a:gd name="connsiteX15" fmla="*/ 1311987 w 1544290"/>
                <a:gd name="connsiteY15" fmla="*/ 1278825 h 1509396"/>
                <a:gd name="connsiteX16" fmla="*/ 1411047 w 1544290"/>
                <a:gd name="connsiteY16" fmla="*/ 1261680 h 1509396"/>
                <a:gd name="connsiteX17" fmla="*/ 1492962 w 1544290"/>
                <a:gd name="connsiteY17" fmla="*/ 1189290 h 1509396"/>
                <a:gd name="connsiteX18" fmla="*/ 1538682 w 1544290"/>
                <a:gd name="connsiteY18" fmla="*/ 1090230 h 1509396"/>
                <a:gd name="connsiteX19" fmla="*/ 1534872 w 1544290"/>
                <a:gd name="connsiteY19" fmla="*/ 958785 h 1509396"/>
                <a:gd name="connsiteX20" fmla="*/ 1460577 w 1544290"/>
                <a:gd name="connsiteY20" fmla="*/ 907350 h 1509396"/>
                <a:gd name="connsiteX21" fmla="*/ 1411047 w 1544290"/>
                <a:gd name="connsiteY21" fmla="*/ 909255 h 1509396"/>
                <a:gd name="connsiteX22" fmla="*/ 1420572 w 1544290"/>
                <a:gd name="connsiteY22" fmla="*/ 844485 h 1509396"/>
                <a:gd name="connsiteX23" fmla="*/ 1477722 w 1544290"/>
                <a:gd name="connsiteY23" fmla="*/ 482535 h 1509396"/>
                <a:gd name="connsiteX24" fmla="*/ 1399617 w 1544290"/>
                <a:gd name="connsiteY24" fmla="*/ 219645 h 1509396"/>
                <a:gd name="connsiteX25" fmla="*/ 1233882 w 1544290"/>
                <a:gd name="connsiteY25" fmla="*/ 86295 h 1509396"/>
                <a:gd name="connsiteX26" fmla="*/ 1037667 w 1544290"/>
                <a:gd name="connsiteY26" fmla="*/ 19620 h 1509396"/>
                <a:gd name="connsiteX27" fmla="*/ 717627 w 1544290"/>
                <a:gd name="connsiteY27" fmla="*/ 4380 h 1509396"/>
                <a:gd name="connsiteX28" fmla="*/ 361392 w 1544290"/>
                <a:gd name="connsiteY28" fmla="*/ 88200 h 1509396"/>
                <a:gd name="connsiteX29" fmla="*/ 87072 w 1544290"/>
                <a:gd name="connsiteY29" fmla="*/ 375855 h 1509396"/>
                <a:gd name="connsiteX30" fmla="*/ 7062 w 1544290"/>
                <a:gd name="connsiteY30" fmla="*/ 663510 h 1509396"/>
                <a:gd name="connsiteX0" fmla="*/ 7910 w 1545138"/>
                <a:gd name="connsiteY0" fmla="*/ 663510 h 1509396"/>
                <a:gd name="connsiteX1" fmla="*/ 46010 w 1545138"/>
                <a:gd name="connsiteY1" fmla="*/ 831150 h 1509396"/>
                <a:gd name="connsiteX2" fmla="*/ 50269 w 1545138"/>
                <a:gd name="connsiteY2" fmla="*/ 875907 h 1509396"/>
                <a:gd name="connsiteX3" fmla="*/ 4100 w 1545138"/>
                <a:gd name="connsiteY3" fmla="*/ 901635 h 1509396"/>
                <a:gd name="connsiteX4" fmla="*/ 9815 w 1545138"/>
                <a:gd name="connsiteY4" fmla="*/ 991170 h 1509396"/>
                <a:gd name="connsiteX5" fmla="*/ 70775 w 1545138"/>
                <a:gd name="connsiteY5" fmla="*/ 1105470 h 1509396"/>
                <a:gd name="connsiteX6" fmla="*/ 114590 w 1545138"/>
                <a:gd name="connsiteY6" fmla="*/ 1143570 h 1509396"/>
                <a:gd name="connsiteX7" fmla="*/ 99350 w 1545138"/>
                <a:gd name="connsiteY7" fmla="*/ 1265490 h 1509396"/>
                <a:gd name="connsiteX8" fmla="*/ 131735 w 1545138"/>
                <a:gd name="connsiteY8" fmla="*/ 1356930 h 1509396"/>
                <a:gd name="connsiteX9" fmla="*/ 226985 w 1545138"/>
                <a:gd name="connsiteY9" fmla="*/ 1421700 h 1509396"/>
                <a:gd name="connsiteX10" fmla="*/ 409865 w 1545138"/>
                <a:gd name="connsiteY10" fmla="*/ 1478850 h 1509396"/>
                <a:gd name="connsiteX11" fmla="*/ 668945 w 1545138"/>
                <a:gd name="connsiteY11" fmla="*/ 1509330 h 1509396"/>
                <a:gd name="connsiteX12" fmla="*/ 903260 w 1545138"/>
                <a:gd name="connsiteY12" fmla="*/ 1471230 h 1509396"/>
                <a:gd name="connsiteX13" fmla="*/ 1126145 w 1545138"/>
                <a:gd name="connsiteY13" fmla="*/ 1387410 h 1509396"/>
                <a:gd name="connsiteX14" fmla="*/ 1280450 w 1545138"/>
                <a:gd name="connsiteY14" fmla="*/ 1263585 h 1509396"/>
                <a:gd name="connsiteX15" fmla="*/ 1312835 w 1545138"/>
                <a:gd name="connsiteY15" fmla="*/ 1278825 h 1509396"/>
                <a:gd name="connsiteX16" fmla="*/ 1411895 w 1545138"/>
                <a:gd name="connsiteY16" fmla="*/ 1261680 h 1509396"/>
                <a:gd name="connsiteX17" fmla="*/ 1493810 w 1545138"/>
                <a:gd name="connsiteY17" fmla="*/ 1189290 h 1509396"/>
                <a:gd name="connsiteX18" fmla="*/ 1539530 w 1545138"/>
                <a:gd name="connsiteY18" fmla="*/ 1090230 h 1509396"/>
                <a:gd name="connsiteX19" fmla="*/ 1535720 w 1545138"/>
                <a:gd name="connsiteY19" fmla="*/ 958785 h 1509396"/>
                <a:gd name="connsiteX20" fmla="*/ 1461425 w 1545138"/>
                <a:gd name="connsiteY20" fmla="*/ 907350 h 1509396"/>
                <a:gd name="connsiteX21" fmla="*/ 1411895 w 1545138"/>
                <a:gd name="connsiteY21" fmla="*/ 909255 h 1509396"/>
                <a:gd name="connsiteX22" fmla="*/ 1421420 w 1545138"/>
                <a:gd name="connsiteY22" fmla="*/ 844485 h 1509396"/>
                <a:gd name="connsiteX23" fmla="*/ 1478570 w 1545138"/>
                <a:gd name="connsiteY23" fmla="*/ 482535 h 1509396"/>
                <a:gd name="connsiteX24" fmla="*/ 1400465 w 1545138"/>
                <a:gd name="connsiteY24" fmla="*/ 219645 h 1509396"/>
                <a:gd name="connsiteX25" fmla="*/ 1234730 w 1545138"/>
                <a:gd name="connsiteY25" fmla="*/ 86295 h 1509396"/>
                <a:gd name="connsiteX26" fmla="*/ 1038515 w 1545138"/>
                <a:gd name="connsiteY26" fmla="*/ 19620 h 1509396"/>
                <a:gd name="connsiteX27" fmla="*/ 718475 w 1545138"/>
                <a:gd name="connsiteY27" fmla="*/ 4380 h 1509396"/>
                <a:gd name="connsiteX28" fmla="*/ 362240 w 1545138"/>
                <a:gd name="connsiteY28" fmla="*/ 88200 h 1509396"/>
                <a:gd name="connsiteX29" fmla="*/ 87920 w 1545138"/>
                <a:gd name="connsiteY29" fmla="*/ 375855 h 1509396"/>
                <a:gd name="connsiteX30" fmla="*/ 7910 w 1545138"/>
                <a:gd name="connsiteY30" fmla="*/ 663510 h 1509396"/>
                <a:gd name="connsiteX0" fmla="*/ 7911 w 1545139"/>
                <a:gd name="connsiteY0" fmla="*/ 663510 h 1509396"/>
                <a:gd name="connsiteX1" fmla="*/ 46011 w 1545139"/>
                <a:gd name="connsiteY1" fmla="*/ 831150 h 1509396"/>
                <a:gd name="connsiteX2" fmla="*/ 50270 w 1545139"/>
                <a:gd name="connsiteY2" fmla="*/ 875907 h 1509396"/>
                <a:gd name="connsiteX3" fmla="*/ 4101 w 1545139"/>
                <a:gd name="connsiteY3" fmla="*/ 887379 h 1509396"/>
                <a:gd name="connsiteX4" fmla="*/ 9816 w 1545139"/>
                <a:gd name="connsiteY4" fmla="*/ 991170 h 1509396"/>
                <a:gd name="connsiteX5" fmla="*/ 70776 w 1545139"/>
                <a:gd name="connsiteY5" fmla="*/ 1105470 h 1509396"/>
                <a:gd name="connsiteX6" fmla="*/ 114591 w 1545139"/>
                <a:gd name="connsiteY6" fmla="*/ 1143570 h 1509396"/>
                <a:gd name="connsiteX7" fmla="*/ 99351 w 1545139"/>
                <a:gd name="connsiteY7" fmla="*/ 1265490 h 1509396"/>
                <a:gd name="connsiteX8" fmla="*/ 131736 w 1545139"/>
                <a:gd name="connsiteY8" fmla="*/ 1356930 h 1509396"/>
                <a:gd name="connsiteX9" fmla="*/ 226986 w 1545139"/>
                <a:gd name="connsiteY9" fmla="*/ 1421700 h 1509396"/>
                <a:gd name="connsiteX10" fmla="*/ 409866 w 1545139"/>
                <a:gd name="connsiteY10" fmla="*/ 1478850 h 1509396"/>
                <a:gd name="connsiteX11" fmla="*/ 668946 w 1545139"/>
                <a:gd name="connsiteY11" fmla="*/ 1509330 h 1509396"/>
                <a:gd name="connsiteX12" fmla="*/ 903261 w 1545139"/>
                <a:gd name="connsiteY12" fmla="*/ 1471230 h 1509396"/>
                <a:gd name="connsiteX13" fmla="*/ 1126146 w 1545139"/>
                <a:gd name="connsiteY13" fmla="*/ 1387410 h 1509396"/>
                <a:gd name="connsiteX14" fmla="*/ 1280451 w 1545139"/>
                <a:gd name="connsiteY14" fmla="*/ 1263585 h 1509396"/>
                <a:gd name="connsiteX15" fmla="*/ 1312836 w 1545139"/>
                <a:gd name="connsiteY15" fmla="*/ 1278825 h 1509396"/>
                <a:gd name="connsiteX16" fmla="*/ 1411896 w 1545139"/>
                <a:gd name="connsiteY16" fmla="*/ 1261680 h 1509396"/>
                <a:gd name="connsiteX17" fmla="*/ 1493811 w 1545139"/>
                <a:gd name="connsiteY17" fmla="*/ 1189290 h 1509396"/>
                <a:gd name="connsiteX18" fmla="*/ 1539531 w 1545139"/>
                <a:gd name="connsiteY18" fmla="*/ 1090230 h 1509396"/>
                <a:gd name="connsiteX19" fmla="*/ 1535721 w 1545139"/>
                <a:gd name="connsiteY19" fmla="*/ 958785 h 1509396"/>
                <a:gd name="connsiteX20" fmla="*/ 1461426 w 1545139"/>
                <a:gd name="connsiteY20" fmla="*/ 907350 h 1509396"/>
                <a:gd name="connsiteX21" fmla="*/ 1411896 w 1545139"/>
                <a:gd name="connsiteY21" fmla="*/ 909255 h 1509396"/>
                <a:gd name="connsiteX22" fmla="*/ 1421421 w 1545139"/>
                <a:gd name="connsiteY22" fmla="*/ 844485 h 1509396"/>
                <a:gd name="connsiteX23" fmla="*/ 1478571 w 1545139"/>
                <a:gd name="connsiteY23" fmla="*/ 482535 h 1509396"/>
                <a:gd name="connsiteX24" fmla="*/ 1400466 w 1545139"/>
                <a:gd name="connsiteY24" fmla="*/ 219645 h 1509396"/>
                <a:gd name="connsiteX25" fmla="*/ 1234731 w 1545139"/>
                <a:gd name="connsiteY25" fmla="*/ 86295 h 1509396"/>
                <a:gd name="connsiteX26" fmla="*/ 1038516 w 1545139"/>
                <a:gd name="connsiteY26" fmla="*/ 19620 h 1509396"/>
                <a:gd name="connsiteX27" fmla="*/ 718476 w 1545139"/>
                <a:gd name="connsiteY27" fmla="*/ 4380 h 1509396"/>
                <a:gd name="connsiteX28" fmla="*/ 362241 w 1545139"/>
                <a:gd name="connsiteY28" fmla="*/ 88200 h 1509396"/>
                <a:gd name="connsiteX29" fmla="*/ 87921 w 1545139"/>
                <a:gd name="connsiteY29" fmla="*/ 375855 h 1509396"/>
                <a:gd name="connsiteX30" fmla="*/ 7911 w 1545139"/>
                <a:gd name="connsiteY30" fmla="*/ 663510 h 1509396"/>
                <a:gd name="connsiteX0" fmla="*/ 9982 w 1547210"/>
                <a:gd name="connsiteY0" fmla="*/ 663510 h 1509396"/>
                <a:gd name="connsiteX1" fmla="*/ 48082 w 1547210"/>
                <a:gd name="connsiteY1" fmla="*/ 831150 h 1509396"/>
                <a:gd name="connsiteX2" fmla="*/ 52341 w 1547210"/>
                <a:gd name="connsiteY2" fmla="*/ 875907 h 1509396"/>
                <a:gd name="connsiteX3" fmla="*/ 6172 w 1547210"/>
                <a:gd name="connsiteY3" fmla="*/ 887379 h 1509396"/>
                <a:gd name="connsiteX4" fmla="*/ 11887 w 1547210"/>
                <a:gd name="connsiteY4" fmla="*/ 991170 h 1509396"/>
                <a:gd name="connsiteX5" fmla="*/ 72847 w 1547210"/>
                <a:gd name="connsiteY5" fmla="*/ 1105470 h 1509396"/>
                <a:gd name="connsiteX6" fmla="*/ 116662 w 1547210"/>
                <a:gd name="connsiteY6" fmla="*/ 1143570 h 1509396"/>
                <a:gd name="connsiteX7" fmla="*/ 101422 w 1547210"/>
                <a:gd name="connsiteY7" fmla="*/ 1265490 h 1509396"/>
                <a:gd name="connsiteX8" fmla="*/ 133807 w 1547210"/>
                <a:gd name="connsiteY8" fmla="*/ 1356930 h 1509396"/>
                <a:gd name="connsiteX9" fmla="*/ 229057 w 1547210"/>
                <a:gd name="connsiteY9" fmla="*/ 1421700 h 1509396"/>
                <a:gd name="connsiteX10" fmla="*/ 411937 w 1547210"/>
                <a:gd name="connsiteY10" fmla="*/ 1478850 h 1509396"/>
                <a:gd name="connsiteX11" fmla="*/ 671017 w 1547210"/>
                <a:gd name="connsiteY11" fmla="*/ 1509330 h 1509396"/>
                <a:gd name="connsiteX12" fmla="*/ 905332 w 1547210"/>
                <a:gd name="connsiteY12" fmla="*/ 1471230 h 1509396"/>
                <a:gd name="connsiteX13" fmla="*/ 1128217 w 1547210"/>
                <a:gd name="connsiteY13" fmla="*/ 1387410 h 1509396"/>
                <a:gd name="connsiteX14" fmla="*/ 1282522 w 1547210"/>
                <a:gd name="connsiteY14" fmla="*/ 1263585 h 1509396"/>
                <a:gd name="connsiteX15" fmla="*/ 1314907 w 1547210"/>
                <a:gd name="connsiteY15" fmla="*/ 1278825 h 1509396"/>
                <a:gd name="connsiteX16" fmla="*/ 1413967 w 1547210"/>
                <a:gd name="connsiteY16" fmla="*/ 1261680 h 1509396"/>
                <a:gd name="connsiteX17" fmla="*/ 1495882 w 1547210"/>
                <a:gd name="connsiteY17" fmla="*/ 1189290 h 1509396"/>
                <a:gd name="connsiteX18" fmla="*/ 1541602 w 1547210"/>
                <a:gd name="connsiteY18" fmla="*/ 1090230 h 1509396"/>
                <a:gd name="connsiteX19" fmla="*/ 1537792 w 1547210"/>
                <a:gd name="connsiteY19" fmla="*/ 958785 h 1509396"/>
                <a:gd name="connsiteX20" fmla="*/ 1463497 w 1547210"/>
                <a:gd name="connsiteY20" fmla="*/ 907350 h 1509396"/>
                <a:gd name="connsiteX21" fmla="*/ 1413967 w 1547210"/>
                <a:gd name="connsiteY21" fmla="*/ 909255 h 1509396"/>
                <a:gd name="connsiteX22" fmla="*/ 1423492 w 1547210"/>
                <a:gd name="connsiteY22" fmla="*/ 844485 h 1509396"/>
                <a:gd name="connsiteX23" fmla="*/ 1480642 w 1547210"/>
                <a:gd name="connsiteY23" fmla="*/ 482535 h 1509396"/>
                <a:gd name="connsiteX24" fmla="*/ 1402537 w 1547210"/>
                <a:gd name="connsiteY24" fmla="*/ 219645 h 1509396"/>
                <a:gd name="connsiteX25" fmla="*/ 1236802 w 1547210"/>
                <a:gd name="connsiteY25" fmla="*/ 86295 h 1509396"/>
                <a:gd name="connsiteX26" fmla="*/ 1040587 w 1547210"/>
                <a:gd name="connsiteY26" fmla="*/ 19620 h 1509396"/>
                <a:gd name="connsiteX27" fmla="*/ 720547 w 1547210"/>
                <a:gd name="connsiteY27" fmla="*/ 4380 h 1509396"/>
                <a:gd name="connsiteX28" fmla="*/ 364312 w 1547210"/>
                <a:gd name="connsiteY28" fmla="*/ 88200 h 1509396"/>
                <a:gd name="connsiteX29" fmla="*/ 89992 w 1547210"/>
                <a:gd name="connsiteY29" fmla="*/ 375855 h 1509396"/>
                <a:gd name="connsiteX30" fmla="*/ 9982 w 1547210"/>
                <a:gd name="connsiteY30" fmla="*/ 663510 h 1509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547210" h="1509396">
                  <a:moveTo>
                    <a:pt x="9982" y="663510"/>
                  </a:moveTo>
                  <a:cubicBezTo>
                    <a:pt x="2997" y="739392"/>
                    <a:pt x="41022" y="795751"/>
                    <a:pt x="48082" y="831150"/>
                  </a:cubicBezTo>
                  <a:cubicBezTo>
                    <a:pt x="55142" y="866549"/>
                    <a:pt x="59326" y="866536"/>
                    <a:pt x="52341" y="875907"/>
                  </a:cubicBezTo>
                  <a:cubicBezTo>
                    <a:pt x="45356" y="885278"/>
                    <a:pt x="17665" y="856288"/>
                    <a:pt x="6172" y="887379"/>
                  </a:cubicBezTo>
                  <a:cubicBezTo>
                    <a:pt x="-5321" y="918470"/>
                    <a:pt x="775" y="954822"/>
                    <a:pt x="11887" y="991170"/>
                  </a:cubicBezTo>
                  <a:cubicBezTo>
                    <a:pt x="22999" y="1027518"/>
                    <a:pt x="55384" y="1080070"/>
                    <a:pt x="72847" y="1105470"/>
                  </a:cubicBezTo>
                  <a:cubicBezTo>
                    <a:pt x="90310" y="1130870"/>
                    <a:pt x="111900" y="1116900"/>
                    <a:pt x="116662" y="1143570"/>
                  </a:cubicBezTo>
                  <a:cubicBezTo>
                    <a:pt x="121424" y="1170240"/>
                    <a:pt x="98565" y="1229930"/>
                    <a:pt x="101422" y="1265490"/>
                  </a:cubicBezTo>
                  <a:cubicBezTo>
                    <a:pt x="104279" y="1301050"/>
                    <a:pt x="112535" y="1330895"/>
                    <a:pt x="133807" y="1356930"/>
                  </a:cubicBezTo>
                  <a:cubicBezTo>
                    <a:pt x="155079" y="1382965"/>
                    <a:pt x="182702" y="1401380"/>
                    <a:pt x="229057" y="1421700"/>
                  </a:cubicBezTo>
                  <a:cubicBezTo>
                    <a:pt x="275412" y="1442020"/>
                    <a:pt x="338277" y="1464245"/>
                    <a:pt x="411937" y="1478850"/>
                  </a:cubicBezTo>
                  <a:cubicBezTo>
                    <a:pt x="485597" y="1493455"/>
                    <a:pt x="588785" y="1510600"/>
                    <a:pt x="671017" y="1509330"/>
                  </a:cubicBezTo>
                  <a:cubicBezTo>
                    <a:pt x="753250" y="1508060"/>
                    <a:pt x="829132" y="1491550"/>
                    <a:pt x="905332" y="1471230"/>
                  </a:cubicBezTo>
                  <a:cubicBezTo>
                    <a:pt x="981532" y="1450910"/>
                    <a:pt x="1065352" y="1422018"/>
                    <a:pt x="1128217" y="1387410"/>
                  </a:cubicBezTo>
                  <a:cubicBezTo>
                    <a:pt x="1191082" y="1352803"/>
                    <a:pt x="1251407" y="1281682"/>
                    <a:pt x="1282522" y="1263585"/>
                  </a:cubicBezTo>
                  <a:cubicBezTo>
                    <a:pt x="1313637" y="1245488"/>
                    <a:pt x="1268078" y="1259759"/>
                    <a:pt x="1314907" y="1278825"/>
                  </a:cubicBezTo>
                  <a:cubicBezTo>
                    <a:pt x="1361736" y="1297891"/>
                    <a:pt x="1383805" y="1276602"/>
                    <a:pt x="1413967" y="1261680"/>
                  </a:cubicBezTo>
                  <a:cubicBezTo>
                    <a:pt x="1444129" y="1246758"/>
                    <a:pt x="1474610" y="1217865"/>
                    <a:pt x="1495882" y="1189290"/>
                  </a:cubicBezTo>
                  <a:cubicBezTo>
                    <a:pt x="1517155" y="1160715"/>
                    <a:pt x="1534617" y="1128648"/>
                    <a:pt x="1541602" y="1090230"/>
                  </a:cubicBezTo>
                  <a:cubicBezTo>
                    <a:pt x="1548587" y="1051813"/>
                    <a:pt x="1550810" y="989265"/>
                    <a:pt x="1537792" y="958785"/>
                  </a:cubicBezTo>
                  <a:cubicBezTo>
                    <a:pt x="1524774" y="928305"/>
                    <a:pt x="1484135" y="915605"/>
                    <a:pt x="1463497" y="907350"/>
                  </a:cubicBezTo>
                  <a:cubicBezTo>
                    <a:pt x="1442860" y="899095"/>
                    <a:pt x="1420634" y="919732"/>
                    <a:pt x="1413967" y="909255"/>
                  </a:cubicBezTo>
                  <a:cubicBezTo>
                    <a:pt x="1407300" y="898778"/>
                    <a:pt x="1412380" y="915605"/>
                    <a:pt x="1423492" y="844485"/>
                  </a:cubicBezTo>
                  <a:cubicBezTo>
                    <a:pt x="1434604" y="773365"/>
                    <a:pt x="1484134" y="586675"/>
                    <a:pt x="1480642" y="482535"/>
                  </a:cubicBezTo>
                  <a:cubicBezTo>
                    <a:pt x="1477150" y="378395"/>
                    <a:pt x="1443177" y="285685"/>
                    <a:pt x="1402537" y="219645"/>
                  </a:cubicBezTo>
                  <a:cubicBezTo>
                    <a:pt x="1361897" y="153605"/>
                    <a:pt x="1297127" y="119633"/>
                    <a:pt x="1236802" y="86295"/>
                  </a:cubicBezTo>
                  <a:cubicBezTo>
                    <a:pt x="1176477" y="52957"/>
                    <a:pt x="1126630" y="33273"/>
                    <a:pt x="1040587" y="19620"/>
                  </a:cubicBezTo>
                  <a:cubicBezTo>
                    <a:pt x="954545" y="5968"/>
                    <a:pt x="833259" y="-7050"/>
                    <a:pt x="720547" y="4380"/>
                  </a:cubicBezTo>
                  <a:cubicBezTo>
                    <a:pt x="607835" y="15810"/>
                    <a:pt x="488137" y="36448"/>
                    <a:pt x="364312" y="88200"/>
                  </a:cubicBezTo>
                  <a:cubicBezTo>
                    <a:pt x="240487" y="139952"/>
                    <a:pt x="149047" y="279970"/>
                    <a:pt x="89992" y="375855"/>
                  </a:cubicBezTo>
                  <a:cubicBezTo>
                    <a:pt x="30937" y="471740"/>
                    <a:pt x="16967" y="587628"/>
                    <a:pt x="9982" y="663510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25" name="Oval 24">
              <a:extLst>
                <a:ext uri="{FF2B5EF4-FFF2-40B4-BE49-F238E27FC236}">
                  <a16:creationId xmlns:a16="http://schemas.microsoft.com/office/drawing/2014/main" id="{4251ED30-3065-4C2D-9E1D-ECE096369D1B}"/>
                </a:ext>
              </a:extLst>
            </p:cNvPr>
            <p:cNvSpPr/>
            <p:nvPr/>
          </p:nvSpPr>
          <p:spPr>
            <a:xfrm>
              <a:off x="6079985" y="2556320"/>
              <a:ext cx="152057" cy="166441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C4D08027-3B2B-417F-A32D-39B11759D4BE}"/>
                </a:ext>
              </a:extLst>
            </p:cNvPr>
            <p:cNvSpPr/>
            <p:nvPr/>
          </p:nvSpPr>
          <p:spPr>
            <a:xfrm rot="19763345" flipH="1">
              <a:off x="5469989" y="2430186"/>
              <a:ext cx="254460" cy="94565"/>
            </a:xfrm>
            <a:custGeom>
              <a:avLst/>
              <a:gdLst>
                <a:gd name="connsiteX0" fmla="*/ 224 w 292135"/>
                <a:gd name="connsiteY0" fmla="*/ 59346 h 59716"/>
                <a:gd name="connsiteX1" fmla="*/ 107075 w 292135"/>
                <a:gd name="connsiteY1" fmla="*/ 5920 h 59716"/>
                <a:gd name="connsiteX2" fmla="*/ 292010 w 292135"/>
                <a:gd name="connsiteY2" fmla="*/ 3866 h 59716"/>
                <a:gd name="connsiteX3" fmla="*/ 133788 w 292135"/>
                <a:gd name="connsiteY3" fmla="*/ 28524 h 59716"/>
                <a:gd name="connsiteX4" fmla="*/ 224 w 292135"/>
                <a:gd name="connsiteY4" fmla="*/ 59346 h 59716"/>
                <a:gd name="connsiteX0" fmla="*/ 2 w 291913"/>
                <a:gd name="connsiteY0" fmla="*/ 76080 h 77200"/>
                <a:gd name="connsiteX1" fmla="*/ 131511 w 291913"/>
                <a:gd name="connsiteY1" fmla="*/ 2105 h 77200"/>
                <a:gd name="connsiteX2" fmla="*/ 291788 w 291913"/>
                <a:gd name="connsiteY2" fmla="*/ 20600 h 77200"/>
                <a:gd name="connsiteX3" fmla="*/ 133566 w 291913"/>
                <a:gd name="connsiteY3" fmla="*/ 45258 h 77200"/>
                <a:gd name="connsiteX4" fmla="*/ 2 w 291913"/>
                <a:gd name="connsiteY4" fmla="*/ 76080 h 77200"/>
                <a:gd name="connsiteX0" fmla="*/ 9 w 291925"/>
                <a:gd name="connsiteY0" fmla="*/ 76080 h 76253"/>
                <a:gd name="connsiteX1" fmla="*/ 131518 w 291925"/>
                <a:gd name="connsiteY1" fmla="*/ 2105 h 76253"/>
                <a:gd name="connsiteX2" fmla="*/ 291795 w 291925"/>
                <a:gd name="connsiteY2" fmla="*/ 20600 h 76253"/>
                <a:gd name="connsiteX3" fmla="*/ 137683 w 291925"/>
                <a:gd name="connsiteY3" fmla="*/ 22655 h 76253"/>
                <a:gd name="connsiteX4" fmla="*/ 9 w 291925"/>
                <a:gd name="connsiteY4" fmla="*/ 76080 h 76253"/>
                <a:gd name="connsiteX0" fmla="*/ 9 w 292471"/>
                <a:gd name="connsiteY0" fmla="*/ 76080 h 76253"/>
                <a:gd name="connsiteX1" fmla="*/ 131518 w 292471"/>
                <a:gd name="connsiteY1" fmla="*/ 2105 h 76253"/>
                <a:gd name="connsiteX2" fmla="*/ 291795 w 292471"/>
                <a:gd name="connsiteY2" fmla="*/ 20600 h 76253"/>
                <a:gd name="connsiteX3" fmla="*/ 137683 w 292471"/>
                <a:gd name="connsiteY3" fmla="*/ 22655 h 76253"/>
                <a:gd name="connsiteX4" fmla="*/ 9 w 292471"/>
                <a:gd name="connsiteY4" fmla="*/ 76080 h 76253"/>
                <a:gd name="connsiteX0" fmla="*/ 1258 w 293720"/>
                <a:gd name="connsiteY0" fmla="*/ 76080 h 78680"/>
                <a:gd name="connsiteX1" fmla="*/ 132767 w 293720"/>
                <a:gd name="connsiteY1" fmla="*/ 2105 h 78680"/>
                <a:gd name="connsiteX2" fmla="*/ 293044 w 293720"/>
                <a:gd name="connsiteY2" fmla="*/ 20600 h 78680"/>
                <a:gd name="connsiteX3" fmla="*/ 138932 w 293720"/>
                <a:gd name="connsiteY3" fmla="*/ 22655 h 78680"/>
                <a:gd name="connsiteX4" fmla="*/ 1258 w 293720"/>
                <a:gd name="connsiteY4" fmla="*/ 76080 h 78680"/>
                <a:gd name="connsiteX0" fmla="*/ 1258 w 293044"/>
                <a:gd name="connsiteY0" fmla="*/ 76080 h 78680"/>
                <a:gd name="connsiteX1" fmla="*/ 132767 w 293044"/>
                <a:gd name="connsiteY1" fmla="*/ 2105 h 78680"/>
                <a:gd name="connsiteX2" fmla="*/ 293044 w 293044"/>
                <a:gd name="connsiteY2" fmla="*/ 20600 h 78680"/>
                <a:gd name="connsiteX3" fmla="*/ 138932 w 293044"/>
                <a:gd name="connsiteY3" fmla="*/ 22655 h 78680"/>
                <a:gd name="connsiteX4" fmla="*/ 1258 w 293044"/>
                <a:gd name="connsiteY4" fmla="*/ 76080 h 78680"/>
                <a:gd name="connsiteX0" fmla="*/ 1258 w 293044"/>
                <a:gd name="connsiteY0" fmla="*/ 76080 h 78611"/>
                <a:gd name="connsiteX1" fmla="*/ 132767 w 293044"/>
                <a:gd name="connsiteY1" fmla="*/ 2105 h 78611"/>
                <a:gd name="connsiteX2" fmla="*/ 293044 w 293044"/>
                <a:gd name="connsiteY2" fmla="*/ 20600 h 78611"/>
                <a:gd name="connsiteX3" fmla="*/ 138932 w 293044"/>
                <a:gd name="connsiteY3" fmla="*/ 22655 h 78611"/>
                <a:gd name="connsiteX4" fmla="*/ 1258 w 293044"/>
                <a:gd name="connsiteY4" fmla="*/ 76080 h 78611"/>
                <a:gd name="connsiteX0" fmla="*/ 1236 w 280693"/>
                <a:gd name="connsiteY0" fmla="*/ 79613 h 82337"/>
                <a:gd name="connsiteX1" fmla="*/ 132745 w 280693"/>
                <a:gd name="connsiteY1" fmla="*/ 5638 h 82337"/>
                <a:gd name="connsiteX2" fmla="*/ 280693 w 280693"/>
                <a:gd name="connsiteY2" fmla="*/ 7694 h 82337"/>
                <a:gd name="connsiteX3" fmla="*/ 138910 w 280693"/>
                <a:gd name="connsiteY3" fmla="*/ 26188 h 82337"/>
                <a:gd name="connsiteX4" fmla="*/ 1236 w 280693"/>
                <a:gd name="connsiteY4" fmla="*/ 79613 h 82337"/>
                <a:gd name="connsiteX0" fmla="*/ 39 w 279496"/>
                <a:gd name="connsiteY0" fmla="*/ 76896 h 77018"/>
                <a:gd name="connsiteX1" fmla="*/ 125384 w 279496"/>
                <a:gd name="connsiteY1" fmla="*/ 7030 h 77018"/>
                <a:gd name="connsiteX2" fmla="*/ 279496 w 279496"/>
                <a:gd name="connsiteY2" fmla="*/ 4977 h 77018"/>
                <a:gd name="connsiteX3" fmla="*/ 137713 w 279496"/>
                <a:gd name="connsiteY3" fmla="*/ 23471 h 77018"/>
                <a:gd name="connsiteX4" fmla="*/ 39 w 279496"/>
                <a:gd name="connsiteY4" fmla="*/ 76896 h 77018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650"/>
                <a:gd name="connsiteY0" fmla="*/ 81001 h 81123"/>
                <a:gd name="connsiteX1" fmla="*/ 125408 w 279650"/>
                <a:gd name="connsiteY1" fmla="*/ 11135 h 81123"/>
                <a:gd name="connsiteX2" fmla="*/ 279520 w 279650"/>
                <a:gd name="connsiteY2" fmla="*/ 9082 h 81123"/>
                <a:gd name="connsiteX3" fmla="*/ 137737 w 279650"/>
                <a:gd name="connsiteY3" fmla="*/ 27576 h 81123"/>
                <a:gd name="connsiteX4" fmla="*/ 63 w 279650"/>
                <a:gd name="connsiteY4" fmla="*/ 81001 h 81123"/>
                <a:gd name="connsiteX0" fmla="*/ 63 w 279650"/>
                <a:gd name="connsiteY0" fmla="*/ 81001 h 81234"/>
                <a:gd name="connsiteX1" fmla="*/ 125408 w 279650"/>
                <a:gd name="connsiteY1" fmla="*/ 11135 h 81234"/>
                <a:gd name="connsiteX2" fmla="*/ 279520 w 279650"/>
                <a:gd name="connsiteY2" fmla="*/ 9082 h 81234"/>
                <a:gd name="connsiteX3" fmla="*/ 137737 w 279650"/>
                <a:gd name="connsiteY3" fmla="*/ 27576 h 81234"/>
                <a:gd name="connsiteX4" fmla="*/ 63 w 279650"/>
                <a:gd name="connsiteY4" fmla="*/ 81001 h 81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9650" h="81234">
                  <a:moveTo>
                    <a:pt x="63" y="81001"/>
                  </a:moveTo>
                  <a:cubicBezTo>
                    <a:pt x="-1992" y="78261"/>
                    <a:pt x="45955" y="31340"/>
                    <a:pt x="125408" y="11135"/>
                  </a:cubicBezTo>
                  <a:cubicBezTo>
                    <a:pt x="204861" y="-9070"/>
                    <a:pt x="283288" y="3261"/>
                    <a:pt x="279520" y="9082"/>
                  </a:cubicBezTo>
                  <a:cubicBezTo>
                    <a:pt x="273698" y="23123"/>
                    <a:pt x="250068" y="-7013"/>
                    <a:pt x="137737" y="27576"/>
                  </a:cubicBezTo>
                  <a:cubicBezTo>
                    <a:pt x="25406" y="62165"/>
                    <a:pt x="2118" y="83741"/>
                    <a:pt x="63" y="81001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C0B5AE8E-041E-4EA7-A9CF-C375B871ADE4}"/>
                </a:ext>
              </a:extLst>
            </p:cNvPr>
            <p:cNvSpPr/>
            <p:nvPr/>
          </p:nvSpPr>
          <p:spPr>
            <a:xfrm rot="2106070">
              <a:off x="6018610" y="2436401"/>
              <a:ext cx="279650" cy="94565"/>
            </a:xfrm>
            <a:custGeom>
              <a:avLst/>
              <a:gdLst>
                <a:gd name="connsiteX0" fmla="*/ 224 w 292135"/>
                <a:gd name="connsiteY0" fmla="*/ 59346 h 59716"/>
                <a:gd name="connsiteX1" fmla="*/ 107075 w 292135"/>
                <a:gd name="connsiteY1" fmla="*/ 5920 h 59716"/>
                <a:gd name="connsiteX2" fmla="*/ 292010 w 292135"/>
                <a:gd name="connsiteY2" fmla="*/ 3866 h 59716"/>
                <a:gd name="connsiteX3" fmla="*/ 133788 w 292135"/>
                <a:gd name="connsiteY3" fmla="*/ 28524 h 59716"/>
                <a:gd name="connsiteX4" fmla="*/ 224 w 292135"/>
                <a:gd name="connsiteY4" fmla="*/ 59346 h 59716"/>
                <a:gd name="connsiteX0" fmla="*/ 2 w 291913"/>
                <a:gd name="connsiteY0" fmla="*/ 76080 h 77200"/>
                <a:gd name="connsiteX1" fmla="*/ 131511 w 291913"/>
                <a:gd name="connsiteY1" fmla="*/ 2105 h 77200"/>
                <a:gd name="connsiteX2" fmla="*/ 291788 w 291913"/>
                <a:gd name="connsiteY2" fmla="*/ 20600 h 77200"/>
                <a:gd name="connsiteX3" fmla="*/ 133566 w 291913"/>
                <a:gd name="connsiteY3" fmla="*/ 45258 h 77200"/>
                <a:gd name="connsiteX4" fmla="*/ 2 w 291913"/>
                <a:gd name="connsiteY4" fmla="*/ 76080 h 77200"/>
                <a:gd name="connsiteX0" fmla="*/ 9 w 291925"/>
                <a:gd name="connsiteY0" fmla="*/ 76080 h 76253"/>
                <a:gd name="connsiteX1" fmla="*/ 131518 w 291925"/>
                <a:gd name="connsiteY1" fmla="*/ 2105 h 76253"/>
                <a:gd name="connsiteX2" fmla="*/ 291795 w 291925"/>
                <a:gd name="connsiteY2" fmla="*/ 20600 h 76253"/>
                <a:gd name="connsiteX3" fmla="*/ 137683 w 291925"/>
                <a:gd name="connsiteY3" fmla="*/ 22655 h 76253"/>
                <a:gd name="connsiteX4" fmla="*/ 9 w 291925"/>
                <a:gd name="connsiteY4" fmla="*/ 76080 h 76253"/>
                <a:gd name="connsiteX0" fmla="*/ 9 w 292471"/>
                <a:gd name="connsiteY0" fmla="*/ 76080 h 76253"/>
                <a:gd name="connsiteX1" fmla="*/ 131518 w 292471"/>
                <a:gd name="connsiteY1" fmla="*/ 2105 h 76253"/>
                <a:gd name="connsiteX2" fmla="*/ 291795 w 292471"/>
                <a:gd name="connsiteY2" fmla="*/ 20600 h 76253"/>
                <a:gd name="connsiteX3" fmla="*/ 137683 w 292471"/>
                <a:gd name="connsiteY3" fmla="*/ 22655 h 76253"/>
                <a:gd name="connsiteX4" fmla="*/ 9 w 292471"/>
                <a:gd name="connsiteY4" fmla="*/ 76080 h 76253"/>
                <a:gd name="connsiteX0" fmla="*/ 1258 w 293720"/>
                <a:gd name="connsiteY0" fmla="*/ 76080 h 78680"/>
                <a:gd name="connsiteX1" fmla="*/ 132767 w 293720"/>
                <a:gd name="connsiteY1" fmla="*/ 2105 h 78680"/>
                <a:gd name="connsiteX2" fmla="*/ 293044 w 293720"/>
                <a:gd name="connsiteY2" fmla="*/ 20600 h 78680"/>
                <a:gd name="connsiteX3" fmla="*/ 138932 w 293720"/>
                <a:gd name="connsiteY3" fmla="*/ 22655 h 78680"/>
                <a:gd name="connsiteX4" fmla="*/ 1258 w 293720"/>
                <a:gd name="connsiteY4" fmla="*/ 76080 h 78680"/>
                <a:gd name="connsiteX0" fmla="*/ 1258 w 293044"/>
                <a:gd name="connsiteY0" fmla="*/ 76080 h 78680"/>
                <a:gd name="connsiteX1" fmla="*/ 132767 w 293044"/>
                <a:gd name="connsiteY1" fmla="*/ 2105 h 78680"/>
                <a:gd name="connsiteX2" fmla="*/ 293044 w 293044"/>
                <a:gd name="connsiteY2" fmla="*/ 20600 h 78680"/>
                <a:gd name="connsiteX3" fmla="*/ 138932 w 293044"/>
                <a:gd name="connsiteY3" fmla="*/ 22655 h 78680"/>
                <a:gd name="connsiteX4" fmla="*/ 1258 w 293044"/>
                <a:gd name="connsiteY4" fmla="*/ 76080 h 78680"/>
                <a:gd name="connsiteX0" fmla="*/ 1258 w 293044"/>
                <a:gd name="connsiteY0" fmla="*/ 76080 h 78611"/>
                <a:gd name="connsiteX1" fmla="*/ 132767 w 293044"/>
                <a:gd name="connsiteY1" fmla="*/ 2105 h 78611"/>
                <a:gd name="connsiteX2" fmla="*/ 293044 w 293044"/>
                <a:gd name="connsiteY2" fmla="*/ 20600 h 78611"/>
                <a:gd name="connsiteX3" fmla="*/ 138932 w 293044"/>
                <a:gd name="connsiteY3" fmla="*/ 22655 h 78611"/>
                <a:gd name="connsiteX4" fmla="*/ 1258 w 293044"/>
                <a:gd name="connsiteY4" fmla="*/ 76080 h 78611"/>
                <a:gd name="connsiteX0" fmla="*/ 1236 w 280693"/>
                <a:gd name="connsiteY0" fmla="*/ 79613 h 82337"/>
                <a:gd name="connsiteX1" fmla="*/ 132745 w 280693"/>
                <a:gd name="connsiteY1" fmla="*/ 5638 h 82337"/>
                <a:gd name="connsiteX2" fmla="*/ 280693 w 280693"/>
                <a:gd name="connsiteY2" fmla="*/ 7694 h 82337"/>
                <a:gd name="connsiteX3" fmla="*/ 138910 w 280693"/>
                <a:gd name="connsiteY3" fmla="*/ 26188 h 82337"/>
                <a:gd name="connsiteX4" fmla="*/ 1236 w 280693"/>
                <a:gd name="connsiteY4" fmla="*/ 79613 h 82337"/>
                <a:gd name="connsiteX0" fmla="*/ 39 w 279496"/>
                <a:gd name="connsiteY0" fmla="*/ 76896 h 77018"/>
                <a:gd name="connsiteX1" fmla="*/ 125384 w 279496"/>
                <a:gd name="connsiteY1" fmla="*/ 7030 h 77018"/>
                <a:gd name="connsiteX2" fmla="*/ 279496 w 279496"/>
                <a:gd name="connsiteY2" fmla="*/ 4977 h 77018"/>
                <a:gd name="connsiteX3" fmla="*/ 137713 w 279496"/>
                <a:gd name="connsiteY3" fmla="*/ 23471 h 77018"/>
                <a:gd name="connsiteX4" fmla="*/ 39 w 279496"/>
                <a:gd name="connsiteY4" fmla="*/ 76896 h 77018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650"/>
                <a:gd name="connsiteY0" fmla="*/ 81001 h 81123"/>
                <a:gd name="connsiteX1" fmla="*/ 125408 w 279650"/>
                <a:gd name="connsiteY1" fmla="*/ 11135 h 81123"/>
                <a:gd name="connsiteX2" fmla="*/ 279520 w 279650"/>
                <a:gd name="connsiteY2" fmla="*/ 9082 h 81123"/>
                <a:gd name="connsiteX3" fmla="*/ 137737 w 279650"/>
                <a:gd name="connsiteY3" fmla="*/ 27576 h 81123"/>
                <a:gd name="connsiteX4" fmla="*/ 63 w 279650"/>
                <a:gd name="connsiteY4" fmla="*/ 81001 h 81123"/>
                <a:gd name="connsiteX0" fmla="*/ 63 w 279650"/>
                <a:gd name="connsiteY0" fmla="*/ 81001 h 81234"/>
                <a:gd name="connsiteX1" fmla="*/ 125408 w 279650"/>
                <a:gd name="connsiteY1" fmla="*/ 11135 h 81234"/>
                <a:gd name="connsiteX2" fmla="*/ 279520 w 279650"/>
                <a:gd name="connsiteY2" fmla="*/ 9082 h 81234"/>
                <a:gd name="connsiteX3" fmla="*/ 137737 w 279650"/>
                <a:gd name="connsiteY3" fmla="*/ 27576 h 81234"/>
                <a:gd name="connsiteX4" fmla="*/ 63 w 279650"/>
                <a:gd name="connsiteY4" fmla="*/ 81001 h 81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9650" h="81234">
                  <a:moveTo>
                    <a:pt x="63" y="81001"/>
                  </a:moveTo>
                  <a:cubicBezTo>
                    <a:pt x="-1992" y="78261"/>
                    <a:pt x="45955" y="31340"/>
                    <a:pt x="125408" y="11135"/>
                  </a:cubicBezTo>
                  <a:cubicBezTo>
                    <a:pt x="204861" y="-9070"/>
                    <a:pt x="283288" y="3261"/>
                    <a:pt x="279520" y="9082"/>
                  </a:cubicBezTo>
                  <a:cubicBezTo>
                    <a:pt x="273698" y="23123"/>
                    <a:pt x="250068" y="-7013"/>
                    <a:pt x="137737" y="27576"/>
                  </a:cubicBezTo>
                  <a:cubicBezTo>
                    <a:pt x="25406" y="62165"/>
                    <a:pt x="2118" y="83741"/>
                    <a:pt x="63" y="81001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C0EE366A-36C9-4B72-8CDB-5F59BABAADBA}"/>
                </a:ext>
              </a:extLst>
            </p:cNvPr>
            <p:cNvSpPr/>
            <p:nvPr/>
          </p:nvSpPr>
          <p:spPr>
            <a:xfrm>
              <a:off x="5276136" y="1752884"/>
              <a:ext cx="1506104" cy="1039301"/>
            </a:xfrm>
            <a:custGeom>
              <a:avLst/>
              <a:gdLst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1174 w 1869410"/>
                <a:gd name="connsiteY19" fmla="*/ 1036330 h 1284241"/>
                <a:gd name="connsiteX20" fmla="*/ 1667369 w 1869410"/>
                <a:gd name="connsiteY20" fmla="*/ 1085860 h 1284241"/>
                <a:gd name="connsiteX21" fmla="*/ 1716899 w 1869410"/>
                <a:gd name="connsiteY21" fmla="*/ 93536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1174 w 1869410"/>
                <a:gd name="connsiteY19" fmla="*/ 1036330 h 1284241"/>
                <a:gd name="connsiteX20" fmla="*/ 1667369 w 1869410"/>
                <a:gd name="connsiteY20" fmla="*/ 1085860 h 1284241"/>
                <a:gd name="connsiteX21" fmla="*/ 1714994 w 1869410"/>
                <a:gd name="connsiteY21" fmla="*/ 90488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1174 w 1869410"/>
                <a:gd name="connsiteY19" fmla="*/ 1036330 h 1284241"/>
                <a:gd name="connsiteX20" fmla="*/ 1707374 w 1869410"/>
                <a:gd name="connsiteY20" fmla="*/ 1055380 h 1284241"/>
                <a:gd name="connsiteX21" fmla="*/ 1714994 w 1869410"/>
                <a:gd name="connsiteY21" fmla="*/ 90488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4984 w 1869410"/>
                <a:gd name="connsiteY19" fmla="*/ 1002040 h 1284241"/>
                <a:gd name="connsiteX20" fmla="*/ 1707374 w 1869410"/>
                <a:gd name="connsiteY20" fmla="*/ 1055380 h 1284241"/>
                <a:gd name="connsiteX21" fmla="*/ 1714994 w 1869410"/>
                <a:gd name="connsiteY21" fmla="*/ 90488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6"/>
                <a:gd name="connsiteX1" fmla="*/ 545324 w 1869410"/>
                <a:gd name="connsiteY1" fmla="*/ 516265 h 1284246"/>
                <a:gd name="connsiteX2" fmla="*/ 629144 w 1869410"/>
                <a:gd name="connsiteY2" fmla="*/ 476260 h 1284246"/>
                <a:gd name="connsiteX3" fmla="*/ 692009 w 1869410"/>
                <a:gd name="connsiteY3" fmla="*/ 577225 h 1284246"/>
                <a:gd name="connsiteX4" fmla="*/ 737729 w 1869410"/>
                <a:gd name="connsiteY4" fmla="*/ 779155 h 1284246"/>
                <a:gd name="connsiteX5" fmla="*/ 735824 w 1869410"/>
                <a:gd name="connsiteY5" fmla="*/ 914410 h 1284246"/>
                <a:gd name="connsiteX6" fmla="*/ 825359 w 1869410"/>
                <a:gd name="connsiteY6" fmla="*/ 678190 h 1284246"/>
                <a:gd name="connsiteX7" fmla="*/ 840599 w 1869410"/>
                <a:gd name="connsiteY7" fmla="*/ 582940 h 1284246"/>
                <a:gd name="connsiteX8" fmla="*/ 1103489 w 1869410"/>
                <a:gd name="connsiteY8" fmla="*/ 870595 h 1284246"/>
                <a:gd name="connsiteX9" fmla="*/ 1154924 w 1869410"/>
                <a:gd name="connsiteY9" fmla="*/ 891550 h 1284246"/>
                <a:gd name="connsiteX10" fmla="*/ 1055864 w 1869410"/>
                <a:gd name="connsiteY10" fmla="*/ 723910 h 1284246"/>
                <a:gd name="connsiteX11" fmla="*/ 1257794 w 1869410"/>
                <a:gd name="connsiteY11" fmla="*/ 971560 h 1284246"/>
                <a:gd name="connsiteX12" fmla="*/ 1233029 w 1869410"/>
                <a:gd name="connsiteY12" fmla="*/ 849640 h 1284246"/>
                <a:gd name="connsiteX13" fmla="*/ 1375904 w 1869410"/>
                <a:gd name="connsiteY13" fmla="*/ 986800 h 1284246"/>
                <a:gd name="connsiteX14" fmla="*/ 1417814 w 1869410"/>
                <a:gd name="connsiteY14" fmla="*/ 1173490 h 1284246"/>
                <a:gd name="connsiteX15" fmla="*/ 1444484 w 1869410"/>
                <a:gd name="connsiteY15" fmla="*/ 1057285 h 1284246"/>
                <a:gd name="connsiteX16" fmla="*/ 1450199 w 1869410"/>
                <a:gd name="connsiteY16" fmla="*/ 1283980 h 1284246"/>
                <a:gd name="connsiteX17" fmla="*/ 1495919 w 1869410"/>
                <a:gd name="connsiteY17" fmla="*/ 1101100 h 1284246"/>
                <a:gd name="connsiteX18" fmla="*/ 1551164 w 1869410"/>
                <a:gd name="connsiteY18" fmla="*/ 1011565 h 1284246"/>
                <a:gd name="connsiteX19" fmla="*/ 1634984 w 1869410"/>
                <a:gd name="connsiteY19" fmla="*/ 1002040 h 1284246"/>
                <a:gd name="connsiteX20" fmla="*/ 1707374 w 1869410"/>
                <a:gd name="connsiteY20" fmla="*/ 1055380 h 1284246"/>
                <a:gd name="connsiteX21" fmla="*/ 1714994 w 1869410"/>
                <a:gd name="connsiteY21" fmla="*/ 904885 h 1284246"/>
                <a:gd name="connsiteX22" fmla="*/ 1716899 w 1869410"/>
                <a:gd name="connsiteY22" fmla="*/ 802015 h 1284246"/>
                <a:gd name="connsiteX23" fmla="*/ 1804529 w 1869410"/>
                <a:gd name="connsiteY23" fmla="*/ 889645 h 1284246"/>
                <a:gd name="connsiteX24" fmla="*/ 1764524 w 1869410"/>
                <a:gd name="connsiteY24" fmla="*/ 716290 h 1284246"/>
                <a:gd name="connsiteX25" fmla="*/ 1764524 w 1869410"/>
                <a:gd name="connsiteY25" fmla="*/ 615325 h 1284246"/>
                <a:gd name="connsiteX26" fmla="*/ 1869299 w 1869410"/>
                <a:gd name="connsiteY26" fmla="*/ 708670 h 1284246"/>
                <a:gd name="connsiteX27" fmla="*/ 1783574 w 1869410"/>
                <a:gd name="connsiteY27" fmla="*/ 539125 h 1284246"/>
                <a:gd name="connsiteX28" fmla="*/ 1730234 w 1869410"/>
                <a:gd name="connsiteY28" fmla="*/ 396250 h 1284246"/>
                <a:gd name="connsiteX29" fmla="*/ 1560689 w 1869410"/>
                <a:gd name="connsiteY29" fmla="*/ 219085 h 1284246"/>
                <a:gd name="connsiteX30" fmla="*/ 1427339 w 1869410"/>
                <a:gd name="connsiteY30" fmla="*/ 129550 h 1284246"/>
                <a:gd name="connsiteX31" fmla="*/ 1594979 w 1869410"/>
                <a:gd name="connsiteY31" fmla="*/ 100975 h 1284246"/>
                <a:gd name="connsiteX32" fmla="*/ 1634984 w 1869410"/>
                <a:gd name="connsiteY32" fmla="*/ 70495 h 1284246"/>
                <a:gd name="connsiteX33" fmla="*/ 1402574 w 1869410"/>
                <a:gd name="connsiteY33" fmla="*/ 62875 h 1284246"/>
                <a:gd name="connsiteX34" fmla="*/ 1191119 w 1869410"/>
                <a:gd name="connsiteY34" fmla="*/ 17155 h 1284246"/>
                <a:gd name="connsiteX35" fmla="*/ 981569 w 1869410"/>
                <a:gd name="connsiteY35" fmla="*/ 10 h 1284246"/>
                <a:gd name="connsiteX36" fmla="*/ 712964 w 1869410"/>
                <a:gd name="connsiteY36" fmla="*/ 19060 h 1284246"/>
                <a:gd name="connsiteX37" fmla="*/ 543419 w 1869410"/>
                <a:gd name="connsiteY37" fmla="*/ 55255 h 1284246"/>
                <a:gd name="connsiteX38" fmla="*/ 415784 w 1869410"/>
                <a:gd name="connsiteY38" fmla="*/ 144790 h 1284246"/>
                <a:gd name="connsiteX39" fmla="*/ 364349 w 1869410"/>
                <a:gd name="connsiteY39" fmla="*/ 215275 h 1284246"/>
                <a:gd name="connsiteX40" fmla="*/ 290054 w 1869410"/>
                <a:gd name="connsiteY40" fmla="*/ 278140 h 1284246"/>
                <a:gd name="connsiteX41" fmla="*/ 223379 w 1869410"/>
                <a:gd name="connsiteY41" fmla="*/ 331480 h 1284246"/>
                <a:gd name="connsiteX42" fmla="*/ 145274 w 1869410"/>
                <a:gd name="connsiteY42" fmla="*/ 485785 h 1284246"/>
                <a:gd name="connsiteX43" fmla="*/ 80504 w 1869410"/>
                <a:gd name="connsiteY43" fmla="*/ 674380 h 1284246"/>
                <a:gd name="connsiteX44" fmla="*/ 494 w 1869410"/>
                <a:gd name="connsiteY44" fmla="*/ 777250 h 1284246"/>
                <a:gd name="connsiteX45" fmla="*/ 120509 w 1869410"/>
                <a:gd name="connsiteY45" fmla="*/ 678190 h 1284246"/>
                <a:gd name="connsiteX46" fmla="*/ 118604 w 1869410"/>
                <a:gd name="connsiteY46" fmla="*/ 910600 h 1284246"/>
                <a:gd name="connsiteX47" fmla="*/ 131939 w 1869410"/>
                <a:gd name="connsiteY47" fmla="*/ 1034425 h 1284246"/>
                <a:gd name="connsiteX48" fmla="*/ 160514 w 1869410"/>
                <a:gd name="connsiteY48" fmla="*/ 891550 h 1284246"/>
                <a:gd name="connsiteX49" fmla="*/ 246239 w 1869410"/>
                <a:gd name="connsiteY49" fmla="*/ 990610 h 1284246"/>
                <a:gd name="connsiteX50" fmla="*/ 238619 w 1869410"/>
                <a:gd name="connsiteY50" fmla="*/ 866785 h 1284246"/>
                <a:gd name="connsiteX51" fmla="*/ 250049 w 1869410"/>
                <a:gd name="connsiteY51" fmla="*/ 725815 h 1284246"/>
                <a:gd name="connsiteX52" fmla="*/ 311009 w 1869410"/>
                <a:gd name="connsiteY52" fmla="*/ 889645 h 1284246"/>
                <a:gd name="connsiteX53" fmla="*/ 295769 w 1869410"/>
                <a:gd name="connsiteY53" fmla="*/ 643900 h 1284246"/>
                <a:gd name="connsiteX54" fmla="*/ 341489 w 1869410"/>
                <a:gd name="connsiteY54" fmla="*/ 495310 h 1284246"/>
                <a:gd name="connsiteX55" fmla="*/ 394829 w 1869410"/>
                <a:gd name="connsiteY55" fmla="*/ 483880 h 1284246"/>
                <a:gd name="connsiteX56" fmla="*/ 486269 w 1869410"/>
                <a:gd name="connsiteY56" fmla="*/ 586750 h 1284246"/>
                <a:gd name="connsiteX0" fmla="*/ 486269 w 1869410"/>
                <a:gd name="connsiteY0" fmla="*/ 586750 h 1284246"/>
                <a:gd name="connsiteX1" fmla="*/ 545324 w 1869410"/>
                <a:gd name="connsiteY1" fmla="*/ 516265 h 1284246"/>
                <a:gd name="connsiteX2" fmla="*/ 629144 w 1869410"/>
                <a:gd name="connsiteY2" fmla="*/ 476260 h 1284246"/>
                <a:gd name="connsiteX3" fmla="*/ 692009 w 1869410"/>
                <a:gd name="connsiteY3" fmla="*/ 577225 h 1284246"/>
                <a:gd name="connsiteX4" fmla="*/ 737729 w 1869410"/>
                <a:gd name="connsiteY4" fmla="*/ 779155 h 1284246"/>
                <a:gd name="connsiteX5" fmla="*/ 735824 w 1869410"/>
                <a:gd name="connsiteY5" fmla="*/ 914410 h 1284246"/>
                <a:gd name="connsiteX6" fmla="*/ 825359 w 1869410"/>
                <a:gd name="connsiteY6" fmla="*/ 678190 h 1284246"/>
                <a:gd name="connsiteX7" fmla="*/ 840599 w 1869410"/>
                <a:gd name="connsiteY7" fmla="*/ 582940 h 1284246"/>
                <a:gd name="connsiteX8" fmla="*/ 1103489 w 1869410"/>
                <a:gd name="connsiteY8" fmla="*/ 870595 h 1284246"/>
                <a:gd name="connsiteX9" fmla="*/ 1154924 w 1869410"/>
                <a:gd name="connsiteY9" fmla="*/ 891550 h 1284246"/>
                <a:gd name="connsiteX10" fmla="*/ 1055864 w 1869410"/>
                <a:gd name="connsiteY10" fmla="*/ 723910 h 1284246"/>
                <a:gd name="connsiteX11" fmla="*/ 1257794 w 1869410"/>
                <a:gd name="connsiteY11" fmla="*/ 971560 h 1284246"/>
                <a:gd name="connsiteX12" fmla="*/ 1233029 w 1869410"/>
                <a:gd name="connsiteY12" fmla="*/ 849640 h 1284246"/>
                <a:gd name="connsiteX13" fmla="*/ 1375904 w 1869410"/>
                <a:gd name="connsiteY13" fmla="*/ 986800 h 1284246"/>
                <a:gd name="connsiteX14" fmla="*/ 1417814 w 1869410"/>
                <a:gd name="connsiteY14" fmla="*/ 1173490 h 1284246"/>
                <a:gd name="connsiteX15" fmla="*/ 1444484 w 1869410"/>
                <a:gd name="connsiteY15" fmla="*/ 1057285 h 1284246"/>
                <a:gd name="connsiteX16" fmla="*/ 1450199 w 1869410"/>
                <a:gd name="connsiteY16" fmla="*/ 1283980 h 1284246"/>
                <a:gd name="connsiteX17" fmla="*/ 1495919 w 1869410"/>
                <a:gd name="connsiteY17" fmla="*/ 1101100 h 1284246"/>
                <a:gd name="connsiteX18" fmla="*/ 1551164 w 1869410"/>
                <a:gd name="connsiteY18" fmla="*/ 1011565 h 1284246"/>
                <a:gd name="connsiteX19" fmla="*/ 1671179 w 1869410"/>
                <a:gd name="connsiteY19" fmla="*/ 1011565 h 1284246"/>
                <a:gd name="connsiteX20" fmla="*/ 1707374 w 1869410"/>
                <a:gd name="connsiteY20" fmla="*/ 1055380 h 1284246"/>
                <a:gd name="connsiteX21" fmla="*/ 1714994 w 1869410"/>
                <a:gd name="connsiteY21" fmla="*/ 904885 h 1284246"/>
                <a:gd name="connsiteX22" fmla="*/ 1716899 w 1869410"/>
                <a:gd name="connsiteY22" fmla="*/ 802015 h 1284246"/>
                <a:gd name="connsiteX23" fmla="*/ 1804529 w 1869410"/>
                <a:gd name="connsiteY23" fmla="*/ 889645 h 1284246"/>
                <a:gd name="connsiteX24" fmla="*/ 1764524 w 1869410"/>
                <a:gd name="connsiteY24" fmla="*/ 716290 h 1284246"/>
                <a:gd name="connsiteX25" fmla="*/ 1764524 w 1869410"/>
                <a:gd name="connsiteY25" fmla="*/ 615325 h 1284246"/>
                <a:gd name="connsiteX26" fmla="*/ 1869299 w 1869410"/>
                <a:gd name="connsiteY26" fmla="*/ 708670 h 1284246"/>
                <a:gd name="connsiteX27" fmla="*/ 1783574 w 1869410"/>
                <a:gd name="connsiteY27" fmla="*/ 539125 h 1284246"/>
                <a:gd name="connsiteX28" fmla="*/ 1730234 w 1869410"/>
                <a:gd name="connsiteY28" fmla="*/ 396250 h 1284246"/>
                <a:gd name="connsiteX29" fmla="*/ 1560689 w 1869410"/>
                <a:gd name="connsiteY29" fmla="*/ 219085 h 1284246"/>
                <a:gd name="connsiteX30" fmla="*/ 1427339 w 1869410"/>
                <a:gd name="connsiteY30" fmla="*/ 129550 h 1284246"/>
                <a:gd name="connsiteX31" fmla="*/ 1594979 w 1869410"/>
                <a:gd name="connsiteY31" fmla="*/ 100975 h 1284246"/>
                <a:gd name="connsiteX32" fmla="*/ 1634984 w 1869410"/>
                <a:gd name="connsiteY32" fmla="*/ 70495 h 1284246"/>
                <a:gd name="connsiteX33" fmla="*/ 1402574 w 1869410"/>
                <a:gd name="connsiteY33" fmla="*/ 62875 h 1284246"/>
                <a:gd name="connsiteX34" fmla="*/ 1191119 w 1869410"/>
                <a:gd name="connsiteY34" fmla="*/ 17155 h 1284246"/>
                <a:gd name="connsiteX35" fmla="*/ 981569 w 1869410"/>
                <a:gd name="connsiteY35" fmla="*/ 10 h 1284246"/>
                <a:gd name="connsiteX36" fmla="*/ 712964 w 1869410"/>
                <a:gd name="connsiteY36" fmla="*/ 19060 h 1284246"/>
                <a:gd name="connsiteX37" fmla="*/ 543419 w 1869410"/>
                <a:gd name="connsiteY37" fmla="*/ 55255 h 1284246"/>
                <a:gd name="connsiteX38" fmla="*/ 415784 w 1869410"/>
                <a:gd name="connsiteY38" fmla="*/ 144790 h 1284246"/>
                <a:gd name="connsiteX39" fmla="*/ 364349 w 1869410"/>
                <a:gd name="connsiteY39" fmla="*/ 215275 h 1284246"/>
                <a:gd name="connsiteX40" fmla="*/ 290054 w 1869410"/>
                <a:gd name="connsiteY40" fmla="*/ 278140 h 1284246"/>
                <a:gd name="connsiteX41" fmla="*/ 223379 w 1869410"/>
                <a:gd name="connsiteY41" fmla="*/ 331480 h 1284246"/>
                <a:gd name="connsiteX42" fmla="*/ 145274 w 1869410"/>
                <a:gd name="connsiteY42" fmla="*/ 485785 h 1284246"/>
                <a:gd name="connsiteX43" fmla="*/ 80504 w 1869410"/>
                <a:gd name="connsiteY43" fmla="*/ 674380 h 1284246"/>
                <a:gd name="connsiteX44" fmla="*/ 494 w 1869410"/>
                <a:gd name="connsiteY44" fmla="*/ 777250 h 1284246"/>
                <a:gd name="connsiteX45" fmla="*/ 120509 w 1869410"/>
                <a:gd name="connsiteY45" fmla="*/ 678190 h 1284246"/>
                <a:gd name="connsiteX46" fmla="*/ 118604 w 1869410"/>
                <a:gd name="connsiteY46" fmla="*/ 910600 h 1284246"/>
                <a:gd name="connsiteX47" fmla="*/ 131939 w 1869410"/>
                <a:gd name="connsiteY47" fmla="*/ 1034425 h 1284246"/>
                <a:gd name="connsiteX48" fmla="*/ 160514 w 1869410"/>
                <a:gd name="connsiteY48" fmla="*/ 891550 h 1284246"/>
                <a:gd name="connsiteX49" fmla="*/ 246239 w 1869410"/>
                <a:gd name="connsiteY49" fmla="*/ 990610 h 1284246"/>
                <a:gd name="connsiteX50" fmla="*/ 238619 w 1869410"/>
                <a:gd name="connsiteY50" fmla="*/ 866785 h 1284246"/>
                <a:gd name="connsiteX51" fmla="*/ 250049 w 1869410"/>
                <a:gd name="connsiteY51" fmla="*/ 725815 h 1284246"/>
                <a:gd name="connsiteX52" fmla="*/ 311009 w 1869410"/>
                <a:gd name="connsiteY52" fmla="*/ 889645 h 1284246"/>
                <a:gd name="connsiteX53" fmla="*/ 295769 w 1869410"/>
                <a:gd name="connsiteY53" fmla="*/ 643900 h 1284246"/>
                <a:gd name="connsiteX54" fmla="*/ 341489 w 1869410"/>
                <a:gd name="connsiteY54" fmla="*/ 495310 h 1284246"/>
                <a:gd name="connsiteX55" fmla="*/ 394829 w 1869410"/>
                <a:gd name="connsiteY55" fmla="*/ 483880 h 1284246"/>
                <a:gd name="connsiteX56" fmla="*/ 486269 w 1869410"/>
                <a:gd name="connsiteY56" fmla="*/ 586750 h 1284246"/>
                <a:gd name="connsiteX0" fmla="*/ 486269 w 1869410"/>
                <a:gd name="connsiteY0" fmla="*/ 586750 h 1284251"/>
                <a:gd name="connsiteX1" fmla="*/ 545324 w 1869410"/>
                <a:gd name="connsiteY1" fmla="*/ 516265 h 1284251"/>
                <a:gd name="connsiteX2" fmla="*/ 629144 w 1869410"/>
                <a:gd name="connsiteY2" fmla="*/ 476260 h 1284251"/>
                <a:gd name="connsiteX3" fmla="*/ 692009 w 1869410"/>
                <a:gd name="connsiteY3" fmla="*/ 577225 h 1284251"/>
                <a:gd name="connsiteX4" fmla="*/ 737729 w 1869410"/>
                <a:gd name="connsiteY4" fmla="*/ 779155 h 1284251"/>
                <a:gd name="connsiteX5" fmla="*/ 735824 w 1869410"/>
                <a:gd name="connsiteY5" fmla="*/ 914410 h 1284251"/>
                <a:gd name="connsiteX6" fmla="*/ 825359 w 1869410"/>
                <a:gd name="connsiteY6" fmla="*/ 678190 h 1284251"/>
                <a:gd name="connsiteX7" fmla="*/ 840599 w 1869410"/>
                <a:gd name="connsiteY7" fmla="*/ 582940 h 1284251"/>
                <a:gd name="connsiteX8" fmla="*/ 1103489 w 1869410"/>
                <a:gd name="connsiteY8" fmla="*/ 870595 h 1284251"/>
                <a:gd name="connsiteX9" fmla="*/ 1154924 w 1869410"/>
                <a:gd name="connsiteY9" fmla="*/ 891550 h 1284251"/>
                <a:gd name="connsiteX10" fmla="*/ 1055864 w 1869410"/>
                <a:gd name="connsiteY10" fmla="*/ 723910 h 1284251"/>
                <a:gd name="connsiteX11" fmla="*/ 1257794 w 1869410"/>
                <a:gd name="connsiteY11" fmla="*/ 971560 h 1284251"/>
                <a:gd name="connsiteX12" fmla="*/ 1233029 w 1869410"/>
                <a:gd name="connsiteY12" fmla="*/ 849640 h 1284251"/>
                <a:gd name="connsiteX13" fmla="*/ 1375904 w 1869410"/>
                <a:gd name="connsiteY13" fmla="*/ 986800 h 1284251"/>
                <a:gd name="connsiteX14" fmla="*/ 1417814 w 1869410"/>
                <a:gd name="connsiteY14" fmla="*/ 1173490 h 1284251"/>
                <a:gd name="connsiteX15" fmla="*/ 1444484 w 1869410"/>
                <a:gd name="connsiteY15" fmla="*/ 1057285 h 1284251"/>
                <a:gd name="connsiteX16" fmla="*/ 1450199 w 1869410"/>
                <a:gd name="connsiteY16" fmla="*/ 1283980 h 1284251"/>
                <a:gd name="connsiteX17" fmla="*/ 1495919 w 1869410"/>
                <a:gd name="connsiteY17" fmla="*/ 1101100 h 1284251"/>
                <a:gd name="connsiteX18" fmla="*/ 1574024 w 1869410"/>
                <a:gd name="connsiteY18" fmla="*/ 996325 h 1284251"/>
                <a:gd name="connsiteX19" fmla="*/ 1671179 w 1869410"/>
                <a:gd name="connsiteY19" fmla="*/ 1011565 h 1284251"/>
                <a:gd name="connsiteX20" fmla="*/ 1707374 w 1869410"/>
                <a:gd name="connsiteY20" fmla="*/ 1055380 h 1284251"/>
                <a:gd name="connsiteX21" fmla="*/ 1714994 w 1869410"/>
                <a:gd name="connsiteY21" fmla="*/ 904885 h 1284251"/>
                <a:gd name="connsiteX22" fmla="*/ 1716899 w 1869410"/>
                <a:gd name="connsiteY22" fmla="*/ 802015 h 1284251"/>
                <a:gd name="connsiteX23" fmla="*/ 1804529 w 1869410"/>
                <a:gd name="connsiteY23" fmla="*/ 889645 h 1284251"/>
                <a:gd name="connsiteX24" fmla="*/ 1764524 w 1869410"/>
                <a:gd name="connsiteY24" fmla="*/ 716290 h 1284251"/>
                <a:gd name="connsiteX25" fmla="*/ 1764524 w 1869410"/>
                <a:gd name="connsiteY25" fmla="*/ 615325 h 1284251"/>
                <a:gd name="connsiteX26" fmla="*/ 1869299 w 1869410"/>
                <a:gd name="connsiteY26" fmla="*/ 708670 h 1284251"/>
                <a:gd name="connsiteX27" fmla="*/ 1783574 w 1869410"/>
                <a:gd name="connsiteY27" fmla="*/ 539125 h 1284251"/>
                <a:gd name="connsiteX28" fmla="*/ 1730234 w 1869410"/>
                <a:gd name="connsiteY28" fmla="*/ 396250 h 1284251"/>
                <a:gd name="connsiteX29" fmla="*/ 1560689 w 1869410"/>
                <a:gd name="connsiteY29" fmla="*/ 219085 h 1284251"/>
                <a:gd name="connsiteX30" fmla="*/ 1427339 w 1869410"/>
                <a:gd name="connsiteY30" fmla="*/ 129550 h 1284251"/>
                <a:gd name="connsiteX31" fmla="*/ 1594979 w 1869410"/>
                <a:gd name="connsiteY31" fmla="*/ 100975 h 1284251"/>
                <a:gd name="connsiteX32" fmla="*/ 1634984 w 1869410"/>
                <a:gd name="connsiteY32" fmla="*/ 70495 h 1284251"/>
                <a:gd name="connsiteX33" fmla="*/ 1402574 w 1869410"/>
                <a:gd name="connsiteY33" fmla="*/ 62875 h 1284251"/>
                <a:gd name="connsiteX34" fmla="*/ 1191119 w 1869410"/>
                <a:gd name="connsiteY34" fmla="*/ 17155 h 1284251"/>
                <a:gd name="connsiteX35" fmla="*/ 981569 w 1869410"/>
                <a:gd name="connsiteY35" fmla="*/ 10 h 1284251"/>
                <a:gd name="connsiteX36" fmla="*/ 712964 w 1869410"/>
                <a:gd name="connsiteY36" fmla="*/ 19060 h 1284251"/>
                <a:gd name="connsiteX37" fmla="*/ 543419 w 1869410"/>
                <a:gd name="connsiteY37" fmla="*/ 55255 h 1284251"/>
                <a:gd name="connsiteX38" fmla="*/ 415784 w 1869410"/>
                <a:gd name="connsiteY38" fmla="*/ 144790 h 1284251"/>
                <a:gd name="connsiteX39" fmla="*/ 364349 w 1869410"/>
                <a:gd name="connsiteY39" fmla="*/ 215275 h 1284251"/>
                <a:gd name="connsiteX40" fmla="*/ 290054 w 1869410"/>
                <a:gd name="connsiteY40" fmla="*/ 278140 h 1284251"/>
                <a:gd name="connsiteX41" fmla="*/ 223379 w 1869410"/>
                <a:gd name="connsiteY41" fmla="*/ 331480 h 1284251"/>
                <a:gd name="connsiteX42" fmla="*/ 145274 w 1869410"/>
                <a:gd name="connsiteY42" fmla="*/ 485785 h 1284251"/>
                <a:gd name="connsiteX43" fmla="*/ 80504 w 1869410"/>
                <a:gd name="connsiteY43" fmla="*/ 674380 h 1284251"/>
                <a:gd name="connsiteX44" fmla="*/ 494 w 1869410"/>
                <a:gd name="connsiteY44" fmla="*/ 777250 h 1284251"/>
                <a:gd name="connsiteX45" fmla="*/ 120509 w 1869410"/>
                <a:gd name="connsiteY45" fmla="*/ 678190 h 1284251"/>
                <a:gd name="connsiteX46" fmla="*/ 118604 w 1869410"/>
                <a:gd name="connsiteY46" fmla="*/ 910600 h 1284251"/>
                <a:gd name="connsiteX47" fmla="*/ 131939 w 1869410"/>
                <a:gd name="connsiteY47" fmla="*/ 1034425 h 1284251"/>
                <a:gd name="connsiteX48" fmla="*/ 160514 w 1869410"/>
                <a:gd name="connsiteY48" fmla="*/ 891550 h 1284251"/>
                <a:gd name="connsiteX49" fmla="*/ 246239 w 1869410"/>
                <a:gd name="connsiteY49" fmla="*/ 990610 h 1284251"/>
                <a:gd name="connsiteX50" fmla="*/ 238619 w 1869410"/>
                <a:gd name="connsiteY50" fmla="*/ 866785 h 1284251"/>
                <a:gd name="connsiteX51" fmla="*/ 250049 w 1869410"/>
                <a:gd name="connsiteY51" fmla="*/ 725815 h 1284251"/>
                <a:gd name="connsiteX52" fmla="*/ 311009 w 1869410"/>
                <a:gd name="connsiteY52" fmla="*/ 889645 h 1284251"/>
                <a:gd name="connsiteX53" fmla="*/ 295769 w 1869410"/>
                <a:gd name="connsiteY53" fmla="*/ 643900 h 1284251"/>
                <a:gd name="connsiteX54" fmla="*/ 341489 w 1869410"/>
                <a:gd name="connsiteY54" fmla="*/ 495310 h 1284251"/>
                <a:gd name="connsiteX55" fmla="*/ 394829 w 1869410"/>
                <a:gd name="connsiteY55" fmla="*/ 483880 h 1284251"/>
                <a:gd name="connsiteX56" fmla="*/ 486269 w 1869410"/>
                <a:gd name="connsiteY56" fmla="*/ 586750 h 1284251"/>
                <a:gd name="connsiteX0" fmla="*/ 486269 w 1869410"/>
                <a:gd name="connsiteY0" fmla="*/ 586750 h 1284251"/>
                <a:gd name="connsiteX1" fmla="*/ 545324 w 1869410"/>
                <a:gd name="connsiteY1" fmla="*/ 516265 h 1284251"/>
                <a:gd name="connsiteX2" fmla="*/ 629144 w 1869410"/>
                <a:gd name="connsiteY2" fmla="*/ 476260 h 1284251"/>
                <a:gd name="connsiteX3" fmla="*/ 692009 w 1869410"/>
                <a:gd name="connsiteY3" fmla="*/ 577225 h 1284251"/>
                <a:gd name="connsiteX4" fmla="*/ 737729 w 1869410"/>
                <a:gd name="connsiteY4" fmla="*/ 779155 h 1284251"/>
                <a:gd name="connsiteX5" fmla="*/ 735824 w 1869410"/>
                <a:gd name="connsiteY5" fmla="*/ 914410 h 1284251"/>
                <a:gd name="connsiteX6" fmla="*/ 825359 w 1869410"/>
                <a:gd name="connsiteY6" fmla="*/ 678190 h 1284251"/>
                <a:gd name="connsiteX7" fmla="*/ 840599 w 1869410"/>
                <a:gd name="connsiteY7" fmla="*/ 582940 h 1284251"/>
                <a:gd name="connsiteX8" fmla="*/ 1103489 w 1869410"/>
                <a:gd name="connsiteY8" fmla="*/ 870595 h 1284251"/>
                <a:gd name="connsiteX9" fmla="*/ 1154924 w 1869410"/>
                <a:gd name="connsiteY9" fmla="*/ 891550 h 1284251"/>
                <a:gd name="connsiteX10" fmla="*/ 1055864 w 1869410"/>
                <a:gd name="connsiteY10" fmla="*/ 723910 h 1284251"/>
                <a:gd name="connsiteX11" fmla="*/ 1257794 w 1869410"/>
                <a:gd name="connsiteY11" fmla="*/ 971560 h 1284251"/>
                <a:gd name="connsiteX12" fmla="*/ 1233029 w 1869410"/>
                <a:gd name="connsiteY12" fmla="*/ 849640 h 1284251"/>
                <a:gd name="connsiteX13" fmla="*/ 1375904 w 1869410"/>
                <a:gd name="connsiteY13" fmla="*/ 986800 h 1284251"/>
                <a:gd name="connsiteX14" fmla="*/ 1417814 w 1869410"/>
                <a:gd name="connsiteY14" fmla="*/ 1173490 h 1284251"/>
                <a:gd name="connsiteX15" fmla="*/ 1444484 w 1869410"/>
                <a:gd name="connsiteY15" fmla="*/ 1057285 h 1284251"/>
                <a:gd name="connsiteX16" fmla="*/ 1450199 w 1869410"/>
                <a:gd name="connsiteY16" fmla="*/ 1283980 h 1284251"/>
                <a:gd name="connsiteX17" fmla="*/ 1495919 w 1869410"/>
                <a:gd name="connsiteY17" fmla="*/ 1101100 h 1284251"/>
                <a:gd name="connsiteX18" fmla="*/ 1574024 w 1869410"/>
                <a:gd name="connsiteY18" fmla="*/ 996325 h 1284251"/>
                <a:gd name="connsiteX19" fmla="*/ 1667369 w 1869410"/>
                <a:gd name="connsiteY19" fmla="*/ 1021090 h 1284251"/>
                <a:gd name="connsiteX20" fmla="*/ 1707374 w 1869410"/>
                <a:gd name="connsiteY20" fmla="*/ 1055380 h 1284251"/>
                <a:gd name="connsiteX21" fmla="*/ 1714994 w 1869410"/>
                <a:gd name="connsiteY21" fmla="*/ 904885 h 1284251"/>
                <a:gd name="connsiteX22" fmla="*/ 1716899 w 1869410"/>
                <a:gd name="connsiteY22" fmla="*/ 802015 h 1284251"/>
                <a:gd name="connsiteX23" fmla="*/ 1804529 w 1869410"/>
                <a:gd name="connsiteY23" fmla="*/ 889645 h 1284251"/>
                <a:gd name="connsiteX24" fmla="*/ 1764524 w 1869410"/>
                <a:gd name="connsiteY24" fmla="*/ 716290 h 1284251"/>
                <a:gd name="connsiteX25" fmla="*/ 1764524 w 1869410"/>
                <a:gd name="connsiteY25" fmla="*/ 615325 h 1284251"/>
                <a:gd name="connsiteX26" fmla="*/ 1869299 w 1869410"/>
                <a:gd name="connsiteY26" fmla="*/ 708670 h 1284251"/>
                <a:gd name="connsiteX27" fmla="*/ 1783574 w 1869410"/>
                <a:gd name="connsiteY27" fmla="*/ 539125 h 1284251"/>
                <a:gd name="connsiteX28" fmla="*/ 1730234 w 1869410"/>
                <a:gd name="connsiteY28" fmla="*/ 396250 h 1284251"/>
                <a:gd name="connsiteX29" fmla="*/ 1560689 w 1869410"/>
                <a:gd name="connsiteY29" fmla="*/ 219085 h 1284251"/>
                <a:gd name="connsiteX30" fmla="*/ 1427339 w 1869410"/>
                <a:gd name="connsiteY30" fmla="*/ 129550 h 1284251"/>
                <a:gd name="connsiteX31" fmla="*/ 1594979 w 1869410"/>
                <a:gd name="connsiteY31" fmla="*/ 100975 h 1284251"/>
                <a:gd name="connsiteX32" fmla="*/ 1634984 w 1869410"/>
                <a:gd name="connsiteY32" fmla="*/ 70495 h 1284251"/>
                <a:gd name="connsiteX33" fmla="*/ 1402574 w 1869410"/>
                <a:gd name="connsiteY33" fmla="*/ 62875 h 1284251"/>
                <a:gd name="connsiteX34" fmla="*/ 1191119 w 1869410"/>
                <a:gd name="connsiteY34" fmla="*/ 17155 h 1284251"/>
                <a:gd name="connsiteX35" fmla="*/ 981569 w 1869410"/>
                <a:gd name="connsiteY35" fmla="*/ 10 h 1284251"/>
                <a:gd name="connsiteX36" fmla="*/ 712964 w 1869410"/>
                <a:gd name="connsiteY36" fmla="*/ 19060 h 1284251"/>
                <a:gd name="connsiteX37" fmla="*/ 543419 w 1869410"/>
                <a:gd name="connsiteY37" fmla="*/ 55255 h 1284251"/>
                <a:gd name="connsiteX38" fmla="*/ 415784 w 1869410"/>
                <a:gd name="connsiteY38" fmla="*/ 144790 h 1284251"/>
                <a:gd name="connsiteX39" fmla="*/ 364349 w 1869410"/>
                <a:gd name="connsiteY39" fmla="*/ 215275 h 1284251"/>
                <a:gd name="connsiteX40" fmla="*/ 290054 w 1869410"/>
                <a:gd name="connsiteY40" fmla="*/ 278140 h 1284251"/>
                <a:gd name="connsiteX41" fmla="*/ 223379 w 1869410"/>
                <a:gd name="connsiteY41" fmla="*/ 331480 h 1284251"/>
                <a:gd name="connsiteX42" fmla="*/ 145274 w 1869410"/>
                <a:gd name="connsiteY42" fmla="*/ 485785 h 1284251"/>
                <a:gd name="connsiteX43" fmla="*/ 80504 w 1869410"/>
                <a:gd name="connsiteY43" fmla="*/ 674380 h 1284251"/>
                <a:gd name="connsiteX44" fmla="*/ 494 w 1869410"/>
                <a:gd name="connsiteY44" fmla="*/ 777250 h 1284251"/>
                <a:gd name="connsiteX45" fmla="*/ 120509 w 1869410"/>
                <a:gd name="connsiteY45" fmla="*/ 678190 h 1284251"/>
                <a:gd name="connsiteX46" fmla="*/ 118604 w 1869410"/>
                <a:gd name="connsiteY46" fmla="*/ 910600 h 1284251"/>
                <a:gd name="connsiteX47" fmla="*/ 131939 w 1869410"/>
                <a:gd name="connsiteY47" fmla="*/ 1034425 h 1284251"/>
                <a:gd name="connsiteX48" fmla="*/ 160514 w 1869410"/>
                <a:gd name="connsiteY48" fmla="*/ 891550 h 1284251"/>
                <a:gd name="connsiteX49" fmla="*/ 246239 w 1869410"/>
                <a:gd name="connsiteY49" fmla="*/ 990610 h 1284251"/>
                <a:gd name="connsiteX50" fmla="*/ 238619 w 1869410"/>
                <a:gd name="connsiteY50" fmla="*/ 866785 h 1284251"/>
                <a:gd name="connsiteX51" fmla="*/ 250049 w 1869410"/>
                <a:gd name="connsiteY51" fmla="*/ 725815 h 1284251"/>
                <a:gd name="connsiteX52" fmla="*/ 311009 w 1869410"/>
                <a:gd name="connsiteY52" fmla="*/ 889645 h 1284251"/>
                <a:gd name="connsiteX53" fmla="*/ 295769 w 1869410"/>
                <a:gd name="connsiteY53" fmla="*/ 643900 h 1284251"/>
                <a:gd name="connsiteX54" fmla="*/ 341489 w 1869410"/>
                <a:gd name="connsiteY54" fmla="*/ 495310 h 1284251"/>
                <a:gd name="connsiteX55" fmla="*/ 394829 w 1869410"/>
                <a:gd name="connsiteY55" fmla="*/ 483880 h 1284251"/>
                <a:gd name="connsiteX56" fmla="*/ 486269 w 1869410"/>
                <a:gd name="connsiteY56" fmla="*/ 586750 h 1284251"/>
                <a:gd name="connsiteX0" fmla="*/ 486269 w 1869410"/>
                <a:gd name="connsiteY0" fmla="*/ 586750 h 1284251"/>
                <a:gd name="connsiteX1" fmla="*/ 545324 w 1869410"/>
                <a:gd name="connsiteY1" fmla="*/ 516265 h 1284251"/>
                <a:gd name="connsiteX2" fmla="*/ 629144 w 1869410"/>
                <a:gd name="connsiteY2" fmla="*/ 476260 h 1284251"/>
                <a:gd name="connsiteX3" fmla="*/ 692009 w 1869410"/>
                <a:gd name="connsiteY3" fmla="*/ 577225 h 1284251"/>
                <a:gd name="connsiteX4" fmla="*/ 737729 w 1869410"/>
                <a:gd name="connsiteY4" fmla="*/ 779155 h 1284251"/>
                <a:gd name="connsiteX5" fmla="*/ 735824 w 1869410"/>
                <a:gd name="connsiteY5" fmla="*/ 914410 h 1284251"/>
                <a:gd name="connsiteX6" fmla="*/ 825359 w 1869410"/>
                <a:gd name="connsiteY6" fmla="*/ 678190 h 1284251"/>
                <a:gd name="connsiteX7" fmla="*/ 840599 w 1869410"/>
                <a:gd name="connsiteY7" fmla="*/ 582940 h 1284251"/>
                <a:gd name="connsiteX8" fmla="*/ 1103489 w 1869410"/>
                <a:gd name="connsiteY8" fmla="*/ 870595 h 1284251"/>
                <a:gd name="connsiteX9" fmla="*/ 1154924 w 1869410"/>
                <a:gd name="connsiteY9" fmla="*/ 891550 h 1284251"/>
                <a:gd name="connsiteX10" fmla="*/ 1055864 w 1869410"/>
                <a:gd name="connsiteY10" fmla="*/ 723910 h 1284251"/>
                <a:gd name="connsiteX11" fmla="*/ 1257794 w 1869410"/>
                <a:gd name="connsiteY11" fmla="*/ 971560 h 1284251"/>
                <a:gd name="connsiteX12" fmla="*/ 1233029 w 1869410"/>
                <a:gd name="connsiteY12" fmla="*/ 849640 h 1284251"/>
                <a:gd name="connsiteX13" fmla="*/ 1375904 w 1869410"/>
                <a:gd name="connsiteY13" fmla="*/ 986800 h 1284251"/>
                <a:gd name="connsiteX14" fmla="*/ 1417814 w 1869410"/>
                <a:gd name="connsiteY14" fmla="*/ 1173490 h 1284251"/>
                <a:gd name="connsiteX15" fmla="*/ 1444484 w 1869410"/>
                <a:gd name="connsiteY15" fmla="*/ 1057285 h 1284251"/>
                <a:gd name="connsiteX16" fmla="*/ 1450199 w 1869410"/>
                <a:gd name="connsiteY16" fmla="*/ 1283980 h 1284251"/>
                <a:gd name="connsiteX17" fmla="*/ 1495919 w 1869410"/>
                <a:gd name="connsiteY17" fmla="*/ 1101100 h 1284251"/>
                <a:gd name="connsiteX18" fmla="*/ 1574024 w 1869410"/>
                <a:gd name="connsiteY18" fmla="*/ 996325 h 1284251"/>
                <a:gd name="connsiteX19" fmla="*/ 1667369 w 1869410"/>
                <a:gd name="connsiteY19" fmla="*/ 1021090 h 1284251"/>
                <a:gd name="connsiteX20" fmla="*/ 1707374 w 1869410"/>
                <a:gd name="connsiteY20" fmla="*/ 1055380 h 1284251"/>
                <a:gd name="connsiteX21" fmla="*/ 1714994 w 1869410"/>
                <a:gd name="connsiteY21" fmla="*/ 904885 h 1284251"/>
                <a:gd name="connsiteX22" fmla="*/ 1716899 w 1869410"/>
                <a:gd name="connsiteY22" fmla="*/ 802015 h 1284251"/>
                <a:gd name="connsiteX23" fmla="*/ 1804529 w 1869410"/>
                <a:gd name="connsiteY23" fmla="*/ 889645 h 1284251"/>
                <a:gd name="connsiteX24" fmla="*/ 1764524 w 1869410"/>
                <a:gd name="connsiteY24" fmla="*/ 716290 h 1284251"/>
                <a:gd name="connsiteX25" fmla="*/ 1764524 w 1869410"/>
                <a:gd name="connsiteY25" fmla="*/ 615325 h 1284251"/>
                <a:gd name="connsiteX26" fmla="*/ 1869299 w 1869410"/>
                <a:gd name="connsiteY26" fmla="*/ 708670 h 1284251"/>
                <a:gd name="connsiteX27" fmla="*/ 1783574 w 1869410"/>
                <a:gd name="connsiteY27" fmla="*/ 539125 h 1284251"/>
                <a:gd name="connsiteX28" fmla="*/ 1730234 w 1869410"/>
                <a:gd name="connsiteY28" fmla="*/ 396250 h 1284251"/>
                <a:gd name="connsiteX29" fmla="*/ 1560689 w 1869410"/>
                <a:gd name="connsiteY29" fmla="*/ 219085 h 1284251"/>
                <a:gd name="connsiteX30" fmla="*/ 1427339 w 1869410"/>
                <a:gd name="connsiteY30" fmla="*/ 129550 h 1284251"/>
                <a:gd name="connsiteX31" fmla="*/ 1594979 w 1869410"/>
                <a:gd name="connsiteY31" fmla="*/ 100975 h 1284251"/>
                <a:gd name="connsiteX32" fmla="*/ 1634984 w 1869410"/>
                <a:gd name="connsiteY32" fmla="*/ 70495 h 1284251"/>
                <a:gd name="connsiteX33" fmla="*/ 1402574 w 1869410"/>
                <a:gd name="connsiteY33" fmla="*/ 62875 h 1284251"/>
                <a:gd name="connsiteX34" fmla="*/ 1191119 w 1869410"/>
                <a:gd name="connsiteY34" fmla="*/ 17155 h 1284251"/>
                <a:gd name="connsiteX35" fmla="*/ 981569 w 1869410"/>
                <a:gd name="connsiteY35" fmla="*/ 10 h 1284251"/>
                <a:gd name="connsiteX36" fmla="*/ 712964 w 1869410"/>
                <a:gd name="connsiteY36" fmla="*/ 19060 h 1284251"/>
                <a:gd name="connsiteX37" fmla="*/ 543419 w 1869410"/>
                <a:gd name="connsiteY37" fmla="*/ 55255 h 1284251"/>
                <a:gd name="connsiteX38" fmla="*/ 415784 w 1869410"/>
                <a:gd name="connsiteY38" fmla="*/ 144790 h 1284251"/>
                <a:gd name="connsiteX39" fmla="*/ 364349 w 1869410"/>
                <a:gd name="connsiteY39" fmla="*/ 215275 h 1284251"/>
                <a:gd name="connsiteX40" fmla="*/ 290054 w 1869410"/>
                <a:gd name="connsiteY40" fmla="*/ 278140 h 1284251"/>
                <a:gd name="connsiteX41" fmla="*/ 223379 w 1869410"/>
                <a:gd name="connsiteY41" fmla="*/ 331480 h 1284251"/>
                <a:gd name="connsiteX42" fmla="*/ 145274 w 1869410"/>
                <a:gd name="connsiteY42" fmla="*/ 485785 h 1284251"/>
                <a:gd name="connsiteX43" fmla="*/ 80504 w 1869410"/>
                <a:gd name="connsiteY43" fmla="*/ 674380 h 1284251"/>
                <a:gd name="connsiteX44" fmla="*/ 494 w 1869410"/>
                <a:gd name="connsiteY44" fmla="*/ 777250 h 1284251"/>
                <a:gd name="connsiteX45" fmla="*/ 120509 w 1869410"/>
                <a:gd name="connsiteY45" fmla="*/ 678190 h 1284251"/>
                <a:gd name="connsiteX46" fmla="*/ 118604 w 1869410"/>
                <a:gd name="connsiteY46" fmla="*/ 910600 h 1284251"/>
                <a:gd name="connsiteX47" fmla="*/ 131939 w 1869410"/>
                <a:gd name="connsiteY47" fmla="*/ 1034425 h 1284251"/>
                <a:gd name="connsiteX48" fmla="*/ 160514 w 1869410"/>
                <a:gd name="connsiteY48" fmla="*/ 891550 h 1284251"/>
                <a:gd name="connsiteX49" fmla="*/ 246239 w 1869410"/>
                <a:gd name="connsiteY49" fmla="*/ 990610 h 1284251"/>
                <a:gd name="connsiteX50" fmla="*/ 238619 w 1869410"/>
                <a:gd name="connsiteY50" fmla="*/ 866785 h 1284251"/>
                <a:gd name="connsiteX51" fmla="*/ 250049 w 1869410"/>
                <a:gd name="connsiteY51" fmla="*/ 725815 h 1284251"/>
                <a:gd name="connsiteX52" fmla="*/ 311009 w 1869410"/>
                <a:gd name="connsiteY52" fmla="*/ 889645 h 1284251"/>
                <a:gd name="connsiteX53" fmla="*/ 295769 w 1869410"/>
                <a:gd name="connsiteY53" fmla="*/ 643900 h 1284251"/>
                <a:gd name="connsiteX54" fmla="*/ 341489 w 1869410"/>
                <a:gd name="connsiteY54" fmla="*/ 495310 h 1284251"/>
                <a:gd name="connsiteX55" fmla="*/ 394829 w 1869410"/>
                <a:gd name="connsiteY55" fmla="*/ 483880 h 1284251"/>
                <a:gd name="connsiteX56" fmla="*/ 486269 w 1869410"/>
                <a:gd name="connsiteY56" fmla="*/ 586750 h 1284251"/>
                <a:gd name="connsiteX0" fmla="*/ 486269 w 1869410"/>
                <a:gd name="connsiteY0" fmla="*/ 586750 h 1284248"/>
                <a:gd name="connsiteX1" fmla="*/ 545324 w 1869410"/>
                <a:gd name="connsiteY1" fmla="*/ 516265 h 1284248"/>
                <a:gd name="connsiteX2" fmla="*/ 629144 w 1869410"/>
                <a:gd name="connsiteY2" fmla="*/ 476260 h 1284248"/>
                <a:gd name="connsiteX3" fmla="*/ 692009 w 1869410"/>
                <a:gd name="connsiteY3" fmla="*/ 577225 h 1284248"/>
                <a:gd name="connsiteX4" fmla="*/ 737729 w 1869410"/>
                <a:gd name="connsiteY4" fmla="*/ 779155 h 1284248"/>
                <a:gd name="connsiteX5" fmla="*/ 735824 w 1869410"/>
                <a:gd name="connsiteY5" fmla="*/ 914410 h 1284248"/>
                <a:gd name="connsiteX6" fmla="*/ 825359 w 1869410"/>
                <a:gd name="connsiteY6" fmla="*/ 678190 h 1284248"/>
                <a:gd name="connsiteX7" fmla="*/ 840599 w 1869410"/>
                <a:gd name="connsiteY7" fmla="*/ 582940 h 1284248"/>
                <a:gd name="connsiteX8" fmla="*/ 1103489 w 1869410"/>
                <a:gd name="connsiteY8" fmla="*/ 870595 h 1284248"/>
                <a:gd name="connsiteX9" fmla="*/ 1154924 w 1869410"/>
                <a:gd name="connsiteY9" fmla="*/ 891550 h 1284248"/>
                <a:gd name="connsiteX10" fmla="*/ 1055864 w 1869410"/>
                <a:gd name="connsiteY10" fmla="*/ 723910 h 1284248"/>
                <a:gd name="connsiteX11" fmla="*/ 1257794 w 1869410"/>
                <a:gd name="connsiteY11" fmla="*/ 971560 h 1284248"/>
                <a:gd name="connsiteX12" fmla="*/ 1233029 w 1869410"/>
                <a:gd name="connsiteY12" fmla="*/ 849640 h 1284248"/>
                <a:gd name="connsiteX13" fmla="*/ 1375904 w 1869410"/>
                <a:gd name="connsiteY13" fmla="*/ 986800 h 1284248"/>
                <a:gd name="connsiteX14" fmla="*/ 1417814 w 1869410"/>
                <a:gd name="connsiteY14" fmla="*/ 1173490 h 1284248"/>
                <a:gd name="connsiteX15" fmla="*/ 1444484 w 1869410"/>
                <a:gd name="connsiteY15" fmla="*/ 1057285 h 1284248"/>
                <a:gd name="connsiteX16" fmla="*/ 1450199 w 1869410"/>
                <a:gd name="connsiteY16" fmla="*/ 1283980 h 1284248"/>
                <a:gd name="connsiteX17" fmla="*/ 1495919 w 1869410"/>
                <a:gd name="connsiteY17" fmla="*/ 1101100 h 1284248"/>
                <a:gd name="connsiteX18" fmla="*/ 1577834 w 1869410"/>
                <a:gd name="connsiteY18" fmla="*/ 1003945 h 1284248"/>
                <a:gd name="connsiteX19" fmla="*/ 1667369 w 1869410"/>
                <a:gd name="connsiteY19" fmla="*/ 1021090 h 1284248"/>
                <a:gd name="connsiteX20" fmla="*/ 1707374 w 1869410"/>
                <a:gd name="connsiteY20" fmla="*/ 1055380 h 1284248"/>
                <a:gd name="connsiteX21" fmla="*/ 1714994 w 1869410"/>
                <a:gd name="connsiteY21" fmla="*/ 904885 h 1284248"/>
                <a:gd name="connsiteX22" fmla="*/ 1716899 w 1869410"/>
                <a:gd name="connsiteY22" fmla="*/ 802015 h 1284248"/>
                <a:gd name="connsiteX23" fmla="*/ 1804529 w 1869410"/>
                <a:gd name="connsiteY23" fmla="*/ 889645 h 1284248"/>
                <a:gd name="connsiteX24" fmla="*/ 1764524 w 1869410"/>
                <a:gd name="connsiteY24" fmla="*/ 716290 h 1284248"/>
                <a:gd name="connsiteX25" fmla="*/ 1764524 w 1869410"/>
                <a:gd name="connsiteY25" fmla="*/ 615325 h 1284248"/>
                <a:gd name="connsiteX26" fmla="*/ 1869299 w 1869410"/>
                <a:gd name="connsiteY26" fmla="*/ 708670 h 1284248"/>
                <a:gd name="connsiteX27" fmla="*/ 1783574 w 1869410"/>
                <a:gd name="connsiteY27" fmla="*/ 539125 h 1284248"/>
                <a:gd name="connsiteX28" fmla="*/ 1730234 w 1869410"/>
                <a:gd name="connsiteY28" fmla="*/ 396250 h 1284248"/>
                <a:gd name="connsiteX29" fmla="*/ 1560689 w 1869410"/>
                <a:gd name="connsiteY29" fmla="*/ 219085 h 1284248"/>
                <a:gd name="connsiteX30" fmla="*/ 1427339 w 1869410"/>
                <a:gd name="connsiteY30" fmla="*/ 129550 h 1284248"/>
                <a:gd name="connsiteX31" fmla="*/ 1594979 w 1869410"/>
                <a:gd name="connsiteY31" fmla="*/ 100975 h 1284248"/>
                <a:gd name="connsiteX32" fmla="*/ 1634984 w 1869410"/>
                <a:gd name="connsiteY32" fmla="*/ 70495 h 1284248"/>
                <a:gd name="connsiteX33" fmla="*/ 1402574 w 1869410"/>
                <a:gd name="connsiteY33" fmla="*/ 62875 h 1284248"/>
                <a:gd name="connsiteX34" fmla="*/ 1191119 w 1869410"/>
                <a:gd name="connsiteY34" fmla="*/ 17155 h 1284248"/>
                <a:gd name="connsiteX35" fmla="*/ 981569 w 1869410"/>
                <a:gd name="connsiteY35" fmla="*/ 10 h 1284248"/>
                <a:gd name="connsiteX36" fmla="*/ 712964 w 1869410"/>
                <a:gd name="connsiteY36" fmla="*/ 19060 h 1284248"/>
                <a:gd name="connsiteX37" fmla="*/ 543419 w 1869410"/>
                <a:gd name="connsiteY37" fmla="*/ 55255 h 1284248"/>
                <a:gd name="connsiteX38" fmla="*/ 415784 w 1869410"/>
                <a:gd name="connsiteY38" fmla="*/ 144790 h 1284248"/>
                <a:gd name="connsiteX39" fmla="*/ 364349 w 1869410"/>
                <a:gd name="connsiteY39" fmla="*/ 215275 h 1284248"/>
                <a:gd name="connsiteX40" fmla="*/ 290054 w 1869410"/>
                <a:gd name="connsiteY40" fmla="*/ 278140 h 1284248"/>
                <a:gd name="connsiteX41" fmla="*/ 223379 w 1869410"/>
                <a:gd name="connsiteY41" fmla="*/ 331480 h 1284248"/>
                <a:gd name="connsiteX42" fmla="*/ 145274 w 1869410"/>
                <a:gd name="connsiteY42" fmla="*/ 485785 h 1284248"/>
                <a:gd name="connsiteX43" fmla="*/ 80504 w 1869410"/>
                <a:gd name="connsiteY43" fmla="*/ 674380 h 1284248"/>
                <a:gd name="connsiteX44" fmla="*/ 494 w 1869410"/>
                <a:gd name="connsiteY44" fmla="*/ 777250 h 1284248"/>
                <a:gd name="connsiteX45" fmla="*/ 120509 w 1869410"/>
                <a:gd name="connsiteY45" fmla="*/ 678190 h 1284248"/>
                <a:gd name="connsiteX46" fmla="*/ 118604 w 1869410"/>
                <a:gd name="connsiteY46" fmla="*/ 910600 h 1284248"/>
                <a:gd name="connsiteX47" fmla="*/ 131939 w 1869410"/>
                <a:gd name="connsiteY47" fmla="*/ 1034425 h 1284248"/>
                <a:gd name="connsiteX48" fmla="*/ 160514 w 1869410"/>
                <a:gd name="connsiteY48" fmla="*/ 891550 h 1284248"/>
                <a:gd name="connsiteX49" fmla="*/ 246239 w 1869410"/>
                <a:gd name="connsiteY49" fmla="*/ 990610 h 1284248"/>
                <a:gd name="connsiteX50" fmla="*/ 238619 w 1869410"/>
                <a:gd name="connsiteY50" fmla="*/ 866785 h 1284248"/>
                <a:gd name="connsiteX51" fmla="*/ 250049 w 1869410"/>
                <a:gd name="connsiteY51" fmla="*/ 725815 h 1284248"/>
                <a:gd name="connsiteX52" fmla="*/ 311009 w 1869410"/>
                <a:gd name="connsiteY52" fmla="*/ 889645 h 1284248"/>
                <a:gd name="connsiteX53" fmla="*/ 295769 w 1869410"/>
                <a:gd name="connsiteY53" fmla="*/ 643900 h 1284248"/>
                <a:gd name="connsiteX54" fmla="*/ 341489 w 1869410"/>
                <a:gd name="connsiteY54" fmla="*/ 495310 h 1284248"/>
                <a:gd name="connsiteX55" fmla="*/ 394829 w 1869410"/>
                <a:gd name="connsiteY55" fmla="*/ 483880 h 1284248"/>
                <a:gd name="connsiteX56" fmla="*/ 486269 w 1869410"/>
                <a:gd name="connsiteY56" fmla="*/ 586750 h 1284248"/>
                <a:gd name="connsiteX0" fmla="*/ 486269 w 1869410"/>
                <a:gd name="connsiteY0" fmla="*/ 586750 h 1238621"/>
                <a:gd name="connsiteX1" fmla="*/ 545324 w 1869410"/>
                <a:gd name="connsiteY1" fmla="*/ 516265 h 1238621"/>
                <a:gd name="connsiteX2" fmla="*/ 629144 w 1869410"/>
                <a:gd name="connsiteY2" fmla="*/ 476260 h 1238621"/>
                <a:gd name="connsiteX3" fmla="*/ 692009 w 1869410"/>
                <a:gd name="connsiteY3" fmla="*/ 577225 h 1238621"/>
                <a:gd name="connsiteX4" fmla="*/ 737729 w 1869410"/>
                <a:gd name="connsiteY4" fmla="*/ 779155 h 1238621"/>
                <a:gd name="connsiteX5" fmla="*/ 735824 w 1869410"/>
                <a:gd name="connsiteY5" fmla="*/ 914410 h 1238621"/>
                <a:gd name="connsiteX6" fmla="*/ 825359 w 1869410"/>
                <a:gd name="connsiteY6" fmla="*/ 678190 h 1238621"/>
                <a:gd name="connsiteX7" fmla="*/ 840599 w 1869410"/>
                <a:gd name="connsiteY7" fmla="*/ 582940 h 1238621"/>
                <a:gd name="connsiteX8" fmla="*/ 1103489 w 1869410"/>
                <a:gd name="connsiteY8" fmla="*/ 870595 h 1238621"/>
                <a:gd name="connsiteX9" fmla="*/ 1154924 w 1869410"/>
                <a:gd name="connsiteY9" fmla="*/ 891550 h 1238621"/>
                <a:gd name="connsiteX10" fmla="*/ 1055864 w 1869410"/>
                <a:gd name="connsiteY10" fmla="*/ 723910 h 1238621"/>
                <a:gd name="connsiteX11" fmla="*/ 1257794 w 1869410"/>
                <a:gd name="connsiteY11" fmla="*/ 971560 h 1238621"/>
                <a:gd name="connsiteX12" fmla="*/ 1233029 w 1869410"/>
                <a:gd name="connsiteY12" fmla="*/ 849640 h 1238621"/>
                <a:gd name="connsiteX13" fmla="*/ 1375904 w 1869410"/>
                <a:gd name="connsiteY13" fmla="*/ 986800 h 1238621"/>
                <a:gd name="connsiteX14" fmla="*/ 1417814 w 1869410"/>
                <a:gd name="connsiteY14" fmla="*/ 1173490 h 1238621"/>
                <a:gd name="connsiteX15" fmla="*/ 1444484 w 1869410"/>
                <a:gd name="connsiteY15" fmla="*/ 1057285 h 1238621"/>
                <a:gd name="connsiteX16" fmla="*/ 1442579 w 1869410"/>
                <a:gd name="connsiteY16" fmla="*/ 1238260 h 1238621"/>
                <a:gd name="connsiteX17" fmla="*/ 1495919 w 1869410"/>
                <a:gd name="connsiteY17" fmla="*/ 1101100 h 1238621"/>
                <a:gd name="connsiteX18" fmla="*/ 1577834 w 1869410"/>
                <a:gd name="connsiteY18" fmla="*/ 1003945 h 1238621"/>
                <a:gd name="connsiteX19" fmla="*/ 1667369 w 1869410"/>
                <a:gd name="connsiteY19" fmla="*/ 1021090 h 1238621"/>
                <a:gd name="connsiteX20" fmla="*/ 1707374 w 1869410"/>
                <a:gd name="connsiteY20" fmla="*/ 1055380 h 1238621"/>
                <a:gd name="connsiteX21" fmla="*/ 1714994 w 1869410"/>
                <a:gd name="connsiteY21" fmla="*/ 904885 h 1238621"/>
                <a:gd name="connsiteX22" fmla="*/ 1716899 w 1869410"/>
                <a:gd name="connsiteY22" fmla="*/ 802015 h 1238621"/>
                <a:gd name="connsiteX23" fmla="*/ 1804529 w 1869410"/>
                <a:gd name="connsiteY23" fmla="*/ 889645 h 1238621"/>
                <a:gd name="connsiteX24" fmla="*/ 1764524 w 1869410"/>
                <a:gd name="connsiteY24" fmla="*/ 716290 h 1238621"/>
                <a:gd name="connsiteX25" fmla="*/ 1764524 w 1869410"/>
                <a:gd name="connsiteY25" fmla="*/ 615325 h 1238621"/>
                <a:gd name="connsiteX26" fmla="*/ 1869299 w 1869410"/>
                <a:gd name="connsiteY26" fmla="*/ 708670 h 1238621"/>
                <a:gd name="connsiteX27" fmla="*/ 1783574 w 1869410"/>
                <a:gd name="connsiteY27" fmla="*/ 539125 h 1238621"/>
                <a:gd name="connsiteX28" fmla="*/ 1730234 w 1869410"/>
                <a:gd name="connsiteY28" fmla="*/ 396250 h 1238621"/>
                <a:gd name="connsiteX29" fmla="*/ 1560689 w 1869410"/>
                <a:gd name="connsiteY29" fmla="*/ 219085 h 1238621"/>
                <a:gd name="connsiteX30" fmla="*/ 1427339 w 1869410"/>
                <a:gd name="connsiteY30" fmla="*/ 129550 h 1238621"/>
                <a:gd name="connsiteX31" fmla="*/ 1594979 w 1869410"/>
                <a:gd name="connsiteY31" fmla="*/ 100975 h 1238621"/>
                <a:gd name="connsiteX32" fmla="*/ 1634984 w 1869410"/>
                <a:gd name="connsiteY32" fmla="*/ 70495 h 1238621"/>
                <a:gd name="connsiteX33" fmla="*/ 1402574 w 1869410"/>
                <a:gd name="connsiteY33" fmla="*/ 62875 h 1238621"/>
                <a:gd name="connsiteX34" fmla="*/ 1191119 w 1869410"/>
                <a:gd name="connsiteY34" fmla="*/ 17155 h 1238621"/>
                <a:gd name="connsiteX35" fmla="*/ 981569 w 1869410"/>
                <a:gd name="connsiteY35" fmla="*/ 10 h 1238621"/>
                <a:gd name="connsiteX36" fmla="*/ 712964 w 1869410"/>
                <a:gd name="connsiteY36" fmla="*/ 19060 h 1238621"/>
                <a:gd name="connsiteX37" fmla="*/ 543419 w 1869410"/>
                <a:gd name="connsiteY37" fmla="*/ 55255 h 1238621"/>
                <a:gd name="connsiteX38" fmla="*/ 415784 w 1869410"/>
                <a:gd name="connsiteY38" fmla="*/ 144790 h 1238621"/>
                <a:gd name="connsiteX39" fmla="*/ 364349 w 1869410"/>
                <a:gd name="connsiteY39" fmla="*/ 215275 h 1238621"/>
                <a:gd name="connsiteX40" fmla="*/ 290054 w 1869410"/>
                <a:gd name="connsiteY40" fmla="*/ 278140 h 1238621"/>
                <a:gd name="connsiteX41" fmla="*/ 223379 w 1869410"/>
                <a:gd name="connsiteY41" fmla="*/ 331480 h 1238621"/>
                <a:gd name="connsiteX42" fmla="*/ 145274 w 1869410"/>
                <a:gd name="connsiteY42" fmla="*/ 485785 h 1238621"/>
                <a:gd name="connsiteX43" fmla="*/ 80504 w 1869410"/>
                <a:gd name="connsiteY43" fmla="*/ 674380 h 1238621"/>
                <a:gd name="connsiteX44" fmla="*/ 494 w 1869410"/>
                <a:gd name="connsiteY44" fmla="*/ 777250 h 1238621"/>
                <a:gd name="connsiteX45" fmla="*/ 120509 w 1869410"/>
                <a:gd name="connsiteY45" fmla="*/ 678190 h 1238621"/>
                <a:gd name="connsiteX46" fmla="*/ 118604 w 1869410"/>
                <a:gd name="connsiteY46" fmla="*/ 910600 h 1238621"/>
                <a:gd name="connsiteX47" fmla="*/ 131939 w 1869410"/>
                <a:gd name="connsiteY47" fmla="*/ 1034425 h 1238621"/>
                <a:gd name="connsiteX48" fmla="*/ 160514 w 1869410"/>
                <a:gd name="connsiteY48" fmla="*/ 891550 h 1238621"/>
                <a:gd name="connsiteX49" fmla="*/ 246239 w 1869410"/>
                <a:gd name="connsiteY49" fmla="*/ 990610 h 1238621"/>
                <a:gd name="connsiteX50" fmla="*/ 238619 w 1869410"/>
                <a:gd name="connsiteY50" fmla="*/ 866785 h 1238621"/>
                <a:gd name="connsiteX51" fmla="*/ 250049 w 1869410"/>
                <a:gd name="connsiteY51" fmla="*/ 725815 h 1238621"/>
                <a:gd name="connsiteX52" fmla="*/ 311009 w 1869410"/>
                <a:gd name="connsiteY52" fmla="*/ 889645 h 1238621"/>
                <a:gd name="connsiteX53" fmla="*/ 295769 w 1869410"/>
                <a:gd name="connsiteY53" fmla="*/ 643900 h 1238621"/>
                <a:gd name="connsiteX54" fmla="*/ 341489 w 1869410"/>
                <a:gd name="connsiteY54" fmla="*/ 495310 h 1238621"/>
                <a:gd name="connsiteX55" fmla="*/ 394829 w 1869410"/>
                <a:gd name="connsiteY55" fmla="*/ 483880 h 1238621"/>
                <a:gd name="connsiteX56" fmla="*/ 486269 w 1869410"/>
                <a:gd name="connsiteY56" fmla="*/ 586750 h 1238621"/>
                <a:gd name="connsiteX0" fmla="*/ 486269 w 1869410"/>
                <a:gd name="connsiteY0" fmla="*/ 586750 h 1238621"/>
                <a:gd name="connsiteX1" fmla="*/ 545324 w 1869410"/>
                <a:gd name="connsiteY1" fmla="*/ 516265 h 1238621"/>
                <a:gd name="connsiteX2" fmla="*/ 629144 w 1869410"/>
                <a:gd name="connsiteY2" fmla="*/ 476260 h 1238621"/>
                <a:gd name="connsiteX3" fmla="*/ 692009 w 1869410"/>
                <a:gd name="connsiteY3" fmla="*/ 577225 h 1238621"/>
                <a:gd name="connsiteX4" fmla="*/ 737729 w 1869410"/>
                <a:gd name="connsiteY4" fmla="*/ 779155 h 1238621"/>
                <a:gd name="connsiteX5" fmla="*/ 735824 w 1869410"/>
                <a:gd name="connsiteY5" fmla="*/ 914410 h 1238621"/>
                <a:gd name="connsiteX6" fmla="*/ 825359 w 1869410"/>
                <a:gd name="connsiteY6" fmla="*/ 678190 h 1238621"/>
                <a:gd name="connsiteX7" fmla="*/ 840599 w 1869410"/>
                <a:gd name="connsiteY7" fmla="*/ 582940 h 1238621"/>
                <a:gd name="connsiteX8" fmla="*/ 1103489 w 1869410"/>
                <a:gd name="connsiteY8" fmla="*/ 870595 h 1238621"/>
                <a:gd name="connsiteX9" fmla="*/ 1154924 w 1869410"/>
                <a:gd name="connsiteY9" fmla="*/ 891550 h 1238621"/>
                <a:gd name="connsiteX10" fmla="*/ 1055864 w 1869410"/>
                <a:gd name="connsiteY10" fmla="*/ 723910 h 1238621"/>
                <a:gd name="connsiteX11" fmla="*/ 1257794 w 1869410"/>
                <a:gd name="connsiteY11" fmla="*/ 971560 h 1238621"/>
                <a:gd name="connsiteX12" fmla="*/ 1233029 w 1869410"/>
                <a:gd name="connsiteY12" fmla="*/ 849640 h 1238621"/>
                <a:gd name="connsiteX13" fmla="*/ 1358759 w 1869410"/>
                <a:gd name="connsiteY13" fmla="*/ 958225 h 1238621"/>
                <a:gd name="connsiteX14" fmla="*/ 1417814 w 1869410"/>
                <a:gd name="connsiteY14" fmla="*/ 1173490 h 1238621"/>
                <a:gd name="connsiteX15" fmla="*/ 1444484 w 1869410"/>
                <a:gd name="connsiteY15" fmla="*/ 1057285 h 1238621"/>
                <a:gd name="connsiteX16" fmla="*/ 1442579 w 1869410"/>
                <a:gd name="connsiteY16" fmla="*/ 1238260 h 1238621"/>
                <a:gd name="connsiteX17" fmla="*/ 1495919 w 1869410"/>
                <a:gd name="connsiteY17" fmla="*/ 1101100 h 1238621"/>
                <a:gd name="connsiteX18" fmla="*/ 1577834 w 1869410"/>
                <a:gd name="connsiteY18" fmla="*/ 1003945 h 1238621"/>
                <a:gd name="connsiteX19" fmla="*/ 1667369 w 1869410"/>
                <a:gd name="connsiteY19" fmla="*/ 1021090 h 1238621"/>
                <a:gd name="connsiteX20" fmla="*/ 1707374 w 1869410"/>
                <a:gd name="connsiteY20" fmla="*/ 1055380 h 1238621"/>
                <a:gd name="connsiteX21" fmla="*/ 1714994 w 1869410"/>
                <a:gd name="connsiteY21" fmla="*/ 904885 h 1238621"/>
                <a:gd name="connsiteX22" fmla="*/ 1716899 w 1869410"/>
                <a:gd name="connsiteY22" fmla="*/ 802015 h 1238621"/>
                <a:gd name="connsiteX23" fmla="*/ 1804529 w 1869410"/>
                <a:gd name="connsiteY23" fmla="*/ 889645 h 1238621"/>
                <a:gd name="connsiteX24" fmla="*/ 1764524 w 1869410"/>
                <a:gd name="connsiteY24" fmla="*/ 716290 h 1238621"/>
                <a:gd name="connsiteX25" fmla="*/ 1764524 w 1869410"/>
                <a:gd name="connsiteY25" fmla="*/ 615325 h 1238621"/>
                <a:gd name="connsiteX26" fmla="*/ 1869299 w 1869410"/>
                <a:gd name="connsiteY26" fmla="*/ 708670 h 1238621"/>
                <a:gd name="connsiteX27" fmla="*/ 1783574 w 1869410"/>
                <a:gd name="connsiteY27" fmla="*/ 539125 h 1238621"/>
                <a:gd name="connsiteX28" fmla="*/ 1730234 w 1869410"/>
                <a:gd name="connsiteY28" fmla="*/ 396250 h 1238621"/>
                <a:gd name="connsiteX29" fmla="*/ 1560689 w 1869410"/>
                <a:gd name="connsiteY29" fmla="*/ 219085 h 1238621"/>
                <a:gd name="connsiteX30" fmla="*/ 1427339 w 1869410"/>
                <a:gd name="connsiteY30" fmla="*/ 129550 h 1238621"/>
                <a:gd name="connsiteX31" fmla="*/ 1594979 w 1869410"/>
                <a:gd name="connsiteY31" fmla="*/ 100975 h 1238621"/>
                <a:gd name="connsiteX32" fmla="*/ 1634984 w 1869410"/>
                <a:gd name="connsiteY32" fmla="*/ 70495 h 1238621"/>
                <a:gd name="connsiteX33" fmla="*/ 1402574 w 1869410"/>
                <a:gd name="connsiteY33" fmla="*/ 62875 h 1238621"/>
                <a:gd name="connsiteX34" fmla="*/ 1191119 w 1869410"/>
                <a:gd name="connsiteY34" fmla="*/ 17155 h 1238621"/>
                <a:gd name="connsiteX35" fmla="*/ 981569 w 1869410"/>
                <a:gd name="connsiteY35" fmla="*/ 10 h 1238621"/>
                <a:gd name="connsiteX36" fmla="*/ 712964 w 1869410"/>
                <a:gd name="connsiteY36" fmla="*/ 19060 h 1238621"/>
                <a:gd name="connsiteX37" fmla="*/ 543419 w 1869410"/>
                <a:gd name="connsiteY37" fmla="*/ 55255 h 1238621"/>
                <a:gd name="connsiteX38" fmla="*/ 415784 w 1869410"/>
                <a:gd name="connsiteY38" fmla="*/ 144790 h 1238621"/>
                <a:gd name="connsiteX39" fmla="*/ 364349 w 1869410"/>
                <a:gd name="connsiteY39" fmla="*/ 215275 h 1238621"/>
                <a:gd name="connsiteX40" fmla="*/ 290054 w 1869410"/>
                <a:gd name="connsiteY40" fmla="*/ 278140 h 1238621"/>
                <a:gd name="connsiteX41" fmla="*/ 223379 w 1869410"/>
                <a:gd name="connsiteY41" fmla="*/ 331480 h 1238621"/>
                <a:gd name="connsiteX42" fmla="*/ 145274 w 1869410"/>
                <a:gd name="connsiteY42" fmla="*/ 485785 h 1238621"/>
                <a:gd name="connsiteX43" fmla="*/ 80504 w 1869410"/>
                <a:gd name="connsiteY43" fmla="*/ 674380 h 1238621"/>
                <a:gd name="connsiteX44" fmla="*/ 494 w 1869410"/>
                <a:gd name="connsiteY44" fmla="*/ 777250 h 1238621"/>
                <a:gd name="connsiteX45" fmla="*/ 120509 w 1869410"/>
                <a:gd name="connsiteY45" fmla="*/ 678190 h 1238621"/>
                <a:gd name="connsiteX46" fmla="*/ 118604 w 1869410"/>
                <a:gd name="connsiteY46" fmla="*/ 910600 h 1238621"/>
                <a:gd name="connsiteX47" fmla="*/ 131939 w 1869410"/>
                <a:gd name="connsiteY47" fmla="*/ 1034425 h 1238621"/>
                <a:gd name="connsiteX48" fmla="*/ 160514 w 1869410"/>
                <a:gd name="connsiteY48" fmla="*/ 891550 h 1238621"/>
                <a:gd name="connsiteX49" fmla="*/ 246239 w 1869410"/>
                <a:gd name="connsiteY49" fmla="*/ 990610 h 1238621"/>
                <a:gd name="connsiteX50" fmla="*/ 238619 w 1869410"/>
                <a:gd name="connsiteY50" fmla="*/ 866785 h 1238621"/>
                <a:gd name="connsiteX51" fmla="*/ 250049 w 1869410"/>
                <a:gd name="connsiteY51" fmla="*/ 725815 h 1238621"/>
                <a:gd name="connsiteX52" fmla="*/ 311009 w 1869410"/>
                <a:gd name="connsiteY52" fmla="*/ 889645 h 1238621"/>
                <a:gd name="connsiteX53" fmla="*/ 295769 w 1869410"/>
                <a:gd name="connsiteY53" fmla="*/ 643900 h 1238621"/>
                <a:gd name="connsiteX54" fmla="*/ 341489 w 1869410"/>
                <a:gd name="connsiteY54" fmla="*/ 495310 h 1238621"/>
                <a:gd name="connsiteX55" fmla="*/ 394829 w 1869410"/>
                <a:gd name="connsiteY55" fmla="*/ 483880 h 1238621"/>
                <a:gd name="connsiteX56" fmla="*/ 486269 w 1869410"/>
                <a:gd name="connsiteY56" fmla="*/ 586750 h 1238621"/>
                <a:gd name="connsiteX0" fmla="*/ 486269 w 1869410"/>
                <a:gd name="connsiteY0" fmla="*/ 586750 h 1239134"/>
                <a:gd name="connsiteX1" fmla="*/ 545324 w 1869410"/>
                <a:gd name="connsiteY1" fmla="*/ 516265 h 1239134"/>
                <a:gd name="connsiteX2" fmla="*/ 629144 w 1869410"/>
                <a:gd name="connsiteY2" fmla="*/ 476260 h 1239134"/>
                <a:gd name="connsiteX3" fmla="*/ 692009 w 1869410"/>
                <a:gd name="connsiteY3" fmla="*/ 577225 h 1239134"/>
                <a:gd name="connsiteX4" fmla="*/ 737729 w 1869410"/>
                <a:gd name="connsiteY4" fmla="*/ 779155 h 1239134"/>
                <a:gd name="connsiteX5" fmla="*/ 735824 w 1869410"/>
                <a:gd name="connsiteY5" fmla="*/ 914410 h 1239134"/>
                <a:gd name="connsiteX6" fmla="*/ 825359 w 1869410"/>
                <a:gd name="connsiteY6" fmla="*/ 678190 h 1239134"/>
                <a:gd name="connsiteX7" fmla="*/ 840599 w 1869410"/>
                <a:gd name="connsiteY7" fmla="*/ 582940 h 1239134"/>
                <a:gd name="connsiteX8" fmla="*/ 1103489 w 1869410"/>
                <a:gd name="connsiteY8" fmla="*/ 870595 h 1239134"/>
                <a:gd name="connsiteX9" fmla="*/ 1154924 w 1869410"/>
                <a:gd name="connsiteY9" fmla="*/ 891550 h 1239134"/>
                <a:gd name="connsiteX10" fmla="*/ 1055864 w 1869410"/>
                <a:gd name="connsiteY10" fmla="*/ 723910 h 1239134"/>
                <a:gd name="connsiteX11" fmla="*/ 1257794 w 1869410"/>
                <a:gd name="connsiteY11" fmla="*/ 971560 h 1239134"/>
                <a:gd name="connsiteX12" fmla="*/ 1233029 w 1869410"/>
                <a:gd name="connsiteY12" fmla="*/ 849640 h 1239134"/>
                <a:gd name="connsiteX13" fmla="*/ 1358759 w 1869410"/>
                <a:gd name="connsiteY13" fmla="*/ 958225 h 1239134"/>
                <a:gd name="connsiteX14" fmla="*/ 1417814 w 1869410"/>
                <a:gd name="connsiteY14" fmla="*/ 1173490 h 1239134"/>
                <a:gd name="connsiteX15" fmla="*/ 1431149 w 1869410"/>
                <a:gd name="connsiteY15" fmla="*/ 1030615 h 1239134"/>
                <a:gd name="connsiteX16" fmla="*/ 1442579 w 1869410"/>
                <a:gd name="connsiteY16" fmla="*/ 1238260 h 1239134"/>
                <a:gd name="connsiteX17" fmla="*/ 1495919 w 1869410"/>
                <a:gd name="connsiteY17" fmla="*/ 1101100 h 1239134"/>
                <a:gd name="connsiteX18" fmla="*/ 1577834 w 1869410"/>
                <a:gd name="connsiteY18" fmla="*/ 1003945 h 1239134"/>
                <a:gd name="connsiteX19" fmla="*/ 1667369 w 1869410"/>
                <a:gd name="connsiteY19" fmla="*/ 1021090 h 1239134"/>
                <a:gd name="connsiteX20" fmla="*/ 1707374 w 1869410"/>
                <a:gd name="connsiteY20" fmla="*/ 1055380 h 1239134"/>
                <a:gd name="connsiteX21" fmla="*/ 1714994 w 1869410"/>
                <a:gd name="connsiteY21" fmla="*/ 904885 h 1239134"/>
                <a:gd name="connsiteX22" fmla="*/ 1716899 w 1869410"/>
                <a:gd name="connsiteY22" fmla="*/ 802015 h 1239134"/>
                <a:gd name="connsiteX23" fmla="*/ 1804529 w 1869410"/>
                <a:gd name="connsiteY23" fmla="*/ 889645 h 1239134"/>
                <a:gd name="connsiteX24" fmla="*/ 1764524 w 1869410"/>
                <a:gd name="connsiteY24" fmla="*/ 716290 h 1239134"/>
                <a:gd name="connsiteX25" fmla="*/ 1764524 w 1869410"/>
                <a:gd name="connsiteY25" fmla="*/ 615325 h 1239134"/>
                <a:gd name="connsiteX26" fmla="*/ 1869299 w 1869410"/>
                <a:gd name="connsiteY26" fmla="*/ 708670 h 1239134"/>
                <a:gd name="connsiteX27" fmla="*/ 1783574 w 1869410"/>
                <a:gd name="connsiteY27" fmla="*/ 539125 h 1239134"/>
                <a:gd name="connsiteX28" fmla="*/ 1730234 w 1869410"/>
                <a:gd name="connsiteY28" fmla="*/ 396250 h 1239134"/>
                <a:gd name="connsiteX29" fmla="*/ 1560689 w 1869410"/>
                <a:gd name="connsiteY29" fmla="*/ 219085 h 1239134"/>
                <a:gd name="connsiteX30" fmla="*/ 1427339 w 1869410"/>
                <a:gd name="connsiteY30" fmla="*/ 129550 h 1239134"/>
                <a:gd name="connsiteX31" fmla="*/ 1594979 w 1869410"/>
                <a:gd name="connsiteY31" fmla="*/ 100975 h 1239134"/>
                <a:gd name="connsiteX32" fmla="*/ 1634984 w 1869410"/>
                <a:gd name="connsiteY32" fmla="*/ 70495 h 1239134"/>
                <a:gd name="connsiteX33" fmla="*/ 1402574 w 1869410"/>
                <a:gd name="connsiteY33" fmla="*/ 62875 h 1239134"/>
                <a:gd name="connsiteX34" fmla="*/ 1191119 w 1869410"/>
                <a:gd name="connsiteY34" fmla="*/ 17155 h 1239134"/>
                <a:gd name="connsiteX35" fmla="*/ 981569 w 1869410"/>
                <a:gd name="connsiteY35" fmla="*/ 10 h 1239134"/>
                <a:gd name="connsiteX36" fmla="*/ 712964 w 1869410"/>
                <a:gd name="connsiteY36" fmla="*/ 19060 h 1239134"/>
                <a:gd name="connsiteX37" fmla="*/ 543419 w 1869410"/>
                <a:gd name="connsiteY37" fmla="*/ 55255 h 1239134"/>
                <a:gd name="connsiteX38" fmla="*/ 415784 w 1869410"/>
                <a:gd name="connsiteY38" fmla="*/ 144790 h 1239134"/>
                <a:gd name="connsiteX39" fmla="*/ 364349 w 1869410"/>
                <a:gd name="connsiteY39" fmla="*/ 215275 h 1239134"/>
                <a:gd name="connsiteX40" fmla="*/ 290054 w 1869410"/>
                <a:gd name="connsiteY40" fmla="*/ 278140 h 1239134"/>
                <a:gd name="connsiteX41" fmla="*/ 223379 w 1869410"/>
                <a:gd name="connsiteY41" fmla="*/ 331480 h 1239134"/>
                <a:gd name="connsiteX42" fmla="*/ 145274 w 1869410"/>
                <a:gd name="connsiteY42" fmla="*/ 485785 h 1239134"/>
                <a:gd name="connsiteX43" fmla="*/ 80504 w 1869410"/>
                <a:gd name="connsiteY43" fmla="*/ 674380 h 1239134"/>
                <a:gd name="connsiteX44" fmla="*/ 494 w 1869410"/>
                <a:gd name="connsiteY44" fmla="*/ 777250 h 1239134"/>
                <a:gd name="connsiteX45" fmla="*/ 120509 w 1869410"/>
                <a:gd name="connsiteY45" fmla="*/ 678190 h 1239134"/>
                <a:gd name="connsiteX46" fmla="*/ 118604 w 1869410"/>
                <a:gd name="connsiteY46" fmla="*/ 910600 h 1239134"/>
                <a:gd name="connsiteX47" fmla="*/ 131939 w 1869410"/>
                <a:gd name="connsiteY47" fmla="*/ 1034425 h 1239134"/>
                <a:gd name="connsiteX48" fmla="*/ 160514 w 1869410"/>
                <a:gd name="connsiteY48" fmla="*/ 891550 h 1239134"/>
                <a:gd name="connsiteX49" fmla="*/ 246239 w 1869410"/>
                <a:gd name="connsiteY49" fmla="*/ 990610 h 1239134"/>
                <a:gd name="connsiteX50" fmla="*/ 238619 w 1869410"/>
                <a:gd name="connsiteY50" fmla="*/ 866785 h 1239134"/>
                <a:gd name="connsiteX51" fmla="*/ 250049 w 1869410"/>
                <a:gd name="connsiteY51" fmla="*/ 725815 h 1239134"/>
                <a:gd name="connsiteX52" fmla="*/ 311009 w 1869410"/>
                <a:gd name="connsiteY52" fmla="*/ 889645 h 1239134"/>
                <a:gd name="connsiteX53" fmla="*/ 295769 w 1869410"/>
                <a:gd name="connsiteY53" fmla="*/ 643900 h 1239134"/>
                <a:gd name="connsiteX54" fmla="*/ 341489 w 1869410"/>
                <a:gd name="connsiteY54" fmla="*/ 495310 h 1239134"/>
                <a:gd name="connsiteX55" fmla="*/ 394829 w 1869410"/>
                <a:gd name="connsiteY55" fmla="*/ 483880 h 1239134"/>
                <a:gd name="connsiteX56" fmla="*/ 486269 w 1869410"/>
                <a:gd name="connsiteY56" fmla="*/ 586750 h 1239134"/>
                <a:gd name="connsiteX0" fmla="*/ 486269 w 1869410"/>
                <a:gd name="connsiteY0" fmla="*/ 586750 h 1239134"/>
                <a:gd name="connsiteX1" fmla="*/ 545324 w 1869410"/>
                <a:gd name="connsiteY1" fmla="*/ 516265 h 1239134"/>
                <a:gd name="connsiteX2" fmla="*/ 629144 w 1869410"/>
                <a:gd name="connsiteY2" fmla="*/ 476260 h 1239134"/>
                <a:gd name="connsiteX3" fmla="*/ 692009 w 1869410"/>
                <a:gd name="connsiteY3" fmla="*/ 577225 h 1239134"/>
                <a:gd name="connsiteX4" fmla="*/ 737729 w 1869410"/>
                <a:gd name="connsiteY4" fmla="*/ 779155 h 1239134"/>
                <a:gd name="connsiteX5" fmla="*/ 735824 w 1869410"/>
                <a:gd name="connsiteY5" fmla="*/ 914410 h 1239134"/>
                <a:gd name="connsiteX6" fmla="*/ 825359 w 1869410"/>
                <a:gd name="connsiteY6" fmla="*/ 678190 h 1239134"/>
                <a:gd name="connsiteX7" fmla="*/ 840599 w 1869410"/>
                <a:gd name="connsiteY7" fmla="*/ 582940 h 1239134"/>
                <a:gd name="connsiteX8" fmla="*/ 1103489 w 1869410"/>
                <a:gd name="connsiteY8" fmla="*/ 870595 h 1239134"/>
                <a:gd name="connsiteX9" fmla="*/ 1154924 w 1869410"/>
                <a:gd name="connsiteY9" fmla="*/ 891550 h 1239134"/>
                <a:gd name="connsiteX10" fmla="*/ 1055864 w 1869410"/>
                <a:gd name="connsiteY10" fmla="*/ 723910 h 1239134"/>
                <a:gd name="connsiteX11" fmla="*/ 1257794 w 1869410"/>
                <a:gd name="connsiteY11" fmla="*/ 971560 h 1239134"/>
                <a:gd name="connsiteX12" fmla="*/ 1233029 w 1869410"/>
                <a:gd name="connsiteY12" fmla="*/ 849640 h 1239134"/>
                <a:gd name="connsiteX13" fmla="*/ 1358759 w 1869410"/>
                <a:gd name="connsiteY13" fmla="*/ 958225 h 1239134"/>
                <a:gd name="connsiteX14" fmla="*/ 1404479 w 1869410"/>
                <a:gd name="connsiteY14" fmla="*/ 1122055 h 1239134"/>
                <a:gd name="connsiteX15" fmla="*/ 1431149 w 1869410"/>
                <a:gd name="connsiteY15" fmla="*/ 1030615 h 1239134"/>
                <a:gd name="connsiteX16" fmla="*/ 1442579 w 1869410"/>
                <a:gd name="connsiteY16" fmla="*/ 1238260 h 1239134"/>
                <a:gd name="connsiteX17" fmla="*/ 1495919 w 1869410"/>
                <a:gd name="connsiteY17" fmla="*/ 1101100 h 1239134"/>
                <a:gd name="connsiteX18" fmla="*/ 1577834 w 1869410"/>
                <a:gd name="connsiteY18" fmla="*/ 1003945 h 1239134"/>
                <a:gd name="connsiteX19" fmla="*/ 1667369 w 1869410"/>
                <a:gd name="connsiteY19" fmla="*/ 1021090 h 1239134"/>
                <a:gd name="connsiteX20" fmla="*/ 1707374 w 1869410"/>
                <a:gd name="connsiteY20" fmla="*/ 1055380 h 1239134"/>
                <a:gd name="connsiteX21" fmla="*/ 1714994 w 1869410"/>
                <a:gd name="connsiteY21" fmla="*/ 904885 h 1239134"/>
                <a:gd name="connsiteX22" fmla="*/ 1716899 w 1869410"/>
                <a:gd name="connsiteY22" fmla="*/ 802015 h 1239134"/>
                <a:gd name="connsiteX23" fmla="*/ 1804529 w 1869410"/>
                <a:gd name="connsiteY23" fmla="*/ 889645 h 1239134"/>
                <a:gd name="connsiteX24" fmla="*/ 1764524 w 1869410"/>
                <a:gd name="connsiteY24" fmla="*/ 716290 h 1239134"/>
                <a:gd name="connsiteX25" fmla="*/ 1764524 w 1869410"/>
                <a:gd name="connsiteY25" fmla="*/ 615325 h 1239134"/>
                <a:gd name="connsiteX26" fmla="*/ 1869299 w 1869410"/>
                <a:gd name="connsiteY26" fmla="*/ 708670 h 1239134"/>
                <a:gd name="connsiteX27" fmla="*/ 1783574 w 1869410"/>
                <a:gd name="connsiteY27" fmla="*/ 539125 h 1239134"/>
                <a:gd name="connsiteX28" fmla="*/ 1730234 w 1869410"/>
                <a:gd name="connsiteY28" fmla="*/ 396250 h 1239134"/>
                <a:gd name="connsiteX29" fmla="*/ 1560689 w 1869410"/>
                <a:gd name="connsiteY29" fmla="*/ 219085 h 1239134"/>
                <a:gd name="connsiteX30" fmla="*/ 1427339 w 1869410"/>
                <a:gd name="connsiteY30" fmla="*/ 129550 h 1239134"/>
                <a:gd name="connsiteX31" fmla="*/ 1594979 w 1869410"/>
                <a:gd name="connsiteY31" fmla="*/ 100975 h 1239134"/>
                <a:gd name="connsiteX32" fmla="*/ 1634984 w 1869410"/>
                <a:gd name="connsiteY32" fmla="*/ 70495 h 1239134"/>
                <a:gd name="connsiteX33" fmla="*/ 1402574 w 1869410"/>
                <a:gd name="connsiteY33" fmla="*/ 62875 h 1239134"/>
                <a:gd name="connsiteX34" fmla="*/ 1191119 w 1869410"/>
                <a:gd name="connsiteY34" fmla="*/ 17155 h 1239134"/>
                <a:gd name="connsiteX35" fmla="*/ 981569 w 1869410"/>
                <a:gd name="connsiteY35" fmla="*/ 10 h 1239134"/>
                <a:gd name="connsiteX36" fmla="*/ 712964 w 1869410"/>
                <a:gd name="connsiteY36" fmla="*/ 19060 h 1239134"/>
                <a:gd name="connsiteX37" fmla="*/ 543419 w 1869410"/>
                <a:gd name="connsiteY37" fmla="*/ 55255 h 1239134"/>
                <a:gd name="connsiteX38" fmla="*/ 415784 w 1869410"/>
                <a:gd name="connsiteY38" fmla="*/ 144790 h 1239134"/>
                <a:gd name="connsiteX39" fmla="*/ 364349 w 1869410"/>
                <a:gd name="connsiteY39" fmla="*/ 215275 h 1239134"/>
                <a:gd name="connsiteX40" fmla="*/ 290054 w 1869410"/>
                <a:gd name="connsiteY40" fmla="*/ 278140 h 1239134"/>
                <a:gd name="connsiteX41" fmla="*/ 223379 w 1869410"/>
                <a:gd name="connsiteY41" fmla="*/ 331480 h 1239134"/>
                <a:gd name="connsiteX42" fmla="*/ 145274 w 1869410"/>
                <a:gd name="connsiteY42" fmla="*/ 485785 h 1239134"/>
                <a:gd name="connsiteX43" fmla="*/ 80504 w 1869410"/>
                <a:gd name="connsiteY43" fmla="*/ 674380 h 1239134"/>
                <a:gd name="connsiteX44" fmla="*/ 494 w 1869410"/>
                <a:gd name="connsiteY44" fmla="*/ 777250 h 1239134"/>
                <a:gd name="connsiteX45" fmla="*/ 120509 w 1869410"/>
                <a:gd name="connsiteY45" fmla="*/ 678190 h 1239134"/>
                <a:gd name="connsiteX46" fmla="*/ 118604 w 1869410"/>
                <a:gd name="connsiteY46" fmla="*/ 910600 h 1239134"/>
                <a:gd name="connsiteX47" fmla="*/ 131939 w 1869410"/>
                <a:gd name="connsiteY47" fmla="*/ 1034425 h 1239134"/>
                <a:gd name="connsiteX48" fmla="*/ 160514 w 1869410"/>
                <a:gd name="connsiteY48" fmla="*/ 891550 h 1239134"/>
                <a:gd name="connsiteX49" fmla="*/ 246239 w 1869410"/>
                <a:gd name="connsiteY49" fmla="*/ 990610 h 1239134"/>
                <a:gd name="connsiteX50" fmla="*/ 238619 w 1869410"/>
                <a:gd name="connsiteY50" fmla="*/ 866785 h 1239134"/>
                <a:gd name="connsiteX51" fmla="*/ 250049 w 1869410"/>
                <a:gd name="connsiteY51" fmla="*/ 725815 h 1239134"/>
                <a:gd name="connsiteX52" fmla="*/ 311009 w 1869410"/>
                <a:gd name="connsiteY52" fmla="*/ 889645 h 1239134"/>
                <a:gd name="connsiteX53" fmla="*/ 295769 w 1869410"/>
                <a:gd name="connsiteY53" fmla="*/ 643900 h 1239134"/>
                <a:gd name="connsiteX54" fmla="*/ 341489 w 1869410"/>
                <a:gd name="connsiteY54" fmla="*/ 495310 h 1239134"/>
                <a:gd name="connsiteX55" fmla="*/ 394829 w 1869410"/>
                <a:gd name="connsiteY55" fmla="*/ 483880 h 1239134"/>
                <a:gd name="connsiteX56" fmla="*/ 486269 w 1869410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532027 w 1806458"/>
                <a:gd name="connsiteY31" fmla="*/ 10097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103442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532027 w 1806458"/>
                <a:gd name="connsiteY31" fmla="*/ 10097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98870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532027 w 1806458"/>
                <a:gd name="connsiteY31" fmla="*/ 10097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98870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486307 w 1806458"/>
                <a:gd name="connsiteY31" fmla="*/ 10478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98870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719"/>
                <a:gd name="connsiteY0" fmla="*/ 586750 h 1239134"/>
                <a:gd name="connsiteX1" fmla="*/ 482372 w 1806719"/>
                <a:gd name="connsiteY1" fmla="*/ 516265 h 1239134"/>
                <a:gd name="connsiteX2" fmla="*/ 566192 w 1806719"/>
                <a:gd name="connsiteY2" fmla="*/ 476260 h 1239134"/>
                <a:gd name="connsiteX3" fmla="*/ 629057 w 1806719"/>
                <a:gd name="connsiteY3" fmla="*/ 577225 h 1239134"/>
                <a:gd name="connsiteX4" fmla="*/ 674777 w 1806719"/>
                <a:gd name="connsiteY4" fmla="*/ 779155 h 1239134"/>
                <a:gd name="connsiteX5" fmla="*/ 672872 w 1806719"/>
                <a:gd name="connsiteY5" fmla="*/ 914410 h 1239134"/>
                <a:gd name="connsiteX6" fmla="*/ 762407 w 1806719"/>
                <a:gd name="connsiteY6" fmla="*/ 678190 h 1239134"/>
                <a:gd name="connsiteX7" fmla="*/ 777647 w 1806719"/>
                <a:gd name="connsiteY7" fmla="*/ 582940 h 1239134"/>
                <a:gd name="connsiteX8" fmla="*/ 1040537 w 1806719"/>
                <a:gd name="connsiteY8" fmla="*/ 870595 h 1239134"/>
                <a:gd name="connsiteX9" fmla="*/ 1091972 w 1806719"/>
                <a:gd name="connsiteY9" fmla="*/ 891550 h 1239134"/>
                <a:gd name="connsiteX10" fmla="*/ 992912 w 1806719"/>
                <a:gd name="connsiteY10" fmla="*/ 723910 h 1239134"/>
                <a:gd name="connsiteX11" fmla="*/ 1194842 w 1806719"/>
                <a:gd name="connsiteY11" fmla="*/ 971560 h 1239134"/>
                <a:gd name="connsiteX12" fmla="*/ 1170077 w 1806719"/>
                <a:gd name="connsiteY12" fmla="*/ 849640 h 1239134"/>
                <a:gd name="connsiteX13" fmla="*/ 1295807 w 1806719"/>
                <a:gd name="connsiteY13" fmla="*/ 958225 h 1239134"/>
                <a:gd name="connsiteX14" fmla="*/ 1341527 w 1806719"/>
                <a:gd name="connsiteY14" fmla="*/ 1122055 h 1239134"/>
                <a:gd name="connsiteX15" fmla="*/ 1368197 w 1806719"/>
                <a:gd name="connsiteY15" fmla="*/ 1030615 h 1239134"/>
                <a:gd name="connsiteX16" fmla="*/ 1379627 w 1806719"/>
                <a:gd name="connsiteY16" fmla="*/ 1238260 h 1239134"/>
                <a:gd name="connsiteX17" fmla="*/ 1432967 w 1806719"/>
                <a:gd name="connsiteY17" fmla="*/ 1101100 h 1239134"/>
                <a:gd name="connsiteX18" fmla="*/ 1514882 w 1806719"/>
                <a:gd name="connsiteY18" fmla="*/ 1003945 h 1239134"/>
                <a:gd name="connsiteX19" fmla="*/ 1604417 w 1806719"/>
                <a:gd name="connsiteY19" fmla="*/ 1021090 h 1239134"/>
                <a:gd name="connsiteX20" fmla="*/ 1644422 w 1806719"/>
                <a:gd name="connsiteY20" fmla="*/ 1055380 h 1239134"/>
                <a:gd name="connsiteX21" fmla="*/ 1652042 w 1806719"/>
                <a:gd name="connsiteY21" fmla="*/ 904885 h 1239134"/>
                <a:gd name="connsiteX22" fmla="*/ 1653947 w 1806719"/>
                <a:gd name="connsiteY22" fmla="*/ 802015 h 1239134"/>
                <a:gd name="connsiteX23" fmla="*/ 1741577 w 1806719"/>
                <a:gd name="connsiteY23" fmla="*/ 889645 h 1239134"/>
                <a:gd name="connsiteX24" fmla="*/ 1701572 w 1806719"/>
                <a:gd name="connsiteY24" fmla="*/ 716290 h 1239134"/>
                <a:gd name="connsiteX25" fmla="*/ 1701572 w 1806719"/>
                <a:gd name="connsiteY25" fmla="*/ 615325 h 1239134"/>
                <a:gd name="connsiteX26" fmla="*/ 1806347 w 1806719"/>
                <a:gd name="connsiteY26" fmla="*/ 708670 h 1239134"/>
                <a:gd name="connsiteX27" fmla="*/ 1733957 w 1806719"/>
                <a:gd name="connsiteY27" fmla="*/ 546745 h 1239134"/>
                <a:gd name="connsiteX28" fmla="*/ 1667282 w 1806719"/>
                <a:gd name="connsiteY28" fmla="*/ 396250 h 1239134"/>
                <a:gd name="connsiteX29" fmla="*/ 1497737 w 1806719"/>
                <a:gd name="connsiteY29" fmla="*/ 219085 h 1239134"/>
                <a:gd name="connsiteX30" fmla="*/ 1364387 w 1806719"/>
                <a:gd name="connsiteY30" fmla="*/ 129550 h 1239134"/>
                <a:gd name="connsiteX31" fmla="*/ 1486307 w 1806719"/>
                <a:gd name="connsiteY31" fmla="*/ 104785 h 1239134"/>
                <a:gd name="connsiteX32" fmla="*/ 1572032 w 1806719"/>
                <a:gd name="connsiteY32" fmla="*/ 70495 h 1239134"/>
                <a:gd name="connsiteX33" fmla="*/ 1339622 w 1806719"/>
                <a:gd name="connsiteY33" fmla="*/ 62875 h 1239134"/>
                <a:gd name="connsiteX34" fmla="*/ 1128167 w 1806719"/>
                <a:gd name="connsiteY34" fmla="*/ 17155 h 1239134"/>
                <a:gd name="connsiteX35" fmla="*/ 918617 w 1806719"/>
                <a:gd name="connsiteY35" fmla="*/ 10 h 1239134"/>
                <a:gd name="connsiteX36" fmla="*/ 650012 w 1806719"/>
                <a:gd name="connsiteY36" fmla="*/ 19060 h 1239134"/>
                <a:gd name="connsiteX37" fmla="*/ 480467 w 1806719"/>
                <a:gd name="connsiteY37" fmla="*/ 55255 h 1239134"/>
                <a:gd name="connsiteX38" fmla="*/ 352832 w 1806719"/>
                <a:gd name="connsiteY38" fmla="*/ 144790 h 1239134"/>
                <a:gd name="connsiteX39" fmla="*/ 301397 w 1806719"/>
                <a:gd name="connsiteY39" fmla="*/ 215275 h 1239134"/>
                <a:gd name="connsiteX40" fmla="*/ 227102 w 1806719"/>
                <a:gd name="connsiteY40" fmla="*/ 278140 h 1239134"/>
                <a:gd name="connsiteX41" fmla="*/ 160427 w 1806719"/>
                <a:gd name="connsiteY41" fmla="*/ 331480 h 1239134"/>
                <a:gd name="connsiteX42" fmla="*/ 82322 w 1806719"/>
                <a:gd name="connsiteY42" fmla="*/ 485785 h 1239134"/>
                <a:gd name="connsiteX43" fmla="*/ 17552 w 1806719"/>
                <a:gd name="connsiteY43" fmla="*/ 674380 h 1239134"/>
                <a:gd name="connsiteX44" fmla="*/ 2312 w 1806719"/>
                <a:gd name="connsiteY44" fmla="*/ 735340 h 1239134"/>
                <a:gd name="connsiteX45" fmla="*/ 57557 w 1806719"/>
                <a:gd name="connsiteY45" fmla="*/ 678190 h 1239134"/>
                <a:gd name="connsiteX46" fmla="*/ 55652 w 1806719"/>
                <a:gd name="connsiteY46" fmla="*/ 910600 h 1239134"/>
                <a:gd name="connsiteX47" fmla="*/ 68987 w 1806719"/>
                <a:gd name="connsiteY47" fmla="*/ 988705 h 1239134"/>
                <a:gd name="connsiteX48" fmla="*/ 97562 w 1806719"/>
                <a:gd name="connsiteY48" fmla="*/ 891550 h 1239134"/>
                <a:gd name="connsiteX49" fmla="*/ 183287 w 1806719"/>
                <a:gd name="connsiteY49" fmla="*/ 990610 h 1239134"/>
                <a:gd name="connsiteX50" fmla="*/ 175667 w 1806719"/>
                <a:gd name="connsiteY50" fmla="*/ 866785 h 1239134"/>
                <a:gd name="connsiteX51" fmla="*/ 187097 w 1806719"/>
                <a:gd name="connsiteY51" fmla="*/ 725815 h 1239134"/>
                <a:gd name="connsiteX52" fmla="*/ 248057 w 1806719"/>
                <a:gd name="connsiteY52" fmla="*/ 889645 h 1239134"/>
                <a:gd name="connsiteX53" fmla="*/ 232817 w 1806719"/>
                <a:gd name="connsiteY53" fmla="*/ 643900 h 1239134"/>
                <a:gd name="connsiteX54" fmla="*/ 278537 w 1806719"/>
                <a:gd name="connsiteY54" fmla="*/ 495310 h 1239134"/>
                <a:gd name="connsiteX55" fmla="*/ 331877 w 1806719"/>
                <a:gd name="connsiteY55" fmla="*/ 483880 h 1239134"/>
                <a:gd name="connsiteX56" fmla="*/ 423317 w 1806719"/>
                <a:gd name="connsiteY56" fmla="*/ 586750 h 1239134"/>
                <a:gd name="connsiteX0" fmla="*/ 423317 w 1806719"/>
                <a:gd name="connsiteY0" fmla="*/ 586750 h 1239134"/>
                <a:gd name="connsiteX1" fmla="*/ 482372 w 1806719"/>
                <a:gd name="connsiteY1" fmla="*/ 516265 h 1239134"/>
                <a:gd name="connsiteX2" fmla="*/ 566192 w 1806719"/>
                <a:gd name="connsiteY2" fmla="*/ 476260 h 1239134"/>
                <a:gd name="connsiteX3" fmla="*/ 629057 w 1806719"/>
                <a:gd name="connsiteY3" fmla="*/ 577225 h 1239134"/>
                <a:gd name="connsiteX4" fmla="*/ 674777 w 1806719"/>
                <a:gd name="connsiteY4" fmla="*/ 779155 h 1239134"/>
                <a:gd name="connsiteX5" fmla="*/ 672872 w 1806719"/>
                <a:gd name="connsiteY5" fmla="*/ 914410 h 1239134"/>
                <a:gd name="connsiteX6" fmla="*/ 762407 w 1806719"/>
                <a:gd name="connsiteY6" fmla="*/ 678190 h 1239134"/>
                <a:gd name="connsiteX7" fmla="*/ 777647 w 1806719"/>
                <a:gd name="connsiteY7" fmla="*/ 582940 h 1239134"/>
                <a:gd name="connsiteX8" fmla="*/ 1040537 w 1806719"/>
                <a:gd name="connsiteY8" fmla="*/ 870595 h 1239134"/>
                <a:gd name="connsiteX9" fmla="*/ 1091972 w 1806719"/>
                <a:gd name="connsiteY9" fmla="*/ 891550 h 1239134"/>
                <a:gd name="connsiteX10" fmla="*/ 992912 w 1806719"/>
                <a:gd name="connsiteY10" fmla="*/ 723910 h 1239134"/>
                <a:gd name="connsiteX11" fmla="*/ 1194842 w 1806719"/>
                <a:gd name="connsiteY11" fmla="*/ 971560 h 1239134"/>
                <a:gd name="connsiteX12" fmla="*/ 1170077 w 1806719"/>
                <a:gd name="connsiteY12" fmla="*/ 849640 h 1239134"/>
                <a:gd name="connsiteX13" fmla="*/ 1295807 w 1806719"/>
                <a:gd name="connsiteY13" fmla="*/ 958225 h 1239134"/>
                <a:gd name="connsiteX14" fmla="*/ 1341527 w 1806719"/>
                <a:gd name="connsiteY14" fmla="*/ 1122055 h 1239134"/>
                <a:gd name="connsiteX15" fmla="*/ 1368197 w 1806719"/>
                <a:gd name="connsiteY15" fmla="*/ 1030615 h 1239134"/>
                <a:gd name="connsiteX16" fmla="*/ 1379627 w 1806719"/>
                <a:gd name="connsiteY16" fmla="*/ 1238260 h 1239134"/>
                <a:gd name="connsiteX17" fmla="*/ 1432967 w 1806719"/>
                <a:gd name="connsiteY17" fmla="*/ 1101100 h 1239134"/>
                <a:gd name="connsiteX18" fmla="*/ 1514882 w 1806719"/>
                <a:gd name="connsiteY18" fmla="*/ 1003945 h 1239134"/>
                <a:gd name="connsiteX19" fmla="*/ 1604417 w 1806719"/>
                <a:gd name="connsiteY19" fmla="*/ 1021090 h 1239134"/>
                <a:gd name="connsiteX20" fmla="*/ 1644422 w 1806719"/>
                <a:gd name="connsiteY20" fmla="*/ 1055380 h 1239134"/>
                <a:gd name="connsiteX21" fmla="*/ 1652042 w 1806719"/>
                <a:gd name="connsiteY21" fmla="*/ 904885 h 1239134"/>
                <a:gd name="connsiteX22" fmla="*/ 1653947 w 1806719"/>
                <a:gd name="connsiteY22" fmla="*/ 802015 h 1239134"/>
                <a:gd name="connsiteX23" fmla="*/ 1741577 w 1806719"/>
                <a:gd name="connsiteY23" fmla="*/ 889645 h 1239134"/>
                <a:gd name="connsiteX24" fmla="*/ 1701572 w 1806719"/>
                <a:gd name="connsiteY24" fmla="*/ 716290 h 1239134"/>
                <a:gd name="connsiteX25" fmla="*/ 1701572 w 1806719"/>
                <a:gd name="connsiteY25" fmla="*/ 615325 h 1239134"/>
                <a:gd name="connsiteX26" fmla="*/ 1806347 w 1806719"/>
                <a:gd name="connsiteY26" fmla="*/ 708670 h 1239134"/>
                <a:gd name="connsiteX27" fmla="*/ 1733957 w 1806719"/>
                <a:gd name="connsiteY27" fmla="*/ 546745 h 1239134"/>
                <a:gd name="connsiteX28" fmla="*/ 1667282 w 1806719"/>
                <a:gd name="connsiteY28" fmla="*/ 396250 h 1239134"/>
                <a:gd name="connsiteX29" fmla="*/ 1497737 w 1806719"/>
                <a:gd name="connsiteY29" fmla="*/ 219085 h 1239134"/>
                <a:gd name="connsiteX30" fmla="*/ 1364387 w 1806719"/>
                <a:gd name="connsiteY30" fmla="*/ 129550 h 1239134"/>
                <a:gd name="connsiteX31" fmla="*/ 1486307 w 1806719"/>
                <a:gd name="connsiteY31" fmla="*/ 104785 h 1239134"/>
                <a:gd name="connsiteX32" fmla="*/ 1572032 w 1806719"/>
                <a:gd name="connsiteY32" fmla="*/ 70495 h 1239134"/>
                <a:gd name="connsiteX33" fmla="*/ 1339622 w 1806719"/>
                <a:gd name="connsiteY33" fmla="*/ 62875 h 1239134"/>
                <a:gd name="connsiteX34" fmla="*/ 1128167 w 1806719"/>
                <a:gd name="connsiteY34" fmla="*/ 17155 h 1239134"/>
                <a:gd name="connsiteX35" fmla="*/ 918617 w 1806719"/>
                <a:gd name="connsiteY35" fmla="*/ 10 h 1239134"/>
                <a:gd name="connsiteX36" fmla="*/ 650012 w 1806719"/>
                <a:gd name="connsiteY36" fmla="*/ 19060 h 1239134"/>
                <a:gd name="connsiteX37" fmla="*/ 480467 w 1806719"/>
                <a:gd name="connsiteY37" fmla="*/ 55255 h 1239134"/>
                <a:gd name="connsiteX38" fmla="*/ 352832 w 1806719"/>
                <a:gd name="connsiteY38" fmla="*/ 144790 h 1239134"/>
                <a:gd name="connsiteX39" fmla="*/ 301397 w 1806719"/>
                <a:gd name="connsiteY39" fmla="*/ 215275 h 1239134"/>
                <a:gd name="connsiteX40" fmla="*/ 227102 w 1806719"/>
                <a:gd name="connsiteY40" fmla="*/ 278140 h 1239134"/>
                <a:gd name="connsiteX41" fmla="*/ 160427 w 1806719"/>
                <a:gd name="connsiteY41" fmla="*/ 331480 h 1239134"/>
                <a:gd name="connsiteX42" fmla="*/ 82322 w 1806719"/>
                <a:gd name="connsiteY42" fmla="*/ 485785 h 1239134"/>
                <a:gd name="connsiteX43" fmla="*/ 17552 w 1806719"/>
                <a:gd name="connsiteY43" fmla="*/ 674380 h 1239134"/>
                <a:gd name="connsiteX44" fmla="*/ 2312 w 1806719"/>
                <a:gd name="connsiteY44" fmla="*/ 735340 h 1239134"/>
                <a:gd name="connsiteX45" fmla="*/ 57557 w 1806719"/>
                <a:gd name="connsiteY45" fmla="*/ 678190 h 1239134"/>
                <a:gd name="connsiteX46" fmla="*/ 55652 w 1806719"/>
                <a:gd name="connsiteY46" fmla="*/ 910600 h 1239134"/>
                <a:gd name="connsiteX47" fmla="*/ 68987 w 1806719"/>
                <a:gd name="connsiteY47" fmla="*/ 988705 h 1239134"/>
                <a:gd name="connsiteX48" fmla="*/ 97562 w 1806719"/>
                <a:gd name="connsiteY48" fmla="*/ 891550 h 1239134"/>
                <a:gd name="connsiteX49" fmla="*/ 183287 w 1806719"/>
                <a:gd name="connsiteY49" fmla="*/ 990610 h 1239134"/>
                <a:gd name="connsiteX50" fmla="*/ 175667 w 1806719"/>
                <a:gd name="connsiteY50" fmla="*/ 866785 h 1239134"/>
                <a:gd name="connsiteX51" fmla="*/ 187097 w 1806719"/>
                <a:gd name="connsiteY51" fmla="*/ 725815 h 1239134"/>
                <a:gd name="connsiteX52" fmla="*/ 248057 w 1806719"/>
                <a:gd name="connsiteY52" fmla="*/ 889645 h 1239134"/>
                <a:gd name="connsiteX53" fmla="*/ 232817 w 1806719"/>
                <a:gd name="connsiteY53" fmla="*/ 643900 h 1239134"/>
                <a:gd name="connsiteX54" fmla="*/ 278537 w 1806719"/>
                <a:gd name="connsiteY54" fmla="*/ 495310 h 1239134"/>
                <a:gd name="connsiteX55" fmla="*/ 331877 w 1806719"/>
                <a:gd name="connsiteY55" fmla="*/ 483880 h 1239134"/>
                <a:gd name="connsiteX56" fmla="*/ 423317 w 1806719"/>
                <a:gd name="connsiteY56" fmla="*/ 586750 h 1239134"/>
                <a:gd name="connsiteX0" fmla="*/ 423317 w 1815355"/>
                <a:gd name="connsiteY0" fmla="*/ 586750 h 1239134"/>
                <a:gd name="connsiteX1" fmla="*/ 482372 w 1815355"/>
                <a:gd name="connsiteY1" fmla="*/ 516265 h 1239134"/>
                <a:gd name="connsiteX2" fmla="*/ 566192 w 1815355"/>
                <a:gd name="connsiteY2" fmla="*/ 476260 h 1239134"/>
                <a:gd name="connsiteX3" fmla="*/ 629057 w 1815355"/>
                <a:gd name="connsiteY3" fmla="*/ 577225 h 1239134"/>
                <a:gd name="connsiteX4" fmla="*/ 674777 w 1815355"/>
                <a:gd name="connsiteY4" fmla="*/ 779155 h 1239134"/>
                <a:gd name="connsiteX5" fmla="*/ 672872 w 1815355"/>
                <a:gd name="connsiteY5" fmla="*/ 914410 h 1239134"/>
                <a:gd name="connsiteX6" fmla="*/ 762407 w 1815355"/>
                <a:gd name="connsiteY6" fmla="*/ 678190 h 1239134"/>
                <a:gd name="connsiteX7" fmla="*/ 777647 w 1815355"/>
                <a:gd name="connsiteY7" fmla="*/ 582940 h 1239134"/>
                <a:gd name="connsiteX8" fmla="*/ 1040537 w 1815355"/>
                <a:gd name="connsiteY8" fmla="*/ 870595 h 1239134"/>
                <a:gd name="connsiteX9" fmla="*/ 1091972 w 1815355"/>
                <a:gd name="connsiteY9" fmla="*/ 891550 h 1239134"/>
                <a:gd name="connsiteX10" fmla="*/ 992912 w 1815355"/>
                <a:gd name="connsiteY10" fmla="*/ 723910 h 1239134"/>
                <a:gd name="connsiteX11" fmla="*/ 1194842 w 1815355"/>
                <a:gd name="connsiteY11" fmla="*/ 971560 h 1239134"/>
                <a:gd name="connsiteX12" fmla="*/ 1170077 w 1815355"/>
                <a:gd name="connsiteY12" fmla="*/ 849640 h 1239134"/>
                <a:gd name="connsiteX13" fmla="*/ 1295807 w 1815355"/>
                <a:gd name="connsiteY13" fmla="*/ 958225 h 1239134"/>
                <a:gd name="connsiteX14" fmla="*/ 1341527 w 1815355"/>
                <a:gd name="connsiteY14" fmla="*/ 1122055 h 1239134"/>
                <a:gd name="connsiteX15" fmla="*/ 1368197 w 1815355"/>
                <a:gd name="connsiteY15" fmla="*/ 1030615 h 1239134"/>
                <a:gd name="connsiteX16" fmla="*/ 1379627 w 1815355"/>
                <a:gd name="connsiteY16" fmla="*/ 1238260 h 1239134"/>
                <a:gd name="connsiteX17" fmla="*/ 1432967 w 1815355"/>
                <a:gd name="connsiteY17" fmla="*/ 1101100 h 1239134"/>
                <a:gd name="connsiteX18" fmla="*/ 1514882 w 1815355"/>
                <a:gd name="connsiteY18" fmla="*/ 1003945 h 1239134"/>
                <a:gd name="connsiteX19" fmla="*/ 1604417 w 1815355"/>
                <a:gd name="connsiteY19" fmla="*/ 1021090 h 1239134"/>
                <a:gd name="connsiteX20" fmla="*/ 1644422 w 1815355"/>
                <a:gd name="connsiteY20" fmla="*/ 1055380 h 1239134"/>
                <a:gd name="connsiteX21" fmla="*/ 1652042 w 1815355"/>
                <a:gd name="connsiteY21" fmla="*/ 904885 h 1239134"/>
                <a:gd name="connsiteX22" fmla="*/ 1653947 w 1815355"/>
                <a:gd name="connsiteY22" fmla="*/ 802015 h 1239134"/>
                <a:gd name="connsiteX23" fmla="*/ 1741577 w 1815355"/>
                <a:gd name="connsiteY23" fmla="*/ 889645 h 1239134"/>
                <a:gd name="connsiteX24" fmla="*/ 1701572 w 1815355"/>
                <a:gd name="connsiteY24" fmla="*/ 716290 h 1239134"/>
                <a:gd name="connsiteX25" fmla="*/ 1701572 w 1815355"/>
                <a:gd name="connsiteY25" fmla="*/ 615325 h 1239134"/>
                <a:gd name="connsiteX26" fmla="*/ 1806347 w 1815355"/>
                <a:gd name="connsiteY26" fmla="*/ 708670 h 1239134"/>
                <a:gd name="connsiteX27" fmla="*/ 1733957 w 1815355"/>
                <a:gd name="connsiteY27" fmla="*/ 546745 h 1239134"/>
                <a:gd name="connsiteX28" fmla="*/ 1667282 w 1815355"/>
                <a:gd name="connsiteY28" fmla="*/ 396250 h 1239134"/>
                <a:gd name="connsiteX29" fmla="*/ 1497737 w 1815355"/>
                <a:gd name="connsiteY29" fmla="*/ 219085 h 1239134"/>
                <a:gd name="connsiteX30" fmla="*/ 1364387 w 1815355"/>
                <a:gd name="connsiteY30" fmla="*/ 129550 h 1239134"/>
                <a:gd name="connsiteX31" fmla="*/ 1486307 w 1815355"/>
                <a:gd name="connsiteY31" fmla="*/ 104785 h 1239134"/>
                <a:gd name="connsiteX32" fmla="*/ 1572032 w 1815355"/>
                <a:gd name="connsiteY32" fmla="*/ 70495 h 1239134"/>
                <a:gd name="connsiteX33" fmla="*/ 1339622 w 1815355"/>
                <a:gd name="connsiteY33" fmla="*/ 62875 h 1239134"/>
                <a:gd name="connsiteX34" fmla="*/ 1128167 w 1815355"/>
                <a:gd name="connsiteY34" fmla="*/ 17155 h 1239134"/>
                <a:gd name="connsiteX35" fmla="*/ 918617 w 1815355"/>
                <a:gd name="connsiteY35" fmla="*/ 10 h 1239134"/>
                <a:gd name="connsiteX36" fmla="*/ 650012 w 1815355"/>
                <a:gd name="connsiteY36" fmla="*/ 19060 h 1239134"/>
                <a:gd name="connsiteX37" fmla="*/ 480467 w 1815355"/>
                <a:gd name="connsiteY37" fmla="*/ 55255 h 1239134"/>
                <a:gd name="connsiteX38" fmla="*/ 352832 w 1815355"/>
                <a:gd name="connsiteY38" fmla="*/ 144790 h 1239134"/>
                <a:gd name="connsiteX39" fmla="*/ 301397 w 1815355"/>
                <a:gd name="connsiteY39" fmla="*/ 215275 h 1239134"/>
                <a:gd name="connsiteX40" fmla="*/ 227102 w 1815355"/>
                <a:gd name="connsiteY40" fmla="*/ 278140 h 1239134"/>
                <a:gd name="connsiteX41" fmla="*/ 160427 w 1815355"/>
                <a:gd name="connsiteY41" fmla="*/ 331480 h 1239134"/>
                <a:gd name="connsiteX42" fmla="*/ 82322 w 1815355"/>
                <a:gd name="connsiteY42" fmla="*/ 485785 h 1239134"/>
                <a:gd name="connsiteX43" fmla="*/ 17552 w 1815355"/>
                <a:gd name="connsiteY43" fmla="*/ 674380 h 1239134"/>
                <a:gd name="connsiteX44" fmla="*/ 2312 w 1815355"/>
                <a:gd name="connsiteY44" fmla="*/ 735340 h 1239134"/>
                <a:gd name="connsiteX45" fmla="*/ 57557 w 1815355"/>
                <a:gd name="connsiteY45" fmla="*/ 678190 h 1239134"/>
                <a:gd name="connsiteX46" fmla="*/ 55652 w 1815355"/>
                <a:gd name="connsiteY46" fmla="*/ 910600 h 1239134"/>
                <a:gd name="connsiteX47" fmla="*/ 68987 w 1815355"/>
                <a:gd name="connsiteY47" fmla="*/ 988705 h 1239134"/>
                <a:gd name="connsiteX48" fmla="*/ 97562 w 1815355"/>
                <a:gd name="connsiteY48" fmla="*/ 891550 h 1239134"/>
                <a:gd name="connsiteX49" fmla="*/ 183287 w 1815355"/>
                <a:gd name="connsiteY49" fmla="*/ 990610 h 1239134"/>
                <a:gd name="connsiteX50" fmla="*/ 175667 w 1815355"/>
                <a:gd name="connsiteY50" fmla="*/ 866785 h 1239134"/>
                <a:gd name="connsiteX51" fmla="*/ 187097 w 1815355"/>
                <a:gd name="connsiteY51" fmla="*/ 725815 h 1239134"/>
                <a:gd name="connsiteX52" fmla="*/ 248057 w 1815355"/>
                <a:gd name="connsiteY52" fmla="*/ 889645 h 1239134"/>
                <a:gd name="connsiteX53" fmla="*/ 232817 w 1815355"/>
                <a:gd name="connsiteY53" fmla="*/ 643900 h 1239134"/>
                <a:gd name="connsiteX54" fmla="*/ 278537 w 1815355"/>
                <a:gd name="connsiteY54" fmla="*/ 495310 h 1239134"/>
                <a:gd name="connsiteX55" fmla="*/ 331877 w 1815355"/>
                <a:gd name="connsiteY55" fmla="*/ 483880 h 1239134"/>
                <a:gd name="connsiteX56" fmla="*/ 423317 w 1815355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62407 w 1791907"/>
                <a:gd name="connsiteY6" fmla="*/ 678190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27102 w 1791907"/>
                <a:gd name="connsiteY53" fmla="*/ 668665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27102 w 1791907"/>
                <a:gd name="connsiteY53" fmla="*/ 668665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19507 w 1791907"/>
                <a:gd name="connsiteY0" fmla="*/ 57913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27102 w 1791907"/>
                <a:gd name="connsiteY53" fmla="*/ 668665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19507 w 1791907"/>
                <a:gd name="connsiteY56" fmla="*/ 579130 h 1239134"/>
                <a:gd name="connsiteX0" fmla="*/ 419507 w 1791907"/>
                <a:gd name="connsiteY0" fmla="*/ 579130 h 1240043"/>
                <a:gd name="connsiteX1" fmla="*/ 482372 w 1791907"/>
                <a:gd name="connsiteY1" fmla="*/ 516265 h 1240043"/>
                <a:gd name="connsiteX2" fmla="*/ 566192 w 1791907"/>
                <a:gd name="connsiteY2" fmla="*/ 476260 h 1240043"/>
                <a:gd name="connsiteX3" fmla="*/ 629057 w 1791907"/>
                <a:gd name="connsiteY3" fmla="*/ 577225 h 1240043"/>
                <a:gd name="connsiteX4" fmla="*/ 669062 w 1791907"/>
                <a:gd name="connsiteY4" fmla="*/ 762010 h 1240043"/>
                <a:gd name="connsiteX5" fmla="*/ 672872 w 1791907"/>
                <a:gd name="connsiteY5" fmla="*/ 914410 h 1240043"/>
                <a:gd name="connsiteX6" fmla="*/ 750977 w 1791907"/>
                <a:gd name="connsiteY6" fmla="*/ 718195 h 1240043"/>
                <a:gd name="connsiteX7" fmla="*/ 777647 w 1791907"/>
                <a:gd name="connsiteY7" fmla="*/ 582940 h 1240043"/>
                <a:gd name="connsiteX8" fmla="*/ 1040537 w 1791907"/>
                <a:gd name="connsiteY8" fmla="*/ 870595 h 1240043"/>
                <a:gd name="connsiteX9" fmla="*/ 1091972 w 1791907"/>
                <a:gd name="connsiteY9" fmla="*/ 891550 h 1240043"/>
                <a:gd name="connsiteX10" fmla="*/ 992912 w 1791907"/>
                <a:gd name="connsiteY10" fmla="*/ 723910 h 1240043"/>
                <a:gd name="connsiteX11" fmla="*/ 1194842 w 1791907"/>
                <a:gd name="connsiteY11" fmla="*/ 971560 h 1240043"/>
                <a:gd name="connsiteX12" fmla="*/ 1170077 w 1791907"/>
                <a:gd name="connsiteY12" fmla="*/ 849640 h 1240043"/>
                <a:gd name="connsiteX13" fmla="*/ 1295807 w 1791907"/>
                <a:gd name="connsiteY13" fmla="*/ 958225 h 1240043"/>
                <a:gd name="connsiteX14" fmla="*/ 1341527 w 1791907"/>
                <a:gd name="connsiteY14" fmla="*/ 1122055 h 1240043"/>
                <a:gd name="connsiteX15" fmla="*/ 1364387 w 1791907"/>
                <a:gd name="connsiteY15" fmla="*/ 996325 h 1240043"/>
                <a:gd name="connsiteX16" fmla="*/ 1379627 w 1791907"/>
                <a:gd name="connsiteY16" fmla="*/ 1238260 h 1240043"/>
                <a:gd name="connsiteX17" fmla="*/ 1432967 w 1791907"/>
                <a:gd name="connsiteY17" fmla="*/ 1101100 h 1240043"/>
                <a:gd name="connsiteX18" fmla="*/ 1514882 w 1791907"/>
                <a:gd name="connsiteY18" fmla="*/ 1003945 h 1240043"/>
                <a:gd name="connsiteX19" fmla="*/ 1604417 w 1791907"/>
                <a:gd name="connsiteY19" fmla="*/ 1021090 h 1240043"/>
                <a:gd name="connsiteX20" fmla="*/ 1644422 w 1791907"/>
                <a:gd name="connsiteY20" fmla="*/ 1055380 h 1240043"/>
                <a:gd name="connsiteX21" fmla="*/ 1652042 w 1791907"/>
                <a:gd name="connsiteY21" fmla="*/ 904885 h 1240043"/>
                <a:gd name="connsiteX22" fmla="*/ 1653947 w 1791907"/>
                <a:gd name="connsiteY22" fmla="*/ 802015 h 1240043"/>
                <a:gd name="connsiteX23" fmla="*/ 1741577 w 1791907"/>
                <a:gd name="connsiteY23" fmla="*/ 889645 h 1240043"/>
                <a:gd name="connsiteX24" fmla="*/ 1701572 w 1791907"/>
                <a:gd name="connsiteY24" fmla="*/ 716290 h 1240043"/>
                <a:gd name="connsiteX25" fmla="*/ 1701572 w 1791907"/>
                <a:gd name="connsiteY25" fmla="*/ 615325 h 1240043"/>
                <a:gd name="connsiteX26" fmla="*/ 1781582 w 1791907"/>
                <a:gd name="connsiteY26" fmla="*/ 676285 h 1240043"/>
                <a:gd name="connsiteX27" fmla="*/ 1733957 w 1791907"/>
                <a:gd name="connsiteY27" fmla="*/ 546745 h 1240043"/>
                <a:gd name="connsiteX28" fmla="*/ 1667282 w 1791907"/>
                <a:gd name="connsiteY28" fmla="*/ 396250 h 1240043"/>
                <a:gd name="connsiteX29" fmla="*/ 1497737 w 1791907"/>
                <a:gd name="connsiteY29" fmla="*/ 219085 h 1240043"/>
                <a:gd name="connsiteX30" fmla="*/ 1364387 w 1791907"/>
                <a:gd name="connsiteY30" fmla="*/ 129550 h 1240043"/>
                <a:gd name="connsiteX31" fmla="*/ 1486307 w 1791907"/>
                <a:gd name="connsiteY31" fmla="*/ 104785 h 1240043"/>
                <a:gd name="connsiteX32" fmla="*/ 1572032 w 1791907"/>
                <a:gd name="connsiteY32" fmla="*/ 70495 h 1240043"/>
                <a:gd name="connsiteX33" fmla="*/ 1339622 w 1791907"/>
                <a:gd name="connsiteY33" fmla="*/ 62875 h 1240043"/>
                <a:gd name="connsiteX34" fmla="*/ 1128167 w 1791907"/>
                <a:gd name="connsiteY34" fmla="*/ 17155 h 1240043"/>
                <a:gd name="connsiteX35" fmla="*/ 918617 w 1791907"/>
                <a:gd name="connsiteY35" fmla="*/ 10 h 1240043"/>
                <a:gd name="connsiteX36" fmla="*/ 650012 w 1791907"/>
                <a:gd name="connsiteY36" fmla="*/ 19060 h 1240043"/>
                <a:gd name="connsiteX37" fmla="*/ 480467 w 1791907"/>
                <a:gd name="connsiteY37" fmla="*/ 55255 h 1240043"/>
                <a:gd name="connsiteX38" fmla="*/ 352832 w 1791907"/>
                <a:gd name="connsiteY38" fmla="*/ 144790 h 1240043"/>
                <a:gd name="connsiteX39" fmla="*/ 301397 w 1791907"/>
                <a:gd name="connsiteY39" fmla="*/ 215275 h 1240043"/>
                <a:gd name="connsiteX40" fmla="*/ 227102 w 1791907"/>
                <a:gd name="connsiteY40" fmla="*/ 278140 h 1240043"/>
                <a:gd name="connsiteX41" fmla="*/ 160427 w 1791907"/>
                <a:gd name="connsiteY41" fmla="*/ 331480 h 1240043"/>
                <a:gd name="connsiteX42" fmla="*/ 82322 w 1791907"/>
                <a:gd name="connsiteY42" fmla="*/ 485785 h 1240043"/>
                <a:gd name="connsiteX43" fmla="*/ 17552 w 1791907"/>
                <a:gd name="connsiteY43" fmla="*/ 674380 h 1240043"/>
                <a:gd name="connsiteX44" fmla="*/ 2312 w 1791907"/>
                <a:gd name="connsiteY44" fmla="*/ 735340 h 1240043"/>
                <a:gd name="connsiteX45" fmla="*/ 57557 w 1791907"/>
                <a:gd name="connsiteY45" fmla="*/ 678190 h 1240043"/>
                <a:gd name="connsiteX46" fmla="*/ 55652 w 1791907"/>
                <a:gd name="connsiteY46" fmla="*/ 910600 h 1240043"/>
                <a:gd name="connsiteX47" fmla="*/ 68987 w 1791907"/>
                <a:gd name="connsiteY47" fmla="*/ 988705 h 1240043"/>
                <a:gd name="connsiteX48" fmla="*/ 97562 w 1791907"/>
                <a:gd name="connsiteY48" fmla="*/ 891550 h 1240043"/>
                <a:gd name="connsiteX49" fmla="*/ 183287 w 1791907"/>
                <a:gd name="connsiteY49" fmla="*/ 990610 h 1240043"/>
                <a:gd name="connsiteX50" fmla="*/ 175667 w 1791907"/>
                <a:gd name="connsiteY50" fmla="*/ 866785 h 1240043"/>
                <a:gd name="connsiteX51" fmla="*/ 187097 w 1791907"/>
                <a:gd name="connsiteY51" fmla="*/ 725815 h 1240043"/>
                <a:gd name="connsiteX52" fmla="*/ 248057 w 1791907"/>
                <a:gd name="connsiteY52" fmla="*/ 889645 h 1240043"/>
                <a:gd name="connsiteX53" fmla="*/ 227102 w 1791907"/>
                <a:gd name="connsiteY53" fmla="*/ 668665 h 1240043"/>
                <a:gd name="connsiteX54" fmla="*/ 278537 w 1791907"/>
                <a:gd name="connsiteY54" fmla="*/ 495310 h 1240043"/>
                <a:gd name="connsiteX55" fmla="*/ 331877 w 1791907"/>
                <a:gd name="connsiteY55" fmla="*/ 483880 h 1240043"/>
                <a:gd name="connsiteX56" fmla="*/ 419507 w 1791907"/>
                <a:gd name="connsiteY56" fmla="*/ 579130 h 1240043"/>
                <a:gd name="connsiteX0" fmla="*/ 419507 w 1791907"/>
                <a:gd name="connsiteY0" fmla="*/ 579130 h 1218191"/>
                <a:gd name="connsiteX1" fmla="*/ 482372 w 1791907"/>
                <a:gd name="connsiteY1" fmla="*/ 516265 h 1218191"/>
                <a:gd name="connsiteX2" fmla="*/ 566192 w 1791907"/>
                <a:gd name="connsiteY2" fmla="*/ 476260 h 1218191"/>
                <a:gd name="connsiteX3" fmla="*/ 629057 w 1791907"/>
                <a:gd name="connsiteY3" fmla="*/ 577225 h 1218191"/>
                <a:gd name="connsiteX4" fmla="*/ 669062 w 1791907"/>
                <a:gd name="connsiteY4" fmla="*/ 762010 h 1218191"/>
                <a:gd name="connsiteX5" fmla="*/ 672872 w 1791907"/>
                <a:gd name="connsiteY5" fmla="*/ 914410 h 1218191"/>
                <a:gd name="connsiteX6" fmla="*/ 750977 w 1791907"/>
                <a:gd name="connsiteY6" fmla="*/ 718195 h 1218191"/>
                <a:gd name="connsiteX7" fmla="*/ 777647 w 1791907"/>
                <a:gd name="connsiteY7" fmla="*/ 582940 h 1218191"/>
                <a:gd name="connsiteX8" fmla="*/ 1040537 w 1791907"/>
                <a:gd name="connsiteY8" fmla="*/ 870595 h 1218191"/>
                <a:gd name="connsiteX9" fmla="*/ 1091972 w 1791907"/>
                <a:gd name="connsiteY9" fmla="*/ 891550 h 1218191"/>
                <a:gd name="connsiteX10" fmla="*/ 992912 w 1791907"/>
                <a:gd name="connsiteY10" fmla="*/ 723910 h 1218191"/>
                <a:gd name="connsiteX11" fmla="*/ 1194842 w 1791907"/>
                <a:gd name="connsiteY11" fmla="*/ 971560 h 1218191"/>
                <a:gd name="connsiteX12" fmla="*/ 1170077 w 1791907"/>
                <a:gd name="connsiteY12" fmla="*/ 849640 h 1218191"/>
                <a:gd name="connsiteX13" fmla="*/ 1295807 w 1791907"/>
                <a:gd name="connsiteY13" fmla="*/ 958225 h 1218191"/>
                <a:gd name="connsiteX14" fmla="*/ 1341527 w 1791907"/>
                <a:gd name="connsiteY14" fmla="*/ 1122055 h 1218191"/>
                <a:gd name="connsiteX15" fmla="*/ 1364387 w 1791907"/>
                <a:gd name="connsiteY15" fmla="*/ 996325 h 1218191"/>
                <a:gd name="connsiteX16" fmla="*/ 1396242 w 1791907"/>
                <a:gd name="connsiteY16" fmla="*/ 1216108 h 1218191"/>
                <a:gd name="connsiteX17" fmla="*/ 1432967 w 1791907"/>
                <a:gd name="connsiteY17" fmla="*/ 1101100 h 1218191"/>
                <a:gd name="connsiteX18" fmla="*/ 1514882 w 1791907"/>
                <a:gd name="connsiteY18" fmla="*/ 1003945 h 1218191"/>
                <a:gd name="connsiteX19" fmla="*/ 1604417 w 1791907"/>
                <a:gd name="connsiteY19" fmla="*/ 1021090 h 1218191"/>
                <a:gd name="connsiteX20" fmla="*/ 1644422 w 1791907"/>
                <a:gd name="connsiteY20" fmla="*/ 1055380 h 1218191"/>
                <a:gd name="connsiteX21" fmla="*/ 1652042 w 1791907"/>
                <a:gd name="connsiteY21" fmla="*/ 904885 h 1218191"/>
                <a:gd name="connsiteX22" fmla="*/ 1653947 w 1791907"/>
                <a:gd name="connsiteY22" fmla="*/ 802015 h 1218191"/>
                <a:gd name="connsiteX23" fmla="*/ 1741577 w 1791907"/>
                <a:gd name="connsiteY23" fmla="*/ 889645 h 1218191"/>
                <a:gd name="connsiteX24" fmla="*/ 1701572 w 1791907"/>
                <a:gd name="connsiteY24" fmla="*/ 716290 h 1218191"/>
                <a:gd name="connsiteX25" fmla="*/ 1701572 w 1791907"/>
                <a:gd name="connsiteY25" fmla="*/ 615325 h 1218191"/>
                <a:gd name="connsiteX26" fmla="*/ 1781582 w 1791907"/>
                <a:gd name="connsiteY26" fmla="*/ 676285 h 1218191"/>
                <a:gd name="connsiteX27" fmla="*/ 1733957 w 1791907"/>
                <a:gd name="connsiteY27" fmla="*/ 546745 h 1218191"/>
                <a:gd name="connsiteX28" fmla="*/ 1667282 w 1791907"/>
                <a:gd name="connsiteY28" fmla="*/ 396250 h 1218191"/>
                <a:gd name="connsiteX29" fmla="*/ 1497737 w 1791907"/>
                <a:gd name="connsiteY29" fmla="*/ 219085 h 1218191"/>
                <a:gd name="connsiteX30" fmla="*/ 1364387 w 1791907"/>
                <a:gd name="connsiteY30" fmla="*/ 129550 h 1218191"/>
                <a:gd name="connsiteX31" fmla="*/ 1486307 w 1791907"/>
                <a:gd name="connsiteY31" fmla="*/ 104785 h 1218191"/>
                <a:gd name="connsiteX32" fmla="*/ 1572032 w 1791907"/>
                <a:gd name="connsiteY32" fmla="*/ 70495 h 1218191"/>
                <a:gd name="connsiteX33" fmla="*/ 1339622 w 1791907"/>
                <a:gd name="connsiteY33" fmla="*/ 62875 h 1218191"/>
                <a:gd name="connsiteX34" fmla="*/ 1128167 w 1791907"/>
                <a:gd name="connsiteY34" fmla="*/ 17155 h 1218191"/>
                <a:gd name="connsiteX35" fmla="*/ 918617 w 1791907"/>
                <a:gd name="connsiteY35" fmla="*/ 10 h 1218191"/>
                <a:gd name="connsiteX36" fmla="*/ 650012 w 1791907"/>
                <a:gd name="connsiteY36" fmla="*/ 19060 h 1218191"/>
                <a:gd name="connsiteX37" fmla="*/ 480467 w 1791907"/>
                <a:gd name="connsiteY37" fmla="*/ 55255 h 1218191"/>
                <a:gd name="connsiteX38" fmla="*/ 352832 w 1791907"/>
                <a:gd name="connsiteY38" fmla="*/ 144790 h 1218191"/>
                <a:gd name="connsiteX39" fmla="*/ 301397 w 1791907"/>
                <a:gd name="connsiteY39" fmla="*/ 215275 h 1218191"/>
                <a:gd name="connsiteX40" fmla="*/ 227102 w 1791907"/>
                <a:gd name="connsiteY40" fmla="*/ 278140 h 1218191"/>
                <a:gd name="connsiteX41" fmla="*/ 160427 w 1791907"/>
                <a:gd name="connsiteY41" fmla="*/ 331480 h 1218191"/>
                <a:gd name="connsiteX42" fmla="*/ 82322 w 1791907"/>
                <a:gd name="connsiteY42" fmla="*/ 485785 h 1218191"/>
                <a:gd name="connsiteX43" fmla="*/ 17552 w 1791907"/>
                <a:gd name="connsiteY43" fmla="*/ 674380 h 1218191"/>
                <a:gd name="connsiteX44" fmla="*/ 2312 w 1791907"/>
                <a:gd name="connsiteY44" fmla="*/ 735340 h 1218191"/>
                <a:gd name="connsiteX45" fmla="*/ 57557 w 1791907"/>
                <a:gd name="connsiteY45" fmla="*/ 678190 h 1218191"/>
                <a:gd name="connsiteX46" fmla="*/ 55652 w 1791907"/>
                <a:gd name="connsiteY46" fmla="*/ 910600 h 1218191"/>
                <a:gd name="connsiteX47" fmla="*/ 68987 w 1791907"/>
                <a:gd name="connsiteY47" fmla="*/ 988705 h 1218191"/>
                <a:gd name="connsiteX48" fmla="*/ 97562 w 1791907"/>
                <a:gd name="connsiteY48" fmla="*/ 891550 h 1218191"/>
                <a:gd name="connsiteX49" fmla="*/ 183287 w 1791907"/>
                <a:gd name="connsiteY49" fmla="*/ 990610 h 1218191"/>
                <a:gd name="connsiteX50" fmla="*/ 175667 w 1791907"/>
                <a:gd name="connsiteY50" fmla="*/ 866785 h 1218191"/>
                <a:gd name="connsiteX51" fmla="*/ 187097 w 1791907"/>
                <a:gd name="connsiteY51" fmla="*/ 725815 h 1218191"/>
                <a:gd name="connsiteX52" fmla="*/ 248057 w 1791907"/>
                <a:gd name="connsiteY52" fmla="*/ 889645 h 1218191"/>
                <a:gd name="connsiteX53" fmla="*/ 227102 w 1791907"/>
                <a:gd name="connsiteY53" fmla="*/ 668665 h 1218191"/>
                <a:gd name="connsiteX54" fmla="*/ 278537 w 1791907"/>
                <a:gd name="connsiteY54" fmla="*/ 495310 h 1218191"/>
                <a:gd name="connsiteX55" fmla="*/ 331877 w 1791907"/>
                <a:gd name="connsiteY55" fmla="*/ 483880 h 1218191"/>
                <a:gd name="connsiteX56" fmla="*/ 419507 w 1791907"/>
                <a:gd name="connsiteY56" fmla="*/ 579130 h 1218191"/>
                <a:gd name="connsiteX0" fmla="*/ 419507 w 1791907"/>
                <a:gd name="connsiteY0" fmla="*/ 579130 h 1218180"/>
                <a:gd name="connsiteX1" fmla="*/ 482372 w 1791907"/>
                <a:gd name="connsiteY1" fmla="*/ 516265 h 1218180"/>
                <a:gd name="connsiteX2" fmla="*/ 566192 w 1791907"/>
                <a:gd name="connsiteY2" fmla="*/ 476260 h 1218180"/>
                <a:gd name="connsiteX3" fmla="*/ 629057 w 1791907"/>
                <a:gd name="connsiteY3" fmla="*/ 577225 h 1218180"/>
                <a:gd name="connsiteX4" fmla="*/ 669062 w 1791907"/>
                <a:gd name="connsiteY4" fmla="*/ 762010 h 1218180"/>
                <a:gd name="connsiteX5" fmla="*/ 672872 w 1791907"/>
                <a:gd name="connsiteY5" fmla="*/ 914410 h 1218180"/>
                <a:gd name="connsiteX6" fmla="*/ 750977 w 1791907"/>
                <a:gd name="connsiteY6" fmla="*/ 718195 h 1218180"/>
                <a:gd name="connsiteX7" fmla="*/ 777647 w 1791907"/>
                <a:gd name="connsiteY7" fmla="*/ 582940 h 1218180"/>
                <a:gd name="connsiteX8" fmla="*/ 1040537 w 1791907"/>
                <a:gd name="connsiteY8" fmla="*/ 870595 h 1218180"/>
                <a:gd name="connsiteX9" fmla="*/ 1091972 w 1791907"/>
                <a:gd name="connsiteY9" fmla="*/ 891550 h 1218180"/>
                <a:gd name="connsiteX10" fmla="*/ 992912 w 1791907"/>
                <a:gd name="connsiteY10" fmla="*/ 723910 h 1218180"/>
                <a:gd name="connsiteX11" fmla="*/ 1194842 w 1791907"/>
                <a:gd name="connsiteY11" fmla="*/ 971560 h 1218180"/>
                <a:gd name="connsiteX12" fmla="*/ 1170077 w 1791907"/>
                <a:gd name="connsiteY12" fmla="*/ 849640 h 1218180"/>
                <a:gd name="connsiteX13" fmla="*/ 1295807 w 1791907"/>
                <a:gd name="connsiteY13" fmla="*/ 958225 h 1218180"/>
                <a:gd name="connsiteX14" fmla="*/ 1341527 w 1791907"/>
                <a:gd name="connsiteY14" fmla="*/ 1122055 h 1218180"/>
                <a:gd name="connsiteX15" fmla="*/ 1364387 w 1791907"/>
                <a:gd name="connsiteY15" fmla="*/ 996325 h 1218180"/>
                <a:gd name="connsiteX16" fmla="*/ 1396242 w 1791907"/>
                <a:gd name="connsiteY16" fmla="*/ 1216108 h 1218180"/>
                <a:gd name="connsiteX17" fmla="*/ 1432967 w 1791907"/>
                <a:gd name="connsiteY17" fmla="*/ 1101100 h 1218180"/>
                <a:gd name="connsiteX18" fmla="*/ 1539803 w 1791907"/>
                <a:gd name="connsiteY18" fmla="*/ 1006714 h 1218180"/>
                <a:gd name="connsiteX19" fmla="*/ 1604417 w 1791907"/>
                <a:gd name="connsiteY19" fmla="*/ 1021090 h 1218180"/>
                <a:gd name="connsiteX20" fmla="*/ 1644422 w 1791907"/>
                <a:gd name="connsiteY20" fmla="*/ 1055380 h 1218180"/>
                <a:gd name="connsiteX21" fmla="*/ 1652042 w 1791907"/>
                <a:gd name="connsiteY21" fmla="*/ 904885 h 1218180"/>
                <a:gd name="connsiteX22" fmla="*/ 1653947 w 1791907"/>
                <a:gd name="connsiteY22" fmla="*/ 802015 h 1218180"/>
                <a:gd name="connsiteX23" fmla="*/ 1741577 w 1791907"/>
                <a:gd name="connsiteY23" fmla="*/ 889645 h 1218180"/>
                <a:gd name="connsiteX24" fmla="*/ 1701572 w 1791907"/>
                <a:gd name="connsiteY24" fmla="*/ 716290 h 1218180"/>
                <a:gd name="connsiteX25" fmla="*/ 1701572 w 1791907"/>
                <a:gd name="connsiteY25" fmla="*/ 615325 h 1218180"/>
                <a:gd name="connsiteX26" fmla="*/ 1781582 w 1791907"/>
                <a:gd name="connsiteY26" fmla="*/ 676285 h 1218180"/>
                <a:gd name="connsiteX27" fmla="*/ 1733957 w 1791907"/>
                <a:gd name="connsiteY27" fmla="*/ 546745 h 1218180"/>
                <a:gd name="connsiteX28" fmla="*/ 1667282 w 1791907"/>
                <a:gd name="connsiteY28" fmla="*/ 396250 h 1218180"/>
                <a:gd name="connsiteX29" fmla="*/ 1497737 w 1791907"/>
                <a:gd name="connsiteY29" fmla="*/ 219085 h 1218180"/>
                <a:gd name="connsiteX30" fmla="*/ 1364387 w 1791907"/>
                <a:gd name="connsiteY30" fmla="*/ 129550 h 1218180"/>
                <a:gd name="connsiteX31" fmla="*/ 1486307 w 1791907"/>
                <a:gd name="connsiteY31" fmla="*/ 104785 h 1218180"/>
                <a:gd name="connsiteX32" fmla="*/ 1572032 w 1791907"/>
                <a:gd name="connsiteY32" fmla="*/ 70495 h 1218180"/>
                <a:gd name="connsiteX33" fmla="*/ 1339622 w 1791907"/>
                <a:gd name="connsiteY33" fmla="*/ 62875 h 1218180"/>
                <a:gd name="connsiteX34" fmla="*/ 1128167 w 1791907"/>
                <a:gd name="connsiteY34" fmla="*/ 17155 h 1218180"/>
                <a:gd name="connsiteX35" fmla="*/ 918617 w 1791907"/>
                <a:gd name="connsiteY35" fmla="*/ 10 h 1218180"/>
                <a:gd name="connsiteX36" fmla="*/ 650012 w 1791907"/>
                <a:gd name="connsiteY36" fmla="*/ 19060 h 1218180"/>
                <a:gd name="connsiteX37" fmla="*/ 480467 w 1791907"/>
                <a:gd name="connsiteY37" fmla="*/ 55255 h 1218180"/>
                <a:gd name="connsiteX38" fmla="*/ 352832 w 1791907"/>
                <a:gd name="connsiteY38" fmla="*/ 144790 h 1218180"/>
                <a:gd name="connsiteX39" fmla="*/ 301397 w 1791907"/>
                <a:gd name="connsiteY39" fmla="*/ 215275 h 1218180"/>
                <a:gd name="connsiteX40" fmla="*/ 227102 w 1791907"/>
                <a:gd name="connsiteY40" fmla="*/ 278140 h 1218180"/>
                <a:gd name="connsiteX41" fmla="*/ 160427 w 1791907"/>
                <a:gd name="connsiteY41" fmla="*/ 331480 h 1218180"/>
                <a:gd name="connsiteX42" fmla="*/ 82322 w 1791907"/>
                <a:gd name="connsiteY42" fmla="*/ 485785 h 1218180"/>
                <a:gd name="connsiteX43" fmla="*/ 17552 w 1791907"/>
                <a:gd name="connsiteY43" fmla="*/ 674380 h 1218180"/>
                <a:gd name="connsiteX44" fmla="*/ 2312 w 1791907"/>
                <a:gd name="connsiteY44" fmla="*/ 735340 h 1218180"/>
                <a:gd name="connsiteX45" fmla="*/ 57557 w 1791907"/>
                <a:gd name="connsiteY45" fmla="*/ 678190 h 1218180"/>
                <a:gd name="connsiteX46" fmla="*/ 55652 w 1791907"/>
                <a:gd name="connsiteY46" fmla="*/ 910600 h 1218180"/>
                <a:gd name="connsiteX47" fmla="*/ 68987 w 1791907"/>
                <a:gd name="connsiteY47" fmla="*/ 988705 h 1218180"/>
                <a:gd name="connsiteX48" fmla="*/ 97562 w 1791907"/>
                <a:gd name="connsiteY48" fmla="*/ 891550 h 1218180"/>
                <a:gd name="connsiteX49" fmla="*/ 183287 w 1791907"/>
                <a:gd name="connsiteY49" fmla="*/ 990610 h 1218180"/>
                <a:gd name="connsiteX50" fmla="*/ 175667 w 1791907"/>
                <a:gd name="connsiteY50" fmla="*/ 866785 h 1218180"/>
                <a:gd name="connsiteX51" fmla="*/ 187097 w 1791907"/>
                <a:gd name="connsiteY51" fmla="*/ 725815 h 1218180"/>
                <a:gd name="connsiteX52" fmla="*/ 248057 w 1791907"/>
                <a:gd name="connsiteY52" fmla="*/ 889645 h 1218180"/>
                <a:gd name="connsiteX53" fmla="*/ 227102 w 1791907"/>
                <a:gd name="connsiteY53" fmla="*/ 668665 h 1218180"/>
                <a:gd name="connsiteX54" fmla="*/ 278537 w 1791907"/>
                <a:gd name="connsiteY54" fmla="*/ 495310 h 1218180"/>
                <a:gd name="connsiteX55" fmla="*/ 331877 w 1791907"/>
                <a:gd name="connsiteY55" fmla="*/ 483880 h 1218180"/>
                <a:gd name="connsiteX56" fmla="*/ 419507 w 1791907"/>
                <a:gd name="connsiteY56" fmla="*/ 579130 h 1218180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44422 w 1791907"/>
                <a:gd name="connsiteY20" fmla="*/ 1055380 h 1218181"/>
                <a:gd name="connsiteX21" fmla="*/ 1652042 w 1791907"/>
                <a:gd name="connsiteY21" fmla="*/ 904885 h 1218181"/>
                <a:gd name="connsiteX22" fmla="*/ 1653947 w 1791907"/>
                <a:gd name="connsiteY22" fmla="*/ 802015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58267 w 1791907"/>
                <a:gd name="connsiteY20" fmla="*/ 1063688 h 1218181"/>
                <a:gd name="connsiteX21" fmla="*/ 1652042 w 1791907"/>
                <a:gd name="connsiteY21" fmla="*/ 904885 h 1218181"/>
                <a:gd name="connsiteX22" fmla="*/ 1653947 w 1791907"/>
                <a:gd name="connsiteY22" fmla="*/ 802015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58267 w 1791907"/>
                <a:gd name="connsiteY20" fmla="*/ 1063688 h 1218181"/>
                <a:gd name="connsiteX21" fmla="*/ 1652042 w 1791907"/>
                <a:gd name="connsiteY21" fmla="*/ 904885 h 1218181"/>
                <a:gd name="connsiteX22" fmla="*/ 1670561 w 1791907"/>
                <a:gd name="connsiteY22" fmla="*/ 824167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58267 w 1791907"/>
                <a:gd name="connsiteY20" fmla="*/ 1063688 h 1218181"/>
                <a:gd name="connsiteX21" fmla="*/ 1671424 w 1791907"/>
                <a:gd name="connsiteY21" fmla="*/ 904885 h 1218181"/>
                <a:gd name="connsiteX22" fmla="*/ 1670561 w 1791907"/>
                <a:gd name="connsiteY22" fmla="*/ 824167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40"/>
                <a:gd name="connsiteX1" fmla="*/ 482372 w 1791907"/>
                <a:gd name="connsiteY1" fmla="*/ 516265 h 1218140"/>
                <a:gd name="connsiteX2" fmla="*/ 566192 w 1791907"/>
                <a:gd name="connsiteY2" fmla="*/ 476260 h 1218140"/>
                <a:gd name="connsiteX3" fmla="*/ 629057 w 1791907"/>
                <a:gd name="connsiteY3" fmla="*/ 577225 h 1218140"/>
                <a:gd name="connsiteX4" fmla="*/ 669062 w 1791907"/>
                <a:gd name="connsiteY4" fmla="*/ 762010 h 1218140"/>
                <a:gd name="connsiteX5" fmla="*/ 672872 w 1791907"/>
                <a:gd name="connsiteY5" fmla="*/ 914410 h 1218140"/>
                <a:gd name="connsiteX6" fmla="*/ 750977 w 1791907"/>
                <a:gd name="connsiteY6" fmla="*/ 718195 h 1218140"/>
                <a:gd name="connsiteX7" fmla="*/ 777647 w 1791907"/>
                <a:gd name="connsiteY7" fmla="*/ 582940 h 1218140"/>
                <a:gd name="connsiteX8" fmla="*/ 1040537 w 1791907"/>
                <a:gd name="connsiteY8" fmla="*/ 870595 h 1218140"/>
                <a:gd name="connsiteX9" fmla="*/ 1091972 w 1791907"/>
                <a:gd name="connsiteY9" fmla="*/ 891550 h 1218140"/>
                <a:gd name="connsiteX10" fmla="*/ 992912 w 1791907"/>
                <a:gd name="connsiteY10" fmla="*/ 723910 h 1218140"/>
                <a:gd name="connsiteX11" fmla="*/ 1194842 w 1791907"/>
                <a:gd name="connsiteY11" fmla="*/ 971560 h 1218140"/>
                <a:gd name="connsiteX12" fmla="*/ 1170077 w 1791907"/>
                <a:gd name="connsiteY12" fmla="*/ 849640 h 1218140"/>
                <a:gd name="connsiteX13" fmla="*/ 1295807 w 1791907"/>
                <a:gd name="connsiteY13" fmla="*/ 958225 h 1218140"/>
                <a:gd name="connsiteX14" fmla="*/ 1341527 w 1791907"/>
                <a:gd name="connsiteY14" fmla="*/ 1122055 h 1218140"/>
                <a:gd name="connsiteX15" fmla="*/ 1364387 w 1791907"/>
                <a:gd name="connsiteY15" fmla="*/ 996325 h 1218140"/>
                <a:gd name="connsiteX16" fmla="*/ 1396242 w 1791907"/>
                <a:gd name="connsiteY16" fmla="*/ 1216108 h 1218140"/>
                <a:gd name="connsiteX17" fmla="*/ 1432967 w 1791907"/>
                <a:gd name="connsiteY17" fmla="*/ 1101100 h 1218140"/>
                <a:gd name="connsiteX18" fmla="*/ 1537035 w 1791907"/>
                <a:gd name="connsiteY18" fmla="*/ 1020559 h 1218140"/>
                <a:gd name="connsiteX19" fmla="*/ 1612723 w 1791907"/>
                <a:gd name="connsiteY19" fmla="*/ 1026628 h 1218140"/>
                <a:gd name="connsiteX20" fmla="*/ 1658267 w 1791907"/>
                <a:gd name="connsiteY20" fmla="*/ 1063688 h 1218140"/>
                <a:gd name="connsiteX21" fmla="*/ 1671424 w 1791907"/>
                <a:gd name="connsiteY21" fmla="*/ 904885 h 1218140"/>
                <a:gd name="connsiteX22" fmla="*/ 1670561 w 1791907"/>
                <a:gd name="connsiteY22" fmla="*/ 824167 h 1218140"/>
                <a:gd name="connsiteX23" fmla="*/ 1741577 w 1791907"/>
                <a:gd name="connsiteY23" fmla="*/ 889645 h 1218140"/>
                <a:gd name="connsiteX24" fmla="*/ 1701572 w 1791907"/>
                <a:gd name="connsiteY24" fmla="*/ 716290 h 1218140"/>
                <a:gd name="connsiteX25" fmla="*/ 1701572 w 1791907"/>
                <a:gd name="connsiteY25" fmla="*/ 615325 h 1218140"/>
                <a:gd name="connsiteX26" fmla="*/ 1781582 w 1791907"/>
                <a:gd name="connsiteY26" fmla="*/ 676285 h 1218140"/>
                <a:gd name="connsiteX27" fmla="*/ 1733957 w 1791907"/>
                <a:gd name="connsiteY27" fmla="*/ 546745 h 1218140"/>
                <a:gd name="connsiteX28" fmla="*/ 1667282 w 1791907"/>
                <a:gd name="connsiteY28" fmla="*/ 396250 h 1218140"/>
                <a:gd name="connsiteX29" fmla="*/ 1497737 w 1791907"/>
                <a:gd name="connsiteY29" fmla="*/ 219085 h 1218140"/>
                <a:gd name="connsiteX30" fmla="*/ 1364387 w 1791907"/>
                <a:gd name="connsiteY30" fmla="*/ 129550 h 1218140"/>
                <a:gd name="connsiteX31" fmla="*/ 1486307 w 1791907"/>
                <a:gd name="connsiteY31" fmla="*/ 104785 h 1218140"/>
                <a:gd name="connsiteX32" fmla="*/ 1572032 w 1791907"/>
                <a:gd name="connsiteY32" fmla="*/ 70495 h 1218140"/>
                <a:gd name="connsiteX33" fmla="*/ 1339622 w 1791907"/>
                <a:gd name="connsiteY33" fmla="*/ 62875 h 1218140"/>
                <a:gd name="connsiteX34" fmla="*/ 1128167 w 1791907"/>
                <a:gd name="connsiteY34" fmla="*/ 17155 h 1218140"/>
                <a:gd name="connsiteX35" fmla="*/ 918617 w 1791907"/>
                <a:gd name="connsiteY35" fmla="*/ 10 h 1218140"/>
                <a:gd name="connsiteX36" fmla="*/ 650012 w 1791907"/>
                <a:gd name="connsiteY36" fmla="*/ 19060 h 1218140"/>
                <a:gd name="connsiteX37" fmla="*/ 480467 w 1791907"/>
                <a:gd name="connsiteY37" fmla="*/ 55255 h 1218140"/>
                <a:gd name="connsiteX38" fmla="*/ 352832 w 1791907"/>
                <a:gd name="connsiteY38" fmla="*/ 144790 h 1218140"/>
                <a:gd name="connsiteX39" fmla="*/ 301397 w 1791907"/>
                <a:gd name="connsiteY39" fmla="*/ 215275 h 1218140"/>
                <a:gd name="connsiteX40" fmla="*/ 227102 w 1791907"/>
                <a:gd name="connsiteY40" fmla="*/ 278140 h 1218140"/>
                <a:gd name="connsiteX41" fmla="*/ 160427 w 1791907"/>
                <a:gd name="connsiteY41" fmla="*/ 331480 h 1218140"/>
                <a:gd name="connsiteX42" fmla="*/ 82322 w 1791907"/>
                <a:gd name="connsiteY42" fmla="*/ 485785 h 1218140"/>
                <a:gd name="connsiteX43" fmla="*/ 17552 w 1791907"/>
                <a:gd name="connsiteY43" fmla="*/ 674380 h 1218140"/>
                <a:gd name="connsiteX44" fmla="*/ 2312 w 1791907"/>
                <a:gd name="connsiteY44" fmla="*/ 735340 h 1218140"/>
                <a:gd name="connsiteX45" fmla="*/ 57557 w 1791907"/>
                <a:gd name="connsiteY45" fmla="*/ 678190 h 1218140"/>
                <a:gd name="connsiteX46" fmla="*/ 55652 w 1791907"/>
                <a:gd name="connsiteY46" fmla="*/ 910600 h 1218140"/>
                <a:gd name="connsiteX47" fmla="*/ 68987 w 1791907"/>
                <a:gd name="connsiteY47" fmla="*/ 988705 h 1218140"/>
                <a:gd name="connsiteX48" fmla="*/ 97562 w 1791907"/>
                <a:gd name="connsiteY48" fmla="*/ 891550 h 1218140"/>
                <a:gd name="connsiteX49" fmla="*/ 183287 w 1791907"/>
                <a:gd name="connsiteY49" fmla="*/ 990610 h 1218140"/>
                <a:gd name="connsiteX50" fmla="*/ 175667 w 1791907"/>
                <a:gd name="connsiteY50" fmla="*/ 866785 h 1218140"/>
                <a:gd name="connsiteX51" fmla="*/ 187097 w 1791907"/>
                <a:gd name="connsiteY51" fmla="*/ 725815 h 1218140"/>
                <a:gd name="connsiteX52" fmla="*/ 248057 w 1791907"/>
                <a:gd name="connsiteY52" fmla="*/ 889645 h 1218140"/>
                <a:gd name="connsiteX53" fmla="*/ 227102 w 1791907"/>
                <a:gd name="connsiteY53" fmla="*/ 668665 h 1218140"/>
                <a:gd name="connsiteX54" fmla="*/ 278537 w 1791907"/>
                <a:gd name="connsiteY54" fmla="*/ 495310 h 1218140"/>
                <a:gd name="connsiteX55" fmla="*/ 331877 w 1791907"/>
                <a:gd name="connsiteY55" fmla="*/ 483880 h 1218140"/>
                <a:gd name="connsiteX56" fmla="*/ 419507 w 1791907"/>
                <a:gd name="connsiteY56" fmla="*/ 579130 h 1218140"/>
                <a:gd name="connsiteX0" fmla="*/ 419507 w 1791907"/>
                <a:gd name="connsiteY0" fmla="*/ 579130 h 1218001"/>
                <a:gd name="connsiteX1" fmla="*/ 482372 w 1791907"/>
                <a:gd name="connsiteY1" fmla="*/ 516265 h 1218001"/>
                <a:gd name="connsiteX2" fmla="*/ 566192 w 1791907"/>
                <a:gd name="connsiteY2" fmla="*/ 476260 h 1218001"/>
                <a:gd name="connsiteX3" fmla="*/ 629057 w 1791907"/>
                <a:gd name="connsiteY3" fmla="*/ 577225 h 1218001"/>
                <a:gd name="connsiteX4" fmla="*/ 669062 w 1791907"/>
                <a:gd name="connsiteY4" fmla="*/ 762010 h 1218001"/>
                <a:gd name="connsiteX5" fmla="*/ 672872 w 1791907"/>
                <a:gd name="connsiteY5" fmla="*/ 914410 h 1218001"/>
                <a:gd name="connsiteX6" fmla="*/ 750977 w 1791907"/>
                <a:gd name="connsiteY6" fmla="*/ 718195 h 1218001"/>
                <a:gd name="connsiteX7" fmla="*/ 777647 w 1791907"/>
                <a:gd name="connsiteY7" fmla="*/ 582940 h 1218001"/>
                <a:gd name="connsiteX8" fmla="*/ 1040537 w 1791907"/>
                <a:gd name="connsiteY8" fmla="*/ 870595 h 1218001"/>
                <a:gd name="connsiteX9" fmla="*/ 1091972 w 1791907"/>
                <a:gd name="connsiteY9" fmla="*/ 891550 h 1218001"/>
                <a:gd name="connsiteX10" fmla="*/ 992912 w 1791907"/>
                <a:gd name="connsiteY10" fmla="*/ 723910 h 1218001"/>
                <a:gd name="connsiteX11" fmla="*/ 1194842 w 1791907"/>
                <a:gd name="connsiteY11" fmla="*/ 971560 h 1218001"/>
                <a:gd name="connsiteX12" fmla="*/ 1170077 w 1791907"/>
                <a:gd name="connsiteY12" fmla="*/ 849640 h 1218001"/>
                <a:gd name="connsiteX13" fmla="*/ 1295807 w 1791907"/>
                <a:gd name="connsiteY13" fmla="*/ 958225 h 1218001"/>
                <a:gd name="connsiteX14" fmla="*/ 1341527 w 1791907"/>
                <a:gd name="connsiteY14" fmla="*/ 1122055 h 1218001"/>
                <a:gd name="connsiteX15" fmla="*/ 1364387 w 1791907"/>
                <a:gd name="connsiteY15" fmla="*/ 996325 h 1218001"/>
                <a:gd name="connsiteX16" fmla="*/ 1396242 w 1791907"/>
                <a:gd name="connsiteY16" fmla="*/ 1216108 h 1218001"/>
                <a:gd name="connsiteX17" fmla="*/ 1441273 w 1791907"/>
                <a:gd name="connsiteY17" fmla="*/ 1098331 h 1218001"/>
                <a:gd name="connsiteX18" fmla="*/ 1537035 w 1791907"/>
                <a:gd name="connsiteY18" fmla="*/ 1020559 h 1218001"/>
                <a:gd name="connsiteX19" fmla="*/ 1612723 w 1791907"/>
                <a:gd name="connsiteY19" fmla="*/ 1026628 h 1218001"/>
                <a:gd name="connsiteX20" fmla="*/ 1658267 w 1791907"/>
                <a:gd name="connsiteY20" fmla="*/ 1063688 h 1218001"/>
                <a:gd name="connsiteX21" fmla="*/ 1671424 w 1791907"/>
                <a:gd name="connsiteY21" fmla="*/ 904885 h 1218001"/>
                <a:gd name="connsiteX22" fmla="*/ 1670561 w 1791907"/>
                <a:gd name="connsiteY22" fmla="*/ 824167 h 1218001"/>
                <a:gd name="connsiteX23" fmla="*/ 1741577 w 1791907"/>
                <a:gd name="connsiteY23" fmla="*/ 889645 h 1218001"/>
                <a:gd name="connsiteX24" fmla="*/ 1701572 w 1791907"/>
                <a:gd name="connsiteY24" fmla="*/ 716290 h 1218001"/>
                <a:gd name="connsiteX25" fmla="*/ 1701572 w 1791907"/>
                <a:gd name="connsiteY25" fmla="*/ 615325 h 1218001"/>
                <a:gd name="connsiteX26" fmla="*/ 1781582 w 1791907"/>
                <a:gd name="connsiteY26" fmla="*/ 676285 h 1218001"/>
                <a:gd name="connsiteX27" fmla="*/ 1733957 w 1791907"/>
                <a:gd name="connsiteY27" fmla="*/ 546745 h 1218001"/>
                <a:gd name="connsiteX28" fmla="*/ 1667282 w 1791907"/>
                <a:gd name="connsiteY28" fmla="*/ 396250 h 1218001"/>
                <a:gd name="connsiteX29" fmla="*/ 1497737 w 1791907"/>
                <a:gd name="connsiteY29" fmla="*/ 219085 h 1218001"/>
                <a:gd name="connsiteX30" fmla="*/ 1364387 w 1791907"/>
                <a:gd name="connsiteY30" fmla="*/ 129550 h 1218001"/>
                <a:gd name="connsiteX31" fmla="*/ 1486307 w 1791907"/>
                <a:gd name="connsiteY31" fmla="*/ 104785 h 1218001"/>
                <a:gd name="connsiteX32" fmla="*/ 1572032 w 1791907"/>
                <a:gd name="connsiteY32" fmla="*/ 70495 h 1218001"/>
                <a:gd name="connsiteX33" fmla="*/ 1339622 w 1791907"/>
                <a:gd name="connsiteY33" fmla="*/ 62875 h 1218001"/>
                <a:gd name="connsiteX34" fmla="*/ 1128167 w 1791907"/>
                <a:gd name="connsiteY34" fmla="*/ 17155 h 1218001"/>
                <a:gd name="connsiteX35" fmla="*/ 918617 w 1791907"/>
                <a:gd name="connsiteY35" fmla="*/ 10 h 1218001"/>
                <a:gd name="connsiteX36" fmla="*/ 650012 w 1791907"/>
                <a:gd name="connsiteY36" fmla="*/ 19060 h 1218001"/>
                <a:gd name="connsiteX37" fmla="*/ 480467 w 1791907"/>
                <a:gd name="connsiteY37" fmla="*/ 55255 h 1218001"/>
                <a:gd name="connsiteX38" fmla="*/ 352832 w 1791907"/>
                <a:gd name="connsiteY38" fmla="*/ 144790 h 1218001"/>
                <a:gd name="connsiteX39" fmla="*/ 301397 w 1791907"/>
                <a:gd name="connsiteY39" fmla="*/ 215275 h 1218001"/>
                <a:gd name="connsiteX40" fmla="*/ 227102 w 1791907"/>
                <a:gd name="connsiteY40" fmla="*/ 278140 h 1218001"/>
                <a:gd name="connsiteX41" fmla="*/ 160427 w 1791907"/>
                <a:gd name="connsiteY41" fmla="*/ 331480 h 1218001"/>
                <a:gd name="connsiteX42" fmla="*/ 82322 w 1791907"/>
                <a:gd name="connsiteY42" fmla="*/ 485785 h 1218001"/>
                <a:gd name="connsiteX43" fmla="*/ 17552 w 1791907"/>
                <a:gd name="connsiteY43" fmla="*/ 674380 h 1218001"/>
                <a:gd name="connsiteX44" fmla="*/ 2312 w 1791907"/>
                <a:gd name="connsiteY44" fmla="*/ 735340 h 1218001"/>
                <a:gd name="connsiteX45" fmla="*/ 57557 w 1791907"/>
                <a:gd name="connsiteY45" fmla="*/ 678190 h 1218001"/>
                <a:gd name="connsiteX46" fmla="*/ 55652 w 1791907"/>
                <a:gd name="connsiteY46" fmla="*/ 910600 h 1218001"/>
                <a:gd name="connsiteX47" fmla="*/ 68987 w 1791907"/>
                <a:gd name="connsiteY47" fmla="*/ 988705 h 1218001"/>
                <a:gd name="connsiteX48" fmla="*/ 97562 w 1791907"/>
                <a:gd name="connsiteY48" fmla="*/ 891550 h 1218001"/>
                <a:gd name="connsiteX49" fmla="*/ 183287 w 1791907"/>
                <a:gd name="connsiteY49" fmla="*/ 990610 h 1218001"/>
                <a:gd name="connsiteX50" fmla="*/ 175667 w 1791907"/>
                <a:gd name="connsiteY50" fmla="*/ 866785 h 1218001"/>
                <a:gd name="connsiteX51" fmla="*/ 187097 w 1791907"/>
                <a:gd name="connsiteY51" fmla="*/ 725815 h 1218001"/>
                <a:gd name="connsiteX52" fmla="*/ 248057 w 1791907"/>
                <a:gd name="connsiteY52" fmla="*/ 889645 h 1218001"/>
                <a:gd name="connsiteX53" fmla="*/ 227102 w 1791907"/>
                <a:gd name="connsiteY53" fmla="*/ 668665 h 1218001"/>
                <a:gd name="connsiteX54" fmla="*/ 278537 w 1791907"/>
                <a:gd name="connsiteY54" fmla="*/ 495310 h 1218001"/>
                <a:gd name="connsiteX55" fmla="*/ 331877 w 1791907"/>
                <a:gd name="connsiteY55" fmla="*/ 483880 h 1218001"/>
                <a:gd name="connsiteX56" fmla="*/ 419507 w 1791907"/>
                <a:gd name="connsiteY56" fmla="*/ 579130 h 1218001"/>
                <a:gd name="connsiteX0" fmla="*/ 419507 w 1791907"/>
                <a:gd name="connsiteY0" fmla="*/ 579130 h 1217972"/>
                <a:gd name="connsiteX1" fmla="*/ 482372 w 1791907"/>
                <a:gd name="connsiteY1" fmla="*/ 516265 h 1217972"/>
                <a:gd name="connsiteX2" fmla="*/ 566192 w 1791907"/>
                <a:gd name="connsiteY2" fmla="*/ 476260 h 1217972"/>
                <a:gd name="connsiteX3" fmla="*/ 629057 w 1791907"/>
                <a:gd name="connsiteY3" fmla="*/ 577225 h 1217972"/>
                <a:gd name="connsiteX4" fmla="*/ 669062 w 1791907"/>
                <a:gd name="connsiteY4" fmla="*/ 762010 h 1217972"/>
                <a:gd name="connsiteX5" fmla="*/ 672872 w 1791907"/>
                <a:gd name="connsiteY5" fmla="*/ 914410 h 1217972"/>
                <a:gd name="connsiteX6" fmla="*/ 750977 w 1791907"/>
                <a:gd name="connsiteY6" fmla="*/ 718195 h 1217972"/>
                <a:gd name="connsiteX7" fmla="*/ 777647 w 1791907"/>
                <a:gd name="connsiteY7" fmla="*/ 582940 h 1217972"/>
                <a:gd name="connsiteX8" fmla="*/ 1040537 w 1791907"/>
                <a:gd name="connsiteY8" fmla="*/ 870595 h 1217972"/>
                <a:gd name="connsiteX9" fmla="*/ 1091972 w 1791907"/>
                <a:gd name="connsiteY9" fmla="*/ 891550 h 1217972"/>
                <a:gd name="connsiteX10" fmla="*/ 992912 w 1791907"/>
                <a:gd name="connsiteY10" fmla="*/ 723910 h 1217972"/>
                <a:gd name="connsiteX11" fmla="*/ 1194842 w 1791907"/>
                <a:gd name="connsiteY11" fmla="*/ 971560 h 1217972"/>
                <a:gd name="connsiteX12" fmla="*/ 1170077 w 1791907"/>
                <a:gd name="connsiteY12" fmla="*/ 849640 h 1217972"/>
                <a:gd name="connsiteX13" fmla="*/ 1295807 w 1791907"/>
                <a:gd name="connsiteY13" fmla="*/ 958225 h 1217972"/>
                <a:gd name="connsiteX14" fmla="*/ 1341527 w 1791907"/>
                <a:gd name="connsiteY14" fmla="*/ 1122055 h 1217972"/>
                <a:gd name="connsiteX15" fmla="*/ 1364387 w 1791907"/>
                <a:gd name="connsiteY15" fmla="*/ 996325 h 1217972"/>
                <a:gd name="connsiteX16" fmla="*/ 1396242 w 1791907"/>
                <a:gd name="connsiteY16" fmla="*/ 1216108 h 1217972"/>
                <a:gd name="connsiteX17" fmla="*/ 1441273 w 1791907"/>
                <a:gd name="connsiteY17" fmla="*/ 1098331 h 1217972"/>
                <a:gd name="connsiteX18" fmla="*/ 1542572 w 1791907"/>
                <a:gd name="connsiteY18" fmla="*/ 1031635 h 1217972"/>
                <a:gd name="connsiteX19" fmla="*/ 1612723 w 1791907"/>
                <a:gd name="connsiteY19" fmla="*/ 1026628 h 1217972"/>
                <a:gd name="connsiteX20" fmla="*/ 1658267 w 1791907"/>
                <a:gd name="connsiteY20" fmla="*/ 1063688 h 1217972"/>
                <a:gd name="connsiteX21" fmla="*/ 1671424 w 1791907"/>
                <a:gd name="connsiteY21" fmla="*/ 904885 h 1217972"/>
                <a:gd name="connsiteX22" fmla="*/ 1670561 w 1791907"/>
                <a:gd name="connsiteY22" fmla="*/ 824167 h 1217972"/>
                <a:gd name="connsiteX23" fmla="*/ 1741577 w 1791907"/>
                <a:gd name="connsiteY23" fmla="*/ 889645 h 1217972"/>
                <a:gd name="connsiteX24" fmla="*/ 1701572 w 1791907"/>
                <a:gd name="connsiteY24" fmla="*/ 716290 h 1217972"/>
                <a:gd name="connsiteX25" fmla="*/ 1701572 w 1791907"/>
                <a:gd name="connsiteY25" fmla="*/ 615325 h 1217972"/>
                <a:gd name="connsiteX26" fmla="*/ 1781582 w 1791907"/>
                <a:gd name="connsiteY26" fmla="*/ 676285 h 1217972"/>
                <a:gd name="connsiteX27" fmla="*/ 1733957 w 1791907"/>
                <a:gd name="connsiteY27" fmla="*/ 546745 h 1217972"/>
                <a:gd name="connsiteX28" fmla="*/ 1667282 w 1791907"/>
                <a:gd name="connsiteY28" fmla="*/ 396250 h 1217972"/>
                <a:gd name="connsiteX29" fmla="*/ 1497737 w 1791907"/>
                <a:gd name="connsiteY29" fmla="*/ 219085 h 1217972"/>
                <a:gd name="connsiteX30" fmla="*/ 1364387 w 1791907"/>
                <a:gd name="connsiteY30" fmla="*/ 129550 h 1217972"/>
                <a:gd name="connsiteX31" fmla="*/ 1486307 w 1791907"/>
                <a:gd name="connsiteY31" fmla="*/ 104785 h 1217972"/>
                <a:gd name="connsiteX32" fmla="*/ 1572032 w 1791907"/>
                <a:gd name="connsiteY32" fmla="*/ 70495 h 1217972"/>
                <a:gd name="connsiteX33" fmla="*/ 1339622 w 1791907"/>
                <a:gd name="connsiteY33" fmla="*/ 62875 h 1217972"/>
                <a:gd name="connsiteX34" fmla="*/ 1128167 w 1791907"/>
                <a:gd name="connsiteY34" fmla="*/ 17155 h 1217972"/>
                <a:gd name="connsiteX35" fmla="*/ 918617 w 1791907"/>
                <a:gd name="connsiteY35" fmla="*/ 10 h 1217972"/>
                <a:gd name="connsiteX36" fmla="*/ 650012 w 1791907"/>
                <a:gd name="connsiteY36" fmla="*/ 19060 h 1217972"/>
                <a:gd name="connsiteX37" fmla="*/ 480467 w 1791907"/>
                <a:gd name="connsiteY37" fmla="*/ 55255 h 1217972"/>
                <a:gd name="connsiteX38" fmla="*/ 352832 w 1791907"/>
                <a:gd name="connsiteY38" fmla="*/ 144790 h 1217972"/>
                <a:gd name="connsiteX39" fmla="*/ 301397 w 1791907"/>
                <a:gd name="connsiteY39" fmla="*/ 215275 h 1217972"/>
                <a:gd name="connsiteX40" fmla="*/ 227102 w 1791907"/>
                <a:gd name="connsiteY40" fmla="*/ 278140 h 1217972"/>
                <a:gd name="connsiteX41" fmla="*/ 160427 w 1791907"/>
                <a:gd name="connsiteY41" fmla="*/ 331480 h 1217972"/>
                <a:gd name="connsiteX42" fmla="*/ 82322 w 1791907"/>
                <a:gd name="connsiteY42" fmla="*/ 485785 h 1217972"/>
                <a:gd name="connsiteX43" fmla="*/ 17552 w 1791907"/>
                <a:gd name="connsiteY43" fmla="*/ 674380 h 1217972"/>
                <a:gd name="connsiteX44" fmla="*/ 2312 w 1791907"/>
                <a:gd name="connsiteY44" fmla="*/ 735340 h 1217972"/>
                <a:gd name="connsiteX45" fmla="*/ 57557 w 1791907"/>
                <a:gd name="connsiteY45" fmla="*/ 678190 h 1217972"/>
                <a:gd name="connsiteX46" fmla="*/ 55652 w 1791907"/>
                <a:gd name="connsiteY46" fmla="*/ 910600 h 1217972"/>
                <a:gd name="connsiteX47" fmla="*/ 68987 w 1791907"/>
                <a:gd name="connsiteY47" fmla="*/ 988705 h 1217972"/>
                <a:gd name="connsiteX48" fmla="*/ 97562 w 1791907"/>
                <a:gd name="connsiteY48" fmla="*/ 891550 h 1217972"/>
                <a:gd name="connsiteX49" fmla="*/ 183287 w 1791907"/>
                <a:gd name="connsiteY49" fmla="*/ 990610 h 1217972"/>
                <a:gd name="connsiteX50" fmla="*/ 175667 w 1791907"/>
                <a:gd name="connsiteY50" fmla="*/ 866785 h 1217972"/>
                <a:gd name="connsiteX51" fmla="*/ 187097 w 1791907"/>
                <a:gd name="connsiteY51" fmla="*/ 725815 h 1217972"/>
                <a:gd name="connsiteX52" fmla="*/ 248057 w 1791907"/>
                <a:gd name="connsiteY52" fmla="*/ 889645 h 1217972"/>
                <a:gd name="connsiteX53" fmla="*/ 227102 w 1791907"/>
                <a:gd name="connsiteY53" fmla="*/ 668665 h 1217972"/>
                <a:gd name="connsiteX54" fmla="*/ 278537 w 1791907"/>
                <a:gd name="connsiteY54" fmla="*/ 495310 h 1217972"/>
                <a:gd name="connsiteX55" fmla="*/ 331877 w 1791907"/>
                <a:gd name="connsiteY55" fmla="*/ 483880 h 1217972"/>
                <a:gd name="connsiteX56" fmla="*/ 419507 w 1791907"/>
                <a:gd name="connsiteY56" fmla="*/ 579130 h 1217972"/>
                <a:gd name="connsiteX0" fmla="*/ 419507 w 1791907"/>
                <a:gd name="connsiteY0" fmla="*/ 579130 h 1217972"/>
                <a:gd name="connsiteX1" fmla="*/ 482372 w 1791907"/>
                <a:gd name="connsiteY1" fmla="*/ 516265 h 1217972"/>
                <a:gd name="connsiteX2" fmla="*/ 566192 w 1791907"/>
                <a:gd name="connsiteY2" fmla="*/ 476260 h 1217972"/>
                <a:gd name="connsiteX3" fmla="*/ 629057 w 1791907"/>
                <a:gd name="connsiteY3" fmla="*/ 577225 h 1217972"/>
                <a:gd name="connsiteX4" fmla="*/ 669062 w 1791907"/>
                <a:gd name="connsiteY4" fmla="*/ 762010 h 1217972"/>
                <a:gd name="connsiteX5" fmla="*/ 672872 w 1791907"/>
                <a:gd name="connsiteY5" fmla="*/ 914410 h 1217972"/>
                <a:gd name="connsiteX6" fmla="*/ 750977 w 1791907"/>
                <a:gd name="connsiteY6" fmla="*/ 718195 h 1217972"/>
                <a:gd name="connsiteX7" fmla="*/ 777647 w 1791907"/>
                <a:gd name="connsiteY7" fmla="*/ 582940 h 1217972"/>
                <a:gd name="connsiteX8" fmla="*/ 1040537 w 1791907"/>
                <a:gd name="connsiteY8" fmla="*/ 870595 h 1217972"/>
                <a:gd name="connsiteX9" fmla="*/ 1091972 w 1791907"/>
                <a:gd name="connsiteY9" fmla="*/ 891550 h 1217972"/>
                <a:gd name="connsiteX10" fmla="*/ 992912 w 1791907"/>
                <a:gd name="connsiteY10" fmla="*/ 723910 h 1217972"/>
                <a:gd name="connsiteX11" fmla="*/ 1194842 w 1791907"/>
                <a:gd name="connsiteY11" fmla="*/ 971560 h 1217972"/>
                <a:gd name="connsiteX12" fmla="*/ 1170077 w 1791907"/>
                <a:gd name="connsiteY12" fmla="*/ 849640 h 1217972"/>
                <a:gd name="connsiteX13" fmla="*/ 1295807 w 1791907"/>
                <a:gd name="connsiteY13" fmla="*/ 958225 h 1217972"/>
                <a:gd name="connsiteX14" fmla="*/ 1341527 w 1791907"/>
                <a:gd name="connsiteY14" fmla="*/ 1122055 h 1217972"/>
                <a:gd name="connsiteX15" fmla="*/ 1364387 w 1791907"/>
                <a:gd name="connsiteY15" fmla="*/ 996325 h 1217972"/>
                <a:gd name="connsiteX16" fmla="*/ 1396242 w 1791907"/>
                <a:gd name="connsiteY16" fmla="*/ 1216108 h 1217972"/>
                <a:gd name="connsiteX17" fmla="*/ 1457887 w 1791907"/>
                <a:gd name="connsiteY17" fmla="*/ 1098331 h 1217972"/>
                <a:gd name="connsiteX18" fmla="*/ 1542572 w 1791907"/>
                <a:gd name="connsiteY18" fmla="*/ 1031635 h 1217972"/>
                <a:gd name="connsiteX19" fmla="*/ 1612723 w 1791907"/>
                <a:gd name="connsiteY19" fmla="*/ 1026628 h 1217972"/>
                <a:gd name="connsiteX20" fmla="*/ 1658267 w 1791907"/>
                <a:gd name="connsiteY20" fmla="*/ 1063688 h 1217972"/>
                <a:gd name="connsiteX21" fmla="*/ 1671424 w 1791907"/>
                <a:gd name="connsiteY21" fmla="*/ 904885 h 1217972"/>
                <a:gd name="connsiteX22" fmla="*/ 1670561 w 1791907"/>
                <a:gd name="connsiteY22" fmla="*/ 824167 h 1217972"/>
                <a:gd name="connsiteX23" fmla="*/ 1741577 w 1791907"/>
                <a:gd name="connsiteY23" fmla="*/ 889645 h 1217972"/>
                <a:gd name="connsiteX24" fmla="*/ 1701572 w 1791907"/>
                <a:gd name="connsiteY24" fmla="*/ 716290 h 1217972"/>
                <a:gd name="connsiteX25" fmla="*/ 1701572 w 1791907"/>
                <a:gd name="connsiteY25" fmla="*/ 615325 h 1217972"/>
                <a:gd name="connsiteX26" fmla="*/ 1781582 w 1791907"/>
                <a:gd name="connsiteY26" fmla="*/ 676285 h 1217972"/>
                <a:gd name="connsiteX27" fmla="*/ 1733957 w 1791907"/>
                <a:gd name="connsiteY27" fmla="*/ 546745 h 1217972"/>
                <a:gd name="connsiteX28" fmla="*/ 1667282 w 1791907"/>
                <a:gd name="connsiteY28" fmla="*/ 396250 h 1217972"/>
                <a:gd name="connsiteX29" fmla="*/ 1497737 w 1791907"/>
                <a:gd name="connsiteY29" fmla="*/ 219085 h 1217972"/>
                <a:gd name="connsiteX30" fmla="*/ 1364387 w 1791907"/>
                <a:gd name="connsiteY30" fmla="*/ 129550 h 1217972"/>
                <a:gd name="connsiteX31" fmla="*/ 1486307 w 1791907"/>
                <a:gd name="connsiteY31" fmla="*/ 104785 h 1217972"/>
                <a:gd name="connsiteX32" fmla="*/ 1572032 w 1791907"/>
                <a:gd name="connsiteY32" fmla="*/ 70495 h 1217972"/>
                <a:gd name="connsiteX33" fmla="*/ 1339622 w 1791907"/>
                <a:gd name="connsiteY33" fmla="*/ 62875 h 1217972"/>
                <a:gd name="connsiteX34" fmla="*/ 1128167 w 1791907"/>
                <a:gd name="connsiteY34" fmla="*/ 17155 h 1217972"/>
                <a:gd name="connsiteX35" fmla="*/ 918617 w 1791907"/>
                <a:gd name="connsiteY35" fmla="*/ 10 h 1217972"/>
                <a:gd name="connsiteX36" fmla="*/ 650012 w 1791907"/>
                <a:gd name="connsiteY36" fmla="*/ 19060 h 1217972"/>
                <a:gd name="connsiteX37" fmla="*/ 480467 w 1791907"/>
                <a:gd name="connsiteY37" fmla="*/ 55255 h 1217972"/>
                <a:gd name="connsiteX38" fmla="*/ 352832 w 1791907"/>
                <a:gd name="connsiteY38" fmla="*/ 144790 h 1217972"/>
                <a:gd name="connsiteX39" fmla="*/ 301397 w 1791907"/>
                <a:gd name="connsiteY39" fmla="*/ 215275 h 1217972"/>
                <a:gd name="connsiteX40" fmla="*/ 227102 w 1791907"/>
                <a:gd name="connsiteY40" fmla="*/ 278140 h 1217972"/>
                <a:gd name="connsiteX41" fmla="*/ 160427 w 1791907"/>
                <a:gd name="connsiteY41" fmla="*/ 331480 h 1217972"/>
                <a:gd name="connsiteX42" fmla="*/ 82322 w 1791907"/>
                <a:gd name="connsiteY42" fmla="*/ 485785 h 1217972"/>
                <a:gd name="connsiteX43" fmla="*/ 17552 w 1791907"/>
                <a:gd name="connsiteY43" fmla="*/ 674380 h 1217972"/>
                <a:gd name="connsiteX44" fmla="*/ 2312 w 1791907"/>
                <a:gd name="connsiteY44" fmla="*/ 735340 h 1217972"/>
                <a:gd name="connsiteX45" fmla="*/ 57557 w 1791907"/>
                <a:gd name="connsiteY45" fmla="*/ 678190 h 1217972"/>
                <a:gd name="connsiteX46" fmla="*/ 55652 w 1791907"/>
                <a:gd name="connsiteY46" fmla="*/ 910600 h 1217972"/>
                <a:gd name="connsiteX47" fmla="*/ 68987 w 1791907"/>
                <a:gd name="connsiteY47" fmla="*/ 988705 h 1217972"/>
                <a:gd name="connsiteX48" fmla="*/ 97562 w 1791907"/>
                <a:gd name="connsiteY48" fmla="*/ 891550 h 1217972"/>
                <a:gd name="connsiteX49" fmla="*/ 183287 w 1791907"/>
                <a:gd name="connsiteY49" fmla="*/ 990610 h 1217972"/>
                <a:gd name="connsiteX50" fmla="*/ 175667 w 1791907"/>
                <a:gd name="connsiteY50" fmla="*/ 866785 h 1217972"/>
                <a:gd name="connsiteX51" fmla="*/ 187097 w 1791907"/>
                <a:gd name="connsiteY51" fmla="*/ 725815 h 1217972"/>
                <a:gd name="connsiteX52" fmla="*/ 248057 w 1791907"/>
                <a:gd name="connsiteY52" fmla="*/ 889645 h 1217972"/>
                <a:gd name="connsiteX53" fmla="*/ 227102 w 1791907"/>
                <a:gd name="connsiteY53" fmla="*/ 668665 h 1217972"/>
                <a:gd name="connsiteX54" fmla="*/ 278537 w 1791907"/>
                <a:gd name="connsiteY54" fmla="*/ 495310 h 1217972"/>
                <a:gd name="connsiteX55" fmla="*/ 331877 w 1791907"/>
                <a:gd name="connsiteY55" fmla="*/ 483880 h 1217972"/>
                <a:gd name="connsiteX56" fmla="*/ 419507 w 1791907"/>
                <a:gd name="connsiteY56" fmla="*/ 579130 h 1217972"/>
                <a:gd name="connsiteX0" fmla="*/ 419507 w 1791907"/>
                <a:gd name="connsiteY0" fmla="*/ 579130 h 1217972"/>
                <a:gd name="connsiteX1" fmla="*/ 482372 w 1791907"/>
                <a:gd name="connsiteY1" fmla="*/ 516265 h 1217972"/>
                <a:gd name="connsiteX2" fmla="*/ 566192 w 1791907"/>
                <a:gd name="connsiteY2" fmla="*/ 476260 h 1217972"/>
                <a:gd name="connsiteX3" fmla="*/ 629057 w 1791907"/>
                <a:gd name="connsiteY3" fmla="*/ 577225 h 1217972"/>
                <a:gd name="connsiteX4" fmla="*/ 669062 w 1791907"/>
                <a:gd name="connsiteY4" fmla="*/ 762010 h 1217972"/>
                <a:gd name="connsiteX5" fmla="*/ 672872 w 1791907"/>
                <a:gd name="connsiteY5" fmla="*/ 914410 h 1217972"/>
                <a:gd name="connsiteX6" fmla="*/ 750977 w 1791907"/>
                <a:gd name="connsiteY6" fmla="*/ 718195 h 1217972"/>
                <a:gd name="connsiteX7" fmla="*/ 777647 w 1791907"/>
                <a:gd name="connsiteY7" fmla="*/ 582940 h 1217972"/>
                <a:gd name="connsiteX8" fmla="*/ 1040537 w 1791907"/>
                <a:gd name="connsiteY8" fmla="*/ 870595 h 1217972"/>
                <a:gd name="connsiteX9" fmla="*/ 1091972 w 1791907"/>
                <a:gd name="connsiteY9" fmla="*/ 891550 h 1217972"/>
                <a:gd name="connsiteX10" fmla="*/ 992912 w 1791907"/>
                <a:gd name="connsiteY10" fmla="*/ 723910 h 1217972"/>
                <a:gd name="connsiteX11" fmla="*/ 1194842 w 1791907"/>
                <a:gd name="connsiteY11" fmla="*/ 971560 h 1217972"/>
                <a:gd name="connsiteX12" fmla="*/ 1170077 w 1791907"/>
                <a:gd name="connsiteY12" fmla="*/ 849640 h 1217972"/>
                <a:gd name="connsiteX13" fmla="*/ 1295807 w 1791907"/>
                <a:gd name="connsiteY13" fmla="*/ 958225 h 1217972"/>
                <a:gd name="connsiteX14" fmla="*/ 1341527 w 1791907"/>
                <a:gd name="connsiteY14" fmla="*/ 1122055 h 1217972"/>
                <a:gd name="connsiteX15" fmla="*/ 1364387 w 1791907"/>
                <a:gd name="connsiteY15" fmla="*/ 996325 h 1217972"/>
                <a:gd name="connsiteX16" fmla="*/ 1396242 w 1791907"/>
                <a:gd name="connsiteY16" fmla="*/ 1216108 h 1217972"/>
                <a:gd name="connsiteX17" fmla="*/ 1457887 w 1791907"/>
                <a:gd name="connsiteY17" fmla="*/ 1098331 h 1217972"/>
                <a:gd name="connsiteX18" fmla="*/ 1542572 w 1791907"/>
                <a:gd name="connsiteY18" fmla="*/ 1031635 h 1217972"/>
                <a:gd name="connsiteX19" fmla="*/ 1612723 w 1791907"/>
                <a:gd name="connsiteY19" fmla="*/ 1026628 h 1217972"/>
                <a:gd name="connsiteX20" fmla="*/ 1663804 w 1791907"/>
                <a:gd name="connsiteY20" fmla="*/ 1091377 h 1217972"/>
                <a:gd name="connsiteX21" fmla="*/ 1671424 w 1791907"/>
                <a:gd name="connsiteY21" fmla="*/ 904885 h 1217972"/>
                <a:gd name="connsiteX22" fmla="*/ 1670561 w 1791907"/>
                <a:gd name="connsiteY22" fmla="*/ 824167 h 1217972"/>
                <a:gd name="connsiteX23" fmla="*/ 1741577 w 1791907"/>
                <a:gd name="connsiteY23" fmla="*/ 889645 h 1217972"/>
                <a:gd name="connsiteX24" fmla="*/ 1701572 w 1791907"/>
                <a:gd name="connsiteY24" fmla="*/ 716290 h 1217972"/>
                <a:gd name="connsiteX25" fmla="*/ 1701572 w 1791907"/>
                <a:gd name="connsiteY25" fmla="*/ 615325 h 1217972"/>
                <a:gd name="connsiteX26" fmla="*/ 1781582 w 1791907"/>
                <a:gd name="connsiteY26" fmla="*/ 676285 h 1217972"/>
                <a:gd name="connsiteX27" fmla="*/ 1733957 w 1791907"/>
                <a:gd name="connsiteY27" fmla="*/ 546745 h 1217972"/>
                <a:gd name="connsiteX28" fmla="*/ 1667282 w 1791907"/>
                <a:gd name="connsiteY28" fmla="*/ 396250 h 1217972"/>
                <a:gd name="connsiteX29" fmla="*/ 1497737 w 1791907"/>
                <a:gd name="connsiteY29" fmla="*/ 219085 h 1217972"/>
                <a:gd name="connsiteX30" fmla="*/ 1364387 w 1791907"/>
                <a:gd name="connsiteY30" fmla="*/ 129550 h 1217972"/>
                <a:gd name="connsiteX31" fmla="*/ 1486307 w 1791907"/>
                <a:gd name="connsiteY31" fmla="*/ 104785 h 1217972"/>
                <a:gd name="connsiteX32" fmla="*/ 1572032 w 1791907"/>
                <a:gd name="connsiteY32" fmla="*/ 70495 h 1217972"/>
                <a:gd name="connsiteX33" fmla="*/ 1339622 w 1791907"/>
                <a:gd name="connsiteY33" fmla="*/ 62875 h 1217972"/>
                <a:gd name="connsiteX34" fmla="*/ 1128167 w 1791907"/>
                <a:gd name="connsiteY34" fmla="*/ 17155 h 1217972"/>
                <a:gd name="connsiteX35" fmla="*/ 918617 w 1791907"/>
                <a:gd name="connsiteY35" fmla="*/ 10 h 1217972"/>
                <a:gd name="connsiteX36" fmla="*/ 650012 w 1791907"/>
                <a:gd name="connsiteY36" fmla="*/ 19060 h 1217972"/>
                <a:gd name="connsiteX37" fmla="*/ 480467 w 1791907"/>
                <a:gd name="connsiteY37" fmla="*/ 55255 h 1217972"/>
                <a:gd name="connsiteX38" fmla="*/ 352832 w 1791907"/>
                <a:gd name="connsiteY38" fmla="*/ 144790 h 1217972"/>
                <a:gd name="connsiteX39" fmla="*/ 301397 w 1791907"/>
                <a:gd name="connsiteY39" fmla="*/ 215275 h 1217972"/>
                <a:gd name="connsiteX40" fmla="*/ 227102 w 1791907"/>
                <a:gd name="connsiteY40" fmla="*/ 278140 h 1217972"/>
                <a:gd name="connsiteX41" fmla="*/ 160427 w 1791907"/>
                <a:gd name="connsiteY41" fmla="*/ 331480 h 1217972"/>
                <a:gd name="connsiteX42" fmla="*/ 82322 w 1791907"/>
                <a:gd name="connsiteY42" fmla="*/ 485785 h 1217972"/>
                <a:gd name="connsiteX43" fmla="*/ 17552 w 1791907"/>
                <a:gd name="connsiteY43" fmla="*/ 674380 h 1217972"/>
                <a:gd name="connsiteX44" fmla="*/ 2312 w 1791907"/>
                <a:gd name="connsiteY44" fmla="*/ 735340 h 1217972"/>
                <a:gd name="connsiteX45" fmla="*/ 57557 w 1791907"/>
                <a:gd name="connsiteY45" fmla="*/ 678190 h 1217972"/>
                <a:gd name="connsiteX46" fmla="*/ 55652 w 1791907"/>
                <a:gd name="connsiteY46" fmla="*/ 910600 h 1217972"/>
                <a:gd name="connsiteX47" fmla="*/ 68987 w 1791907"/>
                <a:gd name="connsiteY47" fmla="*/ 988705 h 1217972"/>
                <a:gd name="connsiteX48" fmla="*/ 97562 w 1791907"/>
                <a:gd name="connsiteY48" fmla="*/ 891550 h 1217972"/>
                <a:gd name="connsiteX49" fmla="*/ 183287 w 1791907"/>
                <a:gd name="connsiteY49" fmla="*/ 990610 h 1217972"/>
                <a:gd name="connsiteX50" fmla="*/ 175667 w 1791907"/>
                <a:gd name="connsiteY50" fmla="*/ 866785 h 1217972"/>
                <a:gd name="connsiteX51" fmla="*/ 187097 w 1791907"/>
                <a:gd name="connsiteY51" fmla="*/ 725815 h 1217972"/>
                <a:gd name="connsiteX52" fmla="*/ 248057 w 1791907"/>
                <a:gd name="connsiteY52" fmla="*/ 889645 h 1217972"/>
                <a:gd name="connsiteX53" fmla="*/ 227102 w 1791907"/>
                <a:gd name="connsiteY53" fmla="*/ 668665 h 1217972"/>
                <a:gd name="connsiteX54" fmla="*/ 278537 w 1791907"/>
                <a:gd name="connsiteY54" fmla="*/ 495310 h 1217972"/>
                <a:gd name="connsiteX55" fmla="*/ 331877 w 1791907"/>
                <a:gd name="connsiteY55" fmla="*/ 483880 h 1217972"/>
                <a:gd name="connsiteX56" fmla="*/ 419507 w 1791907"/>
                <a:gd name="connsiteY56" fmla="*/ 579130 h 1217972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12723 w 1791907"/>
                <a:gd name="connsiteY19" fmla="*/ 102662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12723 w 1791907"/>
                <a:gd name="connsiteY19" fmla="*/ 102662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9683 w 1791907"/>
                <a:gd name="connsiteY19" fmla="*/ 1023635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791907" h="1217958">
                  <a:moveTo>
                    <a:pt x="419507" y="579130"/>
                  </a:moveTo>
                  <a:cubicBezTo>
                    <a:pt x="436969" y="555952"/>
                    <a:pt x="457925" y="533410"/>
                    <a:pt x="482372" y="516265"/>
                  </a:cubicBezTo>
                  <a:cubicBezTo>
                    <a:pt x="506820" y="499120"/>
                    <a:pt x="541745" y="466100"/>
                    <a:pt x="566192" y="476260"/>
                  </a:cubicBezTo>
                  <a:cubicBezTo>
                    <a:pt x="590639" y="486420"/>
                    <a:pt x="611912" y="529600"/>
                    <a:pt x="629057" y="577225"/>
                  </a:cubicBezTo>
                  <a:cubicBezTo>
                    <a:pt x="646202" y="624850"/>
                    <a:pt x="661759" y="700097"/>
                    <a:pt x="669062" y="762010"/>
                  </a:cubicBezTo>
                  <a:cubicBezTo>
                    <a:pt x="676365" y="823923"/>
                    <a:pt x="659220" y="921712"/>
                    <a:pt x="672872" y="914410"/>
                  </a:cubicBezTo>
                  <a:cubicBezTo>
                    <a:pt x="686524" y="907108"/>
                    <a:pt x="744945" y="781060"/>
                    <a:pt x="750977" y="718195"/>
                  </a:cubicBezTo>
                  <a:cubicBezTo>
                    <a:pt x="757009" y="655330"/>
                    <a:pt x="750342" y="551825"/>
                    <a:pt x="777647" y="582940"/>
                  </a:cubicBezTo>
                  <a:cubicBezTo>
                    <a:pt x="804952" y="614055"/>
                    <a:pt x="988150" y="819160"/>
                    <a:pt x="1040537" y="870595"/>
                  </a:cubicBezTo>
                  <a:cubicBezTo>
                    <a:pt x="1092925" y="922030"/>
                    <a:pt x="1099909" y="915997"/>
                    <a:pt x="1091972" y="891550"/>
                  </a:cubicBezTo>
                  <a:cubicBezTo>
                    <a:pt x="1084035" y="867103"/>
                    <a:pt x="975767" y="710575"/>
                    <a:pt x="992912" y="723910"/>
                  </a:cubicBezTo>
                  <a:cubicBezTo>
                    <a:pt x="1010057" y="737245"/>
                    <a:pt x="1165315" y="950605"/>
                    <a:pt x="1194842" y="971560"/>
                  </a:cubicBezTo>
                  <a:cubicBezTo>
                    <a:pt x="1224370" y="992515"/>
                    <a:pt x="1153249" y="851863"/>
                    <a:pt x="1170077" y="849640"/>
                  </a:cubicBezTo>
                  <a:cubicBezTo>
                    <a:pt x="1186905" y="847417"/>
                    <a:pt x="1267232" y="912822"/>
                    <a:pt x="1295807" y="958225"/>
                  </a:cubicBezTo>
                  <a:cubicBezTo>
                    <a:pt x="1324382" y="1003628"/>
                    <a:pt x="1330097" y="1115705"/>
                    <a:pt x="1341527" y="1122055"/>
                  </a:cubicBezTo>
                  <a:cubicBezTo>
                    <a:pt x="1352957" y="1128405"/>
                    <a:pt x="1355268" y="980650"/>
                    <a:pt x="1364387" y="996325"/>
                  </a:cubicBezTo>
                  <a:cubicBezTo>
                    <a:pt x="1373506" y="1012001"/>
                    <a:pt x="1380659" y="1199107"/>
                    <a:pt x="1396242" y="1216108"/>
                  </a:cubicBezTo>
                  <a:cubicBezTo>
                    <a:pt x="1411825" y="1233109"/>
                    <a:pt x="1435806" y="1128153"/>
                    <a:pt x="1457887" y="1098331"/>
                  </a:cubicBezTo>
                  <a:cubicBezTo>
                    <a:pt x="1479968" y="1068509"/>
                    <a:pt x="1504441" y="1047627"/>
                    <a:pt x="1528727" y="1037173"/>
                  </a:cubicBezTo>
                  <a:cubicBezTo>
                    <a:pt x="1553013" y="1026719"/>
                    <a:pt x="1553404" y="1018268"/>
                    <a:pt x="1603606" y="1035608"/>
                  </a:cubicBezTo>
                  <a:cubicBezTo>
                    <a:pt x="1653808" y="1052948"/>
                    <a:pt x="1652501" y="1113164"/>
                    <a:pt x="1663804" y="1091377"/>
                  </a:cubicBezTo>
                  <a:cubicBezTo>
                    <a:pt x="1675107" y="1069590"/>
                    <a:pt x="1670298" y="949420"/>
                    <a:pt x="1671424" y="904885"/>
                  </a:cubicBezTo>
                  <a:cubicBezTo>
                    <a:pt x="1672550" y="860350"/>
                    <a:pt x="1658869" y="826707"/>
                    <a:pt x="1670561" y="824167"/>
                  </a:cubicBezTo>
                  <a:cubicBezTo>
                    <a:pt x="1682253" y="821627"/>
                    <a:pt x="1736409" y="907624"/>
                    <a:pt x="1741577" y="889645"/>
                  </a:cubicBezTo>
                  <a:cubicBezTo>
                    <a:pt x="1746745" y="871666"/>
                    <a:pt x="1708240" y="762010"/>
                    <a:pt x="1701572" y="716290"/>
                  </a:cubicBezTo>
                  <a:cubicBezTo>
                    <a:pt x="1694905" y="670570"/>
                    <a:pt x="1688237" y="621992"/>
                    <a:pt x="1701572" y="615325"/>
                  </a:cubicBezTo>
                  <a:cubicBezTo>
                    <a:pt x="1714907" y="608658"/>
                    <a:pt x="1825715" y="744865"/>
                    <a:pt x="1781582" y="676285"/>
                  </a:cubicBezTo>
                  <a:cubicBezTo>
                    <a:pt x="1737449" y="607705"/>
                    <a:pt x="1753007" y="593418"/>
                    <a:pt x="1733957" y="546745"/>
                  </a:cubicBezTo>
                  <a:cubicBezTo>
                    <a:pt x="1714907" y="500073"/>
                    <a:pt x="1706652" y="450860"/>
                    <a:pt x="1667282" y="396250"/>
                  </a:cubicBezTo>
                  <a:cubicBezTo>
                    <a:pt x="1627912" y="341640"/>
                    <a:pt x="1548219" y="263535"/>
                    <a:pt x="1497737" y="219085"/>
                  </a:cubicBezTo>
                  <a:cubicBezTo>
                    <a:pt x="1447255" y="174635"/>
                    <a:pt x="1366292" y="148600"/>
                    <a:pt x="1364387" y="129550"/>
                  </a:cubicBezTo>
                  <a:cubicBezTo>
                    <a:pt x="1362482" y="110500"/>
                    <a:pt x="1451700" y="114627"/>
                    <a:pt x="1486307" y="104785"/>
                  </a:cubicBezTo>
                  <a:cubicBezTo>
                    <a:pt x="1520914" y="94943"/>
                    <a:pt x="1596479" y="77480"/>
                    <a:pt x="1572032" y="70495"/>
                  </a:cubicBezTo>
                  <a:cubicBezTo>
                    <a:pt x="1547585" y="63510"/>
                    <a:pt x="1413599" y="71765"/>
                    <a:pt x="1339622" y="62875"/>
                  </a:cubicBezTo>
                  <a:cubicBezTo>
                    <a:pt x="1265645" y="53985"/>
                    <a:pt x="1198335" y="27632"/>
                    <a:pt x="1128167" y="17155"/>
                  </a:cubicBezTo>
                  <a:cubicBezTo>
                    <a:pt x="1058000" y="6677"/>
                    <a:pt x="998310" y="-308"/>
                    <a:pt x="918617" y="10"/>
                  </a:cubicBezTo>
                  <a:cubicBezTo>
                    <a:pt x="838925" y="327"/>
                    <a:pt x="723037" y="9853"/>
                    <a:pt x="650012" y="19060"/>
                  </a:cubicBezTo>
                  <a:cubicBezTo>
                    <a:pt x="576987" y="28267"/>
                    <a:pt x="529997" y="34300"/>
                    <a:pt x="480467" y="55255"/>
                  </a:cubicBezTo>
                  <a:cubicBezTo>
                    <a:pt x="430937" y="76210"/>
                    <a:pt x="382677" y="118120"/>
                    <a:pt x="352832" y="144790"/>
                  </a:cubicBezTo>
                  <a:cubicBezTo>
                    <a:pt x="322987" y="171460"/>
                    <a:pt x="322352" y="193050"/>
                    <a:pt x="301397" y="215275"/>
                  </a:cubicBezTo>
                  <a:cubicBezTo>
                    <a:pt x="280442" y="237500"/>
                    <a:pt x="250597" y="258773"/>
                    <a:pt x="227102" y="278140"/>
                  </a:cubicBezTo>
                  <a:cubicBezTo>
                    <a:pt x="203607" y="297507"/>
                    <a:pt x="184557" y="296872"/>
                    <a:pt x="160427" y="331480"/>
                  </a:cubicBezTo>
                  <a:cubicBezTo>
                    <a:pt x="136297" y="366088"/>
                    <a:pt x="106134" y="428635"/>
                    <a:pt x="82322" y="485785"/>
                  </a:cubicBezTo>
                  <a:cubicBezTo>
                    <a:pt x="58510" y="542935"/>
                    <a:pt x="30887" y="632788"/>
                    <a:pt x="17552" y="674380"/>
                  </a:cubicBezTo>
                  <a:cubicBezTo>
                    <a:pt x="4217" y="715972"/>
                    <a:pt x="-4355" y="734705"/>
                    <a:pt x="2312" y="735340"/>
                  </a:cubicBezTo>
                  <a:cubicBezTo>
                    <a:pt x="8979" y="735975"/>
                    <a:pt x="48667" y="648980"/>
                    <a:pt x="57557" y="678190"/>
                  </a:cubicBezTo>
                  <a:cubicBezTo>
                    <a:pt x="66447" y="707400"/>
                    <a:pt x="53747" y="858848"/>
                    <a:pt x="55652" y="910600"/>
                  </a:cubicBezTo>
                  <a:cubicBezTo>
                    <a:pt x="57557" y="962352"/>
                    <a:pt x="62002" y="991880"/>
                    <a:pt x="68987" y="988705"/>
                  </a:cubicBezTo>
                  <a:cubicBezTo>
                    <a:pt x="75972" y="985530"/>
                    <a:pt x="78512" y="891232"/>
                    <a:pt x="97562" y="891550"/>
                  </a:cubicBezTo>
                  <a:cubicBezTo>
                    <a:pt x="116612" y="891868"/>
                    <a:pt x="170269" y="994738"/>
                    <a:pt x="183287" y="990610"/>
                  </a:cubicBezTo>
                  <a:cubicBezTo>
                    <a:pt x="196304" y="986483"/>
                    <a:pt x="175032" y="910917"/>
                    <a:pt x="175667" y="866785"/>
                  </a:cubicBezTo>
                  <a:cubicBezTo>
                    <a:pt x="176302" y="822653"/>
                    <a:pt x="175032" y="722005"/>
                    <a:pt x="187097" y="725815"/>
                  </a:cubicBezTo>
                  <a:cubicBezTo>
                    <a:pt x="199162" y="729625"/>
                    <a:pt x="241390" y="899170"/>
                    <a:pt x="248057" y="889645"/>
                  </a:cubicBezTo>
                  <a:cubicBezTo>
                    <a:pt x="254724" y="880120"/>
                    <a:pt x="222022" y="734388"/>
                    <a:pt x="227102" y="668665"/>
                  </a:cubicBezTo>
                  <a:cubicBezTo>
                    <a:pt x="232182" y="602942"/>
                    <a:pt x="262027" y="521980"/>
                    <a:pt x="278537" y="495310"/>
                  </a:cubicBezTo>
                  <a:cubicBezTo>
                    <a:pt x="295047" y="468640"/>
                    <a:pt x="308382" y="469910"/>
                    <a:pt x="331877" y="483880"/>
                  </a:cubicBezTo>
                  <a:cubicBezTo>
                    <a:pt x="355372" y="497850"/>
                    <a:pt x="402045" y="602308"/>
                    <a:pt x="419507" y="579130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  <a:effectLst/>
            <a:scene3d>
              <a:camera prst="orthographicFront">
                <a:rot lat="0" lon="0" rev="0"/>
              </a:camera>
              <a:lightRig rig="harsh" dir="t"/>
            </a:scene3d>
            <a:sp3d prstMaterial="softEdge">
              <a:bevelT w="1714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29" name="Oval 28">
              <a:extLst>
                <a:ext uri="{FF2B5EF4-FFF2-40B4-BE49-F238E27FC236}">
                  <a16:creationId xmlns:a16="http://schemas.microsoft.com/office/drawing/2014/main" id="{869A72AE-DFCD-4F3A-B871-FB4C051431A9}"/>
                </a:ext>
              </a:extLst>
            </p:cNvPr>
            <p:cNvSpPr/>
            <p:nvPr/>
          </p:nvSpPr>
          <p:spPr>
            <a:xfrm>
              <a:off x="5536155" y="2556320"/>
              <a:ext cx="152057" cy="166441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mc:AlternateContent xmlns:mc="http://schemas.openxmlformats.org/markup-compatibility/2006" xmlns:p14="http://schemas.microsoft.com/office/powerpoint/2010/main">
          <mc:Choice Requires="p14">
            <p:contentPart p14:bwMode="auto" r:id="rId9">
              <p14:nvContentPartPr>
                <p14:cNvPr id="31" name="Ink 30">
                  <a:extLst>
                    <a:ext uri="{FF2B5EF4-FFF2-40B4-BE49-F238E27FC236}">
                      <a16:creationId xmlns:a16="http://schemas.microsoft.com/office/drawing/2014/main" id="{A0C43635-DC1D-4CFC-9E95-F4CCA1DEBB97}"/>
                    </a:ext>
                  </a:extLst>
                </p14:cNvPr>
                <p14:cNvContentPartPr/>
                <p14:nvPr/>
              </p14:nvContentPartPr>
              <p14:xfrm>
                <a:off x="5800799" y="2815191"/>
                <a:ext cx="28440" cy="42480"/>
              </p14:xfrm>
            </p:contentPart>
          </mc:Choice>
          <mc:Fallback xmlns="">
            <p:pic>
              <p:nvPicPr>
                <p:cNvPr id="31" name="Ink 30">
                  <a:extLst>
                    <a:ext uri="{FF2B5EF4-FFF2-40B4-BE49-F238E27FC236}">
                      <a16:creationId xmlns:a16="http://schemas.microsoft.com/office/drawing/2014/main" id="{A0C43635-DC1D-4CFC-9E95-F4CCA1DEBB97}"/>
                    </a:ext>
                  </a:extLst>
                </p:cNvPr>
                <p:cNvPicPr/>
                <p:nvPr/>
              </p:nvPicPr>
              <p:blipFill>
                <a:blip r:embed="rId10"/>
                <a:stretch>
                  <a:fillRect/>
                </a:stretch>
              </p:blipFill>
              <p:spPr>
                <a:xfrm>
                  <a:off x="5787126" y="2801748"/>
                  <a:ext cx="55239" cy="68828"/>
                </a:xfrm>
                <a:prstGeom prst="rect">
                  <a:avLst/>
                </a:prstGeom>
              </p:spPr>
            </p:pic>
          </mc:Fallback>
        </mc:AlternateContent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6EC9809D-F1BF-4FA0-BDF0-94F2C45D8AA3}"/>
                </a:ext>
              </a:extLst>
            </p:cNvPr>
            <p:cNvSpPr/>
            <p:nvPr/>
          </p:nvSpPr>
          <p:spPr>
            <a:xfrm flipV="1">
              <a:off x="5699340" y="2928560"/>
              <a:ext cx="270816" cy="45008"/>
            </a:xfrm>
            <a:custGeom>
              <a:avLst/>
              <a:gdLst>
                <a:gd name="connsiteX0" fmla="*/ 1317 w 270514"/>
                <a:gd name="connsiteY0" fmla="*/ 588 h 50216"/>
                <a:gd name="connsiteX1" fmla="*/ 119427 w 270514"/>
                <a:gd name="connsiteY1" fmla="*/ 21543 h 50216"/>
                <a:gd name="connsiteX2" fmla="*/ 268017 w 270514"/>
                <a:gd name="connsiteY2" fmla="*/ 588 h 50216"/>
                <a:gd name="connsiteX3" fmla="*/ 197532 w 270514"/>
                <a:gd name="connsiteY3" fmla="*/ 50118 h 50216"/>
                <a:gd name="connsiteX4" fmla="*/ 1317 w 270514"/>
                <a:gd name="connsiteY4" fmla="*/ 588 h 50216"/>
                <a:gd name="connsiteX0" fmla="*/ 16 w 267774"/>
                <a:gd name="connsiteY0" fmla="*/ 588 h 46413"/>
                <a:gd name="connsiteX1" fmla="*/ 118126 w 267774"/>
                <a:gd name="connsiteY1" fmla="*/ 21543 h 46413"/>
                <a:gd name="connsiteX2" fmla="*/ 266716 w 267774"/>
                <a:gd name="connsiteY2" fmla="*/ 588 h 46413"/>
                <a:gd name="connsiteX3" fmla="*/ 125746 w 267774"/>
                <a:gd name="connsiteY3" fmla="*/ 46308 h 46413"/>
                <a:gd name="connsiteX4" fmla="*/ 16 w 267774"/>
                <a:gd name="connsiteY4" fmla="*/ 588 h 46413"/>
                <a:gd name="connsiteX0" fmla="*/ 27 w 267654"/>
                <a:gd name="connsiteY0" fmla="*/ 588 h 40710"/>
                <a:gd name="connsiteX1" fmla="*/ 118137 w 267654"/>
                <a:gd name="connsiteY1" fmla="*/ 21543 h 40710"/>
                <a:gd name="connsiteX2" fmla="*/ 266727 w 267654"/>
                <a:gd name="connsiteY2" fmla="*/ 588 h 40710"/>
                <a:gd name="connsiteX3" fmla="*/ 108612 w 267654"/>
                <a:gd name="connsiteY3" fmla="*/ 40593 h 40710"/>
                <a:gd name="connsiteX4" fmla="*/ 27 w 267654"/>
                <a:gd name="connsiteY4" fmla="*/ 588 h 40710"/>
                <a:gd name="connsiteX0" fmla="*/ 27 w 268854"/>
                <a:gd name="connsiteY0" fmla="*/ 588 h 40710"/>
                <a:gd name="connsiteX1" fmla="*/ 118137 w 268854"/>
                <a:gd name="connsiteY1" fmla="*/ 21543 h 40710"/>
                <a:gd name="connsiteX2" fmla="*/ 266727 w 268854"/>
                <a:gd name="connsiteY2" fmla="*/ 588 h 40710"/>
                <a:gd name="connsiteX3" fmla="*/ 108612 w 268854"/>
                <a:gd name="connsiteY3" fmla="*/ 40593 h 40710"/>
                <a:gd name="connsiteX4" fmla="*/ 27 w 268854"/>
                <a:gd name="connsiteY4" fmla="*/ 588 h 40710"/>
                <a:gd name="connsiteX0" fmla="*/ 27 w 268854"/>
                <a:gd name="connsiteY0" fmla="*/ 4202 h 44379"/>
                <a:gd name="connsiteX1" fmla="*/ 118137 w 268854"/>
                <a:gd name="connsiteY1" fmla="*/ 25157 h 44379"/>
                <a:gd name="connsiteX2" fmla="*/ 266727 w 268854"/>
                <a:gd name="connsiteY2" fmla="*/ 4202 h 44379"/>
                <a:gd name="connsiteX3" fmla="*/ 108612 w 268854"/>
                <a:gd name="connsiteY3" fmla="*/ 44207 h 44379"/>
                <a:gd name="connsiteX4" fmla="*/ 27 w 268854"/>
                <a:gd name="connsiteY4" fmla="*/ 4202 h 44379"/>
                <a:gd name="connsiteX0" fmla="*/ 27 w 268854"/>
                <a:gd name="connsiteY0" fmla="*/ 4202 h 44379"/>
                <a:gd name="connsiteX1" fmla="*/ 118137 w 268854"/>
                <a:gd name="connsiteY1" fmla="*/ 25157 h 44379"/>
                <a:gd name="connsiteX2" fmla="*/ 266727 w 268854"/>
                <a:gd name="connsiteY2" fmla="*/ 4202 h 44379"/>
                <a:gd name="connsiteX3" fmla="*/ 108612 w 268854"/>
                <a:gd name="connsiteY3" fmla="*/ 44207 h 44379"/>
                <a:gd name="connsiteX4" fmla="*/ 27 w 268854"/>
                <a:gd name="connsiteY4" fmla="*/ 4202 h 44379"/>
                <a:gd name="connsiteX0" fmla="*/ 5 w 269037"/>
                <a:gd name="connsiteY0" fmla="*/ 589 h 40711"/>
                <a:gd name="connsiteX1" fmla="*/ 118115 w 269037"/>
                <a:gd name="connsiteY1" fmla="*/ 21544 h 40711"/>
                <a:gd name="connsiteX2" fmla="*/ 266705 w 269037"/>
                <a:gd name="connsiteY2" fmla="*/ 589 h 40711"/>
                <a:gd name="connsiteX3" fmla="*/ 121925 w 269037"/>
                <a:gd name="connsiteY3" fmla="*/ 40594 h 40711"/>
                <a:gd name="connsiteX4" fmla="*/ 5 w 269037"/>
                <a:gd name="connsiteY4" fmla="*/ 589 h 40711"/>
                <a:gd name="connsiteX0" fmla="*/ 9 w 268891"/>
                <a:gd name="connsiteY0" fmla="*/ 589 h 38811"/>
                <a:gd name="connsiteX1" fmla="*/ 118119 w 268891"/>
                <a:gd name="connsiteY1" fmla="*/ 21544 h 38811"/>
                <a:gd name="connsiteX2" fmla="*/ 266709 w 268891"/>
                <a:gd name="connsiteY2" fmla="*/ 589 h 38811"/>
                <a:gd name="connsiteX3" fmla="*/ 112404 w 268891"/>
                <a:gd name="connsiteY3" fmla="*/ 38689 h 38811"/>
                <a:gd name="connsiteX4" fmla="*/ 9 w 268891"/>
                <a:gd name="connsiteY4" fmla="*/ 589 h 38811"/>
                <a:gd name="connsiteX0" fmla="*/ 0 w 268882"/>
                <a:gd name="connsiteY0" fmla="*/ 629 h 38852"/>
                <a:gd name="connsiteX1" fmla="*/ 112395 w 268882"/>
                <a:gd name="connsiteY1" fmla="*/ 19679 h 38852"/>
                <a:gd name="connsiteX2" fmla="*/ 266700 w 268882"/>
                <a:gd name="connsiteY2" fmla="*/ 629 h 38852"/>
                <a:gd name="connsiteX3" fmla="*/ 112395 w 268882"/>
                <a:gd name="connsiteY3" fmla="*/ 38729 h 38852"/>
                <a:gd name="connsiteX4" fmla="*/ 0 w 268882"/>
                <a:gd name="connsiteY4" fmla="*/ 629 h 38852"/>
                <a:gd name="connsiteX0" fmla="*/ 0 w 265076"/>
                <a:gd name="connsiteY0" fmla="*/ 246 h 46025"/>
                <a:gd name="connsiteX1" fmla="*/ 108585 w 265076"/>
                <a:gd name="connsiteY1" fmla="*/ 26916 h 46025"/>
                <a:gd name="connsiteX2" fmla="*/ 262890 w 265076"/>
                <a:gd name="connsiteY2" fmla="*/ 7866 h 46025"/>
                <a:gd name="connsiteX3" fmla="*/ 108585 w 265076"/>
                <a:gd name="connsiteY3" fmla="*/ 45966 h 46025"/>
                <a:gd name="connsiteX4" fmla="*/ 0 w 265076"/>
                <a:gd name="connsiteY4" fmla="*/ 246 h 46025"/>
                <a:gd name="connsiteX0" fmla="*/ 327 w 265403"/>
                <a:gd name="connsiteY0" fmla="*/ 3203 h 48982"/>
                <a:gd name="connsiteX1" fmla="*/ 108912 w 265403"/>
                <a:gd name="connsiteY1" fmla="*/ 29873 h 48982"/>
                <a:gd name="connsiteX2" fmla="*/ 263217 w 265403"/>
                <a:gd name="connsiteY2" fmla="*/ 10823 h 48982"/>
                <a:gd name="connsiteX3" fmla="*/ 108912 w 265403"/>
                <a:gd name="connsiteY3" fmla="*/ 48923 h 48982"/>
                <a:gd name="connsiteX4" fmla="*/ 327 w 265403"/>
                <a:gd name="connsiteY4" fmla="*/ 3203 h 48982"/>
                <a:gd name="connsiteX0" fmla="*/ 327 w 266558"/>
                <a:gd name="connsiteY0" fmla="*/ 3203 h 48988"/>
                <a:gd name="connsiteX1" fmla="*/ 108912 w 266558"/>
                <a:gd name="connsiteY1" fmla="*/ 29873 h 48988"/>
                <a:gd name="connsiteX2" fmla="*/ 263217 w 266558"/>
                <a:gd name="connsiteY2" fmla="*/ 10823 h 48988"/>
                <a:gd name="connsiteX3" fmla="*/ 108912 w 266558"/>
                <a:gd name="connsiteY3" fmla="*/ 48923 h 48988"/>
                <a:gd name="connsiteX4" fmla="*/ 327 w 266558"/>
                <a:gd name="connsiteY4" fmla="*/ 3203 h 48988"/>
                <a:gd name="connsiteX0" fmla="*/ 327 w 266558"/>
                <a:gd name="connsiteY0" fmla="*/ 3203 h 48988"/>
                <a:gd name="connsiteX1" fmla="*/ 108912 w 266558"/>
                <a:gd name="connsiteY1" fmla="*/ 29873 h 48988"/>
                <a:gd name="connsiteX2" fmla="*/ 263217 w 266558"/>
                <a:gd name="connsiteY2" fmla="*/ 10823 h 48988"/>
                <a:gd name="connsiteX3" fmla="*/ 108912 w 266558"/>
                <a:gd name="connsiteY3" fmla="*/ 48923 h 48988"/>
                <a:gd name="connsiteX4" fmla="*/ 327 w 266558"/>
                <a:gd name="connsiteY4" fmla="*/ 3203 h 48988"/>
                <a:gd name="connsiteX0" fmla="*/ 19 w 266250"/>
                <a:gd name="connsiteY0" fmla="*/ 713 h 46498"/>
                <a:gd name="connsiteX1" fmla="*/ 116224 w 266250"/>
                <a:gd name="connsiteY1" fmla="*/ 17858 h 46498"/>
                <a:gd name="connsiteX2" fmla="*/ 262909 w 266250"/>
                <a:gd name="connsiteY2" fmla="*/ 8333 h 46498"/>
                <a:gd name="connsiteX3" fmla="*/ 108604 w 266250"/>
                <a:gd name="connsiteY3" fmla="*/ 46433 h 46498"/>
                <a:gd name="connsiteX4" fmla="*/ 19 w 266250"/>
                <a:gd name="connsiteY4" fmla="*/ 713 h 46498"/>
                <a:gd name="connsiteX0" fmla="*/ 19 w 262925"/>
                <a:gd name="connsiteY0" fmla="*/ 713 h 46473"/>
                <a:gd name="connsiteX1" fmla="*/ 116224 w 262925"/>
                <a:gd name="connsiteY1" fmla="*/ 17858 h 46473"/>
                <a:gd name="connsiteX2" fmla="*/ 262909 w 262925"/>
                <a:gd name="connsiteY2" fmla="*/ 8333 h 46473"/>
                <a:gd name="connsiteX3" fmla="*/ 108604 w 262925"/>
                <a:gd name="connsiteY3" fmla="*/ 46433 h 46473"/>
                <a:gd name="connsiteX4" fmla="*/ 19 w 262925"/>
                <a:gd name="connsiteY4" fmla="*/ 713 h 46473"/>
                <a:gd name="connsiteX0" fmla="*/ 0 w 262907"/>
                <a:gd name="connsiteY0" fmla="*/ 713 h 46473"/>
                <a:gd name="connsiteX1" fmla="*/ 116205 w 262907"/>
                <a:gd name="connsiteY1" fmla="*/ 17858 h 46473"/>
                <a:gd name="connsiteX2" fmla="*/ 262890 w 262907"/>
                <a:gd name="connsiteY2" fmla="*/ 8333 h 46473"/>
                <a:gd name="connsiteX3" fmla="*/ 116205 w 262907"/>
                <a:gd name="connsiteY3" fmla="*/ 46433 h 46473"/>
                <a:gd name="connsiteX4" fmla="*/ 0 w 262907"/>
                <a:gd name="connsiteY4" fmla="*/ 713 h 46473"/>
                <a:gd name="connsiteX0" fmla="*/ 0 w 266989"/>
                <a:gd name="connsiteY0" fmla="*/ 713 h 46473"/>
                <a:gd name="connsiteX1" fmla="*/ 116205 w 266989"/>
                <a:gd name="connsiteY1" fmla="*/ 17858 h 46473"/>
                <a:gd name="connsiteX2" fmla="*/ 262890 w 266989"/>
                <a:gd name="connsiteY2" fmla="*/ 8333 h 46473"/>
                <a:gd name="connsiteX3" fmla="*/ 116205 w 266989"/>
                <a:gd name="connsiteY3" fmla="*/ 46433 h 46473"/>
                <a:gd name="connsiteX4" fmla="*/ 0 w 266989"/>
                <a:gd name="connsiteY4" fmla="*/ 713 h 46473"/>
                <a:gd name="connsiteX0" fmla="*/ 0 w 270816"/>
                <a:gd name="connsiteY0" fmla="*/ 5001 h 45008"/>
                <a:gd name="connsiteX1" fmla="*/ 120015 w 270816"/>
                <a:gd name="connsiteY1" fmla="*/ 16431 h 45008"/>
                <a:gd name="connsiteX2" fmla="*/ 266700 w 270816"/>
                <a:gd name="connsiteY2" fmla="*/ 6906 h 45008"/>
                <a:gd name="connsiteX3" fmla="*/ 120015 w 270816"/>
                <a:gd name="connsiteY3" fmla="*/ 45006 h 45008"/>
                <a:gd name="connsiteX4" fmla="*/ 0 w 270816"/>
                <a:gd name="connsiteY4" fmla="*/ 5001 h 450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0816" h="45008">
                  <a:moveTo>
                    <a:pt x="0" y="5001"/>
                  </a:moveTo>
                  <a:cubicBezTo>
                    <a:pt x="0" y="239"/>
                    <a:pt x="75565" y="16114"/>
                    <a:pt x="120015" y="16431"/>
                  </a:cubicBezTo>
                  <a:cubicBezTo>
                    <a:pt x="164465" y="16749"/>
                    <a:pt x="295593" y="-13096"/>
                    <a:pt x="266700" y="6906"/>
                  </a:cubicBezTo>
                  <a:cubicBezTo>
                    <a:pt x="268287" y="17383"/>
                    <a:pt x="164465" y="45324"/>
                    <a:pt x="120015" y="45006"/>
                  </a:cubicBezTo>
                  <a:cubicBezTo>
                    <a:pt x="75565" y="44689"/>
                    <a:pt x="0" y="9763"/>
                    <a:pt x="0" y="5001"/>
                  </a:cubicBez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97DC33AE-7976-45E0-9453-BD52CE046CC8}"/>
                </a:ext>
              </a:extLst>
            </p:cNvPr>
            <p:cNvSpPr/>
            <p:nvPr/>
          </p:nvSpPr>
          <p:spPr>
            <a:xfrm>
              <a:off x="6505457" y="2702496"/>
              <a:ext cx="112118" cy="164403"/>
            </a:xfrm>
            <a:custGeom>
              <a:avLst/>
              <a:gdLst>
                <a:gd name="connsiteX0" fmla="*/ 4594 w 97508"/>
                <a:gd name="connsiteY0" fmla="*/ 140638 h 174793"/>
                <a:gd name="connsiteX1" fmla="*/ 4594 w 97508"/>
                <a:gd name="connsiteY1" fmla="*/ 78907 h 174793"/>
                <a:gd name="connsiteX2" fmla="*/ 37389 w 97508"/>
                <a:gd name="connsiteY2" fmla="*/ 7529 h 174793"/>
                <a:gd name="connsiteX3" fmla="*/ 95263 w 97508"/>
                <a:gd name="connsiteY3" fmla="*/ 5600 h 174793"/>
                <a:gd name="connsiteX4" fmla="*/ 81759 w 97508"/>
                <a:gd name="connsiteY4" fmla="*/ 38395 h 174793"/>
                <a:gd name="connsiteX5" fmla="*/ 45106 w 97508"/>
                <a:gd name="connsiteY5" fmla="*/ 65403 h 174793"/>
                <a:gd name="connsiteX6" fmla="*/ 64397 w 97508"/>
                <a:gd name="connsiteY6" fmla="*/ 113631 h 174793"/>
                <a:gd name="connsiteX7" fmla="*/ 45106 w 97508"/>
                <a:gd name="connsiteY7" fmla="*/ 173433 h 174793"/>
                <a:gd name="connsiteX8" fmla="*/ 4594 w 97508"/>
                <a:gd name="connsiteY8" fmla="*/ 140638 h 174793"/>
                <a:gd name="connsiteX0" fmla="*/ 4721 w 97635"/>
                <a:gd name="connsiteY0" fmla="*/ 140638 h 169258"/>
                <a:gd name="connsiteX1" fmla="*/ 4721 w 97635"/>
                <a:gd name="connsiteY1" fmla="*/ 78907 h 169258"/>
                <a:gd name="connsiteX2" fmla="*/ 37516 w 97635"/>
                <a:gd name="connsiteY2" fmla="*/ 7529 h 169258"/>
                <a:gd name="connsiteX3" fmla="*/ 95390 w 97635"/>
                <a:gd name="connsiteY3" fmla="*/ 5600 h 169258"/>
                <a:gd name="connsiteX4" fmla="*/ 81886 w 97635"/>
                <a:gd name="connsiteY4" fmla="*/ 38395 h 169258"/>
                <a:gd name="connsiteX5" fmla="*/ 45233 w 97635"/>
                <a:gd name="connsiteY5" fmla="*/ 65403 h 169258"/>
                <a:gd name="connsiteX6" fmla="*/ 64524 w 97635"/>
                <a:gd name="connsiteY6" fmla="*/ 113631 h 169258"/>
                <a:gd name="connsiteX7" fmla="*/ 47163 w 97635"/>
                <a:gd name="connsiteY7" fmla="*/ 167646 h 169258"/>
                <a:gd name="connsiteX8" fmla="*/ 4721 w 97635"/>
                <a:gd name="connsiteY8" fmla="*/ 140638 h 169258"/>
                <a:gd name="connsiteX0" fmla="*/ 7132 w 100046"/>
                <a:gd name="connsiteY0" fmla="*/ 140638 h 169258"/>
                <a:gd name="connsiteX1" fmla="*/ 7132 w 100046"/>
                <a:gd name="connsiteY1" fmla="*/ 78907 h 169258"/>
                <a:gd name="connsiteX2" fmla="*/ 39927 w 100046"/>
                <a:gd name="connsiteY2" fmla="*/ 7529 h 169258"/>
                <a:gd name="connsiteX3" fmla="*/ 97801 w 100046"/>
                <a:gd name="connsiteY3" fmla="*/ 5600 h 169258"/>
                <a:gd name="connsiteX4" fmla="*/ 84297 w 100046"/>
                <a:gd name="connsiteY4" fmla="*/ 38395 h 169258"/>
                <a:gd name="connsiteX5" fmla="*/ 47644 w 100046"/>
                <a:gd name="connsiteY5" fmla="*/ 65403 h 169258"/>
                <a:gd name="connsiteX6" fmla="*/ 66935 w 100046"/>
                <a:gd name="connsiteY6" fmla="*/ 113631 h 169258"/>
                <a:gd name="connsiteX7" fmla="*/ 49574 w 100046"/>
                <a:gd name="connsiteY7" fmla="*/ 167646 h 169258"/>
                <a:gd name="connsiteX8" fmla="*/ 7132 w 100046"/>
                <a:gd name="connsiteY8" fmla="*/ 140638 h 169258"/>
                <a:gd name="connsiteX0" fmla="*/ 4170 w 112517"/>
                <a:gd name="connsiteY0" fmla="*/ 154142 h 170508"/>
                <a:gd name="connsiteX1" fmla="*/ 19603 w 112517"/>
                <a:gd name="connsiteY1" fmla="*/ 78907 h 170508"/>
                <a:gd name="connsiteX2" fmla="*/ 52398 w 112517"/>
                <a:gd name="connsiteY2" fmla="*/ 7529 h 170508"/>
                <a:gd name="connsiteX3" fmla="*/ 110272 w 112517"/>
                <a:gd name="connsiteY3" fmla="*/ 5600 h 170508"/>
                <a:gd name="connsiteX4" fmla="*/ 96768 w 112517"/>
                <a:gd name="connsiteY4" fmla="*/ 38395 h 170508"/>
                <a:gd name="connsiteX5" fmla="*/ 60115 w 112517"/>
                <a:gd name="connsiteY5" fmla="*/ 65403 h 170508"/>
                <a:gd name="connsiteX6" fmla="*/ 79406 w 112517"/>
                <a:gd name="connsiteY6" fmla="*/ 113631 h 170508"/>
                <a:gd name="connsiteX7" fmla="*/ 62045 w 112517"/>
                <a:gd name="connsiteY7" fmla="*/ 167646 h 170508"/>
                <a:gd name="connsiteX8" fmla="*/ 4170 w 112517"/>
                <a:gd name="connsiteY8" fmla="*/ 154142 h 170508"/>
                <a:gd name="connsiteX0" fmla="*/ 4954 w 107513"/>
                <a:gd name="connsiteY0" fmla="*/ 154142 h 170508"/>
                <a:gd name="connsiteX1" fmla="*/ 14599 w 107513"/>
                <a:gd name="connsiteY1" fmla="*/ 78907 h 170508"/>
                <a:gd name="connsiteX2" fmla="*/ 47394 w 107513"/>
                <a:gd name="connsiteY2" fmla="*/ 7529 h 170508"/>
                <a:gd name="connsiteX3" fmla="*/ 105268 w 107513"/>
                <a:gd name="connsiteY3" fmla="*/ 5600 h 170508"/>
                <a:gd name="connsiteX4" fmla="*/ 91764 w 107513"/>
                <a:gd name="connsiteY4" fmla="*/ 38395 h 170508"/>
                <a:gd name="connsiteX5" fmla="*/ 55111 w 107513"/>
                <a:gd name="connsiteY5" fmla="*/ 65403 h 170508"/>
                <a:gd name="connsiteX6" fmla="*/ 74402 w 107513"/>
                <a:gd name="connsiteY6" fmla="*/ 113631 h 170508"/>
                <a:gd name="connsiteX7" fmla="*/ 57041 w 107513"/>
                <a:gd name="connsiteY7" fmla="*/ 167646 h 170508"/>
                <a:gd name="connsiteX8" fmla="*/ 4954 w 107513"/>
                <a:gd name="connsiteY8" fmla="*/ 154142 h 170508"/>
                <a:gd name="connsiteX0" fmla="*/ 2473 w 105032"/>
                <a:gd name="connsiteY0" fmla="*/ 154142 h 170508"/>
                <a:gd name="connsiteX1" fmla="*/ 12118 w 105032"/>
                <a:gd name="connsiteY1" fmla="*/ 78907 h 170508"/>
                <a:gd name="connsiteX2" fmla="*/ 44913 w 105032"/>
                <a:gd name="connsiteY2" fmla="*/ 7529 h 170508"/>
                <a:gd name="connsiteX3" fmla="*/ 102787 w 105032"/>
                <a:gd name="connsiteY3" fmla="*/ 5600 h 170508"/>
                <a:gd name="connsiteX4" fmla="*/ 89283 w 105032"/>
                <a:gd name="connsiteY4" fmla="*/ 38395 h 170508"/>
                <a:gd name="connsiteX5" fmla="*/ 52630 w 105032"/>
                <a:gd name="connsiteY5" fmla="*/ 65403 h 170508"/>
                <a:gd name="connsiteX6" fmla="*/ 71921 w 105032"/>
                <a:gd name="connsiteY6" fmla="*/ 113631 h 170508"/>
                <a:gd name="connsiteX7" fmla="*/ 54560 w 105032"/>
                <a:gd name="connsiteY7" fmla="*/ 167646 h 170508"/>
                <a:gd name="connsiteX8" fmla="*/ 2473 w 105032"/>
                <a:gd name="connsiteY8" fmla="*/ 154142 h 170508"/>
                <a:gd name="connsiteX0" fmla="*/ 2473 w 103798"/>
                <a:gd name="connsiteY0" fmla="*/ 153515 h 169881"/>
                <a:gd name="connsiteX1" fmla="*/ 12118 w 103798"/>
                <a:gd name="connsiteY1" fmla="*/ 78280 h 169881"/>
                <a:gd name="connsiteX2" fmla="*/ 44913 w 103798"/>
                <a:gd name="connsiteY2" fmla="*/ 6902 h 169881"/>
                <a:gd name="connsiteX3" fmla="*/ 102787 w 103798"/>
                <a:gd name="connsiteY3" fmla="*/ 4973 h 169881"/>
                <a:gd name="connsiteX4" fmla="*/ 79637 w 103798"/>
                <a:gd name="connsiteY4" fmla="*/ 26194 h 169881"/>
                <a:gd name="connsiteX5" fmla="*/ 52630 w 103798"/>
                <a:gd name="connsiteY5" fmla="*/ 64776 h 169881"/>
                <a:gd name="connsiteX6" fmla="*/ 71921 w 103798"/>
                <a:gd name="connsiteY6" fmla="*/ 113004 h 169881"/>
                <a:gd name="connsiteX7" fmla="*/ 54560 w 103798"/>
                <a:gd name="connsiteY7" fmla="*/ 167019 h 169881"/>
                <a:gd name="connsiteX8" fmla="*/ 2473 w 103798"/>
                <a:gd name="connsiteY8" fmla="*/ 153515 h 169881"/>
                <a:gd name="connsiteX0" fmla="*/ 2473 w 113197"/>
                <a:gd name="connsiteY0" fmla="*/ 151975 h 168341"/>
                <a:gd name="connsiteX1" fmla="*/ 12118 w 113197"/>
                <a:gd name="connsiteY1" fmla="*/ 76740 h 168341"/>
                <a:gd name="connsiteX2" fmla="*/ 44913 w 113197"/>
                <a:gd name="connsiteY2" fmla="*/ 5362 h 168341"/>
                <a:gd name="connsiteX3" fmla="*/ 112432 w 113197"/>
                <a:gd name="connsiteY3" fmla="*/ 7291 h 168341"/>
                <a:gd name="connsiteX4" fmla="*/ 79637 w 113197"/>
                <a:gd name="connsiteY4" fmla="*/ 24654 h 168341"/>
                <a:gd name="connsiteX5" fmla="*/ 52630 w 113197"/>
                <a:gd name="connsiteY5" fmla="*/ 63236 h 168341"/>
                <a:gd name="connsiteX6" fmla="*/ 71921 w 113197"/>
                <a:gd name="connsiteY6" fmla="*/ 111464 h 168341"/>
                <a:gd name="connsiteX7" fmla="*/ 54560 w 113197"/>
                <a:gd name="connsiteY7" fmla="*/ 165479 h 168341"/>
                <a:gd name="connsiteX8" fmla="*/ 2473 w 113197"/>
                <a:gd name="connsiteY8" fmla="*/ 151975 h 168341"/>
                <a:gd name="connsiteX0" fmla="*/ 2473 w 112829"/>
                <a:gd name="connsiteY0" fmla="*/ 151975 h 168341"/>
                <a:gd name="connsiteX1" fmla="*/ 12118 w 112829"/>
                <a:gd name="connsiteY1" fmla="*/ 76740 h 168341"/>
                <a:gd name="connsiteX2" fmla="*/ 44913 w 112829"/>
                <a:gd name="connsiteY2" fmla="*/ 5362 h 168341"/>
                <a:gd name="connsiteX3" fmla="*/ 112432 w 112829"/>
                <a:gd name="connsiteY3" fmla="*/ 7291 h 168341"/>
                <a:gd name="connsiteX4" fmla="*/ 71921 w 112829"/>
                <a:gd name="connsiteY4" fmla="*/ 24654 h 168341"/>
                <a:gd name="connsiteX5" fmla="*/ 52630 w 112829"/>
                <a:gd name="connsiteY5" fmla="*/ 63236 h 168341"/>
                <a:gd name="connsiteX6" fmla="*/ 71921 w 112829"/>
                <a:gd name="connsiteY6" fmla="*/ 111464 h 168341"/>
                <a:gd name="connsiteX7" fmla="*/ 54560 w 112829"/>
                <a:gd name="connsiteY7" fmla="*/ 165479 h 168341"/>
                <a:gd name="connsiteX8" fmla="*/ 2473 w 112829"/>
                <a:gd name="connsiteY8" fmla="*/ 151975 h 168341"/>
                <a:gd name="connsiteX0" fmla="*/ 2473 w 113177"/>
                <a:gd name="connsiteY0" fmla="*/ 157013 h 173379"/>
                <a:gd name="connsiteX1" fmla="*/ 12118 w 113177"/>
                <a:gd name="connsiteY1" fmla="*/ 81778 h 173379"/>
                <a:gd name="connsiteX2" fmla="*/ 44913 w 113177"/>
                <a:gd name="connsiteY2" fmla="*/ 10400 h 173379"/>
                <a:gd name="connsiteX3" fmla="*/ 112432 w 113177"/>
                <a:gd name="connsiteY3" fmla="*/ 12329 h 173379"/>
                <a:gd name="connsiteX4" fmla="*/ 71921 w 113177"/>
                <a:gd name="connsiteY4" fmla="*/ 29692 h 173379"/>
                <a:gd name="connsiteX5" fmla="*/ 52630 w 113177"/>
                <a:gd name="connsiteY5" fmla="*/ 68274 h 173379"/>
                <a:gd name="connsiteX6" fmla="*/ 71921 w 113177"/>
                <a:gd name="connsiteY6" fmla="*/ 116502 h 173379"/>
                <a:gd name="connsiteX7" fmla="*/ 54560 w 113177"/>
                <a:gd name="connsiteY7" fmla="*/ 170517 h 173379"/>
                <a:gd name="connsiteX8" fmla="*/ 2473 w 113177"/>
                <a:gd name="connsiteY8" fmla="*/ 157013 h 173379"/>
                <a:gd name="connsiteX0" fmla="*/ 1414 w 112118"/>
                <a:gd name="connsiteY0" fmla="*/ 157013 h 164403"/>
                <a:gd name="connsiteX1" fmla="*/ 11059 w 112118"/>
                <a:gd name="connsiteY1" fmla="*/ 81778 h 164403"/>
                <a:gd name="connsiteX2" fmla="*/ 43854 w 112118"/>
                <a:gd name="connsiteY2" fmla="*/ 10400 h 164403"/>
                <a:gd name="connsiteX3" fmla="*/ 111373 w 112118"/>
                <a:gd name="connsiteY3" fmla="*/ 12329 h 164403"/>
                <a:gd name="connsiteX4" fmla="*/ 70862 w 112118"/>
                <a:gd name="connsiteY4" fmla="*/ 29692 h 164403"/>
                <a:gd name="connsiteX5" fmla="*/ 51571 w 112118"/>
                <a:gd name="connsiteY5" fmla="*/ 68274 h 164403"/>
                <a:gd name="connsiteX6" fmla="*/ 70862 w 112118"/>
                <a:gd name="connsiteY6" fmla="*/ 116502 h 164403"/>
                <a:gd name="connsiteX7" fmla="*/ 38068 w 112118"/>
                <a:gd name="connsiteY7" fmla="*/ 157014 h 164403"/>
                <a:gd name="connsiteX8" fmla="*/ 1414 w 112118"/>
                <a:gd name="connsiteY8" fmla="*/ 157013 h 164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2118" h="164403">
                  <a:moveTo>
                    <a:pt x="1414" y="157013"/>
                  </a:moveTo>
                  <a:cubicBezTo>
                    <a:pt x="-3087" y="144474"/>
                    <a:pt x="3986" y="106213"/>
                    <a:pt x="11059" y="81778"/>
                  </a:cubicBezTo>
                  <a:cubicBezTo>
                    <a:pt x="18132" y="57343"/>
                    <a:pt x="27135" y="21975"/>
                    <a:pt x="43854" y="10400"/>
                  </a:cubicBezTo>
                  <a:cubicBezTo>
                    <a:pt x="60573" y="-1175"/>
                    <a:pt x="104943" y="-6319"/>
                    <a:pt x="111373" y="12329"/>
                  </a:cubicBezTo>
                  <a:cubicBezTo>
                    <a:pt x="117803" y="30977"/>
                    <a:pt x="80829" y="20368"/>
                    <a:pt x="70862" y="29692"/>
                  </a:cubicBezTo>
                  <a:cubicBezTo>
                    <a:pt x="60895" y="39016"/>
                    <a:pt x="51571" y="53806"/>
                    <a:pt x="51571" y="68274"/>
                  </a:cubicBezTo>
                  <a:cubicBezTo>
                    <a:pt x="51571" y="82742"/>
                    <a:pt x="70862" y="98497"/>
                    <a:pt x="70862" y="116502"/>
                  </a:cubicBezTo>
                  <a:cubicBezTo>
                    <a:pt x="70862" y="134507"/>
                    <a:pt x="49643" y="150262"/>
                    <a:pt x="38068" y="157014"/>
                  </a:cubicBezTo>
                  <a:cubicBezTo>
                    <a:pt x="26493" y="163766"/>
                    <a:pt x="5915" y="169552"/>
                    <a:pt x="1414" y="157013"/>
                  </a:cubicBezTo>
                  <a:close/>
                </a:path>
              </a:pathLst>
            </a:custGeom>
            <a:solidFill>
              <a:srgbClr val="FACB9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</p:grpSp>
      <p:pic>
        <p:nvPicPr>
          <p:cNvPr id="44" name="Picture 43" descr="A picture containing male, grate&#10;&#10;Description automatically generated">
            <a:extLst>
              <a:ext uri="{FF2B5EF4-FFF2-40B4-BE49-F238E27FC236}">
                <a16:creationId xmlns:a16="http://schemas.microsoft.com/office/drawing/2014/main" id="{69C632CE-D5B7-4B57-B1BF-E60DC6CAAA61}"/>
              </a:ext>
            </a:extLst>
          </p:cNvPr>
          <p:cNvPicPr>
            <a:picLocks noChangeAspect="1"/>
          </p:cNvPicPr>
          <p:nvPr/>
        </p:nvPicPr>
        <p:blipFill rotWithShape="1">
          <a:blip r:embed="rId6">
            <a:duotone>
              <a:prstClr val="black"/>
              <a:schemeClr val="bg1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37218"/>
          <a:stretch/>
        </p:blipFill>
        <p:spPr>
          <a:xfrm>
            <a:off x="146959" y="2234836"/>
            <a:ext cx="2396897" cy="4473980"/>
          </a:xfrm>
          <a:prstGeom prst="rect">
            <a:avLst/>
          </a:prstGeom>
          <a:effectLst/>
        </p:spPr>
      </p:pic>
      <p:grpSp>
        <p:nvGrpSpPr>
          <p:cNvPr id="100" name="Group 99">
            <a:extLst>
              <a:ext uri="{FF2B5EF4-FFF2-40B4-BE49-F238E27FC236}">
                <a16:creationId xmlns:a16="http://schemas.microsoft.com/office/drawing/2014/main" id="{775EC830-3D7B-40B8-9520-896098CBF1EA}"/>
              </a:ext>
            </a:extLst>
          </p:cNvPr>
          <p:cNvGrpSpPr/>
          <p:nvPr/>
        </p:nvGrpSpPr>
        <p:grpSpPr>
          <a:xfrm flipH="1">
            <a:off x="1877060" y="3214573"/>
            <a:ext cx="2141405" cy="3739070"/>
            <a:chOff x="4865280" y="1734987"/>
            <a:chExt cx="2033270" cy="3550258"/>
          </a:xfrm>
          <a:effectLst>
            <a:outerShdw blurRad="76200" dir="13500000" sy="23000" kx="1200000" algn="br" rotWithShape="0">
              <a:prstClr val="black">
                <a:alpha val="20000"/>
              </a:prstClr>
            </a:outerShdw>
          </a:effectLst>
          <a:scene3d>
            <a:camera prst="isometricOffAxis1Right"/>
            <a:lightRig rig="threePt" dir="t"/>
          </a:scene3d>
        </p:grpSpPr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22349A27-1A8E-4531-A3F1-E54B2B6A4497}"/>
                </a:ext>
              </a:extLst>
            </p:cNvPr>
            <p:cNvSpPr/>
            <p:nvPr/>
          </p:nvSpPr>
          <p:spPr>
            <a:xfrm>
              <a:off x="5904330" y="2974546"/>
              <a:ext cx="191670" cy="282309"/>
            </a:xfrm>
            <a:custGeom>
              <a:avLst/>
              <a:gdLst>
                <a:gd name="connsiteX0" fmla="*/ 4310 w 182122"/>
                <a:gd name="connsiteY0" fmla="*/ 193373 h 276739"/>
                <a:gd name="connsiteX1" fmla="*/ 2173 w 182122"/>
                <a:gd name="connsiteY1" fmla="*/ 80141 h 276739"/>
                <a:gd name="connsiteX2" fmla="*/ 27810 w 182122"/>
                <a:gd name="connsiteY2" fmla="*/ 9639 h 276739"/>
                <a:gd name="connsiteX3" fmla="*/ 102586 w 182122"/>
                <a:gd name="connsiteY3" fmla="*/ 1093 h 276739"/>
                <a:gd name="connsiteX4" fmla="*/ 151724 w 182122"/>
                <a:gd name="connsiteY4" fmla="*/ 13911 h 276739"/>
                <a:gd name="connsiteX5" fmla="*/ 173089 w 182122"/>
                <a:gd name="connsiteY5" fmla="*/ 122870 h 276739"/>
                <a:gd name="connsiteX6" fmla="*/ 177362 w 182122"/>
                <a:gd name="connsiteY6" fmla="*/ 204055 h 276739"/>
                <a:gd name="connsiteX7" fmla="*/ 106859 w 182122"/>
                <a:gd name="connsiteY7" fmla="*/ 268149 h 276739"/>
                <a:gd name="connsiteX8" fmla="*/ 27810 w 182122"/>
                <a:gd name="connsiteY8" fmla="*/ 272422 h 276739"/>
                <a:gd name="connsiteX9" fmla="*/ 4310 w 182122"/>
                <a:gd name="connsiteY9" fmla="*/ 193373 h 276739"/>
                <a:gd name="connsiteX0" fmla="*/ 4310 w 182122"/>
                <a:gd name="connsiteY0" fmla="*/ 194146 h 277512"/>
                <a:gd name="connsiteX1" fmla="*/ 2173 w 182122"/>
                <a:gd name="connsiteY1" fmla="*/ 80914 h 277512"/>
                <a:gd name="connsiteX2" fmla="*/ 27810 w 182122"/>
                <a:gd name="connsiteY2" fmla="*/ 10412 h 277512"/>
                <a:gd name="connsiteX3" fmla="*/ 102586 w 182122"/>
                <a:gd name="connsiteY3" fmla="*/ 1866 h 277512"/>
                <a:gd name="connsiteX4" fmla="*/ 151724 w 182122"/>
                <a:gd name="connsiteY4" fmla="*/ 25366 h 277512"/>
                <a:gd name="connsiteX5" fmla="*/ 173089 w 182122"/>
                <a:gd name="connsiteY5" fmla="*/ 123643 h 277512"/>
                <a:gd name="connsiteX6" fmla="*/ 177362 w 182122"/>
                <a:gd name="connsiteY6" fmla="*/ 204828 h 277512"/>
                <a:gd name="connsiteX7" fmla="*/ 106859 w 182122"/>
                <a:gd name="connsiteY7" fmla="*/ 268922 h 277512"/>
                <a:gd name="connsiteX8" fmla="*/ 27810 w 182122"/>
                <a:gd name="connsiteY8" fmla="*/ 273195 h 277512"/>
                <a:gd name="connsiteX9" fmla="*/ 4310 w 182122"/>
                <a:gd name="connsiteY9" fmla="*/ 194146 h 277512"/>
                <a:gd name="connsiteX0" fmla="*/ 4310 w 182122"/>
                <a:gd name="connsiteY0" fmla="*/ 197554 h 280920"/>
                <a:gd name="connsiteX1" fmla="*/ 2173 w 182122"/>
                <a:gd name="connsiteY1" fmla="*/ 84322 h 280920"/>
                <a:gd name="connsiteX2" fmla="*/ 27810 w 182122"/>
                <a:gd name="connsiteY2" fmla="*/ 13820 h 280920"/>
                <a:gd name="connsiteX3" fmla="*/ 91904 w 182122"/>
                <a:gd name="connsiteY3" fmla="*/ 1001 h 280920"/>
                <a:gd name="connsiteX4" fmla="*/ 151724 w 182122"/>
                <a:gd name="connsiteY4" fmla="*/ 28774 h 280920"/>
                <a:gd name="connsiteX5" fmla="*/ 173089 w 182122"/>
                <a:gd name="connsiteY5" fmla="*/ 127051 h 280920"/>
                <a:gd name="connsiteX6" fmla="*/ 177362 w 182122"/>
                <a:gd name="connsiteY6" fmla="*/ 208236 h 280920"/>
                <a:gd name="connsiteX7" fmla="*/ 106859 w 182122"/>
                <a:gd name="connsiteY7" fmla="*/ 272330 h 280920"/>
                <a:gd name="connsiteX8" fmla="*/ 27810 w 182122"/>
                <a:gd name="connsiteY8" fmla="*/ 276603 h 280920"/>
                <a:gd name="connsiteX9" fmla="*/ 4310 w 182122"/>
                <a:gd name="connsiteY9" fmla="*/ 197554 h 280920"/>
                <a:gd name="connsiteX0" fmla="*/ 3750 w 181562"/>
                <a:gd name="connsiteY0" fmla="*/ 197554 h 279818"/>
                <a:gd name="connsiteX1" fmla="*/ 1613 w 181562"/>
                <a:gd name="connsiteY1" fmla="*/ 84322 h 279818"/>
                <a:gd name="connsiteX2" fmla="*/ 27250 w 181562"/>
                <a:gd name="connsiteY2" fmla="*/ 13820 h 279818"/>
                <a:gd name="connsiteX3" fmla="*/ 91344 w 181562"/>
                <a:gd name="connsiteY3" fmla="*/ 1001 h 279818"/>
                <a:gd name="connsiteX4" fmla="*/ 151164 w 181562"/>
                <a:gd name="connsiteY4" fmla="*/ 28774 h 279818"/>
                <a:gd name="connsiteX5" fmla="*/ 172529 w 181562"/>
                <a:gd name="connsiteY5" fmla="*/ 127051 h 279818"/>
                <a:gd name="connsiteX6" fmla="*/ 176802 w 181562"/>
                <a:gd name="connsiteY6" fmla="*/ 208236 h 279818"/>
                <a:gd name="connsiteX7" fmla="*/ 106299 w 181562"/>
                <a:gd name="connsiteY7" fmla="*/ 272330 h 279818"/>
                <a:gd name="connsiteX8" fmla="*/ 10158 w 181562"/>
                <a:gd name="connsiteY8" fmla="*/ 274467 h 279818"/>
                <a:gd name="connsiteX9" fmla="*/ 3750 w 181562"/>
                <a:gd name="connsiteY9" fmla="*/ 197554 h 279818"/>
                <a:gd name="connsiteX0" fmla="*/ 3750 w 181562"/>
                <a:gd name="connsiteY0" fmla="*/ 197554 h 279818"/>
                <a:gd name="connsiteX1" fmla="*/ 1613 w 181562"/>
                <a:gd name="connsiteY1" fmla="*/ 84322 h 279818"/>
                <a:gd name="connsiteX2" fmla="*/ 27250 w 181562"/>
                <a:gd name="connsiteY2" fmla="*/ 13820 h 279818"/>
                <a:gd name="connsiteX3" fmla="*/ 91344 w 181562"/>
                <a:gd name="connsiteY3" fmla="*/ 1001 h 279818"/>
                <a:gd name="connsiteX4" fmla="*/ 151164 w 181562"/>
                <a:gd name="connsiteY4" fmla="*/ 28774 h 279818"/>
                <a:gd name="connsiteX5" fmla="*/ 172529 w 181562"/>
                <a:gd name="connsiteY5" fmla="*/ 127051 h 279818"/>
                <a:gd name="connsiteX6" fmla="*/ 176802 w 181562"/>
                <a:gd name="connsiteY6" fmla="*/ 208236 h 279818"/>
                <a:gd name="connsiteX7" fmla="*/ 106299 w 181562"/>
                <a:gd name="connsiteY7" fmla="*/ 272330 h 279818"/>
                <a:gd name="connsiteX8" fmla="*/ 10158 w 181562"/>
                <a:gd name="connsiteY8" fmla="*/ 274467 h 279818"/>
                <a:gd name="connsiteX9" fmla="*/ 3750 w 181562"/>
                <a:gd name="connsiteY9" fmla="*/ 197554 h 279818"/>
                <a:gd name="connsiteX0" fmla="*/ 395 w 186753"/>
                <a:gd name="connsiteY0" fmla="*/ 199691 h 282309"/>
                <a:gd name="connsiteX1" fmla="*/ 6804 w 186753"/>
                <a:gd name="connsiteY1" fmla="*/ 84322 h 282309"/>
                <a:gd name="connsiteX2" fmla="*/ 32441 w 186753"/>
                <a:gd name="connsiteY2" fmla="*/ 13820 h 282309"/>
                <a:gd name="connsiteX3" fmla="*/ 96535 w 186753"/>
                <a:gd name="connsiteY3" fmla="*/ 1001 h 282309"/>
                <a:gd name="connsiteX4" fmla="*/ 156355 w 186753"/>
                <a:gd name="connsiteY4" fmla="*/ 28774 h 282309"/>
                <a:gd name="connsiteX5" fmla="*/ 177720 w 186753"/>
                <a:gd name="connsiteY5" fmla="*/ 127051 h 282309"/>
                <a:gd name="connsiteX6" fmla="*/ 181993 w 186753"/>
                <a:gd name="connsiteY6" fmla="*/ 208236 h 282309"/>
                <a:gd name="connsiteX7" fmla="*/ 111490 w 186753"/>
                <a:gd name="connsiteY7" fmla="*/ 272330 h 282309"/>
                <a:gd name="connsiteX8" fmla="*/ 15349 w 186753"/>
                <a:gd name="connsiteY8" fmla="*/ 274467 h 282309"/>
                <a:gd name="connsiteX9" fmla="*/ 395 w 186753"/>
                <a:gd name="connsiteY9" fmla="*/ 199691 h 282309"/>
                <a:gd name="connsiteX0" fmla="*/ 5312 w 191670"/>
                <a:gd name="connsiteY0" fmla="*/ 199691 h 282309"/>
                <a:gd name="connsiteX1" fmla="*/ 11721 w 191670"/>
                <a:gd name="connsiteY1" fmla="*/ 84322 h 282309"/>
                <a:gd name="connsiteX2" fmla="*/ 37358 w 191670"/>
                <a:gd name="connsiteY2" fmla="*/ 13820 h 282309"/>
                <a:gd name="connsiteX3" fmla="*/ 101452 w 191670"/>
                <a:gd name="connsiteY3" fmla="*/ 1001 h 282309"/>
                <a:gd name="connsiteX4" fmla="*/ 161272 w 191670"/>
                <a:gd name="connsiteY4" fmla="*/ 28774 h 282309"/>
                <a:gd name="connsiteX5" fmla="*/ 182637 w 191670"/>
                <a:gd name="connsiteY5" fmla="*/ 127051 h 282309"/>
                <a:gd name="connsiteX6" fmla="*/ 186910 w 191670"/>
                <a:gd name="connsiteY6" fmla="*/ 208236 h 282309"/>
                <a:gd name="connsiteX7" fmla="*/ 116407 w 191670"/>
                <a:gd name="connsiteY7" fmla="*/ 272330 h 282309"/>
                <a:gd name="connsiteX8" fmla="*/ 20266 w 191670"/>
                <a:gd name="connsiteY8" fmla="*/ 274467 h 282309"/>
                <a:gd name="connsiteX9" fmla="*/ 5312 w 191670"/>
                <a:gd name="connsiteY9" fmla="*/ 199691 h 282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1670" h="282309">
                  <a:moveTo>
                    <a:pt x="5312" y="199691"/>
                  </a:moveTo>
                  <a:cubicBezTo>
                    <a:pt x="16707" y="161591"/>
                    <a:pt x="6380" y="115301"/>
                    <a:pt x="11721" y="84322"/>
                  </a:cubicBezTo>
                  <a:cubicBezTo>
                    <a:pt x="17062" y="53344"/>
                    <a:pt x="22403" y="27707"/>
                    <a:pt x="37358" y="13820"/>
                  </a:cubicBezTo>
                  <a:cubicBezTo>
                    <a:pt x="52313" y="-67"/>
                    <a:pt x="80800" y="-1491"/>
                    <a:pt x="101452" y="1001"/>
                  </a:cubicBezTo>
                  <a:cubicBezTo>
                    <a:pt x="122104" y="3493"/>
                    <a:pt x="147741" y="7766"/>
                    <a:pt x="161272" y="28774"/>
                  </a:cubicBezTo>
                  <a:cubicBezTo>
                    <a:pt x="174803" y="49782"/>
                    <a:pt x="178364" y="97141"/>
                    <a:pt x="182637" y="127051"/>
                  </a:cubicBezTo>
                  <a:cubicBezTo>
                    <a:pt x="186910" y="156961"/>
                    <a:pt x="197948" y="184023"/>
                    <a:pt x="186910" y="208236"/>
                  </a:cubicBezTo>
                  <a:cubicBezTo>
                    <a:pt x="175872" y="232449"/>
                    <a:pt x="141332" y="260936"/>
                    <a:pt x="116407" y="272330"/>
                  </a:cubicBezTo>
                  <a:cubicBezTo>
                    <a:pt x="91482" y="283724"/>
                    <a:pt x="38782" y="286573"/>
                    <a:pt x="20266" y="274467"/>
                  </a:cubicBezTo>
                  <a:cubicBezTo>
                    <a:pt x="1750" y="262361"/>
                    <a:pt x="-6083" y="237791"/>
                    <a:pt x="5312" y="199691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B63AFEFB-14A2-4FBF-8A16-8CAE6D31B49B}"/>
                </a:ext>
              </a:extLst>
            </p:cNvPr>
            <p:cNvSpPr/>
            <p:nvPr/>
          </p:nvSpPr>
          <p:spPr>
            <a:xfrm rot="193909">
              <a:off x="6138594" y="4737242"/>
              <a:ext cx="145269" cy="446633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  <a:gd name="connsiteX0" fmla="*/ 6496 w 140748"/>
                <a:gd name="connsiteY0" fmla="*/ 42636 h 364378"/>
                <a:gd name="connsiteX1" fmla="*/ 8067 w 140748"/>
                <a:gd name="connsiteY1" fmla="*/ 310013 h 364378"/>
                <a:gd name="connsiteX2" fmla="*/ 70905 w 140748"/>
                <a:gd name="connsiteY2" fmla="*/ 364185 h 364378"/>
                <a:gd name="connsiteX3" fmla="*/ 129409 w 140748"/>
                <a:gd name="connsiteY3" fmla="*/ 303514 h 364378"/>
                <a:gd name="connsiteX4" fmla="*/ 131576 w 140748"/>
                <a:gd name="connsiteY4" fmla="*/ 60829 h 364378"/>
                <a:gd name="connsiteX5" fmla="*/ 60071 w 140748"/>
                <a:gd name="connsiteY5" fmla="*/ 2324 h 364378"/>
                <a:gd name="connsiteX6" fmla="*/ 6496 w 140748"/>
                <a:gd name="connsiteY6" fmla="*/ 42636 h 364378"/>
                <a:gd name="connsiteX0" fmla="*/ 6496 w 136138"/>
                <a:gd name="connsiteY0" fmla="*/ 45571 h 367313"/>
                <a:gd name="connsiteX1" fmla="*/ 8067 w 136138"/>
                <a:gd name="connsiteY1" fmla="*/ 312948 h 367313"/>
                <a:gd name="connsiteX2" fmla="*/ 70905 w 136138"/>
                <a:gd name="connsiteY2" fmla="*/ 367120 h 367313"/>
                <a:gd name="connsiteX3" fmla="*/ 129409 w 136138"/>
                <a:gd name="connsiteY3" fmla="*/ 306449 h 367313"/>
                <a:gd name="connsiteX4" fmla="*/ 123956 w 136138"/>
                <a:gd name="connsiteY4" fmla="*/ 37094 h 367313"/>
                <a:gd name="connsiteX5" fmla="*/ 60071 w 136138"/>
                <a:gd name="connsiteY5" fmla="*/ 5259 h 367313"/>
                <a:gd name="connsiteX6" fmla="*/ 6496 w 136138"/>
                <a:gd name="connsiteY6" fmla="*/ 45571 h 367313"/>
                <a:gd name="connsiteX0" fmla="*/ 6991 w 136633"/>
                <a:gd name="connsiteY0" fmla="*/ 56469 h 378211"/>
                <a:gd name="connsiteX1" fmla="*/ 8562 w 136633"/>
                <a:gd name="connsiteY1" fmla="*/ 323846 h 378211"/>
                <a:gd name="connsiteX2" fmla="*/ 71400 w 136633"/>
                <a:gd name="connsiteY2" fmla="*/ 378018 h 378211"/>
                <a:gd name="connsiteX3" fmla="*/ 129904 w 136633"/>
                <a:gd name="connsiteY3" fmla="*/ 317347 h 378211"/>
                <a:gd name="connsiteX4" fmla="*/ 124451 w 136633"/>
                <a:gd name="connsiteY4" fmla="*/ 47992 h 378211"/>
                <a:gd name="connsiteX5" fmla="*/ 68186 w 136633"/>
                <a:gd name="connsiteY5" fmla="*/ 917 h 378211"/>
                <a:gd name="connsiteX6" fmla="*/ 6991 w 136633"/>
                <a:gd name="connsiteY6" fmla="*/ 56469 h 378211"/>
                <a:gd name="connsiteX0" fmla="*/ 3871 w 133513"/>
                <a:gd name="connsiteY0" fmla="*/ 56469 h 378103"/>
                <a:gd name="connsiteX1" fmla="*/ 13062 w 133513"/>
                <a:gd name="connsiteY1" fmla="*/ 321941 h 378103"/>
                <a:gd name="connsiteX2" fmla="*/ 68280 w 133513"/>
                <a:gd name="connsiteY2" fmla="*/ 378018 h 378103"/>
                <a:gd name="connsiteX3" fmla="*/ 126784 w 133513"/>
                <a:gd name="connsiteY3" fmla="*/ 317347 h 378103"/>
                <a:gd name="connsiteX4" fmla="*/ 121331 w 133513"/>
                <a:gd name="connsiteY4" fmla="*/ 47992 h 378103"/>
                <a:gd name="connsiteX5" fmla="*/ 65066 w 133513"/>
                <a:gd name="connsiteY5" fmla="*/ 917 h 378103"/>
                <a:gd name="connsiteX6" fmla="*/ 3871 w 133513"/>
                <a:gd name="connsiteY6" fmla="*/ 56469 h 378103"/>
                <a:gd name="connsiteX0" fmla="*/ 3871 w 130834"/>
                <a:gd name="connsiteY0" fmla="*/ 56469 h 378482"/>
                <a:gd name="connsiteX1" fmla="*/ 13062 w 130834"/>
                <a:gd name="connsiteY1" fmla="*/ 321941 h 378482"/>
                <a:gd name="connsiteX2" fmla="*/ 68280 w 130834"/>
                <a:gd name="connsiteY2" fmla="*/ 378018 h 378482"/>
                <a:gd name="connsiteX3" fmla="*/ 121069 w 130834"/>
                <a:gd name="connsiteY3" fmla="*/ 307822 h 378482"/>
                <a:gd name="connsiteX4" fmla="*/ 121331 w 130834"/>
                <a:gd name="connsiteY4" fmla="*/ 47992 h 378482"/>
                <a:gd name="connsiteX5" fmla="*/ 65066 w 130834"/>
                <a:gd name="connsiteY5" fmla="*/ 917 h 378482"/>
                <a:gd name="connsiteX6" fmla="*/ 3871 w 130834"/>
                <a:gd name="connsiteY6" fmla="*/ 56469 h 378482"/>
                <a:gd name="connsiteX0" fmla="*/ 3747 w 130911"/>
                <a:gd name="connsiteY0" fmla="*/ 56469 h 374836"/>
                <a:gd name="connsiteX1" fmla="*/ 12938 w 130911"/>
                <a:gd name="connsiteY1" fmla="*/ 321941 h 374836"/>
                <a:gd name="connsiteX2" fmla="*/ 64346 w 130911"/>
                <a:gd name="connsiteY2" fmla="*/ 374208 h 374836"/>
                <a:gd name="connsiteX3" fmla="*/ 120945 w 130911"/>
                <a:gd name="connsiteY3" fmla="*/ 307822 h 374836"/>
                <a:gd name="connsiteX4" fmla="*/ 121207 w 130911"/>
                <a:gd name="connsiteY4" fmla="*/ 47992 h 374836"/>
                <a:gd name="connsiteX5" fmla="*/ 64942 w 130911"/>
                <a:gd name="connsiteY5" fmla="*/ 917 h 374836"/>
                <a:gd name="connsiteX6" fmla="*/ 3747 w 130911"/>
                <a:gd name="connsiteY6" fmla="*/ 56469 h 374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0911" h="374836">
                  <a:moveTo>
                    <a:pt x="3747" y="56469"/>
                  </a:moveTo>
                  <a:cubicBezTo>
                    <a:pt x="-4920" y="109973"/>
                    <a:pt x="2838" y="268985"/>
                    <a:pt x="12938" y="321941"/>
                  </a:cubicBezTo>
                  <a:cubicBezTo>
                    <a:pt x="23038" y="374897"/>
                    <a:pt x="46345" y="376561"/>
                    <a:pt x="64346" y="374208"/>
                  </a:cubicBezTo>
                  <a:cubicBezTo>
                    <a:pt x="82347" y="371855"/>
                    <a:pt x="111468" y="362191"/>
                    <a:pt x="120945" y="307822"/>
                  </a:cubicBezTo>
                  <a:cubicBezTo>
                    <a:pt x="130422" y="253453"/>
                    <a:pt x="137458" y="102524"/>
                    <a:pt x="121207" y="47992"/>
                  </a:cubicBezTo>
                  <a:cubicBezTo>
                    <a:pt x="104956" y="-6540"/>
                    <a:pt x="84519" y="-496"/>
                    <a:pt x="64942" y="917"/>
                  </a:cubicBezTo>
                  <a:cubicBezTo>
                    <a:pt x="45365" y="2330"/>
                    <a:pt x="12414" y="2965"/>
                    <a:pt x="3747" y="56469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C3D02680-2B83-44A7-8469-5427F0EC5603}"/>
                </a:ext>
              </a:extLst>
            </p:cNvPr>
            <p:cNvSpPr/>
            <p:nvPr/>
          </p:nvSpPr>
          <p:spPr>
            <a:xfrm>
              <a:off x="6111232" y="4381691"/>
              <a:ext cx="186924" cy="432800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111" h="362079">
                  <a:moveTo>
                    <a:pt x="3429" y="49900"/>
                  </a:moveTo>
                  <a:cubicBezTo>
                    <a:pt x="-5238" y="101182"/>
                    <a:pt x="3790" y="255748"/>
                    <a:pt x="16430" y="307752"/>
                  </a:cubicBezTo>
                  <a:cubicBezTo>
                    <a:pt x="29070" y="359756"/>
                    <a:pt x="59044" y="363007"/>
                    <a:pt x="79268" y="361924"/>
                  </a:cubicBezTo>
                  <a:cubicBezTo>
                    <a:pt x="99492" y="360841"/>
                    <a:pt x="127660" y="351812"/>
                    <a:pt x="137772" y="301253"/>
                  </a:cubicBezTo>
                  <a:cubicBezTo>
                    <a:pt x="147884" y="250694"/>
                    <a:pt x="156190" y="113100"/>
                    <a:pt x="139939" y="58568"/>
                  </a:cubicBezTo>
                  <a:cubicBezTo>
                    <a:pt x="123688" y="4036"/>
                    <a:pt x="86852" y="-658"/>
                    <a:pt x="68434" y="63"/>
                  </a:cubicBezTo>
                  <a:cubicBezTo>
                    <a:pt x="50016" y="784"/>
                    <a:pt x="12096" y="-1382"/>
                    <a:pt x="3429" y="49900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1113CBB2-914B-4C01-B69F-F9E4095C8EB1}"/>
                </a:ext>
              </a:extLst>
            </p:cNvPr>
            <p:cNvSpPr/>
            <p:nvPr/>
          </p:nvSpPr>
          <p:spPr>
            <a:xfrm rot="1344846" flipH="1">
              <a:off x="6099519" y="5160202"/>
              <a:ext cx="294228" cy="112275"/>
            </a:xfrm>
            <a:custGeom>
              <a:avLst/>
              <a:gdLst>
                <a:gd name="connsiteX0" fmla="*/ 221209 w 244329"/>
                <a:gd name="connsiteY0" fmla="*/ 9633 h 114404"/>
                <a:gd name="connsiteX1" fmla="*/ 237008 w 244329"/>
                <a:gd name="connsiteY1" fmla="*/ 88631 h 114404"/>
                <a:gd name="connsiteX2" fmla="*/ 126411 w 244329"/>
                <a:gd name="connsiteY2" fmla="*/ 102456 h 114404"/>
                <a:gd name="connsiteX3" fmla="*/ 15 w 244329"/>
                <a:gd name="connsiteY3" fmla="*/ 108380 h 114404"/>
                <a:gd name="connsiteX4" fmla="*/ 118511 w 244329"/>
                <a:gd name="connsiteY4" fmla="*/ 11608 h 114404"/>
                <a:gd name="connsiteX5" fmla="*/ 221209 w 244329"/>
                <a:gd name="connsiteY5" fmla="*/ 9633 h 114404"/>
                <a:gd name="connsiteX0" fmla="*/ 223184 w 246304"/>
                <a:gd name="connsiteY0" fmla="*/ 8926 h 102196"/>
                <a:gd name="connsiteX1" fmla="*/ 238983 w 246304"/>
                <a:gd name="connsiteY1" fmla="*/ 87924 h 102196"/>
                <a:gd name="connsiteX2" fmla="*/ 128386 w 246304"/>
                <a:gd name="connsiteY2" fmla="*/ 101749 h 102196"/>
                <a:gd name="connsiteX3" fmla="*/ 15 w 246304"/>
                <a:gd name="connsiteY3" fmla="*/ 89899 h 102196"/>
                <a:gd name="connsiteX4" fmla="*/ 120486 w 246304"/>
                <a:gd name="connsiteY4" fmla="*/ 10901 h 102196"/>
                <a:gd name="connsiteX5" fmla="*/ 223184 w 246304"/>
                <a:gd name="connsiteY5" fmla="*/ 8926 h 102196"/>
                <a:gd name="connsiteX0" fmla="*/ 223184 w 246889"/>
                <a:gd name="connsiteY0" fmla="*/ 8926 h 97266"/>
                <a:gd name="connsiteX1" fmla="*/ 238983 w 246889"/>
                <a:gd name="connsiteY1" fmla="*/ 87924 h 97266"/>
                <a:gd name="connsiteX2" fmla="*/ 120486 w 246889"/>
                <a:gd name="connsiteY2" fmla="*/ 91875 h 97266"/>
                <a:gd name="connsiteX3" fmla="*/ 15 w 246889"/>
                <a:gd name="connsiteY3" fmla="*/ 89899 h 97266"/>
                <a:gd name="connsiteX4" fmla="*/ 120486 w 246889"/>
                <a:gd name="connsiteY4" fmla="*/ 10901 h 97266"/>
                <a:gd name="connsiteX5" fmla="*/ 223184 w 246889"/>
                <a:gd name="connsiteY5" fmla="*/ 8926 h 97266"/>
                <a:gd name="connsiteX0" fmla="*/ 223194 w 248288"/>
                <a:gd name="connsiteY0" fmla="*/ 4930 h 93270"/>
                <a:gd name="connsiteX1" fmla="*/ 238993 w 248288"/>
                <a:gd name="connsiteY1" fmla="*/ 83928 h 93270"/>
                <a:gd name="connsiteX2" fmla="*/ 120496 w 248288"/>
                <a:gd name="connsiteY2" fmla="*/ 87879 h 93270"/>
                <a:gd name="connsiteX3" fmla="*/ 25 w 248288"/>
                <a:gd name="connsiteY3" fmla="*/ 85903 h 93270"/>
                <a:gd name="connsiteX4" fmla="*/ 84947 w 248288"/>
                <a:gd name="connsiteY4" fmla="*/ 16780 h 93270"/>
                <a:gd name="connsiteX5" fmla="*/ 223194 w 248288"/>
                <a:gd name="connsiteY5" fmla="*/ 4930 h 93270"/>
                <a:gd name="connsiteX0" fmla="*/ 223184 w 246683"/>
                <a:gd name="connsiteY0" fmla="*/ 13745 h 102085"/>
                <a:gd name="connsiteX1" fmla="*/ 238983 w 246683"/>
                <a:gd name="connsiteY1" fmla="*/ 92743 h 102085"/>
                <a:gd name="connsiteX2" fmla="*/ 120486 w 246683"/>
                <a:gd name="connsiteY2" fmla="*/ 96694 h 102085"/>
                <a:gd name="connsiteX3" fmla="*/ 15 w 246683"/>
                <a:gd name="connsiteY3" fmla="*/ 94718 h 102085"/>
                <a:gd name="connsiteX4" fmla="*/ 126411 w 246683"/>
                <a:gd name="connsiteY4" fmla="*/ 7820 h 102085"/>
                <a:gd name="connsiteX5" fmla="*/ 223184 w 246683"/>
                <a:gd name="connsiteY5" fmla="*/ 13745 h 102085"/>
                <a:gd name="connsiteX0" fmla="*/ 223187 w 246686"/>
                <a:gd name="connsiteY0" fmla="*/ 7550 h 95890"/>
                <a:gd name="connsiteX1" fmla="*/ 238986 w 246686"/>
                <a:gd name="connsiteY1" fmla="*/ 86548 h 95890"/>
                <a:gd name="connsiteX2" fmla="*/ 120489 w 246686"/>
                <a:gd name="connsiteY2" fmla="*/ 90499 h 95890"/>
                <a:gd name="connsiteX3" fmla="*/ 18 w 246686"/>
                <a:gd name="connsiteY3" fmla="*/ 88523 h 95890"/>
                <a:gd name="connsiteX4" fmla="*/ 126414 w 246686"/>
                <a:gd name="connsiteY4" fmla="*/ 1625 h 95890"/>
                <a:gd name="connsiteX5" fmla="*/ 223187 w 246686"/>
                <a:gd name="connsiteY5" fmla="*/ 7550 h 95890"/>
                <a:gd name="connsiteX0" fmla="*/ 227133 w 248013"/>
                <a:gd name="connsiteY0" fmla="*/ 13746 h 102086"/>
                <a:gd name="connsiteX1" fmla="*/ 238983 w 248013"/>
                <a:gd name="connsiteY1" fmla="*/ 92744 h 102086"/>
                <a:gd name="connsiteX2" fmla="*/ 120486 w 248013"/>
                <a:gd name="connsiteY2" fmla="*/ 96695 h 102086"/>
                <a:gd name="connsiteX3" fmla="*/ 15 w 248013"/>
                <a:gd name="connsiteY3" fmla="*/ 94719 h 102086"/>
                <a:gd name="connsiteX4" fmla="*/ 126411 w 248013"/>
                <a:gd name="connsiteY4" fmla="*/ 7821 h 102086"/>
                <a:gd name="connsiteX5" fmla="*/ 227133 w 248013"/>
                <a:gd name="connsiteY5" fmla="*/ 13746 h 102086"/>
                <a:gd name="connsiteX0" fmla="*/ 227133 w 249041"/>
                <a:gd name="connsiteY0" fmla="*/ 11407 h 99747"/>
                <a:gd name="connsiteX1" fmla="*/ 238983 w 249041"/>
                <a:gd name="connsiteY1" fmla="*/ 90405 h 99747"/>
                <a:gd name="connsiteX2" fmla="*/ 120486 w 249041"/>
                <a:gd name="connsiteY2" fmla="*/ 94356 h 99747"/>
                <a:gd name="connsiteX3" fmla="*/ 15 w 249041"/>
                <a:gd name="connsiteY3" fmla="*/ 92380 h 99747"/>
                <a:gd name="connsiteX4" fmla="*/ 126411 w 249041"/>
                <a:gd name="connsiteY4" fmla="*/ 5482 h 99747"/>
                <a:gd name="connsiteX5" fmla="*/ 227133 w 249041"/>
                <a:gd name="connsiteY5" fmla="*/ 11407 h 99747"/>
                <a:gd name="connsiteX0" fmla="*/ 227133 w 243144"/>
                <a:gd name="connsiteY0" fmla="*/ 11407 h 101983"/>
                <a:gd name="connsiteX1" fmla="*/ 238983 w 243144"/>
                <a:gd name="connsiteY1" fmla="*/ 90405 h 101983"/>
                <a:gd name="connsiteX2" fmla="*/ 120486 w 243144"/>
                <a:gd name="connsiteY2" fmla="*/ 94356 h 101983"/>
                <a:gd name="connsiteX3" fmla="*/ 15 w 243144"/>
                <a:gd name="connsiteY3" fmla="*/ 92380 h 101983"/>
                <a:gd name="connsiteX4" fmla="*/ 126411 w 243144"/>
                <a:gd name="connsiteY4" fmla="*/ 5482 h 101983"/>
                <a:gd name="connsiteX5" fmla="*/ 227133 w 243144"/>
                <a:gd name="connsiteY5" fmla="*/ 11407 h 101983"/>
                <a:gd name="connsiteX0" fmla="*/ 227133 w 243144"/>
                <a:gd name="connsiteY0" fmla="*/ 11407 h 107617"/>
                <a:gd name="connsiteX1" fmla="*/ 238983 w 243144"/>
                <a:gd name="connsiteY1" fmla="*/ 90405 h 107617"/>
                <a:gd name="connsiteX2" fmla="*/ 120486 w 243144"/>
                <a:gd name="connsiteY2" fmla="*/ 94356 h 107617"/>
                <a:gd name="connsiteX3" fmla="*/ 15 w 243144"/>
                <a:gd name="connsiteY3" fmla="*/ 92380 h 107617"/>
                <a:gd name="connsiteX4" fmla="*/ 126411 w 243144"/>
                <a:gd name="connsiteY4" fmla="*/ 5482 h 107617"/>
                <a:gd name="connsiteX5" fmla="*/ 227133 w 243144"/>
                <a:gd name="connsiteY5" fmla="*/ 11407 h 107617"/>
                <a:gd name="connsiteX0" fmla="*/ 227133 w 247182"/>
                <a:gd name="connsiteY0" fmla="*/ 11407 h 107617"/>
                <a:gd name="connsiteX1" fmla="*/ 238983 w 247182"/>
                <a:gd name="connsiteY1" fmla="*/ 90405 h 107617"/>
                <a:gd name="connsiteX2" fmla="*/ 146160 w 247182"/>
                <a:gd name="connsiteY2" fmla="*/ 94356 h 107617"/>
                <a:gd name="connsiteX3" fmla="*/ 15 w 247182"/>
                <a:gd name="connsiteY3" fmla="*/ 92380 h 107617"/>
                <a:gd name="connsiteX4" fmla="*/ 126411 w 247182"/>
                <a:gd name="connsiteY4" fmla="*/ 5482 h 107617"/>
                <a:gd name="connsiteX5" fmla="*/ 227133 w 247182"/>
                <a:gd name="connsiteY5" fmla="*/ 11407 h 107617"/>
                <a:gd name="connsiteX0" fmla="*/ 227133 w 247453"/>
                <a:gd name="connsiteY0" fmla="*/ 14122 h 110034"/>
                <a:gd name="connsiteX1" fmla="*/ 240747 w 247453"/>
                <a:gd name="connsiteY1" fmla="*/ 100740 h 110034"/>
                <a:gd name="connsiteX2" fmla="*/ 146160 w 247453"/>
                <a:gd name="connsiteY2" fmla="*/ 97071 h 110034"/>
                <a:gd name="connsiteX3" fmla="*/ 15 w 247453"/>
                <a:gd name="connsiteY3" fmla="*/ 95095 h 110034"/>
                <a:gd name="connsiteX4" fmla="*/ 126411 w 247453"/>
                <a:gd name="connsiteY4" fmla="*/ 8197 h 110034"/>
                <a:gd name="connsiteX5" fmla="*/ 227133 w 247453"/>
                <a:gd name="connsiteY5" fmla="*/ 14122 h 110034"/>
                <a:gd name="connsiteX0" fmla="*/ 227133 w 247453"/>
                <a:gd name="connsiteY0" fmla="*/ 14122 h 112425"/>
                <a:gd name="connsiteX1" fmla="*/ 240747 w 247453"/>
                <a:gd name="connsiteY1" fmla="*/ 100740 h 112425"/>
                <a:gd name="connsiteX2" fmla="*/ 146160 w 247453"/>
                <a:gd name="connsiteY2" fmla="*/ 104691 h 112425"/>
                <a:gd name="connsiteX3" fmla="*/ 15 w 247453"/>
                <a:gd name="connsiteY3" fmla="*/ 95095 h 112425"/>
                <a:gd name="connsiteX4" fmla="*/ 126411 w 247453"/>
                <a:gd name="connsiteY4" fmla="*/ 8197 h 112425"/>
                <a:gd name="connsiteX5" fmla="*/ 227133 w 247453"/>
                <a:gd name="connsiteY5" fmla="*/ 14122 h 112425"/>
                <a:gd name="connsiteX0" fmla="*/ 227133 w 247453"/>
                <a:gd name="connsiteY0" fmla="*/ 7701 h 106004"/>
                <a:gd name="connsiteX1" fmla="*/ 240747 w 247453"/>
                <a:gd name="connsiteY1" fmla="*/ 94319 h 106004"/>
                <a:gd name="connsiteX2" fmla="*/ 146160 w 247453"/>
                <a:gd name="connsiteY2" fmla="*/ 98270 h 106004"/>
                <a:gd name="connsiteX3" fmla="*/ 15 w 247453"/>
                <a:gd name="connsiteY3" fmla="*/ 88674 h 106004"/>
                <a:gd name="connsiteX4" fmla="*/ 126411 w 247453"/>
                <a:gd name="connsiteY4" fmla="*/ 1776 h 106004"/>
                <a:gd name="connsiteX5" fmla="*/ 227133 w 247453"/>
                <a:gd name="connsiteY5" fmla="*/ 7701 h 106004"/>
                <a:gd name="connsiteX0" fmla="*/ 227132 w 247123"/>
                <a:gd name="connsiteY0" fmla="*/ 9857 h 108160"/>
                <a:gd name="connsiteX1" fmla="*/ 240746 w 247123"/>
                <a:gd name="connsiteY1" fmla="*/ 96475 h 108160"/>
                <a:gd name="connsiteX2" fmla="*/ 146159 w 247123"/>
                <a:gd name="connsiteY2" fmla="*/ 100426 h 108160"/>
                <a:gd name="connsiteX3" fmla="*/ 14 w 247123"/>
                <a:gd name="connsiteY3" fmla="*/ 90830 h 108160"/>
                <a:gd name="connsiteX4" fmla="*/ 135228 w 247123"/>
                <a:gd name="connsiteY4" fmla="*/ 122 h 108160"/>
                <a:gd name="connsiteX5" fmla="*/ 227132 w 247123"/>
                <a:gd name="connsiteY5" fmla="*/ 9857 h 108160"/>
                <a:gd name="connsiteX0" fmla="*/ 227132 w 247520"/>
                <a:gd name="connsiteY0" fmla="*/ 9857 h 108160"/>
                <a:gd name="connsiteX1" fmla="*/ 240746 w 247520"/>
                <a:gd name="connsiteY1" fmla="*/ 96475 h 108160"/>
                <a:gd name="connsiteX2" fmla="*/ 146159 w 247520"/>
                <a:gd name="connsiteY2" fmla="*/ 100426 h 108160"/>
                <a:gd name="connsiteX3" fmla="*/ 14 w 247520"/>
                <a:gd name="connsiteY3" fmla="*/ 90830 h 108160"/>
                <a:gd name="connsiteX4" fmla="*/ 135228 w 247520"/>
                <a:gd name="connsiteY4" fmla="*/ 122 h 108160"/>
                <a:gd name="connsiteX5" fmla="*/ 227132 w 247520"/>
                <a:gd name="connsiteY5" fmla="*/ 9857 h 108160"/>
                <a:gd name="connsiteX0" fmla="*/ 221840 w 245898"/>
                <a:gd name="connsiteY0" fmla="*/ 12067 h 112275"/>
                <a:gd name="connsiteX1" fmla="*/ 240745 w 245898"/>
                <a:gd name="connsiteY1" fmla="*/ 100590 h 112275"/>
                <a:gd name="connsiteX2" fmla="*/ 146158 w 245898"/>
                <a:gd name="connsiteY2" fmla="*/ 104541 h 112275"/>
                <a:gd name="connsiteX3" fmla="*/ 13 w 245898"/>
                <a:gd name="connsiteY3" fmla="*/ 94945 h 112275"/>
                <a:gd name="connsiteX4" fmla="*/ 135227 w 245898"/>
                <a:gd name="connsiteY4" fmla="*/ 4237 h 112275"/>
                <a:gd name="connsiteX5" fmla="*/ 221840 w 245898"/>
                <a:gd name="connsiteY5" fmla="*/ 12067 h 112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898" h="112275">
                  <a:moveTo>
                    <a:pt x="221840" y="12067"/>
                  </a:moveTo>
                  <a:cubicBezTo>
                    <a:pt x="241189" y="9076"/>
                    <a:pt x="253359" y="85178"/>
                    <a:pt x="240745" y="100590"/>
                  </a:cubicBezTo>
                  <a:cubicBezTo>
                    <a:pt x="228131" y="116002"/>
                    <a:pt x="186280" y="105482"/>
                    <a:pt x="146158" y="104541"/>
                  </a:cubicBezTo>
                  <a:cubicBezTo>
                    <a:pt x="106036" y="103600"/>
                    <a:pt x="1330" y="127861"/>
                    <a:pt x="13" y="94945"/>
                  </a:cubicBezTo>
                  <a:cubicBezTo>
                    <a:pt x="-1304" y="79804"/>
                    <a:pt x="98256" y="18050"/>
                    <a:pt x="135227" y="4237"/>
                  </a:cubicBezTo>
                  <a:cubicBezTo>
                    <a:pt x="172198" y="-9576"/>
                    <a:pt x="202491" y="15058"/>
                    <a:pt x="221840" y="12067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5BA4EA24-1DCD-4E7B-9DEC-1CDB289F3253}"/>
                </a:ext>
              </a:extLst>
            </p:cNvPr>
            <p:cNvSpPr/>
            <p:nvPr/>
          </p:nvSpPr>
          <p:spPr>
            <a:xfrm rot="3871900">
              <a:off x="5461514" y="3221846"/>
              <a:ext cx="143560" cy="356577"/>
            </a:xfrm>
            <a:custGeom>
              <a:avLst/>
              <a:gdLst>
                <a:gd name="connsiteX0" fmla="*/ 6457 w 165048"/>
                <a:gd name="connsiteY0" fmla="*/ 44808 h 353407"/>
                <a:gd name="connsiteX1" fmla="*/ 61409 w 165048"/>
                <a:gd name="connsiteY1" fmla="*/ 847 h 353407"/>
                <a:gd name="connsiteX2" fmla="*/ 129550 w 165048"/>
                <a:gd name="connsiteY2" fmla="*/ 31620 h 353407"/>
                <a:gd name="connsiteX3" fmla="*/ 155927 w 165048"/>
                <a:gd name="connsiteY3" fmla="*/ 200872 h 353407"/>
                <a:gd name="connsiteX4" fmla="*/ 160323 w 165048"/>
                <a:gd name="connsiteY4" fmla="*/ 306379 h 353407"/>
                <a:gd name="connsiteX5" fmla="*/ 92182 w 165048"/>
                <a:gd name="connsiteY5" fmla="*/ 352539 h 353407"/>
                <a:gd name="connsiteX6" fmla="*/ 15250 w 165048"/>
                <a:gd name="connsiteY6" fmla="*/ 323964 h 353407"/>
                <a:gd name="connsiteX7" fmla="*/ 2061 w 165048"/>
                <a:gd name="connsiteY7" fmla="*/ 183287 h 353407"/>
                <a:gd name="connsiteX8" fmla="*/ 6457 w 165048"/>
                <a:gd name="connsiteY8" fmla="*/ 44808 h 353407"/>
                <a:gd name="connsiteX0" fmla="*/ 6885 w 165476"/>
                <a:gd name="connsiteY0" fmla="*/ 44808 h 352670"/>
                <a:gd name="connsiteX1" fmla="*/ 61837 w 165476"/>
                <a:gd name="connsiteY1" fmla="*/ 847 h 352670"/>
                <a:gd name="connsiteX2" fmla="*/ 129978 w 165476"/>
                <a:gd name="connsiteY2" fmla="*/ 31620 h 352670"/>
                <a:gd name="connsiteX3" fmla="*/ 156355 w 165476"/>
                <a:gd name="connsiteY3" fmla="*/ 200872 h 352670"/>
                <a:gd name="connsiteX4" fmla="*/ 160751 w 165476"/>
                <a:gd name="connsiteY4" fmla="*/ 306379 h 352670"/>
                <a:gd name="connsiteX5" fmla="*/ 92610 w 165476"/>
                <a:gd name="connsiteY5" fmla="*/ 352539 h 352670"/>
                <a:gd name="connsiteX6" fmla="*/ 22273 w 165476"/>
                <a:gd name="connsiteY6" fmla="*/ 315172 h 352670"/>
                <a:gd name="connsiteX7" fmla="*/ 2489 w 165476"/>
                <a:gd name="connsiteY7" fmla="*/ 183287 h 352670"/>
                <a:gd name="connsiteX8" fmla="*/ 6885 w 165476"/>
                <a:gd name="connsiteY8" fmla="*/ 44808 h 352670"/>
                <a:gd name="connsiteX0" fmla="*/ 6885 w 159537"/>
                <a:gd name="connsiteY0" fmla="*/ 44808 h 352733"/>
                <a:gd name="connsiteX1" fmla="*/ 61837 w 159537"/>
                <a:gd name="connsiteY1" fmla="*/ 847 h 352733"/>
                <a:gd name="connsiteX2" fmla="*/ 129978 w 159537"/>
                <a:gd name="connsiteY2" fmla="*/ 31620 h 352733"/>
                <a:gd name="connsiteX3" fmla="*/ 156355 w 159537"/>
                <a:gd name="connsiteY3" fmla="*/ 200872 h 352733"/>
                <a:gd name="connsiteX4" fmla="*/ 151959 w 159537"/>
                <a:gd name="connsiteY4" fmla="*/ 304181 h 352733"/>
                <a:gd name="connsiteX5" fmla="*/ 92610 w 159537"/>
                <a:gd name="connsiteY5" fmla="*/ 352539 h 352733"/>
                <a:gd name="connsiteX6" fmla="*/ 22273 w 159537"/>
                <a:gd name="connsiteY6" fmla="*/ 315172 h 352733"/>
                <a:gd name="connsiteX7" fmla="*/ 2489 w 159537"/>
                <a:gd name="connsiteY7" fmla="*/ 183287 h 352733"/>
                <a:gd name="connsiteX8" fmla="*/ 6885 w 159537"/>
                <a:gd name="connsiteY8" fmla="*/ 44808 h 352733"/>
                <a:gd name="connsiteX0" fmla="*/ 6885 w 156440"/>
                <a:gd name="connsiteY0" fmla="*/ 44449 h 352374"/>
                <a:gd name="connsiteX1" fmla="*/ 61837 w 156440"/>
                <a:gd name="connsiteY1" fmla="*/ 488 h 352374"/>
                <a:gd name="connsiteX2" fmla="*/ 129978 w 156440"/>
                <a:gd name="connsiteY2" fmla="*/ 31261 h 352374"/>
                <a:gd name="connsiteX3" fmla="*/ 149760 w 156440"/>
                <a:gd name="connsiteY3" fmla="*/ 171938 h 352374"/>
                <a:gd name="connsiteX4" fmla="*/ 151959 w 156440"/>
                <a:gd name="connsiteY4" fmla="*/ 303822 h 352374"/>
                <a:gd name="connsiteX5" fmla="*/ 92610 w 156440"/>
                <a:gd name="connsiteY5" fmla="*/ 352180 h 352374"/>
                <a:gd name="connsiteX6" fmla="*/ 22273 w 156440"/>
                <a:gd name="connsiteY6" fmla="*/ 314813 h 352374"/>
                <a:gd name="connsiteX7" fmla="*/ 2489 w 156440"/>
                <a:gd name="connsiteY7" fmla="*/ 182928 h 352374"/>
                <a:gd name="connsiteX8" fmla="*/ 6885 w 156440"/>
                <a:gd name="connsiteY8" fmla="*/ 44449 h 352374"/>
                <a:gd name="connsiteX0" fmla="*/ 6885 w 153367"/>
                <a:gd name="connsiteY0" fmla="*/ 44449 h 352607"/>
                <a:gd name="connsiteX1" fmla="*/ 61837 w 153367"/>
                <a:gd name="connsiteY1" fmla="*/ 488 h 352607"/>
                <a:gd name="connsiteX2" fmla="*/ 129978 w 153367"/>
                <a:gd name="connsiteY2" fmla="*/ 31261 h 352607"/>
                <a:gd name="connsiteX3" fmla="*/ 149760 w 153367"/>
                <a:gd name="connsiteY3" fmla="*/ 171938 h 352607"/>
                <a:gd name="connsiteX4" fmla="*/ 147562 w 153367"/>
                <a:gd name="connsiteY4" fmla="*/ 297228 h 352607"/>
                <a:gd name="connsiteX5" fmla="*/ 92610 w 153367"/>
                <a:gd name="connsiteY5" fmla="*/ 352180 h 352607"/>
                <a:gd name="connsiteX6" fmla="*/ 22273 w 153367"/>
                <a:gd name="connsiteY6" fmla="*/ 314813 h 352607"/>
                <a:gd name="connsiteX7" fmla="*/ 2489 w 153367"/>
                <a:gd name="connsiteY7" fmla="*/ 182928 h 352607"/>
                <a:gd name="connsiteX8" fmla="*/ 6885 w 153367"/>
                <a:gd name="connsiteY8" fmla="*/ 44449 h 352607"/>
                <a:gd name="connsiteX0" fmla="*/ 7178 w 153660"/>
                <a:gd name="connsiteY0" fmla="*/ 44449 h 352310"/>
                <a:gd name="connsiteX1" fmla="*/ 62130 w 153660"/>
                <a:gd name="connsiteY1" fmla="*/ 488 h 352310"/>
                <a:gd name="connsiteX2" fmla="*/ 130271 w 153660"/>
                <a:gd name="connsiteY2" fmla="*/ 31261 h 352310"/>
                <a:gd name="connsiteX3" fmla="*/ 150053 w 153660"/>
                <a:gd name="connsiteY3" fmla="*/ 171938 h 352310"/>
                <a:gd name="connsiteX4" fmla="*/ 147855 w 153660"/>
                <a:gd name="connsiteY4" fmla="*/ 297228 h 352310"/>
                <a:gd name="connsiteX5" fmla="*/ 92903 w 153660"/>
                <a:gd name="connsiteY5" fmla="*/ 352180 h 352310"/>
                <a:gd name="connsiteX6" fmla="*/ 26962 w 153660"/>
                <a:gd name="connsiteY6" fmla="*/ 308219 h 352310"/>
                <a:gd name="connsiteX7" fmla="*/ 2782 w 153660"/>
                <a:gd name="connsiteY7" fmla="*/ 182928 h 352310"/>
                <a:gd name="connsiteX8" fmla="*/ 7178 w 153660"/>
                <a:gd name="connsiteY8" fmla="*/ 44449 h 352310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82928 h 341473"/>
                <a:gd name="connsiteX8" fmla="*/ 7178 w 153958"/>
                <a:gd name="connsiteY8" fmla="*/ 44449 h 341473"/>
                <a:gd name="connsiteX0" fmla="*/ 5932 w 152712"/>
                <a:gd name="connsiteY0" fmla="*/ 44449 h 341473"/>
                <a:gd name="connsiteX1" fmla="*/ 60884 w 152712"/>
                <a:gd name="connsiteY1" fmla="*/ 488 h 341473"/>
                <a:gd name="connsiteX2" fmla="*/ 129025 w 152712"/>
                <a:gd name="connsiteY2" fmla="*/ 31261 h 341473"/>
                <a:gd name="connsiteX3" fmla="*/ 148807 w 152712"/>
                <a:gd name="connsiteY3" fmla="*/ 171938 h 341473"/>
                <a:gd name="connsiteX4" fmla="*/ 146609 w 152712"/>
                <a:gd name="connsiteY4" fmla="*/ 297228 h 341473"/>
                <a:gd name="connsiteX5" fmla="*/ 87260 w 152712"/>
                <a:gd name="connsiteY5" fmla="*/ 341190 h 341473"/>
                <a:gd name="connsiteX6" fmla="*/ 25716 w 152712"/>
                <a:gd name="connsiteY6" fmla="*/ 308219 h 341473"/>
                <a:gd name="connsiteX7" fmla="*/ 3734 w 152712"/>
                <a:gd name="connsiteY7" fmla="*/ 169740 h 341473"/>
                <a:gd name="connsiteX8" fmla="*/ 5932 w 152712"/>
                <a:gd name="connsiteY8" fmla="*/ 44449 h 341473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69740 h 341473"/>
                <a:gd name="connsiteX8" fmla="*/ 7178 w 153958"/>
                <a:gd name="connsiteY8" fmla="*/ 44449 h 341473"/>
                <a:gd name="connsiteX0" fmla="*/ 6886 w 153666"/>
                <a:gd name="connsiteY0" fmla="*/ 44449 h 341196"/>
                <a:gd name="connsiteX1" fmla="*/ 61838 w 153666"/>
                <a:gd name="connsiteY1" fmla="*/ 488 h 341196"/>
                <a:gd name="connsiteX2" fmla="*/ 129979 w 153666"/>
                <a:gd name="connsiteY2" fmla="*/ 31261 h 341196"/>
                <a:gd name="connsiteX3" fmla="*/ 149761 w 153666"/>
                <a:gd name="connsiteY3" fmla="*/ 171938 h 341196"/>
                <a:gd name="connsiteX4" fmla="*/ 147563 w 153666"/>
                <a:gd name="connsiteY4" fmla="*/ 297228 h 341196"/>
                <a:gd name="connsiteX5" fmla="*/ 88214 w 153666"/>
                <a:gd name="connsiteY5" fmla="*/ 341190 h 341196"/>
                <a:gd name="connsiteX6" fmla="*/ 22274 w 153666"/>
                <a:gd name="connsiteY6" fmla="*/ 295031 h 341196"/>
                <a:gd name="connsiteX7" fmla="*/ 2490 w 153666"/>
                <a:gd name="connsiteY7" fmla="*/ 169740 h 341196"/>
                <a:gd name="connsiteX8" fmla="*/ 6886 w 153666"/>
                <a:gd name="connsiteY8" fmla="*/ 44449 h 341196"/>
                <a:gd name="connsiteX0" fmla="*/ 6886 w 152380"/>
                <a:gd name="connsiteY0" fmla="*/ 44449 h 341216"/>
                <a:gd name="connsiteX1" fmla="*/ 61838 w 152380"/>
                <a:gd name="connsiteY1" fmla="*/ 488 h 341216"/>
                <a:gd name="connsiteX2" fmla="*/ 129979 w 152380"/>
                <a:gd name="connsiteY2" fmla="*/ 31261 h 341216"/>
                <a:gd name="connsiteX3" fmla="*/ 149761 w 152380"/>
                <a:gd name="connsiteY3" fmla="*/ 171938 h 341216"/>
                <a:gd name="connsiteX4" fmla="*/ 145365 w 152380"/>
                <a:gd name="connsiteY4" fmla="*/ 299426 h 341216"/>
                <a:gd name="connsiteX5" fmla="*/ 88214 w 152380"/>
                <a:gd name="connsiteY5" fmla="*/ 341190 h 341216"/>
                <a:gd name="connsiteX6" fmla="*/ 22274 w 152380"/>
                <a:gd name="connsiteY6" fmla="*/ 295031 h 341216"/>
                <a:gd name="connsiteX7" fmla="*/ 2490 w 152380"/>
                <a:gd name="connsiteY7" fmla="*/ 169740 h 341216"/>
                <a:gd name="connsiteX8" fmla="*/ 6886 w 152380"/>
                <a:gd name="connsiteY8" fmla="*/ 44449 h 341216"/>
                <a:gd name="connsiteX0" fmla="*/ 6886 w 152646"/>
                <a:gd name="connsiteY0" fmla="*/ 44449 h 339021"/>
                <a:gd name="connsiteX1" fmla="*/ 61838 w 152646"/>
                <a:gd name="connsiteY1" fmla="*/ 488 h 339021"/>
                <a:gd name="connsiteX2" fmla="*/ 129979 w 152646"/>
                <a:gd name="connsiteY2" fmla="*/ 31261 h 339021"/>
                <a:gd name="connsiteX3" fmla="*/ 149761 w 152646"/>
                <a:gd name="connsiteY3" fmla="*/ 171938 h 339021"/>
                <a:gd name="connsiteX4" fmla="*/ 145365 w 152646"/>
                <a:gd name="connsiteY4" fmla="*/ 299426 h 339021"/>
                <a:gd name="connsiteX5" fmla="*/ 83818 w 152646"/>
                <a:gd name="connsiteY5" fmla="*/ 338991 h 339021"/>
                <a:gd name="connsiteX6" fmla="*/ 22274 w 152646"/>
                <a:gd name="connsiteY6" fmla="*/ 295031 h 339021"/>
                <a:gd name="connsiteX7" fmla="*/ 2490 w 152646"/>
                <a:gd name="connsiteY7" fmla="*/ 169740 h 339021"/>
                <a:gd name="connsiteX8" fmla="*/ 6886 w 152646"/>
                <a:gd name="connsiteY8" fmla="*/ 44449 h 339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2646" h="339021">
                  <a:moveTo>
                    <a:pt x="6886" y="44449"/>
                  </a:moveTo>
                  <a:cubicBezTo>
                    <a:pt x="16777" y="16240"/>
                    <a:pt x="41323" y="2686"/>
                    <a:pt x="61838" y="488"/>
                  </a:cubicBezTo>
                  <a:cubicBezTo>
                    <a:pt x="82354" y="-1710"/>
                    <a:pt x="115325" y="2686"/>
                    <a:pt x="129979" y="31261"/>
                  </a:cubicBezTo>
                  <a:cubicBezTo>
                    <a:pt x="144633" y="59836"/>
                    <a:pt x="147197" y="127244"/>
                    <a:pt x="149761" y="171938"/>
                  </a:cubicBezTo>
                  <a:cubicBezTo>
                    <a:pt x="152325" y="216632"/>
                    <a:pt x="156355" y="271584"/>
                    <a:pt x="145365" y="299426"/>
                  </a:cubicBezTo>
                  <a:cubicBezTo>
                    <a:pt x="134375" y="327268"/>
                    <a:pt x="104333" y="339723"/>
                    <a:pt x="83818" y="338991"/>
                  </a:cubicBezTo>
                  <a:cubicBezTo>
                    <a:pt x="63303" y="338259"/>
                    <a:pt x="37294" y="323240"/>
                    <a:pt x="22274" y="295031"/>
                  </a:cubicBezTo>
                  <a:cubicBezTo>
                    <a:pt x="7254" y="266822"/>
                    <a:pt x="5055" y="211504"/>
                    <a:pt x="2490" y="169740"/>
                  </a:cubicBezTo>
                  <a:cubicBezTo>
                    <a:pt x="-75" y="127976"/>
                    <a:pt x="-3005" y="72658"/>
                    <a:pt x="6886" y="44449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51BDFEA5-399F-46DC-A199-44B7EFBBF5DF}"/>
                </a:ext>
              </a:extLst>
            </p:cNvPr>
            <p:cNvSpPr/>
            <p:nvPr/>
          </p:nvSpPr>
          <p:spPr>
            <a:xfrm rot="6770682">
              <a:off x="5078152" y="3033246"/>
              <a:ext cx="197568" cy="623311"/>
            </a:xfrm>
            <a:custGeom>
              <a:avLst/>
              <a:gdLst>
                <a:gd name="connsiteX0" fmla="*/ 63868 w 187016"/>
                <a:gd name="connsiteY0" fmla="*/ 62019 h 502838"/>
                <a:gd name="connsiteX1" fmla="*/ 86420 w 187016"/>
                <a:gd name="connsiteY1" fmla="*/ 512 h 502838"/>
                <a:gd name="connsiteX2" fmla="*/ 168429 w 187016"/>
                <a:gd name="connsiteY2" fmla="*/ 47667 h 502838"/>
                <a:gd name="connsiteX3" fmla="*/ 156128 w 187016"/>
                <a:gd name="connsiteY3" fmla="*/ 271142 h 502838"/>
                <a:gd name="connsiteX4" fmla="*/ 186881 w 187016"/>
                <a:gd name="connsiteY4" fmla="*/ 412607 h 502838"/>
                <a:gd name="connsiteX5" fmla="*/ 141776 w 187016"/>
                <a:gd name="connsiteY5" fmla="*/ 363402 h 502838"/>
                <a:gd name="connsiteX6" fmla="*/ 162278 w 187016"/>
                <a:gd name="connsiteY6" fmla="*/ 490516 h 502838"/>
                <a:gd name="connsiteX7" fmla="*/ 117173 w 187016"/>
                <a:gd name="connsiteY7" fmla="*/ 394155 h 502838"/>
                <a:gd name="connsiteX8" fmla="*/ 113073 w 187016"/>
                <a:gd name="connsiteY8" fmla="*/ 502817 h 502838"/>
                <a:gd name="connsiteX9" fmla="*/ 86420 w 187016"/>
                <a:gd name="connsiteY9" fmla="*/ 404406 h 502838"/>
                <a:gd name="connsiteX10" fmla="*/ 59767 w 187016"/>
                <a:gd name="connsiteY10" fmla="*/ 500767 h 502838"/>
                <a:gd name="connsiteX11" fmla="*/ 53616 w 187016"/>
                <a:gd name="connsiteY11" fmla="*/ 402356 h 502838"/>
                <a:gd name="connsiteX12" fmla="*/ 311 w 187016"/>
                <a:gd name="connsiteY12" fmla="*/ 433109 h 502838"/>
                <a:gd name="connsiteX13" fmla="*/ 33114 w 187016"/>
                <a:gd name="connsiteY13" fmla="*/ 355201 h 502838"/>
                <a:gd name="connsiteX14" fmla="*/ 63868 w 187016"/>
                <a:gd name="connsiteY14" fmla="*/ 303945 h 502838"/>
                <a:gd name="connsiteX15" fmla="*/ 63868 w 187016"/>
                <a:gd name="connsiteY15" fmla="*/ 62019 h 502838"/>
                <a:gd name="connsiteX0" fmla="*/ 63868 w 187016"/>
                <a:gd name="connsiteY0" fmla="*/ 63996 h 504815"/>
                <a:gd name="connsiteX1" fmla="*/ 113073 w 187016"/>
                <a:gd name="connsiteY1" fmla="*/ 439 h 504815"/>
                <a:gd name="connsiteX2" fmla="*/ 168429 w 187016"/>
                <a:gd name="connsiteY2" fmla="*/ 49644 h 504815"/>
                <a:gd name="connsiteX3" fmla="*/ 156128 w 187016"/>
                <a:gd name="connsiteY3" fmla="*/ 273119 h 504815"/>
                <a:gd name="connsiteX4" fmla="*/ 186881 w 187016"/>
                <a:gd name="connsiteY4" fmla="*/ 414584 h 504815"/>
                <a:gd name="connsiteX5" fmla="*/ 141776 w 187016"/>
                <a:gd name="connsiteY5" fmla="*/ 365379 h 504815"/>
                <a:gd name="connsiteX6" fmla="*/ 162278 w 187016"/>
                <a:gd name="connsiteY6" fmla="*/ 492493 h 504815"/>
                <a:gd name="connsiteX7" fmla="*/ 117173 w 187016"/>
                <a:gd name="connsiteY7" fmla="*/ 396132 h 504815"/>
                <a:gd name="connsiteX8" fmla="*/ 113073 w 187016"/>
                <a:gd name="connsiteY8" fmla="*/ 504794 h 504815"/>
                <a:gd name="connsiteX9" fmla="*/ 86420 w 187016"/>
                <a:gd name="connsiteY9" fmla="*/ 406383 h 504815"/>
                <a:gd name="connsiteX10" fmla="*/ 59767 w 187016"/>
                <a:gd name="connsiteY10" fmla="*/ 502744 h 504815"/>
                <a:gd name="connsiteX11" fmla="*/ 53616 w 187016"/>
                <a:gd name="connsiteY11" fmla="*/ 404333 h 504815"/>
                <a:gd name="connsiteX12" fmla="*/ 311 w 187016"/>
                <a:gd name="connsiteY12" fmla="*/ 435086 h 504815"/>
                <a:gd name="connsiteX13" fmla="*/ 33114 w 187016"/>
                <a:gd name="connsiteY13" fmla="*/ 357178 h 504815"/>
                <a:gd name="connsiteX14" fmla="*/ 63868 w 187016"/>
                <a:gd name="connsiteY14" fmla="*/ 305922 h 504815"/>
                <a:gd name="connsiteX15" fmla="*/ 63868 w 187016"/>
                <a:gd name="connsiteY15" fmla="*/ 63996 h 504815"/>
                <a:gd name="connsiteX0" fmla="*/ 57718 w 187016"/>
                <a:gd name="connsiteY0" fmla="*/ 53366 h 504437"/>
                <a:gd name="connsiteX1" fmla="*/ 113073 w 187016"/>
                <a:gd name="connsiteY1" fmla="*/ 61 h 504437"/>
                <a:gd name="connsiteX2" fmla="*/ 168429 w 187016"/>
                <a:gd name="connsiteY2" fmla="*/ 49266 h 504437"/>
                <a:gd name="connsiteX3" fmla="*/ 156128 w 187016"/>
                <a:gd name="connsiteY3" fmla="*/ 272741 h 504437"/>
                <a:gd name="connsiteX4" fmla="*/ 186881 w 187016"/>
                <a:gd name="connsiteY4" fmla="*/ 414206 h 504437"/>
                <a:gd name="connsiteX5" fmla="*/ 141776 w 187016"/>
                <a:gd name="connsiteY5" fmla="*/ 365001 h 504437"/>
                <a:gd name="connsiteX6" fmla="*/ 162278 w 187016"/>
                <a:gd name="connsiteY6" fmla="*/ 492115 h 504437"/>
                <a:gd name="connsiteX7" fmla="*/ 117173 w 187016"/>
                <a:gd name="connsiteY7" fmla="*/ 395754 h 504437"/>
                <a:gd name="connsiteX8" fmla="*/ 113073 w 187016"/>
                <a:gd name="connsiteY8" fmla="*/ 504416 h 504437"/>
                <a:gd name="connsiteX9" fmla="*/ 86420 w 187016"/>
                <a:gd name="connsiteY9" fmla="*/ 406005 h 504437"/>
                <a:gd name="connsiteX10" fmla="*/ 59767 w 187016"/>
                <a:gd name="connsiteY10" fmla="*/ 502366 h 504437"/>
                <a:gd name="connsiteX11" fmla="*/ 53616 w 187016"/>
                <a:gd name="connsiteY11" fmla="*/ 403955 h 504437"/>
                <a:gd name="connsiteX12" fmla="*/ 311 w 187016"/>
                <a:gd name="connsiteY12" fmla="*/ 434708 h 504437"/>
                <a:gd name="connsiteX13" fmla="*/ 33114 w 187016"/>
                <a:gd name="connsiteY13" fmla="*/ 356800 h 504437"/>
                <a:gd name="connsiteX14" fmla="*/ 63868 w 187016"/>
                <a:gd name="connsiteY14" fmla="*/ 305544 h 504437"/>
                <a:gd name="connsiteX15" fmla="*/ 57718 w 187016"/>
                <a:gd name="connsiteY15" fmla="*/ 53366 h 5044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9767 w 189311"/>
                <a:gd name="connsiteY10" fmla="*/ 5028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57718 w 189311"/>
                <a:gd name="connsiteY0" fmla="*/ 53866 h 504917"/>
                <a:gd name="connsiteX1" fmla="*/ 113073 w 189311"/>
                <a:gd name="connsiteY1" fmla="*/ 561 h 504917"/>
                <a:gd name="connsiteX2" fmla="*/ 170479 w 189311"/>
                <a:gd name="connsiteY2" fmla="*/ 43615 h 504917"/>
                <a:gd name="connsiteX3" fmla="*/ 156128 w 189311"/>
                <a:gd name="connsiteY3" fmla="*/ 273241 h 504917"/>
                <a:gd name="connsiteX4" fmla="*/ 186881 w 189311"/>
                <a:gd name="connsiteY4" fmla="*/ 414706 h 504917"/>
                <a:gd name="connsiteX5" fmla="*/ 141776 w 189311"/>
                <a:gd name="connsiteY5" fmla="*/ 365501 h 504917"/>
                <a:gd name="connsiteX6" fmla="*/ 162278 w 189311"/>
                <a:gd name="connsiteY6" fmla="*/ 492615 h 504917"/>
                <a:gd name="connsiteX7" fmla="*/ 117173 w 189311"/>
                <a:gd name="connsiteY7" fmla="*/ 396254 h 504917"/>
                <a:gd name="connsiteX8" fmla="*/ 113073 w 189311"/>
                <a:gd name="connsiteY8" fmla="*/ 504916 h 504917"/>
                <a:gd name="connsiteX9" fmla="*/ 86420 w 189311"/>
                <a:gd name="connsiteY9" fmla="*/ 406505 h 504917"/>
                <a:gd name="connsiteX10" fmla="*/ 70019 w 189311"/>
                <a:gd name="connsiteY10" fmla="*/ 504917 h 504917"/>
                <a:gd name="connsiteX11" fmla="*/ 53616 w 189311"/>
                <a:gd name="connsiteY11" fmla="*/ 404455 h 504917"/>
                <a:gd name="connsiteX12" fmla="*/ 311 w 189311"/>
                <a:gd name="connsiteY12" fmla="*/ 435208 h 504917"/>
                <a:gd name="connsiteX13" fmla="*/ 33114 w 189311"/>
                <a:gd name="connsiteY13" fmla="*/ 357300 h 504917"/>
                <a:gd name="connsiteX14" fmla="*/ 63868 w 189311"/>
                <a:gd name="connsiteY14" fmla="*/ 306044 h 504917"/>
                <a:gd name="connsiteX15" fmla="*/ 57718 w 189311"/>
                <a:gd name="connsiteY15" fmla="*/ 53866 h 504917"/>
                <a:gd name="connsiteX0" fmla="*/ 57718 w 189311"/>
                <a:gd name="connsiteY0" fmla="*/ 53866 h 504958"/>
                <a:gd name="connsiteX1" fmla="*/ 113073 w 189311"/>
                <a:gd name="connsiteY1" fmla="*/ 561 h 504958"/>
                <a:gd name="connsiteX2" fmla="*/ 170479 w 189311"/>
                <a:gd name="connsiteY2" fmla="*/ 43615 h 504958"/>
                <a:gd name="connsiteX3" fmla="*/ 156128 w 189311"/>
                <a:gd name="connsiteY3" fmla="*/ 273241 h 504958"/>
                <a:gd name="connsiteX4" fmla="*/ 186881 w 189311"/>
                <a:gd name="connsiteY4" fmla="*/ 414706 h 504958"/>
                <a:gd name="connsiteX5" fmla="*/ 141776 w 189311"/>
                <a:gd name="connsiteY5" fmla="*/ 365501 h 504958"/>
                <a:gd name="connsiteX6" fmla="*/ 162278 w 189311"/>
                <a:gd name="connsiteY6" fmla="*/ 492615 h 504958"/>
                <a:gd name="connsiteX7" fmla="*/ 117173 w 189311"/>
                <a:gd name="connsiteY7" fmla="*/ 396254 h 504958"/>
                <a:gd name="connsiteX8" fmla="*/ 113073 w 189311"/>
                <a:gd name="connsiteY8" fmla="*/ 504916 h 504958"/>
                <a:gd name="connsiteX9" fmla="*/ 86420 w 189311"/>
                <a:gd name="connsiteY9" fmla="*/ 406505 h 504958"/>
                <a:gd name="connsiteX10" fmla="*/ 70019 w 189311"/>
                <a:gd name="connsiteY10" fmla="*/ 504917 h 504958"/>
                <a:gd name="connsiteX11" fmla="*/ 53616 w 189311"/>
                <a:gd name="connsiteY11" fmla="*/ 404455 h 504958"/>
                <a:gd name="connsiteX12" fmla="*/ 311 w 189311"/>
                <a:gd name="connsiteY12" fmla="*/ 435208 h 504958"/>
                <a:gd name="connsiteX13" fmla="*/ 33114 w 189311"/>
                <a:gd name="connsiteY13" fmla="*/ 357300 h 504958"/>
                <a:gd name="connsiteX14" fmla="*/ 63868 w 189311"/>
                <a:gd name="connsiteY14" fmla="*/ 306044 h 504958"/>
                <a:gd name="connsiteX15" fmla="*/ 57718 w 189311"/>
                <a:gd name="connsiteY15" fmla="*/ 53866 h 504958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5667 w 189311"/>
                <a:gd name="connsiteY10" fmla="*/ 4987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62647 w 194240"/>
                <a:gd name="connsiteY0" fmla="*/ 53866 h 504916"/>
                <a:gd name="connsiteX1" fmla="*/ 118002 w 194240"/>
                <a:gd name="connsiteY1" fmla="*/ 561 h 504916"/>
                <a:gd name="connsiteX2" fmla="*/ 175408 w 194240"/>
                <a:gd name="connsiteY2" fmla="*/ 43615 h 504916"/>
                <a:gd name="connsiteX3" fmla="*/ 161057 w 194240"/>
                <a:gd name="connsiteY3" fmla="*/ 273241 h 504916"/>
                <a:gd name="connsiteX4" fmla="*/ 191810 w 194240"/>
                <a:gd name="connsiteY4" fmla="*/ 414706 h 504916"/>
                <a:gd name="connsiteX5" fmla="*/ 146705 w 194240"/>
                <a:gd name="connsiteY5" fmla="*/ 365501 h 504916"/>
                <a:gd name="connsiteX6" fmla="*/ 167207 w 194240"/>
                <a:gd name="connsiteY6" fmla="*/ 492615 h 504916"/>
                <a:gd name="connsiteX7" fmla="*/ 122102 w 194240"/>
                <a:gd name="connsiteY7" fmla="*/ 396254 h 504916"/>
                <a:gd name="connsiteX8" fmla="*/ 118002 w 194240"/>
                <a:gd name="connsiteY8" fmla="*/ 504916 h 504916"/>
                <a:gd name="connsiteX9" fmla="*/ 91349 w 194240"/>
                <a:gd name="connsiteY9" fmla="*/ 406505 h 504916"/>
                <a:gd name="connsiteX10" fmla="*/ 60596 w 194240"/>
                <a:gd name="connsiteY10" fmla="*/ 498766 h 504916"/>
                <a:gd name="connsiteX11" fmla="*/ 58545 w 194240"/>
                <a:gd name="connsiteY11" fmla="*/ 404455 h 504916"/>
                <a:gd name="connsiteX12" fmla="*/ 5240 w 194240"/>
                <a:gd name="connsiteY12" fmla="*/ 435208 h 504916"/>
                <a:gd name="connsiteX13" fmla="*/ 38043 w 194240"/>
                <a:gd name="connsiteY13" fmla="*/ 357300 h 504916"/>
                <a:gd name="connsiteX14" fmla="*/ 68797 w 194240"/>
                <a:gd name="connsiteY14" fmla="*/ 306044 h 504916"/>
                <a:gd name="connsiteX15" fmla="*/ 62647 w 194240"/>
                <a:gd name="connsiteY15" fmla="*/ 53866 h 504916"/>
                <a:gd name="connsiteX0" fmla="*/ 55316 w 186909"/>
                <a:gd name="connsiteY0" fmla="*/ 53866 h 504916"/>
                <a:gd name="connsiteX1" fmla="*/ 110671 w 186909"/>
                <a:gd name="connsiteY1" fmla="*/ 561 h 504916"/>
                <a:gd name="connsiteX2" fmla="*/ 168077 w 186909"/>
                <a:gd name="connsiteY2" fmla="*/ 43615 h 504916"/>
                <a:gd name="connsiteX3" fmla="*/ 153726 w 186909"/>
                <a:gd name="connsiteY3" fmla="*/ 273241 h 504916"/>
                <a:gd name="connsiteX4" fmla="*/ 184479 w 186909"/>
                <a:gd name="connsiteY4" fmla="*/ 414706 h 504916"/>
                <a:gd name="connsiteX5" fmla="*/ 139374 w 186909"/>
                <a:gd name="connsiteY5" fmla="*/ 365501 h 504916"/>
                <a:gd name="connsiteX6" fmla="*/ 159876 w 186909"/>
                <a:gd name="connsiteY6" fmla="*/ 492615 h 504916"/>
                <a:gd name="connsiteX7" fmla="*/ 114771 w 186909"/>
                <a:gd name="connsiteY7" fmla="*/ 396254 h 504916"/>
                <a:gd name="connsiteX8" fmla="*/ 110671 w 186909"/>
                <a:gd name="connsiteY8" fmla="*/ 504916 h 504916"/>
                <a:gd name="connsiteX9" fmla="*/ 84018 w 186909"/>
                <a:gd name="connsiteY9" fmla="*/ 406505 h 504916"/>
                <a:gd name="connsiteX10" fmla="*/ 53265 w 186909"/>
                <a:gd name="connsiteY10" fmla="*/ 498766 h 504916"/>
                <a:gd name="connsiteX11" fmla="*/ 51214 w 186909"/>
                <a:gd name="connsiteY11" fmla="*/ 404455 h 504916"/>
                <a:gd name="connsiteX12" fmla="*/ 6110 w 186909"/>
                <a:gd name="connsiteY12" fmla="*/ 420856 h 504916"/>
                <a:gd name="connsiteX13" fmla="*/ 30712 w 186909"/>
                <a:gd name="connsiteY13" fmla="*/ 357300 h 504916"/>
                <a:gd name="connsiteX14" fmla="*/ 61466 w 186909"/>
                <a:gd name="connsiteY14" fmla="*/ 306044 h 504916"/>
                <a:gd name="connsiteX15" fmla="*/ 55316 w 186909"/>
                <a:gd name="connsiteY15" fmla="*/ 53866 h 504916"/>
                <a:gd name="connsiteX0" fmla="*/ 49504 w 181097"/>
                <a:gd name="connsiteY0" fmla="*/ 53866 h 504916"/>
                <a:gd name="connsiteX1" fmla="*/ 104859 w 181097"/>
                <a:gd name="connsiteY1" fmla="*/ 561 h 504916"/>
                <a:gd name="connsiteX2" fmla="*/ 162265 w 181097"/>
                <a:gd name="connsiteY2" fmla="*/ 43615 h 504916"/>
                <a:gd name="connsiteX3" fmla="*/ 147914 w 181097"/>
                <a:gd name="connsiteY3" fmla="*/ 273241 h 504916"/>
                <a:gd name="connsiteX4" fmla="*/ 178667 w 181097"/>
                <a:gd name="connsiteY4" fmla="*/ 414706 h 504916"/>
                <a:gd name="connsiteX5" fmla="*/ 133562 w 181097"/>
                <a:gd name="connsiteY5" fmla="*/ 365501 h 504916"/>
                <a:gd name="connsiteX6" fmla="*/ 154064 w 181097"/>
                <a:gd name="connsiteY6" fmla="*/ 492615 h 504916"/>
                <a:gd name="connsiteX7" fmla="*/ 108959 w 181097"/>
                <a:gd name="connsiteY7" fmla="*/ 396254 h 504916"/>
                <a:gd name="connsiteX8" fmla="*/ 104859 w 181097"/>
                <a:gd name="connsiteY8" fmla="*/ 504916 h 504916"/>
                <a:gd name="connsiteX9" fmla="*/ 78206 w 181097"/>
                <a:gd name="connsiteY9" fmla="*/ 406505 h 504916"/>
                <a:gd name="connsiteX10" fmla="*/ 47453 w 181097"/>
                <a:gd name="connsiteY10" fmla="*/ 498766 h 504916"/>
                <a:gd name="connsiteX11" fmla="*/ 41301 w 181097"/>
                <a:gd name="connsiteY11" fmla="*/ 400354 h 504916"/>
                <a:gd name="connsiteX12" fmla="*/ 298 w 181097"/>
                <a:gd name="connsiteY12" fmla="*/ 420856 h 504916"/>
                <a:gd name="connsiteX13" fmla="*/ 24900 w 181097"/>
                <a:gd name="connsiteY13" fmla="*/ 357300 h 504916"/>
                <a:gd name="connsiteX14" fmla="*/ 55654 w 181097"/>
                <a:gd name="connsiteY14" fmla="*/ 306044 h 504916"/>
                <a:gd name="connsiteX15" fmla="*/ 49504 w 181097"/>
                <a:gd name="connsiteY15" fmla="*/ 53866 h 504916"/>
                <a:gd name="connsiteX0" fmla="*/ 52664 w 184257"/>
                <a:gd name="connsiteY0" fmla="*/ 53866 h 504916"/>
                <a:gd name="connsiteX1" fmla="*/ 108019 w 184257"/>
                <a:gd name="connsiteY1" fmla="*/ 561 h 504916"/>
                <a:gd name="connsiteX2" fmla="*/ 165425 w 184257"/>
                <a:gd name="connsiteY2" fmla="*/ 43615 h 504916"/>
                <a:gd name="connsiteX3" fmla="*/ 151074 w 184257"/>
                <a:gd name="connsiteY3" fmla="*/ 273241 h 504916"/>
                <a:gd name="connsiteX4" fmla="*/ 181827 w 184257"/>
                <a:gd name="connsiteY4" fmla="*/ 414706 h 504916"/>
                <a:gd name="connsiteX5" fmla="*/ 136722 w 184257"/>
                <a:gd name="connsiteY5" fmla="*/ 365501 h 504916"/>
                <a:gd name="connsiteX6" fmla="*/ 157224 w 184257"/>
                <a:gd name="connsiteY6" fmla="*/ 492615 h 504916"/>
                <a:gd name="connsiteX7" fmla="*/ 112119 w 184257"/>
                <a:gd name="connsiteY7" fmla="*/ 396254 h 504916"/>
                <a:gd name="connsiteX8" fmla="*/ 108019 w 184257"/>
                <a:gd name="connsiteY8" fmla="*/ 504916 h 504916"/>
                <a:gd name="connsiteX9" fmla="*/ 81366 w 184257"/>
                <a:gd name="connsiteY9" fmla="*/ 406505 h 504916"/>
                <a:gd name="connsiteX10" fmla="*/ 50613 w 184257"/>
                <a:gd name="connsiteY10" fmla="*/ 498766 h 504916"/>
                <a:gd name="connsiteX11" fmla="*/ 44461 w 184257"/>
                <a:gd name="connsiteY11" fmla="*/ 400354 h 504916"/>
                <a:gd name="connsiteX12" fmla="*/ 3458 w 184257"/>
                <a:gd name="connsiteY12" fmla="*/ 420856 h 504916"/>
                <a:gd name="connsiteX13" fmla="*/ 28060 w 184257"/>
                <a:gd name="connsiteY13" fmla="*/ 357300 h 504916"/>
                <a:gd name="connsiteX14" fmla="*/ 58814 w 184257"/>
                <a:gd name="connsiteY14" fmla="*/ 306044 h 504916"/>
                <a:gd name="connsiteX15" fmla="*/ 52664 w 184257"/>
                <a:gd name="connsiteY15" fmla="*/ 53866 h 504916"/>
                <a:gd name="connsiteX0" fmla="*/ 52664 w 181873"/>
                <a:gd name="connsiteY0" fmla="*/ 53866 h 504916"/>
                <a:gd name="connsiteX1" fmla="*/ 108019 w 181873"/>
                <a:gd name="connsiteY1" fmla="*/ 561 h 504916"/>
                <a:gd name="connsiteX2" fmla="*/ 165425 w 181873"/>
                <a:gd name="connsiteY2" fmla="*/ 43615 h 504916"/>
                <a:gd name="connsiteX3" fmla="*/ 151074 w 181873"/>
                <a:gd name="connsiteY3" fmla="*/ 273241 h 504916"/>
                <a:gd name="connsiteX4" fmla="*/ 181827 w 181873"/>
                <a:gd name="connsiteY4" fmla="*/ 414706 h 504916"/>
                <a:gd name="connsiteX5" fmla="*/ 142873 w 181873"/>
                <a:gd name="connsiteY5" fmla="*/ 377802 h 504916"/>
                <a:gd name="connsiteX6" fmla="*/ 157224 w 181873"/>
                <a:gd name="connsiteY6" fmla="*/ 492615 h 504916"/>
                <a:gd name="connsiteX7" fmla="*/ 112119 w 181873"/>
                <a:gd name="connsiteY7" fmla="*/ 396254 h 504916"/>
                <a:gd name="connsiteX8" fmla="*/ 108019 w 181873"/>
                <a:gd name="connsiteY8" fmla="*/ 504916 h 504916"/>
                <a:gd name="connsiteX9" fmla="*/ 81366 w 181873"/>
                <a:gd name="connsiteY9" fmla="*/ 406505 h 504916"/>
                <a:gd name="connsiteX10" fmla="*/ 50613 w 181873"/>
                <a:gd name="connsiteY10" fmla="*/ 498766 h 504916"/>
                <a:gd name="connsiteX11" fmla="*/ 44461 w 181873"/>
                <a:gd name="connsiteY11" fmla="*/ 400354 h 504916"/>
                <a:gd name="connsiteX12" fmla="*/ 3458 w 181873"/>
                <a:gd name="connsiteY12" fmla="*/ 420856 h 504916"/>
                <a:gd name="connsiteX13" fmla="*/ 28060 w 181873"/>
                <a:gd name="connsiteY13" fmla="*/ 357300 h 504916"/>
                <a:gd name="connsiteX14" fmla="*/ 58814 w 181873"/>
                <a:gd name="connsiteY14" fmla="*/ 306044 h 504916"/>
                <a:gd name="connsiteX15" fmla="*/ 52664 w 181873"/>
                <a:gd name="connsiteY15" fmla="*/ 53866 h 504916"/>
                <a:gd name="connsiteX0" fmla="*/ 52664 w 181839"/>
                <a:gd name="connsiteY0" fmla="*/ 53866 h 504916"/>
                <a:gd name="connsiteX1" fmla="*/ 108019 w 181839"/>
                <a:gd name="connsiteY1" fmla="*/ 561 h 504916"/>
                <a:gd name="connsiteX2" fmla="*/ 165425 w 181839"/>
                <a:gd name="connsiteY2" fmla="*/ 43615 h 504916"/>
                <a:gd name="connsiteX3" fmla="*/ 151074 w 181839"/>
                <a:gd name="connsiteY3" fmla="*/ 273241 h 504916"/>
                <a:gd name="connsiteX4" fmla="*/ 181827 w 181839"/>
                <a:gd name="connsiteY4" fmla="*/ 414706 h 504916"/>
                <a:gd name="connsiteX5" fmla="*/ 146973 w 181839"/>
                <a:gd name="connsiteY5" fmla="*/ 386003 h 504916"/>
                <a:gd name="connsiteX6" fmla="*/ 157224 w 181839"/>
                <a:gd name="connsiteY6" fmla="*/ 492615 h 504916"/>
                <a:gd name="connsiteX7" fmla="*/ 112119 w 181839"/>
                <a:gd name="connsiteY7" fmla="*/ 396254 h 504916"/>
                <a:gd name="connsiteX8" fmla="*/ 108019 w 181839"/>
                <a:gd name="connsiteY8" fmla="*/ 504916 h 504916"/>
                <a:gd name="connsiteX9" fmla="*/ 81366 w 181839"/>
                <a:gd name="connsiteY9" fmla="*/ 406505 h 504916"/>
                <a:gd name="connsiteX10" fmla="*/ 50613 w 181839"/>
                <a:gd name="connsiteY10" fmla="*/ 498766 h 504916"/>
                <a:gd name="connsiteX11" fmla="*/ 44461 w 181839"/>
                <a:gd name="connsiteY11" fmla="*/ 400354 h 504916"/>
                <a:gd name="connsiteX12" fmla="*/ 3458 w 181839"/>
                <a:gd name="connsiteY12" fmla="*/ 420856 h 504916"/>
                <a:gd name="connsiteX13" fmla="*/ 28060 w 181839"/>
                <a:gd name="connsiteY13" fmla="*/ 357300 h 504916"/>
                <a:gd name="connsiteX14" fmla="*/ 58814 w 181839"/>
                <a:gd name="connsiteY14" fmla="*/ 306044 h 504916"/>
                <a:gd name="connsiteX15" fmla="*/ 52664 w 181839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270875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9467 h 510517"/>
                <a:gd name="connsiteX1" fmla="*/ 100203 w 183758"/>
                <a:gd name="connsiteY1" fmla="*/ 301 h 510517"/>
                <a:gd name="connsiteX2" fmla="*/ 165425 w 183758"/>
                <a:gd name="connsiteY2" fmla="*/ 49216 h 510517"/>
                <a:gd name="connsiteX3" fmla="*/ 151074 w 183758"/>
                <a:gd name="connsiteY3" fmla="*/ 278842 h 510517"/>
                <a:gd name="connsiteX4" fmla="*/ 181827 w 183758"/>
                <a:gd name="connsiteY4" fmla="*/ 420307 h 510517"/>
                <a:gd name="connsiteX5" fmla="*/ 146973 w 183758"/>
                <a:gd name="connsiteY5" fmla="*/ 391604 h 510517"/>
                <a:gd name="connsiteX6" fmla="*/ 157224 w 183758"/>
                <a:gd name="connsiteY6" fmla="*/ 498216 h 510517"/>
                <a:gd name="connsiteX7" fmla="*/ 112119 w 183758"/>
                <a:gd name="connsiteY7" fmla="*/ 401855 h 510517"/>
                <a:gd name="connsiteX8" fmla="*/ 108019 w 183758"/>
                <a:gd name="connsiteY8" fmla="*/ 510517 h 510517"/>
                <a:gd name="connsiteX9" fmla="*/ 81366 w 183758"/>
                <a:gd name="connsiteY9" fmla="*/ 412106 h 510517"/>
                <a:gd name="connsiteX10" fmla="*/ 50613 w 183758"/>
                <a:gd name="connsiteY10" fmla="*/ 504367 h 510517"/>
                <a:gd name="connsiteX11" fmla="*/ 44461 w 183758"/>
                <a:gd name="connsiteY11" fmla="*/ 405955 h 510517"/>
                <a:gd name="connsiteX12" fmla="*/ 3458 w 183758"/>
                <a:gd name="connsiteY12" fmla="*/ 426457 h 510517"/>
                <a:gd name="connsiteX13" fmla="*/ 28060 w 183758"/>
                <a:gd name="connsiteY13" fmla="*/ 362901 h 510517"/>
                <a:gd name="connsiteX14" fmla="*/ 56860 w 183758"/>
                <a:gd name="connsiteY14" fmla="*/ 233491 h 510517"/>
                <a:gd name="connsiteX15" fmla="*/ 52664 w 183758"/>
                <a:gd name="connsiteY15" fmla="*/ 59467 h 510517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85"/>
                <a:gd name="connsiteX1" fmla="*/ 100203 w 183622"/>
                <a:gd name="connsiteY1" fmla="*/ 555 h 510785"/>
                <a:gd name="connsiteX2" fmla="*/ 165425 w 183622"/>
                <a:gd name="connsiteY2" fmla="*/ 49470 h 510785"/>
                <a:gd name="connsiteX3" fmla="*/ 151074 w 183622"/>
                <a:gd name="connsiteY3" fmla="*/ 310357 h 510785"/>
                <a:gd name="connsiteX4" fmla="*/ 181827 w 183622"/>
                <a:gd name="connsiteY4" fmla="*/ 420561 h 510785"/>
                <a:gd name="connsiteX5" fmla="*/ 146973 w 183622"/>
                <a:gd name="connsiteY5" fmla="*/ 391858 h 510785"/>
                <a:gd name="connsiteX6" fmla="*/ 157224 w 183622"/>
                <a:gd name="connsiteY6" fmla="*/ 498470 h 510785"/>
                <a:gd name="connsiteX7" fmla="*/ 112119 w 183622"/>
                <a:gd name="connsiteY7" fmla="*/ 402109 h 510785"/>
                <a:gd name="connsiteX8" fmla="*/ 108019 w 183622"/>
                <a:gd name="connsiteY8" fmla="*/ 510771 h 510785"/>
                <a:gd name="connsiteX9" fmla="*/ 77459 w 183622"/>
                <a:gd name="connsiteY9" fmla="*/ 410406 h 510785"/>
                <a:gd name="connsiteX10" fmla="*/ 50613 w 183622"/>
                <a:gd name="connsiteY10" fmla="*/ 504621 h 510785"/>
                <a:gd name="connsiteX11" fmla="*/ 44461 w 183622"/>
                <a:gd name="connsiteY11" fmla="*/ 406209 h 510785"/>
                <a:gd name="connsiteX12" fmla="*/ 3458 w 183622"/>
                <a:gd name="connsiteY12" fmla="*/ 426711 h 510785"/>
                <a:gd name="connsiteX13" fmla="*/ 28060 w 183622"/>
                <a:gd name="connsiteY13" fmla="*/ 363155 h 510785"/>
                <a:gd name="connsiteX14" fmla="*/ 56860 w 183622"/>
                <a:gd name="connsiteY14" fmla="*/ 233745 h 510785"/>
                <a:gd name="connsiteX15" fmla="*/ 52664 w 183622"/>
                <a:gd name="connsiteY15" fmla="*/ 59721 h 510785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94408 h 545501"/>
                <a:gd name="connsiteX1" fmla="*/ 102157 w 183622"/>
                <a:gd name="connsiteY1" fmla="*/ 73 h 545501"/>
                <a:gd name="connsiteX2" fmla="*/ 165425 w 183622"/>
                <a:gd name="connsiteY2" fmla="*/ 84157 h 545501"/>
                <a:gd name="connsiteX3" fmla="*/ 151074 w 183622"/>
                <a:gd name="connsiteY3" fmla="*/ 345044 h 545501"/>
                <a:gd name="connsiteX4" fmla="*/ 181827 w 183622"/>
                <a:gd name="connsiteY4" fmla="*/ 455248 h 545501"/>
                <a:gd name="connsiteX5" fmla="*/ 146973 w 183622"/>
                <a:gd name="connsiteY5" fmla="*/ 426545 h 545501"/>
                <a:gd name="connsiteX6" fmla="*/ 157224 w 183622"/>
                <a:gd name="connsiteY6" fmla="*/ 533157 h 545501"/>
                <a:gd name="connsiteX7" fmla="*/ 112119 w 183622"/>
                <a:gd name="connsiteY7" fmla="*/ 436796 h 545501"/>
                <a:gd name="connsiteX8" fmla="*/ 108019 w 183622"/>
                <a:gd name="connsiteY8" fmla="*/ 545458 h 545501"/>
                <a:gd name="connsiteX9" fmla="*/ 77459 w 183622"/>
                <a:gd name="connsiteY9" fmla="*/ 445093 h 545501"/>
                <a:gd name="connsiteX10" fmla="*/ 50613 w 183622"/>
                <a:gd name="connsiteY10" fmla="*/ 539308 h 545501"/>
                <a:gd name="connsiteX11" fmla="*/ 44461 w 183622"/>
                <a:gd name="connsiteY11" fmla="*/ 440896 h 545501"/>
                <a:gd name="connsiteX12" fmla="*/ 3458 w 183622"/>
                <a:gd name="connsiteY12" fmla="*/ 461398 h 545501"/>
                <a:gd name="connsiteX13" fmla="*/ 28060 w 183622"/>
                <a:gd name="connsiteY13" fmla="*/ 397842 h 545501"/>
                <a:gd name="connsiteX14" fmla="*/ 56860 w 183622"/>
                <a:gd name="connsiteY14" fmla="*/ 268432 h 545501"/>
                <a:gd name="connsiteX15" fmla="*/ 52664 w 183622"/>
                <a:gd name="connsiteY15" fmla="*/ 94408 h 545501"/>
                <a:gd name="connsiteX0" fmla="*/ 52664 w 183622"/>
                <a:gd name="connsiteY0" fmla="*/ 99119 h 550212"/>
                <a:gd name="connsiteX1" fmla="*/ 102157 w 183622"/>
                <a:gd name="connsiteY1" fmla="*/ 4784 h 550212"/>
                <a:gd name="connsiteX2" fmla="*/ 165425 w 183622"/>
                <a:gd name="connsiteY2" fmla="*/ 49791 h 550212"/>
                <a:gd name="connsiteX3" fmla="*/ 151074 w 183622"/>
                <a:gd name="connsiteY3" fmla="*/ 349755 h 550212"/>
                <a:gd name="connsiteX4" fmla="*/ 181827 w 183622"/>
                <a:gd name="connsiteY4" fmla="*/ 459959 h 550212"/>
                <a:gd name="connsiteX5" fmla="*/ 146973 w 183622"/>
                <a:gd name="connsiteY5" fmla="*/ 431256 h 550212"/>
                <a:gd name="connsiteX6" fmla="*/ 157224 w 183622"/>
                <a:gd name="connsiteY6" fmla="*/ 537868 h 550212"/>
                <a:gd name="connsiteX7" fmla="*/ 112119 w 183622"/>
                <a:gd name="connsiteY7" fmla="*/ 441507 h 550212"/>
                <a:gd name="connsiteX8" fmla="*/ 108019 w 183622"/>
                <a:gd name="connsiteY8" fmla="*/ 550169 h 550212"/>
                <a:gd name="connsiteX9" fmla="*/ 77459 w 183622"/>
                <a:gd name="connsiteY9" fmla="*/ 449804 h 550212"/>
                <a:gd name="connsiteX10" fmla="*/ 50613 w 183622"/>
                <a:gd name="connsiteY10" fmla="*/ 544019 h 550212"/>
                <a:gd name="connsiteX11" fmla="*/ 44461 w 183622"/>
                <a:gd name="connsiteY11" fmla="*/ 445607 h 550212"/>
                <a:gd name="connsiteX12" fmla="*/ 3458 w 183622"/>
                <a:gd name="connsiteY12" fmla="*/ 466109 h 550212"/>
                <a:gd name="connsiteX13" fmla="*/ 28060 w 183622"/>
                <a:gd name="connsiteY13" fmla="*/ 402553 h 550212"/>
                <a:gd name="connsiteX14" fmla="*/ 56860 w 183622"/>
                <a:gd name="connsiteY14" fmla="*/ 273143 h 550212"/>
                <a:gd name="connsiteX15" fmla="*/ 52664 w 183622"/>
                <a:gd name="connsiteY15" fmla="*/ 99119 h 550212"/>
                <a:gd name="connsiteX0" fmla="*/ 52664 w 183622"/>
                <a:gd name="connsiteY0" fmla="*/ 52963 h 547041"/>
                <a:gd name="connsiteX1" fmla="*/ 102157 w 183622"/>
                <a:gd name="connsiteY1" fmla="*/ 1613 h 547041"/>
                <a:gd name="connsiteX2" fmla="*/ 165425 w 183622"/>
                <a:gd name="connsiteY2" fmla="*/ 46620 h 547041"/>
                <a:gd name="connsiteX3" fmla="*/ 151074 w 183622"/>
                <a:gd name="connsiteY3" fmla="*/ 346584 h 547041"/>
                <a:gd name="connsiteX4" fmla="*/ 181827 w 183622"/>
                <a:gd name="connsiteY4" fmla="*/ 456788 h 547041"/>
                <a:gd name="connsiteX5" fmla="*/ 146973 w 183622"/>
                <a:gd name="connsiteY5" fmla="*/ 428085 h 547041"/>
                <a:gd name="connsiteX6" fmla="*/ 157224 w 183622"/>
                <a:gd name="connsiteY6" fmla="*/ 534697 h 547041"/>
                <a:gd name="connsiteX7" fmla="*/ 112119 w 183622"/>
                <a:gd name="connsiteY7" fmla="*/ 438336 h 547041"/>
                <a:gd name="connsiteX8" fmla="*/ 108019 w 183622"/>
                <a:gd name="connsiteY8" fmla="*/ 546998 h 547041"/>
                <a:gd name="connsiteX9" fmla="*/ 77459 w 183622"/>
                <a:gd name="connsiteY9" fmla="*/ 446633 h 547041"/>
                <a:gd name="connsiteX10" fmla="*/ 50613 w 183622"/>
                <a:gd name="connsiteY10" fmla="*/ 540848 h 547041"/>
                <a:gd name="connsiteX11" fmla="*/ 44461 w 183622"/>
                <a:gd name="connsiteY11" fmla="*/ 442436 h 547041"/>
                <a:gd name="connsiteX12" fmla="*/ 3458 w 183622"/>
                <a:gd name="connsiteY12" fmla="*/ 462938 h 547041"/>
                <a:gd name="connsiteX13" fmla="*/ 28060 w 183622"/>
                <a:gd name="connsiteY13" fmla="*/ 399382 h 547041"/>
                <a:gd name="connsiteX14" fmla="*/ 56860 w 183622"/>
                <a:gd name="connsiteY14" fmla="*/ 269972 h 547041"/>
                <a:gd name="connsiteX15" fmla="*/ 52664 w 183622"/>
                <a:gd name="connsiteY15" fmla="*/ 52963 h 547041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3622" h="555612">
                  <a:moveTo>
                    <a:pt x="52664" y="61534"/>
                  </a:moveTo>
                  <a:cubicBezTo>
                    <a:pt x="59888" y="15179"/>
                    <a:pt x="81410" y="1472"/>
                    <a:pt x="100203" y="415"/>
                  </a:cubicBezTo>
                  <a:cubicBezTo>
                    <a:pt x="118996" y="-642"/>
                    <a:pt x="156947" y="-3932"/>
                    <a:pt x="165425" y="55191"/>
                  </a:cubicBezTo>
                  <a:cubicBezTo>
                    <a:pt x="173903" y="114314"/>
                    <a:pt x="148340" y="286794"/>
                    <a:pt x="151074" y="355155"/>
                  </a:cubicBezTo>
                  <a:cubicBezTo>
                    <a:pt x="153808" y="423516"/>
                    <a:pt x="192279" y="447868"/>
                    <a:pt x="181827" y="465359"/>
                  </a:cubicBezTo>
                  <a:cubicBezTo>
                    <a:pt x="171375" y="482850"/>
                    <a:pt x="151074" y="423671"/>
                    <a:pt x="146973" y="436656"/>
                  </a:cubicBezTo>
                  <a:cubicBezTo>
                    <a:pt x="142873" y="449641"/>
                    <a:pt x="171138" y="533553"/>
                    <a:pt x="157224" y="543268"/>
                  </a:cubicBezTo>
                  <a:cubicBezTo>
                    <a:pt x="143310" y="552983"/>
                    <a:pt x="120320" y="444857"/>
                    <a:pt x="112119" y="446907"/>
                  </a:cubicBezTo>
                  <a:cubicBezTo>
                    <a:pt x="103918" y="448957"/>
                    <a:pt x="123565" y="558094"/>
                    <a:pt x="108019" y="555569"/>
                  </a:cubicBezTo>
                  <a:cubicBezTo>
                    <a:pt x="92473" y="553044"/>
                    <a:pt x="87027" y="456229"/>
                    <a:pt x="77459" y="455204"/>
                  </a:cubicBezTo>
                  <a:cubicBezTo>
                    <a:pt x="67891" y="454179"/>
                    <a:pt x="67836" y="548164"/>
                    <a:pt x="50613" y="549419"/>
                  </a:cubicBezTo>
                  <a:cubicBezTo>
                    <a:pt x="33390" y="550674"/>
                    <a:pt x="52320" y="463992"/>
                    <a:pt x="44461" y="451007"/>
                  </a:cubicBezTo>
                  <a:cubicBezTo>
                    <a:pt x="36602" y="438022"/>
                    <a:pt x="16442" y="478685"/>
                    <a:pt x="3458" y="471509"/>
                  </a:cubicBezTo>
                  <a:cubicBezTo>
                    <a:pt x="-9526" y="464333"/>
                    <a:pt x="17467" y="429480"/>
                    <a:pt x="28060" y="407953"/>
                  </a:cubicBezTo>
                  <a:cubicBezTo>
                    <a:pt x="60144" y="359073"/>
                    <a:pt x="59236" y="343593"/>
                    <a:pt x="56860" y="278543"/>
                  </a:cubicBezTo>
                  <a:cubicBezTo>
                    <a:pt x="54484" y="213493"/>
                    <a:pt x="45440" y="107889"/>
                    <a:pt x="52664" y="61534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3DBC0A99-C55E-47E3-ACA8-0CFCDE69D5D0}"/>
                </a:ext>
              </a:extLst>
            </p:cNvPr>
            <p:cNvSpPr/>
            <p:nvPr/>
          </p:nvSpPr>
          <p:spPr>
            <a:xfrm rot="3967150">
              <a:off x="5651675" y="3087751"/>
              <a:ext cx="226497" cy="458247"/>
            </a:xfrm>
            <a:custGeom>
              <a:avLst/>
              <a:gdLst>
                <a:gd name="connsiteX0" fmla="*/ 26048 w 207295"/>
                <a:gd name="connsiteY0" fmla="*/ 89400 h 310281"/>
                <a:gd name="connsiteX1" fmla="*/ 88597 w 207295"/>
                <a:gd name="connsiteY1" fmla="*/ 44 h 310281"/>
                <a:gd name="connsiteX2" fmla="*/ 171995 w 207295"/>
                <a:gd name="connsiteY2" fmla="*/ 80464 h 310281"/>
                <a:gd name="connsiteX3" fmla="*/ 204758 w 207295"/>
                <a:gd name="connsiteY3" fmla="*/ 274067 h 310281"/>
                <a:gd name="connsiteX4" fmla="*/ 109446 w 207295"/>
                <a:gd name="connsiteY4" fmla="*/ 294916 h 310281"/>
                <a:gd name="connsiteX5" fmla="*/ 5199 w 207295"/>
                <a:gd name="connsiteY5" fmla="*/ 294916 h 310281"/>
                <a:gd name="connsiteX6" fmla="*/ 26048 w 207295"/>
                <a:gd name="connsiteY6" fmla="*/ 89400 h 310281"/>
                <a:gd name="connsiteX0" fmla="*/ 25027 w 206625"/>
                <a:gd name="connsiteY0" fmla="*/ 89400 h 324978"/>
                <a:gd name="connsiteX1" fmla="*/ 87576 w 206625"/>
                <a:gd name="connsiteY1" fmla="*/ 44 h 324978"/>
                <a:gd name="connsiteX2" fmla="*/ 170974 w 206625"/>
                <a:gd name="connsiteY2" fmla="*/ 80464 h 324978"/>
                <a:gd name="connsiteX3" fmla="*/ 203737 w 206625"/>
                <a:gd name="connsiteY3" fmla="*/ 274067 h 324978"/>
                <a:gd name="connsiteX4" fmla="*/ 102468 w 206625"/>
                <a:gd name="connsiteY4" fmla="*/ 321723 h 324978"/>
                <a:gd name="connsiteX5" fmla="*/ 4178 w 206625"/>
                <a:gd name="connsiteY5" fmla="*/ 294916 h 324978"/>
                <a:gd name="connsiteX6" fmla="*/ 25027 w 206625"/>
                <a:gd name="connsiteY6" fmla="*/ 89400 h 324978"/>
                <a:gd name="connsiteX0" fmla="*/ 25027 w 215052"/>
                <a:gd name="connsiteY0" fmla="*/ 89406 h 325089"/>
                <a:gd name="connsiteX1" fmla="*/ 87576 w 215052"/>
                <a:gd name="connsiteY1" fmla="*/ 50 h 325089"/>
                <a:gd name="connsiteX2" fmla="*/ 170974 w 215052"/>
                <a:gd name="connsiteY2" fmla="*/ 80470 h 325089"/>
                <a:gd name="connsiteX3" fmla="*/ 212673 w 215052"/>
                <a:gd name="connsiteY3" fmla="*/ 300880 h 325089"/>
                <a:gd name="connsiteX4" fmla="*/ 102468 w 215052"/>
                <a:gd name="connsiteY4" fmla="*/ 321729 h 325089"/>
                <a:gd name="connsiteX5" fmla="*/ 4178 w 215052"/>
                <a:gd name="connsiteY5" fmla="*/ 294922 h 325089"/>
                <a:gd name="connsiteX6" fmla="*/ 25027 w 215052"/>
                <a:gd name="connsiteY6" fmla="*/ 89406 h 325089"/>
                <a:gd name="connsiteX0" fmla="*/ 33149 w 223174"/>
                <a:gd name="connsiteY0" fmla="*/ 89406 h 331862"/>
                <a:gd name="connsiteX1" fmla="*/ 95698 w 223174"/>
                <a:gd name="connsiteY1" fmla="*/ 50 h 331862"/>
                <a:gd name="connsiteX2" fmla="*/ 179096 w 223174"/>
                <a:gd name="connsiteY2" fmla="*/ 80470 h 331862"/>
                <a:gd name="connsiteX3" fmla="*/ 220795 w 223174"/>
                <a:gd name="connsiteY3" fmla="*/ 300880 h 331862"/>
                <a:gd name="connsiteX4" fmla="*/ 110590 w 223174"/>
                <a:gd name="connsiteY4" fmla="*/ 321729 h 331862"/>
                <a:gd name="connsiteX5" fmla="*/ 3365 w 223174"/>
                <a:gd name="connsiteY5" fmla="*/ 309814 h 331862"/>
                <a:gd name="connsiteX6" fmla="*/ 33149 w 223174"/>
                <a:gd name="connsiteY6" fmla="*/ 89406 h 331862"/>
                <a:gd name="connsiteX0" fmla="*/ 23550 w 225489"/>
                <a:gd name="connsiteY0" fmla="*/ 104561 h 331102"/>
                <a:gd name="connsiteX1" fmla="*/ 98013 w 225489"/>
                <a:gd name="connsiteY1" fmla="*/ 312 h 331102"/>
                <a:gd name="connsiteX2" fmla="*/ 181411 w 225489"/>
                <a:gd name="connsiteY2" fmla="*/ 80732 h 331102"/>
                <a:gd name="connsiteX3" fmla="*/ 223110 w 225489"/>
                <a:gd name="connsiteY3" fmla="*/ 301142 h 331102"/>
                <a:gd name="connsiteX4" fmla="*/ 112905 w 225489"/>
                <a:gd name="connsiteY4" fmla="*/ 321991 h 331102"/>
                <a:gd name="connsiteX5" fmla="*/ 5680 w 225489"/>
                <a:gd name="connsiteY5" fmla="*/ 310076 h 331102"/>
                <a:gd name="connsiteX6" fmla="*/ 23550 w 225489"/>
                <a:gd name="connsiteY6" fmla="*/ 104561 h 331102"/>
                <a:gd name="connsiteX0" fmla="*/ 23550 w 227742"/>
                <a:gd name="connsiteY0" fmla="*/ 104561 h 331102"/>
                <a:gd name="connsiteX1" fmla="*/ 98013 w 227742"/>
                <a:gd name="connsiteY1" fmla="*/ 312 h 331102"/>
                <a:gd name="connsiteX2" fmla="*/ 196304 w 227742"/>
                <a:gd name="connsiteY2" fmla="*/ 80732 h 331102"/>
                <a:gd name="connsiteX3" fmla="*/ 223110 w 227742"/>
                <a:gd name="connsiteY3" fmla="*/ 301142 h 331102"/>
                <a:gd name="connsiteX4" fmla="*/ 112905 w 227742"/>
                <a:gd name="connsiteY4" fmla="*/ 321991 h 331102"/>
                <a:gd name="connsiteX5" fmla="*/ 5680 w 227742"/>
                <a:gd name="connsiteY5" fmla="*/ 310076 h 331102"/>
                <a:gd name="connsiteX6" fmla="*/ 23550 w 227742"/>
                <a:gd name="connsiteY6" fmla="*/ 104561 h 331102"/>
                <a:gd name="connsiteX0" fmla="*/ 19305 w 229454"/>
                <a:gd name="connsiteY0" fmla="*/ 68648 h 333403"/>
                <a:gd name="connsiteX1" fmla="*/ 99725 w 229454"/>
                <a:gd name="connsiteY1" fmla="*/ 141 h 333403"/>
                <a:gd name="connsiteX2" fmla="*/ 198016 w 229454"/>
                <a:gd name="connsiteY2" fmla="*/ 80561 h 333403"/>
                <a:gd name="connsiteX3" fmla="*/ 224822 w 229454"/>
                <a:gd name="connsiteY3" fmla="*/ 300971 h 333403"/>
                <a:gd name="connsiteX4" fmla="*/ 114617 w 229454"/>
                <a:gd name="connsiteY4" fmla="*/ 321820 h 333403"/>
                <a:gd name="connsiteX5" fmla="*/ 7392 w 229454"/>
                <a:gd name="connsiteY5" fmla="*/ 309905 h 333403"/>
                <a:gd name="connsiteX6" fmla="*/ 19305 w 229454"/>
                <a:gd name="connsiteY6" fmla="*/ 68648 h 333403"/>
                <a:gd name="connsiteX0" fmla="*/ 19305 w 226896"/>
                <a:gd name="connsiteY0" fmla="*/ 68558 h 333313"/>
                <a:gd name="connsiteX1" fmla="*/ 99725 w 226896"/>
                <a:gd name="connsiteY1" fmla="*/ 51 h 333313"/>
                <a:gd name="connsiteX2" fmla="*/ 180145 w 226896"/>
                <a:gd name="connsiteY2" fmla="*/ 62599 h 333313"/>
                <a:gd name="connsiteX3" fmla="*/ 224822 w 226896"/>
                <a:gd name="connsiteY3" fmla="*/ 300881 h 333313"/>
                <a:gd name="connsiteX4" fmla="*/ 114617 w 226896"/>
                <a:gd name="connsiteY4" fmla="*/ 321730 h 333313"/>
                <a:gd name="connsiteX5" fmla="*/ 7392 w 226896"/>
                <a:gd name="connsiteY5" fmla="*/ 309815 h 333313"/>
                <a:gd name="connsiteX6" fmla="*/ 19305 w 226896"/>
                <a:gd name="connsiteY6" fmla="*/ 68558 h 333313"/>
                <a:gd name="connsiteX0" fmla="*/ 18790 w 226497"/>
                <a:gd name="connsiteY0" fmla="*/ 95334 h 360089"/>
                <a:gd name="connsiteX1" fmla="*/ 84318 w 226497"/>
                <a:gd name="connsiteY1" fmla="*/ 20 h 360089"/>
                <a:gd name="connsiteX2" fmla="*/ 179630 w 226497"/>
                <a:gd name="connsiteY2" fmla="*/ 89375 h 360089"/>
                <a:gd name="connsiteX3" fmla="*/ 224307 w 226497"/>
                <a:gd name="connsiteY3" fmla="*/ 327657 h 360089"/>
                <a:gd name="connsiteX4" fmla="*/ 114102 w 226497"/>
                <a:gd name="connsiteY4" fmla="*/ 348506 h 360089"/>
                <a:gd name="connsiteX5" fmla="*/ 6877 w 226497"/>
                <a:gd name="connsiteY5" fmla="*/ 336591 h 360089"/>
                <a:gd name="connsiteX6" fmla="*/ 18790 w 226497"/>
                <a:gd name="connsiteY6" fmla="*/ 95334 h 360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6497" h="360089">
                  <a:moveTo>
                    <a:pt x="18790" y="95334"/>
                  </a:moveTo>
                  <a:cubicBezTo>
                    <a:pt x="31697" y="39239"/>
                    <a:pt x="57511" y="1013"/>
                    <a:pt x="84318" y="20"/>
                  </a:cubicBezTo>
                  <a:cubicBezTo>
                    <a:pt x="111125" y="-973"/>
                    <a:pt x="156299" y="34769"/>
                    <a:pt x="179630" y="89375"/>
                  </a:cubicBezTo>
                  <a:cubicBezTo>
                    <a:pt x="202961" y="143981"/>
                    <a:pt x="235228" y="284469"/>
                    <a:pt x="224307" y="327657"/>
                  </a:cubicBezTo>
                  <a:cubicBezTo>
                    <a:pt x="213386" y="370845"/>
                    <a:pt x="147362" y="345031"/>
                    <a:pt x="114102" y="348506"/>
                  </a:cubicBezTo>
                  <a:cubicBezTo>
                    <a:pt x="80842" y="351981"/>
                    <a:pt x="22762" y="378786"/>
                    <a:pt x="6877" y="336591"/>
                  </a:cubicBezTo>
                  <a:cubicBezTo>
                    <a:pt x="-9008" y="294396"/>
                    <a:pt x="5883" y="151429"/>
                    <a:pt x="18790" y="95334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34AC4640-22EC-4483-86B0-FFEBCE12B905}"/>
                </a:ext>
              </a:extLst>
            </p:cNvPr>
            <p:cNvSpPr/>
            <p:nvPr/>
          </p:nvSpPr>
          <p:spPr>
            <a:xfrm>
              <a:off x="5742838" y="4737242"/>
              <a:ext cx="145269" cy="446633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  <a:gd name="connsiteX0" fmla="*/ 6496 w 140748"/>
                <a:gd name="connsiteY0" fmla="*/ 42636 h 364378"/>
                <a:gd name="connsiteX1" fmla="*/ 8067 w 140748"/>
                <a:gd name="connsiteY1" fmla="*/ 310013 h 364378"/>
                <a:gd name="connsiteX2" fmla="*/ 70905 w 140748"/>
                <a:gd name="connsiteY2" fmla="*/ 364185 h 364378"/>
                <a:gd name="connsiteX3" fmla="*/ 129409 w 140748"/>
                <a:gd name="connsiteY3" fmla="*/ 303514 h 364378"/>
                <a:gd name="connsiteX4" fmla="*/ 131576 w 140748"/>
                <a:gd name="connsiteY4" fmla="*/ 60829 h 364378"/>
                <a:gd name="connsiteX5" fmla="*/ 60071 w 140748"/>
                <a:gd name="connsiteY5" fmla="*/ 2324 h 364378"/>
                <a:gd name="connsiteX6" fmla="*/ 6496 w 140748"/>
                <a:gd name="connsiteY6" fmla="*/ 42636 h 364378"/>
                <a:gd name="connsiteX0" fmla="*/ 6496 w 136138"/>
                <a:gd name="connsiteY0" fmla="*/ 45571 h 367313"/>
                <a:gd name="connsiteX1" fmla="*/ 8067 w 136138"/>
                <a:gd name="connsiteY1" fmla="*/ 312948 h 367313"/>
                <a:gd name="connsiteX2" fmla="*/ 70905 w 136138"/>
                <a:gd name="connsiteY2" fmla="*/ 367120 h 367313"/>
                <a:gd name="connsiteX3" fmla="*/ 129409 w 136138"/>
                <a:gd name="connsiteY3" fmla="*/ 306449 h 367313"/>
                <a:gd name="connsiteX4" fmla="*/ 123956 w 136138"/>
                <a:gd name="connsiteY4" fmla="*/ 37094 h 367313"/>
                <a:gd name="connsiteX5" fmla="*/ 60071 w 136138"/>
                <a:gd name="connsiteY5" fmla="*/ 5259 h 367313"/>
                <a:gd name="connsiteX6" fmla="*/ 6496 w 136138"/>
                <a:gd name="connsiteY6" fmla="*/ 45571 h 367313"/>
                <a:gd name="connsiteX0" fmla="*/ 6991 w 136633"/>
                <a:gd name="connsiteY0" fmla="*/ 56469 h 378211"/>
                <a:gd name="connsiteX1" fmla="*/ 8562 w 136633"/>
                <a:gd name="connsiteY1" fmla="*/ 323846 h 378211"/>
                <a:gd name="connsiteX2" fmla="*/ 71400 w 136633"/>
                <a:gd name="connsiteY2" fmla="*/ 378018 h 378211"/>
                <a:gd name="connsiteX3" fmla="*/ 129904 w 136633"/>
                <a:gd name="connsiteY3" fmla="*/ 317347 h 378211"/>
                <a:gd name="connsiteX4" fmla="*/ 124451 w 136633"/>
                <a:gd name="connsiteY4" fmla="*/ 47992 h 378211"/>
                <a:gd name="connsiteX5" fmla="*/ 68186 w 136633"/>
                <a:gd name="connsiteY5" fmla="*/ 917 h 378211"/>
                <a:gd name="connsiteX6" fmla="*/ 6991 w 136633"/>
                <a:gd name="connsiteY6" fmla="*/ 56469 h 378211"/>
                <a:gd name="connsiteX0" fmla="*/ 3871 w 133513"/>
                <a:gd name="connsiteY0" fmla="*/ 56469 h 378103"/>
                <a:gd name="connsiteX1" fmla="*/ 13062 w 133513"/>
                <a:gd name="connsiteY1" fmla="*/ 321941 h 378103"/>
                <a:gd name="connsiteX2" fmla="*/ 68280 w 133513"/>
                <a:gd name="connsiteY2" fmla="*/ 378018 h 378103"/>
                <a:gd name="connsiteX3" fmla="*/ 126784 w 133513"/>
                <a:gd name="connsiteY3" fmla="*/ 317347 h 378103"/>
                <a:gd name="connsiteX4" fmla="*/ 121331 w 133513"/>
                <a:gd name="connsiteY4" fmla="*/ 47992 h 378103"/>
                <a:gd name="connsiteX5" fmla="*/ 65066 w 133513"/>
                <a:gd name="connsiteY5" fmla="*/ 917 h 378103"/>
                <a:gd name="connsiteX6" fmla="*/ 3871 w 133513"/>
                <a:gd name="connsiteY6" fmla="*/ 56469 h 378103"/>
                <a:gd name="connsiteX0" fmla="*/ 3871 w 130834"/>
                <a:gd name="connsiteY0" fmla="*/ 56469 h 378482"/>
                <a:gd name="connsiteX1" fmla="*/ 13062 w 130834"/>
                <a:gd name="connsiteY1" fmla="*/ 321941 h 378482"/>
                <a:gd name="connsiteX2" fmla="*/ 68280 w 130834"/>
                <a:gd name="connsiteY2" fmla="*/ 378018 h 378482"/>
                <a:gd name="connsiteX3" fmla="*/ 121069 w 130834"/>
                <a:gd name="connsiteY3" fmla="*/ 307822 h 378482"/>
                <a:gd name="connsiteX4" fmla="*/ 121331 w 130834"/>
                <a:gd name="connsiteY4" fmla="*/ 47992 h 378482"/>
                <a:gd name="connsiteX5" fmla="*/ 65066 w 130834"/>
                <a:gd name="connsiteY5" fmla="*/ 917 h 378482"/>
                <a:gd name="connsiteX6" fmla="*/ 3871 w 130834"/>
                <a:gd name="connsiteY6" fmla="*/ 56469 h 378482"/>
                <a:gd name="connsiteX0" fmla="*/ 3747 w 130911"/>
                <a:gd name="connsiteY0" fmla="*/ 56469 h 374836"/>
                <a:gd name="connsiteX1" fmla="*/ 12938 w 130911"/>
                <a:gd name="connsiteY1" fmla="*/ 321941 h 374836"/>
                <a:gd name="connsiteX2" fmla="*/ 64346 w 130911"/>
                <a:gd name="connsiteY2" fmla="*/ 374208 h 374836"/>
                <a:gd name="connsiteX3" fmla="*/ 120945 w 130911"/>
                <a:gd name="connsiteY3" fmla="*/ 307822 h 374836"/>
                <a:gd name="connsiteX4" fmla="*/ 121207 w 130911"/>
                <a:gd name="connsiteY4" fmla="*/ 47992 h 374836"/>
                <a:gd name="connsiteX5" fmla="*/ 64942 w 130911"/>
                <a:gd name="connsiteY5" fmla="*/ 917 h 374836"/>
                <a:gd name="connsiteX6" fmla="*/ 3747 w 130911"/>
                <a:gd name="connsiteY6" fmla="*/ 56469 h 374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0911" h="374836">
                  <a:moveTo>
                    <a:pt x="3747" y="56469"/>
                  </a:moveTo>
                  <a:cubicBezTo>
                    <a:pt x="-4920" y="109973"/>
                    <a:pt x="2838" y="268985"/>
                    <a:pt x="12938" y="321941"/>
                  </a:cubicBezTo>
                  <a:cubicBezTo>
                    <a:pt x="23038" y="374897"/>
                    <a:pt x="46345" y="376561"/>
                    <a:pt x="64346" y="374208"/>
                  </a:cubicBezTo>
                  <a:cubicBezTo>
                    <a:pt x="82347" y="371855"/>
                    <a:pt x="111468" y="362191"/>
                    <a:pt x="120945" y="307822"/>
                  </a:cubicBezTo>
                  <a:cubicBezTo>
                    <a:pt x="130422" y="253453"/>
                    <a:pt x="137458" y="102524"/>
                    <a:pt x="121207" y="47992"/>
                  </a:cubicBezTo>
                  <a:cubicBezTo>
                    <a:pt x="104956" y="-6540"/>
                    <a:pt x="84519" y="-496"/>
                    <a:pt x="64942" y="917"/>
                  </a:cubicBezTo>
                  <a:cubicBezTo>
                    <a:pt x="45365" y="2330"/>
                    <a:pt x="12414" y="2965"/>
                    <a:pt x="3747" y="56469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77C27252-0DD2-4BAD-B985-6A0E7C09E039}"/>
                </a:ext>
              </a:extLst>
            </p:cNvPr>
            <p:cNvSpPr/>
            <p:nvPr/>
          </p:nvSpPr>
          <p:spPr>
            <a:xfrm rot="21283471">
              <a:off x="5702588" y="4388648"/>
              <a:ext cx="186924" cy="432800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111" h="362079">
                  <a:moveTo>
                    <a:pt x="3429" y="49900"/>
                  </a:moveTo>
                  <a:cubicBezTo>
                    <a:pt x="-5238" y="101182"/>
                    <a:pt x="3790" y="255748"/>
                    <a:pt x="16430" y="307752"/>
                  </a:cubicBezTo>
                  <a:cubicBezTo>
                    <a:pt x="29070" y="359756"/>
                    <a:pt x="59044" y="363007"/>
                    <a:pt x="79268" y="361924"/>
                  </a:cubicBezTo>
                  <a:cubicBezTo>
                    <a:pt x="99492" y="360841"/>
                    <a:pt x="127660" y="351812"/>
                    <a:pt x="137772" y="301253"/>
                  </a:cubicBezTo>
                  <a:cubicBezTo>
                    <a:pt x="147884" y="250694"/>
                    <a:pt x="156190" y="113100"/>
                    <a:pt x="139939" y="58568"/>
                  </a:cubicBezTo>
                  <a:cubicBezTo>
                    <a:pt x="123688" y="4036"/>
                    <a:pt x="86852" y="-658"/>
                    <a:pt x="68434" y="63"/>
                  </a:cubicBezTo>
                  <a:cubicBezTo>
                    <a:pt x="50016" y="784"/>
                    <a:pt x="12096" y="-1382"/>
                    <a:pt x="3429" y="49900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3D546D93-5EF1-448B-9270-93F62C4ACB15}"/>
                </a:ext>
              </a:extLst>
            </p:cNvPr>
            <p:cNvSpPr/>
            <p:nvPr/>
          </p:nvSpPr>
          <p:spPr>
            <a:xfrm>
              <a:off x="5638394" y="4091925"/>
              <a:ext cx="393406" cy="535863"/>
            </a:xfrm>
            <a:custGeom>
              <a:avLst/>
              <a:gdLst>
                <a:gd name="connsiteX0" fmla="*/ 11215 w 427713"/>
                <a:gd name="connsiteY0" fmla="*/ 118649 h 561918"/>
                <a:gd name="connsiteX1" fmla="*/ 27755 w 427713"/>
                <a:gd name="connsiteY1" fmla="*/ 364379 h 561918"/>
                <a:gd name="connsiteX2" fmla="*/ 32481 w 427713"/>
                <a:gd name="connsiteY2" fmla="*/ 522686 h 561918"/>
                <a:gd name="connsiteX3" fmla="*/ 190788 w 427713"/>
                <a:gd name="connsiteY3" fmla="*/ 543951 h 561918"/>
                <a:gd name="connsiteX4" fmla="*/ 405802 w 427713"/>
                <a:gd name="connsiteY4" fmla="*/ 543951 h 561918"/>
                <a:gd name="connsiteX5" fmla="*/ 417615 w 427713"/>
                <a:gd name="connsiteY5" fmla="*/ 312398 h 561918"/>
                <a:gd name="connsiteX6" fmla="*/ 410527 w 427713"/>
                <a:gd name="connsiteY6" fmla="*/ 76119 h 561918"/>
                <a:gd name="connsiteX7" fmla="*/ 216778 w 427713"/>
                <a:gd name="connsiteY7" fmla="*/ 509 h 561918"/>
                <a:gd name="connsiteX8" fmla="*/ 11215 w 427713"/>
                <a:gd name="connsiteY8" fmla="*/ 118649 h 561918"/>
                <a:gd name="connsiteX0" fmla="*/ 11560 w 425696"/>
                <a:gd name="connsiteY0" fmla="*/ 87530 h 561515"/>
                <a:gd name="connsiteX1" fmla="*/ 25738 w 425696"/>
                <a:gd name="connsiteY1" fmla="*/ 363976 h 561515"/>
                <a:gd name="connsiteX2" fmla="*/ 30464 w 425696"/>
                <a:gd name="connsiteY2" fmla="*/ 522283 h 561515"/>
                <a:gd name="connsiteX3" fmla="*/ 188771 w 425696"/>
                <a:gd name="connsiteY3" fmla="*/ 543548 h 561515"/>
                <a:gd name="connsiteX4" fmla="*/ 403785 w 425696"/>
                <a:gd name="connsiteY4" fmla="*/ 543548 h 561515"/>
                <a:gd name="connsiteX5" fmla="*/ 415598 w 425696"/>
                <a:gd name="connsiteY5" fmla="*/ 311995 h 561515"/>
                <a:gd name="connsiteX6" fmla="*/ 408510 w 425696"/>
                <a:gd name="connsiteY6" fmla="*/ 75716 h 561515"/>
                <a:gd name="connsiteX7" fmla="*/ 214761 w 425696"/>
                <a:gd name="connsiteY7" fmla="*/ 106 h 561515"/>
                <a:gd name="connsiteX8" fmla="*/ 11560 w 425696"/>
                <a:gd name="connsiteY8" fmla="*/ 87530 h 561515"/>
                <a:gd name="connsiteX0" fmla="*/ 10883 w 425019"/>
                <a:gd name="connsiteY0" fmla="*/ 85178 h 559163"/>
                <a:gd name="connsiteX1" fmla="*/ 25061 w 425019"/>
                <a:gd name="connsiteY1" fmla="*/ 361624 h 559163"/>
                <a:gd name="connsiteX2" fmla="*/ 29787 w 425019"/>
                <a:gd name="connsiteY2" fmla="*/ 519931 h 559163"/>
                <a:gd name="connsiteX3" fmla="*/ 188094 w 425019"/>
                <a:gd name="connsiteY3" fmla="*/ 541196 h 559163"/>
                <a:gd name="connsiteX4" fmla="*/ 403108 w 425019"/>
                <a:gd name="connsiteY4" fmla="*/ 541196 h 559163"/>
                <a:gd name="connsiteX5" fmla="*/ 414921 w 425019"/>
                <a:gd name="connsiteY5" fmla="*/ 309643 h 559163"/>
                <a:gd name="connsiteX6" fmla="*/ 407833 w 425019"/>
                <a:gd name="connsiteY6" fmla="*/ 73364 h 559163"/>
                <a:gd name="connsiteX7" fmla="*/ 204633 w 425019"/>
                <a:gd name="connsiteY7" fmla="*/ 116 h 559163"/>
                <a:gd name="connsiteX8" fmla="*/ 10883 w 425019"/>
                <a:gd name="connsiteY8" fmla="*/ 85178 h 559163"/>
                <a:gd name="connsiteX0" fmla="*/ 10883 w 431603"/>
                <a:gd name="connsiteY0" fmla="*/ 85178 h 559163"/>
                <a:gd name="connsiteX1" fmla="*/ 25061 w 431603"/>
                <a:gd name="connsiteY1" fmla="*/ 361624 h 559163"/>
                <a:gd name="connsiteX2" fmla="*/ 29787 w 431603"/>
                <a:gd name="connsiteY2" fmla="*/ 519931 h 559163"/>
                <a:gd name="connsiteX3" fmla="*/ 188094 w 431603"/>
                <a:gd name="connsiteY3" fmla="*/ 541196 h 559163"/>
                <a:gd name="connsiteX4" fmla="*/ 403108 w 431603"/>
                <a:gd name="connsiteY4" fmla="*/ 541196 h 559163"/>
                <a:gd name="connsiteX5" fmla="*/ 429098 w 431603"/>
                <a:gd name="connsiteY5" fmla="*/ 309643 h 559163"/>
                <a:gd name="connsiteX6" fmla="*/ 407833 w 431603"/>
                <a:gd name="connsiteY6" fmla="*/ 73364 h 559163"/>
                <a:gd name="connsiteX7" fmla="*/ 204633 w 431603"/>
                <a:gd name="connsiteY7" fmla="*/ 116 h 559163"/>
                <a:gd name="connsiteX8" fmla="*/ 10883 w 431603"/>
                <a:gd name="connsiteY8" fmla="*/ 85178 h 559163"/>
                <a:gd name="connsiteX0" fmla="*/ 16874 w 437594"/>
                <a:gd name="connsiteY0" fmla="*/ 85178 h 559163"/>
                <a:gd name="connsiteX1" fmla="*/ 12150 w 437594"/>
                <a:gd name="connsiteY1" fmla="*/ 361624 h 559163"/>
                <a:gd name="connsiteX2" fmla="*/ 35778 w 437594"/>
                <a:gd name="connsiteY2" fmla="*/ 519931 h 559163"/>
                <a:gd name="connsiteX3" fmla="*/ 194085 w 437594"/>
                <a:gd name="connsiteY3" fmla="*/ 541196 h 559163"/>
                <a:gd name="connsiteX4" fmla="*/ 409099 w 437594"/>
                <a:gd name="connsiteY4" fmla="*/ 541196 h 559163"/>
                <a:gd name="connsiteX5" fmla="*/ 435089 w 437594"/>
                <a:gd name="connsiteY5" fmla="*/ 309643 h 559163"/>
                <a:gd name="connsiteX6" fmla="*/ 413824 w 437594"/>
                <a:gd name="connsiteY6" fmla="*/ 73364 h 559163"/>
                <a:gd name="connsiteX7" fmla="*/ 210624 w 437594"/>
                <a:gd name="connsiteY7" fmla="*/ 116 h 559163"/>
                <a:gd name="connsiteX8" fmla="*/ 16874 w 437594"/>
                <a:gd name="connsiteY8" fmla="*/ 85178 h 559163"/>
                <a:gd name="connsiteX0" fmla="*/ 16874 w 437594"/>
                <a:gd name="connsiteY0" fmla="*/ 85178 h 563991"/>
                <a:gd name="connsiteX1" fmla="*/ 12150 w 437594"/>
                <a:gd name="connsiteY1" fmla="*/ 361624 h 563991"/>
                <a:gd name="connsiteX2" fmla="*/ 35778 w 437594"/>
                <a:gd name="connsiteY2" fmla="*/ 519931 h 563991"/>
                <a:gd name="connsiteX3" fmla="*/ 205899 w 437594"/>
                <a:gd name="connsiteY3" fmla="*/ 553010 h 563991"/>
                <a:gd name="connsiteX4" fmla="*/ 409099 w 437594"/>
                <a:gd name="connsiteY4" fmla="*/ 541196 h 563991"/>
                <a:gd name="connsiteX5" fmla="*/ 435089 w 437594"/>
                <a:gd name="connsiteY5" fmla="*/ 309643 h 563991"/>
                <a:gd name="connsiteX6" fmla="*/ 413824 w 437594"/>
                <a:gd name="connsiteY6" fmla="*/ 73364 h 563991"/>
                <a:gd name="connsiteX7" fmla="*/ 210624 w 437594"/>
                <a:gd name="connsiteY7" fmla="*/ 116 h 563991"/>
                <a:gd name="connsiteX8" fmla="*/ 16874 w 437594"/>
                <a:gd name="connsiteY8" fmla="*/ 85178 h 563991"/>
                <a:gd name="connsiteX0" fmla="*/ 16874 w 437594"/>
                <a:gd name="connsiteY0" fmla="*/ 85178 h 554236"/>
                <a:gd name="connsiteX1" fmla="*/ 12150 w 437594"/>
                <a:gd name="connsiteY1" fmla="*/ 361624 h 554236"/>
                <a:gd name="connsiteX2" fmla="*/ 35778 w 437594"/>
                <a:gd name="connsiteY2" fmla="*/ 519931 h 554236"/>
                <a:gd name="connsiteX3" fmla="*/ 205899 w 437594"/>
                <a:gd name="connsiteY3" fmla="*/ 553010 h 554236"/>
                <a:gd name="connsiteX4" fmla="*/ 409099 w 437594"/>
                <a:gd name="connsiteY4" fmla="*/ 522294 h 554236"/>
                <a:gd name="connsiteX5" fmla="*/ 435089 w 437594"/>
                <a:gd name="connsiteY5" fmla="*/ 309643 h 554236"/>
                <a:gd name="connsiteX6" fmla="*/ 413824 w 437594"/>
                <a:gd name="connsiteY6" fmla="*/ 73364 h 554236"/>
                <a:gd name="connsiteX7" fmla="*/ 210624 w 437594"/>
                <a:gd name="connsiteY7" fmla="*/ 116 h 554236"/>
                <a:gd name="connsiteX8" fmla="*/ 16874 w 437594"/>
                <a:gd name="connsiteY8" fmla="*/ 85178 h 554236"/>
                <a:gd name="connsiteX0" fmla="*/ 16874 w 437594"/>
                <a:gd name="connsiteY0" fmla="*/ 85178 h 558187"/>
                <a:gd name="connsiteX1" fmla="*/ 12150 w 437594"/>
                <a:gd name="connsiteY1" fmla="*/ 361624 h 558187"/>
                <a:gd name="connsiteX2" fmla="*/ 35778 w 437594"/>
                <a:gd name="connsiteY2" fmla="*/ 519931 h 558187"/>
                <a:gd name="connsiteX3" fmla="*/ 215350 w 437594"/>
                <a:gd name="connsiteY3" fmla="*/ 557736 h 558187"/>
                <a:gd name="connsiteX4" fmla="*/ 409099 w 437594"/>
                <a:gd name="connsiteY4" fmla="*/ 522294 h 558187"/>
                <a:gd name="connsiteX5" fmla="*/ 435089 w 437594"/>
                <a:gd name="connsiteY5" fmla="*/ 309643 h 558187"/>
                <a:gd name="connsiteX6" fmla="*/ 413824 w 437594"/>
                <a:gd name="connsiteY6" fmla="*/ 73364 h 558187"/>
                <a:gd name="connsiteX7" fmla="*/ 210624 w 437594"/>
                <a:gd name="connsiteY7" fmla="*/ 116 h 558187"/>
                <a:gd name="connsiteX8" fmla="*/ 16874 w 437594"/>
                <a:gd name="connsiteY8" fmla="*/ 85178 h 558187"/>
                <a:gd name="connsiteX0" fmla="*/ 20067 w 440787"/>
                <a:gd name="connsiteY0" fmla="*/ 85178 h 558187"/>
                <a:gd name="connsiteX1" fmla="*/ 8255 w 440787"/>
                <a:gd name="connsiteY1" fmla="*/ 361624 h 558187"/>
                <a:gd name="connsiteX2" fmla="*/ 38971 w 440787"/>
                <a:gd name="connsiteY2" fmla="*/ 519931 h 558187"/>
                <a:gd name="connsiteX3" fmla="*/ 218543 w 440787"/>
                <a:gd name="connsiteY3" fmla="*/ 557736 h 558187"/>
                <a:gd name="connsiteX4" fmla="*/ 412292 w 440787"/>
                <a:gd name="connsiteY4" fmla="*/ 522294 h 558187"/>
                <a:gd name="connsiteX5" fmla="*/ 438282 w 440787"/>
                <a:gd name="connsiteY5" fmla="*/ 309643 h 558187"/>
                <a:gd name="connsiteX6" fmla="*/ 417017 w 440787"/>
                <a:gd name="connsiteY6" fmla="*/ 73364 h 558187"/>
                <a:gd name="connsiteX7" fmla="*/ 213817 w 440787"/>
                <a:gd name="connsiteY7" fmla="*/ 116 h 558187"/>
                <a:gd name="connsiteX8" fmla="*/ 20067 w 440787"/>
                <a:gd name="connsiteY8" fmla="*/ 85178 h 558187"/>
                <a:gd name="connsiteX0" fmla="*/ 20067 w 442342"/>
                <a:gd name="connsiteY0" fmla="*/ 85178 h 558345"/>
                <a:gd name="connsiteX1" fmla="*/ 8255 w 442342"/>
                <a:gd name="connsiteY1" fmla="*/ 361624 h 558345"/>
                <a:gd name="connsiteX2" fmla="*/ 38971 w 442342"/>
                <a:gd name="connsiteY2" fmla="*/ 519931 h 558345"/>
                <a:gd name="connsiteX3" fmla="*/ 218543 w 442342"/>
                <a:gd name="connsiteY3" fmla="*/ 557736 h 558345"/>
                <a:gd name="connsiteX4" fmla="*/ 412292 w 442342"/>
                <a:gd name="connsiteY4" fmla="*/ 522294 h 558345"/>
                <a:gd name="connsiteX5" fmla="*/ 440644 w 442342"/>
                <a:gd name="connsiteY5" fmla="*/ 302555 h 558345"/>
                <a:gd name="connsiteX6" fmla="*/ 417017 w 442342"/>
                <a:gd name="connsiteY6" fmla="*/ 73364 h 558345"/>
                <a:gd name="connsiteX7" fmla="*/ 213817 w 442342"/>
                <a:gd name="connsiteY7" fmla="*/ 116 h 558345"/>
                <a:gd name="connsiteX8" fmla="*/ 20067 w 442342"/>
                <a:gd name="connsiteY8" fmla="*/ 85178 h 558345"/>
                <a:gd name="connsiteX0" fmla="*/ 21288 w 443563"/>
                <a:gd name="connsiteY0" fmla="*/ 85178 h 558345"/>
                <a:gd name="connsiteX1" fmla="*/ 7113 w 443563"/>
                <a:gd name="connsiteY1" fmla="*/ 356898 h 558345"/>
                <a:gd name="connsiteX2" fmla="*/ 40192 w 443563"/>
                <a:gd name="connsiteY2" fmla="*/ 519931 h 558345"/>
                <a:gd name="connsiteX3" fmla="*/ 219764 w 443563"/>
                <a:gd name="connsiteY3" fmla="*/ 557736 h 558345"/>
                <a:gd name="connsiteX4" fmla="*/ 413513 w 443563"/>
                <a:gd name="connsiteY4" fmla="*/ 522294 h 558345"/>
                <a:gd name="connsiteX5" fmla="*/ 441865 w 443563"/>
                <a:gd name="connsiteY5" fmla="*/ 302555 h 558345"/>
                <a:gd name="connsiteX6" fmla="*/ 418238 w 443563"/>
                <a:gd name="connsiteY6" fmla="*/ 73364 h 558345"/>
                <a:gd name="connsiteX7" fmla="*/ 215038 w 443563"/>
                <a:gd name="connsiteY7" fmla="*/ 116 h 558345"/>
                <a:gd name="connsiteX8" fmla="*/ 21288 w 443563"/>
                <a:gd name="connsiteY8" fmla="*/ 85178 h 558345"/>
                <a:gd name="connsiteX0" fmla="*/ 45611 w 437169"/>
                <a:gd name="connsiteY0" fmla="*/ 66265 h 558335"/>
                <a:gd name="connsiteX1" fmla="*/ 719 w 437169"/>
                <a:gd name="connsiteY1" fmla="*/ 356888 h 558335"/>
                <a:gd name="connsiteX2" fmla="*/ 33798 w 437169"/>
                <a:gd name="connsiteY2" fmla="*/ 519921 h 558335"/>
                <a:gd name="connsiteX3" fmla="*/ 213370 w 437169"/>
                <a:gd name="connsiteY3" fmla="*/ 557726 h 558335"/>
                <a:gd name="connsiteX4" fmla="*/ 407119 w 437169"/>
                <a:gd name="connsiteY4" fmla="*/ 522284 h 558335"/>
                <a:gd name="connsiteX5" fmla="*/ 435471 w 437169"/>
                <a:gd name="connsiteY5" fmla="*/ 302545 h 558335"/>
                <a:gd name="connsiteX6" fmla="*/ 411844 w 437169"/>
                <a:gd name="connsiteY6" fmla="*/ 73354 h 558335"/>
                <a:gd name="connsiteX7" fmla="*/ 208644 w 437169"/>
                <a:gd name="connsiteY7" fmla="*/ 106 h 558335"/>
                <a:gd name="connsiteX8" fmla="*/ 45611 w 437169"/>
                <a:gd name="connsiteY8" fmla="*/ 66265 h 558335"/>
                <a:gd name="connsiteX0" fmla="*/ 37761 w 429319"/>
                <a:gd name="connsiteY0" fmla="*/ 66214 h 558284"/>
                <a:gd name="connsiteX1" fmla="*/ 2320 w 429319"/>
                <a:gd name="connsiteY1" fmla="*/ 297767 h 558284"/>
                <a:gd name="connsiteX2" fmla="*/ 25948 w 429319"/>
                <a:gd name="connsiteY2" fmla="*/ 519870 h 558284"/>
                <a:gd name="connsiteX3" fmla="*/ 205520 w 429319"/>
                <a:gd name="connsiteY3" fmla="*/ 557675 h 558284"/>
                <a:gd name="connsiteX4" fmla="*/ 399269 w 429319"/>
                <a:gd name="connsiteY4" fmla="*/ 522233 h 558284"/>
                <a:gd name="connsiteX5" fmla="*/ 427621 w 429319"/>
                <a:gd name="connsiteY5" fmla="*/ 302494 h 558284"/>
                <a:gd name="connsiteX6" fmla="*/ 403994 w 429319"/>
                <a:gd name="connsiteY6" fmla="*/ 73303 h 558284"/>
                <a:gd name="connsiteX7" fmla="*/ 200794 w 429319"/>
                <a:gd name="connsiteY7" fmla="*/ 55 h 558284"/>
                <a:gd name="connsiteX8" fmla="*/ 37761 w 429319"/>
                <a:gd name="connsiteY8" fmla="*/ 66214 h 558284"/>
                <a:gd name="connsiteX0" fmla="*/ 36275 w 427833"/>
                <a:gd name="connsiteY0" fmla="*/ 66214 h 558958"/>
                <a:gd name="connsiteX1" fmla="*/ 834 w 427833"/>
                <a:gd name="connsiteY1" fmla="*/ 297767 h 558958"/>
                <a:gd name="connsiteX2" fmla="*/ 29188 w 427833"/>
                <a:gd name="connsiteY2" fmla="*/ 510418 h 558958"/>
                <a:gd name="connsiteX3" fmla="*/ 204034 w 427833"/>
                <a:gd name="connsiteY3" fmla="*/ 557675 h 558958"/>
                <a:gd name="connsiteX4" fmla="*/ 397783 w 427833"/>
                <a:gd name="connsiteY4" fmla="*/ 522233 h 558958"/>
                <a:gd name="connsiteX5" fmla="*/ 426135 w 427833"/>
                <a:gd name="connsiteY5" fmla="*/ 302494 h 558958"/>
                <a:gd name="connsiteX6" fmla="*/ 402508 w 427833"/>
                <a:gd name="connsiteY6" fmla="*/ 73303 h 558958"/>
                <a:gd name="connsiteX7" fmla="*/ 199308 w 427833"/>
                <a:gd name="connsiteY7" fmla="*/ 55 h 558958"/>
                <a:gd name="connsiteX8" fmla="*/ 36275 w 427833"/>
                <a:gd name="connsiteY8" fmla="*/ 66214 h 558958"/>
                <a:gd name="connsiteX0" fmla="*/ 36275 w 428528"/>
                <a:gd name="connsiteY0" fmla="*/ 66214 h 558440"/>
                <a:gd name="connsiteX1" fmla="*/ 834 w 428528"/>
                <a:gd name="connsiteY1" fmla="*/ 297767 h 558440"/>
                <a:gd name="connsiteX2" fmla="*/ 29188 w 428528"/>
                <a:gd name="connsiteY2" fmla="*/ 510418 h 558440"/>
                <a:gd name="connsiteX3" fmla="*/ 204034 w 428528"/>
                <a:gd name="connsiteY3" fmla="*/ 557675 h 558440"/>
                <a:gd name="connsiteX4" fmla="*/ 388332 w 428528"/>
                <a:gd name="connsiteY4" fmla="*/ 519870 h 558440"/>
                <a:gd name="connsiteX5" fmla="*/ 426135 w 428528"/>
                <a:gd name="connsiteY5" fmla="*/ 302494 h 558440"/>
                <a:gd name="connsiteX6" fmla="*/ 402508 w 428528"/>
                <a:gd name="connsiteY6" fmla="*/ 73303 h 558440"/>
                <a:gd name="connsiteX7" fmla="*/ 199308 w 428528"/>
                <a:gd name="connsiteY7" fmla="*/ 55 h 558440"/>
                <a:gd name="connsiteX8" fmla="*/ 36275 w 428528"/>
                <a:gd name="connsiteY8" fmla="*/ 66214 h 558440"/>
                <a:gd name="connsiteX0" fmla="*/ 37760 w 430013"/>
                <a:gd name="connsiteY0" fmla="*/ 66214 h 557901"/>
                <a:gd name="connsiteX1" fmla="*/ 2319 w 430013"/>
                <a:gd name="connsiteY1" fmla="*/ 297767 h 557901"/>
                <a:gd name="connsiteX2" fmla="*/ 25948 w 430013"/>
                <a:gd name="connsiteY2" fmla="*/ 519869 h 557901"/>
                <a:gd name="connsiteX3" fmla="*/ 205519 w 430013"/>
                <a:gd name="connsiteY3" fmla="*/ 557675 h 557901"/>
                <a:gd name="connsiteX4" fmla="*/ 389817 w 430013"/>
                <a:gd name="connsiteY4" fmla="*/ 519870 h 557901"/>
                <a:gd name="connsiteX5" fmla="*/ 427620 w 430013"/>
                <a:gd name="connsiteY5" fmla="*/ 302494 h 557901"/>
                <a:gd name="connsiteX6" fmla="*/ 403993 w 430013"/>
                <a:gd name="connsiteY6" fmla="*/ 73303 h 557901"/>
                <a:gd name="connsiteX7" fmla="*/ 200793 w 430013"/>
                <a:gd name="connsiteY7" fmla="*/ 55 h 557901"/>
                <a:gd name="connsiteX8" fmla="*/ 37760 w 430013"/>
                <a:gd name="connsiteY8" fmla="*/ 66214 h 557901"/>
                <a:gd name="connsiteX0" fmla="*/ 40684 w 432937"/>
                <a:gd name="connsiteY0" fmla="*/ 66214 h 557831"/>
                <a:gd name="connsiteX1" fmla="*/ 5243 w 432937"/>
                <a:gd name="connsiteY1" fmla="*/ 297767 h 557831"/>
                <a:gd name="connsiteX2" fmla="*/ 28872 w 432937"/>
                <a:gd name="connsiteY2" fmla="*/ 519869 h 557831"/>
                <a:gd name="connsiteX3" fmla="*/ 208443 w 432937"/>
                <a:gd name="connsiteY3" fmla="*/ 557675 h 557831"/>
                <a:gd name="connsiteX4" fmla="*/ 392741 w 432937"/>
                <a:gd name="connsiteY4" fmla="*/ 519870 h 557831"/>
                <a:gd name="connsiteX5" fmla="*/ 430544 w 432937"/>
                <a:gd name="connsiteY5" fmla="*/ 302494 h 557831"/>
                <a:gd name="connsiteX6" fmla="*/ 406917 w 432937"/>
                <a:gd name="connsiteY6" fmla="*/ 73303 h 557831"/>
                <a:gd name="connsiteX7" fmla="*/ 203717 w 432937"/>
                <a:gd name="connsiteY7" fmla="*/ 55 h 557831"/>
                <a:gd name="connsiteX8" fmla="*/ 40684 w 432937"/>
                <a:gd name="connsiteY8" fmla="*/ 66214 h 557831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6557 w 428810"/>
                <a:gd name="connsiteY0" fmla="*/ 66214 h 531376"/>
                <a:gd name="connsiteX1" fmla="*/ 1116 w 428810"/>
                <a:gd name="connsiteY1" fmla="*/ 297767 h 531376"/>
                <a:gd name="connsiteX2" fmla="*/ 27108 w 428810"/>
                <a:gd name="connsiteY2" fmla="*/ 510418 h 531376"/>
                <a:gd name="connsiteX3" fmla="*/ 192502 w 428810"/>
                <a:gd name="connsiteY3" fmla="*/ 524596 h 531376"/>
                <a:gd name="connsiteX4" fmla="*/ 388614 w 428810"/>
                <a:gd name="connsiteY4" fmla="*/ 519870 h 531376"/>
                <a:gd name="connsiteX5" fmla="*/ 426417 w 428810"/>
                <a:gd name="connsiteY5" fmla="*/ 302494 h 531376"/>
                <a:gd name="connsiteX6" fmla="*/ 402790 w 428810"/>
                <a:gd name="connsiteY6" fmla="*/ 73303 h 531376"/>
                <a:gd name="connsiteX7" fmla="*/ 199590 w 428810"/>
                <a:gd name="connsiteY7" fmla="*/ 55 h 531376"/>
                <a:gd name="connsiteX8" fmla="*/ 36557 w 428810"/>
                <a:gd name="connsiteY8" fmla="*/ 66214 h 531376"/>
                <a:gd name="connsiteX0" fmla="*/ 36557 w 422272"/>
                <a:gd name="connsiteY0" fmla="*/ 66214 h 538568"/>
                <a:gd name="connsiteX1" fmla="*/ 1116 w 422272"/>
                <a:gd name="connsiteY1" fmla="*/ 297767 h 538568"/>
                <a:gd name="connsiteX2" fmla="*/ 27108 w 422272"/>
                <a:gd name="connsiteY2" fmla="*/ 510418 h 538568"/>
                <a:gd name="connsiteX3" fmla="*/ 192502 w 422272"/>
                <a:gd name="connsiteY3" fmla="*/ 524596 h 538568"/>
                <a:gd name="connsiteX4" fmla="*/ 388614 w 422272"/>
                <a:gd name="connsiteY4" fmla="*/ 519870 h 538568"/>
                <a:gd name="connsiteX5" fmla="*/ 414603 w 422272"/>
                <a:gd name="connsiteY5" fmla="*/ 295406 h 538568"/>
                <a:gd name="connsiteX6" fmla="*/ 402790 w 422272"/>
                <a:gd name="connsiteY6" fmla="*/ 73303 h 538568"/>
                <a:gd name="connsiteX7" fmla="*/ 199590 w 422272"/>
                <a:gd name="connsiteY7" fmla="*/ 55 h 538568"/>
                <a:gd name="connsiteX8" fmla="*/ 36557 w 422272"/>
                <a:gd name="connsiteY8" fmla="*/ 66214 h 538568"/>
                <a:gd name="connsiteX0" fmla="*/ 36557 w 416127"/>
                <a:gd name="connsiteY0" fmla="*/ 66159 h 538513"/>
                <a:gd name="connsiteX1" fmla="*/ 1116 w 416127"/>
                <a:gd name="connsiteY1" fmla="*/ 297712 h 538513"/>
                <a:gd name="connsiteX2" fmla="*/ 27108 w 416127"/>
                <a:gd name="connsiteY2" fmla="*/ 510363 h 538513"/>
                <a:gd name="connsiteX3" fmla="*/ 192502 w 416127"/>
                <a:gd name="connsiteY3" fmla="*/ 524541 h 538513"/>
                <a:gd name="connsiteX4" fmla="*/ 388614 w 416127"/>
                <a:gd name="connsiteY4" fmla="*/ 519815 h 538513"/>
                <a:gd name="connsiteX5" fmla="*/ 414603 w 416127"/>
                <a:gd name="connsiteY5" fmla="*/ 295351 h 538513"/>
                <a:gd name="connsiteX6" fmla="*/ 390976 w 416127"/>
                <a:gd name="connsiteY6" fmla="*/ 66160 h 538513"/>
                <a:gd name="connsiteX7" fmla="*/ 199590 w 416127"/>
                <a:gd name="connsiteY7" fmla="*/ 0 h 538513"/>
                <a:gd name="connsiteX8" fmla="*/ 36557 w 416127"/>
                <a:gd name="connsiteY8" fmla="*/ 66159 h 538513"/>
                <a:gd name="connsiteX0" fmla="*/ 36557 w 416962"/>
                <a:gd name="connsiteY0" fmla="*/ 66159 h 533540"/>
                <a:gd name="connsiteX1" fmla="*/ 1116 w 416962"/>
                <a:gd name="connsiteY1" fmla="*/ 297712 h 533540"/>
                <a:gd name="connsiteX2" fmla="*/ 27108 w 416962"/>
                <a:gd name="connsiteY2" fmla="*/ 510363 h 533540"/>
                <a:gd name="connsiteX3" fmla="*/ 192502 w 416962"/>
                <a:gd name="connsiteY3" fmla="*/ 524541 h 533540"/>
                <a:gd name="connsiteX4" fmla="*/ 390977 w 416962"/>
                <a:gd name="connsiteY4" fmla="*/ 512727 h 533540"/>
                <a:gd name="connsiteX5" fmla="*/ 414603 w 416962"/>
                <a:gd name="connsiteY5" fmla="*/ 295351 h 533540"/>
                <a:gd name="connsiteX6" fmla="*/ 390976 w 416962"/>
                <a:gd name="connsiteY6" fmla="*/ 66160 h 533540"/>
                <a:gd name="connsiteX7" fmla="*/ 199590 w 416962"/>
                <a:gd name="connsiteY7" fmla="*/ 0 h 533540"/>
                <a:gd name="connsiteX8" fmla="*/ 36557 w 416962"/>
                <a:gd name="connsiteY8" fmla="*/ 66159 h 533540"/>
                <a:gd name="connsiteX0" fmla="*/ 36557 w 415953"/>
                <a:gd name="connsiteY0" fmla="*/ 66159 h 531703"/>
                <a:gd name="connsiteX1" fmla="*/ 1116 w 415953"/>
                <a:gd name="connsiteY1" fmla="*/ 297712 h 531703"/>
                <a:gd name="connsiteX2" fmla="*/ 27108 w 415953"/>
                <a:gd name="connsiteY2" fmla="*/ 510363 h 531703"/>
                <a:gd name="connsiteX3" fmla="*/ 192502 w 415953"/>
                <a:gd name="connsiteY3" fmla="*/ 524541 h 531703"/>
                <a:gd name="connsiteX4" fmla="*/ 390977 w 415953"/>
                <a:gd name="connsiteY4" fmla="*/ 512727 h 531703"/>
                <a:gd name="connsiteX5" fmla="*/ 414603 w 415953"/>
                <a:gd name="connsiteY5" fmla="*/ 295351 h 531703"/>
                <a:gd name="connsiteX6" fmla="*/ 390976 w 415953"/>
                <a:gd name="connsiteY6" fmla="*/ 66160 h 531703"/>
                <a:gd name="connsiteX7" fmla="*/ 199590 w 415953"/>
                <a:gd name="connsiteY7" fmla="*/ 0 h 531703"/>
                <a:gd name="connsiteX8" fmla="*/ 36557 w 415953"/>
                <a:gd name="connsiteY8" fmla="*/ 66159 h 531703"/>
                <a:gd name="connsiteX0" fmla="*/ 38202 w 417598"/>
                <a:gd name="connsiteY0" fmla="*/ 66159 h 527065"/>
                <a:gd name="connsiteX1" fmla="*/ 2761 w 417598"/>
                <a:gd name="connsiteY1" fmla="*/ 297712 h 527065"/>
                <a:gd name="connsiteX2" fmla="*/ 28753 w 417598"/>
                <a:gd name="connsiteY2" fmla="*/ 510363 h 527065"/>
                <a:gd name="connsiteX3" fmla="*/ 194147 w 417598"/>
                <a:gd name="connsiteY3" fmla="*/ 524541 h 527065"/>
                <a:gd name="connsiteX4" fmla="*/ 392622 w 417598"/>
                <a:gd name="connsiteY4" fmla="*/ 512727 h 527065"/>
                <a:gd name="connsiteX5" fmla="*/ 416248 w 417598"/>
                <a:gd name="connsiteY5" fmla="*/ 295351 h 527065"/>
                <a:gd name="connsiteX6" fmla="*/ 392621 w 417598"/>
                <a:gd name="connsiteY6" fmla="*/ 66160 h 527065"/>
                <a:gd name="connsiteX7" fmla="*/ 201235 w 417598"/>
                <a:gd name="connsiteY7" fmla="*/ 0 h 527065"/>
                <a:gd name="connsiteX8" fmla="*/ 38202 w 417598"/>
                <a:gd name="connsiteY8" fmla="*/ 66159 h 527065"/>
                <a:gd name="connsiteX0" fmla="*/ 36212 w 415608"/>
                <a:gd name="connsiteY0" fmla="*/ 66159 h 527065"/>
                <a:gd name="connsiteX1" fmla="*/ 771 w 415608"/>
                <a:gd name="connsiteY1" fmla="*/ 297712 h 527065"/>
                <a:gd name="connsiteX2" fmla="*/ 55116 w 415608"/>
                <a:gd name="connsiteY2" fmla="*/ 510363 h 527065"/>
                <a:gd name="connsiteX3" fmla="*/ 192157 w 415608"/>
                <a:gd name="connsiteY3" fmla="*/ 524541 h 527065"/>
                <a:gd name="connsiteX4" fmla="*/ 390632 w 415608"/>
                <a:gd name="connsiteY4" fmla="*/ 512727 h 527065"/>
                <a:gd name="connsiteX5" fmla="*/ 414258 w 415608"/>
                <a:gd name="connsiteY5" fmla="*/ 295351 h 527065"/>
                <a:gd name="connsiteX6" fmla="*/ 390631 w 415608"/>
                <a:gd name="connsiteY6" fmla="*/ 66160 h 527065"/>
                <a:gd name="connsiteX7" fmla="*/ 199245 w 415608"/>
                <a:gd name="connsiteY7" fmla="*/ 0 h 527065"/>
                <a:gd name="connsiteX8" fmla="*/ 36212 w 415608"/>
                <a:gd name="connsiteY8" fmla="*/ 66159 h 527065"/>
                <a:gd name="connsiteX0" fmla="*/ 15687 w 395083"/>
                <a:gd name="connsiteY0" fmla="*/ 66159 h 531379"/>
                <a:gd name="connsiteX1" fmla="*/ 8600 w 395083"/>
                <a:gd name="connsiteY1" fmla="*/ 302438 h 531379"/>
                <a:gd name="connsiteX2" fmla="*/ 34591 w 395083"/>
                <a:gd name="connsiteY2" fmla="*/ 510363 h 531379"/>
                <a:gd name="connsiteX3" fmla="*/ 171632 w 395083"/>
                <a:gd name="connsiteY3" fmla="*/ 524541 h 531379"/>
                <a:gd name="connsiteX4" fmla="*/ 370107 w 395083"/>
                <a:gd name="connsiteY4" fmla="*/ 512727 h 531379"/>
                <a:gd name="connsiteX5" fmla="*/ 393733 w 395083"/>
                <a:gd name="connsiteY5" fmla="*/ 295351 h 531379"/>
                <a:gd name="connsiteX6" fmla="*/ 370106 w 395083"/>
                <a:gd name="connsiteY6" fmla="*/ 66160 h 531379"/>
                <a:gd name="connsiteX7" fmla="*/ 178720 w 395083"/>
                <a:gd name="connsiteY7" fmla="*/ 0 h 531379"/>
                <a:gd name="connsiteX8" fmla="*/ 15687 w 395083"/>
                <a:gd name="connsiteY8" fmla="*/ 66159 h 531379"/>
                <a:gd name="connsiteX0" fmla="*/ 16810 w 396206"/>
                <a:gd name="connsiteY0" fmla="*/ 66159 h 532029"/>
                <a:gd name="connsiteX1" fmla="*/ 7361 w 396206"/>
                <a:gd name="connsiteY1" fmla="*/ 292987 h 532029"/>
                <a:gd name="connsiteX2" fmla="*/ 35714 w 396206"/>
                <a:gd name="connsiteY2" fmla="*/ 510363 h 532029"/>
                <a:gd name="connsiteX3" fmla="*/ 172755 w 396206"/>
                <a:gd name="connsiteY3" fmla="*/ 524541 h 532029"/>
                <a:gd name="connsiteX4" fmla="*/ 371230 w 396206"/>
                <a:gd name="connsiteY4" fmla="*/ 512727 h 532029"/>
                <a:gd name="connsiteX5" fmla="*/ 394856 w 396206"/>
                <a:gd name="connsiteY5" fmla="*/ 295351 h 532029"/>
                <a:gd name="connsiteX6" fmla="*/ 371229 w 396206"/>
                <a:gd name="connsiteY6" fmla="*/ 66160 h 532029"/>
                <a:gd name="connsiteX7" fmla="*/ 179843 w 396206"/>
                <a:gd name="connsiteY7" fmla="*/ 0 h 532029"/>
                <a:gd name="connsiteX8" fmla="*/ 16810 w 396206"/>
                <a:gd name="connsiteY8" fmla="*/ 66159 h 532029"/>
                <a:gd name="connsiteX0" fmla="*/ 17622 w 397018"/>
                <a:gd name="connsiteY0" fmla="*/ 66159 h 532029"/>
                <a:gd name="connsiteX1" fmla="*/ 8173 w 397018"/>
                <a:gd name="connsiteY1" fmla="*/ 292987 h 532029"/>
                <a:gd name="connsiteX2" fmla="*/ 36526 w 397018"/>
                <a:gd name="connsiteY2" fmla="*/ 510363 h 532029"/>
                <a:gd name="connsiteX3" fmla="*/ 173567 w 397018"/>
                <a:gd name="connsiteY3" fmla="*/ 524541 h 532029"/>
                <a:gd name="connsiteX4" fmla="*/ 372042 w 397018"/>
                <a:gd name="connsiteY4" fmla="*/ 512727 h 532029"/>
                <a:gd name="connsiteX5" fmla="*/ 395668 w 397018"/>
                <a:gd name="connsiteY5" fmla="*/ 295351 h 532029"/>
                <a:gd name="connsiteX6" fmla="*/ 372041 w 397018"/>
                <a:gd name="connsiteY6" fmla="*/ 66160 h 532029"/>
                <a:gd name="connsiteX7" fmla="*/ 180655 w 397018"/>
                <a:gd name="connsiteY7" fmla="*/ 0 h 532029"/>
                <a:gd name="connsiteX8" fmla="*/ 17622 w 397018"/>
                <a:gd name="connsiteY8" fmla="*/ 66159 h 532029"/>
                <a:gd name="connsiteX0" fmla="*/ 16811 w 396207"/>
                <a:gd name="connsiteY0" fmla="*/ 66159 h 529127"/>
                <a:gd name="connsiteX1" fmla="*/ 7362 w 396207"/>
                <a:gd name="connsiteY1" fmla="*/ 292987 h 529127"/>
                <a:gd name="connsiteX2" fmla="*/ 35715 w 396207"/>
                <a:gd name="connsiteY2" fmla="*/ 505637 h 529127"/>
                <a:gd name="connsiteX3" fmla="*/ 172756 w 396207"/>
                <a:gd name="connsiteY3" fmla="*/ 524541 h 529127"/>
                <a:gd name="connsiteX4" fmla="*/ 371231 w 396207"/>
                <a:gd name="connsiteY4" fmla="*/ 512727 h 529127"/>
                <a:gd name="connsiteX5" fmla="*/ 394857 w 396207"/>
                <a:gd name="connsiteY5" fmla="*/ 295351 h 529127"/>
                <a:gd name="connsiteX6" fmla="*/ 371230 w 396207"/>
                <a:gd name="connsiteY6" fmla="*/ 66160 h 529127"/>
                <a:gd name="connsiteX7" fmla="*/ 179844 w 396207"/>
                <a:gd name="connsiteY7" fmla="*/ 0 h 529127"/>
                <a:gd name="connsiteX8" fmla="*/ 16811 w 396207"/>
                <a:gd name="connsiteY8" fmla="*/ 66159 h 529127"/>
                <a:gd name="connsiteX0" fmla="*/ 16811 w 397772"/>
                <a:gd name="connsiteY0" fmla="*/ 66159 h 528841"/>
                <a:gd name="connsiteX1" fmla="*/ 7362 w 397772"/>
                <a:gd name="connsiteY1" fmla="*/ 292987 h 528841"/>
                <a:gd name="connsiteX2" fmla="*/ 35715 w 397772"/>
                <a:gd name="connsiteY2" fmla="*/ 505637 h 528841"/>
                <a:gd name="connsiteX3" fmla="*/ 172756 w 397772"/>
                <a:gd name="connsiteY3" fmla="*/ 524541 h 528841"/>
                <a:gd name="connsiteX4" fmla="*/ 349966 w 397772"/>
                <a:gd name="connsiteY4" fmla="*/ 517453 h 528841"/>
                <a:gd name="connsiteX5" fmla="*/ 394857 w 397772"/>
                <a:gd name="connsiteY5" fmla="*/ 295351 h 528841"/>
                <a:gd name="connsiteX6" fmla="*/ 371230 w 397772"/>
                <a:gd name="connsiteY6" fmla="*/ 66160 h 528841"/>
                <a:gd name="connsiteX7" fmla="*/ 179844 w 397772"/>
                <a:gd name="connsiteY7" fmla="*/ 0 h 528841"/>
                <a:gd name="connsiteX8" fmla="*/ 16811 w 397772"/>
                <a:gd name="connsiteY8" fmla="*/ 66159 h 528841"/>
                <a:gd name="connsiteX0" fmla="*/ 16811 w 386281"/>
                <a:gd name="connsiteY0" fmla="*/ 66159 h 536037"/>
                <a:gd name="connsiteX1" fmla="*/ 7362 w 386281"/>
                <a:gd name="connsiteY1" fmla="*/ 292987 h 536037"/>
                <a:gd name="connsiteX2" fmla="*/ 35715 w 386281"/>
                <a:gd name="connsiteY2" fmla="*/ 505637 h 536037"/>
                <a:gd name="connsiteX3" fmla="*/ 172756 w 386281"/>
                <a:gd name="connsiteY3" fmla="*/ 524541 h 536037"/>
                <a:gd name="connsiteX4" fmla="*/ 349966 w 386281"/>
                <a:gd name="connsiteY4" fmla="*/ 517453 h 536037"/>
                <a:gd name="connsiteX5" fmla="*/ 368866 w 386281"/>
                <a:gd name="connsiteY5" fmla="*/ 292988 h 536037"/>
                <a:gd name="connsiteX6" fmla="*/ 371230 w 386281"/>
                <a:gd name="connsiteY6" fmla="*/ 66160 h 536037"/>
                <a:gd name="connsiteX7" fmla="*/ 179844 w 386281"/>
                <a:gd name="connsiteY7" fmla="*/ 0 h 536037"/>
                <a:gd name="connsiteX8" fmla="*/ 16811 w 386281"/>
                <a:gd name="connsiteY8" fmla="*/ 66159 h 536037"/>
                <a:gd name="connsiteX0" fmla="*/ 16811 w 390120"/>
                <a:gd name="connsiteY0" fmla="*/ 66159 h 535863"/>
                <a:gd name="connsiteX1" fmla="*/ 7362 w 390120"/>
                <a:gd name="connsiteY1" fmla="*/ 292987 h 535863"/>
                <a:gd name="connsiteX2" fmla="*/ 35715 w 390120"/>
                <a:gd name="connsiteY2" fmla="*/ 505637 h 535863"/>
                <a:gd name="connsiteX3" fmla="*/ 172756 w 390120"/>
                <a:gd name="connsiteY3" fmla="*/ 524541 h 535863"/>
                <a:gd name="connsiteX4" fmla="*/ 349966 w 390120"/>
                <a:gd name="connsiteY4" fmla="*/ 517453 h 535863"/>
                <a:gd name="connsiteX5" fmla="*/ 380680 w 390120"/>
                <a:gd name="connsiteY5" fmla="*/ 295351 h 535863"/>
                <a:gd name="connsiteX6" fmla="*/ 371230 w 390120"/>
                <a:gd name="connsiteY6" fmla="*/ 66160 h 535863"/>
                <a:gd name="connsiteX7" fmla="*/ 179844 w 390120"/>
                <a:gd name="connsiteY7" fmla="*/ 0 h 535863"/>
                <a:gd name="connsiteX8" fmla="*/ 16811 w 390120"/>
                <a:gd name="connsiteY8" fmla="*/ 66159 h 535863"/>
                <a:gd name="connsiteX0" fmla="*/ 16811 w 393406"/>
                <a:gd name="connsiteY0" fmla="*/ 66159 h 535863"/>
                <a:gd name="connsiteX1" fmla="*/ 7362 w 393406"/>
                <a:gd name="connsiteY1" fmla="*/ 292987 h 535863"/>
                <a:gd name="connsiteX2" fmla="*/ 35715 w 393406"/>
                <a:gd name="connsiteY2" fmla="*/ 505637 h 535863"/>
                <a:gd name="connsiteX3" fmla="*/ 172756 w 393406"/>
                <a:gd name="connsiteY3" fmla="*/ 524541 h 535863"/>
                <a:gd name="connsiteX4" fmla="*/ 349966 w 393406"/>
                <a:gd name="connsiteY4" fmla="*/ 517453 h 535863"/>
                <a:gd name="connsiteX5" fmla="*/ 387769 w 393406"/>
                <a:gd name="connsiteY5" fmla="*/ 295351 h 535863"/>
                <a:gd name="connsiteX6" fmla="*/ 371230 w 393406"/>
                <a:gd name="connsiteY6" fmla="*/ 66160 h 535863"/>
                <a:gd name="connsiteX7" fmla="*/ 179844 w 393406"/>
                <a:gd name="connsiteY7" fmla="*/ 0 h 535863"/>
                <a:gd name="connsiteX8" fmla="*/ 16811 w 393406"/>
                <a:gd name="connsiteY8" fmla="*/ 66159 h 535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406" h="535863">
                  <a:moveTo>
                    <a:pt x="16811" y="66159"/>
                  </a:moveTo>
                  <a:cubicBezTo>
                    <a:pt x="-11936" y="114990"/>
                    <a:pt x="4211" y="219741"/>
                    <a:pt x="7362" y="292987"/>
                  </a:cubicBezTo>
                  <a:cubicBezTo>
                    <a:pt x="10513" y="366233"/>
                    <a:pt x="8149" y="467045"/>
                    <a:pt x="35715" y="505637"/>
                  </a:cubicBezTo>
                  <a:cubicBezTo>
                    <a:pt x="63281" y="544229"/>
                    <a:pt x="120381" y="522572"/>
                    <a:pt x="172756" y="524541"/>
                  </a:cubicBezTo>
                  <a:cubicBezTo>
                    <a:pt x="231826" y="522178"/>
                    <a:pt x="314131" y="555651"/>
                    <a:pt x="349966" y="517453"/>
                  </a:cubicBezTo>
                  <a:cubicBezTo>
                    <a:pt x="385802" y="479255"/>
                    <a:pt x="384225" y="370566"/>
                    <a:pt x="387769" y="295351"/>
                  </a:cubicBezTo>
                  <a:cubicBezTo>
                    <a:pt x="391313" y="220136"/>
                    <a:pt x="404703" y="118141"/>
                    <a:pt x="371230" y="66160"/>
                  </a:cubicBezTo>
                  <a:cubicBezTo>
                    <a:pt x="337757" y="14179"/>
                    <a:pt x="238914" y="0"/>
                    <a:pt x="179844" y="0"/>
                  </a:cubicBezTo>
                  <a:cubicBezTo>
                    <a:pt x="120774" y="0"/>
                    <a:pt x="45558" y="17328"/>
                    <a:pt x="16811" y="66159"/>
                  </a:cubicBez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590425F6-9E1E-485E-A024-AD977448021C}"/>
                </a:ext>
              </a:extLst>
            </p:cNvPr>
            <p:cNvSpPr/>
            <p:nvPr/>
          </p:nvSpPr>
          <p:spPr>
            <a:xfrm>
              <a:off x="5984182" y="4085586"/>
              <a:ext cx="393406" cy="535863"/>
            </a:xfrm>
            <a:custGeom>
              <a:avLst/>
              <a:gdLst>
                <a:gd name="connsiteX0" fmla="*/ 11215 w 427713"/>
                <a:gd name="connsiteY0" fmla="*/ 118649 h 561918"/>
                <a:gd name="connsiteX1" fmla="*/ 27755 w 427713"/>
                <a:gd name="connsiteY1" fmla="*/ 364379 h 561918"/>
                <a:gd name="connsiteX2" fmla="*/ 32481 w 427713"/>
                <a:gd name="connsiteY2" fmla="*/ 522686 h 561918"/>
                <a:gd name="connsiteX3" fmla="*/ 190788 w 427713"/>
                <a:gd name="connsiteY3" fmla="*/ 543951 h 561918"/>
                <a:gd name="connsiteX4" fmla="*/ 405802 w 427713"/>
                <a:gd name="connsiteY4" fmla="*/ 543951 h 561918"/>
                <a:gd name="connsiteX5" fmla="*/ 417615 w 427713"/>
                <a:gd name="connsiteY5" fmla="*/ 312398 h 561918"/>
                <a:gd name="connsiteX6" fmla="*/ 410527 w 427713"/>
                <a:gd name="connsiteY6" fmla="*/ 76119 h 561918"/>
                <a:gd name="connsiteX7" fmla="*/ 216778 w 427713"/>
                <a:gd name="connsiteY7" fmla="*/ 509 h 561918"/>
                <a:gd name="connsiteX8" fmla="*/ 11215 w 427713"/>
                <a:gd name="connsiteY8" fmla="*/ 118649 h 561918"/>
                <a:gd name="connsiteX0" fmla="*/ 11560 w 425696"/>
                <a:gd name="connsiteY0" fmla="*/ 87530 h 561515"/>
                <a:gd name="connsiteX1" fmla="*/ 25738 w 425696"/>
                <a:gd name="connsiteY1" fmla="*/ 363976 h 561515"/>
                <a:gd name="connsiteX2" fmla="*/ 30464 w 425696"/>
                <a:gd name="connsiteY2" fmla="*/ 522283 h 561515"/>
                <a:gd name="connsiteX3" fmla="*/ 188771 w 425696"/>
                <a:gd name="connsiteY3" fmla="*/ 543548 h 561515"/>
                <a:gd name="connsiteX4" fmla="*/ 403785 w 425696"/>
                <a:gd name="connsiteY4" fmla="*/ 543548 h 561515"/>
                <a:gd name="connsiteX5" fmla="*/ 415598 w 425696"/>
                <a:gd name="connsiteY5" fmla="*/ 311995 h 561515"/>
                <a:gd name="connsiteX6" fmla="*/ 408510 w 425696"/>
                <a:gd name="connsiteY6" fmla="*/ 75716 h 561515"/>
                <a:gd name="connsiteX7" fmla="*/ 214761 w 425696"/>
                <a:gd name="connsiteY7" fmla="*/ 106 h 561515"/>
                <a:gd name="connsiteX8" fmla="*/ 11560 w 425696"/>
                <a:gd name="connsiteY8" fmla="*/ 87530 h 561515"/>
                <a:gd name="connsiteX0" fmla="*/ 10883 w 425019"/>
                <a:gd name="connsiteY0" fmla="*/ 85178 h 559163"/>
                <a:gd name="connsiteX1" fmla="*/ 25061 w 425019"/>
                <a:gd name="connsiteY1" fmla="*/ 361624 h 559163"/>
                <a:gd name="connsiteX2" fmla="*/ 29787 w 425019"/>
                <a:gd name="connsiteY2" fmla="*/ 519931 h 559163"/>
                <a:gd name="connsiteX3" fmla="*/ 188094 w 425019"/>
                <a:gd name="connsiteY3" fmla="*/ 541196 h 559163"/>
                <a:gd name="connsiteX4" fmla="*/ 403108 w 425019"/>
                <a:gd name="connsiteY4" fmla="*/ 541196 h 559163"/>
                <a:gd name="connsiteX5" fmla="*/ 414921 w 425019"/>
                <a:gd name="connsiteY5" fmla="*/ 309643 h 559163"/>
                <a:gd name="connsiteX6" fmla="*/ 407833 w 425019"/>
                <a:gd name="connsiteY6" fmla="*/ 73364 h 559163"/>
                <a:gd name="connsiteX7" fmla="*/ 204633 w 425019"/>
                <a:gd name="connsiteY7" fmla="*/ 116 h 559163"/>
                <a:gd name="connsiteX8" fmla="*/ 10883 w 425019"/>
                <a:gd name="connsiteY8" fmla="*/ 85178 h 559163"/>
                <a:gd name="connsiteX0" fmla="*/ 10883 w 431603"/>
                <a:gd name="connsiteY0" fmla="*/ 85178 h 559163"/>
                <a:gd name="connsiteX1" fmla="*/ 25061 w 431603"/>
                <a:gd name="connsiteY1" fmla="*/ 361624 h 559163"/>
                <a:gd name="connsiteX2" fmla="*/ 29787 w 431603"/>
                <a:gd name="connsiteY2" fmla="*/ 519931 h 559163"/>
                <a:gd name="connsiteX3" fmla="*/ 188094 w 431603"/>
                <a:gd name="connsiteY3" fmla="*/ 541196 h 559163"/>
                <a:gd name="connsiteX4" fmla="*/ 403108 w 431603"/>
                <a:gd name="connsiteY4" fmla="*/ 541196 h 559163"/>
                <a:gd name="connsiteX5" fmla="*/ 429098 w 431603"/>
                <a:gd name="connsiteY5" fmla="*/ 309643 h 559163"/>
                <a:gd name="connsiteX6" fmla="*/ 407833 w 431603"/>
                <a:gd name="connsiteY6" fmla="*/ 73364 h 559163"/>
                <a:gd name="connsiteX7" fmla="*/ 204633 w 431603"/>
                <a:gd name="connsiteY7" fmla="*/ 116 h 559163"/>
                <a:gd name="connsiteX8" fmla="*/ 10883 w 431603"/>
                <a:gd name="connsiteY8" fmla="*/ 85178 h 559163"/>
                <a:gd name="connsiteX0" fmla="*/ 16874 w 437594"/>
                <a:gd name="connsiteY0" fmla="*/ 85178 h 559163"/>
                <a:gd name="connsiteX1" fmla="*/ 12150 w 437594"/>
                <a:gd name="connsiteY1" fmla="*/ 361624 h 559163"/>
                <a:gd name="connsiteX2" fmla="*/ 35778 w 437594"/>
                <a:gd name="connsiteY2" fmla="*/ 519931 h 559163"/>
                <a:gd name="connsiteX3" fmla="*/ 194085 w 437594"/>
                <a:gd name="connsiteY3" fmla="*/ 541196 h 559163"/>
                <a:gd name="connsiteX4" fmla="*/ 409099 w 437594"/>
                <a:gd name="connsiteY4" fmla="*/ 541196 h 559163"/>
                <a:gd name="connsiteX5" fmla="*/ 435089 w 437594"/>
                <a:gd name="connsiteY5" fmla="*/ 309643 h 559163"/>
                <a:gd name="connsiteX6" fmla="*/ 413824 w 437594"/>
                <a:gd name="connsiteY6" fmla="*/ 73364 h 559163"/>
                <a:gd name="connsiteX7" fmla="*/ 210624 w 437594"/>
                <a:gd name="connsiteY7" fmla="*/ 116 h 559163"/>
                <a:gd name="connsiteX8" fmla="*/ 16874 w 437594"/>
                <a:gd name="connsiteY8" fmla="*/ 85178 h 559163"/>
                <a:gd name="connsiteX0" fmla="*/ 16874 w 437594"/>
                <a:gd name="connsiteY0" fmla="*/ 85178 h 563991"/>
                <a:gd name="connsiteX1" fmla="*/ 12150 w 437594"/>
                <a:gd name="connsiteY1" fmla="*/ 361624 h 563991"/>
                <a:gd name="connsiteX2" fmla="*/ 35778 w 437594"/>
                <a:gd name="connsiteY2" fmla="*/ 519931 h 563991"/>
                <a:gd name="connsiteX3" fmla="*/ 205899 w 437594"/>
                <a:gd name="connsiteY3" fmla="*/ 553010 h 563991"/>
                <a:gd name="connsiteX4" fmla="*/ 409099 w 437594"/>
                <a:gd name="connsiteY4" fmla="*/ 541196 h 563991"/>
                <a:gd name="connsiteX5" fmla="*/ 435089 w 437594"/>
                <a:gd name="connsiteY5" fmla="*/ 309643 h 563991"/>
                <a:gd name="connsiteX6" fmla="*/ 413824 w 437594"/>
                <a:gd name="connsiteY6" fmla="*/ 73364 h 563991"/>
                <a:gd name="connsiteX7" fmla="*/ 210624 w 437594"/>
                <a:gd name="connsiteY7" fmla="*/ 116 h 563991"/>
                <a:gd name="connsiteX8" fmla="*/ 16874 w 437594"/>
                <a:gd name="connsiteY8" fmla="*/ 85178 h 563991"/>
                <a:gd name="connsiteX0" fmla="*/ 16874 w 437594"/>
                <a:gd name="connsiteY0" fmla="*/ 85178 h 554236"/>
                <a:gd name="connsiteX1" fmla="*/ 12150 w 437594"/>
                <a:gd name="connsiteY1" fmla="*/ 361624 h 554236"/>
                <a:gd name="connsiteX2" fmla="*/ 35778 w 437594"/>
                <a:gd name="connsiteY2" fmla="*/ 519931 h 554236"/>
                <a:gd name="connsiteX3" fmla="*/ 205899 w 437594"/>
                <a:gd name="connsiteY3" fmla="*/ 553010 h 554236"/>
                <a:gd name="connsiteX4" fmla="*/ 409099 w 437594"/>
                <a:gd name="connsiteY4" fmla="*/ 522294 h 554236"/>
                <a:gd name="connsiteX5" fmla="*/ 435089 w 437594"/>
                <a:gd name="connsiteY5" fmla="*/ 309643 h 554236"/>
                <a:gd name="connsiteX6" fmla="*/ 413824 w 437594"/>
                <a:gd name="connsiteY6" fmla="*/ 73364 h 554236"/>
                <a:gd name="connsiteX7" fmla="*/ 210624 w 437594"/>
                <a:gd name="connsiteY7" fmla="*/ 116 h 554236"/>
                <a:gd name="connsiteX8" fmla="*/ 16874 w 437594"/>
                <a:gd name="connsiteY8" fmla="*/ 85178 h 554236"/>
                <a:gd name="connsiteX0" fmla="*/ 16874 w 437594"/>
                <a:gd name="connsiteY0" fmla="*/ 85178 h 558187"/>
                <a:gd name="connsiteX1" fmla="*/ 12150 w 437594"/>
                <a:gd name="connsiteY1" fmla="*/ 361624 h 558187"/>
                <a:gd name="connsiteX2" fmla="*/ 35778 w 437594"/>
                <a:gd name="connsiteY2" fmla="*/ 519931 h 558187"/>
                <a:gd name="connsiteX3" fmla="*/ 215350 w 437594"/>
                <a:gd name="connsiteY3" fmla="*/ 557736 h 558187"/>
                <a:gd name="connsiteX4" fmla="*/ 409099 w 437594"/>
                <a:gd name="connsiteY4" fmla="*/ 522294 h 558187"/>
                <a:gd name="connsiteX5" fmla="*/ 435089 w 437594"/>
                <a:gd name="connsiteY5" fmla="*/ 309643 h 558187"/>
                <a:gd name="connsiteX6" fmla="*/ 413824 w 437594"/>
                <a:gd name="connsiteY6" fmla="*/ 73364 h 558187"/>
                <a:gd name="connsiteX7" fmla="*/ 210624 w 437594"/>
                <a:gd name="connsiteY7" fmla="*/ 116 h 558187"/>
                <a:gd name="connsiteX8" fmla="*/ 16874 w 437594"/>
                <a:gd name="connsiteY8" fmla="*/ 85178 h 558187"/>
                <a:gd name="connsiteX0" fmla="*/ 20067 w 440787"/>
                <a:gd name="connsiteY0" fmla="*/ 85178 h 558187"/>
                <a:gd name="connsiteX1" fmla="*/ 8255 w 440787"/>
                <a:gd name="connsiteY1" fmla="*/ 361624 h 558187"/>
                <a:gd name="connsiteX2" fmla="*/ 38971 w 440787"/>
                <a:gd name="connsiteY2" fmla="*/ 519931 h 558187"/>
                <a:gd name="connsiteX3" fmla="*/ 218543 w 440787"/>
                <a:gd name="connsiteY3" fmla="*/ 557736 h 558187"/>
                <a:gd name="connsiteX4" fmla="*/ 412292 w 440787"/>
                <a:gd name="connsiteY4" fmla="*/ 522294 h 558187"/>
                <a:gd name="connsiteX5" fmla="*/ 438282 w 440787"/>
                <a:gd name="connsiteY5" fmla="*/ 309643 h 558187"/>
                <a:gd name="connsiteX6" fmla="*/ 417017 w 440787"/>
                <a:gd name="connsiteY6" fmla="*/ 73364 h 558187"/>
                <a:gd name="connsiteX7" fmla="*/ 213817 w 440787"/>
                <a:gd name="connsiteY7" fmla="*/ 116 h 558187"/>
                <a:gd name="connsiteX8" fmla="*/ 20067 w 440787"/>
                <a:gd name="connsiteY8" fmla="*/ 85178 h 558187"/>
                <a:gd name="connsiteX0" fmla="*/ 20067 w 442342"/>
                <a:gd name="connsiteY0" fmla="*/ 85178 h 558345"/>
                <a:gd name="connsiteX1" fmla="*/ 8255 w 442342"/>
                <a:gd name="connsiteY1" fmla="*/ 361624 h 558345"/>
                <a:gd name="connsiteX2" fmla="*/ 38971 w 442342"/>
                <a:gd name="connsiteY2" fmla="*/ 519931 h 558345"/>
                <a:gd name="connsiteX3" fmla="*/ 218543 w 442342"/>
                <a:gd name="connsiteY3" fmla="*/ 557736 h 558345"/>
                <a:gd name="connsiteX4" fmla="*/ 412292 w 442342"/>
                <a:gd name="connsiteY4" fmla="*/ 522294 h 558345"/>
                <a:gd name="connsiteX5" fmla="*/ 440644 w 442342"/>
                <a:gd name="connsiteY5" fmla="*/ 302555 h 558345"/>
                <a:gd name="connsiteX6" fmla="*/ 417017 w 442342"/>
                <a:gd name="connsiteY6" fmla="*/ 73364 h 558345"/>
                <a:gd name="connsiteX7" fmla="*/ 213817 w 442342"/>
                <a:gd name="connsiteY7" fmla="*/ 116 h 558345"/>
                <a:gd name="connsiteX8" fmla="*/ 20067 w 442342"/>
                <a:gd name="connsiteY8" fmla="*/ 85178 h 558345"/>
                <a:gd name="connsiteX0" fmla="*/ 21288 w 443563"/>
                <a:gd name="connsiteY0" fmla="*/ 85178 h 558345"/>
                <a:gd name="connsiteX1" fmla="*/ 7113 w 443563"/>
                <a:gd name="connsiteY1" fmla="*/ 356898 h 558345"/>
                <a:gd name="connsiteX2" fmla="*/ 40192 w 443563"/>
                <a:gd name="connsiteY2" fmla="*/ 519931 h 558345"/>
                <a:gd name="connsiteX3" fmla="*/ 219764 w 443563"/>
                <a:gd name="connsiteY3" fmla="*/ 557736 h 558345"/>
                <a:gd name="connsiteX4" fmla="*/ 413513 w 443563"/>
                <a:gd name="connsiteY4" fmla="*/ 522294 h 558345"/>
                <a:gd name="connsiteX5" fmla="*/ 441865 w 443563"/>
                <a:gd name="connsiteY5" fmla="*/ 302555 h 558345"/>
                <a:gd name="connsiteX6" fmla="*/ 418238 w 443563"/>
                <a:gd name="connsiteY6" fmla="*/ 73364 h 558345"/>
                <a:gd name="connsiteX7" fmla="*/ 215038 w 443563"/>
                <a:gd name="connsiteY7" fmla="*/ 116 h 558345"/>
                <a:gd name="connsiteX8" fmla="*/ 21288 w 443563"/>
                <a:gd name="connsiteY8" fmla="*/ 85178 h 558345"/>
                <a:gd name="connsiteX0" fmla="*/ 45611 w 437169"/>
                <a:gd name="connsiteY0" fmla="*/ 66265 h 558335"/>
                <a:gd name="connsiteX1" fmla="*/ 719 w 437169"/>
                <a:gd name="connsiteY1" fmla="*/ 356888 h 558335"/>
                <a:gd name="connsiteX2" fmla="*/ 33798 w 437169"/>
                <a:gd name="connsiteY2" fmla="*/ 519921 h 558335"/>
                <a:gd name="connsiteX3" fmla="*/ 213370 w 437169"/>
                <a:gd name="connsiteY3" fmla="*/ 557726 h 558335"/>
                <a:gd name="connsiteX4" fmla="*/ 407119 w 437169"/>
                <a:gd name="connsiteY4" fmla="*/ 522284 h 558335"/>
                <a:gd name="connsiteX5" fmla="*/ 435471 w 437169"/>
                <a:gd name="connsiteY5" fmla="*/ 302545 h 558335"/>
                <a:gd name="connsiteX6" fmla="*/ 411844 w 437169"/>
                <a:gd name="connsiteY6" fmla="*/ 73354 h 558335"/>
                <a:gd name="connsiteX7" fmla="*/ 208644 w 437169"/>
                <a:gd name="connsiteY7" fmla="*/ 106 h 558335"/>
                <a:gd name="connsiteX8" fmla="*/ 45611 w 437169"/>
                <a:gd name="connsiteY8" fmla="*/ 66265 h 558335"/>
                <a:gd name="connsiteX0" fmla="*/ 37761 w 429319"/>
                <a:gd name="connsiteY0" fmla="*/ 66214 h 558284"/>
                <a:gd name="connsiteX1" fmla="*/ 2320 w 429319"/>
                <a:gd name="connsiteY1" fmla="*/ 297767 h 558284"/>
                <a:gd name="connsiteX2" fmla="*/ 25948 w 429319"/>
                <a:gd name="connsiteY2" fmla="*/ 519870 h 558284"/>
                <a:gd name="connsiteX3" fmla="*/ 205520 w 429319"/>
                <a:gd name="connsiteY3" fmla="*/ 557675 h 558284"/>
                <a:gd name="connsiteX4" fmla="*/ 399269 w 429319"/>
                <a:gd name="connsiteY4" fmla="*/ 522233 h 558284"/>
                <a:gd name="connsiteX5" fmla="*/ 427621 w 429319"/>
                <a:gd name="connsiteY5" fmla="*/ 302494 h 558284"/>
                <a:gd name="connsiteX6" fmla="*/ 403994 w 429319"/>
                <a:gd name="connsiteY6" fmla="*/ 73303 h 558284"/>
                <a:gd name="connsiteX7" fmla="*/ 200794 w 429319"/>
                <a:gd name="connsiteY7" fmla="*/ 55 h 558284"/>
                <a:gd name="connsiteX8" fmla="*/ 37761 w 429319"/>
                <a:gd name="connsiteY8" fmla="*/ 66214 h 558284"/>
                <a:gd name="connsiteX0" fmla="*/ 36275 w 427833"/>
                <a:gd name="connsiteY0" fmla="*/ 66214 h 558958"/>
                <a:gd name="connsiteX1" fmla="*/ 834 w 427833"/>
                <a:gd name="connsiteY1" fmla="*/ 297767 h 558958"/>
                <a:gd name="connsiteX2" fmla="*/ 29188 w 427833"/>
                <a:gd name="connsiteY2" fmla="*/ 510418 h 558958"/>
                <a:gd name="connsiteX3" fmla="*/ 204034 w 427833"/>
                <a:gd name="connsiteY3" fmla="*/ 557675 h 558958"/>
                <a:gd name="connsiteX4" fmla="*/ 397783 w 427833"/>
                <a:gd name="connsiteY4" fmla="*/ 522233 h 558958"/>
                <a:gd name="connsiteX5" fmla="*/ 426135 w 427833"/>
                <a:gd name="connsiteY5" fmla="*/ 302494 h 558958"/>
                <a:gd name="connsiteX6" fmla="*/ 402508 w 427833"/>
                <a:gd name="connsiteY6" fmla="*/ 73303 h 558958"/>
                <a:gd name="connsiteX7" fmla="*/ 199308 w 427833"/>
                <a:gd name="connsiteY7" fmla="*/ 55 h 558958"/>
                <a:gd name="connsiteX8" fmla="*/ 36275 w 427833"/>
                <a:gd name="connsiteY8" fmla="*/ 66214 h 558958"/>
                <a:gd name="connsiteX0" fmla="*/ 36275 w 428528"/>
                <a:gd name="connsiteY0" fmla="*/ 66214 h 558440"/>
                <a:gd name="connsiteX1" fmla="*/ 834 w 428528"/>
                <a:gd name="connsiteY1" fmla="*/ 297767 h 558440"/>
                <a:gd name="connsiteX2" fmla="*/ 29188 w 428528"/>
                <a:gd name="connsiteY2" fmla="*/ 510418 h 558440"/>
                <a:gd name="connsiteX3" fmla="*/ 204034 w 428528"/>
                <a:gd name="connsiteY3" fmla="*/ 557675 h 558440"/>
                <a:gd name="connsiteX4" fmla="*/ 388332 w 428528"/>
                <a:gd name="connsiteY4" fmla="*/ 519870 h 558440"/>
                <a:gd name="connsiteX5" fmla="*/ 426135 w 428528"/>
                <a:gd name="connsiteY5" fmla="*/ 302494 h 558440"/>
                <a:gd name="connsiteX6" fmla="*/ 402508 w 428528"/>
                <a:gd name="connsiteY6" fmla="*/ 73303 h 558440"/>
                <a:gd name="connsiteX7" fmla="*/ 199308 w 428528"/>
                <a:gd name="connsiteY7" fmla="*/ 55 h 558440"/>
                <a:gd name="connsiteX8" fmla="*/ 36275 w 428528"/>
                <a:gd name="connsiteY8" fmla="*/ 66214 h 558440"/>
                <a:gd name="connsiteX0" fmla="*/ 37760 w 430013"/>
                <a:gd name="connsiteY0" fmla="*/ 66214 h 557901"/>
                <a:gd name="connsiteX1" fmla="*/ 2319 w 430013"/>
                <a:gd name="connsiteY1" fmla="*/ 297767 h 557901"/>
                <a:gd name="connsiteX2" fmla="*/ 25948 w 430013"/>
                <a:gd name="connsiteY2" fmla="*/ 519869 h 557901"/>
                <a:gd name="connsiteX3" fmla="*/ 205519 w 430013"/>
                <a:gd name="connsiteY3" fmla="*/ 557675 h 557901"/>
                <a:gd name="connsiteX4" fmla="*/ 389817 w 430013"/>
                <a:gd name="connsiteY4" fmla="*/ 519870 h 557901"/>
                <a:gd name="connsiteX5" fmla="*/ 427620 w 430013"/>
                <a:gd name="connsiteY5" fmla="*/ 302494 h 557901"/>
                <a:gd name="connsiteX6" fmla="*/ 403993 w 430013"/>
                <a:gd name="connsiteY6" fmla="*/ 73303 h 557901"/>
                <a:gd name="connsiteX7" fmla="*/ 200793 w 430013"/>
                <a:gd name="connsiteY7" fmla="*/ 55 h 557901"/>
                <a:gd name="connsiteX8" fmla="*/ 37760 w 430013"/>
                <a:gd name="connsiteY8" fmla="*/ 66214 h 557901"/>
                <a:gd name="connsiteX0" fmla="*/ 40684 w 432937"/>
                <a:gd name="connsiteY0" fmla="*/ 66214 h 557831"/>
                <a:gd name="connsiteX1" fmla="*/ 5243 w 432937"/>
                <a:gd name="connsiteY1" fmla="*/ 297767 h 557831"/>
                <a:gd name="connsiteX2" fmla="*/ 28872 w 432937"/>
                <a:gd name="connsiteY2" fmla="*/ 519869 h 557831"/>
                <a:gd name="connsiteX3" fmla="*/ 208443 w 432937"/>
                <a:gd name="connsiteY3" fmla="*/ 557675 h 557831"/>
                <a:gd name="connsiteX4" fmla="*/ 392741 w 432937"/>
                <a:gd name="connsiteY4" fmla="*/ 519870 h 557831"/>
                <a:gd name="connsiteX5" fmla="*/ 430544 w 432937"/>
                <a:gd name="connsiteY5" fmla="*/ 302494 h 557831"/>
                <a:gd name="connsiteX6" fmla="*/ 406917 w 432937"/>
                <a:gd name="connsiteY6" fmla="*/ 73303 h 557831"/>
                <a:gd name="connsiteX7" fmla="*/ 203717 w 432937"/>
                <a:gd name="connsiteY7" fmla="*/ 55 h 557831"/>
                <a:gd name="connsiteX8" fmla="*/ 40684 w 432937"/>
                <a:gd name="connsiteY8" fmla="*/ 66214 h 557831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6557 w 428810"/>
                <a:gd name="connsiteY0" fmla="*/ 66214 h 531376"/>
                <a:gd name="connsiteX1" fmla="*/ 1116 w 428810"/>
                <a:gd name="connsiteY1" fmla="*/ 297767 h 531376"/>
                <a:gd name="connsiteX2" fmla="*/ 27108 w 428810"/>
                <a:gd name="connsiteY2" fmla="*/ 510418 h 531376"/>
                <a:gd name="connsiteX3" fmla="*/ 192502 w 428810"/>
                <a:gd name="connsiteY3" fmla="*/ 524596 h 531376"/>
                <a:gd name="connsiteX4" fmla="*/ 388614 w 428810"/>
                <a:gd name="connsiteY4" fmla="*/ 519870 h 531376"/>
                <a:gd name="connsiteX5" fmla="*/ 426417 w 428810"/>
                <a:gd name="connsiteY5" fmla="*/ 302494 h 531376"/>
                <a:gd name="connsiteX6" fmla="*/ 402790 w 428810"/>
                <a:gd name="connsiteY6" fmla="*/ 73303 h 531376"/>
                <a:gd name="connsiteX7" fmla="*/ 199590 w 428810"/>
                <a:gd name="connsiteY7" fmla="*/ 55 h 531376"/>
                <a:gd name="connsiteX8" fmla="*/ 36557 w 428810"/>
                <a:gd name="connsiteY8" fmla="*/ 66214 h 531376"/>
                <a:gd name="connsiteX0" fmla="*/ 36557 w 422272"/>
                <a:gd name="connsiteY0" fmla="*/ 66214 h 538568"/>
                <a:gd name="connsiteX1" fmla="*/ 1116 w 422272"/>
                <a:gd name="connsiteY1" fmla="*/ 297767 h 538568"/>
                <a:gd name="connsiteX2" fmla="*/ 27108 w 422272"/>
                <a:gd name="connsiteY2" fmla="*/ 510418 h 538568"/>
                <a:gd name="connsiteX3" fmla="*/ 192502 w 422272"/>
                <a:gd name="connsiteY3" fmla="*/ 524596 h 538568"/>
                <a:gd name="connsiteX4" fmla="*/ 388614 w 422272"/>
                <a:gd name="connsiteY4" fmla="*/ 519870 h 538568"/>
                <a:gd name="connsiteX5" fmla="*/ 414603 w 422272"/>
                <a:gd name="connsiteY5" fmla="*/ 295406 h 538568"/>
                <a:gd name="connsiteX6" fmla="*/ 402790 w 422272"/>
                <a:gd name="connsiteY6" fmla="*/ 73303 h 538568"/>
                <a:gd name="connsiteX7" fmla="*/ 199590 w 422272"/>
                <a:gd name="connsiteY7" fmla="*/ 55 h 538568"/>
                <a:gd name="connsiteX8" fmla="*/ 36557 w 422272"/>
                <a:gd name="connsiteY8" fmla="*/ 66214 h 538568"/>
                <a:gd name="connsiteX0" fmla="*/ 36557 w 416127"/>
                <a:gd name="connsiteY0" fmla="*/ 66159 h 538513"/>
                <a:gd name="connsiteX1" fmla="*/ 1116 w 416127"/>
                <a:gd name="connsiteY1" fmla="*/ 297712 h 538513"/>
                <a:gd name="connsiteX2" fmla="*/ 27108 w 416127"/>
                <a:gd name="connsiteY2" fmla="*/ 510363 h 538513"/>
                <a:gd name="connsiteX3" fmla="*/ 192502 w 416127"/>
                <a:gd name="connsiteY3" fmla="*/ 524541 h 538513"/>
                <a:gd name="connsiteX4" fmla="*/ 388614 w 416127"/>
                <a:gd name="connsiteY4" fmla="*/ 519815 h 538513"/>
                <a:gd name="connsiteX5" fmla="*/ 414603 w 416127"/>
                <a:gd name="connsiteY5" fmla="*/ 295351 h 538513"/>
                <a:gd name="connsiteX6" fmla="*/ 390976 w 416127"/>
                <a:gd name="connsiteY6" fmla="*/ 66160 h 538513"/>
                <a:gd name="connsiteX7" fmla="*/ 199590 w 416127"/>
                <a:gd name="connsiteY7" fmla="*/ 0 h 538513"/>
                <a:gd name="connsiteX8" fmla="*/ 36557 w 416127"/>
                <a:gd name="connsiteY8" fmla="*/ 66159 h 538513"/>
                <a:gd name="connsiteX0" fmla="*/ 36557 w 416962"/>
                <a:gd name="connsiteY0" fmla="*/ 66159 h 533540"/>
                <a:gd name="connsiteX1" fmla="*/ 1116 w 416962"/>
                <a:gd name="connsiteY1" fmla="*/ 297712 h 533540"/>
                <a:gd name="connsiteX2" fmla="*/ 27108 w 416962"/>
                <a:gd name="connsiteY2" fmla="*/ 510363 h 533540"/>
                <a:gd name="connsiteX3" fmla="*/ 192502 w 416962"/>
                <a:gd name="connsiteY3" fmla="*/ 524541 h 533540"/>
                <a:gd name="connsiteX4" fmla="*/ 390977 w 416962"/>
                <a:gd name="connsiteY4" fmla="*/ 512727 h 533540"/>
                <a:gd name="connsiteX5" fmla="*/ 414603 w 416962"/>
                <a:gd name="connsiteY5" fmla="*/ 295351 h 533540"/>
                <a:gd name="connsiteX6" fmla="*/ 390976 w 416962"/>
                <a:gd name="connsiteY6" fmla="*/ 66160 h 533540"/>
                <a:gd name="connsiteX7" fmla="*/ 199590 w 416962"/>
                <a:gd name="connsiteY7" fmla="*/ 0 h 533540"/>
                <a:gd name="connsiteX8" fmla="*/ 36557 w 416962"/>
                <a:gd name="connsiteY8" fmla="*/ 66159 h 533540"/>
                <a:gd name="connsiteX0" fmla="*/ 36557 w 415953"/>
                <a:gd name="connsiteY0" fmla="*/ 66159 h 531703"/>
                <a:gd name="connsiteX1" fmla="*/ 1116 w 415953"/>
                <a:gd name="connsiteY1" fmla="*/ 297712 h 531703"/>
                <a:gd name="connsiteX2" fmla="*/ 27108 w 415953"/>
                <a:gd name="connsiteY2" fmla="*/ 510363 h 531703"/>
                <a:gd name="connsiteX3" fmla="*/ 192502 w 415953"/>
                <a:gd name="connsiteY3" fmla="*/ 524541 h 531703"/>
                <a:gd name="connsiteX4" fmla="*/ 390977 w 415953"/>
                <a:gd name="connsiteY4" fmla="*/ 512727 h 531703"/>
                <a:gd name="connsiteX5" fmla="*/ 414603 w 415953"/>
                <a:gd name="connsiteY5" fmla="*/ 295351 h 531703"/>
                <a:gd name="connsiteX6" fmla="*/ 390976 w 415953"/>
                <a:gd name="connsiteY6" fmla="*/ 66160 h 531703"/>
                <a:gd name="connsiteX7" fmla="*/ 199590 w 415953"/>
                <a:gd name="connsiteY7" fmla="*/ 0 h 531703"/>
                <a:gd name="connsiteX8" fmla="*/ 36557 w 415953"/>
                <a:gd name="connsiteY8" fmla="*/ 66159 h 531703"/>
                <a:gd name="connsiteX0" fmla="*/ 38202 w 417598"/>
                <a:gd name="connsiteY0" fmla="*/ 66159 h 527065"/>
                <a:gd name="connsiteX1" fmla="*/ 2761 w 417598"/>
                <a:gd name="connsiteY1" fmla="*/ 297712 h 527065"/>
                <a:gd name="connsiteX2" fmla="*/ 28753 w 417598"/>
                <a:gd name="connsiteY2" fmla="*/ 510363 h 527065"/>
                <a:gd name="connsiteX3" fmla="*/ 194147 w 417598"/>
                <a:gd name="connsiteY3" fmla="*/ 524541 h 527065"/>
                <a:gd name="connsiteX4" fmla="*/ 392622 w 417598"/>
                <a:gd name="connsiteY4" fmla="*/ 512727 h 527065"/>
                <a:gd name="connsiteX5" fmla="*/ 416248 w 417598"/>
                <a:gd name="connsiteY5" fmla="*/ 295351 h 527065"/>
                <a:gd name="connsiteX6" fmla="*/ 392621 w 417598"/>
                <a:gd name="connsiteY6" fmla="*/ 66160 h 527065"/>
                <a:gd name="connsiteX7" fmla="*/ 201235 w 417598"/>
                <a:gd name="connsiteY7" fmla="*/ 0 h 527065"/>
                <a:gd name="connsiteX8" fmla="*/ 38202 w 417598"/>
                <a:gd name="connsiteY8" fmla="*/ 66159 h 527065"/>
                <a:gd name="connsiteX0" fmla="*/ 36212 w 415608"/>
                <a:gd name="connsiteY0" fmla="*/ 66159 h 527065"/>
                <a:gd name="connsiteX1" fmla="*/ 771 w 415608"/>
                <a:gd name="connsiteY1" fmla="*/ 297712 h 527065"/>
                <a:gd name="connsiteX2" fmla="*/ 55116 w 415608"/>
                <a:gd name="connsiteY2" fmla="*/ 510363 h 527065"/>
                <a:gd name="connsiteX3" fmla="*/ 192157 w 415608"/>
                <a:gd name="connsiteY3" fmla="*/ 524541 h 527065"/>
                <a:gd name="connsiteX4" fmla="*/ 390632 w 415608"/>
                <a:gd name="connsiteY4" fmla="*/ 512727 h 527065"/>
                <a:gd name="connsiteX5" fmla="*/ 414258 w 415608"/>
                <a:gd name="connsiteY5" fmla="*/ 295351 h 527065"/>
                <a:gd name="connsiteX6" fmla="*/ 390631 w 415608"/>
                <a:gd name="connsiteY6" fmla="*/ 66160 h 527065"/>
                <a:gd name="connsiteX7" fmla="*/ 199245 w 415608"/>
                <a:gd name="connsiteY7" fmla="*/ 0 h 527065"/>
                <a:gd name="connsiteX8" fmla="*/ 36212 w 415608"/>
                <a:gd name="connsiteY8" fmla="*/ 66159 h 527065"/>
                <a:gd name="connsiteX0" fmla="*/ 15687 w 395083"/>
                <a:gd name="connsiteY0" fmla="*/ 66159 h 531379"/>
                <a:gd name="connsiteX1" fmla="*/ 8600 w 395083"/>
                <a:gd name="connsiteY1" fmla="*/ 302438 h 531379"/>
                <a:gd name="connsiteX2" fmla="*/ 34591 w 395083"/>
                <a:gd name="connsiteY2" fmla="*/ 510363 h 531379"/>
                <a:gd name="connsiteX3" fmla="*/ 171632 w 395083"/>
                <a:gd name="connsiteY3" fmla="*/ 524541 h 531379"/>
                <a:gd name="connsiteX4" fmla="*/ 370107 w 395083"/>
                <a:gd name="connsiteY4" fmla="*/ 512727 h 531379"/>
                <a:gd name="connsiteX5" fmla="*/ 393733 w 395083"/>
                <a:gd name="connsiteY5" fmla="*/ 295351 h 531379"/>
                <a:gd name="connsiteX6" fmla="*/ 370106 w 395083"/>
                <a:gd name="connsiteY6" fmla="*/ 66160 h 531379"/>
                <a:gd name="connsiteX7" fmla="*/ 178720 w 395083"/>
                <a:gd name="connsiteY7" fmla="*/ 0 h 531379"/>
                <a:gd name="connsiteX8" fmla="*/ 15687 w 395083"/>
                <a:gd name="connsiteY8" fmla="*/ 66159 h 531379"/>
                <a:gd name="connsiteX0" fmla="*/ 16810 w 396206"/>
                <a:gd name="connsiteY0" fmla="*/ 66159 h 532029"/>
                <a:gd name="connsiteX1" fmla="*/ 7361 w 396206"/>
                <a:gd name="connsiteY1" fmla="*/ 292987 h 532029"/>
                <a:gd name="connsiteX2" fmla="*/ 35714 w 396206"/>
                <a:gd name="connsiteY2" fmla="*/ 510363 h 532029"/>
                <a:gd name="connsiteX3" fmla="*/ 172755 w 396206"/>
                <a:gd name="connsiteY3" fmla="*/ 524541 h 532029"/>
                <a:gd name="connsiteX4" fmla="*/ 371230 w 396206"/>
                <a:gd name="connsiteY4" fmla="*/ 512727 h 532029"/>
                <a:gd name="connsiteX5" fmla="*/ 394856 w 396206"/>
                <a:gd name="connsiteY5" fmla="*/ 295351 h 532029"/>
                <a:gd name="connsiteX6" fmla="*/ 371229 w 396206"/>
                <a:gd name="connsiteY6" fmla="*/ 66160 h 532029"/>
                <a:gd name="connsiteX7" fmla="*/ 179843 w 396206"/>
                <a:gd name="connsiteY7" fmla="*/ 0 h 532029"/>
                <a:gd name="connsiteX8" fmla="*/ 16810 w 396206"/>
                <a:gd name="connsiteY8" fmla="*/ 66159 h 532029"/>
                <a:gd name="connsiteX0" fmla="*/ 17622 w 397018"/>
                <a:gd name="connsiteY0" fmla="*/ 66159 h 532029"/>
                <a:gd name="connsiteX1" fmla="*/ 8173 w 397018"/>
                <a:gd name="connsiteY1" fmla="*/ 292987 h 532029"/>
                <a:gd name="connsiteX2" fmla="*/ 36526 w 397018"/>
                <a:gd name="connsiteY2" fmla="*/ 510363 h 532029"/>
                <a:gd name="connsiteX3" fmla="*/ 173567 w 397018"/>
                <a:gd name="connsiteY3" fmla="*/ 524541 h 532029"/>
                <a:gd name="connsiteX4" fmla="*/ 372042 w 397018"/>
                <a:gd name="connsiteY4" fmla="*/ 512727 h 532029"/>
                <a:gd name="connsiteX5" fmla="*/ 395668 w 397018"/>
                <a:gd name="connsiteY5" fmla="*/ 295351 h 532029"/>
                <a:gd name="connsiteX6" fmla="*/ 372041 w 397018"/>
                <a:gd name="connsiteY6" fmla="*/ 66160 h 532029"/>
                <a:gd name="connsiteX7" fmla="*/ 180655 w 397018"/>
                <a:gd name="connsiteY7" fmla="*/ 0 h 532029"/>
                <a:gd name="connsiteX8" fmla="*/ 17622 w 397018"/>
                <a:gd name="connsiteY8" fmla="*/ 66159 h 532029"/>
                <a:gd name="connsiteX0" fmla="*/ 16811 w 396207"/>
                <a:gd name="connsiteY0" fmla="*/ 66159 h 529127"/>
                <a:gd name="connsiteX1" fmla="*/ 7362 w 396207"/>
                <a:gd name="connsiteY1" fmla="*/ 292987 h 529127"/>
                <a:gd name="connsiteX2" fmla="*/ 35715 w 396207"/>
                <a:gd name="connsiteY2" fmla="*/ 505637 h 529127"/>
                <a:gd name="connsiteX3" fmla="*/ 172756 w 396207"/>
                <a:gd name="connsiteY3" fmla="*/ 524541 h 529127"/>
                <a:gd name="connsiteX4" fmla="*/ 371231 w 396207"/>
                <a:gd name="connsiteY4" fmla="*/ 512727 h 529127"/>
                <a:gd name="connsiteX5" fmla="*/ 394857 w 396207"/>
                <a:gd name="connsiteY5" fmla="*/ 295351 h 529127"/>
                <a:gd name="connsiteX6" fmla="*/ 371230 w 396207"/>
                <a:gd name="connsiteY6" fmla="*/ 66160 h 529127"/>
                <a:gd name="connsiteX7" fmla="*/ 179844 w 396207"/>
                <a:gd name="connsiteY7" fmla="*/ 0 h 529127"/>
                <a:gd name="connsiteX8" fmla="*/ 16811 w 396207"/>
                <a:gd name="connsiteY8" fmla="*/ 66159 h 529127"/>
                <a:gd name="connsiteX0" fmla="*/ 16811 w 397772"/>
                <a:gd name="connsiteY0" fmla="*/ 66159 h 528841"/>
                <a:gd name="connsiteX1" fmla="*/ 7362 w 397772"/>
                <a:gd name="connsiteY1" fmla="*/ 292987 h 528841"/>
                <a:gd name="connsiteX2" fmla="*/ 35715 w 397772"/>
                <a:gd name="connsiteY2" fmla="*/ 505637 h 528841"/>
                <a:gd name="connsiteX3" fmla="*/ 172756 w 397772"/>
                <a:gd name="connsiteY3" fmla="*/ 524541 h 528841"/>
                <a:gd name="connsiteX4" fmla="*/ 349966 w 397772"/>
                <a:gd name="connsiteY4" fmla="*/ 517453 h 528841"/>
                <a:gd name="connsiteX5" fmla="*/ 394857 w 397772"/>
                <a:gd name="connsiteY5" fmla="*/ 295351 h 528841"/>
                <a:gd name="connsiteX6" fmla="*/ 371230 w 397772"/>
                <a:gd name="connsiteY6" fmla="*/ 66160 h 528841"/>
                <a:gd name="connsiteX7" fmla="*/ 179844 w 397772"/>
                <a:gd name="connsiteY7" fmla="*/ 0 h 528841"/>
                <a:gd name="connsiteX8" fmla="*/ 16811 w 397772"/>
                <a:gd name="connsiteY8" fmla="*/ 66159 h 528841"/>
                <a:gd name="connsiteX0" fmla="*/ 16811 w 386281"/>
                <a:gd name="connsiteY0" fmla="*/ 66159 h 536037"/>
                <a:gd name="connsiteX1" fmla="*/ 7362 w 386281"/>
                <a:gd name="connsiteY1" fmla="*/ 292987 h 536037"/>
                <a:gd name="connsiteX2" fmla="*/ 35715 w 386281"/>
                <a:gd name="connsiteY2" fmla="*/ 505637 h 536037"/>
                <a:gd name="connsiteX3" fmla="*/ 172756 w 386281"/>
                <a:gd name="connsiteY3" fmla="*/ 524541 h 536037"/>
                <a:gd name="connsiteX4" fmla="*/ 349966 w 386281"/>
                <a:gd name="connsiteY4" fmla="*/ 517453 h 536037"/>
                <a:gd name="connsiteX5" fmla="*/ 368866 w 386281"/>
                <a:gd name="connsiteY5" fmla="*/ 292988 h 536037"/>
                <a:gd name="connsiteX6" fmla="*/ 371230 w 386281"/>
                <a:gd name="connsiteY6" fmla="*/ 66160 h 536037"/>
                <a:gd name="connsiteX7" fmla="*/ 179844 w 386281"/>
                <a:gd name="connsiteY7" fmla="*/ 0 h 536037"/>
                <a:gd name="connsiteX8" fmla="*/ 16811 w 386281"/>
                <a:gd name="connsiteY8" fmla="*/ 66159 h 536037"/>
                <a:gd name="connsiteX0" fmla="*/ 16811 w 390120"/>
                <a:gd name="connsiteY0" fmla="*/ 66159 h 535863"/>
                <a:gd name="connsiteX1" fmla="*/ 7362 w 390120"/>
                <a:gd name="connsiteY1" fmla="*/ 292987 h 535863"/>
                <a:gd name="connsiteX2" fmla="*/ 35715 w 390120"/>
                <a:gd name="connsiteY2" fmla="*/ 505637 h 535863"/>
                <a:gd name="connsiteX3" fmla="*/ 172756 w 390120"/>
                <a:gd name="connsiteY3" fmla="*/ 524541 h 535863"/>
                <a:gd name="connsiteX4" fmla="*/ 349966 w 390120"/>
                <a:gd name="connsiteY4" fmla="*/ 517453 h 535863"/>
                <a:gd name="connsiteX5" fmla="*/ 380680 w 390120"/>
                <a:gd name="connsiteY5" fmla="*/ 295351 h 535863"/>
                <a:gd name="connsiteX6" fmla="*/ 371230 w 390120"/>
                <a:gd name="connsiteY6" fmla="*/ 66160 h 535863"/>
                <a:gd name="connsiteX7" fmla="*/ 179844 w 390120"/>
                <a:gd name="connsiteY7" fmla="*/ 0 h 535863"/>
                <a:gd name="connsiteX8" fmla="*/ 16811 w 390120"/>
                <a:gd name="connsiteY8" fmla="*/ 66159 h 535863"/>
                <a:gd name="connsiteX0" fmla="*/ 16811 w 393406"/>
                <a:gd name="connsiteY0" fmla="*/ 66159 h 535863"/>
                <a:gd name="connsiteX1" fmla="*/ 7362 w 393406"/>
                <a:gd name="connsiteY1" fmla="*/ 292987 h 535863"/>
                <a:gd name="connsiteX2" fmla="*/ 35715 w 393406"/>
                <a:gd name="connsiteY2" fmla="*/ 505637 h 535863"/>
                <a:gd name="connsiteX3" fmla="*/ 172756 w 393406"/>
                <a:gd name="connsiteY3" fmla="*/ 524541 h 535863"/>
                <a:gd name="connsiteX4" fmla="*/ 349966 w 393406"/>
                <a:gd name="connsiteY4" fmla="*/ 517453 h 535863"/>
                <a:gd name="connsiteX5" fmla="*/ 387769 w 393406"/>
                <a:gd name="connsiteY5" fmla="*/ 295351 h 535863"/>
                <a:gd name="connsiteX6" fmla="*/ 371230 w 393406"/>
                <a:gd name="connsiteY6" fmla="*/ 66160 h 535863"/>
                <a:gd name="connsiteX7" fmla="*/ 179844 w 393406"/>
                <a:gd name="connsiteY7" fmla="*/ 0 h 535863"/>
                <a:gd name="connsiteX8" fmla="*/ 16811 w 393406"/>
                <a:gd name="connsiteY8" fmla="*/ 66159 h 535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406" h="535863">
                  <a:moveTo>
                    <a:pt x="16811" y="66159"/>
                  </a:moveTo>
                  <a:cubicBezTo>
                    <a:pt x="-11936" y="114990"/>
                    <a:pt x="4211" y="219741"/>
                    <a:pt x="7362" y="292987"/>
                  </a:cubicBezTo>
                  <a:cubicBezTo>
                    <a:pt x="10513" y="366233"/>
                    <a:pt x="8149" y="467045"/>
                    <a:pt x="35715" y="505637"/>
                  </a:cubicBezTo>
                  <a:cubicBezTo>
                    <a:pt x="63281" y="544229"/>
                    <a:pt x="120381" y="522572"/>
                    <a:pt x="172756" y="524541"/>
                  </a:cubicBezTo>
                  <a:cubicBezTo>
                    <a:pt x="231826" y="522178"/>
                    <a:pt x="314131" y="555651"/>
                    <a:pt x="349966" y="517453"/>
                  </a:cubicBezTo>
                  <a:cubicBezTo>
                    <a:pt x="385802" y="479255"/>
                    <a:pt x="384225" y="370566"/>
                    <a:pt x="387769" y="295351"/>
                  </a:cubicBezTo>
                  <a:cubicBezTo>
                    <a:pt x="391313" y="220136"/>
                    <a:pt x="404703" y="118141"/>
                    <a:pt x="371230" y="66160"/>
                  </a:cubicBezTo>
                  <a:cubicBezTo>
                    <a:pt x="337757" y="14179"/>
                    <a:pt x="238914" y="0"/>
                    <a:pt x="179844" y="0"/>
                  </a:cubicBezTo>
                  <a:cubicBezTo>
                    <a:pt x="120774" y="0"/>
                    <a:pt x="45558" y="17328"/>
                    <a:pt x="16811" y="66159"/>
                  </a:cubicBez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6844F5D1-2B39-444F-AEBF-71680DB12323}"/>
                </a:ext>
              </a:extLst>
            </p:cNvPr>
            <p:cNvSpPr/>
            <p:nvPr/>
          </p:nvSpPr>
          <p:spPr>
            <a:xfrm>
              <a:off x="5625516" y="3156849"/>
              <a:ext cx="818288" cy="1112412"/>
            </a:xfrm>
            <a:custGeom>
              <a:avLst/>
              <a:gdLst>
                <a:gd name="connsiteX0" fmla="*/ 833039 w 833102"/>
                <a:gd name="connsiteY0" fmla="*/ 76519 h 1128109"/>
                <a:gd name="connsiteX1" fmla="*/ 721944 w 833102"/>
                <a:gd name="connsiteY1" fmla="*/ 29517 h 1128109"/>
                <a:gd name="connsiteX2" fmla="*/ 580938 w 833102"/>
                <a:gd name="connsiteY2" fmla="*/ 3880 h 1128109"/>
                <a:gd name="connsiteX3" fmla="*/ 471980 w 833102"/>
                <a:gd name="connsiteY3" fmla="*/ 6016 h 1128109"/>
                <a:gd name="connsiteX4" fmla="*/ 433524 w 833102"/>
                <a:gd name="connsiteY4" fmla="*/ 59428 h 1128109"/>
                <a:gd name="connsiteX5" fmla="*/ 358748 w 833102"/>
                <a:gd name="connsiteY5" fmla="*/ 78656 h 1128109"/>
                <a:gd name="connsiteX6" fmla="*/ 309610 w 833102"/>
                <a:gd name="connsiteY6" fmla="*/ 53018 h 1128109"/>
                <a:gd name="connsiteX7" fmla="*/ 309610 w 833102"/>
                <a:gd name="connsiteY7" fmla="*/ 6016 h 1128109"/>
                <a:gd name="connsiteX8" fmla="*/ 228424 w 833102"/>
                <a:gd name="connsiteY8" fmla="*/ 27381 h 1128109"/>
                <a:gd name="connsiteX9" fmla="*/ 108783 w 833102"/>
                <a:gd name="connsiteY9" fmla="*/ 91474 h 1128109"/>
                <a:gd name="connsiteX10" fmla="*/ 74600 w 833102"/>
                <a:gd name="connsiteY10" fmla="*/ 258117 h 1128109"/>
                <a:gd name="connsiteX11" fmla="*/ 38281 w 833102"/>
                <a:gd name="connsiteY11" fmla="*/ 719590 h 1128109"/>
                <a:gd name="connsiteX12" fmla="*/ 51099 w 833102"/>
                <a:gd name="connsiteY12" fmla="*/ 1093469 h 1128109"/>
                <a:gd name="connsiteX13" fmla="*/ 666396 w 833102"/>
                <a:gd name="connsiteY13" fmla="*/ 1104151 h 1128109"/>
                <a:gd name="connsiteX14" fmla="*/ 762537 w 833102"/>
                <a:gd name="connsiteY14" fmla="*/ 1027239 h 1128109"/>
                <a:gd name="connsiteX15" fmla="*/ 706989 w 833102"/>
                <a:gd name="connsiteY15" fmla="*/ 407669 h 1128109"/>
                <a:gd name="connsiteX16" fmla="*/ 833039 w 833102"/>
                <a:gd name="connsiteY16" fmla="*/ 76519 h 1128109"/>
                <a:gd name="connsiteX0" fmla="*/ 833039 w 833102"/>
                <a:gd name="connsiteY0" fmla="*/ 75792 h 1127382"/>
                <a:gd name="connsiteX1" fmla="*/ 721944 w 833102"/>
                <a:gd name="connsiteY1" fmla="*/ 15972 h 1127382"/>
                <a:gd name="connsiteX2" fmla="*/ 580938 w 833102"/>
                <a:gd name="connsiteY2" fmla="*/ 3153 h 1127382"/>
                <a:gd name="connsiteX3" fmla="*/ 471980 w 833102"/>
                <a:gd name="connsiteY3" fmla="*/ 5289 h 1127382"/>
                <a:gd name="connsiteX4" fmla="*/ 433524 w 833102"/>
                <a:gd name="connsiteY4" fmla="*/ 58701 h 1127382"/>
                <a:gd name="connsiteX5" fmla="*/ 358748 w 833102"/>
                <a:gd name="connsiteY5" fmla="*/ 77929 h 1127382"/>
                <a:gd name="connsiteX6" fmla="*/ 309610 w 833102"/>
                <a:gd name="connsiteY6" fmla="*/ 52291 h 1127382"/>
                <a:gd name="connsiteX7" fmla="*/ 309610 w 833102"/>
                <a:gd name="connsiteY7" fmla="*/ 5289 h 1127382"/>
                <a:gd name="connsiteX8" fmla="*/ 228424 w 833102"/>
                <a:gd name="connsiteY8" fmla="*/ 26654 h 1127382"/>
                <a:gd name="connsiteX9" fmla="*/ 108783 w 833102"/>
                <a:gd name="connsiteY9" fmla="*/ 90747 h 1127382"/>
                <a:gd name="connsiteX10" fmla="*/ 74600 w 833102"/>
                <a:gd name="connsiteY10" fmla="*/ 257390 h 1127382"/>
                <a:gd name="connsiteX11" fmla="*/ 38281 w 833102"/>
                <a:gd name="connsiteY11" fmla="*/ 718863 h 1127382"/>
                <a:gd name="connsiteX12" fmla="*/ 51099 w 833102"/>
                <a:gd name="connsiteY12" fmla="*/ 1092742 h 1127382"/>
                <a:gd name="connsiteX13" fmla="*/ 666396 w 833102"/>
                <a:gd name="connsiteY13" fmla="*/ 1103424 h 1127382"/>
                <a:gd name="connsiteX14" fmla="*/ 762537 w 833102"/>
                <a:gd name="connsiteY14" fmla="*/ 1026512 h 1127382"/>
                <a:gd name="connsiteX15" fmla="*/ 706989 w 833102"/>
                <a:gd name="connsiteY15" fmla="*/ 406942 h 1127382"/>
                <a:gd name="connsiteX16" fmla="*/ 833039 w 833102"/>
                <a:gd name="connsiteY16" fmla="*/ 75792 h 1127382"/>
                <a:gd name="connsiteX0" fmla="*/ 833039 w 833055"/>
                <a:gd name="connsiteY0" fmla="*/ 75792 h 1127382"/>
                <a:gd name="connsiteX1" fmla="*/ 721944 w 833055"/>
                <a:gd name="connsiteY1" fmla="*/ 15972 h 1127382"/>
                <a:gd name="connsiteX2" fmla="*/ 580938 w 833055"/>
                <a:gd name="connsiteY2" fmla="*/ 3153 h 1127382"/>
                <a:gd name="connsiteX3" fmla="*/ 471980 w 833055"/>
                <a:gd name="connsiteY3" fmla="*/ 5289 h 1127382"/>
                <a:gd name="connsiteX4" fmla="*/ 433524 w 833055"/>
                <a:gd name="connsiteY4" fmla="*/ 58701 h 1127382"/>
                <a:gd name="connsiteX5" fmla="*/ 358748 w 833055"/>
                <a:gd name="connsiteY5" fmla="*/ 77929 h 1127382"/>
                <a:gd name="connsiteX6" fmla="*/ 309610 w 833055"/>
                <a:gd name="connsiteY6" fmla="*/ 52291 h 1127382"/>
                <a:gd name="connsiteX7" fmla="*/ 309610 w 833055"/>
                <a:gd name="connsiteY7" fmla="*/ 5289 h 1127382"/>
                <a:gd name="connsiteX8" fmla="*/ 228424 w 833055"/>
                <a:gd name="connsiteY8" fmla="*/ 26654 h 1127382"/>
                <a:gd name="connsiteX9" fmla="*/ 108783 w 833055"/>
                <a:gd name="connsiteY9" fmla="*/ 90747 h 1127382"/>
                <a:gd name="connsiteX10" fmla="*/ 74600 w 833055"/>
                <a:gd name="connsiteY10" fmla="*/ 257390 h 1127382"/>
                <a:gd name="connsiteX11" fmla="*/ 38281 w 833055"/>
                <a:gd name="connsiteY11" fmla="*/ 718863 h 1127382"/>
                <a:gd name="connsiteX12" fmla="*/ 51099 w 833055"/>
                <a:gd name="connsiteY12" fmla="*/ 1092742 h 1127382"/>
                <a:gd name="connsiteX13" fmla="*/ 666396 w 833055"/>
                <a:gd name="connsiteY13" fmla="*/ 1103424 h 1127382"/>
                <a:gd name="connsiteX14" fmla="*/ 762537 w 833055"/>
                <a:gd name="connsiteY14" fmla="*/ 1026512 h 1127382"/>
                <a:gd name="connsiteX15" fmla="*/ 730490 w 833055"/>
                <a:gd name="connsiteY15" fmla="*/ 409079 h 1127382"/>
                <a:gd name="connsiteX16" fmla="*/ 833039 w 833055"/>
                <a:gd name="connsiteY16" fmla="*/ 75792 h 1127382"/>
                <a:gd name="connsiteX0" fmla="*/ 833039 w 833110"/>
                <a:gd name="connsiteY0" fmla="*/ 75792 h 1127382"/>
                <a:gd name="connsiteX1" fmla="*/ 721944 w 833110"/>
                <a:gd name="connsiteY1" fmla="*/ 15972 h 1127382"/>
                <a:gd name="connsiteX2" fmla="*/ 580938 w 833110"/>
                <a:gd name="connsiteY2" fmla="*/ 3153 h 1127382"/>
                <a:gd name="connsiteX3" fmla="*/ 471980 w 833110"/>
                <a:gd name="connsiteY3" fmla="*/ 5289 h 1127382"/>
                <a:gd name="connsiteX4" fmla="*/ 433524 w 833110"/>
                <a:gd name="connsiteY4" fmla="*/ 58701 h 1127382"/>
                <a:gd name="connsiteX5" fmla="*/ 358748 w 833110"/>
                <a:gd name="connsiteY5" fmla="*/ 77929 h 1127382"/>
                <a:gd name="connsiteX6" fmla="*/ 309610 w 833110"/>
                <a:gd name="connsiteY6" fmla="*/ 52291 h 1127382"/>
                <a:gd name="connsiteX7" fmla="*/ 309610 w 833110"/>
                <a:gd name="connsiteY7" fmla="*/ 5289 h 1127382"/>
                <a:gd name="connsiteX8" fmla="*/ 228424 w 833110"/>
                <a:gd name="connsiteY8" fmla="*/ 26654 h 1127382"/>
                <a:gd name="connsiteX9" fmla="*/ 108783 w 833110"/>
                <a:gd name="connsiteY9" fmla="*/ 90747 h 1127382"/>
                <a:gd name="connsiteX10" fmla="*/ 74600 w 833110"/>
                <a:gd name="connsiteY10" fmla="*/ 257390 h 1127382"/>
                <a:gd name="connsiteX11" fmla="*/ 38281 w 833110"/>
                <a:gd name="connsiteY11" fmla="*/ 718863 h 1127382"/>
                <a:gd name="connsiteX12" fmla="*/ 51099 w 833110"/>
                <a:gd name="connsiteY12" fmla="*/ 1092742 h 1127382"/>
                <a:gd name="connsiteX13" fmla="*/ 666396 w 833110"/>
                <a:gd name="connsiteY13" fmla="*/ 1103424 h 1127382"/>
                <a:gd name="connsiteX14" fmla="*/ 762537 w 833110"/>
                <a:gd name="connsiteY14" fmla="*/ 1026512 h 1127382"/>
                <a:gd name="connsiteX15" fmla="*/ 739036 w 833110"/>
                <a:gd name="connsiteY15" fmla="*/ 411215 h 1127382"/>
                <a:gd name="connsiteX16" fmla="*/ 833039 w 833110"/>
                <a:gd name="connsiteY16" fmla="*/ 75792 h 1127382"/>
                <a:gd name="connsiteX0" fmla="*/ 845955 w 846026"/>
                <a:gd name="connsiteY0" fmla="*/ 75792 h 1131873"/>
                <a:gd name="connsiteX1" fmla="*/ 734860 w 846026"/>
                <a:gd name="connsiteY1" fmla="*/ 15972 h 1131873"/>
                <a:gd name="connsiteX2" fmla="*/ 593854 w 846026"/>
                <a:gd name="connsiteY2" fmla="*/ 3153 h 1131873"/>
                <a:gd name="connsiteX3" fmla="*/ 484896 w 846026"/>
                <a:gd name="connsiteY3" fmla="*/ 5289 h 1131873"/>
                <a:gd name="connsiteX4" fmla="*/ 446440 w 846026"/>
                <a:gd name="connsiteY4" fmla="*/ 58701 h 1131873"/>
                <a:gd name="connsiteX5" fmla="*/ 371664 w 846026"/>
                <a:gd name="connsiteY5" fmla="*/ 77929 h 1131873"/>
                <a:gd name="connsiteX6" fmla="*/ 322526 w 846026"/>
                <a:gd name="connsiteY6" fmla="*/ 52291 h 1131873"/>
                <a:gd name="connsiteX7" fmla="*/ 322526 w 846026"/>
                <a:gd name="connsiteY7" fmla="*/ 5289 h 1131873"/>
                <a:gd name="connsiteX8" fmla="*/ 241340 w 846026"/>
                <a:gd name="connsiteY8" fmla="*/ 26654 h 1131873"/>
                <a:gd name="connsiteX9" fmla="*/ 121699 w 846026"/>
                <a:gd name="connsiteY9" fmla="*/ 90747 h 1131873"/>
                <a:gd name="connsiteX10" fmla="*/ 87516 w 846026"/>
                <a:gd name="connsiteY10" fmla="*/ 257390 h 1131873"/>
                <a:gd name="connsiteX11" fmla="*/ 51197 w 846026"/>
                <a:gd name="connsiteY11" fmla="*/ 718863 h 1131873"/>
                <a:gd name="connsiteX12" fmla="*/ 46923 w 846026"/>
                <a:gd name="connsiteY12" fmla="*/ 1099151 h 1131873"/>
                <a:gd name="connsiteX13" fmla="*/ 679312 w 846026"/>
                <a:gd name="connsiteY13" fmla="*/ 1103424 h 1131873"/>
                <a:gd name="connsiteX14" fmla="*/ 775453 w 846026"/>
                <a:gd name="connsiteY14" fmla="*/ 1026512 h 1131873"/>
                <a:gd name="connsiteX15" fmla="*/ 751952 w 846026"/>
                <a:gd name="connsiteY15" fmla="*/ 411215 h 1131873"/>
                <a:gd name="connsiteX16" fmla="*/ 845955 w 846026"/>
                <a:gd name="connsiteY16" fmla="*/ 75792 h 1131873"/>
                <a:gd name="connsiteX0" fmla="*/ 845955 w 846026"/>
                <a:gd name="connsiteY0" fmla="*/ 75792 h 1106808"/>
                <a:gd name="connsiteX1" fmla="*/ 734860 w 846026"/>
                <a:gd name="connsiteY1" fmla="*/ 15972 h 1106808"/>
                <a:gd name="connsiteX2" fmla="*/ 593854 w 846026"/>
                <a:gd name="connsiteY2" fmla="*/ 3153 h 1106808"/>
                <a:gd name="connsiteX3" fmla="*/ 484896 w 846026"/>
                <a:gd name="connsiteY3" fmla="*/ 5289 h 1106808"/>
                <a:gd name="connsiteX4" fmla="*/ 446440 w 846026"/>
                <a:gd name="connsiteY4" fmla="*/ 58701 h 1106808"/>
                <a:gd name="connsiteX5" fmla="*/ 371664 w 846026"/>
                <a:gd name="connsiteY5" fmla="*/ 77929 h 1106808"/>
                <a:gd name="connsiteX6" fmla="*/ 322526 w 846026"/>
                <a:gd name="connsiteY6" fmla="*/ 52291 h 1106808"/>
                <a:gd name="connsiteX7" fmla="*/ 322526 w 846026"/>
                <a:gd name="connsiteY7" fmla="*/ 5289 h 1106808"/>
                <a:gd name="connsiteX8" fmla="*/ 241340 w 846026"/>
                <a:gd name="connsiteY8" fmla="*/ 26654 h 1106808"/>
                <a:gd name="connsiteX9" fmla="*/ 121699 w 846026"/>
                <a:gd name="connsiteY9" fmla="*/ 90747 h 1106808"/>
                <a:gd name="connsiteX10" fmla="*/ 87516 w 846026"/>
                <a:gd name="connsiteY10" fmla="*/ 257390 h 1106808"/>
                <a:gd name="connsiteX11" fmla="*/ 51197 w 846026"/>
                <a:gd name="connsiteY11" fmla="*/ 718863 h 1106808"/>
                <a:gd name="connsiteX12" fmla="*/ 46923 w 846026"/>
                <a:gd name="connsiteY12" fmla="*/ 1099151 h 1106808"/>
                <a:gd name="connsiteX13" fmla="*/ 679312 w 846026"/>
                <a:gd name="connsiteY13" fmla="*/ 1103424 h 1106808"/>
                <a:gd name="connsiteX14" fmla="*/ 775453 w 846026"/>
                <a:gd name="connsiteY14" fmla="*/ 1026512 h 1106808"/>
                <a:gd name="connsiteX15" fmla="*/ 751952 w 846026"/>
                <a:gd name="connsiteY15" fmla="*/ 411215 h 1106808"/>
                <a:gd name="connsiteX16" fmla="*/ 845955 w 846026"/>
                <a:gd name="connsiteY16" fmla="*/ 75792 h 1106808"/>
                <a:gd name="connsiteX0" fmla="*/ 825374 w 825445"/>
                <a:gd name="connsiteY0" fmla="*/ 75792 h 1110041"/>
                <a:gd name="connsiteX1" fmla="*/ 714279 w 825445"/>
                <a:gd name="connsiteY1" fmla="*/ 15972 h 1110041"/>
                <a:gd name="connsiteX2" fmla="*/ 573273 w 825445"/>
                <a:gd name="connsiteY2" fmla="*/ 3153 h 1110041"/>
                <a:gd name="connsiteX3" fmla="*/ 464315 w 825445"/>
                <a:gd name="connsiteY3" fmla="*/ 5289 h 1110041"/>
                <a:gd name="connsiteX4" fmla="*/ 425859 w 825445"/>
                <a:gd name="connsiteY4" fmla="*/ 58701 h 1110041"/>
                <a:gd name="connsiteX5" fmla="*/ 351083 w 825445"/>
                <a:gd name="connsiteY5" fmla="*/ 77929 h 1110041"/>
                <a:gd name="connsiteX6" fmla="*/ 301945 w 825445"/>
                <a:gd name="connsiteY6" fmla="*/ 52291 h 1110041"/>
                <a:gd name="connsiteX7" fmla="*/ 301945 w 825445"/>
                <a:gd name="connsiteY7" fmla="*/ 5289 h 1110041"/>
                <a:gd name="connsiteX8" fmla="*/ 220759 w 825445"/>
                <a:gd name="connsiteY8" fmla="*/ 26654 h 1110041"/>
                <a:gd name="connsiteX9" fmla="*/ 101118 w 825445"/>
                <a:gd name="connsiteY9" fmla="*/ 90747 h 1110041"/>
                <a:gd name="connsiteX10" fmla="*/ 66935 w 825445"/>
                <a:gd name="connsiteY10" fmla="*/ 257390 h 1110041"/>
                <a:gd name="connsiteX11" fmla="*/ 30616 w 825445"/>
                <a:gd name="connsiteY11" fmla="*/ 718863 h 1110041"/>
                <a:gd name="connsiteX12" fmla="*/ 54116 w 825445"/>
                <a:gd name="connsiteY12" fmla="*/ 1109834 h 1110041"/>
                <a:gd name="connsiteX13" fmla="*/ 658731 w 825445"/>
                <a:gd name="connsiteY13" fmla="*/ 1103424 h 1110041"/>
                <a:gd name="connsiteX14" fmla="*/ 754872 w 825445"/>
                <a:gd name="connsiteY14" fmla="*/ 1026512 h 1110041"/>
                <a:gd name="connsiteX15" fmla="*/ 731371 w 825445"/>
                <a:gd name="connsiteY15" fmla="*/ 411215 h 1110041"/>
                <a:gd name="connsiteX16" fmla="*/ 825374 w 825445"/>
                <a:gd name="connsiteY16" fmla="*/ 75792 h 1110041"/>
                <a:gd name="connsiteX0" fmla="*/ 825681 w 825752"/>
                <a:gd name="connsiteY0" fmla="*/ 75792 h 1139039"/>
                <a:gd name="connsiteX1" fmla="*/ 714586 w 825752"/>
                <a:gd name="connsiteY1" fmla="*/ 15972 h 1139039"/>
                <a:gd name="connsiteX2" fmla="*/ 573580 w 825752"/>
                <a:gd name="connsiteY2" fmla="*/ 3153 h 1139039"/>
                <a:gd name="connsiteX3" fmla="*/ 464622 w 825752"/>
                <a:gd name="connsiteY3" fmla="*/ 5289 h 1139039"/>
                <a:gd name="connsiteX4" fmla="*/ 426166 w 825752"/>
                <a:gd name="connsiteY4" fmla="*/ 58701 h 1139039"/>
                <a:gd name="connsiteX5" fmla="*/ 351390 w 825752"/>
                <a:gd name="connsiteY5" fmla="*/ 77929 h 1139039"/>
                <a:gd name="connsiteX6" fmla="*/ 302252 w 825752"/>
                <a:gd name="connsiteY6" fmla="*/ 52291 h 1139039"/>
                <a:gd name="connsiteX7" fmla="*/ 302252 w 825752"/>
                <a:gd name="connsiteY7" fmla="*/ 5289 h 1139039"/>
                <a:gd name="connsiteX8" fmla="*/ 221066 w 825752"/>
                <a:gd name="connsiteY8" fmla="*/ 26654 h 1139039"/>
                <a:gd name="connsiteX9" fmla="*/ 101425 w 825752"/>
                <a:gd name="connsiteY9" fmla="*/ 90747 h 1139039"/>
                <a:gd name="connsiteX10" fmla="*/ 67242 w 825752"/>
                <a:gd name="connsiteY10" fmla="*/ 257390 h 1139039"/>
                <a:gd name="connsiteX11" fmla="*/ 30923 w 825752"/>
                <a:gd name="connsiteY11" fmla="*/ 718863 h 1139039"/>
                <a:gd name="connsiteX12" fmla="*/ 54423 w 825752"/>
                <a:gd name="connsiteY12" fmla="*/ 1109834 h 1139039"/>
                <a:gd name="connsiteX13" fmla="*/ 663311 w 825752"/>
                <a:gd name="connsiteY13" fmla="*/ 1101287 h 1139039"/>
                <a:gd name="connsiteX14" fmla="*/ 755179 w 825752"/>
                <a:gd name="connsiteY14" fmla="*/ 1026512 h 1139039"/>
                <a:gd name="connsiteX15" fmla="*/ 731678 w 825752"/>
                <a:gd name="connsiteY15" fmla="*/ 411215 h 1139039"/>
                <a:gd name="connsiteX16" fmla="*/ 825681 w 825752"/>
                <a:gd name="connsiteY16" fmla="*/ 75792 h 1139039"/>
                <a:gd name="connsiteX0" fmla="*/ 825681 w 825752"/>
                <a:gd name="connsiteY0" fmla="*/ 75792 h 1135490"/>
                <a:gd name="connsiteX1" fmla="*/ 714586 w 825752"/>
                <a:gd name="connsiteY1" fmla="*/ 15972 h 1135490"/>
                <a:gd name="connsiteX2" fmla="*/ 573580 w 825752"/>
                <a:gd name="connsiteY2" fmla="*/ 3153 h 1135490"/>
                <a:gd name="connsiteX3" fmla="*/ 464622 w 825752"/>
                <a:gd name="connsiteY3" fmla="*/ 5289 h 1135490"/>
                <a:gd name="connsiteX4" fmla="*/ 426166 w 825752"/>
                <a:gd name="connsiteY4" fmla="*/ 58701 h 1135490"/>
                <a:gd name="connsiteX5" fmla="*/ 351390 w 825752"/>
                <a:gd name="connsiteY5" fmla="*/ 77929 h 1135490"/>
                <a:gd name="connsiteX6" fmla="*/ 302252 w 825752"/>
                <a:gd name="connsiteY6" fmla="*/ 52291 h 1135490"/>
                <a:gd name="connsiteX7" fmla="*/ 302252 w 825752"/>
                <a:gd name="connsiteY7" fmla="*/ 5289 h 1135490"/>
                <a:gd name="connsiteX8" fmla="*/ 221066 w 825752"/>
                <a:gd name="connsiteY8" fmla="*/ 26654 h 1135490"/>
                <a:gd name="connsiteX9" fmla="*/ 101425 w 825752"/>
                <a:gd name="connsiteY9" fmla="*/ 90747 h 1135490"/>
                <a:gd name="connsiteX10" fmla="*/ 67242 w 825752"/>
                <a:gd name="connsiteY10" fmla="*/ 257390 h 1135490"/>
                <a:gd name="connsiteX11" fmla="*/ 30923 w 825752"/>
                <a:gd name="connsiteY11" fmla="*/ 718863 h 1135490"/>
                <a:gd name="connsiteX12" fmla="*/ 54423 w 825752"/>
                <a:gd name="connsiteY12" fmla="*/ 1109834 h 1135490"/>
                <a:gd name="connsiteX13" fmla="*/ 663311 w 825752"/>
                <a:gd name="connsiteY13" fmla="*/ 1101287 h 1135490"/>
                <a:gd name="connsiteX14" fmla="*/ 755179 w 825752"/>
                <a:gd name="connsiteY14" fmla="*/ 1026512 h 1135490"/>
                <a:gd name="connsiteX15" fmla="*/ 731678 w 825752"/>
                <a:gd name="connsiteY15" fmla="*/ 411215 h 1135490"/>
                <a:gd name="connsiteX16" fmla="*/ 825681 w 825752"/>
                <a:gd name="connsiteY16" fmla="*/ 75792 h 1135490"/>
                <a:gd name="connsiteX0" fmla="*/ 825681 w 825749"/>
                <a:gd name="connsiteY0" fmla="*/ 75792 h 1140469"/>
                <a:gd name="connsiteX1" fmla="*/ 714586 w 825749"/>
                <a:gd name="connsiteY1" fmla="*/ 15972 h 1140469"/>
                <a:gd name="connsiteX2" fmla="*/ 573580 w 825749"/>
                <a:gd name="connsiteY2" fmla="*/ 3153 h 1140469"/>
                <a:gd name="connsiteX3" fmla="*/ 464622 w 825749"/>
                <a:gd name="connsiteY3" fmla="*/ 5289 h 1140469"/>
                <a:gd name="connsiteX4" fmla="*/ 426166 w 825749"/>
                <a:gd name="connsiteY4" fmla="*/ 58701 h 1140469"/>
                <a:gd name="connsiteX5" fmla="*/ 351390 w 825749"/>
                <a:gd name="connsiteY5" fmla="*/ 77929 h 1140469"/>
                <a:gd name="connsiteX6" fmla="*/ 302252 w 825749"/>
                <a:gd name="connsiteY6" fmla="*/ 52291 h 1140469"/>
                <a:gd name="connsiteX7" fmla="*/ 302252 w 825749"/>
                <a:gd name="connsiteY7" fmla="*/ 5289 h 1140469"/>
                <a:gd name="connsiteX8" fmla="*/ 221066 w 825749"/>
                <a:gd name="connsiteY8" fmla="*/ 26654 h 1140469"/>
                <a:gd name="connsiteX9" fmla="*/ 101425 w 825749"/>
                <a:gd name="connsiteY9" fmla="*/ 90747 h 1140469"/>
                <a:gd name="connsiteX10" fmla="*/ 67242 w 825749"/>
                <a:gd name="connsiteY10" fmla="*/ 257390 h 1140469"/>
                <a:gd name="connsiteX11" fmla="*/ 30923 w 825749"/>
                <a:gd name="connsiteY11" fmla="*/ 718863 h 1140469"/>
                <a:gd name="connsiteX12" fmla="*/ 54423 w 825749"/>
                <a:gd name="connsiteY12" fmla="*/ 1109834 h 1140469"/>
                <a:gd name="connsiteX13" fmla="*/ 663311 w 825749"/>
                <a:gd name="connsiteY13" fmla="*/ 1101287 h 1140469"/>
                <a:gd name="connsiteX14" fmla="*/ 765861 w 825749"/>
                <a:gd name="connsiteY14" fmla="*/ 990192 h 1140469"/>
                <a:gd name="connsiteX15" fmla="*/ 731678 w 825749"/>
                <a:gd name="connsiteY15" fmla="*/ 411215 h 1140469"/>
                <a:gd name="connsiteX16" fmla="*/ 825681 w 825749"/>
                <a:gd name="connsiteY16" fmla="*/ 75792 h 1140469"/>
                <a:gd name="connsiteX0" fmla="*/ 821257 w 821325"/>
                <a:gd name="connsiteY0" fmla="*/ 75792 h 1134194"/>
                <a:gd name="connsiteX1" fmla="*/ 710162 w 821325"/>
                <a:gd name="connsiteY1" fmla="*/ 15972 h 1134194"/>
                <a:gd name="connsiteX2" fmla="*/ 569156 w 821325"/>
                <a:gd name="connsiteY2" fmla="*/ 3153 h 1134194"/>
                <a:gd name="connsiteX3" fmla="*/ 460198 w 821325"/>
                <a:gd name="connsiteY3" fmla="*/ 5289 h 1134194"/>
                <a:gd name="connsiteX4" fmla="*/ 421742 w 821325"/>
                <a:gd name="connsiteY4" fmla="*/ 58701 h 1134194"/>
                <a:gd name="connsiteX5" fmla="*/ 346966 w 821325"/>
                <a:gd name="connsiteY5" fmla="*/ 77929 h 1134194"/>
                <a:gd name="connsiteX6" fmla="*/ 297828 w 821325"/>
                <a:gd name="connsiteY6" fmla="*/ 52291 h 1134194"/>
                <a:gd name="connsiteX7" fmla="*/ 297828 w 821325"/>
                <a:gd name="connsiteY7" fmla="*/ 5289 h 1134194"/>
                <a:gd name="connsiteX8" fmla="*/ 216642 w 821325"/>
                <a:gd name="connsiteY8" fmla="*/ 26654 h 1134194"/>
                <a:gd name="connsiteX9" fmla="*/ 97001 w 821325"/>
                <a:gd name="connsiteY9" fmla="*/ 90747 h 1134194"/>
                <a:gd name="connsiteX10" fmla="*/ 62818 w 821325"/>
                <a:gd name="connsiteY10" fmla="*/ 257390 h 1134194"/>
                <a:gd name="connsiteX11" fmla="*/ 26499 w 821325"/>
                <a:gd name="connsiteY11" fmla="*/ 718863 h 1134194"/>
                <a:gd name="connsiteX12" fmla="*/ 56409 w 821325"/>
                <a:gd name="connsiteY12" fmla="*/ 1101288 h 1134194"/>
                <a:gd name="connsiteX13" fmla="*/ 658887 w 821325"/>
                <a:gd name="connsiteY13" fmla="*/ 1101287 h 1134194"/>
                <a:gd name="connsiteX14" fmla="*/ 761437 w 821325"/>
                <a:gd name="connsiteY14" fmla="*/ 990192 h 1134194"/>
                <a:gd name="connsiteX15" fmla="*/ 727254 w 821325"/>
                <a:gd name="connsiteY15" fmla="*/ 411215 h 1134194"/>
                <a:gd name="connsiteX16" fmla="*/ 821257 w 821325"/>
                <a:gd name="connsiteY16" fmla="*/ 75792 h 1134194"/>
                <a:gd name="connsiteX0" fmla="*/ 827676 w 827744"/>
                <a:gd name="connsiteY0" fmla="*/ 75792 h 1125854"/>
                <a:gd name="connsiteX1" fmla="*/ 716581 w 827744"/>
                <a:gd name="connsiteY1" fmla="*/ 15972 h 1125854"/>
                <a:gd name="connsiteX2" fmla="*/ 575575 w 827744"/>
                <a:gd name="connsiteY2" fmla="*/ 3153 h 1125854"/>
                <a:gd name="connsiteX3" fmla="*/ 466617 w 827744"/>
                <a:gd name="connsiteY3" fmla="*/ 5289 h 1125854"/>
                <a:gd name="connsiteX4" fmla="*/ 428161 w 827744"/>
                <a:gd name="connsiteY4" fmla="*/ 58701 h 1125854"/>
                <a:gd name="connsiteX5" fmla="*/ 353385 w 827744"/>
                <a:gd name="connsiteY5" fmla="*/ 77929 h 1125854"/>
                <a:gd name="connsiteX6" fmla="*/ 304247 w 827744"/>
                <a:gd name="connsiteY6" fmla="*/ 52291 h 1125854"/>
                <a:gd name="connsiteX7" fmla="*/ 304247 w 827744"/>
                <a:gd name="connsiteY7" fmla="*/ 5289 h 1125854"/>
                <a:gd name="connsiteX8" fmla="*/ 223061 w 827744"/>
                <a:gd name="connsiteY8" fmla="*/ 26654 h 1125854"/>
                <a:gd name="connsiteX9" fmla="*/ 103420 w 827744"/>
                <a:gd name="connsiteY9" fmla="*/ 90747 h 1125854"/>
                <a:gd name="connsiteX10" fmla="*/ 69237 w 827744"/>
                <a:gd name="connsiteY10" fmla="*/ 257390 h 1125854"/>
                <a:gd name="connsiteX11" fmla="*/ 32918 w 827744"/>
                <a:gd name="connsiteY11" fmla="*/ 718863 h 1125854"/>
                <a:gd name="connsiteX12" fmla="*/ 62828 w 827744"/>
                <a:gd name="connsiteY12" fmla="*/ 1101288 h 1125854"/>
                <a:gd name="connsiteX13" fmla="*/ 665306 w 827744"/>
                <a:gd name="connsiteY13" fmla="*/ 1101287 h 1125854"/>
                <a:gd name="connsiteX14" fmla="*/ 767856 w 827744"/>
                <a:gd name="connsiteY14" fmla="*/ 990192 h 1125854"/>
                <a:gd name="connsiteX15" fmla="*/ 733673 w 827744"/>
                <a:gd name="connsiteY15" fmla="*/ 411215 h 1125854"/>
                <a:gd name="connsiteX16" fmla="*/ 827676 w 827744"/>
                <a:gd name="connsiteY16" fmla="*/ 75792 h 1125854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9074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9074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9074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8433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263"/>
                <a:gd name="connsiteY0" fmla="*/ 75462 h 1128133"/>
                <a:gd name="connsiteX1" fmla="*/ 721550 w 826263"/>
                <a:gd name="connsiteY1" fmla="*/ 9232 h 1128133"/>
                <a:gd name="connsiteX2" fmla="*/ 574135 w 826263"/>
                <a:gd name="connsiteY2" fmla="*/ 2823 h 1128133"/>
                <a:gd name="connsiteX3" fmla="*/ 465177 w 826263"/>
                <a:gd name="connsiteY3" fmla="*/ 4959 h 1128133"/>
                <a:gd name="connsiteX4" fmla="*/ 426721 w 826263"/>
                <a:gd name="connsiteY4" fmla="*/ 58371 h 1128133"/>
                <a:gd name="connsiteX5" fmla="*/ 351945 w 826263"/>
                <a:gd name="connsiteY5" fmla="*/ 77599 h 1128133"/>
                <a:gd name="connsiteX6" fmla="*/ 302807 w 826263"/>
                <a:gd name="connsiteY6" fmla="*/ 51961 h 1128133"/>
                <a:gd name="connsiteX7" fmla="*/ 302807 w 826263"/>
                <a:gd name="connsiteY7" fmla="*/ 4959 h 1128133"/>
                <a:gd name="connsiteX8" fmla="*/ 221621 w 826263"/>
                <a:gd name="connsiteY8" fmla="*/ 26324 h 1128133"/>
                <a:gd name="connsiteX9" fmla="*/ 101980 w 826263"/>
                <a:gd name="connsiteY9" fmla="*/ 84007 h 1128133"/>
                <a:gd name="connsiteX10" fmla="*/ 67797 w 826263"/>
                <a:gd name="connsiteY10" fmla="*/ 257060 h 1128133"/>
                <a:gd name="connsiteX11" fmla="*/ 20796 w 826263"/>
                <a:gd name="connsiteY11" fmla="*/ 797582 h 1128133"/>
                <a:gd name="connsiteX12" fmla="*/ 61388 w 826263"/>
                <a:gd name="connsiteY12" fmla="*/ 1100958 h 1128133"/>
                <a:gd name="connsiteX13" fmla="*/ 663866 w 826263"/>
                <a:gd name="connsiteY13" fmla="*/ 1100957 h 1128133"/>
                <a:gd name="connsiteX14" fmla="*/ 766416 w 826263"/>
                <a:gd name="connsiteY14" fmla="*/ 989862 h 1128133"/>
                <a:gd name="connsiteX15" fmla="*/ 732233 w 826263"/>
                <a:gd name="connsiteY15" fmla="*/ 410885 h 1128133"/>
                <a:gd name="connsiteX16" fmla="*/ 826236 w 826263"/>
                <a:gd name="connsiteY16" fmla="*/ 75462 h 1128133"/>
                <a:gd name="connsiteX0" fmla="*/ 826236 w 826263"/>
                <a:gd name="connsiteY0" fmla="*/ 75462 h 1128133"/>
                <a:gd name="connsiteX1" fmla="*/ 721550 w 826263"/>
                <a:gd name="connsiteY1" fmla="*/ 9232 h 1128133"/>
                <a:gd name="connsiteX2" fmla="*/ 574135 w 826263"/>
                <a:gd name="connsiteY2" fmla="*/ 2823 h 1128133"/>
                <a:gd name="connsiteX3" fmla="*/ 465177 w 826263"/>
                <a:gd name="connsiteY3" fmla="*/ 4959 h 1128133"/>
                <a:gd name="connsiteX4" fmla="*/ 426721 w 826263"/>
                <a:gd name="connsiteY4" fmla="*/ 58371 h 1128133"/>
                <a:gd name="connsiteX5" fmla="*/ 351945 w 826263"/>
                <a:gd name="connsiteY5" fmla="*/ 77599 h 1128133"/>
                <a:gd name="connsiteX6" fmla="*/ 302807 w 826263"/>
                <a:gd name="connsiteY6" fmla="*/ 51961 h 1128133"/>
                <a:gd name="connsiteX7" fmla="*/ 302807 w 826263"/>
                <a:gd name="connsiteY7" fmla="*/ 4959 h 1128133"/>
                <a:gd name="connsiteX8" fmla="*/ 221621 w 826263"/>
                <a:gd name="connsiteY8" fmla="*/ 26324 h 1128133"/>
                <a:gd name="connsiteX9" fmla="*/ 101980 w 826263"/>
                <a:gd name="connsiteY9" fmla="*/ 84007 h 1128133"/>
                <a:gd name="connsiteX10" fmla="*/ 67797 w 826263"/>
                <a:gd name="connsiteY10" fmla="*/ 257060 h 1128133"/>
                <a:gd name="connsiteX11" fmla="*/ 20796 w 826263"/>
                <a:gd name="connsiteY11" fmla="*/ 797582 h 1128133"/>
                <a:gd name="connsiteX12" fmla="*/ 61388 w 826263"/>
                <a:gd name="connsiteY12" fmla="*/ 1100958 h 1128133"/>
                <a:gd name="connsiteX13" fmla="*/ 663866 w 826263"/>
                <a:gd name="connsiteY13" fmla="*/ 1100957 h 1128133"/>
                <a:gd name="connsiteX14" fmla="*/ 766416 w 826263"/>
                <a:gd name="connsiteY14" fmla="*/ 989862 h 1128133"/>
                <a:gd name="connsiteX15" fmla="*/ 732233 w 826263"/>
                <a:gd name="connsiteY15" fmla="*/ 410885 h 1128133"/>
                <a:gd name="connsiteX16" fmla="*/ 826236 w 826263"/>
                <a:gd name="connsiteY16" fmla="*/ 75462 h 1128133"/>
                <a:gd name="connsiteX0" fmla="*/ 826236 w 826263"/>
                <a:gd name="connsiteY0" fmla="*/ 75462 h 1128133"/>
                <a:gd name="connsiteX1" fmla="*/ 721550 w 826263"/>
                <a:gd name="connsiteY1" fmla="*/ 9232 h 1128133"/>
                <a:gd name="connsiteX2" fmla="*/ 574135 w 826263"/>
                <a:gd name="connsiteY2" fmla="*/ 2823 h 1128133"/>
                <a:gd name="connsiteX3" fmla="*/ 465177 w 826263"/>
                <a:gd name="connsiteY3" fmla="*/ 4959 h 1128133"/>
                <a:gd name="connsiteX4" fmla="*/ 426721 w 826263"/>
                <a:gd name="connsiteY4" fmla="*/ 58371 h 1128133"/>
                <a:gd name="connsiteX5" fmla="*/ 351945 w 826263"/>
                <a:gd name="connsiteY5" fmla="*/ 77599 h 1128133"/>
                <a:gd name="connsiteX6" fmla="*/ 302807 w 826263"/>
                <a:gd name="connsiteY6" fmla="*/ 51961 h 1128133"/>
                <a:gd name="connsiteX7" fmla="*/ 302807 w 826263"/>
                <a:gd name="connsiteY7" fmla="*/ 4959 h 1128133"/>
                <a:gd name="connsiteX8" fmla="*/ 221621 w 826263"/>
                <a:gd name="connsiteY8" fmla="*/ 26324 h 1128133"/>
                <a:gd name="connsiteX9" fmla="*/ 101980 w 826263"/>
                <a:gd name="connsiteY9" fmla="*/ 84007 h 1128133"/>
                <a:gd name="connsiteX10" fmla="*/ 67797 w 826263"/>
                <a:gd name="connsiteY10" fmla="*/ 257060 h 1128133"/>
                <a:gd name="connsiteX11" fmla="*/ 20796 w 826263"/>
                <a:gd name="connsiteY11" fmla="*/ 797582 h 1128133"/>
                <a:gd name="connsiteX12" fmla="*/ 61388 w 826263"/>
                <a:gd name="connsiteY12" fmla="*/ 1100958 h 1128133"/>
                <a:gd name="connsiteX13" fmla="*/ 663866 w 826263"/>
                <a:gd name="connsiteY13" fmla="*/ 1100957 h 1128133"/>
                <a:gd name="connsiteX14" fmla="*/ 766416 w 826263"/>
                <a:gd name="connsiteY14" fmla="*/ 989862 h 1128133"/>
                <a:gd name="connsiteX15" fmla="*/ 732233 w 826263"/>
                <a:gd name="connsiteY15" fmla="*/ 410885 h 1128133"/>
                <a:gd name="connsiteX16" fmla="*/ 826236 w 826263"/>
                <a:gd name="connsiteY16" fmla="*/ 75462 h 1128133"/>
                <a:gd name="connsiteX0" fmla="*/ 821963 w 821991"/>
                <a:gd name="connsiteY0" fmla="*/ 79735 h 1128133"/>
                <a:gd name="connsiteX1" fmla="*/ 721550 w 821991"/>
                <a:gd name="connsiteY1" fmla="*/ 9232 h 1128133"/>
                <a:gd name="connsiteX2" fmla="*/ 574135 w 821991"/>
                <a:gd name="connsiteY2" fmla="*/ 2823 h 1128133"/>
                <a:gd name="connsiteX3" fmla="*/ 465177 w 821991"/>
                <a:gd name="connsiteY3" fmla="*/ 4959 h 1128133"/>
                <a:gd name="connsiteX4" fmla="*/ 426721 w 821991"/>
                <a:gd name="connsiteY4" fmla="*/ 58371 h 1128133"/>
                <a:gd name="connsiteX5" fmla="*/ 351945 w 821991"/>
                <a:gd name="connsiteY5" fmla="*/ 77599 h 1128133"/>
                <a:gd name="connsiteX6" fmla="*/ 302807 w 821991"/>
                <a:gd name="connsiteY6" fmla="*/ 51961 h 1128133"/>
                <a:gd name="connsiteX7" fmla="*/ 302807 w 821991"/>
                <a:gd name="connsiteY7" fmla="*/ 4959 h 1128133"/>
                <a:gd name="connsiteX8" fmla="*/ 221621 w 821991"/>
                <a:gd name="connsiteY8" fmla="*/ 26324 h 1128133"/>
                <a:gd name="connsiteX9" fmla="*/ 101980 w 821991"/>
                <a:gd name="connsiteY9" fmla="*/ 84007 h 1128133"/>
                <a:gd name="connsiteX10" fmla="*/ 67797 w 821991"/>
                <a:gd name="connsiteY10" fmla="*/ 257060 h 1128133"/>
                <a:gd name="connsiteX11" fmla="*/ 20796 w 821991"/>
                <a:gd name="connsiteY11" fmla="*/ 797582 h 1128133"/>
                <a:gd name="connsiteX12" fmla="*/ 61388 w 821991"/>
                <a:gd name="connsiteY12" fmla="*/ 1100958 h 1128133"/>
                <a:gd name="connsiteX13" fmla="*/ 663866 w 821991"/>
                <a:gd name="connsiteY13" fmla="*/ 1100957 h 1128133"/>
                <a:gd name="connsiteX14" fmla="*/ 766416 w 821991"/>
                <a:gd name="connsiteY14" fmla="*/ 989862 h 1128133"/>
                <a:gd name="connsiteX15" fmla="*/ 732233 w 821991"/>
                <a:gd name="connsiteY15" fmla="*/ 410885 h 1128133"/>
                <a:gd name="connsiteX16" fmla="*/ 821963 w 821991"/>
                <a:gd name="connsiteY16" fmla="*/ 79735 h 1128133"/>
                <a:gd name="connsiteX0" fmla="*/ 830509 w 830535"/>
                <a:gd name="connsiteY0" fmla="*/ 86144 h 1128133"/>
                <a:gd name="connsiteX1" fmla="*/ 721550 w 830535"/>
                <a:gd name="connsiteY1" fmla="*/ 9232 h 1128133"/>
                <a:gd name="connsiteX2" fmla="*/ 574135 w 830535"/>
                <a:gd name="connsiteY2" fmla="*/ 2823 h 1128133"/>
                <a:gd name="connsiteX3" fmla="*/ 465177 w 830535"/>
                <a:gd name="connsiteY3" fmla="*/ 4959 h 1128133"/>
                <a:gd name="connsiteX4" fmla="*/ 426721 w 830535"/>
                <a:gd name="connsiteY4" fmla="*/ 58371 h 1128133"/>
                <a:gd name="connsiteX5" fmla="*/ 351945 w 830535"/>
                <a:gd name="connsiteY5" fmla="*/ 77599 h 1128133"/>
                <a:gd name="connsiteX6" fmla="*/ 302807 w 830535"/>
                <a:gd name="connsiteY6" fmla="*/ 51961 h 1128133"/>
                <a:gd name="connsiteX7" fmla="*/ 302807 w 830535"/>
                <a:gd name="connsiteY7" fmla="*/ 4959 h 1128133"/>
                <a:gd name="connsiteX8" fmla="*/ 221621 w 830535"/>
                <a:gd name="connsiteY8" fmla="*/ 26324 h 1128133"/>
                <a:gd name="connsiteX9" fmla="*/ 101980 w 830535"/>
                <a:gd name="connsiteY9" fmla="*/ 84007 h 1128133"/>
                <a:gd name="connsiteX10" fmla="*/ 67797 w 830535"/>
                <a:gd name="connsiteY10" fmla="*/ 257060 h 1128133"/>
                <a:gd name="connsiteX11" fmla="*/ 20796 w 830535"/>
                <a:gd name="connsiteY11" fmla="*/ 797582 h 1128133"/>
                <a:gd name="connsiteX12" fmla="*/ 61388 w 830535"/>
                <a:gd name="connsiteY12" fmla="*/ 1100958 h 1128133"/>
                <a:gd name="connsiteX13" fmla="*/ 663866 w 830535"/>
                <a:gd name="connsiteY13" fmla="*/ 1100957 h 1128133"/>
                <a:gd name="connsiteX14" fmla="*/ 766416 w 830535"/>
                <a:gd name="connsiteY14" fmla="*/ 989862 h 1128133"/>
                <a:gd name="connsiteX15" fmla="*/ 732233 w 830535"/>
                <a:gd name="connsiteY15" fmla="*/ 410885 h 1128133"/>
                <a:gd name="connsiteX16" fmla="*/ 830509 w 830535"/>
                <a:gd name="connsiteY16" fmla="*/ 86144 h 1128133"/>
                <a:gd name="connsiteX0" fmla="*/ 830509 w 834188"/>
                <a:gd name="connsiteY0" fmla="*/ 86144 h 1128133"/>
                <a:gd name="connsiteX1" fmla="*/ 721550 w 834188"/>
                <a:gd name="connsiteY1" fmla="*/ 9232 h 1128133"/>
                <a:gd name="connsiteX2" fmla="*/ 574135 w 834188"/>
                <a:gd name="connsiteY2" fmla="*/ 2823 h 1128133"/>
                <a:gd name="connsiteX3" fmla="*/ 465177 w 834188"/>
                <a:gd name="connsiteY3" fmla="*/ 4959 h 1128133"/>
                <a:gd name="connsiteX4" fmla="*/ 426721 w 834188"/>
                <a:gd name="connsiteY4" fmla="*/ 58371 h 1128133"/>
                <a:gd name="connsiteX5" fmla="*/ 351945 w 834188"/>
                <a:gd name="connsiteY5" fmla="*/ 77599 h 1128133"/>
                <a:gd name="connsiteX6" fmla="*/ 302807 w 834188"/>
                <a:gd name="connsiteY6" fmla="*/ 51961 h 1128133"/>
                <a:gd name="connsiteX7" fmla="*/ 302807 w 834188"/>
                <a:gd name="connsiteY7" fmla="*/ 4959 h 1128133"/>
                <a:gd name="connsiteX8" fmla="*/ 221621 w 834188"/>
                <a:gd name="connsiteY8" fmla="*/ 26324 h 1128133"/>
                <a:gd name="connsiteX9" fmla="*/ 101980 w 834188"/>
                <a:gd name="connsiteY9" fmla="*/ 84007 h 1128133"/>
                <a:gd name="connsiteX10" fmla="*/ 67797 w 834188"/>
                <a:gd name="connsiteY10" fmla="*/ 257060 h 1128133"/>
                <a:gd name="connsiteX11" fmla="*/ 20796 w 834188"/>
                <a:gd name="connsiteY11" fmla="*/ 797582 h 1128133"/>
                <a:gd name="connsiteX12" fmla="*/ 61388 w 834188"/>
                <a:gd name="connsiteY12" fmla="*/ 1100958 h 1128133"/>
                <a:gd name="connsiteX13" fmla="*/ 663866 w 834188"/>
                <a:gd name="connsiteY13" fmla="*/ 1100957 h 1128133"/>
                <a:gd name="connsiteX14" fmla="*/ 766416 w 834188"/>
                <a:gd name="connsiteY14" fmla="*/ 989862 h 1128133"/>
                <a:gd name="connsiteX15" fmla="*/ 732233 w 834188"/>
                <a:gd name="connsiteY15" fmla="*/ 410885 h 1128133"/>
                <a:gd name="connsiteX16" fmla="*/ 830509 w 834188"/>
                <a:gd name="connsiteY16" fmla="*/ 86144 h 1128133"/>
                <a:gd name="connsiteX0" fmla="*/ 830509 w 834131"/>
                <a:gd name="connsiteY0" fmla="*/ 86144 h 1128133"/>
                <a:gd name="connsiteX1" fmla="*/ 721550 w 834131"/>
                <a:gd name="connsiteY1" fmla="*/ 9232 h 1128133"/>
                <a:gd name="connsiteX2" fmla="*/ 574135 w 834131"/>
                <a:gd name="connsiteY2" fmla="*/ 2823 h 1128133"/>
                <a:gd name="connsiteX3" fmla="*/ 465177 w 834131"/>
                <a:gd name="connsiteY3" fmla="*/ 4959 h 1128133"/>
                <a:gd name="connsiteX4" fmla="*/ 426721 w 834131"/>
                <a:gd name="connsiteY4" fmla="*/ 58371 h 1128133"/>
                <a:gd name="connsiteX5" fmla="*/ 351945 w 834131"/>
                <a:gd name="connsiteY5" fmla="*/ 77599 h 1128133"/>
                <a:gd name="connsiteX6" fmla="*/ 302807 w 834131"/>
                <a:gd name="connsiteY6" fmla="*/ 51961 h 1128133"/>
                <a:gd name="connsiteX7" fmla="*/ 302807 w 834131"/>
                <a:gd name="connsiteY7" fmla="*/ 4959 h 1128133"/>
                <a:gd name="connsiteX8" fmla="*/ 221621 w 834131"/>
                <a:gd name="connsiteY8" fmla="*/ 26324 h 1128133"/>
                <a:gd name="connsiteX9" fmla="*/ 101980 w 834131"/>
                <a:gd name="connsiteY9" fmla="*/ 84007 h 1128133"/>
                <a:gd name="connsiteX10" fmla="*/ 67797 w 834131"/>
                <a:gd name="connsiteY10" fmla="*/ 257060 h 1128133"/>
                <a:gd name="connsiteX11" fmla="*/ 20796 w 834131"/>
                <a:gd name="connsiteY11" fmla="*/ 797582 h 1128133"/>
                <a:gd name="connsiteX12" fmla="*/ 61388 w 834131"/>
                <a:gd name="connsiteY12" fmla="*/ 1100958 h 1128133"/>
                <a:gd name="connsiteX13" fmla="*/ 663866 w 834131"/>
                <a:gd name="connsiteY13" fmla="*/ 1100957 h 1128133"/>
                <a:gd name="connsiteX14" fmla="*/ 766416 w 834131"/>
                <a:gd name="connsiteY14" fmla="*/ 989862 h 1128133"/>
                <a:gd name="connsiteX15" fmla="*/ 732233 w 834131"/>
                <a:gd name="connsiteY15" fmla="*/ 410885 h 1128133"/>
                <a:gd name="connsiteX16" fmla="*/ 830509 w 834131"/>
                <a:gd name="connsiteY16" fmla="*/ 86144 h 1128133"/>
                <a:gd name="connsiteX0" fmla="*/ 830509 w 830708"/>
                <a:gd name="connsiteY0" fmla="*/ 86144 h 1128133"/>
                <a:gd name="connsiteX1" fmla="*/ 721550 w 830708"/>
                <a:gd name="connsiteY1" fmla="*/ 9232 h 1128133"/>
                <a:gd name="connsiteX2" fmla="*/ 574135 w 830708"/>
                <a:gd name="connsiteY2" fmla="*/ 2823 h 1128133"/>
                <a:gd name="connsiteX3" fmla="*/ 465177 w 830708"/>
                <a:gd name="connsiteY3" fmla="*/ 4959 h 1128133"/>
                <a:gd name="connsiteX4" fmla="*/ 426721 w 830708"/>
                <a:gd name="connsiteY4" fmla="*/ 58371 h 1128133"/>
                <a:gd name="connsiteX5" fmla="*/ 351945 w 830708"/>
                <a:gd name="connsiteY5" fmla="*/ 77599 h 1128133"/>
                <a:gd name="connsiteX6" fmla="*/ 302807 w 830708"/>
                <a:gd name="connsiteY6" fmla="*/ 51961 h 1128133"/>
                <a:gd name="connsiteX7" fmla="*/ 302807 w 830708"/>
                <a:gd name="connsiteY7" fmla="*/ 4959 h 1128133"/>
                <a:gd name="connsiteX8" fmla="*/ 221621 w 830708"/>
                <a:gd name="connsiteY8" fmla="*/ 26324 h 1128133"/>
                <a:gd name="connsiteX9" fmla="*/ 101980 w 830708"/>
                <a:gd name="connsiteY9" fmla="*/ 84007 h 1128133"/>
                <a:gd name="connsiteX10" fmla="*/ 67797 w 830708"/>
                <a:gd name="connsiteY10" fmla="*/ 257060 h 1128133"/>
                <a:gd name="connsiteX11" fmla="*/ 20796 w 830708"/>
                <a:gd name="connsiteY11" fmla="*/ 797582 h 1128133"/>
                <a:gd name="connsiteX12" fmla="*/ 61388 w 830708"/>
                <a:gd name="connsiteY12" fmla="*/ 1100958 h 1128133"/>
                <a:gd name="connsiteX13" fmla="*/ 663866 w 830708"/>
                <a:gd name="connsiteY13" fmla="*/ 1100957 h 1128133"/>
                <a:gd name="connsiteX14" fmla="*/ 766416 w 830708"/>
                <a:gd name="connsiteY14" fmla="*/ 989862 h 1128133"/>
                <a:gd name="connsiteX15" fmla="*/ 749325 w 830708"/>
                <a:gd name="connsiteY15" fmla="*/ 410885 h 1128133"/>
                <a:gd name="connsiteX16" fmla="*/ 830509 w 830708"/>
                <a:gd name="connsiteY16" fmla="*/ 86144 h 1128133"/>
                <a:gd name="connsiteX0" fmla="*/ 830509 w 830714"/>
                <a:gd name="connsiteY0" fmla="*/ 107900 h 1128524"/>
                <a:gd name="connsiteX1" fmla="*/ 721550 w 830714"/>
                <a:gd name="connsiteY1" fmla="*/ 9623 h 1128524"/>
                <a:gd name="connsiteX2" fmla="*/ 574135 w 830714"/>
                <a:gd name="connsiteY2" fmla="*/ 3214 h 1128524"/>
                <a:gd name="connsiteX3" fmla="*/ 465177 w 830714"/>
                <a:gd name="connsiteY3" fmla="*/ 5350 h 1128524"/>
                <a:gd name="connsiteX4" fmla="*/ 426721 w 830714"/>
                <a:gd name="connsiteY4" fmla="*/ 58762 h 1128524"/>
                <a:gd name="connsiteX5" fmla="*/ 351945 w 830714"/>
                <a:gd name="connsiteY5" fmla="*/ 77990 h 1128524"/>
                <a:gd name="connsiteX6" fmla="*/ 302807 w 830714"/>
                <a:gd name="connsiteY6" fmla="*/ 52352 h 1128524"/>
                <a:gd name="connsiteX7" fmla="*/ 302807 w 830714"/>
                <a:gd name="connsiteY7" fmla="*/ 5350 h 1128524"/>
                <a:gd name="connsiteX8" fmla="*/ 221621 w 830714"/>
                <a:gd name="connsiteY8" fmla="*/ 26715 h 1128524"/>
                <a:gd name="connsiteX9" fmla="*/ 101980 w 830714"/>
                <a:gd name="connsiteY9" fmla="*/ 84398 h 1128524"/>
                <a:gd name="connsiteX10" fmla="*/ 67797 w 830714"/>
                <a:gd name="connsiteY10" fmla="*/ 257451 h 1128524"/>
                <a:gd name="connsiteX11" fmla="*/ 20796 w 830714"/>
                <a:gd name="connsiteY11" fmla="*/ 797973 h 1128524"/>
                <a:gd name="connsiteX12" fmla="*/ 61388 w 830714"/>
                <a:gd name="connsiteY12" fmla="*/ 1101349 h 1128524"/>
                <a:gd name="connsiteX13" fmla="*/ 663866 w 830714"/>
                <a:gd name="connsiteY13" fmla="*/ 1101348 h 1128524"/>
                <a:gd name="connsiteX14" fmla="*/ 766416 w 830714"/>
                <a:gd name="connsiteY14" fmla="*/ 990253 h 1128524"/>
                <a:gd name="connsiteX15" fmla="*/ 749325 w 830714"/>
                <a:gd name="connsiteY15" fmla="*/ 411276 h 1128524"/>
                <a:gd name="connsiteX16" fmla="*/ 830509 w 830714"/>
                <a:gd name="connsiteY16" fmla="*/ 107900 h 1128524"/>
                <a:gd name="connsiteX0" fmla="*/ 830509 w 830714"/>
                <a:gd name="connsiteY0" fmla="*/ 111611 h 1132235"/>
                <a:gd name="connsiteX1" fmla="*/ 721550 w 830714"/>
                <a:gd name="connsiteY1" fmla="*/ 13334 h 1132235"/>
                <a:gd name="connsiteX2" fmla="*/ 571999 w 830714"/>
                <a:gd name="connsiteY2" fmla="*/ 515 h 1132235"/>
                <a:gd name="connsiteX3" fmla="*/ 465177 w 830714"/>
                <a:gd name="connsiteY3" fmla="*/ 9061 h 1132235"/>
                <a:gd name="connsiteX4" fmla="*/ 426721 w 830714"/>
                <a:gd name="connsiteY4" fmla="*/ 62473 h 1132235"/>
                <a:gd name="connsiteX5" fmla="*/ 351945 w 830714"/>
                <a:gd name="connsiteY5" fmla="*/ 81701 h 1132235"/>
                <a:gd name="connsiteX6" fmla="*/ 302807 w 830714"/>
                <a:gd name="connsiteY6" fmla="*/ 56063 h 1132235"/>
                <a:gd name="connsiteX7" fmla="*/ 302807 w 830714"/>
                <a:gd name="connsiteY7" fmla="*/ 9061 h 1132235"/>
                <a:gd name="connsiteX8" fmla="*/ 221621 w 830714"/>
                <a:gd name="connsiteY8" fmla="*/ 30426 h 1132235"/>
                <a:gd name="connsiteX9" fmla="*/ 101980 w 830714"/>
                <a:gd name="connsiteY9" fmla="*/ 88109 h 1132235"/>
                <a:gd name="connsiteX10" fmla="*/ 67797 w 830714"/>
                <a:gd name="connsiteY10" fmla="*/ 261162 h 1132235"/>
                <a:gd name="connsiteX11" fmla="*/ 20796 w 830714"/>
                <a:gd name="connsiteY11" fmla="*/ 801684 h 1132235"/>
                <a:gd name="connsiteX12" fmla="*/ 61388 w 830714"/>
                <a:gd name="connsiteY12" fmla="*/ 1105060 h 1132235"/>
                <a:gd name="connsiteX13" fmla="*/ 663866 w 830714"/>
                <a:gd name="connsiteY13" fmla="*/ 1105059 h 1132235"/>
                <a:gd name="connsiteX14" fmla="*/ 766416 w 830714"/>
                <a:gd name="connsiteY14" fmla="*/ 993964 h 1132235"/>
                <a:gd name="connsiteX15" fmla="*/ 749325 w 830714"/>
                <a:gd name="connsiteY15" fmla="*/ 414987 h 1132235"/>
                <a:gd name="connsiteX16" fmla="*/ 830509 w 830714"/>
                <a:gd name="connsiteY16" fmla="*/ 111611 h 1132235"/>
                <a:gd name="connsiteX0" fmla="*/ 830509 w 831255"/>
                <a:gd name="connsiteY0" fmla="*/ 113776 h 1134400"/>
                <a:gd name="connsiteX1" fmla="*/ 693776 w 831255"/>
                <a:gd name="connsiteY1" fmla="*/ 11226 h 1134400"/>
                <a:gd name="connsiteX2" fmla="*/ 571999 w 831255"/>
                <a:gd name="connsiteY2" fmla="*/ 2680 h 1134400"/>
                <a:gd name="connsiteX3" fmla="*/ 465177 w 831255"/>
                <a:gd name="connsiteY3" fmla="*/ 11226 h 1134400"/>
                <a:gd name="connsiteX4" fmla="*/ 426721 w 831255"/>
                <a:gd name="connsiteY4" fmla="*/ 64638 h 1134400"/>
                <a:gd name="connsiteX5" fmla="*/ 351945 w 831255"/>
                <a:gd name="connsiteY5" fmla="*/ 83866 h 1134400"/>
                <a:gd name="connsiteX6" fmla="*/ 302807 w 831255"/>
                <a:gd name="connsiteY6" fmla="*/ 58228 h 1134400"/>
                <a:gd name="connsiteX7" fmla="*/ 302807 w 831255"/>
                <a:gd name="connsiteY7" fmla="*/ 11226 h 1134400"/>
                <a:gd name="connsiteX8" fmla="*/ 221621 w 831255"/>
                <a:gd name="connsiteY8" fmla="*/ 32591 h 1134400"/>
                <a:gd name="connsiteX9" fmla="*/ 101980 w 831255"/>
                <a:gd name="connsiteY9" fmla="*/ 90274 h 1134400"/>
                <a:gd name="connsiteX10" fmla="*/ 67797 w 831255"/>
                <a:gd name="connsiteY10" fmla="*/ 263327 h 1134400"/>
                <a:gd name="connsiteX11" fmla="*/ 20796 w 831255"/>
                <a:gd name="connsiteY11" fmla="*/ 803849 h 1134400"/>
                <a:gd name="connsiteX12" fmla="*/ 61388 w 831255"/>
                <a:gd name="connsiteY12" fmla="*/ 1107225 h 1134400"/>
                <a:gd name="connsiteX13" fmla="*/ 663866 w 831255"/>
                <a:gd name="connsiteY13" fmla="*/ 1107224 h 1134400"/>
                <a:gd name="connsiteX14" fmla="*/ 766416 w 831255"/>
                <a:gd name="connsiteY14" fmla="*/ 996129 h 1134400"/>
                <a:gd name="connsiteX15" fmla="*/ 749325 w 831255"/>
                <a:gd name="connsiteY15" fmla="*/ 417152 h 1134400"/>
                <a:gd name="connsiteX16" fmla="*/ 830509 w 831255"/>
                <a:gd name="connsiteY16" fmla="*/ 113776 h 1134400"/>
                <a:gd name="connsiteX0" fmla="*/ 830509 w 831255"/>
                <a:gd name="connsiteY0" fmla="*/ 112222 h 1132846"/>
                <a:gd name="connsiteX1" fmla="*/ 693776 w 831255"/>
                <a:gd name="connsiteY1" fmla="*/ 9672 h 1132846"/>
                <a:gd name="connsiteX2" fmla="*/ 571999 w 831255"/>
                <a:gd name="connsiteY2" fmla="*/ 1126 h 1132846"/>
                <a:gd name="connsiteX3" fmla="*/ 465177 w 831255"/>
                <a:gd name="connsiteY3" fmla="*/ 9672 h 1132846"/>
                <a:gd name="connsiteX4" fmla="*/ 426721 w 831255"/>
                <a:gd name="connsiteY4" fmla="*/ 63084 h 1132846"/>
                <a:gd name="connsiteX5" fmla="*/ 351945 w 831255"/>
                <a:gd name="connsiteY5" fmla="*/ 82312 h 1132846"/>
                <a:gd name="connsiteX6" fmla="*/ 302807 w 831255"/>
                <a:gd name="connsiteY6" fmla="*/ 56674 h 1132846"/>
                <a:gd name="connsiteX7" fmla="*/ 302807 w 831255"/>
                <a:gd name="connsiteY7" fmla="*/ 9672 h 1132846"/>
                <a:gd name="connsiteX8" fmla="*/ 221621 w 831255"/>
                <a:gd name="connsiteY8" fmla="*/ 31037 h 1132846"/>
                <a:gd name="connsiteX9" fmla="*/ 101980 w 831255"/>
                <a:gd name="connsiteY9" fmla="*/ 88720 h 1132846"/>
                <a:gd name="connsiteX10" fmla="*/ 67797 w 831255"/>
                <a:gd name="connsiteY10" fmla="*/ 261773 h 1132846"/>
                <a:gd name="connsiteX11" fmla="*/ 20796 w 831255"/>
                <a:gd name="connsiteY11" fmla="*/ 802295 h 1132846"/>
                <a:gd name="connsiteX12" fmla="*/ 61388 w 831255"/>
                <a:gd name="connsiteY12" fmla="*/ 1105671 h 1132846"/>
                <a:gd name="connsiteX13" fmla="*/ 663866 w 831255"/>
                <a:gd name="connsiteY13" fmla="*/ 1105670 h 1132846"/>
                <a:gd name="connsiteX14" fmla="*/ 766416 w 831255"/>
                <a:gd name="connsiteY14" fmla="*/ 994575 h 1132846"/>
                <a:gd name="connsiteX15" fmla="*/ 749325 w 831255"/>
                <a:gd name="connsiteY15" fmla="*/ 415598 h 1132846"/>
                <a:gd name="connsiteX16" fmla="*/ 830509 w 831255"/>
                <a:gd name="connsiteY16" fmla="*/ 112222 h 1132846"/>
                <a:gd name="connsiteX0" fmla="*/ 830509 w 831153"/>
                <a:gd name="connsiteY0" fmla="*/ 111831 h 1132455"/>
                <a:gd name="connsiteX1" fmla="*/ 698049 w 831153"/>
                <a:gd name="connsiteY1" fmla="*/ 17827 h 1132455"/>
                <a:gd name="connsiteX2" fmla="*/ 571999 w 831153"/>
                <a:gd name="connsiteY2" fmla="*/ 735 h 1132455"/>
                <a:gd name="connsiteX3" fmla="*/ 465177 w 831153"/>
                <a:gd name="connsiteY3" fmla="*/ 9281 h 1132455"/>
                <a:gd name="connsiteX4" fmla="*/ 426721 w 831153"/>
                <a:gd name="connsiteY4" fmla="*/ 62693 h 1132455"/>
                <a:gd name="connsiteX5" fmla="*/ 351945 w 831153"/>
                <a:gd name="connsiteY5" fmla="*/ 81921 h 1132455"/>
                <a:gd name="connsiteX6" fmla="*/ 302807 w 831153"/>
                <a:gd name="connsiteY6" fmla="*/ 56283 h 1132455"/>
                <a:gd name="connsiteX7" fmla="*/ 302807 w 831153"/>
                <a:gd name="connsiteY7" fmla="*/ 9281 h 1132455"/>
                <a:gd name="connsiteX8" fmla="*/ 221621 w 831153"/>
                <a:gd name="connsiteY8" fmla="*/ 30646 h 1132455"/>
                <a:gd name="connsiteX9" fmla="*/ 101980 w 831153"/>
                <a:gd name="connsiteY9" fmla="*/ 88329 h 1132455"/>
                <a:gd name="connsiteX10" fmla="*/ 67797 w 831153"/>
                <a:gd name="connsiteY10" fmla="*/ 261382 h 1132455"/>
                <a:gd name="connsiteX11" fmla="*/ 20796 w 831153"/>
                <a:gd name="connsiteY11" fmla="*/ 801904 h 1132455"/>
                <a:gd name="connsiteX12" fmla="*/ 61388 w 831153"/>
                <a:gd name="connsiteY12" fmla="*/ 1105280 h 1132455"/>
                <a:gd name="connsiteX13" fmla="*/ 663866 w 831153"/>
                <a:gd name="connsiteY13" fmla="*/ 1105279 h 1132455"/>
                <a:gd name="connsiteX14" fmla="*/ 766416 w 831153"/>
                <a:gd name="connsiteY14" fmla="*/ 994184 h 1132455"/>
                <a:gd name="connsiteX15" fmla="*/ 749325 w 831153"/>
                <a:gd name="connsiteY15" fmla="*/ 415207 h 1132455"/>
                <a:gd name="connsiteX16" fmla="*/ 830509 w 831153"/>
                <a:gd name="connsiteY16" fmla="*/ 111831 h 1132455"/>
                <a:gd name="connsiteX0" fmla="*/ 830509 w 831153"/>
                <a:gd name="connsiteY0" fmla="*/ 111831 h 1132455"/>
                <a:gd name="connsiteX1" fmla="*/ 698049 w 831153"/>
                <a:gd name="connsiteY1" fmla="*/ 17827 h 1132455"/>
                <a:gd name="connsiteX2" fmla="*/ 571999 w 831153"/>
                <a:gd name="connsiteY2" fmla="*/ 735 h 1132455"/>
                <a:gd name="connsiteX3" fmla="*/ 465177 w 831153"/>
                <a:gd name="connsiteY3" fmla="*/ 9281 h 1132455"/>
                <a:gd name="connsiteX4" fmla="*/ 426721 w 831153"/>
                <a:gd name="connsiteY4" fmla="*/ 62693 h 1132455"/>
                <a:gd name="connsiteX5" fmla="*/ 351945 w 831153"/>
                <a:gd name="connsiteY5" fmla="*/ 81921 h 1132455"/>
                <a:gd name="connsiteX6" fmla="*/ 302807 w 831153"/>
                <a:gd name="connsiteY6" fmla="*/ 56283 h 1132455"/>
                <a:gd name="connsiteX7" fmla="*/ 302807 w 831153"/>
                <a:gd name="connsiteY7" fmla="*/ 9281 h 1132455"/>
                <a:gd name="connsiteX8" fmla="*/ 213075 w 831153"/>
                <a:gd name="connsiteY8" fmla="*/ 24237 h 1132455"/>
                <a:gd name="connsiteX9" fmla="*/ 101980 w 831153"/>
                <a:gd name="connsiteY9" fmla="*/ 88329 h 1132455"/>
                <a:gd name="connsiteX10" fmla="*/ 67797 w 831153"/>
                <a:gd name="connsiteY10" fmla="*/ 261382 h 1132455"/>
                <a:gd name="connsiteX11" fmla="*/ 20796 w 831153"/>
                <a:gd name="connsiteY11" fmla="*/ 801904 h 1132455"/>
                <a:gd name="connsiteX12" fmla="*/ 61388 w 831153"/>
                <a:gd name="connsiteY12" fmla="*/ 1105280 h 1132455"/>
                <a:gd name="connsiteX13" fmla="*/ 663866 w 831153"/>
                <a:gd name="connsiteY13" fmla="*/ 1105279 h 1132455"/>
                <a:gd name="connsiteX14" fmla="*/ 766416 w 831153"/>
                <a:gd name="connsiteY14" fmla="*/ 994184 h 1132455"/>
                <a:gd name="connsiteX15" fmla="*/ 749325 w 831153"/>
                <a:gd name="connsiteY15" fmla="*/ 415207 h 1132455"/>
                <a:gd name="connsiteX16" fmla="*/ 830509 w 831153"/>
                <a:gd name="connsiteY16" fmla="*/ 111831 h 1132455"/>
                <a:gd name="connsiteX0" fmla="*/ 830627 w 831271"/>
                <a:gd name="connsiteY0" fmla="*/ 111831 h 1132455"/>
                <a:gd name="connsiteX1" fmla="*/ 698167 w 831271"/>
                <a:gd name="connsiteY1" fmla="*/ 17827 h 1132455"/>
                <a:gd name="connsiteX2" fmla="*/ 572117 w 831271"/>
                <a:gd name="connsiteY2" fmla="*/ 735 h 1132455"/>
                <a:gd name="connsiteX3" fmla="*/ 465295 w 831271"/>
                <a:gd name="connsiteY3" fmla="*/ 9281 h 1132455"/>
                <a:gd name="connsiteX4" fmla="*/ 426839 w 831271"/>
                <a:gd name="connsiteY4" fmla="*/ 62693 h 1132455"/>
                <a:gd name="connsiteX5" fmla="*/ 352063 w 831271"/>
                <a:gd name="connsiteY5" fmla="*/ 81921 h 1132455"/>
                <a:gd name="connsiteX6" fmla="*/ 302925 w 831271"/>
                <a:gd name="connsiteY6" fmla="*/ 56283 h 1132455"/>
                <a:gd name="connsiteX7" fmla="*/ 302925 w 831271"/>
                <a:gd name="connsiteY7" fmla="*/ 9281 h 1132455"/>
                <a:gd name="connsiteX8" fmla="*/ 213193 w 831271"/>
                <a:gd name="connsiteY8" fmla="*/ 24237 h 1132455"/>
                <a:gd name="connsiteX9" fmla="*/ 102098 w 831271"/>
                <a:gd name="connsiteY9" fmla="*/ 88329 h 1132455"/>
                <a:gd name="connsiteX10" fmla="*/ 70051 w 831271"/>
                <a:gd name="connsiteY10" fmla="*/ 348976 h 1132455"/>
                <a:gd name="connsiteX11" fmla="*/ 20914 w 831271"/>
                <a:gd name="connsiteY11" fmla="*/ 801904 h 1132455"/>
                <a:gd name="connsiteX12" fmla="*/ 61506 w 831271"/>
                <a:gd name="connsiteY12" fmla="*/ 1105280 h 1132455"/>
                <a:gd name="connsiteX13" fmla="*/ 663984 w 831271"/>
                <a:gd name="connsiteY13" fmla="*/ 1105279 h 1132455"/>
                <a:gd name="connsiteX14" fmla="*/ 766534 w 831271"/>
                <a:gd name="connsiteY14" fmla="*/ 994184 h 1132455"/>
                <a:gd name="connsiteX15" fmla="*/ 749443 w 831271"/>
                <a:gd name="connsiteY15" fmla="*/ 415207 h 1132455"/>
                <a:gd name="connsiteX16" fmla="*/ 830627 w 831271"/>
                <a:gd name="connsiteY16" fmla="*/ 111831 h 1132455"/>
                <a:gd name="connsiteX0" fmla="*/ 829803 w 830447"/>
                <a:gd name="connsiteY0" fmla="*/ 111831 h 1132455"/>
                <a:gd name="connsiteX1" fmla="*/ 697343 w 830447"/>
                <a:gd name="connsiteY1" fmla="*/ 17827 h 1132455"/>
                <a:gd name="connsiteX2" fmla="*/ 571293 w 830447"/>
                <a:gd name="connsiteY2" fmla="*/ 735 h 1132455"/>
                <a:gd name="connsiteX3" fmla="*/ 464471 w 830447"/>
                <a:gd name="connsiteY3" fmla="*/ 9281 h 1132455"/>
                <a:gd name="connsiteX4" fmla="*/ 426015 w 830447"/>
                <a:gd name="connsiteY4" fmla="*/ 62693 h 1132455"/>
                <a:gd name="connsiteX5" fmla="*/ 351239 w 830447"/>
                <a:gd name="connsiteY5" fmla="*/ 81921 h 1132455"/>
                <a:gd name="connsiteX6" fmla="*/ 302101 w 830447"/>
                <a:gd name="connsiteY6" fmla="*/ 56283 h 1132455"/>
                <a:gd name="connsiteX7" fmla="*/ 302101 w 830447"/>
                <a:gd name="connsiteY7" fmla="*/ 9281 h 1132455"/>
                <a:gd name="connsiteX8" fmla="*/ 212369 w 830447"/>
                <a:gd name="connsiteY8" fmla="*/ 24237 h 1132455"/>
                <a:gd name="connsiteX9" fmla="*/ 101274 w 830447"/>
                <a:gd name="connsiteY9" fmla="*/ 88329 h 1132455"/>
                <a:gd name="connsiteX10" fmla="*/ 54272 w 830447"/>
                <a:gd name="connsiteY10" fmla="*/ 344703 h 1132455"/>
                <a:gd name="connsiteX11" fmla="*/ 20090 w 830447"/>
                <a:gd name="connsiteY11" fmla="*/ 801904 h 1132455"/>
                <a:gd name="connsiteX12" fmla="*/ 60682 w 830447"/>
                <a:gd name="connsiteY12" fmla="*/ 1105280 h 1132455"/>
                <a:gd name="connsiteX13" fmla="*/ 663160 w 830447"/>
                <a:gd name="connsiteY13" fmla="*/ 1105279 h 1132455"/>
                <a:gd name="connsiteX14" fmla="*/ 765710 w 830447"/>
                <a:gd name="connsiteY14" fmla="*/ 994184 h 1132455"/>
                <a:gd name="connsiteX15" fmla="*/ 748619 w 830447"/>
                <a:gd name="connsiteY15" fmla="*/ 415207 h 1132455"/>
                <a:gd name="connsiteX16" fmla="*/ 829803 w 830447"/>
                <a:gd name="connsiteY16" fmla="*/ 111831 h 1132455"/>
                <a:gd name="connsiteX0" fmla="*/ 829949 w 830593"/>
                <a:gd name="connsiteY0" fmla="*/ 111831 h 1130717"/>
                <a:gd name="connsiteX1" fmla="*/ 697489 w 830593"/>
                <a:gd name="connsiteY1" fmla="*/ 17827 h 1130717"/>
                <a:gd name="connsiteX2" fmla="*/ 571439 w 830593"/>
                <a:gd name="connsiteY2" fmla="*/ 735 h 1130717"/>
                <a:gd name="connsiteX3" fmla="*/ 464617 w 830593"/>
                <a:gd name="connsiteY3" fmla="*/ 9281 h 1130717"/>
                <a:gd name="connsiteX4" fmla="*/ 426161 w 830593"/>
                <a:gd name="connsiteY4" fmla="*/ 62693 h 1130717"/>
                <a:gd name="connsiteX5" fmla="*/ 351385 w 830593"/>
                <a:gd name="connsiteY5" fmla="*/ 81921 h 1130717"/>
                <a:gd name="connsiteX6" fmla="*/ 302247 w 830593"/>
                <a:gd name="connsiteY6" fmla="*/ 56283 h 1130717"/>
                <a:gd name="connsiteX7" fmla="*/ 302247 w 830593"/>
                <a:gd name="connsiteY7" fmla="*/ 9281 h 1130717"/>
                <a:gd name="connsiteX8" fmla="*/ 212515 w 830593"/>
                <a:gd name="connsiteY8" fmla="*/ 24237 h 1130717"/>
                <a:gd name="connsiteX9" fmla="*/ 101420 w 830593"/>
                <a:gd name="connsiteY9" fmla="*/ 88329 h 1130717"/>
                <a:gd name="connsiteX10" fmla="*/ 54418 w 830593"/>
                <a:gd name="connsiteY10" fmla="*/ 344703 h 1130717"/>
                <a:gd name="connsiteX11" fmla="*/ 20236 w 830593"/>
                <a:gd name="connsiteY11" fmla="*/ 801904 h 1130717"/>
                <a:gd name="connsiteX12" fmla="*/ 60828 w 830593"/>
                <a:gd name="connsiteY12" fmla="*/ 1105280 h 1130717"/>
                <a:gd name="connsiteX13" fmla="*/ 665442 w 830593"/>
                <a:gd name="connsiteY13" fmla="*/ 1101007 h 1130717"/>
                <a:gd name="connsiteX14" fmla="*/ 765856 w 830593"/>
                <a:gd name="connsiteY14" fmla="*/ 994184 h 1130717"/>
                <a:gd name="connsiteX15" fmla="*/ 748765 w 830593"/>
                <a:gd name="connsiteY15" fmla="*/ 415207 h 1130717"/>
                <a:gd name="connsiteX16" fmla="*/ 829949 w 830593"/>
                <a:gd name="connsiteY16" fmla="*/ 111831 h 1130717"/>
                <a:gd name="connsiteX0" fmla="*/ 822145 w 822789"/>
                <a:gd name="connsiteY0" fmla="*/ 111831 h 1130717"/>
                <a:gd name="connsiteX1" fmla="*/ 689685 w 822789"/>
                <a:gd name="connsiteY1" fmla="*/ 17827 h 1130717"/>
                <a:gd name="connsiteX2" fmla="*/ 563635 w 822789"/>
                <a:gd name="connsiteY2" fmla="*/ 735 h 1130717"/>
                <a:gd name="connsiteX3" fmla="*/ 456813 w 822789"/>
                <a:gd name="connsiteY3" fmla="*/ 9281 h 1130717"/>
                <a:gd name="connsiteX4" fmla="*/ 418357 w 822789"/>
                <a:gd name="connsiteY4" fmla="*/ 62693 h 1130717"/>
                <a:gd name="connsiteX5" fmla="*/ 343581 w 822789"/>
                <a:gd name="connsiteY5" fmla="*/ 81921 h 1130717"/>
                <a:gd name="connsiteX6" fmla="*/ 294443 w 822789"/>
                <a:gd name="connsiteY6" fmla="*/ 56283 h 1130717"/>
                <a:gd name="connsiteX7" fmla="*/ 294443 w 822789"/>
                <a:gd name="connsiteY7" fmla="*/ 9281 h 1130717"/>
                <a:gd name="connsiteX8" fmla="*/ 204711 w 822789"/>
                <a:gd name="connsiteY8" fmla="*/ 24237 h 1130717"/>
                <a:gd name="connsiteX9" fmla="*/ 93616 w 822789"/>
                <a:gd name="connsiteY9" fmla="*/ 88329 h 1130717"/>
                <a:gd name="connsiteX10" fmla="*/ 46614 w 822789"/>
                <a:gd name="connsiteY10" fmla="*/ 344703 h 1130717"/>
                <a:gd name="connsiteX11" fmla="*/ 12432 w 822789"/>
                <a:gd name="connsiteY11" fmla="*/ 801904 h 1130717"/>
                <a:gd name="connsiteX12" fmla="*/ 65843 w 822789"/>
                <a:gd name="connsiteY12" fmla="*/ 1105280 h 1130717"/>
                <a:gd name="connsiteX13" fmla="*/ 657638 w 822789"/>
                <a:gd name="connsiteY13" fmla="*/ 1101007 h 1130717"/>
                <a:gd name="connsiteX14" fmla="*/ 758052 w 822789"/>
                <a:gd name="connsiteY14" fmla="*/ 994184 h 1130717"/>
                <a:gd name="connsiteX15" fmla="*/ 740961 w 822789"/>
                <a:gd name="connsiteY15" fmla="*/ 415207 h 1130717"/>
                <a:gd name="connsiteX16" fmla="*/ 822145 w 822789"/>
                <a:gd name="connsiteY16" fmla="*/ 111831 h 1130717"/>
                <a:gd name="connsiteX0" fmla="*/ 817456 w 818100"/>
                <a:gd name="connsiteY0" fmla="*/ 111831 h 1124738"/>
                <a:gd name="connsiteX1" fmla="*/ 684996 w 818100"/>
                <a:gd name="connsiteY1" fmla="*/ 17827 h 1124738"/>
                <a:gd name="connsiteX2" fmla="*/ 558946 w 818100"/>
                <a:gd name="connsiteY2" fmla="*/ 735 h 1124738"/>
                <a:gd name="connsiteX3" fmla="*/ 452124 w 818100"/>
                <a:gd name="connsiteY3" fmla="*/ 9281 h 1124738"/>
                <a:gd name="connsiteX4" fmla="*/ 413668 w 818100"/>
                <a:gd name="connsiteY4" fmla="*/ 62693 h 1124738"/>
                <a:gd name="connsiteX5" fmla="*/ 338892 w 818100"/>
                <a:gd name="connsiteY5" fmla="*/ 81921 h 1124738"/>
                <a:gd name="connsiteX6" fmla="*/ 289754 w 818100"/>
                <a:gd name="connsiteY6" fmla="*/ 56283 h 1124738"/>
                <a:gd name="connsiteX7" fmla="*/ 289754 w 818100"/>
                <a:gd name="connsiteY7" fmla="*/ 9281 h 1124738"/>
                <a:gd name="connsiteX8" fmla="*/ 200022 w 818100"/>
                <a:gd name="connsiteY8" fmla="*/ 24237 h 1124738"/>
                <a:gd name="connsiteX9" fmla="*/ 88927 w 818100"/>
                <a:gd name="connsiteY9" fmla="*/ 88329 h 1124738"/>
                <a:gd name="connsiteX10" fmla="*/ 41925 w 818100"/>
                <a:gd name="connsiteY10" fmla="*/ 344703 h 1124738"/>
                <a:gd name="connsiteX11" fmla="*/ 7743 w 818100"/>
                <a:gd name="connsiteY11" fmla="*/ 801904 h 1124738"/>
                <a:gd name="connsiteX12" fmla="*/ 69700 w 818100"/>
                <a:gd name="connsiteY12" fmla="*/ 1096734 h 1124738"/>
                <a:gd name="connsiteX13" fmla="*/ 652949 w 818100"/>
                <a:gd name="connsiteY13" fmla="*/ 1101007 h 1124738"/>
                <a:gd name="connsiteX14" fmla="*/ 753363 w 818100"/>
                <a:gd name="connsiteY14" fmla="*/ 994184 h 1124738"/>
                <a:gd name="connsiteX15" fmla="*/ 736272 w 818100"/>
                <a:gd name="connsiteY15" fmla="*/ 415207 h 1124738"/>
                <a:gd name="connsiteX16" fmla="*/ 817456 w 818100"/>
                <a:gd name="connsiteY16" fmla="*/ 111831 h 1124738"/>
                <a:gd name="connsiteX0" fmla="*/ 816712 w 817356"/>
                <a:gd name="connsiteY0" fmla="*/ 111831 h 1112840"/>
                <a:gd name="connsiteX1" fmla="*/ 684252 w 817356"/>
                <a:gd name="connsiteY1" fmla="*/ 17827 h 1112840"/>
                <a:gd name="connsiteX2" fmla="*/ 558202 w 817356"/>
                <a:gd name="connsiteY2" fmla="*/ 735 h 1112840"/>
                <a:gd name="connsiteX3" fmla="*/ 451380 w 817356"/>
                <a:gd name="connsiteY3" fmla="*/ 9281 h 1112840"/>
                <a:gd name="connsiteX4" fmla="*/ 412924 w 817356"/>
                <a:gd name="connsiteY4" fmla="*/ 62693 h 1112840"/>
                <a:gd name="connsiteX5" fmla="*/ 338148 w 817356"/>
                <a:gd name="connsiteY5" fmla="*/ 81921 h 1112840"/>
                <a:gd name="connsiteX6" fmla="*/ 289010 w 817356"/>
                <a:gd name="connsiteY6" fmla="*/ 56283 h 1112840"/>
                <a:gd name="connsiteX7" fmla="*/ 289010 w 817356"/>
                <a:gd name="connsiteY7" fmla="*/ 9281 h 1112840"/>
                <a:gd name="connsiteX8" fmla="*/ 199278 w 817356"/>
                <a:gd name="connsiteY8" fmla="*/ 24237 h 1112840"/>
                <a:gd name="connsiteX9" fmla="*/ 88183 w 817356"/>
                <a:gd name="connsiteY9" fmla="*/ 88329 h 1112840"/>
                <a:gd name="connsiteX10" fmla="*/ 41181 w 817356"/>
                <a:gd name="connsiteY10" fmla="*/ 344703 h 1112840"/>
                <a:gd name="connsiteX11" fmla="*/ 6999 w 817356"/>
                <a:gd name="connsiteY11" fmla="*/ 801904 h 1112840"/>
                <a:gd name="connsiteX12" fmla="*/ 68956 w 817356"/>
                <a:gd name="connsiteY12" fmla="*/ 1096734 h 1112840"/>
                <a:gd name="connsiteX13" fmla="*/ 652205 w 817356"/>
                <a:gd name="connsiteY13" fmla="*/ 1101007 h 1112840"/>
                <a:gd name="connsiteX14" fmla="*/ 752619 w 817356"/>
                <a:gd name="connsiteY14" fmla="*/ 994184 h 1112840"/>
                <a:gd name="connsiteX15" fmla="*/ 735528 w 817356"/>
                <a:gd name="connsiteY15" fmla="*/ 415207 h 1112840"/>
                <a:gd name="connsiteX16" fmla="*/ 816712 w 817356"/>
                <a:gd name="connsiteY16" fmla="*/ 111831 h 1112840"/>
                <a:gd name="connsiteX0" fmla="*/ 816712 w 818869"/>
                <a:gd name="connsiteY0" fmla="*/ 111831 h 1112840"/>
                <a:gd name="connsiteX1" fmla="*/ 684252 w 818869"/>
                <a:gd name="connsiteY1" fmla="*/ 17827 h 1112840"/>
                <a:gd name="connsiteX2" fmla="*/ 558202 w 818869"/>
                <a:gd name="connsiteY2" fmla="*/ 735 h 1112840"/>
                <a:gd name="connsiteX3" fmla="*/ 451380 w 818869"/>
                <a:gd name="connsiteY3" fmla="*/ 9281 h 1112840"/>
                <a:gd name="connsiteX4" fmla="*/ 412924 w 818869"/>
                <a:gd name="connsiteY4" fmla="*/ 62693 h 1112840"/>
                <a:gd name="connsiteX5" fmla="*/ 338148 w 818869"/>
                <a:gd name="connsiteY5" fmla="*/ 81921 h 1112840"/>
                <a:gd name="connsiteX6" fmla="*/ 289010 w 818869"/>
                <a:gd name="connsiteY6" fmla="*/ 56283 h 1112840"/>
                <a:gd name="connsiteX7" fmla="*/ 289010 w 818869"/>
                <a:gd name="connsiteY7" fmla="*/ 9281 h 1112840"/>
                <a:gd name="connsiteX8" fmla="*/ 199278 w 818869"/>
                <a:gd name="connsiteY8" fmla="*/ 24237 h 1112840"/>
                <a:gd name="connsiteX9" fmla="*/ 88183 w 818869"/>
                <a:gd name="connsiteY9" fmla="*/ 88329 h 1112840"/>
                <a:gd name="connsiteX10" fmla="*/ 41181 w 818869"/>
                <a:gd name="connsiteY10" fmla="*/ 344703 h 1112840"/>
                <a:gd name="connsiteX11" fmla="*/ 6999 w 818869"/>
                <a:gd name="connsiteY11" fmla="*/ 801904 h 1112840"/>
                <a:gd name="connsiteX12" fmla="*/ 68956 w 818869"/>
                <a:gd name="connsiteY12" fmla="*/ 1096734 h 1112840"/>
                <a:gd name="connsiteX13" fmla="*/ 652205 w 818869"/>
                <a:gd name="connsiteY13" fmla="*/ 1101007 h 1112840"/>
                <a:gd name="connsiteX14" fmla="*/ 752619 w 818869"/>
                <a:gd name="connsiteY14" fmla="*/ 994184 h 1112840"/>
                <a:gd name="connsiteX15" fmla="*/ 765438 w 818869"/>
                <a:gd name="connsiteY15" fmla="*/ 421617 h 1112840"/>
                <a:gd name="connsiteX16" fmla="*/ 816712 w 818869"/>
                <a:gd name="connsiteY16" fmla="*/ 111831 h 1112840"/>
                <a:gd name="connsiteX0" fmla="*/ 816712 w 818869"/>
                <a:gd name="connsiteY0" fmla="*/ 111831 h 1112412"/>
                <a:gd name="connsiteX1" fmla="*/ 684252 w 818869"/>
                <a:gd name="connsiteY1" fmla="*/ 17827 h 1112412"/>
                <a:gd name="connsiteX2" fmla="*/ 558202 w 818869"/>
                <a:gd name="connsiteY2" fmla="*/ 735 h 1112412"/>
                <a:gd name="connsiteX3" fmla="*/ 451380 w 818869"/>
                <a:gd name="connsiteY3" fmla="*/ 9281 h 1112412"/>
                <a:gd name="connsiteX4" fmla="*/ 412924 w 818869"/>
                <a:gd name="connsiteY4" fmla="*/ 62693 h 1112412"/>
                <a:gd name="connsiteX5" fmla="*/ 338148 w 818869"/>
                <a:gd name="connsiteY5" fmla="*/ 81921 h 1112412"/>
                <a:gd name="connsiteX6" fmla="*/ 289010 w 818869"/>
                <a:gd name="connsiteY6" fmla="*/ 56283 h 1112412"/>
                <a:gd name="connsiteX7" fmla="*/ 289010 w 818869"/>
                <a:gd name="connsiteY7" fmla="*/ 9281 h 1112412"/>
                <a:gd name="connsiteX8" fmla="*/ 199278 w 818869"/>
                <a:gd name="connsiteY8" fmla="*/ 24237 h 1112412"/>
                <a:gd name="connsiteX9" fmla="*/ 88183 w 818869"/>
                <a:gd name="connsiteY9" fmla="*/ 88329 h 1112412"/>
                <a:gd name="connsiteX10" fmla="*/ 41181 w 818869"/>
                <a:gd name="connsiteY10" fmla="*/ 344703 h 1112412"/>
                <a:gd name="connsiteX11" fmla="*/ 6999 w 818869"/>
                <a:gd name="connsiteY11" fmla="*/ 801904 h 1112412"/>
                <a:gd name="connsiteX12" fmla="*/ 68956 w 818869"/>
                <a:gd name="connsiteY12" fmla="*/ 1096734 h 1112412"/>
                <a:gd name="connsiteX13" fmla="*/ 652205 w 818869"/>
                <a:gd name="connsiteY13" fmla="*/ 1101007 h 1112412"/>
                <a:gd name="connsiteX14" fmla="*/ 752619 w 818869"/>
                <a:gd name="connsiteY14" fmla="*/ 1000594 h 1112412"/>
                <a:gd name="connsiteX15" fmla="*/ 765438 w 818869"/>
                <a:gd name="connsiteY15" fmla="*/ 421617 h 1112412"/>
                <a:gd name="connsiteX16" fmla="*/ 816712 w 818869"/>
                <a:gd name="connsiteY16" fmla="*/ 111831 h 1112412"/>
                <a:gd name="connsiteX0" fmla="*/ 816712 w 818288"/>
                <a:gd name="connsiteY0" fmla="*/ 111831 h 1112412"/>
                <a:gd name="connsiteX1" fmla="*/ 684252 w 818288"/>
                <a:gd name="connsiteY1" fmla="*/ 17827 h 1112412"/>
                <a:gd name="connsiteX2" fmla="*/ 558202 w 818288"/>
                <a:gd name="connsiteY2" fmla="*/ 735 h 1112412"/>
                <a:gd name="connsiteX3" fmla="*/ 451380 w 818288"/>
                <a:gd name="connsiteY3" fmla="*/ 9281 h 1112412"/>
                <a:gd name="connsiteX4" fmla="*/ 412924 w 818288"/>
                <a:gd name="connsiteY4" fmla="*/ 62693 h 1112412"/>
                <a:gd name="connsiteX5" fmla="*/ 338148 w 818288"/>
                <a:gd name="connsiteY5" fmla="*/ 81921 h 1112412"/>
                <a:gd name="connsiteX6" fmla="*/ 289010 w 818288"/>
                <a:gd name="connsiteY6" fmla="*/ 56283 h 1112412"/>
                <a:gd name="connsiteX7" fmla="*/ 289010 w 818288"/>
                <a:gd name="connsiteY7" fmla="*/ 9281 h 1112412"/>
                <a:gd name="connsiteX8" fmla="*/ 199278 w 818288"/>
                <a:gd name="connsiteY8" fmla="*/ 24237 h 1112412"/>
                <a:gd name="connsiteX9" fmla="*/ 88183 w 818288"/>
                <a:gd name="connsiteY9" fmla="*/ 88329 h 1112412"/>
                <a:gd name="connsiteX10" fmla="*/ 41181 w 818288"/>
                <a:gd name="connsiteY10" fmla="*/ 344703 h 1112412"/>
                <a:gd name="connsiteX11" fmla="*/ 6999 w 818288"/>
                <a:gd name="connsiteY11" fmla="*/ 801904 h 1112412"/>
                <a:gd name="connsiteX12" fmla="*/ 68956 w 818288"/>
                <a:gd name="connsiteY12" fmla="*/ 1096734 h 1112412"/>
                <a:gd name="connsiteX13" fmla="*/ 652205 w 818288"/>
                <a:gd name="connsiteY13" fmla="*/ 1101007 h 1112412"/>
                <a:gd name="connsiteX14" fmla="*/ 752619 w 818288"/>
                <a:gd name="connsiteY14" fmla="*/ 1000594 h 1112412"/>
                <a:gd name="connsiteX15" fmla="*/ 756892 w 818288"/>
                <a:gd name="connsiteY15" fmla="*/ 472892 h 1112412"/>
                <a:gd name="connsiteX16" fmla="*/ 816712 w 818288"/>
                <a:gd name="connsiteY16" fmla="*/ 111831 h 1112412"/>
                <a:gd name="connsiteX0" fmla="*/ 816712 w 818288"/>
                <a:gd name="connsiteY0" fmla="*/ 111831 h 1112412"/>
                <a:gd name="connsiteX1" fmla="*/ 684252 w 818288"/>
                <a:gd name="connsiteY1" fmla="*/ 17827 h 1112412"/>
                <a:gd name="connsiteX2" fmla="*/ 558202 w 818288"/>
                <a:gd name="connsiteY2" fmla="*/ 735 h 1112412"/>
                <a:gd name="connsiteX3" fmla="*/ 451380 w 818288"/>
                <a:gd name="connsiteY3" fmla="*/ 9281 h 1112412"/>
                <a:gd name="connsiteX4" fmla="*/ 412924 w 818288"/>
                <a:gd name="connsiteY4" fmla="*/ 62693 h 1112412"/>
                <a:gd name="connsiteX5" fmla="*/ 338148 w 818288"/>
                <a:gd name="connsiteY5" fmla="*/ 81921 h 1112412"/>
                <a:gd name="connsiteX6" fmla="*/ 289010 w 818288"/>
                <a:gd name="connsiteY6" fmla="*/ 56283 h 1112412"/>
                <a:gd name="connsiteX7" fmla="*/ 282601 w 818288"/>
                <a:gd name="connsiteY7" fmla="*/ 5008 h 1112412"/>
                <a:gd name="connsiteX8" fmla="*/ 199278 w 818288"/>
                <a:gd name="connsiteY8" fmla="*/ 24237 h 1112412"/>
                <a:gd name="connsiteX9" fmla="*/ 88183 w 818288"/>
                <a:gd name="connsiteY9" fmla="*/ 88329 h 1112412"/>
                <a:gd name="connsiteX10" fmla="*/ 41181 w 818288"/>
                <a:gd name="connsiteY10" fmla="*/ 344703 h 1112412"/>
                <a:gd name="connsiteX11" fmla="*/ 6999 w 818288"/>
                <a:gd name="connsiteY11" fmla="*/ 801904 h 1112412"/>
                <a:gd name="connsiteX12" fmla="*/ 68956 w 818288"/>
                <a:gd name="connsiteY12" fmla="*/ 1096734 h 1112412"/>
                <a:gd name="connsiteX13" fmla="*/ 652205 w 818288"/>
                <a:gd name="connsiteY13" fmla="*/ 1101007 h 1112412"/>
                <a:gd name="connsiteX14" fmla="*/ 752619 w 818288"/>
                <a:gd name="connsiteY14" fmla="*/ 1000594 h 1112412"/>
                <a:gd name="connsiteX15" fmla="*/ 756892 w 818288"/>
                <a:gd name="connsiteY15" fmla="*/ 472892 h 1112412"/>
                <a:gd name="connsiteX16" fmla="*/ 816712 w 818288"/>
                <a:gd name="connsiteY16" fmla="*/ 111831 h 1112412"/>
                <a:gd name="connsiteX0" fmla="*/ 816712 w 818288"/>
                <a:gd name="connsiteY0" fmla="*/ 111831 h 1112412"/>
                <a:gd name="connsiteX1" fmla="*/ 684252 w 818288"/>
                <a:gd name="connsiteY1" fmla="*/ 17827 h 1112412"/>
                <a:gd name="connsiteX2" fmla="*/ 558202 w 818288"/>
                <a:gd name="connsiteY2" fmla="*/ 735 h 1112412"/>
                <a:gd name="connsiteX3" fmla="*/ 451380 w 818288"/>
                <a:gd name="connsiteY3" fmla="*/ 9281 h 1112412"/>
                <a:gd name="connsiteX4" fmla="*/ 412924 w 818288"/>
                <a:gd name="connsiteY4" fmla="*/ 62693 h 1112412"/>
                <a:gd name="connsiteX5" fmla="*/ 338148 w 818288"/>
                <a:gd name="connsiteY5" fmla="*/ 81921 h 1112412"/>
                <a:gd name="connsiteX6" fmla="*/ 289010 w 818288"/>
                <a:gd name="connsiteY6" fmla="*/ 56283 h 1112412"/>
                <a:gd name="connsiteX7" fmla="*/ 282601 w 818288"/>
                <a:gd name="connsiteY7" fmla="*/ 5008 h 1112412"/>
                <a:gd name="connsiteX8" fmla="*/ 199278 w 818288"/>
                <a:gd name="connsiteY8" fmla="*/ 24237 h 1112412"/>
                <a:gd name="connsiteX9" fmla="*/ 88183 w 818288"/>
                <a:gd name="connsiteY9" fmla="*/ 88329 h 1112412"/>
                <a:gd name="connsiteX10" fmla="*/ 41181 w 818288"/>
                <a:gd name="connsiteY10" fmla="*/ 344703 h 1112412"/>
                <a:gd name="connsiteX11" fmla="*/ 6999 w 818288"/>
                <a:gd name="connsiteY11" fmla="*/ 801904 h 1112412"/>
                <a:gd name="connsiteX12" fmla="*/ 68956 w 818288"/>
                <a:gd name="connsiteY12" fmla="*/ 1096734 h 1112412"/>
                <a:gd name="connsiteX13" fmla="*/ 652205 w 818288"/>
                <a:gd name="connsiteY13" fmla="*/ 1101007 h 1112412"/>
                <a:gd name="connsiteX14" fmla="*/ 752619 w 818288"/>
                <a:gd name="connsiteY14" fmla="*/ 1000594 h 1112412"/>
                <a:gd name="connsiteX15" fmla="*/ 756892 w 818288"/>
                <a:gd name="connsiteY15" fmla="*/ 472892 h 1112412"/>
                <a:gd name="connsiteX16" fmla="*/ 816712 w 818288"/>
                <a:gd name="connsiteY16" fmla="*/ 111831 h 111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18288" h="1112412">
                  <a:moveTo>
                    <a:pt x="816712" y="111831"/>
                  </a:moveTo>
                  <a:cubicBezTo>
                    <a:pt x="804605" y="35987"/>
                    <a:pt x="735882" y="32070"/>
                    <a:pt x="684252" y="17827"/>
                  </a:cubicBezTo>
                  <a:cubicBezTo>
                    <a:pt x="632622" y="3584"/>
                    <a:pt x="597014" y="2159"/>
                    <a:pt x="558202" y="735"/>
                  </a:cubicBezTo>
                  <a:cubicBezTo>
                    <a:pt x="519390" y="-689"/>
                    <a:pt x="475593" y="-1045"/>
                    <a:pt x="451380" y="9281"/>
                  </a:cubicBezTo>
                  <a:cubicBezTo>
                    <a:pt x="427167" y="19607"/>
                    <a:pt x="431796" y="50586"/>
                    <a:pt x="412924" y="62693"/>
                  </a:cubicBezTo>
                  <a:cubicBezTo>
                    <a:pt x="394052" y="74800"/>
                    <a:pt x="358800" y="82989"/>
                    <a:pt x="338148" y="81921"/>
                  </a:cubicBezTo>
                  <a:cubicBezTo>
                    <a:pt x="317496" y="80853"/>
                    <a:pt x="298268" y="69102"/>
                    <a:pt x="289010" y="56283"/>
                  </a:cubicBezTo>
                  <a:cubicBezTo>
                    <a:pt x="279752" y="43464"/>
                    <a:pt x="297556" y="8213"/>
                    <a:pt x="282601" y="5008"/>
                  </a:cubicBezTo>
                  <a:cubicBezTo>
                    <a:pt x="267646" y="1803"/>
                    <a:pt x="231681" y="10350"/>
                    <a:pt x="199278" y="24237"/>
                  </a:cubicBezTo>
                  <a:cubicBezTo>
                    <a:pt x="166875" y="38124"/>
                    <a:pt x="114532" y="34918"/>
                    <a:pt x="88183" y="88329"/>
                  </a:cubicBezTo>
                  <a:cubicBezTo>
                    <a:pt x="61834" y="141740"/>
                    <a:pt x="54712" y="225774"/>
                    <a:pt x="41181" y="344703"/>
                  </a:cubicBezTo>
                  <a:cubicBezTo>
                    <a:pt x="27650" y="463632"/>
                    <a:pt x="2370" y="676566"/>
                    <a:pt x="6999" y="801904"/>
                  </a:cubicBezTo>
                  <a:cubicBezTo>
                    <a:pt x="11628" y="927242"/>
                    <a:pt x="-36441" y="1076793"/>
                    <a:pt x="68956" y="1096734"/>
                  </a:cubicBezTo>
                  <a:cubicBezTo>
                    <a:pt x="174353" y="1116675"/>
                    <a:pt x="538261" y="1117030"/>
                    <a:pt x="652205" y="1101007"/>
                  </a:cubicBezTo>
                  <a:cubicBezTo>
                    <a:pt x="766149" y="1084984"/>
                    <a:pt x="745854" y="1116674"/>
                    <a:pt x="752619" y="1000594"/>
                  </a:cubicBezTo>
                  <a:cubicBezTo>
                    <a:pt x="759384" y="884514"/>
                    <a:pt x="746210" y="621019"/>
                    <a:pt x="756892" y="472892"/>
                  </a:cubicBezTo>
                  <a:cubicBezTo>
                    <a:pt x="767574" y="324765"/>
                    <a:pt x="828819" y="187675"/>
                    <a:pt x="816712" y="111831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C5B5AB4C-9302-4A1D-8977-13A3EE2E578F}"/>
                </a:ext>
              </a:extLst>
            </p:cNvPr>
            <p:cNvSpPr/>
            <p:nvPr/>
          </p:nvSpPr>
          <p:spPr>
            <a:xfrm rot="15094660">
              <a:off x="6544377" y="3085030"/>
              <a:ext cx="143560" cy="356577"/>
            </a:xfrm>
            <a:custGeom>
              <a:avLst/>
              <a:gdLst>
                <a:gd name="connsiteX0" fmla="*/ 6457 w 165048"/>
                <a:gd name="connsiteY0" fmla="*/ 44808 h 353407"/>
                <a:gd name="connsiteX1" fmla="*/ 61409 w 165048"/>
                <a:gd name="connsiteY1" fmla="*/ 847 h 353407"/>
                <a:gd name="connsiteX2" fmla="*/ 129550 w 165048"/>
                <a:gd name="connsiteY2" fmla="*/ 31620 h 353407"/>
                <a:gd name="connsiteX3" fmla="*/ 155927 w 165048"/>
                <a:gd name="connsiteY3" fmla="*/ 200872 h 353407"/>
                <a:gd name="connsiteX4" fmla="*/ 160323 w 165048"/>
                <a:gd name="connsiteY4" fmla="*/ 306379 h 353407"/>
                <a:gd name="connsiteX5" fmla="*/ 92182 w 165048"/>
                <a:gd name="connsiteY5" fmla="*/ 352539 h 353407"/>
                <a:gd name="connsiteX6" fmla="*/ 15250 w 165048"/>
                <a:gd name="connsiteY6" fmla="*/ 323964 h 353407"/>
                <a:gd name="connsiteX7" fmla="*/ 2061 w 165048"/>
                <a:gd name="connsiteY7" fmla="*/ 183287 h 353407"/>
                <a:gd name="connsiteX8" fmla="*/ 6457 w 165048"/>
                <a:gd name="connsiteY8" fmla="*/ 44808 h 353407"/>
                <a:gd name="connsiteX0" fmla="*/ 6885 w 165476"/>
                <a:gd name="connsiteY0" fmla="*/ 44808 h 352670"/>
                <a:gd name="connsiteX1" fmla="*/ 61837 w 165476"/>
                <a:gd name="connsiteY1" fmla="*/ 847 h 352670"/>
                <a:gd name="connsiteX2" fmla="*/ 129978 w 165476"/>
                <a:gd name="connsiteY2" fmla="*/ 31620 h 352670"/>
                <a:gd name="connsiteX3" fmla="*/ 156355 w 165476"/>
                <a:gd name="connsiteY3" fmla="*/ 200872 h 352670"/>
                <a:gd name="connsiteX4" fmla="*/ 160751 w 165476"/>
                <a:gd name="connsiteY4" fmla="*/ 306379 h 352670"/>
                <a:gd name="connsiteX5" fmla="*/ 92610 w 165476"/>
                <a:gd name="connsiteY5" fmla="*/ 352539 h 352670"/>
                <a:gd name="connsiteX6" fmla="*/ 22273 w 165476"/>
                <a:gd name="connsiteY6" fmla="*/ 315172 h 352670"/>
                <a:gd name="connsiteX7" fmla="*/ 2489 w 165476"/>
                <a:gd name="connsiteY7" fmla="*/ 183287 h 352670"/>
                <a:gd name="connsiteX8" fmla="*/ 6885 w 165476"/>
                <a:gd name="connsiteY8" fmla="*/ 44808 h 352670"/>
                <a:gd name="connsiteX0" fmla="*/ 6885 w 159537"/>
                <a:gd name="connsiteY0" fmla="*/ 44808 h 352733"/>
                <a:gd name="connsiteX1" fmla="*/ 61837 w 159537"/>
                <a:gd name="connsiteY1" fmla="*/ 847 h 352733"/>
                <a:gd name="connsiteX2" fmla="*/ 129978 w 159537"/>
                <a:gd name="connsiteY2" fmla="*/ 31620 h 352733"/>
                <a:gd name="connsiteX3" fmla="*/ 156355 w 159537"/>
                <a:gd name="connsiteY3" fmla="*/ 200872 h 352733"/>
                <a:gd name="connsiteX4" fmla="*/ 151959 w 159537"/>
                <a:gd name="connsiteY4" fmla="*/ 304181 h 352733"/>
                <a:gd name="connsiteX5" fmla="*/ 92610 w 159537"/>
                <a:gd name="connsiteY5" fmla="*/ 352539 h 352733"/>
                <a:gd name="connsiteX6" fmla="*/ 22273 w 159537"/>
                <a:gd name="connsiteY6" fmla="*/ 315172 h 352733"/>
                <a:gd name="connsiteX7" fmla="*/ 2489 w 159537"/>
                <a:gd name="connsiteY7" fmla="*/ 183287 h 352733"/>
                <a:gd name="connsiteX8" fmla="*/ 6885 w 159537"/>
                <a:gd name="connsiteY8" fmla="*/ 44808 h 352733"/>
                <a:gd name="connsiteX0" fmla="*/ 6885 w 156440"/>
                <a:gd name="connsiteY0" fmla="*/ 44449 h 352374"/>
                <a:gd name="connsiteX1" fmla="*/ 61837 w 156440"/>
                <a:gd name="connsiteY1" fmla="*/ 488 h 352374"/>
                <a:gd name="connsiteX2" fmla="*/ 129978 w 156440"/>
                <a:gd name="connsiteY2" fmla="*/ 31261 h 352374"/>
                <a:gd name="connsiteX3" fmla="*/ 149760 w 156440"/>
                <a:gd name="connsiteY3" fmla="*/ 171938 h 352374"/>
                <a:gd name="connsiteX4" fmla="*/ 151959 w 156440"/>
                <a:gd name="connsiteY4" fmla="*/ 303822 h 352374"/>
                <a:gd name="connsiteX5" fmla="*/ 92610 w 156440"/>
                <a:gd name="connsiteY5" fmla="*/ 352180 h 352374"/>
                <a:gd name="connsiteX6" fmla="*/ 22273 w 156440"/>
                <a:gd name="connsiteY6" fmla="*/ 314813 h 352374"/>
                <a:gd name="connsiteX7" fmla="*/ 2489 w 156440"/>
                <a:gd name="connsiteY7" fmla="*/ 182928 h 352374"/>
                <a:gd name="connsiteX8" fmla="*/ 6885 w 156440"/>
                <a:gd name="connsiteY8" fmla="*/ 44449 h 352374"/>
                <a:gd name="connsiteX0" fmla="*/ 6885 w 153367"/>
                <a:gd name="connsiteY0" fmla="*/ 44449 h 352607"/>
                <a:gd name="connsiteX1" fmla="*/ 61837 w 153367"/>
                <a:gd name="connsiteY1" fmla="*/ 488 h 352607"/>
                <a:gd name="connsiteX2" fmla="*/ 129978 w 153367"/>
                <a:gd name="connsiteY2" fmla="*/ 31261 h 352607"/>
                <a:gd name="connsiteX3" fmla="*/ 149760 w 153367"/>
                <a:gd name="connsiteY3" fmla="*/ 171938 h 352607"/>
                <a:gd name="connsiteX4" fmla="*/ 147562 w 153367"/>
                <a:gd name="connsiteY4" fmla="*/ 297228 h 352607"/>
                <a:gd name="connsiteX5" fmla="*/ 92610 w 153367"/>
                <a:gd name="connsiteY5" fmla="*/ 352180 h 352607"/>
                <a:gd name="connsiteX6" fmla="*/ 22273 w 153367"/>
                <a:gd name="connsiteY6" fmla="*/ 314813 h 352607"/>
                <a:gd name="connsiteX7" fmla="*/ 2489 w 153367"/>
                <a:gd name="connsiteY7" fmla="*/ 182928 h 352607"/>
                <a:gd name="connsiteX8" fmla="*/ 6885 w 153367"/>
                <a:gd name="connsiteY8" fmla="*/ 44449 h 352607"/>
                <a:gd name="connsiteX0" fmla="*/ 7178 w 153660"/>
                <a:gd name="connsiteY0" fmla="*/ 44449 h 352310"/>
                <a:gd name="connsiteX1" fmla="*/ 62130 w 153660"/>
                <a:gd name="connsiteY1" fmla="*/ 488 h 352310"/>
                <a:gd name="connsiteX2" fmla="*/ 130271 w 153660"/>
                <a:gd name="connsiteY2" fmla="*/ 31261 h 352310"/>
                <a:gd name="connsiteX3" fmla="*/ 150053 w 153660"/>
                <a:gd name="connsiteY3" fmla="*/ 171938 h 352310"/>
                <a:gd name="connsiteX4" fmla="*/ 147855 w 153660"/>
                <a:gd name="connsiteY4" fmla="*/ 297228 h 352310"/>
                <a:gd name="connsiteX5" fmla="*/ 92903 w 153660"/>
                <a:gd name="connsiteY5" fmla="*/ 352180 h 352310"/>
                <a:gd name="connsiteX6" fmla="*/ 26962 w 153660"/>
                <a:gd name="connsiteY6" fmla="*/ 308219 h 352310"/>
                <a:gd name="connsiteX7" fmla="*/ 2782 w 153660"/>
                <a:gd name="connsiteY7" fmla="*/ 182928 h 352310"/>
                <a:gd name="connsiteX8" fmla="*/ 7178 w 153660"/>
                <a:gd name="connsiteY8" fmla="*/ 44449 h 352310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82928 h 341473"/>
                <a:gd name="connsiteX8" fmla="*/ 7178 w 153958"/>
                <a:gd name="connsiteY8" fmla="*/ 44449 h 341473"/>
                <a:gd name="connsiteX0" fmla="*/ 5932 w 152712"/>
                <a:gd name="connsiteY0" fmla="*/ 44449 h 341473"/>
                <a:gd name="connsiteX1" fmla="*/ 60884 w 152712"/>
                <a:gd name="connsiteY1" fmla="*/ 488 h 341473"/>
                <a:gd name="connsiteX2" fmla="*/ 129025 w 152712"/>
                <a:gd name="connsiteY2" fmla="*/ 31261 h 341473"/>
                <a:gd name="connsiteX3" fmla="*/ 148807 w 152712"/>
                <a:gd name="connsiteY3" fmla="*/ 171938 h 341473"/>
                <a:gd name="connsiteX4" fmla="*/ 146609 w 152712"/>
                <a:gd name="connsiteY4" fmla="*/ 297228 h 341473"/>
                <a:gd name="connsiteX5" fmla="*/ 87260 w 152712"/>
                <a:gd name="connsiteY5" fmla="*/ 341190 h 341473"/>
                <a:gd name="connsiteX6" fmla="*/ 25716 w 152712"/>
                <a:gd name="connsiteY6" fmla="*/ 308219 h 341473"/>
                <a:gd name="connsiteX7" fmla="*/ 3734 w 152712"/>
                <a:gd name="connsiteY7" fmla="*/ 169740 h 341473"/>
                <a:gd name="connsiteX8" fmla="*/ 5932 w 152712"/>
                <a:gd name="connsiteY8" fmla="*/ 44449 h 341473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69740 h 341473"/>
                <a:gd name="connsiteX8" fmla="*/ 7178 w 153958"/>
                <a:gd name="connsiteY8" fmla="*/ 44449 h 341473"/>
                <a:gd name="connsiteX0" fmla="*/ 6886 w 153666"/>
                <a:gd name="connsiteY0" fmla="*/ 44449 h 341196"/>
                <a:gd name="connsiteX1" fmla="*/ 61838 w 153666"/>
                <a:gd name="connsiteY1" fmla="*/ 488 h 341196"/>
                <a:gd name="connsiteX2" fmla="*/ 129979 w 153666"/>
                <a:gd name="connsiteY2" fmla="*/ 31261 h 341196"/>
                <a:gd name="connsiteX3" fmla="*/ 149761 w 153666"/>
                <a:gd name="connsiteY3" fmla="*/ 171938 h 341196"/>
                <a:gd name="connsiteX4" fmla="*/ 147563 w 153666"/>
                <a:gd name="connsiteY4" fmla="*/ 297228 h 341196"/>
                <a:gd name="connsiteX5" fmla="*/ 88214 w 153666"/>
                <a:gd name="connsiteY5" fmla="*/ 341190 h 341196"/>
                <a:gd name="connsiteX6" fmla="*/ 22274 w 153666"/>
                <a:gd name="connsiteY6" fmla="*/ 295031 h 341196"/>
                <a:gd name="connsiteX7" fmla="*/ 2490 w 153666"/>
                <a:gd name="connsiteY7" fmla="*/ 169740 h 341196"/>
                <a:gd name="connsiteX8" fmla="*/ 6886 w 153666"/>
                <a:gd name="connsiteY8" fmla="*/ 44449 h 341196"/>
                <a:gd name="connsiteX0" fmla="*/ 6886 w 152380"/>
                <a:gd name="connsiteY0" fmla="*/ 44449 h 341216"/>
                <a:gd name="connsiteX1" fmla="*/ 61838 w 152380"/>
                <a:gd name="connsiteY1" fmla="*/ 488 h 341216"/>
                <a:gd name="connsiteX2" fmla="*/ 129979 w 152380"/>
                <a:gd name="connsiteY2" fmla="*/ 31261 h 341216"/>
                <a:gd name="connsiteX3" fmla="*/ 149761 w 152380"/>
                <a:gd name="connsiteY3" fmla="*/ 171938 h 341216"/>
                <a:gd name="connsiteX4" fmla="*/ 145365 w 152380"/>
                <a:gd name="connsiteY4" fmla="*/ 299426 h 341216"/>
                <a:gd name="connsiteX5" fmla="*/ 88214 w 152380"/>
                <a:gd name="connsiteY5" fmla="*/ 341190 h 341216"/>
                <a:gd name="connsiteX6" fmla="*/ 22274 w 152380"/>
                <a:gd name="connsiteY6" fmla="*/ 295031 h 341216"/>
                <a:gd name="connsiteX7" fmla="*/ 2490 w 152380"/>
                <a:gd name="connsiteY7" fmla="*/ 169740 h 341216"/>
                <a:gd name="connsiteX8" fmla="*/ 6886 w 152380"/>
                <a:gd name="connsiteY8" fmla="*/ 44449 h 341216"/>
                <a:gd name="connsiteX0" fmla="*/ 6886 w 152646"/>
                <a:gd name="connsiteY0" fmla="*/ 44449 h 339021"/>
                <a:gd name="connsiteX1" fmla="*/ 61838 w 152646"/>
                <a:gd name="connsiteY1" fmla="*/ 488 h 339021"/>
                <a:gd name="connsiteX2" fmla="*/ 129979 w 152646"/>
                <a:gd name="connsiteY2" fmla="*/ 31261 h 339021"/>
                <a:gd name="connsiteX3" fmla="*/ 149761 w 152646"/>
                <a:gd name="connsiteY3" fmla="*/ 171938 h 339021"/>
                <a:gd name="connsiteX4" fmla="*/ 145365 w 152646"/>
                <a:gd name="connsiteY4" fmla="*/ 299426 h 339021"/>
                <a:gd name="connsiteX5" fmla="*/ 83818 w 152646"/>
                <a:gd name="connsiteY5" fmla="*/ 338991 h 339021"/>
                <a:gd name="connsiteX6" fmla="*/ 22274 w 152646"/>
                <a:gd name="connsiteY6" fmla="*/ 295031 h 339021"/>
                <a:gd name="connsiteX7" fmla="*/ 2490 w 152646"/>
                <a:gd name="connsiteY7" fmla="*/ 169740 h 339021"/>
                <a:gd name="connsiteX8" fmla="*/ 6886 w 152646"/>
                <a:gd name="connsiteY8" fmla="*/ 44449 h 339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2646" h="339021">
                  <a:moveTo>
                    <a:pt x="6886" y="44449"/>
                  </a:moveTo>
                  <a:cubicBezTo>
                    <a:pt x="16777" y="16240"/>
                    <a:pt x="41323" y="2686"/>
                    <a:pt x="61838" y="488"/>
                  </a:cubicBezTo>
                  <a:cubicBezTo>
                    <a:pt x="82354" y="-1710"/>
                    <a:pt x="115325" y="2686"/>
                    <a:pt x="129979" y="31261"/>
                  </a:cubicBezTo>
                  <a:cubicBezTo>
                    <a:pt x="144633" y="59836"/>
                    <a:pt x="147197" y="127244"/>
                    <a:pt x="149761" y="171938"/>
                  </a:cubicBezTo>
                  <a:cubicBezTo>
                    <a:pt x="152325" y="216632"/>
                    <a:pt x="156355" y="271584"/>
                    <a:pt x="145365" y="299426"/>
                  </a:cubicBezTo>
                  <a:cubicBezTo>
                    <a:pt x="134375" y="327268"/>
                    <a:pt x="104333" y="339723"/>
                    <a:pt x="83818" y="338991"/>
                  </a:cubicBezTo>
                  <a:cubicBezTo>
                    <a:pt x="63303" y="338259"/>
                    <a:pt x="37294" y="323240"/>
                    <a:pt x="22274" y="295031"/>
                  </a:cubicBezTo>
                  <a:cubicBezTo>
                    <a:pt x="7254" y="266822"/>
                    <a:pt x="5055" y="211504"/>
                    <a:pt x="2490" y="169740"/>
                  </a:cubicBezTo>
                  <a:cubicBezTo>
                    <a:pt x="-75" y="127976"/>
                    <a:pt x="-3005" y="72658"/>
                    <a:pt x="6886" y="44449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3B13B69D-1BA7-404F-A9B9-D41D211B02D5}"/>
                </a:ext>
              </a:extLst>
            </p:cNvPr>
            <p:cNvSpPr/>
            <p:nvPr/>
          </p:nvSpPr>
          <p:spPr>
            <a:xfrm rot="11984028" flipH="1">
              <a:off x="6700982" y="2653874"/>
              <a:ext cx="197568" cy="623311"/>
            </a:xfrm>
            <a:custGeom>
              <a:avLst/>
              <a:gdLst>
                <a:gd name="connsiteX0" fmla="*/ 63868 w 187016"/>
                <a:gd name="connsiteY0" fmla="*/ 62019 h 502838"/>
                <a:gd name="connsiteX1" fmla="*/ 86420 w 187016"/>
                <a:gd name="connsiteY1" fmla="*/ 512 h 502838"/>
                <a:gd name="connsiteX2" fmla="*/ 168429 w 187016"/>
                <a:gd name="connsiteY2" fmla="*/ 47667 h 502838"/>
                <a:gd name="connsiteX3" fmla="*/ 156128 w 187016"/>
                <a:gd name="connsiteY3" fmla="*/ 271142 h 502838"/>
                <a:gd name="connsiteX4" fmla="*/ 186881 w 187016"/>
                <a:gd name="connsiteY4" fmla="*/ 412607 h 502838"/>
                <a:gd name="connsiteX5" fmla="*/ 141776 w 187016"/>
                <a:gd name="connsiteY5" fmla="*/ 363402 h 502838"/>
                <a:gd name="connsiteX6" fmla="*/ 162278 w 187016"/>
                <a:gd name="connsiteY6" fmla="*/ 490516 h 502838"/>
                <a:gd name="connsiteX7" fmla="*/ 117173 w 187016"/>
                <a:gd name="connsiteY7" fmla="*/ 394155 h 502838"/>
                <a:gd name="connsiteX8" fmla="*/ 113073 w 187016"/>
                <a:gd name="connsiteY8" fmla="*/ 502817 h 502838"/>
                <a:gd name="connsiteX9" fmla="*/ 86420 w 187016"/>
                <a:gd name="connsiteY9" fmla="*/ 404406 h 502838"/>
                <a:gd name="connsiteX10" fmla="*/ 59767 w 187016"/>
                <a:gd name="connsiteY10" fmla="*/ 500767 h 502838"/>
                <a:gd name="connsiteX11" fmla="*/ 53616 w 187016"/>
                <a:gd name="connsiteY11" fmla="*/ 402356 h 502838"/>
                <a:gd name="connsiteX12" fmla="*/ 311 w 187016"/>
                <a:gd name="connsiteY12" fmla="*/ 433109 h 502838"/>
                <a:gd name="connsiteX13" fmla="*/ 33114 w 187016"/>
                <a:gd name="connsiteY13" fmla="*/ 355201 h 502838"/>
                <a:gd name="connsiteX14" fmla="*/ 63868 w 187016"/>
                <a:gd name="connsiteY14" fmla="*/ 303945 h 502838"/>
                <a:gd name="connsiteX15" fmla="*/ 63868 w 187016"/>
                <a:gd name="connsiteY15" fmla="*/ 62019 h 502838"/>
                <a:gd name="connsiteX0" fmla="*/ 63868 w 187016"/>
                <a:gd name="connsiteY0" fmla="*/ 63996 h 504815"/>
                <a:gd name="connsiteX1" fmla="*/ 113073 w 187016"/>
                <a:gd name="connsiteY1" fmla="*/ 439 h 504815"/>
                <a:gd name="connsiteX2" fmla="*/ 168429 w 187016"/>
                <a:gd name="connsiteY2" fmla="*/ 49644 h 504815"/>
                <a:gd name="connsiteX3" fmla="*/ 156128 w 187016"/>
                <a:gd name="connsiteY3" fmla="*/ 273119 h 504815"/>
                <a:gd name="connsiteX4" fmla="*/ 186881 w 187016"/>
                <a:gd name="connsiteY4" fmla="*/ 414584 h 504815"/>
                <a:gd name="connsiteX5" fmla="*/ 141776 w 187016"/>
                <a:gd name="connsiteY5" fmla="*/ 365379 h 504815"/>
                <a:gd name="connsiteX6" fmla="*/ 162278 w 187016"/>
                <a:gd name="connsiteY6" fmla="*/ 492493 h 504815"/>
                <a:gd name="connsiteX7" fmla="*/ 117173 w 187016"/>
                <a:gd name="connsiteY7" fmla="*/ 396132 h 504815"/>
                <a:gd name="connsiteX8" fmla="*/ 113073 w 187016"/>
                <a:gd name="connsiteY8" fmla="*/ 504794 h 504815"/>
                <a:gd name="connsiteX9" fmla="*/ 86420 w 187016"/>
                <a:gd name="connsiteY9" fmla="*/ 406383 h 504815"/>
                <a:gd name="connsiteX10" fmla="*/ 59767 w 187016"/>
                <a:gd name="connsiteY10" fmla="*/ 502744 h 504815"/>
                <a:gd name="connsiteX11" fmla="*/ 53616 w 187016"/>
                <a:gd name="connsiteY11" fmla="*/ 404333 h 504815"/>
                <a:gd name="connsiteX12" fmla="*/ 311 w 187016"/>
                <a:gd name="connsiteY12" fmla="*/ 435086 h 504815"/>
                <a:gd name="connsiteX13" fmla="*/ 33114 w 187016"/>
                <a:gd name="connsiteY13" fmla="*/ 357178 h 504815"/>
                <a:gd name="connsiteX14" fmla="*/ 63868 w 187016"/>
                <a:gd name="connsiteY14" fmla="*/ 305922 h 504815"/>
                <a:gd name="connsiteX15" fmla="*/ 63868 w 187016"/>
                <a:gd name="connsiteY15" fmla="*/ 63996 h 504815"/>
                <a:gd name="connsiteX0" fmla="*/ 57718 w 187016"/>
                <a:gd name="connsiteY0" fmla="*/ 53366 h 504437"/>
                <a:gd name="connsiteX1" fmla="*/ 113073 w 187016"/>
                <a:gd name="connsiteY1" fmla="*/ 61 h 504437"/>
                <a:gd name="connsiteX2" fmla="*/ 168429 w 187016"/>
                <a:gd name="connsiteY2" fmla="*/ 49266 h 504437"/>
                <a:gd name="connsiteX3" fmla="*/ 156128 w 187016"/>
                <a:gd name="connsiteY3" fmla="*/ 272741 h 504437"/>
                <a:gd name="connsiteX4" fmla="*/ 186881 w 187016"/>
                <a:gd name="connsiteY4" fmla="*/ 414206 h 504437"/>
                <a:gd name="connsiteX5" fmla="*/ 141776 w 187016"/>
                <a:gd name="connsiteY5" fmla="*/ 365001 h 504437"/>
                <a:gd name="connsiteX6" fmla="*/ 162278 w 187016"/>
                <a:gd name="connsiteY6" fmla="*/ 492115 h 504437"/>
                <a:gd name="connsiteX7" fmla="*/ 117173 w 187016"/>
                <a:gd name="connsiteY7" fmla="*/ 395754 h 504437"/>
                <a:gd name="connsiteX8" fmla="*/ 113073 w 187016"/>
                <a:gd name="connsiteY8" fmla="*/ 504416 h 504437"/>
                <a:gd name="connsiteX9" fmla="*/ 86420 w 187016"/>
                <a:gd name="connsiteY9" fmla="*/ 406005 h 504437"/>
                <a:gd name="connsiteX10" fmla="*/ 59767 w 187016"/>
                <a:gd name="connsiteY10" fmla="*/ 502366 h 504437"/>
                <a:gd name="connsiteX11" fmla="*/ 53616 w 187016"/>
                <a:gd name="connsiteY11" fmla="*/ 403955 h 504437"/>
                <a:gd name="connsiteX12" fmla="*/ 311 w 187016"/>
                <a:gd name="connsiteY12" fmla="*/ 434708 h 504437"/>
                <a:gd name="connsiteX13" fmla="*/ 33114 w 187016"/>
                <a:gd name="connsiteY13" fmla="*/ 356800 h 504437"/>
                <a:gd name="connsiteX14" fmla="*/ 63868 w 187016"/>
                <a:gd name="connsiteY14" fmla="*/ 305544 h 504437"/>
                <a:gd name="connsiteX15" fmla="*/ 57718 w 187016"/>
                <a:gd name="connsiteY15" fmla="*/ 53366 h 5044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9767 w 189311"/>
                <a:gd name="connsiteY10" fmla="*/ 5028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57718 w 189311"/>
                <a:gd name="connsiteY0" fmla="*/ 53866 h 504917"/>
                <a:gd name="connsiteX1" fmla="*/ 113073 w 189311"/>
                <a:gd name="connsiteY1" fmla="*/ 561 h 504917"/>
                <a:gd name="connsiteX2" fmla="*/ 170479 w 189311"/>
                <a:gd name="connsiteY2" fmla="*/ 43615 h 504917"/>
                <a:gd name="connsiteX3" fmla="*/ 156128 w 189311"/>
                <a:gd name="connsiteY3" fmla="*/ 273241 h 504917"/>
                <a:gd name="connsiteX4" fmla="*/ 186881 w 189311"/>
                <a:gd name="connsiteY4" fmla="*/ 414706 h 504917"/>
                <a:gd name="connsiteX5" fmla="*/ 141776 w 189311"/>
                <a:gd name="connsiteY5" fmla="*/ 365501 h 504917"/>
                <a:gd name="connsiteX6" fmla="*/ 162278 w 189311"/>
                <a:gd name="connsiteY6" fmla="*/ 492615 h 504917"/>
                <a:gd name="connsiteX7" fmla="*/ 117173 w 189311"/>
                <a:gd name="connsiteY7" fmla="*/ 396254 h 504917"/>
                <a:gd name="connsiteX8" fmla="*/ 113073 w 189311"/>
                <a:gd name="connsiteY8" fmla="*/ 504916 h 504917"/>
                <a:gd name="connsiteX9" fmla="*/ 86420 w 189311"/>
                <a:gd name="connsiteY9" fmla="*/ 406505 h 504917"/>
                <a:gd name="connsiteX10" fmla="*/ 70019 w 189311"/>
                <a:gd name="connsiteY10" fmla="*/ 504917 h 504917"/>
                <a:gd name="connsiteX11" fmla="*/ 53616 w 189311"/>
                <a:gd name="connsiteY11" fmla="*/ 404455 h 504917"/>
                <a:gd name="connsiteX12" fmla="*/ 311 w 189311"/>
                <a:gd name="connsiteY12" fmla="*/ 435208 h 504917"/>
                <a:gd name="connsiteX13" fmla="*/ 33114 w 189311"/>
                <a:gd name="connsiteY13" fmla="*/ 357300 h 504917"/>
                <a:gd name="connsiteX14" fmla="*/ 63868 w 189311"/>
                <a:gd name="connsiteY14" fmla="*/ 306044 h 504917"/>
                <a:gd name="connsiteX15" fmla="*/ 57718 w 189311"/>
                <a:gd name="connsiteY15" fmla="*/ 53866 h 504917"/>
                <a:gd name="connsiteX0" fmla="*/ 57718 w 189311"/>
                <a:gd name="connsiteY0" fmla="*/ 53866 h 504958"/>
                <a:gd name="connsiteX1" fmla="*/ 113073 w 189311"/>
                <a:gd name="connsiteY1" fmla="*/ 561 h 504958"/>
                <a:gd name="connsiteX2" fmla="*/ 170479 w 189311"/>
                <a:gd name="connsiteY2" fmla="*/ 43615 h 504958"/>
                <a:gd name="connsiteX3" fmla="*/ 156128 w 189311"/>
                <a:gd name="connsiteY3" fmla="*/ 273241 h 504958"/>
                <a:gd name="connsiteX4" fmla="*/ 186881 w 189311"/>
                <a:gd name="connsiteY4" fmla="*/ 414706 h 504958"/>
                <a:gd name="connsiteX5" fmla="*/ 141776 w 189311"/>
                <a:gd name="connsiteY5" fmla="*/ 365501 h 504958"/>
                <a:gd name="connsiteX6" fmla="*/ 162278 w 189311"/>
                <a:gd name="connsiteY6" fmla="*/ 492615 h 504958"/>
                <a:gd name="connsiteX7" fmla="*/ 117173 w 189311"/>
                <a:gd name="connsiteY7" fmla="*/ 396254 h 504958"/>
                <a:gd name="connsiteX8" fmla="*/ 113073 w 189311"/>
                <a:gd name="connsiteY8" fmla="*/ 504916 h 504958"/>
                <a:gd name="connsiteX9" fmla="*/ 86420 w 189311"/>
                <a:gd name="connsiteY9" fmla="*/ 406505 h 504958"/>
                <a:gd name="connsiteX10" fmla="*/ 70019 w 189311"/>
                <a:gd name="connsiteY10" fmla="*/ 504917 h 504958"/>
                <a:gd name="connsiteX11" fmla="*/ 53616 w 189311"/>
                <a:gd name="connsiteY11" fmla="*/ 404455 h 504958"/>
                <a:gd name="connsiteX12" fmla="*/ 311 w 189311"/>
                <a:gd name="connsiteY12" fmla="*/ 435208 h 504958"/>
                <a:gd name="connsiteX13" fmla="*/ 33114 w 189311"/>
                <a:gd name="connsiteY13" fmla="*/ 357300 h 504958"/>
                <a:gd name="connsiteX14" fmla="*/ 63868 w 189311"/>
                <a:gd name="connsiteY14" fmla="*/ 306044 h 504958"/>
                <a:gd name="connsiteX15" fmla="*/ 57718 w 189311"/>
                <a:gd name="connsiteY15" fmla="*/ 53866 h 504958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5667 w 189311"/>
                <a:gd name="connsiteY10" fmla="*/ 4987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62647 w 194240"/>
                <a:gd name="connsiteY0" fmla="*/ 53866 h 504916"/>
                <a:gd name="connsiteX1" fmla="*/ 118002 w 194240"/>
                <a:gd name="connsiteY1" fmla="*/ 561 h 504916"/>
                <a:gd name="connsiteX2" fmla="*/ 175408 w 194240"/>
                <a:gd name="connsiteY2" fmla="*/ 43615 h 504916"/>
                <a:gd name="connsiteX3" fmla="*/ 161057 w 194240"/>
                <a:gd name="connsiteY3" fmla="*/ 273241 h 504916"/>
                <a:gd name="connsiteX4" fmla="*/ 191810 w 194240"/>
                <a:gd name="connsiteY4" fmla="*/ 414706 h 504916"/>
                <a:gd name="connsiteX5" fmla="*/ 146705 w 194240"/>
                <a:gd name="connsiteY5" fmla="*/ 365501 h 504916"/>
                <a:gd name="connsiteX6" fmla="*/ 167207 w 194240"/>
                <a:gd name="connsiteY6" fmla="*/ 492615 h 504916"/>
                <a:gd name="connsiteX7" fmla="*/ 122102 w 194240"/>
                <a:gd name="connsiteY7" fmla="*/ 396254 h 504916"/>
                <a:gd name="connsiteX8" fmla="*/ 118002 w 194240"/>
                <a:gd name="connsiteY8" fmla="*/ 504916 h 504916"/>
                <a:gd name="connsiteX9" fmla="*/ 91349 w 194240"/>
                <a:gd name="connsiteY9" fmla="*/ 406505 h 504916"/>
                <a:gd name="connsiteX10" fmla="*/ 60596 w 194240"/>
                <a:gd name="connsiteY10" fmla="*/ 498766 h 504916"/>
                <a:gd name="connsiteX11" fmla="*/ 58545 w 194240"/>
                <a:gd name="connsiteY11" fmla="*/ 404455 h 504916"/>
                <a:gd name="connsiteX12" fmla="*/ 5240 w 194240"/>
                <a:gd name="connsiteY12" fmla="*/ 435208 h 504916"/>
                <a:gd name="connsiteX13" fmla="*/ 38043 w 194240"/>
                <a:gd name="connsiteY13" fmla="*/ 357300 h 504916"/>
                <a:gd name="connsiteX14" fmla="*/ 68797 w 194240"/>
                <a:gd name="connsiteY14" fmla="*/ 306044 h 504916"/>
                <a:gd name="connsiteX15" fmla="*/ 62647 w 194240"/>
                <a:gd name="connsiteY15" fmla="*/ 53866 h 504916"/>
                <a:gd name="connsiteX0" fmla="*/ 55316 w 186909"/>
                <a:gd name="connsiteY0" fmla="*/ 53866 h 504916"/>
                <a:gd name="connsiteX1" fmla="*/ 110671 w 186909"/>
                <a:gd name="connsiteY1" fmla="*/ 561 h 504916"/>
                <a:gd name="connsiteX2" fmla="*/ 168077 w 186909"/>
                <a:gd name="connsiteY2" fmla="*/ 43615 h 504916"/>
                <a:gd name="connsiteX3" fmla="*/ 153726 w 186909"/>
                <a:gd name="connsiteY3" fmla="*/ 273241 h 504916"/>
                <a:gd name="connsiteX4" fmla="*/ 184479 w 186909"/>
                <a:gd name="connsiteY4" fmla="*/ 414706 h 504916"/>
                <a:gd name="connsiteX5" fmla="*/ 139374 w 186909"/>
                <a:gd name="connsiteY5" fmla="*/ 365501 h 504916"/>
                <a:gd name="connsiteX6" fmla="*/ 159876 w 186909"/>
                <a:gd name="connsiteY6" fmla="*/ 492615 h 504916"/>
                <a:gd name="connsiteX7" fmla="*/ 114771 w 186909"/>
                <a:gd name="connsiteY7" fmla="*/ 396254 h 504916"/>
                <a:gd name="connsiteX8" fmla="*/ 110671 w 186909"/>
                <a:gd name="connsiteY8" fmla="*/ 504916 h 504916"/>
                <a:gd name="connsiteX9" fmla="*/ 84018 w 186909"/>
                <a:gd name="connsiteY9" fmla="*/ 406505 h 504916"/>
                <a:gd name="connsiteX10" fmla="*/ 53265 w 186909"/>
                <a:gd name="connsiteY10" fmla="*/ 498766 h 504916"/>
                <a:gd name="connsiteX11" fmla="*/ 51214 w 186909"/>
                <a:gd name="connsiteY11" fmla="*/ 404455 h 504916"/>
                <a:gd name="connsiteX12" fmla="*/ 6110 w 186909"/>
                <a:gd name="connsiteY12" fmla="*/ 420856 h 504916"/>
                <a:gd name="connsiteX13" fmla="*/ 30712 w 186909"/>
                <a:gd name="connsiteY13" fmla="*/ 357300 h 504916"/>
                <a:gd name="connsiteX14" fmla="*/ 61466 w 186909"/>
                <a:gd name="connsiteY14" fmla="*/ 306044 h 504916"/>
                <a:gd name="connsiteX15" fmla="*/ 55316 w 186909"/>
                <a:gd name="connsiteY15" fmla="*/ 53866 h 504916"/>
                <a:gd name="connsiteX0" fmla="*/ 49504 w 181097"/>
                <a:gd name="connsiteY0" fmla="*/ 53866 h 504916"/>
                <a:gd name="connsiteX1" fmla="*/ 104859 w 181097"/>
                <a:gd name="connsiteY1" fmla="*/ 561 h 504916"/>
                <a:gd name="connsiteX2" fmla="*/ 162265 w 181097"/>
                <a:gd name="connsiteY2" fmla="*/ 43615 h 504916"/>
                <a:gd name="connsiteX3" fmla="*/ 147914 w 181097"/>
                <a:gd name="connsiteY3" fmla="*/ 273241 h 504916"/>
                <a:gd name="connsiteX4" fmla="*/ 178667 w 181097"/>
                <a:gd name="connsiteY4" fmla="*/ 414706 h 504916"/>
                <a:gd name="connsiteX5" fmla="*/ 133562 w 181097"/>
                <a:gd name="connsiteY5" fmla="*/ 365501 h 504916"/>
                <a:gd name="connsiteX6" fmla="*/ 154064 w 181097"/>
                <a:gd name="connsiteY6" fmla="*/ 492615 h 504916"/>
                <a:gd name="connsiteX7" fmla="*/ 108959 w 181097"/>
                <a:gd name="connsiteY7" fmla="*/ 396254 h 504916"/>
                <a:gd name="connsiteX8" fmla="*/ 104859 w 181097"/>
                <a:gd name="connsiteY8" fmla="*/ 504916 h 504916"/>
                <a:gd name="connsiteX9" fmla="*/ 78206 w 181097"/>
                <a:gd name="connsiteY9" fmla="*/ 406505 h 504916"/>
                <a:gd name="connsiteX10" fmla="*/ 47453 w 181097"/>
                <a:gd name="connsiteY10" fmla="*/ 498766 h 504916"/>
                <a:gd name="connsiteX11" fmla="*/ 41301 w 181097"/>
                <a:gd name="connsiteY11" fmla="*/ 400354 h 504916"/>
                <a:gd name="connsiteX12" fmla="*/ 298 w 181097"/>
                <a:gd name="connsiteY12" fmla="*/ 420856 h 504916"/>
                <a:gd name="connsiteX13" fmla="*/ 24900 w 181097"/>
                <a:gd name="connsiteY13" fmla="*/ 357300 h 504916"/>
                <a:gd name="connsiteX14" fmla="*/ 55654 w 181097"/>
                <a:gd name="connsiteY14" fmla="*/ 306044 h 504916"/>
                <a:gd name="connsiteX15" fmla="*/ 49504 w 181097"/>
                <a:gd name="connsiteY15" fmla="*/ 53866 h 504916"/>
                <a:gd name="connsiteX0" fmla="*/ 52664 w 184257"/>
                <a:gd name="connsiteY0" fmla="*/ 53866 h 504916"/>
                <a:gd name="connsiteX1" fmla="*/ 108019 w 184257"/>
                <a:gd name="connsiteY1" fmla="*/ 561 h 504916"/>
                <a:gd name="connsiteX2" fmla="*/ 165425 w 184257"/>
                <a:gd name="connsiteY2" fmla="*/ 43615 h 504916"/>
                <a:gd name="connsiteX3" fmla="*/ 151074 w 184257"/>
                <a:gd name="connsiteY3" fmla="*/ 273241 h 504916"/>
                <a:gd name="connsiteX4" fmla="*/ 181827 w 184257"/>
                <a:gd name="connsiteY4" fmla="*/ 414706 h 504916"/>
                <a:gd name="connsiteX5" fmla="*/ 136722 w 184257"/>
                <a:gd name="connsiteY5" fmla="*/ 365501 h 504916"/>
                <a:gd name="connsiteX6" fmla="*/ 157224 w 184257"/>
                <a:gd name="connsiteY6" fmla="*/ 492615 h 504916"/>
                <a:gd name="connsiteX7" fmla="*/ 112119 w 184257"/>
                <a:gd name="connsiteY7" fmla="*/ 396254 h 504916"/>
                <a:gd name="connsiteX8" fmla="*/ 108019 w 184257"/>
                <a:gd name="connsiteY8" fmla="*/ 504916 h 504916"/>
                <a:gd name="connsiteX9" fmla="*/ 81366 w 184257"/>
                <a:gd name="connsiteY9" fmla="*/ 406505 h 504916"/>
                <a:gd name="connsiteX10" fmla="*/ 50613 w 184257"/>
                <a:gd name="connsiteY10" fmla="*/ 498766 h 504916"/>
                <a:gd name="connsiteX11" fmla="*/ 44461 w 184257"/>
                <a:gd name="connsiteY11" fmla="*/ 400354 h 504916"/>
                <a:gd name="connsiteX12" fmla="*/ 3458 w 184257"/>
                <a:gd name="connsiteY12" fmla="*/ 420856 h 504916"/>
                <a:gd name="connsiteX13" fmla="*/ 28060 w 184257"/>
                <a:gd name="connsiteY13" fmla="*/ 357300 h 504916"/>
                <a:gd name="connsiteX14" fmla="*/ 58814 w 184257"/>
                <a:gd name="connsiteY14" fmla="*/ 306044 h 504916"/>
                <a:gd name="connsiteX15" fmla="*/ 52664 w 184257"/>
                <a:gd name="connsiteY15" fmla="*/ 53866 h 504916"/>
                <a:gd name="connsiteX0" fmla="*/ 52664 w 181873"/>
                <a:gd name="connsiteY0" fmla="*/ 53866 h 504916"/>
                <a:gd name="connsiteX1" fmla="*/ 108019 w 181873"/>
                <a:gd name="connsiteY1" fmla="*/ 561 h 504916"/>
                <a:gd name="connsiteX2" fmla="*/ 165425 w 181873"/>
                <a:gd name="connsiteY2" fmla="*/ 43615 h 504916"/>
                <a:gd name="connsiteX3" fmla="*/ 151074 w 181873"/>
                <a:gd name="connsiteY3" fmla="*/ 273241 h 504916"/>
                <a:gd name="connsiteX4" fmla="*/ 181827 w 181873"/>
                <a:gd name="connsiteY4" fmla="*/ 414706 h 504916"/>
                <a:gd name="connsiteX5" fmla="*/ 142873 w 181873"/>
                <a:gd name="connsiteY5" fmla="*/ 377802 h 504916"/>
                <a:gd name="connsiteX6" fmla="*/ 157224 w 181873"/>
                <a:gd name="connsiteY6" fmla="*/ 492615 h 504916"/>
                <a:gd name="connsiteX7" fmla="*/ 112119 w 181873"/>
                <a:gd name="connsiteY7" fmla="*/ 396254 h 504916"/>
                <a:gd name="connsiteX8" fmla="*/ 108019 w 181873"/>
                <a:gd name="connsiteY8" fmla="*/ 504916 h 504916"/>
                <a:gd name="connsiteX9" fmla="*/ 81366 w 181873"/>
                <a:gd name="connsiteY9" fmla="*/ 406505 h 504916"/>
                <a:gd name="connsiteX10" fmla="*/ 50613 w 181873"/>
                <a:gd name="connsiteY10" fmla="*/ 498766 h 504916"/>
                <a:gd name="connsiteX11" fmla="*/ 44461 w 181873"/>
                <a:gd name="connsiteY11" fmla="*/ 400354 h 504916"/>
                <a:gd name="connsiteX12" fmla="*/ 3458 w 181873"/>
                <a:gd name="connsiteY12" fmla="*/ 420856 h 504916"/>
                <a:gd name="connsiteX13" fmla="*/ 28060 w 181873"/>
                <a:gd name="connsiteY13" fmla="*/ 357300 h 504916"/>
                <a:gd name="connsiteX14" fmla="*/ 58814 w 181873"/>
                <a:gd name="connsiteY14" fmla="*/ 306044 h 504916"/>
                <a:gd name="connsiteX15" fmla="*/ 52664 w 181873"/>
                <a:gd name="connsiteY15" fmla="*/ 53866 h 504916"/>
                <a:gd name="connsiteX0" fmla="*/ 52664 w 181839"/>
                <a:gd name="connsiteY0" fmla="*/ 53866 h 504916"/>
                <a:gd name="connsiteX1" fmla="*/ 108019 w 181839"/>
                <a:gd name="connsiteY1" fmla="*/ 561 h 504916"/>
                <a:gd name="connsiteX2" fmla="*/ 165425 w 181839"/>
                <a:gd name="connsiteY2" fmla="*/ 43615 h 504916"/>
                <a:gd name="connsiteX3" fmla="*/ 151074 w 181839"/>
                <a:gd name="connsiteY3" fmla="*/ 273241 h 504916"/>
                <a:gd name="connsiteX4" fmla="*/ 181827 w 181839"/>
                <a:gd name="connsiteY4" fmla="*/ 414706 h 504916"/>
                <a:gd name="connsiteX5" fmla="*/ 146973 w 181839"/>
                <a:gd name="connsiteY5" fmla="*/ 386003 h 504916"/>
                <a:gd name="connsiteX6" fmla="*/ 157224 w 181839"/>
                <a:gd name="connsiteY6" fmla="*/ 492615 h 504916"/>
                <a:gd name="connsiteX7" fmla="*/ 112119 w 181839"/>
                <a:gd name="connsiteY7" fmla="*/ 396254 h 504916"/>
                <a:gd name="connsiteX8" fmla="*/ 108019 w 181839"/>
                <a:gd name="connsiteY8" fmla="*/ 504916 h 504916"/>
                <a:gd name="connsiteX9" fmla="*/ 81366 w 181839"/>
                <a:gd name="connsiteY9" fmla="*/ 406505 h 504916"/>
                <a:gd name="connsiteX10" fmla="*/ 50613 w 181839"/>
                <a:gd name="connsiteY10" fmla="*/ 498766 h 504916"/>
                <a:gd name="connsiteX11" fmla="*/ 44461 w 181839"/>
                <a:gd name="connsiteY11" fmla="*/ 400354 h 504916"/>
                <a:gd name="connsiteX12" fmla="*/ 3458 w 181839"/>
                <a:gd name="connsiteY12" fmla="*/ 420856 h 504916"/>
                <a:gd name="connsiteX13" fmla="*/ 28060 w 181839"/>
                <a:gd name="connsiteY13" fmla="*/ 357300 h 504916"/>
                <a:gd name="connsiteX14" fmla="*/ 58814 w 181839"/>
                <a:gd name="connsiteY14" fmla="*/ 306044 h 504916"/>
                <a:gd name="connsiteX15" fmla="*/ 52664 w 181839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270875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9467 h 510517"/>
                <a:gd name="connsiteX1" fmla="*/ 100203 w 183758"/>
                <a:gd name="connsiteY1" fmla="*/ 301 h 510517"/>
                <a:gd name="connsiteX2" fmla="*/ 165425 w 183758"/>
                <a:gd name="connsiteY2" fmla="*/ 49216 h 510517"/>
                <a:gd name="connsiteX3" fmla="*/ 151074 w 183758"/>
                <a:gd name="connsiteY3" fmla="*/ 278842 h 510517"/>
                <a:gd name="connsiteX4" fmla="*/ 181827 w 183758"/>
                <a:gd name="connsiteY4" fmla="*/ 420307 h 510517"/>
                <a:gd name="connsiteX5" fmla="*/ 146973 w 183758"/>
                <a:gd name="connsiteY5" fmla="*/ 391604 h 510517"/>
                <a:gd name="connsiteX6" fmla="*/ 157224 w 183758"/>
                <a:gd name="connsiteY6" fmla="*/ 498216 h 510517"/>
                <a:gd name="connsiteX7" fmla="*/ 112119 w 183758"/>
                <a:gd name="connsiteY7" fmla="*/ 401855 h 510517"/>
                <a:gd name="connsiteX8" fmla="*/ 108019 w 183758"/>
                <a:gd name="connsiteY8" fmla="*/ 510517 h 510517"/>
                <a:gd name="connsiteX9" fmla="*/ 81366 w 183758"/>
                <a:gd name="connsiteY9" fmla="*/ 412106 h 510517"/>
                <a:gd name="connsiteX10" fmla="*/ 50613 w 183758"/>
                <a:gd name="connsiteY10" fmla="*/ 504367 h 510517"/>
                <a:gd name="connsiteX11" fmla="*/ 44461 w 183758"/>
                <a:gd name="connsiteY11" fmla="*/ 405955 h 510517"/>
                <a:gd name="connsiteX12" fmla="*/ 3458 w 183758"/>
                <a:gd name="connsiteY12" fmla="*/ 426457 h 510517"/>
                <a:gd name="connsiteX13" fmla="*/ 28060 w 183758"/>
                <a:gd name="connsiteY13" fmla="*/ 362901 h 510517"/>
                <a:gd name="connsiteX14" fmla="*/ 56860 w 183758"/>
                <a:gd name="connsiteY14" fmla="*/ 233491 h 510517"/>
                <a:gd name="connsiteX15" fmla="*/ 52664 w 183758"/>
                <a:gd name="connsiteY15" fmla="*/ 59467 h 510517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85"/>
                <a:gd name="connsiteX1" fmla="*/ 100203 w 183622"/>
                <a:gd name="connsiteY1" fmla="*/ 555 h 510785"/>
                <a:gd name="connsiteX2" fmla="*/ 165425 w 183622"/>
                <a:gd name="connsiteY2" fmla="*/ 49470 h 510785"/>
                <a:gd name="connsiteX3" fmla="*/ 151074 w 183622"/>
                <a:gd name="connsiteY3" fmla="*/ 310357 h 510785"/>
                <a:gd name="connsiteX4" fmla="*/ 181827 w 183622"/>
                <a:gd name="connsiteY4" fmla="*/ 420561 h 510785"/>
                <a:gd name="connsiteX5" fmla="*/ 146973 w 183622"/>
                <a:gd name="connsiteY5" fmla="*/ 391858 h 510785"/>
                <a:gd name="connsiteX6" fmla="*/ 157224 w 183622"/>
                <a:gd name="connsiteY6" fmla="*/ 498470 h 510785"/>
                <a:gd name="connsiteX7" fmla="*/ 112119 w 183622"/>
                <a:gd name="connsiteY7" fmla="*/ 402109 h 510785"/>
                <a:gd name="connsiteX8" fmla="*/ 108019 w 183622"/>
                <a:gd name="connsiteY8" fmla="*/ 510771 h 510785"/>
                <a:gd name="connsiteX9" fmla="*/ 77459 w 183622"/>
                <a:gd name="connsiteY9" fmla="*/ 410406 h 510785"/>
                <a:gd name="connsiteX10" fmla="*/ 50613 w 183622"/>
                <a:gd name="connsiteY10" fmla="*/ 504621 h 510785"/>
                <a:gd name="connsiteX11" fmla="*/ 44461 w 183622"/>
                <a:gd name="connsiteY11" fmla="*/ 406209 h 510785"/>
                <a:gd name="connsiteX12" fmla="*/ 3458 w 183622"/>
                <a:gd name="connsiteY12" fmla="*/ 426711 h 510785"/>
                <a:gd name="connsiteX13" fmla="*/ 28060 w 183622"/>
                <a:gd name="connsiteY13" fmla="*/ 363155 h 510785"/>
                <a:gd name="connsiteX14" fmla="*/ 56860 w 183622"/>
                <a:gd name="connsiteY14" fmla="*/ 233745 h 510785"/>
                <a:gd name="connsiteX15" fmla="*/ 52664 w 183622"/>
                <a:gd name="connsiteY15" fmla="*/ 59721 h 510785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94408 h 545501"/>
                <a:gd name="connsiteX1" fmla="*/ 102157 w 183622"/>
                <a:gd name="connsiteY1" fmla="*/ 73 h 545501"/>
                <a:gd name="connsiteX2" fmla="*/ 165425 w 183622"/>
                <a:gd name="connsiteY2" fmla="*/ 84157 h 545501"/>
                <a:gd name="connsiteX3" fmla="*/ 151074 w 183622"/>
                <a:gd name="connsiteY3" fmla="*/ 345044 h 545501"/>
                <a:gd name="connsiteX4" fmla="*/ 181827 w 183622"/>
                <a:gd name="connsiteY4" fmla="*/ 455248 h 545501"/>
                <a:gd name="connsiteX5" fmla="*/ 146973 w 183622"/>
                <a:gd name="connsiteY5" fmla="*/ 426545 h 545501"/>
                <a:gd name="connsiteX6" fmla="*/ 157224 w 183622"/>
                <a:gd name="connsiteY6" fmla="*/ 533157 h 545501"/>
                <a:gd name="connsiteX7" fmla="*/ 112119 w 183622"/>
                <a:gd name="connsiteY7" fmla="*/ 436796 h 545501"/>
                <a:gd name="connsiteX8" fmla="*/ 108019 w 183622"/>
                <a:gd name="connsiteY8" fmla="*/ 545458 h 545501"/>
                <a:gd name="connsiteX9" fmla="*/ 77459 w 183622"/>
                <a:gd name="connsiteY9" fmla="*/ 445093 h 545501"/>
                <a:gd name="connsiteX10" fmla="*/ 50613 w 183622"/>
                <a:gd name="connsiteY10" fmla="*/ 539308 h 545501"/>
                <a:gd name="connsiteX11" fmla="*/ 44461 w 183622"/>
                <a:gd name="connsiteY11" fmla="*/ 440896 h 545501"/>
                <a:gd name="connsiteX12" fmla="*/ 3458 w 183622"/>
                <a:gd name="connsiteY12" fmla="*/ 461398 h 545501"/>
                <a:gd name="connsiteX13" fmla="*/ 28060 w 183622"/>
                <a:gd name="connsiteY13" fmla="*/ 397842 h 545501"/>
                <a:gd name="connsiteX14" fmla="*/ 56860 w 183622"/>
                <a:gd name="connsiteY14" fmla="*/ 268432 h 545501"/>
                <a:gd name="connsiteX15" fmla="*/ 52664 w 183622"/>
                <a:gd name="connsiteY15" fmla="*/ 94408 h 545501"/>
                <a:gd name="connsiteX0" fmla="*/ 52664 w 183622"/>
                <a:gd name="connsiteY0" fmla="*/ 99119 h 550212"/>
                <a:gd name="connsiteX1" fmla="*/ 102157 w 183622"/>
                <a:gd name="connsiteY1" fmla="*/ 4784 h 550212"/>
                <a:gd name="connsiteX2" fmla="*/ 165425 w 183622"/>
                <a:gd name="connsiteY2" fmla="*/ 49791 h 550212"/>
                <a:gd name="connsiteX3" fmla="*/ 151074 w 183622"/>
                <a:gd name="connsiteY3" fmla="*/ 349755 h 550212"/>
                <a:gd name="connsiteX4" fmla="*/ 181827 w 183622"/>
                <a:gd name="connsiteY4" fmla="*/ 459959 h 550212"/>
                <a:gd name="connsiteX5" fmla="*/ 146973 w 183622"/>
                <a:gd name="connsiteY5" fmla="*/ 431256 h 550212"/>
                <a:gd name="connsiteX6" fmla="*/ 157224 w 183622"/>
                <a:gd name="connsiteY6" fmla="*/ 537868 h 550212"/>
                <a:gd name="connsiteX7" fmla="*/ 112119 w 183622"/>
                <a:gd name="connsiteY7" fmla="*/ 441507 h 550212"/>
                <a:gd name="connsiteX8" fmla="*/ 108019 w 183622"/>
                <a:gd name="connsiteY8" fmla="*/ 550169 h 550212"/>
                <a:gd name="connsiteX9" fmla="*/ 77459 w 183622"/>
                <a:gd name="connsiteY9" fmla="*/ 449804 h 550212"/>
                <a:gd name="connsiteX10" fmla="*/ 50613 w 183622"/>
                <a:gd name="connsiteY10" fmla="*/ 544019 h 550212"/>
                <a:gd name="connsiteX11" fmla="*/ 44461 w 183622"/>
                <a:gd name="connsiteY11" fmla="*/ 445607 h 550212"/>
                <a:gd name="connsiteX12" fmla="*/ 3458 w 183622"/>
                <a:gd name="connsiteY12" fmla="*/ 466109 h 550212"/>
                <a:gd name="connsiteX13" fmla="*/ 28060 w 183622"/>
                <a:gd name="connsiteY13" fmla="*/ 402553 h 550212"/>
                <a:gd name="connsiteX14" fmla="*/ 56860 w 183622"/>
                <a:gd name="connsiteY14" fmla="*/ 273143 h 550212"/>
                <a:gd name="connsiteX15" fmla="*/ 52664 w 183622"/>
                <a:gd name="connsiteY15" fmla="*/ 99119 h 550212"/>
                <a:gd name="connsiteX0" fmla="*/ 52664 w 183622"/>
                <a:gd name="connsiteY0" fmla="*/ 52963 h 547041"/>
                <a:gd name="connsiteX1" fmla="*/ 102157 w 183622"/>
                <a:gd name="connsiteY1" fmla="*/ 1613 h 547041"/>
                <a:gd name="connsiteX2" fmla="*/ 165425 w 183622"/>
                <a:gd name="connsiteY2" fmla="*/ 46620 h 547041"/>
                <a:gd name="connsiteX3" fmla="*/ 151074 w 183622"/>
                <a:gd name="connsiteY3" fmla="*/ 346584 h 547041"/>
                <a:gd name="connsiteX4" fmla="*/ 181827 w 183622"/>
                <a:gd name="connsiteY4" fmla="*/ 456788 h 547041"/>
                <a:gd name="connsiteX5" fmla="*/ 146973 w 183622"/>
                <a:gd name="connsiteY5" fmla="*/ 428085 h 547041"/>
                <a:gd name="connsiteX6" fmla="*/ 157224 w 183622"/>
                <a:gd name="connsiteY6" fmla="*/ 534697 h 547041"/>
                <a:gd name="connsiteX7" fmla="*/ 112119 w 183622"/>
                <a:gd name="connsiteY7" fmla="*/ 438336 h 547041"/>
                <a:gd name="connsiteX8" fmla="*/ 108019 w 183622"/>
                <a:gd name="connsiteY8" fmla="*/ 546998 h 547041"/>
                <a:gd name="connsiteX9" fmla="*/ 77459 w 183622"/>
                <a:gd name="connsiteY9" fmla="*/ 446633 h 547041"/>
                <a:gd name="connsiteX10" fmla="*/ 50613 w 183622"/>
                <a:gd name="connsiteY10" fmla="*/ 540848 h 547041"/>
                <a:gd name="connsiteX11" fmla="*/ 44461 w 183622"/>
                <a:gd name="connsiteY11" fmla="*/ 442436 h 547041"/>
                <a:gd name="connsiteX12" fmla="*/ 3458 w 183622"/>
                <a:gd name="connsiteY12" fmla="*/ 462938 h 547041"/>
                <a:gd name="connsiteX13" fmla="*/ 28060 w 183622"/>
                <a:gd name="connsiteY13" fmla="*/ 399382 h 547041"/>
                <a:gd name="connsiteX14" fmla="*/ 56860 w 183622"/>
                <a:gd name="connsiteY14" fmla="*/ 269972 h 547041"/>
                <a:gd name="connsiteX15" fmla="*/ 52664 w 183622"/>
                <a:gd name="connsiteY15" fmla="*/ 52963 h 547041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3622" h="555612">
                  <a:moveTo>
                    <a:pt x="52664" y="61534"/>
                  </a:moveTo>
                  <a:cubicBezTo>
                    <a:pt x="59888" y="15179"/>
                    <a:pt x="81410" y="1472"/>
                    <a:pt x="100203" y="415"/>
                  </a:cubicBezTo>
                  <a:cubicBezTo>
                    <a:pt x="118996" y="-642"/>
                    <a:pt x="156947" y="-3932"/>
                    <a:pt x="165425" y="55191"/>
                  </a:cubicBezTo>
                  <a:cubicBezTo>
                    <a:pt x="173903" y="114314"/>
                    <a:pt x="148340" y="286794"/>
                    <a:pt x="151074" y="355155"/>
                  </a:cubicBezTo>
                  <a:cubicBezTo>
                    <a:pt x="153808" y="423516"/>
                    <a:pt x="192279" y="447868"/>
                    <a:pt x="181827" y="465359"/>
                  </a:cubicBezTo>
                  <a:cubicBezTo>
                    <a:pt x="171375" y="482850"/>
                    <a:pt x="151074" y="423671"/>
                    <a:pt x="146973" y="436656"/>
                  </a:cubicBezTo>
                  <a:cubicBezTo>
                    <a:pt x="142873" y="449641"/>
                    <a:pt x="171138" y="533553"/>
                    <a:pt x="157224" y="543268"/>
                  </a:cubicBezTo>
                  <a:cubicBezTo>
                    <a:pt x="143310" y="552983"/>
                    <a:pt x="120320" y="444857"/>
                    <a:pt x="112119" y="446907"/>
                  </a:cubicBezTo>
                  <a:cubicBezTo>
                    <a:pt x="103918" y="448957"/>
                    <a:pt x="123565" y="558094"/>
                    <a:pt x="108019" y="555569"/>
                  </a:cubicBezTo>
                  <a:cubicBezTo>
                    <a:pt x="92473" y="553044"/>
                    <a:pt x="87027" y="456229"/>
                    <a:pt x="77459" y="455204"/>
                  </a:cubicBezTo>
                  <a:cubicBezTo>
                    <a:pt x="67891" y="454179"/>
                    <a:pt x="67836" y="548164"/>
                    <a:pt x="50613" y="549419"/>
                  </a:cubicBezTo>
                  <a:cubicBezTo>
                    <a:pt x="33390" y="550674"/>
                    <a:pt x="52320" y="463992"/>
                    <a:pt x="44461" y="451007"/>
                  </a:cubicBezTo>
                  <a:cubicBezTo>
                    <a:pt x="36602" y="438022"/>
                    <a:pt x="16442" y="478685"/>
                    <a:pt x="3458" y="471509"/>
                  </a:cubicBezTo>
                  <a:cubicBezTo>
                    <a:pt x="-9526" y="464333"/>
                    <a:pt x="17467" y="429480"/>
                    <a:pt x="28060" y="407953"/>
                  </a:cubicBezTo>
                  <a:cubicBezTo>
                    <a:pt x="60144" y="359073"/>
                    <a:pt x="59236" y="343593"/>
                    <a:pt x="56860" y="278543"/>
                  </a:cubicBezTo>
                  <a:cubicBezTo>
                    <a:pt x="54484" y="213493"/>
                    <a:pt x="45440" y="107889"/>
                    <a:pt x="52664" y="61534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F4842C86-522D-42EA-8DAA-266CB1E436C9}"/>
                </a:ext>
              </a:extLst>
            </p:cNvPr>
            <p:cNvSpPr/>
            <p:nvPr/>
          </p:nvSpPr>
          <p:spPr>
            <a:xfrm rot="15776057">
              <a:off x="6290791" y="3113048"/>
              <a:ext cx="226497" cy="384246"/>
            </a:xfrm>
            <a:custGeom>
              <a:avLst/>
              <a:gdLst>
                <a:gd name="connsiteX0" fmla="*/ 26048 w 207295"/>
                <a:gd name="connsiteY0" fmla="*/ 89400 h 310281"/>
                <a:gd name="connsiteX1" fmla="*/ 88597 w 207295"/>
                <a:gd name="connsiteY1" fmla="*/ 44 h 310281"/>
                <a:gd name="connsiteX2" fmla="*/ 171995 w 207295"/>
                <a:gd name="connsiteY2" fmla="*/ 80464 h 310281"/>
                <a:gd name="connsiteX3" fmla="*/ 204758 w 207295"/>
                <a:gd name="connsiteY3" fmla="*/ 274067 h 310281"/>
                <a:gd name="connsiteX4" fmla="*/ 109446 w 207295"/>
                <a:gd name="connsiteY4" fmla="*/ 294916 h 310281"/>
                <a:gd name="connsiteX5" fmla="*/ 5199 w 207295"/>
                <a:gd name="connsiteY5" fmla="*/ 294916 h 310281"/>
                <a:gd name="connsiteX6" fmla="*/ 26048 w 207295"/>
                <a:gd name="connsiteY6" fmla="*/ 89400 h 310281"/>
                <a:gd name="connsiteX0" fmla="*/ 25027 w 206625"/>
                <a:gd name="connsiteY0" fmla="*/ 89400 h 324978"/>
                <a:gd name="connsiteX1" fmla="*/ 87576 w 206625"/>
                <a:gd name="connsiteY1" fmla="*/ 44 h 324978"/>
                <a:gd name="connsiteX2" fmla="*/ 170974 w 206625"/>
                <a:gd name="connsiteY2" fmla="*/ 80464 h 324978"/>
                <a:gd name="connsiteX3" fmla="*/ 203737 w 206625"/>
                <a:gd name="connsiteY3" fmla="*/ 274067 h 324978"/>
                <a:gd name="connsiteX4" fmla="*/ 102468 w 206625"/>
                <a:gd name="connsiteY4" fmla="*/ 321723 h 324978"/>
                <a:gd name="connsiteX5" fmla="*/ 4178 w 206625"/>
                <a:gd name="connsiteY5" fmla="*/ 294916 h 324978"/>
                <a:gd name="connsiteX6" fmla="*/ 25027 w 206625"/>
                <a:gd name="connsiteY6" fmla="*/ 89400 h 324978"/>
                <a:gd name="connsiteX0" fmla="*/ 25027 w 215052"/>
                <a:gd name="connsiteY0" fmla="*/ 89406 h 325089"/>
                <a:gd name="connsiteX1" fmla="*/ 87576 w 215052"/>
                <a:gd name="connsiteY1" fmla="*/ 50 h 325089"/>
                <a:gd name="connsiteX2" fmla="*/ 170974 w 215052"/>
                <a:gd name="connsiteY2" fmla="*/ 80470 h 325089"/>
                <a:gd name="connsiteX3" fmla="*/ 212673 w 215052"/>
                <a:gd name="connsiteY3" fmla="*/ 300880 h 325089"/>
                <a:gd name="connsiteX4" fmla="*/ 102468 w 215052"/>
                <a:gd name="connsiteY4" fmla="*/ 321729 h 325089"/>
                <a:gd name="connsiteX5" fmla="*/ 4178 w 215052"/>
                <a:gd name="connsiteY5" fmla="*/ 294922 h 325089"/>
                <a:gd name="connsiteX6" fmla="*/ 25027 w 215052"/>
                <a:gd name="connsiteY6" fmla="*/ 89406 h 325089"/>
                <a:gd name="connsiteX0" fmla="*/ 33149 w 223174"/>
                <a:gd name="connsiteY0" fmla="*/ 89406 h 331862"/>
                <a:gd name="connsiteX1" fmla="*/ 95698 w 223174"/>
                <a:gd name="connsiteY1" fmla="*/ 50 h 331862"/>
                <a:gd name="connsiteX2" fmla="*/ 179096 w 223174"/>
                <a:gd name="connsiteY2" fmla="*/ 80470 h 331862"/>
                <a:gd name="connsiteX3" fmla="*/ 220795 w 223174"/>
                <a:gd name="connsiteY3" fmla="*/ 300880 h 331862"/>
                <a:gd name="connsiteX4" fmla="*/ 110590 w 223174"/>
                <a:gd name="connsiteY4" fmla="*/ 321729 h 331862"/>
                <a:gd name="connsiteX5" fmla="*/ 3365 w 223174"/>
                <a:gd name="connsiteY5" fmla="*/ 309814 h 331862"/>
                <a:gd name="connsiteX6" fmla="*/ 33149 w 223174"/>
                <a:gd name="connsiteY6" fmla="*/ 89406 h 331862"/>
                <a:gd name="connsiteX0" fmla="*/ 23550 w 225489"/>
                <a:gd name="connsiteY0" fmla="*/ 104561 h 331102"/>
                <a:gd name="connsiteX1" fmla="*/ 98013 w 225489"/>
                <a:gd name="connsiteY1" fmla="*/ 312 h 331102"/>
                <a:gd name="connsiteX2" fmla="*/ 181411 w 225489"/>
                <a:gd name="connsiteY2" fmla="*/ 80732 h 331102"/>
                <a:gd name="connsiteX3" fmla="*/ 223110 w 225489"/>
                <a:gd name="connsiteY3" fmla="*/ 301142 h 331102"/>
                <a:gd name="connsiteX4" fmla="*/ 112905 w 225489"/>
                <a:gd name="connsiteY4" fmla="*/ 321991 h 331102"/>
                <a:gd name="connsiteX5" fmla="*/ 5680 w 225489"/>
                <a:gd name="connsiteY5" fmla="*/ 310076 h 331102"/>
                <a:gd name="connsiteX6" fmla="*/ 23550 w 225489"/>
                <a:gd name="connsiteY6" fmla="*/ 104561 h 331102"/>
                <a:gd name="connsiteX0" fmla="*/ 23550 w 227742"/>
                <a:gd name="connsiteY0" fmla="*/ 104561 h 331102"/>
                <a:gd name="connsiteX1" fmla="*/ 98013 w 227742"/>
                <a:gd name="connsiteY1" fmla="*/ 312 h 331102"/>
                <a:gd name="connsiteX2" fmla="*/ 196304 w 227742"/>
                <a:gd name="connsiteY2" fmla="*/ 80732 h 331102"/>
                <a:gd name="connsiteX3" fmla="*/ 223110 w 227742"/>
                <a:gd name="connsiteY3" fmla="*/ 301142 h 331102"/>
                <a:gd name="connsiteX4" fmla="*/ 112905 w 227742"/>
                <a:gd name="connsiteY4" fmla="*/ 321991 h 331102"/>
                <a:gd name="connsiteX5" fmla="*/ 5680 w 227742"/>
                <a:gd name="connsiteY5" fmla="*/ 310076 h 331102"/>
                <a:gd name="connsiteX6" fmla="*/ 23550 w 227742"/>
                <a:gd name="connsiteY6" fmla="*/ 104561 h 331102"/>
                <a:gd name="connsiteX0" fmla="*/ 19305 w 229454"/>
                <a:gd name="connsiteY0" fmla="*/ 68648 h 333403"/>
                <a:gd name="connsiteX1" fmla="*/ 99725 w 229454"/>
                <a:gd name="connsiteY1" fmla="*/ 141 h 333403"/>
                <a:gd name="connsiteX2" fmla="*/ 198016 w 229454"/>
                <a:gd name="connsiteY2" fmla="*/ 80561 h 333403"/>
                <a:gd name="connsiteX3" fmla="*/ 224822 w 229454"/>
                <a:gd name="connsiteY3" fmla="*/ 300971 h 333403"/>
                <a:gd name="connsiteX4" fmla="*/ 114617 w 229454"/>
                <a:gd name="connsiteY4" fmla="*/ 321820 h 333403"/>
                <a:gd name="connsiteX5" fmla="*/ 7392 w 229454"/>
                <a:gd name="connsiteY5" fmla="*/ 309905 h 333403"/>
                <a:gd name="connsiteX6" fmla="*/ 19305 w 229454"/>
                <a:gd name="connsiteY6" fmla="*/ 68648 h 333403"/>
                <a:gd name="connsiteX0" fmla="*/ 19305 w 226896"/>
                <a:gd name="connsiteY0" fmla="*/ 68558 h 333313"/>
                <a:gd name="connsiteX1" fmla="*/ 99725 w 226896"/>
                <a:gd name="connsiteY1" fmla="*/ 51 h 333313"/>
                <a:gd name="connsiteX2" fmla="*/ 180145 w 226896"/>
                <a:gd name="connsiteY2" fmla="*/ 62599 h 333313"/>
                <a:gd name="connsiteX3" fmla="*/ 224822 w 226896"/>
                <a:gd name="connsiteY3" fmla="*/ 300881 h 333313"/>
                <a:gd name="connsiteX4" fmla="*/ 114617 w 226896"/>
                <a:gd name="connsiteY4" fmla="*/ 321730 h 333313"/>
                <a:gd name="connsiteX5" fmla="*/ 7392 w 226896"/>
                <a:gd name="connsiteY5" fmla="*/ 309815 h 333313"/>
                <a:gd name="connsiteX6" fmla="*/ 19305 w 226896"/>
                <a:gd name="connsiteY6" fmla="*/ 68558 h 333313"/>
                <a:gd name="connsiteX0" fmla="*/ 18790 w 226497"/>
                <a:gd name="connsiteY0" fmla="*/ 95334 h 360089"/>
                <a:gd name="connsiteX1" fmla="*/ 84318 w 226497"/>
                <a:gd name="connsiteY1" fmla="*/ 20 h 360089"/>
                <a:gd name="connsiteX2" fmla="*/ 179630 w 226497"/>
                <a:gd name="connsiteY2" fmla="*/ 89375 h 360089"/>
                <a:gd name="connsiteX3" fmla="*/ 224307 w 226497"/>
                <a:gd name="connsiteY3" fmla="*/ 327657 h 360089"/>
                <a:gd name="connsiteX4" fmla="*/ 114102 w 226497"/>
                <a:gd name="connsiteY4" fmla="*/ 348506 h 360089"/>
                <a:gd name="connsiteX5" fmla="*/ 6877 w 226497"/>
                <a:gd name="connsiteY5" fmla="*/ 336591 h 360089"/>
                <a:gd name="connsiteX6" fmla="*/ 18790 w 226497"/>
                <a:gd name="connsiteY6" fmla="*/ 95334 h 360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6497" h="360089">
                  <a:moveTo>
                    <a:pt x="18790" y="95334"/>
                  </a:moveTo>
                  <a:cubicBezTo>
                    <a:pt x="31697" y="39239"/>
                    <a:pt x="57511" y="1013"/>
                    <a:pt x="84318" y="20"/>
                  </a:cubicBezTo>
                  <a:cubicBezTo>
                    <a:pt x="111125" y="-973"/>
                    <a:pt x="156299" y="34769"/>
                    <a:pt x="179630" y="89375"/>
                  </a:cubicBezTo>
                  <a:cubicBezTo>
                    <a:pt x="202961" y="143981"/>
                    <a:pt x="235228" y="284469"/>
                    <a:pt x="224307" y="327657"/>
                  </a:cubicBezTo>
                  <a:cubicBezTo>
                    <a:pt x="213386" y="370845"/>
                    <a:pt x="147362" y="345031"/>
                    <a:pt x="114102" y="348506"/>
                  </a:cubicBezTo>
                  <a:cubicBezTo>
                    <a:pt x="80842" y="351981"/>
                    <a:pt x="22762" y="378786"/>
                    <a:pt x="6877" y="336591"/>
                  </a:cubicBezTo>
                  <a:cubicBezTo>
                    <a:pt x="-9008" y="294396"/>
                    <a:pt x="5883" y="151429"/>
                    <a:pt x="18790" y="95334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r>
                <a:rPr lang="en-US" sz="2700" dirty="0">
                  <a:solidFill>
                    <a:prstClr val="white"/>
                  </a:solidFill>
                  <a:latin typeface="Calibri" panose="020F0502020204030204"/>
                </a:rPr>
                <a:t>        </a:t>
              </a:r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04E0DFDD-751F-4887-9B56-CDEBA15C4A30}"/>
                </a:ext>
              </a:extLst>
            </p:cNvPr>
            <p:cNvSpPr/>
            <p:nvPr/>
          </p:nvSpPr>
          <p:spPr>
            <a:xfrm rot="19548597">
              <a:off x="5644252" y="5172970"/>
              <a:ext cx="294228" cy="112275"/>
            </a:xfrm>
            <a:custGeom>
              <a:avLst/>
              <a:gdLst>
                <a:gd name="connsiteX0" fmla="*/ 221209 w 244329"/>
                <a:gd name="connsiteY0" fmla="*/ 9633 h 114404"/>
                <a:gd name="connsiteX1" fmla="*/ 237008 w 244329"/>
                <a:gd name="connsiteY1" fmla="*/ 88631 h 114404"/>
                <a:gd name="connsiteX2" fmla="*/ 126411 w 244329"/>
                <a:gd name="connsiteY2" fmla="*/ 102456 h 114404"/>
                <a:gd name="connsiteX3" fmla="*/ 15 w 244329"/>
                <a:gd name="connsiteY3" fmla="*/ 108380 h 114404"/>
                <a:gd name="connsiteX4" fmla="*/ 118511 w 244329"/>
                <a:gd name="connsiteY4" fmla="*/ 11608 h 114404"/>
                <a:gd name="connsiteX5" fmla="*/ 221209 w 244329"/>
                <a:gd name="connsiteY5" fmla="*/ 9633 h 114404"/>
                <a:gd name="connsiteX0" fmla="*/ 223184 w 246304"/>
                <a:gd name="connsiteY0" fmla="*/ 8926 h 102196"/>
                <a:gd name="connsiteX1" fmla="*/ 238983 w 246304"/>
                <a:gd name="connsiteY1" fmla="*/ 87924 h 102196"/>
                <a:gd name="connsiteX2" fmla="*/ 128386 w 246304"/>
                <a:gd name="connsiteY2" fmla="*/ 101749 h 102196"/>
                <a:gd name="connsiteX3" fmla="*/ 15 w 246304"/>
                <a:gd name="connsiteY3" fmla="*/ 89899 h 102196"/>
                <a:gd name="connsiteX4" fmla="*/ 120486 w 246304"/>
                <a:gd name="connsiteY4" fmla="*/ 10901 h 102196"/>
                <a:gd name="connsiteX5" fmla="*/ 223184 w 246304"/>
                <a:gd name="connsiteY5" fmla="*/ 8926 h 102196"/>
                <a:gd name="connsiteX0" fmla="*/ 223184 w 246889"/>
                <a:gd name="connsiteY0" fmla="*/ 8926 h 97266"/>
                <a:gd name="connsiteX1" fmla="*/ 238983 w 246889"/>
                <a:gd name="connsiteY1" fmla="*/ 87924 h 97266"/>
                <a:gd name="connsiteX2" fmla="*/ 120486 w 246889"/>
                <a:gd name="connsiteY2" fmla="*/ 91875 h 97266"/>
                <a:gd name="connsiteX3" fmla="*/ 15 w 246889"/>
                <a:gd name="connsiteY3" fmla="*/ 89899 h 97266"/>
                <a:gd name="connsiteX4" fmla="*/ 120486 w 246889"/>
                <a:gd name="connsiteY4" fmla="*/ 10901 h 97266"/>
                <a:gd name="connsiteX5" fmla="*/ 223184 w 246889"/>
                <a:gd name="connsiteY5" fmla="*/ 8926 h 97266"/>
                <a:gd name="connsiteX0" fmla="*/ 223194 w 248288"/>
                <a:gd name="connsiteY0" fmla="*/ 4930 h 93270"/>
                <a:gd name="connsiteX1" fmla="*/ 238993 w 248288"/>
                <a:gd name="connsiteY1" fmla="*/ 83928 h 93270"/>
                <a:gd name="connsiteX2" fmla="*/ 120496 w 248288"/>
                <a:gd name="connsiteY2" fmla="*/ 87879 h 93270"/>
                <a:gd name="connsiteX3" fmla="*/ 25 w 248288"/>
                <a:gd name="connsiteY3" fmla="*/ 85903 h 93270"/>
                <a:gd name="connsiteX4" fmla="*/ 84947 w 248288"/>
                <a:gd name="connsiteY4" fmla="*/ 16780 h 93270"/>
                <a:gd name="connsiteX5" fmla="*/ 223194 w 248288"/>
                <a:gd name="connsiteY5" fmla="*/ 4930 h 93270"/>
                <a:gd name="connsiteX0" fmla="*/ 223184 w 246683"/>
                <a:gd name="connsiteY0" fmla="*/ 13745 h 102085"/>
                <a:gd name="connsiteX1" fmla="*/ 238983 w 246683"/>
                <a:gd name="connsiteY1" fmla="*/ 92743 h 102085"/>
                <a:gd name="connsiteX2" fmla="*/ 120486 w 246683"/>
                <a:gd name="connsiteY2" fmla="*/ 96694 h 102085"/>
                <a:gd name="connsiteX3" fmla="*/ 15 w 246683"/>
                <a:gd name="connsiteY3" fmla="*/ 94718 h 102085"/>
                <a:gd name="connsiteX4" fmla="*/ 126411 w 246683"/>
                <a:gd name="connsiteY4" fmla="*/ 7820 h 102085"/>
                <a:gd name="connsiteX5" fmla="*/ 223184 w 246683"/>
                <a:gd name="connsiteY5" fmla="*/ 13745 h 102085"/>
                <a:gd name="connsiteX0" fmla="*/ 223187 w 246686"/>
                <a:gd name="connsiteY0" fmla="*/ 7550 h 95890"/>
                <a:gd name="connsiteX1" fmla="*/ 238986 w 246686"/>
                <a:gd name="connsiteY1" fmla="*/ 86548 h 95890"/>
                <a:gd name="connsiteX2" fmla="*/ 120489 w 246686"/>
                <a:gd name="connsiteY2" fmla="*/ 90499 h 95890"/>
                <a:gd name="connsiteX3" fmla="*/ 18 w 246686"/>
                <a:gd name="connsiteY3" fmla="*/ 88523 h 95890"/>
                <a:gd name="connsiteX4" fmla="*/ 126414 w 246686"/>
                <a:gd name="connsiteY4" fmla="*/ 1625 h 95890"/>
                <a:gd name="connsiteX5" fmla="*/ 223187 w 246686"/>
                <a:gd name="connsiteY5" fmla="*/ 7550 h 95890"/>
                <a:gd name="connsiteX0" fmla="*/ 227133 w 248013"/>
                <a:gd name="connsiteY0" fmla="*/ 13746 h 102086"/>
                <a:gd name="connsiteX1" fmla="*/ 238983 w 248013"/>
                <a:gd name="connsiteY1" fmla="*/ 92744 h 102086"/>
                <a:gd name="connsiteX2" fmla="*/ 120486 w 248013"/>
                <a:gd name="connsiteY2" fmla="*/ 96695 h 102086"/>
                <a:gd name="connsiteX3" fmla="*/ 15 w 248013"/>
                <a:gd name="connsiteY3" fmla="*/ 94719 h 102086"/>
                <a:gd name="connsiteX4" fmla="*/ 126411 w 248013"/>
                <a:gd name="connsiteY4" fmla="*/ 7821 h 102086"/>
                <a:gd name="connsiteX5" fmla="*/ 227133 w 248013"/>
                <a:gd name="connsiteY5" fmla="*/ 13746 h 102086"/>
                <a:gd name="connsiteX0" fmla="*/ 227133 w 249041"/>
                <a:gd name="connsiteY0" fmla="*/ 11407 h 99747"/>
                <a:gd name="connsiteX1" fmla="*/ 238983 w 249041"/>
                <a:gd name="connsiteY1" fmla="*/ 90405 h 99747"/>
                <a:gd name="connsiteX2" fmla="*/ 120486 w 249041"/>
                <a:gd name="connsiteY2" fmla="*/ 94356 h 99747"/>
                <a:gd name="connsiteX3" fmla="*/ 15 w 249041"/>
                <a:gd name="connsiteY3" fmla="*/ 92380 h 99747"/>
                <a:gd name="connsiteX4" fmla="*/ 126411 w 249041"/>
                <a:gd name="connsiteY4" fmla="*/ 5482 h 99747"/>
                <a:gd name="connsiteX5" fmla="*/ 227133 w 249041"/>
                <a:gd name="connsiteY5" fmla="*/ 11407 h 99747"/>
                <a:gd name="connsiteX0" fmla="*/ 227133 w 243144"/>
                <a:gd name="connsiteY0" fmla="*/ 11407 h 101983"/>
                <a:gd name="connsiteX1" fmla="*/ 238983 w 243144"/>
                <a:gd name="connsiteY1" fmla="*/ 90405 h 101983"/>
                <a:gd name="connsiteX2" fmla="*/ 120486 w 243144"/>
                <a:gd name="connsiteY2" fmla="*/ 94356 h 101983"/>
                <a:gd name="connsiteX3" fmla="*/ 15 w 243144"/>
                <a:gd name="connsiteY3" fmla="*/ 92380 h 101983"/>
                <a:gd name="connsiteX4" fmla="*/ 126411 w 243144"/>
                <a:gd name="connsiteY4" fmla="*/ 5482 h 101983"/>
                <a:gd name="connsiteX5" fmla="*/ 227133 w 243144"/>
                <a:gd name="connsiteY5" fmla="*/ 11407 h 101983"/>
                <a:gd name="connsiteX0" fmla="*/ 227133 w 243144"/>
                <a:gd name="connsiteY0" fmla="*/ 11407 h 107617"/>
                <a:gd name="connsiteX1" fmla="*/ 238983 w 243144"/>
                <a:gd name="connsiteY1" fmla="*/ 90405 h 107617"/>
                <a:gd name="connsiteX2" fmla="*/ 120486 w 243144"/>
                <a:gd name="connsiteY2" fmla="*/ 94356 h 107617"/>
                <a:gd name="connsiteX3" fmla="*/ 15 w 243144"/>
                <a:gd name="connsiteY3" fmla="*/ 92380 h 107617"/>
                <a:gd name="connsiteX4" fmla="*/ 126411 w 243144"/>
                <a:gd name="connsiteY4" fmla="*/ 5482 h 107617"/>
                <a:gd name="connsiteX5" fmla="*/ 227133 w 243144"/>
                <a:gd name="connsiteY5" fmla="*/ 11407 h 107617"/>
                <a:gd name="connsiteX0" fmla="*/ 227133 w 247182"/>
                <a:gd name="connsiteY0" fmla="*/ 11407 h 107617"/>
                <a:gd name="connsiteX1" fmla="*/ 238983 w 247182"/>
                <a:gd name="connsiteY1" fmla="*/ 90405 h 107617"/>
                <a:gd name="connsiteX2" fmla="*/ 146160 w 247182"/>
                <a:gd name="connsiteY2" fmla="*/ 94356 h 107617"/>
                <a:gd name="connsiteX3" fmla="*/ 15 w 247182"/>
                <a:gd name="connsiteY3" fmla="*/ 92380 h 107617"/>
                <a:gd name="connsiteX4" fmla="*/ 126411 w 247182"/>
                <a:gd name="connsiteY4" fmla="*/ 5482 h 107617"/>
                <a:gd name="connsiteX5" fmla="*/ 227133 w 247182"/>
                <a:gd name="connsiteY5" fmla="*/ 11407 h 107617"/>
                <a:gd name="connsiteX0" fmla="*/ 227133 w 247453"/>
                <a:gd name="connsiteY0" fmla="*/ 14122 h 110034"/>
                <a:gd name="connsiteX1" fmla="*/ 240747 w 247453"/>
                <a:gd name="connsiteY1" fmla="*/ 100740 h 110034"/>
                <a:gd name="connsiteX2" fmla="*/ 146160 w 247453"/>
                <a:gd name="connsiteY2" fmla="*/ 97071 h 110034"/>
                <a:gd name="connsiteX3" fmla="*/ 15 w 247453"/>
                <a:gd name="connsiteY3" fmla="*/ 95095 h 110034"/>
                <a:gd name="connsiteX4" fmla="*/ 126411 w 247453"/>
                <a:gd name="connsiteY4" fmla="*/ 8197 h 110034"/>
                <a:gd name="connsiteX5" fmla="*/ 227133 w 247453"/>
                <a:gd name="connsiteY5" fmla="*/ 14122 h 110034"/>
                <a:gd name="connsiteX0" fmla="*/ 227133 w 247453"/>
                <a:gd name="connsiteY0" fmla="*/ 14122 h 112425"/>
                <a:gd name="connsiteX1" fmla="*/ 240747 w 247453"/>
                <a:gd name="connsiteY1" fmla="*/ 100740 h 112425"/>
                <a:gd name="connsiteX2" fmla="*/ 146160 w 247453"/>
                <a:gd name="connsiteY2" fmla="*/ 104691 h 112425"/>
                <a:gd name="connsiteX3" fmla="*/ 15 w 247453"/>
                <a:gd name="connsiteY3" fmla="*/ 95095 h 112425"/>
                <a:gd name="connsiteX4" fmla="*/ 126411 w 247453"/>
                <a:gd name="connsiteY4" fmla="*/ 8197 h 112425"/>
                <a:gd name="connsiteX5" fmla="*/ 227133 w 247453"/>
                <a:gd name="connsiteY5" fmla="*/ 14122 h 112425"/>
                <a:gd name="connsiteX0" fmla="*/ 227133 w 247453"/>
                <a:gd name="connsiteY0" fmla="*/ 7701 h 106004"/>
                <a:gd name="connsiteX1" fmla="*/ 240747 w 247453"/>
                <a:gd name="connsiteY1" fmla="*/ 94319 h 106004"/>
                <a:gd name="connsiteX2" fmla="*/ 146160 w 247453"/>
                <a:gd name="connsiteY2" fmla="*/ 98270 h 106004"/>
                <a:gd name="connsiteX3" fmla="*/ 15 w 247453"/>
                <a:gd name="connsiteY3" fmla="*/ 88674 h 106004"/>
                <a:gd name="connsiteX4" fmla="*/ 126411 w 247453"/>
                <a:gd name="connsiteY4" fmla="*/ 1776 h 106004"/>
                <a:gd name="connsiteX5" fmla="*/ 227133 w 247453"/>
                <a:gd name="connsiteY5" fmla="*/ 7701 h 106004"/>
                <a:gd name="connsiteX0" fmla="*/ 227132 w 247123"/>
                <a:gd name="connsiteY0" fmla="*/ 9857 h 108160"/>
                <a:gd name="connsiteX1" fmla="*/ 240746 w 247123"/>
                <a:gd name="connsiteY1" fmla="*/ 96475 h 108160"/>
                <a:gd name="connsiteX2" fmla="*/ 146159 w 247123"/>
                <a:gd name="connsiteY2" fmla="*/ 100426 h 108160"/>
                <a:gd name="connsiteX3" fmla="*/ 14 w 247123"/>
                <a:gd name="connsiteY3" fmla="*/ 90830 h 108160"/>
                <a:gd name="connsiteX4" fmla="*/ 135228 w 247123"/>
                <a:gd name="connsiteY4" fmla="*/ 122 h 108160"/>
                <a:gd name="connsiteX5" fmla="*/ 227132 w 247123"/>
                <a:gd name="connsiteY5" fmla="*/ 9857 h 108160"/>
                <a:gd name="connsiteX0" fmla="*/ 227132 w 247520"/>
                <a:gd name="connsiteY0" fmla="*/ 9857 h 108160"/>
                <a:gd name="connsiteX1" fmla="*/ 240746 w 247520"/>
                <a:gd name="connsiteY1" fmla="*/ 96475 h 108160"/>
                <a:gd name="connsiteX2" fmla="*/ 146159 w 247520"/>
                <a:gd name="connsiteY2" fmla="*/ 100426 h 108160"/>
                <a:gd name="connsiteX3" fmla="*/ 14 w 247520"/>
                <a:gd name="connsiteY3" fmla="*/ 90830 h 108160"/>
                <a:gd name="connsiteX4" fmla="*/ 135228 w 247520"/>
                <a:gd name="connsiteY4" fmla="*/ 122 h 108160"/>
                <a:gd name="connsiteX5" fmla="*/ 227132 w 247520"/>
                <a:gd name="connsiteY5" fmla="*/ 9857 h 108160"/>
                <a:gd name="connsiteX0" fmla="*/ 221840 w 245898"/>
                <a:gd name="connsiteY0" fmla="*/ 12067 h 112275"/>
                <a:gd name="connsiteX1" fmla="*/ 240745 w 245898"/>
                <a:gd name="connsiteY1" fmla="*/ 100590 h 112275"/>
                <a:gd name="connsiteX2" fmla="*/ 146158 w 245898"/>
                <a:gd name="connsiteY2" fmla="*/ 104541 h 112275"/>
                <a:gd name="connsiteX3" fmla="*/ 13 w 245898"/>
                <a:gd name="connsiteY3" fmla="*/ 94945 h 112275"/>
                <a:gd name="connsiteX4" fmla="*/ 135227 w 245898"/>
                <a:gd name="connsiteY4" fmla="*/ 4237 h 112275"/>
                <a:gd name="connsiteX5" fmla="*/ 221840 w 245898"/>
                <a:gd name="connsiteY5" fmla="*/ 12067 h 112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898" h="112275">
                  <a:moveTo>
                    <a:pt x="221840" y="12067"/>
                  </a:moveTo>
                  <a:cubicBezTo>
                    <a:pt x="241189" y="9076"/>
                    <a:pt x="253359" y="85178"/>
                    <a:pt x="240745" y="100590"/>
                  </a:cubicBezTo>
                  <a:cubicBezTo>
                    <a:pt x="228131" y="116002"/>
                    <a:pt x="186280" y="105482"/>
                    <a:pt x="146158" y="104541"/>
                  </a:cubicBezTo>
                  <a:cubicBezTo>
                    <a:pt x="106036" y="103600"/>
                    <a:pt x="1330" y="127861"/>
                    <a:pt x="13" y="94945"/>
                  </a:cubicBezTo>
                  <a:cubicBezTo>
                    <a:pt x="-1304" y="79804"/>
                    <a:pt x="98256" y="18050"/>
                    <a:pt x="135227" y="4237"/>
                  </a:cubicBezTo>
                  <a:cubicBezTo>
                    <a:pt x="172198" y="-9576"/>
                    <a:pt x="202491" y="15058"/>
                    <a:pt x="221840" y="12067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30B9A15B-72A1-486C-9CCB-83FF63D151C7}"/>
                </a:ext>
              </a:extLst>
            </p:cNvPr>
            <p:cNvSpPr/>
            <p:nvPr/>
          </p:nvSpPr>
          <p:spPr>
            <a:xfrm>
              <a:off x="5356335" y="1844882"/>
              <a:ext cx="1320257" cy="1287989"/>
            </a:xfrm>
            <a:custGeom>
              <a:avLst/>
              <a:gdLst>
                <a:gd name="connsiteX0" fmla="*/ 4686 w 1522514"/>
                <a:gd name="connsiteY0" fmla="*/ 621143 h 1467029"/>
                <a:gd name="connsiteX1" fmla="*/ 42786 w 1522514"/>
                <a:gd name="connsiteY1" fmla="*/ 788783 h 1467029"/>
                <a:gd name="connsiteX2" fmla="*/ 50406 w 1522514"/>
                <a:gd name="connsiteY2" fmla="*/ 836408 h 1467029"/>
                <a:gd name="connsiteX3" fmla="*/ 6591 w 1522514"/>
                <a:gd name="connsiteY3" fmla="*/ 845933 h 1467029"/>
                <a:gd name="connsiteX4" fmla="*/ 6591 w 1522514"/>
                <a:gd name="connsiteY4" fmla="*/ 948803 h 1467029"/>
                <a:gd name="connsiteX5" fmla="*/ 67551 w 1522514"/>
                <a:gd name="connsiteY5" fmla="*/ 1063103 h 1467029"/>
                <a:gd name="connsiteX6" fmla="*/ 111366 w 1522514"/>
                <a:gd name="connsiteY6" fmla="*/ 1101203 h 1467029"/>
                <a:gd name="connsiteX7" fmla="*/ 96126 w 1522514"/>
                <a:gd name="connsiteY7" fmla="*/ 1223123 h 1467029"/>
                <a:gd name="connsiteX8" fmla="*/ 128511 w 1522514"/>
                <a:gd name="connsiteY8" fmla="*/ 1314563 h 1467029"/>
                <a:gd name="connsiteX9" fmla="*/ 223761 w 1522514"/>
                <a:gd name="connsiteY9" fmla="*/ 1379333 h 1467029"/>
                <a:gd name="connsiteX10" fmla="*/ 406641 w 1522514"/>
                <a:gd name="connsiteY10" fmla="*/ 1436483 h 1467029"/>
                <a:gd name="connsiteX11" fmla="*/ 665721 w 1522514"/>
                <a:gd name="connsiteY11" fmla="*/ 1466963 h 1467029"/>
                <a:gd name="connsiteX12" fmla="*/ 900036 w 1522514"/>
                <a:gd name="connsiteY12" fmla="*/ 1428863 h 1467029"/>
                <a:gd name="connsiteX13" fmla="*/ 1122921 w 1522514"/>
                <a:gd name="connsiteY13" fmla="*/ 1345043 h 1467029"/>
                <a:gd name="connsiteX14" fmla="*/ 1273416 w 1522514"/>
                <a:gd name="connsiteY14" fmla="*/ 1211693 h 1467029"/>
                <a:gd name="connsiteX15" fmla="*/ 1309611 w 1522514"/>
                <a:gd name="connsiteY15" fmla="*/ 1236458 h 1467029"/>
                <a:gd name="connsiteX16" fmla="*/ 1408671 w 1522514"/>
                <a:gd name="connsiteY16" fmla="*/ 1219313 h 1467029"/>
                <a:gd name="connsiteX17" fmla="*/ 1477251 w 1522514"/>
                <a:gd name="connsiteY17" fmla="*/ 1145018 h 1467029"/>
                <a:gd name="connsiteX18" fmla="*/ 1521066 w 1522514"/>
                <a:gd name="connsiteY18" fmla="*/ 1045958 h 1467029"/>
                <a:gd name="connsiteX19" fmla="*/ 1507731 w 1522514"/>
                <a:gd name="connsiteY19" fmla="*/ 931658 h 1467029"/>
                <a:gd name="connsiteX20" fmla="*/ 1465821 w 1522514"/>
                <a:gd name="connsiteY20" fmla="*/ 861173 h 1467029"/>
                <a:gd name="connsiteX21" fmla="*/ 1357236 w 1522514"/>
                <a:gd name="connsiteY21" fmla="*/ 872603 h 1467029"/>
                <a:gd name="connsiteX22" fmla="*/ 1418196 w 1522514"/>
                <a:gd name="connsiteY22" fmla="*/ 802118 h 1467029"/>
                <a:gd name="connsiteX23" fmla="*/ 1475346 w 1522514"/>
                <a:gd name="connsiteY23" fmla="*/ 440168 h 1467029"/>
                <a:gd name="connsiteX24" fmla="*/ 1395336 w 1522514"/>
                <a:gd name="connsiteY24" fmla="*/ 158228 h 1467029"/>
                <a:gd name="connsiteX25" fmla="*/ 1199121 w 1522514"/>
                <a:gd name="connsiteY25" fmla="*/ 26783 h 1467029"/>
                <a:gd name="connsiteX26" fmla="*/ 1079106 w 1522514"/>
                <a:gd name="connsiteY26" fmla="*/ 59168 h 1467029"/>
                <a:gd name="connsiteX27" fmla="*/ 827646 w 1522514"/>
                <a:gd name="connsiteY27" fmla="*/ 22973 h 1467029"/>
                <a:gd name="connsiteX28" fmla="*/ 389496 w 1522514"/>
                <a:gd name="connsiteY28" fmla="*/ 24878 h 1467029"/>
                <a:gd name="connsiteX29" fmla="*/ 84696 w 1522514"/>
                <a:gd name="connsiteY29" fmla="*/ 333488 h 1467029"/>
                <a:gd name="connsiteX30" fmla="*/ 4686 w 1522514"/>
                <a:gd name="connsiteY30" fmla="*/ 621143 h 1467029"/>
                <a:gd name="connsiteX0" fmla="*/ 4686 w 1522641"/>
                <a:gd name="connsiteY0" fmla="*/ 621143 h 1467029"/>
                <a:gd name="connsiteX1" fmla="*/ 42786 w 1522641"/>
                <a:gd name="connsiteY1" fmla="*/ 788783 h 1467029"/>
                <a:gd name="connsiteX2" fmla="*/ 50406 w 1522641"/>
                <a:gd name="connsiteY2" fmla="*/ 836408 h 1467029"/>
                <a:gd name="connsiteX3" fmla="*/ 6591 w 1522641"/>
                <a:gd name="connsiteY3" fmla="*/ 845933 h 1467029"/>
                <a:gd name="connsiteX4" fmla="*/ 6591 w 1522641"/>
                <a:gd name="connsiteY4" fmla="*/ 948803 h 1467029"/>
                <a:gd name="connsiteX5" fmla="*/ 67551 w 1522641"/>
                <a:gd name="connsiteY5" fmla="*/ 1063103 h 1467029"/>
                <a:gd name="connsiteX6" fmla="*/ 111366 w 1522641"/>
                <a:gd name="connsiteY6" fmla="*/ 1101203 h 1467029"/>
                <a:gd name="connsiteX7" fmla="*/ 96126 w 1522641"/>
                <a:gd name="connsiteY7" fmla="*/ 1223123 h 1467029"/>
                <a:gd name="connsiteX8" fmla="*/ 128511 w 1522641"/>
                <a:gd name="connsiteY8" fmla="*/ 1314563 h 1467029"/>
                <a:gd name="connsiteX9" fmla="*/ 223761 w 1522641"/>
                <a:gd name="connsiteY9" fmla="*/ 1379333 h 1467029"/>
                <a:gd name="connsiteX10" fmla="*/ 406641 w 1522641"/>
                <a:gd name="connsiteY10" fmla="*/ 1436483 h 1467029"/>
                <a:gd name="connsiteX11" fmla="*/ 665721 w 1522641"/>
                <a:gd name="connsiteY11" fmla="*/ 1466963 h 1467029"/>
                <a:gd name="connsiteX12" fmla="*/ 900036 w 1522641"/>
                <a:gd name="connsiteY12" fmla="*/ 1428863 h 1467029"/>
                <a:gd name="connsiteX13" fmla="*/ 1122921 w 1522641"/>
                <a:gd name="connsiteY13" fmla="*/ 1345043 h 1467029"/>
                <a:gd name="connsiteX14" fmla="*/ 1273416 w 1522641"/>
                <a:gd name="connsiteY14" fmla="*/ 1211693 h 1467029"/>
                <a:gd name="connsiteX15" fmla="*/ 1309611 w 1522641"/>
                <a:gd name="connsiteY15" fmla="*/ 1236458 h 1467029"/>
                <a:gd name="connsiteX16" fmla="*/ 1408671 w 1522641"/>
                <a:gd name="connsiteY16" fmla="*/ 1219313 h 1467029"/>
                <a:gd name="connsiteX17" fmla="*/ 1477251 w 1522641"/>
                <a:gd name="connsiteY17" fmla="*/ 1145018 h 1467029"/>
                <a:gd name="connsiteX18" fmla="*/ 1521066 w 1522641"/>
                <a:gd name="connsiteY18" fmla="*/ 1045958 h 1467029"/>
                <a:gd name="connsiteX19" fmla="*/ 1507731 w 1522641"/>
                <a:gd name="connsiteY19" fmla="*/ 931658 h 1467029"/>
                <a:gd name="connsiteX20" fmla="*/ 1458201 w 1522641"/>
                <a:gd name="connsiteY20" fmla="*/ 864983 h 1467029"/>
                <a:gd name="connsiteX21" fmla="*/ 1357236 w 1522641"/>
                <a:gd name="connsiteY21" fmla="*/ 872603 h 1467029"/>
                <a:gd name="connsiteX22" fmla="*/ 1418196 w 1522641"/>
                <a:gd name="connsiteY22" fmla="*/ 802118 h 1467029"/>
                <a:gd name="connsiteX23" fmla="*/ 1475346 w 1522641"/>
                <a:gd name="connsiteY23" fmla="*/ 440168 h 1467029"/>
                <a:gd name="connsiteX24" fmla="*/ 1395336 w 1522641"/>
                <a:gd name="connsiteY24" fmla="*/ 158228 h 1467029"/>
                <a:gd name="connsiteX25" fmla="*/ 1199121 w 1522641"/>
                <a:gd name="connsiteY25" fmla="*/ 26783 h 1467029"/>
                <a:gd name="connsiteX26" fmla="*/ 1079106 w 1522641"/>
                <a:gd name="connsiteY26" fmla="*/ 59168 h 1467029"/>
                <a:gd name="connsiteX27" fmla="*/ 827646 w 1522641"/>
                <a:gd name="connsiteY27" fmla="*/ 22973 h 1467029"/>
                <a:gd name="connsiteX28" fmla="*/ 389496 w 1522641"/>
                <a:gd name="connsiteY28" fmla="*/ 24878 h 1467029"/>
                <a:gd name="connsiteX29" fmla="*/ 84696 w 1522641"/>
                <a:gd name="connsiteY29" fmla="*/ 333488 h 1467029"/>
                <a:gd name="connsiteX30" fmla="*/ 4686 w 1522641"/>
                <a:gd name="connsiteY30" fmla="*/ 621143 h 1467029"/>
                <a:gd name="connsiteX0" fmla="*/ 4686 w 1534839"/>
                <a:gd name="connsiteY0" fmla="*/ 621143 h 1467029"/>
                <a:gd name="connsiteX1" fmla="*/ 42786 w 1534839"/>
                <a:gd name="connsiteY1" fmla="*/ 788783 h 1467029"/>
                <a:gd name="connsiteX2" fmla="*/ 50406 w 1534839"/>
                <a:gd name="connsiteY2" fmla="*/ 836408 h 1467029"/>
                <a:gd name="connsiteX3" fmla="*/ 6591 w 1534839"/>
                <a:gd name="connsiteY3" fmla="*/ 845933 h 1467029"/>
                <a:gd name="connsiteX4" fmla="*/ 6591 w 1534839"/>
                <a:gd name="connsiteY4" fmla="*/ 948803 h 1467029"/>
                <a:gd name="connsiteX5" fmla="*/ 67551 w 1534839"/>
                <a:gd name="connsiteY5" fmla="*/ 1063103 h 1467029"/>
                <a:gd name="connsiteX6" fmla="*/ 111366 w 1534839"/>
                <a:gd name="connsiteY6" fmla="*/ 1101203 h 1467029"/>
                <a:gd name="connsiteX7" fmla="*/ 96126 w 1534839"/>
                <a:gd name="connsiteY7" fmla="*/ 1223123 h 1467029"/>
                <a:gd name="connsiteX8" fmla="*/ 128511 w 1534839"/>
                <a:gd name="connsiteY8" fmla="*/ 1314563 h 1467029"/>
                <a:gd name="connsiteX9" fmla="*/ 223761 w 1534839"/>
                <a:gd name="connsiteY9" fmla="*/ 1379333 h 1467029"/>
                <a:gd name="connsiteX10" fmla="*/ 406641 w 1534839"/>
                <a:gd name="connsiteY10" fmla="*/ 1436483 h 1467029"/>
                <a:gd name="connsiteX11" fmla="*/ 665721 w 1534839"/>
                <a:gd name="connsiteY11" fmla="*/ 1466963 h 1467029"/>
                <a:gd name="connsiteX12" fmla="*/ 900036 w 1534839"/>
                <a:gd name="connsiteY12" fmla="*/ 1428863 h 1467029"/>
                <a:gd name="connsiteX13" fmla="*/ 1122921 w 1534839"/>
                <a:gd name="connsiteY13" fmla="*/ 1345043 h 1467029"/>
                <a:gd name="connsiteX14" fmla="*/ 1273416 w 1534839"/>
                <a:gd name="connsiteY14" fmla="*/ 1211693 h 1467029"/>
                <a:gd name="connsiteX15" fmla="*/ 1309611 w 1534839"/>
                <a:gd name="connsiteY15" fmla="*/ 1236458 h 1467029"/>
                <a:gd name="connsiteX16" fmla="*/ 1408671 w 1534839"/>
                <a:gd name="connsiteY16" fmla="*/ 1219313 h 1467029"/>
                <a:gd name="connsiteX17" fmla="*/ 1477251 w 1534839"/>
                <a:gd name="connsiteY17" fmla="*/ 1145018 h 1467029"/>
                <a:gd name="connsiteX18" fmla="*/ 1521066 w 1534839"/>
                <a:gd name="connsiteY18" fmla="*/ 1045958 h 1467029"/>
                <a:gd name="connsiteX19" fmla="*/ 1530591 w 1534839"/>
                <a:gd name="connsiteY19" fmla="*/ 939278 h 1467029"/>
                <a:gd name="connsiteX20" fmla="*/ 1458201 w 1534839"/>
                <a:gd name="connsiteY20" fmla="*/ 864983 h 1467029"/>
                <a:gd name="connsiteX21" fmla="*/ 1357236 w 1534839"/>
                <a:gd name="connsiteY21" fmla="*/ 872603 h 1467029"/>
                <a:gd name="connsiteX22" fmla="*/ 1418196 w 1534839"/>
                <a:gd name="connsiteY22" fmla="*/ 802118 h 1467029"/>
                <a:gd name="connsiteX23" fmla="*/ 1475346 w 1534839"/>
                <a:gd name="connsiteY23" fmla="*/ 440168 h 1467029"/>
                <a:gd name="connsiteX24" fmla="*/ 1395336 w 1534839"/>
                <a:gd name="connsiteY24" fmla="*/ 158228 h 1467029"/>
                <a:gd name="connsiteX25" fmla="*/ 1199121 w 1534839"/>
                <a:gd name="connsiteY25" fmla="*/ 26783 h 1467029"/>
                <a:gd name="connsiteX26" fmla="*/ 1079106 w 1534839"/>
                <a:gd name="connsiteY26" fmla="*/ 59168 h 1467029"/>
                <a:gd name="connsiteX27" fmla="*/ 827646 w 1534839"/>
                <a:gd name="connsiteY27" fmla="*/ 22973 h 1467029"/>
                <a:gd name="connsiteX28" fmla="*/ 389496 w 1534839"/>
                <a:gd name="connsiteY28" fmla="*/ 24878 h 1467029"/>
                <a:gd name="connsiteX29" fmla="*/ 84696 w 1534839"/>
                <a:gd name="connsiteY29" fmla="*/ 333488 h 1467029"/>
                <a:gd name="connsiteX30" fmla="*/ 4686 w 1534839"/>
                <a:gd name="connsiteY30" fmla="*/ 621143 h 1467029"/>
                <a:gd name="connsiteX0" fmla="*/ 4686 w 1541892"/>
                <a:gd name="connsiteY0" fmla="*/ 621143 h 1467029"/>
                <a:gd name="connsiteX1" fmla="*/ 42786 w 1541892"/>
                <a:gd name="connsiteY1" fmla="*/ 788783 h 1467029"/>
                <a:gd name="connsiteX2" fmla="*/ 50406 w 1541892"/>
                <a:gd name="connsiteY2" fmla="*/ 836408 h 1467029"/>
                <a:gd name="connsiteX3" fmla="*/ 6591 w 1541892"/>
                <a:gd name="connsiteY3" fmla="*/ 845933 h 1467029"/>
                <a:gd name="connsiteX4" fmla="*/ 6591 w 1541892"/>
                <a:gd name="connsiteY4" fmla="*/ 948803 h 1467029"/>
                <a:gd name="connsiteX5" fmla="*/ 67551 w 1541892"/>
                <a:gd name="connsiteY5" fmla="*/ 1063103 h 1467029"/>
                <a:gd name="connsiteX6" fmla="*/ 111366 w 1541892"/>
                <a:gd name="connsiteY6" fmla="*/ 1101203 h 1467029"/>
                <a:gd name="connsiteX7" fmla="*/ 96126 w 1541892"/>
                <a:gd name="connsiteY7" fmla="*/ 1223123 h 1467029"/>
                <a:gd name="connsiteX8" fmla="*/ 128511 w 1541892"/>
                <a:gd name="connsiteY8" fmla="*/ 1314563 h 1467029"/>
                <a:gd name="connsiteX9" fmla="*/ 223761 w 1541892"/>
                <a:gd name="connsiteY9" fmla="*/ 1379333 h 1467029"/>
                <a:gd name="connsiteX10" fmla="*/ 406641 w 1541892"/>
                <a:gd name="connsiteY10" fmla="*/ 1436483 h 1467029"/>
                <a:gd name="connsiteX11" fmla="*/ 665721 w 1541892"/>
                <a:gd name="connsiteY11" fmla="*/ 1466963 h 1467029"/>
                <a:gd name="connsiteX12" fmla="*/ 900036 w 1541892"/>
                <a:gd name="connsiteY12" fmla="*/ 1428863 h 1467029"/>
                <a:gd name="connsiteX13" fmla="*/ 1122921 w 1541892"/>
                <a:gd name="connsiteY13" fmla="*/ 1345043 h 1467029"/>
                <a:gd name="connsiteX14" fmla="*/ 1273416 w 1541892"/>
                <a:gd name="connsiteY14" fmla="*/ 1211693 h 1467029"/>
                <a:gd name="connsiteX15" fmla="*/ 1309611 w 1541892"/>
                <a:gd name="connsiteY15" fmla="*/ 1236458 h 1467029"/>
                <a:gd name="connsiteX16" fmla="*/ 1408671 w 1541892"/>
                <a:gd name="connsiteY16" fmla="*/ 1219313 h 1467029"/>
                <a:gd name="connsiteX17" fmla="*/ 1477251 w 1541892"/>
                <a:gd name="connsiteY17" fmla="*/ 1145018 h 1467029"/>
                <a:gd name="connsiteX18" fmla="*/ 1536306 w 1541892"/>
                <a:gd name="connsiteY18" fmla="*/ 1047863 h 1467029"/>
                <a:gd name="connsiteX19" fmla="*/ 1530591 w 1541892"/>
                <a:gd name="connsiteY19" fmla="*/ 939278 h 1467029"/>
                <a:gd name="connsiteX20" fmla="*/ 1458201 w 1541892"/>
                <a:gd name="connsiteY20" fmla="*/ 864983 h 1467029"/>
                <a:gd name="connsiteX21" fmla="*/ 1357236 w 1541892"/>
                <a:gd name="connsiteY21" fmla="*/ 872603 h 1467029"/>
                <a:gd name="connsiteX22" fmla="*/ 1418196 w 1541892"/>
                <a:gd name="connsiteY22" fmla="*/ 802118 h 1467029"/>
                <a:gd name="connsiteX23" fmla="*/ 1475346 w 1541892"/>
                <a:gd name="connsiteY23" fmla="*/ 440168 h 1467029"/>
                <a:gd name="connsiteX24" fmla="*/ 1395336 w 1541892"/>
                <a:gd name="connsiteY24" fmla="*/ 158228 h 1467029"/>
                <a:gd name="connsiteX25" fmla="*/ 1199121 w 1541892"/>
                <a:gd name="connsiteY25" fmla="*/ 26783 h 1467029"/>
                <a:gd name="connsiteX26" fmla="*/ 1079106 w 1541892"/>
                <a:gd name="connsiteY26" fmla="*/ 59168 h 1467029"/>
                <a:gd name="connsiteX27" fmla="*/ 827646 w 1541892"/>
                <a:gd name="connsiteY27" fmla="*/ 22973 h 1467029"/>
                <a:gd name="connsiteX28" fmla="*/ 389496 w 1541892"/>
                <a:gd name="connsiteY28" fmla="*/ 24878 h 1467029"/>
                <a:gd name="connsiteX29" fmla="*/ 84696 w 1541892"/>
                <a:gd name="connsiteY29" fmla="*/ 333488 h 1467029"/>
                <a:gd name="connsiteX30" fmla="*/ 4686 w 1541892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57236 w 1542707"/>
                <a:gd name="connsiteY21" fmla="*/ 872603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93431 w 1542707"/>
                <a:gd name="connsiteY21" fmla="*/ 866888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93431 w 1542707"/>
                <a:gd name="connsiteY21" fmla="*/ 866888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93431 w 1542707"/>
                <a:gd name="connsiteY21" fmla="*/ 866888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3864 w 1541885"/>
                <a:gd name="connsiteY0" fmla="*/ 621143 h 1467029"/>
                <a:gd name="connsiteX1" fmla="*/ 41964 w 1541885"/>
                <a:gd name="connsiteY1" fmla="*/ 788783 h 1467029"/>
                <a:gd name="connsiteX2" fmla="*/ 34344 w 1541885"/>
                <a:gd name="connsiteY2" fmla="*/ 828788 h 1467029"/>
                <a:gd name="connsiteX3" fmla="*/ 5769 w 1541885"/>
                <a:gd name="connsiteY3" fmla="*/ 845933 h 1467029"/>
                <a:gd name="connsiteX4" fmla="*/ 5769 w 1541885"/>
                <a:gd name="connsiteY4" fmla="*/ 948803 h 1467029"/>
                <a:gd name="connsiteX5" fmla="*/ 66729 w 1541885"/>
                <a:gd name="connsiteY5" fmla="*/ 1063103 h 1467029"/>
                <a:gd name="connsiteX6" fmla="*/ 110544 w 1541885"/>
                <a:gd name="connsiteY6" fmla="*/ 1101203 h 1467029"/>
                <a:gd name="connsiteX7" fmla="*/ 95304 w 1541885"/>
                <a:gd name="connsiteY7" fmla="*/ 1223123 h 1467029"/>
                <a:gd name="connsiteX8" fmla="*/ 127689 w 1541885"/>
                <a:gd name="connsiteY8" fmla="*/ 1314563 h 1467029"/>
                <a:gd name="connsiteX9" fmla="*/ 222939 w 1541885"/>
                <a:gd name="connsiteY9" fmla="*/ 1379333 h 1467029"/>
                <a:gd name="connsiteX10" fmla="*/ 405819 w 1541885"/>
                <a:gd name="connsiteY10" fmla="*/ 1436483 h 1467029"/>
                <a:gd name="connsiteX11" fmla="*/ 664899 w 1541885"/>
                <a:gd name="connsiteY11" fmla="*/ 1466963 h 1467029"/>
                <a:gd name="connsiteX12" fmla="*/ 899214 w 1541885"/>
                <a:gd name="connsiteY12" fmla="*/ 1428863 h 1467029"/>
                <a:gd name="connsiteX13" fmla="*/ 1122099 w 1541885"/>
                <a:gd name="connsiteY13" fmla="*/ 1345043 h 1467029"/>
                <a:gd name="connsiteX14" fmla="*/ 1272594 w 1541885"/>
                <a:gd name="connsiteY14" fmla="*/ 1211693 h 1467029"/>
                <a:gd name="connsiteX15" fmla="*/ 1308789 w 1541885"/>
                <a:gd name="connsiteY15" fmla="*/ 1236458 h 1467029"/>
                <a:gd name="connsiteX16" fmla="*/ 1407849 w 1541885"/>
                <a:gd name="connsiteY16" fmla="*/ 1219313 h 1467029"/>
                <a:gd name="connsiteX17" fmla="*/ 1476429 w 1541885"/>
                <a:gd name="connsiteY17" fmla="*/ 1145018 h 1467029"/>
                <a:gd name="connsiteX18" fmla="*/ 1535484 w 1541885"/>
                <a:gd name="connsiteY18" fmla="*/ 1047863 h 1467029"/>
                <a:gd name="connsiteX19" fmla="*/ 1529769 w 1541885"/>
                <a:gd name="connsiteY19" fmla="*/ 939278 h 1467029"/>
                <a:gd name="connsiteX20" fmla="*/ 1457379 w 1541885"/>
                <a:gd name="connsiteY20" fmla="*/ 864983 h 1467029"/>
                <a:gd name="connsiteX21" fmla="*/ 1392609 w 1541885"/>
                <a:gd name="connsiteY21" fmla="*/ 866888 h 1467029"/>
                <a:gd name="connsiteX22" fmla="*/ 1417374 w 1541885"/>
                <a:gd name="connsiteY22" fmla="*/ 802118 h 1467029"/>
                <a:gd name="connsiteX23" fmla="*/ 1474524 w 1541885"/>
                <a:gd name="connsiteY23" fmla="*/ 440168 h 1467029"/>
                <a:gd name="connsiteX24" fmla="*/ 1394514 w 1541885"/>
                <a:gd name="connsiteY24" fmla="*/ 158228 h 1467029"/>
                <a:gd name="connsiteX25" fmla="*/ 1198299 w 1541885"/>
                <a:gd name="connsiteY25" fmla="*/ 26783 h 1467029"/>
                <a:gd name="connsiteX26" fmla="*/ 1078284 w 1541885"/>
                <a:gd name="connsiteY26" fmla="*/ 59168 h 1467029"/>
                <a:gd name="connsiteX27" fmla="*/ 826824 w 1541885"/>
                <a:gd name="connsiteY27" fmla="*/ 22973 h 1467029"/>
                <a:gd name="connsiteX28" fmla="*/ 388674 w 1541885"/>
                <a:gd name="connsiteY28" fmla="*/ 24878 h 1467029"/>
                <a:gd name="connsiteX29" fmla="*/ 83874 w 1541885"/>
                <a:gd name="connsiteY29" fmla="*/ 333488 h 1467029"/>
                <a:gd name="connsiteX30" fmla="*/ 3864 w 1541885"/>
                <a:gd name="connsiteY30" fmla="*/ 621143 h 1467029"/>
                <a:gd name="connsiteX0" fmla="*/ 3864 w 1541885"/>
                <a:gd name="connsiteY0" fmla="*/ 619055 h 1464941"/>
                <a:gd name="connsiteX1" fmla="*/ 41964 w 1541885"/>
                <a:gd name="connsiteY1" fmla="*/ 786695 h 1464941"/>
                <a:gd name="connsiteX2" fmla="*/ 34344 w 1541885"/>
                <a:gd name="connsiteY2" fmla="*/ 826700 h 1464941"/>
                <a:gd name="connsiteX3" fmla="*/ 5769 w 1541885"/>
                <a:gd name="connsiteY3" fmla="*/ 843845 h 1464941"/>
                <a:gd name="connsiteX4" fmla="*/ 5769 w 1541885"/>
                <a:gd name="connsiteY4" fmla="*/ 946715 h 1464941"/>
                <a:gd name="connsiteX5" fmla="*/ 66729 w 1541885"/>
                <a:gd name="connsiteY5" fmla="*/ 1061015 h 1464941"/>
                <a:gd name="connsiteX6" fmla="*/ 110544 w 1541885"/>
                <a:gd name="connsiteY6" fmla="*/ 1099115 h 1464941"/>
                <a:gd name="connsiteX7" fmla="*/ 95304 w 1541885"/>
                <a:gd name="connsiteY7" fmla="*/ 1221035 h 1464941"/>
                <a:gd name="connsiteX8" fmla="*/ 127689 w 1541885"/>
                <a:gd name="connsiteY8" fmla="*/ 1312475 h 1464941"/>
                <a:gd name="connsiteX9" fmla="*/ 222939 w 1541885"/>
                <a:gd name="connsiteY9" fmla="*/ 1377245 h 1464941"/>
                <a:gd name="connsiteX10" fmla="*/ 405819 w 1541885"/>
                <a:gd name="connsiteY10" fmla="*/ 1434395 h 1464941"/>
                <a:gd name="connsiteX11" fmla="*/ 664899 w 1541885"/>
                <a:gd name="connsiteY11" fmla="*/ 1464875 h 1464941"/>
                <a:gd name="connsiteX12" fmla="*/ 899214 w 1541885"/>
                <a:gd name="connsiteY12" fmla="*/ 1426775 h 1464941"/>
                <a:gd name="connsiteX13" fmla="*/ 1122099 w 1541885"/>
                <a:gd name="connsiteY13" fmla="*/ 1342955 h 1464941"/>
                <a:gd name="connsiteX14" fmla="*/ 1272594 w 1541885"/>
                <a:gd name="connsiteY14" fmla="*/ 1209605 h 1464941"/>
                <a:gd name="connsiteX15" fmla="*/ 1308789 w 1541885"/>
                <a:gd name="connsiteY15" fmla="*/ 1234370 h 1464941"/>
                <a:gd name="connsiteX16" fmla="*/ 1407849 w 1541885"/>
                <a:gd name="connsiteY16" fmla="*/ 1217225 h 1464941"/>
                <a:gd name="connsiteX17" fmla="*/ 1476429 w 1541885"/>
                <a:gd name="connsiteY17" fmla="*/ 1142930 h 1464941"/>
                <a:gd name="connsiteX18" fmla="*/ 1535484 w 1541885"/>
                <a:gd name="connsiteY18" fmla="*/ 1045775 h 1464941"/>
                <a:gd name="connsiteX19" fmla="*/ 1529769 w 1541885"/>
                <a:gd name="connsiteY19" fmla="*/ 937190 h 1464941"/>
                <a:gd name="connsiteX20" fmla="*/ 1457379 w 1541885"/>
                <a:gd name="connsiteY20" fmla="*/ 862895 h 1464941"/>
                <a:gd name="connsiteX21" fmla="*/ 1392609 w 1541885"/>
                <a:gd name="connsiteY21" fmla="*/ 864800 h 1464941"/>
                <a:gd name="connsiteX22" fmla="*/ 1417374 w 1541885"/>
                <a:gd name="connsiteY22" fmla="*/ 800030 h 1464941"/>
                <a:gd name="connsiteX23" fmla="*/ 1474524 w 1541885"/>
                <a:gd name="connsiteY23" fmla="*/ 438080 h 1464941"/>
                <a:gd name="connsiteX24" fmla="*/ 1394514 w 1541885"/>
                <a:gd name="connsiteY24" fmla="*/ 156140 h 1464941"/>
                <a:gd name="connsiteX25" fmla="*/ 1198299 w 1541885"/>
                <a:gd name="connsiteY25" fmla="*/ 24695 h 1464941"/>
                <a:gd name="connsiteX26" fmla="*/ 1051614 w 1541885"/>
                <a:gd name="connsiteY26" fmla="*/ 3740 h 1464941"/>
                <a:gd name="connsiteX27" fmla="*/ 826824 w 1541885"/>
                <a:gd name="connsiteY27" fmla="*/ 20885 h 1464941"/>
                <a:gd name="connsiteX28" fmla="*/ 388674 w 1541885"/>
                <a:gd name="connsiteY28" fmla="*/ 22790 h 1464941"/>
                <a:gd name="connsiteX29" fmla="*/ 83874 w 1541885"/>
                <a:gd name="connsiteY29" fmla="*/ 331400 h 1464941"/>
                <a:gd name="connsiteX30" fmla="*/ 3864 w 1541885"/>
                <a:gd name="connsiteY30" fmla="*/ 619055 h 1464941"/>
                <a:gd name="connsiteX0" fmla="*/ 3864 w 1541885"/>
                <a:gd name="connsiteY0" fmla="*/ 646071 h 1491957"/>
                <a:gd name="connsiteX1" fmla="*/ 41964 w 1541885"/>
                <a:gd name="connsiteY1" fmla="*/ 813711 h 1491957"/>
                <a:gd name="connsiteX2" fmla="*/ 34344 w 1541885"/>
                <a:gd name="connsiteY2" fmla="*/ 853716 h 1491957"/>
                <a:gd name="connsiteX3" fmla="*/ 5769 w 1541885"/>
                <a:gd name="connsiteY3" fmla="*/ 870861 h 1491957"/>
                <a:gd name="connsiteX4" fmla="*/ 5769 w 1541885"/>
                <a:gd name="connsiteY4" fmla="*/ 973731 h 1491957"/>
                <a:gd name="connsiteX5" fmla="*/ 66729 w 1541885"/>
                <a:gd name="connsiteY5" fmla="*/ 1088031 h 1491957"/>
                <a:gd name="connsiteX6" fmla="*/ 110544 w 1541885"/>
                <a:gd name="connsiteY6" fmla="*/ 1126131 h 1491957"/>
                <a:gd name="connsiteX7" fmla="*/ 95304 w 1541885"/>
                <a:gd name="connsiteY7" fmla="*/ 1248051 h 1491957"/>
                <a:gd name="connsiteX8" fmla="*/ 127689 w 1541885"/>
                <a:gd name="connsiteY8" fmla="*/ 1339491 h 1491957"/>
                <a:gd name="connsiteX9" fmla="*/ 222939 w 1541885"/>
                <a:gd name="connsiteY9" fmla="*/ 1404261 h 1491957"/>
                <a:gd name="connsiteX10" fmla="*/ 405819 w 1541885"/>
                <a:gd name="connsiteY10" fmla="*/ 1461411 h 1491957"/>
                <a:gd name="connsiteX11" fmla="*/ 664899 w 1541885"/>
                <a:gd name="connsiteY11" fmla="*/ 1491891 h 1491957"/>
                <a:gd name="connsiteX12" fmla="*/ 899214 w 1541885"/>
                <a:gd name="connsiteY12" fmla="*/ 1453791 h 1491957"/>
                <a:gd name="connsiteX13" fmla="*/ 1122099 w 1541885"/>
                <a:gd name="connsiteY13" fmla="*/ 1369971 h 1491957"/>
                <a:gd name="connsiteX14" fmla="*/ 1272594 w 1541885"/>
                <a:gd name="connsiteY14" fmla="*/ 1236621 h 1491957"/>
                <a:gd name="connsiteX15" fmla="*/ 1308789 w 1541885"/>
                <a:gd name="connsiteY15" fmla="*/ 1261386 h 1491957"/>
                <a:gd name="connsiteX16" fmla="*/ 1407849 w 1541885"/>
                <a:gd name="connsiteY16" fmla="*/ 1244241 h 1491957"/>
                <a:gd name="connsiteX17" fmla="*/ 1476429 w 1541885"/>
                <a:gd name="connsiteY17" fmla="*/ 1169946 h 1491957"/>
                <a:gd name="connsiteX18" fmla="*/ 1535484 w 1541885"/>
                <a:gd name="connsiteY18" fmla="*/ 1072791 h 1491957"/>
                <a:gd name="connsiteX19" fmla="*/ 1529769 w 1541885"/>
                <a:gd name="connsiteY19" fmla="*/ 964206 h 1491957"/>
                <a:gd name="connsiteX20" fmla="*/ 1457379 w 1541885"/>
                <a:gd name="connsiteY20" fmla="*/ 889911 h 1491957"/>
                <a:gd name="connsiteX21" fmla="*/ 1392609 w 1541885"/>
                <a:gd name="connsiteY21" fmla="*/ 891816 h 1491957"/>
                <a:gd name="connsiteX22" fmla="*/ 1417374 w 1541885"/>
                <a:gd name="connsiteY22" fmla="*/ 827046 h 1491957"/>
                <a:gd name="connsiteX23" fmla="*/ 1474524 w 1541885"/>
                <a:gd name="connsiteY23" fmla="*/ 465096 h 1491957"/>
                <a:gd name="connsiteX24" fmla="*/ 1394514 w 1541885"/>
                <a:gd name="connsiteY24" fmla="*/ 183156 h 1491957"/>
                <a:gd name="connsiteX25" fmla="*/ 1198299 w 1541885"/>
                <a:gd name="connsiteY25" fmla="*/ 51711 h 1491957"/>
                <a:gd name="connsiteX26" fmla="*/ 1051614 w 1541885"/>
                <a:gd name="connsiteY26" fmla="*/ 30756 h 1491957"/>
                <a:gd name="connsiteX27" fmla="*/ 819204 w 1541885"/>
                <a:gd name="connsiteY27" fmla="*/ 276 h 1491957"/>
                <a:gd name="connsiteX28" fmla="*/ 388674 w 1541885"/>
                <a:gd name="connsiteY28" fmla="*/ 49806 h 1491957"/>
                <a:gd name="connsiteX29" fmla="*/ 83874 w 1541885"/>
                <a:gd name="connsiteY29" fmla="*/ 358416 h 1491957"/>
                <a:gd name="connsiteX30" fmla="*/ 3864 w 1541885"/>
                <a:gd name="connsiteY30" fmla="*/ 646071 h 1491957"/>
                <a:gd name="connsiteX0" fmla="*/ 3864 w 1541885"/>
                <a:gd name="connsiteY0" fmla="*/ 646616 h 1492502"/>
                <a:gd name="connsiteX1" fmla="*/ 41964 w 1541885"/>
                <a:gd name="connsiteY1" fmla="*/ 814256 h 1492502"/>
                <a:gd name="connsiteX2" fmla="*/ 34344 w 1541885"/>
                <a:gd name="connsiteY2" fmla="*/ 854261 h 1492502"/>
                <a:gd name="connsiteX3" fmla="*/ 5769 w 1541885"/>
                <a:gd name="connsiteY3" fmla="*/ 871406 h 1492502"/>
                <a:gd name="connsiteX4" fmla="*/ 5769 w 1541885"/>
                <a:gd name="connsiteY4" fmla="*/ 974276 h 1492502"/>
                <a:gd name="connsiteX5" fmla="*/ 66729 w 1541885"/>
                <a:gd name="connsiteY5" fmla="*/ 1088576 h 1492502"/>
                <a:gd name="connsiteX6" fmla="*/ 110544 w 1541885"/>
                <a:gd name="connsiteY6" fmla="*/ 1126676 h 1492502"/>
                <a:gd name="connsiteX7" fmla="*/ 95304 w 1541885"/>
                <a:gd name="connsiteY7" fmla="*/ 1248596 h 1492502"/>
                <a:gd name="connsiteX8" fmla="*/ 127689 w 1541885"/>
                <a:gd name="connsiteY8" fmla="*/ 1340036 h 1492502"/>
                <a:gd name="connsiteX9" fmla="*/ 222939 w 1541885"/>
                <a:gd name="connsiteY9" fmla="*/ 1404806 h 1492502"/>
                <a:gd name="connsiteX10" fmla="*/ 405819 w 1541885"/>
                <a:gd name="connsiteY10" fmla="*/ 1461956 h 1492502"/>
                <a:gd name="connsiteX11" fmla="*/ 664899 w 1541885"/>
                <a:gd name="connsiteY11" fmla="*/ 1492436 h 1492502"/>
                <a:gd name="connsiteX12" fmla="*/ 899214 w 1541885"/>
                <a:gd name="connsiteY12" fmla="*/ 1454336 h 1492502"/>
                <a:gd name="connsiteX13" fmla="*/ 1122099 w 1541885"/>
                <a:gd name="connsiteY13" fmla="*/ 1370516 h 1492502"/>
                <a:gd name="connsiteX14" fmla="*/ 1272594 w 1541885"/>
                <a:gd name="connsiteY14" fmla="*/ 1237166 h 1492502"/>
                <a:gd name="connsiteX15" fmla="*/ 1308789 w 1541885"/>
                <a:gd name="connsiteY15" fmla="*/ 1261931 h 1492502"/>
                <a:gd name="connsiteX16" fmla="*/ 1407849 w 1541885"/>
                <a:gd name="connsiteY16" fmla="*/ 1244786 h 1492502"/>
                <a:gd name="connsiteX17" fmla="*/ 1476429 w 1541885"/>
                <a:gd name="connsiteY17" fmla="*/ 1170491 h 1492502"/>
                <a:gd name="connsiteX18" fmla="*/ 1535484 w 1541885"/>
                <a:gd name="connsiteY18" fmla="*/ 1073336 h 1492502"/>
                <a:gd name="connsiteX19" fmla="*/ 1529769 w 1541885"/>
                <a:gd name="connsiteY19" fmla="*/ 964751 h 1492502"/>
                <a:gd name="connsiteX20" fmla="*/ 1457379 w 1541885"/>
                <a:gd name="connsiteY20" fmla="*/ 890456 h 1492502"/>
                <a:gd name="connsiteX21" fmla="*/ 1392609 w 1541885"/>
                <a:gd name="connsiteY21" fmla="*/ 892361 h 1492502"/>
                <a:gd name="connsiteX22" fmla="*/ 1417374 w 1541885"/>
                <a:gd name="connsiteY22" fmla="*/ 827591 h 1492502"/>
                <a:gd name="connsiteX23" fmla="*/ 1474524 w 1541885"/>
                <a:gd name="connsiteY23" fmla="*/ 465641 h 1492502"/>
                <a:gd name="connsiteX24" fmla="*/ 1394514 w 1541885"/>
                <a:gd name="connsiteY24" fmla="*/ 183701 h 1492502"/>
                <a:gd name="connsiteX25" fmla="*/ 1198299 w 1541885"/>
                <a:gd name="connsiteY25" fmla="*/ 52256 h 1492502"/>
                <a:gd name="connsiteX26" fmla="*/ 1051614 w 1541885"/>
                <a:gd name="connsiteY26" fmla="*/ 21776 h 1492502"/>
                <a:gd name="connsiteX27" fmla="*/ 819204 w 1541885"/>
                <a:gd name="connsiteY27" fmla="*/ 821 h 1492502"/>
                <a:gd name="connsiteX28" fmla="*/ 388674 w 1541885"/>
                <a:gd name="connsiteY28" fmla="*/ 50351 h 1492502"/>
                <a:gd name="connsiteX29" fmla="*/ 83874 w 1541885"/>
                <a:gd name="connsiteY29" fmla="*/ 358961 h 1492502"/>
                <a:gd name="connsiteX30" fmla="*/ 3864 w 1541885"/>
                <a:gd name="connsiteY30" fmla="*/ 646616 h 1492502"/>
                <a:gd name="connsiteX0" fmla="*/ 3864 w 1541885"/>
                <a:gd name="connsiteY0" fmla="*/ 647250 h 1493136"/>
                <a:gd name="connsiteX1" fmla="*/ 41964 w 1541885"/>
                <a:gd name="connsiteY1" fmla="*/ 814890 h 1493136"/>
                <a:gd name="connsiteX2" fmla="*/ 34344 w 1541885"/>
                <a:gd name="connsiteY2" fmla="*/ 854895 h 1493136"/>
                <a:gd name="connsiteX3" fmla="*/ 5769 w 1541885"/>
                <a:gd name="connsiteY3" fmla="*/ 872040 h 1493136"/>
                <a:gd name="connsiteX4" fmla="*/ 5769 w 1541885"/>
                <a:gd name="connsiteY4" fmla="*/ 974910 h 1493136"/>
                <a:gd name="connsiteX5" fmla="*/ 66729 w 1541885"/>
                <a:gd name="connsiteY5" fmla="*/ 1089210 h 1493136"/>
                <a:gd name="connsiteX6" fmla="*/ 110544 w 1541885"/>
                <a:gd name="connsiteY6" fmla="*/ 1127310 h 1493136"/>
                <a:gd name="connsiteX7" fmla="*/ 95304 w 1541885"/>
                <a:gd name="connsiteY7" fmla="*/ 1249230 h 1493136"/>
                <a:gd name="connsiteX8" fmla="*/ 127689 w 1541885"/>
                <a:gd name="connsiteY8" fmla="*/ 1340670 h 1493136"/>
                <a:gd name="connsiteX9" fmla="*/ 222939 w 1541885"/>
                <a:gd name="connsiteY9" fmla="*/ 1405440 h 1493136"/>
                <a:gd name="connsiteX10" fmla="*/ 405819 w 1541885"/>
                <a:gd name="connsiteY10" fmla="*/ 1462590 h 1493136"/>
                <a:gd name="connsiteX11" fmla="*/ 664899 w 1541885"/>
                <a:gd name="connsiteY11" fmla="*/ 1493070 h 1493136"/>
                <a:gd name="connsiteX12" fmla="*/ 899214 w 1541885"/>
                <a:gd name="connsiteY12" fmla="*/ 1454970 h 1493136"/>
                <a:gd name="connsiteX13" fmla="*/ 1122099 w 1541885"/>
                <a:gd name="connsiteY13" fmla="*/ 1371150 h 1493136"/>
                <a:gd name="connsiteX14" fmla="*/ 1272594 w 1541885"/>
                <a:gd name="connsiteY14" fmla="*/ 1237800 h 1493136"/>
                <a:gd name="connsiteX15" fmla="*/ 1308789 w 1541885"/>
                <a:gd name="connsiteY15" fmla="*/ 1262565 h 1493136"/>
                <a:gd name="connsiteX16" fmla="*/ 1407849 w 1541885"/>
                <a:gd name="connsiteY16" fmla="*/ 1245420 h 1493136"/>
                <a:gd name="connsiteX17" fmla="*/ 1476429 w 1541885"/>
                <a:gd name="connsiteY17" fmla="*/ 1171125 h 1493136"/>
                <a:gd name="connsiteX18" fmla="*/ 1535484 w 1541885"/>
                <a:gd name="connsiteY18" fmla="*/ 1073970 h 1493136"/>
                <a:gd name="connsiteX19" fmla="*/ 1529769 w 1541885"/>
                <a:gd name="connsiteY19" fmla="*/ 965385 h 1493136"/>
                <a:gd name="connsiteX20" fmla="*/ 1457379 w 1541885"/>
                <a:gd name="connsiteY20" fmla="*/ 891090 h 1493136"/>
                <a:gd name="connsiteX21" fmla="*/ 1392609 w 1541885"/>
                <a:gd name="connsiteY21" fmla="*/ 892995 h 1493136"/>
                <a:gd name="connsiteX22" fmla="*/ 1417374 w 1541885"/>
                <a:gd name="connsiteY22" fmla="*/ 828225 h 1493136"/>
                <a:gd name="connsiteX23" fmla="*/ 1474524 w 1541885"/>
                <a:gd name="connsiteY23" fmla="*/ 466275 h 1493136"/>
                <a:gd name="connsiteX24" fmla="*/ 1394514 w 1541885"/>
                <a:gd name="connsiteY24" fmla="*/ 184335 h 1493136"/>
                <a:gd name="connsiteX25" fmla="*/ 1198299 w 1541885"/>
                <a:gd name="connsiteY25" fmla="*/ 52890 h 1493136"/>
                <a:gd name="connsiteX26" fmla="*/ 1055424 w 1541885"/>
                <a:gd name="connsiteY26" fmla="*/ 16695 h 1493136"/>
                <a:gd name="connsiteX27" fmla="*/ 819204 w 1541885"/>
                <a:gd name="connsiteY27" fmla="*/ 1455 h 1493136"/>
                <a:gd name="connsiteX28" fmla="*/ 388674 w 1541885"/>
                <a:gd name="connsiteY28" fmla="*/ 50985 h 1493136"/>
                <a:gd name="connsiteX29" fmla="*/ 83874 w 1541885"/>
                <a:gd name="connsiteY29" fmla="*/ 359595 h 1493136"/>
                <a:gd name="connsiteX30" fmla="*/ 3864 w 1541885"/>
                <a:gd name="connsiteY30" fmla="*/ 647250 h 1493136"/>
                <a:gd name="connsiteX0" fmla="*/ 3864 w 1541885"/>
                <a:gd name="connsiteY0" fmla="*/ 647354 h 1493240"/>
                <a:gd name="connsiteX1" fmla="*/ 41964 w 1541885"/>
                <a:gd name="connsiteY1" fmla="*/ 814994 h 1493240"/>
                <a:gd name="connsiteX2" fmla="*/ 34344 w 1541885"/>
                <a:gd name="connsiteY2" fmla="*/ 854999 h 1493240"/>
                <a:gd name="connsiteX3" fmla="*/ 5769 w 1541885"/>
                <a:gd name="connsiteY3" fmla="*/ 872144 h 1493240"/>
                <a:gd name="connsiteX4" fmla="*/ 5769 w 1541885"/>
                <a:gd name="connsiteY4" fmla="*/ 975014 h 1493240"/>
                <a:gd name="connsiteX5" fmla="*/ 66729 w 1541885"/>
                <a:gd name="connsiteY5" fmla="*/ 1089314 h 1493240"/>
                <a:gd name="connsiteX6" fmla="*/ 110544 w 1541885"/>
                <a:gd name="connsiteY6" fmla="*/ 1127414 h 1493240"/>
                <a:gd name="connsiteX7" fmla="*/ 95304 w 1541885"/>
                <a:gd name="connsiteY7" fmla="*/ 1249334 h 1493240"/>
                <a:gd name="connsiteX8" fmla="*/ 127689 w 1541885"/>
                <a:gd name="connsiteY8" fmla="*/ 1340774 h 1493240"/>
                <a:gd name="connsiteX9" fmla="*/ 222939 w 1541885"/>
                <a:gd name="connsiteY9" fmla="*/ 1405544 h 1493240"/>
                <a:gd name="connsiteX10" fmla="*/ 405819 w 1541885"/>
                <a:gd name="connsiteY10" fmla="*/ 1462694 h 1493240"/>
                <a:gd name="connsiteX11" fmla="*/ 664899 w 1541885"/>
                <a:gd name="connsiteY11" fmla="*/ 1493174 h 1493240"/>
                <a:gd name="connsiteX12" fmla="*/ 899214 w 1541885"/>
                <a:gd name="connsiteY12" fmla="*/ 1455074 h 1493240"/>
                <a:gd name="connsiteX13" fmla="*/ 1122099 w 1541885"/>
                <a:gd name="connsiteY13" fmla="*/ 1371254 h 1493240"/>
                <a:gd name="connsiteX14" fmla="*/ 1272594 w 1541885"/>
                <a:gd name="connsiteY14" fmla="*/ 1237904 h 1493240"/>
                <a:gd name="connsiteX15" fmla="*/ 1308789 w 1541885"/>
                <a:gd name="connsiteY15" fmla="*/ 1262669 h 1493240"/>
                <a:gd name="connsiteX16" fmla="*/ 1407849 w 1541885"/>
                <a:gd name="connsiteY16" fmla="*/ 1245524 h 1493240"/>
                <a:gd name="connsiteX17" fmla="*/ 1476429 w 1541885"/>
                <a:gd name="connsiteY17" fmla="*/ 1171229 h 1493240"/>
                <a:gd name="connsiteX18" fmla="*/ 1535484 w 1541885"/>
                <a:gd name="connsiteY18" fmla="*/ 1074074 h 1493240"/>
                <a:gd name="connsiteX19" fmla="*/ 1529769 w 1541885"/>
                <a:gd name="connsiteY19" fmla="*/ 965489 h 1493240"/>
                <a:gd name="connsiteX20" fmla="*/ 1457379 w 1541885"/>
                <a:gd name="connsiteY20" fmla="*/ 891194 h 1493240"/>
                <a:gd name="connsiteX21" fmla="*/ 1392609 w 1541885"/>
                <a:gd name="connsiteY21" fmla="*/ 893099 h 1493240"/>
                <a:gd name="connsiteX22" fmla="*/ 1417374 w 1541885"/>
                <a:gd name="connsiteY22" fmla="*/ 828329 h 1493240"/>
                <a:gd name="connsiteX23" fmla="*/ 1474524 w 1541885"/>
                <a:gd name="connsiteY23" fmla="*/ 466379 h 1493240"/>
                <a:gd name="connsiteX24" fmla="*/ 1394514 w 1541885"/>
                <a:gd name="connsiteY24" fmla="*/ 184439 h 1493240"/>
                <a:gd name="connsiteX25" fmla="*/ 1234494 w 1541885"/>
                <a:gd name="connsiteY25" fmla="*/ 60614 h 1493240"/>
                <a:gd name="connsiteX26" fmla="*/ 1055424 w 1541885"/>
                <a:gd name="connsiteY26" fmla="*/ 16799 h 1493240"/>
                <a:gd name="connsiteX27" fmla="*/ 819204 w 1541885"/>
                <a:gd name="connsiteY27" fmla="*/ 1559 h 1493240"/>
                <a:gd name="connsiteX28" fmla="*/ 388674 w 1541885"/>
                <a:gd name="connsiteY28" fmla="*/ 51089 h 1493240"/>
                <a:gd name="connsiteX29" fmla="*/ 83874 w 1541885"/>
                <a:gd name="connsiteY29" fmla="*/ 359699 h 1493240"/>
                <a:gd name="connsiteX30" fmla="*/ 3864 w 1541885"/>
                <a:gd name="connsiteY30" fmla="*/ 647354 h 1493240"/>
                <a:gd name="connsiteX0" fmla="*/ 3864 w 1541885"/>
                <a:gd name="connsiteY0" fmla="*/ 660052 h 1505938"/>
                <a:gd name="connsiteX1" fmla="*/ 41964 w 1541885"/>
                <a:gd name="connsiteY1" fmla="*/ 827692 h 1505938"/>
                <a:gd name="connsiteX2" fmla="*/ 34344 w 1541885"/>
                <a:gd name="connsiteY2" fmla="*/ 867697 h 1505938"/>
                <a:gd name="connsiteX3" fmla="*/ 5769 w 1541885"/>
                <a:gd name="connsiteY3" fmla="*/ 884842 h 1505938"/>
                <a:gd name="connsiteX4" fmla="*/ 5769 w 1541885"/>
                <a:gd name="connsiteY4" fmla="*/ 987712 h 1505938"/>
                <a:gd name="connsiteX5" fmla="*/ 66729 w 1541885"/>
                <a:gd name="connsiteY5" fmla="*/ 1102012 h 1505938"/>
                <a:gd name="connsiteX6" fmla="*/ 110544 w 1541885"/>
                <a:gd name="connsiteY6" fmla="*/ 1140112 h 1505938"/>
                <a:gd name="connsiteX7" fmla="*/ 95304 w 1541885"/>
                <a:gd name="connsiteY7" fmla="*/ 1262032 h 1505938"/>
                <a:gd name="connsiteX8" fmla="*/ 127689 w 1541885"/>
                <a:gd name="connsiteY8" fmla="*/ 1353472 h 1505938"/>
                <a:gd name="connsiteX9" fmla="*/ 222939 w 1541885"/>
                <a:gd name="connsiteY9" fmla="*/ 1418242 h 1505938"/>
                <a:gd name="connsiteX10" fmla="*/ 405819 w 1541885"/>
                <a:gd name="connsiteY10" fmla="*/ 1475392 h 1505938"/>
                <a:gd name="connsiteX11" fmla="*/ 664899 w 1541885"/>
                <a:gd name="connsiteY11" fmla="*/ 1505872 h 1505938"/>
                <a:gd name="connsiteX12" fmla="*/ 899214 w 1541885"/>
                <a:gd name="connsiteY12" fmla="*/ 1467772 h 1505938"/>
                <a:gd name="connsiteX13" fmla="*/ 1122099 w 1541885"/>
                <a:gd name="connsiteY13" fmla="*/ 1383952 h 1505938"/>
                <a:gd name="connsiteX14" fmla="*/ 1272594 w 1541885"/>
                <a:gd name="connsiteY14" fmla="*/ 1250602 h 1505938"/>
                <a:gd name="connsiteX15" fmla="*/ 1308789 w 1541885"/>
                <a:gd name="connsiteY15" fmla="*/ 1275367 h 1505938"/>
                <a:gd name="connsiteX16" fmla="*/ 1407849 w 1541885"/>
                <a:gd name="connsiteY16" fmla="*/ 1258222 h 1505938"/>
                <a:gd name="connsiteX17" fmla="*/ 1476429 w 1541885"/>
                <a:gd name="connsiteY17" fmla="*/ 1183927 h 1505938"/>
                <a:gd name="connsiteX18" fmla="*/ 1535484 w 1541885"/>
                <a:gd name="connsiteY18" fmla="*/ 1086772 h 1505938"/>
                <a:gd name="connsiteX19" fmla="*/ 1529769 w 1541885"/>
                <a:gd name="connsiteY19" fmla="*/ 978187 h 1505938"/>
                <a:gd name="connsiteX20" fmla="*/ 1457379 w 1541885"/>
                <a:gd name="connsiteY20" fmla="*/ 903892 h 1505938"/>
                <a:gd name="connsiteX21" fmla="*/ 1392609 w 1541885"/>
                <a:gd name="connsiteY21" fmla="*/ 905797 h 1505938"/>
                <a:gd name="connsiteX22" fmla="*/ 1417374 w 1541885"/>
                <a:gd name="connsiteY22" fmla="*/ 841027 h 1505938"/>
                <a:gd name="connsiteX23" fmla="*/ 1474524 w 1541885"/>
                <a:gd name="connsiteY23" fmla="*/ 479077 h 1505938"/>
                <a:gd name="connsiteX24" fmla="*/ 1394514 w 1541885"/>
                <a:gd name="connsiteY24" fmla="*/ 197137 h 1505938"/>
                <a:gd name="connsiteX25" fmla="*/ 1234494 w 1541885"/>
                <a:gd name="connsiteY25" fmla="*/ 73312 h 1505938"/>
                <a:gd name="connsiteX26" fmla="*/ 1055424 w 1541885"/>
                <a:gd name="connsiteY26" fmla="*/ 29497 h 1505938"/>
                <a:gd name="connsiteX27" fmla="*/ 784914 w 1541885"/>
                <a:gd name="connsiteY27" fmla="*/ 922 h 1505938"/>
                <a:gd name="connsiteX28" fmla="*/ 388674 w 1541885"/>
                <a:gd name="connsiteY28" fmla="*/ 63787 h 1505938"/>
                <a:gd name="connsiteX29" fmla="*/ 83874 w 1541885"/>
                <a:gd name="connsiteY29" fmla="*/ 372397 h 1505938"/>
                <a:gd name="connsiteX30" fmla="*/ 3864 w 1541885"/>
                <a:gd name="connsiteY30" fmla="*/ 660052 h 1505938"/>
                <a:gd name="connsiteX0" fmla="*/ 3864 w 1541885"/>
                <a:gd name="connsiteY0" fmla="*/ 660052 h 1505938"/>
                <a:gd name="connsiteX1" fmla="*/ 41964 w 1541885"/>
                <a:gd name="connsiteY1" fmla="*/ 827692 h 1505938"/>
                <a:gd name="connsiteX2" fmla="*/ 34344 w 1541885"/>
                <a:gd name="connsiteY2" fmla="*/ 867697 h 1505938"/>
                <a:gd name="connsiteX3" fmla="*/ 5769 w 1541885"/>
                <a:gd name="connsiteY3" fmla="*/ 884842 h 1505938"/>
                <a:gd name="connsiteX4" fmla="*/ 5769 w 1541885"/>
                <a:gd name="connsiteY4" fmla="*/ 987712 h 1505938"/>
                <a:gd name="connsiteX5" fmla="*/ 66729 w 1541885"/>
                <a:gd name="connsiteY5" fmla="*/ 1102012 h 1505938"/>
                <a:gd name="connsiteX6" fmla="*/ 110544 w 1541885"/>
                <a:gd name="connsiteY6" fmla="*/ 1140112 h 1505938"/>
                <a:gd name="connsiteX7" fmla="*/ 95304 w 1541885"/>
                <a:gd name="connsiteY7" fmla="*/ 1262032 h 1505938"/>
                <a:gd name="connsiteX8" fmla="*/ 127689 w 1541885"/>
                <a:gd name="connsiteY8" fmla="*/ 1353472 h 1505938"/>
                <a:gd name="connsiteX9" fmla="*/ 222939 w 1541885"/>
                <a:gd name="connsiteY9" fmla="*/ 1418242 h 1505938"/>
                <a:gd name="connsiteX10" fmla="*/ 405819 w 1541885"/>
                <a:gd name="connsiteY10" fmla="*/ 1475392 h 1505938"/>
                <a:gd name="connsiteX11" fmla="*/ 664899 w 1541885"/>
                <a:gd name="connsiteY11" fmla="*/ 1505872 h 1505938"/>
                <a:gd name="connsiteX12" fmla="*/ 899214 w 1541885"/>
                <a:gd name="connsiteY12" fmla="*/ 1467772 h 1505938"/>
                <a:gd name="connsiteX13" fmla="*/ 1122099 w 1541885"/>
                <a:gd name="connsiteY13" fmla="*/ 1383952 h 1505938"/>
                <a:gd name="connsiteX14" fmla="*/ 1272594 w 1541885"/>
                <a:gd name="connsiteY14" fmla="*/ 1250602 h 1505938"/>
                <a:gd name="connsiteX15" fmla="*/ 1308789 w 1541885"/>
                <a:gd name="connsiteY15" fmla="*/ 1275367 h 1505938"/>
                <a:gd name="connsiteX16" fmla="*/ 1407849 w 1541885"/>
                <a:gd name="connsiteY16" fmla="*/ 1258222 h 1505938"/>
                <a:gd name="connsiteX17" fmla="*/ 1476429 w 1541885"/>
                <a:gd name="connsiteY17" fmla="*/ 1183927 h 1505938"/>
                <a:gd name="connsiteX18" fmla="*/ 1535484 w 1541885"/>
                <a:gd name="connsiteY18" fmla="*/ 1086772 h 1505938"/>
                <a:gd name="connsiteX19" fmla="*/ 1529769 w 1541885"/>
                <a:gd name="connsiteY19" fmla="*/ 978187 h 1505938"/>
                <a:gd name="connsiteX20" fmla="*/ 1457379 w 1541885"/>
                <a:gd name="connsiteY20" fmla="*/ 903892 h 1505938"/>
                <a:gd name="connsiteX21" fmla="*/ 1392609 w 1541885"/>
                <a:gd name="connsiteY21" fmla="*/ 905797 h 1505938"/>
                <a:gd name="connsiteX22" fmla="*/ 1417374 w 1541885"/>
                <a:gd name="connsiteY22" fmla="*/ 841027 h 1505938"/>
                <a:gd name="connsiteX23" fmla="*/ 1474524 w 1541885"/>
                <a:gd name="connsiteY23" fmla="*/ 479077 h 1505938"/>
                <a:gd name="connsiteX24" fmla="*/ 1396419 w 1541885"/>
                <a:gd name="connsiteY24" fmla="*/ 216187 h 1505938"/>
                <a:gd name="connsiteX25" fmla="*/ 1234494 w 1541885"/>
                <a:gd name="connsiteY25" fmla="*/ 73312 h 1505938"/>
                <a:gd name="connsiteX26" fmla="*/ 1055424 w 1541885"/>
                <a:gd name="connsiteY26" fmla="*/ 29497 h 1505938"/>
                <a:gd name="connsiteX27" fmla="*/ 784914 w 1541885"/>
                <a:gd name="connsiteY27" fmla="*/ 922 h 1505938"/>
                <a:gd name="connsiteX28" fmla="*/ 388674 w 1541885"/>
                <a:gd name="connsiteY28" fmla="*/ 63787 h 1505938"/>
                <a:gd name="connsiteX29" fmla="*/ 83874 w 1541885"/>
                <a:gd name="connsiteY29" fmla="*/ 372397 h 1505938"/>
                <a:gd name="connsiteX30" fmla="*/ 3864 w 1541885"/>
                <a:gd name="connsiteY30" fmla="*/ 660052 h 1505938"/>
                <a:gd name="connsiteX0" fmla="*/ 3864 w 1541885"/>
                <a:gd name="connsiteY0" fmla="*/ 660107 h 1505993"/>
                <a:gd name="connsiteX1" fmla="*/ 41964 w 1541885"/>
                <a:gd name="connsiteY1" fmla="*/ 827747 h 1505993"/>
                <a:gd name="connsiteX2" fmla="*/ 34344 w 1541885"/>
                <a:gd name="connsiteY2" fmla="*/ 867752 h 1505993"/>
                <a:gd name="connsiteX3" fmla="*/ 5769 w 1541885"/>
                <a:gd name="connsiteY3" fmla="*/ 884897 h 1505993"/>
                <a:gd name="connsiteX4" fmla="*/ 5769 w 1541885"/>
                <a:gd name="connsiteY4" fmla="*/ 987767 h 1505993"/>
                <a:gd name="connsiteX5" fmla="*/ 66729 w 1541885"/>
                <a:gd name="connsiteY5" fmla="*/ 1102067 h 1505993"/>
                <a:gd name="connsiteX6" fmla="*/ 110544 w 1541885"/>
                <a:gd name="connsiteY6" fmla="*/ 1140167 h 1505993"/>
                <a:gd name="connsiteX7" fmla="*/ 95304 w 1541885"/>
                <a:gd name="connsiteY7" fmla="*/ 1262087 h 1505993"/>
                <a:gd name="connsiteX8" fmla="*/ 127689 w 1541885"/>
                <a:gd name="connsiteY8" fmla="*/ 1353527 h 1505993"/>
                <a:gd name="connsiteX9" fmla="*/ 222939 w 1541885"/>
                <a:gd name="connsiteY9" fmla="*/ 1418297 h 1505993"/>
                <a:gd name="connsiteX10" fmla="*/ 405819 w 1541885"/>
                <a:gd name="connsiteY10" fmla="*/ 1475447 h 1505993"/>
                <a:gd name="connsiteX11" fmla="*/ 664899 w 1541885"/>
                <a:gd name="connsiteY11" fmla="*/ 1505927 h 1505993"/>
                <a:gd name="connsiteX12" fmla="*/ 899214 w 1541885"/>
                <a:gd name="connsiteY12" fmla="*/ 1467827 h 1505993"/>
                <a:gd name="connsiteX13" fmla="*/ 1122099 w 1541885"/>
                <a:gd name="connsiteY13" fmla="*/ 1384007 h 1505993"/>
                <a:gd name="connsiteX14" fmla="*/ 1272594 w 1541885"/>
                <a:gd name="connsiteY14" fmla="*/ 1250657 h 1505993"/>
                <a:gd name="connsiteX15" fmla="*/ 1308789 w 1541885"/>
                <a:gd name="connsiteY15" fmla="*/ 1275422 h 1505993"/>
                <a:gd name="connsiteX16" fmla="*/ 1407849 w 1541885"/>
                <a:gd name="connsiteY16" fmla="*/ 1258277 h 1505993"/>
                <a:gd name="connsiteX17" fmla="*/ 1476429 w 1541885"/>
                <a:gd name="connsiteY17" fmla="*/ 1183982 h 1505993"/>
                <a:gd name="connsiteX18" fmla="*/ 1535484 w 1541885"/>
                <a:gd name="connsiteY18" fmla="*/ 1086827 h 1505993"/>
                <a:gd name="connsiteX19" fmla="*/ 1529769 w 1541885"/>
                <a:gd name="connsiteY19" fmla="*/ 978242 h 1505993"/>
                <a:gd name="connsiteX20" fmla="*/ 1457379 w 1541885"/>
                <a:gd name="connsiteY20" fmla="*/ 903947 h 1505993"/>
                <a:gd name="connsiteX21" fmla="*/ 1392609 w 1541885"/>
                <a:gd name="connsiteY21" fmla="*/ 905852 h 1505993"/>
                <a:gd name="connsiteX22" fmla="*/ 1417374 w 1541885"/>
                <a:gd name="connsiteY22" fmla="*/ 841082 h 1505993"/>
                <a:gd name="connsiteX23" fmla="*/ 1474524 w 1541885"/>
                <a:gd name="connsiteY23" fmla="*/ 479132 h 1505993"/>
                <a:gd name="connsiteX24" fmla="*/ 1396419 w 1541885"/>
                <a:gd name="connsiteY24" fmla="*/ 216242 h 1505993"/>
                <a:gd name="connsiteX25" fmla="*/ 1230684 w 1541885"/>
                <a:gd name="connsiteY25" fmla="*/ 82892 h 1505993"/>
                <a:gd name="connsiteX26" fmla="*/ 1055424 w 1541885"/>
                <a:gd name="connsiteY26" fmla="*/ 29552 h 1505993"/>
                <a:gd name="connsiteX27" fmla="*/ 784914 w 1541885"/>
                <a:gd name="connsiteY27" fmla="*/ 977 h 1505993"/>
                <a:gd name="connsiteX28" fmla="*/ 388674 w 1541885"/>
                <a:gd name="connsiteY28" fmla="*/ 63842 h 1505993"/>
                <a:gd name="connsiteX29" fmla="*/ 83874 w 1541885"/>
                <a:gd name="connsiteY29" fmla="*/ 372452 h 1505993"/>
                <a:gd name="connsiteX30" fmla="*/ 3864 w 1541885"/>
                <a:gd name="connsiteY30" fmla="*/ 660107 h 1505993"/>
                <a:gd name="connsiteX0" fmla="*/ 3864 w 1541885"/>
                <a:gd name="connsiteY0" fmla="*/ 660701 h 1506587"/>
                <a:gd name="connsiteX1" fmla="*/ 41964 w 1541885"/>
                <a:gd name="connsiteY1" fmla="*/ 828341 h 1506587"/>
                <a:gd name="connsiteX2" fmla="*/ 34344 w 1541885"/>
                <a:gd name="connsiteY2" fmla="*/ 868346 h 1506587"/>
                <a:gd name="connsiteX3" fmla="*/ 5769 w 1541885"/>
                <a:gd name="connsiteY3" fmla="*/ 885491 h 1506587"/>
                <a:gd name="connsiteX4" fmla="*/ 5769 w 1541885"/>
                <a:gd name="connsiteY4" fmla="*/ 988361 h 1506587"/>
                <a:gd name="connsiteX5" fmla="*/ 66729 w 1541885"/>
                <a:gd name="connsiteY5" fmla="*/ 1102661 h 1506587"/>
                <a:gd name="connsiteX6" fmla="*/ 110544 w 1541885"/>
                <a:gd name="connsiteY6" fmla="*/ 1140761 h 1506587"/>
                <a:gd name="connsiteX7" fmla="*/ 95304 w 1541885"/>
                <a:gd name="connsiteY7" fmla="*/ 1262681 h 1506587"/>
                <a:gd name="connsiteX8" fmla="*/ 127689 w 1541885"/>
                <a:gd name="connsiteY8" fmla="*/ 1354121 h 1506587"/>
                <a:gd name="connsiteX9" fmla="*/ 222939 w 1541885"/>
                <a:gd name="connsiteY9" fmla="*/ 1418891 h 1506587"/>
                <a:gd name="connsiteX10" fmla="*/ 405819 w 1541885"/>
                <a:gd name="connsiteY10" fmla="*/ 1476041 h 1506587"/>
                <a:gd name="connsiteX11" fmla="*/ 664899 w 1541885"/>
                <a:gd name="connsiteY11" fmla="*/ 1506521 h 1506587"/>
                <a:gd name="connsiteX12" fmla="*/ 899214 w 1541885"/>
                <a:gd name="connsiteY12" fmla="*/ 1468421 h 1506587"/>
                <a:gd name="connsiteX13" fmla="*/ 1122099 w 1541885"/>
                <a:gd name="connsiteY13" fmla="*/ 1384601 h 1506587"/>
                <a:gd name="connsiteX14" fmla="*/ 1272594 w 1541885"/>
                <a:gd name="connsiteY14" fmla="*/ 1251251 h 1506587"/>
                <a:gd name="connsiteX15" fmla="*/ 1308789 w 1541885"/>
                <a:gd name="connsiteY15" fmla="*/ 1276016 h 1506587"/>
                <a:gd name="connsiteX16" fmla="*/ 1407849 w 1541885"/>
                <a:gd name="connsiteY16" fmla="*/ 1258871 h 1506587"/>
                <a:gd name="connsiteX17" fmla="*/ 1476429 w 1541885"/>
                <a:gd name="connsiteY17" fmla="*/ 1184576 h 1506587"/>
                <a:gd name="connsiteX18" fmla="*/ 1535484 w 1541885"/>
                <a:gd name="connsiteY18" fmla="*/ 1087421 h 1506587"/>
                <a:gd name="connsiteX19" fmla="*/ 1529769 w 1541885"/>
                <a:gd name="connsiteY19" fmla="*/ 978836 h 1506587"/>
                <a:gd name="connsiteX20" fmla="*/ 1457379 w 1541885"/>
                <a:gd name="connsiteY20" fmla="*/ 904541 h 1506587"/>
                <a:gd name="connsiteX21" fmla="*/ 1392609 w 1541885"/>
                <a:gd name="connsiteY21" fmla="*/ 906446 h 1506587"/>
                <a:gd name="connsiteX22" fmla="*/ 1417374 w 1541885"/>
                <a:gd name="connsiteY22" fmla="*/ 841676 h 1506587"/>
                <a:gd name="connsiteX23" fmla="*/ 1474524 w 1541885"/>
                <a:gd name="connsiteY23" fmla="*/ 479726 h 1506587"/>
                <a:gd name="connsiteX24" fmla="*/ 1396419 w 1541885"/>
                <a:gd name="connsiteY24" fmla="*/ 216836 h 1506587"/>
                <a:gd name="connsiteX25" fmla="*/ 1230684 w 1541885"/>
                <a:gd name="connsiteY25" fmla="*/ 83486 h 1506587"/>
                <a:gd name="connsiteX26" fmla="*/ 1055424 w 1541885"/>
                <a:gd name="connsiteY26" fmla="*/ 24431 h 1506587"/>
                <a:gd name="connsiteX27" fmla="*/ 784914 w 1541885"/>
                <a:gd name="connsiteY27" fmla="*/ 1571 h 1506587"/>
                <a:gd name="connsiteX28" fmla="*/ 388674 w 1541885"/>
                <a:gd name="connsiteY28" fmla="*/ 64436 h 1506587"/>
                <a:gd name="connsiteX29" fmla="*/ 83874 w 1541885"/>
                <a:gd name="connsiteY29" fmla="*/ 373046 h 1506587"/>
                <a:gd name="connsiteX30" fmla="*/ 3864 w 1541885"/>
                <a:gd name="connsiteY30" fmla="*/ 660701 h 1506587"/>
                <a:gd name="connsiteX0" fmla="*/ 3864 w 1541885"/>
                <a:gd name="connsiteY0" fmla="*/ 661966 h 1507852"/>
                <a:gd name="connsiteX1" fmla="*/ 41964 w 1541885"/>
                <a:gd name="connsiteY1" fmla="*/ 829606 h 1507852"/>
                <a:gd name="connsiteX2" fmla="*/ 34344 w 1541885"/>
                <a:gd name="connsiteY2" fmla="*/ 869611 h 1507852"/>
                <a:gd name="connsiteX3" fmla="*/ 5769 w 1541885"/>
                <a:gd name="connsiteY3" fmla="*/ 886756 h 1507852"/>
                <a:gd name="connsiteX4" fmla="*/ 5769 w 1541885"/>
                <a:gd name="connsiteY4" fmla="*/ 989626 h 1507852"/>
                <a:gd name="connsiteX5" fmla="*/ 66729 w 1541885"/>
                <a:gd name="connsiteY5" fmla="*/ 1103926 h 1507852"/>
                <a:gd name="connsiteX6" fmla="*/ 110544 w 1541885"/>
                <a:gd name="connsiteY6" fmla="*/ 1142026 h 1507852"/>
                <a:gd name="connsiteX7" fmla="*/ 95304 w 1541885"/>
                <a:gd name="connsiteY7" fmla="*/ 1263946 h 1507852"/>
                <a:gd name="connsiteX8" fmla="*/ 127689 w 1541885"/>
                <a:gd name="connsiteY8" fmla="*/ 1355386 h 1507852"/>
                <a:gd name="connsiteX9" fmla="*/ 222939 w 1541885"/>
                <a:gd name="connsiteY9" fmla="*/ 1420156 h 1507852"/>
                <a:gd name="connsiteX10" fmla="*/ 405819 w 1541885"/>
                <a:gd name="connsiteY10" fmla="*/ 1477306 h 1507852"/>
                <a:gd name="connsiteX11" fmla="*/ 664899 w 1541885"/>
                <a:gd name="connsiteY11" fmla="*/ 1507786 h 1507852"/>
                <a:gd name="connsiteX12" fmla="*/ 899214 w 1541885"/>
                <a:gd name="connsiteY12" fmla="*/ 1469686 h 1507852"/>
                <a:gd name="connsiteX13" fmla="*/ 1122099 w 1541885"/>
                <a:gd name="connsiteY13" fmla="*/ 1385866 h 1507852"/>
                <a:gd name="connsiteX14" fmla="*/ 1272594 w 1541885"/>
                <a:gd name="connsiteY14" fmla="*/ 1252516 h 1507852"/>
                <a:gd name="connsiteX15" fmla="*/ 1308789 w 1541885"/>
                <a:gd name="connsiteY15" fmla="*/ 1277281 h 1507852"/>
                <a:gd name="connsiteX16" fmla="*/ 1407849 w 1541885"/>
                <a:gd name="connsiteY16" fmla="*/ 1260136 h 1507852"/>
                <a:gd name="connsiteX17" fmla="*/ 1476429 w 1541885"/>
                <a:gd name="connsiteY17" fmla="*/ 1185841 h 1507852"/>
                <a:gd name="connsiteX18" fmla="*/ 1535484 w 1541885"/>
                <a:gd name="connsiteY18" fmla="*/ 1088686 h 1507852"/>
                <a:gd name="connsiteX19" fmla="*/ 1529769 w 1541885"/>
                <a:gd name="connsiteY19" fmla="*/ 980101 h 1507852"/>
                <a:gd name="connsiteX20" fmla="*/ 1457379 w 1541885"/>
                <a:gd name="connsiteY20" fmla="*/ 905806 h 1507852"/>
                <a:gd name="connsiteX21" fmla="*/ 1392609 w 1541885"/>
                <a:gd name="connsiteY21" fmla="*/ 907711 h 1507852"/>
                <a:gd name="connsiteX22" fmla="*/ 1417374 w 1541885"/>
                <a:gd name="connsiteY22" fmla="*/ 842941 h 1507852"/>
                <a:gd name="connsiteX23" fmla="*/ 1474524 w 1541885"/>
                <a:gd name="connsiteY23" fmla="*/ 480991 h 1507852"/>
                <a:gd name="connsiteX24" fmla="*/ 1396419 w 1541885"/>
                <a:gd name="connsiteY24" fmla="*/ 218101 h 1507852"/>
                <a:gd name="connsiteX25" fmla="*/ 1230684 w 1541885"/>
                <a:gd name="connsiteY25" fmla="*/ 84751 h 1507852"/>
                <a:gd name="connsiteX26" fmla="*/ 1055424 w 1541885"/>
                <a:gd name="connsiteY26" fmla="*/ 25696 h 1507852"/>
                <a:gd name="connsiteX27" fmla="*/ 784914 w 1541885"/>
                <a:gd name="connsiteY27" fmla="*/ 2836 h 1507852"/>
                <a:gd name="connsiteX28" fmla="*/ 358194 w 1541885"/>
                <a:gd name="connsiteY28" fmla="*/ 86656 h 1507852"/>
                <a:gd name="connsiteX29" fmla="*/ 83874 w 1541885"/>
                <a:gd name="connsiteY29" fmla="*/ 374311 h 1507852"/>
                <a:gd name="connsiteX30" fmla="*/ 3864 w 1541885"/>
                <a:gd name="connsiteY30" fmla="*/ 661966 h 1507852"/>
                <a:gd name="connsiteX0" fmla="*/ 3864 w 1541885"/>
                <a:gd name="connsiteY0" fmla="*/ 661966 h 1507852"/>
                <a:gd name="connsiteX1" fmla="*/ 41964 w 1541885"/>
                <a:gd name="connsiteY1" fmla="*/ 829606 h 1507852"/>
                <a:gd name="connsiteX2" fmla="*/ 34344 w 1541885"/>
                <a:gd name="connsiteY2" fmla="*/ 869611 h 1507852"/>
                <a:gd name="connsiteX3" fmla="*/ 5769 w 1541885"/>
                <a:gd name="connsiteY3" fmla="*/ 886756 h 1507852"/>
                <a:gd name="connsiteX4" fmla="*/ 5769 w 1541885"/>
                <a:gd name="connsiteY4" fmla="*/ 989626 h 1507852"/>
                <a:gd name="connsiteX5" fmla="*/ 66729 w 1541885"/>
                <a:gd name="connsiteY5" fmla="*/ 1103926 h 1507852"/>
                <a:gd name="connsiteX6" fmla="*/ 110544 w 1541885"/>
                <a:gd name="connsiteY6" fmla="*/ 1142026 h 1507852"/>
                <a:gd name="connsiteX7" fmla="*/ 95304 w 1541885"/>
                <a:gd name="connsiteY7" fmla="*/ 1263946 h 1507852"/>
                <a:gd name="connsiteX8" fmla="*/ 127689 w 1541885"/>
                <a:gd name="connsiteY8" fmla="*/ 1355386 h 1507852"/>
                <a:gd name="connsiteX9" fmla="*/ 222939 w 1541885"/>
                <a:gd name="connsiteY9" fmla="*/ 1420156 h 1507852"/>
                <a:gd name="connsiteX10" fmla="*/ 405819 w 1541885"/>
                <a:gd name="connsiteY10" fmla="*/ 1477306 h 1507852"/>
                <a:gd name="connsiteX11" fmla="*/ 664899 w 1541885"/>
                <a:gd name="connsiteY11" fmla="*/ 1507786 h 1507852"/>
                <a:gd name="connsiteX12" fmla="*/ 899214 w 1541885"/>
                <a:gd name="connsiteY12" fmla="*/ 1469686 h 1507852"/>
                <a:gd name="connsiteX13" fmla="*/ 1122099 w 1541885"/>
                <a:gd name="connsiteY13" fmla="*/ 1385866 h 1507852"/>
                <a:gd name="connsiteX14" fmla="*/ 1272594 w 1541885"/>
                <a:gd name="connsiteY14" fmla="*/ 1252516 h 1507852"/>
                <a:gd name="connsiteX15" fmla="*/ 1308789 w 1541885"/>
                <a:gd name="connsiteY15" fmla="*/ 1277281 h 1507852"/>
                <a:gd name="connsiteX16" fmla="*/ 1407849 w 1541885"/>
                <a:gd name="connsiteY16" fmla="*/ 1260136 h 1507852"/>
                <a:gd name="connsiteX17" fmla="*/ 1476429 w 1541885"/>
                <a:gd name="connsiteY17" fmla="*/ 1185841 h 1507852"/>
                <a:gd name="connsiteX18" fmla="*/ 1535484 w 1541885"/>
                <a:gd name="connsiteY18" fmla="*/ 1088686 h 1507852"/>
                <a:gd name="connsiteX19" fmla="*/ 1529769 w 1541885"/>
                <a:gd name="connsiteY19" fmla="*/ 980101 h 1507852"/>
                <a:gd name="connsiteX20" fmla="*/ 1457379 w 1541885"/>
                <a:gd name="connsiteY20" fmla="*/ 905806 h 1507852"/>
                <a:gd name="connsiteX21" fmla="*/ 1392609 w 1541885"/>
                <a:gd name="connsiteY21" fmla="*/ 907711 h 1507852"/>
                <a:gd name="connsiteX22" fmla="*/ 1417374 w 1541885"/>
                <a:gd name="connsiteY22" fmla="*/ 842941 h 1507852"/>
                <a:gd name="connsiteX23" fmla="*/ 1474524 w 1541885"/>
                <a:gd name="connsiteY23" fmla="*/ 480991 h 1507852"/>
                <a:gd name="connsiteX24" fmla="*/ 1396419 w 1541885"/>
                <a:gd name="connsiteY24" fmla="*/ 218101 h 1507852"/>
                <a:gd name="connsiteX25" fmla="*/ 1230684 w 1541885"/>
                <a:gd name="connsiteY25" fmla="*/ 84751 h 1507852"/>
                <a:gd name="connsiteX26" fmla="*/ 1055424 w 1541885"/>
                <a:gd name="connsiteY26" fmla="*/ 25696 h 1507852"/>
                <a:gd name="connsiteX27" fmla="*/ 714429 w 1541885"/>
                <a:gd name="connsiteY27" fmla="*/ 2836 h 1507852"/>
                <a:gd name="connsiteX28" fmla="*/ 358194 w 1541885"/>
                <a:gd name="connsiteY28" fmla="*/ 86656 h 1507852"/>
                <a:gd name="connsiteX29" fmla="*/ 83874 w 1541885"/>
                <a:gd name="connsiteY29" fmla="*/ 374311 h 1507852"/>
                <a:gd name="connsiteX30" fmla="*/ 3864 w 1541885"/>
                <a:gd name="connsiteY30" fmla="*/ 661966 h 1507852"/>
                <a:gd name="connsiteX0" fmla="*/ 3864 w 1541885"/>
                <a:gd name="connsiteY0" fmla="*/ 663510 h 1509396"/>
                <a:gd name="connsiteX1" fmla="*/ 41964 w 1541885"/>
                <a:gd name="connsiteY1" fmla="*/ 831150 h 1509396"/>
                <a:gd name="connsiteX2" fmla="*/ 34344 w 1541885"/>
                <a:gd name="connsiteY2" fmla="*/ 871155 h 1509396"/>
                <a:gd name="connsiteX3" fmla="*/ 5769 w 1541885"/>
                <a:gd name="connsiteY3" fmla="*/ 888300 h 1509396"/>
                <a:gd name="connsiteX4" fmla="*/ 5769 w 1541885"/>
                <a:gd name="connsiteY4" fmla="*/ 991170 h 1509396"/>
                <a:gd name="connsiteX5" fmla="*/ 66729 w 1541885"/>
                <a:gd name="connsiteY5" fmla="*/ 1105470 h 1509396"/>
                <a:gd name="connsiteX6" fmla="*/ 110544 w 1541885"/>
                <a:gd name="connsiteY6" fmla="*/ 1143570 h 1509396"/>
                <a:gd name="connsiteX7" fmla="*/ 95304 w 1541885"/>
                <a:gd name="connsiteY7" fmla="*/ 1265490 h 1509396"/>
                <a:gd name="connsiteX8" fmla="*/ 127689 w 1541885"/>
                <a:gd name="connsiteY8" fmla="*/ 1356930 h 1509396"/>
                <a:gd name="connsiteX9" fmla="*/ 222939 w 1541885"/>
                <a:gd name="connsiteY9" fmla="*/ 1421700 h 1509396"/>
                <a:gd name="connsiteX10" fmla="*/ 405819 w 1541885"/>
                <a:gd name="connsiteY10" fmla="*/ 1478850 h 1509396"/>
                <a:gd name="connsiteX11" fmla="*/ 664899 w 1541885"/>
                <a:gd name="connsiteY11" fmla="*/ 1509330 h 1509396"/>
                <a:gd name="connsiteX12" fmla="*/ 899214 w 1541885"/>
                <a:gd name="connsiteY12" fmla="*/ 1471230 h 1509396"/>
                <a:gd name="connsiteX13" fmla="*/ 1122099 w 1541885"/>
                <a:gd name="connsiteY13" fmla="*/ 1387410 h 1509396"/>
                <a:gd name="connsiteX14" fmla="*/ 1272594 w 1541885"/>
                <a:gd name="connsiteY14" fmla="*/ 1254060 h 1509396"/>
                <a:gd name="connsiteX15" fmla="*/ 1308789 w 1541885"/>
                <a:gd name="connsiteY15" fmla="*/ 1278825 h 1509396"/>
                <a:gd name="connsiteX16" fmla="*/ 1407849 w 1541885"/>
                <a:gd name="connsiteY16" fmla="*/ 1261680 h 1509396"/>
                <a:gd name="connsiteX17" fmla="*/ 1476429 w 1541885"/>
                <a:gd name="connsiteY17" fmla="*/ 1187385 h 1509396"/>
                <a:gd name="connsiteX18" fmla="*/ 1535484 w 1541885"/>
                <a:gd name="connsiteY18" fmla="*/ 1090230 h 1509396"/>
                <a:gd name="connsiteX19" fmla="*/ 1529769 w 1541885"/>
                <a:gd name="connsiteY19" fmla="*/ 981645 h 1509396"/>
                <a:gd name="connsiteX20" fmla="*/ 1457379 w 1541885"/>
                <a:gd name="connsiteY20" fmla="*/ 907350 h 1509396"/>
                <a:gd name="connsiteX21" fmla="*/ 1392609 w 1541885"/>
                <a:gd name="connsiteY21" fmla="*/ 909255 h 1509396"/>
                <a:gd name="connsiteX22" fmla="*/ 1417374 w 1541885"/>
                <a:gd name="connsiteY22" fmla="*/ 844485 h 1509396"/>
                <a:gd name="connsiteX23" fmla="*/ 1474524 w 1541885"/>
                <a:gd name="connsiteY23" fmla="*/ 482535 h 1509396"/>
                <a:gd name="connsiteX24" fmla="*/ 1396419 w 1541885"/>
                <a:gd name="connsiteY24" fmla="*/ 219645 h 1509396"/>
                <a:gd name="connsiteX25" fmla="*/ 1230684 w 1541885"/>
                <a:gd name="connsiteY25" fmla="*/ 86295 h 1509396"/>
                <a:gd name="connsiteX26" fmla="*/ 1034469 w 1541885"/>
                <a:gd name="connsiteY26" fmla="*/ 19620 h 1509396"/>
                <a:gd name="connsiteX27" fmla="*/ 714429 w 1541885"/>
                <a:gd name="connsiteY27" fmla="*/ 4380 h 1509396"/>
                <a:gd name="connsiteX28" fmla="*/ 358194 w 1541885"/>
                <a:gd name="connsiteY28" fmla="*/ 88200 h 1509396"/>
                <a:gd name="connsiteX29" fmla="*/ 83874 w 1541885"/>
                <a:gd name="connsiteY29" fmla="*/ 375855 h 1509396"/>
                <a:gd name="connsiteX30" fmla="*/ 3864 w 1541885"/>
                <a:gd name="connsiteY30" fmla="*/ 663510 h 1509396"/>
                <a:gd name="connsiteX0" fmla="*/ 3864 w 1541885"/>
                <a:gd name="connsiteY0" fmla="*/ 663510 h 1509396"/>
                <a:gd name="connsiteX1" fmla="*/ 41964 w 1541885"/>
                <a:gd name="connsiteY1" fmla="*/ 831150 h 1509396"/>
                <a:gd name="connsiteX2" fmla="*/ 34344 w 1541885"/>
                <a:gd name="connsiteY2" fmla="*/ 871155 h 1509396"/>
                <a:gd name="connsiteX3" fmla="*/ 5769 w 1541885"/>
                <a:gd name="connsiteY3" fmla="*/ 888300 h 1509396"/>
                <a:gd name="connsiteX4" fmla="*/ 5769 w 1541885"/>
                <a:gd name="connsiteY4" fmla="*/ 991170 h 1509396"/>
                <a:gd name="connsiteX5" fmla="*/ 66729 w 1541885"/>
                <a:gd name="connsiteY5" fmla="*/ 1105470 h 1509396"/>
                <a:gd name="connsiteX6" fmla="*/ 110544 w 1541885"/>
                <a:gd name="connsiteY6" fmla="*/ 1143570 h 1509396"/>
                <a:gd name="connsiteX7" fmla="*/ 95304 w 1541885"/>
                <a:gd name="connsiteY7" fmla="*/ 1265490 h 1509396"/>
                <a:gd name="connsiteX8" fmla="*/ 127689 w 1541885"/>
                <a:gd name="connsiteY8" fmla="*/ 1356930 h 1509396"/>
                <a:gd name="connsiteX9" fmla="*/ 222939 w 1541885"/>
                <a:gd name="connsiteY9" fmla="*/ 1421700 h 1509396"/>
                <a:gd name="connsiteX10" fmla="*/ 405819 w 1541885"/>
                <a:gd name="connsiteY10" fmla="*/ 1478850 h 1509396"/>
                <a:gd name="connsiteX11" fmla="*/ 664899 w 1541885"/>
                <a:gd name="connsiteY11" fmla="*/ 1509330 h 1509396"/>
                <a:gd name="connsiteX12" fmla="*/ 899214 w 1541885"/>
                <a:gd name="connsiteY12" fmla="*/ 1471230 h 1509396"/>
                <a:gd name="connsiteX13" fmla="*/ 1122099 w 1541885"/>
                <a:gd name="connsiteY13" fmla="*/ 1387410 h 1509396"/>
                <a:gd name="connsiteX14" fmla="*/ 1272594 w 1541885"/>
                <a:gd name="connsiteY14" fmla="*/ 1254060 h 1509396"/>
                <a:gd name="connsiteX15" fmla="*/ 1308789 w 1541885"/>
                <a:gd name="connsiteY15" fmla="*/ 1278825 h 1509396"/>
                <a:gd name="connsiteX16" fmla="*/ 1407849 w 1541885"/>
                <a:gd name="connsiteY16" fmla="*/ 1261680 h 1509396"/>
                <a:gd name="connsiteX17" fmla="*/ 1476429 w 1541885"/>
                <a:gd name="connsiteY17" fmla="*/ 1187385 h 1509396"/>
                <a:gd name="connsiteX18" fmla="*/ 1535484 w 1541885"/>
                <a:gd name="connsiteY18" fmla="*/ 1090230 h 1509396"/>
                <a:gd name="connsiteX19" fmla="*/ 1529769 w 1541885"/>
                <a:gd name="connsiteY19" fmla="*/ 981645 h 1509396"/>
                <a:gd name="connsiteX20" fmla="*/ 1457379 w 1541885"/>
                <a:gd name="connsiteY20" fmla="*/ 907350 h 1509396"/>
                <a:gd name="connsiteX21" fmla="*/ 1407849 w 1541885"/>
                <a:gd name="connsiteY21" fmla="*/ 909255 h 1509396"/>
                <a:gd name="connsiteX22" fmla="*/ 1417374 w 1541885"/>
                <a:gd name="connsiteY22" fmla="*/ 844485 h 1509396"/>
                <a:gd name="connsiteX23" fmla="*/ 1474524 w 1541885"/>
                <a:gd name="connsiteY23" fmla="*/ 482535 h 1509396"/>
                <a:gd name="connsiteX24" fmla="*/ 1396419 w 1541885"/>
                <a:gd name="connsiteY24" fmla="*/ 219645 h 1509396"/>
                <a:gd name="connsiteX25" fmla="*/ 1230684 w 1541885"/>
                <a:gd name="connsiteY25" fmla="*/ 86295 h 1509396"/>
                <a:gd name="connsiteX26" fmla="*/ 1034469 w 1541885"/>
                <a:gd name="connsiteY26" fmla="*/ 19620 h 1509396"/>
                <a:gd name="connsiteX27" fmla="*/ 714429 w 1541885"/>
                <a:gd name="connsiteY27" fmla="*/ 4380 h 1509396"/>
                <a:gd name="connsiteX28" fmla="*/ 358194 w 1541885"/>
                <a:gd name="connsiteY28" fmla="*/ 88200 h 1509396"/>
                <a:gd name="connsiteX29" fmla="*/ 83874 w 1541885"/>
                <a:gd name="connsiteY29" fmla="*/ 375855 h 1509396"/>
                <a:gd name="connsiteX30" fmla="*/ 3864 w 1541885"/>
                <a:gd name="connsiteY30" fmla="*/ 663510 h 1509396"/>
                <a:gd name="connsiteX0" fmla="*/ 3864 w 1541974"/>
                <a:gd name="connsiteY0" fmla="*/ 663510 h 1509396"/>
                <a:gd name="connsiteX1" fmla="*/ 41964 w 1541974"/>
                <a:gd name="connsiteY1" fmla="*/ 831150 h 1509396"/>
                <a:gd name="connsiteX2" fmla="*/ 34344 w 1541974"/>
                <a:gd name="connsiteY2" fmla="*/ 871155 h 1509396"/>
                <a:gd name="connsiteX3" fmla="*/ 5769 w 1541974"/>
                <a:gd name="connsiteY3" fmla="*/ 888300 h 1509396"/>
                <a:gd name="connsiteX4" fmla="*/ 5769 w 1541974"/>
                <a:gd name="connsiteY4" fmla="*/ 991170 h 1509396"/>
                <a:gd name="connsiteX5" fmla="*/ 66729 w 1541974"/>
                <a:gd name="connsiteY5" fmla="*/ 1105470 h 1509396"/>
                <a:gd name="connsiteX6" fmla="*/ 110544 w 1541974"/>
                <a:gd name="connsiteY6" fmla="*/ 1143570 h 1509396"/>
                <a:gd name="connsiteX7" fmla="*/ 95304 w 1541974"/>
                <a:gd name="connsiteY7" fmla="*/ 1265490 h 1509396"/>
                <a:gd name="connsiteX8" fmla="*/ 127689 w 1541974"/>
                <a:gd name="connsiteY8" fmla="*/ 1356930 h 1509396"/>
                <a:gd name="connsiteX9" fmla="*/ 222939 w 1541974"/>
                <a:gd name="connsiteY9" fmla="*/ 1421700 h 1509396"/>
                <a:gd name="connsiteX10" fmla="*/ 405819 w 1541974"/>
                <a:gd name="connsiteY10" fmla="*/ 1478850 h 1509396"/>
                <a:gd name="connsiteX11" fmla="*/ 664899 w 1541974"/>
                <a:gd name="connsiteY11" fmla="*/ 1509330 h 1509396"/>
                <a:gd name="connsiteX12" fmla="*/ 899214 w 1541974"/>
                <a:gd name="connsiteY12" fmla="*/ 1471230 h 1509396"/>
                <a:gd name="connsiteX13" fmla="*/ 1122099 w 1541974"/>
                <a:gd name="connsiteY13" fmla="*/ 1387410 h 1509396"/>
                <a:gd name="connsiteX14" fmla="*/ 1272594 w 1541974"/>
                <a:gd name="connsiteY14" fmla="*/ 1254060 h 1509396"/>
                <a:gd name="connsiteX15" fmla="*/ 1308789 w 1541974"/>
                <a:gd name="connsiteY15" fmla="*/ 1278825 h 1509396"/>
                <a:gd name="connsiteX16" fmla="*/ 1407849 w 1541974"/>
                <a:gd name="connsiteY16" fmla="*/ 1261680 h 1509396"/>
                <a:gd name="connsiteX17" fmla="*/ 1476429 w 1541974"/>
                <a:gd name="connsiteY17" fmla="*/ 1187385 h 1509396"/>
                <a:gd name="connsiteX18" fmla="*/ 1535484 w 1541974"/>
                <a:gd name="connsiteY18" fmla="*/ 1090230 h 1509396"/>
                <a:gd name="connsiteX19" fmla="*/ 1531674 w 1541974"/>
                <a:gd name="connsiteY19" fmla="*/ 958785 h 1509396"/>
                <a:gd name="connsiteX20" fmla="*/ 1457379 w 1541974"/>
                <a:gd name="connsiteY20" fmla="*/ 907350 h 1509396"/>
                <a:gd name="connsiteX21" fmla="*/ 1407849 w 1541974"/>
                <a:gd name="connsiteY21" fmla="*/ 909255 h 1509396"/>
                <a:gd name="connsiteX22" fmla="*/ 1417374 w 1541974"/>
                <a:gd name="connsiteY22" fmla="*/ 844485 h 1509396"/>
                <a:gd name="connsiteX23" fmla="*/ 1474524 w 1541974"/>
                <a:gd name="connsiteY23" fmla="*/ 482535 h 1509396"/>
                <a:gd name="connsiteX24" fmla="*/ 1396419 w 1541974"/>
                <a:gd name="connsiteY24" fmla="*/ 219645 h 1509396"/>
                <a:gd name="connsiteX25" fmla="*/ 1230684 w 1541974"/>
                <a:gd name="connsiteY25" fmla="*/ 86295 h 1509396"/>
                <a:gd name="connsiteX26" fmla="*/ 1034469 w 1541974"/>
                <a:gd name="connsiteY26" fmla="*/ 19620 h 1509396"/>
                <a:gd name="connsiteX27" fmla="*/ 714429 w 1541974"/>
                <a:gd name="connsiteY27" fmla="*/ 4380 h 1509396"/>
                <a:gd name="connsiteX28" fmla="*/ 358194 w 1541974"/>
                <a:gd name="connsiteY28" fmla="*/ 88200 h 1509396"/>
                <a:gd name="connsiteX29" fmla="*/ 83874 w 1541974"/>
                <a:gd name="connsiteY29" fmla="*/ 375855 h 1509396"/>
                <a:gd name="connsiteX30" fmla="*/ 3864 w 1541974"/>
                <a:gd name="connsiteY30" fmla="*/ 663510 h 1509396"/>
                <a:gd name="connsiteX0" fmla="*/ 3864 w 1541092"/>
                <a:gd name="connsiteY0" fmla="*/ 663510 h 1509396"/>
                <a:gd name="connsiteX1" fmla="*/ 41964 w 1541092"/>
                <a:gd name="connsiteY1" fmla="*/ 831150 h 1509396"/>
                <a:gd name="connsiteX2" fmla="*/ 34344 w 1541092"/>
                <a:gd name="connsiteY2" fmla="*/ 871155 h 1509396"/>
                <a:gd name="connsiteX3" fmla="*/ 5769 w 1541092"/>
                <a:gd name="connsiteY3" fmla="*/ 888300 h 1509396"/>
                <a:gd name="connsiteX4" fmla="*/ 5769 w 1541092"/>
                <a:gd name="connsiteY4" fmla="*/ 991170 h 1509396"/>
                <a:gd name="connsiteX5" fmla="*/ 66729 w 1541092"/>
                <a:gd name="connsiteY5" fmla="*/ 1105470 h 1509396"/>
                <a:gd name="connsiteX6" fmla="*/ 110544 w 1541092"/>
                <a:gd name="connsiteY6" fmla="*/ 1143570 h 1509396"/>
                <a:gd name="connsiteX7" fmla="*/ 95304 w 1541092"/>
                <a:gd name="connsiteY7" fmla="*/ 1265490 h 1509396"/>
                <a:gd name="connsiteX8" fmla="*/ 127689 w 1541092"/>
                <a:gd name="connsiteY8" fmla="*/ 1356930 h 1509396"/>
                <a:gd name="connsiteX9" fmla="*/ 222939 w 1541092"/>
                <a:gd name="connsiteY9" fmla="*/ 1421700 h 1509396"/>
                <a:gd name="connsiteX10" fmla="*/ 405819 w 1541092"/>
                <a:gd name="connsiteY10" fmla="*/ 1478850 h 1509396"/>
                <a:gd name="connsiteX11" fmla="*/ 664899 w 1541092"/>
                <a:gd name="connsiteY11" fmla="*/ 1509330 h 1509396"/>
                <a:gd name="connsiteX12" fmla="*/ 899214 w 1541092"/>
                <a:gd name="connsiteY12" fmla="*/ 1471230 h 1509396"/>
                <a:gd name="connsiteX13" fmla="*/ 1122099 w 1541092"/>
                <a:gd name="connsiteY13" fmla="*/ 1387410 h 1509396"/>
                <a:gd name="connsiteX14" fmla="*/ 1272594 w 1541092"/>
                <a:gd name="connsiteY14" fmla="*/ 1254060 h 1509396"/>
                <a:gd name="connsiteX15" fmla="*/ 1308789 w 1541092"/>
                <a:gd name="connsiteY15" fmla="*/ 1278825 h 1509396"/>
                <a:gd name="connsiteX16" fmla="*/ 1407849 w 1541092"/>
                <a:gd name="connsiteY16" fmla="*/ 1261680 h 1509396"/>
                <a:gd name="connsiteX17" fmla="*/ 1489764 w 1541092"/>
                <a:gd name="connsiteY17" fmla="*/ 1189290 h 1509396"/>
                <a:gd name="connsiteX18" fmla="*/ 1535484 w 1541092"/>
                <a:gd name="connsiteY18" fmla="*/ 1090230 h 1509396"/>
                <a:gd name="connsiteX19" fmla="*/ 1531674 w 1541092"/>
                <a:gd name="connsiteY19" fmla="*/ 958785 h 1509396"/>
                <a:gd name="connsiteX20" fmla="*/ 1457379 w 1541092"/>
                <a:gd name="connsiteY20" fmla="*/ 907350 h 1509396"/>
                <a:gd name="connsiteX21" fmla="*/ 1407849 w 1541092"/>
                <a:gd name="connsiteY21" fmla="*/ 909255 h 1509396"/>
                <a:gd name="connsiteX22" fmla="*/ 1417374 w 1541092"/>
                <a:gd name="connsiteY22" fmla="*/ 844485 h 1509396"/>
                <a:gd name="connsiteX23" fmla="*/ 1474524 w 1541092"/>
                <a:gd name="connsiteY23" fmla="*/ 482535 h 1509396"/>
                <a:gd name="connsiteX24" fmla="*/ 1396419 w 1541092"/>
                <a:gd name="connsiteY24" fmla="*/ 219645 h 1509396"/>
                <a:gd name="connsiteX25" fmla="*/ 1230684 w 1541092"/>
                <a:gd name="connsiteY25" fmla="*/ 86295 h 1509396"/>
                <a:gd name="connsiteX26" fmla="*/ 1034469 w 1541092"/>
                <a:gd name="connsiteY26" fmla="*/ 19620 h 1509396"/>
                <a:gd name="connsiteX27" fmla="*/ 714429 w 1541092"/>
                <a:gd name="connsiteY27" fmla="*/ 4380 h 1509396"/>
                <a:gd name="connsiteX28" fmla="*/ 358194 w 1541092"/>
                <a:gd name="connsiteY28" fmla="*/ 88200 h 1509396"/>
                <a:gd name="connsiteX29" fmla="*/ 83874 w 1541092"/>
                <a:gd name="connsiteY29" fmla="*/ 375855 h 1509396"/>
                <a:gd name="connsiteX30" fmla="*/ 3864 w 1541092"/>
                <a:gd name="connsiteY30" fmla="*/ 663510 h 1509396"/>
                <a:gd name="connsiteX0" fmla="*/ 3864 w 1541092"/>
                <a:gd name="connsiteY0" fmla="*/ 663510 h 1509396"/>
                <a:gd name="connsiteX1" fmla="*/ 41964 w 1541092"/>
                <a:gd name="connsiteY1" fmla="*/ 831150 h 1509396"/>
                <a:gd name="connsiteX2" fmla="*/ 34344 w 1541092"/>
                <a:gd name="connsiteY2" fmla="*/ 871155 h 1509396"/>
                <a:gd name="connsiteX3" fmla="*/ 5769 w 1541092"/>
                <a:gd name="connsiteY3" fmla="*/ 888300 h 1509396"/>
                <a:gd name="connsiteX4" fmla="*/ 5769 w 1541092"/>
                <a:gd name="connsiteY4" fmla="*/ 991170 h 1509396"/>
                <a:gd name="connsiteX5" fmla="*/ 66729 w 1541092"/>
                <a:gd name="connsiteY5" fmla="*/ 1105470 h 1509396"/>
                <a:gd name="connsiteX6" fmla="*/ 110544 w 1541092"/>
                <a:gd name="connsiteY6" fmla="*/ 1143570 h 1509396"/>
                <a:gd name="connsiteX7" fmla="*/ 95304 w 1541092"/>
                <a:gd name="connsiteY7" fmla="*/ 1265490 h 1509396"/>
                <a:gd name="connsiteX8" fmla="*/ 127689 w 1541092"/>
                <a:gd name="connsiteY8" fmla="*/ 1356930 h 1509396"/>
                <a:gd name="connsiteX9" fmla="*/ 222939 w 1541092"/>
                <a:gd name="connsiteY9" fmla="*/ 1421700 h 1509396"/>
                <a:gd name="connsiteX10" fmla="*/ 405819 w 1541092"/>
                <a:gd name="connsiteY10" fmla="*/ 1478850 h 1509396"/>
                <a:gd name="connsiteX11" fmla="*/ 664899 w 1541092"/>
                <a:gd name="connsiteY11" fmla="*/ 1509330 h 1509396"/>
                <a:gd name="connsiteX12" fmla="*/ 899214 w 1541092"/>
                <a:gd name="connsiteY12" fmla="*/ 1471230 h 1509396"/>
                <a:gd name="connsiteX13" fmla="*/ 1122099 w 1541092"/>
                <a:gd name="connsiteY13" fmla="*/ 1387410 h 1509396"/>
                <a:gd name="connsiteX14" fmla="*/ 1276404 w 1541092"/>
                <a:gd name="connsiteY14" fmla="*/ 1263585 h 1509396"/>
                <a:gd name="connsiteX15" fmla="*/ 1308789 w 1541092"/>
                <a:gd name="connsiteY15" fmla="*/ 1278825 h 1509396"/>
                <a:gd name="connsiteX16" fmla="*/ 1407849 w 1541092"/>
                <a:gd name="connsiteY16" fmla="*/ 1261680 h 1509396"/>
                <a:gd name="connsiteX17" fmla="*/ 1489764 w 1541092"/>
                <a:gd name="connsiteY17" fmla="*/ 1189290 h 1509396"/>
                <a:gd name="connsiteX18" fmla="*/ 1535484 w 1541092"/>
                <a:gd name="connsiteY18" fmla="*/ 1090230 h 1509396"/>
                <a:gd name="connsiteX19" fmla="*/ 1531674 w 1541092"/>
                <a:gd name="connsiteY19" fmla="*/ 958785 h 1509396"/>
                <a:gd name="connsiteX20" fmla="*/ 1457379 w 1541092"/>
                <a:gd name="connsiteY20" fmla="*/ 907350 h 1509396"/>
                <a:gd name="connsiteX21" fmla="*/ 1407849 w 1541092"/>
                <a:gd name="connsiteY21" fmla="*/ 909255 h 1509396"/>
                <a:gd name="connsiteX22" fmla="*/ 1417374 w 1541092"/>
                <a:gd name="connsiteY22" fmla="*/ 844485 h 1509396"/>
                <a:gd name="connsiteX23" fmla="*/ 1474524 w 1541092"/>
                <a:gd name="connsiteY23" fmla="*/ 482535 h 1509396"/>
                <a:gd name="connsiteX24" fmla="*/ 1396419 w 1541092"/>
                <a:gd name="connsiteY24" fmla="*/ 219645 h 1509396"/>
                <a:gd name="connsiteX25" fmla="*/ 1230684 w 1541092"/>
                <a:gd name="connsiteY25" fmla="*/ 86295 h 1509396"/>
                <a:gd name="connsiteX26" fmla="*/ 1034469 w 1541092"/>
                <a:gd name="connsiteY26" fmla="*/ 19620 h 1509396"/>
                <a:gd name="connsiteX27" fmla="*/ 714429 w 1541092"/>
                <a:gd name="connsiteY27" fmla="*/ 4380 h 1509396"/>
                <a:gd name="connsiteX28" fmla="*/ 358194 w 1541092"/>
                <a:gd name="connsiteY28" fmla="*/ 88200 h 1509396"/>
                <a:gd name="connsiteX29" fmla="*/ 83874 w 1541092"/>
                <a:gd name="connsiteY29" fmla="*/ 375855 h 1509396"/>
                <a:gd name="connsiteX30" fmla="*/ 3864 w 1541092"/>
                <a:gd name="connsiteY30" fmla="*/ 663510 h 1509396"/>
                <a:gd name="connsiteX0" fmla="*/ 7062 w 1544290"/>
                <a:gd name="connsiteY0" fmla="*/ 663510 h 1509396"/>
                <a:gd name="connsiteX1" fmla="*/ 45162 w 1544290"/>
                <a:gd name="connsiteY1" fmla="*/ 831150 h 1509396"/>
                <a:gd name="connsiteX2" fmla="*/ 37542 w 1544290"/>
                <a:gd name="connsiteY2" fmla="*/ 871155 h 1509396"/>
                <a:gd name="connsiteX3" fmla="*/ 3252 w 1544290"/>
                <a:gd name="connsiteY3" fmla="*/ 901635 h 1509396"/>
                <a:gd name="connsiteX4" fmla="*/ 8967 w 1544290"/>
                <a:gd name="connsiteY4" fmla="*/ 991170 h 1509396"/>
                <a:gd name="connsiteX5" fmla="*/ 69927 w 1544290"/>
                <a:gd name="connsiteY5" fmla="*/ 1105470 h 1509396"/>
                <a:gd name="connsiteX6" fmla="*/ 113742 w 1544290"/>
                <a:gd name="connsiteY6" fmla="*/ 1143570 h 1509396"/>
                <a:gd name="connsiteX7" fmla="*/ 98502 w 1544290"/>
                <a:gd name="connsiteY7" fmla="*/ 1265490 h 1509396"/>
                <a:gd name="connsiteX8" fmla="*/ 130887 w 1544290"/>
                <a:gd name="connsiteY8" fmla="*/ 1356930 h 1509396"/>
                <a:gd name="connsiteX9" fmla="*/ 226137 w 1544290"/>
                <a:gd name="connsiteY9" fmla="*/ 1421700 h 1509396"/>
                <a:gd name="connsiteX10" fmla="*/ 409017 w 1544290"/>
                <a:gd name="connsiteY10" fmla="*/ 1478850 h 1509396"/>
                <a:gd name="connsiteX11" fmla="*/ 668097 w 1544290"/>
                <a:gd name="connsiteY11" fmla="*/ 1509330 h 1509396"/>
                <a:gd name="connsiteX12" fmla="*/ 902412 w 1544290"/>
                <a:gd name="connsiteY12" fmla="*/ 1471230 h 1509396"/>
                <a:gd name="connsiteX13" fmla="*/ 1125297 w 1544290"/>
                <a:gd name="connsiteY13" fmla="*/ 1387410 h 1509396"/>
                <a:gd name="connsiteX14" fmla="*/ 1279602 w 1544290"/>
                <a:gd name="connsiteY14" fmla="*/ 1263585 h 1509396"/>
                <a:gd name="connsiteX15" fmla="*/ 1311987 w 1544290"/>
                <a:gd name="connsiteY15" fmla="*/ 1278825 h 1509396"/>
                <a:gd name="connsiteX16" fmla="*/ 1411047 w 1544290"/>
                <a:gd name="connsiteY16" fmla="*/ 1261680 h 1509396"/>
                <a:gd name="connsiteX17" fmla="*/ 1492962 w 1544290"/>
                <a:gd name="connsiteY17" fmla="*/ 1189290 h 1509396"/>
                <a:gd name="connsiteX18" fmla="*/ 1538682 w 1544290"/>
                <a:gd name="connsiteY18" fmla="*/ 1090230 h 1509396"/>
                <a:gd name="connsiteX19" fmla="*/ 1534872 w 1544290"/>
                <a:gd name="connsiteY19" fmla="*/ 958785 h 1509396"/>
                <a:gd name="connsiteX20" fmla="*/ 1460577 w 1544290"/>
                <a:gd name="connsiteY20" fmla="*/ 907350 h 1509396"/>
                <a:gd name="connsiteX21" fmla="*/ 1411047 w 1544290"/>
                <a:gd name="connsiteY21" fmla="*/ 909255 h 1509396"/>
                <a:gd name="connsiteX22" fmla="*/ 1420572 w 1544290"/>
                <a:gd name="connsiteY22" fmla="*/ 844485 h 1509396"/>
                <a:gd name="connsiteX23" fmla="*/ 1477722 w 1544290"/>
                <a:gd name="connsiteY23" fmla="*/ 482535 h 1509396"/>
                <a:gd name="connsiteX24" fmla="*/ 1399617 w 1544290"/>
                <a:gd name="connsiteY24" fmla="*/ 219645 h 1509396"/>
                <a:gd name="connsiteX25" fmla="*/ 1233882 w 1544290"/>
                <a:gd name="connsiteY25" fmla="*/ 86295 h 1509396"/>
                <a:gd name="connsiteX26" fmla="*/ 1037667 w 1544290"/>
                <a:gd name="connsiteY26" fmla="*/ 19620 h 1509396"/>
                <a:gd name="connsiteX27" fmla="*/ 717627 w 1544290"/>
                <a:gd name="connsiteY27" fmla="*/ 4380 h 1509396"/>
                <a:gd name="connsiteX28" fmla="*/ 361392 w 1544290"/>
                <a:gd name="connsiteY28" fmla="*/ 88200 h 1509396"/>
                <a:gd name="connsiteX29" fmla="*/ 87072 w 1544290"/>
                <a:gd name="connsiteY29" fmla="*/ 375855 h 1509396"/>
                <a:gd name="connsiteX30" fmla="*/ 7062 w 1544290"/>
                <a:gd name="connsiteY30" fmla="*/ 663510 h 1509396"/>
                <a:gd name="connsiteX0" fmla="*/ 7062 w 1544290"/>
                <a:gd name="connsiteY0" fmla="*/ 663510 h 1509396"/>
                <a:gd name="connsiteX1" fmla="*/ 45162 w 1544290"/>
                <a:gd name="connsiteY1" fmla="*/ 831150 h 1509396"/>
                <a:gd name="connsiteX2" fmla="*/ 37542 w 1544290"/>
                <a:gd name="connsiteY2" fmla="*/ 871155 h 1509396"/>
                <a:gd name="connsiteX3" fmla="*/ 3252 w 1544290"/>
                <a:gd name="connsiteY3" fmla="*/ 901635 h 1509396"/>
                <a:gd name="connsiteX4" fmla="*/ 8967 w 1544290"/>
                <a:gd name="connsiteY4" fmla="*/ 991170 h 1509396"/>
                <a:gd name="connsiteX5" fmla="*/ 69927 w 1544290"/>
                <a:gd name="connsiteY5" fmla="*/ 1105470 h 1509396"/>
                <a:gd name="connsiteX6" fmla="*/ 113742 w 1544290"/>
                <a:gd name="connsiteY6" fmla="*/ 1143570 h 1509396"/>
                <a:gd name="connsiteX7" fmla="*/ 98502 w 1544290"/>
                <a:gd name="connsiteY7" fmla="*/ 1265490 h 1509396"/>
                <a:gd name="connsiteX8" fmla="*/ 130887 w 1544290"/>
                <a:gd name="connsiteY8" fmla="*/ 1356930 h 1509396"/>
                <a:gd name="connsiteX9" fmla="*/ 226137 w 1544290"/>
                <a:gd name="connsiteY9" fmla="*/ 1421700 h 1509396"/>
                <a:gd name="connsiteX10" fmla="*/ 409017 w 1544290"/>
                <a:gd name="connsiteY10" fmla="*/ 1478850 h 1509396"/>
                <a:gd name="connsiteX11" fmla="*/ 668097 w 1544290"/>
                <a:gd name="connsiteY11" fmla="*/ 1509330 h 1509396"/>
                <a:gd name="connsiteX12" fmla="*/ 902412 w 1544290"/>
                <a:gd name="connsiteY12" fmla="*/ 1471230 h 1509396"/>
                <a:gd name="connsiteX13" fmla="*/ 1125297 w 1544290"/>
                <a:gd name="connsiteY13" fmla="*/ 1387410 h 1509396"/>
                <a:gd name="connsiteX14" fmla="*/ 1279602 w 1544290"/>
                <a:gd name="connsiteY14" fmla="*/ 1263585 h 1509396"/>
                <a:gd name="connsiteX15" fmla="*/ 1311987 w 1544290"/>
                <a:gd name="connsiteY15" fmla="*/ 1278825 h 1509396"/>
                <a:gd name="connsiteX16" fmla="*/ 1411047 w 1544290"/>
                <a:gd name="connsiteY16" fmla="*/ 1261680 h 1509396"/>
                <a:gd name="connsiteX17" fmla="*/ 1492962 w 1544290"/>
                <a:gd name="connsiteY17" fmla="*/ 1189290 h 1509396"/>
                <a:gd name="connsiteX18" fmla="*/ 1538682 w 1544290"/>
                <a:gd name="connsiteY18" fmla="*/ 1090230 h 1509396"/>
                <a:gd name="connsiteX19" fmla="*/ 1534872 w 1544290"/>
                <a:gd name="connsiteY19" fmla="*/ 958785 h 1509396"/>
                <a:gd name="connsiteX20" fmla="*/ 1460577 w 1544290"/>
                <a:gd name="connsiteY20" fmla="*/ 907350 h 1509396"/>
                <a:gd name="connsiteX21" fmla="*/ 1411047 w 1544290"/>
                <a:gd name="connsiteY21" fmla="*/ 909255 h 1509396"/>
                <a:gd name="connsiteX22" fmla="*/ 1420572 w 1544290"/>
                <a:gd name="connsiteY22" fmla="*/ 844485 h 1509396"/>
                <a:gd name="connsiteX23" fmla="*/ 1477722 w 1544290"/>
                <a:gd name="connsiteY23" fmla="*/ 482535 h 1509396"/>
                <a:gd name="connsiteX24" fmla="*/ 1399617 w 1544290"/>
                <a:gd name="connsiteY24" fmla="*/ 219645 h 1509396"/>
                <a:gd name="connsiteX25" fmla="*/ 1233882 w 1544290"/>
                <a:gd name="connsiteY25" fmla="*/ 86295 h 1509396"/>
                <a:gd name="connsiteX26" fmla="*/ 1037667 w 1544290"/>
                <a:gd name="connsiteY26" fmla="*/ 19620 h 1509396"/>
                <a:gd name="connsiteX27" fmla="*/ 717627 w 1544290"/>
                <a:gd name="connsiteY27" fmla="*/ 4380 h 1509396"/>
                <a:gd name="connsiteX28" fmla="*/ 361392 w 1544290"/>
                <a:gd name="connsiteY28" fmla="*/ 88200 h 1509396"/>
                <a:gd name="connsiteX29" fmla="*/ 87072 w 1544290"/>
                <a:gd name="connsiteY29" fmla="*/ 375855 h 1509396"/>
                <a:gd name="connsiteX30" fmla="*/ 7062 w 1544290"/>
                <a:gd name="connsiteY30" fmla="*/ 663510 h 1509396"/>
                <a:gd name="connsiteX0" fmla="*/ 7910 w 1545138"/>
                <a:gd name="connsiteY0" fmla="*/ 663510 h 1509396"/>
                <a:gd name="connsiteX1" fmla="*/ 46010 w 1545138"/>
                <a:gd name="connsiteY1" fmla="*/ 831150 h 1509396"/>
                <a:gd name="connsiteX2" fmla="*/ 50269 w 1545138"/>
                <a:gd name="connsiteY2" fmla="*/ 875907 h 1509396"/>
                <a:gd name="connsiteX3" fmla="*/ 4100 w 1545138"/>
                <a:gd name="connsiteY3" fmla="*/ 901635 h 1509396"/>
                <a:gd name="connsiteX4" fmla="*/ 9815 w 1545138"/>
                <a:gd name="connsiteY4" fmla="*/ 991170 h 1509396"/>
                <a:gd name="connsiteX5" fmla="*/ 70775 w 1545138"/>
                <a:gd name="connsiteY5" fmla="*/ 1105470 h 1509396"/>
                <a:gd name="connsiteX6" fmla="*/ 114590 w 1545138"/>
                <a:gd name="connsiteY6" fmla="*/ 1143570 h 1509396"/>
                <a:gd name="connsiteX7" fmla="*/ 99350 w 1545138"/>
                <a:gd name="connsiteY7" fmla="*/ 1265490 h 1509396"/>
                <a:gd name="connsiteX8" fmla="*/ 131735 w 1545138"/>
                <a:gd name="connsiteY8" fmla="*/ 1356930 h 1509396"/>
                <a:gd name="connsiteX9" fmla="*/ 226985 w 1545138"/>
                <a:gd name="connsiteY9" fmla="*/ 1421700 h 1509396"/>
                <a:gd name="connsiteX10" fmla="*/ 409865 w 1545138"/>
                <a:gd name="connsiteY10" fmla="*/ 1478850 h 1509396"/>
                <a:gd name="connsiteX11" fmla="*/ 668945 w 1545138"/>
                <a:gd name="connsiteY11" fmla="*/ 1509330 h 1509396"/>
                <a:gd name="connsiteX12" fmla="*/ 903260 w 1545138"/>
                <a:gd name="connsiteY12" fmla="*/ 1471230 h 1509396"/>
                <a:gd name="connsiteX13" fmla="*/ 1126145 w 1545138"/>
                <a:gd name="connsiteY13" fmla="*/ 1387410 h 1509396"/>
                <a:gd name="connsiteX14" fmla="*/ 1280450 w 1545138"/>
                <a:gd name="connsiteY14" fmla="*/ 1263585 h 1509396"/>
                <a:gd name="connsiteX15" fmla="*/ 1312835 w 1545138"/>
                <a:gd name="connsiteY15" fmla="*/ 1278825 h 1509396"/>
                <a:gd name="connsiteX16" fmla="*/ 1411895 w 1545138"/>
                <a:gd name="connsiteY16" fmla="*/ 1261680 h 1509396"/>
                <a:gd name="connsiteX17" fmla="*/ 1493810 w 1545138"/>
                <a:gd name="connsiteY17" fmla="*/ 1189290 h 1509396"/>
                <a:gd name="connsiteX18" fmla="*/ 1539530 w 1545138"/>
                <a:gd name="connsiteY18" fmla="*/ 1090230 h 1509396"/>
                <a:gd name="connsiteX19" fmla="*/ 1535720 w 1545138"/>
                <a:gd name="connsiteY19" fmla="*/ 958785 h 1509396"/>
                <a:gd name="connsiteX20" fmla="*/ 1461425 w 1545138"/>
                <a:gd name="connsiteY20" fmla="*/ 907350 h 1509396"/>
                <a:gd name="connsiteX21" fmla="*/ 1411895 w 1545138"/>
                <a:gd name="connsiteY21" fmla="*/ 909255 h 1509396"/>
                <a:gd name="connsiteX22" fmla="*/ 1421420 w 1545138"/>
                <a:gd name="connsiteY22" fmla="*/ 844485 h 1509396"/>
                <a:gd name="connsiteX23" fmla="*/ 1478570 w 1545138"/>
                <a:gd name="connsiteY23" fmla="*/ 482535 h 1509396"/>
                <a:gd name="connsiteX24" fmla="*/ 1400465 w 1545138"/>
                <a:gd name="connsiteY24" fmla="*/ 219645 h 1509396"/>
                <a:gd name="connsiteX25" fmla="*/ 1234730 w 1545138"/>
                <a:gd name="connsiteY25" fmla="*/ 86295 h 1509396"/>
                <a:gd name="connsiteX26" fmla="*/ 1038515 w 1545138"/>
                <a:gd name="connsiteY26" fmla="*/ 19620 h 1509396"/>
                <a:gd name="connsiteX27" fmla="*/ 718475 w 1545138"/>
                <a:gd name="connsiteY27" fmla="*/ 4380 h 1509396"/>
                <a:gd name="connsiteX28" fmla="*/ 362240 w 1545138"/>
                <a:gd name="connsiteY28" fmla="*/ 88200 h 1509396"/>
                <a:gd name="connsiteX29" fmla="*/ 87920 w 1545138"/>
                <a:gd name="connsiteY29" fmla="*/ 375855 h 1509396"/>
                <a:gd name="connsiteX30" fmla="*/ 7910 w 1545138"/>
                <a:gd name="connsiteY30" fmla="*/ 663510 h 1509396"/>
                <a:gd name="connsiteX0" fmla="*/ 7911 w 1545139"/>
                <a:gd name="connsiteY0" fmla="*/ 663510 h 1509396"/>
                <a:gd name="connsiteX1" fmla="*/ 46011 w 1545139"/>
                <a:gd name="connsiteY1" fmla="*/ 831150 h 1509396"/>
                <a:gd name="connsiteX2" fmla="*/ 50270 w 1545139"/>
                <a:gd name="connsiteY2" fmla="*/ 875907 h 1509396"/>
                <a:gd name="connsiteX3" fmla="*/ 4101 w 1545139"/>
                <a:gd name="connsiteY3" fmla="*/ 887379 h 1509396"/>
                <a:gd name="connsiteX4" fmla="*/ 9816 w 1545139"/>
                <a:gd name="connsiteY4" fmla="*/ 991170 h 1509396"/>
                <a:gd name="connsiteX5" fmla="*/ 70776 w 1545139"/>
                <a:gd name="connsiteY5" fmla="*/ 1105470 h 1509396"/>
                <a:gd name="connsiteX6" fmla="*/ 114591 w 1545139"/>
                <a:gd name="connsiteY6" fmla="*/ 1143570 h 1509396"/>
                <a:gd name="connsiteX7" fmla="*/ 99351 w 1545139"/>
                <a:gd name="connsiteY7" fmla="*/ 1265490 h 1509396"/>
                <a:gd name="connsiteX8" fmla="*/ 131736 w 1545139"/>
                <a:gd name="connsiteY8" fmla="*/ 1356930 h 1509396"/>
                <a:gd name="connsiteX9" fmla="*/ 226986 w 1545139"/>
                <a:gd name="connsiteY9" fmla="*/ 1421700 h 1509396"/>
                <a:gd name="connsiteX10" fmla="*/ 409866 w 1545139"/>
                <a:gd name="connsiteY10" fmla="*/ 1478850 h 1509396"/>
                <a:gd name="connsiteX11" fmla="*/ 668946 w 1545139"/>
                <a:gd name="connsiteY11" fmla="*/ 1509330 h 1509396"/>
                <a:gd name="connsiteX12" fmla="*/ 903261 w 1545139"/>
                <a:gd name="connsiteY12" fmla="*/ 1471230 h 1509396"/>
                <a:gd name="connsiteX13" fmla="*/ 1126146 w 1545139"/>
                <a:gd name="connsiteY13" fmla="*/ 1387410 h 1509396"/>
                <a:gd name="connsiteX14" fmla="*/ 1280451 w 1545139"/>
                <a:gd name="connsiteY14" fmla="*/ 1263585 h 1509396"/>
                <a:gd name="connsiteX15" fmla="*/ 1312836 w 1545139"/>
                <a:gd name="connsiteY15" fmla="*/ 1278825 h 1509396"/>
                <a:gd name="connsiteX16" fmla="*/ 1411896 w 1545139"/>
                <a:gd name="connsiteY16" fmla="*/ 1261680 h 1509396"/>
                <a:gd name="connsiteX17" fmla="*/ 1493811 w 1545139"/>
                <a:gd name="connsiteY17" fmla="*/ 1189290 h 1509396"/>
                <a:gd name="connsiteX18" fmla="*/ 1539531 w 1545139"/>
                <a:gd name="connsiteY18" fmla="*/ 1090230 h 1509396"/>
                <a:gd name="connsiteX19" fmla="*/ 1535721 w 1545139"/>
                <a:gd name="connsiteY19" fmla="*/ 958785 h 1509396"/>
                <a:gd name="connsiteX20" fmla="*/ 1461426 w 1545139"/>
                <a:gd name="connsiteY20" fmla="*/ 907350 h 1509396"/>
                <a:gd name="connsiteX21" fmla="*/ 1411896 w 1545139"/>
                <a:gd name="connsiteY21" fmla="*/ 909255 h 1509396"/>
                <a:gd name="connsiteX22" fmla="*/ 1421421 w 1545139"/>
                <a:gd name="connsiteY22" fmla="*/ 844485 h 1509396"/>
                <a:gd name="connsiteX23" fmla="*/ 1478571 w 1545139"/>
                <a:gd name="connsiteY23" fmla="*/ 482535 h 1509396"/>
                <a:gd name="connsiteX24" fmla="*/ 1400466 w 1545139"/>
                <a:gd name="connsiteY24" fmla="*/ 219645 h 1509396"/>
                <a:gd name="connsiteX25" fmla="*/ 1234731 w 1545139"/>
                <a:gd name="connsiteY25" fmla="*/ 86295 h 1509396"/>
                <a:gd name="connsiteX26" fmla="*/ 1038516 w 1545139"/>
                <a:gd name="connsiteY26" fmla="*/ 19620 h 1509396"/>
                <a:gd name="connsiteX27" fmla="*/ 718476 w 1545139"/>
                <a:gd name="connsiteY27" fmla="*/ 4380 h 1509396"/>
                <a:gd name="connsiteX28" fmla="*/ 362241 w 1545139"/>
                <a:gd name="connsiteY28" fmla="*/ 88200 h 1509396"/>
                <a:gd name="connsiteX29" fmla="*/ 87921 w 1545139"/>
                <a:gd name="connsiteY29" fmla="*/ 375855 h 1509396"/>
                <a:gd name="connsiteX30" fmla="*/ 7911 w 1545139"/>
                <a:gd name="connsiteY30" fmla="*/ 663510 h 1509396"/>
                <a:gd name="connsiteX0" fmla="*/ 9982 w 1547210"/>
                <a:gd name="connsiteY0" fmla="*/ 663510 h 1509396"/>
                <a:gd name="connsiteX1" fmla="*/ 48082 w 1547210"/>
                <a:gd name="connsiteY1" fmla="*/ 831150 h 1509396"/>
                <a:gd name="connsiteX2" fmla="*/ 52341 w 1547210"/>
                <a:gd name="connsiteY2" fmla="*/ 875907 h 1509396"/>
                <a:gd name="connsiteX3" fmla="*/ 6172 w 1547210"/>
                <a:gd name="connsiteY3" fmla="*/ 887379 h 1509396"/>
                <a:gd name="connsiteX4" fmla="*/ 11887 w 1547210"/>
                <a:gd name="connsiteY4" fmla="*/ 991170 h 1509396"/>
                <a:gd name="connsiteX5" fmla="*/ 72847 w 1547210"/>
                <a:gd name="connsiteY5" fmla="*/ 1105470 h 1509396"/>
                <a:gd name="connsiteX6" fmla="*/ 116662 w 1547210"/>
                <a:gd name="connsiteY6" fmla="*/ 1143570 h 1509396"/>
                <a:gd name="connsiteX7" fmla="*/ 101422 w 1547210"/>
                <a:gd name="connsiteY7" fmla="*/ 1265490 h 1509396"/>
                <a:gd name="connsiteX8" fmla="*/ 133807 w 1547210"/>
                <a:gd name="connsiteY8" fmla="*/ 1356930 h 1509396"/>
                <a:gd name="connsiteX9" fmla="*/ 229057 w 1547210"/>
                <a:gd name="connsiteY9" fmla="*/ 1421700 h 1509396"/>
                <a:gd name="connsiteX10" fmla="*/ 411937 w 1547210"/>
                <a:gd name="connsiteY10" fmla="*/ 1478850 h 1509396"/>
                <a:gd name="connsiteX11" fmla="*/ 671017 w 1547210"/>
                <a:gd name="connsiteY11" fmla="*/ 1509330 h 1509396"/>
                <a:gd name="connsiteX12" fmla="*/ 905332 w 1547210"/>
                <a:gd name="connsiteY12" fmla="*/ 1471230 h 1509396"/>
                <a:gd name="connsiteX13" fmla="*/ 1128217 w 1547210"/>
                <a:gd name="connsiteY13" fmla="*/ 1387410 h 1509396"/>
                <a:gd name="connsiteX14" fmla="*/ 1282522 w 1547210"/>
                <a:gd name="connsiteY14" fmla="*/ 1263585 h 1509396"/>
                <a:gd name="connsiteX15" fmla="*/ 1314907 w 1547210"/>
                <a:gd name="connsiteY15" fmla="*/ 1278825 h 1509396"/>
                <a:gd name="connsiteX16" fmla="*/ 1413967 w 1547210"/>
                <a:gd name="connsiteY16" fmla="*/ 1261680 h 1509396"/>
                <a:gd name="connsiteX17" fmla="*/ 1495882 w 1547210"/>
                <a:gd name="connsiteY17" fmla="*/ 1189290 h 1509396"/>
                <a:gd name="connsiteX18" fmla="*/ 1541602 w 1547210"/>
                <a:gd name="connsiteY18" fmla="*/ 1090230 h 1509396"/>
                <a:gd name="connsiteX19" fmla="*/ 1537792 w 1547210"/>
                <a:gd name="connsiteY19" fmla="*/ 958785 h 1509396"/>
                <a:gd name="connsiteX20" fmla="*/ 1463497 w 1547210"/>
                <a:gd name="connsiteY20" fmla="*/ 907350 h 1509396"/>
                <a:gd name="connsiteX21" fmla="*/ 1413967 w 1547210"/>
                <a:gd name="connsiteY21" fmla="*/ 909255 h 1509396"/>
                <a:gd name="connsiteX22" fmla="*/ 1423492 w 1547210"/>
                <a:gd name="connsiteY22" fmla="*/ 844485 h 1509396"/>
                <a:gd name="connsiteX23" fmla="*/ 1480642 w 1547210"/>
                <a:gd name="connsiteY23" fmla="*/ 482535 h 1509396"/>
                <a:gd name="connsiteX24" fmla="*/ 1402537 w 1547210"/>
                <a:gd name="connsiteY24" fmla="*/ 219645 h 1509396"/>
                <a:gd name="connsiteX25" fmla="*/ 1236802 w 1547210"/>
                <a:gd name="connsiteY25" fmla="*/ 86295 h 1509396"/>
                <a:gd name="connsiteX26" fmla="*/ 1040587 w 1547210"/>
                <a:gd name="connsiteY26" fmla="*/ 19620 h 1509396"/>
                <a:gd name="connsiteX27" fmla="*/ 720547 w 1547210"/>
                <a:gd name="connsiteY27" fmla="*/ 4380 h 1509396"/>
                <a:gd name="connsiteX28" fmla="*/ 364312 w 1547210"/>
                <a:gd name="connsiteY28" fmla="*/ 88200 h 1509396"/>
                <a:gd name="connsiteX29" fmla="*/ 89992 w 1547210"/>
                <a:gd name="connsiteY29" fmla="*/ 375855 h 1509396"/>
                <a:gd name="connsiteX30" fmla="*/ 9982 w 1547210"/>
                <a:gd name="connsiteY30" fmla="*/ 663510 h 1509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547210" h="1509396">
                  <a:moveTo>
                    <a:pt x="9982" y="663510"/>
                  </a:moveTo>
                  <a:cubicBezTo>
                    <a:pt x="2997" y="739392"/>
                    <a:pt x="41022" y="795751"/>
                    <a:pt x="48082" y="831150"/>
                  </a:cubicBezTo>
                  <a:cubicBezTo>
                    <a:pt x="55142" y="866549"/>
                    <a:pt x="59326" y="866536"/>
                    <a:pt x="52341" y="875907"/>
                  </a:cubicBezTo>
                  <a:cubicBezTo>
                    <a:pt x="45356" y="885278"/>
                    <a:pt x="17665" y="856288"/>
                    <a:pt x="6172" y="887379"/>
                  </a:cubicBezTo>
                  <a:cubicBezTo>
                    <a:pt x="-5321" y="918470"/>
                    <a:pt x="775" y="954822"/>
                    <a:pt x="11887" y="991170"/>
                  </a:cubicBezTo>
                  <a:cubicBezTo>
                    <a:pt x="22999" y="1027518"/>
                    <a:pt x="55384" y="1080070"/>
                    <a:pt x="72847" y="1105470"/>
                  </a:cubicBezTo>
                  <a:cubicBezTo>
                    <a:pt x="90310" y="1130870"/>
                    <a:pt x="111900" y="1116900"/>
                    <a:pt x="116662" y="1143570"/>
                  </a:cubicBezTo>
                  <a:cubicBezTo>
                    <a:pt x="121424" y="1170240"/>
                    <a:pt x="98565" y="1229930"/>
                    <a:pt x="101422" y="1265490"/>
                  </a:cubicBezTo>
                  <a:cubicBezTo>
                    <a:pt x="104279" y="1301050"/>
                    <a:pt x="112535" y="1330895"/>
                    <a:pt x="133807" y="1356930"/>
                  </a:cubicBezTo>
                  <a:cubicBezTo>
                    <a:pt x="155079" y="1382965"/>
                    <a:pt x="182702" y="1401380"/>
                    <a:pt x="229057" y="1421700"/>
                  </a:cubicBezTo>
                  <a:cubicBezTo>
                    <a:pt x="275412" y="1442020"/>
                    <a:pt x="338277" y="1464245"/>
                    <a:pt x="411937" y="1478850"/>
                  </a:cubicBezTo>
                  <a:cubicBezTo>
                    <a:pt x="485597" y="1493455"/>
                    <a:pt x="588785" y="1510600"/>
                    <a:pt x="671017" y="1509330"/>
                  </a:cubicBezTo>
                  <a:cubicBezTo>
                    <a:pt x="753250" y="1508060"/>
                    <a:pt x="829132" y="1491550"/>
                    <a:pt x="905332" y="1471230"/>
                  </a:cubicBezTo>
                  <a:cubicBezTo>
                    <a:pt x="981532" y="1450910"/>
                    <a:pt x="1065352" y="1422018"/>
                    <a:pt x="1128217" y="1387410"/>
                  </a:cubicBezTo>
                  <a:cubicBezTo>
                    <a:pt x="1191082" y="1352803"/>
                    <a:pt x="1251407" y="1281682"/>
                    <a:pt x="1282522" y="1263585"/>
                  </a:cubicBezTo>
                  <a:cubicBezTo>
                    <a:pt x="1313637" y="1245488"/>
                    <a:pt x="1268078" y="1259759"/>
                    <a:pt x="1314907" y="1278825"/>
                  </a:cubicBezTo>
                  <a:cubicBezTo>
                    <a:pt x="1361736" y="1297891"/>
                    <a:pt x="1383805" y="1276602"/>
                    <a:pt x="1413967" y="1261680"/>
                  </a:cubicBezTo>
                  <a:cubicBezTo>
                    <a:pt x="1444129" y="1246758"/>
                    <a:pt x="1474610" y="1217865"/>
                    <a:pt x="1495882" y="1189290"/>
                  </a:cubicBezTo>
                  <a:cubicBezTo>
                    <a:pt x="1517155" y="1160715"/>
                    <a:pt x="1534617" y="1128648"/>
                    <a:pt x="1541602" y="1090230"/>
                  </a:cubicBezTo>
                  <a:cubicBezTo>
                    <a:pt x="1548587" y="1051813"/>
                    <a:pt x="1550810" y="989265"/>
                    <a:pt x="1537792" y="958785"/>
                  </a:cubicBezTo>
                  <a:cubicBezTo>
                    <a:pt x="1524774" y="928305"/>
                    <a:pt x="1484135" y="915605"/>
                    <a:pt x="1463497" y="907350"/>
                  </a:cubicBezTo>
                  <a:cubicBezTo>
                    <a:pt x="1442860" y="899095"/>
                    <a:pt x="1420634" y="919732"/>
                    <a:pt x="1413967" y="909255"/>
                  </a:cubicBezTo>
                  <a:cubicBezTo>
                    <a:pt x="1407300" y="898778"/>
                    <a:pt x="1412380" y="915605"/>
                    <a:pt x="1423492" y="844485"/>
                  </a:cubicBezTo>
                  <a:cubicBezTo>
                    <a:pt x="1434604" y="773365"/>
                    <a:pt x="1484134" y="586675"/>
                    <a:pt x="1480642" y="482535"/>
                  </a:cubicBezTo>
                  <a:cubicBezTo>
                    <a:pt x="1477150" y="378395"/>
                    <a:pt x="1443177" y="285685"/>
                    <a:pt x="1402537" y="219645"/>
                  </a:cubicBezTo>
                  <a:cubicBezTo>
                    <a:pt x="1361897" y="153605"/>
                    <a:pt x="1297127" y="119633"/>
                    <a:pt x="1236802" y="86295"/>
                  </a:cubicBezTo>
                  <a:cubicBezTo>
                    <a:pt x="1176477" y="52957"/>
                    <a:pt x="1126630" y="33273"/>
                    <a:pt x="1040587" y="19620"/>
                  </a:cubicBezTo>
                  <a:cubicBezTo>
                    <a:pt x="954545" y="5968"/>
                    <a:pt x="833259" y="-7050"/>
                    <a:pt x="720547" y="4380"/>
                  </a:cubicBezTo>
                  <a:cubicBezTo>
                    <a:pt x="607835" y="15810"/>
                    <a:pt x="488137" y="36448"/>
                    <a:pt x="364312" y="88200"/>
                  </a:cubicBezTo>
                  <a:cubicBezTo>
                    <a:pt x="240487" y="139952"/>
                    <a:pt x="149047" y="279970"/>
                    <a:pt x="89992" y="375855"/>
                  </a:cubicBezTo>
                  <a:cubicBezTo>
                    <a:pt x="30937" y="471740"/>
                    <a:pt x="16967" y="587628"/>
                    <a:pt x="9982" y="663510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18" name="Oval 117">
              <a:extLst>
                <a:ext uri="{FF2B5EF4-FFF2-40B4-BE49-F238E27FC236}">
                  <a16:creationId xmlns:a16="http://schemas.microsoft.com/office/drawing/2014/main" id="{BB2553F4-8673-48AD-94D5-32A8207935BC}"/>
                </a:ext>
              </a:extLst>
            </p:cNvPr>
            <p:cNvSpPr/>
            <p:nvPr/>
          </p:nvSpPr>
          <p:spPr>
            <a:xfrm>
              <a:off x="6079985" y="2556320"/>
              <a:ext cx="152057" cy="166441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B2775F28-70DB-47A9-91F8-10DCB14CD4D4}"/>
                </a:ext>
              </a:extLst>
            </p:cNvPr>
            <p:cNvSpPr/>
            <p:nvPr/>
          </p:nvSpPr>
          <p:spPr>
            <a:xfrm rot="285439" flipH="1">
              <a:off x="5469989" y="2430186"/>
              <a:ext cx="254460" cy="94565"/>
            </a:xfrm>
            <a:custGeom>
              <a:avLst/>
              <a:gdLst>
                <a:gd name="connsiteX0" fmla="*/ 224 w 292135"/>
                <a:gd name="connsiteY0" fmla="*/ 59346 h 59716"/>
                <a:gd name="connsiteX1" fmla="*/ 107075 w 292135"/>
                <a:gd name="connsiteY1" fmla="*/ 5920 h 59716"/>
                <a:gd name="connsiteX2" fmla="*/ 292010 w 292135"/>
                <a:gd name="connsiteY2" fmla="*/ 3866 h 59716"/>
                <a:gd name="connsiteX3" fmla="*/ 133788 w 292135"/>
                <a:gd name="connsiteY3" fmla="*/ 28524 h 59716"/>
                <a:gd name="connsiteX4" fmla="*/ 224 w 292135"/>
                <a:gd name="connsiteY4" fmla="*/ 59346 h 59716"/>
                <a:gd name="connsiteX0" fmla="*/ 2 w 291913"/>
                <a:gd name="connsiteY0" fmla="*/ 76080 h 77200"/>
                <a:gd name="connsiteX1" fmla="*/ 131511 w 291913"/>
                <a:gd name="connsiteY1" fmla="*/ 2105 h 77200"/>
                <a:gd name="connsiteX2" fmla="*/ 291788 w 291913"/>
                <a:gd name="connsiteY2" fmla="*/ 20600 h 77200"/>
                <a:gd name="connsiteX3" fmla="*/ 133566 w 291913"/>
                <a:gd name="connsiteY3" fmla="*/ 45258 h 77200"/>
                <a:gd name="connsiteX4" fmla="*/ 2 w 291913"/>
                <a:gd name="connsiteY4" fmla="*/ 76080 h 77200"/>
                <a:gd name="connsiteX0" fmla="*/ 9 w 291925"/>
                <a:gd name="connsiteY0" fmla="*/ 76080 h 76253"/>
                <a:gd name="connsiteX1" fmla="*/ 131518 w 291925"/>
                <a:gd name="connsiteY1" fmla="*/ 2105 h 76253"/>
                <a:gd name="connsiteX2" fmla="*/ 291795 w 291925"/>
                <a:gd name="connsiteY2" fmla="*/ 20600 h 76253"/>
                <a:gd name="connsiteX3" fmla="*/ 137683 w 291925"/>
                <a:gd name="connsiteY3" fmla="*/ 22655 h 76253"/>
                <a:gd name="connsiteX4" fmla="*/ 9 w 291925"/>
                <a:gd name="connsiteY4" fmla="*/ 76080 h 76253"/>
                <a:gd name="connsiteX0" fmla="*/ 9 w 292471"/>
                <a:gd name="connsiteY0" fmla="*/ 76080 h 76253"/>
                <a:gd name="connsiteX1" fmla="*/ 131518 w 292471"/>
                <a:gd name="connsiteY1" fmla="*/ 2105 h 76253"/>
                <a:gd name="connsiteX2" fmla="*/ 291795 w 292471"/>
                <a:gd name="connsiteY2" fmla="*/ 20600 h 76253"/>
                <a:gd name="connsiteX3" fmla="*/ 137683 w 292471"/>
                <a:gd name="connsiteY3" fmla="*/ 22655 h 76253"/>
                <a:gd name="connsiteX4" fmla="*/ 9 w 292471"/>
                <a:gd name="connsiteY4" fmla="*/ 76080 h 76253"/>
                <a:gd name="connsiteX0" fmla="*/ 1258 w 293720"/>
                <a:gd name="connsiteY0" fmla="*/ 76080 h 78680"/>
                <a:gd name="connsiteX1" fmla="*/ 132767 w 293720"/>
                <a:gd name="connsiteY1" fmla="*/ 2105 h 78680"/>
                <a:gd name="connsiteX2" fmla="*/ 293044 w 293720"/>
                <a:gd name="connsiteY2" fmla="*/ 20600 h 78680"/>
                <a:gd name="connsiteX3" fmla="*/ 138932 w 293720"/>
                <a:gd name="connsiteY3" fmla="*/ 22655 h 78680"/>
                <a:gd name="connsiteX4" fmla="*/ 1258 w 293720"/>
                <a:gd name="connsiteY4" fmla="*/ 76080 h 78680"/>
                <a:gd name="connsiteX0" fmla="*/ 1258 w 293044"/>
                <a:gd name="connsiteY0" fmla="*/ 76080 h 78680"/>
                <a:gd name="connsiteX1" fmla="*/ 132767 w 293044"/>
                <a:gd name="connsiteY1" fmla="*/ 2105 h 78680"/>
                <a:gd name="connsiteX2" fmla="*/ 293044 w 293044"/>
                <a:gd name="connsiteY2" fmla="*/ 20600 h 78680"/>
                <a:gd name="connsiteX3" fmla="*/ 138932 w 293044"/>
                <a:gd name="connsiteY3" fmla="*/ 22655 h 78680"/>
                <a:gd name="connsiteX4" fmla="*/ 1258 w 293044"/>
                <a:gd name="connsiteY4" fmla="*/ 76080 h 78680"/>
                <a:gd name="connsiteX0" fmla="*/ 1258 w 293044"/>
                <a:gd name="connsiteY0" fmla="*/ 76080 h 78611"/>
                <a:gd name="connsiteX1" fmla="*/ 132767 w 293044"/>
                <a:gd name="connsiteY1" fmla="*/ 2105 h 78611"/>
                <a:gd name="connsiteX2" fmla="*/ 293044 w 293044"/>
                <a:gd name="connsiteY2" fmla="*/ 20600 h 78611"/>
                <a:gd name="connsiteX3" fmla="*/ 138932 w 293044"/>
                <a:gd name="connsiteY3" fmla="*/ 22655 h 78611"/>
                <a:gd name="connsiteX4" fmla="*/ 1258 w 293044"/>
                <a:gd name="connsiteY4" fmla="*/ 76080 h 78611"/>
                <a:gd name="connsiteX0" fmla="*/ 1236 w 280693"/>
                <a:gd name="connsiteY0" fmla="*/ 79613 h 82337"/>
                <a:gd name="connsiteX1" fmla="*/ 132745 w 280693"/>
                <a:gd name="connsiteY1" fmla="*/ 5638 h 82337"/>
                <a:gd name="connsiteX2" fmla="*/ 280693 w 280693"/>
                <a:gd name="connsiteY2" fmla="*/ 7694 h 82337"/>
                <a:gd name="connsiteX3" fmla="*/ 138910 w 280693"/>
                <a:gd name="connsiteY3" fmla="*/ 26188 h 82337"/>
                <a:gd name="connsiteX4" fmla="*/ 1236 w 280693"/>
                <a:gd name="connsiteY4" fmla="*/ 79613 h 82337"/>
                <a:gd name="connsiteX0" fmla="*/ 39 w 279496"/>
                <a:gd name="connsiteY0" fmla="*/ 76896 h 77018"/>
                <a:gd name="connsiteX1" fmla="*/ 125384 w 279496"/>
                <a:gd name="connsiteY1" fmla="*/ 7030 h 77018"/>
                <a:gd name="connsiteX2" fmla="*/ 279496 w 279496"/>
                <a:gd name="connsiteY2" fmla="*/ 4977 h 77018"/>
                <a:gd name="connsiteX3" fmla="*/ 137713 w 279496"/>
                <a:gd name="connsiteY3" fmla="*/ 23471 h 77018"/>
                <a:gd name="connsiteX4" fmla="*/ 39 w 279496"/>
                <a:gd name="connsiteY4" fmla="*/ 76896 h 77018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650"/>
                <a:gd name="connsiteY0" fmla="*/ 81001 h 81123"/>
                <a:gd name="connsiteX1" fmla="*/ 125408 w 279650"/>
                <a:gd name="connsiteY1" fmla="*/ 11135 h 81123"/>
                <a:gd name="connsiteX2" fmla="*/ 279520 w 279650"/>
                <a:gd name="connsiteY2" fmla="*/ 9082 h 81123"/>
                <a:gd name="connsiteX3" fmla="*/ 137737 w 279650"/>
                <a:gd name="connsiteY3" fmla="*/ 27576 h 81123"/>
                <a:gd name="connsiteX4" fmla="*/ 63 w 279650"/>
                <a:gd name="connsiteY4" fmla="*/ 81001 h 81123"/>
                <a:gd name="connsiteX0" fmla="*/ 63 w 279650"/>
                <a:gd name="connsiteY0" fmla="*/ 81001 h 81234"/>
                <a:gd name="connsiteX1" fmla="*/ 125408 w 279650"/>
                <a:gd name="connsiteY1" fmla="*/ 11135 h 81234"/>
                <a:gd name="connsiteX2" fmla="*/ 279520 w 279650"/>
                <a:gd name="connsiteY2" fmla="*/ 9082 h 81234"/>
                <a:gd name="connsiteX3" fmla="*/ 137737 w 279650"/>
                <a:gd name="connsiteY3" fmla="*/ 27576 h 81234"/>
                <a:gd name="connsiteX4" fmla="*/ 63 w 279650"/>
                <a:gd name="connsiteY4" fmla="*/ 81001 h 81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9650" h="81234">
                  <a:moveTo>
                    <a:pt x="63" y="81001"/>
                  </a:moveTo>
                  <a:cubicBezTo>
                    <a:pt x="-1992" y="78261"/>
                    <a:pt x="45955" y="31340"/>
                    <a:pt x="125408" y="11135"/>
                  </a:cubicBezTo>
                  <a:cubicBezTo>
                    <a:pt x="204861" y="-9070"/>
                    <a:pt x="283288" y="3261"/>
                    <a:pt x="279520" y="9082"/>
                  </a:cubicBezTo>
                  <a:cubicBezTo>
                    <a:pt x="273698" y="23123"/>
                    <a:pt x="250068" y="-7013"/>
                    <a:pt x="137737" y="27576"/>
                  </a:cubicBezTo>
                  <a:cubicBezTo>
                    <a:pt x="25406" y="62165"/>
                    <a:pt x="2118" y="83741"/>
                    <a:pt x="63" y="81001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EE6D7605-3FAE-4AA1-B8BF-71B0EB23D136}"/>
                </a:ext>
              </a:extLst>
            </p:cNvPr>
            <p:cNvSpPr/>
            <p:nvPr/>
          </p:nvSpPr>
          <p:spPr>
            <a:xfrm>
              <a:off x="6018610" y="2436401"/>
              <a:ext cx="279650" cy="94565"/>
            </a:xfrm>
            <a:custGeom>
              <a:avLst/>
              <a:gdLst>
                <a:gd name="connsiteX0" fmla="*/ 224 w 292135"/>
                <a:gd name="connsiteY0" fmla="*/ 59346 h 59716"/>
                <a:gd name="connsiteX1" fmla="*/ 107075 w 292135"/>
                <a:gd name="connsiteY1" fmla="*/ 5920 h 59716"/>
                <a:gd name="connsiteX2" fmla="*/ 292010 w 292135"/>
                <a:gd name="connsiteY2" fmla="*/ 3866 h 59716"/>
                <a:gd name="connsiteX3" fmla="*/ 133788 w 292135"/>
                <a:gd name="connsiteY3" fmla="*/ 28524 h 59716"/>
                <a:gd name="connsiteX4" fmla="*/ 224 w 292135"/>
                <a:gd name="connsiteY4" fmla="*/ 59346 h 59716"/>
                <a:gd name="connsiteX0" fmla="*/ 2 w 291913"/>
                <a:gd name="connsiteY0" fmla="*/ 76080 h 77200"/>
                <a:gd name="connsiteX1" fmla="*/ 131511 w 291913"/>
                <a:gd name="connsiteY1" fmla="*/ 2105 h 77200"/>
                <a:gd name="connsiteX2" fmla="*/ 291788 w 291913"/>
                <a:gd name="connsiteY2" fmla="*/ 20600 h 77200"/>
                <a:gd name="connsiteX3" fmla="*/ 133566 w 291913"/>
                <a:gd name="connsiteY3" fmla="*/ 45258 h 77200"/>
                <a:gd name="connsiteX4" fmla="*/ 2 w 291913"/>
                <a:gd name="connsiteY4" fmla="*/ 76080 h 77200"/>
                <a:gd name="connsiteX0" fmla="*/ 9 w 291925"/>
                <a:gd name="connsiteY0" fmla="*/ 76080 h 76253"/>
                <a:gd name="connsiteX1" fmla="*/ 131518 w 291925"/>
                <a:gd name="connsiteY1" fmla="*/ 2105 h 76253"/>
                <a:gd name="connsiteX2" fmla="*/ 291795 w 291925"/>
                <a:gd name="connsiteY2" fmla="*/ 20600 h 76253"/>
                <a:gd name="connsiteX3" fmla="*/ 137683 w 291925"/>
                <a:gd name="connsiteY3" fmla="*/ 22655 h 76253"/>
                <a:gd name="connsiteX4" fmla="*/ 9 w 291925"/>
                <a:gd name="connsiteY4" fmla="*/ 76080 h 76253"/>
                <a:gd name="connsiteX0" fmla="*/ 9 w 292471"/>
                <a:gd name="connsiteY0" fmla="*/ 76080 h 76253"/>
                <a:gd name="connsiteX1" fmla="*/ 131518 w 292471"/>
                <a:gd name="connsiteY1" fmla="*/ 2105 h 76253"/>
                <a:gd name="connsiteX2" fmla="*/ 291795 w 292471"/>
                <a:gd name="connsiteY2" fmla="*/ 20600 h 76253"/>
                <a:gd name="connsiteX3" fmla="*/ 137683 w 292471"/>
                <a:gd name="connsiteY3" fmla="*/ 22655 h 76253"/>
                <a:gd name="connsiteX4" fmla="*/ 9 w 292471"/>
                <a:gd name="connsiteY4" fmla="*/ 76080 h 76253"/>
                <a:gd name="connsiteX0" fmla="*/ 1258 w 293720"/>
                <a:gd name="connsiteY0" fmla="*/ 76080 h 78680"/>
                <a:gd name="connsiteX1" fmla="*/ 132767 w 293720"/>
                <a:gd name="connsiteY1" fmla="*/ 2105 h 78680"/>
                <a:gd name="connsiteX2" fmla="*/ 293044 w 293720"/>
                <a:gd name="connsiteY2" fmla="*/ 20600 h 78680"/>
                <a:gd name="connsiteX3" fmla="*/ 138932 w 293720"/>
                <a:gd name="connsiteY3" fmla="*/ 22655 h 78680"/>
                <a:gd name="connsiteX4" fmla="*/ 1258 w 293720"/>
                <a:gd name="connsiteY4" fmla="*/ 76080 h 78680"/>
                <a:gd name="connsiteX0" fmla="*/ 1258 w 293044"/>
                <a:gd name="connsiteY0" fmla="*/ 76080 h 78680"/>
                <a:gd name="connsiteX1" fmla="*/ 132767 w 293044"/>
                <a:gd name="connsiteY1" fmla="*/ 2105 h 78680"/>
                <a:gd name="connsiteX2" fmla="*/ 293044 w 293044"/>
                <a:gd name="connsiteY2" fmla="*/ 20600 h 78680"/>
                <a:gd name="connsiteX3" fmla="*/ 138932 w 293044"/>
                <a:gd name="connsiteY3" fmla="*/ 22655 h 78680"/>
                <a:gd name="connsiteX4" fmla="*/ 1258 w 293044"/>
                <a:gd name="connsiteY4" fmla="*/ 76080 h 78680"/>
                <a:gd name="connsiteX0" fmla="*/ 1258 w 293044"/>
                <a:gd name="connsiteY0" fmla="*/ 76080 h 78611"/>
                <a:gd name="connsiteX1" fmla="*/ 132767 w 293044"/>
                <a:gd name="connsiteY1" fmla="*/ 2105 h 78611"/>
                <a:gd name="connsiteX2" fmla="*/ 293044 w 293044"/>
                <a:gd name="connsiteY2" fmla="*/ 20600 h 78611"/>
                <a:gd name="connsiteX3" fmla="*/ 138932 w 293044"/>
                <a:gd name="connsiteY3" fmla="*/ 22655 h 78611"/>
                <a:gd name="connsiteX4" fmla="*/ 1258 w 293044"/>
                <a:gd name="connsiteY4" fmla="*/ 76080 h 78611"/>
                <a:gd name="connsiteX0" fmla="*/ 1236 w 280693"/>
                <a:gd name="connsiteY0" fmla="*/ 79613 h 82337"/>
                <a:gd name="connsiteX1" fmla="*/ 132745 w 280693"/>
                <a:gd name="connsiteY1" fmla="*/ 5638 h 82337"/>
                <a:gd name="connsiteX2" fmla="*/ 280693 w 280693"/>
                <a:gd name="connsiteY2" fmla="*/ 7694 h 82337"/>
                <a:gd name="connsiteX3" fmla="*/ 138910 w 280693"/>
                <a:gd name="connsiteY3" fmla="*/ 26188 h 82337"/>
                <a:gd name="connsiteX4" fmla="*/ 1236 w 280693"/>
                <a:gd name="connsiteY4" fmla="*/ 79613 h 82337"/>
                <a:gd name="connsiteX0" fmla="*/ 39 w 279496"/>
                <a:gd name="connsiteY0" fmla="*/ 76896 h 77018"/>
                <a:gd name="connsiteX1" fmla="*/ 125384 w 279496"/>
                <a:gd name="connsiteY1" fmla="*/ 7030 h 77018"/>
                <a:gd name="connsiteX2" fmla="*/ 279496 w 279496"/>
                <a:gd name="connsiteY2" fmla="*/ 4977 h 77018"/>
                <a:gd name="connsiteX3" fmla="*/ 137713 w 279496"/>
                <a:gd name="connsiteY3" fmla="*/ 23471 h 77018"/>
                <a:gd name="connsiteX4" fmla="*/ 39 w 279496"/>
                <a:gd name="connsiteY4" fmla="*/ 76896 h 77018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650"/>
                <a:gd name="connsiteY0" fmla="*/ 81001 h 81123"/>
                <a:gd name="connsiteX1" fmla="*/ 125408 w 279650"/>
                <a:gd name="connsiteY1" fmla="*/ 11135 h 81123"/>
                <a:gd name="connsiteX2" fmla="*/ 279520 w 279650"/>
                <a:gd name="connsiteY2" fmla="*/ 9082 h 81123"/>
                <a:gd name="connsiteX3" fmla="*/ 137737 w 279650"/>
                <a:gd name="connsiteY3" fmla="*/ 27576 h 81123"/>
                <a:gd name="connsiteX4" fmla="*/ 63 w 279650"/>
                <a:gd name="connsiteY4" fmla="*/ 81001 h 81123"/>
                <a:gd name="connsiteX0" fmla="*/ 63 w 279650"/>
                <a:gd name="connsiteY0" fmla="*/ 81001 h 81234"/>
                <a:gd name="connsiteX1" fmla="*/ 125408 w 279650"/>
                <a:gd name="connsiteY1" fmla="*/ 11135 h 81234"/>
                <a:gd name="connsiteX2" fmla="*/ 279520 w 279650"/>
                <a:gd name="connsiteY2" fmla="*/ 9082 h 81234"/>
                <a:gd name="connsiteX3" fmla="*/ 137737 w 279650"/>
                <a:gd name="connsiteY3" fmla="*/ 27576 h 81234"/>
                <a:gd name="connsiteX4" fmla="*/ 63 w 279650"/>
                <a:gd name="connsiteY4" fmla="*/ 81001 h 81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9650" h="81234">
                  <a:moveTo>
                    <a:pt x="63" y="81001"/>
                  </a:moveTo>
                  <a:cubicBezTo>
                    <a:pt x="-1992" y="78261"/>
                    <a:pt x="45955" y="31340"/>
                    <a:pt x="125408" y="11135"/>
                  </a:cubicBezTo>
                  <a:cubicBezTo>
                    <a:pt x="204861" y="-9070"/>
                    <a:pt x="283288" y="3261"/>
                    <a:pt x="279520" y="9082"/>
                  </a:cubicBezTo>
                  <a:cubicBezTo>
                    <a:pt x="273698" y="23123"/>
                    <a:pt x="250068" y="-7013"/>
                    <a:pt x="137737" y="27576"/>
                  </a:cubicBezTo>
                  <a:cubicBezTo>
                    <a:pt x="25406" y="62165"/>
                    <a:pt x="2118" y="83741"/>
                    <a:pt x="63" y="81001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9B67C705-C669-458B-AC8B-A63438596303}"/>
                </a:ext>
              </a:extLst>
            </p:cNvPr>
            <p:cNvSpPr/>
            <p:nvPr/>
          </p:nvSpPr>
          <p:spPr>
            <a:xfrm>
              <a:off x="5276136" y="1734987"/>
              <a:ext cx="1506104" cy="1057198"/>
            </a:xfrm>
            <a:custGeom>
              <a:avLst/>
              <a:gdLst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1174 w 1869410"/>
                <a:gd name="connsiteY19" fmla="*/ 1036330 h 1284241"/>
                <a:gd name="connsiteX20" fmla="*/ 1667369 w 1869410"/>
                <a:gd name="connsiteY20" fmla="*/ 1085860 h 1284241"/>
                <a:gd name="connsiteX21" fmla="*/ 1716899 w 1869410"/>
                <a:gd name="connsiteY21" fmla="*/ 93536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1174 w 1869410"/>
                <a:gd name="connsiteY19" fmla="*/ 1036330 h 1284241"/>
                <a:gd name="connsiteX20" fmla="*/ 1667369 w 1869410"/>
                <a:gd name="connsiteY20" fmla="*/ 1085860 h 1284241"/>
                <a:gd name="connsiteX21" fmla="*/ 1714994 w 1869410"/>
                <a:gd name="connsiteY21" fmla="*/ 90488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1174 w 1869410"/>
                <a:gd name="connsiteY19" fmla="*/ 1036330 h 1284241"/>
                <a:gd name="connsiteX20" fmla="*/ 1707374 w 1869410"/>
                <a:gd name="connsiteY20" fmla="*/ 1055380 h 1284241"/>
                <a:gd name="connsiteX21" fmla="*/ 1714994 w 1869410"/>
                <a:gd name="connsiteY21" fmla="*/ 90488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4984 w 1869410"/>
                <a:gd name="connsiteY19" fmla="*/ 1002040 h 1284241"/>
                <a:gd name="connsiteX20" fmla="*/ 1707374 w 1869410"/>
                <a:gd name="connsiteY20" fmla="*/ 1055380 h 1284241"/>
                <a:gd name="connsiteX21" fmla="*/ 1714994 w 1869410"/>
                <a:gd name="connsiteY21" fmla="*/ 90488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6"/>
                <a:gd name="connsiteX1" fmla="*/ 545324 w 1869410"/>
                <a:gd name="connsiteY1" fmla="*/ 516265 h 1284246"/>
                <a:gd name="connsiteX2" fmla="*/ 629144 w 1869410"/>
                <a:gd name="connsiteY2" fmla="*/ 476260 h 1284246"/>
                <a:gd name="connsiteX3" fmla="*/ 692009 w 1869410"/>
                <a:gd name="connsiteY3" fmla="*/ 577225 h 1284246"/>
                <a:gd name="connsiteX4" fmla="*/ 737729 w 1869410"/>
                <a:gd name="connsiteY4" fmla="*/ 779155 h 1284246"/>
                <a:gd name="connsiteX5" fmla="*/ 735824 w 1869410"/>
                <a:gd name="connsiteY5" fmla="*/ 914410 h 1284246"/>
                <a:gd name="connsiteX6" fmla="*/ 825359 w 1869410"/>
                <a:gd name="connsiteY6" fmla="*/ 678190 h 1284246"/>
                <a:gd name="connsiteX7" fmla="*/ 840599 w 1869410"/>
                <a:gd name="connsiteY7" fmla="*/ 582940 h 1284246"/>
                <a:gd name="connsiteX8" fmla="*/ 1103489 w 1869410"/>
                <a:gd name="connsiteY8" fmla="*/ 870595 h 1284246"/>
                <a:gd name="connsiteX9" fmla="*/ 1154924 w 1869410"/>
                <a:gd name="connsiteY9" fmla="*/ 891550 h 1284246"/>
                <a:gd name="connsiteX10" fmla="*/ 1055864 w 1869410"/>
                <a:gd name="connsiteY10" fmla="*/ 723910 h 1284246"/>
                <a:gd name="connsiteX11" fmla="*/ 1257794 w 1869410"/>
                <a:gd name="connsiteY11" fmla="*/ 971560 h 1284246"/>
                <a:gd name="connsiteX12" fmla="*/ 1233029 w 1869410"/>
                <a:gd name="connsiteY12" fmla="*/ 849640 h 1284246"/>
                <a:gd name="connsiteX13" fmla="*/ 1375904 w 1869410"/>
                <a:gd name="connsiteY13" fmla="*/ 986800 h 1284246"/>
                <a:gd name="connsiteX14" fmla="*/ 1417814 w 1869410"/>
                <a:gd name="connsiteY14" fmla="*/ 1173490 h 1284246"/>
                <a:gd name="connsiteX15" fmla="*/ 1444484 w 1869410"/>
                <a:gd name="connsiteY15" fmla="*/ 1057285 h 1284246"/>
                <a:gd name="connsiteX16" fmla="*/ 1450199 w 1869410"/>
                <a:gd name="connsiteY16" fmla="*/ 1283980 h 1284246"/>
                <a:gd name="connsiteX17" fmla="*/ 1495919 w 1869410"/>
                <a:gd name="connsiteY17" fmla="*/ 1101100 h 1284246"/>
                <a:gd name="connsiteX18" fmla="*/ 1551164 w 1869410"/>
                <a:gd name="connsiteY18" fmla="*/ 1011565 h 1284246"/>
                <a:gd name="connsiteX19" fmla="*/ 1634984 w 1869410"/>
                <a:gd name="connsiteY19" fmla="*/ 1002040 h 1284246"/>
                <a:gd name="connsiteX20" fmla="*/ 1707374 w 1869410"/>
                <a:gd name="connsiteY20" fmla="*/ 1055380 h 1284246"/>
                <a:gd name="connsiteX21" fmla="*/ 1714994 w 1869410"/>
                <a:gd name="connsiteY21" fmla="*/ 904885 h 1284246"/>
                <a:gd name="connsiteX22" fmla="*/ 1716899 w 1869410"/>
                <a:gd name="connsiteY22" fmla="*/ 802015 h 1284246"/>
                <a:gd name="connsiteX23" fmla="*/ 1804529 w 1869410"/>
                <a:gd name="connsiteY23" fmla="*/ 889645 h 1284246"/>
                <a:gd name="connsiteX24" fmla="*/ 1764524 w 1869410"/>
                <a:gd name="connsiteY24" fmla="*/ 716290 h 1284246"/>
                <a:gd name="connsiteX25" fmla="*/ 1764524 w 1869410"/>
                <a:gd name="connsiteY25" fmla="*/ 615325 h 1284246"/>
                <a:gd name="connsiteX26" fmla="*/ 1869299 w 1869410"/>
                <a:gd name="connsiteY26" fmla="*/ 708670 h 1284246"/>
                <a:gd name="connsiteX27" fmla="*/ 1783574 w 1869410"/>
                <a:gd name="connsiteY27" fmla="*/ 539125 h 1284246"/>
                <a:gd name="connsiteX28" fmla="*/ 1730234 w 1869410"/>
                <a:gd name="connsiteY28" fmla="*/ 396250 h 1284246"/>
                <a:gd name="connsiteX29" fmla="*/ 1560689 w 1869410"/>
                <a:gd name="connsiteY29" fmla="*/ 219085 h 1284246"/>
                <a:gd name="connsiteX30" fmla="*/ 1427339 w 1869410"/>
                <a:gd name="connsiteY30" fmla="*/ 129550 h 1284246"/>
                <a:gd name="connsiteX31" fmla="*/ 1594979 w 1869410"/>
                <a:gd name="connsiteY31" fmla="*/ 100975 h 1284246"/>
                <a:gd name="connsiteX32" fmla="*/ 1634984 w 1869410"/>
                <a:gd name="connsiteY32" fmla="*/ 70495 h 1284246"/>
                <a:gd name="connsiteX33" fmla="*/ 1402574 w 1869410"/>
                <a:gd name="connsiteY33" fmla="*/ 62875 h 1284246"/>
                <a:gd name="connsiteX34" fmla="*/ 1191119 w 1869410"/>
                <a:gd name="connsiteY34" fmla="*/ 17155 h 1284246"/>
                <a:gd name="connsiteX35" fmla="*/ 981569 w 1869410"/>
                <a:gd name="connsiteY35" fmla="*/ 10 h 1284246"/>
                <a:gd name="connsiteX36" fmla="*/ 712964 w 1869410"/>
                <a:gd name="connsiteY36" fmla="*/ 19060 h 1284246"/>
                <a:gd name="connsiteX37" fmla="*/ 543419 w 1869410"/>
                <a:gd name="connsiteY37" fmla="*/ 55255 h 1284246"/>
                <a:gd name="connsiteX38" fmla="*/ 415784 w 1869410"/>
                <a:gd name="connsiteY38" fmla="*/ 144790 h 1284246"/>
                <a:gd name="connsiteX39" fmla="*/ 364349 w 1869410"/>
                <a:gd name="connsiteY39" fmla="*/ 215275 h 1284246"/>
                <a:gd name="connsiteX40" fmla="*/ 290054 w 1869410"/>
                <a:gd name="connsiteY40" fmla="*/ 278140 h 1284246"/>
                <a:gd name="connsiteX41" fmla="*/ 223379 w 1869410"/>
                <a:gd name="connsiteY41" fmla="*/ 331480 h 1284246"/>
                <a:gd name="connsiteX42" fmla="*/ 145274 w 1869410"/>
                <a:gd name="connsiteY42" fmla="*/ 485785 h 1284246"/>
                <a:gd name="connsiteX43" fmla="*/ 80504 w 1869410"/>
                <a:gd name="connsiteY43" fmla="*/ 674380 h 1284246"/>
                <a:gd name="connsiteX44" fmla="*/ 494 w 1869410"/>
                <a:gd name="connsiteY44" fmla="*/ 777250 h 1284246"/>
                <a:gd name="connsiteX45" fmla="*/ 120509 w 1869410"/>
                <a:gd name="connsiteY45" fmla="*/ 678190 h 1284246"/>
                <a:gd name="connsiteX46" fmla="*/ 118604 w 1869410"/>
                <a:gd name="connsiteY46" fmla="*/ 910600 h 1284246"/>
                <a:gd name="connsiteX47" fmla="*/ 131939 w 1869410"/>
                <a:gd name="connsiteY47" fmla="*/ 1034425 h 1284246"/>
                <a:gd name="connsiteX48" fmla="*/ 160514 w 1869410"/>
                <a:gd name="connsiteY48" fmla="*/ 891550 h 1284246"/>
                <a:gd name="connsiteX49" fmla="*/ 246239 w 1869410"/>
                <a:gd name="connsiteY49" fmla="*/ 990610 h 1284246"/>
                <a:gd name="connsiteX50" fmla="*/ 238619 w 1869410"/>
                <a:gd name="connsiteY50" fmla="*/ 866785 h 1284246"/>
                <a:gd name="connsiteX51" fmla="*/ 250049 w 1869410"/>
                <a:gd name="connsiteY51" fmla="*/ 725815 h 1284246"/>
                <a:gd name="connsiteX52" fmla="*/ 311009 w 1869410"/>
                <a:gd name="connsiteY52" fmla="*/ 889645 h 1284246"/>
                <a:gd name="connsiteX53" fmla="*/ 295769 w 1869410"/>
                <a:gd name="connsiteY53" fmla="*/ 643900 h 1284246"/>
                <a:gd name="connsiteX54" fmla="*/ 341489 w 1869410"/>
                <a:gd name="connsiteY54" fmla="*/ 495310 h 1284246"/>
                <a:gd name="connsiteX55" fmla="*/ 394829 w 1869410"/>
                <a:gd name="connsiteY55" fmla="*/ 483880 h 1284246"/>
                <a:gd name="connsiteX56" fmla="*/ 486269 w 1869410"/>
                <a:gd name="connsiteY56" fmla="*/ 586750 h 1284246"/>
                <a:gd name="connsiteX0" fmla="*/ 486269 w 1869410"/>
                <a:gd name="connsiteY0" fmla="*/ 586750 h 1284246"/>
                <a:gd name="connsiteX1" fmla="*/ 545324 w 1869410"/>
                <a:gd name="connsiteY1" fmla="*/ 516265 h 1284246"/>
                <a:gd name="connsiteX2" fmla="*/ 629144 w 1869410"/>
                <a:gd name="connsiteY2" fmla="*/ 476260 h 1284246"/>
                <a:gd name="connsiteX3" fmla="*/ 692009 w 1869410"/>
                <a:gd name="connsiteY3" fmla="*/ 577225 h 1284246"/>
                <a:gd name="connsiteX4" fmla="*/ 737729 w 1869410"/>
                <a:gd name="connsiteY4" fmla="*/ 779155 h 1284246"/>
                <a:gd name="connsiteX5" fmla="*/ 735824 w 1869410"/>
                <a:gd name="connsiteY5" fmla="*/ 914410 h 1284246"/>
                <a:gd name="connsiteX6" fmla="*/ 825359 w 1869410"/>
                <a:gd name="connsiteY6" fmla="*/ 678190 h 1284246"/>
                <a:gd name="connsiteX7" fmla="*/ 840599 w 1869410"/>
                <a:gd name="connsiteY7" fmla="*/ 582940 h 1284246"/>
                <a:gd name="connsiteX8" fmla="*/ 1103489 w 1869410"/>
                <a:gd name="connsiteY8" fmla="*/ 870595 h 1284246"/>
                <a:gd name="connsiteX9" fmla="*/ 1154924 w 1869410"/>
                <a:gd name="connsiteY9" fmla="*/ 891550 h 1284246"/>
                <a:gd name="connsiteX10" fmla="*/ 1055864 w 1869410"/>
                <a:gd name="connsiteY10" fmla="*/ 723910 h 1284246"/>
                <a:gd name="connsiteX11" fmla="*/ 1257794 w 1869410"/>
                <a:gd name="connsiteY11" fmla="*/ 971560 h 1284246"/>
                <a:gd name="connsiteX12" fmla="*/ 1233029 w 1869410"/>
                <a:gd name="connsiteY12" fmla="*/ 849640 h 1284246"/>
                <a:gd name="connsiteX13" fmla="*/ 1375904 w 1869410"/>
                <a:gd name="connsiteY13" fmla="*/ 986800 h 1284246"/>
                <a:gd name="connsiteX14" fmla="*/ 1417814 w 1869410"/>
                <a:gd name="connsiteY14" fmla="*/ 1173490 h 1284246"/>
                <a:gd name="connsiteX15" fmla="*/ 1444484 w 1869410"/>
                <a:gd name="connsiteY15" fmla="*/ 1057285 h 1284246"/>
                <a:gd name="connsiteX16" fmla="*/ 1450199 w 1869410"/>
                <a:gd name="connsiteY16" fmla="*/ 1283980 h 1284246"/>
                <a:gd name="connsiteX17" fmla="*/ 1495919 w 1869410"/>
                <a:gd name="connsiteY17" fmla="*/ 1101100 h 1284246"/>
                <a:gd name="connsiteX18" fmla="*/ 1551164 w 1869410"/>
                <a:gd name="connsiteY18" fmla="*/ 1011565 h 1284246"/>
                <a:gd name="connsiteX19" fmla="*/ 1671179 w 1869410"/>
                <a:gd name="connsiteY19" fmla="*/ 1011565 h 1284246"/>
                <a:gd name="connsiteX20" fmla="*/ 1707374 w 1869410"/>
                <a:gd name="connsiteY20" fmla="*/ 1055380 h 1284246"/>
                <a:gd name="connsiteX21" fmla="*/ 1714994 w 1869410"/>
                <a:gd name="connsiteY21" fmla="*/ 904885 h 1284246"/>
                <a:gd name="connsiteX22" fmla="*/ 1716899 w 1869410"/>
                <a:gd name="connsiteY22" fmla="*/ 802015 h 1284246"/>
                <a:gd name="connsiteX23" fmla="*/ 1804529 w 1869410"/>
                <a:gd name="connsiteY23" fmla="*/ 889645 h 1284246"/>
                <a:gd name="connsiteX24" fmla="*/ 1764524 w 1869410"/>
                <a:gd name="connsiteY24" fmla="*/ 716290 h 1284246"/>
                <a:gd name="connsiteX25" fmla="*/ 1764524 w 1869410"/>
                <a:gd name="connsiteY25" fmla="*/ 615325 h 1284246"/>
                <a:gd name="connsiteX26" fmla="*/ 1869299 w 1869410"/>
                <a:gd name="connsiteY26" fmla="*/ 708670 h 1284246"/>
                <a:gd name="connsiteX27" fmla="*/ 1783574 w 1869410"/>
                <a:gd name="connsiteY27" fmla="*/ 539125 h 1284246"/>
                <a:gd name="connsiteX28" fmla="*/ 1730234 w 1869410"/>
                <a:gd name="connsiteY28" fmla="*/ 396250 h 1284246"/>
                <a:gd name="connsiteX29" fmla="*/ 1560689 w 1869410"/>
                <a:gd name="connsiteY29" fmla="*/ 219085 h 1284246"/>
                <a:gd name="connsiteX30" fmla="*/ 1427339 w 1869410"/>
                <a:gd name="connsiteY30" fmla="*/ 129550 h 1284246"/>
                <a:gd name="connsiteX31" fmla="*/ 1594979 w 1869410"/>
                <a:gd name="connsiteY31" fmla="*/ 100975 h 1284246"/>
                <a:gd name="connsiteX32" fmla="*/ 1634984 w 1869410"/>
                <a:gd name="connsiteY32" fmla="*/ 70495 h 1284246"/>
                <a:gd name="connsiteX33" fmla="*/ 1402574 w 1869410"/>
                <a:gd name="connsiteY33" fmla="*/ 62875 h 1284246"/>
                <a:gd name="connsiteX34" fmla="*/ 1191119 w 1869410"/>
                <a:gd name="connsiteY34" fmla="*/ 17155 h 1284246"/>
                <a:gd name="connsiteX35" fmla="*/ 981569 w 1869410"/>
                <a:gd name="connsiteY35" fmla="*/ 10 h 1284246"/>
                <a:gd name="connsiteX36" fmla="*/ 712964 w 1869410"/>
                <a:gd name="connsiteY36" fmla="*/ 19060 h 1284246"/>
                <a:gd name="connsiteX37" fmla="*/ 543419 w 1869410"/>
                <a:gd name="connsiteY37" fmla="*/ 55255 h 1284246"/>
                <a:gd name="connsiteX38" fmla="*/ 415784 w 1869410"/>
                <a:gd name="connsiteY38" fmla="*/ 144790 h 1284246"/>
                <a:gd name="connsiteX39" fmla="*/ 364349 w 1869410"/>
                <a:gd name="connsiteY39" fmla="*/ 215275 h 1284246"/>
                <a:gd name="connsiteX40" fmla="*/ 290054 w 1869410"/>
                <a:gd name="connsiteY40" fmla="*/ 278140 h 1284246"/>
                <a:gd name="connsiteX41" fmla="*/ 223379 w 1869410"/>
                <a:gd name="connsiteY41" fmla="*/ 331480 h 1284246"/>
                <a:gd name="connsiteX42" fmla="*/ 145274 w 1869410"/>
                <a:gd name="connsiteY42" fmla="*/ 485785 h 1284246"/>
                <a:gd name="connsiteX43" fmla="*/ 80504 w 1869410"/>
                <a:gd name="connsiteY43" fmla="*/ 674380 h 1284246"/>
                <a:gd name="connsiteX44" fmla="*/ 494 w 1869410"/>
                <a:gd name="connsiteY44" fmla="*/ 777250 h 1284246"/>
                <a:gd name="connsiteX45" fmla="*/ 120509 w 1869410"/>
                <a:gd name="connsiteY45" fmla="*/ 678190 h 1284246"/>
                <a:gd name="connsiteX46" fmla="*/ 118604 w 1869410"/>
                <a:gd name="connsiteY46" fmla="*/ 910600 h 1284246"/>
                <a:gd name="connsiteX47" fmla="*/ 131939 w 1869410"/>
                <a:gd name="connsiteY47" fmla="*/ 1034425 h 1284246"/>
                <a:gd name="connsiteX48" fmla="*/ 160514 w 1869410"/>
                <a:gd name="connsiteY48" fmla="*/ 891550 h 1284246"/>
                <a:gd name="connsiteX49" fmla="*/ 246239 w 1869410"/>
                <a:gd name="connsiteY49" fmla="*/ 990610 h 1284246"/>
                <a:gd name="connsiteX50" fmla="*/ 238619 w 1869410"/>
                <a:gd name="connsiteY50" fmla="*/ 866785 h 1284246"/>
                <a:gd name="connsiteX51" fmla="*/ 250049 w 1869410"/>
                <a:gd name="connsiteY51" fmla="*/ 725815 h 1284246"/>
                <a:gd name="connsiteX52" fmla="*/ 311009 w 1869410"/>
                <a:gd name="connsiteY52" fmla="*/ 889645 h 1284246"/>
                <a:gd name="connsiteX53" fmla="*/ 295769 w 1869410"/>
                <a:gd name="connsiteY53" fmla="*/ 643900 h 1284246"/>
                <a:gd name="connsiteX54" fmla="*/ 341489 w 1869410"/>
                <a:gd name="connsiteY54" fmla="*/ 495310 h 1284246"/>
                <a:gd name="connsiteX55" fmla="*/ 394829 w 1869410"/>
                <a:gd name="connsiteY55" fmla="*/ 483880 h 1284246"/>
                <a:gd name="connsiteX56" fmla="*/ 486269 w 1869410"/>
                <a:gd name="connsiteY56" fmla="*/ 586750 h 1284246"/>
                <a:gd name="connsiteX0" fmla="*/ 486269 w 1869410"/>
                <a:gd name="connsiteY0" fmla="*/ 586750 h 1284251"/>
                <a:gd name="connsiteX1" fmla="*/ 545324 w 1869410"/>
                <a:gd name="connsiteY1" fmla="*/ 516265 h 1284251"/>
                <a:gd name="connsiteX2" fmla="*/ 629144 w 1869410"/>
                <a:gd name="connsiteY2" fmla="*/ 476260 h 1284251"/>
                <a:gd name="connsiteX3" fmla="*/ 692009 w 1869410"/>
                <a:gd name="connsiteY3" fmla="*/ 577225 h 1284251"/>
                <a:gd name="connsiteX4" fmla="*/ 737729 w 1869410"/>
                <a:gd name="connsiteY4" fmla="*/ 779155 h 1284251"/>
                <a:gd name="connsiteX5" fmla="*/ 735824 w 1869410"/>
                <a:gd name="connsiteY5" fmla="*/ 914410 h 1284251"/>
                <a:gd name="connsiteX6" fmla="*/ 825359 w 1869410"/>
                <a:gd name="connsiteY6" fmla="*/ 678190 h 1284251"/>
                <a:gd name="connsiteX7" fmla="*/ 840599 w 1869410"/>
                <a:gd name="connsiteY7" fmla="*/ 582940 h 1284251"/>
                <a:gd name="connsiteX8" fmla="*/ 1103489 w 1869410"/>
                <a:gd name="connsiteY8" fmla="*/ 870595 h 1284251"/>
                <a:gd name="connsiteX9" fmla="*/ 1154924 w 1869410"/>
                <a:gd name="connsiteY9" fmla="*/ 891550 h 1284251"/>
                <a:gd name="connsiteX10" fmla="*/ 1055864 w 1869410"/>
                <a:gd name="connsiteY10" fmla="*/ 723910 h 1284251"/>
                <a:gd name="connsiteX11" fmla="*/ 1257794 w 1869410"/>
                <a:gd name="connsiteY11" fmla="*/ 971560 h 1284251"/>
                <a:gd name="connsiteX12" fmla="*/ 1233029 w 1869410"/>
                <a:gd name="connsiteY12" fmla="*/ 849640 h 1284251"/>
                <a:gd name="connsiteX13" fmla="*/ 1375904 w 1869410"/>
                <a:gd name="connsiteY13" fmla="*/ 986800 h 1284251"/>
                <a:gd name="connsiteX14" fmla="*/ 1417814 w 1869410"/>
                <a:gd name="connsiteY14" fmla="*/ 1173490 h 1284251"/>
                <a:gd name="connsiteX15" fmla="*/ 1444484 w 1869410"/>
                <a:gd name="connsiteY15" fmla="*/ 1057285 h 1284251"/>
                <a:gd name="connsiteX16" fmla="*/ 1450199 w 1869410"/>
                <a:gd name="connsiteY16" fmla="*/ 1283980 h 1284251"/>
                <a:gd name="connsiteX17" fmla="*/ 1495919 w 1869410"/>
                <a:gd name="connsiteY17" fmla="*/ 1101100 h 1284251"/>
                <a:gd name="connsiteX18" fmla="*/ 1574024 w 1869410"/>
                <a:gd name="connsiteY18" fmla="*/ 996325 h 1284251"/>
                <a:gd name="connsiteX19" fmla="*/ 1671179 w 1869410"/>
                <a:gd name="connsiteY19" fmla="*/ 1011565 h 1284251"/>
                <a:gd name="connsiteX20" fmla="*/ 1707374 w 1869410"/>
                <a:gd name="connsiteY20" fmla="*/ 1055380 h 1284251"/>
                <a:gd name="connsiteX21" fmla="*/ 1714994 w 1869410"/>
                <a:gd name="connsiteY21" fmla="*/ 904885 h 1284251"/>
                <a:gd name="connsiteX22" fmla="*/ 1716899 w 1869410"/>
                <a:gd name="connsiteY22" fmla="*/ 802015 h 1284251"/>
                <a:gd name="connsiteX23" fmla="*/ 1804529 w 1869410"/>
                <a:gd name="connsiteY23" fmla="*/ 889645 h 1284251"/>
                <a:gd name="connsiteX24" fmla="*/ 1764524 w 1869410"/>
                <a:gd name="connsiteY24" fmla="*/ 716290 h 1284251"/>
                <a:gd name="connsiteX25" fmla="*/ 1764524 w 1869410"/>
                <a:gd name="connsiteY25" fmla="*/ 615325 h 1284251"/>
                <a:gd name="connsiteX26" fmla="*/ 1869299 w 1869410"/>
                <a:gd name="connsiteY26" fmla="*/ 708670 h 1284251"/>
                <a:gd name="connsiteX27" fmla="*/ 1783574 w 1869410"/>
                <a:gd name="connsiteY27" fmla="*/ 539125 h 1284251"/>
                <a:gd name="connsiteX28" fmla="*/ 1730234 w 1869410"/>
                <a:gd name="connsiteY28" fmla="*/ 396250 h 1284251"/>
                <a:gd name="connsiteX29" fmla="*/ 1560689 w 1869410"/>
                <a:gd name="connsiteY29" fmla="*/ 219085 h 1284251"/>
                <a:gd name="connsiteX30" fmla="*/ 1427339 w 1869410"/>
                <a:gd name="connsiteY30" fmla="*/ 129550 h 1284251"/>
                <a:gd name="connsiteX31" fmla="*/ 1594979 w 1869410"/>
                <a:gd name="connsiteY31" fmla="*/ 100975 h 1284251"/>
                <a:gd name="connsiteX32" fmla="*/ 1634984 w 1869410"/>
                <a:gd name="connsiteY32" fmla="*/ 70495 h 1284251"/>
                <a:gd name="connsiteX33" fmla="*/ 1402574 w 1869410"/>
                <a:gd name="connsiteY33" fmla="*/ 62875 h 1284251"/>
                <a:gd name="connsiteX34" fmla="*/ 1191119 w 1869410"/>
                <a:gd name="connsiteY34" fmla="*/ 17155 h 1284251"/>
                <a:gd name="connsiteX35" fmla="*/ 981569 w 1869410"/>
                <a:gd name="connsiteY35" fmla="*/ 10 h 1284251"/>
                <a:gd name="connsiteX36" fmla="*/ 712964 w 1869410"/>
                <a:gd name="connsiteY36" fmla="*/ 19060 h 1284251"/>
                <a:gd name="connsiteX37" fmla="*/ 543419 w 1869410"/>
                <a:gd name="connsiteY37" fmla="*/ 55255 h 1284251"/>
                <a:gd name="connsiteX38" fmla="*/ 415784 w 1869410"/>
                <a:gd name="connsiteY38" fmla="*/ 144790 h 1284251"/>
                <a:gd name="connsiteX39" fmla="*/ 364349 w 1869410"/>
                <a:gd name="connsiteY39" fmla="*/ 215275 h 1284251"/>
                <a:gd name="connsiteX40" fmla="*/ 290054 w 1869410"/>
                <a:gd name="connsiteY40" fmla="*/ 278140 h 1284251"/>
                <a:gd name="connsiteX41" fmla="*/ 223379 w 1869410"/>
                <a:gd name="connsiteY41" fmla="*/ 331480 h 1284251"/>
                <a:gd name="connsiteX42" fmla="*/ 145274 w 1869410"/>
                <a:gd name="connsiteY42" fmla="*/ 485785 h 1284251"/>
                <a:gd name="connsiteX43" fmla="*/ 80504 w 1869410"/>
                <a:gd name="connsiteY43" fmla="*/ 674380 h 1284251"/>
                <a:gd name="connsiteX44" fmla="*/ 494 w 1869410"/>
                <a:gd name="connsiteY44" fmla="*/ 777250 h 1284251"/>
                <a:gd name="connsiteX45" fmla="*/ 120509 w 1869410"/>
                <a:gd name="connsiteY45" fmla="*/ 678190 h 1284251"/>
                <a:gd name="connsiteX46" fmla="*/ 118604 w 1869410"/>
                <a:gd name="connsiteY46" fmla="*/ 910600 h 1284251"/>
                <a:gd name="connsiteX47" fmla="*/ 131939 w 1869410"/>
                <a:gd name="connsiteY47" fmla="*/ 1034425 h 1284251"/>
                <a:gd name="connsiteX48" fmla="*/ 160514 w 1869410"/>
                <a:gd name="connsiteY48" fmla="*/ 891550 h 1284251"/>
                <a:gd name="connsiteX49" fmla="*/ 246239 w 1869410"/>
                <a:gd name="connsiteY49" fmla="*/ 990610 h 1284251"/>
                <a:gd name="connsiteX50" fmla="*/ 238619 w 1869410"/>
                <a:gd name="connsiteY50" fmla="*/ 866785 h 1284251"/>
                <a:gd name="connsiteX51" fmla="*/ 250049 w 1869410"/>
                <a:gd name="connsiteY51" fmla="*/ 725815 h 1284251"/>
                <a:gd name="connsiteX52" fmla="*/ 311009 w 1869410"/>
                <a:gd name="connsiteY52" fmla="*/ 889645 h 1284251"/>
                <a:gd name="connsiteX53" fmla="*/ 295769 w 1869410"/>
                <a:gd name="connsiteY53" fmla="*/ 643900 h 1284251"/>
                <a:gd name="connsiteX54" fmla="*/ 341489 w 1869410"/>
                <a:gd name="connsiteY54" fmla="*/ 495310 h 1284251"/>
                <a:gd name="connsiteX55" fmla="*/ 394829 w 1869410"/>
                <a:gd name="connsiteY55" fmla="*/ 483880 h 1284251"/>
                <a:gd name="connsiteX56" fmla="*/ 486269 w 1869410"/>
                <a:gd name="connsiteY56" fmla="*/ 586750 h 1284251"/>
                <a:gd name="connsiteX0" fmla="*/ 486269 w 1869410"/>
                <a:gd name="connsiteY0" fmla="*/ 586750 h 1284251"/>
                <a:gd name="connsiteX1" fmla="*/ 545324 w 1869410"/>
                <a:gd name="connsiteY1" fmla="*/ 516265 h 1284251"/>
                <a:gd name="connsiteX2" fmla="*/ 629144 w 1869410"/>
                <a:gd name="connsiteY2" fmla="*/ 476260 h 1284251"/>
                <a:gd name="connsiteX3" fmla="*/ 692009 w 1869410"/>
                <a:gd name="connsiteY3" fmla="*/ 577225 h 1284251"/>
                <a:gd name="connsiteX4" fmla="*/ 737729 w 1869410"/>
                <a:gd name="connsiteY4" fmla="*/ 779155 h 1284251"/>
                <a:gd name="connsiteX5" fmla="*/ 735824 w 1869410"/>
                <a:gd name="connsiteY5" fmla="*/ 914410 h 1284251"/>
                <a:gd name="connsiteX6" fmla="*/ 825359 w 1869410"/>
                <a:gd name="connsiteY6" fmla="*/ 678190 h 1284251"/>
                <a:gd name="connsiteX7" fmla="*/ 840599 w 1869410"/>
                <a:gd name="connsiteY7" fmla="*/ 582940 h 1284251"/>
                <a:gd name="connsiteX8" fmla="*/ 1103489 w 1869410"/>
                <a:gd name="connsiteY8" fmla="*/ 870595 h 1284251"/>
                <a:gd name="connsiteX9" fmla="*/ 1154924 w 1869410"/>
                <a:gd name="connsiteY9" fmla="*/ 891550 h 1284251"/>
                <a:gd name="connsiteX10" fmla="*/ 1055864 w 1869410"/>
                <a:gd name="connsiteY10" fmla="*/ 723910 h 1284251"/>
                <a:gd name="connsiteX11" fmla="*/ 1257794 w 1869410"/>
                <a:gd name="connsiteY11" fmla="*/ 971560 h 1284251"/>
                <a:gd name="connsiteX12" fmla="*/ 1233029 w 1869410"/>
                <a:gd name="connsiteY12" fmla="*/ 849640 h 1284251"/>
                <a:gd name="connsiteX13" fmla="*/ 1375904 w 1869410"/>
                <a:gd name="connsiteY13" fmla="*/ 986800 h 1284251"/>
                <a:gd name="connsiteX14" fmla="*/ 1417814 w 1869410"/>
                <a:gd name="connsiteY14" fmla="*/ 1173490 h 1284251"/>
                <a:gd name="connsiteX15" fmla="*/ 1444484 w 1869410"/>
                <a:gd name="connsiteY15" fmla="*/ 1057285 h 1284251"/>
                <a:gd name="connsiteX16" fmla="*/ 1450199 w 1869410"/>
                <a:gd name="connsiteY16" fmla="*/ 1283980 h 1284251"/>
                <a:gd name="connsiteX17" fmla="*/ 1495919 w 1869410"/>
                <a:gd name="connsiteY17" fmla="*/ 1101100 h 1284251"/>
                <a:gd name="connsiteX18" fmla="*/ 1574024 w 1869410"/>
                <a:gd name="connsiteY18" fmla="*/ 996325 h 1284251"/>
                <a:gd name="connsiteX19" fmla="*/ 1667369 w 1869410"/>
                <a:gd name="connsiteY19" fmla="*/ 1021090 h 1284251"/>
                <a:gd name="connsiteX20" fmla="*/ 1707374 w 1869410"/>
                <a:gd name="connsiteY20" fmla="*/ 1055380 h 1284251"/>
                <a:gd name="connsiteX21" fmla="*/ 1714994 w 1869410"/>
                <a:gd name="connsiteY21" fmla="*/ 904885 h 1284251"/>
                <a:gd name="connsiteX22" fmla="*/ 1716899 w 1869410"/>
                <a:gd name="connsiteY22" fmla="*/ 802015 h 1284251"/>
                <a:gd name="connsiteX23" fmla="*/ 1804529 w 1869410"/>
                <a:gd name="connsiteY23" fmla="*/ 889645 h 1284251"/>
                <a:gd name="connsiteX24" fmla="*/ 1764524 w 1869410"/>
                <a:gd name="connsiteY24" fmla="*/ 716290 h 1284251"/>
                <a:gd name="connsiteX25" fmla="*/ 1764524 w 1869410"/>
                <a:gd name="connsiteY25" fmla="*/ 615325 h 1284251"/>
                <a:gd name="connsiteX26" fmla="*/ 1869299 w 1869410"/>
                <a:gd name="connsiteY26" fmla="*/ 708670 h 1284251"/>
                <a:gd name="connsiteX27" fmla="*/ 1783574 w 1869410"/>
                <a:gd name="connsiteY27" fmla="*/ 539125 h 1284251"/>
                <a:gd name="connsiteX28" fmla="*/ 1730234 w 1869410"/>
                <a:gd name="connsiteY28" fmla="*/ 396250 h 1284251"/>
                <a:gd name="connsiteX29" fmla="*/ 1560689 w 1869410"/>
                <a:gd name="connsiteY29" fmla="*/ 219085 h 1284251"/>
                <a:gd name="connsiteX30" fmla="*/ 1427339 w 1869410"/>
                <a:gd name="connsiteY30" fmla="*/ 129550 h 1284251"/>
                <a:gd name="connsiteX31" fmla="*/ 1594979 w 1869410"/>
                <a:gd name="connsiteY31" fmla="*/ 100975 h 1284251"/>
                <a:gd name="connsiteX32" fmla="*/ 1634984 w 1869410"/>
                <a:gd name="connsiteY32" fmla="*/ 70495 h 1284251"/>
                <a:gd name="connsiteX33" fmla="*/ 1402574 w 1869410"/>
                <a:gd name="connsiteY33" fmla="*/ 62875 h 1284251"/>
                <a:gd name="connsiteX34" fmla="*/ 1191119 w 1869410"/>
                <a:gd name="connsiteY34" fmla="*/ 17155 h 1284251"/>
                <a:gd name="connsiteX35" fmla="*/ 981569 w 1869410"/>
                <a:gd name="connsiteY35" fmla="*/ 10 h 1284251"/>
                <a:gd name="connsiteX36" fmla="*/ 712964 w 1869410"/>
                <a:gd name="connsiteY36" fmla="*/ 19060 h 1284251"/>
                <a:gd name="connsiteX37" fmla="*/ 543419 w 1869410"/>
                <a:gd name="connsiteY37" fmla="*/ 55255 h 1284251"/>
                <a:gd name="connsiteX38" fmla="*/ 415784 w 1869410"/>
                <a:gd name="connsiteY38" fmla="*/ 144790 h 1284251"/>
                <a:gd name="connsiteX39" fmla="*/ 364349 w 1869410"/>
                <a:gd name="connsiteY39" fmla="*/ 215275 h 1284251"/>
                <a:gd name="connsiteX40" fmla="*/ 290054 w 1869410"/>
                <a:gd name="connsiteY40" fmla="*/ 278140 h 1284251"/>
                <a:gd name="connsiteX41" fmla="*/ 223379 w 1869410"/>
                <a:gd name="connsiteY41" fmla="*/ 331480 h 1284251"/>
                <a:gd name="connsiteX42" fmla="*/ 145274 w 1869410"/>
                <a:gd name="connsiteY42" fmla="*/ 485785 h 1284251"/>
                <a:gd name="connsiteX43" fmla="*/ 80504 w 1869410"/>
                <a:gd name="connsiteY43" fmla="*/ 674380 h 1284251"/>
                <a:gd name="connsiteX44" fmla="*/ 494 w 1869410"/>
                <a:gd name="connsiteY44" fmla="*/ 777250 h 1284251"/>
                <a:gd name="connsiteX45" fmla="*/ 120509 w 1869410"/>
                <a:gd name="connsiteY45" fmla="*/ 678190 h 1284251"/>
                <a:gd name="connsiteX46" fmla="*/ 118604 w 1869410"/>
                <a:gd name="connsiteY46" fmla="*/ 910600 h 1284251"/>
                <a:gd name="connsiteX47" fmla="*/ 131939 w 1869410"/>
                <a:gd name="connsiteY47" fmla="*/ 1034425 h 1284251"/>
                <a:gd name="connsiteX48" fmla="*/ 160514 w 1869410"/>
                <a:gd name="connsiteY48" fmla="*/ 891550 h 1284251"/>
                <a:gd name="connsiteX49" fmla="*/ 246239 w 1869410"/>
                <a:gd name="connsiteY49" fmla="*/ 990610 h 1284251"/>
                <a:gd name="connsiteX50" fmla="*/ 238619 w 1869410"/>
                <a:gd name="connsiteY50" fmla="*/ 866785 h 1284251"/>
                <a:gd name="connsiteX51" fmla="*/ 250049 w 1869410"/>
                <a:gd name="connsiteY51" fmla="*/ 725815 h 1284251"/>
                <a:gd name="connsiteX52" fmla="*/ 311009 w 1869410"/>
                <a:gd name="connsiteY52" fmla="*/ 889645 h 1284251"/>
                <a:gd name="connsiteX53" fmla="*/ 295769 w 1869410"/>
                <a:gd name="connsiteY53" fmla="*/ 643900 h 1284251"/>
                <a:gd name="connsiteX54" fmla="*/ 341489 w 1869410"/>
                <a:gd name="connsiteY54" fmla="*/ 495310 h 1284251"/>
                <a:gd name="connsiteX55" fmla="*/ 394829 w 1869410"/>
                <a:gd name="connsiteY55" fmla="*/ 483880 h 1284251"/>
                <a:gd name="connsiteX56" fmla="*/ 486269 w 1869410"/>
                <a:gd name="connsiteY56" fmla="*/ 586750 h 1284251"/>
                <a:gd name="connsiteX0" fmla="*/ 486269 w 1869410"/>
                <a:gd name="connsiteY0" fmla="*/ 586750 h 1284251"/>
                <a:gd name="connsiteX1" fmla="*/ 545324 w 1869410"/>
                <a:gd name="connsiteY1" fmla="*/ 516265 h 1284251"/>
                <a:gd name="connsiteX2" fmla="*/ 629144 w 1869410"/>
                <a:gd name="connsiteY2" fmla="*/ 476260 h 1284251"/>
                <a:gd name="connsiteX3" fmla="*/ 692009 w 1869410"/>
                <a:gd name="connsiteY3" fmla="*/ 577225 h 1284251"/>
                <a:gd name="connsiteX4" fmla="*/ 737729 w 1869410"/>
                <a:gd name="connsiteY4" fmla="*/ 779155 h 1284251"/>
                <a:gd name="connsiteX5" fmla="*/ 735824 w 1869410"/>
                <a:gd name="connsiteY5" fmla="*/ 914410 h 1284251"/>
                <a:gd name="connsiteX6" fmla="*/ 825359 w 1869410"/>
                <a:gd name="connsiteY6" fmla="*/ 678190 h 1284251"/>
                <a:gd name="connsiteX7" fmla="*/ 840599 w 1869410"/>
                <a:gd name="connsiteY7" fmla="*/ 582940 h 1284251"/>
                <a:gd name="connsiteX8" fmla="*/ 1103489 w 1869410"/>
                <a:gd name="connsiteY8" fmla="*/ 870595 h 1284251"/>
                <a:gd name="connsiteX9" fmla="*/ 1154924 w 1869410"/>
                <a:gd name="connsiteY9" fmla="*/ 891550 h 1284251"/>
                <a:gd name="connsiteX10" fmla="*/ 1055864 w 1869410"/>
                <a:gd name="connsiteY10" fmla="*/ 723910 h 1284251"/>
                <a:gd name="connsiteX11" fmla="*/ 1257794 w 1869410"/>
                <a:gd name="connsiteY11" fmla="*/ 971560 h 1284251"/>
                <a:gd name="connsiteX12" fmla="*/ 1233029 w 1869410"/>
                <a:gd name="connsiteY12" fmla="*/ 849640 h 1284251"/>
                <a:gd name="connsiteX13" fmla="*/ 1375904 w 1869410"/>
                <a:gd name="connsiteY13" fmla="*/ 986800 h 1284251"/>
                <a:gd name="connsiteX14" fmla="*/ 1417814 w 1869410"/>
                <a:gd name="connsiteY14" fmla="*/ 1173490 h 1284251"/>
                <a:gd name="connsiteX15" fmla="*/ 1444484 w 1869410"/>
                <a:gd name="connsiteY15" fmla="*/ 1057285 h 1284251"/>
                <a:gd name="connsiteX16" fmla="*/ 1450199 w 1869410"/>
                <a:gd name="connsiteY16" fmla="*/ 1283980 h 1284251"/>
                <a:gd name="connsiteX17" fmla="*/ 1495919 w 1869410"/>
                <a:gd name="connsiteY17" fmla="*/ 1101100 h 1284251"/>
                <a:gd name="connsiteX18" fmla="*/ 1574024 w 1869410"/>
                <a:gd name="connsiteY18" fmla="*/ 996325 h 1284251"/>
                <a:gd name="connsiteX19" fmla="*/ 1667369 w 1869410"/>
                <a:gd name="connsiteY19" fmla="*/ 1021090 h 1284251"/>
                <a:gd name="connsiteX20" fmla="*/ 1707374 w 1869410"/>
                <a:gd name="connsiteY20" fmla="*/ 1055380 h 1284251"/>
                <a:gd name="connsiteX21" fmla="*/ 1714994 w 1869410"/>
                <a:gd name="connsiteY21" fmla="*/ 904885 h 1284251"/>
                <a:gd name="connsiteX22" fmla="*/ 1716899 w 1869410"/>
                <a:gd name="connsiteY22" fmla="*/ 802015 h 1284251"/>
                <a:gd name="connsiteX23" fmla="*/ 1804529 w 1869410"/>
                <a:gd name="connsiteY23" fmla="*/ 889645 h 1284251"/>
                <a:gd name="connsiteX24" fmla="*/ 1764524 w 1869410"/>
                <a:gd name="connsiteY24" fmla="*/ 716290 h 1284251"/>
                <a:gd name="connsiteX25" fmla="*/ 1764524 w 1869410"/>
                <a:gd name="connsiteY25" fmla="*/ 615325 h 1284251"/>
                <a:gd name="connsiteX26" fmla="*/ 1869299 w 1869410"/>
                <a:gd name="connsiteY26" fmla="*/ 708670 h 1284251"/>
                <a:gd name="connsiteX27" fmla="*/ 1783574 w 1869410"/>
                <a:gd name="connsiteY27" fmla="*/ 539125 h 1284251"/>
                <a:gd name="connsiteX28" fmla="*/ 1730234 w 1869410"/>
                <a:gd name="connsiteY28" fmla="*/ 396250 h 1284251"/>
                <a:gd name="connsiteX29" fmla="*/ 1560689 w 1869410"/>
                <a:gd name="connsiteY29" fmla="*/ 219085 h 1284251"/>
                <a:gd name="connsiteX30" fmla="*/ 1427339 w 1869410"/>
                <a:gd name="connsiteY30" fmla="*/ 129550 h 1284251"/>
                <a:gd name="connsiteX31" fmla="*/ 1594979 w 1869410"/>
                <a:gd name="connsiteY31" fmla="*/ 100975 h 1284251"/>
                <a:gd name="connsiteX32" fmla="*/ 1634984 w 1869410"/>
                <a:gd name="connsiteY32" fmla="*/ 70495 h 1284251"/>
                <a:gd name="connsiteX33" fmla="*/ 1402574 w 1869410"/>
                <a:gd name="connsiteY33" fmla="*/ 62875 h 1284251"/>
                <a:gd name="connsiteX34" fmla="*/ 1191119 w 1869410"/>
                <a:gd name="connsiteY34" fmla="*/ 17155 h 1284251"/>
                <a:gd name="connsiteX35" fmla="*/ 981569 w 1869410"/>
                <a:gd name="connsiteY35" fmla="*/ 10 h 1284251"/>
                <a:gd name="connsiteX36" fmla="*/ 712964 w 1869410"/>
                <a:gd name="connsiteY36" fmla="*/ 19060 h 1284251"/>
                <a:gd name="connsiteX37" fmla="*/ 543419 w 1869410"/>
                <a:gd name="connsiteY37" fmla="*/ 55255 h 1284251"/>
                <a:gd name="connsiteX38" fmla="*/ 415784 w 1869410"/>
                <a:gd name="connsiteY38" fmla="*/ 144790 h 1284251"/>
                <a:gd name="connsiteX39" fmla="*/ 364349 w 1869410"/>
                <a:gd name="connsiteY39" fmla="*/ 215275 h 1284251"/>
                <a:gd name="connsiteX40" fmla="*/ 290054 w 1869410"/>
                <a:gd name="connsiteY40" fmla="*/ 278140 h 1284251"/>
                <a:gd name="connsiteX41" fmla="*/ 223379 w 1869410"/>
                <a:gd name="connsiteY41" fmla="*/ 331480 h 1284251"/>
                <a:gd name="connsiteX42" fmla="*/ 145274 w 1869410"/>
                <a:gd name="connsiteY42" fmla="*/ 485785 h 1284251"/>
                <a:gd name="connsiteX43" fmla="*/ 80504 w 1869410"/>
                <a:gd name="connsiteY43" fmla="*/ 674380 h 1284251"/>
                <a:gd name="connsiteX44" fmla="*/ 494 w 1869410"/>
                <a:gd name="connsiteY44" fmla="*/ 777250 h 1284251"/>
                <a:gd name="connsiteX45" fmla="*/ 120509 w 1869410"/>
                <a:gd name="connsiteY45" fmla="*/ 678190 h 1284251"/>
                <a:gd name="connsiteX46" fmla="*/ 118604 w 1869410"/>
                <a:gd name="connsiteY46" fmla="*/ 910600 h 1284251"/>
                <a:gd name="connsiteX47" fmla="*/ 131939 w 1869410"/>
                <a:gd name="connsiteY47" fmla="*/ 1034425 h 1284251"/>
                <a:gd name="connsiteX48" fmla="*/ 160514 w 1869410"/>
                <a:gd name="connsiteY48" fmla="*/ 891550 h 1284251"/>
                <a:gd name="connsiteX49" fmla="*/ 246239 w 1869410"/>
                <a:gd name="connsiteY49" fmla="*/ 990610 h 1284251"/>
                <a:gd name="connsiteX50" fmla="*/ 238619 w 1869410"/>
                <a:gd name="connsiteY50" fmla="*/ 866785 h 1284251"/>
                <a:gd name="connsiteX51" fmla="*/ 250049 w 1869410"/>
                <a:gd name="connsiteY51" fmla="*/ 725815 h 1284251"/>
                <a:gd name="connsiteX52" fmla="*/ 311009 w 1869410"/>
                <a:gd name="connsiteY52" fmla="*/ 889645 h 1284251"/>
                <a:gd name="connsiteX53" fmla="*/ 295769 w 1869410"/>
                <a:gd name="connsiteY53" fmla="*/ 643900 h 1284251"/>
                <a:gd name="connsiteX54" fmla="*/ 341489 w 1869410"/>
                <a:gd name="connsiteY54" fmla="*/ 495310 h 1284251"/>
                <a:gd name="connsiteX55" fmla="*/ 394829 w 1869410"/>
                <a:gd name="connsiteY55" fmla="*/ 483880 h 1284251"/>
                <a:gd name="connsiteX56" fmla="*/ 486269 w 1869410"/>
                <a:gd name="connsiteY56" fmla="*/ 586750 h 1284251"/>
                <a:gd name="connsiteX0" fmla="*/ 486269 w 1869410"/>
                <a:gd name="connsiteY0" fmla="*/ 586750 h 1284248"/>
                <a:gd name="connsiteX1" fmla="*/ 545324 w 1869410"/>
                <a:gd name="connsiteY1" fmla="*/ 516265 h 1284248"/>
                <a:gd name="connsiteX2" fmla="*/ 629144 w 1869410"/>
                <a:gd name="connsiteY2" fmla="*/ 476260 h 1284248"/>
                <a:gd name="connsiteX3" fmla="*/ 692009 w 1869410"/>
                <a:gd name="connsiteY3" fmla="*/ 577225 h 1284248"/>
                <a:gd name="connsiteX4" fmla="*/ 737729 w 1869410"/>
                <a:gd name="connsiteY4" fmla="*/ 779155 h 1284248"/>
                <a:gd name="connsiteX5" fmla="*/ 735824 w 1869410"/>
                <a:gd name="connsiteY5" fmla="*/ 914410 h 1284248"/>
                <a:gd name="connsiteX6" fmla="*/ 825359 w 1869410"/>
                <a:gd name="connsiteY6" fmla="*/ 678190 h 1284248"/>
                <a:gd name="connsiteX7" fmla="*/ 840599 w 1869410"/>
                <a:gd name="connsiteY7" fmla="*/ 582940 h 1284248"/>
                <a:gd name="connsiteX8" fmla="*/ 1103489 w 1869410"/>
                <a:gd name="connsiteY8" fmla="*/ 870595 h 1284248"/>
                <a:gd name="connsiteX9" fmla="*/ 1154924 w 1869410"/>
                <a:gd name="connsiteY9" fmla="*/ 891550 h 1284248"/>
                <a:gd name="connsiteX10" fmla="*/ 1055864 w 1869410"/>
                <a:gd name="connsiteY10" fmla="*/ 723910 h 1284248"/>
                <a:gd name="connsiteX11" fmla="*/ 1257794 w 1869410"/>
                <a:gd name="connsiteY11" fmla="*/ 971560 h 1284248"/>
                <a:gd name="connsiteX12" fmla="*/ 1233029 w 1869410"/>
                <a:gd name="connsiteY12" fmla="*/ 849640 h 1284248"/>
                <a:gd name="connsiteX13" fmla="*/ 1375904 w 1869410"/>
                <a:gd name="connsiteY13" fmla="*/ 986800 h 1284248"/>
                <a:gd name="connsiteX14" fmla="*/ 1417814 w 1869410"/>
                <a:gd name="connsiteY14" fmla="*/ 1173490 h 1284248"/>
                <a:gd name="connsiteX15" fmla="*/ 1444484 w 1869410"/>
                <a:gd name="connsiteY15" fmla="*/ 1057285 h 1284248"/>
                <a:gd name="connsiteX16" fmla="*/ 1450199 w 1869410"/>
                <a:gd name="connsiteY16" fmla="*/ 1283980 h 1284248"/>
                <a:gd name="connsiteX17" fmla="*/ 1495919 w 1869410"/>
                <a:gd name="connsiteY17" fmla="*/ 1101100 h 1284248"/>
                <a:gd name="connsiteX18" fmla="*/ 1577834 w 1869410"/>
                <a:gd name="connsiteY18" fmla="*/ 1003945 h 1284248"/>
                <a:gd name="connsiteX19" fmla="*/ 1667369 w 1869410"/>
                <a:gd name="connsiteY19" fmla="*/ 1021090 h 1284248"/>
                <a:gd name="connsiteX20" fmla="*/ 1707374 w 1869410"/>
                <a:gd name="connsiteY20" fmla="*/ 1055380 h 1284248"/>
                <a:gd name="connsiteX21" fmla="*/ 1714994 w 1869410"/>
                <a:gd name="connsiteY21" fmla="*/ 904885 h 1284248"/>
                <a:gd name="connsiteX22" fmla="*/ 1716899 w 1869410"/>
                <a:gd name="connsiteY22" fmla="*/ 802015 h 1284248"/>
                <a:gd name="connsiteX23" fmla="*/ 1804529 w 1869410"/>
                <a:gd name="connsiteY23" fmla="*/ 889645 h 1284248"/>
                <a:gd name="connsiteX24" fmla="*/ 1764524 w 1869410"/>
                <a:gd name="connsiteY24" fmla="*/ 716290 h 1284248"/>
                <a:gd name="connsiteX25" fmla="*/ 1764524 w 1869410"/>
                <a:gd name="connsiteY25" fmla="*/ 615325 h 1284248"/>
                <a:gd name="connsiteX26" fmla="*/ 1869299 w 1869410"/>
                <a:gd name="connsiteY26" fmla="*/ 708670 h 1284248"/>
                <a:gd name="connsiteX27" fmla="*/ 1783574 w 1869410"/>
                <a:gd name="connsiteY27" fmla="*/ 539125 h 1284248"/>
                <a:gd name="connsiteX28" fmla="*/ 1730234 w 1869410"/>
                <a:gd name="connsiteY28" fmla="*/ 396250 h 1284248"/>
                <a:gd name="connsiteX29" fmla="*/ 1560689 w 1869410"/>
                <a:gd name="connsiteY29" fmla="*/ 219085 h 1284248"/>
                <a:gd name="connsiteX30" fmla="*/ 1427339 w 1869410"/>
                <a:gd name="connsiteY30" fmla="*/ 129550 h 1284248"/>
                <a:gd name="connsiteX31" fmla="*/ 1594979 w 1869410"/>
                <a:gd name="connsiteY31" fmla="*/ 100975 h 1284248"/>
                <a:gd name="connsiteX32" fmla="*/ 1634984 w 1869410"/>
                <a:gd name="connsiteY32" fmla="*/ 70495 h 1284248"/>
                <a:gd name="connsiteX33" fmla="*/ 1402574 w 1869410"/>
                <a:gd name="connsiteY33" fmla="*/ 62875 h 1284248"/>
                <a:gd name="connsiteX34" fmla="*/ 1191119 w 1869410"/>
                <a:gd name="connsiteY34" fmla="*/ 17155 h 1284248"/>
                <a:gd name="connsiteX35" fmla="*/ 981569 w 1869410"/>
                <a:gd name="connsiteY35" fmla="*/ 10 h 1284248"/>
                <a:gd name="connsiteX36" fmla="*/ 712964 w 1869410"/>
                <a:gd name="connsiteY36" fmla="*/ 19060 h 1284248"/>
                <a:gd name="connsiteX37" fmla="*/ 543419 w 1869410"/>
                <a:gd name="connsiteY37" fmla="*/ 55255 h 1284248"/>
                <a:gd name="connsiteX38" fmla="*/ 415784 w 1869410"/>
                <a:gd name="connsiteY38" fmla="*/ 144790 h 1284248"/>
                <a:gd name="connsiteX39" fmla="*/ 364349 w 1869410"/>
                <a:gd name="connsiteY39" fmla="*/ 215275 h 1284248"/>
                <a:gd name="connsiteX40" fmla="*/ 290054 w 1869410"/>
                <a:gd name="connsiteY40" fmla="*/ 278140 h 1284248"/>
                <a:gd name="connsiteX41" fmla="*/ 223379 w 1869410"/>
                <a:gd name="connsiteY41" fmla="*/ 331480 h 1284248"/>
                <a:gd name="connsiteX42" fmla="*/ 145274 w 1869410"/>
                <a:gd name="connsiteY42" fmla="*/ 485785 h 1284248"/>
                <a:gd name="connsiteX43" fmla="*/ 80504 w 1869410"/>
                <a:gd name="connsiteY43" fmla="*/ 674380 h 1284248"/>
                <a:gd name="connsiteX44" fmla="*/ 494 w 1869410"/>
                <a:gd name="connsiteY44" fmla="*/ 777250 h 1284248"/>
                <a:gd name="connsiteX45" fmla="*/ 120509 w 1869410"/>
                <a:gd name="connsiteY45" fmla="*/ 678190 h 1284248"/>
                <a:gd name="connsiteX46" fmla="*/ 118604 w 1869410"/>
                <a:gd name="connsiteY46" fmla="*/ 910600 h 1284248"/>
                <a:gd name="connsiteX47" fmla="*/ 131939 w 1869410"/>
                <a:gd name="connsiteY47" fmla="*/ 1034425 h 1284248"/>
                <a:gd name="connsiteX48" fmla="*/ 160514 w 1869410"/>
                <a:gd name="connsiteY48" fmla="*/ 891550 h 1284248"/>
                <a:gd name="connsiteX49" fmla="*/ 246239 w 1869410"/>
                <a:gd name="connsiteY49" fmla="*/ 990610 h 1284248"/>
                <a:gd name="connsiteX50" fmla="*/ 238619 w 1869410"/>
                <a:gd name="connsiteY50" fmla="*/ 866785 h 1284248"/>
                <a:gd name="connsiteX51" fmla="*/ 250049 w 1869410"/>
                <a:gd name="connsiteY51" fmla="*/ 725815 h 1284248"/>
                <a:gd name="connsiteX52" fmla="*/ 311009 w 1869410"/>
                <a:gd name="connsiteY52" fmla="*/ 889645 h 1284248"/>
                <a:gd name="connsiteX53" fmla="*/ 295769 w 1869410"/>
                <a:gd name="connsiteY53" fmla="*/ 643900 h 1284248"/>
                <a:gd name="connsiteX54" fmla="*/ 341489 w 1869410"/>
                <a:gd name="connsiteY54" fmla="*/ 495310 h 1284248"/>
                <a:gd name="connsiteX55" fmla="*/ 394829 w 1869410"/>
                <a:gd name="connsiteY55" fmla="*/ 483880 h 1284248"/>
                <a:gd name="connsiteX56" fmla="*/ 486269 w 1869410"/>
                <a:gd name="connsiteY56" fmla="*/ 586750 h 1284248"/>
                <a:gd name="connsiteX0" fmla="*/ 486269 w 1869410"/>
                <a:gd name="connsiteY0" fmla="*/ 586750 h 1238621"/>
                <a:gd name="connsiteX1" fmla="*/ 545324 w 1869410"/>
                <a:gd name="connsiteY1" fmla="*/ 516265 h 1238621"/>
                <a:gd name="connsiteX2" fmla="*/ 629144 w 1869410"/>
                <a:gd name="connsiteY2" fmla="*/ 476260 h 1238621"/>
                <a:gd name="connsiteX3" fmla="*/ 692009 w 1869410"/>
                <a:gd name="connsiteY3" fmla="*/ 577225 h 1238621"/>
                <a:gd name="connsiteX4" fmla="*/ 737729 w 1869410"/>
                <a:gd name="connsiteY4" fmla="*/ 779155 h 1238621"/>
                <a:gd name="connsiteX5" fmla="*/ 735824 w 1869410"/>
                <a:gd name="connsiteY5" fmla="*/ 914410 h 1238621"/>
                <a:gd name="connsiteX6" fmla="*/ 825359 w 1869410"/>
                <a:gd name="connsiteY6" fmla="*/ 678190 h 1238621"/>
                <a:gd name="connsiteX7" fmla="*/ 840599 w 1869410"/>
                <a:gd name="connsiteY7" fmla="*/ 582940 h 1238621"/>
                <a:gd name="connsiteX8" fmla="*/ 1103489 w 1869410"/>
                <a:gd name="connsiteY8" fmla="*/ 870595 h 1238621"/>
                <a:gd name="connsiteX9" fmla="*/ 1154924 w 1869410"/>
                <a:gd name="connsiteY9" fmla="*/ 891550 h 1238621"/>
                <a:gd name="connsiteX10" fmla="*/ 1055864 w 1869410"/>
                <a:gd name="connsiteY10" fmla="*/ 723910 h 1238621"/>
                <a:gd name="connsiteX11" fmla="*/ 1257794 w 1869410"/>
                <a:gd name="connsiteY11" fmla="*/ 971560 h 1238621"/>
                <a:gd name="connsiteX12" fmla="*/ 1233029 w 1869410"/>
                <a:gd name="connsiteY12" fmla="*/ 849640 h 1238621"/>
                <a:gd name="connsiteX13" fmla="*/ 1375904 w 1869410"/>
                <a:gd name="connsiteY13" fmla="*/ 986800 h 1238621"/>
                <a:gd name="connsiteX14" fmla="*/ 1417814 w 1869410"/>
                <a:gd name="connsiteY14" fmla="*/ 1173490 h 1238621"/>
                <a:gd name="connsiteX15" fmla="*/ 1444484 w 1869410"/>
                <a:gd name="connsiteY15" fmla="*/ 1057285 h 1238621"/>
                <a:gd name="connsiteX16" fmla="*/ 1442579 w 1869410"/>
                <a:gd name="connsiteY16" fmla="*/ 1238260 h 1238621"/>
                <a:gd name="connsiteX17" fmla="*/ 1495919 w 1869410"/>
                <a:gd name="connsiteY17" fmla="*/ 1101100 h 1238621"/>
                <a:gd name="connsiteX18" fmla="*/ 1577834 w 1869410"/>
                <a:gd name="connsiteY18" fmla="*/ 1003945 h 1238621"/>
                <a:gd name="connsiteX19" fmla="*/ 1667369 w 1869410"/>
                <a:gd name="connsiteY19" fmla="*/ 1021090 h 1238621"/>
                <a:gd name="connsiteX20" fmla="*/ 1707374 w 1869410"/>
                <a:gd name="connsiteY20" fmla="*/ 1055380 h 1238621"/>
                <a:gd name="connsiteX21" fmla="*/ 1714994 w 1869410"/>
                <a:gd name="connsiteY21" fmla="*/ 904885 h 1238621"/>
                <a:gd name="connsiteX22" fmla="*/ 1716899 w 1869410"/>
                <a:gd name="connsiteY22" fmla="*/ 802015 h 1238621"/>
                <a:gd name="connsiteX23" fmla="*/ 1804529 w 1869410"/>
                <a:gd name="connsiteY23" fmla="*/ 889645 h 1238621"/>
                <a:gd name="connsiteX24" fmla="*/ 1764524 w 1869410"/>
                <a:gd name="connsiteY24" fmla="*/ 716290 h 1238621"/>
                <a:gd name="connsiteX25" fmla="*/ 1764524 w 1869410"/>
                <a:gd name="connsiteY25" fmla="*/ 615325 h 1238621"/>
                <a:gd name="connsiteX26" fmla="*/ 1869299 w 1869410"/>
                <a:gd name="connsiteY26" fmla="*/ 708670 h 1238621"/>
                <a:gd name="connsiteX27" fmla="*/ 1783574 w 1869410"/>
                <a:gd name="connsiteY27" fmla="*/ 539125 h 1238621"/>
                <a:gd name="connsiteX28" fmla="*/ 1730234 w 1869410"/>
                <a:gd name="connsiteY28" fmla="*/ 396250 h 1238621"/>
                <a:gd name="connsiteX29" fmla="*/ 1560689 w 1869410"/>
                <a:gd name="connsiteY29" fmla="*/ 219085 h 1238621"/>
                <a:gd name="connsiteX30" fmla="*/ 1427339 w 1869410"/>
                <a:gd name="connsiteY30" fmla="*/ 129550 h 1238621"/>
                <a:gd name="connsiteX31" fmla="*/ 1594979 w 1869410"/>
                <a:gd name="connsiteY31" fmla="*/ 100975 h 1238621"/>
                <a:gd name="connsiteX32" fmla="*/ 1634984 w 1869410"/>
                <a:gd name="connsiteY32" fmla="*/ 70495 h 1238621"/>
                <a:gd name="connsiteX33" fmla="*/ 1402574 w 1869410"/>
                <a:gd name="connsiteY33" fmla="*/ 62875 h 1238621"/>
                <a:gd name="connsiteX34" fmla="*/ 1191119 w 1869410"/>
                <a:gd name="connsiteY34" fmla="*/ 17155 h 1238621"/>
                <a:gd name="connsiteX35" fmla="*/ 981569 w 1869410"/>
                <a:gd name="connsiteY35" fmla="*/ 10 h 1238621"/>
                <a:gd name="connsiteX36" fmla="*/ 712964 w 1869410"/>
                <a:gd name="connsiteY36" fmla="*/ 19060 h 1238621"/>
                <a:gd name="connsiteX37" fmla="*/ 543419 w 1869410"/>
                <a:gd name="connsiteY37" fmla="*/ 55255 h 1238621"/>
                <a:gd name="connsiteX38" fmla="*/ 415784 w 1869410"/>
                <a:gd name="connsiteY38" fmla="*/ 144790 h 1238621"/>
                <a:gd name="connsiteX39" fmla="*/ 364349 w 1869410"/>
                <a:gd name="connsiteY39" fmla="*/ 215275 h 1238621"/>
                <a:gd name="connsiteX40" fmla="*/ 290054 w 1869410"/>
                <a:gd name="connsiteY40" fmla="*/ 278140 h 1238621"/>
                <a:gd name="connsiteX41" fmla="*/ 223379 w 1869410"/>
                <a:gd name="connsiteY41" fmla="*/ 331480 h 1238621"/>
                <a:gd name="connsiteX42" fmla="*/ 145274 w 1869410"/>
                <a:gd name="connsiteY42" fmla="*/ 485785 h 1238621"/>
                <a:gd name="connsiteX43" fmla="*/ 80504 w 1869410"/>
                <a:gd name="connsiteY43" fmla="*/ 674380 h 1238621"/>
                <a:gd name="connsiteX44" fmla="*/ 494 w 1869410"/>
                <a:gd name="connsiteY44" fmla="*/ 777250 h 1238621"/>
                <a:gd name="connsiteX45" fmla="*/ 120509 w 1869410"/>
                <a:gd name="connsiteY45" fmla="*/ 678190 h 1238621"/>
                <a:gd name="connsiteX46" fmla="*/ 118604 w 1869410"/>
                <a:gd name="connsiteY46" fmla="*/ 910600 h 1238621"/>
                <a:gd name="connsiteX47" fmla="*/ 131939 w 1869410"/>
                <a:gd name="connsiteY47" fmla="*/ 1034425 h 1238621"/>
                <a:gd name="connsiteX48" fmla="*/ 160514 w 1869410"/>
                <a:gd name="connsiteY48" fmla="*/ 891550 h 1238621"/>
                <a:gd name="connsiteX49" fmla="*/ 246239 w 1869410"/>
                <a:gd name="connsiteY49" fmla="*/ 990610 h 1238621"/>
                <a:gd name="connsiteX50" fmla="*/ 238619 w 1869410"/>
                <a:gd name="connsiteY50" fmla="*/ 866785 h 1238621"/>
                <a:gd name="connsiteX51" fmla="*/ 250049 w 1869410"/>
                <a:gd name="connsiteY51" fmla="*/ 725815 h 1238621"/>
                <a:gd name="connsiteX52" fmla="*/ 311009 w 1869410"/>
                <a:gd name="connsiteY52" fmla="*/ 889645 h 1238621"/>
                <a:gd name="connsiteX53" fmla="*/ 295769 w 1869410"/>
                <a:gd name="connsiteY53" fmla="*/ 643900 h 1238621"/>
                <a:gd name="connsiteX54" fmla="*/ 341489 w 1869410"/>
                <a:gd name="connsiteY54" fmla="*/ 495310 h 1238621"/>
                <a:gd name="connsiteX55" fmla="*/ 394829 w 1869410"/>
                <a:gd name="connsiteY55" fmla="*/ 483880 h 1238621"/>
                <a:gd name="connsiteX56" fmla="*/ 486269 w 1869410"/>
                <a:gd name="connsiteY56" fmla="*/ 586750 h 1238621"/>
                <a:gd name="connsiteX0" fmla="*/ 486269 w 1869410"/>
                <a:gd name="connsiteY0" fmla="*/ 586750 h 1238621"/>
                <a:gd name="connsiteX1" fmla="*/ 545324 w 1869410"/>
                <a:gd name="connsiteY1" fmla="*/ 516265 h 1238621"/>
                <a:gd name="connsiteX2" fmla="*/ 629144 w 1869410"/>
                <a:gd name="connsiteY2" fmla="*/ 476260 h 1238621"/>
                <a:gd name="connsiteX3" fmla="*/ 692009 w 1869410"/>
                <a:gd name="connsiteY3" fmla="*/ 577225 h 1238621"/>
                <a:gd name="connsiteX4" fmla="*/ 737729 w 1869410"/>
                <a:gd name="connsiteY4" fmla="*/ 779155 h 1238621"/>
                <a:gd name="connsiteX5" fmla="*/ 735824 w 1869410"/>
                <a:gd name="connsiteY5" fmla="*/ 914410 h 1238621"/>
                <a:gd name="connsiteX6" fmla="*/ 825359 w 1869410"/>
                <a:gd name="connsiteY6" fmla="*/ 678190 h 1238621"/>
                <a:gd name="connsiteX7" fmla="*/ 840599 w 1869410"/>
                <a:gd name="connsiteY7" fmla="*/ 582940 h 1238621"/>
                <a:gd name="connsiteX8" fmla="*/ 1103489 w 1869410"/>
                <a:gd name="connsiteY8" fmla="*/ 870595 h 1238621"/>
                <a:gd name="connsiteX9" fmla="*/ 1154924 w 1869410"/>
                <a:gd name="connsiteY9" fmla="*/ 891550 h 1238621"/>
                <a:gd name="connsiteX10" fmla="*/ 1055864 w 1869410"/>
                <a:gd name="connsiteY10" fmla="*/ 723910 h 1238621"/>
                <a:gd name="connsiteX11" fmla="*/ 1257794 w 1869410"/>
                <a:gd name="connsiteY11" fmla="*/ 971560 h 1238621"/>
                <a:gd name="connsiteX12" fmla="*/ 1233029 w 1869410"/>
                <a:gd name="connsiteY12" fmla="*/ 849640 h 1238621"/>
                <a:gd name="connsiteX13" fmla="*/ 1358759 w 1869410"/>
                <a:gd name="connsiteY13" fmla="*/ 958225 h 1238621"/>
                <a:gd name="connsiteX14" fmla="*/ 1417814 w 1869410"/>
                <a:gd name="connsiteY14" fmla="*/ 1173490 h 1238621"/>
                <a:gd name="connsiteX15" fmla="*/ 1444484 w 1869410"/>
                <a:gd name="connsiteY15" fmla="*/ 1057285 h 1238621"/>
                <a:gd name="connsiteX16" fmla="*/ 1442579 w 1869410"/>
                <a:gd name="connsiteY16" fmla="*/ 1238260 h 1238621"/>
                <a:gd name="connsiteX17" fmla="*/ 1495919 w 1869410"/>
                <a:gd name="connsiteY17" fmla="*/ 1101100 h 1238621"/>
                <a:gd name="connsiteX18" fmla="*/ 1577834 w 1869410"/>
                <a:gd name="connsiteY18" fmla="*/ 1003945 h 1238621"/>
                <a:gd name="connsiteX19" fmla="*/ 1667369 w 1869410"/>
                <a:gd name="connsiteY19" fmla="*/ 1021090 h 1238621"/>
                <a:gd name="connsiteX20" fmla="*/ 1707374 w 1869410"/>
                <a:gd name="connsiteY20" fmla="*/ 1055380 h 1238621"/>
                <a:gd name="connsiteX21" fmla="*/ 1714994 w 1869410"/>
                <a:gd name="connsiteY21" fmla="*/ 904885 h 1238621"/>
                <a:gd name="connsiteX22" fmla="*/ 1716899 w 1869410"/>
                <a:gd name="connsiteY22" fmla="*/ 802015 h 1238621"/>
                <a:gd name="connsiteX23" fmla="*/ 1804529 w 1869410"/>
                <a:gd name="connsiteY23" fmla="*/ 889645 h 1238621"/>
                <a:gd name="connsiteX24" fmla="*/ 1764524 w 1869410"/>
                <a:gd name="connsiteY24" fmla="*/ 716290 h 1238621"/>
                <a:gd name="connsiteX25" fmla="*/ 1764524 w 1869410"/>
                <a:gd name="connsiteY25" fmla="*/ 615325 h 1238621"/>
                <a:gd name="connsiteX26" fmla="*/ 1869299 w 1869410"/>
                <a:gd name="connsiteY26" fmla="*/ 708670 h 1238621"/>
                <a:gd name="connsiteX27" fmla="*/ 1783574 w 1869410"/>
                <a:gd name="connsiteY27" fmla="*/ 539125 h 1238621"/>
                <a:gd name="connsiteX28" fmla="*/ 1730234 w 1869410"/>
                <a:gd name="connsiteY28" fmla="*/ 396250 h 1238621"/>
                <a:gd name="connsiteX29" fmla="*/ 1560689 w 1869410"/>
                <a:gd name="connsiteY29" fmla="*/ 219085 h 1238621"/>
                <a:gd name="connsiteX30" fmla="*/ 1427339 w 1869410"/>
                <a:gd name="connsiteY30" fmla="*/ 129550 h 1238621"/>
                <a:gd name="connsiteX31" fmla="*/ 1594979 w 1869410"/>
                <a:gd name="connsiteY31" fmla="*/ 100975 h 1238621"/>
                <a:gd name="connsiteX32" fmla="*/ 1634984 w 1869410"/>
                <a:gd name="connsiteY32" fmla="*/ 70495 h 1238621"/>
                <a:gd name="connsiteX33" fmla="*/ 1402574 w 1869410"/>
                <a:gd name="connsiteY33" fmla="*/ 62875 h 1238621"/>
                <a:gd name="connsiteX34" fmla="*/ 1191119 w 1869410"/>
                <a:gd name="connsiteY34" fmla="*/ 17155 h 1238621"/>
                <a:gd name="connsiteX35" fmla="*/ 981569 w 1869410"/>
                <a:gd name="connsiteY35" fmla="*/ 10 h 1238621"/>
                <a:gd name="connsiteX36" fmla="*/ 712964 w 1869410"/>
                <a:gd name="connsiteY36" fmla="*/ 19060 h 1238621"/>
                <a:gd name="connsiteX37" fmla="*/ 543419 w 1869410"/>
                <a:gd name="connsiteY37" fmla="*/ 55255 h 1238621"/>
                <a:gd name="connsiteX38" fmla="*/ 415784 w 1869410"/>
                <a:gd name="connsiteY38" fmla="*/ 144790 h 1238621"/>
                <a:gd name="connsiteX39" fmla="*/ 364349 w 1869410"/>
                <a:gd name="connsiteY39" fmla="*/ 215275 h 1238621"/>
                <a:gd name="connsiteX40" fmla="*/ 290054 w 1869410"/>
                <a:gd name="connsiteY40" fmla="*/ 278140 h 1238621"/>
                <a:gd name="connsiteX41" fmla="*/ 223379 w 1869410"/>
                <a:gd name="connsiteY41" fmla="*/ 331480 h 1238621"/>
                <a:gd name="connsiteX42" fmla="*/ 145274 w 1869410"/>
                <a:gd name="connsiteY42" fmla="*/ 485785 h 1238621"/>
                <a:gd name="connsiteX43" fmla="*/ 80504 w 1869410"/>
                <a:gd name="connsiteY43" fmla="*/ 674380 h 1238621"/>
                <a:gd name="connsiteX44" fmla="*/ 494 w 1869410"/>
                <a:gd name="connsiteY44" fmla="*/ 777250 h 1238621"/>
                <a:gd name="connsiteX45" fmla="*/ 120509 w 1869410"/>
                <a:gd name="connsiteY45" fmla="*/ 678190 h 1238621"/>
                <a:gd name="connsiteX46" fmla="*/ 118604 w 1869410"/>
                <a:gd name="connsiteY46" fmla="*/ 910600 h 1238621"/>
                <a:gd name="connsiteX47" fmla="*/ 131939 w 1869410"/>
                <a:gd name="connsiteY47" fmla="*/ 1034425 h 1238621"/>
                <a:gd name="connsiteX48" fmla="*/ 160514 w 1869410"/>
                <a:gd name="connsiteY48" fmla="*/ 891550 h 1238621"/>
                <a:gd name="connsiteX49" fmla="*/ 246239 w 1869410"/>
                <a:gd name="connsiteY49" fmla="*/ 990610 h 1238621"/>
                <a:gd name="connsiteX50" fmla="*/ 238619 w 1869410"/>
                <a:gd name="connsiteY50" fmla="*/ 866785 h 1238621"/>
                <a:gd name="connsiteX51" fmla="*/ 250049 w 1869410"/>
                <a:gd name="connsiteY51" fmla="*/ 725815 h 1238621"/>
                <a:gd name="connsiteX52" fmla="*/ 311009 w 1869410"/>
                <a:gd name="connsiteY52" fmla="*/ 889645 h 1238621"/>
                <a:gd name="connsiteX53" fmla="*/ 295769 w 1869410"/>
                <a:gd name="connsiteY53" fmla="*/ 643900 h 1238621"/>
                <a:gd name="connsiteX54" fmla="*/ 341489 w 1869410"/>
                <a:gd name="connsiteY54" fmla="*/ 495310 h 1238621"/>
                <a:gd name="connsiteX55" fmla="*/ 394829 w 1869410"/>
                <a:gd name="connsiteY55" fmla="*/ 483880 h 1238621"/>
                <a:gd name="connsiteX56" fmla="*/ 486269 w 1869410"/>
                <a:gd name="connsiteY56" fmla="*/ 586750 h 1238621"/>
                <a:gd name="connsiteX0" fmla="*/ 486269 w 1869410"/>
                <a:gd name="connsiteY0" fmla="*/ 586750 h 1239134"/>
                <a:gd name="connsiteX1" fmla="*/ 545324 w 1869410"/>
                <a:gd name="connsiteY1" fmla="*/ 516265 h 1239134"/>
                <a:gd name="connsiteX2" fmla="*/ 629144 w 1869410"/>
                <a:gd name="connsiteY2" fmla="*/ 476260 h 1239134"/>
                <a:gd name="connsiteX3" fmla="*/ 692009 w 1869410"/>
                <a:gd name="connsiteY3" fmla="*/ 577225 h 1239134"/>
                <a:gd name="connsiteX4" fmla="*/ 737729 w 1869410"/>
                <a:gd name="connsiteY4" fmla="*/ 779155 h 1239134"/>
                <a:gd name="connsiteX5" fmla="*/ 735824 w 1869410"/>
                <a:gd name="connsiteY5" fmla="*/ 914410 h 1239134"/>
                <a:gd name="connsiteX6" fmla="*/ 825359 w 1869410"/>
                <a:gd name="connsiteY6" fmla="*/ 678190 h 1239134"/>
                <a:gd name="connsiteX7" fmla="*/ 840599 w 1869410"/>
                <a:gd name="connsiteY7" fmla="*/ 582940 h 1239134"/>
                <a:gd name="connsiteX8" fmla="*/ 1103489 w 1869410"/>
                <a:gd name="connsiteY8" fmla="*/ 870595 h 1239134"/>
                <a:gd name="connsiteX9" fmla="*/ 1154924 w 1869410"/>
                <a:gd name="connsiteY9" fmla="*/ 891550 h 1239134"/>
                <a:gd name="connsiteX10" fmla="*/ 1055864 w 1869410"/>
                <a:gd name="connsiteY10" fmla="*/ 723910 h 1239134"/>
                <a:gd name="connsiteX11" fmla="*/ 1257794 w 1869410"/>
                <a:gd name="connsiteY11" fmla="*/ 971560 h 1239134"/>
                <a:gd name="connsiteX12" fmla="*/ 1233029 w 1869410"/>
                <a:gd name="connsiteY12" fmla="*/ 849640 h 1239134"/>
                <a:gd name="connsiteX13" fmla="*/ 1358759 w 1869410"/>
                <a:gd name="connsiteY13" fmla="*/ 958225 h 1239134"/>
                <a:gd name="connsiteX14" fmla="*/ 1417814 w 1869410"/>
                <a:gd name="connsiteY14" fmla="*/ 1173490 h 1239134"/>
                <a:gd name="connsiteX15" fmla="*/ 1431149 w 1869410"/>
                <a:gd name="connsiteY15" fmla="*/ 1030615 h 1239134"/>
                <a:gd name="connsiteX16" fmla="*/ 1442579 w 1869410"/>
                <a:gd name="connsiteY16" fmla="*/ 1238260 h 1239134"/>
                <a:gd name="connsiteX17" fmla="*/ 1495919 w 1869410"/>
                <a:gd name="connsiteY17" fmla="*/ 1101100 h 1239134"/>
                <a:gd name="connsiteX18" fmla="*/ 1577834 w 1869410"/>
                <a:gd name="connsiteY18" fmla="*/ 1003945 h 1239134"/>
                <a:gd name="connsiteX19" fmla="*/ 1667369 w 1869410"/>
                <a:gd name="connsiteY19" fmla="*/ 1021090 h 1239134"/>
                <a:gd name="connsiteX20" fmla="*/ 1707374 w 1869410"/>
                <a:gd name="connsiteY20" fmla="*/ 1055380 h 1239134"/>
                <a:gd name="connsiteX21" fmla="*/ 1714994 w 1869410"/>
                <a:gd name="connsiteY21" fmla="*/ 904885 h 1239134"/>
                <a:gd name="connsiteX22" fmla="*/ 1716899 w 1869410"/>
                <a:gd name="connsiteY22" fmla="*/ 802015 h 1239134"/>
                <a:gd name="connsiteX23" fmla="*/ 1804529 w 1869410"/>
                <a:gd name="connsiteY23" fmla="*/ 889645 h 1239134"/>
                <a:gd name="connsiteX24" fmla="*/ 1764524 w 1869410"/>
                <a:gd name="connsiteY24" fmla="*/ 716290 h 1239134"/>
                <a:gd name="connsiteX25" fmla="*/ 1764524 w 1869410"/>
                <a:gd name="connsiteY25" fmla="*/ 615325 h 1239134"/>
                <a:gd name="connsiteX26" fmla="*/ 1869299 w 1869410"/>
                <a:gd name="connsiteY26" fmla="*/ 708670 h 1239134"/>
                <a:gd name="connsiteX27" fmla="*/ 1783574 w 1869410"/>
                <a:gd name="connsiteY27" fmla="*/ 539125 h 1239134"/>
                <a:gd name="connsiteX28" fmla="*/ 1730234 w 1869410"/>
                <a:gd name="connsiteY28" fmla="*/ 396250 h 1239134"/>
                <a:gd name="connsiteX29" fmla="*/ 1560689 w 1869410"/>
                <a:gd name="connsiteY29" fmla="*/ 219085 h 1239134"/>
                <a:gd name="connsiteX30" fmla="*/ 1427339 w 1869410"/>
                <a:gd name="connsiteY30" fmla="*/ 129550 h 1239134"/>
                <a:gd name="connsiteX31" fmla="*/ 1594979 w 1869410"/>
                <a:gd name="connsiteY31" fmla="*/ 100975 h 1239134"/>
                <a:gd name="connsiteX32" fmla="*/ 1634984 w 1869410"/>
                <a:gd name="connsiteY32" fmla="*/ 70495 h 1239134"/>
                <a:gd name="connsiteX33" fmla="*/ 1402574 w 1869410"/>
                <a:gd name="connsiteY33" fmla="*/ 62875 h 1239134"/>
                <a:gd name="connsiteX34" fmla="*/ 1191119 w 1869410"/>
                <a:gd name="connsiteY34" fmla="*/ 17155 h 1239134"/>
                <a:gd name="connsiteX35" fmla="*/ 981569 w 1869410"/>
                <a:gd name="connsiteY35" fmla="*/ 10 h 1239134"/>
                <a:gd name="connsiteX36" fmla="*/ 712964 w 1869410"/>
                <a:gd name="connsiteY36" fmla="*/ 19060 h 1239134"/>
                <a:gd name="connsiteX37" fmla="*/ 543419 w 1869410"/>
                <a:gd name="connsiteY37" fmla="*/ 55255 h 1239134"/>
                <a:gd name="connsiteX38" fmla="*/ 415784 w 1869410"/>
                <a:gd name="connsiteY38" fmla="*/ 144790 h 1239134"/>
                <a:gd name="connsiteX39" fmla="*/ 364349 w 1869410"/>
                <a:gd name="connsiteY39" fmla="*/ 215275 h 1239134"/>
                <a:gd name="connsiteX40" fmla="*/ 290054 w 1869410"/>
                <a:gd name="connsiteY40" fmla="*/ 278140 h 1239134"/>
                <a:gd name="connsiteX41" fmla="*/ 223379 w 1869410"/>
                <a:gd name="connsiteY41" fmla="*/ 331480 h 1239134"/>
                <a:gd name="connsiteX42" fmla="*/ 145274 w 1869410"/>
                <a:gd name="connsiteY42" fmla="*/ 485785 h 1239134"/>
                <a:gd name="connsiteX43" fmla="*/ 80504 w 1869410"/>
                <a:gd name="connsiteY43" fmla="*/ 674380 h 1239134"/>
                <a:gd name="connsiteX44" fmla="*/ 494 w 1869410"/>
                <a:gd name="connsiteY44" fmla="*/ 777250 h 1239134"/>
                <a:gd name="connsiteX45" fmla="*/ 120509 w 1869410"/>
                <a:gd name="connsiteY45" fmla="*/ 678190 h 1239134"/>
                <a:gd name="connsiteX46" fmla="*/ 118604 w 1869410"/>
                <a:gd name="connsiteY46" fmla="*/ 910600 h 1239134"/>
                <a:gd name="connsiteX47" fmla="*/ 131939 w 1869410"/>
                <a:gd name="connsiteY47" fmla="*/ 1034425 h 1239134"/>
                <a:gd name="connsiteX48" fmla="*/ 160514 w 1869410"/>
                <a:gd name="connsiteY48" fmla="*/ 891550 h 1239134"/>
                <a:gd name="connsiteX49" fmla="*/ 246239 w 1869410"/>
                <a:gd name="connsiteY49" fmla="*/ 990610 h 1239134"/>
                <a:gd name="connsiteX50" fmla="*/ 238619 w 1869410"/>
                <a:gd name="connsiteY50" fmla="*/ 866785 h 1239134"/>
                <a:gd name="connsiteX51" fmla="*/ 250049 w 1869410"/>
                <a:gd name="connsiteY51" fmla="*/ 725815 h 1239134"/>
                <a:gd name="connsiteX52" fmla="*/ 311009 w 1869410"/>
                <a:gd name="connsiteY52" fmla="*/ 889645 h 1239134"/>
                <a:gd name="connsiteX53" fmla="*/ 295769 w 1869410"/>
                <a:gd name="connsiteY53" fmla="*/ 643900 h 1239134"/>
                <a:gd name="connsiteX54" fmla="*/ 341489 w 1869410"/>
                <a:gd name="connsiteY54" fmla="*/ 495310 h 1239134"/>
                <a:gd name="connsiteX55" fmla="*/ 394829 w 1869410"/>
                <a:gd name="connsiteY55" fmla="*/ 483880 h 1239134"/>
                <a:gd name="connsiteX56" fmla="*/ 486269 w 1869410"/>
                <a:gd name="connsiteY56" fmla="*/ 586750 h 1239134"/>
                <a:gd name="connsiteX0" fmla="*/ 486269 w 1869410"/>
                <a:gd name="connsiteY0" fmla="*/ 586750 h 1239134"/>
                <a:gd name="connsiteX1" fmla="*/ 545324 w 1869410"/>
                <a:gd name="connsiteY1" fmla="*/ 516265 h 1239134"/>
                <a:gd name="connsiteX2" fmla="*/ 629144 w 1869410"/>
                <a:gd name="connsiteY2" fmla="*/ 476260 h 1239134"/>
                <a:gd name="connsiteX3" fmla="*/ 692009 w 1869410"/>
                <a:gd name="connsiteY3" fmla="*/ 577225 h 1239134"/>
                <a:gd name="connsiteX4" fmla="*/ 737729 w 1869410"/>
                <a:gd name="connsiteY4" fmla="*/ 779155 h 1239134"/>
                <a:gd name="connsiteX5" fmla="*/ 735824 w 1869410"/>
                <a:gd name="connsiteY5" fmla="*/ 914410 h 1239134"/>
                <a:gd name="connsiteX6" fmla="*/ 825359 w 1869410"/>
                <a:gd name="connsiteY6" fmla="*/ 678190 h 1239134"/>
                <a:gd name="connsiteX7" fmla="*/ 840599 w 1869410"/>
                <a:gd name="connsiteY7" fmla="*/ 582940 h 1239134"/>
                <a:gd name="connsiteX8" fmla="*/ 1103489 w 1869410"/>
                <a:gd name="connsiteY8" fmla="*/ 870595 h 1239134"/>
                <a:gd name="connsiteX9" fmla="*/ 1154924 w 1869410"/>
                <a:gd name="connsiteY9" fmla="*/ 891550 h 1239134"/>
                <a:gd name="connsiteX10" fmla="*/ 1055864 w 1869410"/>
                <a:gd name="connsiteY10" fmla="*/ 723910 h 1239134"/>
                <a:gd name="connsiteX11" fmla="*/ 1257794 w 1869410"/>
                <a:gd name="connsiteY11" fmla="*/ 971560 h 1239134"/>
                <a:gd name="connsiteX12" fmla="*/ 1233029 w 1869410"/>
                <a:gd name="connsiteY12" fmla="*/ 849640 h 1239134"/>
                <a:gd name="connsiteX13" fmla="*/ 1358759 w 1869410"/>
                <a:gd name="connsiteY13" fmla="*/ 958225 h 1239134"/>
                <a:gd name="connsiteX14" fmla="*/ 1404479 w 1869410"/>
                <a:gd name="connsiteY14" fmla="*/ 1122055 h 1239134"/>
                <a:gd name="connsiteX15" fmla="*/ 1431149 w 1869410"/>
                <a:gd name="connsiteY15" fmla="*/ 1030615 h 1239134"/>
                <a:gd name="connsiteX16" fmla="*/ 1442579 w 1869410"/>
                <a:gd name="connsiteY16" fmla="*/ 1238260 h 1239134"/>
                <a:gd name="connsiteX17" fmla="*/ 1495919 w 1869410"/>
                <a:gd name="connsiteY17" fmla="*/ 1101100 h 1239134"/>
                <a:gd name="connsiteX18" fmla="*/ 1577834 w 1869410"/>
                <a:gd name="connsiteY18" fmla="*/ 1003945 h 1239134"/>
                <a:gd name="connsiteX19" fmla="*/ 1667369 w 1869410"/>
                <a:gd name="connsiteY19" fmla="*/ 1021090 h 1239134"/>
                <a:gd name="connsiteX20" fmla="*/ 1707374 w 1869410"/>
                <a:gd name="connsiteY20" fmla="*/ 1055380 h 1239134"/>
                <a:gd name="connsiteX21" fmla="*/ 1714994 w 1869410"/>
                <a:gd name="connsiteY21" fmla="*/ 904885 h 1239134"/>
                <a:gd name="connsiteX22" fmla="*/ 1716899 w 1869410"/>
                <a:gd name="connsiteY22" fmla="*/ 802015 h 1239134"/>
                <a:gd name="connsiteX23" fmla="*/ 1804529 w 1869410"/>
                <a:gd name="connsiteY23" fmla="*/ 889645 h 1239134"/>
                <a:gd name="connsiteX24" fmla="*/ 1764524 w 1869410"/>
                <a:gd name="connsiteY24" fmla="*/ 716290 h 1239134"/>
                <a:gd name="connsiteX25" fmla="*/ 1764524 w 1869410"/>
                <a:gd name="connsiteY25" fmla="*/ 615325 h 1239134"/>
                <a:gd name="connsiteX26" fmla="*/ 1869299 w 1869410"/>
                <a:gd name="connsiteY26" fmla="*/ 708670 h 1239134"/>
                <a:gd name="connsiteX27" fmla="*/ 1783574 w 1869410"/>
                <a:gd name="connsiteY27" fmla="*/ 539125 h 1239134"/>
                <a:gd name="connsiteX28" fmla="*/ 1730234 w 1869410"/>
                <a:gd name="connsiteY28" fmla="*/ 396250 h 1239134"/>
                <a:gd name="connsiteX29" fmla="*/ 1560689 w 1869410"/>
                <a:gd name="connsiteY29" fmla="*/ 219085 h 1239134"/>
                <a:gd name="connsiteX30" fmla="*/ 1427339 w 1869410"/>
                <a:gd name="connsiteY30" fmla="*/ 129550 h 1239134"/>
                <a:gd name="connsiteX31" fmla="*/ 1594979 w 1869410"/>
                <a:gd name="connsiteY31" fmla="*/ 100975 h 1239134"/>
                <a:gd name="connsiteX32" fmla="*/ 1634984 w 1869410"/>
                <a:gd name="connsiteY32" fmla="*/ 70495 h 1239134"/>
                <a:gd name="connsiteX33" fmla="*/ 1402574 w 1869410"/>
                <a:gd name="connsiteY33" fmla="*/ 62875 h 1239134"/>
                <a:gd name="connsiteX34" fmla="*/ 1191119 w 1869410"/>
                <a:gd name="connsiteY34" fmla="*/ 17155 h 1239134"/>
                <a:gd name="connsiteX35" fmla="*/ 981569 w 1869410"/>
                <a:gd name="connsiteY35" fmla="*/ 10 h 1239134"/>
                <a:gd name="connsiteX36" fmla="*/ 712964 w 1869410"/>
                <a:gd name="connsiteY36" fmla="*/ 19060 h 1239134"/>
                <a:gd name="connsiteX37" fmla="*/ 543419 w 1869410"/>
                <a:gd name="connsiteY37" fmla="*/ 55255 h 1239134"/>
                <a:gd name="connsiteX38" fmla="*/ 415784 w 1869410"/>
                <a:gd name="connsiteY38" fmla="*/ 144790 h 1239134"/>
                <a:gd name="connsiteX39" fmla="*/ 364349 w 1869410"/>
                <a:gd name="connsiteY39" fmla="*/ 215275 h 1239134"/>
                <a:gd name="connsiteX40" fmla="*/ 290054 w 1869410"/>
                <a:gd name="connsiteY40" fmla="*/ 278140 h 1239134"/>
                <a:gd name="connsiteX41" fmla="*/ 223379 w 1869410"/>
                <a:gd name="connsiteY41" fmla="*/ 331480 h 1239134"/>
                <a:gd name="connsiteX42" fmla="*/ 145274 w 1869410"/>
                <a:gd name="connsiteY42" fmla="*/ 485785 h 1239134"/>
                <a:gd name="connsiteX43" fmla="*/ 80504 w 1869410"/>
                <a:gd name="connsiteY43" fmla="*/ 674380 h 1239134"/>
                <a:gd name="connsiteX44" fmla="*/ 494 w 1869410"/>
                <a:gd name="connsiteY44" fmla="*/ 777250 h 1239134"/>
                <a:gd name="connsiteX45" fmla="*/ 120509 w 1869410"/>
                <a:gd name="connsiteY45" fmla="*/ 678190 h 1239134"/>
                <a:gd name="connsiteX46" fmla="*/ 118604 w 1869410"/>
                <a:gd name="connsiteY46" fmla="*/ 910600 h 1239134"/>
                <a:gd name="connsiteX47" fmla="*/ 131939 w 1869410"/>
                <a:gd name="connsiteY47" fmla="*/ 1034425 h 1239134"/>
                <a:gd name="connsiteX48" fmla="*/ 160514 w 1869410"/>
                <a:gd name="connsiteY48" fmla="*/ 891550 h 1239134"/>
                <a:gd name="connsiteX49" fmla="*/ 246239 w 1869410"/>
                <a:gd name="connsiteY49" fmla="*/ 990610 h 1239134"/>
                <a:gd name="connsiteX50" fmla="*/ 238619 w 1869410"/>
                <a:gd name="connsiteY50" fmla="*/ 866785 h 1239134"/>
                <a:gd name="connsiteX51" fmla="*/ 250049 w 1869410"/>
                <a:gd name="connsiteY51" fmla="*/ 725815 h 1239134"/>
                <a:gd name="connsiteX52" fmla="*/ 311009 w 1869410"/>
                <a:gd name="connsiteY52" fmla="*/ 889645 h 1239134"/>
                <a:gd name="connsiteX53" fmla="*/ 295769 w 1869410"/>
                <a:gd name="connsiteY53" fmla="*/ 643900 h 1239134"/>
                <a:gd name="connsiteX54" fmla="*/ 341489 w 1869410"/>
                <a:gd name="connsiteY54" fmla="*/ 495310 h 1239134"/>
                <a:gd name="connsiteX55" fmla="*/ 394829 w 1869410"/>
                <a:gd name="connsiteY55" fmla="*/ 483880 h 1239134"/>
                <a:gd name="connsiteX56" fmla="*/ 486269 w 1869410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532027 w 1806458"/>
                <a:gd name="connsiteY31" fmla="*/ 10097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103442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532027 w 1806458"/>
                <a:gd name="connsiteY31" fmla="*/ 10097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98870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532027 w 1806458"/>
                <a:gd name="connsiteY31" fmla="*/ 10097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98870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486307 w 1806458"/>
                <a:gd name="connsiteY31" fmla="*/ 10478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98870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719"/>
                <a:gd name="connsiteY0" fmla="*/ 586750 h 1239134"/>
                <a:gd name="connsiteX1" fmla="*/ 482372 w 1806719"/>
                <a:gd name="connsiteY1" fmla="*/ 516265 h 1239134"/>
                <a:gd name="connsiteX2" fmla="*/ 566192 w 1806719"/>
                <a:gd name="connsiteY2" fmla="*/ 476260 h 1239134"/>
                <a:gd name="connsiteX3" fmla="*/ 629057 w 1806719"/>
                <a:gd name="connsiteY3" fmla="*/ 577225 h 1239134"/>
                <a:gd name="connsiteX4" fmla="*/ 674777 w 1806719"/>
                <a:gd name="connsiteY4" fmla="*/ 779155 h 1239134"/>
                <a:gd name="connsiteX5" fmla="*/ 672872 w 1806719"/>
                <a:gd name="connsiteY5" fmla="*/ 914410 h 1239134"/>
                <a:gd name="connsiteX6" fmla="*/ 762407 w 1806719"/>
                <a:gd name="connsiteY6" fmla="*/ 678190 h 1239134"/>
                <a:gd name="connsiteX7" fmla="*/ 777647 w 1806719"/>
                <a:gd name="connsiteY7" fmla="*/ 582940 h 1239134"/>
                <a:gd name="connsiteX8" fmla="*/ 1040537 w 1806719"/>
                <a:gd name="connsiteY8" fmla="*/ 870595 h 1239134"/>
                <a:gd name="connsiteX9" fmla="*/ 1091972 w 1806719"/>
                <a:gd name="connsiteY9" fmla="*/ 891550 h 1239134"/>
                <a:gd name="connsiteX10" fmla="*/ 992912 w 1806719"/>
                <a:gd name="connsiteY10" fmla="*/ 723910 h 1239134"/>
                <a:gd name="connsiteX11" fmla="*/ 1194842 w 1806719"/>
                <a:gd name="connsiteY11" fmla="*/ 971560 h 1239134"/>
                <a:gd name="connsiteX12" fmla="*/ 1170077 w 1806719"/>
                <a:gd name="connsiteY12" fmla="*/ 849640 h 1239134"/>
                <a:gd name="connsiteX13" fmla="*/ 1295807 w 1806719"/>
                <a:gd name="connsiteY13" fmla="*/ 958225 h 1239134"/>
                <a:gd name="connsiteX14" fmla="*/ 1341527 w 1806719"/>
                <a:gd name="connsiteY14" fmla="*/ 1122055 h 1239134"/>
                <a:gd name="connsiteX15" fmla="*/ 1368197 w 1806719"/>
                <a:gd name="connsiteY15" fmla="*/ 1030615 h 1239134"/>
                <a:gd name="connsiteX16" fmla="*/ 1379627 w 1806719"/>
                <a:gd name="connsiteY16" fmla="*/ 1238260 h 1239134"/>
                <a:gd name="connsiteX17" fmla="*/ 1432967 w 1806719"/>
                <a:gd name="connsiteY17" fmla="*/ 1101100 h 1239134"/>
                <a:gd name="connsiteX18" fmla="*/ 1514882 w 1806719"/>
                <a:gd name="connsiteY18" fmla="*/ 1003945 h 1239134"/>
                <a:gd name="connsiteX19" fmla="*/ 1604417 w 1806719"/>
                <a:gd name="connsiteY19" fmla="*/ 1021090 h 1239134"/>
                <a:gd name="connsiteX20" fmla="*/ 1644422 w 1806719"/>
                <a:gd name="connsiteY20" fmla="*/ 1055380 h 1239134"/>
                <a:gd name="connsiteX21" fmla="*/ 1652042 w 1806719"/>
                <a:gd name="connsiteY21" fmla="*/ 904885 h 1239134"/>
                <a:gd name="connsiteX22" fmla="*/ 1653947 w 1806719"/>
                <a:gd name="connsiteY22" fmla="*/ 802015 h 1239134"/>
                <a:gd name="connsiteX23" fmla="*/ 1741577 w 1806719"/>
                <a:gd name="connsiteY23" fmla="*/ 889645 h 1239134"/>
                <a:gd name="connsiteX24" fmla="*/ 1701572 w 1806719"/>
                <a:gd name="connsiteY24" fmla="*/ 716290 h 1239134"/>
                <a:gd name="connsiteX25" fmla="*/ 1701572 w 1806719"/>
                <a:gd name="connsiteY25" fmla="*/ 615325 h 1239134"/>
                <a:gd name="connsiteX26" fmla="*/ 1806347 w 1806719"/>
                <a:gd name="connsiteY26" fmla="*/ 708670 h 1239134"/>
                <a:gd name="connsiteX27" fmla="*/ 1733957 w 1806719"/>
                <a:gd name="connsiteY27" fmla="*/ 546745 h 1239134"/>
                <a:gd name="connsiteX28" fmla="*/ 1667282 w 1806719"/>
                <a:gd name="connsiteY28" fmla="*/ 396250 h 1239134"/>
                <a:gd name="connsiteX29" fmla="*/ 1497737 w 1806719"/>
                <a:gd name="connsiteY29" fmla="*/ 219085 h 1239134"/>
                <a:gd name="connsiteX30" fmla="*/ 1364387 w 1806719"/>
                <a:gd name="connsiteY30" fmla="*/ 129550 h 1239134"/>
                <a:gd name="connsiteX31" fmla="*/ 1486307 w 1806719"/>
                <a:gd name="connsiteY31" fmla="*/ 104785 h 1239134"/>
                <a:gd name="connsiteX32" fmla="*/ 1572032 w 1806719"/>
                <a:gd name="connsiteY32" fmla="*/ 70495 h 1239134"/>
                <a:gd name="connsiteX33" fmla="*/ 1339622 w 1806719"/>
                <a:gd name="connsiteY33" fmla="*/ 62875 h 1239134"/>
                <a:gd name="connsiteX34" fmla="*/ 1128167 w 1806719"/>
                <a:gd name="connsiteY34" fmla="*/ 17155 h 1239134"/>
                <a:gd name="connsiteX35" fmla="*/ 918617 w 1806719"/>
                <a:gd name="connsiteY35" fmla="*/ 10 h 1239134"/>
                <a:gd name="connsiteX36" fmla="*/ 650012 w 1806719"/>
                <a:gd name="connsiteY36" fmla="*/ 19060 h 1239134"/>
                <a:gd name="connsiteX37" fmla="*/ 480467 w 1806719"/>
                <a:gd name="connsiteY37" fmla="*/ 55255 h 1239134"/>
                <a:gd name="connsiteX38" fmla="*/ 352832 w 1806719"/>
                <a:gd name="connsiteY38" fmla="*/ 144790 h 1239134"/>
                <a:gd name="connsiteX39" fmla="*/ 301397 w 1806719"/>
                <a:gd name="connsiteY39" fmla="*/ 215275 h 1239134"/>
                <a:gd name="connsiteX40" fmla="*/ 227102 w 1806719"/>
                <a:gd name="connsiteY40" fmla="*/ 278140 h 1239134"/>
                <a:gd name="connsiteX41" fmla="*/ 160427 w 1806719"/>
                <a:gd name="connsiteY41" fmla="*/ 331480 h 1239134"/>
                <a:gd name="connsiteX42" fmla="*/ 82322 w 1806719"/>
                <a:gd name="connsiteY42" fmla="*/ 485785 h 1239134"/>
                <a:gd name="connsiteX43" fmla="*/ 17552 w 1806719"/>
                <a:gd name="connsiteY43" fmla="*/ 674380 h 1239134"/>
                <a:gd name="connsiteX44" fmla="*/ 2312 w 1806719"/>
                <a:gd name="connsiteY44" fmla="*/ 735340 h 1239134"/>
                <a:gd name="connsiteX45" fmla="*/ 57557 w 1806719"/>
                <a:gd name="connsiteY45" fmla="*/ 678190 h 1239134"/>
                <a:gd name="connsiteX46" fmla="*/ 55652 w 1806719"/>
                <a:gd name="connsiteY46" fmla="*/ 910600 h 1239134"/>
                <a:gd name="connsiteX47" fmla="*/ 68987 w 1806719"/>
                <a:gd name="connsiteY47" fmla="*/ 988705 h 1239134"/>
                <a:gd name="connsiteX48" fmla="*/ 97562 w 1806719"/>
                <a:gd name="connsiteY48" fmla="*/ 891550 h 1239134"/>
                <a:gd name="connsiteX49" fmla="*/ 183287 w 1806719"/>
                <a:gd name="connsiteY49" fmla="*/ 990610 h 1239134"/>
                <a:gd name="connsiteX50" fmla="*/ 175667 w 1806719"/>
                <a:gd name="connsiteY50" fmla="*/ 866785 h 1239134"/>
                <a:gd name="connsiteX51" fmla="*/ 187097 w 1806719"/>
                <a:gd name="connsiteY51" fmla="*/ 725815 h 1239134"/>
                <a:gd name="connsiteX52" fmla="*/ 248057 w 1806719"/>
                <a:gd name="connsiteY52" fmla="*/ 889645 h 1239134"/>
                <a:gd name="connsiteX53" fmla="*/ 232817 w 1806719"/>
                <a:gd name="connsiteY53" fmla="*/ 643900 h 1239134"/>
                <a:gd name="connsiteX54" fmla="*/ 278537 w 1806719"/>
                <a:gd name="connsiteY54" fmla="*/ 495310 h 1239134"/>
                <a:gd name="connsiteX55" fmla="*/ 331877 w 1806719"/>
                <a:gd name="connsiteY55" fmla="*/ 483880 h 1239134"/>
                <a:gd name="connsiteX56" fmla="*/ 423317 w 1806719"/>
                <a:gd name="connsiteY56" fmla="*/ 586750 h 1239134"/>
                <a:gd name="connsiteX0" fmla="*/ 423317 w 1806719"/>
                <a:gd name="connsiteY0" fmla="*/ 586750 h 1239134"/>
                <a:gd name="connsiteX1" fmla="*/ 482372 w 1806719"/>
                <a:gd name="connsiteY1" fmla="*/ 516265 h 1239134"/>
                <a:gd name="connsiteX2" fmla="*/ 566192 w 1806719"/>
                <a:gd name="connsiteY2" fmla="*/ 476260 h 1239134"/>
                <a:gd name="connsiteX3" fmla="*/ 629057 w 1806719"/>
                <a:gd name="connsiteY3" fmla="*/ 577225 h 1239134"/>
                <a:gd name="connsiteX4" fmla="*/ 674777 w 1806719"/>
                <a:gd name="connsiteY4" fmla="*/ 779155 h 1239134"/>
                <a:gd name="connsiteX5" fmla="*/ 672872 w 1806719"/>
                <a:gd name="connsiteY5" fmla="*/ 914410 h 1239134"/>
                <a:gd name="connsiteX6" fmla="*/ 762407 w 1806719"/>
                <a:gd name="connsiteY6" fmla="*/ 678190 h 1239134"/>
                <a:gd name="connsiteX7" fmla="*/ 777647 w 1806719"/>
                <a:gd name="connsiteY7" fmla="*/ 582940 h 1239134"/>
                <a:gd name="connsiteX8" fmla="*/ 1040537 w 1806719"/>
                <a:gd name="connsiteY8" fmla="*/ 870595 h 1239134"/>
                <a:gd name="connsiteX9" fmla="*/ 1091972 w 1806719"/>
                <a:gd name="connsiteY9" fmla="*/ 891550 h 1239134"/>
                <a:gd name="connsiteX10" fmla="*/ 992912 w 1806719"/>
                <a:gd name="connsiteY10" fmla="*/ 723910 h 1239134"/>
                <a:gd name="connsiteX11" fmla="*/ 1194842 w 1806719"/>
                <a:gd name="connsiteY11" fmla="*/ 971560 h 1239134"/>
                <a:gd name="connsiteX12" fmla="*/ 1170077 w 1806719"/>
                <a:gd name="connsiteY12" fmla="*/ 849640 h 1239134"/>
                <a:gd name="connsiteX13" fmla="*/ 1295807 w 1806719"/>
                <a:gd name="connsiteY13" fmla="*/ 958225 h 1239134"/>
                <a:gd name="connsiteX14" fmla="*/ 1341527 w 1806719"/>
                <a:gd name="connsiteY14" fmla="*/ 1122055 h 1239134"/>
                <a:gd name="connsiteX15" fmla="*/ 1368197 w 1806719"/>
                <a:gd name="connsiteY15" fmla="*/ 1030615 h 1239134"/>
                <a:gd name="connsiteX16" fmla="*/ 1379627 w 1806719"/>
                <a:gd name="connsiteY16" fmla="*/ 1238260 h 1239134"/>
                <a:gd name="connsiteX17" fmla="*/ 1432967 w 1806719"/>
                <a:gd name="connsiteY17" fmla="*/ 1101100 h 1239134"/>
                <a:gd name="connsiteX18" fmla="*/ 1514882 w 1806719"/>
                <a:gd name="connsiteY18" fmla="*/ 1003945 h 1239134"/>
                <a:gd name="connsiteX19" fmla="*/ 1604417 w 1806719"/>
                <a:gd name="connsiteY19" fmla="*/ 1021090 h 1239134"/>
                <a:gd name="connsiteX20" fmla="*/ 1644422 w 1806719"/>
                <a:gd name="connsiteY20" fmla="*/ 1055380 h 1239134"/>
                <a:gd name="connsiteX21" fmla="*/ 1652042 w 1806719"/>
                <a:gd name="connsiteY21" fmla="*/ 904885 h 1239134"/>
                <a:gd name="connsiteX22" fmla="*/ 1653947 w 1806719"/>
                <a:gd name="connsiteY22" fmla="*/ 802015 h 1239134"/>
                <a:gd name="connsiteX23" fmla="*/ 1741577 w 1806719"/>
                <a:gd name="connsiteY23" fmla="*/ 889645 h 1239134"/>
                <a:gd name="connsiteX24" fmla="*/ 1701572 w 1806719"/>
                <a:gd name="connsiteY24" fmla="*/ 716290 h 1239134"/>
                <a:gd name="connsiteX25" fmla="*/ 1701572 w 1806719"/>
                <a:gd name="connsiteY25" fmla="*/ 615325 h 1239134"/>
                <a:gd name="connsiteX26" fmla="*/ 1806347 w 1806719"/>
                <a:gd name="connsiteY26" fmla="*/ 708670 h 1239134"/>
                <a:gd name="connsiteX27" fmla="*/ 1733957 w 1806719"/>
                <a:gd name="connsiteY27" fmla="*/ 546745 h 1239134"/>
                <a:gd name="connsiteX28" fmla="*/ 1667282 w 1806719"/>
                <a:gd name="connsiteY28" fmla="*/ 396250 h 1239134"/>
                <a:gd name="connsiteX29" fmla="*/ 1497737 w 1806719"/>
                <a:gd name="connsiteY29" fmla="*/ 219085 h 1239134"/>
                <a:gd name="connsiteX30" fmla="*/ 1364387 w 1806719"/>
                <a:gd name="connsiteY30" fmla="*/ 129550 h 1239134"/>
                <a:gd name="connsiteX31" fmla="*/ 1486307 w 1806719"/>
                <a:gd name="connsiteY31" fmla="*/ 104785 h 1239134"/>
                <a:gd name="connsiteX32" fmla="*/ 1572032 w 1806719"/>
                <a:gd name="connsiteY32" fmla="*/ 70495 h 1239134"/>
                <a:gd name="connsiteX33" fmla="*/ 1339622 w 1806719"/>
                <a:gd name="connsiteY33" fmla="*/ 62875 h 1239134"/>
                <a:gd name="connsiteX34" fmla="*/ 1128167 w 1806719"/>
                <a:gd name="connsiteY34" fmla="*/ 17155 h 1239134"/>
                <a:gd name="connsiteX35" fmla="*/ 918617 w 1806719"/>
                <a:gd name="connsiteY35" fmla="*/ 10 h 1239134"/>
                <a:gd name="connsiteX36" fmla="*/ 650012 w 1806719"/>
                <a:gd name="connsiteY36" fmla="*/ 19060 h 1239134"/>
                <a:gd name="connsiteX37" fmla="*/ 480467 w 1806719"/>
                <a:gd name="connsiteY37" fmla="*/ 55255 h 1239134"/>
                <a:gd name="connsiteX38" fmla="*/ 352832 w 1806719"/>
                <a:gd name="connsiteY38" fmla="*/ 144790 h 1239134"/>
                <a:gd name="connsiteX39" fmla="*/ 301397 w 1806719"/>
                <a:gd name="connsiteY39" fmla="*/ 215275 h 1239134"/>
                <a:gd name="connsiteX40" fmla="*/ 227102 w 1806719"/>
                <a:gd name="connsiteY40" fmla="*/ 278140 h 1239134"/>
                <a:gd name="connsiteX41" fmla="*/ 160427 w 1806719"/>
                <a:gd name="connsiteY41" fmla="*/ 331480 h 1239134"/>
                <a:gd name="connsiteX42" fmla="*/ 82322 w 1806719"/>
                <a:gd name="connsiteY42" fmla="*/ 485785 h 1239134"/>
                <a:gd name="connsiteX43" fmla="*/ 17552 w 1806719"/>
                <a:gd name="connsiteY43" fmla="*/ 674380 h 1239134"/>
                <a:gd name="connsiteX44" fmla="*/ 2312 w 1806719"/>
                <a:gd name="connsiteY44" fmla="*/ 735340 h 1239134"/>
                <a:gd name="connsiteX45" fmla="*/ 57557 w 1806719"/>
                <a:gd name="connsiteY45" fmla="*/ 678190 h 1239134"/>
                <a:gd name="connsiteX46" fmla="*/ 55652 w 1806719"/>
                <a:gd name="connsiteY46" fmla="*/ 910600 h 1239134"/>
                <a:gd name="connsiteX47" fmla="*/ 68987 w 1806719"/>
                <a:gd name="connsiteY47" fmla="*/ 988705 h 1239134"/>
                <a:gd name="connsiteX48" fmla="*/ 97562 w 1806719"/>
                <a:gd name="connsiteY48" fmla="*/ 891550 h 1239134"/>
                <a:gd name="connsiteX49" fmla="*/ 183287 w 1806719"/>
                <a:gd name="connsiteY49" fmla="*/ 990610 h 1239134"/>
                <a:gd name="connsiteX50" fmla="*/ 175667 w 1806719"/>
                <a:gd name="connsiteY50" fmla="*/ 866785 h 1239134"/>
                <a:gd name="connsiteX51" fmla="*/ 187097 w 1806719"/>
                <a:gd name="connsiteY51" fmla="*/ 725815 h 1239134"/>
                <a:gd name="connsiteX52" fmla="*/ 248057 w 1806719"/>
                <a:gd name="connsiteY52" fmla="*/ 889645 h 1239134"/>
                <a:gd name="connsiteX53" fmla="*/ 232817 w 1806719"/>
                <a:gd name="connsiteY53" fmla="*/ 643900 h 1239134"/>
                <a:gd name="connsiteX54" fmla="*/ 278537 w 1806719"/>
                <a:gd name="connsiteY54" fmla="*/ 495310 h 1239134"/>
                <a:gd name="connsiteX55" fmla="*/ 331877 w 1806719"/>
                <a:gd name="connsiteY55" fmla="*/ 483880 h 1239134"/>
                <a:gd name="connsiteX56" fmla="*/ 423317 w 1806719"/>
                <a:gd name="connsiteY56" fmla="*/ 586750 h 1239134"/>
                <a:gd name="connsiteX0" fmla="*/ 423317 w 1815355"/>
                <a:gd name="connsiteY0" fmla="*/ 586750 h 1239134"/>
                <a:gd name="connsiteX1" fmla="*/ 482372 w 1815355"/>
                <a:gd name="connsiteY1" fmla="*/ 516265 h 1239134"/>
                <a:gd name="connsiteX2" fmla="*/ 566192 w 1815355"/>
                <a:gd name="connsiteY2" fmla="*/ 476260 h 1239134"/>
                <a:gd name="connsiteX3" fmla="*/ 629057 w 1815355"/>
                <a:gd name="connsiteY3" fmla="*/ 577225 h 1239134"/>
                <a:gd name="connsiteX4" fmla="*/ 674777 w 1815355"/>
                <a:gd name="connsiteY4" fmla="*/ 779155 h 1239134"/>
                <a:gd name="connsiteX5" fmla="*/ 672872 w 1815355"/>
                <a:gd name="connsiteY5" fmla="*/ 914410 h 1239134"/>
                <a:gd name="connsiteX6" fmla="*/ 762407 w 1815355"/>
                <a:gd name="connsiteY6" fmla="*/ 678190 h 1239134"/>
                <a:gd name="connsiteX7" fmla="*/ 777647 w 1815355"/>
                <a:gd name="connsiteY7" fmla="*/ 582940 h 1239134"/>
                <a:gd name="connsiteX8" fmla="*/ 1040537 w 1815355"/>
                <a:gd name="connsiteY8" fmla="*/ 870595 h 1239134"/>
                <a:gd name="connsiteX9" fmla="*/ 1091972 w 1815355"/>
                <a:gd name="connsiteY9" fmla="*/ 891550 h 1239134"/>
                <a:gd name="connsiteX10" fmla="*/ 992912 w 1815355"/>
                <a:gd name="connsiteY10" fmla="*/ 723910 h 1239134"/>
                <a:gd name="connsiteX11" fmla="*/ 1194842 w 1815355"/>
                <a:gd name="connsiteY11" fmla="*/ 971560 h 1239134"/>
                <a:gd name="connsiteX12" fmla="*/ 1170077 w 1815355"/>
                <a:gd name="connsiteY12" fmla="*/ 849640 h 1239134"/>
                <a:gd name="connsiteX13" fmla="*/ 1295807 w 1815355"/>
                <a:gd name="connsiteY13" fmla="*/ 958225 h 1239134"/>
                <a:gd name="connsiteX14" fmla="*/ 1341527 w 1815355"/>
                <a:gd name="connsiteY14" fmla="*/ 1122055 h 1239134"/>
                <a:gd name="connsiteX15" fmla="*/ 1368197 w 1815355"/>
                <a:gd name="connsiteY15" fmla="*/ 1030615 h 1239134"/>
                <a:gd name="connsiteX16" fmla="*/ 1379627 w 1815355"/>
                <a:gd name="connsiteY16" fmla="*/ 1238260 h 1239134"/>
                <a:gd name="connsiteX17" fmla="*/ 1432967 w 1815355"/>
                <a:gd name="connsiteY17" fmla="*/ 1101100 h 1239134"/>
                <a:gd name="connsiteX18" fmla="*/ 1514882 w 1815355"/>
                <a:gd name="connsiteY18" fmla="*/ 1003945 h 1239134"/>
                <a:gd name="connsiteX19" fmla="*/ 1604417 w 1815355"/>
                <a:gd name="connsiteY19" fmla="*/ 1021090 h 1239134"/>
                <a:gd name="connsiteX20" fmla="*/ 1644422 w 1815355"/>
                <a:gd name="connsiteY20" fmla="*/ 1055380 h 1239134"/>
                <a:gd name="connsiteX21" fmla="*/ 1652042 w 1815355"/>
                <a:gd name="connsiteY21" fmla="*/ 904885 h 1239134"/>
                <a:gd name="connsiteX22" fmla="*/ 1653947 w 1815355"/>
                <a:gd name="connsiteY22" fmla="*/ 802015 h 1239134"/>
                <a:gd name="connsiteX23" fmla="*/ 1741577 w 1815355"/>
                <a:gd name="connsiteY23" fmla="*/ 889645 h 1239134"/>
                <a:gd name="connsiteX24" fmla="*/ 1701572 w 1815355"/>
                <a:gd name="connsiteY24" fmla="*/ 716290 h 1239134"/>
                <a:gd name="connsiteX25" fmla="*/ 1701572 w 1815355"/>
                <a:gd name="connsiteY25" fmla="*/ 615325 h 1239134"/>
                <a:gd name="connsiteX26" fmla="*/ 1806347 w 1815355"/>
                <a:gd name="connsiteY26" fmla="*/ 708670 h 1239134"/>
                <a:gd name="connsiteX27" fmla="*/ 1733957 w 1815355"/>
                <a:gd name="connsiteY27" fmla="*/ 546745 h 1239134"/>
                <a:gd name="connsiteX28" fmla="*/ 1667282 w 1815355"/>
                <a:gd name="connsiteY28" fmla="*/ 396250 h 1239134"/>
                <a:gd name="connsiteX29" fmla="*/ 1497737 w 1815355"/>
                <a:gd name="connsiteY29" fmla="*/ 219085 h 1239134"/>
                <a:gd name="connsiteX30" fmla="*/ 1364387 w 1815355"/>
                <a:gd name="connsiteY30" fmla="*/ 129550 h 1239134"/>
                <a:gd name="connsiteX31" fmla="*/ 1486307 w 1815355"/>
                <a:gd name="connsiteY31" fmla="*/ 104785 h 1239134"/>
                <a:gd name="connsiteX32" fmla="*/ 1572032 w 1815355"/>
                <a:gd name="connsiteY32" fmla="*/ 70495 h 1239134"/>
                <a:gd name="connsiteX33" fmla="*/ 1339622 w 1815355"/>
                <a:gd name="connsiteY33" fmla="*/ 62875 h 1239134"/>
                <a:gd name="connsiteX34" fmla="*/ 1128167 w 1815355"/>
                <a:gd name="connsiteY34" fmla="*/ 17155 h 1239134"/>
                <a:gd name="connsiteX35" fmla="*/ 918617 w 1815355"/>
                <a:gd name="connsiteY35" fmla="*/ 10 h 1239134"/>
                <a:gd name="connsiteX36" fmla="*/ 650012 w 1815355"/>
                <a:gd name="connsiteY36" fmla="*/ 19060 h 1239134"/>
                <a:gd name="connsiteX37" fmla="*/ 480467 w 1815355"/>
                <a:gd name="connsiteY37" fmla="*/ 55255 h 1239134"/>
                <a:gd name="connsiteX38" fmla="*/ 352832 w 1815355"/>
                <a:gd name="connsiteY38" fmla="*/ 144790 h 1239134"/>
                <a:gd name="connsiteX39" fmla="*/ 301397 w 1815355"/>
                <a:gd name="connsiteY39" fmla="*/ 215275 h 1239134"/>
                <a:gd name="connsiteX40" fmla="*/ 227102 w 1815355"/>
                <a:gd name="connsiteY40" fmla="*/ 278140 h 1239134"/>
                <a:gd name="connsiteX41" fmla="*/ 160427 w 1815355"/>
                <a:gd name="connsiteY41" fmla="*/ 331480 h 1239134"/>
                <a:gd name="connsiteX42" fmla="*/ 82322 w 1815355"/>
                <a:gd name="connsiteY42" fmla="*/ 485785 h 1239134"/>
                <a:gd name="connsiteX43" fmla="*/ 17552 w 1815355"/>
                <a:gd name="connsiteY43" fmla="*/ 674380 h 1239134"/>
                <a:gd name="connsiteX44" fmla="*/ 2312 w 1815355"/>
                <a:gd name="connsiteY44" fmla="*/ 735340 h 1239134"/>
                <a:gd name="connsiteX45" fmla="*/ 57557 w 1815355"/>
                <a:gd name="connsiteY45" fmla="*/ 678190 h 1239134"/>
                <a:gd name="connsiteX46" fmla="*/ 55652 w 1815355"/>
                <a:gd name="connsiteY46" fmla="*/ 910600 h 1239134"/>
                <a:gd name="connsiteX47" fmla="*/ 68987 w 1815355"/>
                <a:gd name="connsiteY47" fmla="*/ 988705 h 1239134"/>
                <a:gd name="connsiteX48" fmla="*/ 97562 w 1815355"/>
                <a:gd name="connsiteY48" fmla="*/ 891550 h 1239134"/>
                <a:gd name="connsiteX49" fmla="*/ 183287 w 1815355"/>
                <a:gd name="connsiteY49" fmla="*/ 990610 h 1239134"/>
                <a:gd name="connsiteX50" fmla="*/ 175667 w 1815355"/>
                <a:gd name="connsiteY50" fmla="*/ 866785 h 1239134"/>
                <a:gd name="connsiteX51" fmla="*/ 187097 w 1815355"/>
                <a:gd name="connsiteY51" fmla="*/ 725815 h 1239134"/>
                <a:gd name="connsiteX52" fmla="*/ 248057 w 1815355"/>
                <a:gd name="connsiteY52" fmla="*/ 889645 h 1239134"/>
                <a:gd name="connsiteX53" fmla="*/ 232817 w 1815355"/>
                <a:gd name="connsiteY53" fmla="*/ 643900 h 1239134"/>
                <a:gd name="connsiteX54" fmla="*/ 278537 w 1815355"/>
                <a:gd name="connsiteY54" fmla="*/ 495310 h 1239134"/>
                <a:gd name="connsiteX55" fmla="*/ 331877 w 1815355"/>
                <a:gd name="connsiteY55" fmla="*/ 483880 h 1239134"/>
                <a:gd name="connsiteX56" fmla="*/ 423317 w 1815355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62407 w 1791907"/>
                <a:gd name="connsiteY6" fmla="*/ 678190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27102 w 1791907"/>
                <a:gd name="connsiteY53" fmla="*/ 668665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27102 w 1791907"/>
                <a:gd name="connsiteY53" fmla="*/ 668665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19507 w 1791907"/>
                <a:gd name="connsiteY0" fmla="*/ 57913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27102 w 1791907"/>
                <a:gd name="connsiteY53" fmla="*/ 668665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19507 w 1791907"/>
                <a:gd name="connsiteY56" fmla="*/ 579130 h 1239134"/>
                <a:gd name="connsiteX0" fmla="*/ 419507 w 1791907"/>
                <a:gd name="connsiteY0" fmla="*/ 579130 h 1240043"/>
                <a:gd name="connsiteX1" fmla="*/ 482372 w 1791907"/>
                <a:gd name="connsiteY1" fmla="*/ 516265 h 1240043"/>
                <a:gd name="connsiteX2" fmla="*/ 566192 w 1791907"/>
                <a:gd name="connsiteY2" fmla="*/ 476260 h 1240043"/>
                <a:gd name="connsiteX3" fmla="*/ 629057 w 1791907"/>
                <a:gd name="connsiteY3" fmla="*/ 577225 h 1240043"/>
                <a:gd name="connsiteX4" fmla="*/ 669062 w 1791907"/>
                <a:gd name="connsiteY4" fmla="*/ 762010 h 1240043"/>
                <a:gd name="connsiteX5" fmla="*/ 672872 w 1791907"/>
                <a:gd name="connsiteY5" fmla="*/ 914410 h 1240043"/>
                <a:gd name="connsiteX6" fmla="*/ 750977 w 1791907"/>
                <a:gd name="connsiteY6" fmla="*/ 718195 h 1240043"/>
                <a:gd name="connsiteX7" fmla="*/ 777647 w 1791907"/>
                <a:gd name="connsiteY7" fmla="*/ 582940 h 1240043"/>
                <a:gd name="connsiteX8" fmla="*/ 1040537 w 1791907"/>
                <a:gd name="connsiteY8" fmla="*/ 870595 h 1240043"/>
                <a:gd name="connsiteX9" fmla="*/ 1091972 w 1791907"/>
                <a:gd name="connsiteY9" fmla="*/ 891550 h 1240043"/>
                <a:gd name="connsiteX10" fmla="*/ 992912 w 1791907"/>
                <a:gd name="connsiteY10" fmla="*/ 723910 h 1240043"/>
                <a:gd name="connsiteX11" fmla="*/ 1194842 w 1791907"/>
                <a:gd name="connsiteY11" fmla="*/ 971560 h 1240043"/>
                <a:gd name="connsiteX12" fmla="*/ 1170077 w 1791907"/>
                <a:gd name="connsiteY12" fmla="*/ 849640 h 1240043"/>
                <a:gd name="connsiteX13" fmla="*/ 1295807 w 1791907"/>
                <a:gd name="connsiteY13" fmla="*/ 958225 h 1240043"/>
                <a:gd name="connsiteX14" fmla="*/ 1341527 w 1791907"/>
                <a:gd name="connsiteY14" fmla="*/ 1122055 h 1240043"/>
                <a:gd name="connsiteX15" fmla="*/ 1364387 w 1791907"/>
                <a:gd name="connsiteY15" fmla="*/ 996325 h 1240043"/>
                <a:gd name="connsiteX16" fmla="*/ 1379627 w 1791907"/>
                <a:gd name="connsiteY16" fmla="*/ 1238260 h 1240043"/>
                <a:gd name="connsiteX17" fmla="*/ 1432967 w 1791907"/>
                <a:gd name="connsiteY17" fmla="*/ 1101100 h 1240043"/>
                <a:gd name="connsiteX18" fmla="*/ 1514882 w 1791907"/>
                <a:gd name="connsiteY18" fmla="*/ 1003945 h 1240043"/>
                <a:gd name="connsiteX19" fmla="*/ 1604417 w 1791907"/>
                <a:gd name="connsiteY19" fmla="*/ 1021090 h 1240043"/>
                <a:gd name="connsiteX20" fmla="*/ 1644422 w 1791907"/>
                <a:gd name="connsiteY20" fmla="*/ 1055380 h 1240043"/>
                <a:gd name="connsiteX21" fmla="*/ 1652042 w 1791907"/>
                <a:gd name="connsiteY21" fmla="*/ 904885 h 1240043"/>
                <a:gd name="connsiteX22" fmla="*/ 1653947 w 1791907"/>
                <a:gd name="connsiteY22" fmla="*/ 802015 h 1240043"/>
                <a:gd name="connsiteX23" fmla="*/ 1741577 w 1791907"/>
                <a:gd name="connsiteY23" fmla="*/ 889645 h 1240043"/>
                <a:gd name="connsiteX24" fmla="*/ 1701572 w 1791907"/>
                <a:gd name="connsiteY24" fmla="*/ 716290 h 1240043"/>
                <a:gd name="connsiteX25" fmla="*/ 1701572 w 1791907"/>
                <a:gd name="connsiteY25" fmla="*/ 615325 h 1240043"/>
                <a:gd name="connsiteX26" fmla="*/ 1781582 w 1791907"/>
                <a:gd name="connsiteY26" fmla="*/ 676285 h 1240043"/>
                <a:gd name="connsiteX27" fmla="*/ 1733957 w 1791907"/>
                <a:gd name="connsiteY27" fmla="*/ 546745 h 1240043"/>
                <a:gd name="connsiteX28" fmla="*/ 1667282 w 1791907"/>
                <a:gd name="connsiteY28" fmla="*/ 396250 h 1240043"/>
                <a:gd name="connsiteX29" fmla="*/ 1497737 w 1791907"/>
                <a:gd name="connsiteY29" fmla="*/ 219085 h 1240043"/>
                <a:gd name="connsiteX30" fmla="*/ 1364387 w 1791907"/>
                <a:gd name="connsiteY30" fmla="*/ 129550 h 1240043"/>
                <a:gd name="connsiteX31" fmla="*/ 1486307 w 1791907"/>
                <a:gd name="connsiteY31" fmla="*/ 104785 h 1240043"/>
                <a:gd name="connsiteX32" fmla="*/ 1572032 w 1791907"/>
                <a:gd name="connsiteY32" fmla="*/ 70495 h 1240043"/>
                <a:gd name="connsiteX33" fmla="*/ 1339622 w 1791907"/>
                <a:gd name="connsiteY33" fmla="*/ 62875 h 1240043"/>
                <a:gd name="connsiteX34" fmla="*/ 1128167 w 1791907"/>
                <a:gd name="connsiteY34" fmla="*/ 17155 h 1240043"/>
                <a:gd name="connsiteX35" fmla="*/ 918617 w 1791907"/>
                <a:gd name="connsiteY35" fmla="*/ 10 h 1240043"/>
                <a:gd name="connsiteX36" fmla="*/ 650012 w 1791907"/>
                <a:gd name="connsiteY36" fmla="*/ 19060 h 1240043"/>
                <a:gd name="connsiteX37" fmla="*/ 480467 w 1791907"/>
                <a:gd name="connsiteY37" fmla="*/ 55255 h 1240043"/>
                <a:gd name="connsiteX38" fmla="*/ 352832 w 1791907"/>
                <a:gd name="connsiteY38" fmla="*/ 144790 h 1240043"/>
                <a:gd name="connsiteX39" fmla="*/ 301397 w 1791907"/>
                <a:gd name="connsiteY39" fmla="*/ 215275 h 1240043"/>
                <a:gd name="connsiteX40" fmla="*/ 227102 w 1791907"/>
                <a:gd name="connsiteY40" fmla="*/ 278140 h 1240043"/>
                <a:gd name="connsiteX41" fmla="*/ 160427 w 1791907"/>
                <a:gd name="connsiteY41" fmla="*/ 331480 h 1240043"/>
                <a:gd name="connsiteX42" fmla="*/ 82322 w 1791907"/>
                <a:gd name="connsiteY42" fmla="*/ 485785 h 1240043"/>
                <a:gd name="connsiteX43" fmla="*/ 17552 w 1791907"/>
                <a:gd name="connsiteY43" fmla="*/ 674380 h 1240043"/>
                <a:gd name="connsiteX44" fmla="*/ 2312 w 1791907"/>
                <a:gd name="connsiteY44" fmla="*/ 735340 h 1240043"/>
                <a:gd name="connsiteX45" fmla="*/ 57557 w 1791907"/>
                <a:gd name="connsiteY45" fmla="*/ 678190 h 1240043"/>
                <a:gd name="connsiteX46" fmla="*/ 55652 w 1791907"/>
                <a:gd name="connsiteY46" fmla="*/ 910600 h 1240043"/>
                <a:gd name="connsiteX47" fmla="*/ 68987 w 1791907"/>
                <a:gd name="connsiteY47" fmla="*/ 988705 h 1240043"/>
                <a:gd name="connsiteX48" fmla="*/ 97562 w 1791907"/>
                <a:gd name="connsiteY48" fmla="*/ 891550 h 1240043"/>
                <a:gd name="connsiteX49" fmla="*/ 183287 w 1791907"/>
                <a:gd name="connsiteY49" fmla="*/ 990610 h 1240043"/>
                <a:gd name="connsiteX50" fmla="*/ 175667 w 1791907"/>
                <a:gd name="connsiteY50" fmla="*/ 866785 h 1240043"/>
                <a:gd name="connsiteX51" fmla="*/ 187097 w 1791907"/>
                <a:gd name="connsiteY51" fmla="*/ 725815 h 1240043"/>
                <a:gd name="connsiteX52" fmla="*/ 248057 w 1791907"/>
                <a:gd name="connsiteY52" fmla="*/ 889645 h 1240043"/>
                <a:gd name="connsiteX53" fmla="*/ 227102 w 1791907"/>
                <a:gd name="connsiteY53" fmla="*/ 668665 h 1240043"/>
                <a:gd name="connsiteX54" fmla="*/ 278537 w 1791907"/>
                <a:gd name="connsiteY54" fmla="*/ 495310 h 1240043"/>
                <a:gd name="connsiteX55" fmla="*/ 331877 w 1791907"/>
                <a:gd name="connsiteY55" fmla="*/ 483880 h 1240043"/>
                <a:gd name="connsiteX56" fmla="*/ 419507 w 1791907"/>
                <a:gd name="connsiteY56" fmla="*/ 579130 h 1240043"/>
                <a:gd name="connsiteX0" fmla="*/ 419507 w 1791907"/>
                <a:gd name="connsiteY0" fmla="*/ 579130 h 1218191"/>
                <a:gd name="connsiteX1" fmla="*/ 482372 w 1791907"/>
                <a:gd name="connsiteY1" fmla="*/ 516265 h 1218191"/>
                <a:gd name="connsiteX2" fmla="*/ 566192 w 1791907"/>
                <a:gd name="connsiteY2" fmla="*/ 476260 h 1218191"/>
                <a:gd name="connsiteX3" fmla="*/ 629057 w 1791907"/>
                <a:gd name="connsiteY3" fmla="*/ 577225 h 1218191"/>
                <a:gd name="connsiteX4" fmla="*/ 669062 w 1791907"/>
                <a:gd name="connsiteY4" fmla="*/ 762010 h 1218191"/>
                <a:gd name="connsiteX5" fmla="*/ 672872 w 1791907"/>
                <a:gd name="connsiteY5" fmla="*/ 914410 h 1218191"/>
                <a:gd name="connsiteX6" fmla="*/ 750977 w 1791907"/>
                <a:gd name="connsiteY6" fmla="*/ 718195 h 1218191"/>
                <a:gd name="connsiteX7" fmla="*/ 777647 w 1791907"/>
                <a:gd name="connsiteY7" fmla="*/ 582940 h 1218191"/>
                <a:gd name="connsiteX8" fmla="*/ 1040537 w 1791907"/>
                <a:gd name="connsiteY8" fmla="*/ 870595 h 1218191"/>
                <a:gd name="connsiteX9" fmla="*/ 1091972 w 1791907"/>
                <a:gd name="connsiteY9" fmla="*/ 891550 h 1218191"/>
                <a:gd name="connsiteX10" fmla="*/ 992912 w 1791907"/>
                <a:gd name="connsiteY10" fmla="*/ 723910 h 1218191"/>
                <a:gd name="connsiteX11" fmla="*/ 1194842 w 1791907"/>
                <a:gd name="connsiteY11" fmla="*/ 971560 h 1218191"/>
                <a:gd name="connsiteX12" fmla="*/ 1170077 w 1791907"/>
                <a:gd name="connsiteY12" fmla="*/ 849640 h 1218191"/>
                <a:gd name="connsiteX13" fmla="*/ 1295807 w 1791907"/>
                <a:gd name="connsiteY13" fmla="*/ 958225 h 1218191"/>
                <a:gd name="connsiteX14" fmla="*/ 1341527 w 1791907"/>
                <a:gd name="connsiteY14" fmla="*/ 1122055 h 1218191"/>
                <a:gd name="connsiteX15" fmla="*/ 1364387 w 1791907"/>
                <a:gd name="connsiteY15" fmla="*/ 996325 h 1218191"/>
                <a:gd name="connsiteX16" fmla="*/ 1396242 w 1791907"/>
                <a:gd name="connsiteY16" fmla="*/ 1216108 h 1218191"/>
                <a:gd name="connsiteX17" fmla="*/ 1432967 w 1791907"/>
                <a:gd name="connsiteY17" fmla="*/ 1101100 h 1218191"/>
                <a:gd name="connsiteX18" fmla="*/ 1514882 w 1791907"/>
                <a:gd name="connsiteY18" fmla="*/ 1003945 h 1218191"/>
                <a:gd name="connsiteX19" fmla="*/ 1604417 w 1791907"/>
                <a:gd name="connsiteY19" fmla="*/ 1021090 h 1218191"/>
                <a:gd name="connsiteX20" fmla="*/ 1644422 w 1791907"/>
                <a:gd name="connsiteY20" fmla="*/ 1055380 h 1218191"/>
                <a:gd name="connsiteX21" fmla="*/ 1652042 w 1791907"/>
                <a:gd name="connsiteY21" fmla="*/ 904885 h 1218191"/>
                <a:gd name="connsiteX22" fmla="*/ 1653947 w 1791907"/>
                <a:gd name="connsiteY22" fmla="*/ 802015 h 1218191"/>
                <a:gd name="connsiteX23" fmla="*/ 1741577 w 1791907"/>
                <a:gd name="connsiteY23" fmla="*/ 889645 h 1218191"/>
                <a:gd name="connsiteX24" fmla="*/ 1701572 w 1791907"/>
                <a:gd name="connsiteY24" fmla="*/ 716290 h 1218191"/>
                <a:gd name="connsiteX25" fmla="*/ 1701572 w 1791907"/>
                <a:gd name="connsiteY25" fmla="*/ 615325 h 1218191"/>
                <a:gd name="connsiteX26" fmla="*/ 1781582 w 1791907"/>
                <a:gd name="connsiteY26" fmla="*/ 676285 h 1218191"/>
                <a:gd name="connsiteX27" fmla="*/ 1733957 w 1791907"/>
                <a:gd name="connsiteY27" fmla="*/ 546745 h 1218191"/>
                <a:gd name="connsiteX28" fmla="*/ 1667282 w 1791907"/>
                <a:gd name="connsiteY28" fmla="*/ 396250 h 1218191"/>
                <a:gd name="connsiteX29" fmla="*/ 1497737 w 1791907"/>
                <a:gd name="connsiteY29" fmla="*/ 219085 h 1218191"/>
                <a:gd name="connsiteX30" fmla="*/ 1364387 w 1791907"/>
                <a:gd name="connsiteY30" fmla="*/ 129550 h 1218191"/>
                <a:gd name="connsiteX31" fmla="*/ 1486307 w 1791907"/>
                <a:gd name="connsiteY31" fmla="*/ 104785 h 1218191"/>
                <a:gd name="connsiteX32" fmla="*/ 1572032 w 1791907"/>
                <a:gd name="connsiteY32" fmla="*/ 70495 h 1218191"/>
                <a:gd name="connsiteX33" fmla="*/ 1339622 w 1791907"/>
                <a:gd name="connsiteY33" fmla="*/ 62875 h 1218191"/>
                <a:gd name="connsiteX34" fmla="*/ 1128167 w 1791907"/>
                <a:gd name="connsiteY34" fmla="*/ 17155 h 1218191"/>
                <a:gd name="connsiteX35" fmla="*/ 918617 w 1791907"/>
                <a:gd name="connsiteY35" fmla="*/ 10 h 1218191"/>
                <a:gd name="connsiteX36" fmla="*/ 650012 w 1791907"/>
                <a:gd name="connsiteY36" fmla="*/ 19060 h 1218191"/>
                <a:gd name="connsiteX37" fmla="*/ 480467 w 1791907"/>
                <a:gd name="connsiteY37" fmla="*/ 55255 h 1218191"/>
                <a:gd name="connsiteX38" fmla="*/ 352832 w 1791907"/>
                <a:gd name="connsiteY38" fmla="*/ 144790 h 1218191"/>
                <a:gd name="connsiteX39" fmla="*/ 301397 w 1791907"/>
                <a:gd name="connsiteY39" fmla="*/ 215275 h 1218191"/>
                <a:gd name="connsiteX40" fmla="*/ 227102 w 1791907"/>
                <a:gd name="connsiteY40" fmla="*/ 278140 h 1218191"/>
                <a:gd name="connsiteX41" fmla="*/ 160427 w 1791907"/>
                <a:gd name="connsiteY41" fmla="*/ 331480 h 1218191"/>
                <a:gd name="connsiteX42" fmla="*/ 82322 w 1791907"/>
                <a:gd name="connsiteY42" fmla="*/ 485785 h 1218191"/>
                <a:gd name="connsiteX43" fmla="*/ 17552 w 1791907"/>
                <a:gd name="connsiteY43" fmla="*/ 674380 h 1218191"/>
                <a:gd name="connsiteX44" fmla="*/ 2312 w 1791907"/>
                <a:gd name="connsiteY44" fmla="*/ 735340 h 1218191"/>
                <a:gd name="connsiteX45" fmla="*/ 57557 w 1791907"/>
                <a:gd name="connsiteY45" fmla="*/ 678190 h 1218191"/>
                <a:gd name="connsiteX46" fmla="*/ 55652 w 1791907"/>
                <a:gd name="connsiteY46" fmla="*/ 910600 h 1218191"/>
                <a:gd name="connsiteX47" fmla="*/ 68987 w 1791907"/>
                <a:gd name="connsiteY47" fmla="*/ 988705 h 1218191"/>
                <a:gd name="connsiteX48" fmla="*/ 97562 w 1791907"/>
                <a:gd name="connsiteY48" fmla="*/ 891550 h 1218191"/>
                <a:gd name="connsiteX49" fmla="*/ 183287 w 1791907"/>
                <a:gd name="connsiteY49" fmla="*/ 990610 h 1218191"/>
                <a:gd name="connsiteX50" fmla="*/ 175667 w 1791907"/>
                <a:gd name="connsiteY50" fmla="*/ 866785 h 1218191"/>
                <a:gd name="connsiteX51" fmla="*/ 187097 w 1791907"/>
                <a:gd name="connsiteY51" fmla="*/ 725815 h 1218191"/>
                <a:gd name="connsiteX52" fmla="*/ 248057 w 1791907"/>
                <a:gd name="connsiteY52" fmla="*/ 889645 h 1218191"/>
                <a:gd name="connsiteX53" fmla="*/ 227102 w 1791907"/>
                <a:gd name="connsiteY53" fmla="*/ 668665 h 1218191"/>
                <a:gd name="connsiteX54" fmla="*/ 278537 w 1791907"/>
                <a:gd name="connsiteY54" fmla="*/ 495310 h 1218191"/>
                <a:gd name="connsiteX55" fmla="*/ 331877 w 1791907"/>
                <a:gd name="connsiteY55" fmla="*/ 483880 h 1218191"/>
                <a:gd name="connsiteX56" fmla="*/ 419507 w 1791907"/>
                <a:gd name="connsiteY56" fmla="*/ 579130 h 1218191"/>
                <a:gd name="connsiteX0" fmla="*/ 419507 w 1791907"/>
                <a:gd name="connsiteY0" fmla="*/ 579130 h 1218180"/>
                <a:gd name="connsiteX1" fmla="*/ 482372 w 1791907"/>
                <a:gd name="connsiteY1" fmla="*/ 516265 h 1218180"/>
                <a:gd name="connsiteX2" fmla="*/ 566192 w 1791907"/>
                <a:gd name="connsiteY2" fmla="*/ 476260 h 1218180"/>
                <a:gd name="connsiteX3" fmla="*/ 629057 w 1791907"/>
                <a:gd name="connsiteY3" fmla="*/ 577225 h 1218180"/>
                <a:gd name="connsiteX4" fmla="*/ 669062 w 1791907"/>
                <a:gd name="connsiteY4" fmla="*/ 762010 h 1218180"/>
                <a:gd name="connsiteX5" fmla="*/ 672872 w 1791907"/>
                <a:gd name="connsiteY5" fmla="*/ 914410 h 1218180"/>
                <a:gd name="connsiteX6" fmla="*/ 750977 w 1791907"/>
                <a:gd name="connsiteY6" fmla="*/ 718195 h 1218180"/>
                <a:gd name="connsiteX7" fmla="*/ 777647 w 1791907"/>
                <a:gd name="connsiteY7" fmla="*/ 582940 h 1218180"/>
                <a:gd name="connsiteX8" fmla="*/ 1040537 w 1791907"/>
                <a:gd name="connsiteY8" fmla="*/ 870595 h 1218180"/>
                <a:gd name="connsiteX9" fmla="*/ 1091972 w 1791907"/>
                <a:gd name="connsiteY9" fmla="*/ 891550 h 1218180"/>
                <a:gd name="connsiteX10" fmla="*/ 992912 w 1791907"/>
                <a:gd name="connsiteY10" fmla="*/ 723910 h 1218180"/>
                <a:gd name="connsiteX11" fmla="*/ 1194842 w 1791907"/>
                <a:gd name="connsiteY11" fmla="*/ 971560 h 1218180"/>
                <a:gd name="connsiteX12" fmla="*/ 1170077 w 1791907"/>
                <a:gd name="connsiteY12" fmla="*/ 849640 h 1218180"/>
                <a:gd name="connsiteX13" fmla="*/ 1295807 w 1791907"/>
                <a:gd name="connsiteY13" fmla="*/ 958225 h 1218180"/>
                <a:gd name="connsiteX14" fmla="*/ 1341527 w 1791907"/>
                <a:gd name="connsiteY14" fmla="*/ 1122055 h 1218180"/>
                <a:gd name="connsiteX15" fmla="*/ 1364387 w 1791907"/>
                <a:gd name="connsiteY15" fmla="*/ 996325 h 1218180"/>
                <a:gd name="connsiteX16" fmla="*/ 1396242 w 1791907"/>
                <a:gd name="connsiteY16" fmla="*/ 1216108 h 1218180"/>
                <a:gd name="connsiteX17" fmla="*/ 1432967 w 1791907"/>
                <a:gd name="connsiteY17" fmla="*/ 1101100 h 1218180"/>
                <a:gd name="connsiteX18" fmla="*/ 1539803 w 1791907"/>
                <a:gd name="connsiteY18" fmla="*/ 1006714 h 1218180"/>
                <a:gd name="connsiteX19" fmla="*/ 1604417 w 1791907"/>
                <a:gd name="connsiteY19" fmla="*/ 1021090 h 1218180"/>
                <a:gd name="connsiteX20" fmla="*/ 1644422 w 1791907"/>
                <a:gd name="connsiteY20" fmla="*/ 1055380 h 1218180"/>
                <a:gd name="connsiteX21" fmla="*/ 1652042 w 1791907"/>
                <a:gd name="connsiteY21" fmla="*/ 904885 h 1218180"/>
                <a:gd name="connsiteX22" fmla="*/ 1653947 w 1791907"/>
                <a:gd name="connsiteY22" fmla="*/ 802015 h 1218180"/>
                <a:gd name="connsiteX23" fmla="*/ 1741577 w 1791907"/>
                <a:gd name="connsiteY23" fmla="*/ 889645 h 1218180"/>
                <a:gd name="connsiteX24" fmla="*/ 1701572 w 1791907"/>
                <a:gd name="connsiteY24" fmla="*/ 716290 h 1218180"/>
                <a:gd name="connsiteX25" fmla="*/ 1701572 w 1791907"/>
                <a:gd name="connsiteY25" fmla="*/ 615325 h 1218180"/>
                <a:gd name="connsiteX26" fmla="*/ 1781582 w 1791907"/>
                <a:gd name="connsiteY26" fmla="*/ 676285 h 1218180"/>
                <a:gd name="connsiteX27" fmla="*/ 1733957 w 1791907"/>
                <a:gd name="connsiteY27" fmla="*/ 546745 h 1218180"/>
                <a:gd name="connsiteX28" fmla="*/ 1667282 w 1791907"/>
                <a:gd name="connsiteY28" fmla="*/ 396250 h 1218180"/>
                <a:gd name="connsiteX29" fmla="*/ 1497737 w 1791907"/>
                <a:gd name="connsiteY29" fmla="*/ 219085 h 1218180"/>
                <a:gd name="connsiteX30" fmla="*/ 1364387 w 1791907"/>
                <a:gd name="connsiteY30" fmla="*/ 129550 h 1218180"/>
                <a:gd name="connsiteX31" fmla="*/ 1486307 w 1791907"/>
                <a:gd name="connsiteY31" fmla="*/ 104785 h 1218180"/>
                <a:gd name="connsiteX32" fmla="*/ 1572032 w 1791907"/>
                <a:gd name="connsiteY32" fmla="*/ 70495 h 1218180"/>
                <a:gd name="connsiteX33" fmla="*/ 1339622 w 1791907"/>
                <a:gd name="connsiteY33" fmla="*/ 62875 h 1218180"/>
                <a:gd name="connsiteX34" fmla="*/ 1128167 w 1791907"/>
                <a:gd name="connsiteY34" fmla="*/ 17155 h 1218180"/>
                <a:gd name="connsiteX35" fmla="*/ 918617 w 1791907"/>
                <a:gd name="connsiteY35" fmla="*/ 10 h 1218180"/>
                <a:gd name="connsiteX36" fmla="*/ 650012 w 1791907"/>
                <a:gd name="connsiteY36" fmla="*/ 19060 h 1218180"/>
                <a:gd name="connsiteX37" fmla="*/ 480467 w 1791907"/>
                <a:gd name="connsiteY37" fmla="*/ 55255 h 1218180"/>
                <a:gd name="connsiteX38" fmla="*/ 352832 w 1791907"/>
                <a:gd name="connsiteY38" fmla="*/ 144790 h 1218180"/>
                <a:gd name="connsiteX39" fmla="*/ 301397 w 1791907"/>
                <a:gd name="connsiteY39" fmla="*/ 215275 h 1218180"/>
                <a:gd name="connsiteX40" fmla="*/ 227102 w 1791907"/>
                <a:gd name="connsiteY40" fmla="*/ 278140 h 1218180"/>
                <a:gd name="connsiteX41" fmla="*/ 160427 w 1791907"/>
                <a:gd name="connsiteY41" fmla="*/ 331480 h 1218180"/>
                <a:gd name="connsiteX42" fmla="*/ 82322 w 1791907"/>
                <a:gd name="connsiteY42" fmla="*/ 485785 h 1218180"/>
                <a:gd name="connsiteX43" fmla="*/ 17552 w 1791907"/>
                <a:gd name="connsiteY43" fmla="*/ 674380 h 1218180"/>
                <a:gd name="connsiteX44" fmla="*/ 2312 w 1791907"/>
                <a:gd name="connsiteY44" fmla="*/ 735340 h 1218180"/>
                <a:gd name="connsiteX45" fmla="*/ 57557 w 1791907"/>
                <a:gd name="connsiteY45" fmla="*/ 678190 h 1218180"/>
                <a:gd name="connsiteX46" fmla="*/ 55652 w 1791907"/>
                <a:gd name="connsiteY46" fmla="*/ 910600 h 1218180"/>
                <a:gd name="connsiteX47" fmla="*/ 68987 w 1791907"/>
                <a:gd name="connsiteY47" fmla="*/ 988705 h 1218180"/>
                <a:gd name="connsiteX48" fmla="*/ 97562 w 1791907"/>
                <a:gd name="connsiteY48" fmla="*/ 891550 h 1218180"/>
                <a:gd name="connsiteX49" fmla="*/ 183287 w 1791907"/>
                <a:gd name="connsiteY49" fmla="*/ 990610 h 1218180"/>
                <a:gd name="connsiteX50" fmla="*/ 175667 w 1791907"/>
                <a:gd name="connsiteY50" fmla="*/ 866785 h 1218180"/>
                <a:gd name="connsiteX51" fmla="*/ 187097 w 1791907"/>
                <a:gd name="connsiteY51" fmla="*/ 725815 h 1218180"/>
                <a:gd name="connsiteX52" fmla="*/ 248057 w 1791907"/>
                <a:gd name="connsiteY52" fmla="*/ 889645 h 1218180"/>
                <a:gd name="connsiteX53" fmla="*/ 227102 w 1791907"/>
                <a:gd name="connsiteY53" fmla="*/ 668665 h 1218180"/>
                <a:gd name="connsiteX54" fmla="*/ 278537 w 1791907"/>
                <a:gd name="connsiteY54" fmla="*/ 495310 h 1218180"/>
                <a:gd name="connsiteX55" fmla="*/ 331877 w 1791907"/>
                <a:gd name="connsiteY55" fmla="*/ 483880 h 1218180"/>
                <a:gd name="connsiteX56" fmla="*/ 419507 w 1791907"/>
                <a:gd name="connsiteY56" fmla="*/ 579130 h 1218180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44422 w 1791907"/>
                <a:gd name="connsiteY20" fmla="*/ 1055380 h 1218181"/>
                <a:gd name="connsiteX21" fmla="*/ 1652042 w 1791907"/>
                <a:gd name="connsiteY21" fmla="*/ 904885 h 1218181"/>
                <a:gd name="connsiteX22" fmla="*/ 1653947 w 1791907"/>
                <a:gd name="connsiteY22" fmla="*/ 802015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58267 w 1791907"/>
                <a:gd name="connsiteY20" fmla="*/ 1063688 h 1218181"/>
                <a:gd name="connsiteX21" fmla="*/ 1652042 w 1791907"/>
                <a:gd name="connsiteY21" fmla="*/ 904885 h 1218181"/>
                <a:gd name="connsiteX22" fmla="*/ 1653947 w 1791907"/>
                <a:gd name="connsiteY22" fmla="*/ 802015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58267 w 1791907"/>
                <a:gd name="connsiteY20" fmla="*/ 1063688 h 1218181"/>
                <a:gd name="connsiteX21" fmla="*/ 1652042 w 1791907"/>
                <a:gd name="connsiteY21" fmla="*/ 904885 h 1218181"/>
                <a:gd name="connsiteX22" fmla="*/ 1670561 w 1791907"/>
                <a:gd name="connsiteY22" fmla="*/ 824167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58267 w 1791907"/>
                <a:gd name="connsiteY20" fmla="*/ 1063688 h 1218181"/>
                <a:gd name="connsiteX21" fmla="*/ 1671424 w 1791907"/>
                <a:gd name="connsiteY21" fmla="*/ 904885 h 1218181"/>
                <a:gd name="connsiteX22" fmla="*/ 1670561 w 1791907"/>
                <a:gd name="connsiteY22" fmla="*/ 824167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40"/>
                <a:gd name="connsiteX1" fmla="*/ 482372 w 1791907"/>
                <a:gd name="connsiteY1" fmla="*/ 516265 h 1218140"/>
                <a:gd name="connsiteX2" fmla="*/ 566192 w 1791907"/>
                <a:gd name="connsiteY2" fmla="*/ 476260 h 1218140"/>
                <a:gd name="connsiteX3" fmla="*/ 629057 w 1791907"/>
                <a:gd name="connsiteY3" fmla="*/ 577225 h 1218140"/>
                <a:gd name="connsiteX4" fmla="*/ 669062 w 1791907"/>
                <a:gd name="connsiteY4" fmla="*/ 762010 h 1218140"/>
                <a:gd name="connsiteX5" fmla="*/ 672872 w 1791907"/>
                <a:gd name="connsiteY5" fmla="*/ 914410 h 1218140"/>
                <a:gd name="connsiteX6" fmla="*/ 750977 w 1791907"/>
                <a:gd name="connsiteY6" fmla="*/ 718195 h 1218140"/>
                <a:gd name="connsiteX7" fmla="*/ 777647 w 1791907"/>
                <a:gd name="connsiteY7" fmla="*/ 582940 h 1218140"/>
                <a:gd name="connsiteX8" fmla="*/ 1040537 w 1791907"/>
                <a:gd name="connsiteY8" fmla="*/ 870595 h 1218140"/>
                <a:gd name="connsiteX9" fmla="*/ 1091972 w 1791907"/>
                <a:gd name="connsiteY9" fmla="*/ 891550 h 1218140"/>
                <a:gd name="connsiteX10" fmla="*/ 992912 w 1791907"/>
                <a:gd name="connsiteY10" fmla="*/ 723910 h 1218140"/>
                <a:gd name="connsiteX11" fmla="*/ 1194842 w 1791907"/>
                <a:gd name="connsiteY11" fmla="*/ 971560 h 1218140"/>
                <a:gd name="connsiteX12" fmla="*/ 1170077 w 1791907"/>
                <a:gd name="connsiteY12" fmla="*/ 849640 h 1218140"/>
                <a:gd name="connsiteX13" fmla="*/ 1295807 w 1791907"/>
                <a:gd name="connsiteY13" fmla="*/ 958225 h 1218140"/>
                <a:gd name="connsiteX14" fmla="*/ 1341527 w 1791907"/>
                <a:gd name="connsiteY14" fmla="*/ 1122055 h 1218140"/>
                <a:gd name="connsiteX15" fmla="*/ 1364387 w 1791907"/>
                <a:gd name="connsiteY15" fmla="*/ 996325 h 1218140"/>
                <a:gd name="connsiteX16" fmla="*/ 1396242 w 1791907"/>
                <a:gd name="connsiteY16" fmla="*/ 1216108 h 1218140"/>
                <a:gd name="connsiteX17" fmla="*/ 1432967 w 1791907"/>
                <a:gd name="connsiteY17" fmla="*/ 1101100 h 1218140"/>
                <a:gd name="connsiteX18" fmla="*/ 1537035 w 1791907"/>
                <a:gd name="connsiteY18" fmla="*/ 1020559 h 1218140"/>
                <a:gd name="connsiteX19" fmla="*/ 1612723 w 1791907"/>
                <a:gd name="connsiteY19" fmla="*/ 1026628 h 1218140"/>
                <a:gd name="connsiteX20" fmla="*/ 1658267 w 1791907"/>
                <a:gd name="connsiteY20" fmla="*/ 1063688 h 1218140"/>
                <a:gd name="connsiteX21" fmla="*/ 1671424 w 1791907"/>
                <a:gd name="connsiteY21" fmla="*/ 904885 h 1218140"/>
                <a:gd name="connsiteX22" fmla="*/ 1670561 w 1791907"/>
                <a:gd name="connsiteY22" fmla="*/ 824167 h 1218140"/>
                <a:gd name="connsiteX23" fmla="*/ 1741577 w 1791907"/>
                <a:gd name="connsiteY23" fmla="*/ 889645 h 1218140"/>
                <a:gd name="connsiteX24" fmla="*/ 1701572 w 1791907"/>
                <a:gd name="connsiteY24" fmla="*/ 716290 h 1218140"/>
                <a:gd name="connsiteX25" fmla="*/ 1701572 w 1791907"/>
                <a:gd name="connsiteY25" fmla="*/ 615325 h 1218140"/>
                <a:gd name="connsiteX26" fmla="*/ 1781582 w 1791907"/>
                <a:gd name="connsiteY26" fmla="*/ 676285 h 1218140"/>
                <a:gd name="connsiteX27" fmla="*/ 1733957 w 1791907"/>
                <a:gd name="connsiteY27" fmla="*/ 546745 h 1218140"/>
                <a:gd name="connsiteX28" fmla="*/ 1667282 w 1791907"/>
                <a:gd name="connsiteY28" fmla="*/ 396250 h 1218140"/>
                <a:gd name="connsiteX29" fmla="*/ 1497737 w 1791907"/>
                <a:gd name="connsiteY29" fmla="*/ 219085 h 1218140"/>
                <a:gd name="connsiteX30" fmla="*/ 1364387 w 1791907"/>
                <a:gd name="connsiteY30" fmla="*/ 129550 h 1218140"/>
                <a:gd name="connsiteX31" fmla="*/ 1486307 w 1791907"/>
                <a:gd name="connsiteY31" fmla="*/ 104785 h 1218140"/>
                <a:gd name="connsiteX32" fmla="*/ 1572032 w 1791907"/>
                <a:gd name="connsiteY32" fmla="*/ 70495 h 1218140"/>
                <a:gd name="connsiteX33" fmla="*/ 1339622 w 1791907"/>
                <a:gd name="connsiteY33" fmla="*/ 62875 h 1218140"/>
                <a:gd name="connsiteX34" fmla="*/ 1128167 w 1791907"/>
                <a:gd name="connsiteY34" fmla="*/ 17155 h 1218140"/>
                <a:gd name="connsiteX35" fmla="*/ 918617 w 1791907"/>
                <a:gd name="connsiteY35" fmla="*/ 10 h 1218140"/>
                <a:gd name="connsiteX36" fmla="*/ 650012 w 1791907"/>
                <a:gd name="connsiteY36" fmla="*/ 19060 h 1218140"/>
                <a:gd name="connsiteX37" fmla="*/ 480467 w 1791907"/>
                <a:gd name="connsiteY37" fmla="*/ 55255 h 1218140"/>
                <a:gd name="connsiteX38" fmla="*/ 352832 w 1791907"/>
                <a:gd name="connsiteY38" fmla="*/ 144790 h 1218140"/>
                <a:gd name="connsiteX39" fmla="*/ 301397 w 1791907"/>
                <a:gd name="connsiteY39" fmla="*/ 215275 h 1218140"/>
                <a:gd name="connsiteX40" fmla="*/ 227102 w 1791907"/>
                <a:gd name="connsiteY40" fmla="*/ 278140 h 1218140"/>
                <a:gd name="connsiteX41" fmla="*/ 160427 w 1791907"/>
                <a:gd name="connsiteY41" fmla="*/ 331480 h 1218140"/>
                <a:gd name="connsiteX42" fmla="*/ 82322 w 1791907"/>
                <a:gd name="connsiteY42" fmla="*/ 485785 h 1218140"/>
                <a:gd name="connsiteX43" fmla="*/ 17552 w 1791907"/>
                <a:gd name="connsiteY43" fmla="*/ 674380 h 1218140"/>
                <a:gd name="connsiteX44" fmla="*/ 2312 w 1791907"/>
                <a:gd name="connsiteY44" fmla="*/ 735340 h 1218140"/>
                <a:gd name="connsiteX45" fmla="*/ 57557 w 1791907"/>
                <a:gd name="connsiteY45" fmla="*/ 678190 h 1218140"/>
                <a:gd name="connsiteX46" fmla="*/ 55652 w 1791907"/>
                <a:gd name="connsiteY46" fmla="*/ 910600 h 1218140"/>
                <a:gd name="connsiteX47" fmla="*/ 68987 w 1791907"/>
                <a:gd name="connsiteY47" fmla="*/ 988705 h 1218140"/>
                <a:gd name="connsiteX48" fmla="*/ 97562 w 1791907"/>
                <a:gd name="connsiteY48" fmla="*/ 891550 h 1218140"/>
                <a:gd name="connsiteX49" fmla="*/ 183287 w 1791907"/>
                <a:gd name="connsiteY49" fmla="*/ 990610 h 1218140"/>
                <a:gd name="connsiteX50" fmla="*/ 175667 w 1791907"/>
                <a:gd name="connsiteY50" fmla="*/ 866785 h 1218140"/>
                <a:gd name="connsiteX51" fmla="*/ 187097 w 1791907"/>
                <a:gd name="connsiteY51" fmla="*/ 725815 h 1218140"/>
                <a:gd name="connsiteX52" fmla="*/ 248057 w 1791907"/>
                <a:gd name="connsiteY52" fmla="*/ 889645 h 1218140"/>
                <a:gd name="connsiteX53" fmla="*/ 227102 w 1791907"/>
                <a:gd name="connsiteY53" fmla="*/ 668665 h 1218140"/>
                <a:gd name="connsiteX54" fmla="*/ 278537 w 1791907"/>
                <a:gd name="connsiteY54" fmla="*/ 495310 h 1218140"/>
                <a:gd name="connsiteX55" fmla="*/ 331877 w 1791907"/>
                <a:gd name="connsiteY55" fmla="*/ 483880 h 1218140"/>
                <a:gd name="connsiteX56" fmla="*/ 419507 w 1791907"/>
                <a:gd name="connsiteY56" fmla="*/ 579130 h 1218140"/>
                <a:gd name="connsiteX0" fmla="*/ 419507 w 1791907"/>
                <a:gd name="connsiteY0" fmla="*/ 579130 h 1218001"/>
                <a:gd name="connsiteX1" fmla="*/ 482372 w 1791907"/>
                <a:gd name="connsiteY1" fmla="*/ 516265 h 1218001"/>
                <a:gd name="connsiteX2" fmla="*/ 566192 w 1791907"/>
                <a:gd name="connsiteY2" fmla="*/ 476260 h 1218001"/>
                <a:gd name="connsiteX3" fmla="*/ 629057 w 1791907"/>
                <a:gd name="connsiteY3" fmla="*/ 577225 h 1218001"/>
                <a:gd name="connsiteX4" fmla="*/ 669062 w 1791907"/>
                <a:gd name="connsiteY4" fmla="*/ 762010 h 1218001"/>
                <a:gd name="connsiteX5" fmla="*/ 672872 w 1791907"/>
                <a:gd name="connsiteY5" fmla="*/ 914410 h 1218001"/>
                <a:gd name="connsiteX6" fmla="*/ 750977 w 1791907"/>
                <a:gd name="connsiteY6" fmla="*/ 718195 h 1218001"/>
                <a:gd name="connsiteX7" fmla="*/ 777647 w 1791907"/>
                <a:gd name="connsiteY7" fmla="*/ 582940 h 1218001"/>
                <a:gd name="connsiteX8" fmla="*/ 1040537 w 1791907"/>
                <a:gd name="connsiteY8" fmla="*/ 870595 h 1218001"/>
                <a:gd name="connsiteX9" fmla="*/ 1091972 w 1791907"/>
                <a:gd name="connsiteY9" fmla="*/ 891550 h 1218001"/>
                <a:gd name="connsiteX10" fmla="*/ 992912 w 1791907"/>
                <a:gd name="connsiteY10" fmla="*/ 723910 h 1218001"/>
                <a:gd name="connsiteX11" fmla="*/ 1194842 w 1791907"/>
                <a:gd name="connsiteY11" fmla="*/ 971560 h 1218001"/>
                <a:gd name="connsiteX12" fmla="*/ 1170077 w 1791907"/>
                <a:gd name="connsiteY12" fmla="*/ 849640 h 1218001"/>
                <a:gd name="connsiteX13" fmla="*/ 1295807 w 1791907"/>
                <a:gd name="connsiteY13" fmla="*/ 958225 h 1218001"/>
                <a:gd name="connsiteX14" fmla="*/ 1341527 w 1791907"/>
                <a:gd name="connsiteY14" fmla="*/ 1122055 h 1218001"/>
                <a:gd name="connsiteX15" fmla="*/ 1364387 w 1791907"/>
                <a:gd name="connsiteY15" fmla="*/ 996325 h 1218001"/>
                <a:gd name="connsiteX16" fmla="*/ 1396242 w 1791907"/>
                <a:gd name="connsiteY16" fmla="*/ 1216108 h 1218001"/>
                <a:gd name="connsiteX17" fmla="*/ 1441273 w 1791907"/>
                <a:gd name="connsiteY17" fmla="*/ 1098331 h 1218001"/>
                <a:gd name="connsiteX18" fmla="*/ 1537035 w 1791907"/>
                <a:gd name="connsiteY18" fmla="*/ 1020559 h 1218001"/>
                <a:gd name="connsiteX19" fmla="*/ 1612723 w 1791907"/>
                <a:gd name="connsiteY19" fmla="*/ 1026628 h 1218001"/>
                <a:gd name="connsiteX20" fmla="*/ 1658267 w 1791907"/>
                <a:gd name="connsiteY20" fmla="*/ 1063688 h 1218001"/>
                <a:gd name="connsiteX21" fmla="*/ 1671424 w 1791907"/>
                <a:gd name="connsiteY21" fmla="*/ 904885 h 1218001"/>
                <a:gd name="connsiteX22" fmla="*/ 1670561 w 1791907"/>
                <a:gd name="connsiteY22" fmla="*/ 824167 h 1218001"/>
                <a:gd name="connsiteX23" fmla="*/ 1741577 w 1791907"/>
                <a:gd name="connsiteY23" fmla="*/ 889645 h 1218001"/>
                <a:gd name="connsiteX24" fmla="*/ 1701572 w 1791907"/>
                <a:gd name="connsiteY24" fmla="*/ 716290 h 1218001"/>
                <a:gd name="connsiteX25" fmla="*/ 1701572 w 1791907"/>
                <a:gd name="connsiteY25" fmla="*/ 615325 h 1218001"/>
                <a:gd name="connsiteX26" fmla="*/ 1781582 w 1791907"/>
                <a:gd name="connsiteY26" fmla="*/ 676285 h 1218001"/>
                <a:gd name="connsiteX27" fmla="*/ 1733957 w 1791907"/>
                <a:gd name="connsiteY27" fmla="*/ 546745 h 1218001"/>
                <a:gd name="connsiteX28" fmla="*/ 1667282 w 1791907"/>
                <a:gd name="connsiteY28" fmla="*/ 396250 h 1218001"/>
                <a:gd name="connsiteX29" fmla="*/ 1497737 w 1791907"/>
                <a:gd name="connsiteY29" fmla="*/ 219085 h 1218001"/>
                <a:gd name="connsiteX30" fmla="*/ 1364387 w 1791907"/>
                <a:gd name="connsiteY30" fmla="*/ 129550 h 1218001"/>
                <a:gd name="connsiteX31" fmla="*/ 1486307 w 1791907"/>
                <a:gd name="connsiteY31" fmla="*/ 104785 h 1218001"/>
                <a:gd name="connsiteX32" fmla="*/ 1572032 w 1791907"/>
                <a:gd name="connsiteY32" fmla="*/ 70495 h 1218001"/>
                <a:gd name="connsiteX33" fmla="*/ 1339622 w 1791907"/>
                <a:gd name="connsiteY33" fmla="*/ 62875 h 1218001"/>
                <a:gd name="connsiteX34" fmla="*/ 1128167 w 1791907"/>
                <a:gd name="connsiteY34" fmla="*/ 17155 h 1218001"/>
                <a:gd name="connsiteX35" fmla="*/ 918617 w 1791907"/>
                <a:gd name="connsiteY35" fmla="*/ 10 h 1218001"/>
                <a:gd name="connsiteX36" fmla="*/ 650012 w 1791907"/>
                <a:gd name="connsiteY36" fmla="*/ 19060 h 1218001"/>
                <a:gd name="connsiteX37" fmla="*/ 480467 w 1791907"/>
                <a:gd name="connsiteY37" fmla="*/ 55255 h 1218001"/>
                <a:gd name="connsiteX38" fmla="*/ 352832 w 1791907"/>
                <a:gd name="connsiteY38" fmla="*/ 144790 h 1218001"/>
                <a:gd name="connsiteX39" fmla="*/ 301397 w 1791907"/>
                <a:gd name="connsiteY39" fmla="*/ 215275 h 1218001"/>
                <a:gd name="connsiteX40" fmla="*/ 227102 w 1791907"/>
                <a:gd name="connsiteY40" fmla="*/ 278140 h 1218001"/>
                <a:gd name="connsiteX41" fmla="*/ 160427 w 1791907"/>
                <a:gd name="connsiteY41" fmla="*/ 331480 h 1218001"/>
                <a:gd name="connsiteX42" fmla="*/ 82322 w 1791907"/>
                <a:gd name="connsiteY42" fmla="*/ 485785 h 1218001"/>
                <a:gd name="connsiteX43" fmla="*/ 17552 w 1791907"/>
                <a:gd name="connsiteY43" fmla="*/ 674380 h 1218001"/>
                <a:gd name="connsiteX44" fmla="*/ 2312 w 1791907"/>
                <a:gd name="connsiteY44" fmla="*/ 735340 h 1218001"/>
                <a:gd name="connsiteX45" fmla="*/ 57557 w 1791907"/>
                <a:gd name="connsiteY45" fmla="*/ 678190 h 1218001"/>
                <a:gd name="connsiteX46" fmla="*/ 55652 w 1791907"/>
                <a:gd name="connsiteY46" fmla="*/ 910600 h 1218001"/>
                <a:gd name="connsiteX47" fmla="*/ 68987 w 1791907"/>
                <a:gd name="connsiteY47" fmla="*/ 988705 h 1218001"/>
                <a:gd name="connsiteX48" fmla="*/ 97562 w 1791907"/>
                <a:gd name="connsiteY48" fmla="*/ 891550 h 1218001"/>
                <a:gd name="connsiteX49" fmla="*/ 183287 w 1791907"/>
                <a:gd name="connsiteY49" fmla="*/ 990610 h 1218001"/>
                <a:gd name="connsiteX50" fmla="*/ 175667 w 1791907"/>
                <a:gd name="connsiteY50" fmla="*/ 866785 h 1218001"/>
                <a:gd name="connsiteX51" fmla="*/ 187097 w 1791907"/>
                <a:gd name="connsiteY51" fmla="*/ 725815 h 1218001"/>
                <a:gd name="connsiteX52" fmla="*/ 248057 w 1791907"/>
                <a:gd name="connsiteY52" fmla="*/ 889645 h 1218001"/>
                <a:gd name="connsiteX53" fmla="*/ 227102 w 1791907"/>
                <a:gd name="connsiteY53" fmla="*/ 668665 h 1218001"/>
                <a:gd name="connsiteX54" fmla="*/ 278537 w 1791907"/>
                <a:gd name="connsiteY54" fmla="*/ 495310 h 1218001"/>
                <a:gd name="connsiteX55" fmla="*/ 331877 w 1791907"/>
                <a:gd name="connsiteY55" fmla="*/ 483880 h 1218001"/>
                <a:gd name="connsiteX56" fmla="*/ 419507 w 1791907"/>
                <a:gd name="connsiteY56" fmla="*/ 579130 h 1218001"/>
                <a:gd name="connsiteX0" fmla="*/ 419507 w 1791907"/>
                <a:gd name="connsiteY0" fmla="*/ 579130 h 1217972"/>
                <a:gd name="connsiteX1" fmla="*/ 482372 w 1791907"/>
                <a:gd name="connsiteY1" fmla="*/ 516265 h 1217972"/>
                <a:gd name="connsiteX2" fmla="*/ 566192 w 1791907"/>
                <a:gd name="connsiteY2" fmla="*/ 476260 h 1217972"/>
                <a:gd name="connsiteX3" fmla="*/ 629057 w 1791907"/>
                <a:gd name="connsiteY3" fmla="*/ 577225 h 1217972"/>
                <a:gd name="connsiteX4" fmla="*/ 669062 w 1791907"/>
                <a:gd name="connsiteY4" fmla="*/ 762010 h 1217972"/>
                <a:gd name="connsiteX5" fmla="*/ 672872 w 1791907"/>
                <a:gd name="connsiteY5" fmla="*/ 914410 h 1217972"/>
                <a:gd name="connsiteX6" fmla="*/ 750977 w 1791907"/>
                <a:gd name="connsiteY6" fmla="*/ 718195 h 1217972"/>
                <a:gd name="connsiteX7" fmla="*/ 777647 w 1791907"/>
                <a:gd name="connsiteY7" fmla="*/ 582940 h 1217972"/>
                <a:gd name="connsiteX8" fmla="*/ 1040537 w 1791907"/>
                <a:gd name="connsiteY8" fmla="*/ 870595 h 1217972"/>
                <a:gd name="connsiteX9" fmla="*/ 1091972 w 1791907"/>
                <a:gd name="connsiteY9" fmla="*/ 891550 h 1217972"/>
                <a:gd name="connsiteX10" fmla="*/ 992912 w 1791907"/>
                <a:gd name="connsiteY10" fmla="*/ 723910 h 1217972"/>
                <a:gd name="connsiteX11" fmla="*/ 1194842 w 1791907"/>
                <a:gd name="connsiteY11" fmla="*/ 971560 h 1217972"/>
                <a:gd name="connsiteX12" fmla="*/ 1170077 w 1791907"/>
                <a:gd name="connsiteY12" fmla="*/ 849640 h 1217972"/>
                <a:gd name="connsiteX13" fmla="*/ 1295807 w 1791907"/>
                <a:gd name="connsiteY13" fmla="*/ 958225 h 1217972"/>
                <a:gd name="connsiteX14" fmla="*/ 1341527 w 1791907"/>
                <a:gd name="connsiteY14" fmla="*/ 1122055 h 1217972"/>
                <a:gd name="connsiteX15" fmla="*/ 1364387 w 1791907"/>
                <a:gd name="connsiteY15" fmla="*/ 996325 h 1217972"/>
                <a:gd name="connsiteX16" fmla="*/ 1396242 w 1791907"/>
                <a:gd name="connsiteY16" fmla="*/ 1216108 h 1217972"/>
                <a:gd name="connsiteX17" fmla="*/ 1441273 w 1791907"/>
                <a:gd name="connsiteY17" fmla="*/ 1098331 h 1217972"/>
                <a:gd name="connsiteX18" fmla="*/ 1542572 w 1791907"/>
                <a:gd name="connsiteY18" fmla="*/ 1031635 h 1217972"/>
                <a:gd name="connsiteX19" fmla="*/ 1612723 w 1791907"/>
                <a:gd name="connsiteY19" fmla="*/ 1026628 h 1217972"/>
                <a:gd name="connsiteX20" fmla="*/ 1658267 w 1791907"/>
                <a:gd name="connsiteY20" fmla="*/ 1063688 h 1217972"/>
                <a:gd name="connsiteX21" fmla="*/ 1671424 w 1791907"/>
                <a:gd name="connsiteY21" fmla="*/ 904885 h 1217972"/>
                <a:gd name="connsiteX22" fmla="*/ 1670561 w 1791907"/>
                <a:gd name="connsiteY22" fmla="*/ 824167 h 1217972"/>
                <a:gd name="connsiteX23" fmla="*/ 1741577 w 1791907"/>
                <a:gd name="connsiteY23" fmla="*/ 889645 h 1217972"/>
                <a:gd name="connsiteX24" fmla="*/ 1701572 w 1791907"/>
                <a:gd name="connsiteY24" fmla="*/ 716290 h 1217972"/>
                <a:gd name="connsiteX25" fmla="*/ 1701572 w 1791907"/>
                <a:gd name="connsiteY25" fmla="*/ 615325 h 1217972"/>
                <a:gd name="connsiteX26" fmla="*/ 1781582 w 1791907"/>
                <a:gd name="connsiteY26" fmla="*/ 676285 h 1217972"/>
                <a:gd name="connsiteX27" fmla="*/ 1733957 w 1791907"/>
                <a:gd name="connsiteY27" fmla="*/ 546745 h 1217972"/>
                <a:gd name="connsiteX28" fmla="*/ 1667282 w 1791907"/>
                <a:gd name="connsiteY28" fmla="*/ 396250 h 1217972"/>
                <a:gd name="connsiteX29" fmla="*/ 1497737 w 1791907"/>
                <a:gd name="connsiteY29" fmla="*/ 219085 h 1217972"/>
                <a:gd name="connsiteX30" fmla="*/ 1364387 w 1791907"/>
                <a:gd name="connsiteY30" fmla="*/ 129550 h 1217972"/>
                <a:gd name="connsiteX31" fmla="*/ 1486307 w 1791907"/>
                <a:gd name="connsiteY31" fmla="*/ 104785 h 1217972"/>
                <a:gd name="connsiteX32" fmla="*/ 1572032 w 1791907"/>
                <a:gd name="connsiteY32" fmla="*/ 70495 h 1217972"/>
                <a:gd name="connsiteX33" fmla="*/ 1339622 w 1791907"/>
                <a:gd name="connsiteY33" fmla="*/ 62875 h 1217972"/>
                <a:gd name="connsiteX34" fmla="*/ 1128167 w 1791907"/>
                <a:gd name="connsiteY34" fmla="*/ 17155 h 1217972"/>
                <a:gd name="connsiteX35" fmla="*/ 918617 w 1791907"/>
                <a:gd name="connsiteY35" fmla="*/ 10 h 1217972"/>
                <a:gd name="connsiteX36" fmla="*/ 650012 w 1791907"/>
                <a:gd name="connsiteY36" fmla="*/ 19060 h 1217972"/>
                <a:gd name="connsiteX37" fmla="*/ 480467 w 1791907"/>
                <a:gd name="connsiteY37" fmla="*/ 55255 h 1217972"/>
                <a:gd name="connsiteX38" fmla="*/ 352832 w 1791907"/>
                <a:gd name="connsiteY38" fmla="*/ 144790 h 1217972"/>
                <a:gd name="connsiteX39" fmla="*/ 301397 w 1791907"/>
                <a:gd name="connsiteY39" fmla="*/ 215275 h 1217972"/>
                <a:gd name="connsiteX40" fmla="*/ 227102 w 1791907"/>
                <a:gd name="connsiteY40" fmla="*/ 278140 h 1217972"/>
                <a:gd name="connsiteX41" fmla="*/ 160427 w 1791907"/>
                <a:gd name="connsiteY41" fmla="*/ 331480 h 1217972"/>
                <a:gd name="connsiteX42" fmla="*/ 82322 w 1791907"/>
                <a:gd name="connsiteY42" fmla="*/ 485785 h 1217972"/>
                <a:gd name="connsiteX43" fmla="*/ 17552 w 1791907"/>
                <a:gd name="connsiteY43" fmla="*/ 674380 h 1217972"/>
                <a:gd name="connsiteX44" fmla="*/ 2312 w 1791907"/>
                <a:gd name="connsiteY44" fmla="*/ 735340 h 1217972"/>
                <a:gd name="connsiteX45" fmla="*/ 57557 w 1791907"/>
                <a:gd name="connsiteY45" fmla="*/ 678190 h 1217972"/>
                <a:gd name="connsiteX46" fmla="*/ 55652 w 1791907"/>
                <a:gd name="connsiteY46" fmla="*/ 910600 h 1217972"/>
                <a:gd name="connsiteX47" fmla="*/ 68987 w 1791907"/>
                <a:gd name="connsiteY47" fmla="*/ 988705 h 1217972"/>
                <a:gd name="connsiteX48" fmla="*/ 97562 w 1791907"/>
                <a:gd name="connsiteY48" fmla="*/ 891550 h 1217972"/>
                <a:gd name="connsiteX49" fmla="*/ 183287 w 1791907"/>
                <a:gd name="connsiteY49" fmla="*/ 990610 h 1217972"/>
                <a:gd name="connsiteX50" fmla="*/ 175667 w 1791907"/>
                <a:gd name="connsiteY50" fmla="*/ 866785 h 1217972"/>
                <a:gd name="connsiteX51" fmla="*/ 187097 w 1791907"/>
                <a:gd name="connsiteY51" fmla="*/ 725815 h 1217972"/>
                <a:gd name="connsiteX52" fmla="*/ 248057 w 1791907"/>
                <a:gd name="connsiteY52" fmla="*/ 889645 h 1217972"/>
                <a:gd name="connsiteX53" fmla="*/ 227102 w 1791907"/>
                <a:gd name="connsiteY53" fmla="*/ 668665 h 1217972"/>
                <a:gd name="connsiteX54" fmla="*/ 278537 w 1791907"/>
                <a:gd name="connsiteY54" fmla="*/ 495310 h 1217972"/>
                <a:gd name="connsiteX55" fmla="*/ 331877 w 1791907"/>
                <a:gd name="connsiteY55" fmla="*/ 483880 h 1217972"/>
                <a:gd name="connsiteX56" fmla="*/ 419507 w 1791907"/>
                <a:gd name="connsiteY56" fmla="*/ 579130 h 1217972"/>
                <a:gd name="connsiteX0" fmla="*/ 419507 w 1791907"/>
                <a:gd name="connsiteY0" fmla="*/ 579130 h 1217972"/>
                <a:gd name="connsiteX1" fmla="*/ 482372 w 1791907"/>
                <a:gd name="connsiteY1" fmla="*/ 516265 h 1217972"/>
                <a:gd name="connsiteX2" fmla="*/ 566192 w 1791907"/>
                <a:gd name="connsiteY2" fmla="*/ 476260 h 1217972"/>
                <a:gd name="connsiteX3" fmla="*/ 629057 w 1791907"/>
                <a:gd name="connsiteY3" fmla="*/ 577225 h 1217972"/>
                <a:gd name="connsiteX4" fmla="*/ 669062 w 1791907"/>
                <a:gd name="connsiteY4" fmla="*/ 762010 h 1217972"/>
                <a:gd name="connsiteX5" fmla="*/ 672872 w 1791907"/>
                <a:gd name="connsiteY5" fmla="*/ 914410 h 1217972"/>
                <a:gd name="connsiteX6" fmla="*/ 750977 w 1791907"/>
                <a:gd name="connsiteY6" fmla="*/ 718195 h 1217972"/>
                <a:gd name="connsiteX7" fmla="*/ 777647 w 1791907"/>
                <a:gd name="connsiteY7" fmla="*/ 582940 h 1217972"/>
                <a:gd name="connsiteX8" fmla="*/ 1040537 w 1791907"/>
                <a:gd name="connsiteY8" fmla="*/ 870595 h 1217972"/>
                <a:gd name="connsiteX9" fmla="*/ 1091972 w 1791907"/>
                <a:gd name="connsiteY9" fmla="*/ 891550 h 1217972"/>
                <a:gd name="connsiteX10" fmla="*/ 992912 w 1791907"/>
                <a:gd name="connsiteY10" fmla="*/ 723910 h 1217972"/>
                <a:gd name="connsiteX11" fmla="*/ 1194842 w 1791907"/>
                <a:gd name="connsiteY11" fmla="*/ 971560 h 1217972"/>
                <a:gd name="connsiteX12" fmla="*/ 1170077 w 1791907"/>
                <a:gd name="connsiteY12" fmla="*/ 849640 h 1217972"/>
                <a:gd name="connsiteX13" fmla="*/ 1295807 w 1791907"/>
                <a:gd name="connsiteY13" fmla="*/ 958225 h 1217972"/>
                <a:gd name="connsiteX14" fmla="*/ 1341527 w 1791907"/>
                <a:gd name="connsiteY14" fmla="*/ 1122055 h 1217972"/>
                <a:gd name="connsiteX15" fmla="*/ 1364387 w 1791907"/>
                <a:gd name="connsiteY15" fmla="*/ 996325 h 1217972"/>
                <a:gd name="connsiteX16" fmla="*/ 1396242 w 1791907"/>
                <a:gd name="connsiteY16" fmla="*/ 1216108 h 1217972"/>
                <a:gd name="connsiteX17" fmla="*/ 1457887 w 1791907"/>
                <a:gd name="connsiteY17" fmla="*/ 1098331 h 1217972"/>
                <a:gd name="connsiteX18" fmla="*/ 1542572 w 1791907"/>
                <a:gd name="connsiteY18" fmla="*/ 1031635 h 1217972"/>
                <a:gd name="connsiteX19" fmla="*/ 1612723 w 1791907"/>
                <a:gd name="connsiteY19" fmla="*/ 1026628 h 1217972"/>
                <a:gd name="connsiteX20" fmla="*/ 1658267 w 1791907"/>
                <a:gd name="connsiteY20" fmla="*/ 1063688 h 1217972"/>
                <a:gd name="connsiteX21" fmla="*/ 1671424 w 1791907"/>
                <a:gd name="connsiteY21" fmla="*/ 904885 h 1217972"/>
                <a:gd name="connsiteX22" fmla="*/ 1670561 w 1791907"/>
                <a:gd name="connsiteY22" fmla="*/ 824167 h 1217972"/>
                <a:gd name="connsiteX23" fmla="*/ 1741577 w 1791907"/>
                <a:gd name="connsiteY23" fmla="*/ 889645 h 1217972"/>
                <a:gd name="connsiteX24" fmla="*/ 1701572 w 1791907"/>
                <a:gd name="connsiteY24" fmla="*/ 716290 h 1217972"/>
                <a:gd name="connsiteX25" fmla="*/ 1701572 w 1791907"/>
                <a:gd name="connsiteY25" fmla="*/ 615325 h 1217972"/>
                <a:gd name="connsiteX26" fmla="*/ 1781582 w 1791907"/>
                <a:gd name="connsiteY26" fmla="*/ 676285 h 1217972"/>
                <a:gd name="connsiteX27" fmla="*/ 1733957 w 1791907"/>
                <a:gd name="connsiteY27" fmla="*/ 546745 h 1217972"/>
                <a:gd name="connsiteX28" fmla="*/ 1667282 w 1791907"/>
                <a:gd name="connsiteY28" fmla="*/ 396250 h 1217972"/>
                <a:gd name="connsiteX29" fmla="*/ 1497737 w 1791907"/>
                <a:gd name="connsiteY29" fmla="*/ 219085 h 1217972"/>
                <a:gd name="connsiteX30" fmla="*/ 1364387 w 1791907"/>
                <a:gd name="connsiteY30" fmla="*/ 129550 h 1217972"/>
                <a:gd name="connsiteX31" fmla="*/ 1486307 w 1791907"/>
                <a:gd name="connsiteY31" fmla="*/ 104785 h 1217972"/>
                <a:gd name="connsiteX32" fmla="*/ 1572032 w 1791907"/>
                <a:gd name="connsiteY32" fmla="*/ 70495 h 1217972"/>
                <a:gd name="connsiteX33" fmla="*/ 1339622 w 1791907"/>
                <a:gd name="connsiteY33" fmla="*/ 62875 h 1217972"/>
                <a:gd name="connsiteX34" fmla="*/ 1128167 w 1791907"/>
                <a:gd name="connsiteY34" fmla="*/ 17155 h 1217972"/>
                <a:gd name="connsiteX35" fmla="*/ 918617 w 1791907"/>
                <a:gd name="connsiteY35" fmla="*/ 10 h 1217972"/>
                <a:gd name="connsiteX36" fmla="*/ 650012 w 1791907"/>
                <a:gd name="connsiteY36" fmla="*/ 19060 h 1217972"/>
                <a:gd name="connsiteX37" fmla="*/ 480467 w 1791907"/>
                <a:gd name="connsiteY37" fmla="*/ 55255 h 1217972"/>
                <a:gd name="connsiteX38" fmla="*/ 352832 w 1791907"/>
                <a:gd name="connsiteY38" fmla="*/ 144790 h 1217972"/>
                <a:gd name="connsiteX39" fmla="*/ 301397 w 1791907"/>
                <a:gd name="connsiteY39" fmla="*/ 215275 h 1217972"/>
                <a:gd name="connsiteX40" fmla="*/ 227102 w 1791907"/>
                <a:gd name="connsiteY40" fmla="*/ 278140 h 1217972"/>
                <a:gd name="connsiteX41" fmla="*/ 160427 w 1791907"/>
                <a:gd name="connsiteY41" fmla="*/ 331480 h 1217972"/>
                <a:gd name="connsiteX42" fmla="*/ 82322 w 1791907"/>
                <a:gd name="connsiteY42" fmla="*/ 485785 h 1217972"/>
                <a:gd name="connsiteX43" fmla="*/ 17552 w 1791907"/>
                <a:gd name="connsiteY43" fmla="*/ 674380 h 1217972"/>
                <a:gd name="connsiteX44" fmla="*/ 2312 w 1791907"/>
                <a:gd name="connsiteY44" fmla="*/ 735340 h 1217972"/>
                <a:gd name="connsiteX45" fmla="*/ 57557 w 1791907"/>
                <a:gd name="connsiteY45" fmla="*/ 678190 h 1217972"/>
                <a:gd name="connsiteX46" fmla="*/ 55652 w 1791907"/>
                <a:gd name="connsiteY46" fmla="*/ 910600 h 1217972"/>
                <a:gd name="connsiteX47" fmla="*/ 68987 w 1791907"/>
                <a:gd name="connsiteY47" fmla="*/ 988705 h 1217972"/>
                <a:gd name="connsiteX48" fmla="*/ 97562 w 1791907"/>
                <a:gd name="connsiteY48" fmla="*/ 891550 h 1217972"/>
                <a:gd name="connsiteX49" fmla="*/ 183287 w 1791907"/>
                <a:gd name="connsiteY49" fmla="*/ 990610 h 1217972"/>
                <a:gd name="connsiteX50" fmla="*/ 175667 w 1791907"/>
                <a:gd name="connsiteY50" fmla="*/ 866785 h 1217972"/>
                <a:gd name="connsiteX51" fmla="*/ 187097 w 1791907"/>
                <a:gd name="connsiteY51" fmla="*/ 725815 h 1217972"/>
                <a:gd name="connsiteX52" fmla="*/ 248057 w 1791907"/>
                <a:gd name="connsiteY52" fmla="*/ 889645 h 1217972"/>
                <a:gd name="connsiteX53" fmla="*/ 227102 w 1791907"/>
                <a:gd name="connsiteY53" fmla="*/ 668665 h 1217972"/>
                <a:gd name="connsiteX54" fmla="*/ 278537 w 1791907"/>
                <a:gd name="connsiteY54" fmla="*/ 495310 h 1217972"/>
                <a:gd name="connsiteX55" fmla="*/ 331877 w 1791907"/>
                <a:gd name="connsiteY55" fmla="*/ 483880 h 1217972"/>
                <a:gd name="connsiteX56" fmla="*/ 419507 w 1791907"/>
                <a:gd name="connsiteY56" fmla="*/ 579130 h 1217972"/>
                <a:gd name="connsiteX0" fmla="*/ 419507 w 1791907"/>
                <a:gd name="connsiteY0" fmla="*/ 579130 h 1217972"/>
                <a:gd name="connsiteX1" fmla="*/ 482372 w 1791907"/>
                <a:gd name="connsiteY1" fmla="*/ 516265 h 1217972"/>
                <a:gd name="connsiteX2" fmla="*/ 566192 w 1791907"/>
                <a:gd name="connsiteY2" fmla="*/ 476260 h 1217972"/>
                <a:gd name="connsiteX3" fmla="*/ 629057 w 1791907"/>
                <a:gd name="connsiteY3" fmla="*/ 577225 h 1217972"/>
                <a:gd name="connsiteX4" fmla="*/ 669062 w 1791907"/>
                <a:gd name="connsiteY4" fmla="*/ 762010 h 1217972"/>
                <a:gd name="connsiteX5" fmla="*/ 672872 w 1791907"/>
                <a:gd name="connsiteY5" fmla="*/ 914410 h 1217972"/>
                <a:gd name="connsiteX6" fmla="*/ 750977 w 1791907"/>
                <a:gd name="connsiteY6" fmla="*/ 718195 h 1217972"/>
                <a:gd name="connsiteX7" fmla="*/ 777647 w 1791907"/>
                <a:gd name="connsiteY7" fmla="*/ 582940 h 1217972"/>
                <a:gd name="connsiteX8" fmla="*/ 1040537 w 1791907"/>
                <a:gd name="connsiteY8" fmla="*/ 870595 h 1217972"/>
                <a:gd name="connsiteX9" fmla="*/ 1091972 w 1791907"/>
                <a:gd name="connsiteY9" fmla="*/ 891550 h 1217972"/>
                <a:gd name="connsiteX10" fmla="*/ 992912 w 1791907"/>
                <a:gd name="connsiteY10" fmla="*/ 723910 h 1217972"/>
                <a:gd name="connsiteX11" fmla="*/ 1194842 w 1791907"/>
                <a:gd name="connsiteY11" fmla="*/ 971560 h 1217972"/>
                <a:gd name="connsiteX12" fmla="*/ 1170077 w 1791907"/>
                <a:gd name="connsiteY12" fmla="*/ 849640 h 1217972"/>
                <a:gd name="connsiteX13" fmla="*/ 1295807 w 1791907"/>
                <a:gd name="connsiteY13" fmla="*/ 958225 h 1217972"/>
                <a:gd name="connsiteX14" fmla="*/ 1341527 w 1791907"/>
                <a:gd name="connsiteY14" fmla="*/ 1122055 h 1217972"/>
                <a:gd name="connsiteX15" fmla="*/ 1364387 w 1791907"/>
                <a:gd name="connsiteY15" fmla="*/ 996325 h 1217972"/>
                <a:gd name="connsiteX16" fmla="*/ 1396242 w 1791907"/>
                <a:gd name="connsiteY16" fmla="*/ 1216108 h 1217972"/>
                <a:gd name="connsiteX17" fmla="*/ 1457887 w 1791907"/>
                <a:gd name="connsiteY17" fmla="*/ 1098331 h 1217972"/>
                <a:gd name="connsiteX18" fmla="*/ 1542572 w 1791907"/>
                <a:gd name="connsiteY18" fmla="*/ 1031635 h 1217972"/>
                <a:gd name="connsiteX19" fmla="*/ 1612723 w 1791907"/>
                <a:gd name="connsiteY19" fmla="*/ 1026628 h 1217972"/>
                <a:gd name="connsiteX20" fmla="*/ 1663804 w 1791907"/>
                <a:gd name="connsiteY20" fmla="*/ 1091377 h 1217972"/>
                <a:gd name="connsiteX21" fmla="*/ 1671424 w 1791907"/>
                <a:gd name="connsiteY21" fmla="*/ 904885 h 1217972"/>
                <a:gd name="connsiteX22" fmla="*/ 1670561 w 1791907"/>
                <a:gd name="connsiteY22" fmla="*/ 824167 h 1217972"/>
                <a:gd name="connsiteX23" fmla="*/ 1741577 w 1791907"/>
                <a:gd name="connsiteY23" fmla="*/ 889645 h 1217972"/>
                <a:gd name="connsiteX24" fmla="*/ 1701572 w 1791907"/>
                <a:gd name="connsiteY24" fmla="*/ 716290 h 1217972"/>
                <a:gd name="connsiteX25" fmla="*/ 1701572 w 1791907"/>
                <a:gd name="connsiteY25" fmla="*/ 615325 h 1217972"/>
                <a:gd name="connsiteX26" fmla="*/ 1781582 w 1791907"/>
                <a:gd name="connsiteY26" fmla="*/ 676285 h 1217972"/>
                <a:gd name="connsiteX27" fmla="*/ 1733957 w 1791907"/>
                <a:gd name="connsiteY27" fmla="*/ 546745 h 1217972"/>
                <a:gd name="connsiteX28" fmla="*/ 1667282 w 1791907"/>
                <a:gd name="connsiteY28" fmla="*/ 396250 h 1217972"/>
                <a:gd name="connsiteX29" fmla="*/ 1497737 w 1791907"/>
                <a:gd name="connsiteY29" fmla="*/ 219085 h 1217972"/>
                <a:gd name="connsiteX30" fmla="*/ 1364387 w 1791907"/>
                <a:gd name="connsiteY30" fmla="*/ 129550 h 1217972"/>
                <a:gd name="connsiteX31" fmla="*/ 1486307 w 1791907"/>
                <a:gd name="connsiteY31" fmla="*/ 104785 h 1217972"/>
                <a:gd name="connsiteX32" fmla="*/ 1572032 w 1791907"/>
                <a:gd name="connsiteY32" fmla="*/ 70495 h 1217972"/>
                <a:gd name="connsiteX33" fmla="*/ 1339622 w 1791907"/>
                <a:gd name="connsiteY33" fmla="*/ 62875 h 1217972"/>
                <a:gd name="connsiteX34" fmla="*/ 1128167 w 1791907"/>
                <a:gd name="connsiteY34" fmla="*/ 17155 h 1217972"/>
                <a:gd name="connsiteX35" fmla="*/ 918617 w 1791907"/>
                <a:gd name="connsiteY35" fmla="*/ 10 h 1217972"/>
                <a:gd name="connsiteX36" fmla="*/ 650012 w 1791907"/>
                <a:gd name="connsiteY36" fmla="*/ 19060 h 1217972"/>
                <a:gd name="connsiteX37" fmla="*/ 480467 w 1791907"/>
                <a:gd name="connsiteY37" fmla="*/ 55255 h 1217972"/>
                <a:gd name="connsiteX38" fmla="*/ 352832 w 1791907"/>
                <a:gd name="connsiteY38" fmla="*/ 144790 h 1217972"/>
                <a:gd name="connsiteX39" fmla="*/ 301397 w 1791907"/>
                <a:gd name="connsiteY39" fmla="*/ 215275 h 1217972"/>
                <a:gd name="connsiteX40" fmla="*/ 227102 w 1791907"/>
                <a:gd name="connsiteY40" fmla="*/ 278140 h 1217972"/>
                <a:gd name="connsiteX41" fmla="*/ 160427 w 1791907"/>
                <a:gd name="connsiteY41" fmla="*/ 331480 h 1217972"/>
                <a:gd name="connsiteX42" fmla="*/ 82322 w 1791907"/>
                <a:gd name="connsiteY42" fmla="*/ 485785 h 1217972"/>
                <a:gd name="connsiteX43" fmla="*/ 17552 w 1791907"/>
                <a:gd name="connsiteY43" fmla="*/ 674380 h 1217972"/>
                <a:gd name="connsiteX44" fmla="*/ 2312 w 1791907"/>
                <a:gd name="connsiteY44" fmla="*/ 735340 h 1217972"/>
                <a:gd name="connsiteX45" fmla="*/ 57557 w 1791907"/>
                <a:gd name="connsiteY45" fmla="*/ 678190 h 1217972"/>
                <a:gd name="connsiteX46" fmla="*/ 55652 w 1791907"/>
                <a:gd name="connsiteY46" fmla="*/ 910600 h 1217972"/>
                <a:gd name="connsiteX47" fmla="*/ 68987 w 1791907"/>
                <a:gd name="connsiteY47" fmla="*/ 988705 h 1217972"/>
                <a:gd name="connsiteX48" fmla="*/ 97562 w 1791907"/>
                <a:gd name="connsiteY48" fmla="*/ 891550 h 1217972"/>
                <a:gd name="connsiteX49" fmla="*/ 183287 w 1791907"/>
                <a:gd name="connsiteY49" fmla="*/ 990610 h 1217972"/>
                <a:gd name="connsiteX50" fmla="*/ 175667 w 1791907"/>
                <a:gd name="connsiteY50" fmla="*/ 866785 h 1217972"/>
                <a:gd name="connsiteX51" fmla="*/ 187097 w 1791907"/>
                <a:gd name="connsiteY51" fmla="*/ 725815 h 1217972"/>
                <a:gd name="connsiteX52" fmla="*/ 248057 w 1791907"/>
                <a:gd name="connsiteY52" fmla="*/ 889645 h 1217972"/>
                <a:gd name="connsiteX53" fmla="*/ 227102 w 1791907"/>
                <a:gd name="connsiteY53" fmla="*/ 668665 h 1217972"/>
                <a:gd name="connsiteX54" fmla="*/ 278537 w 1791907"/>
                <a:gd name="connsiteY54" fmla="*/ 495310 h 1217972"/>
                <a:gd name="connsiteX55" fmla="*/ 331877 w 1791907"/>
                <a:gd name="connsiteY55" fmla="*/ 483880 h 1217972"/>
                <a:gd name="connsiteX56" fmla="*/ 419507 w 1791907"/>
                <a:gd name="connsiteY56" fmla="*/ 579130 h 1217972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12723 w 1791907"/>
                <a:gd name="connsiteY19" fmla="*/ 102662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12723 w 1791907"/>
                <a:gd name="connsiteY19" fmla="*/ 102662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9683 w 1791907"/>
                <a:gd name="connsiteY19" fmla="*/ 1023635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507635 w 1791907"/>
                <a:gd name="connsiteY0" fmla="*/ 585116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72685 w 1791907"/>
                <a:gd name="connsiteY53" fmla="*/ 668665 h 1217958"/>
                <a:gd name="connsiteX54" fmla="*/ 278537 w 1791907"/>
                <a:gd name="connsiteY54" fmla="*/ 495310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72685 w 1791907"/>
                <a:gd name="connsiteY53" fmla="*/ 668665 h 1217958"/>
                <a:gd name="connsiteX54" fmla="*/ 302847 w 1791907"/>
                <a:gd name="connsiteY54" fmla="*/ 507283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02847 w 1791907"/>
                <a:gd name="connsiteY54" fmla="*/ 507283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02847 w 1791907"/>
                <a:gd name="connsiteY54" fmla="*/ 507283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02847 w 1791907"/>
                <a:gd name="connsiteY54" fmla="*/ 507283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33236 w 1791907"/>
                <a:gd name="connsiteY54" fmla="*/ 528236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20892 w 1791907"/>
                <a:gd name="connsiteY2" fmla="*/ 479252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20892 w 1791907"/>
                <a:gd name="connsiteY2" fmla="*/ 479252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20892 w 1791907"/>
                <a:gd name="connsiteY2" fmla="*/ 479252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48657 w 1791907"/>
                <a:gd name="connsiteY53" fmla="*/ 620772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20892 w 1791907"/>
                <a:gd name="connsiteY2" fmla="*/ 479252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55505 w 1791907"/>
                <a:gd name="connsiteY9" fmla="*/ 930461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55505 w 1791907"/>
                <a:gd name="connsiteY9" fmla="*/ 930461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59876 w 1791907"/>
                <a:gd name="connsiteY32" fmla="*/ 103420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55505 w 1791907"/>
                <a:gd name="connsiteY9" fmla="*/ 930461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31606 w 1791907"/>
                <a:gd name="connsiteY31" fmla="*/ 128731 h 1217958"/>
                <a:gd name="connsiteX32" fmla="*/ 1559876 w 1791907"/>
                <a:gd name="connsiteY32" fmla="*/ 103420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55505 w 1791907"/>
                <a:gd name="connsiteY9" fmla="*/ 930461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31606 w 1791907"/>
                <a:gd name="connsiteY31" fmla="*/ 128731 h 1217958"/>
                <a:gd name="connsiteX32" fmla="*/ 1532527 w 1791907"/>
                <a:gd name="connsiteY32" fmla="*/ 142332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9156 h 1221998"/>
                <a:gd name="connsiteX1" fmla="*/ 543149 w 1791907"/>
                <a:gd name="connsiteY1" fmla="*/ 517312 h 1221998"/>
                <a:gd name="connsiteX2" fmla="*/ 611776 w 1791907"/>
                <a:gd name="connsiteY2" fmla="*/ 495265 h 1221998"/>
                <a:gd name="connsiteX3" fmla="*/ 629057 w 1791907"/>
                <a:gd name="connsiteY3" fmla="*/ 581265 h 1221998"/>
                <a:gd name="connsiteX4" fmla="*/ 669062 w 1791907"/>
                <a:gd name="connsiteY4" fmla="*/ 766050 h 1221998"/>
                <a:gd name="connsiteX5" fmla="*/ 754921 w 1791907"/>
                <a:gd name="connsiteY5" fmla="*/ 921443 h 1221998"/>
                <a:gd name="connsiteX6" fmla="*/ 750977 w 1791907"/>
                <a:gd name="connsiteY6" fmla="*/ 722235 h 1221998"/>
                <a:gd name="connsiteX7" fmla="*/ 777647 w 1791907"/>
                <a:gd name="connsiteY7" fmla="*/ 586980 h 1221998"/>
                <a:gd name="connsiteX8" fmla="*/ 925060 w 1791907"/>
                <a:gd name="connsiteY8" fmla="*/ 715992 h 1221998"/>
                <a:gd name="connsiteX9" fmla="*/ 1055505 w 1791907"/>
                <a:gd name="connsiteY9" fmla="*/ 934501 h 1221998"/>
                <a:gd name="connsiteX10" fmla="*/ 992912 w 1791907"/>
                <a:gd name="connsiteY10" fmla="*/ 727950 h 1221998"/>
                <a:gd name="connsiteX11" fmla="*/ 1194842 w 1791907"/>
                <a:gd name="connsiteY11" fmla="*/ 975600 h 1221998"/>
                <a:gd name="connsiteX12" fmla="*/ 1170077 w 1791907"/>
                <a:gd name="connsiteY12" fmla="*/ 853680 h 1221998"/>
                <a:gd name="connsiteX13" fmla="*/ 1295807 w 1791907"/>
                <a:gd name="connsiteY13" fmla="*/ 962265 h 1221998"/>
                <a:gd name="connsiteX14" fmla="*/ 1341527 w 1791907"/>
                <a:gd name="connsiteY14" fmla="*/ 1126095 h 1221998"/>
                <a:gd name="connsiteX15" fmla="*/ 1364387 w 1791907"/>
                <a:gd name="connsiteY15" fmla="*/ 1000365 h 1221998"/>
                <a:gd name="connsiteX16" fmla="*/ 1396242 w 1791907"/>
                <a:gd name="connsiteY16" fmla="*/ 1220148 h 1221998"/>
                <a:gd name="connsiteX17" fmla="*/ 1457887 w 1791907"/>
                <a:gd name="connsiteY17" fmla="*/ 1102371 h 1221998"/>
                <a:gd name="connsiteX18" fmla="*/ 1528727 w 1791907"/>
                <a:gd name="connsiteY18" fmla="*/ 1041213 h 1221998"/>
                <a:gd name="connsiteX19" fmla="*/ 1603606 w 1791907"/>
                <a:gd name="connsiteY19" fmla="*/ 1039648 h 1221998"/>
                <a:gd name="connsiteX20" fmla="*/ 1663804 w 1791907"/>
                <a:gd name="connsiteY20" fmla="*/ 1095417 h 1221998"/>
                <a:gd name="connsiteX21" fmla="*/ 1671424 w 1791907"/>
                <a:gd name="connsiteY21" fmla="*/ 908925 h 1221998"/>
                <a:gd name="connsiteX22" fmla="*/ 1670561 w 1791907"/>
                <a:gd name="connsiteY22" fmla="*/ 828207 h 1221998"/>
                <a:gd name="connsiteX23" fmla="*/ 1741577 w 1791907"/>
                <a:gd name="connsiteY23" fmla="*/ 893685 h 1221998"/>
                <a:gd name="connsiteX24" fmla="*/ 1701572 w 1791907"/>
                <a:gd name="connsiteY24" fmla="*/ 720330 h 1221998"/>
                <a:gd name="connsiteX25" fmla="*/ 1701572 w 1791907"/>
                <a:gd name="connsiteY25" fmla="*/ 619365 h 1221998"/>
                <a:gd name="connsiteX26" fmla="*/ 1781582 w 1791907"/>
                <a:gd name="connsiteY26" fmla="*/ 680325 h 1221998"/>
                <a:gd name="connsiteX27" fmla="*/ 1733957 w 1791907"/>
                <a:gd name="connsiteY27" fmla="*/ 550785 h 1221998"/>
                <a:gd name="connsiteX28" fmla="*/ 1667282 w 1791907"/>
                <a:gd name="connsiteY28" fmla="*/ 400290 h 1221998"/>
                <a:gd name="connsiteX29" fmla="*/ 1497737 w 1791907"/>
                <a:gd name="connsiteY29" fmla="*/ 223125 h 1221998"/>
                <a:gd name="connsiteX30" fmla="*/ 1364387 w 1791907"/>
                <a:gd name="connsiteY30" fmla="*/ 133590 h 1221998"/>
                <a:gd name="connsiteX31" fmla="*/ 1431606 w 1791907"/>
                <a:gd name="connsiteY31" fmla="*/ 132771 h 1221998"/>
                <a:gd name="connsiteX32" fmla="*/ 1532527 w 1791907"/>
                <a:gd name="connsiteY32" fmla="*/ 146372 h 1221998"/>
                <a:gd name="connsiteX33" fmla="*/ 1339622 w 1791907"/>
                <a:gd name="connsiteY33" fmla="*/ 66915 h 1221998"/>
                <a:gd name="connsiteX34" fmla="*/ 1128167 w 1791907"/>
                <a:gd name="connsiteY34" fmla="*/ 21195 h 1221998"/>
                <a:gd name="connsiteX35" fmla="*/ 918617 w 1791907"/>
                <a:gd name="connsiteY35" fmla="*/ 4050 h 1221998"/>
                <a:gd name="connsiteX36" fmla="*/ 668245 w 1791907"/>
                <a:gd name="connsiteY36" fmla="*/ 5140 h 1221998"/>
                <a:gd name="connsiteX37" fmla="*/ 480467 w 1791907"/>
                <a:gd name="connsiteY37" fmla="*/ 59295 h 1221998"/>
                <a:gd name="connsiteX38" fmla="*/ 352832 w 1791907"/>
                <a:gd name="connsiteY38" fmla="*/ 148830 h 1221998"/>
                <a:gd name="connsiteX39" fmla="*/ 301397 w 1791907"/>
                <a:gd name="connsiteY39" fmla="*/ 219315 h 1221998"/>
                <a:gd name="connsiteX40" fmla="*/ 227102 w 1791907"/>
                <a:gd name="connsiteY40" fmla="*/ 282180 h 1221998"/>
                <a:gd name="connsiteX41" fmla="*/ 160427 w 1791907"/>
                <a:gd name="connsiteY41" fmla="*/ 335520 h 1221998"/>
                <a:gd name="connsiteX42" fmla="*/ 82322 w 1791907"/>
                <a:gd name="connsiteY42" fmla="*/ 489825 h 1221998"/>
                <a:gd name="connsiteX43" fmla="*/ 17552 w 1791907"/>
                <a:gd name="connsiteY43" fmla="*/ 678420 h 1221998"/>
                <a:gd name="connsiteX44" fmla="*/ 2312 w 1791907"/>
                <a:gd name="connsiteY44" fmla="*/ 739380 h 1221998"/>
                <a:gd name="connsiteX45" fmla="*/ 57557 w 1791907"/>
                <a:gd name="connsiteY45" fmla="*/ 682230 h 1221998"/>
                <a:gd name="connsiteX46" fmla="*/ 55652 w 1791907"/>
                <a:gd name="connsiteY46" fmla="*/ 914640 h 1221998"/>
                <a:gd name="connsiteX47" fmla="*/ 68987 w 1791907"/>
                <a:gd name="connsiteY47" fmla="*/ 992745 h 1221998"/>
                <a:gd name="connsiteX48" fmla="*/ 97562 w 1791907"/>
                <a:gd name="connsiteY48" fmla="*/ 895590 h 1221998"/>
                <a:gd name="connsiteX49" fmla="*/ 143782 w 1791907"/>
                <a:gd name="connsiteY49" fmla="*/ 994650 h 1221998"/>
                <a:gd name="connsiteX50" fmla="*/ 175667 w 1791907"/>
                <a:gd name="connsiteY50" fmla="*/ 870825 h 1221998"/>
                <a:gd name="connsiteX51" fmla="*/ 238758 w 1791907"/>
                <a:gd name="connsiteY51" fmla="*/ 714889 h 1221998"/>
                <a:gd name="connsiteX52" fmla="*/ 248057 w 1791907"/>
                <a:gd name="connsiteY52" fmla="*/ 893685 h 1221998"/>
                <a:gd name="connsiteX53" fmla="*/ 321306 w 1791907"/>
                <a:gd name="connsiteY53" fmla="*/ 648759 h 1221998"/>
                <a:gd name="connsiteX54" fmla="*/ 333236 w 1791907"/>
                <a:gd name="connsiteY54" fmla="*/ 532276 h 1221998"/>
                <a:gd name="connsiteX55" fmla="*/ 377461 w 1791907"/>
                <a:gd name="connsiteY55" fmla="*/ 517853 h 1221998"/>
                <a:gd name="connsiteX56" fmla="*/ 507635 w 1791907"/>
                <a:gd name="connsiteY56" fmla="*/ 589156 h 1221998"/>
                <a:gd name="connsiteX0" fmla="*/ 507635 w 1791907"/>
                <a:gd name="connsiteY0" fmla="*/ 606435 h 1239277"/>
                <a:gd name="connsiteX1" fmla="*/ 543149 w 1791907"/>
                <a:gd name="connsiteY1" fmla="*/ 534591 h 1239277"/>
                <a:gd name="connsiteX2" fmla="*/ 611776 w 1791907"/>
                <a:gd name="connsiteY2" fmla="*/ 512544 h 1239277"/>
                <a:gd name="connsiteX3" fmla="*/ 629057 w 1791907"/>
                <a:gd name="connsiteY3" fmla="*/ 598544 h 1239277"/>
                <a:gd name="connsiteX4" fmla="*/ 669062 w 1791907"/>
                <a:gd name="connsiteY4" fmla="*/ 783329 h 1239277"/>
                <a:gd name="connsiteX5" fmla="*/ 754921 w 1791907"/>
                <a:gd name="connsiteY5" fmla="*/ 938722 h 1239277"/>
                <a:gd name="connsiteX6" fmla="*/ 750977 w 1791907"/>
                <a:gd name="connsiteY6" fmla="*/ 739514 h 1239277"/>
                <a:gd name="connsiteX7" fmla="*/ 777647 w 1791907"/>
                <a:gd name="connsiteY7" fmla="*/ 604259 h 1239277"/>
                <a:gd name="connsiteX8" fmla="*/ 925060 w 1791907"/>
                <a:gd name="connsiteY8" fmla="*/ 733271 h 1239277"/>
                <a:gd name="connsiteX9" fmla="*/ 1055505 w 1791907"/>
                <a:gd name="connsiteY9" fmla="*/ 951780 h 1239277"/>
                <a:gd name="connsiteX10" fmla="*/ 992912 w 1791907"/>
                <a:gd name="connsiteY10" fmla="*/ 745229 h 1239277"/>
                <a:gd name="connsiteX11" fmla="*/ 1194842 w 1791907"/>
                <a:gd name="connsiteY11" fmla="*/ 992879 h 1239277"/>
                <a:gd name="connsiteX12" fmla="*/ 1170077 w 1791907"/>
                <a:gd name="connsiteY12" fmla="*/ 870959 h 1239277"/>
                <a:gd name="connsiteX13" fmla="*/ 1295807 w 1791907"/>
                <a:gd name="connsiteY13" fmla="*/ 979544 h 1239277"/>
                <a:gd name="connsiteX14" fmla="*/ 1341527 w 1791907"/>
                <a:gd name="connsiteY14" fmla="*/ 1143374 h 1239277"/>
                <a:gd name="connsiteX15" fmla="*/ 1364387 w 1791907"/>
                <a:gd name="connsiteY15" fmla="*/ 1017644 h 1239277"/>
                <a:gd name="connsiteX16" fmla="*/ 1396242 w 1791907"/>
                <a:gd name="connsiteY16" fmla="*/ 1237427 h 1239277"/>
                <a:gd name="connsiteX17" fmla="*/ 1457887 w 1791907"/>
                <a:gd name="connsiteY17" fmla="*/ 1119650 h 1239277"/>
                <a:gd name="connsiteX18" fmla="*/ 1528727 w 1791907"/>
                <a:gd name="connsiteY18" fmla="*/ 1058492 h 1239277"/>
                <a:gd name="connsiteX19" fmla="*/ 1603606 w 1791907"/>
                <a:gd name="connsiteY19" fmla="*/ 1056927 h 1239277"/>
                <a:gd name="connsiteX20" fmla="*/ 1663804 w 1791907"/>
                <a:gd name="connsiteY20" fmla="*/ 1112696 h 1239277"/>
                <a:gd name="connsiteX21" fmla="*/ 1671424 w 1791907"/>
                <a:gd name="connsiteY21" fmla="*/ 926204 h 1239277"/>
                <a:gd name="connsiteX22" fmla="*/ 1670561 w 1791907"/>
                <a:gd name="connsiteY22" fmla="*/ 845486 h 1239277"/>
                <a:gd name="connsiteX23" fmla="*/ 1741577 w 1791907"/>
                <a:gd name="connsiteY23" fmla="*/ 910964 h 1239277"/>
                <a:gd name="connsiteX24" fmla="*/ 1701572 w 1791907"/>
                <a:gd name="connsiteY24" fmla="*/ 737609 h 1239277"/>
                <a:gd name="connsiteX25" fmla="*/ 1701572 w 1791907"/>
                <a:gd name="connsiteY25" fmla="*/ 636644 h 1239277"/>
                <a:gd name="connsiteX26" fmla="*/ 1781582 w 1791907"/>
                <a:gd name="connsiteY26" fmla="*/ 697604 h 1239277"/>
                <a:gd name="connsiteX27" fmla="*/ 1733957 w 1791907"/>
                <a:gd name="connsiteY27" fmla="*/ 568064 h 1239277"/>
                <a:gd name="connsiteX28" fmla="*/ 1667282 w 1791907"/>
                <a:gd name="connsiteY28" fmla="*/ 417569 h 1239277"/>
                <a:gd name="connsiteX29" fmla="*/ 1497737 w 1791907"/>
                <a:gd name="connsiteY29" fmla="*/ 240404 h 1239277"/>
                <a:gd name="connsiteX30" fmla="*/ 1364387 w 1791907"/>
                <a:gd name="connsiteY30" fmla="*/ 150869 h 1239277"/>
                <a:gd name="connsiteX31" fmla="*/ 1431606 w 1791907"/>
                <a:gd name="connsiteY31" fmla="*/ 150050 h 1239277"/>
                <a:gd name="connsiteX32" fmla="*/ 1532527 w 1791907"/>
                <a:gd name="connsiteY32" fmla="*/ 163651 h 1239277"/>
                <a:gd name="connsiteX33" fmla="*/ 1339622 w 1791907"/>
                <a:gd name="connsiteY33" fmla="*/ 84194 h 1239277"/>
                <a:gd name="connsiteX34" fmla="*/ 1128167 w 1791907"/>
                <a:gd name="connsiteY34" fmla="*/ 38474 h 1239277"/>
                <a:gd name="connsiteX35" fmla="*/ 933812 w 1791907"/>
                <a:gd name="connsiteY35" fmla="*/ 377 h 1239277"/>
                <a:gd name="connsiteX36" fmla="*/ 668245 w 1791907"/>
                <a:gd name="connsiteY36" fmla="*/ 22419 h 1239277"/>
                <a:gd name="connsiteX37" fmla="*/ 480467 w 1791907"/>
                <a:gd name="connsiteY37" fmla="*/ 76574 h 1239277"/>
                <a:gd name="connsiteX38" fmla="*/ 352832 w 1791907"/>
                <a:gd name="connsiteY38" fmla="*/ 166109 h 1239277"/>
                <a:gd name="connsiteX39" fmla="*/ 301397 w 1791907"/>
                <a:gd name="connsiteY39" fmla="*/ 236594 h 1239277"/>
                <a:gd name="connsiteX40" fmla="*/ 227102 w 1791907"/>
                <a:gd name="connsiteY40" fmla="*/ 299459 h 1239277"/>
                <a:gd name="connsiteX41" fmla="*/ 160427 w 1791907"/>
                <a:gd name="connsiteY41" fmla="*/ 352799 h 1239277"/>
                <a:gd name="connsiteX42" fmla="*/ 82322 w 1791907"/>
                <a:gd name="connsiteY42" fmla="*/ 507104 h 1239277"/>
                <a:gd name="connsiteX43" fmla="*/ 17552 w 1791907"/>
                <a:gd name="connsiteY43" fmla="*/ 695699 h 1239277"/>
                <a:gd name="connsiteX44" fmla="*/ 2312 w 1791907"/>
                <a:gd name="connsiteY44" fmla="*/ 756659 h 1239277"/>
                <a:gd name="connsiteX45" fmla="*/ 57557 w 1791907"/>
                <a:gd name="connsiteY45" fmla="*/ 699509 h 1239277"/>
                <a:gd name="connsiteX46" fmla="*/ 55652 w 1791907"/>
                <a:gd name="connsiteY46" fmla="*/ 931919 h 1239277"/>
                <a:gd name="connsiteX47" fmla="*/ 68987 w 1791907"/>
                <a:gd name="connsiteY47" fmla="*/ 1010024 h 1239277"/>
                <a:gd name="connsiteX48" fmla="*/ 97562 w 1791907"/>
                <a:gd name="connsiteY48" fmla="*/ 912869 h 1239277"/>
                <a:gd name="connsiteX49" fmla="*/ 143782 w 1791907"/>
                <a:gd name="connsiteY49" fmla="*/ 1011929 h 1239277"/>
                <a:gd name="connsiteX50" fmla="*/ 175667 w 1791907"/>
                <a:gd name="connsiteY50" fmla="*/ 888104 h 1239277"/>
                <a:gd name="connsiteX51" fmla="*/ 238758 w 1791907"/>
                <a:gd name="connsiteY51" fmla="*/ 732168 h 1239277"/>
                <a:gd name="connsiteX52" fmla="*/ 248057 w 1791907"/>
                <a:gd name="connsiteY52" fmla="*/ 910964 h 1239277"/>
                <a:gd name="connsiteX53" fmla="*/ 321306 w 1791907"/>
                <a:gd name="connsiteY53" fmla="*/ 666038 h 1239277"/>
                <a:gd name="connsiteX54" fmla="*/ 333236 w 1791907"/>
                <a:gd name="connsiteY54" fmla="*/ 549555 h 1239277"/>
                <a:gd name="connsiteX55" fmla="*/ 377461 w 1791907"/>
                <a:gd name="connsiteY55" fmla="*/ 535132 h 1239277"/>
                <a:gd name="connsiteX56" fmla="*/ 507635 w 1791907"/>
                <a:gd name="connsiteY56" fmla="*/ 606435 h 1239277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1055505 w 1791907"/>
                <a:gd name="connsiteY9" fmla="*/ 951435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95807 w 1791907"/>
                <a:gd name="connsiteY13" fmla="*/ 979199 h 1238932"/>
                <a:gd name="connsiteX14" fmla="*/ 1341527 w 1791907"/>
                <a:gd name="connsiteY14" fmla="*/ 1143029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7282 w 1791907"/>
                <a:gd name="connsiteY28" fmla="*/ 417224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1055505 w 1791907"/>
                <a:gd name="connsiteY9" fmla="*/ 951435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95807 w 1791907"/>
                <a:gd name="connsiteY13" fmla="*/ 979199 h 1238932"/>
                <a:gd name="connsiteX14" fmla="*/ 1341527 w 1791907"/>
                <a:gd name="connsiteY14" fmla="*/ 1143029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1055505 w 1791907"/>
                <a:gd name="connsiteY9" fmla="*/ 951435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95807 w 1791907"/>
                <a:gd name="connsiteY13" fmla="*/ 979199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1055505 w 1791907"/>
                <a:gd name="connsiteY9" fmla="*/ 951435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85612 w 1791907"/>
                <a:gd name="connsiteY9" fmla="*/ 927490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85612 w 1791907"/>
                <a:gd name="connsiteY9" fmla="*/ 927490 h 1238932"/>
                <a:gd name="connsiteX10" fmla="*/ 1035457 w 1791907"/>
                <a:gd name="connsiteY10" fmla="*/ 759849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55223 w 1791907"/>
                <a:gd name="connsiteY9" fmla="*/ 915516 h 1238932"/>
                <a:gd name="connsiteX10" fmla="*/ 1035457 w 1791907"/>
                <a:gd name="connsiteY10" fmla="*/ 759849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55223 w 1791907"/>
                <a:gd name="connsiteY9" fmla="*/ 915516 h 1238932"/>
                <a:gd name="connsiteX10" fmla="*/ 1035457 w 1791907"/>
                <a:gd name="connsiteY10" fmla="*/ 759849 h 1238932"/>
                <a:gd name="connsiteX11" fmla="*/ 1194842 w 1791907"/>
                <a:gd name="connsiteY11" fmla="*/ 992534 h 1238932"/>
                <a:gd name="connsiteX12" fmla="*/ 1170077 w 1791907"/>
                <a:gd name="connsiteY12" fmla="*/ 834695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55223 w 1791907"/>
                <a:gd name="connsiteY9" fmla="*/ 915516 h 1238932"/>
                <a:gd name="connsiteX10" fmla="*/ 1035457 w 1791907"/>
                <a:gd name="connsiteY10" fmla="*/ 759849 h 1238932"/>
                <a:gd name="connsiteX11" fmla="*/ 1112793 w 1791907"/>
                <a:gd name="connsiteY11" fmla="*/ 947635 h 1238932"/>
                <a:gd name="connsiteX12" fmla="*/ 1170077 w 1791907"/>
                <a:gd name="connsiteY12" fmla="*/ 834695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35457 w 1791907"/>
                <a:gd name="connsiteY10" fmla="*/ 759849 h 1238932"/>
                <a:gd name="connsiteX11" fmla="*/ 1112793 w 1791907"/>
                <a:gd name="connsiteY11" fmla="*/ 947635 h 1238932"/>
                <a:gd name="connsiteX12" fmla="*/ 1170077 w 1791907"/>
                <a:gd name="connsiteY12" fmla="*/ 834695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70077 w 1791907"/>
                <a:gd name="connsiteY12" fmla="*/ 834695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9339 w 1791907"/>
                <a:gd name="connsiteY13" fmla="*/ 934301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866504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866504 h 1238932"/>
                <a:gd name="connsiteX0" fmla="*/ 507635 w 1791907"/>
                <a:gd name="connsiteY0" fmla="*/ 866504 h 1238932"/>
                <a:gd name="connsiteX1" fmla="*/ 521877 w 1791907"/>
                <a:gd name="connsiteY1" fmla="*/ 683909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866504 h 1238932"/>
                <a:gd name="connsiteX0" fmla="*/ 507635 w 1791907"/>
                <a:gd name="connsiteY0" fmla="*/ 866504 h 1238932"/>
                <a:gd name="connsiteX1" fmla="*/ 521877 w 1791907"/>
                <a:gd name="connsiteY1" fmla="*/ 683909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429121 w 1791907"/>
                <a:gd name="connsiteY55" fmla="*/ 693429 h 1238932"/>
                <a:gd name="connsiteX56" fmla="*/ 507635 w 1791907"/>
                <a:gd name="connsiteY56" fmla="*/ 866504 h 1238932"/>
                <a:gd name="connsiteX0" fmla="*/ 507635 w 1791907"/>
                <a:gd name="connsiteY0" fmla="*/ 866504 h 1238932"/>
                <a:gd name="connsiteX1" fmla="*/ 521877 w 1791907"/>
                <a:gd name="connsiteY1" fmla="*/ 683909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98732 w 1791907"/>
                <a:gd name="connsiteY55" fmla="*/ 699417 h 1238932"/>
                <a:gd name="connsiteX56" fmla="*/ 507635 w 1791907"/>
                <a:gd name="connsiteY56" fmla="*/ 866504 h 1238932"/>
                <a:gd name="connsiteX0" fmla="*/ 507635 w 1791907"/>
                <a:gd name="connsiteY0" fmla="*/ 866504 h 1238932"/>
                <a:gd name="connsiteX1" fmla="*/ 521877 w 1791907"/>
                <a:gd name="connsiteY1" fmla="*/ 683909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60586 w 1791907"/>
                <a:gd name="connsiteY54" fmla="*/ 567170 h 1238932"/>
                <a:gd name="connsiteX55" fmla="*/ 398732 w 1791907"/>
                <a:gd name="connsiteY55" fmla="*/ 699417 h 1238932"/>
                <a:gd name="connsiteX56" fmla="*/ 507635 w 1791907"/>
                <a:gd name="connsiteY56" fmla="*/ 866504 h 1238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791907" h="1238932">
                  <a:moveTo>
                    <a:pt x="507635" y="866504"/>
                  </a:moveTo>
                  <a:cubicBezTo>
                    <a:pt x="528159" y="863919"/>
                    <a:pt x="504520" y="742960"/>
                    <a:pt x="521877" y="683909"/>
                  </a:cubicBezTo>
                  <a:cubicBezTo>
                    <a:pt x="539234" y="624858"/>
                    <a:pt x="593913" y="526484"/>
                    <a:pt x="611776" y="512199"/>
                  </a:cubicBezTo>
                  <a:cubicBezTo>
                    <a:pt x="629639" y="497914"/>
                    <a:pt x="619509" y="553068"/>
                    <a:pt x="629057" y="598199"/>
                  </a:cubicBezTo>
                  <a:cubicBezTo>
                    <a:pt x="638605" y="643330"/>
                    <a:pt x="648085" y="726288"/>
                    <a:pt x="669062" y="782984"/>
                  </a:cubicBezTo>
                  <a:cubicBezTo>
                    <a:pt x="690039" y="839680"/>
                    <a:pt x="741269" y="945679"/>
                    <a:pt x="754921" y="938377"/>
                  </a:cubicBezTo>
                  <a:cubicBezTo>
                    <a:pt x="768573" y="931075"/>
                    <a:pt x="747189" y="794913"/>
                    <a:pt x="750977" y="739169"/>
                  </a:cubicBezTo>
                  <a:cubicBezTo>
                    <a:pt x="754765" y="683425"/>
                    <a:pt x="755217" y="610941"/>
                    <a:pt x="777647" y="603914"/>
                  </a:cubicBezTo>
                  <a:cubicBezTo>
                    <a:pt x="800077" y="596887"/>
                    <a:pt x="855959" y="645072"/>
                    <a:pt x="885555" y="697006"/>
                  </a:cubicBezTo>
                  <a:cubicBezTo>
                    <a:pt x="915151" y="748940"/>
                    <a:pt x="935811" y="910530"/>
                    <a:pt x="955223" y="915516"/>
                  </a:cubicBezTo>
                  <a:cubicBezTo>
                    <a:pt x="974635" y="920502"/>
                    <a:pt x="975767" y="721571"/>
                    <a:pt x="1002029" y="726924"/>
                  </a:cubicBezTo>
                  <a:cubicBezTo>
                    <a:pt x="1028291" y="732277"/>
                    <a:pt x="1085291" y="940150"/>
                    <a:pt x="1112793" y="947635"/>
                  </a:cubicBezTo>
                  <a:cubicBezTo>
                    <a:pt x="1140295" y="955121"/>
                    <a:pt x="1144134" y="781044"/>
                    <a:pt x="1167039" y="771837"/>
                  </a:cubicBezTo>
                  <a:cubicBezTo>
                    <a:pt x="1189944" y="762631"/>
                    <a:pt x="1232283" y="842005"/>
                    <a:pt x="1250222" y="892396"/>
                  </a:cubicBezTo>
                  <a:cubicBezTo>
                    <a:pt x="1268161" y="942787"/>
                    <a:pt x="1255645" y="1053367"/>
                    <a:pt x="1274672" y="1074184"/>
                  </a:cubicBezTo>
                  <a:cubicBezTo>
                    <a:pt x="1293699" y="1095001"/>
                    <a:pt x="1344125" y="990149"/>
                    <a:pt x="1364387" y="1017299"/>
                  </a:cubicBezTo>
                  <a:cubicBezTo>
                    <a:pt x="1384649" y="1044449"/>
                    <a:pt x="1380659" y="1220081"/>
                    <a:pt x="1396242" y="1237082"/>
                  </a:cubicBezTo>
                  <a:cubicBezTo>
                    <a:pt x="1411825" y="1254083"/>
                    <a:pt x="1435806" y="1149127"/>
                    <a:pt x="1457887" y="1119305"/>
                  </a:cubicBezTo>
                  <a:cubicBezTo>
                    <a:pt x="1479968" y="1089483"/>
                    <a:pt x="1504441" y="1068601"/>
                    <a:pt x="1528727" y="1058147"/>
                  </a:cubicBezTo>
                  <a:cubicBezTo>
                    <a:pt x="1553013" y="1047693"/>
                    <a:pt x="1553404" y="1039242"/>
                    <a:pt x="1603606" y="1056582"/>
                  </a:cubicBezTo>
                  <a:cubicBezTo>
                    <a:pt x="1653808" y="1073922"/>
                    <a:pt x="1652501" y="1134138"/>
                    <a:pt x="1663804" y="1112351"/>
                  </a:cubicBezTo>
                  <a:cubicBezTo>
                    <a:pt x="1675107" y="1090564"/>
                    <a:pt x="1670298" y="970394"/>
                    <a:pt x="1671424" y="925859"/>
                  </a:cubicBezTo>
                  <a:cubicBezTo>
                    <a:pt x="1672550" y="881324"/>
                    <a:pt x="1658869" y="847681"/>
                    <a:pt x="1670561" y="845141"/>
                  </a:cubicBezTo>
                  <a:cubicBezTo>
                    <a:pt x="1682253" y="842601"/>
                    <a:pt x="1736409" y="928598"/>
                    <a:pt x="1741577" y="910619"/>
                  </a:cubicBezTo>
                  <a:cubicBezTo>
                    <a:pt x="1746745" y="892640"/>
                    <a:pt x="1708240" y="782984"/>
                    <a:pt x="1701572" y="737264"/>
                  </a:cubicBezTo>
                  <a:cubicBezTo>
                    <a:pt x="1694905" y="691544"/>
                    <a:pt x="1688237" y="642966"/>
                    <a:pt x="1701572" y="636299"/>
                  </a:cubicBezTo>
                  <a:cubicBezTo>
                    <a:pt x="1714907" y="629632"/>
                    <a:pt x="1825715" y="765839"/>
                    <a:pt x="1781582" y="697259"/>
                  </a:cubicBezTo>
                  <a:cubicBezTo>
                    <a:pt x="1737449" y="628679"/>
                    <a:pt x="1754020" y="614890"/>
                    <a:pt x="1733957" y="567719"/>
                  </a:cubicBezTo>
                  <a:cubicBezTo>
                    <a:pt x="1713894" y="520548"/>
                    <a:pt x="1700574" y="468841"/>
                    <a:pt x="1661204" y="414231"/>
                  </a:cubicBezTo>
                  <a:cubicBezTo>
                    <a:pt x="1621834" y="359621"/>
                    <a:pt x="1547206" y="284010"/>
                    <a:pt x="1497737" y="240059"/>
                  </a:cubicBezTo>
                  <a:cubicBezTo>
                    <a:pt x="1448268" y="196108"/>
                    <a:pt x="1375409" y="165583"/>
                    <a:pt x="1364387" y="150524"/>
                  </a:cubicBezTo>
                  <a:cubicBezTo>
                    <a:pt x="1353365" y="135465"/>
                    <a:pt x="1403583" y="147575"/>
                    <a:pt x="1431606" y="149705"/>
                  </a:cubicBezTo>
                  <a:cubicBezTo>
                    <a:pt x="1459629" y="151835"/>
                    <a:pt x="1547858" y="174282"/>
                    <a:pt x="1532527" y="163306"/>
                  </a:cubicBezTo>
                  <a:cubicBezTo>
                    <a:pt x="1517196" y="152330"/>
                    <a:pt x="1401444" y="106707"/>
                    <a:pt x="1339622" y="83849"/>
                  </a:cubicBezTo>
                  <a:cubicBezTo>
                    <a:pt x="1277800" y="60991"/>
                    <a:pt x="1229229" y="40124"/>
                    <a:pt x="1161594" y="26155"/>
                  </a:cubicBezTo>
                  <a:cubicBezTo>
                    <a:pt x="1093959" y="12186"/>
                    <a:pt x="1016037" y="712"/>
                    <a:pt x="933812" y="32"/>
                  </a:cubicBezTo>
                  <a:cubicBezTo>
                    <a:pt x="851587" y="-648"/>
                    <a:pt x="743803" y="9374"/>
                    <a:pt x="668245" y="22074"/>
                  </a:cubicBezTo>
                  <a:cubicBezTo>
                    <a:pt x="592688" y="34774"/>
                    <a:pt x="533036" y="52281"/>
                    <a:pt x="480467" y="76229"/>
                  </a:cubicBezTo>
                  <a:cubicBezTo>
                    <a:pt x="427898" y="100177"/>
                    <a:pt x="382677" y="139094"/>
                    <a:pt x="352832" y="165764"/>
                  </a:cubicBezTo>
                  <a:cubicBezTo>
                    <a:pt x="322987" y="192434"/>
                    <a:pt x="322352" y="214024"/>
                    <a:pt x="301397" y="236249"/>
                  </a:cubicBezTo>
                  <a:cubicBezTo>
                    <a:pt x="280442" y="258474"/>
                    <a:pt x="250597" y="279747"/>
                    <a:pt x="227102" y="299114"/>
                  </a:cubicBezTo>
                  <a:cubicBezTo>
                    <a:pt x="203607" y="318481"/>
                    <a:pt x="184557" y="317846"/>
                    <a:pt x="160427" y="352454"/>
                  </a:cubicBezTo>
                  <a:cubicBezTo>
                    <a:pt x="136297" y="387062"/>
                    <a:pt x="106134" y="449609"/>
                    <a:pt x="82322" y="506759"/>
                  </a:cubicBezTo>
                  <a:cubicBezTo>
                    <a:pt x="58510" y="563909"/>
                    <a:pt x="30887" y="653762"/>
                    <a:pt x="17552" y="695354"/>
                  </a:cubicBezTo>
                  <a:cubicBezTo>
                    <a:pt x="4217" y="736946"/>
                    <a:pt x="-4355" y="755679"/>
                    <a:pt x="2312" y="756314"/>
                  </a:cubicBezTo>
                  <a:cubicBezTo>
                    <a:pt x="8979" y="756949"/>
                    <a:pt x="48667" y="669954"/>
                    <a:pt x="57557" y="699164"/>
                  </a:cubicBezTo>
                  <a:cubicBezTo>
                    <a:pt x="66447" y="728374"/>
                    <a:pt x="53747" y="879822"/>
                    <a:pt x="55652" y="931574"/>
                  </a:cubicBezTo>
                  <a:cubicBezTo>
                    <a:pt x="57557" y="983326"/>
                    <a:pt x="62002" y="1012854"/>
                    <a:pt x="68987" y="1009679"/>
                  </a:cubicBezTo>
                  <a:cubicBezTo>
                    <a:pt x="75972" y="1006504"/>
                    <a:pt x="85096" y="912207"/>
                    <a:pt x="97562" y="912524"/>
                  </a:cubicBezTo>
                  <a:cubicBezTo>
                    <a:pt x="110028" y="912841"/>
                    <a:pt x="130764" y="1015712"/>
                    <a:pt x="143782" y="1011584"/>
                  </a:cubicBezTo>
                  <a:cubicBezTo>
                    <a:pt x="156799" y="1007457"/>
                    <a:pt x="159838" y="934386"/>
                    <a:pt x="175667" y="887759"/>
                  </a:cubicBezTo>
                  <a:cubicBezTo>
                    <a:pt x="191496" y="841132"/>
                    <a:pt x="226693" y="728013"/>
                    <a:pt x="238758" y="731823"/>
                  </a:cubicBezTo>
                  <a:cubicBezTo>
                    <a:pt x="250823" y="735633"/>
                    <a:pt x="234299" y="921641"/>
                    <a:pt x="248057" y="910619"/>
                  </a:cubicBezTo>
                  <a:cubicBezTo>
                    <a:pt x="261815" y="899597"/>
                    <a:pt x="302551" y="722934"/>
                    <a:pt x="321306" y="665693"/>
                  </a:cubicBezTo>
                  <a:cubicBezTo>
                    <a:pt x="340061" y="608452"/>
                    <a:pt x="344076" y="593840"/>
                    <a:pt x="360586" y="567170"/>
                  </a:cubicBezTo>
                  <a:cubicBezTo>
                    <a:pt x="377096" y="540500"/>
                    <a:pt x="374224" y="649528"/>
                    <a:pt x="398732" y="699417"/>
                  </a:cubicBezTo>
                  <a:cubicBezTo>
                    <a:pt x="423240" y="749306"/>
                    <a:pt x="487111" y="869089"/>
                    <a:pt x="507635" y="866504"/>
                  </a:cubicBezTo>
                  <a:close/>
                </a:path>
              </a:pathLst>
            </a:custGeom>
            <a:solidFill>
              <a:schemeClr val="accent4">
                <a:lumMod val="50000"/>
              </a:schemeClr>
            </a:solidFill>
            <a:ln>
              <a:noFill/>
            </a:ln>
            <a:effectLst/>
            <a:sp3d prstMaterial="softEdge">
              <a:bevelT w="1714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22" name="Oval 121">
              <a:extLst>
                <a:ext uri="{FF2B5EF4-FFF2-40B4-BE49-F238E27FC236}">
                  <a16:creationId xmlns:a16="http://schemas.microsoft.com/office/drawing/2014/main" id="{688D6EDF-287A-49D9-8483-A33A856E7ED1}"/>
                </a:ext>
              </a:extLst>
            </p:cNvPr>
            <p:cNvSpPr/>
            <p:nvPr/>
          </p:nvSpPr>
          <p:spPr>
            <a:xfrm>
              <a:off x="5536155" y="2556320"/>
              <a:ext cx="152057" cy="166441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mc:AlternateContent xmlns:mc="http://schemas.openxmlformats.org/markup-compatibility/2006" xmlns:p14="http://schemas.microsoft.com/office/powerpoint/2010/main">
          <mc:Choice Requires="p14">
            <p:contentPart p14:bwMode="auto" r:id="rId11">
              <p14:nvContentPartPr>
                <p14:cNvPr id="123" name="Ink 122">
                  <a:extLst>
                    <a:ext uri="{FF2B5EF4-FFF2-40B4-BE49-F238E27FC236}">
                      <a16:creationId xmlns:a16="http://schemas.microsoft.com/office/drawing/2014/main" id="{96C06EB6-AAF1-4154-9938-61FC0C443C09}"/>
                    </a:ext>
                  </a:extLst>
                </p14:cNvPr>
                <p14:cNvContentPartPr/>
                <p14:nvPr/>
              </p14:nvContentPartPr>
              <p14:xfrm>
                <a:off x="5800799" y="2815191"/>
                <a:ext cx="28440" cy="42480"/>
              </p14:xfrm>
            </p:contentPart>
          </mc:Choice>
          <mc:Fallback xmlns="">
            <p:pic>
              <p:nvPicPr>
                <p:cNvPr id="123" name="Ink 122">
                  <a:extLst>
                    <a:ext uri="{FF2B5EF4-FFF2-40B4-BE49-F238E27FC236}">
                      <a16:creationId xmlns:a16="http://schemas.microsoft.com/office/drawing/2014/main" id="{96C06EB6-AAF1-4154-9938-61FC0C443C09}"/>
                    </a:ext>
                  </a:extLst>
                </p:cNvPr>
                <p:cNvPicPr/>
                <p:nvPr/>
              </p:nvPicPr>
              <p:blipFill>
                <a:blip r:embed="rId12"/>
                <a:stretch>
                  <a:fillRect/>
                </a:stretch>
              </p:blipFill>
              <p:spPr>
                <a:xfrm>
                  <a:off x="5787872" y="2802396"/>
                  <a:ext cx="53777" cy="67559"/>
                </a:xfrm>
                <a:prstGeom prst="rect">
                  <a:avLst/>
                </a:prstGeom>
              </p:spPr>
            </p:pic>
          </mc:Fallback>
        </mc:AlternateContent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8A1AE331-F1FA-4038-94AB-FCBD1A99069B}"/>
                </a:ext>
              </a:extLst>
            </p:cNvPr>
            <p:cNvSpPr/>
            <p:nvPr/>
          </p:nvSpPr>
          <p:spPr>
            <a:xfrm>
              <a:off x="6505457" y="2702496"/>
              <a:ext cx="112118" cy="164403"/>
            </a:xfrm>
            <a:custGeom>
              <a:avLst/>
              <a:gdLst>
                <a:gd name="connsiteX0" fmla="*/ 4594 w 97508"/>
                <a:gd name="connsiteY0" fmla="*/ 140638 h 174793"/>
                <a:gd name="connsiteX1" fmla="*/ 4594 w 97508"/>
                <a:gd name="connsiteY1" fmla="*/ 78907 h 174793"/>
                <a:gd name="connsiteX2" fmla="*/ 37389 w 97508"/>
                <a:gd name="connsiteY2" fmla="*/ 7529 h 174793"/>
                <a:gd name="connsiteX3" fmla="*/ 95263 w 97508"/>
                <a:gd name="connsiteY3" fmla="*/ 5600 h 174793"/>
                <a:gd name="connsiteX4" fmla="*/ 81759 w 97508"/>
                <a:gd name="connsiteY4" fmla="*/ 38395 h 174793"/>
                <a:gd name="connsiteX5" fmla="*/ 45106 w 97508"/>
                <a:gd name="connsiteY5" fmla="*/ 65403 h 174793"/>
                <a:gd name="connsiteX6" fmla="*/ 64397 w 97508"/>
                <a:gd name="connsiteY6" fmla="*/ 113631 h 174793"/>
                <a:gd name="connsiteX7" fmla="*/ 45106 w 97508"/>
                <a:gd name="connsiteY7" fmla="*/ 173433 h 174793"/>
                <a:gd name="connsiteX8" fmla="*/ 4594 w 97508"/>
                <a:gd name="connsiteY8" fmla="*/ 140638 h 174793"/>
                <a:gd name="connsiteX0" fmla="*/ 4721 w 97635"/>
                <a:gd name="connsiteY0" fmla="*/ 140638 h 169258"/>
                <a:gd name="connsiteX1" fmla="*/ 4721 w 97635"/>
                <a:gd name="connsiteY1" fmla="*/ 78907 h 169258"/>
                <a:gd name="connsiteX2" fmla="*/ 37516 w 97635"/>
                <a:gd name="connsiteY2" fmla="*/ 7529 h 169258"/>
                <a:gd name="connsiteX3" fmla="*/ 95390 w 97635"/>
                <a:gd name="connsiteY3" fmla="*/ 5600 h 169258"/>
                <a:gd name="connsiteX4" fmla="*/ 81886 w 97635"/>
                <a:gd name="connsiteY4" fmla="*/ 38395 h 169258"/>
                <a:gd name="connsiteX5" fmla="*/ 45233 w 97635"/>
                <a:gd name="connsiteY5" fmla="*/ 65403 h 169258"/>
                <a:gd name="connsiteX6" fmla="*/ 64524 w 97635"/>
                <a:gd name="connsiteY6" fmla="*/ 113631 h 169258"/>
                <a:gd name="connsiteX7" fmla="*/ 47163 w 97635"/>
                <a:gd name="connsiteY7" fmla="*/ 167646 h 169258"/>
                <a:gd name="connsiteX8" fmla="*/ 4721 w 97635"/>
                <a:gd name="connsiteY8" fmla="*/ 140638 h 169258"/>
                <a:gd name="connsiteX0" fmla="*/ 7132 w 100046"/>
                <a:gd name="connsiteY0" fmla="*/ 140638 h 169258"/>
                <a:gd name="connsiteX1" fmla="*/ 7132 w 100046"/>
                <a:gd name="connsiteY1" fmla="*/ 78907 h 169258"/>
                <a:gd name="connsiteX2" fmla="*/ 39927 w 100046"/>
                <a:gd name="connsiteY2" fmla="*/ 7529 h 169258"/>
                <a:gd name="connsiteX3" fmla="*/ 97801 w 100046"/>
                <a:gd name="connsiteY3" fmla="*/ 5600 h 169258"/>
                <a:gd name="connsiteX4" fmla="*/ 84297 w 100046"/>
                <a:gd name="connsiteY4" fmla="*/ 38395 h 169258"/>
                <a:gd name="connsiteX5" fmla="*/ 47644 w 100046"/>
                <a:gd name="connsiteY5" fmla="*/ 65403 h 169258"/>
                <a:gd name="connsiteX6" fmla="*/ 66935 w 100046"/>
                <a:gd name="connsiteY6" fmla="*/ 113631 h 169258"/>
                <a:gd name="connsiteX7" fmla="*/ 49574 w 100046"/>
                <a:gd name="connsiteY7" fmla="*/ 167646 h 169258"/>
                <a:gd name="connsiteX8" fmla="*/ 7132 w 100046"/>
                <a:gd name="connsiteY8" fmla="*/ 140638 h 169258"/>
                <a:gd name="connsiteX0" fmla="*/ 4170 w 112517"/>
                <a:gd name="connsiteY0" fmla="*/ 154142 h 170508"/>
                <a:gd name="connsiteX1" fmla="*/ 19603 w 112517"/>
                <a:gd name="connsiteY1" fmla="*/ 78907 h 170508"/>
                <a:gd name="connsiteX2" fmla="*/ 52398 w 112517"/>
                <a:gd name="connsiteY2" fmla="*/ 7529 h 170508"/>
                <a:gd name="connsiteX3" fmla="*/ 110272 w 112517"/>
                <a:gd name="connsiteY3" fmla="*/ 5600 h 170508"/>
                <a:gd name="connsiteX4" fmla="*/ 96768 w 112517"/>
                <a:gd name="connsiteY4" fmla="*/ 38395 h 170508"/>
                <a:gd name="connsiteX5" fmla="*/ 60115 w 112517"/>
                <a:gd name="connsiteY5" fmla="*/ 65403 h 170508"/>
                <a:gd name="connsiteX6" fmla="*/ 79406 w 112517"/>
                <a:gd name="connsiteY6" fmla="*/ 113631 h 170508"/>
                <a:gd name="connsiteX7" fmla="*/ 62045 w 112517"/>
                <a:gd name="connsiteY7" fmla="*/ 167646 h 170508"/>
                <a:gd name="connsiteX8" fmla="*/ 4170 w 112517"/>
                <a:gd name="connsiteY8" fmla="*/ 154142 h 170508"/>
                <a:gd name="connsiteX0" fmla="*/ 4954 w 107513"/>
                <a:gd name="connsiteY0" fmla="*/ 154142 h 170508"/>
                <a:gd name="connsiteX1" fmla="*/ 14599 w 107513"/>
                <a:gd name="connsiteY1" fmla="*/ 78907 h 170508"/>
                <a:gd name="connsiteX2" fmla="*/ 47394 w 107513"/>
                <a:gd name="connsiteY2" fmla="*/ 7529 h 170508"/>
                <a:gd name="connsiteX3" fmla="*/ 105268 w 107513"/>
                <a:gd name="connsiteY3" fmla="*/ 5600 h 170508"/>
                <a:gd name="connsiteX4" fmla="*/ 91764 w 107513"/>
                <a:gd name="connsiteY4" fmla="*/ 38395 h 170508"/>
                <a:gd name="connsiteX5" fmla="*/ 55111 w 107513"/>
                <a:gd name="connsiteY5" fmla="*/ 65403 h 170508"/>
                <a:gd name="connsiteX6" fmla="*/ 74402 w 107513"/>
                <a:gd name="connsiteY6" fmla="*/ 113631 h 170508"/>
                <a:gd name="connsiteX7" fmla="*/ 57041 w 107513"/>
                <a:gd name="connsiteY7" fmla="*/ 167646 h 170508"/>
                <a:gd name="connsiteX8" fmla="*/ 4954 w 107513"/>
                <a:gd name="connsiteY8" fmla="*/ 154142 h 170508"/>
                <a:gd name="connsiteX0" fmla="*/ 2473 w 105032"/>
                <a:gd name="connsiteY0" fmla="*/ 154142 h 170508"/>
                <a:gd name="connsiteX1" fmla="*/ 12118 w 105032"/>
                <a:gd name="connsiteY1" fmla="*/ 78907 h 170508"/>
                <a:gd name="connsiteX2" fmla="*/ 44913 w 105032"/>
                <a:gd name="connsiteY2" fmla="*/ 7529 h 170508"/>
                <a:gd name="connsiteX3" fmla="*/ 102787 w 105032"/>
                <a:gd name="connsiteY3" fmla="*/ 5600 h 170508"/>
                <a:gd name="connsiteX4" fmla="*/ 89283 w 105032"/>
                <a:gd name="connsiteY4" fmla="*/ 38395 h 170508"/>
                <a:gd name="connsiteX5" fmla="*/ 52630 w 105032"/>
                <a:gd name="connsiteY5" fmla="*/ 65403 h 170508"/>
                <a:gd name="connsiteX6" fmla="*/ 71921 w 105032"/>
                <a:gd name="connsiteY6" fmla="*/ 113631 h 170508"/>
                <a:gd name="connsiteX7" fmla="*/ 54560 w 105032"/>
                <a:gd name="connsiteY7" fmla="*/ 167646 h 170508"/>
                <a:gd name="connsiteX8" fmla="*/ 2473 w 105032"/>
                <a:gd name="connsiteY8" fmla="*/ 154142 h 170508"/>
                <a:gd name="connsiteX0" fmla="*/ 2473 w 103798"/>
                <a:gd name="connsiteY0" fmla="*/ 153515 h 169881"/>
                <a:gd name="connsiteX1" fmla="*/ 12118 w 103798"/>
                <a:gd name="connsiteY1" fmla="*/ 78280 h 169881"/>
                <a:gd name="connsiteX2" fmla="*/ 44913 w 103798"/>
                <a:gd name="connsiteY2" fmla="*/ 6902 h 169881"/>
                <a:gd name="connsiteX3" fmla="*/ 102787 w 103798"/>
                <a:gd name="connsiteY3" fmla="*/ 4973 h 169881"/>
                <a:gd name="connsiteX4" fmla="*/ 79637 w 103798"/>
                <a:gd name="connsiteY4" fmla="*/ 26194 h 169881"/>
                <a:gd name="connsiteX5" fmla="*/ 52630 w 103798"/>
                <a:gd name="connsiteY5" fmla="*/ 64776 h 169881"/>
                <a:gd name="connsiteX6" fmla="*/ 71921 w 103798"/>
                <a:gd name="connsiteY6" fmla="*/ 113004 h 169881"/>
                <a:gd name="connsiteX7" fmla="*/ 54560 w 103798"/>
                <a:gd name="connsiteY7" fmla="*/ 167019 h 169881"/>
                <a:gd name="connsiteX8" fmla="*/ 2473 w 103798"/>
                <a:gd name="connsiteY8" fmla="*/ 153515 h 169881"/>
                <a:gd name="connsiteX0" fmla="*/ 2473 w 113197"/>
                <a:gd name="connsiteY0" fmla="*/ 151975 h 168341"/>
                <a:gd name="connsiteX1" fmla="*/ 12118 w 113197"/>
                <a:gd name="connsiteY1" fmla="*/ 76740 h 168341"/>
                <a:gd name="connsiteX2" fmla="*/ 44913 w 113197"/>
                <a:gd name="connsiteY2" fmla="*/ 5362 h 168341"/>
                <a:gd name="connsiteX3" fmla="*/ 112432 w 113197"/>
                <a:gd name="connsiteY3" fmla="*/ 7291 h 168341"/>
                <a:gd name="connsiteX4" fmla="*/ 79637 w 113197"/>
                <a:gd name="connsiteY4" fmla="*/ 24654 h 168341"/>
                <a:gd name="connsiteX5" fmla="*/ 52630 w 113197"/>
                <a:gd name="connsiteY5" fmla="*/ 63236 h 168341"/>
                <a:gd name="connsiteX6" fmla="*/ 71921 w 113197"/>
                <a:gd name="connsiteY6" fmla="*/ 111464 h 168341"/>
                <a:gd name="connsiteX7" fmla="*/ 54560 w 113197"/>
                <a:gd name="connsiteY7" fmla="*/ 165479 h 168341"/>
                <a:gd name="connsiteX8" fmla="*/ 2473 w 113197"/>
                <a:gd name="connsiteY8" fmla="*/ 151975 h 168341"/>
                <a:gd name="connsiteX0" fmla="*/ 2473 w 112829"/>
                <a:gd name="connsiteY0" fmla="*/ 151975 h 168341"/>
                <a:gd name="connsiteX1" fmla="*/ 12118 w 112829"/>
                <a:gd name="connsiteY1" fmla="*/ 76740 h 168341"/>
                <a:gd name="connsiteX2" fmla="*/ 44913 w 112829"/>
                <a:gd name="connsiteY2" fmla="*/ 5362 h 168341"/>
                <a:gd name="connsiteX3" fmla="*/ 112432 w 112829"/>
                <a:gd name="connsiteY3" fmla="*/ 7291 h 168341"/>
                <a:gd name="connsiteX4" fmla="*/ 71921 w 112829"/>
                <a:gd name="connsiteY4" fmla="*/ 24654 h 168341"/>
                <a:gd name="connsiteX5" fmla="*/ 52630 w 112829"/>
                <a:gd name="connsiteY5" fmla="*/ 63236 h 168341"/>
                <a:gd name="connsiteX6" fmla="*/ 71921 w 112829"/>
                <a:gd name="connsiteY6" fmla="*/ 111464 h 168341"/>
                <a:gd name="connsiteX7" fmla="*/ 54560 w 112829"/>
                <a:gd name="connsiteY7" fmla="*/ 165479 h 168341"/>
                <a:gd name="connsiteX8" fmla="*/ 2473 w 112829"/>
                <a:gd name="connsiteY8" fmla="*/ 151975 h 168341"/>
                <a:gd name="connsiteX0" fmla="*/ 2473 w 113177"/>
                <a:gd name="connsiteY0" fmla="*/ 157013 h 173379"/>
                <a:gd name="connsiteX1" fmla="*/ 12118 w 113177"/>
                <a:gd name="connsiteY1" fmla="*/ 81778 h 173379"/>
                <a:gd name="connsiteX2" fmla="*/ 44913 w 113177"/>
                <a:gd name="connsiteY2" fmla="*/ 10400 h 173379"/>
                <a:gd name="connsiteX3" fmla="*/ 112432 w 113177"/>
                <a:gd name="connsiteY3" fmla="*/ 12329 h 173379"/>
                <a:gd name="connsiteX4" fmla="*/ 71921 w 113177"/>
                <a:gd name="connsiteY4" fmla="*/ 29692 h 173379"/>
                <a:gd name="connsiteX5" fmla="*/ 52630 w 113177"/>
                <a:gd name="connsiteY5" fmla="*/ 68274 h 173379"/>
                <a:gd name="connsiteX6" fmla="*/ 71921 w 113177"/>
                <a:gd name="connsiteY6" fmla="*/ 116502 h 173379"/>
                <a:gd name="connsiteX7" fmla="*/ 54560 w 113177"/>
                <a:gd name="connsiteY7" fmla="*/ 170517 h 173379"/>
                <a:gd name="connsiteX8" fmla="*/ 2473 w 113177"/>
                <a:gd name="connsiteY8" fmla="*/ 157013 h 173379"/>
                <a:gd name="connsiteX0" fmla="*/ 1414 w 112118"/>
                <a:gd name="connsiteY0" fmla="*/ 157013 h 164403"/>
                <a:gd name="connsiteX1" fmla="*/ 11059 w 112118"/>
                <a:gd name="connsiteY1" fmla="*/ 81778 h 164403"/>
                <a:gd name="connsiteX2" fmla="*/ 43854 w 112118"/>
                <a:gd name="connsiteY2" fmla="*/ 10400 h 164403"/>
                <a:gd name="connsiteX3" fmla="*/ 111373 w 112118"/>
                <a:gd name="connsiteY3" fmla="*/ 12329 h 164403"/>
                <a:gd name="connsiteX4" fmla="*/ 70862 w 112118"/>
                <a:gd name="connsiteY4" fmla="*/ 29692 h 164403"/>
                <a:gd name="connsiteX5" fmla="*/ 51571 w 112118"/>
                <a:gd name="connsiteY5" fmla="*/ 68274 h 164403"/>
                <a:gd name="connsiteX6" fmla="*/ 70862 w 112118"/>
                <a:gd name="connsiteY6" fmla="*/ 116502 h 164403"/>
                <a:gd name="connsiteX7" fmla="*/ 38068 w 112118"/>
                <a:gd name="connsiteY7" fmla="*/ 157014 h 164403"/>
                <a:gd name="connsiteX8" fmla="*/ 1414 w 112118"/>
                <a:gd name="connsiteY8" fmla="*/ 157013 h 164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2118" h="164403">
                  <a:moveTo>
                    <a:pt x="1414" y="157013"/>
                  </a:moveTo>
                  <a:cubicBezTo>
                    <a:pt x="-3087" y="144474"/>
                    <a:pt x="3986" y="106213"/>
                    <a:pt x="11059" y="81778"/>
                  </a:cubicBezTo>
                  <a:cubicBezTo>
                    <a:pt x="18132" y="57343"/>
                    <a:pt x="27135" y="21975"/>
                    <a:pt x="43854" y="10400"/>
                  </a:cubicBezTo>
                  <a:cubicBezTo>
                    <a:pt x="60573" y="-1175"/>
                    <a:pt x="104943" y="-6319"/>
                    <a:pt x="111373" y="12329"/>
                  </a:cubicBezTo>
                  <a:cubicBezTo>
                    <a:pt x="117803" y="30977"/>
                    <a:pt x="80829" y="20368"/>
                    <a:pt x="70862" y="29692"/>
                  </a:cubicBezTo>
                  <a:cubicBezTo>
                    <a:pt x="60895" y="39016"/>
                    <a:pt x="51571" y="53806"/>
                    <a:pt x="51571" y="68274"/>
                  </a:cubicBezTo>
                  <a:cubicBezTo>
                    <a:pt x="51571" y="82742"/>
                    <a:pt x="70862" y="98497"/>
                    <a:pt x="70862" y="116502"/>
                  </a:cubicBezTo>
                  <a:cubicBezTo>
                    <a:pt x="70862" y="134507"/>
                    <a:pt x="49643" y="150262"/>
                    <a:pt x="38068" y="157014"/>
                  </a:cubicBezTo>
                  <a:cubicBezTo>
                    <a:pt x="26493" y="163766"/>
                    <a:pt x="5915" y="169552"/>
                    <a:pt x="1414" y="157013"/>
                  </a:cubicBezTo>
                  <a:close/>
                </a:path>
              </a:pathLst>
            </a:custGeom>
            <a:solidFill>
              <a:srgbClr val="FACB9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87436CD9-B5AE-4885-AA98-937D1030DE06}"/>
                </a:ext>
              </a:extLst>
            </p:cNvPr>
            <p:cNvSpPr/>
            <p:nvPr/>
          </p:nvSpPr>
          <p:spPr>
            <a:xfrm>
              <a:off x="5691343" y="2958546"/>
              <a:ext cx="295361" cy="32281"/>
            </a:xfrm>
            <a:custGeom>
              <a:avLst/>
              <a:gdLst>
                <a:gd name="connsiteX0" fmla="*/ 3794 w 295361"/>
                <a:gd name="connsiteY0" fmla="*/ 31237 h 32281"/>
                <a:gd name="connsiteX1" fmla="*/ 284755 w 295361"/>
                <a:gd name="connsiteY1" fmla="*/ 23574 h 32281"/>
                <a:gd name="connsiteX2" fmla="*/ 226009 w 295361"/>
                <a:gd name="connsiteY2" fmla="*/ 8249 h 32281"/>
                <a:gd name="connsiteX3" fmla="*/ 128950 w 295361"/>
                <a:gd name="connsiteY3" fmla="*/ 586 h 32281"/>
                <a:gd name="connsiteX4" fmla="*/ 3794 w 295361"/>
                <a:gd name="connsiteY4" fmla="*/ 31237 h 32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5361" h="32281">
                  <a:moveTo>
                    <a:pt x="3794" y="31237"/>
                  </a:moveTo>
                  <a:cubicBezTo>
                    <a:pt x="29761" y="35068"/>
                    <a:pt x="247719" y="27405"/>
                    <a:pt x="284755" y="23574"/>
                  </a:cubicBezTo>
                  <a:cubicBezTo>
                    <a:pt x="321791" y="19743"/>
                    <a:pt x="251976" y="12080"/>
                    <a:pt x="226009" y="8249"/>
                  </a:cubicBezTo>
                  <a:cubicBezTo>
                    <a:pt x="200042" y="4418"/>
                    <a:pt x="165560" y="-1968"/>
                    <a:pt x="128950" y="586"/>
                  </a:cubicBezTo>
                  <a:cubicBezTo>
                    <a:pt x="92340" y="3140"/>
                    <a:pt x="-22173" y="27406"/>
                    <a:pt x="3794" y="31237"/>
                  </a:cubicBez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</p:grpSp>
      <p:grpSp>
        <p:nvGrpSpPr>
          <p:cNvPr id="126" name="Group 125">
            <a:extLst>
              <a:ext uri="{FF2B5EF4-FFF2-40B4-BE49-F238E27FC236}">
                <a16:creationId xmlns:a16="http://schemas.microsoft.com/office/drawing/2014/main" id="{E89A1D74-2363-4B07-85A5-609472BC1796}"/>
              </a:ext>
            </a:extLst>
          </p:cNvPr>
          <p:cNvGrpSpPr/>
          <p:nvPr/>
        </p:nvGrpSpPr>
        <p:grpSpPr>
          <a:xfrm flipH="1">
            <a:off x="1724801" y="3583249"/>
            <a:ext cx="2376515" cy="3448964"/>
            <a:chOff x="4865280" y="1734987"/>
            <a:chExt cx="2422016" cy="3514999"/>
          </a:xfrm>
          <a:scene3d>
            <a:camera prst="isometricOffAxis1Right"/>
            <a:lightRig rig="threePt" dir="t"/>
          </a:scene3d>
        </p:grpSpPr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2D7F8580-7F58-40C6-B883-4D3CBE0688F7}"/>
                </a:ext>
              </a:extLst>
            </p:cNvPr>
            <p:cNvSpPr/>
            <p:nvPr/>
          </p:nvSpPr>
          <p:spPr>
            <a:xfrm>
              <a:off x="5904330" y="2974546"/>
              <a:ext cx="191670" cy="282309"/>
            </a:xfrm>
            <a:custGeom>
              <a:avLst/>
              <a:gdLst>
                <a:gd name="connsiteX0" fmla="*/ 4310 w 182122"/>
                <a:gd name="connsiteY0" fmla="*/ 193373 h 276739"/>
                <a:gd name="connsiteX1" fmla="*/ 2173 w 182122"/>
                <a:gd name="connsiteY1" fmla="*/ 80141 h 276739"/>
                <a:gd name="connsiteX2" fmla="*/ 27810 w 182122"/>
                <a:gd name="connsiteY2" fmla="*/ 9639 h 276739"/>
                <a:gd name="connsiteX3" fmla="*/ 102586 w 182122"/>
                <a:gd name="connsiteY3" fmla="*/ 1093 h 276739"/>
                <a:gd name="connsiteX4" fmla="*/ 151724 w 182122"/>
                <a:gd name="connsiteY4" fmla="*/ 13911 h 276739"/>
                <a:gd name="connsiteX5" fmla="*/ 173089 w 182122"/>
                <a:gd name="connsiteY5" fmla="*/ 122870 h 276739"/>
                <a:gd name="connsiteX6" fmla="*/ 177362 w 182122"/>
                <a:gd name="connsiteY6" fmla="*/ 204055 h 276739"/>
                <a:gd name="connsiteX7" fmla="*/ 106859 w 182122"/>
                <a:gd name="connsiteY7" fmla="*/ 268149 h 276739"/>
                <a:gd name="connsiteX8" fmla="*/ 27810 w 182122"/>
                <a:gd name="connsiteY8" fmla="*/ 272422 h 276739"/>
                <a:gd name="connsiteX9" fmla="*/ 4310 w 182122"/>
                <a:gd name="connsiteY9" fmla="*/ 193373 h 276739"/>
                <a:gd name="connsiteX0" fmla="*/ 4310 w 182122"/>
                <a:gd name="connsiteY0" fmla="*/ 194146 h 277512"/>
                <a:gd name="connsiteX1" fmla="*/ 2173 w 182122"/>
                <a:gd name="connsiteY1" fmla="*/ 80914 h 277512"/>
                <a:gd name="connsiteX2" fmla="*/ 27810 w 182122"/>
                <a:gd name="connsiteY2" fmla="*/ 10412 h 277512"/>
                <a:gd name="connsiteX3" fmla="*/ 102586 w 182122"/>
                <a:gd name="connsiteY3" fmla="*/ 1866 h 277512"/>
                <a:gd name="connsiteX4" fmla="*/ 151724 w 182122"/>
                <a:gd name="connsiteY4" fmla="*/ 25366 h 277512"/>
                <a:gd name="connsiteX5" fmla="*/ 173089 w 182122"/>
                <a:gd name="connsiteY5" fmla="*/ 123643 h 277512"/>
                <a:gd name="connsiteX6" fmla="*/ 177362 w 182122"/>
                <a:gd name="connsiteY6" fmla="*/ 204828 h 277512"/>
                <a:gd name="connsiteX7" fmla="*/ 106859 w 182122"/>
                <a:gd name="connsiteY7" fmla="*/ 268922 h 277512"/>
                <a:gd name="connsiteX8" fmla="*/ 27810 w 182122"/>
                <a:gd name="connsiteY8" fmla="*/ 273195 h 277512"/>
                <a:gd name="connsiteX9" fmla="*/ 4310 w 182122"/>
                <a:gd name="connsiteY9" fmla="*/ 194146 h 277512"/>
                <a:gd name="connsiteX0" fmla="*/ 4310 w 182122"/>
                <a:gd name="connsiteY0" fmla="*/ 197554 h 280920"/>
                <a:gd name="connsiteX1" fmla="*/ 2173 w 182122"/>
                <a:gd name="connsiteY1" fmla="*/ 84322 h 280920"/>
                <a:gd name="connsiteX2" fmla="*/ 27810 w 182122"/>
                <a:gd name="connsiteY2" fmla="*/ 13820 h 280920"/>
                <a:gd name="connsiteX3" fmla="*/ 91904 w 182122"/>
                <a:gd name="connsiteY3" fmla="*/ 1001 h 280920"/>
                <a:gd name="connsiteX4" fmla="*/ 151724 w 182122"/>
                <a:gd name="connsiteY4" fmla="*/ 28774 h 280920"/>
                <a:gd name="connsiteX5" fmla="*/ 173089 w 182122"/>
                <a:gd name="connsiteY5" fmla="*/ 127051 h 280920"/>
                <a:gd name="connsiteX6" fmla="*/ 177362 w 182122"/>
                <a:gd name="connsiteY6" fmla="*/ 208236 h 280920"/>
                <a:gd name="connsiteX7" fmla="*/ 106859 w 182122"/>
                <a:gd name="connsiteY7" fmla="*/ 272330 h 280920"/>
                <a:gd name="connsiteX8" fmla="*/ 27810 w 182122"/>
                <a:gd name="connsiteY8" fmla="*/ 276603 h 280920"/>
                <a:gd name="connsiteX9" fmla="*/ 4310 w 182122"/>
                <a:gd name="connsiteY9" fmla="*/ 197554 h 280920"/>
                <a:gd name="connsiteX0" fmla="*/ 3750 w 181562"/>
                <a:gd name="connsiteY0" fmla="*/ 197554 h 279818"/>
                <a:gd name="connsiteX1" fmla="*/ 1613 w 181562"/>
                <a:gd name="connsiteY1" fmla="*/ 84322 h 279818"/>
                <a:gd name="connsiteX2" fmla="*/ 27250 w 181562"/>
                <a:gd name="connsiteY2" fmla="*/ 13820 h 279818"/>
                <a:gd name="connsiteX3" fmla="*/ 91344 w 181562"/>
                <a:gd name="connsiteY3" fmla="*/ 1001 h 279818"/>
                <a:gd name="connsiteX4" fmla="*/ 151164 w 181562"/>
                <a:gd name="connsiteY4" fmla="*/ 28774 h 279818"/>
                <a:gd name="connsiteX5" fmla="*/ 172529 w 181562"/>
                <a:gd name="connsiteY5" fmla="*/ 127051 h 279818"/>
                <a:gd name="connsiteX6" fmla="*/ 176802 w 181562"/>
                <a:gd name="connsiteY6" fmla="*/ 208236 h 279818"/>
                <a:gd name="connsiteX7" fmla="*/ 106299 w 181562"/>
                <a:gd name="connsiteY7" fmla="*/ 272330 h 279818"/>
                <a:gd name="connsiteX8" fmla="*/ 10158 w 181562"/>
                <a:gd name="connsiteY8" fmla="*/ 274467 h 279818"/>
                <a:gd name="connsiteX9" fmla="*/ 3750 w 181562"/>
                <a:gd name="connsiteY9" fmla="*/ 197554 h 279818"/>
                <a:gd name="connsiteX0" fmla="*/ 3750 w 181562"/>
                <a:gd name="connsiteY0" fmla="*/ 197554 h 279818"/>
                <a:gd name="connsiteX1" fmla="*/ 1613 w 181562"/>
                <a:gd name="connsiteY1" fmla="*/ 84322 h 279818"/>
                <a:gd name="connsiteX2" fmla="*/ 27250 w 181562"/>
                <a:gd name="connsiteY2" fmla="*/ 13820 h 279818"/>
                <a:gd name="connsiteX3" fmla="*/ 91344 w 181562"/>
                <a:gd name="connsiteY3" fmla="*/ 1001 h 279818"/>
                <a:gd name="connsiteX4" fmla="*/ 151164 w 181562"/>
                <a:gd name="connsiteY4" fmla="*/ 28774 h 279818"/>
                <a:gd name="connsiteX5" fmla="*/ 172529 w 181562"/>
                <a:gd name="connsiteY5" fmla="*/ 127051 h 279818"/>
                <a:gd name="connsiteX6" fmla="*/ 176802 w 181562"/>
                <a:gd name="connsiteY6" fmla="*/ 208236 h 279818"/>
                <a:gd name="connsiteX7" fmla="*/ 106299 w 181562"/>
                <a:gd name="connsiteY7" fmla="*/ 272330 h 279818"/>
                <a:gd name="connsiteX8" fmla="*/ 10158 w 181562"/>
                <a:gd name="connsiteY8" fmla="*/ 274467 h 279818"/>
                <a:gd name="connsiteX9" fmla="*/ 3750 w 181562"/>
                <a:gd name="connsiteY9" fmla="*/ 197554 h 279818"/>
                <a:gd name="connsiteX0" fmla="*/ 395 w 186753"/>
                <a:gd name="connsiteY0" fmla="*/ 199691 h 282309"/>
                <a:gd name="connsiteX1" fmla="*/ 6804 w 186753"/>
                <a:gd name="connsiteY1" fmla="*/ 84322 h 282309"/>
                <a:gd name="connsiteX2" fmla="*/ 32441 w 186753"/>
                <a:gd name="connsiteY2" fmla="*/ 13820 h 282309"/>
                <a:gd name="connsiteX3" fmla="*/ 96535 w 186753"/>
                <a:gd name="connsiteY3" fmla="*/ 1001 h 282309"/>
                <a:gd name="connsiteX4" fmla="*/ 156355 w 186753"/>
                <a:gd name="connsiteY4" fmla="*/ 28774 h 282309"/>
                <a:gd name="connsiteX5" fmla="*/ 177720 w 186753"/>
                <a:gd name="connsiteY5" fmla="*/ 127051 h 282309"/>
                <a:gd name="connsiteX6" fmla="*/ 181993 w 186753"/>
                <a:gd name="connsiteY6" fmla="*/ 208236 h 282309"/>
                <a:gd name="connsiteX7" fmla="*/ 111490 w 186753"/>
                <a:gd name="connsiteY7" fmla="*/ 272330 h 282309"/>
                <a:gd name="connsiteX8" fmla="*/ 15349 w 186753"/>
                <a:gd name="connsiteY8" fmla="*/ 274467 h 282309"/>
                <a:gd name="connsiteX9" fmla="*/ 395 w 186753"/>
                <a:gd name="connsiteY9" fmla="*/ 199691 h 282309"/>
                <a:gd name="connsiteX0" fmla="*/ 5312 w 191670"/>
                <a:gd name="connsiteY0" fmla="*/ 199691 h 282309"/>
                <a:gd name="connsiteX1" fmla="*/ 11721 w 191670"/>
                <a:gd name="connsiteY1" fmla="*/ 84322 h 282309"/>
                <a:gd name="connsiteX2" fmla="*/ 37358 w 191670"/>
                <a:gd name="connsiteY2" fmla="*/ 13820 h 282309"/>
                <a:gd name="connsiteX3" fmla="*/ 101452 w 191670"/>
                <a:gd name="connsiteY3" fmla="*/ 1001 h 282309"/>
                <a:gd name="connsiteX4" fmla="*/ 161272 w 191670"/>
                <a:gd name="connsiteY4" fmla="*/ 28774 h 282309"/>
                <a:gd name="connsiteX5" fmla="*/ 182637 w 191670"/>
                <a:gd name="connsiteY5" fmla="*/ 127051 h 282309"/>
                <a:gd name="connsiteX6" fmla="*/ 186910 w 191670"/>
                <a:gd name="connsiteY6" fmla="*/ 208236 h 282309"/>
                <a:gd name="connsiteX7" fmla="*/ 116407 w 191670"/>
                <a:gd name="connsiteY7" fmla="*/ 272330 h 282309"/>
                <a:gd name="connsiteX8" fmla="*/ 20266 w 191670"/>
                <a:gd name="connsiteY8" fmla="*/ 274467 h 282309"/>
                <a:gd name="connsiteX9" fmla="*/ 5312 w 191670"/>
                <a:gd name="connsiteY9" fmla="*/ 199691 h 282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1670" h="282309">
                  <a:moveTo>
                    <a:pt x="5312" y="199691"/>
                  </a:moveTo>
                  <a:cubicBezTo>
                    <a:pt x="16707" y="161591"/>
                    <a:pt x="6380" y="115301"/>
                    <a:pt x="11721" y="84322"/>
                  </a:cubicBezTo>
                  <a:cubicBezTo>
                    <a:pt x="17062" y="53344"/>
                    <a:pt x="22403" y="27707"/>
                    <a:pt x="37358" y="13820"/>
                  </a:cubicBezTo>
                  <a:cubicBezTo>
                    <a:pt x="52313" y="-67"/>
                    <a:pt x="80800" y="-1491"/>
                    <a:pt x="101452" y="1001"/>
                  </a:cubicBezTo>
                  <a:cubicBezTo>
                    <a:pt x="122104" y="3493"/>
                    <a:pt x="147741" y="7766"/>
                    <a:pt x="161272" y="28774"/>
                  </a:cubicBezTo>
                  <a:cubicBezTo>
                    <a:pt x="174803" y="49782"/>
                    <a:pt x="178364" y="97141"/>
                    <a:pt x="182637" y="127051"/>
                  </a:cubicBezTo>
                  <a:cubicBezTo>
                    <a:pt x="186910" y="156961"/>
                    <a:pt x="197948" y="184023"/>
                    <a:pt x="186910" y="208236"/>
                  </a:cubicBezTo>
                  <a:cubicBezTo>
                    <a:pt x="175872" y="232449"/>
                    <a:pt x="141332" y="260936"/>
                    <a:pt x="116407" y="272330"/>
                  </a:cubicBezTo>
                  <a:cubicBezTo>
                    <a:pt x="91482" y="283724"/>
                    <a:pt x="38782" y="286573"/>
                    <a:pt x="20266" y="274467"/>
                  </a:cubicBezTo>
                  <a:cubicBezTo>
                    <a:pt x="1750" y="262361"/>
                    <a:pt x="-6083" y="237791"/>
                    <a:pt x="5312" y="199691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B46F7D61-FA8B-4198-8630-534279A057CB}"/>
                </a:ext>
              </a:extLst>
            </p:cNvPr>
            <p:cNvSpPr/>
            <p:nvPr/>
          </p:nvSpPr>
          <p:spPr>
            <a:xfrm rot="193909">
              <a:off x="6138594" y="4737242"/>
              <a:ext cx="145269" cy="446633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  <a:gd name="connsiteX0" fmla="*/ 6496 w 140748"/>
                <a:gd name="connsiteY0" fmla="*/ 42636 h 364378"/>
                <a:gd name="connsiteX1" fmla="*/ 8067 w 140748"/>
                <a:gd name="connsiteY1" fmla="*/ 310013 h 364378"/>
                <a:gd name="connsiteX2" fmla="*/ 70905 w 140748"/>
                <a:gd name="connsiteY2" fmla="*/ 364185 h 364378"/>
                <a:gd name="connsiteX3" fmla="*/ 129409 w 140748"/>
                <a:gd name="connsiteY3" fmla="*/ 303514 h 364378"/>
                <a:gd name="connsiteX4" fmla="*/ 131576 w 140748"/>
                <a:gd name="connsiteY4" fmla="*/ 60829 h 364378"/>
                <a:gd name="connsiteX5" fmla="*/ 60071 w 140748"/>
                <a:gd name="connsiteY5" fmla="*/ 2324 h 364378"/>
                <a:gd name="connsiteX6" fmla="*/ 6496 w 140748"/>
                <a:gd name="connsiteY6" fmla="*/ 42636 h 364378"/>
                <a:gd name="connsiteX0" fmla="*/ 6496 w 136138"/>
                <a:gd name="connsiteY0" fmla="*/ 45571 h 367313"/>
                <a:gd name="connsiteX1" fmla="*/ 8067 w 136138"/>
                <a:gd name="connsiteY1" fmla="*/ 312948 h 367313"/>
                <a:gd name="connsiteX2" fmla="*/ 70905 w 136138"/>
                <a:gd name="connsiteY2" fmla="*/ 367120 h 367313"/>
                <a:gd name="connsiteX3" fmla="*/ 129409 w 136138"/>
                <a:gd name="connsiteY3" fmla="*/ 306449 h 367313"/>
                <a:gd name="connsiteX4" fmla="*/ 123956 w 136138"/>
                <a:gd name="connsiteY4" fmla="*/ 37094 h 367313"/>
                <a:gd name="connsiteX5" fmla="*/ 60071 w 136138"/>
                <a:gd name="connsiteY5" fmla="*/ 5259 h 367313"/>
                <a:gd name="connsiteX6" fmla="*/ 6496 w 136138"/>
                <a:gd name="connsiteY6" fmla="*/ 45571 h 367313"/>
                <a:gd name="connsiteX0" fmla="*/ 6991 w 136633"/>
                <a:gd name="connsiteY0" fmla="*/ 56469 h 378211"/>
                <a:gd name="connsiteX1" fmla="*/ 8562 w 136633"/>
                <a:gd name="connsiteY1" fmla="*/ 323846 h 378211"/>
                <a:gd name="connsiteX2" fmla="*/ 71400 w 136633"/>
                <a:gd name="connsiteY2" fmla="*/ 378018 h 378211"/>
                <a:gd name="connsiteX3" fmla="*/ 129904 w 136633"/>
                <a:gd name="connsiteY3" fmla="*/ 317347 h 378211"/>
                <a:gd name="connsiteX4" fmla="*/ 124451 w 136633"/>
                <a:gd name="connsiteY4" fmla="*/ 47992 h 378211"/>
                <a:gd name="connsiteX5" fmla="*/ 68186 w 136633"/>
                <a:gd name="connsiteY5" fmla="*/ 917 h 378211"/>
                <a:gd name="connsiteX6" fmla="*/ 6991 w 136633"/>
                <a:gd name="connsiteY6" fmla="*/ 56469 h 378211"/>
                <a:gd name="connsiteX0" fmla="*/ 3871 w 133513"/>
                <a:gd name="connsiteY0" fmla="*/ 56469 h 378103"/>
                <a:gd name="connsiteX1" fmla="*/ 13062 w 133513"/>
                <a:gd name="connsiteY1" fmla="*/ 321941 h 378103"/>
                <a:gd name="connsiteX2" fmla="*/ 68280 w 133513"/>
                <a:gd name="connsiteY2" fmla="*/ 378018 h 378103"/>
                <a:gd name="connsiteX3" fmla="*/ 126784 w 133513"/>
                <a:gd name="connsiteY3" fmla="*/ 317347 h 378103"/>
                <a:gd name="connsiteX4" fmla="*/ 121331 w 133513"/>
                <a:gd name="connsiteY4" fmla="*/ 47992 h 378103"/>
                <a:gd name="connsiteX5" fmla="*/ 65066 w 133513"/>
                <a:gd name="connsiteY5" fmla="*/ 917 h 378103"/>
                <a:gd name="connsiteX6" fmla="*/ 3871 w 133513"/>
                <a:gd name="connsiteY6" fmla="*/ 56469 h 378103"/>
                <a:gd name="connsiteX0" fmla="*/ 3871 w 130834"/>
                <a:gd name="connsiteY0" fmla="*/ 56469 h 378482"/>
                <a:gd name="connsiteX1" fmla="*/ 13062 w 130834"/>
                <a:gd name="connsiteY1" fmla="*/ 321941 h 378482"/>
                <a:gd name="connsiteX2" fmla="*/ 68280 w 130834"/>
                <a:gd name="connsiteY2" fmla="*/ 378018 h 378482"/>
                <a:gd name="connsiteX3" fmla="*/ 121069 w 130834"/>
                <a:gd name="connsiteY3" fmla="*/ 307822 h 378482"/>
                <a:gd name="connsiteX4" fmla="*/ 121331 w 130834"/>
                <a:gd name="connsiteY4" fmla="*/ 47992 h 378482"/>
                <a:gd name="connsiteX5" fmla="*/ 65066 w 130834"/>
                <a:gd name="connsiteY5" fmla="*/ 917 h 378482"/>
                <a:gd name="connsiteX6" fmla="*/ 3871 w 130834"/>
                <a:gd name="connsiteY6" fmla="*/ 56469 h 378482"/>
                <a:gd name="connsiteX0" fmla="*/ 3747 w 130911"/>
                <a:gd name="connsiteY0" fmla="*/ 56469 h 374836"/>
                <a:gd name="connsiteX1" fmla="*/ 12938 w 130911"/>
                <a:gd name="connsiteY1" fmla="*/ 321941 h 374836"/>
                <a:gd name="connsiteX2" fmla="*/ 64346 w 130911"/>
                <a:gd name="connsiteY2" fmla="*/ 374208 h 374836"/>
                <a:gd name="connsiteX3" fmla="*/ 120945 w 130911"/>
                <a:gd name="connsiteY3" fmla="*/ 307822 h 374836"/>
                <a:gd name="connsiteX4" fmla="*/ 121207 w 130911"/>
                <a:gd name="connsiteY4" fmla="*/ 47992 h 374836"/>
                <a:gd name="connsiteX5" fmla="*/ 64942 w 130911"/>
                <a:gd name="connsiteY5" fmla="*/ 917 h 374836"/>
                <a:gd name="connsiteX6" fmla="*/ 3747 w 130911"/>
                <a:gd name="connsiteY6" fmla="*/ 56469 h 374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0911" h="374836">
                  <a:moveTo>
                    <a:pt x="3747" y="56469"/>
                  </a:moveTo>
                  <a:cubicBezTo>
                    <a:pt x="-4920" y="109973"/>
                    <a:pt x="2838" y="268985"/>
                    <a:pt x="12938" y="321941"/>
                  </a:cubicBezTo>
                  <a:cubicBezTo>
                    <a:pt x="23038" y="374897"/>
                    <a:pt x="46345" y="376561"/>
                    <a:pt x="64346" y="374208"/>
                  </a:cubicBezTo>
                  <a:cubicBezTo>
                    <a:pt x="82347" y="371855"/>
                    <a:pt x="111468" y="362191"/>
                    <a:pt x="120945" y="307822"/>
                  </a:cubicBezTo>
                  <a:cubicBezTo>
                    <a:pt x="130422" y="253453"/>
                    <a:pt x="137458" y="102524"/>
                    <a:pt x="121207" y="47992"/>
                  </a:cubicBezTo>
                  <a:cubicBezTo>
                    <a:pt x="104956" y="-6540"/>
                    <a:pt x="84519" y="-496"/>
                    <a:pt x="64942" y="917"/>
                  </a:cubicBezTo>
                  <a:cubicBezTo>
                    <a:pt x="45365" y="2330"/>
                    <a:pt x="12414" y="2965"/>
                    <a:pt x="3747" y="56469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5FEE06E1-2B91-449B-A1C0-5A70F86662D8}"/>
                </a:ext>
              </a:extLst>
            </p:cNvPr>
            <p:cNvSpPr/>
            <p:nvPr/>
          </p:nvSpPr>
          <p:spPr>
            <a:xfrm>
              <a:off x="6111232" y="4381691"/>
              <a:ext cx="186924" cy="432800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111" h="362079">
                  <a:moveTo>
                    <a:pt x="3429" y="49900"/>
                  </a:moveTo>
                  <a:cubicBezTo>
                    <a:pt x="-5238" y="101182"/>
                    <a:pt x="3790" y="255748"/>
                    <a:pt x="16430" y="307752"/>
                  </a:cubicBezTo>
                  <a:cubicBezTo>
                    <a:pt x="29070" y="359756"/>
                    <a:pt x="59044" y="363007"/>
                    <a:pt x="79268" y="361924"/>
                  </a:cubicBezTo>
                  <a:cubicBezTo>
                    <a:pt x="99492" y="360841"/>
                    <a:pt x="127660" y="351812"/>
                    <a:pt x="137772" y="301253"/>
                  </a:cubicBezTo>
                  <a:cubicBezTo>
                    <a:pt x="147884" y="250694"/>
                    <a:pt x="156190" y="113100"/>
                    <a:pt x="139939" y="58568"/>
                  </a:cubicBezTo>
                  <a:cubicBezTo>
                    <a:pt x="123688" y="4036"/>
                    <a:pt x="86852" y="-658"/>
                    <a:pt x="68434" y="63"/>
                  </a:cubicBezTo>
                  <a:cubicBezTo>
                    <a:pt x="50016" y="784"/>
                    <a:pt x="12096" y="-1382"/>
                    <a:pt x="3429" y="49900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39954E38-4898-461F-AA3E-5D7AA2125555}"/>
                </a:ext>
              </a:extLst>
            </p:cNvPr>
            <p:cNvSpPr/>
            <p:nvPr/>
          </p:nvSpPr>
          <p:spPr>
            <a:xfrm flipH="1">
              <a:off x="6130093" y="5137711"/>
              <a:ext cx="294228" cy="112275"/>
            </a:xfrm>
            <a:custGeom>
              <a:avLst/>
              <a:gdLst>
                <a:gd name="connsiteX0" fmla="*/ 221209 w 244329"/>
                <a:gd name="connsiteY0" fmla="*/ 9633 h 114404"/>
                <a:gd name="connsiteX1" fmla="*/ 237008 w 244329"/>
                <a:gd name="connsiteY1" fmla="*/ 88631 h 114404"/>
                <a:gd name="connsiteX2" fmla="*/ 126411 w 244329"/>
                <a:gd name="connsiteY2" fmla="*/ 102456 h 114404"/>
                <a:gd name="connsiteX3" fmla="*/ 15 w 244329"/>
                <a:gd name="connsiteY3" fmla="*/ 108380 h 114404"/>
                <a:gd name="connsiteX4" fmla="*/ 118511 w 244329"/>
                <a:gd name="connsiteY4" fmla="*/ 11608 h 114404"/>
                <a:gd name="connsiteX5" fmla="*/ 221209 w 244329"/>
                <a:gd name="connsiteY5" fmla="*/ 9633 h 114404"/>
                <a:gd name="connsiteX0" fmla="*/ 223184 w 246304"/>
                <a:gd name="connsiteY0" fmla="*/ 8926 h 102196"/>
                <a:gd name="connsiteX1" fmla="*/ 238983 w 246304"/>
                <a:gd name="connsiteY1" fmla="*/ 87924 h 102196"/>
                <a:gd name="connsiteX2" fmla="*/ 128386 w 246304"/>
                <a:gd name="connsiteY2" fmla="*/ 101749 h 102196"/>
                <a:gd name="connsiteX3" fmla="*/ 15 w 246304"/>
                <a:gd name="connsiteY3" fmla="*/ 89899 h 102196"/>
                <a:gd name="connsiteX4" fmla="*/ 120486 w 246304"/>
                <a:gd name="connsiteY4" fmla="*/ 10901 h 102196"/>
                <a:gd name="connsiteX5" fmla="*/ 223184 w 246304"/>
                <a:gd name="connsiteY5" fmla="*/ 8926 h 102196"/>
                <a:gd name="connsiteX0" fmla="*/ 223184 w 246889"/>
                <a:gd name="connsiteY0" fmla="*/ 8926 h 97266"/>
                <a:gd name="connsiteX1" fmla="*/ 238983 w 246889"/>
                <a:gd name="connsiteY1" fmla="*/ 87924 h 97266"/>
                <a:gd name="connsiteX2" fmla="*/ 120486 w 246889"/>
                <a:gd name="connsiteY2" fmla="*/ 91875 h 97266"/>
                <a:gd name="connsiteX3" fmla="*/ 15 w 246889"/>
                <a:gd name="connsiteY3" fmla="*/ 89899 h 97266"/>
                <a:gd name="connsiteX4" fmla="*/ 120486 w 246889"/>
                <a:gd name="connsiteY4" fmla="*/ 10901 h 97266"/>
                <a:gd name="connsiteX5" fmla="*/ 223184 w 246889"/>
                <a:gd name="connsiteY5" fmla="*/ 8926 h 97266"/>
                <a:gd name="connsiteX0" fmla="*/ 223194 w 248288"/>
                <a:gd name="connsiteY0" fmla="*/ 4930 h 93270"/>
                <a:gd name="connsiteX1" fmla="*/ 238993 w 248288"/>
                <a:gd name="connsiteY1" fmla="*/ 83928 h 93270"/>
                <a:gd name="connsiteX2" fmla="*/ 120496 w 248288"/>
                <a:gd name="connsiteY2" fmla="*/ 87879 h 93270"/>
                <a:gd name="connsiteX3" fmla="*/ 25 w 248288"/>
                <a:gd name="connsiteY3" fmla="*/ 85903 h 93270"/>
                <a:gd name="connsiteX4" fmla="*/ 84947 w 248288"/>
                <a:gd name="connsiteY4" fmla="*/ 16780 h 93270"/>
                <a:gd name="connsiteX5" fmla="*/ 223194 w 248288"/>
                <a:gd name="connsiteY5" fmla="*/ 4930 h 93270"/>
                <a:gd name="connsiteX0" fmla="*/ 223184 w 246683"/>
                <a:gd name="connsiteY0" fmla="*/ 13745 h 102085"/>
                <a:gd name="connsiteX1" fmla="*/ 238983 w 246683"/>
                <a:gd name="connsiteY1" fmla="*/ 92743 h 102085"/>
                <a:gd name="connsiteX2" fmla="*/ 120486 w 246683"/>
                <a:gd name="connsiteY2" fmla="*/ 96694 h 102085"/>
                <a:gd name="connsiteX3" fmla="*/ 15 w 246683"/>
                <a:gd name="connsiteY3" fmla="*/ 94718 h 102085"/>
                <a:gd name="connsiteX4" fmla="*/ 126411 w 246683"/>
                <a:gd name="connsiteY4" fmla="*/ 7820 h 102085"/>
                <a:gd name="connsiteX5" fmla="*/ 223184 w 246683"/>
                <a:gd name="connsiteY5" fmla="*/ 13745 h 102085"/>
                <a:gd name="connsiteX0" fmla="*/ 223187 w 246686"/>
                <a:gd name="connsiteY0" fmla="*/ 7550 h 95890"/>
                <a:gd name="connsiteX1" fmla="*/ 238986 w 246686"/>
                <a:gd name="connsiteY1" fmla="*/ 86548 h 95890"/>
                <a:gd name="connsiteX2" fmla="*/ 120489 w 246686"/>
                <a:gd name="connsiteY2" fmla="*/ 90499 h 95890"/>
                <a:gd name="connsiteX3" fmla="*/ 18 w 246686"/>
                <a:gd name="connsiteY3" fmla="*/ 88523 h 95890"/>
                <a:gd name="connsiteX4" fmla="*/ 126414 w 246686"/>
                <a:gd name="connsiteY4" fmla="*/ 1625 h 95890"/>
                <a:gd name="connsiteX5" fmla="*/ 223187 w 246686"/>
                <a:gd name="connsiteY5" fmla="*/ 7550 h 95890"/>
                <a:gd name="connsiteX0" fmla="*/ 227133 w 248013"/>
                <a:gd name="connsiteY0" fmla="*/ 13746 h 102086"/>
                <a:gd name="connsiteX1" fmla="*/ 238983 w 248013"/>
                <a:gd name="connsiteY1" fmla="*/ 92744 h 102086"/>
                <a:gd name="connsiteX2" fmla="*/ 120486 w 248013"/>
                <a:gd name="connsiteY2" fmla="*/ 96695 h 102086"/>
                <a:gd name="connsiteX3" fmla="*/ 15 w 248013"/>
                <a:gd name="connsiteY3" fmla="*/ 94719 h 102086"/>
                <a:gd name="connsiteX4" fmla="*/ 126411 w 248013"/>
                <a:gd name="connsiteY4" fmla="*/ 7821 h 102086"/>
                <a:gd name="connsiteX5" fmla="*/ 227133 w 248013"/>
                <a:gd name="connsiteY5" fmla="*/ 13746 h 102086"/>
                <a:gd name="connsiteX0" fmla="*/ 227133 w 249041"/>
                <a:gd name="connsiteY0" fmla="*/ 11407 h 99747"/>
                <a:gd name="connsiteX1" fmla="*/ 238983 w 249041"/>
                <a:gd name="connsiteY1" fmla="*/ 90405 h 99747"/>
                <a:gd name="connsiteX2" fmla="*/ 120486 w 249041"/>
                <a:gd name="connsiteY2" fmla="*/ 94356 h 99747"/>
                <a:gd name="connsiteX3" fmla="*/ 15 w 249041"/>
                <a:gd name="connsiteY3" fmla="*/ 92380 h 99747"/>
                <a:gd name="connsiteX4" fmla="*/ 126411 w 249041"/>
                <a:gd name="connsiteY4" fmla="*/ 5482 h 99747"/>
                <a:gd name="connsiteX5" fmla="*/ 227133 w 249041"/>
                <a:gd name="connsiteY5" fmla="*/ 11407 h 99747"/>
                <a:gd name="connsiteX0" fmla="*/ 227133 w 243144"/>
                <a:gd name="connsiteY0" fmla="*/ 11407 h 101983"/>
                <a:gd name="connsiteX1" fmla="*/ 238983 w 243144"/>
                <a:gd name="connsiteY1" fmla="*/ 90405 h 101983"/>
                <a:gd name="connsiteX2" fmla="*/ 120486 w 243144"/>
                <a:gd name="connsiteY2" fmla="*/ 94356 h 101983"/>
                <a:gd name="connsiteX3" fmla="*/ 15 w 243144"/>
                <a:gd name="connsiteY3" fmla="*/ 92380 h 101983"/>
                <a:gd name="connsiteX4" fmla="*/ 126411 w 243144"/>
                <a:gd name="connsiteY4" fmla="*/ 5482 h 101983"/>
                <a:gd name="connsiteX5" fmla="*/ 227133 w 243144"/>
                <a:gd name="connsiteY5" fmla="*/ 11407 h 101983"/>
                <a:gd name="connsiteX0" fmla="*/ 227133 w 243144"/>
                <a:gd name="connsiteY0" fmla="*/ 11407 h 107617"/>
                <a:gd name="connsiteX1" fmla="*/ 238983 w 243144"/>
                <a:gd name="connsiteY1" fmla="*/ 90405 h 107617"/>
                <a:gd name="connsiteX2" fmla="*/ 120486 w 243144"/>
                <a:gd name="connsiteY2" fmla="*/ 94356 h 107617"/>
                <a:gd name="connsiteX3" fmla="*/ 15 w 243144"/>
                <a:gd name="connsiteY3" fmla="*/ 92380 h 107617"/>
                <a:gd name="connsiteX4" fmla="*/ 126411 w 243144"/>
                <a:gd name="connsiteY4" fmla="*/ 5482 h 107617"/>
                <a:gd name="connsiteX5" fmla="*/ 227133 w 243144"/>
                <a:gd name="connsiteY5" fmla="*/ 11407 h 107617"/>
                <a:gd name="connsiteX0" fmla="*/ 227133 w 247182"/>
                <a:gd name="connsiteY0" fmla="*/ 11407 h 107617"/>
                <a:gd name="connsiteX1" fmla="*/ 238983 w 247182"/>
                <a:gd name="connsiteY1" fmla="*/ 90405 h 107617"/>
                <a:gd name="connsiteX2" fmla="*/ 146160 w 247182"/>
                <a:gd name="connsiteY2" fmla="*/ 94356 h 107617"/>
                <a:gd name="connsiteX3" fmla="*/ 15 w 247182"/>
                <a:gd name="connsiteY3" fmla="*/ 92380 h 107617"/>
                <a:gd name="connsiteX4" fmla="*/ 126411 w 247182"/>
                <a:gd name="connsiteY4" fmla="*/ 5482 h 107617"/>
                <a:gd name="connsiteX5" fmla="*/ 227133 w 247182"/>
                <a:gd name="connsiteY5" fmla="*/ 11407 h 107617"/>
                <a:gd name="connsiteX0" fmla="*/ 227133 w 247453"/>
                <a:gd name="connsiteY0" fmla="*/ 14122 h 110034"/>
                <a:gd name="connsiteX1" fmla="*/ 240747 w 247453"/>
                <a:gd name="connsiteY1" fmla="*/ 100740 h 110034"/>
                <a:gd name="connsiteX2" fmla="*/ 146160 w 247453"/>
                <a:gd name="connsiteY2" fmla="*/ 97071 h 110034"/>
                <a:gd name="connsiteX3" fmla="*/ 15 w 247453"/>
                <a:gd name="connsiteY3" fmla="*/ 95095 h 110034"/>
                <a:gd name="connsiteX4" fmla="*/ 126411 w 247453"/>
                <a:gd name="connsiteY4" fmla="*/ 8197 h 110034"/>
                <a:gd name="connsiteX5" fmla="*/ 227133 w 247453"/>
                <a:gd name="connsiteY5" fmla="*/ 14122 h 110034"/>
                <a:gd name="connsiteX0" fmla="*/ 227133 w 247453"/>
                <a:gd name="connsiteY0" fmla="*/ 14122 h 112425"/>
                <a:gd name="connsiteX1" fmla="*/ 240747 w 247453"/>
                <a:gd name="connsiteY1" fmla="*/ 100740 h 112425"/>
                <a:gd name="connsiteX2" fmla="*/ 146160 w 247453"/>
                <a:gd name="connsiteY2" fmla="*/ 104691 h 112425"/>
                <a:gd name="connsiteX3" fmla="*/ 15 w 247453"/>
                <a:gd name="connsiteY3" fmla="*/ 95095 h 112425"/>
                <a:gd name="connsiteX4" fmla="*/ 126411 w 247453"/>
                <a:gd name="connsiteY4" fmla="*/ 8197 h 112425"/>
                <a:gd name="connsiteX5" fmla="*/ 227133 w 247453"/>
                <a:gd name="connsiteY5" fmla="*/ 14122 h 112425"/>
                <a:gd name="connsiteX0" fmla="*/ 227133 w 247453"/>
                <a:gd name="connsiteY0" fmla="*/ 7701 h 106004"/>
                <a:gd name="connsiteX1" fmla="*/ 240747 w 247453"/>
                <a:gd name="connsiteY1" fmla="*/ 94319 h 106004"/>
                <a:gd name="connsiteX2" fmla="*/ 146160 w 247453"/>
                <a:gd name="connsiteY2" fmla="*/ 98270 h 106004"/>
                <a:gd name="connsiteX3" fmla="*/ 15 w 247453"/>
                <a:gd name="connsiteY3" fmla="*/ 88674 h 106004"/>
                <a:gd name="connsiteX4" fmla="*/ 126411 w 247453"/>
                <a:gd name="connsiteY4" fmla="*/ 1776 h 106004"/>
                <a:gd name="connsiteX5" fmla="*/ 227133 w 247453"/>
                <a:gd name="connsiteY5" fmla="*/ 7701 h 106004"/>
                <a:gd name="connsiteX0" fmla="*/ 227132 w 247123"/>
                <a:gd name="connsiteY0" fmla="*/ 9857 h 108160"/>
                <a:gd name="connsiteX1" fmla="*/ 240746 w 247123"/>
                <a:gd name="connsiteY1" fmla="*/ 96475 h 108160"/>
                <a:gd name="connsiteX2" fmla="*/ 146159 w 247123"/>
                <a:gd name="connsiteY2" fmla="*/ 100426 h 108160"/>
                <a:gd name="connsiteX3" fmla="*/ 14 w 247123"/>
                <a:gd name="connsiteY3" fmla="*/ 90830 h 108160"/>
                <a:gd name="connsiteX4" fmla="*/ 135228 w 247123"/>
                <a:gd name="connsiteY4" fmla="*/ 122 h 108160"/>
                <a:gd name="connsiteX5" fmla="*/ 227132 w 247123"/>
                <a:gd name="connsiteY5" fmla="*/ 9857 h 108160"/>
                <a:gd name="connsiteX0" fmla="*/ 227132 w 247520"/>
                <a:gd name="connsiteY0" fmla="*/ 9857 h 108160"/>
                <a:gd name="connsiteX1" fmla="*/ 240746 w 247520"/>
                <a:gd name="connsiteY1" fmla="*/ 96475 h 108160"/>
                <a:gd name="connsiteX2" fmla="*/ 146159 w 247520"/>
                <a:gd name="connsiteY2" fmla="*/ 100426 h 108160"/>
                <a:gd name="connsiteX3" fmla="*/ 14 w 247520"/>
                <a:gd name="connsiteY3" fmla="*/ 90830 h 108160"/>
                <a:gd name="connsiteX4" fmla="*/ 135228 w 247520"/>
                <a:gd name="connsiteY4" fmla="*/ 122 h 108160"/>
                <a:gd name="connsiteX5" fmla="*/ 227132 w 247520"/>
                <a:gd name="connsiteY5" fmla="*/ 9857 h 108160"/>
                <a:gd name="connsiteX0" fmla="*/ 221840 w 245898"/>
                <a:gd name="connsiteY0" fmla="*/ 12067 h 112275"/>
                <a:gd name="connsiteX1" fmla="*/ 240745 w 245898"/>
                <a:gd name="connsiteY1" fmla="*/ 100590 h 112275"/>
                <a:gd name="connsiteX2" fmla="*/ 146158 w 245898"/>
                <a:gd name="connsiteY2" fmla="*/ 104541 h 112275"/>
                <a:gd name="connsiteX3" fmla="*/ 13 w 245898"/>
                <a:gd name="connsiteY3" fmla="*/ 94945 h 112275"/>
                <a:gd name="connsiteX4" fmla="*/ 135227 w 245898"/>
                <a:gd name="connsiteY4" fmla="*/ 4237 h 112275"/>
                <a:gd name="connsiteX5" fmla="*/ 221840 w 245898"/>
                <a:gd name="connsiteY5" fmla="*/ 12067 h 112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898" h="112275">
                  <a:moveTo>
                    <a:pt x="221840" y="12067"/>
                  </a:moveTo>
                  <a:cubicBezTo>
                    <a:pt x="241189" y="9076"/>
                    <a:pt x="253359" y="85178"/>
                    <a:pt x="240745" y="100590"/>
                  </a:cubicBezTo>
                  <a:cubicBezTo>
                    <a:pt x="228131" y="116002"/>
                    <a:pt x="186280" y="105482"/>
                    <a:pt x="146158" y="104541"/>
                  </a:cubicBezTo>
                  <a:cubicBezTo>
                    <a:pt x="106036" y="103600"/>
                    <a:pt x="1330" y="127861"/>
                    <a:pt x="13" y="94945"/>
                  </a:cubicBezTo>
                  <a:cubicBezTo>
                    <a:pt x="-1304" y="79804"/>
                    <a:pt x="98256" y="18050"/>
                    <a:pt x="135227" y="4237"/>
                  </a:cubicBezTo>
                  <a:cubicBezTo>
                    <a:pt x="172198" y="-9576"/>
                    <a:pt x="202491" y="15058"/>
                    <a:pt x="221840" y="12067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00CD199F-9E48-4CEF-9A69-A87E31A06C18}"/>
                </a:ext>
              </a:extLst>
            </p:cNvPr>
            <p:cNvSpPr/>
            <p:nvPr/>
          </p:nvSpPr>
          <p:spPr>
            <a:xfrm rot="3871900">
              <a:off x="5461514" y="3221846"/>
              <a:ext cx="143560" cy="356577"/>
            </a:xfrm>
            <a:custGeom>
              <a:avLst/>
              <a:gdLst>
                <a:gd name="connsiteX0" fmla="*/ 6457 w 165048"/>
                <a:gd name="connsiteY0" fmla="*/ 44808 h 353407"/>
                <a:gd name="connsiteX1" fmla="*/ 61409 w 165048"/>
                <a:gd name="connsiteY1" fmla="*/ 847 h 353407"/>
                <a:gd name="connsiteX2" fmla="*/ 129550 w 165048"/>
                <a:gd name="connsiteY2" fmla="*/ 31620 h 353407"/>
                <a:gd name="connsiteX3" fmla="*/ 155927 w 165048"/>
                <a:gd name="connsiteY3" fmla="*/ 200872 h 353407"/>
                <a:gd name="connsiteX4" fmla="*/ 160323 w 165048"/>
                <a:gd name="connsiteY4" fmla="*/ 306379 h 353407"/>
                <a:gd name="connsiteX5" fmla="*/ 92182 w 165048"/>
                <a:gd name="connsiteY5" fmla="*/ 352539 h 353407"/>
                <a:gd name="connsiteX6" fmla="*/ 15250 w 165048"/>
                <a:gd name="connsiteY6" fmla="*/ 323964 h 353407"/>
                <a:gd name="connsiteX7" fmla="*/ 2061 w 165048"/>
                <a:gd name="connsiteY7" fmla="*/ 183287 h 353407"/>
                <a:gd name="connsiteX8" fmla="*/ 6457 w 165048"/>
                <a:gd name="connsiteY8" fmla="*/ 44808 h 353407"/>
                <a:gd name="connsiteX0" fmla="*/ 6885 w 165476"/>
                <a:gd name="connsiteY0" fmla="*/ 44808 h 352670"/>
                <a:gd name="connsiteX1" fmla="*/ 61837 w 165476"/>
                <a:gd name="connsiteY1" fmla="*/ 847 h 352670"/>
                <a:gd name="connsiteX2" fmla="*/ 129978 w 165476"/>
                <a:gd name="connsiteY2" fmla="*/ 31620 h 352670"/>
                <a:gd name="connsiteX3" fmla="*/ 156355 w 165476"/>
                <a:gd name="connsiteY3" fmla="*/ 200872 h 352670"/>
                <a:gd name="connsiteX4" fmla="*/ 160751 w 165476"/>
                <a:gd name="connsiteY4" fmla="*/ 306379 h 352670"/>
                <a:gd name="connsiteX5" fmla="*/ 92610 w 165476"/>
                <a:gd name="connsiteY5" fmla="*/ 352539 h 352670"/>
                <a:gd name="connsiteX6" fmla="*/ 22273 w 165476"/>
                <a:gd name="connsiteY6" fmla="*/ 315172 h 352670"/>
                <a:gd name="connsiteX7" fmla="*/ 2489 w 165476"/>
                <a:gd name="connsiteY7" fmla="*/ 183287 h 352670"/>
                <a:gd name="connsiteX8" fmla="*/ 6885 w 165476"/>
                <a:gd name="connsiteY8" fmla="*/ 44808 h 352670"/>
                <a:gd name="connsiteX0" fmla="*/ 6885 w 159537"/>
                <a:gd name="connsiteY0" fmla="*/ 44808 h 352733"/>
                <a:gd name="connsiteX1" fmla="*/ 61837 w 159537"/>
                <a:gd name="connsiteY1" fmla="*/ 847 h 352733"/>
                <a:gd name="connsiteX2" fmla="*/ 129978 w 159537"/>
                <a:gd name="connsiteY2" fmla="*/ 31620 h 352733"/>
                <a:gd name="connsiteX3" fmla="*/ 156355 w 159537"/>
                <a:gd name="connsiteY3" fmla="*/ 200872 h 352733"/>
                <a:gd name="connsiteX4" fmla="*/ 151959 w 159537"/>
                <a:gd name="connsiteY4" fmla="*/ 304181 h 352733"/>
                <a:gd name="connsiteX5" fmla="*/ 92610 w 159537"/>
                <a:gd name="connsiteY5" fmla="*/ 352539 h 352733"/>
                <a:gd name="connsiteX6" fmla="*/ 22273 w 159537"/>
                <a:gd name="connsiteY6" fmla="*/ 315172 h 352733"/>
                <a:gd name="connsiteX7" fmla="*/ 2489 w 159537"/>
                <a:gd name="connsiteY7" fmla="*/ 183287 h 352733"/>
                <a:gd name="connsiteX8" fmla="*/ 6885 w 159537"/>
                <a:gd name="connsiteY8" fmla="*/ 44808 h 352733"/>
                <a:gd name="connsiteX0" fmla="*/ 6885 w 156440"/>
                <a:gd name="connsiteY0" fmla="*/ 44449 h 352374"/>
                <a:gd name="connsiteX1" fmla="*/ 61837 w 156440"/>
                <a:gd name="connsiteY1" fmla="*/ 488 h 352374"/>
                <a:gd name="connsiteX2" fmla="*/ 129978 w 156440"/>
                <a:gd name="connsiteY2" fmla="*/ 31261 h 352374"/>
                <a:gd name="connsiteX3" fmla="*/ 149760 w 156440"/>
                <a:gd name="connsiteY3" fmla="*/ 171938 h 352374"/>
                <a:gd name="connsiteX4" fmla="*/ 151959 w 156440"/>
                <a:gd name="connsiteY4" fmla="*/ 303822 h 352374"/>
                <a:gd name="connsiteX5" fmla="*/ 92610 w 156440"/>
                <a:gd name="connsiteY5" fmla="*/ 352180 h 352374"/>
                <a:gd name="connsiteX6" fmla="*/ 22273 w 156440"/>
                <a:gd name="connsiteY6" fmla="*/ 314813 h 352374"/>
                <a:gd name="connsiteX7" fmla="*/ 2489 w 156440"/>
                <a:gd name="connsiteY7" fmla="*/ 182928 h 352374"/>
                <a:gd name="connsiteX8" fmla="*/ 6885 w 156440"/>
                <a:gd name="connsiteY8" fmla="*/ 44449 h 352374"/>
                <a:gd name="connsiteX0" fmla="*/ 6885 w 153367"/>
                <a:gd name="connsiteY0" fmla="*/ 44449 h 352607"/>
                <a:gd name="connsiteX1" fmla="*/ 61837 w 153367"/>
                <a:gd name="connsiteY1" fmla="*/ 488 h 352607"/>
                <a:gd name="connsiteX2" fmla="*/ 129978 w 153367"/>
                <a:gd name="connsiteY2" fmla="*/ 31261 h 352607"/>
                <a:gd name="connsiteX3" fmla="*/ 149760 w 153367"/>
                <a:gd name="connsiteY3" fmla="*/ 171938 h 352607"/>
                <a:gd name="connsiteX4" fmla="*/ 147562 w 153367"/>
                <a:gd name="connsiteY4" fmla="*/ 297228 h 352607"/>
                <a:gd name="connsiteX5" fmla="*/ 92610 w 153367"/>
                <a:gd name="connsiteY5" fmla="*/ 352180 h 352607"/>
                <a:gd name="connsiteX6" fmla="*/ 22273 w 153367"/>
                <a:gd name="connsiteY6" fmla="*/ 314813 h 352607"/>
                <a:gd name="connsiteX7" fmla="*/ 2489 w 153367"/>
                <a:gd name="connsiteY7" fmla="*/ 182928 h 352607"/>
                <a:gd name="connsiteX8" fmla="*/ 6885 w 153367"/>
                <a:gd name="connsiteY8" fmla="*/ 44449 h 352607"/>
                <a:gd name="connsiteX0" fmla="*/ 7178 w 153660"/>
                <a:gd name="connsiteY0" fmla="*/ 44449 h 352310"/>
                <a:gd name="connsiteX1" fmla="*/ 62130 w 153660"/>
                <a:gd name="connsiteY1" fmla="*/ 488 h 352310"/>
                <a:gd name="connsiteX2" fmla="*/ 130271 w 153660"/>
                <a:gd name="connsiteY2" fmla="*/ 31261 h 352310"/>
                <a:gd name="connsiteX3" fmla="*/ 150053 w 153660"/>
                <a:gd name="connsiteY3" fmla="*/ 171938 h 352310"/>
                <a:gd name="connsiteX4" fmla="*/ 147855 w 153660"/>
                <a:gd name="connsiteY4" fmla="*/ 297228 h 352310"/>
                <a:gd name="connsiteX5" fmla="*/ 92903 w 153660"/>
                <a:gd name="connsiteY5" fmla="*/ 352180 h 352310"/>
                <a:gd name="connsiteX6" fmla="*/ 26962 w 153660"/>
                <a:gd name="connsiteY6" fmla="*/ 308219 h 352310"/>
                <a:gd name="connsiteX7" fmla="*/ 2782 w 153660"/>
                <a:gd name="connsiteY7" fmla="*/ 182928 h 352310"/>
                <a:gd name="connsiteX8" fmla="*/ 7178 w 153660"/>
                <a:gd name="connsiteY8" fmla="*/ 44449 h 352310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82928 h 341473"/>
                <a:gd name="connsiteX8" fmla="*/ 7178 w 153958"/>
                <a:gd name="connsiteY8" fmla="*/ 44449 h 341473"/>
                <a:gd name="connsiteX0" fmla="*/ 5932 w 152712"/>
                <a:gd name="connsiteY0" fmla="*/ 44449 h 341473"/>
                <a:gd name="connsiteX1" fmla="*/ 60884 w 152712"/>
                <a:gd name="connsiteY1" fmla="*/ 488 h 341473"/>
                <a:gd name="connsiteX2" fmla="*/ 129025 w 152712"/>
                <a:gd name="connsiteY2" fmla="*/ 31261 h 341473"/>
                <a:gd name="connsiteX3" fmla="*/ 148807 w 152712"/>
                <a:gd name="connsiteY3" fmla="*/ 171938 h 341473"/>
                <a:gd name="connsiteX4" fmla="*/ 146609 w 152712"/>
                <a:gd name="connsiteY4" fmla="*/ 297228 h 341473"/>
                <a:gd name="connsiteX5" fmla="*/ 87260 w 152712"/>
                <a:gd name="connsiteY5" fmla="*/ 341190 h 341473"/>
                <a:gd name="connsiteX6" fmla="*/ 25716 w 152712"/>
                <a:gd name="connsiteY6" fmla="*/ 308219 h 341473"/>
                <a:gd name="connsiteX7" fmla="*/ 3734 w 152712"/>
                <a:gd name="connsiteY7" fmla="*/ 169740 h 341473"/>
                <a:gd name="connsiteX8" fmla="*/ 5932 w 152712"/>
                <a:gd name="connsiteY8" fmla="*/ 44449 h 341473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69740 h 341473"/>
                <a:gd name="connsiteX8" fmla="*/ 7178 w 153958"/>
                <a:gd name="connsiteY8" fmla="*/ 44449 h 341473"/>
                <a:gd name="connsiteX0" fmla="*/ 6886 w 153666"/>
                <a:gd name="connsiteY0" fmla="*/ 44449 h 341196"/>
                <a:gd name="connsiteX1" fmla="*/ 61838 w 153666"/>
                <a:gd name="connsiteY1" fmla="*/ 488 h 341196"/>
                <a:gd name="connsiteX2" fmla="*/ 129979 w 153666"/>
                <a:gd name="connsiteY2" fmla="*/ 31261 h 341196"/>
                <a:gd name="connsiteX3" fmla="*/ 149761 w 153666"/>
                <a:gd name="connsiteY3" fmla="*/ 171938 h 341196"/>
                <a:gd name="connsiteX4" fmla="*/ 147563 w 153666"/>
                <a:gd name="connsiteY4" fmla="*/ 297228 h 341196"/>
                <a:gd name="connsiteX5" fmla="*/ 88214 w 153666"/>
                <a:gd name="connsiteY5" fmla="*/ 341190 h 341196"/>
                <a:gd name="connsiteX6" fmla="*/ 22274 w 153666"/>
                <a:gd name="connsiteY6" fmla="*/ 295031 h 341196"/>
                <a:gd name="connsiteX7" fmla="*/ 2490 w 153666"/>
                <a:gd name="connsiteY7" fmla="*/ 169740 h 341196"/>
                <a:gd name="connsiteX8" fmla="*/ 6886 w 153666"/>
                <a:gd name="connsiteY8" fmla="*/ 44449 h 341196"/>
                <a:gd name="connsiteX0" fmla="*/ 6886 w 152380"/>
                <a:gd name="connsiteY0" fmla="*/ 44449 h 341216"/>
                <a:gd name="connsiteX1" fmla="*/ 61838 w 152380"/>
                <a:gd name="connsiteY1" fmla="*/ 488 h 341216"/>
                <a:gd name="connsiteX2" fmla="*/ 129979 w 152380"/>
                <a:gd name="connsiteY2" fmla="*/ 31261 h 341216"/>
                <a:gd name="connsiteX3" fmla="*/ 149761 w 152380"/>
                <a:gd name="connsiteY3" fmla="*/ 171938 h 341216"/>
                <a:gd name="connsiteX4" fmla="*/ 145365 w 152380"/>
                <a:gd name="connsiteY4" fmla="*/ 299426 h 341216"/>
                <a:gd name="connsiteX5" fmla="*/ 88214 w 152380"/>
                <a:gd name="connsiteY5" fmla="*/ 341190 h 341216"/>
                <a:gd name="connsiteX6" fmla="*/ 22274 w 152380"/>
                <a:gd name="connsiteY6" fmla="*/ 295031 h 341216"/>
                <a:gd name="connsiteX7" fmla="*/ 2490 w 152380"/>
                <a:gd name="connsiteY7" fmla="*/ 169740 h 341216"/>
                <a:gd name="connsiteX8" fmla="*/ 6886 w 152380"/>
                <a:gd name="connsiteY8" fmla="*/ 44449 h 341216"/>
                <a:gd name="connsiteX0" fmla="*/ 6886 w 152646"/>
                <a:gd name="connsiteY0" fmla="*/ 44449 h 339021"/>
                <a:gd name="connsiteX1" fmla="*/ 61838 w 152646"/>
                <a:gd name="connsiteY1" fmla="*/ 488 h 339021"/>
                <a:gd name="connsiteX2" fmla="*/ 129979 w 152646"/>
                <a:gd name="connsiteY2" fmla="*/ 31261 h 339021"/>
                <a:gd name="connsiteX3" fmla="*/ 149761 w 152646"/>
                <a:gd name="connsiteY3" fmla="*/ 171938 h 339021"/>
                <a:gd name="connsiteX4" fmla="*/ 145365 w 152646"/>
                <a:gd name="connsiteY4" fmla="*/ 299426 h 339021"/>
                <a:gd name="connsiteX5" fmla="*/ 83818 w 152646"/>
                <a:gd name="connsiteY5" fmla="*/ 338991 h 339021"/>
                <a:gd name="connsiteX6" fmla="*/ 22274 w 152646"/>
                <a:gd name="connsiteY6" fmla="*/ 295031 h 339021"/>
                <a:gd name="connsiteX7" fmla="*/ 2490 w 152646"/>
                <a:gd name="connsiteY7" fmla="*/ 169740 h 339021"/>
                <a:gd name="connsiteX8" fmla="*/ 6886 w 152646"/>
                <a:gd name="connsiteY8" fmla="*/ 44449 h 339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2646" h="339021">
                  <a:moveTo>
                    <a:pt x="6886" y="44449"/>
                  </a:moveTo>
                  <a:cubicBezTo>
                    <a:pt x="16777" y="16240"/>
                    <a:pt x="41323" y="2686"/>
                    <a:pt x="61838" y="488"/>
                  </a:cubicBezTo>
                  <a:cubicBezTo>
                    <a:pt x="82354" y="-1710"/>
                    <a:pt x="115325" y="2686"/>
                    <a:pt x="129979" y="31261"/>
                  </a:cubicBezTo>
                  <a:cubicBezTo>
                    <a:pt x="144633" y="59836"/>
                    <a:pt x="147197" y="127244"/>
                    <a:pt x="149761" y="171938"/>
                  </a:cubicBezTo>
                  <a:cubicBezTo>
                    <a:pt x="152325" y="216632"/>
                    <a:pt x="156355" y="271584"/>
                    <a:pt x="145365" y="299426"/>
                  </a:cubicBezTo>
                  <a:cubicBezTo>
                    <a:pt x="134375" y="327268"/>
                    <a:pt x="104333" y="339723"/>
                    <a:pt x="83818" y="338991"/>
                  </a:cubicBezTo>
                  <a:cubicBezTo>
                    <a:pt x="63303" y="338259"/>
                    <a:pt x="37294" y="323240"/>
                    <a:pt x="22274" y="295031"/>
                  </a:cubicBezTo>
                  <a:cubicBezTo>
                    <a:pt x="7254" y="266822"/>
                    <a:pt x="5055" y="211504"/>
                    <a:pt x="2490" y="169740"/>
                  </a:cubicBezTo>
                  <a:cubicBezTo>
                    <a:pt x="-75" y="127976"/>
                    <a:pt x="-3005" y="72658"/>
                    <a:pt x="6886" y="44449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FFFBB573-A589-4961-8494-EB12710F7EEA}"/>
                </a:ext>
              </a:extLst>
            </p:cNvPr>
            <p:cNvSpPr/>
            <p:nvPr/>
          </p:nvSpPr>
          <p:spPr>
            <a:xfrm rot="6770682">
              <a:off x="5078152" y="3033246"/>
              <a:ext cx="197568" cy="623311"/>
            </a:xfrm>
            <a:custGeom>
              <a:avLst/>
              <a:gdLst>
                <a:gd name="connsiteX0" fmla="*/ 63868 w 187016"/>
                <a:gd name="connsiteY0" fmla="*/ 62019 h 502838"/>
                <a:gd name="connsiteX1" fmla="*/ 86420 w 187016"/>
                <a:gd name="connsiteY1" fmla="*/ 512 h 502838"/>
                <a:gd name="connsiteX2" fmla="*/ 168429 w 187016"/>
                <a:gd name="connsiteY2" fmla="*/ 47667 h 502838"/>
                <a:gd name="connsiteX3" fmla="*/ 156128 w 187016"/>
                <a:gd name="connsiteY3" fmla="*/ 271142 h 502838"/>
                <a:gd name="connsiteX4" fmla="*/ 186881 w 187016"/>
                <a:gd name="connsiteY4" fmla="*/ 412607 h 502838"/>
                <a:gd name="connsiteX5" fmla="*/ 141776 w 187016"/>
                <a:gd name="connsiteY5" fmla="*/ 363402 h 502838"/>
                <a:gd name="connsiteX6" fmla="*/ 162278 w 187016"/>
                <a:gd name="connsiteY6" fmla="*/ 490516 h 502838"/>
                <a:gd name="connsiteX7" fmla="*/ 117173 w 187016"/>
                <a:gd name="connsiteY7" fmla="*/ 394155 h 502838"/>
                <a:gd name="connsiteX8" fmla="*/ 113073 w 187016"/>
                <a:gd name="connsiteY8" fmla="*/ 502817 h 502838"/>
                <a:gd name="connsiteX9" fmla="*/ 86420 w 187016"/>
                <a:gd name="connsiteY9" fmla="*/ 404406 h 502838"/>
                <a:gd name="connsiteX10" fmla="*/ 59767 w 187016"/>
                <a:gd name="connsiteY10" fmla="*/ 500767 h 502838"/>
                <a:gd name="connsiteX11" fmla="*/ 53616 w 187016"/>
                <a:gd name="connsiteY11" fmla="*/ 402356 h 502838"/>
                <a:gd name="connsiteX12" fmla="*/ 311 w 187016"/>
                <a:gd name="connsiteY12" fmla="*/ 433109 h 502838"/>
                <a:gd name="connsiteX13" fmla="*/ 33114 w 187016"/>
                <a:gd name="connsiteY13" fmla="*/ 355201 h 502838"/>
                <a:gd name="connsiteX14" fmla="*/ 63868 w 187016"/>
                <a:gd name="connsiteY14" fmla="*/ 303945 h 502838"/>
                <a:gd name="connsiteX15" fmla="*/ 63868 w 187016"/>
                <a:gd name="connsiteY15" fmla="*/ 62019 h 502838"/>
                <a:gd name="connsiteX0" fmla="*/ 63868 w 187016"/>
                <a:gd name="connsiteY0" fmla="*/ 63996 h 504815"/>
                <a:gd name="connsiteX1" fmla="*/ 113073 w 187016"/>
                <a:gd name="connsiteY1" fmla="*/ 439 h 504815"/>
                <a:gd name="connsiteX2" fmla="*/ 168429 w 187016"/>
                <a:gd name="connsiteY2" fmla="*/ 49644 h 504815"/>
                <a:gd name="connsiteX3" fmla="*/ 156128 w 187016"/>
                <a:gd name="connsiteY3" fmla="*/ 273119 h 504815"/>
                <a:gd name="connsiteX4" fmla="*/ 186881 w 187016"/>
                <a:gd name="connsiteY4" fmla="*/ 414584 h 504815"/>
                <a:gd name="connsiteX5" fmla="*/ 141776 w 187016"/>
                <a:gd name="connsiteY5" fmla="*/ 365379 h 504815"/>
                <a:gd name="connsiteX6" fmla="*/ 162278 w 187016"/>
                <a:gd name="connsiteY6" fmla="*/ 492493 h 504815"/>
                <a:gd name="connsiteX7" fmla="*/ 117173 w 187016"/>
                <a:gd name="connsiteY7" fmla="*/ 396132 h 504815"/>
                <a:gd name="connsiteX8" fmla="*/ 113073 w 187016"/>
                <a:gd name="connsiteY8" fmla="*/ 504794 h 504815"/>
                <a:gd name="connsiteX9" fmla="*/ 86420 w 187016"/>
                <a:gd name="connsiteY9" fmla="*/ 406383 h 504815"/>
                <a:gd name="connsiteX10" fmla="*/ 59767 w 187016"/>
                <a:gd name="connsiteY10" fmla="*/ 502744 h 504815"/>
                <a:gd name="connsiteX11" fmla="*/ 53616 w 187016"/>
                <a:gd name="connsiteY11" fmla="*/ 404333 h 504815"/>
                <a:gd name="connsiteX12" fmla="*/ 311 w 187016"/>
                <a:gd name="connsiteY12" fmla="*/ 435086 h 504815"/>
                <a:gd name="connsiteX13" fmla="*/ 33114 w 187016"/>
                <a:gd name="connsiteY13" fmla="*/ 357178 h 504815"/>
                <a:gd name="connsiteX14" fmla="*/ 63868 w 187016"/>
                <a:gd name="connsiteY14" fmla="*/ 305922 h 504815"/>
                <a:gd name="connsiteX15" fmla="*/ 63868 w 187016"/>
                <a:gd name="connsiteY15" fmla="*/ 63996 h 504815"/>
                <a:gd name="connsiteX0" fmla="*/ 57718 w 187016"/>
                <a:gd name="connsiteY0" fmla="*/ 53366 h 504437"/>
                <a:gd name="connsiteX1" fmla="*/ 113073 w 187016"/>
                <a:gd name="connsiteY1" fmla="*/ 61 h 504437"/>
                <a:gd name="connsiteX2" fmla="*/ 168429 w 187016"/>
                <a:gd name="connsiteY2" fmla="*/ 49266 h 504437"/>
                <a:gd name="connsiteX3" fmla="*/ 156128 w 187016"/>
                <a:gd name="connsiteY3" fmla="*/ 272741 h 504437"/>
                <a:gd name="connsiteX4" fmla="*/ 186881 w 187016"/>
                <a:gd name="connsiteY4" fmla="*/ 414206 h 504437"/>
                <a:gd name="connsiteX5" fmla="*/ 141776 w 187016"/>
                <a:gd name="connsiteY5" fmla="*/ 365001 h 504437"/>
                <a:gd name="connsiteX6" fmla="*/ 162278 w 187016"/>
                <a:gd name="connsiteY6" fmla="*/ 492115 h 504437"/>
                <a:gd name="connsiteX7" fmla="*/ 117173 w 187016"/>
                <a:gd name="connsiteY7" fmla="*/ 395754 h 504437"/>
                <a:gd name="connsiteX8" fmla="*/ 113073 w 187016"/>
                <a:gd name="connsiteY8" fmla="*/ 504416 h 504437"/>
                <a:gd name="connsiteX9" fmla="*/ 86420 w 187016"/>
                <a:gd name="connsiteY9" fmla="*/ 406005 h 504437"/>
                <a:gd name="connsiteX10" fmla="*/ 59767 w 187016"/>
                <a:gd name="connsiteY10" fmla="*/ 502366 h 504437"/>
                <a:gd name="connsiteX11" fmla="*/ 53616 w 187016"/>
                <a:gd name="connsiteY11" fmla="*/ 403955 h 504437"/>
                <a:gd name="connsiteX12" fmla="*/ 311 w 187016"/>
                <a:gd name="connsiteY12" fmla="*/ 434708 h 504437"/>
                <a:gd name="connsiteX13" fmla="*/ 33114 w 187016"/>
                <a:gd name="connsiteY13" fmla="*/ 356800 h 504437"/>
                <a:gd name="connsiteX14" fmla="*/ 63868 w 187016"/>
                <a:gd name="connsiteY14" fmla="*/ 305544 h 504437"/>
                <a:gd name="connsiteX15" fmla="*/ 57718 w 187016"/>
                <a:gd name="connsiteY15" fmla="*/ 53366 h 5044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9767 w 189311"/>
                <a:gd name="connsiteY10" fmla="*/ 5028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57718 w 189311"/>
                <a:gd name="connsiteY0" fmla="*/ 53866 h 504917"/>
                <a:gd name="connsiteX1" fmla="*/ 113073 w 189311"/>
                <a:gd name="connsiteY1" fmla="*/ 561 h 504917"/>
                <a:gd name="connsiteX2" fmla="*/ 170479 w 189311"/>
                <a:gd name="connsiteY2" fmla="*/ 43615 h 504917"/>
                <a:gd name="connsiteX3" fmla="*/ 156128 w 189311"/>
                <a:gd name="connsiteY3" fmla="*/ 273241 h 504917"/>
                <a:gd name="connsiteX4" fmla="*/ 186881 w 189311"/>
                <a:gd name="connsiteY4" fmla="*/ 414706 h 504917"/>
                <a:gd name="connsiteX5" fmla="*/ 141776 w 189311"/>
                <a:gd name="connsiteY5" fmla="*/ 365501 h 504917"/>
                <a:gd name="connsiteX6" fmla="*/ 162278 w 189311"/>
                <a:gd name="connsiteY6" fmla="*/ 492615 h 504917"/>
                <a:gd name="connsiteX7" fmla="*/ 117173 w 189311"/>
                <a:gd name="connsiteY7" fmla="*/ 396254 h 504917"/>
                <a:gd name="connsiteX8" fmla="*/ 113073 w 189311"/>
                <a:gd name="connsiteY8" fmla="*/ 504916 h 504917"/>
                <a:gd name="connsiteX9" fmla="*/ 86420 w 189311"/>
                <a:gd name="connsiteY9" fmla="*/ 406505 h 504917"/>
                <a:gd name="connsiteX10" fmla="*/ 70019 w 189311"/>
                <a:gd name="connsiteY10" fmla="*/ 504917 h 504917"/>
                <a:gd name="connsiteX11" fmla="*/ 53616 w 189311"/>
                <a:gd name="connsiteY11" fmla="*/ 404455 h 504917"/>
                <a:gd name="connsiteX12" fmla="*/ 311 w 189311"/>
                <a:gd name="connsiteY12" fmla="*/ 435208 h 504917"/>
                <a:gd name="connsiteX13" fmla="*/ 33114 w 189311"/>
                <a:gd name="connsiteY13" fmla="*/ 357300 h 504917"/>
                <a:gd name="connsiteX14" fmla="*/ 63868 w 189311"/>
                <a:gd name="connsiteY14" fmla="*/ 306044 h 504917"/>
                <a:gd name="connsiteX15" fmla="*/ 57718 w 189311"/>
                <a:gd name="connsiteY15" fmla="*/ 53866 h 504917"/>
                <a:gd name="connsiteX0" fmla="*/ 57718 w 189311"/>
                <a:gd name="connsiteY0" fmla="*/ 53866 h 504958"/>
                <a:gd name="connsiteX1" fmla="*/ 113073 w 189311"/>
                <a:gd name="connsiteY1" fmla="*/ 561 h 504958"/>
                <a:gd name="connsiteX2" fmla="*/ 170479 w 189311"/>
                <a:gd name="connsiteY2" fmla="*/ 43615 h 504958"/>
                <a:gd name="connsiteX3" fmla="*/ 156128 w 189311"/>
                <a:gd name="connsiteY3" fmla="*/ 273241 h 504958"/>
                <a:gd name="connsiteX4" fmla="*/ 186881 w 189311"/>
                <a:gd name="connsiteY4" fmla="*/ 414706 h 504958"/>
                <a:gd name="connsiteX5" fmla="*/ 141776 w 189311"/>
                <a:gd name="connsiteY5" fmla="*/ 365501 h 504958"/>
                <a:gd name="connsiteX6" fmla="*/ 162278 w 189311"/>
                <a:gd name="connsiteY6" fmla="*/ 492615 h 504958"/>
                <a:gd name="connsiteX7" fmla="*/ 117173 w 189311"/>
                <a:gd name="connsiteY7" fmla="*/ 396254 h 504958"/>
                <a:gd name="connsiteX8" fmla="*/ 113073 w 189311"/>
                <a:gd name="connsiteY8" fmla="*/ 504916 h 504958"/>
                <a:gd name="connsiteX9" fmla="*/ 86420 w 189311"/>
                <a:gd name="connsiteY9" fmla="*/ 406505 h 504958"/>
                <a:gd name="connsiteX10" fmla="*/ 70019 w 189311"/>
                <a:gd name="connsiteY10" fmla="*/ 504917 h 504958"/>
                <a:gd name="connsiteX11" fmla="*/ 53616 w 189311"/>
                <a:gd name="connsiteY11" fmla="*/ 404455 h 504958"/>
                <a:gd name="connsiteX12" fmla="*/ 311 w 189311"/>
                <a:gd name="connsiteY12" fmla="*/ 435208 h 504958"/>
                <a:gd name="connsiteX13" fmla="*/ 33114 w 189311"/>
                <a:gd name="connsiteY13" fmla="*/ 357300 h 504958"/>
                <a:gd name="connsiteX14" fmla="*/ 63868 w 189311"/>
                <a:gd name="connsiteY14" fmla="*/ 306044 h 504958"/>
                <a:gd name="connsiteX15" fmla="*/ 57718 w 189311"/>
                <a:gd name="connsiteY15" fmla="*/ 53866 h 504958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5667 w 189311"/>
                <a:gd name="connsiteY10" fmla="*/ 4987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62647 w 194240"/>
                <a:gd name="connsiteY0" fmla="*/ 53866 h 504916"/>
                <a:gd name="connsiteX1" fmla="*/ 118002 w 194240"/>
                <a:gd name="connsiteY1" fmla="*/ 561 h 504916"/>
                <a:gd name="connsiteX2" fmla="*/ 175408 w 194240"/>
                <a:gd name="connsiteY2" fmla="*/ 43615 h 504916"/>
                <a:gd name="connsiteX3" fmla="*/ 161057 w 194240"/>
                <a:gd name="connsiteY3" fmla="*/ 273241 h 504916"/>
                <a:gd name="connsiteX4" fmla="*/ 191810 w 194240"/>
                <a:gd name="connsiteY4" fmla="*/ 414706 h 504916"/>
                <a:gd name="connsiteX5" fmla="*/ 146705 w 194240"/>
                <a:gd name="connsiteY5" fmla="*/ 365501 h 504916"/>
                <a:gd name="connsiteX6" fmla="*/ 167207 w 194240"/>
                <a:gd name="connsiteY6" fmla="*/ 492615 h 504916"/>
                <a:gd name="connsiteX7" fmla="*/ 122102 w 194240"/>
                <a:gd name="connsiteY7" fmla="*/ 396254 h 504916"/>
                <a:gd name="connsiteX8" fmla="*/ 118002 w 194240"/>
                <a:gd name="connsiteY8" fmla="*/ 504916 h 504916"/>
                <a:gd name="connsiteX9" fmla="*/ 91349 w 194240"/>
                <a:gd name="connsiteY9" fmla="*/ 406505 h 504916"/>
                <a:gd name="connsiteX10" fmla="*/ 60596 w 194240"/>
                <a:gd name="connsiteY10" fmla="*/ 498766 h 504916"/>
                <a:gd name="connsiteX11" fmla="*/ 58545 w 194240"/>
                <a:gd name="connsiteY11" fmla="*/ 404455 h 504916"/>
                <a:gd name="connsiteX12" fmla="*/ 5240 w 194240"/>
                <a:gd name="connsiteY12" fmla="*/ 435208 h 504916"/>
                <a:gd name="connsiteX13" fmla="*/ 38043 w 194240"/>
                <a:gd name="connsiteY13" fmla="*/ 357300 h 504916"/>
                <a:gd name="connsiteX14" fmla="*/ 68797 w 194240"/>
                <a:gd name="connsiteY14" fmla="*/ 306044 h 504916"/>
                <a:gd name="connsiteX15" fmla="*/ 62647 w 194240"/>
                <a:gd name="connsiteY15" fmla="*/ 53866 h 504916"/>
                <a:gd name="connsiteX0" fmla="*/ 55316 w 186909"/>
                <a:gd name="connsiteY0" fmla="*/ 53866 h 504916"/>
                <a:gd name="connsiteX1" fmla="*/ 110671 w 186909"/>
                <a:gd name="connsiteY1" fmla="*/ 561 h 504916"/>
                <a:gd name="connsiteX2" fmla="*/ 168077 w 186909"/>
                <a:gd name="connsiteY2" fmla="*/ 43615 h 504916"/>
                <a:gd name="connsiteX3" fmla="*/ 153726 w 186909"/>
                <a:gd name="connsiteY3" fmla="*/ 273241 h 504916"/>
                <a:gd name="connsiteX4" fmla="*/ 184479 w 186909"/>
                <a:gd name="connsiteY4" fmla="*/ 414706 h 504916"/>
                <a:gd name="connsiteX5" fmla="*/ 139374 w 186909"/>
                <a:gd name="connsiteY5" fmla="*/ 365501 h 504916"/>
                <a:gd name="connsiteX6" fmla="*/ 159876 w 186909"/>
                <a:gd name="connsiteY6" fmla="*/ 492615 h 504916"/>
                <a:gd name="connsiteX7" fmla="*/ 114771 w 186909"/>
                <a:gd name="connsiteY7" fmla="*/ 396254 h 504916"/>
                <a:gd name="connsiteX8" fmla="*/ 110671 w 186909"/>
                <a:gd name="connsiteY8" fmla="*/ 504916 h 504916"/>
                <a:gd name="connsiteX9" fmla="*/ 84018 w 186909"/>
                <a:gd name="connsiteY9" fmla="*/ 406505 h 504916"/>
                <a:gd name="connsiteX10" fmla="*/ 53265 w 186909"/>
                <a:gd name="connsiteY10" fmla="*/ 498766 h 504916"/>
                <a:gd name="connsiteX11" fmla="*/ 51214 w 186909"/>
                <a:gd name="connsiteY11" fmla="*/ 404455 h 504916"/>
                <a:gd name="connsiteX12" fmla="*/ 6110 w 186909"/>
                <a:gd name="connsiteY12" fmla="*/ 420856 h 504916"/>
                <a:gd name="connsiteX13" fmla="*/ 30712 w 186909"/>
                <a:gd name="connsiteY13" fmla="*/ 357300 h 504916"/>
                <a:gd name="connsiteX14" fmla="*/ 61466 w 186909"/>
                <a:gd name="connsiteY14" fmla="*/ 306044 h 504916"/>
                <a:gd name="connsiteX15" fmla="*/ 55316 w 186909"/>
                <a:gd name="connsiteY15" fmla="*/ 53866 h 504916"/>
                <a:gd name="connsiteX0" fmla="*/ 49504 w 181097"/>
                <a:gd name="connsiteY0" fmla="*/ 53866 h 504916"/>
                <a:gd name="connsiteX1" fmla="*/ 104859 w 181097"/>
                <a:gd name="connsiteY1" fmla="*/ 561 h 504916"/>
                <a:gd name="connsiteX2" fmla="*/ 162265 w 181097"/>
                <a:gd name="connsiteY2" fmla="*/ 43615 h 504916"/>
                <a:gd name="connsiteX3" fmla="*/ 147914 w 181097"/>
                <a:gd name="connsiteY3" fmla="*/ 273241 h 504916"/>
                <a:gd name="connsiteX4" fmla="*/ 178667 w 181097"/>
                <a:gd name="connsiteY4" fmla="*/ 414706 h 504916"/>
                <a:gd name="connsiteX5" fmla="*/ 133562 w 181097"/>
                <a:gd name="connsiteY5" fmla="*/ 365501 h 504916"/>
                <a:gd name="connsiteX6" fmla="*/ 154064 w 181097"/>
                <a:gd name="connsiteY6" fmla="*/ 492615 h 504916"/>
                <a:gd name="connsiteX7" fmla="*/ 108959 w 181097"/>
                <a:gd name="connsiteY7" fmla="*/ 396254 h 504916"/>
                <a:gd name="connsiteX8" fmla="*/ 104859 w 181097"/>
                <a:gd name="connsiteY8" fmla="*/ 504916 h 504916"/>
                <a:gd name="connsiteX9" fmla="*/ 78206 w 181097"/>
                <a:gd name="connsiteY9" fmla="*/ 406505 h 504916"/>
                <a:gd name="connsiteX10" fmla="*/ 47453 w 181097"/>
                <a:gd name="connsiteY10" fmla="*/ 498766 h 504916"/>
                <a:gd name="connsiteX11" fmla="*/ 41301 w 181097"/>
                <a:gd name="connsiteY11" fmla="*/ 400354 h 504916"/>
                <a:gd name="connsiteX12" fmla="*/ 298 w 181097"/>
                <a:gd name="connsiteY12" fmla="*/ 420856 h 504916"/>
                <a:gd name="connsiteX13" fmla="*/ 24900 w 181097"/>
                <a:gd name="connsiteY13" fmla="*/ 357300 h 504916"/>
                <a:gd name="connsiteX14" fmla="*/ 55654 w 181097"/>
                <a:gd name="connsiteY14" fmla="*/ 306044 h 504916"/>
                <a:gd name="connsiteX15" fmla="*/ 49504 w 181097"/>
                <a:gd name="connsiteY15" fmla="*/ 53866 h 504916"/>
                <a:gd name="connsiteX0" fmla="*/ 52664 w 184257"/>
                <a:gd name="connsiteY0" fmla="*/ 53866 h 504916"/>
                <a:gd name="connsiteX1" fmla="*/ 108019 w 184257"/>
                <a:gd name="connsiteY1" fmla="*/ 561 h 504916"/>
                <a:gd name="connsiteX2" fmla="*/ 165425 w 184257"/>
                <a:gd name="connsiteY2" fmla="*/ 43615 h 504916"/>
                <a:gd name="connsiteX3" fmla="*/ 151074 w 184257"/>
                <a:gd name="connsiteY3" fmla="*/ 273241 h 504916"/>
                <a:gd name="connsiteX4" fmla="*/ 181827 w 184257"/>
                <a:gd name="connsiteY4" fmla="*/ 414706 h 504916"/>
                <a:gd name="connsiteX5" fmla="*/ 136722 w 184257"/>
                <a:gd name="connsiteY5" fmla="*/ 365501 h 504916"/>
                <a:gd name="connsiteX6" fmla="*/ 157224 w 184257"/>
                <a:gd name="connsiteY6" fmla="*/ 492615 h 504916"/>
                <a:gd name="connsiteX7" fmla="*/ 112119 w 184257"/>
                <a:gd name="connsiteY7" fmla="*/ 396254 h 504916"/>
                <a:gd name="connsiteX8" fmla="*/ 108019 w 184257"/>
                <a:gd name="connsiteY8" fmla="*/ 504916 h 504916"/>
                <a:gd name="connsiteX9" fmla="*/ 81366 w 184257"/>
                <a:gd name="connsiteY9" fmla="*/ 406505 h 504916"/>
                <a:gd name="connsiteX10" fmla="*/ 50613 w 184257"/>
                <a:gd name="connsiteY10" fmla="*/ 498766 h 504916"/>
                <a:gd name="connsiteX11" fmla="*/ 44461 w 184257"/>
                <a:gd name="connsiteY11" fmla="*/ 400354 h 504916"/>
                <a:gd name="connsiteX12" fmla="*/ 3458 w 184257"/>
                <a:gd name="connsiteY12" fmla="*/ 420856 h 504916"/>
                <a:gd name="connsiteX13" fmla="*/ 28060 w 184257"/>
                <a:gd name="connsiteY13" fmla="*/ 357300 h 504916"/>
                <a:gd name="connsiteX14" fmla="*/ 58814 w 184257"/>
                <a:gd name="connsiteY14" fmla="*/ 306044 h 504916"/>
                <a:gd name="connsiteX15" fmla="*/ 52664 w 184257"/>
                <a:gd name="connsiteY15" fmla="*/ 53866 h 504916"/>
                <a:gd name="connsiteX0" fmla="*/ 52664 w 181873"/>
                <a:gd name="connsiteY0" fmla="*/ 53866 h 504916"/>
                <a:gd name="connsiteX1" fmla="*/ 108019 w 181873"/>
                <a:gd name="connsiteY1" fmla="*/ 561 h 504916"/>
                <a:gd name="connsiteX2" fmla="*/ 165425 w 181873"/>
                <a:gd name="connsiteY2" fmla="*/ 43615 h 504916"/>
                <a:gd name="connsiteX3" fmla="*/ 151074 w 181873"/>
                <a:gd name="connsiteY3" fmla="*/ 273241 h 504916"/>
                <a:gd name="connsiteX4" fmla="*/ 181827 w 181873"/>
                <a:gd name="connsiteY4" fmla="*/ 414706 h 504916"/>
                <a:gd name="connsiteX5" fmla="*/ 142873 w 181873"/>
                <a:gd name="connsiteY5" fmla="*/ 377802 h 504916"/>
                <a:gd name="connsiteX6" fmla="*/ 157224 w 181873"/>
                <a:gd name="connsiteY6" fmla="*/ 492615 h 504916"/>
                <a:gd name="connsiteX7" fmla="*/ 112119 w 181873"/>
                <a:gd name="connsiteY7" fmla="*/ 396254 h 504916"/>
                <a:gd name="connsiteX8" fmla="*/ 108019 w 181873"/>
                <a:gd name="connsiteY8" fmla="*/ 504916 h 504916"/>
                <a:gd name="connsiteX9" fmla="*/ 81366 w 181873"/>
                <a:gd name="connsiteY9" fmla="*/ 406505 h 504916"/>
                <a:gd name="connsiteX10" fmla="*/ 50613 w 181873"/>
                <a:gd name="connsiteY10" fmla="*/ 498766 h 504916"/>
                <a:gd name="connsiteX11" fmla="*/ 44461 w 181873"/>
                <a:gd name="connsiteY11" fmla="*/ 400354 h 504916"/>
                <a:gd name="connsiteX12" fmla="*/ 3458 w 181873"/>
                <a:gd name="connsiteY12" fmla="*/ 420856 h 504916"/>
                <a:gd name="connsiteX13" fmla="*/ 28060 w 181873"/>
                <a:gd name="connsiteY13" fmla="*/ 357300 h 504916"/>
                <a:gd name="connsiteX14" fmla="*/ 58814 w 181873"/>
                <a:gd name="connsiteY14" fmla="*/ 306044 h 504916"/>
                <a:gd name="connsiteX15" fmla="*/ 52664 w 181873"/>
                <a:gd name="connsiteY15" fmla="*/ 53866 h 504916"/>
                <a:gd name="connsiteX0" fmla="*/ 52664 w 181839"/>
                <a:gd name="connsiteY0" fmla="*/ 53866 h 504916"/>
                <a:gd name="connsiteX1" fmla="*/ 108019 w 181839"/>
                <a:gd name="connsiteY1" fmla="*/ 561 h 504916"/>
                <a:gd name="connsiteX2" fmla="*/ 165425 w 181839"/>
                <a:gd name="connsiteY2" fmla="*/ 43615 h 504916"/>
                <a:gd name="connsiteX3" fmla="*/ 151074 w 181839"/>
                <a:gd name="connsiteY3" fmla="*/ 273241 h 504916"/>
                <a:gd name="connsiteX4" fmla="*/ 181827 w 181839"/>
                <a:gd name="connsiteY4" fmla="*/ 414706 h 504916"/>
                <a:gd name="connsiteX5" fmla="*/ 146973 w 181839"/>
                <a:gd name="connsiteY5" fmla="*/ 386003 h 504916"/>
                <a:gd name="connsiteX6" fmla="*/ 157224 w 181839"/>
                <a:gd name="connsiteY6" fmla="*/ 492615 h 504916"/>
                <a:gd name="connsiteX7" fmla="*/ 112119 w 181839"/>
                <a:gd name="connsiteY7" fmla="*/ 396254 h 504916"/>
                <a:gd name="connsiteX8" fmla="*/ 108019 w 181839"/>
                <a:gd name="connsiteY8" fmla="*/ 504916 h 504916"/>
                <a:gd name="connsiteX9" fmla="*/ 81366 w 181839"/>
                <a:gd name="connsiteY9" fmla="*/ 406505 h 504916"/>
                <a:gd name="connsiteX10" fmla="*/ 50613 w 181839"/>
                <a:gd name="connsiteY10" fmla="*/ 498766 h 504916"/>
                <a:gd name="connsiteX11" fmla="*/ 44461 w 181839"/>
                <a:gd name="connsiteY11" fmla="*/ 400354 h 504916"/>
                <a:gd name="connsiteX12" fmla="*/ 3458 w 181839"/>
                <a:gd name="connsiteY12" fmla="*/ 420856 h 504916"/>
                <a:gd name="connsiteX13" fmla="*/ 28060 w 181839"/>
                <a:gd name="connsiteY13" fmla="*/ 357300 h 504916"/>
                <a:gd name="connsiteX14" fmla="*/ 58814 w 181839"/>
                <a:gd name="connsiteY14" fmla="*/ 306044 h 504916"/>
                <a:gd name="connsiteX15" fmla="*/ 52664 w 181839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270875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9467 h 510517"/>
                <a:gd name="connsiteX1" fmla="*/ 100203 w 183758"/>
                <a:gd name="connsiteY1" fmla="*/ 301 h 510517"/>
                <a:gd name="connsiteX2" fmla="*/ 165425 w 183758"/>
                <a:gd name="connsiteY2" fmla="*/ 49216 h 510517"/>
                <a:gd name="connsiteX3" fmla="*/ 151074 w 183758"/>
                <a:gd name="connsiteY3" fmla="*/ 278842 h 510517"/>
                <a:gd name="connsiteX4" fmla="*/ 181827 w 183758"/>
                <a:gd name="connsiteY4" fmla="*/ 420307 h 510517"/>
                <a:gd name="connsiteX5" fmla="*/ 146973 w 183758"/>
                <a:gd name="connsiteY5" fmla="*/ 391604 h 510517"/>
                <a:gd name="connsiteX6" fmla="*/ 157224 w 183758"/>
                <a:gd name="connsiteY6" fmla="*/ 498216 h 510517"/>
                <a:gd name="connsiteX7" fmla="*/ 112119 w 183758"/>
                <a:gd name="connsiteY7" fmla="*/ 401855 h 510517"/>
                <a:gd name="connsiteX8" fmla="*/ 108019 w 183758"/>
                <a:gd name="connsiteY8" fmla="*/ 510517 h 510517"/>
                <a:gd name="connsiteX9" fmla="*/ 81366 w 183758"/>
                <a:gd name="connsiteY9" fmla="*/ 412106 h 510517"/>
                <a:gd name="connsiteX10" fmla="*/ 50613 w 183758"/>
                <a:gd name="connsiteY10" fmla="*/ 504367 h 510517"/>
                <a:gd name="connsiteX11" fmla="*/ 44461 w 183758"/>
                <a:gd name="connsiteY11" fmla="*/ 405955 h 510517"/>
                <a:gd name="connsiteX12" fmla="*/ 3458 w 183758"/>
                <a:gd name="connsiteY12" fmla="*/ 426457 h 510517"/>
                <a:gd name="connsiteX13" fmla="*/ 28060 w 183758"/>
                <a:gd name="connsiteY13" fmla="*/ 362901 h 510517"/>
                <a:gd name="connsiteX14" fmla="*/ 56860 w 183758"/>
                <a:gd name="connsiteY14" fmla="*/ 233491 h 510517"/>
                <a:gd name="connsiteX15" fmla="*/ 52664 w 183758"/>
                <a:gd name="connsiteY15" fmla="*/ 59467 h 510517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85"/>
                <a:gd name="connsiteX1" fmla="*/ 100203 w 183622"/>
                <a:gd name="connsiteY1" fmla="*/ 555 h 510785"/>
                <a:gd name="connsiteX2" fmla="*/ 165425 w 183622"/>
                <a:gd name="connsiteY2" fmla="*/ 49470 h 510785"/>
                <a:gd name="connsiteX3" fmla="*/ 151074 w 183622"/>
                <a:gd name="connsiteY3" fmla="*/ 310357 h 510785"/>
                <a:gd name="connsiteX4" fmla="*/ 181827 w 183622"/>
                <a:gd name="connsiteY4" fmla="*/ 420561 h 510785"/>
                <a:gd name="connsiteX5" fmla="*/ 146973 w 183622"/>
                <a:gd name="connsiteY5" fmla="*/ 391858 h 510785"/>
                <a:gd name="connsiteX6" fmla="*/ 157224 w 183622"/>
                <a:gd name="connsiteY6" fmla="*/ 498470 h 510785"/>
                <a:gd name="connsiteX7" fmla="*/ 112119 w 183622"/>
                <a:gd name="connsiteY7" fmla="*/ 402109 h 510785"/>
                <a:gd name="connsiteX8" fmla="*/ 108019 w 183622"/>
                <a:gd name="connsiteY8" fmla="*/ 510771 h 510785"/>
                <a:gd name="connsiteX9" fmla="*/ 77459 w 183622"/>
                <a:gd name="connsiteY9" fmla="*/ 410406 h 510785"/>
                <a:gd name="connsiteX10" fmla="*/ 50613 w 183622"/>
                <a:gd name="connsiteY10" fmla="*/ 504621 h 510785"/>
                <a:gd name="connsiteX11" fmla="*/ 44461 w 183622"/>
                <a:gd name="connsiteY11" fmla="*/ 406209 h 510785"/>
                <a:gd name="connsiteX12" fmla="*/ 3458 w 183622"/>
                <a:gd name="connsiteY12" fmla="*/ 426711 h 510785"/>
                <a:gd name="connsiteX13" fmla="*/ 28060 w 183622"/>
                <a:gd name="connsiteY13" fmla="*/ 363155 h 510785"/>
                <a:gd name="connsiteX14" fmla="*/ 56860 w 183622"/>
                <a:gd name="connsiteY14" fmla="*/ 233745 h 510785"/>
                <a:gd name="connsiteX15" fmla="*/ 52664 w 183622"/>
                <a:gd name="connsiteY15" fmla="*/ 59721 h 510785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94408 h 545501"/>
                <a:gd name="connsiteX1" fmla="*/ 102157 w 183622"/>
                <a:gd name="connsiteY1" fmla="*/ 73 h 545501"/>
                <a:gd name="connsiteX2" fmla="*/ 165425 w 183622"/>
                <a:gd name="connsiteY2" fmla="*/ 84157 h 545501"/>
                <a:gd name="connsiteX3" fmla="*/ 151074 w 183622"/>
                <a:gd name="connsiteY3" fmla="*/ 345044 h 545501"/>
                <a:gd name="connsiteX4" fmla="*/ 181827 w 183622"/>
                <a:gd name="connsiteY4" fmla="*/ 455248 h 545501"/>
                <a:gd name="connsiteX5" fmla="*/ 146973 w 183622"/>
                <a:gd name="connsiteY5" fmla="*/ 426545 h 545501"/>
                <a:gd name="connsiteX6" fmla="*/ 157224 w 183622"/>
                <a:gd name="connsiteY6" fmla="*/ 533157 h 545501"/>
                <a:gd name="connsiteX7" fmla="*/ 112119 w 183622"/>
                <a:gd name="connsiteY7" fmla="*/ 436796 h 545501"/>
                <a:gd name="connsiteX8" fmla="*/ 108019 w 183622"/>
                <a:gd name="connsiteY8" fmla="*/ 545458 h 545501"/>
                <a:gd name="connsiteX9" fmla="*/ 77459 w 183622"/>
                <a:gd name="connsiteY9" fmla="*/ 445093 h 545501"/>
                <a:gd name="connsiteX10" fmla="*/ 50613 w 183622"/>
                <a:gd name="connsiteY10" fmla="*/ 539308 h 545501"/>
                <a:gd name="connsiteX11" fmla="*/ 44461 w 183622"/>
                <a:gd name="connsiteY11" fmla="*/ 440896 h 545501"/>
                <a:gd name="connsiteX12" fmla="*/ 3458 w 183622"/>
                <a:gd name="connsiteY12" fmla="*/ 461398 h 545501"/>
                <a:gd name="connsiteX13" fmla="*/ 28060 w 183622"/>
                <a:gd name="connsiteY13" fmla="*/ 397842 h 545501"/>
                <a:gd name="connsiteX14" fmla="*/ 56860 w 183622"/>
                <a:gd name="connsiteY14" fmla="*/ 268432 h 545501"/>
                <a:gd name="connsiteX15" fmla="*/ 52664 w 183622"/>
                <a:gd name="connsiteY15" fmla="*/ 94408 h 545501"/>
                <a:gd name="connsiteX0" fmla="*/ 52664 w 183622"/>
                <a:gd name="connsiteY0" fmla="*/ 99119 h 550212"/>
                <a:gd name="connsiteX1" fmla="*/ 102157 w 183622"/>
                <a:gd name="connsiteY1" fmla="*/ 4784 h 550212"/>
                <a:gd name="connsiteX2" fmla="*/ 165425 w 183622"/>
                <a:gd name="connsiteY2" fmla="*/ 49791 h 550212"/>
                <a:gd name="connsiteX3" fmla="*/ 151074 w 183622"/>
                <a:gd name="connsiteY3" fmla="*/ 349755 h 550212"/>
                <a:gd name="connsiteX4" fmla="*/ 181827 w 183622"/>
                <a:gd name="connsiteY4" fmla="*/ 459959 h 550212"/>
                <a:gd name="connsiteX5" fmla="*/ 146973 w 183622"/>
                <a:gd name="connsiteY5" fmla="*/ 431256 h 550212"/>
                <a:gd name="connsiteX6" fmla="*/ 157224 w 183622"/>
                <a:gd name="connsiteY6" fmla="*/ 537868 h 550212"/>
                <a:gd name="connsiteX7" fmla="*/ 112119 w 183622"/>
                <a:gd name="connsiteY7" fmla="*/ 441507 h 550212"/>
                <a:gd name="connsiteX8" fmla="*/ 108019 w 183622"/>
                <a:gd name="connsiteY8" fmla="*/ 550169 h 550212"/>
                <a:gd name="connsiteX9" fmla="*/ 77459 w 183622"/>
                <a:gd name="connsiteY9" fmla="*/ 449804 h 550212"/>
                <a:gd name="connsiteX10" fmla="*/ 50613 w 183622"/>
                <a:gd name="connsiteY10" fmla="*/ 544019 h 550212"/>
                <a:gd name="connsiteX11" fmla="*/ 44461 w 183622"/>
                <a:gd name="connsiteY11" fmla="*/ 445607 h 550212"/>
                <a:gd name="connsiteX12" fmla="*/ 3458 w 183622"/>
                <a:gd name="connsiteY12" fmla="*/ 466109 h 550212"/>
                <a:gd name="connsiteX13" fmla="*/ 28060 w 183622"/>
                <a:gd name="connsiteY13" fmla="*/ 402553 h 550212"/>
                <a:gd name="connsiteX14" fmla="*/ 56860 w 183622"/>
                <a:gd name="connsiteY14" fmla="*/ 273143 h 550212"/>
                <a:gd name="connsiteX15" fmla="*/ 52664 w 183622"/>
                <a:gd name="connsiteY15" fmla="*/ 99119 h 550212"/>
                <a:gd name="connsiteX0" fmla="*/ 52664 w 183622"/>
                <a:gd name="connsiteY0" fmla="*/ 52963 h 547041"/>
                <a:gd name="connsiteX1" fmla="*/ 102157 w 183622"/>
                <a:gd name="connsiteY1" fmla="*/ 1613 h 547041"/>
                <a:gd name="connsiteX2" fmla="*/ 165425 w 183622"/>
                <a:gd name="connsiteY2" fmla="*/ 46620 h 547041"/>
                <a:gd name="connsiteX3" fmla="*/ 151074 w 183622"/>
                <a:gd name="connsiteY3" fmla="*/ 346584 h 547041"/>
                <a:gd name="connsiteX4" fmla="*/ 181827 w 183622"/>
                <a:gd name="connsiteY4" fmla="*/ 456788 h 547041"/>
                <a:gd name="connsiteX5" fmla="*/ 146973 w 183622"/>
                <a:gd name="connsiteY5" fmla="*/ 428085 h 547041"/>
                <a:gd name="connsiteX6" fmla="*/ 157224 w 183622"/>
                <a:gd name="connsiteY6" fmla="*/ 534697 h 547041"/>
                <a:gd name="connsiteX7" fmla="*/ 112119 w 183622"/>
                <a:gd name="connsiteY7" fmla="*/ 438336 h 547041"/>
                <a:gd name="connsiteX8" fmla="*/ 108019 w 183622"/>
                <a:gd name="connsiteY8" fmla="*/ 546998 h 547041"/>
                <a:gd name="connsiteX9" fmla="*/ 77459 w 183622"/>
                <a:gd name="connsiteY9" fmla="*/ 446633 h 547041"/>
                <a:gd name="connsiteX10" fmla="*/ 50613 w 183622"/>
                <a:gd name="connsiteY10" fmla="*/ 540848 h 547041"/>
                <a:gd name="connsiteX11" fmla="*/ 44461 w 183622"/>
                <a:gd name="connsiteY11" fmla="*/ 442436 h 547041"/>
                <a:gd name="connsiteX12" fmla="*/ 3458 w 183622"/>
                <a:gd name="connsiteY12" fmla="*/ 462938 h 547041"/>
                <a:gd name="connsiteX13" fmla="*/ 28060 w 183622"/>
                <a:gd name="connsiteY13" fmla="*/ 399382 h 547041"/>
                <a:gd name="connsiteX14" fmla="*/ 56860 w 183622"/>
                <a:gd name="connsiteY14" fmla="*/ 269972 h 547041"/>
                <a:gd name="connsiteX15" fmla="*/ 52664 w 183622"/>
                <a:gd name="connsiteY15" fmla="*/ 52963 h 547041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3622" h="555612">
                  <a:moveTo>
                    <a:pt x="52664" y="61534"/>
                  </a:moveTo>
                  <a:cubicBezTo>
                    <a:pt x="59888" y="15179"/>
                    <a:pt x="81410" y="1472"/>
                    <a:pt x="100203" y="415"/>
                  </a:cubicBezTo>
                  <a:cubicBezTo>
                    <a:pt x="118996" y="-642"/>
                    <a:pt x="156947" y="-3932"/>
                    <a:pt x="165425" y="55191"/>
                  </a:cubicBezTo>
                  <a:cubicBezTo>
                    <a:pt x="173903" y="114314"/>
                    <a:pt x="148340" y="286794"/>
                    <a:pt x="151074" y="355155"/>
                  </a:cubicBezTo>
                  <a:cubicBezTo>
                    <a:pt x="153808" y="423516"/>
                    <a:pt x="192279" y="447868"/>
                    <a:pt x="181827" y="465359"/>
                  </a:cubicBezTo>
                  <a:cubicBezTo>
                    <a:pt x="171375" y="482850"/>
                    <a:pt x="151074" y="423671"/>
                    <a:pt x="146973" y="436656"/>
                  </a:cubicBezTo>
                  <a:cubicBezTo>
                    <a:pt x="142873" y="449641"/>
                    <a:pt x="171138" y="533553"/>
                    <a:pt x="157224" y="543268"/>
                  </a:cubicBezTo>
                  <a:cubicBezTo>
                    <a:pt x="143310" y="552983"/>
                    <a:pt x="120320" y="444857"/>
                    <a:pt x="112119" y="446907"/>
                  </a:cubicBezTo>
                  <a:cubicBezTo>
                    <a:pt x="103918" y="448957"/>
                    <a:pt x="123565" y="558094"/>
                    <a:pt x="108019" y="555569"/>
                  </a:cubicBezTo>
                  <a:cubicBezTo>
                    <a:pt x="92473" y="553044"/>
                    <a:pt x="87027" y="456229"/>
                    <a:pt x="77459" y="455204"/>
                  </a:cubicBezTo>
                  <a:cubicBezTo>
                    <a:pt x="67891" y="454179"/>
                    <a:pt x="67836" y="548164"/>
                    <a:pt x="50613" y="549419"/>
                  </a:cubicBezTo>
                  <a:cubicBezTo>
                    <a:pt x="33390" y="550674"/>
                    <a:pt x="52320" y="463992"/>
                    <a:pt x="44461" y="451007"/>
                  </a:cubicBezTo>
                  <a:cubicBezTo>
                    <a:pt x="36602" y="438022"/>
                    <a:pt x="16442" y="478685"/>
                    <a:pt x="3458" y="471509"/>
                  </a:cubicBezTo>
                  <a:cubicBezTo>
                    <a:pt x="-9526" y="464333"/>
                    <a:pt x="17467" y="429480"/>
                    <a:pt x="28060" y="407953"/>
                  </a:cubicBezTo>
                  <a:cubicBezTo>
                    <a:pt x="60144" y="359073"/>
                    <a:pt x="59236" y="343593"/>
                    <a:pt x="56860" y="278543"/>
                  </a:cubicBezTo>
                  <a:cubicBezTo>
                    <a:pt x="54484" y="213493"/>
                    <a:pt x="45440" y="107889"/>
                    <a:pt x="52664" y="61534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9C8ECEB3-A49C-4CFB-BA58-877D653C0011}"/>
                </a:ext>
              </a:extLst>
            </p:cNvPr>
            <p:cNvSpPr/>
            <p:nvPr/>
          </p:nvSpPr>
          <p:spPr>
            <a:xfrm rot="3967150">
              <a:off x="5651675" y="3087751"/>
              <a:ext cx="226497" cy="458247"/>
            </a:xfrm>
            <a:custGeom>
              <a:avLst/>
              <a:gdLst>
                <a:gd name="connsiteX0" fmla="*/ 26048 w 207295"/>
                <a:gd name="connsiteY0" fmla="*/ 89400 h 310281"/>
                <a:gd name="connsiteX1" fmla="*/ 88597 w 207295"/>
                <a:gd name="connsiteY1" fmla="*/ 44 h 310281"/>
                <a:gd name="connsiteX2" fmla="*/ 171995 w 207295"/>
                <a:gd name="connsiteY2" fmla="*/ 80464 h 310281"/>
                <a:gd name="connsiteX3" fmla="*/ 204758 w 207295"/>
                <a:gd name="connsiteY3" fmla="*/ 274067 h 310281"/>
                <a:gd name="connsiteX4" fmla="*/ 109446 w 207295"/>
                <a:gd name="connsiteY4" fmla="*/ 294916 h 310281"/>
                <a:gd name="connsiteX5" fmla="*/ 5199 w 207295"/>
                <a:gd name="connsiteY5" fmla="*/ 294916 h 310281"/>
                <a:gd name="connsiteX6" fmla="*/ 26048 w 207295"/>
                <a:gd name="connsiteY6" fmla="*/ 89400 h 310281"/>
                <a:gd name="connsiteX0" fmla="*/ 25027 w 206625"/>
                <a:gd name="connsiteY0" fmla="*/ 89400 h 324978"/>
                <a:gd name="connsiteX1" fmla="*/ 87576 w 206625"/>
                <a:gd name="connsiteY1" fmla="*/ 44 h 324978"/>
                <a:gd name="connsiteX2" fmla="*/ 170974 w 206625"/>
                <a:gd name="connsiteY2" fmla="*/ 80464 h 324978"/>
                <a:gd name="connsiteX3" fmla="*/ 203737 w 206625"/>
                <a:gd name="connsiteY3" fmla="*/ 274067 h 324978"/>
                <a:gd name="connsiteX4" fmla="*/ 102468 w 206625"/>
                <a:gd name="connsiteY4" fmla="*/ 321723 h 324978"/>
                <a:gd name="connsiteX5" fmla="*/ 4178 w 206625"/>
                <a:gd name="connsiteY5" fmla="*/ 294916 h 324978"/>
                <a:gd name="connsiteX6" fmla="*/ 25027 w 206625"/>
                <a:gd name="connsiteY6" fmla="*/ 89400 h 324978"/>
                <a:gd name="connsiteX0" fmla="*/ 25027 w 215052"/>
                <a:gd name="connsiteY0" fmla="*/ 89406 h 325089"/>
                <a:gd name="connsiteX1" fmla="*/ 87576 w 215052"/>
                <a:gd name="connsiteY1" fmla="*/ 50 h 325089"/>
                <a:gd name="connsiteX2" fmla="*/ 170974 w 215052"/>
                <a:gd name="connsiteY2" fmla="*/ 80470 h 325089"/>
                <a:gd name="connsiteX3" fmla="*/ 212673 w 215052"/>
                <a:gd name="connsiteY3" fmla="*/ 300880 h 325089"/>
                <a:gd name="connsiteX4" fmla="*/ 102468 w 215052"/>
                <a:gd name="connsiteY4" fmla="*/ 321729 h 325089"/>
                <a:gd name="connsiteX5" fmla="*/ 4178 w 215052"/>
                <a:gd name="connsiteY5" fmla="*/ 294922 h 325089"/>
                <a:gd name="connsiteX6" fmla="*/ 25027 w 215052"/>
                <a:gd name="connsiteY6" fmla="*/ 89406 h 325089"/>
                <a:gd name="connsiteX0" fmla="*/ 33149 w 223174"/>
                <a:gd name="connsiteY0" fmla="*/ 89406 h 331862"/>
                <a:gd name="connsiteX1" fmla="*/ 95698 w 223174"/>
                <a:gd name="connsiteY1" fmla="*/ 50 h 331862"/>
                <a:gd name="connsiteX2" fmla="*/ 179096 w 223174"/>
                <a:gd name="connsiteY2" fmla="*/ 80470 h 331862"/>
                <a:gd name="connsiteX3" fmla="*/ 220795 w 223174"/>
                <a:gd name="connsiteY3" fmla="*/ 300880 h 331862"/>
                <a:gd name="connsiteX4" fmla="*/ 110590 w 223174"/>
                <a:gd name="connsiteY4" fmla="*/ 321729 h 331862"/>
                <a:gd name="connsiteX5" fmla="*/ 3365 w 223174"/>
                <a:gd name="connsiteY5" fmla="*/ 309814 h 331862"/>
                <a:gd name="connsiteX6" fmla="*/ 33149 w 223174"/>
                <a:gd name="connsiteY6" fmla="*/ 89406 h 331862"/>
                <a:gd name="connsiteX0" fmla="*/ 23550 w 225489"/>
                <a:gd name="connsiteY0" fmla="*/ 104561 h 331102"/>
                <a:gd name="connsiteX1" fmla="*/ 98013 w 225489"/>
                <a:gd name="connsiteY1" fmla="*/ 312 h 331102"/>
                <a:gd name="connsiteX2" fmla="*/ 181411 w 225489"/>
                <a:gd name="connsiteY2" fmla="*/ 80732 h 331102"/>
                <a:gd name="connsiteX3" fmla="*/ 223110 w 225489"/>
                <a:gd name="connsiteY3" fmla="*/ 301142 h 331102"/>
                <a:gd name="connsiteX4" fmla="*/ 112905 w 225489"/>
                <a:gd name="connsiteY4" fmla="*/ 321991 h 331102"/>
                <a:gd name="connsiteX5" fmla="*/ 5680 w 225489"/>
                <a:gd name="connsiteY5" fmla="*/ 310076 h 331102"/>
                <a:gd name="connsiteX6" fmla="*/ 23550 w 225489"/>
                <a:gd name="connsiteY6" fmla="*/ 104561 h 331102"/>
                <a:gd name="connsiteX0" fmla="*/ 23550 w 227742"/>
                <a:gd name="connsiteY0" fmla="*/ 104561 h 331102"/>
                <a:gd name="connsiteX1" fmla="*/ 98013 w 227742"/>
                <a:gd name="connsiteY1" fmla="*/ 312 h 331102"/>
                <a:gd name="connsiteX2" fmla="*/ 196304 w 227742"/>
                <a:gd name="connsiteY2" fmla="*/ 80732 h 331102"/>
                <a:gd name="connsiteX3" fmla="*/ 223110 w 227742"/>
                <a:gd name="connsiteY3" fmla="*/ 301142 h 331102"/>
                <a:gd name="connsiteX4" fmla="*/ 112905 w 227742"/>
                <a:gd name="connsiteY4" fmla="*/ 321991 h 331102"/>
                <a:gd name="connsiteX5" fmla="*/ 5680 w 227742"/>
                <a:gd name="connsiteY5" fmla="*/ 310076 h 331102"/>
                <a:gd name="connsiteX6" fmla="*/ 23550 w 227742"/>
                <a:gd name="connsiteY6" fmla="*/ 104561 h 331102"/>
                <a:gd name="connsiteX0" fmla="*/ 19305 w 229454"/>
                <a:gd name="connsiteY0" fmla="*/ 68648 h 333403"/>
                <a:gd name="connsiteX1" fmla="*/ 99725 w 229454"/>
                <a:gd name="connsiteY1" fmla="*/ 141 h 333403"/>
                <a:gd name="connsiteX2" fmla="*/ 198016 w 229454"/>
                <a:gd name="connsiteY2" fmla="*/ 80561 h 333403"/>
                <a:gd name="connsiteX3" fmla="*/ 224822 w 229454"/>
                <a:gd name="connsiteY3" fmla="*/ 300971 h 333403"/>
                <a:gd name="connsiteX4" fmla="*/ 114617 w 229454"/>
                <a:gd name="connsiteY4" fmla="*/ 321820 h 333403"/>
                <a:gd name="connsiteX5" fmla="*/ 7392 w 229454"/>
                <a:gd name="connsiteY5" fmla="*/ 309905 h 333403"/>
                <a:gd name="connsiteX6" fmla="*/ 19305 w 229454"/>
                <a:gd name="connsiteY6" fmla="*/ 68648 h 333403"/>
                <a:gd name="connsiteX0" fmla="*/ 19305 w 226896"/>
                <a:gd name="connsiteY0" fmla="*/ 68558 h 333313"/>
                <a:gd name="connsiteX1" fmla="*/ 99725 w 226896"/>
                <a:gd name="connsiteY1" fmla="*/ 51 h 333313"/>
                <a:gd name="connsiteX2" fmla="*/ 180145 w 226896"/>
                <a:gd name="connsiteY2" fmla="*/ 62599 h 333313"/>
                <a:gd name="connsiteX3" fmla="*/ 224822 w 226896"/>
                <a:gd name="connsiteY3" fmla="*/ 300881 h 333313"/>
                <a:gd name="connsiteX4" fmla="*/ 114617 w 226896"/>
                <a:gd name="connsiteY4" fmla="*/ 321730 h 333313"/>
                <a:gd name="connsiteX5" fmla="*/ 7392 w 226896"/>
                <a:gd name="connsiteY5" fmla="*/ 309815 h 333313"/>
                <a:gd name="connsiteX6" fmla="*/ 19305 w 226896"/>
                <a:gd name="connsiteY6" fmla="*/ 68558 h 333313"/>
                <a:gd name="connsiteX0" fmla="*/ 18790 w 226497"/>
                <a:gd name="connsiteY0" fmla="*/ 95334 h 360089"/>
                <a:gd name="connsiteX1" fmla="*/ 84318 w 226497"/>
                <a:gd name="connsiteY1" fmla="*/ 20 h 360089"/>
                <a:gd name="connsiteX2" fmla="*/ 179630 w 226497"/>
                <a:gd name="connsiteY2" fmla="*/ 89375 h 360089"/>
                <a:gd name="connsiteX3" fmla="*/ 224307 w 226497"/>
                <a:gd name="connsiteY3" fmla="*/ 327657 h 360089"/>
                <a:gd name="connsiteX4" fmla="*/ 114102 w 226497"/>
                <a:gd name="connsiteY4" fmla="*/ 348506 h 360089"/>
                <a:gd name="connsiteX5" fmla="*/ 6877 w 226497"/>
                <a:gd name="connsiteY5" fmla="*/ 336591 h 360089"/>
                <a:gd name="connsiteX6" fmla="*/ 18790 w 226497"/>
                <a:gd name="connsiteY6" fmla="*/ 95334 h 360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6497" h="360089">
                  <a:moveTo>
                    <a:pt x="18790" y="95334"/>
                  </a:moveTo>
                  <a:cubicBezTo>
                    <a:pt x="31697" y="39239"/>
                    <a:pt x="57511" y="1013"/>
                    <a:pt x="84318" y="20"/>
                  </a:cubicBezTo>
                  <a:cubicBezTo>
                    <a:pt x="111125" y="-973"/>
                    <a:pt x="156299" y="34769"/>
                    <a:pt x="179630" y="89375"/>
                  </a:cubicBezTo>
                  <a:cubicBezTo>
                    <a:pt x="202961" y="143981"/>
                    <a:pt x="235228" y="284469"/>
                    <a:pt x="224307" y="327657"/>
                  </a:cubicBezTo>
                  <a:cubicBezTo>
                    <a:pt x="213386" y="370845"/>
                    <a:pt x="147362" y="345031"/>
                    <a:pt x="114102" y="348506"/>
                  </a:cubicBezTo>
                  <a:cubicBezTo>
                    <a:pt x="80842" y="351981"/>
                    <a:pt x="22762" y="378786"/>
                    <a:pt x="6877" y="336591"/>
                  </a:cubicBezTo>
                  <a:cubicBezTo>
                    <a:pt x="-9008" y="294396"/>
                    <a:pt x="5883" y="151429"/>
                    <a:pt x="18790" y="95334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85CA54FC-352B-4E7C-AD8F-759FA4A30AA6}"/>
                </a:ext>
              </a:extLst>
            </p:cNvPr>
            <p:cNvSpPr/>
            <p:nvPr/>
          </p:nvSpPr>
          <p:spPr>
            <a:xfrm>
              <a:off x="5742838" y="4737242"/>
              <a:ext cx="145269" cy="446633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  <a:gd name="connsiteX0" fmla="*/ 6496 w 140748"/>
                <a:gd name="connsiteY0" fmla="*/ 42636 h 364378"/>
                <a:gd name="connsiteX1" fmla="*/ 8067 w 140748"/>
                <a:gd name="connsiteY1" fmla="*/ 310013 h 364378"/>
                <a:gd name="connsiteX2" fmla="*/ 70905 w 140748"/>
                <a:gd name="connsiteY2" fmla="*/ 364185 h 364378"/>
                <a:gd name="connsiteX3" fmla="*/ 129409 w 140748"/>
                <a:gd name="connsiteY3" fmla="*/ 303514 h 364378"/>
                <a:gd name="connsiteX4" fmla="*/ 131576 w 140748"/>
                <a:gd name="connsiteY4" fmla="*/ 60829 h 364378"/>
                <a:gd name="connsiteX5" fmla="*/ 60071 w 140748"/>
                <a:gd name="connsiteY5" fmla="*/ 2324 h 364378"/>
                <a:gd name="connsiteX6" fmla="*/ 6496 w 140748"/>
                <a:gd name="connsiteY6" fmla="*/ 42636 h 364378"/>
                <a:gd name="connsiteX0" fmla="*/ 6496 w 136138"/>
                <a:gd name="connsiteY0" fmla="*/ 45571 h 367313"/>
                <a:gd name="connsiteX1" fmla="*/ 8067 w 136138"/>
                <a:gd name="connsiteY1" fmla="*/ 312948 h 367313"/>
                <a:gd name="connsiteX2" fmla="*/ 70905 w 136138"/>
                <a:gd name="connsiteY2" fmla="*/ 367120 h 367313"/>
                <a:gd name="connsiteX3" fmla="*/ 129409 w 136138"/>
                <a:gd name="connsiteY3" fmla="*/ 306449 h 367313"/>
                <a:gd name="connsiteX4" fmla="*/ 123956 w 136138"/>
                <a:gd name="connsiteY4" fmla="*/ 37094 h 367313"/>
                <a:gd name="connsiteX5" fmla="*/ 60071 w 136138"/>
                <a:gd name="connsiteY5" fmla="*/ 5259 h 367313"/>
                <a:gd name="connsiteX6" fmla="*/ 6496 w 136138"/>
                <a:gd name="connsiteY6" fmla="*/ 45571 h 367313"/>
                <a:gd name="connsiteX0" fmla="*/ 6991 w 136633"/>
                <a:gd name="connsiteY0" fmla="*/ 56469 h 378211"/>
                <a:gd name="connsiteX1" fmla="*/ 8562 w 136633"/>
                <a:gd name="connsiteY1" fmla="*/ 323846 h 378211"/>
                <a:gd name="connsiteX2" fmla="*/ 71400 w 136633"/>
                <a:gd name="connsiteY2" fmla="*/ 378018 h 378211"/>
                <a:gd name="connsiteX3" fmla="*/ 129904 w 136633"/>
                <a:gd name="connsiteY3" fmla="*/ 317347 h 378211"/>
                <a:gd name="connsiteX4" fmla="*/ 124451 w 136633"/>
                <a:gd name="connsiteY4" fmla="*/ 47992 h 378211"/>
                <a:gd name="connsiteX5" fmla="*/ 68186 w 136633"/>
                <a:gd name="connsiteY5" fmla="*/ 917 h 378211"/>
                <a:gd name="connsiteX6" fmla="*/ 6991 w 136633"/>
                <a:gd name="connsiteY6" fmla="*/ 56469 h 378211"/>
                <a:gd name="connsiteX0" fmla="*/ 3871 w 133513"/>
                <a:gd name="connsiteY0" fmla="*/ 56469 h 378103"/>
                <a:gd name="connsiteX1" fmla="*/ 13062 w 133513"/>
                <a:gd name="connsiteY1" fmla="*/ 321941 h 378103"/>
                <a:gd name="connsiteX2" fmla="*/ 68280 w 133513"/>
                <a:gd name="connsiteY2" fmla="*/ 378018 h 378103"/>
                <a:gd name="connsiteX3" fmla="*/ 126784 w 133513"/>
                <a:gd name="connsiteY3" fmla="*/ 317347 h 378103"/>
                <a:gd name="connsiteX4" fmla="*/ 121331 w 133513"/>
                <a:gd name="connsiteY4" fmla="*/ 47992 h 378103"/>
                <a:gd name="connsiteX5" fmla="*/ 65066 w 133513"/>
                <a:gd name="connsiteY5" fmla="*/ 917 h 378103"/>
                <a:gd name="connsiteX6" fmla="*/ 3871 w 133513"/>
                <a:gd name="connsiteY6" fmla="*/ 56469 h 378103"/>
                <a:gd name="connsiteX0" fmla="*/ 3871 w 130834"/>
                <a:gd name="connsiteY0" fmla="*/ 56469 h 378482"/>
                <a:gd name="connsiteX1" fmla="*/ 13062 w 130834"/>
                <a:gd name="connsiteY1" fmla="*/ 321941 h 378482"/>
                <a:gd name="connsiteX2" fmla="*/ 68280 w 130834"/>
                <a:gd name="connsiteY2" fmla="*/ 378018 h 378482"/>
                <a:gd name="connsiteX3" fmla="*/ 121069 w 130834"/>
                <a:gd name="connsiteY3" fmla="*/ 307822 h 378482"/>
                <a:gd name="connsiteX4" fmla="*/ 121331 w 130834"/>
                <a:gd name="connsiteY4" fmla="*/ 47992 h 378482"/>
                <a:gd name="connsiteX5" fmla="*/ 65066 w 130834"/>
                <a:gd name="connsiteY5" fmla="*/ 917 h 378482"/>
                <a:gd name="connsiteX6" fmla="*/ 3871 w 130834"/>
                <a:gd name="connsiteY6" fmla="*/ 56469 h 378482"/>
                <a:gd name="connsiteX0" fmla="*/ 3747 w 130911"/>
                <a:gd name="connsiteY0" fmla="*/ 56469 h 374836"/>
                <a:gd name="connsiteX1" fmla="*/ 12938 w 130911"/>
                <a:gd name="connsiteY1" fmla="*/ 321941 h 374836"/>
                <a:gd name="connsiteX2" fmla="*/ 64346 w 130911"/>
                <a:gd name="connsiteY2" fmla="*/ 374208 h 374836"/>
                <a:gd name="connsiteX3" fmla="*/ 120945 w 130911"/>
                <a:gd name="connsiteY3" fmla="*/ 307822 h 374836"/>
                <a:gd name="connsiteX4" fmla="*/ 121207 w 130911"/>
                <a:gd name="connsiteY4" fmla="*/ 47992 h 374836"/>
                <a:gd name="connsiteX5" fmla="*/ 64942 w 130911"/>
                <a:gd name="connsiteY5" fmla="*/ 917 h 374836"/>
                <a:gd name="connsiteX6" fmla="*/ 3747 w 130911"/>
                <a:gd name="connsiteY6" fmla="*/ 56469 h 374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0911" h="374836">
                  <a:moveTo>
                    <a:pt x="3747" y="56469"/>
                  </a:moveTo>
                  <a:cubicBezTo>
                    <a:pt x="-4920" y="109973"/>
                    <a:pt x="2838" y="268985"/>
                    <a:pt x="12938" y="321941"/>
                  </a:cubicBezTo>
                  <a:cubicBezTo>
                    <a:pt x="23038" y="374897"/>
                    <a:pt x="46345" y="376561"/>
                    <a:pt x="64346" y="374208"/>
                  </a:cubicBezTo>
                  <a:cubicBezTo>
                    <a:pt x="82347" y="371855"/>
                    <a:pt x="111468" y="362191"/>
                    <a:pt x="120945" y="307822"/>
                  </a:cubicBezTo>
                  <a:cubicBezTo>
                    <a:pt x="130422" y="253453"/>
                    <a:pt x="137458" y="102524"/>
                    <a:pt x="121207" y="47992"/>
                  </a:cubicBezTo>
                  <a:cubicBezTo>
                    <a:pt x="104956" y="-6540"/>
                    <a:pt x="84519" y="-496"/>
                    <a:pt x="64942" y="917"/>
                  </a:cubicBezTo>
                  <a:cubicBezTo>
                    <a:pt x="45365" y="2330"/>
                    <a:pt x="12414" y="2965"/>
                    <a:pt x="3747" y="56469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7A48B3A8-2524-4A0E-86B5-04E2AF9D70A6}"/>
                </a:ext>
              </a:extLst>
            </p:cNvPr>
            <p:cNvSpPr/>
            <p:nvPr/>
          </p:nvSpPr>
          <p:spPr>
            <a:xfrm rot="21283471">
              <a:off x="5702588" y="4388648"/>
              <a:ext cx="186924" cy="432800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111" h="362079">
                  <a:moveTo>
                    <a:pt x="3429" y="49900"/>
                  </a:moveTo>
                  <a:cubicBezTo>
                    <a:pt x="-5238" y="101182"/>
                    <a:pt x="3790" y="255748"/>
                    <a:pt x="16430" y="307752"/>
                  </a:cubicBezTo>
                  <a:cubicBezTo>
                    <a:pt x="29070" y="359756"/>
                    <a:pt x="59044" y="363007"/>
                    <a:pt x="79268" y="361924"/>
                  </a:cubicBezTo>
                  <a:cubicBezTo>
                    <a:pt x="99492" y="360841"/>
                    <a:pt x="127660" y="351812"/>
                    <a:pt x="137772" y="301253"/>
                  </a:cubicBezTo>
                  <a:cubicBezTo>
                    <a:pt x="147884" y="250694"/>
                    <a:pt x="156190" y="113100"/>
                    <a:pt x="139939" y="58568"/>
                  </a:cubicBezTo>
                  <a:cubicBezTo>
                    <a:pt x="123688" y="4036"/>
                    <a:pt x="86852" y="-658"/>
                    <a:pt x="68434" y="63"/>
                  </a:cubicBezTo>
                  <a:cubicBezTo>
                    <a:pt x="50016" y="784"/>
                    <a:pt x="12096" y="-1382"/>
                    <a:pt x="3429" y="49900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F8B1A7DB-7043-4D3D-9DFB-B0F6EFD9CAF6}"/>
                </a:ext>
              </a:extLst>
            </p:cNvPr>
            <p:cNvSpPr/>
            <p:nvPr/>
          </p:nvSpPr>
          <p:spPr>
            <a:xfrm>
              <a:off x="5638394" y="4091925"/>
              <a:ext cx="393406" cy="535863"/>
            </a:xfrm>
            <a:custGeom>
              <a:avLst/>
              <a:gdLst>
                <a:gd name="connsiteX0" fmla="*/ 11215 w 427713"/>
                <a:gd name="connsiteY0" fmla="*/ 118649 h 561918"/>
                <a:gd name="connsiteX1" fmla="*/ 27755 w 427713"/>
                <a:gd name="connsiteY1" fmla="*/ 364379 h 561918"/>
                <a:gd name="connsiteX2" fmla="*/ 32481 w 427713"/>
                <a:gd name="connsiteY2" fmla="*/ 522686 h 561918"/>
                <a:gd name="connsiteX3" fmla="*/ 190788 w 427713"/>
                <a:gd name="connsiteY3" fmla="*/ 543951 h 561918"/>
                <a:gd name="connsiteX4" fmla="*/ 405802 w 427713"/>
                <a:gd name="connsiteY4" fmla="*/ 543951 h 561918"/>
                <a:gd name="connsiteX5" fmla="*/ 417615 w 427713"/>
                <a:gd name="connsiteY5" fmla="*/ 312398 h 561918"/>
                <a:gd name="connsiteX6" fmla="*/ 410527 w 427713"/>
                <a:gd name="connsiteY6" fmla="*/ 76119 h 561918"/>
                <a:gd name="connsiteX7" fmla="*/ 216778 w 427713"/>
                <a:gd name="connsiteY7" fmla="*/ 509 h 561918"/>
                <a:gd name="connsiteX8" fmla="*/ 11215 w 427713"/>
                <a:gd name="connsiteY8" fmla="*/ 118649 h 561918"/>
                <a:gd name="connsiteX0" fmla="*/ 11560 w 425696"/>
                <a:gd name="connsiteY0" fmla="*/ 87530 h 561515"/>
                <a:gd name="connsiteX1" fmla="*/ 25738 w 425696"/>
                <a:gd name="connsiteY1" fmla="*/ 363976 h 561515"/>
                <a:gd name="connsiteX2" fmla="*/ 30464 w 425696"/>
                <a:gd name="connsiteY2" fmla="*/ 522283 h 561515"/>
                <a:gd name="connsiteX3" fmla="*/ 188771 w 425696"/>
                <a:gd name="connsiteY3" fmla="*/ 543548 h 561515"/>
                <a:gd name="connsiteX4" fmla="*/ 403785 w 425696"/>
                <a:gd name="connsiteY4" fmla="*/ 543548 h 561515"/>
                <a:gd name="connsiteX5" fmla="*/ 415598 w 425696"/>
                <a:gd name="connsiteY5" fmla="*/ 311995 h 561515"/>
                <a:gd name="connsiteX6" fmla="*/ 408510 w 425696"/>
                <a:gd name="connsiteY6" fmla="*/ 75716 h 561515"/>
                <a:gd name="connsiteX7" fmla="*/ 214761 w 425696"/>
                <a:gd name="connsiteY7" fmla="*/ 106 h 561515"/>
                <a:gd name="connsiteX8" fmla="*/ 11560 w 425696"/>
                <a:gd name="connsiteY8" fmla="*/ 87530 h 561515"/>
                <a:gd name="connsiteX0" fmla="*/ 10883 w 425019"/>
                <a:gd name="connsiteY0" fmla="*/ 85178 h 559163"/>
                <a:gd name="connsiteX1" fmla="*/ 25061 w 425019"/>
                <a:gd name="connsiteY1" fmla="*/ 361624 h 559163"/>
                <a:gd name="connsiteX2" fmla="*/ 29787 w 425019"/>
                <a:gd name="connsiteY2" fmla="*/ 519931 h 559163"/>
                <a:gd name="connsiteX3" fmla="*/ 188094 w 425019"/>
                <a:gd name="connsiteY3" fmla="*/ 541196 h 559163"/>
                <a:gd name="connsiteX4" fmla="*/ 403108 w 425019"/>
                <a:gd name="connsiteY4" fmla="*/ 541196 h 559163"/>
                <a:gd name="connsiteX5" fmla="*/ 414921 w 425019"/>
                <a:gd name="connsiteY5" fmla="*/ 309643 h 559163"/>
                <a:gd name="connsiteX6" fmla="*/ 407833 w 425019"/>
                <a:gd name="connsiteY6" fmla="*/ 73364 h 559163"/>
                <a:gd name="connsiteX7" fmla="*/ 204633 w 425019"/>
                <a:gd name="connsiteY7" fmla="*/ 116 h 559163"/>
                <a:gd name="connsiteX8" fmla="*/ 10883 w 425019"/>
                <a:gd name="connsiteY8" fmla="*/ 85178 h 559163"/>
                <a:gd name="connsiteX0" fmla="*/ 10883 w 431603"/>
                <a:gd name="connsiteY0" fmla="*/ 85178 h 559163"/>
                <a:gd name="connsiteX1" fmla="*/ 25061 w 431603"/>
                <a:gd name="connsiteY1" fmla="*/ 361624 h 559163"/>
                <a:gd name="connsiteX2" fmla="*/ 29787 w 431603"/>
                <a:gd name="connsiteY2" fmla="*/ 519931 h 559163"/>
                <a:gd name="connsiteX3" fmla="*/ 188094 w 431603"/>
                <a:gd name="connsiteY3" fmla="*/ 541196 h 559163"/>
                <a:gd name="connsiteX4" fmla="*/ 403108 w 431603"/>
                <a:gd name="connsiteY4" fmla="*/ 541196 h 559163"/>
                <a:gd name="connsiteX5" fmla="*/ 429098 w 431603"/>
                <a:gd name="connsiteY5" fmla="*/ 309643 h 559163"/>
                <a:gd name="connsiteX6" fmla="*/ 407833 w 431603"/>
                <a:gd name="connsiteY6" fmla="*/ 73364 h 559163"/>
                <a:gd name="connsiteX7" fmla="*/ 204633 w 431603"/>
                <a:gd name="connsiteY7" fmla="*/ 116 h 559163"/>
                <a:gd name="connsiteX8" fmla="*/ 10883 w 431603"/>
                <a:gd name="connsiteY8" fmla="*/ 85178 h 559163"/>
                <a:gd name="connsiteX0" fmla="*/ 16874 w 437594"/>
                <a:gd name="connsiteY0" fmla="*/ 85178 h 559163"/>
                <a:gd name="connsiteX1" fmla="*/ 12150 w 437594"/>
                <a:gd name="connsiteY1" fmla="*/ 361624 h 559163"/>
                <a:gd name="connsiteX2" fmla="*/ 35778 w 437594"/>
                <a:gd name="connsiteY2" fmla="*/ 519931 h 559163"/>
                <a:gd name="connsiteX3" fmla="*/ 194085 w 437594"/>
                <a:gd name="connsiteY3" fmla="*/ 541196 h 559163"/>
                <a:gd name="connsiteX4" fmla="*/ 409099 w 437594"/>
                <a:gd name="connsiteY4" fmla="*/ 541196 h 559163"/>
                <a:gd name="connsiteX5" fmla="*/ 435089 w 437594"/>
                <a:gd name="connsiteY5" fmla="*/ 309643 h 559163"/>
                <a:gd name="connsiteX6" fmla="*/ 413824 w 437594"/>
                <a:gd name="connsiteY6" fmla="*/ 73364 h 559163"/>
                <a:gd name="connsiteX7" fmla="*/ 210624 w 437594"/>
                <a:gd name="connsiteY7" fmla="*/ 116 h 559163"/>
                <a:gd name="connsiteX8" fmla="*/ 16874 w 437594"/>
                <a:gd name="connsiteY8" fmla="*/ 85178 h 559163"/>
                <a:gd name="connsiteX0" fmla="*/ 16874 w 437594"/>
                <a:gd name="connsiteY0" fmla="*/ 85178 h 563991"/>
                <a:gd name="connsiteX1" fmla="*/ 12150 w 437594"/>
                <a:gd name="connsiteY1" fmla="*/ 361624 h 563991"/>
                <a:gd name="connsiteX2" fmla="*/ 35778 w 437594"/>
                <a:gd name="connsiteY2" fmla="*/ 519931 h 563991"/>
                <a:gd name="connsiteX3" fmla="*/ 205899 w 437594"/>
                <a:gd name="connsiteY3" fmla="*/ 553010 h 563991"/>
                <a:gd name="connsiteX4" fmla="*/ 409099 w 437594"/>
                <a:gd name="connsiteY4" fmla="*/ 541196 h 563991"/>
                <a:gd name="connsiteX5" fmla="*/ 435089 w 437594"/>
                <a:gd name="connsiteY5" fmla="*/ 309643 h 563991"/>
                <a:gd name="connsiteX6" fmla="*/ 413824 w 437594"/>
                <a:gd name="connsiteY6" fmla="*/ 73364 h 563991"/>
                <a:gd name="connsiteX7" fmla="*/ 210624 w 437594"/>
                <a:gd name="connsiteY7" fmla="*/ 116 h 563991"/>
                <a:gd name="connsiteX8" fmla="*/ 16874 w 437594"/>
                <a:gd name="connsiteY8" fmla="*/ 85178 h 563991"/>
                <a:gd name="connsiteX0" fmla="*/ 16874 w 437594"/>
                <a:gd name="connsiteY0" fmla="*/ 85178 h 554236"/>
                <a:gd name="connsiteX1" fmla="*/ 12150 w 437594"/>
                <a:gd name="connsiteY1" fmla="*/ 361624 h 554236"/>
                <a:gd name="connsiteX2" fmla="*/ 35778 w 437594"/>
                <a:gd name="connsiteY2" fmla="*/ 519931 h 554236"/>
                <a:gd name="connsiteX3" fmla="*/ 205899 w 437594"/>
                <a:gd name="connsiteY3" fmla="*/ 553010 h 554236"/>
                <a:gd name="connsiteX4" fmla="*/ 409099 w 437594"/>
                <a:gd name="connsiteY4" fmla="*/ 522294 h 554236"/>
                <a:gd name="connsiteX5" fmla="*/ 435089 w 437594"/>
                <a:gd name="connsiteY5" fmla="*/ 309643 h 554236"/>
                <a:gd name="connsiteX6" fmla="*/ 413824 w 437594"/>
                <a:gd name="connsiteY6" fmla="*/ 73364 h 554236"/>
                <a:gd name="connsiteX7" fmla="*/ 210624 w 437594"/>
                <a:gd name="connsiteY7" fmla="*/ 116 h 554236"/>
                <a:gd name="connsiteX8" fmla="*/ 16874 w 437594"/>
                <a:gd name="connsiteY8" fmla="*/ 85178 h 554236"/>
                <a:gd name="connsiteX0" fmla="*/ 16874 w 437594"/>
                <a:gd name="connsiteY0" fmla="*/ 85178 h 558187"/>
                <a:gd name="connsiteX1" fmla="*/ 12150 w 437594"/>
                <a:gd name="connsiteY1" fmla="*/ 361624 h 558187"/>
                <a:gd name="connsiteX2" fmla="*/ 35778 w 437594"/>
                <a:gd name="connsiteY2" fmla="*/ 519931 h 558187"/>
                <a:gd name="connsiteX3" fmla="*/ 215350 w 437594"/>
                <a:gd name="connsiteY3" fmla="*/ 557736 h 558187"/>
                <a:gd name="connsiteX4" fmla="*/ 409099 w 437594"/>
                <a:gd name="connsiteY4" fmla="*/ 522294 h 558187"/>
                <a:gd name="connsiteX5" fmla="*/ 435089 w 437594"/>
                <a:gd name="connsiteY5" fmla="*/ 309643 h 558187"/>
                <a:gd name="connsiteX6" fmla="*/ 413824 w 437594"/>
                <a:gd name="connsiteY6" fmla="*/ 73364 h 558187"/>
                <a:gd name="connsiteX7" fmla="*/ 210624 w 437594"/>
                <a:gd name="connsiteY7" fmla="*/ 116 h 558187"/>
                <a:gd name="connsiteX8" fmla="*/ 16874 w 437594"/>
                <a:gd name="connsiteY8" fmla="*/ 85178 h 558187"/>
                <a:gd name="connsiteX0" fmla="*/ 20067 w 440787"/>
                <a:gd name="connsiteY0" fmla="*/ 85178 h 558187"/>
                <a:gd name="connsiteX1" fmla="*/ 8255 w 440787"/>
                <a:gd name="connsiteY1" fmla="*/ 361624 h 558187"/>
                <a:gd name="connsiteX2" fmla="*/ 38971 w 440787"/>
                <a:gd name="connsiteY2" fmla="*/ 519931 h 558187"/>
                <a:gd name="connsiteX3" fmla="*/ 218543 w 440787"/>
                <a:gd name="connsiteY3" fmla="*/ 557736 h 558187"/>
                <a:gd name="connsiteX4" fmla="*/ 412292 w 440787"/>
                <a:gd name="connsiteY4" fmla="*/ 522294 h 558187"/>
                <a:gd name="connsiteX5" fmla="*/ 438282 w 440787"/>
                <a:gd name="connsiteY5" fmla="*/ 309643 h 558187"/>
                <a:gd name="connsiteX6" fmla="*/ 417017 w 440787"/>
                <a:gd name="connsiteY6" fmla="*/ 73364 h 558187"/>
                <a:gd name="connsiteX7" fmla="*/ 213817 w 440787"/>
                <a:gd name="connsiteY7" fmla="*/ 116 h 558187"/>
                <a:gd name="connsiteX8" fmla="*/ 20067 w 440787"/>
                <a:gd name="connsiteY8" fmla="*/ 85178 h 558187"/>
                <a:gd name="connsiteX0" fmla="*/ 20067 w 442342"/>
                <a:gd name="connsiteY0" fmla="*/ 85178 h 558345"/>
                <a:gd name="connsiteX1" fmla="*/ 8255 w 442342"/>
                <a:gd name="connsiteY1" fmla="*/ 361624 h 558345"/>
                <a:gd name="connsiteX2" fmla="*/ 38971 w 442342"/>
                <a:gd name="connsiteY2" fmla="*/ 519931 h 558345"/>
                <a:gd name="connsiteX3" fmla="*/ 218543 w 442342"/>
                <a:gd name="connsiteY3" fmla="*/ 557736 h 558345"/>
                <a:gd name="connsiteX4" fmla="*/ 412292 w 442342"/>
                <a:gd name="connsiteY4" fmla="*/ 522294 h 558345"/>
                <a:gd name="connsiteX5" fmla="*/ 440644 w 442342"/>
                <a:gd name="connsiteY5" fmla="*/ 302555 h 558345"/>
                <a:gd name="connsiteX6" fmla="*/ 417017 w 442342"/>
                <a:gd name="connsiteY6" fmla="*/ 73364 h 558345"/>
                <a:gd name="connsiteX7" fmla="*/ 213817 w 442342"/>
                <a:gd name="connsiteY7" fmla="*/ 116 h 558345"/>
                <a:gd name="connsiteX8" fmla="*/ 20067 w 442342"/>
                <a:gd name="connsiteY8" fmla="*/ 85178 h 558345"/>
                <a:gd name="connsiteX0" fmla="*/ 21288 w 443563"/>
                <a:gd name="connsiteY0" fmla="*/ 85178 h 558345"/>
                <a:gd name="connsiteX1" fmla="*/ 7113 w 443563"/>
                <a:gd name="connsiteY1" fmla="*/ 356898 h 558345"/>
                <a:gd name="connsiteX2" fmla="*/ 40192 w 443563"/>
                <a:gd name="connsiteY2" fmla="*/ 519931 h 558345"/>
                <a:gd name="connsiteX3" fmla="*/ 219764 w 443563"/>
                <a:gd name="connsiteY3" fmla="*/ 557736 h 558345"/>
                <a:gd name="connsiteX4" fmla="*/ 413513 w 443563"/>
                <a:gd name="connsiteY4" fmla="*/ 522294 h 558345"/>
                <a:gd name="connsiteX5" fmla="*/ 441865 w 443563"/>
                <a:gd name="connsiteY5" fmla="*/ 302555 h 558345"/>
                <a:gd name="connsiteX6" fmla="*/ 418238 w 443563"/>
                <a:gd name="connsiteY6" fmla="*/ 73364 h 558345"/>
                <a:gd name="connsiteX7" fmla="*/ 215038 w 443563"/>
                <a:gd name="connsiteY7" fmla="*/ 116 h 558345"/>
                <a:gd name="connsiteX8" fmla="*/ 21288 w 443563"/>
                <a:gd name="connsiteY8" fmla="*/ 85178 h 558345"/>
                <a:gd name="connsiteX0" fmla="*/ 45611 w 437169"/>
                <a:gd name="connsiteY0" fmla="*/ 66265 h 558335"/>
                <a:gd name="connsiteX1" fmla="*/ 719 w 437169"/>
                <a:gd name="connsiteY1" fmla="*/ 356888 h 558335"/>
                <a:gd name="connsiteX2" fmla="*/ 33798 w 437169"/>
                <a:gd name="connsiteY2" fmla="*/ 519921 h 558335"/>
                <a:gd name="connsiteX3" fmla="*/ 213370 w 437169"/>
                <a:gd name="connsiteY3" fmla="*/ 557726 h 558335"/>
                <a:gd name="connsiteX4" fmla="*/ 407119 w 437169"/>
                <a:gd name="connsiteY4" fmla="*/ 522284 h 558335"/>
                <a:gd name="connsiteX5" fmla="*/ 435471 w 437169"/>
                <a:gd name="connsiteY5" fmla="*/ 302545 h 558335"/>
                <a:gd name="connsiteX6" fmla="*/ 411844 w 437169"/>
                <a:gd name="connsiteY6" fmla="*/ 73354 h 558335"/>
                <a:gd name="connsiteX7" fmla="*/ 208644 w 437169"/>
                <a:gd name="connsiteY7" fmla="*/ 106 h 558335"/>
                <a:gd name="connsiteX8" fmla="*/ 45611 w 437169"/>
                <a:gd name="connsiteY8" fmla="*/ 66265 h 558335"/>
                <a:gd name="connsiteX0" fmla="*/ 37761 w 429319"/>
                <a:gd name="connsiteY0" fmla="*/ 66214 h 558284"/>
                <a:gd name="connsiteX1" fmla="*/ 2320 w 429319"/>
                <a:gd name="connsiteY1" fmla="*/ 297767 h 558284"/>
                <a:gd name="connsiteX2" fmla="*/ 25948 w 429319"/>
                <a:gd name="connsiteY2" fmla="*/ 519870 h 558284"/>
                <a:gd name="connsiteX3" fmla="*/ 205520 w 429319"/>
                <a:gd name="connsiteY3" fmla="*/ 557675 h 558284"/>
                <a:gd name="connsiteX4" fmla="*/ 399269 w 429319"/>
                <a:gd name="connsiteY4" fmla="*/ 522233 h 558284"/>
                <a:gd name="connsiteX5" fmla="*/ 427621 w 429319"/>
                <a:gd name="connsiteY5" fmla="*/ 302494 h 558284"/>
                <a:gd name="connsiteX6" fmla="*/ 403994 w 429319"/>
                <a:gd name="connsiteY6" fmla="*/ 73303 h 558284"/>
                <a:gd name="connsiteX7" fmla="*/ 200794 w 429319"/>
                <a:gd name="connsiteY7" fmla="*/ 55 h 558284"/>
                <a:gd name="connsiteX8" fmla="*/ 37761 w 429319"/>
                <a:gd name="connsiteY8" fmla="*/ 66214 h 558284"/>
                <a:gd name="connsiteX0" fmla="*/ 36275 w 427833"/>
                <a:gd name="connsiteY0" fmla="*/ 66214 h 558958"/>
                <a:gd name="connsiteX1" fmla="*/ 834 w 427833"/>
                <a:gd name="connsiteY1" fmla="*/ 297767 h 558958"/>
                <a:gd name="connsiteX2" fmla="*/ 29188 w 427833"/>
                <a:gd name="connsiteY2" fmla="*/ 510418 h 558958"/>
                <a:gd name="connsiteX3" fmla="*/ 204034 w 427833"/>
                <a:gd name="connsiteY3" fmla="*/ 557675 h 558958"/>
                <a:gd name="connsiteX4" fmla="*/ 397783 w 427833"/>
                <a:gd name="connsiteY4" fmla="*/ 522233 h 558958"/>
                <a:gd name="connsiteX5" fmla="*/ 426135 w 427833"/>
                <a:gd name="connsiteY5" fmla="*/ 302494 h 558958"/>
                <a:gd name="connsiteX6" fmla="*/ 402508 w 427833"/>
                <a:gd name="connsiteY6" fmla="*/ 73303 h 558958"/>
                <a:gd name="connsiteX7" fmla="*/ 199308 w 427833"/>
                <a:gd name="connsiteY7" fmla="*/ 55 h 558958"/>
                <a:gd name="connsiteX8" fmla="*/ 36275 w 427833"/>
                <a:gd name="connsiteY8" fmla="*/ 66214 h 558958"/>
                <a:gd name="connsiteX0" fmla="*/ 36275 w 428528"/>
                <a:gd name="connsiteY0" fmla="*/ 66214 h 558440"/>
                <a:gd name="connsiteX1" fmla="*/ 834 w 428528"/>
                <a:gd name="connsiteY1" fmla="*/ 297767 h 558440"/>
                <a:gd name="connsiteX2" fmla="*/ 29188 w 428528"/>
                <a:gd name="connsiteY2" fmla="*/ 510418 h 558440"/>
                <a:gd name="connsiteX3" fmla="*/ 204034 w 428528"/>
                <a:gd name="connsiteY3" fmla="*/ 557675 h 558440"/>
                <a:gd name="connsiteX4" fmla="*/ 388332 w 428528"/>
                <a:gd name="connsiteY4" fmla="*/ 519870 h 558440"/>
                <a:gd name="connsiteX5" fmla="*/ 426135 w 428528"/>
                <a:gd name="connsiteY5" fmla="*/ 302494 h 558440"/>
                <a:gd name="connsiteX6" fmla="*/ 402508 w 428528"/>
                <a:gd name="connsiteY6" fmla="*/ 73303 h 558440"/>
                <a:gd name="connsiteX7" fmla="*/ 199308 w 428528"/>
                <a:gd name="connsiteY7" fmla="*/ 55 h 558440"/>
                <a:gd name="connsiteX8" fmla="*/ 36275 w 428528"/>
                <a:gd name="connsiteY8" fmla="*/ 66214 h 558440"/>
                <a:gd name="connsiteX0" fmla="*/ 37760 w 430013"/>
                <a:gd name="connsiteY0" fmla="*/ 66214 h 557901"/>
                <a:gd name="connsiteX1" fmla="*/ 2319 w 430013"/>
                <a:gd name="connsiteY1" fmla="*/ 297767 h 557901"/>
                <a:gd name="connsiteX2" fmla="*/ 25948 w 430013"/>
                <a:gd name="connsiteY2" fmla="*/ 519869 h 557901"/>
                <a:gd name="connsiteX3" fmla="*/ 205519 w 430013"/>
                <a:gd name="connsiteY3" fmla="*/ 557675 h 557901"/>
                <a:gd name="connsiteX4" fmla="*/ 389817 w 430013"/>
                <a:gd name="connsiteY4" fmla="*/ 519870 h 557901"/>
                <a:gd name="connsiteX5" fmla="*/ 427620 w 430013"/>
                <a:gd name="connsiteY5" fmla="*/ 302494 h 557901"/>
                <a:gd name="connsiteX6" fmla="*/ 403993 w 430013"/>
                <a:gd name="connsiteY6" fmla="*/ 73303 h 557901"/>
                <a:gd name="connsiteX7" fmla="*/ 200793 w 430013"/>
                <a:gd name="connsiteY7" fmla="*/ 55 h 557901"/>
                <a:gd name="connsiteX8" fmla="*/ 37760 w 430013"/>
                <a:gd name="connsiteY8" fmla="*/ 66214 h 557901"/>
                <a:gd name="connsiteX0" fmla="*/ 40684 w 432937"/>
                <a:gd name="connsiteY0" fmla="*/ 66214 h 557831"/>
                <a:gd name="connsiteX1" fmla="*/ 5243 w 432937"/>
                <a:gd name="connsiteY1" fmla="*/ 297767 h 557831"/>
                <a:gd name="connsiteX2" fmla="*/ 28872 w 432937"/>
                <a:gd name="connsiteY2" fmla="*/ 519869 h 557831"/>
                <a:gd name="connsiteX3" fmla="*/ 208443 w 432937"/>
                <a:gd name="connsiteY3" fmla="*/ 557675 h 557831"/>
                <a:gd name="connsiteX4" fmla="*/ 392741 w 432937"/>
                <a:gd name="connsiteY4" fmla="*/ 519870 h 557831"/>
                <a:gd name="connsiteX5" fmla="*/ 430544 w 432937"/>
                <a:gd name="connsiteY5" fmla="*/ 302494 h 557831"/>
                <a:gd name="connsiteX6" fmla="*/ 406917 w 432937"/>
                <a:gd name="connsiteY6" fmla="*/ 73303 h 557831"/>
                <a:gd name="connsiteX7" fmla="*/ 203717 w 432937"/>
                <a:gd name="connsiteY7" fmla="*/ 55 h 557831"/>
                <a:gd name="connsiteX8" fmla="*/ 40684 w 432937"/>
                <a:gd name="connsiteY8" fmla="*/ 66214 h 557831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6557 w 428810"/>
                <a:gd name="connsiteY0" fmla="*/ 66214 h 531376"/>
                <a:gd name="connsiteX1" fmla="*/ 1116 w 428810"/>
                <a:gd name="connsiteY1" fmla="*/ 297767 h 531376"/>
                <a:gd name="connsiteX2" fmla="*/ 27108 w 428810"/>
                <a:gd name="connsiteY2" fmla="*/ 510418 h 531376"/>
                <a:gd name="connsiteX3" fmla="*/ 192502 w 428810"/>
                <a:gd name="connsiteY3" fmla="*/ 524596 h 531376"/>
                <a:gd name="connsiteX4" fmla="*/ 388614 w 428810"/>
                <a:gd name="connsiteY4" fmla="*/ 519870 h 531376"/>
                <a:gd name="connsiteX5" fmla="*/ 426417 w 428810"/>
                <a:gd name="connsiteY5" fmla="*/ 302494 h 531376"/>
                <a:gd name="connsiteX6" fmla="*/ 402790 w 428810"/>
                <a:gd name="connsiteY6" fmla="*/ 73303 h 531376"/>
                <a:gd name="connsiteX7" fmla="*/ 199590 w 428810"/>
                <a:gd name="connsiteY7" fmla="*/ 55 h 531376"/>
                <a:gd name="connsiteX8" fmla="*/ 36557 w 428810"/>
                <a:gd name="connsiteY8" fmla="*/ 66214 h 531376"/>
                <a:gd name="connsiteX0" fmla="*/ 36557 w 422272"/>
                <a:gd name="connsiteY0" fmla="*/ 66214 h 538568"/>
                <a:gd name="connsiteX1" fmla="*/ 1116 w 422272"/>
                <a:gd name="connsiteY1" fmla="*/ 297767 h 538568"/>
                <a:gd name="connsiteX2" fmla="*/ 27108 w 422272"/>
                <a:gd name="connsiteY2" fmla="*/ 510418 h 538568"/>
                <a:gd name="connsiteX3" fmla="*/ 192502 w 422272"/>
                <a:gd name="connsiteY3" fmla="*/ 524596 h 538568"/>
                <a:gd name="connsiteX4" fmla="*/ 388614 w 422272"/>
                <a:gd name="connsiteY4" fmla="*/ 519870 h 538568"/>
                <a:gd name="connsiteX5" fmla="*/ 414603 w 422272"/>
                <a:gd name="connsiteY5" fmla="*/ 295406 h 538568"/>
                <a:gd name="connsiteX6" fmla="*/ 402790 w 422272"/>
                <a:gd name="connsiteY6" fmla="*/ 73303 h 538568"/>
                <a:gd name="connsiteX7" fmla="*/ 199590 w 422272"/>
                <a:gd name="connsiteY7" fmla="*/ 55 h 538568"/>
                <a:gd name="connsiteX8" fmla="*/ 36557 w 422272"/>
                <a:gd name="connsiteY8" fmla="*/ 66214 h 538568"/>
                <a:gd name="connsiteX0" fmla="*/ 36557 w 416127"/>
                <a:gd name="connsiteY0" fmla="*/ 66159 h 538513"/>
                <a:gd name="connsiteX1" fmla="*/ 1116 w 416127"/>
                <a:gd name="connsiteY1" fmla="*/ 297712 h 538513"/>
                <a:gd name="connsiteX2" fmla="*/ 27108 w 416127"/>
                <a:gd name="connsiteY2" fmla="*/ 510363 h 538513"/>
                <a:gd name="connsiteX3" fmla="*/ 192502 w 416127"/>
                <a:gd name="connsiteY3" fmla="*/ 524541 h 538513"/>
                <a:gd name="connsiteX4" fmla="*/ 388614 w 416127"/>
                <a:gd name="connsiteY4" fmla="*/ 519815 h 538513"/>
                <a:gd name="connsiteX5" fmla="*/ 414603 w 416127"/>
                <a:gd name="connsiteY5" fmla="*/ 295351 h 538513"/>
                <a:gd name="connsiteX6" fmla="*/ 390976 w 416127"/>
                <a:gd name="connsiteY6" fmla="*/ 66160 h 538513"/>
                <a:gd name="connsiteX7" fmla="*/ 199590 w 416127"/>
                <a:gd name="connsiteY7" fmla="*/ 0 h 538513"/>
                <a:gd name="connsiteX8" fmla="*/ 36557 w 416127"/>
                <a:gd name="connsiteY8" fmla="*/ 66159 h 538513"/>
                <a:gd name="connsiteX0" fmla="*/ 36557 w 416962"/>
                <a:gd name="connsiteY0" fmla="*/ 66159 h 533540"/>
                <a:gd name="connsiteX1" fmla="*/ 1116 w 416962"/>
                <a:gd name="connsiteY1" fmla="*/ 297712 h 533540"/>
                <a:gd name="connsiteX2" fmla="*/ 27108 w 416962"/>
                <a:gd name="connsiteY2" fmla="*/ 510363 h 533540"/>
                <a:gd name="connsiteX3" fmla="*/ 192502 w 416962"/>
                <a:gd name="connsiteY3" fmla="*/ 524541 h 533540"/>
                <a:gd name="connsiteX4" fmla="*/ 390977 w 416962"/>
                <a:gd name="connsiteY4" fmla="*/ 512727 h 533540"/>
                <a:gd name="connsiteX5" fmla="*/ 414603 w 416962"/>
                <a:gd name="connsiteY5" fmla="*/ 295351 h 533540"/>
                <a:gd name="connsiteX6" fmla="*/ 390976 w 416962"/>
                <a:gd name="connsiteY6" fmla="*/ 66160 h 533540"/>
                <a:gd name="connsiteX7" fmla="*/ 199590 w 416962"/>
                <a:gd name="connsiteY7" fmla="*/ 0 h 533540"/>
                <a:gd name="connsiteX8" fmla="*/ 36557 w 416962"/>
                <a:gd name="connsiteY8" fmla="*/ 66159 h 533540"/>
                <a:gd name="connsiteX0" fmla="*/ 36557 w 415953"/>
                <a:gd name="connsiteY0" fmla="*/ 66159 h 531703"/>
                <a:gd name="connsiteX1" fmla="*/ 1116 w 415953"/>
                <a:gd name="connsiteY1" fmla="*/ 297712 h 531703"/>
                <a:gd name="connsiteX2" fmla="*/ 27108 w 415953"/>
                <a:gd name="connsiteY2" fmla="*/ 510363 h 531703"/>
                <a:gd name="connsiteX3" fmla="*/ 192502 w 415953"/>
                <a:gd name="connsiteY3" fmla="*/ 524541 h 531703"/>
                <a:gd name="connsiteX4" fmla="*/ 390977 w 415953"/>
                <a:gd name="connsiteY4" fmla="*/ 512727 h 531703"/>
                <a:gd name="connsiteX5" fmla="*/ 414603 w 415953"/>
                <a:gd name="connsiteY5" fmla="*/ 295351 h 531703"/>
                <a:gd name="connsiteX6" fmla="*/ 390976 w 415953"/>
                <a:gd name="connsiteY6" fmla="*/ 66160 h 531703"/>
                <a:gd name="connsiteX7" fmla="*/ 199590 w 415953"/>
                <a:gd name="connsiteY7" fmla="*/ 0 h 531703"/>
                <a:gd name="connsiteX8" fmla="*/ 36557 w 415953"/>
                <a:gd name="connsiteY8" fmla="*/ 66159 h 531703"/>
                <a:gd name="connsiteX0" fmla="*/ 38202 w 417598"/>
                <a:gd name="connsiteY0" fmla="*/ 66159 h 527065"/>
                <a:gd name="connsiteX1" fmla="*/ 2761 w 417598"/>
                <a:gd name="connsiteY1" fmla="*/ 297712 h 527065"/>
                <a:gd name="connsiteX2" fmla="*/ 28753 w 417598"/>
                <a:gd name="connsiteY2" fmla="*/ 510363 h 527065"/>
                <a:gd name="connsiteX3" fmla="*/ 194147 w 417598"/>
                <a:gd name="connsiteY3" fmla="*/ 524541 h 527065"/>
                <a:gd name="connsiteX4" fmla="*/ 392622 w 417598"/>
                <a:gd name="connsiteY4" fmla="*/ 512727 h 527065"/>
                <a:gd name="connsiteX5" fmla="*/ 416248 w 417598"/>
                <a:gd name="connsiteY5" fmla="*/ 295351 h 527065"/>
                <a:gd name="connsiteX6" fmla="*/ 392621 w 417598"/>
                <a:gd name="connsiteY6" fmla="*/ 66160 h 527065"/>
                <a:gd name="connsiteX7" fmla="*/ 201235 w 417598"/>
                <a:gd name="connsiteY7" fmla="*/ 0 h 527065"/>
                <a:gd name="connsiteX8" fmla="*/ 38202 w 417598"/>
                <a:gd name="connsiteY8" fmla="*/ 66159 h 527065"/>
                <a:gd name="connsiteX0" fmla="*/ 36212 w 415608"/>
                <a:gd name="connsiteY0" fmla="*/ 66159 h 527065"/>
                <a:gd name="connsiteX1" fmla="*/ 771 w 415608"/>
                <a:gd name="connsiteY1" fmla="*/ 297712 h 527065"/>
                <a:gd name="connsiteX2" fmla="*/ 55116 w 415608"/>
                <a:gd name="connsiteY2" fmla="*/ 510363 h 527065"/>
                <a:gd name="connsiteX3" fmla="*/ 192157 w 415608"/>
                <a:gd name="connsiteY3" fmla="*/ 524541 h 527065"/>
                <a:gd name="connsiteX4" fmla="*/ 390632 w 415608"/>
                <a:gd name="connsiteY4" fmla="*/ 512727 h 527065"/>
                <a:gd name="connsiteX5" fmla="*/ 414258 w 415608"/>
                <a:gd name="connsiteY5" fmla="*/ 295351 h 527065"/>
                <a:gd name="connsiteX6" fmla="*/ 390631 w 415608"/>
                <a:gd name="connsiteY6" fmla="*/ 66160 h 527065"/>
                <a:gd name="connsiteX7" fmla="*/ 199245 w 415608"/>
                <a:gd name="connsiteY7" fmla="*/ 0 h 527065"/>
                <a:gd name="connsiteX8" fmla="*/ 36212 w 415608"/>
                <a:gd name="connsiteY8" fmla="*/ 66159 h 527065"/>
                <a:gd name="connsiteX0" fmla="*/ 15687 w 395083"/>
                <a:gd name="connsiteY0" fmla="*/ 66159 h 531379"/>
                <a:gd name="connsiteX1" fmla="*/ 8600 w 395083"/>
                <a:gd name="connsiteY1" fmla="*/ 302438 h 531379"/>
                <a:gd name="connsiteX2" fmla="*/ 34591 w 395083"/>
                <a:gd name="connsiteY2" fmla="*/ 510363 h 531379"/>
                <a:gd name="connsiteX3" fmla="*/ 171632 w 395083"/>
                <a:gd name="connsiteY3" fmla="*/ 524541 h 531379"/>
                <a:gd name="connsiteX4" fmla="*/ 370107 w 395083"/>
                <a:gd name="connsiteY4" fmla="*/ 512727 h 531379"/>
                <a:gd name="connsiteX5" fmla="*/ 393733 w 395083"/>
                <a:gd name="connsiteY5" fmla="*/ 295351 h 531379"/>
                <a:gd name="connsiteX6" fmla="*/ 370106 w 395083"/>
                <a:gd name="connsiteY6" fmla="*/ 66160 h 531379"/>
                <a:gd name="connsiteX7" fmla="*/ 178720 w 395083"/>
                <a:gd name="connsiteY7" fmla="*/ 0 h 531379"/>
                <a:gd name="connsiteX8" fmla="*/ 15687 w 395083"/>
                <a:gd name="connsiteY8" fmla="*/ 66159 h 531379"/>
                <a:gd name="connsiteX0" fmla="*/ 16810 w 396206"/>
                <a:gd name="connsiteY0" fmla="*/ 66159 h 532029"/>
                <a:gd name="connsiteX1" fmla="*/ 7361 w 396206"/>
                <a:gd name="connsiteY1" fmla="*/ 292987 h 532029"/>
                <a:gd name="connsiteX2" fmla="*/ 35714 w 396206"/>
                <a:gd name="connsiteY2" fmla="*/ 510363 h 532029"/>
                <a:gd name="connsiteX3" fmla="*/ 172755 w 396206"/>
                <a:gd name="connsiteY3" fmla="*/ 524541 h 532029"/>
                <a:gd name="connsiteX4" fmla="*/ 371230 w 396206"/>
                <a:gd name="connsiteY4" fmla="*/ 512727 h 532029"/>
                <a:gd name="connsiteX5" fmla="*/ 394856 w 396206"/>
                <a:gd name="connsiteY5" fmla="*/ 295351 h 532029"/>
                <a:gd name="connsiteX6" fmla="*/ 371229 w 396206"/>
                <a:gd name="connsiteY6" fmla="*/ 66160 h 532029"/>
                <a:gd name="connsiteX7" fmla="*/ 179843 w 396206"/>
                <a:gd name="connsiteY7" fmla="*/ 0 h 532029"/>
                <a:gd name="connsiteX8" fmla="*/ 16810 w 396206"/>
                <a:gd name="connsiteY8" fmla="*/ 66159 h 532029"/>
                <a:gd name="connsiteX0" fmla="*/ 17622 w 397018"/>
                <a:gd name="connsiteY0" fmla="*/ 66159 h 532029"/>
                <a:gd name="connsiteX1" fmla="*/ 8173 w 397018"/>
                <a:gd name="connsiteY1" fmla="*/ 292987 h 532029"/>
                <a:gd name="connsiteX2" fmla="*/ 36526 w 397018"/>
                <a:gd name="connsiteY2" fmla="*/ 510363 h 532029"/>
                <a:gd name="connsiteX3" fmla="*/ 173567 w 397018"/>
                <a:gd name="connsiteY3" fmla="*/ 524541 h 532029"/>
                <a:gd name="connsiteX4" fmla="*/ 372042 w 397018"/>
                <a:gd name="connsiteY4" fmla="*/ 512727 h 532029"/>
                <a:gd name="connsiteX5" fmla="*/ 395668 w 397018"/>
                <a:gd name="connsiteY5" fmla="*/ 295351 h 532029"/>
                <a:gd name="connsiteX6" fmla="*/ 372041 w 397018"/>
                <a:gd name="connsiteY6" fmla="*/ 66160 h 532029"/>
                <a:gd name="connsiteX7" fmla="*/ 180655 w 397018"/>
                <a:gd name="connsiteY7" fmla="*/ 0 h 532029"/>
                <a:gd name="connsiteX8" fmla="*/ 17622 w 397018"/>
                <a:gd name="connsiteY8" fmla="*/ 66159 h 532029"/>
                <a:gd name="connsiteX0" fmla="*/ 16811 w 396207"/>
                <a:gd name="connsiteY0" fmla="*/ 66159 h 529127"/>
                <a:gd name="connsiteX1" fmla="*/ 7362 w 396207"/>
                <a:gd name="connsiteY1" fmla="*/ 292987 h 529127"/>
                <a:gd name="connsiteX2" fmla="*/ 35715 w 396207"/>
                <a:gd name="connsiteY2" fmla="*/ 505637 h 529127"/>
                <a:gd name="connsiteX3" fmla="*/ 172756 w 396207"/>
                <a:gd name="connsiteY3" fmla="*/ 524541 h 529127"/>
                <a:gd name="connsiteX4" fmla="*/ 371231 w 396207"/>
                <a:gd name="connsiteY4" fmla="*/ 512727 h 529127"/>
                <a:gd name="connsiteX5" fmla="*/ 394857 w 396207"/>
                <a:gd name="connsiteY5" fmla="*/ 295351 h 529127"/>
                <a:gd name="connsiteX6" fmla="*/ 371230 w 396207"/>
                <a:gd name="connsiteY6" fmla="*/ 66160 h 529127"/>
                <a:gd name="connsiteX7" fmla="*/ 179844 w 396207"/>
                <a:gd name="connsiteY7" fmla="*/ 0 h 529127"/>
                <a:gd name="connsiteX8" fmla="*/ 16811 w 396207"/>
                <a:gd name="connsiteY8" fmla="*/ 66159 h 529127"/>
                <a:gd name="connsiteX0" fmla="*/ 16811 w 397772"/>
                <a:gd name="connsiteY0" fmla="*/ 66159 h 528841"/>
                <a:gd name="connsiteX1" fmla="*/ 7362 w 397772"/>
                <a:gd name="connsiteY1" fmla="*/ 292987 h 528841"/>
                <a:gd name="connsiteX2" fmla="*/ 35715 w 397772"/>
                <a:gd name="connsiteY2" fmla="*/ 505637 h 528841"/>
                <a:gd name="connsiteX3" fmla="*/ 172756 w 397772"/>
                <a:gd name="connsiteY3" fmla="*/ 524541 h 528841"/>
                <a:gd name="connsiteX4" fmla="*/ 349966 w 397772"/>
                <a:gd name="connsiteY4" fmla="*/ 517453 h 528841"/>
                <a:gd name="connsiteX5" fmla="*/ 394857 w 397772"/>
                <a:gd name="connsiteY5" fmla="*/ 295351 h 528841"/>
                <a:gd name="connsiteX6" fmla="*/ 371230 w 397772"/>
                <a:gd name="connsiteY6" fmla="*/ 66160 h 528841"/>
                <a:gd name="connsiteX7" fmla="*/ 179844 w 397772"/>
                <a:gd name="connsiteY7" fmla="*/ 0 h 528841"/>
                <a:gd name="connsiteX8" fmla="*/ 16811 w 397772"/>
                <a:gd name="connsiteY8" fmla="*/ 66159 h 528841"/>
                <a:gd name="connsiteX0" fmla="*/ 16811 w 386281"/>
                <a:gd name="connsiteY0" fmla="*/ 66159 h 536037"/>
                <a:gd name="connsiteX1" fmla="*/ 7362 w 386281"/>
                <a:gd name="connsiteY1" fmla="*/ 292987 h 536037"/>
                <a:gd name="connsiteX2" fmla="*/ 35715 w 386281"/>
                <a:gd name="connsiteY2" fmla="*/ 505637 h 536037"/>
                <a:gd name="connsiteX3" fmla="*/ 172756 w 386281"/>
                <a:gd name="connsiteY3" fmla="*/ 524541 h 536037"/>
                <a:gd name="connsiteX4" fmla="*/ 349966 w 386281"/>
                <a:gd name="connsiteY4" fmla="*/ 517453 h 536037"/>
                <a:gd name="connsiteX5" fmla="*/ 368866 w 386281"/>
                <a:gd name="connsiteY5" fmla="*/ 292988 h 536037"/>
                <a:gd name="connsiteX6" fmla="*/ 371230 w 386281"/>
                <a:gd name="connsiteY6" fmla="*/ 66160 h 536037"/>
                <a:gd name="connsiteX7" fmla="*/ 179844 w 386281"/>
                <a:gd name="connsiteY7" fmla="*/ 0 h 536037"/>
                <a:gd name="connsiteX8" fmla="*/ 16811 w 386281"/>
                <a:gd name="connsiteY8" fmla="*/ 66159 h 536037"/>
                <a:gd name="connsiteX0" fmla="*/ 16811 w 390120"/>
                <a:gd name="connsiteY0" fmla="*/ 66159 h 535863"/>
                <a:gd name="connsiteX1" fmla="*/ 7362 w 390120"/>
                <a:gd name="connsiteY1" fmla="*/ 292987 h 535863"/>
                <a:gd name="connsiteX2" fmla="*/ 35715 w 390120"/>
                <a:gd name="connsiteY2" fmla="*/ 505637 h 535863"/>
                <a:gd name="connsiteX3" fmla="*/ 172756 w 390120"/>
                <a:gd name="connsiteY3" fmla="*/ 524541 h 535863"/>
                <a:gd name="connsiteX4" fmla="*/ 349966 w 390120"/>
                <a:gd name="connsiteY4" fmla="*/ 517453 h 535863"/>
                <a:gd name="connsiteX5" fmla="*/ 380680 w 390120"/>
                <a:gd name="connsiteY5" fmla="*/ 295351 h 535863"/>
                <a:gd name="connsiteX6" fmla="*/ 371230 w 390120"/>
                <a:gd name="connsiteY6" fmla="*/ 66160 h 535863"/>
                <a:gd name="connsiteX7" fmla="*/ 179844 w 390120"/>
                <a:gd name="connsiteY7" fmla="*/ 0 h 535863"/>
                <a:gd name="connsiteX8" fmla="*/ 16811 w 390120"/>
                <a:gd name="connsiteY8" fmla="*/ 66159 h 535863"/>
                <a:gd name="connsiteX0" fmla="*/ 16811 w 393406"/>
                <a:gd name="connsiteY0" fmla="*/ 66159 h 535863"/>
                <a:gd name="connsiteX1" fmla="*/ 7362 w 393406"/>
                <a:gd name="connsiteY1" fmla="*/ 292987 h 535863"/>
                <a:gd name="connsiteX2" fmla="*/ 35715 w 393406"/>
                <a:gd name="connsiteY2" fmla="*/ 505637 h 535863"/>
                <a:gd name="connsiteX3" fmla="*/ 172756 w 393406"/>
                <a:gd name="connsiteY3" fmla="*/ 524541 h 535863"/>
                <a:gd name="connsiteX4" fmla="*/ 349966 w 393406"/>
                <a:gd name="connsiteY4" fmla="*/ 517453 h 535863"/>
                <a:gd name="connsiteX5" fmla="*/ 387769 w 393406"/>
                <a:gd name="connsiteY5" fmla="*/ 295351 h 535863"/>
                <a:gd name="connsiteX6" fmla="*/ 371230 w 393406"/>
                <a:gd name="connsiteY6" fmla="*/ 66160 h 535863"/>
                <a:gd name="connsiteX7" fmla="*/ 179844 w 393406"/>
                <a:gd name="connsiteY7" fmla="*/ 0 h 535863"/>
                <a:gd name="connsiteX8" fmla="*/ 16811 w 393406"/>
                <a:gd name="connsiteY8" fmla="*/ 66159 h 535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406" h="535863">
                  <a:moveTo>
                    <a:pt x="16811" y="66159"/>
                  </a:moveTo>
                  <a:cubicBezTo>
                    <a:pt x="-11936" y="114990"/>
                    <a:pt x="4211" y="219741"/>
                    <a:pt x="7362" y="292987"/>
                  </a:cubicBezTo>
                  <a:cubicBezTo>
                    <a:pt x="10513" y="366233"/>
                    <a:pt x="8149" y="467045"/>
                    <a:pt x="35715" y="505637"/>
                  </a:cubicBezTo>
                  <a:cubicBezTo>
                    <a:pt x="63281" y="544229"/>
                    <a:pt x="120381" y="522572"/>
                    <a:pt x="172756" y="524541"/>
                  </a:cubicBezTo>
                  <a:cubicBezTo>
                    <a:pt x="231826" y="522178"/>
                    <a:pt x="314131" y="555651"/>
                    <a:pt x="349966" y="517453"/>
                  </a:cubicBezTo>
                  <a:cubicBezTo>
                    <a:pt x="385802" y="479255"/>
                    <a:pt x="384225" y="370566"/>
                    <a:pt x="387769" y="295351"/>
                  </a:cubicBezTo>
                  <a:cubicBezTo>
                    <a:pt x="391313" y="220136"/>
                    <a:pt x="404703" y="118141"/>
                    <a:pt x="371230" y="66160"/>
                  </a:cubicBezTo>
                  <a:cubicBezTo>
                    <a:pt x="337757" y="14179"/>
                    <a:pt x="238914" y="0"/>
                    <a:pt x="179844" y="0"/>
                  </a:cubicBezTo>
                  <a:cubicBezTo>
                    <a:pt x="120774" y="0"/>
                    <a:pt x="45558" y="17328"/>
                    <a:pt x="16811" y="66159"/>
                  </a:cubicBez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C3E7EF08-98AC-4B78-B874-23B56E622EBC}"/>
                </a:ext>
              </a:extLst>
            </p:cNvPr>
            <p:cNvSpPr/>
            <p:nvPr/>
          </p:nvSpPr>
          <p:spPr>
            <a:xfrm>
              <a:off x="5984182" y="4085586"/>
              <a:ext cx="393406" cy="535863"/>
            </a:xfrm>
            <a:custGeom>
              <a:avLst/>
              <a:gdLst>
                <a:gd name="connsiteX0" fmla="*/ 11215 w 427713"/>
                <a:gd name="connsiteY0" fmla="*/ 118649 h 561918"/>
                <a:gd name="connsiteX1" fmla="*/ 27755 w 427713"/>
                <a:gd name="connsiteY1" fmla="*/ 364379 h 561918"/>
                <a:gd name="connsiteX2" fmla="*/ 32481 w 427713"/>
                <a:gd name="connsiteY2" fmla="*/ 522686 h 561918"/>
                <a:gd name="connsiteX3" fmla="*/ 190788 w 427713"/>
                <a:gd name="connsiteY3" fmla="*/ 543951 h 561918"/>
                <a:gd name="connsiteX4" fmla="*/ 405802 w 427713"/>
                <a:gd name="connsiteY4" fmla="*/ 543951 h 561918"/>
                <a:gd name="connsiteX5" fmla="*/ 417615 w 427713"/>
                <a:gd name="connsiteY5" fmla="*/ 312398 h 561918"/>
                <a:gd name="connsiteX6" fmla="*/ 410527 w 427713"/>
                <a:gd name="connsiteY6" fmla="*/ 76119 h 561918"/>
                <a:gd name="connsiteX7" fmla="*/ 216778 w 427713"/>
                <a:gd name="connsiteY7" fmla="*/ 509 h 561918"/>
                <a:gd name="connsiteX8" fmla="*/ 11215 w 427713"/>
                <a:gd name="connsiteY8" fmla="*/ 118649 h 561918"/>
                <a:gd name="connsiteX0" fmla="*/ 11560 w 425696"/>
                <a:gd name="connsiteY0" fmla="*/ 87530 h 561515"/>
                <a:gd name="connsiteX1" fmla="*/ 25738 w 425696"/>
                <a:gd name="connsiteY1" fmla="*/ 363976 h 561515"/>
                <a:gd name="connsiteX2" fmla="*/ 30464 w 425696"/>
                <a:gd name="connsiteY2" fmla="*/ 522283 h 561515"/>
                <a:gd name="connsiteX3" fmla="*/ 188771 w 425696"/>
                <a:gd name="connsiteY3" fmla="*/ 543548 h 561515"/>
                <a:gd name="connsiteX4" fmla="*/ 403785 w 425696"/>
                <a:gd name="connsiteY4" fmla="*/ 543548 h 561515"/>
                <a:gd name="connsiteX5" fmla="*/ 415598 w 425696"/>
                <a:gd name="connsiteY5" fmla="*/ 311995 h 561515"/>
                <a:gd name="connsiteX6" fmla="*/ 408510 w 425696"/>
                <a:gd name="connsiteY6" fmla="*/ 75716 h 561515"/>
                <a:gd name="connsiteX7" fmla="*/ 214761 w 425696"/>
                <a:gd name="connsiteY7" fmla="*/ 106 h 561515"/>
                <a:gd name="connsiteX8" fmla="*/ 11560 w 425696"/>
                <a:gd name="connsiteY8" fmla="*/ 87530 h 561515"/>
                <a:gd name="connsiteX0" fmla="*/ 10883 w 425019"/>
                <a:gd name="connsiteY0" fmla="*/ 85178 h 559163"/>
                <a:gd name="connsiteX1" fmla="*/ 25061 w 425019"/>
                <a:gd name="connsiteY1" fmla="*/ 361624 h 559163"/>
                <a:gd name="connsiteX2" fmla="*/ 29787 w 425019"/>
                <a:gd name="connsiteY2" fmla="*/ 519931 h 559163"/>
                <a:gd name="connsiteX3" fmla="*/ 188094 w 425019"/>
                <a:gd name="connsiteY3" fmla="*/ 541196 h 559163"/>
                <a:gd name="connsiteX4" fmla="*/ 403108 w 425019"/>
                <a:gd name="connsiteY4" fmla="*/ 541196 h 559163"/>
                <a:gd name="connsiteX5" fmla="*/ 414921 w 425019"/>
                <a:gd name="connsiteY5" fmla="*/ 309643 h 559163"/>
                <a:gd name="connsiteX6" fmla="*/ 407833 w 425019"/>
                <a:gd name="connsiteY6" fmla="*/ 73364 h 559163"/>
                <a:gd name="connsiteX7" fmla="*/ 204633 w 425019"/>
                <a:gd name="connsiteY7" fmla="*/ 116 h 559163"/>
                <a:gd name="connsiteX8" fmla="*/ 10883 w 425019"/>
                <a:gd name="connsiteY8" fmla="*/ 85178 h 559163"/>
                <a:gd name="connsiteX0" fmla="*/ 10883 w 431603"/>
                <a:gd name="connsiteY0" fmla="*/ 85178 h 559163"/>
                <a:gd name="connsiteX1" fmla="*/ 25061 w 431603"/>
                <a:gd name="connsiteY1" fmla="*/ 361624 h 559163"/>
                <a:gd name="connsiteX2" fmla="*/ 29787 w 431603"/>
                <a:gd name="connsiteY2" fmla="*/ 519931 h 559163"/>
                <a:gd name="connsiteX3" fmla="*/ 188094 w 431603"/>
                <a:gd name="connsiteY3" fmla="*/ 541196 h 559163"/>
                <a:gd name="connsiteX4" fmla="*/ 403108 w 431603"/>
                <a:gd name="connsiteY4" fmla="*/ 541196 h 559163"/>
                <a:gd name="connsiteX5" fmla="*/ 429098 w 431603"/>
                <a:gd name="connsiteY5" fmla="*/ 309643 h 559163"/>
                <a:gd name="connsiteX6" fmla="*/ 407833 w 431603"/>
                <a:gd name="connsiteY6" fmla="*/ 73364 h 559163"/>
                <a:gd name="connsiteX7" fmla="*/ 204633 w 431603"/>
                <a:gd name="connsiteY7" fmla="*/ 116 h 559163"/>
                <a:gd name="connsiteX8" fmla="*/ 10883 w 431603"/>
                <a:gd name="connsiteY8" fmla="*/ 85178 h 559163"/>
                <a:gd name="connsiteX0" fmla="*/ 16874 w 437594"/>
                <a:gd name="connsiteY0" fmla="*/ 85178 h 559163"/>
                <a:gd name="connsiteX1" fmla="*/ 12150 w 437594"/>
                <a:gd name="connsiteY1" fmla="*/ 361624 h 559163"/>
                <a:gd name="connsiteX2" fmla="*/ 35778 w 437594"/>
                <a:gd name="connsiteY2" fmla="*/ 519931 h 559163"/>
                <a:gd name="connsiteX3" fmla="*/ 194085 w 437594"/>
                <a:gd name="connsiteY3" fmla="*/ 541196 h 559163"/>
                <a:gd name="connsiteX4" fmla="*/ 409099 w 437594"/>
                <a:gd name="connsiteY4" fmla="*/ 541196 h 559163"/>
                <a:gd name="connsiteX5" fmla="*/ 435089 w 437594"/>
                <a:gd name="connsiteY5" fmla="*/ 309643 h 559163"/>
                <a:gd name="connsiteX6" fmla="*/ 413824 w 437594"/>
                <a:gd name="connsiteY6" fmla="*/ 73364 h 559163"/>
                <a:gd name="connsiteX7" fmla="*/ 210624 w 437594"/>
                <a:gd name="connsiteY7" fmla="*/ 116 h 559163"/>
                <a:gd name="connsiteX8" fmla="*/ 16874 w 437594"/>
                <a:gd name="connsiteY8" fmla="*/ 85178 h 559163"/>
                <a:gd name="connsiteX0" fmla="*/ 16874 w 437594"/>
                <a:gd name="connsiteY0" fmla="*/ 85178 h 563991"/>
                <a:gd name="connsiteX1" fmla="*/ 12150 w 437594"/>
                <a:gd name="connsiteY1" fmla="*/ 361624 h 563991"/>
                <a:gd name="connsiteX2" fmla="*/ 35778 w 437594"/>
                <a:gd name="connsiteY2" fmla="*/ 519931 h 563991"/>
                <a:gd name="connsiteX3" fmla="*/ 205899 w 437594"/>
                <a:gd name="connsiteY3" fmla="*/ 553010 h 563991"/>
                <a:gd name="connsiteX4" fmla="*/ 409099 w 437594"/>
                <a:gd name="connsiteY4" fmla="*/ 541196 h 563991"/>
                <a:gd name="connsiteX5" fmla="*/ 435089 w 437594"/>
                <a:gd name="connsiteY5" fmla="*/ 309643 h 563991"/>
                <a:gd name="connsiteX6" fmla="*/ 413824 w 437594"/>
                <a:gd name="connsiteY6" fmla="*/ 73364 h 563991"/>
                <a:gd name="connsiteX7" fmla="*/ 210624 w 437594"/>
                <a:gd name="connsiteY7" fmla="*/ 116 h 563991"/>
                <a:gd name="connsiteX8" fmla="*/ 16874 w 437594"/>
                <a:gd name="connsiteY8" fmla="*/ 85178 h 563991"/>
                <a:gd name="connsiteX0" fmla="*/ 16874 w 437594"/>
                <a:gd name="connsiteY0" fmla="*/ 85178 h 554236"/>
                <a:gd name="connsiteX1" fmla="*/ 12150 w 437594"/>
                <a:gd name="connsiteY1" fmla="*/ 361624 h 554236"/>
                <a:gd name="connsiteX2" fmla="*/ 35778 w 437594"/>
                <a:gd name="connsiteY2" fmla="*/ 519931 h 554236"/>
                <a:gd name="connsiteX3" fmla="*/ 205899 w 437594"/>
                <a:gd name="connsiteY3" fmla="*/ 553010 h 554236"/>
                <a:gd name="connsiteX4" fmla="*/ 409099 w 437594"/>
                <a:gd name="connsiteY4" fmla="*/ 522294 h 554236"/>
                <a:gd name="connsiteX5" fmla="*/ 435089 w 437594"/>
                <a:gd name="connsiteY5" fmla="*/ 309643 h 554236"/>
                <a:gd name="connsiteX6" fmla="*/ 413824 w 437594"/>
                <a:gd name="connsiteY6" fmla="*/ 73364 h 554236"/>
                <a:gd name="connsiteX7" fmla="*/ 210624 w 437594"/>
                <a:gd name="connsiteY7" fmla="*/ 116 h 554236"/>
                <a:gd name="connsiteX8" fmla="*/ 16874 w 437594"/>
                <a:gd name="connsiteY8" fmla="*/ 85178 h 554236"/>
                <a:gd name="connsiteX0" fmla="*/ 16874 w 437594"/>
                <a:gd name="connsiteY0" fmla="*/ 85178 h 558187"/>
                <a:gd name="connsiteX1" fmla="*/ 12150 w 437594"/>
                <a:gd name="connsiteY1" fmla="*/ 361624 h 558187"/>
                <a:gd name="connsiteX2" fmla="*/ 35778 w 437594"/>
                <a:gd name="connsiteY2" fmla="*/ 519931 h 558187"/>
                <a:gd name="connsiteX3" fmla="*/ 215350 w 437594"/>
                <a:gd name="connsiteY3" fmla="*/ 557736 h 558187"/>
                <a:gd name="connsiteX4" fmla="*/ 409099 w 437594"/>
                <a:gd name="connsiteY4" fmla="*/ 522294 h 558187"/>
                <a:gd name="connsiteX5" fmla="*/ 435089 w 437594"/>
                <a:gd name="connsiteY5" fmla="*/ 309643 h 558187"/>
                <a:gd name="connsiteX6" fmla="*/ 413824 w 437594"/>
                <a:gd name="connsiteY6" fmla="*/ 73364 h 558187"/>
                <a:gd name="connsiteX7" fmla="*/ 210624 w 437594"/>
                <a:gd name="connsiteY7" fmla="*/ 116 h 558187"/>
                <a:gd name="connsiteX8" fmla="*/ 16874 w 437594"/>
                <a:gd name="connsiteY8" fmla="*/ 85178 h 558187"/>
                <a:gd name="connsiteX0" fmla="*/ 20067 w 440787"/>
                <a:gd name="connsiteY0" fmla="*/ 85178 h 558187"/>
                <a:gd name="connsiteX1" fmla="*/ 8255 w 440787"/>
                <a:gd name="connsiteY1" fmla="*/ 361624 h 558187"/>
                <a:gd name="connsiteX2" fmla="*/ 38971 w 440787"/>
                <a:gd name="connsiteY2" fmla="*/ 519931 h 558187"/>
                <a:gd name="connsiteX3" fmla="*/ 218543 w 440787"/>
                <a:gd name="connsiteY3" fmla="*/ 557736 h 558187"/>
                <a:gd name="connsiteX4" fmla="*/ 412292 w 440787"/>
                <a:gd name="connsiteY4" fmla="*/ 522294 h 558187"/>
                <a:gd name="connsiteX5" fmla="*/ 438282 w 440787"/>
                <a:gd name="connsiteY5" fmla="*/ 309643 h 558187"/>
                <a:gd name="connsiteX6" fmla="*/ 417017 w 440787"/>
                <a:gd name="connsiteY6" fmla="*/ 73364 h 558187"/>
                <a:gd name="connsiteX7" fmla="*/ 213817 w 440787"/>
                <a:gd name="connsiteY7" fmla="*/ 116 h 558187"/>
                <a:gd name="connsiteX8" fmla="*/ 20067 w 440787"/>
                <a:gd name="connsiteY8" fmla="*/ 85178 h 558187"/>
                <a:gd name="connsiteX0" fmla="*/ 20067 w 442342"/>
                <a:gd name="connsiteY0" fmla="*/ 85178 h 558345"/>
                <a:gd name="connsiteX1" fmla="*/ 8255 w 442342"/>
                <a:gd name="connsiteY1" fmla="*/ 361624 h 558345"/>
                <a:gd name="connsiteX2" fmla="*/ 38971 w 442342"/>
                <a:gd name="connsiteY2" fmla="*/ 519931 h 558345"/>
                <a:gd name="connsiteX3" fmla="*/ 218543 w 442342"/>
                <a:gd name="connsiteY3" fmla="*/ 557736 h 558345"/>
                <a:gd name="connsiteX4" fmla="*/ 412292 w 442342"/>
                <a:gd name="connsiteY4" fmla="*/ 522294 h 558345"/>
                <a:gd name="connsiteX5" fmla="*/ 440644 w 442342"/>
                <a:gd name="connsiteY5" fmla="*/ 302555 h 558345"/>
                <a:gd name="connsiteX6" fmla="*/ 417017 w 442342"/>
                <a:gd name="connsiteY6" fmla="*/ 73364 h 558345"/>
                <a:gd name="connsiteX7" fmla="*/ 213817 w 442342"/>
                <a:gd name="connsiteY7" fmla="*/ 116 h 558345"/>
                <a:gd name="connsiteX8" fmla="*/ 20067 w 442342"/>
                <a:gd name="connsiteY8" fmla="*/ 85178 h 558345"/>
                <a:gd name="connsiteX0" fmla="*/ 21288 w 443563"/>
                <a:gd name="connsiteY0" fmla="*/ 85178 h 558345"/>
                <a:gd name="connsiteX1" fmla="*/ 7113 w 443563"/>
                <a:gd name="connsiteY1" fmla="*/ 356898 h 558345"/>
                <a:gd name="connsiteX2" fmla="*/ 40192 w 443563"/>
                <a:gd name="connsiteY2" fmla="*/ 519931 h 558345"/>
                <a:gd name="connsiteX3" fmla="*/ 219764 w 443563"/>
                <a:gd name="connsiteY3" fmla="*/ 557736 h 558345"/>
                <a:gd name="connsiteX4" fmla="*/ 413513 w 443563"/>
                <a:gd name="connsiteY4" fmla="*/ 522294 h 558345"/>
                <a:gd name="connsiteX5" fmla="*/ 441865 w 443563"/>
                <a:gd name="connsiteY5" fmla="*/ 302555 h 558345"/>
                <a:gd name="connsiteX6" fmla="*/ 418238 w 443563"/>
                <a:gd name="connsiteY6" fmla="*/ 73364 h 558345"/>
                <a:gd name="connsiteX7" fmla="*/ 215038 w 443563"/>
                <a:gd name="connsiteY7" fmla="*/ 116 h 558345"/>
                <a:gd name="connsiteX8" fmla="*/ 21288 w 443563"/>
                <a:gd name="connsiteY8" fmla="*/ 85178 h 558345"/>
                <a:gd name="connsiteX0" fmla="*/ 45611 w 437169"/>
                <a:gd name="connsiteY0" fmla="*/ 66265 h 558335"/>
                <a:gd name="connsiteX1" fmla="*/ 719 w 437169"/>
                <a:gd name="connsiteY1" fmla="*/ 356888 h 558335"/>
                <a:gd name="connsiteX2" fmla="*/ 33798 w 437169"/>
                <a:gd name="connsiteY2" fmla="*/ 519921 h 558335"/>
                <a:gd name="connsiteX3" fmla="*/ 213370 w 437169"/>
                <a:gd name="connsiteY3" fmla="*/ 557726 h 558335"/>
                <a:gd name="connsiteX4" fmla="*/ 407119 w 437169"/>
                <a:gd name="connsiteY4" fmla="*/ 522284 h 558335"/>
                <a:gd name="connsiteX5" fmla="*/ 435471 w 437169"/>
                <a:gd name="connsiteY5" fmla="*/ 302545 h 558335"/>
                <a:gd name="connsiteX6" fmla="*/ 411844 w 437169"/>
                <a:gd name="connsiteY6" fmla="*/ 73354 h 558335"/>
                <a:gd name="connsiteX7" fmla="*/ 208644 w 437169"/>
                <a:gd name="connsiteY7" fmla="*/ 106 h 558335"/>
                <a:gd name="connsiteX8" fmla="*/ 45611 w 437169"/>
                <a:gd name="connsiteY8" fmla="*/ 66265 h 558335"/>
                <a:gd name="connsiteX0" fmla="*/ 37761 w 429319"/>
                <a:gd name="connsiteY0" fmla="*/ 66214 h 558284"/>
                <a:gd name="connsiteX1" fmla="*/ 2320 w 429319"/>
                <a:gd name="connsiteY1" fmla="*/ 297767 h 558284"/>
                <a:gd name="connsiteX2" fmla="*/ 25948 w 429319"/>
                <a:gd name="connsiteY2" fmla="*/ 519870 h 558284"/>
                <a:gd name="connsiteX3" fmla="*/ 205520 w 429319"/>
                <a:gd name="connsiteY3" fmla="*/ 557675 h 558284"/>
                <a:gd name="connsiteX4" fmla="*/ 399269 w 429319"/>
                <a:gd name="connsiteY4" fmla="*/ 522233 h 558284"/>
                <a:gd name="connsiteX5" fmla="*/ 427621 w 429319"/>
                <a:gd name="connsiteY5" fmla="*/ 302494 h 558284"/>
                <a:gd name="connsiteX6" fmla="*/ 403994 w 429319"/>
                <a:gd name="connsiteY6" fmla="*/ 73303 h 558284"/>
                <a:gd name="connsiteX7" fmla="*/ 200794 w 429319"/>
                <a:gd name="connsiteY7" fmla="*/ 55 h 558284"/>
                <a:gd name="connsiteX8" fmla="*/ 37761 w 429319"/>
                <a:gd name="connsiteY8" fmla="*/ 66214 h 558284"/>
                <a:gd name="connsiteX0" fmla="*/ 36275 w 427833"/>
                <a:gd name="connsiteY0" fmla="*/ 66214 h 558958"/>
                <a:gd name="connsiteX1" fmla="*/ 834 w 427833"/>
                <a:gd name="connsiteY1" fmla="*/ 297767 h 558958"/>
                <a:gd name="connsiteX2" fmla="*/ 29188 w 427833"/>
                <a:gd name="connsiteY2" fmla="*/ 510418 h 558958"/>
                <a:gd name="connsiteX3" fmla="*/ 204034 w 427833"/>
                <a:gd name="connsiteY3" fmla="*/ 557675 h 558958"/>
                <a:gd name="connsiteX4" fmla="*/ 397783 w 427833"/>
                <a:gd name="connsiteY4" fmla="*/ 522233 h 558958"/>
                <a:gd name="connsiteX5" fmla="*/ 426135 w 427833"/>
                <a:gd name="connsiteY5" fmla="*/ 302494 h 558958"/>
                <a:gd name="connsiteX6" fmla="*/ 402508 w 427833"/>
                <a:gd name="connsiteY6" fmla="*/ 73303 h 558958"/>
                <a:gd name="connsiteX7" fmla="*/ 199308 w 427833"/>
                <a:gd name="connsiteY7" fmla="*/ 55 h 558958"/>
                <a:gd name="connsiteX8" fmla="*/ 36275 w 427833"/>
                <a:gd name="connsiteY8" fmla="*/ 66214 h 558958"/>
                <a:gd name="connsiteX0" fmla="*/ 36275 w 428528"/>
                <a:gd name="connsiteY0" fmla="*/ 66214 h 558440"/>
                <a:gd name="connsiteX1" fmla="*/ 834 w 428528"/>
                <a:gd name="connsiteY1" fmla="*/ 297767 h 558440"/>
                <a:gd name="connsiteX2" fmla="*/ 29188 w 428528"/>
                <a:gd name="connsiteY2" fmla="*/ 510418 h 558440"/>
                <a:gd name="connsiteX3" fmla="*/ 204034 w 428528"/>
                <a:gd name="connsiteY3" fmla="*/ 557675 h 558440"/>
                <a:gd name="connsiteX4" fmla="*/ 388332 w 428528"/>
                <a:gd name="connsiteY4" fmla="*/ 519870 h 558440"/>
                <a:gd name="connsiteX5" fmla="*/ 426135 w 428528"/>
                <a:gd name="connsiteY5" fmla="*/ 302494 h 558440"/>
                <a:gd name="connsiteX6" fmla="*/ 402508 w 428528"/>
                <a:gd name="connsiteY6" fmla="*/ 73303 h 558440"/>
                <a:gd name="connsiteX7" fmla="*/ 199308 w 428528"/>
                <a:gd name="connsiteY7" fmla="*/ 55 h 558440"/>
                <a:gd name="connsiteX8" fmla="*/ 36275 w 428528"/>
                <a:gd name="connsiteY8" fmla="*/ 66214 h 558440"/>
                <a:gd name="connsiteX0" fmla="*/ 37760 w 430013"/>
                <a:gd name="connsiteY0" fmla="*/ 66214 h 557901"/>
                <a:gd name="connsiteX1" fmla="*/ 2319 w 430013"/>
                <a:gd name="connsiteY1" fmla="*/ 297767 h 557901"/>
                <a:gd name="connsiteX2" fmla="*/ 25948 w 430013"/>
                <a:gd name="connsiteY2" fmla="*/ 519869 h 557901"/>
                <a:gd name="connsiteX3" fmla="*/ 205519 w 430013"/>
                <a:gd name="connsiteY3" fmla="*/ 557675 h 557901"/>
                <a:gd name="connsiteX4" fmla="*/ 389817 w 430013"/>
                <a:gd name="connsiteY4" fmla="*/ 519870 h 557901"/>
                <a:gd name="connsiteX5" fmla="*/ 427620 w 430013"/>
                <a:gd name="connsiteY5" fmla="*/ 302494 h 557901"/>
                <a:gd name="connsiteX6" fmla="*/ 403993 w 430013"/>
                <a:gd name="connsiteY6" fmla="*/ 73303 h 557901"/>
                <a:gd name="connsiteX7" fmla="*/ 200793 w 430013"/>
                <a:gd name="connsiteY7" fmla="*/ 55 h 557901"/>
                <a:gd name="connsiteX8" fmla="*/ 37760 w 430013"/>
                <a:gd name="connsiteY8" fmla="*/ 66214 h 557901"/>
                <a:gd name="connsiteX0" fmla="*/ 40684 w 432937"/>
                <a:gd name="connsiteY0" fmla="*/ 66214 h 557831"/>
                <a:gd name="connsiteX1" fmla="*/ 5243 w 432937"/>
                <a:gd name="connsiteY1" fmla="*/ 297767 h 557831"/>
                <a:gd name="connsiteX2" fmla="*/ 28872 w 432937"/>
                <a:gd name="connsiteY2" fmla="*/ 519869 h 557831"/>
                <a:gd name="connsiteX3" fmla="*/ 208443 w 432937"/>
                <a:gd name="connsiteY3" fmla="*/ 557675 h 557831"/>
                <a:gd name="connsiteX4" fmla="*/ 392741 w 432937"/>
                <a:gd name="connsiteY4" fmla="*/ 519870 h 557831"/>
                <a:gd name="connsiteX5" fmla="*/ 430544 w 432937"/>
                <a:gd name="connsiteY5" fmla="*/ 302494 h 557831"/>
                <a:gd name="connsiteX6" fmla="*/ 406917 w 432937"/>
                <a:gd name="connsiteY6" fmla="*/ 73303 h 557831"/>
                <a:gd name="connsiteX7" fmla="*/ 203717 w 432937"/>
                <a:gd name="connsiteY7" fmla="*/ 55 h 557831"/>
                <a:gd name="connsiteX8" fmla="*/ 40684 w 432937"/>
                <a:gd name="connsiteY8" fmla="*/ 66214 h 557831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6557 w 428810"/>
                <a:gd name="connsiteY0" fmla="*/ 66214 h 531376"/>
                <a:gd name="connsiteX1" fmla="*/ 1116 w 428810"/>
                <a:gd name="connsiteY1" fmla="*/ 297767 h 531376"/>
                <a:gd name="connsiteX2" fmla="*/ 27108 w 428810"/>
                <a:gd name="connsiteY2" fmla="*/ 510418 h 531376"/>
                <a:gd name="connsiteX3" fmla="*/ 192502 w 428810"/>
                <a:gd name="connsiteY3" fmla="*/ 524596 h 531376"/>
                <a:gd name="connsiteX4" fmla="*/ 388614 w 428810"/>
                <a:gd name="connsiteY4" fmla="*/ 519870 h 531376"/>
                <a:gd name="connsiteX5" fmla="*/ 426417 w 428810"/>
                <a:gd name="connsiteY5" fmla="*/ 302494 h 531376"/>
                <a:gd name="connsiteX6" fmla="*/ 402790 w 428810"/>
                <a:gd name="connsiteY6" fmla="*/ 73303 h 531376"/>
                <a:gd name="connsiteX7" fmla="*/ 199590 w 428810"/>
                <a:gd name="connsiteY7" fmla="*/ 55 h 531376"/>
                <a:gd name="connsiteX8" fmla="*/ 36557 w 428810"/>
                <a:gd name="connsiteY8" fmla="*/ 66214 h 531376"/>
                <a:gd name="connsiteX0" fmla="*/ 36557 w 422272"/>
                <a:gd name="connsiteY0" fmla="*/ 66214 h 538568"/>
                <a:gd name="connsiteX1" fmla="*/ 1116 w 422272"/>
                <a:gd name="connsiteY1" fmla="*/ 297767 h 538568"/>
                <a:gd name="connsiteX2" fmla="*/ 27108 w 422272"/>
                <a:gd name="connsiteY2" fmla="*/ 510418 h 538568"/>
                <a:gd name="connsiteX3" fmla="*/ 192502 w 422272"/>
                <a:gd name="connsiteY3" fmla="*/ 524596 h 538568"/>
                <a:gd name="connsiteX4" fmla="*/ 388614 w 422272"/>
                <a:gd name="connsiteY4" fmla="*/ 519870 h 538568"/>
                <a:gd name="connsiteX5" fmla="*/ 414603 w 422272"/>
                <a:gd name="connsiteY5" fmla="*/ 295406 h 538568"/>
                <a:gd name="connsiteX6" fmla="*/ 402790 w 422272"/>
                <a:gd name="connsiteY6" fmla="*/ 73303 h 538568"/>
                <a:gd name="connsiteX7" fmla="*/ 199590 w 422272"/>
                <a:gd name="connsiteY7" fmla="*/ 55 h 538568"/>
                <a:gd name="connsiteX8" fmla="*/ 36557 w 422272"/>
                <a:gd name="connsiteY8" fmla="*/ 66214 h 538568"/>
                <a:gd name="connsiteX0" fmla="*/ 36557 w 416127"/>
                <a:gd name="connsiteY0" fmla="*/ 66159 h 538513"/>
                <a:gd name="connsiteX1" fmla="*/ 1116 w 416127"/>
                <a:gd name="connsiteY1" fmla="*/ 297712 h 538513"/>
                <a:gd name="connsiteX2" fmla="*/ 27108 w 416127"/>
                <a:gd name="connsiteY2" fmla="*/ 510363 h 538513"/>
                <a:gd name="connsiteX3" fmla="*/ 192502 w 416127"/>
                <a:gd name="connsiteY3" fmla="*/ 524541 h 538513"/>
                <a:gd name="connsiteX4" fmla="*/ 388614 w 416127"/>
                <a:gd name="connsiteY4" fmla="*/ 519815 h 538513"/>
                <a:gd name="connsiteX5" fmla="*/ 414603 w 416127"/>
                <a:gd name="connsiteY5" fmla="*/ 295351 h 538513"/>
                <a:gd name="connsiteX6" fmla="*/ 390976 w 416127"/>
                <a:gd name="connsiteY6" fmla="*/ 66160 h 538513"/>
                <a:gd name="connsiteX7" fmla="*/ 199590 w 416127"/>
                <a:gd name="connsiteY7" fmla="*/ 0 h 538513"/>
                <a:gd name="connsiteX8" fmla="*/ 36557 w 416127"/>
                <a:gd name="connsiteY8" fmla="*/ 66159 h 538513"/>
                <a:gd name="connsiteX0" fmla="*/ 36557 w 416962"/>
                <a:gd name="connsiteY0" fmla="*/ 66159 h 533540"/>
                <a:gd name="connsiteX1" fmla="*/ 1116 w 416962"/>
                <a:gd name="connsiteY1" fmla="*/ 297712 h 533540"/>
                <a:gd name="connsiteX2" fmla="*/ 27108 w 416962"/>
                <a:gd name="connsiteY2" fmla="*/ 510363 h 533540"/>
                <a:gd name="connsiteX3" fmla="*/ 192502 w 416962"/>
                <a:gd name="connsiteY3" fmla="*/ 524541 h 533540"/>
                <a:gd name="connsiteX4" fmla="*/ 390977 w 416962"/>
                <a:gd name="connsiteY4" fmla="*/ 512727 h 533540"/>
                <a:gd name="connsiteX5" fmla="*/ 414603 w 416962"/>
                <a:gd name="connsiteY5" fmla="*/ 295351 h 533540"/>
                <a:gd name="connsiteX6" fmla="*/ 390976 w 416962"/>
                <a:gd name="connsiteY6" fmla="*/ 66160 h 533540"/>
                <a:gd name="connsiteX7" fmla="*/ 199590 w 416962"/>
                <a:gd name="connsiteY7" fmla="*/ 0 h 533540"/>
                <a:gd name="connsiteX8" fmla="*/ 36557 w 416962"/>
                <a:gd name="connsiteY8" fmla="*/ 66159 h 533540"/>
                <a:gd name="connsiteX0" fmla="*/ 36557 w 415953"/>
                <a:gd name="connsiteY0" fmla="*/ 66159 h 531703"/>
                <a:gd name="connsiteX1" fmla="*/ 1116 w 415953"/>
                <a:gd name="connsiteY1" fmla="*/ 297712 h 531703"/>
                <a:gd name="connsiteX2" fmla="*/ 27108 w 415953"/>
                <a:gd name="connsiteY2" fmla="*/ 510363 h 531703"/>
                <a:gd name="connsiteX3" fmla="*/ 192502 w 415953"/>
                <a:gd name="connsiteY3" fmla="*/ 524541 h 531703"/>
                <a:gd name="connsiteX4" fmla="*/ 390977 w 415953"/>
                <a:gd name="connsiteY4" fmla="*/ 512727 h 531703"/>
                <a:gd name="connsiteX5" fmla="*/ 414603 w 415953"/>
                <a:gd name="connsiteY5" fmla="*/ 295351 h 531703"/>
                <a:gd name="connsiteX6" fmla="*/ 390976 w 415953"/>
                <a:gd name="connsiteY6" fmla="*/ 66160 h 531703"/>
                <a:gd name="connsiteX7" fmla="*/ 199590 w 415953"/>
                <a:gd name="connsiteY7" fmla="*/ 0 h 531703"/>
                <a:gd name="connsiteX8" fmla="*/ 36557 w 415953"/>
                <a:gd name="connsiteY8" fmla="*/ 66159 h 531703"/>
                <a:gd name="connsiteX0" fmla="*/ 38202 w 417598"/>
                <a:gd name="connsiteY0" fmla="*/ 66159 h 527065"/>
                <a:gd name="connsiteX1" fmla="*/ 2761 w 417598"/>
                <a:gd name="connsiteY1" fmla="*/ 297712 h 527065"/>
                <a:gd name="connsiteX2" fmla="*/ 28753 w 417598"/>
                <a:gd name="connsiteY2" fmla="*/ 510363 h 527065"/>
                <a:gd name="connsiteX3" fmla="*/ 194147 w 417598"/>
                <a:gd name="connsiteY3" fmla="*/ 524541 h 527065"/>
                <a:gd name="connsiteX4" fmla="*/ 392622 w 417598"/>
                <a:gd name="connsiteY4" fmla="*/ 512727 h 527065"/>
                <a:gd name="connsiteX5" fmla="*/ 416248 w 417598"/>
                <a:gd name="connsiteY5" fmla="*/ 295351 h 527065"/>
                <a:gd name="connsiteX6" fmla="*/ 392621 w 417598"/>
                <a:gd name="connsiteY6" fmla="*/ 66160 h 527065"/>
                <a:gd name="connsiteX7" fmla="*/ 201235 w 417598"/>
                <a:gd name="connsiteY7" fmla="*/ 0 h 527065"/>
                <a:gd name="connsiteX8" fmla="*/ 38202 w 417598"/>
                <a:gd name="connsiteY8" fmla="*/ 66159 h 527065"/>
                <a:gd name="connsiteX0" fmla="*/ 36212 w 415608"/>
                <a:gd name="connsiteY0" fmla="*/ 66159 h 527065"/>
                <a:gd name="connsiteX1" fmla="*/ 771 w 415608"/>
                <a:gd name="connsiteY1" fmla="*/ 297712 h 527065"/>
                <a:gd name="connsiteX2" fmla="*/ 55116 w 415608"/>
                <a:gd name="connsiteY2" fmla="*/ 510363 h 527065"/>
                <a:gd name="connsiteX3" fmla="*/ 192157 w 415608"/>
                <a:gd name="connsiteY3" fmla="*/ 524541 h 527065"/>
                <a:gd name="connsiteX4" fmla="*/ 390632 w 415608"/>
                <a:gd name="connsiteY4" fmla="*/ 512727 h 527065"/>
                <a:gd name="connsiteX5" fmla="*/ 414258 w 415608"/>
                <a:gd name="connsiteY5" fmla="*/ 295351 h 527065"/>
                <a:gd name="connsiteX6" fmla="*/ 390631 w 415608"/>
                <a:gd name="connsiteY6" fmla="*/ 66160 h 527065"/>
                <a:gd name="connsiteX7" fmla="*/ 199245 w 415608"/>
                <a:gd name="connsiteY7" fmla="*/ 0 h 527065"/>
                <a:gd name="connsiteX8" fmla="*/ 36212 w 415608"/>
                <a:gd name="connsiteY8" fmla="*/ 66159 h 527065"/>
                <a:gd name="connsiteX0" fmla="*/ 15687 w 395083"/>
                <a:gd name="connsiteY0" fmla="*/ 66159 h 531379"/>
                <a:gd name="connsiteX1" fmla="*/ 8600 w 395083"/>
                <a:gd name="connsiteY1" fmla="*/ 302438 h 531379"/>
                <a:gd name="connsiteX2" fmla="*/ 34591 w 395083"/>
                <a:gd name="connsiteY2" fmla="*/ 510363 h 531379"/>
                <a:gd name="connsiteX3" fmla="*/ 171632 w 395083"/>
                <a:gd name="connsiteY3" fmla="*/ 524541 h 531379"/>
                <a:gd name="connsiteX4" fmla="*/ 370107 w 395083"/>
                <a:gd name="connsiteY4" fmla="*/ 512727 h 531379"/>
                <a:gd name="connsiteX5" fmla="*/ 393733 w 395083"/>
                <a:gd name="connsiteY5" fmla="*/ 295351 h 531379"/>
                <a:gd name="connsiteX6" fmla="*/ 370106 w 395083"/>
                <a:gd name="connsiteY6" fmla="*/ 66160 h 531379"/>
                <a:gd name="connsiteX7" fmla="*/ 178720 w 395083"/>
                <a:gd name="connsiteY7" fmla="*/ 0 h 531379"/>
                <a:gd name="connsiteX8" fmla="*/ 15687 w 395083"/>
                <a:gd name="connsiteY8" fmla="*/ 66159 h 531379"/>
                <a:gd name="connsiteX0" fmla="*/ 16810 w 396206"/>
                <a:gd name="connsiteY0" fmla="*/ 66159 h 532029"/>
                <a:gd name="connsiteX1" fmla="*/ 7361 w 396206"/>
                <a:gd name="connsiteY1" fmla="*/ 292987 h 532029"/>
                <a:gd name="connsiteX2" fmla="*/ 35714 w 396206"/>
                <a:gd name="connsiteY2" fmla="*/ 510363 h 532029"/>
                <a:gd name="connsiteX3" fmla="*/ 172755 w 396206"/>
                <a:gd name="connsiteY3" fmla="*/ 524541 h 532029"/>
                <a:gd name="connsiteX4" fmla="*/ 371230 w 396206"/>
                <a:gd name="connsiteY4" fmla="*/ 512727 h 532029"/>
                <a:gd name="connsiteX5" fmla="*/ 394856 w 396206"/>
                <a:gd name="connsiteY5" fmla="*/ 295351 h 532029"/>
                <a:gd name="connsiteX6" fmla="*/ 371229 w 396206"/>
                <a:gd name="connsiteY6" fmla="*/ 66160 h 532029"/>
                <a:gd name="connsiteX7" fmla="*/ 179843 w 396206"/>
                <a:gd name="connsiteY7" fmla="*/ 0 h 532029"/>
                <a:gd name="connsiteX8" fmla="*/ 16810 w 396206"/>
                <a:gd name="connsiteY8" fmla="*/ 66159 h 532029"/>
                <a:gd name="connsiteX0" fmla="*/ 17622 w 397018"/>
                <a:gd name="connsiteY0" fmla="*/ 66159 h 532029"/>
                <a:gd name="connsiteX1" fmla="*/ 8173 w 397018"/>
                <a:gd name="connsiteY1" fmla="*/ 292987 h 532029"/>
                <a:gd name="connsiteX2" fmla="*/ 36526 w 397018"/>
                <a:gd name="connsiteY2" fmla="*/ 510363 h 532029"/>
                <a:gd name="connsiteX3" fmla="*/ 173567 w 397018"/>
                <a:gd name="connsiteY3" fmla="*/ 524541 h 532029"/>
                <a:gd name="connsiteX4" fmla="*/ 372042 w 397018"/>
                <a:gd name="connsiteY4" fmla="*/ 512727 h 532029"/>
                <a:gd name="connsiteX5" fmla="*/ 395668 w 397018"/>
                <a:gd name="connsiteY5" fmla="*/ 295351 h 532029"/>
                <a:gd name="connsiteX6" fmla="*/ 372041 w 397018"/>
                <a:gd name="connsiteY6" fmla="*/ 66160 h 532029"/>
                <a:gd name="connsiteX7" fmla="*/ 180655 w 397018"/>
                <a:gd name="connsiteY7" fmla="*/ 0 h 532029"/>
                <a:gd name="connsiteX8" fmla="*/ 17622 w 397018"/>
                <a:gd name="connsiteY8" fmla="*/ 66159 h 532029"/>
                <a:gd name="connsiteX0" fmla="*/ 16811 w 396207"/>
                <a:gd name="connsiteY0" fmla="*/ 66159 h 529127"/>
                <a:gd name="connsiteX1" fmla="*/ 7362 w 396207"/>
                <a:gd name="connsiteY1" fmla="*/ 292987 h 529127"/>
                <a:gd name="connsiteX2" fmla="*/ 35715 w 396207"/>
                <a:gd name="connsiteY2" fmla="*/ 505637 h 529127"/>
                <a:gd name="connsiteX3" fmla="*/ 172756 w 396207"/>
                <a:gd name="connsiteY3" fmla="*/ 524541 h 529127"/>
                <a:gd name="connsiteX4" fmla="*/ 371231 w 396207"/>
                <a:gd name="connsiteY4" fmla="*/ 512727 h 529127"/>
                <a:gd name="connsiteX5" fmla="*/ 394857 w 396207"/>
                <a:gd name="connsiteY5" fmla="*/ 295351 h 529127"/>
                <a:gd name="connsiteX6" fmla="*/ 371230 w 396207"/>
                <a:gd name="connsiteY6" fmla="*/ 66160 h 529127"/>
                <a:gd name="connsiteX7" fmla="*/ 179844 w 396207"/>
                <a:gd name="connsiteY7" fmla="*/ 0 h 529127"/>
                <a:gd name="connsiteX8" fmla="*/ 16811 w 396207"/>
                <a:gd name="connsiteY8" fmla="*/ 66159 h 529127"/>
                <a:gd name="connsiteX0" fmla="*/ 16811 w 397772"/>
                <a:gd name="connsiteY0" fmla="*/ 66159 h 528841"/>
                <a:gd name="connsiteX1" fmla="*/ 7362 w 397772"/>
                <a:gd name="connsiteY1" fmla="*/ 292987 h 528841"/>
                <a:gd name="connsiteX2" fmla="*/ 35715 w 397772"/>
                <a:gd name="connsiteY2" fmla="*/ 505637 h 528841"/>
                <a:gd name="connsiteX3" fmla="*/ 172756 w 397772"/>
                <a:gd name="connsiteY3" fmla="*/ 524541 h 528841"/>
                <a:gd name="connsiteX4" fmla="*/ 349966 w 397772"/>
                <a:gd name="connsiteY4" fmla="*/ 517453 h 528841"/>
                <a:gd name="connsiteX5" fmla="*/ 394857 w 397772"/>
                <a:gd name="connsiteY5" fmla="*/ 295351 h 528841"/>
                <a:gd name="connsiteX6" fmla="*/ 371230 w 397772"/>
                <a:gd name="connsiteY6" fmla="*/ 66160 h 528841"/>
                <a:gd name="connsiteX7" fmla="*/ 179844 w 397772"/>
                <a:gd name="connsiteY7" fmla="*/ 0 h 528841"/>
                <a:gd name="connsiteX8" fmla="*/ 16811 w 397772"/>
                <a:gd name="connsiteY8" fmla="*/ 66159 h 528841"/>
                <a:gd name="connsiteX0" fmla="*/ 16811 w 386281"/>
                <a:gd name="connsiteY0" fmla="*/ 66159 h 536037"/>
                <a:gd name="connsiteX1" fmla="*/ 7362 w 386281"/>
                <a:gd name="connsiteY1" fmla="*/ 292987 h 536037"/>
                <a:gd name="connsiteX2" fmla="*/ 35715 w 386281"/>
                <a:gd name="connsiteY2" fmla="*/ 505637 h 536037"/>
                <a:gd name="connsiteX3" fmla="*/ 172756 w 386281"/>
                <a:gd name="connsiteY3" fmla="*/ 524541 h 536037"/>
                <a:gd name="connsiteX4" fmla="*/ 349966 w 386281"/>
                <a:gd name="connsiteY4" fmla="*/ 517453 h 536037"/>
                <a:gd name="connsiteX5" fmla="*/ 368866 w 386281"/>
                <a:gd name="connsiteY5" fmla="*/ 292988 h 536037"/>
                <a:gd name="connsiteX6" fmla="*/ 371230 w 386281"/>
                <a:gd name="connsiteY6" fmla="*/ 66160 h 536037"/>
                <a:gd name="connsiteX7" fmla="*/ 179844 w 386281"/>
                <a:gd name="connsiteY7" fmla="*/ 0 h 536037"/>
                <a:gd name="connsiteX8" fmla="*/ 16811 w 386281"/>
                <a:gd name="connsiteY8" fmla="*/ 66159 h 536037"/>
                <a:gd name="connsiteX0" fmla="*/ 16811 w 390120"/>
                <a:gd name="connsiteY0" fmla="*/ 66159 h 535863"/>
                <a:gd name="connsiteX1" fmla="*/ 7362 w 390120"/>
                <a:gd name="connsiteY1" fmla="*/ 292987 h 535863"/>
                <a:gd name="connsiteX2" fmla="*/ 35715 w 390120"/>
                <a:gd name="connsiteY2" fmla="*/ 505637 h 535863"/>
                <a:gd name="connsiteX3" fmla="*/ 172756 w 390120"/>
                <a:gd name="connsiteY3" fmla="*/ 524541 h 535863"/>
                <a:gd name="connsiteX4" fmla="*/ 349966 w 390120"/>
                <a:gd name="connsiteY4" fmla="*/ 517453 h 535863"/>
                <a:gd name="connsiteX5" fmla="*/ 380680 w 390120"/>
                <a:gd name="connsiteY5" fmla="*/ 295351 h 535863"/>
                <a:gd name="connsiteX6" fmla="*/ 371230 w 390120"/>
                <a:gd name="connsiteY6" fmla="*/ 66160 h 535863"/>
                <a:gd name="connsiteX7" fmla="*/ 179844 w 390120"/>
                <a:gd name="connsiteY7" fmla="*/ 0 h 535863"/>
                <a:gd name="connsiteX8" fmla="*/ 16811 w 390120"/>
                <a:gd name="connsiteY8" fmla="*/ 66159 h 535863"/>
                <a:gd name="connsiteX0" fmla="*/ 16811 w 393406"/>
                <a:gd name="connsiteY0" fmla="*/ 66159 h 535863"/>
                <a:gd name="connsiteX1" fmla="*/ 7362 w 393406"/>
                <a:gd name="connsiteY1" fmla="*/ 292987 h 535863"/>
                <a:gd name="connsiteX2" fmla="*/ 35715 w 393406"/>
                <a:gd name="connsiteY2" fmla="*/ 505637 h 535863"/>
                <a:gd name="connsiteX3" fmla="*/ 172756 w 393406"/>
                <a:gd name="connsiteY3" fmla="*/ 524541 h 535863"/>
                <a:gd name="connsiteX4" fmla="*/ 349966 w 393406"/>
                <a:gd name="connsiteY4" fmla="*/ 517453 h 535863"/>
                <a:gd name="connsiteX5" fmla="*/ 387769 w 393406"/>
                <a:gd name="connsiteY5" fmla="*/ 295351 h 535863"/>
                <a:gd name="connsiteX6" fmla="*/ 371230 w 393406"/>
                <a:gd name="connsiteY6" fmla="*/ 66160 h 535863"/>
                <a:gd name="connsiteX7" fmla="*/ 179844 w 393406"/>
                <a:gd name="connsiteY7" fmla="*/ 0 h 535863"/>
                <a:gd name="connsiteX8" fmla="*/ 16811 w 393406"/>
                <a:gd name="connsiteY8" fmla="*/ 66159 h 535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406" h="535863">
                  <a:moveTo>
                    <a:pt x="16811" y="66159"/>
                  </a:moveTo>
                  <a:cubicBezTo>
                    <a:pt x="-11936" y="114990"/>
                    <a:pt x="4211" y="219741"/>
                    <a:pt x="7362" y="292987"/>
                  </a:cubicBezTo>
                  <a:cubicBezTo>
                    <a:pt x="10513" y="366233"/>
                    <a:pt x="8149" y="467045"/>
                    <a:pt x="35715" y="505637"/>
                  </a:cubicBezTo>
                  <a:cubicBezTo>
                    <a:pt x="63281" y="544229"/>
                    <a:pt x="120381" y="522572"/>
                    <a:pt x="172756" y="524541"/>
                  </a:cubicBezTo>
                  <a:cubicBezTo>
                    <a:pt x="231826" y="522178"/>
                    <a:pt x="314131" y="555651"/>
                    <a:pt x="349966" y="517453"/>
                  </a:cubicBezTo>
                  <a:cubicBezTo>
                    <a:pt x="385802" y="479255"/>
                    <a:pt x="384225" y="370566"/>
                    <a:pt x="387769" y="295351"/>
                  </a:cubicBezTo>
                  <a:cubicBezTo>
                    <a:pt x="391313" y="220136"/>
                    <a:pt x="404703" y="118141"/>
                    <a:pt x="371230" y="66160"/>
                  </a:cubicBezTo>
                  <a:cubicBezTo>
                    <a:pt x="337757" y="14179"/>
                    <a:pt x="238914" y="0"/>
                    <a:pt x="179844" y="0"/>
                  </a:cubicBezTo>
                  <a:cubicBezTo>
                    <a:pt x="120774" y="0"/>
                    <a:pt x="45558" y="17328"/>
                    <a:pt x="16811" y="66159"/>
                  </a:cubicBez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D8F6C2D3-05BA-4ABA-8CFD-CFF61C531329}"/>
                </a:ext>
              </a:extLst>
            </p:cNvPr>
            <p:cNvSpPr/>
            <p:nvPr/>
          </p:nvSpPr>
          <p:spPr>
            <a:xfrm>
              <a:off x="5625516" y="3156849"/>
              <a:ext cx="818288" cy="1112412"/>
            </a:xfrm>
            <a:custGeom>
              <a:avLst/>
              <a:gdLst>
                <a:gd name="connsiteX0" fmla="*/ 833039 w 833102"/>
                <a:gd name="connsiteY0" fmla="*/ 76519 h 1128109"/>
                <a:gd name="connsiteX1" fmla="*/ 721944 w 833102"/>
                <a:gd name="connsiteY1" fmla="*/ 29517 h 1128109"/>
                <a:gd name="connsiteX2" fmla="*/ 580938 w 833102"/>
                <a:gd name="connsiteY2" fmla="*/ 3880 h 1128109"/>
                <a:gd name="connsiteX3" fmla="*/ 471980 w 833102"/>
                <a:gd name="connsiteY3" fmla="*/ 6016 h 1128109"/>
                <a:gd name="connsiteX4" fmla="*/ 433524 w 833102"/>
                <a:gd name="connsiteY4" fmla="*/ 59428 h 1128109"/>
                <a:gd name="connsiteX5" fmla="*/ 358748 w 833102"/>
                <a:gd name="connsiteY5" fmla="*/ 78656 h 1128109"/>
                <a:gd name="connsiteX6" fmla="*/ 309610 w 833102"/>
                <a:gd name="connsiteY6" fmla="*/ 53018 h 1128109"/>
                <a:gd name="connsiteX7" fmla="*/ 309610 w 833102"/>
                <a:gd name="connsiteY7" fmla="*/ 6016 h 1128109"/>
                <a:gd name="connsiteX8" fmla="*/ 228424 w 833102"/>
                <a:gd name="connsiteY8" fmla="*/ 27381 h 1128109"/>
                <a:gd name="connsiteX9" fmla="*/ 108783 w 833102"/>
                <a:gd name="connsiteY9" fmla="*/ 91474 h 1128109"/>
                <a:gd name="connsiteX10" fmla="*/ 74600 w 833102"/>
                <a:gd name="connsiteY10" fmla="*/ 258117 h 1128109"/>
                <a:gd name="connsiteX11" fmla="*/ 38281 w 833102"/>
                <a:gd name="connsiteY11" fmla="*/ 719590 h 1128109"/>
                <a:gd name="connsiteX12" fmla="*/ 51099 w 833102"/>
                <a:gd name="connsiteY12" fmla="*/ 1093469 h 1128109"/>
                <a:gd name="connsiteX13" fmla="*/ 666396 w 833102"/>
                <a:gd name="connsiteY13" fmla="*/ 1104151 h 1128109"/>
                <a:gd name="connsiteX14" fmla="*/ 762537 w 833102"/>
                <a:gd name="connsiteY14" fmla="*/ 1027239 h 1128109"/>
                <a:gd name="connsiteX15" fmla="*/ 706989 w 833102"/>
                <a:gd name="connsiteY15" fmla="*/ 407669 h 1128109"/>
                <a:gd name="connsiteX16" fmla="*/ 833039 w 833102"/>
                <a:gd name="connsiteY16" fmla="*/ 76519 h 1128109"/>
                <a:gd name="connsiteX0" fmla="*/ 833039 w 833102"/>
                <a:gd name="connsiteY0" fmla="*/ 75792 h 1127382"/>
                <a:gd name="connsiteX1" fmla="*/ 721944 w 833102"/>
                <a:gd name="connsiteY1" fmla="*/ 15972 h 1127382"/>
                <a:gd name="connsiteX2" fmla="*/ 580938 w 833102"/>
                <a:gd name="connsiteY2" fmla="*/ 3153 h 1127382"/>
                <a:gd name="connsiteX3" fmla="*/ 471980 w 833102"/>
                <a:gd name="connsiteY3" fmla="*/ 5289 h 1127382"/>
                <a:gd name="connsiteX4" fmla="*/ 433524 w 833102"/>
                <a:gd name="connsiteY4" fmla="*/ 58701 h 1127382"/>
                <a:gd name="connsiteX5" fmla="*/ 358748 w 833102"/>
                <a:gd name="connsiteY5" fmla="*/ 77929 h 1127382"/>
                <a:gd name="connsiteX6" fmla="*/ 309610 w 833102"/>
                <a:gd name="connsiteY6" fmla="*/ 52291 h 1127382"/>
                <a:gd name="connsiteX7" fmla="*/ 309610 w 833102"/>
                <a:gd name="connsiteY7" fmla="*/ 5289 h 1127382"/>
                <a:gd name="connsiteX8" fmla="*/ 228424 w 833102"/>
                <a:gd name="connsiteY8" fmla="*/ 26654 h 1127382"/>
                <a:gd name="connsiteX9" fmla="*/ 108783 w 833102"/>
                <a:gd name="connsiteY9" fmla="*/ 90747 h 1127382"/>
                <a:gd name="connsiteX10" fmla="*/ 74600 w 833102"/>
                <a:gd name="connsiteY10" fmla="*/ 257390 h 1127382"/>
                <a:gd name="connsiteX11" fmla="*/ 38281 w 833102"/>
                <a:gd name="connsiteY11" fmla="*/ 718863 h 1127382"/>
                <a:gd name="connsiteX12" fmla="*/ 51099 w 833102"/>
                <a:gd name="connsiteY12" fmla="*/ 1092742 h 1127382"/>
                <a:gd name="connsiteX13" fmla="*/ 666396 w 833102"/>
                <a:gd name="connsiteY13" fmla="*/ 1103424 h 1127382"/>
                <a:gd name="connsiteX14" fmla="*/ 762537 w 833102"/>
                <a:gd name="connsiteY14" fmla="*/ 1026512 h 1127382"/>
                <a:gd name="connsiteX15" fmla="*/ 706989 w 833102"/>
                <a:gd name="connsiteY15" fmla="*/ 406942 h 1127382"/>
                <a:gd name="connsiteX16" fmla="*/ 833039 w 833102"/>
                <a:gd name="connsiteY16" fmla="*/ 75792 h 1127382"/>
                <a:gd name="connsiteX0" fmla="*/ 833039 w 833055"/>
                <a:gd name="connsiteY0" fmla="*/ 75792 h 1127382"/>
                <a:gd name="connsiteX1" fmla="*/ 721944 w 833055"/>
                <a:gd name="connsiteY1" fmla="*/ 15972 h 1127382"/>
                <a:gd name="connsiteX2" fmla="*/ 580938 w 833055"/>
                <a:gd name="connsiteY2" fmla="*/ 3153 h 1127382"/>
                <a:gd name="connsiteX3" fmla="*/ 471980 w 833055"/>
                <a:gd name="connsiteY3" fmla="*/ 5289 h 1127382"/>
                <a:gd name="connsiteX4" fmla="*/ 433524 w 833055"/>
                <a:gd name="connsiteY4" fmla="*/ 58701 h 1127382"/>
                <a:gd name="connsiteX5" fmla="*/ 358748 w 833055"/>
                <a:gd name="connsiteY5" fmla="*/ 77929 h 1127382"/>
                <a:gd name="connsiteX6" fmla="*/ 309610 w 833055"/>
                <a:gd name="connsiteY6" fmla="*/ 52291 h 1127382"/>
                <a:gd name="connsiteX7" fmla="*/ 309610 w 833055"/>
                <a:gd name="connsiteY7" fmla="*/ 5289 h 1127382"/>
                <a:gd name="connsiteX8" fmla="*/ 228424 w 833055"/>
                <a:gd name="connsiteY8" fmla="*/ 26654 h 1127382"/>
                <a:gd name="connsiteX9" fmla="*/ 108783 w 833055"/>
                <a:gd name="connsiteY9" fmla="*/ 90747 h 1127382"/>
                <a:gd name="connsiteX10" fmla="*/ 74600 w 833055"/>
                <a:gd name="connsiteY10" fmla="*/ 257390 h 1127382"/>
                <a:gd name="connsiteX11" fmla="*/ 38281 w 833055"/>
                <a:gd name="connsiteY11" fmla="*/ 718863 h 1127382"/>
                <a:gd name="connsiteX12" fmla="*/ 51099 w 833055"/>
                <a:gd name="connsiteY12" fmla="*/ 1092742 h 1127382"/>
                <a:gd name="connsiteX13" fmla="*/ 666396 w 833055"/>
                <a:gd name="connsiteY13" fmla="*/ 1103424 h 1127382"/>
                <a:gd name="connsiteX14" fmla="*/ 762537 w 833055"/>
                <a:gd name="connsiteY14" fmla="*/ 1026512 h 1127382"/>
                <a:gd name="connsiteX15" fmla="*/ 730490 w 833055"/>
                <a:gd name="connsiteY15" fmla="*/ 409079 h 1127382"/>
                <a:gd name="connsiteX16" fmla="*/ 833039 w 833055"/>
                <a:gd name="connsiteY16" fmla="*/ 75792 h 1127382"/>
                <a:gd name="connsiteX0" fmla="*/ 833039 w 833110"/>
                <a:gd name="connsiteY0" fmla="*/ 75792 h 1127382"/>
                <a:gd name="connsiteX1" fmla="*/ 721944 w 833110"/>
                <a:gd name="connsiteY1" fmla="*/ 15972 h 1127382"/>
                <a:gd name="connsiteX2" fmla="*/ 580938 w 833110"/>
                <a:gd name="connsiteY2" fmla="*/ 3153 h 1127382"/>
                <a:gd name="connsiteX3" fmla="*/ 471980 w 833110"/>
                <a:gd name="connsiteY3" fmla="*/ 5289 h 1127382"/>
                <a:gd name="connsiteX4" fmla="*/ 433524 w 833110"/>
                <a:gd name="connsiteY4" fmla="*/ 58701 h 1127382"/>
                <a:gd name="connsiteX5" fmla="*/ 358748 w 833110"/>
                <a:gd name="connsiteY5" fmla="*/ 77929 h 1127382"/>
                <a:gd name="connsiteX6" fmla="*/ 309610 w 833110"/>
                <a:gd name="connsiteY6" fmla="*/ 52291 h 1127382"/>
                <a:gd name="connsiteX7" fmla="*/ 309610 w 833110"/>
                <a:gd name="connsiteY7" fmla="*/ 5289 h 1127382"/>
                <a:gd name="connsiteX8" fmla="*/ 228424 w 833110"/>
                <a:gd name="connsiteY8" fmla="*/ 26654 h 1127382"/>
                <a:gd name="connsiteX9" fmla="*/ 108783 w 833110"/>
                <a:gd name="connsiteY9" fmla="*/ 90747 h 1127382"/>
                <a:gd name="connsiteX10" fmla="*/ 74600 w 833110"/>
                <a:gd name="connsiteY10" fmla="*/ 257390 h 1127382"/>
                <a:gd name="connsiteX11" fmla="*/ 38281 w 833110"/>
                <a:gd name="connsiteY11" fmla="*/ 718863 h 1127382"/>
                <a:gd name="connsiteX12" fmla="*/ 51099 w 833110"/>
                <a:gd name="connsiteY12" fmla="*/ 1092742 h 1127382"/>
                <a:gd name="connsiteX13" fmla="*/ 666396 w 833110"/>
                <a:gd name="connsiteY13" fmla="*/ 1103424 h 1127382"/>
                <a:gd name="connsiteX14" fmla="*/ 762537 w 833110"/>
                <a:gd name="connsiteY14" fmla="*/ 1026512 h 1127382"/>
                <a:gd name="connsiteX15" fmla="*/ 739036 w 833110"/>
                <a:gd name="connsiteY15" fmla="*/ 411215 h 1127382"/>
                <a:gd name="connsiteX16" fmla="*/ 833039 w 833110"/>
                <a:gd name="connsiteY16" fmla="*/ 75792 h 1127382"/>
                <a:gd name="connsiteX0" fmla="*/ 845955 w 846026"/>
                <a:gd name="connsiteY0" fmla="*/ 75792 h 1131873"/>
                <a:gd name="connsiteX1" fmla="*/ 734860 w 846026"/>
                <a:gd name="connsiteY1" fmla="*/ 15972 h 1131873"/>
                <a:gd name="connsiteX2" fmla="*/ 593854 w 846026"/>
                <a:gd name="connsiteY2" fmla="*/ 3153 h 1131873"/>
                <a:gd name="connsiteX3" fmla="*/ 484896 w 846026"/>
                <a:gd name="connsiteY3" fmla="*/ 5289 h 1131873"/>
                <a:gd name="connsiteX4" fmla="*/ 446440 w 846026"/>
                <a:gd name="connsiteY4" fmla="*/ 58701 h 1131873"/>
                <a:gd name="connsiteX5" fmla="*/ 371664 w 846026"/>
                <a:gd name="connsiteY5" fmla="*/ 77929 h 1131873"/>
                <a:gd name="connsiteX6" fmla="*/ 322526 w 846026"/>
                <a:gd name="connsiteY6" fmla="*/ 52291 h 1131873"/>
                <a:gd name="connsiteX7" fmla="*/ 322526 w 846026"/>
                <a:gd name="connsiteY7" fmla="*/ 5289 h 1131873"/>
                <a:gd name="connsiteX8" fmla="*/ 241340 w 846026"/>
                <a:gd name="connsiteY8" fmla="*/ 26654 h 1131873"/>
                <a:gd name="connsiteX9" fmla="*/ 121699 w 846026"/>
                <a:gd name="connsiteY9" fmla="*/ 90747 h 1131873"/>
                <a:gd name="connsiteX10" fmla="*/ 87516 w 846026"/>
                <a:gd name="connsiteY10" fmla="*/ 257390 h 1131873"/>
                <a:gd name="connsiteX11" fmla="*/ 51197 w 846026"/>
                <a:gd name="connsiteY11" fmla="*/ 718863 h 1131873"/>
                <a:gd name="connsiteX12" fmla="*/ 46923 w 846026"/>
                <a:gd name="connsiteY12" fmla="*/ 1099151 h 1131873"/>
                <a:gd name="connsiteX13" fmla="*/ 679312 w 846026"/>
                <a:gd name="connsiteY13" fmla="*/ 1103424 h 1131873"/>
                <a:gd name="connsiteX14" fmla="*/ 775453 w 846026"/>
                <a:gd name="connsiteY14" fmla="*/ 1026512 h 1131873"/>
                <a:gd name="connsiteX15" fmla="*/ 751952 w 846026"/>
                <a:gd name="connsiteY15" fmla="*/ 411215 h 1131873"/>
                <a:gd name="connsiteX16" fmla="*/ 845955 w 846026"/>
                <a:gd name="connsiteY16" fmla="*/ 75792 h 1131873"/>
                <a:gd name="connsiteX0" fmla="*/ 845955 w 846026"/>
                <a:gd name="connsiteY0" fmla="*/ 75792 h 1106808"/>
                <a:gd name="connsiteX1" fmla="*/ 734860 w 846026"/>
                <a:gd name="connsiteY1" fmla="*/ 15972 h 1106808"/>
                <a:gd name="connsiteX2" fmla="*/ 593854 w 846026"/>
                <a:gd name="connsiteY2" fmla="*/ 3153 h 1106808"/>
                <a:gd name="connsiteX3" fmla="*/ 484896 w 846026"/>
                <a:gd name="connsiteY3" fmla="*/ 5289 h 1106808"/>
                <a:gd name="connsiteX4" fmla="*/ 446440 w 846026"/>
                <a:gd name="connsiteY4" fmla="*/ 58701 h 1106808"/>
                <a:gd name="connsiteX5" fmla="*/ 371664 w 846026"/>
                <a:gd name="connsiteY5" fmla="*/ 77929 h 1106808"/>
                <a:gd name="connsiteX6" fmla="*/ 322526 w 846026"/>
                <a:gd name="connsiteY6" fmla="*/ 52291 h 1106808"/>
                <a:gd name="connsiteX7" fmla="*/ 322526 w 846026"/>
                <a:gd name="connsiteY7" fmla="*/ 5289 h 1106808"/>
                <a:gd name="connsiteX8" fmla="*/ 241340 w 846026"/>
                <a:gd name="connsiteY8" fmla="*/ 26654 h 1106808"/>
                <a:gd name="connsiteX9" fmla="*/ 121699 w 846026"/>
                <a:gd name="connsiteY9" fmla="*/ 90747 h 1106808"/>
                <a:gd name="connsiteX10" fmla="*/ 87516 w 846026"/>
                <a:gd name="connsiteY10" fmla="*/ 257390 h 1106808"/>
                <a:gd name="connsiteX11" fmla="*/ 51197 w 846026"/>
                <a:gd name="connsiteY11" fmla="*/ 718863 h 1106808"/>
                <a:gd name="connsiteX12" fmla="*/ 46923 w 846026"/>
                <a:gd name="connsiteY12" fmla="*/ 1099151 h 1106808"/>
                <a:gd name="connsiteX13" fmla="*/ 679312 w 846026"/>
                <a:gd name="connsiteY13" fmla="*/ 1103424 h 1106808"/>
                <a:gd name="connsiteX14" fmla="*/ 775453 w 846026"/>
                <a:gd name="connsiteY14" fmla="*/ 1026512 h 1106808"/>
                <a:gd name="connsiteX15" fmla="*/ 751952 w 846026"/>
                <a:gd name="connsiteY15" fmla="*/ 411215 h 1106808"/>
                <a:gd name="connsiteX16" fmla="*/ 845955 w 846026"/>
                <a:gd name="connsiteY16" fmla="*/ 75792 h 1106808"/>
                <a:gd name="connsiteX0" fmla="*/ 825374 w 825445"/>
                <a:gd name="connsiteY0" fmla="*/ 75792 h 1110041"/>
                <a:gd name="connsiteX1" fmla="*/ 714279 w 825445"/>
                <a:gd name="connsiteY1" fmla="*/ 15972 h 1110041"/>
                <a:gd name="connsiteX2" fmla="*/ 573273 w 825445"/>
                <a:gd name="connsiteY2" fmla="*/ 3153 h 1110041"/>
                <a:gd name="connsiteX3" fmla="*/ 464315 w 825445"/>
                <a:gd name="connsiteY3" fmla="*/ 5289 h 1110041"/>
                <a:gd name="connsiteX4" fmla="*/ 425859 w 825445"/>
                <a:gd name="connsiteY4" fmla="*/ 58701 h 1110041"/>
                <a:gd name="connsiteX5" fmla="*/ 351083 w 825445"/>
                <a:gd name="connsiteY5" fmla="*/ 77929 h 1110041"/>
                <a:gd name="connsiteX6" fmla="*/ 301945 w 825445"/>
                <a:gd name="connsiteY6" fmla="*/ 52291 h 1110041"/>
                <a:gd name="connsiteX7" fmla="*/ 301945 w 825445"/>
                <a:gd name="connsiteY7" fmla="*/ 5289 h 1110041"/>
                <a:gd name="connsiteX8" fmla="*/ 220759 w 825445"/>
                <a:gd name="connsiteY8" fmla="*/ 26654 h 1110041"/>
                <a:gd name="connsiteX9" fmla="*/ 101118 w 825445"/>
                <a:gd name="connsiteY9" fmla="*/ 90747 h 1110041"/>
                <a:gd name="connsiteX10" fmla="*/ 66935 w 825445"/>
                <a:gd name="connsiteY10" fmla="*/ 257390 h 1110041"/>
                <a:gd name="connsiteX11" fmla="*/ 30616 w 825445"/>
                <a:gd name="connsiteY11" fmla="*/ 718863 h 1110041"/>
                <a:gd name="connsiteX12" fmla="*/ 54116 w 825445"/>
                <a:gd name="connsiteY12" fmla="*/ 1109834 h 1110041"/>
                <a:gd name="connsiteX13" fmla="*/ 658731 w 825445"/>
                <a:gd name="connsiteY13" fmla="*/ 1103424 h 1110041"/>
                <a:gd name="connsiteX14" fmla="*/ 754872 w 825445"/>
                <a:gd name="connsiteY14" fmla="*/ 1026512 h 1110041"/>
                <a:gd name="connsiteX15" fmla="*/ 731371 w 825445"/>
                <a:gd name="connsiteY15" fmla="*/ 411215 h 1110041"/>
                <a:gd name="connsiteX16" fmla="*/ 825374 w 825445"/>
                <a:gd name="connsiteY16" fmla="*/ 75792 h 1110041"/>
                <a:gd name="connsiteX0" fmla="*/ 825681 w 825752"/>
                <a:gd name="connsiteY0" fmla="*/ 75792 h 1139039"/>
                <a:gd name="connsiteX1" fmla="*/ 714586 w 825752"/>
                <a:gd name="connsiteY1" fmla="*/ 15972 h 1139039"/>
                <a:gd name="connsiteX2" fmla="*/ 573580 w 825752"/>
                <a:gd name="connsiteY2" fmla="*/ 3153 h 1139039"/>
                <a:gd name="connsiteX3" fmla="*/ 464622 w 825752"/>
                <a:gd name="connsiteY3" fmla="*/ 5289 h 1139039"/>
                <a:gd name="connsiteX4" fmla="*/ 426166 w 825752"/>
                <a:gd name="connsiteY4" fmla="*/ 58701 h 1139039"/>
                <a:gd name="connsiteX5" fmla="*/ 351390 w 825752"/>
                <a:gd name="connsiteY5" fmla="*/ 77929 h 1139039"/>
                <a:gd name="connsiteX6" fmla="*/ 302252 w 825752"/>
                <a:gd name="connsiteY6" fmla="*/ 52291 h 1139039"/>
                <a:gd name="connsiteX7" fmla="*/ 302252 w 825752"/>
                <a:gd name="connsiteY7" fmla="*/ 5289 h 1139039"/>
                <a:gd name="connsiteX8" fmla="*/ 221066 w 825752"/>
                <a:gd name="connsiteY8" fmla="*/ 26654 h 1139039"/>
                <a:gd name="connsiteX9" fmla="*/ 101425 w 825752"/>
                <a:gd name="connsiteY9" fmla="*/ 90747 h 1139039"/>
                <a:gd name="connsiteX10" fmla="*/ 67242 w 825752"/>
                <a:gd name="connsiteY10" fmla="*/ 257390 h 1139039"/>
                <a:gd name="connsiteX11" fmla="*/ 30923 w 825752"/>
                <a:gd name="connsiteY11" fmla="*/ 718863 h 1139039"/>
                <a:gd name="connsiteX12" fmla="*/ 54423 w 825752"/>
                <a:gd name="connsiteY12" fmla="*/ 1109834 h 1139039"/>
                <a:gd name="connsiteX13" fmla="*/ 663311 w 825752"/>
                <a:gd name="connsiteY13" fmla="*/ 1101287 h 1139039"/>
                <a:gd name="connsiteX14" fmla="*/ 755179 w 825752"/>
                <a:gd name="connsiteY14" fmla="*/ 1026512 h 1139039"/>
                <a:gd name="connsiteX15" fmla="*/ 731678 w 825752"/>
                <a:gd name="connsiteY15" fmla="*/ 411215 h 1139039"/>
                <a:gd name="connsiteX16" fmla="*/ 825681 w 825752"/>
                <a:gd name="connsiteY16" fmla="*/ 75792 h 1139039"/>
                <a:gd name="connsiteX0" fmla="*/ 825681 w 825752"/>
                <a:gd name="connsiteY0" fmla="*/ 75792 h 1135490"/>
                <a:gd name="connsiteX1" fmla="*/ 714586 w 825752"/>
                <a:gd name="connsiteY1" fmla="*/ 15972 h 1135490"/>
                <a:gd name="connsiteX2" fmla="*/ 573580 w 825752"/>
                <a:gd name="connsiteY2" fmla="*/ 3153 h 1135490"/>
                <a:gd name="connsiteX3" fmla="*/ 464622 w 825752"/>
                <a:gd name="connsiteY3" fmla="*/ 5289 h 1135490"/>
                <a:gd name="connsiteX4" fmla="*/ 426166 w 825752"/>
                <a:gd name="connsiteY4" fmla="*/ 58701 h 1135490"/>
                <a:gd name="connsiteX5" fmla="*/ 351390 w 825752"/>
                <a:gd name="connsiteY5" fmla="*/ 77929 h 1135490"/>
                <a:gd name="connsiteX6" fmla="*/ 302252 w 825752"/>
                <a:gd name="connsiteY6" fmla="*/ 52291 h 1135490"/>
                <a:gd name="connsiteX7" fmla="*/ 302252 w 825752"/>
                <a:gd name="connsiteY7" fmla="*/ 5289 h 1135490"/>
                <a:gd name="connsiteX8" fmla="*/ 221066 w 825752"/>
                <a:gd name="connsiteY8" fmla="*/ 26654 h 1135490"/>
                <a:gd name="connsiteX9" fmla="*/ 101425 w 825752"/>
                <a:gd name="connsiteY9" fmla="*/ 90747 h 1135490"/>
                <a:gd name="connsiteX10" fmla="*/ 67242 w 825752"/>
                <a:gd name="connsiteY10" fmla="*/ 257390 h 1135490"/>
                <a:gd name="connsiteX11" fmla="*/ 30923 w 825752"/>
                <a:gd name="connsiteY11" fmla="*/ 718863 h 1135490"/>
                <a:gd name="connsiteX12" fmla="*/ 54423 w 825752"/>
                <a:gd name="connsiteY12" fmla="*/ 1109834 h 1135490"/>
                <a:gd name="connsiteX13" fmla="*/ 663311 w 825752"/>
                <a:gd name="connsiteY13" fmla="*/ 1101287 h 1135490"/>
                <a:gd name="connsiteX14" fmla="*/ 755179 w 825752"/>
                <a:gd name="connsiteY14" fmla="*/ 1026512 h 1135490"/>
                <a:gd name="connsiteX15" fmla="*/ 731678 w 825752"/>
                <a:gd name="connsiteY15" fmla="*/ 411215 h 1135490"/>
                <a:gd name="connsiteX16" fmla="*/ 825681 w 825752"/>
                <a:gd name="connsiteY16" fmla="*/ 75792 h 1135490"/>
                <a:gd name="connsiteX0" fmla="*/ 825681 w 825749"/>
                <a:gd name="connsiteY0" fmla="*/ 75792 h 1140469"/>
                <a:gd name="connsiteX1" fmla="*/ 714586 w 825749"/>
                <a:gd name="connsiteY1" fmla="*/ 15972 h 1140469"/>
                <a:gd name="connsiteX2" fmla="*/ 573580 w 825749"/>
                <a:gd name="connsiteY2" fmla="*/ 3153 h 1140469"/>
                <a:gd name="connsiteX3" fmla="*/ 464622 w 825749"/>
                <a:gd name="connsiteY3" fmla="*/ 5289 h 1140469"/>
                <a:gd name="connsiteX4" fmla="*/ 426166 w 825749"/>
                <a:gd name="connsiteY4" fmla="*/ 58701 h 1140469"/>
                <a:gd name="connsiteX5" fmla="*/ 351390 w 825749"/>
                <a:gd name="connsiteY5" fmla="*/ 77929 h 1140469"/>
                <a:gd name="connsiteX6" fmla="*/ 302252 w 825749"/>
                <a:gd name="connsiteY6" fmla="*/ 52291 h 1140469"/>
                <a:gd name="connsiteX7" fmla="*/ 302252 w 825749"/>
                <a:gd name="connsiteY7" fmla="*/ 5289 h 1140469"/>
                <a:gd name="connsiteX8" fmla="*/ 221066 w 825749"/>
                <a:gd name="connsiteY8" fmla="*/ 26654 h 1140469"/>
                <a:gd name="connsiteX9" fmla="*/ 101425 w 825749"/>
                <a:gd name="connsiteY9" fmla="*/ 90747 h 1140469"/>
                <a:gd name="connsiteX10" fmla="*/ 67242 w 825749"/>
                <a:gd name="connsiteY10" fmla="*/ 257390 h 1140469"/>
                <a:gd name="connsiteX11" fmla="*/ 30923 w 825749"/>
                <a:gd name="connsiteY11" fmla="*/ 718863 h 1140469"/>
                <a:gd name="connsiteX12" fmla="*/ 54423 w 825749"/>
                <a:gd name="connsiteY12" fmla="*/ 1109834 h 1140469"/>
                <a:gd name="connsiteX13" fmla="*/ 663311 w 825749"/>
                <a:gd name="connsiteY13" fmla="*/ 1101287 h 1140469"/>
                <a:gd name="connsiteX14" fmla="*/ 765861 w 825749"/>
                <a:gd name="connsiteY14" fmla="*/ 990192 h 1140469"/>
                <a:gd name="connsiteX15" fmla="*/ 731678 w 825749"/>
                <a:gd name="connsiteY15" fmla="*/ 411215 h 1140469"/>
                <a:gd name="connsiteX16" fmla="*/ 825681 w 825749"/>
                <a:gd name="connsiteY16" fmla="*/ 75792 h 1140469"/>
                <a:gd name="connsiteX0" fmla="*/ 821257 w 821325"/>
                <a:gd name="connsiteY0" fmla="*/ 75792 h 1134194"/>
                <a:gd name="connsiteX1" fmla="*/ 710162 w 821325"/>
                <a:gd name="connsiteY1" fmla="*/ 15972 h 1134194"/>
                <a:gd name="connsiteX2" fmla="*/ 569156 w 821325"/>
                <a:gd name="connsiteY2" fmla="*/ 3153 h 1134194"/>
                <a:gd name="connsiteX3" fmla="*/ 460198 w 821325"/>
                <a:gd name="connsiteY3" fmla="*/ 5289 h 1134194"/>
                <a:gd name="connsiteX4" fmla="*/ 421742 w 821325"/>
                <a:gd name="connsiteY4" fmla="*/ 58701 h 1134194"/>
                <a:gd name="connsiteX5" fmla="*/ 346966 w 821325"/>
                <a:gd name="connsiteY5" fmla="*/ 77929 h 1134194"/>
                <a:gd name="connsiteX6" fmla="*/ 297828 w 821325"/>
                <a:gd name="connsiteY6" fmla="*/ 52291 h 1134194"/>
                <a:gd name="connsiteX7" fmla="*/ 297828 w 821325"/>
                <a:gd name="connsiteY7" fmla="*/ 5289 h 1134194"/>
                <a:gd name="connsiteX8" fmla="*/ 216642 w 821325"/>
                <a:gd name="connsiteY8" fmla="*/ 26654 h 1134194"/>
                <a:gd name="connsiteX9" fmla="*/ 97001 w 821325"/>
                <a:gd name="connsiteY9" fmla="*/ 90747 h 1134194"/>
                <a:gd name="connsiteX10" fmla="*/ 62818 w 821325"/>
                <a:gd name="connsiteY10" fmla="*/ 257390 h 1134194"/>
                <a:gd name="connsiteX11" fmla="*/ 26499 w 821325"/>
                <a:gd name="connsiteY11" fmla="*/ 718863 h 1134194"/>
                <a:gd name="connsiteX12" fmla="*/ 56409 w 821325"/>
                <a:gd name="connsiteY12" fmla="*/ 1101288 h 1134194"/>
                <a:gd name="connsiteX13" fmla="*/ 658887 w 821325"/>
                <a:gd name="connsiteY13" fmla="*/ 1101287 h 1134194"/>
                <a:gd name="connsiteX14" fmla="*/ 761437 w 821325"/>
                <a:gd name="connsiteY14" fmla="*/ 990192 h 1134194"/>
                <a:gd name="connsiteX15" fmla="*/ 727254 w 821325"/>
                <a:gd name="connsiteY15" fmla="*/ 411215 h 1134194"/>
                <a:gd name="connsiteX16" fmla="*/ 821257 w 821325"/>
                <a:gd name="connsiteY16" fmla="*/ 75792 h 1134194"/>
                <a:gd name="connsiteX0" fmla="*/ 827676 w 827744"/>
                <a:gd name="connsiteY0" fmla="*/ 75792 h 1125854"/>
                <a:gd name="connsiteX1" fmla="*/ 716581 w 827744"/>
                <a:gd name="connsiteY1" fmla="*/ 15972 h 1125854"/>
                <a:gd name="connsiteX2" fmla="*/ 575575 w 827744"/>
                <a:gd name="connsiteY2" fmla="*/ 3153 h 1125854"/>
                <a:gd name="connsiteX3" fmla="*/ 466617 w 827744"/>
                <a:gd name="connsiteY3" fmla="*/ 5289 h 1125854"/>
                <a:gd name="connsiteX4" fmla="*/ 428161 w 827744"/>
                <a:gd name="connsiteY4" fmla="*/ 58701 h 1125854"/>
                <a:gd name="connsiteX5" fmla="*/ 353385 w 827744"/>
                <a:gd name="connsiteY5" fmla="*/ 77929 h 1125854"/>
                <a:gd name="connsiteX6" fmla="*/ 304247 w 827744"/>
                <a:gd name="connsiteY6" fmla="*/ 52291 h 1125854"/>
                <a:gd name="connsiteX7" fmla="*/ 304247 w 827744"/>
                <a:gd name="connsiteY7" fmla="*/ 5289 h 1125854"/>
                <a:gd name="connsiteX8" fmla="*/ 223061 w 827744"/>
                <a:gd name="connsiteY8" fmla="*/ 26654 h 1125854"/>
                <a:gd name="connsiteX9" fmla="*/ 103420 w 827744"/>
                <a:gd name="connsiteY9" fmla="*/ 90747 h 1125854"/>
                <a:gd name="connsiteX10" fmla="*/ 69237 w 827744"/>
                <a:gd name="connsiteY10" fmla="*/ 257390 h 1125854"/>
                <a:gd name="connsiteX11" fmla="*/ 32918 w 827744"/>
                <a:gd name="connsiteY11" fmla="*/ 718863 h 1125854"/>
                <a:gd name="connsiteX12" fmla="*/ 62828 w 827744"/>
                <a:gd name="connsiteY12" fmla="*/ 1101288 h 1125854"/>
                <a:gd name="connsiteX13" fmla="*/ 665306 w 827744"/>
                <a:gd name="connsiteY13" fmla="*/ 1101287 h 1125854"/>
                <a:gd name="connsiteX14" fmla="*/ 767856 w 827744"/>
                <a:gd name="connsiteY14" fmla="*/ 990192 h 1125854"/>
                <a:gd name="connsiteX15" fmla="*/ 733673 w 827744"/>
                <a:gd name="connsiteY15" fmla="*/ 411215 h 1125854"/>
                <a:gd name="connsiteX16" fmla="*/ 827676 w 827744"/>
                <a:gd name="connsiteY16" fmla="*/ 75792 h 1125854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9074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9074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9074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8433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263"/>
                <a:gd name="connsiteY0" fmla="*/ 75462 h 1128133"/>
                <a:gd name="connsiteX1" fmla="*/ 721550 w 826263"/>
                <a:gd name="connsiteY1" fmla="*/ 9232 h 1128133"/>
                <a:gd name="connsiteX2" fmla="*/ 574135 w 826263"/>
                <a:gd name="connsiteY2" fmla="*/ 2823 h 1128133"/>
                <a:gd name="connsiteX3" fmla="*/ 465177 w 826263"/>
                <a:gd name="connsiteY3" fmla="*/ 4959 h 1128133"/>
                <a:gd name="connsiteX4" fmla="*/ 426721 w 826263"/>
                <a:gd name="connsiteY4" fmla="*/ 58371 h 1128133"/>
                <a:gd name="connsiteX5" fmla="*/ 351945 w 826263"/>
                <a:gd name="connsiteY5" fmla="*/ 77599 h 1128133"/>
                <a:gd name="connsiteX6" fmla="*/ 302807 w 826263"/>
                <a:gd name="connsiteY6" fmla="*/ 51961 h 1128133"/>
                <a:gd name="connsiteX7" fmla="*/ 302807 w 826263"/>
                <a:gd name="connsiteY7" fmla="*/ 4959 h 1128133"/>
                <a:gd name="connsiteX8" fmla="*/ 221621 w 826263"/>
                <a:gd name="connsiteY8" fmla="*/ 26324 h 1128133"/>
                <a:gd name="connsiteX9" fmla="*/ 101980 w 826263"/>
                <a:gd name="connsiteY9" fmla="*/ 84007 h 1128133"/>
                <a:gd name="connsiteX10" fmla="*/ 67797 w 826263"/>
                <a:gd name="connsiteY10" fmla="*/ 257060 h 1128133"/>
                <a:gd name="connsiteX11" fmla="*/ 20796 w 826263"/>
                <a:gd name="connsiteY11" fmla="*/ 797582 h 1128133"/>
                <a:gd name="connsiteX12" fmla="*/ 61388 w 826263"/>
                <a:gd name="connsiteY12" fmla="*/ 1100958 h 1128133"/>
                <a:gd name="connsiteX13" fmla="*/ 663866 w 826263"/>
                <a:gd name="connsiteY13" fmla="*/ 1100957 h 1128133"/>
                <a:gd name="connsiteX14" fmla="*/ 766416 w 826263"/>
                <a:gd name="connsiteY14" fmla="*/ 989862 h 1128133"/>
                <a:gd name="connsiteX15" fmla="*/ 732233 w 826263"/>
                <a:gd name="connsiteY15" fmla="*/ 410885 h 1128133"/>
                <a:gd name="connsiteX16" fmla="*/ 826236 w 826263"/>
                <a:gd name="connsiteY16" fmla="*/ 75462 h 1128133"/>
                <a:gd name="connsiteX0" fmla="*/ 826236 w 826263"/>
                <a:gd name="connsiteY0" fmla="*/ 75462 h 1128133"/>
                <a:gd name="connsiteX1" fmla="*/ 721550 w 826263"/>
                <a:gd name="connsiteY1" fmla="*/ 9232 h 1128133"/>
                <a:gd name="connsiteX2" fmla="*/ 574135 w 826263"/>
                <a:gd name="connsiteY2" fmla="*/ 2823 h 1128133"/>
                <a:gd name="connsiteX3" fmla="*/ 465177 w 826263"/>
                <a:gd name="connsiteY3" fmla="*/ 4959 h 1128133"/>
                <a:gd name="connsiteX4" fmla="*/ 426721 w 826263"/>
                <a:gd name="connsiteY4" fmla="*/ 58371 h 1128133"/>
                <a:gd name="connsiteX5" fmla="*/ 351945 w 826263"/>
                <a:gd name="connsiteY5" fmla="*/ 77599 h 1128133"/>
                <a:gd name="connsiteX6" fmla="*/ 302807 w 826263"/>
                <a:gd name="connsiteY6" fmla="*/ 51961 h 1128133"/>
                <a:gd name="connsiteX7" fmla="*/ 302807 w 826263"/>
                <a:gd name="connsiteY7" fmla="*/ 4959 h 1128133"/>
                <a:gd name="connsiteX8" fmla="*/ 221621 w 826263"/>
                <a:gd name="connsiteY8" fmla="*/ 26324 h 1128133"/>
                <a:gd name="connsiteX9" fmla="*/ 101980 w 826263"/>
                <a:gd name="connsiteY9" fmla="*/ 84007 h 1128133"/>
                <a:gd name="connsiteX10" fmla="*/ 67797 w 826263"/>
                <a:gd name="connsiteY10" fmla="*/ 257060 h 1128133"/>
                <a:gd name="connsiteX11" fmla="*/ 20796 w 826263"/>
                <a:gd name="connsiteY11" fmla="*/ 797582 h 1128133"/>
                <a:gd name="connsiteX12" fmla="*/ 61388 w 826263"/>
                <a:gd name="connsiteY12" fmla="*/ 1100958 h 1128133"/>
                <a:gd name="connsiteX13" fmla="*/ 663866 w 826263"/>
                <a:gd name="connsiteY13" fmla="*/ 1100957 h 1128133"/>
                <a:gd name="connsiteX14" fmla="*/ 766416 w 826263"/>
                <a:gd name="connsiteY14" fmla="*/ 989862 h 1128133"/>
                <a:gd name="connsiteX15" fmla="*/ 732233 w 826263"/>
                <a:gd name="connsiteY15" fmla="*/ 410885 h 1128133"/>
                <a:gd name="connsiteX16" fmla="*/ 826236 w 826263"/>
                <a:gd name="connsiteY16" fmla="*/ 75462 h 1128133"/>
                <a:gd name="connsiteX0" fmla="*/ 826236 w 826263"/>
                <a:gd name="connsiteY0" fmla="*/ 75462 h 1128133"/>
                <a:gd name="connsiteX1" fmla="*/ 721550 w 826263"/>
                <a:gd name="connsiteY1" fmla="*/ 9232 h 1128133"/>
                <a:gd name="connsiteX2" fmla="*/ 574135 w 826263"/>
                <a:gd name="connsiteY2" fmla="*/ 2823 h 1128133"/>
                <a:gd name="connsiteX3" fmla="*/ 465177 w 826263"/>
                <a:gd name="connsiteY3" fmla="*/ 4959 h 1128133"/>
                <a:gd name="connsiteX4" fmla="*/ 426721 w 826263"/>
                <a:gd name="connsiteY4" fmla="*/ 58371 h 1128133"/>
                <a:gd name="connsiteX5" fmla="*/ 351945 w 826263"/>
                <a:gd name="connsiteY5" fmla="*/ 77599 h 1128133"/>
                <a:gd name="connsiteX6" fmla="*/ 302807 w 826263"/>
                <a:gd name="connsiteY6" fmla="*/ 51961 h 1128133"/>
                <a:gd name="connsiteX7" fmla="*/ 302807 w 826263"/>
                <a:gd name="connsiteY7" fmla="*/ 4959 h 1128133"/>
                <a:gd name="connsiteX8" fmla="*/ 221621 w 826263"/>
                <a:gd name="connsiteY8" fmla="*/ 26324 h 1128133"/>
                <a:gd name="connsiteX9" fmla="*/ 101980 w 826263"/>
                <a:gd name="connsiteY9" fmla="*/ 84007 h 1128133"/>
                <a:gd name="connsiteX10" fmla="*/ 67797 w 826263"/>
                <a:gd name="connsiteY10" fmla="*/ 257060 h 1128133"/>
                <a:gd name="connsiteX11" fmla="*/ 20796 w 826263"/>
                <a:gd name="connsiteY11" fmla="*/ 797582 h 1128133"/>
                <a:gd name="connsiteX12" fmla="*/ 61388 w 826263"/>
                <a:gd name="connsiteY12" fmla="*/ 1100958 h 1128133"/>
                <a:gd name="connsiteX13" fmla="*/ 663866 w 826263"/>
                <a:gd name="connsiteY13" fmla="*/ 1100957 h 1128133"/>
                <a:gd name="connsiteX14" fmla="*/ 766416 w 826263"/>
                <a:gd name="connsiteY14" fmla="*/ 989862 h 1128133"/>
                <a:gd name="connsiteX15" fmla="*/ 732233 w 826263"/>
                <a:gd name="connsiteY15" fmla="*/ 410885 h 1128133"/>
                <a:gd name="connsiteX16" fmla="*/ 826236 w 826263"/>
                <a:gd name="connsiteY16" fmla="*/ 75462 h 1128133"/>
                <a:gd name="connsiteX0" fmla="*/ 821963 w 821991"/>
                <a:gd name="connsiteY0" fmla="*/ 79735 h 1128133"/>
                <a:gd name="connsiteX1" fmla="*/ 721550 w 821991"/>
                <a:gd name="connsiteY1" fmla="*/ 9232 h 1128133"/>
                <a:gd name="connsiteX2" fmla="*/ 574135 w 821991"/>
                <a:gd name="connsiteY2" fmla="*/ 2823 h 1128133"/>
                <a:gd name="connsiteX3" fmla="*/ 465177 w 821991"/>
                <a:gd name="connsiteY3" fmla="*/ 4959 h 1128133"/>
                <a:gd name="connsiteX4" fmla="*/ 426721 w 821991"/>
                <a:gd name="connsiteY4" fmla="*/ 58371 h 1128133"/>
                <a:gd name="connsiteX5" fmla="*/ 351945 w 821991"/>
                <a:gd name="connsiteY5" fmla="*/ 77599 h 1128133"/>
                <a:gd name="connsiteX6" fmla="*/ 302807 w 821991"/>
                <a:gd name="connsiteY6" fmla="*/ 51961 h 1128133"/>
                <a:gd name="connsiteX7" fmla="*/ 302807 w 821991"/>
                <a:gd name="connsiteY7" fmla="*/ 4959 h 1128133"/>
                <a:gd name="connsiteX8" fmla="*/ 221621 w 821991"/>
                <a:gd name="connsiteY8" fmla="*/ 26324 h 1128133"/>
                <a:gd name="connsiteX9" fmla="*/ 101980 w 821991"/>
                <a:gd name="connsiteY9" fmla="*/ 84007 h 1128133"/>
                <a:gd name="connsiteX10" fmla="*/ 67797 w 821991"/>
                <a:gd name="connsiteY10" fmla="*/ 257060 h 1128133"/>
                <a:gd name="connsiteX11" fmla="*/ 20796 w 821991"/>
                <a:gd name="connsiteY11" fmla="*/ 797582 h 1128133"/>
                <a:gd name="connsiteX12" fmla="*/ 61388 w 821991"/>
                <a:gd name="connsiteY12" fmla="*/ 1100958 h 1128133"/>
                <a:gd name="connsiteX13" fmla="*/ 663866 w 821991"/>
                <a:gd name="connsiteY13" fmla="*/ 1100957 h 1128133"/>
                <a:gd name="connsiteX14" fmla="*/ 766416 w 821991"/>
                <a:gd name="connsiteY14" fmla="*/ 989862 h 1128133"/>
                <a:gd name="connsiteX15" fmla="*/ 732233 w 821991"/>
                <a:gd name="connsiteY15" fmla="*/ 410885 h 1128133"/>
                <a:gd name="connsiteX16" fmla="*/ 821963 w 821991"/>
                <a:gd name="connsiteY16" fmla="*/ 79735 h 1128133"/>
                <a:gd name="connsiteX0" fmla="*/ 830509 w 830535"/>
                <a:gd name="connsiteY0" fmla="*/ 86144 h 1128133"/>
                <a:gd name="connsiteX1" fmla="*/ 721550 w 830535"/>
                <a:gd name="connsiteY1" fmla="*/ 9232 h 1128133"/>
                <a:gd name="connsiteX2" fmla="*/ 574135 w 830535"/>
                <a:gd name="connsiteY2" fmla="*/ 2823 h 1128133"/>
                <a:gd name="connsiteX3" fmla="*/ 465177 w 830535"/>
                <a:gd name="connsiteY3" fmla="*/ 4959 h 1128133"/>
                <a:gd name="connsiteX4" fmla="*/ 426721 w 830535"/>
                <a:gd name="connsiteY4" fmla="*/ 58371 h 1128133"/>
                <a:gd name="connsiteX5" fmla="*/ 351945 w 830535"/>
                <a:gd name="connsiteY5" fmla="*/ 77599 h 1128133"/>
                <a:gd name="connsiteX6" fmla="*/ 302807 w 830535"/>
                <a:gd name="connsiteY6" fmla="*/ 51961 h 1128133"/>
                <a:gd name="connsiteX7" fmla="*/ 302807 w 830535"/>
                <a:gd name="connsiteY7" fmla="*/ 4959 h 1128133"/>
                <a:gd name="connsiteX8" fmla="*/ 221621 w 830535"/>
                <a:gd name="connsiteY8" fmla="*/ 26324 h 1128133"/>
                <a:gd name="connsiteX9" fmla="*/ 101980 w 830535"/>
                <a:gd name="connsiteY9" fmla="*/ 84007 h 1128133"/>
                <a:gd name="connsiteX10" fmla="*/ 67797 w 830535"/>
                <a:gd name="connsiteY10" fmla="*/ 257060 h 1128133"/>
                <a:gd name="connsiteX11" fmla="*/ 20796 w 830535"/>
                <a:gd name="connsiteY11" fmla="*/ 797582 h 1128133"/>
                <a:gd name="connsiteX12" fmla="*/ 61388 w 830535"/>
                <a:gd name="connsiteY12" fmla="*/ 1100958 h 1128133"/>
                <a:gd name="connsiteX13" fmla="*/ 663866 w 830535"/>
                <a:gd name="connsiteY13" fmla="*/ 1100957 h 1128133"/>
                <a:gd name="connsiteX14" fmla="*/ 766416 w 830535"/>
                <a:gd name="connsiteY14" fmla="*/ 989862 h 1128133"/>
                <a:gd name="connsiteX15" fmla="*/ 732233 w 830535"/>
                <a:gd name="connsiteY15" fmla="*/ 410885 h 1128133"/>
                <a:gd name="connsiteX16" fmla="*/ 830509 w 830535"/>
                <a:gd name="connsiteY16" fmla="*/ 86144 h 1128133"/>
                <a:gd name="connsiteX0" fmla="*/ 830509 w 834188"/>
                <a:gd name="connsiteY0" fmla="*/ 86144 h 1128133"/>
                <a:gd name="connsiteX1" fmla="*/ 721550 w 834188"/>
                <a:gd name="connsiteY1" fmla="*/ 9232 h 1128133"/>
                <a:gd name="connsiteX2" fmla="*/ 574135 w 834188"/>
                <a:gd name="connsiteY2" fmla="*/ 2823 h 1128133"/>
                <a:gd name="connsiteX3" fmla="*/ 465177 w 834188"/>
                <a:gd name="connsiteY3" fmla="*/ 4959 h 1128133"/>
                <a:gd name="connsiteX4" fmla="*/ 426721 w 834188"/>
                <a:gd name="connsiteY4" fmla="*/ 58371 h 1128133"/>
                <a:gd name="connsiteX5" fmla="*/ 351945 w 834188"/>
                <a:gd name="connsiteY5" fmla="*/ 77599 h 1128133"/>
                <a:gd name="connsiteX6" fmla="*/ 302807 w 834188"/>
                <a:gd name="connsiteY6" fmla="*/ 51961 h 1128133"/>
                <a:gd name="connsiteX7" fmla="*/ 302807 w 834188"/>
                <a:gd name="connsiteY7" fmla="*/ 4959 h 1128133"/>
                <a:gd name="connsiteX8" fmla="*/ 221621 w 834188"/>
                <a:gd name="connsiteY8" fmla="*/ 26324 h 1128133"/>
                <a:gd name="connsiteX9" fmla="*/ 101980 w 834188"/>
                <a:gd name="connsiteY9" fmla="*/ 84007 h 1128133"/>
                <a:gd name="connsiteX10" fmla="*/ 67797 w 834188"/>
                <a:gd name="connsiteY10" fmla="*/ 257060 h 1128133"/>
                <a:gd name="connsiteX11" fmla="*/ 20796 w 834188"/>
                <a:gd name="connsiteY11" fmla="*/ 797582 h 1128133"/>
                <a:gd name="connsiteX12" fmla="*/ 61388 w 834188"/>
                <a:gd name="connsiteY12" fmla="*/ 1100958 h 1128133"/>
                <a:gd name="connsiteX13" fmla="*/ 663866 w 834188"/>
                <a:gd name="connsiteY13" fmla="*/ 1100957 h 1128133"/>
                <a:gd name="connsiteX14" fmla="*/ 766416 w 834188"/>
                <a:gd name="connsiteY14" fmla="*/ 989862 h 1128133"/>
                <a:gd name="connsiteX15" fmla="*/ 732233 w 834188"/>
                <a:gd name="connsiteY15" fmla="*/ 410885 h 1128133"/>
                <a:gd name="connsiteX16" fmla="*/ 830509 w 834188"/>
                <a:gd name="connsiteY16" fmla="*/ 86144 h 1128133"/>
                <a:gd name="connsiteX0" fmla="*/ 830509 w 834131"/>
                <a:gd name="connsiteY0" fmla="*/ 86144 h 1128133"/>
                <a:gd name="connsiteX1" fmla="*/ 721550 w 834131"/>
                <a:gd name="connsiteY1" fmla="*/ 9232 h 1128133"/>
                <a:gd name="connsiteX2" fmla="*/ 574135 w 834131"/>
                <a:gd name="connsiteY2" fmla="*/ 2823 h 1128133"/>
                <a:gd name="connsiteX3" fmla="*/ 465177 w 834131"/>
                <a:gd name="connsiteY3" fmla="*/ 4959 h 1128133"/>
                <a:gd name="connsiteX4" fmla="*/ 426721 w 834131"/>
                <a:gd name="connsiteY4" fmla="*/ 58371 h 1128133"/>
                <a:gd name="connsiteX5" fmla="*/ 351945 w 834131"/>
                <a:gd name="connsiteY5" fmla="*/ 77599 h 1128133"/>
                <a:gd name="connsiteX6" fmla="*/ 302807 w 834131"/>
                <a:gd name="connsiteY6" fmla="*/ 51961 h 1128133"/>
                <a:gd name="connsiteX7" fmla="*/ 302807 w 834131"/>
                <a:gd name="connsiteY7" fmla="*/ 4959 h 1128133"/>
                <a:gd name="connsiteX8" fmla="*/ 221621 w 834131"/>
                <a:gd name="connsiteY8" fmla="*/ 26324 h 1128133"/>
                <a:gd name="connsiteX9" fmla="*/ 101980 w 834131"/>
                <a:gd name="connsiteY9" fmla="*/ 84007 h 1128133"/>
                <a:gd name="connsiteX10" fmla="*/ 67797 w 834131"/>
                <a:gd name="connsiteY10" fmla="*/ 257060 h 1128133"/>
                <a:gd name="connsiteX11" fmla="*/ 20796 w 834131"/>
                <a:gd name="connsiteY11" fmla="*/ 797582 h 1128133"/>
                <a:gd name="connsiteX12" fmla="*/ 61388 w 834131"/>
                <a:gd name="connsiteY12" fmla="*/ 1100958 h 1128133"/>
                <a:gd name="connsiteX13" fmla="*/ 663866 w 834131"/>
                <a:gd name="connsiteY13" fmla="*/ 1100957 h 1128133"/>
                <a:gd name="connsiteX14" fmla="*/ 766416 w 834131"/>
                <a:gd name="connsiteY14" fmla="*/ 989862 h 1128133"/>
                <a:gd name="connsiteX15" fmla="*/ 732233 w 834131"/>
                <a:gd name="connsiteY15" fmla="*/ 410885 h 1128133"/>
                <a:gd name="connsiteX16" fmla="*/ 830509 w 834131"/>
                <a:gd name="connsiteY16" fmla="*/ 86144 h 1128133"/>
                <a:gd name="connsiteX0" fmla="*/ 830509 w 830708"/>
                <a:gd name="connsiteY0" fmla="*/ 86144 h 1128133"/>
                <a:gd name="connsiteX1" fmla="*/ 721550 w 830708"/>
                <a:gd name="connsiteY1" fmla="*/ 9232 h 1128133"/>
                <a:gd name="connsiteX2" fmla="*/ 574135 w 830708"/>
                <a:gd name="connsiteY2" fmla="*/ 2823 h 1128133"/>
                <a:gd name="connsiteX3" fmla="*/ 465177 w 830708"/>
                <a:gd name="connsiteY3" fmla="*/ 4959 h 1128133"/>
                <a:gd name="connsiteX4" fmla="*/ 426721 w 830708"/>
                <a:gd name="connsiteY4" fmla="*/ 58371 h 1128133"/>
                <a:gd name="connsiteX5" fmla="*/ 351945 w 830708"/>
                <a:gd name="connsiteY5" fmla="*/ 77599 h 1128133"/>
                <a:gd name="connsiteX6" fmla="*/ 302807 w 830708"/>
                <a:gd name="connsiteY6" fmla="*/ 51961 h 1128133"/>
                <a:gd name="connsiteX7" fmla="*/ 302807 w 830708"/>
                <a:gd name="connsiteY7" fmla="*/ 4959 h 1128133"/>
                <a:gd name="connsiteX8" fmla="*/ 221621 w 830708"/>
                <a:gd name="connsiteY8" fmla="*/ 26324 h 1128133"/>
                <a:gd name="connsiteX9" fmla="*/ 101980 w 830708"/>
                <a:gd name="connsiteY9" fmla="*/ 84007 h 1128133"/>
                <a:gd name="connsiteX10" fmla="*/ 67797 w 830708"/>
                <a:gd name="connsiteY10" fmla="*/ 257060 h 1128133"/>
                <a:gd name="connsiteX11" fmla="*/ 20796 w 830708"/>
                <a:gd name="connsiteY11" fmla="*/ 797582 h 1128133"/>
                <a:gd name="connsiteX12" fmla="*/ 61388 w 830708"/>
                <a:gd name="connsiteY12" fmla="*/ 1100958 h 1128133"/>
                <a:gd name="connsiteX13" fmla="*/ 663866 w 830708"/>
                <a:gd name="connsiteY13" fmla="*/ 1100957 h 1128133"/>
                <a:gd name="connsiteX14" fmla="*/ 766416 w 830708"/>
                <a:gd name="connsiteY14" fmla="*/ 989862 h 1128133"/>
                <a:gd name="connsiteX15" fmla="*/ 749325 w 830708"/>
                <a:gd name="connsiteY15" fmla="*/ 410885 h 1128133"/>
                <a:gd name="connsiteX16" fmla="*/ 830509 w 830708"/>
                <a:gd name="connsiteY16" fmla="*/ 86144 h 1128133"/>
                <a:gd name="connsiteX0" fmla="*/ 830509 w 830714"/>
                <a:gd name="connsiteY0" fmla="*/ 107900 h 1128524"/>
                <a:gd name="connsiteX1" fmla="*/ 721550 w 830714"/>
                <a:gd name="connsiteY1" fmla="*/ 9623 h 1128524"/>
                <a:gd name="connsiteX2" fmla="*/ 574135 w 830714"/>
                <a:gd name="connsiteY2" fmla="*/ 3214 h 1128524"/>
                <a:gd name="connsiteX3" fmla="*/ 465177 w 830714"/>
                <a:gd name="connsiteY3" fmla="*/ 5350 h 1128524"/>
                <a:gd name="connsiteX4" fmla="*/ 426721 w 830714"/>
                <a:gd name="connsiteY4" fmla="*/ 58762 h 1128524"/>
                <a:gd name="connsiteX5" fmla="*/ 351945 w 830714"/>
                <a:gd name="connsiteY5" fmla="*/ 77990 h 1128524"/>
                <a:gd name="connsiteX6" fmla="*/ 302807 w 830714"/>
                <a:gd name="connsiteY6" fmla="*/ 52352 h 1128524"/>
                <a:gd name="connsiteX7" fmla="*/ 302807 w 830714"/>
                <a:gd name="connsiteY7" fmla="*/ 5350 h 1128524"/>
                <a:gd name="connsiteX8" fmla="*/ 221621 w 830714"/>
                <a:gd name="connsiteY8" fmla="*/ 26715 h 1128524"/>
                <a:gd name="connsiteX9" fmla="*/ 101980 w 830714"/>
                <a:gd name="connsiteY9" fmla="*/ 84398 h 1128524"/>
                <a:gd name="connsiteX10" fmla="*/ 67797 w 830714"/>
                <a:gd name="connsiteY10" fmla="*/ 257451 h 1128524"/>
                <a:gd name="connsiteX11" fmla="*/ 20796 w 830714"/>
                <a:gd name="connsiteY11" fmla="*/ 797973 h 1128524"/>
                <a:gd name="connsiteX12" fmla="*/ 61388 w 830714"/>
                <a:gd name="connsiteY12" fmla="*/ 1101349 h 1128524"/>
                <a:gd name="connsiteX13" fmla="*/ 663866 w 830714"/>
                <a:gd name="connsiteY13" fmla="*/ 1101348 h 1128524"/>
                <a:gd name="connsiteX14" fmla="*/ 766416 w 830714"/>
                <a:gd name="connsiteY14" fmla="*/ 990253 h 1128524"/>
                <a:gd name="connsiteX15" fmla="*/ 749325 w 830714"/>
                <a:gd name="connsiteY15" fmla="*/ 411276 h 1128524"/>
                <a:gd name="connsiteX16" fmla="*/ 830509 w 830714"/>
                <a:gd name="connsiteY16" fmla="*/ 107900 h 1128524"/>
                <a:gd name="connsiteX0" fmla="*/ 830509 w 830714"/>
                <a:gd name="connsiteY0" fmla="*/ 111611 h 1132235"/>
                <a:gd name="connsiteX1" fmla="*/ 721550 w 830714"/>
                <a:gd name="connsiteY1" fmla="*/ 13334 h 1132235"/>
                <a:gd name="connsiteX2" fmla="*/ 571999 w 830714"/>
                <a:gd name="connsiteY2" fmla="*/ 515 h 1132235"/>
                <a:gd name="connsiteX3" fmla="*/ 465177 w 830714"/>
                <a:gd name="connsiteY3" fmla="*/ 9061 h 1132235"/>
                <a:gd name="connsiteX4" fmla="*/ 426721 w 830714"/>
                <a:gd name="connsiteY4" fmla="*/ 62473 h 1132235"/>
                <a:gd name="connsiteX5" fmla="*/ 351945 w 830714"/>
                <a:gd name="connsiteY5" fmla="*/ 81701 h 1132235"/>
                <a:gd name="connsiteX6" fmla="*/ 302807 w 830714"/>
                <a:gd name="connsiteY6" fmla="*/ 56063 h 1132235"/>
                <a:gd name="connsiteX7" fmla="*/ 302807 w 830714"/>
                <a:gd name="connsiteY7" fmla="*/ 9061 h 1132235"/>
                <a:gd name="connsiteX8" fmla="*/ 221621 w 830714"/>
                <a:gd name="connsiteY8" fmla="*/ 30426 h 1132235"/>
                <a:gd name="connsiteX9" fmla="*/ 101980 w 830714"/>
                <a:gd name="connsiteY9" fmla="*/ 88109 h 1132235"/>
                <a:gd name="connsiteX10" fmla="*/ 67797 w 830714"/>
                <a:gd name="connsiteY10" fmla="*/ 261162 h 1132235"/>
                <a:gd name="connsiteX11" fmla="*/ 20796 w 830714"/>
                <a:gd name="connsiteY11" fmla="*/ 801684 h 1132235"/>
                <a:gd name="connsiteX12" fmla="*/ 61388 w 830714"/>
                <a:gd name="connsiteY12" fmla="*/ 1105060 h 1132235"/>
                <a:gd name="connsiteX13" fmla="*/ 663866 w 830714"/>
                <a:gd name="connsiteY13" fmla="*/ 1105059 h 1132235"/>
                <a:gd name="connsiteX14" fmla="*/ 766416 w 830714"/>
                <a:gd name="connsiteY14" fmla="*/ 993964 h 1132235"/>
                <a:gd name="connsiteX15" fmla="*/ 749325 w 830714"/>
                <a:gd name="connsiteY15" fmla="*/ 414987 h 1132235"/>
                <a:gd name="connsiteX16" fmla="*/ 830509 w 830714"/>
                <a:gd name="connsiteY16" fmla="*/ 111611 h 1132235"/>
                <a:gd name="connsiteX0" fmla="*/ 830509 w 831255"/>
                <a:gd name="connsiteY0" fmla="*/ 113776 h 1134400"/>
                <a:gd name="connsiteX1" fmla="*/ 693776 w 831255"/>
                <a:gd name="connsiteY1" fmla="*/ 11226 h 1134400"/>
                <a:gd name="connsiteX2" fmla="*/ 571999 w 831255"/>
                <a:gd name="connsiteY2" fmla="*/ 2680 h 1134400"/>
                <a:gd name="connsiteX3" fmla="*/ 465177 w 831255"/>
                <a:gd name="connsiteY3" fmla="*/ 11226 h 1134400"/>
                <a:gd name="connsiteX4" fmla="*/ 426721 w 831255"/>
                <a:gd name="connsiteY4" fmla="*/ 64638 h 1134400"/>
                <a:gd name="connsiteX5" fmla="*/ 351945 w 831255"/>
                <a:gd name="connsiteY5" fmla="*/ 83866 h 1134400"/>
                <a:gd name="connsiteX6" fmla="*/ 302807 w 831255"/>
                <a:gd name="connsiteY6" fmla="*/ 58228 h 1134400"/>
                <a:gd name="connsiteX7" fmla="*/ 302807 w 831255"/>
                <a:gd name="connsiteY7" fmla="*/ 11226 h 1134400"/>
                <a:gd name="connsiteX8" fmla="*/ 221621 w 831255"/>
                <a:gd name="connsiteY8" fmla="*/ 32591 h 1134400"/>
                <a:gd name="connsiteX9" fmla="*/ 101980 w 831255"/>
                <a:gd name="connsiteY9" fmla="*/ 90274 h 1134400"/>
                <a:gd name="connsiteX10" fmla="*/ 67797 w 831255"/>
                <a:gd name="connsiteY10" fmla="*/ 263327 h 1134400"/>
                <a:gd name="connsiteX11" fmla="*/ 20796 w 831255"/>
                <a:gd name="connsiteY11" fmla="*/ 803849 h 1134400"/>
                <a:gd name="connsiteX12" fmla="*/ 61388 w 831255"/>
                <a:gd name="connsiteY12" fmla="*/ 1107225 h 1134400"/>
                <a:gd name="connsiteX13" fmla="*/ 663866 w 831255"/>
                <a:gd name="connsiteY13" fmla="*/ 1107224 h 1134400"/>
                <a:gd name="connsiteX14" fmla="*/ 766416 w 831255"/>
                <a:gd name="connsiteY14" fmla="*/ 996129 h 1134400"/>
                <a:gd name="connsiteX15" fmla="*/ 749325 w 831255"/>
                <a:gd name="connsiteY15" fmla="*/ 417152 h 1134400"/>
                <a:gd name="connsiteX16" fmla="*/ 830509 w 831255"/>
                <a:gd name="connsiteY16" fmla="*/ 113776 h 1134400"/>
                <a:gd name="connsiteX0" fmla="*/ 830509 w 831255"/>
                <a:gd name="connsiteY0" fmla="*/ 112222 h 1132846"/>
                <a:gd name="connsiteX1" fmla="*/ 693776 w 831255"/>
                <a:gd name="connsiteY1" fmla="*/ 9672 h 1132846"/>
                <a:gd name="connsiteX2" fmla="*/ 571999 w 831255"/>
                <a:gd name="connsiteY2" fmla="*/ 1126 h 1132846"/>
                <a:gd name="connsiteX3" fmla="*/ 465177 w 831255"/>
                <a:gd name="connsiteY3" fmla="*/ 9672 h 1132846"/>
                <a:gd name="connsiteX4" fmla="*/ 426721 w 831255"/>
                <a:gd name="connsiteY4" fmla="*/ 63084 h 1132846"/>
                <a:gd name="connsiteX5" fmla="*/ 351945 w 831255"/>
                <a:gd name="connsiteY5" fmla="*/ 82312 h 1132846"/>
                <a:gd name="connsiteX6" fmla="*/ 302807 w 831255"/>
                <a:gd name="connsiteY6" fmla="*/ 56674 h 1132846"/>
                <a:gd name="connsiteX7" fmla="*/ 302807 w 831255"/>
                <a:gd name="connsiteY7" fmla="*/ 9672 h 1132846"/>
                <a:gd name="connsiteX8" fmla="*/ 221621 w 831255"/>
                <a:gd name="connsiteY8" fmla="*/ 31037 h 1132846"/>
                <a:gd name="connsiteX9" fmla="*/ 101980 w 831255"/>
                <a:gd name="connsiteY9" fmla="*/ 88720 h 1132846"/>
                <a:gd name="connsiteX10" fmla="*/ 67797 w 831255"/>
                <a:gd name="connsiteY10" fmla="*/ 261773 h 1132846"/>
                <a:gd name="connsiteX11" fmla="*/ 20796 w 831255"/>
                <a:gd name="connsiteY11" fmla="*/ 802295 h 1132846"/>
                <a:gd name="connsiteX12" fmla="*/ 61388 w 831255"/>
                <a:gd name="connsiteY12" fmla="*/ 1105671 h 1132846"/>
                <a:gd name="connsiteX13" fmla="*/ 663866 w 831255"/>
                <a:gd name="connsiteY13" fmla="*/ 1105670 h 1132846"/>
                <a:gd name="connsiteX14" fmla="*/ 766416 w 831255"/>
                <a:gd name="connsiteY14" fmla="*/ 994575 h 1132846"/>
                <a:gd name="connsiteX15" fmla="*/ 749325 w 831255"/>
                <a:gd name="connsiteY15" fmla="*/ 415598 h 1132846"/>
                <a:gd name="connsiteX16" fmla="*/ 830509 w 831255"/>
                <a:gd name="connsiteY16" fmla="*/ 112222 h 1132846"/>
                <a:gd name="connsiteX0" fmla="*/ 830509 w 831153"/>
                <a:gd name="connsiteY0" fmla="*/ 111831 h 1132455"/>
                <a:gd name="connsiteX1" fmla="*/ 698049 w 831153"/>
                <a:gd name="connsiteY1" fmla="*/ 17827 h 1132455"/>
                <a:gd name="connsiteX2" fmla="*/ 571999 w 831153"/>
                <a:gd name="connsiteY2" fmla="*/ 735 h 1132455"/>
                <a:gd name="connsiteX3" fmla="*/ 465177 w 831153"/>
                <a:gd name="connsiteY3" fmla="*/ 9281 h 1132455"/>
                <a:gd name="connsiteX4" fmla="*/ 426721 w 831153"/>
                <a:gd name="connsiteY4" fmla="*/ 62693 h 1132455"/>
                <a:gd name="connsiteX5" fmla="*/ 351945 w 831153"/>
                <a:gd name="connsiteY5" fmla="*/ 81921 h 1132455"/>
                <a:gd name="connsiteX6" fmla="*/ 302807 w 831153"/>
                <a:gd name="connsiteY6" fmla="*/ 56283 h 1132455"/>
                <a:gd name="connsiteX7" fmla="*/ 302807 w 831153"/>
                <a:gd name="connsiteY7" fmla="*/ 9281 h 1132455"/>
                <a:gd name="connsiteX8" fmla="*/ 221621 w 831153"/>
                <a:gd name="connsiteY8" fmla="*/ 30646 h 1132455"/>
                <a:gd name="connsiteX9" fmla="*/ 101980 w 831153"/>
                <a:gd name="connsiteY9" fmla="*/ 88329 h 1132455"/>
                <a:gd name="connsiteX10" fmla="*/ 67797 w 831153"/>
                <a:gd name="connsiteY10" fmla="*/ 261382 h 1132455"/>
                <a:gd name="connsiteX11" fmla="*/ 20796 w 831153"/>
                <a:gd name="connsiteY11" fmla="*/ 801904 h 1132455"/>
                <a:gd name="connsiteX12" fmla="*/ 61388 w 831153"/>
                <a:gd name="connsiteY12" fmla="*/ 1105280 h 1132455"/>
                <a:gd name="connsiteX13" fmla="*/ 663866 w 831153"/>
                <a:gd name="connsiteY13" fmla="*/ 1105279 h 1132455"/>
                <a:gd name="connsiteX14" fmla="*/ 766416 w 831153"/>
                <a:gd name="connsiteY14" fmla="*/ 994184 h 1132455"/>
                <a:gd name="connsiteX15" fmla="*/ 749325 w 831153"/>
                <a:gd name="connsiteY15" fmla="*/ 415207 h 1132455"/>
                <a:gd name="connsiteX16" fmla="*/ 830509 w 831153"/>
                <a:gd name="connsiteY16" fmla="*/ 111831 h 1132455"/>
                <a:gd name="connsiteX0" fmla="*/ 830509 w 831153"/>
                <a:gd name="connsiteY0" fmla="*/ 111831 h 1132455"/>
                <a:gd name="connsiteX1" fmla="*/ 698049 w 831153"/>
                <a:gd name="connsiteY1" fmla="*/ 17827 h 1132455"/>
                <a:gd name="connsiteX2" fmla="*/ 571999 w 831153"/>
                <a:gd name="connsiteY2" fmla="*/ 735 h 1132455"/>
                <a:gd name="connsiteX3" fmla="*/ 465177 w 831153"/>
                <a:gd name="connsiteY3" fmla="*/ 9281 h 1132455"/>
                <a:gd name="connsiteX4" fmla="*/ 426721 w 831153"/>
                <a:gd name="connsiteY4" fmla="*/ 62693 h 1132455"/>
                <a:gd name="connsiteX5" fmla="*/ 351945 w 831153"/>
                <a:gd name="connsiteY5" fmla="*/ 81921 h 1132455"/>
                <a:gd name="connsiteX6" fmla="*/ 302807 w 831153"/>
                <a:gd name="connsiteY6" fmla="*/ 56283 h 1132455"/>
                <a:gd name="connsiteX7" fmla="*/ 302807 w 831153"/>
                <a:gd name="connsiteY7" fmla="*/ 9281 h 1132455"/>
                <a:gd name="connsiteX8" fmla="*/ 213075 w 831153"/>
                <a:gd name="connsiteY8" fmla="*/ 24237 h 1132455"/>
                <a:gd name="connsiteX9" fmla="*/ 101980 w 831153"/>
                <a:gd name="connsiteY9" fmla="*/ 88329 h 1132455"/>
                <a:gd name="connsiteX10" fmla="*/ 67797 w 831153"/>
                <a:gd name="connsiteY10" fmla="*/ 261382 h 1132455"/>
                <a:gd name="connsiteX11" fmla="*/ 20796 w 831153"/>
                <a:gd name="connsiteY11" fmla="*/ 801904 h 1132455"/>
                <a:gd name="connsiteX12" fmla="*/ 61388 w 831153"/>
                <a:gd name="connsiteY12" fmla="*/ 1105280 h 1132455"/>
                <a:gd name="connsiteX13" fmla="*/ 663866 w 831153"/>
                <a:gd name="connsiteY13" fmla="*/ 1105279 h 1132455"/>
                <a:gd name="connsiteX14" fmla="*/ 766416 w 831153"/>
                <a:gd name="connsiteY14" fmla="*/ 994184 h 1132455"/>
                <a:gd name="connsiteX15" fmla="*/ 749325 w 831153"/>
                <a:gd name="connsiteY15" fmla="*/ 415207 h 1132455"/>
                <a:gd name="connsiteX16" fmla="*/ 830509 w 831153"/>
                <a:gd name="connsiteY16" fmla="*/ 111831 h 1132455"/>
                <a:gd name="connsiteX0" fmla="*/ 830627 w 831271"/>
                <a:gd name="connsiteY0" fmla="*/ 111831 h 1132455"/>
                <a:gd name="connsiteX1" fmla="*/ 698167 w 831271"/>
                <a:gd name="connsiteY1" fmla="*/ 17827 h 1132455"/>
                <a:gd name="connsiteX2" fmla="*/ 572117 w 831271"/>
                <a:gd name="connsiteY2" fmla="*/ 735 h 1132455"/>
                <a:gd name="connsiteX3" fmla="*/ 465295 w 831271"/>
                <a:gd name="connsiteY3" fmla="*/ 9281 h 1132455"/>
                <a:gd name="connsiteX4" fmla="*/ 426839 w 831271"/>
                <a:gd name="connsiteY4" fmla="*/ 62693 h 1132455"/>
                <a:gd name="connsiteX5" fmla="*/ 352063 w 831271"/>
                <a:gd name="connsiteY5" fmla="*/ 81921 h 1132455"/>
                <a:gd name="connsiteX6" fmla="*/ 302925 w 831271"/>
                <a:gd name="connsiteY6" fmla="*/ 56283 h 1132455"/>
                <a:gd name="connsiteX7" fmla="*/ 302925 w 831271"/>
                <a:gd name="connsiteY7" fmla="*/ 9281 h 1132455"/>
                <a:gd name="connsiteX8" fmla="*/ 213193 w 831271"/>
                <a:gd name="connsiteY8" fmla="*/ 24237 h 1132455"/>
                <a:gd name="connsiteX9" fmla="*/ 102098 w 831271"/>
                <a:gd name="connsiteY9" fmla="*/ 88329 h 1132455"/>
                <a:gd name="connsiteX10" fmla="*/ 70051 w 831271"/>
                <a:gd name="connsiteY10" fmla="*/ 348976 h 1132455"/>
                <a:gd name="connsiteX11" fmla="*/ 20914 w 831271"/>
                <a:gd name="connsiteY11" fmla="*/ 801904 h 1132455"/>
                <a:gd name="connsiteX12" fmla="*/ 61506 w 831271"/>
                <a:gd name="connsiteY12" fmla="*/ 1105280 h 1132455"/>
                <a:gd name="connsiteX13" fmla="*/ 663984 w 831271"/>
                <a:gd name="connsiteY13" fmla="*/ 1105279 h 1132455"/>
                <a:gd name="connsiteX14" fmla="*/ 766534 w 831271"/>
                <a:gd name="connsiteY14" fmla="*/ 994184 h 1132455"/>
                <a:gd name="connsiteX15" fmla="*/ 749443 w 831271"/>
                <a:gd name="connsiteY15" fmla="*/ 415207 h 1132455"/>
                <a:gd name="connsiteX16" fmla="*/ 830627 w 831271"/>
                <a:gd name="connsiteY16" fmla="*/ 111831 h 1132455"/>
                <a:gd name="connsiteX0" fmla="*/ 829803 w 830447"/>
                <a:gd name="connsiteY0" fmla="*/ 111831 h 1132455"/>
                <a:gd name="connsiteX1" fmla="*/ 697343 w 830447"/>
                <a:gd name="connsiteY1" fmla="*/ 17827 h 1132455"/>
                <a:gd name="connsiteX2" fmla="*/ 571293 w 830447"/>
                <a:gd name="connsiteY2" fmla="*/ 735 h 1132455"/>
                <a:gd name="connsiteX3" fmla="*/ 464471 w 830447"/>
                <a:gd name="connsiteY3" fmla="*/ 9281 h 1132455"/>
                <a:gd name="connsiteX4" fmla="*/ 426015 w 830447"/>
                <a:gd name="connsiteY4" fmla="*/ 62693 h 1132455"/>
                <a:gd name="connsiteX5" fmla="*/ 351239 w 830447"/>
                <a:gd name="connsiteY5" fmla="*/ 81921 h 1132455"/>
                <a:gd name="connsiteX6" fmla="*/ 302101 w 830447"/>
                <a:gd name="connsiteY6" fmla="*/ 56283 h 1132455"/>
                <a:gd name="connsiteX7" fmla="*/ 302101 w 830447"/>
                <a:gd name="connsiteY7" fmla="*/ 9281 h 1132455"/>
                <a:gd name="connsiteX8" fmla="*/ 212369 w 830447"/>
                <a:gd name="connsiteY8" fmla="*/ 24237 h 1132455"/>
                <a:gd name="connsiteX9" fmla="*/ 101274 w 830447"/>
                <a:gd name="connsiteY9" fmla="*/ 88329 h 1132455"/>
                <a:gd name="connsiteX10" fmla="*/ 54272 w 830447"/>
                <a:gd name="connsiteY10" fmla="*/ 344703 h 1132455"/>
                <a:gd name="connsiteX11" fmla="*/ 20090 w 830447"/>
                <a:gd name="connsiteY11" fmla="*/ 801904 h 1132455"/>
                <a:gd name="connsiteX12" fmla="*/ 60682 w 830447"/>
                <a:gd name="connsiteY12" fmla="*/ 1105280 h 1132455"/>
                <a:gd name="connsiteX13" fmla="*/ 663160 w 830447"/>
                <a:gd name="connsiteY13" fmla="*/ 1105279 h 1132455"/>
                <a:gd name="connsiteX14" fmla="*/ 765710 w 830447"/>
                <a:gd name="connsiteY14" fmla="*/ 994184 h 1132455"/>
                <a:gd name="connsiteX15" fmla="*/ 748619 w 830447"/>
                <a:gd name="connsiteY15" fmla="*/ 415207 h 1132455"/>
                <a:gd name="connsiteX16" fmla="*/ 829803 w 830447"/>
                <a:gd name="connsiteY16" fmla="*/ 111831 h 1132455"/>
                <a:gd name="connsiteX0" fmla="*/ 829949 w 830593"/>
                <a:gd name="connsiteY0" fmla="*/ 111831 h 1130717"/>
                <a:gd name="connsiteX1" fmla="*/ 697489 w 830593"/>
                <a:gd name="connsiteY1" fmla="*/ 17827 h 1130717"/>
                <a:gd name="connsiteX2" fmla="*/ 571439 w 830593"/>
                <a:gd name="connsiteY2" fmla="*/ 735 h 1130717"/>
                <a:gd name="connsiteX3" fmla="*/ 464617 w 830593"/>
                <a:gd name="connsiteY3" fmla="*/ 9281 h 1130717"/>
                <a:gd name="connsiteX4" fmla="*/ 426161 w 830593"/>
                <a:gd name="connsiteY4" fmla="*/ 62693 h 1130717"/>
                <a:gd name="connsiteX5" fmla="*/ 351385 w 830593"/>
                <a:gd name="connsiteY5" fmla="*/ 81921 h 1130717"/>
                <a:gd name="connsiteX6" fmla="*/ 302247 w 830593"/>
                <a:gd name="connsiteY6" fmla="*/ 56283 h 1130717"/>
                <a:gd name="connsiteX7" fmla="*/ 302247 w 830593"/>
                <a:gd name="connsiteY7" fmla="*/ 9281 h 1130717"/>
                <a:gd name="connsiteX8" fmla="*/ 212515 w 830593"/>
                <a:gd name="connsiteY8" fmla="*/ 24237 h 1130717"/>
                <a:gd name="connsiteX9" fmla="*/ 101420 w 830593"/>
                <a:gd name="connsiteY9" fmla="*/ 88329 h 1130717"/>
                <a:gd name="connsiteX10" fmla="*/ 54418 w 830593"/>
                <a:gd name="connsiteY10" fmla="*/ 344703 h 1130717"/>
                <a:gd name="connsiteX11" fmla="*/ 20236 w 830593"/>
                <a:gd name="connsiteY11" fmla="*/ 801904 h 1130717"/>
                <a:gd name="connsiteX12" fmla="*/ 60828 w 830593"/>
                <a:gd name="connsiteY12" fmla="*/ 1105280 h 1130717"/>
                <a:gd name="connsiteX13" fmla="*/ 665442 w 830593"/>
                <a:gd name="connsiteY13" fmla="*/ 1101007 h 1130717"/>
                <a:gd name="connsiteX14" fmla="*/ 765856 w 830593"/>
                <a:gd name="connsiteY14" fmla="*/ 994184 h 1130717"/>
                <a:gd name="connsiteX15" fmla="*/ 748765 w 830593"/>
                <a:gd name="connsiteY15" fmla="*/ 415207 h 1130717"/>
                <a:gd name="connsiteX16" fmla="*/ 829949 w 830593"/>
                <a:gd name="connsiteY16" fmla="*/ 111831 h 1130717"/>
                <a:gd name="connsiteX0" fmla="*/ 822145 w 822789"/>
                <a:gd name="connsiteY0" fmla="*/ 111831 h 1130717"/>
                <a:gd name="connsiteX1" fmla="*/ 689685 w 822789"/>
                <a:gd name="connsiteY1" fmla="*/ 17827 h 1130717"/>
                <a:gd name="connsiteX2" fmla="*/ 563635 w 822789"/>
                <a:gd name="connsiteY2" fmla="*/ 735 h 1130717"/>
                <a:gd name="connsiteX3" fmla="*/ 456813 w 822789"/>
                <a:gd name="connsiteY3" fmla="*/ 9281 h 1130717"/>
                <a:gd name="connsiteX4" fmla="*/ 418357 w 822789"/>
                <a:gd name="connsiteY4" fmla="*/ 62693 h 1130717"/>
                <a:gd name="connsiteX5" fmla="*/ 343581 w 822789"/>
                <a:gd name="connsiteY5" fmla="*/ 81921 h 1130717"/>
                <a:gd name="connsiteX6" fmla="*/ 294443 w 822789"/>
                <a:gd name="connsiteY6" fmla="*/ 56283 h 1130717"/>
                <a:gd name="connsiteX7" fmla="*/ 294443 w 822789"/>
                <a:gd name="connsiteY7" fmla="*/ 9281 h 1130717"/>
                <a:gd name="connsiteX8" fmla="*/ 204711 w 822789"/>
                <a:gd name="connsiteY8" fmla="*/ 24237 h 1130717"/>
                <a:gd name="connsiteX9" fmla="*/ 93616 w 822789"/>
                <a:gd name="connsiteY9" fmla="*/ 88329 h 1130717"/>
                <a:gd name="connsiteX10" fmla="*/ 46614 w 822789"/>
                <a:gd name="connsiteY10" fmla="*/ 344703 h 1130717"/>
                <a:gd name="connsiteX11" fmla="*/ 12432 w 822789"/>
                <a:gd name="connsiteY11" fmla="*/ 801904 h 1130717"/>
                <a:gd name="connsiteX12" fmla="*/ 65843 w 822789"/>
                <a:gd name="connsiteY12" fmla="*/ 1105280 h 1130717"/>
                <a:gd name="connsiteX13" fmla="*/ 657638 w 822789"/>
                <a:gd name="connsiteY13" fmla="*/ 1101007 h 1130717"/>
                <a:gd name="connsiteX14" fmla="*/ 758052 w 822789"/>
                <a:gd name="connsiteY14" fmla="*/ 994184 h 1130717"/>
                <a:gd name="connsiteX15" fmla="*/ 740961 w 822789"/>
                <a:gd name="connsiteY15" fmla="*/ 415207 h 1130717"/>
                <a:gd name="connsiteX16" fmla="*/ 822145 w 822789"/>
                <a:gd name="connsiteY16" fmla="*/ 111831 h 1130717"/>
                <a:gd name="connsiteX0" fmla="*/ 817456 w 818100"/>
                <a:gd name="connsiteY0" fmla="*/ 111831 h 1124738"/>
                <a:gd name="connsiteX1" fmla="*/ 684996 w 818100"/>
                <a:gd name="connsiteY1" fmla="*/ 17827 h 1124738"/>
                <a:gd name="connsiteX2" fmla="*/ 558946 w 818100"/>
                <a:gd name="connsiteY2" fmla="*/ 735 h 1124738"/>
                <a:gd name="connsiteX3" fmla="*/ 452124 w 818100"/>
                <a:gd name="connsiteY3" fmla="*/ 9281 h 1124738"/>
                <a:gd name="connsiteX4" fmla="*/ 413668 w 818100"/>
                <a:gd name="connsiteY4" fmla="*/ 62693 h 1124738"/>
                <a:gd name="connsiteX5" fmla="*/ 338892 w 818100"/>
                <a:gd name="connsiteY5" fmla="*/ 81921 h 1124738"/>
                <a:gd name="connsiteX6" fmla="*/ 289754 w 818100"/>
                <a:gd name="connsiteY6" fmla="*/ 56283 h 1124738"/>
                <a:gd name="connsiteX7" fmla="*/ 289754 w 818100"/>
                <a:gd name="connsiteY7" fmla="*/ 9281 h 1124738"/>
                <a:gd name="connsiteX8" fmla="*/ 200022 w 818100"/>
                <a:gd name="connsiteY8" fmla="*/ 24237 h 1124738"/>
                <a:gd name="connsiteX9" fmla="*/ 88927 w 818100"/>
                <a:gd name="connsiteY9" fmla="*/ 88329 h 1124738"/>
                <a:gd name="connsiteX10" fmla="*/ 41925 w 818100"/>
                <a:gd name="connsiteY10" fmla="*/ 344703 h 1124738"/>
                <a:gd name="connsiteX11" fmla="*/ 7743 w 818100"/>
                <a:gd name="connsiteY11" fmla="*/ 801904 h 1124738"/>
                <a:gd name="connsiteX12" fmla="*/ 69700 w 818100"/>
                <a:gd name="connsiteY12" fmla="*/ 1096734 h 1124738"/>
                <a:gd name="connsiteX13" fmla="*/ 652949 w 818100"/>
                <a:gd name="connsiteY13" fmla="*/ 1101007 h 1124738"/>
                <a:gd name="connsiteX14" fmla="*/ 753363 w 818100"/>
                <a:gd name="connsiteY14" fmla="*/ 994184 h 1124738"/>
                <a:gd name="connsiteX15" fmla="*/ 736272 w 818100"/>
                <a:gd name="connsiteY15" fmla="*/ 415207 h 1124738"/>
                <a:gd name="connsiteX16" fmla="*/ 817456 w 818100"/>
                <a:gd name="connsiteY16" fmla="*/ 111831 h 1124738"/>
                <a:gd name="connsiteX0" fmla="*/ 816712 w 817356"/>
                <a:gd name="connsiteY0" fmla="*/ 111831 h 1112840"/>
                <a:gd name="connsiteX1" fmla="*/ 684252 w 817356"/>
                <a:gd name="connsiteY1" fmla="*/ 17827 h 1112840"/>
                <a:gd name="connsiteX2" fmla="*/ 558202 w 817356"/>
                <a:gd name="connsiteY2" fmla="*/ 735 h 1112840"/>
                <a:gd name="connsiteX3" fmla="*/ 451380 w 817356"/>
                <a:gd name="connsiteY3" fmla="*/ 9281 h 1112840"/>
                <a:gd name="connsiteX4" fmla="*/ 412924 w 817356"/>
                <a:gd name="connsiteY4" fmla="*/ 62693 h 1112840"/>
                <a:gd name="connsiteX5" fmla="*/ 338148 w 817356"/>
                <a:gd name="connsiteY5" fmla="*/ 81921 h 1112840"/>
                <a:gd name="connsiteX6" fmla="*/ 289010 w 817356"/>
                <a:gd name="connsiteY6" fmla="*/ 56283 h 1112840"/>
                <a:gd name="connsiteX7" fmla="*/ 289010 w 817356"/>
                <a:gd name="connsiteY7" fmla="*/ 9281 h 1112840"/>
                <a:gd name="connsiteX8" fmla="*/ 199278 w 817356"/>
                <a:gd name="connsiteY8" fmla="*/ 24237 h 1112840"/>
                <a:gd name="connsiteX9" fmla="*/ 88183 w 817356"/>
                <a:gd name="connsiteY9" fmla="*/ 88329 h 1112840"/>
                <a:gd name="connsiteX10" fmla="*/ 41181 w 817356"/>
                <a:gd name="connsiteY10" fmla="*/ 344703 h 1112840"/>
                <a:gd name="connsiteX11" fmla="*/ 6999 w 817356"/>
                <a:gd name="connsiteY11" fmla="*/ 801904 h 1112840"/>
                <a:gd name="connsiteX12" fmla="*/ 68956 w 817356"/>
                <a:gd name="connsiteY12" fmla="*/ 1096734 h 1112840"/>
                <a:gd name="connsiteX13" fmla="*/ 652205 w 817356"/>
                <a:gd name="connsiteY13" fmla="*/ 1101007 h 1112840"/>
                <a:gd name="connsiteX14" fmla="*/ 752619 w 817356"/>
                <a:gd name="connsiteY14" fmla="*/ 994184 h 1112840"/>
                <a:gd name="connsiteX15" fmla="*/ 735528 w 817356"/>
                <a:gd name="connsiteY15" fmla="*/ 415207 h 1112840"/>
                <a:gd name="connsiteX16" fmla="*/ 816712 w 817356"/>
                <a:gd name="connsiteY16" fmla="*/ 111831 h 1112840"/>
                <a:gd name="connsiteX0" fmla="*/ 816712 w 818869"/>
                <a:gd name="connsiteY0" fmla="*/ 111831 h 1112840"/>
                <a:gd name="connsiteX1" fmla="*/ 684252 w 818869"/>
                <a:gd name="connsiteY1" fmla="*/ 17827 h 1112840"/>
                <a:gd name="connsiteX2" fmla="*/ 558202 w 818869"/>
                <a:gd name="connsiteY2" fmla="*/ 735 h 1112840"/>
                <a:gd name="connsiteX3" fmla="*/ 451380 w 818869"/>
                <a:gd name="connsiteY3" fmla="*/ 9281 h 1112840"/>
                <a:gd name="connsiteX4" fmla="*/ 412924 w 818869"/>
                <a:gd name="connsiteY4" fmla="*/ 62693 h 1112840"/>
                <a:gd name="connsiteX5" fmla="*/ 338148 w 818869"/>
                <a:gd name="connsiteY5" fmla="*/ 81921 h 1112840"/>
                <a:gd name="connsiteX6" fmla="*/ 289010 w 818869"/>
                <a:gd name="connsiteY6" fmla="*/ 56283 h 1112840"/>
                <a:gd name="connsiteX7" fmla="*/ 289010 w 818869"/>
                <a:gd name="connsiteY7" fmla="*/ 9281 h 1112840"/>
                <a:gd name="connsiteX8" fmla="*/ 199278 w 818869"/>
                <a:gd name="connsiteY8" fmla="*/ 24237 h 1112840"/>
                <a:gd name="connsiteX9" fmla="*/ 88183 w 818869"/>
                <a:gd name="connsiteY9" fmla="*/ 88329 h 1112840"/>
                <a:gd name="connsiteX10" fmla="*/ 41181 w 818869"/>
                <a:gd name="connsiteY10" fmla="*/ 344703 h 1112840"/>
                <a:gd name="connsiteX11" fmla="*/ 6999 w 818869"/>
                <a:gd name="connsiteY11" fmla="*/ 801904 h 1112840"/>
                <a:gd name="connsiteX12" fmla="*/ 68956 w 818869"/>
                <a:gd name="connsiteY12" fmla="*/ 1096734 h 1112840"/>
                <a:gd name="connsiteX13" fmla="*/ 652205 w 818869"/>
                <a:gd name="connsiteY13" fmla="*/ 1101007 h 1112840"/>
                <a:gd name="connsiteX14" fmla="*/ 752619 w 818869"/>
                <a:gd name="connsiteY14" fmla="*/ 994184 h 1112840"/>
                <a:gd name="connsiteX15" fmla="*/ 765438 w 818869"/>
                <a:gd name="connsiteY15" fmla="*/ 421617 h 1112840"/>
                <a:gd name="connsiteX16" fmla="*/ 816712 w 818869"/>
                <a:gd name="connsiteY16" fmla="*/ 111831 h 1112840"/>
                <a:gd name="connsiteX0" fmla="*/ 816712 w 818869"/>
                <a:gd name="connsiteY0" fmla="*/ 111831 h 1112412"/>
                <a:gd name="connsiteX1" fmla="*/ 684252 w 818869"/>
                <a:gd name="connsiteY1" fmla="*/ 17827 h 1112412"/>
                <a:gd name="connsiteX2" fmla="*/ 558202 w 818869"/>
                <a:gd name="connsiteY2" fmla="*/ 735 h 1112412"/>
                <a:gd name="connsiteX3" fmla="*/ 451380 w 818869"/>
                <a:gd name="connsiteY3" fmla="*/ 9281 h 1112412"/>
                <a:gd name="connsiteX4" fmla="*/ 412924 w 818869"/>
                <a:gd name="connsiteY4" fmla="*/ 62693 h 1112412"/>
                <a:gd name="connsiteX5" fmla="*/ 338148 w 818869"/>
                <a:gd name="connsiteY5" fmla="*/ 81921 h 1112412"/>
                <a:gd name="connsiteX6" fmla="*/ 289010 w 818869"/>
                <a:gd name="connsiteY6" fmla="*/ 56283 h 1112412"/>
                <a:gd name="connsiteX7" fmla="*/ 289010 w 818869"/>
                <a:gd name="connsiteY7" fmla="*/ 9281 h 1112412"/>
                <a:gd name="connsiteX8" fmla="*/ 199278 w 818869"/>
                <a:gd name="connsiteY8" fmla="*/ 24237 h 1112412"/>
                <a:gd name="connsiteX9" fmla="*/ 88183 w 818869"/>
                <a:gd name="connsiteY9" fmla="*/ 88329 h 1112412"/>
                <a:gd name="connsiteX10" fmla="*/ 41181 w 818869"/>
                <a:gd name="connsiteY10" fmla="*/ 344703 h 1112412"/>
                <a:gd name="connsiteX11" fmla="*/ 6999 w 818869"/>
                <a:gd name="connsiteY11" fmla="*/ 801904 h 1112412"/>
                <a:gd name="connsiteX12" fmla="*/ 68956 w 818869"/>
                <a:gd name="connsiteY12" fmla="*/ 1096734 h 1112412"/>
                <a:gd name="connsiteX13" fmla="*/ 652205 w 818869"/>
                <a:gd name="connsiteY13" fmla="*/ 1101007 h 1112412"/>
                <a:gd name="connsiteX14" fmla="*/ 752619 w 818869"/>
                <a:gd name="connsiteY14" fmla="*/ 1000594 h 1112412"/>
                <a:gd name="connsiteX15" fmla="*/ 765438 w 818869"/>
                <a:gd name="connsiteY15" fmla="*/ 421617 h 1112412"/>
                <a:gd name="connsiteX16" fmla="*/ 816712 w 818869"/>
                <a:gd name="connsiteY16" fmla="*/ 111831 h 1112412"/>
                <a:gd name="connsiteX0" fmla="*/ 816712 w 818288"/>
                <a:gd name="connsiteY0" fmla="*/ 111831 h 1112412"/>
                <a:gd name="connsiteX1" fmla="*/ 684252 w 818288"/>
                <a:gd name="connsiteY1" fmla="*/ 17827 h 1112412"/>
                <a:gd name="connsiteX2" fmla="*/ 558202 w 818288"/>
                <a:gd name="connsiteY2" fmla="*/ 735 h 1112412"/>
                <a:gd name="connsiteX3" fmla="*/ 451380 w 818288"/>
                <a:gd name="connsiteY3" fmla="*/ 9281 h 1112412"/>
                <a:gd name="connsiteX4" fmla="*/ 412924 w 818288"/>
                <a:gd name="connsiteY4" fmla="*/ 62693 h 1112412"/>
                <a:gd name="connsiteX5" fmla="*/ 338148 w 818288"/>
                <a:gd name="connsiteY5" fmla="*/ 81921 h 1112412"/>
                <a:gd name="connsiteX6" fmla="*/ 289010 w 818288"/>
                <a:gd name="connsiteY6" fmla="*/ 56283 h 1112412"/>
                <a:gd name="connsiteX7" fmla="*/ 289010 w 818288"/>
                <a:gd name="connsiteY7" fmla="*/ 9281 h 1112412"/>
                <a:gd name="connsiteX8" fmla="*/ 199278 w 818288"/>
                <a:gd name="connsiteY8" fmla="*/ 24237 h 1112412"/>
                <a:gd name="connsiteX9" fmla="*/ 88183 w 818288"/>
                <a:gd name="connsiteY9" fmla="*/ 88329 h 1112412"/>
                <a:gd name="connsiteX10" fmla="*/ 41181 w 818288"/>
                <a:gd name="connsiteY10" fmla="*/ 344703 h 1112412"/>
                <a:gd name="connsiteX11" fmla="*/ 6999 w 818288"/>
                <a:gd name="connsiteY11" fmla="*/ 801904 h 1112412"/>
                <a:gd name="connsiteX12" fmla="*/ 68956 w 818288"/>
                <a:gd name="connsiteY12" fmla="*/ 1096734 h 1112412"/>
                <a:gd name="connsiteX13" fmla="*/ 652205 w 818288"/>
                <a:gd name="connsiteY13" fmla="*/ 1101007 h 1112412"/>
                <a:gd name="connsiteX14" fmla="*/ 752619 w 818288"/>
                <a:gd name="connsiteY14" fmla="*/ 1000594 h 1112412"/>
                <a:gd name="connsiteX15" fmla="*/ 756892 w 818288"/>
                <a:gd name="connsiteY15" fmla="*/ 472892 h 1112412"/>
                <a:gd name="connsiteX16" fmla="*/ 816712 w 818288"/>
                <a:gd name="connsiteY16" fmla="*/ 111831 h 1112412"/>
                <a:gd name="connsiteX0" fmla="*/ 816712 w 818288"/>
                <a:gd name="connsiteY0" fmla="*/ 111831 h 1112412"/>
                <a:gd name="connsiteX1" fmla="*/ 684252 w 818288"/>
                <a:gd name="connsiteY1" fmla="*/ 17827 h 1112412"/>
                <a:gd name="connsiteX2" fmla="*/ 558202 w 818288"/>
                <a:gd name="connsiteY2" fmla="*/ 735 h 1112412"/>
                <a:gd name="connsiteX3" fmla="*/ 451380 w 818288"/>
                <a:gd name="connsiteY3" fmla="*/ 9281 h 1112412"/>
                <a:gd name="connsiteX4" fmla="*/ 412924 w 818288"/>
                <a:gd name="connsiteY4" fmla="*/ 62693 h 1112412"/>
                <a:gd name="connsiteX5" fmla="*/ 338148 w 818288"/>
                <a:gd name="connsiteY5" fmla="*/ 81921 h 1112412"/>
                <a:gd name="connsiteX6" fmla="*/ 289010 w 818288"/>
                <a:gd name="connsiteY6" fmla="*/ 56283 h 1112412"/>
                <a:gd name="connsiteX7" fmla="*/ 282601 w 818288"/>
                <a:gd name="connsiteY7" fmla="*/ 5008 h 1112412"/>
                <a:gd name="connsiteX8" fmla="*/ 199278 w 818288"/>
                <a:gd name="connsiteY8" fmla="*/ 24237 h 1112412"/>
                <a:gd name="connsiteX9" fmla="*/ 88183 w 818288"/>
                <a:gd name="connsiteY9" fmla="*/ 88329 h 1112412"/>
                <a:gd name="connsiteX10" fmla="*/ 41181 w 818288"/>
                <a:gd name="connsiteY10" fmla="*/ 344703 h 1112412"/>
                <a:gd name="connsiteX11" fmla="*/ 6999 w 818288"/>
                <a:gd name="connsiteY11" fmla="*/ 801904 h 1112412"/>
                <a:gd name="connsiteX12" fmla="*/ 68956 w 818288"/>
                <a:gd name="connsiteY12" fmla="*/ 1096734 h 1112412"/>
                <a:gd name="connsiteX13" fmla="*/ 652205 w 818288"/>
                <a:gd name="connsiteY13" fmla="*/ 1101007 h 1112412"/>
                <a:gd name="connsiteX14" fmla="*/ 752619 w 818288"/>
                <a:gd name="connsiteY14" fmla="*/ 1000594 h 1112412"/>
                <a:gd name="connsiteX15" fmla="*/ 756892 w 818288"/>
                <a:gd name="connsiteY15" fmla="*/ 472892 h 1112412"/>
                <a:gd name="connsiteX16" fmla="*/ 816712 w 818288"/>
                <a:gd name="connsiteY16" fmla="*/ 111831 h 1112412"/>
                <a:gd name="connsiteX0" fmla="*/ 816712 w 818288"/>
                <a:gd name="connsiteY0" fmla="*/ 111831 h 1112412"/>
                <a:gd name="connsiteX1" fmla="*/ 684252 w 818288"/>
                <a:gd name="connsiteY1" fmla="*/ 17827 h 1112412"/>
                <a:gd name="connsiteX2" fmla="*/ 558202 w 818288"/>
                <a:gd name="connsiteY2" fmla="*/ 735 h 1112412"/>
                <a:gd name="connsiteX3" fmla="*/ 451380 w 818288"/>
                <a:gd name="connsiteY3" fmla="*/ 9281 h 1112412"/>
                <a:gd name="connsiteX4" fmla="*/ 412924 w 818288"/>
                <a:gd name="connsiteY4" fmla="*/ 62693 h 1112412"/>
                <a:gd name="connsiteX5" fmla="*/ 338148 w 818288"/>
                <a:gd name="connsiteY5" fmla="*/ 81921 h 1112412"/>
                <a:gd name="connsiteX6" fmla="*/ 289010 w 818288"/>
                <a:gd name="connsiteY6" fmla="*/ 56283 h 1112412"/>
                <a:gd name="connsiteX7" fmla="*/ 282601 w 818288"/>
                <a:gd name="connsiteY7" fmla="*/ 5008 h 1112412"/>
                <a:gd name="connsiteX8" fmla="*/ 199278 w 818288"/>
                <a:gd name="connsiteY8" fmla="*/ 24237 h 1112412"/>
                <a:gd name="connsiteX9" fmla="*/ 88183 w 818288"/>
                <a:gd name="connsiteY9" fmla="*/ 88329 h 1112412"/>
                <a:gd name="connsiteX10" fmla="*/ 41181 w 818288"/>
                <a:gd name="connsiteY10" fmla="*/ 344703 h 1112412"/>
                <a:gd name="connsiteX11" fmla="*/ 6999 w 818288"/>
                <a:gd name="connsiteY11" fmla="*/ 801904 h 1112412"/>
                <a:gd name="connsiteX12" fmla="*/ 68956 w 818288"/>
                <a:gd name="connsiteY12" fmla="*/ 1096734 h 1112412"/>
                <a:gd name="connsiteX13" fmla="*/ 652205 w 818288"/>
                <a:gd name="connsiteY13" fmla="*/ 1101007 h 1112412"/>
                <a:gd name="connsiteX14" fmla="*/ 752619 w 818288"/>
                <a:gd name="connsiteY14" fmla="*/ 1000594 h 1112412"/>
                <a:gd name="connsiteX15" fmla="*/ 756892 w 818288"/>
                <a:gd name="connsiteY15" fmla="*/ 472892 h 1112412"/>
                <a:gd name="connsiteX16" fmla="*/ 816712 w 818288"/>
                <a:gd name="connsiteY16" fmla="*/ 111831 h 111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18288" h="1112412">
                  <a:moveTo>
                    <a:pt x="816712" y="111831"/>
                  </a:moveTo>
                  <a:cubicBezTo>
                    <a:pt x="804605" y="35987"/>
                    <a:pt x="735882" y="32070"/>
                    <a:pt x="684252" y="17827"/>
                  </a:cubicBezTo>
                  <a:cubicBezTo>
                    <a:pt x="632622" y="3584"/>
                    <a:pt x="597014" y="2159"/>
                    <a:pt x="558202" y="735"/>
                  </a:cubicBezTo>
                  <a:cubicBezTo>
                    <a:pt x="519390" y="-689"/>
                    <a:pt x="475593" y="-1045"/>
                    <a:pt x="451380" y="9281"/>
                  </a:cubicBezTo>
                  <a:cubicBezTo>
                    <a:pt x="427167" y="19607"/>
                    <a:pt x="431796" y="50586"/>
                    <a:pt x="412924" y="62693"/>
                  </a:cubicBezTo>
                  <a:cubicBezTo>
                    <a:pt x="394052" y="74800"/>
                    <a:pt x="358800" y="82989"/>
                    <a:pt x="338148" y="81921"/>
                  </a:cubicBezTo>
                  <a:cubicBezTo>
                    <a:pt x="317496" y="80853"/>
                    <a:pt x="298268" y="69102"/>
                    <a:pt x="289010" y="56283"/>
                  </a:cubicBezTo>
                  <a:cubicBezTo>
                    <a:pt x="279752" y="43464"/>
                    <a:pt x="297556" y="8213"/>
                    <a:pt x="282601" y="5008"/>
                  </a:cubicBezTo>
                  <a:cubicBezTo>
                    <a:pt x="267646" y="1803"/>
                    <a:pt x="231681" y="10350"/>
                    <a:pt x="199278" y="24237"/>
                  </a:cubicBezTo>
                  <a:cubicBezTo>
                    <a:pt x="166875" y="38124"/>
                    <a:pt x="114532" y="34918"/>
                    <a:pt x="88183" y="88329"/>
                  </a:cubicBezTo>
                  <a:cubicBezTo>
                    <a:pt x="61834" y="141740"/>
                    <a:pt x="54712" y="225774"/>
                    <a:pt x="41181" y="344703"/>
                  </a:cubicBezTo>
                  <a:cubicBezTo>
                    <a:pt x="27650" y="463632"/>
                    <a:pt x="2370" y="676566"/>
                    <a:pt x="6999" y="801904"/>
                  </a:cubicBezTo>
                  <a:cubicBezTo>
                    <a:pt x="11628" y="927242"/>
                    <a:pt x="-36441" y="1076793"/>
                    <a:pt x="68956" y="1096734"/>
                  </a:cubicBezTo>
                  <a:cubicBezTo>
                    <a:pt x="174353" y="1116675"/>
                    <a:pt x="538261" y="1117030"/>
                    <a:pt x="652205" y="1101007"/>
                  </a:cubicBezTo>
                  <a:cubicBezTo>
                    <a:pt x="766149" y="1084984"/>
                    <a:pt x="745854" y="1116674"/>
                    <a:pt x="752619" y="1000594"/>
                  </a:cubicBezTo>
                  <a:cubicBezTo>
                    <a:pt x="759384" y="884514"/>
                    <a:pt x="746210" y="621019"/>
                    <a:pt x="756892" y="472892"/>
                  </a:cubicBezTo>
                  <a:cubicBezTo>
                    <a:pt x="767574" y="324765"/>
                    <a:pt x="828819" y="187675"/>
                    <a:pt x="816712" y="111831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434019C6-E6E3-4C03-BA7A-A68992AF9550}"/>
                </a:ext>
              </a:extLst>
            </p:cNvPr>
            <p:cNvSpPr/>
            <p:nvPr/>
          </p:nvSpPr>
          <p:spPr>
            <a:xfrm rot="15094660">
              <a:off x="6544377" y="3085030"/>
              <a:ext cx="143560" cy="356577"/>
            </a:xfrm>
            <a:custGeom>
              <a:avLst/>
              <a:gdLst>
                <a:gd name="connsiteX0" fmla="*/ 6457 w 165048"/>
                <a:gd name="connsiteY0" fmla="*/ 44808 h 353407"/>
                <a:gd name="connsiteX1" fmla="*/ 61409 w 165048"/>
                <a:gd name="connsiteY1" fmla="*/ 847 h 353407"/>
                <a:gd name="connsiteX2" fmla="*/ 129550 w 165048"/>
                <a:gd name="connsiteY2" fmla="*/ 31620 h 353407"/>
                <a:gd name="connsiteX3" fmla="*/ 155927 w 165048"/>
                <a:gd name="connsiteY3" fmla="*/ 200872 h 353407"/>
                <a:gd name="connsiteX4" fmla="*/ 160323 w 165048"/>
                <a:gd name="connsiteY4" fmla="*/ 306379 h 353407"/>
                <a:gd name="connsiteX5" fmla="*/ 92182 w 165048"/>
                <a:gd name="connsiteY5" fmla="*/ 352539 h 353407"/>
                <a:gd name="connsiteX6" fmla="*/ 15250 w 165048"/>
                <a:gd name="connsiteY6" fmla="*/ 323964 h 353407"/>
                <a:gd name="connsiteX7" fmla="*/ 2061 w 165048"/>
                <a:gd name="connsiteY7" fmla="*/ 183287 h 353407"/>
                <a:gd name="connsiteX8" fmla="*/ 6457 w 165048"/>
                <a:gd name="connsiteY8" fmla="*/ 44808 h 353407"/>
                <a:gd name="connsiteX0" fmla="*/ 6885 w 165476"/>
                <a:gd name="connsiteY0" fmla="*/ 44808 h 352670"/>
                <a:gd name="connsiteX1" fmla="*/ 61837 w 165476"/>
                <a:gd name="connsiteY1" fmla="*/ 847 h 352670"/>
                <a:gd name="connsiteX2" fmla="*/ 129978 w 165476"/>
                <a:gd name="connsiteY2" fmla="*/ 31620 h 352670"/>
                <a:gd name="connsiteX3" fmla="*/ 156355 w 165476"/>
                <a:gd name="connsiteY3" fmla="*/ 200872 h 352670"/>
                <a:gd name="connsiteX4" fmla="*/ 160751 w 165476"/>
                <a:gd name="connsiteY4" fmla="*/ 306379 h 352670"/>
                <a:gd name="connsiteX5" fmla="*/ 92610 w 165476"/>
                <a:gd name="connsiteY5" fmla="*/ 352539 h 352670"/>
                <a:gd name="connsiteX6" fmla="*/ 22273 w 165476"/>
                <a:gd name="connsiteY6" fmla="*/ 315172 h 352670"/>
                <a:gd name="connsiteX7" fmla="*/ 2489 w 165476"/>
                <a:gd name="connsiteY7" fmla="*/ 183287 h 352670"/>
                <a:gd name="connsiteX8" fmla="*/ 6885 w 165476"/>
                <a:gd name="connsiteY8" fmla="*/ 44808 h 352670"/>
                <a:gd name="connsiteX0" fmla="*/ 6885 w 159537"/>
                <a:gd name="connsiteY0" fmla="*/ 44808 h 352733"/>
                <a:gd name="connsiteX1" fmla="*/ 61837 w 159537"/>
                <a:gd name="connsiteY1" fmla="*/ 847 h 352733"/>
                <a:gd name="connsiteX2" fmla="*/ 129978 w 159537"/>
                <a:gd name="connsiteY2" fmla="*/ 31620 h 352733"/>
                <a:gd name="connsiteX3" fmla="*/ 156355 w 159537"/>
                <a:gd name="connsiteY3" fmla="*/ 200872 h 352733"/>
                <a:gd name="connsiteX4" fmla="*/ 151959 w 159537"/>
                <a:gd name="connsiteY4" fmla="*/ 304181 h 352733"/>
                <a:gd name="connsiteX5" fmla="*/ 92610 w 159537"/>
                <a:gd name="connsiteY5" fmla="*/ 352539 h 352733"/>
                <a:gd name="connsiteX6" fmla="*/ 22273 w 159537"/>
                <a:gd name="connsiteY6" fmla="*/ 315172 h 352733"/>
                <a:gd name="connsiteX7" fmla="*/ 2489 w 159537"/>
                <a:gd name="connsiteY7" fmla="*/ 183287 h 352733"/>
                <a:gd name="connsiteX8" fmla="*/ 6885 w 159537"/>
                <a:gd name="connsiteY8" fmla="*/ 44808 h 352733"/>
                <a:gd name="connsiteX0" fmla="*/ 6885 w 156440"/>
                <a:gd name="connsiteY0" fmla="*/ 44449 h 352374"/>
                <a:gd name="connsiteX1" fmla="*/ 61837 w 156440"/>
                <a:gd name="connsiteY1" fmla="*/ 488 h 352374"/>
                <a:gd name="connsiteX2" fmla="*/ 129978 w 156440"/>
                <a:gd name="connsiteY2" fmla="*/ 31261 h 352374"/>
                <a:gd name="connsiteX3" fmla="*/ 149760 w 156440"/>
                <a:gd name="connsiteY3" fmla="*/ 171938 h 352374"/>
                <a:gd name="connsiteX4" fmla="*/ 151959 w 156440"/>
                <a:gd name="connsiteY4" fmla="*/ 303822 h 352374"/>
                <a:gd name="connsiteX5" fmla="*/ 92610 w 156440"/>
                <a:gd name="connsiteY5" fmla="*/ 352180 h 352374"/>
                <a:gd name="connsiteX6" fmla="*/ 22273 w 156440"/>
                <a:gd name="connsiteY6" fmla="*/ 314813 h 352374"/>
                <a:gd name="connsiteX7" fmla="*/ 2489 w 156440"/>
                <a:gd name="connsiteY7" fmla="*/ 182928 h 352374"/>
                <a:gd name="connsiteX8" fmla="*/ 6885 w 156440"/>
                <a:gd name="connsiteY8" fmla="*/ 44449 h 352374"/>
                <a:gd name="connsiteX0" fmla="*/ 6885 w 153367"/>
                <a:gd name="connsiteY0" fmla="*/ 44449 h 352607"/>
                <a:gd name="connsiteX1" fmla="*/ 61837 w 153367"/>
                <a:gd name="connsiteY1" fmla="*/ 488 h 352607"/>
                <a:gd name="connsiteX2" fmla="*/ 129978 w 153367"/>
                <a:gd name="connsiteY2" fmla="*/ 31261 h 352607"/>
                <a:gd name="connsiteX3" fmla="*/ 149760 w 153367"/>
                <a:gd name="connsiteY3" fmla="*/ 171938 h 352607"/>
                <a:gd name="connsiteX4" fmla="*/ 147562 w 153367"/>
                <a:gd name="connsiteY4" fmla="*/ 297228 h 352607"/>
                <a:gd name="connsiteX5" fmla="*/ 92610 w 153367"/>
                <a:gd name="connsiteY5" fmla="*/ 352180 h 352607"/>
                <a:gd name="connsiteX6" fmla="*/ 22273 w 153367"/>
                <a:gd name="connsiteY6" fmla="*/ 314813 h 352607"/>
                <a:gd name="connsiteX7" fmla="*/ 2489 w 153367"/>
                <a:gd name="connsiteY7" fmla="*/ 182928 h 352607"/>
                <a:gd name="connsiteX8" fmla="*/ 6885 w 153367"/>
                <a:gd name="connsiteY8" fmla="*/ 44449 h 352607"/>
                <a:gd name="connsiteX0" fmla="*/ 7178 w 153660"/>
                <a:gd name="connsiteY0" fmla="*/ 44449 h 352310"/>
                <a:gd name="connsiteX1" fmla="*/ 62130 w 153660"/>
                <a:gd name="connsiteY1" fmla="*/ 488 h 352310"/>
                <a:gd name="connsiteX2" fmla="*/ 130271 w 153660"/>
                <a:gd name="connsiteY2" fmla="*/ 31261 h 352310"/>
                <a:gd name="connsiteX3" fmla="*/ 150053 w 153660"/>
                <a:gd name="connsiteY3" fmla="*/ 171938 h 352310"/>
                <a:gd name="connsiteX4" fmla="*/ 147855 w 153660"/>
                <a:gd name="connsiteY4" fmla="*/ 297228 h 352310"/>
                <a:gd name="connsiteX5" fmla="*/ 92903 w 153660"/>
                <a:gd name="connsiteY5" fmla="*/ 352180 h 352310"/>
                <a:gd name="connsiteX6" fmla="*/ 26962 w 153660"/>
                <a:gd name="connsiteY6" fmla="*/ 308219 h 352310"/>
                <a:gd name="connsiteX7" fmla="*/ 2782 w 153660"/>
                <a:gd name="connsiteY7" fmla="*/ 182928 h 352310"/>
                <a:gd name="connsiteX8" fmla="*/ 7178 w 153660"/>
                <a:gd name="connsiteY8" fmla="*/ 44449 h 352310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82928 h 341473"/>
                <a:gd name="connsiteX8" fmla="*/ 7178 w 153958"/>
                <a:gd name="connsiteY8" fmla="*/ 44449 h 341473"/>
                <a:gd name="connsiteX0" fmla="*/ 5932 w 152712"/>
                <a:gd name="connsiteY0" fmla="*/ 44449 h 341473"/>
                <a:gd name="connsiteX1" fmla="*/ 60884 w 152712"/>
                <a:gd name="connsiteY1" fmla="*/ 488 h 341473"/>
                <a:gd name="connsiteX2" fmla="*/ 129025 w 152712"/>
                <a:gd name="connsiteY2" fmla="*/ 31261 h 341473"/>
                <a:gd name="connsiteX3" fmla="*/ 148807 w 152712"/>
                <a:gd name="connsiteY3" fmla="*/ 171938 h 341473"/>
                <a:gd name="connsiteX4" fmla="*/ 146609 w 152712"/>
                <a:gd name="connsiteY4" fmla="*/ 297228 h 341473"/>
                <a:gd name="connsiteX5" fmla="*/ 87260 w 152712"/>
                <a:gd name="connsiteY5" fmla="*/ 341190 h 341473"/>
                <a:gd name="connsiteX6" fmla="*/ 25716 w 152712"/>
                <a:gd name="connsiteY6" fmla="*/ 308219 h 341473"/>
                <a:gd name="connsiteX7" fmla="*/ 3734 w 152712"/>
                <a:gd name="connsiteY7" fmla="*/ 169740 h 341473"/>
                <a:gd name="connsiteX8" fmla="*/ 5932 w 152712"/>
                <a:gd name="connsiteY8" fmla="*/ 44449 h 341473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69740 h 341473"/>
                <a:gd name="connsiteX8" fmla="*/ 7178 w 153958"/>
                <a:gd name="connsiteY8" fmla="*/ 44449 h 341473"/>
                <a:gd name="connsiteX0" fmla="*/ 6886 w 153666"/>
                <a:gd name="connsiteY0" fmla="*/ 44449 h 341196"/>
                <a:gd name="connsiteX1" fmla="*/ 61838 w 153666"/>
                <a:gd name="connsiteY1" fmla="*/ 488 h 341196"/>
                <a:gd name="connsiteX2" fmla="*/ 129979 w 153666"/>
                <a:gd name="connsiteY2" fmla="*/ 31261 h 341196"/>
                <a:gd name="connsiteX3" fmla="*/ 149761 w 153666"/>
                <a:gd name="connsiteY3" fmla="*/ 171938 h 341196"/>
                <a:gd name="connsiteX4" fmla="*/ 147563 w 153666"/>
                <a:gd name="connsiteY4" fmla="*/ 297228 h 341196"/>
                <a:gd name="connsiteX5" fmla="*/ 88214 w 153666"/>
                <a:gd name="connsiteY5" fmla="*/ 341190 h 341196"/>
                <a:gd name="connsiteX6" fmla="*/ 22274 w 153666"/>
                <a:gd name="connsiteY6" fmla="*/ 295031 h 341196"/>
                <a:gd name="connsiteX7" fmla="*/ 2490 w 153666"/>
                <a:gd name="connsiteY7" fmla="*/ 169740 h 341196"/>
                <a:gd name="connsiteX8" fmla="*/ 6886 w 153666"/>
                <a:gd name="connsiteY8" fmla="*/ 44449 h 341196"/>
                <a:gd name="connsiteX0" fmla="*/ 6886 w 152380"/>
                <a:gd name="connsiteY0" fmla="*/ 44449 h 341216"/>
                <a:gd name="connsiteX1" fmla="*/ 61838 w 152380"/>
                <a:gd name="connsiteY1" fmla="*/ 488 h 341216"/>
                <a:gd name="connsiteX2" fmla="*/ 129979 w 152380"/>
                <a:gd name="connsiteY2" fmla="*/ 31261 h 341216"/>
                <a:gd name="connsiteX3" fmla="*/ 149761 w 152380"/>
                <a:gd name="connsiteY3" fmla="*/ 171938 h 341216"/>
                <a:gd name="connsiteX4" fmla="*/ 145365 w 152380"/>
                <a:gd name="connsiteY4" fmla="*/ 299426 h 341216"/>
                <a:gd name="connsiteX5" fmla="*/ 88214 w 152380"/>
                <a:gd name="connsiteY5" fmla="*/ 341190 h 341216"/>
                <a:gd name="connsiteX6" fmla="*/ 22274 w 152380"/>
                <a:gd name="connsiteY6" fmla="*/ 295031 h 341216"/>
                <a:gd name="connsiteX7" fmla="*/ 2490 w 152380"/>
                <a:gd name="connsiteY7" fmla="*/ 169740 h 341216"/>
                <a:gd name="connsiteX8" fmla="*/ 6886 w 152380"/>
                <a:gd name="connsiteY8" fmla="*/ 44449 h 341216"/>
                <a:gd name="connsiteX0" fmla="*/ 6886 w 152646"/>
                <a:gd name="connsiteY0" fmla="*/ 44449 h 339021"/>
                <a:gd name="connsiteX1" fmla="*/ 61838 w 152646"/>
                <a:gd name="connsiteY1" fmla="*/ 488 h 339021"/>
                <a:gd name="connsiteX2" fmla="*/ 129979 w 152646"/>
                <a:gd name="connsiteY2" fmla="*/ 31261 h 339021"/>
                <a:gd name="connsiteX3" fmla="*/ 149761 w 152646"/>
                <a:gd name="connsiteY3" fmla="*/ 171938 h 339021"/>
                <a:gd name="connsiteX4" fmla="*/ 145365 w 152646"/>
                <a:gd name="connsiteY4" fmla="*/ 299426 h 339021"/>
                <a:gd name="connsiteX5" fmla="*/ 83818 w 152646"/>
                <a:gd name="connsiteY5" fmla="*/ 338991 h 339021"/>
                <a:gd name="connsiteX6" fmla="*/ 22274 w 152646"/>
                <a:gd name="connsiteY6" fmla="*/ 295031 h 339021"/>
                <a:gd name="connsiteX7" fmla="*/ 2490 w 152646"/>
                <a:gd name="connsiteY7" fmla="*/ 169740 h 339021"/>
                <a:gd name="connsiteX8" fmla="*/ 6886 w 152646"/>
                <a:gd name="connsiteY8" fmla="*/ 44449 h 339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2646" h="339021">
                  <a:moveTo>
                    <a:pt x="6886" y="44449"/>
                  </a:moveTo>
                  <a:cubicBezTo>
                    <a:pt x="16777" y="16240"/>
                    <a:pt x="41323" y="2686"/>
                    <a:pt x="61838" y="488"/>
                  </a:cubicBezTo>
                  <a:cubicBezTo>
                    <a:pt x="82354" y="-1710"/>
                    <a:pt x="115325" y="2686"/>
                    <a:pt x="129979" y="31261"/>
                  </a:cubicBezTo>
                  <a:cubicBezTo>
                    <a:pt x="144633" y="59836"/>
                    <a:pt x="147197" y="127244"/>
                    <a:pt x="149761" y="171938"/>
                  </a:cubicBezTo>
                  <a:cubicBezTo>
                    <a:pt x="152325" y="216632"/>
                    <a:pt x="156355" y="271584"/>
                    <a:pt x="145365" y="299426"/>
                  </a:cubicBezTo>
                  <a:cubicBezTo>
                    <a:pt x="134375" y="327268"/>
                    <a:pt x="104333" y="339723"/>
                    <a:pt x="83818" y="338991"/>
                  </a:cubicBezTo>
                  <a:cubicBezTo>
                    <a:pt x="63303" y="338259"/>
                    <a:pt x="37294" y="323240"/>
                    <a:pt x="22274" y="295031"/>
                  </a:cubicBezTo>
                  <a:cubicBezTo>
                    <a:pt x="7254" y="266822"/>
                    <a:pt x="5055" y="211504"/>
                    <a:pt x="2490" y="169740"/>
                  </a:cubicBezTo>
                  <a:cubicBezTo>
                    <a:pt x="-75" y="127976"/>
                    <a:pt x="-3005" y="72658"/>
                    <a:pt x="6886" y="44449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E3CFD9D5-E61A-43AF-BA28-BA82E6F22BD4}"/>
                </a:ext>
              </a:extLst>
            </p:cNvPr>
            <p:cNvSpPr/>
            <p:nvPr/>
          </p:nvSpPr>
          <p:spPr>
            <a:xfrm rot="14685398" flipH="1">
              <a:off x="6876857" y="2763474"/>
              <a:ext cx="197568" cy="623311"/>
            </a:xfrm>
            <a:custGeom>
              <a:avLst/>
              <a:gdLst>
                <a:gd name="connsiteX0" fmla="*/ 63868 w 187016"/>
                <a:gd name="connsiteY0" fmla="*/ 62019 h 502838"/>
                <a:gd name="connsiteX1" fmla="*/ 86420 w 187016"/>
                <a:gd name="connsiteY1" fmla="*/ 512 h 502838"/>
                <a:gd name="connsiteX2" fmla="*/ 168429 w 187016"/>
                <a:gd name="connsiteY2" fmla="*/ 47667 h 502838"/>
                <a:gd name="connsiteX3" fmla="*/ 156128 w 187016"/>
                <a:gd name="connsiteY3" fmla="*/ 271142 h 502838"/>
                <a:gd name="connsiteX4" fmla="*/ 186881 w 187016"/>
                <a:gd name="connsiteY4" fmla="*/ 412607 h 502838"/>
                <a:gd name="connsiteX5" fmla="*/ 141776 w 187016"/>
                <a:gd name="connsiteY5" fmla="*/ 363402 h 502838"/>
                <a:gd name="connsiteX6" fmla="*/ 162278 w 187016"/>
                <a:gd name="connsiteY6" fmla="*/ 490516 h 502838"/>
                <a:gd name="connsiteX7" fmla="*/ 117173 w 187016"/>
                <a:gd name="connsiteY7" fmla="*/ 394155 h 502838"/>
                <a:gd name="connsiteX8" fmla="*/ 113073 w 187016"/>
                <a:gd name="connsiteY8" fmla="*/ 502817 h 502838"/>
                <a:gd name="connsiteX9" fmla="*/ 86420 w 187016"/>
                <a:gd name="connsiteY9" fmla="*/ 404406 h 502838"/>
                <a:gd name="connsiteX10" fmla="*/ 59767 w 187016"/>
                <a:gd name="connsiteY10" fmla="*/ 500767 h 502838"/>
                <a:gd name="connsiteX11" fmla="*/ 53616 w 187016"/>
                <a:gd name="connsiteY11" fmla="*/ 402356 h 502838"/>
                <a:gd name="connsiteX12" fmla="*/ 311 w 187016"/>
                <a:gd name="connsiteY12" fmla="*/ 433109 h 502838"/>
                <a:gd name="connsiteX13" fmla="*/ 33114 w 187016"/>
                <a:gd name="connsiteY13" fmla="*/ 355201 h 502838"/>
                <a:gd name="connsiteX14" fmla="*/ 63868 w 187016"/>
                <a:gd name="connsiteY14" fmla="*/ 303945 h 502838"/>
                <a:gd name="connsiteX15" fmla="*/ 63868 w 187016"/>
                <a:gd name="connsiteY15" fmla="*/ 62019 h 502838"/>
                <a:gd name="connsiteX0" fmla="*/ 63868 w 187016"/>
                <a:gd name="connsiteY0" fmla="*/ 63996 h 504815"/>
                <a:gd name="connsiteX1" fmla="*/ 113073 w 187016"/>
                <a:gd name="connsiteY1" fmla="*/ 439 h 504815"/>
                <a:gd name="connsiteX2" fmla="*/ 168429 w 187016"/>
                <a:gd name="connsiteY2" fmla="*/ 49644 h 504815"/>
                <a:gd name="connsiteX3" fmla="*/ 156128 w 187016"/>
                <a:gd name="connsiteY3" fmla="*/ 273119 h 504815"/>
                <a:gd name="connsiteX4" fmla="*/ 186881 w 187016"/>
                <a:gd name="connsiteY4" fmla="*/ 414584 h 504815"/>
                <a:gd name="connsiteX5" fmla="*/ 141776 w 187016"/>
                <a:gd name="connsiteY5" fmla="*/ 365379 h 504815"/>
                <a:gd name="connsiteX6" fmla="*/ 162278 w 187016"/>
                <a:gd name="connsiteY6" fmla="*/ 492493 h 504815"/>
                <a:gd name="connsiteX7" fmla="*/ 117173 w 187016"/>
                <a:gd name="connsiteY7" fmla="*/ 396132 h 504815"/>
                <a:gd name="connsiteX8" fmla="*/ 113073 w 187016"/>
                <a:gd name="connsiteY8" fmla="*/ 504794 h 504815"/>
                <a:gd name="connsiteX9" fmla="*/ 86420 w 187016"/>
                <a:gd name="connsiteY9" fmla="*/ 406383 h 504815"/>
                <a:gd name="connsiteX10" fmla="*/ 59767 w 187016"/>
                <a:gd name="connsiteY10" fmla="*/ 502744 h 504815"/>
                <a:gd name="connsiteX11" fmla="*/ 53616 w 187016"/>
                <a:gd name="connsiteY11" fmla="*/ 404333 h 504815"/>
                <a:gd name="connsiteX12" fmla="*/ 311 w 187016"/>
                <a:gd name="connsiteY12" fmla="*/ 435086 h 504815"/>
                <a:gd name="connsiteX13" fmla="*/ 33114 w 187016"/>
                <a:gd name="connsiteY13" fmla="*/ 357178 h 504815"/>
                <a:gd name="connsiteX14" fmla="*/ 63868 w 187016"/>
                <a:gd name="connsiteY14" fmla="*/ 305922 h 504815"/>
                <a:gd name="connsiteX15" fmla="*/ 63868 w 187016"/>
                <a:gd name="connsiteY15" fmla="*/ 63996 h 504815"/>
                <a:gd name="connsiteX0" fmla="*/ 57718 w 187016"/>
                <a:gd name="connsiteY0" fmla="*/ 53366 h 504437"/>
                <a:gd name="connsiteX1" fmla="*/ 113073 w 187016"/>
                <a:gd name="connsiteY1" fmla="*/ 61 h 504437"/>
                <a:gd name="connsiteX2" fmla="*/ 168429 w 187016"/>
                <a:gd name="connsiteY2" fmla="*/ 49266 h 504437"/>
                <a:gd name="connsiteX3" fmla="*/ 156128 w 187016"/>
                <a:gd name="connsiteY3" fmla="*/ 272741 h 504437"/>
                <a:gd name="connsiteX4" fmla="*/ 186881 w 187016"/>
                <a:gd name="connsiteY4" fmla="*/ 414206 h 504437"/>
                <a:gd name="connsiteX5" fmla="*/ 141776 w 187016"/>
                <a:gd name="connsiteY5" fmla="*/ 365001 h 504437"/>
                <a:gd name="connsiteX6" fmla="*/ 162278 w 187016"/>
                <a:gd name="connsiteY6" fmla="*/ 492115 h 504437"/>
                <a:gd name="connsiteX7" fmla="*/ 117173 w 187016"/>
                <a:gd name="connsiteY7" fmla="*/ 395754 h 504437"/>
                <a:gd name="connsiteX8" fmla="*/ 113073 w 187016"/>
                <a:gd name="connsiteY8" fmla="*/ 504416 h 504437"/>
                <a:gd name="connsiteX9" fmla="*/ 86420 w 187016"/>
                <a:gd name="connsiteY9" fmla="*/ 406005 h 504437"/>
                <a:gd name="connsiteX10" fmla="*/ 59767 w 187016"/>
                <a:gd name="connsiteY10" fmla="*/ 502366 h 504437"/>
                <a:gd name="connsiteX11" fmla="*/ 53616 w 187016"/>
                <a:gd name="connsiteY11" fmla="*/ 403955 h 504437"/>
                <a:gd name="connsiteX12" fmla="*/ 311 w 187016"/>
                <a:gd name="connsiteY12" fmla="*/ 434708 h 504437"/>
                <a:gd name="connsiteX13" fmla="*/ 33114 w 187016"/>
                <a:gd name="connsiteY13" fmla="*/ 356800 h 504437"/>
                <a:gd name="connsiteX14" fmla="*/ 63868 w 187016"/>
                <a:gd name="connsiteY14" fmla="*/ 305544 h 504437"/>
                <a:gd name="connsiteX15" fmla="*/ 57718 w 187016"/>
                <a:gd name="connsiteY15" fmla="*/ 53366 h 5044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9767 w 189311"/>
                <a:gd name="connsiteY10" fmla="*/ 5028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57718 w 189311"/>
                <a:gd name="connsiteY0" fmla="*/ 53866 h 504917"/>
                <a:gd name="connsiteX1" fmla="*/ 113073 w 189311"/>
                <a:gd name="connsiteY1" fmla="*/ 561 h 504917"/>
                <a:gd name="connsiteX2" fmla="*/ 170479 w 189311"/>
                <a:gd name="connsiteY2" fmla="*/ 43615 h 504917"/>
                <a:gd name="connsiteX3" fmla="*/ 156128 w 189311"/>
                <a:gd name="connsiteY3" fmla="*/ 273241 h 504917"/>
                <a:gd name="connsiteX4" fmla="*/ 186881 w 189311"/>
                <a:gd name="connsiteY4" fmla="*/ 414706 h 504917"/>
                <a:gd name="connsiteX5" fmla="*/ 141776 w 189311"/>
                <a:gd name="connsiteY5" fmla="*/ 365501 h 504917"/>
                <a:gd name="connsiteX6" fmla="*/ 162278 w 189311"/>
                <a:gd name="connsiteY6" fmla="*/ 492615 h 504917"/>
                <a:gd name="connsiteX7" fmla="*/ 117173 w 189311"/>
                <a:gd name="connsiteY7" fmla="*/ 396254 h 504917"/>
                <a:gd name="connsiteX8" fmla="*/ 113073 w 189311"/>
                <a:gd name="connsiteY8" fmla="*/ 504916 h 504917"/>
                <a:gd name="connsiteX9" fmla="*/ 86420 w 189311"/>
                <a:gd name="connsiteY9" fmla="*/ 406505 h 504917"/>
                <a:gd name="connsiteX10" fmla="*/ 70019 w 189311"/>
                <a:gd name="connsiteY10" fmla="*/ 504917 h 504917"/>
                <a:gd name="connsiteX11" fmla="*/ 53616 w 189311"/>
                <a:gd name="connsiteY11" fmla="*/ 404455 h 504917"/>
                <a:gd name="connsiteX12" fmla="*/ 311 w 189311"/>
                <a:gd name="connsiteY12" fmla="*/ 435208 h 504917"/>
                <a:gd name="connsiteX13" fmla="*/ 33114 w 189311"/>
                <a:gd name="connsiteY13" fmla="*/ 357300 h 504917"/>
                <a:gd name="connsiteX14" fmla="*/ 63868 w 189311"/>
                <a:gd name="connsiteY14" fmla="*/ 306044 h 504917"/>
                <a:gd name="connsiteX15" fmla="*/ 57718 w 189311"/>
                <a:gd name="connsiteY15" fmla="*/ 53866 h 504917"/>
                <a:gd name="connsiteX0" fmla="*/ 57718 w 189311"/>
                <a:gd name="connsiteY0" fmla="*/ 53866 h 504958"/>
                <a:gd name="connsiteX1" fmla="*/ 113073 w 189311"/>
                <a:gd name="connsiteY1" fmla="*/ 561 h 504958"/>
                <a:gd name="connsiteX2" fmla="*/ 170479 w 189311"/>
                <a:gd name="connsiteY2" fmla="*/ 43615 h 504958"/>
                <a:gd name="connsiteX3" fmla="*/ 156128 w 189311"/>
                <a:gd name="connsiteY3" fmla="*/ 273241 h 504958"/>
                <a:gd name="connsiteX4" fmla="*/ 186881 w 189311"/>
                <a:gd name="connsiteY4" fmla="*/ 414706 h 504958"/>
                <a:gd name="connsiteX5" fmla="*/ 141776 w 189311"/>
                <a:gd name="connsiteY5" fmla="*/ 365501 h 504958"/>
                <a:gd name="connsiteX6" fmla="*/ 162278 w 189311"/>
                <a:gd name="connsiteY6" fmla="*/ 492615 h 504958"/>
                <a:gd name="connsiteX7" fmla="*/ 117173 w 189311"/>
                <a:gd name="connsiteY7" fmla="*/ 396254 h 504958"/>
                <a:gd name="connsiteX8" fmla="*/ 113073 w 189311"/>
                <a:gd name="connsiteY8" fmla="*/ 504916 h 504958"/>
                <a:gd name="connsiteX9" fmla="*/ 86420 w 189311"/>
                <a:gd name="connsiteY9" fmla="*/ 406505 h 504958"/>
                <a:gd name="connsiteX10" fmla="*/ 70019 w 189311"/>
                <a:gd name="connsiteY10" fmla="*/ 504917 h 504958"/>
                <a:gd name="connsiteX11" fmla="*/ 53616 w 189311"/>
                <a:gd name="connsiteY11" fmla="*/ 404455 h 504958"/>
                <a:gd name="connsiteX12" fmla="*/ 311 w 189311"/>
                <a:gd name="connsiteY12" fmla="*/ 435208 h 504958"/>
                <a:gd name="connsiteX13" fmla="*/ 33114 w 189311"/>
                <a:gd name="connsiteY13" fmla="*/ 357300 h 504958"/>
                <a:gd name="connsiteX14" fmla="*/ 63868 w 189311"/>
                <a:gd name="connsiteY14" fmla="*/ 306044 h 504958"/>
                <a:gd name="connsiteX15" fmla="*/ 57718 w 189311"/>
                <a:gd name="connsiteY15" fmla="*/ 53866 h 504958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5667 w 189311"/>
                <a:gd name="connsiteY10" fmla="*/ 4987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62647 w 194240"/>
                <a:gd name="connsiteY0" fmla="*/ 53866 h 504916"/>
                <a:gd name="connsiteX1" fmla="*/ 118002 w 194240"/>
                <a:gd name="connsiteY1" fmla="*/ 561 h 504916"/>
                <a:gd name="connsiteX2" fmla="*/ 175408 w 194240"/>
                <a:gd name="connsiteY2" fmla="*/ 43615 h 504916"/>
                <a:gd name="connsiteX3" fmla="*/ 161057 w 194240"/>
                <a:gd name="connsiteY3" fmla="*/ 273241 h 504916"/>
                <a:gd name="connsiteX4" fmla="*/ 191810 w 194240"/>
                <a:gd name="connsiteY4" fmla="*/ 414706 h 504916"/>
                <a:gd name="connsiteX5" fmla="*/ 146705 w 194240"/>
                <a:gd name="connsiteY5" fmla="*/ 365501 h 504916"/>
                <a:gd name="connsiteX6" fmla="*/ 167207 w 194240"/>
                <a:gd name="connsiteY6" fmla="*/ 492615 h 504916"/>
                <a:gd name="connsiteX7" fmla="*/ 122102 w 194240"/>
                <a:gd name="connsiteY7" fmla="*/ 396254 h 504916"/>
                <a:gd name="connsiteX8" fmla="*/ 118002 w 194240"/>
                <a:gd name="connsiteY8" fmla="*/ 504916 h 504916"/>
                <a:gd name="connsiteX9" fmla="*/ 91349 w 194240"/>
                <a:gd name="connsiteY9" fmla="*/ 406505 h 504916"/>
                <a:gd name="connsiteX10" fmla="*/ 60596 w 194240"/>
                <a:gd name="connsiteY10" fmla="*/ 498766 h 504916"/>
                <a:gd name="connsiteX11" fmla="*/ 58545 w 194240"/>
                <a:gd name="connsiteY11" fmla="*/ 404455 h 504916"/>
                <a:gd name="connsiteX12" fmla="*/ 5240 w 194240"/>
                <a:gd name="connsiteY12" fmla="*/ 435208 h 504916"/>
                <a:gd name="connsiteX13" fmla="*/ 38043 w 194240"/>
                <a:gd name="connsiteY13" fmla="*/ 357300 h 504916"/>
                <a:gd name="connsiteX14" fmla="*/ 68797 w 194240"/>
                <a:gd name="connsiteY14" fmla="*/ 306044 h 504916"/>
                <a:gd name="connsiteX15" fmla="*/ 62647 w 194240"/>
                <a:gd name="connsiteY15" fmla="*/ 53866 h 504916"/>
                <a:gd name="connsiteX0" fmla="*/ 55316 w 186909"/>
                <a:gd name="connsiteY0" fmla="*/ 53866 h 504916"/>
                <a:gd name="connsiteX1" fmla="*/ 110671 w 186909"/>
                <a:gd name="connsiteY1" fmla="*/ 561 h 504916"/>
                <a:gd name="connsiteX2" fmla="*/ 168077 w 186909"/>
                <a:gd name="connsiteY2" fmla="*/ 43615 h 504916"/>
                <a:gd name="connsiteX3" fmla="*/ 153726 w 186909"/>
                <a:gd name="connsiteY3" fmla="*/ 273241 h 504916"/>
                <a:gd name="connsiteX4" fmla="*/ 184479 w 186909"/>
                <a:gd name="connsiteY4" fmla="*/ 414706 h 504916"/>
                <a:gd name="connsiteX5" fmla="*/ 139374 w 186909"/>
                <a:gd name="connsiteY5" fmla="*/ 365501 h 504916"/>
                <a:gd name="connsiteX6" fmla="*/ 159876 w 186909"/>
                <a:gd name="connsiteY6" fmla="*/ 492615 h 504916"/>
                <a:gd name="connsiteX7" fmla="*/ 114771 w 186909"/>
                <a:gd name="connsiteY7" fmla="*/ 396254 h 504916"/>
                <a:gd name="connsiteX8" fmla="*/ 110671 w 186909"/>
                <a:gd name="connsiteY8" fmla="*/ 504916 h 504916"/>
                <a:gd name="connsiteX9" fmla="*/ 84018 w 186909"/>
                <a:gd name="connsiteY9" fmla="*/ 406505 h 504916"/>
                <a:gd name="connsiteX10" fmla="*/ 53265 w 186909"/>
                <a:gd name="connsiteY10" fmla="*/ 498766 h 504916"/>
                <a:gd name="connsiteX11" fmla="*/ 51214 w 186909"/>
                <a:gd name="connsiteY11" fmla="*/ 404455 h 504916"/>
                <a:gd name="connsiteX12" fmla="*/ 6110 w 186909"/>
                <a:gd name="connsiteY12" fmla="*/ 420856 h 504916"/>
                <a:gd name="connsiteX13" fmla="*/ 30712 w 186909"/>
                <a:gd name="connsiteY13" fmla="*/ 357300 h 504916"/>
                <a:gd name="connsiteX14" fmla="*/ 61466 w 186909"/>
                <a:gd name="connsiteY14" fmla="*/ 306044 h 504916"/>
                <a:gd name="connsiteX15" fmla="*/ 55316 w 186909"/>
                <a:gd name="connsiteY15" fmla="*/ 53866 h 504916"/>
                <a:gd name="connsiteX0" fmla="*/ 49504 w 181097"/>
                <a:gd name="connsiteY0" fmla="*/ 53866 h 504916"/>
                <a:gd name="connsiteX1" fmla="*/ 104859 w 181097"/>
                <a:gd name="connsiteY1" fmla="*/ 561 h 504916"/>
                <a:gd name="connsiteX2" fmla="*/ 162265 w 181097"/>
                <a:gd name="connsiteY2" fmla="*/ 43615 h 504916"/>
                <a:gd name="connsiteX3" fmla="*/ 147914 w 181097"/>
                <a:gd name="connsiteY3" fmla="*/ 273241 h 504916"/>
                <a:gd name="connsiteX4" fmla="*/ 178667 w 181097"/>
                <a:gd name="connsiteY4" fmla="*/ 414706 h 504916"/>
                <a:gd name="connsiteX5" fmla="*/ 133562 w 181097"/>
                <a:gd name="connsiteY5" fmla="*/ 365501 h 504916"/>
                <a:gd name="connsiteX6" fmla="*/ 154064 w 181097"/>
                <a:gd name="connsiteY6" fmla="*/ 492615 h 504916"/>
                <a:gd name="connsiteX7" fmla="*/ 108959 w 181097"/>
                <a:gd name="connsiteY7" fmla="*/ 396254 h 504916"/>
                <a:gd name="connsiteX8" fmla="*/ 104859 w 181097"/>
                <a:gd name="connsiteY8" fmla="*/ 504916 h 504916"/>
                <a:gd name="connsiteX9" fmla="*/ 78206 w 181097"/>
                <a:gd name="connsiteY9" fmla="*/ 406505 h 504916"/>
                <a:gd name="connsiteX10" fmla="*/ 47453 w 181097"/>
                <a:gd name="connsiteY10" fmla="*/ 498766 h 504916"/>
                <a:gd name="connsiteX11" fmla="*/ 41301 w 181097"/>
                <a:gd name="connsiteY11" fmla="*/ 400354 h 504916"/>
                <a:gd name="connsiteX12" fmla="*/ 298 w 181097"/>
                <a:gd name="connsiteY12" fmla="*/ 420856 h 504916"/>
                <a:gd name="connsiteX13" fmla="*/ 24900 w 181097"/>
                <a:gd name="connsiteY13" fmla="*/ 357300 h 504916"/>
                <a:gd name="connsiteX14" fmla="*/ 55654 w 181097"/>
                <a:gd name="connsiteY14" fmla="*/ 306044 h 504916"/>
                <a:gd name="connsiteX15" fmla="*/ 49504 w 181097"/>
                <a:gd name="connsiteY15" fmla="*/ 53866 h 504916"/>
                <a:gd name="connsiteX0" fmla="*/ 52664 w 184257"/>
                <a:gd name="connsiteY0" fmla="*/ 53866 h 504916"/>
                <a:gd name="connsiteX1" fmla="*/ 108019 w 184257"/>
                <a:gd name="connsiteY1" fmla="*/ 561 h 504916"/>
                <a:gd name="connsiteX2" fmla="*/ 165425 w 184257"/>
                <a:gd name="connsiteY2" fmla="*/ 43615 h 504916"/>
                <a:gd name="connsiteX3" fmla="*/ 151074 w 184257"/>
                <a:gd name="connsiteY3" fmla="*/ 273241 h 504916"/>
                <a:gd name="connsiteX4" fmla="*/ 181827 w 184257"/>
                <a:gd name="connsiteY4" fmla="*/ 414706 h 504916"/>
                <a:gd name="connsiteX5" fmla="*/ 136722 w 184257"/>
                <a:gd name="connsiteY5" fmla="*/ 365501 h 504916"/>
                <a:gd name="connsiteX6" fmla="*/ 157224 w 184257"/>
                <a:gd name="connsiteY6" fmla="*/ 492615 h 504916"/>
                <a:gd name="connsiteX7" fmla="*/ 112119 w 184257"/>
                <a:gd name="connsiteY7" fmla="*/ 396254 h 504916"/>
                <a:gd name="connsiteX8" fmla="*/ 108019 w 184257"/>
                <a:gd name="connsiteY8" fmla="*/ 504916 h 504916"/>
                <a:gd name="connsiteX9" fmla="*/ 81366 w 184257"/>
                <a:gd name="connsiteY9" fmla="*/ 406505 h 504916"/>
                <a:gd name="connsiteX10" fmla="*/ 50613 w 184257"/>
                <a:gd name="connsiteY10" fmla="*/ 498766 h 504916"/>
                <a:gd name="connsiteX11" fmla="*/ 44461 w 184257"/>
                <a:gd name="connsiteY11" fmla="*/ 400354 h 504916"/>
                <a:gd name="connsiteX12" fmla="*/ 3458 w 184257"/>
                <a:gd name="connsiteY12" fmla="*/ 420856 h 504916"/>
                <a:gd name="connsiteX13" fmla="*/ 28060 w 184257"/>
                <a:gd name="connsiteY13" fmla="*/ 357300 h 504916"/>
                <a:gd name="connsiteX14" fmla="*/ 58814 w 184257"/>
                <a:gd name="connsiteY14" fmla="*/ 306044 h 504916"/>
                <a:gd name="connsiteX15" fmla="*/ 52664 w 184257"/>
                <a:gd name="connsiteY15" fmla="*/ 53866 h 504916"/>
                <a:gd name="connsiteX0" fmla="*/ 52664 w 181873"/>
                <a:gd name="connsiteY0" fmla="*/ 53866 h 504916"/>
                <a:gd name="connsiteX1" fmla="*/ 108019 w 181873"/>
                <a:gd name="connsiteY1" fmla="*/ 561 h 504916"/>
                <a:gd name="connsiteX2" fmla="*/ 165425 w 181873"/>
                <a:gd name="connsiteY2" fmla="*/ 43615 h 504916"/>
                <a:gd name="connsiteX3" fmla="*/ 151074 w 181873"/>
                <a:gd name="connsiteY3" fmla="*/ 273241 h 504916"/>
                <a:gd name="connsiteX4" fmla="*/ 181827 w 181873"/>
                <a:gd name="connsiteY4" fmla="*/ 414706 h 504916"/>
                <a:gd name="connsiteX5" fmla="*/ 142873 w 181873"/>
                <a:gd name="connsiteY5" fmla="*/ 377802 h 504916"/>
                <a:gd name="connsiteX6" fmla="*/ 157224 w 181873"/>
                <a:gd name="connsiteY6" fmla="*/ 492615 h 504916"/>
                <a:gd name="connsiteX7" fmla="*/ 112119 w 181873"/>
                <a:gd name="connsiteY7" fmla="*/ 396254 h 504916"/>
                <a:gd name="connsiteX8" fmla="*/ 108019 w 181873"/>
                <a:gd name="connsiteY8" fmla="*/ 504916 h 504916"/>
                <a:gd name="connsiteX9" fmla="*/ 81366 w 181873"/>
                <a:gd name="connsiteY9" fmla="*/ 406505 h 504916"/>
                <a:gd name="connsiteX10" fmla="*/ 50613 w 181873"/>
                <a:gd name="connsiteY10" fmla="*/ 498766 h 504916"/>
                <a:gd name="connsiteX11" fmla="*/ 44461 w 181873"/>
                <a:gd name="connsiteY11" fmla="*/ 400354 h 504916"/>
                <a:gd name="connsiteX12" fmla="*/ 3458 w 181873"/>
                <a:gd name="connsiteY12" fmla="*/ 420856 h 504916"/>
                <a:gd name="connsiteX13" fmla="*/ 28060 w 181873"/>
                <a:gd name="connsiteY13" fmla="*/ 357300 h 504916"/>
                <a:gd name="connsiteX14" fmla="*/ 58814 w 181873"/>
                <a:gd name="connsiteY14" fmla="*/ 306044 h 504916"/>
                <a:gd name="connsiteX15" fmla="*/ 52664 w 181873"/>
                <a:gd name="connsiteY15" fmla="*/ 53866 h 504916"/>
                <a:gd name="connsiteX0" fmla="*/ 52664 w 181839"/>
                <a:gd name="connsiteY0" fmla="*/ 53866 h 504916"/>
                <a:gd name="connsiteX1" fmla="*/ 108019 w 181839"/>
                <a:gd name="connsiteY1" fmla="*/ 561 h 504916"/>
                <a:gd name="connsiteX2" fmla="*/ 165425 w 181839"/>
                <a:gd name="connsiteY2" fmla="*/ 43615 h 504916"/>
                <a:gd name="connsiteX3" fmla="*/ 151074 w 181839"/>
                <a:gd name="connsiteY3" fmla="*/ 273241 h 504916"/>
                <a:gd name="connsiteX4" fmla="*/ 181827 w 181839"/>
                <a:gd name="connsiteY4" fmla="*/ 414706 h 504916"/>
                <a:gd name="connsiteX5" fmla="*/ 146973 w 181839"/>
                <a:gd name="connsiteY5" fmla="*/ 386003 h 504916"/>
                <a:gd name="connsiteX6" fmla="*/ 157224 w 181839"/>
                <a:gd name="connsiteY6" fmla="*/ 492615 h 504916"/>
                <a:gd name="connsiteX7" fmla="*/ 112119 w 181839"/>
                <a:gd name="connsiteY7" fmla="*/ 396254 h 504916"/>
                <a:gd name="connsiteX8" fmla="*/ 108019 w 181839"/>
                <a:gd name="connsiteY8" fmla="*/ 504916 h 504916"/>
                <a:gd name="connsiteX9" fmla="*/ 81366 w 181839"/>
                <a:gd name="connsiteY9" fmla="*/ 406505 h 504916"/>
                <a:gd name="connsiteX10" fmla="*/ 50613 w 181839"/>
                <a:gd name="connsiteY10" fmla="*/ 498766 h 504916"/>
                <a:gd name="connsiteX11" fmla="*/ 44461 w 181839"/>
                <a:gd name="connsiteY11" fmla="*/ 400354 h 504916"/>
                <a:gd name="connsiteX12" fmla="*/ 3458 w 181839"/>
                <a:gd name="connsiteY12" fmla="*/ 420856 h 504916"/>
                <a:gd name="connsiteX13" fmla="*/ 28060 w 181839"/>
                <a:gd name="connsiteY13" fmla="*/ 357300 h 504916"/>
                <a:gd name="connsiteX14" fmla="*/ 58814 w 181839"/>
                <a:gd name="connsiteY14" fmla="*/ 306044 h 504916"/>
                <a:gd name="connsiteX15" fmla="*/ 52664 w 181839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270875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9467 h 510517"/>
                <a:gd name="connsiteX1" fmla="*/ 100203 w 183758"/>
                <a:gd name="connsiteY1" fmla="*/ 301 h 510517"/>
                <a:gd name="connsiteX2" fmla="*/ 165425 w 183758"/>
                <a:gd name="connsiteY2" fmla="*/ 49216 h 510517"/>
                <a:gd name="connsiteX3" fmla="*/ 151074 w 183758"/>
                <a:gd name="connsiteY3" fmla="*/ 278842 h 510517"/>
                <a:gd name="connsiteX4" fmla="*/ 181827 w 183758"/>
                <a:gd name="connsiteY4" fmla="*/ 420307 h 510517"/>
                <a:gd name="connsiteX5" fmla="*/ 146973 w 183758"/>
                <a:gd name="connsiteY5" fmla="*/ 391604 h 510517"/>
                <a:gd name="connsiteX6" fmla="*/ 157224 w 183758"/>
                <a:gd name="connsiteY6" fmla="*/ 498216 h 510517"/>
                <a:gd name="connsiteX7" fmla="*/ 112119 w 183758"/>
                <a:gd name="connsiteY7" fmla="*/ 401855 h 510517"/>
                <a:gd name="connsiteX8" fmla="*/ 108019 w 183758"/>
                <a:gd name="connsiteY8" fmla="*/ 510517 h 510517"/>
                <a:gd name="connsiteX9" fmla="*/ 81366 w 183758"/>
                <a:gd name="connsiteY9" fmla="*/ 412106 h 510517"/>
                <a:gd name="connsiteX10" fmla="*/ 50613 w 183758"/>
                <a:gd name="connsiteY10" fmla="*/ 504367 h 510517"/>
                <a:gd name="connsiteX11" fmla="*/ 44461 w 183758"/>
                <a:gd name="connsiteY11" fmla="*/ 405955 h 510517"/>
                <a:gd name="connsiteX12" fmla="*/ 3458 w 183758"/>
                <a:gd name="connsiteY12" fmla="*/ 426457 h 510517"/>
                <a:gd name="connsiteX13" fmla="*/ 28060 w 183758"/>
                <a:gd name="connsiteY13" fmla="*/ 362901 h 510517"/>
                <a:gd name="connsiteX14" fmla="*/ 56860 w 183758"/>
                <a:gd name="connsiteY14" fmla="*/ 233491 h 510517"/>
                <a:gd name="connsiteX15" fmla="*/ 52664 w 183758"/>
                <a:gd name="connsiteY15" fmla="*/ 59467 h 510517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85"/>
                <a:gd name="connsiteX1" fmla="*/ 100203 w 183622"/>
                <a:gd name="connsiteY1" fmla="*/ 555 h 510785"/>
                <a:gd name="connsiteX2" fmla="*/ 165425 w 183622"/>
                <a:gd name="connsiteY2" fmla="*/ 49470 h 510785"/>
                <a:gd name="connsiteX3" fmla="*/ 151074 w 183622"/>
                <a:gd name="connsiteY3" fmla="*/ 310357 h 510785"/>
                <a:gd name="connsiteX4" fmla="*/ 181827 w 183622"/>
                <a:gd name="connsiteY4" fmla="*/ 420561 h 510785"/>
                <a:gd name="connsiteX5" fmla="*/ 146973 w 183622"/>
                <a:gd name="connsiteY5" fmla="*/ 391858 h 510785"/>
                <a:gd name="connsiteX6" fmla="*/ 157224 w 183622"/>
                <a:gd name="connsiteY6" fmla="*/ 498470 h 510785"/>
                <a:gd name="connsiteX7" fmla="*/ 112119 w 183622"/>
                <a:gd name="connsiteY7" fmla="*/ 402109 h 510785"/>
                <a:gd name="connsiteX8" fmla="*/ 108019 w 183622"/>
                <a:gd name="connsiteY8" fmla="*/ 510771 h 510785"/>
                <a:gd name="connsiteX9" fmla="*/ 77459 w 183622"/>
                <a:gd name="connsiteY9" fmla="*/ 410406 h 510785"/>
                <a:gd name="connsiteX10" fmla="*/ 50613 w 183622"/>
                <a:gd name="connsiteY10" fmla="*/ 504621 h 510785"/>
                <a:gd name="connsiteX11" fmla="*/ 44461 w 183622"/>
                <a:gd name="connsiteY11" fmla="*/ 406209 h 510785"/>
                <a:gd name="connsiteX12" fmla="*/ 3458 w 183622"/>
                <a:gd name="connsiteY12" fmla="*/ 426711 h 510785"/>
                <a:gd name="connsiteX13" fmla="*/ 28060 w 183622"/>
                <a:gd name="connsiteY13" fmla="*/ 363155 h 510785"/>
                <a:gd name="connsiteX14" fmla="*/ 56860 w 183622"/>
                <a:gd name="connsiteY14" fmla="*/ 233745 h 510785"/>
                <a:gd name="connsiteX15" fmla="*/ 52664 w 183622"/>
                <a:gd name="connsiteY15" fmla="*/ 59721 h 510785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94408 h 545501"/>
                <a:gd name="connsiteX1" fmla="*/ 102157 w 183622"/>
                <a:gd name="connsiteY1" fmla="*/ 73 h 545501"/>
                <a:gd name="connsiteX2" fmla="*/ 165425 w 183622"/>
                <a:gd name="connsiteY2" fmla="*/ 84157 h 545501"/>
                <a:gd name="connsiteX3" fmla="*/ 151074 w 183622"/>
                <a:gd name="connsiteY3" fmla="*/ 345044 h 545501"/>
                <a:gd name="connsiteX4" fmla="*/ 181827 w 183622"/>
                <a:gd name="connsiteY4" fmla="*/ 455248 h 545501"/>
                <a:gd name="connsiteX5" fmla="*/ 146973 w 183622"/>
                <a:gd name="connsiteY5" fmla="*/ 426545 h 545501"/>
                <a:gd name="connsiteX6" fmla="*/ 157224 w 183622"/>
                <a:gd name="connsiteY6" fmla="*/ 533157 h 545501"/>
                <a:gd name="connsiteX7" fmla="*/ 112119 w 183622"/>
                <a:gd name="connsiteY7" fmla="*/ 436796 h 545501"/>
                <a:gd name="connsiteX8" fmla="*/ 108019 w 183622"/>
                <a:gd name="connsiteY8" fmla="*/ 545458 h 545501"/>
                <a:gd name="connsiteX9" fmla="*/ 77459 w 183622"/>
                <a:gd name="connsiteY9" fmla="*/ 445093 h 545501"/>
                <a:gd name="connsiteX10" fmla="*/ 50613 w 183622"/>
                <a:gd name="connsiteY10" fmla="*/ 539308 h 545501"/>
                <a:gd name="connsiteX11" fmla="*/ 44461 w 183622"/>
                <a:gd name="connsiteY11" fmla="*/ 440896 h 545501"/>
                <a:gd name="connsiteX12" fmla="*/ 3458 w 183622"/>
                <a:gd name="connsiteY12" fmla="*/ 461398 h 545501"/>
                <a:gd name="connsiteX13" fmla="*/ 28060 w 183622"/>
                <a:gd name="connsiteY13" fmla="*/ 397842 h 545501"/>
                <a:gd name="connsiteX14" fmla="*/ 56860 w 183622"/>
                <a:gd name="connsiteY14" fmla="*/ 268432 h 545501"/>
                <a:gd name="connsiteX15" fmla="*/ 52664 w 183622"/>
                <a:gd name="connsiteY15" fmla="*/ 94408 h 545501"/>
                <a:gd name="connsiteX0" fmla="*/ 52664 w 183622"/>
                <a:gd name="connsiteY0" fmla="*/ 99119 h 550212"/>
                <a:gd name="connsiteX1" fmla="*/ 102157 w 183622"/>
                <a:gd name="connsiteY1" fmla="*/ 4784 h 550212"/>
                <a:gd name="connsiteX2" fmla="*/ 165425 w 183622"/>
                <a:gd name="connsiteY2" fmla="*/ 49791 h 550212"/>
                <a:gd name="connsiteX3" fmla="*/ 151074 w 183622"/>
                <a:gd name="connsiteY3" fmla="*/ 349755 h 550212"/>
                <a:gd name="connsiteX4" fmla="*/ 181827 w 183622"/>
                <a:gd name="connsiteY4" fmla="*/ 459959 h 550212"/>
                <a:gd name="connsiteX5" fmla="*/ 146973 w 183622"/>
                <a:gd name="connsiteY5" fmla="*/ 431256 h 550212"/>
                <a:gd name="connsiteX6" fmla="*/ 157224 w 183622"/>
                <a:gd name="connsiteY6" fmla="*/ 537868 h 550212"/>
                <a:gd name="connsiteX7" fmla="*/ 112119 w 183622"/>
                <a:gd name="connsiteY7" fmla="*/ 441507 h 550212"/>
                <a:gd name="connsiteX8" fmla="*/ 108019 w 183622"/>
                <a:gd name="connsiteY8" fmla="*/ 550169 h 550212"/>
                <a:gd name="connsiteX9" fmla="*/ 77459 w 183622"/>
                <a:gd name="connsiteY9" fmla="*/ 449804 h 550212"/>
                <a:gd name="connsiteX10" fmla="*/ 50613 w 183622"/>
                <a:gd name="connsiteY10" fmla="*/ 544019 h 550212"/>
                <a:gd name="connsiteX11" fmla="*/ 44461 w 183622"/>
                <a:gd name="connsiteY11" fmla="*/ 445607 h 550212"/>
                <a:gd name="connsiteX12" fmla="*/ 3458 w 183622"/>
                <a:gd name="connsiteY12" fmla="*/ 466109 h 550212"/>
                <a:gd name="connsiteX13" fmla="*/ 28060 w 183622"/>
                <a:gd name="connsiteY13" fmla="*/ 402553 h 550212"/>
                <a:gd name="connsiteX14" fmla="*/ 56860 w 183622"/>
                <a:gd name="connsiteY14" fmla="*/ 273143 h 550212"/>
                <a:gd name="connsiteX15" fmla="*/ 52664 w 183622"/>
                <a:gd name="connsiteY15" fmla="*/ 99119 h 550212"/>
                <a:gd name="connsiteX0" fmla="*/ 52664 w 183622"/>
                <a:gd name="connsiteY0" fmla="*/ 52963 h 547041"/>
                <a:gd name="connsiteX1" fmla="*/ 102157 w 183622"/>
                <a:gd name="connsiteY1" fmla="*/ 1613 h 547041"/>
                <a:gd name="connsiteX2" fmla="*/ 165425 w 183622"/>
                <a:gd name="connsiteY2" fmla="*/ 46620 h 547041"/>
                <a:gd name="connsiteX3" fmla="*/ 151074 w 183622"/>
                <a:gd name="connsiteY3" fmla="*/ 346584 h 547041"/>
                <a:gd name="connsiteX4" fmla="*/ 181827 w 183622"/>
                <a:gd name="connsiteY4" fmla="*/ 456788 h 547041"/>
                <a:gd name="connsiteX5" fmla="*/ 146973 w 183622"/>
                <a:gd name="connsiteY5" fmla="*/ 428085 h 547041"/>
                <a:gd name="connsiteX6" fmla="*/ 157224 w 183622"/>
                <a:gd name="connsiteY6" fmla="*/ 534697 h 547041"/>
                <a:gd name="connsiteX7" fmla="*/ 112119 w 183622"/>
                <a:gd name="connsiteY7" fmla="*/ 438336 h 547041"/>
                <a:gd name="connsiteX8" fmla="*/ 108019 w 183622"/>
                <a:gd name="connsiteY8" fmla="*/ 546998 h 547041"/>
                <a:gd name="connsiteX9" fmla="*/ 77459 w 183622"/>
                <a:gd name="connsiteY9" fmla="*/ 446633 h 547041"/>
                <a:gd name="connsiteX10" fmla="*/ 50613 w 183622"/>
                <a:gd name="connsiteY10" fmla="*/ 540848 h 547041"/>
                <a:gd name="connsiteX11" fmla="*/ 44461 w 183622"/>
                <a:gd name="connsiteY11" fmla="*/ 442436 h 547041"/>
                <a:gd name="connsiteX12" fmla="*/ 3458 w 183622"/>
                <a:gd name="connsiteY12" fmla="*/ 462938 h 547041"/>
                <a:gd name="connsiteX13" fmla="*/ 28060 w 183622"/>
                <a:gd name="connsiteY13" fmla="*/ 399382 h 547041"/>
                <a:gd name="connsiteX14" fmla="*/ 56860 w 183622"/>
                <a:gd name="connsiteY14" fmla="*/ 269972 h 547041"/>
                <a:gd name="connsiteX15" fmla="*/ 52664 w 183622"/>
                <a:gd name="connsiteY15" fmla="*/ 52963 h 547041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3622" h="555612">
                  <a:moveTo>
                    <a:pt x="52664" y="61534"/>
                  </a:moveTo>
                  <a:cubicBezTo>
                    <a:pt x="59888" y="15179"/>
                    <a:pt x="81410" y="1472"/>
                    <a:pt x="100203" y="415"/>
                  </a:cubicBezTo>
                  <a:cubicBezTo>
                    <a:pt x="118996" y="-642"/>
                    <a:pt x="156947" y="-3932"/>
                    <a:pt x="165425" y="55191"/>
                  </a:cubicBezTo>
                  <a:cubicBezTo>
                    <a:pt x="173903" y="114314"/>
                    <a:pt x="148340" y="286794"/>
                    <a:pt x="151074" y="355155"/>
                  </a:cubicBezTo>
                  <a:cubicBezTo>
                    <a:pt x="153808" y="423516"/>
                    <a:pt x="192279" y="447868"/>
                    <a:pt x="181827" y="465359"/>
                  </a:cubicBezTo>
                  <a:cubicBezTo>
                    <a:pt x="171375" y="482850"/>
                    <a:pt x="151074" y="423671"/>
                    <a:pt x="146973" y="436656"/>
                  </a:cubicBezTo>
                  <a:cubicBezTo>
                    <a:pt x="142873" y="449641"/>
                    <a:pt x="171138" y="533553"/>
                    <a:pt x="157224" y="543268"/>
                  </a:cubicBezTo>
                  <a:cubicBezTo>
                    <a:pt x="143310" y="552983"/>
                    <a:pt x="120320" y="444857"/>
                    <a:pt x="112119" y="446907"/>
                  </a:cubicBezTo>
                  <a:cubicBezTo>
                    <a:pt x="103918" y="448957"/>
                    <a:pt x="123565" y="558094"/>
                    <a:pt x="108019" y="555569"/>
                  </a:cubicBezTo>
                  <a:cubicBezTo>
                    <a:pt x="92473" y="553044"/>
                    <a:pt x="87027" y="456229"/>
                    <a:pt x="77459" y="455204"/>
                  </a:cubicBezTo>
                  <a:cubicBezTo>
                    <a:pt x="67891" y="454179"/>
                    <a:pt x="67836" y="548164"/>
                    <a:pt x="50613" y="549419"/>
                  </a:cubicBezTo>
                  <a:cubicBezTo>
                    <a:pt x="33390" y="550674"/>
                    <a:pt x="52320" y="463992"/>
                    <a:pt x="44461" y="451007"/>
                  </a:cubicBezTo>
                  <a:cubicBezTo>
                    <a:pt x="36602" y="438022"/>
                    <a:pt x="16442" y="478685"/>
                    <a:pt x="3458" y="471509"/>
                  </a:cubicBezTo>
                  <a:cubicBezTo>
                    <a:pt x="-9526" y="464333"/>
                    <a:pt x="17467" y="429480"/>
                    <a:pt x="28060" y="407953"/>
                  </a:cubicBezTo>
                  <a:cubicBezTo>
                    <a:pt x="60144" y="359073"/>
                    <a:pt x="59236" y="343593"/>
                    <a:pt x="56860" y="278543"/>
                  </a:cubicBezTo>
                  <a:cubicBezTo>
                    <a:pt x="54484" y="213493"/>
                    <a:pt x="45440" y="107889"/>
                    <a:pt x="52664" y="61534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31AE1E1A-55CF-4335-9A22-6A3275327AED}"/>
                </a:ext>
              </a:extLst>
            </p:cNvPr>
            <p:cNvSpPr/>
            <p:nvPr/>
          </p:nvSpPr>
          <p:spPr>
            <a:xfrm rot="15776057">
              <a:off x="6290791" y="3113048"/>
              <a:ext cx="226497" cy="384246"/>
            </a:xfrm>
            <a:custGeom>
              <a:avLst/>
              <a:gdLst>
                <a:gd name="connsiteX0" fmla="*/ 26048 w 207295"/>
                <a:gd name="connsiteY0" fmla="*/ 89400 h 310281"/>
                <a:gd name="connsiteX1" fmla="*/ 88597 w 207295"/>
                <a:gd name="connsiteY1" fmla="*/ 44 h 310281"/>
                <a:gd name="connsiteX2" fmla="*/ 171995 w 207295"/>
                <a:gd name="connsiteY2" fmla="*/ 80464 h 310281"/>
                <a:gd name="connsiteX3" fmla="*/ 204758 w 207295"/>
                <a:gd name="connsiteY3" fmla="*/ 274067 h 310281"/>
                <a:gd name="connsiteX4" fmla="*/ 109446 w 207295"/>
                <a:gd name="connsiteY4" fmla="*/ 294916 h 310281"/>
                <a:gd name="connsiteX5" fmla="*/ 5199 w 207295"/>
                <a:gd name="connsiteY5" fmla="*/ 294916 h 310281"/>
                <a:gd name="connsiteX6" fmla="*/ 26048 w 207295"/>
                <a:gd name="connsiteY6" fmla="*/ 89400 h 310281"/>
                <a:gd name="connsiteX0" fmla="*/ 25027 w 206625"/>
                <a:gd name="connsiteY0" fmla="*/ 89400 h 324978"/>
                <a:gd name="connsiteX1" fmla="*/ 87576 w 206625"/>
                <a:gd name="connsiteY1" fmla="*/ 44 h 324978"/>
                <a:gd name="connsiteX2" fmla="*/ 170974 w 206625"/>
                <a:gd name="connsiteY2" fmla="*/ 80464 h 324978"/>
                <a:gd name="connsiteX3" fmla="*/ 203737 w 206625"/>
                <a:gd name="connsiteY3" fmla="*/ 274067 h 324978"/>
                <a:gd name="connsiteX4" fmla="*/ 102468 w 206625"/>
                <a:gd name="connsiteY4" fmla="*/ 321723 h 324978"/>
                <a:gd name="connsiteX5" fmla="*/ 4178 w 206625"/>
                <a:gd name="connsiteY5" fmla="*/ 294916 h 324978"/>
                <a:gd name="connsiteX6" fmla="*/ 25027 w 206625"/>
                <a:gd name="connsiteY6" fmla="*/ 89400 h 324978"/>
                <a:gd name="connsiteX0" fmla="*/ 25027 w 215052"/>
                <a:gd name="connsiteY0" fmla="*/ 89406 h 325089"/>
                <a:gd name="connsiteX1" fmla="*/ 87576 w 215052"/>
                <a:gd name="connsiteY1" fmla="*/ 50 h 325089"/>
                <a:gd name="connsiteX2" fmla="*/ 170974 w 215052"/>
                <a:gd name="connsiteY2" fmla="*/ 80470 h 325089"/>
                <a:gd name="connsiteX3" fmla="*/ 212673 w 215052"/>
                <a:gd name="connsiteY3" fmla="*/ 300880 h 325089"/>
                <a:gd name="connsiteX4" fmla="*/ 102468 w 215052"/>
                <a:gd name="connsiteY4" fmla="*/ 321729 h 325089"/>
                <a:gd name="connsiteX5" fmla="*/ 4178 w 215052"/>
                <a:gd name="connsiteY5" fmla="*/ 294922 h 325089"/>
                <a:gd name="connsiteX6" fmla="*/ 25027 w 215052"/>
                <a:gd name="connsiteY6" fmla="*/ 89406 h 325089"/>
                <a:gd name="connsiteX0" fmla="*/ 33149 w 223174"/>
                <a:gd name="connsiteY0" fmla="*/ 89406 h 331862"/>
                <a:gd name="connsiteX1" fmla="*/ 95698 w 223174"/>
                <a:gd name="connsiteY1" fmla="*/ 50 h 331862"/>
                <a:gd name="connsiteX2" fmla="*/ 179096 w 223174"/>
                <a:gd name="connsiteY2" fmla="*/ 80470 h 331862"/>
                <a:gd name="connsiteX3" fmla="*/ 220795 w 223174"/>
                <a:gd name="connsiteY3" fmla="*/ 300880 h 331862"/>
                <a:gd name="connsiteX4" fmla="*/ 110590 w 223174"/>
                <a:gd name="connsiteY4" fmla="*/ 321729 h 331862"/>
                <a:gd name="connsiteX5" fmla="*/ 3365 w 223174"/>
                <a:gd name="connsiteY5" fmla="*/ 309814 h 331862"/>
                <a:gd name="connsiteX6" fmla="*/ 33149 w 223174"/>
                <a:gd name="connsiteY6" fmla="*/ 89406 h 331862"/>
                <a:gd name="connsiteX0" fmla="*/ 23550 w 225489"/>
                <a:gd name="connsiteY0" fmla="*/ 104561 h 331102"/>
                <a:gd name="connsiteX1" fmla="*/ 98013 w 225489"/>
                <a:gd name="connsiteY1" fmla="*/ 312 h 331102"/>
                <a:gd name="connsiteX2" fmla="*/ 181411 w 225489"/>
                <a:gd name="connsiteY2" fmla="*/ 80732 h 331102"/>
                <a:gd name="connsiteX3" fmla="*/ 223110 w 225489"/>
                <a:gd name="connsiteY3" fmla="*/ 301142 h 331102"/>
                <a:gd name="connsiteX4" fmla="*/ 112905 w 225489"/>
                <a:gd name="connsiteY4" fmla="*/ 321991 h 331102"/>
                <a:gd name="connsiteX5" fmla="*/ 5680 w 225489"/>
                <a:gd name="connsiteY5" fmla="*/ 310076 h 331102"/>
                <a:gd name="connsiteX6" fmla="*/ 23550 w 225489"/>
                <a:gd name="connsiteY6" fmla="*/ 104561 h 331102"/>
                <a:gd name="connsiteX0" fmla="*/ 23550 w 227742"/>
                <a:gd name="connsiteY0" fmla="*/ 104561 h 331102"/>
                <a:gd name="connsiteX1" fmla="*/ 98013 w 227742"/>
                <a:gd name="connsiteY1" fmla="*/ 312 h 331102"/>
                <a:gd name="connsiteX2" fmla="*/ 196304 w 227742"/>
                <a:gd name="connsiteY2" fmla="*/ 80732 h 331102"/>
                <a:gd name="connsiteX3" fmla="*/ 223110 w 227742"/>
                <a:gd name="connsiteY3" fmla="*/ 301142 h 331102"/>
                <a:gd name="connsiteX4" fmla="*/ 112905 w 227742"/>
                <a:gd name="connsiteY4" fmla="*/ 321991 h 331102"/>
                <a:gd name="connsiteX5" fmla="*/ 5680 w 227742"/>
                <a:gd name="connsiteY5" fmla="*/ 310076 h 331102"/>
                <a:gd name="connsiteX6" fmla="*/ 23550 w 227742"/>
                <a:gd name="connsiteY6" fmla="*/ 104561 h 331102"/>
                <a:gd name="connsiteX0" fmla="*/ 19305 w 229454"/>
                <a:gd name="connsiteY0" fmla="*/ 68648 h 333403"/>
                <a:gd name="connsiteX1" fmla="*/ 99725 w 229454"/>
                <a:gd name="connsiteY1" fmla="*/ 141 h 333403"/>
                <a:gd name="connsiteX2" fmla="*/ 198016 w 229454"/>
                <a:gd name="connsiteY2" fmla="*/ 80561 h 333403"/>
                <a:gd name="connsiteX3" fmla="*/ 224822 w 229454"/>
                <a:gd name="connsiteY3" fmla="*/ 300971 h 333403"/>
                <a:gd name="connsiteX4" fmla="*/ 114617 w 229454"/>
                <a:gd name="connsiteY4" fmla="*/ 321820 h 333403"/>
                <a:gd name="connsiteX5" fmla="*/ 7392 w 229454"/>
                <a:gd name="connsiteY5" fmla="*/ 309905 h 333403"/>
                <a:gd name="connsiteX6" fmla="*/ 19305 w 229454"/>
                <a:gd name="connsiteY6" fmla="*/ 68648 h 333403"/>
                <a:gd name="connsiteX0" fmla="*/ 19305 w 226896"/>
                <a:gd name="connsiteY0" fmla="*/ 68558 h 333313"/>
                <a:gd name="connsiteX1" fmla="*/ 99725 w 226896"/>
                <a:gd name="connsiteY1" fmla="*/ 51 h 333313"/>
                <a:gd name="connsiteX2" fmla="*/ 180145 w 226896"/>
                <a:gd name="connsiteY2" fmla="*/ 62599 h 333313"/>
                <a:gd name="connsiteX3" fmla="*/ 224822 w 226896"/>
                <a:gd name="connsiteY3" fmla="*/ 300881 h 333313"/>
                <a:gd name="connsiteX4" fmla="*/ 114617 w 226896"/>
                <a:gd name="connsiteY4" fmla="*/ 321730 h 333313"/>
                <a:gd name="connsiteX5" fmla="*/ 7392 w 226896"/>
                <a:gd name="connsiteY5" fmla="*/ 309815 h 333313"/>
                <a:gd name="connsiteX6" fmla="*/ 19305 w 226896"/>
                <a:gd name="connsiteY6" fmla="*/ 68558 h 333313"/>
                <a:gd name="connsiteX0" fmla="*/ 18790 w 226497"/>
                <a:gd name="connsiteY0" fmla="*/ 95334 h 360089"/>
                <a:gd name="connsiteX1" fmla="*/ 84318 w 226497"/>
                <a:gd name="connsiteY1" fmla="*/ 20 h 360089"/>
                <a:gd name="connsiteX2" fmla="*/ 179630 w 226497"/>
                <a:gd name="connsiteY2" fmla="*/ 89375 h 360089"/>
                <a:gd name="connsiteX3" fmla="*/ 224307 w 226497"/>
                <a:gd name="connsiteY3" fmla="*/ 327657 h 360089"/>
                <a:gd name="connsiteX4" fmla="*/ 114102 w 226497"/>
                <a:gd name="connsiteY4" fmla="*/ 348506 h 360089"/>
                <a:gd name="connsiteX5" fmla="*/ 6877 w 226497"/>
                <a:gd name="connsiteY5" fmla="*/ 336591 h 360089"/>
                <a:gd name="connsiteX6" fmla="*/ 18790 w 226497"/>
                <a:gd name="connsiteY6" fmla="*/ 95334 h 360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6497" h="360089">
                  <a:moveTo>
                    <a:pt x="18790" y="95334"/>
                  </a:moveTo>
                  <a:cubicBezTo>
                    <a:pt x="31697" y="39239"/>
                    <a:pt x="57511" y="1013"/>
                    <a:pt x="84318" y="20"/>
                  </a:cubicBezTo>
                  <a:cubicBezTo>
                    <a:pt x="111125" y="-973"/>
                    <a:pt x="156299" y="34769"/>
                    <a:pt x="179630" y="89375"/>
                  </a:cubicBezTo>
                  <a:cubicBezTo>
                    <a:pt x="202961" y="143981"/>
                    <a:pt x="235228" y="284469"/>
                    <a:pt x="224307" y="327657"/>
                  </a:cubicBezTo>
                  <a:cubicBezTo>
                    <a:pt x="213386" y="370845"/>
                    <a:pt x="147362" y="345031"/>
                    <a:pt x="114102" y="348506"/>
                  </a:cubicBezTo>
                  <a:cubicBezTo>
                    <a:pt x="80842" y="351981"/>
                    <a:pt x="22762" y="378786"/>
                    <a:pt x="6877" y="336591"/>
                  </a:cubicBezTo>
                  <a:cubicBezTo>
                    <a:pt x="-9008" y="294396"/>
                    <a:pt x="5883" y="151429"/>
                    <a:pt x="18790" y="95334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r>
                <a:rPr lang="en-US" sz="2700" dirty="0">
                  <a:solidFill>
                    <a:prstClr val="white"/>
                  </a:solidFill>
                  <a:latin typeface="Calibri" panose="020F0502020204030204"/>
                </a:rPr>
                <a:t>        </a:t>
              </a:r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AFBDB184-AD0E-4943-85B9-BE051BB09CB9}"/>
                </a:ext>
              </a:extLst>
            </p:cNvPr>
            <p:cNvSpPr/>
            <p:nvPr/>
          </p:nvSpPr>
          <p:spPr>
            <a:xfrm>
              <a:off x="5600017" y="5131477"/>
              <a:ext cx="294228" cy="112275"/>
            </a:xfrm>
            <a:custGeom>
              <a:avLst/>
              <a:gdLst>
                <a:gd name="connsiteX0" fmla="*/ 221209 w 244329"/>
                <a:gd name="connsiteY0" fmla="*/ 9633 h 114404"/>
                <a:gd name="connsiteX1" fmla="*/ 237008 w 244329"/>
                <a:gd name="connsiteY1" fmla="*/ 88631 h 114404"/>
                <a:gd name="connsiteX2" fmla="*/ 126411 w 244329"/>
                <a:gd name="connsiteY2" fmla="*/ 102456 h 114404"/>
                <a:gd name="connsiteX3" fmla="*/ 15 w 244329"/>
                <a:gd name="connsiteY3" fmla="*/ 108380 h 114404"/>
                <a:gd name="connsiteX4" fmla="*/ 118511 w 244329"/>
                <a:gd name="connsiteY4" fmla="*/ 11608 h 114404"/>
                <a:gd name="connsiteX5" fmla="*/ 221209 w 244329"/>
                <a:gd name="connsiteY5" fmla="*/ 9633 h 114404"/>
                <a:gd name="connsiteX0" fmla="*/ 223184 w 246304"/>
                <a:gd name="connsiteY0" fmla="*/ 8926 h 102196"/>
                <a:gd name="connsiteX1" fmla="*/ 238983 w 246304"/>
                <a:gd name="connsiteY1" fmla="*/ 87924 h 102196"/>
                <a:gd name="connsiteX2" fmla="*/ 128386 w 246304"/>
                <a:gd name="connsiteY2" fmla="*/ 101749 h 102196"/>
                <a:gd name="connsiteX3" fmla="*/ 15 w 246304"/>
                <a:gd name="connsiteY3" fmla="*/ 89899 h 102196"/>
                <a:gd name="connsiteX4" fmla="*/ 120486 w 246304"/>
                <a:gd name="connsiteY4" fmla="*/ 10901 h 102196"/>
                <a:gd name="connsiteX5" fmla="*/ 223184 w 246304"/>
                <a:gd name="connsiteY5" fmla="*/ 8926 h 102196"/>
                <a:gd name="connsiteX0" fmla="*/ 223184 w 246889"/>
                <a:gd name="connsiteY0" fmla="*/ 8926 h 97266"/>
                <a:gd name="connsiteX1" fmla="*/ 238983 w 246889"/>
                <a:gd name="connsiteY1" fmla="*/ 87924 h 97266"/>
                <a:gd name="connsiteX2" fmla="*/ 120486 w 246889"/>
                <a:gd name="connsiteY2" fmla="*/ 91875 h 97266"/>
                <a:gd name="connsiteX3" fmla="*/ 15 w 246889"/>
                <a:gd name="connsiteY3" fmla="*/ 89899 h 97266"/>
                <a:gd name="connsiteX4" fmla="*/ 120486 w 246889"/>
                <a:gd name="connsiteY4" fmla="*/ 10901 h 97266"/>
                <a:gd name="connsiteX5" fmla="*/ 223184 w 246889"/>
                <a:gd name="connsiteY5" fmla="*/ 8926 h 97266"/>
                <a:gd name="connsiteX0" fmla="*/ 223194 w 248288"/>
                <a:gd name="connsiteY0" fmla="*/ 4930 h 93270"/>
                <a:gd name="connsiteX1" fmla="*/ 238993 w 248288"/>
                <a:gd name="connsiteY1" fmla="*/ 83928 h 93270"/>
                <a:gd name="connsiteX2" fmla="*/ 120496 w 248288"/>
                <a:gd name="connsiteY2" fmla="*/ 87879 h 93270"/>
                <a:gd name="connsiteX3" fmla="*/ 25 w 248288"/>
                <a:gd name="connsiteY3" fmla="*/ 85903 h 93270"/>
                <a:gd name="connsiteX4" fmla="*/ 84947 w 248288"/>
                <a:gd name="connsiteY4" fmla="*/ 16780 h 93270"/>
                <a:gd name="connsiteX5" fmla="*/ 223194 w 248288"/>
                <a:gd name="connsiteY5" fmla="*/ 4930 h 93270"/>
                <a:gd name="connsiteX0" fmla="*/ 223184 w 246683"/>
                <a:gd name="connsiteY0" fmla="*/ 13745 h 102085"/>
                <a:gd name="connsiteX1" fmla="*/ 238983 w 246683"/>
                <a:gd name="connsiteY1" fmla="*/ 92743 h 102085"/>
                <a:gd name="connsiteX2" fmla="*/ 120486 w 246683"/>
                <a:gd name="connsiteY2" fmla="*/ 96694 h 102085"/>
                <a:gd name="connsiteX3" fmla="*/ 15 w 246683"/>
                <a:gd name="connsiteY3" fmla="*/ 94718 h 102085"/>
                <a:gd name="connsiteX4" fmla="*/ 126411 w 246683"/>
                <a:gd name="connsiteY4" fmla="*/ 7820 h 102085"/>
                <a:gd name="connsiteX5" fmla="*/ 223184 w 246683"/>
                <a:gd name="connsiteY5" fmla="*/ 13745 h 102085"/>
                <a:gd name="connsiteX0" fmla="*/ 223187 w 246686"/>
                <a:gd name="connsiteY0" fmla="*/ 7550 h 95890"/>
                <a:gd name="connsiteX1" fmla="*/ 238986 w 246686"/>
                <a:gd name="connsiteY1" fmla="*/ 86548 h 95890"/>
                <a:gd name="connsiteX2" fmla="*/ 120489 w 246686"/>
                <a:gd name="connsiteY2" fmla="*/ 90499 h 95890"/>
                <a:gd name="connsiteX3" fmla="*/ 18 w 246686"/>
                <a:gd name="connsiteY3" fmla="*/ 88523 h 95890"/>
                <a:gd name="connsiteX4" fmla="*/ 126414 w 246686"/>
                <a:gd name="connsiteY4" fmla="*/ 1625 h 95890"/>
                <a:gd name="connsiteX5" fmla="*/ 223187 w 246686"/>
                <a:gd name="connsiteY5" fmla="*/ 7550 h 95890"/>
                <a:gd name="connsiteX0" fmla="*/ 227133 w 248013"/>
                <a:gd name="connsiteY0" fmla="*/ 13746 h 102086"/>
                <a:gd name="connsiteX1" fmla="*/ 238983 w 248013"/>
                <a:gd name="connsiteY1" fmla="*/ 92744 h 102086"/>
                <a:gd name="connsiteX2" fmla="*/ 120486 w 248013"/>
                <a:gd name="connsiteY2" fmla="*/ 96695 h 102086"/>
                <a:gd name="connsiteX3" fmla="*/ 15 w 248013"/>
                <a:gd name="connsiteY3" fmla="*/ 94719 h 102086"/>
                <a:gd name="connsiteX4" fmla="*/ 126411 w 248013"/>
                <a:gd name="connsiteY4" fmla="*/ 7821 h 102086"/>
                <a:gd name="connsiteX5" fmla="*/ 227133 w 248013"/>
                <a:gd name="connsiteY5" fmla="*/ 13746 h 102086"/>
                <a:gd name="connsiteX0" fmla="*/ 227133 w 249041"/>
                <a:gd name="connsiteY0" fmla="*/ 11407 h 99747"/>
                <a:gd name="connsiteX1" fmla="*/ 238983 w 249041"/>
                <a:gd name="connsiteY1" fmla="*/ 90405 h 99747"/>
                <a:gd name="connsiteX2" fmla="*/ 120486 w 249041"/>
                <a:gd name="connsiteY2" fmla="*/ 94356 h 99747"/>
                <a:gd name="connsiteX3" fmla="*/ 15 w 249041"/>
                <a:gd name="connsiteY3" fmla="*/ 92380 h 99747"/>
                <a:gd name="connsiteX4" fmla="*/ 126411 w 249041"/>
                <a:gd name="connsiteY4" fmla="*/ 5482 h 99747"/>
                <a:gd name="connsiteX5" fmla="*/ 227133 w 249041"/>
                <a:gd name="connsiteY5" fmla="*/ 11407 h 99747"/>
                <a:gd name="connsiteX0" fmla="*/ 227133 w 243144"/>
                <a:gd name="connsiteY0" fmla="*/ 11407 h 101983"/>
                <a:gd name="connsiteX1" fmla="*/ 238983 w 243144"/>
                <a:gd name="connsiteY1" fmla="*/ 90405 h 101983"/>
                <a:gd name="connsiteX2" fmla="*/ 120486 w 243144"/>
                <a:gd name="connsiteY2" fmla="*/ 94356 h 101983"/>
                <a:gd name="connsiteX3" fmla="*/ 15 w 243144"/>
                <a:gd name="connsiteY3" fmla="*/ 92380 h 101983"/>
                <a:gd name="connsiteX4" fmla="*/ 126411 w 243144"/>
                <a:gd name="connsiteY4" fmla="*/ 5482 h 101983"/>
                <a:gd name="connsiteX5" fmla="*/ 227133 w 243144"/>
                <a:gd name="connsiteY5" fmla="*/ 11407 h 101983"/>
                <a:gd name="connsiteX0" fmla="*/ 227133 w 243144"/>
                <a:gd name="connsiteY0" fmla="*/ 11407 h 107617"/>
                <a:gd name="connsiteX1" fmla="*/ 238983 w 243144"/>
                <a:gd name="connsiteY1" fmla="*/ 90405 h 107617"/>
                <a:gd name="connsiteX2" fmla="*/ 120486 w 243144"/>
                <a:gd name="connsiteY2" fmla="*/ 94356 h 107617"/>
                <a:gd name="connsiteX3" fmla="*/ 15 w 243144"/>
                <a:gd name="connsiteY3" fmla="*/ 92380 h 107617"/>
                <a:gd name="connsiteX4" fmla="*/ 126411 w 243144"/>
                <a:gd name="connsiteY4" fmla="*/ 5482 h 107617"/>
                <a:gd name="connsiteX5" fmla="*/ 227133 w 243144"/>
                <a:gd name="connsiteY5" fmla="*/ 11407 h 107617"/>
                <a:gd name="connsiteX0" fmla="*/ 227133 w 247182"/>
                <a:gd name="connsiteY0" fmla="*/ 11407 h 107617"/>
                <a:gd name="connsiteX1" fmla="*/ 238983 w 247182"/>
                <a:gd name="connsiteY1" fmla="*/ 90405 h 107617"/>
                <a:gd name="connsiteX2" fmla="*/ 146160 w 247182"/>
                <a:gd name="connsiteY2" fmla="*/ 94356 h 107617"/>
                <a:gd name="connsiteX3" fmla="*/ 15 w 247182"/>
                <a:gd name="connsiteY3" fmla="*/ 92380 h 107617"/>
                <a:gd name="connsiteX4" fmla="*/ 126411 w 247182"/>
                <a:gd name="connsiteY4" fmla="*/ 5482 h 107617"/>
                <a:gd name="connsiteX5" fmla="*/ 227133 w 247182"/>
                <a:gd name="connsiteY5" fmla="*/ 11407 h 107617"/>
                <a:gd name="connsiteX0" fmla="*/ 227133 w 247453"/>
                <a:gd name="connsiteY0" fmla="*/ 14122 h 110034"/>
                <a:gd name="connsiteX1" fmla="*/ 240747 w 247453"/>
                <a:gd name="connsiteY1" fmla="*/ 100740 h 110034"/>
                <a:gd name="connsiteX2" fmla="*/ 146160 w 247453"/>
                <a:gd name="connsiteY2" fmla="*/ 97071 h 110034"/>
                <a:gd name="connsiteX3" fmla="*/ 15 w 247453"/>
                <a:gd name="connsiteY3" fmla="*/ 95095 h 110034"/>
                <a:gd name="connsiteX4" fmla="*/ 126411 w 247453"/>
                <a:gd name="connsiteY4" fmla="*/ 8197 h 110034"/>
                <a:gd name="connsiteX5" fmla="*/ 227133 w 247453"/>
                <a:gd name="connsiteY5" fmla="*/ 14122 h 110034"/>
                <a:gd name="connsiteX0" fmla="*/ 227133 w 247453"/>
                <a:gd name="connsiteY0" fmla="*/ 14122 h 112425"/>
                <a:gd name="connsiteX1" fmla="*/ 240747 w 247453"/>
                <a:gd name="connsiteY1" fmla="*/ 100740 h 112425"/>
                <a:gd name="connsiteX2" fmla="*/ 146160 w 247453"/>
                <a:gd name="connsiteY2" fmla="*/ 104691 h 112425"/>
                <a:gd name="connsiteX3" fmla="*/ 15 w 247453"/>
                <a:gd name="connsiteY3" fmla="*/ 95095 h 112425"/>
                <a:gd name="connsiteX4" fmla="*/ 126411 w 247453"/>
                <a:gd name="connsiteY4" fmla="*/ 8197 h 112425"/>
                <a:gd name="connsiteX5" fmla="*/ 227133 w 247453"/>
                <a:gd name="connsiteY5" fmla="*/ 14122 h 112425"/>
                <a:gd name="connsiteX0" fmla="*/ 227133 w 247453"/>
                <a:gd name="connsiteY0" fmla="*/ 7701 h 106004"/>
                <a:gd name="connsiteX1" fmla="*/ 240747 w 247453"/>
                <a:gd name="connsiteY1" fmla="*/ 94319 h 106004"/>
                <a:gd name="connsiteX2" fmla="*/ 146160 w 247453"/>
                <a:gd name="connsiteY2" fmla="*/ 98270 h 106004"/>
                <a:gd name="connsiteX3" fmla="*/ 15 w 247453"/>
                <a:gd name="connsiteY3" fmla="*/ 88674 h 106004"/>
                <a:gd name="connsiteX4" fmla="*/ 126411 w 247453"/>
                <a:gd name="connsiteY4" fmla="*/ 1776 h 106004"/>
                <a:gd name="connsiteX5" fmla="*/ 227133 w 247453"/>
                <a:gd name="connsiteY5" fmla="*/ 7701 h 106004"/>
                <a:gd name="connsiteX0" fmla="*/ 227132 w 247123"/>
                <a:gd name="connsiteY0" fmla="*/ 9857 h 108160"/>
                <a:gd name="connsiteX1" fmla="*/ 240746 w 247123"/>
                <a:gd name="connsiteY1" fmla="*/ 96475 h 108160"/>
                <a:gd name="connsiteX2" fmla="*/ 146159 w 247123"/>
                <a:gd name="connsiteY2" fmla="*/ 100426 h 108160"/>
                <a:gd name="connsiteX3" fmla="*/ 14 w 247123"/>
                <a:gd name="connsiteY3" fmla="*/ 90830 h 108160"/>
                <a:gd name="connsiteX4" fmla="*/ 135228 w 247123"/>
                <a:gd name="connsiteY4" fmla="*/ 122 h 108160"/>
                <a:gd name="connsiteX5" fmla="*/ 227132 w 247123"/>
                <a:gd name="connsiteY5" fmla="*/ 9857 h 108160"/>
                <a:gd name="connsiteX0" fmla="*/ 227132 w 247520"/>
                <a:gd name="connsiteY0" fmla="*/ 9857 h 108160"/>
                <a:gd name="connsiteX1" fmla="*/ 240746 w 247520"/>
                <a:gd name="connsiteY1" fmla="*/ 96475 h 108160"/>
                <a:gd name="connsiteX2" fmla="*/ 146159 w 247520"/>
                <a:gd name="connsiteY2" fmla="*/ 100426 h 108160"/>
                <a:gd name="connsiteX3" fmla="*/ 14 w 247520"/>
                <a:gd name="connsiteY3" fmla="*/ 90830 h 108160"/>
                <a:gd name="connsiteX4" fmla="*/ 135228 w 247520"/>
                <a:gd name="connsiteY4" fmla="*/ 122 h 108160"/>
                <a:gd name="connsiteX5" fmla="*/ 227132 w 247520"/>
                <a:gd name="connsiteY5" fmla="*/ 9857 h 108160"/>
                <a:gd name="connsiteX0" fmla="*/ 221840 w 245898"/>
                <a:gd name="connsiteY0" fmla="*/ 12067 h 112275"/>
                <a:gd name="connsiteX1" fmla="*/ 240745 w 245898"/>
                <a:gd name="connsiteY1" fmla="*/ 100590 h 112275"/>
                <a:gd name="connsiteX2" fmla="*/ 146158 w 245898"/>
                <a:gd name="connsiteY2" fmla="*/ 104541 h 112275"/>
                <a:gd name="connsiteX3" fmla="*/ 13 w 245898"/>
                <a:gd name="connsiteY3" fmla="*/ 94945 h 112275"/>
                <a:gd name="connsiteX4" fmla="*/ 135227 w 245898"/>
                <a:gd name="connsiteY4" fmla="*/ 4237 h 112275"/>
                <a:gd name="connsiteX5" fmla="*/ 221840 w 245898"/>
                <a:gd name="connsiteY5" fmla="*/ 12067 h 112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898" h="112275">
                  <a:moveTo>
                    <a:pt x="221840" y="12067"/>
                  </a:moveTo>
                  <a:cubicBezTo>
                    <a:pt x="241189" y="9076"/>
                    <a:pt x="253359" y="85178"/>
                    <a:pt x="240745" y="100590"/>
                  </a:cubicBezTo>
                  <a:cubicBezTo>
                    <a:pt x="228131" y="116002"/>
                    <a:pt x="186280" y="105482"/>
                    <a:pt x="146158" y="104541"/>
                  </a:cubicBezTo>
                  <a:cubicBezTo>
                    <a:pt x="106036" y="103600"/>
                    <a:pt x="1330" y="127861"/>
                    <a:pt x="13" y="94945"/>
                  </a:cubicBezTo>
                  <a:cubicBezTo>
                    <a:pt x="-1304" y="79804"/>
                    <a:pt x="98256" y="18050"/>
                    <a:pt x="135227" y="4237"/>
                  </a:cubicBezTo>
                  <a:cubicBezTo>
                    <a:pt x="172198" y="-9576"/>
                    <a:pt x="202491" y="15058"/>
                    <a:pt x="221840" y="12067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36C949EF-56A3-4028-B273-472AB52C7F87}"/>
                </a:ext>
              </a:extLst>
            </p:cNvPr>
            <p:cNvSpPr/>
            <p:nvPr/>
          </p:nvSpPr>
          <p:spPr>
            <a:xfrm>
              <a:off x="5356335" y="1844882"/>
              <a:ext cx="1320257" cy="1287989"/>
            </a:xfrm>
            <a:custGeom>
              <a:avLst/>
              <a:gdLst>
                <a:gd name="connsiteX0" fmla="*/ 4686 w 1522514"/>
                <a:gd name="connsiteY0" fmla="*/ 621143 h 1467029"/>
                <a:gd name="connsiteX1" fmla="*/ 42786 w 1522514"/>
                <a:gd name="connsiteY1" fmla="*/ 788783 h 1467029"/>
                <a:gd name="connsiteX2" fmla="*/ 50406 w 1522514"/>
                <a:gd name="connsiteY2" fmla="*/ 836408 h 1467029"/>
                <a:gd name="connsiteX3" fmla="*/ 6591 w 1522514"/>
                <a:gd name="connsiteY3" fmla="*/ 845933 h 1467029"/>
                <a:gd name="connsiteX4" fmla="*/ 6591 w 1522514"/>
                <a:gd name="connsiteY4" fmla="*/ 948803 h 1467029"/>
                <a:gd name="connsiteX5" fmla="*/ 67551 w 1522514"/>
                <a:gd name="connsiteY5" fmla="*/ 1063103 h 1467029"/>
                <a:gd name="connsiteX6" fmla="*/ 111366 w 1522514"/>
                <a:gd name="connsiteY6" fmla="*/ 1101203 h 1467029"/>
                <a:gd name="connsiteX7" fmla="*/ 96126 w 1522514"/>
                <a:gd name="connsiteY7" fmla="*/ 1223123 h 1467029"/>
                <a:gd name="connsiteX8" fmla="*/ 128511 w 1522514"/>
                <a:gd name="connsiteY8" fmla="*/ 1314563 h 1467029"/>
                <a:gd name="connsiteX9" fmla="*/ 223761 w 1522514"/>
                <a:gd name="connsiteY9" fmla="*/ 1379333 h 1467029"/>
                <a:gd name="connsiteX10" fmla="*/ 406641 w 1522514"/>
                <a:gd name="connsiteY10" fmla="*/ 1436483 h 1467029"/>
                <a:gd name="connsiteX11" fmla="*/ 665721 w 1522514"/>
                <a:gd name="connsiteY11" fmla="*/ 1466963 h 1467029"/>
                <a:gd name="connsiteX12" fmla="*/ 900036 w 1522514"/>
                <a:gd name="connsiteY12" fmla="*/ 1428863 h 1467029"/>
                <a:gd name="connsiteX13" fmla="*/ 1122921 w 1522514"/>
                <a:gd name="connsiteY13" fmla="*/ 1345043 h 1467029"/>
                <a:gd name="connsiteX14" fmla="*/ 1273416 w 1522514"/>
                <a:gd name="connsiteY14" fmla="*/ 1211693 h 1467029"/>
                <a:gd name="connsiteX15" fmla="*/ 1309611 w 1522514"/>
                <a:gd name="connsiteY15" fmla="*/ 1236458 h 1467029"/>
                <a:gd name="connsiteX16" fmla="*/ 1408671 w 1522514"/>
                <a:gd name="connsiteY16" fmla="*/ 1219313 h 1467029"/>
                <a:gd name="connsiteX17" fmla="*/ 1477251 w 1522514"/>
                <a:gd name="connsiteY17" fmla="*/ 1145018 h 1467029"/>
                <a:gd name="connsiteX18" fmla="*/ 1521066 w 1522514"/>
                <a:gd name="connsiteY18" fmla="*/ 1045958 h 1467029"/>
                <a:gd name="connsiteX19" fmla="*/ 1507731 w 1522514"/>
                <a:gd name="connsiteY19" fmla="*/ 931658 h 1467029"/>
                <a:gd name="connsiteX20" fmla="*/ 1465821 w 1522514"/>
                <a:gd name="connsiteY20" fmla="*/ 861173 h 1467029"/>
                <a:gd name="connsiteX21" fmla="*/ 1357236 w 1522514"/>
                <a:gd name="connsiteY21" fmla="*/ 872603 h 1467029"/>
                <a:gd name="connsiteX22" fmla="*/ 1418196 w 1522514"/>
                <a:gd name="connsiteY22" fmla="*/ 802118 h 1467029"/>
                <a:gd name="connsiteX23" fmla="*/ 1475346 w 1522514"/>
                <a:gd name="connsiteY23" fmla="*/ 440168 h 1467029"/>
                <a:gd name="connsiteX24" fmla="*/ 1395336 w 1522514"/>
                <a:gd name="connsiteY24" fmla="*/ 158228 h 1467029"/>
                <a:gd name="connsiteX25" fmla="*/ 1199121 w 1522514"/>
                <a:gd name="connsiteY25" fmla="*/ 26783 h 1467029"/>
                <a:gd name="connsiteX26" fmla="*/ 1079106 w 1522514"/>
                <a:gd name="connsiteY26" fmla="*/ 59168 h 1467029"/>
                <a:gd name="connsiteX27" fmla="*/ 827646 w 1522514"/>
                <a:gd name="connsiteY27" fmla="*/ 22973 h 1467029"/>
                <a:gd name="connsiteX28" fmla="*/ 389496 w 1522514"/>
                <a:gd name="connsiteY28" fmla="*/ 24878 h 1467029"/>
                <a:gd name="connsiteX29" fmla="*/ 84696 w 1522514"/>
                <a:gd name="connsiteY29" fmla="*/ 333488 h 1467029"/>
                <a:gd name="connsiteX30" fmla="*/ 4686 w 1522514"/>
                <a:gd name="connsiteY30" fmla="*/ 621143 h 1467029"/>
                <a:gd name="connsiteX0" fmla="*/ 4686 w 1522641"/>
                <a:gd name="connsiteY0" fmla="*/ 621143 h 1467029"/>
                <a:gd name="connsiteX1" fmla="*/ 42786 w 1522641"/>
                <a:gd name="connsiteY1" fmla="*/ 788783 h 1467029"/>
                <a:gd name="connsiteX2" fmla="*/ 50406 w 1522641"/>
                <a:gd name="connsiteY2" fmla="*/ 836408 h 1467029"/>
                <a:gd name="connsiteX3" fmla="*/ 6591 w 1522641"/>
                <a:gd name="connsiteY3" fmla="*/ 845933 h 1467029"/>
                <a:gd name="connsiteX4" fmla="*/ 6591 w 1522641"/>
                <a:gd name="connsiteY4" fmla="*/ 948803 h 1467029"/>
                <a:gd name="connsiteX5" fmla="*/ 67551 w 1522641"/>
                <a:gd name="connsiteY5" fmla="*/ 1063103 h 1467029"/>
                <a:gd name="connsiteX6" fmla="*/ 111366 w 1522641"/>
                <a:gd name="connsiteY6" fmla="*/ 1101203 h 1467029"/>
                <a:gd name="connsiteX7" fmla="*/ 96126 w 1522641"/>
                <a:gd name="connsiteY7" fmla="*/ 1223123 h 1467029"/>
                <a:gd name="connsiteX8" fmla="*/ 128511 w 1522641"/>
                <a:gd name="connsiteY8" fmla="*/ 1314563 h 1467029"/>
                <a:gd name="connsiteX9" fmla="*/ 223761 w 1522641"/>
                <a:gd name="connsiteY9" fmla="*/ 1379333 h 1467029"/>
                <a:gd name="connsiteX10" fmla="*/ 406641 w 1522641"/>
                <a:gd name="connsiteY10" fmla="*/ 1436483 h 1467029"/>
                <a:gd name="connsiteX11" fmla="*/ 665721 w 1522641"/>
                <a:gd name="connsiteY11" fmla="*/ 1466963 h 1467029"/>
                <a:gd name="connsiteX12" fmla="*/ 900036 w 1522641"/>
                <a:gd name="connsiteY12" fmla="*/ 1428863 h 1467029"/>
                <a:gd name="connsiteX13" fmla="*/ 1122921 w 1522641"/>
                <a:gd name="connsiteY13" fmla="*/ 1345043 h 1467029"/>
                <a:gd name="connsiteX14" fmla="*/ 1273416 w 1522641"/>
                <a:gd name="connsiteY14" fmla="*/ 1211693 h 1467029"/>
                <a:gd name="connsiteX15" fmla="*/ 1309611 w 1522641"/>
                <a:gd name="connsiteY15" fmla="*/ 1236458 h 1467029"/>
                <a:gd name="connsiteX16" fmla="*/ 1408671 w 1522641"/>
                <a:gd name="connsiteY16" fmla="*/ 1219313 h 1467029"/>
                <a:gd name="connsiteX17" fmla="*/ 1477251 w 1522641"/>
                <a:gd name="connsiteY17" fmla="*/ 1145018 h 1467029"/>
                <a:gd name="connsiteX18" fmla="*/ 1521066 w 1522641"/>
                <a:gd name="connsiteY18" fmla="*/ 1045958 h 1467029"/>
                <a:gd name="connsiteX19" fmla="*/ 1507731 w 1522641"/>
                <a:gd name="connsiteY19" fmla="*/ 931658 h 1467029"/>
                <a:gd name="connsiteX20" fmla="*/ 1458201 w 1522641"/>
                <a:gd name="connsiteY20" fmla="*/ 864983 h 1467029"/>
                <a:gd name="connsiteX21" fmla="*/ 1357236 w 1522641"/>
                <a:gd name="connsiteY21" fmla="*/ 872603 h 1467029"/>
                <a:gd name="connsiteX22" fmla="*/ 1418196 w 1522641"/>
                <a:gd name="connsiteY22" fmla="*/ 802118 h 1467029"/>
                <a:gd name="connsiteX23" fmla="*/ 1475346 w 1522641"/>
                <a:gd name="connsiteY23" fmla="*/ 440168 h 1467029"/>
                <a:gd name="connsiteX24" fmla="*/ 1395336 w 1522641"/>
                <a:gd name="connsiteY24" fmla="*/ 158228 h 1467029"/>
                <a:gd name="connsiteX25" fmla="*/ 1199121 w 1522641"/>
                <a:gd name="connsiteY25" fmla="*/ 26783 h 1467029"/>
                <a:gd name="connsiteX26" fmla="*/ 1079106 w 1522641"/>
                <a:gd name="connsiteY26" fmla="*/ 59168 h 1467029"/>
                <a:gd name="connsiteX27" fmla="*/ 827646 w 1522641"/>
                <a:gd name="connsiteY27" fmla="*/ 22973 h 1467029"/>
                <a:gd name="connsiteX28" fmla="*/ 389496 w 1522641"/>
                <a:gd name="connsiteY28" fmla="*/ 24878 h 1467029"/>
                <a:gd name="connsiteX29" fmla="*/ 84696 w 1522641"/>
                <a:gd name="connsiteY29" fmla="*/ 333488 h 1467029"/>
                <a:gd name="connsiteX30" fmla="*/ 4686 w 1522641"/>
                <a:gd name="connsiteY30" fmla="*/ 621143 h 1467029"/>
                <a:gd name="connsiteX0" fmla="*/ 4686 w 1534839"/>
                <a:gd name="connsiteY0" fmla="*/ 621143 h 1467029"/>
                <a:gd name="connsiteX1" fmla="*/ 42786 w 1534839"/>
                <a:gd name="connsiteY1" fmla="*/ 788783 h 1467029"/>
                <a:gd name="connsiteX2" fmla="*/ 50406 w 1534839"/>
                <a:gd name="connsiteY2" fmla="*/ 836408 h 1467029"/>
                <a:gd name="connsiteX3" fmla="*/ 6591 w 1534839"/>
                <a:gd name="connsiteY3" fmla="*/ 845933 h 1467029"/>
                <a:gd name="connsiteX4" fmla="*/ 6591 w 1534839"/>
                <a:gd name="connsiteY4" fmla="*/ 948803 h 1467029"/>
                <a:gd name="connsiteX5" fmla="*/ 67551 w 1534839"/>
                <a:gd name="connsiteY5" fmla="*/ 1063103 h 1467029"/>
                <a:gd name="connsiteX6" fmla="*/ 111366 w 1534839"/>
                <a:gd name="connsiteY6" fmla="*/ 1101203 h 1467029"/>
                <a:gd name="connsiteX7" fmla="*/ 96126 w 1534839"/>
                <a:gd name="connsiteY7" fmla="*/ 1223123 h 1467029"/>
                <a:gd name="connsiteX8" fmla="*/ 128511 w 1534839"/>
                <a:gd name="connsiteY8" fmla="*/ 1314563 h 1467029"/>
                <a:gd name="connsiteX9" fmla="*/ 223761 w 1534839"/>
                <a:gd name="connsiteY9" fmla="*/ 1379333 h 1467029"/>
                <a:gd name="connsiteX10" fmla="*/ 406641 w 1534839"/>
                <a:gd name="connsiteY10" fmla="*/ 1436483 h 1467029"/>
                <a:gd name="connsiteX11" fmla="*/ 665721 w 1534839"/>
                <a:gd name="connsiteY11" fmla="*/ 1466963 h 1467029"/>
                <a:gd name="connsiteX12" fmla="*/ 900036 w 1534839"/>
                <a:gd name="connsiteY12" fmla="*/ 1428863 h 1467029"/>
                <a:gd name="connsiteX13" fmla="*/ 1122921 w 1534839"/>
                <a:gd name="connsiteY13" fmla="*/ 1345043 h 1467029"/>
                <a:gd name="connsiteX14" fmla="*/ 1273416 w 1534839"/>
                <a:gd name="connsiteY14" fmla="*/ 1211693 h 1467029"/>
                <a:gd name="connsiteX15" fmla="*/ 1309611 w 1534839"/>
                <a:gd name="connsiteY15" fmla="*/ 1236458 h 1467029"/>
                <a:gd name="connsiteX16" fmla="*/ 1408671 w 1534839"/>
                <a:gd name="connsiteY16" fmla="*/ 1219313 h 1467029"/>
                <a:gd name="connsiteX17" fmla="*/ 1477251 w 1534839"/>
                <a:gd name="connsiteY17" fmla="*/ 1145018 h 1467029"/>
                <a:gd name="connsiteX18" fmla="*/ 1521066 w 1534839"/>
                <a:gd name="connsiteY18" fmla="*/ 1045958 h 1467029"/>
                <a:gd name="connsiteX19" fmla="*/ 1530591 w 1534839"/>
                <a:gd name="connsiteY19" fmla="*/ 939278 h 1467029"/>
                <a:gd name="connsiteX20" fmla="*/ 1458201 w 1534839"/>
                <a:gd name="connsiteY20" fmla="*/ 864983 h 1467029"/>
                <a:gd name="connsiteX21" fmla="*/ 1357236 w 1534839"/>
                <a:gd name="connsiteY21" fmla="*/ 872603 h 1467029"/>
                <a:gd name="connsiteX22" fmla="*/ 1418196 w 1534839"/>
                <a:gd name="connsiteY22" fmla="*/ 802118 h 1467029"/>
                <a:gd name="connsiteX23" fmla="*/ 1475346 w 1534839"/>
                <a:gd name="connsiteY23" fmla="*/ 440168 h 1467029"/>
                <a:gd name="connsiteX24" fmla="*/ 1395336 w 1534839"/>
                <a:gd name="connsiteY24" fmla="*/ 158228 h 1467029"/>
                <a:gd name="connsiteX25" fmla="*/ 1199121 w 1534839"/>
                <a:gd name="connsiteY25" fmla="*/ 26783 h 1467029"/>
                <a:gd name="connsiteX26" fmla="*/ 1079106 w 1534839"/>
                <a:gd name="connsiteY26" fmla="*/ 59168 h 1467029"/>
                <a:gd name="connsiteX27" fmla="*/ 827646 w 1534839"/>
                <a:gd name="connsiteY27" fmla="*/ 22973 h 1467029"/>
                <a:gd name="connsiteX28" fmla="*/ 389496 w 1534839"/>
                <a:gd name="connsiteY28" fmla="*/ 24878 h 1467029"/>
                <a:gd name="connsiteX29" fmla="*/ 84696 w 1534839"/>
                <a:gd name="connsiteY29" fmla="*/ 333488 h 1467029"/>
                <a:gd name="connsiteX30" fmla="*/ 4686 w 1534839"/>
                <a:gd name="connsiteY30" fmla="*/ 621143 h 1467029"/>
                <a:gd name="connsiteX0" fmla="*/ 4686 w 1541892"/>
                <a:gd name="connsiteY0" fmla="*/ 621143 h 1467029"/>
                <a:gd name="connsiteX1" fmla="*/ 42786 w 1541892"/>
                <a:gd name="connsiteY1" fmla="*/ 788783 h 1467029"/>
                <a:gd name="connsiteX2" fmla="*/ 50406 w 1541892"/>
                <a:gd name="connsiteY2" fmla="*/ 836408 h 1467029"/>
                <a:gd name="connsiteX3" fmla="*/ 6591 w 1541892"/>
                <a:gd name="connsiteY3" fmla="*/ 845933 h 1467029"/>
                <a:gd name="connsiteX4" fmla="*/ 6591 w 1541892"/>
                <a:gd name="connsiteY4" fmla="*/ 948803 h 1467029"/>
                <a:gd name="connsiteX5" fmla="*/ 67551 w 1541892"/>
                <a:gd name="connsiteY5" fmla="*/ 1063103 h 1467029"/>
                <a:gd name="connsiteX6" fmla="*/ 111366 w 1541892"/>
                <a:gd name="connsiteY6" fmla="*/ 1101203 h 1467029"/>
                <a:gd name="connsiteX7" fmla="*/ 96126 w 1541892"/>
                <a:gd name="connsiteY7" fmla="*/ 1223123 h 1467029"/>
                <a:gd name="connsiteX8" fmla="*/ 128511 w 1541892"/>
                <a:gd name="connsiteY8" fmla="*/ 1314563 h 1467029"/>
                <a:gd name="connsiteX9" fmla="*/ 223761 w 1541892"/>
                <a:gd name="connsiteY9" fmla="*/ 1379333 h 1467029"/>
                <a:gd name="connsiteX10" fmla="*/ 406641 w 1541892"/>
                <a:gd name="connsiteY10" fmla="*/ 1436483 h 1467029"/>
                <a:gd name="connsiteX11" fmla="*/ 665721 w 1541892"/>
                <a:gd name="connsiteY11" fmla="*/ 1466963 h 1467029"/>
                <a:gd name="connsiteX12" fmla="*/ 900036 w 1541892"/>
                <a:gd name="connsiteY12" fmla="*/ 1428863 h 1467029"/>
                <a:gd name="connsiteX13" fmla="*/ 1122921 w 1541892"/>
                <a:gd name="connsiteY13" fmla="*/ 1345043 h 1467029"/>
                <a:gd name="connsiteX14" fmla="*/ 1273416 w 1541892"/>
                <a:gd name="connsiteY14" fmla="*/ 1211693 h 1467029"/>
                <a:gd name="connsiteX15" fmla="*/ 1309611 w 1541892"/>
                <a:gd name="connsiteY15" fmla="*/ 1236458 h 1467029"/>
                <a:gd name="connsiteX16" fmla="*/ 1408671 w 1541892"/>
                <a:gd name="connsiteY16" fmla="*/ 1219313 h 1467029"/>
                <a:gd name="connsiteX17" fmla="*/ 1477251 w 1541892"/>
                <a:gd name="connsiteY17" fmla="*/ 1145018 h 1467029"/>
                <a:gd name="connsiteX18" fmla="*/ 1536306 w 1541892"/>
                <a:gd name="connsiteY18" fmla="*/ 1047863 h 1467029"/>
                <a:gd name="connsiteX19" fmla="*/ 1530591 w 1541892"/>
                <a:gd name="connsiteY19" fmla="*/ 939278 h 1467029"/>
                <a:gd name="connsiteX20" fmla="*/ 1458201 w 1541892"/>
                <a:gd name="connsiteY20" fmla="*/ 864983 h 1467029"/>
                <a:gd name="connsiteX21" fmla="*/ 1357236 w 1541892"/>
                <a:gd name="connsiteY21" fmla="*/ 872603 h 1467029"/>
                <a:gd name="connsiteX22" fmla="*/ 1418196 w 1541892"/>
                <a:gd name="connsiteY22" fmla="*/ 802118 h 1467029"/>
                <a:gd name="connsiteX23" fmla="*/ 1475346 w 1541892"/>
                <a:gd name="connsiteY23" fmla="*/ 440168 h 1467029"/>
                <a:gd name="connsiteX24" fmla="*/ 1395336 w 1541892"/>
                <a:gd name="connsiteY24" fmla="*/ 158228 h 1467029"/>
                <a:gd name="connsiteX25" fmla="*/ 1199121 w 1541892"/>
                <a:gd name="connsiteY25" fmla="*/ 26783 h 1467029"/>
                <a:gd name="connsiteX26" fmla="*/ 1079106 w 1541892"/>
                <a:gd name="connsiteY26" fmla="*/ 59168 h 1467029"/>
                <a:gd name="connsiteX27" fmla="*/ 827646 w 1541892"/>
                <a:gd name="connsiteY27" fmla="*/ 22973 h 1467029"/>
                <a:gd name="connsiteX28" fmla="*/ 389496 w 1541892"/>
                <a:gd name="connsiteY28" fmla="*/ 24878 h 1467029"/>
                <a:gd name="connsiteX29" fmla="*/ 84696 w 1541892"/>
                <a:gd name="connsiteY29" fmla="*/ 333488 h 1467029"/>
                <a:gd name="connsiteX30" fmla="*/ 4686 w 1541892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57236 w 1542707"/>
                <a:gd name="connsiteY21" fmla="*/ 872603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93431 w 1542707"/>
                <a:gd name="connsiteY21" fmla="*/ 866888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93431 w 1542707"/>
                <a:gd name="connsiteY21" fmla="*/ 866888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93431 w 1542707"/>
                <a:gd name="connsiteY21" fmla="*/ 866888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3864 w 1541885"/>
                <a:gd name="connsiteY0" fmla="*/ 621143 h 1467029"/>
                <a:gd name="connsiteX1" fmla="*/ 41964 w 1541885"/>
                <a:gd name="connsiteY1" fmla="*/ 788783 h 1467029"/>
                <a:gd name="connsiteX2" fmla="*/ 34344 w 1541885"/>
                <a:gd name="connsiteY2" fmla="*/ 828788 h 1467029"/>
                <a:gd name="connsiteX3" fmla="*/ 5769 w 1541885"/>
                <a:gd name="connsiteY3" fmla="*/ 845933 h 1467029"/>
                <a:gd name="connsiteX4" fmla="*/ 5769 w 1541885"/>
                <a:gd name="connsiteY4" fmla="*/ 948803 h 1467029"/>
                <a:gd name="connsiteX5" fmla="*/ 66729 w 1541885"/>
                <a:gd name="connsiteY5" fmla="*/ 1063103 h 1467029"/>
                <a:gd name="connsiteX6" fmla="*/ 110544 w 1541885"/>
                <a:gd name="connsiteY6" fmla="*/ 1101203 h 1467029"/>
                <a:gd name="connsiteX7" fmla="*/ 95304 w 1541885"/>
                <a:gd name="connsiteY7" fmla="*/ 1223123 h 1467029"/>
                <a:gd name="connsiteX8" fmla="*/ 127689 w 1541885"/>
                <a:gd name="connsiteY8" fmla="*/ 1314563 h 1467029"/>
                <a:gd name="connsiteX9" fmla="*/ 222939 w 1541885"/>
                <a:gd name="connsiteY9" fmla="*/ 1379333 h 1467029"/>
                <a:gd name="connsiteX10" fmla="*/ 405819 w 1541885"/>
                <a:gd name="connsiteY10" fmla="*/ 1436483 h 1467029"/>
                <a:gd name="connsiteX11" fmla="*/ 664899 w 1541885"/>
                <a:gd name="connsiteY11" fmla="*/ 1466963 h 1467029"/>
                <a:gd name="connsiteX12" fmla="*/ 899214 w 1541885"/>
                <a:gd name="connsiteY12" fmla="*/ 1428863 h 1467029"/>
                <a:gd name="connsiteX13" fmla="*/ 1122099 w 1541885"/>
                <a:gd name="connsiteY13" fmla="*/ 1345043 h 1467029"/>
                <a:gd name="connsiteX14" fmla="*/ 1272594 w 1541885"/>
                <a:gd name="connsiteY14" fmla="*/ 1211693 h 1467029"/>
                <a:gd name="connsiteX15" fmla="*/ 1308789 w 1541885"/>
                <a:gd name="connsiteY15" fmla="*/ 1236458 h 1467029"/>
                <a:gd name="connsiteX16" fmla="*/ 1407849 w 1541885"/>
                <a:gd name="connsiteY16" fmla="*/ 1219313 h 1467029"/>
                <a:gd name="connsiteX17" fmla="*/ 1476429 w 1541885"/>
                <a:gd name="connsiteY17" fmla="*/ 1145018 h 1467029"/>
                <a:gd name="connsiteX18" fmla="*/ 1535484 w 1541885"/>
                <a:gd name="connsiteY18" fmla="*/ 1047863 h 1467029"/>
                <a:gd name="connsiteX19" fmla="*/ 1529769 w 1541885"/>
                <a:gd name="connsiteY19" fmla="*/ 939278 h 1467029"/>
                <a:gd name="connsiteX20" fmla="*/ 1457379 w 1541885"/>
                <a:gd name="connsiteY20" fmla="*/ 864983 h 1467029"/>
                <a:gd name="connsiteX21" fmla="*/ 1392609 w 1541885"/>
                <a:gd name="connsiteY21" fmla="*/ 866888 h 1467029"/>
                <a:gd name="connsiteX22" fmla="*/ 1417374 w 1541885"/>
                <a:gd name="connsiteY22" fmla="*/ 802118 h 1467029"/>
                <a:gd name="connsiteX23" fmla="*/ 1474524 w 1541885"/>
                <a:gd name="connsiteY23" fmla="*/ 440168 h 1467029"/>
                <a:gd name="connsiteX24" fmla="*/ 1394514 w 1541885"/>
                <a:gd name="connsiteY24" fmla="*/ 158228 h 1467029"/>
                <a:gd name="connsiteX25" fmla="*/ 1198299 w 1541885"/>
                <a:gd name="connsiteY25" fmla="*/ 26783 h 1467029"/>
                <a:gd name="connsiteX26" fmla="*/ 1078284 w 1541885"/>
                <a:gd name="connsiteY26" fmla="*/ 59168 h 1467029"/>
                <a:gd name="connsiteX27" fmla="*/ 826824 w 1541885"/>
                <a:gd name="connsiteY27" fmla="*/ 22973 h 1467029"/>
                <a:gd name="connsiteX28" fmla="*/ 388674 w 1541885"/>
                <a:gd name="connsiteY28" fmla="*/ 24878 h 1467029"/>
                <a:gd name="connsiteX29" fmla="*/ 83874 w 1541885"/>
                <a:gd name="connsiteY29" fmla="*/ 333488 h 1467029"/>
                <a:gd name="connsiteX30" fmla="*/ 3864 w 1541885"/>
                <a:gd name="connsiteY30" fmla="*/ 621143 h 1467029"/>
                <a:gd name="connsiteX0" fmla="*/ 3864 w 1541885"/>
                <a:gd name="connsiteY0" fmla="*/ 619055 h 1464941"/>
                <a:gd name="connsiteX1" fmla="*/ 41964 w 1541885"/>
                <a:gd name="connsiteY1" fmla="*/ 786695 h 1464941"/>
                <a:gd name="connsiteX2" fmla="*/ 34344 w 1541885"/>
                <a:gd name="connsiteY2" fmla="*/ 826700 h 1464941"/>
                <a:gd name="connsiteX3" fmla="*/ 5769 w 1541885"/>
                <a:gd name="connsiteY3" fmla="*/ 843845 h 1464941"/>
                <a:gd name="connsiteX4" fmla="*/ 5769 w 1541885"/>
                <a:gd name="connsiteY4" fmla="*/ 946715 h 1464941"/>
                <a:gd name="connsiteX5" fmla="*/ 66729 w 1541885"/>
                <a:gd name="connsiteY5" fmla="*/ 1061015 h 1464941"/>
                <a:gd name="connsiteX6" fmla="*/ 110544 w 1541885"/>
                <a:gd name="connsiteY6" fmla="*/ 1099115 h 1464941"/>
                <a:gd name="connsiteX7" fmla="*/ 95304 w 1541885"/>
                <a:gd name="connsiteY7" fmla="*/ 1221035 h 1464941"/>
                <a:gd name="connsiteX8" fmla="*/ 127689 w 1541885"/>
                <a:gd name="connsiteY8" fmla="*/ 1312475 h 1464941"/>
                <a:gd name="connsiteX9" fmla="*/ 222939 w 1541885"/>
                <a:gd name="connsiteY9" fmla="*/ 1377245 h 1464941"/>
                <a:gd name="connsiteX10" fmla="*/ 405819 w 1541885"/>
                <a:gd name="connsiteY10" fmla="*/ 1434395 h 1464941"/>
                <a:gd name="connsiteX11" fmla="*/ 664899 w 1541885"/>
                <a:gd name="connsiteY11" fmla="*/ 1464875 h 1464941"/>
                <a:gd name="connsiteX12" fmla="*/ 899214 w 1541885"/>
                <a:gd name="connsiteY12" fmla="*/ 1426775 h 1464941"/>
                <a:gd name="connsiteX13" fmla="*/ 1122099 w 1541885"/>
                <a:gd name="connsiteY13" fmla="*/ 1342955 h 1464941"/>
                <a:gd name="connsiteX14" fmla="*/ 1272594 w 1541885"/>
                <a:gd name="connsiteY14" fmla="*/ 1209605 h 1464941"/>
                <a:gd name="connsiteX15" fmla="*/ 1308789 w 1541885"/>
                <a:gd name="connsiteY15" fmla="*/ 1234370 h 1464941"/>
                <a:gd name="connsiteX16" fmla="*/ 1407849 w 1541885"/>
                <a:gd name="connsiteY16" fmla="*/ 1217225 h 1464941"/>
                <a:gd name="connsiteX17" fmla="*/ 1476429 w 1541885"/>
                <a:gd name="connsiteY17" fmla="*/ 1142930 h 1464941"/>
                <a:gd name="connsiteX18" fmla="*/ 1535484 w 1541885"/>
                <a:gd name="connsiteY18" fmla="*/ 1045775 h 1464941"/>
                <a:gd name="connsiteX19" fmla="*/ 1529769 w 1541885"/>
                <a:gd name="connsiteY19" fmla="*/ 937190 h 1464941"/>
                <a:gd name="connsiteX20" fmla="*/ 1457379 w 1541885"/>
                <a:gd name="connsiteY20" fmla="*/ 862895 h 1464941"/>
                <a:gd name="connsiteX21" fmla="*/ 1392609 w 1541885"/>
                <a:gd name="connsiteY21" fmla="*/ 864800 h 1464941"/>
                <a:gd name="connsiteX22" fmla="*/ 1417374 w 1541885"/>
                <a:gd name="connsiteY22" fmla="*/ 800030 h 1464941"/>
                <a:gd name="connsiteX23" fmla="*/ 1474524 w 1541885"/>
                <a:gd name="connsiteY23" fmla="*/ 438080 h 1464941"/>
                <a:gd name="connsiteX24" fmla="*/ 1394514 w 1541885"/>
                <a:gd name="connsiteY24" fmla="*/ 156140 h 1464941"/>
                <a:gd name="connsiteX25" fmla="*/ 1198299 w 1541885"/>
                <a:gd name="connsiteY25" fmla="*/ 24695 h 1464941"/>
                <a:gd name="connsiteX26" fmla="*/ 1051614 w 1541885"/>
                <a:gd name="connsiteY26" fmla="*/ 3740 h 1464941"/>
                <a:gd name="connsiteX27" fmla="*/ 826824 w 1541885"/>
                <a:gd name="connsiteY27" fmla="*/ 20885 h 1464941"/>
                <a:gd name="connsiteX28" fmla="*/ 388674 w 1541885"/>
                <a:gd name="connsiteY28" fmla="*/ 22790 h 1464941"/>
                <a:gd name="connsiteX29" fmla="*/ 83874 w 1541885"/>
                <a:gd name="connsiteY29" fmla="*/ 331400 h 1464941"/>
                <a:gd name="connsiteX30" fmla="*/ 3864 w 1541885"/>
                <a:gd name="connsiteY30" fmla="*/ 619055 h 1464941"/>
                <a:gd name="connsiteX0" fmla="*/ 3864 w 1541885"/>
                <a:gd name="connsiteY0" fmla="*/ 646071 h 1491957"/>
                <a:gd name="connsiteX1" fmla="*/ 41964 w 1541885"/>
                <a:gd name="connsiteY1" fmla="*/ 813711 h 1491957"/>
                <a:gd name="connsiteX2" fmla="*/ 34344 w 1541885"/>
                <a:gd name="connsiteY2" fmla="*/ 853716 h 1491957"/>
                <a:gd name="connsiteX3" fmla="*/ 5769 w 1541885"/>
                <a:gd name="connsiteY3" fmla="*/ 870861 h 1491957"/>
                <a:gd name="connsiteX4" fmla="*/ 5769 w 1541885"/>
                <a:gd name="connsiteY4" fmla="*/ 973731 h 1491957"/>
                <a:gd name="connsiteX5" fmla="*/ 66729 w 1541885"/>
                <a:gd name="connsiteY5" fmla="*/ 1088031 h 1491957"/>
                <a:gd name="connsiteX6" fmla="*/ 110544 w 1541885"/>
                <a:gd name="connsiteY6" fmla="*/ 1126131 h 1491957"/>
                <a:gd name="connsiteX7" fmla="*/ 95304 w 1541885"/>
                <a:gd name="connsiteY7" fmla="*/ 1248051 h 1491957"/>
                <a:gd name="connsiteX8" fmla="*/ 127689 w 1541885"/>
                <a:gd name="connsiteY8" fmla="*/ 1339491 h 1491957"/>
                <a:gd name="connsiteX9" fmla="*/ 222939 w 1541885"/>
                <a:gd name="connsiteY9" fmla="*/ 1404261 h 1491957"/>
                <a:gd name="connsiteX10" fmla="*/ 405819 w 1541885"/>
                <a:gd name="connsiteY10" fmla="*/ 1461411 h 1491957"/>
                <a:gd name="connsiteX11" fmla="*/ 664899 w 1541885"/>
                <a:gd name="connsiteY11" fmla="*/ 1491891 h 1491957"/>
                <a:gd name="connsiteX12" fmla="*/ 899214 w 1541885"/>
                <a:gd name="connsiteY12" fmla="*/ 1453791 h 1491957"/>
                <a:gd name="connsiteX13" fmla="*/ 1122099 w 1541885"/>
                <a:gd name="connsiteY13" fmla="*/ 1369971 h 1491957"/>
                <a:gd name="connsiteX14" fmla="*/ 1272594 w 1541885"/>
                <a:gd name="connsiteY14" fmla="*/ 1236621 h 1491957"/>
                <a:gd name="connsiteX15" fmla="*/ 1308789 w 1541885"/>
                <a:gd name="connsiteY15" fmla="*/ 1261386 h 1491957"/>
                <a:gd name="connsiteX16" fmla="*/ 1407849 w 1541885"/>
                <a:gd name="connsiteY16" fmla="*/ 1244241 h 1491957"/>
                <a:gd name="connsiteX17" fmla="*/ 1476429 w 1541885"/>
                <a:gd name="connsiteY17" fmla="*/ 1169946 h 1491957"/>
                <a:gd name="connsiteX18" fmla="*/ 1535484 w 1541885"/>
                <a:gd name="connsiteY18" fmla="*/ 1072791 h 1491957"/>
                <a:gd name="connsiteX19" fmla="*/ 1529769 w 1541885"/>
                <a:gd name="connsiteY19" fmla="*/ 964206 h 1491957"/>
                <a:gd name="connsiteX20" fmla="*/ 1457379 w 1541885"/>
                <a:gd name="connsiteY20" fmla="*/ 889911 h 1491957"/>
                <a:gd name="connsiteX21" fmla="*/ 1392609 w 1541885"/>
                <a:gd name="connsiteY21" fmla="*/ 891816 h 1491957"/>
                <a:gd name="connsiteX22" fmla="*/ 1417374 w 1541885"/>
                <a:gd name="connsiteY22" fmla="*/ 827046 h 1491957"/>
                <a:gd name="connsiteX23" fmla="*/ 1474524 w 1541885"/>
                <a:gd name="connsiteY23" fmla="*/ 465096 h 1491957"/>
                <a:gd name="connsiteX24" fmla="*/ 1394514 w 1541885"/>
                <a:gd name="connsiteY24" fmla="*/ 183156 h 1491957"/>
                <a:gd name="connsiteX25" fmla="*/ 1198299 w 1541885"/>
                <a:gd name="connsiteY25" fmla="*/ 51711 h 1491957"/>
                <a:gd name="connsiteX26" fmla="*/ 1051614 w 1541885"/>
                <a:gd name="connsiteY26" fmla="*/ 30756 h 1491957"/>
                <a:gd name="connsiteX27" fmla="*/ 819204 w 1541885"/>
                <a:gd name="connsiteY27" fmla="*/ 276 h 1491957"/>
                <a:gd name="connsiteX28" fmla="*/ 388674 w 1541885"/>
                <a:gd name="connsiteY28" fmla="*/ 49806 h 1491957"/>
                <a:gd name="connsiteX29" fmla="*/ 83874 w 1541885"/>
                <a:gd name="connsiteY29" fmla="*/ 358416 h 1491957"/>
                <a:gd name="connsiteX30" fmla="*/ 3864 w 1541885"/>
                <a:gd name="connsiteY30" fmla="*/ 646071 h 1491957"/>
                <a:gd name="connsiteX0" fmla="*/ 3864 w 1541885"/>
                <a:gd name="connsiteY0" fmla="*/ 646616 h 1492502"/>
                <a:gd name="connsiteX1" fmla="*/ 41964 w 1541885"/>
                <a:gd name="connsiteY1" fmla="*/ 814256 h 1492502"/>
                <a:gd name="connsiteX2" fmla="*/ 34344 w 1541885"/>
                <a:gd name="connsiteY2" fmla="*/ 854261 h 1492502"/>
                <a:gd name="connsiteX3" fmla="*/ 5769 w 1541885"/>
                <a:gd name="connsiteY3" fmla="*/ 871406 h 1492502"/>
                <a:gd name="connsiteX4" fmla="*/ 5769 w 1541885"/>
                <a:gd name="connsiteY4" fmla="*/ 974276 h 1492502"/>
                <a:gd name="connsiteX5" fmla="*/ 66729 w 1541885"/>
                <a:gd name="connsiteY5" fmla="*/ 1088576 h 1492502"/>
                <a:gd name="connsiteX6" fmla="*/ 110544 w 1541885"/>
                <a:gd name="connsiteY6" fmla="*/ 1126676 h 1492502"/>
                <a:gd name="connsiteX7" fmla="*/ 95304 w 1541885"/>
                <a:gd name="connsiteY7" fmla="*/ 1248596 h 1492502"/>
                <a:gd name="connsiteX8" fmla="*/ 127689 w 1541885"/>
                <a:gd name="connsiteY8" fmla="*/ 1340036 h 1492502"/>
                <a:gd name="connsiteX9" fmla="*/ 222939 w 1541885"/>
                <a:gd name="connsiteY9" fmla="*/ 1404806 h 1492502"/>
                <a:gd name="connsiteX10" fmla="*/ 405819 w 1541885"/>
                <a:gd name="connsiteY10" fmla="*/ 1461956 h 1492502"/>
                <a:gd name="connsiteX11" fmla="*/ 664899 w 1541885"/>
                <a:gd name="connsiteY11" fmla="*/ 1492436 h 1492502"/>
                <a:gd name="connsiteX12" fmla="*/ 899214 w 1541885"/>
                <a:gd name="connsiteY12" fmla="*/ 1454336 h 1492502"/>
                <a:gd name="connsiteX13" fmla="*/ 1122099 w 1541885"/>
                <a:gd name="connsiteY13" fmla="*/ 1370516 h 1492502"/>
                <a:gd name="connsiteX14" fmla="*/ 1272594 w 1541885"/>
                <a:gd name="connsiteY14" fmla="*/ 1237166 h 1492502"/>
                <a:gd name="connsiteX15" fmla="*/ 1308789 w 1541885"/>
                <a:gd name="connsiteY15" fmla="*/ 1261931 h 1492502"/>
                <a:gd name="connsiteX16" fmla="*/ 1407849 w 1541885"/>
                <a:gd name="connsiteY16" fmla="*/ 1244786 h 1492502"/>
                <a:gd name="connsiteX17" fmla="*/ 1476429 w 1541885"/>
                <a:gd name="connsiteY17" fmla="*/ 1170491 h 1492502"/>
                <a:gd name="connsiteX18" fmla="*/ 1535484 w 1541885"/>
                <a:gd name="connsiteY18" fmla="*/ 1073336 h 1492502"/>
                <a:gd name="connsiteX19" fmla="*/ 1529769 w 1541885"/>
                <a:gd name="connsiteY19" fmla="*/ 964751 h 1492502"/>
                <a:gd name="connsiteX20" fmla="*/ 1457379 w 1541885"/>
                <a:gd name="connsiteY20" fmla="*/ 890456 h 1492502"/>
                <a:gd name="connsiteX21" fmla="*/ 1392609 w 1541885"/>
                <a:gd name="connsiteY21" fmla="*/ 892361 h 1492502"/>
                <a:gd name="connsiteX22" fmla="*/ 1417374 w 1541885"/>
                <a:gd name="connsiteY22" fmla="*/ 827591 h 1492502"/>
                <a:gd name="connsiteX23" fmla="*/ 1474524 w 1541885"/>
                <a:gd name="connsiteY23" fmla="*/ 465641 h 1492502"/>
                <a:gd name="connsiteX24" fmla="*/ 1394514 w 1541885"/>
                <a:gd name="connsiteY24" fmla="*/ 183701 h 1492502"/>
                <a:gd name="connsiteX25" fmla="*/ 1198299 w 1541885"/>
                <a:gd name="connsiteY25" fmla="*/ 52256 h 1492502"/>
                <a:gd name="connsiteX26" fmla="*/ 1051614 w 1541885"/>
                <a:gd name="connsiteY26" fmla="*/ 21776 h 1492502"/>
                <a:gd name="connsiteX27" fmla="*/ 819204 w 1541885"/>
                <a:gd name="connsiteY27" fmla="*/ 821 h 1492502"/>
                <a:gd name="connsiteX28" fmla="*/ 388674 w 1541885"/>
                <a:gd name="connsiteY28" fmla="*/ 50351 h 1492502"/>
                <a:gd name="connsiteX29" fmla="*/ 83874 w 1541885"/>
                <a:gd name="connsiteY29" fmla="*/ 358961 h 1492502"/>
                <a:gd name="connsiteX30" fmla="*/ 3864 w 1541885"/>
                <a:gd name="connsiteY30" fmla="*/ 646616 h 1492502"/>
                <a:gd name="connsiteX0" fmla="*/ 3864 w 1541885"/>
                <a:gd name="connsiteY0" fmla="*/ 647250 h 1493136"/>
                <a:gd name="connsiteX1" fmla="*/ 41964 w 1541885"/>
                <a:gd name="connsiteY1" fmla="*/ 814890 h 1493136"/>
                <a:gd name="connsiteX2" fmla="*/ 34344 w 1541885"/>
                <a:gd name="connsiteY2" fmla="*/ 854895 h 1493136"/>
                <a:gd name="connsiteX3" fmla="*/ 5769 w 1541885"/>
                <a:gd name="connsiteY3" fmla="*/ 872040 h 1493136"/>
                <a:gd name="connsiteX4" fmla="*/ 5769 w 1541885"/>
                <a:gd name="connsiteY4" fmla="*/ 974910 h 1493136"/>
                <a:gd name="connsiteX5" fmla="*/ 66729 w 1541885"/>
                <a:gd name="connsiteY5" fmla="*/ 1089210 h 1493136"/>
                <a:gd name="connsiteX6" fmla="*/ 110544 w 1541885"/>
                <a:gd name="connsiteY6" fmla="*/ 1127310 h 1493136"/>
                <a:gd name="connsiteX7" fmla="*/ 95304 w 1541885"/>
                <a:gd name="connsiteY7" fmla="*/ 1249230 h 1493136"/>
                <a:gd name="connsiteX8" fmla="*/ 127689 w 1541885"/>
                <a:gd name="connsiteY8" fmla="*/ 1340670 h 1493136"/>
                <a:gd name="connsiteX9" fmla="*/ 222939 w 1541885"/>
                <a:gd name="connsiteY9" fmla="*/ 1405440 h 1493136"/>
                <a:gd name="connsiteX10" fmla="*/ 405819 w 1541885"/>
                <a:gd name="connsiteY10" fmla="*/ 1462590 h 1493136"/>
                <a:gd name="connsiteX11" fmla="*/ 664899 w 1541885"/>
                <a:gd name="connsiteY11" fmla="*/ 1493070 h 1493136"/>
                <a:gd name="connsiteX12" fmla="*/ 899214 w 1541885"/>
                <a:gd name="connsiteY12" fmla="*/ 1454970 h 1493136"/>
                <a:gd name="connsiteX13" fmla="*/ 1122099 w 1541885"/>
                <a:gd name="connsiteY13" fmla="*/ 1371150 h 1493136"/>
                <a:gd name="connsiteX14" fmla="*/ 1272594 w 1541885"/>
                <a:gd name="connsiteY14" fmla="*/ 1237800 h 1493136"/>
                <a:gd name="connsiteX15" fmla="*/ 1308789 w 1541885"/>
                <a:gd name="connsiteY15" fmla="*/ 1262565 h 1493136"/>
                <a:gd name="connsiteX16" fmla="*/ 1407849 w 1541885"/>
                <a:gd name="connsiteY16" fmla="*/ 1245420 h 1493136"/>
                <a:gd name="connsiteX17" fmla="*/ 1476429 w 1541885"/>
                <a:gd name="connsiteY17" fmla="*/ 1171125 h 1493136"/>
                <a:gd name="connsiteX18" fmla="*/ 1535484 w 1541885"/>
                <a:gd name="connsiteY18" fmla="*/ 1073970 h 1493136"/>
                <a:gd name="connsiteX19" fmla="*/ 1529769 w 1541885"/>
                <a:gd name="connsiteY19" fmla="*/ 965385 h 1493136"/>
                <a:gd name="connsiteX20" fmla="*/ 1457379 w 1541885"/>
                <a:gd name="connsiteY20" fmla="*/ 891090 h 1493136"/>
                <a:gd name="connsiteX21" fmla="*/ 1392609 w 1541885"/>
                <a:gd name="connsiteY21" fmla="*/ 892995 h 1493136"/>
                <a:gd name="connsiteX22" fmla="*/ 1417374 w 1541885"/>
                <a:gd name="connsiteY22" fmla="*/ 828225 h 1493136"/>
                <a:gd name="connsiteX23" fmla="*/ 1474524 w 1541885"/>
                <a:gd name="connsiteY23" fmla="*/ 466275 h 1493136"/>
                <a:gd name="connsiteX24" fmla="*/ 1394514 w 1541885"/>
                <a:gd name="connsiteY24" fmla="*/ 184335 h 1493136"/>
                <a:gd name="connsiteX25" fmla="*/ 1198299 w 1541885"/>
                <a:gd name="connsiteY25" fmla="*/ 52890 h 1493136"/>
                <a:gd name="connsiteX26" fmla="*/ 1055424 w 1541885"/>
                <a:gd name="connsiteY26" fmla="*/ 16695 h 1493136"/>
                <a:gd name="connsiteX27" fmla="*/ 819204 w 1541885"/>
                <a:gd name="connsiteY27" fmla="*/ 1455 h 1493136"/>
                <a:gd name="connsiteX28" fmla="*/ 388674 w 1541885"/>
                <a:gd name="connsiteY28" fmla="*/ 50985 h 1493136"/>
                <a:gd name="connsiteX29" fmla="*/ 83874 w 1541885"/>
                <a:gd name="connsiteY29" fmla="*/ 359595 h 1493136"/>
                <a:gd name="connsiteX30" fmla="*/ 3864 w 1541885"/>
                <a:gd name="connsiteY30" fmla="*/ 647250 h 1493136"/>
                <a:gd name="connsiteX0" fmla="*/ 3864 w 1541885"/>
                <a:gd name="connsiteY0" fmla="*/ 647354 h 1493240"/>
                <a:gd name="connsiteX1" fmla="*/ 41964 w 1541885"/>
                <a:gd name="connsiteY1" fmla="*/ 814994 h 1493240"/>
                <a:gd name="connsiteX2" fmla="*/ 34344 w 1541885"/>
                <a:gd name="connsiteY2" fmla="*/ 854999 h 1493240"/>
                <a:gd name="connsiteX3" fmla="*/ 5769 w 1541885"/>
                <a:gd name="connsiteY3" fmla="*/ 872144 h 1493240"/>
                <a:gd name="connsiteX4" fmla="*/ 5769 w 1541885"/>
                <a:gd name="connsiteY4" fmla="*/ 975014 h 1493240"/>
                <a:gd name="connsiteX5" fmla="*/ 66729 w 1541885"/>
                <a:gd name="connsiteY5" fmla="*/ 1089314 h 1493240"/>
                <a:gd name="connsiteX6" fmla="*/ 110544 w 1541885"/>
                <a:gd name="connsiteY6" fmla="*/ 1127414 h 1493240"/>
                <a:gd name="connsiteX7" fmla="*/ 95304 w 1541885"/>
                <a:gd name="connsiteY7" fmla="*/ 1249334 h 1493240"/>
                <a:gd name="connsiteX8" fmla="*/ 127689 w 1541885"/>
                <a:gd name="connsiteY8" fmla="*/ 1340774 h 1493240"/>
                <a:gd name="connsiteX9" fmla="*/ 222939 w 1541885"/>
                <a:gd name="connsiteY9" fmla="*/ 1405544 h 1493240"/>
                <a:gd name="connsiteX10" fmla="*/ 405819 w 1541885"/>
                <a:gd name="connsiteY10" fmla="*/ 1462694 h 1493240"/>
                <a:gd name="connsiteX11" fmla="*/ 664899 w 1541885"/>
                <a:gd name="connsiteY11" fmla="*/ 1493174 h 1493240"/>
                <a:gd name="connsiteX12" fmla="*/ 899214 w 1541885"/>
                <a:gd name="connsiteY12" fmla="*/ 1455074 h 1493240"/>
                <a:gd name="connsiteX13" fmla="*/ 1122099 w 1541885"/>
                <a:gd name="connsiteY13" fmla="*/ 1371254 h 1493240"/>
                <a:gd name="connsiteX14" fmla="*/ 1272594 w 1541885"/>
                <a:gd name="connsiteY14" fmla="*/ 1237904 h 1493240"/>
                <a:gd name="connsiteX15" fmla="*/ 1308789 w 1541885"/>
                <a:gd name="connsiteY15" fmla="*/ 1262669 h 1493240"/>
                <a:gd name="connsiteX16" fmla="*/ 1407849 w 1541885"/>
                <a:gd name="connsiteY16" fmla="*/ 1245524 h 1493240"/>
                <a:gd name="connsiteX17" fmla="*/ 1476429 w 1541885"/>
                <a:gd name="connsiteY17" fmla="*/ 1171229 h 1493240"/>
                <a:gd name="connsiteX18" fmla="*/ 1535484 w 1541885"/>
                <a:gd name="connsiteY18" fmla="*/ 1074074 h 1493240"/>
                <a:gd name="connsiteX19" fmla="*/ 1529769 w 1541885"/>
                <a:gd name="connsiteY19" fmla="*/ 965489 h 1493240"/>
                <a:gd name="connsiteX20" fmla="*/ 1457379 w 1541885"/>
                <a:gd name="connsiteY20" fmla="*/ 891194 h 1493240"/>
                <a:gd name="connsiteX21" fmla="*/ 1392609 w 1541885"/>
                <a:gd name="connsiteY21" fmla="*/ 893099 h 1493240"/>
                <a:gd name="connsiteX22" fmla="*/ 1417374 w 1541885"/>
                <a:gd name="connsiteY22" fmla="*/ 828329 h 1493240"/>
                <a:gd name="connsiteX23" fmla="*/ 1474524 w 1541885"/>
                <a:gd name="connsiteY23" fmla="*/ 466379 h 1493240"/>
                <a:gd name="connsiteX24" fmla="*/ 1394514 w 1541885"/>
                <a:gd name="connsiteY24" fmla="*/ 184439 h 1493240"/>
                <a:gd name="connsiteX25" fmla="*/ 1234494 w 1541885"/>
                <a:gd name="connsiteY25" fmla="*/ 60614 h 1493240"/>
                <a:gd name="connsiteX26" fmla="*/ 1055424 w 1541885"/>
                <a:gd name="connsiteY26" fmla="*/ 16799 h 1493240"/>
                <a:gd name="connsiteX27" fmla="*/ 819204 w 1541885"/>
                <a:gd name="connsiteY27" fmla="*/ 1559 h 1493240"/>
                <a:gd name="connsiteX28" fmla="*/ 388674 w 1541885"/>
                <a:gd name="connsiteY28" fmla="*/ 51089 h 1493240"/>
                <a:gd name="connsiteX29" fmla="*/ 83874 w 1541885"/>
                <a:gd name="connsiteY29" fmla="*/ 359699 h 1493240"/>
                <a:gd name="connsiteX30" fmla="*/ 3864 w 1541885"/>
                <a:gd name="connsiteY30" fmla="*/ 647354 h 1493240"/>
                <a:gd name="connsiteX0" fmla="*/ 3864 w 1541885"/>
                <a:gd name="connsiteY0" fmla="*/ 660052 h 1505938"/>
                <a:gd name="connsiteX1" fmla="*/ 41964 w 1541885"/>
                <a:gd name="connsiteY1" fmla="*/ 827692 h 1505938"/>
                <a:gd name="connsiteX2" fmla="*/ 34344 w 1541885"/>
                <a:gd name="connsiteY2" fmla="*/ 867697 h 1505938"/>
                <a:gd name="connsiteX3" fmla="*/ 5769 w 1541885"/>
                <a:gd name="connsiteY3" fmla="*/ 884842 h 1505938"/>
                <a:gd name="connsiteX4" fmla="*/ 5769 w 1541885"/>
                <a:gd name="connsiteY4" fmla="*/ 987712 h 1505938"/>
                <a:gd name="connsiteX5" fmla="*/ 66729 w 1541885"/>
                <a:gd name="connsiteY5" fmla="*/ 1102012 h 1505938"/>
                <a:gd name="connsiteX6" fmla="*/ 110544 w 1541885"/>
                <a:gd name="connsiteY6" fmla="*/ 1140112 h 1505938"/>
                <a:gd name="connsiteX7" fmla="*/ 95304 w 1541885"/>
                <a:gd name="connsiteY7" fmla="*/ 1262032 h 1505938"/>
                <a:gd name="connsiteX8" fmla="*/ 127689 w 1541885"/>
                <a:gd name="connsiteY8" fmla="*/ 1353472 h 1505938"/>
                <a:gd name="connsiteX9" fmla="*/ 222939 w 1541885"/>
                <a:gd name="connsiteY9" fmla="*/ 1418242 h 1505938"/>
                <a:gd name="connsiteX10" fmla="*/ 405819 w 1541885"/>
                <a:gd name="connsiteY10" fmla="*/ 1475392 h 1505938"/>
                <a:gd name="connsiteX11" fmla="*/ 664899 w 1541885"/>
                <a:gd name="connsiteY11" fmla="*/ 1505872 h 1505938"/>
                <a:gd name="connsiteX12" fmla="*/ 899214 w 1541885"/>
                <a:gd name="connsiteY12" fmla="*/ 1467772 h 1505938"/>
                <a:gd name="connsiteX13" fmla="*/ 1122099 w 1541885"/>
                <a:gd name="connsiteY13" fmla="*/ 1383952 h 1505938"/>
                <a:gd name="connsiteX14" fmla="*/ 1272594 w 1541885"/>
                <a:gd name="connsiteY14" fmla="*/ 1250602 h 1505938"/>
                <a:gd name="connsiteX15" fmla="*/ 1308789 w 1541885"/>
                <a:gd name="connsiteY15" fmla="*/ 1275367 h 1505938"/>
                <a:gd name="connsiteX16" fmla="*/ 1407849 w 1541885"/>
                <a:gd name="connsiteY16" fmla="*/ 1258222 h 1505938"/>
                <a:gd name="connsiteX17" fmla="*/ 1476429 w 1541885"/>
                <a:gd name="connsiteY17" fmla="*/ 1183927 h 1505938"/>
                <a:gd name="connsiteX18" fmla="*/ 1535484 w 1541885"/>
                <a:gd name="connsiteY18" fmla="*/ 1086772 h 1505938"/>
                <a:gd name="connsiteX19" fmla="*/ 1529769 w 1541885"/>
                <a:gd name="connsiteY19" fmla="*/ 978187 h 1505938"/>
                <a:gd name="connsiteX20" fmla="*/ 1457379 w 1541885"/>
                <a:gd name="connsiteY20" fmla="*/ 903892 h 1505938"/>
                <a:gd name="connsiteX21" fmla="*/ 1392609 w 1541885"/>
                <a:gd name="connsiteY21" fmla="*/ 905797 h 1505938"/>
                <a:gd name="connsiteX22" fmla="*/ 1417374 w 1541885"/>
                <a:gd name="connsiteY22" fmla="*/ 841027 h 1505938"/>
                <a:gd name="connsiteX23" fmla="*/ 1474524 w 1541885"/>
                <a:gd name="connsiteY23" fmla="*/ 479077 h 1505938"/>
                <a:gd name="connsiteX24" fmla="*/ 1394514 w 1541885"/>
                <a:gd name="connsiteY24" fmla="*/ 197137 h 1505938"/>
                <a:gd name="connsiteX25" fmla="*/ 1234494 w 1541885"/>
                <a:gd name="connsiteY25" fmla="*/ 73312 h 1505938"/>
                <a:gd name="connsiteX26" fmla="*/ 1055424 w 1541885"/>
                <a:gd name="connsiteY26" fmla="*/ 29497 h 1505938"/>
                <a:gd name="connsiteX27" fmla="*/ 784914 w 1541885"/>
                <a:gd name="connsiteY27" fmla="*/ 922 h 1505938"/>
                <a:gd name="connsiteX28" fmla="*/ 388674 w 1541885"/>
                <a:gd name="connsiteY28" fmla="*/ 63787 h 1505938"/>
                <a:gd name="connsiteX29" fmla="*/ 83874 w 1541885"/>
                <a:gd name="connsiteY29" fmla="*/ 372397 h 1505938"/>
                <a:gd name="connsiteX30" fmla="*/ 3864 w 1541885"/>
                <a:gd name="connsiteY30" fmla="*/ 660052 h 1505938"/>
                <a:gd name="connsiteX0" fmla="*/ 3864 w 1541885"/>
                <a:gd name="connsiteY0" fmla="*/ 660052 h 1505938"/>
                <a:gd name="connsiteX1" fmla="*/ 41964 w 1541885"/>
                <a:gd name="connsiteY1" fmla="*/ 827692 h 1505938"/>
                <a:gd name="connsiteX2" fmla="*/ 34344 w 1541885"/>
                <a:gd name="connsiteY2" fmla="*/ 867697 h 1505938"/>
                <a:gd name="connsiteX3" fmla="*/ 5769 w 1541885"/>
                <a:gd name="connsiteY3" fmla="*/ 884842 h 1505938"/>
                <a:gd name="connsiteX4" fmla="*/ 5769 w 1541885"/>
                <a:gd name="connsiteY4" fmla="*/ 987712 h 1505938"/>
                <a:gd name="connsiteX5" fmla="*/ 66729 w 1541885"/>
                <a:gd name="connsiteY5" fmla="*/ 1102012 h 1505938"/>
                <a:gd name="connsiteX6" fmla="*/ 110544 w 1541885"/>
                <a:gd name="connsiteY6" fmla="*/ 1140112 h 1505938"/>
                <a:gd name="connsiteX7" fmla="*/ 95304 w 1541885"/>
                <a:gd name="connsiteY7" fmla="*/ 1262032 h 1505938"/>
                <a:gd name="connsiteX8" fmla="*/ 127689 w 1541885"/>
                <a:gd name="connsiteY8" fmla="*/ 1353472 h 1505938"/>
                <a:gd name="connsiteX9" fmla="*/ 222939 w 1541885"/>
                <a:gd name="connsiteY9" fmla="*/ 1418242 h 1505938"/>
                <a:gd name="connsiteX10" fmla="*/ 405819 w 1541885"/>
                <a:gd name="connsiteY10" fmla="*/ 1475392 h 1505938"/>
                <a:gd name="connsiteX11" fmla="*/ 664899 w 1541885"/>
                <a:gd name="connsiteY11" fmla="*/ 1505872 h 1505938"/>
                <a:gd name="connsiteX12" fmla="*/ 899214 w 1541885"/>
                <a:gd name="connsiteY12" fmla="*/ 1467772 h 1505938"/>
                <a:gd name="connsiteX13" fmla="*/ 1122099 w 1541885"/>
                <a:gd name="connsiteY13" fmla="*/ 1383952 h 1505938"/>
                <a:gd name="connsiteX14" fmla="*/ 1272594 w 1541885"/>
                <a:gd name="connsiteY14" fmla="*/ 1250602 h 1505938"/>
                <a:gd name="connsiteX15" fmla="*/ 1308789 w 1541885"/>
                <a:gd name="connsiteY15" fmla="*/ 1275367 h 1505938"/>
                <a:gd name="connsiteX16" fmla="*/ 1407849 w 1541885"/>
                <a:gd name="connsiteY16" fmla="*/ 1258222 h 1505938"/>
                <a:gd name="connsiteX17" fmla="*/ 1476429 w 1541885"/>
                <a:gd name="connsiteY17" fmla="*/ 1183927 h 1505938"/>
                <a:gd name="connsiteX18" fmla="*/ 1535484 w 1541885"/>
                <a:gd name="connsiteY18" fmla="*/ 1086772 h 1505938"/>
                <a:gd name="connsiteX19" fmla="*/ 1529769 w 1541885"/>
                <a:gd name="connsiteY19" fmla="*/ 978187 h 1505938"/>
                <a:gd name="connsiteX20" fmla="*/ 1457379 w 1541885"/>
                <a:gd name="connsiteY20" fmla="*/ 903892 h 1505938"/>
                <a:gd name="connsiteX21" fmla="*/ 1392609 w 1541885"/>
                <a:gd name="connsiteY21" fmla="*/ 905797 h 1505938"/>
                <a:gd name="connsiteX22" fmla="*/ 1417374 w 1541885"/>
                <a:gd name="connsiteY22" fmla="*/ 841027 h 1505938"/>
                <a:gd name="connsiteX23" fmla="*/ 1474524 w 1541885"/>
                <a:gd name="connsiteY23" fmla="*/ 479077 h 1505938"/>
                <a:gd name="connsiteX24" fmla="*/ 1396419 w 1541885"/>
                <a:gd name="connsiteY24" fmla="*/ 216187 h 1505938"/>
                <a:gd name="connsiteX25" fmla="*/ 1234494 w 1541885"/>
                <a:gd name="connsiteY25" fmla="*/ 73312 h 1505938"/>
                <a:gd name="connsiteX26" fmla="*/ 1055424 w 1541885"/>
                <a:gd name="connsiteY26" fmla="*/ 29497 h 1505938"/>
                <a:gd name="connsiteX27" fmla="*/ 784914 w 1541885"/>
                <a:gd name="connsiteY27" fmla="*/ 922 h 1505938"/>
                <a:gd name="connsiteX28" fmla="*/ 388674 w 1541885"/>
                <a:gd name="connsiteY28" fmla="*/ 63787 h 1505938"/>
                <a:gd name="connsiteX29" fmla="*/ 83874 w 1541885"/>
                <a:gd name="connsiteY29" fmla="*/ 372397 h 1505938"/>
                <a:gd name="connsiteX30" fmla="*/ 3864 w 1541885"/>
                <a:gd name="connsiteY30" fmla="*/ 660052 h 1505938"/>
                <a:gd name="connsiteX0" fmla="*/ 3864 w 1541885"/>
                <a:gd name="connsiteY0" fmla="*/ 660107 h 1505993"/>
                <a:gd name="connsiteX1" fmla="*/ 41964 w 1541885"/>
                <a:gd name="connsiteY1" fmla="*/ 827747 h 1505993"/>
                <a:gd name="connsiteX2" fmla="*/ 34344 w 1541885"/>
                <a:gd name="connsiteY2" fmla="*/ 867752 h 1505993"/>
                <a:gd name="connsiteX3" fmla="*/ 5769 w 1541885"/>
                <a:gd name="connsiteY3" fmla="*/ 884897 h 1505993"/>
                <a:gd name="connsiteX4" fmla="*/ 5769 w 1541885"/>
                <a:gd name="connsiteY4" fmla="*/ 987767 h 1505993"/>
                <a:gd name="connsiteX5" fmla="*/ 66729 w 1541885"/>
                <a:gd name="connsiteY5" fmla="*/ 1102067 h 1505993"/>
                <a:gd name="connsiteX6" fmla="*/ 110544 w 1541885"/>
                <a:gd name="connsiteY6" fmla="*/ 1140167 h 1505993"/>
                <a:gd name="connsiteX7" fmla="*/ 95304 w 1541885"/>
                <a:gd name="connsiteY7" fmla="*/ 1262087 h 1505993"/>
                <a:gd name="connsiteX8" fmla="*/ 127689 w 1541885"/>
                <a:gd name="connsiteY8" fmla="*/ 1353527 h 1505993"/>
                <a:gd name="connsiteX9" fmla="*/ 222939 w 1541885"/>
                <a:gd name="connsiteY9" fmla="*/ 1418297 h 1505993"/>
                <a:gd name="connsiteX10" fmla="*/ 405819 w 1541885"/>
                <a:gd name="connsiteY10" fmla="*/ 1475447 h 1505993"/>
                <a:gd name="connsiteX11" fmla="*/ 664899 w 1541885"/>
                <a:gd name="connsiteY11" fmla="*/ 1505927 h 1505993"/>
                <a:gd name="connsiteX12" fmla="*/ 899214 w 1541885"/>
                <a:gd name="connsiteY12" fmla="*/ 1467827 h 1505993"/>
                <a:gd name="connsiteX13" fmla="*/ 1122099 w 1541885"/>
                <a:gd name="connsiteY13" fmla="*/ 1384007 h 1505993"/>
                <a:gd name="connsiteX14" fmla="*/ 1272594 w 1541885"/>
                <a:gd name="connsiteY14" fmla="*/ 1250657 h 1505993"/>
                <a:gd name="connsiteX15" fmla="*/ 1308789 w 1541885"/>
                <a:gd name="connsiteY15" fmla="*/ 1275422 h 1505993"/>
                <a:gd name="connsiteX16" fmla="*/ 1407849 w 1541885"/>
                <a:gd name="connsiteY16" fmla="*/ 1258277 h 1505993"/>
                <a:gd name="connsiteX17" fmla="*/ 1476429 w 1541885"/>
                <a:gd name="connsiteY17" fmla="*/ 1183982 h 1505993"/>
                <a:gd name="connsiteX18" fmla="*/ 1535484 w 1541885"/>
                <a:gd name="connsiteY18" fmla="*/ 1086827 h 1505993"/>
                <a:gd name="connsiteX19" fmla="*/ 1529769 w 1541885"/>
                <a:gd name="connsiteY19" fmla="*/ 978242 h 1505993"/>
                <a:gd name="connsiteX20" fmla="*/ 1457379 w 1541885"/>
                <a:gd name="connsiteY20" fmla="*/ 903947 h 1505993"/>
                <a:gd name="connsiteX21" fmla="*/ 1392609 w 1541885"/>
                <a:gd name="connsiteY21" fmla="*/ 905852 h 1505993"/>
                <a:gd name="connsiteX22" fmla="*/ 1417374 w 1541885"/>
                <a:gd name="connsiteY22" fmla="*/ 841082 h 1505993"/>
                <a:gd name="connsiteX23" fmla="*/ 1474524 w 1541885"/>
                <a:gd name="connsiteY23" fmla="*/ 479132 h 1505993"/>
                <a:gd name="connsiteX24" fmla="*/ 1396419 w 1541885"/>
                <a:gd name="connsiteY24" fmla="*/ 216242 h 1505993"/>
                <a:gd name="connsiteX25" fmla="*/ 1230684 w 1541885"/>
                <a:gd name="connsiteY25" fmla="*/ 82892 h 1505993"/>
                <a:gd name="connsiteX26" fmla="*/ 1055424 w 1541885"/>
                <a:gd name="connsiteY26" fmla="*/ 29552 h 1505993"/>
                <a:gd name="connsiteX27" fmla="*/ 784914 w 1541885"/>
                <a:gd name="connsiteY27" fmla="*/ 977 h 1505993"/>
                <a:gd name="connsiteX28" fmla="*/ 388674 w 1541885"/>
                <a:gd name="connsiteY28" fmla="*/ 63842 h 1505993"/>
                <a:gd name="connsiteX29" fmla="*/ 83874 w 1541885"/>
                <a:gd name="connsiteY29" fmla="*/ 372452 h 1505993"/>
                <a:gd name="connsiteX30" fmla="*/ 3864 w 1541885"/>
                <a:gd name="connsiteY30" fmla="*/ 660107 h 1505993"/>
                <a:gd name="connsiteX0" fmla="*/ 3864 w 1541885"/>
                <a:gd name="connsiteY0" fmla="*/ 660701 h 1506587"/>
                <a:gd name="connsiteX1" fmla="*/ 41964 w 1541885"/>
                <a:gd name="connsiteY1" fmla="*/ 828341 h 1506587"/>
                <a:gd name="connsiteX2" fmla="*/ 34344 w 1541885"/>
                <a:gd name="connsiteY2" fmla="*/ 868346 h 1506587"/>
                <a:gd name="connsiteX3" fmla="*/ 5769 w 1541885"/>
                <a:gd name="connsiteY3" fmla="*/ 885491 h 1506587"/>
                <a:gd name="connsiteX4" fmla="*/ 5769 w 1541885"/>
                <a:gd name="connsiteY4" fmla="*/ 988361 h 1506587"/>
                <a:gd name="connsiteX5" fmla="*/ 66729 w 1541885"/>
                <a:gd name="connsiteY5" fmla="*/ 1102661 h 1506587"/>
                <a:gd name="connsiteX6" fmla="*/ 110544 w 1541885"/>
                <a:gd name="connsiteY6" fmla="*/ 1140761 h 1506587"/>
                <a:gd name="connsiteX7" fmla="*/ 95304 w 1541885"/>
                <a:gd name="connsiteY7" fmla="*/ 1262681 h 1506587"/>
                <a:gd name="connsiteX8" fmla="*/ 127689 w 1541885"/>
                <a:gd name="connsiteY8" fmla="*/ 1354121 h 1506587"/>
                <a:gd name="connsiteX9" fmla="*/ 222939 w 1541885"/>
                <a:gd name="connsiteY9" fmla="*/ 1418891 h 1506587"/>
                <a:gd name="connsiteX10" fmla="*/ 405819 w 1541885"/>
                <a:gd name="connsiteY10" fmla="*/ 1476041 h 1506587"/>
                <a:gd name="connsiteX11" fmla="*/ 664899 w 1541885"/>
                <a:gd name="connsiteY11" fmla="*/ 1506521 h 1506587"/>
                <a:gd name="connsiteX12" fmla="*/ 899214 w 1541885"/>
                <a:gd name="connsiteY12" fmla="*/ 1468421 h 1506587"/>
                <a:gd name="connsiteX13" fmla="*/ 1122099 w 1541885"/>
                <a:gd name="connsiteY13" fmla="*/ 1384601 h 1506587"/>
                <a:gd name="connsiteX14" fmla="*/ 1272594 w 1541885"/>
                <a:gd name="connsiteY14" fmla="*/ 1251251 h 1506587"/>
                <a:gd name="connsiteX15" fmla="*/ 1308789 w 1541885"/>
                <a:gd name="connsiteY15" fmla="*/ 1276016 h 1506587"/>
                <a:gd name="connsiteX16" fmla="*/ 1407849 w 1541885"/>
                <a:gd name="connsiteY16" fmla="*/ 1258871 h 1506587"/>
                <a:gd name="connsiteX17" fmla="*/ 1476429 w 1541885"/>
                <a:gd name="connsiteY17" fmla="*/ 1184576 h 1506587"/>
                <a:gd name="connsiteX18" fmla="*/ 1535484 w 1541885"/>
                <a:gd name="connsiteY18" fmla="*/ 1087421 h 1506587"/>
                <a:gd name="connsiteX19" fmla="*/ 1529769 w 1541885"/>
                <a:gd name="connsiteY19" fmla="*/ 978836 h 1506587"/>
                <a:gd name="connsiteX20" fmla="*/ 1457379 w 1541885"/>
                <a:gd name="connsiteY20" fmla="*/ 904541 h 1506587"/>
                <a:gd name="connsiteX21" fmla="*/ 1392609 w 1541885"/>
                <a:gd name="connsiteY21" fmla="*/ 906446 h 1506587"/>
                <a:gd name="connsiteX22" fmla="*/ 1417374 w 1541885"/>
                <a:gd name="connsiteY22" fmla="*/ 841676 h 1506587"/>
                <a:gd name="connsiteX23" fmla="*/ 1474524 w 1541885"/>
                <a:gd name="connsiteY23" fmla="*/ 479726 h 1506587"/>
                <a:gd name="connsiteX24" fmla="*/ 1396419 w 1541885"/>
                <a:gd name="connsiteY24" fmla="*/ 216836 h 1506587"/>
                <a:gd name="connsiteX25" fmla="*/ 1230684 w 1541885"/>
                <a:gd name="connsiteY25" fmla="*/ 83486 h 1506587"/>
                <a:gd name="connsiteX26" fmla="*/ 1055424 w 1541885"/>
                <a:gd name="connsiteY26" fmla="*/ 24431 h 1506587"/>
                <a:gd name="connsiteX27" fmla="*/ 784914 w 1541885"/>
                <a:gd name="connsiteY27" fmla="*/ 1571 h 1506587"/>
                <a:gd name="connsiteX28" fmla="*/ 388674 w 1541885"/>
                <a:gd name="connsiteY28" fmla="*/ 64436 h 1506587"/>
                <a:gd name="connsiteX29" fmla="*/ 83874 w 1541885"/>
                <a:gd name="connsiteY29" fmla="*/ 373046 h 1506587"/>
                <a:gd name="connsiteX30" fmla="*/ 3864 w 1541885"/>
                <a:gd name="connsiteY30" fmla="*/ 660701 h 1506587"/>
                <a:gd name="connsiteX0" fmla="*/ 3864 w 1541885"/>
                <a:gd name="connsiteY0" fmla="*/ 661966 h 1507852"/>
                <a:gd name="connsiteX1" fmla="*/ 41964 w 1541885"/>
                <a:gd name="connsiteY1" fmla="*/ 829606 h 1507852"/>
                <a:gd name="connsiteX2" fmla="*/ 34344 w 1541885"/>
                <a:gd name="connsiteY2" fmla="*/ 869611 h 1507852"/>
                <a:gd name="connsiteX3" fmla="*/ 5769 w 1541885"/>
                <a:gd name="connsiteY3" fmla="*/ 886756 h 1507852"/>
                <a:gd name="connsiteX4" fmla="*/ 5769 w 1541885"/>
                <a:gd name="connsiteY4" fmla="*/ 989626 h 1507852"/>
                <a:gd name="connsiteX5" fmla="*/ 66729 w 1541885"/>
                <a:gd name="connsiteY5" fmla="*/ 1103926 h 1507852"/>
                <a:gd name="connsiteX6" fmla="*/ 110544 w 1541885"/>
                <a:gd name="connsiteY6" fmla="*/ 1142026 h 1507852"/>
                <a:gd name="connsiteX7" fmla="*/ 95304 w 1541885"/>
                <a:gd name="connsiteY7" fmla="*/ 1263946 h 1507852"/>
                <a:gd name="connsiteX8" fmla="*/ 127689 w 1541885"/>
                <a:gd name="connsiteY8" fmla="*/ 1355386 h 1507852"/>
                <a:gd name="connsiteX9" fmla="*/ 222939 w 1541885"/>
                <a:gd name="connsiteY9" fmla="*/ 1420156 h 1507852"/>
                <a:gd name="connsiteX10" fmla="*/ 405819 w 1541885"/>
                <a:gd name="connsiteY10" fmla="*/ 1477306 h 1507852"/>
                <a:gd name="connsiteX11" fmla="*/ 664899 w 1541885"/>
                <a:gd name="connsiteY11" fmla="*/ 1507786 h 1507852"/>
                <a:gd name="connsiteX12" fmla="*/ 899214 w 1541885"/>
                <a:gd name="connsiteY12" fmla="*/ 1469686 h 1507852"/>
                <a:gd name="connsiteX13" fmla="*/ 1122099 w 1541885"/>
                <a:gd name="connsiteY13" fmla="*/ 1385866 h 1507852"/>
                <a:gd name="connsiteX14" fmla="*/ 1272594 w 1541885"/>
                <a:gd name="connsiteY14" fmla="*/ 1252516 h 1507852"/>
                <a:gd name="connsiteX15" fmla="*/ 1308789 w 1541885"/>
                <a:gd name="connsiteY15" fmla="*/ 1277281 h 1507852"/>
                <a:gd name="connsiteX16" fmla="*/ 1407849 w 1541885"/>
                <a:gd name="connsiteY16" fmla="*/ 1260136 h 1507852"/>
                <a:gd name="connsiteX17" fmla="*/ 1476429 w 1541885"/>
                <a:gd name="connsiteY17" fmla="*/ 1185841 h 1507852"/>
                <a:gd name="connsiteX18" fmla="*/ 1535484 w 1541885"/>
                <a:gd name="connsiteY18" fmla="*/ 1088686 h 1507852"/>
                <a:gd name="connsiteX19" fmla="*/ 1529769 w 1541885"/>
                <a:gd name="connsiteY19" fmla="*/ 980101 h 1507852"/>
                <a:gd name="connsiteX20" fmla="*/ 1457379 w 1541885"/>
                <a:gd name="connsiteY20" fmla="*/ 905806 h 1507852"/>
                <a:gd name="connsiteX21" fmla="*/ 1392609 w 1541885"/>
                <a:gd name="connsiteY21" fmla="*/ 907711 h 1507852"/>
                <a:gd name="connsiteX22" fmla="*/ 1417374 w 1541885"/>
                <a:gd name="connsiteY22" fmla="*/ 842941 h 1507852"/>
                <a:gd name="connsiteX23" fmla="*/ 1474524 w 1541885"/>
                <a:gd name="connsiteY23" fmla="*/ 480991 h 1507852"/>
                <a:gd name="connsiteX24" fmla="*/ 1396419 w 1541885"/>
                <a:gd name="connsiteY24" fmla="*/ 218101 h 1507852"/>
                <a:gd name="connsiteX25" fmla="*/ 1230684 w 1541885"/>
                <a:gd name="connsiteY25" fmla="*/ 84751 h 1507852"/>
                <a:gd name="connsiteX26" fmla="*/ 1055424 w 1541885"/>
                <a:gd name="connsiteY26" fmla="*/ 25696 h 1507852"/>
                <a:gd name="connsiteX27" fmla="*/ 784914 w 1541885"/>
                <a:gd name="connsiteY27" fmla="*/ 2836 h 1507852"/>
                <a:gd name="connsiteX28" fmla="*/ 358194 w 1541885"/>
                <a:gd name="connsiteY28" fmla="*/ 86656 h 1507852"/>
                <a:gd name="connsiteX29" fmla="*/ 83874 w 1541885"/>
                <a:gd name="connsiteY29" fmla="*/ 374311 h 1507852"/>
                <a:gd name="connsiteX30" fmla="*/ 3864 w 1541885"/>
                <a:gd name="connsiteY30" fmla="*/ 661966 h 1507852"/>
                <a:gd name="connsiteX0" fmla="*/ 3864 w 1541885"/>
                <a:gd name="connsiteY0" fmla="*/ 661966 h 1507852"/>
                <a:gd name="connsiteX1" fmla="*/ 41964 w 1541885"/>
                <a:gd name="connsiteY1" fmla="*/ 829606 h 1507852"/>
                <a:gd name="connsiteX2" fmla="*/ 34344 w 1541885"/>
                <a:gd name="connsiteY2" fmla="*/ 869611 h 1507852"/>
                <a:gd name="connsiteX3" fmla="*/ 5769 w 1541885"/>
                <a:gd name="connsiteY3" fmla="*/ 886756 h 1507852"/>
                <a:gd name="connsiteX4" fmla="*/ 5769 w 1541885"/>
                <a:gd name="connsiteY4" fmla="*/ 989626 h 1507852"/>
                <a:gd name="connsiteX5" fmla="*/ 66729 w 1541885"/>
                <a:gd name="connsiteY5" fmla="*/ 1103926 h 1507852"/>
                <a:gd name="connsiteX6" fmla="*/ 110544 w 1541885"/>
                <a:gd name="connsiteY6" fmla="*/ 1142026 h 1507852"/>
                <a:gd name="connsiteX7" fmla="*/ 95304 w 1541885"/>
                <a:gd name="connsiteY7" fmla="*/ 1263946 h 1507852"/>
                <a:gd name="connsiteX8" fmla="*/ 127689 w 1541885"/>
                <a:gd name="connsiteY8" fmla="*/ 1355386 h 1507852"/>
                <a:gd name="connsiteX9" fmla="*/ 222939 w 1541885"/>
                <a:gd name="connsiteY9" fmla="*/ 1420156 h 1507852"/>
                <a:gd name="connsiteX10" fmla="*/ 405819 w 1541885"/>
                <a:gd name="connsiteY10" fmla="*/ 1477306 h 1507852"/>
                <a:gd name="connsiteX11" fmla="*/ 664899 w 1541885"/>
                <a:gd name="connsiteY11" fmla="*/ 1507786 h 1507852"/>
                <a:gd name="connsiteX12" fmla="*/ 899214 w 1541885"/>
                <a:gd name="connsiteY12" fmla="*/ 1469686 h 1507852"/>
                <a:gd name="connsiteX13" fmla="*/ 1122099 w 1541885"/>
                <a:gd name="connsiteY13" fmla="*/ 1385866 h 1507852"/>
                <a:gd name="connsiteX14" fmla="*/ 1272594 w 1541885"/>
                <a:gd name="connsiteY14" fmla="*/ 1252516 h 1507852"/>
                <a:gd name="connsiteX15" fmla="*/ 1308789 w 1541885"/>
                <a:gd name="connsiteY15" fmla="*/ 1277281 h 1507852"/>
                <a:gd name="connsiteX16" fmla="*/ 1407849 w 1541885"/>
                <a:gd name="connsiteY16" fmla="*/ 1260136 h 1507852"/>
                <a:gd name="connsiteX17" fmla="*/ 1476429 w 1541885"/>
                <a:gd name="connsiteY17" fmla="*/ 1185841 h 1507852"/>
                <a:gd name="connsiteX18" fmla="*/ 1535484 w 1541885"/>
                <a:gd name="connsiteY18" fmla="*/ 1088686 h 1507852"/>
                <a:gd name="connsiteX19" fmla="*/ 1529769 w 1541885"/>
                <a:gd name="connsiteY19" fmla="*/ 980101 h 1507852"/>
                <a:gd name="connsiteX20" fmla="*/ 1457379 w 1541885"/>
                <a:gd name="connsiteY20" fmla="*/ 905806 h 1507852"/>
                <a:gd name="connsiteX21" fmla="*/ 1392609 w 1541885"/>
                <a:gd name="connsiteY21" fmla="*/ 907711 h 1507852"/>
                <a:gd name="connsiteX22" fmla="*/ 1417374 w 1541885"/>
                <a:gd name="connsiteY22" fmla="*/ 842941 h 1507852"/>
                <a:gd name="connsiteX23" fmla="*/ 1474524 w 1541885"/>
                <a:gd name="connsiteY23" fmla="*/ 480991 h 1507852"/>
                <a:gd name="connsiteX24" fmla="*/ 1396419 w 1541885"/>
                <a:gd name="connsiteY24" fmla="*/ 218101 h 1507852"/>
                <a:gd name="connsiteX25" fmla="*/ 1230684 w 1541885"/>
                <a:gd name="connsiteY25" fmla="*/ 84751 h 1507852"/>
                <a:gd name="connsiteX26" fmla="*/ 1055424 w 1541885"/>
                <a:gd name="connsiteY26" fmla="*/ 25696 h 1507852"/>
                <a:gd name="connsiteX27" fmla="*/ 714429 w 1541885"/>
                <a:gd name="connsiteY27" fmla="*/ 2836 h 1507852"/>
                <a:gd name="connsiteX28" fmla="*/ 358194 w 1541885"/>
                <a:gd name="connsiteY28" fmla="*/ 86656 h 1507852"/>
                <a:gd name="connsiteX29" fmla="*/ 83874 w 1541885"/>
                <a:gd name="connsiteY29" fmla="*/ 374311 h 1507852"/>
                <a:gd name="connsiteX30" fmla="*/ 3864 w 1541885"/>
                <a:gd name="connsiteY30" fmla="*/ 661966 h 1507852"/>
                <a:gd name="connsiteX0" fmla="*/ 3864 w 1541885"/>
                <a:gd name="connsiteY0" fmla="*/ 663510 h 1509396"/>
                <a:gd name="connsiteX1" fmla="*/ 41964 w 1541885"/>
                <a:gd name="connsiteY1" fmla="*/ 831150 h 1509396"/>
                <a:gd name="connsiteX2" fmla="*/ 34344 w 1541885"/>
                <a:gd name="connsiteY2" fmla="*/ 871155 h 1509396"/>
                <a:gd name="connsiteX3" fmla="*/ 5769 w 1541885"/>
                <a:gd name="connsiteY3" fmla="*/ 888300 h 1509396"/>
                <a:gd name="connsiteX4" fmla="*/ 5769 w 1541885"/>
                <a:gd name="connsiteY4" fmla="*/ 991170 h 1509396"/>
                <a:gd name="connsiteX5" fmla="*/ 66729 w 1541885"/>
                <a:gd name="connsiteY5" fmla="*/ 1105470 h 1509396"/>
                <a:gd name="connsiteX6" fmla="*/ 110544 w 1541885"/>
                <a:gd name="connsiteY6" fmla="*/ 1143570 h 1509396"/>
                <a:gd name="connsiteX7" fmla="*/ 95304 w 1541885"/>
                <a:gd name="connsiteY7" fmla="*/ 1265490 h 1509396"/>
                <a:gd name="connsiteX8" fmla="*/ 127689 w 1541885"/>
                <a:gd name="connsiteY8" fmla="*/ 1356930 h 1509396"/>
                <a:gd name="connsiteX9" fmla="*/ 222939 w 1541885"/>
                <a:gd name="connsiteY9" fmla="*/ 1421700 h 1509396"/>
                <a:gd name="connsiteX10" fmla="*/ 405819 w 1541885"/>
                <a:gd name="connsiteY10" fmla="*/ 1478850 h 1509396"/>
                <a:gd name="connsiteX11" fmla="*/ 664899 w 1541885"/>
                <a:gd name="connsiteY11" fmla="*/ 1509330 h 1509396"/>
                <a:gd name="connsiteX12" fmla="*/ 899214 w 1541885"/>
                <a:gd name="connsiteY12" fmla="*/ 1471230 h 1509396"/>
                <a:gd name="connsiteX13" fmla="*/ 1122099 w 1541885"/>
                <a:gd name="connsiteY13" fmla="*/ 1387410 h 1509396"/>
                <a:gd name="connsiteX14" fmla="*/ 1272594 w 1541885"/>
                <a:gd name="connsiteY14" fmla="*/ 1254060 h 1509396"/>
                <a:gd name="connsiteX15" fmla="*/ 1308789 w 1541885"/>
                <a:gd name="connsiteY15" fmla="*/ 1278825 h 1509396"/>
                <a:gd name="connsiteX16" fmla="*/ 1407849 w 1541885"/>
                <a:gd name="connsiteY16" fmla="*/ 1261680 h 1509396"/>
                <a:gd name="connsiteX17" fmla="*/ 1476429 w 1541885"/>
                <a:gd name="connsiteY17" fmla="*/ 1187385 h 1509396"/>
                <a:gd name="connsiteX18" fmla="*/ 1535484 w 1541885"/>
                <a:gd name="connsiteY18" fmla="*/ 1090230 h 1509396"/>
                <a:gd name="connsiteX19" fmla="*/ 1529769 w 1541885"/>
                <a:gd name="connsiteY19" fmla="*/ 981645 h 1509396"/>
                <a:gd name="connsiteX20" fmla="*/ 1457379 w 1541885"/>
                <a:gd name="connsiteY20" fmla="*/ 907350 h 1509396"/>
                <a:gd name="connsiteX21" fmla="*/ 1392609 w 1541885"/>
                <a:gd name="connsiteY21" fmla="*/ 909255 h 1509396"/>
                <a:gd name="connsiteX22" fmla="*/ 1417374 w 1541885"/>
                <a:gd name="connsiteY22" fmla="*/ 844485 h 1509396"/>
                <a:gd name="connsiteX23" fmla="*/ 1474524 w 1541885"/>
                <a:gd name="connsiteY23" fmla="*/ 482535 h 1509396"/>
                <a:gd name="connsiteX24" fmla="*/ 1396419 w 1541885"/>
                <a:gd name="connsiteY24" fmla="*/ 219645 h 1509396"/>
                <a:gd name="connsiteX25" fmla="*/ 1230684 w 1541885"/>
                <a:gd name="connsiteY25" fmla="*/ 86295 h 1509396"/>
                <a:gd name="connsiteX26" fmla="*/ 1034469 w 1541885"/>
                <a:gd name="connsiteY26" fmla="*/ 19620 h 1509396"/>
                <a:gd name="connsiteX27" fmla="*/ 714429 w 1541885"/>
                <a:gd name="connsiteY27" fmla="*/ 4380 h 1509396"/>
                <a:gd name="connsiteX28" fmla="*/ 358194 w 1541885"/>
                <a:gd name="connsiteY28" fmla="*/ 88200 h 1509396"/>
                <a:gd name="connsiteX29" fmla="*/ 83874 w 1541885"/>
                <a:gd name="connsiteY29" fmla="*/ 375855 h 1509396"/>
                <a:gd name="connsiteX30" fmla="*/ 3864 w 1541885"/>
                <a:gd name="connsiteY30" fmla="*/ 663510 h 1509396"/>
                <a:gd name="connsiteX0" fmla="*/ 3864 w 1541885"/>
                <a:gd name="connsiteY0" fmla="*/ 663510 h 1509396"/>
                <a:gd name="connsiteX1" fmla="*/ 41964 w 1541885"/>
                <a:gd name="connsiteY1" fmla="*/ 831150 h 1509396"/>
                <a:gd name="connsiteX2" fmla="*/ 34344 w 1541885"/>
                <a:gd name="connsiteY2" fmla="*/ 871155 h 1509396"/>
                <a:gd name="connsiteX3" fmla="*/ 5769 w 1541885"/>
                <a:gd name="connsiteY3" fmla="*/ 888300 h 1509396"/>
                <a:gd name="connsiteX4" fmla="*/ 5769 w 1541885"/>
                <a:gd name="connsiteY4" fmla="*/ 991170 h 1509396"/>
                <a:gd name="connsiteX5" fmla="*/ 66729 w 1541885"/>
                <a:gd name="connsiteY5" fmla="*/ 1105470 h 1509396"/>
                <a:gd name="connsiteX6" fmla="*/ 110544 w 1541885"/>
                <a:gd name="connsiteY6" fmla="*/ 1143570 h 1509396"/>
                <a:gd name="connsiteX7" fmla="*/ 95304 w 1541885"/>
                <a:gd name="connsiteY7" fmla="*/ 1265490 h 1509396"/>
                <a:gd name="connsiteX8" fmla="*/ 127689 w 1541885"/>
                <a:gd name="connsiteY8" fmla="*/ 1356930 h 1509396"/>
                <a:gd name="connsiteX9" fmla="*/ 222939 w 1541885"/>
                <a:gd name="connsiteY9" fmla="*/ 1421700 h 1509396"/>
                <a:gd name="connsiteX10" fmla="*/ 405819 w 1541885"/>
                <a:gd name="connsiteY10" fmla="*/ 1478850 h 1509396"/>
                <a:gd name="connsiteX11" fmla="*/ 664899 w 1541885"/>
                <a:gd name="connsiteY11" fmla="*/ 1509330 h 1509396"/>
                <a:gd name="connsiteX12" fmla="*/ 899214 w 1541885"/>
                <a:gd name="connsiteY12" fmla="*/ 1471230 h 1509396"/>
                <a:gd name="connsiteX13" fmla="*/ 1122099 w 1541885"/>
                <a:gd name="connsiteY13" fmla="*/ 1387410 h 1509396"/>
                <a:gd name="connsiteX14" fmla="*/ 1272594 w 1541885"/>
                <a:gd name="connsiteY14" fmla="*/ 1254060 h 1509396"/>
                <a:gd name="connsiteX15" fmla="*/ 1308789 w 1541885"/>
                <a:gd name="connsiteY15" fmla="*/ 1278825 h 1509396"/>
                <a:gd name="connsiteX16" fmla="*/ 1407849 w 1541885"/>
                <a:gd name="connsiteY16" fmla="*/ 1261680 h 1509396"/>
                <a:gd name="connsiteX17" fmla="*/ 1476429 w 1541885"/>
                <a:gd name="connsiteY17" fmla="*/ 1187385 h 1509396"/>
                <a:gd name="connsiteX18" fmla="*/ 1535484 w 1541885"/>
                <a:gd name="connsiteY18" fmla="*/ 1090230 h 1509396"/>
                <a:gd name="connsiteX19" fmla="*/ 1529769 w 1541885"/>
                <a:gd name="connsiteY19" fmla="*/ 981645 h 1509396"/>
                <a:gd name="connsiteX20" fmla="*/ 1457379 w 1541885"/>
                <a:gd name="connsiteY20" fmla="*/ 907350 h 1509396"/>
                <a:gd name="connsiteX21" fmla="*/ 1407849 w 1541885"/>
                <a:gd name="connsiteY21" fmla="*/ 909255 h 1509396"/>
                <a:gd name="connsiteX22" fmla="*/ 1417374 w 1541885"/>
                <a:gd name="connsiteY22" fmla="*/ 844485 h 1509396"/>
                <a:gd name="connsiteX23" fmla="*/ 1474524 w 1541885"/>
                <a:gd name="connsiteY23" fmla="*/ 482535 h 1509396"/>
                <a:gd name="connsiteX24" fmla="*/ 1396419 w 1541885"/>
                <a:gd name="connsiteY24" fmla="*/ 219645 h 1509396"/>
                <a:gd name="connsiteX25" fmla="*/ 1230684 w 1541885"/>
                <a:gd name="connsiteY25" fmla="*/ 86295 h 1509396"/>
                <a:gd name="connsiteX26" fmla="*/ 1034469 w 1541885"/>
                <a:gd name="connsiteY26" fmla="*/ 19620 h 1509396"/>
                <a:gd name="connsiteX27" fmla="*/ 714429 w 1541885"/>
                <a:gd name="connsiteY27" fmla="*/ 4380 h 1509396"/>
                <a:gd name="connsiteX28" fmla="*/ 358194 w 1541885"/>
                <a:gd name="connsiteY28" fmla="*/ 88200 h 1509396"/>
                <a:gd name="connsiteX29" fmla="*/ 83874 w 1541885"/>
                <a:gd name="connsiteY29" fmla="*/ 375855 h 1509396"/>
                <a:gd name="connsiteX30" fmla="*/ 3864 w 1541885"/>
                <a:gd name="connsiteY30" fmla="*/ 663510 h 1509396"/>
                <a:gd name="connsiteX0" fmla="*/ 3864 w 1541974"/>
                <a:gd name="connsiteY0" fmla="*/ 663510 h 1509396"/>
                <a:gd name="connsiteX1" fmla="*/ 41964 w 1541974"/>
                <a:gd name="connsiteY1" fmla="*/ 831150 h 1509396"/>
                <a:gd name="connsiteX2" fmla="*/ 34344 w 1541974"/>
                <a:gd name="connsiteY2" fmla="*/ 871155 h 1509396"/>
                <a:gd name="connsiteX3" fmla="*/ 5769 w 1541974"/>
                <a:gd name="connsiteY3" fmla="*/ 888300 h 1509396"/>
                <a:gd name="connsiteX4" fmla="*/ 5769 w 1541974"/>
                <a:gd name="connsiteY4" fmla="*/ 991170 h 1509396"/>
                <a:gd name="connsiteX5" fmla="*/ 66729 w 1541974"/>
                <a:gd name="connsiteY5" fmla="*/ 1105470 h 1509396"/>
                <a:gd name="connsiteX6" fmla="*/ 110544 w 1541974"/>
                <a:gd name="connsiteY6" fmla="*/ 1143570 h 1509396"/>
                <a:gd name="connsiteX7" fmla="*/ 95304 w 1541974"/>
                <a:gd name="connsiteY7" fmla="*/ 1265490 h 1509396"/>
                <a:gd name="connsiteX8" fmla="*/ 127689 w 1541974"/>
                <a:gd name="connsiteY8" fmla="*/ 1356930 h 1509396"/>
                <a:gd name="connsiteX9" fmla="*/ 222939 w 1541974"/>
                <a:gd name="connsiteY9" fmla="*/ 1421700 h 1509396"/>
                <a:gd name="connsiteX10" fmla="*/ 405819 w 1541974"/>
                <a:gd name="connsiteY10" fmla="*/ 1478850 h 1509396"/>
                <a:gd name="connsiteX11" fmla="*/ 664899 w 1541974"/>
                <a:gd name="connsiteY11" fmla="*/ 1509330 h 1509396"/>
                <a:gd name="connsiteX12" fmla="*/ 899214 w 1541974"/>
                <a:gd name="connsiteY12" fmla="*/ 1471230 h 1509396"/>
                <a:gd name="connsiteX13" fmla="*/ 1122099 w 1541974"/>
                <a:gd name="connsiteY13" fmla="*/ 1387410 h 1509396"/>
                <a:gd name="connsiteX14" fmla="*/ 1272594 w 1541974"/>
                <a:gd name="connsiteY14" fmla="*/ 1254060 h 1509396"/>
                <a:gd name="connsiteX15" fmla="*/ 1308789 w 1541974"/>
                <a:gd name="connsiteY15" fmla="*/ 1278825 h 1509396"/>
                <a:gd name="connsiteX16" fmla="*/ 1407849 w 1541974"/>
                <a:gd name="connsiteY16" fmla="*/ 1261680 h 1509396"/>
                <a:gd name="connsiteX17" fmla="*/ 1476429 w 1541974"/>
                <a:gd name="connsiteY17" fmla="*/ 1187385 h 1509396"/>
                <a:gd name="connsiteX18" fmla="*/ 1535484 w 1541974"/>
                <a:gd name="connsiteY18" fmla="*/ 1090230 h 1509396"/>
                <a:gd name="connsiteX19" fmla="*/ 1531674 w 1541974"/>
                <a:gd name="connsiteY19" fmla="*/ 958785 h 1509396"/>
                <a:gd name="connsiteX20" fmla="*/ 1457379 w 1541974"/>
                <a:gd name="connsiteY20" fmla="*/ 907350 h 1509396"/>
                <a:gd name="connsiteX21" fmla="*/ 1407849 w 1541974"/>
                <a:gd name="connsiteY21" fmla="*/ 909255 h 1509396"/>
                <a:gd name="connsiteX22" fmla="*/ 1417374 w 1541974"/>
                <a:gd name="connsiteY22" fmla="*/ 844485 h 1509396"/>
                <a:gd name="connsiteX23" fmla="*/ 1474524 w 1541974"/>
                <a:gd name="connsiteY23" fmla="*/ 482535 h 1509396"/>
                <a:gd name="connsiteX24" fmla="*/ 1396419 w 1541974"/>
                <a:gd name="connsiteY24" fmla="*/ 219645 h 1509396"/>
                <a:gd name="connsiteX25" fmla="*/ 1230684 w 1541974"/>
                <a:gd name="connsiteY25" fmla="*/ 86295 h 1509396"/>
                <a:gd name="connsiteX26" fmla="*/ 1034469 w 1541974"/>
                <a:gd name="connsiteY26" fmla="*/ 19620 h 1509396"/>
                <a:gd name="connsiteX27" fmla="*/ 714429 w 1541974"/>
                <a:gd name="connsiteY27" fmla="*/ 4380 h 1509396"/>
                <a:gd name="connsiteX28" fmla="*/ 358194 w 1541974"/>
                <a:gd name="connsiteY28" fmla="*/ 88200 h 1509396"/>
                <a:gd name="connsiteX29" fmla="*/ 83874 w 1541974"/>
                <a:gd name="connsiteY29" fmla="*/ 375855 h 1509396"/>
                <a:gd name="connsiteX30" fmla="*/ 3864 w 1541974"/>
                <a:gd name="connsiteY30" fmla="*/ 663510 h 1509396"/>
                <a:gd name="connsiteX0" fmla="*/ 3864 w 1541092"/>
                <a:gd name="connsiteY0" fmla="*/ 663510 h 1509396"/>
                <a:gd name="connsiteX1" fmla="*/ 41964 w 1541092"/>
                <a:gd name="connsiteY1" fmla="*/ 831150 h 1509396"/>
                <a:gd name="connsiteX2" fmla="*/ 34344 w 1541092"/>
                <a:gd name="connsiteY2" fmla="*/ 871155 h 1509396"/>
                <a:gd name="connsiteX3" fmla="*/ 5769 w 1541092"/>
                <a:gd name="connsiteY3" fmla="*/ 888300 h 1509396"/>
                <a:gd name="connsiteX4" fmla="*/ 5769 w 1541092"/>
                <a:gd name="connsiteY4" fmla="*/ 991170 h 1509396"/>
                <a:gd name="connsiteX5" fmla="*/ 66729 w 1541092"/>
                <a:gd name="connsiteY5" fmla="*/ 1105470 h 1509396"/>
                <a:gd name="connsiteX6" fmla="*/ 110544 w 1541092"/>
                <a:gd name="connsiteY6" fmla="*/ 1143570 h 1509396"/>
                <a:gd name="connsiteX7" fmla="*/ 95304 w 1541092"/>
                <a:gd name="connsiteY7" fmla="*/ 1265490 h 1509396"/>
                <a:gd name="connsiteX8" fmla="*/ 127689 w 1541092"/>
                <a:gd name="connsiteY8" fmla="*/ 1356930 h 1509396"/>
                <a:gd name="connsiteX9" fmla="*/ 222939 w 1541092"/>
                <a:gd name="connsiteY9" fmla="*/ 1421700 h 1509396"/>
                <a:gd name="connsiteX10" fmla="*/ 405819 w 1541092"/>
                <a:gd name="connsiteY10" fmla="*/ 1478850 h 1509396"/>
                <a:gd name="connsiteX11" fmla="*/ 664899 w 1541092"/>
                <a:gd name="connsiteY11" fmla="*/ 1509330 h 1509396"/>
                <a:gd name="connsiteX12" fmla="*/ 899214 w 1541092"/>
                <a:gd name="connsiteY12" fmla="*/ 1471230 h 1509396"/>
                <a:gd name="connsiteX13" fmla="*/ 1122099 w 1541092"/>
                <a:gd name="connsiteY13" fmla="*/ 1387410 h 1509396"/>
                <a:gd name="connsiteX14" fmla="*/ 1272594 w 1541092"/>
                <a:gd name="connsiteY14" fmla="*/ 1254060 h 1509396"/>
                <a:gd name="connsiteX15" fmla="*/ 1308789 w 1541092"/>
                <a:gd name="connsiteY15" fmla="*/ 1278825 h 1509396"/>
                <a:gd name="connsiteX16" fmla="*/ 1407849 w 1541092"/>
                <a:gd name="connsiteY16" fmla="*/ 1261680 h 1509396"/>
                <a:gd name="connsiteX17" fmla="*/ 1489764 w 1541092"/>
                <a:gd name="connsiteY17" fmla="*/ 1189290 h 1509396"/>
                <a:gd name="connsiteX18" fmla="*/ 1535484 w 1541092"/>
                <a:gd name="connsiteY18" fmla="*/ 1090230 h 1509396"/>
                <a:gd name="connsiteX19" fmla="*/ 1531674 w 1541092"/>
                <a:gd name="connsiteY19" fmla="*/ 958785 h 1509396"/>
                <a:gd name="connsiteX20" fmla="*/ 1457379 w 1541092"/>
                <a:gd name="connsiteY20" fmla="*/ 907350 h 1509396"/>
                <a:gd name="connsiteX21" fmla="*/ 1407849 w 1541092"/>
                <a:gd name="connsiteY21" fmla="*/ 909255 h 1509396"/>
                <a:gd name="connsiteX22" fmla="*/ 1417374 w 1541092"/>
                <a:gd name="connsiteY22" fmla="*/ 844485 h 1509396"/>
                <a:gd name="connsiteX23" fmla="*/ 1474524 w 1541092"/>
                <a:gd name="connsiteY23" fmla="*/ 482535 h 1509396"/>
                <a:gd name="connsiteX24" fmla="*/ 1396419 w 1541092"/>
                <a:gd name="connsiteY24" fmla="*/ 219645 h 1509396"/>
                <a:gd name="connsiteX25" fmla="*/ 1230684 w 1541092"/>
                <a:gd name="connsiteY25" fmla="*/ 86295 h 1509396"/>
                <a:gd name="connsiteX26" fmla="*/ 1034469 w 1541092"/>
                <a:gd name="connsiteY26" fmla="*/ 19620 h 1509396"/>
                <a:gd name="connsiteX27" fmla="*/ 714429 w 1541092"/>
                <a:gd name="connsiteY27" fmla="*/ 4380 h 1509396"/>
                <a:gd name="connsiteX28" fmla="*/ 358194 w 1541092"/>
                <a:gd name="connsiteY28" fmla="*/ 88200 h 1509396"/>
                <a:gd name="connsiteX29" fmla="*/ 83874 w 1541092"/>
                <a:gd name="connsiteY29" fmla="*/ 375855 h 1509396"/>
                <a:gd name="connsiteX30" fmla="*/ 3864 w 1541092"/>
                <a:gd name="connsiteY30" fmla="*/ 663510 h 1509396"/>
                <a:gd name="connsiteX0" fmla="*/ 3864 w 1541092"/>
                <a:gd name="connsiteY0" fmla="*/ 663510 h 1509396"/>
                <a:gd name="connsiteX1" fmla="*/ 41964 w 1541092"/>
                <a:gd name="connsiteY1" fmla="*/ 831150 h 1509396"/>
                <a:gd name="connsiteX2" fmla="*/ 34344 w 1541092"/>
                <a:gd name="connsiteY2" fmla="*/ 871155 h 1509396"/>
                <a:gd name="connsiteX3" fmla="*/ 5769 w 1541092"/>
                <a:gd name="connsiteY3" fmla="*/ 888300 h 1509396"/>
                <a:gd name="connsiteX4" fmla="*/ 5769 w 1541092"/>
                <a:gd name="connsiteY4" fmla="*/ 991170 h 1509396"/>
                <a:gd name="connsiteX5" fmla="*/ 66729 w 1541092"/>
                <a:gd name="connsiteY5" fmla="*/ 1105470 h 1509396"/>
                <a:gd name="connsiteX6" fmla="*/ 110544 w 1541092"/>
                <a:gd name="connsiteY6" fmla="*/ 1143570 h 1509396"/>
                <a:gd name="connsiteX7" fmla="*/ 95304 w 1541092"/>
                <a:gd name="connsiteY7" fmla="*/ 1265490 h 1509396"/>
                <a:gd name="connsiteX8" fmla="*/ 127689 w 1541092"/>
                <a:gd name="connsiteY8" fmla="*/ 1356930 h 1509396"/>
                <a:gd name="connsiteX9" fmla="*/ 222939 w 1541092"/>
                <a:gd name="connsiteY9" fmla="*/ 1421700 h 1509396"/>
                <a:gd name="connsiteX10" fmla="*/ 405819 w 1541092"/>
                <a:gd name="connsiteY10" fmla="*/ 1478850 h 1509396"/>
                <a:gd name="connsiteX11" fmla="*/ 664899 w 1541092"/>
                <a:gd name="connsiteY11" fmla="*/ 1509330 h 1509396"/>
                <a:gd name="connsiteX12" fmla="*/ 899214 w 1541092"/>
                <a:gd name="connsiteY12" fmla="*/ 1471230 h 1509396"/>
                <a:gd name="connsiteX13" fmla="*/ 1122099 w 1541092"/>
                <a:gd name="connsiteY13" fmla="*/ 1387410 h 1509396"/>
                <a:gd name="connsiteX14" fmla="*/ 1276404 w 1541092"/>
                <a:gd name="connsiteY14" fmla="*/ 1263585 h 1509396"/>
                <a:gd name="connsiteX15" fmla="*/ 1308789 w 1541092"/>
                <a:gd name="connsiteY15" fmla="*/ 1278825 h 1509396"/>
                <a:gd name="connsiteX16" fmla="*/ 1407849 w 1541092"/>
                <a:gd name="connsiteY16" fmla="*/ 1261680 h 1509396"/>
                <a:gd name="connsiteX17" fmla="*/ 1489764 w 1541092"/>
                <a:gd name="connsiteY17" fmla="*/ 1189290 h 1509396"/>
                <a:gd name="connsiteX18" fmla="*/ 1535484 w 1541092"/>
                <a:gd name="connsiteY18" fmla="*/ 1090230 h 1509396"/>
                <a:gd name="connsiteX19" fmla="*/ 1531674 w 1541092"/>
                <a:gd name="connsiteY19" fmla="*/ 958785 h 1509396"/>
                <a:gd name="connsiteX20" fmla="*/ 1457379 w 1541092"/>
                <a:gd name="connsiteY20" fmla="*/ 907350 h 1509396"/>
                <a:gd name="connsiteX21" fmla="*/ 1407849 w 1541092"/>
                <a:gd name="connsiteY21" fmla="*/ 909255 h 1509396"/>
                <a:gd name="connsiteX22" fmla="*/ 1417374 w 1541092"/>
                <a:gd name="connsiteY22" fmla="*/ 844485 h 1509396"/>
                <a:gd name="connsiteX23" fmla="*/ 1474524 w 1541092"/>
                <a:gd name="connsiteY23" fmla="*/ 482535 h 1509396"/>
                <a:gd name="connsiteX24" fmla="*/ 1396419 w 1541092"/>
                <a:gd name="connsiteY24" fmla="*/ 219645 h 1509396"/>
                <a:gd name="connsiteX25" fmla="*/ 1230684 w 1541092"/>
                <a:gd name="connsiteY25" fmla="*/ 86295 h 1509396"/>
                <a:gd name="connsiteX26" fmla="*/ 1034469 w 1541092"/>
                <a:gd name="connsiteY26" fmla="*/ 19620 h 1509396"/>
                <a:gd name="connsiteX27" fmla="*/ 714429 w 1541092"/>
                <a:gd name="connsiteY27" fmla="*/ 4380 h 1509396"/>
                <a:gd name="connsiteX28" fmla="*/ 358194 w 1541092"/>
                <a:gd name="connsiteY28" fmla="*/ 88200 h 1509396"/>
                <a:gd name="connsiteX29" fmla="*/ 83874 w 1541092"/>
                <a:gd name="connsiteY29" fmla="*/ 375855 h 1509396"/>
                <a:gd name="connsiteX30" fmla="*/ 3864 w 1541092"/>
                <a:gd name="connsiteY30" fmla="*/ 663510 h 1509396"/>
                <a:gd name="connsiteX0" fmla="*/ 7062 w 1544290"/>
                <a:gd name="connsiteY0" fmla="*/ 663510 h 1509396"/>
                <a:gd name="connsiteX1" fmla="*/ 45162 w 1544290"/>
                <a:gd name="connsiteY1" fmla="*/ 831150 h 1509396"/>
                <a:gd name="connsiteX2" fmla="*/ 37542 w 1544290"/>
                <a:gd name="connsiteY2" fmla="*/ 871155 h 1509396"/>
                <a:gd name="connsiteX3" fmla="*/ 3252 w 1544290"/>
                <a:gd name="connsiteY3" fmla="*/ 901635 h 1509396"/>
                <a:gd name="connsiteX4" fmla="*/ 8967 w 1544290"/>
                <a:gd name="connsiteY4" fmla="*/ 991170 h 1509396"/>
                <a:gd name="connsiteX5" fmla="*/ 69927 w 1544290"/>
                <a:gd name="connsiteY5" fmla="*/ 1105470 h 1509396"/>
                <a:gd name="connsiteX6" fmla="*/ 113742 w 1544290"/>
                <a:gd name="connsiteY6" fmla="*/ 1143570 h 1509396"/>
                <a:gd name="connsiteX7" fmla="*/ 98502 w 1544290"/>
                <a:gd name="connsiteY7" fmla="*/ 1265490 h 1509396"/>
                <a:gd name="connsiteX8" fmla="*/ 130887 w 1544290"/>
                <a:gd name="connsiteY8" fmla="*/ 1356930 h 1509396"/>
                <a:gd name="connsiteX9" fmla="*/ 226137 w 1544290"/>
                <a:gd name="connsiteY9" fmla="*/ 1421700 h 1509396"/>
                <a:gd name="connsiteX10" fmla="*/ 409017 w 1544290"/>
                <a:gd name="connsiteY10" fmla="*/ 1478850 h 1509396"/>
                <a:gd name="connsiteX11" fmla="*/ 668097 w 1544290"/>
                <a:gd name="connsiteY11" fmla="*/ 1509330 h 1509396"/>
                <a:gd name="connsiteX12" fmla="*/ 902412 w 1544290"/>
                <a:gd name="connsiteY12" fmla="*/ 1471230 h 1509396"/>
                <a:gd name="connsiteX13" fmla="*/ 1125297 w 1544290"/>
                <a:gd name="connsiteY13" fmla="*/ 1387410 h 1509396"/>
                <a:gd name="connsiteX14" fmla="*/ 1279602 w 1544290"/>
                <a:gd name="connsiteY14" fmla="*/ 1263585 h 1509396"/>
                <a:gd name="connsiteX15" fmla="*/ 1311987 w 1544290"/>
                <a:gd name="connsiteY15" fmla="*/ 1278825 h 1509396"/>
                <a:gd name="connsiteX16" fmla="*/ 1411047 w 1544290"/>
                <a:gd name="connsiteY16" fmla="*/ 1261680 h 1509396"/>
                <a:gd name="connsiteX17" fmla="*/ 1492962 w 1544290"/>
                <a:gd name="connsiteY17" fmla="*/ 1189290 h 1509396"/>
                <a:gd name="connsiteX18" fmla="*/ 1538682 w 1544290"/>
                <a:gd name="connsiteY18" fmla="*/ 1090230 h 1509396"/>
                <a:gd name="connsiteX19" fmla="*/ 1534872 w 1544290"/>
                <a:gd name="connsiteY19" fmla="*/ 958785 h 1509396"/>
                <a:gd name="connsiteX20" fmla="*/ 1460577 w 1544290"/>
                <a:gd name="connsiteY20" fmla="*/ 907350 h 1509396"/>
                <a:gd name="connsiteX21" fmla="*/ 1411047 w 1544290"/>
                <a:gd name="connsiteY21" fmla="*/ 909255 h 1509396"/>
                <a:gd name="connsiteX22" fmla="*/ 1420572 w 1544290"/>
                <a:gd name="connsiteY22" fmla="*/ 844485 h 1509396"/>
                <a:gd name="connsiteX23" fmla="*/ 1477722 w 1544290"/>
                <a:gd name="connsiteY23" fmla="*/ 482535 h 1509396"/>
                <a:gd name="connsiteX24" fmla="*/ 1399617 w 1544290"/>
                <a:gd name="connsiteY24" fmla="*/ 219645 h 1509396"/>
                <a:gd name="connsiteX25" fmla="*/ 1233882 w 1544290"/>
                <a:gd name="connsiteY25" fmla="*/ 86295 h 1509396"/>
                <a:gd name="connsiteX26" fmla="*/ 1037667 w 1544290"/>
                <a:gd name="connsiteY26" fmla="*/ 19620 h 1509396"/>
                <a:gd name="connsiteX27" fmla="*/ 717627 w 1544290"/>
                <a:gd name="connsiteY27" fmla="*/ 4380 h 1509396"/>
                <a:gd name="connsiteX28" fmla="*/ 361392 w 1544290"/>
                <a:gd name="connsiteY28" fmla="*/ 88200 h 1509396"/>
                <a:gd name="connsiteX29" fmla="*/ 87072 w 1544290"/>
                <a:gd name="connsiteY29" fmla="*/ 375855 h 1509396"/>
                <a:gd name="connsiteX30" fmla="*/ 7062 w 1544290"/>
                <a:gd name="connsiteY30" fmla="*/ 663510 h 1509396"/>
                <a:gd name="connsiteX0" fmla="*/ 7062 w 1544290"/>
                <a:gd name="connsiteY0" fmla="*/ 663510 h 1509396"/>
                <a:gd name="connsiteX1" fmla="*/ 45162 w 1544290"/>
                <a:gd name="connsiteY1" fmla="*/ 831150 h 1509396"/>
                <a:gd name="connsiteX2" fmla="*/ 37542 w 1544290"/>
                <a:gd name="connsiteY2" fmla="*/ 871155 h 1509396"/>
                <a:gd name="connsiteX3" fmla="*/ 3252 w 1544290"/>
                <a:gd name="connsiteY3" fmla="*/ 901635 h 1509396"/>
                <a:gd name="connsiteX4" fmla="*/ 8967 w 1544290"/>
                <a:gd name="connsiteY4" fmla="*/ 991170 h 1509396"/>
                <a:gd name="connsiteX5" fmla="*/ 69927 w 1544290"/>
                <a:gd name="connsiteY5" fmla="*/ 1105470 h 1509396"/>
                <a:gd name="connsiteX6" fmla="*/ 113742 w 1544290"/>
                <a:gd name="connsiteY6" fmla="*/ 1143570 h 1509396"/>
                <a:gd name="connsiteX7" fmla="*/ 98502 w 1544290"/>
                <a:gd name="connsiteY7" fmla="*/ 1265490 h 1509396"/>
                <a:gd name="connsiteX8" fmla="*/ 130887 w 1544290"/>
                <a:gd name="connsiteY8" fmla="*/ 1356930 h 1509396"/>
                <a:gd name="connsiteX9" fmla="*/ 226137 w 1544290"/>
                <a:gd name="connsiteY9" fmla="*/ 1421700 h 1509396"/>
                <a:gd name="connsiteX10" fmla="*/ 409017 w 1544290"/>
                <a:gd name="connsiteY10" fmla="*/ 1478850 h 1509396"/>
                <a:gd name="connsiteX11" fmla="*/ 668097 w 1544290"/>
                <a:gd name="connsiteY11" fmla="*/ 1509330 h 1509396"/>
                <a:gd name="connsiteX12" fmla="*/ 902412 w 1544290"/>
                <a:gd name="connsiteY12" fmla="*/ 1471230 h 1509396"/>
                <a:gd name="connsiteX13" fmla="*/ 1125297 w 1544290"/>
                <a:gd name="connsiteY13" fmla="*/ 1387410 h 1509396"/>
                <a:gd name="connsiteX14" fmla="*/ 1279602 w 1544290"/>
                <a:gd name="connsiteY14" fmla="*/ 1263585 h 1509396"/>
                <a:gd name="connsiteX15" fmla="*/ 1311987 w 1544290"/>
                <a:gd name="connsiteY15" fmla="*/ 1278825 h 1509396"/>
                <a:gd name="connsiteX16" fmla="*/ 1411047 w 1544290"/>
                <a:gd name="connsiteY16" fmla="*/ 1261680 h 1509396"/>
                <a:gd name="connsiteX17" fmla="*/ 1492962 w 1544290"/>
                <a:gd name="connsiteY17" fmla="*/ 1189290 h 1509396"/>
                <a:gd name="connsiteX18" fmla="*/ 1538682 w 1544290"/>
                <a:gd name="connsiteY18" fmla="*/ 1090230 h 1509396"/>
                <a:gd name="connsiteX19" fmla="*/ 1534872 w 1544290"/>
                <a:gd name="connsiteY19" fmla="*/ 958785 h 1509396"/>
                <a:gd name="connsiteX20" fmla="*/ 1460577 w 1544290"/>
                <a:gd name="connsiteY20" fmla="*/ 907350 h 1509396"/>
                <a:gd name="connsiteX21" fmla="*/ 1411047 w 1544290"/>
                <a:gd name="connsiteY21" fmla="*/ 909255 h 1509396"/>
                <a:gd name="connsiteX22" fmla="*/ 1420572 w 1544290"/>
                <a:gd name="connsiteY22" fmla="*/ 844485 h 1509396"/>
                <a:gd name="connsiteX23" fmla="*/ 1477722 w 1544290"/>
                <a:gd name="connsiteY23" fmla="*/ 482535 h 1509396"/>
                <a:gd name="connsiteX24" fmla="*/ 1399617 w 1544290"/>
                <a:gd name="connsiteY24" fmla="*/ 219645 h 1509396"/>
                <a:gd name="connsiteX25" fmla="*/ 1233882 w 1544290"/>
                <a:gd name="connsiteY25" fmla="*/ 86295 h 1509396"/>
                <a:gd name="connsiteX26" fmla="*/ 1037667 w 1544290"/>
                <a:gd name="connsiteY26" fmla="*/ 19620 h 1509396"/>
                <a:gd name="connsiteX27" fmla="*/ 717627 w 1544290"/>
                <a:gd name="connsiteY27" fmla="*/ 4380 h 1509396"/>
                <a:gd name="connsiteX28" fmla="*/ 361392 w 1544290"/>
                <a:gd name="connsiteY28" fmla="*/ 88200 h 1509396"/>
                <a:gd name="connsiteX29" fmla="*/ 87072 w 1544290"/>
                <a:gd name="connsiteY29" fmla="*/ 375855 h 1509396"/>
                <a:gd name="connsiteX30" fmla="*/ 7062 w 1544290"/>
                <a:gd name="connsiteY30" fmla="*/ 663510 h 1509396"/>
                <a:gd name="connsiteX0" fmla="*/ 7910 w 1545138"/>
                <a:gd name="connsiteY0" fmla="*/ 663510 h 1509396"/>
                <a:gd name="connsiteX1" fmla="*/ 46010 w 1545138"/>
                <a:gd name="connsiteY1" fmla="*/ 831150 h 1509396"/>
                <a:gd name="connsiteX2" fmla="*/ 50269 w 1545138"/>
                <a:gd name="connsiteY2" fmla="*/ 875907 h 1509396"/>
                <a:gd name="connsiteX3" fmla="*/ 4100 w 1545138"/>
                <a:gd name="connsiteY3" fmla="*/ 901635 h 1509396"/>
                <a:gd name="connsiteX4" fmla="*/ 9815 w 1545138"/>
                <a:gd name="connsiteY4" fmla="*/ 991170 h 1509396"/>
                <a:gd name="connsiteX5" fmla="*/ 70775 w 1545138"/>
                <a:gd name="connsiteY5" fmla="*/ 1105470 h 1509396"/>
                <a:gd name="connsiteX6" fmla="*/ 114590 w 1545138"/>
                <a:gd name="connsiteY6" fmla="*/ 1143570 h 1509396"/>
                <a:gd name="connsiteX7" fmla="*/ 99350 w 1545138"/>
                <a:gd name="connsiteY7" fmla="*/ 1265490 h 1509396"/>
                <a:gd name="connsiteX8" fmla="*/ 131735 w 1545138"/>
                <a:gd name="connsiteY8" fmla="*/ 1356930 h 1509396"/>
                <a:gd name="connsiteX9" fmla="*/ 226985 w 1545138"/>
                <a:gd name="connsiteY9" fmla="*/ 1421700 h 1509396"/>
                <a:gd name="connsiteX10" fmla="*/ 409865 w 1545138"/>
                <a:gd name="connsiteY10" fmla="*/ 1478850 h 1509396"/>
                <a:gd name="connsiteX11" fmla="*/ 668945 w 1545138"/>
                <a:gd name="connsiteY11" fmla="*/ 1509330 h 1509396"/>
                <a:gd name="connsiteX12" fmla="*/ 903260 w 1545138"/>
                <a:gd name="connsiteY12" fmla="*/ 1471230 h 1509396"/>
                <a:gd name="connsiteX13" fmla="*/ 1126145 w 1545138"/>
                <a:gd name="connsiteY13" fmla="*/ 1387410 h 1509396"/>
                <a:gd name="connsiteX14" fmla="*/ 1280450 w 1545138"/>
                <a:gd name="connsiteY14" fmla="*/ 1263585 h 1509396"/>
                <a:gd name="connsiteX15" fmla="*/ 1312835 w 1545138"/>
                <a:gd name="connsiteY15" fmla="*/ 1278825 h 1509396"/>
                <a:gd name="connsiteX16" fmla="*/ 1411895 w 1545138"/>
                <a:gd name="connsiteY16" fmla="*/ 1261680 h 1509396"/>
                <a:gd name="connsiteX17" fmla="*/ 1493810 w 1545138"/>
                <a:gd name="connsiteY17" fmla="*/ 1189290 h 1509396"/>
                <a:gd name="connsiteX18" fmla="*/ 1539530 w 1545138"/>
                <a:gd name="connsiteY18" fmla="*/ 1090230 h 1509396"/>
                <a:gd name="connsiteX19" fmla="*/ 1535720 w 1545138"/>
                <a:gd name="connsiteY19" fmla="*/ 958785 h 1509396"/>
                <a:gd name="connsiteX20" fmla="*/ 1461425 w 1545138"/>
                <a:gd name="connsiteY20" fmla="*/ 907350 h 1509396"/>
                <a:gd name="connsiteX21" fmla="*/ 1411895 w 1545138"/>
                <a:gd name="connsiteY21" fmla="*/ 909255 h 1509396"/>
                <a:gd name="connsiteX22" fmla="*/ 1421420 w 1545138"/>
                <a:gd name="connsiteY22" fmla="*/ 844485 h 1509396"/>
                <a:gd name="connsiteX23" fmla="*/ 1478570 w 1545138"/>
                <a:gd name="connsiteY23" fmla="*/ 482535 h 1509396"/>
                <a:gd name="connsiteX24" fmla="*/ 1400465 w 1545138"/>
                <a:gd name="connsiteY24" fmla="*/ 219645 h 1509396"/>
                <a:gd name="connsiteX25" fmla="*/ 1234730 w 1545138"/>
                <a:gd name="connsiteY25" fmla="*/ 86295 h 1509396"/>
                <a:gd name="connsiteX26" fmla="*/ 1038515 w 1545138"/>
                <a:gd name="connsiteY26" fmla="*/ 19620 h 1509396"/>
                <a:gd name="connsiteX27" fmla="*/ 718475 w 1545138"/>
                <a:gd name="connsiteY27" fmla="*/ 4380 h 1509396"/>
                <a:gd name="connsiteX28" fmla="*/ 362240 w 1545138"/>
                <a:gd name="connsiteY28" fmla="*/ 88200 h 1509396"/>
                <a:gd name="connsiteX29" fmla="*/ 87920 w 1545138"/>
                <a:gd name="connsiteY29" fmla="*/ 375855 h 1509396"/>
                <a:gd name="connsiteX30" fmla="*/ 7910 w 1545138"/>
                <a:gd name="connsiteY30" fmla="*/ 663510 h 1509396"/>
                <a:gd name="connsiteX0" fmla="*/ 7911 w 1545139"/>
                <a:gd name="connsiteY0" fmla="*/ 663510 h 1509396"/>
                <a:gd name="connsiteX1" fmla="*/ 46011 w 1545139"/>
                <a:gd name="connsiteY1" fmla="*/ 831150 h 1509396"/>
                <a:gd name="connsiteX2" fmla="*/ 50270 w 1545139"/>
                <a:gd name="connsiteY2" fmla="*/ 875907 h 1509396"/>
                <a:gd name="connsiteX3" fmla="*/ 4101 w 1545139"/>
                <a:gd name="connsiteY3" fmla="*/ 887379 h 1509396"/>
                <a:gd name="connsiteX4" fmla="*/ 9816 w 1545139"/>
                <a:gd name="connsiteY4" fmla="*/ 991170 h 1509396"/>
                <a:gd name="connsiteX5" fmla="*/ 70776 w 1545139"/>
                <a:gd name="connsiteY5" fmla="*/ 1105470 h 1509396"/>
                <a:gd name="connsiteX6" fmla="*/ 114591 w 1545139"/>
                <a:gd name="connsiteY6" fmla="*/ 1143570 h 1509396"/>
                <a:gd name="connsiteX7" fmla="*/ 99351 w 1545139"/>
                <a:gd name="connsiteY7" fmla="*/ 1265490 h 1509396"/>
                <a:gd name="connsiteX8" fmla="*/ 131736 w 1545139"/>
                <a:gd name="connsiteY8" fmla="*/ 1356930 h 1509396"/>
                <a:gd name="connsiteX9" fmla="*/ 226986 w 1545139"/>
                <a:gd name="connsiteY9" fmla="*/ 1421700 h 1509396"/>
                <a:gd name="connsiteX10" fmla="*/ 409866 w 1545139"/>
                <a:gd name="connsiteY10" fmla="*/ 1478850 h 1509396"/>
                <a:gd name="connsiteX11" fmla="*/ 668946 w 1545139"/>
                <a:gd name="connsiteY11" fmla="*/ 1509330 h 1509396"/>
                <a:gd name="connsiteX12" fmla="*/ 903261 w 1545139"/>
                <a:gd name="connsiteY12" fmla="*/ 1471230 h 1509396"/>
                <a:gd name="connsiteX13" fmla="*/ 1126146 w 1545139"/>
                <a:gd name="connsiteY13" fmla="*/ 1387410 h 1509396"/>
                <a:gd name="connsiteX14" fmla="*/ 1280451 w 1545139"/>
                <a:gd name="connsiteY14" fmla="*/ 1263585 h 1509396"/>
                <a:gd name="connsiteX15" fmla="*/ 1312836 w 1545139"/>
                <a:gd name="connsiteY15" fmla="*/ 1278825 h 1509396"/>
                <a:gd name="connsiteX16" fmla="*/ 1411896 w 1545139"/>
                <a:gd name="connsiteY16" fmla="*/ 1261680 h 1509396"/>
                <a:gd name="connsiteX17" fmla="*/ 1493811 w 1545139"/>
                <a:gd name="connsiteY17" fmla="*/ 1189290 h 1509396"/>
                <a:gd name="connsiteX18" fmla="*/ 1539531 w 1545139"/>
                <a:gd name="connsiteY18" fmla="*/ 1090230 h 1509396"/>
                <a:gd name="connsiteX19" fmla="*/ 1535721 w 1545139"/>
                <a:gd name="connsiteY19" fmla="*/ 958785 h 1509396"/>
                <a:gd name="connsiteX20" fmla="*/ 1461426 w 1545139"/>
                <a:gd name="connsiteY20" fmla="*/ 907350 h 1509396"/>
                <a:gd name="connsiteX21" fmla="*/ 1411896 w 1545139"/>
                <a:gd name="connsiteY21" fmla="*/ 909255 h 1509396"/>
                <a:gd name="connsiteX22" fmla="*/ 1421421 w 1545139"/>
                <a:gd name="connsiteY22" fmla="*/ 844485 h 1509396"/>
                <a:gd name="connsiteX23" fmla="*/ 1478571 w 1545139"/>
                <a:gd name="connsiteY23" fmla="*/ 482535 h 1509396"/>
                <a:gd name="connsiteX24" fmla="*/ 1400466 w 1545139"/>
                <a:gd name="connsiteY24" fmla="*/ 219645 h 1509396"/>
                <a:gd name="connsiteX25" fmla="*/ 1234731 w 1545139"/>
                <a:gd name="connsiteY25" fmla="*/ 86295 h 1509396"/>
                <a:gd name="connsiteX26" fmla="*/ 1038516 w 1545139"/>
                <a:gd name="connsiteY26" fmla="*/ 19620 h 1509396"/>
                <a:gd name="connsiteX27" fmla="*/ 718476 w 1545139"/>
                <a:gd name="connsiteY27" fmla="*/ 4380 h 1509396"/>
                <a:gd name="connsiteX28" fmla="*/ 362241 w 1545139"/>
                <a:gd name="connsiteY28" fmla="*/ 88200 h 1509396"/>
                <a:gd name="connsiteX29" fmla="*/ 87921 w 1545139"/>
                <a:gd name="connsiteY29" fmla="*/ 375855 h 1509396"/>
                <a:gd name="connsiteX30" fmla="*/ 7911 w 1545139"/>
                <a:gd name="connsiteY30" fmla="*/ 663510 h 1509396"/>
                <a:gd name="connsiteX0" fmla="*/ 9982 w 1547210"/>
                <a:gd name="connsiteY0" fmla="*/ 663510 h 1509396"/>
                <a:gd name="connsiteX1" fmla="*/ 48082 w 1547210"/>
                <a:gd name="connsiteY1" fmla="*/ 831150 h 1509396"/>
                <a:gd name="connsiteX2" fmla="*/ 52341 w 1547210"/>
                <a:gd name="connsiteY2" fmla="*/ 875907 h 1509396"/>
                <a:gd name="connsiteX3" fmla="*/ 6172 w 1547210"/>
                <a:gd name="connsiteY3" fmla="*/ 887379 h 1509396"/>
                <a:gd name="connsiteX4" fmla="*/ 11887 w 1547210"/>
                <a:gd name="connsiteY4" fmla="*/ 991170 h 1509396"/>
                <a:gd name="connsiteX5" fmla="*/ 72847 w 1547210"/>
                <a:gd name="connsiteY5" fmla="*/ 1105470 h 1509396"/>
                <a:gd name="connsiteX6" fmla="*/ 116662 w 1547210"/>
                <a:gd name="connsiteY6" fmla="*/ 1143570 h 1509396"/>
                <a:gd name="connsiteX7" fmla="*/ 101422 w 1547210"/>
                <a:gd name="connsiteY7" fmla="*/ 1265490 h 1509396"/>
                <a:gd name="connsiteX8" fmla="*/ 133807 w 1547210"/>
                <a:gd name="connsiteY8" fmla="*/ 1356930 h 1509396"/>
                <a:gd name="connsiteX9" fmla="*/ 229057 w 1547210"/>
                <a:gd name="connsiteY9" fmla="*/ 1421700 h 1509396"/>
                <a:gd name="connsiteX10" fmla="*/ 411937 w 1547210"/>
                <a:gd name="connsiteY10" fmla="*/ 1478850 h 1509396"/>
                <a:gd name="connsiteX11" fmla="*/ 671017 w 1547210"/>
                <a:gd name="connsiteY11" fmla="*/ 1509330 h 1509396"/>
                <a:gd name="connsiteX12" fmla="*/ 905332 w 1547210"/>
                <a:gd name="connsiteY12" fmla="*/ 1471230 h 1509396"/>
                <a:gd name="connsiteX13" fmla="*/ 1128217 w 1547210"/>
                <a:gd name="connsiteY13" fmla="*/ 1387410 h 1509396"/>
                <a:gd name="connsiteX14" fmla="*/ 1282522 w 1547210"/>
                <a:gd name="connsiteY14" fmla="*/ 1263585 h 1509396"/>
                <a:gd name="connsiteX15" fmla="*/ 1314907 w 1547210"/>
                <a:gd name="connsiteY15" fmla="*/ 1278825 h 1509396"/>
                <a:gd name="connsiteX16" fmla="*/ 1413967 w 1547210"/>
                <a:gd name="connsiteY16" fmla="*/ 1261680 h 1509396"/>
                <a:gd name="connsiteX17" fmla="*/ 1495882 w 1547210"/>
                <a:gd name="connsiteY17" fmla="*/ 1189290 h 1509396"/>
                <a:gd name="connsiteX18" fmla="*/ 1541602 w 1547210"/>
                <a:gd name="connsiteY18" fmla="*/ 1090230 h 1509396"/>
                <a:gd name="connsiteX19" fmla="*/ 1537792 w 1547210"/>
                <a:gd name="connsiteY19" fmla="*/ 958785 h 1509396"/>
                <a:gd name="connsiteX20" fmla="*/ 1463497 w 1547210"/>
                <a:gd name="connsiteY20" fmla="*/ 907350 h 1509396"/>
                <a:gd name="connsiteX21" fmla="*/ 1413967 w 1547210"/>
                <a:gd name="connsiteY21" fmla="*/ 909255 h 1509396"/>
                <a:gd name="connsiteX22" fmla="*/ 1423492 w 1547210"/>
                <a:gd name="connsiteY22" fmla="*/ 844485 h 1509396"/>
                <a:gd name="connsiteX23" fmla="*/ 1480642 w 1547210"/>
                <a:gd name="connsiteY23" fmla="*/ 482535 h 1509396"/>
                <a:gd name="connsiteX24" fmla="*/ 1402537 w 1547210"/>
                <a:gd name="connsiteY24" fmla="*/ 219645 h 1509396"/>
                <a:gd name="connsiteX25" fmla="*/ 1236802 w 1547210"/>
                <a:gd name="connsiteY25" fmla="*/ 86295 h 1509396"/>
                <a:gd name="connsiteX26" fmla="*/ 1040587 w 1547210"/>
                <a:gd name="connsiteY26" fmla="*/ 19620 h 1509396"/>
                <a:gd name="connsiteX27" fmla="*/ 720547 w 1547210"/>
                <a:gd name="connsiteY27" fmla="*/ 4380 h 1509396"/>
                <a:gd name="connsiteX28" fmla="*/ 364312 w 1547210"/>
                <a:gd name="connsiteY28" fmla="*/ 88200 h 1509396"/>
                <a:gd name="connsiteX29" fmla="*/ 89992 w 1547210"/>
                <a:gd name="connsiteY29" fmla="*/ 375855 h 1509396"/>
                <a:gd name="connsiteX30" fmla="*/ 9982 w 1547210"/>
                <a:gd name="connsiteY30" fmla="*/ 663510 h 1509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547210" h="1509396">
                  <a:moveTo>
                    <a:pt x="9982" y="663510"/>
                  </a:moveTo>
                  <a:cubicBezTo>
                    <a:pt x="2997" y="739392"/>
                    <a:pt x="41022" y="795751"/>
                    <a:pt x="48082" y="831150"/>
                  </a:cubicBezTo>
                  <a:cubicBezTo>
                    <a:pt x="55142" y="866549"/>
                    <a:pt x="59326" y="866536"/>
                    <a:pt x="52341" y="875907"/>
                  </a:cubicBezTo>
                  <a:cubicBezTo>
                    <a:pt x="45356" y="885278"/>
                    <a:pt x="17665" y="856288"/>
                    <a:pt x="6172" y="887379"/>
                  </a:cubicBezTo>
                  <a:cubicBezTo>
                    <a:pt x="-5321" y="918470"/>
                    <a:pt x="775" y="954822"/>
                    <a:pt x="11887" y="991170"/>
                  </a:cubicBezTo>
                  <a:cubicBezTo>
                    <a:pt x="22999" y="1027518"/>
                    <a:pt x="55384" y="1080070"/>
                    <a:pt x="72847" y="1105470"/>
                  </a:cubicBezTo>
                  <a:cubicBezTo>
                    <a:pt x="90310" y="1130870"/>
                    <a:pt x="111900" y="1116900"/>
                    <a:pt x="116662" y="1143570"/>
                  </a:cubicBezTo>
                  <a:cubicBezTo>
                    <a:pt x="121424" y="1170240"/>
                    <a:pt x="98565" y="1229930"/>
                    <a:pt x="101422" y="1265490"/>
                  </a:cubicBezTo>
                  <a:cubicBezTo>
                    <a:pt x="104279" y="1301050"/>
                    <a:pt x="112535" y="1330895"/>
                    <a:pt x="133807" y="1356930"/>
                  </a:cubicBezTo>
                  <a:cubicBezTo>
                    <a:pt x="155079" y="1382965"/>
                    <a:pt x="182702" y="1401380"/>
                    <a:pt x="229057" y="1421700"/>
                  </a:cubicBezTo>
                  <a:cubicBezTo>
                    <a:pt x="275412" y="1442020"/>
                    <a:pt x="338277" y="1464245"/>
                    <a:pt x="411937" y="1478850"/>
                  </a:cubicBezTo>
                  <a:cubicBezTo>
                    <a:pt x="485597" y="1493455"/>
                    <a:pt x="588785" y="1510600"/>
                    <a:pt x="671017" y="1509330"/>
                  </a:cubicBezTo>
                  <a:cubicBezTo>
                    <a:pt x="753250" y="1508060"/>
                    <a:pt x="829132" y="1491550"/>
                    <a:pt x="905332" y="1471230"/>
                  </a:cubicBezTo>
                  <a:cubicBezTo>
                    <a:pt x="981532" y="1450910"/>
                    <a:pt x="1065352" y="1422018"/>
                    <a:pt x="1128217" y="1387410"/>
                  </a:cubicBezTo>
                  <a:cubicBezTo>
                    <a:pt x="1191082" y="1352803"/>
                    <a:pt x="1251407" y="1281682"/>
                    <a:pt x="1282522" y="1263585"/>
                  </a:cubicBezTo>
                  <a:cubicBezTo>
                    <a:pt x="1313637" y="1245488"/>
                    <a:pt x="1268078" y="1259759"/>
                    <a:pt x="1314907" y="1278825"/>
                  </a:cubicBezTo>
                  <a:cubicBezTo>
                    <a:pt x="1361736" y="1297891"/>
                    <a:pt x="1383805" y="1276602"/>
                    <a:pt x="1413967" y="1261680"/>
                  </a:cubicBezTo>
                  <a:cubicBezTo>
                    <a:pt x="1444129" y="1246758"/>
                    <a:pt x="1474610" y="1217865"/>
                    <a:pt x="1495882" y="1189290"/>
                  </a:cubicBezTo>
                  <a:cubicBezTo>
                    <a:pt x="1517155" y="1160715"/>
                    <a:pt x="1534617" y="1128648"/>
                    <a:pt x="1541602" y="1090230"/>
                  </a:cubicBezTo>
                  <a:cubicBezTo>
                    <a:pt x="1548587" y="1051813"/>
                    <a:pt x="1550810" y="989265"/>
                    <a:pt x="1537792" y="958785"/>
                  </a:cubicBezTo>
                  <a:cubicBezTo>
                    <a:pt x="1524774" y="928305"/>
                    <a:pt x="1484135" y="915605"/>
                    <a:pt x="1463497" y="907350"/>
                  </a:cubicBezTo>
                  <a:cubicBezTo>
                    <a:pt x="1442860" y="899095"/>
                    <a:pt x="1420634" y="919732"/>
                    <a:pt x="1413967" y="909255"/>
                  </a:cubicBezTo>
                  <a:cubicBezTo>
                    <a:pt x="1407300" y="898778"/>
                    <a:pt x="1412380" y="915605"/>
                    <a:pt x="1423492" y="844485"/>
                  </a:cubicBezTo>
                  <a:cubicBezTo>
                    <a:pt x="1434604" y="773365"/>
                    <a:pt x="1484134" y="586675"/>
                    <a:pt x="1480642" y="482535"/>
                  </a:cubicBezTo>
                  <a:cubicBezTo>
                    <a:pt x="1477150" y="378395"/>
                    <a:pt x="1443177" y="285685"/>
                    <a:pt x="1402537" y="219645"/>
                  </a:cubicBezTo>
                  <a:cubicBezTo>
                    <a:pt x="1361897" y="153605"/>
                    <a:pt x="1297127" y="119633"/>
                    <a:pt x="1236802" y="86295"/>
                  </a:cubicBezTo>
                  <a:cubicBezTo>
                    <a:pt x="1176477" y="52957"/>
                    <a:pt x="1126630" y="33273"/>
                    <a:pt x="1040587" y="19620"/>
                  </a:cubicBezTo>
                  <a:cubicBezTo>
                    <a:pt x="954545" y="5968"/>
                    <a:pt x="833259" y="-7050"/>
                    <a:pt x="720547" y="4380"/>
                  </a:cubicBezTo>
                  <a:cubicBezTo>
                    <a:pt x="607835" y="15810"/>
                    <a:pt x="488137" y="36448"/>
                    <a:pt x="364312" y="88200"/>
                  </a:cubicBezTo>
                  <a:cubicBezTo>
                    <a:pt x="240487" y="139952"/>
                    <a:pt x="149047" y="279970"/>
                    <a:pt x="89992" y="375855"/>
                  </a:cubicBezTo>
                  <a:cubicBezTo>
                    <a:pt x="30937" y="471740"/>
                    <a:pt x="16967" y="587628"/>
                    <a:pt x="9982" y="663510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44" name="Oval 143">
              <a:extLst>
                <a:ext uri="{FF2B5EF4-FFF2-40B4-BE49-F238E27FC236}">
                  <a16:creationId xmlns:a16="http://schemas.microsoft.com/office/drawing/2014/main" id="{3FB589D1-A132-4251-88AC-C941F4D0CB2B}"/>
                </a:ext>
              </a:extLst>
            </p:cNvPr>
            <p:cNvSpPr/>
            <p:nvPr/>
          </p:nvSpPr>
          <p:spPr>
            <a:xfrm>
              <a:off x="6079985" y="2556320"/>
              <a:ext cx="152057" cy="166441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6E3841C4-EC53-4514-A7E6-9D265B776C3F}"/>
                </a:ext>
              </a:extLst>
            </p:cNvPr>
            <p:cNvSpPr/>
            <p:nvPr/>
          </p:nvSpPr>
          <p:spPr>
            <a:xfrm rot="285439" flipH="1">
              <a:off x="5469989" y="2430186"/>
              <a:ext cx="254460" cy="94565"/>
            </a:xfrm>
            <a:custGeom>
              <a:avLst/>
              <a:gdLst>
                <a:gd name="connsiteX0" fmla="*/ 224 w 292135"/>
                <a:gd name="connsiteY0" fmla="*/ 59346 h 59716"/>
                <a:gd name="connsiteX1" fmla="*/ 107075 w 292135"/>
                <a:gd name="connsiteY1" fmla="*/ 5920 h 59716"/>
                <a:gd name="connsiteX2" fmla="*/ 292010 w 292135"/>
                <a:gd name="connsiteY2" fmla="*/ 3866 h 59716"/>
                <a:gd name="connsiteX3" fmla="*/ 133788 w 292135"/>
                <a:gd name="connsiteY3" fmla="*/ 28524 h 59716"/>
                <a:gd name="connsiteX4" fmla="*/ 224 w 292135"/>
                <a:gd name="connsiteY4" fmla="*/ 59346 h 59716"/>
                <a:gd name="connsiteX0" fmla="*/ 2 w 291913"/>
                <a:gd name="connsiteY0" fmla="*/ 76080 h 77200"/>
                <a:gd name="connsiteX1" fmla="*/ 131511 w 291913"/>
                <a:gd name="connsiteY1" fmla="*/ 2105 h 77200"/>
                <a:gd name="connsiteX2" fmla="*/ 291788 w 291913"/>
                <a:gd name="connsiteY2" fmla="*/ 20600 h 77200"/>
                <a:gd name="connsiteX3" fmla="*/ 133566 w 291913"/>
                <a:gd name="connsiteY3" fmla="*/ 45258 h 77200"/>
                <a:gd name="connsiteX4" fmla="*/ 2 w 291913"/>
                <a:gd name="connsiteY4" fmla="*/ 76080 h 77200"/>
                <a:gd name="connsiteX0" fmla="*/ 9 w 291925"/>
                <a:gd name="connsiteY0" fmla="*/ 76080 h 76253"/>
                <a:gd name="connsiteX1" fmla="*/ 131518 w 291925"/>
                <a:gd name="connsiteY1" fmla="*/ 2105 h 76253"/>
                <a:gd name="connsiteX2" fmla="*/ 291795 w 291925"/>
                <a:gd name="connsiteY2" fmla="*/ 20600 h 76253"/>
                <a:gd name="connsiteX3" fmla="*/ 137683 w 291925"/>
                <a:gd name="connsiteY3" fmla="*/ 22655 h 76253"/>
                <a:gd name="connsiteX4" fmla="*/ 9 w 291925"/>
                <a:gd name="connsiteY4" fmla="*/ 76080 h 76253"/>
                <a:gd name="connsiteX0" fmla="*/ 9 w 292471"/>
                <a:gd name="connsiteY0" fmla="*/ 76080 h 76253"/>
                <a:gd name="connsiteX1" fmla="*/ 131518 w 292471"/>
                <a:gd name="connsiteY1" fmla="*/ 2105 h 76253"/>
                <a:gd name="connsiteX2" fmla="*/ 291795 w 292471"/>
                <a:gd name="connsiteY2" fmla="*/ 20600 h 76253"/>
                <a:gd name="connsiteX3" fmla="*/ 137683 w 292471"/>
                <a:gd name="connsiteY3" fmla="*/ 22655 h 76253"/>
                <a:gd name="connsiteX4" fmla="*/ 9 w 292471"/>
                <a:gd name="connsiteY4" fmla="*/ 76080 h 76253"/>
                <a:gd name="connsiteX0" fmla="*/ 1258 w 293720"/>
                <a:gd name="connsiteY0" fmla="*/ 76080 h 78680"/>
                <a:gd name="connsiteX1" fmla="*/ 132767 w 293720"/>
                <a:gd name="connsiteY1" fmla="*/ 2105 h 78680"/>
                <a:gd name="connsiteX2" fmla="*/ 293044 w 293720"/>
                <a:gd name="connsiteY2" fmla="*/ 20600 h 78680"/>
                <a:gd name="connsiteX3" fmla="*/ 138932 w 293720"/>
                <a:gd name="connsiteY3" fmla="*/ 22655 h 78680"/>
                <a:gd name="connsiteX4" fmla="*/ 1258 w 293720"/>
                <a:gd name="connsiteY4" fmla="*/ 76080 h 78680"/>
                <a:gd name="connsiteX0" fmla="*/ 1258 w 293044"/>
                <a:gd name="connsiteY0" fmla="*/ 76080 h 78680"/>
                <a:gd name="connsiteX1" fmla="*/ 132767 w 293044"/>
                <a:gd name="connsiteY1" fmla="*/ 2105 h 78680"/>
                <a:gd name="connsiteX2" fmla="*/ 293044 w 293044"/>
                <a:gd name="connsiteY2" fmla="*/ 20600 h 78680"/>
                <a:gd name="connsiteX3" fmla="*/ 138932 w 293044"/>
                <a:gd name="connsiteY3" fmla="*/ 22655 h 78680"/>
                <a:gd name="connsiteX4" fmla="*/ 1258 w 293044"/>
                <a:gd name="connsiteY4" fmla="*/ 76080 h 78680"/>
                <a:gd name="connsiteX0" fmla="*/ 1258 w 293044"/>
                <a:gd name="connsiteY0" fmla="*/ 76080 h 78611"/>
                <a:gd name="connsiteX1" fmla="*/ 132767 w 293044"/>
                <a:gd name="connsiteY1" fmla="*/ 2105 h 78611"/>
                <a:gd name="connsiteX2" fmla="*/ 293044 w 293044"/>
                <a:gd name="connsiteY2" fmla="*/ 20600 h 78611"/>
                <a:gd name="connsiteX3" fmla="*/ 138932 w 293044"/>
                <a:gd name="connsiteY3" fmla="*/ 22655 h 78611"/>
                <a:gd name="connsiteX4" fmla="*/ 1258 w 293044"/>
                <a:gd name="connsiteY4" fmla="*/ 76080 h 78611"/>
                <a:gd name="connsiteX0" fmla="*/ 1236 w 280693"/>
                <a:gd name="connsiteY0" fmla="*/ 79613 h 82337"/>
                <a:gd name="connsiteX1" fmla="*/ 132745 w 280693"/>
                <a:gd name="connsiteY1" fmla="*/ 5638 h 82337"/>
                <a:gd name="connsiteX2" fmla="*/ 280693 w 280693"/>
                <a:gd name="connsiteY2" fmla="*/ 7694 h 82337"/>
                <a:gd name="connsiteX3" fmla="*/ 138910 w 280693"/>
                <a:gd name="connsiteY3" fmla="*/ 26188 h 82337"/>
                <a:gd name="connsiteX4" fmla="*/ 1236 w 280693"/>
                <a:gd name="connsiteY4" fmla="*/ 79613 h 82337"/>
                <a:gd name="connsiteX0" fmla="*/ 39 w 279496"/>
                <a:gd name="connsiteY0" fmla="*/ 76896 h 77018"/>
                <a:gd name="connsiteX1" fmla="*/ 125384 w 279496"/>
                <a:gd name="connsiteY1" fmla="*/ 7030 h 77018"/>
                <a:gd name="connsiteX2" fmla="*/ 279496 w 279496"/>
                <a:gd name="connsiteY2" fmla="*/ 4977 h 77018"/>
                <a:gd name="connsiteX3" fmla="*/ 137713 w 279496"/>
                <a:gd name="connsiteY3" fmla="*/ 23471 h 77018"/>
                <a:gd name="connsiteX4" fmla="*/ 39 w 279496"/>
                <a:gd name="connsiteY4" fmla="*/ 76896 h 77018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650"/>
                <a:gd name="connsiteY0" fmla="*/ 81001 h 81123"/>
                <a:gd name="connsiteX1" fmla="*/ 125408 w 279650"/>
                <a:gd name="connsiteY1" fmla="*/ 11135 h 81123"/>
                <a:gd name="connsiteX2" fmla="*/ 279520 w 279650"/>
                <a:gd name="connsiteY2" fmla="*/ 9082 h 81123"/>
                <a:gd name="connsiteX3" fmla="*/ 137737 w 279650"/>
                <a:gd name="connsiteY3" fmla="*/ 27576 h 81123"/>
                <a:gd name="connsiteX4" fmla="*/ 63 w 279650"/>
                <a:gd name="connsiteY4" fmla="*/ 81001 h 81123"/>
                <a:gd name="connsiteX0" fmla="*/ 63 w 279650"/>
                <a:gd name="connsiteY0" fmla="*/ 81001 h 81234"/>
                <a:gd name="connsiteX1" fmla="*/ 125408 w 279650"/>
                <a:gd name="connsiteY1" fmla="*/ 11135 h 81234"/>
                <a:gd name="connsiteX2" fmla="*/ 279520 w 279650"/>
                <a:gd name="connsiteY2" fmla="*/ 9082 h 81234"/>
                <a:gd name="connsiteX3" fmla="*/ 137737 w 279650"/>
                <a:gd name="connsiteY3" fmla="*/ 27576 h 81234"/>
                <a:gd name="connsiteX4" fmla="*/ 63 w 279650"/>
                <a:gd name="connsiteY4" fmla="*/ 81001 h 81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9650" h="81234">
                  <a:moveTo>
                    <a:pt x="63" y="81001"/>
                  </a:moveTo>
                  <a:cubicBezTo>
                    <a:pt x="-1992" y="78261"/>
                    <a:pt x="45955" y="31340"/>
                    <a:pt x="125408" y="11135"/>
                  </a:cubicBezTo>
                  <a:cubicBezTo>
                    <a:pt x="204861" y="-9070"/>
                    <a:pt x="283288" y="3261"/>
                    <a:pt x="279520" y="9082"/>
                  </a:cubicBezTo>
                  <a:cubicBezTo>
                    <a:pt x="273698" y="23123"/>
                    <a:pt x="250068" y="-7013"/>
                    <a:pt x="137737" y="27576"/>
                  </a:cubicBezTo>
                  <a:cubicBezTo>
                    <a:pt x="25406" y="62165"/>
                    <a:pt x="2118" y="83741"/>
                    <a:pt x="63" y="81001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CF7CEAC1-C54F-4411-ADD7-0108A6FD1E90}"/>
                </a:ext>
              </a:extLst>
            </p:cNvPr>
            <p:cNvSpPr/>
            <p:nvPr/>
          </p:nvSpPr>
          <p:spPr>
            <a:xfrm>
              <a:off x="6018610" y="2436401"/>
              <a:ext cx="279650" cy="94565"/>
            </a:xfrm>
            <a:custGeom>
              <a:avLst/>
              <a:gdLst>
                <a:gd name="connsiteX0" fmla="*/ 224 w 292135"/>
                <a:gd name="connsiteY0" fmla="*/ 59346 h 59716"/>
                <a:gd name="connsiteX1" fmla="*/ 107075 w 292135"/>
                <a:gd name="connsiteY1" fmla="*/ 5920 h 59716"/>
                <a:gd name="connsiteX2" fmla="*/ 292010 w 292135"/>
                <a:gd name="connsiteY2" fmla="*/ 3866 h 59716"/>
                <a:gd name="connsiteX3" fmla="*/ 133788 w 292135"/>
                <a:gd name="connsiteY3" fmla="*/ 28524 h 59716"/>
                <a:gd name="connsiteX4" fmla="*/ 224 w 292135"/>
                <a:gd name="connsiteY4" fmla="*/ 59346 h 59716"/>
                <a:gd name="connsiteX0" fmla="*/ 2 w 291913"/>
                <a:gd name="connsiteY0" fmla="*/ 76080 h 77200"/>
                <a:gd name="connsiteX1" fmla="*/ 131511 w 291913"/>
                <a:gd name="connsiteY1" fmla="*/ 2105 h 77200"/>
                <a:gd name="connsiteX2" fmla="*/ 291788 w 291913"/>
                <a:gd name="connsiteY2" fmla="*/ 20600 h 77200"/>
                <a:gd name="connsiteX3" fmla="*/ 133566 w 291913"/>
                <a:gd name="connsiteY3" fmla="*/ 45258 h 77200"/>
                <a:gd name="connsiteX4" fmla="*/ 2 w 291913"/>
                <a:gd name="connsiteY4" fmla="*/ 76080 h 77200"/>
                <a:gd name="connsiteX0" fmla="*/ 9 w 291925"/>
                <a:gd name="connsiteY0" fmla="*/ 76080 h 76253"/>
                <a:gd name="connsiteX1" fmla="*/ 131518 w 291925"/>
                <a:gd name="connsiteY1" fmla="*/ 2105 h 76253"/>
                <a:gd name="connsiteX2" fmla="*/ 291795 w 291925"/>
                <a:gd name="connsiteY2" fmla="*/ 20600 h 76253"/>
                <a:gd name="connsiteX3" fmla="*/ 137683 w 291925"/>
                <a:gd name="connsiteY3" fmla="*/ 22655 h 76253"/>
                <a:gd name="connsiteX4" fmla="*/ 9 w 291925"/>
                <a:gd name="connsiteY4" fmla="*/ 76080 h 76253"/>
                <a:gd name="connsiteX0" fmla="*/ 9 w 292471"/>
                <a:gd name="connsiteY0" fmla="*/ 76080 h 76253"/>
                <a:gd name="connsiteX1" fmla="*/ 131518 w 292471"/>
                <a:gd name="connsiteY1" fmla="*/ 2105 h 76253"/>
                <a:gd name="connsiteX2" fmla="*/ 291795 w 292471"/>
                <a:gd name="connsiteY2" fmla="*/ 20600 h 76253"/>
                <a:gd name="connsiteX3" fmla="*/ 137683 w 292471"/>
                <a:gd name="connsiteY3" fmla="*/ 22655 h 76253"/>
                <a:gd name="connsiteX4" fmla="*/ 9 w 292471"/>
                <a:gd name="connsiteY4" fmla="*/ 76080 h 76253"/>
                <a:gd name="connsiteX0" fmla="*/ 1258 w 293720"/>
                <a:gd name="connsiteY0" fmla="*/ 76080 h 78680"/>
                <a:gd name="connsiteX1" fmla="*/ 132767 w 293720"/>
                <a:gd name="connsiteY1" fmla="*/ 2105 h 78680"/>
                <a:gd name="connsiteX2" fmla="*/ 293044 w 293720"/>
                <a:gd name="connsiteY2" fmla="*/ 20600 h 78680"/>
                <a:gd name="connsiteX3" fmla="*/ 138932 w 293720"/>
                <a:gd name="connsiteY3" fmla="*/ 22655 h 78680"/>
                <a:gd name="connsiteX4" fmla="*/ 1258 w 293720"/>
                <a:gd name="connsiteY4" fmla="*/ 76080 h 78680"/>
                <a:gd name="connsiteX0" fmla="*/ 1258 w 293044"/>
                <a:gd name="connsiteY0" fmla="*/ 76080 h 78680"/>
                <a:gd name="connsiteX1" fmla="*/ 132767 w 293044"/>
                <a:gd name="connsiteY1" fmla="*/ 2105 h 78680"/>
                <a:gd name="connsiteX2" fmla="*/ 293044 w 293044"/>
                <a:gd name="connsiteY2" fmla="*/ 20600 h 78680"/>
                <a:gd name="connsiteX3" fmla="*/ 138932 w 293044"/>
                <a:gd name="connsiteY3" fmla="*/ 22655 h 78680"/>
                <a:gd name="connsiteX4" fmla="*/ 1258 w 293044"/>
                <a:gd name="connsiteY4" fmla="*/ 76080 h 78680"/>
                <a:gd name="connsiteX0" fmla="*/ 1258 w 293044"/>
                <a:gd name="connsiteY0" fmla="*/ 76080 h 78611"/>
                <a:gd name="connsiteX1" fmla="*/ 132767 w 293044"/>
                <a:gd name="connsiteY1" fmla="*/ 2105 h 78611"/>
                <a:gd name="connsiteX2" fmla="*/ 293044 w 293044"/>
                <a:gd name="connsiteY2" fmla="*/ 20600 h 78611"/>
                <a:gd name="connsiteX3" fmla="*/ 138932 w 293044"/>
                <a:gd name="connsiteY3" fmla="*/ 22655 h 78611"/>
                <a:gd name="connsiteX4" fmla="*/ 1258 w 293044"/>
                <a:gd name="connsiteY4" fmla="*/ 76080 h 78611"/>
                <a:gd name="connsiteX0" fmla="*/ 1236 w 280693"/>
                <a:gd name="connsiteY0" fmla="*/ 79613 h 82337"/>
                <a:gd name="connsiteX1" fmla="*/ 132745 w 280693"/>
                <a:gd name="connsiteY1" fmla="*/ 5638 h 82337"/>
                <a:gd name="connsiteX2" fmla="*/ 280693 w 280693"/>
                <a:gd name="connsiteY2" fmla="*/ 7694 h 82337"/>
                <a:gd name="connsiteX3" fmla="*/ 138910 w 280693"/>
                <a:gd name="connsiteY3" fmla="*/ 26188 h 82337"/>
                <a:gd name="connsiteX4" fmla="*/ 1236 w 280693"/>
                <a:gd name="connsiteY4" fmla="*/ 79613 h 82337"/>
                <a:gd name="connsiteX0" fmla="*/ 39 w 279496"/>
                <a:gd name="connsiteY0" fmla="*/ 76896 h 77018"/>
                <a:gd name="connsiteX1" fmla="*/ 125384 w 279496"/>
                <a:gd name="connsiteY1" fmla="*/ 7030 h 77018"/>
                <a:gd name="connsiteX2" fmla="*/ 279496 w 279496"/>
                <a:gd name="connsiteY2" fmla="*/ 4977 h 77018"/>
                <a:gd name="connsiteX3" fmla="*/ 137713 w 279496"/>
                <a:gd name="connsiteY3" fmla="*/ 23471 h 77018"/>
                <a:gd name="connsiteX4" fmla="*/ 39 w 279496"/>
                <a:gd name="connsiteY4" fmla="*/ 76896 h 77018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650"/>
                <a:gd name="connsiteY0" fmla="*/ 81001 h 81123"/>
                <a:gd name="connsiteX1" fmla="*/ 125408 w 279650"/>
                <a:gd name="connsiteY1" fmla="*/ 11135 h 81123"/>
                <a:gd name="connsiteX2" fmla="*/ 279520 w 279650"/>
                <a:gd name="connsiteY2" fmla="*/ 9082 h 81123"/>
                <a:gd name="connsiteX3" fmla="*/ 137737 w 279650"/>
                <a:gd name="connsiteY3" fmla="*/ 27576 h 81123"/>
                <a:gd name="connsiteX4" fmla="*/ 63 w 279650"/>
                <a:gd name="connsiteY4" fmla="*/ 81001 h 81123"/>
                <a:gd name="connsiteX0" fmla="*/ 63 w 279650"/>
                <a:gd name="connsiteY0" fmla="*/ 81001 h 81234"/>
                <a:gd name="connsiteX1" fmla="*/ 125408 w 279650"/>
                <a:gd name="connsiteY1" fmla="*/ 11135 h 81234"/>
                <a:gd name="connsiteX2" fmla="*/ 279520 w 279650"/>
                <a:gd name="connsiteY2" fmla="*/ 9082 h 81234"/>
                <a:gd name="connsiteX3" fmla="*/ 137737 w 279650"/>
                <a:gd name="connsiteY3" fmla="*/ 27576 h 81234"/>
                <a:gd name="connsiteX4" fmla="*/ 63 w 279650"/>
                <a:gd name="connsiteY4" fmla="*/ 81001 h 81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9650" h="81234">
                  <a:moveTo>
                    <a:pt x="63" y="81001"/>
                  </a:moveTo>
                  <a:cubicBezTo>
                    <a:pt x="-1992" y="78261"/>
                    <a:pt x="45955" y="31340"/>
                    <a:pt x="125408" y="11135"/>
                  </a:cubicBezTo>
                  <a:cubicBezTo>
                    <a:pt x="204861" y="-9070"/>
                    <a:pt x="283288" y="3261"/>
                    <a:pt x="279520" y="9082"/>
                  </a:cubicBezTo>
                  <a:cubicBezTo>
                    <a:pt x="273698" y="23123"/>
                    <a:pt x="250068" y="-7013"/>
                    <a:pt x="137737" y="27576"/>
                  </a:cubicBezTo>
                  <a:cubicBezTo>
                    <a:pt x="25406" y="62165"/>
                    <a:pt x="2118" y="83741"/>
                    <a:pt x="63" y="81001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6508A8D5-56AE-412D-B62E-2B95F6254FA2}"/>
                </a:ext>
              </a:extLst>
            </p:cNvPr>
            <p:cNvSpPr/>
            <p:nvPr/>
          </p:nvSpPr>
          <p:spPr>
            <a:xfrm>
              <a:off x="5276136" y="1734987"/>
              <a:ext cx="1506104" cy="1057198"/>
            </a:xfrm>
            <a:custGeom>
              <a:avLst/>
              <a:gdLst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1174 w 1869410"/>
                <a:gd name="connsiteY19" fmla="*/ 1036330 h 1284241"/>
                <a:gd name="connsiteX20" fmla="*/ 1667369 w 1869410"/>
                <a:gd name="connsiteY20" fmla="*/ 1085860 h 1284241"/>
                <a:gd name="connsiteX21" fmla="*/ 1716899 w 1869410"/>
                <a:gd name="connsiteY21" fmla="*/ 93536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1174 w 1869410"/>
                <a:gd name="connsiteY19" fmla="*/ 1036330 h 1284241"/>
                <a:gd name="connsiteX20" fmla="*/ 1667369 w 1869410"/>
                <a:gd name="connsiteY20" fmla="*/ 1085860 h 1284241"/>
                <a:gd name="connsiteX21" fmla="*/ 1714994 w 1869410"/>
                <a:gd name="connsiteY21" fmla="*/ 90488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1174 w 1869410"/>
                <a:gd name="connsiteY19" fmla="*/ 1036330 h 1284241"/>
                <a:gd name="connsiteX20" fmla="*/ 1707374 w 1869410"/>
                <a:gd name="connsiteY20" fmla="*/ 1055380 h 1284241"/>
                <a:gd name="connsiteX21" fmla="*/ 1714994 w 1869410"/>
                <a:gd name="connsiteY21" fmla="*/ 90488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4984 w 1869410"/>
                <a:gd name="connsiteY19" fmla="*/ 1002040 h 1284241"/>
                <a:gd name="connsiteX20" fmla="*/ 1707374 w 1869410"/>
                <a:gd name="connsiteY20" fmla="*/ 1055380 h 1284241"/>
                <a:gd name="connsiteX21" fmla="*/ 1714994 w 1869410"/>
                <a:gd name="connsiteY21" fmla="*/ 90488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6"/>
                <a:gd name="connsiteX1" fmla="*/ 545324 w 1869410"/>
                <a:gd name="connsiteY1" fmla="*/ 516265 h 1284246"/>
                <a:gd name="connsiteX2" fmla="*/ 629144 w 1869410"/>
                <a:gd name="connsiteY2" fmla="*/ 476260 h 1284246"/>
                <a:gd name="connsiteX3" fmla="*/ 692009 w 1869410"/>
                <a:gd name="connsiteY3" fmla="*/ 577225 h 1284246"/>
                <a:gd name="connsiteX4" fmla="*/ 737729 w 1869410"/>
                <a:gd name="connsiteY4" fmla="*/ 779155 h 1284246"/>
                <a:gd name="connsiteX5" fmla="*/ 735824 w 1869410"/>
                <a:gd name="connsiteY5" fmla="*/ 914410 h 1284246"/>
                <a:gd name="connsiteX6" fmla="*/ 825359 w 1869410"/>
                <a:gd name="connsiteY6" fmla="*/ 678190 h 1284246"/>
                <a:gd name="connsiteX7" fmla="*/ 840599 w 1869410"/>
                <a:gd name="connsiteY7" fmla="*/ 582940 h 1284246"/>
                <a:gd name="connsiteX8" fmla="*/ 1103489 w 1869410"/>
                <a:gd name="connsiteY8" fmla="*/ 870595 h 1284246"/>
                <a:gd name="connsiteX9" fmla="*/ 1154924 w 1869410"/>
                <a:gd name="connsiteY9" fmla="*/ 891550 h 1284246"/>
                <a:gd name="connsiteX10" fmla="*/ 1055864 w 1869410"/>
                <a:gd name="connsiteY10" fmla="*/ 723910 h 1284246"/>
                <a:gd name="connsiteX11" fmla="*/ 1257794 w 1869410"/>
                <a:gd name="connsiteY11" fmla="*/ 971560 h 1284246"/>
                <a:gd name="connsiteX12" fmla="*/ 1233029 w 1869410"/>
                <a:gd name="connsiteY12" fmla="*/ 849640 h 1284246"/>
                <a:gd name="connsiteX13" fmla="*/ 1375904 w 1869410"/>
                <a:gd name="connsiteY13" fmla="*/ 986800 h 1284246"/>
                <a:gd name="connsiteX14" fmla="*/ 1417814 w 1869410"/>
                <a:gd name="connsiteY14" fmla="*/ 1173490 h 1284246"/>
                <a:gd name="connsiteX15" fmla="*/ 1444484 w 1869410"/>
                <a:gd name="connsiteY15" fmla="*/ 1057285 h 1284246"/>
                <a:gd name="connsiteX16" fmla="*/ 1450199 w 1869410"/>
                <a:gd name="connsiteY16" fmla="*/ 1283980 h 1284246"/>
                <a:gd name="connsiteX17" fmla="*/ 1495919 w 1869410"/>
                <a:gd name="connsiteY17" fmla="*/ 1101100 h 1284246"/>
                <a:gd name="connsiteX18" fmla="*/ 1551164 w 1869410"/>
                <a:gd name="connsiteY18" fmla="*/ 1011565 h 1284246"/>
                <a:gd name="connsiteX19" fmla="*/ 1634984 w 1869410"/>
                <a:gd name="connsiteY19" fmla="*/ 1002040 h 1284246"/>
                <a:gd name="connsiteX20" fmla="*/ 1707374 w 1869410"/>
                <a:gd name="connsiteY20" fmla="*/ 1055380 h 1284246"/>
                <a:gd name="connsiteX21" fmla="*/ 1714994 w 1869410"/>
                <a:gd name="connsiteY21" fmla="*/ 904885 h 1284246"/>
                <a:gd name="connsiteX22" fmla="*/ 1716899 w 1869410"/>
                <a:gd name="connsiteY22" fmla="*/ 802015 h 1284246"/>
                <a:gd name="connsiteX23" fmla="*/ 1804529 w 1869410"/>
                <a:gd name="connsiteY23" fmla="*/ 889645 h 1284246"/>
                <a:gd name="connsiteX24" fmla="*/ 1764524 w 1869410"/>
                <a:gd name="connsiteY24" fmla="*/ 716290 h 1284246"/>
                <a:gd name="connsiteX25" fmla="*/ 1764524 w 1869410"/>
                <a:gd name="connsiteY25" fmla="*/ 615325 h 1284246"/>
                <a:gd name="connsiteX26" fmla="*/ 1869299 w 1869410"/>
                <a:gd name="connsiteY26" fmla="*/ 708670 h 1284246"/>
                <a:gd name="connsiteX27" fmla="*/ 1783574 w 1869410"/>
                <a:gd name="connsiteY27" fmla="*/ 539125 h 1284246"/>
                <a:gd name="connsiteX28" fmla="*/ 1730234 w 1869410"/>
                <a:gd name="connsiteY28" fmla="*/ 396250 h 1284246"/>
                <a:gd name="connsiteX29" fmla="*/ 1560689 w 1869410"/>
                <a:gd name="connsiteY29" fmla="*/ 219085 h 1284246"/>
                <a:gd name="connsiteX30" fmla="*/ 1427339 w 1869410"/>
                <a:gd name="connsiteY30" fmla="*/ 129550 h 1284246"/>
                <a:gd name="connsiteX31" fmla="*/ 1594979 w 1869410"/>
                <a:gd name="connsiteY31" fmla="*/ 100975 h 1284246"/>
                <a:gd name="connsiteX32" fmla="*/ 1634984 w 1869410"/>
                <a:gd name="connsiteY32" fmla="*/ 70495 h 1284246"/>
                <a:gd name="connsiteX33" fmla="*/ 1402574 w 1869410"/>
                <a:gd name="connsiteY33" fmla="*/ 62875 h 1284246"/>
                <a:gd name="connsiteX34" fmla="*/ 1191119 w 1869410"/>
                <a:gd name="connsiteY34" fmla="*/ 17155 h 1284246"/>
                <a:gd name="connsiteX35" fmla="*/ 981569 w 1869410"/>
                <a:gd name="connsiteY35" fmla="*/ 10 h 1284246"/>
                <a:gd name="connsiteX36" fmla="*/ 712964 w 1869410"/>
                <a:gd name="connsiteY36" fmla="*/ 19060 h 1284246"/>
                <a:gd name="connsiteX37" fmla="*/ 543419 w 1869410"/>
                <a:gd name="connsiteY37" fmla="*/ 55255 h 1284246"/>
                <a:gd name="connsiteX38" fmla="*/ 415784 w 1869410"/>
                <a:gd name="connsiteY38" fmla="*/ 144790 h 1284246"/>
                <a:gd name="connsiteX39" fmla="*/ 364349 w 1869410"/>
                <a:gd name="connsiteY39" fmla="*/ 215275 h 1284246"/>
                <a:gd name="connsiteX40" fmla="*/ 290054 w 1869410"/>
                <a:gd name="connsiteY40" fmla="*/ 278140 h 1284246"/>
                <a:gd name="connsiteX41" fmla="*/ 223379 w 1869410"/>
                <a:gd name="connsiteY41" fmla="*/ 331480 h 1284246"/>
                <a:gd name="connsiteX42" fmla="*/ 145274 w 1869410"/>
                <a:gd name="connsiteY42" fmla="*/ 485785 h 1284246"/>
                <a:gd name="connsiteX43" fmla="*/ 80504 w 1869410"/>
                <a:gd name="connsiteY43" fmla="*/ 674380 h 1284246"/>
                <a:gd name="connsiteX44" fmla="*/ 494 w 1869410"/>
                <a:gd name="connsiteY44" fmla="*/ 777250 h 1284246"/>
                <a:gd name="connsiteX45" fmla="*/ 120509 w 1869410"/>
                <a:gd name="connsiteY45" fmla="*/ 678190 h 1284246"/>
                <a:gd name="connsiteX46" fmla="*/ 118604 w 1869410"/>
                <a:gd name="connsiteY46" fmla="*/ 910600 h 1284246"/>
                <a:gd name="connsiteX47" fmla="*/ 131939 w 1869410"/>
                <a:gd name="connsiteY47" fmla="*/ 1034425 h 1284246"/>
                <a:gd name="connsiteX48" fmla="*/ 160514 w 1869410"/>
                <a:gd name="connsiteY48" fmla="*/ 891550 h 1284246"/>
                <a:gd name="connsiteX49" fmla="*/ 246239 w 1869410"/>
                <a:gd name="connsiteY49" fmla="*/ 990610 h 1284246"/>
                <a:gd name="connsiteX50" fmla="*/ 238619 w 1869410"/>
                <a:gd name="connsiteY50" fmla="*/ 866785 h 1284246"/>
                <a:gd name="connsiteX51" fmla="*/ 250049 w 1869410"/>
                <a:gd name="connsiteY51" fmla="*/ 725815 h 1284246"/>
                <a:gd name="connsiteX52" fmla="*/ 311009 w 1869410"/>
                <a:gd name="connsiteY52" fmla="*/ 889645 h 1284246"/>
                <a:gd name="connsiteX53" fmla="*/ 295769 w 1869410"/>
                <a:gd name="connsiteY53" fmla="*/ 643900 h 1284246"/>
                <a:gd name="connsiteX54" fmla="*/ 341489 w 1869410"/>
                <a:gd name="connsiteY54" fmla="*/ 495310 h 1284246"/>
                <a:gd name="connsiteX55" fmla="*/ 394829 w 1869410"/>
                <a:gd name="connsiteY55" fmla="*/ 483880 h 1284246"/>
                <a:gd name="connsiteX56" fmla="*/ 486269 w 1869410"/>
                <a:gd name="connsiteY56" fmla="*/ 586750 h 1284246"/>
                <a:gd name="connsiteX0" fmla="*/ 486269 w 1869410"/>
                <a:gd name="connsiteY0" fmla="*/ 586750 h 1284246"/>
                <a:gd name="connsiteX1" fmla="*/ 545324 w 1869410"/>
                <a:gd name="connsiteY1" fmla="*/ 516265 h 1284246"/>
                <a:gd name="connsiteX2" fmla="*/ 629144 w 1869410"/>
                <a:gd name="connsiteY2" fmla="*/ 476260 h 1284246"/>
                <a:gd name="connsiteX3" fmla="*/ 692009 w 1869410"/>
                <a:gd name="connsiteY3" fmla="*/ 577225 h 1284246"/>
                <a:gd name="connsiteX4" fmla="*/ 737729 w 1869410"/>
                <a:gd name="connsiteY4" fmla="*/ 779155 h 1284246"/>
                <a:gd name="connsiteX5" fmla="*/ 735824 w 1869410"/>
                <a:gd name="connsiteY5" fmla="*/ 914410 h 1284246"/>
                <a:gd name="connsiteX6" fmla="*/ 825359 w 1869410"/>
                <a:gd name="connsiteY6" fmla="*/ 678190 h 1284246"/>
                <a:gd name="connsiteX7" fmla="*/ 840599 w 1869410"/>
                <a:gd name="connsiteY7" fmla="*/ 582940 h 1284246"/>
                <a:gd name="connsiteX8" fmla="*/ 1103489 w 1869410"/>
                <a:gd name="connsiteY8" fmla="*/ 870595 h 1284246"/>
                <a:gd name="connsiteX9" fmla="*/ 1154924 w 1869410"/>
                <a:gd name="connsiteY9" fmla="*/ 891550 h 1284246"/>
                <a:gd name="connsiteX10" fmla="*/ 1055864 w 1869410"/>
                <a:gd name="connsiteY10" fmla="*/ 723910 h 1284246"/>
                <a:gd name="connsiteX11" fmla="*/ 1257794 w 1869410"/>
                <a:gd name="connsiteY11" fmla="*/ 971560 h 1284246"/>
                <a:gd name="connsiteX12" fmla="*/ 1233029 w 1869410"/>
                <a:gd name="connsiteY12" fmla="*/ 849640 h 1284246"/>
                <a:gd name="connsiteX13" fmla="*/ 1375904 w 1869410"/>
                <a:gd name="connsiteY13" fmla="*/ 986800 h 1284246"/>
                <a:gd name="connsiteX14" fmla="*/ 1417814 w 1869410"/>
                <a:gd name="connsiteY14" fmla="*/ 1173490 h 1284246"/>
                <a:gd name="connsiteX15" fmla="*/ 1444484 w 1869410"/>
                <a:gd name="connsiteY15" fmla="*/ 1057285 h 1284246"/>
                <a:gd name="connsiteX16" fmla="*/ 1450199 w 1869410"/>
                <a:gd name="connsiteY16" fmla="*/ 1283980 h 1284246"/>
                <a:gd name="connsiteX17" fmla="*/ 1495919 w 1869410"/>
                <a:gd name="connsiteY17" fmla="*/ 1101100 h 1284246"/>
                <a:gd name="connsiteX18" fmla="*/ 1551164 w 1869410"/>
                <a:gd name="connsiteY18" fmla="*/ 1011565 h 1284246"/>
                <a:gd name="connsiteX19" fmla="*/ 1671179 w 1869410"/>
                <a:gd name="connsiteY19" fmla="*/ 1011565 h 1284246"/>
                <a:gd name="connsiteX20" fmla="*/ 1707374 w 1869410"/>
                <a:gd name="connsiteY20" fmla="*/ 1055380 h 1284246"/>
                <a:gd name="connsiteX21" fmla="*/ 1714994 w 1869410"/>
                <a:gd name="connsiteY21" fmla="*/ 904885 h 1284246"/>
                <a:gd name="connsiteX22" fmla="*/ 1716899 w 1869410"/>
                <a:gd name="connsiteY22" fmla="*/ 802015 h 1284246"/>
                <a:gd name="connsiteX23" fmla="*/ 1804529 w 1869410"/>
                <a:gd name="connsiteY23" fmla="*/ 889645 h 1284246"/>
                <a:gd name="connsiteX24" fmla="*/ 1764524 w 1869410"/>
                <a:gd name="connsiteY24" fmla="*/ 716290 h 1284246"/>
                <a:gd name="connsiteX25" fmla="*/ 1764524 w 1869410"/>
                <a:gd name="connsiteY25" fmla="*/ 615325 h 1284246"/>
                <a:gd name="connsiteX26" fmla="*/ 1869299 w 1869410"/>
                <a:gd name="connsiteY26" fmla="*/ 708670 h 1284246"/>
                <a:gd name="connsiteX27" fmla="*/ 1783574 w 1869410"/>
                <a:gd name="connsiteY27" fmla="*/ 539125 h 1284246"/>
                <a:gd name="connsiteX28" fmla="*/ 1730234 w 1869410"/>
                <a:gd name="connsiteY28" fmla="*/ 396250 h 1284246"/>
                <a:gd name="connsiteX29" fmla="*/ 1560689 w 1869410"/>
                <a:gd name="connsiteY29" fmla="*/ 219085 h 1284246"/>
                <a:gd name="connsiteX30" fmla="*/ 1427339 w 1869410"/>
                <a:gd name="connsiteY30" fmla="*/ 129550 h 1284246"/>
                <a:gd name="connsiteX31" fmla="*/ 1594979 w 1869410"/>
                <a:gd name="connsiteY31" fmla="*/ 100975 h 1284246"/>
                <a:gd name="connsiteX32" fmla="*/ 1634984 w 1869410"/>
                <a:gd name="connsiteY32" fmla="*/ 70495 h 1284246"/>
                <a:gd name="connsiteX33" fmla="*/ 1402574 w 1869410"/>
                <a:gd name="connsiteY33" fmla="*/ 62875 h 1284246"/>
                <a:gd name="connsiteX34" fmla="*/ 1191119 w 1869410"/>
                <a:gd name="connsiteY34" fmla="*/ 17155 h 1284246"/>
                <a:gd name="connsiteX35" fmla="*/ 981569 w 1869410"/>
                <a:gd name="connsiteY35" fmla="*/ 10 h 1284246"/>
                <a:gd name="connsiteX36" fmla="*/ 712964 w 1869410"/>
                <a:gd name="connsiteY36" fmla="*/ 19060 h 1284246"/>
                <a:gd name="connsiteX37" fmla="*/ 543419 w 1869410"/>
                <a:gd name="connsiteY37" fmla="*/ 55255 h 1284246"/>
                <a:gd name="connsiteX38" fmla="*/ 415784 w 1869410"/>
                <a:gd name="connsiteY38" fmla="*/ 144790 h 1284246"/>
                <a:gd name="connsiteX39" fmla="*/ 364349 w 1869410"/>
                <a:gd name="connsiteY39" fmla="*/ 215275 h 1284246"/>
                <a:gd name="connsiteX40" fmla="*/ 290054 w 1869410"/>
                <a:gd name="connsiteY40" fmla="*/ 278140 h 1284246"/>
                <a:gd name="connsiteX41" fmla="*/ 223379 w 1869410"/>
                <a:gd name="connsiteY41" fmla="*/ 331480 h 1284246"/>
                <a:gd name="connsiteX42" fmla="*/ 145274 w 1869410"/>
                <a:gd name="connsiteY42" fmla="*/ 485785 h 1284246"/>
                <a:gd name="connsiteX43" fmla="*/ 80504 w 1869410"/>
                <a:gd name="connsiteY43" fmla="*/ 674380 h 1284246"/>
                <a:gd name="connsiteX44" fmla="*/ 494 w 1869410"/>
                <a:gd name="connsiteY44" fmla="*/ 777250 h 1284246"/>
                <a:gd name="connsiteX45" fmla="*/ 120509 w 1869410"/>
                <a:gd name="connsiteY45" fmla="*/ 678190 h 1284246"/>
                <a:gd name="connsiteX46" fmla="*/ 118604 w 1869410"/>
                <a:gd name="connsiteY46" fmla="*/ 910600 h 1284246"/>
                <a:gd name="connsiteX47" fmla="*/ 131939 w 1869410"/>
                <a:gd name="connsiteY47" fmla="*/ 1034425 h 1284246"/>
                <a:gd name="connsiteX48" fmla="*/ 160514 w 1869410"/>
                <a:gd name="connsiteY48" fmla="*/ 891550 h 1284246"/>
                <a:gd name="connsiteX49" fmla="*/ 246239 w 1869410"/>
                <a:gd name="connsiteY49" fmla="*/ 990610 h 1284246"/>
                <a:gd name="connsiteX50" fmla="*/ 238619 w 1869410"/>
                <a:gd name="connsiteY50" fmla="*/ 866785 h 1284246"/>
                <a:gd name="connsiteX51" fmla="*/ 250049 w 1869410"/>
                <a:gd name="connsiteY51" fmla="*/ 725815 h 1284246"/>
                <a:gd name="connsiteX52" fmla="*/ 311009 w 1869410"/>
                <a:gd name="connsiteY52" fmla="*/ 889645 h 1284246"/>
                <a:gd name="connsiteX53" fmla="*/ 295769 w 1869410"/>
                <a:gd name="connsiteY53" fmla="*/ 643900 h 1284246"/>
                <a:gd name="connsiteX54" fmla="*/ 341489 w 1869410"/>
                <a:gd name="connsiteY54" fmla="*/ 495310 h 1284246"/>
                <a:gd name="connsiteX55" fmla="*/ 394829 w 1869410"/>
                <a:gd name="connsiteY55" fmla="*/ 483880 h 1284246"/>
                <a:gd name="connsiteX56" fmla="*/ 486269 w 1869410"/>
                <a:gd name="connsiteY56" fmla="*/ 586750 h 1284246"/>
                <a:gd name="connsiteX0" fmla="*/ 486269 w 1869410"/>
                <a:gd name="connsiteY0" fmla="*/ 586750 h 1284251"/>
                <a:gd name="connsiteX1" fmla="*/ 545324 w 1869410"/>
                <a:gd name="connsiteY1" fmla="*/ 516265 h 1284251"/>
                <a:gd name="connsiteX2" fmla="*/ 629144 w 1869410"/>
                <a:gd name="connsiteY2" fmla="*/ 476260 h 1284251"/>
                <a:gd name="connsiteX3" fmla="*/ 692009 w 1869410"/>
                <a:gd name="connsiteY3" fmla="*/ 577225 h 1284251"/>
                <a:gd name="connsiteX4" fmla="*/ 737729 w 1869410"/>
                <a:gd name="connsiteY4" fmla="*/ 779155 h 1284251"/>
                <a:gd name="connsiteX5" fmla="*/ 735824 w 1869410"/>
                <a:gd name="connsiteY5" fmla="*/ 914410 h 1284251"/>
                <a:gd name="connsiteX6" fmla="*/ 825359 w 1869410"/>
                <a:gd name="connsiteY6" fmla="*/ 678190 h 1284251"/>
                <a:gd name="connsiteX7" fmla="*/ 840599 w 1869410"/>
                <a:gd name="connsiteY7" fmla="*/ 582940 h 1284251"/>
                <a:gd name="connsiteX8" fmla="*/ 1103489 w 1869410"/>
                <a:gd name="connsiteY8" fmla="*/ 870595 h 1284251"/>
                <a:gd name="connsiteX9" fmla="*/ 1154924 w 1869410"/>
                <a:gd name="connsiteY9" fmla="*/ 891550 h 1284251"/>
                <a:gd name="connsiteX10" fmla="*/ 1055864 w 1869410"/>
                <a:gd name="connsiteY10" fmla="*/ 723910 h 1284251"/>
                <a:gd name="connsiteX11" fmla="*/ 1257794 w 1869410"/>
                <a:gd name="connsiteY11" fmla="*/ 971560 h 1284251"/>
                <a:gd name="connsiteX12" fmla="*/ 1233029 w 1869410"/>
                <a:gd name="connsiteY12" fmla="*/ 849640 h 1284251"/>
                <a:gd name="connsiteX13" fmla="*/ 1375904 w 1869410"/>
                <a:gd name="connsiteY13" fmla="*/ 986800 h 1284251"/>
                <a:gd name="connsiteX14" fmla="*/ 1417814 w 1869410"/>
                <a:gd name="connsiteY14" fmla="*/ 1173490 h 1284251"/>
                <a:gd name="connsiteX15" fmla="*/ 1444484 w 1869410"/>
                <a:gd name="connsiteY15" fmla="*/ 1057285 h 1284251"/>
                <a:gd name="connsiteX16" fmla="*/ 1450199 w 1869410"/>
                <a:gd name="connsiteY16" fmla="*/ 1283980 h 1284251"/>
                <a:gd name="connsiteX17" fmla="*/ 1495919 w 1869410"/>
                <a:gd name="connsiteY17" fmla="*/ 1101100 h 1284251"/>
                <a:gd name="connsiteX18" fmla="*/ 1574024 w 1869410"/>
                <a:gd name="connsiteY18" fmla="*/ 996325 h 1284251"/>
                <a:gd name="connsiteX19" fmla="*/ 1671179 w 1869410"/>
                <a:gd name="connsiteY19" fmla="*/ 1011565 h 1284251"/>
                <a:gd name="connsiteX20" fmla="*/ 1707374 w 1869410"/>
                <a:gd name="connsiteY20" fmla="*/ 1055380 h 1284251"/>
                <a:gd name="connsiteX21" fmla="*/ 1714994 w 1869410"/>
                <a:gd name="connsiteY21" fmla="*/ 904885 h 1284251"/>
                <a:gd name="connsiteX22" fmla="*/ 1716899 w 1869410"/>
                <a:gd name="connsiteY22" fmla="*/ 802015 h 1284251"/>
                <a:gd name="connsiteX23" fmla="*/ 1804529 w 1869410"/>
                <a:gd name="connsiteY23" fmla="*/ 889645 h 1284251"/>
                <a:gd name="connsiteX24" fmla="*/ 1764524 w 1869410"/>
                <a:gd name="connsiteY24" fmla="*/ 716290 h 1284251"/>
                <a:gd name="connsiteX25" fmla="*/ 1764524 w 1869410"/>
                <a:gd name="connsiteY25" fmla="*/ 615325 h 1284251"/>
                <a:gd name="connsiteX26" fmla="*/ 1869299 w 1869410"/>
                <a:gd name="connsiteY26" fmla="*/ 708670 h 1284251"/>
                <a:gd name="connsiteX27" fmla="*/ 1783574 w 1869410"/>
                <a:gd name="connsiteY27" fmla="*/ 539125 h 1284251"/>
                <a:gd name="connsiteX28" fmla="*/ 1730234 w 1869410"/>
                <a:gd name="connsiteY28" fmla="*/ 396250 h 1284251"/>
                <a:gd name="connsiteX29" fmla="*/ 1560689 w 1869410"/>
                <a:gd name="connsiteY29" fmla="*/ 219085 h 1284251"/>
                <a:gd name="connsiteX30" fmla="*/ 1427339 w 1869410"/>
                <a:gd name="connsiteY30" fmla="*/ 129550 h 1284251"/>
                <a:gd name="connsiteX31" fmla="*/ 1594979 w 1869410"/>
                <a:gd name="connsiteY31" fmla="*/ 100975 h 1284251"/>
                <a:gd name="connsiteX32" fmla="*/ 1634984 w 1869410"/>
                <a:gd name="connsiteY32" fmla="*/ 70495 h 1284251"/>
                <a:gd name="connsiteX33" fmla="*/ 1402574 w 1869410"/>
                <a:gd name="connsiteY33" fmla="*/ 62875 h 1284251"/>
                <a:gd name="connsiteX34" fmla="*/ 1191119 w 1869410"/>
                <a:gd name="connsiteY34" fmla="*/ 17155 h 1284251"/>
                <a:gd name="connsiteX35" fmla="*/ 981569 w 1869410"/>
                <a:gd name="connsiteY35" fmla="*/ 10 h 1284251"/>
                <a:gd name="connsiteX36" fmla="*/ 712964 w 1869410"/>
                <a:gd name="connsiteY36" fmla="*/ 19060 h 1284251"/>
                <a:gd name="connsiteX37" fmla="*/ 543419 w 1869410"/>
                <a:gd name="connsiteY37" fmla="*/ 55255 h 1284251"/>
                <a:gd name="connsiteX38" fmla="*/ 415784 w 1869410"/>
                <a:gd name="connsiteY38" fmla="*/ 144790 h 1284251"/>
                <a:gd name="connsiteX39" fmla="*/ 364349 w 1869410"/>
                <a:gd name="connsiteY39" fmla="*/ 215275 h 1284251"/>
                <a:gd name="connsiteX40" fmla="*/ 290054 w 1869410"/>
                <a:gd name="connsiteY40" fmla="*/ 278140 h 1284251"/>
                <a:gd name="connsiteX41" fmla="*/ 223379 w 1869410"/>
                <a:gd name="connsiteY41" fmla="*/ 331480 h 1284251"/>
                <a:gd name="connsiteX42" fmla="*/ 145274 w 1869410"/>
                <a:gd name="connsiteY42" fmla="*/ 485785 h 1284251"/>
                <a:gd name="connsiteX43" fmla="*/ 80504 w 1869410"/>
                <a:gd name="connsiteY43" fmla="*/ 674380 h 1284251"/>
                <a:gd name="connsiteX44" fmla="*/ 494 w 1869410"/>
                <a:gd name="connsiteY44" fmla="*/ 777250 h 1284251"/>
                <a:gd name="connsiteX45" fmla="*/ 120509 w 1869410"/>
                <a:gd name="connsiteY45" fmla="*/ 678190 h 1284251"/>
                <a:gd name="connsiteX46" fmla="*/ 118604 w 1869410"/>
                <a:gd name="connsiteY46" fmla="*/ 910600 h 1284251"/>
                <a:gd name="connsiteX47" fmla="*/ 131939 w 1869410"/>
                <a:gd name="connsiteY47" fmla="*/ 1034425 h 1284251"/>
                <a:gd name="connsiteX48" fmla="*/ 160514 w 1869410"/>
                <a:gd name="connsiteY48" fmla="*/ 891550 h 1284251"/>
                <a:gd name="connsiteX49" fmla="*/ 246239 w 1869410"/>
                <a:gd name="connsiteY49" fmla="*/ 990610 h 1284251"/>
                <a:gd name="connsiteX50" fmla="*/ 238619 w 1869410"/>
                <a:gd name="connsiteY50" fmla="*/ 866785 h 1284251"/>
                <a:gd name="connsiteX51" fmla="*/ 250049 w 1869410"/>
                <a:gd name="connsiteY51" fmla="*/ 725815 h 1284251"/>
                <a:gd name="connsiteX52" fmla="*/ 311009 w 1869410"/>
                <a:gd name="connsiteY52" fmla="*/ 889645 h 1284251"/>
                <a:gd name="connsiteX53" fmla="*/ 295769 w 1869410"/>
                <a:gd name="connsiteY53" fmla="*/ 643900 h 1284251"/>
                <a:gd name="connsiteX54" fmla="*/ 341489 w 1869410"/>
                <a:gd name="connsiteY54" fmla="*/ 495310 h 1284251"/>
                <a:gd name="connsiteX55" fmla="*/ 394829 w 1869410"/>
                <a:gd name="connsiteY55" fmla="*/ 483880 h 1284251"/>
                <a:gd name="connsiteX56" fmla="*/ 486269 w 1869410"/>
                <a:gd name="connsiteY56" fmla="*/ 586750 h 1284251"/>
                <a:gd name="connsiteX0" fmla="*/ 486269 w 1869410"/>
                <a:gd name="connsiteY0" fmla="*/ 586750 h 1284251"/>
                <a:gd name="connsiteX1" fmla="*/ 545324 w 1869410"/>
                <a:gd name="connsiteY1" fmla="*/ 516265 h 1284251"/>
                <a:gd name="connsiteX2" fmla="*/ 629144 w 1869410"/>
                <a:gd name="connsiteY2" fmla="*/ 476260 h 1284251"/>
                <a:gd name="connsiteX3" fmla="*/ 692009 w 1869410"/>
                <a:gd name="connsiteY3" fmla="*/ 577225 h 1284251"/>
                <a:gd name="connsiteX4" fmla="*/ 737729 w 1869410"/>
                <a:gd name="connsiteY4" fmla="*/ 779155 h 1284251"/>
                <a:gd name="connsiteX5" fmla="*/ 735824 w 1869410"/>
                <a:gd name="connsiteY5" fmla="*/ 914410 h 1284251"/>
                <a:gd name="connsiteX6" fmla="*/ 825359 w 1869410"/>
                <a:gd name="connsiteY6" fmla="*/ 678190 h 1284251"/>
                <a:gd name="connsiteX7" fmla="*/ 840599 w 1869410"/>
                <a:gd name="connsiteY7" fmla="*/ 582940 h 1284251"/>
                <a:gd name="connsiteX8" fmla="*/ 1103489 w 1869410"/>
                <a:gd name="connsiteY8" fmla="*/ 870595 h 1284251"/>
                <a:gd name="connsiteX9" fmla="*/ 1154924 w 1869410"/>
                <a:gd name="connsiteY9" fmla="*/ 891550 h 1284251"/>
                <a:gd name="connsiteX10" fmla="*/ 1055864 w 1869410"/>
                <a:gd name="connsiteY10" fmla="*/ 723910 h 1284251"/>
                <a:gd name="connsiteX11" fmla="*/ 1257794 w 1869410"/>
                <a:gd name="connsiteY11" fmla="*/ 971560 h 1284251"/>
                <a:gd name="connsiteX12" fmla="*/ 1233029 w 1869410"/>
                <a:gd name="connsiteY12" fmla="*/ 849640 h 1284251"/>
                <a:gd name="connsiteX13" fmla="*/ 1375904 w 1869410"/>
                <a:gd name="connsiteY13" fmla="*/ 986800 h 1284251"/>
                <a:gd name="connsiteX14" fmla="*/ 1417814 w 1869410"/>
                <a:gd name="connsiteY14" fmla="*/ 1173490 h 1284251"/>
                <a:gd name="connsiteX15" fmla="*/ 1444484 w 1869410"/>
                <a:gd name="connsiteY15" fmla="*/ 1057285 h 1284251"/>
                <a:gd name="connsiteX16" fmla="*/ 1450199 w 1869410"/>
                <a:gd name="connsiteY16" fmla="*/ 1283980 h 1284251"/>
                <a:gd name="connsiteX17" fmla="*/ 1495919 w 1869410"/>
                <a:gd name="connsiteY17" fmla="*/ 1101100 h 1284251"/>
                <a:gd name="connsiteX18" fmla="*/ 1574024 w 1869410"/>
                <a:gd name="connsiteY18" fmla="*/ 996325 h 1284251"/>
                <a:gd name="connsiteX19" fmla="*/ 1667369 w 1869410"/>
                <a:gd name="connsiteY19" fmla="*/ 1021090 h 1284251"/>
                <a:gd name="connsiteX20" fmla="*/ 1707374 w 1869410"/>
                <a:gd name="connsiteY20" fmla="*/ 1055380 h 1284251"/>
                <a:gd name="connsiteX21" fmla="*/ 1714994 w 1869410"/>
                <a:gd name="connsiteY21" fmla="*/ 904885 h 1284251"/>
                <a:gd name="connsiteX22" fmla="*/ 1716899 w 1869410"/>
                <a:gd name="connsiteY22" fmla="*/ 802015 h 1284251"/>
                <a:gd name="connsiteX23" fmla="*/ 1804529 w 1869410"/>
                <a:gd name="connsiteY23" fmla="*/ 889645 h 1284251"/>
                <a:gd name="connsiteX24" fmla="*/ 1764524 w 1869410"/>
                <a:gd name="connsiteY24" fmla="*/ 716290 h 1284251"/>
                <a:gd name="connsiteX25" fmla="*/ 1764524 w 1869410"/>
                <a:gd name="connsiteY25" fmla="*/ 615325 h 1284251"/>
                <a:gd name="connsiteX26" fmla="*/ 1869299 w 1869410"/>
                <a:gd name="connsiteY26" fmla="*/ 708670 h 1284251"/>
                <a:gd name="connsiteX27" fmla="*/ 1783574 w 1869410"/>
                <a:gd name="connsiteY27" fmla="*/ 539125 h 1284251"/>
                <a:gd name="connsiteX28" fmla="*/ 1730234 w 1869410"/>
                <a:gd name="connsiteY28" fmla="*/ 396250 h 1284251"/>
                <a:gd name="connsiteX29" fmla="*/ 1560689 w 1869410"/>
                <a:gd name="connsiteY29" fmla="*/ 219085 h 1284251"/>
                <a:gd name="connsiteX30" fmla="*/ 1427339 w 1869410"/>
                <a:gd name="connsiteY30" fmla="*/ 129550 h 1284251"/>
                <a:gd name="connsiteX31" fmla="*/ 1594979 w 1869410"/>
                <a:gd name="connsiteY31" fmla="*/ 100975 h 1284251"/>
                <a:gd name="connsiteX32" fmla="*/ 1634984 w 1869410"/>
                <a:gd name="connsiteY32" fmla="*/ 70495 h 1284251"/>
                <a:gd name="connsiteX33" fmla="*/ 1402574 w 1869410"/>
                <a:gd name="connsiteY33" fmla="*/ 62875 h 1284251"/>
                <a:gd name="connsiteX34" fmla="*/ 1191119 w 1869410"/>
                <a:gd name="connsiteY34" fmla="*/ 17155 h 1284251"/>
                <a:gd name="connsiteX35" fmla="*/ 981569 w 1869410"/>
                <a:gd name="connsiteY35" fmla="*/ 10 h 1284251"/>
                <a:gd name="connsiteX36" fmla="*/ 712964 w 1869410"/>
                <a:gd name="connsiteY36" fmla="*/ 19060 h 1284251"/>
                <a:gd name="connsiteX37" fmla="*/ 543419 w 1869410"/>
                <a:gd name="connsiteY37" fmla="*/ 55255 h 1284251"/>
                <a:gd name="connsiteX38" fmla="*/ 415784 w 1869410"/>
                <a:gd name="connsiteY38" fmla="*/ 144790 h 1284251"/>
                <a:gd name="connsiteX39" fmla="*/ 364349 w 1869410"/>
                <a:gd name="connsiteY39" fmla="*/ 215275 h 1284251"/>
                <a:gd name="connsiteX40" fmla="*/ 290054 w 1869410"/>
                <a:gd name="connsiteY40" fmla="*/ 278140 h 1284251"/>
                <a:gd name="connsiteX41" fmla="*/ 223379 w 1869410"/>
                <a:gd name="connsiteY41" fmla="*/ 331480 h 1284251"/>
                <a:gd name="connsiteX42" fmla="*/ 145274 w 1869410"/>
                <a:gd name="connsiteY42" fmla="*/ 485785 h 1284251"/>
                <a:gd name="connsiteX43" fmla="*/ 80504 w 1869410"/>
                <a:gd name="connsiteY43" fmla="*/ 674380 h 1284251"/>
                <a:gd name="connsiteX44" fmla="*/ 494 w 1869410"/>
                <a:gd name="connsiteY44" fmla="*/ 777250 h 1284251"/>
                <a:gd name="connsiteX45" fmla="*/ 120509 w 1869410"/>
                <a:gd name="connsiteY45" fmla="*/ 678190 h 1284251"/>
                <a:gd name="connsiteX46" fmla="*/ 118604 w 1869410"/>
                <a:gd name="connsiteY46" fmla="*/ 910600 h 1284251"/>
                <a:gd name="connsiteX47" fmla="*/ 131939 w 1869410"/>
                <a:gd name="connsiteY47" fmla="*/ 1034425 h 1284251"/>
                <a:gd name="connsiteX48" fmla="*/ 160514 w 1869410"/>
                <a:gd name="connsiteY48" fmla="*/ 891550 h 1284251"/>
                <a:gd name="connsiteX49" fmla="*/ 246239 w 1869410"/>
                <a:gd name="connsiteY49" fmla="*/ 990610 h 1284251"/>
                <a:gd name="connsiteX50" fmla="*/ 238619 w 1869410"/>
                <a:gd name="connsiteY50" fmla="*/ 866785 h 1284251"/>
                <a:gd name="connsiteX51" fmla="*/ 250049 w 1869410"/>
                <a:gd name="connsiteY51" fmla="*/ 725815 h 1284251"/>
                <a:gd name="connsiteX52" fmla="*/ 311009 w 1869410"/>
                <a:gd name="connsiteY52" fmla="*/ 889645 h 1284251"/>
                <a:gd name="connsiteX53" fmla="*/ 295769 w 1869410"/>
                <a:gd name="connsiteY53" fmla="*/ 643900 h 1284251"/>
                <a:gd name="connsiteX54" fmla="*/ 341489 w 1869410"/>
                <a:gd name="connsiteY54" fmla="*/ 495310 h 1284251"/>
                <a:gd name="connsiteX55" fmla="*/ 394829 w 1869410"/>
                <a:gd name="connsiteY55" fmla="*/ 483880 h 1284251"/>
                <a:gd name="connsiteX56" fmla="*/ 486269 w 1869410"/>
                <a:gd name="connsiteY56" fmla="*/ 586750 h 1284251"/>
                <a:gd name="connsiteX0" fmla="*/ 486269 w 1869410"/>
                <a:gd name="connsiteY0" fmla="*/ 586750 h 1284251"/>
                <a:gd name="connsiteX1" fmla="*/ 545324 w 1869410"/>
                <a:gd name="connsiteY1" fmla="*/ 516265 h 1284251"/>
                <a:gd name="connsiteX2" fmla="*/ 629144 w 1869410"/>
                <a:gd name="connsiteY2" fmla="*/ 476260 h 1284251"/>
                <a:gd name="connsiteX3" fmla="*/ 692009 w 1869410"/>
                <a:gd name="connsiteY3" fmla="*/ 577225 h 1284251"/>
                <a:gd name="connsiteX4" fmla="*/ 737729 w 1869410"/>
                <a:gd name="connsiteY4" fmla="*/ 779155 h 1284251"/>
                <a:gd name="connsiteX5" fmla="*/ 735824 w 1869410"/>
                <a:gd name="connsiteY5" fmla="*/ 914410 h 1284251"/>
                <a:gd name="connsiteX6" fmla="*/ 825359 w 1869410"/>
                <a:gd name="connsiteY6" fmla="*/ 678190 h 1284251"/>
                <a:gd name="connsiteX7" fmla="*/ 840599 w 1869410"/>
                <a:gd name="connsiteY7" fmla="*/ 582940 h 1284251"/>
                <a:gd name="connsiteX8" fmla="*/ 1103489 w 1869410"/>
                <a:gd name="connsiteY8" fmla="*/ 870595 h 1284251"/>
                <a:gd name="connsiteX9" fmla="*/ 1154924 w 1869410"/>
                <a:gd name="connsiteY9" fmla="*/ 891550 h 1284251"/>
                <a:gd name="connsiteX10" fmla="*/ 1055864 w 1869410"/>
                <a:gd name="connsiteY10" fmla="*/ 723910 h 1284251"/>
                <a:gd name="connsiteX11" fmla="*/ 1257794 w 1869410"/>
                <a:gd name="connsiteY11" fmla="*/ 971560 h 1284251"/>
                <a:gd name="connsiteX12" fmla="*/ 1233029 w 1869410"/>
                <a:gd name="connsiteY12" fmla="*/ 849640 h 1284251"/>
                <a:gd name="connsiteX13" fmla="*/ 1375904 w 1869410"/>
                <a:gd name="connsiteY13" fmla="*/ 986800 h 1284251"/>
                <a:gd name="connsiteX14" fmla="*/ 1417814 w 1869410"/>
                <a:gd name="connsiteY14" fmla="*/ 1173490 h 1284251"/>
                <a:gd name="connsiteX15" fmla="*/ 1444484 w 1869410"/>
                <a:gd name="connsiteY15" fmla="*/ 1057285 h 1284251"/>
                <a:gd name="connsiteX16" fmla="*/ 1450199 w 1869410"/>
                <a:gd name="connsiteY16" fmla="*/ 1283980 h 1284251"/>
                <a:gd name="connsiteX17" fmla="*/ 1495919 w 1869410"/>
                <a:gd name="connsiteY17" fmla="*/ 1101100 h 1284251"/>
                <a:gd name="connsiteX18" fmla="*/ 1574024 w 1869410"/>
                <a:gd name="connsiteY18" fmla="*/ 996325 h 1284251"/>
                <a:gd name="connsiteX19" fmla="*/ 1667369 w 1869410"/>
                <a:gd name="connsiteY19" fmla="*/ 1021090 h 1284251"/>
                <a:gd name="connsiteX20" fmla="*/ 1707374 w 1869410"/>
                <a:gd name="connsiteY20" fmla="*/ 1055380 h 1284251"/>
                <a:gd name="connsiteX21" fmla="*/ 1714994 w 1869410"/>
                <a:gd name="connsiteY21" fmla="*/ 904885 h 1284251"/>
                <a:gd name="connsiteX22" fmla="*/ 1716899 w 1869410"/>
                <a:gd name="connsiteY22" fmla="*/ 802015 h 1284251"/>
                <a:gd name="connsiteX23" fmla="*/ 1804529 w 1869410"/>
                <a:gd name="connsiteY23" fmla="*/ 889645 h 1284251"/>
                <a:gd name="connsiteX24" fmla="*/ 1764524 w 1869410"/>
                <a:gd name="connsiteY24" fmla="*/ 716290 h 1284251"/>
                <a:gd name="connsiteX25" fmla="*/ 1764524 w 1869410"/>
                <a:gd name="connsiteY25" fmla="*/ 615325 h 1284251"/>
                <a:gd name="connsiteX26" fmla="*/ 1869299 w 1869410"/>
                <a:gd name="connsiteY26" fmla="*/ 708670 h 1284251"/>
                <a:gd name="connsiteX27" fmla="*/ 1783574 w 1869410"/>
                <a:gd name="connsiteY27" fmla="*/ 539125 h 1284251"/>
                <a:gd name="connsiteX28" fmla="*/ 1730234 w 1869410"/>
                <a:gd name="connsiteY28" fmla="*/ 396250 h 1284251"/>
                <a:gd name="connsiteX29" fmla="*/ 1560689 w 1869410"/>
                <a:gd name="connsiteY29" fmla="*/ 219085 h 1284251"/>
                <a:gd name="connsiteX30" fmla="*/ 1427339 w 1869410"/>
                <a:gd name="connsiteY30" fmla="*/ 129550 h 1284251"/>
                <a:gd name="connsiteX31" fmla="*/ 1594979 w 1869410"/>
                <a:gd name="connsiteY31" fmla="*/ 100975 h 1284251"/>
                <a:gd name="connsiteX32" fmla="*/ 1634984 w 1869410"/>
                <a:gd name="connsiteY32" fmla="*/ 70495 h 1284251"/>
                <a:gd name="connsiteX33" fmla="*/ 1402574 w 1869410"/>
                <a:gd name="connsiteY33" fmla="*/ 62875 h 1284251"/>
                <a:gd name="connsiteX34" fmla="*/ 1191119 w 1869410"/>
                <a:gd name="connsiteY34" fmla="*/ 17155 h 1284251"/>
                <a:gd name="connsiteX35" fmla="*/ 981569 w 1869410"/>
                <a:gd name="connsiteY35" fmla="*/ 10 h 1284251"/>
                <a:gd name="connsiteX36" fmla="*/ 712964 w 1869410"/>
                <a:gd name="connsiteY36" fmla="*/ 19060 h 1284251"/>
                <a:gd name="connsiteX37" fmla="*/ 543419 w 1869410"/>
                <a:gd name="connsiteY37" fmla="*/ 55255 h 1284251"/>
                <a:gd name="connsiteX38" fmla="*/ 415784 w 1869410"/>
                <a:gd name="connsiteY38" fmla="*/ 144790 h 1284251"/>
                <a:gd name="connsiteX39" fmla="*/ 364349 w 1869410"/>
                <a:gd name="connsiteY39" fmla="*/ 215275 h 1284251"/>
                <a:gd name="connsiteX40" fmla="*/ 290054 w 1869410"/>
                <a:gd name="connsiteY40" fmla="*/ 278140 h 1284251"/>
                <a:gd name="connsiteX41" fmla="*/ 223379 w 1869410"/>
                <a:gd name="connsiteY41" fmla="*/ 331480 h 1284251"/>
                <a:gd name="connsiteX42" fmla="*/ 145274 w 1869410"/>
                <a:gd name="connsiteY42" fmla="*/ 485785 h 1284251"/>
                <a:gd name="connsiteX43" fmla="*/ 80504 w 1869410"/>
                <a:gd name="connsiteY43" fmla="*/ 674380 h 1284251"/>
                <a:gd name="connsiteX44" fmla="*/ 494 w 1869410"/>
                <a:gd name="connsiteY44" fmla="*/ 777250 h 1284251"/>
                <a:gd name="connsiteX45" fmla="*/ 120509 w 1869410"/>
                <a:gd name="connsiteY45" fmla="*/ 678190 h 1284251"/>
                <a:gd name="connsiteX46" fmla="*/ 118604 w 1869410"/>
                <a:gd name="connsiteY46" fmla="*/ 910600 h 1284251"/>
                <a:gd name="connsiteX47" fmla="*/ 131939 w 1869410"/>
                <a:gd name="connsiteY47" fmla="*/ 1034425 h 1284251"/>
                <a:gd name="connsiteX48" fmla="*/ 160514 w 1869410"/>
                <a:gd name="connsiteY48" fmla="*/ 891550 h 1284251"/>
                <a:gd name="connsiteX49" fmla="*/ 246239 w 1869410"/>
                <a:gd name="connsiteY49" fmla="*/ 990610 h 1284251"/>
                <a:gd name="connsiteX50" fmla="*/ 238619 w 1869410"/>
                <a:gd name="connsiteY50" fmla="*/ 866785 h 1284251"/>
                <a:gd name="connsiteX51" fmla="*/ 250049 w 1869410"/>
                <a:gd name="connsiteY51" fmla="*/ 725815 h 1284251"/>
                <a:gd name="connsiteX52" fmla="*/ 311009 w 1869410"/>
                <a:gd name="connsiteY52" fmla="*/ 889645 h 1284251"/>
                <a:gd name="connsiteX53" fmla="*/ 295769 w 1869410"/>
                <a:gd name="connsiteY53" fmla="*/ 643900 h 1284251"/>
                <a:gd name="connsiteX54" fmla="*/ 341489 w 1869410"/>
                <a:gd name="connsiteY54" fmla="*/ 495310 h 1284251"/>
                <a:gd name="connsiteX55" fmla="*/ 394829 w 1869410"/>
                <a:gd name="connsiteY55" fmla="*/ 483880 h 1284251"/>
                <a:gd name="connsiteX56" fmla="*/ 486269 w 1869410"/>
                <a:gd name="connsiteY56" fmla="*/ 586750 h 1284251"/>
                <a:gd name="connsiteX0" fmla="*/ 486269 w 1869410"/>
                <a:gd name="connsiteY0" fmla="*/ 586750 h 1284248"/>
                <a:gd name="connsiteX1" fmla="*/ 545324 w 1869410"/>
                <a:gd name="connsiteY1" fmla="*/ 516265 h 1284248"/>
                <a:gd name="connsiteX2" fmla="*/ 629144 w 1869410"/>
                <a:gd name="connsiteY2" fmla="*/ 476260 h 1284248"/>
                <a:gd name="connsiteX3" fmla="*/ 692009 w 1869410"/>
                <a:gd name="connsiteY3" fmla="*/ 577225 h 1284248"/>
                <a:gd name="connsiteX4" fmla="*/ 737729 w 1869410"/>
                <a:gd name="connsiteY4" fmla="*/ 779155 h 1284248"/>
                <a:gd name="connsiteX5" fmla="*/ 735824 w 1869410"/>
                <a:gd name="connsiteY5" fmla="*/ 914410 h 1284248"/>
                <a:gd name="connsiteX6" fmla="*/ 825359 w 1869410"/>
                <a:gd name="connsiteY6" fmla="*/ 678190 h 1284248"/>
                <a:gd name="connsiteX7" fmla="*/ 840599 w 1869410"/>
                <a:gd name="connsiteY7" fmla="*/ 582940 h 1284248"/>
                <a:gd name="connsiteX8" fmla="*/ 1103489 w 1869410"/>
                <a:gd name="connsiteY8" fmla="*/ 870595 h 1284248"/>
                <a:gd name="connsiteX9" fmla="*/ 1154924 w 1869410"/>
                <a:gd name="connsiteY9" fmla="*/ 891550 h 1284248"/>
                <a:gd name="connsiteX10" fmla="*/ 1055864 w 1869410"/>
                <a:gd name="connsiteY10" fmla="*/ 723910 h 1284248"/>
                <a:gd name="connsiteX11" fmla="*/ 1257794 w 1869410"/>
                <a:gd name="connsiteY11" fmla="*/ 971560 h 1284248"/>
                <a:gd name="connsiteX12" fmla="*/ 1233029 w 1869410"/>
                <a:gd name="connsiteY12" fmla="*/ 849640 h 1284248"/>
                <a:gd name="connsiteX13" fmla="*/ 1375904 w 1869410"/>
                <a:gd name="connsiteY13" fmla="*/ 986800 h 1284248"/>
                <a:gd name="connsiteX14" fmla="*/ 1417814 w 1869410"/>
                <a:gd name="connsiteY14" fmla="*/ 1173490 h 1284248"/>
                <a:gd name="connsiteX15" fmla="*/ 1444484 w 1869410"/>
                <a:gd name="connsiteY15" fmla="*/ 1057285 h 1284248"/>
                <a:gd name="connsiteX16" fmla="*/ 1450199 w 1869410"/>
                <a:gd name="connsiteY16" fmla="*/ 1283980 h 1284248"/>
                <a:gd name="connsiteX17" fmla="*/ 1495919 w 1869410"/>
                <a:gd name="connsiteY17" fmla="*/ 1101100 h 1284248"/>
                <a:gd name="connsiteX18" fmla="*/ 1577834 w 1869410"/>
                <a:gd name="connsiteY18" fmla="*/ 1003945 h 1284248"/>
                <a:gd name="connsiteX19" fmla="*/ 1667369 w 1869410"/>
                <a:gd name="connsiteY19" fmla="*/ 1021090 h 1284248"/>
                <a:gd name="connsiteX20" fmla="*/ 1707374 w 1869410"/>
                <a:gd name="connsiteY20" fmla="*/ 1055380 h 1284248"/>
                <a:gd name="connsiteX21" fmla="*/ 1714994 w 1869410"/>
                <a:gd name="connsiteY21" fmla="*/ 904885 h 1284248"/>
                <a:gd name="connsiteX22" fmla="*/ 1716899 w 1869410"/>
                <a:gd name="connsiteY22" fmla="*/ 802015 h 1284248"/>
                <a:gd name="connsiteX23" fmla="*/ 1804529 w 1869410"/>
                <a:gd name="connsiteY23" fmla="*/ 889645 h 1284248"/>
                <a:gd name="connsiteX24" fmla="*/ 1764524 w 1869410"/>
                <a:gd name="connsiteY24" fmla="*/ 716290 h 1284248"/>
                <a:gd name="connsiteX25" fmla="*/ 1764524 w 1869410"/>
                <a:gd name="connsiteY25" fmla="*/ 615325 h 1284248"/>
                <a:gd name="connsiteX26" fmla="*/ 1869299 w 1869410"/>
                <a:gd name="connsiteY26" fmla="*/ 708670 h 1284248"/>
                <a:gd name="connsiteX27" fmla="*/ 1783574 w 1869410"/>
                <a:gd name="connsiteY27" fmla="*/ 539125 h 1284248"/>
                <a:gd name="connsiteX28" fmla="*/ 1730234 w 1869410"/>
                <a:gd name="connsiteY28" fmla="*/ 396250 h 1284248"/>
                <a:gd name="connsiteX29" fmla="*/ 1560689 w 1869410"/>
                <a:gd name="connsiteY29" fmla="*/ 219085 h 1284248"/>
                <a:gd name="connsiteX30" fmla="*/ 1427339 w 1869410"/>
                <a:gd name="connsiteY30" fmla="*/ 129550 h 1284248"/>
                <a:gd name="connsiteX31" fmla="*/ 1594979 w 1869410"/>
                <a:gd name="connsiteY31" fmla="*/ 100975 h 1284248"/>
                <a:gd name="connsiteX32" fmla="*/ 1634984 w 1869410"/>
                <a:gd name="connsiteY32" fmla="*/ 70495 h 1284248"/>
                <a:gd name="connsiteX33" fmla="*/ 1402574 w 1869410"/>
                <a:gd name="connsiteY33" fmla="*/ 62875 h 1284248"/>
                <a:gd name="connsiteX34" fmla="*/ 1191119 w 1869410"/>
                <a:gd name="connsiteY34" fmla="*/ 17155 h 1284248"/>
                <a:gd name="connsiteX35" fmla="*/ 981569 w 1869410"/>
                <a:gd name="connsiteY35" fmla="*/ 10 h 1284248"/>
                <a:gd name="connsiteX36" fmla="*/ 712964 w 1869410"/>
                <a:gd name="connsiteY36" fmla="*/ 19060 h 1284248"/>
                <a:gd name="connsiteX37" fmla="*/ 543419 w 1869410"/>
                <a:gd name="connsiteY37" fmla="*/ 55255 h 1284248"/>
                <a:gd name="connsiteX38" fmla="*/ 415784 w 1869410"/>
                <a:gd name="connsiteY38" fmla="*/ 144790 h 1284248"/>
                <a:gd name="connsiteX39" fmla="*/ 364349 w 1869410"/>
                <a:gd name="connsiteY39" fmla="*/ 215275 h 1284248"/>
                <a:gd name="connsiteX40" fmla="*/ 290054 w 1869410"/>
                <a:gd name="connsiteY40" fmla="*/ 278140 h 1284248"/>
                <a:gd name="connsiteX41" fmla="*/ 223379 w 1869410"/>
                <a:gd name="connsiteY41" fmla="*/ 331480 h 1284248"/>
                <a:gd name="connsiteX42" fmla="*/ 145274 w 1869410"/>
                <a:gd name="connsiteY42" fmla="*/ 485785 h 1284248"/>
                <a:gd name="connsiteX43" fmla="*/ 80504 w 1869410"/>
                <a:gd name="connsiteY43" fmla="*/ 674380 h 1284248"/>
                <a:gd name="connsiteX44" fmla="*/ 494 w 1869410"/>
                <a:gd name="connsiteY44" fmla="*/ 777250 h 1284248"/>
                <a:gd name="connsiteX45" fmla="*/ 120509 w 1869410"/>
                <a:gd name="connsiteY45" fmla="*/ 678190 h 1284248"/>
                <a:gd name="connsiteX46" fmla="*/ 118604 w 1869410"/>
                <a:gd name="connsiteY46" fmla="*/ 910600 h 1284248"/>
                <a:gd name="connsiteX47" fmla="*/ 131939 w 1869410"/>
                <a:gd name="connsiteY47" fmla="*/ 1034425 h 1284248"/>
                <a:gd name="connsiteX48" fmla="*/ 160514 w 1869410"/>
                <a:gd name="connsiteY48" fmla="*/ 891550 h 1284248"/>
                <a:gd name="connsiteX49" fmla="*/ 246239 w 1869410"/>
                <a:gd name="connsiteY49" fmla="*/ 990610 h 1284248"/>
                <a:gd name="connsiteX50" fmla="*/ 238619 w 1869410"/>
                <a:gd name="connsiteY50" fmla="*/ 866785 h 1284248"/>
                <a:gd name="connsiteX51" fmla="*/ 250049 w 1869410"/>
                <a:gd name="connsiteY51" fmla="*/ 725815 h 1284248"/>
                <a:gd name="connsiteX52" fmla="*/ 311009 w 1869410"/>
                <a:gd name="connsiteY52" fmla="*/ 889645 h 1284248"/>
                <a:gd name="connsiteX53" fmla="*/ 295769 w 1869410"/>
                <a:gd name="connsiteY53" fmla="*/ 643900 h 1284248"/>
                <a:gd name="connsiteX54" fmla="*/ 341489 w 1869410"/>
                <a:gd name="connsiteY54" fmla="*/ 495310 h 1284248"/>
                <a:gd name="connsiteX55" fmla="*/ 394829 w 1869410"/>
                <a:gd name="connsiteY55" fmla="*/ 483880 h 1284248"/>
                <a:gd name="connsiteX56" fmla="*/ 486269 w 1869410"/>
                <a:gd name="connsiteY56" fmla="*/ 586750 h 1284248"/>
                <a:gd name="connsiteX0" fmla="*/ 486269 w 1869410"/>
                <a:gd name="connsiteY0" fmla="*/ 586750 h 1238621"/>
                <a:gd name="connsiteX1" fmla="*/ 545324 w 1869410"/>
                <a:gd name="connsiteY1" fmla="*/ 516265 h 1238621"/>
                <a:gd name="connsiteX2" fmla="*/ 629144 w 1869410"/>
                <a:gd name="connsiteY2" fmla="*/ 476260 h 1238621"/>
                <a:gd name="connsiteX3" fmla="*/ 692009 w 1869410"/>
                <a:gd name="connsiteY3" fmla="*/ 577225 h 1238621"/>
                <a:gd name="connsiteX4" fmla="*/ 737729 w 1869410"/>
                <a:gd name="connsiteY4" fmla="*/ 779155 h 1238621"/>
                <a:gd name="connsiteX5" fmla="*/ 735824 w 1869410"/>
                <a:gd name="connsiteY5" fmla="*/ 914410 h 1238621"/>
                <a:gd name="connsiteX6" fmla="*/ 825359 w 1869410"/>
                <a:gd name="connsiteY6" fmla="*/ 678190 h 1238621"/>
                <a:gd name="connsiteX7" fmla="*/ 840599 w 1869410"/>
                <a:gd name="connsiteY7" fmla="*/ 582940 h 1238621"/>
                <a:gd name="connsiteX8" fmla="*/ 1103489 w 1869410"/>
                <a:gd name="connsiteY8" fmla="*/ 870595 h 1238621"/>
                <a:gd name="connsiteX9" fmla="*/ 1154924 w 1869410"/>
                <a:gd name="connsiteY9" fmla="*/ 891550 h 1238621"/>
                <a:gd name="connsiteX10" fmla="*/ 1055864 w 1869410"/>
                <a:gd name="connsiteY10" fmla="*/ 723910 h 1238621"/>
                <a:gd name="connsiteX11" fmla="*/ 1257794 w 1869410"/>
                <a:gd name="connsiteY11" fmla="*/ 971560 h 1238621"/>
                <a:gd name="connsiteX12" fmla="*/ 1233029 w 1869410"/>
                <a:gd name="connsiteY12" fmla="*/ 849640 h 1238621"/>
                <a:gd name="connsiteX13" fmla="*/ 1375904 w 1869410"/>
                <a:gd name="connsiteY13" fmla="*/ 986800 h 1238621"/>
                <a:gd name="connsiteX14" fmla="*/ 1417814 w 1869410"/>
                <a:gd name="connsiteY14" fmla="*/ 1173490 h 1238621"/>
                <a:gd name="connsiteX15" fmla="*/ 1444484 w 1869410"/>
                <a:gd name="connsiteY15" fmla="*/ 1057285 h 1238621"/>
                <a:gd name="connsiteX16" fmla="*/ 1442579 w 1869410"/>
                <a:gd name="connsiteY16" fmla="*/ 1238260 h 1238621"/>
                <a:gd name="connsiteX17" fmla="*/ 1495919 w 1869410"/>
                <a:gd name="connsiteY17" fmla="*/ 1101100 h 1238621"/>
                <a:gd name="connsiteX18" fmla="*/ 1577834 w 1869410"/>
                <a:gd name="connsiteY18" fmla="*/ 1003945 h 1238621"/>
                <a:gd name="connsiteX19" fmla="*/ 1667369 w 1869410"/>
                <a:gd name="connsiteY19" fmla="*/ 1021090 h 1238621"/>
                <a:gd name="connsiteX20" fmla="*/ 1707374 w 1869410"/>
                <a:gd name="connsiteY20" fmla="*/ 1055380 h 1238621"/>
                <a:gd name="connsiteX21" fmla="*/ 1714994 w 1869410"/>
                <a:gd name="connsiteY21" fmla="*/ 904885 h 1238621"/>
                <a:gd name="connsiteX22" fmla="*/ 1716899 w 1869410"/>
                <a:gd name="connsiteY22" fmla="*/ 802015 h 1238621"/>
                <a:gd name="connsiteX23" fmla="*/ 1804529 w 1869410"/>
                <a:gd name="connsiteY23" fmla="*/ 889645 h 1238621"/>
                <a:gd name="connsiteX24" fmla="*/ 1764524 w 1869410"/>
                <a:gd name="connsiteY24" fmla="*/ 716290 h 1238621"/>
                <a:gd name="connsiteX25" fmla="*/ 1764524 w 1869410"/>
                <a:gd name="connsiteY25" fmla="*/ 615325 h 1238621"/>
                <a:gd name="connsiteX26" fmla="*/ 1869299 w 1869410"/>
                <a:gd name="connsiteY26" fmla="*/ 708670 h 1238621"/>
                <a:gd name="connsiteX27" fmla="*/ 1783574 w 1869410"/>
                <a:gd name="connsiteY27" fmla="*/ 539125 h 1238621"/>
                <a:gd name="connsiteX28" fmla="*/ 1730234 w 1869410"/>
                <a:gd name="connsiteY28" fmla="*/ 396250 h 1238621"/>
                <a:gd name="connsiteX29" fmla="*/ 1560689 w 1869410"/>
                <a:gd name="connsiteY29" fmla="*/ 219085 h 1238621"/>
                <a:gd name="connsiteX30" fmla="*/ 1427339 w 1869410"/>
                <a:gd name="connsiteY30" fmla="*/ 129550 h 1238621"/>
                <a:gd name="connsiteX31" fmla="*/ 1594979 w 1869410"/>
                <a:gd name="connsiteY31" fmla="*/ 100975 h 1238621"/>
                <a:gd name="connsiteX32" fmla="*/ 1634984 w 1869410"/>
                <a:gd name="connsiteY32" fmla="*/ 70495 h 1238621"/>
                <a:gd name="connsiteX33" fmla="*/ 1402574 w 1869410"/>
                <a:gd name="connsiteY33" fmla="*/ 62875 h 1238621"/>
                <a:gd name="connsiteX34" fmla="*/ 1191119 w 1869410"/>
                <a:gd name="connsiteY34" fmla="*/ 17155 h 1238621"/>
                <a:gd name="connsiteX35" fmla="*/ 981569 w 1869410"/>
                <a:gd name="connsiteY35" fmla="*/ 10 h 1238621"/>
                <a:gd name="connsiteX36" fmla="*/ 712964 w 1869410"/>
                <a:gd name="connsiteY36" fmla="*/ 19060 h 1238621"/>
                <a:gd name="connsiteX37" fmla="*/ 543419 w 1869410"/>
                <a:gd name="connsiteY37" fmla="*/ 55255 h 1238621"/>
                <a:gd name="connsiteX38" fmla="*/ 415784 w 1869410"/>
                <a:gd name="connsiteY38" fmla="*/ 144790 h 1238621"/>
                <a:gd name="connsiteX39" fmla="*/ 364349 w 1869410"/>
                <a:gd name="connsiteY39" fmla="*/ 215275 h 1238621"/>
                <a:gd name="connsiteX40" fmla="*/ 290054 w 1869410"/>
                <a:gd name="connsiteY40" fmla="*/ 278140 h 1238621"/>
                <a:gd name="connsiteX41" fmla="*/ 223379 w 1869410"/>
                <a:gd name="connsiteY41" fmla="*/ 331480 h 1238621"/>
                <a:gd name="connsiteX42" fmla="*/ 145274 w 1869410"/>
                <a:gd name="connsiteY42" fmla="*/ 485785 h 1238621"/>
                <a:gd name="connsiteX43" fmla="*/ 80504 w 1869410"/>
                <a:gd name="connsiteY43" fmla="*/ 674380 h 1238621"/>
                <a:gd name="connsiteX44" fmla="*/ 494 w 1869410"/>
                <a:gd name="connsiteY44" fmla="*/ 777250 h 1238621"/>
                <a:gd name="connsiteX45" fmla="*/ 120509 w 1869410"/>
                <a:gd name="connsiteY45" fmla="*/ 678190 h 1238621"/>
                <a:gd name="connsiteX46" fmla="*/ 118604 w 1869410"/>
                <a:gd name="connsiteY46" fmla="*/ 910600 h 1238621"/>
                <a:gd name="connsiteX47" fmla="*/ 131939 w 1869410"/>
                <a:gd name="connsiteY47" fmla="*/ 1034425 h 1238621"/>
                <a:gd name="connsiteX48" fmla="*/ 160514 w 1869410"/>
                <a:gd name="connsiteY48" fmla="*/ 891550 h 1238621"/>
                <a:gd name="connsiteX49" fmla="*/ 246239 w 1869410"/>
                <a:gd name="connsiteY49" fmla="*/ 990610 h 1238621"/>
                <a:gd name="connsiteX50" fmla="*/ 238619 w 1869410"/>
                <a:gd name="connsiteY50" fmla="*/ 866785 h 1238621"/>
                <a:gd name="connsiteX51" fmla="*/ 250049 w 1869410"/>
                <a:gd name="connsiteY51" fmla="*/ 725815 h 1238621"/>
                <a:gd name="connsiteX52" fmla="*/ 311009 w 1869410"/>
                <a:gd name="connsiteY52" fmla="*/ 889645 h 1238621"/>
                <a:gd name="connsiteX53" fmla="*/ 295769 w 1869410"/>
                <a:gd name="connsiteY53" fmla="*/ 643900 h 1238621"/>
                <a:gd name="connsiteX54" fmla="*/ 341489 w 1869410"/>
                <a:gd name="connsiteY54" fmla="*/ 495310 h 1238621"/>
                <a:gd name="connsiteX55" fmla="*/ 394829 w 1869410"/>
                <a:gd name="connsiteY55" fmla="*/ 483880 h 1238621"/>
                <a:gd name="connsiteX56" fmla="*/ 486269 w 1869410"/>
                <a:gd name="connsiteY56" fmla="*/ 586750 h 1238621"/>
                <a:gd name="connsiteX0" fmla="*/ 486269 w 1869410"/>
                <a:gd name="connsiteY0" fmla="*/ 586750 h 1238621"/>
                <a:gd name="connsiteX1" fmla="*/ 545324 w 1869410"/>
                <a:gd name="connsiteY1" fmla="*/ 516265 h 1238621"/>
                <a:gd name="connsiteX2" fmla="*/ 629144 w 1869410"/>
                <a:gd name="connsiteY2" fmla="*/ 476260 h 1238621"/>
                <a:gd name="connsiteX3" fmla="*/ 692009 w 1869410"/>
                <a:gd name="connsiteY3" fmla="*/ 577225 h 1238621"/>
                <a:gd name="connsiteX4" fmla="*/ 737729 w 1869410"/>
                <a:gd name="connsiteY4" fmla="*/ 779155 h 1238621"/>
                <a:gd name="connsiteX5" fmla="*/ 735824 w 1869410"/>
                <a:gd name="connsiteY5" fmla="*/ 914410 h 1238621"/>
                <a:gd name="connsiteX6" fmla="*/ 825359 w 1869410"/>
                <a:gd name="connsiteY6" fmla="*/ 678190 h 1238621"/>
                <a:gd name="connsiteX7" fmla="*/ 840599 w 1869410"/>
                <a:gd name="connsiteY7" fmla="*/ 582940 h 1238621"/>
                <a:gd name="connsiteX8" fmla="*/ 1103489 w 1869410"/>
                <a:gd name="connsiteY8" fmla="*/ 870595 h 1238621"/>
                <a:gd name="connsiteX9" fmla="*/ 1154924 w 1869410"/>
                <a:gd name="connsiteY9" fmla="*/ 891550 h 1238621"/>
                <a:gd name="connsiteX10" fmla="*/ 1055864 w 1869410"/>
                <a:gd name="connsiteY10" fmla="*/ 723910 h 1238621"/>
                <a:gd name="connsiteX11" fmla="*/ 1257794 w 1869410"/>
                <a:gd name="connsiteY11" fmla="*/ 971560 h 1238621"/>
                <a:gd name="connsiteX12" fmla="*/ 1233029 w 1869410"/>
                <a:gd name="connsiteY12" fmla="*/ 849640 h 1238621"/>
                <a:gd name="connsiteX13" fmla="*/ 1358759 w 1869410"/>
                <a:gd name="connsiteY13" fmla="*/ 958225 h 1238621"/>
                <a:gd name="connsiteX14" fmla="*/ 1417814 w 1869410"/>
                <a:gd name="connsiteY14" fmla="*/ 1173490 h 1238621"/>
                <a:gd name="connsiteX15" fmla="*/ 1444484 w 1869410"/>
                <a:gd name="connsiteY15" fmla="*/ 1057285 h 1238621"/>
                <a:gd name="connsiteX16" fmla="*/ 1442579 w 1869410"/>
                <a:gd name="connsiteY16" fmla="*/ 1238260 h 1238621"/>
                <a:gd name="connsiteX17" fmla="*/ 1495919 w 1869410"/>
                <a:gd name="connsiteY17" fmla="*/ 1101100 h 1238621"/>
                <a:gd name="connsiteX18" fmla="*/ 1577834 w 1869410"/>
                <a:gd name="connsiteY18" fmla="*/ 1003945 h 1238621"/>
                <a:gd name="connsiteX19" fmla="*/ 1667369 w 1869410"/>
                <a:gd name="connsiteY19" fmla="*/ 1021090 h 1238621"/>
                <a:gd name="connsiteX20" fmla="*/ 1707374 w 1869410"/>
                <a:gd name="connsiteY20" fmla="*/ 1055380 h 1238621"/>
                <a:gd name="connsiteX21" fmla="*/ 1714994 w 1869410"/>
                <a:gd name="connsiteY21" fmla="*/ 904885 h 1238621"/>
                <a:gd name="connsiteX22" fmla="*/ 1716899 w 1869410"/>
                <a:gd name="connsiteY22" fmla="*/ 802015 h 1238621"/>
                <a:gd name="connsiteX23" fmla="*/ 1804529 w 1869410"/>
                <a:gd name="connsiteY23" fmla="*/ 889645 h 1238621"/>
                <a:gd name="connsiteX24" fmla="*/ 1764524 w 1869410"/>
                <a:gd name="connsiteY24" fmla="*/ 716290 h 1238621"/>
                <a:gd name="connsiteX25" fmla="*/ 1764524 w 1869410"/>
                <a:gd name="connsiteY25" fmla="*/ 615325 h 1238621"/>
                <a:gd name="connsiteX26" fmla="*/ 1869299 w 1869410"/>
                <a:gd name="connsiteY26" fmla="*/ 708670 h 1238621"/>
                <a:gd name="connsiteX27" fmla="*/ 1783574 w 1869410"/>
                <a:gd name="connsiteY27" fmla="*/ 539125 h 1238621"/>
                <a:gd name="connsiteX28" fmla="*/ 1730234 w 1869410"/>
                <a:gd name="connsiteY28" fmla="*/ 396250 h 1238621"/>
                <a:gd name="connsiteX29" fmla="*/ 1560689 w 1869410"/>
                <a:gd name="connsiteY29" fmla="*/ 219085 h 1238621"/>
                <a:gd name="connsiteX30" fmla="*/ 1427339 w 1869410"/>
                <a:gd name="connsiteY30" fmla="*/ 129550 h 1238621"/>
                <a:gd name="connsiteX31" fmla="*/ 1594979 w 1869410"/>
                <a:gd name="connsiteY31" fmla="*/ 100975 h 1238621"/>
                <a:gd name="connsiteX32" fmla="*/ 1634984 w 1869410"/>
                <a:gd name="connsiteY32" fmla="*/ 70495 h 1238621"/>
                <a:gd name="connsiteX33" fmla="*/ 1402574 w 1869410"/>
                <a:gd name="connsiteY33" fmla="*/ 62875 h 1238621"/>
                <a:gd name="connsiteX34" fmla="*/ 1191119 w 1869410"/>
                <a:gd name="connsiteY34" fmla="*/ 17155 h 1238621"/>
                <a:gd name="connsiteX35" fmla="*/ 981569 w 1869410"/>
                <a:gd name="connsiteY35" fmla="*/ 10 h 1238621"/>
                <a:gd name="connsiteX36" fmla="*/ 712964 w 1869410"/>
                <a:gd name="connsiteY36" fmla="*/ 19060 h 1238621"/>
                <a:gd name="connsiteX37" fmla="*/ 543419 w 1869410"/>
                <a:gd name="connsiteY37" fmla="*/ 55255 h 1238621"/>
                <a:gd name="connsiteX38" fmla="*/ 415784 w 1869410"/>
                <a:gd name="connsiteY38" fmla="*/ 144790 h 1238621"/>
                <a:gd name="connsiteX39" fmla="*/ 364349 w 1869410"/>
                <a:gd name="connsiteY39" fmla="*/ 215275 h 1238621"/>
                <a:gd name="connsiteX40" fmla="*/ 290054 w 1869410"/>
                <a:gd name="connsiteY40" fmla="*/ 278140 h 1238621"/>
                <a:gd name="connsiteX41" fmla="*/ 223379 w 1869410"/>
                <a:gd name="connsiteY41" fmla="*/ 331480 h 1238621"/>
                <a:gd name="connsiteX42" fmla="*/ 145274 w 1869410"/>
                <a:gd name="connsiteY42" fmla="*/ 485785 h 1238621"/>
                <a:gd name="connsiteX43" fmla="*/ 80504 w 1869410"/>
                <a:gd name="connsiteY43" fmla="*/ 674380 h 1238621"/>
                <a:gd name="connsiteX44" fmla="*/ 494 w 1869410"/>
                <a:gd name="connsiteY44" fmla="*/ 777250 h 1238621"/>
                <a:gd name="connsiteX45" fmla="*/ 120509 w 1869410"/>
                <a:gd name="connsiteY45" fmla="*/ 678190 h 1238621"/>
                <a:gd name="connsiteX46" fmla="*/ 118604 w 1869410"/>
                <a:gd name="connsiteY46" fmla="*/ 910600 h 1238621"/>
                <a:gd name="connsiteX47" fmla="*/ 131939 w 1869410"/>
                <a:gd name="connsiteY47" fmla="*/ 1034425 h 1238621"/>
                <a:gd name="connsiteX48" fmla="*/ 160514 w 1869410"/>
                <a:gd name="connsiteY48" fmla="*/ 891550 h 1238621"/>
                <a:gd name="connsiteX49" fmla="*/ 246239 w 1869410"/>
                <a:gd name="connsiteY49" fmla="*/ 990610 h 1238621"/>
                <a:gd name="connsiteX50" fmla="*/ 238619 w 1869410"/>
                <a:gd name="connsiteY50" fmla="*/ 866785 h 1238621"/>
                <a:gd name="connsiteX51" fmla="*/ 250049 w 1869410"/>
                <a:gd name="connsiteY51" fmla="*/ 725815 h 1238621"/>
                <a:gd name="connsiteX52" fmla="*/ 311009 w 1869410"/>
                <a:gd name="connsiteY52" fmla="*/ 889645 h 1238621"/>
                <a:gd name="connsiteX53" fmla="*/ 295769 w 1869410"/>
                <a:gd name="connsiteY53" fmla="*/ 643900 h 1238621"/>
                <a:gd name="connsiteX54" fmla="*/ 341489 w 1869410"/>
                <a:gd name="connsiteY54" fmla="*/ 495310 h 1238621"/>
                <a:gd name="connsiteX55" fmla="*/ 394829 w 1869410"/>
                <a:gd name="connsiteY55" fmla="*/ 483880 h 1238621"/>
                <a:gd name="connsiteX56" fmla="*/ 486269 w 1869410"/>
                <a:gd name="connsiteY56" fmla="*/ 586750 h 1238621"/>
                <a:gd name="connsiteX0" fmla="*/ 486269 w 1869410"/>
                <a:gd name="connsiteY0" fmla="*/ 586750 h 1239134"/>
                <a:gd name="connsiteX1" fmla="*/ 545324 w 1869410"/>
                <a:gd name="connsiteY1" fmla="*/ 516265 h 1239134"/>
                <a:gd name="connsiteX2" fmla="*/ 629144 w 1869410"/>
                <a:gd name="connsiteY2" fmla="*/ 476260 h 1239134"/>
                <a:gd name="connsiteX3" fmla="*/ 692009 w 1869410"/>
                <a:gd name="connsiteY3" fmla="*/ 577225 h 1239134"/>
                <a:gd name="connsiteX4" fmla="*/ 737729 w 1869410"/>
                <a:gd name="connsiteY4" fmla="*/ 779155 h 1239134"/>
                <a:gd name="connsiteX5" fmla="*/ 735824 w 1869410"/>
                <a:gd name="connsiteY5" fmla="*/ 914410 h 1239134"/>
                <a:gd name="connsiteX6" fmla="*/ 825359 w 1869410"/>
                <a:gd name="connsiteY6" fmla="*/ 678190 h 1239134"/>
                <a:gd name="connsiteX7" fmla="*/ 840599 w 1869410"/>
                <a:gd name="connsiteY7" fmla="*/ 582940 h 1239134"/>
                <a:gd name="connsiteX8" fmla="*/ 1103489 w 1869410"/>
                <a:gd name="connsiteY8" fmla="*/ 870595 h 1239134"/>
                <a:gd name="connsiteX9" fmla="*/ 1154924 w 1869410"/>
                <a:gd name="connsiteY9" fmla="*/ 891550 h 1239134"/>
                <a:gd name="connsiteX10" fmla="*/ 1055864 w 1869410"/>
                <a:gd name="connsiteY10" fmla="*/ 723910 h 1239134"/>
                <a:gd name="connsiteX11" fmla="*/ 1257794 w 1869410"/>
                <a:gd name="connsiteY11" fmla="*/ 971560 h 1239134"/>
                <a:gd name="connsiteX12" fmla="*/ 1233029 w 1869410"/>
                <a:gd name="connsiteY12" fmla="*/ 849640 h 1239134"/>
                <a:gd name="connsiteX13" fmla="*/ 1358759 w 1869410"/>
                <a:gd name="connsiteY13" fmla="*/ 958225 h 1239134"/>
                <a:gd name="connsiteX14" fmla="*/ 1417814 w 1869410"/>
                <a:gd name="connsiteY14" fmla="*/ 1173490 h 1239134"/>
                <a:gd name="connsiteX15" fmla="*/ 1431149 w 1869410"/>
                <a:gd name="connsiteY15" fmla="*/ 1030615 h 1239134"/>
                <a:gd name="connsiteX16" fmla="*/ 1442579 w 1869410"/>
                <a:gd name="connsiteY16" fmla="*/ 1238260 h 1239134"/>
                <a:gd name="connsiteX17" fmla="*/ 1495919 w 1869410"/>
                <a:gd name="connsiteY17" fmla="*/ 1101100 h 1239134"/>
                <a:gd name="connsiteX18" fmla="*/ 1577834 w 1869410"/>
                <a:gd name="connsiteY18" fmla="*/ 1003945 h 1239134"/>
                <a:gd name="connsiteX19" fmla="*/ 1667369 w 1869410"/>
                <a:gd name="connsiteY19" fmla="*/ 1021090 h 1239134"/>
                <a:gd name="connsiteX20" fmla="*/ 1707374 w 1869410"/>
                <a:gd name="connsiteY20" fmla="*/ 1055380 h 1239134"/>
                <a:gd name="connsiteX21" fmla="*/ 1714994 w 1869410"/>
                <a:gd name="connsiteY21" fmla="*/ 904885 h 1239134"/>
                <a:gd name="connsiteX22" fmla="*/ 1716899 w 1869410"/>
                <a:gd name="connsiteY22" fmla="*/ 802015 h 1239134"/>
                <a:gd name="connsiteX23" fmla="*/ 1804529 w 1869410"/>
                <a:gd name="connsiteY23" fmla="*/ 889645 h 1239134"/>
                <a:gd name="connsiteX24" fmla="*/ 1764524 w 1869410"/>
                <a:gd name="connsiteY24" fmla="*/ 716290 h 1239134"/>
                <a:gd name="connsiteX25" fmla="*/ 1764524 w 1869410"/>
                <a:gd name="connsiteY25" fmla="*/ 615325 h 1239134"/>
                <a:gd name="connsiteX26" fmla="*/ 1869299 w 1869410"/>
                <a:gd name="connsiteY26" fmla="*/ 708670 h 1239134"/>
                <a:gd name="connsiteX27" fmla="*/ 1783574 w 1869410"/>
                <a:gd name="connsiteY27" fmla="*/ 539125 h 1239134"/>
                <a:gd name="connsiteX28" fmla="*/ 1730234 w 1869410"/>
                <a:gd name="connsiteY28" fmla="*/ 396250 h 1239134"/>
                <a:gd name="connsiteX29" fmla="*/ 1560689 w 1869410"/>
                <a:gd name="connsiteY29" fmla="*/ 219085 h 1239134"/>
                <a:gd name="connsiteX30" fmla="*/ 1427339 w 1869410"/>
                <a:gd name="connsiteY30" fmla="*/ 129550 h 1239134"/>
                <a:gd name="connsiteX31" fmla="*/ 1594979 w 1869410"/>
                <a:gd name="connsiteY31" fmla="*/ 100975 h 1239134"/>
                <a:gd name="connsiteX32" fmla="*/ 1634984 w 1869410"/>
                <a:gd name="connsiteY32" fmla="*/ 70495 h 1239134"/>
                <a:gd name="connsiteX33" fmla="*/ 1402574 w 1869410"/>
                <a:gd name="connsiteY33" fmla="*/ 62875 h 1239134"/>
                <a:gd name="connsiteX34" fmla="*/ 1191119 w 1869410"/>
                <a:gd name="connsiteY34" fmla="*/ 17155 h 1239134"/>
                <a:gd name="connsiteX35" fmla="*/ 981569 w 1869410"/>
                <a:gd name="connsiteY35" fmla="*/ 10 h 1239134"/>
                <a:gd name="connsiteX36" fmla="*/ 712964 w 1869410"/>
                <a:gd name="connsiteY36" fmla="*/ 19060 h 1239134"/>
                <a:gd name="connsiteX37" fmla="*/ 543419 w 1869410"/>
                <a:gd name="connsiteY37" fmla="*/ 55255 h 1239134"/>
                <a:gd name="connsiteX38" fmla="*/ 415784 w 1869410"/>
                <a:gd name="connsiteY38" fmla="*/ 144790 h 1239134"/>
                <a:gd name="connsiteX39" fmla="*/ 364349 w 1869410"/>
                <a:gd name="connsiteY39" fmla="*/ 215275 h 1239134"/>
                <a:gd name="connsiteX40" fmla="*/ 290054 w 1869410"/>
                <a:gd name="connsiteY40" fmla="*/ 278140 h 1239134"/>
                <a:gd name="connsiteX41" fmla="*/ 223379 w 1869410"/>
                <a:gd name="connsiteY41" fmla="*/ 331480 h 1239134"/>
                <a:gd name="connsiteX42" fmla="*/ 145274 w 1869410"/>
                <a:gd name="connsiteY42" fmla="*/ 485785 h 1239134"/>
                <a:gd name="connsiteX43" fmla="*/ 80504 w 1869410"/>
                <a:gd name="connsiteY43" fmla="*/ 674380 h 1239134"/>
                <a:gd name="connsiteX44" fmla="*/ 494 w 1869410"/>
                <a:gd name="connsiteY44" fmla="*/ 777250 h 1239134"/>
                <a:gd name="connsiteX45" fmla="*/ 120509 w 1869410"/>
                <a:gd name="connsiteY45" fmla="*/ 678190 h 1239134"/>
                <a:gd name="connsiteX46" fmla="*/ 118604 w 1869410"/>
                <a:gd name="connsiteY46" fmla="*/ 910600 h 1239134"/>
                <a:gd name="connsiteX47" fmla="*/ 131939 w 1869410"/>
                <a:gd name="connsiteY47" fmla="*/ 1034425 h 1239134"/>
                <a:gd name="connsiteX48" fmla="*/ 160514 w 1869410"/>
                <a:gd name="connsiteY48" fmla="*/ 891550 h 1239134"/>
                <a:gd name="connsiteX49" fmla="*/ 246239 w 1869410"/>
                <a:gd name="connsiteY49" fmla="*/ 990610 h 1239134"/>
                <a:gd name="connsiteX50" fmla="*/ 238619 w 1869410"/>
                <a:gd name="connsiteY50" fmla="*/ 866785 h 1239134"/>
                <a:gd name="connsiteX51" fmla="*/ 250049 w 1869410"/>
                <a:gd name="connsiteY51" fmla="*/ 725815 h 1239134"/>
                <a:gd name="connsiteX52" fmla="*/ 311009 w 1869410"/>
                <a:gd name="connsiteY52" fmla="*/ 889645 h 1239134"/>
                <a:gd name="connsiteX53" fmla="*/ 295769 w 1869410"/>
                <a:gd name="connsiteY53" fmla="*/ 643900 h 1239134"/>
                <a:gd name="connsiteX54" fmla="*/ 341489 w 1869410"/>
                <a:gd name="connsiteY54" fmla="*/ 495310 h 1239134"/>
                <a:gd name="connsiteX55" fmla="*/ 394829 w 1869410"/>
                <a:gd name="connsiteY55" fmla="*/ 483880 h 1239134"/>
                <a:gd name="connsiteX56" fmla="*/ 486269 w 1869410"/>
                <a:gd name="connsiteY56" fmla="*/ 586750 h 1239134"/>
                <a:gd name="connsiteX0" fmla="*/ 486269 w 1869410"/>
                <a:gd name="connsiteY0" fmla="*/ 586750 h 1239134"/>
                <a:gd name="connsiteX1" fmla="*/ 545324 w 1869410"/>
                <a:gd name="connsiteY1" fmla="*/ 516265 h 1239134"/>
                <a:gd name="connsiteX2" fmla="*/ 629144 w 1869410"/>
                <a:gd name="connsiteY2" fmla="*/ 476260 h 1239134"/>
                <a:gd name="connsiteX3" fmla="*/ 692009 w 1869410"/>
                <a:gd name="connsiteY3" fmla="*/ 577225 h 1239134"/>
                <a:gd name="connsiteX4" fmla="*/ 737729 w 1869410"/>
                <a:gd name="connsiteY4" fmla="*/ 779155 h 1239134"/>
                <a:gd name="connsiteX5" fmla="*/ 735824 w 1869410"/>
                <a:gd name="connsiteY5" fmla="*/ 914410 h 1239134"/>
                <a:gd name="connsiteX6" fmla="*/ 825359 w 1869410"/>
                <a:gd name="connsiteY6" fmla="*/ 678190 h 1239134"/>
                <a:gd name="connsiteX7" fmla="*/ 840599 w 1869410"/>
                <a:gd name="connsiteY7" fmla="*/ 582940 h 1239134"/>
                <a:gd name="connsiteX8" fmla="*/ 1103489 w 1869410"/>
                <a:gd name="connsiteY8" fmla="*/ 870595 h 1239134"/>
                <a:gd name="connsiteX9" fmla="*/ 1154924 w 1869410"/>
                <a:gd name="connsiteY9" fmla="*/ 891550 h 1239134"/>
                <a:gd name="connsiteX10" fmla="*/ 1055864 w 1869410"/>
                <a:gd name="connsiteY10" fmla="*/ 723910 h 1239134"/>
                <a:gd name="connsiteX11" fmla="*/ 1257794 w 1869410"/>
                <a:gd name="connsiteY11" fmla="*/ 971560 h 1239134"/>
                <a:gd name="connsiteX12" fmla="*/ 1233029 w 1869410"/>
                <a:gd name="connsiteY12" fmla="*/ 849640 h 1239134"/>
                <a:gd name="connsiteX13" fmla="*/ 1358759 w 1869410"/>
                <a:gd name="connsiteY13" fmla="*/ 958225 h 1239134"/>
                <a:gd name="connsiteX14" fmla="*/ 1404479 w 1869410"/>
                <a:gd name="connsiteY14" fmla="*/ 1122055 h 1239134"/>
                <a:gd name="connsiteX15" fmla="*/ 1431149 w 1869410"/>
                <a:gd name="connsiteY15" fmla="*/ 1030615 h 1239134"/>
                <a:gd name="connsiteX16" fmla="*/ 1442579 w 1869410"/>
                <a:gd name="connsiteY16" fmla="*/ 1238260 h 1239134"/>
                <a:gd name="connsiteX17" fmla="*/ 1495919 w 1869410"/>
                <a:gd name="connsiteY17" fmla="*/ 1101100 h 1239134"/>
                <a:gd name="connsiteX18" fmla="*/ 1577834 w 1869410"/>
                <a:gd name="connsiteY18" fmla="*/ 1003945 h 1239134"/>
                <a:gd name="connsiteX19" fmla="*/ 1667369 w 1869410"/>
                <a:gd name="connsiteY19" fmla="*/ 1021090 h 1239134"/>
                <a:gd name="connsiteX20" fmla="*/ 1707374 w 1869410"/>
                <a:gd name="connsiteY20" fmla="*/ 1055380 h 1239134"/>
                <a:gd name="connsiteX21" fmla="*/ 1714994 w 1869410"/>
                <a:gd name="connsiteY21" fmla="*/ 904885 h 1239134"/>
                <a:gd name="connsiteX22" fmla="*/ 1716899 w 1869410"/>
                <a:gd name="connsiteY22" fmla="*/ 802015 h 1239134"/>
                <a:gd name="connsiteX23" fmla="*/ 1804529 w 1869410"/>
                <a:gd name="connsiteY23" fmla="*/ 889645 h 1239134"/>
                <a:gd name="connsiteX24" fmla="*/ 1764524 w 1869410"/>
                <a:gd name="connsiteY24" fmla="*/ 716290 h 1239134"/>
                <a:gd name="connsiteX25" fmla="*/ 1764524 w 1869410"/>
                <a:gd name="connsiteY25" fmla="*/ 615325 h 1239134"/>
                <a:gd name="connsiteX26" fmla="*/ 1869299 w 1869410"/>
                <a:gd name="connsiteY26" fmla="*/ 708670 h 1239134"/>
                <a:gd name="connsiteX27" fmla="*/ 1783574 w 1869410"/>
                <a:gd name="connsiteY27" fmla="*/ 539125 h 1239134"/>
                <a:gd name="connsiteX28" fmla="*/ 1730234 w 1869410"/>
                <a:gd name="connsiteY28" fmla="*/ 396250 h 1239134"/>
                <a:gd name="connsiteX29" fmla="*/ 1560689 w 1869410"/>
                <a:gd name="connsiteY29" fmla="*/ 219085 h 1239134"/>
                <a:gd name="connsiteX30" fmla="*/ 1427339 w 1869410"/>
                <a:gd name="connsiteY30" fmla="*/ 129550 h 1239134"/>
                <a:gd name="connsiteX31" fmla="*/ 1594979 w 1869410"/>
                <a:gd name="connsiteY31" fmla="*/ 100975 h 1239134"/>
                <a:gd name="connsiteX32" fmla="*/ 1634984 w 1869410"/>
                <a:gd name="connsiteY32" fmla="*/ 70495 h 1239134"/>
                <a:gd name="connsiteX33" fmla="*/ 1402574 w 1869410"/>
                <a:gd name="connsiteY33" fmla="*/ 62875 h 1239134"/>
                <a:gd name="connsiteX34" fmla="*/ 1191119 w 1869410"/>
                <a:gd name="connsiteY34" fmla="*/ 17155 h 1239134"/>
                <a:gd name="connsiteX35" fmla="*/ 981569 w 1869410"/>
                <a:gd name="connsiteY35" fmla="*/ 10 h 1239134"/>
                <a:gd name="connsiteX36" fmla="*/ 712964 w 1869410"/>
                <a:gd name="connsiteY36" fmla="*/ 19060 h 1239134"/>
                <a:gd name="connsiteX37" fmla="*/ 543419 w 1869410"/>
                <a:gd name="connsiteY37" fmla="*/ 55255 h 1239134"/>
                <a:gd name="connsiteX38" fmla="*/ 415784 w 1869410"/>
                <a:gd name="connsiteY38" fmla="*/ 144790 h 1239134"/>
                <a:gd name="connsiteX39" fmla="*/ 364349 w 1869410"/>
                <a:gd name="connsiteY39" fmla="*/ 215275 h 1239134"/>
                <a:gd name="connsiteX40" fmla="*/ 290054 w 1869410"/>
                <a:gd name="connsiteY40" fmla="*/ 278140 h 1239134"/>
                <a:gd name="connsiteX41" fmla="*/ 223379 w 1869410"/>
                <a:gd name="connsiteY41" fmla="*/ 331480 h 1239134"/>
                <a:gd name="connsiteX42" fmla="*/ 145274 w 1869410"/>
                <a:gd name="connsiteY42" fmla="*/ 485785 h 1239134"/>
                <a:gd name="connsiteX43" fmla="*/ 80504 w 1869410"/>
                <a:gd name="connsiteY43" fmla="*/ 674380 h 1239134"/>
                <a:gd name="connsiteX44" fmla="*/ 494 w 1869410"/>
                <a:gd name="connsiteY44" fmla="*/ 777250 h 1239134"/>
                <a:gd name="connsiteX45" fmla="*/ 120509 w 1869410"/>
                <a:gd name="connsiteY45" fmla="*/ 678190 h 1239134"/>
                <a:gd name="connsiteX46" fmla="*/ 118604 w 1869410"/>
                <a:gd name="connsiteY46" fmla="*/ 910600 h 1239134"/>
                <a:gd name="connsiteX47" fmla="*/ 131939 w 1869410"/>
                <a:gd name="connsiteY47" fmla="*/ 1034425 h 1239134"/>
                <a:gd name="connsiteX48" fmla="*/ 160514 w 1869410"/>
                <a:gd name="connsiteY48" fmla="*/ 891550 h 1239134"/>
                <a:gd name="connsiteX49" fmla="*/ 246239 w 1869410"/>
                <a:gd name="connsiteY49" fmla="*/ 990610 h 1239134"/>
                <a:gd name="connsiteX50" fmla="*/ 238619 w 1869410"/>
                <a:gd name="connsiteY50" fmla="*/ 866785 h 1239134"/>
                <a:gd name="connsiteX51" fmla="*/ 250049 w 1869410"/>
                <a:gd name="connsiteY51" fmla="*/ 725815 h 1239134"/>
                <a:gd name="connsiteX52" fmla="*/ 311009 w 1869410"/>
                <a:gd name="connsiteY52" fmla="*/ 889645 h 1239134"/>
                <a:gd name="connsiteX53" fmla="*/ 295769 w 1869410"/>
                <a:gd name="connsiteY53" fmla="*/ 643900 h 1239134"/>
                <a:gd name="connsiteX54" fmla="*/ 341489 w 1869410"/>
                <a:gd name="connsiteY54" fmla="*/ 495310 h 1239134"/>
                <a:gd name="connsiteX55" fmla="*/ 394829 w 1869410"/>
                <a:gd name="connsiteY55" fmla="*/ 483880 h 1239134"/>
                <a:gd name="connsiteX56" fmla="*/ 486269 w 1869410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532027 w 1806458"/>
                <a:gd name="connsiteY31" fmla="*/ 10097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103442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532027 w 1806458"/>
                <a:gd name="connsiteY31" fmla="*/ 10097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98870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532027 w 1806458"/>
                <a:gd name="connsiteY31" fmla="*/ 10097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98870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486307 w 1806458"/>
                <a:gd name="connsiteY31" fmla="*/ 10478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98870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719"/>
                <a:gd name="connsiteY0" fmla="*/ 586750 h 1239134"/>
                <a:gd name="connsiteX1" fmla="*/ 482372 w 1806719"/>
                <a:gd name="connsiteY1" fmla="*/ 516265 h 1239134"/>
                <a:gd name="connsiteX2" fmla="*/ 566192 w 1806719"/>
                <a:gd name="connsiteY2" fmla="*/ 476260 h 1239134"/>
                <a:gd name="connsiteX3" fmla="*/ 629057 w 1806719"/>
                <a:gd name="connsiteY3" fmla="*/ 577225 h 1239134"/>
                <a:gd name="connsiteX4" fmla="*/ 674777 w 1806719"/>
                <a:gd name="connsiteY4" fmla="*/ 779155 h 1239134"/>
                <a:gd name="connsiteX5" fmla="*/ 672872 w 1806719"/>
                <a:gd name="connsiteY5" fmla="*/ 914410 h 1239134"/>
                <a:gd name="connsiteX6" fmla="*/ 762407 w 1806719"/>
                <a:gd name="connsiteY6" fmla="*/ 678190 h 1239134"/>
                <a:gd name="connsiteX7" fmla="*/ 777647 w 1806719"/>
                <a:gd name="connsiteY7" fmla="*/ 582940 h 1239134"/>
                <a:gd name="connsiteX8" fmla="*/ 1040537 w 1806719"/>
                <a:gd name="connsiteY8" fmla="*/ 870595 h 1239134"/>
                <a:gd name="connsiteX9" fmla="*/ 1091972 w 1806719"/>
                <a:gd name="connsiteY9" fmla="*/ 891550 h 1239134"/>
                <a:gd name="connsiteX10" fmla="*/ 992912 w 1806719"/>
                <a:gd name="connsiteY10" fmla="*/ 723910 h 1239134"/>
                <a:gd name="connsiteX11" fmla="*/ 1194842 w 1806719"/>
                <a:gd name="connsiteY11" fmla="*/ 971560 h 1239134"/>
                <a:gd name="connsiteX12" fmla="*/ 1170077 w 1806719"/>
                <a:gd name="connsiteY12" fmla="*/ 849640 h 1239134"/>
                <a:gd name="connsiteX13" fmla="*/ 1295807 w 1806719"/>
                <a:gd name="connsiteY13" fmla="*/ 958225 h 1239134"/>
                <a:gd name="connsiteX14" fmla="*/ 1341527 w 1806719"/>
                <a:gd name="connsiteY14" fmla="*/ 1122055 h 1239134"/>
                <a:gd name="connsiteX15" fmla="*/ 1368197 w 1806719"/>
                <a:gd name="connsiteY15" fmla="*/ 1030615 h 1239134"/>
                <a:gd name="connsiteX16" fmla="*/ 1379627 w 1806719"/>
                <a:gd name="connsiteY16" fmla="*/ 1238260 h 1239134"/>
                <a:gd name="connsiteX17" fmla="*/ 1432967 w 1806719"/>
                <a:gd name="connsiteY17" fmla="*/ 1101100 h 1239134"/>
                <a:gd name="connsiteX18" fmla="*/ 1514882 w 1806719"/>
                <a:gd name="connsiteY18" fmla="*/ 1003945 h 1239134"/>
                <a:gd name="connsiteX19" fmla="*/ 1604417 w 1806719"/>
                <a:gd name="connsiteY19" fmla="*/ 1021090 h 1239134"/>
                <a:gd name="connsiteX20" fmla="*/ 1644422 w 1806719"/>
                <a:gd name="connsiteY20" fmla="*/ 1055380 h 1239134"/>
                <a:gd name="connsiteX21" fmla="*/ 1652042 w 1806719"/>
                <a:gd name="connsiteY21" fmla="*/ 904885 h 1239134"/>
                <a:gd name="connsiteX22" fmla="*/ 1653947 w 1806719"/>
                <a:gd name="connsiteY22" fmla="*/ 802015 h 1239134"/>
                <a:gd name="connsiteX23" fmla="*/ 1741577 w 1806719"/>
                <a:gd name="connsiteY23" fmla="*/ 889645 h 1239134"/>
                <a:gd name="connsiteX24" fmla="*/ 1701572 w 1806719"/>
                <a:gd name="connsiteY24" fmla="*/ 716290 h 1239134"/>
                <a:gd name="connsiteX25" fmla="*/ 1701572 w 1806719"/>
                <a:gd name="connsiteY25" fmla="*/ 615325 h 1239134"/>
                <a:gd name="connsiteX26" fmla="*/ 1806347 w 1806719"/>
                <a:gd name="connsiteY26" fmla="*/ 708670 h 1239134"/>
                <a:gd name="connsiteX27" fmla="*/ 1733957 w 1806719"/>
                <a:gd name="connsiteY27" fmla="*/ 546745 h 1239134"/>
                <a:gd name="connsiteX28" fmla="*/ 1667282 w 1806719"/>
                <a:gd name="connsiteY28" fmla="*/ 396250 h 1239134"/>
                <a:gd name="connsiteX29" fmla="*/ 1497737 w 1806719"/>
                <a:gd name="connsiteY29" fmla="*/ 219085 h 1239134"/>
                <a:gd name="connsiteX30" fmla="*/ 1364387 w 1806719"/>
                <a:gd name="connsiteY30" fmla="*/ 129550 h 1239134"/>
                <a:gd name="connsiteX31" fmla="*/ 1486307 w 1806719"/>
                <a:gd name="connsiteY31" fmla="*/ 104785 h 1239134"/>
                <a:gd name="connsiteX32" fmla="*/ 1572032 w 1806719"/>
                <a:gd name="connsiteY32" fmla="*/ 70495 h 1239134"/>
                <a:gd name="connsiteX33" fmla="*/ 1339622 w 1806719"/>
                <a:gd name="connsiteY33" fmla="*/ 62875 h 1239134"/>
                <a:gd name="connsiteX34" fmla="*/ 1128167 w 1806719"/>
                <a:gd name="connsiteY34" fmla="*/ 17155 h 1239134"/>
                <a:gd name="connsiteX35" fmla="*/ 918617 w 1806719"/>
                <a:gd name="connsiteY35" fmla="*/ 10 h 1239134"/>
                <a:gd name="connsiteX36" fmla="*/ 650012 w 1806719"/>
                <a:gd name="connsiteY36" fmla="*/ 19060 h 1239134"/>
                <a:gd name="connsiteX37" fmla="*/ 480467 w 1806719"/>
                <a:gd name="connsiteY37" fmla="*/ 55255 h 1239134"/>
                <a:gd name="connsiteX38" fmla="*/ 352832 w 1806719"/>
                <a:gd name="connsiteY38" fmla="*/ 144790 h 1239134"/>
                <a:gd name="connsiteX39" fmla="*/ 301397 w 1806719"/>
                <a:gd name="connsiteY39" fmla="*/ 215275 h 1239134"/>
                <a:gd name="connsiteX40" fmla="*/ 227102 w 1806719"/>
                <a:gd name="connsiteY40" fmla="*/ 278140 h 1239134"/>
                <a:gd name="connsiteX41" fmla="*/ 160427 w 1806719"/>
                <a:gd name="connsiteY41" fmla="*/ 331480 h 1239134"/>
                <a:gd name="connsiteX42" fmla="*/ 82322 w 1806719"/>
                <a:gd name="connsiteY42" fmla="*/ 485785 h 1239134"/>
                <a:gd name="connsiteX43" fmla="*/ 17552 w 1806719"/>
                <a:gd name="connsiteY43" fmla="*/ 674380 h 1239134"/>
                <a:gd name="connsiteX44" fmla="*/ 2312 w 1806719"/>
                <a:gd name="connsiteY44" fmla="*/ 735340 h 1239134"/>
                <a:gd name="connsiteX45" fmla="*/ 57557 w 1806719"/>
                <a:gd name="connsiteY45" fmla="*/ 678190 h 1239134"/>
                <a:gd name="connsiteX46" fmla="*/ 55652 w 1806719"/>
                <a:gd name="connsiteY46" fmla="*/ 910600 h 1239134"/>
                <a:gd name="connsiteX47" fmla="*/ 68987 w 1806719"/>
                <a:gd name="connsiteY47" fmla="*/ 988705 h 1239134"/>
                <a:gd name="connsiteX48" fmla="*/ 97562 w 1806719"/>
                <a:gd name="connsiteY48" fmla="*/ 891550 h 1239134"/>
                <a:gd name="connsiteX49" fmla="*/ 183287 w 1806719"/>
                <a:gd name="connsiteY49" fmla="*/ 990610 h 1239134"/>
                <a:gd name="connsiteX50" fmla="*/ 175667 w 1806719"/>
                <a:gd name="connsiteY50" fmla="*/ 866785 h 1239134"/>
                <a:gd name="connsiteX51" fmla="*/ 187097 w 1806719"/>
                <a:gd name="connsiteY51" fmla="*/ 725815 h 1239134"/>
                <a:gd name="connsiteX52" fmla="*/ 248057 w 1806719"/>
                <a:gd name="connsiteY52" fmla="*/ 889645 h 1239134"/>
                <a:gd name="connsiteX53" fmla="*/ 232817 w 1806719"/>
                <a:gd name="connsiteY53" fmla="*/ 643900 h 1239134"/>
                <a:gd name="connsiteX54" fmla="*/ 278537 w 1806719"/>
                <a:gd name="connsiteY54" fmla="*/ 495310 h 1239134"/>
                <a:gd name="connsiteX55" fmla="*/ 331877 w 1806719"/>
                <a:gd name="connsiteY55" fmla="*/ 483880 h 1239134"/>
                <a:gd name="connsiteX56" fmla="*/ 423317 w 1806719"/>
                <a:gd name="connsiteY56" fmla="*/ 586750 h 1239134"/>
                <a:gd name="connsiteX0" fmla="*/ 423317 w 1806719"/>
                <a:gd name="connsiteY0" fmla="*/ 586750 h 1239134"/>
                <a:gd name="connsiteX1" fmla="*/ 482372 w 1806719"/>
                <a:gd name="connsiteY1" fmla="*/ 516265 h 1239134"/>
                <a:gd name="connsiteX2" fmla="*/ 566192 w 1806719"/>
                <a:gd name="connsiteY2" fmla="*/ 476260 h 1239134"/>
                <a:gd name="connsiteX3" fmla="*/ 629057 w 1806719"/>
                <a:gd name="connsiteY3" fmla="*/ 577225 h 1239134"/>
                <a:gd name="connsiteX4" fmla="*/ 674777 w 1806719"/>
                <a:gd name="connsiteY4" fmla="*/ 779155 h 1239134"/>
                <a:gd name="connsiteX5" fmla="*/ 672872 w 1806719"/>
                <a:gd name="connsiteY5" fmla="*/ 914410 h 1239134"/>
                <a:gd name="connsiteX6" fmla="*/ 762407 w 1806719"/>
                <a:gd name="connsiteY6" fmla="*/ 678190 h 1239134"/>
                <a:gd name="connsiteX7" fmla="*/ 777647 w 1806719"/>
                <a:gd name="connsiteY7" fmla="*/ 582940 h 1239134"/>
                <a:gd name="connsiteX8" fmla="*/ 1040537 w 1806719"/>
                <a:gd name="connsiteY8" fmla="*/ 870595 h 1239134"/>
                <a:gd name="connsiteX9" fmla="*/ 1091972 w 1806719"/>
                <a:gd name="connsiteY9" fmla="*/ 891550 h 1239134"/>
                <a:gd name="connsiteX10" fmla="*/ 992912 w 1806719"/>
                <a:gd name="connsiteY10" fmla="*/ 723910 h 1239134"/>
                <a:gd name="connsiteX11" fmla="*/ 1194842 w 1806719"/>
                <a:gd name="connsiteY11" fmla="*/ 971560 h 1239134"/>
                <a:gd name="connsiteX12" fmla="*/ 1170077 w 1806719"/>
                <a:gd name="connsiteY12" fmla="*/ 849640 h 1239134"/>
                <a:gd name="connsiteX13" fmla="*/ 1295807 w 1806719"/>
                <a:gd name="connsiteY13" fmla="*/ 958225 h 1239134"/>
                <a:gd name="connsiteX14" fmla="*/ 1341527 w 1806719"/>
                <a:gd name="connsiteY14" fmla="*/ 1122055 h 1239134"/>
                <a:gd name="connsiteX15" fmla="*/ 1368197 w 1806719"/>
                <a:gd name="connsiteY15" fmla="*/ 1030615 h 1239134"/>
                <a:gd name="connsiteX16" fmla="*/ 1379627 w 1806719"/>
                <a:gd name="connsiteY16" fmla="*/ 1238260 h 1239134"/>
                <a:gd name="connsiteX17" fmla="*/ 1432967 w 1806719"/>
                <a:gd name="connsiteY17" fmla="*/ 1101100 h 1239134"/>
                <a:gd name="connsiteX18" fmla="*/ 1514882 w 1806719"/>
                <a:gd name="connsiteY18" fmla="*/ 1003945 h 1239134"/>
                <a:gd name="connsiteX19" fmla="*/ 1604417 w 1806719"/>
                <a:gd name="connsiteY19" fmla="*/ 1021090 h 1239134"/>
                <a:gd name="connsiteX20" fmla="*/ 1644422 w 1806719"/>
                <a:gd name="connsiteY20" fmla="*/ 1055380 h 1239134"/>
                <a:gd name="connsiteX21" fmla="*/ 1652042 w 1806719"/>
                <a:gd name="connsiteY21" fmla="*/ 904885 h 1239134"/>
                <a:gd name="connsiteX22" fmla="*/ 1653947 w 1806719"/>
                <a:gd name="connsiteY22" fmla="*/ 802015 h 1239134"/>
                <a:gd name="connsiteX23" fmla="*/ 1741577 w 1806719"/>
                <a:gd name="connsiteY23" fmla="*/ 889645 h 1239134"/>
                <a:gd name="connsiteX24" fmla="*/ 1701572 w 1806719"/>
                <a:gd name="connsiteY24" fmla="*/ 716290 h 1239134"/>
                <a:gd name="connsiteX25" fmla="*/ 1701572 w 1806719"/>
                <a:gd name="connsiteY25" fmla="*/ 615325 h 1239134"/>
                <a:gd name="connsiteX26" fmla="*/ 1806347 w 1806719"/>
                <a:gd name="connsiteY26" fmla="*/ 708670 h 1239134"/>
                <a:gd name="connsiteX27" fmla="*/ 1733957 w 1806719"/>
                <a:gd name="connsiteY27" fmla="*/ 546745 h 1239134"/>
                <a:gd name="connsiteX28" fmla="*/ 1667282 w 1806719"/>
                <a:gd name="connsiteY28" fmla="*/ 396250 h 1239134"/>
                <a:gd name="connsiteX29" fmla="*/ 1497737 w 1806719"/>
                <a:gd name="connsiteY29" fmla="*/ 219085 h 1239134"/>
                <a:gd name="connsiteX30" fmla="*/ 1364387 w 1806719"/>
                <a:gd name="connsiteY30" fmla="*/ 129550 h 1239134"/>
                <a:gd name="connsiteX31" fmla="*/ 1486307 w 1806719"/>
                <a:gd name="connsiteY31" fmla="*/ 104785 h 1239134"/>
                <a:gd name="connsiteX32" fmla="*/ 1572032 w 1806719"/>
                <a:gd name="connsiteY32" fmla="*/ 70495 h 1239134"/>
                <a:gd name="connsiteX33" fmla="*/ 1339622 w 1806719"/>
                <a:gd name="connsiteY33" fmla="*/ 62875 h 1239134"/>
                <a:gd name="connsiteX34" fmla="*/ 1128167 w 1806719"/>
                <a:gd name="connsiteY34" fmla="*/ 17155 h 1239134"/>
                <a:gd name="connsiteX35" fmla="*/ 918617 w 1806719"/>
                <a:gd name="connsiteY35" fmla="*/ 10 h 1239134"/>
                <a:gd name="connsiteX36" fmla="*/ 650012 w 1806719"/>
                <a:gd name="connsiteY36" fmla="*/ 19060 h 1239134"/>
                <a:gd name="connsiteX37" fmla="*/ 480467 w 1806719"/>
                <a:gd name="connsiteY37" fmla="*/ 55255 h 1239134"/>
                <a:gd name="connsiteX38" fmla="*/ 352832 w 1806719"/>
                <a:gd name="connsiteY38" fmla="*/ 144790 h 1239134"/>
                <a:gd name="connsiteX39" fmla="*/ 301397 w 1806719"/>
                <a:gd name="connsiteY39" fmla="*/ 215275 h 1239134"/>
                <a:gd name="connsiteX40" fmla="*/ 227102 w 1806719"/>
                <a:gd name="connsiteY40" fmla="*/ 278140 h 1239134"/>
                <a:gd name="connsiteX41" fmla="*/ 160427 w 1806719"/>
                <a:gd name="connsiteY41" fmla="*/ 331480 h 1239134"/>
                <a:gd name="connsiteX42" fmla="*/ 82322 w 1806719"/>
                <a:gd name="connsiteY42" fmla="*/ 485785 h 1239134"/>
                <a:gd name="connsiteX43" fmla="*/ 17552 w 1806719"/>
                <a:gd name="connsiteY43" fmla="*/ 674380 h 1239134"/>
                <a:gd name="connsiteX44" fmla="*/ 2312 w 1806719"/>
                <a:gd name="connsiteY44" fmla="*/ 735340 h 1239134"/>
                <a:gd name="connsiteX45" fmla="*/ 57557 w 1806719"/>
                <a:gd name="connsiteY45" fmla="*/ 678190 h 1239134"/>
                <a:gd name="connsiteX46" fmla="*/ 55652 w 1806719"/>
                <a:gd name="connsiteY46" fmla="*/ 910600 h 1239134"/>
                <a:gd name="connsiteX47" fmla="*/ 68987 w 1806719"/>
                <a:gd name="connsiteY47" fmla="*/ 988705 h 1239134"/>
                <a:gd name="connsiteX48" fmla="*/ 97562 w 1806719"/>
                <a:gd name="connsiteY48" fmla="*/ 891550 h 1239134"/>
                <a:gd name="connsiteX49" fmla="*/ 183287 w 1806719"/>
                <a:gd name="connsiteY49" fmla="*/ 990610 h 1239134"/>
                <a:gd name="connsiteX50" fmla="*/ 175667 w 1806719"/>
                <a:gd name="connsiteY50" fmla="*/ 866785 h 1239134"/>
                <a:gd name="connsiteX51" fmla="*/ 187097 w 1806719"/>
                <a:gd name="connsiteY51" fmla="*/ 725815 h 1239134"/>
                <a:gd name="connsiteX52" fmla="*/ 248057 w 1806719"/>
                <a:gd name="connsiteY52" fmla="*/ 889645 h 1239134"/>
                <a:gd name="connsiteX53" fmla="*/ 232817 w 1806719"/>
                <a:gd name="connsiteY53" fmla="*/ 643900 h 1239134"/>
                <a:gd name="connsiteX54" fmla="*/ 278537 w 1806719"/>
                <a:gd name="connsiteY54" fmla="*/ 495310 h 1239134"/>
                <a:gd name="connsiteX55" fmla="*/ 331877 w 1806719"/>
                <a:gd name="connsiteY55" fmla="*/ 483880 h 1239134"/>
                <a:gd name="connsiteX56" fmla="*/ 423317 w 1806719"/>
                <a:gd name="connsiteY56" fmla="*/ 586750 h 1239134"/>
                <a:gd name="connsiteX0" fmla="*/ 423317 w 1815355"/>
                <a:gd name="connsiteY0" fmla="*/ 586750 h 1239134"/>
                <a:gd name="connsiteX1" fmla="*/ 482372 w 1815355"/>
                <a:gd name="connsiteY1" fmla="*/ 516265 h 1239134"/>
                <a:gd name="connsiteX2" fmla="*/ 566192 w 1815355"/>
                <a:gd name="connsiteY2" fmla="*/ 476260 h 1239134"/>
                <a:gd name="connsiteX3" fmla="*/ 629057 w 1815355"/>
                <a:gd name="connsiteY3" fmla="*/ 577225 h 1239134"/>
                <a:gd name="connsiteX4" fmla="*/ 674777 w 1815355"/>
                <a:gd name="connsiteY4" fmla="*/ 779155 h 1239134"/>
                <a:gd name="connsiteX5" fmla="*/ 672872 w 1815355"/>
                <a:gd name="connsiteY5" fmla="*/ 914410 h 1239134"/>
                <a:gd name="connsiteX6" fmla="*/ 762407 w 1815355"/>
                <a:gd name="connsiteY6" fmla="*/ 678190 h 1239134"/>
                <a:gd name="connsiteX7" fmla="*/ 777647 w 1815355"/>
                <a:gd name="connsiteY7" fmla="*/ 582940 h 1239134"/>
                <a:gd name="connsiteX8" fmla="*/ 1040537 w 1815355"/>
                <a:gd name="connsiteY8" fmla="*/ 870595 h 1239134"/>
                <a:gd name="connsiteX9" fmla="*/ 1091972 w 1815355"/>
                <a:gd name="connsiteY9" fmla="*/ 891550 h 1239134"/>
                <a:gd name="connsiteX10" fmla="*/ 992912 w 1815355"/>
                <a:gd name="connsiteY10" fmla="*/ 723910 h 1239134"/>
                <a:gd name="connsiteX11" fmla="*/ 1194842 w 1815355"/>
                <a:gd name="connsiteY11" fmla="*/ 971560 h 1239134"/>
                <a:gd name="connsiteX12" fmla="*/ 1170077 w 1815355"/>
                <a:gd name="connsiteY12" fmla="*/ 849640 h 1239134"/>
                <a:gd name="connsiteX13" fmla="*/ 1295807 w 1815355"/>
                <a:gd name="connsiteY13" fmla="*/ 958225 h 1239134"/>
                <a:gd name="connsiteX14" fmla="*/ 1341527 w 1815355"/>
                <a:gd name="connsiteY14" fmla="*/ 1122055 h 1239134"/>
                <a:gd name="connsiteX15" fmla="*/ 1368197 w 1815355"/>
                <a:gd name="connsiteY15" fmla="*/ 1030615 h 1239134"/>
                <a:gd name="connsiteX16" fmla="*/ 1379627 w 1815355"/>
                <a:gd name="connsiteY16" fmla="*/ 1238260 h 1239134"/>
                <a:gd name="connsiteX17" fmla="*/ 1432967 w 1815355"/>
                <a:gd name="connsiteY17" fmla="*/ 1101100 h 1239134"/>
                <a:gd name="connsiteX18" fmla="*/ 1514882 w 1815355"/>
                <a:gd name="connsiteY18" fmla="*/ 1003945 h 1239134"/>
                <a:gd name="connsiteX19" fmla="*/ 1604417 w 1815355"/>
                <a:gd name="connsiteY19" fmla="*/ 1021090 h 1239134"/>
                <a:gd name="connsiteX20" fmla="*/ 1644422 w 1815355"/>
                <a:gd name="connsiteY20" fmla="*/ 1055380 h 1239134"/>
                <a:gd name="connsiteX21" fmla="*/ 1652042 w 1815355"/>
                <a:gd name="connsiteY21" fmla="*/ 904885 h 1239134"/>
                <a:gd name="connsiteX22" fmla="*/ 1653947 w 1815355"/>
                <a:gd name="connsiteY22" fmla="*/ 802015 h 1239134"/>
                <a:gd name="connsiteX23" fmla="*/ 1741577 w 1815355"/>
                <a:gd name="connsiteY23" fmla="*/ 889645 h 1239134"/>
                <a:gd name="connsiteX24" fmla="*/ 1701572 w 1815355"/>
                <a:gd name="connsiteY24" fmla="*/ 716290 h 1239134"/>
                <a:gd name="connsiteX25" fmla="*/ 1701572 w 1815355"/>
                <a:gd name="connsiteY25" fmla="*/ 615325 h 1239134"/>
                <a:gd name="connsiteX26" fmla="*/ 1806347 w 1815355"/>
                <a:gd name="connsiteY26" fmla="*/ 708670 h 1239134"/>
                <a:gd name="connsiteX27" fmla="*/ 1733957 w 1815355"/>
                <a:gd name="connsiteY27" fmla="*/ 546745 h 1239134"/>
                <a:gd name="connsiteX28" fmla="*/ 1667282 w 1815355"/>
                <a:gd name="connsiteY28" fmla="*/ 396250 h 1239134"/>
                <a:gd name="connsiteX29" fmla="*/ 1497737 w 1815355"/>
                <a:gd name="connsiteY29" fmla="*/ 219085 h 1239134"/>
                <a:gd name="connsiteX30" fmla="*/ 1364387 w 1815355"/>
                <a:gd name="connsiteY30" fmla="*/ 129550 h 1239134"/>
                <a:gd name="connsiteX31" fmla="*/ 1486307 w 1815355"/>
                <a:gd name="connsiteY31" fmla="*/ 104785 h 1239134"/>
                <a:gd name="connsiteX32" fmla="*/ 1572032 w 1815355"/>
                <a:gd name="connsiteY32" fmla="*/ 70495 h 1239134"/>
                <a:gd name="connsiteX33" fmla="*/ 1339622 w 1815355"/>
                <a:gd name="connsiteY33" fmla="*/ 62875 h 1239134"/>
                <a:gd name="connsiteX34" fmla="*/ 1128167 w 1815355"/>
                <a:gd name="connsiteY34" fmla="*/ 17155 h 1239134"/>
                <a:gd name="connsiteX35" fmla="*/ 918617 w 1815355"/>
                <a:gd name="connsiteY35" fmla="*/ 10 h 1239134"/>
                <a:gd name="connsiteX36" fmla="*/ 650012 w 1815355"/>
                <a:gd name="connsiteY36" fmla="*/ 19060 h 1239134"/>
                <a:gd name="connsiteX37" fmla="*/ 480467 w 1815355"/>
                <a:gd name="connsiteY37" fmla="*/ 55255 h 1239134"/>
                <a:gd name="connsiteX38" fmla="*/ 352832 w 1815355"/>
                <a:gd name="connsiteY38" fmla="*/ 144790 h 1239134"/>
                <a:gd name="connsiteX39" fmla="*/ 301397 w 1815355"/>
                <a:gd name="connsiteY39" fmla="*/ 215275 h 1239134"/>
                <a:gd name="connsiteX40" fmla="*/ 227102 w 1815355"/>
                <a:gd name="connsiteY40" fmla="*/ 278140 h 1239134"/>
                <a:gd name="connsiteX41" fmla="*/ 160427 w 1815355"/>
                <a:gd name="connsiteY41" fmla="*/ 331480 h 1239134"/>
                <a:gd name="connsiteX42" fmla="*/ 82322 w 1815355"/>
                <a:gd name="connsiteY42" fmla="*/ 485785 h 1239134"/>
                <a:gd name="connsiteX43" fmla="*/ 17552 w 1815355"/>
                <a:gd name="connsiteY43" fmla="*/ 674380 h 1239134"/>
                <a:gd name="connsiteX44" fmla="*/ 2312 w 1815355"/>
                <a:gd name="connsiteY44" fmla="*/ 735340 h 1239134"/>
                <a:gd name="connsiteX45" fmla="*/ 57557 w 1815355"/>
                <a:gd name="connsiteY45" fmla="*/ 678190 h 1239134"/>
                <a:gd name="connsiteX46" fmla="*/ 55652 w 1815355"/>
                <a:gd name="connsiteY46" fmla="*/ 910600 h 1239134"/>
                <a:gd name="connsiteX47" fmla="*/ 68987 w 1815355"/>
                <a:gd name="connsiteY47" fmla="*/ 988705 h 1239134"/>
                <a:gd name="connsiteX48" fmla="*/ 97562 w 1815355"/>
                <a:gd name="connsiteY48" fmla="*/ 891550 h 1239134"/>
                <a:gd name="connsiteX49" fmla="*/ 183287 w 1815355"/>
                <a:gd name="connsiteY49" fmla="*/ 990610 h 1239134"/>
                <a:gd name="connsiteX50" fmla="*/ 175667 w 1815355"/>
                <a:gd name="connsiteY50" fmla="*/ 866785 h 1239134"/>
                <a:gd name="connsiteX51" fmla="*/ 187097 w 1815355"/>
                <a:gd name="connsiteY51" fmla="*/ 725815 h 1239134"/>
                <a:gd name="connsiteX52" fmla="*/ 248057 w 1815355"/>
                <a:gd name="connsiteY52" fmla="*/ 889645 h 1239134"/>
                <a:gd name="connsiteX53" fmla="*/ 232817 w 1815355"/>
                <a:gd name="connsiteY53" fmla="*/ 643900 h 1239134"/>
                <a:gd name="connsiteX54" fmla="*/ 278537 w 1815355"/>
                <a:gd name="connsiteY54" fmla="*/ 495310 h 1239134"/>
                <a:gd name="connsiteX55" fmla="*/ 331877 w 1815355"/>
                <a:gd name="connsiteY55" fmla="*/ 483880 h 1239134"/>
                <a:gd name="connsiteX56" fmla="*/ 423317 w 1815355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62407 w 1791907"/>
                <a:gd name="connsiteY6" fmla="*/ 678190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27102 w 1791907"/>
                <a:gd name="connsiteY53" fmla="*/ 668665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27102 w 1791907"/>
                <a:gd name="connsiteY53" fmla="*/ 668665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19507 w 1791907"/>
                <a:gd name="connsiteY0" fmla="*/ 57913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27102 w 1791907"/>
                <a:gd name="connsiteY53" fmla="*/ 668665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19507 w 1791907"/>
                <a:gd name="connsiteY56" fmla="*/ 579130 h 1239134"/>
                <a:gd name="connsiteX0" fmla="*/ 419507 w 1791907"/>
                <a:gd name="connsiteY0" fmla="*/ 579130 h 1240043"/>
                <a:gd name="connsiteX1" fmla="*/ 482372 w 1791907"/>
                <a:gd name="connsiteY1" fmla="*/ 516265 h 1240043"/>
                <a:gd name="connsiteX2" fmla="*/ 566192 w 1791907"/>
                <a:gd name="connsiteY2" fmla="*/ 476260 h 1240043"/>
                <a:gd name="connsiteX3" fmla="*/ 629057 w 1791907"/>
                <a:gd name="connsiteY3" fmla="*/ 577225 h 1240043"/>
                <a:gd name="connsiteX4" fmla="*/ 669062 w 1791907"/>
                <a:gd name="connsiteY4" fmla="*/ 762010 h 1240043"/>
                <a:gd name="connsiteX5" fmla="*/ 672872 w 1791907"/>
                <a:gd name="connsiteY5" fmla="*/ 914410 h 1240043"/>
                <a:gd name="connsiteX6" fmla="*/ 750977 w 1791907"/>
                <a:gd name="connsiteY6" fmla="*/ 718195 h 1240043"/>
                <a:gd name="connsiteX7" fmla="*/ 777647 w 1791907"/>
                <a:gd name="connsiteY7" fmla="*/ 582940 h 1240043"/>
                <a:gd name="connsiteX8" fmla="*/ 1040537 w 1791907"/>
                <a:gd name="connsiteY8" fmla="*/ 870595 h 1240043"/>
                <a:gd name="connsiteX9" fmla="*/ 1091972 w 1791907"/>
                <a:gd name="connsiteY9" fmla="*/ 891550 h 1240043"/>
                <a:gd name="connsiteX10" fmla="*/ 992912 w 1791907"/>
                <a:gd name="connsiteY10" fmla="*/ 723910 h 1240043"/>
                <a:gd name="connsiteX11" fmla="*/ 1194842 w 1791907"/>
                <a:gd name="connsiteY11" fmla="*/ 971560 h 1240043"/>
                <a:gd name="connsiteX12" fmla="*/ 1170077 w 1791907"/>
                <a:gd name="connsiteY12" fmla="*/ 849640 h 1240043"/>
                <a:gd name="connsiteX13" fmla="*/ 1295807 w 1791907"/>
                <a:gd name="connsiteY13" fmla="*/ 958225 h 1240043"/>
                <a:gd name="connsiteX14" fmla="*/ 1341527 w 1791907"/>
                <a:gd name="connsiteY14" fmla="*/ 1122055 h 1240043"/>
                <a:gd name="connsiteX15" fmla="*/ 1364387 w 1791907"/>
                <a:gd name="connsiteY15" fmla="*/ 996325 h 1240043"/>
                <a:gd name="connsiteX16" fmla="*/ 1379627 w 1791907"/>
                <a:gd name="connsiteY16" fmla="*/ 1238260 h 1240043"/>
                <a:gd name="connsiteX17" fmla="*/ 1432967 w 1791907"/>
                <a:gd name="connsiteY17" fmla="*/ 1101100 h 1240043"/>
                <a:gd name="connsiteX18" fmla="*/ 1514882 w 1791907"/>
                <a:gd name="connsiteY18" fmla="*/ 1003945 h 1240043"/>
                <a:gd name="connsiteX19" fmla="*/ 1604417 w 1791907"/>
                <a:gd name="connsiteY19" fmla="*/ 1021090 h 1240043"/>
                <a:gd name="connsiteX20" fmla="*/ 1644422 w 1791907"/>
                <a:gd name="connsiteY20" fmla="*/ 1055380 h 1240043"/>
                <a:gd name="connsiteX21" fmla="*/ 1652042 w 1791907"/>
                <a:gd name="connsiteY21" fmla="*/ 904885 h 1240043"/>
                <a:gd name="connsiteX22" fmla="*/ 1653947 w 1791907"/>
                <a:gd name="connsiteY22" fmla="*/ 802015 h 1240043"/>
                <a:gd name="connsiteX23" fmla="*/ 1741577 w 1791907"/>
                <a:gd name="connsiteY23" fmla="*/ 889645 h 1240043"/>
                <a:gd name="connsiteX24" fmla="*/ 1701572 w 1791907"/>
                <a:gd name="connsiteY24" fmla="*/ 716290 h 1240043"/>
                <a:gd name="connsiteX25" fmla="*/ 1701572 w 1791907"/>
                <a:gd name="connsiteY25" fmla="*/ 615325 h 1240043"/>
                <a:gd name="connsiteX26" fmla="*/ 1781582 w 1791907"/>
                <a:gd name="connsiteY26" fmla="*/ 676285 h 1240043"/>
                <a:gd name="connsiteX27" fmla="*/ 1733957 w 1791907"/>
                <a:gd name="connsiteY27" fmla="*/ 546745 h 1240043"/>
                <a:gd name="connsiteX28" fmla="*/ 1667282 w 1791907"/>
                <a:gd name="connsiteY28" fmla="*/ 396250 h 1240043"/>
                <a:gd name="connsiteX29" fmla="*/ 1497737 w 1791907"/>
                <a:gd name="connsiteY29" fmla="*/ 219085 h 1240043"/>
                <a:gd name="connsiteX30" fmla="*/ 1364387 w 1791907"/>
                <a:gd name="connsiteY30" fmla="*/ 129550 h 1240043"/>
                <a:gd name="connsiteX31" fmla="*/ 1486307 w 1791907"/>
                <a:gd name="connsiteY31" fmla="*/ 104785 h 1240043"/>
                <a:gd name="connsiteX32" fmla="*/ 1572032 w 1791907"/>
                <a:gd name="connsiteY32" fmla="*/ 70495 h 1240043"/>
                <a:gd name="connsiteX33" fmla="*/ 1339622 w 1791907"/>
                <a:gd name="connsiteY33" fmla="*/ 62875 h 1240043"/>
                <a:gd name="connsiteX34" fmla="*/ 1128167 w 1791907"/>
                <a:gd name="connsiteY34" fmla="*/ 17155 h 1240043"/>
                <a:gd name="connsiteX35" fmla="*/ 918617 w 1791907"/>
                <a:gd name="connsiteY35" fmla="*/ 10 h 1240043"/>
                <a:gd name="connsiteX36" fmla="*/ 650012 w 1791907"/>
                <a:gd name="connsiteY36" fmla="*/ 19060 h 1240043"/>
                <a:gd name="connsiteX37" fmla="*/ 480467 w 1791907"/>
                <a:gd name="connsiteY37" fmla="*/ 55255 h 1240043"/>
                <a:gd name="connsiteX38" fmla="*/ 352832 w 1791907"/>
                <a:gd name="connsiteY38" fmla="*/ 144790 h 1240043"/>
                <a:gd name="connsiteX39" fmla="*/ 301397 w 1791907"/>
                <a:gd name="connsiteY39" fmla="*/ 215275 h 1240043"/>
                <a:gd name="connsiteX40" fmla="*/ 227102 w 1791907"/>
                <a:gd name="connsiteY40" fmla="*/ 278140 h 1240043"/>
                <a:gd name="connsiteX41" fmla="*/ 160427 w 1791907"/>
                <a:gd name="connsiteY41" fmla="*/ 331480 h 1240043"/>
                <a:gd name="connsiteX42" fmla="*/ 82322 w 1791907"/>
                <a:gd name="connsiteY42" fmla="*/ 485785 h 1240043"/>
                <a:gd name="connsiteX43" fmla="*/ 17552 w 1791907"/>
                <a:gd name="connsiteY43" fmla="*/ 674380 h 1240043"/>
                <a:gd name="connsiteX44" fmla="*/ 2312 w 1791907"/>
                <a:gd name="connsiteY44" fmla="*/ 735340 h 1240043"/>
                <a:gd name="connsiteX45" fmla="*/ 57557 w 1791907"/>
                <a:gd name="connsiteY45" fmla="*/ 678190 h 1240043"/>
                <a:gd name="connsiteX46" fmla="*/ 55652 w 1791907"/>
                <a:gd name="connsiteY46" fmla="*/ 910600 h 1240043"/>
                <a:gd name="connsiteX47" fmla="*/ 68987 w 1791907"/>
                <a:gd name="connsiteY47" fmla="*/ 988705 h 1240043"/>
                <a:gd name="connsiteX48" fmla="*/ 97562 w 1791907"/>
                <a:gd name="connsiteY48" fmla="*/ 891550 h 1240043"/>
                <a:gd name="connsiteX49" fmla="*/ 183287 w 1791907"/>
                <a:gd name="connsiteY49" fmla="*/ 990610 h 1240043"/>
                <a:gd name="connsiteX50" fmla="*/ 175667 w 1791907"/>
                <a:gd name="connsiteY50" fmla="*/ 866785 h 1240043"/>
                <a:gd name="connsiteX51" fmla="*/ 187097 w 1791907"/>
                <a:gd name="connsiteY51" fmla="*/ 725815 h 1240043"/>
                <a:gd name="connsiteX52" fmla="*/ 248057 w 1791907"/>
                <a:gd name="connsiteY52" fmla="*/ 889645 h 1240043"/>
                <a:gd name="connsiteX53" fmla="*/ 227102 w 1791907"/>
                <a:gd name="connsiteY53" fmla="*/ 668665 h 1240043"/>
                <a:gd name="connsiteX54" fmla="*/ 278537 w 1791907"/>
                <a:gd name="connsiteY54" fmla="*/ 495310 h 1240043"/>
                <a:gd name="connsiteX55" fmla="*/ 331877 w 1791907"/>
                <a:gd name="connsiteY55" fmla="*/ 483880 h 1240043"/>
                <a:gd name="connsiteX56" fmla="*/ 419507 w 1791907"/>
                <a:gd name="connsiteY56" fmla="*/ 579130 h 1240043"/>
                <a:gd name="connsiteX0" fmla="*/ 419507 w 1791907"/>
                <a:gd name="connsiteY0" fmla="*/ 579130 h 1218191"/>
                <a:gd name="connsiteX1" fmla="*/ 482372 w 1791907"/>
                <a:gd name="connsiteY1" fmla="*/ 516265 h 1218191"/>
                <a:gd name="connsiteX2" fmla="*/ 566192 w 1791907"/>
                <a:gd name="connsiteY2" fmla="*/ 476260 h 1218191"/>
                <a:gd name="connsiteX3" fmla="*/ 629057 w 1791907"/>
                <a:gd name="connsiteY3" fmla="*/ 577225 h 1218191"/>
                <a:gd name="connsiteX4" fmla="*/ 669062 w 1791907"/>
                <a:gd name="connsiteY4" fmla="*/ 762010 h 1218191"/>
                <a:gd name="connsiteX5" fmla="*/ 672872 w 1791907"/>
                <a:gd name="connsiteY5" fmla="*/ 914410 h 1218191"/>
                <a:gd name="connsiteX6" fmla="*/ 750977 w 1791907"/>
                <a:gd name="connsiteY6" fmla="*/ 718195 h 1218191"/>
                <a:gd name="connsiteX7" fmla="*/ 777647 w 1791907"/>
                <a:gd name="connsiteY7" fmla="*/ 582940 h 1218191"/>
                <a:gd name="connsiteX8" fmla="*/ 1040537 w 1791907"/>
                <a:gd name="connsiteY8" fmla="*/ 870595 h 1218191"/>
                <a:gd name="connsiteX9" fmla="*/ 1091972 w 1791907"/>
                <a:gd name="connsiteY9" fmla="*/ 891550 h 1218191"/>
                <a:gd name="connsiteX10" fmla="*/ 992912 w 1791907"/>
                <a:gd name="connsiteY10" fmla="*/ 723910 h 1218191"/>
                <a:gd name="connsiteX11" fmla="*/ 1194842 w 1791907"/>
                <a:gd name="connsiteY11" fmla="*/ 971560 h 1218191"/>
                <a:gd name="connsiteX12" fmla="*/ 1170077 w 1791907"/>
                <a:gd name="connsiteY12" fmla="*/ 849640 h 1218191"/>
                <a:gd name="connsiteX13" fmla="*/ 1295807 w 1791907"/>
                <a:gd name="connsiteY13" fmla="*/ 958225 h 1218191"/>
                <a:gd name="connsiteX14" fmla="*/ 1341527 w 1791907"/>
                <a:gd name="connsiteY14" fmla="*/ 1122055 h 1218191"/>
                <a:gd name="connsiteX15" fmla="*/ 1364387 w 1791907"/>
                <a:gd name="connsiteY15" fmla="*/ 996325 h 1218191"/>
                <a:gd name="connsiteX16" fmla="*/ 1396242 w 1791907"/>
                <a:gd name="connsiteY16" fmla="*/ 1216108 h 1218191"/>
                <a:gd name="connsiteX17" fmla="*/ 1432967 w 1791907"/>
                <a:gd name="connsiteY17" fmla="*/ 1101100 h 1218191"/>
                <a:gd name="connsiteX18" fmla="*/ 1514882 w 1791907"/>
                <a:gd name="connsiteY18" fmla="*/ 1003945 h 1218191"/>
                <a:gd name="connsiteX19" fmla="*/ 1604417 w 1791907"/>
                <a:gd name="connsiteY19" fmla="*/ 1021090 h 1218191"/>
                <a:gd name="connsiteX20" fmla="*/ 1644422 w 1791907"/>
                <a:gd name="connsiteY20" fmla="*/ 1055380 h 1218191"/>
                <a:gd name="connsiteX21" fmla="*/ 1652042 w 1791907"/>
                <a:gd name="connsiteY21" fmla="*/ 904885 h 1218191"/>
                <a:gd name="connsiteX22" fmla="*/ 1653947 w 1791907"/>
                <a:gd name="connsiteY22" fmla="*/ 802015 h 1218191"/>
                <a:gd name="connsiteX23" fmla="*/ 1741577 w 1791907"/>
                <a:gd name="connsiteY23" fmla="*/ 889645 h 1218191"/>
                <a:gd name="connsiteX24" fmla="*/ 1701572 w 1791907"/>
                <a:gd name="connsiteY24" fmla="*/ 716290 h 1218191"/>
                <a:gd name="connsiteX25" fmla="*/ 1701572 w 1791907"/>
                <a:gd name="connsiteY25" fmla="*/ 615325 h 1218191"/>
                <a:gd name="connsiteX26" fmla="*/ 1781582 w 1791907"/>
                <a:gd name="connsiteY26" fmla="*/ 676285 h 1218191"/>
                <a:gd name="connsiteX27" fmla="*/ 1733957 w 1791907"/>
                <a:gd name="connsiteY27" fmla="*/ 546745 h 1218191"/>
                <a:gd name="connsiteX28" fmla="*/ 1667282 w 1791907"/>
                <a:gd name="connsiteY28" fmla="*/ 396250 h 1218191"/>
                <a:gd name="connsiteX29" fmla="*/ 1497737 w 1791907"/>
                <a:gd name="connsiteY29" fmla="*/ 219085 h 1218191"/>
                <a:gd name="connsiteX30" fmla="*/ 1364387 w 1791907"/>
                <a:gd name="connsiteY30" fmla="*/ 129550 h 1218191"/>
                <a:gd name="connsiteX31" fmla="*/ 1486307 w 1791907"/>
                <a:gd name="connsiteY31" fmla="*/ 104785 h 1218191"/>
                <a:gd name="connsiteX32" fmla="*/ 1572032 w 1791907"/>
                <a:gd name="connsiteY32" fmla="*/ 70495 h 1218191"/>
                <a:gd name="connsiteX33" fmla="*/ 1339622 w 1791907"/>
                <a:gd name="connsiteY33" fmla="*/ 62875 h 1218191"/>
                <a:gd name="connsiteX34" fmla="*/ 1128167 w 1791907"/>
                <a:gd name="connsiteY34" fmla="*/ 17155 h 1218191"/>
                <a:gd name="connsiteX35" fmla="*/ 918617 w 1791907"/>
                <a:gd name="connsiteY35" fmla="*/ 10 h 1218191"/>
                <a:gd name="connsiteX36" fmla="*/ 650012 w 1791907"/>
                <a:gd name="connsiteY36" fmla="*/ 19060 h 1218191"/>
                <a:gd name="connsiteX37" fmla="*/ 480467 w 1791907"/>
                <a:gd name="connsiteY37" fmla="*/ 55255 h 1218191"/>
                <a:gd name="connsiteX38" fmla="*/ 352832 w 1791907"/>
                <a:gd name="connsiteY38" fmla="*/ 144790 h 1218191"/>
                <a:gd name="connsiteX39" fmla="*/ 301397 w 1791907"/>
                <a:gd name="connsiteY39" fmla="*/ 215275 h 1218191"/>
                <a:gd name="connsiteX40" fmla="*/ 227102 w 1791907"/>
                <a:gd name="connsiteY40" fmla="*/ 278140 h 1218191"/>
                <a:gd name="connsiteX41" fmla="*/ 160427 w 1791907"/>
                <a:gd name="connsiteY41" fmla="*/ 331480 h 1218191"/>
                <a:gd name="connsiteX42" fmla="*/ 82322 w 1791907"/>
                <a:gd name="connsiteY42" fmla="*/ 485785 h 1218191"/>
                <a:gd name="connsiteX43" fmla="*/ 17552 w 1791907"/>
                <a:gd name="connsiteY43" fmla="*/ 674380 h 1218191"/>
                <a:gd name="connsiteX44" fmla="*/ 2312 w 1791907"/>
                <a:gd name="connsiteY44" fmla="*/ 735340 h 1218191"/>
                <a:gd name="connsiteX45" fmla="*/ 57557 w 1791907"/>
                <a:gd name="connsiteY45" fmla="*/ 678190 h 1218191"/>
                <a:gd name="connsiteX46" fmla="*/ 55652 w 1791907"/>
                <a:gd name="connsiteY46" fmla="*/ 910600 h 1218191"/>
                <a:gd name="connsiteX47" fmla="*/ 68987 w 1791907"/>
                <a:gd name="connsiteY47" fmla="*/ 988705 h 1218191"/>
                <a:gd name="connsiteX48" fmla="*/ 97562 w 1791907"/>
                <a:gd name="connsiteY48" fmla="*/ 891550 h 1218191"/>
                <a:gd name="connsiteX49" fmla="*/ 183287 w 1791907"/>
                <a:gd name="connsiteY49" fmla="*/ 990610 h 1218191"/>
                <a:gd name="connsiteX50" fmla="*/ 175667 w 1791907"/>
                <a:gd name="connsiteY50" fmla="*/ 866785 h 1218191"/>
                <a:gd name="connsiteX51" fmla="*/ 187097 w 1791907"/>
                <a:gd name="connsiteY51" fmla="*/ 725815 h 1218191"/>
                <a:gd name="connsiteX52" fmla="*/ 248057 w 1791907"/>
                <a:gd name="connsiteY52" fmla="*/ 889645 h 1218191"/>
                <a:gd name="connsiteX53" fmla="*/ 227102 w 1791907"/>
                <a:gd name="connsiteY53" fmla="*/ 668665 h 1218191"/>
                <a:gd name="connsiteX54" fmla="*/ 278537 w 1791907"/>
                <a:gd name="connsiteY54" fmla="*/ 495310 h 1218191"/>
                <a:gd name="connsiteX55" fmla="*/ 331877 w 1791907"/>
                <a:gd name="connsiteY55" fmla="*/ 483880 h 1218191"/>
                <a:gd name="connsiteX56" fmla="*/ 419507 w 1791907"/>
                <a:gd name="connsiteY56" fmla="*/ 579130 h 1218191"/>
                <a:gd name="connsiteX0" fmla="*/ 419507 w 1791907"/>
                <a:gd name="connsiteY0" fmla="*/ 579130 h 1218180"/>
                <a:gd name="connsiteX1" fmla="*/ 482372 w 1791907"/>
                <a:gd name="connsiteY1" fmla="*/ 516265 h 1218180"/>
                <a:gd name="connsiteX2" fmla="*/ 566192 w 1791907"/>
                <a:gd name="connsiteY2" fmla="*/ 476260 h 1218180"/>
                <a:gd name="connsiteX3" fmla="*/ 629057 w 1791907"/>
                <a:gd name="connsiteY3" fmla="*/ 577225 h 1218180"/>
                <a:gd name="connsiteX4" fmla="*/ 669062 w 1791907"/>
                <a:gd name="connsiteY4" fmla="*/ 762010 h 1218180"/>
                <a:gd name="connsiteX5" fmla="*/ 672872 w 1791907"/>
                <a:gd name="connsiteY5" fmla="*/ 914410 h 1218180"/>
                <a:gd name="connsiteX6" fmla="*/ 750977 w 1791907"/>
                <a:gd name="connsiteY6" fmla="*/ 718195 h 1218180"/>
                <a:gd name="connsiteX7" fmla="*/ 777647 w 1791907"/>
                <a:gd name="connsiteY7" fmla="*/ 582940 h 1218180"/>
                <a:gd name="connsiteX8" fmla="*/ 1040537 w 1791907"/>
                <a:gd name="connsiteY8" fmla="*/ 870595 h 1218180"/>
                <a:gd name="connsiteX9" fmla="*/ 1091972 w 1791907"/>
                <a:gd name="connsiteY9" fmla="*/ 891550 h 1218180"/>
                <a:gd name="connsiteX10" fmla="*/ 992912 w 1791907"/>
                <a:gd name="connsiteY10" fmla="*/ 723910 h 1218180"/>
                <a:gd name="connsiteX11" fmla="*/ 1194842 w 1791907"/>
                <a:gd name="connsiteY11" fmla="*/ 971560 h 1218180"/>
                <a:gd name="connsiteX12" fmla="*/ 1170077 w 1791907"/>
                <a:gd name="connsiteY12" fmla="*/ 849640 h 1218180"/>
                <a:gd name="connsiteX13" fmla="*/ 1295807 w 1791907"/>
                <a:gd name="connsiteY13" fmla="*/ 958225 h 1218180"/>
                <a:gd name="connsiteX14" fmla="*/ 1341527 w 1791907"/>
                <a:gd name="connsiteY14" fmla="*/ 1122055 h 1218180"/>
                <a:gd name="connsiteX15" fmla="*/ 1364387 w 1791907"/>
                <a:gd name="connsiteY15" fmla="*/ 996325 h 1218180"/>
                <a:gd name="connsiteX16" fmla="*/ 1396242 w 1791907"/>
                <a:gd name="connsiteY16" fmla="*/ 1216108 h 1218180"/>
                <a:gd name="connsiteX17" fmla="*/ 1432967 w 1791907"/>
                <a:gd name="connsiteY17" fmla="*/ 1101100 h 1218180"/>
                <a:gd name="connsiteX18" fmla="*/ 1539803 w 1791907"/>
                <a:gd name="connsiteY18" fmla="*/ 1006714 h 1218180"/>
                <a:gd name="connsiteX19" fmla="*/ 1604417 w 1791907"/>
                <a:gd name="connsiteY19" fmla="*/ 1021090 h 1218180"/>
                <a:gd name="connsiteX20" fmla="*/ 1644422 w 1791907"/>
                <a:gd name="connsiteY20" fmla="*/ 1055380 h 1218180"/>
                <a:gd name="connsiteX21" fmla="*/ 1652042 w 1791907"/>
                <a:gd name="connsiteY21" fmla="*/ 904885 h 1218180"/>
                <a:gd name="connsiteX22" fmla="*/ 1653947 w 1791907"/>
                <a:gd name="connsiteY22" fmla="*/ 802015 h 1218180"/>
                <a:gd name="connsiteX23" fmla="*/ 1741577 w 1791907"/>
                <a:gd name="connsiteY23" fmla="*/ 889645 h 1218180"/>
                <a:gd name="connsiteX24" fmla="*/ 1701572 w 1791907"/>
                <a:gd name="connsiteY24" fmla="*/ 716290 h 1218180"/>
                <a:gd name="connsiteX25" fmla="*/ 1701572 w 1791907"/>
                <a:gd name="connsiteY25" fmla="*/ 615325 h 1218180"/>
                <a:gd name="connsiteX26" fmla="*/ 1781582 w 1791907"/>
                <a:gd name="connsiteY26" fmla="*/ 676285 h 1218180"/>
                <a:gd name="connsiteX27" fmla="*/ 1733957 w 1791907"/>
                <a:gd name="connsiteY27" fmla="*/ 546745 h 1218180"/>
                <a:gd name="connsiteX28" fmla="*/ 1667282 w 1791907"/>
                <a:gd name="connsiteY28" fmla="*/ 396250 h 1218180"/>
                <a:gd name="connsiteX29" fmla="*/ 1497737 w 1791907"/>
                <a:gd name="connsiteY29" fmla="*/ 219085 h 1218180"/>
                <a:gd name="connsiteX30" fmla="*/ 1364387 w 1791907"/>
                <a:gd name="connsiteY30" fmla="*/ 129550 h 1218180"/>
                <a:gd name="connsiteX31" fmla="*/ 1486307 w 1791907"/>
                <a:gd name="connsiteY31" fmla="*/ 104785 h 1218180"/>
                <a:gd name="connsiteX32" fmla="*/ 1572032 w 1791907"/>
                <a:gd name="connsiteY32" fmla="*/ 70495 h 1218180"/>
                <a:gd name="connsiteX33" fmla="*/ 1339622 w 1791907"/>
                <a:gd name="connsiteY33" fmla="*/ 62875 h 1218180"/>
                <a:gd name="connsiteX34" fmla="*/ 1128167 w 1791907"/>
                <a:gd name="connsiteY34" fmla="*/ 17155 h 1218180"/>
                <a:gd name="connsiteX35" fmla="*/ 918617 w 1791907"/>
                <a:gd name="connsiteY35" fmla="*/ 10 h 1218180"/>
                <a:gd name="connsiteX36" fmla="*/ 650012 w 1791907"/>
                <a:gd name="connsiteY36" fmla="*/ 19060 h 1218180"/>
                <a:gd name="connsiteX37" fmla="*/ 480467 w 1791907"/>
                <a:gd name="connsiteY37" fmla="*/ 55255 h 1218180"/>
                <a:gd name="connsiteX38" fmla="*/ 352832 w 1791907"/>
                <a:gd name="connsiteY38" fmla="*/ 144790 h 1218180"/>
                <a:gd name="connsiteX39" fmla="*/ 301397 w 1791907"/>
                <a:gd name="connsiteY39" fmla="*/ 215275 h 1218180"/>
                <a:gd name="connsiteX40" fmla="*/ 227102 w 1791907"/>
                <a:gd name="connsiteY40" fmla="*/ 278140 h 1218180"/>
                <a:gd name="connsiteX41" fmla="*/ 160427 w 1791907"/>
                <a:gd name="connsiteY41" fmla="*/ 331480 h 1218180"/>
                <a:gd name="connsiteX42" fmla="*/ 82322 w 1791907"/>
                <a:gd name="connsiteY42" fmla="*/ 485785 h 1218180"/>
                <a:gd name="connsiteX43" fmla="*/ 17552 w 1791907"/>
                <a:gd name="connsiteY43" fmla="*/ 674380 h 1218180"/>
                <a:gd name="connsiteX44" fmla="*/ 2312 w 1791907"/>
                <a:gd name="connsiteY44" fmla="*/ 735340 h 1218180"/>
                <a:gd name="connsiteX45" fmla="*/ 57557 w 1791907"/>
                <a:gd name="connsiteY45" fmla="*/ 678190 h 1218180"/>
                <a:gd name="connsiteX46" fmla="*/ 55652 w 1791907"/>
                <a:gd name="connsiteY46" fmla="*/ 910600 h 1218180"/>
                <a:gd name="connsiteX47" fmla="*/ 68987 w 1791907"/>
                <a:gd name="connsiteY47" fmla="*/ 988705 h 1218180"/>
                <a:gd name="connsiteX48" fmla="*/ 97562 w 1791907"/>
                <a:gd name="connsiteY48" fmla="*/ 891550 h 1218180"/>
                <a:gd name="connsiteX49" fmla="*/ 183287 w 1791907"/>
                <a:gd name="connsiteY49" fmla="*/ 990610 h 1218180"/>
                <a:gd name="connsiteX50" fmla="*/ 175667 w 1791907"/>
                <a:gd name="connsiteY50" fmla="*/ 866785 h 1218180"/>
                <a:gd name="connsiteX51" fmla="*/ 187097 w 1791907"/>
                <a:gd name="connsiteY51" fmla="*/ 725815 h 1218180"/>
                <a:gd name="connsiteX52" fmla="*/ 248057 w 1791907"/>
                <a:gd name="connsiteY52" fmla="*/ 889645 h 1218180"/>
                <a:gd name="connsiteX53" fmla="*/ 227102 w 1791907"/>
                <a:gd name="connsiteY53" fmla="*/ 668665 h 1218180"/>
                <a:gd name="connsiteX54" fmla="*/ 278537 w 1791907"/>
                <a:gd name="connsiteY54" fmla="*/ 495310 h 1218180"/>
                <a:gd name="connsiteX55" fmla="*/ 331877 w 1791907"/>
                <a:gd name="connsiteY55" fmla="*/ 483880 h 1218180"/>
                <a:gd name="connsiteX56" fmla="*/ 419507 w 1791907"/>
                <a:gd name="connsiteY56" fmla="*/ 579130 h 1218180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44422 w 1791907"/>
                <a:gd name="connsiteY20" fmla="*/ 1055380 h 1218181"/>
                <a:gd name="connsiteX21" fmla="*/ 1652042 w 1791907"/>
                <a:gd name="connsiteY21" fmla="*/ 904885 h 1218181"/>
                <a:gd name="connsiteX22" fmla="*/ 1653947 w 1791907"/>
                <a:gd name="connsiteY22" fmla="*/ 802015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58267 w 1791907"/>
                <a:gd name="connsiteY20" fmla="*/ 1063688 h 1218181"/>
                <a:gd name="connsiteX21" fmla="*/ 1652042 w 1791907"/>
                <a:gd name="connsiteY21" fmla="*/ 904885 h 1218181"/>
                <a:gd name="connsiteX22" fmla="*/ 1653947 w 1791907"/>
                <a:gd name="connsiteY22" fmla="*/ 802015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58267 w 1791907"/>
                <a:gd name="connsiteY20" fmla="*/ 1063688 h 1218181"/>
                <a:gd name="connsiteX21" fmla="*/ 1652042 w 1791907"/>
                <a:gd name="connsiteY21" fmla="*/ 904885 h 1218181"/>
                <a:gd name="connsiteX22" fmla="*/ 1670561 w 1791907"/>
                <a:gd name="connsiteY22" fmla="*/ 824167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58267 w 1791907"/>
                <a:gd name="connsiteY20" fmla="*/ 1063688 h 1218181"/>
                <a:gd name="connsiteX21" fmla="*/ 1671424 w 1791907"/>
                <a:gd name="connsiteY21" fmla="*/ 904885 h 1218181"/>
                <a:gd name="connsiteX22" fmla="*/ 1670561 w 1791907"/>
                <a:gd name="connsiteY22" fmla="*/ 824167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40"/>
                <a:gd name="connsiteX1" fmla="*/ 482372 w 1791907"/>
                <a:gd name="connsiteY1" fmla="*/ 516265 h 1218140"/>
                <a:gd name="connsiteX2" fmla="*/ 566192 w 1791907"/>
                <a:gd name="connsiteY2" fmla="*/ 476260 h 1218140"/>
                <a:gd name="connsiteX3" fmla="*/ 629057 w 1791907"/>
                <a:gd name="connsiteY3" fmla="*/ 577225 h 1218140"/>
                <a:gd name="connsiteX4" fmla="*/ 669062 w 1791907"/>
                <a:gd name="connsiteY4" fmla="*/ 762010 h 1218140"/>
                <a:gd name="connsiteX5" fmla="*/ 672872 w 1791907"/>
                <a:gd name="connsiteY5" fmla="*/ 914410 h 1218140"/>
                <a:gd name="connsiteX6" fmla="*/ 750977 w 1791907"/>
                <a:gd name="connsiteY6" fmla="*/ 718195 h 1218140"/>
                <a:gd name="connsiteX7" fmla="*/ 777647 w 1791907"/>
                <a:gd name="connsiteY7" fmla="*/ 582940 h 1218140"/>
                <a:gd name="connsiteX8" fmla="*/ 1040537 w 1791907"/>
                <a:gd name="connsiteY8" fmla="*/ 870595 h 1218140"/>
                <a:gd name="connsiteX9" fmla="*/ 1091972 w 1791907"/>
                <a:gd name="connsiteY9" fmla="*/ 891550 h 1218140"/>
                <a:gd name="connsiteX10" fmla="*/ 992912 w 1791907"/>
                <a:gd name="connsiteY10" fmla="*/ 723910 h 1218140"/>
                <a:gd name="connsiteX11" fmla="*/ 1194842 w 1791907"/>
                <a:gd name="connsiteY11" fmla="*/ 971560 h 1218140"/>
                <a:gd name="connsiteX12" fmla="*/ 1170077 w 1791907"/>
                <a:gd name="connsiteY12" fmla="*/ 849640 h 1218140"/>
                <a:gd name="connsiteX13" fmla="*/ 1295807 w 1791907"/>
                <a:gd name="connsiteY13" fmla="*/ 958225 h 1218140"/>
                <a:gd name="connsiteX14" fmla="*/ 1341527 w 1791907"/>
                <a:gd name="connsiteY14" fmla="*/ 1122055 h 1218140"/>
                <a:gd name="connsiteX15" fmla="*/ 1364387 w 1791907"/>
                <a:gd name="connsiteY15" fmla="*/ 996325 h 1218140"/>
                <a:gd name="connsiteX16" fmla="*/ 1396242 w 1791907"/>
                <a:gd name="connsiteY16" fmla="*/ 1216108 h 1218140"/>
                <a:gd name="connsiteX17" fmla="*/ 1432967 w 1791907"/>
                <a:gd name="connsiteY17" fmla="*/ 1101100 h 1218140"/>
                <a:gd name="connsiteX18" fmla="*/ 1537035 w 1791907"/>
                <a:gd name="connsiteY18" fmla="*/ 1020559 h 1218140"/>
                <a:gd name="connsiteX19" fmla="*/ 1612723 w 1791907"/>
                <a:gd name="connsiteY19" fmla="*/ 1026628 h 1218140"/>
                <a:gd name="connsiteX20" fmla="*/ 1658267 w 1791907"/>
                <a:gd name="connsiteY20" fmla="*/ 1063688 h 1218140"/>
                <a:gd name="connsiteX21" fmla="*/ 1671424 w 1791907"/>
                <a:gd name="connsiteY21" fmla="*/ 904885 h 1218140"/>
                <a:gd name="connsiteX22" fmla="*/ 1670561 w 1791907"/>
                <a:gd name="connsiteY22" fmla="*/ 824167 h 1218140"/>
                <a:gd name="connsiteX23" fmla="*/ 1741577 w 1791907"/>
                <a:gd name="connsiteY23" fmla="*/ 889645 h 1218140"/>
                <a:gd name="connsiteX24" fmla="*/ 1701572 w 1791907"/>
                <a:gd name="connsiteY24" fmla="*/ 716290 h 1218140"/>
                <a:gd name="connsiteX25" fmla="*/ 1701572 w 1791907"/>
                <a:gd name="connsiteY25" fmla="*/ 615325 h 1218140"/>
                <a:gd name="connsiteX26" fmla="*/ 1781582 w 1791907"/>
                <a:gd name="connsiteY26" fmla="*/ 676285 h 1218140"/>
                <a:gd name="connsiteX27" fmla="*/ 1733957 w 1791907"/>
                <a:gd name="connsiteY27" fmla="*/ 546745 h 1218140"/>
                <a:gd name="connsiteX28" fmla="*/ 1667282 w 1791907"/>
                <a:gd name="connsiteY28" fmla="*/ 396250 h 1218140"/>
                <a:gd name="connsiteX29" fmla="*/ 1497737 w 1791907"/>
                <a:gd name="connsiteY29" fmla="*/ 219085 h 1218140"/>
                <a:gd name="connsiteX30" fmla="*/ 1364387 w 1791907"/>
                <a:gd name="connsiteY30" fmla="*/ 129550 h 1218140"/>
                <a:gd name="connsiteX31" fmla="*/ 1486307 w 1791907"/>
                <a:gd name="connsiteY31" fmla="*/ 104785 h 1218140"/>
                <a:gd name="connsiteX32" fmla="*/ 1572032 w 1791907"/>
                <a:gd name="connsiteY32" fmla="*/ 70495 h 1218140"/>
                <a:gd name="connsiteX33" fmla="*/ 1339622 w 1791907"/>
                <a:gd name="connsiteY33" fmla="*/ 62875 h 1218140"/>
                <a:gd name="connsiteX34" fmla="*/ 1128167 w 1791907"/>
                <a:gd name="connsiteY34" fmla="*/ 17155 h 1218140"/>
                <a:gd name="connsiteX35" fmla="*/ 918617 w 1791907"/>
                <a:gd name="connsiteY35" fmla="*/ 10 h 1218140"/>
                <a:gd name="connsiteX36" fmla="*/ 650012 w 1791907"/>
                <a:gd name="connsiteY36" fmla="*/ 19060 h 1218140"/>
                <a:gd name="connsiteX37" fmla="*/ 480467 w 1791907"/>
                <a:gd name="connsiteY37" fmla="*/ 55255 h 1218140"/>
                <a:gd name="connsiteX38" fmla="*/ 352832 w 1791907"/>
                <a:gd name="connsiteY38" fmla="*/ 144790 h 1218140"/>
                <a:gd name="connsiteX39" fmla="*/ 301397 w 1791907"/>
                <a:gd name="connsiteY39" fmla="*/ 215275 h 1218140"/>
                <a:gd name="connsiteX40" fmla="*/ 227102 w 1791907"/>
                <a:gd name="connsiteY40" fmla="*/ 278140 h 1218140"/>
                <a:gd name="connsiteX41" fmla="*/ 160427 w 1791907"/>
                <a:gd name="connsiteY41" fmla="*/ 331480 h 1218140"/>
                <a:gd name="connsiteX42" fmla="*/ 82322 w 1791907"/>
                <a:gd name="connsiteY42" fmla="*/ 485785 h 1218140"/>
                <a:gd name="connsiteX43" fmla="*/ 17552 w 1791907"/>
                <a:gd name="connsiteY43" fmla="*/ 674380 h 1218140"/>
                <a:gd name="connsiteX44" fmla="*/ 2312 w 1791907"/>
                <a:gd name="connsiteY44" fmla="*/ 735340 h 1218140"/>
                <a:gd name="connsiteX45" fmla="*/ 57557 w 1791907"/>
                <a:gd name="connsiteY45" fmla="*/ 678190 h 1218140"/>
                <a:gd name="connsiteX46" fmla="*/ 55652 w 1791907"/>
                <a:gd name="connsiteY46" fmla="*/ 910600 h 1218140"/>
                <a:gd name="connsiteX47" fmla="*/ 68987 w 1791907"/>
                <a:gd name="connsiteY47" fmla="*/ 988705 h 1218140"/>
                <a:gd name="connsiteX48" fmla="*/ 97562 w 1791907"/>
                <a:gd name="connsiteY48" fmla="*/ 891550 h 1218140"/>
                <a:gd name="connsiteX49" fmla="*/ 183287 w 1791907"/>
                <a:gd name="connsiteY49" fmla="*/ 990610 h 1218140"/>
                <a:gd name="connsiteX50" fmla="*/ 175667 w 1791907"/>
                <a:gd name="connsiteY50" fmla="*/ 866785 h 1218140"/>
                <a:gd name="connsiteX51" fmla="*/ 187097 w 1791907"/>
                <a:gd name="connsiteY51" fmla="*/ 725815 h 1218140"/>
                <a:gd name="connsiteX52" fmla="*/ 248057 w 1791907"/>
                <a:gd name="connsiteY52" fmla="*/ 889645 h 1218140"/>
                <a:gd name="connsiteX53" fmla="*/ 227102 w 1791907"/>
                <a:gd name="connsiteY53" fmla="*/ 668665 h 1218140"/>
                <a:gd name="connsiteX54" fmla="*/ 278537 w 1791907"/>
                <a:gd name="connsiteY54" fmla="*/ 495310 h 1218140"/>
                <a:gd name="connsiteX55" fmla="*/ 331877 w 1791907"/>
                <a:gd name="connsiteY55" fmla="*/ 483880 h 1218140"/>
                <a:gd name="connsiteX56" fmla="*/ 419507 w 1791907"/>
                <a:gd name="connsiteY56" fmla="*/ 579130 h 1218140"/>
                <a:gd name="connsiteX0" fmla="*/ 419507 w 1791907"/>
                <a:gd name="connsiteY0" fmla="*/ 579130 h 1218001"/>
                <a:gd name="connsiteX1" fmla="*/ 482372 w 1791907"/>
                <a:gd name="connsiteY1" fmla="*/ 516265 h 1218001"/>
                <a:gd name="connsiteX2" fmla="*/ 566192 w 1791907"/>
                <a:gd name="connsiteY2" fmla="*/ 476260 h 1218001"/>
                <a:gd name="connsiteX3" fmla="*/ 629057 w 1791907"/>
                <a:gd name="connsiteY3" fmla="*/ 577225 h 1218001"/>
                <a:gd name="connsiteX4" fmla="*/ 669062 w 1791907"/>
                <a:gd name="connsiteY4" fmla="*/ 762010 h 1218001"/>
                <a:gd name="connsiteX5" fmla="*/ 672872 w 1791907"/>
                <a:gd name="connsiteY5" fmla="*/ 914410 h 1218001"/>
                <a:gd name="connsiteX6" fmla="*/ 750977 w 1791907"/>
                <a:gd name="connsiteY6" fmla="*/ 718195 h 1218001"/>
                <a:gd name="connsiteX7" fmla="*/ 777647 w 1791907"/>
                <a:gd name="connsiteY7" fmla="*/ 582940 h 1218001"/>
                <a:gd name="connsiteX8" fmla="*/ 1040537 w 1791907"/>
                <a:gd name="connsiteY8" fmla="*/ 870595 h 1218001"/>
                <a:gd name="connsiteX9" fmla="*/ 1091972 w 1791907"/>
                <a:gd name="connsiteY9" fmla="*/ 891550 h 1218001"/>
                <a:gd name="connsiteX10" fmla="*/ 992912 w 1791907"/>
                <a:gd name="connsiteY10" fmla="*/ 723910 h 1218001"/>
                <a:gd name="connsiteX11" fmla="*/ 1194842 w 1791907"/>
                <a:gd name="connsiteY11" fmla="*/ 971560 h 1218001"/>
                <a:gd name="connsiteX12" fmla="*/ 1170077 w 1791907"/>
                <a:gd name="connsiteY12" fmla="*/ 849640 h 1218001"/>
                <a:gd name="connsiteX13" fmla="*/ 1295807 w 1791907"/>
                <a:gd name="connsiteY13" fmla="*/ 958225 h 1218001"/>
                <a:gd name="connsiteX14" fmla="*/ 1341527 w 1791907"/>
                <a:gd name="connsiteY14" fmla="*/ 1122055 h 1218001"/>
                <a:gd name="connsiteX15" fmla="*/ 1364387 w 1791907"/>
                <a:gd name="connsiteY15" fmla="*/ 996325 h 1218001"/>
                <a:gd name="connsiteX16" fmla="*/ 1396242 w 1791907"/>
                <a:gd name="connsiteY16" fmla="*/ 1216108 h 1218001"/>
                <a:gd name="connsiteX17" fmla="*/ 1441273 w 1791907"/>
                <a:gd name="connsiteY17" fmla="*/ 1098331 h 1218001"/>
                <a:gd name="connsiteX18" fmla="*/ 1537035 w 1791907"/>
                <a:gd name="connsiteY18" fmla="*/ 1020559 h 1218001"/>
                <a:gd name="connsiteX19" fmla="*/ 1612723 w 1791907"/>
                <a:gd name="connsiteY19" fmla="*/ 1026628 h 1218001"/>
                <a:gd name="connsiteX20" fmla="*/ 1658267 w 1791907"/>
                <a:gd name="connsiteY20" fmla="*/ 1063688 h 1218001"/>
                <a:gd name="connsiteX21" fmla="*/ 1671424 w 1791907"/>
                <a:gd name="connsiteY21" fmla="*/ 904885 h 1218001"/>
                <a:gd name="connsiteX22" fmla="*/ 1670561 w 1791907"/>
                <a:gd name="connsiteY22" fmla="*/ 824167 h 1218001"/>
                <a:gd name="connsiteX23" fmla="*/ 1741577 w 1791907"/>
                <a:gd name="connsiteY23" fmla="*/ 889645 h 1218001"/>
                <a:gd name="connsiteX24" fmla="*/ 1701572 w 1791907"/>
                <a:gd name="connsiteY24" fmla="*/ 716290 h 1218001"/>
                <a:gd name="connsiteX25" fmla="*/ 1701572 w 1791907"/>
                <a:gd name="connsiteY25" fmla="*/ 615325 h 1218001"/>
                <a:gd name="connsiteX26" fmla="*/ 1781582 w 1791907"/>
                <a:gd name="connsiteY26" fmla="*/ 676285 h 1218001"/>
                <a:gd name="connsiteX27" fmla="*/ 1733957 w 1791907"/>
                <a:gd name="connsiteY27" fmla="*/ 546745 h 1218001"/>
                <a:gd name="connsiteX28" fmla="*/ 1667282 w 1791907"/>
                <a:gd name="connsiteY28" fmla="*/ 396250 h 1218001"/>
                <a:gd name="connsiteX29" fmla="*/ 1497737 w 1791907"/>
                <a:gd name="connsiteY29" fmla="*/ 219085 h 1218001"/>
                <a:gd name="connsiteX30" fmla="*/ 1364387 w 1791907"/>
                <a:gd name="connsiteY30" fmla="*/ 129550 h 1218001"/>
                <a:gd name="connsiteX31" fmla="*/ 1486307 w 1791907"/>
                <a:gd name="connsiteY31" fmla="*/ 104785 h 1218001"/>
                <a:gd name="connsiteX32" fmla="*/ 1572032 w 1791907"/>
                <a:gd name="connsiteY32" fmla="*/ 70495 h 1218001"/>
                <a:gd name="connsiteX33" fmla="*/ 1339622 w 1791907"/>
                <a:gd name="connsiteY33" fmla="*/ 62875 h 1218001"/>
                <a:gd name="connsiteX34" fmla="*/ 1128167 w 1791907"/>
                <a:gd name="connsiteY34" fmla="*/ 17155 h 1218001"/>
                <a:gd name="connsiteX35" fmla="*/ 918617 w 1791907"/>
                <a:gd name="connsiteY35" fmla="*/ 10 h 1218001"/>
                <a:gd name="connsiteX36" fmla="*/ 650012 w 1791907"/>
                <a:gd name="connsiteY36" fmla="*/ 19060 h 1218001"/>
                <a:gd name="connsiteX37" fmla="*/ 480467 w 1791907"/>
                <a:gd name="connsiteY37" fmla="*/ 55255 h 1218001"/>
                <a:gd name="connsiteX38" fmla="*/ 352832 w 1791907"/>
                <a:gd name="connsiteY38" fmla="*/ 144790 h 1218001"/>
                <a:gd name="connsiteX39" fmla="*/ 301397 w 1791907"/>
                <a:gd name="connsiteY39" fmla="*/ 215275 h 1218001"/>
                <a:gd name="connsiteX40" fmla="*/ 227102 w 1791907"/>
                <a:gd name="connsiteY40" fmla="*/ 278140 h 1218001"/>
                <a:gd name="connsiteX41" fmla="*/ 160427 w 1791907"/>
                <a:gd name="connsiteY41" fmla="*/ 331480 h 1218001"/>
                <a:gd name="connsiteX42" fmla="*/ 82322 w 1791907"/>
                <a:gd name="connsiteY42" fmla="*/ 485785 h 1218001"/>
                <a:gd name="connsiteX43" fmla="*/ 17552 w 1791907"/>
                <a:gd name="connsiteY43" fmla="*/ 674380 h 1218001"/>
                <a:gd name="connsiteX44" fmla="*/ 2312 w 1791907"/>
                <a:gd name="connsiteY44" fmla="*/ 735340 h 1218001"/>
                <a:gd name="connsiteX45" fmla="*/ 57557 w 1791907"/>
                <a:gd name="connsiteY45" fmla="*/ 678190 h 1218001"/>
                <a:gd name="connsiteX46" fmla="*/ 55652 w 1791907"/>
                <a:gd name="connsiteY46" fmla="*/ 910600 h 1218001"/>
                <a:gd name="connsiteX47" fmla="*/ 68987 w 1791907"/>
                <a:gd name="connsiteY47" fmla="*/ 988705 h 1218001"/>
                <a:gd name="connsiteX48" fmla="*/ 97562 w 1791907"/>
                <a:gd name="connsiteY48" fmla="*/ 891550 h 1218001"/>
                <a:gd name="connsiteX49" fmla="*/ 183287 w 1791907"/>
                <a:gd name="connsiteY49" fmla="*/ 990610 h 1218001"/>
                <a:gd name="connsiteX50" fmla="*/ 175667 w 1791907"/>
                <a:gd name="connsiteY50" fmla="*/ 866785 h 1218001"/>
                <a:gd name="connsiteX51" fmla="*/ 187097 w 1791907"/>
                <a:gd name="connsiteY51" fmla="*/ 725815 h 1218001"/>
                <a:gd name="connsiteX52" fmla="*/ 248057 w 1791907"/>
                <a:gd name="connsiteY52" fmla="*/ 889645 h 1218001"/>
                <a:gd name="connsiteX53" fmla="*/ 227102 w 1791907"/>
                <a:gd name="connsiteY53" fmla="*/ 668665 h 1218001"/>
                <a:gd name="connsiteX54" fmla="*/ 278537 w 1791907"/>
                <a:gd name="connsiteY54" fmla="*/ 495310 h 1218001"/>
                <a:gd name="connsiteX55" fmla="*/ 331877 w 1791907"/>
                <a:gd name="connsiteY55" fmla="*/ 483880 h 1218001"/>
                <a:gd name="connsiteX56" fmla="*/ 419507 w 1791907"/>
                <a:gd name="connsiteY56" fmla="*/ 579130 h 1218001"/>
                <a:gd name="connsiteX0" fmla="*/ 419507 w 1791907"/>
                <a:gd name="connsiteY0" fmla="*/ 579130 h 1217972"/>
                <a:gd name="connsiteX1" fmla="*/ 482372 w 1791907"/>
                <a:gd name="connsiteY1" fmla="*/ 516265 h 1217972"/>
                <a:gd name="connsiteX2" fmla="*/ 566192 w 1791907"/>
                <a:gd name="connsiteY2" fmla="*/ 476260 h 1217972"/>
                <a:gd name="connsiteX3" fmla="*/ 629057 w 1791907"/>
                <a:gd name="connsiteY3" fmla="*/ 577225 h 1217972"/>
                <a:gd name="connsiteX4" fmla="*/ 669062 w 1791907"/>
                <a:gd name="connsiteY4" fmla="*/ 762010 h 1217972"/>
                <a:gd name="connsiteX5" fmla="*/ 672872 w 1791907"/>
                <a:gd name="connsiteY5" fmla="*/ 914410 h 1217972"/>
                <a:gd name="connsiteX6" fmla="*/ 750977 w 1791907"/>
                <a:gd name="connsiteY6" fmla="*/ 718195 h 1217972"/>
                <a:gd name="connsiteX7" fmla="*/ 777647 w 1791907"/>
                <a:gd name="connsiteY7" fmla="*/ 582940 h 1217972"/>
                <a:gd name="connsiteX8" fmla="*/ 1040537 w 1791907"/>
                <a:gd name="connsiteY8" fmla="*/ 870595 h 1217972"/>
                <a:gd name="connsiteX9" fmla="*/ 1091972 w 1791907"/>
                <a:gd name="connsiteY9" fmla="*/ 891550 h 1217972"/>
                <a:gd name="connsiteX10" fmla="*/ 992912 w 1791907"/>
                <a:gd name="connsiteY10" fmla="*/ 723910 h 1217972"/>
                <a:gd name="connsiteX11" fmla="*/ 1194842 w 1791907"/>
                <a:gd name="connsiteY11" fmla="*/ 971560 h 1217972"/>
                <a:gd name="connsiteX12" fmla="*/ 1170077 w 1791907"/>
                <a:gd name="connsiteY12" fmla="*/ 849640 h 1217972"/>
                <a:gd name="connsiteX13" fmla="*/ 1295807 w 1791907"/>
                <a:gd name="connsiteY13" fmla="*/ 958225 h 1217972"/>
                <a:gd name="connsiteX14" fmla="*/ 1341527 w 1791907"/>
                <a:gd name="connsiteY14" fmla="*/ 1122055 h 1217972"/>
                <a:gd name="connsiteX15" fmla="*/ 1364387 w 1791907"/>
                <a:gd name="connsiteY15" fmla="*/ 996325 h 1217972"/>
                <a:gd name="connsiteX16" fmla="*/ 1396242 w 1791907"/>
                <a:gd name="connsiteY16" fmla="*/ 1216108 h 1217972"/>
                <a:gd name="connsiteX17" fmla="*/ 1441273 w 1791907"/>
                <a:gd name="connsiteY17" fmla="*/ 1098331 h 1217972"/>
                <a:gd name="connsiteX18" fmla="*/ 1542572 w 1791907"/>
                <a:gd name="connsiteY18" fmla="*/ 1031635 h 1217972"/>
                <a:gd name="connsiteX19" fmla="*/ 1612723 w 1791907"/>
                <a:gd name="connsiteY19" fmla="*/ 1026628 h 1217972"/>
                <a:gd name="connsiteX20" fmla="*/ 1658267 w 1791907"/>
                <a:gd name="connsiteY20" fmla="*/ 1063688 h 1217972"/>
                <a:gd name="connsiteX21" fmla="*/ 1671424 w 1791907"/>
                <a:gd name="connsiteY21" fmla="*/ 904885 h 1217972"/>
                <a:gd name="connsiteX22" fmla="*/ 1670561 w 1791907"/>
                <a:gd name="connsiteY22" fmla="*/ 824167 h 1217972"/>
                <a:gd name="connsiteX23" fmla="*/ 1741577 w 1791907"/>
                <a:gd name="connsiteY23" fmla="*/ 889645 h 1217972"/>
                <a:gd name="connsiteX24" fmla="*/ 1701572 w 1791907"/>
                <a:gd name="connsiteY24" fmla="*/ 716290 h 1217972"/>
                <a:gd name="connsiteX25" fmla="*/ 1701572 w 1791907"/>
                <a:gd name="connsiteY25" fmla="*/ 615325 h 1217972"/>
                <a:gd name="connsiteX26" fmla="*/ 1781582 w 1791907"/>
                <a:gd name="connsiteY26" fmla="*/ 676285 h 1217972"/>
                <a:gd name="connsiteX27" fmla="*/ 1733957 w 1791907"/>
                <a:gd name="connsiteY27" fmla="*/ 546745 h 1217972"/>
                <a:gd name="connsiteX28" fmla="*/ 1667282 w 1791907"/>
                <a:gd name="connsiteY28" fmla="*/ 396250 h 1217972"/>
                <a:gd name="connsiteX29" fmla="*/ 1497737 w 1791907"/>
                <a:gd name="connsiteY29" fmla="*/ 219085 h 1217972"/>
                <a:gd name="connsiteX30" fmla="*/ 1364387 w 1791907"/>
                <a:gd name="connsiteY30" fmla="*/ 129550 h 1217972"/>
                <a:gd name="connsiteX31" fmla="*/ 1486307 w 1791907"/>
                <a:gd name="connsiteY31" fmla="*/ 104785 h 1217972"/>
                <a:gd name="connsiteX32" fmla="*/ 1572032 w 1791907"/>
                <a:gd name="connsiteY32" fmla="*/ 70495 h 1217972"/>
                <a:gd name="connsiteX33" fmla="*/ 1339622 w 1791907"/>
                <a:gd name="connsiteY33" fmla="*/ 62875 h 1217972"/>
                <a:gd name="connsiteX34" fmla="*/ 1128167 w 1791907"/>
                <a:gd name="connsiteY34" fmla="*/ 17155 h 1217972"/>
                <a:gd name="connsiteX35" fmla="*/ 918617 w 1791907"/>
                <a:gd name="connsiteY35" fmla="*/ 10 h 1217972"/>
                <a:gd name="connsiteX36" fmla="*/ 650012 w 1791907"/>
                <a:gd name="connsiteY36" fmla="*/ 19060 h 1217972"/>
                <a:gd name="connsiteX37" fmla="*/ 480467 w 1791907"/>
                <a:gd name="connsiteY37" fmla="*/ 55255 h 1217972"/>
                <a:gd name="connsiteX38" fmla="*/ 352832 w 1791907"/>
                <a:gd name="connsiteY38" fmla="*/ 144790 h 1217972"/>
                <a:gd name="connsiteX39" fmla="*/ 301397 w 1791907"/>
                <a:gd name="connsiteY39" fmla="*/ 215275 h 1217972"/>
                <a:gd name="connsiteX40" fmla="*/ 227102 w 1791907"/>
                <a:gd name="connsiteY40" fmla="*/ 278140 h 1217972"/>
                <a:gd name="connsiteX41" fmla="*/ 160427 w 1791907"/>
                <a:gd name="connsiteY41" fmla="*/ 331480 h 1217972"/>
                <a:gd name="connsiteX42" fmla="*/ 82322 w 1791907"/>
                <a:gd name="connsiteY42" fmla="*/ 485785 h 1217972"/>
                <a:gd name="connsiteX43" fmla="*/ 17552 w 1791907"/>
                <a:gd name="connsiteY43" fmla="*/ 674380 h 1217972"/>
                <a:gd name="connsiteX44" fmla="*/ 2312 w 1791907"/>
                <a:gd name="connsiteY44" fmla="*/ 735340 h 1217972"/>
                <a:gd name="connsiteX45" fmla="*/ 57557 w 1791907"/>
                <a:gd name="connsiteY45" fmla="*/ 678190 h 1217972"/>
                <a:gd name="connsiteX46" fmla="*/ 55652 w 1791907"/>
                <a:gd name="connsiteY46" fmla="*/ 910600 h 1217972"/>
                <a:gd name="connsiteX47" fmla="*/ 68987 w 1791907"/>
                <a:gd name="connsiteY47" fmla="*/ 988705 h 1217972"/>
                <a:gd name="connsiteX48" fmla="*/ 97562 w 1791907"/>
                <a:gd name="connsiteY48" fmla="*/ 891550 h 1217972"/>
                <a:gd name="connsiteX49" fmla="*/ 183287 w 1791907"/>
                <a:gd name="connsiteY49" fmla="*/ 990610 h 1217972"/>
                <a:gd name="connsiteX50" fmla="*/ 175667 w 1791907"/>
                <a:gd name="connsiteY50" fmla="*/ 866785 h 1217972"/>
                <a:gd name="connsiteX51" fmla="*/ 187097 w 1791907"/>
                <a:gd name="connsiteY51" fmla="*/ 725815 h 1217972"/>
                <a:gd name="connsiteX52" fmla="*/ 248057 w 1791907"/>
                <a:gd name="connsiteY52" fmla="*/ 889645 h 1217972"/>
                <a:gd name="connsiteX53" fmla="*/ 227102 w 1791907"/>
                <a:gd name="connsiteY53" fmla="*/ 668665 h 1217972"/>
                <a:gd name="connsiteX54" fmla="*/ 278537 w 1791907"/>
                <a:gd name="connsiteY54" fmla="*/ 495310 h 1217972"/>
                <a:gd name="connsiteX55" fmla="*/ 331877 w 1791907"/>
                <a:gd name="connsiteY55" fmla="*/ 483880 h 1217972"/>
                <a:gd name="connsiteX56" fmla="*/ 419507 w 1791907"/>
                <a:gd name="connsiteY56" fmla="*/ 579130 h 1217972"/>
                <a:gd name="connsiteX0" fmla="*/ 419507 w 1791907"/>
                <a:gd name="connsiteY0" fmla="*/ 579130 h 1217972"/>
                <a:gd name="connsiteX1" fmla="*/ 482372 w 1791907"/>
                <a:gd name="connsiteY1" fmla="*/ 516265 h 1217972"/>
                <a:gd name="connsiteX2" fmla="*/ 566192 w 1791907"/>
                <a:gd name="connsiteY2" fmla="*/ 476260 h 1217972"/>
                <a:gd name="connsiteX3" fmla="*/ 629057 w 1791907"/>
                <a:gd name="connsiteY3" fmla="*/ 577225 h 1217972"/>
                <a:gd name="connsiteX4" fmla="*/ 669062 w 1791907"/>
                <a:gd name="connsiteY4" fmla="*/ 762010 h 1217972"/>
                <a:gd name="connsiteX5" fmla="*/ 672872 w 1791907"/>
                <a:gd name="connsiteY5" fmla="*/ 914410 h 1217972"/>
                <a:gd name="connsiteX6" fmla="*/ 750977 w 1791907"/>
                <a:gd name="connsiteY6" fmla="*/ 718195 h 1217972"/>
                <a:gd name="connsiteX7" fmla="*/ 777647 w 1791907"/>
                <a:gd name="connsiteY7" fmla="*/ 582940 h 1217972"/>
                <a:gd name="connsiteX8" fmla="*/ 1040537 w 1791907"/>
                <a:gd name="connsiteY8" fmla="*/ 870595 h 1217972"/>
                <a:gd name="connsiteX9" fmla="*/ 1091972 w 1791907"/>
                <a:gd name="connsiteY9" fmla="*/ 891550 h 1217972"/>
                <a:gd name="connsiteX10" fmla="*/ 992912 w 1791907"/>
                <a:gd name="connsiteY10" fmla="*/ 723910 h 1217972"/>
                <a:gd name="connsiteX11" fmla="*/ 1194842 w 1791907"/>
                <a:gd name="connsiteY11" fmla="*/ 971560 h 1217972"/>
                <a:gd name="connsiteX12" fmla="*/ 1170077 w 1791907"/>
                <a:gd name="connsiteY12" fmla="*/ 849640 h 1217972"/>
                <a:gd name="connsiteX13" fmla="*/ 1295807 w 1791907"/>
                <a:gd name="connsiteY13" fmla="*/ 958225 h 1217972"/>
                <a:gd name="connsiteX14" fmla="*/ 1341527 w 1791907"/>
                <a:gd name="connsiteY14" fmla="*/ 1122055 h 1217972"/>
                <a:gd name="connsiteX15" fmla="*/ 1364387 w 1791907"/>
                <a:gd name="connsiteY15" fmla="*/ 996325 h 1217972"/>
                <a:gd name="connsiteX16" fmla="*/ 1396242 w 1791907"/>
                <a:gd name="connsiteY16" fmla="*/ 1216108 h 1217972"/>
                <a:gd name="connsiteX17" fmla="*/ 1457887 w 1791907"/>
                <a:gd name="connsiteY17" fmla="*/ 1098331 h 1217972"/>
                <a:gd name="connsiteX18" fmla="*/ 1542572 w 1791907"/>
                <a:gd name="connsiteY18" fmla="*/ 1031635 h 1217972"/>
                <a:gd name="connsiteX19" fmla="*/ 1612723 w 1791907"/>
                <a:gd name="connsiteY19" fmla="*/ 1026628 h 1217972"/>
                <a:gd name="connsiteX20" fmla="*/ 1658267 w 1791907"/>
                <a:gd name="connsiteY20" fmla="*/ 1063688 h 1217972"/>
                <a:gd name="connsiteX21" fmla="*/ 1671424 w 1791907"/>
                <a:gd name="connsiteY21" fmla="*/ 904885 h 1217972"/>
                <a:gd name="connsiteX22" fmla="*/ 1670561 w 1791907"/>
                <a:gd name="connsiteY22" fmla="*/ 824167 h 1217972"/>
                <a:gd name="connsiteX23" fmla="*/ 1741577 w 1791907"/>
                <a:gd name="connsiteY23" fmla="*/ 889645 h 1217972"/>
                <a:gd name="connsiteX24" fmla="*/ 1701572 w 1791907"/>
                <a:gd name="connsiteY24" fmla="*/ 716290 h 1217972"/>
                <a:gd name="connsiteX25" fmla="*/ 1701572 w 1791907"/>
                <a:gd name="connsiteY25" fmla="*/ 615325 h 1217972"/>
                <a:gd name="connsiteX26" fmla="*/ 1781582 w 1791907"/>
                <a:gd name="connsiteY26" fmla="*/ 676285 h 1217972"/>
                <a:gd name="connsiteX27" fmla="*/ 1733957 w 1791907"/>
                <a:gd name="connsiteY27" fmla="*/ 546745 h 1217972"/>
                <a:gd name="connsiteX28" fmla="*/ 1667282 w 1791907"/>
                <a:gd name="connsiteY28" fmla="*/ 396250 h 1217972"/>
                <a:gd name="connsiteX29" fmla="*/ 1497737 w 1791907"/>
                <a:gd name="connsiteY29" fmla="*/ 219085 h 1217972"/>
                <a:gd name="connsiteX30" fmla="*/ 1364387 w 1791907"/>
                <a:gd name="connsiteY30" fmla="*/ 129550 h 1217972"/>
                <a:gd name="connsiteX31" fmla="*/ 1486307 w 1791907"/>
                <a:gd name="connsiteY31" fmla="*/ 104785 h 1217972"/>
                <a:gd name="connsiteX32" fmla="*/ 1572032 w 1791907"/>
                <a:gd name="connsiteY32" fmla="*/ 70495 h 1217972"/>
                <a:gd name="connsiteX33" fmla="*/ 1339622 w 1791907"/>
                <a:gd name="connsiteY33" fmla="*/ 62875 h 1217972"/>
                <a:gd name="connsiteX34" fmla="*/ 1128167 w 1791907"/>
                <a:gd name="connsiteY34" fmla="*/ 17155 h 1217972"/>
                <a:gd name="connsiteX35" fmla="*/ 918617 w 1791907"/>
                <a:gd name="connsiteY35" fmla="*/ 10 h 1217972"/>
                <a:gd name="connsiteX36" fmla="*/ 650012 w 1791907"/>
                <a:gd name="connsiteY36" fmla="*/ 19060 h 1217972"/>
                <a:gd name="connsiteX37" fmla="*/ 480467 w 1791907"/>
                <a:gd name="connsiteY37" fmla="*/ 55255 h 1217972"/>
                <a:gd name="connsiteX38" fmla="*/ 352832 w 1791907"/>
                <a:gd name="connsiteY38" fmla="*/ 144790 h 1217972"/>
                <a:gd name="connsiteX39" fmla="*/ 301397 w 1791907"/>
                <a:gd name="connsiteY39" fmla="*/ 215275 h 1217972"/>
                <a:gd name="connsiteX40" fmla="*/ 227102 w 1791907"/>
                <a:gd name="connsiteY40" fmla="*/ 278140 h 1217972"/>
                <a:gd name="connsiteX41" fmla="*/ 160427 w 1791907"/>
                <a:gd name="connsiteY41" fmla="*/ 331480 h 1217972"/>
                <a:gd name="connsiteX42" fmla="*/ 82322 w 1791907"/>
                <a:gd name="connsiteY42" fmla="*/ 485785 h 1217972"/>
                <a:gd name="connsiteX43" fmla="*/ 17552 w 1791907"/>
                <a:gd name="connsiteY43" fmla="*/ 674380 h 1217972"/>
                <a:gd name="connsiteX44" fmla="*/ 2312 w 1791907"/>
                <a:gd name="connsiteY44" fmla="*/ 735340 h 1217972"/>
                <a:gd name="connsiteX45" fmla="*/ 57557 w 1791907"/>
                <a:gd name="connsiteY45" fmla="*/ 678190 h 1217972"/>
                <a:gd name="connsiteX46" fmla="*/ 55652 w 1791907"/>
                <a:gd name="connsiteY46" fmla="*/ 910600 h 1217972"/>
                <a:gd name="connsiteX47" fmla="*/ 68987 w 1791907"/>
                <a:gd name="connsiteY47" fmla="*/ 988705 h 1217972"/>
                <a:gd name="connsiteX48" fmla="*/ 97562 w 1791907"/>
                <a:gd name="connsiteY48" fmla="*/ 891550 h 1217972"/>
                <a:gd name="connsiteX49" fmla="*/ 183287 w 1791907"/>
                <a:gd name="connsiteY49" fmla="*/ 990610 h 1217972"/>
                <a:gd name="connsiteX50" fmla="*/ 175667 w 1791907"/>
                <a:gd name="connsiteY50" fmla="*/ 866785 h 1217972"/>
                <a:gd name="connsiteX51" fmla="*/ 187097 w 1791907"/>
                <a:gd name="connsiteY51" fmla="*/ 725815 h 1217972"/>
                <a:gd name="connsiteX52" fmla="*/ 248057 w 1791907"/>
                <a:gd name="connsiteY52" fmla="*/ 889645 h 1217972"/>
                <a:gd name="connsiteX53" fmla="*/ 227102 w 1791907"/>
                <a:gd name="connsiteY53" fmla="*/ 668665 h 1217972"/>
                <a:gd name="connsiteX54" fmla="*/ 278537 w 1791907"/>
                <a:gd name="connsiteY54" fmla="*/ 495310 h 1217972"/>
                <a:gd name="connsiteX55" fmla="*/ 331877 w 1791907"/>
                <a:gd name="connsiteY55" fmla="*/ 483880 h 1217972"/>
                <a:gd name="connsiteX56" fmla="*/ 419507 w 1791907"/>
                <a:gd name="connsiteY56" fmla="*/ 579130 h 1217972"/>
                <a:gd name="connsiteX0" fmla="*/ 419507 w 1791907"/>
                <a:gd name="connsiteY0" fmla="*/ 579130 h 1217972"/>
                <a:gd name="connsiteX1" fmla="*/ 482372 w 1791907"/>
                <a:gd name="connsiteY1" fmla="*/ 516265 h 1217972"/>
                <a:gd name="connsiteX2" fmla="*/ 566192 w 1791907"/>
                <a:gd name="connsiteY2" fmla="*/ 476260 h 1217972"/>
                <a:gd name="connsiteX3" fmla="*/ 629057 w 1791907"/>
                <a:gd name="connsiteY3" fmla="*/ 577225 h 1217972"/>
                <a:gd name="connsiteX4" fmla="*/ 669062 w 1791907"/>
                <a:gd name="connsiteY4" fmla="*/ 762010 h 1217972"/>
                <a:gd name="connsiteX5" fmla="*/ 672872 w 1791907"/>
                <a:gd name="connsiteY5" fmla="*/ 914410 h 1217972"/>
                <a:gd name="connsiteX6" fmla="*/ 750977 w 1791907"/>
                <a:gd name="connsiteY6" fmla="*/ 718195 h 1217972"/>
                <a:gd name="connsiteX7" fmla="*/ 777647 w 1791907"/>
                <a:gd name="connsiteY7" fmla="*/ 582940 h 1217972"/>
                <a:gd name="connsiteX8" fmla="*/ 1040537 w 1791907"/>
                <a:gd name="connsiteY8" fmla="*/ 870595 h 1217972"/>
                <a:gd name="connsiteX9" fmla="*/ 1091972 w 1791907"/>
                <a:gd name="connsiteY9" fmla="*/ 891550 h 1217972"/>
                <a:gd name="connsiteX10" fmla="*/ 992912 w 1791907"/>
                <a:gd name="connsiteY10" fmla="*/ 723910 h 1217972"/>
                <a:gd name="connsiteX11" fmla="*/ 1194842 w 1791907"/>
                <a:gd name="connsiteY11" fmla="*/ 971560 h 1217972"/>
                <a:gd name="connsiteX12" fmla="*/ 1170077 w 1791907"/>
                <a:gd name="connsiteY12" fmla="*/ 849640 h 1217972"/>
                <a:gd name="connsiteX13" fmla="*/ 1295807 w 1791907"/>
                <a:gd name="connsiteY13" fmla="*/ 958225 h 1217972"/>
                <a:gd name="connsiteX14" fmla="*/ 1341527 w 1791907"/>
                <a:gd name="connsiteY14" fmla="*/ 1122055 h 1217972"/>
                <a:gd name="connsiteX15" fmla="*/ 1364387 w 1791907"/>
                <a:gd name="connsiteY15" fmla="*/ 996325 h 1217972"/>
                <a:gd name="connsiteX16" fmla="*/ 1396242 w 1791907"/>
                <a:gd name="connsiteY16" fmla="*/ 1216108 h 1217972"/>
                <a:gd name="connsiteX17" fmla="*/ 1457887 w 1791907"/>
                <a:gd name="connsiteY17" fmla="*/ 1098331 h 1217972"/>
                <a:gd name="connsiteX18" fmla="*/ 1542572 w 1791907"/>
                <a:gd name="connsiteY18" fmla="*/ 1031635 h 1217972"/>
                <a:gd name="connsiteX19" fmla="*/ 1612723 w 1791907"/>
                <a:gd name="connsiteY19" fmla="*/ 1026628 h 1217972"/>
                <a:gd name="connsiteX20" fmla="*/ 1663804 w 1791907"/>
                <a:gd name="connsiteY20" fmla="*/ 1091377 h 1217972"/>
                <a:gd name="connsiteX21" fmla="*/ 1671424 w 1791907"/>
                <a:gd name="connsiteY21" fmla="*/ 904885 h 1217972"/>
                <a:gd name="connsiteX22" fmla="*/ 1670561 w 1791907"/>
                <a:gd name="connsiteY22" fmla="*/ 824167 h 1217972"/>
                <a:gd name="connsiteX23" fmla="*/ 1741577 w 1791907"/>
                <a:gd name="connsiteY23" fmla="*/ 889645 h 1217972"/>
                <a:gd name="connsiteX24" fmla="*/ 1701572 w 1791907"/>
                <a:gd name="connsiteY24" fmla="*/ 716290 h 1217972"/>
                <a:gd name="connsiteX25" fmla="*/ 1701572 w 1791907"/>
                <a:gd name="connsiteY25" fmla="*/ 615325 h 1217972"/>
                <a:gd name="connsiteX26" fmla="*/ 1781582 w 1791907"/>
                <a:gd name="connsiteY26" fmla="*/ 676285 h 1217972"/>
                <a:gd name="connsiteX27" fmla="*/ 1733957 w 1791907"/>
                <a:gd name="connsiteY27" fmla="*/ 546745 h 1217972"/>
                <a:gd name="connsiteX28" fmla="*/ 1667282 w 1791907"/>
                <a:gd name="connsiteY28" fmla="*/ 396250 h 1217972"/>
                <a:gd name="connsiteX29" fmla="*/ 1497737 w 1791907"/>
                <a:gd name="connsiteY29" fmla="*/ 219085 h 1217972"/>
                <a:gd name="connsiteX30" fmla="*/ 1364387 w 1791907"/>
                <a:gd name="connsiteY30" fmla="*/ 129550 h 1217972"/>
                <a:gd name="connsiteX31" fmla="*/ 1486307 w 1791907"/>
                <a:gd name="connsiteY31" fmla="*/ 104785 h 1217972"/>
                <a:gd name="connsiteX32" fmla="*/ 1572032 w 1791907"/>
                <a:gd name="connsiteY32" fmla="*/ 70495 h 1217972"/>
                <a:gd name="connsiteX33" fmla="*/ 1339622 w 1791907"/>
                <a:gd name="connsiteY33" fmla="*/ 62875 h 1217972"/>
                <a:gd name="connsiteX34" fmla="*/ 1128167 w 1791907"/>
                <a:gd name="connsiteY34" fmla="*/ 17155 h 1217972"/>
                <a:gd name="connsiteX35" fmla="*/ 918617 w 1791907"/>
                <a:gd name="connsiteY35" fmla="*/ 10 h 1217972"/>
                <a:gd name="connsiteX36" fmla="*/ 650012 w 1791907"/>
                <a:gd name="connsiteY36" fmla="*/ 19060 h 1217972"/>
                <a:gd name="connsiteX37" fmla="*/ 480467 w 1791907"/>
                <a:gd name="connsiteY37" fmla="*/ 55255 h 1217972"/>
                <a:gd name="connsiteX38" fmla="*/ 352832 w 1791907"/>
                <a:gd name="connsiteY38" fmla="*/ 144790 h 1217972"/>
                <a:gd name="connsiteX39" fmla="*/ 301397 w 1791907"/>
                <a:gd name="connsiteY39" fmla="*/ 215275 h 1217972"/>
                <a:gd name="connsiteX40" fmla="*/ 227102 w 1791907"/>
                <a:gd name="connsiteY40" fmla="*/ 278140 h 1217972"/>
                <a:gd name="connsiteX41" fmla="*/ 160427 w 1791907"/>
                <a:gd name="connsiteY41" fmla="*/ 331480 h 1217972"/>
                <a:gd name="connsiteX42" fmla="*/ 82322 w 1791907"/>
                <a:gd name="connsiteY42" fmla="*/ 485785 h 1217972"/>
                <a:gd name="connsiteX43" fmla="*/ 17552 w 1791907"/>
                <a:gd name="connsiteY43" fmla="*/ 674380 h 1217972"/>
                <a:gd name="connsiteX44" fmla="*/ 2312 w 1791907"/>
                <a:gd name="connsiteY44" fmla="*/ 735340 h 1217972"/>
                <a:gd name="connsiteX45" fmla="*/ 57557 w 1791907"/>
                <a:gd name="connsiteY45" fmla="*/ 678190 h 1217972"/>
                <a:gd name="connsiteX46" fmla="*/ 55652 w 1791907"/>
                <a:gd name="connsiteY46" fmla="*/ 910600 h 1217972"/>
                <a:gd name="connsiteX47" fmla="*/ 68987 w 1791907"/>
                <a:gd name="connsiteY47" fmla="*/ 988705 h 1217972"/>
                <a:gd name="connsiteX48" fmla="*/ 97562 w 1791907"/>
                <a:gd name="connsiteY48" fmla="*/ 891550 h 1217972"/>
                <a:gd name="connsiteX49" fmla="*/ 183287 w 1791907"/>
                <a:gd name="connsiteY49" fmla="*/ 990610 h 1217972"/>
                <a:gd name="connsiteX50" fmla="*/ 175667 w 1791907"/>
                <a:gd name="connsiteY50" fmla="*/ 866785 h 1217972"/>
                <a:gd name="connsiteX51" fmla="*/ 187097 w 1791907"/>
                <a:gd name="connsiteY51" fmla="*/ 725815 h 1217972"/>
                <a:gd name="connsiteX52" fmla="*/ 248057 w 1791907"/>
                <a:gd name="connsiteY52" fmla="*/ 889645 h 1217972"/>
                <a:gd name="connsiteX53" fmla="*/ 227102 w 1791907"/>
                <a:gd name="connsiteY53" fmla="*/ 668665 h 1217972"/>
                <a:gd name="connsiteX54" fmla="*/ 278537 w 1791907"/>
                <a:gd name="connsiteY54" fmla="*/ 495310 h 1217972"/>
                <a:gd name="connsiteX55" fmla="*/ 331877 w 1791907"/>
                <a:gd name="connsiteY55" fmla="*/ 483880 h 1217972"/>
                <a:gd name="connsiteX56" fmla="*/ 419507 w 1791907"/>
                <a:gd name="connsiteY56" fmla="*/ 579130 h 1217972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12723 w 1791907"/>
                <a:gd name="connsiteY19" fmla="*/ 102662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12723 w 1791907"/>
                <a:gd name="connsiteY19" fmla="*/ 102662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9683 w 1791907"/>
                <a:gd name="connsiteY19" fmla="*/ 1023635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507635 w 1791907"/>
                <a:gd name="connsiteY0" fmla="*/ 585116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72685 w 1791907"/>
                <a:gd name="connsiteY53" fmla="*/ 668665 h 1217958"/>
                <a:gd name="connsiteX54" fmla="*/ 278537 w 1791907"/>
                <a:gd name="connsiteY54" fmla="*/ 495310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72685 w 1791907"/>
                <a:gd name="connsiteY53" fmla="*/ 668665 h 1217958"/>
                <a:gd name="connsiteX54" fmla="*/ 302847 w 1791907"/>
                <a:gd name="connsiteY54" fmla="*/ 507283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02847 w 1791907"/>
                <a:gd name="connsiteY54" fmla="*/ 507283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02847 w 1791907"/>
                <a:gd name="connsiteY54" fmla="*/ 507283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02847 w 1791907"/>
                <a:gd name="connsiteY54" fmla="*/ 507283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33236 w 1791907"/>
                <a:gd name="connsiteY54" fmla="*/ 528236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20892 w 1791907"/>
                <a:gd name="connsiteY2" fmla="*/ 479252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20892 w 1791907"/>
                <a:gd name="connsiteY2" fmla="*/ 479252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20892 w 1791907"/>
                <a:gd name="connsiteY2" fmla="*/ 479252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48657 w 1791907"/>
                <a:gd name="connsiteY53" fmla="*/ 620772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20892 w 1791907"/>
                <a:gd name="connsiteY2" fmla="*/ 479252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55505 w 1791907"/>
                <a:gd name="connsiteY9" fmla="*/ 930461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55505 w 1791907"/>
                <a:gd name="connsiteY9" fmla="*/ 930461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59876 w 1791907"/>
                <a:gd name="connsiteY32" fmla="*/ 103420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55505 w 1791907"/>
                <a:gd name="connsiteY9" fmla="*/ 930461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31606 w 1791907"/>
                <a:gd name="connsiteY31" fmla="*/ 128731 h 1217958"/>
                <a:gd name="connsiteX32" fmla="*/ 1559876 w 1791907"/>
                <a:gd name="connsiteY32" fmla="*/ 103420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55505 w 1791907"/>
                <a:gd name="connsiteY9" fmla="*/ 930461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31606 w 1791907"/>
                <a:gd name="connsiteY31" fmla="*/ 128731 h 1217958"/>
                <a:gd name="connsiteX32" fmla="*/ 1532527 w 1791907"/>
                <a:gd name="connsiteY32" fmla="*/ 142332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9156 h 1221998"/>
                <a:gd name="connsiteX1" fmla="*/ 543149 w 1791907"/>
                <a:gd name="connsiteY1" fmla="*/ 517312 h 1221998"/>
                <a:gd name="connsiteX2" fmla="*/ 611776 w 1791907"/>
                <a:gd name="connsiteY2" fmla="*/ 495265 h 1221998"/>
                <a:gd name="connsiteX3" fmla="*/ 629057 w 1791907"/>
                <a:gd name="connsiteY3" fmla="*/ 581265 h 1221998"/>
                <a:gd name="connsiteX4" fmla="*/ 669062 w 1791907"/>
                <a:gd name="connsiteY4" fmla="*/ 766050 h 1221998"/>
                <a:gd name="connsiteX5" fmla="*/ 754921 w 1791907"/>
                <a:gd name="connsiteY5" fmla="*/ 921443 h 1221998"/>
                <a:gd name="connsiteX6" fmla="*/ 750977 w 1791907"/>
                <a:gd name="connsiteY6" fmla="*/ 722235 h 1221998"/>
                <a:gd name="connsiteX7" fmla="*/ 777647 w 1791907"/>
                <a:gd name="connsiteY7" fmla="*/ 586980 h 1221998"/>
                <a:gd name="connsiteX8" fmla="*/ 925060 w 1791907"/>
                <a:gd name="connsiteY8" fmla="*/ 715992 h 1221998"/>
                <a:gd name="connsiteX9" fmla="*/ 1055505 w 1791907"/>
                <a:gd name="connsiteY9" fmla="*/ 934501 h 1221998"/>
                <a:gd name="connsiteX10" fmla="*/ 992912 w 1791907"/>
                <a:gd name="connsiteY10" fmla="*/ 727950 h 1221998"/>
                <a:gd name="connsiteX11" fmla="*/ 1194842 w 1791907"/>
                <a:gd name="connsiteY11" fmla="*/ 975600 h 1221998"/>
                <a:gd name="connsiteX12" fmla="*/ 1170077 w 1791907"/>
                <a:gd name="connsiteY12" fmla="*/ 853680 h 1221998"/>
                <a:gd name="connsiteX13" fmla="*/ 1295807 w 1791907"/>
                <a:gd name="connsiteY13" fmla="*/ 962265 h 1221998"/>
                <a:gd name="connsiteX14" fmla="*/ 1341527 w 1791907"/>
                <a:gd name="connsiteY14" fmla="*/ 1126095 h 1221998"/>
                <a:gd name="connsiteX15" fmla="*/ 1364387 w 1791907"/>
                <a:gd name="connsiteY15" fmla="*/ 1000365 h 1221998"/>
                <a:gd name="connsiteX16" fmla="*/ 1396242 w 1791907"/>
                <a:gd name="connsiteY16" fmla="*/ 1220148 h 1221998"/>
                <a:gd name="connsiteX17" fmla="*/ 1457887 w 1791907"/>
                <a:gd name="connsiteY17" fmla="*/ 1102371 h 1221998"/>
                <a:gd name="connsiteX18" fmla="*/ 1528727 w 1791907"/>
                <a:gd name="connsiteY18" fmla="*/ 1041213 h 1221998"/>
                <a:gd name="connsiteX19" fmla="*/ 1603606 w 1791907"/>
                <a:gd name="connsiteY19" fmla="*/ 1039648 h 1221998"/>
                <a:gd name="connsiteX20" fmla="*/ 1663804 w 1791907"/>
                <a:gd name="connsiteY20" fmla="*/ 1095417 h 1221998"/>
                <a:gd name="connsiteX21" fmla="*/ 1671424 w 1791907"/>
                <a:gd name="connsiteY21" fmla="*/ 908925 h 1221998"/>
                <a:gd name="connsiteX22" fmla="*/ 1670561 w 1791907"/>
                <a:gd name="connsiteY22" fmla="*/ 828207 h 1221998"/>
                <a:gd name="connsiteX23" fmla="*/ 1741577 w 1791907"/>
                <a:gd name="connsiteY23" fmla="*/ 893685 h 1221998"/>
                <a:gd name="connsiteX24" fmla="*/ 1701572 w 1791907"/>
                <a:gd name="connsiteY24" fmla="*/ 720330 h 1221998"/>
                <a:gd name="connsiteX25" fmla="*/ 1701572 w 1791907"/>
                <a:gd name="connsiteY25" fmla="*/ 619365 h 1221998"/>
                <a:gd name="connsiteX26" fmla="*/ 1781582 w 1791907"/>
                <a:gd name="connsiteY26" fmla="*/ 680325 h 1221998"/>
                <a:gd name="connsiteX27" fmla="*/ 1733957 w 1791907"/>
                <a:gd name="connsiteY27" fmla="*/ 550785 h 1221998"/>
                <a:gd name="connsiteX28" fmla="*/ 1667282 w 1791907"/>
                <a:gd name="connsiteY28" fmla="*/ 400290 h 1221998"/>
                <a:gd name="connsiteX29" fmla="*/ 1497737 w 1791907"/>
                <a:gd name="connsiteY29" fmla="*/ 223125 h 1221998"/>
                <a:gd name="connsiteX30" fmla="*/ 1364387 w 1791907"/>
                <a:gd name="connsiteY30" fmla="*/ 133590 h 1221998"/>
                <a:gd name="connsiteX31" fmla="*/ 1431606 w 1791907"/>
                <a:gd name="connsiteY31" fmla="*/ 132771 h 1221998"/>
                <a:gd name="connsiteX32" fmla="*/ 1532527 w 1791907"/>
                <a:gd name="connsiteY32" fmla="*/ 146372 h 1221998"/>
                <a:gd name="connsiteX33" fmla="*/ 1339622 w 1791907"/>
                <a:gd name="connsiteY33" fmla="*/ 66915 h 1221998"/>
                <a:gd name="connsiteX34" fmla="*/ 1128167 w 1791907"/>
                <a:gd name="connsiteY34" fmla="*/ 21195 h 1221998"/>
                <a:gd name="connsiteX35" fmla="*/ 918617 w 1791907"/>
                <a:gd name="connsiteY35" fmla="*/ 4050 h 1221998"/>
                <a:gd name="connsiteX36" fmla="*/ 668245 w 1791907"/>
                <a:gd name="connsiteY36" fmla="*/ 5140 h 1221998"/>
                <a:gd name="connsiteX37" fmla="*/ 480467 w 1791907"/>
                <a:gd name="connsiteY37" fmla="*/ 59295 h 1221998"/>
                <a:gd name="connsiteX38" fmla="*/ 352832 w 1791907"/>
                <a:gd name="connsiteY38" fmla="*/ 148830 h 1221998"/>
                <a:gd name="connsiteX39" fmla="*/ 301397 w 1791907"/>
                <a:gd name="connsiteY39" fmla="*/ 219315 h 1221998"/>
                <a:gd name="connsiteX40" fmla="*/ 227102 w 1791907"/>
                <a:gd name="connsiteY40" fmla="*/ 282180 h 1221998"/>
                <a:gd name="connsiteX41" fmla="*/ 160427 w 1791907"/>
                <a:gd name="connsiteY41" fmla="*/ 335520 h 1221998"/>
                <a:gd name="connsiteX42" fmla="*/ 82322 w 1791907"/>
                <a:gd name="connsiteY42" fmla="*/ 489825 h 1221998"/>
                <a:gd name="connsiteX43" fmla="*/ 17552 w 1791907"/>
                <a:gd name="connsiteY43" fmla="*/ 678420 h 1221998"/>
                <a:gd name="connsiteX44" fmla="*/ 2312 w 1791907"/>
                <a:gd name="connsiteY44" fmla="*/ 739380 h 1221998"/>
                <a:gd name="connsiteX45" fmla="*/ 57557 w 1791907"/>
                <a:gd name="connsiteY45" fmla="*/ 682230 h 1221998"/>
                <a:gd name="connsiteX46" fmla="*/ 55652 w 1791907"/>
                <a:gd name="connsiteY46" fmla="*/ 914640 h 1221998"/>
                <a:gd name="connsiteX47" fmla="*/ 68987 w 1791907"/>
                <a:gd name="connsiteY47" fmla="*/ 992745 h 1221998"/>
                <a:gd name="connsiteX48" fmla="*/ 97562 w 1791907"/>
                <a:gd name="connsiteY48" fmla="*/ 895590 h 1221998"/>
                <a:gd name="connsiteX49" fmla="*/ 143782 w 1791907"/>
                <a:gd name="connsiteY49" fmla="*/ 994650 h 1221998"/>
                <a:gd name="connsiteX50" fmla="*/ 175667 w 1791907"/>
                <a:gd name="connsiteY50" fmla="*/ 870825 h 1221998"/>
                <a:gd name="connsiteX51" fmla="*/ 238758 w 1791907"/>
                <a:gd name="connsiteY51" fmla="*/ 714889 h 1221998"/>
                <a:gd name="connsiteX52" fmla="*/ 248057 w 1791907"/>
                <a:gd name="connsiteY52" fmla="*/ 893685 h 1221998"/>
                <a:gd name="connsiteX53" fmla="*/ 321306 w 1791907"/>
                <a:gd name="connsiteY53" fmla="*/ 648759 h 1221998"/>
                <a:gd name="connsiteX54" fmla="*/ 333236 w 1791907"/>
                <a:gd name="connsiteY54" fmla="*/ 532276 h 1221998"/>
                <a:gd name="connsiteX55" fmla="*/ 377461 w 1791907"/>
                <a:gd name="connsiteY55" fmla="*/ 517853 h 1221998"/>
                <a:gd name="connsiteX56" fmla="*/ 507635 w 1791907"/>
                <a:gd name="connsiteY56" fmla="*/ 589156 h 1221998"/>
                <a:gd name="connsiteX0" fmla="*/ 507635 w 1791907"/>
                <a:gd name="connsiteY0" fmla="*/ 606435 h 1239277"/>
                <a:gd name="connsiteX1" fmla="*/ 543149 w 1791907"/>
                <a:gd name="connsiteY1" fmla="*/ 534591 h 1239277"/>
                <a:gd name="connsiteX2" fmla="*/ 611776 w 1791907"/>
                <a:gd name="connsiteY2" fmla="*/ 512544 h 1239277"/>
                <a:gd name="connsiteX3" fmla="*/ 629057 w 1791907"/>
                <a:gd name="connsiteY3" fmla="*/ 598544 h 1239277"/>
                <a:gd name="connsiteX4" fmla="*/ 669062 w 1791907"/>
                <a:gd name="connsiteY4" fmla="*/ 783329 h 1239277"/>
                <a:gd name="connsiteX5" fmla="*/ 754921 w 1791907"/>
                <a:gd name="connsiteY5" fmla="*/ 938722 h 1239277"/>
                <a:gd name="connsiteX6" fmla="*/ 750977 w 1791907"/>
                <a:gd name="connsiteY6" fmla="*/ 739514 h 1239277"/>
                <a:gd name="connsiteX7" fmla="*/ 777647 w 1791907"/>
                <a:gd name="connsiteY7" fmla="*/ 604259 h 1239277"/>
                <a:gd name="connsiteX8" fmla="*/ 925060 w 1791907"/>
                <a:gd name="connsiteY8" fmla="*/ 733271 h 1239277"/>
                <a:gd name="connsiteX9" fmla="*/ 1055505 w 1791907"/>
                <a:gd name="connsiteY9" fmla="*/ 951780 h 1239277"/>
                <a:gd name="connsiteX10" fmla="*/ 992912 w 1791907"/>
                <a:gd name="connsiteY10" fmla="*/ 745229 h 1239277"/>
                <a:gd name="connsiteX11" fmla="*/ 1194842 w 1791907"/>
                <a:gd name="connsiteY11" fmla="*/ 992879 h 1239277"/>
                <a:gd name="connsiteX12" fmla="*/ 1170077 w 1791907"/>
                <a:gd name="connsiteY12" fmla="*/ 870959 h 1239277"/>
                <a:gd name="connsiteX13" fmla="*/ 1295807 w 1791907"/>
                <a:gd name="connsiteY13" fmla="*/ 979544 h 1239277"/>
                <a:gd name="connsiteX14" fmla="*/ 1341527 w 1791907"/>
                <a:gd name="connsiteY14" fmla="*/ 1143374 h 1239277"/>
                <a:gd name="connsiteX15" fmla="*/ 1364387 w 1791907"/>
                <a:gd name="connsiteY15" fmla="*/ 1017644 h 1239277"/>
                <a:gd name="connsiteX16" fmla="*/ 1396242 w 1791907"/>
                <a:gd name="connsiteY16" fmla="*/ 1237427 h 1239277"/>
                <a:gd name="connsiteX17" fmla="*/ 1457887 w 1791907"/>
                <a:gd name="connsiteY17" fmla="*/ 1119650 h 1239277"/>
                <a:gd name="connsiteX18" fmla="*/ 1528727 w 1791907"/>
                <a:gd name="connsiteY18" fmla="*/ 1058492 h 1239277"/>
                <a:gd name="connsiteX19" fmla="*/ 1603606 w 1791907"/>
                <a:gd name="connsiteY19" fmla="*/ 1056927 h 1239277"/>
                <a:gd name="connsiteX20" fmla="*/ 1663804 w 1791907"/>
                <a:gd name="connsiteY20" fmla="*/ 1112696 h 1239277"/>
                <a:gd name="connsiteX21" fmla="*/ 1671424 w 1791907"/>
                <a:gd name="connsiteY21" fmla="*/ 926204 h 1239277"/>
                <a:gd name="connsiteX22" fmla="*/ 1670561 w 1791907"/>
                <a:gd name="connsiteY22" fmla="*/ 845486 h 1239277"/>
                <a:gd name="connsiteX23" fmla="*/ 1741577 w 1791907"/>
                <a:gd name="connsiteY23" fmla="*/ 910964 h 1239277"/>
                <a:gd name="connsiteX24" fmla="*/ 1701572 w 1791907"/>
                <a:gd name="connsiteY24" fmla="*/ 737609 h 1239277"/>
                <a:gd name="connsiteX25" fmla="*/ 1701572 w 1791907"/>
                <a:gd name="connsiteY25" fmla="*/ 636644 h 1239277"/>
                <a:gd name="connsiteX26" fmla="*/ 1781582 w 1791907"/>
                <a:gd name="connsiteY26" fmla="*/ 697604 h 1239277"/>
                <a:gd name="connsiteX27" fmla="*/ 1733957 w 1791907"/>
                <a:gd name="connsiteY27" fmla="*/ 568064 h 1239277"/>
                <a:gd name="connsiteX28" fmla="*/ 1667282 w 1791907"/>
                <a:gd name="connsiteY28" fmla="*/ 417569 h 1239277"/>
                <a:gd name="connsiteX29" fmla="*/ 1497737 w 1791907"/>
                <a:gd name="connsiteY29" fmla="*/ 240404 h 1239277"/>
                <a:gd name="connsiteX30" fmla="*/ 1364387 w 1791907"/>
                <a:gd name="connsiteY30" fmla="*/ 150869 h 1239277"/>
                <a:gd name="connsiteX31" fmla="*/ 1431606 w 1791907"/>
                <a:gd name="connsiteY31" fmla="*/ 150050 h 1239277"/>
                <a:gd name="connsiteX32" fmla="*/ 1532527 w 1791907"/>
                <a:gd name="connsiteY32" fmla="*/ 163651 h 1239277"/>
                <a:gd name="connsiteX33" fmla="*/ 1339622 w 1791907"/>
                <a:gd name="connsiteY33" fmla="*/ 84194 h 1239277"/>
                <a:gd name="connsiteX34" fmla="*/ 1128167 w 1791907"/>
                <a:gd name="connsiteY34" fmla="*/ 38474 h 1239277"/>
                <a:gd name="connsiteX35" fmla="*/ 933812 w 1791907"/>
                <a:gd name="connsiteY35" fmla="*/ 377 h 1239277"/>
                <a:gd name="connsiteX36" fmla="*/ 668245 w 1791907"/>
                <a:gd name="connsiteY36" fmla="*/ 22419 h 1239277"/>
                <a:gd name="connsiteX37" fmla="*/ 480467 w 1791907"/>
                <a:gd name="connsiteY37" fmla="*/ 76574 h 1239277"/>
                <a:gd name="connsiteX38" fmla="*/ 352832 w 1791907"/>
                <a:gd name="connsiteY38" fmla="*/ 166109 h 1239277"/>
                <a:gd name="connsiteX39" fmla="*/ 301397 w 1791907"/>
                <a:gd name="connsiteY39" fmla="*/ 236594 h 1239277"/>
                <a:gd name="connsiteX40" fmla="*/ 227102 w 1791907"/>
                <a:gd name="connsiteY40" fmla="*/ 299459 h 1239277"/>
                <a:gd name="connsiteX41" fmla="*/ 160427 w 1791907"/>
                <a:gd name="connsiteY41" fmla="*/ 352799 h 1239277"/>
                <a:gd name="connsiteX42" fmla="*/ 82322 w 1791907"/>
                <a:gd name="connsiteY42" fmla="*/ 507104 h 1239277"/>
                <a:gd name="connsiteX43" fmla="*/ 17552 w 1791907"/>
                <a:gd name="connsiteY43" fmla="*/ 695699 h 1239277"/>
                <a:gd name="connsiteX44" fmla="*/ 2312 w 1791907"/>
                <a:gd name="connsiteY44" fmla="*/ 756659 h 1239277"/>
                <a:gd name="connsiteX45" fmla="*/ 57557 w 1791907"/>
                <a:gd name="connsiteY45" fmla="*/ 699509 h 1239277"/>
                <a:gd name="connsiteX46" fmla="*/ 55652 w 1791907"/>
                <a:gd name="connsiteY46" fmla="*/ 931919 h 1239277"/>
                <a:gd name="connsiteX47" fmla="*/ 68987 w 1791907"/>
                <a:gd name="connsiteY47" fmla="*/ 1010024 h 1239277"/>
                <a:gd name="connsiteX48" fmla="*/ 97562 w 1791907"/>
                <a:gd name="connsiteY48" fmla="*/ 912869 h 1239277"/>
                <a:gd name="connsiteX49" fmla="*/ 143782 w 1791907"/>
                <a:gd name="connsiteY49" fmla="*/ 1011929 h 1239277"/>
                <a:gd name="connsiteX50" fmla="*/ 175667 w 1791907"/>
                <a:gd name="connsiteY50" fmla="*/ 888104 h 1239277"/>
                <a:gd name="connsiteX51" fmla="*/ 238758 w 1791907"/>
                <a:gd name="connsiteY51" fmla="*/ 732168 h 1239277"/>
                <a:gd name="connsiteX52" fmla="*/ 248057 w 1791907"/>
                <a:gd name="connsiteY52" fmla="*/ 910964 h 1239277"/>
                <a:gd name="connsiteX53" fmla="*/ 321306 w 1791907"/>
                <a:gd name="connsiteY53" fmla="*/ 666038 h 1239277"/>
                <a:gd name="connsiteX54" fmla="*/ 333236 w 1791907"/>
                <a:gd name="connsiteY54" fmla="*/ 549555 h 1239277"/>
                <a:gd name="connsiteX55" fmla="*/ 377461 w 1791907"/>
                <a:gd name="connsiteY55" fmla="*/ 535132 h 1239277"/>
                <a:gd name="connsiteX56" fmla="*/ 507635 w 1791907"/>
                <a:gd name="connsiteY56" fmla="*/ 606435 h 1239277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1055505 w 1791907"/>
                <a:gd name="connsiteY9" fmla="*/ 951435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95807 w 1791907"/>
                <a:gd name="connsiteY13" fmla="*/ 979199 h 1238932"/>
                <a:gd name="connsiteX14" fmla="*/ 1341527 w 1791907"/>
                <a:gd name="connsiteY14" fmla="*/ 1143029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7282 w 1791907"/>
                <a:gd name="connsiteY28" fmla="*/ 417224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1055505 w 1791907"/>
                <a:gd name="connsiteY9" fmla="*/ 951435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95807 w 1791907"/>
                <a:gd name="connsiteY13" fmla="*/ 979199 h 1238932"/>
                <a:gd name="connsiteX14" fmla="*/ 1341527 w 1791907"/>
                <a:gd name="connsiteY14" fmla="*/ 1143029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1055505 w 1791907"/>
                <a:gd name="connsiteY9" fmla="*/ 951435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95807 w 1791907"/>
                <a:gd name="connsiteY13" fmla="*/ 979199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1055505 w 1791907"/>
                <a:gd name="connsiteY9" fmla="*/ 951435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85612 w 1791907"/>
                <a:gd name="connsiteY9" fmla="*/ 927490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85612 w 1791907"/>
                <a:gd name="connsiteY9" fmla="*/ 927490 h 1238932"/>
                <a:gd name="connsiteX10" fmla="*/ 1035457 w 1791907"/>
                <a:gd name="connsiteY10" fmla="*/ 759849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55223 w 1791907"/>
                <a:gd name="connsiteY9" fmla="*/ 915516 h 1238932"/>
                <a:gd name="connsiteX10" fmla="*/ 1035457 w 1791907"/>
                <a:gd name="connsiteY10" fmla="*/ 759849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55223 w 1791907"/>
                <a:gd name="connsiteY9" fmla="*/ 915516 h 1238932"/>
                <a:gd name="connsiteX10" fmla="*/ 1035457 w 1791907"/>
                <a:gd name="connsiteY10" fmla="*/ 759849 h 1238932"/>
                <a:gd name="connsiteX11" fmla="*/ 1194842 w 1791907"/>
                <a:gd name="connsiteY11" fmla="*/ 992534 h 1238932"/>
                <a:gd name="connsiteX12" fmla="*/ 1170077 w 1791907"/>
                <a:gd name="connsiteY12" fmla="*/ 834695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55223 w 1791907"/>
                <a:gd name="connsiteY9" fmla="*/ 915516 h 1238932"/>
                <a:gd name="connsiteX10" fmla="*/ 1035457 w 1791907"/>
                <a:gd name="connsiteY10" fmla="*/ 759849 h 1238932"/>
                <a:gd name="connsiteX11" fmla="*/ 1112793 w 1791907"/>
                <a:gd name="connsiteY11" fmla="*/ 947635 h 1238932"/>
                <a:gd name="connsiteX12" fmla="*/ 1170077 w 1791907"/>
                <a:gd name="connsiteY12" fmla="*/ 834695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35457 w 1791907"/>
                <a:gd name="connsiteY10" fmla="*/ 759849 h 1238932"/>
                <a:gd name="connsiteX11" fmla="*/ 1112793 w 1791907"/>
                <a:gd name="connsiteY11" fmla="*/ 947635 h 1238932"/>
                <a:gd name="connsiteX12" fmla="*/ 1170077 w 1791907"/>
                <a:gd name="connsiteY12" fmla="*/ 834695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70077 w 1791907"/>
                <a:gd name="connsiteY12" fmla="*/ 834695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9339 w 1791907"/>
                <a:gd name="connsiteY13" fmla="*/ 934301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866504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866504 h 1238932"/>
                <a:gd name="connsiteX0" fmla="*/ 507635 w 1791907"/>
                <a:gd name="connsiteY0" fmla="*/ 866504 h 1238932"/>
                <a:gd name="connsiteX1" fmla="*/ 521877 w 1791907"/>
                <a:gd name="connsiteY1" fmla="*/ 683909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866504 h 1238932"/>
                <a:gd name="connsiteX0" fmla="*/ 507635 w 1791907"/>
                <a:gd name="connsiteY0" fmla="*/ 866504 h 1238932"/>
                <a:gd name="connsiteX1" fmla="*/ 521877 w 1791907"/>
                <a:gd name="connsiteY1" fmla="*/ 683909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429121 w 1791907"/>
                <a:gd name="connsiteY55" fmla="*/ 693429 h 1238932"/>
                <a:gd name="connsiteX56" fmla="*/ 507635 w 1791907"/>
                <a:gd name="connsiteY56" fmla="*/ 866504 h 1238932"/>
                <a:gd name="connsiteX0" fmla="*/ 507635 w 1791907"/>
                <a:gd name="connsiteY0" fmla="*/ 866504 h 1238932"/>
                <a:gd name="connsiteX1" fmla="*/ 521877 w 1791907"/>
                <a:gd name="connsiteY1" fmla="*/ 683909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98732 w 1791907"/>
                <a:gd name="connsiteY55" fmla="*/ 699417 h 1238932"/>
                <a:gd name="connsiteX56" fmla="*/ 507635 w 1791907"/>
                <a:gd name="connsiteY56" fmla="*/ 866504 h 1238932"/>
                <a:gd name="connsiteX0" fmla="*/ 507635 w 1791907"/>
                <a:gd name="connsiteY0" fmla="*/ 866504 h 1238932"/>
                <a:gd name="connsiteX1" fmla="*/ 521877 w 1791907"/>
                <a:gd name="connsiteY1" fmla="*/ 683909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60586 w 1791907"/>
                <a:gd name="connsiteY54" fmla="*/ 567170 h 1238932"/>
                <a:gd name="connsiteX55" fmla="*/ 398732 w 1791907"/>
                <a:gd name="connsiteY55" fmla="*/ 699417 h 1238932"/>
                <a:gd name="connsiteX56" fmla="*/ 507635 w 1791907"/>
                <a:gd name="connsiteY56" fmla="*/ 866504 h 1238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791907" h="1238932">
                  <a:moveTo>
                    <a:pt x="507635" y="866504"/>
                  </a:moveTo>
                  <a:cubicBezTo>
                    <a:pt x="528159" y="863919"/>
                    <a:pt x="504520" y="742960"/>
                    <a:pt x="521877" y="683909"/>
                  </a:cubicBezTo>
                  <a:cubicBezTo>
                    <a:pt x="539234" y="624858"/>
                    <a:pt x="593913" y="526484"/>
                    <a:pt x="611776" y="512199"/>
                  </a:cubicBezTo>
                  <a:cubicBezTo>
                    <a:pt x="629639" y="497914"/>
                    <a:pt x="619509" y="553068"/>
                    <a:pt x="629057" y="598199"/>
                  </a:cubicBezTo>
                  <a:cubicBezTo>
                    <a:pt x="638605" y="643330"/>
                    <a:pt x="648085" y="726288"/>
                    <a:pt x="669062" y="782984"/>
                  </a:cubicBezTo>
                  <a:cubicBezTo>
                    <a:pt x="690039" y="839680"/>
                    <a:pt x="741269" y="945679"/>
                    <a:pt x="754921" y="938377"/>
                  </a:cubicBezTo>
                  <a:cubicBezTo>
                    <a:pt x="768573" y="931075"/>
                    <a:pt x="747189" y="794913"/>
                    <a:pt x="750977" y="739169"/>
                  </a:cubicBezTo>
                  <a:cubicBezTo>
                    <a:pt x="754765" y="683425"/>
                    <a:pt x="755217" y="610941"/>
                    <a:pt x="777647" y="603914"/>
                  </a:cubicBezTo>
                  <a:cubicBezTo>
                    <a:pt x="800077" y="596887"/>
                    <a:pt x="855959" y="645072"/>
                    <a:pt x="885555" y="697006"/>
                  </a:cubicBezTo>
                  <a:cubicBezTo>
                    <a:pt x="915151" y="748940"/>
                    <a:pt x="935811" y="910530"/>
                    <a:pt x="955223" y="915516"/>
                  </a:cubicBezTo>
                  <a:cubicBezTo>
                    <a:pt x="974635" y="920502"/>
                    <a:pt x="975767" y="721571"/>
                    <a:pt x="1002029" y="726924"/>
                  </a:cubicBezTo>
                  <a:cubicBezTo>
                    <a:pt x="1028291" y="732277"/>
                    <a:pt x="1085291" y="940150"/>
                    <a:pt x="1112793" y="947635"/>
                  </a:cubicBezTo>
                  <a:cubicBezTo>
                    <a:pt x="1140295" y="955121"/>
                    <a:pt x="1144134" y="781044"/>
                    <a:pt x="1167039" y="771837"/>
                  </a:cubicBezTo>
                  <a:cubicBezTo>
                    <a:pt x="1189944" y="762631"/>
                    <a:pt x="1232283" y="842005"/>
                    <a:pt x="1250222" y="892396"/>
                  </a:cubicBezTo>
                  <a:cubicBezTo>
                    <a:pt x="1268161" y="942787"/>
                    <a:pt x="1255645" y="1053367"/>
                    <a:pt x="1274672" y="1074184"/>
                  </a:cubicBezTo>
                  <a:cubicBezTo>
                    <a:pt x="1293699" y="1095001"/>
                    <a:pt x="1344125" y="990149"/>
                    <a:pt x="1364387" y="1017299"/>
                  </a:cubicBezTo>
                  <a:cubicBezTo>
                    <a:pt x="1384649" y="1044449"/>
                    <a:pt x="1380659" y="1220081"/>
                    <a:pt x="1396242" y="1237082"/>
                  </a:cubicBezTo>
                  <a:cubicBezTo>
                    <a:pt x="1411825" y="1254083"/>
                    <a:pt x="1435806" y="1149127"/>
                    <a:pt x="1457887" y="1119305"/>
                  </a:cubicBezTo>
                  <a:cubicBezTo>
                    <a:pt x="1479968" y="1089483"/>
                    <a:pt x="1504441" y="1068601"/>
                    <a:pt x="1528727" y="1058147"/>
                  </a:cubicBezTo>
                  <a:cubicBezTo>
                    <a:pt x="1553013" y="1047693"/>
                    <a:pt x="1553404" y="1039242"/>
                    <a:pt x="1603606" y="1056582"/>
                  </a:cubicBezTo>
                  <a:cubicBezTo>
                    <a:pt x="1653808" y="1073922"/>
                    <a:pt x="1652501" y="1134138"/>
                    <a:pt x="1663804" y="1112351"/>
                  </a:cubicBezTo>
                  <a:cubicBezTo>
                    <a:pt x="1675107" y="1090564"/>
                    <a:pt x="1670298" y="970394"/>
                    <a:pt x="1671424" y="925859"/>
                  </a:cubicBezTo>
                  <a:cubicBezTo>
                    <a:pt x="1672550" y="881324"/>
                    <a:pt x="1658869" y="847681"/>
                    <a:pt x="1670561" y="845141"/>
                  </a:cubicBezTo>
                  <a:cubicBezTo>
                    <a:pt x="1682253" y="842601"/>
                    <a:pt x="1736409" y="928598"/>
                    <a:pt x="1741577" y="910619"/>
                  </a:cubicBezTo>
                  <a:cubicBezTo>
                    <a:pt x="1746745" y="892640"/>
                    <a:pt x="1708240" y="782984"/>
                    <a:pt x="1701572" y="737264"/>
                  </a:cubicBezTo>
                  <a:cubicBezTo>
                    <a:pt x="1694905" y="691544"/>
                    <a:pt x="1688237" y="642966"/>
                    <a:pt x="1701572" y="636299"/>
                  </a:cubicBezTo>
                  <a:cubicBezTo>
                    <a:pt x="1714907" y="629632"/>
                    <a:pt x="1825715" y="765839"/>
                    <a:pt x="1781582" y="697259"/>
                  </a:cubicBezTo>
                  <a:cubicBezTo>
                    <a:pt x="1737449" y="628679"/>
                    <a:pt x="1754020" y="614890"/>
                    <a:pt x="1733957" y="567719"/>
                  </a:cubicBezTo>
                  <a:cubicBezTo>
                    <a:pt x="1713894" y="520548"/>
                    <a:pt x="1700574" y="468841"/>
                    <a:pt x="1661204" y="414231"/>
                  </a:cubicBezTo>
                  <a:cubicBezTo>
                    <a:pt x="1621834" y="359621"/>
                    <a:pt x="1547206" y="284010"/>
                    <a:pt x="1497737" y="240059"/>
                  </a:cubicBezTo>
                  <a:cubicBezTo>
                    <a:pt x="1448268" y="196108"/>
                    <a:pt x="1375409" y="165583"/>
                    <a:pt x="1364387" y="150524"/>
                  </a:cubicBezTo>
                  <a:cubicBezTo>
                    <a:pt x="1353365" y="135465"/>
                    <a:pt x="1403583" y="147575"/>
                    <a:pt x="1431606" y="149705"/>
                  </a:cubicBezTo>
                  <a:cubicBezTo>
                    <a:pt x="1459629" y="151835"/>
                    <a:pt x="1547858" y="174282"/>
                    <a:pt x="1532527" y="163306"/>
                  </a:cubicBezTo>
                  <a:cubicBezTo>
                    <a:pt x="1517196" y="152330"/>
                    <a:pt x="1401444" y="106707"/>
                    <a:pt x="1339622" y="83849"/>
                  </a:cubicBezTo>
                  <a:cubicBezTo>
                    <a:pt x="1277800" y="60991"/>
                    <a:pt x="1229229" y="40124"/>
                    <a:pt x="1161594" y="26155"/>
                  </a:cubicBezTo>
                  <a:cubicBezTo>
                    <a:pt x="1093959" y="12186"/>
                    <a:pt x="1016037" y="712"/>
                    <a:pt x="933812" y="32"/>
                  </a:cubicBezTo>
                  <a:cubicBezTo>
                    <a:pt x="851587" y="-648"/>
                    <a:pt x="743803" y="9374"/>
                    <a:pt x="668245" y="22074"/>
                  </a:cubicBezTo>
                  <a:cubicBezTo>
                    <a:pt x="592688" y="34774"/>
                    <a:pt x="533036" y="52281"/>
                    <a:pt x="480467" y="76229"/>
                  </a:cubicBezTo>
                  <a:cubicBezTo>
                    <a:pt x="427898" y="100177"/>
                    <a:pt x="382677" y="139094"/>
                    <a:pt x="352832" y="165764"/>
                  </a:cubicBezTo>
                  <a:cubicBezTo>
                    <a:pt x="322987" y="192434"/>
                    <a:pt x="322352" y="214024"/>
                    <a:pt x="301397" y="236249"/>
                  </a:cubicBezTo>
                  <a:cubicBezTo>
                    <a:pt x="280442" y="258474"/>
                    <a:pt x="250597" y="279747"/>
                    <a:pt x="227102" y="299114"/>
                  </a:cubicBezTo>
                  <a:cubicBezTo>
                    <a:pt x="203607" y="318481"/>
                    <a:pt x="184557" y="317846"/>
                    <a:pt x="160427" y="352454"/>
                  </a:cubicBezTo>
                  <a:cubicBezTo>
                    <a:pt x="136297" y="387062"/>
                    <a:pt x="106134" y="449609"/>
                    <a:pt x="82322" y="506759"/>
                  </a:cubicBezTo>
                  <a:cubicBezTo>
                    <a:pt x="58510" y="563909"/>
                    <a:pt x="30887" y="653762"/>
                    <a:pt x="17552" y="695354"/>
                  </a:cubicBezTo>
                  <a:cubicBezTo>
                    <a:pt x="4217" y="736946"/>
                    <a:pt x="-4355" y="755679"/>
                    <a:pt x="2312" y="756314"/>
                  </a:cubicBezTo>
                  <a:cubicBezTo>
                    <a:pt x="8979" y="756949"/>
                    <a:pt x="48667" y="669954"/>
                    <a:pt x="57557" y="699164"/>
                  </a:cubicBezTo>
                  <a:cubicBezTo>
                    <a:pt x="66447" y="728374"/>
                    <a:pt x="53747" y="879822"/>
                    <a:pt x="55652" y="931574"/>
                  </a:cubicBezTo>
                  <a:cubicBezTo>
                    <a:pt x="57557" y="983326"/>
                    <a:pt x="62002" y="1012854"/>
                    <a:pt x="68987" y="1009679"/>
                  </a:cubicBezTo>
                  <a:cubicBezTo>
                    <a:pt x="75972" y="1006504"/>
                    <a:pt x="85096" y="912207"/>
                    <a:pt x="97562" y="912524"/>
                  </a:cubicBezTo>
                  <a:cubicBezTo>
                    <a:pt x="110028" y="912841"/>
                    <a:pt x="130764" y="1015712"/>
                    <a:pt x="143782" y="1011584"/>
                  </a:cubicBezTo>
                  <a:cubicBezTo>
                    <a:pt x="156799" y="1007457"/>
                    <a:pt x="159838" y="934386"/>
                    <a:pt x="175667" y="887759"/>
                  </a:cubicBezTo>
                  <a:cubicBezTo>
                    <a:pt x="191496" y="841132"/>
                    <a:pt x="226693" y="728013"/>
                    <a:pt x="238758" y="731823"/>
                  </a:cubicBezTo>
                  <a:cubicBezTo>
                    <a:pt x="250823" y="735633"/>
                    <a:pt x="234299" y="921641"/>
                    <a:pt x="248057" y="910619"/>
                  </a:cubicBezTo>
                  <a:cubicBezTo>
                    <a:pt x="261815" y="899597"/>
                    <a:pt x="302551" y="722934"/>
                    <a:pt x="321306" y="665693"/>
                  </a:cubicBezTo>
                  <a:cubicBezTo>
                    <a:pt x="340061" y="608452"/>
                    <a:pt x="344076" y="593840"/>
                    <a:pt x="360586" y="567170"/>
                  </a:cubicBezTo>
                  <a:cubicBezTo>
                    <a:pt x="377096" y="540500"/>
                    <a:pt x="374224" y="649528"/>
                    <a:pt x="398732" y="699417"/>
                  </a:cubicBezTo>
                  <a:cubicBezTo>
                    <a:pt x="423240" y="749306"/>
                    <a:pt x="487111" y="869089"/>
                    <a:pt x="507635" y="866504"/>
                  </a:cubicBezTo>
                  <a:close/>
                </a:path>
              </a:pathLst>
            </a:custGeom>
            <a:solidFill>
              <a:schemeClr val="accent4">
                <a:lumMod val="50000"/>
              </a:schemeClr>
            </a:solidFill>
            <a:ln>
              <a:noFill/>
            </a:ln>
            <a:effectLst/>
            <a:sp3d prstMaterial="softEdge">
              <a:bevelT w="1714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48" name="Oval 147">
              <a:extLst>
                <a:ext uri="{FF2B5EF4-FFF2-40B4-BE49-F238E27FC236}">
                  <a16:creationId xmlns:a16="http://schemas.microsoft.com/office/drawing/2014/main" id="{6FA6221B-8E19-4E1B-975F-B1BA0DEFEFFE}"/>
                </a:ext>
              </a:extLst>
            </p:cNvPr>
            <p:cNvSpPr/>
            <p:nvPr/>
          </p:nvSpPr>
          <p:spPr>
            <a:xfrm>
              <a:off x="5536155" y="2556320"/>
              <a:ext cx="152057" cy="166441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mc:AlternateContent xmlns:mc="http://schemas.openxmlformats.org/markup-compatibility/2006" xmlns:p14="http://schemas.microsoft.com/office/powerpoint/2010/main">
          <mc:Choice Requires="p14">
            <p:contentPart p14:bwMode="auto" r:id="rId13">
              <p14:nvContentPartPr>
                <p14:cNvPr id="149" name="Ink 148">
                  <a:extLst>
                    <a:ext uri="{FF2B5EF4-FFF2-40B4-BE49-F238E27FC236}">
                      <a16:creationId xmlns:a16="http://schemas.microsoft.com/office/drawing/2014/main" id="{B7F70E44-0886-42DF-822E-191327054536}"/>
                    </a:ext>
                  </a:extLst>
                </p14:cNvPr>
                <p14:cNvContentPartPr/>
                <p14:nvPr/>
              </p14:nvContentPartPr>
              <p14:xfrm>
                <a:off x="5800799" y="2815191"/>
                <a:ext cx="28440" cy="42480"/>
              </p14:xfrm>
            </p:contentPart>
          </mc:Choice>
          <mc:Fallback xmlns="">
            <p:pic>
              <p:nvPicPr>
                <p:cNvPr id="149" name="Ink 148">
                  <a:extLst>
                    <a:ext uri="{FF2B5EF4-FFF2-40B4-BE49-F238E27FC236}">
                      <a16:creationId xmlns:a16="http://schemas.microsoft.com/office/drawing/2014/main" id="{B7F70E44-0886-42DF-822E-191327054536}"/>
                    </a:ext>
                  </a:extLst>
                </p:cNvPr>
                <p:cNvPicPr/>
                <p:nvPr/>
              </p:nvPicPr>
              <p:blipFill>
                <a:blip r:embed="rId14"/>
                <a:stretch>
                  <a:fillRect/>
                </a:stretch>
              </p:blipFill>
              <p:spPr>
                <a:xfrm>
                  <a:off x="5786858" y="2801576"/>
                  <a:ext cx="55765" cy="69166"/>
                </a:xfrm>
                <a:prstGeom prst="rect">
                  <a:avLst/>
                </a:prstGeom>
              </p:spPr>
            </p:pic>
          </mc:Fallback>
        </mc:AlternateContent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4163A2E6-B951-4490-9C2F-353D0A525B60}"/>
                </a:ext>
              </a:extLst>
            </p:cNvPr>
            <p:cNvSpPr/>
            <p:nvPr/>
          </p:nvSpPr>
          <p:spPr>
            <a:xfrm>
              <a:off x="6505457" y="2702496"/>
              <a:ext cx="112118" cy="164403"/>
            </a:xfrm>
            <a:custGeom>
              <a:avLst/>
              <a:gdLst>
                <a:gd name="connsiteX0" fmla="*/ 4594 w 97508"/>
                <a:gd name="connsiteY0" fmla="*/ 140638 h 174793"/>
                <a:gd name="connsiteX1" fmla="*/ 4594 w 97508"/>
                <a:gd name="connsiteY1" fmla="*/ 78907 h 174793"/>
                <a:gd name="connsiteX2" fmla="*/ 37389 w 97508"/>
                <a:gd name="connsiteY2" fmla="*/ 7529 h 174793"/>
                <a:gd name="connsiteX3" fmla="*/ 95263 w 97508"/>
                <a:gd name="connsiteY3" fmla="*/ 5600 h 174793"/>
                <a:gd name="connsiteX4" fmla="*/ 81759 w 97508"/>
                <a:gd name="connsiteY4" fmla="*/ 38395 h 174793"/>
                <a:gd name="connsiteX5" fmla="*/ 45106 w 97508"/>
                <a:gd name="connsiteY5" fmla="*/ 65403 h 174793"/>
                <a:gd name="connsiteX6" fmla="*/ 64397 w 97508"/>
                <a:gd name="connsiteY6" fmla="*/ 113631 h 174793"/>
                <a:gd name="connsiteX7" fmla="*/ 45106 w 97508"/>
                <a:gd name="connsiteY7" fmla="*/ 173433 h 174793"/>
                <a:gd name="connsiteX8" fmla="*/ 4594 w 97508"/>
                <a:gd name="connsiteY8" fmla="*/ 140638 h 174793"/>
                <a:gd name="connsiteX0" fmla="*/ 4721 w 97635"/>
                <a:gd name="connsiteY0" fmla="*/ 140638 h 169258"/>
                <a:gd name="connsiteX1" fmla="*/ 4721 w 97635"/>
                <a:gd name="connsiteY1" fmla="*/ 78907 h 169258"/>
                <a:gd name="connsiteX2" fmla="*/ 37516 w 97635"/>
                <a:gd name="connsiteY2" fmla="*/ 7529 h 169258"/>
                <a:gd name="connsiteX3" fmla="*/ 95390 w 97635"/>
                <a:gd name="connsiteY3" fmla="*/ 5600 h 169258"/>
                <a:gd name="connsiteX4" fmla="*/ 81886 w 97635"/>
                <a:gd name="connsiteY4" fmla="*/ 38395 h 169258"/>
                <a:gd name="connsiteX5" fmla="*/ 45233 w 97635"/>
                <a:gd name="connsiteY5" fmla="*/ 65403 h 169258"/>
                <a:gd name="connsiteX6" fmla="*/ 64524 w 97635"/>
                <a:gd name="connsiteY6" fmla="*/ 113631 h 169258"/>
                <a:gd name="connsiteX7" fmla="*/ 47163 w 97635"/>
                <a:gd name="connsiteY7" fmla="*/ 167646 h 169258"/>
                <a:gd name="connsiteX8" fmla="*/ 4721 w 97635"/>
                <a:gd name="connsiteY8" fmla="*/ 140638 h 169258"/>
                <a:gd name="connsiteX0" fmla="*/ 7132 w 100046"/>
                <a:gd name="connsiteY0" fmla="*/ 140638 h 169258"/>
                <a:gd name="connsiteX1" fmla="*/ 7132 w 100046"/>
                <a:gd name="connsiteY1" fmla="*/ 78907 h 169258"/>
                <a:gd name="connsiteX2" fmla="*/ 39927 w 100046"/>
                <a:gd name="connsiteY2" fmla="*/ 7529 h 169258"/>
                <a:gd name="connsiteX3" fmla="*/ 97801 w 100046"/>
                <a:gd name="connsiteY3" fmla="*/ 5600 h 169258"/>
                <a:gd name="connsiteX4" fmla="*/ 84297 w 100046"/>
                <a:gd name="connsiteY4" fmla="*/ 38395 h 169258"/>
                <a:gd name="connsiteX5" fmla="*/ 47644 w 100046"/>
                <a:gd name="connsiteY5" fmla="*/ 65403 h 169258"/>
                <a:gd name="connsiteX6" fmla="*/ 66935 w 100046"/>
                <a:gd name="connsiteY6" fmla="*/ 113631 h 169258"/>
                <a:gd name="connsiteX7" fmla="*/ 49574 w 100046"/>
                <a:gd name="connsiteY7" fmla="*/ 167646 h 169258"/>
                <a:gd name="connsiteX8" fmla="*/ 7132 w 100046"/>
                <a:gd name="connsiteY8" fmla="*/ 140638 h 169258"/>
                <a:gd name="connsiteX0" fmla="*/ 4170 w 112517"/>
                <a:gd name="connsiteY0" fmla="*/ 154142 h 170508"/>
                <a:gd name="connsiteX1" fmla="*/ 19603 w 112517"/>
                <a:gd name="connsiteY1" fmla="*/ 78907 h 170508"/>
                <a:gd name="connsiteX2" fmla="*/ 52398 w 112517"/>
                <a:gd name="connsiteY2" fmla="*/ 7529 h 170508"/>
                <a:gd name="connsiteX3" fmla="*/ 110272 w 112517"/>
                <a:gd name="connsiteY3" fmla="*/ 5600 h 170508"/>
                <a:gd name="connsiteX4" fmla="*/ 96768 w 112517"/>
                <a:gd name="connsiteY4" fmla="*/ 38395 h 170508"/>
                <a:gd name="connsiteX5" fmla="*/ 60115 w 112517"/>
                <a:gd name="connsiteY5" fmla="*/ 65403 h 170508"/>
                <a:gd name="connsiteX6" fmla="*/ 79406 w 112517"/>
                <a:gd name="connsiteY6" fmla="*/ 113631 h 170508"/>
                <a:gd name="connsiteX7" fmla="*/ 62045 w 112517"/>
                <a:gd name="connsiteY7" fmla="*/ 167646 h 170508"/>
                <a:gd name="connsiteX8" fmla="*/ 4170 w 112517"/>
                <a:gd name="connsiteY8" fmla="*/ 154142 h 170508"/>
                <a:gd name="connsiteX0" fmla="*/ 4954 w 107513"/>
                <a:gd name="connsiteY0" fmla="*/ 154142 h 170508"/>
                <a:gd name="connsiteX1" fmla="*/ 14599 w 107513"/>
                <a:gd name="connsiteY1" fmla="*/ 78907 h 170508"/>
                <a:gd name="connsiteX2" fmla="*/ 47394 w 107513"/>
                <a:gd name="connsiteY2" fmla="*/ 7529 h 170508"/>
                <a:gd name="connsiteX3" fmla="*/ 105268 w 107513"/>
                <a:gd name="connsiteY3" fmla="*/ 5600 h 170508"/>
                <a:gd name="connsiteX4" fmla="*/ 91764 w 107513"/>
                <a:gd name="connsiteY4" fmla="*/ 38395 h 170508"/>
                <a:gd name="connsiteX5" fmla="*/ 55111 w 107513"/>
                <a:gd name="connsiteY5" fmla="*/ 65403 h 170508"/>
                <a:gd name="connsiteX6" fmla="*/ 74402 w 107513"/>
                <a:gd name="connsiteY6" fmla="*/ 113631 h 170508"/>
                <a:gd name="connsiteX7" fmla="*/ 57041 w 107513"/>
                <a:gd name="connsiteY7" fmla="*/ 167646 h 170508"/>
                <a:gd name="connsiteX8" fmla="*/ 4954 w 107513"/>
                <a:gd name="connsiteY8" fmla="*/ 154142 h 170508"/>
                <a:gd name="connsiteX0" fmla="*/ 2473 w 105032"/>
                <a:gd name="connsiteY0" fmla="*/ 154142 h 170508"/>
                <a:gd name="connsiteX1" fmla="*/ 12118 w 105032"/>
                <a:gd name="connsiteY1" fmla="*/ 78907 h 170508"/>
                <a:gd name="connsiteX2" fmla="*/ 44913 w 105032"/>
                <a:gd name="connsiteY2" fmla="*/ 7529 h 170508"/>
                <a:gd name="connsiteX3" fmla="*/ 102787 w 105032"/>
                <a:gd name="connsiteY3" fmla="*/ 5600 h 170508"/>
                <a:gd name="connsiteX4" fmla="*/ 89283 w 105032"/>
                <a:gd name="connsiteY4" fmla="*/ 38395 h 170508"/>
                <a:gd name="connsiteX5" fmla="*/ 52630 w 105032"/>
                <a:gd name="connsiteY5" fmla="*/ 65403 h 170508"/>
                <a:gd name="connsiteX6" fmla="*/ 71921 w 105032"/>
                <a:gd name="connsiteY6" fmla="*/ 113631 h 170508"/>
                <a:gd name="connsiteX7" fmla="*/ 54560 w 105032"/>
                <a:gd name="connsiteY7" fmla="*/ 167646 h 170508"/>
                <a:gd name="connsiteX8" fmla="*/ 2473 w 105032"/>
                <a:gd name="connsiteY8" fmla="*/ 154142 h 170508"/>
                <a:gd name="connsiteX0" fmla="*/ 2473 w 103798"/>
                <a:gd name="connsiteY0" fmla="*/ 153515 h 169881"/>
                <a:gd name="connsiteX1" fmla="*/ 12118 w 103798"/>
                <a:gd name="connsiteY1" fmla="*/ 78280 h 169881"/>
                <a:gd name="connsiteX2" fmla="*/ 44913 w 103798"/>
                <a:gd name="connsiteY2" fmla="*/ 6902 h 169881"/>
                <a:gd name="connsiteX3" fmla="*/ 102787 w 103798"/>
                <a:gd name="connsiteY3" fmla="*/ 4973 h 169881"/>
                <a:gd name="connsiteX4" fmla="*/ 79637 w 103798"/>
                <a:gd name="connsiteY4" fmla="*/ 26194 h 169881"/>
                <a:gd name="connsiteX5" fmla="*/ 52630 w 103798"/>
                <a:gd name="connsiteY5" fmla="*/ 64776 h 169881"/>
                <a:gd name="connsiteX6" fmla="*/ 71921 w 103798"/>
                <a:gd name="connsiteY6" fmla="*/ 113004 h 169881"/>
                <a:gd name="connsiteX7" fmla="*/ 54560 w 103798"/>
                <a:gd name="connsiteY7" fmla="*/ 167019 h 169881"/>
                <a:gd name="connsiteX8" fmla="*/ 2473 w 103798"/>
                <a:gd name="connsiteY8" fmla="*/ 153515 h 169881"/>
                <a:gd name="connsiteX0" fmla="*/ 2473 w 113197"/>
                <a:gd name="connsiteY0" fmla="*/ 151975 h 168341"/>
                <a:gd name="connsiteX1" fmla="*/ 12118 w 113197"/>
                <a:gd name="connsiteY1" fmla="*/ 76740 h 168341"/>
                <a:gd name="connsiteX2" fmla="*/ 44913 w 113197"/>
                <a:gd name="connsiteY2" fmla="*/ 5362 h 168341"/>
                <a:gd name="connsiteX3" fmla="*/ 112432 w 113197"/>
                <a:gd name="connsiteY3" fmla="*/ 7291 h 168341"/>
                <a:gd name="connsiteX4" fmla="*/ 79637 w 113197"/>
                <a:gd name="connsiteY4" fmla="*/ 24654 h 168341"/>
                <a:gd name="connsiteX5" fmla="*/ 52630 w 113197"/>
                <a:gd name="connsiteY5" fmla="*/ 63236 h 168341"/>
                <a:gd name="connsiteX6" fmla="*/ 71921 w 113197"/>
                <a:gd name="connsiteY6" fmla="*/ 111464 h 168341"/>
                <a:gd name="connsiteX7" fmla="*/ 54560 w 113197"/>
                <a:gd name="connsiteY7" fmla="*/ 165479 h 168341"/>
                <a:gd name="connsiteX8" fmla="*/ 2473 w 113197"/>
                <a:gd name="connsiteY8" fmla="*/ 151975 h 168341"/>
                <a:gd name="connsiteX0" fmla="*/ 2473 w 112829"/>
                <a:gd name="connsiteY0" fmla="*/ 151975 h 168341"/>
                <a:gd name="connsiteX1" fmla="*/ 12118 w 112829"/>
                <a:gd name="connsiteY1" fmla="*/ 76740 h 168341"/>
                <a:gd name="connsiteX2" fmla="*/ 44913 w 112829"/>
                <a:gd name="connsiteY2" fmla="*/ 5362 h 168341"/>
                <a:gd name="connsiteX3" fmla="*/ 112432 w 112829"/>
                <a:gd name="connsiteY3" fmla="*/ 7291 h 168341"/>
                <a:gd name="connsiteX4" fmla="*/ 71921 w 112829"/>
                <a:gd name="connsiteY4" fmla="*/ 24654 h 168341"/>
                <a:gd name="connsiteX5" fmla="*/ 52630 w 112829"/>
                <a:gd name="connsiteY5" fmla="*/ 63236 h 168341"/>
                <a:gd name="connsiteX6" fmla="*/ 71921 w 112829"/>
                <a:gd name="connsiteY6" fmla="*/ 111464 h 168341"/>
                <a:gd name="connsiteX7" fmla="*/ 54560 w 112829"/>
                <a:gd name="connsiteY7" fmla="*/ 165479 h 168341"/>
                <a:gd name="connsiteX8" fmla="*/ 2473 w 112829"/>
                <a:gd name="connsiteY8" fmla="*/ 151975 h 168341"/>
                <a:gd name="connsiteX0" fmla="*/ 2473 w 113177"/>
                <a:gd name="connsiteY0" fmla="*/ 157013 h 173379"/>
                <a:gd name="connsiteX1" fmla="*/ 12118 w 113177"/>
                <a:gd name="connsiteY1" fmla="*/ 81778 h 173379"/>
                <a:gd name="connsiteX2" fmla="*/ 44913 w 113177"/>
                <a:gd name="connsiteY2" fmla="*/ 10400 h 173379"/>
                <a:gd name="connsiteX3" fmla="*/ 112432 w 113177"/>
                <a:gd name="connsiteY3" fmla="*/ 12329 h 173379"/>
                <a:gd name="connsiteX4" fmla="*/ 71921 w 113177"/>
                <a:gd name="connsiteY4" fmla="*/ 29692 h 173379"/>
                <a:gd name="connsiteX5" fmla="*/ 52630 w 113177"/>
                <a:gd name="connsiteY5" fmla="*/ 68274 h 173379"/>
                <a:gd name="connsiteX6" fmla="*/ 71921 w 113177"/>
                <a:gd name="connsiteY6" fmla="*/ 116502 h 173379"/>
                <a:gd name="connsiteX7" fmla="*/ 54560 w 113177"/>
                <a:gd name="connsiteY7" fmla="*/ 170517 h 173379"/>
                <a:gd name="connsiteX8" fmla="*/ 2473 w 113177"/>
                <a:gd name="connsiteY8" fmla="*/ 157013 h 173379"/>
                <a:gd name="connsiteX0" fmla="*/ 1414 w 112118"/>
                <a:gd name="connsiteY0" fmla="*/ 157013 h 164403"/>
                <a:gd name="connsiteX1" fmla="*/ 11059 w 112118"/>
                <a:gd name="connsiteY1" fmla="*/ 81778 h 164403"/>
                <a:gd name="connsiteX2" fmla="*/ 43854 w 112118"/>
                <a:gd name="connsiteY2" fmla="*/ 10400 h 164403"/>
                <a:gd name="connsiteX3" fmla="*/ 111373 w 112118"/>
                <a:gd name="connsiteY3" fmla="*/ 12329 h 164403"/>
                <a:gd name="connsiteX4" fmla="*/ 70862 w 112118"/>
                <a:gd name="connsiteY4" fmla="*/ 29692 h 164403"/>
                <a:gd name="connsiteX5" fmla="*/ 51571 w 112118"/>
                <a:gd name="connsiteY5" fmla="*/ 68274 h 164403"/>
                <a:gd name="connsiteX6" fmla="*/ 70862 w 112118"/>
                <a:gd name="connsiteY6" fmla="*/ 116502 h 164403"/>
                <a:gd name="connsiteX7" fmla="*/ 38068 w 112118"/>
                <a:gd name="connsiteY7" fmla="*/ 157014 h 164403"/>
                <a:gd name="connsiteX8" fmla="*/ 1414 w 112118"/>
                <a:gd name="connsiteY8" fmla="*/ 157013 h 164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2118" h="164403">
                  <a:moveTo>
                    <a:pt x="1414" y="157013"/>
                  </a:moveTo>
                  <a:cubicBezTo>
                    <a:pt x="-3087" y="144474"/>
                    <a:pt x="3986" y="106213"/>
                    <a:pt x="11059" y="81778"/>
                  </a:cubicBezTo>
                  <a:cubicBezTo>
                    <a:pt x="18132" y="57343"/>
                    <a:pt x="27135" y="21975"/>
                    <a:pt x="43854" y="10400"/>
                  </a:cubicBezTo>
                  <a:cubicBezTo>
                    <a:pt x="60573" y="-1175"/>
                    <a:pt x="104943" y="-6319"/>
                    <a:pt x="111373" y="12329"/>
                  </a:cubicBezTo>
                  <a:cubicBezTo>
                    <a:pt x="117803" y="30977"/>
                    <a:pt x="80829" y="20368"/>
                    <a:pt x="70862" y="29692"/>
                  </a:cubicBezTo>
                  <a:cubicBezTo>
                    <a:pt x="60895" y="39016"/>
                    <a:pt x="51571" y="53806"/>
                    <a:pt x="51571" y="68274"/>
                  </a:cubicBezTo>
                  <a:cubicBezTo>
                    <a:pt x="51571" y="82742"/>
                    <a:pt x="70862" y="98497"/>
                    <a:pt x="70862" y="116502"/>
                  </a:cubicBezTo>
                  <a:cubicBezTo>
                    <a:pt x="70862" y="134507"/>
                    <a:pt x="49643" y="150262"/>
                    <a:pt x="38068" y="157014"/>
                  </a:cubicBezTo>
                  <a:cubicBezTo>
                    <a:pt x="26493" y="163766"/>
                    <a:pt x="5915" y="169552"/>
                    <a:pt x="1414" y="157013"/>
                  </a:cubicBezTo>
                  <a:close/>
                </a:path>
              </a:pathLst>
            </a:custGeom>
            <a:solidFill>
              <a:srgbClr val="FACB9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8C9B39EB-7C02-4319-842B-20FBCD8632A1}"/>
                </a:ext>
              </a:extLst>
            </p:cNvPr>
            <p:cNvSpPr/>
            <p:nvPr/>
          </p:nvSpPr>
          <p:spPr>
            <a:xfrm rot="10641705" flipH="1">
              <a:off x="5686933" y="2942862"/>
              <a:ext cx="295361" cy="88849"/>
            </a:xfrm>
            <a:custGeom>
              <a:avLst/>
              <a:gdLst>
                <a:gd name="connsiteX0" fmla="*/ 3794 w 295361"/>
                <a:gd name="connsiteY0" fmla="*/ 31237 h 32281"/>
                <a:gd name="connsiteX1" fmla="*/ 284755 w 295361"/>
                <a:gd name="connsiteY1" fmla="*/ 23574 h 32281"/>
                <a:gd name="connsiteX2" fmla="*/ 226009 w 295361"/>
                <a:gd name="connsiteY2" fmla="*/ 8249 h 32281"/>
                <a:gd name="connsiteX3" fmla="*/ 128950 w 295361"/>
                <a:gd name="connsiteY3" fmla="*/ 586 h 32281"/>
                <a:gd name="connsiteX4" fmla="*/ 3794 w 295361"/>
                <a:gd name="connsiteY4" fmla="*/ 31237 h 32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5361" h="32281">
                  <a:moveTo>
                    <a:pt x="3794" y="31237"/>
                  </a:moveTo>
                  <a:cubicBezTo>
                    <a:pt x="29761" y="35068"/>
                    <a:pt x="247719" y="27405"/>
                    <a:pt x="284755" y="23574"/>
                  </a:cubicBezTo>
                  <a:cubicBezTo>
                    <a:pt x="321791" y="19743"/>
                    <a:pt x="251976" y="12080"/>
                    <a:pt x="226009" y="8249"/>
                  </a:cubicBezTo>
                  <a:cubicBezTo>
                    <a:pt x="200042" y="4418"/>
                    <a:pt x="165560" y="-1968"/>
                    <a:pt x="128950" y="586"/>
                  </a:cubicBezTo>
                  <a:cubicBezTo>
                    <a:pt x="92340" y="3140"/>
                    <a:pt x="-22173" y="27406"/>
                    <a:pt x="3794" y="31237"/>
                  </a:cubicBez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</p:grpSp>
      <p:sp>
        <p:nvSpPr>
          <p:cNvPr id="158" name="Rectangle 157">
            <a:extLst>
              <a:ext uri="{FF2B5EF4-FFF2-40B4-BE49-F238E27FC236}">
                <a16:creationId xmlns:a16="http://schemas.microsoft.com/office/drawing/2014/main" id="{7CC18054-58A4-4333-8C20-401396CA325B}"/>
              </a:ext>
            </a:extLst>
          </p:cNvPr>
          <p:cNvSpPr/>
          <p:nvPr/>
        </p:nvSpPr>
        <p:spPr>
          <a:xfrm>
            <a:off x="5738532" y="2438022"/>
            <a:ext cx="6823663" cy="2354491"/>
          </a:xfrm>
          <a:prstGeom prst="rect">
            <a:avLst/>
          </a:prstGeom>
          <a:noFill/>
        </p:spPr>
        <p:txBody>
          <a:bodyPr wrap="none" lIns="137160" tIns="68580" rIns="137160" bIns="68580">
            <a:spAutoFit/>
          </a:bodyPr>
          <a:lstStyle/>
          <a:p>
            <a:pPr algn="ctr" defTabSz="685800"/>
            <a:r>
              <a:rPr lang="en-US" sz="14400" b="1" dirty="0" err="1">
                <a:ln w="12700" cmpd="sng">
                  <a:noFill/>
                  <a:prstDash val="solid"/>
                </a:ln>
                <a:solidFill>
                  <a:srgbClr val="5B9BD5">
                    <a:lumMod val="75000"/>
                  </a:srgbClr>
                </a:solidFill>
                <a:effectLst>
                  <a:glow rad="139700">
                    <a:srgbClr val="A5A5A5">
                      <a:satMod val="175000"/>
                      <a:alpha val="40000"/>
                    </a:srgbClr>
                  </a:glow>
                  <a:outerShdw blurRad="50800" dist="38100" dir="5400000" algn="t" rotWithShape="0">
                    <a:prstClr val="black">
                      <a:alpha val="40000"/>
                    </a:prstClr>
                  </a:outerShdw>
                </a:effectLst>
                <a:latin typeface="UTM Banque" panose="02040603050506020204" pitchFamily="18" charset="0"/>
              </a:rPr>
              <a:t>Trượt</a:t>
            </a:r>
            <a:r>
              <a:rPr lang="en-US" sz="14400" b="1" dirty="0">
                <a:ln w="12700" cmpd="sng">
                  <a:noFill/>
                  <a:prstDash val="solid"/>
                </a:ln>
                <a:solidFill>
                  <a:srgbClr val="5B9BD5">
                    <a:lumMod val="75000"/>
                  </a:srgbClr>
                </a:solidFill>
                <a:effectLst>
                  <a:glow rad="139700">
                    <a:srgbClr val="A5A5A5">
                      <a:satMod val="175000"/>
                      <a:alpha val="40000"/>
                    </a:srgbClr>
                  </a:glow>
                  <a:outerShdw blurRad="50800" dist="38100" dir="5400000" algn="t" rotWithShape="0">
                    <a:prstClr val="black">
                      <a:alpha val="40000"/>
                    </a:prstClr>
                  </a:outerShdw>
                </a:effectLst>
                <a:latin typeface="UTM Banque" panose="02040603050506020204" pitchFamily="18" charset="0"/>
              </a:rPr>
              <a:t>!</a:t>
            </a:r>
          </a:p>
        </p:txBody>
      </p:sp>
      <p:grpSp>
        <p:nvGrpSpPr>
          <p:cNvPr id="73" name="Group 72">
            <a:extLst>
              <a:ext uri="{FF2B5EF4-FFF2-40B4-BE49-F238E27FC236}">
                <a16:creationId xmlns:a16="http://schemas.microsoft.com/office/drawing/2014/main" id="{DDAFA864-9D15-4210-9E17-94E9CFF69DDC}"/>
              </a:ext>
            </a:extLst>
          </p:cNvPr>
          <p:cNvGrpSpPr/>
          <p:nvPr/>
        </p:nvGrpSpPr>
        <p:grpSpPr>
          <a:xfrm flipH="1">
            <a:off x="2449587" y="2831294"/>
            <a:ext cx="2120706" cy="3605418"/>
            <a:chOff x="4992235" y="1734987"/>
            <a:chExt cx="2088261" cy="3550259"/>
          </a:xfrm>
          <a:effectLst>
            <a:outerShdw blurRad="76200" dir="13500000" sy="23000" kx="1200000" algn="br" rotWithShape="0">
              <a:prstClr val="black">
                <a:alpha val="20000"/>
              </a:prstClr>
            </a:outerShdw>
          </a:effectLst>
          <a:scene3d>
            <a:camera prst="isometricOffAxis1Right"/>
            <a:lightRig rig="threePt" dir="t"/>
          </a:scene3d>
        </p:grpSpPr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04228A0F-62B7-406C-BB60-854B4DD84BE2}"/>
                </a:ext>
              </a:extLst>
            </p:cNvPr>
            <p:cNvSpPr/>
            <p:nvPr/>
          </p:nvSpPr>
          <p:spPr>
            <a:xfrm>
              <a:off x="5904330" y="2974546"/>
              <a:ext cx="191670" cy="282309"/>
            </a:xfrm>
            <a:custGeom>
              <a:avLst/>
              <a:gdLst>
                <a:gd name="connsiteX0" fmla="*/ 4310 w 182122"/>
                <a:gd name="connsiteY0" fmla="*/ 193373 h 276739"/>
                <a:gd name="connsiteX1" fmla="*/ 2173 w 182122"/>
                <a:gd name="connsiteY1" fmla="*/ 80141 h 276739"/>
                <a:gd name="connsiteX2" fmla="*/ 27810 w 182122"/>
                <a:gd name="connsiteY2" fmla="*/ 9639 h 276739"/>
                <a:gd name="connsiteX3" fmla="*/ 102586 w 182122"/>
                <a:gd name="connsiteY3" fmla="*/ 1093 h 276739"/>
                <a:gd name="connsiteX4" fmla="*/ 151724 w 182122"/>
                <a:gd name="connsiteY4" fmla="*/ 13911 h 276739"/>
                <a:gd name="connsiteX5" fmla="*/ 173089 w 182122"/>
                <a:gd name="connsiteY5" fmla="*/ 122870 h 276739"/>
                <a:gd name="connsiteX6" fmla="*/ 177362 w 182122"/>
                <a:gd name="connsiteY6" fmla="*/ 204055 h 276739"/>
                <a:gd name="connsiteX7" fmla="*/ 106859 w 182122"/>
                <a:gd name="connsiteY7" fmla="*/ 268149 h 276739"/>
                <a:gd name="connsiteX8" fmla="*/ 27810 w 182122"/>
                <a:gd name="connsiteY8" fmla="*/ 272422 h 276739"/>
                <a:gd name="connsiteX9" fmla="*/ 4310 w 182122"/>
                <a:gd name="connsiteY9" fmla="*/ 193373 h 276739"/>
                <a:gd name="connsiteX0" fmla="*/ 4310 w 182122"/>
                <a:gd name="connsiteY0" fmla="*/ 194146 h 277512"/>
                <a:gd name="connsiteX1" fmla="*/ 2173 w 182122"/>
                <a:gd name="connsiteY1" fmla="*/ 80914 h 277512"/>
                <a:gd name="connsiteX2" fmla="*/ 27810 w 182122"/>
                <a:gd name="connsiteY2" fmla="*/ 10412 h 277512"/>
                <a:gd name="connsiteX3" fmla="*/ 102586 w 182122"/>
                <a:gd name="connsiteY3" fmla="*/ 1866 h 277512"/>
                <a:gd name="connsiteX4" fmla="*/ 151724 w 182122"/>
                <a:gd name="connsiteY4" fmla="*/ 25366 h 277512"/>
                <a:gd name="connsiteX5" fmla="*/ 173089 w 182122"/>
                <a:gd name="connsiteY5" fmla="*/ 123643 h 277512"/>
                <a:gd name="connsiteX6" fmla="*/ 177362 w 182122"/>
                <a:gd name="connsiteY6" fmla="*/ 204828 h 277512"/>
                <a:gd name="connsiteX7" fmla="*/ 106859 w 182122"/>
                <a:gd name="connsiteY7" fmla="*/ 268922 h 277512"/>
                <a:gd name="connsiteX8" fmla="*/ 27810 w 182122"/>
                <a:gd name="connsiteY8" fmla="*/ 273195 h 277512"/>
                <a:gd name="connsiteX9" fmla="*/ 4310 w 182122"/>
                <a:gd name="connsiteY9" fmla="*/ 194146 h 277512"/>
                <a:gd name="connsiteX0" fmla="*/ 4310 w 182122"/>
                <a:gd name="connsiteY0" fmla="*/ 197554 h 280920"/>
                <a:gd name="connsiteX1" fmla="*/ 2173 w 182122"/>
                <a:gd name="connsiteY1" fmla="*/ 84322 h 280920"/>
                <a:gd name="connsiteX2" fmla="*/ 27810 w 182122"/>
                <a:gd name="connsiteY2" fmla="*/ 13820 h 280920"/>
                <a:gd name="connsiteX3" fmla="*/ 91904 w 182122"/>
                <a:gd name="connsiteY3" fmla="*/ 1001 h 280920"/>
                <a:gd name="connsiteX4" fmla="*/ 151724 w 182122"/>
                <a:gd name="connsiteY4" fmla="*/ 28774 h 280920"/>
                <a:gd name="connsiteX5" fmla="*/ 173089 w 182122"/>
                <a:gd name="connsiteY5" fmla="*/ 127051 h 280920"/>
                <a:gd name="connsiteX6" fmla="*/ 177362 w 182122"/>
                <a:gd name="connsiteY6" fmla="*/ 208236 h 280920"/>
                <a:gd name="connsiteX7" fmla="*/ 106859 w 182122"/>
                <a:gd name="connsiteY7" fmla="*/ 272330 h 280920"/>
                <a:gd name="connsiteX8" fmla="*/ 27810 w 182122"/>
                <a:gd name="connsiteY8" fmla="*/ 276603 h 280920"/>
                <a:gd name="connsiteX9" fmla="*/ 4310 w 182122"/>
                <a:gd name="connsiteY9" fmla="*/ 197554 h 280920"/>
                <a:gd name="connsiteX0" fmla="*/ 3750 w 181562"/>
                <a:gd name="connsiteY0" fmla="*/ 197554 h 279818"/>
                <a:gd name="connsiteX1" fmla="*/ 1613 w 181562"/>
                <a:gd name="connsiteY1" fmla="*/ 84322 h 279818"/>
                <a:gd name="connsiteX2" fmla="*/ 27250 w 181562"/>
                <a:gd name="connsiteY2" fmla="*/ 13820 h 279818"/>
                <a:gd name="connsiteX3" fmla="*/ 91344 w 181562"/>
                <a:gd name="connsiteY3" fmla="*/ 1001 h 279818"/>
                <a:gd name="connsiteX4" fmla="*/ 151164 w 181562"/>
                <a:gd name="connsiteY4" fmla="*/ 28774 h 279818"/>
                <a:gd name="connsiteX5" fmla="*/ 172529 w 181562"/>
                <a:gd name="connsiteY5" fmla="*/ 127051 h 279818"/>
                <a:gd name="connsiteX6" fmla="*/ 176802 w 181562"/>
                <a:gd name="connsiteY6" fmla="*/ 208236 h 279818"/>
                <a:gd name="connsiteX7" fmla="*/ 106299 w 181562"/>
                <a:gd name="connsiteY7" fmla="*/ 272330 h 279818"/>
                <a:gd name="connsiteX8" fmla="*/ 10158 w 181562"/>
                <a:gd name="connsiteY8" fmla="*/ 274467 h 279818"/>
                <a:gd name="connsiteX9" fmla="*/ 3750 w 181562"/>
                <a:gd name="connsiteY9" fmla="*/ 197554 h 279818"/>
                <a:gd name="connsiteX0" fmla="*/ 3750 w 181562"/>
                <a:gd name="connsiteY0" fmla="*/ 197554 h 279818"/>
                <a:gd name="connsiteX1" fmla="*/ 1613 w 181562"/>
                <a:gd name="connsiteY1" fmla="*/ 84322 h 279818"/>
                <a:gd name="connsiteX2" fmla="*/ 27250 w 181562"/>
                <a:gd name="connsiteY2" fmla="*/ 13820 h 279818"/>
                <a:gd name="connsiteX3" fmla="*/ 91344 w 181562"/>
                <a:gd name="connsiteY3" fmla="*/ 1001 h 279818"/>
                <a:gd name="connsiteX4" fmla="*/ 151164 w 181562"/>
                <a:gd name="connsiteY4" fmla="*/ 28774 h 279818"/>
                <a:gd name="connsiteX5" fmla="*/ 172529 w 181562"/>
                <a:gd name="connsiteY5" fmla="*/ 127051 h 279818"/>
                <a:gd name="connsiteX6" fmla="*/ 176802 w 181562"/>
                <a:gd name="connsiteY6" fmla="*/ 208236 h 279818"/>
                <a:gd name="connsiteX7" fmla="*/ 106299 w 181562"/>
                <a:gd name="connsiteY7" fmla="*/ 272330 h 279818"/>
                <a:gd name="connsiteX8" fmla="*/ 10158 w 181562"/>
                <a:gd name="connsiteY8" fmla="*/ 274467 h 279818"/>
                <a:gd name="connsiteX9" fmla="*/ 3750 w 181562"/>
                <a:gd name="connsiteY9" fmla="*/ 197554 h 279818"/>
                <a:gd name="connsiteX0" fmla="*/ 395 w 186753"/>
                <a:gd name="connsiteY0" fmla="*/ 199691 h 282309"/>
                <a:gd name="connsiteX1" fmla="*/ 6804 w 186753"/>
                <a:gd name="connsiteY1" fmla="*/ 84322 h 282309"/>
                <a:gd name="connsiteX2" fmla="*/ 32441 w 186753"/>
                <a:gd name="connsiteY2" fmla="*/ 13820 h 282309"/>
                <a:gd name="connsiteX3" fmla="*/ 96535 w 186753"/>
                <a:gd name="connsiteY3" fmla="*/ 1001 h 282309"/>
                <a:gd name="connsiteX4" fmla="*/ 156355 w 186753"/>
                <a:gd name="connsiteY4" fmla="*/ 28774 h 282309"/>
                <a:gd name="connsiteX5" fmla="*/ 177720 w 186753"/>
                <a:gd name="connsiteY5" fmla="*/ 127051 h 282309"/>
                <a:gd name="connsiteX6" fmla="*/ 181993 w 186753"/>
                <a:gd name="connsiteY6" fmla="*/ 208236 h 282309"/>
                <a:gd name="connsiteX7" fmla="*/ 111490 w 186753"/>
                <a:gd name="connsiteY7" fmla="*/ 272330 h 282309"/>
                <a:gd name="connsiteX8" fmla="*/ 15349 w 186753"/>
                <a:gd name="connsiteY8" fmla="*/ 274467 h 282309"/>
                <a:gd name="connsiteX9" fmla="*/ 395 w 186753"/>
                <a:gd name="connsiteY9" fmla="*/ 199691 h 282309"/>
                <a:gd name="connsiteX0" fmla="*/ 5312 w 191670"/>
                <a:gd name="connsiteY0" fmla="*/ 199691 h 282309"/>
                <a:gd name="connsiteX1" fmla="*/ 11721 w 191670"/>
                <a:gd name="connsiteY1" fmla="*/ 84322 h 282309"/>
                <a:gd name="connsiteX2" fmla="*/ 37358 w 191670"/>
                <a:gd name="connsiteY2" fmla="*/ 13820 h 282309"/>
                <a:gd name="connsiteX3" fmla="*/ 101452 w 191670"/>
                <a:gd name="connsiteY3" fmla="*/ 1001 h 282309"/>
                <a:gd name="connsiteX4" fmla="*/ 161272 w 191670"/>
                <a:gd name="connsiteY4" fmla="*/ 28774 h 282309"/>
                <a:gd name="connsiteX5" fmla="*/ 182637 w 191670"/>
                <a:gd name="connsiteY5" fmla="*/ 127051 h 282309"/>
                <a:gd name="connsiteX6" fmla="*/ 186910 w 191670"/>
                <a:gd name="connsiteY6" fmla="*/ 208236 h 282309"/>
                <a:gd name="connsiteX7" fmla="*/ 116407 w 191670"/>
                <a:gd name="connsiteY7" fmla="*/ 272330 h 282309"/>
                <a:gd name="connsiteX8" fmla="*/ 20266 w 191670"/>
                <a:gd name="connsiteY8" fmla="*/ 274467 h 282309"/>
                <a:gd name="connsiteX9" fmla="*/ 5312 w 191670"/>
                <a:gd name="connsiteY9" fmla="*/ 199691 h 282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1670" h="282309">
                  <a:moveTo>
                    <a:pt x="5312" y="199691"/>
                  </a:moveTo>
                  <a:cubicBezTo>
                    <a:pt x="16707" y="161591"/>
                    <a:pt x="6380" y="115301"/>
                    <a:pt x="11721" y="84322"/>
                  </a:cubicBezTo>
                  <a:cubicBezTo>
                    <a:pt x="17062" y="53344"/>
                    <a:pt x="22403" y="27707"/>
                    <a:pt x="37358" y="13820"/>
                  </a:cubicBezTo>
                  <a:cubicBezTo>
                    <a:pt x="52313" y="-67"/>
                    <a:pt x="80800" y="-1491"/>
                    <a:pt x="101452" y="1001"/>
                  </a:cubicBezTo>
                  <a:cubicBezTo>
                    <a:pt x="122104" y="3493"/>
                    <a:pt x="147741" y="7766"/>
                    <a:pt x="161272" y="28774"/>
                  </a:cubicBezTo>
                  <a:cubicBezTo>
                    <a:pt x="174803" y="49782"/>
                    <a:pt x="178364" y="97141"/>
                    <a:pt x="182637" y="127051"/>
                  </a:cubicBezTo>
                  <a:cubicBezTo>
                    <a:pt x="186910" y="156961"/>
                    <a:pt x="197948" y="184023"/>
                    <a:pt x="186910" y="208236"/>
                  </a:cubicBezTo>
                  <a:cubicBezTo>
                    <a:pt x="175872" y="232449"/>
                    <a:pt x="141332" y="260936"/>
                    <a:pt x="116407" y="272330"/>
                  </a:cubicBezTo>
                  <a:cubicBezTo>
                    <a:pt x="91482" y="283724"/>
                    <a:pt x="38782" y="286573"/>
                    <a:pt x="20266" y="274467"/>
                  </a:cubicBezTo>
                  <a:cubicBezTo>
                    <a:pt x="1750" y="262361"/>
                    <a:pt x="-6083" y="237791"/>
                    <a:pt x="5312" y="199691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0CA430FB-0369-452C-9FDA-35D4352B93A2}"/>
                </a:ext>
              </a:extLst>
            </p:cNvPr>
            <p:cNvSpPr/>
            <p:nvPr/>
          </p:nvSpPr>
          <p:spPr>
            <a:xfrm>
              <a:off x="6198411" y="4772314"/>
              <a:ext cx="145269" cy="446633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  <a:gd name="connsiteX0" fmla="*/ 6496 w 140748"/>
                <a:gd name="connsiteY0" fmla="*/ 42636 h 364378"/>
                <a:gd name="connsiteX1" fmla="*/ 8067 w 140748"/>
                <a:gd name="connsiteY1" fmla="*/ 310013 h 364378"/>
                <a:gd name="connsiteX2" fmla="*/ 70905 w 140748"/>
                <a:gd name="connsiteY2" fmla="*/ 364185 h 364378"/>
                <a:gd name="connsiteX3" fmla="*/ 129409 w 140748"/>
                <a:gd name="connsiteY3" fmla="*/ 303514 h 364378"/>
                <a:gd name="connsiteX4" fmla="*/ 131576 w 140748"/>
                <a:gd name="connsiteY4" fmla="*/ 60829 h 364378"/>
                <a:gd name="connsiteX5" fmla="*/ 60071 w 140748"/>
                <a:gd name="connsiteY5" fmla="*/ 2324 h 364378"/>
                <a:gd name="connsiteX6" fmla="*/ 6496 w 140748"/>
                <a:gd name="connsiteY6" fmla="*/ 42636 h 364378"/>
                <a:gd name="connsiteX0" fmla="*/ 6496 w 136138"/>
                <a:gd name="connsiteY0" fmla="*/ 45571 h 367313"/>
                <a:gd name="connsiteX1" fmla="*/ 8067 w 136138"/>
                <a:gd name="connsiteY1" fmla="*/ 312948 h 367313"/>
                <a:gd name="connsiteX2" fmla="*/ 70905 w 136138"/>
                <a:gd name="connsiteY2" fmla="*/ 367120 h 367313"/>
                <a:gd name="connsiteX3" fmla="*/ 129409 w 136138"/>
                <a:gd name="connsiteY3" fmla="*/ 306449 h 367313"/>
                <a:gd name="connsiteX4" fmla="*/ 123956 w 136138"/>
                <a:gd name="connsiteY4" fmla="*/ 37094 h 367313"/>
                <a:gd name="connsiteX5" fmla="*/ 60071 w 136138"/>
                <a:gd name="connsiteY5" fmla="*/ 5259 h 367313"/>
                <a:gd name="connsiteX6" fmla="*/ 6496 w 136138"/>
                <a:gd name="connsiteY6" fmla="*/ 45571 h 367313"/>
                <a:gd name="connsiteX0" fmla="*/ 6991 w 136633"/>
                <a:gd name="connsiteY0" fmla="*/ 56469 h 378211"/>
                <a:gd name="connsiteX1" fmla="*/ 8562 w 136633"/>
                <a:gd name="connsiteY1" fmla="*/ 323846 h 378211"/>
                <a:gd name="connsiteX2" fmla="*/ 71400 w 136633"/>
                <a:gd name="connsiteY2" fmla="*/ 378018 h 378211"/>
                <a:gd name="connsiteX3" fmla="*/ 129904 w 136633"/>
                <a:gd name="connsiteY3" fmla="*/ 317347 h 378211"/>
                <a:gd name="connsiteX4" fmla="*/ 124451 w 136633"/>
                <a:gd name="connsiteY4" fmla="*/ 47992 h 378211"/>
                <a:gd name="connsiteX5" fmla="*/ 68186 w 136633"/>
                <a:gd name="connsiteY5" fmla="*/ 917 h 378211"/>
                <a:gd name="connsiteX6" fmla="*/ 6991 w 136633"/>
                <a:gd name="connsiteY6" fmla="*/ 56469 h 378211"/>
                <a:gd name="connsiteX0" fmla="*/ 3871 w 133513"/>
                <a:gd name="connsiteY0" fmla="*/ 56469 h 378103"/>
                <a:gd name="connsiteX1" fmla="*/ 13062 w 133513"/>
                <a:gd name="connsiteY1" fmla="*/ 321941 h 378103"/>
                <a:gd name="connsiteX2" fmla="*/ 68280 w 133513"/>
                <a:gd name="connsiteY2" fmla="*/ 378018 h 378103"/>
                <a:gd name="connsiteX3" fmla="*/ 126784 w 133513"/>
                <a:gd name="connsiteY3" fmla="*/ 317347 h 378103"/>
                <a:gd name="connsiteX4" fmla="*/ 121331 w 133513"/>
                <a:gd name="connsiteY4" fmla="*/ 47992 h 378103"/>
                <a:gd name="connsiteX5" fmla="*/ 65066 w 133513"/>
                <a:gd name="connsiteY5" fmla="*/ 917 h 378103"/>
                <a:gd name="connsiteX6" fmla="*/ 3871 w 133513"/>
                <a:gd name="connsiteY6" fmla="*/ 56469 h 378103"/>
                <a:gd name="connsiteX0" fmla="*/ 3871 w 130834"/>
                <a:gd name="connsiteY0" fmla="*/ 56469 h 378482"/>
                <a:gd name="connsiteX1" fmla="*/ 13062 w 130834"/>
                <a:gd name="connsiteY1" fmla="*/ 321941 h 378482"/>
                <a:gd name="connsiteX2" fmla="*/ 68280 w 130834"/>
                <a:gd name="connsiteY2" fmla="*/ 378018 h 378482"/>
                <a:gd name="connsiteX3" fmla="*/ 121069 w 130834"/>
                <a:gd name="connsiteY3" fmla="*/ 307822 h 378482"/>
                <a:gd name="connsiteX4" fmla="*/ 121331 w 130834"/>
                <a:gd name="connsiteY4" fmla="*/ 47992 h 378482"/>
                <a:gd name="connsiteX5" fmla="*/ 65066 w 130834"/>
                <a:gd name="connsiteY5" fmla="*/ 917 h 378482"/>
                <a:gd name="connsiteX6" fmla="*/ 3871 w 130834"/>
                <a:gd name="connsiteY6" fmla="*/ 56469 h 378482"/>
                <a:gd name="connsiteX0" fmla="*/ 3747 w 130911"/>
                <a:gd name="connsiteY0" fmla="*/ 56469 h 374836"/>
                <a:gd name="connsiteX1" fmla="*/ 12938 w 130911"/>
                <a:gd name="connsiteY1" fmla="*/ 321941 h 374836"/>
                <a:gd name="connsiteX2" fmla="*/ 64346 w 130911"/>
                <a:gd name="connsiteY2" fmla="*/ 374208 h 374836"/>
                <a:gd name="connsiteX3" fmla="*/ 120945 w 130911"/>
                <a:gd name="connsiteY3" fmla="*/ 307822 h 374836"/>
                <a:gd name="connsiteX4" fmla="*/ 121207 w 130911"/>
                <a:gd name="connsiteY4" fmla="*/ 47992 h 374836"/>
                <a:gd name="connsiteX5" fmla="*/ 64942 w 130911"/>
                <a:gd name="connsiteY5" fmla="*/ 917 h 374836"/>
                <a:gd name="connsiteX6" fmla="*/ 3747 w 130911"/>
                <a:gd name="connsiteY6" fmla="*/ 56469 h 374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0911" h="374836">
                  <a:moveTo>
                    <a:pt x="3747" y="56469"/>
                  </a:moveTo>
                  <a:cubicBezTo>
                    <a:pt x="-4920" y="109973"/>
                    <a:pt x="2838" y="268985"/>
                    <a:pt x="12938" y="321941"/>
                  </a:cubicBezTo>
                  <a:cubicBezTo>
                    <a:pt x="23038" y="374897"/>
                    <a:pt x="46345" y="376561"/>
                    <a:pt x="64346" y="374208"/>
                  </a:cubicBezTo>
                  <a:cubicBezTo>
                    <a:pt x="82347" y="371855"/>
                    <a:pt x="111468" y="362191"/>
                    <a:pt x="120945" y="307822"/>
                  </a:cubicBezTo>
                  <a:cubicBezTo>
                    <a:pt x="130422" y="253453"/>
                    <a:pt x="137458" y="102524"/>
                    <a:pt x="121207" y="47992"/>
                  </a:cubicBezTo>
                  <a:cubicBezTo>
                    <a:pt x="104956" y="-6540"/>
                    <a:pt x="84519" y="-496"/>
                    <a:pt x="64942" y="917"/>
                  </a:cubicBezTo>
                  <a:cubicBezTo>
                    <a:pt x="45365" y="2330"/>
                    <a:pt x="12414" y="2965"/>
                    <a:pt x="3747" y="56469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4DA24507-C4AA-4325-9ED0-813BD9CBB08B}"/>
                </a:ext>
              </a:extLst>
            </p:cNvPr>
            <p:cNvSpPr/>
            <p:nvPr/>
          </p:nvSpPr>
          <p:spPr>
            <a:xfrm rot="20929297">
              <a:off x="6145923" y="4408694"/>
              <a:ext cx="186924" cy="432800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111" h="362079">
                  <a:moveTo>
                    <a:pt x="3429" y="49900"/>
                  </a:moveTo>
                  <a:cubicBezTo>
                    <a:pt x="-5238" y="101182"/>
                    <a:pt x="3790" y="255748"/>
                    <a:pt x="16430" y="307752"/>
                  </a:cubicBezTo>
                  <a:cubicBezTo>
                    <a:pt x="29070" y="359756"/>
                    <a:pt x="59044" y="363007"/>
                    <a:pt x="79268" y="361924"/>
                  </a:cubicBezTo>
                  <a:cubicBezTo>
                    <a:pt x="99492" y="360841"/>
                    <a:pt x="127660" y="351812"/>
                    <a:pt x="137772" y="301253"/>
                  </a:cubicBezTo>
                  <a:cubicBezTo>
                    <a:pt x="147884" y="250694"/>
                    <a:pt x="156190" y="113100"/>
                    <a:pt x="139939" y="58568"/>
                  </a:cubicBezTo>
                  <a:cubicBezTo>
                    <a:pt x="123688" y="4036"/>
                    <a:pt x="86852" y="-658"/>
                    <a:pt x="68434" y="63"/>
                  </a:cubicBezTo>
                  <a:cubicBezTo>
                    <a:pt x="50016" y="784"/>
                    <a:pt x="12096" y="-1382"/>
                    <a:pt x="3429" y="49900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E2B65205-74F7-4057-8C99-027E5BCF3C64}"/>
                </a:ext>
              </a:extLst>
            </p:cNvPr>
            <p:cNvSpPr/>
            <p:nvPr/>
          </p:nvSpPr>
          <p:spPr>
            <a:xfrm flipH="1">
              <a:off x="6211229" y="5172971"/>
              <a:ext cx="294228" cy="112275"/>
            </a:xfrm>
            <a:custGeom>
              <a:avLst/>
              <a:gdLst>
                <a:gd name="connsiteX0" fmla="*/ 221209 w 244329"/>
                <a:gd name="connsiteY0" fmla="*/ 9633 h 114404"/>
                <a:gd name="connsiteX1" fmla="*/ 237008 w 244329"/>
                <a:gd name="connsiteY1" fmla="*/ 88631 h 114404"/>
                <a:gd name="connsiteX2" fmla="*/ 126411 w 244329"/>
                <a:gd name="connsiteY2" fmla="*/ 102456 h 114404"/>
                <a:gd name="connsiteX3" fmla="*/ 15 w 244329"/>
                <a:gd name="connsiteY3" fmla="*/ 108380 h 114404"/>
                <a:gd name="connsiteX4" fmla="*/ 118511 w 244329"/>
                <a:gd name="connsiteY4" fmla="*/ 11608 h 114404"/>
                <a:gd name="connsiteX5" fmla="*/ 221209 w 244329"/>
                <a:gd name="connsiteY5" fmla="*/ 9633 h 114404"/>
                <a:gd name="connsiteX0" fmla="*/ 223184 w 246304"/>
                <a:gd name="connsiteY0" fmla="*/ 8926 h 102196"/>
                <a:gd name="connsiteX1" fmla="*/ 238983 w 246304"/>
                <a:gd name="connsiteY1" fmla="*/ 87924 h 102196"/>
                <a:gd name="connsiteX2" fmla="*/ 128386 w 246304"/>
                <a:gd name="connsiteY2" fmla="*/ 101749 h 102196"/>
                <a:gd name="connsiteX3" fmla="*/ 15 w 246304"/>
                <a:gd name="connsiteY3" fmla="*/ 89899 h 102196"/>
                <a:gd name="connsiteX4" fmla="*/ 120486 w 246304"/>
                <a:gd name="connsiteY4" fmla="*/ 10901 h 102196"/>
                <a:gd name="connsiteX5" fmla="*/ 223184 w 246304"/>
                <a:gd name="connsiteY5" fmla="*/ 8926 h 102196"/>
                <a:gd name="connsiteX0" fmla="*/ 223184 w 246889"/>
                <a:gd name="connsiteY0" fmla="*/ 8926 h 97266"/>
                <a:gd name="connsiteX1" fmla="*/ 238983 w 246889"/>
                <a:gd name="connsiteY1" fmla="*/ 87924 h 97266"/>
                <a:gd name="connsiteX2" fmla="*/ 120486 w 246889"/>
                <a:gd name="connsiteY2" fmla="*/ 91875 h 97266"/>
                <a:gd name="connsiteX3" fmla="*/ 15 w 246889"/>
                <a:gd name="connsiteY3" fmla="*/ 89899 h 97266"/>
                <a:gd name="connsiteX4" fmla="*/ 120486 w 246889"/>
                <a:gd name="connsiteY4" fmla="*/ 10901 h 97266"/>
                <a:gd name="connsiteX5" fmla="*/ 223184 w 246889"/>
                <a:gd name="connsiteY5" fmla="*/ 8926 h 97266"/>
                <a:gd name="connsiteX0" fmla="*/ 223194 w 248288"/>
                <a:gd name="connsiteY0" fmla="*/ 4930 h 93270"/>
                <a:gd name="connsiteX1" fmla="*/ 238993 w 248288"/>
                <a:gd name="connsiteY1" fmla="*/ 83928 h 93270"/>
                <a:gd name="connsiteX2" fmla="*/ 120496 w 248288"/>
                <a:gd name="connsiteY2" fmla="*/ 87879 h 93270"/>
                <a:gd name="connsiteX3" fmla="*/ 25 w 248288"/>
                <a:gd name="connsiteY3" fmla="*/ 85903 h 93270"/>
                <a:gd name="connsiteX4" fmla="*/ 84947 w 248288"/>
                <a:gd name="connsiteY4" fmla="*/ 16780 h 93270"/>
                <a:gd name="connsiteX5" fmla="*/ 223194 w 248288"/>
                <a:gd name="connsiteY5" fmla="*/ 4930 h 93270"/>
                <a:gd name="connsiteX0" fmla="*/ 223184 w 246683"/>
                <a:gd name="connsiteY0" fmla="*/ 13745 h 102085"/>
                <a:gd name="connsiteX1" fmla="*/ 238983 w 246683"/>
                <a:gd name="connsiteY1" fmla="*/ 92743 h 102085"/>
                <a:gd name="connsiteX2" fmla="*/ 120486 w 246683"/>
                <a:gd name="connsiteY2" fmla="*/ 96694 h 102085"/>
                <a:gd name="connsiteX3" fmla="*/ 15 w 246683"/>
                <a:gd name="connsiteY3" fmla="*/ 94718 h 102085"/>
                <a:gd name="connsiteX4" fmla="*/ 126411 w 246683"/>
                <a:gd name="connsiteY4" fmla="*/ 7820 h 102085"/>
                <a:gd name="connsiteX5" fmla="*/ 223184 w 246683"/>
                <a:gd name="connsiteY5" fmla="*/ 13745 h 102085"/>
                <a:gd name="connsiteX0" fmla="*/ 223187 w 246686"/>
                <a:gd name="connsiteY0" fmla="*/ 7550 h 95890"/>
                <a:gd name="connsiteX1" fmla="*/ 238986 w 246686"/>
                <a:gd name="connsiteY1" fmla="*/ 86548 h 95890"/>
                <a:gd name="connsiteX2" fmla="*/ 120489 w 246686"/>
                <a:gd name="connsiteY2" fmla="*/ 90499 h 95890"/>
                <a:gd name="connsiteX3" fmla="*/ 18 w 246686"/>
                <a:gd name="connsiteY3" fmla="*/ 88523 h 95890"/>
                <a:gd name="connsiteX4" fmla="*/ 126414 w 246686"/>
                <a:gd name="connsiteY4" fmla="*/ 1625 h 95890"/>
                <a:gd name="connsiteX5" fmla="*/ 223187 w 246686"/>
                <a:gd name="connsiteY5" fmla="*/ 7550 h 95890"/>
                <a:gd name="connsiteX0" fmla="*/ 227133 w 248013"/>
                <a:gd name="connsiteY0" fmla="*/ 13746 h 102086"/>
                <a:gd name="connsiteX1" fmla="*/ 238983 w 248013"/>
                <a:gd name="connsiteY1" fmla="*/ 92744 h 102086"/>
                <a:gd name="connsiteX2" fmla="*/ 120486 w 248013"/>
                <a:gd name="connsiteY2" fmla="*/ 96695 h 102086"/>
                <a:gd name="connsiteX3" fmla="*/ 15 w 248013"/>
                <a:gd name="connsiteY3" fmla="*/ 94719 h 102086"/>
                <a:gd name="connsiteX4" fmla="*/ 126411 w 248013"/>
                <a:gd name="connsiteY4" fmla="*/ 7821 h 102086"/>
                <a:gd name="connsiteX5" fmla="*/ 227133 w 248013"/>
                <a:gd name="connsiteY5" fmla="*/ 13746 h 102086"/>
                <a:gd name="connsiteX0" fmla="*/ 227133 w 249041"/>
                <a:gd name="connsiteY0" fmla="*/ 11407 h 99747"/>
                <a:gd name="connsiteX1" fmla="*/ 238983 w 249041"/>
                <a:gd name="connsiteY1" fmla="*/ 90405 h 99747"/>
                <a:gd name="connsiteX2" fmla="*/ 120486 w 249041"/>
                <a:gd name="connsiteY2" fmla="*/ 94356 h 99747"/>
                <a:gd name="connsiteX3" fmla="*/ 15 w 249041"/>
                <a:gd name="connsiteY3" fmla="*/ 92380 h 99747"/>
                <a:gd name="connsiteX4" fmla="*/ 126411 w 249041"/>
                <a:gd name="connsiteY4" fmla="*/ 5482 h 99747"/>
                <a:gd name="connsiteX5" fmla="*/ 227133 w 249041"/>
                <a:gd name="connsiteY5" fmla="*/ 11407 h 99747"/>
                <a:gd name="connsiteX0" fmla="*/ 227133 w 243144"/>
                <a:gd name="connsiteY0" fmla="*/ 11407 h 101983"/>
                <a:gd name="connsiteX1" fmla="*/ 238983 w 243144"/>
                <a:gd name="connsiteY1" fmla="*/ 90405 h 101983"/>
                <a:gd name="connsiteX2" fmla="*/ 120486 w 243144"/>
                <a:gd name="connsiteY2" fmla="*/ 94356 h 101983"/>
                <a:gd name="connsiteX3" fmla="*/ 15 w 243144"/>
                <a:gd name="connsiteY3" fmla="*/ 92380 h 101983"/>
                <a:gd name="connsiteX4" fmla="*/ 126411 w 243144"/>
                <a:gd name="connsiteY4" fmla="*/ 5482 h 101983"/>
                <a:gd name="connsiteX5" fmla="*/ 227133 w 243144"/>
                <a:gd name="connsiteY5" fmla="*/ 11407 h 101983"/>
                <a:gd name="connsiteX0" fmla="*/ 227133 w 243144"/>
                <a:gd name="connsiteY0" fmla="*/ 11407 h 107617"/>
                <a:gd name="connsiteX1" fmla="*/ 238983 w 243144"/>
                <a:gd name="connsiteY1" fmla="*/ 90405 h 107617"/>
                <a:gd name="connsiteX2" fmla="*/ 120486 w 243144"/>
                <a:gd name="connsiteY2" fmla="*/ 94356 h 107617"/>
                <a:gd name="connsiteX3" fmla="*/ 15 w 243144"/>
                <a:gd name="connsiteY3" fmla="*/ 92380 h 107617"/>
                <a:gd name="connsiteX4" fmla="*/ 126411 w 243144"/>
                <a:gd name="connsiteY4" fmla="*/ 5482 h 107617"/>
                <a:gd name="connsiteX5" fmla="*/ 227133 w 243144"/>
                <a:gd name="connsiteY5" fmla="*/ 11407 h 107617"/>
                <a:gd name="connsiteX0" fmla="*/ 227133 w 247182"/>
                <a:gd name="connsiteY0" fmla="*/ 11407 h 107617"/>
                <a:gd name="connsiteX1" fmla="*/ 238983 w 247182"/>
                <a:gd name="connsiteY1" fmla="*/ 90405 h 107617"/>
                <a:gd name="connsiteX2" fmla="*/ 146160 w 247182"/>
                <a:gd name="connsiteY2" fmla="*/ 94356 h 107617"/>
                <a:gd name="connsiteX3" fmla="*/ 15 w 247182"/>
                <a:gd name="connsiteY3" fmla="*/ 92380 h 107617"/>
                <a:gd name="connsiteX4" fmla="*/ 126411 w 247182"/>
                <a:gd name="connsiteY4" fmla="*/ 5482 h 107617"/>
                <a:gd name="connsiteX5" fmla="*/ 227133 w 247182"/>
                <a:gd name="connsiteY5" fmla="*/ 11407 h 107617"/>
                <a:gd name="connsiteX0" fmla="*/ 227133 w 247453"/>
                <a:gd name="connsiteY0" fmla="*/ 14122 h 110034"/>
                <a:gd name="connsiteX1" fmla="*/ 240747 w 247453"/>
                <a:gd name="connsiteY1" fmla="*/ 100740 h 110034"/>
                <a:gd name="connsiteX2" fmla="*/ 146160 w 247453"/>
                <a:gd name="connsiteY2" fmla="*/ 97071 h 110034"/>
                <a:gd name="connsiteX3" fmla="*/ 15 w 247453"/>
                <a:gd name="connsiteY3" fmla="*/ 95095 h 110034"/>
                <a:gd name="connsiteX4" fmla="*/ 126411 w 247453"/>
                <a:gd name="connsiteY4" fmla="*/ 8197 h 110034"/>
                <a:gd name="connsiteX5" fmla="*/ 227133 w 247453"/>
                <a:gd name="connsiteY5" fmla="*/ 14122 h 110034"/>
                <a:gd name="connsiteX0" fmla="*/ 227133 w 247453"/>
                <a:gd name="connsiteY0" fmla="*/ 14122 h 112425"/>
                <a:gd name="connsiteX1" fmla="*/ 240747 w 247453"/>
                <a:gd name="connsiteY1" fmla="*/ 100740 h 112425"/>
                <a:gd name="connsiteX2" fmla="*/ 146160 w 247453"/>
                <a:gd name="connsiteY2" fmla="*/ 104691 h 112425"/>
                <a:gd name="connsiteX3" fmla="*/ 15 w 247453"/>
                <a:gd name="connsiteY3" fmla="*/ 95095 h 112425"/>
                <a:gd name="connsiteX4" fmla="*/ 126411 w 247453"/>
                <a:gd name="connsiteY4" fmla="*/ 8197 h 112425"/>
                <a:gd name="connsiteX5" fmla="*/ 227133 w 247453"/>
                <a:gd name="connsiteY5" fmla="*/ 14122 h 112425"/>
                <a:gd name="connsiteX0" fmla="*/ 227133 w 247453"/>
                <a:gd name="connsiteY0" fmla="*/ 7701 h 106004"/>
                <a:gd name="connsiteX1" fmla="*/ 240747 w 247453"/>
                <a:gd name="connsiteY1" fmla="*/ 94319 h 106004"/>
                <a:gd name="connsiteX2" fmla="*/ 146160 w 247453"/>
                <a:gd name="connsiteY2" fmla="*/ 98270 h 106004"/>
                <a:gd name="connsiteX3" fmla="*/ 15 w 247453"/>
                <a:gd name="connsiteY3" fmla="*/ 88674 h 106004"/>
                <a:gd name="connsiteX4" fmla="*/ 126411 w 247453"/>
                <a:gd name="connsiteY4" fmla="*/ 1776 h 106004"/>
                <a:gd name="connsiteX5" fmla="*/ 227133 w 247453"/>
                <a:gd name="connsiteY5" fmla="*/ 7701 h 106004"/>
                <a:gd name="connsiteX0" fmla="*/ 227132 w 247123"/>
                <a:gd name="connsiteY0" fmla="*/ 9857 h 108160"/>
                <a:gd name="connsiteX1" fmla="*/ 240746 w 247123"/>
                <a:gd name="connsiteY1" fmla="*/ 96475 h 108160"/>
                <a:gd name="connsiteX2" fmla="*/ 146159 w 247123"/>
                <a:gd name="connsiteY2" fmla="*/ 100426 h 108160"/>
                <a:gd name="connsiteX3" fmla="*/ 14 w 247123"/>
                <a:gd name="connsiteY3" fmla="*/ 90830 h 108160"/>
                <a:gd name="connsiteX4" fmla="*/ 135228 w 247123"/>
                <a:gd name="connsiteY4" fmla="*/ 122 h 108160"/>
                <a:gd name="connsiteX5" fmla="*/ 227132 w 247123"/>
                <a:gd name="connsiteY5" fmla="*/ 9857 h 108160"/>
                <a:gd name="connsiteX0" fmla="*/ 227132 w 247520"/>
                <a:gd name="connsiteY0" fmla="*/ 9857 h 108160"/>
                <a:gd name="connsiteX1" fmla="*/ 240746 w 247520"/>
                <a:gd name="connsiteY1" fmla="*/ 96475 h 108160"/>
                <a:gd name="connsiteX2" fmla="*/ 146159 w 247520"/>
                <a:gd name="connsiteY2" fmla="*/ 100426 h 108160"/>
                <a:gd name="connsiteX3" fmla="*/ 14 w 247520"/>
                <a:gd name="connsiteY3" fmla="*/ 90830 h 108160"/>
                <a:gd name="connsiteX4" fmla="*/ 135228 w 247520"/>
                <a:gd name="connsiteY4" fmla="*/ 122 h 108160"/>
                <a:gd name="connsiteX5" fmla="*/ 227132 w 247520"/>
                <a:gd name="connsiteY5" fmla="*/ 9857 h 108160"/>
                <a:gd name="connsiteX0" fmla="*/ 221840 w 245898"/>
                <a:gd name="connsiteY0" fmla="*/ 12067 h 112275"/>
                <a:gd name="connsiteX1" fmla="*/ 240745 w 245898"/>
                <a:gd name="connsiteY1" fmla="*/ 100590 h 112275"/>
                <a:gd name="connsiteX2" fmla="*/ 146158 w 245898"/>
                <a:gd name="connsiteY2" fmla="*/ 104541 h 112275"/>
                <a:gd name="connsiteX3" fmla="*/ 13 w 245898"/>
                <a:gd name="connsiteY3" fmla="*/ 94945 h 112275"/>
                <a:gd name="connsiteX4" fmla="*/ 135227 w 245898"/>
                <a:gd name="connsiteY4" fmla="*/ 4237 h 112275"/>
                <a:gd name="connsiteX5" fmla="*/ 221840 w 245898"/>
                <a:gd name="connsiteY5" fmla="*/ 12067 h 112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898" h="112275">
                  <a:moveTo>
                    <a:pt x="221840" y="12067"/>
                  </a:moveTo>
                  <a:cubicBezTo>
                    <a:pt x="241189" y="9076"/>
                    <a:pt x="253359" y="85178"/>
                    <a:pt x="240745" y="100590"/>
                  </a:cubicBezTo>
                  <a:cubicBezTo>
                    <a:pt x="228131" y="116002"/>
                    <a:pt x="186280" y="105482"/>
                    <a:pt x="146158" y="104541"/>
                  </a:cubicBezTo>
                  <a:cubicBezTo>
                    <a:pt x="106036" y="103600"/>
                    <a:pt x="1330" y="127861"/>
                    <a:pt x="13" y="94945"/>
                  </a:cubicBezTo>
                  <a:cubicBezTo>
                    <a:pt x="-1304" y="79804"/>
                    <a:pt x="98256" y="18050"/>
                    <a:pt x="135227" y="4237"/>
                  </a:cubicBezTo>
                  <a:cubicBezTo>
                    <a:pt x="172198" y="-9576"/>
                    <a:pt x="202491" y="15058"/>
                    <a:pt x="221840" y="12067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8024E349-B38E-42C2-8386-909529E73852}"/>
                </a:ext>
              </a:extLst>
            </p:cNvPr>
            <p:cNvSpPr/>
            <p:nvPr/>
          </p:nvSpPr>
          <p:spPr>
            <a:xfrm rot="1604664">
              <a:off x="5540402" y="3364060"/>
              <a:ext cx="143560" cy="356577"/>
            </a:xfrm>
            <a:custGeom>
              <a:avLst/>
              <a:gdLst>
                <a:gd name="connsiteX0" fmla="*/ 6457 w 165048"/>
                <a:gd name="connsiteY0" fmla="*/ 44808 h 353407"/>
                <a:gd name="connsiteX1" fmla="*/ 61409 w 165048"/>
                <a:gd name="connsiteY1" fmla="*/ 847 h 353407"/>
                <a:gd name="connsiteX2" fmla="*/ 129550 w 165048"/>
                <a:gd name="connsiteY2" fmla="*/ 31620 h 353407"/>
                <a:gd name="connsiteX3" fmla="*/ 155927 w 165048"/>
                <a:gd name="connsiteY3" fmla="*/ 200872 h 353407"/>
                <a:gd name="connsiteX4" fmla="*/ 160323 w 165048"/>
                <a:gd name="connsiteY4" fmla="*/ 306379 h 353407"/>
                <a:gd name="connsiteX5" fmla="*/ 92182 w 165048"/>
                <a:gd name="connsiteY5" fmla="*/ 352539 h 353407"/>
                <a:gd name="connsiteX6" fmla="*/ 15250 w 165048"/>
                <a:gd name="connsiteY6" fmla="*/ 323964 h 353407"/>
                <a:gd name="connsiteX7" fmla="*/ 2061 w 165048"/>
                <a:gd name="connsiteY7" fmla="*/ 183287 h 353407"/>
                <a:gd name="connsiteX8" fmla="*/ 6457 w 165048"/>
                <a:gd name="connsiteY8" fmla="*/ 44808 h 353407"/>
                <a:gd name="connsiteX0" fmla="*/ 6885 w 165476"/>
                <a:gd name="connsiteY0" fmla="*/ 44808 h 352670"/>
                <a:gd name="connsiteX1" fmla="*/ 61837 w 165476"/>
                <a:gd name="connsiteY1" fmla="*/ 847 h 352670"/>
                <a:gd name="connsiteX2" fmla="*/ 129978 w 165476"/>
                <a:gd name="connsiteY2" fmla="*/ 31620 h 352670"/>
                <a:gd name="connsiteX3" fmla="*/ 156355 w 165476"/>
                <a:gd name="connsiteY3" fmla="*/ 200872 h 352670"/>
                <a:gd name="connsiteX4" fmla="*/ 160751 w 165476"/>
                <a:gd name="connsiteY4" fmla="*/ 306379 h 352670"/>
                <a:gd name="connsiteX5" fmla="*/ 92610 w 165476"/>
                <a:gd name="connsiteY5" fmla="*/ 352539 h 352670"/>
                <a:gd name="connsiteX6" fmla="*/ 22273 w 165476"/>
                <a:gd name="connsiteY6" fmla="*/ 315172 h 352670"/>
                <a:gd name="connsiteX7" fmla="*/ 2489 w 165476"/>
                <a:gd name="connsiteY7" fmla="*/ 183287 h 352670"/>
                <a:gd name="connsiteX8" fmla="*/ 6885 w 165476"/>
                <a:gd name="connsiteY8" fmla="*/ 44808 h 352670"/>
                <a:gd name="connsiteX0" fmla="*/ 6885 w 159537"/>
                <a:gd name="connsiteY0" fmla="*/ 44808 h 352733"/>
                <a:gd name="connsiteX1" fmla="*/ 61837 w 159537"/>
                <a:gd name="connsiteY1" fmla="*/ 847 h 352733"/>
                <a:gd name="connsiteX2" fmla="*/ 129978 w 159537"/>
                <a:gd name="connsiteY2" fmla="*/ 31620 h 352733"/>
                <a:gd name="connsiteX3" fmla="*/ 156355 w 159537"/>
                <a:gd name="connsiteY3" fmla="*/ 200872 h 352733"/>
                <a:gd name="connsiteX4" fmla="*/ 151959 w 159537"/>
                <a:gd name="connsiteY4" fmla="*/ 304181 h 352733"/>
                <a:gd name="connsiteX5" fmla="*/ 92610 w 159537"/>
                <a:gd name="connsiteY5" fmla="*/ 352539 h 352733"/>
                <a:gd name="connsiteX6" fmla="*/ 22273 w 159537"/>
                <a:gd name="connsiteY6" fmla="*/ 315172 h 352733"/>
                <a:gd name="connsiteX7" fmla="*/ 2489 w 159537"/>
                <a:gd name="connsiteY7" fmla="*/ 183287 h 352733"/>
                <a:gd name="connsiteX8" fmla="*/ 6885 w 159537"/>
                <a:gd name="connsiteY8" fmla="*/ 44808 h 352733"/>
                <a:gd name="connsiteX0" fmla="*/ 6885 w 156440"/>
                <a:gd name="connsiteY0" fmla="*/ 44449 h 352374"/>
                <a:gd name="connsiteX1" fmla="*/ 61837 w 156440"/>
                <a:gd name="connsiteY1" fmla="*/ 488 h 352374"/>
                <a:gd name="connsiteX2" fmla="*/ 129978 w 156440"/>
                <a:gd name="connsiteY2" fmla="*/ 31261 h 352374"/>
                <a:gd name="connsiteX3" fmla="*/ 149760 w 156440"/>
                <a:gd name="connsiteY3" fmla="*/ 171938 h 352374"/>
                <a:gd name="connsiteX4" fmla="*/ 151959 w 156440"/>
                <a:gd name="connsiteY4" fmla="*/ 303822 h 352374"/>
                <a:gd name="connsiteX5" fmla="*/ 92610 w 156440"/>
                <a:gd name="connsiteY5" fmla="*/ 352180 h 352374"/>
                <a:gd name="connsiteX6" fmla="*/ 22273 w 156440"/>
                <a:gd name="connsiteY6" fmla="*/ 314813 h 352374"/>
                <a:gd name="connsiteX7" fmla="*/ 2489 w 156440"/>
                <a:gd name="connsiteY7" fmla="*/ 182928 h 352374"/>
                <a:gd name="connsiteX8" fmla="*/ 6885 w 156440"/>
                <a:gd name="connsiteY8" fmla="*/ 44449 h 352374"/>
                <a:gd name="connsiteX0" fmla="*/ 6885 w 153367"/>
                <a:gd name="connsiteY0" fmla="*/ 44449 h 352607"/>
                <a:gd name="connsiteX1" fmla="*/ 61837 w 153367"/>
                <a:gd name="connsiteY1" fmla="*/ 488 h 352607"/>
                <a:gd name="connsiteX2" fmla="*/ 129978 w 153367"/>
                <a:gd name="connsiteY2" fmla="*/ 31261 h 352607"/>
                <a:gd name="connsiteX3" fmla="*/ 149760 w 153367"/>
                <a:gd name="connsiteY3" fmla="*/ 171938 h 352607"/>
                <a:gd name="connsiteX4" fmla="*/ 147562 w 153367"/>
                <a:gd name="connsiteY4" fmla="*/ 297228 h 352607"/>
                <a:gd name="connsiteX5" fmla="*/ 92610 w 153367"/>
                <a:gd name="connsiteY5" fmla="*/ 352180 h 352607"/>
                <a:gd name="connsiteX6" fmla="*/ 22273 w 153367"/>
                <a:gd name="connsiteY6" fmla="*/ 314813 h 352607"/>
                <a:gd name="connsiteX7" fmla="*/ 2489 w 153367"/>
                <a:gd name="connsiteY7" fmla="*/ 182928 h 352607"/>
                <a:gd name="connsiteX8" fmla="*/ 6885 w 153367"/>
                <a:gd name="connsiteY8" fmla="*/ 44449 h 352607"/>
                <a:gd name="connsiteX0" fmla="*/ 7178 w 153660"/>
                <a:gd name="connsiteY0" fmla="*/ 44449 h 352310"/>
                <a:gd name="connsiteX1" fmla="*/ 62130 w 153660"/>
                <a:gd name="connsiteY1" fmla="*/ 488 h 352310"/>
                <a:gd name="connsiteX2" fmla="*/ 130271 w 153660"/>
                <a:gd name="connsiteY2" fmla="*/ 31261 h 352310"/>
                <a:gd name="connsiteX3" fmla="*/ 150053 w 153660"/>
                <a:gd name="connsiteY3" fmla="*/ 171938 h 352310"/>
                <a:gd name="connsiteX4" fmla="*/ 147855 w 153660"/>
                <a:gd name="connsiteY4" fmla="*/ 297228 h 352310"/>
                <a:gd name="connsiteX5" fmla="*/ 92903 w 153660"/>
                <a:gd name="connsiteY5" fmla="*/ 352180 h 352310"/>
                <a:gd name="connsiteX6" fmla="*/ 26962 w 153660"/>
                <a:gd name="connsiteY6" fmla="*/ 308219 h 352310"/>
                <a:gd name="connsiteX7" fmla="*/ 2782 w 153660"/>
                <a:gd name="connsiteY7" fmla="*/ 182928 h 352310"/>
                <a:gd name="connsiteX8" fmla="*/ 7178 w 153660"/>
                <a:gd name="connsiteY8" fmla="*/ 44449 h 352310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82928 h 341473"/>
                <a:gd name="connsiteX8" fmla="*/ 7178 w 153958"/>
                <a:gd name="connsiteY8" fmla="*/ 44449 h 341473"/>
                <a:gd name="connsiteX0" fmla="*/ 5932 w 152712"/>
                <a:gd name="connsiteY0" fmla="*/ 44449 h 341473"/>
                <a:gd name="connsiteX1" fmla="*/ 60884 w 152712"/>
                <a:gd name="connsiteY1" fmla="*/ 488 h 341473"/>
                <a:gd name="connsiteX2" fmla="*/ 129025 w 152712"/>
                <a:gd name="connsiteY2" fmla="*/ 31261 h 341473"/>
                <a:gd name="connsiteX3" fmla="*/ 148807 w 152712"/>
                <a:gd name="connsiteY3" fmla="*/ 171938 h 341473"/>
                <a:gd name="connsiteX4" fmla="*/ 146609 w 152712"/>
                <a:gd name="connsiteY4" fmla="*/ 297228 h 341473"/>
                <a:gd name="connsiteX5" fmla="*/ 87260 w 152712"/>
                <a:gd name="connsiteY5" fmla="*/ 341190 h 341473"/>
                <a:gd name="connsiteX6" fmla="*/ 25716 w 152712"/>
                <a:gd name="connsiteY6" fmla="*/ 308219 h 341473"/>
                <a:gd name="connsiteX7" fmla="*/ 3734 w 152712"/>
                <a:gd name="connsiteY7" fmla="*/ 169740 h 341473"/>
                <a:gd name="connsiteX8" fmla="*/ 5932 w 152712"/>
                <a:gd name="connsiteY8" fmla="*/ 44449 h 341473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69740 h 341473"/>
                <a:gd name="connsiteX8" fmla="*/ 7178 w 153958"/>
                <a:gd name="connsiteY8" fmla="*/ 44449 h 341473"/>
                <a:gd name="connsiteX0" fmla="*/ 6886 w 153666"/>
                <a:gd name="connsiteY0" fmla="*/ 44449 h 341196"/>
                <a:gd name="connsiteX1" fmla="*/ 61838 w 153666"/>
                <a:gd name="connsiteY1" fmla="*/ 488 h 341196"/>
                <a:gd name="connsiteX2" fmla="*/ 129979 w 153666"/>
                <a:gd name="connsiteY2" fmla="*/ 31261 h 341196"/>
                <a:gd name="connsiteX3" fmla="*/ 149761 w 153666"/>
                <a:gd name="connsiteY3" fmla="*/ 171938 h 341196"/>
                <a:gd name="connsiteX4" fmla="*/ 147563 w 153666"/>
                <a:gd name="connsiteY4" fmla="*/ 297228 h 341196"/>
                <a:gd name="connsiteX5" fmla="*/ 88214 w 153666"/>
                <a:gd name="connsiteY5" fmla="*/ 341190 h 341196"/>
                <a:gd name="connsiteX6" fmla="*/ 22274 w 153666"/>
                <a:gd name="connsiteY6" fmla="*/ 295031 h 341196"/>
                <a:gd name="connsiteX7" fmla="*/ 2490 w 153666"/>
                <a:gd name="connsiteY7" fmla="*/ 169740 h 341196"/>
                <a:gd name="connsiteX8" fmla="*/ 6886 w 153666"/>
                <a:gd name="connsiteY8" fmla="*/ 44449 h 341196"/>
                <a:gd name="connsiteX0" fmla="*/ 6886 w 152380"/>
                <a:gd name="connsiteY0" fmla="*/ 44449 h 341216"/>
                <a:gd name="connsiteX1" fmla="*/ 61838 w 152380"/>
                <a:gd name="connsiteY1" fmla="*/ 488 h 341216"/>
                <a:gd name="connsiteX2" fmla="*/ 129979 w 152380"/>
                <a:gd name="connsiteY2" fmla="*/ 31261 h 341216"/>
                <a:gd name="connsiteX3" fmla="*/ 149761 w 152380"/>
                <a:gd name="connsiteY3" fmla="*/ 171938 h 341216"/>
                <a:gd name="connsiteX4" fmla="*/ 145365 w 152380"/>
                <a:gd name="connsiteY4" fmla="*/ 299426 h 341216"/>
                <a:gd name="connsiteX5" fmla="*/ 88214 w 152380"/>
                <a:gd name="connsiteY5" fmla="*/ 341190 h 341216"/>
                <a:gd name="connsiteX6" fmla="*/ 22274 w 152380"/>
                <a:gd name="connsiteY6" fmla="*/ 295031 h 341216"/>
                <a:gd name="connsiteX7" fmla="*/ 2490 w 152380"/>
                <a:gd name="connsiteY7" fmla="*/ 169740 h 341216"/>
                <a:gd name="connsiteX8" fmla="*/ 6886 w 152380"/>
                <a:gd name="connsiteY8" fmla="*/ 44449 h 341216"/>
                <a:gd name="connsiteX0" fmla="*/ 6886 w 152646"/>
                <a:gd name="connsiteY0" fmla="*/ 44449 h 339021"/>
                <a:gd name="connsiteX1" fmla="*/ 61838 w 152646"/>
                <a:gd name="connsiteY1" fmla="*/ 488 h 339021"/>
                <a:gd name="connsiteX2" fmla="*/ 129979 w 152646"/>
                <a:gd name="connsiteY2" fmla="*/ 31261 h 339021"/>
                <a:gd name="connsiteX3" fmla="*/ 149761 w 152646"/>
                <a:gd name="connsiteY3" fmla="*/ 171938 h 339021"/>
                <a:gd name="connsiteX4" fmla="*/ 145365 w 152646"/>
                <a:gd name="connsiteY4" fmla="*/ 299426 h 339021"/>
                <a:gd name="connsiteX5" fmla="*/ 83818 w 152646"/>
                <a:gd name="connsiteY5" fmla="*/ 338991 h 339021"/>
                <a:gd name="connsiteX6" fmla="*/ 22274 w 152646"/>
                <a:gd name="connsiteY6" fmla="*/ 295031 h 339021"/>
                <a:gd name="connsiteX7" fmla="*/ 2490 w 152646"/>
                <a:gd name="connsiteY7" fmla="*/ 169740 h 339021"/>
                <a:gd name="connsiteX8" fmla="*/ 6886 w 152646"/>
                <a:gd name="connsiteY8" fmla="*/ 44449 h 339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2646" h="339021">
                  <a:moveTo>
                    <a:pt x="6886" y="44449"/>
                  </a:moveTo>
                  <a:cubicBezTo>
                    <a:pt x="16777" y="16240"/>
                    <a:pt x="41323" y="2686"/>
                    <a:pt x="61838" y="488"/>
                  </a:cubicBezTo>
                  <a:cubicBezTo>
                    <a:pt x="82354" y="-1710"/>
                    <a:pt x="115325" y="2686"/>
                    <a:pt x="129979" y="31261"/>
                  </a:cubicBezTo>
                  <a:cubicBezTo>
                    <a:pt x="144633" y="59836"/>
                    <a:pt x="147197" y="127244"/>
                    <a:pt x="149761" y="171938"/>
                  </a:cubicBezTo>
                  <a:cubicBezTo>
                    <a:pt x="152325" y="216632"/>
                    <a:pt x="156355" y="271584"/>
                    <a:pt x="145365" y="299426"/>
                  </a:cubicBezTo>
                  <a:cubicBezTo>
                    <a:pt x="134375" y="327268"/>
                    <a:pt x="104333" y="339723"/>
                    <a:pt x="83818" y="338991"/>
                  </a:cubicBezTo>
                  <a:cubicBezTo>
                    <a:pt x="63303" y="338259"/>
                    <a:pt x="37294" y="323240"/>
                    <a:pt x="22274" y="295031"/>
                  </a:cubicBezTo>
                  <a:cubicBezTo>
                    <a:pt x="7254" y="266822"/>
                    <a:pt x="5055" y="211504"/>
                    <a:pt x="2490" y="169740"/>
                  </a:cubicBezTo>
                  <a:cubicBezTo>
                    <a:pt x="-75" y="127976"/>
                    <a:pt x="-3005" y="72658"/>
                    <a:pt x="6886" y="44449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3C789D23-D0F0-4E2A-99F2-C0FBE16EED08}"/>
                </a:ext>
              </a:extLst>
            </p:cNvPr>
            <p:cNvSpPr/>
            <p:nvPr/>
          </p:nvSpPr>
          <p:spPr>
            <a:xfrm rot="4070481">
              <a:off x="5205107" y="3440386"/>
              <a:ext cx="197568" cy="623311"/>
            </a:xfrm>
            <a:custGeom>
              <a:avLst/>
              <a:gdLst>
                <a:gd name="connsiteX0" fmla="*/ 63868 w 187016"/>
                <a:gd name="connsiteY0" fmla="*/ 62019 h 502838"/>
                <a:gd name="connsiteX1" fmla="*/ 86420 w 187016"/>
                <a:gd name="connsiteY1" fmla="*/ 512 h 502838"/>
                <a:gd name="connsiteX2" fmla="*/ 168429 w 187016"/>
                <a:gd name="connsiteY2" fmla="*/ 47667 h 502838"/>
                <a:gd name="connsiteX3" fmla="*/ 156128 w 187016"/>
                <a:gd name="connsiteY3" fmla="*/ 271142 h 502838"/>
                <a:gd name="connsiteX4" fmla="*/ 186881 w 187016"/>
                <a:gd name="connsiteY4" fmla="*/ 412607 h 502838"/>
                <a:gd name="connsiteX5" fmla="*/ 141776 w 187016"/>
                <a:gd name="connsiteY5" fmla="*/ 363402 h 502838"/>
                <a:gd name="connsiteX6" fmla="*/ 162278 w 187016"/>
                <a:gd name="connsiteY6" fmla="*/ 490516 h 502838"/>
                <a:gd name="connsiteX7" fmla="*/ 117173 w 187016"/>
                <a:gd name="connsiteY7" fmla="*/ 394155 h 502838"/>
                <a:gd name="connsiteX8" fmla="*/ 113073 w 187016"/>
                <a:gd name="connsiteY8" fmla="*/ 502817 h 502838"/>
                <a:gd name="connsiteX9" fmla="*/ 86420 w 187016"/>
                <a:gd name="connsiteY9" fmla="*/ 404406 h 502838"/>
                <a:gd name="connsiteX10" fmla="*/ 59767 w 187016"/>
                <a:gd name="connsiteY10" fmla="*/ 500767 h 502838"/>
                <a:gd name="connsiteX11" fmla="*/ 53616 w 187016"/>
                <a:gd name="connsiteY11" fmla="*/ 402356 h 502838"/>
                <a:gd name="connsiteX12" fmla="*/ 311 w 187016"/>
                <a:gd name="connsiteY12" fmla="*/ 433109 h 502838"/>
                <a:gd name="connsiteX13" fmla="*/ 33114 w 187016"/>
                <a:gd name="connsiteY13" fmla="*/ 355201 h 502838"/>
                <a:gd name="connsiteX14" fmla="*/ 63868 w 187016"/>
                <a:gd name="connsiteY14" fmla="*/ 303945 h 502838"/>
                <a:gd name="connsiteX15" fmla="*/ 63868 w 187016"/>
                <a:gd name="connsiteY15" fmla="*/ 62019 h 502838"/>
                <a:gd name="connsiteX0" fmla="*/ 63868 w 187016"/>
                <a:gd name="connsiteY0" fmla="*/ 63996 h 504815"/>
                <a:gd name="connsiteX1" fmla="*/ 113073 w 187016"/>
                <a:gd name="connsiteY1" fmla="*/ 439 h 504815"/>
                <a:gd name="connsiteX2" fmla="*/ 168429 w 187016"/>
                <a:gd name="connsiteY2" fmla="*/ 49644 h 504815"/>
                <a:gd name="connsiteX3" fmla="*/ 156128 w 187016"/>
                <a:gd name="connsiteY3" fmla="*/ 273119 h 504815"/>
                <a:gd name="connsiteX4" fmla="*/ 186881 w 187016"/>
                <a:gd name="connsiteY4" fmla="*/ 414584 h 504815"/>
                <a:gd name="connsiteX5" fmla="*/ 141776 w 187016"/>
                <a:gd name="connsiteY5" fmla="*/ 365379 h 504815"/>
                <a:gd name="connsiteX6" fmla="*/ 162278 w 187016"/>
                <a:gd name="connsiteY6" fmla="*/ 492493 h 504815"/>
                <a:gd name="connsiteX7" fmla="*/ 117173 w 187016"/>
                <a:gd name="connsiteY7" fmla="*/ 396132 h 504815"/>
                <a:gd name="connsiteX8" fmla="*/ 113073 w 187016"/>
                <a:gd name="connsiteY8" fmla="*/ 504794 h 504815"/>
                <a:gd name="connsiteX9" fmla="*/ 86420 w 187016"/>
                <a:gd name="connsiteY9" fmla="*/ 406383 h 504815"/>
                <a:gd name="connsiteX10" fmla="*/ 59767 w 187016"/>
                <a:gd name="connsiteY10" fmla="*/ 502744 h 504815"/>
                <a:gd name="connsiteX11" fmla="*/ 53616 w 187016"/>
                <a:gd name="connsiteY11" fmla="*/ 404333 h 504815"/>
                <a:gd name="connsiteX12" fmla="*/ 311 w 187016"/>
                <a:gd name="connsiteY12" fmla="*/ 435086 h 504815"/>
                <a:gd name="connsiteX13" fmla="*/ 33114 w 187016"/>
                <a:gd name="connsiteY13" fmla="*/ 357178 h 504815"/>
                <a:gd name="connsiteX14" fmla="*/ 63868 w 187016"/>
                <a:gd name="connsiteY14" fmla="*/ 305922 h 504815"/>
                <a:gd name="connsiteX15" fmla="*/ 63868 w 187016"/>
                <a:gd name="connsiteY15" fmla="*/ 63996 h 504815"/>
                <a:gd name="connsiteX0" fmla="*/ 57718 w 187016"/>
                <a:gd name="connsiteY0" fmla="*/ 53366 h 504437"/>
                <a:gd name="connsiteX1" fmla="*/ 113073 w 187016"/>
                <a:gd name="connsiteY1" fmla="*/ 61 h 504437"/>
                <a:gd name="connsiteX2" fmla="*/ 168429 w 187016"/>
                <a:gd name="connsiteY2" fmla="*/ 49266 h 504437"/>
                <a:gd name="connsiteX3" fmla="*/ 156128 w 187016"/>
                <a:gd name="connsiteY3" fmla="*/ 272741 h 504437"/>
                <a:gd name="connsiteX4" fmla="*/ 186881 w 187016"/>
                <a:gd name="connsiteY4" fmla="*/ 414206 h 504437"/>
                <a:gd name="connsiteX5" fmla="*/ 141776 w 187016"/>
                <a:gd name="connsiteY5" fmla="*/ 365001 h 504437"/>
                <a:gd name="connsiteX6" fmla="*/ 162278 w 187016"/>
                <a:gd name="connsiteY6" fmla="*/ 492115 h 504437"/>
                <a:gd name="connsiteX7" fmla="*/ 117173 w 187016"/>
                <a:gd name="connsiteY7" fmla="*/ 395754 h 504437"/>
                <a:gd name="connsiteX8" fmla="*/ 113073 w 187016"/>
                <a:gd name="connsiteY8" fmla="*/ 504416 h 504437"/>
                <a:gd name="connsiteX9" fmla="*/ 86420 w 187016"/>
                <a:gd name="connsiteY9" fmla="*/ 406005 h 504437"/>
                <a:gd name="connsiteX10" fmla="*/ 59767 w 187016"/>
                <a:gd name="connsiteY10" fmla="*/ 502366 h 504437"/>
                <a:gd name="connsiteX11" fmla="*/ 53616 w 187016"/>
                <a:gd name="connsiteY11" fmla="*/ 403955 h 504437"/>
                <a:gd name="connsiteX12" fmla="*/ 311 w 187016"/>
                <a:gd name="connsiteY12" fmla="*/ 434708 h 504437"/>
                <a:gd name="connsiteX13" fmla="*/ 33114 w 187016"/>
                <a:gd name="connsiteY13" fmla="*/ 356800 h 504437"/>
                <a:gd name="connsiteX14" fmla="*/ 63868 w 187016"/>
                <a:gd name="connsiteY14" fmla="*/ 305544 h 504437"/>
                <a:gd name="connsiteX15" fmla="*/ 57718 w 187016"/>
                <a:gd name="connsiteY15" fmla="*/ 53366 h 5044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9767 w 189311"/>
                <a:gd name="connsiteY10" fmla="*/ 5028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57718 w 189311"/>
                <a:gd name="connsiteY0" fmla="*/ 53866 h 504917"/>
                <a:gd name="connsiteX1" fmla="*/ 113073 w 189311"/>
                <a:gd name="connsiteY1" fmla="*/ 561 h 504917"/>
                <a:gd name="connsiteX2" fmla="*/ 170479 w 189311"/>
                <a:gd name="connsiteY2" fmla="*/ 43615 h 504917"/>
                <a:gd name="connsiteX3" fmla="*/ 156128 w 189311"/>
                <a:gd name="connsiteY3" fmla="*/ 273241 h 504917"/>
                <a:gd name="connsiteX4" fmla="*/ 186881 w 189311"/>
                <a:gd name="connsiteY4" fmla="*/ 414706 h 504917"/>
                <a:gd name="connsiteX5" fmla="*/ 141776 w 189311"/>
                <a:gd name="connsiteY5" fmla="*/ 365501 h 504917"/>
                <a:gd name="connsiteX6" fmla="*/ 162278 w 189311"/>
                <a:gd name="connsiteY6" fmla="*/ 492615 h 504917"/>
                <a:gd name="connsiteX7" fmla="*/ 117173 w 189311"/>
                <a:gd name="connsiteY7" fmla="*/ 396254 h 504917"/>
                <a:gd name="connsiteX8" fmla="*/ 113073 w 189311"/>
                <a:gd name="connsiteY8" fmla="*/ 504916 h 504917"/>
                <a:gd name="connsiteX9" fmla="*/ 86420 w 189311"/>
                <a:gd name="connsiteY9" fmla="*/ 406505 h 504917"/>
                <a:gd name="connsiteX10" fmla="*/ 70019 w 189311"/>
                <a:gd name="connsiteY10" fmla="*/ 504917 h 504917"/>
                <a:gd name="connsiteX11" fmla="*/ 53616 w 189311"/>
                <a:gd name="connsiteY11" fmla="*/ 404455 h 504917"/>
                <a:gd name="connsiteX12" fmla="*/ 311 w 189311"/>
                <a:gd name="connsiteY12" fmla="*/ 435208 h 504917"/>
                <a:gd name="connsiteX13" fmla="*/ 33114 w 189311"/>
                <a:gd name="connsiteY13" fmla="*/ 357300 h 504917"/>
                <a:gd name="connsiteX14" fmla="*/ 63868 w 189311"/>
                <a:gd name="connsiteY14" fmla="*/ 306044 h 504917"/>
                <a:gd name="connsiteX15" fmla="*/ 57718 w 189311"/>
                <a:gd name="connsiteY15" fmla="*/ 53866 h 504917"/>
                <a:gd name="connsiteX0" fmla="*/ 57718 w 189311"/>
                <a:gd name="connsiteY0" fmla="*/ 53866 h 504958"/>
                <a:gd name="connsiteX1" fmla="*/ 113073 w 189311"/>
                <a:gd name="connsiteY1" fmla="*/ 561 h 504958"/>
                <a:gd name="connsiteX2" fmla="*/ 170479 w 189311"/>
                <a:gd name="connsiteY2" fmla="*/ 43615 h 504958"/>
                <a:gd name="connsiteX3" fmla="*/ 156128 w 189311"/>
                <a:gd name="connsiteY3" fmla="*/ 273241 h 504958"/>
                <a:gd name="connsiteX4" fmla="*/ 186881 w 189311"/>
                <a:gd name="connsiteY4" fmla="*/ 414706 h 504958"/>
                <a:gd name="connsiteX5" fmla="*/ 141776 w 189311"/>
                <a:gd name="connsiteY5" fmla="*/ 365501 h 504958"/>
                <a:gd name="connsiteX6" fmla="*/ 162278 w 189311"/>
                <a:gd name="connsiteY6" fmla="*/ 492615 h 504958"/>
                <a:gd name="connsiteX7" fmla="*/ 117173 w 189311"/>
                <a:gd name="connsiteY7" fmla="*/ 396254 h 504958"/>
                <a:gd name="connsiteX8" fmla="*/ 113073 w 189311"/>
                <a:gd name="connsiteY8" fmla="*/ 504916 h 504958"/>
                <a:gd name="connsiteX9" fmla="*/ 86420 w 189311"/>
                <a:gd name="connsiteY9" fmla="*/ 406505 h 504958"/>
                <a:gd name="connsiteX10" fmla="*/ 70019 w 189311"/>
                <a:gd name="connsiteY10" fmla="*/ 504917 h 504958"/>
                <a:gd name="connsiteX11" fmla="*/ 53616 w 189311"/>
                <a:gd name="connsiteY11" fmla="*/ 404455 h 504958"/>
                <a:gd name="connsiteX12" fmla="*/ 311 w 189311"/>
                <a:gd name="connsiteY12" fmla="*/ 435208 h 504958"/>
                <a:gd name="connsiteX13" fmla="*/ 33114 w 189311"/>
                <a:gd name="connsiteY13" fmla="*/ 357300 h 504958"/>
                <a:gd name="connsiteX14" fmla="*/ 63868 w 189311"/>
                <a:gd name="connsiteY14" fmla="*/ 306044 h 504958"/>
                <a:gd name="connsiteX15" fmla="*/ 57718 w 189311"/>
                <a:gd name="connsiteY15" fmla="*/ 53866 h 504958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5667 w 189311"/>
                <a:gd name="connsiteY10" fmla="*/ 4987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62647 w 194240"/>
                <a:gd name="connsiteY0" fmla="*/ 53866 h 504916"/>
                <a:gd name="connsiteX1" fmla="*/ 118002 w 194240"/>
                <a:gd name="connsiteY1" fmla="*/ 561 h 504916"/>
                <a:gd name="connsiteX2" fmla="*/ 175408 w 194240"/>
                <a:gd name="connsiteY2" fmla="*/ 43615 h 504916"/>
                <a:gd name="connsiteX3" fmla="*/ 161057 w 194240"/>
                <a:gd name="connsiteY3" fmla="*/ 273241 h 504916"/>
                <a:gd name="connsiteX4" fmla="*/ 191810 w 194240"/>
                <a:gd name="connsiteY4" fmla="*/ 414706 h 504916"/>
                <a:gd name="connsiteX5" fmla="*/ 146705 w 194240"/>
                <a:gd name="connsiteY5" fmla="*/ 365501 h 504916"/>
                <a:gd name="connsiteX6" fmla="*/ 167207 w 194240"/>
                <a:gd name="connsiteY6" fmla="*/ 492615 h 504916"/>
                <a:gd name="connsiteX7" fmla="*/ 122102 w 194240"/>
                <a:gd name="connsiteY7" fmla="*/ 396254 h 504916"/>
                <a:gd name="connsiteX8" fmla="*/ 118002 w 194240"/>
                <a:gd name="connsiteY8" fmla="*/ 504916 h 504916"/>
                <a:gd name="connsiteX9" fmla="*/ 91349 w 194240"/>
                <a:gd name="connsiteY9" fmla="*/ 406505 h 504916"/>
                <a:gd name="connsiteX10" fmla="*/ 60596 w 194240"/>
                <a:gd name="connsiteY10" fmla="*/ 498766 h 504916"/>
                <a:gd name="connsiteX11" fmla="*/ 58545 w 194240"/>
                <a:gd name="connsiteY11" fmla="*/ 404455 h 504916"/>
                <a:gd name="connsiteX12" fmla="*/ 5240 w 194240"/>
                <a:gd name="connsiteY12" fmla="*/ 435208 h 504916"/>
                <a:gd name="connsiteX13" fmla="*/ 38043 w 194240"/>
                <a:gd name="connsiteY13" fmla="*/ 357300 h 504916"/>
                <a:gd name="connsiteX14" fmla="*/ 68797 w 194240"/>
                <a:gd name="connsiteY14" fmla="*/ 306044 h 504916"/>
                <a:gd name="connsiteX15" fmla="*/ 62647 w 194240"/>
                <a:gd name="connsiteY15" fmla="*/ 53866 h 504916"/>
                <a:gd name="connsiteX0" fmla="*/ 55316 w 186909"/>
                <a:gd name="connsiteY0" fmla="*/ 53866 h 504916"/>
                <a:gd name="connsiteX1" fmla="*/ 110671 w 186909"/>
                <a:gd name="connsiteY1" fmla="*/ 561 h 504916"/>
                <a:gd name="connsiteX2" fmla="*/ 168077 w 186909"/>
                <a:gd name="connsiteY2" fmla="*/ 43615 h 504916"/>
                <a:gd name="connsiteX3" fmla="*/ 153726 w 186909"/>
                <a:gd name="connsiteY3" fmla="*/ 273241 h 504916"/>
                <a:gd name="connsiteX4" fmla="*/ 184479 w 186909"/>
                <a:gd name="connsiteY4" fmla="*/ 414706 h 504916"/>
                <a:gd name="connsiteX5" fmla="*/ 139374 w 186909"/>
                <a:gd name="connsiteY5" fmla="*/ 365501 h 504916"/>
                <a:gd name="connsiteX6" fmla="*/ 159876 w 186909"/>
                <a:gd name="connsiteY6" fmla="*/ 492615 h 504916"/>
                <a:gd name="connsiteX7" fmla="*/ 114771 w 186909"/>
                <a:gd name="connsiteY7" fmla="*/ 396254 h 504916"/>
                <a:gd name="connsiteX8" fmla="*/ 110671 w 186909"/>
                <a:gd name="connsiteY8" fmla="*/ 504916 h 504916"/>
                <a:gd name="connsiteX9" fmla="*/ 84018 w 186909"/>
                <a:gd name="connsiteY9" fmla="*/ 406505 h 504916"/>
                <a:gd name="connsiteX10" fmla="*/ 53265 w 186909"/>
                <a:gd name="connsiteY10" fmla="*/ 498766 h 504916"/>
                <a:gd name="connsiteX11" fmla="*/ 51214 w 186909"/>
                <a:gd name="connsiteY11" fmla="*/ 404455 h 504916"/>
                <a:gd name="connsiteX12" fmla="*/ 6110 w 186909"/>
                <a:gd name="connsiteY12" fmla="*/ 420856 h 504916"/>
                <a:gd name="connsiteX13" fmla="*/ 30712 w 186909"/>
                <a:gd name="connsiteY13" fmla="*/ 357300 h 504916"/>
                <a:gd name="connsiteX14" fmla="*/ 61466 w 186909"/>
                <a:gd name="connsiteY14" fmla="*/ 306044 h 504916"/>
                <a:gd name="connsiteX15" fmla="*/ 55316 w 186909"/>
                <a:gd name="connsiteY15" fmla="*/ 53866 h 504916"/>
                <a:gd name="connsiteX0" fmla="*/ 49504 w 181097"/>
                <a:gd name="connsiteY0" fmla="*/ 53866 h 504916"/>
                <a:gd name="connsiteX1" fmla="*/ 104859 w 181097"/>
                <a:gd name="connsiteY1" fmla="*/ 561 h 504916"/>
                <a:gd name="connsiteX2" fmla="*/ 162265 w 181097"/>
                <a:gd name="connsiteY2" fmla="*/ 43615 h 504916"/>
                <a:gd name="connsiteX3" fmla="*/ 147914 w 181097"/>
                <a:gd name="connsiteY3" fmla="*/ 273241 h 504916"/>
                <a:gd name="connsiteX4" fmla="*/ 178667 w 181097"/>
                <a:gd name="connsiteY4" fmla="*/ 414706 h 504916"/>
                <a:gd name="connsiteX5" fmla="*/ 133562 w 181097"/>
                <a:gd name="connsiteY5" fmla="*/ 365501 h 504916"/>
                <a:gd name="connsiteX6" fmla="*/ 154064 w 181097"/>
                <a:gd name="connsiteY6" fmla="*/ 492615 h 504916"/>
                <a:gd name="connsiteX7" fmla="*/ 108959 w 181097"/>
                <a:gd name="connsiteY7" fmla="*/ 396254 h 504916"/>
                <a:gd name="connsiteX8" fmla="*/ 104859 w 181097"/>
                <a:gd name="connsiteY8" fmla="*/ 504916 h 504916"/>
                <a:gd name="connsiteX9" fmla="*/ 78206 w 181097"/>
                <a:gd name="connsiteY9" fmla="*/ 406505 h 504916"/>
                <a:gd name="connsiteX10" fmla="*/ 47453 w 181097"/>
                <a:gd name="connsiteY10" fmla="*/ 498766 h 504916"/>
                <a:gd name="connsiteX11" fmla="*/ 41301 w 181097"/>
                <a:gd name="connsiteY11" fmla="*/ 400354 h 504916"/>
                <a:gd name="connsiteX12" fmla="*/ 298 w 181097"/>
                <a:gd name="connsiteY12" fmla="*/ 420856 h 504916"/>
                <a:gd name="connsiteX13" fmla="*/ 24900 w 181097"/>
                <a:gd name="connsiteY13" fmla="*/ 357300 h 504916"/>
                <a:gd name="connsiteX14" fmla="*/ 55654 w 181097"/>
                <a:gd name="connsiteY14" fmla="*/ 306044 h 504916"/>
                <a:gd name="connsiteX15" fmla="*/ 49504 w 181097"/>
                <a:gd name="connsiteY15" fmla="*/ 53866 h 504916"/>
                <a:gd name="connsiteX0" fmla="*/ 52664 w 184257"/>
                <a:gd name="connsiteY0" fmla="*/ 53866 h 504916"/>
                <a:gd name="connsiteX1" fmla="*/ 108019 w 184257"/>
                <a:gd name="connsiteY1" fmla="*/ 561 h 504916"/>
                <a:gd name="connsiteX2" fmla="*/ 165425 w 184257"/>
                <a:gd name="connsiteY2" fmla="*/ 43615 h 504916"/>
                <a:gd name="connsiteX3" fmla="*/ 151074 w 184257"/>
                <a:gd name="connsiteY3" fmla="*/ 273241 h 504916"/>
                <a:gd name="connsiteX4" fmla="*/ 181827 w 184257"/>
                <a:gd name="connsiteY4" fmla="*/ 414706 h 504916"/>
                <a:gd name="connsiteX5" fmla="*/ 136722 w 184257"/>
                <a:gd name="connsiteY5" fmla="*/ 365501 h 504916"/>
                <a:gd name="connsiteX6" fmla="*/ 157224 w 184257"/>
                <a:gd name="connsiteY6" fmla="*/ 492615 h 504916"/>
                <a:gd name="connsiteX7" fmla="*/ 112119 w 184257"/>
                <a:gd name="connsiteY7" fmla="*/ 396254 h 504916"/>
                <a:gd name="connsiteX8" fmla="*/ 108019 w 184257"/>
                <a:gd name="connsiteY8" fmla="*/ 504916 h 504916"/>
                <a:gd name="connsiteX9" fmla="*/ 81366 w 184257"/>
                <a:gd name="connsiteY9" fmla="*/ 406505 h 504916"/>
                <a:gd name="connsiteX10" fmla="*/ 50613 w 184257"/>
                <a:gd name="connsiteY10" fmla="*/ 498766 h 504916"/>
                <a:gd name="connsiteX11" fmla="*/ 44461 w 184257"/>
                <a:gd name="connsiteY11" fmla="*/ 400354 h 504916"/>
                <a:gd name="connsiteX12" fmla="*/ 3458 w 184257"/>
                <a:gd name="connsiteY12" fmla="*/ 420856 h 504916"/>
                <a:gd name="connsiteX13" fmla="*/ 28060 w 184257"/>
                <a:gd name="connsiteY13" fmla="*/ 357300 h 504916"/>
                <a:gd name="connsiteX14" fmla="*/ 58814 w 184257"/>
                <a:gd name="connsiteY14" fmla="*/ 306044 h 504916"/>
                <a:gd name="connsiteX15" fmla="*/ 52664 w 184257"/>
                <a:gd name="connsiteY15" fmla="*/ 53866 h 504916"/>
                <a:gd name="connsiteX0" fmla="*/ 52664 w 181873"/>
                <a:gd name="connsiteY0" fmla="*/ 53866 h 504916"/>
                <a:gd name="connsiteX1" fmla="*/ 108019 w 181873"/>
                <a:gd name="connsiteY1" fmla="*/ 561 h 504916"/>
                <a:gd name="connsiteX2" fmla="*/ 165425 w 181873"/>
                <a:gd name="connsiteY2" fmla="*/ 43615 h 504916"/>
                <a:gd name="connsiteX3" fmla="*/ 151074 w 181873"/>
                <a:gd name="connsiteY3" fmla="*/ 273241 h 504916"/>
                <a:gd name="connsiteX4" fmla="*/ 181827 w 181873"/>
                <a:gd name="connsiteY4" fmla="*/ 414706 h 504916"/>
                <a:gd name="connsiteX5" fmla="*/ 142873 w 181873"/>
                <a:gd name="connsiteY5" fmla="*/ 377802 h 504916"/>
                <a:gd name="connsiteX6" fmla="*/ 157224 w 181873"/>
                <a:gd name="connsiteY6" fmla="*/ 492615 h 504916"/>
                <a:gd name="connsiteX7" fmla="*/ 112119 w 181873"/>
                <a:gd name="connsiteY7" fmla="*/ 396254 h 504916"/>
                <a:gd name="connsiteX8" fmla="*/ 108019 w 181873"/>
                <a:gd name="connsiteY8" fmla="*/ 504916 h 504916"/>
                <a:gd name="connsiteX9" fmla="*/ 81366 w 181873"/>
                <a:gd name="connsiteY9" fmla="*/ 406505 h 504916"/>
                <a:gd name="connsiteX10" fmla="*/ 50613 w 181873"/>
                <a:gd name="connsiteY10" fmla="*/ 498766 h 504916"/>
                <a:gd name="connsiteX11" fmla="*/ 44461 w 181873"/>
                <a:gd name="connsiteY11" fmla="*/ 400354 h 504916"/>
                <a:gd name="connsiteX12" fmla="*/ 3458 w 181873"/>
                <a:gd name="connsiteY12" fmla="*/ 420856 h 504916"/>
                <a:gd name="connsiteX13" fmla="*/ 28060 w 181873"/>
                <a:gd name="connsiteY13" fmla="*/ 357300 h 504916"/>
                <a:gd name="connsiteX14" fmla="*/ 58814 w 181873"/>
                <a:gd name="connsiteY14" fmla="*/ 306044 h 504916"/>
                <a:gd name="connsiteX15" fmla="*/ 52664 w 181873"/>
                <a:gd name="connsiteY15" fmla="*/ 53866 h 504916"/>
                <a:gd name="connsiteX0" fmla="*/ 52664 w 181839"/>
                <a:gd name="connsiteY0" fmla="*/ 53866 h 504916"/>
                <a:gd name="connsiteX1" fmla="*/ 108019 w 181839"/>
                <a:gd name="connsiteY1" fmla="*/ 561 h 504916"/>
                <a:gd name="connsiteX2" fmla="*/ 165425 w 181839"/>
                <a:gd name="connsiteY2" fmla="*/ 43615 h 504916"/>
                <a:gd name="connsiteX3" fmla="*/ 151074 w 181839"/>
                <a:gd name="connsiteY3" fmla="*/ 273241 h 504916"/>
                <a:gd name="connsiteX4" fmla="*/ 181827 w 181839"/>
                <a:gd name="connsiteY4" fmla="*/ 414706 h 504916"/>
                <a:gd name="connsiteX5" fmla="*/ 146973 w 181839"/>
                <a:gd name="connsiteY5" fmla="*/ 386003 h 504916"/>
                <a:gd name="connsiteX6" fmla="*/ 157224 w 181839"/>
                <a:gd name="connsiteY6" fmla="*/ 492615 h 504916"/>
                <a:gd name="connsiteX7" fmla="*/ 112119 w 181839"/>
                <a:gd name="connsiteY7" fmla="*/ 396254 h 504916"/>
                <a:gd name="connsiteX8" fmla="*/ 108019 w 181839"/>
                <a:gd name="connsiteY8" fmla="*/ 504916 h 504916"/>
                <a:gd name="connsiteX9" fmla="*/ 81366 w 181839"/>
                <a:gd name="connsiteY9" fmla="*/ 406505 h 504916"/>
                <a:gd name="connsiteX10" fmla="*/ 50613 w 181839"/>
                <a:gd name="connsiteY10" fmla="*/ 498766 h 504916"/>
                <a:gd name="connsiteX11" fmla="*/ 44461 w 181839"/>
                <a:gd name="connsiteY11" fmla="*/ 400354 h 504916"/>
                <a:gd name="connsiteX12" fmla="*/ 3458 w 181839"/>
                <a:gd name="connsiteY12" fmla="*/ 420856 h 504916"/>
                <a:gd name="connsiteX13" fmla="*/ 28060 w 181839"/>
                <a:gd name="connsiteY13" fmla="*/ 357300 h 504916"/>
                <a:gd name="connsiteX14" fmla="*/ 58814 w 181839"/>
                <a:gd name="connsiteY14" fmla="*/ 306044 h 504916"/>
                <a:gd name="connsiteX15" fmla="*/ 52664 w 181839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270875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9467 h 510517"/>
                <a:gd name="connsiteX1" fmla="*/ 100203 w 183758"/>
                <a:gd name="connsiteY1" fmla="*/ 301 h 510517"/>
                <a:gd name="connsiteX2" fmla="*/ 165425 w 183758"/>
                <a:gd name="connsiteY2" fmla="*/ 49216 h 510517"/>
                <a:gd name="connsiteX3" fmla="*/ 151074 w 183758"/>
                <a:gd name="connsiteY3" fmla="*/ 278842 h 510517"/>
                <a:gd name="connsiteX4" fmla="*/ 181827 w 183758"/>
                <a:gd name="connsiteY4" fmla="*/ 420307 h 510517"/>
                <a:gd name="connsiteX5" fmla="*/ 146973 w 183758"/>
                <a:gd name="connsiteY5" fmla="*/ 391604 h 510517"/>
                <a:gd name="connsiteX6" fmla="*/ 157224 w 183758"/>
                <a:gd name="connsiteY6" fmla="*/ 498216 h 510517"/>
                <a:gd name="connsiteX7" fmla="*/ 112119 w 183758"/>
                <a:gd name="connsiteY7" fmla="*/ 401855 h 510517"/>
                <a:gd name="connsiteX8" fmla="*/ 108019 w 183758"/>
                <a:gd name="connsiteY8" fmla="*/ 510517 h 510517"/>
                <a:gd name="connsiteX9" fmla="*/ 81366 w 183758"/>
                <a:gd name="connsiteY9" fmla="*/ 412106 h 510517"/>
                <a:gd name="connsiteX10" fmla="*/ 50613 w 183758"/>
                <a:gd name="connsiteY10" fmla="*/ 504367 h 510517"/>
                <a:gd name="connsiteX11" fmla="*/ 44461 w 183758"/>
                <a:gd name="connsiteY11" fmla="*/ 405955 h 510517"/>
                <a:gd name="connsiteX12" fmla="*/ 3458 w 183758"/>
                <a:gd name="connsiteY12" fmla="*/ 426457 h 510517"/>
                <a:gd name="connsiteX13" fmla="*/ 28060 w 183758"/>
                <a:gd name="connsiteY13" fmla="*/ 362901 h 510517"/>
                <a:gd name="connsiteX14" fmla="*/ 56860 w 183758"/>
                <a:gd name="connsiteY14" fmla="*/ 233491 h 510517"/>
                <a:gd name="connsiteX15" fmla="*/ 52664 w 183758"/>
                <a:gd name="connsiteY15" fmla="*/ 59467 h 510517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85"/>
                <a:gd name="connsiteX1" fmla="*/ 100203 w 183622"/>
                <a:gd name="connsiteY1" fmla="*/ 555 h 510785"/>
                <a:gd name="connsiteX2" fmla="*/ 165425 w 183622"/>
                <a:gd name="connsiteY2" fmla="*/ 49470 h 510785"/>
                <a:gd name="connsiteX3" fmla="*/ 151074 w 183622"/>
                <a:gd name="connsiteY3" fmla="*/ 310357 h 510785"/>
                <a:gd name="connsiteX4" fmla="*/ 181827 w 183622"/>
                <a:gd name="connsiteY4" fmla="*/ 420561 h 510785"/>
                <a:gd name="connsiteX5" fmla="*/ 146973 w 183622"/>
                <a:gd name="connsiteY5" fmla="*/ 391858 h 510785"/>
                <a:gd name="connsiteX6" fmla="*/ 157224 w 183622"/>
                <a:gd name="connsiteY6" fmla="*/ 498470 h 510785"/>
                <a:gd name="connsiteX7" fmla="*/ 112119 w 183622"/>
                <a:gd name="connsiteY7" fmla="*/ 402109 h 510785"/>
                <a:gd name="connsiteX8" fmla="*/ 108019 w 183622"/>
                <a:gd name="connsiteY8" fmla="*/ 510771 h 510785"/>
                <a:gd name="connsiteX9" fmla="*/ 77459 w 183622"/>
                <a:gd name="connsiteY9" fmla="*/ 410406 h 510785"/>
                <a:gd name="connsiteX10" fmla="*/ 50613 w 183622"/>
                <a:gd name="connsiteY10" fmla="*/ 504621 h 510785"/>
                <a:gd name="connsiteX11" fmla="*/ 44461 w 183622"/>
                <a:gd name="connsiteY11" fmla="*/ 406209 h 510785"/>
                <a:gd name="connsiteX12" fmla="*/ 3458 w 183622"/>
                <a:gd name="connsiteY12" fmla="*/ 426711 h 510785"/>
                <a:gd name="connsiteX13" fmla="*/ 28060 w 183622"/>
                <a:gd name="connsiteY13" fmla="*/ 363155 h 510785"/>
                <a:gd name="connsiteX14" fmla="*/ 56860 w 183622"/>
                <a:gd name="connsiteY14" fmla="*/ 233745 h 510785"/>
                <a:gd name="connsiteX15" fmla="*/ 52664 w 183622"/>
                <a:gd name="connsiteY15" fmla="*/ 59721 h 510785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94408 h 545501"/>
                <a:gd name="connsiteX1" fmla="*/ 102157 w 183622"/>
                <a:gd name="connsiteY1" fmla="*/ 73 h 545501"/>
                <a:gd name="connsiteX2" fmla="*/ 165425 w 183622"/>
                <a:gd name="connsiteY2" fmla="*/ 84157 h 545501"/>
                <a:gd name="connsiteX3" fmla="*/ 151074 w 183622"/>
                <a:gd name="connsiteY3" fmla="*/ 345044 h 545501"/>
                <a:gd name="connsiteX4" fmla="*/ 181827 w 183622"/>
                <a:gd name="connsiteY4" fmla="*/ 455248 h 545501"/>
                <a:gd name="connsiteX5" fmla="*/ 146973 w 183622"/>
                <a:gd name="connsiteY5" fmla="*/ 426545 h 545501"/>
                <a:gd name="connsiteX6" fmla="*/ 157224 w 183622"/>
                <a:gd name="connsiteY6" fmla="*/ 533157 h 545501"/>
                <a:gd name="connsiteX7" fmla="*/ 112119 w 183622"/>
                <a:gd name="connsiteY7" fmla="*/ 436796 h 545501"/>
                <a:gd name="connsiteX8" fmla="*/ 108019 w 183622"/>
                <a:gd name="connsiteY8" fmla="*/ 545458 h 545501"/>
                <a:gd name="connsiteX9" fmla="*/ 77459 w 183622"/>
                <a:gd name="connsiteY9" fmla="*/ 445093 h 545501"/>
                <a:gd name="connsiteX10" fmla="*/ 50613 w 183622"/>
                <a:gd name="connsiteY10" fmla="*/ 539308 h 545501"/>
                <a:gd name="connsiteX11" fmla="*/ 44461 w 183622"/>
                <a:gd name="connsiteY11" fmla="*/ 440896 h 545501"/>
                <a:gd name="connsiteX12" fmla="*/ 3458 w 183622"/>
                <a:gd name="connsiteY12" fmla="*/ 461398 h 545501"/>
                <a:gd name="connsiteX13" fmla="*/ 28060 w 183622"/>
                <a:gd name="connsiteY13" fmla="*/ 397842 h 545501"/>
                <a:gd name="connsiteX14" fmla="*/ 56860 w 183622"/>
                <a:gd name="connsiteY14" fmla="*/ 268432 h 545501"/>
                <a:gd name="connsiteX15" fmla="*/ 52664 w 183622"/>
                <a:gd name="connsiteY15" fmla="*/ 94408 h 545501"/>
                <a:gd name="connsiteX0" fmla="*/ 52664 w 183622"/>
                <a:gd name="connsiteY0" fmla="*/ 99119 h 550212"/>
                <a:gd name="connsiteX1" fmla="*/ 102157 w 183622"/>
                <a:gd name="connsiteY1" fmla="*/ 4784 h 550212"/>
                <a:gd name="connsiteX2" fmla="*/ 165425 w 183622"/>
                <a:gd name="connsiteY2" fmla="*/ 49791 h 550212"/>
                <a:gd name="connsiteX3" fmla="*/ 151074 w 183622"/>
                <a:gd name="connsiteY3" fmla="*/ 349755 h 550212"/>
                <a:gd name="connsiteX4" fmla="*/ 181827 w 183622"/>
                <a:gd name="connsiteY4" fmla="*/ 459959 h 550212"/>
                <a:gd name="connsiteX5" fmla="*/ 146973 w 183622"/>
                <a:gd name="connsiteY5" fmla="*/ 431256 h 550212"/>
                <a:gd name="connsiteX6" fmla="*/ 157224 w 183622"/>
                <a:gd name="connsiteY6" fmla="*/ 537868 h 550212"/>
                <a:gd name="connsiteX7" fmla="*/ 112119 w 183622"/>
                <a:gd name="connsiteY7" fmla="*/ 441507 h 550212"/>
                <a:gd name="connsiteX8" fmla="*/ 108019 w 183622"/>
                <a:gd name="connsiteY8" fmla="*/ 550169 h 550212"/>
                <a:gd name="connsiteX9" fmla="*/ 77459 w 183622"/>
                <a:gd name="connsiteY9" fmla="*/ 449804 h 550212"/>
                <a:gd name="connsiteX10" fmla="*/ 50613 w 183622"/>
                <a:gd name="connsiteY10" fmla="*/ 544019 h 550212"/>
                <a:gd name="connsiteX11" fmla="*/ 44461 w 183622"/>
                <a:gd name="connsiteY11" fmla="*/ 445607 h 550212"/>
                <a:gd name="connsiteX12" fmla="*/ 3458 w 183622"/>
                <a:gd name="connsiteY12" fmla="*/ 466109 h 550212"/>
                <a:gd name="connsiteX13" fmla="*/ 28060 w 183622"/>
                <a:gd name="connsiteY13" fmla="*/ 402553 h 550212"/>
                <a:gd name="connsiteX14" fmla="*/ 56860 w 183622"/>
                <a:gd name="connsiteY14" fmla="*/ 273143 h 550212"/>
                <a:gd name="connsiteX15" fmla="*/ 52664 w 183622"/>
                <a:gd name="connsiteY15" fmla="*/ 99119 h 550212"/>
                <a:gd name="connsiteX0" fmla="*/ 52664 w 183622"/>
                <a:gd name="connsiteY0" fmla="*/ 52963 h 547041"/>
                <a:gd name="connsiteX1" fmla="*/ 102157 w 183622"/>
                <a:gd name="connsiteY1" fmla="*/ 1613 h 547041"/>
                <a:gd name="connsiteX2" fmla="*/ 165425 w 183622"/>
                <a:gd name="connsiteY2" fmla="*/ 46620 h 547041"/>
                <a:gd name="connsiteX3" fmla="*/ 151074 w 183622"/>
                <a:gd name="connsiteY3" fmla="*/ 346584 h 547041"/>
                <a:gd name="connsiteX4" fmla="*/ 181827 w 183622"/>
                <a:gd name="connsiteY4" fmla="*/ 456788 h 547041"/>
                <a:gd name="connsiteX5" fmla="*/ 146973 w 183622"/>
                <a:gd name="connsiteY5" fmla="*/ 428085 h 547041"/>
                <a:gd name="connsiteX6" fmla="*/ 157224 w 183622"/>
                <a:gd name="connsiteY6" fmla="*/ 534697 h 547041"/>
                <a:gd name="connsiteX7" fmla="*/ 112119 w 183622"/>
                <a:gd name="connsiteY7" fmla="*/ 438336 h 547041"/>
                <a:gd name="connsiteX8" fmla="*/ 108019 w 183622"/>
                <a:gd name="connsiteY8" fmla="*/ 546998 h 547041"/>
                <a:gd name="connsiteX9" fmla="*/ 77459 w 183622"/>
                <a:gd name="connsiteY9" fmla="*/ 446633 h 547041"/>
                <a:gd name="connsiteX10" fmla="*/ 50613 w 183622"/>
                <a:gd name="connsiteY10" fmla="*/ 540848 h 547041"/>
                <a:gd name="connsiteX11" fmla="*/ 44461 w 183622"/>
                <a:gd name="connsiteY11" fmla="*/ 442436 h 547041"/>
                <a:gd name="connsiteX12" fmla="*/ 3458 w 183622"/>
                <a:gd name="connsiteY12" fmla="*/ 462938 h 547041"/>
                <a:gd name="connsiteX13" fmla="*/ 28060 w 183622"/>
                <a:gd name="connsiteY13" fmla="*/ 399382 h 547041"/>
                <a:gd name="connsiteX14" fmla="*/ 56860 w 183622"/>
                <a:gd name="connsiteY14" fmla="*/ 269972 h 547041"/>
                <a:gd name="connsiteX15" fmla="*/ 52664 w 183622"/>
                <a:gd name="connsiteY15" fmla="*/ 52963 h 547041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3622" h="555612">
                  <a:moveTo>
                    <a:pt x="52664" y="61534"/>
                  </a:moveTo>
                  <a:cubicBezTo>
                    <a:pt x="59888" y="15179"/>
                    <a:pt x="81410" y="1472"/>
                    <a:pt x="100203" y="415"/>
                  </a:cubicBezTo>
                  <a:cubicBezTo>
                    <a:pt x="118996" y="-642"/>
                    <a:pt x="156947" y="-3932"/>
                    <a:pt x="165425" y="55191"/>
                  </a:cubicBezTo>
                  <a:cubicBezTo>
                    <a:pt x="173903" y="114314"/>
                    <a:pt x="148340" y="286794"/>
                    <a:pt x="151074" y="355155"/>
                  </a:cubicBezTo>
                  <a:cubicBezTo>
                    <a:pt x="153808" y="423516"/>
                    <a:pt x="192279" y="447868"/>
                    <a:pt x="181827" y="465359"/>
                  </a:cubicBezTo>
                  <a:cubicBezTo>
                    <a:pt x="171375" y="482850"/>
                    <a:pt x="151074" y="423671"/>
                    <a:pt x="146973" y="436656"/>
                  </a:cubicBezTo>
                  <a:cubicBezTo>
                    <a:pt x="142873" y="449641"/>
                    <a:pt x="171138" y="533553"/>
                    <a:pt x="157224" y="543268"/>
                  </a:cubicBezTo>
                  <a:cubicBezTo>
                    <a:pt x="143310" y="552983"/>
                    <a:pt x="120320" y="444857"/>
                    <a:pt x="112119" y="446907"/>
                  </a:cubicBezTo>
                  <a:cubicBezTo>
                    <a:pt x="103918" y="448957"/>
                    <a:pt x="123565" y="558094"/>
                    <a:pt x="108019" y="555569"/>
                  </a:cubicBezTo>
                  <a:cubicBezTo>
                    <a:pt x="92473" y="553044"/>
                    <a:pt x="87027" y="456229"/>
                    <a:pt x="77459" y="455204"/>
                  </a:cubicBezTo>
                  <a:cubicBezTo>
                    <a:pt x="67891" y="454179"/>
                    <a:pt x="67836" y="548164"/>
                    <a:pt x="50613" y="549419"/>
                  </a:cubicBezTo>
                  <a:cubicBezTo>
                    <a:pt x="33390" y="550674"/>
                    <a:pt x="52320" y="463992"/>
                    <a:pt x="44461" y="451007"/>
                  </a:cubicBezTo>
                  <a:cubicBezTo>
                    <a:pt x="36602" y="438022"/>
                    <a:pt x="16442" y="478685"/>
                    <a:pt x="3458" y="471509"/>
                  </a:cubicBezTo>
                  <a:cubicBezTo>
                    <a:pt x="-9526" y="464333"/>
                    <a:pt x="17467" y="429480"/>
                    <a:pt x="28060" y="407953"/>
                  </a:cubicBezTo>
                  <a:cubicBezTo>
                    <a:pt x="60144" y="359073"/>
                    <a:pt x="59236" y="343593"/>
                    <a:pt x="56860" y="278543"/>
                  </a:cubicBezTo>
                  <a:cubicBezTo>
                    <a:pt x="54484" y="213493"/>
                    <a:pt x="45440" y="107889"/>
                    <a:pt x="52664" y="61534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C343E889-7390-4E83-B440-A74985965AB8}"/>
                </a:ext>
              </a:extLst>
            </p:cNvPr>
            <p:cNvSpPr/>
            <p:nvPr/>
          </p:nvSpPr>
          <p:spPr>
            <a:xfrm rot="1847590">
              <a:off x="5606478" y="3198376"/>
              <a:ext cx="226497" cy="384246"/>
            </a:xfrm>
            <a:custGeom>
              <a:avLst/>
              <a:gdLst>
                <a:gd name="connsiteX0" fmla="*/ 26048 w 207295"/>
                <a:gd name="connsiteY0" fmla="*/ 89400 h 310281"/>
                <a:gd name="connsiteX1" fmla="*/ 88597 w 207295"/>
                <a:gd name="connsiteY1" fmla="*/ 44 h 310281"/>
                <a:gd name="connsiteX2" fmla="*/ 171995 w 207295"/>
                <a:gd name="connsiteY2" fmla="*/ 80464 h 310281"/>
                <a:gd name="connsiteX3" fmla="*/ 204758 w 207295"/>
                <a:gd name="connsiteY3" fmla="*/ 274067 h 310281"/>
                <a:gd name="connsiteX4" fmla="*/ 109446 w 207295"/>
                <a:gd name="connsiteY4" fmla="*/ 294916 h 310281"/>
                <a:gd name="connsiteX5" fmla="*/ 5199 w 207295"/>
                <a:gd name="connsiteY5" fmla="*/ 294916 h 310281"/>
                <a:gd name="connsiteX6" fmla="*/ 26048 w 207295"/>
                <a:gd name="connsiteY6" fmla="*/ 89400 h 310281"/>
                <a:gd name="connsiteX0" fmla="*/ 25027 w 206625"/>
                <a:gd name="connsiteY0" fmla="*/ 89400 h 324978"/>
                <a:gd name="connsiteX1" fmla="*/ 87576 w 206625"/>
                <a:gd name="connsiteY1" fmla="*/ 44 h 324978"/>
                <a:gd name="connsiteX2" fmla="*/ 170974 w 206625"/>
                <a:gd name="connsiteY2" fmla="*/ 80464 h 324978"/>
                <a:gd name="connsiteX3" fmla="*/ 203737 w 206625"/>
                <a:gd name="connsiteY3" fmla="*/ 274067 h 324978"/>
                <a:gd name="connsiteX4" fmla="*/ 102468 w 206625"/>
                <a:gd name="connsiteY4" fmla="*/ 321723 h 324978"/>
                <a:gd name="connsiteX5" fmla="*/ 4178 w 206625"/>
                <a:gd name="connsiteY5" fmla="*/ 294916 h 324978"/>
                <a:gd name="connsiteX6" fmla="*/ 25027 w 206625"/>
                <a:gd name="connsiteY6" fmla="*/ 89400 h 324978"/>
                <a:gd name="connsiteX0" fmla="*/ 25027 w 215052"/>
                <a:gd name="connsiteY0" fmla="*/ 89406 h 325089"/>
                <a:gd name="connsiteX1" fmla="*/ 87576 w 215052"/>
                <a:gd name="connsiteY1" fmla="*/ 50 h 325089"/>
                <a:gd name="connsiteX2" fmla="*/ 170974 w 215052"/>
                <a:gd name="connsiteY2" fmla="*/ 80470 h 325089"/>
                <a:gd name="connsiteX3" fmla="*/ 212673 w 215052"/>
                <a:gd name="connsiteY3" fmla="*/ 300880 h 325089"/>
                <a:gd name="connsiteX4" fmla="*/ 102468 w 215052"/>
                <a:gd name="connsiteY4" fmla="*/ 321729 h 325089"/>
                <a:gd name="connsiteX5" fmla="*/ 4178 w 215052"/>
                <a:gd name="connsiteY5" fmla="*/ 294922 h 325089"/>
                <a:gd name="connsiteX6" fmla="*/ 25027 w 215052"/>
                <a:gd name="connsiteY6" fmla="*/ 89406 h 325089"/>
                <a:gd name="connsiteX0" fmla="*/ 33149 w 223174"/>
                <a:gd name="connsiteY0" fmla="*/ 89406 h 331862"/>
                <a:gd name="connsiteX1" fmla="*/ 95698 w 223174"/>
                <a:gd name="connsiteY1" fmla="*/ 50 h 331862"/>
                <a:gd name="connsiteX2" fmla="*/ 179096 w 223174"/>
                <a:gd name="connsiteY2" fmla="*/ 80470 h 331862"/>
                <a:gd name="connsiteX3" fmla="*/ 220795 w 223174"/>
                <a:gd name="connsiteY3" fmla="*/ 300880 h 331862"/>
                <a:gd name="connsiteX4" fmla="*/ 110590 w 223174"/>
                <a:gd name="connsiteY4" fmla="*/ 321729 h 331862"/>
                <a:gd name="connsiteX5" fmla="*/ 3365 w 223174"/>
                <a:gd name="connsiteY5" fmla="*/ 309814 h 331862"/>
                <a:gd name="connsiteX6" fmla="*/ 33149 w 223174"/>
                <a:gd name="connsiteY6" fmla="*/ 89406 h 331862"/>
                <a:gd name="connsiteX0" fmla="*/ 23550 w 225489"/>
                <a:gd name="connsiteY0" fmla="*/ 104561 h 331102"/>
                <a:gd name="connsiteX1" fmla="*/ 98013 w 225489"/>
                <a:gd name="connsiteY1" fmla="*/ 312 h 331102"/>
                <a:gd name="connsiteX2" fmla="*/ 181411 w 225489"/>
                <a:gd name="connsiteY2" fmla="*/ 80732 h 331102"/>
                <a:gd name="connsiteX3" fmla="*/ 223110 w 225489"/>
                <a:gd name="connsiteY3" fmla="*/ 301142 h 331102"/>
                <a:gd name="connsiteX4" fmla="*/ 112905 w 225489"/>
                <a:gd name="connsiteY4" fmla="*/ 321991 h 331102"/>
                <a:gd name="connsiteX5" fmla="*/ 5680 w 225489"/>
                <a:gd name="connsiteY5" fmla="*/ 310076 h 331102"/>
                <a:gd name="connsiteX6" fmla="*/ 23550 w 225489"/>
                <a:gd name="connsiteY6" fmla="*/ 104561 h 331102"/>
                <a:gd name="connsiteX0" fmla="*/ 23550 w 227742"/>
                <a:gd name="connsiteY0" fmla="*/ 104561 h 331102"/>
                <a:gd name="connsiteX1" fmla="*/ 98013 w 227742"/>
                <a:gd name="connsiteY1" fmla="*/ 312 h 331102"/>
                <a:gd name="connsiteX2" fmla="*/ 196304 w 227742"/>
                <a:gd name="connsiteY2" fmla="*/ 80732 h 331102"/>
                <a:gd name="connsiteX3" fmla="*/ 223110 w 227742"/>
                <a:gd name="connsiteY3" fmla="*/ 301142 h 331102"/>
                <a:gd name="connsiteX4" fmla="*/ 112905 w 227742"/>
                <a:gd name="connsiteY4" fmla="*/ 321991 h 331102"/>
                <a:gd name="connsiteX5" fmla="*/ 5680 w 227742"/>
                <a:gd name="connsiteY5" fmla="*/ 310076 h 331102"/>
                <a:gd name="connsiteX6" fmla="*/ 23550 w 227742"/>
                <a:gd name="connsiteY6" fmla="*/ 104561 h 331102"/>
                <a:gd name="connsiteX0" fmla="*/ 19305 w 229454"/>
                <a:gd name="connsiteY0" fmla="*/ 68648 h 333403"/>
                <a:gd name="connsiteX1" fmla="*/ 99725 w 229454"/>
                <a:gd name="connsiteY1" fmla="*/ 141 h 333403"/>
                <a:gd name="connsiteX2" fmla="*/ 198016 w 229454"/>
                <a:gd name="connsiteY2" fmla="*/ 80561 h 333403"/>
                <a:gd name="connsiteX3" fmla="*/ 224822 w 229454"/>
                <a:gd name="connsiteY3" fmla="*/ 300971 h 333403"/>
                <a:gd name="connsiteX4" fmla="*/ 114617 w 229454"/>
                <a:gd name="connsiteY4" fmla="*/ 321820 h 333403"/>
                <a:gd name="connsiteX5" fmla="*/ 7392 w 229454"/>
                <a:gd name="connsiteY5" fmla="*/ 309905 h 333403"/>
                <a:gd name="connsiteX6" fmla="*/ 19305 w 229454"/>
                <a:gd name="connsiteY6" fmla="*/ 68648 h 333403"/>
                <a:gd name="connsiteX0" fmla="*/ 19305 w 226896"/>
                <a:gd name="connsiteY0" fmla="*/ 68558 h 333313"/>
                <a:gd name="connsiteX1" fmla="*/ 99725 w 226896"/>
                <a:gd name="connsiteY1" fmla="*/ 51 h 333313"/>
                <a:gd name="connsiteX2" fmla="*/ 180145 w 226896"/>
                <a:gd name="connsiteY2" fmla="*/ 62599 h 333313"/>
                <a:gd name="connsiteX3" fmla="*/ 224822 w 226896"/>
                <a:gd name="connsiteY3" fmla="*/ 300881 h 333313"/>
                <a:gd name="connsiteX4" fmla="*/ 114617 w 226896"/>
                <a:gd name="connsiteY4" fmla="*/ 321730 h 333313"/>
                <a:gd name="connsiteX5" fmla="*/ 7392 w 226896"/>
                <a:gd name="connsiteY5" fmla="*/ 309815 h 333313"/>
                <a:gd name="connsiteX6" fmla="*/ 19305 w 226896"/>
                <a:gd name="connsiteY6" fmla="*/ 68558 h 333313"/>
                <a:gd name="connsiteX0" fmla="*/ 18790 w 226497"/>
                <a:gd name="connsiteY0" fmla="*/ 95334 h 360089"/>
                <a:gd name="connsiteX1" fmla="*/ 84318 w 226497"/>
                <a:gd name="connsiteY1" fmla="*/ 20 h 360089"/>
                <a:gd name="connsiteX2" fmla="*/ 179630 w 226497"/>
                <a:gd name="connsiteY2" fmla="*/ 89375 h 360089"/>
                <a:gd name="connsiteX3" fmla="*/ 224307 w 226497"/>
                <a:gd name="connsiteY3" fmla="*/ 327657 h 360089"/>
                <a:gd name="connsiteX4" fmla="*/ 114102 w 226497"/>
                <a:gd name="connsiteY4" fmla="*/ 348506 h 360089"/>
                <a:gd name="connsiteX5" fmla="*/ 6877 w 226497"/>
                <a:gd name="connsiteY5" fmla="*/ 336591 h 360089"/>
                <a:gd name="connsiteX6" fmla="*/ 18790 w 226497"/>
                <a:gd name="connsiteY6" fmla="*/ 95334 h 360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6497" h="360089">
                  <a:moveTo>
                    <a:pt x="18790" y="95334"/>
                  </a:moveTo>
                  <a:cubicBezTo>
                    <a:pt x="31697" y="39239"/>
                    <a:pt x="57511" y="1013"/>
                    <a:pt x="84318" y="20"/>
                  </a:cubicBezTo>
                  <a:cubicBezTo>
                    <a:pt x="111125" y="-973"/>
                    <a:pt x="156299" y="34769"/>
                    <a:pt x="179630" y="89375"/>
                  </a:cubicBezTo>
                  <a:cubicBezTo>
                    <a:pt x="202961" y="143981"/>
                    <a:pt x="235228" y="284469"/>
                    <a:pt x="224307" y="327657"/>
                  </a:cubicBezTo>
                  <a:cubicBezTo>
                    <a:pt x="213386" y="370845"/>
                    <a:pt x="147362" y="345031"/>
                    <a:pt x="114102" y="348506"/>
                  </a:cubicBezTo>
                  <a:cubicBezTo>
                    <a:pt x="80842" y="351981"/>
                    <a:pt x="22762" y="378786"/>
                    <a:pt x="6877" y="336591"/>
                  </a:cubicBezTo>
                  <a:cubicBezTo>
                    <a:pt x="-9008" y="294396"/>
                    <a:pt x="5883" y="151429"/>
                    <a:pt x="18790" y="95334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46AB6A3C-3317-4780-B244-FC93935BDEDD}"/>
                </a:ext>
              </a:extLst>
            </p:cNvPr>
            <p:cNvSpPr/>
            <p:nvPr/>
          </p:nvSpPr>
          <p:spPr>
            <a:xfrm>
              <a:off x="5669692" y="4759558"/>
              <a:ext cx="145269" cy="446633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  <a:gd name="connsiteX0" fmla="*/ 6496 w 140748"/>
                <a:gd name="connsiteY0" fmla="*/ 42636 h 364378"/>
                <a:gd name="connsiteX1" fmla="*/ 8067 w 140748"/>
                <a:gd name="connsiteY1" fmla="*/ 310013 h 364378"/>
                <a:gd name="connsiteX2" fmla="*/ 70905 w 140748"/>
                <a:gd name="connsiteY2" fmla="*/ 364185 h 364378"/>
                <a:gd name="connsiteX3" fmla="*/ 129409 w 140748"/>
                <a:gd name="connsiteY3" fmla="*/ 303514 h 364378"/>
                <a:gd name="connsiteX4" fmla="*/ 131576 w 140748"/>
                <a:gd name="connsiteY4" fmla="*/ 60829 h 364378"/>
                <a:gd name="connsiteX5" fmla="*/ 60071 w 140748"/>
                <a:gd name="connsiteY5" fmla="*/ 2324 h 364378"/>
                <a:gd name="connsiteX6" fmla="*/ 6496 w 140748"/>
                <a:gd name="connsiteY6" fmla="*/ 42636 h 364378"/>
                <a:gd name="connsiteX0" fmla="*/ 6496 w 136138"/>
                <a:gd name="connsiteY0" fmla="*/ 45571 h 367313"/>
                <a:gd name="connsiteX1" fmla="*/ 8067 w 136138"/>
                <a:gd name="connsiteY1" fmla="*/ 312948 h 367313"/>
                <a:gd name="connsiteX2" fmla="*/ 70905 w 136138"/>
                <a:gd name="connsiteY2" fmla="*/ 367120 h 367313"/>
                <a:gd name="connsiteX3" fmla="*/ 129409 w 136138"/>
                <a:gd name="connsiteY3" fmla="*/ 306449 h 367313"/>
                <a:gd name="connsiteX4" fmla="*/ 123956 w 136138"/>
                <a:gd name="connsiteY4" fmla="*/ 37094 h 367313"/>
                <a:gd name="connsiteX5" fmla="*/ 60071 w 136138"/>
                <a:gd name="connsiteY5" fmla="*/ 5259 h 367313"/>
                <a:gd name="connsiteX6" fmla="*/ 6496 w 136138"/>
                <a:gd name="connsiteY6" fmla="*/ 45571 h 367313"/>
                <a:gd name="connsiteX0" fmla="*/ 6991 w 136633"/>
                <a:gd name="connsiteY0" fmla="*/ 56469 h 378211"/>
                <a:gd name="connsiteX1" fmla="*/ 8562 w 136633"/>
                <a:gd name="connsiteY1" fmla="*/ 323846 h 378211"/>
                <a:gd name="connsiteX2" fmla="*/ 71400 w 136633"/>
                <a:gd name="connsiteY2" fmla="*/ 378018 h 378211"/>
                <a:gd name="connsiteX3" fmla="*/ 129904 w 136633"/>
                <a:gd name="connsiteY3" fmla="*/ 317347 h 378211"/>
                <a:gd name="connsiteX4" fmla="*/ 124451 w 136633"/>
                <a:gd name="connsiteY4" fmla="*/ 47992 h 378211"/>
                <a:gd name="connsiteX5" fmla="*/ 68186 w 136633"/>
                <a:gd name="connsiteY5" fmla="*/ 917 h 378211"/>
                <a:gd name="connsiteX6" fmla="*/ 6991 w 136633"/>
                <a:gd name="connsiteY6" fmla="*/ 56469 h 378211"/>
                <a:gd name="connsiteX0" fmla="*/ 3871 w 133513"/>
                <a:gd name="connsiteY0" fmla="*/ 56469 h 378103"/>
                <a:gd name="connsiteX1" fmla="*/ 13062 w 133513"/>
                <a:gd name="connsiteY1" fmla="*/ 321941 h 378103"/>
                <a:gd name="connsiteX2" fmla="*/ 68280 w 133513"/>
                <a:gd name="connsiteY2" fmla="*/ 378018 h 378103"/>
                <a:gd name="connsiteX3" fmla="*/ 126784 w 133513"/>
                <a:gd name="connsiteY3" fmla="*/ 317347 h 378103"/>
                <a:gd name="connsiteX4" fmla="*/ 121331 w 133513"/>
                <a:gd name="connsiteY4" fmla="*/ 47992 h 378103"/>
                <a:gd name="connsiteX5" fmla="*/ 65066 w 133513"/>
                <a:gd name="connsiteY5" fmla="*/ 917 h 378103"/>
                <a:gd name="connsiteX6" fmla="*/ 3871 w 133513"/>
                <a:gd name="connsiteY6" fmla="*/ 56469 h 378103"/>
                <a:gd name="connsiteX0" fmla="*/ 3871 w 130834"/>
                <a:gd name="connsiteY0" fmla="*/ 56469 h 378482"/>
                <a:gd name="connsiteX1" fmla="*/ 13062 w 130834"/>
                <a:gd name="connsiteY1" fmla="*/ 321941 h 378482"/>
                <a:gd name="connsiteX2" fmla="*/ 68280 w 130834"/>
                <a:gd name="connsiteY2" fmla="*/ 378018 h 378482"/>
                <a:gd name="connsiteX3" fmla="*/ 121069 w 130834"/>
                <a:gd name="connsiteY3" fmla="*/ 307822 h 378482"/>
                <a:gd name="connsiteX4" fmla="*/ 121331 w 130834"/>
                <a:gd name="connsiteY4" fmla="*/ 47992 h 378482"/>
                <a:gd name="connsiteX5" fmla="*/ 65066 w 130834"/>
                <a:gd name="connsiteY5" fmla="*/ 917 h 378482"/>
                <a:gd name="connsiteX6" fmla="*/ 3871 w 130834"/>
                <a:gd name="connsiteY6" fmla="*/ 56469 h 378482"/>
                <a:gd name="connsiteX0" fmla="*/ 3747 w 130911"/>
                <a:gd name="connsiteY0" fmla="*/ 56469 h 374836"/>
                <a:gd name="connsiteX1" fmla="*/ 12938 w 130911"/>
                <a:gd name="connsiteY1" fmla="*/ 321941 h 374836"/>
                <a:gd name="connsiteX2" fmla="*/ 64346 w 130911"/>
                <a:gd name="connsiteY2" fmla="*/ 374208 h 374836"/>
                <a:gd name="connsiteX3" fmla="*/ 120945 w 130911"/>
                <a:gd name="connsiteY3" fmla="*/ 307822 h 374836"/>
                <a:gd name="connsiteX4" fmla="*/ 121207 w 130911"/>
                <a:gd name="connsiteY4" fmla="*/ 47992 h 374836"/>
                <a:gd name="connsiteX5" fmla="*/ 64942 w 130911"/>
                <a:gd name="connsiteY5" fmla="*/ 917 h 374836"/>
                <a:gd name="connsiteX6" fmla="*/ 3747 w 130911"/>
                <a:gd name="connsiteY6" fmla="*/ 56469 h 374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0911" h="374836">
                  <a:moveTo>
                    <a:pt x="3747" y="56469"/>
                  </a:moveTo>
                  <a:cubicBezTo>
                    <a:pt x="-4920" y="109973"/>
                    <a:pt x="2838" y="268985"/>
                    <a:pt x="12938" y="321941"/>
                  </a:cubicBezTo>
                  <a:cubicBezTo>
                    <a:pt x="23038" y="374897"/>
                    <a:pt x="46345" y="376561"/>
                    <a:pt x="64346" y="374208"/>
                  </a:cubicBezTo>
                  <a:cubicBezTo>
                    <a:pt x="82347" y="371855"/>
                    <a:pt x="111468" y="362191"/>
                    <a:pt x="120945" y="307822"/>
                  </a:cubicBezTo>
                  <a:cubicBezTo>
                    <a:pt x="130422" y="253453"/>
                    <a:pt x="137458" y="102524"/>
                    <a:pt x="121207" y="47992"/>
                  </a:cubicBezTo>
                  <a:cubicBezTo>
                    <a:pt x="104956" y="-6540"/>
                    <a:pt x="84519" y="-496"/>
                    <a:pt x="64942" y="917"/>
                  </a:cubicBezTo>
                  <a:cubicBezTo>
                    <a:pt x="45365" y="2330"/>
                    <a:pt x="12414" y="2965"/>
                    <a:pt x="3747" y="56469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CCC6CA55-6088-41AE-BC7E-EC0E444AC396}"/>
                </a:ext>
              </a:extLst>
            </p:cNvPr>
            <p:cNvSpPr/>
            <p:nvPr/>
          </p:nvSpPr>
          <p:spPr>
            <a:xfrm rot="800781">
              <a:off x="5677611" y="4410411"/>
              <a:ext cx="186924" cy="432800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111" h="362079">
                  <a:moveTo>
                    <a:pt x="3429" y="49900"/>
                  </a:moveTo>
                  <a:cubicBezTo>
                    <a:pt x="-5238" y="101182"/>
                    <a:pt x="3790" y="255748"/>
                    <a:pt x="16430" y="307752"/>
                  </a:cubicBezTo>
                  <a:cubicBezTo>
                    <a:pt x="29070" y="359756"/>
                    <a:pt x="59044" y="363007"/>
                    <a:pt x="79268" y="361924"/>
                  </a:cubicBezTo>
                  <a:cubicBezTo>
                    <a:pt x="99492" y="360841"/>
                    <a:pt x="127660" y="351812"/>
                    <a:pt x="137772" y="301253"/>
                  </a:cubicBezTo>
                  <a:cubicBezTo>
                    <a:pt x="147884" y="250694"/>
                    <a:pt x="156190" y="113100"/>
                    <a:pt x="139939" y="58568"/>
                  </a:cubicBezTo>
                  <a:cubicBezTo>
                    <a:pt x="123688" y="4036"/>
                    <a:pt x="86852" y="-658"/>
                    <a:pt x="68434" y="63"/>
                  </a:cubicBezTo>
                  <a:cubicBezTo>
                    <a:pt x="50016" y="784"/>
                    <a:pt x="12096" y="-1382"/>
                    <a:pt x="3429" y="49900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9121F925-A158-45A5-9040-BBC064D037E3}"/>
                </a:ext>
              </a:extLst>
            </p:cNvPr>
            <p:cNvSpPr/>
            <p:nvPr/>
          </p:nvSpPr>
          <p:spPr>
            <a:xfrm rot="879496">
              <a:off x="5638394" y="4091925"/>
              <a:ext cx="393406" cy="535863"/>
            </a:xfrm>
            <a:custGeom>
              <a:avLst/>
              <a:gdLst>
                <a:gd name="connsiteX0" fmla="*/ 11215 w 427713"/>
                <a:gd name="connsiteY0" fmla="*/ 118649 h 561918"/>
                <a:gd name="connsiteX1" fmla="*/ 27755 w 427713"/>
                <a:gd name="connsiteY1" fmla="*/ 364379 h 561918"/>
                <a:gd name="connsiteX2" fmla="*/ 32481 w 427713"/>
                <a:gd name="connsiteY2" fmla="*/ 522686 h 561918"/>
                <a:gd name="connsiteX3" fmla="*/ 190788 w 427713"/>
                <a:gd name="connsiteY3" fmla="*/ 543951 h 561918"/>
                <a:gd name="connsiteX4" fmla="*/ 405802 w 427713"/>
                <a:gd name="connsiteY4" fmla="*/ 543951 h 561918"/>
                <a:gd name="connsiteX5" fmla="*/ 417615 w 427713"/>
                <a:gd name="connsiteY5" fmla="*/ 312398 h 561918"/>
                <a:gd name="connsiteX6" fmla="*/ 410527 w 427713"/>
                <a:gd name="connsiteY6" fmla="*/ 76119 h 561918"/>
                <a:gd name="connsiteX7" fmla="*/ 216778 w 427713"/>
                <a:gd name="connsiteY7" fmla="*/ 509 h 561918"/>
                <a:gd name="connsiteX8" fmla="*/ 11215 w 427713"/>
                <a:gd name="connsiteY8" fmla="*/ 118649 h 561918"/>
                <a:gd name="connsiteX0" fmla="*/ 11560 w 425696"/>
                <a:gd name="connsiteY0" fmla="*/ 87530 h 561515"/>
                <a:gd name="connsiteX1" fmla="*/ 25738 w 425696"/>
                <a:gd name="connsiteY1" fmla="*/ 363976 h 561515"/>
                <a:gd name="connsiteX2" fmla="*/ 30464 w 425696"/>
                <a:gd name="connsiteY2" fmla="*/ 522283 h 561515"/>
                <a:gd name="connsiteX3" fmla="*/ 188771 w 425696"/>
                <a:gd name="connsiteY3" fmla="*/ 543548 h 561515"/>
                <a:gd name="connsiteX4" fmla="*/ 403785 w 425696"/>
                <a:gd name="connsiteY4" fmla="*/ 543548 h 561515"/>
                <a:gd name="connsiteX5" fmla="*/ 415598 w 425696"/>
                <a:gd name="connsiteY5" fmla="*/ 311995 h 561515"/>
                <a:gd name="connsiteX6" fmla="*/ 408510 w 425696"/>
                <a:gd name="connsiteY6" fmla="*/ 75716 h 561515"/>
                <a:gd name="connsiteX7" fmla="*/ 214761 w 425696"/>
                <a:gd name="connsiteY7" fmla="*/ 106 h 561515"/>
                <a:gd name="connsiteX8" fmla="*/ 11560 w 425696"/>
                <a:gd name="connsiteY8" fmla="*/ 87530 h 561515"/>
                <a:gd name="connsiteX0" fmla="*/ 10883 w 425019"/>
                <a:gd name="connsiteY0" fmla="*/ 85178 h 559163"/>
                <a:gd name="connsiteX1" fmla="*/ 25061 w 425019"/>
                <a:gd name="connsiteY1" fmla="*/ 361624 h 559163"/>
                <a:gd name="connsiteX2" fmla="*/ 29787 w 425019"/>
                <a:gd name="connsiteY2" fmla="*/ 519931 h 559163"/>
                <a:gd name="connsiteX3" fmla="*/ 188094 w 425019"/>
                <a:gd name="connsiteY3" fmla="*/ 541196 h 559163"/>
                <a:gd name="connsiteX4" fmla="*/ 403108 w 425019"/>
                <a:gd name="connsiteY4" fmla="*/ 541196 h 559163"/>
                <a:gd name="connsiteX5" fmla="*/ 414921 w 425019"/>
                <a:gd name="connsiteY5" fmla="*/ 309643 h 559163"/>
                <a:gd name="connsiteX6" fmla="*/ 407833 w 425019"/>
                <a:gd name="connsiteY6" fmla="*/ 73364 h 559163"/>
                <a:gd name="connsiteX7" fmla="*/ 204633 w 425019"/>
                <a:gd name="connsiteY7" fmla="*/ 116 h 559163"/>
                <a:gd name="connsiteX8" fmla="*/ 10883 w 425019"/>
                <a:gd name="connsiteY8" fmla="*/ 85178 h 559163"/>
                <a:gd name="connsiteX0" fmla="*/ 10883 w 431603"/>
                <a:gd name="connsiteY0" fmla="*/ 85178 h 559163"/>
                <a:gd name="connsiteX1" fmla="*/ 25061 w 431603"/>
                <a:gd name="connsiteY1" fmla="*/ 361624 h 559163"/>
                <a:gd name="connsiteX2" fmla="*/ 29787 w 431603"/>
                <a:gd name="connsiteY2" fmla="*/ 519931 h 559163"/>
                <a:gd name="connsiteX3" fmla="*/ 188094 w 431603"/>
                <a:gd name="connsiteY3" fmla="*/ 541196 h 559163"/>
                <a:gd name="connsiteX4" fmla="*/ 403108 w 431603"/>
                <a:gd name="connsiteY4" fmla="*/ 541196 h 559163"/>
                <a:gd name="connsiteX5" fmla="*/ 429098 w 431603"/>
                <a:gd name="connsiteY5" fmla="*/ 309643 h 559163"/>
                <a:gd name="connsiteX6" fmla="*/ 407833 w 431603"/>
                <a:gd name="connsiteY6" fmla="*/ 73364 h 559163"/>
                <a:gd name="connsiteX7" fmla="*/ 204633 w 431603"/>
                <a:gd name="connsiteY7" fmla="*/ 116 h 559163"/>
                <a:gd name="connsiteX8" fmla="*/ 10883 w 431603"/>
                <a:gd name="connsiteY8" fmla="*/ 85178 h 559163"/>
                <a:gd name="connsiteX0" fmla="*/ 16874 w 437594"/>
                <a:gd name="connsiteY0" fmla="*/ 85178 h 559163"/>
                <a:gd name="connsiteX1" fmla="*/ 12150 w 437594"/>
                <a:gd name="connsiteY1" fmla="*/ 361624 h 559163"/>
                <a:gd name="connsiteX2" fmla="*/ 35778 w 437594"/>
                <a:gd name="connsiteY2" fmla="*/ 519931 h 559163"/>
                <a:gd name="connsiteX3" fmla="*/ 194085 w 437594"/>
                <a:gd name="connsiteY3" fmla="*/ 541196 h 559163"/>
                <a:gd name="connsiteX4" fmla="*/ 409099 w 437594"/>
                <a:gd name="connsiteY4" fmla="*/ 541196 h 559163"/>
                <a:gd name="connsiteX5" fmla="*/ 435089 w 437594"/>
                <a:gd name="connsiteY5" fmla="*/ 309643 h 559163"/>
                <a:gd name="connsiteX6" fmla="*/ 413824 w 437594"/>
                <a:gd name="connsiteY6" fmla="*/ 73364 h 559163"/>
                <a:gd name="connsiteX7" fmla="*/ 210624 w 437594"/>
                <a:gd name="connsiteY7" fmla="*/ 116 h 559163"/>
                <a:gd name="connsiteX8" fmla="*/ 16874 w 437594"/>
                <a:gd name="connsiteY8" fmla="*/ 85178 h 559163"/>
                <a:gd name="connsiteX0" fmla="*/ 16874 w 437594"/>
                <a:gd name="connsiteY0" fmla="*/ 85178 h 563991"/>
                <a:gd name="connsiteX1" fmla="*/ 12150 w 437594"/>
                <a:gd name="connsiteY1" fmla="*/ 361624 h 563991"/>
                <a:gd name="connsiteX2" fmla="*/ 35778 w 437594"/>
                <a:gd name="connsiteY2" fmla="*/ 519931 h 563991"/>
                <a:gd name="connsiteX3" fmla="*/ 205899 w 437594"/>
                <a:gd name="connsiteY3" fmla="*/ 553010 h 563991"/>
                <a:gd name="connsiteX4" fmla="*/ 409099 w 437594"/>
                <a:gd name="connsiteY4" fmla="*/ 541196 h 563991"/>
                <a:gd name="connsiteX5" fmla="*/ 435089 w 437594"/>
                <a:gd name="connsiteY5" fmla="*/ 309643 h 563991"/>
                <a:gd name="connsiteX6" fmla="*/ 413824 w 437594"/>
                <a:gd name="connsiteY6" fmla="*/ 73364 h 563991"/>
                <a:gd name="connsiteX7" fmla="*/ 210624 w 437594"/>
                <a:gd name="connsiteY7" fmla="*/ 116 h 563991"/>
                <a:gd name="connsiteX8" fmla="*/ 16874 w 437594"/>
                <a:gd name="connsiteY8" fmla="*/ 85178 h 563991"/>
                <a:gd name="connsiteX0" fmla="*/ 16874 w 437594"/>
                <a:gd name="connsiteY0" fmla="*/ 85178 h 554236"/>
                <a:gd name="connsiteX1" fmla="*/ 12150 w 437594"/>
                <a:gd name="connsiteY1" fmla="*/ 361624 h 554236"/>
                <a:gd name="connsiteX2" fmla="*/ 35778 w 437594"/>
                <a:gd name="connsiteY2" fmla="*/ 519931 h 554236"/>
                <a:gd name="connsiteX3" fmla="*/ 205899 w 437594"/>
                <a:gd name="connsiteY3" fmla="*/ 553010 h 554236"/>
                <a:gd name="connsiteX4" fmla="*/ 409099 w 437594"/>
                <a:gd name="connsiteY4" fmla="*/ 522294 h 554236"/>
                <a:gd name="connsiteX5" fmla="*/ 435089 w 437594"/>
                <a:gd name="connsiteY5" fmla="*/ 309643 h 554236"/>
                <a:gd name="connsiteX6" fmla="*/ 413824 w 437594"/>
                <a:gd name="connsiteY6" fmla="*/ 73364 h 554236"/>
                <a:gd name="connsiteX7" fmla="*/ 210624 w 437594"/>
                <a:gd name="connsiteY7" fmla="*/ 116 h 554236"/>
                <a:gd name="connsiteX8" fmla="*/ 16874 w 437594"/>
                <a:gd name="connsiteY8" fmla="*/ 85178 h 554236"/>
                <a:gd name="connsiteX0" fmla="*/ 16874 w 437594"/>
                <a:gd name="connsiteY0" fmla="*/ 85178 h 558187"/>
                <a:gd name="connsiteX1" fmla="*/ 12150 w 437594"/>
                <a:gd name="connsiteY1" fmla="*/ 361624 h 558187"/>
                <a:gd name="connsiteX2" fmla="*/ 35778 w 437594"/>
                <a:gd name="connsiteY2" fmla="*/ 519931 h 558187"/>
                <a:gd name="connsiteX3" fmla="*/ 215350 w 437594"/>
                <a:gd name="connsiteY3" fmla="*/ 557736 h 558187"/>
                <a:gd name="connsiteX4" fmla="*/ 409099 w 437594"/>
                <a:gd name="connsiteY4" fmla="*/ 522294 h 558187"/>
                <a:gd name="connsiteX5" fmla="*/ 435089 w 437594"/>
                <a:gd name="connsiteY5" fmla="*/ 309643 h 558187"/>
                <a:gd name="connsiteX6" fmla="*/ 413824 w 437594"/>
                <a:gd name="connsiteY6" fmla="*/ 73364 h 558187"/>
                <a:gd name="connsiteX7" fmla="*/ 210624 w 437594"/>
                <a:gd name="connsiteY7" fmla="*/ 116 h 558187"/>
                <a:gd name="connsiteX8" fmla="*/ 16874 w 437594"/>
                <a:gd name="connsiteY8" fmla="*/ 85178 h 558187"/>
                <a:gd name="connsiteX0" fmla="*/ 20067 w 440787"/>
                <a:gd name="connsiteY0" fmla="*/ 85178 h 558187"/>
                <a:gd name="connsiteX1" fmla="*/ 8255 w 440787"/>
                <a:gd name="connsiteY1" fmla="*/ 361624 h 558187"/>
                <a:gd name="connsiteX2" fmla="*/ 38971 w 440787"/>
                <a:gd name="connsiteY2" fmla="*/ 519931 h 558187"/>
                <a:gd name="connsiteX3" fmla="*/ 218543 w 440787"/>
                <a:gd name="connsiteY3" fmla="*/ 557736 h 558187"/>
                <a:gd name="connsiteX4" fmla="*/ 412292 w 440787"/>
                <a:gd name="connsiteY4" fmla="*/ 522294 h 558187"/>
                <a:gd name="connsiteX5" fmla="*/ 438282 w 440787"/>
                <a:gd name="connsiteY5" fmla="*/ 309643 h 558187"/>
                <a:gd name="connsiteX6" fmla="*/ 417017 w 440787"/>
                <a:gd name="connsiteY6" fmla="*/ 73364 h 558187"/>
                <a:gd name="connsiteX7" fmla="*/ 213817 w 440787"/>
                <a:gd name="connsiteY7" fmla="*/ 116 h 558187"/>
                <a:gd name="connsiteX8" fmla="*/ 20067 w 440787"/>
                <a:gd name="connsiteY8" fmla="*/ 85178 h 558187"/>
                <a:gd name="connsiteX0" fmla="*/ 20067 w 442342"/>
                <a:gd name="connsiteY0" fmla="*/ 85178 h 558345"/>
                <a:gd name="connsiteX1" fmla="*/ 8255 w 442342"/>
                <a:gd name="connsiteY1" fmla="*/ 361624 h 558345"/>
                <a:gd name="connsiteX2" fmla="*/ 38971 w 442342"/>
                <a:gd name="connsiteY2" fmla="*/ 519931 h 558345"/>
                <a:gd name="connsiteX3" fmla="*/ 218543 w 442342"/>
                <a:gd name="connsiteY3" fmla="*/ 557736 h 558345"/>
                <a:gd name="connsiteX4" fmla="*/ 412292 w 442342"/>
                <a:gd name="connsiteY4" fmla="*/ 522294 h 558345"/>
                <a:gd name="connsiteX5" fmla="*/ 440644 w 442342"/>
                <a:gd name="connsiteY5" fmla="*/ 302555 h 558345"/>
                <a:gd name="connsiteX6" fmla="*/ 417017 w 442342"/>
                <a:gd name="connsiteY6" fmla="*/ 73364 h 558345"/>
                <a:gd name="connsiteX7" fmla="*/ 213817 w 442342"/>
                <a:gd name="connsiteY7" fmla="*/ 116 h 558345"/>
                <a:gd name="connsiteX8" fmla="*/ 20067 w 442342"/>
                <a:gd name="connsiteY8" fmla="*/ 85178 h 558345"/>
                <a:gd name="connsiteX0" fmla="*/ 21288 w 443563"/>
                <a:gd name="connsiteY0" fmla="*/ 85178 h 558345"/>
                <a:gd name="connsiteX1" fmla="*/ 7113 w 443563"/>
                <a:gd name="connsiteY1" fmla="*/ 356898 h 558345"/>
                <a:gd name="connsiteX2" fmla="*/ 40192 w 443563"/>
                <a:gd name="connsiteY2" fmla="*/ 519931 h 558345"/>
                <a:gd name="connsiteX3" fmla="*/ 219764 w 443563"/>
                <a:gd name="connsiteY3" fmla="*/ 557736 h 558345"/>
                <a:gd name="connsiteX4" fmla="*/ 413513 w 443563"/>
                <a:gd name="connsiteY4" fmla="*/ 522294 h 558345"/>
                <a:gd name="connsiteX5" fmla="*/ 441865 w 443563"/>
                <a:gd name="connsiteY5" fmla="*/ 302555 h 558345"/>
                <a:gd name="connsiteX6" fmla="*/ 418238 w 443563"/>
                <a:gd name="connsiteY6" fmla="*/ 73364 h 558345"/>
                <a:gd name="connsiteX7" fmla="*/ 215038 w 443563"/>
                <a:gd name="connsiteY7" fmla="*/ 116 h 558345"/>
                <a:gd name="connsiteX8" fmla="*/ 21288 w 443563"/>
                <a:gd name="connsiteY8" fmla="*/ 85178 h 558345"/>
                <a:gd name="connsiteX0" fmla="*/ 45611 w 437169"/>
                <a:gd name="connsiteY0" fmla="*/ 66265 h 558335"/>
                <a:gd name="connsiteX1" fmla="*/ 719 w 437169"/>
                <a:gd name="connsiteY1" fmla="*/ 356888 h 558335"/>
                <a:gd name="connsiteX2" fmla="*/ 33798 w 437169"/>
                <a:gd name="connsiteY2" fmla="*/ 519921 h 558335"/>
                <a:gd name="connsiteX3" fmla="*/ 213370 w 437169"/>
                <a:gd name="connsiteY3" fmla="*/ 557726 h 558335"/>
                <a:gd name="connsiteX4" fmla="*/ 407119 w 437169"/>
                <a:gd name="connsiteY4" fmla="*/ 522284 h 558335"/>
                <a:gd name="connsiteX5" fmla="*/ 435471 w 437169"/>
                <a:gd name="connsiteY5" fmla="*/ 302545 h 558335"/>
                <a:gd name="connsiteX6" fmla="*/ 411844 w 437169"/>
                <a:gd name="connsiteY6" fmla="*/ 73354 h 558335"/>
                <a:gd name="connsiteX7" fmla="*/ 208644 w 437169"/>
                <a:gd name="connsiteY7" fmla="*/ 106 h 558335"/>
                <a:gd name="connsiteX8" fmla="*/ 45611 w 437169"/>
                <a:gd name="connsiteY8" fmla="*/ 66265 h 558335"/>
                <a:gd name="connsiteX0" fmla="*/ 37761 w 429319"/>
                <a:gd name="connsiteY0" fmla="*/ 66214 h 558284"/>
                <a:gd name="connsiteX1" fmla="*/ 2320 w 429319"/>
                <a:gd name="connsiteY1" fmla="*/ 297767 h 558284"/>
                <a:gd name="connsiteX2" fmla="*/ 25948 w 429319"/>
                <a:gd name="connsiteY2" fmla="*/ 519870 h 558284"/>
                <a:gd name="connsiteX3" fmla="*/ 205520 w 429319"/>
                <a:gd name="connsiteY3" fmla="*/ 557675 h 558284"/>
                <a:gd name="connsiteX4" fmla="*/ 399269 w 429319"/>
                <a:gd name="connsiteY4" fmla="*/ 522233 h 558284"/>
                <a:gd name="connsiteX5" fmla="*/ 427621 w 429319"/>
                <a:gd name="connsiteY5" fmla="*/ 302494 h 558284"/>
                <a:gd name="connsiteX6" fmla="*/ 403994 w 429319"/>
                <a:gd name="connsiteY6" fmla="*/ 73303 h 558284"/>
                <a:gd name="connsiteX7" fmla="*/ 200794 w 429319"/>
                <a:gd name="connsiteY7" fmla="*/ 55 h 558284"/>
                <a:gd name="connsiteX8" fmla="*/ 37761 w 429319"/>
                <a:gd name="connsiteY8" fmla="*/ 66214 h 558284"/>
                <a:gd name="connsiteX0" fmla="*/ 36275 w 427833"/>
                <a:gd name="connsiteY0" fmla="*/ 66214 h 558958"/>
                <a:gd name="connsiteX1" fmla="*/ 834 w 427833"/>
                <a:gd name="connsiteY1" fmla="*/ 297767 h 558958"/>
                <a:gd name="connsiteX2" fmla="*/ 29188 w 427833"/>
                <a:gd name="connsiteY2" fmla="*/ 510418 h 558958"/>
                <a:gd name="connsiteX3" fmla="*/ 204034 w 427833"/>
                <a:gd name="connsiteY3" fmla="*/ 557675 h 558958"/>
                <a:gd name="connsiteX4" fmla="*/ 397783 w 427833"/>
                <a:gd name="connsiteY4" fmla="*/ 522233 h 558958"/>
                <a:gd name="connsiteX5" fmla="*/ 426135 w 427833"/>
                <a:gd name="connsiteY5" fmla="*/ 302494 h 558958"/>
                <a:gd name="connsiteX6" fmla="*/ 402508 w 427833"/>
                <a:gd name="connsiteY6" fmla="*/ 73303 h 558958"/>
                <a:gd name="connsiteX7" fmla="*/ 199308 w 427833"/>
                <a:gd name="connsiteY7" fmla="*/ 55 h 558958"/>
                <a:gd name="connsiteX8" fmla="*/ 36275 w 427833"/>
                <a:gd name="connsiteY8" fmla="*/ 66214 h 558958"/>
                <a:gd name="connsiteX0" fmla="*/ 36275 w 428528"/>
                <a:gd name="connsiteY0" fmla="*/ 66214 h 558440"/>
                <a:gd name="connsiteX1" fmla="*/ 834 w 428528"/>
                <a:gd name="connsiteY1" fmla="*/ 297767 h 558440"/>
                <a:gd name="connsiteX2" fmla="*/ 29188 w 428528"/>
                <a:gd name="connsiteY2" fmla="*/ 510418 h 558440"/>
                <a:gd name="connsiteX3" fmla="*/ 204034 w 428528"/>
                <a:gd name="connsiteY3" fmla="*/ 557675 h 558440"/>
                <a:gd name="connsiteX4" fmla="*/ 388332 w 428528"/>
                <a:gd name="connsiteY4" fmla="*/ 519870 h 558440"/>
                <a:gd name="connsiteX5" fmla="*/ 426135 w 428528"/>
                <a:gd name="connsiteY5" fmla="*/ 302494 h 558440"/>
                <a:gd name="connsiteX6" fmla="*/ 402508 w 428528"/>
                <a:gd name="connsiteY6" fmla="*/ 73303 h 558440"/>
                <a:gd name="connsiteX7" fmla="*/ 199308 w 428528"/>
                <a:gd name="connsiteY7" fmla="*/ 55 h 558440"/>
                <a:gd name="connsiteX8" fmla="*/ 36275 w 428528"/>
                <a:gd name="connsiteY8" fmla="*/ 66214 h 558440"/>
                <a:gd name="connsiteX0" fmla="*/ 37760 w 430013"/>
                <a:gd name="connsiteY0" fmla="*/ 66214 h 557901"/>
                <a:gd name="connsiteX1" fmla="*/ 2319 w 430013"/>
                <a:gd name="connsiteY1" fmla="*/ 297767 h 557901"/>
                <a:gd name="connsiteX2" fmla="*/ 25948 w 430013"/>
                <a:gd name="connsiteY2" fmla="*/ 519869 h 557901"/>
                <a:gd name="connsiteX3" fmla="*/ 205519 w 430013"/>
                <a:gd name="connsiteY3" fmla="*/ 557675 h 557901"/>
                <a:gd name="connsiteX4" fmla="*/ 389817 w 430013"/>
                <a:gd name="connsiteY4" fmla="*/ 519870 h 557901"/>
                <a:gd name="connsiteX5" fmla="*/ 427620 w 430013"/>
                <a:gd name="connsiteY5" fmla="*/ 302494 h 557901"/>
                <a:gd name="connsiteX6" fmla="*/ 403993 w 430013"/>
                <a:gd name="connsiteY6" fmla="*/ 73303 h 557901"/>
                <a:gd name="connsiteX7" fmla="*/ 200793 w 430013"/>
                <a:gd name="connsiteY7" fmla="*/ 55 h 557901"/>
                <a:gd name="connsiteX8" fmla="*/ 37760 w 430013"/>
                <a:gd name="connsiteY8" fmla="*/ 66214 h 557901"/>
                <a:gd name="connsiteX0" fmla="*/ 40684 w 432937"/>
                <a:gd name="connsiteY0" fmla="*/ 66214 h 557831"/>
                <a:gd name="connsiteX1" fmla="*/ 5243 w 432937"/>
                <a:gd name="connsiteY1" fmla="*/ 297767 h 557831"/>
                <a:gd name="connsiteX2" fmla="*/ 28872 w 432937"/>
                <a:gd name="connsiteY2" fmla="*/ 519869 h 557831"/>
                <a:gd name="connsiteX3" fmla="*/ 208443 w 432937"/>
                <a:gd name="connsiteY3" fmla="*/ 557675 h 557831"/>
                <a:gd name="connsiteX4" fmla="*/ 392741 w 432937"/>
                <a:gd name="connsiteY4" fmla="*/ 519870 h 557831"/>
                <a:gd name="connsiteX5" fmla="*/ 430544 w 432937"/>
                <a:gd name="connsiteY5" fmla="*/ 302494 h 557831"/>
                <a:gd name="connsiteX6" fmla="*/ 406917 w 432937"/>
                <a:gd name="connsiteY6" fmla="*/ 73303 h 557831"/>
                <a:gd name="connsiteX7" fmla="*/ 203717 w 432937"/>
                <a:gd name="connsiteY7" fmla="*/ 55 h 557831"/>
                <a:gd name="connsiteX8" fmla="*/ 40684 w 432937"/>
                <a:gd name="connsiteY8" fmla="*/ 66214 h 557831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6557 w 428810"/>
                <a:gd name="connsiteY0" fmla="*/ 66214 h 531376"/>
                <a:gd name="connsiteX1" fmla="*/ 1116 w 428810"/>
                <a:gd name="connsiteY1" fmla="*/ 297767 h 531376"/>
                <a:gd name="connsiteX2" fmla="*/ 27108 w 428810"/>
                <a:gd name="connsiteY2" fmla="*/ 510418 h 531376"/>
                <a:gd name="connsiteX3" fmla="*/ 192502 w 428810"/>
                <a:gd name="connsiteY3" fmla="*/ 524596 h 531376"/>
                <a:gd name="connsiteX4" fmla="*/ 388614 w 428810"/>
                <a:gd name="connsiteY4" fmla="*/ 519870 h 531376"/>
                <a:gd name="connsiteX5" fmla="*/ 426417 w 428810"/>
                <a:gd name="connsiteY5" fmla="*/ 302494 h 531376"/>
                <a:gd name="connsiteX6" fmla="*/ 402790 w 428810"/>
                <a:gd name="connsiteY6" fmla="*/ 73303 h 531376"/>
                <a:gd name="connsiteX7" fmla="*/ 199590 w 428810"/>
                <a:gd name="connsiteY7" fmla="*/ 55 h 531376"/>
                <a:gd name="connsiteX8" fmla="*/ 36557 w 428810"/>
                <a:gd name="connsiteY8" fmla="*/ 66214 h 531376"/>
                <a:gd name="connsiteX0" fmla="*/ 36557 w 422272"/>
                <a:gd name="connsiteY0" fmla="*/ 66214 h 538568"/>
                <a:gd name="connsiteX1" fmla="*/ 1116 w 422272"/>
                <a:gd name="connsiteY1" fmla="*/ 297767 h 538568"/>
                <a:gd name="connsiteX2" fmla="*/ 27108 w 422272"/>
                <a:gd name="connsiteY2" fmla="*/ 510418 h 538568"/>
                <a:gd name="connsiteX3" fmla="*/ 192502 w 422272"/>
                <a:gd name="connsiteY3" fmla="*/ 524596 h 538568"/>
                <a:gd name="connsiteX4" fmla="*/ 388614 w 422272"/>
                <a:gd name="connsiteY4" fmla="*/ 519870 h 538568"/>
                <a:gd name="connsiteX5" fmla="*/ 414603 w 422272"/>
                <a:gd name="connsiteY5" fmla="*/ 295406 h 538568"/>
                <a:gd name="connsiteX6" fmla="*/ 402790 w 422272"/>
                <a:gd name="connsiteY6" fmla="*/ 73303 h 538568"/>
                <a:gd name="connsiteX7" fmla="*/ 199590 w 422272"/>
                <a:gd name="connsiteY7" fmla="*/ 55 h 538568"/>
                <a:gd name="connsiteX8" fmla="*/ 36557 w 422272"/>
                <a:gd name="connsiteY8" fmla="*/ 66214 h 538568"/>
                <a:gd name="connsiteX0" fmla="*/ 36557 w 416127"/>
                <a:gd name="connsiteY0" fmla="*/ 66159 h 538513"/>
                <a:gd name="connsiteX1" fmla="*/ 1116 w 416127"/>
                <a:gd name="connsiteY1" fmla="*/ 297712 h 538513"/>
                <a:gd name="connsiteX2" fmla="*/ 27108 w 416127"/>
                <a:gd name="connsiteY2" fmla="*/ 510363 h 538513"/>
                <a:gd name="connsiteX3" fmla="*/ 192502 w 416127"/>
                <a:gd name="connsiteY3" fmla="*/ 524541 h 538513"/>
                <a:gd name="connsiteX4" fmla="*/ 388614 w 416127"/>
                <a:gd name="connsiteY4" fmla="*/ 519815 h 538513"/>
                <a:gd name="connsiteX5" fmla="*/ 414603 w 416127"/>
                <a:gd name="connsiteY5" fmla="*/ 295351 h 538513"/>
                <a:gd name="connsiteX6" fmla="*/ 390976 w 416127"/>
                <a:gd name="connsiteY6" fmla="*/ 66160 h 538513"/>
                <a:gd name="connsiteX7" fmla="*/ 199590 w 416127"/>
                <a:gd name="connsiteY7" fmla="*/ 0 h 538513"/>
                <a:gd name="connsiteX8" fmla="*/ 36557 w 416127"/>
                <a:gd name="connsiteY8" fmla="*/ 66159 h 538513"/>
                <a:gd name="connsiteX0" fmla="*/ 36557 w 416962"/>
                <a:gd name="connsiteY0" fmla="*/ 66159 h 533540"/>
                <a:gd name="connsiteX1" fmla="*/ 1116 w 416962"/>
                <a:gd name="connsiteY1" fmla="*/ 297712 h 533540"/>
                <a:gd name="connsiteX2" fmla="*/ 27108 w 416962"/>
                <a:gd name="connsiteY2" fmla="*/ 510363 h 533540"/>
                <a:gd name="connsiteX3" fmla="*/ 192502 w 416962"/>
                <a:gd name="connsiteY3" fmla="*/ 524541 h 533540"/>
                <a:gd name="connsiteX4" fmla="*/ 390977 w 416962"/>
                <a:gd name="connsiteY4" fmla="*/ 512727 h 533540"/>
                <a:gd name="connsiteX5" fmla="*/ 414603 w 416962"/>
                <a:gd name="connsiteY5" fmla="*/ 295351 h 533540"/>
                <a:gd name="connsiteX6" fmla="*/ 390976 w 416962"/>
                <a:gd name="connsiteY6" fmla="*/ 66160 h 533540"/>
                <a:gd name="connsiteX7" fmla="*/ 199590 w 416962"/>
                <a:gd name="connsiteY7" fmla="*/ 0 h 533540"/>
                <a:gd name="connsiteX8" fmla="*/ 36557 w 416962"/>
                <a:gd name="connsiteY8" fmla="*/ 66159 h 533540"/>
                <a:gd name="connsiteX0" fmla="*/ 36557 w 415953"/>
                <a:gd name="connsiteY0" fmla="*/ 66159 h 531703"/>
                <a:gd name="connsiteX1" fmla="*/ 1116 w 415953"/>
                <a:gd name="connsiteY1" fmla="*/ 297712 h 531703"/>
                <a:gd name="connsiteX2" fmla="*/ 27108 w 415953"/>
                <a:gd name="connsiteY2" fmla="*/ 510363 h 531703"/>
                <a:gd name="connsiteX3" fmla="*/ 192502 w 415953"/>
                <a:gd name="connsiteY3" fmla="*/ 524541 h 531703"/>
                <a:gd name="connsiteX4" fmla="*/ 390977 w 415953"/>
                <a:gd name="connsiteY4" fmla="*/ 512727 h 531703"/>
                <a:gd name="connsiteX5" fmla="*/ 414603 w 415953"/>
                <a:gd name="connsiteY5" fmla="*/ 295351 h 531703"/>
                <a:gd name="connsiteX6" fmla="*/ 390976 w 415953"/>
                <a:gd name="connsiteY6" fmla="*/ 66160 h 531703"/>
                <a:gd name="connsiteX7" fmla="*/ 199590 w 415953"/>
                <a:gd name="connsiteY7" fmla="*/ 0 h 531703"/>
                <a:gd name="connsiteX8" fmla="*/ 36557 w 415953"/>
                <a:gd name="connsiteY8" fmla="*/ 66159 h 531703"/>
                <a:gd name="connsiteX0" fmla="*/ 38202 w 417598"/>
                <a:gd name="connsiteY0" fmla="*/ 66159 h 527065"/>
                <a:gd name="connsiteX1" fmla="*/ 2761 w 417598"/>
                <a:gd name="connsiteY1" fmla="*/ 297712 h 527065"/>
                <a:gd name="connsiteX2" fmla="*/ 28753 w 417598"/>
                <a:gd name="connsiteY2" fmla="*/ 510363 h 527065"/>
                <a:gd name="connsiteX3" fmla="*/ 194147 w 417598"/>
                <a:gd name="connsiteY3" fmla="*/ 524541 h 527065"/>
                <a:gd name="connsiteX4" fmla="*/ 392622 w 417598"/>
                <a:gd name="connsiteY4" fmla="*/ 512727 h 527065"/>
                <a:gd name="connsiteX5" fmla="*/ 416248 w 417598"/>
                <a:gd name="connsiteY5" fmla="*/ 295351 h 527065"/>
                <a:gd name="connsiteX6" fmla="*/ 392621 w 417598"/>
                <a:gd name="connsiteY6" fmla="*/ 66160 h 527065"/>
                <a:gd name="connsiteX7" fmla="*/ 201235 w 417598"/>
                <a:gd name="connsiteY7" fmla="*/ 0 h 527065"/>
                <a:gd name="connsiteX8" fmla="*/ 38202 w 417598"/>
                <a:gd name="connsiteY8" fmla="*/ 66159 h 527065"/>
                <a:gd name="connsiteX0" fmla="*/ 36212 w 415608"/>
                <a:gd name="connsiteY0" fmla="*/ 66159 h 527065"/>
                <a:gd name="connsiteX1" fmla="*/ 771 w 415608"/>
                <a:gd name="connsiteY1" fmla="*/ 297712 h 527065"/>
                <a:gd name="connsiteX2" fmla="*/ 55116 w 415608"/>
                <a:gd name="connsiteY2" fmla="*/ 510363 h 527065"/>
                <a:gd name="connsiteX3" fmla="*/ 192157 w 415608"/>
                <a:gd name="connsiteY3" fmla="*/ 524541 h 527065"/>
                <a:gd name="connsiteX4" fmla="*/ 390632 w 415608"/>
                <a:gd name="connsiteY4" fmla="*/ 512727 h 527065"/>
                <a:gd name="connsiteX5" fmla="*/ 414258 w 415608"/>
                <a:gd name="connsiteY5" fmla="*/ 295351 h 527065"/>
                <a:gd name="connsiteX6" fmla="*/ 390631 w 415608"/>
                <a:gd name="connsiteY6" fmla="*/ 66160 h 527065"/>
                <a:gd name="connsiteX7" fmla="*/ 199245 w 415608"/>
                <a:gd name="connsiteY7" fmla="*/ 0 h 527065"/>
                <a:gd name="connsiteX8" fmla="*/ 36212 w 415608"/>
                <a:gd name="connsiteY8" fmla="*/ 66159 h 527065"/>
                <a:gd name="connsiteX0" fmla="*/ 15687 w 395083"/>
                <a:gd name="connsiteY0" fmla="*/ 66159 h 531379"/>
                <a:gd name="connsiteX1" fmla="*/ 8600 w 395083"/>
                <a:gd name="connsiteY1" fmla="*/ 302438 h 531379"/>
                <a:gd name="connsiteX2" fmla="*/ 34591 w 395083"/>
                <a:gd name="connsiteY2" fmla="*/ 510363 h 531379"/>
                <a:gd name="connsiteX3" fmla="*/ 171632 w 395083"/>
                <a:gd name="connsiteY3" fmla="*/ 524541 h 531379"/>
                <a:gd name="connsiteX4" fmla="*/ 370107 w 395083"/>
                <a:gd name="connsiteY4" fmla="*/ 512727 h 531379"/>
                <a:gd name="connsiteX5" fmla="*/ 393733 w 395083"/>
                <a:gd name="connsiteY5" fmla="*/ 295351 h 531379"/>
                <a:gd name="connsiteX6" fmla="*/ 370106 w 395083"/>
                <a:gd name="connsiteY6" fmla="*/ 66160 h 531379"/>
                <a:gd name="connsiteX7" fmla="*/ 178720 w 395083"/>
                <a:gd name="connsiteY7" fmla="*/ 0 h 531379"/>
                <a:gd name="connsiteX8" fmla="*/ 15687 w 395083"/>
                <a:gd name="connsiteY8" fmla="*/ 66159 h 531379"/>
                <a:gd name="connsiteX0" fmla="*/ 16810 w 396206"/>
                <a:gd name="connsiteY0" fmla="*/ 66159 h 532029"/>
                <a:gd name="connsiteX1" fmla="*/ 7361 w 396206"/>
                <a:gd name="connsiteY1" fmla="*/ 292987 h 532029"/>
                <a:gd name="connsiteX2" fmla="*/ 35714 w 396206"/>
                <a:gd name="connsiteY2" fmla="*/ 510363 h 532029"/>
                <a:gd name="connsiteX3" fmla="*/ 172755 w 396206"/>
                <a:gd name="connsiteY3" fmla="*/ 524541 h 532029"/>
                <a:gd name="connsiteX4" fmla="*/ 371230 w 396206"/>
                <a:gd name="connsiteY4" fmla="*/ 512727 h 532029"/>
                <a:gd name="connsiteX5" fmla="*/ 394856 w 396206"/>
                <a:gd name="connsiteY5" fmla="*/ 295351 h 532029"/>
                <a:gd name="connsiteX6" fmla="*/ 371229 w 396206"/>
                <a:gd name="connsiteY6" fmla="*/ 66160 h 532029"/>
                <a:gd name="connsiteX7" fmla="*/ 179843 w 396206"/>
                <a:gd name="connsiteY7" fmla="*/ 0 h 532029"/>
                <a:gd name="connsiteX8" fmla="*/ 16810 w 396206"/>
                <a:gd name="connsiteY8" fmla="*/ 66159 h 532029"/>
                <a:gd name="connsiteX0" fmla="*/ 17622 w 397018"/>
                <a:gd name="connsiteY0" fmla="*/ 66159 h 532029"/>
                <a:gd name="connsiteX1" fmla="*/ 8173 w 397018"/>
                <a:gd name="connsiteY1" fmla="*/ 292987 h 532029"/>
                <a:gd name="connsiteX2" fmla="*/ 36526 w 397018"/>
                <a:gd name="connsiteY2" fmla="*/ 510363 h 532029"/>
                <a:gd name="connsiteX3" fmla="*/ 173567 w 397018"/>
                <a:gd name="connsiteY3" fmla="*/ 524541 h 532029"/>
                <a:gd name="connsiteX4" fmla="*/ 372042 w 397018"/>
                <a:gd name="connsiteY4" fmla="*/ 512727 h 532029"/>
                <a:gd name="connsiteX5" fmla="*/ 395668 w 397018"/>
                <a:gd name="connsiteY5" fmla="*/ 295351 h 532029"/>
                <a:gd name="connsiteX6" fmla="*/ 372041 w 397018"/>
                <a:gd name="connsiteY6" fmla="*/ 66160 h 532029"/>
                <a:gd name="connsiteX7" fmla="*/ 180655 w 397018"/>
                <a:gd name="connsiteY7" fmla="*/ 0 h 532029"/>
                <a:gd name="connsiteX8" fmla="*/ 17622 w 397018"/>
                <a:gd name="connsiteY8" fmla="*/ 66159 h 532029"/>
                <a:gd name="connsiteX0" fmla="*/ 16811 w 396207"/>
                <a:gd name="connsiteY0" fmla="*/ 66159 h 529127"/>
                <a:gd name="connsiteX1" fmla="*/ 7362 w 396207"/>
                <a:gd name="connsiteY1" fmla="*/ 292987 h 529127"/>
                <a:gd name="connsiteX2" fmla="*/ 35715 w 396207"/>
                <a:gd name="connsiteY2" fmla="*/ 505637 h 529127"/>
                <a:gd name="connsiteX3" fmla="*/ 172756 w 396207"/>
                <a:gd name="connsiteY3" fmla="*/ 524541 h 529127"/>
                <a:gd name="connsiteX4" fmla="*/ 371231 w 396207"/>
                <a:gd name="connsiteY4" fmla="*/ 512727 h 529127"/>
                <a:gd name="connsiteX5" fmla="*/ 394857 w 396207"/>
                <a:gd name="connsiteY5" fmla="*/ 295351 h 529127"/>
                <a:gd name="connsiteX6" fmla="*/ 371230 w 396207"/>
                <a:gd name="connsiteY6" fmla="*/ 66160 h 529127"/>
                <a:gd name="connsiteX7" fmla="*/ 179844 w 396207"/>
                <a:gd name="connsiteY7" fmla="*/ 0 h 529127"/>
                <a:gd name="connsiteX8" fmla="*/ 16811 w 396207"/>
                <a:gd name="connsiteY8" fmla="*/ 66159 h 529127"/>
                <a:gd name="connsiteX0" fmla="*/ 16811 w 397772"/>
                <a:gd name="connsiteY0" fmla="*/ 66159 h 528841"/>
                <a:gd name="connsiteX1" fmla="*/ 7362 w 397772"/>
                <a:gd name="connsiteY1" fmla="*/ 292987 h 528841"/>
                <a:gd name="connsiteX2" fmla="*/ 35715 w 397772"/>
                <a:gd name="connsiteY2" fmla="*/ 505637 h 528841"/>
                <a:gd name="connsiteX3" fmla="*/ 172756 w 397772"/>
                <a:gd name="connsiteY3" fmla="*/ 524541 h 528841"/>
                <a:gd name="connsiteX4" fmla="*/ 349966 w 397772"/>
                <a:gd name="connsiteY4" fmla="*/ 517453 h 528841"/>
                <a:gd name="connsiteX5" fmla="*/ 394857 w 397772"/>
                <a:gd name="connsiteY5" fmla="*/ 295351 h 528841"/>
                <a:gd name="connsiteX6" fmla="*/ 371230 w 397772"/>
                <a:gd name="connsiteY6" fmla="*/ 66160 h 528841"/>
                <a:gd name="connsiteX7" fmla="*/ 179844 w 397772"/>
                <a:gd name="connsiteY7" fmla="*/ 0 h 528841"/>
                <a:gd name="connsiteX8" fmla="*/ 16811 w 397772"/>
                <a:gd name="connsiteY8" fmla="*/ 66159 h 528841"/>
                <a:gd name="connsiteX0" fmla="*/ 16811 w 386281"/>
                <a:gd name="connsiteY0" fmla="*/ 66159 h 536037"/>
                <a:gd name="connsiteX1" fmla="*/ 7362 w 386281"/>
                <a:gd name="connsiteY1" fmla="*/ 292987 h 536037"/>
                <a:gd name="connsiteX2" fmla="*/ 35715 w 386281"/>
                <a:gd name="connsiteY2" fmla="*/ 505637 h 536037"/>
                <a:gd name="connsiteX3" fmla="*/ 172756 w 386281"/>
                <a:gd name="connsiteY3" fmla="*/ 524541 h 536037"/>
                <a:gd name="connsiteX4" fmla="*/ 349966 w 386281"/>
                <a:gd name="connsiteY4" fmla="*/ 517453 h 536037"/>
                <a:gd name="connsiteX5" fmla="*/ 368866 w 386281"/>
                <a:gd name="connsiteY5" fmla="*/ 292988 h 536037"/>
                <a:gd name="connsiteX6" fmla="*/ 371230 w 386281"/>
                <a:gd name="connsiteY6" fmla="*/ 66160 h 536037"/>
                <a:gd name="connsiteX7" fmla="*/ 179844 w 386281"/>
                <a:gd name="connsiteY7" fmla="*/ 0 h 536037"/>
                <a:gd name="connsiteX8" fmla="*/ 16811 w 386281"/>
                <a:gd name="connsiteY8" fmla="*/ 66159 h 536037"/>
                <a:gd name="connsiteX0" fmla="*/ 16811 w 390120"/>
                <a:gd name="connsiteY0" fmla="*/ 66159 h 535863"/>
                <a:gd name="connsiteX1" fmla="*/ 7362 w 390120"/>
                <a:gd name="connsiteY1" fmla="*/ 292987 h 535863"/>
                <a:gd name="connsiteX2" fmla="*/ 35715 w 390120"/>
                <a:gd name="connsiteY2" fmla="*/ 505637 h 535863"/>
                <a:gd name="connsiteX3" fmla="*/ 172756 w 390120"/>
                <a:gd name="connsiteY3" fmla="*/ 524541 h 535863"/>
                <a:gd name="connsiteX4" fmla="*/ 349966 w 390120"/>
                <a:gd name="connsiteY4" fmla="*/ 517453 h 535863"/>
                <a:gd name="connsiteX5" fmla="*/ 380680 w 390120"/>
                <a:gd name="connsiteY5" fmla="*/ 295351 h 535863"/>
                <a:gd name="connsiteX6" fmla="*/ 371230 w 390120"/>
                <a:gd name="connsiteY6" fmla="*/ 66160 h 535863"/>
                <a:gd name="connsiteX7" fmla="*/ 179844 w 390120"/>
                <a:gd name="connsiteY7" fmla="*/ 0 h 535863"/>
                <a:gd name="connsiteX8" fmla="*/ 16811 w 390120"/>
                <a:gd name="connsiteY8" fmla="*/ 66159 h 535863"/>
                <a:gd name="connsiteX0" fmla="*/ 16811 w 393406"/>
                <a:gd name="connsiteY0" fmla="*/ 66159 h 535863"/>
                <a:gd name="connsiteX1" fmla="*/ 7362 w 393406"/>
                <a:gd name="connsiteY1" fmla="*/ 292987 h 535863"/>
                <a:gd name="connsiteX2" fmla="*/ 35715 w 393406"/>
                <a:gd name="connsiteY2" fmla="*/ 505637 h 535863"/>
                <a:gd name="connsiteX3" fmla="*/ 172756 w 393406"/>
                <a:gd name="connsiteY3" fmla="*/ 524541 h 535863"/>
                <a:gd name="connsiteX4" fmla="*/ 349966 w 393406"/>
                <a:gd name="connsiteY4" fmla="*/ 517453 h 535863"/>
                <a:gd name="connsiteX5" fmla="*/ 387769 w 393406"/>
                <a:gd name="connsiteY5" fmla="*/ 295351 h 535863"/>
                <a:gd name="connsiteX6" fmla="*/ 371230 w 393406"/>
                <a:gd name="connsiteY6" fmla="*/ 66160 h 535863"/>
                <a:gd name="connsiteX7" fmla="*/ 179844 w 393406"/>
                <a:gd name="connsiteY7" fmla="*/ 0 h 535863"/>
                <a:gd name="connsiteX8" fmla="*/ 16811 w 393406"/>
                <a:gd name="connsiteY8" fmla="*/ 66159 h 535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406" h="535863">
                  <a:moveTo>
                    <a:pt x="16811" y="66159"/>
                  </a:moveTo>
                  <a:cubicBezTo>
                    <a:pt x="-11936" y="114990"/>
                    <a:pt x="4211" y="219741"/>
                    <a:pt x="7362" y="292987"/>
                  </a:cubicBezTo>
                  <a:cubicBezTo>
                    <a:pt x="10513" y="366233"/>
                    <a:pt x="8149" y="467045"/>
                    <a:pt x="35715" y="505637"/>
                  </a:cubicBezTo>
                  <a:cubicBezTo>
                    <a:pt x="63281" y="544229"/>
                    <a:pt x="120381" y="522572"/>
                    <a:pt x="172756" y="524541"/>
                  </a:cubicBezTo>
                  <a:cubicBezTo>
                    <a:pt x="231826" y="522178"/>
                    <a:pt x="314131" y="555651"/>
                    <a:pt x="349966" y="517453"/>
                  </a:cubicBezTo>
                  <a:cubicBezTo>
                    <a:pt x="385802" y="479255"/>
                    <a:pt x="384225" y="370566"/>
                    <a:pt x="387769" y="295351"/>
                  </a:cubicBezTo>
                  <a:cubicBezTo>
                    <a:pt x="391313" y="220136"/>
                    <a:pt x="404703" y="118141"/>
                    <a:pt x="371230" y="66160"/>
                  </a:cubicBezTo>
                  <a:cubicBezTo>
                    <a:pt x="337757" y="14179"/>
                    <a:pt x="238914" y="0"/>
                    <a:pt x="179844" y="0"/>
                  </a:cubicBezTo>
                  <a:cubicBezTo>
                    <a:pt x="120774" y="0"/>
                    <a:pt x="45558" y="17328"/>
                    <a:pt x="16811" y="66159"/>
                  </a:cubicBez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2A100096-F013-4A87-9BE2-D523CB84532D}"/>
                </a:ext>
              </a:extLst>
            </p:cNvPr>
            <p:cNvSpPr/>
            <p:nvPr/>
          </p:nvSpPr>
          <p:spPr>
            <a:xfrm rot="20611956">
              <a:off x="5984182" y="4085586"/>
              <a:ext cx="393406" cy="535863"/>
            </a:xfrm>
            <a:custGeom>
              <a:avLst/>
              <a:gdLst>
                <a:gd name="connsiteX0" fmla="*/ 11215 w 427713"/>
                <a:gd name="connsiteY0" fmla="*/ 118649 h 561918"/>
                <a:gd name="connsiteX1" fmla="*/ 27755 w 427713"/>
                <a:gd name="connsiteY1" fmla="*/ 364379 h 561918"/>
                <a:gd name="connsiteX2" fmla="*/ 32481 w 427713"/>
                <a:gd name="connsiteY2" fmla="*/ 522686 h 561918"/>
                <a:gd name="connsiteX3" fmla="*/ 190788 w 427713"/>
                <a:gd name="connsiteY3" fmla="*/ 543951 h 561918"/>
                <a:gd name="connsiteX4" fmla="*/ 405802 w 427713"/>
                <a:gd name="connsiteY4" fmla="*/ 543951 h 561918"/>
                <a:gd name="connsiteX5" fmla="*/ 417615 w 427713"/>
                <a:gd name="connsiteY5" fmla="*/ 312398 h 561918"/>
                <a:gd name="connsiteX6" fmla="*/ 410527 w 427713"/>
                <a:gd name="connsiteY6" fmla="*/ 76119 h 561918"/>
                <a:gd name="connsiteX7" fmla="*/ 216778 w 427713"/>
                <a:gd name="connsiteY7" fmla="*/ 509 h 561918"/>
                <a:gd name="connsiteX8" fmla="*/ 11215 w 427713"/>
                <a:gd name="connsiteY8" fmla="*/ 118649 h 561918"/>
                <a:gd name="connsiteX0" fmla="*/ 11560 w 425696"/>
                <a:gd name="connsiteY0" fmla="*/ 87530 h 561515"/>
                <a:gd name="connsiteX1" fmla="*/ 25738 w 425696"/>
                <a:gd name="connsiteY1" fmla="*/ 363976 h 561515"/>
                <a:gd name="connsiteX2" fmla="*/ 30464 w 425696"/>
                <a:gd name="connsiteY2" fmla="*/ 522283 h 561515"/>
                <a:gd name="connsiteX3" fmla="*/ 188771 w 425696"/>
                <a:gd name="connsiteY3" fmla="*/ 543548 h 561515"/>
                <a:gd name="connsiteX4" fmla="*/ 403785 w 425696"/>
                <a:gd name="connsiteY4" fmla="*/ 543548 h 561515"/>
                <a:gd name="connsiteX5" fmla="*/ 415598 w 425696"/>
                <a:gd name="connsiteY5" fmla="*/ 311995 h 561515"/>
                <a:gd name="connsiteX6" fmla="*/ 408510 w 425696"/>
                <a:gd name="connsiteY6" fmla="*/ 75716 h 561515"/>
                <a:gd name="connsiteX7" fmla="*/ 214761 w 425696"/>
                <a:gd name="connsiteY7" fmla="*/ 106 h 561515"/>
                <a:gd name="connsiteX8" fmla="*/ 11560 w 425696"/>
                <a:gd name="connsiteY8" fmla="*/ 87530 h 561515"/>
                <a:gd name="connsiteX0" fmla="*/ 10883 w 425019"/>
                <a:gd name="connsiteY0" fmla="*/ 85178 h 559163"/>
                <a:gd name="connsiteX1" fmla="*/ 25061 w 425019"/>
                <a:gd name="connsiteY1" fmla="*/ 361624 h 559163"/>
                <a:gd name="connsiteX2" fmla="*/ 29787 w 425019"/>
                <a:gd name="connsiteY2" fmla="*/ 519931 h 559163"/>
                <a:gd name="connsiteX3" fmla="*/ 188094 w 425019"/>
                <a:gd name="connsiteY3" fmla="*/ 541196 h 559163"/>
                <a:gd name="connsiteX4" fmla="*/ 403108 w 425019"/>
                <a:gd name="connsiteY4" fmla="*/ 541196 h 559163"/>
                <a:gd name="connsiteX5" fmla="*/ 414921 w 425019"/>
                <a:gd name="connsiteY5" fmla="*/ 309643 h 559163"/>
                <a:gd name="connsiteX6" fmla="*/ 407833 w 425019"/>
                <a:gd name="connsiteY6" fmla="*/ 73364 h 559163"/>
                <a:gd name="connsiteX7" fmla="*/ 204633 w 425019"/>
                <a:gd name="connsiteY7" fmla="*/ 116 h 559163"/>
                <a:gd name="connsiteX8" fmla="*/ 10883 w 425019"/>
                <a:gd name="connsiteY8" fmla="*/ 85178 h 559163"/>
                <a:gd name="connsiteX0" fmla="*/ 10883 w 431603"/>
                <a:gd name="connsiteY0" fmla="*/ 85178 h 559163"/>
                <a:gd name="connsiteX1" fmla="*/ 25061 w 431603"/>
                <a:gd name="connsiteY1" fmla="*/ 361624 h 559163"/>
                <a:gd name="connsiteX2" fmla="*/ 29787 w 431603"/>
                <a:gd name="connsiteY2" fmla="*/ 519931 h 559163"/>
                <a:gd name="connsiteX3" fmla="*/ 188094 w 431603"/>
                <a:gd name="connsiteY3" fmla="*/ 541196 h 559163"/>
                <a:gd name="connsiteX4" fmla="*/ 403108 w 431603"/>
                <a:gd name="connsiteY4" fmla="*/ 541196 h 559163"/>
                <a:gd name="connsiteX5" fmla="*/ 429098 w 431603"/>
                <a:gd name="connsiteY5" fmla="*/ 309643 h 559163"/>
                <a:gd name="connsiteX6" fmla="*/ 407833 w 431603"/>
                <a:gd name="connsiteY6" fmla="*/ 73364 h 559163"/>
                <a:gd name="connsiteX7" fmla="*/ 204633 w 431603"/>
                <a:gd name="connsiteY7" fmla="*/ 116 h 559163"/>
                <a:gd name="connsiteX8" fmla="*/ 10883 w 431603"/>
                <a:gd name="connsiteY8" fmla="*/ 85178 h 559163"/>
                <a:gd name="connsiteX0" fmla="*/ 16874 w 437594"/>
                <a:gd name="connsiteY0" fmla="*/ 85178 h 559163"/>
                <a:gd name="connsiteX1" fmla="*/ 12150 w 437594"/>
                <a:gd name="connsiteY1" fmla="*/ 361624 h 559163"/>
                <a:gd name="connsiteX2" fmla="*/ 35778 w 437594"/>
                <a:gd name="connsiteY2" fmla="*/ 519931 h 559163"/>
                <a:gd name="connsiteX3" fmla="*/ 194085 w 437594"/>
                <a:gd name="connsiteY3" fmla="*/ 541196 h 559163"/>
                <a:gd name="connsiteX4" fmla="*/ 409099 w 437594"/>
                <a:gd name="connsiteY4" fmla="*/ 541196 h 559163"/>
                <a:gd name="connsiteX5" fmla="*/ 435089 w 437594"/>
                <a:gd name="connsiteY5" fmla="*/ 309643 h 559163"/>
                <a:gd name="connsiteX6" fmla="*/ 413824 w 437594"/>
                <a:gd name="connsiteY6" fmla="*/ 73364 h 559163"/>
                <a:gd name="connsiteX7" fmla="*/ 210624 w 437594"/>
                <a:gd name="connsiteY7" fmla="*/ 116 h 559163"/>
                <a:gd name="connsiteX8" fmla="*/ 16874 w 437594"/>
                <a:gd name="connsiteY8" fmla="*/ 85178 h 559163"/>
                <a:gd name="connsiteX0" fmla="*/ 16874 w 437594"/>
                <a:gd name="connsiteY0" fmla="*/ 85178 h 563991"/>
                <a:gd name="connsiteX1" fmla="*/ 12150 w 437594"/>
                <a:gd name="connsiteY1" fmla="*/ 361624 h 563991"/>
                <a:gd name="connsiteX2" fmla="*/ 35778 w 437594"/>
                <a:gd name="connsiteY2" fmla="*/ 519931 h 563991"/>
                <a:gd name="connsiteX3" fmla="*/ 205899 w 437594"/>
                <a:gd name="connsiteY3" fmla="*/ 553010 h 563991"/>
                <a:gd name="connsiteX4" fmla="*/ 409099 w 437594"/>
                <a:gd name="connsiteY4" fmla="*/ 541196 h 563991"/>
                <a:gd name="connsiteX5" fmla="*/ 435089 w 437594"/>
                <a:gd name="connsiteY5" fmla="*/ 309643 h 563991"/>
                <a:gd name="connsiteX6" fmla="*/ 413824 w 437594"/>
                <a:gd name="connsiteY6" fmla="*/ 73364 h 563991"/>
                <a:gd name="connsiteX7" fmla="*/ 210624 w 437594"/>
                <a:gd name="connsiteY7" fmla="*/ 116 h 563991"/>
                <a:gd name="connsiteX8" fmla="*/ 16874 w 437594"/>
                <a:gd name="connsiteY8" fmla="*/ 85178 h 563991"/>
                <a:gd name="connsiteX0" fmla="*/ 16874 w 437594"/>
                <a:gd name="connsiteY0" fmla="*/ 85178 h 554236"/>
                <a:gd name="connsiteX1" fmla="*/ 12150 w 437594"/>
                <a:gd name="connsiteY1" fmla="*/ 361624 h 554236"/>
                <a:gd name="connsiteX2" fmla="*/ 35778 w 437594"/>
                <a:gd name="connsiteY2" fmla="*/ 519931 h 554236"/>
                <a:gd name="connsiteX3" fmla="*/ 205899 w 437594"/>
                <a:gd name="connsiteY3" fmla="*/ 553010 h 554236"/>
                <a:gd name="connsiteX4" fmla="*/ 409099 w 437594"/>
                <a:gd name="connsiteY4" fmla="*/ 522294 h 554236"/>
                <a:gd name="connsiteX5" fmla="*/ 435089 w 437594"/>
                <a:gd name="connsiteY5" fmla="*/ 309643 h 554236"/>
                <a:gd name="connsiteX6" fmla="*/ 413824 w 437594"/>
                <a:gd name="connsiteY6" fmla="*/ 73364 h 554236"/>
                <a:gd name="connsiteX7" fmla="*/ 210624 w 437594"/>
                <a:gd name="connsiteY7" fmla="*/ 116 h 554236"/>
                <a:gd name="connsiteX8" fmla="*/ 16874 w 437594"/>
                <a:gd name="connsiteY8" fmla="*/ 85178 h 554236"/>
                <a:gd name="connsiteX0" fmla="*/ 16874 w 437594"/>
                <a:gd name="connsiteY0" fmla="*/ 85178 h 558187"/>
                <a:gd name="connsiteX1" fmla="*/ 12150 w 437594"/>
                <a:gd name="connsiteY1" fmla="*/ 361624 h 558187"/>
                <a:gd name="connsiteX2" fmla="*/ 35778 w 437594"/>
                <a:gd name="connsiteY2" fmla="*/ 519931 h 558187"/>
                <a:gd name="connsiteX3" fmla="*/ 215350 w 437594"/>
                <a:gd name="connsiteY3" fmla="*/ 557736 h 558187"/>
                <a:gd name="connsiteX4" fmla="*/ 409099 w 437594"/>
                <a:gd name="connsiteY4" fmla="*/ 522294 h 558187"/>
                <a:gd name="connsiteX5" fmla="*/ 435089 w 437594"/>
                <a:gd name="connsiteY5" fmla="*/ 309643 h 558187"/>
                <a:gd name="connsiteX6" fmla="*/ 413824 w 437594"/>
                <a:gd name="connsiteY6" fmla="*/ 73364 h 558187"/>
                <a:gd name="connsiteX7" fmla="*/ 210624 w 437594"/>
                <a:gd name="connsiteY7" fmla="*/ 116 h 558187"/>
                <a:gd name="connsiteX8" fmla="*/ 16874 w 437594"/>
                <a:gd name="connsiteY8" fmla="*/ 85178 h 558187"/>
                <a:gd name="connsiteX0" fmla="*/ 20067 w 440787"/>
                <a:gd name="connsiteY0" fmla="*/ 85178 h 558187"/>
                <a:gd name="connsiteX1" fmla="*/ 8255 w 440787"/>
                <a:gd name="connsiteY1" fmla="*/ 361624 h 558187"/>
                <a:gd name="connsiteX2" fmla="*/ 38971 w 440787"/>
                <a:gd name="connsiteY2" fmla="*/ 519931 h 558187"/>
                <a:gd name="connsiteX3" fmla="*/ 218543 w 440787"/>
                <a:gd name="connsiteY3" fmla="*/ 557736 h 558187"/>
                <a:gd name="connsiteX4" fmla="*/ 412292 w 440787"/>
                <a:gd name="connsiteY4" fmla="*/ 522294 h 558187"/>
                <a:gd name="connsiteX5" fmla="*/ 438282 w 440787"/>
                <a:gd name="connsiteY5" fmla="*/ 309643 h 558187"/>
                <a:gd name="connsiteX6" fmla="*/ 417017 w 440787"/>
                <a:gd name="connsiteY6" fmla="*/ 73364 h 558187"/>
                <a:gd name="connsiteX7" fmla="*/ 213817 w 440787"/>
                <a:gd name="connsiteY7" fmla="*/ 116 h 558187"/>
                <a:gd name="connsiteX8" fmla="*/ 20067 w 440787"/>
                <a:gd name="connsiteY8" fmla="*/ 85178 h 558187"/>
                <a:gd name="connsiteX0" fmla="*/ 20067 w 442342"/>
                <a:gd name="connsiteY0" fmla="*/ 85178 h 558345"/>
                <a:gd name="connsiteX1" fmla="*/ 8255 w 442342"/>
                <a:gd name="connsiteY1" fmla="*/ 361624 h 558345"/>
                <a:gd name="connsiteX2" fmla="*/ 38971 w 442342"/>
                <a:gd name="connsiteY2" fmla="*/ 519931 h 558345"/>
                <a:gd name="connsiteX3" fmla="*/ 218543 w 442342"/>
                <a:gd name="connsiteY3" fmla="*/ 557736 h 558345"/>
                <a:gd name="connsiteX4" fmla="*/ 412292 w 442342"/>
                <a:gd name="connsiteY4" fmla="*/ 522294 h 558345"/>
                <a:gd name="connsiteX5" fmla="*/ 440644 w 442342"/>
                <a:gd name="connsiteY5" fmla="*/ 302555 h 558345"/>
                <a:gd name="connsiteX6" fmla="*/ 417017 w 442342"/>
                <a:gd name="connsiteY6" fmla="*/ 73364 h 558345"/>
                <a:gd name="connsiteX7" fmla="*/ 213817 w 442342"/>
                <a:gd name="connsiteY7" fmla="*/ 116 h 558345"/>
                <a:gd name="connsiteX8" fmla="*/ 20067 w 442342"/>
                <a:gd name="connsiteY8" fmla="*/ 85178 h 558345"/>
                <a:gd name="connsiteX0" fmla="*/ 21288 w 443563"/>
                <a:gd name="connsiteY0" fmla="*/ 85178 h 558345"/>
                <a:gd name="connsiteX1" fmla="*/ 7113 w 443563"/>
                <a:gd name="connsiteY1" fmla="*/ 356898 h 558345"/>
                <a:gd name="connsiteX2" fmla="*/ 40192 w 443563"/>
                <a:gd name="connsiteY2" fmla="*/ 519931 h 558345"/>
                <a:gd name="connsiteX3" fmla="*/ 219764 w 443563"/>
                <a:gd name="connsiteY3" fmla="*/ 557736 h 558345"/>
                <a:gd name="connsiteX4" fmla="*/ 413513 w 443563"/>
                <a:gd name="connsiteY4" fmla="*/ 522294 h 558345"/>
                <a:gd name="connsiteX5" fmla="*/ 441865 w 443563"/>
                <a:gd name="connsiteY5" fmla="*/ 302555 h 558345"/>
                <a:gd name="connsiteX6" fmla="*/ 418238 w 443563"/>
                <a:gd name="connsiteY6" fmla="*/ 73364 h 558345"/>
                <a:gd name="connsiteX7" fmla="*/ 215038 w 443563"/>
                <a:gd name="connsiteY7" fmla="*/ 116 h 558345"/>
                <a:gd name="connsiteX8" fmla="*/ 21288 w 443563"/>
                <a:gd name="connsiteY8" fmla="*/ 85178 h 558345"/>
                <a:gd name="connsiteX0" fmla="*/ 45611 w 437169"/>
                <a:gd name="connsiteY0" fmla="*/ 66265 h 558335"/>
                <a:gd name="connsiteX1" fmla="*/ 719 w 437169"/>
                <a:gd name="connsiteY1" fmla="*/ 356888 h 558335"/>
                <a:gd name="connsiteX2" fmla="*/ 33798 w 437169"/>
                <a:gd name="connsiteY2" fmla="*/ 519921 h 558335"/>
                <a:gd name="connsiteX3" fmla="*/ 213370 w 437169"/>
                <a:gd name="connsiteY3" fmla="*/ 557726 h 558335"/>
                <a:gd name="connsiteX4" fmla="*/ 407119 w 437169"/>
                <a:gd name="connsiteY4" fmla="*/ 522284 h 558335"/>
                <a:gd name="connsiteX5" fmla="*/ 435471 w 437169"/>
                <a:gd name="connsiteY5" fmla="*/ 302545 h 558335"/>
                <a:gd name="connsiteX6" fmla="*/ 411844 w 437169"/>
                <a:gd name="connsiteY6" fmla="*/ 73354 h 558335"/>
                <a:gd name="connsiteX7" fmla="*/ 208644 w 437169"/>
                <a:gd name="connsiteY7" fmla="*/ 106 h 558335"/>
                <a:gd name="connsiteX8" fmla="*/ 45611 w 437169"/>
                <a:gd name="connsiteY8" fmla="*/ 66265 h 558335"/>
                <a:gd name="connsiteX0" fmla="*/ 37761 w 429319"/>
                <a:gd name="connsiteY0" fmla="*/ 66214 h 558284"/>
                <a:gd name="connsiteX1" fmla="*/ 2320 w 429319"/>
                <a:gd name="connsiteY1" fmla="*/ 297767 h 558284"/>
                <a:gd name="connsiteX2" fmla="*/ 25948 w 429319"/>
                <a:gd name="connsiteY2" fmla="*/ 519870 h 558284"/>
                <a:gd name="connsiteX3" fmla="*/ 205520 w 429319"/>
                <a:gd name="connsiteY3" fmla="*/ 557675 h 558284"/>
                <a:gd name="connsiteX4" fmla="*/ 399269 w 429319"/>
                <a:gd name="connsiteY4" fmla="*/ 522233 h 558284"/>
                <a:gd name="connsiteX5" fmla="*/ 427621 w 429319"/>
                <a:gd name="connsiteY5" fmla="*/ 302494 h 558284"/>
                <a:gd name="connsiteX6" fmla="*/ 403994 w 429319"/>
                <a:gd name="connsiteY6" fmla="*/ 73303 h 558284"/>
                <a:gd name="connsiteX7" fmla="*/ 200794 w 429319"/>
                <a:gd name="connsiteY7" fmla="*/ 55 h 558284"/>
                <a:gd name="connsiteX8" fmla="*/ 37761 w 429319"/>
                <a:gd name="connsiteY8" fmla="*/ 66214 h 558284"/>
                <a:gd name="connsiteX0" fmla="*/ 36275 w 427833"/>
                <a:gd name="connsiteY0" fmla="*/ 66214 h 558958"/>
                <a:gd name="connsiteX1" fmla="*/ 834 w 427833"/>
                <a:gd name="connsiteY1" fmla="*/ 297767 h 558958"/>
                <a:gd name="connsiteX2" fmla="*/ 29188 w 427833"/>
                <a:gd name="connsiteY2" fmla="*/ 510418 h 558958"/>
                <a:gd name="connsiteX3" fmla="*/ 204034 w 427833"/>
                <a:gd name="connsiteY3" fmla="*/ 557675 h 558958"/>
                <a:gd name="connsiteX4" fmla="*/ 397783 w 427833"/>
                <a:gd name="connsiteY4" fmla="*/ 522233 h 558958"/>
                <a:gd name="connsiteX5" fmla="*/ 426135 w 427833"/>
                <a:gd name="connsiteY5" fmla="*/ 302494 h 558958"/>
                <a:gd name="connsiteX6" fmla="*/ 402508 w 427833"/>
                <a:gd name="connsiteY6" fmla="*/ 73303 h 558958"/>
                <a:gd name="connsiteX7" fmla="*/ 199308 w 427833"/>
                <a:gd name="connsiteY7" fmla="*/ 55 h 558958"/>
                <a:gd name="connsiteX8" fmla="*/ 36275 w 427833"/>
                <a:gd name="connsiteY8" fmla="*/ 66214 h 558958"/>
                <a:gd name="connsiteX0" fmla="*/ 36275 w 428528"/>
                <a:gd name="connsiteY0" fmla="*/ 66214 h 558440"/>
                <a:gd name="connsiteX1" fmla="*/ 834 w 428528"/>
                <a:gd name="connsiteY1" fmla="*/ 297767 h 558440"/>
                <a:gd name="connsiteX2" fmla="*/ 29188 w 428528"/>
                <a:gd name="connsiteY2" fmla="*/ 510418 h 558440"/>
                <a:gd name="connsiteX3" fmla="*/ 204034 w 428528"/>
                <a:gd name="connsiteY3" fmla="*/ 557675 h 558440"/>
                <a:gd name="connsiteX4" fmla="*/ 388332 w 428528"/>
                <a:gd name="connsiteY4" fmla="*/ 519870 h 558440"/>
                <a:gd name="connsiteX5" fmla="*/ 426135 w 428528"/>
                <a:gd name="connsiteY5" fmla="*/ 302494 h 558440"/>
                <a:gd name="connsiteX6" fmla="*/ 402508 w 428528"/>
                <a:gd name="connsiteY6" fmla="*/ 73303 h 558440"/>
                <a:gd name="connsiteX7" fmla="*/ 199308 w 428528"/>
                <a:gd name="connsiteY7" fmla="*/ 55 h 558440"/>
                <a:gd name="connsiteX8" fmla="*/ 36275 w 428528"/>
                <a:gd name="connsiteY8" fmla="*/ 66214 h 558440"/>
                <a:gd name="connsiteX0" fmla="*/ 37760 w 430013"/>
                <a:gd name="connsiteY0" fmla="*/ 66214 h 557901"/>
                <a:gd name="connsiteX1" fmla="*/ 2319 w 430013"/>
                <a:gd name="connsiteY1" fmla="*/ 297767 h 557901"/>
                <a:gd name="connsiteX2" fmla="*/ 25948 w 430013"/>
                <a:gd name="connsiteY2" fmla="*/ 519869 h 557901"/>
                <a:gd name="connsiteX3" fmla="*/ 205519 w 430013"/>
                <a:gd name="connsiteY3" fmla="*/ 557675 h 557901"/>
                <a:gd name="connsiteX4" fmla="*/ 389817 w 430013"/>
                <a:gd name="connsiteY4" fmla="*/ 519870 h 557901"/>
                <a:gd name="connsiteX5" fmla="*/ 427620 w 430013"/>
                <a:gd name="connsiteY5" fmla="*/ 302494 h 557901"/>
                <a:gd name="connsiteX6" fmla="*/ 403993 w 430013"/>
                <a:gd name="connsiteY6" fmla="*/ 73303 h 557901"/>
                <a:gd name="connsiteX7" fmla="*/ 200793 w 430013"/>
                <a:gd name="connsiteY7" fmla="*/ 55 h 557901"/>
                <a:gd name="connsiteX8" fmla="*/ 37760 w 430013"/>
                <a:gd name="connsiteY8" fmla="*/ 66214 h 557901"/>
                <a:gd name="connsiteX0" fmla="*/ 40684 w 432937"/>
                <a:gd name="connsiteY0" fmla="*/ 66214 h 557831"/>
                <a:gd name="connsiteX1" fmla="*/ 5243 w 432937"/>
                <a:gd name="connsiteY1" fmla="*/ 297767 h 557831"/>
                <a:gd name="connsiteX2" fmla="*/ 28872 w 432937"/>
                <a:gd name="connsiteY2" fmla="*/ 519869 h 557831"/>
                <a:gd name="connsiteX3" fmla="*/ 208443 w 432937"/>
                <a:gd name="connsiteY3" fmla="*/ 557675 h 557831"/>
                <a:gd name="connsiteX4" fmla="*/ 392741 w 432937"/>
                <a:gd name="connsiteY4" fmla="*/ 519870 h 557831"/>
                <a:gd name="connsiteX5" fmla="*/ 430544 w 432937"/>
                <a:gd name="connsiteY5" fmla="*/ 302494 h 557831"/>
                <a:gd name="connsiteX6" fmla="*/ 406917 w 432937"/>
                <a:gd name="connsiteY6" fmla="*/ 73303 h 557831"/>
                <a:gd name="connsiteX7" fmla="*/ 203717 w 432937"/>
                <a:gd name="connsiteY7" fmla="*/ 55 h 557831"/>
                <a:gd name="connsiteX8" fmla="*/ 40684 w 432937"/>
                <a:gd name="connsiteY8" fmla="*/ 66214 h 557831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6557 w 428810"/>
                <a:gd name="connsiteY0" fmla="*/ 66214 h 531376"/>
                <a:gd name="connsiteX1" fmla="*/ 1116 w 428810"/>
                <a:gd name="connsiteY1" fmla="*/ 297767 h 531376"/>
                <a:gd name="connsiteX2" fmla="*/ 27108 w 428810"/>
                <a:gd name="connsiteY2" fmla="*/ 510418 h 531376"/>
                <a:gd name="connsiteX3" fmla="*/ 192502 w 428810"/>
                <a:gd name="connsiteY3" fmla="*/ 524596 h 531376"/>
                <a:gd name="connsiteX4" fmla="*/ 388614 w 428810"/>
                <a:gd name="connsiteY4" fmla="*/ 519870 h 531376"/>
                <a:gd name="connsiteX5" fmla="*/ 426417 w 428810"/>
                <a:gd name="connsiteY5" fmla="*/ 302494 h 531376"/>
                <a:gd name="connsiteX6" fmla="*/ 402790 w 428810"/>
                <a:gd name="connsiteY6" fmla="*/ 73303 h 531376"/>
                <a:gd name="connsiteX7" fmla="*/ 199590 w 428810"/>
                <a:gd name="connsiteY7" fmla="*/ 55 h 531376"/>
                <a:gd name="connsiteX8" fmla="*/ 36557 w 428810"/>
                <a:gd name="connsiteY8" fmla="*/ 66214 h 531376"/>
                <a:gd name="connsiteX0" fmla="*/ 36557 w 422272"/>
                <a:gd name="connsiteY0" fmla="*/ 66214 h 538568"/>
                <a:gd name="connsiteX1" fmla="*/ 1116 w 422272"/>
                <a:gd name="connsiteY1" fmla="*/ 297767 h 538568"/>
                <a:gd name="connsiteX2" fmla="*/ 27108 w 422272"/>
                <a:gd name="connsiteY2" fmla="*/ 510418 h 538568"/>
                <a:gd name="connsiteX3" fmla="*/ 192502 w 422272"/>
                <a:gd name="connsiteY3" fmla="*/ 524596 h 538568"/>
                <a:gd name="connsiteX4" fmla="*/ 388614 w 422272"/>
                <a:gd name="connsiteY4" fmla="*/ 519870 h 538568"/>
                <a:gd name="connsiteX5" fmla="*/ 414603 w 422272"/>
                <a:gd name="connsiteY5" fmla="*/ 295406 h 538568"/>
                <a:gd name="connsiteX6" fmla="*/ 402790 w 422272"/>
                <a:gd name="connsiteY6" fmla="*/ 73303 h 538568"/>
                <a:gd name="connsiteX7" fmla="*/ 199590 w 422272"/>
                <a:gd name="connsiteY7" fmla="*/ 55 h 538568"/>
                <a:gd name="connsiteX8" fmla="*/ 36557 w 422272"/>
                <a:gd name="connsiteY8" fmla="*/ 66214 h 538568"/>
                <a:gd name="connsiteX0" fmla="*/ 36557 w 416127"/>
                <a:gd name="connsiteY0" fmla="*/ 66159 h 538513"/>
                <a:gd name="connsiteX1" fmla="*/ 1116 w 416127"/>
                <a:gd name="connsiteY1" fmla="*/ 297712 h 538513"/>
                <a:gd name="connsiteX2" fmla="*/ 27108 w 416127"/>
                <a:gd name="connsiteY2" fmla="*/ 510363 h 538513"/>
                <a:gd name="connsiteX3" fmla="*/ 192502 w 416127"/>
                <a:gd name="connsiteY3" fmla="*/ 524541 h 538513"/>
                <a:gd name="connsiteX4" fmla="*/ 388614 w 416127"/>
                <a:gd name="connsiteY4" fmla="*/ 519815 h 538513"/>
                <a:gd name="connsiteX5" fmla="*/ 414603 w 416127"/>
                <a:gd name="connsiteY5" fmla="*/ 295351 h 538513"/>
                <a:gd name="connsiteX6" fmla="*/ 390976 w 416127"/>
                <a:gd name="connsiteY6" fmla="*/ 66160 h 538513"/>
                <a:gd name="connsiteX7" fmla="*/ 199590 w 416127"/>
                <a:gd name="connsiteY7" fmla="*/ 0 h 538513"/>
                <a:gd name="connsiteX8" fmla="*/ 36557 w 416127"/>
                <a:gd name="connsiteY8" fmla="*/ 66159 h 538513"/>
                <a:gd name="connsiteX0" fmla="*/ 36557 w 416962"/>
                <a:gd name="connsiteY0" fmla="*/ 66159 h 533540"/>
                <a:gd name="connsiteX1" fmla="*/ 1116 w 416962"/>
                <a:gd name="connsiteY1" fmla="*/ 297712 h 533540"/>
                <a:gd name="connsiteX2" fmla="*/ 27108 w 416962"/>
                <a:gd name="connsiteY2" fmla="*/ 510363 h 533540"/>
                <a:gd name="connsiteX3" fmla="*/ 192502 w 416962"/>
                <a:gd name="connsiteY3" fmla="*/ 524541 h 533540"/>
                <a:gd name="connsiteX4" fmla="*/ 390977 w 416962"/>
                <a:gd name="connsiteY4" fmla="*/ 512727 h 533540"/>
                <a:gd name="connsiteX5" fmla="*/ 414603 w 416962"/>
                <a:gd name="connsiteY5" fmla="*/ 295351 h 533540"/>
                <a:gd name="connsiteX6" fmla="*/ 390976 w 416962"/>
                <a:gd name="connsiteY6" fmla="*/ 66160 h 533540"/>
                <a:gd name="connsiteX7" fmla="*/ 199590 w 416962"/>
                <a:gd name="connsiteY7" fmla="*/ 0 h 533540"/>
                <a:gd name="connsiteX8" fmla="*/ 36557 w 416962"/>
                <a:gd name="connsiteY8" fmla="*/ 66159 h 533540"/>
                <a:gd name="connsiteX0" fmla="*/ 36557 w 415953"/>
                <a:gd name="connsiteY0" fmla="*/ 66159 h 531703"/>
                <a:gd name="connsiteX1" fmla="*/ 1116 w 415953"/>
                <a:gd name="connsiteY1" fmla="*/ 297712 h 531703"/>
                <a:gd name="connsiteX2" fmla="*/ 27108 w 415953"/>
                <a:gd name="connsiteY2" fmla="*/ 510363 h 531703"/>
                <a:gd name="connsiteX3" fmla="*/ 192502 w 415953"/>
                <a:gd name="connsiteY3" fmla="*/ 524541 h 531703"/>
                <a:gd name="connsiteX4" fmla="*/ 390977 w 415953"/>
                <a:gd name="connsiteY4" fmla="*/ 512727 h 531703"/>
                <a:gd name="connsiteX5" fmla="*/ 414603 w 415953"/>
                <a:gd name="connsiteY5" fmla="*/ 295351 h 531703"/>
                <a:gd name="connsiteX6" fmla="*/ 390976 w 415953"/>
                <a:gd name="connsiteY6" fmla="*/ 66160 h 531703"/>
                <a:gd name="connsiteX7" fmla="*/ 199590 w 415953"/>
                <a:gd name="connsiteY7" fmla="*/ 0 h 531703"/>
                <a:gd name="connsiteX8" fmla="*/ 36557 w 415953"/>
                <a:gd name="connsiteY8" fmla="*/ 66159 h 531703"/>
                <a:gd name="connsiteX0" fmla="*/ 38202 w 417598"/>
                <a:gd name="connsiteY0" fmla="*/ 66159 h 527065"/>
                <a:gd name="connsiteX1" fmla="*/ 2761 w 417598"/>
                <a:gd name="connsiteY1" fmla="*/ 297712 h 527065"/>
                <a:gd name="connsiteX2" fmla="*/ 28753 w 417598"/>
                <a:gd name="connsiteY2" fmla="*/ 510363 h 527065"/>
                <a:gd name="connsiteX3" fmla="*/ 194147 w 417598"/>
                <a:gd name="connsiteY3" fmla="*/ 524541 h 527065"/>
                <a:gd name="connsiteX4" fmla="*/ 392622 w 417598"/>
                <a:gd name="connsiteY4" fmla="*/ 512727 h 527065"/>
                <a:gd name="connsiteX5" fmla="*/ 416248 w 417598"/>
                <a:gd name="connsiteY5" fmla="*/ 295351 h 527065"/>
                <a:gd name="connsiteX6" fmla="*/ 392621 w 417598"/>
                <a:gd name="connsiteY6" fmla="*/ 66160 h 527065"/>
                <a:gd name="connsiteX7" fmla="*/ 201235 w 417598"/>
                <a:gd name="connsiteY7" fmla="*/ 0 h 527065"/>
                <a:gd name="connsiteX8" fmla="*/ 38202 w 417598"/>
                <a:gd name="connsiteY8" fmla="*/ 66159 h 527065"/>
                <a:gd name="connsiteX0" fmla="*/ 36212 w 415608"/>
                <a:gd name="connsiteY0" fmla="*/ 66159 h 527065"/>
                <a:gd name="connsiteX1" fmla="*/ 771 w 415608"/>
                <a:gd name="connsiteY1" fmla="*/ 297712 h 527065"/>
                <a:gd name="connsiteX2" fmla="*/ 55116 w 415608"/>
                <a:gd name="connsiteY2" fmla="*/ 510363 h 527065"/>
                <a:gd name="connsiteX3" fmla="*/ 192157 w 415608"/>
                <a:gd name="connsiteY3" fmla="*/ 524541 h 527065"/>
                <a:gd name="connsiteX4" fmla="*/ 390632 w 415608"/>
                <a:gd name="connsiteY4" fmla="*/ 512727 h 527065"/>
                <a:gd name="connsiteX5" fmla="*/ 414258 w 415608"/>
                <a:gd name="connsiteY5" fmla="*/ 295351 h 527065"/>
                <a:gd name="connsiteX6" fmla="*/ 390631 w 415608"/>
                <a:gd name="connsiteY6" fmla="*/ 66160 h 527065"/>
                <a:gd name="connsiteX7" fmla="*/ 199245 w 415608"/>
                <a:gd name="connsiteY7" fmla="*/ 0 h 527065"/>
                <a:gd name="connsiteX8" fmla="*/ 36212 w 415608"/>
                <a:gd name="connsiteY8" fmla="*/ 66159 h 527065"/>
                <a:gd name="connsiteX0" fmla="*/ 15687 w 395083"/>
                <a:gd name="connsiteY0" fmla="*/ 66159 h 531379"/>
                <a:gd name="connsiteX1" fmla="*/ 8600 w 395083"/>
                <a:gd name="connsiteY1" fmla="*/ 302438 h 531379"/>
                <a:gd name="connsiteX2" fmla="*/ 34591 w 395083"/>
                <a:gd name="connsiteY2" fmla="*/ 510363 h 531379"/>
                <a:gd name="connsiteX3" fmla="*/ 171632 w 395083"/>
                <a:gd name="connsiteY3" fmla="*/ 524541 h 531379"/>
                <a:gd name="connsiteX4" fmla="*/ 370107 w 395083"/>
                <a:gd name="connsiteY4" fmla="*/ 512727 h 531379"/>
                <a:gd name="connsiteX5" fmla="*/ 393733 w 395083"/>
                <a:gd name="connsiteY5" fmla="*/ 295351 h 531379"/>
                <a:gd name="connsiteX6" fmla="*/ 370106 w 395083"/>
                <a:gd name="connsiteY6" fmla="*/ 66160 h 531379"/>
                <a:gd name="connsiteX7" fmla="*/ 178720 w 395083"/>
                <a:gd name="connsiteY7" fmla="*/ 0 h 531379"/>
                <a:gd name="connsiteX8" fmla="*/ 15687 w 395083"/>
                <a:gd name="connsiteY8" fmla="*/ 66159 h 531379"/>
                <a:gd name="connsiteX0" fmla="*/ 16810 w 396206"/>
                <a:gd name="connsiteY0" fmla="*/ 66159 h 532029"/>
                <a:gd name="connsiteX1" fmla="*/ 7361 w 396206"/>
                <a:gd name="connsiteY1" fmla="*/ 292987 h 532029"/>
                <a:gd name="connsiteX2" fmla="*/ 35714 w 396206"/>
                <a:gd name="connsiteY2" fmla="*/ 510363 h 532029"/>
                <a:gd name="connsiteX3" fmla="*/ 172755 w 396206"/>
                <a:gd name="connsiteY3" fmla="*/ 524541 h 532029"/>
                <a:gd name="connsiteX4" fmla="*/ 371230 w 396206"/>
                <a:gd name="connsiteY4" fmla="*/ 512727 h 532029"/>
                <a:gd name="connsiteX5" fmla="*/ 394856 w 396206"/>
                <a:gd name="connsiteY5" fmla="*/ 295351 h 532029"/>
                <a:gd name="connsiteX6" fmla="*/ 371229 w 396206"/>
                <a:gd name="connsiteY6" fmla="*/ 66160 h 532029"/>
                <a:gd name="connsiteX7" fmla="*/ 179843 w 396206"/>
                <a:gd name="connsiteY7" fmla="*/ 0 h 532029"/>
                <a:gd name="connsiteX8" fmla="*/ 16810 w 396206"/>
                <a:gd name="connsiteY8" fmla="*/ 66159 h 532029"/>
                <a:gd name="connsiteX0" fmla="*/ 17622 w 397018"/>
                <a:gd name="connsiteY0" fmla="*/ 66159 h 532029"/>
                <a:gd name="connsiteX1" fmla="*/ 8173 w 397018"/>
                <a:gd name="connsiteY1" fmla="*/ 292987 h 532029"/>
                <a:gd name="connsiteX2" fmla="*/ 36526 w 397018"/>
                <a:gd name="connsiteY2" fmla="*/ 510363 h 532029"/>
                <a:gd name="connsiteX3" fmla="*/ 173567 w 397018"/>
                <a:gd name="connsiteY3" fmla="*/ 524541 h 532029"/>
                <a:gd name="connsiteX4" fmla="*/ 372042 w 397018"/>
                <a:gd name="connsiteY4" fmla="*/ 512727 h 532029"/>
                <a:gd name="connsiteX5" fmla="*/ 395668 w 397018"/>
                <a:gd name="connsiteY5" fmla="*/ 295351 h 532029"/>
                <a:gd name="connsiteX6" fmla="*/ 372041 w 397018"/>
                <a:gd name="connsiteY6" fmla="*/ 66160 h 532029"/>
                <a:gd name="connsiteX7" fmla="*/ 180655 w 397018"/>
                <a:gd name="connsiteY7" fmla="*/ 0 h 532029"/>
                <a:gd name="connsiteX8" fmla="*/ 17622 w 397018"/>
                <a:gd name="connsiteY8" fmla="*/ 66159 h 532029"/>
                <a:gd name="connsiteX0" fmla="*/ 16811 w 396207"/>
                <a:gd name="connsiteY0" fmla="*/ 66159 h 529127"/>
                <a:gd name="connsiteX1" fmla="*/ 7362 w 396207"/>
                <a:gd name="connsiteY1" fmla="*/ 292987 h 529127"/>
                <a:gd name="connsiteX2" fmla="*/ 35715 w 396207"/>
                <a:gd name="connsiteY2" fmla="*/ 505637 h 529127"/>
                <a:gd name="connsiteX3" fmla="*/ 172756 w 396207"/>
                <a:gd name="connsiteY3" fmla="*/ 524541 h 529127"/>
                <a:gd name="connsiteX4" fmla="*/ 371231 w 396207"/>
                <a:gd name="connsiteY4" fmla="*/ 512727 h 529127"/>
                <a:gd name="connsiteX5" fmla="*/ 394857 w 396207"/>
                <a:gd name="connsiteY5" fmla="*/ 295351 h 529127"/>
                <a:gd name="connsiteX6" fmla="*/ 371230 w 396207"/>
                <a:gd name="connsiteY6" fmla="*/ 66160 h 529127"/>
                <a:gd name="connsiteX7" fmla="*/ 179844 w 396207"/>
                <a:gd name="connsiteY7" fmla="*/ 0 h 529127"/>
                <a:gd name="connsiteX8" fmla="*/ 16811 w 396207"/>
                <a:gd name="connsiteY8" fmla="*/ 66159 h 529127"/>
                <a:gd name="connsiteX0" fmla="*/ 16811 w 397772"/>
                <a:gd name="connsiteY0" fmla="*/ 66159 h 528841"/>
                <a:gd name="connsiteX1" fmla="*/ 7362 w 397772"/>
                <a:gd name="connsiteY1" fmla="*/ 292987 h 528841"/>
                <a:gd name="connsiteX2" fmla="*/ 35715 w 397772"/>
                <a:gd name="connsiteY2" fmla="*/ 505637 h 528841"/>
                <a:gd name="connsiteX3" fmla="*/ 172756 w 397772"/>
                <a:gd name="connsiteY3" fmla="*/ 524541 h 528841"/>
                <a:gd name="connsiteX4" fmla="*/ 349966 w 397772"/>
                <a:gd name="connsiteY4" fmla="*/ 517453 h 528841"/>
                <a:gd name="connsiteX5" fmla="*/ 394857 w 397772"/>
                <a:gd name="connsiteY5" fmla="*/ 295351 h 528841"/>
                <a:gd name="connsiteX6" fmla="*/ 371230 w 397772"/>
                <a:gd name="connsiteY6" fmla="*/ 66160 h 528841"/>
                <a:gd name="connsiteX7" fmla="*/ 179844 w 397772"/>
                <a:gd name="connsiteY7" fmla="*/ 0 h 528841"/>
                <a:gd name="connsiteX8" fmla="*/ 16811 w 397772"/>
                <a:gd name="connsiteY8" fmla="*/ 66159 h 528841"/>
                <a:gd name="connsiteX0" fmla="*/ 16811 w 386281"/>
                <a:gd name="connsiteY0" fmla="*/ 66159 h 536037"/>
                <a:gd name="connsiteX1" fmla="*/ 7362 w 386281"/>
                <a:gd name="connsiteY1" fmla="*/ 292987 h 536037"/>
                <a:gd name="connsiteX2" fmla="*/ 35715 w 386281"/>
                <a:gd name="connsiteY2" fmla="*/ 505637 h 536037"/>
                <a:gd name="connsiteX3" fmla="*/ 172756 w 386281"/>
                <a:gd name="connsiteY3" fmla="*/ 524541 h 536037"/>
                <a:gd name="connsiteX4" fmla="*/ 349966 w 386281"/>
                <a:gd name="connsiteY4" fmla="*/ 517453 h 536037"/>
                <a:gd name="connsiteX5" fmla="*/ 368866 w 386281"/>
                <a:gd name="connsiteY5" fmla="*/ 292988 h 536037"/>
                <a:gd name="connsiteX6" fmla="*/ 371230 w 386281"/>
                <a:gd name="connsiteY6" fmla="*/ 66160 h 536037"/>
                <a:gd name="connsiteX7" fmla="*/ 179844 w 386281"/>
                <a:gd name="connsiteY7" fmla="*/ 0 h 536037"/>
                <a:gd name="connsiteX8" fmla="*/ 16811 w 386281"/>
                <a:gd name="connsiteY8" fmla="*/ 66159 h 536037"/>
                <a:gd name="connsiteX0" fmla="*/ 16811 w 390120"/>
                <a:gd name="connsiteY0" fmla="*/ 66159 h 535863"/>
                <a:gd name="connsiteX1" fmla="*/ 7362 w 390120"/>
                <a:gd name="connsiteY1" fmla="*/ 292987 h 535863"/>
                <a:gd name="connsiteX2" fmla="*/ 35715 w 390120"/>
                <a:gd name="connsiteY2" fmla="*/ 505637 h 535863"/>
                <a:gd name="connsiteX3" fmla="*/ 172756 w 390120"/>
                <a:gd name="connsiteY3" fmla="*/ 524541 h 535863"/>
                <a:gd name="connsiteX4" fmla="*/ 349966 w 390120"/>
                <a:gd name="connsiteY4" fmla="*/ 517453 h 535863"/>
                <a:gd name="connsiteX5" fmla="*/ 380680 w 390120"/>
                <a:gd name="connsiteY5" fmla="*/ 295351 h 535863"/>
                <a:gd name="connsiteX6" fmla="*/ 371230 w 390120"/>
                <a:gd name="connsiteY6" fmla="*/ 66160 h 535863"/>
                <a:gd name="connsiteX7" fmla="*/ 179844 w 390120"/>
                <a:gd name="connsiteY7" fmla="*/ 0 h 535863"/>
                <a:gd name="connsiteX8" fmla="*/ 16811 w 390120"/>
                <a:gd name="connsiteY8" fmla="*/ 66159 h 535863"/>
                <a:gd name="connsiteX0" fmla="*/ 16811 w 393406"/>
                <a:gd name="connsiteY0" fmla="*/ 66159 h 535863"/>
                <a:gd name="connsiteX1" fmla="*/ 7362 w 393406"/>
                <a:gd name="connsiteY1" fmla="*/ 292987 h 535863"/>
                <a:gd name="connsiteX2" fmla="*/ 35715 w 393406"/>
                <a:gd name="connsiteY2" fmla="*/ 505637 h 535863"/>
                <a:gd name="connsiteX3" fmla="*/ 172756 w 393406"/>
                <a:gd name="connsiteY3" fmla="*/ 524541 h 535863"/>
                <a:gd name="connsiteX4" fmla="*/ 349966 w 393406"/>
                <a:gd name="connsiteY4" fmla="*/ 517453 h 535863"/>
                <a:gd name="connsiteX5" fmla="*/ 387769 w 393406"/>
                <a:gd name="connsiteY5" fmla="*/ 295351 h 535863"/>
                <a:gd name="connsiteX6" fmla="*/ 371230 w 393406"/>
                <a:gd name="connsiteY6" fmla="*/ 66160 h 535863"/>
                <a:gd name="connsiteX7" fmla="*/ 179844 w 393406"/>
                <a:gd name="connsiteY7" fmla="*/ 0 h 535863"/>
                <a:gd name="connsiteX8" fmla="*/ 16811 w 393406"/>
                <a:gd name="connsiteY8" fmla="*/ 66159 h 535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406" h="535863">
                  <a:moveTo>
                    <a:pt x="16811" y="66159"/>
                  </a:moveTo>
                  <a:cubicBezTo>
                    <a:pt x="-11936" y="114990"/>
                    <a:pt x="4211" y="219741"/>
                    <a:pt x="7362" y="292987"/>
                  </a:cubicBezTo>
                  <a:cubicBezTo>
                    <a:pt x="10513" y="366233"/>
                    <a:pt x="8149" y="467045"/>
                    <a:pt x="35715" y="505637"/>
                  </a:cubicBezTo>
                  <a:cubicBezTo>
                    <a:pt x="63281" y="544229"/>
                    <a:pt x="120381" y="522572"/>
                    <a:pt x="172756" y="524541"/>
                  </a:cubicBezTo>
                  <a:cubicBezTo>
                    <a:pt x="231826" y="522178"/>
                    <a:pt x="314131" y="555651"/>
                    <a:pt x="349966" y="517453"/>
                  </a:cubicBezTo>
                  <a:cubicBezTo>
                    <a:pt x="385802" y="479255"/>
                    <a:pt x="384225" y="370566"/>
                    <a:pt x="387769" y="295351"/>
                  </a:cubicBezTo>
                  <a:cubicBezTo>
                    <a:pt x="391313" y="220136"/>
                    <a:pt x="404703" y="118141"/>
                    <a:pt x="371230" y="66160"/>
                  </a:cubicBezTo>
                  <a:cubicBezTo>
                    <a:pt x="337757" y="14179"/>
                    <a:pt x="238914" y="0"/>
                    <a:pt x="179844" y="0"/>
                  </a:cubicBezTo>
                  <a:cubicBezTo>
                    <a:pt x="120774" y="0"/>
                    <a:pt x="45558" y="17328"/>
                    <a:pt x="16811" y="66159"/>
                  </a:cubicBez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C0D1DCA4-430F-4609-BB1D-635549350983}"/>
                </a:ext>
              </a:extLst>
            </p:cNvPr>
            <p:cNvSpPr/>
            <p:nvPr/>
          </p:nvSpPr>
          <p:spPr>
            <a:xfrm>
              <a:off x="5625516" y="3156849"/>
              <a:ext cx="818288" cy="1112412"/>
            </a:xfrm>
            <a:custGeom>
              <a:avLst/>
              <a:gdLst>
                <a:gd name="connsiteX0" fmla="*/ 833039 w 833102"/>
                <a:gd name="connsiteY0" fmla="*/ 76519 h 1128109"/>
                <a:gd name="connsiteX1" fmla="*/ 721944 w 833102"/>
                <a:gd name="connsiteY1" fmla="*/ 29517 h 1128109"/>
                <a:gd name="connsiteX2" fmla="*/ 580938 w 833102"/>
                <a:gd name="connsiteY2" fmla="*/ 3880 h 1128109"/>
                <a:gd name="connsiteX3" fmla="*/ 471980 w 833102"/>
                <a:gd name="connsiteY3" fmla="*/ 6016 h 1128109"/>
                <a:gd name="connsiteX4" fmla="*/ 433524 w 833102"/>
                <a:gd name="connsiteY4" fmla="*/ 59428 h 1128109"/>
                <a:gd name="connsiteX5" fmla="*/ 358748 w 833102"/>
                <a:gd name="connsiteY5" fmla="*/ 78656 h 1128109"/>
                <a:gd name="connsiteX6" fmla="*/ 309610 w 833102"/>
                <a:gd name="connsiteY6" fmla="*/ 53018 h 1128109"/>
                <a:gd name="connsiteX7" fmla="*/ 309610 w 833102"/>
                <a:gd name="connsiteY7" fmla="*/ 6016 h 1128109"/>
                <a:gd name="connsiteX8" fmla="*/ 228424 w 833102"/>
                <a:gd name="connsiteY8" fmla="*/ 27381 h 1128109"/>
                <a:gd name="connsiteX9" fmla="*/ 108783 w 833102"/>
                <a:gd name="connsiteY9" fmla="*/ 91474 h 1128109"/>
                <a:gd name="connsiteX10" fmla="*/ 74600 w 833102"/>
                <a:gd name="connsiteY10" fmla="*/ 258117 h 1128109"/>
                <a:gd name="connsiteX11" fmla="*/ 38281 w 833102"/>
                <a:gd name="connsiteY11" fmla="*/ 719590 h 1128109"/>
                <a:gd name="connsiteX12" fmla="*/ 51099 w 833102"/>
                <a:gd name="connsiteY12" fmla="*/ 1093469 h 1128109"/>
                <a:gd name="connsiteX13" fmla="*/ 666396 w 833102"/>
                <a:gd name="connsiteY13" fmla="*/ 1104151 h 1128109"/>
                <a:gd name="connsiteX14" fmla="*/ 762537 w 833102"/>
                <a:gd name="connsiteY14" fmla="*/ 1027239 h 1128109"/>
                <a:gd name="connsiteX15" fmla="*/ 706989 w 833102"/>
                <a:gd name="connsiteY15" fmla="*/ 407669 h 1128109"/>
                <a:gd name="connsiteX16" fmla="*/ 833039 w 833102"/>
                <a:gd name="connsiteY16" fmla="*/ 76519 h 1128109"/>
                <a:gd name="connsiteX0" fmla="*/ 833039 w 833102"/>
                <a:gd name="connsiteY0" fmla="*/ 75792 h 1127382"/>
                <a:gd name="connsiteX1" fmla="*/ 721944 w 833102"/>
                <a:gd name="connsiteY1" fmla="*/ 15972 h 1127382"/>
                <a:gd name="connsiteX2" fmla="*/ 580938 w 833102"/>
                <a:gd name="connsiteY2" fmla="*/ 3153 h 1127382"/>
                <a:gd name="connsiteX3" fmla="*/ 471980 w 833102"/>
                <a:gd name="connsiteY3" fmla="*/ 5289 h 1127382"/>
                <a:gd name="connsiteX4" fmla="*/ 433524 w 833102"/>
                <a:gd name="connsiteY4" fmla="*/ 58701 h 1127382"/>
                <a:gd name="connsiteX5" fmla="*/ 358748 w 833102"/>
                <a:gd name="connsiteY5" fmla="*/ 77929 h 1127382"/>
                <a:gd name="connsiteX6" fmla="*/ 309610 w 833102"/>
                <a:gd name="connsiteY6" fmla="*/ 52291 h 1127382"/>
                <a:gd name="connsiteX7" fmla="*/ 309610 w 833102"/>
                <a:gd name="connsiteY7" fmla="*/ 5289 h 1127382"/>
                <a:gd name="connsiteX8" fmla="*/ 228424 w 833102"/>
                <a:gd name="connsiteY8" fmla="*/ 26654 h 1127382"/>
                <a:gd name="connsiteX9" fmla="*/ 108783 w 833102"/>
                <a:gd name="connsiteY9" fmla="*/ 90747 h 1127382"/>
                <a:gd name="connsiteX10" fmla="*/ 74600 w 833102"/>
                <a:gd name="connsiteY10" fmla="*/ 257390 h 1127382"/>
                <a:gd name="connsiteX11" fmla="*/ 38281 w 833102"/>
                <a:gd name="connsiteY11" fmla="*/ 718863 h 1127382"/>
                <a:gd name="connsiteX12" fmla="*/ 51099 w 833102"/>
                <a:gd name="connsiteY12" fmla="*/ 1092742 h 1127382"/>
                <a:gd name="connsiteX13" fmla="*/ 666396 w 833102"/>
                <a:gd name="connsiteY13" fmla="*/ 1103424 h 1127382"/>
                <a:gd name="connsiteX14" fmla="*/ 762537 w 833102"/>
                <a:gd name="connsiteY14" fmla="*/ 1026512 h 1127382"/>
                <a:gd name="connsiteX15" fmla="*/ 706989 w 833102"/>
                <a:gd name="connsiteY15" fmla="*/ 406942 h 1127382"/>
                <a:gd name="connsiteX16" fmla="*/ 833039 w 833102"/>
                <a:gd name="connsiteY16" fmla="*/ 75792 h 1127382"/>
                <a:gd name="connsiteX0" fmla="*/ 833039 w 833055"/>
                <a:gd name="connsiteY0" fmla="*/ 75792 h 1127382"/>
                <a:gd name="connsiteX1" fmla="*/ 721944 w 833055"/>
                <a:gd name="connsiteY1" fmla="*/ 15972 h 1127382"/>
                <a:gd name="connsiteX2" fmla="*/ 580938 w 833055"/>
                <a:gd name="connsiteY2" fmla="*/ 3153 h 1127382"/>
                <a:gd name="connsiteX3" fmla="*/ 471980 w 833055"/>
                <a:gd name="connsiteY3" fmla="*/ 5289 h 1127382"/>
                <a:gd name="connsiteX4" fmla="*/ 433524 w 833055"/>
                <a:gd name="connsiteY4" fmla="*/ 58701 h 1127382"/>
                <a:gd name="connsiteX5" fmla="*/ 358748 w 833055"/>
                <a:gd name="connsiteY5" fmla="*/ 77929 h 1127382"/>
                <a:gd name="connsiteX6" fmla="*/ 309610 w 833055"/>
                <a:gd name="connsiteY6" fmla="*/ 52291 h 1127382"/>
                <a:gd name="connsiteX7" fmla="*/ 309610 w 833055"/>
                <a:gd name="connsiteY7" fmla="*/ 5289 h 1127382"/>
                <a:gd name="connsiteX8" fmla="*/ 228424 w 833055"/>
                <a:gd name="connsiteY8" fmla="*/ 26654 h 1127382"/>
                <a:gd name="connsiteX9" fmla="*/ 108783 w 833055"/>
                <a:gd name="connsiteY9" fmla="*/ 90747 h 1127382"/>
                <a:gd name="connsiteX10" fmla="*/ 74600 w 833055"/>
                <a:gd name="connsiteY10" fmla="*/ 257390 h 1127382"/>
                <a:gd name="connsiteX11" fmla="*/ 38281 w 833055"/>
                <a:gd name="connsiteY11" fmla="*/ 718863 h 1127382"/>
                <a:gd name="connsiteX12" fmla="*/ 51099 w 833055"/>
                <a:gd name="connsiteY12" fmla="*/ 1092742 h 1127382"/>
                <a:gd name="connsiteX13" fmla="*/ 666396 w 833055"/>
                <a:gd name="connsiteY13" fmla="*/ 1103424 h 1127382"/>
                <a:gd name="connsiteX14" fmla="*/ 762537 w 833055"/>
                <a:gd name="connsiteY14" fmla="*/ 1026512 h 1127382"/>
                <a:gd name="connsiteX15" fmla="*/ 730490 w 833055"/>
                <a:gd name="connsiteY15" fmla="*/ 409079 h 1127382"/>
                <a:gd name="connsiteX16" fmla="*/ 833039 w 833055"/>
                <a:gd name="connsiteY16" fmla="*/ 75792 h 1127382"/>
                <a:gd name="connsiteX0" fmla="*/ 833039 w 833110"/>
                <a:gd name="connsiteY0" fmla="*/ 75792 h 1127382"/>
                <a:gd name="connsiteX1" fmla="*/ 721944 w 833110"/>
                <a:gd name="connsiteY1" fmla="*/ 15972 h 1127382"/>
                <a:gd name="connsiteX2" fmla="*/ 580938 w 833110"/>
                <a:gd name="connsiteY2" fmla="*/ 3153 h 1127382"/>
                <a:gd name="connsiteX3" fmla="*/ 471980 w 833110"/>
                <a:gd name="connsiteY3" fmla="*/ 5289 h 1127382"/>
                <a:gd name="connsiteX4" fmla="*/ 433524 w 833110"/>
                <a:gd name="connsiteY4" fmla="*/ 58701 h 1127382"/>
                <a:gd name="connsiteX5" fmla="*/ 358748 w 833110"/>
                <a:gd name="connsiteY5" fmla="*/ 77929 h 1127382"/>
                <a:gd name="connsiteX6" fmla="*/ 309610 w 833110"/>
                <a:gd name="connsiteY6" fmla="*/ 52291 h 1127382"/>
                <a:gd name="connsiteX7" fmla="*/ 309610 w 833110"/>
                <a:gd name="connsiteY7" fmla="*/ 5289 h 1127382"/>
                <a:gd name="connsiteX8" fmla="*/ 228424 w 833110"/>
                <a:gd name="connsiteY8" fmla="*/ 26654 h 1127382"/>
                <a:gd name="connsiteX9" fmla="*/ 108783 w 833110"/>
                <a:gd name="connsiteY9" fmla="*/ 90747 h 1127382"/>
                <a:gd name="connsiteX10" fmla="*/ 74600 w 833110"/>
                <a:gd name="connsiteY10" fmla="*/ 257390 h 1127382"/>
                <a:gd name="connsiteX11" fmla="*/ 38281 w 833110"/>
                <a:gd name="connsiteY11" fmla="*/ 718863 h 1127382"/>
                <a:gd name="connsiteX12" fmla="*/ 51099 w 833110"/>
                <a:gd name="connsiteY12" fmla="*/ 1092742 h 1127382"/>
                <a:gd name="connsiteX13" fmla="*/ 666396 w 833110"/>
                <a:gd name="connsiteY13" fmla="*/ 1103424 h 1127382"/>
                <a:gd name="connsiteX14" fmla="*/ 762537 w 833110"/>
                <a:gd name="connsiteY14" fmla="*/ 1026512 h 1127382"/>
                <a:gd name="connsiteX15" fmla="*/ 739036 w 833110"/>
                <a:gd name="connsiteY15" fmla="*/ 411215 h 1127382"/>
                <a:gd name="connsiteX16" fmla="*/ 833039 w 833110"/>
                <a:gd name="connsiteY16" fmla="*/ 75792 h 1127382"/>
                <a:gd name="connsiteX0" fmla="*/ 845955 w 846026"/>
                <a:gd name="connsiteY0" fmla="*/ 75792 h 1131873"/>
                <a:gd name="connsiteX1" fmla="*/ 734860 w 846026"/>
                <a:gd name="connsiteY1" fmla="*/ 15972 h 1131873"/>
                <a:gd name="connsiteX2" fmla="*/ 593854 w 846026"/>
                <a:gd name="connsiteY2" fmla="*/ 3153 h 1131873"/>
                <a:gd name="connsiteX3" fmla="*/ 484896 w 846026"/>
                <a:gd name="connsiteY3" fmla="*/ 5289 h 1131873"/>
                <a:gd name="connsiteX4" fmla="*/ 446440 w 846026"/>
                <a:gd name="connsiteY4" fmla="*/ 58701 h 1131873"/>
                <a:gd name="connsiteX5" fmla="*/ 371664 w 846026"/>
                <a:gd name="connsiteY5" fmla="*/ 77929 h 1131873"/>
                <a:gd name="connsiteX6" fmla="*/ 322526 w 846026"/>
                <a:gd name="connsiteY6" fmla="*/ 52291 h 1131873"/>
                <a:gd name="connsiteX7" fmla="*/ 322526 w 846026"/>
                <a:gd name="connsiteY7" fmla="*/ 5289 h 1131873"/>
                <a:gd name="connsiteX8" fmla="*/ 241340 w 846026"/>
                <a:gd name="connsiteY8" fmla="*/ 26654 h 1131873"/>
                <a:gd name="connsiteX9" fmla="*/ 121699 w 846026"/>
                <a:gd name="connsiteY9" fmla="*/ 90747 h 1131873"/>
                <a:gd name="connsiteX10" fmla="*/ 87516 w 846026"/>
                <a:gd name="connsiteY10" fmla="*/ 257390 h 1131873"/>
                <a:gd name="connsiteX11" fmla="*/ 51197 w 846026"/>
                <a:gd name="connsiteY11" fmla="*/ 718863 h 1131873"/>
                <a:gd name="connsiteX12" fmla="*/ 46923 w 846026"/>
                <a:gd name="connsiteY12" fmla="*/ 1099151 h 1131873"/>
                <a:gd name="connsiteX13" fmla="*/ 679312 w 846026"/>
                <a:gd name="connsiteY13" fmla="*/ 1103424 h 1131873"/>
                <a:gd name="connsiteX14" fmla="*/ 775453 w 846026"/>
                <a:gd name="connsiteY14" fmla="*/ 1026512 h 1131873"/>
                <a:gd name="connsiteX15" fmla="*/ 751952 w 846026"/>
                <a:gd name="connsiteY15" fmla="*/ 411215 h 1131873"/>
                <a:gd name="connsiteX16" fmla="*/ 845955 w 846026"/>
                <a:gd name="connsiteY16" fmla="*/ 75792 h 1131873"/>
                <a:gd name="connsiteX0" fmla="*/ 845955 w 846026"/>
                <a:gd name="connsiteY0" fmla="*/ 75792 h 1106808"/>
                <a:gd name="connsiteX1" fmla="*/ 734860 w 846026"/>
                <a:gd name="connsiteY1" fmla="*/ 15972 h 1106808"/>
                <a:gd name="connsiteX2" fmla="*/ 593854 w 846026"/>
                <a:gd name="connsiteY2" fmla="*/ 3153 h 1106808"/>
                <a:gd name="connsiteX3" fmla="*/ 484896 w 846026"/>
                <a:gd name="connsiteY3" fmla="*/ 5289 h 1106808"/>
                <a:gd name="connsiteX4" fmla="*/ 446440 w 846026"/>
                <a:gd name="connsiteY4" fmla="*/ 58701 h 1106808"/>
                <a:gd name="connsiteX5" fmla="*/ 371664 w 846026"/>
                <a:gd name="connsiteY5" fmla="*/ 77929 h 1106808"/>
                <a:gd name="connsiteX6" fmla="*/ 322526 w 846026"/>
                <a:gd name="connsiteY6" fmla="*/ 52291 h 1106808"/>
                <a:gd name="connsiteX7" fmla="*/ 322526 w 846026"/>
                <a:gd name="connsiteY7" fmla="*/ 5289 h 1106808"/>
                <a:gd name="connsiteX8" fmla="*/ 241340 w 846026"/>
                <a:gd name="connsiteY8" fmla="*/ 26654 h 1106808"/>
                <a:gd name="connsiteX9" fmla="*/ 121699 w 846026"/>
                <a:gd name="connsiteY9" fmla="*/ 90747 h 1106808"/>
                <a:gd name="connsiteX10" fmla="*/ 87516 w 846026"/>
                <a:gd name="connsiteY10" fmla="*/ 257390 h 1106808"/>
                <a:gd name="connsiteX11" fmla="*/ 51197 w 846026"/>
                <a:gd name="connsiteY11" fmla="*/ 718863 h 1106808"/>
                <a:gd name="connsiteX12" fmla="*/ 46923 w 846026"/>
                <a:gd name="connsiteY12" fmla="*/ 1099151 h 1106808"/>
                <a:gd name="connsiteX13" fmla="*/ 679312 w 846026"/>
                <a:gd name="connsiteY13" fmla="*/ 1103424 h 1106808"/>
                <a:gd name="connsiteX14" fmla="*/ 775453 w 846026"/>
                <a:gd name="connsiteY14" fmla="*/ 1026512 h 1106808"/>
                <a:gd name="connsiteX15" fmla="*/ 751952 w 846026"/>
                <a:gd name="connsiteY15" fmla="*/ 411215 h 1106808"/>
                <a:gd name="connsiteX16" fmla="*/ 845955 w 846026"/>
                <a:gd name="connsiteY16" fmla="*/ 75792 h 1106808"/>
                <a:gd name="connsiteX0" fmla="*/ 825374 w 825445"/>
                <a:gd name="connsiteY0" fmla="*/ 75792 h 1110041"/>
                <a:gd name="connsiteX1" fmla="*/ 714279 w 825445"/>
                <a:gd name="connsiteY1" fmla="*/ 15972 h 1110041"/>
                <a:gd name="connsiteX2" fmla="*/ 573273 w 825445"/>
                <a:gd name="connsiteY2" fmla="*/ 3153 h 1110041"/>
                <a:gd name="connsiteX3" fmla="*/ 464315 w 825445"/>
                <a:gd name="connsiteY3" fmla="*/ 5289 h 1110041"/>
                <a:gd name="connsiteX4" fmla="*/ 425859 w 825445"/>
                <a:gd name="connsiteY4" fmla="*/ 58701 h 1110041"/>
                <a:gd name="connsiteX5" fmla="*/ 351083 w 825445"/>
                <a:gd name="connsiteY5" fmla="*/ 77929 h 1110041"/>
                <a:gd name="connsiteX6" fmla="*/ 301945 w 825445"/>
                <a:gd name="connsiteY6" fmla="*/ 52291 h 1110041"/>
                <a:gd name="connsiteX7" fmla="*/ 301945 w 825445"/>
                <a:gd name="connsiteY7" fmla="*/ 5289 h 1110041"/>
                <a:gd name="connsiteX8" fmla="*/ 220759 w 825445"/>
                <a:gd name="connsiteY8" fmla="*/ 26654 h 1110041"/>
                <a:gd name="connsiteX9" fmla="*/ 101118 w 825445"/>
                <a:gd name="connsiteY9" fmla="*/ 90747 h 1110041"/>
                <a:gd name="connsiteX10" fmla="*/ 66935 w 825445"/>
                <a:gd name="connsiteY10" fmla="*/ 257390 h 1110041"/>
                <a:gd name="connsiteX11" fmla="*/ 30616 w 825445"/>
                <a:gd name="connsiteY11" fmla="*/ 718863 h 1110041"/>
                <a:gd name="connsiteX12" fmla="*/ 54116 w 825445"/>
                <a:gd name="connsiteY12" fmla="*/ 1109834 h 1110041"/>
                <a:gd name="connsiteX13" fmla="*/ 658731 w 825445"/>
                <a:gd name="connsiteY13" fmla="*/ 1103424 h 1110041"/>
                <a:gd name="connsiteX14" fmla="*/ 754872 w 825445"/>
                <a:gd name="connsiteY14" fmla="*/ 1026512 h 1110041"/>
                <a:gd name="connsiteX15" fmla="*/ 731371 w 825445"/>
                <a:gd name="connsiteY15" fmla="*/ 411215 h 1110041"/>
                <a:gd name="connsiteX16" fmla="*/ 825374 w 825445"/>
                <a:gd name="connsiteY16" fmla="*/ 75792 h 1110041"/>
                <a:gd name="connsiteX0" fmla="*/ 825681 w 825752"/>
                <a:gd name="connsiteY0" fmla="*/ 75792 h 1139039"/>
                <a:gd name="connsiteX1" fmla="*/ 714586 w 825752"/>
                <a:gd name="connsiteY1" fmla="*/ 15972 h 1139039"/>
                <a:gd name="connsiteX2" fmla="*/ 573580 w 825752"/>
                <a:gd name="connsiteY2" fmla="*/ 3153 h 1139039"/>
                <a:gd name="connsiteX3" fmla="*/ 464622 w 825752"/>
                <a:gd name="connsiteY3" fmla="*/ 5289 h 1139039"/>
                <a:gd name="connsiteX4" fmla="*/ 426166 w 825752"/>
                <a:gd name="connsiteY4" fmla="*/ 58701 h 1139039"/>
                <a:gd name="connsiteX5" fmla="*/ 351390 w 825752"/>
                <a:gd name="connsiteY5" fmla="*/ 77929 h 1139039"/>
                <a:gd name="connsiteX6" fmla="*/ 302252 w 825752"/>
                <a:gd name="connsiteY6" fmla="*/ 52291 h 1139039"/>
                <a:gd name="connsiteX7" fmla="*/ 302252 w 825752"/>
                <a:gd name="connsiteY7" fmla="*/ 5289 h 1139039"/>
                <a:gd name="connsiteX8" fmla="*/ 221066 w 825752"/>
                <a:gd name="connsiteY8" fmla="*/ 26654 h 1139039"/>
                <a:gd name="connsiteX9" fmla="*/ 101425 w 825752"/>
                <a:gd name="connsiteY9" fmla="*/ 90747 h 1139039"/>
                <a:gd name="connsiteX10" fmla="*/ 67242 w 825752"/>
                <a:gd name="connsiteY10" fmla="*/ 257390 h 1139039"/>
                <a:gd name="connsiteX11" fmla="*/ 30923 w 825752"/>
                <a:gd name="connsiteY11" fmla="*/ 718863 h 1139039"/>
                <a:gd name="connsiteX12" fmla="*/ 54423 w 825752"/>
                <a:gd name="connsiteY12" fmla="*/ 1109834 h 1139039"/>
                <a:gd name="connsiteX13" fmla="*/ 663311 w 825752"/>
                <a:gd name="connsiteY13" fmla="*/ 1101287 h 1139039"/>
                <a:gd name="connsiteX14" fmla="*/ 755179 w 825752"/>
                <a:gd name="connsiteY14" fmla="*/ 1026512 h 1139039"/>
                <a:gd name="connsiteX15" fmla="*/ 731678 w 825752"/>
                <a:gd name="connsiteY15" fmla="*/ 411215 h 1139039"/>
                <a:gd name="connsiteX16" fmla="*/ 825681 w 825752"/>
                <a:gd name="connsiteY16" fmla="*/ 75792 h 1139039"/>
                <a:gd name="connsiteX0" fmla="*/ 825681 w 825752"/>
                <a:gd name="connsiteY0" fmla="*/ 75792 h 1135490"/>
                <a:gd name="connsiteX1" fmla="*/ 714586 w 825752"/>
                <a:gd name="connsiteY1" fmla="*/ 15972 h 1135490"/>
                <a:gd name="connsiteX2" fmla="*/ 573580 w 825752"/>
                <a:gd name="connsiteY2" fmla="*/ 3153 h 1135490"/>
                <a:gd name="connsiteX3" fmla="*/ 464622 w 825752"/>
                <a:gd name="connsiteY3" fmla="*/ 5289 h 1135490"/>
                <a:gd name="connsiteX4" fmla="*/ 426166 w 825752"/>
                <a:gd name="connsiteY4" fmla="*/ 58701 h 1135490"/>
                <a:gd name="connsiteX5" fmla="*/ 351390 w 825752"/>
                <a:gd name="connsiteY5" fmla="*/ 77929 h 1135490"/>
                <a:gd name="connsiteX6" fmla="*/ 302252 w 825752"/>
                <a:gd name="connsiteY6" fmla="*/ 52291 h 1135490"/>
                <a:gd name="connsiteX7" fmla="*/ 302252 w 825752"/>
                <a:gd name="connsiteY7" fmla="*/ 5289 h 1135490"/>
                <a:gd name="connsiteX8" fmla="*/ 221066 w 825752"/>
                <a:gd name="connsiteY8" fmla="*/ 26654 h 1135490"/>
                <a:gd name="connsiteX9" fmla="*/ 101425 w 825752"/>
                <a:gd name="connsiteY9" fmla="*/ 90747 h 1135490"/>
                <a:gd name="connsiteX10" fmla="*/ 67242 w 825752"/>
                <a:gd name="connsiteY10" fmla="*/ 257390 h 1135490"/>
                <a:gd name="connsiteX11" fmla="*/ 30923 w 825752"/>
                <a:gd name="connsiteY11" fmla="*/ 718863 h 1135490"/>
                <a:gd name="connsiteX12" fmla="*/ 54423 w 825752"/>
                <a:gd name="connsiteY12" fmla="*/ 1109834 h 1135490"/>
                <a:gd name="connsiteX13" fmla="*/ 663311 w 825752"/>
                <a:gd name="connsiteY13" fmla="*/ 1101287 h 1135490"/>
                <a:gd name="connsiteX14" fmla="*/ 755179 w 825752"/>
                <a:gd name="connsiteY14" fmla="*/ 1026512 h 1135490"/>
                <a:gd name="connsiteX15" fmla="*/ 731678 w 825752"/>
                <a:gd name="connsiteY15" fmla="*/ 411215 h 1135490"/>
                <a:gd name="connsiteX16" fmla="*/ 825681 w 825752"/>
                <a:gd name="connsiteY16" fmla="*/ 75792 h 1135490"/>
                <a:gd name="connsiteX0" fmla="*/ 825681 w 825749"/>
                <a:gd name="connsiteY0" fmla="*/ 75792 h 1140469"/>
                <a:gd name="connsiteX1" fmla="*/ 714586 w 825749"/>
                <a:gd name="connsiteY1" fmla="*/ 15972 h 1140469"/>
                <a:gd name="connsiteX2" fmla="*/ 573580 w 825749"/>
                <a:gd name="connsiteY2" fmla="*/ 3153 h 1140469"/>
                <a:gd name="connsiteX3" fmla="*/ 464622 w 825749"/>
                <a:gd name="connsiteY3" fmla="*/ 5289 h 1140469"/>
                <a:gd name="connsiteX4" fmla="*/ 426166 w 825749"/>
                <a:gd name="connsiteY4" fmla="*/ 58701 h 1140469"/>
                <a:gd name="connsiteX5" fmla="*/ 351390 w 825749"/>
                <a:gd name="connsiteY5" fmla="*/ 77929 h 1140469"/>
                <a:gd name="connsiteX6" fmla="*/ 302252 w 825749"/>
                <a:gd name="connsiteY6" fmla="*/ 52291 h 1140469"/>
                <a:gd name="connsiteX7" fmla="*/ 302252 w 825749"/>
                <a:gd name="connsiteY7" fmla="*/ 5289 h 1140469"/>
                <a:gd name="connsiteX8" fmla="*/ 221066 w 825749"/>
                <a:gd name="connsiteY8" fmla="*/ 26654 h 1140469"/>
                <a:gd name="connsiteX9" fmla="*/ 101425 w 825749"/>
                <a:gd name="connsiteY9" fmla="*/ 90747 h 1140469"/>
                <a:gd name="connsiteX10" fmla="*/ 67242 w 825749"/>
                <a:gd name="connsiteY10" fmla="*/ 257390 h 1140469"/>
                <a:gd name="connsiteX11" fmla="*/ 30923 w 825749"/>
                <a:gd name="connsiteY11" fmla="*/ 718863 h 1140469"/>
                <a:gd name="connsiteX12" fmla="*/ 54423 w 825749"/>
                <a:gd name="connsiteY12" fmla="*/ 1109834 h 1140469"/>
                <a:gd name="connsiteX13" fmla="*/ 663311 w 825749"/>
                <a:gd name="connsiteY13" fmla="*/ 1101287 h 1140469"/>
                <a:gd name="connsiteX14" fmla="*/ 765861 w 825749"/>
                <a:gd name="connsiteY14" fmla="*/ 990192 h 1140469"/>
                <a:gd name="connsiteX15" fmla="*/ 731678 w 825749"/>
                <a:gd name="connsiteY15" fmla="*/ 411215 h 1140469"/>
                <a:gd name="connsiteX16" fmla="*/ 825681 w 825749"/>
                <a:gd name="connsiteY16" fmla="*/ 75792 h 1140469"/>
                <a:gd name="connsiteX0" fmla="*/ 821257 w 821325"/>
                <a:gd name="connsiteY0" fmla="*/ 75792 h 1134194"/>
                <a:gd name="connsiteX1" fmla="*/ 710162 w 821325"/>
                <a:gd name="connsiteY1" fmla="*/ 15972 h 1134194"/>
                <a:gd name="connsiteX2" fmla="*/ 569156 w 821325"/>
                <a:gd name="connsiteY2" fmla="*/ 3153 h 1134194"/>
                <a:gd name="connsiteX3" fmla="*/ 460198 w 821325"/>
                <a:gd name="connsiteY3" fmla="*/ 5289 h 1134194"/>
                <a:gd name="connsiteX4" fmla="*/ 421742 w 821325"/>
                <a:gd name="connsiteY4" fmla="*/ 58701 h 1134194"/>
                <a:gd name="connsiteX5" fmla="*/ 346966 w 821325"/>
                <a:gd name="connsiteY5" fmla="*/ 77929 h 1134194"/>
                <a:gd name="connsiteX6" fmla="*/ 297828 w 821325"/>
                <a:gd name="connsiteY6" fmla="*/ 52291 h 1134194"/>
                <a:gd name="connsiteX7" fmla="*/ 297828 w 821325"/>
                <a:gd name="connsiteY7" fmla="*/ 5289 h 1134194"/>
                <a:gd name="connsiteX8" fmla="*/ 216642 w 821325"/>
                <a:gd name="connsiteY8" fmla="*/ 26654 h 1134194"/>
                <a:gd name="connsiteX9" fmla="*/ 97001 w 821325"/>
                <a:gd name="connsiteY9" fmla="*/ 90747 h 1134194"/>
                <a:gd name="connsiteX10" fmla="*/ 62818 w 821325"/>
                <a:gd name="connsiteY10" fmla="*/ 257390 h 1134194"/>
                <a:gd name="connsiteX11" fmla="*/ 26499 w 821325"/>
                <a:gd name="connsiteY11" fmla="*/ 718863 h 1134194"/>
                <a:gd name="connsiteX12" fmla="*/ 56409 w 821325"/>
                <a:gd name="connsiteY12" fmla="*/ 1101288 h 1134194"/>
                <a:gd name="connsiteX13" fmla="*/ 658887 w 821325"/>
                <a:gd name="connsiteY13" fmla="*/ 1101287 h 1134194"/>
                <a:gd name="connsiteX14" fmla="*/ 761437 w 821325"/>
                <a:gd name="connsiteY14" fmla="*/ 990192 h 1134194"/>
                <a:gd name="connsiteX15" fmla="*/ 727254 w 821325"/>
                <a:gd name="connsiteY15" fmla="*/ 411215 h 1134194"/>
                <a:gd name="connsiteX16" fmla="*/ 821257 w 821325"/>
                <a:gd name="connsiteY16" fmla="*/ 75792 h 1134194"/>
                <a:gd name="connsiteX0" fmla="*/ 827676 w 827744"/>
                <a:gd name="connsiteY0" fmla="*/ 75792 h 1125854"/>
                <a:gd name="connsiteX1" fmla="*/ 716581 w 827744"/>
                <a:gd name="connsiteY1" fmla="*/ 15972 h 1125854"/>
                <a:gd name="connsiteX2" fmla="*/ 575575 w 827744"/>
                <a:gd name="connsiteY2" fmla="*/ 3153 h 1125854"/>
                <a:gd name="connsiteX3" fmla="*/ 466617 w 827744"/>
                <a:gd name="connsiteY3" fmla="*/ 5289 h 1125854"/>
                <a:gd name="connsiteX4" fmla="*/ 428161 w 827744"/>
                <a:gd name="connsiteY4" fmla="*/ 58701 h 1125854"/>
                <a:gd name="connsiteX5" fmla="*/ 353385 w 827744"/>
                <a:gd name="connsiteY5" fmla="*/ 77929 h 1125854"/>
                <a:gd name="connsiteX6" fmla="*/ 304247 w 827744"/>
                <a:gd name="connsiteY6" fmla="*/ 52291 h 1125854"/>
                <a:gd name="connsiteX7" fmla="*/ 304247 w 827744"/>
                <a:gd name="connsiteY7" fmla="*/ 5289 h 1125854"/>
                <a:gd name="connsiteX8" fmla="*/ 223061 w 827744"/>
                <a:gd name="connsiteY8" fmla="*/ 26654 h 1125854"/>
                <a:gd name="connsiteX9" fmla="*/ 103420 w 827744"/>
                <a:gd name="connsiteY9" fmla="*/ 90747 h 1125854"/>
                <a:gd name="connsiteX10" fmla="*/ 69237 w 827744"/>
                <a:gd name="connsiteY10" fmla="*/ 257390 h 1125854"/>
                <a:gd name="connsiteX11" fmla="*/ 32918 w 827744"/>
                <a:gd name="connsiteY11" fmla="*/ 718863 h 1125854"/>
                <a:gd name="connsiteX12" fmla="*/ 62828 w 827744"/>
                <a:gd name="connsiteY12" fmla="*/ 1101288 h 1125854"/>
                <a:gd name="connsiteX13" fmla="*/ 665306 w 827744"/>
                <a:gd name="connsiteY13" fmla="*/ 1101287 h 1125854"/>
                <a:gd name="connsiteX14" fmla="*/ 767856 w 827744"/>
                <a:gd name="connsiteY14" fmla="*/ 990192 h 1125854"/>
                <a:gd name="connsiteX15" fmla="*/ 733673 w 827744"/>
                <a:gd name="connsiteY15" fmla="*/ 411215 h 1125854"/>
                <a:gd name="connsiteX16" fmla="*/ 827676 w 827744"/>
                <a:gd name="connsiteY16" fmla="*/ 75792 h 1125854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9074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9074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9074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8433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263"/>
                <a:gd name="connsiteY0" fmla="*/ 75462 h 1128133"/>
                <a:gd name="connsiteX1" fmla="*/ 721550 w 826263"/>
                <a:gd name="connsiteY1" fmla="*/ 9232 h 1128133"/>
                <a:gd name="connsiteX2" fmla="*/ 574135 w 826263"/>
                <a:gd name="connsiteY2" fmla="*/ 2823 h 1128133"/>
                <a:gd name="connsiteX3" fmla="*/ 465177 w 826263"/>
                <a:gd name="connsiteY3" fmla="*/ 4959 h 1128133"/>
                <a:gd name="connsiteX4" fmla="*/ 426721 w 826263"/>
                <a:gd name="connsiteY4" fmla="*/ 58371 h 1128133"/>
                <a:gd name="connsiteX5" fmla="*/ 351945 w 826263"/>
                <a:gd name="connsiteY5" fmla="*/ 77599 h 1128133"/>
                <a:gd name="connsiteX6" fmla="*/ 302807 w 826263"/>
                <a:gd name="connsiteY6" fmla="*/ 51961 h 1128133"/>
                <a:gd name="connsiteX7" fmla="*/ 302807 w 826263"/>
                <a:gd name="connsiteY7" fmla="*/ 4959 h 1128133"/>
                <a:gd name="connsiteX8" fmla="*/ 221621 w 826263"/>
                <a:gd name="connsiteY8" fmla="*/ 26324 h 1128133"/>
                <a:gd name="connsiteX9" fmla="*/ 101980 w 826263"/>
                <a:gd name="connsiteY9" fmla="*/ 84007 h 1128133"/>
                <a:gd name="connsiteX10" fmla="*/ 67797 w 826263"/>
                <a:gd name="connsiteY10" fmla="*/ 257060 h 1128133"/>
                <a:gd name="connsiteX11" fmla="*/ 20796 w 826263"/>
                <a:gd name="connsiteY11" fmla="*/ 797582 h 1128133"/>
                <a:gd name="connsiteX12" fmla="*/ 61388 w 826263"/>
                <a:gd name="connsiteY12" fmla="*/ 1100958 h 1128133"/>
                <a:gd name="connsiteX13" fmla="*/ 663866 w 826263"/>
                <a:gd name="connsiteY13" fmla="*/ 1100957 h 1128133"/>
                <a:gd name="connsiteX14" fmla="*/ 766416 w 826263"/>
                <a:gd name="connsiteY14" fmla="*/ 989862 h 1128133"/>
                <a:gd name="connsiteX15" fmla="*/ 732233 w 826263"/>
                <a:gd name="connsiteY15" fmla="*/ 410885 h 1128133"/>
                <a:gd name="connsiteX16" fmla="*/ 826236 w 826263"/>
                <a:gd name="connsiteY16" fmla="*/ 75462 h 1128133"/>
                <a:gd name="connsiteX0" fmla="*/ 826236 w 826263"/>
                <a:gd name="connsiteY0" fmla="*/ 75462 h 1128133"/>
                <a:gd name="connsiteX1" fmla="*/ 721550 w 826263"/>
                <a:gd name="connsiteY1" fmla="*/ 9232 h 1128133"/>
                <a:gd name="connsiteX2" fmla="*/ 574135 w 826263"/>
                <a:gd name="connsiteY2" fmla="*/ 2823 h 1128133"/>
                <a:gd name="connsiteX3" fmla="*/ 465177 w 826263"/>
                <a:gd name="connsiteY3" fmla="*/ 4959 h 1128133"/>
                <a:gd name="connsiteX4" fmla="*/ 426721 w 826263"/>
                <a:gd name="connsiteY4" fmla="*/ 58371 h 1128133"/>
                <a:gd name="connsiteX5" fmla="*/ 351945 w 826263"/>
                <a:gd name="connsiteY5" fmla="*/ 77599 h 1128133"/>
                <a:gd name="connsiteX6" fmla="*/ 302807 w 826263"/>
                <a:gd name="connsiteY6" fmla="*/ 51961 h 1128133"/>
                <a:gd name="connsiteX7" fmla="*/ 302807 w 826263"/>
                <a:gd name="connsiteY7" fmla="*/ 4959 h 1128133"/>
                <a:gd name="connsiteX8" fmla="*/ 221621 w 826263"/>
                <a:gd name="connsiteY8" fmla="*/ 26324 h 1128133"/>
                <a:gd name="connsiteX9" fmla="*/ 101980 w 826263"/>
                <a:gd name="connsiteY9" fmla="*/ 84007 h 1128133"/>
                <a:gd name="connsiteX10" fmla="*/ 67797 w 826263"/>
                <a:gd name="connsiteY10" fmla="*/ 257060 h 1128133"/>
                <a:gd name="connsiteX11" fmla="*/ 20796 w 826263"/>
                <a:gd name="connsiteY11" fmla="*/ 797582 h 1128133"/>
                <a:gd name="connsiteX12" fmla="*/ 61388 w 826263"/>
                <a:gd name="connsiteY12" fmla="*/ 1100958 h 1128133"/>
                <a:gd name="connsiteX13" fmla="*/ 663866 w 826263"/>
                <a:gd name="connsiteY13" fmla="*/ 1100957 h 1128133"/>
                <a:gd name="connsiteX14" fmla="*/ 766416 w 826263"/>
                <a:gd name="connsiteY14" fmla="*/ 989862 h 1128133"/>
                <a:gd name="connsiteX15" fmla="*/ 732233 w 826263"/>
                <a:gd name="connsiteY15" fmla="*/ 410885 h 1128133"/>
                <a:gd name="connsiteX16" fmla="*/ 826236 w 826263"/>
                <a:gd name="connsiteY16" fmla="*/ 75462 h 1128133"/>
                <a:gd name="connsiteX0" fmla="*/ 826236 w 826263"/>
                <a:gd name="connsiteY0" fmla="*/ 75462 h 1128133"/>
                <a:gd name="connsiteX1" fmla="*/ 721550 w 826263"/>
                <a:gd name="connsiteY1" fmla="*/ 9232 h 1128133"/>
                <a:gd name="connsiteX2" fmla="*/ 574135 w 826263"/>
                <a:gd name="connsiteY2" fmla="*/ 2823 h 1128133"/>
                <a:gd name="connsiteX3" fmla="*/ 465177 w 826263"/>
                <a:gd name="connsiteY3" fmla="*/ 4959 h 1128133"/>
                <a:gd name="connsiteX4" fmla="*/ 426721 w 826263"/>
                <a:gd name="connsiteY4" fmla="*/ 58371 h 1128133"/>
                <a:gd name="connsiteX5" fmla="*/ 351945 w 826263"/>
                <a:gd name="connsiteY5" fmla="*/ 77599 h 1128133"/>
                <a:gd name="connsiteX6" fmla="*/ 302807 w 826263"/>
                <a:gd name="connsiteY6" fmla="*/ 51961 h 1128133"/>
                <a:gd name="connsiteX7" fmla="*/ 302807 w 826263"/>
                <a:gd name="connsiteY7" fmla="*/ 4959 h 1128133"/>
                <a:gd name="connsiteX8" fmla="*/ 221621 w 826263"/>
                <a:gd name="connsiteY8" fmla="*/ 26324 h 1128133"/>
                <a:gd name="connsiteX9" fmla="*/ 101980 w 826263"/>
                <a:gd name="connsiteY9" fmla="*/ 84007 h 1128133"/>
                <a:gd name="connsiteX10" fmla="*/ 67797 w 826263"/>
                <a:gd name="connsiteY10" fmla="*/ 257060 h 1128133"/>
                <a:gd name="connsiteX11" fmla="*/ 20796 w 826263"/>
                <a:gd name="connsiteY11" fmla="*/ 797582 h 1128133"/>
                <a:gd name="connsiteX12" fmla="*/ 61388 w 826263"/>
                <a:gd name="connsiteY12" fmla="*/ 1100958 h 1128133"/>
                <a:gd name="connsiteX13" fmla="*/ 663866 w 826263"/>
                <a:gd name="connsiteY13" fmla="*/ 1100957 h 1128133"/>
                <a:gd name="connsiteX14" fmla="*/ 766416 w 826263"/>
                <a:gd name="connsiteY14" fmla="*/ 989862 h 1128133"/>
                <a:gd name="connsiteX15" fmla="*/ 732233 w 826263"/>
                <a:gd name="connsiteY15" fmla="*/ 410885 h 1128133"/>
                <a:gd name="connsiteX16" fmla="*/ 826236 w 826263"/>
                <a:gd name="connsiteY16" fmla="*/ 75462 h 1128133"/>
                <a:gd name="connsiteX0" fmla="*/ 821963 w 821991"/>
                <a:gd name="connsiteY0" fmla="*/ 79735 h 1128133"/>
                <a:gd name="connsiteX1" fmla="*/ 721550 w 821991"/>
                <a:gd name="connsiteY1" fmla="*/ 9232 h 1128133"/>
                <a:gd name="connsiteX2" fmla="*/ 574135 w 821991"/>
                <a:gd name="connsiteY2" fmla="*/ 2823 h 1128133"/>
                <a:gd name="connsiteX3" fmla="*/ 465177 w 821991"/>
                <a:gd name="connsiteY3" fmla="*/ 4959 h 1128133"/>
                <a:gd name="connsiteX4" fmla="*/ 426721 w 821991"/>
                <a:gd name="connsiteY4" fmla="*/ 58371 h 1128133"/>
                <a:gd name="connsiteX5" fmla="*/ 351945 w 821991"/>
                <a:gd name="connsiteY5" fmla="*/ 77599 h 1128133"/>
                <a:gd name="connsiteX6" fmla="*/ 302807 w 821991"/>
                <a:gd name="connsiteY6" fmla="*/ 51961 h 1128133"/>
                <a:gd name="connsiteX7" fmla="*/ 302807 w 821991"/>
                <a:gd name="connsiteY7" fmla="*/ 4959 h 1128133"/>
                <a:gd name="connsiteX8" fmla="*/ 221621 w 821991"/>
                <a:gd name="connsiteY8" fmla="*/ 26324 h 1128133"/>
                <a:gd name="connsiteX9" fmla="*/ 101980 w 821991"/>
                <a:gd name="connsiteY9" fmla="*/ 84007 h 1128133"/>
                <a:gd name="connsiteX10" fmla="*/ 67797 w 821991"/>
                <a:gd name="connsiteY10" fmla="*/ 257060 h 1128133"/>
                <a:gd name="connsiteX11" fmla="*/ 20796 w 821991"/>
                <a:gd name="connsiteY11" fmla="*/ 797582 h 1128133"/>
                <a:gd name="connsiteX12" fmla="*/ 61388 w 821991"/>
                <a:gd name="connsiteY12" fmla="*/ 1100958 h 1128133"/>
                <a:gd name="connsiteX13" fmla="*/ 663866 w 821991"/>
                <a:gd name="connsiteY13" fmla="*/ 1100957 h 1128133"/>
                <a:gd name="connsiteX14" fmla="*/ 766416 w 821991"/>
                <a:gd name="connsiteY14" fmla="*/ 989862 h 1128133"/>
                <a:gd name="connsiteX15" fmla="*/ 732233 w 821991"/>
                <a:gd name="connsiteY15" fmla="*/ 410885 h 1128133"/>
                <a:gd name="connsiteX16" fmla="*/ 821963 w 821991"/>
                <a:gd name="connsiteY16" fmla="*/ 79735 h 1128133"/>
                <a:gd name="connsiteX0" fmla="*/ 830509 w 830535"/>
                <a:gd name="connsiteY0" fmla="*/ 86144 h 1128133"/>
                <a:gd name="connsiteX1" fmla="*/ 721550 w 830535"/>
                <a:gd name="connsiteY1" fmla="*/ 9232 h 1128133"/>
                <a:gd name="connsiteX2" fmla="*/ 574135 w 830535"/>
                <a:gd name="connsiteY2" fmla="*/ 2823 h 1128133"/>
                <a:gd name="connsiteX3" fmla="*/ 465177 w 830535"/>
                <a:gd name="connsiteY3" fmla="*/ 4959 h 1128133"/>
                <a:gd name="connsiteX4" fmla="*/ 426721 w 830535"/>
                <a:gd name="connsiteY4" fmla="*/ 58371 h 1128133"/>
                <a:gd name="connsiteX5" fmla="*/ 351945 w 830535"/>
                <a:gd name="connsiteY5" fmla="*/ 77599 h 1128133"/>
                <a:gd name="connsiteX6" fmla="*/ 302807 w 830535"/>
                <a:gd name="connsiteY6" fmla="*/ 51961 h 1128133"/>
                <a:gd name="connsiteX7" fmla="*/ 302807 w 830535"/>
                <a:gd name="connsiteY7" fmla="*/ 4959 h 1128133"/>
                <a:gd name="connsiteX8" fmla="*/ 221621 w 830535"/>
                <a:gd name="connsiteY8" fmla="*/ 26324 h 1128133"/>
                <a:gd name="connsiteX9" fmla="*/ 101980 w 830535"/>
                <a:gd name="connsiteY9" fmla="*/ 84007 h 1128133"/>
                <a:gd name="connsiteX10" fmla="*/ 67797 w 830535"/>
                <a:gd name="connsiteY10" fmla="*/ 257060 h 1128133"/>
                <a:gd name="connsiteX11" fmla="*/ 20796 w 830535"/>
                <a:gd name="connsiteY11" fmla="*/ 797582 h 1128133"/>
                <a:gd name="connsiteX12" fmla="*/ 61388 w 830535"/>
                <a:gd name="connsiteY12" fmla="*/ 1100958 h 1128133"/>
                <a:gd name="connsiteX13" fmla="*/ 663866 w 830535"/>
                <a:gd name="connsiteY13" fmla="*/ 1100957 h 1128133"/>
                <a:gd name="connsiteX14" fmla="*/ 766416 w 830535"/>
                <a:gd name="connsiteY14" fmla="*/ 989862 h 1128133"/>
                <a:gd name="connsiteX15" fmla="*/ 732233 w 830535"/>
                <a:gd name="connsiteY15" fmla="*/ 410885 h 1128133"/>
                <a:gd name="connsiteX16" fmla="*/ 830509 w 830535"/>
                <a:gd name="connsiteY16" fmla="*/ 86144 h 1128133"/>
                <a:gd name="connsiteX0" fmla="*/ 830509 w 834188"/>
                <a:gd name="connsiteY0" fmla="*/ 86144 h 1128133"/>
                <a:gd name="connsiteX1" fmla="*/ 721550 w 834188"/>
                <a:gd name="connsiteY1" fmla="*/ 9232 h 1128133"/>
                <a:gd name="connsiteX2" fmla="*/ 574135 w 834188"/>
                <a:gd name="connsiteY2" fmla="*/ 2823 h 1128133"/>
                <a:gd name="connsiteX3" fmla="*/ 465177 w 834188"/>
                <a:gd name="connsiteY3" fmla="*/ 4959 h 1128133"/>
                <a:gd name="connsiteX4" fmla="*/ 426721 w 834188"/>
                <a:gd name="connsiteY4" fmla="*/ 58371 h 1128133"/>
                <a:gd name="connsiteX5" fmla="*/ 351945 w 834188"/>
                <a:gd name="connsiteY5" fmla="*/ 77599 h 1128133"/>
                <a:gd name="connsiteX6" fmla="*/ 302807 w 834188"/>
                <a:gd name="connsiteY6" fmla="*/ 51961 h 1128133"/>
                <a:gd name="connsiteX7" fmla="*/ 302807 w 834188"/>
                <a:gd name="connsiteY7" fmla="*/ 4959 h 1128133"/>
                <a:gd name="connsiteX8" fmla="*/ 221621 w 834188"/>
                <a:gd name="connsiteY8" fmla="*/ 26324 h 1128133"/>
                <a:gd name="connsiteX9" fmla="*/ 101980 w 834188"/>
                <a:gd name="connsiteY9" fmla="*/ 84007 h 1128133"/>
                <a:gd name="connsiteX10" fmla="*/ 67797 w 834188"/>
                <a:gd name="connsiteY10" fmla="*/ 257060 h 1128133"/>
                <a:gd name="connsiteX11" fmla="*/ 20796 w 834188"/>
                <a:gd name="connsiteY11" fmla="*/ 797582 h 1128133"/>
                <a:gd name="connsiteX12" fmla="*/ 61388 w 834188"/>
                <a:gd name="connsiteY12" fmla="*/ 1100958 h 1128133"/>
                <a:gd name="connsiteX13" fmla="*/ 663866 w 834188"/>
                <a:gd name="connsiteY13" fmla="*/ 1100957 h 1128133"/>
                <a:gd name="connsiteX14" fmla="*/ 766416 w 834188"/>
                <a:gd name="connsiteY14" fmla="*/ 989862 h 1128133"/>
                <a:gd name="connsiteX15" fmla="*/ 732233 w 834188"/>
                <a:gd name="connsiteY15" fmla="*/ 410885 h 1128133"/>
                <a:gd name="connsiteX16" fmla="*/ 830509 w 834188"/>
                <a:gd name="connsiteY16" fmla="*/ 86144 h 1128133"/>
                <a:gd name="connsiteX0" fmla="*/ 830509 w 834131"/>
                <a:gd name="connsiteY0" fmla="*/ 86144 h 1128133"/>
                <a:gd name="connsiteX1" fmla="*/ 721550 w 834131"/>
                <a:gd name="connsiteY1" fmla="*/ 9232 h 1128133"/>
                <a:gd name="connsiteX2" fmla="*/ 574135 w 834131"/>
                <a:gd name="connsiteY2" fmla="*/ 2823 h 1128133"/>
                <a:gd name="connsiteX3" fmla="*/ 465177 w 834131"/>
                <a:gd name="connsiteY3" fmla="*/ 4959 h 1128133"/>
                <a:gd name="connsiteX4" fmla="*/ 426721 w 834131"/>
                <a:gd name="connsiteY4" fmla="*/ 58371 h 1128133"/>
                <a:gd name="connsiteX5" fmla="*/ 351945 w 834131"/>
                <a:gd name="connsiteY5" fmla="*/ 77599 h 1128133"/>
                <a:gd name="connsiteX6" fmla="*/ 302807 w 834131"/>
                <a:gd name="connsiteY6" fmla="*/ 51961 h 1128133"/>
                <a:gd name="connsiteX7" fmla="*/ 302807 w 834131"/>
                <a:gd name="connsiteY7" fmla="*/ 4959 h 1128133"/>
                <a:gd name="connsiteX8" fmla="*/ 221621 w 834131"/>
                <a:gd name="connsiteY8" fmla="*/ 26324 h 1128133"/>
                <a:gd name="connsiteX9" fmla="*/ 101980 w 834131"/>
                <a:gd name="connsiteY9" fmla="*/ 84007 h 1128133"/>
                <a:gd name="connsiteX10" fmla="*/ 67797 w 834131"/>
                <a:gd name="connsiteY10" fmla="*/ 257060 h 1128133"/>
                <a:gd name="connsiteX11" fmla="*/ 20796 w 834131"/>
                <a:gd name="connsiteY11" fmla="*/ 797582 h 1128133"/>
                <a:gd name="connsiteX12" fmla="*/ 61388 w 834131"/>
                <a:gd name="connsiteY12" fmla="*/ 1100958 h 1128133"/>
                <a:gd name="connsiteX13" fmla="*/ 663866 w 834131"/>
                <a:gd name="connsiteY13" fmla="*/ 1100957 h 1128133"/>
                <a:gd name="connsiteX14" fmla="*/ 766416 w 834131"/>
                <a:gd name="connsiteY14" fmla="*/ 989862 h 1128133"/>
                <a:gd name="connsiteX15" fmla="*/ 732233 w 834131"/>
                <a:gd name="connsiteY15" fmla="*/ 410885 h 1128133"/>
                <a:gd name="connsiteX16" fmla="*/ 830509 w 834131"/>
                <a:gd name="connsiteY16" fmla="*/ 86144 h 1128133"/>
                <a:gd name="connsiteX0" fmla="*/ 830509 w 830708"/>
                <a:gd name="connsiteY0" fmla="*/ 86144 h 1128133"/>
                <a:gd name="connsiteX1" fmla="*/ 721550 w 830708"/>
                <a:gd name="connsiteY1" fmla="*/ 9232 h 1128133"/>
                <a:gd name="connsiteX2" fmla="*/ 574135 w 830708"/>
                <a:gd name="connsiteY2" fmla="*/ 2823 h 1128133"/>
                <a:gd name="connsiteX3" fmla="*/ 465177 w 830708"/>
                <a:gd name="connsiteY3" fmla="*/ 4959 h 1128133"/>
                <a:gd name="connsiteX4" fmla="*/ 426721 w 830708"/>
                <a:gd name="connsiteY4" fmla="*/ 58371 h 1128133"/>
                <a:gd name="connsiteX5" fmla="*/ 351945 w 830708"/>
                <a:gd name="connsiteY5" fmla="*/ 77599 h 1128133"/>
                <a:gd name="connsiteX6" fmla="*/ 302807 w 830708"/>
                <a:gd name="connsiteY6" fmla="*/ 51961 h 1128133"/>
                <a:gd name="connsiteX7" fmla="*/ 302807 w 830708"/>
                <a:gd name="connsiteY7" fmla="*/ 4959 h 1128133"/>
                <a:gd name="connsiteX8" fmla="*/ 221621 w 830708"/>
                <a:gd name="connsiteY8" fmla="*/ 26324 h 1128133"/>
                <a:gd name="connsiteX9" fmla="*/ 101980 w 830708"/>
                <a:gd name="connsiteY9" fmla="*/ 84007 h 1128133"/>
                <a:gd name="connsiteX10" fmla="*/ 67797 w 830708"/>
                <a:gd name="connsiteY10" fmla="*/ 257060 h 1128133"/>
                <a:gd name="connsiteX11" fmla="*/ 20796 w 830708"/>
                <a:gd name="connsiteY11" fmla="*/ 797582 h 1128133"/>
                <a:gd name="connsiteX12" fmla="*/ 61388 w 830708"/>
                <a:gd name="connsiteY12" fmla="*/ 1100958 h 1128133"/>
                <a:gd name="connsiteX13" fmla="*/ 663866 w 830708"/>
                <a:gd name="connsiteY13" fmla="*/ 1100957 h 1128133"/>
                <a:gd name="connsiteX14" fmla="*/ 766416 w 830708"/>
                <a:gd name="connsiteY14" fmla="*/ 989862 h 1128133"/>
                <a:gd name="connsiteX15" fmla="*/ 749325 w 830708"/>
                <a:gd name="connsiteY15" fmla="*/ 410885 h 1128133"/>
                <a:gd name="connsiteX16" fmla="*/ 830509 w 830708"/>
                <a:gd name="connsiteY16" fmla="*/ 86144 h 1128133"/>
                <a:gd name="connsiteX0" fmla="*/ 830509 w 830714"/>
                <a:gd name="connsiteY0" fmla="*/ 107900 h 1128524"/>
                <a:gd name="connsiteX1" fmla="*/ 721550 w 830714"/>
                <a:gd name="connsiteY1" fmla="*/ 9623 h 1128524"/>
                <a:gd name="connsiteX2" fmla="*/ 574135 w 830714"/>
                <a:gd name="connsiteY2" fmla="*/ 3214 h 1128524"/>
                <a:gd name="connsiteX3" fmla="*/ 465177 w 830714"/>
                <a:gd name="connsiteY3" fmla="*/ 5350 h 1128524"/>
                <a:gd name="connsiteX4" fmla="*/ 426721 w 830714"/>
                <a:gd name="connsiteY4" fmla="*/ 58762 h 1128524"/>
                <a:gd name="connsiteX5" fmla="*/ 351945 w 830714"/>
                <a:gd name="connsiteY5" fmla="*/ 77990 h 1128524"/>
                <a:gd name="connsiteX6" fmla="*/ 302807 w 830714"/>
                <a:gd name="connsiteY6" fmla="*/ 52352 h 1128524"/>
                <a:gd name="connsiteX7" fmla="*/ 302807 w 830714"/>
                <a:gd name="connsiteY7" fmla="*/ 5350 h 1128524"/>
                <a:gd name="connsiteX8" fmla="*/ 221621 w 830714"/>
                <a:gd name="connsiteY8" fmla="*/ 26715 h 1128524"/>
                <a:gd name="connsiteX9" fmla="*/ 101980 w 830714"/>
                <a:gd name="connsiteY9" fmla="*/ 84398 h 1128524"/>
                <a:gd name="connsiteX10" fmla="*/ 67797 w 830714"/>
                <a:gd name="connsiteY10" fmla="*/ 257451 h 1128524"/>
                <a:gd name="connsiteX11" fmla="*/ 20796 w 830714"/>
                <a:gd name="connsiteY11" fmla="*/ 797973 h 1128524"/>
                <a:gd name="connsiteX12" fmla="*/ 61388 w 830714"/>
                <a:gd name="connsiteY12" fmla="*/ 1101349 h 1128524"/>
                <a:gd name="connsiteX13" fmla="*/ 663866 w 830714"/>
                <a:gd name="connsiteY13" fmla="*/ 1101348 h 1128524"/>
                <a:gd name="connsiteX14" fmla="*/ 766416 w 830714"/>
                <a:gd name="connsiteY14" fmla="*/ 990253 h 1128524"/>
                <a:gd name="connsiteX15" fmla="*/ 749325 w 830714"/>
                <a:gd name="connsiteY15" fmla="*/ 411276 h 1128524"/>
                <a:gd name="connsiteX16" fmla="*/ 830509 w 830714"/>
                <a:gd name="connsiteY16" fmla="*/ 107900 h 1128524"/>
                <a:gd name="connsiteX0" fmla="*/ 830509 w 830714"/>
                <a:gd name="connsiteY0" fmla="*/ 111611 h 1132235"/>
                <a:gd name="connsiteX1" fmla="*/ 721550 w 830714"/>
                <a:gd name="connsiteY1" fmla="*/ 13334 h 1132235"/>
                <a:gd name="connsiteX2" fmla="*/ 571999 w 830714"/>
                <a:gd name="connsiteY2" fmla="*/ 515 h 1132235"/>
                <a:gd name="connsiteX3" fmla="*/ 465177 w 830714"/>
                <a:gd name="connsiteY3" fmla="*/ 9061 h 1132235"/>
                <a:gd name="connsiteX4" fmla="*/ 426721 w 830714"/>
                <a:gd name="connsiteY4" fmla="*/ 62473 h 1132235"/>
                <a:gd name="connsiteX5" fmla="*/ 351945 w 830714"/>
                <a:gd name="connsiteY5" fmla="*/ 81701 h 1132235"/>
                <a:gd name="connsiteX6" fmla="*/ 302807 w 830714"/>
                <a:gd name="connsiteY6" fmla="*/ 56063 h 1132235"/>
                <a:gd name="connsiteX7" fmla="*/ 302807 w 830714"/>
                <a:gd name="connsiteY7" fmla="*/ 9061 h 1132235"/>
                <a:gd name="connsiteX8" fmla="*/ 221621 w 830714"/>
                <a:gd name="connsiteY8" fmla="*/ 30426 h 1132235"/>
                <a:gd name="connsiteX9" fmla="*/ 101980 w 830714"/>
                <a:gd name="connsiteY9" fmla="*/ 88109 h 1132235"/>
                <a:gd name="connsiteX10" fmla="*/ 67797 w 830714"/>
                <a:gd name="connsiteY10" fmla="*/ 261162 h 1132235"/>
                <a:gd name="connsiteX11" fmla="*/ 20796 w 830714"/>
                <a:gd name="connsiteY11" fmla="*/ 801684 h 1132235"/>
                <a:gd name="connsiteX12" fmla="*/ 61388 w 830714"/>
                <a:gd name="connsiteY12" fmla="*/ 1105060 h 1132235"/>
                <a:gd name="connsiteX13" fmla="*/ 663866 w 830714"/>
                <a:gd name="connsiteY13" fmla="*/ 1105059 h 1132235"/>
                <a:gd name="connsiteX14" fmla="*/ 766416 w 830714"/>
                <a:gd name="connsiteY14" fmla="*/ 993964 h 1132235"/>
                <a:gd name="connsiteX15" fmla="*/ 749325 w 830714"/>
                <a:gd name="connsiteY15" fmla="*/ 414987 h 1132235"/>
                <a:gd name="connsiteX16" fmla="*/ 830509 w 830714"/>
                <a:gd name="connsiteY16" fmla="*/ 111611 h 1132235"/>
                <a:gd name="connsiteX0" fmla="*/ 830509 w 831255"/>
                <a:gd name="connsiteY0" fmla="*/ 113776 h 1134400"/>
                <a:gd name="connsiteX1" fmla="*/ 693776 w 831255"/>
                <a:gd name="connsiteY1" fmla="*/ 11226 h 1134400"/>
                <a:gd name="connsiteX2" fmla="*/ 571999 w 831255"/>
                <a:gd name="connsiteY2" fmla="*/ 2680 h 1134400"/>
                <a:gd name="connsiteX3" fmla="*/ 465177 w 831255"/>
                <a:gd name="connsiteY3" fmla="*/ 11226 h 1134400"/>
                <a:gd name="connsiteX4" fmla="*/ 426721 w 831255"/>
                <a:gd name="connsiteY4" fmla="*/ 64638 h 1134400"/>
                <a:gd name="connsiteX5" fmla="*/ 351945 w 831255"/>
                <a:gd name="connsiteY5" fmla="*/ 83866 h 1134400"/>
                <a:gd name="connsiteX6" fmla="*/ 302807 w 831255"/>
                <a:gd name="connsiteY6" fmla="*/ 58228 h 1134400"/>
                <a:gd name="connsiteX7" fmla="*/ 302807 w 831255"/>
                <a:gd name="connsiteY7" fmla="*/ 11226 h 1134400"/>
                <a:gd name="connsiteX8" fmla="*/ 221621 w 831255"/>
                <a:gd name="connsiteY8" fmla="*/ 32591 h 1134400"/>
                <a:gd name="connsiteX9" fmla="*/ 101980 w 831255"/>
                <a:gd name="connsiteY9" fmla="*/ 90274 h 1134400"/>
                <a:gd name="connsiteX10" fmla="*/ 67797 w 831255"/>
                <a:gd name="connsiteY10" fmla="*/ 263327 h 1134400"/>
                <a:gd name="connsiteX11" fmla="*/ 20796 w 831255"/>
                <a:gd name="connsiteY11" fmla="*/ 803849 h 1134400"/>
                <a:gd name="connsiteX12" fmla="*/ 61388 w 831255"/>
                <a:gd name="connsiteY12" fmla="*/ 1107225 h 1134400"/>
                <a:gd name="connsiteX13" fmla="*/ 663866 w 831255"/>
                <a:gd name="connsiteY13" fmla="*/ 1107224 h 1134400"/>
                <a:gd name="connsiteX14" fmla="*/ 766416 w 831255"/>
                <a:gd name="connsiteY14" fmla="*/ 996129 h 1134400"/>
                <a:gd name="connsiteX15" fmla="*/ 749325 w 831255"/>
                <a:gd name="connsiteY15" fmla="*/ 417152 h 1134400"/>
                <a:gd name="connsiteX16" fmla="*/ 830509 w 831255"/>
                <a:gd name="connsiteY16" fmla="*/ 113776 h 1134400"/>
                <a:gd name="connsiteX0" fmla="*/ 830509 w 831255"/>
                <a:gd name="connsiteY0" fmla="*/ 112222 h 1132846"/>
                <a:gd name="connsiteX1" fmla="*/ 693776 w 831255"/>
                <a:gd name="connsiteY1" fmla="*/ 9672 h 1132846"/>
                <a:gd name="connsiteX2" fmla="*/ 571999 w 831255"/>
                <a:gd name="connsiteY2" fmla="*/ 1126 h 1132846"/>
                <a:gd name="connsiteX3" fmla="*/ 465177 w 831255"/>
                <a:gd name="connsiteY3" fmla="*/ 9672 h 1132846"/>
                <a:gd name="connsiteX4" fmla="*/ 426721 w 831255"/>
                <a:gd name="connsiteY4" fmla="*/ 63084 h 1132846"/>
                <a:gd name="connsiteX5" fmla="*/ 351945 w 831255"/>
                <a:gd name="connsiteY5" fmla="*/ 82312 h 1132846"/>
                <a:gd name="connsiteX6" fmla="*/ 302807 w 831255"/>
                <a:gd name="connsiteY6" fmla="*/ 56674 h 1132846"/>
                <a:gd name="connsiteX7" fmla="*/ 302807 w 831255"/>
                <a:gd name="connsiteY7" fmla="*/ 9672 h 1132846"/>
                <a:gd name="connsiteX8" fmla="*/ 221621 w 831255"/>
                <a:gd name="connsiteY8" fmla="*/ 31037 h 1132846"/>
                <a:gd name="connsiteX9" fmla="*/ 101980 w 831255"/>
                <a:gd name="connsiteY9" fmla="*/ 88720 h 1132846"/>
                <a:gd name="connsiteX10" fmla="*/ 67797 w 831255"/>
                <a:gd name="connsiteY10" fmla="*/ 261773 h 1132846"/>
                <a:gd name="connsiteX11" fmla="*/ 20796 w 831255"/>
                <a:gd name="connsiteY11" fmla="*/ 802295 h 1132846"/>
                <a:gd name="connsiteX12" fmla="*/ 61388 w 831255"/>
                <a:gd name="connsiteY12" fmla="*/ 1105671 h 1132846"/>
                <a:gd name="connsiteX13" fmla="*/ 663866 w 831255"/>
                <a:gd name="connsiteY13" fmla="*/ 1105670 h 1132846"/>
                <a:gd name="connsiteX14" fmla="*/ 766416 w 831255"/>
                <a:gd name="connsiteY14" fmla="*/ 994575 h 1132846"/>
                <a:gd name="connsiteX15" fmla="*/ 749325 w 831255"/>
                <a:gd name="connsiteY15" fmla="*/ 415598 h 1132846"/>
                <a:gd name="connsiteX16" fmla="*/ 830509 w 831255"/>
                <a:gd name="connsiteY16" fmla="*/ 112222 h 1132846"/>
                <a:gd name="connsiteX0" fmla="*/ 830509 w 831153"/>
                <a:gd name="connsiteY0" fmla="*/ 111831 h 1132455"/>
                <a:gd name="connsiteX1" fmla="*/ 698049 w 831153"/>
                <a:gd name="connsiteY1" fmla="*/ 17827 h 1132455"/>
                <a:gd name="connsiteX2" fmla="*/ 571999 w 831153"/>
                <a:gd name="connsiteY2" fmla="*/ 735 h 1132455"/>
                <a:gd name="connsiteX3" fmla="*/ 465177 w 831153"/>
                <a:gd name="connsiteY3" fmla="*/ 9281 h 1132455"/>
                <a:gd name="connsiteX4" fmla="*/ 426721 w 831153"/>
                <a:gd name="connsiteY4" fmla="*/ 62693 h 1132455"/>
                <a:gd name="connsiteX5" fmla="*/ 351945 w 831153"/>
                <a:gd name="connsiteY5" fmla="*/ 81921 h 1132455"/>
                <a:gd name="connsiteX6" fmla="*/ 302807 w 831153"/>
                <a:gd name="connsiteY6" fmla="*/ 56283 h 1132455"/>
                <a:gd name="connsiteX7" fmla="*/ 302807 w 831153"/>
                <a:gd name="connsiteY7" fmla="*/ 9281 h 1132455"/>
                <a:gd name="connsiteX8" fmla="*/ 221621 w 831153"/>
                <a:gd name="connsiteY8" fmla="*/ 30646 h 1132455"/>
                <a:gd name="connsiteX9" fmla="*/ 101980 w 831153"/>
                <a:gd name="connsiteY9" fmla="*/ 88329 h 1132455"/>
                <a:gd name="connsiteX10" fmla="*/ 67797 w 831153"/>
                <a:gd name="connsiteY10" fmla="*/ 261382 h 1132455"/>
                <a:gd name="connsiteX11" fmla="*/ 20796 w 831153"/>
                <a:gd name="connsiteY11" fmla="*/ 801904 h 1132455"/>
                <a:gd name="connsiteX12" fmla="*/ 61388 w 831153"/>
                <a:gd name="connsiteY12" fmla="*/ 1105280 h 1132455"/>
                <a:gd name="connsiteX13" fmla="*/ 663866 w 831153"/>
                <a:gd name="connsiteY13" fmla="*/ 1105279 h 1132455"/>
                <a:gd name="connsiteX14" fmla="*/ 766416 w 831153"/>
                <a:gd name="connsiteY14" fmla="*/ 994184 h 1132455"/>
                <a:gd name="connsiteX15" fmla="*/ 749325 w 831153"/>
                <a:gd name="connsiteY15" fmla="*/ 415207 h 1132455"/>
                <a:gd name="connsiteX16" fmla="*/ 830509 w 831153"/>
                <a:gd name="connsiteY16" fmla="*/ 111831 h 1132455"/>
                <a:gd name="connsiteX0" fmla="*/ 830509 w 831153"/>
                <a:gd name="connsiteY0" fmla="*/ 111831 h 1132455"/>
                <a:gd name="connsiteX1" fmla="*/ 698049 w 831153"/>
                <a:gd name="connsiteY1" fmla="*/ 17827 h 1132455"/>
                <a:gd name="connsiteX2" fmla="*/ 571999 w 831153"/>
                <a:gd name="connsiteY2" fmla="*/ 735 h 1132455"/>
                <a:gd name="connsiteX3" fmla="*/ 465177 w 831153"/>
                <a:gd name="connsiteY3" fmla="*/ 9281 h 1132455"/>
                <a:gd name="connsiteX4" fmla="*/ 426721 w 831153"/>
                <a:gd name="connsiteY4" fmla="*/ 62693 h 1132455"/>
                <a:gd name="connsiteX5" fmla="*/ 351945 w 831153"/>
                <a:gd name="connsiteY5" fmla="*/ 81921 h 1132455"/>
                <a:gd name="connsiteX6" fmla="*/ 302807 w 831153"/>
                <a:gd name="connsiteY6" fmla="*/ 56283 h 1132455"/>
                <a:gd name="connsiteX7" fmla="*/ 302807 w 831153"/>
                <a:gd name="connsiteY7" fmla="*/ 9281 h 1132455"/>
                <a:gd name="connsiteX8" fmla="*/ 213075 w 831153"/>
                <a:gd name="connsiteY8" fmla="*/ 24237 h 1132455"/>
                <a:gd name="connsiteX9" fmla="*/ 101980 w 831153"/>
                <a:gd name="connsiteY9" fmla="*/ 88329 h 1132455"/>
                <a:gd name="connsiteX10" fmla="*/ 67797 w 831153"/>
                <a:gd name="connsiteY10" fmla="*/ 261382 h 1132455"/>
                <a:gd name="connsiteX11" fmla="*/ 20796 w 831153"/>
                <a:gd name="connsiteY11" fmla="*/ 801904 h 1132455"/>
                <a:gd name="connsiteX12" fmla="*/ 61388 w 831153"/>
                <a:gd name="connsiteY12" fmla="*/ 1105280 h 1132455"/>
                <a:gd name="connsiteX13" fmla="*/ 663866 w 831153"/>
                <a:gd name="connsiteY13" fmla="*/ 1105279 h 1132455"/>
                <a:gd name="connsiteX14" fmla="*/ 766416 w 831153"/>
                <a:gd name="connsiteY14" fmla="*/ 994184 h 1132455"/>
                <a:gd name="connsiteX15" fmla="*/ 749325 w 831153"/>
                <a:gd name="connsiteY15" fmla="*/ 415207 h 1132455"/>
                <a:gd name="connsiteX16" fmla="*/ 830509 w 831153"/>
                <a:gd name="connsiteY16" fmla="*/ 111831 h 1132455"/>
                <a:gd name="connsiteX0" fmla="*/ 830627 w 831271"/>
                <a:gd name="connsiteY0" fmla="*/ 111831 h 1132455"/>
                <a:gd name="connsiteX1" fmla="*/ 698167 w 831271"/>
                <a:gd name="connsiteY1" fmla="*/ 17827 h 1132455"/>
                <a:gd name="connsiteX2" fmla="*/ 572117 w 831271"/>
                <a:gd name="connsiteY2" fmla="*/ 735 h 1132455"/>
                <a:gd name="connsiteX3" fmla="*/ 465295 w 831271"/>
                <a:gd name="connsiteY3" fmla="*/ 9281 h 1132455"/>
                <a:gd name="connsiteX4" fmla="*/ 426839 w 831271"/>
                <a:gd name="connsiteY4" fmla="*/ 62693 h 1132455"/>
                <a:gd name="connsiteX5" fmla="*/ 352063 w 831271"/>
                <a:gd name="connsiteY5" fmla="*/ 81921 h 1132455"/>
                <a:gd name="connsiteX6" fmla="*/ 302925 w 831271"/>
                <a:gd name="connsiteY6" fmla="*/ 56283 h 1132455"/>
                <a:gd name="connsiteX7" fmla="*/ 302925 w 831271"/>
                <a:gd name="connsiteY7" fmla="*/ 9281 h 1132455"/>
                <a:gd name="connsiteX8" fmla="*/ 213193 w 831271"/>
                <a:gd name="connsiteY8" fmla="*/ 24237 h 1132455"/>
                <a:gd name="connsiteX9" fmla="*/ 102098 w 831271"/>
                <a:gd name="connsiteY9" fmla="*/ 88329 h 1132455"/>
                <a:gd name="connsiteX10" fmla="*/ 70051 w 831271"/>
                <a:gd name="connsiteY10" fmla="*/ 348976 h 1132455"/>
                <a:gd name="connsiteX11" fmla="*/ 20914 w 831271"/>
                <a:gd name="connsiteY11" fmla="*/ 801904 h 1132455"/>
                <a:gd name="connsiteX12" fmla="*/ 61506 w 831271"/>
                <a:gd name="connsiteY12" fmla="*/ 1105280 h 1132455"/>
                <a:gd name="connsiteX13" fmla="*/ 663984 w 831271"/>
                <a:gd name="connsiteY13" fmla="*/ 1105279 h 1132455"/>
                <a:gd name="connsiteX14" fmla="*/ 766534 w 831271"/>
                <a:gd name="connsiteY14" fmla="*/ 994184 h 1132455"/>
                <a:gd name="connsiteX15" fmla="*/ 749443 w 831271"/>
                <a:gd name="connsiteY15" fmla="*/ 415207 h 1132455"/>
                <a:gd name="connsiteX16" fmla="*/ 830627 w 831271"/>
                <a:gd name="connsiteY16" fmla="*/ 111831 h 1132455"/>
                <a:gd name="connsiteX0" fmla="*/ 829803 w 830447"/>
                <a:gd name="connsiteY0" fmla="*/ 111831 h 1132455"/>
                <a:gd name="connsiteX1" fmla="*/ 697343 w 830447"/>
                <a:gd name="connsiteY1" fmla="*/ 17827 h 1132455"/>
                <a:gd name="connsiteX2" fmla="*/ 571293 w 830447"/>
                <a:gd name="connsiteY2" fmla="*/ 735 h 1132455"/>
                <a:gd name="connsiteX3" fmla="*/ 464471 w 830447"/>
                <a:gd name="connsiteY3" fmla="*/ 9281 h 1132455"/>
                <a:gd name="connsiteX4" fmla="*/ 426015 w 830447"/>
                <a:gd name="connsiteY4" fmla="*/ 62693 h 1132455"/>
                <a:gd name="connsiteX5" fmla="*/ 351239 w 830447"/>
                <a:gd name="connsiteY5" fmla="*/ 81921 h 1132455"/>
                <a:gd name="connsiteX6" fmla="*/ 302101 w 830447"/>
                <a:gd name="connsiteY6" fmla="*/ 56283 h 1132455"/>
                <a:gd name="connsiteX7" fmla="*/ 302101 w 830447"/>
                <a:gd name="connsiteY7" fmla="*/ 9281 h 1132455"/>
                <a:gd name="connsiteX8" fmla="*/ 212369 w 830447"/>
                <a:gd name="connsiteY8" fmla="*/ 24237 h 1132455"/>
                <a:gd name="connsiteX9" fmla="*/ 101274 w 830447"/>
                <a:gd name="connsiteY9" fmla="*/ 88329 h 1132455"/>
                <a:gd name="connsiteX10" fmla="*/ 54272 w 830447"/>
                <a:gd name="connsiteY10" fmla="*/ 344703 h 1132455"/>
                <a:gd name="connsiteX11" fmla="*/ 20090 w 830447"/>
                <a:gd name="connsiteY11" fmla="*/ 801904 h 1132455"/>
                <a:gd name="connsiteX12" fmla="*/ 60682 w 830447"/>
                <a:gd name="connsiteY12" fmla="*/ 1105280 h 1132455"/>
                <a:gd name="connsiteX13" fmla="*/ 663160 w 830447"/>
                <a:gd name="connsiteY13" fmla="*/ 1105279 h 1132455"/>
                <a:gd name="connsiteX14" fmla="*/ 765710 w 830447"/>
                <a:gd name="connsiteY14" fmla="*/ 994184 h 1132455"/>
                <a:gd name="connsiteX15" fmla="*/ 748619 w 830447"/>
                <a:gd name="connsiteY15" fmla="*/ 415207 h 1132455"/>
                <a:gd name="connsiteX16" fmla="*/ 829803 w 830447"/>
                <a:gd name="connsiteY16" fmla="*/ 111831 h 1132455"/>
                <a:gd name="connsiteX0" fmla="*/ 829949 w 830593"/>
                <a:gd name="connsiteY0" fmla="*/ 111831 h 1130717"/>
                <a:gd name="connsiteX1" fmla="*/ 697489 w 830593"/>
                <a:gd name="connsiteY1" fmla="*/ 17827 h 1130717"/>
                <a:gd name="connsiteX2" fmla="*/ 571439 w 830593"/>
                <a:gd name="connsiteY2" fmla="*/ 735 h 1130717"/>
                <a:gd name="connsiteX3" fmla="*/ 464617 w 830593"/>
                <a:gd name="connsiteY3" fmla="*/ 9281 h 1130717"/>
                <a:gd name="connsiteX4" fmla="*/ 426161 w 830593"/>
                <a:gd name="connsiteY4" fmla="*/ 62693 h 1130717"/>
                <a:gd name="connsiteX5" fmla="*/ 351385 w 830593"/>
                <a:gd name="connsiteY5" fmla="*/ 81921 h 1130717"/>
                <a:gd name="connsiteX6" fmla="*/ 302247 w 830593"/>
                <a:gd name="connsiteY6" fmla="*/ 56283 h 1130717"/>
                <a:gd name="connsiteX7" fmla="*/ 302247 w 830593"/>
                <a:gd name="connsiteY7" fmla="*/ 9281 h 1130717"/>
                <a:gd name="connsiteX8" fmla="*/ 212515 w 830593"/>
                <a:gd name="connsiteY8" fmla="*/ 24237 h 1130717"/>
                <a:gd name="connsiteX9" fmla="*/ 101420 w 830593"/>
                <a:gd name="connsiteY9" fmla="*/ 88329 h 1130717"/>
                <a:gd name="connsiteX10" fmla="*/ 54418 w 830593"/>
                <a:gd name="connsiteY10" fmla="*/ 344703 h 1130717"/>
                <a:gd name="connsiteX11" fmla="*/ 20236 w 830593"/>
                <a:gd name="connsiteY11" fmla="*/ 801904 h 1130717"/>
                <a:gd name="connsiteX12" fmla="*/ 60828 w 830593"/>
                <a:gd name="connsiteY12" fmla="*/ 1105280 h 1130717"/>
                <a:gd name="connsiteX13" fmla="*/ 665442 w 830593"/>
                <a:gd name="connsiteY13" fmla="*/ 1101007 h 1130717"/>
                <a:gd name="connsiteX14" fmla="*/ 765856 w 830593"/>
                <a:gd name="connsiteY14" fmla="*/ 994184 h 1130717"/>
                <a:gd name="connsiteX15" fmla="*/ 748765 w 830593"/>
                <a:gd name="connsiteY15" fmla="*/ 415207 h 1130717"/>
                <a:gd name="connsiteX16" fmla="*/ 829949 w 830593"/>
                <a:gd name="connsiteY16" fmla="*/ 111831 h 1130717"/>
                <a:gd name="connsiteX0" fmla="*/ 822145 w 822789"/>
                <a:gd name="connsiteY0" fmla="*/ 111831 h 1130717"/>
                <a:gd name="connsiteX1" fmla="*/ 689685 w 822789"/>
                <a:gd name="connsiteY1" fmla="*/ 17827 h 1130717"/>
                <a:gd name="connsiteX2" fmla="*/ 563635 w 822789"/>
                <a:gd name="connsiteY2" fmla="*/ 735 h 1130717"/>
                <a:gd name="connsiteX3" fmla="*/ 456813 w 822789"/>
                <a:gd name="connsiteY3" fmla="*/ 9281 h 1130717"/>
                <a:gd name="connsiteX4" fmla="*/ 418357 w 822789"/>
                <a:gd name="connsiteY4" fmla="*/ 62693 h 1130717"/>
                <a:gd name="connsiteX5" fmla="*/ 343581 w 822789"/>
                <a:gd name="connsiteY5" fmla="*/ 81921 h 1130717"/>
                <a:gd name="connsiteX6" fmla="*/ 294443 w 822789"/>
                <a:gd name="connsiteY6" fmla="*/ 56283 h 1130717"/>
                <a:gd name="connsiteX7" fmla="*/ 294443 w 822789"/>
                <a:gd name="connsiteY7" fmla="*/ 9281 h 1130717"/>
                <a:gd name="connsiteX8" fmla="*/ 204711 w 822789"/>
                <a:gd name="connsiteY8" fmla="*/ 24237 h 1130717"/>
                <a:gd name="connsiteX9" fmla="*/ 93616 w 822789"/>
                <a:gd name="connsiteY9" fmla="*/ 88329 h 1130717"/>
                <a:gd name="connsiteX10" fmla="*/ 46614 w 822789"/>
                <a:gd name="connsiteY10" fmla="*/ 344703 h 1130717"/>
                <a:gd name="connsiteX11" fmla="*/ 12432 w 822789"/>
                <a:gd name="connsiteY11" fmla="*/ 801904 h 1130717"/>
                <a:gd name="connsiteX12" fmla="*/ 65843 w 822789"/>
                <a:gd name="connsiteY12" fmla="*/ 1105280 h 1130717"/>
                <a:gd name="connsiteX13" fmla="*/ 657638 w 822789"/>
                <a:gd name="connsiteY13" fmla="*/ 1101007 h 1130717"/>
                <a:gd name="connsiteX14" fmla="*/ 758052 w 822789"/>
                <a:gd name="connsiteY14" fmla="*/ 994184 h 1130717"/>
                <a:gd name="connsiteX15" fmla="*/ 740961 w 822789"/>
                <a:gd name="connsiteY15" fmla="*/ 415207 h 1130717"/>
                <a:gd name="connsiteX16" fmla="*/ 822145 w 822789"/>
                <a:gd name="connsiteY16" fmla="*/ 111831 h 1130717"/>
                <a:gd name="connsiteX0" fmla="*/ 817456 w 818100"/>
                <a:gd name="connsiteY0" fmla="*/ 111831 h 1124738"/>
                <a:gd name="connsiteX1" fmla="*/ 684996 w 818100"/>
                <a:gd name="connsiteY1" fmla="*/ 17827 h 1124738"/>
                <a:gd name="connsiteX2" fmla="*/ 558946 w 818100"/>
                <a:gd name="connsiteY2" fmla="*/ 735 h 1124738"/>
                <a:gd name="connsiteX3" fmla="*/ 452124 w 818100"/>
                <a:gd name="connsiteY3" fmla="*/ 9281 h 1124738"/>
                <a:gd name="connsiteX4" fmla="*/ 413668 w 818100"/>
                <a:gd name="connsiteY4" fmla="*/ 62693 h 1124738"/>
                <a:gd name="connsiteX5" fmla="*/ 338892 w 818100"/>
                <a:gd name="connsiteY5" fmla="*/ 81921 h 1124738"/>
                <a:gd name="connsiteX6" fmla="*/ 289754 w 818100"/>
                <a:gd name="connsiteY6" fmla="*/ 56283 h 1124738"/>
                <a:gd name="connsiteX7" fmla="*/ 289754 w 818100"/>
                <a:gd name="connsiteY7" fmla="*/ 9281 h 1124738"/>
                <a:gd name="connsiteX8" fmla="*/ 200022 w 818100"/>
                <a:gd name="connsiteY8" fmla="*/ 24237 h 1124738"/>
                <a:gd name="connsiteX9" fmla="*/ 88927 w 818100"/>
                <a:gd name="connsiteY9" fmla="*/ 88329 h 1124738"/>
                <a:gd name="connsiteX10" fmla="*/ 41925 w 818100"/>
                <a:gd name="connsiteY10" fmla="*/ 344703 h 1124738"/>
                <a:gd name="connsiteX11" fmla="*/ 7743 w 818100"/>
                <a:gd name="connsiteY11" fmla="*/ 801904 h 1124738"/>
                <a:gd name="connsiteX12" fmla="*/ 69700 w 818100"/>
                <a:gd name="connsiteY12" fmla="*/ 1096734 h 1124738"/>
                <a:gd name="connsiteX13" fmla="*/ 652949 w 818100"/>
                <a:gd name="connsiteY13" fmla="*/ 1101007 h 1124738"/>
                <a:gd name="connsiteX14" fmla="*/ 753363 w 818100"/>
                <a:gd name="connsiteY14" fmla="*/ 994184 h 1124738"/>
                <a:gd name="connsiteX15" fmla="*/ 736272 w 818100"/>
                <a:gd name="connsiteY15" fmla="*/ 415207 h 1124738"/>
                <a:gd name="connsiteX16" fmla="*/ 817456 w 818100"/>
                <a:gd name="connsiteY16" fmla="*/ 111831 h 1124738"/>
                <a:gd name="connsiteX0" fmla="*/ 816712 w 817356"/>
                <a:gd name="connsiteY0" fmla="*/ 111831 h 1112840"/>
                <a:gd name="connsiteX1" fmla="*/ 684252 w 817356"/>
                <a:gd name="connsiteY1" fmla="*/ 17827 h 1112840"/>
                <a:gd name="connsiteX2" fmla="*/ 558202 w 817356"/>
                <a:gd name="connsiteY2" fmla="*/ 735 h 1112840"/>
                <a:gd name="connsiteX3" fmla="*/ 451380 w 817356"/>
                <a:gd name="connsiteY3" fmla="*/ 9281 h 1112840"/>
                <a:gd name="connsiteX4" fmla="*/ 412924 w 817356"/>
                <a:gd name="connsiteY4" fmla="*/ 62693 h 1112840"/>
                <a:gd name="connsiteX5" fmla="*/ 338148 w 817356"/>
                <a:gd name="connsiteY5" fmla="*/ 81921 h 1112840"/>
                <a:gd name="connsiteX6" fmla="*/ 289010 w 817356"/>
                <a:gd name="connsiteY6" fmla="*/ 56283 h 1112840"/>
                <a:gd name="connsiteX7" fmla="*/ 289010 w 817356"/>
                <a:gd name="connsiteY7" fmla="*/ 9281 h 1112840"/>
                <a:gd name="connsiteX8" fmla="*/ 199278 w 817356"/>
                <a:gd name="connsiteY8" fmla="*/ 24237 h 1112840"/>
                <a:gd name="connsiteX9" fmla="*/ 88183 w 817356"/>
                <a:gd name="connsiteY9" fmla="*/ 88329 h 1112840"/>
                <a:gd name="connsiteX10" fmla="*/ 41181 w 817356"/>
                <a:gd name="connsiteY10" fmla="*/ 344703 h 1112840"/>
                <a:gd name="connsiteX11" fmla="*/ 6999 w 817356"/>
                <a:gd name="connsiteY11" fmla="*/ 801904 h 1112840"/>
                <a:gd name="connsiteX12" fmla="*/ 68956 w 817356"/>
                <a:gd name="connsiteY12" fmla="*/ 1096734 h 1112840"/>
                <a:gd name="connsiteX13" fmla="*/ 652205 w 817356"/>
                <a:gd name="connsiteY13" fmla="*/ 1101007 h 1112840"/>
                <a:gd name="connsiteX14" fmla="*/ 752619 w 817356"/>
                <a:gd name="connsiteY14" fmla="*/ 994184 h 1112840"/>
                <a:gd name="connsiteX15" fmla="*/ 735528 w 817356"/>
                <a:gd name="connsiteY15" fmla="*/ 415207 h 1112840"/>
                <a:gd name="connsiteX16" fmla="*/ 816712 w 817356"/>
                <a:gd name="connsiteY16" fmla="*/ 111831 h 1112840"/>
                <a:gd name="connsiteX0" fmla="*/ 816712 w 818869"/>
                <a:gd name="connsiteY0" fmla="*/ 111831 h 1112840"/>
                <a:gd name="connsiteX1" fmla="*/ 684252 w 818869"/>
                <a:gd name="connsiteY1" fmla="*/ 17827 h 1112840"/>
                <a:gd name="connsiteX2" fmla="*/ 558202 w 818869"/>
                <a:gd name="connsiteY2" fmla="*/ 735 h 1112840"/>
                <a:gd name="connsiteX3" fmla="*/ 451380 w 818869"/>
                <a:gd name="connsiteY3" fmla="*/ 9281 h 1112840"/>
                <a:gd name="connsiteX4" fmla="*/ 412924 w 818869"/>
                <a:gd name="connsiteY4" fmla="*/ 62693 h 1112840"/>
                <a:gd name="connsiteX5" fmla="*/ 338148 w 818869"/>
                <a:gd name="connsiteY5" fmla="*/ 81921 h 1112840"/>
                <a:gd name="connsiteX6" fmla="*/ 289010 w 818869"/>
                <a:gd name="connsiteY6" fmla="*/ 56283 h 1112840"/>
                <a:gd name="connsiteX7" fmla="*/ 289010 w 818869"/>
                <a:gd name="connsiteY7" fmla="*/ 9281 h 1112840"/>
                <a:gd name="connsiteX8" fmla="*/ 199278 w 818869"/>
                <a:gd name="connsiteY8" fmla="*/ 24237 h 1112840"/>
                <a:gd name="connsiteX9" fmla="*/ 88183 w 818869"/>
                <a:gd name="connsiteY9" fmla="*/ 88329 h 1112840"/>
                <a:gd name="connsiteX10" fmla="*/ 41181 w 818869"/>
                <a:gd name="connsiteY10" fmla="*/ 344703 h 1112840"/>
                <a:gd name="connsiteX11" fmla="*/ 6999 w 818869"/>
                <a:gd name="connsiteY11" fmla="*/ 801904 h 1112840"/>
                <a:gd name="connsiteX12" fmla="*/ 68956 w 818869"/>
                <a:gd name="connsiteY12" fmla="*/ 1096734 h 1112840"/>
                <a:gd name="connsiteX13" fmla="*/ 652205 w 818869"/>
                <a:gd name="connsiteY13" fmla="*/ 1101007 h 1112840"/>
                <a:gd name="connsiteX14" fmla="*/ 752619 w 818869"/>
                <a:gd name="connsiteY14" fmla="*/ 994184 h 1112840"/>
                <a:gd name="connsiteX15" fmla="*/ 765438 w 818869"/>
                <a:gd name="connsiteY15" fmla="*/ 421617 h 1112840"/>
                <a:gd name="connsiteX16" fmla="*/ 816712 w 818869"/>
                <a:gd name="connsiteY16" fmla="*/ 111831 h 1112840"/>
                <a:gd name="connsiteX0" fmla="*/ 816712 w 818869"/>
                <a:gd name="connsiteY0" fmla="*/ 111831 h 1112412"/>
                <a:gd name="connsiteX1" fmla="*/ 684252 w 818869"/>
                <a:gd name="connsiteY1" fmla="*/ 17827 h 1112412"/>
                <a:gd name="connsiteX2" fmla="*/ 558202 w 818869"/>
                <a:gd name="connsiteY2" fmla="*/ 735 h 1112412"/>
                <a:gd name="connsiteX3" fmla="*/ 451380 w 818869"/>
                <a:gd name="connsiteY3" fmla="*/ 9281 h 1112412"/>
                <a:gd name="connsiteX4" fmla="*/ 412924 w 818869"/>
                <a:gd name="connsiteY4" fmla="*/ 62693 h 1112412"/>
                <a:gd name="connsiteX5" fmla="*/ 338148 w 818869"/>
                <a:gd name="connsiteY5" fmla="*/ 81921 h 1112412"/>
                <a:gd name="connsiteX6" fmla="*/ 289010 w 818869"/>
                <a:gd name="connsiteY6" fmla="*/ 56283 h 1112412"/>
                <a:gd name="connsiteX7" fmla="*/ 289010 w 818869"/>
                <a:gd name="connsiteY7" fmla="*/ 9281 h 1112412"/>
                <a:gd name="connsiteX8" fmla="*/ 199278 w 818869"/>
                <a:gd name="connsiteY8" fmla="*/ 24237 h 1112412"/>
                <a:gd name="connsiteX9" fmla="*/ 88183 w 818869"/>
                <a:gd name="connsiteY9" fmla="*/ 88329 h 1112412"/>
                <a:gd name="connsiteX10" fmla="*/ 41181 w 818869"/>
                <a:gd name="connsiteY10" fmla="*/ 344703 h 1112412"/>
                <a:gd name="connsiteX11" fmla="*/ 6999 w 818869"/>
                <a:gd name="connsiteY11" fmla="*/ 801904 h 1112412"/>
                <a:gd name="connsiteX12" fmla="*/ 68956 w 818869"/>
                <a:gd name="connsiteY12" fmla="*/ 1096734 h 1112412"/>
                <a:gd name="connsiteX13" fmla="*/ 652205 w 818869"/>
                <a:gd name="connsiteY13" fmla="*/ 1101007 h 1112412"/>
                <a:gd name="connsiteX14" fmla="*/ 752619 w 818869"/>
                <a:gd name="connsiteY14" fmla="*/ 1000594 h 1112412"/>
                <a:gd name="connsiteX15" fmla="*/ 765438 w 818869"/>
                <a:gd name="connsiteY15" fmla="*/ 421617 h 1112412"/>
                <a:gd name="connsiteX16" fmla="*/ 816712 w 818869"/>
                <a:gd name="connsiteY16" fmla="*/ 111831 h 1112412"/>
                <a:gd name="connsiteX0" fmla="*/ 816712 w 818288"/>
                <a:gd name="connsiteY0" fmla="*/ 111831 h 1112412"/>
                <a:gd name="connsiteX1" fmla="*/ 684252 w 818288"/>
                <a:gd name="connsiteY1" fmla="*/ 17827 h 1112412"/>
                <a:gd name="connsiteX2" fmla="*/ 558202 w 818288"/>
                <a:gd name="connsiteY2" fmla="*/ 735 h 1112412"/>
                <a:gd name="connsiteX3" fmla="*/ 451380 w 818288"/>
                <a:gd name="connsiteY3" fmla="*/ 9281 h 1112412"/>
                <a:gd name="connsiteX4" fmla="*/ 412924 w 818288"/>
                <a:gd name="connsiteY4" fmla="*/ 62693 h 1112412"/>
                <a:gd name="connsiteX5" fmla="*/ 338148 w 818288"/>
                <a:gd name="connsiteY5" fmla="*/ 81921 h 1112412"/>
                <a:gd name="connsiteX6" fmla="*/ 289010 w 818288"/>
                <a:gd name="connsiteY6" fmla="*/ 56283 h 1112412"/>
                <a:gd name="connsiteX7" fmla="*/ 289010 w 818288"/>
                <a:gd name="connsiteY7" fmla="*/ 9281 h 1112412"/>
                <a:gd name="connsiteX8" fmla="*/ 199278 w 818288"/>
                <a:gd name="connsiteY8" fmla="*/ 24237 h 1112412"/>
                <a:gd name="connsiteX9" fmla="*/ 88183 w 818288"/>
                <a:gd name="connsiteY9" fmla="*/ 88329 h 1112412"/>
                <a:gd name="connsiteX10" fmla="*/ 41181 w 818288"/>
                <a:gd name="connsiteY10" fmla="*/ 344703 h 1112412"/>
                <a:gd name="connsiteX11" fmla="*/ 6999 w 818288"/>
                <a:gd name="connsiteY11" fmla="*/ 801904 h 1112412"/>
                <a:gd name="connsiteX12" fmla="*/ 68956 w 818288"/>
                <a:gd name="connsiteY12" fmla="*/ 1096734 h 1112412"/>
                <a:gd name="connsiteX13" fmla="*/ 652205 w 818288"/>
                <a:gd name="connsiteY13" fmla="*/ 1101007 h 1112412"/>
                <a:gd name="connsiteX14" fmla="*/ 752619 w 818288"/>
                <a:gd name="connsiteY14" fmla="*/ 1000594 h 1112412"/>
                <a:gd name="connsiteX15" fmla="*/ 756892 w 818288"/>
                <a:gd name="connsiteY15" fmla="*/ 472892 h 1112412"/>
                <a:gd name="connsiteX16" fmla="*/ 816712 w 818288"/>
                <a:gd name="connsiteY16" fmla="*/ 111831 h 1112412"/>
                <a:gd name="connsiteX0" fmla="*/ 816712 w 818288"/>
                <a:gd name="connsiteY0" fmla="*/ 111831 h 1112412"/>
                <a:gd name="connsiteX1" fmla="*/ 684252 w 818288"/>
                <a:gd name="connsiteY1" fmla="*/ 17827 h 1112412"/>
                <a:gd name="connsiteX2" fmla="*/ 558202 w 818288"/>
                <a:gd name="connsiteY2" fmla="*/ 735 h 1112412"/>
                <a:gd name="connsiteX3" fmla="*/ 451380 w 818288"/>
                <a:gd name="connsiteY3" fmla="*/ 9281 h 1112412"/>
                <a:gd name="connsiteX4" fmla="*/ 412924 w 818288"/>
                <a:gd name="connsiteY4" fmla="*/ 62693 h 1112412"/>
                <a:gd name="connsiteX5" fmla="*/ 338148 w 818288"/>
                <a:gd name="connsiteY5" fmla="*/ 81921 h 1112412"/>
                <a:gd name="connsiteX6" fmla="*/ 289010 w 818288"/>
                <a:gd name="connsiteY6" fmla="*/ 56283 h 1112412"/>
                <a:gd name="connsiteX7" fmla="*/ 282601 w 818288"/>
                <a:gd name="connsiteY7" fmla="*/ 5008 h 1112412"/>
                <a:gd name="connsiteX8" fmla="*/ 199278 w 818288"/>
                <a:gd name="connsiteY8" fmla="*/ 24237 h 1112412"/>
                <a:gd name="connsiteX9" fmla="*/ 88183 w 818288"/>
                <a:gd name="connsiteY9" fmla="*/ 88329 h 1112412"/>
                <a:gd name="connsiteX10" fmla="*/ 41181 w 818288"/>
                <a:gd name="connsiteY10" fmla="*/ 344703 h 1112412"/>
                <a:gd name="connsiteX11" fmla="*/ 6999 w 818288"/>
                <a:gd name="connsiteY11" fmla="*/ 801904 h 1112412"/>
                <a:gd name="connsiteX12" fmla="*/ 68956 w 818288"/>
                <a:gd name="connsiteY12" fmla="*/ 1096734 h 1112412"/>
                <a:gd name="connsiteX13" fmla="*/ 652205 w 818288"/>
                <a:gd name="connsiteY13" fmla="*/ 1101007 h 1112412"/>
                <a:gd name="connsiteX14" fmla="*/ 752619 w 818288"/>
                <a:gd name="connsiteY14" fmla="*/ 1000594 h 1112412"/>
                <a:gd name="connsiteX15" fmla="*/ 756892 w 818288"/>
                <a:gd name="connsiteY15" fmla="*/ 472892 h 1112412"/>
                <a:gd name="connsiteX16" fmla="*/ 816712 w 818288"/>
                <a:gd name="connsiteY16" fmla="*/ 111831 h 1112412"/>
                <a:gd name="connsiteX0" fmla="*/ 816712 w 818288"/>
                <a:gd name="connsiteY0" fmla="*/ 111831 h 1112412"/>
                <a:gd name="connsiteX1" fmla="*/ 684252 w 818288"/>
                <a:gd name="connsiteY1" fmla="*/ 17827 h 1112412"/>
                <a:gd name="connsiteX2" fmla="*/ 558202 w 818288"/>
                <a:gd name="connsiteY2" fmla="*/ 735 h 1112412"/>
                <a:gd name="connsiteX3" fmla="*/ 451380 w 818288"/>
                <a:gd name="connsiteY3" fmla="*/ 9281 h 1112412"/>
                <a:gd name="connsiteX4" fmla="*/ 412924 w 818288"/>
                <a:gd name="connsiteY4" fmla="*/ 62693 h 1112412"/>
                <a:gd name="connsiteX5" fmla="*/ 338148 w 818288"/>
                <a:gd name="connsiteY5" fmla="*/ 81921 h 1112412"/>
                <a:gd name="connsiteX6" fmla="*/ 289010 w 818288"/>
                <a:gd name="connsiteY6" fmla="*/ 56283 h 1112412"/>
                <a:gd name="connsiteX7" fmla="*/ 282601 w 818288"/>
                <a:gd name="connsiteY7" fmla="*/ 5008 h 1112412"/>
                <a:gd name="connsiteX8" fmla="*/ 199278 w 818288"/>
                <a:gd name="connsiteY8" fmla="*/ 24237 h 1112412"/>
                <a:gd name="connsiteX9" fmla="*/ 88183 w 818288"/>
                <a:gd name="connsiteY9" fmla="*/ 88329 h 1112412"/>
                <a:gd name="connsiteX10" fmla="*/ 41181 w 818288"/>
                <a:gd name="connsiteY10" fmla="*/ 344703 h 1112412"/>
                <a:gd name="connsiteX11" fmla="*/ 6999 w 818288"/>
                <a:gd name="connsiteY11" fmla="*/ 801904 h 1112412"/>
                <a:gd name="connsiteX12" fmla="*/ 68956 w 818288"/>
                <a:gd name="connsiteY12" fmla="*/ 1096734 h 1112412"/>
                <a:gd name="connsiteX13" fmla="*/ 652205 w 818288"/>
                <a:gd name="connsiteY13" fmla="*/ 1101007 h 1112412"/>
                <a:gd name="connsiteX14" fmla="*/ 752619 w 818288"/>
                <a:gd name="connsiteY14" fmla="*/ 1000594 h 1112412"/>
                <a:gd name="connsiteX15" fmla="*/ 756892 w 818288"/>
                <a:gd name="connsiteY15" fmla="*/ 472892 h 1112412"/>
                <a:gd name="connsiteX16" fmla="*/ 816712 w 818288"/>
                <a:gd name="connsiteY16" fmla="*/ 111831 h 111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18288" h="1112412">
                  <a:moveTo>
                    <a:pt x="816712" y="111831"/>
                  </a:moveTo>
                  <a:cubicBezTo>
                    <a:pt x="804605" y="35987"/>
                    <a:pt x="735882" y="32070"/>
                    <a:pt x="684252" y="17827"/>
                  </a:cubicBezTo>
                  <a:cubicBezTo>
                    <a:pt x="632622" y="3584"/>
                    <a:pt x="597014" y="2159"/>
                    <a:pt x="558202" y="735"/>
                  </a:cubicBezTo>
                  <a:cubicBezTo>
                    <a:pt x="519390" y="-689"/>
                    <a:pt x="475593" y="-1045"/>
                    <a:pt x="451380" y="9281"/>
                  </a:cubicBezTo>
                  <a:cubicBezTo>
                    <a:pt x="427167" y="19607"/>
                    <a:pt x="431796" y="50586"/>
                    <a:pt x="412924" y="62693"/>
                  </a:cubicBezTo>
                  <a:cubicBezTo>
                    <a:pt x="394052" y="74800"/>
                    <a:pt x="358800" y="82989"/>
                    <a:pt x="338148" y="81921"/>
                  </a:cubicBezTo>
                  <a:cubicBezTo>
                    <a:pt x="317496" y="80853"/>
                    <a:pt x="298268" y="69102"/>
                    <a:pt x="289010" y="56283"/>
                  </a:cubicBezTo>
                  <a:cubicBezTo>
                    <a:pt x="279752" y="43464"/>
                    <a:pt x="297556" y="8213"/>
                    <a:pt x="282601" y="5008"/>
                  </a:cubicBezTo>
                  <a:cubicBezTo>
                    <a:pt x="267646" y="1803"/>
                    <a:pt x="231681" y="10350"/>
                    <a:pt x="199278" y="24237"/>
                  </a:cubicBezTo>
                  <a:cubicBezTo>
                    <a:pt x="166875" y="38124"/>
                    <a:pt x="114532" y="34918"/>
                    <a:pt x="88183" y="88329"/>
                  </a:cubicBezTo>
                  <a:cubicBezTo>
                    <a:pt x="61834" y="141740"/>
                    <a:pt x="54712" y="225774"/>
                    <a:pt x="41181" y="344703"/>
                  </a:cubicBezTo>
                  <a:cubicBezTo>
                    <a:pt x="27650" y="463632"/>
                    <a:pt x="2370" y="676566"/>
                    <a:pt x="6999" y="801904"/>
                  </a:cubicBezTo>
                  <a:cubicBezTo>
                    <a:pt x="11628" y="927242"/>
                    <a:pt x="-36441" y="1076793"/>
                    <a:pt x="68956" y="1096734"/>
                  </a:cubicBezTo>
                  <a:cubicBezTo>
                    <a:pt x="174353" y="1116675"/>
                    <a:pt x="538261" y="1117030"/>
                    <a:pt x="652205" y="1101007"/>
                  </a:cubicBezTo>
                  <a:cubicBezTo>
                    <a:pt x="766149" y="1084984"/>
                    <a:pt x="745854" y="1116674"/>
                    <a:pt x="752619" y="1000594"/>
                  </a:cubicBezTo>
                  <a:cubicBezTo>
                    <a:pt x="759384" y="884514"/>
                    <a:pt x="746210" y="621019"/>
                    <a:pt x="756892" y="472892"/>
                  </a:cubicBezTo>
                  <a:cubicBezTo>
                    <a:pt x="767574" y="324765"/>
                    <a:pt x="828819" y="187675"/>
                    <a:pt x="816712" y="111831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71FDF05B-0F3D-4818-B306-677EC30D13DD}"/>
                </a:ext>
              </a:extLst>
            </p:cNvPr>
            <p:cNvSpPr/>
            <p:nvPr/>
          </p:nvSpPr>
          <p:spPr>
            <a:xfrm rot="20402773">
              <a:off x="6397019" y="3379391"/>
              <a:ext cx="143560" cy="356577"/>
            </a:xfrm>
            <a:custGeom>
              <a:avLst/>
              <a:gdLst>
                <a:gd name="connsiteX0" fmla="*/ 6457 w 165048"/>
                <a:gd name="connsiteY0" fmla="*/ 44808 h 353407"/>
                <a:gd name="connsiteX1" fmla="*/ 61409 w 165048"/>
                <a:gd name="connsiteY1" fmla="*/ 847 h 353407"/>
                <a:gd name="connsiteX2" fmla="*/ 129550 w 165048"/>
                <a:gd name="connsiteY2" fmla="*/ 31620 h 353407"/>
                <a:gd name="connsiteX3" fmla="*/ 155927 w 165048"/>
                <a:gd name="connsiteY3" fmla="*/ 200872 h 353407"/>
                <a:gd name="connsiteX4" fmla="*/ 160323 w 165048"/>
                <a:gd name="connsiteY4" fmla="*/ 306379 h 353407"/>
                <a:gd name="connsiteX5" fmla="*/ 92182 w 165048"/>
                <a:gd name="connsiteY5" fmla="*/ 352539 h 353407"/>
                <a:gd name="connsiteX6" fmla="*/ 15250 w 165048"/>
                <a:gd name="connsiteY6" fmla="*/ 323964 h 353407"/>
                <a:gd name="connsiteX7" fmla="*/ 2061 w 165048"/>
                <a:gd name="connsiteY7" fmla="*/ 183287 h 353407"/>
                <a:gd name="connsiteX8" fmla="*/ 6457 w 165048"/>
                <a:gd name="connsiteY8" fmla="*/ 44808 h 353407"/>
                <a:gd name="connsiteX0" fmla="*/ 6885 w 165476"/>
                <a:gd name="connsiteY0" fmla="*/ 44808 h 352670"/>
                <a:gd name="connsiteX1" fmla="*/ 61837 w 165476"/>
                <a:gd name="connsiteY1" fmla="*/ 847 h 352670"/>
                <a:gd name="connsiteX2" fmla="*/ 129978 w 165476"/>
                <a:gd name="connsiteY2" fmla="*/ 31620 h 352670"/>
                <a:gd name="connsiteX3" fmla="*/ 156355 w 165476"/>
                <a:gd name="connsiteY3" fmla="*/ 200872 h 352670"/>
                <a:gd name="connsiteX4" fmla="*/ 160751 w 165476"/>
                <a:gd name="connsiteY4" fmla="*/ 306379 h 352670"/>
                <a:gd name="connsiteX5" fmla="*/ 92610 w 165476"/>
                <a:gd name="connsiteY5" fmla="*/ 352539 h 352670"/>
                <a:gd name="connsiteX6" fmla="*/ 22273 w 165476"/>
                <a:gd name="connsiteY6" fmla="*/ 315172 h 352670"/>
                <a:gd name="connsiteX7" fmla="*/ 2489 w 165476"/>
                <a:gd name="connsiteY7" fmla="*/ 183287 h 352670"/>
                <a:gd name="connsiteX8" fmla="*/ 6885 w 165476"/>
                <a:gd name="connsiteY8" fmla="*/ 44808 h 352670"/>
                <a:gd name="connsiteX0" fmla="*/ 6885 w 159537"/>
                <a:gd name="connsiteY0" fmla="*/ 44808 h 352733"/>
                <a:gd name="connsiteX1" fmla="*/ 61837 w 159537"/>
                <a:gd name="connsiteY1" fmla="*/ 847 h 352733"/>
                <a:gd name="connsiteX2" fmla="*/ 129978 w 159537"/>
                <a:gd name="connsiteY2" fmla="*/ 31620 h 352733"/>
                <a:gd name="connsiteX3" fmla="*/ 156355 w 159537"/>
                <a:gd name="connsiteY3" fmla="*/ 200872 h 352733"/>
                <a:gd name="connsiteX4" fmla="*/ 151959 w 159537"/>
                <a:gd name="connsiteY4" fmla="*/ 304181 h 352733"/>
                <a:gd name="connsiteX5" fmla="*/ 92610 w 159537"/>
                <a:gd name="connsiteY5" fmla="*/ 352539 h 352733"/>
                <a:gd name="connsiteX6" fmla="*/ 22273 w 159537"/>
                <a:gd name="connsiteY6" fmla="*/ 315172 h 352733"/>
                <a:gd name="connsiteX7" fmla="*/ 2489 w 159537"/>
                <a:gd name="connsiteY7" fmla="*/ 183287 h 352733"/>
                <a:gd name="connsiteX8" fmla="*/ 6885 w 159537"/>
                <a:gd name="connsiteY8" fmla="*/ 44808 h 352733"/>
                <a:gd name="connsiteX0" fmla="*/ 6885 w 156440"/>
                <a:gd name="connsiteY0" fmla="*/ 44449 h 352374"/>
                <a:gd name="connsiteX1" fmla="*/ 61837 w 156440"/>
                <a:gd name="connsiteY1" fmla="*/ 488 h 352374"/>
                <a:gd name="connsiteX2" fmla="*/ 129978 w 156440"/>
                <a:gd name="connsiteY2" fmla="*/ 31261 h 352374"/>
                <a:gd name="connsiteX3" fmla="*/ 149760 w 156440"/>
                <a:gd name="connsiteY3" fmla="*/ 171938 h 352374"/>
                <a:gd name="connsiteX4" fmla="*/ 151959 w 156440"/>
                <a:gd name="connsiteY4" fmla="*/ 303822 h 352374"/>
                <a:gd name="connsiteX5" fmla="*/ 92610 w 156440"/>
                <a:gd name="connsiteY5" fmla="*/ 352180 h 352374"/>
                <a:gd name="connsiteX6" fmla="*/ 22273 w 156440"/>
                <a:gd name="connsiteY6" fmla="*/ 314813 h 352374"/>
                <a:gd name="connsiteX7" fmla="*/ 2489 w 156440"/>
                <a:gd name="connsiteY7" fmla="*/ 182928 h 352374"/>
                <a:gd name="connsiteX8" fmla="*/ 6885 w 156440"/>
                <a:gd name="connsiteY8" fmla="*/ 44449 h 352374"/>
                <a:gd name="connsiteX0" fmla="*/ 6885 w 153367"/>
                <a:gd name="connsiteY0" fmla="*/ 44449 h 352607"/>
                <a:gd name="connsiteX1" fmla="*/ 61837 w 153367"/>
                <a:gd name="connsiteY1" fmla="*/ 488 h 352607"/>
                <a:gd name="connsiteX2" fmla="*/ 129978 w 153367"/>
                <a:gd name="connsiteY2" fmla="*/ 31261 h 352607"/>
                <a:gd name="connsiteX3" fmla="*/ 149760 w 153367"/>
                <a:gd name="connsiteY3" fmla="*/ 171938 h 352607"/>
                <a:gd name="connsiteX4" fmla="*/ 147562 w 153367"/>
                <a:gd name="connsiteY4" fmla="*/ 297228 h 352607"/>
                <a:gd name="connsiteX5" fmla="*/ 92610 w 153367"/>
                <a:gd name="connsiteY5" fmla="*/ 352180 h 352607"/>
                <a:gd name="connsiteX6" fmla="*/ 22273 w 153367"/>
                <a:gd name="connsiteY6" fmla="*/ 314813 h 352607"/>
                <a:gd name="connsiteX7" fmla="*/ 2489 w 153367"/>
                <a:gd name="connsiteY7" fmla="*/ 182928 h 352607"/>
                <a:gd name="connsiteX8" fmla="*/ 6885 w 153367"/>
                <a:gd name="connsiteY8" fmla="*/ 44449 h 352607"/>
                <a:gd name="connsiteX0" fmla="*/ 7178 w 153660"/>
                <a:gd name="connsiteY0" fmla="*/ 44449 h 352310"/>
                <a:gd name="connsiteX1" fmla="*/ 62130 w 153660"/>
                <a:gd name="connsiteY1" fmla="*/ 488 h 352310"/>
                <a:gd name="connsiteX2" fmla="*/ 130271 w 153660"/>
                <a:gd name="connsiteY2" fmla="*/ 31261 h 352310"/>
                <a:gd name="connsiteX3" fmla="*/ 150053 w 153660"/>
                <a:gd name="connsiteY3" fmla="*/ 171938 h 352310"/>
                <a:gd name="connsiteX4" fmla="*/ 147855 w 153660"/>
                <a:gd name="connsiteY4" fmla="*/ 297228 h 352310"/>
                <a:gd name="connsiteX5" fmla="*/ 92903 w 153660"/>
                <a:gd name="connsiteY5" fmla="*/ 352180 h 352310"/>
                <a:gd name="connsiteX6" fmla="*/ 26962 w 153660"/>
                <a:gd name="connsiteY6" fmla="*/ 308219 h 352310"/>
                <a:gd name="connsiteX7" fmla="*/ 2782 w 153660"/>
                <a:gd name="connsiteY7" fmla="*/ 182928 h 352310"/>
                <a:gd name="connsiteX8" fmla="*/ 7178 w 153660"/>
                <a:gd name="connsiteY8" fmla="*/ 44449 h 352310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82928 h 341473"/>
                <a:gd name="connsiteX8" fmla="*/ 7178 w 153958"/>
                <a:gd name="connsiteY8" fmla="*/ 44449 h 341473"/>
                <a:gd name="connsiteX0" fmla="*/ 5932 w 152712"/>
                <a:gd name="connsiteY0" fmla="*/ 44449 h 341473"/>
                <a:gd name="connsiteX1" fmla="*/ 60884 w 152712"/>
                <a:gd name="connsiteY1" fmla="*/ 488 h 341473"/>
                <a:gd name="connsiteX2" fmla="*/ 129025 w 152712"/>
                <a:gd name="connsiteY2" fmla="*/ 31261 h 341473"/>
                <a:gd name="connsiteX3" fmla="*/ 148807 w 152712"/>
                <a:gd name="connsiteY3" fmla="*/ 171938 h 341473"/>
                <a:gd name="connsiteX4" fmla="*/ 146609 w 152712"/>
                <a:gd name="connsiteY4" fmla="*/ 297228 h 341473"/>
                <a:gd name="connsiteX5" fmla="*/ 87260 w 152712"/>
                <a:gd name="connsiteY5" fmla="*/ 341190 h 341473"/>
                <a:gd name="connsiteX6" fmla="*/ 25716 w 152712"/>
                <a:gd name="connsiteY6" fmla="*/ 308219 h 341473"/>
                <a:gd name="connsiteX7" fmla="*/ 3734 w 152712"/>
                <a:gd name="connsiteY7" fmla="*/ 169740 h 341473"/>
                <a:gd name="connsiteX8" fmla="*/ 5932 w 152712"/>
                <a:gd name="connsiteY8" fmla="*/ 44449 h 341473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69740 h 341473"/>
                <a:gd name="connsiteX8" fmla="*/ 7178 w 153958"/>
                <a:gd name="connsiteY8" fmla="*/ 44449 h 341473"/>
                <a:gd name="connsiteX0" fmla="*/ 6886 w 153666"/>
                <a:gd name="connsiteY0" fmla="*/ 44449 h 341196"/>
                <a:gd name="connsiteX1" fmla="*/ 61838 w 153666"/>
                <a:gd name="connsiteY1" fmla="*/ 488 h 341196"/>
                <a:gd name="connsiteX2" fmla="*/ 129979 w 153666"/>
                <a:gd name="connsiteY2" fmla="*/ 31261 h 341196"/>
                <a:gd name="connsiteX3" fmla="*/ 149761 w 153666"/>
                <a:gd name="connsiteY3" fmla="*/ 171938 h 341196"/>
                <a:gd name="connsiteX4" fmla="*/ 147563 w 153666"/>
                <a:gd name="connsiteY4" fmla="*/ 297228 h 341196"/>
                <a:gd name="connsiteX5" fmla="*/ 88214 w 153666"/>
                <a:gd name="connsiteY5" fmla="*/ 341190 h 341196"/>
                <a:gd name="connsiteX6" fmla="*/ 22274 w 153666"/>
                <a:gd name="connsiteY6" fmla="*/ 295031 h 341196"/>
                <a:gd name="connsiteX7" fmla="*/ 2490 w 153666"/>
                <a:gd name="connsiteY7" fmla="*/ 169740 h 341196"/>
                <a:gd name="connsiteX8" fmla="*/ 6886 w 153666"/>
                <a:gd name="connsiteY8" fmla="*/ 44449 h 341196"/>
                <a:gd name="connsiteX0" fmla="*/ 6886 w 152380"/>
                <a:gd name="connsiteY0" fmla="*/ 44449 h 341216"/>
                <a:gd name="connsiteX1" fmla="*/ 61838 w 152380"/>
                <a:gd name="connsiteY1" fmla="*/ 488 h 341216"/>
                <a:gd name="connsiteX2" fmla="*/ 129979 w 152380"/>
                <a:gd name="connsiteY2" fmla="*/ 31261 h 341216"/>
                <a:gd name="connsiteX3" fmla="*/ 149761 w 152380"/>
                <a:gd name="connsiteY3" fmla="*/ 171938 h 341216"/>
                <a:gd name="connsiteX4" fmla="*/ 145365 w 152380"/>
                <a:gd name="connsiteY4" fmla="*/ 299426 h 341216"/>
                <a:gd name="connsiteX5" fmla="*/ 88214 w 152380"/>
                <a:gd name="connsiteY5" fmla="*/ 341190 h 341216"/>
                <a:gd name="connsiteX6" fmla="*/ 22274 w 152380"/>
                <a:gd name="connsiteY6" fmla="*/ 295031 h 341216"/>
                <a:gd name="connsiteX7" fmla="*/ 2490 w 152380"/>
                <a:gd name="connsiteY7" fmla="*/ 169740 h 341216"/>
                <a:gd name="connsiteX8" fmla="*/ 6886 w 152380"/>
                <a:gd name="connsiteY8" fmla="*/ 44449 h 341216"/>
                <a:gd name="connsiteX0" fmla="*/ 6886 w 152646"/>
                <a:gd name="connsiteY0" fmla="*/ 44449 h 339021"/>
                <a:gd name="connsiteX1" fmla="*/ 61838 w 152646"/>
                <a:gd name="connsiteY1" fmla="*/ 488 h 339021"/>
                <a:gd name="connsiteX2" fmla="*/ 129979 w 152646"/>
                <a:gd name="connsiteY2" fmla="*/ 31261 h 339021"/>
                <a:gd name="connsiteX3" fmla="*/ 149761 w 152646"/>
                <a:gd name="connsiteY3" fmla="*/ 171938 h 339021"/>
                <a:gd name="connsiteX4" fmla="*/ 145365 w 152646"/>
                <a:gd name="connsiteY4" fmla="*/ 299426 h 339021"/>
                <a:gd name="connsiteX5" fmla="*/ 83818 w 152646"/>
                <a:gd name="connsiteY5" fmla="*/ 338991 h 339021"/>
                <a:gd name="connsiteX6" fmla="*/ 22274 w 152646"/>
                <a:gd name="connsiteY6" fmla="*/ 295031 h 339021"/>
                <a:gd name="connsiteX7" fmla="*/ 2490 w 152646"/>
                <a:gd name="connsiteY7" fmla="*/ 169740 h 339021"/>
                <a:gd name="connsiteX8" fmla="*/ 6886 w 152646"/>
                <a:gd name="connsiteY8" fmla="*/ 44449 h 339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2646" h="339021">
                  <a:moveTo>
                    <a:pt x="6886" y="44449"/>
                  </a:moveTo>
                  <a:cubicBezTo>
                    <a:pt x="16777" y="16240"/>
                    <a:pt x="41323" y="2686"/>
                    <a:pt x="61838" y="488"/>
                  </a:cubicBezTo>
                  <a:cubicBezTo>
                    <a:pt x="82354" y="-1710"/>
                    <a:pt x="115325" y="2686"/>
                    <a:pt x="129979" y="31261"/>
                  </a:cubicBezTo>
                  <a:cubicBezTo>
                    <a:pt x="144633" y="59836"/>
                    <a:pt x="147197" y="127244"/>
                    <a:pt x="149761" y="171938"/>
                  </a:cubicBezTo>
                  <a:cubicBezTo>
                    <a:pt x="152325" y="216632"/>
                    <a:pt x="156355" y="271584"/>
                    <a:pt x="145365" y="299426"/>
                  </a:cubicBezTo>
                  <a:cubicBezTo>
                    <a:pt x="134375" y="327268"/>
                    <a:pt x="104333" y="339723"/>
                    <a:pt x="83818" y="338991"/>
                  </a:cubicBezTo>
                  <a:cubicBezTo>
                    <a:pt x="63303" y="338259"/>
                    <a:pt x="37294" y="323240"/>
                    <a:pt x="22274" y="295031"/>
                  </a:cubicBezTo>
                  <a:cubicBezTo>
                    <a:pt x="7254" y="266822"/>
                    <a:pt x="5055" y="211504"/>
                    <a:pt x="2490" y="169740"/>
                  </a:cubicBezTo>
                  <a:cubicBezTo>
                    <a:pt x="-75" y="127976"/>
                    <a:pt x="-3005" y="72658"/>
                    <a:pt x="6886" y="44449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FADDAD11-0D35-45AD-85E9-723E8615DF13}"/>
                </a:ext>
              </a:extLst>
            </p:cNvPr>
            <p:cNvSpPr/>
            <p:nvPr/>
          </p:nvSpPr>
          <p:spPr>
            <a:xfrm rot="16884503" flipH="1">
              <a:off x="6670057" y="3390701"/>
              <a:ext cx="197568" cy="623311"/>
            </a:xfrm>
            <a:custGeom>
              <a:avLst/>
              <a:gdLst>
                <a:gd name="connsiteX0" fmla="*/ 63868 w 187016"/>
                <a:gd name="connsiteY0" fmla="*/ 62019 h 502838"/>
                <a:gd name="connsiteX1" fmla="*/ 86420 w 187016"/>
                <a:gd name="connsiteY1" fmla="*/ 512 h 502838"/>
                <a:gd name="connsiteX2" fmla="*/ 168429 w 187016"/>
                <a:gd name="connsiteY2" fmla="*/ 47667 h 502838"/>
                <a:gd name="connsiteX3" fmla="*/ 156128 w 187016"/>
                <a:gd name="connsiteY3" fmla="*/ 271142 h 502838"/>
                <a:gd name="connsiteX4" fmla="*/ 186881 w 187016"/>
                <a:gd name="connsiteY4" fmla="*/ 412607 h 502838"/>
                <a:gd name="connsiteX5" fmla="*/ 141776 w 187016"/>
                <a:gd name="connsiteY5" fmla="*/ 363402 h 502838"/>
                <a:gd name="connsiteX6" fmla="*/ 162278 w 187016"/>
                <a:gd name="connsiteY6" fmla="*/ 490516 h 502838"/>
                <a:gd name="connsiteX7" fmla="*/ 117173 w 187016"/>
                <a:gd name="connsiteY7" fmla="*/ 394155 h 502838"/>
                <a:gd name="connsiteX8" fmla="*/ 113073 w 187016"/>
                <a:gd name="connsiteY8" fmla="*/ 502817 h 502838"/>
                <a:gd name="connsiteX9" fmla="*/ 86420 w 187016"/>
                <a:gd name="connsiteY9" fmla="*/ 404406 h 502838"/>
                <a:gd name="connsiteX10" fmla="*/ 59767 w 187016"/>
                <a:gd name="connsiteY10" fmla="*/ 500767 h 502838"/>
                <a:gd name="connsiteX11" fmla="*/ 53616 w 187016"/>
                <a:gd name="connsiteY11" fmla="*/ 402356 h 502838"/>
                <a:gd name="connsiteX12" fmla="*/ 311 w 187016"/>
                <a:gd name="connsiteY12" fmla="*/ 433109 h 502838"/>
                <a:gd name="connsiteX13" fmla="*/ 33114 w 187016"/>
                <a:gd name="connsiteY13" fmla="*/ 355201 h 502838"/>
                <a:gd name="connsiteX14" fmla="*/ 63868 w 187016"/>
                <a:gd name="connsiteY14" fmla="*/ 303945 h 502838"/>
                <a:gd name="connsiteX15" fmla="*/ 63868 w 187016"/>
                <a:gd name="connsiteY15" fmla="*/ 62019 h 502838"/>
                <a:gd name="connsiteX0" fmla="*/ 63868 w 187016"/>
                <a:gd name="connsiteY0" fmla="*/ 63996 h 504815"/>
                <a:gd name="connsiteX1" fmla="*/ 113073 w 187016"/>
                <a:gd name="connsiteY1" fmla="*/ 439 h 504815"/>
                <a:gd name="connsiteX2" fmla="*/ 168429 w 187016"/>
                <a:gd name="connsiteY2" fmla="*/ 49644 h 504815"/>
                <a:gd name="connsiteX3" fmla="*/ 156128 w 187016"/>
                <a:gd name="connsiteY3" fmla="*/ 273119 h 504815"/>
                <a:gd name="connsiteX4" fmla="*/ 186881 w 187016"/>
                <a:gd name="connsiteY4" fmla="*/ 414584 h 504815"/>
                <a:gd name="connsiteX5" fmla="*/ 141776 w 187016"/>
                <a:gd name="connsiteY5" fmla="*/ 365379 h 504815"/>
                <a:gd name="connsiteX6" fmla="*/ 162278 w 187016"/>
                <a:gd name="connsiteY6" fmla="*/ 492493 h 504815"/>
                <a:gd name="connsiteX7" fmla="*/ 117173 w 187016"/>
                <a:gd name="connsiteY7" fmla="*/ 396132 h 504815"/>
                <a:gd name="connsiteX8" fmla="*/ 113073 w 187016"/>
                <a:gd name="connsiteY8" fmla="*/ 504794 h 504815"/>
                <a:gd name="connsiteX9" fmla="*/ 86420 w 187016"/>
                <a:gd name="connsiteY9" fmla="*/ 406383 h 504815"/>
                <a:gd name="connsiteX10" fmla="*/ 59767 w 187016"/>
                <a:gd name="connsiteY10" fmla="*/ 502744 h 504815"/>
                <a:gd name="connsiteX11" fmla="*/ 53616 w 187016"/>
                <a:gd name="connsiteY11" fmla="*/ 404333 h 504815"/>
                <a:gd name="connsiteX12" fmla="*/ 311 w 187016"/>
                <a:gd name="connsiteY12" fmla="*/ 435086 h 504815"/>
                <a:gd name="connsiteX13" fmla="*/ 33114 w 187016"/>
                <a:gd name="connsiteY13" fmla="*/ 357178 h 504815"/>
                <a:gd name="connsiteX14" fmla="*/ 63868 w 187016"/>
                <a:gd name="connsiteY14" fmla="*/ 305922 h 504815"/>
                <a:gd name="connsiteX15" fmla="*/ 63868 w 187016"/>
                <a:gd name="connsiteY15" fmla="*/ 63996 h 504815"/>
                <a:gd name="connsiteX0" fmla="*/ 57718 w 187016"/>
                <a:gd name="connsiteY0" fmla="*/ 53366 h 504437"/>
                <a:gd name="connsiteX1" fmla="*/ 113073 w 187016"/>
                <a:gd name="connsiteY1" fmla="*/ 61 h 504437"/>
                <a:gd name="connsiteX2" fmla="*/ 168429 w 187016"/>
                <a:gd name="connsiteY2" fmla="*/ 49266 h 504437"/>
                <a:gd name="connsiteX3" fmla="*/ 156128 w 187016"/>
                <a:gd name="connsiteY3" fmla="*/ 272741 h 504437"/>
                <a:gd name="connsiteX4" fmla="*/ 186881 w 187016"/>
                <a:gd name="connsiteY4" fmla="*/ 414206 h 504437"/>
                <a:gd name="connsiteX5" fmla="*/ 141776 w 187016"/>
                <a:gd name="connsiteY5" fmla="*/ 365001 h 504437"/>
                <a:gd name="connsiteX6" fmla="*/ 162278 w 187016"/>
                <a:gd name="connsiteY6" fmla="*/ 492115 h 504437"/>
                <a:gd name="connsiteX7" fmla="*/ 117173 w 187016"/>
                <a:gd name="connsiteY7" fmla="*/ 395754 h 504437"/>
                <a:gd name="connsiteX8" fmla="*/ 113073 w 187016"/>
                <a:gd name="connsiteY8" fmla="*/ 504416 h 504437"/>
                <a:gd name="connsiteX9" fmla="*/ 86420 w 187016"/>
                <a:gd name="connsiteY9" fmla="*/ 406005 h 504437"/>
                <a:gd name="connsiteX10" fmla="*/ 59767 w 187016"/>
                <a:gd name="connsiteY10" fmla="*/ 502366 h 504437"/>
                <a:gd name="connsiteX11" fmla="*/ 53616 w 187016"/>
                <a:gd name="connsiteY11" fmla="*/ 403955 h 504437"/>
                <a:gd name="connsiteX12" fmla="*/ 311 w 187016"/>
                <a:gd name="connsiteY12" fmla="*/ 434708 h 504437"/>
                <a:gd name="connsiteX13" fmla="*/ 33114 w 187016"/>
                <a:gd name="connsiteY13" fmla="*/ 356800 h 504437"/>
                <a:gd name="connsiteX14" fmla="*/ 63868 w 187016"/>
                <a:gd name="connsiteY14" fmla="*/ 305544 h 504437"/>
                <a:gd name="connsiteX15" fmla="*/ 57718 w 187016"/>
                <a:gd name="connsiteY15" fmla="*/ 53366 h 5044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9767 w 189311"/>
                <a:gd name="connsiteY10" fmla="*/ 5028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57718 w 189311"/>
                <a:gd name="connsiteY0" fmla="*/ 53866 h 504917"/>
                <a:gd name="connsiteX1" fmla="*/ 113073 w 189311"/>
                <a:gd name="connsiteY1" fmla="*/ 561 h 504917"/>
                <a:gd name="connsiteX2" fmla="*/ 170479 w 189311"/>
                <a:gd name="connsiteY2" fmla="*/ 43615 h 504917"/>
                <a:gd name="connsiteX3" fmla="*/ 156128 w 189311"/>
                <a:gd name="connsiteY3" fmla="*/ 273241 h 504917"/>
                <a:gd name="connsiteX4" fmla="*/ 186881 w 189311"/>
                <a:gd name="connsiteY4" fmla="*/ 414706 h 504917"/>
                <a:gd name="connsiteX5" fmla="*/ 141776 w 189311"/>
                <a:gd name="connsiteY5" fmla="*/ 365501 h 504917"/>
                <a:gd name="connsiteX6" fmla="*/ 162278 w 189311"/>
                <a:gd name="connsiteY6" fmla="*/ 492615 h 504917"/>
                <a:gd name="connsiteX7" fmla="*/ 117173 w 189311"/>
                <a:gd name="connsiteY7" fmla="*/ 396254 h 504917"/>
                <a:gd name="connsiteX8" fmla="*/ 113073 w 189311"/>
                <a:gd name="connsiteY8" fmla="*/ 504916 h 504917"/>
                <a:gd name="connsiteX9" fmla="*/ 86420 w 189311"/>
                <a:gd name="connsiteY9" fmla="*/ 406505 h 504917"/>
                <a:gd name="connsiteX10" fmla="*/ 70019 w 189311"/>
                <a:gd name="connsiteY10" fmla="*/ 504917 h 504917"/>
                <a:gd name="connsiteX11" fmla="*/ 53616 w 189311"/>
                <a:gd name="connsiteY11" fmla="*/ 404455 h 504917"/>
                <a:gd name="connsiteX12" fmla="*/ 311 w 189311"/>
                <a:gd name="connsiteY12" fmla="*/ 435208 h 504917"/>
                <a:gd name="connsiteX13" fmla="*/ 33114 w 189311"/>
                <a:gd name="connsiteY13" fmla="*/ 357300 h 504917"/>
                <a:gd name="connsiteX14" fmla="*/ 63868 w 189311"/>
                <a:gd name="connsiteY14" fmla="*/ 306044 h 504917"/>
                <a:gd name="connsiteX15" fmla="*/ 57718 w 189311"/>
                <a:gd name="connsiteY15" fmla="*/ 53866 h 504917"/>
                <a:gd name="connsiteX0" fmla="*/ 57718 w 189311"/>
                <a:gd name="connsiteY0" fmla="*/ 53866 h 504958"/>
                <a:gd name="connsiteX1" fmla="*/ 113073 w 189311"/>
                <a:gd name="connsiteY1" fmla="*/ 561 h 504958"/>
                <a:gd name="connsiteX2" fmla="*/ 170479 w 189311"/>
                <a:gd name="connsiteY2" fmla="*/ 43615 h 504958"/>
                <a:gd name="connsiteX3" fmla="*/ 156128 w 189311"/>
                <a:gd name="connsiteY3" fmla="*/ 273241 h 504958"/>
                <a:gd name="connsiteX4" fmla="*/ 186881 w 189311"/>
                <a:gd name="connsiteY4" fmla="*/ 414706 h 504958"/>
                <a:gd name="connsiteX5" fmla="*/ 141776 w 189311"/>
                <a:gd name="connsiteY5" fmla="*/ 365501 h 504958"/>
                <a:gd name="connsiteX6" fmla="*/ 162278 w 189311"/>
                <a:gd name="connsiteY6" fmla="*/ 492615 h 504958"/>
                <a:gd name="connsiteX7" fmla="*/ 117173 w 189311"/>
                <a:gd name="connsiteY7" fmla="*/ 396254 h 504958"/>
                <a:gd name="connsiteX8" fmla="*/ 113073 w 189311"/>
                <a:gd name="connsiteY8" fmla="*/ 504916 h 504958"/>
                <a:gd name="connsiteX9" fmla="*/ 86420 w 189311"/>
                <a:gd name="connsiteY9" fmla="*/ 406505 h 504958"/>
                <a:gd name="connsiteX10" fmla="*/ 70019 w 189311"/>
                <a:gd name="connsiteY10" fmla="*/ 504917 h 504958"/>
                <a:gd name="connsiteX11" fmla="*/ 53616 w 189311"/>
                <a:gd name="connsiteY11" fmla="*/ 404455 h 504958"/>
                <a:gd name="connsiteX12" fmla="*/ 311 w 189311"/>
                <a:gd name="connsiteY12" fmla="*/ 435208 h 504958"/>
                <a:gd name="connsiteX13" fmla="*/ 33114 w 189311"/>
                <a:gd name="connsiteY13" fmla="*/ 357300 h 504958"/>
                <a:gd name="connsiteX14" fmla="*/ 63868 w 189311"/>
                <a:gd name="connsiteY14" fmla="*/ 306044 h 504958"/>
                <a:gd name="connsiteX15" fmla="*/ 57718 w 189311"/>
                <a:gd name="connsiteY15" fmla="*/ 53866 h 504958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5667 w 189311"/>
                <a:gd name="connsiteY10" fmla="*/ 4987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62647 w 194240"/>
                <a:gd name="connsiteY0" fmla="*/ 53866 h 504916"/>
                <a:gd name="connsiteX1" fmla="*/ 118002 w 194240"/>
                <a:gd name="connsiteY1" fmla="*/ 561 h 504916"/>
                <a:gd name="connsiteX2" fmla="*/ 175408 w 194240"/>
                <a:gd name="connsiteY2" fmla="*/ 43615 h 504916"/>
                <a:gd name="connsiteX3" fmla="*/ 161057 w 194240"/>
                <a:gd name="connsiteY3" fmla="*/ 273241 h 504916"/>
                <a:gd name="connsiteX4" fmla="*/ 191810 w 194240"/>
                <a:gd name="connsiteY4" fmla="*/ 414706 h 504916"/>
                <a:gd name="connsiteX5" fmla="*/ 146705 w 194240"/>
                <a:gd name="connsiteY5" fmla="*/ 365501 h 504916"/>
                <a:gd name="connsiteX6" fmla="*/ 167207 w 194240"/>
                <a:gd name="connsiteY6" fmla="*/ 492615 h 504916"/>
                <a:gd name="connsiteX7" fmla="*/ 122102 w 194240"/>
                <a:gd name="connsiteY7" fmla="*/ 396254 h 504916"/>
                <a:gd name="connsiteX8" fmla="*/ 118002 w 194240"/>
                <a:gd name="connsiteY8" fmla="*/ 504916 h 504916"/>
                <a:gd name="connsiteX9" fmla="*/ 91349 w 194240"/>
                <a:gd name="connsiteY9" fmla="*/ 406505 h 504916"/>
                <a:gd name="connsiteX10" fmla="*/ 60596 w 194240"/>
                <a:gd name="connsiteY10" fmla="*/ 498766 h 504916"/>
                <a:gd name="connsiteX11" fmla="*/ 58545 w 194240"/>
                <a:gd name="connsiteY11" fmla="*/ 404455 h 504916"/>
                <a:gd name="connsiteX12" fmla="*/ 5240 w 194240"/>
                <a:gd name="connsiteY12" fmla="*/ 435208 h 504916"/>
                <a:gd name="connsiteX13" fmla="*/ 38043 w 194240"/>
                <a:gd name="connsiteY13" fmla="*/ 357300 h 504916"/>
                <a:gd name="connsiteX14" fmla="*/ 68797 w 194240"/>
                <a:gd name="connsiteY14" fmla="*/ 306044 h 504916"/>
                <a:gd name="connsiteX15" fmla="*/ 62647 w 194240"/>
                <a:gd name="connsiteY15" fmla="*/ 53866 h 504916"/>
                <a:gd name="connsiteX0" fmla="*/ 55316 w 186909"/>
                <a:gd name="connsiteY0" fmla="*/ 53866 h 504916"/>
                <a:gd name="connsiteX1" fmla="*/ 110671 w 186909"/>
                <a:gd name="connsiteY1" fmla="*/ 561 h 504916"/>
                <a:gd name="connsiteX2" fmla="*/ 168077 w 186909"/>
                <a:gd name="connsiteY2" fmla="*/ 43615 h 504916"/>
                <a:gd name="connsiteX3" fmla="*/ 153726 w 186909"/>
                <a:gd name="connsiteY3" fmla="*/ 273241 h 504916"/>
                <a:gd name="connsiteX4" fmla="*/ 184479 w 186909"/>
                <a:gd name="connsiteY4" fmla="*/ 414706 h 504916"/>
                <a:gd name="connsiteX5" fmla="*/ 139374 w 186909"/>
                <a:gd name="connsiteY5" fmla="*/ 365501 h 504916"/>
                <a:gd name="connsiteX6" fmla="*/ 159876 w 186909"/>
                <a:gd name="connsiteY6" fmla="*/ 492615 h 504916"/>
                <a:gd name="connsiteX7" fmla="*/ 114771 w 186909"/>
                <a:gd name="connsiteY7" fmla="*/ 396254 h 504916"/>
                <a:gd name="connsiteX8" fmla="*/ 110671 w 186909"/>
                <a:gd name="connsiteY8" fmla="*/ 504916 h 504916"/>
                <a:gd name="connsiteX9" fmla="*/ 84018 w 186909"/>
                <a:gd name="connsiteY9" fmla="*/ 406505 h 504916"/>
                <a:gd name="connsiteX10" fmla="*/ 53265 w 186909"/>
                <a:gd name="connsiteY10" fmla="*/ 498766 h 504916"/>
                <a:gd name="connsiteX11" fmla="*/ 51214 w 186909"/>
                <a:gd name="connsiteY11" fmla="*/ 404455 h 504916"/>
                <a:gd name="connsiteX12" fmla="*/ 6110 w 186909"/>
                <a:gd name="connsiteY12" fmla="*/ 420856 h 504916"/>
                <a:gd name="connsiteX13" fmla="*/ 30712 w 186909"/>
                <a:gd name="connsiteY13" fmla="*/ 357300 h 504916"/>
                <a:gd name="connsiteX14" fmla="*/ 61466 w 186909"/>
                <a:gd name="connsiteY14" fmla="*/ 306044 h 504916"/>
                <a:gd name="connsiteX15" fmla="*/ 55316 w 186909"/>
                <a:gd name="connsiteY15" fmla="*/ 53866 h 504916"/>
                <a:gd name="connsiteX0" fmla="*/ 49504 w 181097"/>
                <a:gd name="connsiteY0" fmla="*/ 53866 h 504916"/>
                <a:gd name="connsiteX1" fmla="*/ 104859 w 181097"/>
                <a:gd name="connsiteY1" fmla="*/ 561 h 504916"/>
                <a:gd name="connsiteX2" fmla="*/ 162265 w 181097"/>
                <a:gd name="connsiteY2" fmla="*/ 43615 h 504916"/>
                <a:gd name="connsiteX3" fmla="*/ 147914 w 181097"/>
                <a:gd name="connsiteY3" fmla="*/ 273241 h 504916"/>
                <a:gd name="connsiteX4" fmla="*/ 178667 w 181097"/>
                <a:gd name="connsiteY4" fmla="*/ 414706 h 504916"/>
                <a:gd name="connsiteX5" fmla="*/ 133562 w 181097"/>
                <a:gd name="connsiteY5" fmla="*/ 365501 h 504916"/>
                <a:gd name="connsiteX6" fmla="*/ 154064 w 181097"/>
                <a:gd name="connsiteY6" fmla="*/ 492615 h 504916"/>
                <a:gd name="connsiteX7" fmla="*/ 108959 w 181097"/>
                <a:gd name="connsiteY7" fmla="*/ 396254 h 504916"/>
                <a:gd name="connsiteX8" fmla="*/ 104859 w 181097"/>
                <a:gd name="connsiteY8" fmla="*/ 504916 h 504916"/>
                <a:gd name="connsiteX9" fmla="*/ 78206 w 181097"/>
                <a:gd name="connsiteY9" fmla="*/ 406505 h 504916"/>
                <a:gd name="connsiteX10" fmla="*/ 47453 w 181097"/>
                <a:gd name="connsiteY10" fmla="*/ 498766 h 504916"/>
                <a:gd name="connsiteX11" fmla="*/ 41301 w 181097"/>
                <a:gd name="connsiteY11" fmla="*/ 400354 h 504916"/>
                <a:gd name="connsiteX12" fmla="*/ 298 w 181097"/>
                <a:gd name="connsiteY12" fmla="*/ 420856 h 504916"/>
                <a:gd name="connsiteX13" fmla="*/ 24900 w 181097"/>
                <a:gd name="connsiteY13" fmla="*/ 357300 h 504916"/>
                <a:gd name="connsiteX14" fmla="*/ 55654 w 181097"/>
                <a:gd name="connsiteY14" fmla="*/ 306044 h 504916"/>
                <a:gd name="connsiteX15" fmla="*/ 49504 w 181097"/>
                <a:gd name="connsiteY15" fmla="*/ 53866 h 504916"/>
                <a:gd name="connsiteX0" fmla="*/ 52664 w 184257"/>
                <a:gd name="connsiteY0" fmla="*/ 53866 h 504916"/>
                <a:gd name="connsiteX1" fmla="*/ 108019 w 184257"/>
                <a:gd name="connsiteY1" fmla="*/ 561 h 504916"/>
                <a:gd name="connsiteX2" fmla="*/ 165425 w 184257"/>
                <a:gd name="connsiteY2" fmla="*/ 43615 h 504916"/>
                <a:gd name="connsiteX3" fmla="*/ 151074 w 184257"/>
                <a:gd name="connsiteY3" fmla="*/ 273241 h 504916"/>
                <a:gd name="connsiteX4" fmla="*/ 181827 w 184257"/>
                <a:gd name="connsiteY4" fmla="*/ 414706 h 504916"/>
                <a:gd name="connsiteX5" fmla="*/ 136722 w 184257"/>
                <a:gd name="connsiteY5" fmla="*/ 365501 h 504916"/>
                <a:gd name="connsiteX6" fmla="*/ 157224 w 184257"/>
                <a:gd name="connsiteY6" fmla="*/ 492615 h 504916"/>
                <a:gd name="connsiteX7" fmla="*/ 112119 w 184257"/>
                <a:gd name="connsiteY7" fmla="*/ 396254 h 504916"/>
                <a:gd name="connsiteX8" fmla="*/ 108019 w 184257"/>
                <a:gd name="connsiteY8" fmla="*/ 504916 h 504916"/>
                <a:gd name="connsiteX9" fmla="*/ 81366 w 184257"/>
                <a:gd name="connsiteY9" fmla="*/ 406505 h 504916"/>
                <a:gd name="connsiteX10" fmla="*/ 50613 w 184257"/>
                <a:gd name="connsiteY10" fmla="*/ 498766 h 504916"/>
                <a:gd name="connsiteX11" fmla="*/ 44461 w 184257"/>
                <a:gd name="connsiteY11" fmla="*/ 400354 h 504916"/>
                <a:gd name="connsiteX12" fmla="*/ 3458 w 184257"/>
                <a:gd name="connsiteY12" fmla="*/ 420856 h 504916"/>
                <a:gd name="connsiteX13" fmla="*/ 28060 w 184257"/>
                <a:gd name="connsiteY13" fmla="*/ 357300 h 504916"/>
                <a:gd name="connsiteX14" fmla="*/ 58814 w 184257"/>
                <a:gd name="connsiteY14" fmla="*/ 306044 h 504916"/>
                <a:gd name="connsiteX15" fmla="*/ 52664 w 184257"/>
                <a:gd name="connsiteY15" fmla="*/ 53866 h 504916"/>
                <a:gd name="connsiteX0" fmla="*/ 52664 w 181873"/>
                <a:gd name="connsiteY0" fmla="*/ 53866 h 504916"/>
                <a:gd name="connsiteX1" fmla="*/ 108019 w 181873"/>
                <a:gd name="connsiteY1" fmla="*/ 561 h 504916"/>
                <a:gd name="connsiteX2" fmla="*/ 165425 w 181873"/>
                <a:gd name="connsiteY2" fmla="*/ 43615 h 504916"/>
                <a:gd name="connsiteX3" fmla="*/ 151074 w 181873"/>
                <a:gd name="connsiteY3" fmla="*/ 273241 h 504916"/>
                <a:gd name="connsiteX4" fmla="*/ 181827 w 181873"/>
                <a:gd name="connsiteY4" fmla="*/ 414706 h 504916"/>
                <a:gd name="connsiteX5" fmla="*/ 142873 w 181873"/>
                <a:gd name="connsiteY5" fmla="*/ 377802 h 504916"/>
                <a:gd name="connsiteX6" fmla="*/ 157224 w 181873"/>
                <a:gd name="connsiteY6" fmla="*/ 492615 h 504916"/>
                <a:gd name="connsiteX7" fmla="*/ 112119 w 181873"/>
                <a:gd name="connsiteY7" fmla="*/ 396254 h 504916"/>
                <a:gd name="connsiteX8" fmla="*/ 108019 w 181873"/>
                <a:gd name="connsiteY8" fmla="*/ 504916 h 504916"/>
                <a:gd name="connsiteX9" fmla="*/ 81366 w 181873"/>
                <a:gd name="connsiteY9" fmla="*/ 406505 h 504916"/>
                <a:gd name="connsiteX10" fmla="*/ 50613 w 181873"/>
                <a:gd name="connsiteY10" fmla="*/ 498766 h 504916"/>
                <a:gd name="connsiteX11" fmla="*/ 44461 w 181873"/>
                <a:gd name="connsiteY11" fmla="*/ 400354 h 504916"/>
                <a:gd name="connsiteX12" fmla="*/ 3458 w 181873"/>
                <a:gd name="connsiteY12" fmla="*/ 420856 h 504916"/>
                <a:gd name="connsiteX13" fmla="*/ 28060 w 181873"/>
                <a:gd name="connsiteY13" fmla="*/ 357300 h 504916"/>
                <a:gd name="connsiteX14" fmla="*/ 58814 w 181873"/>
                <a:gd name="connsiteY14" fmla="*/ 306044 h 504916"/>
                <a:gd name="connsiteX15" fmla="*/ 52664 w 181873"/>
                <a:gd name="connsiteY15" fmla="*/ 53866 h 504916"/>
                <a:gd name="connsiteX0" fmla="*/ 52664 w 181839"/>
                <a:gd name="connsiteY0" fmla="*/ 53866 h 504916"/>
                <a:gd name="connsiteX1" fmla="*/ 108019 w 181839"/>
                <a:gd name="connsiteY1" fmla="*/ 561 h 504916"/>
                <a:gd name="connsiteX2" fmla="*/ 165425 w 181839"/>
                <a:gd name="connsiteY2" fmla="*/ 43615 h 504916"/>
                <a:gd name="connsiteX3" fmla="*/ 151074 w 181839"/>
                <a:gd name="connsiteY3" fmla="*/ 273241 h 504916"/>
                <a:gd name="connsiteX4" fmla="*/ 181827 w 181839"/>
                <a:gd name="connsiteY4" fmla="*/ 414706 h 504916"/>
                <a:gd name="connsiteX5" fmla="*/ 146973 w 181839"/>
                <a:gd name="connsiteY5" fmla="*/ 386003 h 504916"/>
                <a:gd name="connsiteX6" fmla="*/ 157224 w 181839"/>
                <a:gd name="connsiteY6" fmla="*/ 492615 h 504916"/>
                <a:gd name="connsiteX7" fmla="*/ 112119 w 181839"/>
                <a:gd name="connsiteY7" fmla="*/ 396254 h 504916"/>
                <a:gd name="connsiteX8" fmla="*/ 108019 w 181839"/>
                <a:gd name="connsiteY8" fmla="*/ 504916 h 504916"/>
                <a:gd name="connsiteX9" fmla="*/ 81366 w 181839"/>
                <a:gd name="connsiteY9" fmla="*/ 406505 h 504916"/>
                <a:gd name="connsiteX10" fmla="*/ 50613 w 181839"/>
                <a:gd name="connsiteY10" fmla="*/ 498766 h 504916"/>
                <a:gd name="connsiteX11" fmla="*/ 44461 w 181839"/>
                <a:gd name="connsiteY11" fmla="*/ 400354 h 504916"/>
                <a:gd name="connsiteX12" fmla="*/ 3458 w 181839"/>
                <a:gd name="connsiteY12" fmla="*/ 420856 h 504916"/>
                <a:gd name="connsiteX13" fmla="*/ 28060 w 181839"/>
                <a:gd name="connsiteY13" fmla="*/ 357300 h 504916"/>
                <a:gd name="connsiteX14" fmla="*/ 58814 w 181839"/>
                <a:gd name="connsiteY14" fmla="*/ 306044 h 504916"/>
                <a:gd name="connsiteX15" fmla="*/ 52664 w 181839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270875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9467 h 510517"/>
                <a:gd name="connsiteX1" fmla="*/ 100203 w 183758"/>
                <a:gd name="connsiteY1" fmla="*/ 301 h 510517"/>
                <a:gd name="connsiteX2" fmla="*/ 165425 w 183758"/>
                <a:gd name="connsiteY2" fmla="*/ 49216 h 510517"/>
                <a:gd name="connsiteX3" fmla="*/ 151074 w 183758"/>
                <a:gd name="connsiteY3" fmla="*/ 278842 h 510517"/>
                <a:gd name="connsiteX4" fmla="*/ 181827 w 183758"/>
                <a:gd name="connsiteY4" fmla="*/ 420307 h 510517"/>
                <a:gd name="connsiteX5" fmla="*/ 146973 w 183758"/>
                <a:gd name="connsiteY5" fmla="*/ 391604 h 510517"/>
                <a:gd name="connsiteX6" fmla="*/ 157224 w 183758"/>
                <a:gd name="connsiteY6" fmla="*/ 498216 h 510517"/>
                <a:gd name="connsiteX7" fmla="*/ 112119 w 183758"/>
                <a:gd name="connsiteY7" fmla="*/ 401855 h 510517"/>
                <a:gd name="connsiteX8" fmla="*/ 108019 w 183758"/>
                <a:gd name="connsiteY8" fmla="*/ 510517 h 510517"/>
                <a:gd name="connsiteX9" fmla="*/ 81366 w 183758"/>
                <a:gd name="connsiteY9" fmla="*/ 412106 h 510517"/>
                <a:gd name="connsiteX10" fmla="*/ 50613 w 183758"/>
                <a:gd name="connsiteY10" fmla="*/ 504367 h 510517"/>
                <a:gd name="connsiteX11" fmla="*/ 44461 w 183758"/>
                <a:gd name="connsiteY11" fmla="*/ 405955 h 510517"/>
                <a:gd name="connsiteX12" fmla="*/ 3458 w 183758"/>
                <a:gd name="connsiteY12" fmla="*/ 426457 h 510517"/>
                <a:gd name="connsiteX13" fmla="*/ 28060 w 183758"/>
                <a:gd name="connsiteY13" fmla="*/ 362901 h 510517"/>
                <a:gd name="connsiteX14" fmla="*/ 56860 w 183758"/>
                <a:gd name="connsiteY14" fmla="*/ 233491 h 510517"/>
                <a:gd name="connsiteX15" fmla="*/ 52664 w 183758"/>
                <a:gd name="connsiteY15" fmla="*/ 59467 h 510517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85"/>
                <a:gd name="connsiteX1" fmla="*/ 100203 w 183622"/>
                <a:gd name="connsiteY1" fmla="*/ 555 h 510785"/>
                <a:gd name="connsiteX2" fmla="*/ 165425 w 183622"/>
                <a:gd name="connsiteY2" fmla="*/ 49470 h 510785"/>
                <a:gd name="connsiteX3" fmla="*/ 151074 w 183622"/>
                <a:gd name="connsiteY3" fmla="*/ 310357 h 510785"/>
                <a:gd name="connsiteX4" fmla="*/ 181827 w 183622"/>
                <a:gd name="connsiteY4" fmla="*/ 420561 h 510785"/>
                <a:gd name="connsiteX5" fmla="*/ 146973 w 183622"/>
                <a:gd name="connsiteY5" fmla="*/ 391858 h 510785"/>
                <a:gd name="connsiteX6" fmla="*/ 157224 w 183622"/>
                <a:gd name="connsiteY6" fmla="*/ 498470 h 510785"/>
                <a:gd name="connsiteX7" fmla="*/ 112119 w 183622"/>
                <a:gd name="connsiteY7" fmla="*/ 402109 h 510785"/>
                <a:gd name="connsiteX8" fmla="*/ 108019 w 183622"/>
                <a:gd name="connsiteY8" fmla="*/ 510771 h 510785"/>
                <a:gd name="connsiteX9" fmla="*/ 77459 w 183622"/>
                <a:gd name="connsiteY9" fmla="*/ 410406 h 510785"/>
                <a:gd name="connsiteX10" fmla="*/ 50613 w 183622"/>
                <a:gd name="connsiteY10" fmla="*/ 504621 h 510785"/>
                <a:gd name="connsiteX11" fmla="*/ 44461 w 183622"/>
                <a:gd name="connsiteY11" fmla="*/ 406209 h 510785"/>
                <a:gd name="connsiteX12" fmla="*/ 3458 w 183622"/>
                <a:gd name="connsiteY12" fmla="*/ 426711 h 510785"/>
                <a:gd name="connsiteX13" fmla="*/ 28060 w 183622"/>
                <a:gd name="connsiteY13" fmla="*/ 363155 h 510785"/>
                <a:gd name="connsiteX14" fmla="*/ 56860 w 183622"/>
                <a:gd name="connsiteY14" fmla="*/ 233745 h 510785"/>
                <a:gd name="connsiteX15" fmla="*/ 52664 w 183622"/>
                <a:gd name="connsiteY15" fmla="*/ 59721 h 510785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94408 h 545501"/>
                <a:gd name="connsiteX1" fmla="*/ 102157 w 183622"/>
                <a:gd name="connsiteY1" fmla="*/ 73 h 545501"/>
                <a:gd name="connsiteX2" fmla="*/ 165425 w 183622"/>
                <a:gd name="connsiteY2" fmla="*/ 84157 h 545501"/>
                <a:gd name="connsiteX3" fmla="*/ 151074 w 183622"/>
                <a:gd name="connsiteY3" fmla="*/ 345044 h 545501"/>
                <a:gd name="connsiteX4" fmla="*/ 181827 w 183622"/>
                <a:gd name="connsiteY4" fmla="*/ 455248 h 545501"/>
                <a:gd name="connsiteX5" fmla="*/ 146973 w 183622"/>
                <a:gd name="connsiteY5" fmla="*/ 426545 h 545501"/>
                <a:gd name="connsiteX6" fmla="*/ 157224 w 183622"/>
                <a:gd name="connsiteY6" fmla="*/ 533157 h 545501"/>
                <a:gd name="connsiteX7" fmla="*/ 112119 w 183622"/>
                <a:gd name="connsiteY7" fmla="*/ 436796 h 545501"/>
                <a:gd name="connsiteX8" fmla="*/ 108019 w 183622"/>
                <a:gd name="connsiteY8" fmla="*/ 545458 h 545501"/>
                <a:gd name="connsiteX9" fmla="*/ 77459 w 183622"/>
                <a:gd name="connsiteY9" fmla="*/ 445093 h 545501"/>
                <a:gd name="connsiteX10" fmla="*/ 50613 w 183622"/>
                <a:gd name="connsiteY10" fmla="*/ 539308 h 545501"/>
                <a:gd name="connsiteX11" fmla="*/ 44461 w 183622"/>
                <a:gd name="connsiteY11" fmla="*/ 440896 h 545501"/>
                <a:gd name="connsiteX12" fmla="*/ 3458 w 183622"/>
                <a:gd name="connsiteY12" fmla="*/ 461398 h 545501"/>
                <a:gd name="connsiteX13" fmla="*/ 28060 w 183622"/>
                <a:gd name="connsiteY13" fmla="*/ 397842 h 545501"/>
                <a:gd name="connsiteX14" fmla="*/ 56860 w 183622"/>
                <a:gd name="connsiteY14" fmla="*/ 268432 h 545501"/>
                <a:gd name="connsiteX15" fmla="*/ 52664 w 183622"/>
                <a:gd name="connsiteY15" fmla="*/ 94408 h 545501"/>
                <a:gd name="connsiteX0" fmla="*/ 52664 w 183622"/>
                <a:gd name="connsiteY0" fmla="*/ 99119 h 550212"/>
                <a:gd name="connsiteX1" fmla="*/ 102157 w 183622"/>
                <a:gd name="connsiteY1" fmla="*/ 4784 h 550212"/>
                <a:gd name="connsiteX2" fmla="*/ 165425 w 183622"/>
                <a:gd name="connsiteY2" fmla="*/ 49791 h 550212"/>
                <a:gd name="connsiteX3" fmla="*/ 151074 w 183622"/>
                <a:gd name="connsiteY3" fmla="*/ 349755 h 550212"/>
                <a:gd name="connsiteX4" fmla="*/ 181827 w 183622"/>
                <a:gd name="connsiteY4" fmla="*/ 459959 h 550212"/>
                <a:gd name="connsiteX5" fmla="*/ 146973 w 183622"/>
                <a:gd name="connsiteY5" fmla="*/ 431256 h 550212"/>
                <a:gd name="connsiteX6" fmla="*/ 157224 w 183622"/>
                <a:gd name="connsiteY6" fmla="*/ 537868 h 550212"/>
                <a:gd name="connsiteX7" fmla="*/ 112119 w 183622"/>
                <a:gd name="connsiteY7" fmla="*/ 441507 h 550212"/>
                <a:gd name="connsiteX8" fmla="*/ 108019 w 183622"/>
                <a:gd name="connsiteY8" fmla="*/ 550169 h 550212"/>
                <a:gd name="connsiteX9" fmla="*/ 77459 w 183622"/>
                <a:gd name="connsiteY9" fmla="*/ 449804 h 550212"/>
                <a:gd name="connsiteX10" fmla="*/ 50613 w 183622"/>
                <a:gd name="connsiteY10" fmla="*/ 544019 h 550212"/>
                <a:gd name="connsiteX11" fmla="*/ 44461 w 183622"/>
                <a:gd name="connsiteY11" fmla="*/ 445607 h 550212"/>
                <a:gd name="connsiteX12" fmla="*/ 3458 w 183622"/>
                <a:gd name="connsiteY12" fmla="*/ 466109 h 550212"/>
                <a:gd name="connsiteX13" fmla="*/ 28060 w 183622"/>
                <a:gd name="connsiteY13" fmla="*/ 402553 h 550212"/>
                <a:gd name="connsiteX14" fmla="*/ 56860 w 183622"/>
                <a:gd name="connsiteY14" fmla="*/ 273143 h 550212"/>
                <a:gd name="connsiteX15" fmla="*/ 52664 w 183622"/>
                <a:gd name="connsiteY15" fmla="*/ 99119 h 550212"/>
                <a:gd name="connsiteX0" fmla="*/ 52664 w 183622"/>
                <a:gd name="connsiteY0" fmla="*/ 52963 h 547041"/>
                <a:gd name="connsiteX1" fmla="*/ 102157 w 183622"/>
                <a:gd name="connsiteY1" fmla="*/ 1613 h 547041"/>
                <a:gd name="connsiteX2" fmla="*/ 165425 w 183622"/>
                <a:gd name="connsiteY2" fmla="*/ 46620 h 547041"/>
                <a:gd name="connsiteX3" fmla="*/ 151074 w 183622"/>
                <a:gd name="connsiteY3" fmla="*/ 346584 h 547041"/>
                <a:gd name="connsiteX4" fmla="*/ 181827 w 183622"/>
                <a:gd name="connsiteY4" fmla="*/ 456788 h 547041"/>
                <a:gd name="connsiteX5" fmla="*/ 146973 w 183622"/>
                <a:gd name="connsiteY5" fmla="*/ 428085 h 547041"/>
                <a:gd name="connsiteX6" fmla="*/ 157224 w 183622"/>
                <a:gd name="connsiteY6" fmla="*/ 534697 h 547041"/>
                <a:gd name="connsiteX7" fmla="*/ 112119 w 183622"/>
                <a:gd name="connsiteY7" fmla="*/ 438336 h 547041"/>
                <a:gd name="connsiteX8" fmla="*/ 108019 w 183622"/>
                <a:gd name="connsiteY8" fmla="*/ 546998 h 547041"/>
                <a:gd name="connsiteX9" fmla="*/ 77459 w 183622"/>
                <a:gd name="connsiteY9" fmla="*/ 446633 h 547041"/>
                <a:gd name="connsiteX10" fmla="*/ 50613 w 183622"/>
                <a:gd name="connsiteY10" fmla="*/ 540848 h 547041"/>
                <a:gd name="connsiteX11" fmla="*/ 44461 w 183622"/>
                <a:gd name="connsiteY11" fmla="*/ 442436 h 547041"/>
                <a:gd name="connsiteX12" fmla="*/ 3458 w 183622"/>
                <a:gd name="connsiteY12" fmla="*/ 462938 h 547041"/>
                <a:gd name="connsiteX13" fmla="*/ 28060 w 183622"/>
                <a:gd name="connsiteY13" fmla="*/ 399382 h 547041"/>
                <a:gd name="connsiteX14" fmla="*/ 56860 w 183622"/>
                <a:gd name="connsiteY14" fmla="*/ 269972 h 547041"/>
                <a:gd name="connsiteX15" fmla="*/ 52664 w 183622"/>
                <a:gd name="connsiteY15" fmla="*/ 52963 h 547041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3622" h="555612">
                  <a:moveTo>
                    <a:pt x="52664" y="61534"/>
                  </a:moveTo>
                  <a:cubicBezTo>
                    <a:pt x="59888" y="15179"/>
                    <a:pt x="81410" y="1472"/>
                    <a:pt x="100203" y="415"/>
                  </a:cubicBezTo>
                  <a:cubicBezTo>
                    <a:pt x="118996" y="-642"/>
                    <a:pt x="156947" y="-3932"/>
                    <a:pt x="165425" y="55191"/>
                  </a:cubicBezTo>
                  <a:cubicBezTo>
                    <a:pt x="173903" y="114314"/>
                    <a:pt x="148340" y="286794"/>
                    <a:pt x="151074" y="355155"/>
                  </a:cubicBezTo>
                  <a:cubicBezTo>
                    <a:pt x="153808" y="423516"/>
                    <a:pt x="192279" y="447868"/>
                    <a:pt x="181827" y="465359"/>
                  </a:cubicBezTo>
                  <a:cubicBezTo>
                    <a:pt x="171375" y="482850"/>
                    <a:pt x="151074" y="423671"/>
                    <a:pt x="146973" y="436656"/>
                  </a:cubicBezTo>
                  <a:cubicBezTo>
                    <a:pt x="142873" y="449641"/>
                    <a:pt x="171138" y="533553"/>
                    <a:pt x="157224" y="543268"/>
                  </a:cubicBezTo>
                  <a:cubicBezTo>
                    <a:pt x="143310" y="552983"/>
                    <a:pt x="120320" y="444857"/>
                    <a:pt x="112119" y="446907"/>
                  </a:cubicBezTo>
                  <a:cubicBezTo>
                    <a:pt x="103918" y="448957"/>
                    <a:pt x="123565" y="558094"/>
                    <a:pt x="108019" y="555569"/>
                  </a:cubicBezTo>
                  <a:cubicBezTo>
                    <a:pt x="92473" y="553044"/>
                    <a:pt x="87027" y="456229"/>
                    <a:pt x="77459" y="455204"/>
                  </a:cubicBezTo>
                  <a:cubicBezTo>
                    <a:pt x="67891" y="454179"/>
                    <a:pt x="67836" y="548164"/>
                    <a:pt x="50613" y="549419"/>
                  </a:cubicBezTo>
                  <a:cubicBezTo>
                    <a:pt x="33390" y="550674"/>
                    <a:pt x="52320" y="463992"/>
                    <a:pt x="44461" y="451007"/>
                  </a:cubicBezTo>
                  <a:cubicBezTo>
                    <a:pt x="36602" y="438022"/>
                    <a:pt x="16442" y="478685"/>
                    <a:pt x="3458" y="471509"/>
                  </a:cubicBezTo>
                  <a:cubicBezTo>
                    <a:pt x="-9526" y="464333"/>
                    <a:pt x="17467" y="429480"/>
                    <a:pt x="28060" y="407953"/>
                  </a:cubicBezTo>
                  <a:cubicBezTo>
                    <a:pt x="60144" y="359073"/>
                    <a:pt x="59236" y="343593"/>
                    <a:pt x="56860" y="278543"/>
                  </a:cubicBezTo>
                  <a:cubicBezTo>
                    <a:pt x="54484" y="213493"/>
                    <a:pt x="45440" y="107889"/>
                    <a:pt x="52664" y="61534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CD680AE8-B8A1-466E-84CE-9ACDF1FEA230}"/>
                </a:ext>
              </a:extLst>
            </p:cNvPr>
            <p:cNvSpPr/>
            <p:nvPr/>
          </p:nvSpPr>
          <p:spPr>
            <a:xfrm rot="20791884">
              <a:off x="6298385" y="3186196"/>
              <a:ext cx="226497" cy="384246"/>
            </a:xfrm>
            <a:custGeom>
              <a:avLst/>
              <a:gdLst>
                <a:gd name="connsiteX0" fmla="*/ 26048 w 207295"/>
                <a:gd name="connsiteY0" fmla="*/ 89400 h 310281"/>
                <a:gd name="connsiteX1" fmla="*/ 88597 w 207295"/>
                <a:gd name="connsiteY1" fmla="*/ 44 h 310281"/>
                <a:gd name="connsiteX2" fmla="*/ 171995 w 207295"/>
                <a:gd name="connsiteY2" fmla="*/ 80464 h 310281"/>
                <a:gd name="connsiteX3" fmla="*/ 204758 w 207295"/>
                <a:gd name="connsiteY3" fmla="*/ 274067 h 310281"/>
                <a:gd name="connsiteX4" fmla="*/ 109446 w 207295"/>
                <a:gd name="connsiteY4" fmla="*/ 294916 h 310281"/>
                <a:gd name="connsiteX5" fmla="*/ 5199 w 207295"/>
                <a:gd name="connsiteY5" fmla="*/ 294916 h 310281"/>
                <a:gd name="connsiteX6" fmla="*/ 26048 w 207295"/>
                <a:gd name="connsiteY6" fmla="*/ 89400 h 310281"/>
                <a:gd name="connsiteX0" fmla="*/ 25027 w 206625"/>
                <a:gd name="connsiteY0" fmla="*/ 89400 h 324978"/>
                <a:gd name="connsiteX1" fmla="*/ 87576 w 206625"/>
                <a:gd name="connsiteY1" fmla="*/ 44 h 324978"/>
                <a:gd name="connsiteX2" fmla="*/ 170974 w 206625"/>
                <a:gd name="connsiteY2" fmla="*/ 80464 h 324978"/>
                <a:gd name="connsiteX3" fmla="*/ 203737 w 206625"/>
                <a:gd name="connsiteY3" fmla="*/ 274067 h 324978"/>
                <a:gd name="connsiteX4" fmla="*/ 102468 w 206625"/>
                <a:gd name="connsiteY4" fmla="*/ 321723 h 324978"/>
                <a:gd name="connsiteX5" fmla="*/ 4178 w 206625"/>
                <a:gd name="connsiteY5" fmla="*/ 294916 h 324978"/>
                <a:gd name="connsiteX6" fmla="*/ 25027 w 206625"/>
                <a:gd name="connsiteY6" fmla="*/ 89400 h 324978"/>
                <a:gd name="connsiteX0" fmla="*/ 25027 w 215052"/>
                <a:gd name="connsiteY0" fmla="*/ 89406 h 325089"/>
                <a:gd name="connsiteX1" fmla="*/ 87576 w 215052"/>
                <a:gd name="connsiteY1" fmla="*/ 50 h 325089"/>
                <a:gd name="connsiteX2" fmla="*/ 170974 w 215052"/>
                <a:gd name="connsiteY2" fmla="*/ 80470 h 325089"/>
                <a:gd name="connsiteX3" fmla="*/ 212673 w 215052"/>
                <a:gd name="connsiteY3" fmla="*/ 300880 h 325089"/>
                <a:gd name="connsiteX4" fmla="*/ 102468 w 215052"/>
                <a:gd name="connsiteY4" fmla="*/ 321729 h 325089"/>
                <a:gd name="connsiteX5" fmla="*/ 4178 w 215052"/>
                <a:gd name="connsiteY5" fmla="*/ 294922 h 325089"/>
                <a:gd name="connsiteX6" fmla="*/ 25027 w 215052"/>
                <a:gd name="connsiteY6" fmla="*/ 89406 h 325089"/>
                <a:gd name="connsiteX0" fmla="*/ 33149 w 223174"/>
                <a:gd name="connsiteY0" fmla="*/ 89406 h 331862"/>
                <a:gd name="connsiteX1" fmla="*/ 95698 w 223174"/>
                <a:gd name="connsiteY1" fmla="*/ 50 h 331862"/>
                <a:gd name="connsiteX2" fmla="*/ 179096 w 223174"/>
                <a:gd name="connsiteY2" fmla="*/ 80470 h 331862"/>
                <a:gd name="connsiteX3" fmla="*/ 220795 w 223174"/>
                <a:gd name="connsiteY3" fmla="*/ 300880 h 331862"/>
                <a:gd name="connsiteX4" fmla="*/ 110590 w 223174"/>
                <a:gd name="connsiteY4" fmla="*/ 321729 h 331862"/>
                <a:gd name="connsiteX5" fmla="*/ 3365 w 223174"/>
                <a:gd name="connsiteY5" fmla="*/ 309814 h 331862"/>
                <a:gd name="connsiteX6" fmla="*/ 33149 w 223174"/>
                <a:gd name="connsiteY6" fmla="*/ 89406 h 331862"/>
                <a:gd name="connsiteX0" fmla="*/ 23550 w 225489"/>
                <a:gd name="connsiteY0" fmla="*/ 104561 h 331102"/>
                <a:gd name="connsiteX1" fmla="*/ 98013 w 225489"/>
                <a:gd name="connsiteY1" fmla="*/ 312 h 331102"/>
                <a:gd name="connsiteX2" fmla="*/ 181411 w 225489"/>
                <a:gd name="connsiteY2" fmla="*/ 80732 h 331102"/>
                <a:gd name="connsiteX3" fmla="*/ 223110 w 225489"/>
                <a:gd name="connsiteY3" fmla="*/ 301142 h 331102"/>
                <a:gd name="connsiteX4" fmla="*/ 112905 w 225489"/>
                <a:gd name="connsiteY4" fmla="*/ 321991 h 331102"/>
                <a:gd name="connsiteX5" fmla="*/ 5680 w 225489"/>
                <a:gd name="connsiteY5" fmla="*/ 310076 h 331102"/>
                <a:gd name="connsiteX6" fmla="*/ 23550 w 225489"/>
                <a:gd name="connsiteY6" fmla="*/ 104561 h 331102"/>
                <a:gd name="connsiteX0" fmla="*/ 23550 w 227742"/>
                <a:gd name="connsiteY0" fmla="*/ 104561 h 331102"/>
                <a:gd name="connsiteX1" fmla="*/ 98013 w 227742"/>
                <a:gd name="connsiteY1" fmla="*/ 312 h 331102"/>
                <a:gd name="connsiteX2" fmla="*/ 196304 w 227742"/>
                <a:gd name="connsiteY2" fmla="*/ 80732 h 331102"/>
                <a:gd name="connsiteX3" fmla="*/ 223110 w 227742"/>
                <a:gd name="connsiteY3" fmla="*/ 301142 h 331102"/>
                <a:gd name="connsiteX4" fmla="*/ 112905 w 227742"/>
                <a:gd name="connsiteY4" fmla="*/ 321991 h 331102"/>
                <a:gd name="connsiteX5" fmla="*/ 5680 w 227742"/>
                <a:gd name="connsiteY5" fmla="*/ 310076 h 331102"/>
                <a:gd name="connsiteX6" fmla="*/ 23550 w 227742"/>
                <a:gd name="connsiteY6" fmla="*/ 104561 h 331102"/>
                <a:gd name="connsiteX0" fmla="*/ 19305 w 229454"/>
                <a:gd name="connsiteY0" fmla="*/ 68648 h 333403"/>
                <a:gd name="connsiteX1" fmla="*/ 99725 w 229454"/>
                <a:gd name="connsiteY1" fmla="*/ 141 h 333403"/>
                <a:gd name="connsiteX2" fmla="*/ 198016 w 229454"/>
                <a:gd name="connsiteY2" fmla="*/ 80561 h 333403"/>
                <a:gd name="connsiteX3" fmla="*/ 224822 w 229454"/>
                <a:gd name="connsiteY3" fmla="*/ 300971 h 333403"/>
                <a:gd name="connsiteX4" fmla="*/ 114617 w 229454"/>
                <a:gd name="connsiteY4" fmla="*/ 321820 h 333403"/>
                <a:gd name="connsiteX5" fmla="*/ 7392 w 229454"/>
                <a:gd name="connsiteY5" fmla="*/ 309905 h 333403"/>
                <a:gd name="connsiteX6" fmla="*/ 19305 w 229454"/>
                <a:gd name="connsiteY6" fmla="*/ 68648 h 333403"/>
                <a:gd name="connsiteX0" fmla="*/ 19305 w 226896"/>
                <a:gd name="connsiteY0" fmla="*/ 68558 h 333313"/>
                <a:gd name="connsiteX1" fmla="*/ 99725 w 226896"/>
                <a:gd name="connsiteY1" fmla="*/ 51 h 333313"/>
                <a:gd name="connsiteX2" fmla="*/ 180145 w 226896"/>
                <a:gd name="connsiteY2" fmla="*/ 62599 h 333313"/>
                <a:gd name="connsiteX3" fmla="*/ 224822 w 226896"/>
                <a:gd name="connsiteY3" fmla="*/ 300881 h 333313"/>
                <a:gd name="connsiteX4" fmla="*/ 114617 w 226896"/>
                <a:gd name="connsiteY4" fmla="*/ 321730 h 333313"/>
                <a:gd name="connsiteX5" fmla="*/ 7392 w 226896"/>
                <a:gd name="connsiteY5" fmla="*/ 309815 h 333313"/>
                <a:gd name="connsiteX6" fmla="*/ 19305 w 226896"/>
                <a:gd name="connsiteY6" fmla="*/ 68558 h 333313"/>
                <a:gd name="connsiteX0" fmla="*/ 18790 w 226497"/>
                <a:gd name="connsiteY0" fmla="*/ 95334 h 360089"/>
                <a:gd name="connsiteX1" fmla="*/ 84318 w 226497"/>
                <a:gd name="connsiteY1" fmla="*/ 20 h 360089"/>
                <a:gd name="connsiteX2" fmla="*/ 179630 w 226497"/>
                <a:gd name="connsiteY2" fmla="*/ 89375 h 360089"/>
                <a:gd name="connsiteX3" fmla="*/ 224307 w 226497"/>
                <a:gd name="connsiteY3" fmla="*/ 327657 h 360089"/>
                <a:gd name="connsiteX4" fmla="*/ 114102 w 226497"/>
                <a:gd name="connsiteY4" fmla="*/ 348506 h 360089"/>
                <a:gd name="connsiteX5" fmla="*/ 6877 w 226497"/>
                <a:gd name="connsiteY5" fmla="*/ 336591 h 360089"/>
                <a:gd name="connsiteX6" fmla="*/ 18790 w 226497"/>
                <a:gd name="connsiteY6" fmla="*/ 95334 h 360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6497" h="360089">
                  <a:moveTo>
                    <a:pt x="18790" y="95334"/>
                  </a:moveTo>
                  <a:cubicBezTo>
                    <a:pt x="31697" y="39239"/>
                    <a:pt x="57511" y="1013"/>
                    <a:pt x="84318" y="20"/>
                  </a:cubicBezTo>
                  <a:cubicBezTo>
                    <a:pt x="111125" y="-973"/>
                    <a:pt x="156299" y="34769"/>
                    <a:pt x="179630" y="89375"/>
                  </a:cubicBezTo>
                  <a:cubicBezTo>
                    <a:pt x="202961" y="143981"/>
                    <a:pt x="235228" y="284469"/>
                    <a:pt x="224307" y="327657"/>
                  </a:cubicBezTo>
                  <a:cubicBezTo>
                    <a:pt x="213386" y="370845"/>
                    <a:pt x="147362" y="345031"/>
                    <a:pt x="114102" y="348506"/>
                  </a:cubicBezTo>
                  <a:cubicBezTo>
                    <a:pt x="80842" y="351981"/>
                    <a:pt x="22762" y="378786"/>
                    <a:pt x="6877" y="336591"/>
                  </a:cubicBezTo>
                  <a:cubicBezTo>
                    <a:pt x="-9008" y="294396"/>
                    <a:pt x="5883" y="151429"/>
                    <a:pt x="18790" y="95334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r>
                <a:rPr lang="en-US" sz="2700" dirty="0">
                  <a:solidFill>
                    <a:prstClr val="white"/>
                  </a:solidFill>
                  <a:latin typeface="Calibri" panose="020F0502020204030204"/>
                </a:rPr>
                <a:t>        </a:t>
              </a:r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9A3C4ACE-FACE-49F0-A32E-13CA8D35DEF9}"/>
                </a:ext>
              </a:extLst>
            </p:cNvPr>
            <p:cNvSpPr/>
            <p:nvPr/>
          </p:nvSpPr>
          <p:spPr>
            <a:xfrm>
              <a:off x="5506571" y="5172971"/>
              <a:ext cx="294228" cy="112275"/>
            </a:xfrm>
            <a:custGeom>
              <a:avLst/>
              <a:gdLst>
                <a:gd name="connsiteX0" fmla="*/ 221209 w 244329"/>
                <a:gd name="connsiteY0" fmla="*/ 9633 h 114404"/>
                <a:gd name="connsiteX1" fmla="*/ 237008 w 244329"/>
                <a:gd name="connsiteY1" fmla="*/ 88631 h 114404"/>
                <a:gd name="connsiteX2" fmla="*/ 126411 w 244329"/>
                <a:gd name="connsiteY2" fmla="*/ 102456 h 114404"/>
                <a:gd name="connsiteX3" fmla="*/ 15 w 244329"/>
                <a:gd name="connsiteY3" fmla="*/ 108380 h 114404"/>
                <a:gd name="connsiteX4" fmla="*/ 118511 w 244329"/>
                <a:gd name="connsiteY4" fmla="*/ 11608 h 114404"/>
                <a:gd name="connsiteX5" fmla="*/ 221209 w 244329"/>
                <a:gd name="connsiteY5" fmla="*/ 9633 h 114404"/>
                <a:gd name="connsiteX0" fmla="*/ 223184 w 246304"/>
                <a:gd name="connsiteY0" fmla="*/ 8926 h 102196"/>
                <a:gd name="connsiteX1" fmla="*/ 238983 w 246304"/>
                <a:gd name="connsiteY1" fmla="*/ 87924 h 102196"/>
                <a:gd name="connsiteX2" fmla="*/ 128386 w 246304"/>
                <a:gd name="connsiteY2" fmla="*/ 101749 h 102196"/>
                <a:gd name="connsiteX3" fmla="*/ 15 w 246304"/>
                <a:gd name="connsiteY3" fmla="*/ 89899 h 102196"/>
                <a:gd name="connsiteX4" fmla="*/ 120486 w 246304"/>
                <a:gd name="connsiteY4" fmla="*/ 10901 h 102196"/>
                <a:gd name="connsiteX5" fmla="*/ 223184 w 246304"/>
                <a:gd name="connsiteY5" fmla="*/ 8926 h 102196"/>
                <a:gd name="connsiteX0" fmla="*/ 223184 w 246889"/>
                <a:gd name="connsiteY0" fmla="*/ 8926 h 97266"/>
                <a:gd name="connsiteX1" fmla="*/ 238983 w 246889"/>
                <a:gd name="connsiteY1" fmla="*/ 87924 h 97266"/>
                <a:gd name="connsiteX2" fmla="*/ 120486 w 246889"/>
                <a:gd name="connsiteY2" fmla="*/ 91875 h 97266"/>
                <a:gd name="connsiteX3" fmla="*/ 15 w 246889"/>
                <a:gd name="connsiteY3" fmla="*/ 89899 h 97266"/>
                <a:gd name="connsiteX4" fmla="*/ 120486 w 246889"/>
                <a:gd name="connsiteY4" fmla="*/ 10901 h 97266"/>
                <a:gd name="connsiteX5" fmla="*/ 223184 w 246889"/>
                <a:gd name="connsiteY5" fmla="*/ 8926 h 97266"/>
                <a:gd name="connsiteX0" fmla="*/ 223194 w 248288"/>
                <a:gd name="connsiteY0" fmla="*/ 4930 h 93270"/>
                <a:gd name="connsiteX1" fmla="*/ 238993 w 248288"/>
                <a:gd name="connsiteY1" fmla="*/ 83928 h 93270"/>
                <a:gd name="connsiteX2" fmla="*/ 120496 w 248288"/>
                <a:gd name="connsiteY2" fmla="*/ 87879 h 93270"/>
                <a:gd name="connsiteX3" fmla="*/ 25 w 248288"/>
                <a:gd name="connsiteY3" fmla="*/ 85903 h 93270"/>
                <a:gd name="connsiteX4" fmla="*/ 84947 w 248288"/>
                <a:gd name="connsiteY4" fmla="*/ 16780 h 93270"/>
                <a:gd name="connsiteX5" fmla="*/ 223194 w 248288"/>
                <a:gd name="connsiteY5" fmla="*/ 4930 h 93270"/>
                <a:gd name="connsiteX0" fmla="*/ 223184 w 246683"/>
                <a:gd name="connsiteY0" fmla="*/ 13745 h 102085"/>
                <a:gd name="connsiteX1" fmla="*/ 238983 w 246683"/>
                <a:gd name="connsiteY1" fmla="*/ 92743 h 102085"/>
                <a:gd name="connsiteX2" fmla="*/ 120486 w 246683"/>
                <a:gd name="connsiteY2" fmla="*/ 96694 h 102085"/>
                <a:gd name="connsiteX3" fmla="*/ 15 w 246683"/>
                <a:gd name="connsiteY3" fmla="*/ 94718 h 102085"/>
                <a:gd name="connsiteX4" fmla="*/ 126411 w 246683"/>
                <a:gd name="connsiteY4" fmla="*/ 7820 h 102085"/>
                <a:gd name="connsiteX5" fmla="*/ 223184 w 246683"/>
                <a:gd name="connsiteY5" fmla="*/ 13745 h 102085"/>
                <a:gd name="connsiteX0" fmla="*/ 223187 w 246686"/>
                <a:gd name="connsiteY0" fmla="*/ 7550 h 95890"/>
                <a:gd name="connsiteX1" fmla="*/ 238986 w 246686"/>
                <a:gd name="connsiteY1" fmla="*/ 86548 h 95890"/>
                <a:gd name="connsiteX2" fmla="*/ 120489 w 246686"/>
                <a:gd name="connsiteY2" fmla="*/ 90499 h 95890"/>
                <a:gd name="connsiteX3" fmla="*/ 18 w 246686"/>
                <a:gd name="connsiteY3" fmla="*/ 88523 h 95890"/>
                <a:gd name="connsiteX4" fmla="*/ 126414 w 246686"/>
                <a:gd name="connsiteY4" fmla="*/ 1625 h 95890"/>
                <a:gd name="connsiteX5" fmla="*/ 223187 w 246686"/>
                <a:gd name="connsiteY5" fmla="*/ 7550 h 95890"/>
                <a:gd name="connsiteX0" fmla="*/ 227133 w 248013"/>
                <a:gd name="connsiteY0" fmla="*/ 13746 h 102086"/>
                <a:gd name="connsiteX1" fmla="*/ 238983 w 248013"/>
                <a:gd name="connsiteY1" fmla="*/ 92744 h 102086"/>
                <a:gd name="connsiteX2" fmla="*/ 120486 w 248013"/>
                <a:gd name="connsiteY2" fmla="*/ 96695 h 102086"/>
                <a:gd name="connsiteX3" fmla="*/ 15 w 248013"/>
                <a:gd name="connsiteY3" fmla="*/ 94719 h 102086"/>
                <a:gd name="connsiteX4" fmla="*/ 126411 w 248013"/>
                <a:gd name="connsiteY4" fmla="*/ 7821 h 102086"/>
                <a:gd name="connsiteX5" fmla="*/ 227133 w 248013"/>
                <a:gd name="connsiteY5" fmla="*/ 13746 h 102086"/>
                <a:gd name="connsiteX0" fmla="*/ 227133 w 249041"/>
                <a:gd name="connsiteY0" fmla="*/ 11407 h 99747"/>
                <a:gd name="connsiteX1" fmla="*/ 238983 w 249041"/>
                <a:gd name="connsiteY1" fmla="*/ 90405 h 99747"/>
                <a:gd name="connsiteX2" fmla="*/ 120486 w 249041"/>
                <a:gd name="connsiteY2" fmla="*/ 94356 h 99747"/>
                <a:gd name="connsiteX3" fmla="*/ 15 w 249041"/>
                <a:gd name="connsiteY3" fmla="*/ 92380 h 99747"/>
                <a:gd name="connsiteX4" fmla="*/ 126411 w 249041"/>
                <a:gd name="connsiteY4" fmla="*/ 5482 h 99747"/>
                <a:gd name="connsiteX5" fmla="*/ 227133 w 249041"/>
                <a:gd name="connsiteY5" fmla="*/ 11407 h 99747"/>
                <a:gd name="connsiteX0" fmla="*/ 227133 w 243144"/>
                <a:gd name="connsiteY0" fmla="*/ 11407 h 101983"/>
                <a:gd name="connsiteX1" fmla="*/ 238983 w 243144"/>
                <a:gd name="connsiteY1" fmla="*/ 90405 h 101983"/>
                <a:gd name="connsiteX2" fmla="*/ 120486 w 243144"/>
                <a:gd name="connsiteY2" fmla="*/ 94356 h 101983"/>
                <a:gd name="connsiteX3" fmla="*/ 15 w 243144"/>
                <a:gd name="connsiteY3" fmla="*/ 92380 h 101983"/>
                <a:gd name="connsiteX4" fmla="*/ 126411 w 243144"/>
                <a:gd name="connsiteY4" fmla="*/ 5482 h 101983"/>
                <a:gd name="connsiteX5" fmla="*/ 227133 w 243144"/>
                <a:gd name="connsiteY5" fmla="*/ 11407 h 101983"/>
                <a:gd name="connsiteX0" fmla="*/ 227133 w 243144"/>
                <a:gd name="connsiteY0" fmla="*/ 11407 h 107617"/>
                <a:gd name="connsiteX1" fmla="*/ 238983 w 243144"/>
                <a:gd name="connsiteY1" fmla="*/ 90405 h 107617"/>
                <a:gd name="connsiteX2" fmla="*/ 120486 w 243144"/>
                <a:gd name="connsiteY2" fmla="*/ 94356 h 107617"/>
                <a:gd name="connsiteX3" fmla="*/ 15 w 243144"/>
                <a:gd name="connsiteY3" fmla="*/ 92380 h 107617"/>
                <a:gd name="connsiteX4" fmla="*/ 126411 w 243144"/>
                <a:gd name="connsiteY4" fmla="*/ 5482 h 107617"/>
                <a:gd name="connsiteX5" fmla="*/ 227133 w 243144"/>
                <a:gd name="connsiteY5" fmla="*/ 11407 h 107617"/>
                <a:gd name="connsiteX0" fmla="*/ 227133 w 247182"/>
                <a:gd name="connsiteY0" fmla="*/ 11407 h 107617"/>
                <a:gd name="connsiteX1" fmla="*/ 238983 w 247182"/>
                <a:gd name="connsiteY1" fmla="*/ 90405 h 107617"/>
                <a:gd name="connsiteX2" fmla="*/ 146160 w 247182"/>
                <a:gd name="connsiteY2" fmla="*/ 94356 h 107617"/>
                <a:gd name="connsiteX3" fmla="*/ 15 w 247182"/>
                <a:gd name="connsiteY3" fmla="*/ 92380 h 107617"/>
                <a:gd name="connsiteX4" fmla="*/ 126411 w 247182"/>
                <a:gd name="connsiteY4" fmla="*/ 5482 h 107617"/>
                <a:gd name="connsiteX5" fmla="*/ 227133 w 247182"/>
                <a:gd name="connsiteY5" fmla="*/ 11407 h 107617"/>
                <a:gd name="connsiteX0" fmla="*/ 227133 w 247453"/>
                <a:gd name="connsiteY0" fmla="*/ 14122 h 110034"/>
                <a:gd name="connsiteX1" fmla="*/ 240747 w 247453"/>
                <a:gd name="connsiteY1" fmla="*/ 100740 h 110034"/>
                <a:gd name="connsiteX2" fmla="*/ 146160 w 247453"/>
                <a:gd name="connsiteY2" fmla="*/ 97071 h 110034"/>
                <a:gd name="connsiteX3" fmla="*/ 15 w 247453"/>
                <a:gd name="connsiteY3" fmla="*/ 95095 h 110034"/>
                <a:gd name="connsiteX4" fmla="*/ 126411 w 247453"/>
                <a:gd name="connsiteY4" fmla="*/ 8197 h 110034"/>
                <a:gd name="connsiteX5" fmla="*/ 227133 w 247453"/>
                <a:gd name="connsiteY5" fmla="*/ 14122 h 110034"/>
                <a:gd name="connsiteX0" fmla="*/ 227133 w 247453"/>
                <a:gd name="connsiteY0" fmla="*/ 14122 h 112425"/>
                <a:gd name="connsiteX1" fmla="*/ 240747 w 247453"/>
                <a:gd name="connsiteY1" fmla="*/ 100740 h 112425"/>
                <a:gd name="connsiteX2" fmla="*/ 146160 w 247453"/>
                <a:gd name="connsiteY2" fmla="*/ 104691 h 112425"/>
                <a:gd name="connsiteX3" fmla="*/ 15 w 247453"/>
                <a:gd name="connsiteY3" fmla="*/ 95095 h 112425"/>
                <a:gd name="connsiteX4" fmla="*/ 126411 w 247453"/>
                <a:gd name="connsiteY4" fmla="*/ 8197 h 112425"/>
                <a:gd name="connsiteX5" fmla="*/ 227133 w 247453"/>
                <a:gd name="connsiteY5" fmla="*/ 14122 h 112425"/>
                <a:gd name="connsiteX0" fmla="*/ 227133 w 247453"/>
                <a:gd name="connsiteY0" fmla="*/ 7701 h 106004"/>
                <a:gd name="connsiteX1" fmla="*/ 240747 w 247453"/>
                <a:gd name="connsiteY1" fmla="*/ 94319 h 106004"/>
                <a:gd name="connsiteX2" fmla="*/ 146160 w 247453"/>
                <a:gd name="connsiteY2" fmla="*/ 98270 h 106004"/>
                <a:gd name="connsiteX3" fmla="*/ 15 w 247453"/>
                <a:gd name="connsiteY3" fmla="*/ 88674 h 106004"/>
                <a:gd name="connsiteX4" fmla="*/ 126411 w 247453"/>
                <a:gd name="connsiteY4" fmla="*/ 1776 h 106004"/>
                <a:gd name="connsiteX5" fmla="*/ 227133 w 247453"/>
                <a:gd name="connsiteY5" fmla="*/ 7701 h 106004"/>
                <a:gd name="connsiteX0" fmla="*/ 227132 w 247123"/>
                <a:gd name="connsiteY0" fmla="*/ 9857 h 108160"/>
                <a:gd name="connsiteX1" fmla="*/ 240746 w 247123"/>
                <a:gd name="connsiteY1" fmla="*/ 96475 h 108160"/>
                <a:gd name="connsiteX2" fmla="*/ 146159 w 247123"/>
                <a:gd name="connsiteY2" fmla="*/ 100426 h 108160"/>
                <a:gd name="connsiteX3" fmla="*/ 14 w 247123"/>
                <a:gd name="connsiteY3" fmla="*/ 90830 h 108160"/>
                <a:gd name="connsiteX4" fmla="*/ 135228 w 247123"/>
                <a:gd name="connsiteY4" fmla="*/ 122 h 108160"/>
                <a:gd name="connsiteX5" fmla="*/ 227132 w 247123"/>
                <a:gd name="connsiteY5" fmla="*/ 9857 h 108160"/>
                <a:gd name="connsiteX0" fmla="*/ 227132 w 247520"/>
                <a:gd name="connsiteY0" fmla="*/ 9857 h 108160"/>
                <a:gd name="connsiteX1" fmla="*/ 240746 w 247520"/>
                <a:gd name="connsiteY1" fmla="*/ 96475 h 108160"/>
                <a:gd name="connsiteX2" fmla="*/ 146159 w 247520"/>
                <a:gd name="connsiteY2" fmla="*/ 100426 h 108160"/>
                <a:gd name="connsiteX3" fmla="*/ 14 w 247520"/>
                <a:gd name="connsiteY3" fmla="*/ 90830 h 108160"/>
                <a:gd name="connsiteX4" fmla="*/ 135228 w 247520"/>
                <a:gd name="connsiteY4" fmla="*/ 122 h 108160"/>
                <a:gd name="connsiteX5" fmla="*/ 227132 w 247520"/>
                <a:gd name="connsiteY5" fmla="*/ 9857 h 108160"/>
                <a:gd name="connsiteX0" fmla="*/ 221840 w 245898"/>
                <a:gd name="connsiteY0" fmla="*/ 12067 h 112275"/>
                <a:gd name="connsiteX1" fmla="*/ 240745 w 245898"/>
                <a:gd name="connsiteY1" fmla="*/ 100590 h 112275"/>
                <a:gd name="connsiteX2" fmla="*/ 146158 w 245898"/>
                <a:gd name="connsiteY2" fmla="*/ 104541 h 112275"/>
                <a:gd name="connsiteX3" fmla="*/ 13 w 245898"/>
                <a:gd name="connsiteY3" fmla="*/ 94945 h 112275"/>
                <a:gd name="connsiteX4" fmla="*/ 135227 w 245898"/>
                <a:gd name="connsiteY4" fmla="*/ 4237 h 112275"/>
                <a:gd name="connsiteX5" fmla="*/ 221840 w 245898"/>
                <a:gd name="connsiteY5" fmla="*/ 12067 h 112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898" h="112275">
                  <a:moveTo>
                    <a:pt x="221840" y="12067"/>
                  </a:moveTo>
                  <a:cubicBezTo>
                    <a:pt x="241189" y="9076"/>
                    <a:pt x="253359" y="85178"/>
                    <a:pt x="240745" y="100590"/>
                  </a:cubicBezTo>
                  <a:cubicBezTo>
                    <a:pt x="228131" y="116002"/>
                    <a:pt x="186280" y="105482"/>
                    <a:pt x="146158" y="104541"/>
                  </a:cubicBezTo>
                  <a:cubicBezTo>
                    <a:pt x="106036" y="103600"/>
                    <a:pt x="1330" y="127861"/>
                    <a:pt x="13" y="94945"/>
                  </a:cubicBezTo>
                  <a:cubicBezTo>
                    <a:pt x="-1304" y="79804"/>
                    <a:pt x="98256" y="18050"/>
                    <a:pt x="135227" y="4237"/>
                  </a:cubicBezTo>
                  <a:cubicBezTo>
                    <a:pt x="172198" y="-9576"/>
                    <a:pt x="202491" y="15058"/>
                    <a:pt x="221840" y="12067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8FA0440E-5609-488C-B100-7CA178268895}"/>
                </a:ext>
              </a:extLst>
            </p:cNvPr>
            <p:cNvSpPr/>
            <p:nvPr/>
          </p:nvSpPr>
          <p:spPr>
            <a:xfrm>
              <a:off x="5356335" y="1844882"/>
              <a:ext cx="1320257" cy="1287989"/>
            </a:xfrm>
            <a:custGeom>
              <a:avLst/>
              <a:gdLst>
                <a:gd name="connsiteX0" fmla="*/ 4686 w 1522514"/>
                <a:gd name="connsiteY0" fmla="*/ 621143 h 1467029"/>
                <a:gd name="connsiteX1" fmla="*/ 42786 w 1522514"/>
                <a:gd name="connsiteY1" fmla="*/ 788783 h 1467029"/>
                <a:gd name="connsiteX2" fmla="*/ 50406 w 1522514"/>
                <a:gd name="connsiteY2" fmla="*/ 836408 h 1467029"/>
                <a:gd name="connsiteX3" fmla="*/ 6591 w 1522514"/>
                <a:gd name="connsiteY3" fmla="*/ 845933 h 1467029"/>
                <a:gd name="connsiteX4" fmla="*/ 6591 w 1522514"/>
                <a:gd name="connsiteY4" fmla="*/ 948803 h 1467029"/>
                <a:gd name="connsiteX5" fmla="*/ 67551 w 1522514"/>
                <a:gd name="connsiteY5" fmla="*/ 1063103 h 1467029"/>
                <a:gd name="connsiteX6" fmla="*/ 111366 w 1522514"/>
                <a:gd name="connsiteY6" fmla="*/ 1101203 h 1467029"/>
                <a:gd name="connsiteX7" fmla="*/ 96126 w 1522514"/>
                <a:gd name="connsiteY7" fmla="*/ 1223123 h 1467029"/>
                <a:gd name="connsiteX8" fmla="*/ 128511 w 1522514"/>
                <a:gd name="connsiteY8" fmla="*/ 1314563 h 1467029"/>
                <a:gd name="connsiteX9" fmla="*/ 223761 w 1522514"/>
                <a:gd name="connsiteY9" fmla="*/ 1379333 h 1467029"/>
                <a:gd name="connsiteX10" fmla="*/ 406641 w 1522514"/>
                <a:gd name="connsiteY10" fmla="*/ 1436483 h 1467029"/>
                <a:gd name="connsiteX11" fmla="*/ 665721 w 1522514"/>
                <a:gd name="connsiteY11" fmla="*/ 1466963 h 1467029"/>
                <a:gd name="connsiteX12" fmla="*/ 900036 w 1522514"/>
                <a:gd name="connsiteY12" fmla="*/ 1428863 h 1467029"/>
                <a:gd name="connsiteX13" fmla="*/ 1122921 w 1522514"/>
                <a:gd name="connsiteY13" fmla="*/ 1345043 h 1467029"/>
                <a:gd name="connsiteX14" fmla="*/ 1273416 w 1522514"/>
                <a:gd name="connsiteY14" fmla="*/ 1211693 h 1467029"/>
                <a:gd name="connsiteX15" fmla="*/ 1309611 w 1522514"/>
                <a:gd name="connsiteY15" fmla="*/ 1236458 h 1467029"/>
                <a:gd name="connsiteX16" fmla="*/ 1408671 w 1522514"/>
                <a:gd name="connsiteY16" fmla="*/ 1219313 h 1467029"/>
                <a:gd name="connsiteX17" fmla="*/ 1477251 w 1522514"/>
                <a:gd name="connsiteY17" fmla="*/ 1145018 h 1467029"/>
                <a:gd name="connsiteX18" fmla="*/ 1521066 w 1522514"/>
                <a:gd name="connsiteY18" fmla="*/ 1045958 h 1467029"/>
                <a:gd name="connsiteX19" fmla="*/ 1507731 w 1522514"/>
                <a:gd name="connsiteY19" fmla="*/ 931658 h 1467029"/>
                <a:gd name="connsiteX20" fmla="*/ 1465821 w 1522514"/>
                <a:gd name="connsiteY20" fmla="*/ 861173 h 1467029"/>
                <a:gd name="connsiteX21" fmla="*/ 1357236 w 1522514"/>
                <a:gd name="connsiteY21" fmla="*/ 872603 h 1467029"/>
                <a:gd name="connsiteX22" fmla="*/ 1418196 w 1522514"/>
                <a:gd name="connsiteY22" fmla="*/ 802118 h 1467029"/>
                <a:gd name="connsiteX23" fmla="*/ 1475346 w 1522514"/>
                <a:gd name="connsiteY23" fmla="*/ 440168 h 1467029"/>
                <a:gd name="connsiteX24" fmla="*/ 1395336 w 1522514"/>
                <a:gd name="connsiteY24" fmla="*/ 158228 h 1467029"/>
                <a:gd name="connsiteX25" fmla="*/ 1199121 w 1522514"/>
                <a:gd name="connsiteY25" fmla="*/ 26783 h 1467029"/>
                <a:gd name="connsiteX26" fmla="*/ 1079106 w 1522514"/>
                <a:gd name="connsiteY26" fmla="*/ 59168 h 1467029"/>
                <a:gd name="connsiteX27" fmla="*/ 827646 w 1522514"/>
                <a:gd name="connsiteY27" fmla="*/ 22973 h 1467029"/>
                <a:gd name="connsiteX28" fmla="*/ 389496 w 1522514"/>
                <a:gd name="connsiteY28" fmla="*/ 24878 h 1467029"/>
                <a:gd name="connsiteX29" fmla="*/ 84696 w 1522514"/>
                <a:gd name="connsiteY29" fmla="*/ 333488 h 1467029"/>
                <a:gd name="connsiteX30" fmla="*/ 4686 w 1522514"/>
                <a:gd name="connsiteY30" fmla="*/ 621143 h 1467029"/>
                <a:gd name="connsiteX0" fmla="*/ 4686 w 1522641"/>
                <a:gd name="connsiteY0" fmla="*/ 621143 h 1467029"/>
                <a:gd name="connsiteX1" fmla="*/ 42786 w 1522641"/>
                <a:gd name="connsiteY1" fmla="*/ 788783 h 1467029"/>
                <a:gd name="connsiteX2" fmla="*/ 50406 w 1522641"/>
                <a:gd name="connsiteY2" fmla="*/ 836408 h 1467029"/>
                <a:gd name="connsiteX3" fmla="*/ 6591 w 1522641"/>
                <a:gd name="connsiteY3" fmla="*/ 845933 h 1467029"/>
                <a:gd name="connsiteX4" fmla="*/ 6591 w 1522641"/>
                <a:gd name="connsiteY4" fmla="*/ 948803 h 1467029"/>
                <a:gd name="connsiteX5" fmla="*/ 67551 w 1522641"/>
                <a:gd name="connsiteY5" fmla="*/ 1063103 h 1467029"/>
                <a:gd name="connsiteX6" fmla="*/ 111366 w 1522641"/>
                <a:gd name="connsiteY6" fmla="*/ 1101203 h 1467029"/>
                <a:gd name="connsiteX7" fmla="*/ 96126 w 1522641"/>
                <a:gd name="connsiteY7" fmla="*/ 1223123 h 1467029"/>
                <a:gd name="connsiteX8" fmla="*/ 128511 w 1522641"/>
                <a:gd name="connsiteY8" fmla="*/ 1314563 h 1467029"/>
                <a:gd name="connsiteX9" fmla="*/ 223761 w 1522641"/>
                <a:gd name="connsiteY9" fmla="*/ 1379333 h 1467029"/>
                <a:gd name="connsiteX10" fmla="*/ 406641 w 1522641"/>
                <a:gd name="connsiteY10" fmla="*/ 1436483 h 1467029"/>
                <a:gd name="connsiteX11" fmla="*/ 665721 w 1522641"/>
                <a:gd name="connsiteY11" fmla="*/ 1466963 h 1467029"/>
                <a:gd name="connsiteX12" fmla="*/ 900036 w 1522641"/>
                <a:gd name="connsiteY12" fmla="*/ 1428863 h 1467029"/>
                <a:gd name="connsiteX13" fmla="*/ 1122921 w 1522641"/>
                <a:gd name="connsiteY13" fmla="*/ 1345043 h 1467029"/>
                <a:gd name="connsiteX14" fmla="*/ 1273416 w 1522641"/>
                <a:gd name="connsiteY14" fmla="*/ 1211693 h 1467029"/>
                <a:gd name="connsiteX15" fmla="*/ 1309611 w 1522641"/>
                <a:gd name="connsiteY15" fmla="*/ 1236458 h 1467029"/>
                <a:gd name="connsiteX16" fmla="*/ 1408671 w 1522641"/>
                <a:gd name="connsiteY16" fmla="*/ 1219313 h 1467029"/>
                <a:gd name="connsiteX17" fmla="*/ 1477251 w 1522641"/>
                <a:gd name="connsiteY17" fmla="*/ 1145018 h 1467029"/>
                <a:gd name="connsiteX18" fmla="*/ 1521066 w 1522641"/>
                <a:gd name="connsiteY18" fmla="*/ 1045958 h 1467029"/>
                <a:gd name="connsiteX19" fmla="*/ 1507731 w 1522641"/>
                <a:gd name="connsiteY19" fmla="*/ 931658 h 1467029"/>
                <a:gd name="connsiteX20" fmla="*/ 1458201 w 1522641"/>
                <a:gd name="connsiteY20" fmla="*/ 864983 h 1467029"/>
                <a:gd name="connsiteX21" fmla="*/ 1357236 w 1522641"/>
                <a:gd name="connsiteY21" fmla="*/ 872603 h 1467029"/>
                <a:gd name="connsiteX22" fmla="*/ 1418196 w 1522641"/>
                <a:gd name="connsiteY22" fmla="*/ 802118 h 1467029"/>
                <a:gd name="connsiteX23" fmla="*/ 1475346 w 1522641"/>
                <a:gd name="connsiteY23" fmla="*/ 440168 h 1467029"/>
                <a:gd name="connsiteX24" fmla="*/ 1395336 w 1522641"/>
                <a:gd name="connsiteY24" fmla="*/ 158228 h 1467029"/>
                <a:gd name="connsiteX25" fmla="*/ 1199121 w 1522641"/>
                <a:gd name="connsiteY25" fmla="*/ 26783 h 1467029"/>
                <a:gd name="connsiteX26" fmla="*/ 1079106 w 1522641"/>
                <a:gd name="connsiteY26" fmla="*/ 59168 h 1467029"/>
                <a:gd name="connsiteX27" fmla="*/ 827646 w 1522641"/>
                <a:gd name="connsiteY27" fmla="*/ 22973 h 1467029"/>
                <a:gd name="connsiteX28" fmla="*/ 389496 w 1522641"/>
                <a:gd name="connsiteY28" fmla="*/ 24878 h 1467029"/>
                <a:gd name="connsiteX29" fmla="*/ 84696 w 1522641"/>
                <a:gd name="connsiteY29" fmla="*/ 333488 h 1467029"/>
                <a:gd name="connsiteX30" fmla="*/ 4686 w 1522641"/>
                <a:gd name="connsiteY30" fmla="*/ 621143 h 1467029"/>
                <a:gd name="connsiteX0" fmla="*/ 4686 w 1534839"/>
                <a:gd name="connsiteY0" fmla="*/ 621143 h 1467029"/>
                <a:gd name="connsiteX1" fmla="*/ 42786 w 1534839"/>
                <a:gd name="connsiteY1" fmla="*/ 788783 h 1467029"/>
                <a:gd name="connsiteX2" fmla="*/ 50406 w 1534839"/>
                <a:gd name="connsiteY2" fmla="*/ 836408 h 1467029"/>
                <a:gd name="connsiteX3" fmla="*/ 6591 w 1534839"/>
                <a:gd name="connsiteY3" fmla="*/ 845933 h 1467029"/>
                <a:gd name="connsiteX4" fmla="*/ 6591 w 1534839"/>
                <a:gd name="connsiteY4" fmla="*/ 948803 h 1467029"/>
                <a:gd name="connsiteX5" fmla="*/ 67551 w 1534839"/>
                <a:gd name="connsiteY5" fmla="*/ 1063103 h 1467029"/>
                <a:gd name="connsiteX6" fmla="*/ 111366 w 1534839"/>
                <a:gd name="connsiteY6" fmla="*/ 1101203 h 1467029"/>
                <a:gd name="connsiteX7" fmla="*/ 96126 w 1534839"/>
                <a:gd name="connsiteY7" fmla="*/ 1223123 h 1467029"/>
                <a:gd name="connsiteX8" fmla="*/ 128511 w 1534839"/>
                <a:gd name="connsiteY8" fmla="*/ 1314563 h 1467029"/>
                <a:gd name="connsiteX9" fmla="*/ 223761 w 1534839"/>
                <a:gd name="connsiteY9" fmla="*/ 1379333 h 1467029"/>
                <a:gd name="connsiteX10" fmla="*/ 406641 w 1534839"/>
                <a:gd name="connsiteY10" fmla="*/ 1436483 h 1467029"/>
                <a:gd name="connsiteX11" fmla="*/ 665721 w 1534839"/>
                <a:gd name="connsiteY11" fmla="*/ 1466963 h 1467029"/>
                <a:gd name="connsiteX12" fmla="*/ 900036 w 1534839"/>
                <a:gd name="connsiteY12" fmla="*/ 1428863 h 1467029"/>
                <a:gd name="connsiteX13" fmla="*/ 1122921 w 1534839"/>
                <a:gd name="connsiteY13" fmla="*/ 1345043 h 1467029"/>
                <a:gd name="connsiteX14" fmla="*/ 1273416 w 1534839"/>
                <a:gd name="connsiteY14" fmla="*/ 1211693 h 1467029"/>
                <a:gd name="connsiteX15" fmla="*/ 1309611 w 1534839"/>
                <a:gd name="connsiteY15" fmla="*/ 1236458 h 1467029"/>
                <a:gd name="connsiteX16" fmla="*/ 1408671 w 1534839"/>
                <a:gd name="connsiteY16" fmla="*/ 1219313 h 1467029"/>
                <a:gd name="connsiteX17" fmla="*/ 1477251 w 1534839"/>
                <a:gd name="connsiteY17" fmla="*/ 1145018 h 1467029"/>
                <a:gd name="connsiteX18" fmla="*/ 1521066 w 1534839"/>
                <a:gd name="connsiteY18" fmla="*/ 1045958 h 1467029"/>
                <a:gd name="connsiteX19" fmla="*/ 1530591 w 1534839"/>
                <a:gd name="connsiteY19" fmla="*/ 939278 h 1467029"/>
                <a:gd name="connsiteX20" fmla="*/ 1458201 w 1534839"/>
                <a:gd name="connsiteY20" fmla="*/ 864983 h 1467029"/>
                <a:gd name="connsiteX21" fmla="*/ 1357236 w 1534839"/>
                <a:gd name="connsiteY21" fmla="*/ 872603 h 1467029"/>
                <a:gd name="connsiteX22" fmla="*/ 1418196 w 1534839"/>
                <a:gd name="connsiteY22" fmla="*/ 802118 h 1467029"/>
                <a:gd name="connsiteX23" fmla="*/ 1475346 w 1534839"/>
                <a:gd name="connsiteY23" fmla="*/ 440168 h 1467029"/>
                <a:gd name="connsiteX24" fmla="*/ 1395336 w 1534839"/>
                <a:gd name="connsiteY24" fmla="*/ 158228 h 1467029"/>
                <a:gd name="connsiteX25" fmla="*/ 1199121 w 1534839"/>
                <a:gd name="connsiteY25" fmla="*/ 26783 h 1467029"/>
                <a:gd name="connsiteX26" fmla="*/ 1079106 w 1534839"/>
                <a:gd name="connsiteY26" fmla="*/ 59168 h 1467029"/>
                <a:gd name="connsiteX27" fmla="*/ 827646 w 1534839"/>
                <a:gd name="connsiteY27" fmla="*/ 22973 h 1467029"/>
                <a:gd name="connsiteX28" fmla="*/ 389496 w 1534839"/>
                <a:gd name="connsiteY28" fmla="*/ 24878 h 1467029"/>
                <a:gd name="connsiteX29" fmla="*/ 84696 w 1534839"/>
                <a:gd name="connsiteY29" fmla="*/ 333488 h 1467029"/>
                <a:gd name="connsiteX30" fmla="*/ 4686 w 1534839"/>
                <a:gd name="connsiteY30" fmla="*/ 621143 h 1467029"/>
                <a:gd name="connsiteX0" fmla="*/ 4686 w 1541892"/>
                <a:gd name="connsiteY0" fmla="*/ 621143 h 1467029"/>
                <a:gd name="connsiteX1" fmla="*/ 42786 w 1541892"/>
                <a:gd name="connsiteY1" fmla="*/ 788783 h 1467029"/>
                <a:gd name="connsiteX2" fmla="*/ 50406 w 1541892"/>
                <a:gd name="connsiteY2" fmla="*/ 836408 h 1467029"/>
                <a:gd name="connsiteX3" fmla="*/ 6591 w 1541892"/>
                <a:gd name="connsiteY3" fmla="*/ 845933 h 1467029"/>
                <a:gd name="connsiteX4" fmla="*/ 6591 w 1541892"/>
                <a:gd name="connsiteY4" fmla="*/ 948803 h 1467029"/>
                <a:gd name="connsiteX5" fmla="*/ 67551 w 1541892"/>
                <a:gd name="connsiteY5" fmla="*/ 1063103 h 1467029"/>
                <a:gd name="connsiteX6" fmla="*/ 111366 w 1541892"/>
                <a:gd name="connsiteY6" fmla="*/ 1101203 h 1467029"/>
                <a:gd name="connsiteX7" fmla="*/ 96126 w 1541892"/>
                <a:gd name="connsiteY7" fmla="*/ 1223123 h 1467029"/>
                <a:gd name="connsiteX8" fmla="*/ 128511 w 1541892"/>
                <a:gd name="connsiteY8" fmla="*/ 1314563 h 1467029"/>
                <a:gd name="connsiteX9" fmla="*/ 223761 w 1541892"/>
                <a:gd name="connsiteY9" fmla="*/ 1379333 h 1467029"/>
                <a:gd name="connsiteX10" fmla="*/ 406641 w 1541892"/>
                <a:gd name="connsiteY10" fmla="*/ 1436483 h 1467029"/>
                <a:gd name="connsiteX11" fmla="*/ 665721 w 1541892"/>
                <a:gd name="connsiteY11" fmla="*/ 1466963 h 1467029"/>
                <a:gd name="connsiteX12" fmla="*/ 900036 w 1541892"/>
                <a:gd name="connsiteY12" fmla="*/ 1428863 h 1467029"/>
                <a:gd name="connsiteX13" fmla="*/ 1122921 w 1541892"/>
                <a:gd name="connsiteY13" fmla="*/ 1345043 h 1467029"/>
                <a:gd name="connsiteX14" fmla="*/ 1273416 w 1541892"/>
                <a:gd name="connsiteY14" fmla="*/ 1211693 h 1467029"/>
                <a:gd name="connsiteX15" fmla="*/ 1309611 w 1541892"/>
                <a:gd name="connsiteY15" fmla="*/ 1236458 h 1467029"/>
                <a:gd name="connsiteX16" fmla="*/ 1408671 w 1541892"/>
                <a:gd name="connsiteY16" fmla="*/ 1219313 h 1467029"/>
                <a:gd name="connsiteX17" fmla="*/ 1477251 w 1541892"/>
                <a:gd name="connsiteY17" fmla="*/ 1145018 h 1467029"/>
                <a:gd name="connsiteX18" fmla="*/ 1536306 w 1541892"/>
                <a:gd name="connsiteY18" fmla="*/ 1047863 h 1467029"/>
                <a:gd name="connsiteX19" fmla="*/ 1530591 w 1541892"/>
                <a:gd name="connsiteY19" fmla="*/ 939278 h 1467029"/>
                <a:gd name="connsiteX20" fmla="*/ 1458201 w 1541892"/>
                <a:gd name="connsiteY20" fmla="*/ 864983 h 1467029"/>
                <a:gd name="connsiteX21" fmla="*/ 1357236 w 1541892"/>
                <a:gd name="connsiteY21" fmla="*/ 872603 h 1467029"/>
                <a:gd name="connsiteX22" fmla="*/ 1418196 w 1541892"/>
                <a:gd name="connsiteY22" fmla="*/ 802118 h 1467029"/>
                <a:gd name="connsiteX23" fmla="*/ 1475346 w 1541892"/>
                <a:gd name="connsiteY23" fmla="*/ 440168 h 1467029"/>
                <a:gd name="connsiteX24" fmla="*/ 1395336 w 1541892"/>
                <a:gd name="connsiteY24" fmla="*/ 158228 h 1467029"/>
                <a:gd name="connsiteX25" fmla="*/ 1199121 w 1541892"/>
                <a:gd name="connsiteY25" fmla="*/ 26783 h 1467029"/>
                <a:gd name="connsiteX26" fmla="*/ 1079106 w 1541892"/>
                <a:gd name="connsiteY26" fmla="*/ 59168 h 1467029"/>
                <a:gd name="connsiteX27" fmla="*/ 827646 w 1541892"/>
                <a:gd name="connsiteY27" fmla="*/ 22973 h 1467029"/>
                <a:gd name="connsiteX28" fmla="*/ 389496 w 1541892"/>
                <a:gd name="connsiteY28" fmla="*/ 24878 h 1467029"/>
                <a:gd name="connsiteX29" fmla="*/ 84696 w 1541892"/>
                <a:gd name="connsiteY29" fmla="*/ 333488 h 1467029"/>
                <a:gd name="connsiteX30" fmla="*/ 4686 w 1541892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57236 w 1542707"/>
                <a:gd name="connsiteY21" fmla="*/ 872603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93431 w 1542707"/>
                <a:gd name="connsiteY21" fmla="*/ 866888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93431 w 1542707"/>
                <a:gd name="connsiteY21" fmla="*/ 866888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93431 w 1542707"/>
                <a:gd name="connsiteY21" fmla="*/ 866888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3864 w 1541885"/>
                <a:gd name="connsiteY0" fmla="*/ 621143 h 1467029"/>
                <a:gd name="connsiteX1" fmla="*/ 41964 w 1541885"/>
                <a:gd name="connsiteY1" fmla="*/ 788783 h 1467029"/>
                <a:gd name="connsiteX2" fmla="*/ 34344 w 1541885"/>
                <a:gd name="connsiteY2" fmla="*/ 828788 h 1467029"/>
                <a:gd name="connsiteX3" fmla="*/ 5769 w 1541885"/>
                <a:gd name="connsiteY3" fmla="*/ 845933 h 1467029"/>
                <a:gd name="connsiteX4" fmla="*/ 5769 w 1541885"/>
                <a:gd name="connsiteY4" fmla="*/ 948803 h 1467029"/>
                <a:gd name="connsiteX5" fmla="*/ 66729 w 1541885"/>
                <a:gd name="connsiteY5" fmla="*/ 1063103 h 1467029"/>
                <a:gd name="connsiteX6" fmla="*/ 110544 w 1541885"/>
                <a:gd name="connsiteY6" fmla="*/ 1101203 h 1467029"/>
                <a:gd name="connsiteX7" fmla="*/ 95304 w 1541885"/>
                <a:gd name="connsiteY7" fmla="*/ 1223123 h 1467029"/>
                <a:gd name="connsiteX8" fmla="*/ 127689 w 1541885"/>
                <a:gd name="connsiteY8" fmla="*/ 1314563 h 1467029"/>
                <a:gd name="connsiteX9" fmla="*/ 222939 w 1541885"/>
                <a:gd name="connsiteY9" fmla="*/ 1379333 h 1467029"/>
                <a:gd name="connsiteX10" fmla="*/ 405819 w 1541885"/>
                <a:gd name="connsiteY10" fmla="*/ 1436483 h 1467029"/>
                <a:gd name="connsiteX11" fmla="*/ 664899 w 1541885"/>
                <a:gd name="connsiteY11" fmla="*/ 1466963 h 1467029"/>
                <a:gd name="connsiteX12" fmla="*/ 899214 w 1541885"/>
                <a:gd name="connsiteY12" fmla="*/ 1428863 h 1467029"/>
                <a:gd name="connsiteX13" fmla="*/ 1122099 w 1541885"/>
                <a:gd name="connsiteY13" fmla="*/ 1345043 h 1467029"/>
                <a:gd name="connsiteX14" fmla="*/ 1272594 w 1541885"/>
                <a:gd name="connsiteY14" fmla="*/ 1211693 h 1467029"/>
                <a:gd name="connsiteX15" fmla="*/ 1308789 w 1541885"/>
                <a:gd name="connsiteY15" fmla="*/ 1236458 h 1467029"/>
                <a:gd name="connsiteX16" fmla="*/ 1407849 w 1541885"/>
                <a:gd name="connsiteY16" fmla="*/ 1219313 h 1467029"/>
                <a:gd name="connsiteX17" fmla="*/ 1476429 w 1541885"/>
                <a:gd name="connsiteY17" fmla="*/ 1145018 h 1467029"/>
                <a:gd name="connsiteX18" fmla="*/ 1535484 w 1541885"/>
                <a:gd name="connsiteY18" fmla="*/ 1047863 h 1467029"/>
                <a:gd name="connsiteX19" fmla="*/ 1529769 w 1541885"/>
                <a:gd name="connsiteY19" fmla="*/ 939278 h 1467029"/>
                <a:gd name="connsiteX20" fmla="*/ 1457379 w 1541885"/>
                <a:gd name="connsiteY20" fmla="*/ 864983 h 1467029"/>
                <a:gd name="connsiteX21" fmla="*/ 1392609 w 1541885"/>
                <a:gd name="connsiteY21" fmla="*/ 866888 h 1467029"/>
                <a:gd name="connsiteX22" fmla="*/ 1417374 w 1541885"/>
                <a:gd name="connsiteY22" fmla="*/ 802118 h 1467029"/>
                <a:gd name="connsiteX23" fmla="*/ 1474524 w 1541885"/>
                <a:gd name="connsiteY23" fmla="*/ 440168 h 1467029"/>
                <a:gd name="connsiteX24" fmla="*/ 1394514 w 1541885"/>
                <a:gd name="connsiteY24" fmla="*/ 158228 h 1467029"/>
                <a:gd name="connsiteX25" fmla="*/ 1198299 w 1541885"/>
                <a:gd name="connsiteY25" fmla="*/ 26783 h 1467029"/>
                <a:gd name="connsiteX26" fmla="*/ 1078284 w 1541885"/>
                <a:gd name="connsiteY26" fmla="*/ 59168 h 1467029"/>
                <a:gd name="connsiteX27" fmla="*/ 826824 w 1541885"/>
                <a:gd name="connsiteY27" fmla="*/ 22973 h 1467029"/>
                <a:gd name="connsiteX28" fmla="*/ 388674 w 1541885"/>
                <a:gd name="connsiteY28" fmla="*/ 24878 h 1467029"/>
                <a:gd name="connsiteX29" fmla="*/ 83874 w 1541885"/>
                <a:gd name="connsiteY29" fmla="*/ 333488 h 1467029"/>
                <a:gd name="connsiteX30" fmla="*/ 3864 w 1541885"/>
                <a:gd name="connsiteY30" fmla="*/ 621143 h 1467029"/>
                <a:gd name="connsiteX0" fmla="*/ 3864 w 1541885"/>
                <a:gd name="connsiteY0" fmla="*/ 619055 h 1464941"/>
                <a:gd name="connsiteX1" fmla="*/ 41964 w 1541885"/>
                <a:gd name="connsiteY1" fmla="*/ 786695 h 1464941"/>
                <a:gd name="connsiteX2" fmla="*/ 34344 w 1541885"/>
                <a:gd name="connsiteY2" fmla="*/ 826700 h 1464941"/>
                <a:gd name="connsiteX3" fmla="*/ 5769 w 1541885"/>
                <a:gd name="connsiteY3" fmla="*/ 843845 h 1464941"/>
                <a:gd name="connsiteX4" fmla="*/ 5769 w 1541885"/>
                <a:gd name="connsiteY4" fmla="*/ 946715 h 1464941"/>
                <a:gd name="connsiteX5" fmla="*/ 66729 w 1541885"/>
                <a:gd name="connsiteY5" fmla="*/ 1061015 h 1464941"/>
                <a:gd name="connsiteX6" fmla="*/ 110544 w 1541885"/>
                <a:gd name="connsiteY6" fmla="*/ 1099115 h 1464941"/>
                <a:gd name="connsiteX7" fmla="*/ 95304 w 1541885"/>
                <a:gd name="connsiteY7" fmla="*/ 1221035 h 1464941"/>
                <a:gd name="connsiteX8" fmla="*/ 127689 w 1541885"/>
                <a:gd name="connsiteY8" fmla="*/ 1312475 h 1464941"/>
                <a:gd name="connsiteX9" fmla="*/ 222939 w 1541885"/>
                <a:gd name="connsiteY9" fmla="*/ 1377245 h 1464941"/>
                <a:gd name="connsiteX10" fmla="*/ 405819 w 1541885"/>
                <a:gd name="connsiteY10" fmla="*/ 1434395 h 1464941"/>
                <a:gd name="connsiteX11" fmla="*/ 664899 w 1541885"/>
                <a:gd name="connsiteY11" fmla="*/ 1464875 h 1464941"/>
                <a:gd name="connsiteX12" fmla="*/ 899214 w 1541885"/>
                <a:gd name="connsiteY12" fmla="*/ 1426775 h 1464941"/>
                <a:gd name="connsiteX13" fmla="*/ 1122099 w 1541885"/>
                <a:gd name="connsiteY13" fmla="*/ 1342955 h 1464941"/>
                <a:gd name="connsiteX14" fmla="*/ 1272594 w 1541885"/>
                <a:gd name="connsiteY14" fmla="*/ 1209605 h 1464941"/>
                <a:gd name="connsiteX15" fmla="*/ 1308789 w 1541885"/>
                <a:gd name="connsiteY15" fmla="*/ 1234370 h 1464941"/>
                <a:gd name="connsiteX16" fmla="*/ 1407849 w 1541885"/>
                <a:gd name="connsiteY16" fmla="*/ 1217225 h 1464941"/>
                <a:gd name="connsiteX17" fmla="*/ 1476429 w 1541885"/>
                <a:gd name="connsiteY17" fmla="*/ 1142930 h 1464941"/>
                <a:gd name="connsiteX18" fmla="*/ 1535484 w 1541885"/>
                <a:gd name="connsiteY18" fmla="*/ 1045775 h 1464941"/>
                <a:gd name="connsiteX19" fmla="*/ 1529769 w 1541885"/>
                <a:gd name="connsiteY19" fmla="*/ 937190 h 1464941"/>
                <a:gd name="connsiteX20" fmla="*/ 1457379 w 1541885"/>
                <a:gd name="connsiteY20" fmla="*/ 862895 h 1464941"/>
                <a:gd name="connsiteX21" fmla="*/ 1392609 w 1541885"/>
                <a:gd name="connsiteY21" fmla="*/ 864800 h 1464941"/>
                <a:gd name="connsiteX22" fmla="*/ 1417374 w 1541885"/>
                <a:gd name="connsiteY22" fmla="*/ 800030 h 1464941"/>
                <a:gd name="connsiteX23" fmla="*/ 1474524 w 1541885"/>
                <a:gd name="connsiteY23" fmla="*/ 438080 h 1464941"/>
                <a:gd name="connsiteX24" fmla="*/ 1394514 w 1541885"/>
                <a:gd name="connsiteY24" fmla="*/ 156140 h 1464941"/>
                <a:gd name="connsiteX25" fmla="*/ 1198299 w 1541885"/>
                <a:gd name="connsiteY25" fmla="*/ 24695 h 1464941"/>
                <a:gd name="connsiteX26" fmla="*/ 1051614 w 1541885"/>
                <a:gd name="connsiteY26" fmla="*/ 3740 h 1464941"/>
                <a:gd name="connsiteX27" fmla="*/ 826824 w 1541885"/>
                <a:gd name="connsiteY27" fmla="*/ 20885 h 1464941"/>
                <a:gd name="connsiteX28" fmla="*/ 388674 w 1541885"/>
                <a:gd name="connsiteY28" fmla="*/ 22790 h 1464941"/>
                <a:gd name="connsiteX29" fmla="*/ 83874 w 1541885"/>
                <a:gd name="connsiteY29" fmla="*/ 331400 h 1464941"/>
                <a:gd name="connsiteX30" fmla="*/ 3864 w 1541885"/>
                <a:gd name="connsiteY30" fmla="*/ 619055 h 1464941"/>
                <a:gd name="connsiteX0" fmla="*/ 3864 w 1541885"/>
                <a:gd name="connsiteY0" fmla="*/ 646071 h 1491957"/>
                <a:gd name="connsiteX1" fmla="*/ 41964 w 1541885"/>
                <a:gd name="connsiteY1" fmla="*/ 813711 h 1491957"/>
                <a:gd name="connsiteX2" fmla="*/ 34344 w 1541885"/>
                <a:gd name="connsiteY2" fmla="*/ 853716 h 1491957"/>
                <a:gd name="connsiteX3" fmla="*/ 5769 w 1541885"/>
                <a:gd name="connsiteY3" fmla="*/ 870861 h 1491957"/>
                <a:gd name="connsiteX4" fmla="*/ 5769 w 1541885"/>
                <a:gd name="connsiteY4" fmla="*/ 973731 h 1491957"/>
                <a:gd name="connsiteX5" fmla="*/ 66729 w 1541885"/>
                <a:gd name="connsiteY5" fmla="*/ 1088031 h 1491957"/>
                <a:gd name="connsiteX6" fmla="*/ 110544 w 1541885"/>
                <a:gd name="connsiteY6" fmla="*/ 1126131 h 1491957"/>
                <a:gd name="connsiteX7" fmla="*/ 95304 w 1541885"/>
                <a:gd name="connsiteY7" fmla="*/ 1248051 h 1491957"/>
                <a:gd name="connsiteX8" fmla="*/ 127689 w 1541885"/>
                <a:gd name="connsiteY8" fmla="*/ 1339491 h 1491957"/>
                <a:gd name="connsiteX9" fmla="*/ 222939 w 1541885"/>
                <a:gd name="connsiteY9" fmla="*/ 1404261 h 1491957"/>
                <a:gd name="connsiteX10" fmla="*/ 405819 w 1541885"/>
                <a:gd name="connsiteY10" fmla="*/ 1461411 h 1491957"/>
                <a:gd name="connsiteX11" fmla="*/ 664899 w 1541885"/>
                <a:gd name="connsiteY11" fmla="*/ 1491891 h 1491957"/>
                <a:gd name="connsiteX12" fmla="*/ 899214 w 1541885"/>
                <a:gd name="connsiteY12" fmla="*/ 1453791 h 1491957"/>
                <a:gd name="connsiteX13" fmla="*/ 1122099 w 1541885"/>
                <a:gd name="connsiteY13" fmla="*/ 1369971 h 1491957"/>
                <a:gd name="connsiteX14" fmla="*/ 1272594 w 1541885"/>
                <a:gd name="connsiteY14" fmla="*/ 1236621 h 1491957"/>
                <a:gd name="connsiteX15" fmla="*/ 1308789 w 1541885"/>
                <a:gd name="connsiteY15" fmla="*/ 1261386 h 1491957"/>
                <a:gd name="connsiteX16" fmla="*/ 1407849 w 1541885"/>
                <a:gd name="connsiteY16" fmla="*/ 1244241 h 1491957"/>
                <a:gd name="connsiteX17" fmla="*/ 1476429 w 1541885"/>
                <a:gd name="connsiteY17" fmla="*/ 1169946 h 1491957"/>
                <a:gd name="connsiteX18" fmla="*/ 1535484 w 1541885"/>
                <a:gd name="connsiteY18" fmla="*/ 1072791 h 1491957"/>
                <a:gd name="connsiteX19" fmla="*/ 1529769 w 1541885"/>
                <a:gd name="connsiteY19" fmla="*/ 964206 h 1491957"/>
                <a:gd name="connsiteX20" fmla="*/ 1457379 w 1541885"/>
                <a:gd name="connsiteY20" fmla="*/ 889911 h 1491957"/>
                <a:gd name="connsiteX21" fmla="*/ 1392609 w 1541885"/>
                <a:gd name="connsiteY21" fmla="*/ 891816 h 1491957"/>
                <a:gd name="connsiteX22" fmla="*/ 1417374 w 1541885"/>
                <a:gd name="connsiteY22" fmla="*/ 827046 h 1491957"/>
                <a:gd name="connsiteX23" fmla="*/ 1474524 w 1541885"/>
                <a:gd name="connsiteY23" fmla="*/ 465096 h 1491957"/>
                <a:gd name="connsiteX24" fmla="*/ 1394514 w 1541885"/>
                <a:gd name="connsiteY24" fmla="*/ 183156 h 1491957"/>
                <a:gd name="connsiteX25" fmla="*/ 1198299 w 1541885"/>
                <a:gd name="connsiteY25" fmla="*/ 51711 h 1491957"/>
                <a:gd name="connsiteX26" fmla="*/ 1051614 w 1541885"/>
                <a:gd name="connsiteY26" fmla="*/ 30756 h 1491957"/>
                <a:gd name="connsiteX27" fmla="*/ 819204 w 1541885"/>
                <a:gd name="connsiteY27" fmla="*/ 276 h 1491957"/>
                <a:gd name="connsiteX28" fmla="*/ 388674 w 1541885"/>
                <a:gd name="connsiteY28" fmla="*/ 49806 h 1491957"/>
                <a:gd name="connsiteX29" fmla="*/ 83874 w 1541885"/>
                <a:gd name="connsiteY29" fmla="*/ 358416 h 1491957"/>
                <a:gd name="connsiteX30" fmla="*/ 3864 w 1541885"/>
                <a:gd name="connsiteY30" fmla="*/ 646071 h 1491957"/>
                <a:gd name="connsiteX0" fmla="*/ 3864 w 1541885"/>
                <a:gd name="connsiteY0" fmla="*/ 646616 h 1492502"/>
                <a:gd name="connsiteX1" fmla="*/ 41964 w 1541885"/>
                <a:gd name="connsiteY1" fmla="*/ 814256 h 1492502"/>
                <a:gd name="connsiteX2" fmla="*/ 34344 w 1541885"/>
                <a:gd name="connsiteY2" fmla="*/ 854261 h 1492502"/>
                <a:gd name="connsiteX3" fmla="*/ 5769 w 1541885"/>
                <a:gd name="connsiteY3" fmla="*/ 871406 h 1492502"/>
                <a:gd name="connsiteX4" fmla="*/ 5769 w 1541885"/>
                <a:gd name="connsiteY4" fmla="*/ 974276 h 1492502"/>
                <a:gd name="connsiteX5" fmla="*/ 66729 w 1541885"/>
                <a:gd name="connsiteY5" fmla="*/ 1088576 h 1492502"/>
                <a:gd name="connsiteX6" fmla="*/ 110544 w 1541885"/>
                <a:gd name="connsiteY6" fmla="*/ 1126676 h 1492502"/>
                <a:gd name="connsiteX7" fmla="*/ 95304 w 1541885"/>
                <a:gd name="connsiteY7" fmla="*/ 1248596 h 1492502"/>
                <a:gd name="connsiteX8" fmla="*/ 127689 w 1541885"/>
                <a:gd name="connsiteY8" fmla="*/ 1340036 h 1492502"/>
                <a:gd name="connsiteX9" fmla="*/ 222939 w 1541885"/>
                <a:gd name="connsiteY9" fmla="*/ 1404806 h 1492502"/>
                <a:gd name="connsiteX10" fmla="*/ 405819 w 1541885"/>
                <a:gd name="connsiteY10" fmla="*/ 1461956 h 1492502"/>
                <a:gd name="connsiteX11" fmla="*/ 664899 w 1541885"/>
                <a:gd name="connsiteY11" fmla="*/ 1492436 h 1492502"/>
                <a:gd name="connsiteX12" fmla="*/ 899214 w 1541885"/>
                <a:gd name="connsiteY12" fmla="*/ 1454336 h 1492502"/>
                <a:gd name="connsiteX13" fmla="*/ 1122099 w 1541885"/>
                <a:gd name="connsiteY13" fmla="*/ 1370516 h 1492502"/>
                <a:gd name="connsiteX14" fmla="*/ 1272594 w 1541885"/>
                <a:gd name="connsiteY14" fmla="*/ 1237166 h 1492502"/>
                <a:gd name="connsiteX15" fmla="*/ 1308789 w 1541885"/>
                <a:gd name="connsiteY15" fmla="*/ 1261931 h 1492502"/>
                <a:gd name="connsiteX16" fmla="*/ 1407849 w 1541885"/>
                <a:gd name="connsiteY16" fmla="*/ 1244786 h 1492502"/>
                <a:gd name="connsiteX17" fmla="*/ 1476429 w 1541885"/>
                <a:gd name="connsiteY17" fmla="*/ 1170491 h 1492502"/>
                <a:gd name="connsiteX18" fmla="*/ 1535484 w 1541885"/>
                <a:gd name="connsiteY18" fmla="*/ 1073336 h 1492502"/>
                <a:gd name="connsiteX19" fmla="*/ 1529769 w 1541885"/>
                <a:gd name="connsiteY19" fmla="*/ 964751 h 1492502"/>
                <a:gd name="connsiteX20" fmla="*/ 1457379 w 1541885"/>
                <a:gd name="connsiteY20" fmla="*/ 890456 h 1492502"/>
                <a:gd name="connsiteX21" fmla="*/ 1392609 w 1541885"/>
                <a:gd name="connsiteY21" fmla="*/ 892361 h 1492502"/>
                <a:gd name="connsiteX22" fmla="*/ 1417374 w 1541885"/>
                <a:gd name="connsiteY22" fmla="*/ 827591 h 1492502"/>
                <a:gd name="connsiteX23" fmla="*/ 1474524 w 1541885"/>
                <a:gd name="connsiteY23" fmla="*/ 465641 h 1492502"/>
                <a:gd name="connsiteX24" fmla="*/ 1394514 w 1541885"/>
                <a:gd name="connsiteY24" fmla="*/ 183701 h 1492502"/>
                <a:gd name="connsiteX25" fmla="*/ 1198299 w 1541885"/>
                <a:gd name="connsiteY25" fmla="*/ 52256 h 1492502"/>
                <a:gd name="connsiteX26" fmla="*/ 1051614 w 1541885"/>
                <a:gd name="connsiteY26" fmla="*/ 21776 h 1492502"/>
                <a:gd name="connsiteX27" fmla="*/ 819204 w 1541885"/>
                <a:gd name="connsiteY27" fmla="*/ 821 h 1492502"/>
                <a:gd name="connsiteX28" fmla="*/ 388674 w 1541885"/>
                <a:gd name="connsiteY28" fmla="*/ 50351 h 1492502"/>
                <a:gd name="connsiteX29" fmla="*/ 83874 w 1541885"/>
                <a:gd name="connsiteY29" fmla="*/ 358961 h 1492502"/>
                <a:gd name="connsiteX30" fmla="*/ 3864 w 1541885"/>
                <a:gd name="connsiteY30" fmla="*/ 646616 h 1492502"/>
                <a:gd name="connsiteX0" fmla="*/ 3864 w 1541885"/>
                <a:gd name="connsiteY0" fmla="*/ 647250 h 1493136"/>
                <a:gd name="connsiteX1" fmla="*/ 41964 w 1541885"/>
                <a:gd name="connsiteY1" fmla="*/ 814890 h 1493136"/>
                <a:gd name="connsiteX2" fmla="*/ 34344 w 1541885"/>
                <a:gd name="connsiteY2" fmla="*/ 854895 h 1493136"/>
                <a:gd name="connsiteX3" fmla="*/ 5769 w 1541885"/>
                <a:gd name="connsiteY3" fmla="*/ 872040 h 1493136"/>
                <a:gd name="connsiteX4" fmla="*/ 5769 w 1541885"/>
                <a:gd name="connsiteY4" fmla="*/ 974910 h 1493136"/>
                <a:gd name="connsiteX5" fmla="*/ 66729 w 1541885"/>
                <a:gd name="connsiteY5" fmla="*/ 1089210 h 1493136"/>
                <a:gd name="connsiteX6" fmla="*/ 110544 w 1541885"/>
                <a:gd name="connsiteY6" fmla="*/ 1127310 h 1493136"/>
                <a:gd name="connsiteX7" fmla="*/ 95304 w 1541885"/>
                <a:gd name="connsiteY7" fmla="*/ 1249230 h 1493136"/>
                <a:gd name="connsiteX8" fmla="*/ 127689 w 1541885"/>
                <a:gd name="connsiteY8" fmla="*/ 1340670 h 1493136"/>
                <a:gd name="connsiteX9" fmla="*/ 222939 w 1541885"/>
                <a:gd name="connsiteY9" fmla="*/ 1405440 h 1493136"/>
                <a:gd name="connsiteX10" fmla="*/ 405819 w 1541885"/>
                <a:gd name="connsiteY10" fmla="*/ 1462590 h 1493136"/>
                <a:gd name="connsiteX11" fmla="*/ 664899 w 1541885"/>
                <a:gd name="connsiteY11" fmla="*/ 1493070 h 1493136"/>
                <a:gd name="connsiteX12" fmla="*/ 899214 w 1541885"/>
                <a:gd name="connsiteY12" fmla="*/ 1454970 h 1493136"/>
                <a:gd name="connsiteX13" fmla="*/ 1122099 w 1541885"/>
                <a:gd name="connsiteY13" fmla="*/ 1371150 h 1493136"/>
                <a:gd name="connsiteX14" fmla="*/ 1272594 w 1541885"/>
                <a:gd name="connsiteY14" fmla="*/ 1237800 h 1493136"/>
                <a:gd name="connsiteX15" fmla="*/ 1308789 w 1541885"/>
                <a:gd name="connsiteY15" fmla="*/ 1262565 h 1493136"/>
                <a:gd name="connsiteX16" fmla="*/ 1407849 w 1541885"/>
                <a:gd name="connsiteY16" fmla="*/ 1245420 h 1493136"/>
                <a:gd name="connsiteX17" fmla="*/ 1476429 w 1541885"/>
                <a:gd name="connsiteY17" fmla="*/ 1171125 h 1493136"/>
                <a:gd name="connsiteX18" fmla="*/ 1535484 w 1541885"/>
                <a:gd name="connsiteY18" fmla="*/ 1073970 h 1493136"/>
                <a:gd name="connsiteX19" fmla="*/ 1529769 w 1541885"/>
                <a:gd name="connsiteY19" fmla="*/ 965385 h 1493136"/>
                <a:gd name="connsiteX20" fmla="*/ 1457379 w 1541885"/>
                <a:gd name="connsiteY20" fmla="*/ 891090 h 1493136"/>
                <a:gd name="connsiteX21" fmla="*/ 1392609 w 1541885"/>
                <a:gd name="connsiteY21" fmla="*/ 892995 h 1493136"/>
                <a:gd name="connsiteX22" fmla="*/ 1417374 w 1541885"/>
                <a:gd name="connsiteY22" fmla="*/ 828225 h 1493136"/>
                <a:gd name="connsiteX23" fmla="*/ 1474524 w 1541885"/>
                <a:gd name="connsiteY23" fmla="*/ 466275 h 1493136"/>
                <a:gd name="connsiteX24" fmla="*/ 1394514 w 1541885"/>
                <a:gd name="connsiteY24" fmla="*/ 184335 h 1493136"/>
                <a:gd name="connsiteX25" fmla="*/ 1198299 w 1541885"/>
                <a:gd name="connsiteY25" fmla="*/ 52890 h 1493136"/>
                <a:gd name="connsiteX26" fmla="*/ 1055424 w 1541885"/>
                <a:gd name="connsiteY26" fmla="*/ 16695 h 1493136"/>
                <a:gd name="connsiteX27" fmla="*/ 819204 w 1541885"/>
                <a:gd name="connsiteY27" fmla="*/ 1455 h 1493136"/>
                <a:gd name="connsiteX28" fmla="*/ 388674 w 1541885"/>
                <a:gd name="connsiteY28" fmla="*/ 50985 h 1493136"/>
                <a:gd name="connsiteX29" fmla="*/ 83874 w 1541885"/>
                <a:gd name="connsiteY29" fmla="*/ 359595 h 1493136"/>
                <a:gd name="connsiteX30" fmla="*/ 3864 w 1541885"/>
                <a:gd name="connsiteY30" fmla="*/ 647250 h 1493136"/>
                <a:gd name="connsiteX0" fmla="*/ 3864 w 1541885"/>
                <a:gd name="connsiteY0" fmla="*/ 647354 h 1493240"/>
                <a:gd name="connsiteX1" fmla="*/ 41964 w 1541885"/>
                <a:gd name="connsiteY1" fmla="*/ 814994 h 1493240"/>
                <a:gd name="connsiteX2" fmla="*/ 34344 w 1541885"/>
                <a:gd name="connsiteY2" fmla="*/ 854999 h 1493240"/>
                <a:gd name="connsiteX3" fmla="*/ 5769 w 1541885"/>
                <a:gd name="connsiteY3" fmla="*/ 872144 h 1493240"/>
                <a:gd name="connsiteX4" fmla="*/ 5769 w 1541885"/>
                <a:gd name="connsiteY4" fmla="*/ 975014 h 1493240"/>
                <a:gd name="connsiteX5" fmla="*/ 66729 w 1541885"/>
                <a:gd name="connsiteY5" fmla="*/ 1089314 h 1493240"/>
                <a:gd name="connsiteX6" fmla="*/ 110544 w 1541885"/>
                <a:gd name="connsiteY6" fmla="*/ 1127414 h 1493240"/>
                <a:gd name="connsiteX7" fmla="*/ 95304 w 1541885"/>
                <a:gd name="connsiteY7" fmla="*/ 1249334 h 1493240"/>
                <a:gd name="connsiteX8" fmla="*/ 127689 w 1541885"/>
                <a:gd name="connsiteY8" fmla="*/ 1340774 h 1493240"/>
                <a:gd name="connsiteX9" fmla="*/ 222939 w 1541885"/>
                <a:gd name="connsiteY9" fmla="*/ 1405544 h 1493240"/>
                <a:gd name="connsiteX10" fmla="*/ 405819 w 1541885"/>
                <a:gd name="connsiteY10" fmla="*/ 1462694 h 1493240"/>
                <a:gd name="connsiteX11" fmla="*/ 664899 w 1541885"/>
                <a:gd name="connsiteY11" fmla="*/ 1493174 h 1493240"/>
                <a:gd name="connsiteX12" fmla="*/ 899214 w 1541885"/>
                <a:gd name="connsiteY12" fmla="*/ 1455074 h 1493240"/>
                <a:gd name="connsiteX13" fmla="*/ 1122099 w 1541885"/>
                <a:gd name="connsiteY13" fmla="*/ 1371254 h 1493240"/>
                <a:gd name="connsiteX14" fmla="*/ 1272594 w 1541885"/>
                <a:gd name="connsiteY14" fmla="*/ 1237904 h 1493240"/>
                <a:gd name="connsiteX15" fmla="*/ 1308789 w 1541885"/>
                <a:gd name="connsiteY15" fmla="*/ 1262669 h 1493240"/>
                <a:gd name="connsiteX16" fmla="*/ 1407849 w 1541885"/>
                <a:gd name="connsiteY16" fmla="*/ 1245524 h 1493240"/>
                <a:gd name="connsiteX17" fmla="*/ 1476429 w 1541885"/>
                <a:gd name="connsiteY17" fmla="*/ 1171229 h 1493240"/>
                <a:gd name="connsiteX18" fmla="*/ 1535484 w 1541885"/>
                <a:gd name="connsiteY18" fmla="*/ 1074074 h 1493240"/>
                <a:gd name="connsiteX19" fmla="*/ 1529769 w 1541885"/>
                <a:gd name="connsiteY19" fmla="*/ 965489 h 1493240"/>
                <a:gd name="connsiteX20" fmla="*/ 1457379 w 1541885"/>
                <a:gd name="connsiteY20" fmla="*/ 891194 h 1493240"/>
                <a:gd name="connsiteX21" fmla="*/ 1392609 w 1541885"/>
                <a:gd name="connsiteY21" fmla="*/ 893099 h 1493240"/>
                <a:gd name="connsiteX22" fmla="*/ 1417374 w 1541885"/>
                <a:gd name="connsiteY22" fmla="*/ 828329 h 1493240"/>
                <a:gd name="connsiteX23" fmla="*/ 1474524 w 1541885"/>
                <a:gd name="connsiteY23" fmla="*/ 466379 h 1493240"/>
                <a:gd name="connsiteX24" fmla="*/ 1394514 w 1541885"/>
                <a:gd name="connsiteY24" fmla="*/ 184439 h 1493240"/>
                <a:gd name="connsiteX25" fmla="*/ 1234494 w 1541885"/>
                <a:gd name="connsiteY25" fmla="*/ 60614 h 1493240"/>
                <a:gd name="connsiteX26" fmla="*/ 1055424 w 1541885"/>
                <a:gd name="connsiteY26" fmla="*/ 16799 h 1493240"/>
                <a:gd name="connsiteX27" fmla="*/ 819204 w 1541885"/>
                <a:gd name="connsiteY27" fmla="*/ 1559 h 1493240"/>
                <a:gd name="connsiteX28" fmla="*/ 388674 w 1541885"/>
                <a:gd name="connsiteY28" fmla="*/ 51089 h 1493240"/>
                <a:gd name="connsiteX29" fmla="*/ 83874 w 1541885"/>
                <a:gd name="connsiteY29" fmla="*/ 359699 h 1493240"/>
                <a:gd name="connsiteX30" fmla="*/ 3864 w 1541885"/>
                <a:gd name="connsiteY30" fmla="*/ 647354 h 1493240"/>
                <a:gd name="connsiteX0" fmla="*/ 3864 w 1541885"/>
                <a:gd name="connsiteY0" fmla="*/ 660052 h 1505938"/>
                <a:gd name="connsiteX1" fmla="*/ 41964 w 1541885"/>
                <a:gd name="connsiteY1" fmla="*/ 827692 h 1505938"/>
                <a:gd name="connsiteX2" fmla="*/ 34344 w 1541885"/>
                <a:gd name="connsiteY2" fmla="*/ 867697 h 1505938"/>
                <a:gd name="connsiteX3" fmla="*/ 5769 w 1541885"/>
                <a:gd name="connsiteY3" fmla="*/ 884842 h 1505938"/>
                <a:gd name="connsiteX4" fmla="*/ 5769 w 1541885"/>
                <a:gd name="connsiteY4" fmla="*/ 987712 h 1505938"/>
                <a:gd name="connsiteX5" fmla="*/ 66729 w 1541885"/>
                <a:gd name="connsiteY5" fmla="*/ 1102012 h 1505938"/>
                <a:gd name="connsiteX6" fmla="*/ 110544 w 1541885"/>
                <a:gd name="connsiteY6" fmla="*/ 1140112 h 1505938"/>
                <a:gd name="connsiteX7" fmla="*/ 95304 w 1541885"/>
                <a:gd name="connsiteY7" fmla="*/ 1262032 h 1505938"/>
                <a:gd name="connsiteX8" fmla="*/ 127689 w 1541885"/>
                <a:gd name="connsiteY8" fmla="*/ 1353472 h 1505938"/>
                <a:gd name="connsiteX9" fmla="*/ 222939 w 1541885"/>
                <a:gd name="connsiteY9" fmla="*/ 1418242 h 1505938"/>
                <a:gd name="connsiteX10" fmla="*/ 405819 w 1541885"/>
                <a:gd name="connsiteY10" fmla="*/ 1475392 h 1505938"/>
                <a:gd name="connsiteX11" fmla="*/ 664899 w 1541885"/>
                <a:gd name="connsiteY11" fmla="*/ 1505872 h 1505938"/>
                <a:gd name="connsiteX12" fmla="*/ 899214 w 1541885"/>
                <a:gd name="connsiteY12" fmla="*/ 1467772 h 1505938"/>
                <a:gd name="connsiteX13" fmla="*/ 1122099 w 1541885"/>
                <a:gd name="connsiteY13" fmla="*/ 1383952 h 1505938"/>
                <a:gd name="connsiteX14" fmla="*/ 1272594 w 1541885"/>
                <a:gd name="connsiteY14" fmla="*/ 1250602 h 1505938"/>
                <a:gd name="connsiteX15" fmla="*/ 1308789 w 1541885"/>
                <a:gd name="connsiteY15" fmla="*/ 1275367 h 1505938"/>
                <a:gd name="connsiteX16" fmla="*/ 1407849 w 1541885"/>
                <a:gd name="connsiteY16" fmla="*/ 1258222 h 1505938"/>
                <a:gd name="connsiteX17" fmla="*/ 1476429 w 1541885"/>
                <a:gd name="connsiteY17" fmla="*/ 1183927 h 1505938"/>
                <a:gd name="connsiteX18" fmla="*/ 1535484 w 1541885"/>
                <a:gd name="connsiteY18" fmla="*/ 1086772 h 1505938"/>
                <a:gd name="connsiteX19" fmla="*/ 1529769 w 1541885"/>
                <a:gd name="connsiteY19" fmla="*/ 978187 h 1505938"/>
                <a:gd name="connsiteX20" fmla="*/ 1457379 w 1541885"/>
                <a:gd name="connsiteY20" fmla="*/ 903892 h 1505938"/>
                <a:gd name="connsiteX21" fmla="*/ 1392609 w 1541885"/>
                <a:gd name="connsiteY21" fmla="*/ 905797 h 1505938"/>
                <a:gd name="connsiteX22" fmla="*/ 1417374 w 1541885"/>
                <a:gd name="connsiteY22" fmla="*/ 841027 h 1505938"/>
                <a:gd name="connsiteX23" fmla="*/ 1474524 w 1541885"/>
                <a:gd name="connsiteY23" fmla="*/ 479077 h 1505938"/>
                <a:gd name="connsiteX24" fmla="*/ 1394514 w 1541885"/>
                <a:gd name="connsiteY24" fmla="*/ 197137 h 1505938"/>
                <a:gd name="connsiteX25" fmla="*/ 1234494 w 1541885"/>
                <a:gd name="connsiteY25" fmla="*/ 73312 h 1505938"/>
                <a:gd name="connsiteX26" fmla="*/ 1055424 w 1541885"/>
                <a:gd name="connsiteY26" fmla="*/ 29497 h 1505938"/>
                <a:gd name="connsiteX27" fmla="*/ 784914 w 1541885"/>
                <a:gd name="connsiteY27" fmla="*/ 922 h 1505938"/>
                <a:gd name="connsiteX28" fmla="*/ 388674 w 1541885"/>
                <a:gd name="connsiteY28" fmla="*/ 63787 h 1505938"/>
                <a:gd name="connsiteX29" fmla="*/ 83874 w 1541885"/>
                <a:gd name="connsiteY29" fmla="*/ 372397 h 1505938"/>
                <a:gd name="connsiteX30" fmla="*/ 3864 w 1541885"/>
                <a:gd name="connsiteY30" fmla="*/ 660052 h 1505938"/>
                <a:gd name="connsiteX0" fmla="*/ 3864 w 1541885"/>
                <a:gd name="connsiteY0" fmla="*/ 660052 h 1505938"/>
                <a:gd name="connsiteX1" fmla="*/ 41964 w 1541885"/>
                <a:gd name="connsiteY1" fmla="*/ 827692 h 1505938"/>
                <a:gd name="connsiteX2" fmla="*/ 34344 w 1541885"/>
                <a:gd name="connsiteY2" fmla="*/ 867697 h 1505938"/>
                <a:gd name="connsiteX3" fmla="*/ 5769 w 1541885"/>
                <a:gd name="connsiteY3" fmla="*/ 884842 h 1505938"/>
                <a:gd name="connsiteX4" fmla="*/ 5769 w 1541885"/>
                <a:gd name="connsiteY4" fmla="*/ 987712 h 1505938"/>
                <a:gd name="connsiteX5" fmla="*/ 66729 w 1541885"/>
                <a:gd name="connsiteY5" fmla="*/ 1102012 h 1505938"/>
                <a:gd name="connsiteX6" fmla="*/ 110544 w 1541885"/>
                <a:gd name="connsiteY6" fmla="*/ 1140112 h 1505938"/>
                <a:gd name="connsiteX7" fmla="*/ 95304 w 1541885"/>
                <a:gd name="connsiteY7" fmla="*/ 1262032 h 1505938"/>
                <a:gd name="connsiteX8" fmla="*/ 127689 w 1541885"/>
                <a:gd name="connsiteY8" fmla="*/ 1353472 h 1505938"/>
                <a:gd name="connsiteX9" fmla="*/ 222939 w 1541885"/>
                <a:gd name="connsiteY9" fmla="*/ 1418242 h 1505938"/>
                <a:gd name="connsiteX10" fmla="*/ 405819 w 1541885"/>
                <a:gd name="connsiteY10" fmla="*/ 1475392 h 1505938"/>
                <a:gd name="connsiteX11" fmla="*/ 664899 w 1541885"/>
                <a:gd name="connsiteY11" fmla="*/ 1505872 h 1505938"/>
                <a:gd name="connsiteX12" fmla="*/ 899214 w 1541885"/>
                <a:gd name="connsiteY12" fmla="*/ 1467772 h 1505938"/>
                <a:gd name="connsiteX13" fmla="*/ 1122099 w 1541885"/>
                <a:gd name="connsiteY13" fmla="*/ 1383952 h 1505938"/>
                <a:gd name="connsiteX14" fmla="*/ 1272594 w 1541885"/>
                <a:gd name="connsiteY14" fmla="*/ 1250602 h 1505938"/>
                <a:gd name="connsiteX15" fmla="*/ 1308789 w 1541885"/>
                <a:gd name="connsiteY15" fmla="*/ 1275367 h 1505938"/>
                <a:gd name="connsiteX16" fmla="*/ 1407849 w 1541885"/>
                <a:gd name="connsiteY16" fmla="*/ 1258222 h 1505938"/>
                <a:gd name="connsiteX17" fmla="*/ 1476429 w 1541885"/>
                <a:gd name="connsiteY17" fmla="*/ 1183927 h 1505938"/>
                <a:gd name="connsiteX18" fmla="*/ 1535484 w 1541885"/>
                <a:gd name="connsiteY18" fmla="*/ 1086772 h 1505938"/>
                <a:gd name="connsiteX19" fmla="*/ 1529769 w 1541885"/>
                <a:gd name="connsiteY19" fmla="*/ 978187 h 1505938"/>
                <a:gd name="connsiteX20" fmla="*/ 1457379 w 1541885"/>
                <a:gd name="connsiteY20" fmla="*/ 903892 h 1505938"/>
                <a:gd name="connsiteX21" fmla="*/ 1392609 w 1541885"/>
                <a:gd name="connsiteY21" fmla="*/ 905797 h 1505938"/>
                <a:gd name="connsiteX22" fmla="*/ 1417374 w 1541885"/>
                <a:gd name="connsiteY22" fmla="*/ 841027 h 1505938"/>
                <a:gd name="connsiteX23" fmla="*/ 1474524 w 1541885"/>
                <a:gd name="connsiteY23" fmla="*/ 479077 h 1505938"/>
                <a:gd name="connsiteX24" fmla="*/ 1396419 w 1541885"/>
                <a:gd name="connsiteY24" fmla="*/ 216187 h 1505938"/>
                <a:gd name="connsiteX25" fmla="*/ 1234494 w 1541885"/>
                <a:gd name="connsiteY25" fmla="*/ 73312 h 1505938"/>
                <a:gd name="connsiteX26" fmla="*/ 1055424 w 1541885"/>
                <a:gd name="connsiteY26" fmla="*/ 29497 h 1505938"/>
                <a:gd name="connsiteX27" fmla="*/ 784914 w 1541885"/>
                <a:gd name="connsiteY27" fmla="*/ 922 h 1505938"/>
                <a:gd name="connsiteX28" fmla="*/ 388674 w 1541885"/>
                <a:gd name="connsiteY28" fmla="*/ 63787 h 1505938"/>
                <a:gd name="connsiteX29" fmla="*/ 83874 w 1541885"/>
                <a:gd name="connsiteY29" fmla="*/ 372397 h 1505938"/>
                <a:gd name="connsiteX30" fmla="*/ 3864 w 1541885"/>
                <a:gd name="connsiteY30" fmla="*/ 660052 h 1505938"/>
                <a:gd name="connsiteX0" fmla="*/ 3864 w 1541885"/>
                <a:gd name="connsiteY0" fmla="*/ 660107 h 1505993"/>
                <a:gd name="connsiteX1" fmla="*/ 41964 w 1541885"/>
                <a:gd name="connsiteY1" fmla="*/ 827747 h 1505993"/>
                <a:gd name="connsiteX2" fmla="*/ 34344 w 1541885"/>
                <a:gd name="connsiteY2" fmla="*/ 867752 h 1505993"/>
                <a:gd name="connsiteX3" fmla="*/ 5769 w 1541885"/>
                <a:gd name="connsiteY3" fmla="*/ 884897 h 1505993"/>
                <a:gd name="connsiteX4" fmla="*/ 5769 w 1541885"/>
                <a:gd name="connsiteY4" fmla="*/ 987767 h 1505993"/>
                <a:gd name="connsiteX5" fmla="*/ 66729 w 1541885"/>
                <a:gd name="connsiteY5" fmla="*/ 1102067 h 1505993"/>
                <a:gd name="connsiteX6" fmla="*/ 110544 w 1541885"/>
                <a:gd name="connsiteY6" fmla="*/ 1140167 h 1505993"/>
                <a:gd name="connsiteX7" fmla="*/ 95304 w 1541885"/>
                <a:gd name="connsiteY7" fmla="*/ 1262087 h 1505993"/>
                <a:gd name="connsiteX8" fmla="*/ 127689 w 1541885"/>
                <a:gd name="connsiteY8" fmla="*/ 1353527 h 1505993"/>
                <a:gd name="connsiteX9" fmla="*/ 222939 w 1541885"/>
                <a:gd name="connsiteY9" fmla="*/ 1418297 h 1505993"/>
                <a:gd name="connsiteX10" fmla="*/ 405819 w 1541885"/>
                <a:gd name="connsiteY10" fmla="*/ 1475447 h 1505993"/>
                <a:gd name="connsiteX11" fmla="*/ 664899 w 1541885"/>
                <a:gd name="connsiteY11" fmla="*/ 1505927 h 1505993"/>
                <a:gd name="connsiteX12" fmla="*/ 899214 w 1541885"/>
                <a:gd name="connsiteY12" fmla="*/ 1467827 h 1505993"/>
                <a:gd name="connsiteX13" fmla="*/ 1122099 w 1541885"/>
                <a:gd name="connsiteY13" fmla="*/ 1384007 h 1505993"/>
                <a:gd name="connsiteX14" fmla="*/ 1272594 w 1541885"/>
                <a:gd name="connsiteY14" fmla="*/ 1250657 h 1505993"/>
                <a:gd name="connsiteX15" fmla="*/ 1308789 w 1541885"/>
                <a:gd name="connsiteY15" fmla="*/ 1275422 h 1505993"/>
                <a:gd name="connsiteX16" fmla="*/ 1407849 w 1541885"/>
                <a:gd name="connsiteY16" fmla="*/ 1258277 h 1505993"/>
                <a:gd name="connsiteX17" fmla="*/ 1476429 w 1541885"/>
                <a:gd name="connsiteY17" fmla="*/ 1183982 h 1505993"/>
                <a:gd name="connsiteX18" fmla="*/ 1535484 w 1541885"/>
                <a:gd name="connsiteY18" fmla="*/ 1086827 h 1505993"/>
                <a:gd name="connsiteX19" fmla="*/ 1529769 w 1541885"/>
                <a:gd name="connsiteY19" fmla="*/ 978242 h 1505993"/>
                <a:gd name="connsiteX20" fmla="*/ 1457379 w 1541885"/>
                <a:gd name="connsiteY20" fmla="*/ 903947 h 1505993"/>
                <a:gd name="connsiteX21" fmla="*/ 1392609 w 1541885"/>
                <a:gd name="connsiteY21" fmla="*/ 905852 h 1505993"/>
                <a:gd name="connsiteX22" fmla="*/ 1417374 w 1541885"/>
                <a:gd name="connsiteY22" fmla="*/ 841082 h 1505993"/>
                <a:gd name="connsiteX23" fmla="*/ 1474524 w 1541885"/>
                <a:gd name="connsiteY23" fmla="*/ 479132 h 1505993"/>
                <a:gd name="connsiteX24" fmla="*/ 1396419 w 1541885"/>
                <a:gd name="connsiteY24" fmla="*/ 216242 h 1505993"/>
                <a:gd name="connsiteX25" fmla="*/ 1230684 w 1541885"/>
                <a:gd name="connsiteY25" fmla="*/ 82892 h 1505993"/>
                <a:gd name="connsiteX26" fmla="*/ 1055424 w 1541885"/>
                <a:gd name="connsiteY26" fmla="*/ 29552 h 1505993"/>
                <a:gd name="connsiteX27" fmla="*/ 784914 w 1541885"/>
                <a:gd name="connsiteY27" fmla="*/ 977 h 1505993"/>
                <a:gd name="connsiteX28" fmla="*/ 388674 w 1541885"/>
                <a:gd name="connsiteY28" fmla="*/ 63842 h 1505993"/>
                <a:gd name="connsiteX29" fmla="*/ 83874 w 1541885"/>
                <a:gd name="connsiteY29" fmla="*/ 372452 h 1505993"/>
                <a:gd name="connsiteX30" fmla="*/ 3864 w 1541885"/>
                <a:gd name="connsiteY30" fmla="*/ 660107 h 1505993"/>
                <a:gd name="connsiteX0" fmla="*/ 3864 w 1541885"/>
                <a:gd name="connsiteY0" fmla="*/ 660701 h 1506587"/>
                <a:gd name="connsiteX1" fmla="*/ 41964 w 1541885"/>
                <a:gd name="connsiteY1" fmla="*/ 828341 h 1506587"/>
                <a:gd name="connsiteX2" fmla="*/ 34344 w 1541885"/>
                <a:gd name="connsiteY2" fmla="*/ 868346 h 1506587"/>
                <a:gd name="connsiteX3" fmla="*/ 5769 w 1541885"/>
                <a:gd name="connsiteY3" fmla="*/ 885491 h 1506587"/>
                <a:gd name="connsiteX4" fmla="*/ 5769 w 1541885"/>
                <a:gd name="connsiteY4" fmla="*/ 988361 h 1506587"/>
                <a:gd name="connsiteX5" fmla="*/ 66729 w 1541885"/>
                <a:gd name="connsiteY5" fmla="*/ 1102661 h 1506587"/>
                <a:gd name="connsiteX6" fmla="*/ 110544 w 1541885"/>
                <a:gd name="connsiteY6" fmla="*/ 1140761 h 1506587"/>
                <a:gd name="connsiteX7" fmla="*/ 95304 w 1541885"/>
                <a:gd name="connsiteY7" fmla="*/ 1262681 h 1506587"/>
                <a:gd name="connsiteX8" fmla="*/ 127689 w 1541885"/>
                <a:gd name="connsiteY8" fmla="*/ 1354121 h 1506587"/>
                <a:gd name="connsiteX9" fmla="*/ 222939 w 1541885"/>
                <a:gd name="connsiteY9" fmla="*/ 1418891 h 1506587"/>
                <a:gd name="connsiteX10" fmla="*/ 405819 w 1541885"/>
                <a:gd name="connsiteY10" fmla="*/ 1476041 h 1506587"/>
                <a:gd name="connsiteX11" fmla="*/ 664899 w 1541885"/>
                <a:gd name="connsiteY11" fmla="*/ 1506521 h 1506587"/>
                <a:gd name="connsiteX12" fmla="*/ 899214 w 1541885"/>
                <a:gd name="connsiteY12" fmla="*/ 1468421 h 1506587"/>
                <a:gd name="connsiteX13" fmla="*/ 1122099 w 1541885"/>
                <a:gd name="connsiteY13" fmla="*/ 1384601 h 1506587"/>
                <a:gd name="connsiteX14" fmla="*/ 1272594 w 1541885"/>
                <a:gd name="connsiteY14" fmla="*/ 1251251 h 1506587"/>
                <a:gd name="connsiteX15" fmla="*/ 1308789 w 1541885"/>
                <a:gd name="connsiteY15" fmla="*/ 1276016 h 1506587"/>
                <a:gd name="connsiteX16" fmla="*/ 1407849 w 1541885"/>
                <a:gd name="connsiteY16" fmla="*/ 1258871 h 1506587"/>
                <a:gd name="connsiteX17" fmla="*/ 1476429 w 1541885"/>
                <a:gd name="connsiteY17" fmla="*/ 1184576 h 1506587"/>
                <a:gd name="connsiteX18" fmla="*/ 1535484 w 1541885"/>
                <a:gd name="connsiteY18" fmla="*/ 1087421 h 1506587"/>
                <a:gd name="connsiteX19" fmla="*/ 1529769 w 1541885"/>
                <a:gd name="connsiteY19" fmla="*/ 978836 h 1506587"/>
                <a:gd name="connsiteX20" fmla="*/ 1457379 w 1541885"/>
                <a:gd name="connsiteY20" fmla="*/ 904541 h 1506587"/>
                <a:gd name="connsiteX21" fmla="*/ 1392609 w 1541885"/>
                <a:gd name="connsiteY21" fmla="*/ 906446 h 1506587"/>
                <a:gd name="connsiteX22" fmla="*/ 1417374 w 1541885"/>
                <a:gd name="connsiteY22" fmla="*/ 841676 h 1506587"/>
                <a:gd name="connsiteX23" fmla="*/ 1474524 w 1541885"/>
                <a:gd name="connsiteY23" fmla="*/ 479726 h 1506587"/>
                <a:gd name="connsiteX24" fmla="*/ 1396419 w 1541885"/>
                <a:gd name="connsiteY24" fmla="*/ 216836 h 1506587"/>
                <a:gd name="connsiteX25" fmla="*/ 1230684 w 1541885"/>
                <a:gd name="connsiteY25" fmla="*/ 83486 h 1506587"/>
                <a:gd name="connsiteX26" fmla="*/ 1055424 w 1541885"/>
                <a:gd name="connsiteY26" fmla="*/ 24431 h 1506587"/>
                <a:gd name="connsiteX27" fmla="*/ 784914 w 1541885"/>
                <a:gd name="connsiteY27" fmla="*/ 1571 h 1506587"/>
                <a:gd name="connsiteX28" fmla="*/ 388674 w 1541885"/>
                <a:gd name="connsiteY28" fmla="*/ 64436 h 1506587"/>
                <a:gd name="connsiteX29" fmla="*/ 83874 w 1541885"/>
                <a:gd name="connsiteY29" fmla="*/ 373046 h 1506587"/>
                <a:gd name="connsiteX30" fmla="*/ 3864 w 1541885"/>
                <a:gd name="connsiteY30" fmla="*/ 660701 h 1506587"/>
                <a:gd name="connsiteX0" fmla="*/ 3864 w 1541885"/>
                <a:gd name="connsiteY0" fmla="*/ 661966 h 1507852"/>
                <a:gd name="connsiteX1" fmla="*/ 41964 w 1541885"/>
                <a:gd name="connsiteY1" fmla="*/ 829606 h 1507852"/>
                <a:gd name="connsiteX2" fmla="*/ 34344 w 1541885"/>
                <a:gd name="connsiteY2" fmla="*/ 869611 h 1507852"/>
                <a:gd name="connsiteX3" fmla="*/ 5769 w 1541885"/>
                <a:gd name="connsiteY3" fmla="*/ 886756 h 1507852"/>
                <a:gd name="connsiteX4" fmla="*/ 5769 w 1541885"/>
                <a:gd name="connsiteY4" fmla="*/ 989626 h 1507852"/>
                <a:gd name="connsiteX5" fmla="*/ 66729 w 1541885"/>
                <a:gd name="connsiteY5" fmla="*/ 1103926 h 1507852"/>
                <a:gd name="connsiteX6" fmla="*/ 110544 w 1541885"/>
                <a:gd name="connsiteY6" fmla="*/ 1142026 h 1507852"/>
                <a:gd name="connsiteX7" fmla="*/ 95304 w 1541885"/>
                <a:gd name="connsiteY7" fmla="*/ 1263946 h 1507852"/>
                <a:gd name="connsiteX8" fmla="*/ 127689 w 1541885"/>
                <a:gd name="connsiteY8" fmla="*/ 1355386 h 1507852"/>
                <a:gd name="connsiteX9" fmla="*/ 222939 w 1541885"/>
                <a:gd name="connsiteY9" fmla="*/ 1420156 h 1507852"/>
                <a:gd name="connsiteX10" fmla="*/ 405819 w 1541885"/>
                <a:gd name="connsiteY10" fmla="*/ 1477306 h 1507852"/>
                <a:gd name="connsiteX11" fmla="*/ 664899 w 1541885"/>
                <a:gd name="connsiteY11" fmla="*/ 1507786 h 1507852"/>
                <a:gd name="connsiteX12" fmla="*/ 899214 w 1541885"/>
                <a:gd name="connsiteY12" fmla="*/ 1469686 h 1507852"/>
                <a:gd name="connsiteX13" fmla="*/ 1122099 w 1541885"/>
                <a:gd name="connsiteY13" fmla="*/ 1385866 h 1507852"/>
                <a:gd name="connsiteX14" fmla="*/ 1272594 w 1541885"/>
                <a:gd name="connsiteY14" fmla="*/ 1252516 h 1507852"/>
                <a:gd name="connsiteX15" fmla="*/ 1308789 w 1541885"/>
                <a:gd name="connsiteY15" fmla="*/ 1277281 h 1507852"/>
                <a:gd name="connsiteX16" fmla="*/ 1407849 w 1541885"/>
                <a:gd name="connsiteY16" fmla="*/ 1260136 h 1507852"/>
                <a:gd name="connsiteX17" fmla="*/ 1476429 w 1541885"/>
                <a:gd name="connsiteY17" fmla="*/ 1185841 h 1507852"/>
                <a:gd name="connsiteX18" fmla="*/ 1535484 w 1541885"/>
                <a:gd name="connsiteY18" fmla="*/ 1088686 h 1507852"/>
                <a:gd name="connsiteX19" fmla="*/ 1529769 w 1541885"/>
                <a:gd name="connsiteY19" fmla="*/ 980101 h 1507852"/>
                <a:gd name="connsiteX20" fmla="*/ 1457379 w 1541885"/>
                <a:gd name="connsiteY20" fmla="*/ 905806 h 1507852"/>
                <a:gd name="connsiteX21" fmla="*/ 1392609 w 1541885"/>
                <a:gd name="connsiteY21" fmla="*/ 907711 h 1507852"/>
                <a:gd name="connsiteX22" fmla="*/ 1417374 w 1541885"/>
                <a:gd name="connsiteY22" fmla="*/ 842941 h 1507852"/>
                <a:gd name="connsiteX23" fmla="*/ 1474524 w 1541885"/>
                <a:gd name="connsiteY23" fmla="*/ 480991 h 1507852"/>
                <a:gd name="connsiteX24" fmla="*/ 1396419 w 1541885"/>
                <a:gd name="connsiteY24" fmla="*/ 218101 h 1507852"/>
                <a:gd name="connsiteX25" fmla="*/ 1230684 w 1541885"/>
                <a:gd name="connsiteY25" fmla="*/ 84751 h 1507852"/>
                <a:gd name="connsiteX26" fmla="*/ 1055424 w 1541885"/>
                <a:gd name="connsiteY26" fmla="*/ 25696 h 1507852"/>
                <a:gd name="connsiteX27" fmla="*/ 784914 w 1541885"/>
                <a:gd name="connsiteY27" fmla="*/ 2836 h 1507852"/>
                <a:gd name="connsiteX28" fmla="*/ 358194 w 1541885"/>
                <a:gd name="connsiteY28" fmla="*/ 86656 h 1507852"/>
                <a:gd name="connsiteX29" fmla="*/ 83874 w 1541885"/>
                <a:gd name="connsiteY29" fmla="*/ 374311 h 1507852"/>
                <a:gd name="connsiteX30" fmla="*/ 3864 w 1541885"/>
                <a:gd name="connsiteY30" fmla="*/ 661966 h 1507852"/>
                <a:gd name="connsiteX0" fmla="*/ 3864 w 1541885"/>
                <a:gd name="connsiteY0" fmla="*/ 661966 h 1507852"/>
                <a:gd name="connsiteX1" fmla="*/ 41964 w 1541885"/>
                <a:gd name="connsiteY1" fmla="*/ 829606 h 1507852"/>
                <a:gd name="connsiteX2" fmla="*/ 34344 w 1541885"/>
                <a:gd name="connsiteY2" fmla="*/ 869611 h 1507852"/>
                <a:gd name="connsiteX3" fmla="*/ 5769 w 1541885"/>
                <a:gd name="connsiteY3" fmla="*/ 886756 h 1507852"/>
                <a:gd name="connsiteX4" fmla="*/ 5769 w 1541885"/>
                <a:gd name="connsiteY4" fmla="*/ 989626 h 1507852"/>
                <a:gd name="connsiteX5" fmla="*/ 66729 w 1541885"/>
                <a:gd name="connsiteY5" fmla="*/ 1103926 h 1507852"/>
                <a:gd name="connsiteX6" fmla="*/ 110544 w 1541885"/>
                <a:gd name="connsiteY6" fmla="*/ 1142026 h 1507852"/>
                <a:gd name="connsiteX7" fmla="*/ 95304 w 1541885"/>
                <a:gd name="connsiteY7" fmla="*/ 1263946 h 1507852"/>
                <a:gd name="connsiteX8" fmla="*/ 127689 w 1541885"/>
                <a:gd name="connsiteY8" fmla="*/ 1355386 h 1507852"/>
                <a:gd name="connsiteX9" fmla="*/ 222939 w 1541885"/>
                <a:gd name="connsiteY9" fmla="*/ 1420156 h 1507852"/>
                <a:gd name="connsiteX10" fmla="*/ 405819 w 1541885"/>
                <a:gd name="connsiteY10" fmla="*/ 1477306 h 1507852"/>
                <a:gd name="connsiteX11" fmla="*/ 664899 w 1541885"/>
                <a:gd name="connsiteY11" fmla="*/ 1507786 h 1507852"/>
                <a:gd name="connsiteX12" fmla="*/ 899214 w 1541885"/>
                <a:gd name="connsiteY12" fmla="*/ 1469686 h 1507852"/>
                <a:gd name="connsiteX13" fmla="*/ 1122099 w 1541885"/>
                <a:gd name="connsiteY13" fmla="*/ 1385866 h 1507852"/>
                <a:gd name="connsiteX14" fmla="*/ 1272594 w 1541885"/>
                <a:gd name="connsiteY14" fmla="*/ 1252516 h 1507852"/>
                <a:gd name="connsiteX15" fmla="*/ 1308789 w 1541885"/>
                <a:gd name="connsiteY15" fmla="*/ 1277281 h 1507852"/>
                <a:gd name="connsiteX16" fmla="*/ 1407849 w 1541885"/>
                <a:gd name="connsiteY16" fmla="*/ 1260136 h 1507852"/>
                <a:gd name="connsiteX17" fmla="*/ 1476429 w 1541885"/>
                <a:gd name="connsiteY17" fmla="*/ 1185841 h 1507852"/>
                <a:gd name="connsiteX18" fmla="*/ 1535484 w 1541885"/>
                <a:gd name="connsiteY18" fmla="*/ 1088686 h 1507852"/>
                <a:gd name="connsiteX19" fmla="*/ 1529769 w 1541885"/>
                <a:gd name="connsiteY19" fmla="*/ 980101 h 1507852"/>
                <a:gd name="connsiteX20" fmla="*/ 1457379 w 1541885"/>
                <a:gd name="connsiteY20" fmla="*/ 905806 h 1507852"/>
                <a:gd name="connsiteX21" fmla="*/ 1392609 w 1541885"/>
                <a:gd name="connsiteY21" fmla="*/ 907711 h 1507852"/>
                <a:gd name="connsiteX22" fmla="*/ 1417374 w 1541885"/>
                <a:gd name="connsiteY22" fmla="*/ 842941 h 1507852"/>
                <a:gd name="connsiteX23" fmla="*/ 1474524 w 1541885"/>
                <a:gd name="connsiteY23" fmla="*/ 480991 h 1507852"/>
                <a:gd name="connsiteX24" fmla="*/ 1396419 w 1541885"/>
                <a:gd name="connsiteY24" fmla="*/ 218101 h 1507852"/>
                <a:gd name="connsiteX25" fmla="*/ 1230684 w 1541885"/>
                <a:gd name="connsiteY25" fmla="*/ 84751 h 1507852"/>
                <a:gd name="connsiteX26" fmla="*/ 1055424 w 1541885"/>
                <a:gd name="connsiteY26" fmla="*/ 25696 h 1507852"/>
                <a:gd name="connsiteX27" fmla="*/ 714429 w 1541885"/>
                <a:gd name="connsiteY27" fmla="*/ 2836 h 1507852"/>
                <a:gd name="connsiteX28" fmla="*/ 358194 w 1541885"/>
                <a:gd name="connsiteY28" fmla="*/ 86656 h 1507852"/>
                <a:gd name="connsiteX29" fmla="*/ 83874 w 1541885"/>
                <a:gd name="connsiteY29" fmla="*/ 374311 h 1507852"/>
                <a:gd name="connsiteX30" fmla="*/ 3864 w 1541885"/>
                <a:gd name="connsiteY30" fmla="*/ 661966 h 1507852"/>
                <a:gd name="connsiteX0" fmla="*/ 3864 w 1541885"/>
                <a:gd name="connsiteY0" fmla="*/ 663510 h 1509396"/>
                <a:gd name="connsiteX1" fmla="*/ 41964 w 1541885"/>
                <a:gd name="connsiteY1" fmla="*/ 831150 h 1509396"/>
                <a:gd name="connsiteX2" fmla="*/ 34344 w 1541885"/>
                <a:gd name="connsiteY2" fmla="*/ 871155 h 1509396"/>
                <a:gd name="connsiteX3" fmla="*/ 5769 w 1541885"/>
                <a:gd name="connsiteY3" fmla="*/ 888300 h 1509396"/>
                <a:gd name="connsiteX4" fmla="*/ 5769 w 1541885"/>
                <a:gd name="connsiteY4" fmla="*/ 991170 h 1509396"/>
                <a:gd name="connsiteX5" fmla="*/ 66729 w 1541885"/>
                <a:gd name="connsiteY5" fmla="*/ 1105470 h 1509396"/>
                <a:gd name="connsiteX6" fmla="*/ 110544 w 1541885"/>
                <a:gd name="connsiteY6" fmla="*/ 1143570 h 1509396"/>
                <a:gd name="connsiteX7" fmla="*/ 95304 w 1541885"/>
                <a:gd name="connsiteY7" fmla="*/ 1265490 h 1509396"/>
                <a:gd name="connsiteX8" fmla="*/ 127689 w 1541885"/>
                <a:gd name="connsiteY8" fmla="*/ 1356930 h 1509396"/>
                <a:gd name="connsiteX9" fmla="*/ 222939 w 1541885"/>
                <a:gd name="connsiteY9" fmla="*/ 1421700 h 1509396"/>
                <a:gd name="connsiteX10" fmla="*/ 405819 w 1541885"/>
                <a:gd name="connsiteY10" fmla="*/ 1478850 h 1509396"/>
                <a:gd name="connsiteX11" fmla="*/ 664899 w 1541885"/>
                <a:gd name="connsiteY11" fmla="*/ 1509330 h 1509396"/>
                <a:gd name="connsiteX12" fmla="*/ 899214 w 1541885"/>
                <a:gd name="connsiteY12" fmla="*/ 1471230 h 1509396"/>
                <a:gd name="connsiteX13" fmla="*/ 1122099 w 1541885"/>
                <a:gd name="connsiteY13" fmla="*/ 1387410 h 1509396"/>
                <a:gd name="connsiteX14" fmla="*/ 1272594 w 1541885"/>
                <a:gd name="connsiteY14" fmla="*/ 1254060 h 1509396"/>
                <a:gd name="connsiteX15" fmla="*/ 1308789 w 1541885"/>
                <a:gd name="connsiteY15" fmla="*/ 1278825 h 1509396"/>
                <a:gd name="connsiteX16" fmla="*/ 1407849 w 1541885"/>
                <a:gd name="connsiteY16" fmla="*/ 1261680 h 1509396"/>
                <a:gd name="connsiteX17" fmla="*/ 1476429 w 1541885"/>
                <a:gd name="connsiteY17" fmla="*/ 1187385 h 1509396"/>
                <a:gd name="connsiteX18" fmla="*/ 1535484 w 1541885"/>
                <a:gd name="connsiteY18" fmla="*/ 1090230 h 1509396"/>
                <a:gd name="connsiteX19" fmla="*/ 1529769 w 1541885"/>
                <a:gd name="connsiteY19" fmla="*/ 981645 h 1509396"/>
                <a:gd name="connsiteX20" fmla="*/ 1457379 w 1541885"/>
                <a:gd name="connsiteY20" fmla="*/ 907350 h 1509396"/>
                <a:gd name="connsiteX21" fmla="*/ 1392609 w 1541885"/>
                <a:gd name="connsiteY21" fmla="*/ 909255 h 1509396"/>
                <a:gd name="connsiteX22" fmla="*/ 1417374 w 1541885"/>
                <a:gd name="connsiteY22" fmla="*/ 844485 h 1509396"/>
                <a:gd name="connsiteX23" fmla="*/ 1474524 w 1541885"/>
                <a:gd name="connsiteY23" fmla="*/ 482535 h 1509396"/>
                <a:gd name="connsiteX24" fmla="*/ 1396419 w 1541885"/>
                <a:gd name="connsiteY24" fmla="*/ 219645 h 1509396"/>
                <a:gd name="connsiteX25" fmla="*/ 1230684 w 1541885"/>
                <a:gd name="connsiteY25" fmla="*/ 86295 h 1509396"/>
                <a:gd name="connsiteX26" fmla="*/ 1034469 w 1541885"/>
                <a:gd name="connsiteY26" fmla="*/ 19620 h 1509396"/>
                <a:gd name="connsiteX27" fmla="*/ 714429 w 1541885"/>
                <a:gd name="connsiteY27" fmla="*/ 4380 h 1509396"/>
                <a:gd name="connsiteX28" fmla="*/ 358194 w 1541885"/>
                <a:gd name="connsiteY28" fmla="*/ 88200 h 1509396"/>
                <a:gd name="connsiteX29" fmla="*/ 83874 w 1541885"/>
                <a:gd name="connsiteY29" fmla="*/ 375855 h 1509396"/>
                <a:gd name="connsiteX30" fmla="*/ 3864 w 1541885"/>
                <a:gd name="connsiteY30" fmla="*/ 663510 h 1509396"/>
                <a:gd name="connsiteX0" fmla="*/ 3864 w 1541885"/>
                <a:gd name="connsiteY0" fmla="*/ 663510 h 1509396"/>
                <a:gd name="connsiteX1" fmla="*/ 41964 w 1541885"/>
                <a:gd name="connsiteY1" fmla="*/ 831150 h 1509396"/>
                <a:gd name="connsiteX2" fmla="*/ 34344 w 1541885"/>
                <a:gd name="connsiteY2" fmla="*/ 871155 h 1509396"/>
                <a:gd name="connsiteX3" fmla="*/ 5769 w 1541885"/>
                <a:gd name="connsiteY3" fmla="*/ 888300 h 1509396"/>
                <a:gd name="connsiteX4" fmla="*/ 5769 w 1541885"/>
                <a:gd name="connsiteY4" fmla="*/ 991170 h 1509396"/>
                <a:gd name="connsiteX5" fmla="*/ 66729 w 1541885"/>
                <a:gd name="connsiteY5" fmla="*/ 1105470 h 1509396"/>
                <a:gd name="connsiteX6" fmla="*/ 110544 w 1541885"/>
                <a:gd name="connsiteY6" fmla="*/ 1143570 h 1509396"/>
                <a:gd name="connsiteX7" fmla="*/ 95304 w 1541885"/>
                <a:gd name="connsiteY7" fmla="*/ 1265490 h 1509396"/>
                <a:gd name="connsiteX8" fmla="*/ 127689 w 1541885"/>
                <a:gd name="connsiteY8" fmla="*/ 1356930 h 1509396"/>
                <a:gd name="connsiteX9" fmla="*/ 222939 w 1541885"/>
                <a:gd name="connsiteY9" fmla="*/ 1421700 h 1509396"/>
                <a:gd name="connsiteX10" fmla="*/ 405819 w 1541885"/>
                <a:gd name="connsiteY10" fmla="*/ 1478850 h 1509396"/>
                <a:gd name="connsiteX11" fmla="*/ 664899 w 1541885"/>
                <a:gd name="connsiteY11" fmla="*/ 1509330 h 1509396"/>
                <a:gd name="connsiteX12" fmla="*/ 899214 w 1541885"/>
                <a:gd name="connsiteY12" fmla="*/ 1471230 h 1509396"/>
                <a:gd name="connsiteX13" fmla="*/ 1122099 w 1541885"/>
                <a:gd name="connsiteY13" fmla="*/ 1387410 h 1509396"/>
                <a:gd name="connsiteX14" fmla="*/ 1272594 w 1541885"/>
                <a:gd name="connsiteY14" fmla="*/ 1254060 h 1509396"/>
                <a:gd name="connsiteX15" fmla="*/ 1308789 w 1541885"/>
                <a:gd name="connsiteY15" fmla="*/ 1278825 h 1509396"/>
                <a:gd name="connsiteX16" fmla="*/ 1407849 w 1541885"/>
                <a:gd name="connsiteY16" fmla="*/ 1261680 h 1509396"/>
                <a:gd name="connsiteX17" fmla="*/ 1476429 w 1541885"/>
                <a:gd name="connsiteY17" fmla="*/ 1187385 h 1509396"/>
                <a:gd name="connsiteX18" fmla="*/ 1535484 w 1541885"/>
                <a:gd name="connsiteY18" fmla="*/ 1090230 h 1509396"/>
                <a:gd name="connsiteX19" fmla="*/ 1529769 w 1541885"/>
                <a:gd name="connsiteY19" fmla="*/ 981645 h 1509396"/>
                <a:gd name="connsiteX20" fmla="*/ 1457379 w 1541885"/>
                <a:gd name="connsiteY20" fmla="*/ 907350 h 1509396"/>
                <a:gd name="connsiteX21" fmla="*/ 1407849 w 1541885"/>
                <a:gd name="connsiteY21" fmla="*/ 909255 h 1509396"/>
                <a:gd name="connsiteX22" fmla="*/ 1417374 w 1541885"/>
                <a:gd name="connsiteY22" fmla="*/ 844485 h 1509396"/>
                <a:gd name="connsiteX23" fmla="*/ 1474524 w 1541885"/>
                <a:gd name="connsiteY23" fmla="*/ 482535 h 1509396"/>
                <a:gd name="connsiteX24" fmla="*/ 1396419 w 1541885"/>
                <a:gd name="connsiteY24" fmla="*/ 219645 h 1509396"/>
                <a:gd name="connsiteX25" fmla="*/ 1230684 w 1541885"/>
                <a:gd name="connsiteY25" fmla="*/ 86295 h 1509396"/>
                <a:gd name="connsiteX26" fmla="*/ 1034469 w 1541885"/>
                <a:gd name="connsiteY26" fmla="*/ 19620 h 1509396"/>
                <a:gd name="connsiteX27" fmla="*/ 714429 w 1541885"/>
                <a:gd name="connsiteY27" fmla="*/ 4380 h 1509396"/>
                <a:gd name="connsiteX28" fmla="*/ 358194 w 1541885"/>
                <a:gd name="connsiteY28" fmla="*/ 88200 h 1509396"/>
                <a:gd name="connsiteX29" fmla="*/ 83874 w 1541885"/>
                <a:gd name="connsiteY29" fmla="*/ 375855 h 1509396"/>
                <a:gd name="connsiteX30" fmla="*/ 3864 w 1541885"/>
                <a:gd name="connsiteY30" fmla="*/ 663510 h 1509396"/>
                <a:gd name="connsiteX0" fmla="*/ 3864 w 1541974"/>
                <a:gd name="connsiteY0" fmla="*/ 663510 h 1509396"/>
                <a:gd name="connsiteX1" fmla="*/ 41964 w 1541974"/>
                <a:gd name="connsiteY1" fmla="*/ 831150 h 1509396"/>
                <a:gd name="connsiteX2" fmla="*/ 34344 w 1541974"/>
                <a:gd name="connsiteY2" fmla="*/ 871155 h 1509396"/>
                <a:gd name="connsiteX3" fmla="*/ 5769 w 1541974"/>
                <a:gd name="connsiteY3" fmla="*/ 888300 h 1509396"/>
                <a:gd name="connsiteX4" fmla="*/ 5769 w 1541974"/>
                <a:gd name="connsiteY4" fmla="*/ 991170 h 1509396"/>
                <a:gd name="connsiteX5" fmla="*/ 66729 w 1541974"/>
                <a:gd name="connsiteY5" fmla="*/ 1105470 h 1509396"/>
                <a:gd name="connsiteX6" fmla="*/ 110544 w 1541974"/>
                <a:gd name="connsiteY6" fmla="*/ 1143570 h 1509396"/>
                <a:gd name="connsiteX7" fmla="*/ 95304 w 1541974"/>
                <a:gd name="connsiteY7" fmla="*/ 1265490 h 1509396"/>
                <a:gd name="connsiteX8" fmla="*/ 127689 w 1541974"/>
                <a:gd name="connsiteY8" fmla="*/ 1356930 h 1509396"/>
                <a:gd name="connsiteX9" fmla="*/ 222939 w 1541974"/>
                <a:gd name="connsiteY9" fmla="*/ 1421700 h 1509396"/>
                <a:gd name="connsiteX10" fmla="*/ 405819 w 1541974"/>
                <a:gd name="connsiteY10" fmla="*/ 1478850 h 1509396"/>
                <a:gd name="connsiteX11" fmla="*/ 664899 w 1541974"/>
                <a:gd name="connsiteY11" fmla="*/ 1509330 h 1509396"/>
                <a:gd name="connsiteX12" fmla="*/ 899214 w 1541974"/>
                <a:gd name="connsiteY12" fmla="*/ 1471230 h 1509396"/>
                <a:gd name="connsiteX13" fmla="*/ 1122099 w 1541974"/>
                <a:gd name="connsiteY13" fmla="*/ 1387410 h 1509396"/>
                <a:gd name="connsiteX14" fmla="*/ 1272594 w 1541974"/>
                <a:gd name="connsiteY14" fmla="*/ 1254060 h 1509396"/>
                <a:gd name="connsiteX15" fmla="*/ 1308789 w 1541974"/>
                <a:gd name="connsiteY15" fmla="*/ 1278825 h 1509396"/>
                <a:gd name="connsiteX16" fmla="*/ 1407849 w 1541974"/>
                <a:gd name="connsiteY16" fmla="*/ 1261680 h 1509396"/>
                <a:gd name="connsiteX17" fmla="*/ 1476429 w 1541974"/>
                <a:gd name="connsiteY17" fmla="*/ 1187385 h 1509396"/>
                <a:gd name="connsiteX18" fmla="*/ 1535484 w 1541974"/>
                <a:gd name="connsiteY18" fmla="*/ 1090230 h 1509396"/>
                <a:gd name="connsiteX19" fmla="*/ 1531674 w 1541974"/>
                <a:gd name="connsiteY19" fmla="*/ 958785 h 1509396"/>
                <a:gd name="connsiteX20" fmla="*/ 1457379 w 1541974"/>
                <a:gd name="connsiteY20" fmla="*/ 907350 h 1509396"/>
                <a:gd name="connsiteX21" fmla="*/ 1407849 w 1541974"/>
                <a:gd name="connsiteY21" fmla="*/ 909255 h 1509396"/>
                <a:gd name="connsiteX22" fmla="*/ 1417374 w 1541974"/>
                <a:gd name="connsiteY22" fmla="*/ 844485 h 1509396"/>
                <a:gd name="connsiteX23" fmla="*/ 1474524 w 1541974"/>
                <a:gd name="connsiteY23" fmla="*/ 482535 h 1509396"/>
                <a:gd name="connsiteX24" fmla="*/ 1396419 w 1541974"/>
                <a:gd name="connsiteY24" fmla="*/ 219645 h 1509396"/>
                <a:gd name="connsiteX25" fmla="*/ 1230684 w 1541974"/>
                <a:gd name="connsiteY25" fmla="*/ 86295 h 1509396"/>
                <a:gd name="connsiteX26" fmla="*/ 1034469 w 1541974"/>
                <a:gd name="connsiteY26" fmla="*/ 19620 h 1509396"/>
                <a:gd name="connsiteX27" fmla="*/ 714429 w 1541974"/>
                <a:gd name="connsiteY27" fmla="*/ 4380 h 1509396"/>
                <a:gd name="connsiteX28" fmla="*/ 358194 w 1541974"/>
                <a:gd name="connsiteY28" fmla="*/ 88200 h 1509396"/>
                <a:gd name="connsiteX29" fmla="*/ 83874 w 1541974"/>
                <a:gd name="connsiteY29" fmla="*/ 375855 h 1509396"/>
                <a:gd name="connsiteX30" fmla="*/ 3864 w 1541974"/>
                <a:gd name="connsiteY30" fmla="*/ 663510 h 1509396"/>
                <a:gd name="connsiteX0" fmla="*/ 3864 w 1541092"/>
                <a:gd name="connsiteY0" fmla="*/ 663510 h 1509396"/>
                <a:gd name="connsiteX1" fmla="*/ 41964 w 1541092"/>
                <a:gd name="connsiteY1" fmla="*/ 831150 h 1509396"/>
                <a:gd name="connsiteX2" fmla="*/ 34344 w 1541092"/>
                <a:gd name="connsiteY2" fmla="*/ 871155 h 1509396"/>
                <a:gd name="connsiteX3" fmla="*/ 5769 w 1541092"/>
                <a:gd name="connsiteY3" fmla="*/ 888300 h 1509396"/>
                <a:gd name="connsiteX4" fmla="*/ 5769 w 1541092"/>
                <a:gd name="connsiteY4" fmla="*/ 991170 h 1509396"/>
                <a:gd name="connsiteX5" fmla="*/ 66729 w 1541092"/>
                <a:gd name="connsiteY5" fmla="*/ 1105470 h 1509396"/>
                <a:gd name="connsiteX6" fmla="*/ 110544 w 1541092"/>
                <a:gd name="connsiteY6" fmla="*/ 1143570 h 1509396"/>
                <a:gd name="connsiteX7" fmla="*/ 95304 w 1541092"/>
                <a:gd name="connsiteY7" fmla="*/ 1265490 h 1509396"/>
                <a:gd name="connsiteX8" fmla="*/ 127689 w 1541092"/>
                <a:gd name="connsiteY8" fmla="*/ 1356930 h 1509396"/>
                <a:gd name="connsiteX9" fmla="*/ 222939 w 1541092"/>
                <a:gd name="connsiteY9" fmla="*/ 1421700 h 1509396"/>
                <a:gd name="connsiteX10" fmla="*/ 405819 w 1541092"/>
                <a:gd name="connsiteY10" fmla="*/ 1478850 h 1509396"/>
                <a:gd name="connsiteX11" fmla="*/ 664899 w 1541092"/>
                <a:gd name="connsiteY11" fmla="*/ 1509330 h 1509396"/>
                <a:gd name="connsiteX12" fmla="*/ 899214 w 1541092"/>
                <a:gd name="connsiteY12" fmla="*/ 1471230 h 1509396"/>
                <a:gd name="connsiteX13" fmla="*/ 1122099 w 1541092"/>
                <a:gd name="connsiteY13" fmla="*/ 1387410 h 1509396"/>
                <a:gd name="connsiteX14" fmla="*/ 1272594 w 1541092"/>
                <a:gd name="connsiteY14" fmla="*/ 1254060 h 1509396"/>
                <a:gd name="connsiteX15" fmla="*/ 1308789 w 1541092"/>
                <a:gd name="connsiteY15" fmla="*/ 1278825 h 1509396"/>
                <a:gd name="connsiteX16" fmla="*/ 1407849 w 1541092"/>
                <a:gd name="connsiteY16" fmla="*/ 1261680 h 1509396"/>
                <a:gd name="connsiteX17" fmla="*/ 1489764 w 1541092"/>
                <a:gd name="connsiteY17" fmla="*/ 1189290 h 1509396"/>
                <a:gd name="connsiteX18" fmla="*/ 1535484 w 1541092"/>
                <a:gd name="connsiteY18" fmla="*/ 1090230 h 1509396"/>
                <a:gd name="connsiteX19" fmla="*/ 1531674 w 1541092"/>
                <a:gd name="connsiteY19" fmla="*/ 958785 h 1509396"/>
                <a:gd name="connsiteX20" fmla="*/ 1457379 w 1541092"/>
                <a:gd name="connsiteY20" fmla="*/ 907350 h 1509396"/>
                <a:gd name="connsiteX21" fmla="*/ 1407849 w 1541092"/>
                <a:gd name="connsiteY21" fmla="*/ 909255 h 1509396"/>
                <a:gd name="connsiteX22" fmla="*/ 1417374 w 1541092"/>
                <a:gd name="connsiteY22" fmla="*/ 844485 h 1509396"/>
                <a:gd name="connsiteX23" fmla="*/ 1474524 w 1541092"/>
                <a:gd name="connsiteY23" fmla="*/ 482535 h 1509396"/>
                <a:gd name="connsiteX24" fmla="*/ 1396419 w 1541092"/>
                <a:gd name="connsiteY24" fmla="*/ 219645 h 1509396"/>
                <a:gd name="connsiteX25" fmla="*/ 1230684 w 1541092"/>
                <a:gd name="connsiteY25" fmla="*/ 86295 h 1509396"/>
                <a:gd name="connsiteX26" fmla="*/ 1034469 w 1541092"/>
                <a:gd name="connsiteY26" fmla="*/ 19620 h 1509396"/>
                <a:gd name="connsiteX27" fmla="*/ 714429 w 1541092"/>
                <a:gd name="connsiteY27" fmla="*/ 4380 h 1509396"/>
                <a:gd name="connsiteX28" fmla="*/ 358194 w 1541092"/>
                <a:gd name="connsiteY28" fmla="*/ 88200 h 1509396"/>
                <a:gd name="connsiteX29" fmla="*/ 83874 w 1541092"/>
                <a:gd name="connsiteY29" fmla="*/ 375855 h 1509396"/>
                <a:gd name="connsiteX30" fmla="*/ 3864 w 1541092"/>
                <a:gd name="connsiteY30" fmla="*/ 663510 h 1509396"/>
                <a:gd name="connsiteX0" fmla="*/ 3864 w 1541092"/>
                <a:gd name="connsiteY0" fmla="*/ 663510 h 1509396"/>
                <a:gd name="connsiteX1" fmla="*/ 41964 w 1541092"/>
                <a:gd name="connsiteY1" fmla="*/ 831150 h 1509396"/>
                <a:gd name="connsiteX2" fmla="*/ 34344 w 1541092"/>
                <a:gd name="connsiteY2" fmla="*/ 871155 h 1509396"/>
                <a:gd name="connsiteX3" fmla="*/ 5769 w 1541092"/>
                <a:gd name="connsiteY3" fmla="*/ 888300 h 1509396"/>
                <a:gd name="connsiteX4" fmla="*/ 5769 w 1541092"/>
                <a:gd name="connsiteY4" fmla="*/ 991170 h 1509396"/>
                <a:gd name="connsiteX5" fmla="*/ 66729 w 1541092"/>
                <a:gd name="connsiteY5" fmla="*/ 1105470 h 1509396"/>
                <a:gd name="connsiteX6" fmla="*/ 110544 w 1541092"/>
                <a:gd name="connsiteY6" fmla="*/ 1143570 h 1509396"/>
                <a:gd name="connsiteX7" fmla="*/ 95304 w 1541092"/>
                <a:gd name="connsiteY7" fmla="*/ 1265490 h 1509396"/>
                <a:gd name="connsiteX8" fmla="*/ 127689 w 1541092"/>
                <a:gd name="connsiteY8" fmla="*/ 1356930 h 1509396"/>
                <a:gd name="connsiteX9" fmla="*/ 222939 w 1541092"/>
                <a:gd name="connsiteY9" fmla="*/ 1421700 h 1509396"/>
                <a:gd name="connsiteX10" fmla="*/ 405819 w 1541092"/>
                <a:gd name="connsiteY10" fmla="*/ 1478850 h 1509396"/>
                <a:gd name="connsiteX11" fmla="*/ 664899 w 1541092"/>
                <a:gd name="connsiteY11" fmla="*/ 1509330 h 1509396"/>
                <a:gd name="connsiteX12" fmla="*/ 899214 w 1541092"/>
                <a:gd name="connsiteY12" fmla="*/ 1471230 h 1509396"/>
                <a:gd name="connsiteX13" fmla="*/ 1122099 w 1541092"/>
                <a:gd name="connsiteY13" fmla="*/ 1387410 h 1509396"/>
                <a:gd name="connsiteX14" fmla="*/ 1276404 w 1541092"/>
                <a:gd name="connsiteY14" fmla="*/ 1263585 h 1509396"/>
                <a:gd name="connsiteX15" fmla="*/ 1308789 w 1541092"/>
                <a:gd name="connsiteY15" fmla="*/ 1278825 h 1509396"/>
                <a:gd name="connsiteX16" fmla="*/ 1407849 w 1541092"/>
                <a:gd name="connsiteY16" fmla="*/ 1261680 h 1509396"/>
                <a:gd name="connsiteX17" fmla="*/ 1489764 w 1541092"/>
                <a:gd name="connsiteY17" fmla="*/ 1189290 h 1509396"/>
                <a:gd name="connsiteX18" fmla="*/ 1535484 w 1541092"/>
                <a:gd name="connsiteY18" fmla="*/ 1090230 h 1509396"/>
                <a:gd name="connsiteX19" fmla="*/ 1531674 w 1541092"/>
                <a:gd name="connsiteY19" fmla="*/ 958785 h 1509396"/>
                <a:gd name="connsiteX20" fmla="*/ 1457379 w 1541092"/>
                <a:gd name="connsiteY20" fmla="*/ 907350 h 1509396"/>
                <a:gd name="connsiteX21" fmla="*/ 1407849 w 1541092"/>
                <a:gd name="connsiteY21" fmla="*/ 909255 h 1509396"/>
                <a:gd name="connsiteX22" fmla="*/ 1417374 w 1541092"/>
                <a:gd name="connsiteY22" fmla="*/ 844485 h 1509396"/>
                <a:gd name="connsiteX23" fmla="*/ 1474524 w 1541092"/>
                <a:gd name="connsiteY23" fmla="*/ 482535 h 1509396"/>
                <a:gd name="connsiteX24" fmla="*/ 1396419 w 1541092"/>
                <a:gd name="connsiteY24" fmla="*/ 219645 h 1509396"/>
                <a:gd name="connsiteX25" fmla="*/ 1230684 w 1541092"/>
                <a:gd name="connsiteY25" fmla="*/ 86295 h 1509396"/>
                <a:gd name="connsiteX26" fmla="*/ 1034469 w 1541092"/>
                <a:gd name="connsiteY26" fmla="*/ 19620 h 1509396"/>
                <a:gd name="connsiteX27" fmla="*/ 714429 w 1541092"/>
                <a:gd name="connsiteY27" fmla="*/ 4380 h 1509396"/>
                <a:gd name="connsiteX28" fmla="*/ 358194 w 1541092"/>
                <a:gd name="connsiteY28" fmla="*/ 88200 h 1509396"/>
                <a:gd name="connsiteX29" fmla="*/ 83874 w 1541092"/>
                <a:gd name="connsiteY29" fmla="*/ 375855 h 1509396"/>
                <a:gd name="connsiteX30" fmla="*/ 3864 w 1541092"/>
                <a:gd name="connsiteY30" fmla="*/ 663510 h 1509396"/>
                <a:gd name="connsiteX0" fmla="*/ 7062 w 1544290"/>
                <a:gd name="connsiteY0" fmla="*/ 663510 h 1509396"/>
                <a:gd name="connsiteX1" fmla="*/ 45162 w 1544290"/>
                <a:gd name="connsiteY1" fmla="*/ 831150 h 1509396"/>
                <a:gd name="connsiteX2" fmla="*/ 37542 w 1544290"/>
                <a:gd name="connsiteY2" fmla="*/ 871155 h 1509396"/>
                <a:gd name="connsiteX3" fmla="*/ 3252 w 1544290"/>
                <a:gd name="connsiteY3" fmla="*/ 901635 h 1509396"/>
                <a:gd name="connsiteX4" fmla="*/ 8967 w 1544290"/>
                <a:gd name="connsiteY4" fmla="*/ 991170 h 1509396"/>
                <a:gd name="connsiteX5" fmla="*/ 69927 w 1544290"/>
                <a:gd name="connsiteY5" fmla="*/ 1105470 h 1509396"/>
                <a:gd name="connsiteX6" fmla="*/ 113742 w 1544290"/>
                <a:gd name="connsiteY6" fmla="*/ 1143570 h 1509396"/>
                <a:gd name="connsiteX7" fmla="*/ 98502 w 1544290"/>
                <a:gd name="connsiteY7" fmla="*/ 1265490 h 1509396"/>
                <a:gd name="connsiteX8" fmla="*/ 130887 w 1544290"/>
                <a:gd name="connsiteY8" fmla="*/ 1356930 h 1509396"/>
                <a:gd name="connsiteX9" fmla="*/ 226137 w 1544290"/>
                <a:gd name="connsiteY9" fmla="*/ 1421700 h 1509396"/>
                <a:gd name="connsiteX10" fmla="*/ 409017 w 1544290"/>
                <a:gd name="connsiteY10" fmla="*/ 1478850 h 1509396"/>
                <a:gd name="connsiteX11" fmla="*/ 668097 w 1544290"/>
                <a:gd name="connsiteY11" fmla="*/ 1509330 h 1509396"/>
                <a:gd name="connsiteX12" fmla="*/ 902412 w 1544290"/>
                <a:gd name="connsiteY12" fmla="*/ 1471230 h 1509396"/>
                <a:gd name="connsiteX13" fmla="*/ 1125297 w 1544290"/>
                <a:gd name="connsiteY13" fmla="*/ 1387410 h 1509396"/>
                <a:gd name="connsiteX14" fmla="*/ 1279602 w 1544290"/>
                <a:gd name="connsiteY14" fmla="*/ 1263585 h 1509396"/>
                <a:gd name="connsiteX15" fmla="*/ 1311987 w 1544290"/>
                <a:gd name="connsiteY15" fmla="*/ 1278825 h 1509396"/>
                <a:gd name="connsiteX16" fmla="*/ 1411047 w 1544290"/>
                <a:gd name="connsiteY16" fmla="*/ 1261680 h 1509396"/>
                <a:gd name="connsiteX17" fmla="*/ 1492962 w 1544290"/>
                <a:gd name="connsiteY17" fmla="*/ 1189290 h 1509396"/>
                <a:gd name="connsiteX18" fmla="*/ 1538682 w 1544290"/>
                <a:gd name="connsiteY18" fmla="*/ 1090230 h 1509396"/>
                <a:gd name="connsiteX19" fmla="*/ 1534872 w 1544290"/>
                <a:gd name="connsiteY19" fmla="*/ 958785 h 1509396"/>
                <a:gd name="connsiteX20" fmla="*/ 1460577 w 1544290"/>
                <a:gd name="connsiteY20" fmla="*/ 907350 h 1509396"/>
                <a:gd name="connsiteX21" fmla="*/ 1411047 w 1544290"/>
                <a:gd name="connsiteY21" fmla="*/ 909255 h 1509396"/>
                <a:gd name="connsiteX22" fmla="*/ 1420572 w 1544290"/>
                <a:gd name="connsiteY22" fmla="*/ 844485 h 1509396"/>
                <a:gd name="connsiteX23" fmla="*/ 1477722 w 1544290"/>
                <a:gd name="connsiteY23" fmla="*/ 482535 h 1509396"/>
                <a:gd name="connsiteX24" fmla="*/ 1399617 w 1544290"/>
                <a:gd name="connsiteY24" fmla="*/ 219645 h 1509396"/>
                <a:gd name="connsiteX25" fmla="*/ 1233882 w 1544290"/>
                <a:gd name="connsiteY25" fmla="*/ 86295 h 1509396"/>
                <a:gd name="connsiteX26" fmla="*/ 1037667 w 1544290"/>
                <a:gd name="connsiteY26" fmla="*/ 19620 h 1509396"/>
                <a:gd name="connsiteX27" fmla="*/ 717627 w 1544290"/>
                <a:gd name="connsiteY27" fmla="*/ 4380 h 1509396"/>
                <a:gd name="connsiteX28" fmla="*/ 361392 w 1544290"/>
                <a:gd name="connsiteY28" fmla="*/ 88200 h 1509396"/>
                <a:gd name="connsiteX29" fmla="*/ 87072 w 1544290"/>
                <a:gd name="connsiteY29" fmla="*/ 375855 h 1509396"/>
                <a:gd name="connsiteX30" fmla="*/ 7062 w 1544290"/>
                <a:gd name="connsiteY30" fmla="*/ 663510 h 1509396"/>
                <a:gd name="connsiteX0" fmla="*/ 7062 w 1544290"/>
                <a:gd name="connsiteY0" fmla="*/ 663510 h 1509396"/>
                <a:gd name="connsiteX1" fmla="*/ 45162 w 1544290"/>
                <a:gd name="connsiteY1" fmla="*/ 831150 h 1509396"/>
                <a:gd name="connsiteX2" fmla="*/ 37542 w 1544290"/>
                <a:gd name="connsiteY2" fmla="*/ 871155 h 1509396"/>
                <a:gd name="connsiteX3" fmla="*/ 3252 w 1544290"/>
                <a:gd name="connsiteY3" fmla="*/ 901635 h 1509396"/>
                <a:gd name="connsiteX4" fmla="*/ 8967 w 1544290"/>
                <a:gd name="connsiteY4" fmla="*/ 991170 h 1509396"/>
                <a:gd name="connsiteX5" fmla="*/ 69927 w 1544290"/>
                <a:gd name="connsiteY5" fmla="*/ 1105470 h 1509396"/>
                <a:gd name="connsiteX6" fmla="*/ 113742 w 1544290"/>
                <a:gd name="connsiteY6" fmla="*/ 1143570 h 1509396"/>
                <a:gd name="connsiteX7" fmla="*/ 98502 w 1544290"/>
                <a:gd name="connsiteY7" fmla="*/ 1265490 h 1509396"/>
                <a:gd name="connsiteX8" fmla="*/ 130887 w 1544290"/>
                <a:gd name="connsiteY8" fmla="*/ 1356930 h 1509396"/>
                <a:gd name="connsiteX9" fmla="*/ 226137 w 1544290"/>
                <a:gd name="connsiteY9" fmla="*/ 1421700 h 1509396"/>
                <a:gd name="connsiteX10" fmla="*/ 409017 w 1544290"/>
                <a:gd name="connsiteY10" fmla="*/ 1478850 h 1509396"/>
                <a:gd name="connsiteX11" fmla="*/ 668097 w 1544290"/>
                <a:gd name="connsiteY11" fmla="*/ 1509330 h 1509396"/>
                <a:gd name="connsiteX12" fmla="*/ 902412 w 1544290"/>
                <a:gd name="connsiteY12" fmla="*/ 1471230 h 1509396"/>
                <a:gd name="connsiteX13" fmla="*/ 1125297 w 1544290"/>
                <a:gd name="connsiteY13" fmla="*/ 1387410 h 1509396"/>
                <a:gd name="connsiteX14" fmla="*/ 1279602 w 1544290"/>
                <a:gd name="connsiteY14" fmla="*/ 1263585 h 1509396"/>
                <a:gd name="connsiteX15" fmla="*/ 1311987 w 1544290"/>
                <a:gd name="connsiteY15" fmla="*/ 1278825 h 1509396"/>
                <a:gd name="connsiteX16" fmla="*/ 1411047 w 1544290"/>
                <a:gd name="connsiteY16" fmla="*/ 1261680 h 1509396"/>
                <a:gd name="connsiteX17" fmla="*/ 1492962 w 1544290"/>
                <a:gd name="connsiteY17" fmla="*/ 1189290 h 1509396"/>
                <a:gd name="connsiteX18" fmla="*/ 1538682 w 1544290"/>
                <a:gd name="connsiteY18" fmla="*/ 1090230 h 1509396"/>
                <a:gd name="connsiteX19" fmla="*/ 1534872 w 1544290"/>
                <a:gd name="connsiteY19" fmla="*/ 958785 h 1509396"/>
                <a:gd name="connsiteX20" fmla="*/ 1460577 w 1544290"/>
                <a:gd name="connsiteY20" fmla="*/ 907350 h 1509396"/>
                <a:gd name="connsiteX21" fmla="*/ 1411047 w 1544290"/>
                <a:gd name="connsiteY21" fmla="*/ 909255 h 1509396"/>
                <a:gd name="connsiteX22" fmla="*/ 1420572 w 1544290"/>
                <a:gd name="connsiteY22" fmla="*/ 844485 h 1509396"/>
                <a:gd name="connsiteX23" fmla="*/ 1477722 w 1544290"/>
                <a:gd name="connsiteY23" fmla="*/ 482535 h 1509396"/>
                <a:gd name="connsiteX24" fmla="*/ 1399617 w 1544290"/>
                <a:gd name="connsiteY24" fmla="*/ 219645 h 1509396"/>
                <a:gd name="connsiteX25" fmla="*/ 1233882 w 1544290"/>
                <a:gd name="connsiteY25" fmla="*/ 86295 h 1509396"/>
                <a:gd name="connsiteX26" fmla="*/ 1037667 w 1544290"/>
                <a:gd name="connsiteY26" fmla="*/ 19620 h 1509396"/>
                <a:gd name="connsiteX27" fmla="*/ 717627 w 1544290"/>
                <a:gd name="connsiteY27" fmla="*/ 4380 h 1509396"/>
                <a:gd name="connsiteX28" fmla="*/ 361392 w 1544290"/>
                <a:gd name="connsiteY28" fmla="*/ 88200 h 1509396"/>
                <a:gd name="connsiteX29" fmla="*/ 87072 w 1544290"/>
                <a:gd name="connsiteY29" fmla="*/ 375855 h 1509396"/>
                <a:gd name="connsiteX30" fmla="*/ 7062 w 1544290"/>
                <a:gd name="connsiteY30" fmla="*/ 663510 h 1509396"/>
                <a:gd name="connsiteX0" fmla="*/ 7910 w 1545138"/>
                <a:gd name="connsiteY0" fmla="*/ 663510 h 1509396"/>
                <a:gd name="connsiteX1" fmla="*/ 46010 w 1545138"/>
                <a:gd name="connsiteY1" fmla="*/ 831150 h 1509396"/>
                <a:gd name="connsiteX2" fmla="*/ 50269 w 1545138"/>
                <a:gd name="connsiteY2" fmla="*/ 875907 h 1509396"/>
                <a:gd name="connsiteX3" fmla="*/ 4100 w 1545138"/>
                <a:gd name="connsiteY3" fmla="*/ 901635 h 1509396"/>
                <a:gd name="connsiteX4" fmla="*/ 9815 w 1545138"/>
                <a:gd name="connsiteY4" fmla="*/ 991170 h 1509396"/>
                <a:gd name="connsiteX5" fmla="*/ 70775 w 1545138"/>
                <a:gd name="connsiteY5" fmla="*/ 1105470 h 1509396"/>
                <a:gd name="connsiteX6" fmla="*/ 114590 w 1545138"/>
                <a:gd name="connsiteY6" fmla="*/ 1143570 h 1509396"/>
                <a:gd name="connsiteX7" fmla="*/ 99350 w 1545138"/>
                <a:gd name="connsiteY7" fmla="*/ 1265490 h 1509396"/>
                <a:gd name="connsiteX8" fmla="*/ 131735 w 1545138"/>
                <a:gd name="connsiteY8" fmla="*/ 1356930 h 1509396"/>
                <a:gd name="connsiteX9" fmla="*/ 226985 w 1545138"/>
                <a:gd name="connsiteY9" fmla="*/ 1421700 h 1509396"/>
                <a:gd name="connsiteX10" fmla="*/ 409865 w 1545138"/>
                <a:gd name="connsiteY10" fmla="*/ 1478850 h 1509396"/>
                <a:gd name="connsiteX11" fmla="*/ 668945 w 1545138"/>
                <a:gd name="connsiteY11" fmla="*/ 1509330 h 1509396"/>
                <a:gd name="connsiteX12" fmla="*/ 903260 w 1545138"/>
                <a:gd name="connsiteY12" fmla="*/ 1471230 h 1509396"/>
                <a:gd name="connsiteX13" fmla="*/ 1126145 w 1545138"/>
                <a:gd name="connsiteY13" fmla="*/ 1387410 h 1509396"/>
                <a:gd name="connsiteX14" fmla="*/ 1280450 w 1545138"/>
                <a:gd name="connsiteY14" fmla="*/ 1263585 h 1509396"/>
                <a:gd name="connsiteX15" fmla="*/ 1312835 w 1545138"/>
                <a:gd name="connsiteY15" fmla="*/ 1278825 h 1509396"/>
                <a:gd name="connsiteX16" fmla="*/ 1411895 w 1545138"/>
                <a:gd name="connsiteY16" fmla="*/ 1261680 h 1509396"/>
                <a:gd name="connsiteX17" fmla="*/ 1493810 w 1545138"/>
                <a:gd name="connsiteY17" fmla="*/ 1189290 h 1509396"/>
                <a:gd name="connsiteX18" fmla="*/ 1539530 w 1545138"/>
                <a:gd name="connsiteY18" fmla="*/ 1090230 h 1509396"/>
                <a:gd name="connsiteX19" fmla="*/ 1535720 w 1545138"/>
                <a:gd name="connsiteY19" fmla="*/ 958785 h 1509396"/>
                <a:gd name="connsiteX20" fmla="*/ 1461425 w 1545138"/>
                <a:gd name="connsiteY20" fmla="*/ 907350 h 1509396"/>
                <a:gd name="connsiteX21" fmla="*/ 1411895 w 1545138"/>
                <a:gd name="connsiteY21" fmla="*/ 909255 h 1509396"/>
                <a:gd name="connsiteX22" fmla="*/ 1421420 w 1545138"/>
                <a:gd name="connsiteY22" fmla="*/ 844485 h 1509396"/>
                <a:gd name="connsiteX23" fmla="*/ 1478570 w 1545138"/>
                <a:gd name="connsiteY23" fmla="*/ 482535 h 1509396"/>
                <a:gd name="connsiteX24" fmla="*/ 1400465 w 1545138"/>
                <a:gd name="connsiteY24" fmla="*/ 219645 h 1509396"/>
                <a:gd name="connsiteX25" fmla="*/ 1234730 w 1545138"/>
                <a:gd name="connsiteY25" fmla="*/ 86295 h 1509396"/>
                <a:gd name="connsiteX26" fmla="*/ 1038515 w 1545138"/>
                <a:gd name="connsiteY26" fmla="*/ 19620 h 1509396"/>
                <a:gd name="connsiteX27" fmla="*/ 718475 w 1545138"/>
                <a:gd name="connsiteY27" fmla="*/ 4380 h 1509396"/>
                <a:gd name="connsiteX28" fmla="*/ 362240 w 1545138"/>
                <a:gd name="connsiteY28" fmla="*/ 88200 h 1509396"/>
                <a:gd name="connsiteX29" fmla="*/ 87920 w 1545138"/>
                <a:gd name="connsiteY29" fmla="*/ 375855 h 1509396"/>
                <a:gd name="connsiteX30" fmla="*/ 7910 w 1545138"/>
                <a:gd name="connsiteY30" fmla="*/ 663510 h 1509396"/>
                <a:gd name="connsiteX0" fmla="*/ 7911 w 1545139"/>
                <a:gd name="connsiteY0" fmla="*/ 663510 h 1509396"/>
                <a:gd name="connsiteX1" fmla="*/ 46011 w 1545139"/>
                <a:gd name="connsiteY1" fmla="*/ 831150 h 1509396"/>
                <a:gd name="connsiteX2" fmla="*/ 50270 w 1545139"/>
                <a:gd name="connsiteY2" fmla="*/ 875907 h 1509396"/>
                <a:gd name="connsiteX3" fmla="*/ 4101 w 1545139"/>
                <a:gd name="connsiteY3" fmla="*/ 887379 h 1509396"/>
                <a:gd name="connsiteX4" fmla="*/ 9816 w 1545139"/>
                <a:gd name="connsiteY4" fmla="*/ 991170 h 1509396"/>
                <a:gd name="connsiteX5" fmla="*/ 70776 w 1545139"/>
                <a:gd name="connsiteY5" fmla="*/ 1105470 h 1509396"/>
                <a:gd name="connsiteX6" fmla="*/ 114591 w 1545139"/>
                <a:gd name="connsiteY6" fmla="*/ 1143570 h 1509396"/>
                <a:gd name="connsiteX7" fmla="*/ 99351 w 1545139"/>
                <a:gd name="connsiteY7" fmla="*/ 1265490 h 1509396"/>
                <a:gd name="connsiteX8" fmla="*/ 131736 w 1545139"/>
                <a:gd name="connsiteY8" fmla="*/ 1356930 h 1509396"/>
                <a:gd name="connsiteX9" fmla="*/ 226986 w 1545139"/>
                <a:gd name="connsiteY9" fmla="*/ 1421700 h 1509396"/>
                <a:gd name="connsiteX10" fmla="*/ 409866 w 1545139"/>
                <a:gd name="connsiteY10" fmla="*/ 1478850 h 1509396"/>
                <a:gd name="connsiteX11" fmla="*/ 668946 w 1545139"/>
                <a:gd name="connsiteY11" fmla="*/ 1509330 h 1509396"/>
                <a:gd name="connsiteX12" fmla="*/ 903261 w 1545139"/>
                <a:gd name="connsiteY12" fmla="*/ 1471230 h 1509396"/>
                <a:gd name="connsiteX13" fmla="*/ 1126146 w 1545139"/>
                <a:gd name="connsiteY13" fmla="*/ 1387410 h 1509396"/>
                <a:gd name="connsiteX14" fmla="*/ 1280451 w 1545139"/>
                <a:gd name="connsiteY14" fmla="*/ 1263585 h 1509396"/>
                <a:gd name="connsiteX15" fmla="*/ 1312836 w 1545139"/>
                <a:gd name="connsiteY15" fmla="*/ 1278825 h 1509396"/>
                <a:gd name="connsiteX16" fmla="*/ 1411896 w 1545139"/>
                <a:gd name="connsiteY16" fmla="*/ 1261680 h 1509396"/>
                <a:gd name="connsiteX17" fmla="*/ 1493811 w 1545139"/>
                <a:gd name="connsiteY17" fmla="*/ 1189290 h 1509396"/>
                <a:gd name="connsiteX18" fmla="*/ 1539531 w 1545139"/>
                <a:gd name="connsiteY18" fmla="*/ 1090230 h 1509396"/>
                <a:gd name="connsiteX19" fmla="*/ 1535721 w 1545139"/>
                <a:gd name="connsiteY19" fmla="*/ 958785 h 1509396"/>
                <a:gd name="connsiteX20" fmla="*/ 1461426 w 1545139"/>
                <a:gd name="connsiteY20" fmla="*/ 907350 h 1509396"/>
                <a:gd name="connsiteX21" fmla="*/ 1411896 w 1545139"/>
                <a:gd name="connsiteY21" fmla="*/ 909255 h 1509396"/>
                <a:gd name="connsiteX22" fmla="*/ 1421421 w 1545139"/>
                <a:gd name="connsiteY22" fmla="*/ 844485 h 1509396"/>
                <a:gd name="connsiteX23" fmla="*/ 1478571 w 1545139"/>
                <a:gd name="connsiteY23" fmla="*/ 482535 h 1509396"/>
                <a:gd name="connsiteX24" fmla="*/ 1400466 w 1545139"/>
                <a:gd name="connsiteY24" fmla="*/ 219645 h 1509396"/>
                <a:gd name="connsiteX25" fmla="*/ 1234731 w 1545139"/>
                <a:gd name="connsiteY25" fmla="*/ 86295 h 1509396"/>
                <a:gd name="connsiteX26" fmla="*/ 1038516 w 1545139"/>
                <a:gd name="connsiteY26" fmla="*/ 19620 h 1509396"/>
                <a:gd name="connsiteX27" fmla="*/ 718476 w 1545139"/>
                <a:gd name="connsiteY27" fmla="*/ 4380 h 1509396"/>
                <a:gd name="connsiteX28" fmla="*/ 362241 w 1545139"/>
                <a:gd name="connsiteY28" fmla="*/ 88200 h 1509396"/>
                <a:gd name="connsiteX29" fmla="*/ 87921 w 1545139"/>
                <a:gd name="connsiteY29" fmla="*/ 375855 h 1509396"/>
                <a:gd name="connsiteX30" fmla="*/ 7911 w 1545139"/>
                <a:gd name="connsiteY30" fmla="*/ 663510 h 1509396"/>
                <a:gd name="connsiteX0" fmla="*/ 9982 w 1547210"/>
                <a:gd name="connsiteY0" fmla="*/ 663510 h 1509396"/>
                <a:gd name="connsiteX1" fmla="*/ 48082 w 1547210"/>
                <a:gd name="connsiteY1" fmla="*/ 831150 h 1509396"/>
                <a:gd name="connsiteX2" fmla="*/ 52341 w 1547210"/>
                <a:gd name="connsiteY2" fmla="*/ 875907 h 1509396"/>
                <a:gd name="connsiteX3" fmla="*/ 6172 w 1547210"/>
                <a:gd name="connsiteY3" fmla="*/ 887379 h 1509396"/>
                <a:gd name="connsiteX4" fmla="*/ 11887 w 1547210"/>
                <a:gd name="connsiteY4" fmla="*/ 991170 h 1509396"/>
                <a:gd name="connsiteX5" fmla="*/ 72847 w 1547210"/>
                <a:gd name="connsiteY5" fmla="*/ 1105470 h 1509396"/>
                <a:gd name="connsiteX6" fmla="*/ 116662 w 1547210"/>
                <a:gd name="connsiteY6" fmla="*/ 1143570 h 1509396"/>
                <a:gd name="connsiteX7" fmla="*/ 101422 w 1547210"/>
                <a:gd name="connsiteY7" fmla="*/ 1265490 h 1509396"/>
                <a:gd name="connsiteX8" fmla="*/ 133807 w 1547210"/>
                <a:gd name="connsiteY8" fmla="*/ 1356930 h 1509396"/>
                <a:gd name="connsiteX9" fmla="*/ 229057 w 1547210"/>
                <a:gd name="connsiteY9" fmla="*/ 1421700 h 1509396"/>
                <a:gd name="connsiteX10" fmla="*/ 411937 w 1547210"/>
                <a:gd name="connsiteY10" fmla="*/ 1478850 h 1509396"/>
                <a:gd name="connsiteX11" fmla="*/ 671017 w 1547210"/>
                <a:gd name="connsiteY11" fmla="*/ 1509330 h 1509396"/>
                <a:gd name="connsiteX12" fmla="*/ 905332 w 1547210"/>
                <a:gd name="connsiteY12" fmla="*/ 1471230 h 1509396"/>
                <a:gd name="connsiteX13" fmla="*/ 1128217 w 1547210"/>
                <a:gd name="connsiteY13" fmla="*/ 1387410 h 1509396"/>
                <a:gd name="connsiteX14" fmla="*/ 1282522 w 1547210"/>
                <a:gd name="connsiteY14" fmla="*/ 1263585 h 1509396"/>
                <a:gd name="connsiteX15" fmla="*/ 1314907 w 1547210"/>
                <a:gd name="connsiteY15" fmla="*/ 1278825 h 1509396"/>
                <a:gd name="connsiteX16" fmla="*/ 1413967 w 1547210"/>
                <a:gd name="connsiteY16" fmla="*/ 1261680 h 1509396"/>
                <a:gd name="connsiteX17" fmla="*/ 1495882 w 1547210"/>
                <a:gd name="connsiteY17" fmla="*/ 1189290 h 1509396"/>
                <a:gd name="connsiteX18" fmla="*/ 1541602 w 1547210"/>
                <a:gd name="connsiteY18" fmla="*/ 1090230 h 1509396"/>
                <a:gd name="connsiteX19" fmla="*/ 1537792 w 1547210"/>
                <a:gd name="connsiteY19" fmla="*/ 958785 h 1509396"/>
                <a:gd name="connsiteX20" fmla="*/ 1463497 w 1547210"/>
                <a:gd name="connsiteY20" fmla="*/ 907350 h 1509396"/>
                <a:gd name="connsiteX21" fmla="*/ 1413967 w 1547210"/>
                <a:gd name="connsiteY21" fmla="*/ 909255 h 1509396"/>
                <a:gd name="connsiteX22" fmla="*/ 1423492 w 1547210"/>
                <a:gd name="connsiteY22" fmla="*/ 844485 h 1509396"/>
                <a:gd name="connsiteX23" fmla="*/ 1480642 w 1547210"/>
                <a:gd name="connsiteY23" fmla="*/ 482535 h 1509396"/>
                <a:gd name="connsiteX24" fmla="*/ 1402537 w 1547210"/>
                <a:gd name="connsiteY24" fmla="*/ 219645 h 1509396"/>
                <a:gd name="connsiteX25" fmla="*/ 1236802 w 1547210"/>
                <a:gd name="connsiteY25" fmla="*/ 86295 h 1509396"/>
                <a:gd name="connsiteX26" fmla="*/ 1040587 w 1547210"/>
                <a:gd name="connsiteY26" fmla="*/ 19620 h 1509396"/>
                <a:gd name="connsiteX27" fmla="*/ 720547 w 1547210"/>
                <a:gd name="connsiteY27" fmla="*/ 4380 h 1509396"/>
                <a:gd name="connsiteX28" fmla="*/ 364312 w 1547210"/>
                <a:gd name="connsiteY28" fmla="*/ 88200 h 1509396"/>
                <a:gd name="connsiteX29" fmla="*/ 89992 w 1547210"/>
                <a:gd name="connsiteY29" fmla="*/ 375855 h 1509396"/>
                <a:gd name="connsiteX30" fmla="*/ 9982 w 1547210"/>
                <a:gd name="connsiteY30" fmla="*/ 663510 h 1509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547210" h="1509396">
                  <a:moveTo>
                    <a:pt x="9982" y="663510"/>
                  </a:moveTo>
                  <a:cubicBezTo>
                    <a:pt x="2997" y="739392"/>
                    <a:pt x="41022" y="795751"/>
                    <a:pt x="48082" y="831150"/>
                  </a:cubicBezTo>
                  <a:cubicBezTo>
                    <a:pt x="55142" y="866549"/>
                    <a:pt x="59326" y="866536"/>
                    <a:pt x="52341" y="875907"/>
                  </a:cubicBezTo>
                  <a:cubicBezTo>
                    <a:pt x="45356" y="885278"/>
                    <a:pt x="17665" y="856288"/>
                    <a:pt x="6172" y="887379"/>
                  </a:cubicBezTo>
                  <a:cubicBezTo>
                    <a:pt x="-5321" y="918470"/>
                    <a:pt x="775" y="954822"/>
                    <a:pt x="11887" y="991170"/>
                  </a:cubicBezTo>
                  <a:cubicBezTo>
                    <a:pt x="22999" y="1027518"/>
                    <a:pt x="55384" y="1080070"/>
                    <a:pt x="72847" y="1105470"/>
                  </a:cubicBezTo>
                  <a:cubicBezTo>
                    <a:pt x="90310" y="1130870"/>
                    <a:pt x="111900" y="1116900"/>
                    <a:pt x="116662" y="1143570"/>
                  </a:cubicBezTo>
                  <a:cubicBezTo>
                    <a:pt x="121424" y="1170240"/>
                    <a:pt x="98565" y="1229930"/>
                    <a:pt x="101422" y="1265490"/>
                  </a:cubicBezTo>
                  <a:cubicBezTo>
                    <a:pt x="104279" y="1301050"/>
                    <a:pt x="112535" y="1330895"/>
                    <a:pt x="133807" y="1356930"/>
                  </a:cubicBezTo>
                  <a:cubicBezTo>
                    <a:pt x="155079" y="1382965"/>
                    <a:pt x="182702" y="1401380"/>
                    <a:pt x="229057" y="1421700"/>
                  </a:cubicBezTo>
                  <a:cubicBezTo>
                    <a:pt x="275412" y="1442020"/>
                    <a:pt x="338277" y="1464245"/>
                    <a:pt x="411937" y="1478850"/>
                  </a:cubicBezTo>
                  <a:cubicBezTo>
                    <a:pt x="485597" y="1493455"/>
                    <a:pt x="588785" y="1510600"/>
                    <a:pt x="671017" y="1509330"/>
                  </a:cubicBezTo>
                  <a:cubicBezTo>
                    <a:pt x="753250" y="1508060"/>
                    <a:pt x="829132" y="1491550"/>
                    <a:pt x="905332" y="1471230"/>
                  </a:cubicBezTo>
                  <a:cubicBezTo>
                    <a:pt x="981532" y="1450910"/>
                    <a:pt x="1065352" y="1422018"/>
                    <a:pt x="1128217" y="1387410"/>
                  </a:cubicBezTo>
                  <a:cubicBezTo>
                    <a:pt x="1191082" y="1352803"/>
                    <a:pt x="1251407" y="1281682"/>
                    <a:pt x="1282522" y="1263585"/>
                  </a:cubicBezTo>
                  <a:cubicBezTo>
                    <a:pt x="1313637" y="1245488"/>
                    <a:pt x="1268078" y="1259759"/>
                    <a:pt x="1314907" y="1278825"/>
                  </a:cubicBezTo>
                  <a:cubicBezTo>
                    <a:pt x="1361736" y="1297891"/>
                    <a:pt x="1383805" y="1276602"/>
                    <a:pt x="1413967" y="1261680"/>
                  </a:cubicBezTo>
                  <a:cubicBezTo>
                    <a:pt x="1444129" y="1246758"/>
                    <a:pt x="1474610" y="1217865"/>
                    <a:pt x="1495882" y="1189290"/>
                  </a:cubicBezTo>
                  <a:cubicBezTo>
                    <a:pt x="1517155" y="1160715"/>
                    <a:pt x="1534617" y="1128648"/>
                    <a:pt x="1541602" y="1090230"/>
                  </a:cubicBezTo>
                  <a:cubicBezTo>
                    <a:pt x="1548587" y="1051813"/>
                    <a:pt x="1550810" y="989265"/>
                    <a:pt x="1537792" y="958785"/>
                  </a:cubicBezTo>
                  <a:cubicBezTo>
                    <a:pt x="1524774" y="928305"/>
                    <a:pt x="1484135" y="915605"/>
                    <a:pt x="1463497" y="907350"/>
                  </a:cubicBezTo>
                  <a:cubicBezTo>
                    <a:pt x="1442860" y="899095"/>
                    <a:pt x="1420634" y="919732"/>
                    <a:pt x="1413967" y="909255"/>
                  </a:cubicBezTo>
                  <a:cubicBezTo>
                    <a:pt x="1407300" y="898778"/>
                    <a:pt x="1412380" y="915605"/>
                    <a:pt x="1423492" y="844485"/>
                  </a:cubicBezTo>
                  <a:cubicBezTo>
                    <a:pt x="1434604" y="773365"/>
                    <a:pt x="1484134" y="586675"/>
                    <a:pt x="1480642" y="482535"/>
                  </a:cubicBezTo>
                  <a:cubicBezTo>
                    <a:pt x="1477150" y="378395"/>
                    <a:pt x="1443177" y="285685"/>
                    <a:pt x="1402537" y="219645"/>
                  </a:cubicBezTo>
                  <a:cubicBezTo>
                    <a:pt x="1361897" y="153605"/>
                    <a:pt x="1297127" y="119633"/>
                    <a:pt x="1236802" y="86295"/>
                  </a:cubicBezTo>
                  <a:cubicBezTo>
                    <a:pt x="1176477" y="52957"/>
                    <a:pt x="1126630" y="33273"/>
                    <a:pt x="1040587" y="19620"/>
                  </a:cubicBezTo>
                  <a:cubicBezTo>
                    <a:pt x="954545" y="5968"/>
                    <a:pt x="833259" y="-7050"/>
                    <a:pt x="720547" y="4380"/>
                  </a:cubicBezTo>
                  <a:cubicBezTo>
                    <a:pt x="607835" y="15810"/>
                    <a:pt x="488137" y="36448"/>
                    <a:pt x="364312" y="88200"/>
                  </a:cubicBezTo>
                  <a:cubicBezTo>
                    <a:pt x="240487" y="139952"/>
                    <a:pt x="149047" y="279970"/>
                    <a:pt x="89992" y="375855"/>
                  </a:cubicBezTo>
                  <a:cubicBezTo>
                    <a:pt x="30937" y="471740"/>
                    <a:pt x="16967" y="587628"/>
                    <a:pt x="9982" y="663510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65" name="Oval 64">
              <a:extLst>
                <a:ext uri="{FF2B5EF4-FFF2-40B4-BE49-F238E27FC236}">
                  <a16:creationId xmlns:a16="http://schemas.microsoft.com/office/drawing/2014/main" id="{E5516D9B-F9B9-4BC4-AEDA-39F1D4D83DA3}"/>
                </a:ext>
              </a:extLst>
            </p:cNvPr>
            <p:cNvSpPr/>
            <p:nvPr/>
          </p:nvSpPr>
          <p:spPr>
            <a:xfrm>
              <a:off x="6079985" y="2556320"/>
              <a:ext cx="152057" cy="166441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7D3ED2F9-565F-4CB8-AFE0-8082505AA0A8}"/>
                </a:ext>
              </a:extLst>
            </p:cNvPr>
            <p:cNvSpPr/>
            <p:nvPr/>
          </p:nvSpPr>
          <p:spPr>
            <a:xfrm rot="285439" flipH="1">
              <a:off x="5469989" y="2430186"/>
              <a:ext cx="254460" cy="94565"/>
            </a:xfrm>
            <a:custGeom>
              <a:avLst/>
              <a:gdLst>
                <a:gd name="connsiteX0" fmla="*/ 224 w 292135"/>
                <a:gd name="connsiteY0" fmla="*/ 59346 h 59716"/>
                <a:gd name="connsiteX1" fmla="*/ 107075 w 292135"/>
                <a:gd name="connsiteY1" fmla="*/ 5920 h 59716"/>
                <a:gd name="connsiteX2" fmla="*/ 292010 w 292135"/>
                <a:gd name="connsiteY2" fmla="*/ 3866 h 59716"/>
                <a:gd name="connsiteX3" fmla="*/ 133788 w 292135"/>
                <a:gd name="connsiteY3" fmla="*/ 28524 h 59716"/>
                <a:gd name="connsiteX4" fmla="*/ 224 w 292135"/>
                <a:gd name="connsiteY4" fmla="*/ 59346 h 59716"/>
                <a:gd name="connsiteX0" fmla="*/ 2 w 291913"/>
                <a:gd name="connsiteY0" fmla="*/ 76080 h 77200"/>
                <a:gd name="connsiteX1" fmla="*/ 131511 w 291913"/>
                <a:gd name="connsiteY1" fmla="*/ 2105 h 77200"/>
                <a:gd name="connsiteX2" fmla="*/ 291788 w 291913"/>
                <a:gd name="connsiteY2" fmla="*/ 20600 h 77200"/>
                <a:gd name="connsiteX3" fmla="*/ 133566 w 291913"/>
                <a:gd name="connsiteY3" fmla="*/ 45258 h 77200"/>
                <a:gd name="connsiteX4" fmla="*/ 2 w 291913"/>
                <a:gd name="connsiteY4" fmla="*/ 76080 h 77200"/>
                <a:gd name="connsiteX0" fmla="*/ 9 w 291925"/>
                <a:gd name="connsiteY0" fmla="*/ 76080 h 76253"/>
                <a:gd name="connsiteX1" fmla="*/ 131518 w 291925"/>
                <a:gd name="connsiteY1" fmla="*/ 2105 h 76253"/>
                <a:gd name="connsiteX2" fmla="*/ 291795 w 291925"/>
                <a:gd name="connsiteY2" fmla="*/ 20600 h 76253"/>
                <a:gd name="connsiteX3" fmla="*/ 137683 w 291925"/>
                <a:gd name="connsiteY3" fmla="*/ 22655 h 76253"/>
                <a:gd name="connsiteX4" fmla="*/ 9 w 291925"/>
                <a:gd name="connsiteY4" fmla="*/ 76080 h 76253"/>
                <a:gd name="connsiteX0" fmla="*/ 9 w 292471"/>
                <a:gd name="connsiteY0" fmla="*/ 76080 h 76253"/>
                <a:gd name="connsiteX1" fmla="*/ 131518 w 292471"/>
                <a:gd name="connsiteY1" fmla="*/ 2105 h 76253"/>
                <a:gd name="connsiteX2" fmla="*/ 291795 w 292471"/>
                <a:gd name="connsiteY2" fmla="*/ 20600 h 76253"/>
                <a:gd name="connsiteX3" fmla="*/ 137683 w 292471"/>
                <a:gd name="connsiteY3" fmla="*/ 22655 h 76253"/>
                <a:gd name="connsiteX4" fmla="*/ 9 w 292471"/>
                <a:gd name="connsiteY4" fmla="*/ 76080 h 76253"/>
                <a:gd name="connsiteX0" fmla="*/ 1258 w 293720"/>
                <a:gd name="connsiteY0" fmla="*/ 76080 h 78680"/>
                <a:gd name="connsiteX1" fmla="*/ 132767 w 293720"/>
                <a:gd name="connsiteY1" fmla="*/ 2105 h 78680"/>
                <a:gd name="connsiteX2" fmla="*/ 293044 w 293720"/>
                <a:gd name="connsiteY2" fmla="*/ 20600 h 78680"/>
                <a:gd name="connsiteX3" fmla="*/ 138932 w 293720"/>
                <a:gd name="connsiteY3" fmla="*/ 22655 h 78680"/>
                <a:gd name="connsiteX4" fmla="*/ 1258 w 293720"/>
                <a:gd name="connsiteY4" fmla="*/ 76080 h 78680"/>
                <a:gd name="connsiteX0" fmla="*/ 1258 w 293044"/>
                <a:gd name="connsiteY0" fmla="*/ 76080 h 78680"/>
                <a:gd name="connsiteX1" fmla="*/ 132767 w 293044"/>
                <a:gd name="connsiteY1" fmla="*/ 2105 h 78680"/>
                <a:gd name="connsiteX2" fmla="*/ 293044 w 293044"/>
                <a:gd name="connsiteY2" fmla="*/ 20600 h 78680"/>
                <a:gd name="connsiteX3" fmla="*/ 138932 w 293044"/>
                <a:gd name="connsiteY3" fmla="*/ 22655 h 78680"/>
                <a:gd name="connsiteX4" fmla="*/ 1258 w 293044"/>
                <a:gd name="connsiteY4" fmla="*/ 76080 h 78680"/>
                <a:gd name="connsiteX0" fmla="*/ 1258 w 293044"/>
                <a:gd name="connsiteY0" fmla="*/ 76080 h 78611"/>
                <a:gd name="connsiteX1" fmla="*/ 132767 w 293044"/>
                <a:gd name="connsiteY1" fmla="*/ 2105 h 78611"/>
                <a:gd name="connsiteX2" fmla="*/ 293044 w 293044"/>
                <a:gd name="connsiteY2" fmla="*/ 20600 h 78611"/>
                <a:gd name="connsiteX3" fmla="*/ 138932 w 293044"/>
                <a:gd name="connsiteY3" fmla="*/ 22655 h 78611"/>
                <a:gd name="connsiteX4" fmla="*/ 1258 w 293044"/>
                <a:gd name="connsiteY4" fmla="*/ 76080 h 78611"/>
                <a:gd name="connsiteX0" fmla="*/ 1236 w 280693"/>
                <a:gd name="connsiteY0" fmla="*/ 79613 h 82337"/>
                <a:gd name="connsiteX1" fmla="*/ 132745 w 280693"/>
                <a:gd name="connsiteY1" fmla="*/ 5638 h 82337"/>
                <a:gd name="connsiteX2" fmla="*/ 280693 w 280693"/>
                <a:gd name="connsiteY2" fmla="*/ 7694 h 82337"/>
                <a:gd name="connsiteX3" fmla="*/ 138910 w 280693"/>
                <a:gd name="connsiteY3" fmla="*/ 26188 h 82337"/>
                <a:gd name="connsiteX4" fmla="*/ 1236 w 280693"/>
                <a:gd name="connsiteY4" fmla="*/ 79613 h 82337"/>
                <a:gd name="connsiteX0" fmla="*/ 39 w 279496"/>
                <a:gd name="connsiteY0" fmla="*/ 76896 h 77018"/>
                <a:gd name="connsiteX1" fmla="*/ 125384 w 279496"/>
                <a:gd name="connsiteY1" fmla="*/ 7030 h 77018"/>
                <a:gd name="connsiteX2" fmla="*/ 279496 w 279496"/>
                <a:gd name="connsiteY2" fmla="*/ 4977 h 77018"/>
                <a:gd name="connsiteX3" fmla="*/ 137713 w 279496"/>
                <a:gd name="connsiteY3" fmla="*/ 23471 h 77018"/>
                <a:gd name="connsiteX4" fmla="*/ 39 w 279496"/>
                <a:gd name="connsiteY4" fmla="*/ 76896 h 77018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650"/>
                <a:gd name="connsiteY0" fmla="*/ 81001 h 81123"/>
                <a:gd name="connsiteX1" fmla="*/ 125408 w 279650"/>
                <a:gd name="connsiteY1" fmla="*/ 11135 h 81123"/>
                <a:gd name="connsiteX2" fmla="*/ 279520 w 279650"/>
                <a:gd name="connsiteY2" fmla="*/ 9082 h 81123"/>
                <a:gd name="connsiteX3" fmla="*/ 137737 w 279650"/>
                <a:gd name="connsiteY3" fmla="*/ 27576 h 81123"/>
                <a:gd name="connsiteX4" fmla="*/ 63 w 279650"/>
                <a:gd name="connsiteY4" fmla="*/ 81001 h 81123"/>
                <a:gd name="connsiteX0" fmla="*/ 63 w 279650"/>
                <a:gd name="connsiteY0" fmla="*/ 81001 h 81234"/>
                <a:gd name="connsiteX1" fmla="*/ 125408 w 279650"/>
                <a:gd name="connsiteY1" fmla="*/ 11135 h 81234"/>
                <a:gd name="connsiteX2" fmla="*/ 279520 w 279650"/>
                <a:gd name="connsiteY2" fmla="*/ 9082 h 81234"/>
                <a:gd name="connsiteX3" fmla="*/ 137737 w 279650"/>
                <a:gd name="connsiteY3" fmla="*/ 27576 h 81234"/>
                <a:gd name="connsiteX4" fmla="*/ 63 w 279650"/>
                <a:gd name="connsiteY4" fmla="*/ 81001 h 81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9650" h="81234">
                  <a:moveTo>
                    <a:pt x="63" y="81001"/>
                  </a:moveTo>
                  <a:cubicBezTo>
                    <a:pt x="-1992" y="78261"/>
                    <a:pt x="45955" y="31340"/>
                    <a:pt x="125408" y="11135"/>
                  </a:cubicBezTo>
                  <a:cubicBezTo>
                    <a:pt x="204861" y="-9070"/>
                    <a:pt x="283288" y="3261"/>
                    <a:pt x="279520" y="9082"/>
                  </a:cubicBezTo>
                  <a:cubicBezTo>
                    <a:pt x="273698" y="23123"/>
                    <a:pt x="250068" y="-7013"/>
                    <a:pt x="137737" y="27576"/>
                  </a:cubicBezTo>
                  <a:cubicBezTo>
                    <a:pt x="25406" y="62165"/>
                    <a:pt x="2118" y="83741"/>
                    <a:pt x="63" y="81001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316DE230-9E8A-45FE-8910-8F00AC7A0403}"/>
                </a:ext>
              </a:extLst>
            </p:cNvPr>
            <p:cNvSpPr/>
            <p:nvPr/>
          </p:nvSpPr>
          <p:spPr>
            <a:xfrm>
              <a:off x="6018610" y="2436401"/>
              <a:ext cx="279650" cy="94565"/>
            </a:xfrm>
            <a:custGeom>
              <a:avLst/>
              <a:gdLst>
                <a:gd name="connsiteX0" fmla="*/ 224 w 292135"/>
                <a:gd name="connsiteY0" fmla="*/ 59346 h 59716"/>
                <a:gd name="connsiteX1" fmla="*/ 107075 w 292135"/>
                <a:gd name="connsiteY1" fmla="*/ 5920 h 59716"/>
                <a:gd name="connsiteX2" fmla="*/ 292010 w 292135"/>
                <a:gd name="connsiteY2" fmla="*/ 3866 h 59716"/>
                <a:gd name="connsiteX3" fmla="*/ 133788 w 292135"/>
                <a:gd name="connsiteY3" fmla="*/ 28524 h 59716"/>
                <a:gd name="connsiteX4" fmla="*/ 224 w 292135"/>
                <a:gd name="connsiteY4" fmla="*/ 59346 h 59716"/>
                <a:gd name="connsiteX0" fmla="*/ 2 w 291913"/>
                <a:gd name="connsiteY0" fmla="*/ 76080 h 77200"/>
                <a:gd name="connsiteX1" fmla="*/ 131511 w 291913"/>
                <a:gd name="connsiteY1" fmla="*/ 2105 h 77200"/>
                <a:gd name="connsiteX2" fmla="*/ 291788 w 291913"/>
                <a:gd name="connsiteY2" fmla="*/ 20600 h 77200"/>
                <a:gd name="connsiteX3" fmla="*/ 133566 w 291913"/>
                <a:gd name="connsiteY3" fmla="*/ 45258 h 77200"/>
                <a:gd name="connsiteX4" fmla="*/ 2 w 291913"/>
                <a:gd name="connsiteY4" fmla="*/ 76080 h 77200"/>
                <a:gd name="connsiteX0" fmla="*/ 9 w 291925"/>
                <a:gd name="connsiteY0" fmla="*/ 76080 h 76253"/>
                <a:gd name="connsiteX1" fmla="*/ 131518 w 291925"/>
                <a:gd name="connsiteY1" fmla="*/ 2105 h 76253"/>
                <a:gd name="connsiteX2" fmla="*/ 291795 w 291925"/>
                <a:gd name="connsiteY2" fmla="*/ 20600 h 76253"/>
                <a:gd name="connsiteX3" fmla="*/ 137683 w 291925"/>
                <a:gd name="connsiteY3" fmla="*/ 22655 h 76253"/>
                <a:gd name="connsiteX4" fmla="*/ 9 w 291925"/>
                <a:gd name="connsiteY4" fmla="*/ 76080 h 76253"/>
                <a:gd name="connsiteX0" fmla="*/ 9 w 292471"/>
                <a:gd name="connsiteY0" fmla="*/ 76080 h 76253"/>
                <a:gd name="connsiteX1" fmla="*/ 131518 w 292471"/>
                <a:gd name="connsiteY1" fmla="*/ 2105 h 76253"/>
                <a:gd name="connsiteX2" fmla="*/ 291795 w 292471"/>
                <a:gd name="connsiteY2" fmla="*/ 20600 h 76253"/>
                <a:gd name="connsiteX3" fmla="*/ 137683 w 292471"/>
                <a:gd name="connsiteY3" fmla="*/ 22655 h 76253"/>
                <a:gd name="connsiteX4" fmla="*/ 9 w 292471"/>
                <a:gd name="connsiteY4" fmla="*/ 76080 h 76253"/>
                <a:gd name="connsiteX0" fmla="*/ 1258 w 293720"/>
                <a:gd name="connsiteY0" fmla="*/ 76080 h 78680"/>
                <a:gd name="connsiteX1" fmla="*/ 132767 w 293720"/>
                <a:gd name="connsiteY1" fmla="*/ 2105 h 78680"/>
                <a:gd name="connsiteX2" fmla="*/ 293044 w 293720"/>
                <a:gd name="connsiteY2" fmla="*/ 20600 h 78680"/>
                <a:gd name="connsiteX3" fmla="*/ 138932 w 293720"/>
                <a:gd name="connsiteY3" fmla="*/ 22655 h 78680"/>
                <a:gd name="connsiteX4" fmla="*/ 1258 w 293720"/>
                <a:gd name="connsiteY4" fmla="*/ 76080 h 78680"/>
                <a:gd name="connsiteX0" fmla="*/ 1258 w 293044"/>
                <a:gd name="connsiteY0" fmla="*/ 76080 h 78680"/>
                <a:gd name="connsiteX1" fmla="*/ 132767 w 293044"/>
                <a:gd name="connsiteY1" fmla="*/ 2105 h 78680"/>
                <a:gd name="connsiteX2" fmla="*/ 293044 w 293044"/>
                <a:gd name="connsiteY2" fmla="*/ 20600 h 78680"/>
                <a:gd name="connsiteX3" fmla="*/ 138932 w 293044"/>
                <a:gd name="connsiteY3" fmla="*/ 22655 h 78680"/>
                <a:gd name="connsiteX4" fmla="*/ 1258 w 293044"/>
                <a:gd name="connsiteY4" fmla="*/ 76080 h 78680"/>
                <a:gd name="connsiteX0" fmla="*/ 1258 w 293044"/>
                <a:gd name="connsiteY0" fmla="*/ 76080 h 78611"/>
                <a:gd name="connsiteX1" fmla="*/ 132767 w 293044"/>
                <a:gd name="connsiteY1" fmla="*/ 2105 h 78611"/>
                <a:gd name="connsiteX2" fmla="*/ 293044 w 293044"/>
                <a:gd name="connsiteY2" fmla="*/ 20600 h 78611"/>
                <a:gd name="connsiteX3" fmla="*/ 138932 w 293044"/>
                <a:gd name="connsiteY3" fmla="*/ 22655 h 78611"/>
                <a:gd name="connsiteX4" fmla="*/ 1258 w 293044"/>
                <a:gd name="connsiteY4" fmla="*/ 76080 h 78611"/>
                <a:gd name="connsiteX0" fmla="*/ 1236 w 280693"/>
                <a:gd name="connsiteY0" fmla="*/ 79613 h 82337"/>
                <a:gd name="connsiteX1" fmla="*/ 132745 w 280693"/>
                <a:gd name="connsiteY1" fmla="*/ 5638 h 82337"/>
                <a:gd name="connsiteX2" fmla="*/ 280693 w 280693"/>
                <a:gd name="connsiteY2" fmla="*/ 7694 h 82337"/>
                <a:gd name="connsiteX3" fmla="*/ 138910 w 280693"/>
                <a:gd name="connsiteY3" fmla="*/ 26188 h 82337"/>
                <a:gd name="connsiteX4" fmla="*/ 1236 w 280693"/>
                <a:gd name="connsiteY4" fmla="*/ 79613 h 82337"/>
                <a:gd name="connsiteX0" fmla="*/ 39 w 279496"/>
                <a:gd name="connsiteY0" fmla="*/ 76896 h 77018"/>
                <a:gd name="connsiteX1" fmla="*/ 125384 w 279496"/>
                <a:gd name="connsiteY1" fmla="*/ 7030 h 77018"/>
                <a:gd name="connsiteX2" fmla="*/ 279496 w 279496"/>
                <a:gd name="connsiteY2" fmla="*/ 4977 h 77018"/>
                <a:gd name="connsiteX3" fmla="*/ 137713 w 279496"/>
                <a:gd name="connsiteY3" fmla="*/ 23471 h 77018"/>
                <a:gd name="connsiteX4" fmla="*/ 39 w 279496"/>
                <a:gd name="connsiteY4" fmla="*/ 76896 h 77018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650"/>
                <a:gd name="connsiteY0" fmla="*/ 81001 h 81123"/>
                <a:gd name="connsiteX1" fmla="*/ 125408 w 279650"/>
                <a:gd name="connsiteY1" fmla="*/ 11135 h 81123"/>
                <a:gd name="connsiteX2" fmla="*/ 279520 w 279650"/>
                <a:gd name="connsiteY2" fmla="*/ 9082 h 81123"/>
                <a:gd name="connsiteX3" fmla="*/ 137737 w 279650"/>
                <a:gd name="connsiteY3" fmla="*/ 27576 h 81123"/>
                <a:gd name="connsiteX4" fmla="*/ 63 w 279650"/>
                <a:gd name="connsiteY4" fmla="*/ 81001 h 81123"/>
                <a:gd name="connsiteX0" fmla="*/ 63 w 279650"/>
                <a:gd name="connsiteY0" fmla="*/ 81001 h 81234"/>
                <a:gd name="connsiteX1" fmla="*/ 125408 w 279650"/>
                <a:gd name="connsiteY1" fmla="*/ 11135 h 81234"/>
                <a:gd name="connsiteX2" fmla="*/ 279520 w 279650"/>
                <a:gd name="connsiteY2" fmla="*/ 9082 h 81234"/>
                <a:gd name="connsiteX3" fmla="*/ 137737 w 279650"/>
                <a:gd name="connsiteY3" fmla="*/ 27576 h 81234"/>
                <a:gd name="connsiteX4" fmla="*/ 63 w 279650"/>
                <a:gd name="connsiteY4" fmla="*/ 81001 h 81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9650" h="81234">
                  <a:moveTo>
                    <a:pt x="63" y="81001"/>
                  </a:moveTo>
                  <a:cubicBezTo>
                    <a:pt x="-1992" y="78261"/>
                    <a:pt x="45955" y="31340"/>
                    <a:pt x="125408" y="11135"/>
                  </a:cubicBezTo>
                  <a:cubicBezTo>
                    <a:pt x="204861" y="-9070"/>
                    <a:pt x="283288" y="3261"/>
                    <a:pt x="279520" y="9082"/>
                  </a:cubicBezTo>
                  <a:cubicBezTo>
                    <a:pt x="273698" y="23123"/>
                    <a:pt x="250068" y="-7013"/>
                    <a:pt x="137737" y="27576"/>
                  </a:cubicBezTo>
                  <a:cubicBezTo>
                    <a:pt x="25406" y="62165"/>
                    <a:pt x="2118" y="83741"/>
                    <a:pt x="63" y="81001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C5F4C13F-092D-4F58-B95D-1828F3AEB3D6}"/>
                </a:ext>
              </a:extLst>
            </p:cNvPr>
            <p:cNvSpPr/>
            <p:nvPr/>
          </p:nvSpPr>
          <p:spPr>
            <a:xfrm>
              <a:off x="5276136" y="1734987"/>
              <a:ext cx="1506104" cy="1057198"/>
            </a:xfrm>
            <a:custGeom>
              <a:avLst/>
              <a:gdLst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1174 w 1869410"/>
                <a:gd name="connsiteY19" fmla="*/ 1036330 h 1284241"/>
                <a:gd name="connsiteX20" fmla="*/ 1667369 w 1869410"/>
                <a:gd name="connsiteY20" fmla="*/ 1085860 h 1284241"/>
                <a:gd name="connsiteX21" fmla="*/ 1716899 w 1869410"/>
                <a:gd name="connsiteY21" fmla="*/ 93536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1174 w 1869410"/>
                <a:gd name="connsiteY19" fmla="*/ 1036330 h 1284241"/>
                <a:gd name="connsiteX20" fmla="*/ 1667369 w 1869410"/>
                <a:gd name="connsiteY20" fmla="*/ 1085860 h 1284241"/>
                <a:gd name="connsiteX21" fmla="*/ 1714994 w 1869410"/>
                <a:gd name="connsiteY21" fmla="*/ 90488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1174 w 1869410"/>
                <a:gd name="connsiteY19" fmla="*/ 1036330 h 1284241"/>
                <a:gd name="connsiteX20" fmla="*/ 1707374 w 1869410"/>
                <a:gd name="connsiteY20" fmla="*/ 1055380 h 1284241"/>
                <a:gd name="connsiteX21" fmla="*/ 1714994 w 1869410"/>
                <a:gd name="connsiteY21" fmla="*/ 90488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4984 w 1869410"/>
                <a:gd name="connsiteY19" fmla="*/ 1002040 h 1284241"/>
                <a:gd name="connsiteX20" fmla="*/ 1707374 w 1869410"/>
                <a:gd name="connsiteY20" fmla="*/ 1055380 h 1284241"/>
                <a:gd name="connsiteX21" fmla="*/ 1714994 w 1869410"/>
                <a:gd name="connsiteY21" fmla="*/ 90488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6"/>
                <a:gd name="connsiteX1" fmla="*/ 545324 w 1869410"/>
                <a:gd name="connsiteY1" fmla="*/ 516265 h 1284246"/>
                <a:gd name="connsiteX2" fmla="*/ 629144 w 1869410"/>
                <a:gd name="connsiteY2" fmla="*/ 476260 h 1284246"/>
                <a:gd name="connsiteX3" fmla="*/ 692009 w 1869410"/>
                <a:gd name="connsiteY3" fmla="*/ 577225 h 1284246"/>
                <a:gd name="connsiteX4" fmla="*/ 737729 w 1869410"/>
                <a:gd name="connsiteY4" fmla="*/ 779155 h 1284246"/>
                <a:gd name="connsiteX5" fmla="*/ 735824 w 1869410"/>
                <a:gd name="connsiteY5" fmla="*/ 914410 h 1284246"/>
                <a:gd name="connsiteX6" fmla="*/ 825359 w 1869410"/>
                <a:gd name="connsiteY6" fmla="*/ 678190 h 1284246"/>
                <a:gd name="connsiteX7" fmla="*/ 840599 w 1869410"/>
                <a:gd name="connsiteY7" fmla="*/ 582940 h 1284246"/>
                <a:gd name="connsiteX8" fmla="*/ 1103489 w 1869410"/>
                <a:gd name="connsiteY8" fmla="*/ 870595 h 1284246"/>
                <a:gd name="connsiteX9" fmla="*/ 1154924 w 1869410"/>
                <a:gd name="connsiteY9" fmla="*/ 891550 h 1284246"/>
                <a:gd name="connsiteX10" fmla="*/ 1055864 w 1869410"/>
                <a:gd name="connsiteY10" fmla="*/ 723910 h 1284246"/>
                <a:gd name="connsiteX11" fmla="*/ 1257794 w 1869410"/>
                <a:gd name="connsiteY11" fmla="*/ 971560 h 1284246"/>
                <a:gd name="connsiteX12" fmla="*/ 1233029 w 1869410"/>
                <a:gd name="connsiteY12" fmla="*/ 849640 h 1284246"/>
                <a:gd name="connsiteX13" fmla="*/ 1375904 w 1869410"/>
                <a:gd name="connsiteY13" fmla="*/ 986800 h 1284246"/>
                <a:gd name="connsiteX14" fmla="*/ 1417814 w 1869410"/>
                <a:gd name="connsiteY14" fmla="*/ 1173490 h 1284246"/>
                <a:gd name="connsiteX15" fmla="*/ 1444484 w 1869410"/>
                <a:gd name="connsiteY15" fmla="*/ 1057285 h 1284246"/>
                <a:gd name="connsiteX16" fmla="*/ 1450199 w 1869410"/>
                <a:gd name="connsiteY16" fmla="*/ 1283980 h 1284246"/>
                <a:gd name="connsiteX17" fmla="*/ 1495919 w 1869410"/>
                <a:gd name="connsiteY17" fmla="*/ 1101100 h 1284246"/>
                <a:gd name="connsiteX18" fmla="*/ 1551164 w 1869410"/>
                <a:gd name="connsiteY18" fmla="*/ 1011565 h 1284246"/>
                <a:gd name="connsiteX19" fmla="*/ 1634984 w 1869410"/>
                <a:gd name="connsiteY19" fmla="*/ 1002040 h 1284246"/>
                <a:gd name="connsiteX20" fmla="*/ 1707374 w 1869410"/>
                <a:gd name="connsiteY20" fmla="*/ 1055380 h 1284246"/>
                <a:gd name="connsiteX21" fmla="*/ 1714994 w 1869410"/>
                <a:gd name="connsiteY21" fmla="*/ 904885 h 1284246"/>
                <a:gd name="connsiteX22" fmla="*/ 1716899 w 1869410"/>
                <a:gd name="connsiteY22" fmla="*/ 802015 h 1284246"/>
                <a:gd name="connsiteX23" fmla="*/ 1804529 w 1869410"/>
                <a:gd name="connsiteY23" fmla="*/ 889645 h 1284246"/>
                <a:gd name="connsiteX24" fmla="*/ 1764524 w 1869410"/>
                <a:gd name="connsiteY24" fmla="*/ 716290 h 1284246"/>
                <a:gd name="connsiteX25" fmla="*/ 1764524 w 1869410"/>
                <a:gd name="connsiteY25" fmla="*/ 615325 h 1284246"/>
                <a:gd name="connsiteX26" fmla="*/ 1869299 w 1869410"/>
                <a:gd name="connsiteY26" fmla="*/ 708670 h 1284246"/>
                <a:gd name="connsiteX27" fmla="*/ 1783574 w 1869410"/>
                <a:gd name="connsiteY27" fmla="*/ 539125 h 1284246"/>
                <a:gd name="connsiteX28" fmla="*/ 1730234 w 1869410"/>
                <a:gd name="connsiteY28" fmla="*/ 396250 h 1284246"/>
                <a:gd name="connsiteX29" fmla="*/ 1560689 w 1869410"/>
                <a:gd name="connsiteY29" fmla="*/ 219085 h 1284246"/>
                <a:gd name="connsiteX30" fmla="*/ 1427339 w 1869410"/>
                <a:gd name="connsiteY30" fmla="*/ 129550 h 1284246"/>
                <a:gd name="connsiteX31" fmla="*/ 1594979 w 1869410"/>
                <a:gd name="connsiteY31" fmla="*/ 100975 h 1284246"/>
                <a:gd name="connsiteX32" fmla="*/ 1634984 w 1869410"/>
                <a:gd name="connsiteY32" fmla="*/ 70495 h 1284246"/>
                <a:gd name="connsiteX33" fmla="*/ 1402574 w 1869410"/>
                <a:gd name="connsiteY33" fmla="*/ 62875 h 1284246"/>
                <a:gd name="connsiteX34" fmla="*/ 1191119 w 1869410"/>
                <a:gd name="connsiteY34" fmla="*/ 17155 h 1284246"/>
                <a:gd name="connsiteX35" fmla="*/ 981569 w 1869410"/>
                <a:gd name="connsiteY35" fmla="*/ 10 h 1284246"/>
                <a:gd name="connsiteX36" fmla="*/ 712964 w 1869410"/>
                <a:gd name="connsiteY36" fmla="*/ 19060 h 1284246"/>
                <a:gd name="connsiteX37" fmla="*/ 543419 w 1869410"/>
                <a:gd name="connsiteY37" fmla="*/ 55255 h 1284246"/>
                <a:gd name="connsiteX38" fmla="*/ 415784 w 1869410"/>
                <a:gd name="connsiteY38" fmla="*/ 144790 h 1284246"/>
                <a:gd name="connsiteX39" fmla="*/ 364349 w 1869410"/>
                <a:gd name="connsiteY39" fmla="*/ 215275 h 1284246"/>
                <a:gd name="connsiteX40" fmla="*/ 290054 w 1869410"/>
                <a:gd name="connsiteY40" fmla="*/ 278140 h 1284246"/>
                <a:gd name="connsiteX41" fmla="*/ 223379 w 1869410"/>
                <a:gd name="connsiteY41" fmla="*/ 331480 h 1284246"/>
                <a:gd name="connsiteX42" fmla="*/ 145274 w 1869410"/>
                <a:gd name="connsiteY42" fmla="*/ 485785 h 1284246"/>
                <a:gd name="connsiteX43" fmla="*/ 80504 w 1869410"/>
                <a:gd name="connsiteY43" fmla="*/ 674380 h 1284246"/>
                <a:gd name="connsiteX44" fmla="*/ 494 w 1869410"/>
                <a:gd name="connsiteY44" fmla="*/ 777250 h 1284246"/>
                <a:gd name="connsiteX45" fmla="*/ 120509 w 1869410"/>
                <a:gd name="connsiteY45" fmla="*/ 678190 h 1284246"/>
                <a:gd name="connsiteX46" fmla="*/ 118604 w 1869410"/>
                <a:gd name="connsiteY46" fmla="*/ 910600 h 1284246"/>
                <a:gd name="connsiteX47" fmla="*/ 131939 w 1869410"/>
                <a:gd name="connsiteY47" fmla="*/ 1034425 h 1284246"/>
                <a:gd name="connsiteX48" fmla="*/ 160514 w 1869410"/>
                <a:gd name="connsiteY48" fmla="*/ 891550 h 1284246"/>
                <a:gd name="connsiteX49" fmla="*/ 246239 w 1869410"/>
                <a:gd name="connsiteY49" fmla="*/ 990610 h 1284246"/>
                <a:gd name="connsiteX50" fmla="*/ 238619 w 1869410"/>
                <a:gd name="connsiteY50" fmla="*/ 866785 h 1284246"/>
                <a:gd name="connsiteX51" fmla="*/ 250049 w 1869410"/>
                <a:gd name="connsiteY51" fmla="*/ 725815 h 1284246"/>
                <a:gd name="connsiteX52" fmla="*/ 311009 w 1869410"/>
                <a:gd name="connsiteY52" fmla="*/ 889645 h 1284246"/>
                <a:gd name="connsiteX53" fmla="*/ 295769 w 1869410"/>
                <a:gd name="connsiteY53" fmla="*/ 643900 h 1284246"/>
                <a:gd name="connsiteX54" fmla="*/ 341489 w 1869410"/>
                <a:gd name="connsiteY54" fmla="*/ 495310 h 1284246"/>
                <a:gd name="connsiteX55" fmla="*/ 394829 w 1869410"/>
                <a:gd name="connsiteY55" fmla="*/ 483880 h 1284246"/>
                <a:gd name="connsiteX56" fmla="*/ 486269 w 1869410"/>
                <a:gd name="connsiteY56" fmla="*/ 586750 h 1284246"/>
                <a:gd name="connsiteX0" fmla="*/ 486269 w 1869410"/>
                <a:gd name="connsiteY0" fmla="*/ 586750 h 1284246"/>
                <a:gd name="connsiteX1" fmla="*/ 545324 w 1869410"/>
                <a:gd name="connsiteY1" fmla="*/ 516265 h 1284246"/>
                <a:gd name="connsiteX2" fmla="*/ 629144 w 1869410"/>
                <a:gd name="connsiteY2" fmla="*/ 476260 h 1284246"/>
                <a:gd name="connsiteX3" fmla="*/ 692009 w 1869410"/>
                <a:gd name="connsiteY3" fmla="*/ 577225 h 1284246"/>
                <a:gd name="connsiteX4" fmla="*/ 737729 w 1869410"/>
                <a:gd name="connsiteY4" fmla="*/ 779155 h 1284246"/>
                <a:gd name="connsiteX5" fmla="*/ 735824 w 1869410"/>
                <a:gd name="connsiteY5" fmla="*/ 914410 h 1284246"/>
                <a:gd name="connsiteX6" fmla="*/ 825359 w 1869410"/>
                <a:gd name="connsiteY6" fmla="*/ 678190 h 1284246"/>
                <a:gd name="connsiteX7" fmla="*/ 840599 w 1869410"/>
                <a:gd name="connsiteY7" fmla="*/ 582940 h 1284246"/>
                <a:gd name="connsiteX8" fmla="*/ 1103489 w 1869410"/>
                <a:gd name="connsiteY8" fmla="*/ 870595 h 1284246"/>
                <a:gd name="connsiteX9" fmla="*/ 1154924 w 1869410"/>
                <a:gd name="connsiteY9" fmla="*/ 891550 h 1284246"/>
                <a:gd name="connsiteX10" fmla="*/ 1055864 w 1869410"/>
                <a:gd name="connsiteY10" fmla="*/ 723910 h 1284246"/>
                <a:gd name="connsiteX11" fmla="*/ 1257794 w 1869410"/>
                <a:gd name="connsiteY11" fmla="*/ 971560 h 1284246"/>
                <a:gd name="connsiteX12" fmla="*/ 1233029 w 1869410"/>
                <a:gd name="connsiteY12" fmla="*/ 849640 h 1284246"/>
                <a:gd name="connsiteX13" fmla="*/ 1375904 w 1869410"/>
                <a:gd name="connsiteY13" fmla="*/ 986800 h 1284246"/>
                <a:gd name="connsiteX14" fmla="*/ 1417814 w 1869410"/>
                <a:gd name="connsiteY14" fmla="*/ 1173490 h 1284246"/>
                <a:gd name="connsiteX15" fmla="*/ 1444484 w 1869410"/>
                <a:gd name="connsiteY15" fmla="*/ 1057285 h 1284246"/>
                <a:gd name="connsiteX16" fmla="*/ 1450199 w 1869410"/>
                <a:gd name="connsiteY16" fmla="*/ 1283980 h 1284246"/>
                <a:gd name="connsiteX17" fmla="*/ 1495919 w 1869410"/>
                <a:gd name="connsiteY17" fmla="*/ 1101100 h 1284246"/>
                <a:gd name="connsiteX18" fmla="*/ 1551164 w 1869410"/>
                <a:gd name="connsiteY18" fmla="*/ 1011565 h 1284246"/>
                <a:gd name="connsiteX19" fmla="*/ 1671179 w 1869410"/>
                <a:gd name="connsiteY19" fmla="*/ 1011565 h 1284246"/>
                <a:gd name="connsiteX20" fmla="*/ 1707374 w 1869410"/>
                <a:gd name="connsiteY20" fmla="*/ 1055380 h 1284246"/>
                <a:gd name="connsiteX21" fmla="*/ 1714994 w 1869410"/>
                <a:gd name="connsiteY21" fmla="*/ 904885 h 1284246"/>
                <a:gd name="connsiteX22" fmla="*/ 1716899 w 1869410"/>
                <a:gd name="connsiteY22" fmla="*/ 802015 h 1284246"/>
                <a:gd name="connsiteX23" fmla="*/ 1804529 w 1869410"/>
                <a:gd name="connsiteY23" fmla="*/ 889645 h 1284246"/>
                <a:gd name="connsiteX24" fmla="*/ 1764524 w 1869410"/>
                <a:gd name="connsiteY24" fmla="*/ 716290 h 1284246"/>
                <a:gd name="connsiteX25" fmla="*/ 1764524 w 1869410"/>
                <a:gd name="connsiteY25" fmla="*/ 615325 h 1284246"/>
                <a:gd name="connsiteX26" fmla="*/ 1869299 w 1869410"/>
                <a:gd name="connsiteY26" fmla="*/ 708670 h 1284246"/>
                <a:gd name="connsiteX27" fmla="*/ 1783574 w 1869410"/>
                <a:gd name="connsiteY27" fmla="*/ 539125 h 1284246"/>
                <a:gd name="connsiteX28" fmla="*/ 1730234 w 1869410"/>
                <a:gd name="connsiteY28" fmla="*/ 396250 h 1284246"/>
                <a:gd name="connsiteX29" fmla="*/ 1560689 w 1869410"/>
                <a:gd name="connsiteY29" fmla="*/ 219085 h 1284246"/>
                <a:gd name="connsiteX30" fmla="*/ 1427339 w 1869410"/>
                <a:gd name="connsiteY30" fmla="*/ 129550 h 1284246"/>
                <a:gd name="connsiteX31" fmla="*/ 1594979 w 1869410"/>
                <a:gd name="connsiteY31" fmla="*/ 100975 h 1284246"/>
                <a:gd name="connsiteX32" fmla="*/ 1634984 w 1869410"/>
                <a:gd name="connsiteY32" fmla="*/ 70495 h 1284246"/>
                <a:gd name="connsiteX33" fmla="*/ 1402574 w 1869410"/>
                <a:gd name="connsiteY33" fmla="*/ 62875 h 1284246"/>
                <a:gd name="connsiteX34" fmla="*/ 1191119 w 1869410"/>
                <a:gd name="connsiteY34" fmla="*/ 17155 h 1284246"/>
                <a:gd name="connsiteX35" fmla="*/ 981569 w 1869410"/>
                <a:gd name="connsiteY35" fmla="*/ 10 h 1284246"/>
                <a:gd name="connsiteX36" fmla="*/ 712964 w 1869410"/>
                <a:gd name="connsiteY36" fmla="*/ 19060 h 1284246"/>
                <a:gd name="connsiteX37" fmla="*/ 543419 w 1869410"/>
                <a:gd name="connsiteY37" fmla="*/ 55255 h 1284246"/>
                <a:gd name="connsiteX38" fmla="*/ 415784 w 1869410"/>
                <a:gd name="connsiteY38" fmla="*/ 144790 h 1284246"/>
                <a:gd name="connsiteX39" fmla="*/ 364349 w 1869410"/>
                <a:gd name="connsiteY39" fmla="*/ 215275 h 1284246"/>
                <a:gd name="connsiteX40" fmla="*/ 290054 w 1869410"/>
                <a:gd name="connsiteY40" fmla="*/ 278140 h 1284246"/>
                <a:gd name="connsiteX41" fmla="*/ 223379 w 1869410"/>
                <a:gd name="connsiteY41" fmla="*/ 331480 h 1284246"/>
                <a:gd name="connsiteX42" fmla="*/ 145274 w 1869410"/>
                <a:gd name="connsiteY42" fmla="*/ 485785 h 1284246"/>
                <a:gd name="connsiteX43" fmla="*/ 80504 w 1869410"/>
                <a:gd name="connsiteY43" fmla="*/ 674380 h 1284246"/>
                <a:gd name="connsiteX44" fmla="*/ 494 w 1869410"/>
                <a:gd name="connsiteY44" fmla="*/ 777250 h 1284246"/>
                <a:gd name="connsiteX45" fmla="*/ 120509 w 1869410"/>
                <a:gd name="connsiteY45" fmla="*/ 678190 h 1284246"/>
                <a:gd name="connsiteX46" fmla="*/ 118604 w 1869410"/>
                <a:gd name="connsiteY46" fmla="*/ 910600 h 1284246"/>
                <a:gd name="connsiteX47" fmla="*/ 131939 w 1869410"/>
                <a:gd name="connsiteY47" fmla="*/ 1034425 h 1284246"/>
                <a:gd name="connsiteX48" fmla="*/ 160514 w 1869410"/>
                <a:gd name="connsiteY48" fmla="*/ 891550 h 1284246"/>
                <a:gd name="connsiteX49" fmla="*/ 246239 w 1869410"/>
                <a:gd name="connsiteY49" fmla="*/ 990610 h 1284246"/>
                <a:gd name="connsiteX50" fmla="*/ 238619 w 1869410"/>
                <a:gd name="connsiteY50" fmla="*/ 866785 h 1284246"/>
                <a:gd name="connsiteX51" fmla="*/ 250049 w 1869410"/>
                <a:gd name="connsiteY51" fmla="*/ 725815 h 1284246"/>
                <a:gd name="connsiteX52" fmla="*/ 311009 w 1869410"/>
                <a:gd name="connsiteY52" fmla="*/ 889645 h 1284246"/>
                <a:gd name="connsiteX53" fmla="*/ 295769 w 1869410"/>
                <a:gd name="connsiteY53" fmla="*/ 643900 h 1284246"/>
                <a:gd name="connsiteX54" fmla="*/ 341489 w 1869410"/>
                <a:gd name="connsiteY54" fmla="*/ 495310 h 1284246"/>
                <a:gd name="connsiteX55" fmla="*/ 394829 w 1869410"/>
                <a:gd name="connsiteY55" fmla="*/ 483880 h 1284246"/>
                <a:gd name="connsiteX56" fmla="*/ 486269 w 1869410"/>
                <a:gd name="connsiteY56" fmla="*/ 586750 h 1284246"/>
                <a:gd name="connsiteX0" fmla="*/ 486269 w 1869410"/>
                <a:gd name="connsiteY0" fmla="*/ 586750 h 1284251"/>
                <a:gd name="connsiteX1" fmla="*/ 545324 w 1869410"/>
                <a:gd name="connsiteY1" fmla="*/ 516265 h 1284251"/>
                <a:gd name="connsiteX2" fmla="*/ 629144 w 1869410"/>
                <a:gd name="connsiteY2" fmla="*/ 476260 h 1284251"/>
                <a:gd name="connsiteX3" fmla="*/ 692009 w 1869410"/>
                <a:gd name="connsiteY3" fmla="*/ 577225 h 1284251"/>
                <a:gd name="connsiteX4" fmla="*/ 737729 w 1869410"/>
                <a:gd name="connsiteY4" fmla="*/ 779155 h 1284251"/>
                <a:gd name="connsiteX5" fmla="*/ 735824 w 1869410"/>
                <a:gd name="connsiteY5" fmla="*/ 914410 h 1284251"/>
                <a:gd name="connsiteX6" fmla="*/ 825359 w 1869410"/>
                <a:gd name="connsiteY6" fmla="*/ 678190 h 1284251"/>
                <a:gd name="connsiteX7" fmla="*/ 840599 w 1869410"/>
                <a:gd name="connsiteY7" fmla="*/ 582940 h 1284251"/>
                <a:gd name="connsiteX8" fmla="*/ 1103489 w 1869410"/>
                <a:gd name="connsiteY8" fmla="*/ 870595 h 1284251"/>
                <a:gd name="connsiteX9" fmla="*/ 1154924 w 1869410"/>
                <a:gd name="connsiteY9" fmla="*/ 891550 h 1284251"/>
                <a:gd name="connsiteX10" fmla="*/ 1055864 w 1869410"/>
                <a:gd name="connsiteY10" fmla="*/ 723910 h 1284251"/>
                <a:gd name="connsiteX11" fmla="*/ 1257794 w 1869410"/>
                <a:gd name="connsiteY11" fmla="*/ 971560 h 1284251"/>
                <a:gd name="connsiteX12" fmla="*/ 1233029 w 1869410"/>
                <a:gd name="connsiteY12" fmla="*/ 849640 h 1284251"/>
                <a:gd name="connsiteX13" fmla="*/ 1375904 w 1869410"/>
                <a:gd name="connsiteY13" fmla="*/ 986800 h 1284251"/>
                <a:gd name="connsiteX14" fmla="*/ 1417814 w 1869410"/>
                <a:gd name="connsiteY14" fmla="*/ 1173490 h 1284251"/>
                <a:gd name="connsiteX15" fmla="*/ 1444484 w 1869410"/>
                <a:gd name="connsiteY15" fmla="*/ 1057285 h 1284251"/>
                <a:gd name="connsiteX16" fmla="*/ 1450199 w 1869410"/>
                <a:gd name="connsiteY16" fmla="*/ 1283980 h 1284251"/>
                <a:gd name="connsiteX17" fmla="*/ 1495919 w 1869410"/>
                <a:gd name="connsiteY17" fmla="*/ 1101100 h 1284251"/>
                <a:gd name="connsiteX18" fmla="*/ 1574024 w 1869410"/>
                <a:gd name="connsiteY18" fmla="*/ 996325 h 1284251"/>
                <a:gd name="connsiteX19" fmla="*/ 1671179 w 1869410"/>
                <a:gd name="connsiteY19" fmla="*/ 1011565 h 1284251"/>
                <a:gd name="connsiteX20" fmla="*/ 1707374 w 1869410"/>
                <a:gd name="connsiteY20" fmla="*/ 1055380 h 1284251"/>
                <a:gd name="connsiteX21" fmla="*/ 1714994 w 1869410"/>
                <a:gd name="connsiteY21" fmla="*/ 904885 h 1284251"/>
                <a:gd name="connsiteX22" fmla="*/ 1716899 w 1869410"/>
                <a:gd name="connsiteY22" fmla="*/ 802015 h 1284251"/>
                <a:gd name="connsiteX23" fmla="*/ 1804529 w 1869410"/>
                <a:gd name="connsiteY23" fmla="*/ 889645 h 1284251"/>
                <a:gd name="connsiteX24" fmla="*/ 1764524 w 1869410"/>
                <a:gd name="connsiteY24" fmla="*/ 716290 h 1284251"/>
                <a:gd name="connsiteX25" fmla="*/ 1764524 w 1869410"/>
                <a:gd name="connsiteY25" fmla="*/ 615325 h 1284251"/>
                <a:gd name="connsiteX26" fmla="*/ 1869299 w 1869410"/>
                <a:gd name="connsiteY26" fmla="*/ 708670 h 1284251"/>
                <a:gd name="connsiteX27" fmla="*/ 1783574 w 1869410"/>
                <a:gd name="connsiteY27" fmla="*/ 539125 h 1284251"/>
                <a:gd name="connsiteX28" fmla="*/ 1730234 w 1869410"/>
                <a:gd name="connsiteY28" fmla="*/ 396250 h 1284251"/>
                <a:gd name="connsiteX29" fmla="*/ 1560689 w 1869410"/>
                <a:gd name="connsiteY29" fmla="*/ 219085 h 1284251"/>
                <a:gd name="connsiteX30" fmla="*/ 1427339 w 1869410"/>
                <a:gd name="connsiteY30" fmla="*/ 129550 h 1284251"/>
                <a:gd name="connsiteX31" fmla="*/ 1594979 w 1869410"/>
                <a:gd name="connsiteY31" fmla="*/ 100975 h 1284251"/>
                <a:gd name="connsiteX32" fmla="*/ 1634984 w 1869410"/>
                <a:gd name="connsiteY32" fmla="*/ 70495 h 1284251"/>
                <a:gd name="connsiteX33" fmla="*/ 1402574 w 1869410"/>
                <a:gd name="connsiteY33" fmla="*/ 62875 h 1284251"/>
                <a:gd name="connsiteX34" fmla="*/ 1191119 w 1869410"/>
                <a:gd name="connsiteY34" fmla="*/ 17155 h 1284251"/>
                <a:gd name="connsiteX35" fmla="*/ 981569 w 1869410"/>
                <a:gd name="connsiteY35" fmla="*/ 10 h 1284251"/>
                <a:gd name="connsiteX36" fmla="*/ 712964 w 1869410"/>
                <a:gd name="connsiteY36" fmla="*/ 19060 h 1284251"/>
                <a:gd name="connsiteX37" fmla="*/ 543419 w 1869410"/>
                <a:gd name="connsiteY37" fmla="*/ 55255 h 1284251"/>
                <a:gd name="connsiteX38" fmla="*/ 415784 w 1869410"/>
                <a:gd name="connsiteY38" fmla="*/ 144790 h 1284251"/>
                <a:gd name="connsiteX39" fmla="*/ 364349 w 1869410"/>
                <a:gd name="connsiteY39" fmla="*/ 215275 h 1284251"/>
                <a:gd name="connsiteX40" fmla="*/ 290054 w 1869410"/>
                <a:gd name="connsiteY40" fmla="*/ 278140 h 1284251"/>
                <a:gd name="connsiteX41" fmla="*/ 223379 w 1869410"/>
                <a:gd name="connsiteY41" fmla="*/ 331480 h 1284251"/>
                <a:gd name="connsiteX42" fmla="*/ 145274 w 1869410"/>
                <a:gd name="connsiteY42" fmla="*/ 485785 h 1284251"/>
                <a:gd name="connsiteX43" fmla="*/ 80504 w 1869410"/>
                <a:gd name="connsiteY43" fmla="*/ 674380 h 1284251"/>
                <a:gd name="connsiteX44" fmla="*/ 494 w 1869410"/>
                <a:gd name="connsiteY44" fmla="*/ 777250 h 1284251"/>
                <a:gd name="connsiteX45" fmla="*/ 120509 w 1869410"/>
                <a:gd name="connsiteY45" fmla="*/ 678190 h 1284251"/>
                <a:gd name="connsiteX46" fmla="*/ 118604 w 1869410"/>
                <a:gd name="connsiteY46" fmla="*/ 910600 h 1284251"/>
                <a:gd name="connsiteX47" fmla="*/ 131939 w 1869410"/>
                <a:gd name="connsiteY47" fmla="*/ 1034425 h 1284251"/>
                <a:gd name="connsiteX48" fmla="*/ 160514 w 1869410"/>
                <a:gd name="connsiteY48" fmla="*/ 891550 h 1284251"/>
                <a:gd name="connsiteX49" fmla="*/ 246239 w 1869410"/>
                <a:gd name="connsiteY49" fmla="*/ 990610 h 1284251"/>
                <a:gd name="connsiteX50" fmla="*/ 238619 w 1869410"/>
                <a:gd name="connsiteY50" fmla="*/ 866785 h 1284251"/>
                <a:gd name="connsiteX51" fmla="*/ 250049 w 1869410"/>
                <a:gd name="connsiteY51" fmla="*/ 725815 h 1284251"/>
                <a:gd name="connsiteX52" fmla="*/ 311009 w 1869410"/>
                <a:gd name="connsiteY52" fmla="*/ 889645 h 1284251"/>
                <a:gd name="connsiteX53" fmla="*/ 295769 w 1869410"/>
                <a:gd name="connsiteY53" fmla="*/ 643900 h 1284251"/>
                <a:gd name="connsiteX54" fmla="*/ 341489 w 1869410"/>
                <a:gd name="connsiteY54" fmla="*/ 495310 h 1284251"/>
                <a:gd name="connsiteX55" fmla="*/ 394829 w 1869410"/>
                <a:gd name="connsiteY55" fmla="*/ 483880 h 1284251"/>
                <a:gd name="connsiteX56" fmla="*/ 486269 w 1869410"/>
                <a:gd name="connsiteY56" fmla="*/ 586750 h 1284251"/>
                <a:gd name="connsiteX0" fmla="*/ 486269 w 1869410"/>
                <a:gd name="connsiteY0" fmla="*/ 586750 h 1284251"/>
                <a:gd name="connsiteX1" fmla="*/ 545324 w 1869410"/>
                <a:gd name="connsiteY1" fmla="*/ 516265 h 1284251"/>
                <a:gd name="connsiteX2" fmla="*/ 629144 w 1869410"/>
                <a:gd name="connsiteY2" fmla="*/ 476260 h 1284251"/>
                <a:gd name="connsiteX3" fmla="*/ 692009 w 1869410"/>
                <a:gd name="connsiteY3" fmla="*/ 577225 h 1284251"/>
                <a:gd name="connsiteX4" fmla="*/ 737729 w 1869410"/>
                <a:gd name="connsiteY4" fmla="*/ 779155 h 1284251"/>
                <a:gd name="connsiteX5" fmla="*/ 735824 w 1869410"/>
                <a:gd name="connsiteY5" fmla="*/ 914410 h 1284251"/>
                <a:gd name="connsiteX6" fmla="*/ 825359 w 1869410"/>
                <a:gd name="connsiteY6" fmla="*/ 678190 h 1284251"/>
                <a:gd name="connsiteX7" fmla="*/ 840599 w 1869410"/>
                <a:gd name="connsiteY7" fmla="*/ 582940 h 1284251"/>
                <a:gd name="connsiteX8" fmla="*/ 1103489 w 1869410"/>
                <a:gd name="connsiteY8" fmla="*/ 870595 h 1284251"/>
                <a:gd name="connsiteX9" fmla="*/ 1154924 w 1869410"/>
                <a:gd name="connsiteY9" fmla="*/ 891550 h 1284251"/>
                <a:gd name="connsiteX10" fmla="*/ 1055864 w 1869410"/>
                <a:gd name="connsiteY10" fmla="*/ 723910 h 1284251"/>
                <a:gd name="connsiteX11" fmla="*/ 1257794 w 1869410"/>
                <a:gd name="connsiteY11" fmla="*/ 971560 h 1284251"/>
                <a:gd name="connsiteX12" fmla="*/ 1233029 w 1869410"/>
                <a:gd name="connsiteY12" fmla="*/ 849640 h 1284251"/>
                <a:gd name="connsiteX13" fmla="*/ 1375904 w 1869410"/>
                <a:gd name="connsiteY13" fmla="*/ 986800 h 1284251"/>
                <a:gd name="connsiteX14" fmla="*/ 1417814 w 1869410"/>
                <a:gd name="connsiteY14" fmla="*/ 1173490 h 1284251"/>
                <a:gd name="connsiteX15" fmla="*/ 1444484 w 1869410"/>
                <a:gd name="connsiteY15" fmla="*/ 1057285 h 1284251"/>
                <a:gd name="connsiteX16" fmla="*/ 1450199 w 1869410"/>
                <a:gd name="connsiteY16" fmla="*/ 1283980 h 1284251"/>
                <a:gd name="connsiteX17" fmla="*/ 1495919 w 1869410"/>
                <a:gd name="connsiteY17" fmla="*/ 1101100 h 1284251"/>
                <a:gd name="connsiteX18" fmla="*/ 1574024 w 1869410"/>
                <a:gd name="connsiteY18" fmla="*/ 996325 h 1284251"/>
                <a:gd name="connsiteX19" fmla="*/ 1667369 w 1869410"/>
                <a:gd name="connsiteY19" fmla="*/ 1021090 h 1284251"/>
                <a:gd name="connsiteX20" fmla="*/ 1707374 w 1869410"/>
                <a:gd name="connsiteY20" fmla="*/ 1055380 h 1284251"/>
                <a:gd name="connsiteX21" fmla="*/ 1714994 w 1869410"/>
                <a:gd name="connsiteY21" fmla="*/ 904885 h 1284251"/>
                <a:gd name="connsiteX22" fmla="*/ 1716899 w 1869410"/>
                <a:gd name="connsiteY22" fmla="*/ 802015 h 1284251"/>
                <a:gd name="connsiteX23" fmla="*/ 1804529 w 1869410"/>
                <a:gd name="connsiteY23" fmla="*/ 889645 h 1284251"/>
                <a:gd name="connsiteX24" fmla="*/ 1764524 w 1869410"/>
                <a:gd name="connsiteY24" fmla="*/ 716290 h 1284251"/>
                <a:gd name="connsiteX25" fmla="*/ 1764524 w 1869410"/>
                <a:gd name="connsiteY25" fmla="*/ 615325 h 1284251"/>
                <a:gd name="connsiteX26" fmla="*/ 1869299 w 1869410"/>
                <a:gd name="connsiteY26" fmla="*/ 708670 h 1284251"/>
                <a:gd name="connsiteX27" fmla="*/ 1783574 w 1869410"/>
                <a:gd name="connsiteY27" fmla="*/ 539125 h 1284251"/>
                <a:gd name="connsiteX28" fmla="*/ 1730234 w 1869410"/>
                <a:gd name="connsiteY28" fmla="*/ 396250 h 1284251"/>
                <a:gd name="connsiteX29" fmla="*/ 1560689 w 1869410"/>
                <a:gd name="connsiteY29" fmla="*/ 219085 h 1284251"/>
                <a:gd name="connsiteX30" fmla="*/ 1427339 w 1869410"/>
                <a:gd name="connsiteY30" fmla="*/ 129550 h 1284251"/>
                <a:gd name="connsiteX31" fmla="*/ 1594979 w 1869410"/>
                <a:gd name="connsiteY31" fmla="*/ 100975 h 1284251"/>
                <a:gd name="connsiteX32" fmla="*/ 1634984 w 1869410"/>
                <a:gd name="connsiteY32" fmla="*/ 70495 h 1284251"/>
                <a:gd name="connsiteX33" fmla="*/ 1402574 w 1869410"/>
                <a:gd name="connsiteY33" fmla="*/ 62875 h 1284251"/>
                <a:gd name="connsiteX34" fmla="*/ 1191119 w 1869410"/>
                <a:gd name="connsiteY34" fmla="*/ 17155 h 1284251"/>
                <a:gd name="connsiteX35" fmla="*/ 981569 w 1869410"/>
                <a:gd name="connsiteY35" fmla="*/ 10 h 1284251"/>
                <a:gd name="connsiteX36" fmla="*/ 712964 w 1869410"/>
                <a:gd name="connsiteY36" fmla="*/ 19060 h 1284251"/>
                <a:gd name="connsiteX37" fmla="*/ 543419 w 1869410"/>
                <a:gd name="connsiteY37" fmla="*/ 55255 h 1284251"/>
                <a:gd name="connsiteX38" fmla="*/ 415784 w 1869410"/>
                <a:gd name="connsiteY38" fmla="*/ 144790 h 1284251"/>
                <a:gd name="connsiteX39" fmla="*/ 364349 w 1869410"/>
                <a:gd name="connsiteY39" fmla="*/ 215275 h 1284251"/>
                <a:gd name="connsiteX40" fmla="*/ 290054 w 1869410"/>
                <a:gd name="connsiteY40" fmla="*/ 278140 h 1284251"/>
                <a:gd name="connsiteX41" fmla="*/ 223379 w 1869410"/>
                <a:gd name="connsiteY41" fmla="*/ 331480 h 1284251"/>
                <a:gd name="connsiteX42" fmla="*/ 145274 w 1869410"/>
                <a:gd name="connsiteY42" fmla="*/ 485785 h 1284251"/>
                <a:gd name="connsiteX43" fmla="*/ 80504 w 1869410"/>
                <a:gd name="connsiteY43" fmla="*/ 674380 h 1284251"/>
                <a:gd name="connsiteX44" fmla="*/ 494 w 1869410"/>
                <a:gd name="connsiteY44" fmla="*/ 777250 h 1284251"/>
                <a:gd name="connsiteX45" fmla="*/ 120509 w 1869410"/>
                <a:gd name="connsiteY45" fmla="*/ 678190 h 1284251"/>
                <a:gd name="connsiteX46" fmla="*/ 118604 w 1869410"/>
                <a:gd name="connsiteY46" fmla="*/ 910600 h 1284251"/>
                <a:gd name="connsiteX47" fmla="*/ 131939 w 1869410"/>
                <a:gd name="connsiteY47" fmla="*/ 1034425 h 1284251"/>
                <a:gd name="connsiteX48" fmla="*/ 160514 w 1869410"/>
                <a:gd name="connsiteY48" fmla="*/ 891550 h 1284251"/>
                <a:gd name="connsiteX49" fmla="*/ 246239 w 1869410"/>
                <a:gd name="connsiteY49" fmla="*/ 990610 h 1284251"/>
                <a:gd name="connsiteX50" fmla="*/ 238619 w 1869410"/>
                <a:gd name="connsiteY50" fmla="*/ 866785 h 1284251"/>
                <a:gd name="connsiteX51" fmla="*/ 250049 w 1869410"/>
                <a:gd name="connsiteY51" fmla="*/ 725815 h 1284251"/>
                <a:gd name="connsiteX52" fmla="*/ 311009 w 1869410"/>
                <a:gd name="connsiteY52" fmla="*/ 889645 h 1284251"/>
                <a:gd name="connsiteX53" fmla="*/ 295769 w 1869410"/>
                <a:gd name="connsiteY53" fmla="*/ 643900 h 1284251"/>
                <a:gd name="connsiteX54" fmla="*/ 341489 w 1869410"/>
                <a:gd name="connsiteY54" fmla="*/ 495310 h 1284251"/>
                <a:gd name="connsiteX55" fmla="*/ 394829 w 1869410"/>
                <a:gd name="connsiteY55" fmla="*/ 483880 h 1284251"/>
                <a:gd name="connsiteX56" fmla="*/ 486269 w 1869410"/>
                <a:gd name="connsiteY56" fmla="*/ 586750 h 1284251"/>
                <a:gd name="connsiteX0" fmla="*/ 486269 w 1869410"/>
                <a:gd name="connsiteY0" fmla="*/ 586750 h 1284251"/>
                <a:gd name="connsiteX1" fmla="*/ 545324 w 1869410"/>
                <a:gd name="connsiteY1" fmla="*/ 516265 h 1284251"/>
                <a:gd name="connsiteX2" fmla="*/ 629144 w 1869410"/>
                <a:gd name="connsiteY2" fmla="*/ 476260 h 1284251"/>
                <a:gd name="connsiteX3" fmla="*/ 692009 w 1869410"/>
                <a:gd name="connsiteY3" fmla="*/ 577225 h 1284251"/>
                <a:gd name="connsiteX4" fmla="*/ 737729 w 1869410"/>
                <a:gd name="connsiteY4" fmla="*/ 779155 h 1284251"/>
                <a:gd name="connsiteX5" fmla="*/ 735824 w 1869410"/>
                <a:gd name="connsiteY5" fmla="*/ 914410 h 1284251"/>
                <a:gd name="connsiteX6" fmla="*/ 825359 w 1869410"/>
                <a:gd name="connsiteY6" fmla="*/ 678190 h 1284251"/>
                <a:gd name="connsiteX7" fmla="*/ 840599 w 1869410"/>
                <a:gd name="connsiteY7" fmla="*/ 582940 h 1284251"/>
                <a:gd name="connsiteX8" fmla="*/ 1103489 w 1869410"/>
                <a:gd name="connsiteY8" fmla="*/ 870595 h 1284251"/>
                <a:gd name="connsiteX9" fmla="*/ 1154924 w 1869410"/>
                <a:gd name="connsiteY9" fmla="*/ 891550 h 1284251"/>
                <a:gd name="connsiteX10" fmla="*/ 1055864 w 1869410"/>
                <a:gd name="connsiteY10" fmla="*/ 723910 h 1284251"/>
                <a:gd name="connsiteX11" fmla="*/ 1257794 w 1869410"/>
                <a:gd name="connsiteY11" fmla="*/ 971560 h 1284251"/>
                <a:gd name="connsiteX12" fmla="*/ 1233029 w 1869410"/>
                <a:gd name="connsiteY12" fmla="*/ 849640 h 1284251"/>
                <a:gd name="connsiteX13" fmla="*/ 1375904 w 1869410"/>
                <a:gd name="connsiteY13" fmla="*/ 986800 h 1284251"/>
                <a:gd name="connsiteX14" fmla="*/ 1417814 w 1869410"/>
                <a:gd name="connsiteY14" fmla="*/ 1173490 h 1284251"/>
                <a:gd name="connsiteX15" fmla="*/ 1444484 w 1869410"/>
                <a:gd name="connsiteY15" fmla="*/ 1057285 h 1284251"/>
                <a:gd name="connsiteX16" fmla="*/ 1450199 w 1869410"/>
                <a:gd name="connsiteY16" fmla="*/ 1283980 h 1284251"/>
                <a:gd name="connsiteX17" fmla="*/ 1495919 w 1869410"/>
                <a:gd name="connsiteY17" fmla="*/ 1101100 h 1284251"/>
                <a:gd name="connsiteX18" fmla="*/ 1574024 w 1869410"/>
                <a:gd name="connsiteY18" fmla="*/ 996325 h 1284251"/>
                <a:gd name="connsiteX19" fmla="*/ 1667369 w 1869410"/>
                <a:gd name="connsiteY19" fmla="*/ 1021090 h 1284251"/>
                <a:gd name="connsiteX20" fmla="*/ 1707374 w 1869410"/>
                <a:gd name="connsiteY20" fmla="*/ 1055380 h 1284251"/>
                <a:gd name="connsiteX21" fmla="*/ 1714994 w 1869410"/>
                <a:gd name="connsiteY21" fmla="*/ 904885 h 1284251"/>
                <a:gd name="connsiteX22" fmla="*/ 1716899 w 1869410"/>
                <a:gd name="connsiteY22" fmla="*/ 802015 h 1284251"/>
                <a:gd name="connsiteX23" fmla="*/ 1804529 w 1869410"/>
                <a:gd name="connsiteY23" fmla="*/ 889645 h 1284251"/>
                <a:gd name="connsiteX24" fmla="*/ 1764524 w 1869410"/>
                <a:gd name="connsiteY24" fmla="*/ 716290 h 1284251"/>
                <a:gd name="connsiteX25" fmla="*/ 1764524 w 1869410"/>
                <a:gd name="connsiteY25" fmla="*/ 615325 h 1284251"/>
                <a:gd name="connsiteX26" fmla="*/ 1869299 w 1869410"/>
                <a:gd name="connsiteY26" fmla="*/ 708670 h 1284251"/>
                <a:gd name="connsiteX27" fmla="*/ 1783574 w 1869410"/>
                <a:gd name="connsiteY27" fmla="*/ 539125 h 1284251"/>
                <a:gd name="connsiteX28" fmla="*/ 1730234 w 1869410"/>
                <a:gd name="connsiteY28" fmla="*/ 396250 h 1284251"/>
                <a:gd name="connsiteX29" fmla="*/ 1560689 w 1869410"/>
                <a:gd name="connsiteY29" fmla="*/ 219085 h 1284251"/>
                <a:gd name="connsiteX30" fmla="*/ 1427339 w 1869410"/>
                <a:gd name="connsiteY30" fmla="*/ 129550 h 1284251"/>
                <a:gd name="connsiteX31" fmla="*/ 1594979 w 1869410"/>
                <a:gd name="connsiteY31" fmla="*/ 100975 h 1284251"/>
                <a:gd name="connsiteX32" fmla="*/ 1634984 w 1869410"/>
                <a:gd name="connsiteY32" fmla="*/ 70495 h 1284251"/>
                <a:gd name="connsiteX33" fmla="*/ 1402574 w 1869410"/>
                <a:gd name="connsiteY33" fmla="*/ 62875 h 1284251"/>
                <a:gd name="connsiteX34" fmla="*/ 1191119 w 1869410"/>
                <a:gd name="connsiteY34" fmla="*/ 17155 h 1284251"/>
                <a:gd name="connsiteX35" fmla="*/ 981569 w 1869410"/>
                <a:gd name="connsiteY35" fmla="*/ 10 h 1284251"/>
                <a:gd name="connsiteX36" fmla="*/ 712964 w 1869410"/>
                <a:gd name="connsiteY36" fmla="*/ 19060 h 1284251"/>
                <a:gd name="connsiteX37" fmla="*/ 543419 w 1869410"/>
                <a:gd name="connsiteY37" fmla="*/ 55255 h 1284251"/>
                <a:gd name="connsiteX38" fmla="*/ 415784 w 1869410"/>
                <a:gd name="connsiteY38" fmla="*/ 144790 h 1284251"/>
                <a:gd name="connsiteX39" fmla="*/ 364349 w 1869410"/>
                <a:gd name="connsiteY39" fmla="*/ 215275 h 1284251"/>
                <a:gd name="connsiteX40" fmla="*/ 290054 w 1869410"/>
                <a:gd name="connsiteY40" fmla="*/ 278140 h 1284251"/>
                <a:gd name="connsiteX41" fmla="*/ 223379 w 1869410"/>
                <a:gd name="connsiteY41" fmla="*/ 331480 h 1284251"/>
                <a:gd name="connsiteX42" fmla="*/ 145274 w 1869410"/>
                <a:gd name="connsiteY42" fmla="*/ 485785 h 1284251"/>
                <a:gd name="connsiteX43" fmla="*/ 80504 w 1869410"/>
                <a:gd name="connsiteY43" fmla="*/ 674380 h 1284251"/>
                <a:gd name="connsiteX44" fmla="*/ 494 w 1869410"/>
                <a:gd name="connsiteY44" fmla="*/ 777250 h 1284251"/>
                <a:gd name="connsiteX45" fmla="*/ 120509 w 1869410"/>
                <a:gd name="connsiteY45" fmla="*/ 678190 h 1284251"/>
                <a:gd name="connsiteX46" fmla="*/ 118604 w 1869410"/>
                <a:gd name="connsiteY46" fmla="*/ 910600 h 1284251"/>
                <a:gd name="connsiteX47" fmla="*/ 131939 w 1869410"/>
                <a:gd name="connsiteY47" fmla="*/ 1034425 h 1284251"/>
                <a:gd name="connsiteX48" fmla="*/ 160514 w 1869410"/>
                <a:gd name="connsiteY48" fmla="*/ 891550 h 1284251"/>
                <a:gd name="connsiteX49" fmla="*/ 246239 w 1869410"/>
                <a:gd name="connsiteY49" fmla="*/ 990610 h 1284251"/>
                <a:gd name="connsiteX50" fmla="*/ 238619 w 1869410"/>
                <a:gd name="connsiteY50" fmla="*/ 866785 h 1284251"/>
                <a:gd name="connsiteX51" fmla="*/ 250049 w 1869410"/>
                <a:gd name="connsiteY51" fmla="*/ 725815 h 1284251"/>
                <a:gd name="connsiteX52" fmla="*/ 311009 w 1869410"/>
                <a:gd name="connsiteY52" fmla="*/ 889645 h 1284251"/>
                <a:gd name="connsiteX53" fmla="*/ 295769 w 1869410"/>
                <a:gd name="connsiteY53" fmla="*/ 643900 h 1284251"/>
                <a:gd name="connsiteX54" fmla="*/ 341489 w 1869410"/>
                <a:gd name="connsiteY54" fmla="*/ 495310 h 1284251"/>
                <a:gd name="connsiteX55" fmla="*/ 394829 w 1869410"/>
                <a:gd name="connsiteY55" fmla="*/ 483880 h 1284251"/>
                <a:gd name="connsiteX56" fmla="*/ 486269 w 1869410"/>
                <a:gd name="connsiteY56" fmla="*/ 586750 h 1284251"/>
                <a:gd name="connsiteX0" fmla="*/ 486269 w 1869410"/>
                <a:gd name="connsiteY0" fmla="*/ 586750 h 1284248"/>
                <a:gd name="connsiteX1" fmla="*/ 545324 w 1869410"/>
                <a:gd name="connsiteY1" fmla="*/ 516265 h 1284248"/>
                <a:gd name="connsiteX2" fmla="*/ 629144 w 1869410"/>
                <a:gd name="connsiteY2" fmla="*/ 476260 h 1284248"/>
                <a:gd name="connsiteX3" fmla="*/ 692009 w 1869410"/>
                <a:gd name="connsiteY3" fmla="*/ 577225 h 1284248"/>
                <a:gd name="connsiteX4" fmla="*/ 737729 w 1869410"/>
                <a:gd name="connsiteY4" fmla="*/ 779155 h 1284248"/>
                <a:gd name="connsiteX5" fmla="*/ 735824 w 1869410"/>
                <a:gd name="connsiteY5" fmla="*/ 914410 h 1284248"/>
                <a:gd name="connsiteX6" fmla="*/ 825359 w 1869410"/>
                <a:gd name="connsiteY6" fmla="*/ 678190 h 1284248"/>
                <a:gd name="connsiteX7" fmla="*/ 840599 w 1869410"/>
                <a:gd name="connsiteY7" fmla="*/ 582940 h 1284248"/>
                <a:gd name="connsiteX8" fmla="*/ 1103489 w 1869410"/>
                <a:gd name="connsiteY8" fmla="*/ 870595 h 1284248"/>
                <a:gd name="connsiteX9" fmla="*/ 1154924 w 1869410"/>
                <a:gd name="connsiteY9" fmla="*/ 891550 h 1284248"/>
                <a:gd name="connsiteX10" fmla="*/ 1055864 w 1869410"/>
                <a:gd name="connsiteY10" fmla="*/ 723910 h 1284248"/>
                <a:gd name="connsiteX11" fmla="*/ 1257794 w 1869410"/>
                <a:gd name="connsiteY11" fmla="*/ 971560 h 1284248"/>
                <a:gd name="connsiteX12" fmla="*/ 1233029 w 1869410"/>
                <a:gd name="connsiteY12" fmla="*/ 849640 h 1284248"/>
                <a:gd name="connsiteX13" fmla="*/ 1375904 w 1869410"/>
                <a:gd name="connsiteY13" fmla="*/ 986800 h 1284248"/>
                <a:gd name="connsiteX14" fmla="*/ 1417814 w 1869410"/>
                <a:gd name="connsiteY14" fmla="*/ 1173490 h 1284248"/>
                <a:gd name="connsiteX15" fmla="*/ 1444484 w 1869410"/>
                <a:gd name="connsiteY15" fmla="*/ 1057285 h 1284248"/>
                <a:gd name="connsiteX16" fmla="*/ 1450199 w 1869410"/>
                <a:gd name="connsiteY16" fmla="*/ 1283980 h 1284248"/>
                <a:gd name="connsiteX17" fmla="*/ 1495919 w 1869410"/>
                <a:gd name="connsiteY17" fmla="*/ 1101100 h 1284248"/>
                <a:gd name="connsiteX18" fmla="*/ 1577834 w 1869410"/>
                <a:gd name="connsiteY18" fmla="*/ 1003945 h 1284248"/>
                <a:gd name="connsiteX19" fmla="*/ 1667369 w 1869410"/>
                <a:gd name="connsiteY19" fmla="*/ 1021090 h 1284248"/>
                <a:gd name="connsiteX20" fmla="*/ 1707374 w 1869410"/>
                <a:gd name="connsiteY20" fmla="*/ 1055380 h 1284248"/>
                <a:gd name="connsiteX21" fmla="*/ 1714994 w 1869410"/>
                <a:gd name="connsiteY21" fmla="*/ 904885 h 1284248"/>
                <a:gd name="connsiteX22" fmla="*/ 1716899 w 1869410"/>
                <a:gd name="connsiteY22" fmla="*/ 802015 h 1284248"/>
                <a:gd name="connsiteX23" fmla="*/ 1804529 w 1869410"/>
                <a:gd name="connsiteY23" fmla="*/ 889645 h 1284248"/>
                <a:gd name="connsiteX24" fmla="*/ 1764524 w 1869410"/>
                <a:gd name="connsiteY24" fmla="*/ 716290 h 1284248"/>
                <a:gd name="connsiteX25" fmla="*/ 1764524 w 1869410"/>
                <a:gd name="connsiteY25" fmla="*/ 615325 h 1284248"/>
                <a:gd name="connsiteX26" fmla="*/ 1869299 w 1869410"/>
                <a:gd name="connsiteY26" fmla="*/ 708670 h 1284248"/>
                <a:gd name="connsiteX27" fmla="*/ 1783574 w 1869410"/>
                <a:gd name="connsiteY27" fmla="*/ 539125 h 1284248"/>
                <a:gd name="connsiteX28" fmla="*/ 1730234 w 1869410"/>
                <a:gd name="connsiteY28" fmla="*/ 396250 h 1284248"/>
                <a:gd name="connsiteX29" fmla="*/ 1560689 w 1869410"/>
                <a:gd name="connsiteY29" fmla="*/ 219085 h 1284248"/>
                <a:gd name="connsiteX30" fmla="*/ 1427339 w 1869410"/>
                <a:gd name="connsiteY30" fmla="*/ 129550 h 1284248"/>
                <a:gd name="connsiteX31" fmla="*/ 1594979 w 1869410"/>
                <a:gd name="connsiteY31" fmla="*/ 100975 h 1284248"/>
                <a:gd name="connsiteX32" fmla="*/ 1634984 w 1869410"/>
                <a:gd name="connsiteY32" fmla="*/ 70495 h 1284248"/>
                <a:gd name="connsiteX33" fmla="*/ 1402574 w 1869410"/>
                <a:gd name="connsiteY33" fmla="*/ 62875 h 1284248"/>
                <a:gd name="connsiteX34" fmla="*/ 1191119 w 1869410"/>
                <a:gd name="connsiteY34" fmla="*/ 17155 h 1284248"/>
                <a:gd name="connsiteX35" fmla="*/ 981569 w 1869410"/>
                <a:gd name="connsiteY35" fmla="*/ 10 h 1284248"/>
                <a:gd name="connsiteX36" fmla="*/ 712964 w 1869410"/>
                <a:gd name="connsiteY36" fmla="*/ 19060 h 1284248"/>
                <a:gd name="connsiteX37" fmla="*/ 543419 w 1869410"/>
                <a:gd name="connsiteY37" fmla="*/ 55255 h 1284248"/>
                <a:gd name="connsiteX38" fmla="*/ 415784 w 1869410"/>
                <a:gd name="connsiteY38" fmla="*/ 144790 h 1284248"/>
                <a:gd name="connsiteX39" fmla="*/ 364349 w 1869410"/>
                <a:gd name="connsiteY39" fmla="*/ 215275 h 1284248"/>
                <a:gd name="connsiteX40" fmla="*/ 290054 w 1869410"/>
                <a:gd name="connsiteY40" fmla="*/ 278140 h 1284248"/>
                <a:gd name="connsiteX41" fmla="*/ 223379 w 1869410"/>
                <a:gd name="connsiteY41" fmla="*/ 331480 h 1284248"/>
                <a:gd name="connsiteX42" fmla="*/ 145274 w 1869410"/>
                <a:gd name="connsiteY42" fmla="*/ 485785 h 1284248"/>
                <a:gd name="connsiteX43" fmla="*/ 80504 w 1869410"/>
                <a:gd name="connsiteY43" fmla="*/ 674380 h 1284248"/>
                <a:gd name="connsiteX44" fmla="*/ 494 w 1869410"/>
                <a:gd name="connsiteY44" fmla="*/ 777250 h 1284248"/>
                <a:gd name="connsiteX45" fmla="*/ 120509 w 1869410"/>
                <a:gd name="connsiteY45" fmla="*/ 678190 h 1284248"/>
                <a:gd name="connsiteX46" fmla="*/ 118604 w 1869410"/>
                <a:gd name="connsiteY46" fmla="*/ 910600 h 1284248"/>
                <a:gd name="connsiteX47" fmla="*/ 131939 w 1869410"/>
                <a:gd name="connsiteY47" fmla="*/ 1034425 h 1284248"/>
                <a:gd name="connsiteX48" fmla="*/ 160514 w 1869410"/>
                <a:gd name="connsiteY48" fmla="*/ 891550 h 1284248"/>
                <a:gd name="connsiteX49" fmla="*/ 246239 w 1869410"/>
                <a:gd name="connsiteY49" fmla="*/ 990610 h 1284248"/>
                <a:gd name="connsiteX50" fmla="*/ 238619 w 1869410"/>
                <a:gd name="connsiteY50" fmla="*/ 866785 h 1284248"/>
                <a:gd name="connsiteX51" fmla="*/ 250049 w 1869410"/>
                <a:gd name="connsiteY51" fmla="*/ 725815 h 1284248"/>
                <a:gd name="connsiteX52" fmla="*/ 311009 w 1869410"/>
                <a:gd name="connsiteY52" fmla="*/ 889645 h 1284248"/>
                <a:gd name="connsiteX53" fmla="*/ 295769 w 1869410"/>
                <a:gd name="connsiteY53" fmla="*/ 643900 h 1284248"/>
                <a:gd name="connsiteX54" fmla="*/ 341489 w 1869410"/>
                <a:gd name="connsiteY54" fmla="*/ 495310 h 1284248"/>
                <a:gd name="connsiteX55" fmla="*/ 394829 w 1869410"/>
                <a:gd name="connsiteY55" fmla="*/ 483880 h 1284248"/>
                <a:gd name="connsiteX56" fmla="*/ 486269 w 1869410"/>
                <a:gd name="connsiteY56" fmla="*/ 586750 h 1284248"/>
                <a:gd name="connsiteX0" fmla="*/ 486269 w 1869410"/>
                <a:gd name="connsiteY0" fmla="*/ 586750 h 1238621"/>
                <a:gd name="connsiteX1" fmla="*/ 545324 w 1869410"/>
                <a:gd name="connsiteY1" fmla="*/ 516265 h 1238621"/>
                <a:gd name="connsiteX2" fmla="*/ 629144 w 1869410"/>
                <a:gd name="connsiteY2" fmla="*/ 476260 h 1238621"/>
                <a:gd name="connsiteX3" fmla="*/ 692009 w 1869410"/>
                <a:gd name="connsiteY3" fmla="*/ 577225 h 1238621"/>
                <a:gd name="connsiteX4" fmla="*/ 737729 w 1869410"/>
                <a:gd name="connsiteY4" fmla="*/ 779155 h 1238621"/>
                <a:gd name="connsiteX5" fmla="*/ 735824 w 1869410"/>
                <a:gd name="connsiteY5" fmla="*/ 914410 h 1238621"/>
                <a:gd name="connsiteX6" fmla="*/ 825359 w 1869410"/>
                <a:gd name="connsiteY6" fmla="*/ 678190 h 1238621"/>
                <a:gd name="connsiteX7" fmla="*/ 840599 w 1869410"/>
                <a:gd name="connsiteY7" fmla="*/ 582940 h 1238621"/>
                <a:gd name="connsiteX8" fmla="*/ 1103489 w 1869410"/>
                <a:gd name="connsiteY8" fmla="*/ 870595 h 1238621"/>
                <a:gd name="connsiteX9" fmla="*/ 1154924 w 1869410"/>
                <a:gd name="connsiteY9" fmla="*/ 891550 h 1238621"/>
                <a:gd name="connsiteX10" fmla="*/ 1055864 w 1869410"/>
                <a:gd name="connsiteY10" fmla="*/ 723910 h 1238621"/>
                <a:gd name="connsiteX11" fmla="*/ 1257794 w 1869410"/>
                <a:gd name="connsiteY11" fmla="*/ 971560 h 1238621"/>
                <a:gd name="connsiteX12" fmla="*/ 1233029 w 1869410"/>
                <a:gd name="connsiteY12" fmla="*/ 849640 h 1238621"/>
                <a:gd name="connsiteX13" fmla="*/ 1375904 w 1869410"/>
                <a:gd name="connsiteY13" fmla="*/ 986800 h 1238621"/>
                <a:gd name="connsiteX14" fmla="*/ 1417814 w 1869410"/>
                <a:gd name="connsiteY14" fmla="*/ 1173490 h 1238621"/>
                <a:gd name="connsiteX15" fmla="*/ 1444484 w 1869410"/>
                <a:gd name="connsiteY15" fmla="*/ 1057285 h 1238621"/>
                <a:gd name="connsiteX16" fmla="*/ 1442579 w 1869410"/>
                <a:gd name="connsiteY16" fmla="*/ 1238260 h 1238621"/>
                <a:gd name="connsiteX17" fmla="*/ 1495919 w 1869410"/>
                <a:gd name="connsiteY17" fmla="*/ 1101100 h 1238621"/>
                <a:gd name="connsiteX18" fmla="*/ 1577834 w 1869410"/>
                <a:gd name="connsiteY18" fmla="*/ 1003945 h 1238621"/>
                <a:gd name="connsiteX19" fmla="*/ 1667369 w 1869410"/>
                <a:gd name="connsiteY19" fmla="*/ 1021090 h 1238621"/>
                <a:gd name="connsiteX20" fmla="*/ 1707374 w 1869410"/>
                <a:gd name="connsiteY20" fmla="*/ 1055380 h 1238621"/>
                <a:gd name="connsiteX21" fmla="*/ 1714994 w 1869410"/>
                <a:gd name="connsiteY21" fmla="*/ 904885 h 1238621"/>
                <a:gd name="connsiteX22" fmla="*/ 1716899 w 1869410"/>
                <a:gd name="connsiteY22" fmla="*/ 802015 h 1238621"/>
                <a:gd name="connsiteX23" fmla="*/ 1804529 w 1869410"/>
                <a:gd name="connsiteY23" fmla="*/ 889645 h 1238621"/>
                <a:gd name="connsiteX24" fmla="*/ 1764524 w 1869410"/>
                <a:gd name="connsiteY24" fmla="*/ 716290 h 1238621"/>
                <a:gd name="connsiteX25" fmla="*/ 1764524 w 1869410"/>
                <a:gd name="connsiteY25" fmla="*/ 615325 h 1238621"/>
                <a:gd name="connsiteX26" fmla="*/ 1869299 w 1869410"/>
                <a:gd name="connsiteY26" fmla="*/ 708670 h 1238621"/>
                <a:gd name="connsiteX27" fmla="*/ 1783574 w 1869410"/>
                <a:gd name="connsiteY27" fmla="*/ 539125 h 1238621"/>
                <a:gd name="connsiteX28" fmla="*/ 1730234 w 1869410"/>
                <a:gd name="connsiteY28" fmla="*/ 396250 h 1238621"/>
                <a:gd name="connsiteX29" fmla="*/ 1560689 w 1869410"/>
                <a:gd name="connsiteY29" fmla="*/ 219085 h 1238621"/>
                <a:gd name="connsiteX30" fmla="*/ 1427339 w 1869410"/>
                <a:gd name="connsiteY30" fmla="*/ 129550 h 1238621"/>
                <a:gd name="connsiteX31" fmla="*/ 1594979 w 1869410"/>
                <a:gd name="connsiteY31" fmla="*/ 100975 h 1238621"/>
                <a:gd name="connsiteX32" fmla="*/ 1634984 w 1869410"/>
                <a:gd name="connsiteY32" fmla="*/ 70495 h 1238621"/>
                <a:gd name="connsiteX33" fmla="*/ 1402574 w 1869410"/>
                <a:gd name="connsiteY33" fmla="*/ 62875 h 1238621"/>
                <a:gd name="connsiteX34" fmla="*/ 1191119 w 1869410"/>
                <a:gd name="connsiteY34" fmla="*/ 17155 h 1238621"/>
                <a:gd name="connsiteX35" fmla="*/ 981569 w 1869410"/>
                <a:gd name="connsiteY35" fmla="*/ 10 h 1238621"/>
                <a:gd name="connsiteX36" fmla="*/ 712964 w 1869410"/>
                <a:gd name="connsiteY36" fmla="*/ 19060 h 1238621"/>
                <a:gd name="connsiteX37" fmla="*/ 543419 w 1869410"/>
                <a:gd name="connsiteY37" fmla="*/ 55255 h 1238621"/>
                <a:gd name="connsiteX38" fmla="*/ 415784 w 1869410"/>
                <a:gd name="connsiteY38" fmla="*/ 144790 h 1238621"/>
                <a:gd name="connsiteX39" fmla="*/ 364349 w 1869410"/>
                <a:gd name="connsiteY39" fmla="*/ 215275 h 1238621"/>
                <a:gd name="connsiteX40" fmla="*/ 290054 w 1869410"/>
                <a:gd name="connsiteY40" fmla="*/ 278140 h 1238621"/>
                <a:gd name="connsiteX41" fmla="*/ 223379 w 1869410"/>
                <a:gd name="connsiteY41" fmla="*/ 331480 h 1238621"/>
                <a:gd name="connsiteX42" fmla="*/ 145274 w 1869410"/>
                <a:gd name="connsiteY42" fmla="*/ 485785 h 1238621"/>
                <a:gd name="connsiteX43" fmla="*/ 80504 w 1869410"/>
                <a:gd name="connsiteY43" fmla="*/ 674380 h 1238621"/>
                <a:gd name="connsiteX44" fmla="*/ 494 w 1869410"/>
                <a:gd name="connsiteY44" fmla="*/ 777250 h 1238621"/>
                <a:gd name="connsiteX45" fmla="*/ 120509 w 1869410"/>
                <a:gd name="connsiteY45" fmla="*/ 678190 h 1238621"/>
                <a:gd name="connsiteX46" fmla="*/ 118604 w 1869410"/>
                <a:gd name="connsiteY46" fmla="*/ 910600 h 1238621"/>
                <a:gd name="connsiteX47" fmla="*/ 131939 w 1869410"/>
                <a:gd name="connsiteY47" fmla="*/ 1034425 h 1238621"/>
                <a:gd name="connsiteX48" fmla="*/ 160514 w 1869410"/>
                <a:gd name="connsiteY48" fmla="*/ 891550 h 1238621"/>
                <a:gd name="connsiteX49" fmla="*/ 246239 w 1869410"/>
                <a:gd name="connsiteY49" fmla="*/ 990610 h 1238621"/>
                <a:gd name="connsiteX50" fmla="*/ 238619 w 1869410"/>
                <a:gd name="connsiteY50" fmla="*/ 866785 h 1238621"/>
                <a:gd name="connsiteX51" fmla="*/ 250049 w 1869410"/>
                <a:gd name="connsiteY51" fmla="*/ 725815 h 1238621"/>
                <a:gd name="connsiteX52" fmla="*/ 311009 w 1869410"/>
                <a:gd name="connsiteY52" fmla="*/ 889645 h 1238621"/>
                <a:gd name="connsiteX53" fmla="*/ 295769 w 1869410"/>
                <a:gd name="connsiteY53" fmla="*/ 643900 h 1238621"/>
                <a:gd name="connsiteX54" fmla="*/ 341489 w 1869410"/>
                <a:gd name="connsiteY54" fmla="*/ 495310 h 1238621"/>
                <a:gd name="connsiteX55" fmla="*/ 394829 w 1869410"/>
                <a:gd name="connsiteY55" fmla="*/ 483880 h 1238621"/>
                <a:gd name="connsiteX56" fmla="*/ 486269 w 1869410"/>
                <a:gd name="connsiteY56" fmla="*/ 586750 h 1238621"/>
                <a:gd name="connsiteX0" fmla="*/ 486269 w 1869410"/>
                <a:gd name="connsiteY0" fmla="*/ 586750 h 1238621"/>
                <a:gd name="connsiteX1" fmla="*/ 545324 w 1869410"/>
                <a:gd name="connsiteY1" fmla="*/ 516265 h 1238621"/>
                <a:gd name="connsiteX2" fmla="*/ 629144 w 1869410"/>
                <a:gd name="connsiteY2" fmla="*/ 476260 h 1238621"/>
                <a:gd name="connsiteX3" fmla="*/ 692009 w 1869410"/>
                <a:gd name="connsiteY3" fmla="*/ 577225 h 1238621"/>
                <a:gd name="connsiteX4" fmla="*/ 737729 w 1869410"/>
                <a:gd name="connsiteY4" fmla="*/ 779155 h 1238621"/>
                <a:gd name="connsiteX5" fmla="*/ 735824 w 1869410"/>
                <a:gd name="connsiteY5" fmla="*/ 914410 h 1238621"/>
                <a:gd name="connsiteX6" fmla="*/ 825359 w 1869410"/>
                <a:gd name="connsiteY6" fmla="*/ 678190 h 1238621"/>
                <a:gd name="connsiteX7" fmla="*/ 840599 w 1869410"/>
                <a:gd name="connsiteY7" fmla="*/ 582940 h 1238621"/>
                <a:gd name="connsiteX8" fmla="*/ 1103489 w 1869410"/>
                <a:gd name="connsiteY8" fmla="*/ 870595 h 1238621"/>
                <a:gd name="connsiteX9" fmla="*/ 1154924 w 1869410"/>
                <a:gd name="connsiteY9" fmla="*/ 891550 h 1238621"/>
                <a:gd name="connsiteX10" fmla="*/ 1055864 w 1869410"/>
                <a:gd name="connsiteY10" fmla="*/ 723910 h 1238621"/>
                <a:gd name="connsiteX11" fmla="*/ 1257794 w 1869410"/>
                <a:gd name="connsiteY11" fmla="*/ 971560 h 1238621"/>
                <a:gd name="connsiteX12" fmla="*/ 1233029 w 1869410"/>
                <a:gd name="connsiteY12" fmla="*/ 849640 h 1238621"/>
                <a:gd name="connsiteX13" fmla="*/ 1358759 w 1869410"/>
                <a:gd name="connsiteY13" fmla="*/ 958225 h 1238621"/>
                <a:gd name="connsiteX14" fmla="*/ 1417814 w 1869410"/>
                <a:gd name="connsiteY14" fmla="*/ 1173490 h 1238621"/>
                <a:gd name="connsiteX15" fmla="*/ 1444484 w 1869410"/>
                <a:gd name="connsiteY15" fmla="*/ 1057285 h 1238621"/>
                <a:gd name="connsiteX16" fmla="*/ 1442579 w 1869410"/>
                <a:gd name="connsiteY16" fmla="*/ 1238260 h 1238621"/>
                <a:gd name="connsiteX17" fmla="*/ 1495919 w 1869410"/>
                <a:gd name="connsiteY17" fmla="*/ 1101100 h 1238621"/>
                <a:gd name="connsiteX18" fmla="*/ 1577834 w 1869410"/>
                <a:gd name="connsiteY18" fmla="*/ 1003945 h 1238621"/>
                <a:gd name="connsiteX19" fmla="*/ 1667369 w 1869410"/>
                <a:gd name="connsiteY19" fmla="*/ 1021090 h 1238621"/>
                <a:gd name="connsiteX20" fmla="*/ 1707374 w 1869410"/>
                <a:gd name="connsiteY20" fmla="*/ 1055380 h 1238621"/>
                <a:gd name="connsiteX21" fmla="*/ 1714994 w 1869410"/>
                <a:gd name="connsiteY21" fmla="*/ 904885 h 1238621"/>
                <a:gd name="connsiteX22" fmla="*/ 1716899 w 1869410"/>
                <a:gd name="connsiteY22" fmla="*/ 802015 h 1238621"/>
                <a:gd name="connsiteX23" fmla="*/ 1804529 w 1869410"/>
                <a:gd name="connsiteY23" fmla="*/ 889645 h 1238621"/>
                <a:gd name="connsiteX24" fmla="*/ 1764524 w 1869410"/>
                <a:gd name="connsiteY24" fmla="*/ 716290 h 1238621"/>
                <a:gd name="connsiteX25" fmla="*/ 1764524 w 1869410"/>
                <a:gd name="connsiteY25" fmla="*/ 615325 h 1238621"/>
                <a:gd name="connsiteX26" fmla="*/ 1869299 w 1869410"/>
                <a:gd name="connsiteY26" fmla="*/ 708670 h 1238621"/>
                <a:gd name="connsiteX27" fmla="*/ 1783574 w 1869410"/>
                <a:gd name="connsiteY27" fmla="*/ 539125 h 1238621"/>
                <a:gd name="connsiteX28" fmla="*/ 1730234 w 1869410"/>
                <a:gd name="connsiteY28" fmla="*/ 396250 h 1238621"/>
                <a:gd name="connsiteX29" fmla="*/ 1560689 w 1869410"/>
                <a:gd name="connsiteY29" fmla="*/ 219085 h 1238621"/>
                <a:gd name="connsiteX30" fmla="*/ 1427339 w 1869410"/>
                <a:gd name="connsiteY30" fmla="*/ 129550 h 1238621"/>
                <a:gd name="connsiteX31" fmla="*/ 1594979 w 1869410"/>
                <a:gd name="connsiteY31" fmla="*/ 100975 h 1238621"/>
                <a:gd name="connsiteX32" fmla="*/ 1634984 w 1869410"/>
                <a:gd name="connsiteY32" fmla="*/ 70495 h 1238621"/>
                <a:gd name="connsiteX33" fmla="*/ 1402574 w 1869410"/>
                <a:gd name="connsiteY33" fmla="*/ 62875 h 1238621"/>
                <a:gd name="connsiteX34" fmla="*/ 1191119 w 1869410"/>
                <a:gd name="connsiteY34" fmla="*/ 17155 h 1238621"/>
                <a:gd name="connsiteX35" fmla="*/ 981569 w 1869410"/>
                <a:gd name="connsiteY35" fmla="*/ 10 h 1238621"/>
                <a:gd name="connsiteX36" fmla="*/ 712964 w 1869410"/>
                <a:gd name="connsiteY36" fmla="*/ 19060 h 1238621"/>
                <a:gd name="connsiteX37" fmla="*/ 543419 w 1869410"/>
                <a:gd name="connsiteY37" fmla="*/ 55255 h 1238621"/>
                <a:gd name="connsiteX38" fmla="*/ 415784 w 1869410"/>
                <a:gd name="connsiteY38" fmla="*/ 144790 h 1238621"/>
                <a:gd name="connsiteX39" fmla="*/ 364349 w 1869410"/>
                <a:gd name="connsiteY39" fmla="*/ 215275 h 1238621"/>
                <a:gd name="connsiteX40" fmla="*/ 290054 w 1869410"/>
                <a:gd name="connsiteY40" fmla="*/ 278140 h 1238621"/>
                <a:gd name="connsiteX41" fmla="*/ 223379 w 1869410"/>
                <a:gd name="connsiteY41" fmla="*/ 331480 h 1238621"/>
                <a:gd name="connsiteX42" fmla="*/ 145274 w 1869410"/>
                <a:gd name="connsiteY42" fmla="*/ 485785 h 1238621"/>
                <a:gd name="connsiteX43" fmla="*/ 80504 w 1869410"/>
                <a:gd name="connsiteY43" fmla="*/ 674380 h 1238621"/>
                <a:gd name="connsiteX44" fmla="*/ 494 w 1869410"/>
                <a:gd name="connsiteY44" fmla="*/ 777250 h 1238621"/>
                <a:gd name="connsiteX45" fmla="*/ 120509 w 1869410"/>
                <a:gd name="connsiteY45" fmla="*/ 678190 h 1238621"/>
                <a:gd name="connsiteX46" fmla="*/ 118604 w 1869410"/>
                <a:gd name="connsiteY46" fmla="*/ 910600 h 1238621"/>
                <a:gd name="connsiteX47" fmla="*/ 131939 w 1869410"/>
                <a:gd name="connsiteY47" fmla="*/ 1034425 h 1238621"/>
                <a:gd name="connsiteX48" fmla="*/ 160514 w 1869410"/>
                <a:gd name="connsiteY48" fmla="*/ 891550 h 1238621"/>
                <a:gd name="connsiteX49" fmla="*/ 246239 w 1869410"/>
                <a:gd name="connsiteY49" fmla="*/ 990610 h 1238621"/>
                <a:gd name="connsiteX50" fmla="*/ 238619 w 1869410"/>
                <a:gd name="connsiteY50" fmla="*/ 866785 h 1238621"/>
                <a:gd name="connsiteX51" fmla="*/ 250049 w 1869410"/>
                <a:gd name="connsiteY51" fmla="*/ 725815 h 1238621"/>
                <a:gd name="connsiteX52" fmla="*/ 311009 w 1869410"/>
                <a:gd name="connsiteY52" fmla="*/ 889645 h 1238621"/>
                <a:gd name="connsiteX53" fmla="*/ 295769 w 1869410"/>
                <a:gd name="connsiteY53" fmla="*/ 643900 h 1238621"/>
                <a:gd name="connsiteX54" fmla="*/ 341489 w 1869410"/>
                <a:gd name="connsiteY54" fmla="*/ 495310 h 1238621"/>
                <a:gd name="connsiteX55" fmla="*/ 394829 w 1869410"/>
                <a:gd name="connsiteY55" fmla="*/ 483880 h 1238621"/>
                <a:gd name="connsiteX56" fmla="*/ 486269 w 1869410"/>
                <a:gd name="connsiteY56" fmla="*/ 586750 h 1238621"/>
                <a:gd name="connsiteX0" fmla="*/ 486269 w 1869410"/>
                <a:gd name="connsiteY0" fmla="*/ 586750 h 1239134"/>
                <a:gd name="connsiteX1" fmla="*/ 545324 w 1869410"/>
                <a:gd name="connsiteY1" fmla="*/ 516265 h 1239134"/>
                <a:gd name="connsiteX2" fmla="*/ 629144 w 1869410"/>
                <a:gd name="connsiteY2" fmla="*/ 476260 h 1239134"/>
                <a:gd name="connsiteX3" fmla="*/ 692009 w 1869410"/>
                <a:gd name="connsiteY3" fmla="*/ 577225 h 1239134"/>
                <a:gd name="connsiteX4" fmla="*/ 737729 w 1869410"/>
                <a:gd name="connsiteY4" fmla="*/ 779155 h 1239134"/>
                <a:gd name="connsiteX5" fmla="*/ 735824 w 1869410"/>
                <a:gd name="connsiteY5" fmla="*/ 914410 h 1239134"/>
                <a:gd name="connsiteX6" fmla="*/ 825359 w 1869410"/>
                <a:gd name="connsiteY6" fmla="*/ 678190 h 1239134"/>
                <a:gd name="connsiteX7" fmla="*/ 840599 w 1869410"/>
                <a:gd name="connsiteY7" fmla="*/ 582940 h 1239134"/>
                <a:gd name="connsiteX8" fmla="*/ 1103489 w 1869410"/>
                <a:gd name="connsiteY8" fmla="*/ 870595 h 1239134"/>
                <a:gd name="connsiteX9" fmla="*/ 1154924 w 1869410"/>
                <a:gd name="connsiteY9" fmla="*/ 891550 h 1239134"/>
                <a:gd name="connsiteX10" fmla="*/ 1055864 w 1869410"/>
                <a:gd name="connsiteY10" fmla="*/ 723910 h 1239134"/>
                <a:gd name="connsiteX11" fmla="*/ 1257794 w 1869410"/>
                <a:gd name="connsiteY11" fmla="*/ 971560 h 1239134"/>
                <a:gd name="connsiteX12" fmla="*/ 1233029 w 1869410"/>
                <a:gd name="connsiteY12" fmla="*/ 849640 h 1239134"/>
                <a:gd name="connsiteX13" fmla="*/ 1358759 w 1869410"/>
                <a:gd name="connsiteY13" fmla="*/ 958225 h 1239134"/>
                <a:gd name="connsiteX14" fmla="*/ 1417814 w 1869410"/>
                <a:gd name="connsiteY14" fmla="*/ 1173490 h 1239134"/>
                <a:gd name="connsiteX15" fmla="*/ 1431149 w 1869410"/>
                <a:gd name="connsiteY15" fmla="*/ 1030615 h 1239134"/>
                <a:gd name="connsiteX16" fmla="*/ 1442579 w 1869410"/>
                <a:gd name="connsiteY16" fmla="*/ 1238260 h 1239134"/>
                <a:gd name="connsiteX17" fmla="*/ 1495919 w 1869410"/>
                <a:gd name="connsiteY17" fmla="*/ 1101100 h 1239134"/>
                <a:gd name="connsiteX18" fmla="*/ 1577834 w 1869410"/>
                <a:gd name="connsiteY18" fmla="*/ 1003945 h 1239134"/>
                <a:gd name="connsiteX19" fmla="*/ 1667369 w 1869410"/>
                <a:gd name="connsiteY19" fmla="*/ 1021090 h 1239134"/>
                <a:gd name="connsiteX20" fmla="*/ 1707374 w 1869410"/>
                <a:gd name="connsiteY20" fmla="*/ 1055380 h 1239134"/>
                <a:gd name="connsiteX21" fmla="*/ 1714994 w 1869410"/>
                <a:gd name="connsiteY21" fmla="*/ 904885 h 1239134"/>
                <a:gd name="connsiteX22" fmla="*/ 1716899 w 1869410"/>
                <a:gd name="connsiteY22" fmla="*/ 802015 h 1239134"/>
                <a:gd name="connsiteX23" fmla="*/ 1804529 w 1869410"/>
                <a:gd name="connsiteY23" fmla="*/ 889645 h 1239134"/>
                <a:gd name="connsiteX24" fmla="*/ 1764524 w 1869410"/>
                <a:gd name="connsiteY24" fmla="*/ 716290 h 1239134"/>
                <a:gd name="connsiteX25" fmla="*/ 1764524 w 1869410"/>
                <a:gd name="connsiteY25" fmla="*/ 615325 h 1239134"/>
                <a:gd name="connsiteX26" fmla="*/ 1869299 w 1869410"/>
                <a:gd name="connsiteY26" fmla="*/ 708670 h 1239134"/>
                <a:gd name="connsiteX27" fmla="*/ 1783574 w 1869410"/>
                <a:gd name="connsiteY27" fmla="*/ 539125 h 1239134"/>
                <a:gd name="connsiteX28" fmla="*/ 1730234 w 1869410"/>
                <a:gd name="connsiteY28" fmla="*/ 396250 h 1239134"/>
                <a:gd name="connsiteX29" fmla="*/ 1560689 w 1869410"/>
                <a:gd name="connsiteY29" fmla="*/ 219085 h 1239134"/>
                <a:gd name="connsiteX30" fmla="*/ 1427339 w 1869410"/>
                <a:gd name="connsiteY30" fmla="*/ 129550 h 1239134"/>
                <a:gd name="connsiteX31" fmla="*/ 1594979 w 1869410"/>
                <a:gd name="connsiteY31" fmla="*/ 100975 h 1239134"/>
                <a:gd name="connsiteX32" fmla="*/ 1634984 w 1869410"/>
                <a:gd name="connsiteY32" fmla="*/ 70495 h 1239134"/>
                <a:gd name="connsiteX33" fmla="*/ 1402574 w 1869410"/>
                <a:gd name="connsiteY33" fmla="*/ 62875 h 1239134"/>
                <a:gd name="connsiteX34" fmla="*/ 1191119 w 1869410"/>
                <a:gd name="connsiteY34" fmla="*/ 17155 h 1239134"/>
                <a:gd name="connsiteX35" fmla="*/ 981569 w 1869410"/>
                <a:gd name="connsiteY35" fmla="*/ 10 h 1239134"/>
                <a:gd name="connsiteX36" fmla="*/ 712964 w 1869410"/>
                <a:gd name="connsiteY36" fmla="*/ 19060 h 1239134"/>
                <a:gd name="connsiteX37" fmla="*/ 543419 w 1869410"/>
                <a:gd name="connsiteY37" fmla="*/ 55255 h 1239134"/>
                <a:gd name="connsiteX38" fmla="*/ 415784 w 1869410"/>
                <a:gd name="connsiteY38" fmla="*/ 144790 h 1239134"/>
                <a:gd name="connsiteX39" fmla="*/ 364349 w 1869410"/>
                <a:gd name="connsiteY39" fmla="*/ 215275 h 1239134"/>
                <a:gd name="connsiteX40" fmla="*/ 290054 w 1869410"/>
                <a:gd name="connsiteY40" fmla="*/ 278140 h 1239134"/>
                <a:gd name="connsiteX41" fmla="*/ 223379 w 1869410"/>
                <a:gd name="connsiteY41" fmla="*/ 331480 h 1239134"/>
                <a:gd name="connsiteX42" fmla="*/ 145274 w 1869410"/>
                <a:gd name="connsiteY42" fmla="*/ 485785 h 1239134"/>
                <a:gd name="connsiteX43" fmla="*/ 80504 w 1869410"/>
                <a:gd name="connsiteY43" fmla="*/ 674380 h 1239134"/>
                <a:gd name="connsiteX44" fmla="*/ 494 w 1869410"/>
                <a:gd name="connsiteY44" fmla="*/ 777250 h 1239134"/>
                <a:gd name="connsiteX45" fmla="*/ 120509 w 1869410"/>
                <a:gd name="connsiteY45" fmla="*/ 678190 h 1239134"/>
                <a:gd name="connsiteX46" fmla="*/ 118604 w 1869410"/>
                <a:gd name="connsiteY46" fmla="*/ 910600 h 1239134"/>
                <a:gd name="connsiteX47" fmla="*/ 131939 w 1869410"/>
                <a:gd name="connsiteY47" fmla="*/ 1034425 h 1239134"/>
                <a:gd name="connsiteX48" fmla="*/ 160514 w 1869410"/>
                <a:gd name="connsiteY48" fmla="*/ 891550 h 1239134"/>
                <a:gd name="connsiteX49" fmla="*/ 246239 w 1869410"/>
                <a:gd name="connsiteY49" fmla="*/ 990610 h 1239134"/>
                <a:gd name="connsiteX50" fmla="*/ 238619 w 1869410"/>
                <a:gd name="connsiteY50" fmla="*/ 866785 h 1239134"/>
                <a:gd name="connsiteX51" fmla="*/ 250049 w 1869410"/>
                <a:gd name="connsiteY51" fmla="*/ 725815 h 1239134"/>
                <a:gd name="connsiteX52" fmla="*/ 311009 w 1869410"/>
                <a:gd name="connsiteY52" fmla="*/ 889645 h 1239134"/>
                <a:gd name="connsiteX53" fmla="*/ 295769 w 1869410"/>
                <a:gd name="connsiteY53" fmla="*/ 643900 h 1239134"/>
                <a:gd name="connsiteX54" fmla="*/ 341489 w 1869410"/>
                <a:gd name="connsiteY54" fmla="*/ 495310 h 1239134"/>
                <a:gd name="connsiteX55" fmla="*/ 394829 w 1869410"/>
                <a:gd name="connsiteY55" fmla="*/ 483880 h 1239134"/>
                <a:gd name="connsiteX56" fmla="*/ 486269 w 1869410"/>
                <a:gd name="connsiteY56" fmla="*/ 586750 h 1239134"/>
                <a:gd name="connsiteX0" fmla="*/ 486269 w 1869410"/>
                <a:gd name="connsiteY0" fmla="*/ 586750 h 1239134"/>
                <a:gd name="connsiteX1" fmla="*/ 545324 w 1869410"/>
                <a:gd name="connsiteY1" fmla="*/ 516265 h 1239134"/>
                <a:gd name="connsiteX2" fmla="*/ 629144 w 1869410"/>
                <a:gd name="connsiteY2" fmla="*/ 476260 h 1239134"/>
                <a:gd name="connsiteX3" fmla="*/ 692009 w 1869410"/>
                <a:gd name="connsiteY3" fmla="*/ 577225 h 1239134"/>
                <a:gd name="connsiteX4" fmla="*/ 737729 w 1869410"/>
                <a:gd name="connsiteY4" fmla="*/ 779155 h 1239134"/>
                <a:gd name="connsiteX5" fmla="*/ 735824 w 1869410"/>
                <a:gd name="connsiteY5" fmla="*/ 914410 h 1239134"/>
                <a:gd name="connsiteX6" fmla="*/ 825359 w 1869410"/>
                <a:gd name="connsiteY6" fmla="*/ 678190 h 1239134"/>
                <a:gd name="connsiteX7" fmla="*/ 840599 w 1869410"/>
                <a:gd name="connsiteY7" fmla="*/ 582940 h 1239134"/>
                <a:gd name="connsiteX8" fmla="*/ 1103489 w 1869410"/>
                <a:gd name="connsiteY8" fmla="*/ 870595 h 1239134"/>
                <a:gd name="connsiteX9" fmla="*/ 1154924 w 1869410"/>
                <a:gd name="connsiteY9" fmla="*/ 891550 h 1239134"/>
                <a:gd name="connsiteX10" fmla="*/ 1055864 w 1869410"/>
                <a:gd name="connsiteY10" fmla="*/ 723910 h 1239134"/>
                <a:gd name="connsiteX11" fmla="*/ 1257794 w 1869410"/>
                <a:gd name="connsiteY11" fmla="*/ 971560 h 1239134"/>
                <a:gd name="connsiteX12" fmla="*/ 1233029 w 1869410"/>
                <a:gd name="connsiteY12" fmla="*/ 849640 h 1239134"/>
                <a:gd name="connsiteX13" fmla="*/ 1358759 w 1869410"/>
                <a:gd name="connsiteY13" fmla="*/ 958225 h 1239134"/>
                <a:gd name="connsiteX14" fmla="*/ 1404479 w 1869410"/>
                <a:gd name="connsiteY14" fmla="*/ 1122055 h 1239134"/>
                <a:gd name="connsiteX15" fmla="*/ 1431149 w 1869410"/>
                <a:gd name="connsiteY15" fmla="*/ 1030615 h 1239134"/>
                <a:gd name="connsiteX16" fmla="*/ 1442579 w 1869410"/>
                <a:gd name="connsiteY16" fmla="*/ 1238260 h 1239134"/>
                <a:gd name="connsiteX17" fmla="*/ 1495919 w 1869410"/>
                <a:gd name="connsiteY17" fmla="*/ 1101100 h 1239134"/>
                <a:gd name="connsiteX18" fmla="*/ 1577834 w 1869410"/>
                <a:gd name="connsiteY18" fmla="*/ 1003945 h 1239134"/>
                <a:gd name="connsiteX19" fmla="*/ 1667369 w 1869410"/>
                <a:gd name="connsiteY19" fmla="*/ 1021090 h 1239134"/>
                <a:gd name="connsiteX20" fmla="*/ 1707374 w 1869410"/>
                <a:gd name="connsiteY20" fmla="*/ 1055380 h 1239134"/>
                <a:gd name="connsiteX21" fmla="*/ 1714994 w 1869410"/>
                <a:gd name="connsiteY21" fmla="*/ 904885 h 1239134"/>
                <a:gd name="connsiteX22" fmla="*/ 1716899 w 1869410"/>
                <a:gd name="connsiteY22" fmla="*/ 802015 h 1239134"/>
                <a:gd name="connsiteX23" fmla="*/ 1804529 w 1869410"/>
                <a:gd name="connsiteY23" fmla="*/ 889645 h 1239134"/>
                <a:gd name="connsiteX24" fmla="*/ 1764524 w 1869410"/>
                <a:gd name="connsiteY24" fmla="*/ 716290 h 1239134"/>
                <a:gd name="connsiteX25" fmla="*/ 1764524 w 1869410"/>
                <a:gd name="connsiteY25" fmla="*/ 615325 h 1239134"/>
                <a:gd name="connsiteX26" fmla="*/ 1869299 w 1869410"/>
                <a:gd name="connsiteY26" fmla="*/ 708670 h 1239134"/>
                <a:gd name="connsiteX27" fmla="*/ 1783574 w 1869410"/>
                <a:gd name="connsiteY27" fmla="*/ 539125 h 1239134"/>
                <a:gd name="connsiteX28" fmla="*/ 1730234 w 1869410"/>
                <a:gd name="connsiteY28" fmla="*/ 396250 h 1239134"/>
                <a:gd name="connsiteX29" fmla="*/ 1560689 w 1869410"/>
                <a:gd name="connsiteY29" fmla="*/ 219085 h 1239134"/>
                <a:gd name="connsiteX30" fmla="*/ 1427339 w 1869410"/>
                <a:gd name="connsiteY30" fmla="*/ 129550 h 1239134"/>
                <a:gd name="connsiteX31" fmla="*/ 1594979 w 1869410"/>
                <a:gd name="connsiteY31" fmla="*/ 100975 h 1239134"/>
                <a:gd name="connsiteX32" fmla="*/ 1634984 w 1869410"/>
                <a:gd name="connsiteY32" fmla="*/ 70495 h 1239134"/>
                <a:gd name="connsiteX33" fmla="*/ 1402574 w 1869410"/>
                <a:gd name="connsiteY33" fmla="*/ 62875 h 1239134"/>
                <a:gd name="connsiteX34" fmla="*/ 1191119 w 1869410"/>
                <a:gd name="connsiteY34" fmla="*/ 17155 h 1239134"/>
                <a:gd name="connsiteX35" fmla="*/ 981569 w 1869410"/>
                <a:gd name="connsiteY35" fmla="*/ 10 h 1239134"/>
                <a:gd name="connsiteX36" fmla="*/ 712964 w 1869410"/>
                <a:gd name="connsiteY36" fmla="*/ 19060 h 1239134"/>
                <a:gd name="connsiteX37" fmla="*/ 543419 w 1869410"/>
                <a:gd name="connsiteY37" fmla="*/ 55255 h 1239134"/>
                <a:gd name="connsiteX38" fmla="*/ 415784 w 1869410"/>
                <a:gd name="connsiteY38" fmla="*/ 144790 h 1239134"/>
                <a:gd name="connsiteX39" fmla="*/ 364349 w 1869410"/>
                <a:gd name="connsiteY39" fmla="*/ 215275 h 1239134"/>
                <a:gd name="connsiteX40" fmla="*/ 290054 w 1869410"/>
                <a:gd name="connsiteY40" fmla="*/ 278140 h 1239134"/>
                <a:gd name="connsiteX41" fmla="*/ 223379 w 1869410"/>
                <a:gd name="connsiteY41" fmla="*/ 331480 h 1239134"/>
                <a:gd name="connsiteX42" fmla="*/ 145274 w 1869410"/>
                <a:gd name="connsiteY42" fmla="*/ 485785 h 1239134"/>
                <a:gd name="connsiteX43" fmla="*/ 80504 w 1869410"/>
                <a:gd name="connsiteY43" fmla="*/ 674380 h 1239134"/>
                <a:gd name="connsiteX44" fmla="*/ 494 w 1869410"/>
                <a:gd name="connsiteY44" fmla="*/ 777250 h 1239134"/>
                <a:gd name="connsiteX45" fmla="*/ 120509 w 1869410"/>
                <a:gd name="connsiteY45" fmla="*/ 678190 h 1239134"/>
                <a:gd name="connsiteX46" fmla="*/ 118604 w 1869410"/>
                <a:gd name="connsiteY46" fmla="*/ 910600 h 1239134"/>
                <a:gd name="connsiteX47" fmla="*/ 131939 w 1869410"/>
                <a:gd name="connsiteY47" fmla="*/ 1034425 h 1239134"/>
                <a:gd name="connsiteX48" fmla="*/ 160514 w 1869410"/>
                <a:gd name="connsiteY48" fmla="*/ 891550 h 1239134"/>
                <a:gd name="connsiteX49" fmla="*/ 246239 w 1869410"/>
                <a:gd name="connsiteY49" fmla="*/ 990610 h 1239134"/>
                <a:gd name="connsiteX50" fmla="*/ 238619 w 1869410"/>
                <a:gd name="connsiteY50" fmla="*/ 866785 h 1239134"/>
                <a:gd name="connsiteX51" fmla="*/ 250049 w 1869410"/>
                <a:gd name="connsiteY51" fmla="*/ 725815 h 1239134"/>
                <a:gd name="connsiteX52" fmla="*/ 311009 w 1869410"/>
                <a:gd name="connsiteY52" fmla="*/ 889645 h 1239134"/>
                <a:gd name="connsiteX53" fmla="*/ 295769 w 1869410"/>
                <a:gd name="connsiteY53" fmla="*/ 643900 h 1239134"/>
                <a:gd name="connsiteX54" fmla="*/ 341489 w 1869410"/>
                <a:gd name="connsiteY54" fmla="*/ 495310 h 1239134"/>
                <a:gd name="connsiteX55" fmla="*/ 394829 w 1869410"/>
                <a:gd name="connsiteY55" fmla="*/ 483880 h 1239134"/>
                <a:gd name="connsiteX56" fmla="*/ 486269 w 1869410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532027 w 1806458"/>
                <a:gd name="connsiteY31" fmla="*/ 10097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103442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532027 w 1806458"/>
                <a:gd name="connsiteY31" fmla="*/ 10097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98870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532027 w 1806458"/>
                <a:gd name="connsiteY31" fmla="*/ 10097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98870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486307 w 1806458"/>
                <a:gd name="connsiteY31" fmla="*/ 10478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98870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719"/>
                <a:gd name="connsiteY0" fmla="*/ 586750 h 1239134"/>
                <a:gd name="connsiteX1" fmla="*/ 482372 w 1806719"/>
                <a:gd name="connsiteY1" fmla="*/ 516265 h 1239134"/>
                <a:gd name="connsiteX2" fmla="*/ 566192 w 1806719"/>
                <a:gd name="connsiteY2" fmla="*/ 476260 h 1239134"/>
                <a:gd name="connsiteX3" fmla="*/ 629057 w 1806719"/>
                <a:gd name="connsiteY3" fmla="*/ 577225 h 1239134"/>
                <a:gd name="connsiteX4" fmla="*/ 674777 w 1806719"/>
                <a:gd name="connsiteY4" fmla="*/ 779155 h 1239134"/>
                <a:gd name="connsiteX5" fmla="*/ 672872 w 1806719"/>
                <a:gd name="connsiteY5" fmla="*/ 914410 h 1239134"/>
                <a:gd name="connsiteX6" fmla="*/ 762407 w 1806719"/>
                <a:gd name="connsiteY6" fmla="*/ 678190 h 1239134"/>
                <a:gd name="connsiteX7" fmla="*/ 777647 w 1806719"/>
                <a:gd name="connsiteY7" fmla="*/ 582940 h 1239134"/>
                <a:gd name="connsiteX8" fmla="*/ 1040537 w 1806719"/>
                <a:gd name="connsiteY8" fmla="*/ 870595 h 1239134"/>
                <a:gd name="connsiteX9" fmla="*/ 1091972 w 1806719"/>
                <a:gd name="connsiteY9" fmla="*/ 891550 h 1239134"/>
                <a:gd name="connsiteX10" fmla="*/ 992912 w 1806719"/>
                <a:gd name="connsiteY10" fmla="*/ 723910 h 1239134"/>
                <a:gd name="connsiteX11" fmla="*/ 1194842 w 1806719"/>
                <a:gd name="connsiteY11" fmla="*/ 971560 h 1239134"/>
                <a:gd name="connsiteX12" fmla="*/ 1170077 w 1806719"/>
                <a:gd name="connsiteY12" fmla="*/ 849640 h 1239134"/>
                <a:gd name="connsiteX13" fmla="*/ 1295807 w 1806719"/>
                <a:gd name="connsiteY13" fmla="*/ 958225 h 1239134"/>
                <a:gd name="connsiteX14" fmla="*/ 1341527 w 1806719"/>
                <a:gd name="connsiteY14" fmla="*/ 1122055 h 1239134"/>
                <a:gd name="connsiteX15" fmla="*/ 1368197 w 1806719"/>
                <a:gd name="connsiteY15" fmla="*/ 1030615 h 1239134"/>
                <a:gd name="connsiteX16" fmla="*/ 1379627 w 1806719"/>
                <a:gd name="connsiteY16" fmla="*/ 1238260 h 1239134"/>
                <a:gd name="connsiteX17" fmla="*/ 1432967 w 1806719"/>
                <a:gd name="connsiteY17" fmla="*/ 1101100 h 1239134"/>
                <a:gd name="connsiteX18" fmla="*/ 1514882 w 1806719"/>
                <a:gd name="connsiteY18" fmla="*/ 1003945 h 1239134"/>
                <a:gd name="connsiteX19" fmla="*/ 1604417 w 1806719"/>
                <a:gd name="connsiteY19" fmla="*/ 1021090 h 1239134"/>
                <a:gd name="connsiteX20" fmla="*/ 1644422 w 1806719"/>
                <a:gd name="connsiteY20" fmla="*/ 1055380 h 1239134"/>
                <a:gd name="connsiteX21" fmla="*/ 1652042 w 1806719"/>
                <a:gd name="connsiteY21" fmla="*/ 904885 h 1239134"/>
                <a:gd name="connsiteX22" fmla="*/ 1653947 w 1806719"/>
                <a:gd name="connsiteY22" fmla="*/ 802015 h 1239134"/>
                <a:gd name="connsiteX23" fmla="*/ 1741577 w 1806719"/>
                <a:gd name="connsiteY23" fmla="*/ 889645 h 1239134"/>
                <a:gd name="connsiteX24" fmla="*/ 1701572 w 1806719"/>
                <a:gd name="connsiteY24" fmla="*/ 716290 h 1239134"/>
                <a:gd name="connsiteX25" fmla="*/ 1701572 w 1806719"/>
                <a:gd name="connsiteY25" fmla="*/ 615325 h 1239134"/>
                <a:gd name="connsiteX26" fmla="*/ 1806347 w 1806719"/>
                <a:gd name="connsiteY26" fmla="*/ 708670 h 1239134"/>
                <a:gd name="connsiteX27" fmla="*/ 1733957 w 1806719"/>
                <a:gd name="connsiteY27" fmla="*/ 546745 h 1239134"/>
                <a:gd name="connsiteX28" fmla="*/ 1667282 w 1806719"/>
                <a:gd name="connsiteY28" fmla="*/ 396250 h 1239134"/>
                <a:gd name="connsiteX29" fmla="*/ 1497737 w 1806719"/>
                <a:gd name="connsiteY29" fmla="*/ 219085 h 1239134"/>
                <a:gd name="connsiteX30" fmla="*/ 1364387 w 1806719"/>
                <a:gd name="connsiteY30" fmla="*/ 129550 h 1239134"/>
                <a:gd name="connsiteX31" fmla="*/ 1486307 w 1806719"/>
                <a:gd name="connsiteY31" fmla="*/ 104785 h 1239134"/>
                <a:gd name="connsiteX32" fmla="*/ 1572032 w 1806719"/>
                <a:gd name="connsiteY32" fmla="*/ 70495 h 1239134"/>
                <a:gd name="connsiteX33" fmla="*/ 1339622 w 1806719"/>
                <a:gd name="connsiteY33" fmla="*/ 62875 h 1239134"/>
                <a:gd name="connsiteX34" fmla="*/ 1128167 w 1806719"/>
                <a:gd name="connsiteY34" fmla="*/ 17155 h 1239134"/>
                <a:gd name="connsiteX35" fmla="*/ 918617 w 1806719"/>
                <a:gd name="connsiteY35" fmla="*/ 10 h 1239134"/>
                <a:gd name="connsiteX36" fmla="*/ 650012 w 1806719"/>
                <a:gd name="connsiteY36" fmla="*/ 19060 h 1239134"/>
                <a:gd name="connsiteX37" fmla="*/ 480467 w 1806719"/>
                <a:gd name="connsiteY37" fmla="*/ 55255 h 1239134"/>
                <a:gd name="connsiteX38" fmla="*/ 352832 w 1806719"/>
                <a:gd name="connsiteY38" fmla="*/ 144790 h 1239134"/>
                <a:gd name="connsiteX39" fmla="*/ 301397 w 1806719"/>
                <a:gd name="connsiteY39" fmla="*/ 215275 h 1239134"/>
                <a:gd name="connsiteX40" fmla="*/ 227102 w 1806719"/>
                <a:gd name="connsiteY40" fmla="*/ 278140 h 1239134"/>
                <a:gd name="connsiteX41" fmla="*/ 160427 w 1806719"/>
                <a:gd name="connsiteY41" fmla="*/ 331480 h 1239134"/>
                <a:gd name="connsiteX42" fmla="*/ 82322 w 1806719"/>
                <a:gd name="connsiteY42" fmla="*/ 485785 h 1239134"/>
                <a:gd name="connsiteX43" fmla="*/ 17552 w 1806719"/>
                <a:gd name="connsiteY43" fmla="*/ 674380 h 1239134"/>
                <a:gd name="connsiteX44" fmla="*/ 2312 w 1806719"/>
                <a:gd name="connsiteY44" fmla="*/ 735340 h 1239134"/>
                <a:gd name="connsiteX45" fmla="*/ 57557 w 1806719"/>
                <a:gd name="connsiteY45" fmla="*/ 678190 h 1239134"/>
                <a:gd name="connsiteX46" fmla="*/ 55652 w 1806719"/>
                <a:gd name="connsiteY46" fmla="*/ 910600 h 1239134"/>
                <a:gd name="connsiteX47" fmla="*/ 68987 w 1806719"/>
                <a:gd name="connsiteY47" fmla="*/ 988705 h 1239134"/>
                <a:gd name="connsiteX48" fmla="*/ 97562 w 1806719"/>
                <a:gd name="connsiteY48" fmla="*/ 891550 h 1239134"/>
                <a:gd name="connsiteX49" fmla="*/ 183287 w 1806719"/>
                <a:gd name="connsiteY49" fmla="*/ 990610 h 1239134"/>
                <a:gd name="connsiteX50" fmla="*/ 175667 w 1806719"/>
                <a:gd name="connsiteY50" fmla="*/ 866785 h 1239134"/>
                <a:gd name="connsiteX51" fmla="*/ 187097 w 1806719"/>
                <a:gd name="connsiteY51" fmla="*/ 725815 h 1239134"/>
                <a:gd name="connsiteX52" fmla="*/ 248057 w 1806719"/>
                <a:gd name="connsiteY52" fmla="*/ 889645 h 1239134"/>
                <a:gd name="connsiteX53" fmla="*/ 232817 w 1806719"/>
                <a:gd name="connsiteY53" fmla="*/ 643900 h 1239134"/>
                <a:gd name="connsiteX54" fmla="*/ 278537 w 1806719"/>
                <a:gd name="connsiteY54" fmla="*/ 495310 h 1239134"/>
                <a:gd name="connsiteX55" fmla="*/ 331877 w 1806719"/>
                <a:gd name="connsiteY55" fmla="*/ 483880 h 1239134"/>
                <a:gd name="connsiteX56" fmla="*/ 423317 w 1806719"/>
                <a:gd name="connsiteY56" fmla="*/ 586750 h 1239134"/>
                <a:gd name="connsiteX0" fmla="*/ 423317 w 1806719"/>
                <a:gd name="connsiteY0" fmla="*/ 586750 h 1239134"/>
                <a:gd name="connsiteX1" fmla="*/ 482372 w 1806719"/>
                <a:gd name="connsiteY1" fmla="*/ 516265 h 1239134"/>
                <a:gd name="connsiteX2" fmla="*/ 566192 w 1806719"/>
                <a:gd name="connsiteY2" fmla="*/ 476260 h 1239134"/>
                <a:gd name="connsiteX3" fmla="*/ 629057 w 1806719"/>
                <a:gd name="connsiteY3" fmla="*/ 577225 h 1239134"/>
                <a:gd name="connsiteX4" fmla="*/ 674777 w 1806719"/>
                <a:gd name="connsiteY4" fmla="*/ 779155 h 1239134"/>
                <a:gd name="connsiteX5" fmla="*/ 672872 w 1806719"/>
                <a:gd name="connsiteY5" fmla="*/ 914410 h 1239134"/>
                <a:gd name="connsiteX6" fmla="*/ 762407 w 1806719"/>
                <a:gd name="connsiteY6" fmla="*/ 678190 h 1239134"/>
                <a:gd name="connsiteX7" fmla="*/ 777647 w 1806719"/>
                <a:gd name="connsiteY7" fmla="*/ 582940 h 1239134"/>
                <a:gd name="connsiteX8" fmla="*/ 1040537 w 1806719"/>
                <a:gd name="connsiteY8" fmla="*/ 870595 h 1239134"/>
                <a:gd name="connsiteX9" fmla="*/ 1091972 w 1806719"/>
                <a:gd name="connsiteY9" fmla="*/ 891550 h 1239134"/>
                <a:gd name="connsiteX10" fmla="*/ 992912 w 1806719"/>
                <a:gd name="connsiteY10" fmla="*/ 723910 h 1239134"/>
                <a:gd name="connsiteX11" fmla="*/ 1194842 w 1806719"/>
                <a:gd name="connsiteY11" fmla="*/ 971560 h 1239134"/>
                <a:gd name="connsiteX12" fmla="*/ 1170077 w 1806719"/>
                <a:gd name="connsiteY12" fmla="*/ 849640 h 1239134"/>
                <a:gd name="connsiteX13" fmla="*/ 1295807 w 1806719"/>
                <a:gd name="connsiteY13" fmla="*/ 958225 h 1239134"/>
                <a:gd name="connsiteX14" fmla="*/ 1341527 w 1806719"/>
                <a:gd name="connsiteY14" fmla="*/ 1122055 h 1239134"/>
                <a:gd name="connsiteX15" fmla="*/ 1368197 w 1806719"/>
                <a:gd name="connsiteY15" fmla="*/ 1030615 h 1239134"/>
                <a:gd name="connsiteX16" fmla="*/ 1379627 w 1806719"/>
                <a:gd name="connsiteY16" fmla="*/ 1238260 h 1239134"/>
                <a:gd name="connsiteX17" fmla="*/ 1432967 w 1806719"/>
                <a:gd name="connsiteY17" fmla="*/ 1101100 h 1239134"/>
                <a:gd name="connsiteX18" fmla="*/ 1514882 w 1806719"/>
                <a:gd name="connsiteY18" fmla="*/ 1003945 h 1239134"/>
                <a:gd name="connsiteX19" fmla="*/ 1604417 w 1806719"/>
                <a:gd name="connsiteY19" fmla="*/ 1021090 h 1239134"/>
                <a:gd name="connsiteX20" fmla="*/ 1644422 w 1806719"/>
                <a:gd name="connsiteY20" fmla="*/ 1055380 h 1239134"/>
                <a:gd name="connsiteX21" fmla="*/ 1652042 w 1806719"/>
                <a:gd name="connsiteY21" fmla="*/ 904885 h 1239134"/>
                <a:gd name="connsiteX22" fmla="*/ 1653947 w 1806719"/>
                <a:gd name="connsiteY22" fmla="*/ 802015 h 1239134"/>
                <a:gd name="connsiteX23" fmla="*/ 1741577 w 1806719"/>
                <a:gd name="connsiteY23" fmla="*/ 889645 h 1239134"/>
                <a:gd name="connsiteX24" fmla="*/ 1701572 w 1806719"/>
                <a:gd name="connsiteY24" fmla="*/ 716290 h 1239134"/>
                <a:gd name="connsiteX25" fmla="*/ 1701572 w 1806719"/>
                <a:gd name="connsiteY25" fmla="*/ 615325 h 1239134"/>
                <a:gd name="connsiteX26" fmla="*/ 1806347 w 1806719"/>
                <a:gd name="connsiteY26" fmla="*/ 708670 h 1239134"/>
                <a:gd name="connsiteX27" fmla="*/ 1733957 w 1806719"/>
                <a:gd name="connsiteY27" fmla="*/ 546745 h 1239134"/>
                <a:gd name="connsiteX28" fmla="*/ 1667282 w 1806719"/>
                <a:gd name="connsiteY28" fmla="*/ 396250 h 1239134"/>
                <a:gd name="connsiteX29" fmla="*/ 1497737 w 1806719"/>
                <a:gd name="connsiteY29" fmla="*/ 219085 h 1239134"/>
                <a:gd name="connsiteX30" fmla="*/ 1364387 w 1806719"/>
                <a:gd name="connsiteY30" fmla="*/ 129550 h 1239134"/>
                <a:gd name="connsiteX31" fmla="*/ 1486307 w 1806719"/>
                <a:gd name="connsiteY31" fmla="*/ 104785 h 1239134"/>
                <a:gd name="connsiteX32" fmla="*/ 1572032 w 1806719"/>
                <a:gd name="connsiteY32" fmla="*/ 70495 h 1239134"/>
                <a:gd name="connsiteX33" fmla="*/ 1339622 w 1806719"/>
                <a:gd name="connsiteY33" fmla="*/ 62875 h 1239134"/>
                <a:gd name="connsiteX34" fmla="*/ 1128167 w 1806719"/>
                <a:gd name="connsiteY34" fmla="*/ 17155 h 1239134"/>
                <a:gd name="connsiteX35" fmla="*/ 918617 w 1806719"/>
                <a:gd name="connsiteY35" fmla="*/ 10 h 1239134"/>
                <a:gd name="connsiteX36" fmla="*/ 650012 w 1806719"/>
                <a:gd name="connsiteY36" fmla="*/ 19060 h 1239134"/>
                <a:gd name="connsiteX37" fmla="*/ 480467 w 1806719"/>
                <a:gd name="connsiteY37" fmla="*/ 55255 h 1239134"/>
                <a:gd name="connsiteX38" fmla="*/ 352832 w 1806719"/>
                <a:gd name="connsiteY38" fmla="*/ 144790 h 1239134"/>
                <a:gd name="connsiteX39" fmla="*/ 301397 w 1806719"/>
                <a:gd name="connsiteY39" fmla="*/ 215275 h 1239134"/>
                <a:gd name="connsiteX40" fmla="*/ 227102 w 1806719"/>
                <a:gd name="connsiteY40" fmla="*/ 278140 h 1239134"/>
                <a:gd name="connsiteX41" fmla="*/ 160427 w 1806719"/>
                <a:gd name="connsiteY41" fmla="*/ 331480 h 1239134"/>
                <a:gd name="connsiteX42" fmla="*/ 82322 w 1806719"/>
                <a:gd name="connsiteY42" fmla="*/ 485785 h 1239134"/>
                <a:gd name="connsiteX43" fmla="*/ 17552 w 1806719"/>
                <a:gd name="connsiteY43" fmla="*/ 674380 h 1239134"/>
                <a:gd name="connsiteX44" fmla="*/ 2312 w 1806719"/>
                <a:gd name="connsiteY44" fmla="*/ 735340 h 1239134"/>
                <a:gd name="connsiteX45" fmla="*/ 57557 w 1806719"/>
                <a:gd name="connsiteY45" fmla="*/ 678190 h 1239134"/>
                <a:gd name="connsiteX46" fmla="*/ 55652 w 1806719"/>
                <a:gd name="connsiteY46" fmla="*/ 910600 h 1239134"/>
                <a:gd name="connsiteX47" fmla="*/ 68987 w 1806719"/>
                <a:gd name="connsiteY47" fmla="*/ 988705 h 1239134"/>
                <a:gd name="connsiteX48" fmla="*/ 97562 w 1806719"/>
                <a:gd name="connsiteY48" fmla="*/ 891550 h 1239134"/>
                <a:gd name="connsiteX49" fmla="*/ 183287 w 1806719"/>
                <a:gd name="connsiteY49" fmla="*/ 990610 h 1239134"/>
                <a:gd name="connsiteX50" fmla="*/ 175667 w 1806719"/>
                <a:gd name="connsiteY50" fmla="*/ 866785 h 1239134"/>
                <a:gd name="connsiteX51" fmla="*/ 187097 w 1806719"/>
                <a:gd name="connsiteY51" fmla="*/ 725815 h 1239134"/>
                <a:gd name="connsiteX52" fmla="*/ 248057 w 1806719"/>
                <a:gd name="connsiteY52" fmla="*/ 889645 h 1239134"/>
                <a:gd name="connsiteX53" fmla="*/ 232817 w 1806719"/>
                <a:gd name="connsiteY53" fmla="*/ 643900 h 1239134"/>
                <a:gd name="connsiteX54" fmla="*/ 278537 w 1806719"/>
                <a:gd name="connsiteY54" fmla="*/ 495310 h 1239134"/>
                <a:gd name="connsiteX55" fmla="*/ 331877 w 1806719"/>
                <a:gd name="connsiteY55" fmla="*/ 483880 h 1239134"/>
                <a:gd name="connsiteX56" fmla="*/ 423317 w 1806719"/>
                <a:gd name="connsiteY56" fmla="*/ 586750 h 1239134"/>
                <a:gd name="connsiteX0" fmla="*/ 423317 w 1815355"/>
                <a:gd name="connsiteY0" fmla="*/ 586750 h 1239134"/>
                <a:gd name="connsiteX1" fmla="*/ 482372 w 1815355"/>
                <a:gd name="connsiteY1" fmla="*/ 516265 h 1239134"/>
                <a:gd name="connsiteX2" fmla="*/ 566192 w 1815355"/>
                <a:gd name="connsiteY2" fmla="*/ 476260 h 1239134"/>
                <a:gd name="connsiteX3" fmla="*/ 629057 w 1815355"/>
                <a:gd name="connsiteY3" fmla="*/ 577225 h 1239134"/>
                <a:gd name="connsiteX4" fmla="*/ 674777 w 1815355"/>
                <a:gd name="connsiteY4" fmla="*/ 779155 h 1239134"/>
                <a:gd name="connsiteX5" fmla="*/ 672872 w 1815355"/>
                <a:gd name="connsiteY5" fmla="*/ 914410 h 1239134"/>
                <a:gd name="connsiteX6" fmla="*/ 762407 w 1815355"/>
                <a:gd name="connsiteY6" fmla="*/ 678190 h 1239134"/>
                <a:gd name="connsiteX7" fmla="*/ 777647 w 1815355"/>
                <a:gd name="connsiteY7" fmla="*/ 582940 h 1239134"/>
                <a:gd name="connsiteX8" fmla="*/ 1040537 w 1815355"/>
                <a:gd name="connsiteY8" fmla="*/ 870595 h 1239134"/>
                <a:gd name="connsiteX9" fmla="*/ 1091972 w 1815355"/>
                <a:gd name="connsiteY9" fmla="*/ 891550 h 1239134"/>
                <a:gd name="connsiteX10" fmla="*/ 992912 w 1815355"/>
                <a:gd name="connsiteY10" fmla="*/ 723910 h 1239134"/>
                <a:gd name="connsiteX11" fmla="*/ 1194842 w 1815355"/>
                <a:gd name="connsiteY11" fmla="*/ 971560 h 1239134"/>
                <a:gd name="connsiteX12" fmla="*/ 1170077 w 1815355"/>
                <a:gd name="connsiteY12" fmla="*/ 849640 h 1239134"/>
                <a:gd name="connsiteX13" fmla="*/ 1295807 w 1815355"/>
                <a:gd name="connsiteY13" fmla="*/ 958225 h 1239134"/>
                <a:gd name="connsiteX14" fmla="*/ 1341527 w 1815355"/>
                <a:gd name="connsiteY14" fmla="*/ 1122055 h 1239134"/>
                <a:gd name="connsiteX15" fmla="*/ 1368197 w 1815355"/>
                <a:gd name="connsiteY15" fmla="*/ 1030615 h 1239134"/>
                <a:gd name="connsiteX16" fmla="*/ 1379627 w 1815355"/>
                <a:gd name="connsiteY16" fmla="*/ 1238260 h 1239134"/>
                <a:gd name="connsiteX17" fmla="*/ 1432967 w 1815355"/>
                <a:gd name="connsiteY17" fmla="*/ 1101100 h 1239134"/>
                <a:gd name="connsiteX18" fmla="*/ 1514882 w 1815355"/>
                <a:gd name="connsiteY18" fmla="*/ 1003945 h 1239134"/>
                <a:gd name="connsiteX19" fmla="*/ 1604417 w 1815355"/>
                <a:gd name="connsiteY19" fmla="*/ 1021090 h 1239134"/>
                <a:gd name="connsiteX20" fmla="*/ 1644422 w 1815355"/>
                <a:gd name="connsiteY20" fmla="*/ 1055380 h 1239134"/>
                <a:gd name="connsiteX21" fmla="*/ 1652042 w 1815355"/>
                <a:gd name="connsiteY21" fmla="*/ 904885 h 1239134"/>
                <a:gd name="connsiteX22" fmla="*/ 1653947 w 1815355"/>
                <a:gd name="connsiteY22" fmla="*/ 802015 h 1239134"/>
                <a:gd name="connsiteX23" fmla="*/ 1741577 w 1815355"/>
                <a:gd name="connsiteY23" fmla="*/ 889645 h 1239134"/>
                <a:gd name="connsiteX24" fmla="*/ 1701572 w 1815355"/>
                <a:gd name="connsiteY24" fmla="*/ 716290 h 1239134"/>
                <a:gd name="connsiteX25" fmla="*/ 1701572 w 1815355"/>
                <a:gd name="connsiteY25" fmla="*/ 615325 h 1239134"/>
                <a:gd name="connsiteX26" fmla="*/ 1806347 w 1815355"/>
                <a:gd name="connsiteY26" fmla="*/ 708670 h 1239134"/>
                <a:gd name="connsiteX27" fmla="*/ 1733957 w 1815355"/>
                <a:gd name="connsiteY27" fmla="*/ 546745 h 1239134"/>
                <a:gd name="connsiteX28" fmla="*/ 1667282 w 1815355"/>
                <a:gd name="connsiteY28" fmla="*/ 396250 h 1239134"/>
                <a:gd name="connsiteX29" fmla="*/ 1497737 w 1815355"/>
                <a:gd name="connsiteY29" fmla="*/ 219085 h 1239134"/>
                <a:gd name="connsiteX30" fmla="*/ 1364387 w 1815355"/>
                <a:gd name="connsiteY30" fmla="*/ 129550 h 1239134"/>
                <a:gd name="connsiteX31" fmla="*/ 1486307 w 1815355"/>
                <a:gd name="connsiteY31" fmla="*/ 104785 h 1239134"/>
                <a:gd name="connsiteX32" fmla="*/ 1572032 w 1815355"/>
                <a:gd name="connsiteY32" fmla="*/ 70495 h 1239134"/>
                <a:gd name="connsiteX33" fmla="*/ 1339622 w 1815355"/>
                <a:gd name="connsiteY33" fmla="*/ 62875 h 1239134"/>
                <a:gd name="connsiteX34" fmla="*/ 1128167 w 1815355"/>
                <a:gd name="connsiteY34" fmla="*/ 17155 h 1239134"/>
                <a:gd name="connsiteX35" fmla="*/ 918617 w 1815355"/>
                <a:gd name="connsiteY35" fmla="*/ 10 h 1239134"/>
                <a:gd name="connsiteX36" fmla="*/ 650012 w 1815355"/>
                <a:gd name="connsiteY36" fmla="*/ 19060 h 1239134"/>
                <a:gd name="connsiteX37" fmla="*/ 480467 w 1815355"/>
                <a:gd name="connsiteY37" fmla="*/ 55255 h 1239134"/>
                <a:gd name="connsiteX38" fmla="*/ 352832 w 1815355"/>
                <a:gd name="connsiteY38" fmla="*/ 144790 h 1239134"/>
                <a:gd name="connsiteX39" fmla="*/ 301397 w 1815355"/>
                <a:gd name="connsiteY39" fmla="*/ 215275 h 1239134"/>
                <a:gd name="connsiteX40" fmla="*/ 227102 w 1815355"/>
                <a:gd name="connsiteY40" fmla="*/ 278140 h 1239134"/>
                <a:gd name="connsiteX41" fmla="*/ 160427 w 1815355"/>
                <a:gd name="connsiteY41" fmla="*/ 331480 h 1239134"/>
                <a:gd name="connsiteX42" fmla="*/ 82322 w 1815355"/>
                <a:gd name="connsiteY42" fmla="*/ 485785 h 1239134"/>
                <a:gd name="connsiteX43" fmla="*/ 17552 w 1815355"/>
                <a:gd name="connsiteY43" fmla="*/ 674380 h 1239134"/>
                <a:gd name="connsiteX44" fmla="*/ 2312 w 1815355"/>
                <a:gd name="connsiteY44" fmla="*/ 735340 h 1239134"/>
                <a:gd name="connsiteX45" fmla="*/ 57557 w 1815355"/>
                <a:gd name="connsiteY45" fmla="*/ 678190 h 1239134"/>
                <a:gd name="connsiteX46" fmla="*/ 55652 w 1815355"/>
                <a:gd name="connsiteY46" fmla="*/ 910600 h 1239134"/>
                <a:gd name="connsiteX47" fmla="*/ 68987 w 1815355"/>
                <a:gd name="connsiteY47" fmla="*/ 988705 h 1239134"/>
                <a:gd name="connsiteX48" fmla="*/ 97562 w 1815355"/>
                <a:gd name="connsiteY48" fmla="*/ 891550 h 1239134"/>
                <a:gd name="connsiteX49" fmla="*/ 183287 w 1815355"/>
                <a:gd name="connsiteY49" fmla="*/ 990610 h 1239134"/>
                <a:gd name="connsiteX50" fmla="*/ 175667 w 1815355"/>
                <a:gd name="connsiteY50" fmla="*/ 866785 h 1239134"/>
                <a:gd name="connsiteX51" fmla="*/ 187097 w 1815355"/>
                <a:gd name="connsiteY51" fmla="*/ 725815 h 1239134"/>
                <a:gd name="connsiteX52" fmla="*/ 248057 w 1815355"/>
                <a:gd name="connsiteY52" fmla="*/ 889645 h 1239134"/>
                <a:gd name="connsiteX53" fmla="*/ 232817 w 1815355"/>
                <a:gd name="connsiteY53" fmla="*/ 643900 h 1239134"/>
                <a:gd name="connsiteX54" fmla="*/ 278537 w 1815355"/>
                <a:gd name="connsiteY54" fmla="*/ 495310 h 1239134"/>
                <a:gd name="connsiteX55" fmla="*/ 331877 w 1815355"/>
                <a:gd name="connsiteY55" fmla="*/ 483880 h 1239134"/>
                <a:gd name="connsiteX56" fmla="*/ 423317 w 1815355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62407 w 1791907"/>
                <a:gd name="connsiteY6" fmla="*/ 678190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27102 w 1791907"/>
                <a:gd name="connsiteY53" fmla="*/ 668665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27102 w 1791907"/>
                <a:gd name="connsiteY53" fmla="*/ 668665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19507 w 1791907"/>
                <a:gd name="connsiteY0" fmla="*/ 57913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27102 w 1791907"/>
                <a:gd name="connsiteY53" fmla="*/ 668665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19507 w 1791907"/>
                <a:gd name="connsiteY56" fmla="*/ 579130 h 1239134"/>
                <a:gd name="connsiteX0" fmla="*/ 419507 w 1791907"/>
                <a:gd name="connsiteY0" fmla="*/ 579130 h 1240043"/>
                <a:gd name="connsiteX1" fmla="*/ 482372 w 1791907"/>
                <a:gd name="connsiteY1" fmla="*/ 516265 h 1240043"/>
                <a:gd name="connsiteX2" fmla="*/ 566192 w 1791907"/>
                <a:gd name="connsiteY2" fmla="*/ 476260 h 1240043"/>
                <a:gd name="connsiteX3" fmla="*/ 629057 w 1791907"/>
                <a:gd name="connsiteY3" fmla="*/ 577225 h 1240043"/>
                <a:gd name="connsiteX4" fmla="*/ 669062 w 1791907"/>
                <a:gd name="connsiteY4" fmla="*/ 762010 h 1240043"/>
                <a:gd name="connsiteX5" fmla="*/ 672872 w 1791907"/>
                <a:gd name="connsiteY5" fmla="*/ 914410 h 1240043"/>
                <a:gd name="connsiteX6" fmla="*/ 750977 w 1791907"/>
                <a:gd name="connsiteY6" fmla="*/ 718195 h 1240043"/>
                <a:gd name="connsiteX7" fmla="*/ 777647 w 1791907"/>
                <a:gd name="connsiteY7" fmla="*/ 582940 h 1240043"/>
                <a:gd name="connsiteX8" fmla="*/ 1040537 w 1791907"/>
                <a:gd name="connsiteY8" fmla="*/ 870595 h 1240043"/>
                <a:gd name="connsiteX9" fmla="*/ 1091972 w 1791907"/>
                <a:gd name="connsiteY9" fmla="*/ 891550 h 1240043"/>
                <a:gd name="connsiteX10" fmla="*/ 992912 w 1791907"/>
                <a:gd name="connsiteY10" fmla="*/ 723910 h 1240043"/>
                <a:gd name="connsiteX11" fmla="*/ 1194842 w 1791907"/>
                <a:gd name="connsiteY11" fmla="*/ 971560 h 1240043"/>
                <a:gd name="connsiteX12" fmla="*/ 1170077 w 1791907"/>
                <a:gd name="connsiteY12" fmla="*/ 849640 h 1240043"/>
                <a:gd name="connsiteX13" fmla="*/ 1295807 w 1791907"/>
                <a:gd name="connsiteY13" fmla="*/ 958225 h 1240043"/>
                <a:gd name="connsiteX14" fmla="*/ 1341527 w 1791907"/>
                <a:gd name="connsiteY14" fmla="*/ 1122055 h 1240043"/>
                <a:gd name="connsiteX15" fmla="*/ 1364387 w 1791907"/>
                <a:gd name="connsiteY15" fmla="*/ 996325 h 1240043"/>
                <a:gd name="connsiteX16" fmla="*/ 1379627 w 1791907"/>
                <a:gd name="connsiteY16" fmla="*/ 1238260 h 1240043"/>
                <a:gd name="connsiteX17" fmla="*/ 1432967 w 1791907"/>
                <a:gd name="connsiteY17" fmla="*/ 1101100 h 1240043"/>
                <a:gd name="connsiteX18" fmla="*/ 1514882 w 1791907"/>
                <a:gd name="connsiteY18" fmla="*/ 1003945 h 1240043"/>
                <a:gd name="connsiteX19" fmla="*/ 1604417 w 1791907"/>
                <a:gd name="connsiteY19" fmla="*/ 1021090 h 1240043"/>
                <a:gd name="connsiteX20" fmla="*/ 1644422 w 1791907"/>
                <a:gd name="connsiteY20" fmla="*/ 1055380 h 1240043"/>
                <a:gd name="connsiteX21" fmla="*/ 1652042 w 1791907"/>
                <a:gd name="connsiteY21" fmla="*/ 904885 h 1240043"/>
                <a:gd name="connsiteX22" fmla="*/ 1653947 w 1791907"/>
                <a:gd name="connsiteY22" fmla="*/ 802015 h 1240043"/>
                <a:gd name="connsiteX23" fmla="*/ 1741577 w 1791907"/>
                <a:gd name="connsiteY23" fmla="*/ 889645 h 1240043"/>
                <a:gd name="connsiteX24" fmla="*/ 1701572 w 1791907"/>
                <a:gd name="connsiteY24" fmla="*/ 716290 h 1240043"/>
                <a:gd name="connsiteX25" fmla="*/ 1701572 w 1791907"/>
                <a:gd name="connsiteY25" fmla="*/ 615325 h 1240043"/>
                <a:gd name="connsiteX26" fmla="*/ 1781582 w 1791907"/>
                <a:gd name="connsiteY26" fmla="*/ 676285 h 1240043"/>
                <a:gd name="connsiteX27" fmla="*/ 1733957 w 1791907"/>
                <a:gd name="connsiteY27" fmla="*/ 546745 h 1240043"/>
                <a:gd name="connsiteX28" fmla="*/ 1667282 w 1791907"/>
                <a:gd name="connsiteY28" fmla="*/ 396250 h 1240043"/>
                <a:gd name="connsiteX29" fmla="*/ 1497737 w 1791907"/>
                <a:gd name="connsiteY29" fmla="*/ 219085 h 1240043"/>
                <a:gd name="connsiteX30" fmla="*/ 1364387 w 1791907"/>
                <a:gd name="connsiteY30" fmla="*/ 129550 h 1240043"/>
                <a:gd name="connsiteX31" fmla="*/ 1486307 w 1791907"/>
                <a:gd name="connsiteY31" fmla="*/ 104785 h 1240043"/>
                <a:gd name="connsiteX32" fmla="*/ 1572032 w 1791907"/>
                <a:gd name="connsiteY32" fmla="*/ 70495 h 1240043"/>
                <a:gd name="connsiteX33" fmla="*/ 1339622 w 1791907"/>
                <a:gd name="connsiteY33" fmla="*/ 62875 h 1240043"/>
                <a:gd name="connsiteX34" fmla="*/ 1128167 w 1791907"/>
                <a:gd name="connsiteY34" fmla="*/ 17155 h 1240043"/>
                <a:gd name="connsiteX35" fmla="*/ 918617 w 1791907"/>
                <a:gd name="connsiteY35" fmla="*/ 10 h 1240043"/>
                <a:gd name="connsiteX36" fmla="*/ 650012 w 1791907"/>
                <a:gd name="connsiteY36" fmla="*/ 19060 h 1240043"/>
                <a:gd name="connsiteX37" fmla="*/ 480467 w 1791907"/>
                <a:gd name="connsiteY37" fmla="*/ 55255 h 1240043"/>
                <a:gd name="connsiteX38" fmla="*/ 352832 w 1791907"/>
                <a:gd name="connsiteY38" fmla="*/ 144790 h 1240043"/>
                <a:gd name="connsiteX39" fmla="*/ 301397 w 1791907"/>
                <a:gd name="connsiteY39" fmla="*/ 215275 h 1240043"/>
                <a:gd name="connsiteX40" fmla="*/ 227102 w 1791907"/>
                <a:gd name="connsiteY40" fmla="*/ 278140 h 1240043"/>
                <a:gd name="connsiteX41" fmla="*/ 160427 w 1791907"/>
                <a:gd name="connsiteY41" fmla="*/ 331480 h 1240043"/>
                <a:gd name="connsiteX42" fmla="*/ 82322 w 1791907"/>
                <a:gd name="connsiteY42" fmla="*/ 485785 h 1240043"/>
                <a:gd name="connsiteX43" fmla="*/ 17552 w 1791907"/>
                <a:gd name="connsiteY43" fmla="*/ 674380 h 1240043"/>
                <a:gd name="connsiteX44" fmla="*/ 2312 w 1791907"/>
                <a:gd name="connsiteY44" fmla="*/ 735340 h 1240043"/>
                <a:gd name="connsiteX45" fmla="*/ 57557 w 1791907"/>
                <a:gd name="connsiteY45" fmla="*/ 678190 h 1240043"/>
                <a:gd name="connsiteX46" fmla="*/ 55652 w 1791907"/>
                <a:gd name="connsiteY46" fmla="*/ 910600 h 1240043"/>
                <a:gd name="connsiteX47" fmla="*/ 68987 w 1791907"/>
                <a:gd name="connsiteY47" fmla="*/ 988705 h 1240043"/>
                <a:gd name="connsiteX48" fmla="*/ 97562 w 1791907"/>
                <a:gd name="connsiteY48" fmla="*/ 891550 h 1240043"/>
                <a:gd name="connsiteX49" fmla="*/ 183287 w 1791907"/>
                <a:gd name="connsiteY49" fmla="*/ 990610 h 1240043"/>
                <a:gd name="connsiteX50" fmla="*/ 175667 w 1791907"/>
                <a:gd name="connsiteY50" fmla="*/ 866785 h 1240043"/>
                <a:gd name="connsiteX51" fmla="*/ 187097 w 1791907"/>
                <a:gd name="connsiteY51" fmla="*/ 725815 h 1240043"/>
                <a:gd name="connsiteX52" fmla="*/ 248057 w 1791907"/>
                <a:gd name="connsiteY52" fmla="*/ 889645 h 1240043"/>
                <a:gd name="connsiteX53" fmla="*/ 227102 w 1791907"/>
                <a:gd name="connsiteY53" fmla="*/ 668665 h 1240043"/>
                <a:gd name="connsiteX54" fmla="*/ 278537 w 1791907"/>
                <a:gd name="connsiteY54" fmla="*/ 495310 h 1240043"/>
                <a:gd name="connsiteX55" fmla="*/ 331877 w 1791907"/>
                <a:gd name="connsiteY55" fmla="*/ 483880 h 1240043"/>
                <a:gd name="connsiteX56" fmla="*/ 419507 w 1791907"/>
                <a:gd name="connsiteY56" fmla="*/ 579130 h 1240043"/>
                <a:gd name="connsiteX0" fmla="*/ 419507 w 1791907"/>
                <a:gd name="connsiteY0" fmla="*/ 579130 h 1218191"/>
                <a:gd name="connsiteX1" fmla="*/ 482372 w 1791907"/>
                <a:gd name="connsiteY1" fmla="*/ 516265 h 1218191"/>
                <a:gd name="connsiteX2" fmla="*/ 566192 w 1791907"/>
                <a:gd name="connsiteY2" fmla="*/ 476260 h 1218191"/>
                <a:gd name="connsiteX3" fmla="*/ 629057 w 1791907"/>
                <a:gd name="connsiteY3" fmla="*/ 577225 h 1218191"/>
                <a:gd name="connsiteX4" fmla="*/ 669062 w 1791907"/>
                <a:gd name="connsiteY4" fmla="*/ 762010 h 1218191"/>
                <a:gd name="connsiteX5" fmla="*/ 672872 w 1791907"/>
                <a:gd name="connsiteY5" fmla="*/ 914410 h 1218191"/>
                <a:gd name="connsiteX6" fmla="*/ 750977 w 1791907"/>
                <a:gd name="connsiteY6" fmla="*/ 718195 h 1218191"/>
                <a:gd name="connsiteX7" fmla="*/ 777647 w 1791907"/>
                <a:gd name="connsiteY7" fmla="*/ 582940 h 1218191"/>
                <a:gd name="connsiteX8" fmla="*/ 1040537 w 1791907"/>
                <a:gd name="connsiteY8" fmla="*/ 870595 h 1218191"/>
                <a:gd name="connsiteX9" fmla="*/ 1091972 w 1791907"/>
                <a:gd name="connsiteY9" fmla="*/ 891550 h 1218191"/>
                <a:gd name="connsiteX10" fmla="*/ 992912 w 1791907"/>
                <a:gd name="connsiteY10" fmla="*/ 723910 h 1218191"/>
                <a:gd name="connsiteX11" fmla="*/ 1194842 w 1791907"/>
                <a:gd name="connsiteY11" fmla="*/ 971560 h 1218191"/>
                <a:gd name="connsiteX12" fmla="*/ 1170077 w 1791907"/>
                <a:gd name="connsiteY12" fmla="*/ 849640 h 1218191"/>
                <a:gd name="connsiteX13" fmla="*/ 1295807 w 1791907"/>
                <a:gd name="connsiteY13" fmla="*/ 958225 h 1218191"/>
                <a:gd name="connsiteX14" fmla="*/ 1341527 w 1791907"/>
                <a:gd name="connsiteY14" fmla="*/ 1122055 h 1218191"/>
                <a:gd name="connsiteX15" fmla="*/ 1364387 w 1791907"/>
                <a:gd name="connsiteY15" fmla="*/ 996325 h 1218191"/>
                <a:gd name="connsiteX16" fmla="*/ 1396242 w 1791907"/>
                <a:gd name="connsiteY16" fmla="*/ 1216108 h 1218191"/>
                <a:gd name="connsiteX17" fmla="*/ 1432967 w 1791907"/>
                <a:gd name="connsiteY17" fmla="*/ 1101100 h 1218191"/>
                <a:gd name="connsiteX18" fmla="*/ 1514882 w 1791907"/>
                <a:gd name="connsiteY18" fmla="*/ 1003945 h 1218191"/>
                <a:gd name="connsiteX19" fmla="*/ 1604417 w 1791907"/>
                <a:gd name="connsiteY19" fmla="*/ 1021090 h 1218191"/>
                <a:gd name="connsiteX20" fmla="*/ 1644422 w 1791907"/>
                <a:gd name="connsiteY20" fmla="*/ 1055380 h 1218191"/>
                <a:gd name="connsiteX21" fmla="*/ 1652042 w 1791907"/>
                <a:gd name="connsiteY21" fmla="*/ 904885 h 1218191"/>
                <a:gd name="connsiteX22" fmla="*/ 1653947 w 1791907"/>
                <a:gd name="connsiteY22" fmla="*/ 802015 h 1218191"/>
                <a:gd name="connsiteX23" fmla="*/ 1741577 w 1791907"/>
                <a:gd name="connsiteY23" fmla="*/ 889645 h 1218191"/>
                <a:gd name="connsiteX24" fmla="*/ 1701572 w 1791907"/>
                <a:gd name="connsiteY24" fmla="*/ 716290 h 1218191"/>
                <a:gd name="connsiteX25" fmla="*/ 1701572 w 1791907"/>
                <a:gd name="connsiteY25" fmla="*/ 615325 h 1218191"/>
                <a:gd name="connsiteX26" fmla="*/ 1781582 w 1791907"/>
                <a:gd name="connsiteY26" fmla="*/ 676285 h 1218191"/>
                <a:gd name="connsiteX27" fmla="*/ 1733957 w 1791907"/>
                <a:gd name="connsiteY27" fmla="*/ 546745 h 1218191"/>
                <a:gd name="connsiteX28" fmla="*/ 1667282 w 1791907"/>
                <a:gd name="connsiteY28" fmla="*/ 396250 h 1218191"/>
                <a:gd name="connsiteX29" fmla="*/ 1497737 w 1791907"/>
                <a:gd name="connsiteY29" fmla="*/ 219085 h 1218191"/>
                <a:gd name="connsiteX30" fmla="*/ 1364387 w 1791907"/>
                <a:gd name="connsiteY30" fmla="*/ 129550 h 1218191"/>
                <a:gd name="connsiteX31" fmla="*/ 1486307 w 1791907"/>
                <a:gd name="connsiteY31" fmla="*/ 104785 h 1218191"/>
                <a:gd name="connsiteX32" fmla="*/ 1572032 w 1791907"/>
                <a:gd name="connsiteY32" fmla="*/ 70495 h 1218191"/>
                <a:gd name="connsiteX33" fmla="*/ 1339622 w 1791907"/>
                <a:gd name="connsiteY33" fmla="*/ 62875 h 1218191"/>
                <a:gd name="connsiteX34" fmla="*/ 1128167 w 1791907"/>
                <a:gd name="connsiteY34" fmla="*/ 17155 h 1218191"/>
                <a:gd name="connsiteX35" fmla="*/ 918617 w 1791907"/>
                <a:gd name="connsiteY35" fmla="*/ 10 h 1218191"/>
                <a:gd name="connsiteX36" fmla="*/ 650012 w 1791907"/>
                <a:gd name="connsiteY36" fmla="*/ 19060 h 1218191"/>
                <a:gd name="connsiteX37" fmla="*/ 480467 w 1791907"/>
                <a:gd name="connsiteY37" fmla="*/ 55255 h 1218191"/>
                <a:gd name="connsiteX38" fmla="*/ 352832 w 1791907"/>
                <a:gd name="connsiteY38" fmla="*/ 144790 h 1218191"/>
                <a:gd name="connsiteX39" fmla="*/ 301397 w 1791907"/>
                <a:gd name="connsiteY39" fmla="*/ 215275 h 1218191"/>
                <a:gd name="connsiteX40" fmla="*/ 227102 w 1791907"/>
                <a:gd name="connsiteY40" fmla="*/ 278140 h 1218191"/>
                <a:gd name="connsiteX41" fmla="*/ 160427 w 1791907"/>
                <a:gd name="connsiteY41" fmla="*/ 331480 h 1218191"/>
                <a:gd name="connsiteX42" fmla="*/ 82322 w 1791907"/>
                <a:gd name="connsiteY42" fmla="*/ 485785 h 1218191"/>
                <a:gd name="connsiteX43" fmla="*/ 17552 w 1791907"/>
                <a:gd name="connsiteY43" fmla="*/ 674380 h 1218191"/>
                <a:gd name="connsiteX44" fmla="*/ 2312 w 1791907"/>
                <a:gd name="connsiteY44" fmla="*/ 735340 h 1218191"/>
                <a:gd name="connsiteX45" fmla="*/ 57557 w 1791907"/>
                <a:gd name="connsiteY45" fmla="*/ 678190 h 1218191"/>
                <a:gd name="connsiteX46" fmla="*/ 55652 w 1791907"/>
                <a:gd name="connsiteY46" fmla="*/ 910600 h 1218191"/>
                <a:gd name="connsiteX47" fmla="*/ 68987 w 1791907"/>
                <a:gd name="connsiteY47" fmla="*/ 988705 h 1218191"/>
                <a:gd name="connsiteX48" fmla="*/ 97562 w 1791907"/>
                <a:gd name="connsiteY48" fmla="*/ 891550 h 1218191"/>
                <a:gd name="connsiteX49" fmla="*/ 183287 w 1791907"/>
                <a:gd name="connsiteY49" fmla="*/ 990610 h 1218191"/>
                <a:gd name="connsiteX50" fmla="*/ 175667 w 1791907"/>
                <a:gd name="connsiteY50" fmla="*/ 866785 h 1218191"/>
                <a:gd name="connsiteX51" fmla="*/ 187097 w 1791907"/>
                <a:gd name="connsiteY51" fmla="*/ 725815 h 1218191"/>
                <a:gd name="connsiteX52" fmla="*/ 248057 w 1791907"/>
                <a:gd name="connsiteY52" fmla="*/ 889645 h 1218191"/>
                <a:gd name="connsiteX53" fmla="*/ 227102 w 1791907"/>
                <a:gd name="connsiteY53" fmla="*/ 668665 h 1218191"/>
                <a:gd name="connsiteX54" fmla="*/ 278537 w 1791907"/>
                <a:gd name="connsiteY54" fmla="*/ 495310 h 1218191"/>
                <a:gd name="connsiteX55" fmla="*/ 331877 w 1791907"/>
                <a:gd name="connsiteY55" fmla="*/ 483880 h 1218191"/>
                <a:gd name="connsiteX56" fmla="*/ 419507 w 1791907"/>
                <a:gd name="connsiteY56" fmla="*/ 579130 h 1218191"/>
                <a:gd name="connsiteX0" fmla="*/ 419507 w 1791907"/>
                <a:gd name="connsiteY0" fmla="*/ 579130 h 1218180"/>
                <a:gd name="connsiteX1" fmla="*/ 482372 w 1791907"/>
                <a:gd name="connsiteY1" fmla="*/ 516265 h 1218180"/>
                <a:gd name="connsiteX2" fmla="*/ 566192 w 1791907"/>
                <a:gd name="connsiteY2" fmla="*/ 476260 h 1218180"/>
                <a:gd name="connsiteX3" fmla="*/ 629057 w 1791907"/>
                <a:gd name="connsiteY3" fmla="*/ 577225 h 1218180"/>
                <a:gd name="connsiteX4" fmla="*/ 669062 w 1791907"/>
                <a:gd name="connsiteY4" fmla="*/ 762010 h 1218180"/>
                <a:gd name="connsiteX5" fmla="*/ 672872 w 1791907"/>
                <a:gd name="connsiteY5" fmla="*/ 914410 h 1218180"/>
                <a:gd name="connsiteX6" fmla="*/ 750977 w 1791907"/>
                <a:gd name="connsiteY6" fmla="*/ 718195 h 1218180"/>
                <a:gd name="connsiteX7" fmla="*/ 777647 w 1791907"/>
                <a:gd name="connsiteY7" fmla="*/ 582940 h 1218180"/>
                <a:gd name="connsiteX8" fmla="*/ 1040537 w 1791907"/>
                <a:gd name="connsiteY8" fmla="*/ 870595 h 1218180"/>
                <a:gd name="connsiteX9" fmla="*/ 1091972 w 1791907"/>
                <a:gd name="connsiteY9" fmla="*/ 891550 h 1218180"/>
                <a:gd name="connsiteX10" fmla="*/ 992912 w 1791907"/>
                <a:gd name="connsiteY10" fmla="*/ 723910 h 1218180"/>
                <a:gd name="connsiteX11" fmla="*/ 1194842 w 1791907"/>
                <a:gd name="connsiteY11" fmla="*/ 971560 h 1218180"/>
                <a:gd name="connsiteX12" fmla="*/ 1170077 w 1791907"/>
                <a:gd name="connsiteY12" fmla="*/ 849640 h 1218180"/>
                <a:gd name="connsiteX13" fmla="*/ 1295807 w 1791907"/>
                <a:gd name="connsiteY13" fmla="*/ 958225 h 1218180"/>
                <a:gd name="connsiteX14" fmla="*/ 1341527 w 1791907"/>
                <a:gd name="connsiteY14" fmla="*/ 1122055 h 1218180"/>
                <a:gd name="connsiteX15" fmla="*/ 1364387 w 1791907"/>
                <a:gd name="connsiteY15" fmla="*/ 996325 h 1218180"/>
                <a:gd name="connsiteX16" fmla="*/ 1396242 w 1791907"/>
                <a:gd name="connsiteY16" fmla="*/ 1216108 h 1218180"/>
                <a:gd name="connsiteX17" fmla="*/ 1432967 w 1791907"/>
                <a:gd name="connsiteY17" fmla="*/ 1101100 h 1218180"/>
                <a:gd name="connsiteX18" fmla="*/ 1539803 w 1791907"/>
                <a:gd name="connsiteY18" fmla="*/ 1006714 h 1218180"/>
                <a:gd name="connsiteX19" fmla="*/ 1604417 w 1791907"/>
                <a:gd name="connsiteY19" fmla="*/ 1021090 h 1218180"/>
                <a:gd name="connsiteX20" fmla="*/ 1644422 w 1791907"/>
                <a:gd name="connsiteY20" fmla="*/ 1055380 h 1218180"/>
                <a:gd name="connsiteX21" fmla="*/ 1652042 w 1791907"/>
                <a:gd name="connsiteY21" fmla="*/ 904885 h 1218180"/>
                <a:gd name="connsiteX22" fmla="*/ 1653947 w 1791907"/>
                <a:gd name="connsiteY22" fmla="*/ 802015 h 1218180"/>
                <a:gd name="connsiteX23" fmla="*/ 1741577 w 1791907"/>
                <a:gd name="connsiteY23" fmla="*/ 889645 h 1218180"/>
                <a:gd name="connsiteX24" fmla="*/ 1701572 w 1791907"/>
                <a:gd name="connsiteY24" fmla="*/ 716290 h 1218180"/>
                <a:gd name="connsiteX25" fmla="*/ 1701572 w 1791907"/>
                <a:gd name="connsiteY25" fmla="*/ 615325 h 1218180"/>
                <a:gd name="connsiteX26" fmla="*/ 1781582 w 1791907"/>
                <a:gd name="connsiteY26" fmla="*/ 676285 h 1218180"/>
                <a:gd name="connsiteX27" fmla="*/ 1733957 w 1791907"/>
                <a:gd name="connsiteY27" fmla="*/ 546745 h 1218180"/>
                <a:gd name="connsiteX28" fmla="*/ 1667282 w 1791907"/>
                <a:gd name="connsiteY28" fmla="*/ 396250 h 1218180"/>
                <a:gd name="connsiteX29" fmla="*/ 1497737 w 1791907"/>
                <a:gd name="connsiteY29" fmla="*/ 219085 h 1218180"/>
                <a:gd name="connsiteX30" fmla="*/ 1364387 w 1791907"/>
                <a:gd name="connsiteY30" fmla="*/ 129550 h 1218180"/>
                <a:gd name="connsiteX31" fmla="*/ 1486307 w 1791907"/>
                <a:gd name="connsiteY31" fmla="*/ 104785 h 1218180"/>
                <a:gd name="connsiteX32" fmla="*/ 1572032 w 1791907"/>
                <a:gd name="connsiteY32" fmla="*/ 70495 h 1218180"/>
                <a:gd name="connsiteX33" fmla="*/ 1339622 w 1791907"/>
                <a:gd name="connsiteY33" fmla="*/ 62875 h 1218180"/>
                <a:gd name="connsiteX34" fmla="*/ 1128167 w 1791907"/>
                <a:gd name="connsiteY34" fmla="*/ 17155 h 1218180"/>
                <a:gd name="connsiteX35" fmla="*/ 918617 w 1791907"/>
                <a:gd name="connsiteY35" fmla="*/ 10 h 1218180"/>
                <a:gd name="connsiteX36" fmla="*/ 650012 w 1791907"/>
                <a:gd name="connsiteY36" fmla="*/ 19060 h 1218180"/>
                <a:gd name="connsiteX37" fmla="*/ 480467 w 1791907"/>
                <a:gd name="connsiteY37" fmla="*/ 55255 h 1218180"/>
                <a:gd name="connsiteX38" fmla="*/ 352832 w 1791907"/>
                <a:gd name="connsiteY38" fmla="*/ 144790 h 1218180"/>
                <a:gd name="connsiteX39" fmla="*/ 301397 w 1791907"/>
                <a:gd name="connsiteY39" fmla="*/ 215275 h 1218180"/>
                <a:gd name="connsiteX40" fmla="*/ 227102 w 1791907"/>
                <a:gd name="connsiteY40" fmla="*/ 278140 h 1218180"/>
                <a:gd name="connsiteX41" fmla="*/ 160427 w 1791907"/>
                <a:gd name="connsiteY41" fmla="*/ 331480 h 1218180"/>
                <a:gd name="connsiteX42" fmla="*/ 82322 w 1791907"/>
                <a:gd name="connsiteY42" fmla="*/ 485785 h 1218180"/>
                <a:gd name="connsiteX43" fmla="*/ 17552 w 1791907"/>
                <a:gd name="connsiteY43" fmla="*/ 674380 h 1218180"/>
                <a:gd name="connsiteX44" fmla="*/ 2312 w 1791907"/>
                <a:gd name="connsiteY44" fmla="*/ 735340 h 1218180"/>
                <a:gd name="connsiteX45" fmla="*/ 57557 w 1791907"/>
                <a:gd name="connsiteY45" fmla="*/ 678190 h 1218180"/>
                <a:gd name="connsiteX46" fmla="*/ 55652 w 1791907"/>
                <a:gd name="connsiteY46" fmla="*/ 910600 h 1218180"/>
                <a:gd name="connsiteX47" fmla="*/ 68987 w 1791907"/>
                <a:gd name="connsiteY47" fmla="*/ 988705 h 1218180"/>
                <a:gd name="connsiteX48" fmla="*/ 97562 w 1791907"/>
                <a:gd name="connsiteY48" fmla="*/ 891550 h 1218180"/>
                <a:gd name="connsiteX49" fmla="*/ 183287 w 1791907"/>
                <a:gd name="connsiteY49" fmla="*/ 990610 h 1218180"/>
                <a:gd name="connsiteX50" fmla="*/ 175667 w 1791907"/>
                <a:gd name="connsiteY50" fmla="*/ 866785 h 1218180"/>
                <a:gd name="connsiteX51" fmla="*/ 187097 w 1791907"/>
                <a:gd name="connsiteY51" fmla="*/ 725815 h 1218180"/>
                <a:gd name="connsiteX52" fmla="*/ 248057 w 1791907"/>
                <a:gd name="connsiteY52" fmla="*/ 889645 h 1218180"/>
                <a:gd name="connsiteX53" fmla="*/ 227102 w 1791907"/>
                <a:gd name="connsiteY53" fmla="*/ 668665 h 1218180"/>
                <a:gd name="connsiteX54" fmla="*/ 278537 w 1791907"/>
                <a:gd name="connsiteY54" fmla="*/ 495310 h 1218180"/>
                <a:gd name="connsiteX55" fmla="*/ 331877 w 1791907"/>
                <a:gd name="connsiteY55" fmla="*/ 483880 h 1218180"/>
                <a:gd name="connsiteX56" fmla="*/ 419507 w 1791907"/>
                <a:gd name="connsiteY56" fmla="*/ 579130 h 1218180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44422 w 1791907"/>
                <a:gd name="connsiteY20" fmla="*/ 1055380 h 1218181"/>
                <a:gd name="connsiteX21" fmla="*/ 1652042 w 1791907"/>
                <a:gd name="connsiteY21" fmla="*/ 904885 h 1218181"/>
                <a:gd name="connsiteX22" fmla="*/ 1653947 w 1791907"/>
                <a:gd name="connsiteY22" fmla="*/ 802015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58267 w 1791907"/>
                <a:gd name="connsiteY20" fmla="*/ 1063688 h 1218181"/>
                <a:gd name="connsiteX21" fmla="*/ 1652042 w 1791907"/>
                <a:gd name="connsiteY21" fmla="*/ 904885 h 1218181"/>
                <a:gd name="connsiteX22" fmla="*/ 1653947 w 1791907"/>
                <a:gd name="connsiteY22" fmla="*/ 802015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58267 w 1791907"/>
                <a:gd name="connsiteY20" fmla="*/ 1063688 h 1218181"/>
                <a:gd name="connsiteX21" fmla="*/ 1652042 w 1791907"/>
                <a:gd name="connsiteY21" fmla="*/ 904885 h 1218181"/>
                <a:gd name="connsiteX22" fmla="*/ 1670561 w 1791907"/>
                <a:gd name="connsiteY22" fmla="*/ 824167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58267 w 1791907"/>
                <a:gd name="connsiteY20" fmla="*/ 1063688 h 1218181"/>
                <a:gd name="connsiteX21" fmla="*/ 1671424 w 1791907"/>
                <a:gd name="connsiteY21" fmla="*/ 904885 h 1218181"/>
                <a:gd name="connsiteX22" fmla="*/ 1670561 w 1791907"/>
                <a:gd name="connsiteY22" fmla="*/ 824167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40"/>
                <a:gd name="connsiteX1" fmla="*/ 482372 w 1791907"/>
                <a:gd name="connsiteY1" fmla="*/ 516265 h 1218140"/>
                <a:gd name="connsiteX2" fmla="*/ 566192 w 1791907"/>
                <a:gd name="connsiteY2" fmla="*/ 476260 h 1218140"/>
                <a:gd name="connsiteX3" fmla="*/ 629057 w 1791907"/>
                <a:gd name="connsiteY3" fmla="*/ 577225 h 1218140"/>
                <a:gd name="connsiteX4" fmla="*/ 669062 w 1791907"/>
                <a:gd name="connsiteY4" fmla="*/ 762010 h 1218140"/>
                <a:gd name="connsiteX5" fmla="*/ 672872 w 1791907"/>
                <a:gd name="connsiteY5" fmla="*/ 914410 h 1218140"/>
                <a:gd name="connsiteX6" fmla="*/ 750977 w 1791907"/>
                <a:gd name="connsiteY6" fmla="*/ 718195 h 1218140"/>
                <a:gd name="connsiteX7" fmla="*/ 777647 w 1791907"/>
                <a:gd name="connsiteY7" fmla="*/ 582940 h 1218140"/>
                <a:gd name="connsiteX8" fmla="*/ 1040537 w 1791907"/>
                <a:gd name="connsiteY8" fmla="*/ 870595 h 1218140"/>
                <a:gd name="connsiteX9" fmla="*/ 1091972 w 1791907"/>
                <a:gd name="connsiteY9" fmla="*/ 891550 h 1218140"/>
                <a:gd name="connsiteX10" fmla="*/ 992912 w 1791907"/>
                <a:gd name="connsiteY10" fmla="*/ 723910 h 1218140"/>
                <a:gd name="connsiteX11" fmla="*/ 1194842 w 1791907"/>
                <a:gd name="connsiteY11" fmla="*/ 971560 h 1218140"/>
                <a:gd name="connsiteX12" fmla="*/ 1170077 w 1791907"/>
                <a:gd name="connsiteY12" fmla="*/ 849640 h 1218140"/>
                <a:gd name="connsiteX13" fmla="*/ 1295807 w 1791907"/>
                <a:gd name="connsiteY13" fmla="*/ 958225 h 1218140"/>
                <a:gd name="connsiteX14" fmla="*/ 1341527 w 1791907"/>
                <a:gd name="connsiteY14" fmla="*/ 1122055 h 1218140"/>
                <a:gd name="connsiteX15" fmla="*/ 1364387 w 1791907"/>
                <a:gd name="connsiteY15" fmla="*/ 996325 h 1218140"/>
                <a:gd name="connsiteX16" fmla="*/ 1396242 w 1791907"/>
                <a:gd name="connsiteY16" fmla="*/ 1216108 h 1218140"/>
                <a:gd name="connsiteX17" fmla="*/ 1432967 w 1791907"/>
                <a:gd name="connsiteY17" fmla="*/ 1101100 h 1218140"/>
                <a:gd name="connsiteX18" fmla="*/ 1537035 w 1791907"/>
                <a:gd name="connsiteY18" fmla="*/ 1020559 h 1218140"/>
                <a:gd name="connsiteX19" fmla="*/ 1612723 w 1791907"/>
                <a:gd name="connsiteY19" fmla="*/ 1026628 h 1218140"/>
                <a:gd name="connsiteX20" fmla="*/ 1658267 w 1791907"/>
                <a:gd name="connsiteY20" fmla="*/ 1063688 h 1218140"/>
                <a:gd name="connsiteX21" fmla="*/ 1671424 w 1791907"/>
                <a:gd name="connsiteY21" fmla="*/ 904885 h 1218140"/>
                <a:gd name="connsiteX22" fmla="*/ 1670561 w 1791907"/>
                <a:gd name="connsiteY22" fmla="*/ 824167 h 1218140"/>
                <a:gd name="connsiteX23" fmla="*/ 1741577 w 1791907"/>
                <a:gd name="connsiteY23" fmla="*/ 889645 h 1218140"/>
                <a:gd name="connsiteX24" fmla="*/ 1701572 w 1791907"/>
                <a:gd name="connsiteY24" fmla="*/ 716290 h 1218140"/>
                <a:gd name="connsiteX25" fmla="*/ 1701572 w 1791907"/>
                <a:gd name="connsiteY25" fmla="*/ 615325 h 1218140"/>
                <a:gd name="connsiteX26" fmla="*/ 1781582 w 1791907"/>
                <a:gd name="connsiteY26" fmla="*/ 676285 h 1218140"/>
                <a:gd name="connsiteX27" fmla="*/ 1733957 w 1791907"/>
                <a:gd name="connsiteY27" fmla="*/ 546745 h 1218140"/>
                <a:gd name="connsiteX28" fmla="*/ 1667282 w 1791907"/>
                <a:gd name="connsiteY28" fmla="*/ 396250 h 1218140"/>
                <a:gd name="connsiteX29" fmla="*/ 1497737 w 1791907"/>
                <a:gd name="connsiteY29" fmla="*/ 219085 h 1218140"/>
                <a:gd name="connsiteX30" fmla="*/ 1364387 w 1791907"/>
                <a:gd name="connsiteY30" fmla="*/ 129550 h 1218140"/>
                <a:gd name="connsiteX31" fmla="*/ 1486307 w 1791907"/>
                <a:gd name="connsiteY31" fmla="*/ 104785 h 1218140"/>
                <a:gd name="connsiteX32" fmla="*/ 1572032 w 1791907"/>
                <a:gd name="connsiteY32" fmla="*/ 70495 h 1218140"/>
                <a:gd name="connsiteX33" fmla="*/ 1339622 w 1791907"/>
                <a:gd name="connsiteY33" fmla="*/ 62875 h 1218140"/>
                <a:gd name="connsiteX34" fmla="*/ 1128167 w 1791907"/>
                <a:gd name="connsiteY34" fmla="*/ 17155 h 1218140"/>
                <a:gd name="connsiteX35" fmla="*/ 918617 w 1791907"/>
                <a:gd name="connsiteY35" fmla="*/ 10 h 1218140"/>
                <a:gd name="connsiteX36" fmla="*/ 650012 w 1791907"/>
                <a:gd name="connsiteY36" fmla="*/ 19060 h 1218140"/>
                <a:gd name="connsiteX37" fmla="*/ 480467 w 1791907"/>
                <a:gd name="connsiteY37" fmla="*/ 55255 h 1218140"/>
                <a:gd name="connsiteX38" fmla="*/ 352832 w 1791907"/>
                <a:gd name="connsiteY38" fmla="*/ 144790 h 1218140"/>
                <a:gd name="connsiteX39" fmla="*/ 301397 w 1791907"/>
                <a:gd name="connsiteY39" fmla="*/ 215275 h 1218140"/>
                <a:gd name="connsiteX40" fmla="*/ 227102 w 1791907"/>
                <a:gd name="connsiteY40" fmla="*/ 278140 h 1218140"/>
                <a:gd name="connsiteX41" fmla="*/ 160427 w 1791907"/>
                <a:gd name="connsiteY41" fmla="*/ 331480 h 1218140"/>
                <a:gd name="connsiteX42" fmla="*/ 82322 w 1791907"/>
                <a:gd name="connsiteY42" fmla="*/ 485785 h 1218140"/>
                <a:gd name="connsiteX43" fmla="*/ 17552 w 1791907"/>
                <a:gd name="connsiteY43" fmla="*/ 674380 h 1218140"/>
                <a:gd name="connsiteX44" fmla="*/ 2312 w 1791907"/>
                <a:gd name="connsiteY44" fmla="*/ 735340 h 1218140"/>
                <a:gd name="connsiteX45" fmla="*/ 57557 w 1791907"/>
                <a:gd name="connsiteY45" fmla="*/ 678190 h 1218140"/>
                <a:gd name="connsiteX46" fmla="*/ 55652 w 1791907"/>
                <a:gd name="connsiteY46" fmla="*/ 910600 h 1218140"/>
                <a:gd name="connsiteX47" fmla="*/ 68987 w 1791907"/>
                <a:gd name="connsiteY47" fmla="*/ 988705 h 1218140"/>
                <a:gd name="connsiteX48" fmla="*/ 97562 w 1791907"/>
                <a:gd name="connsiteY48" fmla="*/ 891550 h 1218140"/>
                <a:gd name="connsiteX49" fmla="*/ 183287 w 1791907"/>
                <a:gd name="connsiteY49" fmla="*/ 990610 h 1218140"/>
                <a:gd name="connsiteX50" fmla="*/ 175667 w 1791907"/>
                <a:gd name="connsiteY50" fmla="*/ 866785 h 1218140"/>
                <a:gd name="connsiteX51" fmla="*/ 187097 w 1791907"/>
                <a:gd name="connsiteY51" fmla="*/ 725815 h 1218140"/>
                <a:gd name="connsiteX52" fmla="*/ 248057 w 1791907"/>
                <a:gd name="connsiteY52" fmla="*/ 889645 h 1218140"/>
                <a:gd name="connsiteX53" fmla="*/ 227102 w 1791907"/>
                <a:gd name="connsiteY53" fmla="*/ 668665 h 1218140"/>
                <a:gd name="connsiteX54" fmla="*/ 278537 w 1791907"/>
                <a:gd name="connsiteY54" fmla="*/ 495310 h 1218140"/>
                <a:gd name="connsiteX55" fmla="*/ 331877 w 1791907"/>
                <a:gd name="connsiteY55" fmla="*/ 483880 h 1218140"/>
                <a:gd name="connsiteX56" fmla="*/ 419507 w 1791907"/>
                <a:gd name="connsiteY56" fmla="*/ 579130 h 1218140"/>
                <a:gd name="connsiteX0" fmla="*/ 419507 w 1791907"/>
                <a:gd name="connsiteY0" fmla="*/ 579130 h 1218001"/>
                <a:gd name="connsiteX1" fmla="*/ 482372 w 1791907"/>
                <a:gd name="connsiteY1" fmla="*/ 516265 h 1218001"/>
                <a:gd name="connsiteX2" fmla="*/ 566192 w 1791907"/>
                <a:gd name="connsiteY2" fmla="*/ 476260 h 1218001"/>
                <a:gd name="connsiteX3" fmla="*/ 629057 w 1791907"/>
                <a:gd name="connsiteY3" fmla="*/ 577225 h 1218001"/>
                <a:gd name="connsiteX4" fmla="*/ 669062 w 1791907"/>
                <a:gd name="connsiteY4" fmla="*/ 762010 h 1218001"/>
                <a:gd name="connsiteX5" fmla="*/ 672872 w 1791907"/>
                <a:gd name="connsiteY5" fmla="*/ 914410 h 1218001"/>
                <a:gd name="connsiteX6" fmla="*/ 750977 w 1791907"/>
                <a:gd name="connsiteY6" fmla="*/ 718195 h 1218001"/>
                <a:gd name="connsiteX7" fmla="*/ 777647 w 1791907"/>
                <a:gd name="connsiteY7" fmla="*/ 582940 h 1218001"/>
                <a:gd name="connsiteX8" fmla="*/ 1040537 w 1791907"/>
                <a:gd name="connsiteY8" fmla="*/ 870595 h 1218001"/>
                <a:gd name="connsiteX9" fmla="*/ 1091972 w 1791907"/>
                <a:gd name="connsiteY9" fmla="*/ 891550 h 1218001"/>
                <a:gd name="connsiteX10" fmla="*/ 992912 w 1791907"/>
                <a:gd name="connsiteY10" fmla="*/ 723910 h 1218001"/>
                <a:gd name="connsiteX11" fmla="*/ 1194842 w 1791907"/>
                <a:gd name="connsiteY11" fmla="*/ 971560 h 1218001"/>
                <a:gd name="connsiteX12" fmla="*/ 1170077 w 1791907"/>
                <a:gd name="connsiteY12" fmla="*/ 849640 h 1218001"/>
                <a:gd name="connsiteX13" fmla="*/ 1295807 w 1791907"/>
                <a:gd name="connsiteY13" fmla="*/ 958225 h 1218001"/>
                <a:gd name="connsiteX14" fmla="*/ 1341527 w 1791907"/>
                <a:gd name="connsiteY14" fmla="*/ 1122055 h 1218001"/>
                <a:gd name="connsiteX15" fmla="*/ 1364387 w 1791907"/>
                <a:gd name="connsiteY15" fmla="*/ 996325 h 1218001"/>
                <a:gd name="connsiteX16" fmla="*/ 1396242 w 1791907"/>
                <a:gd name="connsiteY16" fmla="*/ 1216108 h 1218001"/>
                <a:gd name="connsiteX17" fmla="*/ 1441273 w 1791907"/>
                <a:gd name="connsiteY17" fmla="*/ 1098331 h 1218001"/>
                <a:gd name="connsiteX18" fmla="*/ 1537035 w 1791907"/>
                <a:gd name="connsiteY18" fmla="*/ 1020559 h 1218001"/>
                <a:gd name="connsiteX19" fmla="*/ 1612723 w 1791907"/>
                <a:gd name="connsiteY19" fmla="*/ 1026628 h 1218001"/>
                <a:gd name="connsiteX20" fmla="*/ 1658267 w 1791907"/>
                <a:gd name="connsiteY20" fmla="*/ 1063688 h 1218001"/>
                <a:gd name="connsiteX21" fmla="*/ 1671424 w 1791907"/>
                <a:gd name="connsiteY21" fmla="*/ 904885 h 1218001"/>
                <a:gd name="connsiteX22" fmla="*/ 1670561 w 1791907"/>
                <a:gd name="connsiteY22" fmla="*/ 824167 h 1218001"/>
                <a:gd name="connsiteX23" fmla="*/ 1741577 w 1791907"/>
                <a:gd name="connsiteY23" fmla="*/ 889645 h 1218001"/>
                <a:gd name="connsiteX24" fmla="*/ 1701572 w 1791907"/>
                <a:gd name="connsiteY24" fmla="*/ 716290 h 1218001"/>
                <a:gd name="connsiteX25" fmla="*/ 1701572 w 1791907"/>
                <a:gd name="connsiteY25" fmla="*/ 615325 h 1218001"/>
                <a:gd name="connsiteX26" fmla="*/ 1781582 w 1791907"/>
                <a:gd name="connsiteY26" fmla="*/ 676285 h 1218001"/>
                <a:gd name="connsiteX27" fmla="*/ 1733957 w 1791907"/>
                <a:gd name="connsiteY27" fmla="*/ 546745 h 1218001"/>
                <a:gd name="connsiteX28" fmla="*/ 1667282 w 1791907"/>
                <a:gd name="connsiteY28" fmla="*/ 396250 h 1218001"/>
                <a:gd name="connsiteX29" fmla="*/ 1497737 w 1791907"/>
                <a:gd name="connsiteY29" fmla="*/ 219085 h 1218001"/>
                <a:gd name="connsiteX30" fmla="*/ 1364387 w 1791907"/>
                <a:gd name="connsiteY30" fmla="*/ 129550 h 1218001"/>
                <a:gd name="connsiteX31" fmla="*/ 1486307 w 1791907"/>
                <a:gd name="connsiteY31" fmla="*/ 104785 h 1218001"/>
                <a:gd name="connsiteX32" fmla="*/ 1572032 w 1791907"/>
                <a:gd name="connsiteY32" fmla="*/ 70495 h 1218001"/>
                <a:gd name="connsiteX33" fmla="*/ 1339622 w 1791907"/>
                <a:gd name="connsiteY33" fmla="*/ 62875 h 1218001"/>
                <a:gd name="connsiteX34" fmla="*/ 1128167 w 1791907"/>
                <a:gd name="connsiteY34" fmla="*/ 17155 h 1218001"/>
                <a:gd name="connsiteX35" fmla="*/ 918617 w 1791907"/>
                <a:gd name="connsiteY35" fmla="*/ 10 h 1218001"/>
                <a:gd name="connsiteX36" fmla="*/ 650012 w 1791907"/>
                <a:gd name="connsiteY36" fmla="*/ 19060 h 1218001"/>
                <a:gd name="connsiteX37" fmla="*/ 480467 w 1791907"/>
                <a:gd name="connsiteY37" fmla="*/ 55255 h 1218001"/>
                <a:gd name="connsiteX38" fmla="*/ 352832 w 1791907"/>
                <a:gd name="connsiteY38" fmla="*/ 144790 h 1218001"/>
                <a:gd name="connsiteX39" fmla="*/ 301397 w 1791907"/>
                <a:gd name="connsiteY39" fmla="*/ 215275 h 1218001"/>
                <a:gd name="connsiteX40" fmla="*/ 227102 w 1791907"/>
                <a:gd name="connsiteY40" fmla="*/ 278140 h 1218001"/>
                <a:gd name="connsiteX41" fmla="*/ 160427 w 1791907"/>
                <a:gd name="connsiteY41" fmla="*/ 331480 h 1218001"/>
                <a:gd name="connsiteX42" fmla="*/ 82322 w 1791907"/>
                <a:gd name="connsiteY42" fmla="*/ 485785 h 1218001"/>
                <a:gd name="connsiteX43" fmla="*/ 17552 w 1791907"/>
                <a:gd name="connsiteY43" fmla="*/ 674380 h 1218001"/>
                <a:gd name="connsiteX44" fmla="*/ 2312 w 1791907"/>
                <a:gd name="connsiteY44" fmla="*/ 735340 h 1218001"/>
                <a:gd name="connsiteX45" fmla="*/ 57557 w 1791907"/>
                <a:gd name="connsiteY45" fmla="*/ 678190 h 1218001"/>
                <a:gd name="connsiteX46" fmla="*/ 55652 w 1791907"/>
                <a:gd name="connsiteY46" fmla="*/ 910600 h 1218001"/>
                <a:gd name="connsiteX47" fmla="*/ 68987 w 1791907"/>
                <a:gd name="connsiteY47" fmla="*/ 988705 h 1218001"/>
                <a:gd name="connsiteX48" fmla="*/ 97562 w 1791907"/>
                <a:gd name="connsiteY48" fmla="*/ 891550 h 1218001"/>
                <a:gd name="connsiteX49" fmla="*/ 183287 w 1791907"/>
                <a:gd name="connsiteY49" fmla="*/ 990610 h 1218001"/>
                <a:gd name="connsiteX50" fmla="*/ 175667 w 1791907"/>
                <a:gd name="connsiteY50" fmla="*/ 866785 h 1218001"/>
                <a:gd name="connsiteX51" fmla="*/ 187097 w 1791907"/>
                <a:gd name="connsiteY51" fmla="*/ 725815 h 1218001"/>
                <a:gd name="connsiteX52" fmla="*/ 248057 w 1791907"/>
                <a:gd name="connsiteY52" fmla="*/ 889645 h 1218001"/>
                <a:gd name="connsiteX53" fmla="*/ 227102 w 1791907"/>
                <a:gd name="connsiteY53" fmla="*/ 668665 h 1218001"/>
                <a:gd name="connsiteX54" fmla="*/ 278537 w 1791907"/>
                <a:gd name="connsiteY54" fmla="*/ 495310 h 1218001"/>
                <a:gd name="connsiteX55" fmla="*/ 331877 w 1791907"/>
                <a:gd name="connsiteY55" fmla="*/ 483880 h 1218001"/>
                <a:gd name="connsiteX56" fmla="*/ 419507 w 1791907"/>
                <a:gd name="connsiteY56" fmla="*/ 579130 h 1218001"/>
                <a:gd name="connsiteX0" fmla="*/ 419507 w 1791907"/>
                <a:gd name="connsiteY0" fmla="*/ 579130 h 1217972"/>
                <a:gd name="connsiteX1" fmla="*/ 482372 w 1791907"/>
                <a:gd name="connsiteY1" fmla="*/ 516265 h 1217972"/>
                <a:gd name="connsiteX2" fmla="*/ 566192 w 1791907"/>
                <a:gd name="connsiteY2" fmla="*/ 476260 h 1217972"/>
                <a:gd name="connsiteX3" fmla="*/ 629057 w 1791907"/>
                <a:gd name="connsiteY3" fmla="*/ 577225 h 1217972"/>
                <a:gd name="connsiteX4" fmla="*/ 669062 w 1791907"/>
                <a:gd name="connsiteY4" fmla="*/ 762010 h 1217972"/>
                <a:gd name="connsiteX5" fmla="*/ 672872 w 1791907"/>
                <a:gd name="connsiteY5" fmla="*/ 914410 h 1217972"/>
                <a:gd name="connsiteX6" fmla="*/ 750977 w 1791907"/>
                <a:gd name="connsiteY6" fmla="*/ 718195 h 1217972"/>
                <a:gd name="connsiteX7" fmla="*/ 777647 w 1791907"/>
                <a:gd name="connsiteY7" fmla="*/ 582940 h 1217972"/>
                <a:gd name="connsiteX8" fmla="*/ 1040537 w 1791907"/>
                <a:gd name="connsiteY8" fmla="*/ 870595 h 1217972"/>
                <a:gd name="connsiteX9" fmla="*/ 1091972 w 1791907"/>
                <a:gd name="connsiteY9" fmla="*/ 891550 h 1217972"/>
                <a:gd name="connsiteX10" fmla="*/ 992912 w 1791907"/>
                <a:gd name="connsiteY10" fmla="*/ 723910 h 1217972"/>
                <a:gd name="connsiteX11" fmla="*/ 1194842 w 1791907"/>
                <a:gd name="connsiteY11" fmla="*/ 971560 h 1217972"/>
                <a:gd name="connsiteX12" fmla="*/ 1170077 w 1791907"/>
                <a:gd name="connsiteY12" fmla="*/ 849640 h 1217972"/>
                <a:gd name="connsiteX13" fmla="*/ 1295807 w 1791907"/>
                <a:gd name="connsiteY13" fmla="*/ 958225 h 1217972"/>
                <a:gd name="connsiteX14" fmla="*/ 1341527 w 1791907"/>
                <a:gd name="connsiteY14" fmla="*/ 1122055 h 1217972"/>
                <a:gd name="connsiteX15" fmla="*/ 1364387 w 1791907"/>
                <a:gd name="connsiteY15" fmla="*/ 996325 h 1217972"/>
                <a:gd name="connsiteX16" fmla="*/ 1396242 w 1791907"/>
                <a:gd name="connsiteY16" fmla="*/ 1216108 h 1217972"/>
                <a:gd name="connsiteX17" fmla="*/ 1441273 w 1791907"/>
                <a:gd name="connsiteY17" fmla="*/ 1098331 h 1217972"/>
                <a:gd name="connsiteX18" fmla="*/ 1542572 w 1791907"/>
                <a:gd name="connsiteY18" fmla="*/ 1031635 h 1217972"/>
                <a:gd name="connsiteX19" fmla="*/ 1612723 w 1791907"/>
                <a:gd name="connsiteY19" fmla="*/ 1026628 h 1217972"/>
                <a:gd name="connsiteX20" fmla="*/ 1658267 w 1791907"/>
                <a:gd name="connsiteY20" fmla="*/ 1063688 h 1217972"/>
                <a:gd name="connsiteX21" fmla="*/ 1671424 w 1791907"/>
                <a:gd name="connsiteY21" fmla="*/ 904885 h 1217972"/>
                <a:gd name="connsiteX22" fmla="*/ 1670561 w 1791907"/>
                <a:gd name="connsiteY22" fmla="*/ 824167 h 1217972"/>
                <a:gd name="connsiteX23" fmla="*/ 1741577 w 1791907"/>
                <a:gd name="connsiteY23" fmla="*/ 889645 h 1217972"/>
                <a:gd name="connsiteX24" fmla="*/ 1701572 w 1791907"/>
                <a:gd name="connsiteY24" fmla="*/ 716290 h 1217972"/>
                <a:gd name="connsiteX25" fmla="*/ 1701572 w 1791907"/>
                <a:gd name="connsiteY25" fmla="*/ 615325 h 1217972"/>
                <a:gd name="connsiteX26" fmla="*/ 1781582 w 1791907"/>
                <a:gd name="connsiteY26" fmla="*/ 676285 h 1217972"/>
                <a:gd name="connsiteX27" fmla="*/ 1733957 w 1791907"/>
                <a:gd name="connsiteY27" fmla="*/ 546745 h 1217972"/>
                <a:gd name="connsiteX28" fmla="*/ 1667282 w 1791907"/>
                <a:gd name="connsiteY28" fmla="*/ 396250 h 1217972"/>
                <a:gd name="connsiteX29" fmla="*/ 1497737 w 1791907"/>
                <a:gd name="connsiteY29" fmla="*/ 219085 h 1217972"/>
                <a:gd name="connsiteX30" fmla="*/ 1364387 w 1791907"/>
                <a:gd name="connsiteY30" fmla="*/ 129550 h 1217972"/>
                <a:gd name="connsiteX31" fmla="*/ 1486307 w 1791907"/>
                <a:gd name="connsiteY31" fmla="*/ 104785 h 1217972"/>
                <a:gd name="connsiteX32" fmla="*/ 1572032 w 1791907"/>
                <a:gd name="connsiteY32" fmla="*/ 70495 h 1217972"/>
                <a:gd name="connsiteX33" fmla="*/ 1339622 w 1791907"/>
                <a:gd name="connsiteY33" fmla="*/ 62875 h 1217972"/>
                <a:gd name="connsiteX34" fmla="*/ 1128167 w 1791907"/>
                <a:gd name="connsiteY34" fmla="*/ 17155 h 1217972"/>
                <a:gd name="connsiteX35" fmla="*/ 918617 w 1791907"/>
                <a:gd name="connsiteY35" fmla="*/ 10 h 1217972"/>
                <a:gd name="connsiteX36" fmla="*/ 650012 w 1791907"/>
                <a:gd name="connsiteY36" fmla="*/ 19060 h 1217972"/>
                <a:gd name="connsiteX37" fmla="*/ 480467 w 1791907"/>
                <a:gd name="connsiteY37" fmla="*/ 55255 h 1217972"/>
                <a:gd name="connsiteX38" fmla="*/ 352832 w 1791907"/>
                <a:gd name="connsiteY38" fmla="*/ 144790 h 1217972"/>
                <a:gd name="connsiteX39" fmla="*/ 301397 w 1791907"/>
                <a:gd name="connsiteY39" fmla="*/ 215275 h 1217972"/>
                <a:gd name="connsiteX40" fmla="*/ 227102 w 1791907"/>
                <a:gd name="connsiteY40" fmla="*/ 278140 h 1217972"/>
                <a:gd name="connsiteX41" fmla="*/ 160427 w 1791907"/>
                <a:gd name="connsiteY41" fmla="*/ 331480 h 1217972"/>
                <a:gd name="connsiteX42" fmla="*/ 82322 w 1791907"/>
                <a:gd name="connsiteY42" fmla="*/ 485785 h 1217972"/>
                <a:gd name="connsiteX43" fmla="*/ 17552 w 1791907"/>
                <a:gd name="connsiteY43" fmla="*/ 674380 h 1217972"/>
                <a:gd name="connsiteX44" fmla="*/ 2312 w 1791907"/>
                <a:gd name="connsiteY44" fmla="*/ 735340 h 1217972"/>
                <a:gd name="connsiteX45" fmla="*/ 57557 w 1791907"/>
                <a:gd name="connsiteY45" fmla="*/ 678190 h 1217972"/>
                <a:gd name="connsiteX46" fmla="*/ 55652 w 1791907"/>
                <a:gd name="connsiteY46" fmla="*/ 910600 h 1217972"/>
                <a:gd name="connsiteX47" fmla="*/ 68987 w 1791907"/>
                <a:gd name="connsiteY47" fmla="*/ 988705 h 1217972"/>
                <a:gd name="connsiteX48" fmla="*/ 97562 w 1791907"/>
                <a:gd name="connsiteY48" fmla="*/ 891550 h 1217972"/>
                <a:gd name="connsiteX49" fmla="*/ 183287 w 1791907"/>
                <a:gd name="connsiteY49" fmla="*/ 990610 h 1217972"/>
                <a:gd name="connsiteX50" fmla="*/ 175667 w 1791907"/>
                <a:gd name="connsiteY50" fmla="*/ 866785 h 1217972"/>
                <a:gd name="connsiteX51" fmla="*/ 187097 w 1791907"/>
                <a:gd name="connsiteY51" fmla="*/ 725815 h 1217972"/>
                <a:gd name="connsiteX52" fmla="*/ 248057 w 1791907"/>
                <a:gd name="connsiteY52" fmla="*/ 889645 h 1217972"/>
                <a:gd name="connsiteX53" fmla="*/ 227102 w 1791907"/>
                <a:gd name="connsiteY53" fmla="*/ 668665 h 1217972"/>
                <a:gd name="connsiteX54" fmla="*/ 278537 w 1791907"/>
                <a:gd name="connsiteY54" fmla="*/ 495310 h 1217972"/>
                <a:gd name="connsiteX55" fmla="*/ 331877 w 1791907"/>
                <a:gd name="connsiteY55" fmla="*/ 483880 h 1217972"/>
                <a:gd name="connsiteX56" fmla="*/ 419507 w 1791907"/>
                <a:gd name="connsiteY56" fmla="*/ 579130 h 1217972"/>
                <a:gd name="connsiteX0" fmla="*/ 419507 w 1791907"/>
                <a:gd name="connsiteY0" fmla="*/ 579130 h 1217972"/>
                <a:gd name="connsiteX1" fmla="*/ 482372 w 1791907"/>
                <a:gd name="connsiteY1" fmla="*/ 516265 h 1217972"/>
                <a:gd name="connsiteX2" fmla="*/ 566192 w 1791907"/>
                <a:gd name="connsiteY2" fmla="*/ 476260 h 1217972"/>
                <a:gd name="connsiteX3" fmla="*/ 629057 w 1791907"/>
                <a:gd name="connsiteY3" fmla="*/ 577225 h 1217972"/>
                <a:gd name="connsiteX4" fmla="*/ 669062 w 1791907"/>
                <a:gd name="connsiteY4" fmla="*/ 762010 h 1217972"/>
                <a:gd name="connsiteX5" fmla="*/ 672872 w 1791907"/>
                <a:gd name="connsiteY5" fmla="*/ 914410 h 1217972"/>
                <a:gd name="connsiteX6" fmla="*/ 750977 w 1791907"/>
                <a:gd name="connsiteY6" fmla="*/ 718195 h 1217972"/>
                <a:gd name="connsiteX7" fmla="*/ 777647 w 1791907"/>
                <a:gd name="connsiteY7" fmla="*/ 582940 h 1217972"/>
                <a:gd name="connsiteX8" fmla="*/ 1040537 w 1791907"/>
                <a:gd name="connsiteY8" fmla="*/ 870595 h 1217972"/>
                <a:gd name="connsiteX9" fmla="*/ 1091972 w 1791907"/>
                <a:gd name="connsiteY9" fmla="*/ 891550 h 1217972"/>
                <a:gd name="connsiteX10" fmla="*/ 992912 w 1791907"/>
                <a:gd name="connsiteY10" fmla="*/ 723910 h 1217972"/>
                <a:gd name="connsiteX11" fmla="*/ 1194842 w 1791907"/>
                <a:gd name="connsiteY11" fmla="*/ 971560 h 1217972"/>
                <a:gd name="connsiteX12" fmla="*/ 1170077 w 1791907"/>
                <a:gd name="connsiteY12" fmla="*/ 849640 h 1217972"/>
                <a:gd name="connsiteX13" fmla="*/ 1295807 w 1791907"/>
                <a:gd name="connsiteY13" fmla="*/ 958225 h 1217972"/>
                <a:gd name="connsiteX14" fmla="*/ 1341527 w 1791907"/>
                <a:gd name="connsiteY14" fmla="*/ 1122055 h 1217972"/>
                <a:gd name="connsiteX15" fmla="*/ 1364387 w 1791907"/>
                <a:gd name="connsiteY15" fmla="*/ 996325 h 1217972"/>
                <a:gd name="connsiteX16" fmla="*/ 1396242 w 1791907"/>
                <a:gd name="connsiteY16" fmla="*/ 1216108 h 1217972"/>
                <a:gd name="connsiteX17" fmla="*/ 1457887 w 1791907"/>
                <a:gd name="connsiteY17" fmla="*/ 1098331 h 1217972"/>
                <a:gd name="connsiteX18" fmla="*/ 1542572 w 1791907"/>
                <a:gd name="connsiteY18" fmla="*/ 1031635 h 1217972"/>
                <a:gd name="connsiteX19" fmla="*/ 1612723 w 1791907"/>
                <a:gd name="connsiteY19" fmla="*/ 1026628 h 1217972"/>
                <a:gd name="connsiteX20" fmla="*/ 1658267 w 1791907"/>
                <a:gd name="connsiteY20" fmla="*/ 1063688 h 1217972"/>
                <a:gd name="connsiteX21" fmla="*/ 1671424 w 1791907"/>
                <a:gd name="connsiteY21" fmla="*/ 904885 h 1217972"/>
                <a:gd name="connsiteX22" fmla="*/ 1670561 w 1791907"/>
                <a:gd name="connsiteY22" fmla="*/ 824167 h 1217972"/>
                <a:gd name="connsiteX23" fmla="*/ 1741577 w 1791907"/>
                <a:gd name="connsiteY23" fmla="*/ 889645 h 1217972"/>
                <a:gd name="connsiteX24" fmla="*/ 1701572 w 1791907"/>
                <a:gd name="connsiteY24" fmla="*/ 716290 h 1217972"/>
                <a:gd name="connsiteX25" fmla="*/ 1701572 w 1791907"/>
                <a:gd name="connsiteY25" fmla="*/ 615325 h 1217972"/>
                <a:gd name="connsiteX26" fmla="*/ 1781582 w 1791907"/>
                <a:gd name="connsiteY26" fmla="*/ 676285 h 1217972"/>
                <a:gd name="connsiteX27" fmla="*/ 1733957 w 1791907"/>
                <a:gd name="connsiteY27" fmla="*/ 546745 h 1217972"/>
                <a:gd name="connsiteX28" fmla="*/ 1667282 w 1791907"/>
                <a:gd name="connsiteY28" fmla="*/ 396250 h 1217972"/>
                <a:gd name="connsiteX29" fmla="*/ 1497737 w 1791907"/>
                <a:gd name="connsiteY29" fmla="*/ 219085 h 1217972"/>
                <a:gd name="connsiteX30" fmla="*/ 1364387 w 1791907"/>
                <a:gd name="connsiteY30" fmla="*/ 129550 h 1217972"/>
                <a:gd name="connsiteX31" fmla="*/ 1486307 w 1791907"/>
                <a:gd name="connsiteY31" fmla="*/ 104785 h 1217972"/>
                <a:gd name="connsiteX32" fmla="*/ 1572032 w 1791907"/>
                <a:gd name="connsiteY32" fmla="*/ 70495 h 1217972"/>
                <a:gd name="connsiteX33" fmla="*/ 1339622 w 1791907"/>
                <a:gd name="connsiteY33" fmla="*/ 62875 h 1217972"/>
                <a:gd name="connsiteX34" fmla="*/ 1128167 w 1791907"/>
                <a:gd name="connsiteY34" fmla="*/ 17155 h 1217972"/>
                <a:gd name="connsiteX35" fmla="*/ 918617 w 1791907"/>
                <a:gd name="connsiteY35" fmla="*/ 10 h 1217972"/>
                <a:gd name="connsiteX36" fmla="*/ 650012 w 1791907"/>
                <a:gd name="connsiteY36" fmla="*/ 19060 h 1217972"/>
                <a:gd name="connsiteX37" fmla="*/ 480467 w 1791907"/>
                <a:gd name="connsiteY37" fmla="*/ 55255 h 1217972"/>
                <a:gd name="connsiteX38" fmla="*/ 352832 w 1791907"/>
                <a:gd name="connsiteY38" fmla="*/ 144790 h 1217972"/>
                <a:gd name="connsiteX39" fmla="*/ 301397 w 1791907"/>
                <a:gd name="connsiteY39" fmla="*/ 215275 h 1217972"/>
                <a:gd name="connsiteX40" fmla="*/ 227102 w 1791907"/>
                <a:gd name="connsiteY40" fmla="*/ 278140 h 1217972"/>
                <a:gd name="connsiteX41" fmla="*/ 160427 w 1791907"/>
                <a:gd name="connsiteY41" fmla="*/ 331480 h 1217972"/>
                <a:gd name="connsiteX42" fmla="*/ 82322 w 1791907"/>
                <a:gd name="connsiteY42" fmla="*/ 485785 h 1217972"/>
                <a:gd name="connsiteX43" fmla="*/ 17552 w 1791907"/>
                <a:gd name="connsiteY43" fmla="*/ 674380 h 1217972"/>
                <a:gd name="connsiteX44" fmla="*/ 2312 w 1791907"/>
                <a:gd name="connsiteY44" fmla="*/ 735340 h 1217972"/>
                <a:gd name="connsiteX45" fmla="*/ 57557 w 1791907"/>
                <a:gd name="connsiteY45" fmla="*/ 678190 h 1217972"/>
                <a:gd name="connsiteX46" fmla="*/ 55652 w 1791907"/>
                <a:gd name="connsiteY46" fmla="*/ 910600 h 1217972"/>
                <a:gd name="connsiteX47" fmla="*/ 68987 w 1791907"/>
                <a:gd name="connsiteY47" fmla="*/ 988705 h 1217972"/>
                <a:gd name="connsiteX48" fmla="*/ 97562 w 1791907"/>
                <a:gd name="connsiteY48" fmla="*/ 891550 h 1217972"/>
                <a:gd name="connsiteX49" fmla="*/ 183287 w 1791907"/>
                <a:gd name="connsiteY49" fmla="*/ 990610 h 1217972"/>
                <a:gd name="connsiteX50" fmla="*/ 175667 w 1791907"/>
                <a:gd name="connsiteY50" fmla="*/ 866785 h 1217972"/>
                <a:gd name="connsiteX51" fmla="*/ 187097 w 1791907"/>
                <a:gd name="connsiteY51" fmla="*/ 725815 h 1217972"/>
                <a:gd name="connsiteX52" fmla="*/ 248057 w 1791907"/>
                <a:gd name="connsiteY52" fmla="*/ 889645 h 1217972"/>
                <a:gd name="connsiteX53" fmla="*/ 227102 w 1791907"/>
                <a:gd name="connsiteY53" fmla="*/ 668665 h 1217972"/>
                <a:gd name="connsiteX54" fmla="*/ 278537 w 1791907"/>
                <a:gd name="connsiteY54" fmla="*/ 495310 h 1217972"/>
                <a:gd name="connsiteX55" fmla="*/ 331877 w 1791907"/>
                <a:gd name="connsiteY55" fmla="*/ 483880 h 1217972"/>
                <a:gd name="connsiteX56" fmla="*/ 419507 w 1791907"/>
                <a:gd name="connsiteY56" fmla="*/ 579130 h 1217972"/>
                <a:gd name="connsiteX0" fmla="*/ 419507 w 1791907"/>
                <a:gd name="connsiteY0" fmla="*/ 579130 h 1217972"/>
                <a:gd name="connsiteX1" fmla="*/ 482372 w 1791907"/>
                <a:gd name="connsiteY1" fmla="*/ 516265 h 1217972"/>
                <a:gd name="connsiteX2" fmla="*/ 566192 w 1791907"/>
                <a:gd name="connsiteY2" fmla="*/ 476260 h 1217972"/>
                <a:gd name="connsiteX3" fmla="*/ 629057 w 1791907"/>
                <a:gd name="connsiteY3" fmla="*/ 577225 h 1217972"/>
                <a:gd name="connsiteX4" fmla="*/ 669062 w 1791907"/>
                <a:gd name="connsiteY4" fmla="*/ 762010 h 1217972"/>
                <a:gd name="connsiteX5" fmla="*/ 672872 w 1791907"/>
                <a:gd name="connsiteY5" fmla="*/ 914410 h 1217972"/>
                <a:gd name="connsiteX6" fmla="*/ 750977 w 1791907"/>
                <a:gd name="connsiteY6" fmla="*/ 718195 h 1217972"/>
                <a:gd name="connsiteX7" fmla="*/ 777647 w 1791907"/>
                <a:gd name="connsiteY7" fmla="*/ 582940 h 1217972"/>
                <a:gd name="connsiteX8" fmla="*/ 1040537 w 1791907"/>
                <a:gd name="connsiteY8" fmla="*/ 870595 h 1217972"/>
                <a:gd name="connsiteX9" fmla="*/ 1091972 w 1791907"/>
                <a:gd name="connsiteY9" fmla="*/ 891550 h 1217972"/>
                <a:gd name="connsiteX10" fmla="*/ 992912 w 1791907"/>
                <a:gd name="connsiteY10" fmla="*/ 723910 h 1217972"/>
                <a:gd name="connsiteX11" fmla="*/ 1194842 w 1791907"/>
                <a:gd name="connsiteY11" fmla="*/ 971560 h 1217972"/>
                <a:gd name="connsiteX12" fmla="*/ 1170077 w 1791907"/>
                <a:gd name="connsiteY12" fmla="*/ 849640 h 1217972"/>
                <a:gd name="connsiteX13" fmla="*/ 1295807 w 1791907"/>
                <a:gd name="connsiteY13" fmla="*/ 958225 h 1217972"/>
                <a:gd name="connsiteX14" fmla="*/ 1341527 w 1791907"/>
                <a:gd name="connsiteY14" fmla="*/ 1122055 h 1217972"/>
                <a:gd name="connsiteX15" fmla="*/ 1364387 w 1791907"/>
                <a:gd name="connsiteY15" fmla="*/ 996325 h 1217972"/>
                <a:gd name="connsiteX16" fmla="*/ 1396242 w 1791907"/>
                <a:gd name="connsiteY16" fmla="*/ 1216108 h 1217972"/>
                <a:gd name="connsiteX17" fmla="*/ 1457887 w 1791907"/>
                <a:gd name="connsiteY17" fmla="*/ 1098331 h 1217972"/>
                <a:gd name="connsiteX18" fmla="*/ 1542572 w 1791907"/>
                <a:gd name="connsiteY18" fmla="*/ 1031635 h 1217972"/>
                <a:gd name="connsiteX19" fmla="*/ 1612723 w 1791907"/>
                <a:gd name="connsiteY19" fmla="*/ 1026628 h 1217972"/>
                <a:gd name="connsiteX20" fmla="*/ 1663804 w 1791907"/>
                <a:gd name="connsiteY20" fmla="*/ 1091377 h 1217972"/>
                <a:gd name="connsiteX21" fmla="*/ 1671424 w 1791907"/>
                <a:gd name="connsiteY21" fmla="*/ 904885 h 1217972"/>
                <a:gd name="connsiteX22" fmla="*/ 1670561 w 1791907"/>
                <a:gd name="connsiteY22" fmla="*/ 824167 h 1217972"/>
                <a:gd name="connsiteX23" fmla="*/ 1741577 w 1791907"/>
                <a:gd name="connsiteY23" fmla="*/ 889645 h 1217972"/>
                <a:gd name="connsiteX24" fmla="*/ 1701572 w 1791907"/>
                <a:gd name="connsiteY24" fmla="*/ 716290 h 1217972"/>
                <a:gd name="connsiteX25" fmla="*/ 1701572 w 1791907"/>
                <a:gd name="connsiteY25" fmla="*/ 615325 h 1217972"/>
                <a:gd name="connsiteX26" fmla="*/ 1781582 w 1791907"/>
                <a:gd name="connsiteY26" fmla="*/ 676285 h 1217972"/>
                <a:gd name="connsiteX27" fmla="*/ 1733957 w 1791907"/>
                <a:gd name="connsiteY27" fmla="*/ 546745 h 1217972"/>
                <a:gd name="connsiteX28" fmla="*/ 1667282 w 1791907"/>
                <a:gd name="connsiteY28" fmla="*/ 396250 h 1217972"/>
                <a:gd name="connsiteX29" fmla="*/ 1497737 w 1791907"/>
                <a:gd name="connsiteY29" fmla="*/ 219085 h 1217972"/>
                <a:gd name="connsiteX30" fmla="*/ 1364387 w 1791907"/>
                <a:gd name="connsiteY30" fmla="*/ 129550 h 1217972"/>
                <a:gd name="connsiteX31" fmla="*/ 1486307 w 1791907"/>
                <a:gd name="connsiteY31" fmla="*/ 104785 h 1217972"/>
                <a:gd name="connsiteX32" fmla="*/ 1572032 w 1791907"/>
                <a:gd name="connsiteY32" fmla="*/ 70495 h 1217972"/>
                <a:gd name="connsiteX33" fmla="*/ 1339622 w 1791907"/>
                <a:gd name="connsiteY33" fmla="*/ 62875 h 1217972"/>
                <a:gd name="connsiteX34" fmla="*/ 1128167 w 1791907"/>
                <a:gd name="connsiteY34" fmla="*/ 17155 h 1217972"/>
                <a:gd name="connsiteX35" fmla="*/ 918617 w 1791907"/>
                <a:gd name="connsiteY35" fmla="*/ 10 h 1217972"/>
                <a:gd name="connsiteX36" fmla="*/ 650012 w 1791907"/>
                <a:gd name="connsiteY36" fmla="*/ 19060 h 1217972"/>
                <a:gd name="connsiteX37" fmla="*/ 480467 w 1791907"/>
                <a:gd name="connsiteY37" fmla="*/ 55255 h 1217972"/>
                <a:gd name="connsiteX38" fmla="*/ 352832 w 1791907"/>
                <a:gd name="connsiteY38" fmla="*/ 144790 h 1217972"/>
                <a:gd name="connsiteX39" fmla="*/ 301397 w 1791907"/>
                <a:gd name="connsiteY39" fmla="*/ 215275 h 1217972"/>
                <a:gd name="connsiteX40" fmla="*/ 227102 w 1791907"/>
                <a:gd name="connsiteY40" fmla="*/ 278140 h 1217972"/>
                <a:gd name="connsiteX41" fmla="*/ 160427 w 1791907"/>
                <a:gd name="connsiteY41" fmla="*/ 331480 h 1217972"/>
                <a:gd name="connsiteX42" fmla="*/ 82322 w 1791907"/>
                <a:gd name="connsiteY42" fmla="*/ 485785 h 1217972"/>
                <a:gd name="connsiteX43" fmla="*/ 17552 w 1791907"/>
                <a:gd name="connsiteY43" fmla="*/ 674380 h 1217972"/>
                <a:gd name="connsiteX44" fmla="*/ 2312 w 1791907"/>
                <a:gd name="connsiteY44" fmla="*/ 735340 h 1217972"/>
                <a:gd name="connsiteX45" fmla="*/ 57557 w 1791907"/>
                <a:gd name="connsiteY45" fmla="*/ 678190 h 1217972"/>
                <a:gd name="connsiteX46" fmla="*/ 55652 w 1791907"/>
                <a:gd name="connsiteY46" fmla="*/ 910600 h 1217972"/>
                <a:gd name="connsiteX47" fmla="*/ 68987 w 1791907"/>
                <a:gd name="connsiteY47" fmla="*/ 988705 h 1217972"/>
                <a:gd name="connsiteX48" fmla="*/ 97562 w 1791907"/>
                <a:gd name="connsiteY48" fmla="*/ 891550 h 1217972"/>
                <a:gd name="connsiteX49" fmla="*/ 183287 w 1791907"/>
                <a:gd name="connsiteY49" fmla="*/ 990610 h 1217972"/>
                <a:gd name="connsiteX50" fmla="*/ 175667 w 1791907"/>
                <a:gd name="connsiteY50" fmla="*/ 866785 h 1217972"/>
                <a:gd name="connsiteX51" fmla="*/ 187097 w 1791907"/>
                <a:gd name="connsiteY51" fmla="*/ 725815 h 1217972"/>
                <a:gd name="connsiteX52" fmla="*/ 248057 w 1791907"/>
                <a:gd name="connsiteY52" fmla="*/ 889645 h 1217972"/>
                <a:gd name="connsiteX53" fmla="*/ 227102 w 1791907"/>
                <a:gd name="connsiteY53" fmla="*/ 668665 h 1217972"/>
                <a:gd name="connsiteX54" fmla="*/ 278537 w 1791907"/>
                <a:gd name="connsiteY54" fmla="*/ 495310 h 1217972"/>
                <a:gd name="connsiteX55" fmla="*/ 331877 w 1791907"/>
                <a:gd name="connsiteY55" fmla="*/ 483880 h 1217972"/>
                <a:gd name="connsiteX56" fmla="*/ 419507 w 1791907"/>
                <a:gd name="connsiteY56" fmla="*/ 579130 h 1217972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12723 w 1791907"/>
                <a:gd name="connsiteY19" fmla="*/ 102662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12723 w 1791907"/>
                <a:gd name="connsiteY19" fmla="*/ 102662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9683 w 1791907"/>
                <a:gd name="connsiteY19" fmla="*/ 1023635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507635 w 1791907"/>
                <a:gd name="connsiteY0" fmla="*/ 585116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72685 w 1791907"/>
                <a:gd name="connsiteY53" fmla="*/ 668665 h 1217958"/>
                <a:gd name="connsiteX54" fmla="*/ 278537 w 1791907"/>
                <a:gd name="connsiteY54" fmla="*/ 495310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72685 w 1791907"/>
                <a:gd name="connsiteY53" fmla="*/ 668665 h 1217958"/>
                <a:gd name="connsiteX54" fmla="*/ 302847 w 1791907"/>
                <a:gd name="connsiteY54" fmla="*/ 507283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02847 w 1791907"/>
                <a:gd name="connsiteY54" fmla="*/ 507283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02847 w 1791907"/>
                <a:gd name="connsiteY54" fmla="*/ 507283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02847 w 1791907"/>
                <a:gd name="connsiteY54" fmla="*/ 507283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33236 w 1791907"/>
                <a:gd name="connsiteY54" fmla="*/ 528236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20892 w 1791907"/>
                <a:gd name="connsiteY2" fmla="*/ 479252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20892 w 1791907"/>
                <a:gd name="connsiteY2" fmla="*/ 479252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20892 w 1791907"/>
                <a:gd name="connsiteY2" fmla="*/ 479252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48657 w 1791907"/>
                <a:gd name="connsiteY53" fmla="*/ 620772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20892 w 1791907"/>
                <a:gd name="connsiteY2" fmla="*/ 479252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55505 w 1791907"/>
                <a:gd name="connsiteY9" fmla="*/ 930461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55505 w 1791907"/>
                <a:gd name="connsiteY9" fmla="*/ 930461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59876 w 1791907"/>
                <a:gd name="connsiteY32" fmla="*/ 103420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55505 w 1791907"/>
                <a:gd name="connsiteY9" fmla="*/ 930461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31606 w 1791907"/>
                <a:gd name="connsiteY31" fmla="*/ 128731 h 1217958"/>
                <a:gd name="connsiteX32" fmla="*/ 1559876 w 1791907"/>
                <a:gd name="connsiteY32" fmla="*/ 103420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55505 w 1791907"/>
                <a:gd name="connsiteY9" fmla="*/ 930461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31606 w 1791907"/>
                <a:gd name="connsiteY31" fmla="*/ 128731 h 1217958"/>
                <a:gd name="connsiteX32" fmla="*/ 1532527 w 1791907"/>
                <a:gd name="connsiteY32" fmla="*/ 142332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9156 h 1221998"/>
                <a:gd name="connsiteX1" fmla="*/ 543149 w 1791907"/>
                <a:gd name="connsiteY1" fmla="*/ 517312 h 1221998"/>
                <a:gd name="connsiteX2" fmla="*/ 611776 w 1791907"/>
                <a:gd name="connsiteY2" fmla="*/ 495265 h 1221998"/>
                <a:gd name="connsiteX3" fmla="*/ 629057 w 1791907"/>
                <a:gd name="connsiteY3" fmla="*/ 581265 h 1221998"/>
                <a:gd name="connsiteX4" fmla="*/ 669062 w 1791907"/>
                <a:gd name="connsiteY4" fmla="*/ 766050 h 1221998"/>
                <a:gd name="connsiteX5" fmla="*/ 754921 w 1791907"/>
                <a:gd name="connsiteY5" fmla="*/ 921443 h 1221998"/>
                <a:gd name="connsiteX6" fmla="*/ 750977 w 1791907"/>
                <a:gd name="connsiteY6" fmla="*/ 722235 h 1221998"/>
                <a:gd name="connsiteX7" fmla="*/ 777647 w 1791907"/>
                <a:gd name="connsiteY7" fmla="*/ 586980 h 1221998"/>
                <a:gd name="connsiteX8" fmla="*/ 925060 w 1791907"/>
                <a:gd name="connsiteY8" fmla="*/ 715992 h 1221998"/>
                <a:gd name="connsiteX9" fmla="*/ 1055505 w 1791907"/>
                <a:gd name="connsiteY9" fmla="*/ 934501 h 1221998"/>
                <a:gd name="connsiteX10" fmla="*/ 992912 w 1791907"/>
                <a:gd name="connsiteY10" fmla="*/ 727950 h 1221998"/>
                <a:gd name="connsiteX11" fmla="*/ 1194842 w 1791907"/>
                <a:gd name="connsiteY11" fmla="*/ 975600 h 1221998"/>
                <a:gd name="connsiteX12" fmla="*/ 1170077 w 1791907"/>
                <a:gd name="connsiteY12" fmla="*/ 853680 h 1221998"/>
                <a:gd name="connsiteX13" fmla="*/ 1295807 w 1791907"/>
                <a:gd name="connsiteY13" fmla="*/ 962265 h 1221998"/>
                <a:gd name="connsiteX14" fmla="*/ 1341527 w 1791907"/>
                <a:gd name="connsiteY14" fmla="*/ 1126095 h 1221998"/>
                <a:gd name="connsiteX15" fmla="*/ 1364387 w 1791907"/>
                <a:gd name="connsiteY15" fmla="*/ 1000365 h 1221998"/>
                <a:gd name="connsiteX16" fmla="*/ 1396242 w 1791907"/>
                <a:gd name="connsiteY16" fmla="*/ 1220148 h 1221998"/>
                <a:gd name="connsiteX17" fmla="*/ 1457887 w 1791907"/>
                <a:gd name="connsiteY17" fmla="*/ 1102371 h 1221998"/>
                <a:gd name="connsiteX18" fmla="*/ 1528727 w 1791907"/>
                <a:gd name="connsiteY18" fmla="*/ 1041213 h 1221998"/>
                <a:gd name="connsiteX19" fmla="*/ 1603606 w 1791907"/>
                <a:gd name="connsiteY19" fmla="*/ 1039648 h 1221998"/>
                <a:gd name="connsiteX20" fmla="*/ 1663804 w 1791907"/>
                <a:gd name="connsiteY20" fmla="*/ 1095417 h 1221998"/>
                <a:gd name="connsiteX21" fmla="*/ 1671424 w 1791907"/>
                <a:gd name="connsiteY21" fmla="*/ 908925 h 1221998"/>
                <a:gd name="connsiteX22" fmla="*/ 1670561 w 1791907"/>
                <a:gd name="connsiteY22" fmla="*/ 828207 h 1221998"/>
                <a:gd name="connsiteX23" fmla="*/ 1741577 w 1791907"/>
                <a:gd name="connsiteY23" fmla="*/ 893685 h 1221998"/>
                <a:gd name="connsiteX24" fmla="*/ 1701572 w 1791907"/>
                <a:gd name="connsiteY24" fmla="*/ 720330 h 1221998"/>
                <a:gd name="connsiteX25" fmla="*/ 1701572 w 1791907"/>
                <a:gd name="connsiteY25" fmla="*/ 619365 h 1221998"/>
                <a:gd name="connsiteX26" fmla="*/ 1781582 w 1791907"/>
                <a:gd name="connsiteY26" fmla="*/ 680325 h 1221998"/>
                <a:gd name="connsiteX27" fmla="*/ 1733957 w 1791907"/>
                <a:gd name="connsiteY27" fmla="*/ 550785 h 1221998"/>
                <a:gd name="connsiteX28" fmla="*/ 1667282 w 1791907"/>
                <a:gd name="connsiteY28" fmla="*/ 400290 h 1221998"/>
                <a:gd name="connsiteX29" fmla="*/ 1497737 w 1791907"/>
                <a:gd name="connsiteY29" fmla="*/ 223125 h 1221998"/>
                <a:gd name="connsiteX30" fmla="*/ 1364387 w 1791907"/>
                <a:gd name="connsiteY30" fmla="*/ 133590 h 1221998"/>
                <a:gd name="connsiteX31" fmla="*/ 1431606 w 1791907"/>
                <a:gd name="connsiteY31" fmla="*/ 132771 h 1221998"/>
                <a:gd name="connsiteX32" fmla="*/ 1532527 w 1791907"/>
                <a:gd name="connsiteY32" fmla="*/ 146372 h 1221998"/>
                <a:gd name="connsiteX33" fmla="*/ 1339622 w 1791907"/>
                <a:gd name="connsiteY33" fmla="*/ 66915 h 1221998"/>
                <a:gd name="connsiteX34" fmla="*/ 1128167 w 1791907"/>
                <a:gd name="connsiteY34" fmla="*/ 21195 h 1221998"/>
                <a:gd name="connsiteX35" fmla="*/ 918617 w 1791907"/>
                <a:gd name="connsiteY35" fmla="*/ 4050 h 1221998"/>
                <a:gd name="connsiteX36" fmla="*/ 668245 w 1791907"/>
                <a:gd name="connsiteY36" fmla="*/ 5140 h 1221998"/>
                <a:gd name="connsiteX37" fmla="*/ 480467 w 1791907"/>
                <a:gd name="connsiteY37" fmla="*/ 59295 h 1221998"/>
                <a:gd name="connsiteX38" fmla="*/ 352832 w 1791907"/>
                <a:gd name="connsiteY38" fmla="*/ 148830 h 1221998"/>
                <a:gd name="connsiteX39" fmla="*/ 301397 w 1791907"/>
                <a:gd name="connsiteY39" fmla="*/ 219315 h 1221998"/>
                <a:gd name="connsiteX40" fmla="*/ 227102 w 1791907"/>
                <a:gd name="connsiteY40" fmla="*/ 282180 h 1221998"/>
                <a:gd name="connsiteX41" fmla="*/ 160427 w 1791907"/>
                <a:gd name="connsiteY41" fmla="*/ 335520 h 1221998"/>
                <a:gd name="connsiteX42" fmla="*/ 82322 w 1791907"/>
                <a:gd name="connsiteY42" fmla="*/ 489825 h 1221998"/>
                <a:gd name="connsiteX43" fmla="*/ 17552 w 1791907"/>
                <a:gd name="connsiteY43" fmla="*/ 678420 h 1221998"/>
                <a:gd name="connsiteX44" fmla="*/ 2312 w 1791907"/>
                <a:gd name="connsiteY44" fmla="*/ 739380 h 1221998"/>
                <a:gd name="connsiteX45" fmla="*/ 57557 w 1791907"/>
                <a:gd name="connsiteY45" fmla="*/ 682230 h 1221998"/>
                <a:gd name="connsiteX46" fmla="*/ 55652 w 1791907"/>
                <a:gd name="connsiteY46" fmla="*/ 914640 h 1221998"/>
                <a:gd name="connsiteX47" fmla="*/ 68987 w 1791907"/>
                <a:gd name="connsiteY47" fmla="*/ 992745 h 1221998"/>
                <a:gd name="connsiteX48" fmla="*/ 97562 w 1791907"/>
                <a:gd name="connsiteY48" fmla="*/ 895590 h 1221998"/>
                <a:gd name="connsiteX49" fmla="*/ 143782 w 1791907"/>
                <a:gd name="connsiteY49" fmla="*/ 994650 h 1221998"/>
                <a:gd name="connsiteX50" fmla="*/ 175667 w 1791907"/>
                <a:gd name="connsiteY50" fmla="*/ 870825 h 1221998"/>
                <a:gd name="connsiteX51" fmla="*/ 238758 w 1791907"/>
                <a:gd name="connsiteY51" fmla="*/ 714889 h 1221998"/>
                <a:gd name="connsiteX52" fmla="*/ 248057 w 1791907"/>
                <a:gd name="connsiteY52" fmla="*/ 893685 h 1221998"/>
                <a:gd name="connsiteX53" fmla="*/ 321306 w 1791907"/>
                <a:gd name="connsiteY53" fmla="*/ 648759 h 1221998"/>
                <a:gd name="connsiteX54" fmla="*/ 333236 w 1791907"/>
                <a:gd name="connsiteY54" fmla="*/ 532276 h 1221998"/>
                <a:gd name="connsiteX55" fmla="*/ 377461 w 1791907"/>
                <a:gd name="connsiteY55" fmla="*/ 517853 h 1221998"/>
                <a:gd name="connsiteX56" fmla="*/ 507635 w 1791907"/>
                <a:gd name="connsiteY56" fmla="*/ 589156 h 1221998"/>
                <a:gd name="connsiteX0" fmla="*/ 507635 w 1791907"/>
                <a:gd name="connsiteY0" fmla="*/ 606435 h 1239277"/>
                <a:gd name="connsiteX1" fmla="*/ 543149 w 1791907"/>
                <a:gd name="connsiteY1" fmla="*/ 534591 h 1239277"/>
                <a:gd name="connsiteX2" fmla="*/ 611776 w 1791907"/>
                <a:gd name="connsiteY2" fmla="*/ 512544 h 1239277"/>
                <a:gd name="connsiteX3" fmla="*/ 629057 w 1791907"/>
                <a:gd name="connsiteY3" fmla="*/ 598544 h 1239277"/>
                <a:gd name="connsiteX4" fmla="*/ 669062 w 1791907"/>
                <a:gd name="connsiteY4" fmla="*/ 783329 h 1239277"/>
                <a:gd name="connsiteX5" fmla="*/ 754921 w 1791907"/>
                <a:gd name="connsiteY5" fmla="*/ 938722 h 1239277"/>
                <a:gd name="connsiteX6" fmla="*/ 750977 w 1791907"/>
                <a:gd name="connsiteY6" fmla="*/ 739514 h 1239277"/>
                <a:gd name="connsiteX7" fmla="*/ 777647 w 1791907"/>
                <a:gd name="connsiteY7" fmla="*/ 604259 h 1239277"/>
                <a:gd name="connsiteX8" fmla="*/ 925060 w 1791907"/>
                <a:gd name="connsiteY8" fmla="*/ 733271 h 1239277"/>
                <a:gd name="connsiteX9" fmla="*/ 1055505 w 1791907"/>
                <a:gd name="connsiteY9" fmla="*/ 951780 h 1239277"/>
                <a:gd name="connsiteX10" fmla="*/ 992912 w 1791907"/>
                <a:gd name="connsiteY10" fmla="*/ 745229 h 1239277"/>
                <a:gd name="connsiteX11" fmla="*/ 1194842 w 1791907"/>
                <a:gd name="connsiteY11" fmla="*/ 992879 h 1239277"/>
                <a:gd name="connsiteX12" fmla="*/ 1170077 w 1791907"/>
                <a:gd name="connsiteY12" fmla="*/ 870959 h 1239277"/>
                <a:gd name="connsiteX13" fmla="*/ 1295807 w 1791907"/>
                <a:gd name="connsiteY13" fmla="*/ 979544 h 1239277"/>
                <a:gd name="connsiteX14" fmla="*/ 1341527 w 1791907"/>
                <a:gd name="connsiteY14" fmla="*/ 1143374 h 1239277"/>
                <a:gd name="connsiteX15" fmla="*/ 1364387 w 1791907"/>
                <a:gd name="connsiteY15" fmla="*/ 1017644 h 1239277"/>
                <a:gd name="connsiteX16" fmla="*/ 1396242 w 1791907"/>
                <a:gd name="connsiteY16" fmla="*/ 1237427 h 1239277"/>
                <a:gd name="connsiteX17" fmla="*/ 1457887 w 1791907"/>
                <a:gd name="connsiteY17" fmla="*/ 1119650 h 1239277"/>
                <a:gd name="connsiteX18" fmla="*/ 1528727 w 1791907"/>
                <a:gd name="connsiteY18" fmla="*/ 1058492 h 1239277"/>
                <a:gd name="connsiteX19" fmla="*/ 1603606 w 1791907"/>
                <a:gd name="connsiteY19" fmla="*/ 1056927 h 1239277"/>
                <a:gd name="connsiteX20" fmla="*/ 1663804 w 1791907"/>
                <a:gd name="connsiteY20" fmla="*/ 1112696 h 1239277"/>
                <a:gd name="connsiteX21" fmla="*/ 1671424 w 1791907"/>
                <a:gd name="connsiteY21" fmla="*/ 926204 h 1239277"/>
                <a:gd name="connsiteX22" fmla="*/ 1670561 w 1791907"/>
                <a:gd name="connsiteY22" fmla="*/ 845486 h 1239277"/>
                <a:gd name="connsiteX23" fmla="*/ 1741577 w 1791907"/>
                <a:gd name="connsiteY23" fmla="*/ 910964 h 1239277"/>
                <a:gd name="connsiteX24" fmla="*/ 1701572 w 1791907"/>
                <a:gd name="connsiteY24" fmla="*/ 737609 h 1239277"/>
                <a:gd name="connsiteX25" fmla="*/ 1701572 w 1791907"/>
                <a:gd name="connsiteY25" fmla="*/ 636644 h 1239277"/>
                <a:gd name="connsiteX26" fmla="*/ 1781582 w 1791907"/>
                <a:gd name="connsiteY26" fmla="*/ 697604 h 1239277"/>
                <a:gd name="connsiteX27" fmla="*/ 1733957 w 1791907"/>
                <a:gd name="connsiteY27" fmla="*/ 568064 h 1239277"/>
                <a:gd name="connsiteX28" fmla="*/ 1667282 w 1791907"/>
                <a:gd name="connsiteY28" fmla="*/ 417569 h 1239277"/>
                <a:gd name="connsiteX29" fmla="*/ 1497737 w 1791907"/>
                <a:gd name="connsiteY29" fmla="*/ 240404 h 1239277"/>
                <a:gd name="connsiteX30" fmla="*/ 1364387 w 1791907"/>
                <a:gd name="connsiteY30" fmla="*/ 150869 h 1239277"/>
                <a:gd name="connsiteX31" fmla="*/ 1431606 w 1791907"/>
                <a:gd name="connsiteY31" fmla="*/ 150050 h 1239277"/>
                <a:gd name="connsiteX32" fmla="*/ 1532527 w 1791907"/>
                <a:gd name="connsiteY32" fmla="*/ 163651 h 1239277"/>
                <a:gd name="connsiteX33" fmla="*/ 1339622 w 1791907"/>
                <a:gd name="connsiteY33" fmla="*/ 84194 h 1239277"/>
                <a:gd name="connsiteX34" fmla="*/ 1128167 w 1791907"/>
                <a:gd name="connsiteY34" fmla="*/ 38474 h 1239277"/>
                <a:gd name="connsiteX35" fmla="*/ 933812 w 1791907"/>
                <a:gd name="connsiteY35" fmla="*/ 377 h 1239277"/>
                <a:gd name="connsiteX36" fmla="*/ 668245 w 1791907"/>
                <a:gd name="connsiteY36" fmla="*/ 22419 h 1239277"/>
                <a:gd name="connsiteX37" fmla="*/ 480467 w 1791907"/>
                <a:gd name="connsiteY37" fmla="*/ 76574 h 1239277"/>
                <a:gd name="connsiteX38" fmla="*/ 352832 w 1791907"/>
                <a:gd name="connsiteY38" fmla="*/ 166109 h 1239277"/>
                <a:gd name="connsiteX39" fmla="*/ 301397 w 1791907"/>
                <a:gd name="connsiteY39" fmla="*/ 236594 h 1239277"/>
                <a:gd name="connsiteX40" fmla="*/ 227102 w 1791907"/>
                <a:gd name="connsiteY40" fmla="*/ 299459 h 1239277"/>
                <a:gd name="connsiteX41" fmla="*/ 160427 w 1791907"/>
                <a:gd name="connsiteY41" fmla="*/ 352799 h 1239277"/>
                <a:gd name="connsiteX42" fmla="*/ 82322 w 1791907"/>
                <a:gd name="connsiteY42" fmla="*/ 507104 h 1239277"/>
                <a:gd name="connsiteX43" fmla="*/ 17552 w 1791907"/>
                <a:gd name="connsiteY43" fmla="*/ 695699 h 1239277"/>
                <a:gd name="connsiteX44" fmla="*/ 2312 w 1791907"/>
                <a:gd name="connsiteY44" fmla="*/ 756659 h 1239277"/>
                <a:gd name="connsiteX45" fmla="*/ 57557 w 1791907"/>
                <a:gd name="connsiteY45" fmla="*/ 699509 h 1239277"/>
                <a:gd name="connsiteX46" fmla="*/ 55652 w 1791907"/>
                <a:gd name="connsiteY46" fmla="*/ 931919 h 1239277"/>
                <a:gd name="connsiteX47" fmla="*/ 68987 w 1791907"/>
                <a:gd name="connsiteY47" fmla="*/ 1010024 h 1239277"/>
                <a:gd name="connsiteX48" fmla="*/ 97562 w 1791907"/>
                <a:gd name="connsiteY48" fmla="*/ 912869 h 1239277"/>
                <a:gd name="connsiteX49" fmla="*/ 143782 w 1791907"/>
                <a:gd name="connsiteY49" fmla="*/ 1011929 h 1239277"/>
                <a:gd name="connsiteX50" fmla="*/ 175667 w 1791907"/>
                <a:gd name="connsiteY50" fmla="*/ 888104 h 1239277"/>
                <a:gd name="connsiteX51" fmla="*/ 238758 w 1791907"/>
                <a:gd name="connsiteY51" fmla="*/ 732168 h 1239277"/>
                <a:gd name="connsiteX52" fmla="*/ 248057 w 1791907"/>
                <a:gd name="connsiteY52" fmla="*/ 910964 h 1239277"/>
                <a:gd name="connsiteX53" fmla="*/ 321306 w 1791907"/>
                <a:gd name="connsiteY53" fmla="*/ 666038 h 1239277"/>
                <a:gd name="connsiteX54" fmla="*/ 333236 w 1791907"/>
                <a:gd name="connsiteY54" fmla="*/ 549555 h 1239277"/>
                <a:gd name="connsiteX55" fmla="*/ 377461 w 1791907"/>
                <a:gd name="connsiteY55" fmla="*/ 535132 h 1239277"/>
                <a:gd name="connsiteX56" fmla="*/ 507635 w 1791907"/>
                <a:gd name="connsiteY56" fmla="*/ 606435 h 1239277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1055505 w 1791907"/>
                <a:gd name="connsiteY9" fmla="*/ 951435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95807 w 1791907"/>
                <a:gd name="connsiteY13" fmla="*/ 979199 h 1238932"/>
                <a:gd name="connsiteX14" fmla="*/ 1341527 w 1791907"/>
                <a:gd name="connsiteY14" fmla="*/ 1143029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7282 w 1791907"/>
                <a:gd name="connsiteY28" fmla="*/ 417224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1055505 w 1791907"/>
                <a:gd name="connsiteY9" fmla="*/ 951435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95807 w 1791907"/>
                <a:gd name="connsiteY13" fmla="*/ 979199 h 1238932"/>
                <a:gd name="connsiteX14" fmla="*/ 1341527 w 1791907"/>
                <a:gd name="connsiteY14" fmla="*/ 1143029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1055505 w 1791907"/>
                <a:gd name="connsiteY9" fmla="*/ 951435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95807 w 1791907"/>
                <a:gd name="connsiteY13" fmla="*/ 979199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1055505 w 1791907"/>
                <a:gd name="connsiteY9" fmla="*/ 951435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85612 w 1791907"/>
                <a:gd name="connsiteY9" fmla="*/ 927490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85612 w 1791907"/>
                <a:gd name="connsiteY9" fmla="*/ 927490 h 1238932"/>
                <a:gd name="connsiteX10" fmla="*/ 1035457 w 1791907"/>
                <a:gd name="connsiteY10" fmla="*/ 759849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55223 w 1791907"/>
                <a:gd name="connsiteY9" fmla="*/ 915516 h 1238932"/>
                <a:gd name="connsiteX10" fmla="*/ 1035457 w 1791907"/>
                <a:gd name="connsiteY10" fmla="*/ 759849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55223 w 1791907"/>
                <a:gd name="connsiteY9" fmla="*/ 915516 h 1238932"/>
                <a:gd name="connsiteX10" fmla="*/ 1035457 w 1791907"/>
                <a:gd name="connsiteY10" fmla="*/ 759849 h 1238932"/>
                <a:gd name="connsiteX11" fmla="*/ 1194842 w 1791907"/>
                <a:gd name="connsiteY11" fmla="*/ 992534 h 1238932"/>
                <a:gd name="connsiteX12" fmla="*/ 1170077 w 1791907"/>
                <a:gd name="connsiteY12" fmla="*/ 834695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55223 w 1791907"/>
                <a:gd name="connsiteY9" fmla="*/ 915516 h 1238932"/>
                <a:gd name="connsiteX10" fmla="*/ 1035457 w 1791907"/>
                <a:gd name="connsiteY10" fmla="*/ 759849 h 1238932"/>
                <a:gd name="connsiteX11" fmla="*/ 1112793 w 1791907"/>
                <a:gd name="connsiteY11" fmla="*/ 947635 h 1238932"/>
                <a:gd name="connsiteX12" fmla="*/ 1170077 w 1791907"/>
                <a:gd name="connsiteY12" fmla="*/ 834695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35457 w 1791907"/>
                <a:gd name="connsiteY10" fmla="*/ 759849 h 1238932"/>
                <a:gd name="connsiteX11" fmla="*/ 1112793 w 1791907"/>
                <a:gd name="connsiteY11" fmla="*/ 947635 h 1238932"/>
                <a:gd name="connsiteX12" fmla="*/ 1170077 w 1791907"/>
                <a:gd name="connsiteY12" fmla="*/ 834695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70077 w 1791907"/>
                <a:gd name="connsiteY12" fmla="*/ 834695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9339 w 1791907"/>
                <a:gd name="connsiteY13" fmla="*/ 934301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866504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866504 h 1238932"/>
                <a:gd name="connsiteX0" fmla="*/ 507635 w 1791907"/>
                <a:gd name="connsiteY0" fmla="*/ 866504 h 1238932"/>
                <a:gd name="connsiteX1" fmla="*/ 521877 w 1791907"/>
                <a:gd name="connsiteY1" fmla="*/ 683909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866504 h 1238932"/>
                <a:gd name="connsiteX0" fmla="*/ 507635 w 1791907"/>
                <a:gd name="connsiteY0" fmla="*/ 866504 h 1238932"/>
                <a:gd name="connsiteX1" fmla="*/ 521877 w 1791907"/>
                <a:gd name="connsiteY1" fmla="*/ 683909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429121 w 1791907"/>
                <a:gd name="connsiteY55" fmla="*/ 693429 h 1238932"/>
                <a:gd name="connsiteX56" fmla="*/ 507635 w 1791907"/>
                <a:gd name="connsiteY56" fmla="*/ 866504 h 1238932"/>
                <a:gd name="connsiteX0" fmla="*/ 507635 w 1791907"/>
                <a:gd name="connsiteY0" fmla="*/ 866504 h 1238932"/>
                <a:gd name="connsiteX1" fmla="*/ 521877 w 1791907"/>
                <a:gd name="connsiteY1" fmla="*/ 683909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98732 w 1791907"/>
                <a:gd name="connsiteY55" fmla="*/ 699417 h 1238932"/>
                <a:gd name="connsiteX56" fmla="*/ 507635 w 1791907"/>
                <a:gd name="connsiteY56" fmla="*/ 866504 h 1238932"/>
                <a:gd name="connsiteX0" fmla="*/ 507635 w 1791907"/>
                <a:gd name="connsiteY0" fmla="*/ 866504 h 1238932"/>
                <a:gd name="connsiteX1" fmla="*/ 521877 w 1791907"/>
                <a:gd name="connsiteY1" fmla="*/ 683909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60586 w 1791907"/>
                <a:gd name="connsiteY54" fmla="*/ 567170 h 1238932"/>
                <a:gd name="connsiteX55" fmla="*/ 398732 w 1791907"/>
                <a:gd name="connsiteY55" fmla="*/ 699417 h 1238932"/>
                <a:gd name="connsiteX56" fmla="*/ 507635 w 1791907"/>
                <a:gd name="connsiteY56" fmla="*/ 866504 h 1238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791907" h="1238932">
                  <a:moveTo>
                    <a:pt x="507635" y="866504"/>
                  </a:moveTo>
                  <a:cubicBezTo>
                    <a:pt x="528159" y="863919"/>
                    <a:pt x="504520" y="742960"/>
                    <a:pt x="521877" y="683909"/>
                  </a:cubicBezTo>
                  <a:cubicBezTo>
                    <a:pt x="539234" y="624858"/>
                    <a:pt x="593913" y="526484"/>
                    <a:pt x="611776" y="512199"/>
                  </a:cubicBezTo>
                  <a:cubicBezTo>
                    <a:pt x="629639" y="497914"/>
                    <a:pt x="619509" y="553068"/>
                    <a:pt x="629057" y="598199"/>
                  </a:cubicBezTo>
                  <a:cubicBezTo>
                    <a:pt x="638605" y="643330"/>
                    <a:pt x="648085" y="726288"/>
                    <a:pt x="669062" y="782984"/>
                  </a:cubicBezTo>
                  <a:cubicBezTo>
                    <a:pt x="690039" y="839680"/>
                    <a:pt x="741269" y="945679"/>
                    <a:pt x="754921" y="938377"/>
                  </a:cubicBezTo>
                  <a:cubicBezTo>
                    <a:pt x="768573" y="931075"/>
                    <a:pt x="747189" y="794913"/>
                    <a:pt x="750977" y="739169"/>
                  </a:cubicBezTo>
                  <a:cubicBezTo>
                    <a:pt x="754765" y="683425"/>
                    <a:pt x="755217" y="610941"/>
                    <a:pt x="777647" y="603914"/>
                  </a:cubicBezTo>
                  <a:cubicBezTo>
                    <a:pt x="800077" y="596887"/>
                    <a:pt x="855959" y="645072"/>
                    <a:pt x="885555" y="697006"/>
                  </a:cubicBezTo>
                  <a:cubicBezTo>
                    <a:pt x="915151" y="748940"/>
                    <a:pt x="935811" y="910530"/>
                    <a:pt x="955223" y="915516"/>
                  </a:cubicBezTo>
                  <a:cubicBezTo>
                    <a:pt x="974635" y="920502"/>
                    <a:pt x="975767" y="721571"/>
                    <a:pt x="1002029" y="726924"/>
                  </a:cubicBezTo>
                  <a:cubicBezTo>
                    <a:pt x="1028291" y="732277"/>
                    <a:pt x="1085291" y="940150"/>
                    <a:pt x="1112793" y="947635"/>
                  </a:cubicBezTo>
                  <a:cubicBezTo>
                    <a:pt x="1140295" y="955121"/>
                    <a:pt x="1144134" y="781044"/>
                    <a:pt x="1167039" y="771837"/>
                  </a:cubicBezTo>
                  <a:cubicBezTo>
                    <a:pt x="1189944" y="762631"/>
                    <a:pt x="1232283" y="842005"/>
                    <a:pt x="1250222" y="892396"/>
                  </a:cubicBezTo>
                  <a:cubicBezTo>
                    <a:pt x="1268161" y="942787"/>
                    <a:pt x="1255645" y="1053367"/>
                    <a:pt x="1274672" y="1074184"/>
                  </a:cubicBezTo>
                  <a:cubicBezTo>
                    <a:pt x="1293699" y="1095001"/>
                    <a:pt x="1344125" y="990149"/>
                    <a:pt x="1364387" y="1017299"/>
                  </a:cubicBezTo>
                  <a:cubicBezTo>
                    <a:pt x="1384649" y="1044449"/>
                    <a:pt x="1380659" y="1220081"/>
                    <a:pt x="1396242" y="1237082"/>
                  </a:cubicBezTo>
                  <a:cubicBezTo>
                    <a:pt x="1411825" y="1254083"/>
                    <a:pt x="1435806" y="1149127"/>
                    <a:pt x="1457887" y="1119305"/>
                  </a:cubicBezTo>
                  <a:cubicBezTo>
                    <a:pt x="1479968" y="1089483"/>
                    <a:pt x="1504441" y="1068601"/>
                    <a:pt x="1528727" y="1058147"/>
                  </a:cubicBezTo>
                  <a:cubicBezTo>
                    <a:pt x="1553013" y="1047693"/>
                    <a:pt x="1553404" y="1039242"/>
                    <a:pt x="1603606" y="1056582"/>
                  </a:cubicBezTo>
                  <a:cubicBezTo>
                    <a:pt x="1653808" y="1073922"/>
                    <a:pt x="1652501" y="1134138"/>
                    <a:pt x="1663804" y="1112351"/>
                  </a:cubicBezTo>
                  <a:cubicBezTo>
                    <a:pt x="1675107" y="1090564"/>
                    <a:pt x="1670298" y="970394"/>
                    <a:pt x="1671424" y="925859"/>
                  </a:cubicBezTo>
                  <a:cubicBezTo>
                    <a:pt x="1672550" y="881324"/>
                    <a:pt x="1658869" y="847681"/>
                    <a:pt x="1670561" y="845141"/>
                  </a:cubicBezTo>
                  <a:cubicBezTo>
                    <a:pt x="1682253" y="842601"/>
                    <a:pt x="1736409" y="928598"/>
                    <a:pt x="1741577" y="910619"/>
                  </a:cubicBezTo>
                  <a:cubicBezTo>
                    <a:pt x="1746745" y="892640"/>
                    <a:pt x="1708240" y="782984"/>
                    <a:pt x="1701572" y="737264"/>
                  </a:cubicBezTo>
                  <a:cubicBezTo>
                    <a:pt x="1694905" y="691544"/>
                    <a:pt x="1688237" y="642966"/>
                    <a:pt x="1701572" y="636299"/>
                  </a:cubicBezTo>
                  <a:cubicBezTo>
                    <a:pt x="1714907" y="629632"/>
                    <a:pt x="1825715" y="765839"/>
                    <a:pt x="1781582" y="697259"/>
                  </a:cubicBezTo>
                  <a:cubicBezTo>
                    <a:pt x="1737449" y="628679"/>
                    <a:pt x="1754020" y="614890"/>
                    <a:pt x="1733957" y="567719"/>
                  </a:cubicBezTo>
                  <a:cubicBezTo>
                    <a:pt x="1713894" y="520548"/>
                    <a:pt x="1700574" y="468841"/>
                    <a:pt x="1661204" y="414231"/>
                  </a:cubicBezTo>
                  <a:cubicBezTo>
                    <a:pt x="1621834" y="359621"/>
                    <a:pt x="1547206" y="284010"/>
                    <a:pt x="1497737" y="240059"/>
                  </a:cubicBezTo>
                  <a:cubicBezTo>
                    <a:pt x="1448268" y="196108"/>
                    <a:pt x="1375409" y="165583"/>
                    <a:pt x="1364387" y="150524"/>
                  </a:cubicBezTo>
                  <a:cubicBezTo>
                    <a:pt x="1353365" y="135465"/>
                    <a:pt x="1403583" y="147575"/>
                    <a:pt x="1431606" y="149705"/>
                  </a:cubicBezTo>
                  <a:cubicBezTo>
                    <a:pt x="1459629" y="151835"/>
                    <a:pt x="1547858" y="174282"/>
                    <a:pt x="1532527" y="163306"/>
                  </a:cubicBezTo>
                  <a:cubicBezTo>
                    <a:pt x="1517196" y="152330"/>
                    <a:pt x="1401444" y="106707"/>
                    <a:pt x="1339622" y="83849"/>
                  </a:cubicBezTo>
                  <a:cubicBezTo>
                    <a:pt x="1277800" y="60991"/>
                    <a:pt x="1229229" y="40124"/>
                    <a:pt x="1161594" y="26155"/>
                  </a:cubicBezTo>
                  <a:cubicBezTo>
                    <a:pt x="1093959" y="12186"/>
                    <a:pt x="1016037" y="712"/>
                    <a:pt x="933812" y="32"/>
                  </a:cubicBezTo>
                  <a:cubicBezTo>
                    <a:pt x="851587" y="-648"/>
                    <a:pt x="743803" y="9374"/>
                    <a:pt x="668245" y="22074"/>
                  </a:cubicBezTo>
                  <a:cubicBezTo>
                    <a:pt x="592688" y="34774"/>
                    <a:pt x="533036" y="52281"/>
                    <a:pt x="480467" y="76229"/>
                  </a:cubicBezTo>
                  <a:cubicBezTo>
                    <a:pt x="427898" y="100177"/>
                    <a:pt x="382677" y="139094"/>
                    <a:pt x="352832" y="165764"/>
                  </a:cubicBezTo>
                  <a:cubicBezTo>
                    <a:pt x="322987" y="192434"/>
                    <a:pt x="322352" y="214024"/>
                    <a:pt x="301397" y="236249"/>
                  </a:cubicBezTo>
                  <a:cubicBezTo>
                    <a:pt x="280442" y="258474"/>
                    <a:pt x="250597" y="279747"/>
                    <a:pt x="227102" y="299114"/>
                  </a:cubicBezTo>
                  <a:cubicBezTo>
                    <a:pt x="203607" y="318481"/>
                    <a:pt x="184557" y="317846"/>
                    <a:pt x="160427" y="352454"/>
                  </a:cubicBezTo>
                  <a:cubicBezTo>
                    <a:pt x="136297" y="387062"/>
                    <a:pt x="106134" y="449609"/>
                    <a:pt x="82322" y="506759"/>
                  </a:cubicBezTo>
                  <a:cubicBezTo>
                    <a:pt x="58510" y="563909"/>
                    <a:pt x="30887" y="653762"/>
                    <a:pt x="17552" y="695354"/>
                  </a:cubicBezTo>
                  <a:cubicBezTo>
                    <a:pt x="4217" y="736946"/>
                    <a:pt x="-4355" y="755679"/>
                    <a:pt x="2312" y="756314"/>
                  </a:cubicBezTo>
                  <a:cubicBezTo>
                    <a:pt x="8979" y="756949"/>
                    <a:pt x="48667" y="669954"/>
                    <a:pt x="57557" y="699164"/>
                  </a:cubicBezTo>
                  <a:cubicBezTo>
                    <a:pt x="66447" y="728374"/>
                    <a:pt x="53747" y="879822"/>
                    <a:pt x="55652" y="931574"/>
                  </a:cubicBezTo>
                  <a:cubicBezTo>
                    <a:pt x="57557" y="983326"/>
                    <a:pt x="62002" y="1012854"/>
                    <a:pt x="68987" y="1009679"/>
                  </a:cubicBezTo>
                  <a:cubicBezTo>
                    <a:pt x="75972" y="1006504"/>
                    <a:pt x="85096" y="912207"/>
                    <a:pt x="97562" y="912524"/>
                  </a:cubicBezTo>
                  <a:cubicBezTo>
                    <a:pt x="110028" y="912841"/>
                    <a:pt x="130764" y="1015712"/>
                    <a:pt x="143782" y="1011584"/>
                  </a:cubicBezTo>
                  <a:cubicBezTo>
                    <a:pt x="156799" y="1007457"/>
                    <a:pt x="159838" y="934386"/>
                    <a:pt x="175667" y="887759"/>
                  </a:cubicBezTo>
                  <a:cubicBezTo>
                    <a:pt x="191496" y="841132"/>
                    <a:pt x="226693" y="728013"/>
                    <a:pt x="238758" y="731823"/>
                  </a:cubicBezTo>
                  <a:cubicBezTo>
                    <a:pt x="250823" y="735633"/>
                    <a:pt x="234299" y="921641"/>
                    <a:pt x="248057" y="910619"/>
                  </a:cubicBezTo>
                  <a:cubicBezTo>
                    <a:pt x="261815" y="899597"/>
                    <a:pt x="302551" y="722934"/>
                    <a:pt x="321306" y="665693"/>
                  </a:cubicBezTo>
                  <a:cubicBezTo>
                    <a:pt x="340061" y="608452"/>
                    <a:pt x="344076" y="593840"/>
                    <a:pt x="360586" y="567170"/>
                  </a:cubicBezTo>
                  <a:cubicBezTo>
                    <a:pt x="377096" y="540500"/>
                    <a:pt x="374224" y="649528"/>
                    <a:pt x="398732" y="699417"/>
                  </a:cubicBezTo>
                  <a:cubicBezTo>
                    <a:pt x="423240" y="749306"/>
                    <a:pt x="487111" y="869089"/>
                    <a:pt x="507635" y="866504"/>
                  </a:cubicBezTo>
                  <a:close/>
                </a:path>
              </a:pathLst>
            </a:custGeom>
            <a:solidFill>
              <a:schemeClr val="accent4">
                <a:lumMod val="50000"/>
              </a:schemeClr>
            </a:solidFill>
            <a:ln>
              <a:noFill/>
            </a:ln>
            <a:effectLst/>
            <a:sp3d prstMaterial="softEdge">
              <a:bevelT w="1714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69" name="Oval 68">
              <a:extLst>
                <a:ext uri="{FF2B5EF4-FFF2-40B4-BE49-F238E27FC236}">
                  <a16:creationId xmlns:a16="http://schemas.microsoft.com/office/drawing/2014/main" id="{615DC9CA-5EFE-416E-80A3-358C5A98BBD6}"/>
                </a:ext>
              </a:extLst>
            </p:cNvPr>
            <p:cNvSpPr/>
            <p:nvPr/>
          </p:nvSpPr>
          <p:spPr>
            <a:xfrm>
              <a:off x="5536155" y="2556320"/>
              <a:ext cx="152057" cy="166441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mc:AlternateContent xmlns:mc="http://schemas.openxmlformats.org/markup-compatibility/2006" xmlns:p14="http://schemas.microsoft.com/office/powerpoint/2010/main">
          <mc:Choice Requires="p14">
            <p:contentPart p14:bwMode="auto" r:id="rId15">
              <p14:nvContentPartPr>
                <p14:cNvPr id="70" name="Ink 69">
                  <a:extLst>
                    <a:ext uri="{FF2B5EF4-FFF2-40B4-BE49-F238E27FC236}">
                      <a16:creationId xmlns:a16="http://schemas.microsoft.com/office/drawing/2014/main" id="{A9C5B037-6540-4973-A7A2-FF46427137A9}"/>
                    </a:ext>
                  </a:extLst>
                </p14:cNvPr>
                <p14:cNvContentPartPr/>
                <p14:nvPr/>
              </p14:nvContentPartPr>
              <p14:xfrm>
                <a:off x="5800799" y="2815191"/>
                <a:ext cx="28440" cy="42480"/>
              </p14:xfrm>
            </p:contentPart>
          </mc:Choice>
          <mc:Fallback xmlns="">
            <p:pic>
              <p:nvPicPr>
                <p:cNvPr id="70" name="Ink 69">
                  <a:extLst>
                    <a:ext uri="{FF2B5EF4-FFF2-40B4-BE49-F238E27FC236}">
                      <a16:creationId xmlns:a16="http://schemas.microsoft.com/office/drawing/2014/main" id="{A9C5B037-6540-4973-A7A2-FF46427137A9}"/>
                    </a:ext>
                  </a:extLst>
                </p:cNvPr>
                <p:cNvPicPr/>
                <p:nvPr/>
              </p:nvPicPr>
              <p:blipFill>
                <a:blip r:embed="rId16"/>
                <a:stretch>
                  <a:fillRect/>
                </a:stretch>
              </p:blipFill>
              <p:spPr>
                <a:xfrm>
                  <a:off x="5787384" y="2801916"/>
                  <a:ext cx="54734" cy="68499"/>
                </a:xfrm>
                <a:prstGeom prst="rect">
                  <a:avLst/>
                </a:prstGeom>
              </p:spPr>
            </p:pic>
          </mc:Fallback>
        </mc:AlternateContent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ACC06885-430C-4639-BDB2-ED1883DAAADB}"/>
                </a:ext>
              </a:extLst>
            </p:cNvPr>
            <p:cNvSpPr/>
            <p:nvPr/>
          </p:nvSpPr>
          <p:spPr>
            <a:xfrm>
              <a:off x="6505457" y="2702496"/>
              <a:ext cx="112118" cy="164403"/>
            </a:xfrm>
            <a:custGeom>
              <a:avLst/>
              <a:gdLst>
                <a:gd name="connsiteX0" fmla="*/ 4594 w 97508"/>
                <a:gd name="connsiteY0" fmla="*/ 140638 h 174793"/>
                <a:gd name="connsiteX1" fmla="*/ 4594 w 97508"/>
                <a:gd name="connsiteY1" fmla="*/ 78907 h 174793"/>
                <a:gd name="connsiteX2" fmla="*/ 37389 w 97508"/>
                <a:gd name="connsiteY2" fmla="*/ 7529 h 174793"/>
                <a:gd name="connsiteX3" fmla="*/ 95263 w 97508"/>
                <a:gd name="connsiteY3" fmla="*/ 5600 h 174793"/>
                <a:gd name="connsiteX4" fmla="*/ 81759 w 97508"/>
                <a:gd name="connsiteY4" fmla="*/ 38395 h 174793"/>
                <a:gd name="connsiteX5" fmla="*/ 45106 w 97508"/>
                <a:gd name="connsiteY5" fmla="*/ 65403 h 174793"/>
                <a:gd name="connsiteX6" fmla="*/ 64397 w 97508"/>
                <a:gd name="connsiteY6" fmla="*/ 113631 h 174793"/>
                <a:gd name="connsiteX7" fmla="*/ 45106 w 97508"/>
                <a:gd name="connsiteY7" fmla="*/ 173433 h 174793"/>
                <a:gd name="connsiteX8" fmla="*/ 4594 w 97508"/>
                <a:gd name="connsiteY8" fmla="*/ 140638 h 174793"/>
                <a:gd name="connsiteX0" fmla="*/ 4721 w 97635"/>
                <a:gd name="connsiteY0" fmla="*/ 140638 h 169258"/>
                <a:gd name="connsiteX1" fmla="*/ 4721 w 97635"/>
                <a:gd name="connsiteY1" fmla="*/ 78907 h 169258"/>
                <a:gd name="connsiteX2" fmla="*/ 37516 w 97635"/>
                <a:gd name="connsiteY2" fmla="*/ 7529 h 169258"/>
                <a:gd name="connsiteX3" fmla="*/ 95390 w 97635"/>
                <a:gd name="connsiteY3" fmla="*/ 5600 h 169258"/>
                <a:gd name="connsiteX4" fmla="*/ 81886 w 97635"/>
                <a:gd name="connsiteY4" fmla="*/ 38395 h 169258"/>
                <a:gd name="connsiteX5" fmla="*/ 45233 w 97635"/>
                <a:gd name="connsiteY5" fmla="*/ 65403 h 169258"/>
                <a:gd name="connsiteX6" fmla="*/ 64524 w 97635"/>
                <a:gd name="connsiteY6" fmla="*/ 113631 h 169258"/>
                <a:gd name="connsiteX7" fmla="*/ 47163 w 97635"/>
                <a:gd name="connsiteY7" fmla="*/ 167646 h 169258"/>
                <a:gd name="connsiteX8" fmla="*/ 4721 w 97635"/>
                <a:gd name="connsiteY8" fmla="*/ 140638 h 169258"/>
                <a:gd name="connsiteX0" fmla="*/ 7132 w 100046"/>
                <a:gd name="connsiteY0" fmla="*/ 140638 h 169258"/>
                <a:gd name="connsiteX1" fmla="*/ 7132 w 100046"/>
                <a:gd name="connsiteY1" fmla="*/ 78907 h 169258"/>
                <a:gd name="connsiteX2" fmla="*/ 39927 w 100046"/>
                <a:gd name="connsiteY2" fmla="*/ 7529 h 169258"/>
                <a:gd name="connsiteX3" fmla="*/ 97801 w 100046"/>
                <a:gd name="connsiteY3" fmla="*/ 5600 h 169258"/>
                <a:gd name="connsiteX4" fmla="*/ 84297 w 100046"/>
                <a:gd name="connsiteY4" fmla="*/ 38395 h 169258"/>
                <a:gd name="connsiteX5" fmla="*/ 47644 w 100046"/>
                <a:gd name="connsiteY5" fmla="*/ 65403 h 169258"/>
                <a:gd name="connsiteX6" fmla="*/ 66935 w 100046"/>
                <a:gd name="connsiteY6" fmla="*/ 113631 h 169258"/>
                <a:gd name="connsiteX7" fmla="*/ 49574 w 100046"/>
                <a:gd name="connsiteY7" fmla="*/ 167646 h 169258"/>
                <a:gd name="connsiteX8" fmla="*/ 7132 w 100046"/>
                <a:gd name="connsiteY8" fmla="*/ 140638 h 169258"/>
                <a:gd name="connsiteX0" fmla="*/ 4170 w 112517"/>
                <a:gd name="connsiteY0" fmla="*/ 154142 h 170508"/>
                <a:gd name="connsiteX1" fmla="*/ 19603 w 112517"/>
                <a:gd name="connsiteY1" fmla="*/ 78907 h 170508"/>
                <a:gd name="connsiteX2" fmla="*/ 52398 w 112517"/>
                <a:gd name="connsiteY2" fmla="*/ 7529 h 170508"/>
                <a:gd name="connsiteX3" fmla="*/ 110272 w 112517"/>
                <a:gd name="connsiteY3" fmla="*/ 5600 h 170508"/>
                <a:gd name="connsiteX4" fmla="*/ 96768 w 112517"/>
                <a:gd name="connsiteY4" fmla="*/ 38395 h 170508"/>
                <a:gd name="connsiteX5" fmla="*/ 60115 w 112517"/>
                <a:gd name="connsiteY5" fmla="*/ 65403 h 170508"/>
                <a:gd name="connsiteX6" fmla="*/ 79406 w 112517"/>
                <a:gd name="connsiteY6" fmla="*/ 113631 h 170508"/>
                <a:gd name="connsiteX7" fmla="*/ 62045 w 112517"/>
                <a:gd name="connsiteY7" fmla="*/ 167646 h 170508"/>
                <a:gd name="connsiteX8" fmla="*/ 4170 w 112517"/>
                <a:gd name="connsiteY8" fmla="*/ 154142 h 170508"/>
                <a:gd name="connsiteX0" fmla="*/ 4954 w 107513"/>
                <a:gd name="connsiteY0" fmla="*/ 154142 h 170508"/>
                <a:gd name="connsiteX1" fmla="*/ 14599 w 107513"/>
                <a:gd name="connsiteY1" fmla="*/ 78907 h 170508"/>
                <a:gd name="connsiteX2" fmla="*/ 47394 w 107513"/>
                <a:gd name="connsiteY2" fmla="*/ 7529 h 170508"/>
                <a:gd name="connsiteX3" fmla="*/ 105268 w 107513"/>
                <a:gd name="connsiteY3" fmla="*/ 5600 h 170508"/>
                <a:gd name="connsiteX4" fmla="*/ 91764 w 107513"/>
                <a:gd name="connsiteY4" fmla="*/ 38395 h 170508"/>
                <a:gd name="connsiteX5" fmla="*/ 55111 w 107513"/>
                <a:gd name="connsiteY5" fmla="*/ 65403 h 170508"/>
                <a:gd name="connsiteX6" fmla="*/ 74402 w 107513"/>
                <a:gd name="connsiteY6" fmla="*/ 113631 h 170508"/>
                <a:gd name="connsiteX7" fmla="*/ 57041 w 107513"/>
                <a:gd name="connsiteY7" fmla="*/ 167646 h 170508"/>
                <a:gd name="connsiteX8" fmla="*/ 4954 w 107513"/>
                <a:gd name="connsiteY8" fmla="*/ 154142 h 170508"/>
                <a:gd name="connsiteX0" fmla="*/ 2473 w 105032"/>
                <a:gd name="connsiteY0" fmla="*/ 154142 h 170508"/>
                <a:gd name="connsiteX1" fmla="*/ 12118 w 105032"/>
                <a:gd name="connsiteY1" fmla="*/ 78907 h 170508"/>
                <a:gd name="connsiteX2" fmla="*/ 44913 w 105032"/>
                <a:gd name="connsiteY2" fmla="*/ 7529 h 170508"/>
                <a:gd name="connsiteX3" fmla="*/ 102787 w 105032"/>
                <a:gd name="connsiteY3" fmla="*/ 5600 h 170508"/>
                <a:gd name="connsiteX4" fmla="*/ 89283 w 105032"/>
                <a:gd name="connsiteY4" fmla="*/ 38395 h 170508"/>
                <a:gd name="connsiteX5" fmla="*/ 52630 w 105032"/>
                <a:gd name="connsiteY5" fmla="*/ 65403 h 170508"/>
                <a:gd name="connsiteX6" fmla="*/ 71921 w 105032"/>
                <a:gd name="connsiteY6" fmla="*/ 113631 h 170508"/>
                <a:gd name="connsiteX7" fmla="*/ 54560 w 105032"/>
                <a:gd name="connsiteY7" fmla="*/ 167646 h 170508"/>
                <a:gd name="connsiteX8" fmla="*/ 2473 w 105032"/>
                <a:gd name="connsiteY8" fmla="*/ 154142 h 170508"/>
                <a:gd name="connsiteX0" fmla="*/ 2473 w 103798"/>
                <a:gd name="connsiteY0" fmla="*/ 153515 h 169881"/>
                <a:gd name="connsiteX1" fmla="*/ 12118 w 103798"/>
                <a:gd name="connsiteY1" fmla="*/ 78280 h 169881"/>
                <a:gd name="connsiteX2" fmla="*/ 44913 w 103798"/>
                <a:gd name="connsiteY2" fmla="*/ 6902 h 169881"/>
                <a:gd name="connsiteX3" fmla="*/ 102787 w 103798"/>
                <a:gd name="connsiteY3" fmla="*/ 4973 h 169881"/>
                <a:gd name="connsiteX4" fmla="*/ 79637 w 103798"/>
                <a:gd name="connsiteY4" fmla="*/ 26194 h 169881"/>
                <a:gd name="connsiteX5" fmla="*/ 52630 w 103798"/>
                <a:gd name="connsiteY5" fmla="*/ 64776 h 169881"/>
                <a:gd name="connsiteX6" fmla="*/ 71921 w 103798"/>
                <a:gd name="connsiteY6" fmla="*/ 113004 h 169881"/>
                <a:gd name="connsiteX7" fmla="*/ 54560 w 103798"/>
                <a:gd name="connsiteY7" fmla="*/ 167019 h 169881"/>
                <a:gd name="connsiteX8" fmla="*/ 2473 w 103798"/>
                <a:gd name="connsiteY8" fmla="*/ 153515 h 169881"/>
                <a:gd name="connsiteX0" fmla="*/ 2473 w 113197"/>
                <a:gd name="connsiteY0" fmla="*/ 151975 h 168341"/>
                <a:gd name="connsiteX1" fmla="*/ 12118 w 113197"/>
                <a:gd name="connsiteY1" fmla="*/ 76740 h 168341"/>
                <a:gd name="connsiteX2" fmla="*/ 44913 w 113197"/>
                <a:gd name="connsiteY2" fmla="*/ 5362 h 168341"/>
                <a:gd name="connsiteX3" fmla="*/ 112432 w 113197"/>
                <a:gd name="connsiteY3" fmla="*/ 7291 h 168341"/>
                <a:gd name="connsiteX4" fmla="*/ 79637 w 113197"/>
                <a:gd name="connsiteY4" fmla="*/ 24654 h 168341"/>
                <a:gd name="connsiteX5" fmla="*/ 52630 w 113197"/>
                <a:gd name="connsiteY5" fmla="*/ 63236 h 168341"/>
                <a:gd name="connsiteX6" fmla="*/ 71921 w 113197"/>
                <a:gd name="connsiteY6" fmla="*/ 111464 h 168341"/>
                <a:gd name="connsiteX7" fmla="*/ 54560 w 113197"/>
                <a:gd name="connsiteY7" fmla="*/ 165479 h 168341"/>
                <a:gd name="connsiteX8" fmla="*/ 2473 w 113197"/>
                <a:gd name="connsiteY8" fmla="*/ 151975 h 168341"/>
                <a:gd name="connsiteX0" fmla="*/ 2473 w 112829"/>
                <a:gd name="connsiteY0" fmla="*/ 151975 h 168341"/>
                <a:gd name="connsiteX1" fmla="*/ 12118 w 112829"/>
                <a:gd name="connsiteY1" fmla="*/ 76740 h 168341"/>
                <a:gd name="connsiteX2" fmla="*/ 44913 w 112829"/>
                <a:gd name="connsiteY2" fmla="*/ 5362 h 168341"/>
                <a:gd name="connsiteX3" fmla="*/ 112432 w 112829"/>
                <a:gd name="connsiteY3" fmla="*/ 7291 h 168341"/>
                <a:gd name="connsiteX4" fmla="*/ 71921 w 112829"/>
                <a:gd name="connsiteY4" fmla="*/ 24654 h 168341"/>
                <a:gd name="connsiteX5" fmla="*/ 52630 w 112829"/>
                <a:gd name="connsiteY5" fmla="*/ 63236 h 168341"/>
                <a:gd name="connsiteX6" fmla="*/ 71921 w 112829"/>
                <a:gd name="connsiteY6" fmla="*/ 111464 h 168341"/>
                <a:gd name="connsiteX7" fmla="*/ 54560 w 112829"/>
                <a:gd name="connsiteY7" fmla="*/ 165479 h 168341"/>
                <a:gd name="connsiteX8" fmla="*/ 2473 w 112829"/>
                <a:gd name="connsiteY8" fmla="*/ 151975 h 168341"/>
                <a:gd name="connsiteX0" fmla="*/ 2473 w 113177"/>
                <a:gd name="connsiteY0" fmla="*/ 157013 h 173379"/>
                <a:gd name="connsiteX1" fmla="*/ 12118 w 113177"/>
                <a:gd name="connsiteY1" fmla="*/ 81778 h 173379"/>
                <a:gd name="connsiteX2" fmla="*/ 44913 w 113177"/>
                <a:gd name="connsiteY2" fmla="*/ 10400 h 173379"/>
                <a:gd name="connsiteX3" fmla="*/ 112432 w 113177"/>
                <a:gd name="connsiteY3" fmla="*/ 12329 h 173379"/>
                <a:gd name="connsiteX4" fmla="*/ 71921 w 113177"/>
                <a:gd name="connsiteY4" fmla="*/ 29692 h 173379"/>
                <a:gd name="connsiteX5" fmla="*/ 52630 w 113177"/>
                <a:gd name="connsiteY5" fmla="*/ 68274 h 173379"/>
                <a:gd name="connsiteX6" fmla="*/ 71921 w 113177"/>
                <a:gd name="connsiteY6" fmla="*/ 116502 h 173379"/>
                <a:gd name="connsiteX7" fmla="*/ 54560 w 113177"/>
                <a:gd name="connsiteY7" fmla="*/ 170517 h 173379"/>
                <a:gd name="connsiteX8" fmla="*/ 2473 w 113177"/>
                <a:gd name="connsiteY8" fmla="*/ 157013 h 173379"/>
                <a:gd name="connsiteX0" fmla="*/ 1414 w 112118"/>
                <a:gd name="connsiteY0" fmla="*/ 157013 h 164403"/>
                <a:gd name="connsiteX1" fmla="*/ 11059 w 112118"/>
                <a:gd name="connsiteY1" fmla="*/ 81778 h 164403"/>
                <a:gd name="connsiteX2" fmla="*/ 43854 w 112118"/>
                <a:gd name="connsiteY2" fmla="*/ 10400 h 164403"/>
                <a:gd name="connsiteX3" fmla="*/ 111373 w 112118"/>
                <a:gd name="connsiteY3" fmla="*/ 12329 h 164403"/>
                <a:gd name="connsiteX4" fmla="*/ 70862 w 112118"/>
                <a:gd name="connsiteY4" fmla="*/ 29692 h 164403"/>
                <a:gd name="connsiteX5" fmla="*/ 51571 w 112118"/>
                <a:gd name="connsiteY5" fmla="*/ 68274 h 164403"/>
                <a:gd name="connsiteX6" fmla="*/ 70862 w 112118"/>
                <a:gd name="connsiteY6" fmla="*/ 116502 h 164403"/>
                <a:gd name="connsiteX7" fmla="*/ 38068 w 112118"/>
                <a:gd name="connsiteY7" fmla="*/ 157014 h 164403"/>
                <a:gd name="connsiteX8" fmla="*/ 1414 w 112118"/>
                <a:gd name="connsiteY8" fmla="*/ 157013 h 164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2118" h="164403">
                  <a:moveTo>
                    <a:pt x="1414" y="157013"/>
                  </a:moveTo>
                  <a:cubicBezTo>
                    <a:pt x="-3087" y="144474"/>
                    <a:pt x="3986" y="106213"/>
                    <a:pt x="11059" y="81778"/>
                  </a:cubicBezTo>
                  <a:cubicBezTo>
                    <a:pt x="18132" y="57343"/>
                    <a:pt x="27135" y="21975"/>
                    <a:pt x="43854" y="10400"/>
                  </a:cubicBezTo>
                  <a:cubicBezTo>
                    <a:pt x="60573" y="-1175"/>
                    <a:pt x="104943" y="-6319"/>
                    <a:pt x="111373" y="12329"/>
                  </a:cubicBezTo>
                  <a:cubicBezTo>
                    <a:pt x="117803" y="30977"/>
                    <a:pt x="80829" y="20368"/>
                    <a:pt x="70862" y="29692"/>
                  </a:cubicBezTo>
                  <a:cubicBezTo>
                    <a:pt x="60895" y="39016"/>
                    <a:pt x="51571" y="53806"/>
                    <a:pt x="51571" y="68274"/>
                  </a:cubicBezTo>
                  <a:cubicBezTo>
                    <a:pt x="51571" y="82742"/>
                    <a:pt x="70862" y="98497"/>
                    <a:pt x="70862" y="116502"/>
                  </a:cubicBezTo>
                  <a:cubicBezTo>
                    <a:pt x="70862" y="134507"/>
                    <a:pt x="49643" y="150262"/>
                    <a:pt x="38068" y="157014"/>
                  </a:cubicBezTo>
                  <a:cubicBezTo>
                    <a:pt x="26493" y="163766"/>
                    <a:pt x="5915" y="169552"/>
                    <a:pt x="1414" y="157013"/>
                  </a:cubicBezTo>
                  <a:close/>
                </a:path>
              </a:pathLst>
            </a:custGeom>
            <a:solidFill>
              <a:srgbClr val="FACB9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B975FD21-741E-4054-B3B7-3BCAEDCE506D}"/>
                </a:ext>
              </a:extLst>
            </p:cNvPr>
            <p:cNvSpPr/>
            <p:nvPr/>
          </p:nvSpPr>
          <p:spPr>
            <a:xfrm>
              <a:off x="5691343" y="2958546"/>
              <a:ext cx="295361" cy="32281"/>
            </a:xfrm>
            <a:custGeom>
              <a:avLst/>
              <a:gdLst>
                <a:gd name="connsiteX0" fmla="*/ 3794 w 295361"/>
                <a:gd name="connsiteY0" fmla="*/ 31237 h 32281"/>
                <a:gd name="connsiteX1" fmla="*/ 284755 w 295361"/>
                <a:gd name="connsiteY1" fmla="*/ 23574 h 32281"/>
                <a:gd name="connsiteX2" fmla="*/ 226009 w 295361"/>
                <a:gd name="connsiteY2" fmla="*/ 8249 h 32281"/>
                <a:gd name="connsiteX3" fmla="*/ 128950 w 295361"/>
                <a:gd name="connsiteY3" fmla="*/ 586 h 32281"/>
                <a:gd name="connsiteX4" fmla="*/ 3794 w 295361"/>
                <a:gd name="connsiteY4" fmla="*/ 31237 h 32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5361" h="32281">
                  <a:moveTo>
                    <a:pt x="3794" y="31237"/>
                  </a:moveTo>
                  <a:cubicBezTo>
                    <a:pt x="29761" y="35068"/>
                    <a:pt x="247719" y="27405"/>
                    <a:pt x="284755" y="23574"/>
                  </a:cubicBezTo>
                  <a:cubicBezTo>
                    <a:pt x="321791" y="19743"/>
                    <a:pt x="251976" y="12080"/>
                    <a:pt x="226009" y="8249"/>
                  </a:cubicBezTo>
                  <a:cubicBezTo>
                    <a:pt x="200042" y="4418"/>
                    <a:pt x="165560" y="-1968"/>
                    <a:pt x="128950" y="586"/>
                  </a:cubicBezTo>
                  <a:cubicBezTo>
                    <a:pt x="92340" y="3140"/>
                    <a:pt x="-22173" y="27406"/>
                    <a:pt x="3794" y="31237"/>
                  </a:cubicBez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</p:grpSp>
      <p:sp>
        <p:nvSpPr>
          <p:cNvPr id="152" name="Isosceles Triangle 151">
            <a:hlinkClick r:id="" action="ppaction://hlinkshowjump?jump=lastslideviewed"/>
            <a:extLst>
              <a:ext uri="{FF2B5EF4-FFF2-40B4-BE49-F238E27FC236}">
                <a16:creationId xmlns:a16="http://schemas.microsoft.com/office/drawing/2014/main" id="{21CDB229-A1DD-4BE8-92BB-9904AAD06175}"/>
              </a:ext>
            </a:extLst>
          </p:cNvPr>
          <p:cNvSpPr/>
          <p:nvPr/>
        </p:nvSpPr>
        <p:spPr>
          <a:xfrm rot="5400000">
            <a:off x="16857774" y="107300"/>
            <a:ext cx="1555845" cy="1341246"/>
          </a:xfrm>
          <a:prstGeom prst="triangle">
            <a:avLst/>
          </a:prstGeom>
          <a:solidFill>
            <a:srgbClr val="C00000"/>
          </a:solidFill>
          <a:ln>
            <a:noFill/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/>
            <a:endParaRPr lang="en-US" sz="2700">
              <a:solidFill>
                <a:prstClr val="white"/>
              </a:solidFill>
              <a:latin typeface="Calibri" panose="020F0502020204030204"/>
            </a:endParaRPr>
          </a:p>
        </p:txBody>
      </p:sp>
    </p:spTree>
    <p:extLst>
      <p:ext uri="{BB962C8B-B14F-4D97-AF65-F5344CB8AC3E}">
        <p14:creationId xmlns:p14="http://schemas.microsoft.com/office/powerpoint/2010/main" val="272390758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spd="slow" advClick="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70833E-6 -2.22222E-6 L -0.20026 -0.2243 " pathEditMode="relative" rAng="0" ptsTypes="AA">
                                      <p:cBhvr>
                                        <p:cTn id="6" dur="225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0013" y="-11227"/>
                                    </p:animMotion>
                                  </p:childTnLst>
                                  <p:subTnLst>
                                    <p:audio>
                                      <p:cMediaNode vol="20000"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ay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7" presetID="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2250" fill="hold"/>
                                        <p:tgtEl>
                                          <p:spTgt spid="20"/>
                                        </p:tgtEl>
                                      </p:cBhvr>
                                      <p:by x="50000" y="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8" presetClass="emph" presetSubtype="0" accel="51000" decel="49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-43200000">
                                      <p:cBhvr>
                                        <p:cTn id="10" dur="225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" presetID="37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1705 0.01598 C 0.01523 0.04375 -0.02774 -0.09074 -0.0392 -0.11412 C -0.06159 -0.15833 -0.06459 -0.16527 -0.07904 -0.19838 C -0.09388 -0.225 -0.10717 -0.25717 -0.1155 -0.27685 C -0.12761 -0.29606 -0.15222 -0.35231 -0.1323 -0.36296 " pathEditMode="relative" rAng="0" ptsTypes="AAAAA">
                                      <p:cBhvr>
                                        <p:cTn id="12" dur="225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7852" y="-18773"/>
                                    </p:animMotion>
                                  </p:childTnLst>
                                </p:cTn>
                              </p:par>
                              <p:par>
                                <p:cTn id="13" presetID="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2250" fill="hold"/>
                                        <p:tgtEl>
                                          <p:spTgt spid="30"/>
                                        </p:tgtEl>
                                      </p:cBhvr>
                                      <p:by x="60000" y="6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2250"/>
                            </p:stCondLst>
                            <p:childTnLst>
                              <p:par>
                                <p:cTn id="16" presetID="42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1323 -0.36296 L -0.8948 -0.16736 " pathEditMode="relative" rAng="0" ptsTypes="AA">
                                      <p:cBhvr>
                                        <p:cTn id="17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8125" y="9769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sut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8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-43200000">
                                      <p:cBhvr>
                                        <p:cTn id="19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0" presetID="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21" dur="500" fill="hold"/>
                                        <p:tgtEl>
                                          <p:spTgt spid="30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id="22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91667E-6 -2.96296E-6 L -0.04115 0.05209 " pathEditMode="relative" rAng="0" ptsTypes="AA">
                                      <p:cBhvr>
                                        <p:cTn id="23" dur="4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057" y="2593"/>
                                    </p:animMotion>
                                  </p:childTnLst>
                                </p:cTn>
                              </p:par>
                              <p:par>
                                <p:cTn id="24" presetID="1" presetClass="exit" presetSubtype="0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" presetID="1" presetClass="entr" presetSubtype="0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2750"/>
                            </p:stCondLst>
                            <p:childTnLst>
                              <p:par>
                                <p:cTn id="29" presetID="1" presetClass="exit" presetSubtype="0" fill="hold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xit" presetSubtype="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thua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37" presetID="53" presetClass="entr" presetSubtype="16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1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1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1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26" presetClass="emph" presetSubtype="0" repeatCount="indefinite" fill="hold" grpId="1" nodeType="withEffect">
                                  <p:stCondLst>
                                    <p:cond delay="25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3" dur="1000" tmFilter="0, 0; .2, .5; .8, .5; 1, 0"/>
                                        <p:tgtEl>
                                          <p:spTgt spid="158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44" dur="500" autoRev="1" fill="hold"/>
                                        <p:tgtEl>
                                          <p:spTgt spid="158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8" grpId="0"/>
      <p:bldP spid="158" grpId="1"/>
    </p:bld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5" name="Picture 194" descr="Shape, arrow&#10;&#10;Description automatically generated">
            <a:extLst>
              <a:ext uri="{FF2B5EF4-FFF2-40B4-BE49-F238E27FC236}">
                <a16:creationId xmlns:a16="http://schemas.microsoft.com/office/drawing/2014/main" id="{C918DEF8-C118-4CDD-9339-5534A0B76AE9}"/>
              </a:ext>
            </a:extLst>
          </p:cNvPr>
          <p:cNvPicPr>
            <a:picLocks noChangeAspect="1"/>
          </p:cNvPicPr>
          <p:nvPr/>
        </p:nvPicPr>
        <p:blipFill rotWithShape="1"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8685"/>
          <a:stretch/>
        </p:blipFill>
        <p:spPr>
          <a:xfrm>
            <a:off x="0" y="0"/>
            <a:ext cx="18288000" cy="7794897"/>
          </a:xfrm>
          <a:prstGeom prst="rect">
            <a:avLst/>
          </a:prstGeom>
        </p:spPr>
      </p:pic>
      <p:grpSp>
        <p:nvGrpSpPr>
          <p:cNvPr id="56" name="Group 55">
            <a:extLst>
              <a:ext uri="{FF2B5EF4-FFF2-40B4-BE49-F238E27FC236}">
                <a16:creationId xmlns:a16="http://schemas.microsoft.com/office/drawing/2014/main" id="{5B73A967-424F-4E88-929B-0891FF5E9729}"/>
              </a:ext>
            </a:extLst>
          </p:cNvPr>
          <p:cNvGrpSpPr/>
          <p:nvPr/>
        </p:nvGrpSpPr>
        <p:grpSpPr>
          <a:xfrm>
            <a:off x="-204279" y="4121945"/>
            <a:ext cx="18510599" cy="6165057"/>
            <a:chOff x="-136186" y="2747963"/>
            <a:chExt cx="12340399" cy="4110038"/>
          </a:xfrm>
        </p:grpSpPr>
        <p:grpSp>
          <p:nvGrpSpPr>
            <p:cNvPr id="53" name="Group 52">
              <a:extLst>
                <a:ext uri="{FF2B5EF4-FFF2-40B4-BE49-F238E27FC236}">
                  <a16:creationId xmlns:a16="http://schemas.microsoft.com/office/drawing/2014/main" id="{1BAE0C72-406F-44D3-A2D1-B2BDAC3C82CB}"/>
                </a:ext>
              </a:extLst>
            </p:cNvPr>
            <p:cNvGrpSpPr/>
            <p:nvPr/>
          </p:nvGrpSpPr>
          <p:grpSpPr>
            <a:xfrm>
              <a:off x="-136186" y="2747963"/>
              <a:ext cx="12340399" cy="4110038"/>
              <a:chOff x="-136186" y="2747963"/>
              <a:chExt cx="12340399" cy="4110038"/>
            </a:xfrm>
          </p:grpSpPr>
          <p:sp>
            <p:nvSpPr>
              <p:cNvPr id="3" name="Rectangle 2">
                <a:extLst>
                  <a:ext uri="{FF2B5EF4-FFF2-40B4-BE49-F238E27FC236}">
                    <a16:creationId xmlns:a16="http://schemas.microsoft.com/office/drawing/2014/main" id="{4BC62F00-8C77-42ED-836E-C2EE7107F898}"/>
                  </a:ext>
                </a:extLst>
              </p:cNvPr>
              <p:cNvSpPr/>
              <p:nvPr/>
            </p:nvSpPr>
            <p:spPr>
              <a:xfrm>
                <a:off x="0" y="2747963"/>
                <a:ext cx="12192000" cy="4110038"/>
              </a:xfrm>
              <a:prstGeom prst="rect">
                <a:avLst/>
              </a:prstGeom>
              <a:solidFill>
                <a:srgbClr val="6DD327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/>
                <a:endParaRPr lang="en-US" sz="2700" dirty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40" name="Parallelogram 39">
                <a:extLst>
                  <a:ext uri="{FF2B5EF4-FFF2-40B4-BE49-F238E27FC236}">
                    <a16:creationId xmlns:a16="http://schemas.microsoft.com/office/drawing/2014/main" id="{2E7D33A4-41C9-4C97-9837-412B81E45F81}"/>
                  </a:ext>
                </a:extLst>
              </p:cNvPr>
              <p:cNvSpPr/>
              <p:nvPr/>
            </p:nvSpPr>
            <p:spPr>
              <a:xfrm>
                <a:off x="-136186" y="2891231"/>
                <a:ext cx="3988339" cy="2848087"/>
              </a:xfrm>
              <a:prstGeom prst="parallelogram">
                <a:avLst>
                  <a:gd name="adj" fmla="val 136599"/>
                </a:avLst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/>
                <a:endParaRPr lang="en-US" sz="270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45" name="Parallelogram 44">
                <a:extLst>
                  <a:ext uri="{FF2B5EF4-FFF2-40B4-BE49-F238E27FC236}">
                    <a16:creationId xmlns:a16="http://schemas.microsoft.com/office/drawing/2014/main" id="{E4CC3523-F5BB-44FF-B080-0CC2C1A0386B}"/>
                  </a:ext>
                </a:extLst>
              </p:cNvPr>
              <p:cNvSpPr/>
              <p:nvPr/>
            </p:nvSpPr>
            <p:spPr>
              <a:xfrm flipV="1">
                <a:off x="3761549" y="2891231"/>
                <a:ext cx="8442664" cy="45719"/>
              </a:xfrm>
              <a:prstGeom prst="parallelogram">
                <a:avLst>
                  <a:gd name="adj" fmla="val 0"/>
                </a:avLst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/>
                <a:endParaRPr lang="en-US" sz="270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46" name="Parallelogram 45">
                <a:extLst>
                  <a:ext uri="{FF2B5EF4-FFF2-40B4-BE49-F238E27FC236}">
                    <a16:creationId xmlns:a16="http://schemas.microsoft.com/office/drawing/2014/main" id="{33AE38C2-CB49-4C56-A41E-1D62AF0A2BE9}"/>
                  </a:ext>
                </a:extLst>
              </p:cNvPr>
              <p:cNvSpPr/>
              <p:nvPr/>
            </p:nvSpPr>
            <p:spPr>
              <a:xfrm>
                <a:off x="1006174" y="4908085"/>
                <a:ext cx="2738136" cy="61994"/>
              </a:xfrm>
              <a:prstGeom prst="parallelogram">
                <a:avLst>
                  <a:gd name="adj" fmla="val 142625"/>
                </a:avLst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/>
                <a:endParaRPr lang="en-US" sz="270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51" name="Parallelogram 50">
                <a:extLst>
                  <a:ext uri="{FF2B5EF4-FFF2-40B4-BE49-F238E27FC236}">
                    <a16:creationId xmlns:a16="http://schemas.microsoft.com/office/drawing/2014/main" id="{8BF47864-468E-4578-A6BF-0C6E7F274764}"/>
                  </a:ext>
                </a:extLst>
              </p:cNvPr>
              <p:cNvSpPr/>
              <p:nvPr/>
            </p:nvSpPr>
            <p:spPr>
              <a:xfrm>
                <a:off x="2862187" y="3508905"/>
                <a:ext cx="2373535" cy="45719"/>
              </a:xfrm>
              <a:prstGeom prst="parallelogram">
                <a:avLst>
                  <a:gd name="adj" fmla="val 142625"/>
                </a:avLst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/>
                <a:endParaRPr lang="en-US" sz="270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50" name="Parallelogram 49">
                <a:extLst>
                  <a:ext uri="{FF2B5EF4-FFF2-40B4-BE49-F238E27FC236}">
                    <a16:creationId xmlns:a16="http://schemas.microsoft.com/office/drawing/2014/main" id="{A5A5DE25-A320-4E5E-ABAD-89FB594DA2A0}"/>
                  </a:ext>
                </a:extLst>
              </p:cNvPr>
              <p:cNvSpPr/>
              <p:nvPr/>
            </p:nvSpPr>
            <p:spPr>
              <a:xfrm>
                <a:off x="3578535" y="3508905"/>
                <a:ext cx="1678727" cy="1461175"/>
              </a:xfrm>
              <a:prstGeom prst="parallelogram">
                <a:avLst>
                  <a:gd name="adj" fmla="val 107427"/>
                </a:avLst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/>
                <a:endParaRPr lang="en-US" sz="270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</p:grpSp>
        <p:sp>
          <p:nvSpPr>
            <p:cNvPr id="55" name="Block Arc 54">
              <a:extLst>
                <a:ext uri="{FF2B5EF4-FFF2-40B4-BE49-F238E27FC236}">
                  <a16:creationId xmlns:a16="http://schemas.microsoft.com/office/drawing/2014/main" id="{E57C3635-0201-4116-A74A-88A9F1A3E538}"/>
                </a:ext>
              </a:extLst>
            </p:cNvPr>
            <p:cNvSpPr/>
            <p:nvPr/>
          </p:nvSpPr>
          <p:spPr>
            <a:xfrm rot="3704227">
              <a:off x="4056684" y="3569040"/>
              <a:ext cx="749561" cy="1206514"/>
            </a:xfrm>
            <a:prstGeom prst="blockArc">
              <a:avLst>
                <a:gd name="adj1" fmla="val 15469952"/>
                <a:gd name="adj2" fmla="val 4256132"/>
                <a:gd name="adj3" fmla="val 9714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black"/>
                </a:solidFill>
                <a:latin typeface="Calibri" panose="020F0502020204030204"/>
              </a:endParaRPr>
            </a:p>
          </p:txBody>
        </p:sp>
      </p:grpSp>
      <p:pic>
        <p:nvPicPr>
          <p:cNvPr id="16" name="Picture 15" descr="A picture containing male, grate&#10;&#10;Description automatically generated">
            <a:extLst>
              <a:ext uri="{FF2B5EF4-FFF2-40B4-BE49-F238E27FC236}">
                <a16:creationId xmlns:a16="http://schemas.microsoft.com/office/drawing/2014/main" id="{BBDCF3AB-C970-4807-A10D-28B83BF7098E}"/>
              </a:ext>
            </a:extLst>
          </p:cNvPr>
          <p:cNvPicPr>
            <a:picLocks noChangeAspect="1"/>
          </p:cNvPicPr>
          <p:nvPr/>
        </p:nvPicPr>
        <p:blipFill>
          <a:blip r:embed="rId6">
            <a:duotone>
              <a:prstClr val="black"/>
              <a:schemeClr val="bg1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46959" y="2234837"/>
            <a:ext cx="3817796" cy="4473980"/>
          </a:xfrm>
          <a:prstGeom prst="rect">
            <a:avLst/>
          </a:prstGeom>
          <a:effectLst>
            <a:outerShdw blurRad="76200" dir="18900000" sy="23000" kx="-1200000" algn="bl" rotWithShape="0">
              <a:prstClr val="black">
                <a:alpha val="20000"/>
              </a:prstClr>
            </a:outerShdw>
          </a:effectLst>
        </p:spPr>
      </p:pic>
      <p:grpSp>
        <p:nvGrpSpPr>
          <p:cNvPr id="139" name="Group 138">
            <a:extLst>
              <a:ext uri="{FF2B5EF4-FFF2-40B4-BE49-F238E27FC236}">
                <a16:creationId xmlns:a16="http://schemas.microsoft.com/office/drawing/2014/main" id="{A3F81DF7-240E-4DA4-A428-B38EFA1B63C2}"/>
              </a:ext>
            </a:extLst>
          </p:cNvPr>
          <p:cNvGrpSpPr/>
          <p:nvPr/>
        </p:nvGrpSpPr>
        <p:grpSpPr>
          <a:xfrm rot="986148" flipH="1">
            <a:off x="3108833" y="2564943"/>
            <a:ext cx="2180237" cy="3744183"/>
            <a:chOff x="4882323" y="1719006"/>
            <a:chExt cx="2112971" cy="3628666"/>
          </a:xfrm>
          <a:effectLst>
            <a:outerShdw blurRad="76200" dir="13500000" sy="23000" kx="1200000" algn="br" rotWithShape="0">
              <a:prstClr val="black">
                <a:alpha val="20000"/>
              </a:prstClr>
            </a:outerShdw>
          </a:effectLst>
          <a:scene3d>
            <a:camera prst="isometricOffAxis1Right"/>
            <a:lightRig rig="threePt" dir="t"/>
          </a:scene3d>
        </p:grpSpPr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E79C0A28-330C-4157-BB3C-C3744EB3A9B1}"/>
                </a:ext>
              </a:extLst>
            </p:cNvPr>
            <p:cNvSpPr/>
            <p:nvPr/>
          </p:nvSpPr>
          <p:spPr>
            <a:xfrm rot="708098">
              <a:off x="5943720" y="2934617"/>
              <a:ext cx="191670" cy="282309"/>
            </a:xfrm>
            <a:custGeom>
              <a:avLst/>
              <a:gdLst>
                <a:gd name="connsiteX0" fmla="*/ 4310 w 182122"/>
                <a:gd name="connsiteY0" fmla="*/ 193373 h 276739"/>
                <a:gd name="connsiteX1" fmla="*/ 2173 w 182122"/>
                <a:gd name="connsiteY1" fmla="*/ 80141 h 276739"/>
                <a:gd name="connsiteX2" fmla="*/ 27810 w 182122"/>
                <a:gd name="connsiteY2" fmla="*/ 9639 h 276739"/>
                <a:gd name="connsiteX3" fmla="*/ 102586 w 182122"/>
                <a:gd name="connsiteY3" fmla="*/ 1093 h 276739"/>
                <a:gd name="connsiteX4" fmla="*/ 151724 w 182122"/>
                <a:gd name="connsiteY4" fmla="*/ 13911 h 276739"/>
                <a:gd name="connsiteX5" fmla="*/ 173089 w 182122"/>
                <a:gd name="connsiteY5" fmla="*/ 122870 h 276739"/>
                <a:gd name="connsiteX6" fmla="*/ 177362 w 182122"/>
                <a:gd name="connsiteY6" fmla="*/ 204055 h 276739"/>
                <a:gd name="connsiteX7" fmla="*/ 106859 w 182122"/>
                <a:gd name="connsiteY7" fmla="*/ 268149 h 276739"/>
                <a:gd name="connsiteX8" fmla="*/ 27810 w 182122"/>
                <a:gd name="connsiteY8" fmla="*/ 272422 h 276739"/>
                <a:gd name="connsiteX9" fmla="*/ 4310 w 182122"/>
                <a:gd name="connsiteY9" fmla="*/ 193373 h 276739"/>
                <a:gd name="connsiteX0" fmla="*/ 4310 w 182122"/>
                <a:gd name="connsiteY0" fmla="*/ 194146 h 277512"/>
                <a:gd name="connsiteX1" fmla="*/ 2173 w 182122"/>
                <a:gd name="connsiteY1" fmla="*/ 80914 h 277512"/>
                <a:gd name="connsiteX2" fmla="*/ 27810 w 182122"/>
                <a:gd name="connsiteY2" fmla="*/ 10412 h 277512"/>
                <a:gd name="connsiteX3" fmla="*/ 102586 w 182122"/>
                <a:gd name="connsiteY3" fmla="*/ 1866 h 277512"/>
                <a:gd name="connsiteX4" fmla="*/ 151724 w 182122"/>
                <a:gd name="connsiteY4" fmla="*/ 25366 h 277512"/>
                <a:gd name="connsiteX5" fmla="*/ 173089 w 182122"/>
                <a:gd name="connsiteY5" fmla="*/ 123643 h 277512"/>
                <a:gd name="connsiteX6" fmla="*/ 177362 w 182122"/>
                <a:gd name="connsiteY6" fmla="*/ 204828 h 277512"/>
                <a:gd name="connsiteX7" fmla="*/ 106859 w 182122"/>
                <a:gd name="connsiteY7" fmla="*/ 268922 h 277512"/>
                <a:gd name="connsiteX8" fmla="*/ 27810 w 182122"/>
                <a:gd name="connsiteY8" fmla="*/ 273195 h 277512"/>
                <a:gd name="connsiteX9" fmla="*/ 4310 w 182122"/>
                <a:gd name="connsiteY9" fmla="*/ 194146 h 277512"/>
                <a:gd name="connsiteX0" fmla="*/ 4310 w 182122"/>
                <a:gd name="connsiteY0" fmla="*/ 197554 h 280920"/>
                <a:gd name="connsiteX1" fmla="*/ 2173 w 182122"/>
                <a:gd name="connsiteY1" fmla="*/ 84322 h 280920"/>
                <a:gd name="connsiteX2" fmla="*/ 27810 w 182122"/>
                <a:gd name="connsiteY2" fmla="*/ 13820 h 280920"/>
                <a:gd name="connsiteX3" fmla="*/ 91904 w 182122"/>
                <a:gd name="connsiteY3" fmla="*/ 1001 h 280920"/>
                <a:gd name="connsiteX4" fmla="*/ 151724 w 182122"/>
                <a:gd name="connsiteY4" fmla="*/ 28774 h 280920"/>
                <a:gd name="connsiteX5" fmla="*/ 173089 w 182122"/>
                <a:gd name="connsiteY5" fmla="*/ 127051 h 280920"/>
                <a:gd name="connsiteX6" fmla="*/ 177362 w 182122"/>
                <a:gd name="connsiteY6" fmla="*/ 208236 h 280920"/>
                <a:gd name="connsiteX7" fmla="*/ 106859 w 182122"/>
                <a:gd name="connsiteY7" fmla="*/ 272330 h 280920"/>
                <a:gd name="connsiteX8" fmla="*/ 27810 w 182122"/>
                <a:gd name="connsiteY8" fmla="*/ 276603 h 280920"/>
                <a:gd name="connsiteX9" fmla="*/ 4310 w 182122"/>
                <a:gd name="connsiteY9" fmla="*/ 197554 h 280920"/>
                <a:gd name="connsiteX0" fmla="*/ 3750 w 181562"/>
                <a:gd name="connsiteY0" fmla="*/ 197554 h 279818"/>
                <a:gd name="connsiteX1" fmla="*/ 1613 w 181562"/>
                <a:gd name="connsiteY1" fmla="*/ 84322 h 279818"/>
                <a:gd name="connsiteX2" fmla="*/ 27250 w 181562"/>
                <a:gd name="connsiteY2" fmla="*/ 13820 h 279818"/>
                <a:gd name="connsiteX3" fmla="*/ 91344 w 181562"/>
                <a:gd name="connsiteY3" fmla="*/ 1001 h 279818"/>
                <a:gd name="connsiteX4" fmla="*/ 151164 w 181562"/>
                <a:gd name="connsiteY4" fmla="*/ 28774 h 279818"/>
                <a:gd name="connsiteX5" fmla="*/ 172529 w 181562"/>
                <a:gd name="connsiteY5" fmla="*/ 127051 h 279818"/>
                <a:gd name="connsiteX6" fmla="*/ 176802 w 181562"/>
                <a:gd name="connsiteY6" fmla="*/ 208236 h 279818"/>
                <a:gd name="connsiteX7" fmla="*/ 106299 w 181562"/>
                <a:gd name="connsiteY7" fmla="*/ 272330 h 279818"/>
                <a:gd name="connsiteX8" fmla="*/ 10158 w 181562"/>
                <a:gd name="connsiteY8" fmla="*/ 274467 h 279818"/>
                <a:gd name="connsiteX9" fmla="*/ 3750 w 181562"/>
                <a:gd name="connsiteY9" fmla="*/ 197554 h 279818"/>
                <a:gd name="connsiteX0" fmla="*/ 3750 w 181562"/>
                <a:gd name="connsiteY0" fmla="*/ 197554 h 279818"/>
                <a:gd name="connsiteX1" fmla="*/ 1613 w 181562"/>
                <a:gd name="connsiteY1" fmla="*/ 84322 h 279818"/>
                <a:gd name="connsiteX2" fmla="*/ 27250 w 181562"/>
                <a:gd name="connsiteY2" fmla="*/ 13820 h 279818"/>
                <a:gd name="connsiteX3" fmla="*/ 91344 w 181562"/>
                <a:gd name="connsiteY3" fmla="*/ 1001 h 279818"/>
                <a:gd name="connsiteX4" fmla="*/ 151164 w 181562"/>
                <a:gd name="connsiteY4" fmla="*/ 28774 h 279818"/>
                <a:gd name="connsiteX5" fmla="*/ 172529 w 181562"/>
                <a:gd name="connsiteY5" fmla="*/ 127051 h 279818"/>
                <a:gd name="connsiteX6" fmla="*/ 176802 w 181562"/>
                <a:gd name="connsiteY6" fmla="*/ 208236 h 279818"/>
                <a:gd name="connsiteX7" fmla="*/ 106299 w 181562"/>
                <a:gd name="connsiteY7" fmla="*/ 272330 h 279818"/>
                <a:gd name="connsiteX8" fmla="*/ 10158 w 181562"/>
                <a:gd name="connsiteY8" fmla="*/ 274467 h 279818"/>
                <a:gd name="connsiteX9" fmla="*/ 3750 w 181562"/>
                <a:gd name="connsiteY9" fmla="*/ 197554 h 279818"/>
                <a:gd name="connsiteX0" fmla="*/ 395 w 186753"/>
                <a:gd name="connsiteY0" fmla="*/ 199691 h 282309"/>
                <a:gd name="connsiteX1" fmla="*/ 6804 w 186753"/>
                <a:gd name="connsiteY1" fmla="*/ 84322 h 282309"/>
                <a:gd name="connsiteX2" fmla="*/ 32441 w 186753"/>
                <a:gd name="connsiteY2" fmla="*/ 13820 h 282309"/>
                <a:gd name="connsiteX3" fmla="*/ 96535 w 186753"/>
                <a:gd name="connsiteY3" fmla="*/ 1001 h 282309"/>
                <a:gd name="connsiteX4" fmla="*/ 156355 w 186753"/>
                <a:gd name="connsiteY4" fmla="*/ 28774 h 282309"/>
                <a:gd name="connsiteX5" fmla="*/ 177720 w 186753"/>
                <a:gd name="connsiteY5" fmla="*/ 127051 h 282309"/>
                <a:gd name="connsiteX6" fmla="*/ 181993 w 186753"/>
                <a:gd name="connsiteY6" fmla="*/ 208236 h 282309"/>
                <a:gd name="connsiteX7" fmla="*/ 111490 w 186753"/>
                <a:gd name="connsiteY7" fmla="*/ 272330 h 282309"/>
                <a:gd name="connsiteX8" fmla="*/ 15349 w 186753"/>
                <a:gd name="connsiteY8" fmla="*/ 274467 h 282309"/>
                <a:gd name="connsiteX9" fmla="*/ 395 w 186753"/>
                <a:gd name="connsiteY9" fmla="*/ 199691 h 282309"/>
                <a:gd name="connsiteX0" fmla="*/ 5312 w 191670"/>
                <a:gd name="connsiteY0" fmla="*/ 199691 h 282309"/>
                <a:gd name="connsiteX1" fmla="*/ 11721 w 191670"/>
                <a:gd name="connsiteY1" fmla="*/ 84322 h 282309"/>
                <a:gd name="connsiteX2" fmla="*/ 37358 w 191670"/>
                <a:gd name="connsiteY2" fmla="*/ 13820 h 282309"/>
                <a:gd name="connsiteX3" fmla="*/ 101452 w 191670"/>
                <a:gd name="connsiteY3" fmla="*/ 1001 h 282309"/>
                <a:gd name="connsiteX4" fmla="*/ 161272 w 191670"/>
                <a:gd name="connsiteY4" fmla="*/ 28774 h 282309"/>
                <a:gd name="connsiteX5" fmla="*/ 182637 w 191670"/>
                <a:gd name="connsiteY5" fmla="*/ 127051 h 282309"/>
                <a:gd name="connsiteX6" fmla="*/ 186910 w 191670"/>
                <a:gd name="connsiteY6" fmla="*/ 208236 h 282309"/>
                <a:gd name="connsiteX7" fmla="*/ 116407 w 191670"/>
                <a:gd name="connsiteY7" fmla="*/ 272330 h 282309"/>
                <a:gd name="connsiteX8" fmla="*/ 20266 w 191670"/>
                <a:gd name="connsiteY8" fmla="*/ 274467 h 282309"/>
                <a:gd name="connsiteX9" fmla="*/ 5312 w 191670"/>
                <a:gd name="connsiteY9" fmla="*/ 199691 h 282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1670" h="282309">
                  <a:moveTo>
                    <a:pt x="5312" y="199691"/>
                  </a:moveTo>
                  <a:cubicBezTo>
                    <a:pt x="16707" y="161591"/>
                    <a:pt x="6380" y="115301"/>
                    <a:pt x="11721" y="84322"/>
                  </a:cubicBezTo>
                  <a:cubicBezTo>
                    <a:pt x="17062" y="53344"/>
                    <a:pt x="22403" y="27707"/>
                    <a:pt x="37358" y="13820"/>
                  </a:cubicBezTo>
                  <a:cubicBezTo>
                    <a:pt x="52313" y="-67"/>
                    <a:pt x="80800" y="-1491"/>
                    <a:pt x="101452" y="1001"/>
                  </a:cubicBezTo>
                  <a:cubicBezTo>
                    <a:pt x="122104" y="3493"/>
                    <a:pt x="147741" y="7766"/>
                    <a:pt x="161272" y="28774"/>
                  </a:cubicBezTo>
                  <a:cubicBezTo>
                    <a:pt x="174803" y="49782"/>
                    <a:pt x="178364" y="97141"/>
                    <a:pt x="182637" y="127051"/>
                  </a:cubicBezTo>
                  <a:cubicBezTo>
                    <a:pt x="186910" y="156961"/>
                    <a:pt x="197948" y="184023"/>
                    <a:pt x="186910" y="208236"/>
                  </a:cubicBezTo>
                  <a:cubicBezTo>
                    <a:pt x="175872" y="232449"/>
                    <a:pt x="141332" y="260936"/>
                    <a:pt x="116407" y="272330"/>
                  </a:cubicBezTo>
                  <a:cubicBezTo>
                    <a:pt x="91482" y="283724"/>
                    <a:pt x="38782" y="286573"/>
                    <a:pt x="20266" y="274467"/>
                  </a:cubicBezTo>
                  <a:cubicBezTo>
                    <a:pt x="1750" y="262361"/>
                    <a:pt x="-6083" y="237791"/>
                    <a:pt x="5312" y="199691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F8D63C25-7549-4800-8D49-28B7D842FA79}"/>
                </a:ext>
              </a:extLst>
            </p:cNvPr>
            <p:cNvSpPr/>
            <p:nvPr/>
          </p:nvSpPr>
          <p:spPr>
            <a:xfrm rot="902007">
              <a:off x="5771386" y="4698526"/>
              <a:ext cx="145269" cy="446633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  <a:gd name="connsiteX0" fmla="*/ 6496 w 140748"/>
                <a:gd name="connsiteY0" fmla="*/ 42636 h 364378"/>
                <a:gd name="connsiteX1" fmla="*/ 8067 w 140748"/>
                <a:gd name="connsiteY1" fmla="*/ 310013 h 364378"/>
                <a:gd name="connsiteX2" fmla="*/ 70905 w 140748"/>
                <a:gd name="connsiteY2" fmla="*/ 364185 h 364378"/>
                <a:gd name="connsiteX3" fmla="*/ 129409 w 140748"/>
                <a:gd name="connsiteY3" fmla="*/ 303514 h 364378"/>
                <a:gd name="connsiteX4" fmla="*/ 131576 w 140748"/>
                <a:gd name="connsiteY4" fmla="*/ 60829 h 364378"/>
                <a:gd name="connsiteX5" fmla="*/ 60071 w 140748"/>
                <a:gd name="connsiteY5" fmla="*/ 2324 h 364378"/>
                <a:gd name="connsiteX6" fmla="*/ 6496 w 140748"/>
                <a:gd name="connsiteY6" fmla="*/ 42636 h 364378"/>
                <a:gd name="connsiteX0" fmla="*/ 6496 w 136138"/>
                <a:gd name="connsiteY0" fmla="*/ 45571 h 367313"/>
                <a:gd name="connsiteX1" fmla="*/ 8067 w 136138"/>
                <a:gd name="connsiteY1" fmla="*/ 312948 h 367313"/>
                <a:gd name="connsiteX2" fmla="*/ 70905 w 136138"/>
                <a:gd name="connsiteY2" fmla="*/ 367120 h 367313"/>
                <a:gd name="connsiteX3" fmla="*/ 129409 w 136138"/>
                <a:gd name="connsiteY3" fmla="*/ 306449 h 367313"/>
                <a:gd name="connsiteX4" fmla="*/ 123956 w 136138"/>
                <a:gd name="connsiteY4" fmla="*/ 37094 h 367313"/>
                <a:gd name="connsiteX5" fmla="*/ 60071 w 136138"/>
                <a:gd name="connsiteY5" fmla="*/ 5259 h 367313"/>
                <a:gd name="connsiteX6" fmla="*/ 6496 w 136138"/>
                <a:gd name="connsiteY6" fmla="*/ 45571 h 367313"/>
                <a:gd name="connsiteX0" fmla="*/ 6991 w 136633"/>
                <a:gd name="connsiteY0" fmla="*/ 56469 h 378211"/>
                <a:gd name="connsiteX1" fmla="*/ 8562 w 136633"/>
                <a:gd name="connsiteY1" fmla="*/ 323846 h 378211"/>
                <a:gd name="connsiteX2" fmla="*/ 71400 w 136633"/>
                <a:gd name="connsiteY2" fmla="*/ 378018 h 378211"/>
                <a:gd name="connsiteX3" fmla="*/ 129904 w 136633"/>
                <a:gd name="connsiteY3" fmla="*/ 317347 h 378211"/>
                <a:gd name="connsiteX4" fmla="*/ 124451 w 136633"/>
                <a:gd name="connsiteY4" fmla="*/ 47992 h 378211"/>
                <a:gd name="connsiteX5" fmla="*/ 68186 w 136633"/>
                <a:gd name="connsiteY5" fmla="*/ 917 h 378211"/>
                <a:gd name="connsiteX6" fmla="*/ 6991 w 136633"/>
                <a:gd name="connsiteY6" fmla="*/ 56469 h 378211"/>
                <a:gd name="connsiteX0" fmla="*/ 3871 w 133513"/>
                <a:gd name="connsiteY0" fmla="*/ 56469 h 378103"/>
                <a:gd name="connsiteX1" fmla="*/ 13062 w 133513"/>
                <a:gd name="connsiteY1" fmla="*/ 321941 h 378103"/>
                <a:gd name="connsiteX2" fmla="*/ 68280 w 133513"/>
                <a:gd name="connsiteY2" fmla="*/ 378018 h 378103"/>
                <a:gd name="connsiteX3" fmla="*/ 126784 w 133513"/>
                <a:gd name="connsiteY3" fmla="*/ 317347 h 378103"/>
                <a:gd name="connsiteX4" fmla="*/ 121331 w 133513"/>
                <a:gd name="connsiteY4" fmla="*/ 47992 h 378103"/>
                <a:gd name="connsiteX5" fmla="*/ 65066 w 133513"/>
                <a:gd name="connsiteY5" fmla="*/ 917 h 378103"/>
                <a:gd name="connsiteX6" fmla="*/ 3871 w 133513"/>
                <a:gd name="connsiteY6" fmla="*/ 56469 h 378103"/>
                <a:gd name="connsiteX0" fmla="*/ 3871 w 130834"/>
                <a:gd name="connsiteY0" fmla="*/ 56469 h 378482"/>
                <a:gd name="connsiteX1" fmla="*/ 13062 w 130834"/>
                <a:gd name="connsiteY1" fmla="*/ 321941 h 378482"/>
                <a:gd name="connsiteX2" fmla="*/ 68280 w 130834"/>
                <a:gd name="connsiteY2" fmla="*/ 378018 h 378482"/>
                <a:gd name="connsiteX3" fmla="*/ 121069 w 130834"/>
                <a:gd name="connsiteY3" fmla="*/ 307822 h 378482"/>
                <a:gd name="connsiteX4" fmla="*/ 121331 w 130834"/>
                <a:gd name="connsiteY4" fmla="*/ 47992 h 378482"/>
                <a:gd name="connsiteX5" fmla="*/ 65066 w 130834"/>
                <a:gd name="connsiteY5" fmla="*/ 917 h 378482"/>
                <a:gd name="connsiteX6" fmla="*/ 3871 w 130834"/>
                <a:gd name="connsiteY6" fmla="*/ 56469 h 378482"/>
                <a:gd name="connsiteX0" fmla="*/ 3747 w 130911"/>
                <a:gd name="connsiteY0" fmla="*/ 56469 h 374836"/>
                <a:gd name="connsiteX1" fmla="*/ 12938 w 130911"/>
                <a:gd name="connsiteY1" fmla="*/ 321941 h 374836"/>
                <a:gd name="connsiteX2" fmla="*/ 64346 w 130911"/>
                <a:gd name="connsiteY2" fmla="*/ 374208 h 374836"/>
                <a:gd name="connsiteX3" fmla="*/ 120945 w 130911"/>
                <a:gd name="connsiteY3" fmla="*/ 307822 h 374836"/>
                <a:gd name="connsiteX4" fmla="*/ 121207 w 130911"/>
                <a:gd name="connsiteY4" fmla="*/ 47992 h 374836"/>
                <a:gd name="connsiteX5" fmla="*/ 64942 w 130911"/>
                <a:gd name="connsiteY5" fmla="*/ 917 h 374836"/>
                <a:gd name="connsiteX6" fmla="*/ 3747 w 130911"/>
                <a:gd name="connsiteY6" fmla="*/ 56469 h 374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0911" h="374836">
                  <a:moveTo>
                    <a:pt x="3747" y="56469"/>
                  </a:moveTo>
                  <a:cubicBezTo>
                    <a:pt x="-4920" y="109973"/>
                    <a:pt x="2838" y="268985"/>
                    <a:pt x="12938" y="321941"/>
                  </a:cubicBezTo>
                  <a:cubicBezTo>
                    <a:pt x="23038" y="374897"/>
                    <a:pt x="46345" y="376561"/>
                    <a:pt x="64346" y="374208"/>
                  </a:cubicBezTo>
                  <a:cubicBezTo>
                    <a:pt x="82347" y="371855"/>
                    <a:pt x="111468" y="362191"/>
                    <a:pt x="120945" y="307822"/>
                  </a:cubicBezTo>
                  <a:cubicBezTo>
                    <a:pt x="130422" y="253453"/>
                    <a:pt x="137458" y="102524"/>
                    <a:pt x="121207" y="47992"/>
                  </a:cubicBezTo>
                  <a:cubicBezTo>
                    <a:pt x="104956" y="-6540"/>
                    <a:pt x="84519" y="-496"/>
                    <a:pt x="64942" y="917"/>
                  </a:cubicBezTo>
                  <a:cubicBezTo>
                    <a:pt x="45365" y="2330"/>
                    <a:pt x="12414" y="2965"/>
                    <a:pt x="3747" y="56469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23248A8C-ABB4-4D8D-8FF4-EAEA5CA4555C}"/>
                </a:ext>
              </a:extLst>
            </p:cNvPr>
            <p:cNvSpPr/>
            <p:nvPr/>
          </p:nvSpPr>
          <p:spPr>
            <a:xfrm rot="708098">
              <a:off x="5843114" y="4352258"/>
              <a:ext cx="186924" cy="432800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111" h="362079">
                  <a:moveTo>
                    <a:pt x="3429" y="49900"/>
                  </a:moveTo>
                  <a:cubicBezTo>
                    <a:pt x="-5238" y="101182"/>
                    <a:pt x="3790" y="255748"/>
                    <a:pt x="16430" y="307752"/>
                  </a:cubicBezTo>
                  <a:cubicBezTo>
                    <a:pt x="29070" y="359756"/>
                    <a:pt x="59044" y="363007"/>
                    <a:pt x="79268" y="361924"/>
                  </a:cubicBezTo>
                  <a:cubicBezTo>
                    <a:pt x="99492" y="360841"/>
                    <a:pt x="127660" y="351812"/>
                    <a:pt x="137772" y="301253"/>
                  </a:cubicBezTo>
                  <a:cubicBezTo>
                    <a:pt x="147884" y="250694"/>
                    <a:pt x="156190" y="113100"/>
                    <a:pt x="139939" y="58568"/>
                  </a:cubicBezTo>
                  <a:cubicBezTo>
                    <a:pt x="123688" y="4036"/>
                    <a:pt x="86852" y="-658"/>
                    <a:pt x="68434" y="63"/>
                  </a:cubicBezTo>
                  <a:cubicBezTo>
                    <a:pt x="50016" y="784"/>
                    <a:pt x="12096" y="-1382"/>
                    <a:pt x="3429" y="49900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CAC4FFA6-CBAF-4351-9F58-FFC34507F59C}"/>
                </a:ext>
              </a:extLst>
            </p:cNvPr>
            <p:cNvSpPr/>
            <p:nvPr/>
          </p:nvSpPr>
          <p:spPr>
            <a:xfrm rot="3285713" flipH="1">
              <a:off x="5667228" y="5144420"/>
              <a:ext cx="294228" cy="112275"/>
            </a:xfrm>
            <a:custGeom>
              <a:avLst/>
              <a:gdLst>
                <a:gd name="connsiteX0" fmla="*/ 221209 w 244329"/>
                <a:gd name="connsiteY0" fmla="*/ 9633 h 114404"/>
                <a:gd name="connsiteX1" fmla="*/ 237008 w 244329"/>
                <a:gd name="connsiteY1" fmla="*/ 88631 h 114404"/>
                <a:gd name="connsiteX2" fmla="*/ 126411 w 244329"/>
                <a:gd name="connsiteY2" fmla="*/ 102456 h 114404"/>
                <a:gd name="connsiteX3" fmla="*/ 15 w 244329"/>
                <a:gd name="connsiteY3" fmla="*/ 108380 h 114404"/>
                <a:gd name="connsiteX4" fmla="*/ 118511 w 244329"/>
                <a:gd name="connsiteY4" fmla="*/ 11608 h 114404"/>
                <a:gd name="connsiteX5" fmla="*/ 221209 w 244329"/>
                <a:gd name="connsiteY5" fmla="*/ 9633 h 114404"/>
                <a:gd name="connsiteX0" fmla="*/ 223184 w 246304"/>
                <a:gd name="connsiteY0" fmla="*/ 8926 h 102196"/>
                <a:gd name="connsiteX1" fmla="*/ 238983 w 246304"/>
                <a:gd name="connsiteY1" fmla="*/ 87924 h 102196"/>
                <a:gd name="connsiteX2" fmla="*/ 128386 w 246304"/>
                <a:gd name="connsiteY2" fmla="*/ 101749 h 102196"/>
                <a:gd name="connsiteX3" fmla="*/ 15 w 246304"/>
                <a:gd name="connsiteY3" fmla="*/ 89899 h 102196"/>
                <a:gd name="connsiteX4" fmla="*/ 120486 w 246304"/>
                <a:gd name="connsiteY4" fmla="*/ 10901 h 102196"/>
                <a:gd name="connsiteX5" fmla="*/ 223184 w 246304"/>
                <a:gd name="connsiteY5" fmla="*/ 8926 h 102196"/>
                <a:gd name="connsiteX0" fmla="*/ 223184 w 246889"/>
                <a:gd name="connsiteY0" fmla="*/ 8926 h 97266"/>
                <a:gd name="connsiteX1" fmla="*/ 238983 w 246889"/>
                <a:gd name="connsiteY1" fmla="*/ 87924 h 97266"/>
                <a:gd name="connsiteX2" fmla="*/ 120486 w 246889"/>
                <a:gd name="connsiteY2" fmla="*/ 91875 h 97266"/>
                <a:gd name="connsiteX3" fmla="*/ 15 w 246889"/>
                <a:gd name="connsiteY3" fmla="*/ 89899 h 97266"/>
                <a:gd name="connsiteX4" fmla="*/ 120486 w 246889"/>
                <a:gd name="connsiteY4" fmla="*/ 10901 h 97266"/>
                <a:gd name="connsiteX5" fmla="*/ 223184 w 246889"/>
                <a:gd name="connsiteY5" fmla="*/ 8926 h 97266"/>
                <a:gd name="connsiteX0" fmla="*/ 223194 w 248288"/>
                <a:gd name="connsiteY0" fmla="*/ 4930 h 93270"/>
                <a:gd name="connsiteX1" fmla="*/ 238993 w 248288"/>
                <a:gd name="connsiteY1" fmla="*/ 83928 h 93270"/>
                <a:gd name="connsiteX2" fmla="*/ 120496 w 248288"/>
                <a:gd name="connsiteY2" fmla="*/ 87879 h 93270"/>
                <a:gd name="connsiteX3" fmla="*/ 25 w 248288"/>
                <a:gd name="connsiteY3" fmla="*/ 85903 h 93270"/>
                <a:gd name="connsiteX4" fmla="*/ 84947 w 248288"/>
                <a:gd name="connsiteY4" fmla="*/ 16780 h 93270"/>
                <a:gd name="connsiteX5" fmla="*/ 223194 w 248288"/>
                <a:gd name="connsiteY5" fmla="*/ 4930 h 93270"/>
                <a:gd name="connsiteX0" fmla="*/ 223184 w 246683"/>
                <a:gd name="connsiteY0" fmla="*/ 13745 h 102085"/>
                <a:gd name="connsiteX1" fmla="*/ 238983 w 246683"/>
                <a:gd name="connsiteY1" fmla="*/ 92743 h 102085"/>
                <a:gd name="connsiteX2" fmla="*/ 120486 w 246683"/>
                <a:gd name="connsiteY2" fmla="*/ 96694 h 102085"/>
                <a:gd name="connsiteX3" fmla="*/ 15 w 246683"/>
                <a:gd name="connsiteY3" fmla="*/ 94718 h 102085"/>
                <a:gd name="connsiteX4" fmla="*/ 126411 w 246683"/>
                <a:gd name="connsiteY4" fmla="*/ 7820 h 102085"/>
                <a:gd name="connsiteX5" fmla="*/ 223184 w 246683"/>
                <a:gd name="connsiteY5" fmla="*/ 13745 h 102085"/>
                <a:gd name="connsiteX0" fmla="*/ 223187 w 246686"/>
                <a:gd name="connsiteY0" fmla="*/ 7550 h 95890"/>
                <a:gd name="connsiteX1" fmla="*/ 238986 w 246686"/>
                <a:gd name="connsiteY1" fmla="*/ 86548 h 95890"/>
                <a:gd name="connsiteX2" fmla="*/ 120489 w 246686"/>
                <a:gd name="connsiteY2" fmla="*/ 90499 h 95890"/>
                <a:gd name="connsiteX3" fmla="*/ 18 w 246686"/>
                <a:gd name="connsiteY3" fmla="*/ 88523 h 95890"/>
                <a:gd name="connsiteX4" fmla="*/ 126414 w 246686"/>
                <a:gd name="connsiteY4" fmla="*/ 1625 h 95890"/>
                <a:gd name="connsiteX5" fmla="*/ 223187 w 246686"/>
                <a:gd name="connsiteY5" fmla="*/ 7550 h 95890"/>
                <a:gd name="connsiteX0" fmla="*/ 227133 w 248013"/>
                <a:gd name="connsiteY0" fmla="*/ 13746 h 102086"/>
                <a:gd name="connsiteX1" fmla="*/ 238983 w 248013"/>
                <a:gd name="connsiteY1" fmla="*/ 92744 h 102086"/>
                <a:gd name="connsiteX2" fmla="*/ 120486 w 248013"/>
                <a:gd name="connsiteY2" fmla="*/ 96695 h 102086"/>
                <a:gd name="connsiteX3" fmla="*/ 15 w 248013"/>
                <a:gd name="connsiteY3" fmla="*/ 94719 h 102086"/>
                <a:gd name="connsiteX4" fmla="*/ 126411 w 248013"/>
                <a:gd name="connsiteY4" fmla="*/ 7821 h 102086"/>
                <a:gd name="connsiteX5" fmla="*/ 227133 w 248013"/>
                <a:gd name="connsiteY5" fmla="*/ 13746 h 102086"/>
                <a:gd name="connsiteX0" fmla="*/ 227133 w 249041"/>
                <a:gd name="connsiteY0" fmla="*/ 11407 h 99747"/>
                <a:gd name="connsiteX1" fmla="*/ 238983 w 249041"/>
                <a:gd name="connsiteY1" fmla="*/ 90405 h 99747"/>
                <a:gd name="connsiteX2" fmla="*/ 120486 w 249041"/>
                <a:gd name="connsiteY2" fmla="*/ 94356 h 99747"/>
                <a:gd name="connsiteX3" fmla="*/ 15 w 249041"/>
                <a:gd name="connsiteY3" fmla="*/ 92380 h 99747"/>
                <a:gd name="connsiteX4" fmla="*/ 126411 w 249041"/>
                <a:gd name="connsiteY4" fmla="*/ 5482 h 99747"/>
                <a:gd name="connsiteX5" fmla="*/ 227133 w 249041"/>
                <a:gd name="connsiteY5" fmla="*/ 11407 h 99747"/>
                <a:gd name="connsiteX0" fmla="*/ 227133 w 243144"/>
                <a:gd name="connsiteY0" fmla="*/ 11407 h 101983"/>
                <a:gd name="connsiteX1" fmla="*/ 238983 w 243144"/>
                <a:gd name="connsiteY1" fmla="*/ 90405 h 101983"/>
                <a:gd name="connsiteX2" fmla="*/ 120486 w 243144"/>
                <a:gd name="connsiteY2" fmla="*/ 94356 h 101983"/>
                <a:gd name="connsiteX3" fmla="*/ 15 w 243144"/>
                <a:gd name="connsiteY3" fmla="*/ 92380 h 101983"/>
                <a:gd name="connsiteX4" fmla="*/ 126411 w 243144"/>
                <a:gd name="connsiteY4" fmla="*/ 5482 h 101983"/>
                <a:gd name="connsiteX5" fmla="*/ 227133 w 243144"/>
                <a:gd name="connsiteY5" fmla="*/ 11407 h 101983"/>
                <a:gd name="connsiteX0" fmla="*/ 227133 w 243144"/>
                <a:gd name="connsiteY0" fmla="*/ 11407 h 107617"/>
                <a:gd name="connsiteX1" fmla="*/ 238983 w 243144"/>
                <a:gd name="connsiteY1" fmla="*/ 90405 h 107617"/>
                <a:gd name="connsiteX2" fmla="*/ 120486 w 243144"/>
                <a:gd name="connsiteY2" fmla="*/ 94356 h 107617"/>
                <a:gd name="connsiteX3" fmla="*/ 15 w 243144"/>
                <a:gd name="connsiteY3" fmla="*/ 92380 h 107617"/>
                <a:gd name="connsiteX4" fmla="*/ 126411 w 243144"/>
                <a:gd name="connsiteY4" fmla="*/ 5482 h 107617"/>
                <a:gd name="connsiteX5" fmla="*/ 227133 w 243144"/>
                <a:gd name="connsiteY5" fmla="*/ 11407 h 107617"/>
                <a:gd name="connsiteX0" fmla="*/ 227133 w 247182"/>
                <a:gd name="connsiteY0" fmla="*/ 11407 h 107617"/>
                <a:gd name="connsiteX1" fmla="*/ 238983 w 247182"/>
                <a:gd name="connsiteY1" fmla="*/ 90405 h 107617"/>
                <a:gd name="connsiteX2" fmla="*/ 146160 w 247182"/>
                <a:gd name="connsiteY2" fmla="*/ 94356 h 107617"/>
                <a:gd name="connsiteX3" fmla="*/ 15 w 247182"/>
                <a:gd name="connsiteY3" fmla="*/ 92380 h 107617"/>
                <a:gd name="connsiteX4" fmla="*/ 126411 w 247182"/>
                <a:gd name="connsiteY4" fmla="*/ 5482 h 107617"/>
                <a:gd name="connsiteX5" fmla="*/ 227133 w 247182"/>
                <a:gd name="connsiteY5" fmla="*/ 11407 h 107617"/>
                <a:gd name="connsiteX0" fmla="*/ 227133 w 247453"/>
                <a:gd name="connsiteY0" fmla="*/ 14122 h 110034"/>
                <a:gd name="connsiteX1" fmla="*/ 240747 w 247453"/>
                <a:gd name="connsiteY1" fmla="*/ 100740 h 110034"/>
                <a:gd name="connsiteX2" fmla="*/ 146160 w 247453"/>
                <a:gd name="connsiteY2" fmla="*/ 97071 h 110034"/>
                <a:gd name="connsiteX3" fmla="*/ 15 w 247453"/>
                <a:gd name="connsiteY3" fmla="*/ 95095 h 110034"/>
                <a:gd name="connsiteX4" fmla="*/ 126411 w 247453"/>
                <a:gd name="connsiteY4" fmla="*/ 8197 h 110034"/>
                <a:gd name="connsiteX5" fmla="*/ 227133 w 247453"/>
                <a:gd name="connsiteY5" fmla="*/ 14122 h 110034"/>
                <a:gd name="connsiteX0" fmla="*/ 227133 w 247453"/>
                <a:gd name="connsiteY0" fmla="*/ 14122 h 112425"/>
                <a:gd name="connsiteX1" fmla="*/ 240747 w 247453"/>
                <a:gd name="connsiteY1" fmla="*/ 100740 h 112425"/>
                <a:gd name="connsiteX2" fmla="*/ 146160 w 247453"/>
                <a:gd name="connsiteY2" fmla="*/ 104691 h 112425"/>
                <a:gd name="connsiteX3" fmla="*/ 15 w 247453"/>
                <a:gd name="connsiteY3" fmla="*/ 95095 h 112425"/>
                <a:gd name="connsiteX4" fmla="*/ 126411 w 247453"/>
                <a:gd name="connsiteY4" fmla="*/ 8197 h 112425"/>
                <a:gd name="connsiteX5" fmla="*/ 227133 w 247453"/>
                <a:gd name="connsiteY5" fmla="*/ 14122 h 112425"/>
                <a:gd name="connsiteX0" fmla="*/ 227133 w 247453"/>
                <a:gd name="connsiteY0" fmla="*/ 7701 h 106004"/>
                <a:gd name="connsiteX1" fmla="*/ 240747 w 247453"/>
                <a:gd name="connsiteY1" fmla="*/ 94319 h 106004"/>
                <a:gd name="connsiteX2" fmla="*/ 146160 w 247453"/>
                <a:gd name="connsiteY2" fmla="*/ 98270 h 106004"/>
                <a:gd name="connsiteX3" fmla="*/ 15 w 247453"/>
                <a:gd name="connsiteY3" fmla="*/ 88674 h 106004"/>
                <a:gd name="connsiteX4" fmla="*/ 126411 w 247453"/>
                <a:gd name="connsiteY4" fmla="*/ 1776 h 106004"/>
                <a:gd name="connsiteX5" fmla="*/ 227133 w 247453"/>
                <a:gd name="connsiteY5" fmla="*/ 7701 h 106004"/>
                <a:gd name="connsiteX0" fmla="*/ 227132 w 247123"/>
                <a:gd name="connsiteY0" fmla="*/ 9857 h 108160"/>
                <a:gd name="connsiteX1" fmla="*/ 240746 w 247123"/>
                <a:gd name="connsiteY1" fmla="*/ 96475 h 108160"/>
                <a:gd name="connsiteX2" fmla="*/ 146159 w 247123"/>
                <a:gd name="connsiteY2" fmla="*/ 100426 h 108160"/>
                <a:gd name="connsiteX3" fmla="*/ 14 w 247123"/>
                <a:gd name="connsiteY3" fmla="*/ 90830 h 108160"/>
                <a:gd name="connsiteX4" fmla="*/ 135228 w 247123"/>
                <a:gd name="connsiteY4" fmla="*/ 122 h 108160"/>
                <a:gd name="connsiteX5" fmla="*/ 227132 w 247123"/>
                <a:gd name="connsiteY5" fmla="*/ 9857 h 108160"/>
                <a:gd name="connsiteX0" fmla="*/ 227132 w 247520"/>
                <a:gd name="connsiteY0" fmla="*/ 9857 h 108160"/>
                <a:gd name="connsiteX1" fmla="*/ 240746 w 247520"/>
                <a:gd name="connsiteY1" fmla="*/ 96475 h 108160"/>
                <a:gd name="connsiteX2" fmla="*/ 146159 w 247520"/>
                <a:gd name="connsiteY2" fmla="*/ 100426 h 108160"/>
                <a:gd name="connsiteX3" fmla="*/ 14 w 247520"/>
                <a:gd name="connsiteY3" fmla="*/ 90830 h 108160"/>
                <a:gd name="connsiteX4" fmla="*/ 135228 w 247520"/>
                <a:gd name="connsiteY4" fmla="*/ 122 h 108160"/>
                <a:gd name="connsiteX5" fmla="*/ 227132 w 247520"/>
                <a:gd name="connsiteY5" fmla="*/ 9857 h 108160"/>
                <a:gd name="connsiteX0" fmla="*/ 221840 w 245898"/>
                <a:gd name="connsiteY0" fmla="*/ 12067 h 112275"/>
                <a:gd name="connsiteX1" fmla="*/ 240745 w 245898"/>
                <a:gd name="connsiteY1" fmla="*/ 100590 h 112275"/>
                <a:gd name="connsiteX2" fmla="*/ 146158 w 245898"/>
                <a:gd name="connsiteY2" fmla="*/ 104541 h 112275"/>
                <a:gd name="connsiteX3" fmla="*/ 13 w 245898"/>
                <a:gd name="connsiteY3" fmla="*/ 94945 h 112275"/>
                <a:gd name="connsiteX4" fmla="*/ 135227 w 245898"/>
                <a:gd name="connsiteY4" fmla="*/ 4237 h 112275"/>
                <a:gd name="connsiteX5" fmla="*/ 221840 w 245898"/>
                <a:gd name="connsiteY5" fmla="*/ 12067 h 112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898" h="112275">
                  <a:moveTo>
                    <a:pt x="221840" y="12067"/>
                  </a:moveTo>
                  <a:cubicBezTo>
                    <a:pt x="241189" y="9076"/>
                    <a:pt x="253359" y="85178"/>
                    <a:pt x="240745" y="100590"/>
                  </a:cubicBezTo>
                  <a:cubicBezTo>
                    <a:pt x="228131" y="116002"/>
                    <a:pt x="186280" y="105482"/>
                    <a:pt x="146158" y="104541"/>
                  </a:cubicBezTo>
                  <a:cubicBezTo>
                    <a:pt x="106036" y="103600"/>
                    <a:pt x="1330" y="127861"/>
                    <a:pt x="13" y="94945"/>
                  </a:cubicBezTo>
                  <a:cubicBezTo>
                    <a:pt x="-1304" y="79804"/>
                    <a:pt x="98256" y="18050"/>
                    <a:pt x="135227" y="4237"/>
                  </a:cubicBezTo>
                  <a:cubicBezTo>
                    <a:pt x="172198" y="-9576"/>
                    <a:pt x="202491" y="15058"/>
                    <a:pt x="221840" y="12067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2E3E1E5F-E3DA-41AD-B12E-4BC9C4085EB7}"/>
                </a:ext>
              </a:extLst>
            </p:cNvPr>
            <p:cNvSpPr/>
            <p:nvPr/>
          </p:nvSpPr>
          <p:spPr>
            <a:xfrm rot="6551678">
              <a:off x="5454105" y="2977575"/>
              <a:ext cx="143560" cy="356577"/>
            </a:xfrm>
            <a:custGeom>
              <a:avLst/>
              <a:gdLst>
                <a:gd name="connsiteX0" fmla="*/ 6457 w 165048"/>
                <a:gd name="connsiteY0" fmla="*/ 44808 h 353407"/>
                <a:gd name="connsiteX1" fmla="*/ 61409 w 165048"/>
                <a:gd name="connsiteY1" fmla="*/ 847 h 353407"/>
                <a:gd name="connsiteX2" fmla="*/ 129550 w 165048"/>
                <a:gd name="connsiteY2" fmla="*/ 31620 h 353407"/>
                <a:gd name="connsiteX3" fmla="*/ 155927 w 165048"/>
                <a:gd name="connsiteY3" fmla="*/ 200872 h 353407"/>
                <a:gd name="connsiteX4" fmla="*/ 160323 w 165048"/>
                <a:gd name="connsiteY4" fmla="*/ 306379 h 353407"/>
                <a:gd name="connsiteX5" fmla="*/ 92182 w 165048"/>
                <a:gd name="connsiteY5" fmla="*/ 352539 h 353407"/>
                <a:gd name="connsiteX6" fmla="*/ 15250 w 165048"/>
                <a:gd name="connsiteY6" fmla="*/ 323964 h 353407"/>
                <a:gd name="connsiteX7" fmla="*/ 2061 w 165048"/>
                <a:gd name="connsiteY7" fmla="*/ 183287 h 353407"/>
                <a:gd name="connsiteX8" fmla="*/ 6457 w 165048"/>
                <a:gd name="connsiteY8" fmla="*/ 44808 h 353407"/>
                <a:gd name="connsiteX0" fmla="*/ 6885 w 165476"/>
                <a:gd name="connsiteY0" fmla="*/ 44808 h 352670"/>
                <a:gd name="connsiteX1" fmla="*/ 61837 w 165476"/>
                <a:gd name="connsiteY1" fmla="*/ 847 h 352670"/>
                <a:gd name="connsiteX2" fmla="*/ 129978 w 165476"/>
                <a:gd name="connsiteY2" fmla="*/ 31620 h 352670"/>
                <a:gd name="connsiteX3" fmla="*/ 156355 w 165476"/>
                <a:gd name="connsiteY3" fmla="*/ 200872 h 352670"/>
                <a:gd name="connsiteX4" fmla="*/ 160751 w 165476"/>
                <a:gd name="connsiteY4" fmla="*/ 306379 h 352670"/>
                <a:gd name="connsiteX5" fmla="*/ 92610 w 165476"/>
                <a:gd name="connsiteY5" fmla="*/ 352539 h 352670"/>
                <a:gd name="connsiteX6" fmla="*/ 22273 w 165476"/>
                <a:gd name="connsiteY6" fmla="*/ 315172 h 352670"/>
                <a:gd name="connsiteX7" fmla="*/ 2489 w 165476"/>
                <a:gd name="connsiteY7" fmla="*/ 183287 h 352670"/>
                <a:gd name="connsiteX8" fmla="*/ 6885 w 165476"/>
                <a:gd name="connsiteY8" fmla="*/ 44808 h 352670"/>
                <a:gd name="connsiteX0" fmla="*/ 6885 w 159537"/>
                <a:gd name="connsiteY0" fmla="*/ 44808 h 352733"/>
                <a:gd name="connsiteX1" fmla="*/ 61837 w 159537"/>
                <a:gd name="connsiteY1" fmla="*/ 847 h 352733"/>
                <a:gd name="connsiteX2" fmla="*/ 129978 w 159537"/>
                <a:gd name="connsiteY2" fmla="*/ 31620 h 352733"/>
                <a:gd name="connsiteX3" fmla="*/ 156355 w 159537"/>
                <a:gd name="connsiteY3" fmla="*/ 200872 h 352733"/>
                <a:gd name="connsiteX4" fmla="*/ 151959 w 159537"/>
                <a:gd name="connsiteY4" fmla="*/ 304181 h 352733"/>
                <a:gd name="connsiteX5" fmla="*/ 92610 w 159537"/>
                <a:gd name="connsiteY5" fmla="*/ 352539 h 352733"/>
                <a:gd name="connsiteX6" fmla="*/ 22273 w 159537"/>
                <a:gd name="connsiteY6" fmla="*/ 315172 h 352733"/>
                <a:gd name="connsiteX7" fmla="*/ 2489 w 159537"/>
                <a:gd name="connsiteY7" fmla="*/ 183287 h 352733"/>
                <a:gd name="connsiteX8" fmla="*/ 6885 w 159537"/>
                <a:gd name="connsiteY8" fmla="*/ 44808 h 352733"/>
                <a:gd name="connsiteX0" fmla="*/ 6885 w 156440"/>
                <a:gd name="connsiteY0" fmla="*/ 44449 h 352374"/>
                <a:gd name="connsiteX1" fmla="*/ 61837 w 156440"/>
                <a:gd name="connsiteY1" fmla="*/ 488 h 352374"/>
                <a:gd name="connsiteX2" fmla="*/ 129978 w 156440"/>
                <a:gd name="connsiteY2" fmla="*/ 31261 h 352374"/>
                <a:gd name="connsiteX3" fmla="*/ 149760 w 156440"/>
                <a:gd name="connsiteY3" fmla="*/ 171938 h 352374"/>
                <a:gd name="connsiteX4" fmla="*/ 151959 w 156440"/>
                <a:gd name="connsiteY4" fmla="*/ 303822 h 352374"/>
                <a:gd name="connsiteX5" fmla="*/ 92610 w 156440"/>
                <a:gd name="connsiteY5" fmla="*/ 352180 h 352374"/>
                <a:gd name="connsiteX6" fmla="*/ 22273 w 156440"/>
                <a:gd name="connsiteY6" fmla="*/ 314813 h 352374"/>
                <a:gd name="connsiteX7" fmla="*/ 2489 w 156440"/>
                <a:gd name="connsiteY7" fmla="*/ 182928 h 352374"/>
                <a:gd name="connsiteX8" fmla="*/ 6885 w 156440"/>
                <a:gd name="connsiteY8" fmla="*/ 44449 h 352374"/>
                <a:gd name="connsiteX0" fmla="*/ 6885 w 153367"/>
                <a:gd name="connsiteY0" fmla="*/ 44449 h 352607"/>
                <a:gd name="connsiteX1" fmla="*/ 61837 w 153367"/>
                <a:gd name="connsiteY1" fmla="*/ 488 h 352607"/>
                <a:gd name="connsiteX2" fmla="*/ 129978 w 153367"/>
                <a:gd name="connsiteY2" fmla="*/ 31261 h 352607"/>
                <a:gd name="connsiteX3" fmla="*/ 149760 w 153367"/>
                <a:gd name="connsiteY3" fmla="*/ 171938 h 352607"/>
                <a:gd name="connsiteX4" fmla="*/ 147562 w 153367"/>
                <a:gd name="connsiteY4" fmla="*/ 297228 h 352607"/>
                <a:gd name="connsiteX5" fmla="*/ 92610 w 153367"/>
                <a:gd name="connsiteY5" fmla="*/ 352180 h 352607"/>
                <a:gd name="connsiteX6" fmla="*/ 22273 w 153367"/>
                <a:gd name="connsiteY6" fmla="*/ 314813 h 352607"/>
                <a:gd name="connsiteX7" fmla="*/ 2489 w 153367"/>
                <a:gd name="connsiteY7" fmla="*/ 182928 h 352607"/>
                <a:gd name="connsiteX8" fmla="*/ 6885 w 153367"/>
                <a:gd name="connsiteY8" fmla="*/ 44449 h 352607"/>
                <a:gd name="connsiteX0" fmla="*/ 7178 w 153660"/>
                <a:gd name="connsiteY0" fmla="*/ 44449 h 352310"/>
                <a:gd name="connsiteX1" fmla="*/ 62130 w 153660"/>
                <a:gd name="connsiteY1" fmla="*/ 488 h 352310"/>
                <a:gd name="connsiteX2" fmla="*/ 130271 w 153660"/>
                <a:gd name="connsiteY2" fmla="*/ 31261 h 352310"/>
                <a:gd name="connsiteX3" fmla="*/ 150053 w 153660"/>
                <a:gd name="connsiteY3" fmla="*/ 171938 h 352310"/>
                <a:gd name="connsiteX4" fmla="*/ 147855 w 153660"/>
                <a:gd name="connsiteY4" fmla="*/ 297228 h 352310"/>
                <a:gd name="connsiteX5" fmla="*/ 92903 w 153660"/>
                <a:gd name="connsiteY5" fmla="*/ 352180 h 352310"/>
                <a:gd name="connsiteX6" fmla="*/ 26962 w 153660"/>
                <a:gd name="connsiteY6" fmla="*/ 308219 h 352310"/>
                <a:gd name="connsiteX7" fmla="*/ 2782 w 153660"/>
                <a:gd name="connsiteY7" fmla="*/ 182928 h 352310"/>
                <a:gd name="connsiteX8" fmla="*/ 7178 w 153660"/>
                <a:gd name="connsiteY8" fmla="*/ 44449 h 352310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82928 h 341473"/>
                <a:gd name="connsiteX8" fmla="*/ 7178 w 153958"/>
                <a:gd name="connsiteY8" fmla="*/ 44449 h 341473"/>
                <a:gd name="connsiteX0" fmla="*/ 5932 w 152712"/>
                <a:gd name="connsiteY0" fmla="*/ 44449 h 341473"/>
                <a:gd name="connsiteX1" fmla="*/ 60884 w 152712"/>
                <a:gd name="connsiteY1" fmla="*/ 488 h 341473"/>
                <a:gd name="connsiteX2" fmla="*/ 129025 w 152712"/>
                <a:gd name="connsiteY2" fmla="*/ 31261 h 341473"/>
                <a:gd name="connsiteX3" fmla="*/ 148807 w 152712"/>
                <a:gd name="connsiteY3" fmla="*/ 171938 h 341473"/>
                <a:gd name="connsiteX4" fmla="*/ 146609 w 152712"/>
                <a:gd name="connsiteY4" fmla="*/ 297228 h 341473"/>
                <a:gd name="connsiteX5" fmla="*/ 87260 w 152712"/>
                <a:gd name="connsiteY5" fmla="*/ 341190 h 341473"/>
                <a:gd name="connsiteX6" fmla="*/ 25716 w 152712"/>
                <a:gd name="connsiteY6" fmla="*/ 308219 h 341473"/>
                <a:gd name="connsiteX7" fmla="*/ 3734 w 152712"/>
                <a:gd name="connsiteY7" fmla="*/ 169740 h 341473"/>
                <a:gd name="connsiteX8" fmla="*/ 5932 w 152712"/>
                <a:gd name="connsiteY8" fmla="*/ 44449 h 341473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69740 h 341473"/>
                <a:gd name="connsiteX8" fmla="*/ 7178 w 153958"/>
                <a:gd name="connsiteY8" fmla="*/ 44449 h 341473"/>
                <a:gd name="connsiteX0" fmla="*/ 6886 w 153666"/>
                <a:gd name="connsiteY0" fmla="*/ 44449 h 341196"/>
                <a:gd name="connsiteX1" fmla="*/ 61838 w 153666"/>
                <a:gd name="connsiteY1" fmla="*/ 488 h 341196"/>
                <a:gd name="connsiteX2" fmla="*/ 129979 w 153666"/>
                <a:gd name="connsiteY2" fmla="*/ 31261 h 341196"/>
                <a:gd name="connsiteX3" fmla="*/ 149761 w 153666"/>
                <a:gd name="connsiteY3" fmla="*/ 171938 h 341196"/>
                <a:gd name="connsiteX4" fmla="*/ 147563 w 153666"/>
                <a:gd name="connsiteY4" fmla="*/ 297228 h 341196"/>
                <a:gd name="connsiteX5" fmla="*/ 88214 w 153666"/>
                <a:gd name="connsiteY5" fmla="*/ 341190 h 341196"/>
                <a:gd name="connsiteX6" fmla="*/ 22274 w 153666"/>
                <a:gd name="connsiteY6" fmla="*/ 295031 h 341196"/>
                <a:gd name="connsiteX7" fmla="*/ 2490 w 153666"/>
                <a:gd name="connsiteY7" fmla="*/ 169740 h 341196"/>
                <a:gd name="connsiteX8" fmla="*/ 6886 w 153666"/>
                <a:gd name="connsiteY8" fmla="*/ 44449 h 341196"/>
                <a:gd name="connsiteX0" fmla="*/ 6886 w 152380"/>
                <a:gd name="connsiteY0" fmla="*/ 44449 h 341216"/>
                <a:gd name="connsiteX1" fmla="*/ 61838 w 152380"/>
                <a:gd name="connsiteY1" fmla="*/ 488 h 341216"/>
                <a:gd name="connsiteX2" fmla="*/ 129979 w 152380"/>
                <a:gd name="connsiteY2" fmla="*/ 31261 h 341216"/>
                <a:gd name="connsiteX3" fmla="*/ 149761 w 152380"/>
                <a:gd name="connsiteY3" fmla="*/ 171938 h 341216"/>
                <a:gd name="connsiteX4" fmla="*/ 145365 w 152380"/>
                <a:gd name="connsiteY4" fmla="*/ 299426 h 341216"/>
                <a:gd name="connsiteX5" fmla="*/ 88214 w 152380"/>
                <a:gd name="connsiteY5" fmla="*/ 341190 h 341216"/>
                <a:gd name="connsiteX6" fmla="*/ 22274 w 152380"/>
                <a:gd name="connsiteY6" fmla="*/ 295031 h 341216"/>
                <a:gd name="connsiteX7" fmla="*/ 2490 w 152380"/>
                <a:gd name="connsiteY7" fmla="*/ 169740 h 341216"/>
                <a:gd name="connsiteX8" fmla="*/ 6886 w 152380"/>
                <a:gd name="connsiteY8" fmla="*/ 44449 h 341216"/>
                <a:gd name="connsiteX0" fmla="*/ 6886 w 152646"/>
                <a:gd name="connsiteY0" fmla="*/ 44449 h 339021"/>
                <a:gd name="connsiteX1" fmla="*/ 61838 w 152646"/>
                <a:gd name="connsiteY1" fmla="*/ 488 h 339021"/>
                <a:gd name="connsiteX2" fmla="*/ 129979 w 152646"/>
                <a:gd name="connsiteY2" fmla="*/ 31261 h 339021"/>
                <a:gd name="connsiteX3" fmla="*/ 149761 w 152646"/>
                <a:gd name="connsiteY3" fmla="*/ 171938 h 339021"/>
                <a:gd name="connsiteX4" fmla="*/ 145365 w 152646"/>
                <a:gd name="connsiteY4" fmla="*/ 299426 h 339021"/>
                <a:gd name="connsiteX5" fmla="*/ 83818 w 152646"/>
                <a:gd name="connsiteY5" fmla="*/ 338991 h 339021"/>
                <a:gd name="connsiteX6" fmla="*/ 22274 w 152646"/>
                <a:gd name="connsiteY6" fmla="*/ 295031 h 339021"/>
                <a:gd name="connsiteX7" fmla="*/ 2490 w 152646"/>
                <a:gd name="connsiteY7" fmla="*/ 169740 h 339021"/>
                <a:gd name="connsiteX8" fmla="*/ 6886 w 152646"/>
                <a:gd name="connsiteY8" fmla="*/ 44449 h 339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2646" h="339021">
                  <a:moveTo>
                    <a:pt x="6886" y="44449"/>
                  </a:moveTo>
                  <a:cubicBezTo>
                    <a:pt x="16777" y="16240"/>
                    <a:pt x="41323" y="2686"/>
                    <a:pt x="61838" y="488"/>
                  </a:cubicBezTo>
                  <a:cubicBezTo>
                    <a:pt x="82354" y="-1710"/>
                    <a:pt x="115325" y="2686"/>
                    <a:pt x="129979" y="31261"/>
                  </a:cubicBezTo>
                  <a:cubicBezTo>
                    <a:pt x="144633" y="59836"/>
                    <a:pt x="147197" y="127244"/>
                    <a:pt x="149761" y="171938"/>
                  </a:cubicBezTo>
                  <a:cubicBezTo>
                    <a:pt x="152325" y="216632"/>
                    <a:pt x="156355" y="271584"/>
                    <a:pt x="145365" y="299426"/>
                  </a:cubicBezTo>
                  <a:cubicBezTo>
                    <a:pt x="134375" y="327268"/>
                    <a:pt x="104333" y="339723"/>
                    <a:pt x="83818" y="338991"/>
                  </a:cubicBezTo>
                  <a:cubicBezTo>
                    <a:pt x="63303" y="338259"/>
                    <a:pt x="37294" y="323240"/>
                    <a:pt x="22274" y="295031"/>
                  </a:cubicBezTo>
                  <a:cubicBezTo>
                    <a:pt x="7254" y="266822"/>
                    <a:pt x="5055" y="211504"/>
                    <a:pt x="2490" y="169740"/>
                  </a:cubicBezTo>
                  <a:cubicBezTo>
                    <a:pt x="-75" y="127976"/>
                    <a:pt x="-3005" y="72658"/>
                    <a:pt x="6886" y="44449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1BD6A2F5-37EF-472E-88A8-B36351942024}"/>
                </a:ext>
              </a:extLst>
            </p:cNvPr>
            <p:cNvSpPr/>
            <p:nvPr/>
          </p:nvSpPr>
          <p:spPr>
            <a:xfrm rot="7478780">
              <a:off x="5095195" y="2627121"/>
              <a:ext cx="197568" cy="623311"/>
            </a:xfrm>
            <a:custGeom>
              <a:avLst/>
              <a:gdLst>
                <a:gd name="connsiteX0" fmla="*/ 63868 w 187016"/>
                <a:gd name="connsiteY0" fmla="*/ 62019 h 502838"/>
                <a:gd name="connsiteX1" fmla="*/ 86420 w 187016"/>
                <a:gd name="connsiteY1" fmla="*/ 512 h 502838"/>
                <a:gd name="connsiteX2" fmla="*/ 168429 w 187016"/>
                <a:gd name="connsiteY2" fmla="*/ 47667 h 502838"/>
                <a:gd name="connsiteX3" fmla="*/ 156128 w 187016"/>
                <a:gd name="connsiteY3" fmla="*/ 271142 h 502838"/>
                <a:gd name="connsiteX4" fmla="*/ 186881 w 187016"/>
                <a:gd name="connsiteY4" fmla="*/ 412607 h 502838"/>
                <a:gd name="connsiteX5" fmla="*/ 141776 w 187016"/>
                <a:gd name="connsiteY5" fmla="*/ 363402 h 502838"/>
                <a:gd name="connsiteX6" fmla="*/ 162278 w 187016"/>
                <a:gd name="connsiteY6" fmla="*/ 490516 h 502838"/>
                <a:gd name="connsiteX7" fmla="*/ 117173 w 187016"/>
                <a:gd name="connsiteY7" fmla="*/ 394155 h 502838"/>
                <a:gd name="connsiteX8" fmla="*/ 113073 w 187016"/>
                <a:gd name="connsiteY8" fmla="*/ 502817 h 502838"/>
                <a:gd name="connsiteX9" fmla="*/ 86420 w 187016"/>
                <a:gd name="connsiteY9" fmla="*/ 404406 h 502838"/>
                <a:gd name="connsiteX10" fmla="*/ 59767 w 187016"/>
                <a:gd name="connsiteY10" fmla="*/ 500767 h 502838"/>
                <a:gd name="connsiteX11" fmla="*/ 53616 w 187016"/>
                <a:gd name="connsiteY11" fmla="*/ 402356 h 502838"/>
                <a:gd name="connsiteX12" fmla="*/ 311 w 187016"/>
                <a:gd name="connsiteY12" fmla="*/ 433109 h 502838"/>
                <a:gd name="connsiteX13" fmla="*/ 33114 w 187016"/>
                <a:gd name="connsiteY13" fmla="*/ 355201 h 502838"/>
                <a:gd name="connsiteX14" fmla="*/ 63868 w 187016"/>
                <a:gd name="connsiteY14" fmla="*/ 303945 h 502838"/>
                <a:gd name="connsiteX15" fmla="*/ 63868 w 187016"/>
                <a:gd name="connsiteY15" fmla="*/ 62019 h 502838"/>
                <a:gd name="connsiteX0" fmla="*/ 63868 w 187016"/>
                <a:gd name="connsiteY0" fmla="*/ 63996 h 504815"/>
                <a:gd name="connsiteX1" fmla="*/ 113073 w 187016"/>
                <a:gd name="connsiteY1" fmla="*/ 439 h 504815"/>
                <a:gd name="connsiteX2" fmla="*/ 168429 w 187016"/>
                <a:gd name="connsiteY2" fmla="*/ 49644 h 504815"/>
                <a:gd name="connsiteX3" fmla="*/ 156128 w 187016"/>
                <a:gd name="connsiteY3" fmla="*/ 273119 h 504815"/>
                <a:gd name="connsiteX4" fmla="*/ 186881 w 187016"/>
                <a:gd name="connsiteY4" fmla="*/ 414584 h 504815"/>
                <a:gd name="connsiteX5" fmla="*/ 141776 w 187016"/>
                <a:gd name="connsiteY5" fmla="*/ 365379 h 504815"/>
                <a:gd name="connsiteX6" fmla="*/ 162278 w 187016"/>
                <a:gd name="connsiteY6" fmla="*/ 492493 h 504815"/>
                <a:gd name="connsiteX7" fmla="*/ 117173 w 187016"/>
                <a:gd name="connsiteY7" fmla="*/ 396132 h 504815"/>
                <a:gd name="connsiteX8" fmla="*/ 113073 w 187016"/>
                <a:gd name="connsiteY8" fmla="*/ 504794 h 504815"/>
                <a:gd name="connsiteX9" fmla="*/ 86420 w 187016"/>
                <a:gd name="connsiteY9" fmla="*/ 406383 h 504815"/>
                <a:gd name="connsiteX10" fmla="*/ 59767 w 187016"/>
                <a:gd name="connsiteY10" fmla="*/ 502744 h 504815"/>
                <a:gd name="connsiteX11" fmla="*/ 53616 w 187016"/>
                <a:gd name="connsiteY11" fmla="*/ 404333 h 504815"/>
                <a:gd name="connsiteX12" fmla="*/ 311 w 187016"/>
                <a:gd name="connsiteY12" fmla="*/ 435086 h 504815"/>
                <a:gd name="connsiteX13" fmla="*/ 33114 w 187016"/>
                <a:gd name="connsiteY13" fmla="*/ 357178 h 504815"/>
                <a:gd name="connsiteX14" fmla="*/ 63868 w 187016"/>
                <a:gd name="connsiteY14" fmla="*/ 305922 h 504815"/>
                <a:gd name="connsiteX15" fmla="*/ 63868 w 187016"/>
                <a:gd name="connsiteY15" fmla="*/ 63996 h 504815"/>
                <a:gd name="connsiteX0" fmla="*/ 57718 w 187016"/>
                <a:gd name="connsiteY0" fmla="*/ 53366 h 504437"/>
                <a:gd name="connsiteX1" fmla="*/ 113073 w 187016"/>
                <a:gd name="connsiteY1" fmla="*/ 61 h 504437"/>
                <a:gd name="connsiteX2" fmla="*/ 168429 w 187016"/>
                <a:gd name="connsiteY2" fmla="*/ 49266 h 504437"/>
                <a:gd name="connsiteX3" fmla="*/ 156128 w 187016"/>
                <a:gd name="connsiteY3" fmla="*/ 272741 h 504437"/>
                <a:gd name="connsiteX4" fmla="*/ 186881 w 187016"/>
                <a:gd name="connsiteY4" fmla="*/ 414206 h 504437"/>
                <a:gd name="connsiteX5" fmla="*/ 141776 w 187016"/>
                <a:gd name="connsiteY5" fmla="*/ 365001 h 504437"/>
                <a:gd name="connsiteX6" fmla="*/ 162278 w 187016"/>
                <a:gd name="connsiteY6" fmla="*/ 492115 h 504437"/>
                <a:gd name="connsiteX7" fmla="*/ 117173 w 187016"/>
                <a:gd name="connsiteY7" fmla="*/ 395754 h 504437"/>
                <a:gd name="connsiteX8" fmla="*/ 113073 w 187016"/>
                <a:gd name="connsiteY8" fmla="*/ 504416 h 504437"/>
                <a:gd name="connsiteX9" fmla="*/ 86420 w 187016"/>
                <a:gd name="connsiteY9" fmla="*/ 406005 h 504437"/>
                <a:gd name="connsiteX10" fmla="*/ 59767 w 187016"/>
                <a:gd name="connsiteY10" fmla="*/ 502366 h 504437"/>
                <a:gd name="connsiteX11" fmla="*/ 53616 w 187016"/>
                <a:gd name="connsiteY11" fmla="*/ 403955 h 504437"/>
                <a:gd name="connsiteX12" fmla="*/ 311 w 187016"/>
                <a:gd name="connsiteY12" fmla="*/ 434708 h 504437"/>
                <a:gd name="connsiteX13" fmla="*/ 33114 w 187016"/>
                <a:gd name="connsiteY13" fmla="*/ 356800 h 504437"/>
                <a:gd name="connsiteX14" fmla="*/ 63868 w 187016"/>
                <a:gd name="connsiteY14" fmla="*/ 305544 h 504437"/>
                <a:gd name="connsiteX15" fmla="*/ 57718 w 187016"/>
                <a:gd name="connsiteY15" fmla="*/ 53366 h 5044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9767 w 189311"/>
                <a:gd name="connsiteY10" fmla="*/ 5028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57718 w 189311"/>
                <a:gd name="connsiteY0" fmla="*/ 53866 h 504917"/>
                <a:gd name="connsiteX1" fmla="*/ 113073 w 189311"/>
                <a:gd name="connsiteY1" fmla="*/ 561 h 504917"/>
                <a:gd name="connsiteX2" fmla="*/ 170479 w 189311"/>
                <a:gd name="connsiteY2" fmla="*/ 43615 h 504917"/>
                <a:gd name="connsiteX3" fmla="*/ 156128 w 189311"/>
                <a:gd name="connsiteY3" fmla="*/ 273241 h 504917"/>
                <a:gd name="connsiteX4" fmla="*/ 186881 w 189311"/>
                <a:gd name="connsiteY4" fmla="*/ 414706 h 504917"/>
                <a:gd name="connsiteX5" fmla="*/ 141776 w 189311"/>
                <a:gd name="connsiteY5" fmla="*/ 365501 h 504917"/>
                <a:gd name="connsiteX6" fmla="*/ 162278 w 189311"/>
                <a:gd name="connsiteY6" fmla="*/ 492615 h 504917"/>
                <a:gd name="connsiteX7" fmla="*/ 117173 w 189311"/>
                <a:gd name="connsiteY7" fmla="*/ 396254 h 504917"/>
                <a:gd name="connsiteX8" fmla="*/ 113073 w 189311"/>
                <a:gd name="connsiteY8" fmla="*/ 504916 h 504917"/>
                <a:gd name="connsiteX9" fmla="*/ 86420 w 189311"/>
                <a:gd name="connsiteY9" fmla="*/ 406505 h 504917"/>
                <a:gd name="connsiteX10" fmla="*/ 70019 w 189311"/>
                <a:gd name="connsiteY10" fmla="*/ 504917 h 504917"/>
                <a:gd name="connsiteX11" fmla="*/ 53616 w 189311"/>
                <a:gd name="connsiteY11" fmla="*/ 404455 h 504917"/>
                <a:gd name="connsiteX12" fmla="*/ 311 w 189311"/>
                <a:gd name="connsiteY12" fmla="*/ 435208 h 504917"/>
                <a:gd name="connsiteX13" fmla="*/ 33114 w 189311"/>
                <a:gd name="connsiteY13" fmla="*/ 357300 h 504917"/>
                <a:gd name="connsiteX14" fmla="*/ 63868 w 189311"/>
                <a:gd name="connsiteY14" fmla="*/ 306044 h 504917"/>
                <a:gd name="connsiteX15" fmla="*/ 57718 w 189311"/>
                <a:gd name="connsiteY15" fmla="*/ 53866 h 504917"/>
                <a:gd name="connsiteX0" fmla="*/ 57718 w 189311"/>
                <a:gd name="connsiteY0" fmla="*/ 53866 h 504958"/>
                <a:gd name="connsiteX1" fmla="*/ 113073 w 189311"/>
                <a:gd name="connsiteY1" fmla="*/ 561 h 504958"/>
                <a:gd name="connsiteX2" fmla="*/ 170479 w 189311"/>
                <a:gd name="connsiteY2" fmla="*/ 43615 h 504958"/>
                <a:gd name="connsiteX3" fmla="*/ 156128 w 189311"/>
                <a:gd name="connsiteY3" fmla="*/ 273241 h 504958"/>
                <a:gd name="connsiteX4" fmla="*/ 186881 w 189311"/>
                <a:gd name="connsiteY4" fmla="*/ 414706 h 504958"/>
                <a:gd name="connsiteX5" fmla="*/ 141776 w 189311"/>
                <a:gd name="connsiteY5" fmla="*/ 365501 h 504958"/>
                <a:gd name="connsiteX6" fmla="*/ 162278 w 189311"/>
                <a:gd name="connsiteY6" fmla="*/ 492615 h 504958"/>
                <a:gd name="connsiteX7" fmla="*/ 117173 w 189311"/>
                <a:gd name="connsiteY7" fmla="*/ 396254 h 504958"/>
                <a:gd name="connsiteX8" fmla="*/ 113073 w 189311"/>
                <a:gd name="connsiteY8" fmla="*/ 504916 h 504958"/>
                <a:gd name="connsiteX9" fmla="*/ 86420 w 189311"/>
                <a:gd name="connsiteY9" fmla="*/ 406505 h 504958"/>
                <a:gd name="connsiteX10" fmla="*/ 70019 w 189311"/>
                <a:gd name="connsiteY10" fmla="*/ 504917 h 504958"/>
                <a:gd name="connsiteX11" fmla="*/ 53616 w 189311"/>
                <a:gd name="connsiteY11" fmla="*/ 404455 h 504958"/>
                <a:gd name="connsiteX12" fmla="*/ 311 w 189311"/>
                <a:gd name="connsiteY12" fmla="*/ 435208 h 504958"/>
                <a:gd name="connsiteX13" fmla="*/ 33114 w 189311"/>
                <a:gd name="connsiteY13" fmla="*/ 357300 h 504958"/>
                <a:gd name="connsiteX14" fmla="*/ 63868 w 189311"/>
                <a:gd name="connsiteY14" fmla="*/ 306044 h 504958"/>
                <a:gd name="connsiteX15" fmla="*/ 57718 w 189311"/>
                <a:gd name="connsiteY15" fmla="*/ 53866 h 504958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5667 w 189311"/>
                <a:gd name="connsiteY10" fmla="*/ 4987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62647 w 194240"/>
                <a:gd name="connsiteY0" fmla="*/ 53866 h 504916"/>
                <a:gd name="connsiteX1" fmla="*/ 118002 w 194240"/>
                <a:gd name="connsiteY1" fmla="*/ 561 h 504916"/>
                <a:gd name="connsiteX2" fmla="*/ 175408 w 194240"/>
                <a:gd name="connsiteY2" fmla="*/ 43615 h 504916"/>
                <a:gd name="connsiteX3" fmla="*/ 161057 w 194240"/>
                <a:gd name="connsiteY3" fmla="*/ 273241 h 504916"/>
                <a:gd name="connsiteX4" fmla="*/ 191810 w 194240"/>
                <a:gd name="connsiteY4" fmla="*/ 414706 h 504916"/>
                <a:gd name="connsiteX5" fmla="*/ 146705 w 194240"/>
                <a:gd name="connsiteY5" fmla="*/ 365501 h 504916"/>
                <a:gd name="connsiteX6" fmla="*/ 167207 w 194240"/>
                <a:gd name="connsiteY6" fmla="*/ 492615 h 504916"/>
                <a:gd name="connsiteX7" fmla="*/ 122102 w 194240"/>
                <a:gd name="connsiteY7" fmla="*/ 396254 h 504916"/>
                <a:gd name="connsiteX8" fmla="*/ 118002 w 194240"/>
                <a:gd name="connsiteY8" fmla="*/ 504916 h 504916"/>
                <a:gd name="connsiteX9" fmla="*/ 91349 w 194240"/>
                <a:gd name="connsiteY9" fmla="*/ 406505 h 504916"/>
                <a:gd name="connsiteX10" fmla="*/ 60596 w 194240"/>
                <a:gd name="connsiteY10" fmla="*/ 498766 h 504916"/>
                <a:gd name="connsiteX11" fmla="*/ 58545 w 194240"/>
                <a:gd name="connsiteY11" fmla="*/ 404455 h 504916"/>
                <a:gd name="connsiteX12" fmla="*/ 5240 w 194240"/>
                <a:gd name="connsiteY12" fmla="*/ 435208 h 504916"/>
                <a:gd name="connsiteX13" fmla="*/ 38043 w 194240"/>
                <a:gd name="connsiteY13" fmla="*/ 357300 h 504916"/>
                <a:gd name="connsiteX14" fmla="*/ 68797 w 194240"/>
                <a:gd name="connsiteY14" fmla="*/ 306044 h 504916"/>
                <a:gd name="connsiteX15" fmla="*/ 62647 w 194240"/>
                <a:gd name="connsiteY15" fmla="*/ 53866 h 504916"/>
                <a:gd name="connsiteX0" fmla="*/ 55316 w 186909"/>
                <a:gd name="connsiteY0" fmla="*/ 53866 h 504916"/>
                <a:gd name="connsiteX1" fmla="*/ 110671 w 186909"/>
                <a:gd name="connsiteY1" fmla="*/ 561 h 504916"/>
                <a:gd name="connsiteX2" fmla="*/ 168077 w 186909"/>
                <a:gd name="connsiteY2" fmla="*/ 43615 h 504916"/>
                <a:gd name="connsiteX3" fmla="*/ 153726 w 186909"/>
                <a:gd name="connsiteY3" fmla="*/ 273241 h 504916"/>
                <a:gd name="connsiteX4" fmla="*/ 184479 w 186909"/>
                <a:gd name="connsiteY4" fmla="*/ 414706 h 504916"/>
                <a:gd name="connsiteX5" fmla="*/ 139374 w 186909"/>
                <a:gd name="connsiteY5" fmla="*/ 365501 h 504916"/>
                <a:gd name="connsiteX6" fmla="*/ 159876 w 186909"/>
                <a:gd name="connsiteY6" fmla="*/ 492615 h 504916"/>
                <a:gd name="connsiteX7" fmla="*/ 114771 w 186909"/>
                <a:gd name="connsiteY7" fmla="*/ 396254 h 504916"/>
                <a:gd name="connsiteX8" fmla="*/ 110671 w 186909"/>
                <a:gd name="connsiteY8" fmla="*/ 504916 h 504916"/>
                <a:gd name="connsiteX9" fmla="*/ 84018 w 186909"/>
                <a:gd name="connsiteY9" fmla="*/ 406505 h 504916"/>
                <a:gd name="connsiteX10" fmla="*/ 53265 w 186909"/>
                <a:gd name="connsiteY10" fmla="*/ 498766 h 504916"/>
                <a:gd name="connsiteX11" fmla="*/ 51214 w 186909"/>
                <a:gd name="connsiteY11" fmla="*/ 404455 h 504916"/>
                <a:gd name="connsiteX12" fmla="*/ 6110 w 186909"/>
                <a:gd name="connsiteY12" fmla="*/ 420856 h 504916"/>
                <a:gd name="connsiteX13" fmla="*/ 30712 w 186909"/>
                <a:gd name="connsiteY13" fmla="*/ 357300 h 504916"/>
                <a:gd name="connsiteX14" fmla="*/ 61466 w 186909"/>
                <a:gd name="connsiteY14" fmla="*/ 306044 h 504916"/>
                <a:gd name="connsiteX15" fmla="*/ 55316 w 186909"/>
                <a:gd name="connsiteY15" fmla="*/ 53866 h 504916"/>
                <a:gd name="connsiteX0" fmla="*/ 49504 w 181097"/>
                <a:gd name="connsiteY0" fmla="*/ 53866 h 504916"/>
                <a:gd name="connsiteX1" fmla="*/ 104859 w 181097"/>
                <a:gd name="connsiteY1" fmla="*/ 561 h 504916"/>
                <a:gd name="connsiteX2" fmla="*/ 162265 w 181097"/>
                <a:gd name="connsiteY2" fmla="*/ 43615 h 504916"/>
                <a:gd name="connsiteX3" fmla="*/ 147914 w 181097"/>
                <a:gd name="connsiteY3" fmla="*/ 273241 h 504916"/>
                <a:gd name="connsiteX4" fmla="*/ 178667 w 181097"/>
                <a:gd name="connsiteY4" fmla="*/ 414706 h 504916"/>
                <a:gd name="connsiteX5" fmla="*/ 133562 w 181097"/>
                <a:gd name="connsiteY5" fmla="*/ 365501 h 504916"/>
                <a:gd name="connsiteX6" fmla="*/ 154064 w 181097"/>
                <a:gd name="connsiteY6" fmla="*/ 492615 h 504916"/>
                <a:gd name="connsiteX7" fmla="*/ 108959 w 181097"/>
                <a:gd name="connsiteY7" fmla="*/ 396254 h 504916"/>
                <a:gd name="connsiteX8" fmla="*/ 104859 w 181097"/>
                <a:gd name="connsiteY8" fmla="*/ 504916 h 504916"/>
                <a:gd name="connsiteX9" fmla="*/ 78206 w 181097"/>
                <a:gd name="connsiteY9" fmla="*/ 406505 h 504916"/>
                <a:gd name="connsiteX10" fmla="*/ 47453 w 181097"/>
                <a:gd name="connsiteY10" fmla="*/ 498766 h 504916"/>
                <a:gd name="connsiteX11" fmla="*/ 41301 w 181097"/>
                <a:gd name="connsiteY11" fmla="*/ 400354 h 504916"/>
                <a:gd name="connsiteX12" fmla="*/ 298 w 181097"/>
                <a:gd name="connsiteY12" fmla="*/ 420856 h 504916"/>
                <a:gd name="connsiteX13" fmla="*/ 24900 w 181097"/>
                <a:gd name="connsiteY13" fmla="*/ 357300 h 504916"/>
                <a:gd name="connsiteX14" fmla="*/ 55654 w 181097"/>
                <a:gd name="connsiteY14" fmla="*/ 306044 h 504916"/>
                <a:gd name="connsiteX15" fmla="*/ 49504 w 181097"/>
                <a:gd name="connsiteY15" fmla="*/ 53866 h 504916"/>
                <a:gd name="connsiteX0" fmla="*/ 52664 w 184257"/>
                <a:gd name="connsiteY0" fmla="*/ 53866 h 504916"/>
                <a:gd name="connsiteX1" fmla="*/ 108019 w 184257"/>
                <a:gd name="connsiteY1" fmla="*/ 561 h 504916"/>
                <a:gd name="connsiteX2" fmla="*/ 165425 w 184257"/>
                <a:gd name="connsiteY2" fmla="*/ 43615 h 504916"/>
                <a:gd name="connsiteX3" fmla="*/ 151074 w 184257"/>
                <a:gd name="connsiteY3" fmla="*/ 273241 h 504916"/>
                <a:gd name="connsiteX4" fmla="*/ 181827 w 184257"/>
                <a:gd name="connsiteY4" fmla="*/ 414706 h 504916"/>
                <a:gd name="connsiteX5" fmla="*/ 136722 w 184257"/>
                <a:gd name="connsiteY5" fmla="*/ 365501 h 504916"/>
                <a:gd name="connsiteX6" fmla="*/ 157224 w 184257"/>
                <a:gd name="connsiteY6" fmla="*/ 492615 h 504916"/>
                <a:gd name="connsiteX7" fmla="*/ 112119 w 184257"/>
                <a:gd name="connsiteY7" fmla="*/ 396254 h 504916"/>
                <a:gd name="connsiteX8" fmla="*/ 108019 w 184257"/>
                <a:gd name="connsiteY8" fmla="*/ 504916 h 504916"/>
                <a:gd name="connsiteX9" fmla="*/ 81366 w 184257"/>
                <a:gd name="connsiteY9" fmla="*/ 406505 h 504916"/>
                <a:gd name="connsiteX10" fmla="*/ 50613 w 184257"/>
                <a:gd name="connsiteY10" fmla="*/ 498766 h 504916"/>
                <a:gd name="connsiteX11" fmla="*/ 44461 w 184257"/>
                <a:gd name="connsiteY11" fmla="*/ 400354 h 504916"/>
                <a:gd name="connsiteX12" fmla="*/ 3458 w 184257"/>
                <a:gd name="connsiteY12" fmla="*/ 420856 h 504916"/>
                <a:gd name="connsiteX13" fmla="*/ 28060 w 184257"/>
                <a:gd name="connsiteY13" fmla="*/ 357300 h 504916"/>
                <a:gd name="connsiteX14" fmla="*/ 58814 w 184257"/>
                <a:gd name="connsiteY14" fmla="*/ 306044 h 504916"/>
                <a:gd name="connsiteX15" fmla="*/ 52664 w 184257"/>
                <a:gd name="connsiteY15" fmla="*/ 53866 h 504916"/>
                <a:gd name="connsiteX0" fmla="*/ 52664 w 181873"/>
                <a:gd name="connsiteY0" fmla="*/ 53866 h 504916"/>
                <a:gd name="connsiteX1" fmla="*/ 108019 w 181873"/>
                <a:gd name="connsiteY1" fmla="*/ 561 h 504916"/>
                <a:gd name="connsiteX2" fmla="*/ 165425 w 181873"/>
                <a:gd name="connsiteY2" fmla="*/ 43615 h 504916"/>
                <a:gd name="connsiteX3" fmla="*/ 151074 w 181873"/>
                <a:gd name="connsiteY3" fmla="*/ 273241 h 504916"/>
                <a:gd name="connsiteX4" fmla="*/ 181827 w 181873"/>
                <a:gd name="connsiteY4" fmla="*/ 414706 h 504916"/>
                <a:gd name="connsiteX5" fmla="*/ 142873 w 181873"/>
                <a:gd name="connsiteY5" fmla="*/ 377802 h 504916"/>
                <a:gd name="connsiteX6" fmla="*/ 157224 w 181873"/>
                <a:gd name="connsiteY6" fmla="*/ 492615 h 504916"/>
                <a:gd name="connsiteX7" fmla="*/ 112119 w 181873"/>
                <a:gd name="connsiteY7" fmla="*/ 396254 h 504916"/>
                <a:gd name="connsiteX8" fmla="*/ 108019 w 181873"/>
                <a:gd name="connsiteY8" fmla="*/ 504916 h 504916"/>
                <a:gd name="connsiteX9" fmla="*/ 81366 w 181873"/>
                <a:gd name="connsiteY9" fmla="*/ 406505 h 504916"/>
                <a:gd name="connsiteX10" fmla="*/ 50613 w 181873"/>
                <a:gd name="connsiteY10" fmla="*/ 498766 h 504916"/>
                <a:gd name="connsiteX11" fmla="*/ 44461 w 181873"/>
                <a:gd name="connsiteY11" fmla="*/ 400354 h 504916"/>
                <a:gd name="connsiteX12" fmla="*/ 3458 w 181873"/>
                <a:gd name="connsiteY12" fmla="*/ 420856 h 504916"/>
                <a:gd name="connsiteX13" fmla="*/ 28060 w 181873"/>
                <a:gd name="connsiteY13" fmla="*/ 357300 h 504916"/>
                <a:gd name="connsiteX14" fmla="*/ 58814 w 181873"/>
                <a:gd name="connsiteY14" fmla="*/ 306044 h 504916"/>
                <a:gd name="connsiteX15" fmla="*/ 52664 w 181873"/>
                <a:gd name="connsiteY15" fmla="*/ 53866 h 504916"/>
                <a:gd name="connsiteX0" fmla="*/ 52664 w 181839"/>
                <a:gd name="connsiteY0" fmla="*/ 53866 h 504916"/>
                <a:gd name="connsiteX1" fmla="*/ 108019 w 181839"/>
                <a:gd name="connsiteY1" fmla="*/ 561 h 504916"/>
                <a:gd name="connsiteX2" fmla="*/ 165425 w 181839"/>
                <a:gd name="connsiteY2" fmla="*/ 43615 h 504916"/>
                <a:gd name="connsiteX3" fmla="*/ 151074 w 181839"/>
                <a:gd name="connsiteY3" fmla="*/ 273241 h 504916"/>
                <a:gd name="connsiteX4" fmla="*/ 181827 w 181839"/>
                <a:gd name="connsiteY4" fmla="*/ 414706 h 504916"/>
                <a:gd name="connsiteX5" fmla="*/ 146973 w 181839"/>
                <a:gd name="connsiteY5" fmla="*/ 386003 h 504916"/>
                <a:gd name="connsiteX6" fmla="*/ 157224 w 181839"/>
                <a:gd name="connsiteY6" fmla="*/ 492615 h 504916"/>
                <a:gd name="connsiteX7" fmla="*/ 112119 w 181839"/>
                <a:gd name="connsiteY7" fmla="*/ 396254 h 504916"/>
                <a:gd name="connsiteX8" fmla="*/ 108019 w 181839"/>
                <a:gd name="connsiteY8" fmla="*/ 504916 h 504916"/>
                <a:gd name="connsiteX9" fmla="*/ 81366 w 181839"/>
                <a:gd name="connsiteY9" fmla="*/ 406505 h 504916"/>
                <a:gd name="connsiteX10" fmla="*/ 50613 w 181839"/>
                <a:gd name="connsiteY10" fmla="*/ 498766 h 504916"/>
                <a:gd name="connsiteX11" fmla="*/ 44461 w 181839"/>
                <a:gd name="connsiteY11" fmla="*/ 400354 h 504916"/>
                <a:gd name="connsiteX12" fmla="*/ 3458 w 181839"/>
                <a:gd name="connsiteY12" fmla="*/ 420856 h 504916"/>
                <a:gd name="connsiteX13" fmla="*/ 28060 w 181839"/>
                <a:gd name="connsiteY13" fmla="*/ 357300 h 504916"/>
                <a:gd name="connsiteX14" fmla="*/ 58814 w 181839"/>
                <a:gd name="connsiteY14" fmla="*/ 306044 h 504916"/>
                <a:gd name="connsiteX15" fmla="*/ 52664 w 181839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270875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9467 h 510517"/>
                <a:gd name="connsiteX1" fmla="*/ 100203 w 183758"/>
                <a:gd name="connsiteY1" fmla="*/ 301 h 510517"/>
                <a:gd name="connsiteX2" fmla="*/ 165425 w 183758"/>
                <a:gd name="connsiteY2" fmla="*/ 49216 h 510517"/>
                <a:gd name="connsiteX3" fmla="*/ 151074 w 183758"/>
                <a:gd name="connsiteY3" fmla="*/ 278842 h 510517"/>
                <a:gd name="connsiteX4" fmla="*/ 181827 w 183758"/>
                <a:gd name="connsiteY4" fmla="*/ 420307 h 510517"/>
                <a:gd name="connsiteX5" fmla="*/ 146973 w 183758"/>
                <a:gd name="connsiteY5" fmla="*/ 391604 h 510517"/>
                <a:gd name="connsiteX6" fmla="*/ 157224 w 183758"/>
                <a:gd name="connsiteY6" fmla="*/ 498216 h 510517"/>
                <a:gd name="connsiteX7" fmla="*/ 112119 w 183758"/>
                <a:gd name="connsiteY7" fmla="*/ 401855 h 510517"/>
                <a:gd name="connsiteX8" fmla="*/ 108019 w 183758"/>
                <a:gd name="connsiteY8" fmla="*/ 510517 h 510517"/>
                <a:gd name="connsiteX9" fmla="*/ 81366 w 183758"/>
                <a:gd name="connsiteY9" fmla="*/ 412106 h 510517"/>
                <a:gd name="connsiteX10" fmla="*/ 50613 w 183758"/>
                <a:gd name="connsiteY10" fmla="*/ 504367 h 510517"/>
                <a:gd name="connsiteX11" fmla="*/ 44461 w 183758"/>
                <a:gd name="connsiteY11" fmla="*/ 405955 h 510517"/>
                <a:gd name="connsiteX12" fmla="*/ 3458 w 183758"/>
                <a:gd name="connsiteY12" fmla="*/ 426457 h 510517"/>
                <a:gd name="connsiteX13" fmla="*/ 28060 w 183758"/>
                <a:gd name="connsiteY13" fmla="*/ 362901 h 510517"/>
                <a:gd name="connsiteX14" fmla="*/ 56860 w 183758"/>
                <a:gd name="connsiteY14" fmla="*/ 233491 h 510517"/>
                <a:gd name="connsiteX15" fmla="*/ 52664 w 183758"/>
                <a:gd name="connsiteY15" fmla="*/ 59467 h 510517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85"/>
                <a:gd name="connsiteX1" fmla="*/ 100203 w 183622"/>
                <a:gd name="connsiteY1" fmla="*/ 555 h 510785"/>
                <a:gd name="connsiteX2" fmla="*/ 165425 w 183622"/>
                <a:gd name="connsiteY2" fmla="*/ 49470 h 510785"/>
                <a:gd name="connsiteX3" fmla="*/ 151074 w 183622"/>
                <a:gd name="connsiteY3" fmla="*/ 310357 h 510785"/>
                <a:gd name="connsiteX4" fmla="*/ 181827 w 183622"/>
                <a:gd name="connsiteY4" fmla="*/ 420561 h 510785"/>
                <a:gd name="connsiteX5" fmla="*/ 146973 w 183622"/>
                <a:gd name="connsiteY5" fmla="*/ 391858 h 510785"/>
                <a:gd name="connsiteX6" fmla="*/ 157224 w 183622"/>
                <a:gd name="connsiteY6" fmla="*/ 498470 h 510785"/>
                <a:gd name="connsiteX7" fmla="*/ 112119 w 183622"/>
                <a:gd name="connsiteY7" fmla="*/ 402109 h 510785"/>
                <a:gd name="connsiteX8" fmla="*/ 108019 w 183622"/>
                <a:gd name="connsiteY8" fmla="*/ 510771 h 510785"/>
                <a:gd name="connsiteX9" fmla="*/ 77459 w 183622"/>
                <a:gd name="connsiteY9" fmla="*/ 410406 h 510785"/>
                <a:gd name="connsiteX10" fmla="*/ 50613 w 183622"/>
                <a:gd name="connsiteY10" fmla="*/ 504621 h 510785"/>
                <a:gd name="connsiteX11" fmla="*/ 44461 w 183622"/>
                <a:gd name="connsiteY11" fmla="*/ 406209 h 510785"/>
                <a:gd name="connsiteX12" fmla="*/ 3458 w 183622"/>
                <a:gd name="connsiteY12" fmla="*/ 426711 h 510785"/>
                <a:gd name="connsiteX13" fmla="*/ 28060 w 183622"/>
                <a:gd name="connsiteY13" fmla="*/ 363155 h 510785"/>
                <a:gd name="connsiteX14" fmla="*/ 56860 w 183622"/>
                <a:gd name="connsiteY14" fmla="*/ 233745 h 510785"/>
                <a:gd name="connsiteX15" fmla="*/ 52664 w 183622"/>
                <a:gd name="connsiteY15" fmla="*/ 59721 h 510785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94408 h 545501"/>
                <a:gd name="connsiteX1" fmla="*/ 102157 w 183622"/>
                <a:gd name="connsiteY1" fmla="*/ 73 h 545501"/>
                <a:gd name="connsiteX2" fmla="*/ 165425 w 183622"/>
                <a:gd name="connsiteY2" fmla="*/ 84157 h 545501"/>
                <a:gd name="connsiteX3" fmla="*/ 151074 w 183622"/>
                <a:gd name="connsiteY3" fmla="*/ 345044 h 545501"/>
                <a:gd name="connsiteX4" fmla="*/ 181827 w 183622"/>
                <a:gd name="connsiteY4" fmla="*/ 455248 h 545501"/>
                <a:gd name="connsiteX5" fmla="*/ 146973 w 183622"/>
                <a:gd name="connsiteY5" fmla="*/ 426545 h 545501"/>
                <a:gd name="connsiteX6" fmla="*/ 157224 w 183622"/>
                <a:gd name="connsiteY6" fmla="*/ 533157 h 545501"/>
                <a:gd name="connsiteX7" fmla="*/ 112119 w 183622"/>
                <a:gd name="connsiteY7" fmla="*/ 436796 h 545501"/>
                <a:gd name="connsiteX8" fmla="*/ 108019 w 183622"/>
                <a:gd name="connsiteY8" fmla="*/ 545458 h 545501"/>
                <a:gd name="connsiteX9" fmla="*/ 77459 w 183622"/>
                <a:gd name="connsiteY9" fmla="*/ 445093 h 545501"/>
                <a:gd name="connsiteX10" fmla="*/ 50613 w 183622"/>
                <a:gd name="connsiteY10" fmla="*/ 539308 h 545501"/>
                <a:gd name="connsiteX11" fmla="*/ 44461 w 183622"/>
                <a:gd name="connsiteY11" fmla="*/ 440896 h 545501"/>
                <a:gd name="connsiteX12" fmla="*/ 3458 w 183622"/>
                <a:gd name="connsiteY12" fmla="*/ 461398 h 545501"/>
                <a:gd name="connsiteX13" fmla="*/ 28060 w 183622"/>
                <a:gd name="connsiteY13" fmla="*/ 397842 h 545501"/>
                <a:gd name="connsiteX14" fmla="*/ 56860 w 183622"/>
                <a:gd name="connsiteY14" fmla="*/ 268432 h 545501"/>
                <a:gd name="connsiteX15" fmla="*/ 52664 w 183622"/>
                <a:gd name="connsiteY15" fmla="*/ 94408 h 545501"/>
                <a:gd name="connsiteX0" fmla="*/ 52664 w 183622"/>
                <a:gd name="connsiteY0" fmla="*/ 99119 h 550212"/>
                <a:gd name="connsiteX1" fmla="*/ 102157 w 183622"/>
                <a:gd name="connsiteY1" fmla="*/ 4784 h 550212"/>
                <a:gd name="connsiteX2" fmla="*/ 165425 w 183622"/>
                <a:gd name="connsiteY2" fmla="*/ 49791 h 550212"/>
                <a:gd name="connsiteX3" fmla="*/ 151074 w 183622"/>
                <a:gd name="connsiteY3" fmla="*/ 349755 h 550212"/>
                <a:gd name="connsiteX4" fmla="*/ 181827 w 183622"/>
                <a:gd name="connsiteY4" fmla="*/ 459959 h 550212"/>
                <a:gd name="connsiteX5" fmla="*/ 146973 w 183622"/>
                <a:gd name="connsiteY5" fmla="*/ 431256 h 550212"/>
                <a:gd name="connsiteX6" fmla="*/ 157224 w 183622"/>
                <a:gd name="connsiteY6" fmla="*/ 537868 h 550212"/>
                <a:gd name="connsiteX7" fmla="*/ 112119 w 183622"/>
                <a:gd name="connsiteY7" fmla="*/ 441507 h 550212"/>
                <a:gd name="connsiteX8" fmla="*/ 108019 w 183622"/>
                <a:gd name="connsiteY8" fmla="*/ 550169 h 550212"/>
                <a:gd name="connsiteX9" fmla="*/ 77459 w 183622"/>
                <a:gd name="connsiteY9" fmla="*/ 449804 h 550212"/>
                <a:gd name="connsiteX10" fmla="*/ 50613 w 183622"/>
                <a:gd name="connsiteY10" fmla="*/ 544019 h 550212"/>
                <a:gd name="connsiteX11" fmla="*/ 44461 w 183622"/>
                <a:gd name="connsiteY11" fmla="*/ 445607 h 550212"/>
                <a:gd name="connsiteX12" fmla="*/ 3458 w 183622"/>
                <a:gd name="connsiteY12" fmla="*/ 466109 h 550212"/>
                <a:gd name="connsiteX13" fmla="*/ 28060 w 183622"/>
                <a:gd name="connsiteY13" fmla="*/ 402553 h 550212"/>
                <a:gd name="connsiteX14" fmla="*/ 56860 w 183622"/>
                <a:gd name="connsiteY14" fmla="*/ 273143 h 550212"/>
                <a:gd name="connsiteX15" fmla="*/ 52664 w 183622"/>
                <a:gd name="connsiteY15" fmla="*/ 99119 h 550212"/>
                <a:gd name="connsiteX0" fmla="*/ 52664 w 183622"/>
                <a:gd name="connsiteY0" fmla="*/ 52963 h 547041"/>
                <a:gd name="connsiteX1" fmla="*/ 102157 w 183622"/>
                <a:gd name="connsiteY1" fmla="*/ 1613 h 547041"/>
                <a:gd name="connsiteX2" fmla="*/ 165425 w 183622"/>
                <a:gd name="connsiteY2" fmla="*/ 46620 h 547041"/>
                <a:gd name="connsiteX3" fmla="*/ 151074 w 183622"/>
                <a:gd name="connsiteY3" fmla="*/ 346584 h 547041"/>
                <a:gd name="connsiteX4" fmla="*/ 181827 w 183622"/>
                <a:gd name="connsiteY4" fmla="*/ 456788 h 547041"/>
                <a:gd name="connsiteX5" fmla="*/ 146973 w 183622"/>
                <a:gd name="connsiteY5" fmla="*/ 428085 h 547041"/>
                <a:gd name="connsiteX6" fmla="*/ 157224 w 183622"/>
                <a:gd name="connsiteY6" fmla="*/ 534697 h 547041"/>
                <a:gd name="connsiteX7" fmla="*/ 112119 w 183622"/>
                <a:gd name="connsiteY7" fmla="*/ 438336 h 547041"/>
                <a:gd name="connsiteX8" fmla="*/ 108019 w 183622"/>
                <a:gd name="connsiteY8" fmla="*/ 546998 h 547041"/>
                <a:gd name="connsiteX9" fmla="*/ 77459 w 183622"/>
                <a:gd name="connsiteY9" fmla="*/ 446633 h 547041"/>
                <a:gd name="connsiteX10" fmla="*/ 50613 w 183622"/>
                <a:gd name="connsiteY10" fmla="*/ 540848 h 547041"/>
                <a:gd name="connsiteX11" fmla="*/ 44461 w 183622"/>
                <a:gd name="connsiteY11" fmla="*/ 442436 h 547041"/>
                <a:gd name="connsiteX12" fmla="*/ 3458 w 183622"/>
                <a:gd name="connsiteY12" fmla="*/ 462938 h 547041"/>
                <a:gd name="connsiteX13" fmla="*/ 28060 w 183622"/>
                <a:gd name="connsiteY13" fmla="*/ 399382 h 547041"/>
                <a:gd name="connsiteX14" fmla="*/ 56860 w 183622"/>
                <a:gd name="connsiteY14" fmla="*/ 269972 h 547041"/>
                <a:gd name="connsiteX15" fmla="*/ 52664 w 183622"/>
                <a:gd name="connsiteY15" fmla="*/ 52963 h 547041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3622" h="555612">
                  <a:moveTo>
                    <a:pt x="52664" y="61534"/>
                  </a:moveTo>
                  <a:cubicBezTo>
                    <a:pt x="59888" y="15179"/>
                    <a:pt x="81410" y="1472"/>
                    <a:pt x="100203" y="415"/>
                  </a:cubicBezTo>
                  <a:cubicBezTo>
                    <a:pt x="118996" y="-642"/>
                    <a:pt x="156947" y="-3932"/>
                    <a:pt x="165425" y="55191"/>
                  </a:cubicBezTo>
                  <a:cubicBezTo>
                    <a:pt x="173903" y="114314"/>
                    <a:pt x="148340" y="286794"/>
                    <a:pt x="151074" y="355155"/>
                  </a:cubicBezTo>
                  <a:cubicBezTo>
                    <a:pt x="153808" y="423516"/>
                    <a:pt x="192279" y="447868"/>
                    <a:pt x="181827" y="465359"/>
                  </a:cubicBezTo>
                  <a:cubicBezTo>
                    <a:pt x="171375" y="482850"/>
                    <a:pt x="151074" y="423671"/>
                    <a:pt x="146973" y="436656"/>
                  </a:cubicBezTo>
                  <a:cubicBezTo>
                    <a:pt x="142873" y="449641"/>
                    <a:pt x="171138" y="533553"/>
                    <a:pt x="157224" y="543268"/>
                  </a:cubicBezTo>
                  <a:cubicBezTo>
                    <a:pt x="143310" y="552983"/>
                    <a:pt x="120320" y="444857"/>
                    <a:pt x="112119" y="446907"/>
                  </a:cubicBezTo>
                  <a:cubicBezTo>
                    <a:pt x="103918" y="448957"/>
                    <a:pt x="123565" y="558094"/>
                    <a:pt x="108019" y="555569"/>
                  </a:cubicBezTo>
                  <a:cubicBezTo>
                    <a:pt x="92473" y="553044"/>
                    <a:pt x="87027" y="456229"/>
                    <a:pt x="77459" y="455204"/>
                  </a:cubicBezTo>
                  <a:cubicBezTo>
                    <a:pt x="67891" y="454179"/>
                    <a:pt x="67836" y="548164"/>
                    <a:pt x="50613" y="549419"/>
                  </a:cubicBezTo>
                  <a:cubicBezTo>
                    <a:pt x="33390" y="550674"/>
                    <a:pt x="52320" y="463992"/>
                    <a:pt x="44461" y="451007"/>
                  </a:cubicBezTo>
                  <a:cubicBezTo>
                    <a:pt x="36602" y="438022"/>
                    <a:pt x="16442" y="478685"/>
                    <a:pt x="3458" y="471509"/>
                  </a:cubicBezTo>
                  <a:cubicBezTo>
                    <a:pt x="-9526" y="464333"/>
                    <a:pt x="17467" y="429480"/>
                    <a:pt x="28060" y="407953"/>
                  </a:cubicBezTo>
                  <a:cubicBezTo>
                    <a:pt x="60144" y="359073"/>
                    <a:pt x="59236" y="343593"/>
                    <a:pt x="56860" y="278543"/>
                  </a:cubicBezTo>
                  <a:cubicBezTo>
                    <a:pt x="54484" y="213493"/>
                    <a:pt x="45440" y="107889"/>
                    <a:pt x="52664" y="61534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BFA05063-6A5D-45DB-9E83-83F956CE6129}"/>
                </a:ext>
              </a:extLst>
            </p:cNvPr>
            <p:cNvSpPr/>
            <p:nvPr/>
          </p:nvSpPr>
          <p:spPr>
            <a:xfrm rot="6014891">
              <a:off x="5654893" y="2995457"/>
              <a:ext cx="226497" cy="458247"/>
            </a:xfrm>
            <a:custGeom>
              <a:avLst/>
              <a:gdLst>
                <a:gd name="connsiteX0" fmla="*/ 26048 w 207295"/>
                <a:gd name="connsiteY0" fmla="*/ 89400 h 310281"/>
                <a:gd name="connsiteX1" fmla="*/ 88597 w 207295"/>
                <a:gd name="connsiteY1" fmla="*/ 44 h 310281"/>
                <a:gd name="connsiteX2" fmla="*/ 171995 w 207295"/>
                <a:gd name="connsiteY2" fmla="*/ 80464 h 310281"/>
                <a:gd name="connsiteX3" fmla="*/ 204758 w 207295"/>
                <a:gd name="connsiteY3" fmla="*/ 274067 h 310281"/>
                <a:gd name="connsiteX4" fmla="*/ 109446 w 207295"/>
                <a:gd name="connsiteY4" fmla="*/ 294916 h 310281"/>
                <a:gd name="connsiteX5" fmla="*/ 5199 w 207295"/>
                <a:gd name="connsiteY5" fmla="*/ 294916 h 310281"/>
                <a:gd name="connsiteX6" fmla="*/ 26048 w 207295"/>
                <a:gd name="connsiteY6" fmla="*/ 89400 h 310281"/>
                <a:gd name="connsiteX0" fmla="*/ 25027 w 206625"/>
                <a:gd name="connsiteY0" fmla="*/ 89400 h 324978"/>
                <a:gd name="connsiteX1" fmla="*/ 87576 w 206625"/>
                <a:gd name="connsiteY1" fmla="*/ 44 h 324978"/>
                <a:gd name="connsiteX2" fmla="*/ 170974 w 206625"/>
                <a:gd name="connsiteY2" fmla="*/ 80464 h 324978"/>
                <a:gd name="connsiteX3" fmla="*/ 203737 w 206625"/>
                <a:gd name="connsiteY3" fmla="*/ 274067 h 324978"/>
                <a:gd name="connsiteX4" fmla="*/ 102468 w 206625"/>
                <a:gd name="connsiteY4" fmla="*/ 321723 h 324978"/>
                <a:gd name="connsiteX5" fmla="*/ 4178 w 206625"/>
                <a:gd name="connsiteY5" fmla="*/ 294916 h 324978"/>
                <a:gd name="connsiteX6" fmla="*/ 25027 w 206625"/>
                <a:gd name="connsiteY6" fmla="*/ 89400 h 324978"/>
                <a:gd name="connsiteX0" fmla="*/ 25027 w 215052"/>
                <a:gd name="connsiteY0" fmla="*/ 89406 h 325089"/>
                <a:gd name="connsiteX1" fmla="*/ 87576 w 215052"/>
                <a:gd name="connsiteY1" fmla="*/ 50 h 325089"/>
                <a:gd name="connsiteX2" fmla="*/ 170974 w 215052"/>
                <a:gd name="connsiteY2" fmla="*/ 80470 h 325089"/>
                <a:gd name="connsiteX3" fmla="*/ 212673 w 215052"/>
                <a:gd name="connsiteY3" fmla="*/ 300880 h 325089"/>
                <a:gd name="connsiteX4" fmla="*/ 102468 w 215052"/>
                <a:gd name="connsiteY4" fmla="*/ 321729 h 325089"/>
                <a:gd name="connsiteX5" fmla="*/ 4178 w 215052"/>
                <a:gd name="connsiteY5" fmla="*/ 294922 h 325089"/>
                <a:gd name="connsiteX6" fmla="*/ 25027 w 215052"/>
                <a:gd name="connsiteY6" fmla="*/ 89406 h 325089"/>
                <a:gd name="connsiteX0" fmla="*/ 33149 w 223174"/>
                <a:gd name="connsiteY0" fmla="*/ 89406 h 331862"/>
                <a:gd name="connsiteX1" fmla="*/ 95698 w 223174"/>
                <a:gd name="connsiteY1" fmla="*/ 50 h 331862"/>
                <a:gd name="connsiteX2" fmla="*/ 179096 w 223174"/>
                <a:gd name="connsiteY2" fmla="*/ 80470 h 331862"/>
                <a:gd name="connsiteX3" fmla="*/ 220795 w 223174"/>
                <a:gd name="connsiteY3" fmla="*/ 300880 h 331862"/>
                <a:gd name="connsiteX4" fmla="*/ 110590 w 223174"/>
                <a:gd name="connsiteY4" fmla="*/ 321729 h 331862"/>
                <a:gd name="connsiteX5" fmla="*/ 3365 w 223174"/>
                <a:gd name="connsiteY5" fmla="*/ 309814 h 331862"/>
                <a:gd name="connsiteX6" fmla="*/ 33149 w 223174"/>
                <a:gd name="connsiteY6" fmla="*/ 89406 h 331862"/>
                <a:gd name="connsiteX0" fmla="*/ 23550 w 225489"/>
                <a:gd name="connsiteY0" fmla="*/ 104561 h 331102"/>
                <a:gd name="connsiteX1" fmla="*/ 98013 w 225489"/>
                <a:gd name="connsiteY1" fmla="*/ 312 h 331102"/>
                <a:gd name="connsiteX2" fmla="*/ 181411 w 225489"/>
                <a:gd name="connsiteY2" fmla="*/ 80732 h 331102"/>
                <a:gd name="connsiteX3" fmla="*/ 223110 w 225489"/>
                <a:gd name="connsiteY3" fmla="*/ 301142 h 331102"/>
                <a:gd name="connsiteX4" fmla="*/ 112905 w 225489"/>
                <a:gd name="connsiteY4" fmla="*/ 321991 h 331102"/>
                <a:gd name="connsiteX5" fmla="*/ 5680 w 225489"/>
                <a:gd name="connsiteY5" fmla="*/ 310076 h 331102"/>
                <a:gd name="connsiteX6" fmla="*/ 23550 w 225489"/>
                <a:gd name="connsiteY6" fmla="*/ 104561 h 331102"/>
                <a:gd name="connsiteX0" fmla="*/ 23550 w 227742"/>
                <a:gd name="connsiteY0" fmla="*/ 104561 h 331102"/>
                <a:gd name="connsiteX1" fmla="*/ 98013 w 227742"/>
                <a:gd name="connsiteY1" fmla="*/ 312 h 331102"/>
                <a:gd name="connsiteX2" fmla="*/ 196304 w 227742"/>
                <a:gd name="connsiteY2" fmla="*/ 80732 h 331102"/>
                <a:gd name="connsiteX3" fmla="*/ 223110 w 227742"/>
                <a:gd name="connsiteY3" fmla="*/ 301142 h 331102"/>
                <a:gd name="connsiteX4" fmla="*/ 112905 w 227742"/>
                <a:gd name="connsiteY4" fmla="*/ 321991 h 331102"/>
                <a:gd name="connsiteX5" fmla="*/ 5680 w 227742"/>
                <a:gd name="connsiteY5" fmla="*/ 310076 h 331102"/>
                <a:gd name="connsiteX6" fmla="*/ 23550 w 227742"/>
                <a:gd name="connsiteY6" fmla="*/ 104561 h 331102"/>
                <a:gd name="connsiteX0" fmla="*/ 19305 w 229454"/>
                <a:gd name="connsiteY0" fmla="*/ 68648 h 333403"/>
                <a:gd name="connsiteX1" fmla="*/ 99725 w 229454"/>
                <a:gd name="connsiteY1" fmla="*/ 141 h 333403"/>
                <a:gd name="connsiteX2" fmla="*/ 198016 w 229454"/>
                <a:gd name="connsiteY2" fmla="*/ 80561 h 333403"/>
                <a:gd name="connsiteX3" fmla="*/ 224822 w 229454"/>
                <a:gd name="connsiteY3" fmla="*/ 300971 h 333403"/>
                <a:gd name="connsiteX4" fmla="*/ 114617 w 229454"/>
                <a:gd name="connsiteY4" fmla="*/ 321820 h 333403"/>
                <a:gd name="connsiteX5" fmla="*/ 7392 w 229454"/>
                <a:gd name="connsiteY5" fmla="*/ 309905 h 333403"/>
                <a:gd name="connsiteX6" fmla="*/ 19305 w 229454"/>
                <a:gd name="connsiteY6" fmla="*/ 68648 h 333403"/>
                <a:gd name="connsiteX0" fmla="*/ 19305 w 226896"/>
                <a:gd name="connsiteY0" fmla="*/ 68558 h 333313"/>
                <a:gd name="connsiteX1" fmla="*/ 99725 w 226896"/>
                <a:gd name="connsiteY1" fmla="*/ 51 h 333313"/>
                <a:gd name="connsiteX2" fmla="*/ 180145 w 226896"/>
                <a:gd name="connsiteY2" fmla="*/ 62599 h 333313"/>
                <a:gd name="connsiteX3" fmla="*/ 224822 w 226896"/>
                <a:gd name="connsiteY3" fmla="*/ 300881 h 333313"/>
                <a:gd name="connsiteX4" fmla="*/ 114617 w 226896"/>
                <a:gd name="connsiteY4" fmla="*/ 321730 h 333313"/>
                <a:gd name="connsiteX5" fmla="*/ 7392 w 226896"/>
                <a:gd name="connsiteY5" fmla="*/ 309815 h 333313"/>
                <a:gd name="connsiteX6" fmla="*/ 19305 w 226896"/>
                <a:gd name="connsiteY6" fmla="*/ 68558 h 333313"/>
                <a:gd name="connsiteX0" fmla="*/ 18790 w 226497"/>
                <a:gd name="connsiteY0" fmla="*/ 95334 h 360089"/>
                <a:gd name="connsiteX1" fmla="*/ 84318 w 226497"/>
                <a:gd name="connsiteY1" fmla="*/ 20 h 360089"/>
                <a:gd name="connsiteX2" fmla="*/ 179630 w 226497"/>
                <a:gd name="connsiteY2" fmla="*/ 89375 h 360089"/>
                <a:gd name="connsiteX3" fmla="*/ 224307 w 226497"/>
                <a:gd name="connsiteY3" fmla="*/ 327657 h 360089"/>
                <a:gd name="connsiteX4" fmla="*/ 114102 w 226497"/>
                <a:gd name="connsiteY4" fmla="*/ 348506 h 360089"/>
                <a:gd name="connsiteX5" fmla="*/ 6877 w 226497"/>
                <a:gd name="connsiteY5" fmla="*/ 336591 h 360089"/>
                <a:gd name="connsiteX6" fmla="*/ 18790 w 226497"/>
                <a:gd name="connsiteY6" fmla="*/ 95334 h 360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6497" h="360089">
                  <a:moveTo>
                    <a:pt x="18790" y="95334"/>
                  </a:moveTo>
                  <a:cubicBezTo>
                    <a:pt x="31697" y="39239"/>
                    <a:pt x="57511" y="1013"/>
                    <a:pt x="84318" y="20"/>
                  </a:cubicBezTo>
                  <a:cubicBezTo>
                    <a:pt x="111125" y="-973"/>
                    <a:pt x="156299" y="34769"/>
                    <a:pt x="179630" y="89375"/>
                  </a:cubicBezTo>
                  <a:cubicBezTo>
                    <a:pt x="202961" y="143981"/>
                    <a:pt x="235228" y="284469"/>
                    <a:pt x="224307" y="327657"/>
                  </a:cubicBezTo>
                  <a:cubicBezTo>
                    <a:pt x="213386" y="370845"/>
                    <a:pt x="147362" y="345031"/>
                    <a:pt x="114102" y="348506"/>
                  </a:cubicBezTo>
                  <a:cubicBezTo>
                    <a:pt x="80842" y="351981"/>
                    <a:pt x="22762" y="378786"/>
                    <a:pt x="6877" y="336591"/>
                  </a:cubicBezTo>
                  <a:cubicBezTo>
                    <a:pt x="-9008" y="294396"/>
                    <a:pt x="5883" y="151429"/>
                    <a:pt x="18790" y="95334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1ECEAACA-6291-4195-ABA9-BF4EC511F78C}"/>
                </a:ext>
              </a:extLst>
            </p:cNvPr>
            <p:cNvSpPr/>
            <p:nvPr/>
          </p:nvSpPr>
          <p:spPr>
            <a:xfrm>
              <a:off x="5489262" y="4634979"/>
              <a:ext cx="145269" cy="446633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  <a:gd name="connsiteX0" fmla="*/ 6496 w 140748"/>
                <a:gd name="connsiteY0" fmla="*/ 42636 h 364378"/>
                <a:gd name="connsiteX1" fmla="*/ 8067 w 140748"/>
                <a:gd name="connsiteY1" fmla="*/ 310013 h 364378"/>
                <a:gd name="connsiteX2" fmla="*/ 70905 w 140748"/>
                <a:gd name="connsiteY2" fmla="*/ 364185 h 364378"/>
                <a:gd name="connsiteX3" fmla="*/ 129409 w 140748"/>
                <a:gd name="connsiteY3" fmla="*/ 303514 h 364378"/>
                <a:gd name="connsiteX4" fmla="*/ 131576 w 140748"/>
                <a:gd name="connsiteY4" fmla="*/ 60829 h 364378"/>
                <a:gd name="connsiteX5" fmla="*/ 60071 w 140748"/>
                <a:gd name="connsiteY5" fmla="*/ 2324 h 364378"/>
                <a:gd name="connsiteX6" fmla="*/ 6496 w 140748"/>
                <a:gd name="connsiteY6" fmla="*/ 42636 h 364378"/>
                <a:gd name="connsiteX0" fmla="*/ 6496 w 136138"/>
                <a:gd name="connsiteY0" fmla="*/ 45571 h 367313"/>
                <a:gd name="connsiteX1" fmla="*/ 8067 w 136138"/>
                <a:gd name="connsiteY1" fmla="*/ 312948 h 367313"/>
                <a:gd name="connsiteX2" fmla="*/ 70905 w 136138"/>
                <a:gd name="connsiteY2" fmla="*/ 367120 h 367313"/>
                <a:gd name="connsiteX3" fmla="*/ 129409 w 136138"/>
                <a:gd name="connsiteY3" fmla="*/ 306449 h 367313"/>
                <a:gd name="connsiteX4" fmla="*/ 123956 w 136138"/>
                <a:gd name="connsiteY4" fmla="*/ 37094 h 367313"/>
                <a:gd name="connsiteX5" fmla="*/ 60071 w 136138"/>
                <a:gd name="connsiteY5" fmla="*/ 5259 h 367313"/>
                <a:gd name="connsiteX6" fmla="*/ 6496 w 136138"/>
                <a:gd name="connsiteY6" fmla="*/ 45571 h 367313"/>
                <a:gd name="connsiteX0" fmla="*/ 6991 w 136633"/>
                <a:gd name="connsiteY0" fmla="*/ 56469 h 378211"/>
                <a:gd name="connsiteX1" fmla="*/ 8562 w 136633"/>
                <a:gd name="connsiteY1" fmla="*/ 323846 h 378211"/>
                <a:gd name="connsiteX2" fmla="*/ 71400 w 136633"/>
                <a:gd name="connsiteY2" fmla="*/ 378018 h 378211"/>
                <a:gd name="connsiteX3" fmla="*/ 129904 w 136633"/>
                <a:gd name="connsiteY3" fmla="*/ 317347 h 378211"/>
                <a:gd name="connsiteX4" fmla="*/ 124451 w 136633"/>
                <a:gd name="connsiteY4" fmla="*/ 47992 h 378211"/>
                <a:gd name="connsiteX5" fmla="*/ 68186 w 136633"/>
                <a:gd name="connsiteY5" fmla="*/ 917 h 378211"/>
                <a:gd name="connsiteX6" fmla="*/ 6991 w 136633"/>
                <a:gd name="connsiteY6" fmla="*/ 56469 h 378211"/>
                <a:gd name="connsiteX0" fmla="*/ 3871 w 133513"/>
                <a:gd name="connsiteY0" fmla="*/ 56469 h 378103"/>
                <a:gd name="connsiteX1" fmla="*/ 13062 w 133513"/>
                <a:gd name="connsiteY1" fmla="*/ 321941 h 378103"/>
                <a:gd name="connsiteX2" fmla="*/ 68280 w 133513"/>
                <a:gd name="connsiteY2" fmla="*/ 378018 h 378103"/>
                <a:gd name="connsiteX3" fmla="*/ 126784 w 133513"/>
                <a:gd name="connsiteY3" fmla="*/ 317347 h 378103"/>
                <a:gd name="connsiteX4" fmla="*/ 121331 w 133513"/>
                <a:gd name="connsiteY4" fmla="*/ 47992 h 378103"/>
                <a:gd name="connsiteX5" fmla="*/ 65066 w 133513"/>
                <a:gd name="connsiteY5" fmla="*/ 917 h 378103"/>
                <a:gd name="connsiteX6" fmla="*/ 3871 w 133513"/>
                <a:gd name="connsiteY6" fmla="*/ 56469 h 378103"/>
                <a:gd name="connsiteX0" fmla="*/ 3871 w 130834"/>
                <a:gd name="connsiteY0" fmla="*/ 56469 h 378482"/>
                <a:gd name="connsiteX1" fmla="*/ 13062 w 130834"/>
                <a:gd name="connsiteY1" fmla="*/ 321941 h 378482"/>
                <a:gd name="connsiteX2" fmla="*/ 68280 w 130834"/>
                <a:gd name="connsiteY2" fmla="*/ 378018 h 378482"/>
                <a:gd name="connsiteX3" fmla="*/ 121069 w 130834"/>
                <a:gd name="connsiteY3" fmla="*/ 307822 h 378482"/>
                <a:gd name="connsiteX4" fmla="*/ 121331 w 130834"/>
                <a:gd name="connsiteY4" fmla="*/ 47992 h 378482"/>
                <a:gd name="connsiteX5" fmla="*/ 65066 w 130834"/>
                <a:gd name="connsiteY5" fmla="*/ 917 h 378482"/>
                <a:gd name="connsiteX6" fmla="*/ 3871 w 130834"/>
                <a:gd name="connsiteY6" fmla="*/ 56469 h 378482"/>
                <a:gd name="connsiteX0" fmla="*/ 3747 w 130911"/>
                <a:gd name="connsiteY0" fmla="*/ 56469 h 374836"/>
                <a:gd name="connsiteX1" fmla="*/ 12938 w 130911"/>
                <a:gd name="connsiteY1" fmla="*/ 321941 h 374836"/>
                <a:gd name="connsiteX2" fmla="*/ 64346 w 130911"/>
                <a:gd name="connsiteY2" fmla="*/ 374208 h 374836"/>
                <a:gd name="connsiteX3" fmla="*/ 120945 w 130911"/>
                <a:gd name="connsiteY3" fmla="*/ 307822 h 374836"/>
                <a:gd name="connsiteX4" fmla="*/ 121207 w 130911"/>
                <a:gd name="connsiteY4" fmla="*/ 47992 h 374836"/>
                <a:gd name="connsiteX5" fmla="*/ 64942 w 130911"/>
                <a:gd name="connsiteY5" fmla="*/ 917 h 374836"/>
                <a:gd name="connsiteX6" fmla="*/ 3747 w 130911"/>
                <a:gd name="connsiteY6" fmla="*/ 56469 h 374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0911" h="374836">
                  <a:moveTo>
                    <a:pt x="3747" y="56469"/>
                  </a:moveTo>
                  <a:cubicBezTo>
                    <a:pt x="-4920" y="109973"/>
                    <a:pt x="2838" y="268985"/>
                    <a:pt x="12938" y="321941"/>
                  </a:cubicBezTo>
                  <a:cubicBezTo>
                    <a:pt x="23038" y="374897"/>
                    <a:pt x="46345" y="376561"/>
                    <a:pt x="64346" y="374208"/>
                  </a:cubicBezTo>
                  <a:cubicBezTo>
                    <a:pt x="82347" y="371855"/>
                    <a:pt x="111468" y="362191"/>
                    <a:pt x="120945" y="307822"/>
                  </a:cubicBezTo>
                  <a:cubicBezTo>
                    <a:pt x="130422" y="253453"/>
                    <a:pt x="137458" y="102524"/>
                    <a:pt x="121207" y="47992"/>
                  </a:cubicBezTo>
                  <a:cubicBezTo>
                    <a:pt x="104956" y="-6540"/>
                    <a:pt x="84519" y="-496"/>
                    <a:pt x="64942" y="917"/>
                  </a:cubicBezTo>
                  <a:cubicBezTo>
                    <a:pt x="45365" y="2330"/>
                    <a:pt x="12414" y="2965"/>
                    <a:pt x="3747" y="56469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D1A5B718-F280-4CBE-B29B-5998CEF60D32}"/>
                </a:ext>
              </a:extLst>
            </p:cNvPr>
            <p:cNvSpPr/>
            <p:nvPr/>
          </p:nvSpPr>
          <p:spPr>
            <a:xfrm rot="391569">
              <a:off x="5479754" y="4303619"/>
              <a:ext cx="186924" cy="432800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111" h="362079">
                  <a:moveTo>
                    <a:pt x="3429" y="49900"/>
                  </a:moveTo>
                  <a:cubicBezTo>
                    <a:pt x="-5238" y="101182"/>
                    <a:pt x="3790" y="255748"/>
                    <a:pt x="16430" y="307752"/>
                  </a:cubicBezTo>
                  <a:cubicBezTo>
                    <a:pt x="29070" y="359756"/>
                    <a:pt x="59044" y="363007"/>
                    <a:pt x="79268" y="361924"/>
                  </a:cubicBezTo>
                  <a:cubicBezTo>
                    <a:pt x="99492" y="360841"/>
                    <a:pt x="127660" y="351812"/>
                    <a:pt x="137772" y="301253"/>
                  </a:cubicBezTo>
                  <a:cubicBezTo>
                    <a:pt x="147884" y="250694"/>
                    <a:pt x="156190" y="113100"/>
                    <a:pt x="139939" y="58568"/>
                  </a:cubicBezTo>
                  <a:cubicBezTo>
                    <a:pt x="123688" y="4036"/>
                    <a:pt x="86852" y="-658"/>
                    <a:pt x="68434" y="63"/>
                  </a:cubicBezTo>
                  <a:cubicBezTo>
                    <a:pt x="50016" y="784"/>
                    <a:pt x="12096" y="-1382"/>
                    <a:pt x="3429" y="49900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C607FBB0-6FED-43F6-93F0-0FFCE8C226B7}"/>
                </a:ext>
              </a:extLst>
            </p:cNvPr>
            <p:cNvSpPr/>
            <p:nvPr/>
          </p:nvSpPr>
          <p:spPr>
            <a:xfrm rot="228771">
              <a:off x="5443529" y="4007108"/>
              <a:ext cx="393406" cy="535863"/>
            </a:xfrm>
            <a:custGeom>
              <a:avLst/>
              <a:gdLst>
                <a:gd name="connsiteX0" fmla="*/ 11215 w 427713"/>
                <a:gd name="connsiteY0" fmla="*/ 118649 h 561918"/>
                <a:gd name="connsiteX1" fmla="*/ 27755 w 427713"/>
                <a:gd name="connsiteY1" fmla="*/ 364379 h 561918"/>
                <a:gd name="connsiteX2" fmla="*/ 32481 w 427713"/>
                <a:gd name="connsiteY2" fmla="*/ 522686 h 561918"/>
                <a:gd name="connsiteX3" fmla="*/ 190788 w 427713"/>
                <a:gd name="connsiteY3" fmla="*/ 543951 h 561918"/>
                <a:gd name="connsiteX4" fmla="*/ 405802 w 427713"/>
                <a:gd name="connsiteY4" fmla="*/ 543951 h 561918"/>
                <a:gd name="connsiteX5" fmla="*/ 417615 w 427713"/>
                <a:gd name="connsiteY5" fmla="*/ 312398 h 561918"/>
                <a:gd name="connsiteX6" fmla="*/ 410527 w 427713"/>
                <a:gd name="connsiteY6" fmla="*/ 76119 h 561918"/>
                <a:gd name="connsiteX7" fmla="*/ 216778 w 427713"/>
                <a:gd name="connsiteY7" fmla="*/ 509 h 561918"/>
                <a:gd name="connsiteX8" fmla="*/ 11215 w 427713"/>
                <a:gd name="connsiteY8" fmla="*/ 118649 h 561918"/>
                <a:gd name="connsiteX0" fmla="*/ 11560 w 425696"/>
                <a:gd name="connsiteY0" fmla="*/ 87530 h 561515"/>
                <a:gd name="connsiteX1" fmla="*/ 25738 w 425696"/>
                <a:gd name="connsiteY1" fmla="*/ 363976 h 561515"/>
                <a:gd name="connsiteX2" fmla="*/ 30464 w 425696"/>
                <a:gd name="connsiteY2" fmla="*/ 522283 h 561515"/>
                <a:gd name="connsiteX3" fmla="*/ 188771 w 425696"/>
                <a:gd name="connsiteY3" fmla="*/ 543548 h 561515"/>
                <a:gd name="connsiteX4" fmla="*/ 403785 w 425696"/>
                <a:gd name="connsiteY4" fmla="*/ 543548 h 561515"/>
                <a:gd name="connsiteX5" fmla="*/ 415598 w 425696"/>
                <a:gd name="connsiteY5" fmla="*/ 311995 h 561515"/>
                <a:gd name="connsiteX6" fmla="*/ 408510 w 425696"/>
                <a:gd name="connsiteY6" fmla="*/ 75716 h 561515"/>
                <a:gd name="connsiteX7" fmla="*/ 214761 w 425696"/>
                <a:gd name="connsiteY7" fmla="*/ 106 h 561515"/>
                <a:gd name="connsiteX8" fmla="*/ 11560 w 425696"/>
                <a:gd name="connsiteY8" fmla="*/ 87530 h 561515"/>
                <a:gd name="connsiteX0" fmla="*/ 10883 w 425019"/>
                <a:gd name="connsiteY0" fmla="*/ 85178 h 559163"/>
                <a:gd name="connsiteX1" fmla="*/ 25061 w 425019"/>
                <a:gd name="connsiteY1" fmla="*/ 361624 h 559163"/>
                <a:gd name="connsiteX2" fmla="*/ 29787 w 425019"/>
                <a:gd name="connsiteY2" fmla="*/ 519931 h 559163"/>
                <a:gd name="connsiteX3" fmla="*/ 188094 w 425019"/>
                <a:gd name="connsiteY3" fmla="*/ 541196 h 559163"/>
                <a:gd name="connsiteX4" fmla="*/ 403108 w 425019"/>
                <a:gd name="connsiteY4" fmla="*/ 541196 h 559163"/>
                <a:gd name="connsiteX5" fmla="*/ 414921 w 425019"/>
                <a:gd name="connsiteY5" fmla="*/ 309643 h 559163"/>
                <a:gd name="connsiteX6" fmla="*/ 407833 w 425019"/>
                <a:gd name="connsiteY6" fmla="*/ 73364 h 559163"/>
                <a:gd name="connsiteX7" fmla="*/ 204633 w 425019"/>
                <a:gd name="connsiteY7" fmla="*/ 116 h 559163"/>
                <a:gd name="connsiteX8" fmla="*/ 10883 w 425019"/>
                <a:gd name="connsiteY8" fmla="*/ 85178 h 559163"/>
                <a:gd name="connsiteX0" fmla="*/ 10883 w 431603"/>
                <a:gd name="connsiteY0" fmla="*/ 85178 h 559163"/>
                <a:gd name="connsiteX1" fmla="*/ 25061 w 431603"/>
                <a:gd name="connsiteY1" fmla="*/ 361624 h 559163"/>
                <a:gd name="connsiteX2" fmla="*/ 29787 w 431603"/>
                <a:gd name="connsiteY2" fmla="*/ 519931 h 559163"/>
                <a:gd name="connsiteX3" fmla="*/ 188094 w 431603"/>
                <a:gd name="connsiteY3" fmla="*/ 541196 h 559163"/>
                <a:gd name="connsiteX4" fmla="*/ 403108 w 431603"/>
                <a:gd name="connsiteY4" fmla="*/ 541196 h 559163"/>
                <a:gd name="connsiteX5" fmla="*/ 429098 w 431603"/>
                <a:gd name="connsiteY5" fmla="*/ 309643 h 559163"/>
                <a:gd name="connsiteX6" fmla="*/ 407833 w 431603"/>
                <a:gd name="connsiteY6" fmla="*/ 73364 h 559163"/>
                <a:gd name="connsiteX7" fmla="*/ 204633 w 431603"/>
                <a:gd name="connsiteY7" fmla="*/ 116 h 559163"/>
                <a:gd name="connsiteX8" fmla="*/ 10883 w 431603"/>
                <a:gd name="connsiteY8" fmla="*/ 85178 h 559163"/>
                <a:gd name="connsiteX0" fmla="*/ 16874 w 437594"/>
                <a:gd name="connsiteY0" fmla="*/ 85178 h 559163"/>
                <a:gd name="connsiteX1" fmla="*/ 12150 w 437594"/>
                <a:gd name="connsiteY1" fmla="*/ 361624 h 559163"/>
                <a:gd name="connsiteX2" fmla="*/ 35778 w 437594"/>
                <a:gd name="connsiteY2" fmla="*/ 519931 h 559163"/>
                <a:gd name="connsiteX3" fmla="*/ 194085 w 437594"/>
                <a:gd name="connsiteY3" fmla="*/ 541196 h 559163"/>
                <a:gd name="connsiteX4" fmla="*/ 409099 w 437594"/>
                <a:gd name="connsiteY4" fmla="*/ 541196 h 559163"/>
                <a:gd name="connsiteX5" fmla="*/ 435089 w 437594"/>
                <a:gd name="connsiteY5" fmla="*/ 309643 h 559163"/>
                <a:gd name="connsiteX6" fmla="*/ 413824 w 437594"/>
                <a:gd name="connsiteY6" fmla="*/ 73364 h 559163"/>
                <a:gd name="connsiteX7" fmla="*/ 210624 w 437594"/>
                <a:gd name="connsiteY7" fmla="*/ 116 h 559163"/>
                <a:gd name="connsiteX8" fmla="*/ 16874 w 437594"/>
                <a:gd name="connsiteY8" fmla="*/ 85178 h 559163"/>
                <a:gd name="connsiteX0" fmla="*/ 16874 w 437594"/>
                <a:gd name="connsiteY0" fmla="*/ 85178 h 563991"/>
                <a:gd name="connsiteX1" fmla="*/ 12150 w 437594"/>
                <a:gd name="connsiteY1" fmla="*/ 361624 h 563991"/>
                <a:gd name="connsiteX2" fmla="*/ 35778 w 437594"/>
                <a:gd name="connsiteY2" fmla="*/ 519931 h 563991"/>
                <a:gd name="connsiteX3" fmla="*/ 205899 w 437594"/>
                <a:gd name="connsiteY3" fmla="*/ 553010 h 563991"/>
                <a:gd name="connsiteX4" fmla="*/ 409099 w 437594"/>
                <a:gd name="connsiteY4" fmla="*/ 541196 h 563991"/>
                <a:gd name="connsiteX5" fmla="*/ 435089 w 437594"/>
                <a:gd name="connsiteY5" fmla="*/ 309643 h 563991"/>
                <a:gd name="connsiteX6" fmla="*/ 413824 w 437594"/>
                <a:gd name="connsiteY6" fmla="*/ 73364 h 563991"/>
                <a:gd name="connsiteX7" fmla="*/ 210624 w 437594"/>
                <a:gd name="connsiteY7" fmla="*/ 116 h 563991"/>
                <a:gd name="connsiteX8" fmla="*/ 16874 w 437594"/>
                <a:gd name="connsiteY8" fmla="*/ 85178 h 563991"/>
                <a:gd name="connsiteX0" fmla="*/ 16874 w 437594"/>
                <a:gd name="connsiteY0" fmla="*/ 85178 h 554236"/>
                <a:gd name="connsiteX1" fmla="*/ 12150 w 437594"/>
                <a:gd name="connsiteY1" fmla="*/ 361624 h 554236"/>
                <a:gd name="connsiteX2" fmla="*/ 35778 w 437594"/>
                <a:gd name="connsiteY2" fmla="*/ 519931 h 554236"/>
                <a:gd name="connsiteX3" fmla="*/ 205899 w 437594"/>
                <a:gd name="connsiteY3" fmla="*/ 553010 h 554236"/>
                <a:gd name="connsiteX4" fmla="*/ 409099 w 437594"/>
                <a:gd name="connsiteY4" fmla="*/ 522294 h 554236"/>
                <a:gd name="connsiteX5" fmla="*/ 435089 w 437594"/>
                <a:gd name="connsiteY5" fmla="*/ 309643 h 554236"/>
                <a:gd name="connsiteX6" fmla="*/ 413824 w 437594"/>
                <a:gd name="connsiteY6" fmla="*/ 73364 h 554236"/>
                <a:gd name="connsiteX7" fmla="*/ 210624 w 437594"/>
                <a:gd name="connsiteY7" fmla="*/ 116 h 554236"/>
                <a:gd name="connsiteX8" fmla="*/ 16874 w 437594"/>
                <a:gd name="connsiteY8" fmla="*/ 85178 h 554236"/>
                <a:gd name="connsiteX0" fmla="*/ 16874 w 437594"/>
                <a:gd name="connsiteY0" fmla="*/ 85178 h 558187"/>
                <a:gd name="connsiteX1" fmla="*/ 12150 w 437594"/>
                <a:gd name="connsiteY1" fmla="*/ 361624 h 558187"/>
                <a:gd name="connsiteX2" fmla="*/ 35778 w 437594"/>
                <a:gd name="connsiteY2" fmla="*/ 519931 h 558187"/>
                <a:gd name="connsiteX3" fmla="*/ 215350 w 437594"/>
                <a:gd name="connsiteY3" fmla="*/ 557736 h 558187"/>
                <a:gd name="connsiteX4" fmla="*/ 409099 w 437594"/>
                <a:gd name="connsiteY4" fmla="*/ 522294 h 558187"/>
                <a:gd name="connsiteX5" fmla="*/ 435089 w 437594"/>
                <a:gd name="connsiteY5" fmla="*/ 309643 h 558187"/>
                <a:gd name="connsiteX6" fmla="*/ 413824 w 437594"/>
                <a:gd name="connsiteY6" fmla="*/ 73364 h 558187"/>
                <a:gd name="connsiteX7" fmla="*/ 210624 w 437594"/>
                <a:gd name="connsiteY7" fmla="*/ 116 h 558187"/>
                <a:gd name="connsiteX8" fmla="*/ 16874 w 437594"/>
                <a:gd name="connsiteY8" fmla="*/ 85178 h 558187"/>
                <a:gd name="connsiteX0" fmla="*/ 20067 w 440787"/>
                <a:gd name="connsiteY0" fmla="*/ 85178 h 558187"/>
                <a:gd name="connsiteX1" fmla="*/ 8255 w 440787"/>
                <a:gd name="connsiteY1" fmla="*/ 361624 h 558187"/>
                <a:gd name="connsiteX2" fmla="*/ 38971 w 440787"/>
                <a:gd name="connsiteY2" fmla="*/ 519931 h 558187"/>
                <a:gd name="connsiteX3" fmla="*/ 218543 w 440787"/>
                <a:gd name="connsiteY3" fmla="*/ 557736 h 558187"/>
                <a:gd name="connsiteX4" fmla="*/ 412292 w 440787"/>
                <a:gd name="connsiteY4" fmla="*/ 522294 h 558187"/>
                <a:gd name="connsiteX5" fmla="*/ 438282 w 440787"/>
                <a:gd name="connsiteY5" fmla="*/ 309643 h 558187"/>
                <a:gd name="connsiteX6" fmla="*/ 417017 w 440787"/>
                <a:gd name="connsiteY6" fmla="*/ 73364 h 558187"/>
                <a:gd name="connsiteX7" fmla="*/ 213817 w 440787"/>
                <a:gd name="connsiteY7" fmla="*/ 116 h 558187"/>
                <a:gd name="connsiteX8" fmla="*/ 20067 w 440787"/>
                <a:gd name="connsiteY8" fmla="*/ 85178 h 558187"/>
                <a:gd name="connsiteX0" fmla="*/ 20067 w 442342"/>
                <a:gd name="connsiteY0" fmla="*/ 85178 h 558345"/>
                <a:gd name="connsiteX1" fmla="*/ 8255 w 442342"/>
                <a:gd name="connsiteY1" fmla="*/ 361624 h 558345"/>
                <a:gd name="connsiteX2" fmla="*/ 38971 w 442342"/>
                <a:gd name="connsiteY2" fmla="*/ 519931 h 558345"/>
                <a:gd name="connsiteX3" fmla="*/ 218543 w 442342"/>
                <a:gd name="connsiteY3" fmla="*/ 557736 h 558345"/>
                <a:gd name="connsiteX4" fmla="*/ 412292 w 442342"/>
                <a:gd name="connsiteY4" fmla="*/ 522294 h 558345"/>
                <a:gd name="connsiteX5" fmla="*/ 440644 w 442342"/>
                <a:gd name="connsiteY5" fmla="*/ 302555 h 558345"/>
                <a:gd name="connsiteX6" fmla="*/ 417017 w 442342"/>
                <a:gd name="connsiteY6" fmla="*/ 73364 h 558345"/>
                <a:gd name="connsiteX7" fmla="*/ 213817 w 442342"/>
                <a:gd name="connsiteY7" fmla="*/ 116 h 558345"/>
                <a:gd name="connsiteX8" fmla="*/ 20067 w 442342"/>
                <a:gd name="connsiteY8" fmla="*/ 85178 h 558345"/>
                <a:gd name="connsiteX0" fmla="*/ 21288 w 443563"/>
                <a:gd name="connsiteY0" fmla="*/ 85178 h 558345"/>
                <a:gd name="connsiteX1" fmla="*/ 7113 w 443563"/>
                <a:gd name="connsiteY1" fmla="*/ 356898 h 558345"/>
                <a:gd name="connsiteX2" fmla="*/ 40192 w 443563"/>
                <a:gd name="connsiteY2" fmla="*/ 519931 h 558345"/>
                <a:gd name="connsiteX3" fmla="*/ 219764 w 443563"/>
                <a:gd name="connsiteY3" fmla="*/ 557736 h 558345"/>
                <a:gd name="connsiteX4" fmla="*/ 413513 w 443563"/>
                <a:gd name="connsiteY4" fmla="*/ 522294 h 558345"/>
                <a:gd name="connsiteX5" fmla="*/ 441865 w 443563"/>
                <a:gd name="connsiteY5" fmla="*/ 302555 h 558345"/>
                <a:gd name="connsiteX6" fmla="*/ 418238 w 443563"/>
                <a:gd name="connsiteY6" fmla="*/ 73364 h 558345"/>
                <a:gd name="connsiteX7" fmla="*/ 215038 w 443563"/>
                <a:gd name="connsiteY7" fmla="*/ 116 h 558345"/>
                <a:gd name="connsiteX8" fmla="*/ 21288 w 443563"/>
                <a:gd name="connsiteY8" fmla="*/ 85178 h 558345"/>
                <a:gd name="connsiteX0" fmla="*/ 45611 w 437169"/>
                <a:gd name="connsiteY0" fmla="*/ 66265 h 558335"/>
                <a:gd name="connsiteX1" fmla="*/ 719 w 437169"/>
                <a:gd name="connsiteY1" fmla="*/ 356888 h 558335"/>
                <a:gd name="connsiteX2" fmla="*/ 33798 w 437169"/>
                <a:gd name="connsiteY2" fmla="*/ 519921 h 558335"/>
                <a:gd name="connsiteX3" fmla="*/ 213370 w 437169"/>
                <a:gd name="connsiteY3" fmla="*/ 557726 h 558335"/>
                <a:gd name="connsiteX4" fmla="*/ 407119 w 437169"/>
                <a:gd name="connsiteY4" fmla="*/ 522284 h 558335"/>
                <a:gd name="connsiteX5" fmla="*/ 435471 w 437169"/>
                <a:gd name="connsiteY5" fmla="*/ 302545 h 558335"/>
                <a:gd name="connsiteX6" fmla="*/ 411844 w 437169"/>
                <a:gd name="connsiteY6" fmla="*/ 73354 h 558335"/>
                <a:gd name="connsiteX7" fmla="*/ 208644 w 437169"/>
                <a:gd name="connsiteY7" fmla="*/ 106 h 558335"/>
                <a:gd name="connsiteX8" fmla="*/ 45611 w 437169"/>
                <a:gd name="connsiteY8" fmla="*/ 66265 h 558335"/>
                <a:gd name="connsiteX0" fmla="*/ 37761 w 429319"/>
                <a:gd name="connsiteY0" fmla="*/ 66214 h 558284"/>
                <a:gd name="connsiteX1" fmla="*/ 2320 w 429319"/>
                <a:gd name="connsiteY1" fmla="*/ 297767 h 558284"/>
                <a:gd name="connsiteX2" fmla="*/ 25948 w 429319"/>
                <a:gd name="connsiteY2" fmla="*/ 519870 h 558284"/>
                <a:gd name="connsiteX3" fmla="*/ 205520 w 429319"/>
                <a:gd name="connsiteY3" fmla="*/ 557675 h 558284"/>
                <a:gd name="connsiteX4" fmla="*/ 399269 w 429319"/>
                <a:gd name="connsiteY4" fmla="*/ 522233 h 558284"/>
                <a:gd name="connsiteX5" fmla="*/ 427621 w 429319"/>
                <a:gd name="connsiteY5" fmla="*/ 302494 h 558284"/>
                <a:gd name="connsiteX6" fmla="*/ 403994 w 429319"/>
                <a:gd name="connsiteY6" fmla="*/ 73303 h 558284"/>
                <a:gd name="connsiteX7" fmla="*/ 200794 w 429319"/>
                <a:gd name="connsiteY7" fmla="*/ 55 h 558284"/>
                <a:gd name="connsiteX8" fmla="*/ 37761 w 429319"/>
                <a:gd name="connsiteY8" fmla="*/ 66214 h 558284"/>
                <a:gd name="connsiteX0" fmla="*/ 36275 w 427833"/>
                <a:gd name="connsiteY0" fmla="*/ 66214 h 558958"/>
                <a:gd name="connsiteX1" fmla="*/ 834 w 427833"/>
                <a:gd name="connsiteY1" fmla="*/ 297767 h 558958"/>
                <a:gd name="connsiteX2" fmla="*/ 29188 w 427833"/>
                <a:gd name="connsiteY2" fmla="*/ 510418 h 558958"/>
                <a:gd name="connsiteX3" fmla="*/ 204034 w 427833"/>
                <a:gd name="connsiteY3" fmla="*/ 557675 h 558958"/>
                <a:gd name="connsiteX4" fmla="*/ 397783 w 427833"/>
                <a:gd name="connsiteY4" fmla="*/ 522233 h 558958"/>
                <a:gd name="connsiteX5" fmla="*/ 426135 w 427833"/>
                <a:gd name="connsiteY5" fmla="*/ 302494 h 558958"/>
                <a:gd name="connsiteX6" fmla="*/ 402508 w 427833"/>
                <a:gd name="connsiteY6" fmla="*/ 73303 h 558958"/>
                <a:gd name="connsiteX7" fmla="*/ 199308 w 427833"/>
                <a:gd name="connsiteY7" fmla="*/ 55 h 558958"/>
                <a:gd name="connsiteX8" fmla="*/ 36275 w 427833"/>
                <a:gd name="connsiteY8" fmla="*/ 66214 h 558958"/>
                <a:gd name="connsiteX0" fmla="*/ 36275 w 428528"/>
                <a:gd name="connsiteY0" fmla="*/ 66214 h 558440"/>
                <a:gd name="connsiteX1" fmla="*/ 834 w 428528"/>
                <a:gd name="connsiteY1" fmla="*/ 297767 h 558440"/>
                <a:gd name="connsiteX2" fmla="*/ 29188 w 428528"/>
                <a:gd name="connsiteY2" fmla="*/ 510418 h 558440"/>
                <a:gd name="connsiteX3" fmla="*/ 204034 w 428528"/>
                <a:gd name="connsiteY3" fmla="*/ 557675 h 558440"/>
                <a:gd name="connsiteX4" fmla="*/ 388332 w 428528"/>
                <a:gd name="connsiteY4" fmla="*/ 519870 h 558440"/>
                <a:gd name="connsiteX5" fmla="*/ 426135 w 428528"/>
                <a:gd name="connsiteY5" fmla="*/ 302494 h 558440"/>
                <a:gd name="connsiteX6" fmla="*/ 402508 w 428528"/>
                <a:gd name="connsiteY6" fmla="*/ 73303 h 558440"/>
                <a:gd name="connsiteX7" fmla="*/ 199308 w 428528"/>
                <a:gd name="connsiteY7" fmla="*/ 55 h 558440"/>
                <a:gd name="connsiteX8" fmla="*/ 36275 w 428528"/>
                <a:gd name="connsiteY8" fmla="*/ 66214 h 558440"/>
                <a:gd name="connsiteX0" fmla="*/ 37760 w 430013"/>
                <a:gd name="connsiteY0" fmla="*/ 66214 h 557901"/>
                <a:gd name="connsiteX1" fmla="*/ 2319 w 430013"/>
                <a:gd name="connsiteY1" fmla="*/ 297767 h 557901"/>
                <a:gd name="connsiteX2" fmla="*/ 25948 w 430013"/>
                <a:gd name="connsiteY2" fmla="*/ 519869 h 557901"/>
                <a:gd name="connsiteX3" fmla="*/ 205519 w 430013"/>
                <a:gd name="connsiteY3" fmla="*/ 557675 h 557901"/>
                <a:gd name="connsiteX4" fmla="*/ 389817 w 430013"/>
                <a:gd name="connsiteY4" fmla="*/ 519870 h 557901"/>
                <a:gd name="connsiteX5" fmla="*/ 427620 w 430013"/>
                <a:gd name="connsiteY5" fmla="*/ 302494 h 557901"/>
                <a:gd name="connsiteX6" fmla="*/ 403993 w 430013"/>
                <a:gd name="connsiteY6" fmla="*/ 73303 h 557901"/>
                <a:gd name="connsiteX7" fmla="*/ 200793 w 430013"/>
                <a:gd name="connsiteY7" fmla="*/ 55 h 557901"/>
                <a:gd name="connsiteX8" fmla="*/ 37760 w 430013"/>
                <a:gd name="connsiteY8" fmla="*/ 66214 h 557901"/>
                <a:gd name="connsiteX0" fmla="*/ 40684 w 432937"/>
                <a:gd name="connsiteY0" fmla="*/ 66214 h 557831"/>
                <a:gd name="connsiteX1" fmla="*/ 5243 w 432937"/>
                <a:gd name="connsiteY1" fmla="*/ 297767 h 557831"/>
                <a:gd name="connsiteX2" fmla="*/ 28872 w 432937"/>
                <a:gd name="connsiteY2" fmla="*/ 519869 h 557831"/>
                <a:gd name="connsiteX3" fmla="*/ 208443 w 432937"/>
                <a:gd name="connsiteY3" fmla="*/ 557675 h 557831"/>
                <a:gd name="connsiteX4" fmla="*/ 392741 w 432937"/>
                <a:gd name="connsiteY4" fmla="*/ 519870 h 557831"/>
                <a:gd name="connsiteX5" fmla="*/ 430544 w 432937"/>
                <a:gd name="connsiteY5" fmla="*/ 302494 h 557831"/>
                <a:gd name="connsiteX6" fmla="*/ 406917 w 432937"/>
                <a:gd name="connsiteY6" fmla="*/ 73303 h 557831"/>
                <a:gd name="connsiteX7" fmla="*/ 203717 w 432937"/>
                <a:gd name="connsiteY7" fmla="*/ 55 h 557831"/>
                <a:gd name="connsiteX8" fmla="*/ 40684 w 432937"/>
                <a:gd name="connsiteY8" fmla="*/ 66214 h 557831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6557 w 428810"/>
                <a:gd name="connsiteY0" fmla="*/ 66214 h 531376"/>
                <a:gd name="connsiteX1" fmla="*/ 1116 w 428810"/>
                <a:gd name="connsiteY1" fmla="*/ 297767 h 531376"/>
                <a:gd name="connsiteX2" fmla="*/ 27108 w 428810"/>
                <a:gd name="connsiteY2" fmla="*/ 510418 h 531376"/>
                <a:gd name="connsiteX3" fmla="*/ 192502 w 428810"/>
                <a:gd name="connsiteY3" fmla="*/ 524596 h 531376"/>
                <a:gd name="connsiteX4" fmla="*/ 388614 w 428810"/>
                <a:gd name="connsiteY4" fmla="*/ 519870 h 531376"/>
                <a:gd name="connsiteX5" fmla="*/ 426417 w 428810"/>
                <a:gd name="connsiteY5" fmla="*/ 302494 h 531376"/>
                <a:gd name="connsiteX6" fmla="*/ 402790 w 428810"/>
                <a:gd name="connsiteY6" fmla="*/ 73303 h 531376"/>
                <a:gd name="connsiteX7" fmla="*/ 199590 w 428810"/>
                <a:gd name="connsiteY7" fmla="*/ 55 h 531376"/>
                <a:gd name="connsiteX8" fmla="*/ 36557 w 428810"/>
                <a:gd name="connsiteY8" fmla="*/ 66214 h 531376"/>
                <a:gd name="connsiteX0" fmla="*/ 36557 w 422272"/>
                <a:gd name="connsiteY0" fmla="*/ 66214 h 538568"/>
                <a:gd name="connsiteX1" fmla="*/ 1116 w 422272"/>
                <a:gd name="connsiteY1" fmla="*/ 297767 h 538568"/>
                <a:gd name="connsiteX2" fmla="*/ 27108 w 422272"/>
                <a:gd name="connsiteY2" fmla="*/ 510418 h 538568"/>
                <a:gd name="connsiteX3" fmla="*/ 192502 w 422272"/>
                <a:gd name="connsiteY3" fmla="*/ 524596 h 538568"/>
                <a:gd name="connsiteX4" fmla="*/ 388614 w 422272"/>
                <a:gd name="connsiteY4" fmla="*/ 519870 h 538568"/>
                <a:gd name="connsiteX5" fmla="*/ 414603 w 422272"/>
                <a:gd name="connsiteY5" fmla="*/ 295406 h 538568"/>
                <a:gd name="connsiteX6" fmla="*/ 402790 w 422272"/>
                <a:gd name="connsiteY6" fmla="*/ 73303 h 538568"/>
                <a:gd name="connsiteX7" fmla="*/ 199590 w 422272"/>
                <a:gd name="connsiteY7" fmla="*/ 55 h 538568"/>
                <a:gd name="connsiteX8" fmla="*/ 36557 w 422272"/>
                <a:gd name="connsiteY8" fmla="*/ 66214 h 538568"/>
                <a:gd name="connsiteX0" fmla="*/ 36557 w 416127"/>
                <a:gd name="connsiteY0" fmla="*/ 66159 h 538513"/>
                <a:gd name="connsiteX1" fmla="*/ 1116 w 416127"/>
                <a:gd name="connsiteY1" fmla="*/ 297712 h 538513"/>
                <a:gd name="connsiteX2" fmla="*/ 27108 w 416127"/>
                <a:gd name="connsiteY2" fmla="*/ 510363 h 538513"/>
                <a:gd name="connsiteX3" fmla="*/ 192502 w 416127"/>
                <a:gd name="connsiteY3" fmla="*/ 524541 h 538513"/>
                <a:gd name="connsiteX4" fmla="*/ 388614 w 416127"/>
                <a:gd name="connsiteY4" fmla="*/ 519815 h 538513"/>
                <a:gd name="connsiteX5" fmla="*/ 414603 w 416127"/>
                <a:gd name="connsiteY5" fmla="*/ 295351 h 538513"/>
                <a:gd name="connsiteX6" fmla="*/ 390976 w 416127"/>
                <a:gd name="connsiteY6" fmla="*/ 66160 h 538513"/>
                <a:gd name="connsiteX7" fmla="*/ 199590 w 416127"/>
                <a:gd name="connsiteY7" fmla="*/ 0 h 538513"/>
                <a:gd name="connsiteX8" fmla="*/ 36557 w 416127"/>
                <a:gd name="connsiteY8" fmla="*/ 66159 h 538513"/>
                <a:gd name="connsiteX0" fmla="*/ 36557 w 416962"/>
                <a:gd name="connsiteY0" fmla="*/ 66159 h 533540"/>
                <a:gd name="connsiteX1" fmla="*/ 1116 w 416962"/>
                <a:gd name="connsiteY1" fmla="*/ 297712 h 533540"/>
                <a:gd name="connsiteX2" fmla="*/ 27108 w 416962"/>
                <a:gd name="connsiteY2" fmla="*/ 510363 h 533540"/>
                <a:gd name="connsiteX3" fmla="*/ 192502 w 416962"/>
                <a:gd name="connsiteY3" fmla="*/ 524541 h 533540"/>
                <a:gd name="connsiteX4" fmla="*/ 390977 w 416962"/>
                <a:gd name="connsiteY4" fmla="*/ 512727 h 533540"/>
                <a:gd name="connsiteX5" fmla="*/ 414603 w 416962"/>
                <a:gd name="connsiteY5" fmla="*/ 295351 h 533540"/>
                <a:gd name="connsiteX6" fmla="*/ 390976 w 416962"/>
                <a:gd name="connsiteY6" fmla="*/ 66160 h 533540"/>
                <a:gd name="connsiteX7" fmla="*/ 199590 w 416962"/>
                <a:gd name="connsiteY7" fmla="*/ 0 h 533540"/>
                <a:gd name="connsiteX8" fmla="*/ 36557 w 416962"/>
                <a:gd name="connsiteY8" fmla="*/ 66159 h 533540"/>
                <a:gd name="connsiteX0" fmla="*/ 36557 w 415953"/>
                <a:gd name="connsiteY0" fmla="*/ 66159 h 531703"/>
                <a:gd name="connsiteX1" fmla="*/ 1116 w 415953"/>
                <a:gd name="connsiteY1" fmla="*/ 297712 h 531703"/>
                <a:gd name="connsiteX2" fmla="*/ 27108 w 415953"/>
                <a:gd name="connsiteY2" fmla="*/ 510363 h 531703"/>
                <a:gd name="connsiteX3" fmla="*/ 192502 w 415953"/>
                <a:gd name="connsiteY3" fmla="*/ 524541 h 531703"/>
                <a:gd name="connsiteX4" fmla="*/ 390977 w 415953"/>
                <a:gd name="connsiteY4" fmla="*/ 512727 h 531703"/>
                <a:gd name="connsiteX5" fmla="*/ 414603 w 415953"/>
                <a:gd name="connsiteY5" fmla="*/ 295351 h 531703"/>
                <a:gd name="connsiteX6" fmla="*/ 390976 w 415953"/>
                <a:gd name="connsiteY6" fmla="*/ 66160 h 531703"/>
                <a:gd name="connsiteX7" fmla="*/ 199590 w 415953"/>
                <a:gd name="connsiteY7" fmla="*/ 0 h 531703"/>
                <a:gd name="connsiteX8" fmla="*/ 36557 w 415953"/>
                <a:gd name="connsiteY8" fmla="*/ 66159 h 531703"/>
                <a:gd name="connsiteX0" fmla="*/ 38202 w 417598"/>
                <a:gd name="connsiteY0" fmla="*/ 66159 h 527065"/>
                <a:gd name="connsiteX1" fmla="*/ 2761 w 417598"/>
                <a:gd name="connsiteY1" fmla="*/ 297712 h 527065"/>
                <a:gd name="connsiteX2" fmla="*/ 28753 w 417598"/>
                <a:gd name="connsiteY2" fmla="*/ 510363 h 527065"/>
                <a:gd name="connsiteX3" fmla="*/ 194147 w 417598"/>
                <a:gd name="connsiteY3" fmla="*/ 524541 h 527065"/>
                <a:gd name="connsiteX4" fmla="*/ 392622 w 417598"/>
                <a:gd name="connsiteY4" fmla="*/ 512727 h 527065"/>
                <a:gd name="connsiteX5" fmla="*/ 416248 w 417598"/>
                <a:gd name="connsiteY5" fmla="*/ 295351 h 527065"/>
                <a:gd name="connsiteX6" fmla="*/ 392621 w 417598"/>
                <a:gd name="connsiteY6" fmla="*/ 66160 h 527065"/>
                <a:gd name="connsiteX7" fmla="*/ 201235 w 417598"/>
                <a:gd name="connsiteY7" fmla="*/ 0 h 527065"/>
                <a:gd name="connsiteX8" fmla="*/ 38202 w 417598"/>
                <a:gd name="connsiteY8" fmla="*/ 66159 h 527065"/>
                <a:gd name="connsiteX0" fmla="*/ 36212 w 415608"/>
                <a:gd name="connsiteY0" fmla="*/ 66159 h 527065"/>
                <a:gd name="connsiteX1" fmla="*/ 771 w 415608"/>
                <a:gd name="connsiteY1" fmla="*/ 297712 h 527065"/>
                <a:gd name="connsiteX2" fmla="*/ 55116 w 415608"/>
                <a:gd name="connsiteY2" fmla="*/ 510363 h 527065"/>
                <a:gd name="connsiteX3" fmla="*/ 192157 w 415608"/>
                <a:gd name="connsiteY3" fmla="*/ 524541 h 527065"/>
                <a:gd name="connsiteX4" fmla="*/ 390632 w 415608"/>
                <a:gd name="connsiteY4" fmla="*/ 512727 h 527065"/>
                <a:gd name="connsiteX5" fmla="*/ 414258 w 415608"/>
                <a:gd name="connsiteY5" fmla="*/ 295351 h 527065"/>
                <a:gd name="connsiteX6" fmla="*/ 390631 w 415608"/>
                <a:gd name="connsiteY6" fmla="*/ 66160 h 527065"/>
                <a:gd name="connsiteX7" fmla="*/ 199245 w 415608"/>
                <a:gd name="connsiteY7" fmla="*/ 0 h 527065"/>
                <a:gd name="connsiteX8" fmla="*/ 36212 w 415608"/>
                <a:gd name="connsiteY8" fmla="*/ 66159 h 527065"/>
                <a:gd name="connsiteX0" fmla="*/ 15687 w 395083"/>
                <a:gd name="connsiteY0" fmla="*/ 66159 h 531379"/>
                <a:gd name="connsiteX1" fmla="*/ 8600 w 395083"/>
                <a:gd name="connsiteY1" fmla="*/ 302438 h 531379"/>
                <a:gd name="connsiteX2" fmla="*/ 34591 w 395083"/>
                <a:gd name="connsiteY2" fmla="*/ 510363 h 531379"/>
                <a:gd name="connsiteX3" fmla="*/ 171632 w 395083"/>
                <a:gd name="connsiteY3" fmla="*/ 524541 h 531379"/>
                <a:gd name="connsiteX4" fmla="*/ 370107 w 395083"/>
                <a:gd name="connsiteY4" fmla="*/ 512727 h 531379"/>
                <a:gd name="connsiteX5" fmla="*/ 393733 w 395083"/>
                <a:gd name="connsiteY5" fmla="*/ 295351 h 531379"/>
                <a:gd name="connsiteX6" fmla="*/ 370106 w 395083"/>
                <a:gd name="connsiteY6" fmla="*/ 66160 h 531379"/>
                <a:gd name="connsiteX7" fmla="*/ 178720 w 395083"/>
                <a:gd name="connsiteY7" fmla="*/ 0 h 531379"/>
                <a:gd name="connsiteX8" fmla="*/ 15687 w 395083"/>
                <a:gd name="connsiteY8" fmla="*/ 66159 h 531379"/>
                <a:gd name="connsiteX0" fmla="*/ 16810 w 396206"/>
                <a:gd name="connsiteY0" fmla="*/ 66159 h 532029"/>
                <a:gd name="connsiteX1" fmla="*/ 7361 w 396206"/>
                <a:gd name="connsiteY1" fmla="*/ 292987 h 532029"/>
                <a:gd name="connsiteX2" fmla="*/ 35714 w 396206"/>
                <a:gd name="connsiteY2" fmla="*/ 510363 h 532029"/>
                <a:gd name="connsiteX3" fmla="*/ 172755 w 396206"/>
                <a:gd name="connsiteY3" fmla="*/ 524541 h 532029"/>
                <a:gd name="connsiteX4" fmla="*/ 371230 w 396206"/>
                <a:gd name="connsiteY4" fmla="*/ 512727 h 532029"/>
                <a:gd name="connsiteX5" fmla="*/ 394856 w 396206"/>
                <a:gd name="connsiteY5" fmla="*/ 295351 h 532029"/>
                <a:gd name="connsiteX6" fmla="*/ 371229 w 396206"/>
                <a:gd name="connsiteY6" fmla="*/ 66160 h 532029"/>
                <a:gd name="connsiteX7" fmla="*/ 179843 w 396206"/>
                <a:gd name="connsiteY7" fmla="*/ 0 h 532029"/>
                <a:gd name="connsiteX8" fmla="*/ 16810 w 396206"/>
                <a:gd name="connsiteY8" fmla="*/ 66159 h 532029"/>
                <a:gd name="connsiteX0" fmla="*/ 17622 w 397018"/>
                <a:gd name="connsiteY0" fmla="*/ 66159 h 532029"/>
                <a:gd name="connsiteX1" fmla="*/ 8173 w 397018"/>
                <a:gd name="connsiteY1" fmla="*/ 292987 h 532029"/>
                <a:gd name="connsiteX2" fmla="*/ 36526 w 397018"/>
                <a:gd name="connsiteY2" fmla="*/ 510363 h 532029"/>
                <a:gd name="connsiteX3" fmla="*/ 173567 w 397018"/>
                <a:gd name="connsiteY3" fmla="*/ 524541 h 532029"/>
                <a:gd name="connsiteX4" fmla="*/ 372042 w 397018"/>
                <a:gd name="connsiteY4" fmla="*/ 512727 h 532029"/>
                <a:gd name="connsiteX5" fmla="*/ 395668 w 397018"/>
                <a:gd name="connsiteY5" fmla="*/ 295351 h 532029"/>
                <a:gd name="connsiteX6" fmla="*/ 372041 w 397018"/>
                <a:gd name="connsiteY6" fmla="*/ 66160 h 532029"/>
                <a:gd name="connsiteX7" fmla="*/ 180655 w 397018"/>
                <a:gd name="connsiteY7" fmla="*/ 0 h 532029"/>
                <a:gd name="connsiteX8" fmla="*/ 17622 w 397018"/>
                <a:gd name="connsiteY8" fmla="*/ 66159 h 532029"/>
                <a:gd name="connsiteX0" fmla="*/ 16811 w 396207"/>
                <a:gd name="connsiteY0" fmla="*/ 66159 h 529127"/>
                <a:gd name="connsiteX1" fmla="*/ 7362 w 396207"/>
                <a:gd name="connsiteY1" fmla="*/ 292987 h 529127"/>
                <a:gd name="connsiteX2" fmla="*/ 35715 w 396207"/>
                <a:gd name="connsiteY2" fmla="*/ 505637 h 529127"/>
                <a:gd name="connsiteX3" fmla="*/ 172756 w 396207"/>
                <a:gd name="connsiteY3" fmla="*/ 524541 h 529127"/>
                <a:gd name="connsiteX4" fmla="*/ 371231 w 396207"/>
                <a:gd name="connsiteY4" fmla="*/ 512727 h 529127"/>
                <a:gd name="connsiteX5" fmla="*/ 394857 w 396207"/>
                <a:gd name="connsiteY5" fmla="*/ 295351 h 529127"/>
                <a:gd name="connsiteX6" fmla="*/ 371230 w 396207"/>
                <a:gd name="connsiteY6" fmla="*/ 66160 h 529127"/>
                <a:gd name="connsiteX7" fmla="*/ 179844 w 396207"/>
                <a:gd name="connsiteY7" fmla="*/ 0 h 529127"/>
                <a:gd name="connsiteX8" fmla="*/ 16811 w 396207"/>
                <a:gd name="connsiteY8" fmla="*/ 66159 h 529127"/>
                <a:gd name="connsiteX0" fmla="*/ 16811 w 397772"/>
                <a:gd name="connsiteY0" fmla="*/ 66159 h 528841"/>
                <a:gd name="connsiteX1" fmla="*/ 7362 w 397772"/>
                <a:gd name="connsiteY1" fmla="*/ 292987 h 528841"/>
                <a:gd name="connsiteX2" fmla="*/ 35715 w 397772"/>
                <a:gd name="connsiteY2" fmla="*/ 505637 h 528841"/>
                <a:gd name="connsiteX3" fmla="*/ 172756 w 397772"/>
                <a:gd name="connsiteY3" fmla="*/ 524541 h 528841"/>
                <a:gd name="connsiteX4" fmla="*/ 349966 w 397772"/>
                <a:gd name="connsiteY4" fmla="*/ 517453 h 528841"/>
                <a:gd name="connsiteX5" fmla="*/ 394857 w 397772"/>
                <a:gd name="connsiteY5" fmla="*/ 295351 h 528841"/>
                <a:gd name="connsiteX6" fmla="*/ 371230 w 397772"/>
                <a:gd name="connsiteY6" fmla="*/ 66160 h 528841"/>
                <a:gd name="connsiteX7" fmla="*/ 179844 w 397772"/>
                <a:gd name="connsiteY7" fmla="*/ 0 h 528841"/>
                <a:gd name="connsiteX8" fmla="*/ 16811 w 397772"/>
                <a:gd name="connsiteY8" fmla="*/ 66159 h 528841"/>
                <a:gd name="connsiteX0" fmla="*/ 16811 w 386281"/>
                <a:gd name="connsiteY0" fmla="*/ 66159 h 536037"/>
                <a:gd name="connsiteX1" fmla="*/ 7362 w 386281"/>
                <a:gd name="connsiteY1" fmla="*/ 292987 h 536037"/>
                <a:gd name="connsiteX2" fmla="*/ 35715 w 386281"/>
                <a:gd name="connsiteY2" fmla="*/ 505637 h 536037"/>
                <a:gd name="connsiteX3" fmla="*/ 172756 w 386281"/>
                <a:gd name="connsiteY3" fmla="*/ 524541 h 536037"/>
                <a:gd name="connsiteX4" fmla="*/ 349966 w 386281"/>
                <a:gd name="connsiteY4" fmla="*/ 517453 h 536037"/>
                <a:gd name="connsiteX5" fmla="*/ 368866 w 386281"/>
                <a:gd name="connsiteY5" fmla="*/ 292988 h 536037"/>
                <a:gd name="connsiteX6" fmla="*/ 371230 w 386281"/>
                <a:gd name="connsiteY6" fmla="*/ 66160 h 536037"/>
                <a:gd name="connsiteX7" fmla="*/ 179844 w 386281"/>
                <a:gd name="connsiteY7" fmla="*/ 0 h 536037"/>
                <a:gd name="connsiteX8" fmla="*/ 16811 w 386281"/>
                <a:gd name="connsiteY8" fmla="*/ 66159 h 536037"/>
                <a:gd name="connsiteX0" fmla="*/ 16811 w 390120"/>
                <a:gd name="connsiteY0" fmla="*/ 66159 h 535863"/>
                <a:gd name="connsiteX1" fmla="*/ 7362 w 390120"/>
                <a:gd name="connsiteY1" fmla="*/ 292987 h 535863"/>
                <a:gd name="connsiteX2" fmla="*/ 35715 w 390120"/>
                <a:gd name="connsiteY2" fmla="*/ 505637 h 535863"/>
                <a:gd name="connsiteX3" fmla="*/ 172756 w 390120"/>
                <a:gd name="connsiteY3" fmla="*/ 524541 h 535863"/>
                <a:gd name="connsiteX4" fmla="*/ 349966 w 390120"/>
                <a:gd name="connsiteY4" fmla="*/ 517453 h 535863"/>
                <a:gd name="connsiteX5" fmla="*/ 380680 w 390120"/>
                <a:gd name="connsiteY5" fmla="*/ 295351 h 535863"/>
                <a:gd name="connsiteX6" fmla="*/ 371230 w 390120"/>
                <a:gd name="connsiteY6" fmla="*/ 66160 h 535863"/>
                <a:gd name="connsiteX7" fmla="*/ 179844 w 390120"/>
                <a:gd name="connsiteY7" fmla="*/ 0 h 535863"/>
                <a:gd name="connsiteX8" fmla="*/ 16811 w 390120"/>
                <a:gd name="connsiteY8" fmla="*/ 66159 h 535863"/>
                <a:gd name="connsiteX0" fmla="*/ 16811 w 393406"/>
                <a:gd name="connsiteY0" fmla="*/ 66159 h 535863"/>
                <a:gd name="connsiteX1" fmla="*/ 7362 w 393406"/>
                <a:gd name="connsiteY1" fmla="*/ 292987 h 535863"/>
                <a:gd name="connsiteX2" fmla="*/ 35715 w 393406"/>
                <a:gd name="connsiteY2" fmla="*/ 505637 h 535863"/>
                <a:gd name="connsiteX3" fmla="*/ 172756 w 393406"/>
                <a:gd name="connsiteY3" fmla="*/ 524541 h 535863"/>
                <a:gd name="connsiteX4" fmla="*/ 349966 w 393406"/>
                <a:gd name="connsiteY4" fmla="*/ 517453 h 535863"/>
                <a:gd name="connsiteX5" fmla="*/ 387769 w 393406"/>
                <a:gd name="connsiteY5" fmla="*/ 295351 h 535863"/>
                <a:gd name="connsiteX6" fmla="*/ 371230 w 393406"/>
                <a:gd name="connsiteY6" fmla="*/ 66160 h 535863"/>
                <a:gd name="connsiteX7" fmla="*/ 179844 w 393406"/>
                <a:gd name="connsiteY7" fmla="*/ 0 h 535863"/>
                <a:gd name="connsiteX8" fmla="*/ 16811 w 393406"/>
                <a:gd name="connsiteY8" fmla="*/ 66159 h 535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406" h="535863">
                  <a:moveTo>
                    <a:pt x="16811" y="66159"/>
                  </a:moveTo>
                  <a:cubicBezTo>
                    <a:pt x="-11936" y="114990"/>
                    <a:pt x="4211" y="219741"/>
                    <a:pt x="7362" y="292987"/>
                  </a:cubicBezTo>
                  <a:cubicBezTo>
                    <a:pt x="10513" y="366233"/>
                    <a:pt x="8149" y="467045"/>
                    <a:pt x="35715" y="505637"/>
                  </a:cubicBezTo>
                  <a:cubicBezTo>
                    <a:pt x="63281" y="544229"/>
                    <a:pt x="120381" y="522572"/>
                    <a:pt x="172756" y="524541"/>
                  </a:cubicBezTo>
                  <a:cubicBezTo>
                    <a:pt x="231826" y="522178"/>
                    <a:pt x="314131" y="555651"/>
                    <a:pt x="349966" y="517453"/>
                  </a:cubicBezTo>
                  <a:cubicBezTo>
                    <a:pt x="385802" y="479255"/>
                    <a:pt x="384225" y="370566"/>
                    <a:pt x="387769" y="295351"/>
                  </a:cubicBezTo>
                  <a:cubicBezTo>
                    <a:pt x="391313" y="220136"/>
                    <a:pt x="404703" y="118141"/>
                    <a:pt x="371230" y="66160"/>
                  </a:cubicBezTo>
                  <a:cubicBezTo>
                    <a:pt x="337757" y="14179"/>
                    <a:pt x="238914" y="0"/>
                    <a:pt x="179844" y="0"/>
                  </a:cubicBezTo>
                  <a:cubicBezTo>
                    <a:pt x="120774" y="0"/>
                    <a:pt x="45558" y="17328"/>
                    <a:pt x="16811" y="66159"/>
                  </a:cubicBez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EC72D0E5-CCFA-4838-82BF-096C9676DE12}"/>
                </a:ext>
              </a:extLst>
            </p:cNvPr>
            <p:cNvSpPr/>
            <p:nvPr/>
          </p:nvSpPr>
          <p:spPr>
            <a:xfrm rot="708098">
              <a:off x="5766589" y="4056453"/>
              <a:ext cx="393406" cy="535863"/>
            </a:xfrm>
            <a:custGeom>
              <a:avLst/>
              <a:gdLst>
                <a:gd name="connsiteX0" fmla="*/ 11215 w 427713"/>
                <a:gd name="connsiteY0" fmla="*/ 118649 h 561918"/>
                <a:gd name="connsiteX1" fmla="*/ 27755 w 427713"/>
                <a:gd name="connsiteY1" fmla="*/ 364379 h 561918"/>
                <a:gd name="connsiteX2" fmla="*/ 32481 w 427713"/>
                <a:gd name="connsiteY2" fmla="*/ 522686 h 561918"/>
                <a:gd name="connsiteX3" fmla="*/ 190788 w 427713"/>
                <a:gd name="connsiteY3" fmla="*/ 543951 h 561918"/>
                <a:gd name="connsiteX4" fmla="*/ 405802 w 427713"/>
                <a:gd name="connsiteY4" fmla="*/ 543951 h 561918"/>
                <a:gd name="connsiteX5" fmla="*/ 417615 w 427713"/>
                <a:gd name="connsiteY5" fmla="*/ 312398 h 561918"/>
                <a:gd name="connsiteX6" fmla="*/ 410527 w 427713"/>
                <a:gd name="connsiteY6" fmla="*/ 76119 h 561918"/>
                <a:gd name="connsiteX7" fmla="*/ 216778 w 427713"/>
                <a:gd name="connsiteY7" fmla="*/ 509 h 561918"/>
                <a:gd name="connsiteX8" fmla="*/ 11215 w 427713"/>
                <a:gd name="connsiteY8" fmla="*/ 118649 h 561918"/>
                <a:gd name="connsiteX0" fmla="*/ 11560 w 425696"/>
                <a:gd name="connsiteY0" fmla="*/ 87530 h 561515"/>
                <a:gd name="connsiteX1" fmla="*/ 25738 w 425696"/>
                <a:gd name="connsiteY1" fmla="*/ 363976 h 561515"/>
                <a:gd name="connsiteX2" fmla="*/ 30464 w 425696"/>
                <a:gd name="connsiteY2" fmla="*/ 522283 h 561515"/>
                <a:gd name="connsiteX3" fmla="*/ 188771 w 425696"/>
                <a:gd name="connsiteY3" fmla="*/ 543548 h 561515"/>
                <a:gd name="connsiteX4" fmla="*/ 403785 w 425696"/>
                <a:gd name="connsiteY4" fmla="*/ 543548 h 561515"/>
                <a:gd name="connsiteX5" fmla="*/ 415598 w 425696"/>
                <a:gd name="connsiteY5" fmla="*/ 311995 h 561515"/>
                <a:gd name="connsiteX6" fmla="*/ 408510 w 425696"/>
                <a:gd name="connsiteY6" fmla="*/ 75716 h 561515"/>
                <a:gd name="connsiteX7" fmla="*/ 214761 w 425696"/>
                <a:gd name="connsiteY7" fmla="*/ 106 h 561515"/>
                <a:gd name="connsiteX8" fmla="*/ 11560 w 425696"/>
                <a:gd name="connsiteY8" fmla="*/ 87530 h 561515"/>
                <a:gd name="connsiteX0" fmla="*/ 10883 w 425019"/>
                <a:gd name="connsiteY0" fmla="*/ 85178 h 559163"/>
                <a:gd name="connsiteX1" fmla="*/ 25061 w 425019"/>
                <a:gd name="connsiteY1" fmla="*/ 361624 h 559163"/>
                <a:gd name="connsiteX2" fmla="*/ 29787 w 425019"/>
                <a:gd name="connsiteY2" fmla="*/ 519931 h 559163"/>
                <a:gd name="connsiteX3" fmla="*/ 188094 w 425019"/>
                <a:gd name="connsiteY3" fmla="*/ 541196 h 559163"/>
                <a:gd name="connsiteX4" fmla="*/ 403108 w 425019"/>
                <a:gd name="connsiteY4" fmla="*/ 541196 h 559163"/>
                <a:gd name="connsiteX5" fmla="*/ 414921 w 425019"/>
                <a:gd name="connsiteY5" fmla="*/ 309643 h 559163"/>
                <a:gd name="connsiteX6" fmla="*/ 407833 w 425019"/>
                <a:gd name="connsiteY6" fmla="*/ 73364 h 559163"/>
                <a:gd name="connsiteX7" fmla="*/ 204633 w 425019"/>
                <a:gd name="connsiteY7" fmla="*/ 116 h 559163"/>
                <a:gd name="connsiteX8" fmla="*/ 10883 w 425019"/>
                <a:gd name="connsiteY8" fmla="*/ 85178 h 559163"/>
                <a:gd name="connsiteX0" fmla="*/ 10883 w 431603"/>
                <a:gd name="connsiteY0" fmla="*/ 85178 h 559163"/>
                <a:gd name="connsiteX1" fmla="*/ 25061 w 431603"/>
                <a:gd name="connsiteY1" fmla="*/ 361624 h 559163"/>
                <a:gd name="connsiteX2" fmla="*/ 29787 w 431603"/>
                <a:gd name="connsiteY2" fmla="*/ 519931 h 559163"/>
                <a:gd name="connsiteX3" fmla="*/ 188094 w 431603"/>
                <a:gd name="connsiteY3" fmla="*/ 541196 h 559163"/>
                <a:gd name="connsiteX4" fmla="*/ 403108 w 431603"/>
                <a:gd name="connsiteY4" fmla="*/ 541196 h 559163"/>
                <a:gd name="connsiteX5" fmla="*/ 429098 w 431603"/>
                <a:gd name="connsiteY5" fmla="*/ 309643 h 559163"/>
                <a:gd name="connsiteX6" fmla="*/ 407833 w 431603"/>
                <a:gd name="connsiteY6" fmla="*/ 73364 h 559163"/>
                <a:gd name="connsiteX7" fmla="*/ 204633 w 431603"/>
                <a:gd name="connsiteY7" fmla="*/ 116 h 559163"/>
                <a:gd name="connsiteX8" fmla="*/ 10883 w 431603"/>
                <a:gd name="connsiteY8" fmla="*/ 85178 h 559163"/>
                <a:gd name="connsiteX0" fmla="*/ 16874 w 437594"/>
                <a:gd name="connsiteY0" fmla="*/ 85178 h 559163"/>
                <a:gd name="connsiteX1" fmla="*/ 12150 w 437594"/>
                <a:gd name="connsiteY1" fmla="*/ 361624 h 559163"/>
                <a:gd name="connsiteX2" fmla="*/ 35778 w 437594"/>
                <a:gd name="connsiteY2" fmla="*/ 519931 h 559163"/>
                <a:gd name="connsiteX3" fmla="*/ 194085 w 437594"/>
                <a:gd name="connsiteY3" fmla="*/ 541196 h 559163"/>
                <a:gd name="connsiteX4" fmla="*/ 409099 w 437594"/>
                <a:gd name="connsiteY4" fmla="*/ 541196 h 559163"/>
                <a:gd name="connsiteX5" fmla="*/ 435089 w 437594"/>
                <a:gd name="connsiteY5" fmla="*/ 309643 h 559163"/>
                <a:gd name="connsiteX6" fmla="*/ 413824 w 437594"/>
                <a:gd name="connsiteY6" fmla="*/ 73364 h 559163"/>
                <a:gd name="connsiteX7" fmla="*/ 210624 w 437594"/>
                <a:gd name="connsiteY7" fmla="*/ 116 h 559163"/>
                <a:gd name="connsiteX8" fmla="*/ 16874 w 437594"/>
                <a:gd name="connsiteY8" fmla="*/ 85178 h 559163"/>
                <a:gd name="connsiteX0" fmla="*/ 16874 w 437594"/>
                <a:gd name="connsiteY0" fmla="*/ 85178 h 563991"/>
                <a:gd name="connsiteX1" fmla="*/ 12150 w 437594"/>
                <a:gd name="connsiteY1" fmla="*/ 361624 h 563991"/>
                <a:gd name="connsiteX2" fmla="*/ 35778 w 437594"/>
                <a:gd name="connsiteY2" fmla="*/ 519931 h 563991"/>
                <a:gd name="connsiteX3" fmla="*/ 205899 w 437594"/>
                <a:gd name="connsiteY3" fmla="*/ 553010 h 563991"/>
                <a:gd name="connsiteX4" fmla="*/ 409099 w 437594"/>
                <a:gd name="connsiteY4" fmla="*/ 541196 h 563991"/>
                <a:gd name="connsiteX5" fmla="*/ 435089 w 437594"/>
                <a:gd name="connsiteY5" fmla="*/ 309643 h 563991"/>
                <a:gd name="connsiteX6" fmla="*/ 413824 w 437594"/>
                <a:gd name="connsiteY6" fmla="*/ 73364 h 563991"/>
                <a:gd name="connsiteX7" fmla="*/ 210624 w 437594"/>
                <a:gd name="connsiteY7" fmla="*/ 116 h 563991"/>
                <a:gd name="connsiteX8" fmla="*/ 16874 w 437594"/>
                <a:gd name="connsiteY8" fmla="*/ 85178 h 563991"/>
                <a:gd name="connsiteX0" fmla="*/ 16874 w 437594"/>
                <a:gd name="connsiteY0" fmla="*/ 85178 h 554236"/>
                <a:gd name="connsiteX1" fmla="*/ 12150 w 437594"/>
                <a:gd name="connsiteY1" fmla="*/ 361624 h 554236"/>
                <a:gd name="connsiteX2" fmla="*/ 35778 w 437594"/>
                <a:gd name="connsiteY2" fmla="*/ 519931 h 554236"/>
                <a:gd name="connsiteX3" fmla="*/ 205899 w 437594"/>
                <a:gd name="connsiteY3" fmla="*/ 553010 h 554236"/>
                <a:gd name="connsiteX4" fmla="*/ 409099 w 437594"/>
                <a:gd name="connsiteY4" fmla="*/ 522294 h 554236"/>
                <a:gd name="connsiteX5" fmla="*/ 435089 w 437594"/>
                <a:gd name="connsiteY5" fmla="*/ 309643 h 554236"/>
                <a:gd name="connsiteX6" fmla="*/ 413824 w 437594"/>
                <a:gd name="connsiteY6" fmla="*/ 73364 h 554236"/>
                <a:gd name="connsiteX7" fmla="*/ 210624 w 437594"/>
                <a:gd name="connsiteY7" fmla="*/ 116 h 554236"/>
                <a:gd name="connsiteX8" fmla="*/ 16874 w 437594"/>
                <a:gd name="connsiteY8" fmla="*/ 85178 h 554236"/>
                <a:gd name="connsiteX0" fmla="*/ 16874 w 437594"/>
                <a:gd name="connsiteY0" fmla="*/ 85178 h 558187"/>
                <a:gd name="connsiteX1" fmla="*/ 12150 w 437594"/>
                <a:gd name="connsiteY1" fmla="*/ 361624 h 558187"/>
                <a:gd name="connsiteX2" fmla="*/ 35778 w 437594"/>
                <a:gd name="connsiteY2" fmla="*/ 519931 h 558187"/>
                <a:gd name="connsiteX3" fmla="*/ 215350 w 437594"/>
                <a:gd name="connsiteY3" fmla="*/ 557736 h 558187"/>
                <a:gd name="connsiteX4" fmla="*/ 409099 w 437594"/>
                <a:gd name="connsiteY4" fmla="*/ 522294 h 558187"/>
                <a:gd name="connsiteX5" fmla="*/ 435089 w 437594"/>
                <a:gd name="connsiteY5" fmla="*/ 309643 h 558187"/>
                <a:gd name="connsiteX6" fmla="*/ 413824 w 437594"/>
                <a:gd name="connsiteY6" fmla="*/ 73364 h 558187"/>
                <a:gd name="connsiteX7" fmla="*/ 210624 w 437594"/>
                <a:gd name="connsiteY7" fmla="*/ 116 h 558187"/>
                <a:gd name="connsiteX8" fmla="*/ 16874 w 437594"/>
                <a:gd name="connsiteY8" fmla="*/ 85178 h 558187"/>
                <a:gd name="connsiteX0" fmla="*/ 20067 w 440787"/>
                <a:gd name="connsiteY0" fmla="*/ 85178 h 558187"/>
                <a:gd name="connsiteX1" fmla="*/ 8255 w 440787"/>
                <a:gd name="connsiteY1" fmla="*/ 361624 h 558187"/>
                <a:gd name="connsiteX2" fmla="*/ 38971 w 440787"/>
                <a:gd name="connsiteY2" fmla="*/ 519931 h 558187"/>
                <a:gd name="connsiteX3" fmla="*/ 218543 w 440787"/>
                <a:gd name="connsiteY3" fmla="*/ 557736 h 558187"/>
                <a:gd name="connsiteX4" fmla="*/ 412292 w 440787"/>
                <a:gd name="connsiteY4" fmla="*/ 522294 h 558187"/>
                <a:gd name="connsiteX5" fmla="*/ 438282 w 440787"/>
                <a:gd name="connsiteY5" fmla="*/ 309643 h 558187"/>
                <a:gd name="connsiteX6" fmla="*/ 417017 w 440787"/>
                <a:gd name="connsiteY6" fmla="*/ 73364 h 558187"/>
                <a:gd name="connsiteX7" fmla="*/ 213817 w 440787"/>
                <a:gd name="connsiteY7" fmla="*/ 116 h 558187"/>
                <a:gd name="connsiteX8" fmla="*/ 20067 w 440787"/>
                <a:gd name="connsiteY8" fmla="*/ 85178 h 558187"/>
                <a:gd name="connsiteX0" fmla="*/ 20067 w 442342"/>
                <a:gd name="connsiteY0" fmla="*/ 85178 h 558345"/>
                <a:gd name="connsiteX1" fmla="*/ 8255 w 442342"/>
                <a:gd name="connsiteY1" fmla="*/ 361624 h 558345"/>
                <a:gd name="connsiteX2" fmla="*/ 38971 w 442342"/>
                <a:gd name="connsiteY2" fmla="*/ 519931 h 558345"/>
                <a:gd name="connsiteX3" fmla="*/ 218543 w 442342"/>
                <a:gd name="connsiteY3" fmla="*/ 557736 h 558345"/>
                <a:gd name="connsiteX4" fmla="*/ 412292 w 442342"/>
                <a:gd name="connsiteY4" fmla="*/ 522294 h 558345"/>
                <a:gd name="connsiteX5" fmla="*/ 440644 w 442342"/>
                <a:gd name="connsiteY5" fmla="*/ 302555 h 558345"/>
                <a:gd name="connsiteX6" fmla="*/ 417017 w 442342"/>
                <a:gd name="connsiteY6" fmla="*/ 73364 h 558345"/>
                <a:gd name="connsiteX7" fmla="*/ 213817 w 442342"/>
                <a:gd name="connsiteY7" fmla="*/ 116 h 558345"/>
                <a:gd name="connsiteX8" fmla="*/ 20067 w 442342"/>
                <a:gd name="connsiteY8" fmla="*/ 85178 h 558345"/>
                <a:gd name="connsiteX0" fmla="*/ 21288 w 443563"/>
                <a:gd name="connsiteY0" fmla="*/ 85178 h 558345"/>
                <a:gd name="connsiteX1" fmla="*/ 7113 w 443563"/>
                <a:gd name="connsiteY1" fmla="*/ 356898 h 558345"/>
                <a:gd name="connsiteX2" fmla="*/ 40192 w 443563"/>
                <a:gd name="connsiteY2" fmla="*/ 519931 h 558345"/>
                <a:gd name="connsiteX3" fmla="*/ 219764 w 443563"/>
                <a:gd name="connsiteY3" fmla="*/ 557736 h 558345"/>
                <a:gd name="connsiteX4" fmla="*/ 413513 w 443563"/>
                <a:gd name="connsiteY4" fmla="*/ 522294 h 558345"/>
                <a:gd name="connsiteX5" fmla="*/ 441865 w 443563"/>
                <a:gd name="connsiteY5" fmla="*/ 302555 h 558345"/>
                <a:gd name="connsiteX6" fmla="*/ 418238 w 443563"/>
                <a:gd name="connsiteY6" fmla="*/ 73364 h 558345"/>
                <a:gd name="connsiteX7" fmla="*/ 215038 w 443563"/>
                <a:gd name="connsiteY7" fmla="*/ 116 h 558345"/>
                <a:gd name="connsiteX8" fmla="*/ 21288 w 443563"/>
                <a:gd name="connsiteY8" fmla="*/ 85178 h 558345"/>
                <a:gd name="connsiteX0" fmla="*/ 45611 w 437169"/>
                <a:gd name="connsiteY0" fmla="*/ 66265 h 558335"/>
                <a:gd name="connsiteX1" fmla="*/ 719 w 437169"/>
                <a:gd name="connsiteY1" fmla="*/ 356888 h 558335"/>
                <a:gd name="connsiteX2" fmla="*/ 33798 w 437169"/>
                <a:gd name="connsiteY2" fmla="*/ 519921 h 558335"/>
                <a:gd name="connsiteX3" fmla="*/ 213370 w 437169"/>
                <a:gd name="connsiteY3" fmla="*/ 557726 h 558335"/>
                <a:gd name="connsiteX4" fmla="*/ 407119 w 437169"/>
                <a:gd name="connsiteY4" fmla="*/ 522284 h 558335"/>
                <a:gd name="connsiteX5" fmla="*/ 435471 w 437169"/>
                <a:gd name="connsiteY5" fmla="*/ 302545 h 558335"/>
                <a:gd name="connsiteX6" fmla="*/ 411844 w 437169"/>
                <a:gd name="connsiteY6" fmla="*/ 73354 h 558335"/>
                <a:gd name="connsiteX7" fmla="*/ 208644 w 437169"/>
                <a:gd name="connsiteY7" fmla="*/ 106 h 558335"/>
                <a:gd name="connsiteX8" fmla="*/ 45611 w 437169"/>
                <a:gd name="connsiteY8" fmla="*/ 66265 h 558335"/>
                <a:gd name="connsiteX0" fmla="*/ 37761 w 429319"/>
                <a:gd name="connsiteY0" fmla="*/ 66214 h 558284"/>
                <a:gd name="connsiteX1" fmla="*/ 2320 w 429319"/>
                <a:gd name="connsiteY1" fmla="*/ 297767 h 558284"/>
                <a:gd name="connsiteX2" fmla="*/ 25948 w 429319"/>
                <a:gd name="connsiteY2" fmla="*/ 519870 h 558284"/>
                <a:gd name="connsiteX3" fmla="*/ 205520 w 429319"/>
                <a:gd name="connsiteY3" fmla="*/ 557675 h 558284"/>
                <a:gd name="connsiteX4" fmla="*/ 399269 w 429319"/>
                <a:gd name="connsiteY4" fmla="*/ 522233 h 558284"/>
                <a:gd name="connsiteX5" fmla="*/ 427621 w 429319"/>
                <a:gd name="connsiteY5" fmla="*/ 302494 h 558284"/>
                <a:gd name="connsiteX6" fmla="*/ 403994 w 429319"/>
                <a:gd name="connsiteY6" fmla="*/ 73303 h 558284"/>
                <a:gd name="connsiteX7" fmla="*/ 200794 w 429319"/>
                <a:gd name="connsiteY7" fmla="*/ 55 h 558284"/>
                <a:gd name="connsiteX8" fmla="*/ 37761 w 429319"/>
                <a:gd name="connsiteY8" fmla="*/ 66214 h 558284"/>
                <a:gd name="connsiteX0" fmla="*/ 36275 w 427833"/>
                <a:gd name="connsiteY0" fmla="*/ 66214 h 558958"/>
                <a:gd name="connsiteX1" fmla="*/ 834 w 427833"/>
                <a:gd name="connsiteY1" fmla="*/ 297767 h 558958"/>
                <a:gd name="connsiteX2" fmla="*/ 29188 w 427833"/>
                <a:gd name="connsiteY2" fmla="*/ 510418 h 558958"/>
                <a:gd name="connsiteX3" fmla="*/ 204034 w 427833"/>
                <a:gd name="connsiteY3" fmla="*/ 557675 h 558958"/>
                <a:gd name="connsiteX4" fmla="*/ 397783 w 427833"/>
                <a:gd name="connsiteY4" fmla="*/ 522233 h 558958"/>
                <a:gd name="connsiteX5" fmla="*/ 426135 w 427833"/>
                <a:gd name="connsiteY5" fmla="*/ 302494 h 558958"/>
                <a:gd name="connsiteX6" fmla="*/ 402508 w 427833"/>
                <a:gd name="connsiteY6" fmla="*/ 73303 h 558958"/>
                <a:gd name="connsiteX7" fmla="*/ 199308 w 427833"/>
                <a:gd name="connsiteY7" fmla="*/ 55 h 558958"/>
                <a:gd name="connsiteX8" fmla="*/ 36275 w 427833"/>
                <a:gd name="connsiteY8" fmla="*/ 66214 h 558958"/>
                <a:gd name="connsiteX0" fmla="*/ 36275 w 428528"/>
                <a:gd name="connsiteY0" fmla="*/ 66214 h 558440"/>
                <a:gd name="connsiteX1" fmla="*/ 834 w 428528"/>
                <a:gd name="connsiteY1" fmla="*/ 297767 h 558440"/>
                <a:gd name="connsiteX2" fmla="*/ 29188 w 428528"/>
                <a:gd name="connsiteY2" fmla="*/ 510418 h 558440"/>
                <a:gd name="connsiteX3" fmla="*/ 204034 w 428528"/>
                <a:gd name="connsiteY3" fmla="*/ 557675 h 558440"/>
                <a:gd name="connsiteX4" fmla="*/ 388332 w 428528"/>
                <a:gd name="connsiteY4" fmla="*/ 519870 h 558440"/>
                <a:gd name="connsiteX5" fmla="*/ 426135 w 428528"/>
                <a:gd name="connsiteY5" fmla="*/ 302494 h 558440"/>
                <a:gd name="connsiteX6" fmla="*/ 402508 w 428528"/>
                <a:gd name="connsiteY6" fmla="*/ 73303 h 558440"/>
                <a:gd name="connsiteX7" fmla="*/ 199308 w 428528"/>
                <a:gd name="connsiteY7" fmla="*/ 55 h 558440"/>
                <a:gd name="connsiteX8" fmla="*/ 36275 w 428528"/>
                <a:gd name="connsiteY8" fmla="*/ 66214 h 558440"/>
                <a:gd name="connsiteX0" fmla="*/ 37760 w 430013"/>
                <a:gd name="connsiteY0" fmla="*/ 66214 h 557901"/>
                <a:gd name="connsiteX1" fmla="*/ 2319 w 430013"/>
                <a:gd name="connsiteY1" fmla="*/ 297767 h 557901"/>
                <a:gd name="connsiteX2" fmla="*/ 25948 w 430013"/>
                <a:gd name="connsiteY2" fmla="*/ 519869 h 557901"/>
                <a:gd name="connsiteX3" fmla="*/ 205519 w 430013"/>
                <a:gd name="connsiteY3" fmla="*/ 557675 h 557901"/>
                <a:gd name="connsiteX4" fmla="*/ 389817 w 430013"/>
                <a:gd name="connsiteY4" fmla="*/ 519870 h 557901"/>
                <a:gd name="connsiteX5" fmla="*/ 427620 w 430013"/>
                <a:gd name="connsiteY5" fmla="*/ 302494 h 557901"/>
                <a:gd name="connsiteX6" fmla="*/ 403993 w 430013"/>
                <a:gd name="connsiteY6" fmla="*/ 73303 h 557901"/>
                <a:gd name="connsiteX7" fmla="*/ 200793 w 430013"/>
                <a:gd name="connsiteY7" fmla="*/ 55 h 557901"/>
                <a:gd name="connsiteX8" fmla="*/ 37760 w 430013"/>
                <a:gd name="connsiteY8" fmla="*/ 66214 h 557901"/>
                <a:gd name="connsiteX0" fmla="*/ 40684 w 432937"/>
                <a:gd name="connsiteY0" fmla="*/ 66214 h 557831"/>
                <a:gd name="connsiteX1" fmla="*/ 5243 w 432937"/>
                <a:gd name="connsiteY1" fmla="*/ 297767 h 557831"/>
                <a:gd name="connsiteX2" fmla="*/ 28872 w 432937"/>
                <a:gd name="connsiteY2" fmla="*/ 519869 h 557831"/>
                <a:gd name="connsiteX3" fmla="*/ 208443 w 432937"/>
                <a:gd name="connsiteY3" fmla="*/ 557675 h 557831"/>
                <a:gd name="connsiteX4" fmla="*/ 392741 w 432937"/>
                <a:gd name="connsiteY4" fmla="*/ 519870 h 557831"/>
                <a:gd name="connsiteX5" fmla="*/ 430544 w 432937"/>
                <a:gd name="connsiteY5" fmla="*/ 302494 h 557831"/>
                <a:gd name="connsiteX6" fmla="*/ 406917 w 432937"/>
                <a:gd name="connsiteY6" fmla="*/ 73303 h 557831"/>
                <a:gd name="connsiteX7" fmla="*/ 203717 w 432937"/>
                <a:gd name="connsiteY7" fmla="*/ 55 h 557831"/>
                <a:gd name="connsiteX8" fmla="*/ 40684 w 432937"/>
                <a:gd name="connsiteY8" fmla="*/ 66214 h 557831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6557 w 428810"/>
                <a:gd name="connsiteY0" fmla="*/ 66214 h 531376"/>
                <a:gd name="connsiteX1" fmla="*/ 1116 w 428810"/>
                <a:gd name="connsiteY1" fmla="*/ 297767 h 531376"/>
                <a:gd name="connsiteX2" fmla="*/ 27108 w 428810"/>
                <a:gd name="connsiteY2" fmla="*/ 510418 h 531376"/>
                <a:gd name="connsiteX3" fmla="*/ 192502 w 428810"/>
                <a:gd name="connsiteY3" fmla="*/ 524596 h 531376"/>
                <a:gd name="connsiteX4" fmla="*/ 388614 w 428810"/>
                <a:gd name="connsiteY4" fmla="*/ 519870 h 531376"/>
                <a:gd name="connsiteX5" fmla="*/ 426417 w 428810"/>
                <a:gd name="connsiteY5" fmla="*/ 302494 h 531376"/>
                <a:gd name="connsiteX6" fmla="*/ 402790 w 428810"/>
                <a:gd name="connsiteY6" fmla="*/ 73303 h 531376"/>
                <a:gd name="connsiteX7" fmla="*/ 199590 w 428810"/>
                <a:gd name="connsiteY7" fmla="*/ 55 h 531376"/>
                <a:gd name="connsiteX8" fmla="*/ 36557 w 428810"/>
                <a:gd name="connsiteY8" fmla="*/ 66214 h 531376"/>
                <a:gd name="connsiteX0" fmla="*/ 36557 w 422272"/>
                <a:gd name="connsiteY0" fmla="*/ 66214 h 538568"/>
                <a:gd name="connsiteX1" fmla="*/ 1116 w 422272"/>
                <a:gd name="connsiteY1" fmla="*/ 297767 h 538568"/>
                <a:gd name="connsiteX2" fmla="*/ 27108 w 422272"/>
                <a:gd name="connsiteY2" fmla="*/ 510418 h 538568"/>
                <a:gd name="connsiteX3" fmla="*/ 192502 w 422272"/>
                <a:gd name="connsiteY3" fmla="*/ 524596 h 538568"/>
                <a:gd name="connsiteX4" fmla="*/ 388614 w 422272"/>
                <a:gd name="connsiteY4" fmla="*/ 519870 h 538568"/>
                <a:gd name="connsiteX5" fmla="*/ 414603 w 422272"/>
                <a:gd name="connsiteY5" fmla="*/ 295406 h 538568"/>
                <a:gd name="connsiteX6" fmla="*/ 402790 w 422272"/>
                <a:gd name="connsiteY6" fmla="*/ 73303 h 538568"/>
                <a:gd name="connsiteX7" fmla="*/ 199590 w 422272"/>
                <a:gd name="connsiteY7" fmla="*/ 55 h 538568"/>
                <a:gd name="connsiteX8" fmla="*/ 36557 w 422272"/>
                <a:gd name="connsiteY8" fmla="*/ 66214 h 538568"/>
                <a:gd name="connsiteX0" fmla="*/ 36557 w 416127"/>
                <a:gd name="connsiteY0" fmla="*/ 66159 h 538513"/>
                <a:gd name="connsiteX1" fmla="*/ 1116 w 416127"/>
                <a:gd name="connsiteY1" fmla="*/ 297712 h 538513"/>
                <a:gd name="connsiteX2" fmla="*/ 27108 w 416127"/>
                <a:gd name="connsiteY2" fmla="*/ 510363 h 538513"/>
                <a:gd name="connsiteX3" fmla="*/ 192502 w 416127"/>
                <a:gd name="connsiteY3" fmla="*/ 524541 h 538513"/>
                <a:gd name="connsiteX4" fmla="*/ 388614 w 416127"/>
                <a:gd name="connsiteY4" fmla="*/ 519815 h 538513"/>
                <a:gd name="connsiteX5" fmla="*/ 414603 w 416127"/>
                <a:gd name="connsiteY5" fmla="*/ 295351 h 538513"/>
                <a:gd name="connsiteX6" fmla="*/ 390976 w 416127"/>
                <a:gd name="connsiteY6" fmla="*/ 66160 h 538513"/>
                <a:gd name="connsiteX7" fmla="*/ 199590 w 416127"/>
                <a:gd name="connsiteY7" fmla="*/ 0 h 538513"/>
                <a:gd name="connsiteX8" fmla="*/ 36557 w 416127"/>
                <a:gd name="connsiteY8" fmla="*/ 66159 h 538513"/>
                <a:gd name="connsiteX0" fmla="*/ 36557 w 416962"/>
                <a:gd name="connsiteY0" fmla="*/ 66159 h 533540"/>
                <a:gd name="connsiteX1" fmla="*/ 1116 w 416962"/>
                <a:gd name="connsiteY1" fmla="*/ 297712 h 533540"/>
                <a:gd name="connsiteX2" fmla="*/ 27108 w 416962"/>
                <a:gd name="connsiteY2" fmla="*/ 510363 h 533540"/>
                <a:gd name="connsiteX3" fmla="*/ 192502 w 416962"/>
                <a:gd name="connsiteY3" fmla="*/ 524541 h 533540"/>
                <a:gd name="connsiteX4" fmla="*/ 390977 w 416962"/>
                <a:gd name="connsiteY4" fmla="*/ 512727 h 533540"/>
                <a:gd name="connsiteX5" fmla="*/ 414603 w 416962"/>
                <a:gd name="connsiteY5" fmla="*/ 295351 h 533540"/>
                <a:gd name="connsiteX6" fmla="*/ 390976 w 416962"/>
                <a:gd name="connsiteY6" fmla="*/ 66160 h 533540"/>
                <a:gd name="connsiteX7" fmla="*/ 199590 w 416962"/>
                <a:gd name="connsiteY7" fmla="*/ 0 h 533540"/>
                <a:gd name="connsiteX8" fmla="*/ 36557 w 416962"/>
                <a:gd name="connsiteY8" fmla="*/ 66159 h 533540"/>
                <a:gd name="connsiteX0" fmla="*/ 36557 w 415953"/>
                <a:gd name="connsiteY0" fmla="*/ 66159 h 531703"/>
                <a:gd name="connsiteX1" fmla="*/ 1116 w 415953"/>
                <a:gd name="connsiteY1" fmla="*/ 297712 h 531703"/>
                <a:gd name="connsiteX2" fmla="*/ 27108 w 415953"/>
                <a:gd name="connsiteY2" fmla="*/ 510363 h 531703"/>
                <a:gd name="connsiteX3" fmla="*/ 192502 w 415953"/>
                <a:gd name="connsiteY3" fmla="*/ 524541 h 531703"/>
                <a:gd name="connsiteX4" fmla="*/ 390977 w 415953"/>
                <a:gd name="connsiteY4" fmla="*/ 512727 h 531703"/>
                <a:gd name="connsiteX5" fmla="*/ 414603 w 415953"/>
                <a:gd name="connsiteY5" fmla="*/ 295351 h 531703"/>
                <a:gd name="connsiteX6" fmla="*/ 390976 w 415953"/>
                <a:gd name="connsiteY6" fmla="*/ 66160 h 531703"/>
                <a:gd name="connsiteX7" fmla="*/ 199590 w 415953"/>
                <a:gd name="connsiteY7" fmla="*/ 0 h 531703"/>
                <a:gd name="connsiteX8" fmla="*/ 36557 w 415953"/>
                <a:gd name="connsiteY8" fmla="*/ 66159 h 531703"/>
                <a:gd name="connsiteX0" fmla="*/ 38202 w 417598"/>
                <a:gd name="connsiteY0" fmla="*/ 66159 h 527065"/>
                <a:gd name="connsiteX1" fmla="*/ 2761 w 417598"/>
                <a:gd name="connsiteY1" fmla="*/ 297712 h 527065"/>
                <a:gd name="connsiteX2" fmla="*/ 28753 w 417598"/>
                <a:gd name="connsiteY2" fmla="*/ 510363 h 527065"/>
                <a:gd name="connsiteX3" fmla="*/ 194147 w 417598"/>
                <a:gd name="connsiteY3" fmla="*/ 524541 h 527065"/>
                <a:gd name="connsiteX4" fmla="*/ 392622 w 417598"/>
                <a:gd name="connsiteY4" fmla="*/ 512727 h 527065"/>
                <a:gd name="connsiteX5" fmla="*/ 416248 w 417598"/>
                <a:gd name="connsiteY5" fmla="*/ 295351 h 527065"/>
                <a:gd name="connsiteX6" fmla="*/ 392621 w 417598"/>
                <a:gd name="connsiteY6" fmla="*/ 66160 h 527065"/>
                <a:gd name="connsiteX7" fmla="*/ 201235 w 417598"/>
                <a:gd name="connsiteY7" fmla="*/ 0 h 527065"/>
                <a:gd name="connsiteX8" fmla="*/ 38202 w 417598"/>
                <a:gd name="connsiteY8" fmla="*/ 66159 h 527065"/>
                <a:gd name="connsiteX0" fmla="*/ 36212 w 415608"/>
                <a:gd name="connsiteY0" fmla="*/ 66159 h 527065"/>
                <a:gd name="connsiteX1" fmla="*/ 771 w 415608"/>
                <a:gd name="connsiteY1" fmla="*/ 297712 h 527065"/>
                <a:gd name="connsiteX2" fmla="*/ 55116 w 415608"/>
                <a:gd name="connsiteY2" fmla="*/ 510363 h 527065"/>
                <a:gd name="connsiteX3" fmla="*/ 192157 w 415608"/>
                <a:gd name="connsiteY3" fmla="*/ 524541 h 527065"/>
                <a:gd name="connsiteX4" fmla="*/ 390632 w 415608"/>
                <a:gd name="connsiteY4" fmla="*/ 512727 h 527065"/>
                <a:gd name="connsiteX5" fmla="*/ 414258 w 415608"/>
                <a:gd name="connsiteY5" fmla="*/ 295351 h 527065"/>
                <a:gd name="connsiteX6" fmla="*/ 390631 w 415608"/>
                <a:gd name="connsiteY6" fmla="*/ 66160 h 527065"/>
                <a:gd name="connsiteX7" fmla="*/ 199245 w 415608"/>
                <a:gd name="connsiteY7" fmla="*/ 0 h 527065"/>
                <a:gd name="connsiteX8" fmla="*/ 36212 w 415608"/>
                <a:gd name="connsiteY8" fmla="*/ 66159 h 527065"/>
                <a:gd name="connsiteX0" fmla="*/ 15687 w 395083"/>
                <a:gd name="connsiteY0" fmla="*/ 66159 h 531379"/>
                <a:gd name="connsiteX1" fmla="*/ 8600 w 395083"/>
                <a:gd name="connsiteY1" fmla="*/ 302438 h 531379"/>
                <a:gd name="connsiteX2" fmla="*/ 34591 w 395083"/>
                <a:gd name="connsiteY2" fmla="*/ 510363 h 531379"/>
                <a:gd name="connsiteX3" fmla="*/ 171632 w 395083"/>
                <a:gd name="connsiteY3" fmla="*/ 524541 h 531379"/>
                <a:gd name="connsiteX4" fmla="*/ 370107 w 395083"/>
                <a:gd name="connsiteY4" fmla="*/ 512727 h 531379"/>
                <a:gd name="connsiteX5" fmla="*/ 393733 w 395083"/>
                <a:gd name="connsiteY5" fmla="*/ 295351 h 531379"/>
                <a:gd name="connsiteX6" fmla="*/ 370106 w 395083"/>
                <a:gd name="connsiteY6" fmla="*/ 66160 h 531379"/>
                <a:gd name="connsiteX7" fmla="*/ 178720 w 395083"/>
                <a:gd name="connsiteY7" fmla="*/ 0 h 531379"/>
                <a:gd name="connsiteX8" fmla="*/ 15687 w 395083"/>
                <a:gd name="connsiteY8" fmla="*/ 66159 h 531379"/>
                <a:gd name="connsiteX0" fmla="*/ 16810 w 396206"/>
                <a:gd name="connsiteY0" fmla="*/ 66159 h 532029"/>
                <a:gd name="connsiteX1" fmla="*/ 7361 w 396206"/>
                <a:gd name="connsiteY1" fmla="*/ 292987 h 532029"/>
                <a:gd name="connsiteX2" fmla="*/ 35714 w 396206"/>
                <a:gd name="connsiteY2" fmla="*/ 510363 h 532029"/>
                <a:gd name="connsiteX3" fmla="*/ 172755 w 396206"/>
                <a:gd name="connsiteY3" fmla="*/ 524541 h 532029"/>
                <a:gd name="connsiteX4" fmla="*/ 371230 w 396206"/>
                <a:gd name="connsiteY4" fmla="*/ 512727 h 532029"/>
                <a:gd name="connsiteX5" fmla="*/ 394856 w 396206"/>
                <a:gd name="connsiteY5" fmla="*/ 295351 h 532029"/>
                <a:gd name="connsiteX6" fmla="*/ 371229 w 396206"/>
                <a:gd name="connsiteY6" fmla="*/ 66160 h 532029"/>
                <a:gd name="connsiteX7" fmla="*/ 179843 w 396206"/>
                <a:gd name="connsiteY7" fmla="*/ 0 h 532029"/>
                <a:gd name="connsiteX8" fmla="*/ 16810 w 396206"/>
                <a:gd name="connsiteY8" fmla="*/ 66159 h 532029"/>
                <a:gd name="connsiteX0" fmla="*/ 17622 w 397018"/>
                <a:gd name="connsiteY0" fmla="*/ 66159 h 532029"/>
                <a:gd name="connsiteX1" fmla="*/ 8173 w 397018"/>
                <a:gd name="connsiteY1" fmla="*/ 292987 h 532029"/>
                <a:gd name="connsiteX2" fmla="*/ 36526 w 397018"/>
                <a:gd name="connsiteY2" fmla="*/ 510363 h 532029"/>
                <a:gd name="connsiteX3" fmla="*/ 173567 w 397018"/>
                <a:gd name="connsiteY3" fmla="*/ 524541 h 532029"/>
                <a:gd name="connsiteX4" fmla="*/ 372042 w 397018"/>
                <a:gd name="connsiteY4" fmla="*/ 512727 h 532029"/>
                <a:gd name="connsiteX5" fmla="*/ 395668 w 397018"/>
                <a:gd name="connsiteY5" fmla="*/ 295351 h 532029"/>
                <a:gd name="connsiteX6" fmla="*/ 372041 w 397018"/>
                <a:gd name="connsiteY6" fmla="*/ 66160 h 532029"/>
                <a:gd name="connsiteX7" fmla="*/ 180655 w 397018"/>
                <a:gd name="connsiteY7" fmla="*/ 0 h 532029"/>
                <a:gd name="connsiteX8" fmla="*/ 17622 w 397018"/>
                <a:gd name="connsiteY8" fmla="*/ 66159 h 532029"/>
                <a:gd name="connsiteX0" fmla="*/ 16811 w 396207"/>
                <a:gd name="connsiteY0" fmla="*/ 66159 h 529127"/>
                <a:gd name="connsiteX1" fmla="*/ 7362 w 396207"/>
                <a:gd name="connsiteY1" fmla="*/ 292987 h 529127"/>
                <a:gd name="connsiteX2" fmla="*/ 35715 w 396207"/>
                <a:gd name="connsiteY2" fmla="*/ 505637 h 529127"/>
                <a:gd name="connsiteX3" fmla="*/ 172756 w 396207"/>
                <a:gd name="connsiteY3" fmla="*/ 524541 h 529127"/>
                <a:gd name="connsiteX4" fmla="*/ 371231 w 396207"/>
                <a:gd name="connsiteY4" fmla="*/ 512727 h 529127"/>
                <a:gd name="connsiteX5" fmla="*/ 394857 w 396207"/>
                <a:gd name="connsiteY5" fmla="*/ 295351 h 529127"/>
                <a:gd name="connsiteX6" fmla="*/ 371230 w 396207"/>
                <a:gd name="connsiteY6" fmla="*/ 66160 h 529127"/>
                <a:gd name="connsiteX7" fmla="*/ 179844 w 396207"/>
                <a:gd name="connsiteY7" fmla="*/ 0 h 529127"/>
                <a:gd name="connsiteX8" fmla="*/ 16811 w 396207"/>
                <a:gd name="connsiteY8" fmla="*/ 66159 h 529127"/>
                <a:gd name="connsiteX0" fmla="*/ 16811 w 397772"/>
                <a:gd name="connsiteY0" fmla="*/ 66159 h 528841"/>
                <a:gd name="connsiteX1" fmla="*/ 7362 w 397772"/>
                <a:gd name="connsiteY1" fmla="*/ 292987 h 528841"/>
                <a:gd name="connsiteX2" fmla="*/ 35715 w 397772"/>
                <a:gd name="connsiteY2" fmla="*/ 505637 h 528841"/>
                <a:gd name="connsiteX3" fmla="*/ 172756 w 397772"/>
                <a:gd name="connsiteY3" fmla="*/ 524541 h 528841"/>
                <a:gd name="connsiteX4" fmla="*/ 349966 w 397772"/>
                <a:gd name="connsiteY4" fmla="*/ 517453 h 528841"/>
                <a:gd name="connsiteX5" fmla="*/ 394857 w 397772"/>
                <a:gd name="connsiteY5" fmla="*/ 295351 h 528841"/>
                <a:gd name="connsiteX6" fmla="*/ 371230 w 397772"/>
                <a:gd name="connsiteY6" fmla="*/ 66160 h 528841"/>
                <a:gd name="connsiteX7" fmla="*/ 179844 w 397772"/>
                <a:gd name="connsiteY7" fmla="*/ 0 h 528841"/>
                <a:gd name="connsiteX8" fmla="*/ 16811 w 397772"/>
                <a:gd name="connsiteY8" fmla="*/ 66159 h 528841"/>
                <a:gd name="connsiteX0" fmla="*/ 16811 w 386281"/>
                <a:gd name="connsiteY0" fmla="*/ 66159 h 536037"/>
                <a:gd name="connsiteX1" fmla="*/ 7362 w 386281"/>
                <a:gd name="connsiteY1" fmla="*/ 292987 h 536037"/>
                <a:gd name="connsiteX2" fmla="*/ 35715 w 386281"/>
                <a:gd name="connsiteY2" fmla="*/ 505637 h 536037"/>
                <a:gd name="connsiteX3" fmla="*/ 172756 w 386281"/>
                <a:gd name="connsiteY3" fmla="*/ 524541 h 536037"/>
                <a:gd name="connsiteX4" fmla="*/ 349966 w 386281"/>
                <a:gd name="connsiteY4" fmla="*/ 517453 h 536037"/>
                <a:gd name="connsiteX5" fmla="*/ 368866 w 386281"/>
                <a:gd name="connsiteY5" fmla="*/ 292988 h 536037"/>
                <a:gd name="connsiteX6" fmla="*/ 371230 w 386281"/>
                <a:gd name="connsiteY6" fmla="*/ 66160 h 536037"/>
                <a:gd name="connsiteX7" fmla="*/ 179844 w 386281"/>
                <a:gd name="connsiteY7" fmla="*/ 0 h 536037"/>
                <a:gd name="connsiteX8" fmla="*/ 16811 w 386281"/>
                <a:gd name="connsiteY8" fmla="*/ 66159 h 536037"/>
                <a:gd name="connsiteX0" fmla="*/ 16811 w 390120"/>
                <a:gd name="connsiteY0" fmla="*/ 66159 h 535863"/>
                <a:gd name="connsiteX1" fmla="*/ 7362 w 390120"/>
                <a:gd name="connsiteY1" fmla="*/ 292987 h 535863"/>
                <a:gd name="connsiteX2" fmla="*/ 35715 w 390120"/>
                <a:gd name="connsiteY2" fmla="*/ 505637 h 535863"/>
                <a:gd name="connsiteX3" fmla="*/ 172756 w 390120"/>
                <a:gd name="connsiteY3" fmla="*/ 524541 h 535863"/>
                <a:gd name="connsiteX4" fmla="*/ 349966 w 390120"/>
                <a:gd name="connsiteY4" fmla="*/ 517453 h 535863"/>
                <a:gd name="connsiteX5" fmla="*/ 380680 w 390120"/>
                <a:gd name="connsiteY5" fmla="*/ 295351 h 535863"/>
                <a:gd name="connsiteX6" fmla="*/ 371230 w 390120"/>
                <a:gd name="connsiteY6" fmla="*/ 66160 h 535863"/>
                <a:gd name="connsiteX7" fmla="*/ 179844 w 390120"/>
                <a:gd name="connsiteY7" fmla="*/ 0 h 535863"/>
                <a:gd name="connsiteX8" fmla="*/ 16811 w 390120"/>
                <a:gd name="connsiteY8" fmla="*/ 66159 h 535863"/>
                <a:gd name="connsiteX0" fmla="*/ 16811 w 393406"/>
                <a:gd name="connsiteY0" fmla="*/ 66159 h 535863"/>
                <a:gd name="connsiteX1" fmla="*/ 7362 w 393406"/>
                <a:gd name="connsiteY1" fmla="*/ 292987 h 535863"/>
                <a:gd name="connsiteX2" fmla="*/ 35715 w 393406"/>
                <a:gd name="connsiteY2" fmla="*/ 505637 h 535863"/>
                <a:gd name="connsiteX3" fmla="*/ 172756 w 393406"/>
                <a:gd name="connsiteY3" fmla="*/ 524541 h 535863"/>
                <a:gd name="connsiteX4" fmla="*/ 349966 w 393406"/>
                <a:gd name="connsiteY4" fmla="*/ 517453 h 535863"/>
                <a:gd name="connsiteX5" fmla="*/ 387769 w 393406"/>
                <a:gd name="connsiteY5" fmla="*/ 295351 h 535863"/>
                <a:gd name="connsiteX6" fmla="*/ 371230 w 393406"/>
                <a:gd name="connsiteY6" fmla="*/ 66160 h 535863"/>
                <a:gd name="connsiteX7" fmla="*/ 179844 w 393406"/>
                <a:gd name="connsiteY7" fmla="*/ 0 h 535863"/>
                <a:gd name="connsiteX8" fmla="*/ 16811 w 393406"/>
                <a:gd name="connsiteY8" fmla="*/ 66159 h 535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406" h="535863">
                  <a:moveTo>
                    <a:pt x="16811" y="66159"/>
                  </a:moveTo>
                  <a:cubicBezTo>
                    <a:pt x="-11936" y="114990"/>
                    <a:pt x="4211" y="219741"/>
                    <a:pt x="7362" y="292987"/>
                  </a:cubicBezTo>
                  <a:cubicBezTo>
                    <a:pt x="10513" y="366233"/>
                    <a:pt x="8149" y="467045"/>
                    <a:pt x="35715" y="505637"/>
                  </a:cubicBezTo>
                  <a:cubicBezTo>
                    <a:pt x="63281" y="544229"/>
                    <a:pt x="120381" y="522572"/>
                    <a:pt x="172756" y="524541"/>
                  </a:cubicBezTo>
                  <a:cubicBezTo>
                    <a:pt x="231826" y="522178"/>
                    <a:pt x="314131" y="555651"/>
                    <a:pt x="349966" y="517453"/>
                  </a:cubicBezTo>
                  <a:cubicBezTo>
                    <a:pt x="385802" y="479255"/>
                    <a:pt x="384225" y="370566"/>
                    <a:pt x="387769" y="295351"/>
                  </a:cubicBezTo>
                  <a:cubicBezTo>
                    <a:pt x="391313" y="220136"/>
                    <a:pt x="404703" y="118141"/>
                    <a:pt x="371230" y="66160"/>
                  </a:cubicBezTo>
                  <a:cubicBezTo>
                    <a:pt x="337757" y="14179"/>
                    <a:pt x="238914" y="0"/>
                    <a:pt x="179844" y="0"/>
                  </a:cubicBezTo>
                  <a:cubicBezTo>
                    <a:pt x="120774" y="0"/>
                    <a:pt x="45558" y="17328"/>
                    <a:pt x="16811" y="66159"/>
                  </a:cubicBez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FD748D06-FF94-4AB3-9E63-5970C978240C}"/>
                </a:ext>
              </a:extLst>
            </p:cNvPr>
            <p:cNvSpPr/>
            <p:nvPr/>
          </p:nvSpPr>
          <p:spPr>
            <a:xfrm rot="708098">
              <a:off x="5542003" y="3111348"/>
              <a:ext cx="818288" cy="1112412"/>
            </a:xfrm>
            <a:custGeom>
              <a:avLst/>
              <a:gdLst>
                <a:gd name="connsiteX0" fmla="*/ 833039 w 833102"/>
                <a:gd name="connsiteY0" fmla="*/ 76519 h 1128109"/>
                <a:gd name="connsiteX1" fmla="*/ 721944 w 833102"/>
                <a:gd name="connsiteY1" fmla="*/ 29517 h 1128109"/>
                <a:gd name="connsiteX2" fmla="*/ 580938 w 833102"/>
                <a:gd name="connsiteY2" fmla="*/ 3880 h 1128109"/>
                <a:gd name="connsiteX3" fmla="*/ 471980 w 833102"/>
                <a:gd name="connsiteY3" fmla="*/ 6016 h 1128109"/>
                <a:gd name="connsiteX4" fmla="*/ 433524 w 833102"/>
                <a:gd name="connsiteY4" fmla="*/ 59428 h 1128109"/>
                <a:gd name="connsiteX5" fmla="*/ 358748 w 833102"/>
                <a:gd name="connsiteY5" fmla="*/ 78656 h 1128109"/>
                <a:gd name="connsiteX6" fmla="*/ 309610 w 833102"/>
                <a:gd name="connsiteY6" fmla="*/ 53018 h 1128109"/>
                <a:gd name="connsiteX7" fmla="*/ 309610 w 833102"/>
                <a:gd name="connsiteY7" fmla="*/ 6016 h 1128109"/>
                <a:gd name="connsiteX8" fmla="*/ 228424 w 833102"/>
                <a:gd name="connsiteY8" fmla="*/ 27381 h 1128109"/>
                <a:gd name="connsiteX9" fmla="*/ 108783 w 833102"/>
                <a:gd name="connsiteY9" fmla="*/ 91474 h 1128109"/>
                <a:gd name="connsiteX10" fmla="*/ 74600 w 833102"/>
                <a:gd name="connsiteY10" fmla="*/ 258117 h 1128109"/>
                <a:gd name="connsiteX11" fmla="*/ 38281 w 833102"/>
                <a:gd name="connsiteY11" fmla="*/ 719590 h 1128109"/>
                <a:gd name="connsiteX12" fmla="*/ 51099 w 833102"/>
                <a:gd name="connsiteY12" fmla="*/ 1093469 h 1128109"/>
                <a:gd name="connsiteX13" fmla="*/ 666396 w 833102"/>
                <a:gd name="connsiteY13" fmla="*/ 1104151 h 1128109"/>
                <a:gd name="connsiteX14" fmla="*/ 762537 w 833102"/>
                <a:gd name="connsiteY14" fmla="*/ 1027239 h 1128109"/>
                <a:gd name="connsiteX15" fmla="*/ 706989 w 833102"/>
                <a:gd name="connsiteY15" fmla="*/ 407669 h 1128109"/>
                <a:gd name="connsiteX16" fmla="*/ 833039 w 833102"/>
                <a:gd name="connsiteY16" fmla="*/ 76519 h 1128109"/>
                <a:gd name="connsiteX0" fmla="*/ 833039 w 833102"/>
                <a:gd name="connsiteY0" fmla="*/ 75792 h 1127382"/>
                <a:gd name="connsiteX1" fmla="*/ 721944 w 833102"/>
                <a:gd name="connsiteY1" fmla="*/ 15972 h 1127382"/>
                <a:gd name="connsiteX2" fmla="*/ 580938 w 833102"/>
                <a:gd name="connsiteY2" fmla="*/ 3153 h 1127382"/>
                <a:gd name="connsiteX3" fmla="*/ 471980 w 833102"/>
                <a:gd name="connsiteY3" fmla="*/ 5289 h 1127382"/>
                <a:gd name="connsiteX4" fmla="*/ 433524 w 833102"/>
                <a:gd name="connsiteY4" fmla="*/ 58701 h 1127382"/>
                <a:gd name="connsiteX5" fmla="*/ 358748 w 833102"/>
                <a:gd name="connsiteY5" fmla="*/ 77929 h 1127382"/>
                <a:gd name="connsiteX6" fmla="*/ 309610 w 833102"/>
                <a:gd name="connsiteY6" fmla="*/ 52291 h 1127382"/>
                <a:gd name="connsiteX7" fmla="*/ 309610 w 833102"/>
                <a:gd name="connsiteY7" fmla="*/ 5289 h 1127382"/>
                <a:gd name="connsiteX8" fmla="*/ 228424 w 833102"/>
                <a:gd name="connsiteY8" fmla="*/ 26654 h 1127382"/>
                <a:gd name="connsiteX9" fmla="*/ 108783 w 833102"/>
                <a:gd name="connsiteY9" fmla="*/ 90747 h 1127382"/>
                <a:gd name="connsiteX10" fmla="*/ 74600 w 833102"/>
                <a:gd name="connsiteY10" fmla="*/ 257390 h 1127382"/>
                <a:gd name="connsiteX11" fmla="*/ 38281 w 833102"/>
                <a:gd name="connsiteY11" fmla="*/ 718863 h 1127382"/>
                <a:gd name="connsiteX12" fmla="*/ 51099 w 833102"/>
                <a:gd name="connsiteY12" fmla="*/ 1092742 h 1127382"/>
                <a:gd name="connsiteX13" fmla="*/ 666396 w 833102"/>
                <a:gd name="connsiteY13" fmla="*/ 1103424 h 1127382"/>
                <a:gd name="connsiteX14" fmla="*/ 762537 w 833102"/>
                <a:gd name="connsiteY14" fmla="*/ 1026512 h 1127382"/>
                <a:gd name="connsiteX15" fmla="*/ 706989 w 833102"/>
                <a:gd name="connsiteY15" fmla="*/ 406942 h 1127382"/>
                <a:gd name="connsiteX16" fmla="*/ 833039 w 833102"/>
                <a:gd name="connsiteY16" fmla="*/ 75792 h 1127382"/>
                <a:gd name="connsiteX0" fmla="*/ 833039 w 833055"/>
                <a:gd name="connsiteY0" fmla="*/ 75792 h 1127382"/>
                <a:gd name="connsiteX1" fmla="*/ 721944 w 833055"/>
                <a:gd name="connsiteY1" fmla="*/ 15972 h 1127382"/>
                <a:gd name="connsiteX2" fmla="*/ 580938 w 833055"/>
                <a:gd name="connsiteY2" fmla="*/ 3153 h 1127382"/>
                <a:gd name="connsiteX3" fmla="*/ 471980 w 833055"/>
                <a:gd name="connsiteY3" fmla="*/ 5289 h 1127382"/>
                <a:gd name="connsiteX4" fmla="*/ 433524 w 833055"/>
                <a:gd name="connsiteY4" fmla="*/ 58701 h 1127382"/>
                <a:gd name="connsiteX5" fmla="*/ 358748 w 833055"/>
                <a:gd name="connsiteY5" fmla="*/ 77929 h 1127382"/>
                <a:gd name="connsiteX6" fmla="*/ 309610 w 833055"/>
                <a:gd name="connsiteY6" fmla="*/ 52291 h 1127382"/>
                <a:gd name="connsiteX7" fmla="*/ 309610 w 833055"/>
                <a:gd name="connsiteY7" fmla="*/ 5289 h 1127382"/>
                <a:gd name="connsiteX8" fmla="*/ 228424 w 833055"/>
                <a:gd name="connsiteY8" fmla="*/ 26654 h 1127382"/>
                <a:gd name="connsiteX9" fmla="*/ 108783 w 833055"/>
                <a:gd name="connsiteY9" fmla="*/ 90747 h 1127382"/>
                <a:gd name="connsiteX10" fmla="*/ 74600 w 833055"/>
                <a:gd name="connsiteY10" fmla="*/ 257390 h 1127382"/>
                <a:gd name="connsiteX11" fmla="*/ 38281 w 833055"/>
                <a:gd name="connsiteY11" fmla="*/ 718863 h 1127382"/>
                <a:gd name="connsiteX12" fmla="*/ 51099 w 833055"/>
                <a:gd name="connsiteY12" fmla="*/ 1092742 h 1127382"/>
                <a:gd name="connsiteX13" fmla="*/ 666396 w 833055"/>
                <a:gd name="connsiteY13" fmla="*/ 1103424 h 1127382"/>
                <a:gd name="connsiteX14" fmla="*/ 762537 w 833055"/>
                <a:gd name="connsiteY14" fmla="*/ 1026512 h 1127382"/>
                <a:gd name="connsiteX15" fmla="*/ 730490 w 833055"/>
                <a:gd name="connsiteY15" fmla="*/ 409079 h 1127382"/>
                <a:gd name="connsiteX16" fmla="*/ 833039 w 833055"/>
                <a:gd name="connsiteY16" fmla="*/ 75792 h 1127382"/>
                <a:gd name="connsiteX0" fmla="*/ 833039 w 833110"/>
                <a:gd name="connsiteY0" fmla="*/ 75792 h 1127382"/>
                <a:gd name="connsiteX1" fmla="*/ 721944 w 833110"/>
                <a:gd name="connsiteY1" fmla="*/ 15972 h 1127382"/>
                <a:gd name="connsiteX2" fmla="*/ 580938 w 833110"/>
                <a:gd name="connsiteY2" fmla="*/ 3153 h 1127382"/>
                <a:gd name="connsiteX3" fmla="*/ 471980 w 833110"/>
                <a:gd name="connsiteY3" fmla="*/ 5289 h 1127382"/>
                <a:gd name="connsiteX4" fmla="*/ 433524 w 833110"/>
                <a:gd name="connsiteY4" fmla="*/ 58701 h 1127382"/>
                <a:gd name="connsiteX5" fmla="*/ 358748 w 833110"/>
                <a:gd name="connsiteY5" fmla="*/ 77929 h 1127382"/>
                <a:gd name="connsiteX6" fmla="*/ 309610 w 833110"/>
                <a:gd name="connsiteY6" fmla="*/ 52291 h 1127382"/>
                <a:gd name="connsiteX7" fmla="*/ 309610 w 833110"/>
                <a:gd name="connsiteY7" fmla="*/ 5289 h 1127382"/>
                <a:gd name="connsiteX8" fmla="*/ 228424 w 833110"/>
                <a:gd name="connsiteY8" fmla="*/ 26654 h 1127382"/>
                <a:gd name="connsiteX9" fmla="*/ 108783 w 833110"/>
                <a:gd name="connsiteY9" fmla="*/ 90747 h 1127382"/>
                <a:gd name="connsiteX10" fmla="*/ 74600 w 833110"/>
                <a:gd name="connsiteY10" fmla="*/ 257390 h 1127382"/>
                <a:gd name="connsiteX11" fmla="*/ 38281 w 833110"/>
                <a:gd name="connsiteY11" fmla="*/ 718863 h 1127382"/>
                <a:gd name="connsiteX12" fmla="*/ 51099 w 833110"/>
                <a:gd name="connsiteY12" fmla="*/ 1092742 h 1127382"/>
                <a:gd name="connsiteX13" fmla="*/ 666396 w 833110"/>
                <a:gd name="connsiteY13" fmla="*/ 1103424 h 1127382"/>
                <a:gd name="connsiteX14" fmla="*/ 762537 w 833110"/>
                <a:gd name="connsiteY14" fmla="*/ 1026512 h 1127382"/>
                <a:gd name="connsiteX15" fmla="*/ 739036 w 833110"/>
                <a:gd name="connsiteY15" fmla="*/ 411215 h 1127382"/>
                <a:gd name="connsiteX16" fmla="*/ 833039 w 833110"/>
                <a:gd name="connsiteY16" fmla="*/ 75792 h 1127382"/>
                <a:gd name="connsiteX0" fmla="*/ 845955 w 846026"/>
                <a:gd name="connsiteY0" fmla="*/ 75792 h 1131873"/>
                <a:gd name="connsiteX1" fmla="*/ 734860 w 846026"/>
                <a:gd name="connsiteY1" fmla="*/ 15972 h 1131873"/>
                <a:gd name="connsiteX2" fmla="*/ 593854 w 846026"/>
                <a:gd name="connsiteY2" fmla="*/ 3153 h 1131873"/>
                <a:gd name="connsiteX3" fmla="*/ 484896 w 846026"/>
                <a:gd name="connsiteY3" fmla="*/ 5289 h 1131873"/>
                <a:gd name="connsiteX4" fmla="*/ 446440 w 846026"/>
                <a:gd name="connsiteY4" fmla="*/ 58701 h 1131873"/>
                <a:gd name="connsiteX5" fmla="*/ 371664 w 846026"/>
                <a:gd name="connsiteY5" fmla="*/ 77929 h 1131873"/>
                <a:gd name="connsiteX6" fmla="*/ 322526 w 846026"/>
                <a:gd name="connsiteY6" fmla="*/ 52291 h 1131873"/>
                <a:gd name="connsiteX7" fmla="*/ 322526 w 846026"/>
                <a:gd name="connsiteY7" fmla="*/ 5289 h 1131873"/>
                <a:gd name="connsiteX8" fmla="*/ 241340 w 846026"/>
                <a:gd name="connsiteY8" fmla="*/ 26654 h 1131873"/>
                <a:gd name="connsiteX9" fmla="*/ 121699 w 846026"/>
                <a:gd name="connsiteY9" fmla="*/ 90747 h 1131873"/>
                <a:gd name="connsiteX10" fmla="*/ 87516 w 846026"/>
                <a:gd name="connsiteY10" fmla="*/ 257390 h 1131873"/>
                <a:gd name="connsiteX11" fmla="*/ 51197 w 846026"/>
                <a:gd name="connsiteY11" fmla="*/ 718863 h 1131873"/>
                <a:gd name="connsiteX12" fmla="*/ 46923 w 846026"/>
                <a:gd name="connsiteY12" fmla="*/ 1099151 h 1131873"/>
                <a:gd name="connsiteX13" fmla="*/ 679312 w 846026"/>
                <a:gd name="connsiteY13" fmla="*/ 1103424 h 1131873"/>
                <a:gd name="connsiteX14" fmla="*/ 775453 w 846026"/>
                <a:gd name="connsiteY14" fmla="*/ 1026512 h 1131873"/>
                <a:gd name="connsiteX15" fmla="*/ 751952 w 846026"/>
                <a:gd name="connsiteY15" fmla="*/ 411215 h 1131873"/>
                <a:gd name="connsiteX16" fmla="*/ 845955 w 846026"/>
                <a:gd name="connsiteY16" fmla="*/ 75792 h 1131873"/>
                <a:gd name="connsiteX0" fmla="*/ 845955 w 846026"/>
                <a:gd name="connsiteY0" fmla="*/ 75792 h 1106808"/>
                <a:gd name="connsiteX1" fmla="*/ 734860 w 846026"/>
                <a:gd name="connsiteY1" fmla="*/ 15972 h 1106808"/>
                <a:gd name="connsiteX2" fmla="*/ 593854 w 846026"/>
                <a:gd name="connsiteY2" fmla="*/ 3153 h 1106808"/>
                <a:gd name="connsiteX3" fmla="*/ 484896 w 846026"/>
                <a:gd name="connsiteY3" fmla="*/ 5289 h 1106808"/>
                <a:gd name="connsiteX4" fmla="*/ 446440 w 846026"/>
                <a:gd name="connsiteY4" fmla="*/ 58701 h 1106808"/>
                <a:gd name="connsiteX5" fmla="*/ 371664 w 846026"/>
                <a:gd name="connsiteY5" fmla="*/ 77929 h 1106808"/>
                <a:gd name="connsiteX6" fmla="*/ 322526 w 846026"/>
                <a:gd name="connsiteY6" fmla="*/ 52291 h 1106808"/>
                <a:gd name="connsiteX7" fmla="*/ 322526 w 846026"/>
                <a:gd name="connsiteY7" fmla="*/ 5289 h 1106808"/>
                <a:gd name="connsiteX8" fmla="*/ 241340 w 846026"/>
                <a:gd name="connsiteY8" fmla="*/ 26654 h 1106808"/>
                <a:gd name="connsiteX9" fmla="*/ 121699 w 846026"/>
                <a:gd name="connsiteY9" fmla="*/ 90747 h 1106808"/>
                <a:gd name="connsiteX10" fmla="*/ 87516 w 846026"/>
                <a:gd name="connsiteY10" fmla="*/ 257390 h 1106808"/>
                <a:gd name="connsiteX11" fmla="*/ 51197 w 846026"/>
                <a:gd name="connsiteY11" fmla="*/ 718863 h 1106808"/>
                <a:gd name="connsiteX12" fmla="*/ 46923 w 846026"/>
                <a:gd name="connsiteY12" fmla="*/ 1099151 h 1106808"/>
                <a:gd name="connsiteX13" fmla="*/ 679312 w 846026"/>
                <a:gd name="connsiteY13" fmla="*/ 1103424 h 1106808"/>
                <a:gd name="connsiteX14" fmla="*/ 775453 w 846026"/>
                <a:gd name="connsiteY14" fmla="*/ 1026512 h 1106808"/>
                <a:gd name="connsiteX15" fmla="*/ 751952 w 846026"/>
                <a:gd name="connsiteY15" fmla="*/ 411215 h 1106808"/>
                <a:gd name="connsiteX16" fmla="*/ 845955 w 846026"/>
                <a:gd name="connsiteY16" fmla="*/ 75792 h 1106808"/>
                <a:gd name="connsiteX0" fmla="*/ 825374 w 825445"/>
                <a:gd name="connsiteY0" fmla="*/ 75792 h 1110041"/>
                <a:gd name="connsiteX1" fmla="*/ 714279 w 825445"/>
                <a:gd name="connsiteY1" fmla="*/ 15972 h 1110041"/>
                <a:gd name="connsiteX2" fmla="*/ 573273 w 825445"/>
                <a:gd name="connsiteY2" fmla="*/ 3153 h 1110041"/>
                <a:gd name="connsiteX3" fmla="*/ 464315 w 825445"/>
                <a:gd name="connsiteY3" fmla="*/ 5289 h 1110041"/>
                <a:gd name="connsiteX4" fmla="*/ 425859 w 825445"/>
                <a:gd name="connsiteY4" fmla="*/ 58701 h 1110041"/>
                <a:gd name="connsiteX5" fmla="*/ 351083 w 825445"/>
                <a:gd name="connsiteY5" fmla="*/ 77929 h 1110041"/>
                <a:gd name="connsiteX6" fmla="*/ 301945 w 825445"/>
                <a:gd name="connsiteY6" fmla="*/ 52291 h 1110041"/>
                <a:gd name="connsiteX7" fmla="*/ 301945 w 825445"/>
                <a:gd name="connsiteY7" fmla="*/ 5289 h 1110041"/>
                <a:gd name="connsiteX8" fmla="*/ 220759 w 825445"/>
                <a:gd name="connsiteY8" fmla="*/ 26654 h 1110041"/>
                <a:gd name="connsiteX9" fmla="*/ 101118 w 825445"/>
                <a:gd name="connsiteY9" fmla="*/ 90747 h 1110041"/>
                <a:gd name="connsiteX10" fmla="*/ 66935 w 825445"/>
                <a:gd name="connsiteY10" fmla="*/ 257390 h 1110041"/>
                <a:gd name="connsiteX11" fmla="*/ 30616 w 825445"/>
                <a:gd name="connsiteY11" fmla="*/ 718863 h 1110041"/>
                <a:gd name="connsiteX12" fmla="*/ 54116 w 825445"/>
                <a:gd name="connsiteY12" fmla="*/ 1109834 h 1110041"/>
                <a:gd name="connsiteX13" fmla="*/ 658731 w 825445"/>
                <a:gd name="connsiteY13" fmla="*/ 1103424 h 1110041"/>
                <a:gd name="connsiteX14" fmla="*/ 754872 w 825445"/>
                <a:gd name="connsiteY14" fmla="*/ 1026512 h 1110041"/>
                <a:gd name="connsiteX15" fmla="*/ 731371 w 825445"/>
                <a:gd name="connsiteY15" fmla="*/ 411215 h 1110041"/>
                <a:gd name="connsiteX16" fmla="*/ 825374 w 825445"/>
                <a:gd name="connsiteY16" fmla="*/ 75792 h 1110041"/>
                <a:gd name="connsiteX0" fmla="*/ 825681 w 825752"/>
                <a:gd name="connsiteY0" fmla="*/ 75792 h 1139039"/>
                <a:gd name="connsiteX1" fmla="*/ 714586 w 825752"/>
                <a:gd name="connsiteY1" fmla="*/ 15972 h 1139039"/>
                <a:gd name="connsiteX2" fmla="*/ 573580 w 825752"/>
                <a:gd name="connsiteY2" fmla="*/ 3153 h 1139039"/>
                <a:gd name="connsiteX3" fmla="*/ 464622 w 825752"/>
                <a:gd name="connsiteY3" fmla="*/ 5289 h 1139039"/>
                <a:gd name="connsiteX4" fmla="*/ 426166 w 825752"/>
                <a:gd name="connsiteY4" fmla="*/ 58701 h 1139039"/>
                <a:gd name="connsiteX5" fmla="*/ 351390 w 825752"/>
                <a:gd name="connsiteY5" fmla="*/ 77929 h 1139039"/>
                <a:gd name="connsiteX6" fmla="*/ 302252 w 825752"/>
                <a:gd name="connsiteY6" fmla="*/ 52291 h 1139039"/>
                <a:gd name="connsiteX7" fmla="*/ 302252 w 825752"/>
                <a:gd name="connsiteY7" fmla="*/ 5289 h 1139039"/>
                <a:gd name="connsiteX8" fmla="*/ 221066 w 825752"/>
                <a:gd name="connsiteY8" fmla="*/ 26654 h 1139039"/>
                <a:gd name="connsiteX9" fmla="*/ 101425 w 825752"/>
                <a:gd name="connsiteY9" fmla="*/ 90747 h 1139039"/>
                <a:gd name="connsiteX10" fmla="*/ 67242 w 825752"/>
                <a:gd name="connsiteY10" fmla="*/ 257390 h 1139039"/>
                <a:gd name="connsiteX11" fmla="*/ 30923 w 825752"/>
                <a:gd name="connsiteY11" fmla="*/ 718863 h 1139039"/>
                <a:gd name="connsiteX12" fmla="*/ 54423 w 825752"/>
                <a:gd name="connsiteY12" fmla="*/ 1109834 h 1139039"/>
                <a:gd name="connsiteX13" fmla="*/ 663311 w 825752"/>
                <a:gd name="connsiteY13" fmla="*/ 1101287 h 1139039"/>
                <a:gd name="connsiteX14" fmla="*/ 755179 w 825752"/>
                <a:gd name="connsiteY14" fmla="*/ 1026512 h 1139039"/>
                <a:gd name="connsiteX15" fmla="*/ 731678 w 825752"/>
                <a:gd name="connsiteY15" fmla="*/ 411215 h 1139039"/>
                <a:gd name="connsiteX16" fmla="*/ 825681 w 825752"/>
                <a:gd name="connsiteY16" fmla="*/ 75792 h 1139039"/>
                <a:gd name="connsiteX0" fmla="*/ 825681 w 825752"/>
                <a:gd name="connsiteY0" fmla="*/ 75792 h 1135490"/>
                <a:gd name="connsiteX1" fmla="*/ 714586 w 825752"/>
                <a:gd name="connsiteY1" fmla="*/ 15972 h 1135490"/>
                <a:gd name="connsiteX2" fmla="*/ 573580 w 825752"/>
                <a:gd name="connsiteY2" fmla="*/ 3153 h 1135490"/>
                <a:gd name="connsiteX3" fmla="*/ 464622 w 825752"/>
                <a:gd name="connsiteY3" fmla="*/ 5289 h 1135490"/>
                <a:gd name="connsiteX4" fmla="*/ 426166 w 825752"/>
                <a:gd name="connsiteY4" fmla="*/ 58701 h 1135490"/>
                <a:gd name="connsiteX5" fmla="*/ 351390 w 825752"/>
                <a:gd name="connsiteY5" fmla="*/ 77929 h 1135490"/>
                <a:gd name="connsiteX6" fmla="*/ 302252 w 825752"/>
                <a:gd name="connsiteY6" fmla="*/ 52291 h 1135490"/>
                <a:gd name="connsiteX7" fmla="*/ 302252 w 825752"/>
                <a:gd name="connsiteY7" fmla="*/ 5289 h 1135490"/>
                <a:gd name="connsiteX8" fmla="*/ 221066 w 825752"/>
                <a:gd name="connsiteY8" fmla="*/ 26654 h 1135490"/>
                <a:gd name="connsiteX9" fmla="*/ 101425 w 825752"/>
                <a:gd name="connsiteY9" fmla="*/ 90747 h 1135490"/>
                <a:gd name="connsiteX10" fmla="*/ 67242 w 825752"/>
                <a:gd name="connsiteY10" fmla="*/ 257390 h 1135490"/>
                <a:gd name="connsiteX11" fmla="*/ 30923 w 825752"/>
                <a:gd name="connsiteY11" fmla="*/ 718863 h 1135490"/>
                <a:gd name="connsiteX12" fmla="*/ 54423 w 825752"/>
                <a:gd name="connsiteY12" fmla="*/ 1109834 h 1135490"/>
                <a:gd name="connsiteX13" fmla="*/ 663311 w 825752"/>
                <a:gd name="connsiteY13" fmla="*/ 1101287 h 1135490"/>
                <a:gd name="connsiteX14" fmla="*/ 755179 w 825752"/>
                <a:gd name="connsiteY14" fmla="*/ 1026512 h 1135490"/>
                <a:gd name="connsiteX15" fmla="*/ 731678 w 825752"/>
                <a:gd name="connsiteY15" fmla="*/ 411215 h 1135490"/>
                <a:gd name="connsiteX16" fmla="*/ 825681 w 825752"/>
                <a:gd name="connsiteY16" fmla="*/ 75792 h 1135490"/>
                <a:gd name="connsiteX0" fmla="*/ 825681 w 825749"/>
                <a:gd name="connsiteY0" fmla="*/ 75792 h 1140469"/>
                <a:gd name="connsiteX1" fmla="*/ 714586 w 825749"/>
                <a:gd name="connsiteY1" fmla="*/ 15972 h 1140469"/>
                <a:gd name="connsiteX2" fmla="*/ 573580 w 825749"/>
                <a:gd name="connsiteY2" fmla="*/ 3153 h 1140469"/>
                <a:gd name="connsiteX3" fmla="*/ 464622 w 825749"/>
                <a:gd name="connsiteY3" fmla="*/ 5289 h 1140469"/>
                <a:gd name="connsiteX4" fmla="*/ 426166 w 825749"/>
                <a:gd name="connsiteY4" fmla="*/ 58701 h 1140469"/>
                <a:gd name="connsiteX5" fmla="*/ 351390 w 825749"/>
                <a:gd name="connsiteY5" fmla="*/ 77929 h 1140469"/>
                <a:gd name="connsiteX6" fmla="*/ 302252 w 825749"/>
                <a:gd name="connsiteY6" fmla="*/ 52291 h 1140469"/>
                <a:gd name="connsiteX7" fmla="*/ 302252 w 825749"/>
                <a:gd name="connsiteY7" fmla="*/ 5289 h 1140469"/>
                <a:gd name="connsiteX8" fmla="*/ 221066 w 825749"/>
                <a:gd name="connsiteY8" fmla="*/ 26654 h 1140469"/>
                <a:gd name="connsiteX9" fmla="*/ 101425 w 825749"/>
                <a:gd name="connsiteY9" fmla="*/ 90747 h 1140469"/>
                <a:gd name="connsiteX10" fmla="*/ 67242 w 825749"/>
                <a:gd name="connsiteY10" fmla="*/ 257390 h 1140469"/>
                <a:gd name="connsiteX11" fmla="*/ 30923 w 825749"/>
                <a:gd name="connsiteY11" fmla="*/ 718863 h 1140469"/>
                <a:gd name="connsiteX12" fmla="*/ 54423 w 825749"/>
                <a:gd name="connsiteY12" fmla="*/ 1109834 h 1140469"/>
                <a:gd name="connsiteX13" fmla="*/ 663311 w 825749"/>
                <a:gd name="connsiteY13" fmla="*/ 1101287 h 1140469"/>
                <a:gd name="connsiteX14" fmla="*/ 765861 w 825749"/>
                <a:gd name="connsiteY14" fmla="*/ 990192 h 1140469"/>
                <a:gd name="connsiteX15" fmla="*/ 731678 w 825749"/>
                <a:gd name="connsiteY15" fmla="*/ 411215 h 1140469"/>
                <a:gd name="connsiteX16" fmla="*/ 825681 w 825749"/>
                <a:gd name="connsiteY16" fmla="*/ 75792 h 1140469"/>
                <a:gd name="connsiteX0" fmla="*/ 821257 w 821325"/>
                <a:gd name="connsiteY0" fmla="*/ 75792 h 1134194"/>
                <a:gd name="connsiteX1" fmla="*/ 710162 w 821325"/>
                <a:gd name="connsiteY1" fmla="*/ 15972 h 1134194"/>
                <a:gd name="connsiteX2" fmla="*/ 569156 w 821325"/>
                <a:gd name="connsiteY2" fmla="*/ 3153 h 1134194"/>
                <a:gd name="connsiteX3" fmla="*/ 460198 w 821325"/>
                <a:gd name="connsiteY3" fmla="*/ 5289 h 1134194"/>
                <a:gd name="connsiteX4" fmla="*/ 421742 w 821325"/>
                <a:gd name="connsiteY4" fmla="*/ 58701 h 1134194"/>
                <a:gd name="connsiteX5" fmla="*/ 346966 w 821325"/>
                <a:gd name="connsiteY5" fmla="*/ 77929 h 1134194"/>
                <a:gd name="connsiteX6" fmla="*/ 297828 w 821325"/>
                <a:gd name="connsiteY6" fmla="*/ 52291 h 1134194"/>
                <a:gd name="connsiteX7" fmla="*/ 297828 w 821325"/>
                <a:gd name="connsiteY7" fmla="*/ 5289 h 1134194"/>
                <a:gd name="connsiteX8" fmla="*/ 216642 w 821325"/>
                <a:gd name="connsiteY8" fmla="*/ 26654 h 1134194"/>
                <a:gd name="connsiteX9" fmla="*/ 97001 w 821325"/>
                <a:gd name="connsiteY9" fmla="*/ 90747 h 1134194"/>
                <a:gd name="connsiteX10" fmla="*/ 62818 w 821325"/>
                <a:gd name="connsiteY10" fmla="*/ 257390 h 1134194"/>
                <a:gd name="connsiteX11" fmla="*/ 26499 w 821325"/>
                <a:gd name="connsiteY11" fmla="*/ 718863 h 1134194"/>
                <a:gd name="connsiteX12" fmla="*/ 56409 w 821325"/>
                <a:gd name="connsiteY12" fmla="*/ 1101288 h 1134194"/>
                <a:gd name="connsiteX13" fmla="*/ 658887 w 821325"/>
                <a:gd name="connsiteY13" fmla="*/ 1101287 h 1134194"/>
                <a:gd name="connsiteX14" fmla="*/ 761437 w 821325"/>
                <a:gd name="connsiteY14" fmla="*/ 990192 h 1134194"/>
                <a:gd name="connsiteX15" fmla="*/ 727254 w 821325"/>
                <a:gd name="connsiteY15" fmla="*/ 411215 h 1134194"/>
                <a:gd name="connsiteX16" fmla="*/ 821257 w 821325"/>
                <a:gd name="connsiteY16" fmla="*/ 75792 h 1134194"/>
                <a:gd name="connsiteX0" fmla="*/ 827676 w 827744"/>
                <a:gd name="connsiteY0" fmla="*/ 75792 h 1125854"/>
                <a:gd name="connsiteX1" fmla="*/ 716581 w 827744"/>
                <a:gd name="connsiteY1" fmla="*/ 15972 h 1125854"/>
                <a:gd name="connsiteX2" fmla="*/ 575575 w 827744"/>
                <a:gd name="connsiteY2" fmla="*/ 3153 h 1125854"/>
                <a:gd name="connsiteX3" fmla="*/ 466617 w 827744"/>
                <a:gd name="connsiteY3" fmla="*/ 5289 h 1125854"/>
                <a:gd name="connsiteX4" fmla="*/ 428161 w 827744"/>
                <a:gd name="connsiteY4" fmla="*/ 58701 h 1125854"/>
                <a:gd name="connsiteX5" fmla="*/ 353385 w 827744"/>
                <a:gd name="connsiteY5" fmla="*/ 77929 h 1125854"/>
                <a:gd name="connsiteX6" fmla="*/ 304247 w 827744"/>
                <a:gd name="connsiteY6" fmla="*/ 52291 h 1125854"/>
                <a:gd name="connsiteX7" fmla="*/ 304247 w 827744"/>
                <a:gd name="connsiteY7" fmla="*/ 5289 h 1125854"/>
                <a:gd name="connsiteX8" fmla="*/ 223061 w 827744"/>
                <a:gd name="connsiteY8" fmla="*/ 26654 h 1125854"/>
                <a:gd name="connsiteX9" fmla="*/ 103420 w 827744"/>
                <a:gd name="connsiteY9" fmla="*/ 90747 h 1125854"/>
                <a:gd name="connsiteX10" fmla="*/ 69237 w 827744"/>
                <a:gd name="connsiteY10" fmla="*/ 257390 h 1125854"/>
                <a:gd name="connsiteX11" fmla="*/ 32918 w 827744"/>
                <a:gd name="connsiteY11" fmla="*/ 718863 h 1125854"/>
                <a:gd name="connsiteX12" fmla="*/ 62828 w 827744"/>
                <a:gd name="connsiteY12" fmla="*/ 1101288 h 1125854"/>
                <a:gd name="connsiteX13" fmla="*/ 665306 w 827744"/>
                <a:gd name="connsiteY13" fmla="*/ 1101287 h 1125854"/>
                <a:gd name="connsiteX14" fmla="*/ 767856 w 827744"/>
                <a:gd name="connsiteY14" fmla="*/ 990192 h 1125854"/>
                <a:gd name="connsiteX15" fmla="*/ 733673 w 827744"/>
                <a:gd name="connsiteY15" fmla="*/ 411215 h 1125854"/>
                <a:gd name="connsiteX16" fmla="*/ 827676 w 827744"/>
                <a:gd name="connsiteY16" fmla="*/ 75792 h 1125854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9074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9074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9074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8433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263"/>
                <a:gd name="connsiteY0" fmla="*/ 75462 h 1128133"/>
                <a:gd name="connsiteX1" fmla="*/ 721550 w 826263"/>
                <a:gd name="connsiteY1" fmla="*/ 9232 h 1128133"/>
                <a:gd name="connsiteX2" fmla="*/ 574135 w 826263"/>
                <a:gd name="connsiteY2" fmla="*/ 2823 h 1128133"/>
                <a:gd name="connsiteX3" fmla="*/ 465177 w 826263"/>
                <a:gd name="connsiteY3" fmla="*/ 4959 h 1128133"/>
                <a:gd name="connsiteX4" fmla="*/ 426721 w 826263"/>
                <a:gd name="connsiteY4" fmla="*/ 58371 h 1128133"/>
                <a:gd name="connsiteX5" fmla="*/ 351945 w 826263"/>
                <a:gd name="connsiteY5" fmla="*/ 77599 h 1128133"/>
                <a:gd name="connsiteX6" fmla="*/ 302807 w 826263"/>
                <a:gd name="connsiteY6" fmla="*/ 51961 h 1128133"/>
                <a:gd name="connsiteX7" fmla="*/ 302807 w 826263"/>
                <a:gd name="connsiteY7" fmla="*/ 4959 h 1128133"/>
                <a:gd name="connsiteX8" fmla="*/ 221621 w 826263"/>
                <a:gd name="connsiteY8" fmla="*/ 26324 h 1128133"/>
                <a:gd name="connsiteX9" fmla="*/ 101980 w 826263"/>
                <a:gd name="connsiteY9" fmla="*/ 84007 h 1128133"/>
                <a:gd name="connsiteX10" fmla="*/ 67797 w 826263"/>
                <a:gd name="connsiteY10" fmla="*/ 257060 h 1128133"/>
                <a:gd name="connsiteX11" fmla="*/ 20796 w 826263"/>
                <a:gd name="connsiteY11" fmla="*/ 797582 h 1128133"/>
                <a:gd name="connsiteX12" fmla="*/ 61388 w 826263"/>
                <a:gd name="connsiteY12" fmla="*/ 1100958 h 1128133"/>
                <a:gd name="connsiteX13" fmla="*/ 663866 w 826263"/>
                <a:gd name="connsiteY13" fmla="*/ 1100957 h 1128133"/>
                <a:gd name="connsiteX14" fmla="*/ 766416 w 826263"/>
                <a:gd name="connsiteY14" fmla="*/ 989862 h 1128133"/>
                <a:gd name="connsiteX15" fmla="*/ 732233 w 826263"/>
                <a:gd name="connsiteY15" fmla="*/ 410885 h 1128133"/>
                <a:gd name="connsiteX16" fmla="*/ 826236 w 826263"/>
                <a:gd name="connsiteY16" fmla="*/ 75462 h 1128133"/>
                <a:gd name="connsiteX0" fmla="*/ 826236 w 826263"/>
                <a:gd name="connsiteY0" fmla="*/ 75462 h 1128133"/>
                <a:gd name="connsiteX1" fmla="*/ 721550 w 826263"/>
                <a:gd name="connsiteY1" fmla="*/ 9232 h 1128133"/>
                <a:gd name="connsiteX2" fmla="*/ 574135 w 826263"/>
                <a:gd name="connsiteY2" fmla="*/ 2823 h 1128133"/>
                <a:gd name="connsiteX3" fmla="*/ 465177 w 826263"/>
                <a:gd name="connsiteY3" fmla="*/ 4959 h 1128133"/>
                <a:gd name="connsiteX4" fmla="*/ 426721 w 826263"/>
                <a:gd name="connsiteY4" fmla="*/ 58371 h 1128133"/>
                <a:gd name="connsiteX5" fmla="*/ 351945 w 826263"/>
                <a:gd name="connsiteY5" fmla="*/ 77599 h 1128133"/>
                <a:gd name="connsiteX6" fmla="*/ 302807 w 826263"/>
                <a:gd name="connsiteY6" fmla="*/ 51961 h 1128133"/>
                <a:gd name="connsiteX7" fmla="*/ 302807 w 826263"/>
                <a:gd name="connsiteY7" fmla="*/ 4959 h 1128133"/>
                <a:gd name="connsiteX8" fmla="*/ 221621 w 826263"/>
                <a:gd name="connsiteY8" fmla="*/ 26324 h 1128133"/>
                <a:gd name="connsiteX9" fmla="*/ 101980 w 826263"/>
                <a:gd name="connsiteY9" fmla="*/ 84007 h 1128133"/>
                <a:gd name="connsiteX10" fmla="*/ 67797 w 826263"/>
                <a:gd name="connsiteY10" fmla="*/ 257060 h 1128133"/>
                <a:gd name="connsiteX11" fmla="*/ 20796 w 826263"/>
                <a:gd name="connsiteY11" fmla="*/ 797582 h 1128133"/>
                <a:gd name="connsiteX12" fmla="*/ 61388 w 826263"/>
                <a:gd name="connsiteY12" fmla="*/ 1100958 h 1128133"/>
                <a:gd name="connsiteX13" fmla="*/ 663866 w 826263"/>
                <a:gd name="connsiteY13" fmla="*/ 1100957 h 1128133"/>
                <a:gd name="connsiteX14" fmla="*/ 766416 w 826263"/>
                <a:gd name="connsiteY14" fmla="*/ 989862 h 1128133"/>
                <a:gd name="connsiteX15" fmla="*/ 732233 w 826263"/>
                <a:gd name="connsiteY15" fmla="*/ 410885 h 1128133"/>
                <a:gd name="connsiteX16" fmla="*/ 826236 w 826263"/>
                <a:gd name="connsiteY16" fmla="*/ 75462 h 1128133"/>
                <a:gd name="connsiteX0" fmla="*/ 826236 w 826263"/>
                <a:gd name="connsiteY0" fmla="*/ 75462 h 1128133"/>
                <a:gd name="connsiteX1" fmla="*/ 721550 w 826263"/>
                <a:gd name="connsiteY1" fmla="*/ 9232 h 1128133"/>
                <a:gd name="connsiteX2" fmla="*/ 574135 w 826263"/>
                <a:gd name="connsiteY2" fmla="*/ 2823 h 1128133"/>
                <a:gd name="connsiteX3" fmla="*/ 465177 w 826263"/>
                <a:gd name="connsiteY3" fmla="*/ 4959 h 1128133"/>
                <a:gd name="connsiteX4" fmla="*/ 426721 w 826263"/>
                <a:gd name="connsiteY4" fmla="*/ 58371 h 1128133"/>
                <a:gd name="connsiteX5" fmla="*/ 351945 w 826263"/>
                <a:gd name="connsiteY5" fmla="*/ 77599 h 1128133"/>
                <a:gd name="connsiteX6" fmla="*/ 302807 w 826263"/>
                <a:gd name="connsiteY6" fmla="*/ 51961 h 1128133"/>
                <a:gd name="connsiteX7" fmla="*/ 302807 w 826263"/>
                <a:gd name="connsiteY7" fmla="*/ 4959 h 1128133"/>
                <a:gd name="connsiteX8" fmla="*/ 221621 w 826263"/>
                <a:gd name="connsiteY8" fmla="*/ 26324 h 1128133"/>
                <a:gd name="connsiteX9" fmla="*/ 101980 w 826263"/>
                <a:gd name="connsiteY9" fmla="*/ 84007 h 1128133"/>
                <a:gd name="connsiteX10" fmla="*/ 67797 w 826263"/>
                <a:gd name="connsiteY10" fmla="*/ 257060 h 1128133"/>
                <a:gd name="connsiteX11" fmla="*/ 20796 w 826263"/>
                <a:gd name="connsiteY11" fmla="*/ 797582 h 1128133"/>
                <a:gd name="connsiteX12" fmla="*/ 61388 w 826263"/>
                <a:gd name="connsiteY12" fmla="*/ 1100958 h 1128133"/>
                <a:gd name="connsiteX13" fmla="*/ 663866 w 826263"/>
                <a:gd name="connsiteY13" fmla="*/ 1100957 h 1128133"/>
                <a:gd name="connsiteX14" fmla="*/ 766416 w 826263"/>
                <a:gd name="connsiteY14" fmla="*/ 989862 h 1128133"/>
                <a:gd name="connsiteX15" fmla="*/ 732233 w 826263"/>
                <a:gd name="connsiteY15" fmla="*/ 410885 h 1128133"/>
                <a:gd name="connsiteX16" fmla="*/ 826236 w 826263"/>
                <a:gd name="connsiteY16" fmla="*/ 75462 h 1128133"/>
                <a:gd name="connsiteX0" fmla="*/ 821963 w 821991"/>
                <a:gd name="connsiteY0" fmla="*/ 79735 h 1128133"/>
                <a:gd name="connsiteX1" fmla="*/ 721550 w 821991"/>
                <a:gd name="connsiteY1" fmla="*/ 9232 h 1128133"/>
                <a:gd name="connsiteX2" fmla="*/ 574135 w 821991"/>
                <a:gd name="connsiteY2" fmla="*/ 2823 h 1128133"/>
                <a:gd name="connsiteX3" fmla="*/ 465177 w 821991"/>
                <a:gd name="connsiteY3" fmla="*/ 4959 h 1128133"/>
                <a:gd name="connsiteX4" fmla="*/ 426721 w 821991"/>
                <a:gd name="connsiteY4" fmla="*/ 58371 h 1128133"/>
                <a:gd name="connsiteX5" fmla="*/ 351945 w 821991"/>
                <a:gd name="connsiteY5" fmla="*/ 77599 h 1128133"/>
                <a:gd name="connsiteX6" fmla="*/ 302807 w 821991"/>
                <a:gd name="connsiteY6" fmla="*/ 51961 h 1128133"/>
                <a:gd name="connsiteX7" fmla="*/ 302807 w 821991"/>
                <a:gd name="connsiteY7" fmla="*/ 4959 h 1128133"/>
                <a:gd name="connsiteX8" fmla="*/ 221621 w 821991"/>
                <a:gd name="connsiteY8" fmla="*/ 26324 h 1128133"/>
                <a:gd name="connsiteX9" fmla="*/ 101980 w 821991"/>
                <a:gd name="connsiteY9" fmla="*/ 84007 h 1128133"/>
                <a:gd name="connsiteX10" fmla="*/ 67797 w 821991"/>
                <a:gd name="connsiteY10" fmla="*/ 257060 h 1128133"/>
                <a:gd name="connsiteX11" fmla="*/ 20796 w 821991"/>
                <a:gd name="connsiteY11" fmla="*/ 797582 h 1128133"/>
                <a:gd name="connsiteX12" fmla="*/ 61388 w 821991"/>
                <a:gd name="connsiteY12" fmla="*/ 1100958 h 1128133"/>
                <a:gd name="connsiteX13" fmla="*/ 663866 w 821991"/>
                <a:gd name="connsiteY13" fmla="*/ 1100957 h 1128133"/>
                <a:gd name="connsiteX14" fmla="*/ 766416 w 821991"/>
                <a:gd name="connsiteY14" fmla="*/ 989862 h 1128133"/>
                <a:gd name="connsiteX15" fmla="*/ 732233 w 821991"/>
                <a:gd name="connsiteY15" fmla="*/ 410885 h 1128133"/>
                <a:gd name="connsiteX16" fmla="*/ 821963 w 821991"/>
                <a:gd name="connsiteY16" fmla="*/ 79735 h 1128133"/>
                <a:gd name="connsiteX0" fmla="*/ 830509 w 830535"/>
                <a:gd name="connsiteY0" fmla="*/ 86144 h 1128133"/>
                <a:gd name="connsiteX1" fmla="*/ 721550 w 830535"/>
                <a:gd name="connsiteY1" fmla="*/ 9232 h 1128133"/>
                <a:gd name="connsiteX2" fmla="*/ 574135 w 830535"/>
                <a:gd name="connsiteY2" fmla="*/ 2823 h 1128133"/>
                <a:gd name="connsiteX3" fmla="*/ 465177 w 830535"/>
                <a:gd name="connsiteY3" fmla="*/ 4959 h 1128133"/>
                <a:gd name="connsiteX4" fmla="*/ 426721 w 830535"/>
                <a:gd name="connsiteY4" fmla="*/ 58371 h 1128133"/>
                <a:gd name="connsiteX5" fmla="*/ 351945 w 830535"/>
                <a:gd name="connsiteY5" fmla="*/ 77599 h 1128133"/>
                <a:gd name="connsiteX6" fmla="*/ 302807 w 830535"/>
                <a:gd name="connsiteY6" fmla="*/ 51961 h 1128133"/>
                <a:gd name="connsiteX7" fmla="*/ 302807 w 830535"/>
                <a:gd name="connsiteY7" fmla="*/ 4959 h 1128133"/>
                <a:gd name="connsiteX8" fmla="*/ 221621 w 830535"/>
                <a:gd name="connsiteY8" fmla="*/ 26324 h 1128133"/>
                <a:gd name="connsiteX9" fmla="*/ 101980 w 830535"/>
                <a:gd name="connsiteY9" fmla="*/ 84007 h 1128133"/>
                <a:gd name="connsiteX10" fmla="*/ 67797 w 830535"/>
                <a:gd name="connsiteY10" fmla="*/ 257060 h 1128133"/>
                <a:gd name="connsiteX11" fmla="*/ 20796 w 830535"/>
                <a:gd name="connsiteY11" fmla="*/ 797582 h 1128133"/>
                <a:gd name="connsiteX12" fmla="*/ 61388 w 830535"/>
                <a:gd name="connsiteY12" fmla="*/ 1100958 h 1128133"/>
                <a:gd name="connsiteX13" fmla="*/ 663866 w 830535"/>
                <a:gd name="connsiteY13" fmla="*/ 1100957 h 1128133"/>
                <a:gd name="connsiteX14" fmla="*/ 766416 w 830535"/>
                <a:gd name="connsiteY14" fmla="*/ 989862 h 1128133"/>
                <a:gd name="connsiteX15" fmla="*/ 732233 w 830535"/>
                <a:gd name="connsiteY15" fmla="*/ 410885 h 1128133"/>
                <a:gd name="connsiteX16" fmla="*/ 830509 w 830535"/>
                <a:gd name="connsiteY16" fmla="*/ 86144 h 1128133"/>
                <a:gd name="connsiteX0" fmla="*/ 830509 w 834188"/>
                <a:gd name="connsiteY0" fmla="*/ 86144 h 1128133"/>
                <a:gd name="connsiteX1" fmla="*/ 721550 w 834188"/>
                <a:gd name="connsiteY1" fmla="*/ 9232 h 1128133"/>
                <a:gd name="connsiteX2" fmla="*/ 574135 w 834188"/>
                <a:gd name="connsiteY2" fmla="*/ 2823 h 1128133"/>
                <a:gd name="connsiteX3" fmla="*/ 465177 w 834188"/>
                <a:gd name="connsiteY3" fmla="*/ 4959 h 1128133"/>
                <a:gd name="connsiteX4" fmla="*/ 426721 w 834188"/>
                <a:gd name="connsiteY4" fmla="*/ 58371 h 1128133"/>
                <a:gd name="connsiteX5" fmla="*/ 351945 w 834188"/>
                <a:gd name="connsiteY5" fmla="*/ 77599 h 1128133"/>
                <a:gd name="connsiteX6" fmla="*/ 302807 w 834188"/>
                <a:gd name="connsiteY6" fmla="*/ 51961 h 1128133"/>
                <a:gd name="connsiteX7" fmla="*/ 302807 w 834188"/>
                <a:gd name="connsiteY7" fmla="*/ 4959 h 1128133"/>
                <a:gd name="connsiteX8" fmla="*/ 221621 w 834188"/>
                <a:gd name="connsiteY8" fmla="*/ 26324 h 1128133"/>
                <a:gd name="connsiteX9" fmla="*/ 101980 w 834188"/>
                <a:gd name="connsiteY9" fmla="*/ 84007 h 1128133"/>
                <a:gd name="connsiteX10" fmla="*/ 67797 w 834188"/>
                <a:gd name="connsiteY10" fmla="*/ 257060 h 1128133"/>
                <a:gd name="connsiteX11" fmla="*/ 20796 w 834188"/>
                <a:gd name="connsiteY11" fmla="*/ 797582 h 1128133"/>
                <a:gd name="connsiteX12" fmla="*/ 61388 w 834188"/>
                <a:gd name="connsiteY12" fmla="*/ 1100958 h 1128133"/>
                <a:gd name="connsiteX13" fmla="*/ 663866 w 834188"/>
                <a:gd name="connsiteY13" fmla="*/ 1100957 h 1128133"/>
                <a:gd name="connsiteX14" fmla="*/ 766416 w 834188"/>
                <a:gd name="connsiteY14" fmla="*/ 989862 h 1128133"/>
                <a:gd name="connsiteX15" fmla="*/ 732233 w 834188"/>
                <a:gd name="connsiteY15" fmla="*/ 410885 h 1128133"/>
                <a:gd name="connsiteX16" fmla="*/ 830509 w 834188"/>
                <a:gd name="connsiteY16" fmla="*/ 86144 h 1128133"/>
                <a:gd name="connsiteX0" fmla="*/ 830509 w 834131"/>
                <a:gd name="connsiteY0" fmla="*/ 86144 h 1128133"/>
                <a:gd name="connsiteX1" fmla="*/ 721550 w 834131"/>
                <a:gd name="connsiteY1" fmla="*/ 9232 h 1128133"/>
                <a:gd name="connsiteX2" fmla="*/ 574135 w 834131"/>
                <a:gd name="connsiteY2" fmla="*/ 2823 h 1128133"/>
                <a:gd name="connsiteX3" fmla="*/ 465177 w 834131"/>
                <a:gd name="connsiteY3" fmla="*/ 4959 h 1128133"/>
                <a:gd name="connsiteX4" fmla="*/ 426721 w 834131"/>
                <a:gd name="connsiteY4" fmla="*/ 58371 h 1128133"/>
                <a:gd name="connsiteX5" fmla="*/ 351945 w 834131"/>
                <a:gd name="connsiteY5" fmla="*/ 77599 h 1128133"/>
                <a:gd name="connsiteX6" fmla="*/ 302807 w 834131"/>
                <a:gd name="connsiteY6" fmla="*/ 51961 h 1128133"/>
                <a:gd name="connsiteX7" fmla="*/ 302807 w 834131"/>
                <a:gd name="connsiteY7" fmla="*/ 4959 h 1128133"/>
                <a:gd name="connsiteX8" fmla="*/ 221621 w 834131"/>
                <a:gd name="connsiteY8" fmla="*/ 26324 h 1128133"/>
                <a:gd name="connsiteX9" fmla="*/ 101980 w 834131"/>
                <a:gd name="connsiteY9" fmla="*/ 84007 h 1128133"/>
                <a:gd name="connsiteX10" fmla="*/ 67797 w 834131"/>
                <a:gd name="connsiteY10" fmla="*/ 257060 h 1128133"/>
                <a:gd name="connsiteX11" fmla="*/ 20796 w 834131"/>
                <a:gd name="connsiteY11" fmla="*/ 797582 h 1128133"/>
                <a:gd name="connsiteX12" fmla="*/ 61388 w 834131"/>
                <a:gd name="connsiteY12" fmla="*/ 1100958 h 1128133"/>
                <a:gd name="connsiteX13" fmla="*/ 663866 w 834131"/>
                <a:gd name="connsiteY13" fmla="*/ 1100957 h 1128133"/>
                <a:gd name="connsiteX14" fmla="*/ 766416 w 834131"/>
                <a:gd name="connsiteY14" fmla="*/ 989862 h 1128133"/>
                <a:gd name="connsiteX15" fmla="*/ 732233 w 834131"/>
                <a:gd name="connsiteY15" fmla="*/ 410885 h 1128133"/>
                <a:gd name="connsiteX16" fmla="*/ 830509 w 834131"/>
                <a:gd name="connsiteY16" fmla="*/ 86144 h 1128133"/>
                <a:gd name="connsiteX0" fmla="*/ 830509 w 830708"/>
                <a:gd name="connsiteY0" fmla="*/ 86144 h 1128133"/>
                <a:gd name="connsiteX1" fmla="*/ 721550 w 830708"/>
                <a:gd name="connsiteY1" fmla="*/ 9232 h 1128133"/>
                <a:gd name="connsiteX2" fmla="*/ 574135 w 830708"/>
                <a:gd name="connsiteY2" fmla="*/ 2823 h 1128133"/>
                <a:gd name="connsiteX3" fmla="*/ 465177 w 830708"/>
                <a:gd name="connsiteY3" fmla="*/ 4959 h 1128133"/>
                <a:gd name="connsiteX4" fmla="*/ 426721 w 830708"/>
                <a:gd name="connsiteY4" fmla="*/ 58371 h 1128133"/>
                <a:gd name="connsiteX5" fmla="*/ 351945 w 830708"/>
                <a:gd name="connsiteY5" fmla="*/ 77599 h 1128133"/>
                <a:gd name="connsiteX6" fmla="*/ 302807 w 830708"/>
                <a:gd name="connsiteY6" fmla="*/ 51961 h 1128133"/>
                <a:gd name="connsiteX7" fmla="*/ 302807 w 830708"/>
                <a:gd name="connsiteY7" fmla="*/ 4959 h 1128133"/>
                <a:gd name="connsiteX8" fmla="*/ 221621 w 830708"/>
                <a:gd name="connsiteY8" fmla="*/ 26324 h 1128133"/>
                <a:gd name="connsiteX9" fmla="*/ 101980 w 830708"/>
                <a:gd name="connsiteY9" fmla="*/ 84007 h 1128133"/>
                <a:gd name="connsiteX10" fmla="*/ 67797 w 830708"/>
                <a:gd name="connsiteY10" fmla="*/ 257060 h 1128133"/>
                <a:gd name="connsiteX11" fmla="*/ 20796 w 830708"/>
                <a:gd name="connsiteY11" fmla="*/ 797582 h 1128133"/>
                <a:gd name="connsiteX12" fmla="*/ 61388 w 830708"/>
                <a:gd name="connsiteY12" fmla="*/ 1100958 h 1128133"/>
                <a:gd name="connsiteX13" fmla="*/ 663866 w 830708"/>
                <a:gd name="connsiteY13" fmla="*/ 1100957 h 1128133"/>
                <a:gd name="connsiteX14" fmla="*/ 766416 w 830708"/>
                <a:gd name="connsiteY14" fmla="*/ 989862 h 1128133"/>
                <a:gd name="connsiteX15" fmla="*/ 749325 w 830708"/>
                <a:gd name="connsiteY15" fmla="*/ 410885 h 1128133"/>
                <a:gd name="connsiteX16" fmla="*/ 830509 w 830708"/>
                <a:gd name="connsiteY16" fmla="*/ 86144 h 1128133"/>
                <a:gd name="connsiteX0" fmla="*/ 830509 w 830714"/>
                <a:gd name="connsiteY0" fmla="*/ 107900 h 1128524"/>
                <a:gd name="connsiteX1" fmla="*/ 721550 w 830714"/>
                <a:gd name="connsiteY1" fmla="*/ 9623 h 1128524"/>
                <a:gd name="connsiteX2" fmla="*/ 574135 w 830714"/>
                <a:gd name="connsiteY2" fmla="*/ 3214 h 1128524"/>
                <a:gd name="connsiteX3" fmla="*/ 465177 w 830714"/>
                <a:gd name="connsiteY3" fmla="*/ 5350 h 1128524"/>
                <a:gd name="connsiteX4" fmla="*/ 426721 w 830714"/>
                <a:gd name="connsiteY4" fmla="*/ 58762 h 1128524"/>
                <a:gd name="connsiteX5" fmla="*/ 351945 w 830714"/>
                <a:gd name="connsiteY5" fmla="*/ 77990 h 1128524"/>
                <a:gd name="connsiteX6" fmla="*/ 302807 w 830714"/>
                <a:gd name="connsiteY6" fmla="*/ 52352 h 1128524"/>
                <a:gd name="connsiteX7" fmla="*/ 302807 w 830714"/>
                <a:gd name="connsiteY7" fmla="*/ 5350 h 1128524"/>
                <a:gd name="connsiteX8" fmla="*/ 221621 w 830714"/>
                <a:gd name="connsiteY8" fmla="*/ 26715 h 1128524"/>
                <a:gd name="connsiteX9" fmla="*/ 101980 w 830714"/>
                <a:gd name="connsiteY9" fmla="*/ 84398 h 1128524"/>
                <a:gd name="connsiteX10" fmla="*/ 67797 w 830714"/>
                <a:gd name="connsiteY10" fmla="*/ 257451 h 1128524"/>
                <a:gd name="connsiteX11" fmla="*/ 20796 w 830714"/>
                <a:gd name="connsiteY11" fmla="*/ 797973 h 1128524"/>
                <a:gd name="connsiteX12" fmla="*/ 61388 w 830714"/>
                <a:gd name="connsiteY12" fmla="*/ 1101349 h 1128524"/>
                <a:gd name="connsiteX13" fmla="*/ 663866 w 830714"/>
                <a:gd name="connsiteY13" fmla="*/ 1101348 h 1128524"/>
                <a:gd name="connsiteX14" fmla="*/ 766416 w 830714"/>
                <a:gd name="connsiteY14" fmla="*/ 990253 h 1128524"/>
                <a:gd name="connsiteX15" fmla="*/ 749325 w 830714"/>
                <a:gd name="connsiteY15" fmla="*/ 411276 h 1128524"/>
                <a:gd name="connsiteX16" fmla="*/ 830509 w 830714"/>
                <a:gd name="connsiteY16" fmla="*/ 107900 h 1128524"/>
                <a:gd name="connsiteX0" fmla="*/ 830509 w 830714"/>
                <a:gd name="connsiteY0" fmla="*/ 111611 h 1132235"/>
                <a:gd name="connsiteX1" fmla="*/ 721550 w 830714"/>
                <a:gd name="connsiteY1" fmla="*/ 13334 h 1132235"/>
                <a:gd name="connsiteX2" fmla="*/ 571999 w 830714"/>
                <a:gd name="connsiteY2" fmla="*/ 515 h 1132235"/>
                <a:gd name="connsiteX3" fmla="*/ 465177 w 830714"/>
                <a:gd name="connsiteY3" fmla="*/ 9061 h 1132235"/>
                <a:gd name="connsiteX4" fmla="*/ 426721 w 830714"/>
                <a:gd name="connsiteY4" fmla="*/ 62473 h 1132235"/>
                <a:gd name="connsiteX5" fmla="*/ 351945 w 830714"/>
                <a:gd name="connsiteY5" fmla="*/ 81701 h 1132235"/>
                <a:gd name="connsiteX6" fmla="*/ 302807 w 830714"/>
                <a:gd name="connsiteY6" fmla="*/ 56063 h 1132235"/>
                <a:gd name="connsiteX7" fmla="*/ 302807 w 830714"/>
                <a:gd name="connsiteY7" fmla="*/ 9061 h 1132235"/>
                <a:gd name="connsiteX8" fmla="*/ 221621 w 830714"/>
                <a:gd name="connsiteY8" fmla="*/ 30426 h 1132235"/>
                <a:gd name="connsiteX9" fmla="*/ 101980 w 830714"/>
                <a:gd name="connsiteY9" fmla="*/ 88109 h 1132235"/>
                <a:gd name="connsiteX10" fmla="*/ 67797 w 830714"/>
                <a:gd name="connsiteY10" fmla="*/ 261162 h 1132235"/>
                <a:gd name="connsiteX11" fmla="*/ 20796 w 830714"/>
                <a:gd name="connsiteY11" fmla="*/ 801684 h 1132235"/>
                <a:gd name="connsiteX12" fmla="*/ 61388 w 830714"/>
                <a:gd name="connsiteY12" fmla="*/ 1105060 h 1132235"/>
                <a:gd name="connsiteX13" fmla="*/ 663866 w 830714"/>
                <a:gd name="connsiteY13" fmla="*/ 1105059 h 1132235"/>
                <a:gd name="connsiteX14" fmla="*/ 766416 w 830714"/>
                <a:gd name="connsiteY14" fmla="*/ 993964 h 1132235"/>
                <a:gd name="connsiteX15" fmla="*/ 749325 w 830714"/>
                <a:gd name="connsiteY15" fmla="*/ 414987 h 1132235"/>
                <a:gd name="connsiteX16" fmla="*/ 830509 w 830714"/>
                <a:gd name="connsiteY16" fmla="*/ 111611 h 1132235"/>
                <a:gd name="connsiteX0" fmla="*/ 830509 w 831255"/>
                <a:gd name="connsiteY0" fmla="*/ 113776 h 1134400"/>
                <a:gd name="connsiteX1" fmla="*/ 693776 w 831255"/>
                <a:gd name="connsiteY1" fmla="*/ 11226 h 1134400"/>
                <a:gd name="connsiteX2" fmla="*/ 571999 w 831255"/>
                <a:gd name="connsiteY2" fmla="*/ 2680 h 1134400"/>
                <a:gd name="connsiteX3" fmla="*/ 465177 w 831255"/>
                <a:gd name="connsiteY3" fmla="*/ 11226 h 1134400"/>
                <a:gd name="connsiteX4" fmla="*/ 426721 w 831255"/>
                <a:gd name="connsiteY4" fmla="*/ 64638 h 1134400"/>
                <a:gd name="connsiteX5" fmla="*/ 351945 w 831255"/>
                <a:gd name="connsiteY5" fmla="*/ 83866 h 1134400"/>
                <a:gd name="connsiteX6" fmla="*/ 302807 w 831255"/>
                <a:gd name="connsiteY6" fmla="*/ 58228 h 1134400"/>
                <a:gd name="connsiteX7" fmla="*/ 302807 w 831255"/>
                <a:gd name="connsiteY7" fmla="*/ 11226 h 1134400"/>
                <a:gd name="connsiteX8" fmla="*/ 221621 w 831255"/>
                <a:gd name="connsiteY8" fmla="*/ 32591 h 1134400"/>
                <a:gd name="connsiteX9" fmla="*/ 101980 w 831255"/>
                <a:gd name="connsiteY9" fmla="*/ 90274 h 1134400"/>
                <a:gd name="connsiteX10" fmla="*/ 67797 w 831255"/>
                <a:gd name="connsiteY10" fmla="*/ 263327 h 1134400"/>
                <a:gd name="connsiteX11" fmla="*/ 20796 w 831255"/>
                <a:gd name="connsiteY11" fmla="*/ 803849 h 1134400"/>
                <a:gd name="connsiteX12" fmla="*/ 61388 w 831255"/>
                <a:gd name="connsiteY12" fmla="*/ 1107225 h 1134400"/>
                <a:gd name="connsiteX13" fmla="*/ 663866 w 831255"/>
                <a:gd name="connsiteY13" fmla="*/ 1107224 h 1134400"/>
                <a:gd name="connsiteX14" fmla="*/ 766416 w 831255"/>
                <a:gd name="connsiteY14" fmla="*/ 996129 h 1134400"/>
                <a:gd name="connsiteX15" fmla="*/ 749325 w 831255"/>
                <a:gd name="connsiteY15" fmla="*/ 417152 h 1134400"/>
                <a:gd name="connsiteX16" fmla="*/ 830509 w 831255"/>
                <a:gd name="connsiteY16" fmla="*/ 113776 h 1134400"/>
                <a:gd name="connsiteX0" fmla="*/ 830509 w 831255"/>
                <a:gd name="connsiteY0" fmla="*/ 112222 h 1132846"/>
                <a:gd name="connsiteX1" fmla="*/ 693776 w 831255"/>
                <a:gd name="connsiteY1" fmla="*/ 9672 h 1132846"/>
                <a:gd name="connsiteX2" fmla="*/ 571999 w 831255"/>
                <a:gd name="connsiteY2" fmla="*/ 1126 h 1132846"/>
                <a:gd name="connsiteX3" fmla="*/ 465177 w 831255"/>
                <a:gd name="connsiteY3" fmla="*/ 9672 h 1132846"/>
                <a:gd name="connsiteX4" fmla="*/ 426721 w 831255"/>
                <a:gd name="connsiteY4" fmla="*/ 63084 h 1132846"/>
                <a:gd name="connsiteX5" fmla="*/ 351945 w 831255"/>
                <a:gd name="connsiteY5" fmla="*/ 82312 h 1132846"/>
                <a:gd name="connsiteX6" fmla="*/ 302807 w 831255"/>
                <a:gd name="connsiteY6" fmla="*/ 56674 h 1132846"/>
                <a:gd name="connsiteX7" fmla="*/ 302807 w 831255"/>
                <a:gd name="connsiteY7" fmla="*/ 9672 h 1132846"/>
                <a:gd name="connsiteX8" fmla="*/ 221621 w 831255"/>
                <a:gd name="connsiteY8" fmla="*/ 31037 h 1132846"/>
                <a:gd name="connsiteX9" fmla="*/ 101980 w 831255"/>
                <a:gd name="connsiteY9" fmla="*/ 88720 h 1132846"/>
                <a:gd name="connsiteX10" fmla="*/ 67797 w 831255"/>
                <a:gd name="connsiteY10" fmla="*/ 261773 h 1132846"/>
                <a:gd name="connsiteX11" fmla="*/ 20796 w 831255"/>
                <a:gd name="connsiteY11" fmla="*/ 802295 h 1132846"/>
                <a:gd name="connsiteX12" fmla="*/ 61388 w 831255"/>
                <a:gd name="connsiteY12" fmla="*/ 1105671 h 1132846"/>
                <a:gd name="connsiteX13" fmla="*/ 663866 w 831255"/>
                <a:gd name="connsiteY13" fmla="*/ 1105670 h 1132846"/>
                <a:gd name="connsiteX14" fmla="*/ 766416 w 831255"/>
                <a:gd name="connsiteY14" fmla="*/ 994575 h 1132846"/>
                <a:gd name="connsiteX15" fmla="*/ 749325 w 831255"/>
                <a:gd name="connsiteY15" fmla="*/ 415598 h 1132846"/>
                <a:gd name="connsiteX16" fmla="*/ 830509 w 831255"/>
                <a:gd name="connsiteY16" fmla="*/ 112222 h 1132846"/>
                <a:gd name="connsiteX0" fmla="*/ 830509 w 831153"/>
                <a:gd name="connsiteY0" fmla="*/ 111831 h 1132455"/>
                <a:gd name="connsiteX1" fmla="*/ 698049 w 831153"/>
                <a:gd name="connsiteY1" fmla="*/ 17827 h 1132455"/>
                <a:gd name="connsiteX2" fmla="*/ 571999 w 831153"/>
                <a:gd name="connsiteY2" fmla="*/ 735 h 1132455"/>
                <a:gd name="connsiteX3" fmla="*/ 465177 w 831153"/>
                <a:gd name="connsiteY3" fmla="*/ 9281 h 1132455"/>
                <a:gd name="connsiteX4" fmla="*/ 426721 w 831153"/>
                <a:gd name="connsiteY4" fmla="*/ 62693 h 1132455"/>
                <a:gd name="connsiteX5" fmla="*/ 351945 w 831153"/>
                <a:gd name="connsiteY5" fmla="*/ 81921 h 1132455"/>
                <a:gd name="connsiteX6" fmla="*/ 302807 w 831153"/>
                <a:gd name="connsiteY6" fmla="*/ 56283 h 1132455"/>
                <a:gd name="connsiteX7" fmla="*/ 302807 w 831153"/>
                <a:gd name="connsiteY7" fmla="*/ 9281 h 1132455"/>
                <a:gd name="connsiteX8" fmla="*/ 221621 w 831153"/>
                <a:gd name="connsiteY8" fmla="*/ 30646 h 1132455"/>
                <a:gd name="connsiteX9" fmla="*/ 101980 w 831153"/>
                <a:gd name="connsiteY9" fmla="*/ 88329 h 1132455"/>
                <a:gd name="connsiteX10" fmla="*/ 67797 w 831153"/>
                <a:gd name="connsiteY10" fmla="*/ 261382 h 1132455"/>
                <a:gd name="connsiteX11" fmla="*/ 20796 w 831153"/>
                <a:gd name="connsiteY11" fmla="*/ 801904 h 1132455"/>
                <a:gd name="connsiteX12" fmla="*/ 61388 w 831153"/>
                <a:gd name="connsiteY12" fmla="*/ 1105280 h 1132455"/>
                <a:gd name="connsiteX13" fmla="*/ 663866 w 831153"/>
                <a:gd name="connsiteY13" fmla="*/ 1105279 h 1132455"/>
                <a:gd name="connsiteX14" fmla="*/ 766416 w 831153"/>
                <a:gd name="connsiteY14" fmla="*/ 994184 h 1132455"/>
                <a:gd name="connsiteX15" fmla="*/ 749325 w 831153"/>
                <a:gd name="connsiteY15" fmla="*/ 415207 h 1132455"/>
                <a:gd name="connsiteX16" fmla="*/ 830509 w 831153"/>
                <a:gd name="connsiteY16" fmla="*/ 111831 h 1132455"/>
                <a:gd name="connsiteX0" fmla="*/ 830509 w 831153"/>
                <a:gd name="connsiteY0" fmla="*/ 111831 h 1132455"/>
                <a:gd name="connsiteX1" fmla="*/ 698049 w 831153"/>
                <a:gd name="connsiteY1" fmla="*/ 17827 h 1132455"/>
                <a:gd name="connsiteX2" fmla="*/ 571999 w 831153"/>
                <a:gd name="connsiteY2" fmla="*/ 735 h 1132455"/>
                <a:gd name="connsiteX3" fmla="*/ 465177 w 831153"/>
                <a:gd name="connsiteY3" fmla="*/ 9281 h 1132455"/>
                <a:gd name="connsiteX4" fmla="*/ 426721 w 831153"/>
                <a:gd name="connsiteY4" fmla="*/ 62693 h 1132455"/>
                <a:gd name="connsiteX5" fmla="*/ 351945 w 831153"/>
                <a:gd name="connsiteY5" fmla="*/ 81921 h 1132455"/>
                <a:gd name="connsiteX6" fmla="*/ 302807 w 831153"/>
                <a:gd name="connsiteY6" fmla="*/ 56283 h 1132455"/>
                <a:gd name="connsiteX7" fmla="*/ 302807 w 831153"/>
                <a:gd name="connsiteY7" fmla="*/ 9281 h 1132455"/>
                <a:gd name="connsiteX8" fmla="*/ 213075 w 831153"/>
                <a:gd name="connsiteY8" fmla="*/ 24237 h 1132455"/>
                <a:gd name="connsiteX9" fmla="*/ 101980 w 831153"/>
                <a:gd name="connsiteY9" fmla="*/ 88329 h 1132455"/>
                <a:gd name="connsiteX10" fmla="*/ 67797 w 831153"/>
                <a:gd name="connsiteY10" fmla="*/ 261382 h 1132455"/>
                <a:gd name="connsiteX11" fmla="*/ 20796 w 831153"/>
                <a:gd name="connsiteY11" fmla="*/ 801904 h 1132455"/>
                <a:gd name="connsiteX12" fmla="*/ 61388 w 831153"/>
                <a:gd name="connsiteY12" fmla="*/ 1105280 h 1132455"/>
                <a:gd name="connsiteX13" fmla="*/ 663866 w 831153"/>
                <a:gd name="connsiteY13" fmla="*/ 1105279 h 1132455"/>
                <a:gd name="connsiteX14" fmla="*/ 766416 w 831153"/>
                <a:gd name="connsiteY14" fmla="*/ 994184 h 1132455"/>
                <a:gd name="connsiteX15" fmla="*/ 749325 w 831153"/>
                <a:gd name="connsiteY15" fmla="*/ 415207 h 1132455"/>
                <a:gd name="connsiteX16" fmla="*/ 830509 w 831153"/>
                <a:gd name="connsiteY16" fmla="*/ 111831 h 1132455"/>
                <a:gd name="connsiteX0" fmla="*/ 830627 w 831271"/>
                <a:gd name="connsiteY0" fmla="*/ 111831 h 1132455"/>
                <a:gd name="connsiteX1" fmla="*/ 698167 w 831271"/>
                <a:gd name="connsiteY1" fmla="*/ 17827 h 1132455"/>
                <a:gd name="connsiteX2" fmla="*/ 572117 w 831271"/>
                <a:gd name="connsiteY2" fmla="*/ 735 h 1132455"/>
                <a:gd name="connsiteX3" fmla="*/ 465295 w 831271"/>
                <a:gd name="connsiteY3" fmla="*/ 9281 h 1132455"/>
                <a:gd name="connsiteX4" fmla="*/ 426839 w 831271"/>
                <a:gd name="connsiteY4" fmla="*/ 62693 h 1132455"/>
                <a:gd name="connsiteX5" fmla="*/ 352063 w 831271"/>
                <a:gd name="connsiteY5" fmla="*/ 81921 h 1132455"/>
                <a:gd name="connsiteX6" fmla="*/ 302925 w 831271"/>
                <a:gd name="connsiteY6" fmla="*/ 56283 h 1132455"/>
                <a:gd name="connsiteX7" fmla="*/ 302925 w 831271"/>
                <a:gd name="connsiteY7" fmla="*/ 9281 h 1132455"/>
                <a:gd name="connsiteX8" fmla="*/ 213193 w 831271"/>
                <a:gd name="connsiteY8" fmla="*/ 24237 h 1132455"/>
                <a:gd name="connsiteX9" fmla="*/ 102098 w 831271"/>
                <a:gd name="connsiteY9" fmla="*/ 88329 h 1132455"/>
                <a:gd name="connsiteX10" fmla="*/ 70051 w 831271"/>
                <a:gd name="connsiteY10" fmla="*/ 348976 h 1132455"/>
                <a:gd name="connsiteX11" fmla="*/ 20914 w 831271"/>
                <a:gd name="connsiteY11" fmla="*/ 801904 h 1132455"/>
                <a:gd name="connsiteX12" fmla="*/ 61506 w 831271"/>
                <a:gd name="connsiteY12" fmla="*/ 1105280 h 1132455"/>
                <a:gd name="connsiteX13" fmla="*/ 663984 w 831271"/>
                <a:gd name="connsiteY13" fmla="*/ 1105279 h 1132455"/>
                <a:gd name="connsiteX14" fmla="*/ 766534 w 831271"/>
                <a:gd name="connsiteY14" fmla="*/ 994184 h 1132455"/>
                <a:gd name="connsiteX15" fmla="*/ 749443 w 831271"/>
                <a:gd name="connsiteY15" fmla="*/ 415207 h 1132455"/>
                <a:gd name="connsiteX16" fmla="*/ 830627 w 831271"/>
                <a:gd name="connsiteY16" fmla="*/ 111831 h 1132455"/>
                <a:gd name="connsiteX0" fmla="*/ 829803 w 830447"/>
                <a:gd name="connsiteY0" fmla="*/ 111831 h 1132455"/>
                <a:gd name="connsiteX1" fmla="*/ 697343 w 830447"/>
                <a:gd name="connsiteY1" fmla="*/ 17827 h 1132455"/>
                <a:gd name="connsiteX2" fmla="*/ 571293 w 830447"/>
                <a:gd name="connsiteY2" fmla="*/ 735 h 1132455"/>
                <a:gd name="connsiteX3" fmla="*/ 464471 w 830447"/>
                <a:gd name="connsiteY3" fmla="*/ 9281 h 1132455"/>
                <a:gd name="connsiteX4" fmla="*/ 426015 w 830447"/>
                <a:gd name="connsiteY4" fmla="*/ 62693 h 1132455"/>
                <a:gd name="connsiteX5" fmla="*/ 351239 w 830447"/>
                <a:gd name="connsiteY5" fmla="*/ 81921 h 1132455"/>
                <a:gd name="connsiteX6" fmla="*/ 302101 w 830447"/>
                <a:gd name="connsiteY6" fmla="*/ 56283 h 1132455"/>
                <a:gd name="connsiteX7" fmla="*/ 302101 w 830447"/>
                <a:gd name="connsiteY7" fmla="*/ 9281 h 1132455"/>
                <a:gd name="connsiteX8" fmla="*/ 212369 w 830447"/>
                <a:gd name="connsiteY8" fmla="*/ 24237 h 1132455"/>
                <a:gd name="connsiteX9" fmla="*/ 101274 w 830447"/>
                <a:gd name="connsiteY9" fmla="*/ 88329 h 1132455"/>
                <a:gd name="connsiteX10" fmla="*/ 54272 w 830447"/>
                <a:gd name="connsiteY10" fmla="*/ 344703 h 1132455"/>
                <a:gd name="connsiteX11" fmla="*/ 20090 w 830447"/>
                <a:gd name="connsiteY11" fmla="*/ 801904 h 1132455"/>
                <a:gd name="connsiteX12" fmla="*/ 60682 w 830447"/>
                <a:gd name="connsiteY12" fmla="*/ 1105280 h 1132455"/>
                <a:gd name="connsiteX13" fmla="*/ 663160 w 830447"/>
                <a:gd name="connsiteY13" fmla="*/ 1105279 h 1132455"/>
                <a:gd name="connsiteX14" fmla="*/ 765710 w 830447"/>
                <a:gd name="connsiteY14" fmla="*/ 994184 h 1132455"/>
                <a:gd name="connsiteX15" fmla="*/ 748619 w 830447"/>
                <a:gd name="connsiteY15" fmla="*/ 415207 h 1132455"/>
                <a:gd name="connsiteX16" fmla="*/ 829803 w 830447"/>
                <a:gd name="connsiteY16" fmla="*/ 111831 h 1132455"/>
                <a:gd name="connsiteX0" fmla="*/ 829949 w 830593"/>
                <a:gd name="connsiteY0" fmla="*/ 111831 h 1130717"/>
                <a:gd name="connsiteX1" fmla="*/ 697489 w 830593"/>
                <a:gd name="connsiteY1" fmla="*/ 17827 h 1130717"/>
                <a:gd name="connsiteX2" fmla="*/ 571439 w 830593"/>
                <a:gd name="connsiteY2" fmla="*/ 735 h 1130717"/>
                <a:gd name="connsiteX3" fmla="*/ 464617 w 830593"/>
                <a:gd name="connsiteY3" fmla="*/ 9281 h 1130717"/>
                <a:gd name="connsiteX4" fmla="*/ 426161 w 830593"/>
                <a:gd name="connsiteY4" fmla="*/ 62693 h 1130717"/>
                <a:gd name="connsiteX5" fmla="*/ 351385 w 830593"/>
                <a:gd name="connsiteY5" fmla="*/ 81921 h 1130717"/>
                <a:gd name="connsiteX6" fmla="*/ 302247 w 830593"/>
                <a:gd name="connsiteY6" fmla="*/ 56283 h 1130717"/>
                <a:gd name="connsiteX7" fmla="*/ 302247 w 830593"/>
                <a:gd name="connsiteY7" fmla="*/ 9281 h 1130717"/>
                <a:gd name="connsiteX8" fmla="*/ 212515 w 830593"/>
                <a:gd name="connsiteY8" fmla="*/ 24237 h 1130717"/>
                <a:gd name="connsiteX9" fmla="*/ 101420 w 830593"/>
                <a:gd name="connsiteY9" fmla="*/ 88329 h 1130717"/>
                <a:gd name="connsiteX10" fmla="*/ 54418 w 830593"/>
                <a:gd name="connsiteY10" fmla="*/ 344703 h 1130717"/>
                <a:gd name="connsiteX11" fmla="*/ 20236 w 830593"/>
                <a:gd name="connsiteY11" fmla="*/ 801904 h 1130717"/>
                <a:gd name="connsiteX12" fmla="*/ 60828 w 830593"/>
                <a:gd name="connsiteY12" fmla="*/ 1105280 h 1130717"/>
                <a:gd name="connsiteX13" fmla="*/ 665442 w 830593"/>
                <a:gd name="connsiteY13" fmla="*/ 1101007 h 1130717"/>
                <a:gd name="connsiteX14" fmla="*/ 765856 w 830593"/>
                <a:gd name="connsiteY14" fmla="*/ 994184 h 1130717"/>
                <a:gd name="connsiteX15" fmla="*/ 748765 w 830593"/>
                <a:gd name="connsiteY15" fmla="*/ 415207 h 1130717"/>
                <a:gd name="connsiteX16" fmla="*/ 829949 w 830593"/>
                <a:gd name="connsiteY16" fmla="*/ 111831 h 1130717"/>
                <a:gd name="connsiteX0" fmla="*/ 822145 w 822789"/>
                <a:gd name="connsiteY0" fmla="*/ 111831 h 1130717"/>
                <a:gd name="connsiteX1" fmla="*/ 689685 w 822789"/>
                <a:gd name="connsiteY1" fmla="*/ 17827 h 1130717"/>
                <a:gd name="connsiteX2" fmla="*/ 563635 w 822789"/>
                <a:gd name="connsiteY2" fmla="*/ 735 h 1130717"/>
                <a:gd name="connsiteX3" fmla="*/ 456813 w 822789"/>
                <a:gd name="connsiteY3" fmla="*/ 9281 h 1130717"/>
                <a:gd name="connsiteX4" fmla="*/ 418357 w 822789"/>
                <a:gd name="connsiteY4" fmla="*/ 62693 h 1130717"/>
                <a:gd name="connsiteX5" fmla="*/ 343581 w 822789"/>
                <a:gd name="connsiteY5" fmla="*/ 81921 h 1130717"/>
                <a:gd name="connsiteX6" fmla="*/ 294443 w 822789"/>
                <a:gd name="connsiteY6" fmla="*/ 56283 h 1130717"/>
                <a:gd name="connsiteX7" fmla="*/ 294443 w 822789"/>
                <a:gd name="connsiteY7" fmla="*/ 9281 h 1130717"/>
                <a:gd name="connsiteX8" fmla="*/ 204711 w 822789"/>
                <a:gd name="connsiteY8" fmla="*/ 24237 h 1130717"/>
                <a:gd name="connsiteX9" fmla="*/ 93616 w 822789"/>
                <a:gd name="connsiteY9" fmla="*/ 88329 h 1130717"/>
                <a:gd name="connsiteX10" fmla="*/ 46614 w 822789"/>
                <a:gd name="connsiteY10" fmla="*/ 344703 h 1130717"/>
                <a:gd name="connsiteX11" fmla="*/ 12432 w 822789"/>
                <a:gd name="connsiteY11" fmla="*/ 801904 h 1130717"/>
                <a:gd name="connsiteX12" fmla="*/ 65843 w 822789"/>
                <a:gd name="connsiteY12" fmla="*/ 1105280 h 1130717"/>
                <a:gd name="connsiteX13" fmla="*/ 657638 w 822789"/>
                <a:gd name="connsiteY13" fmla="*/ 1101007 h 1130717"/>
                <a:gd name="connsiteX14" fmla="*/ 758052 w 822789"/>
                <a:gd name="connsiteY14" fmla="*/ 994184 h 1130717"/>
                <a:gd name="connsiteX15" fmla="*/ 740961 w 822789"/>
                <a:gd name="connsiteY15" fmla="*/ 415207 h 1130717"/>
                <a:gd name="connsiteX16" fmla="*/ 822145 w 822789"/>
                <a:gd name="connsiteY16" fmla="*/ 111831 h 1130717"/>
                <a:gd name="connsiteX0" fmla="*/ 817456 w 818100"/>
                <a:gd name="connsiteY0" fmla="*/ 111831 h 1124738"/>
                <a:gd name="connsiteX1" fmla="*/ 684996 w 818100"/>
                <a:gd name="connsiteY1" fmla="*/ 17827 h 1124738"/>
                <a:gd name="connsiteX2" fmla="*/ 558946 w 818100"/>
                <a:gd name="connsiteY2" fmla="*/ 735 h 1124738"/>
                <a:gd name="connsiteX3" fmla="*/ 452124 w 818100"/>
                <a:gd name="connsiteY3" fmla="*/ 9281 h 1124738"/>
                <a:gd name="connsiteX4" fmla="*/ 413668 w 818100"/>
                <a:gd name="connsiteY4" fmla="*/ 62693 h 1124738"/>
                <a:gd name="connsiteX5" fmla="*/ 338892 w 818100"/>
                <a:gd name="connsiteY5" fmla="*/ 81921 h 1124738"/>
                <a:gd name="connsiteX6" fmla="*/ 289754 w 818100"/>
                <a:gd name="connsiteY6" fmla="*/ 56283 h 1124738"/>
                <a:gd name="connsiteX7" fmla="*/ 289754 w 818100"/>
                <a:gd name="connsiteY7" fmla="*/ 9281 h 1124738"/>
                <a:gd name="connsiteX8" fmla="*/ 200022 w 818100"/>
                <a:gd name="connsiteY8" fmla="*/ 24237 h 1124738"/>
                <a:gd name="connsiteX9" fmla="*/ 88927 w 818100"/>
                <a:gd name="connsiteY9" fmla="*/ 88329 h 1124738"/>
                <a:gd name="connsiteX10" fmla="*/ 41925 w 818100"/>
                <a:gd name="connsiteY10" fmla="*/ 344703 h 1124738"/>
                <a:gd name="connsiteX11" fmla="*/ 7743 w 818100"/>
                <a:gd name="connsiteY11" fmla="*/ 801904 h 1124738"/>
                <a:gd name="connsiteX12" fmla="*/ 69700 w 818100"/>
                <a:gd name="connsiteY12" fmla="*/ 1096734 h 1124738"/>
                <a:gd name="connsiteX13" fmla="*/ 652949 w 818100"/>
                <a:gd name="connsiteY13" fmla="*/ 1101007 h 1124738"/>
                <a:gd name="connsiteX14" fmla="*/ 753363 w 818100"/>
                <a:gd name="connsiteY14" fmla="*/ 994184 h 1124738"/>
                <a:gd name="connsiteX15" fmla="*/ 736272 w 818100"/>
                <a:gd name="connsiteY15" fmla="*/ 415207 h 1124738"/>
                <a:gd name="connsiteX16" fmla="*/ 817456 w 818100"/>
                <a:gd name="connsiteY16" fmla="*/ 111831 h 1124738"/>
                <a:gd name="connsiteX0" fmla="*/ 816712 w 817356"/>
                <a:gd name="connsiteY0" fmla="*/ 111831 h 1112840"/>
                <a:gd name="connsiteX1" fmla="*/ 684252 w 817356"/>
                <a:gd name="connsiteY1" fmla="*/ 17827 h 1112840"/>
                <a:gd name="connsiteX2" fmla="*/ 558202 w 817356"/>
                <a:gd name="connsiteY2" fmla="*/ 735 h 1112840"/>
                <a:gd name="connsiteX3" fmla="*/ 451380 w 817356"/>
                <a:gd name="connsiteY3" fmla="*/ 9281 h 1112840"/>
                <a:gd name="connsiteX4" fmla="*/ 412924 w 817356"/>
                <a:gd name="connsiteY4" fmla="*/ 62693 h 1112840"/>
                <a:gd name="connsiteX5" fmla="*/ 338148 w 817356"/>
                <a:gd name="connsiteY5" fmla="*/ 81921 h 1112840"/>
                <a:gd name="connsiteX6" fmla="*/ 289010 w 817356"/>
                <a:gd name="connsiteY6" fmla="*/ 56283 h 1112840"/>
                <a:gd name="connsiteX7" fmla="*/ 289010 w 817356"/>
                <a:gd name="connsiteY7" fmla="*/ 9281 h 1112840"/>
                <a:gd name="connsiteX8" fmla="*/ 199278 w 817356"/>
                <a:gd name="connsiteY8" fmla="*/ 24237 h 1112840"/>
                <a:gd name="connsiteX9" fmla="*/ 88183 w 817356"/>
                <a:gd name="connsiteY9" fmla="*/ 88329 h 1112840"/>
                <a:gd name="connsiteX10" fmla="*/ 41181 w 817356"/>
                <a:gd name="connsiteY10" fmla="*/ 344703 h 1112840"/>
                <a:gd name="connsiteX11" fmla="*/ 6999 w 817356"/>
                <a:gd name="connsiteY11" fmla="*/ 801904 h 1112840"/>
                <a:gd name="connsiteX12" fmla="*/ 68956 w 817356"/>
                <a:gd name="connsiteY12" fmla="*/ 1096734 h 1112840"/>
                <a:gd name="connsiteX13" fmla="*/ 652205 w 817356"/>
                <a:gd name="connsiteY13" fmla="*/ 1101007 h 1112840"/>
                <a:gd name="connsiteX14" fmla="*/ 752619 w 817356"/>
                <a:gd name="connsiteY14" fmla="*/ 994184 h 1112840"/>
                <a:gd name="connsiteX15" fmla="*/ 735528 w 817356"/>
                <a:gd name="connsiteY15" fmla="*/ 415207 h 1112840"/>
                <a:gd name="connsiteX16" fmla="*/ 816712 w 817356"/>
                <a:gd name="connsiteY16" fmla="*/ 111831 h 1112840"/>
                <a:gd name="connsiteX0" fmla="*/ 816712 w 818869"/>
                <a:gd name="connsiteY0" fmla="*/ 111831 h 1112840"/>
                <a:gd name="connsiteX1" fmla="*/ 684252 w 818869"/>
                <a:gd name="connsiteY1" fmla="*/ 17827 h 1112840"/>
                <a:gd name="connsiteX2" fmla="*/ 558202 w 818869"/>
                <a:gd name="connsiteY2" fmla="*/ 735 h 1112840"/>
                <a:gd name="connsiteX3" fmla="*/ 451380 w 818869"/>
                <a:gd name="connsiteY3" fmla="*/ 9281 h 1112840"/>
                <a:gd name="connsiteX4" fmla="*/ 412924 w 818869"/>
                <a:gd name="connsiteY4" fmla="*/ 62693 h 1112840"/>
                <a:gd name="connsiteX5" fmla="*/ 338148 w 818869"/>
                <a:gd name="connsiteY5" fmla="*/ 81921 h 1112840"/>
                <a:gd name="connsiteX6" fmla="*/ 289010 w 818869"/>
                <a:gd name="connsiteY6" fmla="*/ 56283 h 1112840"/>
                <a:gd name="connsiteX7" fmla="*/ 289010 w 818869"/>
                <a:gd name="connsiteY7" fmla="*/ 9281 h 1112840"/>
                <a:gd name="connsiteX8" fmla="*/ 199278 w 818869"/>
                <a:gd name="connsiteY8" fmla="*/ 24237 h 1112840"/>
                <a:gd name="connsiteX9" fmla="*/ 88183 w 818869"/>
                <a:gd name="connsiteY9" fmla="*/ 88329 h 1112840"/>
                <a:gd name="connsiteX10" fmla="*/ 41181 w 818869"/>
                <a:gd name="connsiteY10" fmla="*/ 344703 h 1112840"/>
                <a:gd name="connsiteX11" fmla="*/ 6999 w 818869"/>
                <a:gd name="connsiteY11" fmla="*/ 801904 h 1112840"/>
                <a:gd name="connsiteX12" fmla="*/ 68956 w 818869"/>
                <a:gd name="connsiteY12" fmla="*/ 1096734 h 1112840"/>
                <a:gd name="connsiteX13" fmla="*/ 652205 w 818869"/>
                <a:gd name="connsiteY13" fmla="*/ 1101007 h 1112840"/>
                <a:gd name="connsiteX14" fmla="*/ 752619 w 818869"/>
                <a:gd name="connsiteY14" fmla="*/ 994184 h 1112840"/>
                <a:gd name="connsiteX15" fmla="*/ 765438 w 818869"/>
                <a:gd name="connsiteY15" fmla="*/ 421617 h 1112840"/>
                <a:gd name="connsiteX16" fmla="*/ 816712 w 818869"/>
                <a:gd name="connsiteY16" fmla="*/ 111831 h 1112840"/>
                <a:gd name="connsiteX0" fmla="*/ 816712 w 818869"/>
                <a:gd name="connsiteY0" fmla="*/ 111831 h 1112412"/>
                <a:gd name="connsiteX1" fmla="*/ 684252 w 818869"/>
                <a:gd name="connsiteY1" fmla="*/ 17827 h 1112412"/>
                <a:gd name="connsiteX2" fmla="*/ 558202 w 818869"/>
                <a:gd name="connsiteY2" fmla="*/ 735 h 1112412"/>
                <a:gd name="connsiteX3" fmla="*/ 451380 w 818869"/>
                <a:gd name="connsiteY3" fmla="*/ 9281 h 1112412"/>
                <a:gd name="connsiteX4" fmla="*/ 412924 w 818869"/>
                <a:gd name="connsiteY4" fmla="*/ 62693 h 1112412"/>
                <a:gd name="connsiteX5" fmla="*/ 338148 w 818869"/>
                <a:gd name="connsiteY5" fmla="*/ 81921 h 1112412"/>
                <a:gd name="connsiteX6" fmla="*/ 289010 w 818869"/>
                <a:gd name="connsiteY6" fmla="*/ 56283 h 1112412"/>
                <a:gd name="connsiteX7" fmla="*/ 289010 w 818869"/>
                <a:gd name="connsiteY7" fmla="*/ 9281 h 1112412"/>
                <a:gd name="connsiteX8" fmla="*/ 199278 w 818869"/>
                <a:gd name="connsiteY8" fmla="*/ 24237 h 1112412"/>
                <a:gd name="connsiteX9" fmla="*/ 88183 w 818869"/>
                <a:gd name="connsiteY9" fmla="*/ 88329 h 1112412"/>
                <a:gd name="connsiteX10" fmla="*/ 41181 w 818869"/>
                <a:gd name="connsiteY10" fmla="*/ 344703 h 1112412"/>
                <a:gd name="connsiteX11" fmla="*/ 6999 w 818869"/>
                <a:gd name="connsiteY11" fmla="*/ 801904 h 1112412"/>
                <a:gd name="connsiteX12" fmla="*/ 68956 w 818869"/>
                <a:gd name="connsiteY12" fmla="*/ 1096734 h 1112412"/>
                <a:gd name="connsiteX13" fmla="*/ 652205 w 818869"/>
                <a:gd name="connsiteY13" fmla="*/ 1101007 h 1112412"/>
                <a:gd name="connsiteX14" fmla="*/ 752619 w 818869"/>
                <a:gd name="connsiteY14" fmla="*/ 1000594 h 1112412"/>
                <a:gd name="connsiteX15" fmla="*/ 765438 w 818869"/>
                <a:gd name="connsiteY15" fmla="*/ 421617 h 1112412"/>
                <a:gd name="connsiteX16" fmla="*/ 816712 w 818869"/>
                <a:gd name="connsiteY16" fmla="*/ 111831 h 1112412"/>
                <a:gd name="connsiteX0" fmla="*/ 816712 w 818288"/>
                <a:gd name="connsiteY0" fmla="*/ 111831 h 1112412"/>
                <a:gd name="connsiteX1" fmla="*/ 684252 w 818288"/>
                <a:gd name="connsiteY1" fmla="*/ 17827 h 1112412"/>
                <a:gd name="connsiteX2" fmla="*/ 558202 w 818288"/>
                <a:gd name="connsiteY2" fmla="*/ 735 h 1112412"/>
                <a:gd name="connsiteX3" fmla="*/ 451380 w 818288"/>
                <a:gd name="connsiteY3" fmla="*/ 9281 h 1112412"/>
                <a:gd name="connsiteX4" fmla="*/ 412924 w 818288"/>
                <a:gd name="connsiteY4" fmla="*/ 62693 h 1112412"/>
                <a:gd name="connsiteX5" fmla="*/ 338148 w 818288"/>
                <a:gd name="connsiteY5" fmla="*/ 81921 h 1112412"/>
                <a:gd name="connsiteX6" fmla="*/ 289010 w 818288"/>
                <a:gd name="connsiteY6" fmla="*/ 56283 h 1112412"/>
                <a:gd name="connsiteX7" fmla="*/ 289010 w 818288"/>
                <a:gd name="connsiteY7" fmla="*/ 9281 h 1112412"/>
                <a:gd name="connsiteX8" fmla="*/ 199278 w 818288"/>
                <a:gd name="connsiteY8" fmla="*/ 24237 h 1112412"/>
                <a:gd name="connsiteX9" fmla="*/ 88183 w 818288"/>
                <a:gd name="connsiteY9" fmla="*/ 88329 h 1112412"/>
                <a:gd name="connsiteX10" fmla="*/ 41181 w 818288"/>
                <a:gd name="connsiteY10" fmla="*/ 344703 h 1112412"/>
                <a:gd name="connsiteX11" fmla="*/ 6999 w 818288"/>
                <a:gd name="connsiteY11" fmla="*/ 801904 h 1112412"/>
                <a:gd name="connsiteX12" fmla="*/ 68956 w 818288"/>
                <a:gd name="connsiteY12" fmla="*/ 1096734 h 1112412"/>
                <a:gd name="connsiteX13" fmla="*/ 652205 w 818288"/>
                <a:gd name="connsiteY13" fmla="*/ 1101007 h 1112412"/>
                <a:gd name="connsiteX14" fmla="*/ 752619 w 818288"/>
                <a:gd name="connsiteY14" fmla="*/ 1000594 h 1112412"/>
                <a:gd name="connsiteX15" fmla="*/ 756892 w 818288"/>
                <a:gd name="connsiteY15" fmla="*/ 472892 h 1112412"/>
                <a:gd name="connsiteX16" fmla="*/ 816712 w 818288"/>
                <a:gd name="connsiteY16" fmla="*/ 111831 h 1112412"/>
                <a:gd name="connsiteX0" fmla="*/ 816712 w 818288"/>
                <a:gd name="connsiteY0" fmla="*/ 111831 h 1112412"/>
                <a:gd name="connsiteX1" fmla="*/ 684252 w 818288"/>
                <a:gd name="connsiteY1" fmla="*/ 17827 h 1112412"/>
                <a:gd name="connsiteX2" fmla="*/ 558202 w 818288"/>
                <a:gd name="connsiteY2" fmla="*/ 735 h 1112412"/>
                <a:gd name="connsiteX3" fmla="*/ 451380 w 818288"/>
                <a:gd name="connsiteY3" fmla="*/ 9281 h 1112412"/>
                <a:gd name="connsiteX4" fmla="*/ 412924 w 818288"/>
                <a:gd name="connsiteY4" fmla="*/ 62693 h 1112412"/>
                <a:gd name="connsiteX5" fmla="*/ 338148 w 818288"/>
                <a:gd name="connsiteY5" fmla="*/ 81921 h 1112412"/>
                <a:gd name="connsiteX6" fmla="*/ 289010 w 818288"/>
                <a:gd name="connsiteY6" fmla="*/ 56283 h 1112412"/>
                <a:gd name="connsiteX7" fmla="*/ 282601 w 818288"/>
                <a:gd name="connsiteY7" fmla="*/ 5008 h 1112412"/>
                <a:gd name="connsiteX8" fmla="*/ 199278 w 818288"/>
                <a:gd name="connsiteY8" fmla="*/ 24237 h 1112412"/>
                <a:gd name="connsiteX9" fmla="*/ 88183 w 818288"/>
                <a:gd name="connsiteY9" fmla="*/ 88329 h 1112412"/>
                <a:gd name="connsiteX10" fmla="*/ 41181 w 818288"/>
                <a:gd name="connsiteY10" fmla="*/ 344703 h 1112412"/>
                <a:gd name="connsiteX11" fmla="*/ 6999 w 818288"/>
                <a:gd name="connsiteY11" fmla="*/ 801904 h 1112412"/>
                <a:gd name="connsiteX12" fmla="*/ 68956 w 818288"/>
                <a:gd name="connsiteY12" fmla="*/ 1096734 h 1112412"/>
                <a:gd name="connsiteX13" fmla="*/ 652205 w 818288"/>
                <a:gd name="connsiteY13" fmla="*/ 1101007 h 1112412"/>
                <a:gd name="connsiteX14" fmla="*/ 752619 w 818288"/>
                <a:gd name="connsiteY14" fmla="*/ 1000594 h 1112412"/>
                <a:gd name="connsiteX15" fmla="*/ 756892 w 818288"/>
                <a:gd name="connsiteY15" fmla="*/ 472892 h 1112412"/>
                <a:gd name="connsiteX16" fmla="*/ 816712 w 818288"/>
                <a:gd name="connsiteY16" fmla="*/ 111831 h 1112412"/>
                <a:gd name="connsiteX0" fmla="*/ 816712 w 818288"/>
                <a:gd name="connsiteY0" fmla="*/ 111831 h 1112412"/>
                <a:gd name="connsiteX1" fmla="*/ 684252 w 818288"/>
                <a:gd name="connsiteY1" fmla="*/ 17827 h 1112412"/>
                <a:gd name="connsiteX2" fmla="*/ 558202 w 818288"/>
                <a:gd name="connsiteY2" fmla="*/ 735 h 1112412"/>
                <a:gd name="connsiteX3" fmla="*/ 451380 w 818288"/>
                <a:gd name="connsiteY3" fmla="*/ 9281 h 1112412"/>
                <a:gd name="connsiteX4" fmla="*/ 412924 w 818288"/>
                <a:gd name="connsiteY4" fmla="*/ 62693 h 1112412"/>
                <a:gd name="connsiteX5" fmla="*/ 338148 w 818288"/>
                <a:gd name="connsiteY5" fmla="*/ 81921 h 1112412"/>
                <a:gd name="connsiteX6" fmla="*/ 289010 w 818288"/>
                <a:gd name="connsiteY6" fmla="*/ 56283 h 1112412"/>
                <a:gd name="connsiteX7" fmla="*/ 282601 w 818288"/>
                <a:gd name="connsiteY7" fmla="*/ 5008 h 1112412"/>
                <a:gd name="connsiteX8" fmla="*/ 199278 w 818288"/>
                <a:gd name="connsiteY8" fmla="*/ 24237 h 1112412"/>
                <a:gd name="connsiteX9" fmla="*/ 88183 w 818288"/>
                <a:gd name="connsiteY9" fmla="*/ 88329 h 1112412"/>
                <a:gd name="connsiteX10" fmla="*/ 41181 w 818288"/>
                <a:gd name="connsiteY10" fmla="*/ 344703 h 1112412"/>
                <a:gd name="connsiteX11" fmla="*/ 6999 w 818288"/>
                <a:gd name="connsiteY11" fmla="*/ 801904 h 1112412"/>
                <a:gd name="connsiteX12" fmla="*/ 68956 w 818288"/>
                <a:gd name="connsiteY12" fmla="*/ 1096734 h 1112412"/>
                <a:gd name="connsiteX13" fmla="*/ 652205 w 818288"/>
                <a:gd name="connsiteY13" fmla="*/ 1101007 h 1112412"/>
                <a:gd name="connsiteX14" fmla="*/ 752619 w 818288"/>
                <a:gd name="connsiteY14" fmla="*/ 1000594 h 1112412"/>
                <a:gd name="connsiteX15" fmla="*/ 756892 w 818288"/>
                <a:gd name="connsiteY15" fmla="*/ 472892 h 1112412"/>
                <a:gd name="connsiteX16" fmla="*/ 816712 w 818288"/>
                <a:gd name="connsiteY16" fmla="*/ 111831 h 111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18288" h="1112412">
                  <a:moveTo>
                    <a:pt x="816712" y="111831"/>
                  </a:moveTo>
                  <a:cubicBezTo>
                    <a:pt x="804605" y="35987"/>
                    <a:pt x="735882" y="32070"/>
                    <a:pt x="684252" y="17827"/>
                  </a:cubicBezTo>
                  <a:cubicBezTo>
                    <a:pt x="632622" y="3584"/>
                    <a:pt x="597014" y="2159"/>
                    <a:pt x="558202" y="735"/>
                  </a:cubicBezTo>
                  <a:cubicBezTo>
                    <a:pt x="519390" y="-689"/>
                    <a:pt x="475593" y="-1045"/>
                    <a:pt x="451380" y="9281"/>
                  </a:cubicBezTo>
                  <a:cubicBezTo>
                    <a:pt x="427167" y="19607"/>
                    <a:pt x="431796" y="50586"/>
                    <a:pt x="412924" y="62693"/>
                  </a:cubicBezTo>
                  <a:cubicBezTo>
                    <a:pt x="394052" y="74800"/>
                    <a:pt x="358800" y="82989"/>
                    <a:pt x="338148" y="81921"/>
                  </a:cubicBezTo>
                  <a:cubicBezTo>
                    <a:pt x="317496" y="80853"/>
                    <a:pt x="298268" y="69102"/>
                    <a:pt x="289010" y="56283"/>
                  </a:cubicBezTo>
                  <a:cubicBezTo>
                    <a:pt x="279752" y="43464"/>
                    <a:pt x="297556" y="8213"/>
                    <a:pt x="282601" y="5008"/>
                  </a:cubicBezTo>
                  <a:cubicBezTo>
                    <a:pt x="267646" y="1803"/>
                    <a:pt x="231681" y="10350"/>
                    <a:pt x="199278" y="24237"/>
                  </a:cubicBezTo>
                  <a:cubicBezTo>
                    <a:pt x="166875" y="38124"/>
                    <a:pt x="114532" y="34918"/>
                    <a:pt x="88183" y="88329"/>
                  </a:cubicBezTo>
                  <a:cubicBezTo>
                    <a:pt x="61834" y="141740"/>
                    <a:pt x="54712" y="225774"/>
                    <a:pt x="41181" y="344703"/>
                  </a:cubicBezTo>
                  <a:cubicBezTo>
                    <a:pt x="27650" y="463632"/>
                    <a:pt x="2370" y="676566"/>
                    <a:pt x="6999" y="801904"/>
                  </a:cubicBezTo>
                  <a:cubicBezTo>
                    <a:pt x="11628" y="927242"/>
                    <a:pt x="-36441" y="1076793"/>
                    <a:pt x="68956" y="1096734"/>
                  </a:cubicBezTo>
                  <a:cubicBezTo>
                    <a:pt x="174353" y="1116675"/>
                    <a:pt x="538261" y="1117030"/>
                    <a:pt x="652205" y="1101007"/>
                  </a:cubicBezTo>
                  <a:cubicBezTo>
                    <a:pt x="766149" y="1084984"/>
                    <a:pt x="745854" y="1116674"/>
                    <a:pt x="752619" y="1000594"/>
                  </a:cubicBezTo>
                  <a:cubicBezTo>
                    <a:pt x="759384" y="884514"/>
                    <a:pt x="746210" y="621019"/>
                    <a:pt x="756892" y="472892"/>
                  </a:cubicBezTo>
                  <a:cubicBezTo>
                    <a:pt x="767574" y="324765"/>
                    <a:pt x="828819" y="187675"/>
                    <a:pt x="816712" y="111831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5940FB8B-2D90-42EC-B615-C7B4A913D203}"/>
                </a:ext>
              </a:extLst>
            </p:cNvPr>
            <p:cNvSpPr/>
            <p:nvPr/>
          </p:nvSpPr>
          <p:spPr>
            <a:xfrm rot="20129734">
              <a:off x="6393621" y="3442783"/>
              <a:ext cx="143560" cy="356577"/>
            </a:xfrm>
            <a:custGeom>
              <a:avLst/>
              <a:gdLst>
                <a:gd name="connsiteX0" fmla="*/ 6457 w 165048"/>
                <a:gd name="connsiteY0" fmla="*/ 44808 h 353407"/>
                <a:gd name="connsiteX1" fmla="*/ 61409 w 165048"/>
                <a:gd name="connsiteY1" fmla="*/ 847 h 353407"/>
                <a:gd name="connsiteX2" fmla="*/ 129550 w 165048"/>
                <a:gd name="connsiteY2" fmla="*/ 31620 h 353407"/>
                <a:gd name="connsiteX3" fmla="*/ 155927 w 165048"/>
                <a:gd name="connsiteY3" fmla="*/ 200872 h 353407"/>
                <a:gd name="connsiteX4" fmla="*/ 160323 w 165048"/>
                <a:gd name="connsiteY4" fmla="*/ 306379 h 353407"/>
                <a:gd name="connsiteX5" fmla="*/ 92182 w 165048"/>
                <a:gd name="connsiteY5" fmla="*/ 352539 h 353407"/>
                <a:gd name="connsiteX6" fmla="*/ 15250 w 165048"/>
                <a:gd name="connsiteY6" fmla="*/ 323964 h 353407"/>
                <a:gd name="connsiteX7" fmla="*/ 2061 w 165048"/>
                <a:gd name="connsiteY7" fmla="*/ 183287 h 353407"/>
                <a:gd name="connsiteX8" fmla="*/ 6457 w 165048"/>
                <a:gd name="connsiteY8" fmla="*/ 44808 h 353407"/>
                <a:gd name="connsiteX0" fmla="*/ 6885 w 165476"/>
                <a:gd name="connsiteY0" fmla="*/ 44808 h 352670"/>
                <a:gd name="connsiteX1" fmla="*/ 61837 w 165476"/>
                <a:gd name="connsiteY1" fmla="*/ 847 h 352670"/>
                <a:gd name="connsiteX2" fmla="*/ 129978 w 165476"/>
                <a:gd name="connsiteY2" fmla="*/ 31620 h 352670"/>
                <a:gd name="connsiteX3" fmla="*/ 156355 w 165476"/>
                <a:gd name="connsiteY3" fmla="*/ 200872 h 352670"/>
                <a:gd name="connsiteX4" fmla="*/ 160751 w 165476"/>
                <a:gd name="connsiteY4" fmla="*/ 306379 h 352670"/>
                <a:gd name="connsiteX5" fmla="*/ 92610 w 165476"/>
                <a:gd name="connsiteY5" fmla="*/ 352539 h 352670"/>
                <a:gd name="connsiteX6" fmla="*/ 22273 w 165476"/>
                <a:gd name="connsiteY6" fmla="*/ 315172 h 352670"/>
                <a:gd name="connsiteX7" fmla="*/ 2489 w 165476"/>
                <a:gd name="connsiteY7" fmla="*/ 183287 h 352670"/>
                <a:gd name="connsiteX8" fmla="*/ 6885 w 165476"/>
                <a:gd name="connsiteY8" fmla="*/ 44808 h 352670"/>
                <a:gd name="connsiteX0" fmla="*/ 6885 w 159537"/>
                <a:gd name="connsiteY0" fmla="*/ 44808 h 352733"/>
                <a:gd name="connsiteX1" fmla="*/ 61837 w 159537"/>
                <a:gd name="connsiteY1" fmla="*/ 847 h 352733"/>
                <a:gd name="connsiteX2" fmla="*/ 129978 w 159537"/>
                <a:gd name="connsiteY2" fmla="*/ 31620 h 352733"/>
                <a:gd name="connsiteX3" fmla="*/ 156355 w 159537"/>
                <a:gd name="connsiteY3" fmla="*/ 200872 h 352733"/>
                <a:gd name="connsiteX4" fmla="*/ 151959 w 159537"/>
                <a:gd name="connsiteY4" fmla="*/ 304181 h 352733"/>
                <a:gd name="connsiteX5" fmla="*/ 92610 w 159537"/>
                <a:gd name="connsiteY5" fmla="*/ 352539 h 352733"/>
                <a:gd name="connsiteX6" fmla="*/ 22273 w 159537"/>
                <a:gd name="connsiteY6" fmla="*/ 315172 h 352733"/>
                <a:gd name="connsiteX7" fmla="*/ 2489 w 159537"/>
                <a:gd name="connsiteY7" fmla="*/ 183287 h 352733"/>
                <a:gd name="connsiteX8" fmla="*/ 6885 w 159537"/>
                <a:gd name="connsiteY8" fmla="*/ 44808 h 352733"/>
                <a:gd name="connsiteX0" fmla="*/ 6885 w 156440"/>
                <a:gd name="connsiteY0" fmla="*/ 44449 h 352374"/>
                <a:gd name="connsiteX1" fmla="*/ 61837 w 156440"/>
                <a:gd name="connsiteY1" fmla="*/ 488 h 352374"/>
                <a:gd name="connsiteX2" fmla="*/ 129978 w 156440"/>
                <a:gd name="connsiteY2" fmla="*/ 31261 h 352374"/>
                <a:gd name="connsiteX3" fmla="*/ 149760 w 156440"/>
                <a:gd name="connsiteY3" fmla="*/ 171938 h 352374"/>
                <a:gd name="connsiteX4" fmla="*/ 151959 w 156440"/>
                <a:gd name="connsiteY4" fmla="*/ 303822 h 352374"/>
                <a:gd name="connsiteX5" fmla="*/ 92610 w 156440"/>
                <a:gd name="connsiteY5" fmla="*/ 352180 h 352374"/>
                <a:gd name="connsiteX6" fmla="*/ 22273 w 156440"/>
                <a:gd name="connsiteY6" fmla="*/ 314813 h 352374"/>
                <a:gd name="connsiteX7" fmla="*/ 2489 w 156440"/>
                <a:gd name="connsiteY7" fmla="*/ 182928 h 352374"/>
                <a:gd name="connsiteX8" fmla="*/ 6885 w 156440"/>
                <a:gd name="connsiteY8" fmla="*/ 44449 h 352374"/>
                <a:gd name="connsiteX0" fmla="*/ 6885 w 153367"/>
                <a:gd name="connsiteY0" fmla="*/ 44449 h 352607"/>
                <a:gd name="connsiteX1" fmla="*/ 61837 w 153367"/>
                <a:gd name="connsiteY1" fmla="*/ 488 h 352607"/>
                <a:gd name="connsiteX2" fmla="*/ 129978 w 153367"/>
                <a:gd name="connsiteY2" fmla="*/ 31261 h 352607"/>
                <a:gd name="connsiteX3" fmla="*/ 149760 w 153367"/>
                <a:gd name="connsiteY3" fmla="*/ 171938 h 352607"/>
                <a:gd name="connsiteX4" fmla="*/ 147562 w 153367"/>
                <a:gd name="connsiteY4" fmla="*/ 297228 h 352607"/>
                <a:gd name="connsiteX5" fmla="*/ 92610 w 153367"/>
                <a:gd name="connsiteY5" fmla="*/ 352180 h 352607"/>
                <a:gd name="connsiteX6" fmla="*/ 22273 w 153367"/>
                <a:gd name="connsiteY6" fmla="*/ 314813 h 352607"/>
                <a:gd name="connsiteX7" fmla="*/ 2489 w 153367"/>
                <a:gd name="connsiteY7" fmla="*/ 182928 h 352607"/>
                <a:gd name="connsiteX8" fmla="*/ 6885 w 153367"/>
                <a:gd name="connsiteY8" fmla="*/ 44449 h 352607"/>
                <a:gd name="connsiteX0" fmla="*/ 7178 w 153660"/>
                <a:gd name="connsiteY0" fmla="*/ 44449 h 352310"/>
                <a:gd name="connsiteX1" fmla="*/ 62130 w 153660"/>
                <a:gd name="connsiteY1" fmla="*/ 488 h 352310"/>
                <a:gd name="connsiteX2" fmla="*/ 130271 w 153660"/>
                <a:gd name="connsiteY2" fmla="*/ 31261 h 352310"/>
                <a:gd name="connsiteX3" fmla="*/ 150053 w 153660"/>
                <a:gd name="connsiteY3" fmla="*/ 171938 h 352310"/>
                <a:gd name="connsiteX4" fmla="*/ 147855 w 153660"/>
                <a:gd name="connsiteY4" fmla="*/ 297228 h 352310"/>
                <a:gd name="connsiteX5" fmla="*/ 92903 w 153660"/>
                <a:gd name="connsiteY5" fmla="*/ 352180 h 352310"/>
                <a:gd name="connsiteX6" fmla="*/ 26962 w 153660"/>
                <a:gd name="connsiteY6" fmla="*/ 308219 h 352310"/>
                <a:gd name="connsiteX7" fmla="*/ 2782 w 153660"/>
                <a:gd name="connsiteY7" fmla="*/ 182928 h 352310"/>
                <a:gd name="connsiteX8" fmla="*/ 7178 w 153660"/>
                <a:gd name="connsiteY8" fmla="*/ 44449 h 352310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82928 h 341473"/>
                <a:gd name="connsiteX8" fmla="*/ 7178 w 153958"/>
                <a:gd name="connsiteY8" fmla="*/ 44449 h 341473"/>
                <a:gd name="connsiteX0" fmla="*/ 5932 w 152712"/>
                <a:gd name="connsiteY0" fmla="*/ 44449 h 341473"/>
                <a:gd name="connsiteX1" fmla="*/ 60884 w 152712"/>
                <a:gd name="connsiteY1" fmla="*/ 488 h 341473"/>
                <a:gd name="connsiteX2" fmla="*/ 129025 w 152712"/>
                <a:gd name="connsiteY2" fmla="*/ 31261 h 341473"/>
                <a:gd name="connsiteX3" fmla="*/ 148807 w 152712"/>
                <a:gd name="connsiteY3" fmla="*/ 171938 h 341473"/>
                <a:gd name="connsiteX4" fmla="*/ 146609 w 152712"/>
                <a:gd name="connsiteY4" fmla="*/ 297228 h 341473"/>
                <a:gd name="connsiteX5" fmla="*/ 87260 w 152712"/>
                <a:gd name="connsiteY5" fmla="*/ 341190 h 341473"/>
                <a:gd name="connsiteX6" fmla="*/ 25716 w 152712"/>
                <a:gd name="connsiteY6" fmla="*/ 308219 h 341473"/>
                <a:gd name="connsiteX7" fmla="*/ 3734 w 152712"/>
                <a:gd name="connsiteY7" fmla="*/ 169740 h 341473"/>
                <a:gd name="connsiteX8" fmla="*/ 5932 w 152712"/>
                <a:gd name="connsiteY8" fmla="*/ 44449 h 341473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69740 h 341473"/>
                <a:gd name="connsiteX8" fmla="*/ 7178 w 153958"/>
                <a:gd name="connsiteY8" fmla="*/ 44449 h 341473"/>
                <a:gd name="connsiteX0" fmla="*/ 6886 w 153666"/>
                <a:gd name="connsiteY0" fmla="*/ 44449 h 341196"/>
                <a:gd name="connsiteX1" fmla="*/ 61838 w 153666"/>
                <a:gd name="connsiteY1" fmla="*/ 488 h 341196"/>
                <a:gd name="connsiteX2" fmla="*/ 129979 w 153666"/>
                <a:gd name="connsiteY2" fmla="*/ 31261 h 341196"/>
                <a:gd name="connsiteX3" fmla="*/ 149761 w 153666"/>
                <a:gd name="connsiteY3" fmla="*/ 171938 h 341196"/>
                <a:gd name="connsiteX4" fmla="*/ 147563 w 153666"/>
                <a:gd name="connsiteY4" fmla="*/ 297228 h 341196"/>
                <a:gd name="connsiteX5" fmla="*/ 88214 w 153666"/>
                <a:gd name="connsiteY5" fmla="*/ 341190 h 341196"/>
                <a:gd name="connsiteX6" fmla="*/ 22274 w 153666"/>
                <a:gd name="connsiteY6" fmla="*/ 295031 h 341196"/>
                <a:gd name="connsiteX7" fmla="*/ 2490 w 153666"/>
                <a:gd name="connsiteY7" fmla="*/ 169740 h 341196"/>
                <a:gd name="connsiteX8" fmla="*/ 6886 w 153666"/>
                <a:gd name="connsiteY8" fmla="*/ 44449 h 341196"/>
                <a:gd name="connsiteX0" fmla="*/ 6886 w 152380"/>
                <a:gd name="connsiteY0" fmla="*/ 44449 h 341216"/>
                <a:gd name="connsiteX1" fmla="*/ 61838 w 152380"/>
                <a:gd name="connsiteY1" fmla="*/ 488 h 341216"/>
                <a:gd name="connsiteX2" fmla="*/ 129979 w 152380"/>
                <a:gd name="connsiteY2" fmla="*/ 31261 h 341216"/>
                <a:gd name="connsiteX3" fmla="*/ 149761 w 152380"/>
                <a:gd name="connsiteY3" fmla="*/ 171938 h 341216"/>
                <a:gd name="connsiteX4" fmla="*/ 145365 w 152380"/>
                <a:gd name="connsiteY4" fmla="*/ 299426 h 341216"/>
                <a:gd name="connsiteX5" fmla="*/ 88214 w 152380"/>
                <a:gd name="connsiteY5" fmla="*/ 341190 h 341216"/>
                <a:gd name="connsiteX6" fmla="*/ 22274 w 152380"/>
                <a:gd name="connsiteY6" fmla="*/ 295031 h 341216"/>
                <a:gd name="connsiteX7" fmla="*/ 2490 w 152380"/>
                <a:gd name="connsiteY7" fmla="*/ 169740 h 341216"/>
                <a:gd name="connsiteX8" fmla="*/ 6886 w 152380"/>
                <a:gd name="connsiteY8" fmla="*/ 44449 h 341216"/>
                <a:gd name="connsiteX0" fmla="*/ 6886 w 152646"/>
                <a:gd name="connsiteY0" fmla="*/ 44449 h 339021"/>
                <a:gd name="connsiteX1" fmla="*/ 61838 w 152646"/>
                <a:gd name="connsiteY1" fmla="*/ 488 h 339021"/>
                <a:gd name="connsiteX2" fmla="*/ 129979 w 152646"/>
                <a:gd name="connsiteY2" fmla="*/ 31261 h 339021"/>
                <a:gd name="connsiteX3" fmla="*/ 149761 w 152646"/>
                <a:gd name="connsiteY3" fmla="*/ 171938 h 339021"/>
                <a:gd name="connsiteX4" fmla="*/ 145365 w 152646"/>
                <a:gd name="connsiteY4" fmla="*/ 299426 h 339021"/>
                <a:gd name="connsiteX5" fmla="*/ 83818 w 152646"/>
                <a:gd name="connsiteY5" fmla="*/ 338991 h 339021"/>
                <a:gd name="connsiteX6" fmla="*/ 22274 w 152646"/>
                <a:gd name="connsiteY6" fmla="*/ 295031 h 339021"/>
                <a:gd name="connsiteX7" fmla="*/ 2490 w 152646"/>
                <a:gd name="connsiteY7" fmla="*/ 169740 h 339021"/>
                <a:gd name="connsiteX8" fmla="*/ 6886 w 152646"/>
                <a:gd name="connsiteY8" fmla="*/ 44449 h 339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2646" h="339021">
                  <a:moveTo>
                    <a:pt x="6886" y="44449"/>
                  </a:moveTo>
                  <a:cubicBezTo>
                    <a:pt x="16777" y="16240"/>
                    <a:pt x="41323" y="2686"/>
                    <a:pt x="61838" y="488"/>
                  </a:cubicBezTo>
                  <a:cubicBezTo>
                    <a:pt x="82354" y="-1710"/>
                    <a:pt x="115325" y="2686"/>
                    <a:pt x="129979" y="31261"/>
                  </a:cubicBezTo>
                  <a:cubicBezTo>
                    <a:pt x="144633" y="59836"/>
                    <a:pt x="147197" y="127244"/>
                    <a:pt x="149761" y="171938"/>
                  </a:cubicBezTo>
                  <a:cubicBezTo>
                    <a:pt x="152325" y="216632"/>
                    <a:pt x="156355" y="271584"/>
                    <a:pt x="145365" y="299426"/>
                  </a:cubicBezTo>
                  <a:cubicBezTo>
                    <a:pt x="134375" y="327268"/>
                    <a:pt x="104333" y="339723"/>
                    <a:pt x="83818" y="338991"/>
                  </a:cubicBezTo>
                  <a:cubicBezTo>
                    <a:pt x="63303" y="338259"/>
                    <a:pt x="37294" y="323240"/>
                    <a:pt x="22274" y="295031"/>
                  </a:cubicBezTo>
                  <a:cubicBezTo>
                    <a:pt x="7254" y="266822"/>
                    <a:pt x="5055" y="211504"/>
                    <a:pt x="2490" y="169740"/>
                  </a:cubicBezTo>
                  <a:cubicBezTo>
                    <a:pt x="-75" y="127976"/>
                    <a:pt x="-3005" y="72658"/>
                    <a:pt x="6886" y="44449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C4D43702-9CEA-47FE-A3F2-0A5FB213E3F4}"/>
                </a:ext>
              </a:extLst>
            </p:cNvPr>
            <p:cNvSpPr/>
            <p:nvPr/>
          </p:nvSpPr>
          <p:spPr>
            <a:xfrm rot="19523295" flipH="1">
              <a:off x="6582758" y="3600114"/>
              <a:ext cx="197568" cy="623311"/>
            </a:xfrm>
            <a:custGeom>
              <a:avLst/>
              <a:gdLst>
                <a:gd name="connsiteX0" fmla="*/ 63868 w 187016"/>
                <a:gd name="connsiteY0" fmla="*/ 62019 h 502838"/>
                <a:gd name="connsiteX1" fmla="*/ 86420 w 187016"/>
                <a:gd name="connsiteY1" fmla="*/ 512 h 502838"/>
                <a:gd name="connsiteX2" fmla="*/ 168429 w 187016"/>
                <a:gd name="connsiteY2" fmla="*/ 47667 h 502838"/>
                <a:gd name="connsiteX3" fmla="*/ 156128 w 187016"/>
                <a:gd name="connsiteY3" fmla="*/ 271142 h 502838"/>
                <a:gd name="connsiteX4" fmla="*/ 186881 w 187016"/>
                <a:gd name="connsiteY4" fmla="*/ 412607 h 502838"/>
                <a:gd name="connsiteX5" fmla="*/ 141776 w 187016"/>
                <a:gd name="connsiteY5" fmla="*/ 363402 h 502838"/>
                <a:gd name="connsiteX6" fmla="*/ 162278 w 187016"/>
                <a:gd name="connsiteY6" fmla="*/ 490516 h 502838"/>
                <a:gd name="connsiteX7" fmla="*/ 117173 w 187016"/>
                <a:gd name="connsiteY7" fmla="*/ 394155 h 502838"/>
                <a:gd name="connsiteX8" fmla="*/ 113073 w 187016"/>
                <a:gd name="connsiteY8" fmla="*/ 502817 h 502838"/>
                <a:gd name="connsiteX9" fmla="*/ 86420 w 187016"/>
                <a:gd name="connsiteY9" fmla="*/ 404406 h 502838"/>
                <a:gd name="connsiteX10" fmla="*/ 59767 w 187016"/>
                <a:gd name="connsiteY10" fmla="*/ 500767 h 502838"/>
                <a:gd name="connsiteX11" fmla="*/ 53616 w 187016"/>
                <a:gd name="connsiteY11" fmla="*/ 402356 h 502838"/>
                <a:gd name="connsiteX12" fmla="*/ 311 w 187016"/>
                <a:gd name="connsiteY12" fmla="*/ 433109 h 502838"/>
                <a:gd name="connsiteX13" fmla="*/ 33114 w 187016"/>
                <a:gd name="connsiteY13" fmla="*/ 355201 h 502838"/>
                <a:gd name="connsiteX14" fmla="*/ 63868 w 187016"/>
                <a:gd name="connsiteY14" fmla="*/ 303945 h 502838"/>
                <a:gd name="connsiteX15" fmla="*/ 63868 w 187016"/>
                <a:gd name="connsiteY15" fmla="*/ 62019 h 502838"/>
                <a:gd name="connsiteX0" fmla="*/ 63868 w 187016"/>
                <a:gd name="connsiteY0" fmla="*/ 63996 h 504815"/>
                <a:gd name="connsiteX1" fmla="*/ 113073 w 187016"/>
                <a:gd name="connsiteY1" fmla="*/ 439 h 504815"/>
                <a:gd name="connsiteX2" fmla="*/ 168429 w 187016"/>
                <a:gd name="connsiteY2" fmla="*/ 49644 h 504815"/>
                <a:gd name="connsiteX3" fmla="*/ 156128 w 187016"/>
                <a:gd name="connsiteY3" fmla="*/ 273119 h 504815"/>
                <a:gd name="connsiteX4" fmla="*/ 186881 w 187016"/>
                <a:gd name="connsiteY4" fmla="*/ 414584 h 504815"/>
                <a:gd name="connsiteX5" fmla="*/ 141776 w 187016"/>
                <a:gd name="connsiteY5" fmla="*/ 365379 h 504815"/>
                <a:gd name="connsiteX6" fmla="*/ 162278 w 187016"/>
                <a:gd name="connsiteY6" fmla="*/ 492493 h 504815"/>
                <a:gd name="connsiteX7" fmla="*/ 117173 w 187016"/>
                <a:gd name="connsiteY7" fmla="*/ 396132 h 504815"/>
                <a:gd name="connsiteX8" fmla="*/ 113073 w 187016"/>
                <a:gd name="connsiteY8" fmla="*/ 504794 h 504815"/>
                <a:gd name="connsiteX9" fmla="*/ 86420 w 187016"/>
                <a:gd name="connsiteY9" fmla="*/ 406383 h 504815"/>
                <a:gd name="connsiteX10" fmla="*/ 59767 w 187016"/>
                <a:gd name="connsiteY10" fmla="*/ 502744 h 504815"/>
                <a:gd name="connsiteX11" fmla="*/ 53616 w 187016"/>
                <a:gd name="connsiteY11" fmla="*/ 404333 h 504815"/>
                <a:gd name="connsiteX12" fmla="*/ 311 w 187016"/>
                <a:gd name="connsiteY12" fmla="*/ 435086 h 504815"/>
                <a:gd name="connsiteX13" fmla="*/ 33114 w 187016"/>
                <a:gd name="connsiteY13" fmla="*/ 357178 h 504815"/>
                <a:gd name="connsiteX14" fmla="*/ 63868 w 187016"/>
                <a:gd name="connsiteY14" fmla="*/ 305922 h 504815"/>
                <a:gd name="connsiteX15" fmla="*/ 63868 w 187016"/>
                <a:gd name="connsiteY15" fmla="*/ 63996 h 504815"/>
                <a:gd name="connsiteX0" fmla="*/ 57718 w 187016"/>
                <a:gd name="connsiteY0" fmla="*/ 53366 h 504437"/>
                <a:gd name="connsiteX1" fmla="*/ 113073 w 187016"/>
                <a:gd name="connsiteY1" fmla="*/ 61 h 504437"/>
                <a:gd name="connsiteX2" fmla="*/ 168429 w 187016"/>
                <a:gd name="connsiteY2" fmla="*/ 49266 h 504437"/>
                <a:gd name="connsiteX3" fmla="*/ 156128 w 187016"/>
                <a:gd name="connsiteY3" fmla="*/ 272741 h 504437"/>
                <a:gd name="connsiteX4" fmla="*/ 186881 w 187016"/>
                <a:gd name="connsiteY4" fmla="*/ 414206 h 504437"/>
                <a:gd name="connsiteX5" fmla="*/ 141776 w 187016"/>
                <a:gd name="connsiteY5" fmla="*/ 365001 h 504437"/>
                <a:gd name="connsiteX6" fmla="*/ 162278 w 187016"/>
                <a:gd name="connsiteY6" fmla="*/ 492115 h 504437"/>
                <a:gd name="connsiteX7" fmla="*/ 117173 w 187016"/>
                <a:gd name="connsiteY7" fmla="*/ 395754 h 504437"/>
                <a:gd name="connsiteX8" fmla="*/ 113073 w 187016"/>
                <a:gd name="connsiteY8" fmla="*/ 504416 h 504437"/>
                <a:gd name="connsiteX9" fmla="*/ 86420 w 187016"/>
                <a:gd name="connsiteY9" fmla="*/ 406005 h 504437"/>
                <a:gd name="connsiteX10" fmla="*/ 59767 w 187016"/>
                <a:gd name="connsiteY10" fmla="*/ 502366 h 504437"/>
                <a:gd name="connsiteX11" fmla="*/ 53616 w 187016"/>
                <a:gd name="connsiteY11" fmla="*/ 403955 h 504437"/>
                <a:gd name="connsiteX12" fmla="*/ 311 w 187016"/>
                <a:gd name="connsiteY12" fmla="*/ 434708 h 504437"/>
                <a:gd name="connsiteX13" fmla="*/ 33114 w 187016"/>
                <a:gd name="connsiteY13" fmla="*/ 356800 h 504437"/>
                <a:gd name="connsiteX14" fmla="*/ 63868 w 187016"/>
                <a:gd name="connsiteY14" fmla="*/ 305544 h 504437"/>
                <a:gd name="connsiteX15" fmla="*/ 57718 w 187016"/>
                <a:gd name="connsiteY15" fmla="*/ 53366 h 5044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9767 w 189311"/>
                <a:gd name="connsiteY10" fmla="*/ 5028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57718 w 189311"/>
                <a:gd name="connsiteY0" fmla="*/ 53866 h 504917"/>
                <a:gd name="connsiteX1" fmla="*/ 113073 w 189311"/>
                <a:gd name="connsiteY1" fmla="*/ 561 h 504917"/>
                <a:gd name="connsiteX2" fmla="*/ 170479 w 189311"/>
                <a:gd name="connsiteY2" fmla="*/ 43615 h 504917"/>
                <a:gd name="connsiteX3" fmla="*/ 156128 w 189311"/>
                <a:gd name="connsiteY3" fmla="*/ 273241 h 504917"/>
                <a:gd name="connsiteX4" fmla="*/ 186881 w 189311"/>
                <a:gd name="connsiteY4" fmla="*/ 414706 h 504917"/>
                <a:gd name="connsiteX5" fmla="*/ 141776 w 189311"/>
                <a:gd name="connsiteY5" fmla="*/ 365501 h 504917"/>
                <a:gd name="connsiteX6" fmla="*/ 162278 w 189311"/>
                <a:gd name="connsiteY6" fmla="*/ 492615 h 504917"/>
                <a:gd name="connsiteX7" fmla="*/ 117173 w 189311"/>
                <a:gd name="connsiteY7" fmla="*/ 396254 h 504917"/>
                <a:gd name="connsiteX8" fmla="*/ 113073 w 189311"/>
                <a:gd name="connsiteY8" fmla="*/ 504916 h 504917"/>
                <a:gd name="connsiteX9" fmla="*/ 86420 w 189311"/>
                <a:gd name="connsiteY9" fmla="*/ 406505 h 504917"/>
                <a:gd name="connsiteX10" fmla="*/ 70019 w 189311"/>
                <a:gd name="connsiteY10" fmla="*/ 504917 h 504917"/>
                <a:gd name="connsiteX11" fmla="*/ 53616 w 189311"/>
                <a:gd name="connsiteY11" fmla="*/ 404455 h 504917"/>
                <a:gd name="connsiteX12" fmla="*/ 311 w 189311"/>
                <a:gd name="connsiteY12" fmla="*/ 435208 h 504917"/>
                <a:gd name="connsiteX13" fmla="*/ 33114 w 189311"/>
                <a:gd name="connsiteY13" fmla="*/ 357300 h 504917"/>
                <a:gd name="connsiteX14" fmla="*/ 63868 w 189311"/>
                <a:gd name="connsiteY14" fmla="*/ 306044 h 504917"/>
                <a:gd name="connsiteX15" fmla="*/ 57718 w 189311"/>
                <a:gd name="connsiteY15" fmla="*/ 53866 h 504917"/>
                <a:gd name="connsiteX0" fmla="*/ 57718 w 189311"/>
                <a:gd name="connsiteY0" fmla="*/ 53866 h 504958"/>
                <a:gd name="connsiteX1" fmla="*/ 113073 w 189311"/>
                <a:gd name="connsiteY1" fmla="*/ 561 h 504958"/>
                <a:gd name="connsiteX2" fmla="*/ 170479 w 189311"/>
                <a:gd name="connsiteY2" fmla="*/ 43615 h 504958"/>
                <a:gd name="connsiteX3" fmla="*/ 156128 w 189311"/>
                <a:gd name="connsiteY3" fmla="*/ 273241 h 504958"/>
                <a:gd name="connsiteX4" fmla="*/ 186881 w 189311"/>
                <a:gd name="connsiteY4" fmla="*/ 414706 h 504958"/>
                <a:gd name="connsiteX5" fmla="*/ 141776 w 189311"/>
                <a:gd name="connsiteY5" fmla="*/ 365501 h 504958"/>
                <a:gd name="connsiteX6" fmla="*/ 162278 w 189311"/>
                <a:gd name="connsiteY6" fmla="*/ 492615 h 504958"/>
                <a:gd name="connsiteX7" fmla="*/ 117173 w 189311"/>
                <a:gd name="connsiteY7" fmla="*/ 396254 h 504958"/>
                <a:gd name="connsiteX8" fmla="*/ 113073 w 189311"/>
                <a:gd name="connsiteY8" fmla="*/ 504916 h 504958"/>
                <a:gd name="connsiteX9" fmla="*/ 86420 w 189311"/>
                <a:gd name="connsiteY9" fmla="*/ 406505 h 504958"/>
                <a:gd name="connsiteX10" fmla="*/ 70019 w 189311"/>
                <a:gd name="connsiteY10" fmla="*/ 504917 h 504958"/>
                <a:gd name="connsiteX11" fmla="*/ 53616 w 189311"/>
                <a:gd name="connsiteY11" fmla="*/ 404455 h 504958"/>
                <a:gd name="connsiteX12" fmla="*/ 311 w 189311"/>
                <a:gd name="connsiteY12" fmla="*/ 435208 h 504958"/>
                <a:gd name="connsiteX13" fmla="*/ 33114 w 189311"/>
                <a:gd name="connsiteY13" fmla="*/ 357300 h 504958"/>
                <a:gd name="connsiteX14" fmla="*/ 63868 w 189311"/>
                <a:gd name="connsiteY14" fmla="*/ 306044 h 504958"/>
                <a:gd name="connsiteX15" fmla="*/ 57718 w 189311"/>
                <a:gd name="connsiteY15" fmla="*/ 53866 h 504958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5667 w 189311"/>
                <a:gd name="connsiteY10" fmla="*/ 4987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62647 w 194240"/>
                <a:gd name="connsiteY0" fmla="*/ 53866 h 504916"/>
                <a:gd name="connsiteX1" fmla="*/ 118002 w 194240"/>
                <a:gd name="connsiteY1" fmla="*/ 561 h 504916"/>
                <a:gd name="connsiteX2" fmla="*/ 175408 w 194240"/>
                <a:gd name="connsiteY2" fmla="*/ 43615 h 504916"/>
                <a:gd name="connsiteX3" fmla="*/ 161057 w 194240"/>
                <a:gd name="connsiteY3" fmla="*/ 273241 h 504916"/>
                <a:gd name="connsiteX4" fmla="*/ 191810 w 194240"/>
                <a:gd name="connsiteY4" fmla="*/ 414706 h 504916"/>
                <a:gd name="connsiteX5" fmla="*/ 146705 w 194240"/>
                <a:gd name="connsiteY5" fmla="*/ 365501 h 504916"/>
                <a:gd name="connsiteX6" fmla="*/ 167207 w 194240"/>
                <a:gd name="connsiteY6" fmla="*/ 492615 h 504916"/>
                <a:gd name="connsiteX7" fmla="*/ 122102 w 194240"/>
                <a:gd name="connsiteY7" fmla="*/ 396254 h 504916"/>
                <a:gd name="connsiteX8" fmla="*/ 118002 w 194240"/>
                <a:gd name="connsiteY8" fmla="*/ 504916 h 504916"/>
                <a:gd name="connsiteX9" fmla="*/ 91349 w 194240"/>
                <a:gd name="connsiteY9" fmla="*/ 406505 h 504916"/>
                <a:gd name="connsiteX10" fmla="*/ 60596 w 194240"/>
                <a:gd name="connsiteY10" fmla="*/ 498766 h 504916"/>
                <a:gd name="connsiteX11" fmla="*/ 58545 w 194240"/>
                <a:gd name="connsiteY11" fmla="*/ 404455 h 504916"/>
                <a:gd name="connsiteX12" fmla="*/ 5240 w 194240"/>
                <a:gd name="connsiteY12" fmla="*/ 435208 h 504916"/>
                <a:gd name="connsiteX13" fmla="*/ 38043 w 194240"/>
                <a:gd name="connsiteY13" fmla="*/ 357300 h 504916"/>
                <a:gd name="connsiteX14" fmla="*/ 68797 w 194240"/>
                <a:gd name="connsiteY14" fmla="*/ 306044 h 504916"/>
                <a:gd name="connsiteX15" fmla="*/ 62647 w 194240"/>
                <a:gd name="connsiteY15" fmla="*/ 53866 h 504916"/>
                <a:gd name="connsiteX0" fmla="*/ 55316 w 186909"/>
                <a:gd name="connsiteY0" fmla="*/ 53866 h 504916"/>
                <a:gd name="connsiteX1" fmla="*/ 110671 w 186909"/>
                <a:gd name="connsiteY1" fmla="*/ 561 h 504916"/>
                <a:gd name="connsiteX2" fmla="*/ 168077 w 186909"/>
                <a:gd name="connsiteY2" fmla="*/ 43615 h 504916"/>
                <a:gd name="connsiteX3" fmla="*/ 153726 w 186909"/>
                <a:gd name="connsiteY3" fmla="*/ 273241 h 504916"/>
                <a:gd name="connsiteX4" fmla="*/ 184479 w 186909"/>
                <a:gd name="connsiteY4" fmla="*/ 414706 h 504916"/>
                <a:gd name="connsiteX5" fmla="*/ 139374 w 186909"/>
                <a:gd name="connsiteY5" fmla="*/ 365501 h 504916"/>
                <a:gd name="connsiteX6" fmla="*/ 159876 w 186909"/>
                <a:gd name="connsiteY6" fmla="*/ 492615 h 504916"/>
                <a:gd name="connsiteX7" fmla="*/ 114771 w 186909"/>
                <a:gd name="connsiteY7" fmla="*/ 396254 h 504916"/>
                <a:gd name="connsiteX8" fmla="*/ 110671 w 186909"/>
                <a:gd name="connsiteY8" fmla="*/ 504916 h 504916"/>
                <a:gd name="connsiteX9" fmla="*/ 84018 w 186909"/>
                <a:gd name="connsiteY9" fmla="*/ 406505 h 504916"/>
                <a:gd name="connsiteX10" fmla="*/ 53265 w 186909"/>
                <a:gd name="connsiteY10" fmla="*/ 498766 h 504916"/>
                <a:gd name="connsiteX11" fmla="*/ 51214 w 186909"/>
                <a:gd name="connsiteY11" fmla="*/ 404455 h 504916"/>
                <a:gd name="connsiteX12" fmla="*/ 6110 w 186909"/>
                <a:gd name="connsiteY12" fmla="*/ 420856 h 504916"/>
                <a:gd name="connsiteX13" fmla="*/ 30712 w 186909"/>
                <a:gd name="connsiteY13" fmla="*/ 357300 h 504916"/>
                <a:gd name="connsiteX14" fmla="*/ 61466 w 186909"/>
                <a:gd name="connsiteY14" fmla="*/ 306044 h 504916"/>
                <a:gd name="connsiteX15" fmla="*/ 55316 w 186909"/>
                <a:gd name="connsiteY15" fmla="*/ 53866 h 504916"/>
                <a:gd name="connsiteX0" fmla="*/ 49504 w 181097"/>
                <a:gd name="connsiteY0" fmla="*/ 53866 h 504916"/>
                <a:gd name="connsiteX1" fmla="*/ 104859 w 181097"/>
                <a:gd name="connsiteY1" fmla="*/ 561 h 504916"/>
                <a:gd name="connsiteX2" fmla="*/ 162265 w 181097"/>
                <a:gd name="connsiteY2" fmla="*/ 43615 h 504916"/>
                <a:gd name="connsiteX3" fmla="*/ 147914 w 181097"/>
                <a:gd name="connsiteY3" fmla="*/ 273241 h 504916"/>
                <a:gd name="connsiteX4" fmla="*/ 178667 w 181097"/>
                <a:gd name="connsiteY4" fmla="*/ 414706 h 504916"/>
                <a:gd name="connsiteX5" fmla="*/ 133562 w 181097"/>
                <a:gd name="connsiteY5" fmla="*/ 365501 h 504916"/>
                <a:gd name="connsiteX6" fmla="*/ 154064 w 181097"/>
                <a:gd name="connsiteY6" fmla="*/ 492615 h 504916"/>
                <a:gd name="connsiteX7" fmla="*/ 108959 w 181097"/>
                <a:gd name="connsiteY7" fmla="*/ 396254 h 504916"/>
                <a:gd name="connsiteX8" fmla="*/ 104859 w 181097"/>
                <a:gd name="connsiteY8" fmla="*/ 504916 h 504916"/>
                <a:gd name="connsiteX9" fmla="*/ 78206 w 181097"/>
                <a:gd name="connsiteY9" fmla="*/ 406505 h 504916"/>
                <a:gd name="connsiteX10" fmla="*/ 47453 w 181097"/>
                <a:gd name="connsiteY10" fmla="*/ 498766 h 504916"/>
                <a:gd name="connsiteX11" fmla="*/ 41301 w 181097"/>
                <a:gd name="connsiteY11" fmla="*/ 400354 h 504916"/>
                <a:gd name="connsiteX12" fmla="*/ 298 w 181097"/>
                <a:gd name="connsiteY12" fmla="*/ 420856 h 504916"/>
                <a:gd name="connsiteX13" fmla="*/ 24900 w 181097"/>
                <a:gd name="connsiteY13" fmla="*/ 357300 h 504916"/>
                <a:gd name="connsiteX14" fmla="*/ 55654 w 181097"/>
                <a:gd name="connsiteY14" fmla="*/ 306044 h 504916"/>
                <a:gd name="connsiteX15" fmla="*/ 49504 w 181097"/>
                <a:gd name="connsiteY15" fmla="*/ 53866 h 504916"/>
                <a:gd name="connsiteX0" fmla="*/ 52664 w 184257"/>
                <a:gd name="connsiteY0" fmla="*/ 53866 h 504916"/>
                <a:gd name="connsiteX1" fmla="*/ 108019 w 184257"/>
                <a:gd name="connsiteY1" fmla="*/ 561 h 504916"/>
                <a:gd name="connsiteX2" fmla="*/ 165425 w 184257"/>
                <a:gd name="connsiteY2" fmla="*/ 43615 h 504916"/>
                <a:gd name="connsiteX3" fmla="*/ 151074 w 184257"/>
                <a:gd name="connsiteY3" fmla="*/ 273241 h 504916"/>
                <a:gd name="connsiteX4" fmla="*/ 181827 w 184257"/>
                <a:gd name="connsiteY4" fmla="*/ 414706 h 504916"/>
                <a:gd name="connsiteX5" fmla="*/ 136722 w 184257"/>
                <a:gd name="connsiteY5" fmla="*/ 365501 h 504916"/>
                <a:gd name="connsiteX6" fmla="*/ 157224 w 184257"/>
                <a:gd name="connsiteY6" fmla="*/ 492615 h 504916"/>
                <a:gd name="connsiteX7" fmla="*/ 112119 w 184257"/>
                <a:gd name="connsiteY7" fmla="*/ 396254 h 504916"/>
                <a:gd name="connsiteX8" fmla="*/ 108019 w 184257"/>
                <a:gd name="connsiteY8" fmla="*/ 504916 h 504916"/>
                <a:gd name="connsiteX9" fmla="*/ 81366 w 184257"/>
                <a:gd name="connsiteY9" fmla="*/ 406505 h 504916"/>
                <a:gd name="connsiteX10" fmla="*/ 50613 w 184257"/>
                <a:gd name="connsiteY10" fmla="*/ 498766 h 504916"/>
                <a:gd name="connsiteX11" fmla="*/ 44461 w 184257"/>
                <a:gd name="connsiteY11" fmla="*/ 400354 h 504916"/>
                <a:gd name="connsiteX12" fmla="*/ 3458 w 184257"/>
                <a:gd name="connsiteY12" fmla="*/ 420856 h 504916"/>
                <a:gd name="connsiteX13" fmla="*/ 28060 w 184257"/>
                <a:gd name="connsiteY13" fmla="*/ 357300 h 504916"/>
                <a:gd name="connsiteX14" fmla="*/ 58814 w 184257"/>
                <a:gd name="connsiteY14" fmla="*/ 306044 h 504916"/>
                <a:gd name="connsiteX15" fmla="*/ 52664 w 184257"/>
                <a:gd name="connsiteY15" fmla="*/ 53866 h 504916"/>
                <a:gd name="connsiteX0" fmla="*/ 52664 w 181873"/>
                <a:gd name="connsiteY0" fmla="*/ 53866 h 504916"/>
                <a:gd name="connsiteX1" fmla="*/ 108019 w 181873"/>
                <a:gd name="connsiteY1" fmla="*/ 561 h 504916"/>
                <a:gd name="connsiteX2" fmla="*/ 165425 w 181873"/>
                <a:gd name="connsiteY2" fmla="*/ 43615 h 504916"/>
                <a:gd name="connsiteX3" fmla="*/ 151074 w 181873"/>
                <a:gd name="connsiteY3" fmla="*/ 273241 h 504916"/>
                <a:gd name="connsiteX4" fmla="*/ 181827 w 181873"/>
                <a:gd name="connsiteY4" fmla="*/ 414706 h 504916"/>
                <a:gd name="connsiteX5" fmla="*/ 142873 w 181873"/>
                <a:gd name="connsiteY5" fmla="*/ 377802 h 504916"/>
                <a:gd name="connsiteX6" fmla="*/ 157224 w 181873"/>
                <a:gd name="connsiteY6" fmla="*/ 492615 h 504916"/>
                <a:gd name="connsiteX7" fmla="*/ 112119 w 181873"/>
                <a:gd name="connsiteY7" fmla="*/ 396254 h 504916"/>
                <a:gd name="connsiteX8" fmla="*/ 108019 w 181873"/>
                <a:gd name="connsiteY8" fmla="*/ 504916 h 504916"/>
                <a:gd name="connsiteX9" fmla="*/ 81366 w 181873"/>
                <a:gd name="connsiteY9" fmla="*/ 406505 h 504916"/>
                <a:gd name="connsiteX10" fmla="*/ 50613 w 181873"/>
                <a:gd name="connsiteY10" fmla="*/ 498766 h 504916"/>
                <a:gd name="connsiteX11" fmla="*/ 44461 w 181873"/>
                <a:gd name="connsiteY11" fmla="*/ 400354 h 504916"/>
                <a:gd name="connsiteX12" fmla="*/ 3458 w 181873"/>
                <a:gd name="connsiteY12" fmla="*/ 420856 h 504916"/>
                <a:gd name="connsiteX13" fmla="*/ 28060 w 181873"/>
                <a:gd name="connsiteY13" fmla="*/ 357300 h 504916"/>
                <a:gd name="connsiteX14" fmla="*/ 58814 w 181873"/>
                <a:gd name="connsiteY14" fmla="*/ 306044 h 504916"/>
                <a:gd name="connsiteX15" fmla="*/ 52664 w 181873"/>
                <a:gd name="connsiteY15" fmla="*/ 53866 h 504916"/>
                <a:gd name="connsiteX0" fmla="*/ 52664 w 181839"/>
                <a:gd name="connsiteY0" fmla="*/ 53866 h 504916"/>
                <a:gd name="connsiteX1" fmla="*/ 108019 w 181839"/>
                <a:gd name="connsiteY1" fmla="*/ 561 h 504916"/>
                <a:gd name="connsiteX2" fmla="*/ 165425 w 181839"/>
                <a:gd name="connsiteY2" fmla="*/ 43615 h 504916"/>
                <a:gd name="connsiteX3" fmla="*/ 151074 w 181839"/>
                <a:gd name="connsiteY3" fmla="*/ 273241 h 504916"/>
                <a:gd name="connsiteX4" fmla="*/ 181827 w 181839"/>
                <a:gd name="connsiteY4" fmla="*/ 414706 h 504916"/>
                <a:gd name="connsiteX5" fmla="*/ 146973 w 181839"/>
                <a:gd name="connsiteY5" fmla="*/ 386003 h 504916"/>
                <a:gd name="connsiteX6" fmla="*/ 157224 w 181839"/>
                <a:gd name="connsiteY6" fmla="*/ 492615 h 504916"/>
                <a:gd name="connsiteX7" fmla="*/ 112119 w 181839"/>
                <a:gd name="connsiteY7" fmla="*/ 396254 h 504916"/>
                <a:gd name="connsiteX8" fmla="*/ 108019 w 181839"/>
                <a:gd name="connsiteY8" fmla="*/ 504916 h 504916"/>
                <a:gd name="connsiteX9" fmla="*/ 81366 w 181839"/>
                <a:gd name="connsiteY9" fmla="*/ 406505 h 504916"/>
                <a:gd name="connsiteX10" fmla="*/ 50613 w 181839"/>
                <a:gd name="connsiteY10" fmla="*/ 498766 h 504916"/>
                <a:gd name="connsiteX11" fmla="*/ 44461 w 181839"/>
                <a:gd name="connsiteY11" fmla="*/ 400354 h 504916"/>
                <a:gd name="connsiteX12" fmla="*/ 3458 w 181839"/>
                <a:gd name="connsiteY12" fmla="*/ 420856 h 504916"/>
                <a:gd name="connsiteX13" fmla="*/ 28060 w 181839"/>
                <a:gd name="connsiteY13" fmla="*/ 357300 h 504916"/>
                <a:gd name="connsiteX14" fmla="*/ 58814 w 181839"/>
                <a:gd name="connsiteY14" fmla="*/ 306044 h 504916"/>
                <a:gd name="connsiteX15" fmla="*/ 52664 w 181839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270875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9467 h 510517"/>
                <a:gd name="connsiteX1" fmla="*/ 100203 w 183758"/>
                <a:gd name="connsiteY1" fmla="*/ 301 h 510517"/>
                <a:gd name="connsiteX2" fmla="*/ 165425 w 183758"/>
                <a:gd name="connsiteY2" fmla="*/ 49216 h 510517"/>
                <a:gd name="connsiteX3" fmla="*/ 151074 w 183758"/>
                <a:gd name="connsiteY3" fmla="*/ 278842 h 510517"/>
                <a:gd name="connsiteX4" fmla="*/ 181827 w 183758"/>
                <a:gd name="connsiteY4" fmla="*/ 420307 h 510517"/>
                <a:gd name="connsiteX5" fmla="*/ 146973 w 183758"/>
                <a:gd name="connsiteY5" fmla="*/ 391604 h 510517"/>
                <a:gd name="connsiteX6" fmla="*/ 157224 w 183758"/>
                <a:gd name="connsiteY6" fmla="*/ 498216 h 510517"/>
                <a:gd name="connsiteX7" fmla="*/ 112119 w 183758"/>
                <a:gd name="connsiteY7" fmla="*/ 401855 h 510517"/>
                <a:gd name="connsiteX8" fmla="*/ 108019 w 183758"/>
                <a:gd name="connsiteY8" fmla="*/ 510517 h 510517"/>
                <a:gd name="connsiteX9" fmla="*/ 81366 w 183758"/>
                <a:gd name="connsiteY9" fmla="*/ 412106 h 510517"/>
                <a:gd name="connsiteX10" fmla="*/ 50613 w 183758"/>
                <a:gd name="connsiteY10" fmla="*/ 504367 h 510517"/>
                <a:gd name="connsiteX11" fmla="*/ 44461 w 183758"/>
                <a:gd name="connsiteY11" fmla="*/ 405955 h 510517"/>
                <a:gd name="connsiteX12" fmla="*/ 3458 w 183758"/>
                <a:gd name="connsiteY12" fmla="*/ 426457 h 510517"/>
                <a:gd name="connsiteX13" fmla="*/ 28060 w 183758"/>
                <a:gd name="connsiteY13" fmla="*/ 362901 h 510517"/>
                <a:gd name="connsiteX14" fmla="*/ 56860 w 183758"/>
                <a:gd name="connsiteY14" fmla="*/ 233491 h 510517"/>
                <a:gd name="connsiteX15" fmla="*/ 52664 w 183758"/>
                <a:gd name="connsiteY15" fmla="*/ 59467 h 510517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85"/>
                <a:gd name="connsiteX1" fmla="*/ 100203 w 183622"/>
                <a:gd name="connsiteY1" fmla="*/ 555 h 510785"/>
                <a:gd name="connsiteX2" fmla="*/ 165425 w 183622"/>
                <a:gd name="connsiteY2" fmla="*/ 49470 h 510785"/>
                <a:gd name="connsiteX3" fmla="*/ 151074 w 183622"/>
                <a:gd name="connsiteY3" fmla="*/ 310357 h 510785"/>
                <a:gd name="connsiteX4" fmla="*/ 181827 w 183622"/>
                <a:gd name="connsiteY4" fmla="*/ 420561 h 510785"/>
                <a:gd name="connsiteX5" fmla="*/ 146973 w 183622"/>
                <a:gd name="connsiteY5" fmla="*/ 391858 h 510785"/>
                <a:gd name="connsiteX6" fmla="*/ 157224 w 183622"/>
                <a:gd name="connsiteY6" fmla="*/ 498470 h 510785"/>
                <a:gd name="connsiteX7" fmla="*/ 112119 w 183622"/>
                <a:gd name="connsiteY7" fmla="*/ 402109 h 510785"/>
                <a:gd name="connsiteX8" fmla="*/ 108019 w 183622"/>
                <a:gd name="connsiteY8" fmla="*/ 510771 h 510785"/>
                <a:gd name="connsiteX9" fmla="*/ 77459 w 183622"/>
                <a:gd name="connsiteY9" fmla="*/ 410406 h 510785"/>
                <a:gd name="connsiteX10" fmla="*/ 50613 w 183622"/>
                <a:gd name="connsiteY10" fmla="*/ 504621 h 510785"/>
                <a:gd name="connsiteX11" fmla="*/ 44461 w 183622"/>
                <a:gd name="connsiteY11" fmla="*/ 406209 h 510785"/>
                <a:gd name="connsiteX12" fmla="*/ 3458 w 183622"/>
                <a:gd name="connsiteY12" fmla="*/ 426711 h 510785"/>
                <a:gd name="connsiteX13" fmla="*/ 28060 w 183622"/>
                <a:gd name="connsiteY13" fmla="*/ 363155 h 510785"/>
                <a:gd name="connsiteX14" fmla="*/ 56860 w 183622"/>
                <a:gd name="connsiteY14" fmla="*/ 233745 h 510785"/>
                <a:gd name="connsiteX15" fmla="*/ 52664 w 183622"/>
                <a:gd name="connsiteY15" fmla="*/ 59721 h 510785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94408 h 545501"/>
                <a:gd name="connsiteX1" fmla="*/ 102157 w 183622"/>
                <a:gd name="connsiteY1" fmla="*/ 73 h 545501"/>
                <a:gd name="connsiteX2" fmla="*/ 165425 w 183622"/>
                <a:gd name="connsiteY2" fmla="*/ 84157 h 545501"/>
                <a:gd name="connsiteX3" fmla="*/ 151074 w 183622"/>
                <a:gd name="connsiteY3" fmla="*/ 345044 h 545501"/>
                <a:gd name="connsiteX4" fmla="*/ 181827 w 183622"/>
                <a:gd name="connsiteY4" fmla="*/ 455248 h 545501"/>
                <a:gd name="connsiteX5" fmla="*/ 146973 w 183622"/>
                <a:gd name="connsiteY5" fmla="*/ 426545 h 545501"/>
                <a:gd name="connsiteX6" fmla="*/ 157224 w 183622"/>
                <a:gd name="connsiteY6" fmla="*/ 533157 h 545501"/>
                <a:gd name="connsiteX7" fmla="*/ 112119 w 183622"/>
                <a:gd name="connsiteY7" fmla="*/ 436796 h 545501"/>
                <a:gd name="connsiteX8" fmla="*/ 108019 w 183622"/>
                <a:gd name="connsiteY8" fmla="*/ 545458 h 545501"/>
                <a:gd name="connsiteX9" fmla="*/ 77459 w 183622"/>
                <a:gd name="connsiteY9" fmla="*/ 445093 h 545501"/>
                <a:gd name="connsiteX10" fmla="*/ 50613 w 183622"/>
                <a:gd name="connsiteY10" fmla="*/ 539308 h 545501"/>
                <a:gd name="connsiteX11" fmla="*/ 44461 w 183622"/>
                <a:gd name="connsiteY11" fmla="*/ 440896 h 545501"/>
                <a:gd name="connsiteX12" fmla="*/ 3458 w 183622"/>
                <a:gd name="connsiteY12" fmla="*/ 461398 h 545501"/>
                <a:gd name="connsiteX13" fmla="*/ 28060 w 183622"/>
                <a:gd name="connsiteY13" fmla="*/ 397842 h 545501"/>
                <a:gd name="connsiteX14" fmla="*/ 56860 w 183622"/>
                <a:gd name="connsiteY14" fmla="*/ 268432 h 545501"/>
                <a:gd name="connsiteX15" fmla="*/ 52664 w 183622"/>
                <a:gd name="connsiteY15" fmla="*/ 94408 h 545501"/>
                <a:gd name="connsiteX0" fmla="*/ 52664 w 183622"/>
                <a:gd name="connsiteY0" fmla="*/ 99119 h 550212"/>
                <a:gd name="connsiteX1" fmla="*/ 102157 w 183622"/>
                <a:gd name="connsiteY1" fmla="*/ 4784 h 550212"/>
                <a:gd name="connsiteX2" fmla="*/ 165425 w 183622"/>
                <a:gd name="connsiteY2" fmla="*/ 49791 h 550212"/>
                <a:gd name="connsiteX3" fmla="*/ 151074 w 183622"/>
                <a:gd name="connsiteY3" fmla="*/ 349755 h 550212"/>
                <a:gd name="connsiteX4" fmla="*/ 181827 w 183622"/>
                <a:gd name="connsiteY4" fmla="*/ 459959 h 550212"/>
                <a:gd name="connsiteX5" fmla="*/ 146973 w 183622"/>
                <a:gd name="connsiteY5" fmla="*/ 431256 h 550212"/>
                <a:gd name="connsiteX6" fmla="*/ 157224 w 183622"/>
                <a:gd name="connsiteY6" fmla="*/ 537868 h 550212"/>
                <a:gd name="connsiteX7" fmla="*/ 112119 w 183622"/>
                <a:gd name="connsiteY7" fmla="*/ 441507 h 550212"/>
                <a:gd name="connsiteX8" fmla="*/ 108019 w 183622"/>
                <a:gd name="connsiteY8" fmla="*/ 550169 h 550212"/>
                <a:gd name="connsiteX9" fmla="*/ 77459 w 183622"/>
                <a:gd name="connsiteY9" fmla="*/ 449804 h 550212"/>
                <a:gd name="connsiteX10" fmla="*/ 50613 w 183622"/>
                <a:gd name="connsiteY10" fmla="*/ 544019 h 550212"/>
                <a:gd name="connsiteX11" fmla="*/ 44461 w 183622"/>
                <a:gd name="connsiteY11" fmla="*/ 445607 h 550212"/>
                <a:gd name="connsiteX12" fmla="*/ 3458 w 183622"/>
                <a:gd name="connsiteY12" fmla="*/ 466109 h 550212"/>
                <a:gd name="connsiteX13" fmla="*/ 28060 w 183622"/>
                <a:gd name="connsiteY13" fmla="*/ 402553 h 550212"/>
                <a:gd name="connsiteX14" fmla="*/ 56860 w 183622"/>
                <a:gd name="connsiteY14" fmla="*/ 273143 h 550212"/>
                <a:gd name="connsiteX15" fmla="*/ 52664 w 183622"/>
                <a:gd name="connsiteY15" fmla="*/ 99119 h 550212"/>
                <a:gd name="connsiteX0" fmla="*/ 52664 w 183622"/>
                <a:gd name="connsiteY0" fmla="*/ 52963 h 547041"/>
                <a:gd name="connsiteX1" fmla="*/ 102157 w 183622"/>
                <a:gd name="connsiteY1" fmla="*/ 1613 h 547041"/>
                <a:gd name="connsiteX2" fmla="*/ 165425 w 183622"/>
                <a:gd name="connsiteY2" fmla="*/ 46620 h 547041"/>
                <a:gd name="connsiteX3" fmla="*/ 151074 w 183622"/>
                <a:gd name="connsiteY3" fmla="*/ 346584 h 547041"/>
                <a:gd name="connsiteX4" fmla="*/ 181827 w 183622"/>
                <a:gd name="connsiteY4" fmla="*/ 456788 h 547041"/>
                <a:gd name="connsiteX5" fmla="*/ 146973 w 183622"/>
                <a:gd name="connsiteY5" fmla="*/ 428085 h 547041"/>
                <a:gd name="connsiteX6" fmla="*/ 157224 w 183622"/>
                <a:gd name="connsiteY6" fmla="*/ 534697 h 547041"/>
                <a:gd name="connsiteX7" fmla="*/ 112119 w 183622"/>
                <a:gd name="connsiteY7" fmla="*/ 438336 h 547041"/>
                <a:gd name="connsiteX8" fmla="*/ 108019 w 183622"/>
                <a:gd name="connsiteY8" fmla="*/ 546998 h 547041"/>
                <a:gd name="connsiteX9" fmla="*/ 77459 w 183622"/>
                <a:gd name="connsiteY9" fmla="*/ 446633 h 547041"/>
                <a:gd name="connsiteX10" fmla="*/ 50613 w 183622"/>
                <a:gd name="connsiteY10" fmla="*/ 540848 h 547041"/>
                <a:gd name="connsiteX11" fmla="*/ 44461 w 183622"/>
                <a:gd name="connsiteY11" fmla="*/ 442436 h 547041"/>
                <a:gd name="connsiteX12" fmla="*/ 3458 w 183622"/>
                <a:gd name="connsiteY12" fmla="*/ 462938 h 547041"/>
                <a:gd name="connsiteX13" fmla="*/ 28060 w 183622"/>
                <a:gd name="connsiteY13" fmla="*/ 399382 h 547041"/>
                <a:gd name="connsiteX14" fmla="*/ 56860 w 183622"/>
                <a:gd name="connsiteY14" fmla="*/ 269972 h 547041"/>
                <a:gd name="connsiteX15" fmla="*/ 52664 w 183622"/>
                <a:gd name="connsiteY15" fmla="*/ 52963 h 547041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3622" h="555612">
                  <a:moveTo>
                    <a:pt x="52664" y="61534"/>
                  </a:moveTo>
                  <a:cubicBezTo>
                    <a:pt x="59888" y="15179"/>
                    <a:pt x="81410" y="1472"/>
                    <a:pt x="100203" y="415"/>
                  </a:cubicBezTo>
                  <a:cubicBezTo>
                    <a:pt x="118996" y="-642"/>
                    <a:pt x="156947" y="-3932"/>
                    <a:pt x="165425" y="55191"/>
                  </a:cubicBezTo>
                  <a:cubicBezTo>
                    <a:pt x="173903" y="114314"/>
                    <a:pt x="148340" y="286794"/>
                    <a:pt x="151074" y="355155"/>
                  </a:cubicBezTo>
                  <a:cubicBezTo>
                    <a:pt x="153808" y="423516"/>
                    <a:pt x="192279" y="447868"/>
                    <a:pt x="181827" y="465359"/>
                  </a:cubicBezTo>
                  <a:cubicBezTo>
                    <a:pt x="171375" y="482850"/>
                    <a:pt x="151074" y="423671"/>
                    <a:pt x="146973" y="436656"/>
                  </a:cubicBezTo>
                  <a:cubicBezTo>
                    <a:pt x="142873" y="449641"/>
                    <a:pt x="171138" y="533553"/>
                    <a:pt x="157224" y="543268"/>
                  </a:cubicBezTo>
                  <a:cubicBezTo>
                    <a:pt x="143310" y="552983"/>
                    <a:pt x="120320" y="444857"/>
                    <a:pt x="112119" y="446907"/>
                  </a:cubicBezTo>
                  <a:cubicBezTo>
                    <a:pt x="103918" y="448957"/>
                    <a:pt x="123565" y="558094"/>
                    <a:pt x="108019" y="555569"/>
                  </a:cubicBezTo>
                  <a:cubicBezTo>
                    <a:pt x="92473" y="553044"/>
                    <a:pt x="87027" y="456229"/>
                    <a:pt x="77459" y="455204"/>
                  </a:cubicBezTo>
                  <a:cubicBezTo>
                    <a:pt x="67891" y="454179"/>
                    <a:pt x="67836" y="548164"/>
                    <a:pt x="50613" y="549419"/>
                  </a:cubicBezTo>
                  <a:cubicBezTo>
                    <a:pt x="33390" y="550674"/>
                    <a:pt x="52320" y="463992"/>
                    <a:pt x="44461" y="451007"/>
                  </a:cubicBezTo>
                  <a:cubicBezTo>
                    <a:pt x="36602" y="438022"/>
                    <a:pt x="16442" y="478685"/>
                    <a:pt x="3458" y="471509"/>
                  </a:cubicBezTo>
                  <a:cubicBezTo>
                    <a:pt x="-9526" y="464333"/>
                    <a:pt x="17467" y="429480"/>
                    <a:pt x="28060" y="407953"/>
                  </a:cubicBezTo>
                  <a:cubicBezTo>
                    <a:pt x="60144" y="359073"/>
                    <a:pt x="59236" y="343593"/>
                    <a:pt x="56860" y="278543"/>
                  </a:cubicBezTo>
                  <a:cubicBezTo>
                    <a:pt x="54484" y="213493"/>
                    <a:pt x="45440" y="107889"/>
                    <a:pt x="52664" y="61534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08A208D3-1BD7-4FCE-AC40-3414848512A2}"/>
                </a:ext>
              </a:extLst>
            </p:cNvPr>
            <p:cNvSpPr/>
            <p:nvPr/>
          </p:nvSpPr>
          <p:spPr>
            <a:xfrm rot="20856108">
              <a:off x="6286185" y="3204413"/>
              <a:ext cx="226497" cy="384246"/>
            </a:xfrm>
            <a:custGeom>
              <a:avLst/>
              <a:gdLst>
                <a:gd name="connsiteX0" fmla="*/ 26048 w 207295"/>
                <a:gd name="connsiteY0" fmla="*/ 89400 h 310281"/>
                <a:gd name="connsiteX1" fmla="*/ 88597 w 207295"/>
                <a:gd name="connsiteY1" fmla="*/ 44 h 310281"/>
                <a:gd name="connsiteX2" fmla="*/ 171995 w 207295"/>
                <a:gd name="connsiteY2" fmla="*/ 80464 h 310281"/>
                <a:gd name="connsiteX3" fmla="*/ 204758 w 207295"/>
                <a:gd name="connsiteY3" fmla="*/ 274067 h 310281"/>
                <a:gd name="connsiteX4" fmla="*/ 109446 w 207295"/>
                <a:gd name="connsiteY4" fmla="*/ 294916 h 310281"/>
                <a:gd name="connsiteX5" fmla="*/ 5199 w 207295"/>
                <a:gd name="connsiteY5" fmla="*/ 294916 h 310281"/>
                <a:gd name="connsiteX6" fmla="*/ 26048 w 207295"/>
                <a:gd name="connsiteY6" fmla="*/ 89400 h 310281"/>
                <a:gd name="connsiteX0" fmla="*/ 25027 w 206625"/>
                <a:gd name="connsiteY0" fmla="*/ 89400 h 324978"/>
                <a:gd name="connsiteX1" fmla="*/ 87576 w 206625"/>
                <a:gd name="connsiteY1" fmla="*/ 44 h 324978"/>
                <a:gd name="connsiteX2" fmla="*/ 170974 w 206625"/>
                <a:gd name="connsiteY2" fmla="*/ 80464 h 324978"/>
                <a:gd name="connsiteX3" fmla="*/ 203737 w 206625"/>
                <a:gd name="connsiteY3" fmla="*/ 274067 h 324978"/>
                <a:gd name="connsiteX4" fmla="*/ 102468 w 206625"/>
                <a:gd name="connsiteY4" fmla="*/ 321723 h 324978"/>
                <a:gd name="connsiteX5" fmla="*/ 4178 w 206625"/>
                <a:gd name="connsiteY5" fmla="*/ 294916 h 324978"/>
                <a:gd name="connsiteX6" fmla="*/ 25027 w 206625"/>
                <a:gd name="connsiteY6" fmla="*/ 89400 h 324978"/>
                <a:gd name="connsiteX0" fmla="*/ 25027 w 215052"/>
                <a:gd name="connsiteY0" fmla="*/ 89406 h 325089"/>
                <a:gd name="connsiteX1" fmla="*/ 87576 w 215052"/>
                <a:gd name="connsiteY1" fmla="*/ 50 h 325089"/>
                <a:gd name="connsiteX2" fmla="*/ 170974 w 215052"/>
                <a:gd name="connsiteY2" fmla="*/ 80470 h 325089"/>
                <a:gd name="connsiteX3" fmla="*/ 212673 w 215052"/>
                <a:gd name="connsiteY3" fmla="*/ 300880 h 325089"/>
                <a:gd name="connsiteX4" fmla="*/ 102468 w 215052"/>
                <a:gd name="connsiteY4" fmla="*/ 321729 h 325089"/>
                <a:gd name="connsiteX5" fmla="*/ 4178 w 215052"/>
                <a:gd name="connsiteY5" fmla="*/ 294922 h 325089"/>
                <a:gd name="connsiteX6" fmla="*/ 25027 w 215052"/>
                <a:gd name="connsiteY6" fmla="*/ 89406 h 325089"/>
                <a:gd name="connsiteX0" fmla="*/ 33149 w 223174"/>
                <a:gd name="connsiteY0" fmla="*/ 89406 h 331862"/>
                <a:gd name="connsiteX1" fmla="*/ 95698 w 223174"/>
                <a:gd name="connsiteY1" fmla="*/ 50 h 331862"/>
                <a:gd name="connsiteX2" fmla="*/ 179096 w 223174"/>
                <a:gd name="connsiteY2" fmla="*/ 80470 h 331862"/>
                <a:gd name="connsiteX3" fmla="*/ 220795 w 223174"/>
                <a:gd name="connsiteY3" fmla="*/ 300880 h 331862"/>
                <a:gd name="connsiteX4" fmla="*/ 110590 w 223174"/>
                <a:gd name="connsiteY4" fmla="*/ 321729 h 331862"/>
                <a:gd name="connsiteX5" fmla="*/ 3365 w 223174"/>
                <a:gd name="connsiteY5" fmla="*/ 309814 h 331862"/>
                <a:gd name="connsiteX6" fmla="*/ 33149 w 223174"/>
                <a:gd name="connsiteY6" fmla="*/ 89406 h 331862"/>
                <a:gd name="connsiteX0" fmla="*/ 23550 w 225489"/>
                <a:gd name="connsiteY0" fmla="*/ 104561 h 331102"/>
                <a:gd name="connsiteX1" fmla="*/ 98013 w 225489"/>
                <a:gd name="connsiteY1" fmla="*/ 312 h 331102"/>
                <a:gd name="connsiteX2" fmla="*/ 181411 w 225489"/>
                <a:gd name="connsiteY2" fmla="*/ 80732 h 331102"/>
                <a:gd name="connsiteX3" fmla="*/ 223110 w 225489"/>
                <a:gd name="connsiteY3" fmla="*/ 301142 h 331102"/>
                <a:gd name="connsiteX4" fmla="*/ 112905 w 225489"/>
                <a:gd name="connsiteY4" fmla="*/ 321991 h 331102"/>
                <a:gd name="connsiteX5" fmla="*/ 5680 w 225489"/>
                <a:gd name="connsiteY5" fmla="*/ 310076 h 331102"/>
                <a:gd name="connsiteX6" fmla="*/ 23550 w 225489"/>
                <a:gd name="connsiteY6" fmla="*/ 104561 h 331102"/>
                <a:gd name="connsiteX0" fmla="*/ 23550 w 227742"/>
                <a:gd name="connsiteY0" fmla="*/ 104561 h 331102"/>
                <a:gd name="connsiteX1" fmla="*/ 98013 w 227742"/>
                <a:gd name="connsiteY1" fmla="*/ 312 h 331102"/>
                <a:gd name="connsiteX2" fmla="*/ 196304 w 227742"/>
                <a:gd name="connsiteY2" fmla="*/ 80732 h 331102"/>
                <a:gd name="connsiteX3" fmla="*/ 223110 w 227742"/>
                <a:gd name="connsiteY3" fmla="*/ 301142 h 331102"/>
                <a:gd name="connsiteX4" fmla="*/ 112905 w 227742"/>
                <a:gd name="connsiteY4" fmla="*/ 321991 h 331102"/>
                <a:gd name="connsiteX5" fmla="*/ 5680 w 227742"/>
                <a:gd name="connsiteY5" fmla="*/ 310076 h 331102"/>
                <a:gd name="connsiteX6" fmla="*/ 23550 w 227742"/>
                <a:gd name="connsiteY6" fmla="*/ 104561 h 331102"/>
                <a:gd name="connsiteX0" fmla="*/ 19305 w 229454"/>
                <a:gd name="connsiteY0" fmla="*/ 68648 h 333403"/>
                <a:gd name="connsiteX1" fmla="*/ 99725 w 229454"/>
                <a:gd name="connsiteY1" fmla="*/ 141 h 333403"/>
                <a:gd name="connsiteX2" fmla="*/ 198016 w 229454"/>
                <a:gd name="connsiteY2" fmla="*/ 80561 h 333403"/>
                <a:gd name="connsiteX3" fmla="*/ 224822 w 229454"/>
                <a:gd name="connsiteY3" fmla="*/ 300971 h 333403"/>
                <a:gd name="connsiteX4" fmla="*/ 114617 w 229454"/>
                <a:gd name="connsiteY4" fmla="*/ 321820 h 333403"/>
                <a:gd name="connsiteX5" fmla="*/ 7392 w 229454"/>
                <a:gd name="connsiteY5" fmla="*/ 309905 h 333403"/>
                <a:gd name="connsiteX6" fmla="*/ 19305 w 229454"/>
                <a:gd name="connsiteY6" fmla="*/ 68648 h 333403"/>
                <a:gd name="connsiteX0" fmla="*/ 19305 w 226896"/>
                <a:gd name="connsiteY0" fmla="*/ 68558 h 333313"/>
                <a:gd name="connsiteX1" fmla="*/ 99725 w 226896"/>
                <a:gd name="connsiteY1" fmla="*/ 51 h 333313"/>
                <a:gd name="connsiteX2" fmla="*/ 180145 w 226896"/>
                <a:gd name="connsiteY2" fmla="*/ 62599 h 333313"/>
                <a:gd name="connsiteX3" fmla="*/ 224822 w 226896"/>
                <a:gd name="connsiteY3" fmla="*/ 300881 h 333313"/>
                <a:gd name="connsiteX4" fmla="*/ 114617 w 226896"/>
                <a:gd name="connsiteY4" fmla="*/ 321730 h 333313"/>
                <a:gd name="connsiteX5" fmla="*/ 7392 w 226896"/>
                <a:gd name="connsiteY5" fmla="*/ 309815 h 333313"/>
                <a:gd name="connsiteX6" fmla="*/ 19305 w 226896"/>
                <a:gd name="connsiteY6" fmla="*/ 68558 h 333313"/>
                <a:gd name="connsiteX0" fmla="*/ 18790 w 226497"/>
                <a:gd name="connsiteY0" fmla="*/ 95334 h 360089"/>
                <a:gd name="connsiteX1" fmla="*/ 84318 w 226497"/>
                <a:gd name="connsiteY1" fmla="*/ 20 h 360089"/>
                <a:gd name="connsiteX2" fmla="*/ 179630 w 226497"/>
                <a:gd name="connsiteY2" fmla="*/ 89375 h 360089"/>
                <a:gd name="connsiteX3" fmla="*/ 224307 w 226497"/>
                <a:gd name="connsiteY3" fmla="*/ 327657 h 360089"/>
                <a:gd name="connsiteX4" fmla="*/ 114102 w 226497"/>
                <a:gd name="connsiteY4" fmla="*/ 348506 h 360089"/>
                <a:gd name="connsiteX5" fmla="*/ 6877 w 226497"/>
                <a:gd name="connsiteY5" fmla="*/ 336591 h 360089"/>
                <a:gd name="connsiteX6" fmla="*/ 18790 w 226497"/>
                <a:gd name="connsiteY6" fmla="*/ 95334 h 360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6497" h="360089">
                  <a:moveTo>
                    <a:pt x="18790" y="95334"/>
                  </a:moveTo>
                  <a:cubicBezTo>
                    <a:pt x="31697" y="39239"/>
                    <a:pt x="57511" y="1013"/>
                    <a:pt x="84318" y="20"/>
                  </a:cubicBezTo>
                  <a:cubicBezTo>
                    <a:pt x="111125" y="-973"/>
                    <a:pt x="156299" y="34769"/>
                    <a:pt x="179630" y="89375"/>
                  </a:cubicBezTo>
                  <a:cubicBezTo>
                    <a:pt x="202961" y="143981"/>
                    <a:pt x="235228" y="284469"/>
                    <a:pt x="224307" y="327657"/>
                  </a:cubicBezTo>
                  <a:cubicBezTo>
                    <a:pt x="213386" y="370845"/>
                    <a:pt x="147362" y="345031"/>
                    <a:pt x="114102" y="348506"/>
                  </a:cubicBezTo>
                  <a:cubicBezTo>
                    <a:pt x="80842" y="351981"/>
                    <a:pt x="22762" y="378786"/>
                    <a:pt x="6877" y="336591"/>
                  </a:cubicBezTo>
                  <a:cubicBezTo>
                    <a:pt x="-9008" y="294396"/>
                    <a:pt x="5883" y="151429"/>
                    <a:pt x="18790" y="95334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r>
                <a:rPr lang="en-US" sz="2700" dirty="0">
                  <a:solidFill>
                    <a:prstClr val="white"/>
                  </a:solidFill>
                  <a:latin typeface="Calibri" panose="020F0502020204030204"/>
                </a:rPr>
                <a:t>        </a:t>
              </a:r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82D156E0-0A35-4E03-8C61-284288670786}"/>
                </a:ext>
              </a:extLst>
            </p:cNvPr>
            <p:cNvSpPr/>
            <p:nvPr/>
          </p:nvSpPr>
          <p:spPr>
            <a:xfrm rot="19866088">
              <a:off x="5374069" y="5091428"/>
              <a:ext cx="294228" cy="112275"/>
            </a:xfrm>
            <a:custGeom>
              <a:avLst/>
              <a:gdLst>
                <a:gd name="connsiteX0" fmla="*/ 221209 w 244329"/>
                <a:gd name="connsiteY0" fmla="*/ 9633 h 114404"/>
                <a:gd name="connsiteX1" fmla="*/ 237008 w 244329"/>
                <a:gd name="connsiteY1" fmla="*/ 88631 h 114404"/>
                <a:gd name="connsiteX2" fmla="*/ 126411 w 244329"/>
                <a:gd name="connsiteY2" fmla="*/ 102456 h 114404"/>
                <a:gd name="connsiteX3" fmla="*/ 15 w 244329"/>
                <a:gd name="connsiteY3" fmla="*/ 108380 h 114404"/>
                <a:gd name="connsiteX4" fmla="*/ 118511 w 244329"/>
                <a:gd name="connsiteY4" fmla="*/ 11608 h 114404"/>
                <a:gd name="connsiteX5" fmla="*/ 221209 w 244329"/>
                <a:gd name="connsiteY5" fmla="*/ 9633 h 114404"/>
                <a:gd name="connsiteX0" fmla="*/ 223184 w 246304"/>
                <a:gd name="connsiteY0" fmla="*/ 8926 h 102196"/>
                <a:gd name="connsiteX1" fmla="*/ 238983 w 246304"/>
                <a:gd name="connsiteY1" fmla="*/ 87924 h 102196"/>
                <a:gd name="connsiteX2" fmla="*/ 128386 w 246304"/>
                <a:gd name="connsiteY2" fmla="*/ 101749 h 102196"/>
                <a:gd name="connsiteX3" fmla="*/ 15 w 246304"/>
                <a:gd name="connsiteY3" fmla="*/ 89899 h 102196"/>
                <a:gd name="connsiteX4" fmla="*/ 120486 w 246304"/>
                <a:gd name="connsiteY4" fmla="*/ 10901 h 102196"/>
                <a:gd name="connsiteX5" fmla="*/ 223184 w 246304"/>
                <a:gd name="connsiteY5" fmla="*/ 8926 h 102196"/>
                <a:gd name="connsiteX0" fmla="*/ 223184 w 246889"/>
                <a:gd name="connsiteY0" fmla="*/ 8926 h 97266"/>
                <a:gd name="connsiteX1" fmla="*/ 238983 w 246889"/>
                <a:gd name="connsiteY1" fmla="*/ 87924 h 97266"/>
                <a:gd name="connsiteX2" fmla="*/ 120486 w 246889"/>
                <a:gd name="connsiteY2" fmla="*/ 91875 h 97266"/>
                <a:gd name="connsiteX3" fmla="*/ 15 w 246889"/>
                <a:gd name="connsiteY3" fmla="*/ 89899 h 97266"/>
                <a:gd name="connsiteX4" fmla="*/ 120486 w 246889"/>
                <a:gd name="connsiteY4" fmla="*/ 10901 h 97266"/>
                <a:gd name="connsiteX5" fmla="*/ 223184 w 246889"/>
                <a:gd name="connsiteY5" fmla="*/ 8926 h 97266"/>
                <a:gd name="connsiteX0" fmla="*/ 223194 w 248288"/>
                <a:gd name="connsiteY0" fmla="*/ 4930 h 93270"/>
                <a:gd name="connsiteX1" fmla="*/ 238993 w 248288"/>
                <a:gd name="connsiteY1" fmla="*/ 83928 h 93270"/>
                <a:gd name="connsiteX2" fmla="*/ 120496 w 248288"/>
                <a:gd name="connsiteY2" fmla="*/ 87879 h 93270"/>
                <a:gd name="connsiteX3" fmla="*/ 25 w 248288"/>
                <a:gd name="connsiteY3" fmla="*/ 85903 h 93270"/>
                <a:gd name="connsiteX4" fmla="*/ 84947 w 248288"/>
                <a:gd name="connsiteY4" fmla="*/ 16780 h 93270"/>
                <a:gd name="connsiteX5" fmla="*/ 223194 w 248288"/>
                <a:gd name="connsiteY5" fmla="*/ 4930 h 93270"/>
                <a:gd name="connsiteX0" fmla="*/ 223184 w 246683"/>
                <a:gd name="connsiteY0" fmla="*/ 13745 h 102085"/>
                <a:gd name="connsiteX1" fmla="*/ 238983 w 246683"/>
                <a:gd name="connsiteY1" fmla="*/ 92743 h 102085"/>
                <a:gd name="connsiteX2" fmla="*/ 120486 w 246683"/>
                <a:gd name="connsiteY2" fmla="*/ 96694 h 102085"/>
                <a:gd name="connsiteX3" fmla="*/ 15 w 246683"/>
                <a:gd name="connsiteY3" fmla="*/ 94718 h 102085"/>
                <a:gd name="connsiteX4" fmla="*/ 126411 w 246683"/>
                <a:gd name="connsiteY4" fmla="*/ 7820 h 102085"/>
                <a:gd name="connsiteX5" fmla="*/ 223184 w 246683"/>
                <a:gd name="connsiteY5" fmla="*/ 13745 h 102085"/>
                <a:gd name="connsiteX0" fmla="*/ 223187 w 246686"/>
                <a:gd name="connsiteY0" fmla="*/ 7550 h 95890"/>
                <a:gd name="connsiteX1" fmla="*/ 238986 w 246686"/>
                <a:gd name="connsiteY1" fmla="*/ 86548 h 95890"/>
                <a:gd name="connsiteX2" fmla="*/ 120489 w 246686"/>
                <a:gd name="connsiteY2" fmla="*/ 90499 h 95890"/>
                <a:gd name="connsiteX3" fmla="*/ 18 w 246686"/>
                <a:gd name="connsiteY3" fmla="*/ 88523 h 95890"/>
                <a:gd name="connsiteX4" fmla="*/ 126414 w 246686"/>
                <a:gd name="connsiteY4" fmla="*/ 1625 h 95890"/>
                <a:gd name="connsiteX5" fmla="*/ 223187 w 246686"/>
                <a:gd name="connsiteY5" fmla="*/ 7550 h 95890"/>
                <a:gd name="connsiteX0" fmla="*/ 227133 w 248013"/>
                <a:gd name="connsiteY0" fmla="*/ 13746 h 102086"/>
                <a:gd name="connsiteX1" fmla="*/ 238983 w 248013"/>
                <a:gd name="connsiteY1" fmla="*/ 92744 h 102086"/>
                <a:gd name="connsiteX2" fmla="*/ 120486 w 248013"/>
                <a:gd name="connsiteY2" fmla="*/ 96695 h 102086"/>
                <a:gd name="connsiteX3" fmla="*/ 15 w 248013"/>
                <a:gd name="connsiteY3" fmla="*/ 94719 h 102086"/>
                <a:gd name="connsiteX4" fmla="*/ 126411 w 248013"/>
                <a:gd name="connsiteY4" fmla="*/ 7821 h 102086"/>
                <a:gd name="connsiteX5" fmla="*/ 227133 w 248013"/>
                <a:gd name="connsiteY5" fmla="*/ 13746 h 102086"/>
                <a:gd name="connsiteX0" fmla="*/ 227133 w 249041"/>
                <a:gd name="connsiteY0" fmla="*/ 11407 h 99747"/>
                <a:gd name="connsiteX1" fmla="*/ 238983 w 249041"/>
                <a:gd name="connsiteY1" fmla="*/ 90405 h 99747"/>
                <a:gd name="connsiteX2" fmla="*/ 120486 w 249041"/>
                <a:gd name="connsiteY2" fmla="*/ 94356 h 99747"/>
                <a:gd name="connsiteX3" fmla="*/ 15 w 249041"/>
                <a:gd name="connsiteY3" fmla="*/ 92380 h 99747"/>
                <a:gd name="connsiteX4" fmla="*/ 126411 w 249041"/>
                <a:gd name="connsiteY4" fmla="*/ 5482 h 99747"/>
                <a:gd name="connsiteX5" fmla="*/ 227133 w 249041"/>
                <a:gd name="connsiteY5" fmla="*/ 11407 h 99747"/>
                <a:gd name="connsiteX0" fmla="*/ 227133 w 243144"/>
                <a:gd name="connsiteY0" fmla="*/ 11407 h 101983"/>
                <a:gd name="connsiteX1" fmla="*/ 238983 w 243144"/>
                <a:gd name="connsiteY1" fmla="*/ 90405 h 101983"/>
                <a:gd name="connsiteX2" fmla="*/ 120486 w 243144"/>
                <a:gd name="connsiteY2" fmla="*/ 94356 h 101983"/>
                <a:gd name="connsiteX3" fmla="*/ 15 w 243144"/>
                <a:gd name="connsiteY3" fmla="*/ 92380 h 101983"/>
                <a:gd name="connsiteX4" fmla="*/ 126411 w 243144"/>
                <a:gd name="connsiteY4" fmla="*/ 5482 h 101983"/>
                <a:gd name="connsiteX5" fmla="*/ 227133 w 243144"/>
                <a:gd name="connsiteY5" fmla="*/ 11407 h 101983"/>
                <a:gd name="connsiteX0" fmla="*/ 227133 w 243144"/>
                <a:gd name="connsiteY0" fmla="*/ 11407 h 107617"/>
                <a:gd name="connsiteX1" fmla="*/ 238983 w 243144"/>
                <a:gd name="connsiteY1" fmla="*/ 90405 h 107617"/>
                <a:gd name="connsiteX2" fmla="*/ 120486 w 243144"/>
                <a:gd name="connsiteY2" fmla="*/ 94356 h 107617"/>
                <a:gd name="connsiteX3" fmla="*/ 15 w 243144"/>
                <a:gd name="connsiteY3" fmla="*/ 92380 h 107617"/>
                <a:gd name="connsiteX4" fmla="*/ 126411 w 243144"/>
                <a:gd name="connsiteY4" fmla="*/ 5482 h 107617"/>
                <a:gd name="connsiteX5" fmla="*/ 227133 w 243144"/>
                <a:gd name="connsiteY5" fmla="*/ 11407 h 107617"/>
                <a:gd name="connsiteX0" fmla="*/ 227133 w 247182"/>
                <a:gd name="connsiteY0" fmla="*/ 11407 h 107617"/>
                <a:gd name="connsiteX1" fmla="*/ 238983 w 247182"/>
                <a:gd name="connsiteY1" fmla="*/ 90405 h 107617"/>
                <a:gd name="connsiteX2" fmla="*/ 146160 w 247182"/>
                <a:gd name="connsiteY2" fmla="*/ 94356 h 107617"/>
                <a:gd name="connsiteX3" fmla="*/ 15 w 247182"/>
                <a:gd name="connsiteY3" fmla="*/ 92380 h 107617"/>
                <a:gd name="connsiteX4" fmla="*/ 126411 w 247182"/>
                <a:gd name="connsiteY4" fmla="*/ 5482 h 107617"/>
                <a:gd name="connsiteX5" fmla="*/ 227133 w 247182"/>
                <a:gd name="connsiteY5" fmla="*/ 11407 h 107617"/>
                <a:gd name="connsiteX0" fmla="*/ 227133 w 247453"/>
                <a:gd name="connsiteY0" fmla="*/ 14122 h 110034"/>
                <a:gd name="connsiteX1" fmla="*/ 240747 w 247453"/>
                <a:gd name="connsiteY1" fmla="*/ 100740 h 110034"/>
                <a:gd name="connsiteX2" fmla="*/ 146160 w 247453"/>
                <a:gd name="connsiteY2" fmla="*/ 97071 h 110034"/>
                <a:gd name="connsiteX3" fmla="*/ 15 w 247453"/>
                <a:gd name="connsiteY3" fmla="*/ 95095 h 110034"/>
                <a:gd name="connsiteX4" fmla="*/ 126411 w 247453"/>
                <a:gd name="connsiteY4" fmla="*/ 8197 h 110034"/>
                <a:gd name="connsiteX5" fmla="*/ 227133 w 247453"/>
                <a:gd name="connsiteY5" fmla="*/ 14122 h 110034"/>
                <a:gd name="connsiteX0" fmla="*/ 227133 w 247453"/>
                <a:gd name="connsiteY0" fmla="*/ 14122 h 112425"/>
                <a:gd name="connsiteX1" fmla="*/ 240747 w 247453"/>
                <a:gd name="connsiteY1" fmla="*/ 100740 h 112425"/>
                <a:gd name="connsiteX2" fmla="*/ 146160 w 247453"/>
                <a:gd name="connsiteY2" fmla="*/ 104691 h 112425"/>
                <a:gd name="connsiteX3" fmla="*/ 15 w 247453"/>
                <a:gd name="connsiteY3" fmla="*/ 95095 h 112425"/>
                <a:gd name="connsiteX4" fmla="*/ 126411 w 247453"/>
                <a:gd name="connsiteY4" fmla="*/ 8197 h 112425"/>
                <a:gd name="connsiteX5" fmla="*/ 227133 w 247453"/>
                <a:gd name="connsiteY5" fmla="*/ 14122 h 112425"/>
                <a:gd name="connsiteX0" fmla="*/ 227133 w 247453"/>
                <a:gd name="connsiteY0" fmla="*/ 7701 h 106004"/>
                <a:gd name="connsiteX1" fmla="*/ 240747 w 247453"/>
                <a:gd name="connsiteY1" fmla="*/ 94319 h 106004"/>
                <a:gd name="connsiteX2" fmla="*/ 146160 w 247453"/>
                <a:gd name="connsiteY2" fmla="*/ 98270 h 106004"/>
                <a:gd name="connsiteX3" fmla="*/ 15 w 247453"/>
                <a:gd name="connsiteY3" fmla="*/ 88674 h 106004"/>
                <a:gd name="connsiteX4" fmla="*/ 126411 w 247453"/>
                <a:gd name="connsiteY4" fmla="*/ 1776 h 106004"/>
                <a:gd name="connsiteX5" fmla="*/ 227133 w 247453"/>
                <a:gd name="connsiteY5" fmla="*/ 7701 h 106004"/>
                <a:gd name="connsiteX0" fmla="*/ 227132 w 247123"/>
                <a:gd name="connsiteY0" fmla="*/ 9857 h 108160"/>
                <a:gd name="connsiteX1" fmla="*/ 240746 w 247123"/>
                <a:gd name="connsiteY1" fmla="*/ 96475 h 108160"/>
                <a:gd name="connsiteX2" fmla="*/ 146159 w 247123"/>
                <a:gd name="connsiteY2" fmla="*/ 100426 h 108160"/>
                <a:gd name="connsiteX3" fmla="*/ 14 w 247123"/>
                <a:gd name="connsiteY3" fmla="*/ 90830 h 108160"/>
                <a:gd name="connsiteX4" fmla="*/ 135228 w 247123"/>
                <a:gd name="connsiteY4" fmla="*/ 122 h 108160"/>
                <a:gd name="connsiteX5" fmla="*/ 227132 w 247123"/>
                <a:gd name="connsiteY5" fmla="*/ 9857 h 108160"/>
                <a:gd name="connsiteX0" fmla="*/ 227132 w 247520"/>
                <a:gd name="connsiteY0" fmla="*/ 9857 h 108160"/>
                <a:gd name="connsiteX1" fmla="*/ 240746 w 247520"/>
                <a:gd name="connsiteY1" fmla="*/ 96475 h 108160"/>
                <a:gd name="connsiteX2" fmla="*/ 146159 w 247520"/>
                <a:gd name="connsiteY2" fmla="*/ 100426 h 108160"/>
                <a:gd name="connsiteX3" fmla="*/ 14 w 247520"/>
                <a:gd name="connsiteY3" fmla="*/ 90830 h 108160"/>
                <a:gd name="connsiteX4" fmla="*/ 135228 w 247520"/>
                <a:gd name="connsiteY4" fmla="*/ 122 h 108160"/>
                <a:gd name="connsiteX5" fmla="*/ 227132 w 247520"/>
                <a:gd name="connsiteY5" fmla="*/ 9857 h 108160"/>
                <a:gd name="connsiteX0" fmla="*/ 221840 w 245898"/>
                <a:gd name="connsiteY0" fmla="*/ 12067 h 112275"/>
                <a:gd name="connsiteX1" fmla="*/ 240745 w 245898"/>
                <a:gd name="connsiteY1" fmla="*/ 100590 h 112275"/>
                <a:gd name="connsiteX2" fmla="*/ 146158 w 245898"/>
                <a:gd name="connsiteY2" fmla="*/ 104541 h 112275"/>
                <a:gd name="connsiteX3" fmla="*/ 13 w 245898"/>
                <a:gd name="connsiteY3" fmla="*/ 94945 h 112275"/>
                <a:gd name="connsiteX4" fmla="*/ 135227 w 245898"/>
                <a:gd name="connsiteY4" fmla="*/ 4237 h 112275"/>
                <a:gd name="connsiteX5" fmla="*/ 221840 w 245898"/>
                <a:gd name="connsiteY5" fmla="*/ 12067 h 112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898" h="112275">
                  <a:moveTo>
                    <a:pt x="221840" y="12067"/>
                  </a:moveTo>
                  <a:cubicBezTo>
                    <a:pt x="241189" y="9076"/>
                    <a:pt x="253359" y="85178"/>
                    <a:pt x="240745" y="100590"/>
                  </a:cubicBezTo>
                  <a:cubicBezTo>
                    <a:pt x="228131" y="116002"/>
                    <a:pt x="186280" y="105482"/>
                    <a:pt x="146158" y="104541"/>
                  </a:cubicBezTo>
                  <a:cubicBezTo>
                    <a:pt x="106036" y="103600"/>
                    <a:pt x="1330" y="127861"/>
                    <a:pt x="13" y="94945"/>
                  </a:cubicBezTo>
                  <a:cubicBezTo>
                    <a:pt x="-1304" y="79804"/>
                    <a:pt x="98256" y="18050"/>
                    <a:pt x="135227" y="4237"/>
                  </a:cubicBezTo>
                  <a:cubicBezTo>
                    <a:pt x="172198" y="-9576"/>
                    <a:pt x="202491" y="15058"/>
                    <a:pt x="221840" y="12067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FA4DF88E-7261-4760-8D34-3260A7C53C08}"/>
                </a:ext>
              </a:extLst>
            </p:cNvPr>
            <p:cNvSpPr/>
            <p:nvPr/>
          </p:nvSpPr>
          <p:spPr>
            <a:xfrm rot="708098">
              <a:off x="5523581" y="1821537"/>
              <a:ext cx="1320257" cy="1287989"/>
            </a:xfrm>
            <a:custGeom>
              <a:avLst/>
              <a:gdLst>
                <a:gd name="connsiteX0" fmla="*/ 4686 w 1522514"/>
                <a:gd name="connsiteY0" fmla="*/ 621143 h 1467029"/>
                <a:gd name="connsiteX1" fmla="*/ 42786 w 1522514"/>
                <a:gd name="connsiteY1" fmla="*/ 788783 h 1467029"/>
                <a:gd name="connsiteX2" fmla="*/ 50406 w 1522514"/>
                <a:gd name="connsiteY2" fmla="*/ 836408 h 1467029"/>
                <a:gd name="connsiteX3" fmla="*/ 6591 w 1522514"/>
                <a:gd name="connsiteY3" fmla="*/ 845933 h 1467029"/>
                <a:gd name="connsiteX4" fmla="*/ 6591 w 1522514"/>
                <a:gd name="connsiteY4" fmla="*/ 948803 h 1467029"/>
                <a:gd name="connsiteX5" fmla="*/ 67551 w 1522514"/>
                <a:gd name="connsiteY5" fmla="*/ 1063103 h 1467029"/>
                <a:gd name="connsiteX6" fmla="*/ 111366 w 1522514"/>
                <a:gd name="connsiteY6" fmla="*/ 1101203 h 1467029"/>
                <a:gd name="connsiteX7" fmla="*/ 96126 w 1522514"/>
                <a:gd name="connsiteY7" fmla="*/ 1223123 h 1467029"/>
                <a:gd name="connsiteX8" fmla="*/ 128511 w 1522514"/>
                <a:gd name="connsiteY8" fmla="*/ 1314563 h 1467029"/>
                <a:gd name="connsiteX9" fmla="*/ 223761 w 1522514"/>
                <a:gd name="connsiteY9" fmla="*/ 1379333 h 1467029"/>
                <a:gd name="connsiteX10" fmla="*/ 406641 w 1522514"/>
                <a:gd name="connsiteY10" fmla="*/ 1436483 h 1467029"/>
                <a:gd name="connsiteX11" fmla="*/ 665721 w 1522514"/>
                <a:gd name="connsiteY11" fmla="*/ 1466963 h 1467029"/>
                <a:gd name="connsiteX12" fmla="*/ 900036 w 1522514"/>
                <a:gd name="connsiteY12" fmla="*/ 1428863 h 1467029"/>
                <a:gd name="connsiteX13" fmla="*/ 1122921 w 1522514"/>
                <a:gd name="connsiteY13" fmla="*/ 1345043 h 1467029"/>
                <a:gd name="connsiteX14" fmla="*/ 1273416 w 1522514"/>
                <a:gd name="connsiteY14" fmla="*/ 1211693 h 1467029"/>
                <a:gd name="connsiteX15" fmla="*/ 1309611 w 1522514"/>
                <a:gd name="connsiteY15" fmla="*/ 1236458 h 1467029"/>
                <a:gd name="connsiteX16" fmla="*/ 1408671 w 1522514"/>
                <a:gd name="connsiteY16" fmla="*/ 1219313 h 1467029"/>
                <a:gd name="connsiteX17" fmla="*/ 1477251 w 1522514"/>
                <a:gd name="connsiteY17" fmla="*/ 1145018 h 1467029"/>
                <a:gd name="connsiteX18" fmla="*/ 1521066 w 1522514"/>
                <a:gd name="connsiteY18" fmla="*/ 1045958 h 1467029"/>
                <a:gd name="connsiteX19" fmla="*/ 1507731 w 1522514"/>
                <a:gd name="connsiteY19" fmla="*/ 931658 h 1467029"/>
                <a:gd name="connsiteX20" fmla="*/ 1465821 w 1522514"/>
                <a:gd name="connsiteY20" fmla="*/ 861173 h 1467029"/>
                <a:gd name="connsiteX21" fmla="*/ 1357236 w 1522514"/>
                <a:gd name="connsiteY21" fmla="*/ 872603 h 1467029"/>
                <a:gd name="connsiteX22" fmla="*/ 1418196 w 1522514"/>
                <a:gd name="connsiteY22" fmla="*/ 802118 h 1467029"/>
                <a:gd name="connsiteX23" fmla="*/ 1475346 w 1522514"/>
                <a:gd name="connsiteY23" fmla="*/ 440168 h 1467029"/>
                <a:gd name="connsiteX24" fmla="*/ 1395336 w 1522514"/>
                <a:gd name="connsiteY24" fmla="*/ 158228 h 1467029"/>
                <a:gd name="connsiteX25" fmla="*/ 1199121 w 1522514"/>
                <a:gd name="connsiteY25" fmla="*/ 26783 h 1467029"/>
                <a:gd name="connsiteX26" fmla="*/ 1079106 w 1522514"/>
                <a:gd name="connsiteY26" fmla="*/ 59168 h 1467029"/>
                <a:gd name="connsiteX27" fmla="*/ 827646 w 1522514"/>
                <a:gd name="connsiteY27" fmla="*/ 22973 h 1467029"/>
                <a:gd name="connsiteX28" fmla="*/ 389496 w 1522514"/>
                <a:gd name="connsiteY28" fmla="*/ 24878 h 1467029"/>
                <a:gd name="connsiteX29" fmla="*/ 84696 w 1522514"/>
                <a:gd name="connsiteY29" fmla="*/ 333488 h 1467029"/>
                <a:gd name="connsiteX30" fmla="*/ 4686 w 1522514"/>
                <a:gd name="connsiteY30" fmla="*/ 621143 h 1467029"/>
                <a:gd name="connsiteX0" fmla="*/ 4686 w 1522641"/>
                <a:gd name="connsiteY0" fmla="*/ 621143 h 1467029"/>
                <a:gd name="connsiteX1" fmla="*/ 42786 w 1522641"/>
                <a:gd name="connsiteY1" fmla="*/ 788783 h 1467029"/>
                <a:gd name="connsiteX2" fmla="*/ 50406 w 1522641"/>
                <a:gd name="connsiteY2" fmla="*/ 836408 h 1467029"/>
                <a:gd name="connsiteX3" fmla="*/ 6591 w 1522641"/>
                <a:gd name="connsiteY3" fmla="*/ 845933 h 1467029"/>
                <a:gd name="connsiteX4" fmla="*/ 6591 w 1522641"/>
                <a:gd name="connsiteY4" fmla="*/ 948803 h 1467029"/>
                <a:gd name="connsiteX5" fmla="*/ 67551 w 1522641"/>
                <a:gd name="connsiteY5" fmla="*/ 1063103 h 1467029"/>
                <a:gd name="connsiteX6" fmla="*/ 111366 w 1522641"/>
                <a:gd name="connsiteY6" fmla="*/ 1101203 h 1467029"/>
                <a:gd name="connsiteX7" fmla="*/ 96126 w 1522641"/>
                <a:gd name="connsiteY7" fmla="*/ 1223123 h 1467029"/>
                <a:gd name="connsiteX8" fmla="*/ 128511 w 1522641"/>
                <a:gd name="connsiteY8" fmla="*/ 1314563 h 1467029"/>
                <a:gd name="connsiteX9" fmla="*/ 223761 w 1522641"/>
                <a:gd name="connsiteY9" fmla="*/ 1379333 h 1467029"/>
                <a:gd name="connsiteX10" fmla="*/ 406641 w 1522641"/>
                <a:gd name="connsiteY10" fmla="*/ 1436483 h 1467029"/>
                <a:gd name="connsiteX11" fmla="*/ 665721 w 1522641"/>
                <a:gd name="connsiteY11" fmla="*/ 1466963 h 1467029"/>
                <a:gd name="connsiteX12" fmla="*/ 900036 w 1522641"/>
                <a:gd name="connsiteY12" fmla="*/ 1428863 h 1467029"/>
                <a:gd name="connsiteX13" fmla="*/ 1122921 w 1522641"/>
                <a:gd name="connsiteY13" fmla="*/ 1345043 h 1467029"/>
                <a:gd name="connsiteX14" fmla="*/ 1273416 w 1522641"/>
                <a:gd name="connsiteY14" fmla="*/ 1211693 h 1467029"/>
                <a:gd name="connsiteX15" fmla="*/ 1309611 w 1522641"/>
                <a:gd name="connsiteY15" fmla="*/ 1236458 h 1467029"/>
                <a:gd name="connsiteX16" fmla="*/ 1408671 w 1522641"/>
                <a:gd name="connsiteY16" fmla="*/ 1219313 h 1467029"/>
                <a:gd name="connsiteX17" fmla="*/ 1477251 w 1522641"/>
                <a:gd name="connsiteY17" fmla="*/ 1145018 h 1467029"/>
                <a:gd name="connsiteX18" fmla="*/ 1521066 w 1522641"/>
                <a:gd name="connsiteY18" fmla="*/ 1045958 h 1467029"/>
                <a:gd name="connsiteX19" fmla="*/ 1507731 w 1522641"/>
                <a:gd name="connsiteY19" fmla="*/ 931658 h 1467029"/>
                <a:gd name="connsiteX20" fmla="*/ 1458201 w 1522641"/>
                <a:gd name="connsiteY20" fmla="*/ 864983 h 1467029"/>
                <a:gd name="connsiteX21" fmla="*/ 1357236 w 1522641"/>
                <a:gd name="connsiteY21" fmla="*/ 872603 h 1467029"/>
                <a:gd name="connsiteX22" fmla="*/ 1418196 w 1522641"/>
                <a:gd name="connsiteY22" fmla="*/ 802118 h 1467029"/>
                <a:gd name="connsiteX23" fmla="*/ 1475346 w 1522641"/>
                <a:gd name="connsiteY23" fmla="*/ 440168 h 1467029"/>
                <a:gd name="connsiteX24" fmla="*/ 1395336 w 1522641"/>
                <a:gd name="connsiteY24" fmla="*/ 158228 h 1467029"/>
                <a:gd name="connsiteX25" fmla="*/ 1199121 w 1522641"/>
                <a:gd name="connsiteY25" fmla="*/ 26783 h 1467029"/>
                <a:gd name="connsiteX26" fmla="*/ 1079106 w 1522641"/>
                <a:gd name="connsiteY26" fmla="*/ 59168 h 1467029"/>
                <a:gd name="connsiteX27" fmla="*/ 827646 w 1522641"/>
                <a:gd name="connsiteY27" fmla="*/ 22973 h 1467029"/>
                <a:gd name="connsiteX28" fmla="*/ 389496 w 1522641"/>
                <a:gd name="connsiteY28" fmla="*/ 24878 h 1467029"/>
                <a:gd name="connsiteX29" fmla="*/ 84696 w 1522641"/>
                <a:gd name="connsiteY29" fmla="*/ 333488 h 1467029"/>
                <a:gd name="connsiteX30" fmla="*/ 4686 w 1522641"/>
                <a:gd name="connsiteY30" fmla="*/ 621143 h 1467029"/>
                <a:gd name="connsiteX0" fmla="*/ 4686 w 1534839"/>
                <a:gd name="connsiteY0" fmla="*/ 621143 h 1467029"/>
                <a:gd name="connsiteX1" fmla="*/ 42786 w 1534839"/>
                <a:gd name="connsiteY1" fmla="*/ 788783 h 1467029"/>
                <a:gd name="connsiteX2" fmla="*/ 50406 w 1534839"/>
                <a:gd name="connsiteY2" fmla="*/ 836408 h 1467029"/>
                <a:gd name="connsiteX3" fmla="*/ 6591 w 1534839"/>
                <a:gd name="connsiteY3" fmla="*/ 845933 h 1467029"/>
                <a:gd name="connsiteX4" fmla="*/ 6591 w 1534839"/>
                <a:gd name="connsiteY4" fmla="*/ 948803 h 1467029"/>
                <a:gd name="connsiteX5" fmla="*/ 67551 w 1534839"/>
                <a:gd name="connsiteY5" fmla="*/ 1063103 h 1467029"/>
                <a:gd name="connsiteX6" fmla="*/ 111366 w 1534839"/>
                <a:gd name="connsiteY6" fmla="*/ 1101203 h 1467029"/>
                <a:gd name="connsiteX7" fmla="*/ 96126 w 1534839"/>
                <a:gd name="connsiteY7" fmla="*/ 1223123 h 1467029"/>
                <a:gd name="connsiteX8" fmla="*/ 128511 w 1534839"/>
                <a:gd name="connsiteY8" fmla="*/ 1314563 h 1467029"/>
                <a:gd name="connsiteX9" fmla="*/ 223761 w 1534839"/>
                <a:gd name="connsiteY9" fmla="*/ 1379333 h 1467029"/>
                <a:gd name="connsiteX10" fmla="*/ 406641 w 1534839"/>
                <a:gd name="connsiteY10" fmla="*/ 1436483 h 1467029"/>
                <a:gd name="connsiteX11" fmla="*/ 665721 w 1534839"/>
                <a:gd name="connsiteY11" fmla="*/ 1466963 h 1467029"/>
                <a:gd name="connsiteX12" fmla="*/ 900036 w 1534839"/>
                <a:gd name="connsiteY12" fmla="*/ 1428863 h 1467029"/>
                <a:gd name="connsiteX13" fmla="*/ 1122921 w 1534839"/>
                <a:gd name="connsiteY13" fmla="*/ 1345043 h 1467029"/>
                <a:gd name="connsiteX14" fmla="*/ 1273416 w 1534839"/>
                <a:gd name="connsiteY14" fmla="*/ 1211693 h 1467029"/>
                <a:gd name="connsiteX15" fmla="*/ 1309611 w 1534839"/>
                <a:gd name="connsiteY15" fmla="*/ 1236458 h 1467029"/>
                <a:gd name="connsiteX16" fmla="*/ 1408671 w 1534839"/>
                <a:gd name="connsiteY16" fmla="*/ 1219313 h 1467029"/>
                <a:gd name="connsiteX17" fmla="*/ 1477251 w 1534839"/>
                <a:gd name="connsiteY17" fmla="*/ 1145018 h 1467029"/>
                <a:gd name="connsiteX18" fmla="*/ 1521066 w 1534839"/>
                <a:gd name="connsiteY18" fmla="*/ 1045958 h 1467029"/>
                <a:gd name="connsiteX19" fmla="*/ 1530591 w 1534839"/>
                <a:gd name="connsiteY19" fmla="*/ 939278 h 1467029"/>
                <a:gd name="connsiteX20" fmla="*/ 1458201 w 1534839"/>
                <a:gd name="connsiteY20" fmla="*/ 864983 h 1467029"/>
                <a:gd name="connsiteX21" fmla="*/ 1357236 w 1534839"/>
                <a:gd name="connsiteY21" fmla="*/ 872603 h 1467029"/>
                <a:gd name="connsiteX22" fmla="*/ 1418196 w 1534839"/>
                <a:gd name="connsiteY22" fmla="*/ 802118 h 1467029"/>
                <a:gd name="connsiteX23" fmla="*/ 1475346 w 1534839"/>
                <a:gd name="connsiteY23" fmla="*/ 440168 h 1467029"/>
                <a:gd name="connsiteX24" fmla="*/ 1395336 w 1534839"/>
                <a:gd name="connsiteY24" fmla="*/ 158228 h 1467029"/>
                <a:gd name="connsiteX25" fmla="*/ 1199121 w 1534839"/>
                <a:gd name="connsiteY25" fmla="*/ 26783 h 1467029"/>
                <a:gd name="connsiteX26" fmla="*/ 1079106 w 1534839"/>
                <a:gd name="connsiteY26" fmla="*/ 59168 h 1467029"/>
                <a:gd name="connsiteX27" fmla="*/ 827646 w 1534839"/>
                <a:gd name="connsiteY27" fmla="*/ 22973 h 1467029"/>
                <a:gd name="connsiteX28" fmla="*/ 389496 w 1534839"/>
                <a:gd name="connsiteY28" fmla="*/ 24878 h 1467029"/>
                <a:gd name="connsiteX29" fmla="*/ 84696 w 1534839"/>
                <a:gd name="connsiteY29" fmla="*/ 333488 h 1467029"/>
                <a:gd name="connsiteX30" fmla="*/ 4686 w 1534839"/>
                <a:gd name="connsiteY30" fmla="*/ 621143 h 1467029"/>
                <a:gd name="connsiteX0" fmla="*/ 4686 w 1541892"/>
                <a:gd name="connsiteY0" fmla="*/ 621143 h 1467029"/>
                <a:gd name="connsiteX1" fmla="*/ 42786 w 1541892"/>
                <a:gd name="connsiteY1" fmla="*/ 788783 h 1467029"/>
                <a:gd name="connsiteX2" fmla="*/ 50406 w 1541892"/>
                <a:gd name="connsiteY2" fmla="*/ 836408 h 1467029"/>
                <a:gd name="connsiteX3" fmla="*/ 6591 w 1541892"/>
                <a:gd name="connsiteY3" fmla="*/ 845933 h 1467029"/>
                <a:gd name="connsiteX4" fmla="*/ 6591 w 1541892"/>
                <a:gd name="connsiteY4" fmla="*/ 948803 h 1467029"/>
                <a:gd name="connsiteX5" fmla="*/ 67551 w 1541892"/>
                <a:gd name="connsiteY5" fmla="*/ 1063103 h 1467029"/>
                <a:gd name="connsiteX6" fmla="*/ 111366 w 1541892"/>
                <a:gd name="connsiteY6" fmla="*/ 1101203 h 1467029"/>
                <a:gd name="connsiteX7" fmla="*/ 96126 w 1541892"/>
                <a:gd name="connsiteY7" fmla="*/ 1223123 h 1467029"/>
                <a:gd name="connsiteX8" fmla="*/ 128511 w 1541892"/>
                <a:gd name="connsiteY8" fmla="*/ 1314563 h 1467029"/>
                <a:gd name="connsiteX9" fmla="*/ 223761 w 1541892"/>
                <a:gd name="connsiteY9" fmla="*/ 1379333 h 1467029"/>
                <a:gd name="connsiteX10" fmla="*/ 406641 w 1541892"/>
                <a:gd name="connsiteY10" fmla="*/ 1436483 h 1467029"/>
                <a:gd name="connsiteX11" fmla="*/ 665721 w 1541892"/>
                <a:gd name="connsiteY11" fmla="*/ 1466963 h 1467029"/>
                <a:gd name="connsiteX12" fmla="*/ 900036 w 1541892"/>
                <a:gd name="connsiteY12" fmla="*/ 1428863 h 1467029"/>
                <a:gd name="connsiteX13" fmla="*/ 1122921 w 1541892"/>
                <a:gd name="connsiteY13" fmla="*/ 1345043 h 1467029"/>
                <a:gd name="connsiteX14" fmla="*/ 1273416 w 1541892"/>
                <a:gd name="connsiteY14" fmla="*/ 1211693 h 1467029"/>
                <a:gd name="connsiteX15" fmla="*/ 1309611 w 1541892"/>
                <a:gd name="connsiteY15" fmla="*/ 1236458 h 1467029"/>
                <a:gd name="connsiteX16" fmla="*/ 1408671 w 1541892"/>
                <a:gd name="connsiteY16" fmla="*/ 1219313 h 1467029"/>
                <a:gd name="connsiteX17" fmla="*/ 1477251 w 1541892"/>
                <a:gd name="connsiteY17" fmla="*/ 1145018 h 1467029"/>
                <a:gd name="connsiteX18" fmla="*/ 1536306 w 1541892"/>
                <a:gd name="connsiteY18" fmla="*/ 1047863 h 1467029"/>
                <a:gd name="connsiteX19" fmla="*/ 1530591 w 1541892"/>
                <a:gd name="connsiteY19" fmla="*/ 939278 h 1467029"/>
                <a:gd name="connsiteX20" fmla="*/ 1458201 w 1541892"/>
                <a:gd name="connsiteY20" fmla="*/ 864983 h 1467029"/>
                <a:gd name="connsiteX21" fmla="*/ 1357236 w 1541892"/>
                <a:gd name="connsiteY21" fmla="*/ 872603 h 1467029"/>
                <a:gd name="connsiteX22" fmla="*/ 1418196 w 1541892"/>
                <a:gd name="connsiteY22" fmla="*/ 802118 h 1467029"/>
                <a:gd name="connsiteX23" fmla="*/ 1475346 w 1541892"/>
                <a:gd name="connsiteY23" fmla="*/ 440168 h 1467029"/>
                <a:gd name="connsiteX24" fmla="*/ 1395336 w 1541892"/>
                <a:gd name="connsiteY24" fmla="*/ 158228 h 1467029"/>
                <a:gd name="connsiteX25" fmla="*/ 1199121 w 1541892"/>
                <a:gd name="connsiteY25" fmla="*/ 26783 h 1467029"/>
                <a:gd name="connsiteX26" fmla="*/ 1079106 w 1541892"/>
                <a:gd name="connsiteY26" fmla="*/ 59168 h 1467029"/>
                <a:gd name="connsiteX27" fmla="*/ 827646 w 1541892"/>
                <a:gd name="connsiteY27" fmla="*/ 22973 h 1467029"/>
                <a:gd name="connsiteX28" fmla="*/ 389496 w 1541892"/>
                <a:gd name="connsiteY28" fmla="*/ 24878 h 1467029"/>
                <a:gd name="connsiteX29" fmla="*/ 84696 w 1541892"/>
                <a:gd name="connsiteY29" fmla="*/ 333488 h 1467029"/>
                <a:gd name="connsiteX30" fmla="*/ 4686 w 1541892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57236 w 1542707"/>
                <a:gd name="connsiteY21" fmla="*/ 872603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93431 w 1542707"/>
                <a:gd name="connsiteY21" fmla="*/ 866888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93431 w 1542707"/>
                <a:gd name="connsiteY21" fmla="*/ 866888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93431 w 1542707"/>
                <a:gd name="connsiteY21" fmla="*/ 866888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3864 w 1541885"/>
                <a:gd name="connsiteY0" fmla="*/ 621143 h 1467029"/>
                <a:gd name="connsiteX1" fmla="*/ 41964 w 1541885"/>
                <a:gd name="connsiteY1" fmla="*/ 788783 h 1467029"/>
                <a:gd name="connsiteX2" fmla="*/ 34344 w 1541885"/>
                <a:gd name="connsiteY2" fmla="*/ 828788 h 1467029"/>
                <a:gd name="connsiteX3" fmla="*/ 5769 w 1541885"/>
                <a:gd name="connsiteY3" fmla="*/ 845933 h 1467029"/>
                <a:gd name="connsiteX4" fmla="*/ 5769 w 1541885"/>
                <a:gd name="connsiteY4" fmla="*/ 948803 h 1467029"/>
                <a:gd name="connsiteX5" fmla="*/ 66729 w 1541885"/>
                <a:gd name="connsiteY5" fmla="*/ 1063103 h 1467029"/>
                <a:gd name="connsiteX6" fmla="*/ 110544 w 1541885"/>
                <a:gd name="connsiteY6" fmla="*/ 1101203 h 1467029"/>
                <a:gd name="connsiteX7" fmla="*/ 95304 w 1541885"/>
                <a:gd name="connsiteY7" fmla="*/ 1223123 h 1467029"/>
                <a:gd name="connsiteX8" fmla="*/ 127689 w 1541885"/>
                <a:gd name="connsiteY8" fmla="*/ 1314563 h 1467029"/>
                <a:gd name="connsiteX9" fmla="*/ 222939 w 1541885"/>
                <a:gd name="connsiteY9" fmla="*/ 1379333 h 1467029"/>
                <a:gd name="connsiteX10" fmla="*/ 405819 w 1541885"/>
                <a:gd name="connsiteY10" fmla="*/ 1436483 h 1467029"/>
                <a:gd name="connsiteX11" fmla="*/ 664899 w 1541885"/>
                <a:gd name="connsiteY11" fmla="*/ 1466963 h 1467029"/>
                <a:gd name="connsiteX12" fmla="*/ 899214 w 1541885"/>
                <a:gd name="connsiteY12" fmla="*/ 1428863 h 1467029"/>
                <a:gd name="connsiteX13" fmla="*/ 1122099 w 1541885"/>
                <a:gd name="connsiteY13" fmla="*/ 1345043 h 1467029"/>
                <a:gd name="connsiteX14" fmla="*/ 1272594 w 1541885"/>
                <a:gd name="connsiteY14" fmla="*/ 1211693 h 1467029"/>
                <a:gd name="connsiteX15" fmla="*/ 1308789 w 1541885"/>
                <a:gd name="connsiteY15" fmla="*/ 1236458 h 1467029"/>
                <a:gd name="connsiteX16" fmla="*/ 1407849 w 1541885"/>
                <a:gd name="connsiteY16" fmla="*/ 1219313 h 1467029"/>
                <a:gd name="connsiteX17" fmla="*/ 1476429 w 1541885"/>
                <a:gd name="connsiteY17" fmla="*/ 1145018 h 1467029"/>
                <a:gd name="connsiteX18" fmla="*/ 1535484 w 1541885"/>
                <a:gd name="connsiteY18" fmla="*/ 1047863 h 1467029"/>
                <a:gd name="connsiteX19" fmla="*/ 1529769 w 1541885"/>
                <a:gd name="connsiteY19" fmla="*/ 939278 h 1467029"/>
                <a:gd name="connsiteX20" fmla="*/ 1457379 w 1541885"/>
                <a:gd name="connsiteY20" fmla="*/ 864983 h 1467029"/>
                <a:gd name="connsiteX21" fmla="*/ 1392609 w 1541885"/>
                <a:gd name="connsiteY21" fmla="*/ 866888 h 1467029"/>
                <a:gd name="connsiteX22" fmla="*/ 1417374 w 1541885"/>
                <a:gd name="connsiteY22" fmla="*/ 802118 h 1467029"/>
                <a:gd name="connsiteX23" fmla="*/ 1474524 w 1541885"/>
                <a:gd name="connsiteY23" fmla="*/ 440168 h 1467029"/>
                <a:gd name="connsiteX24" fmla="*/ 1394514 w 1541885"/>
                <a:gd name="connsiteY24" fmla="*/ 158228 h 1467029"/>
                <a:gd name="connsiteX25" fmla="*/ 1198299 w 1541885"/>
                <a:gd name="connsiteY25" fmla="*/ 26783 h 1467029"/>
                <a:gd name="connsiteX26" fmla="*/ 1078284 w 1541885"/>
                <a:gd name="connsiteY26" fmla="*/ 59168 h 1467029"/>
                <a:gd name="connsiteX27" fmla="*/ 826824 w 1541885"/>
                <a:gd name="connsiteY27" fmla="*/ 22973 h 1467029"/>
                <a:gd name="connsiteX28" fmla="*/ 388674 w 1541885"/>
                <a:gd name="connsiteY28" fmla="*/ 24878 h 1467029"/>
                <a:gd name="connsiteX29" fmla="*/ 83874 w 1541885"/>
                <a:gd name="connsiteY29" fmla="*/ 333488 h 1467029"/>
                <a:gd name="connsiteX30" fmla="*/ 3864 w 1541885"/>
                <a:gd name="connsiteY30" fmla="*/ 621143 h 1467029"/>
                <a:gd name="connsiteX0" fmla="*/ 3864 w 1541885"/>
                <a:gd name="connsiteY0" fmla="*/ 619055 h 1464941"/>
                <a:gd name="connsiteX1" fmla="*/ 41964 w 1541885"/>
                <a:gd name="connsiteY1" fmla="*/ 786695 h 1464941"/>
                <a:gd name="connsiteX2" fmla="*/ 34344 w 1541885"/>
                <a:gd name="connsiteY2" fmla="*/ 826700 h 1464941"/>
                <a:gd name="connsiteX3" fmla="*/ 5769 w 1541885"/>
                <a:gd name="connsiteY3" fmla="*/ 843845 h 1464941"/>
                <a:gd name="connsiteX4" fmla="*/ 5769 w 1541885"/>
                <a:gd name="connsiteY4" fmla="*/ 946715 h 1464941"/>
                <a:gd name="connsiteX5" fmla="*/ 66729 w 1541885"/>
                <a:gd name="connsiteY5" fmla="*/ 1061015 h 1464941"/>
                <a:gd name="connsiteX6" fmla="*/ 110544 w 1541885"/>
                <a:gd name="connsiteY6" fmla="*/ 1099115 h 1464941"/>
                <a:gd name="connsiteX7" fmla="*/ 95304 w 1541885"/>
                <a:gd name="connsiteY7" fmla="*/ 1221035 h 1464941"/>
                <a:gd name="connsiteX8" fmla="*/ 127689 w 1541885"/>
                <a:gd name="connsiteY8" fmla="*/ 1312475 h 1464941"/>
                <a:gd name="connsiteX9" fmla="*/ 222939 w 1541885"/>
                <a:gd name="connsiteY9" fmla="*/ 1377245 h 1464941"/>
                <a:gd name="connsiteX10" fmla="*/ 405819 w 1541885"/>
                <a:gd name="connsiteY10" fmla="*/ 1434395 h 1464941"/>
                <a:gd name="connsiteX11" fmla="*/ 664899 w 1541885"/>
                <a:gd name="connsiteY11" fmla="*/ 1464875 h 1464941"/>
                <a:gd name="connsiteX12" fmla="*/ 899214 w 1541885"/>
                <a:gd name="connsiteY12" fmla="*/ 1426775 h 1464941"/>
                <a:gd name="connsiteX13" fmla="*/ 1122099 w 1541885"/>
                <a:gd name="connsiteY13" fmla="*/ 1342955 h 1464941"/>
                <a:gd name="connsiteX14" fmla="*/ 1272594 w 1541885"/>
                <a:gd name="connsiteY14" fmla="*/ 1209605 h 1464941"/>
                <a:gd name="connsiteX15" fmla="*/ 1308789 w 1541885"/>
                <a:gd name="connsiteY15" fmla="*/ 1234370 h 1464941"/>
                <a:gd name="connsiteX16" fmla="*/ 1407849 w 1541885"/>
                <a:gd name="connsiteY16" fmla="*/ 1217225 h 1464941"/>
                <a:gd name="connsiteX17" fmla="*/ 1476429 w 1541885"/>
                <a:gd name="connsiteY17" fmla="*/ 1142930 h 1464941"/>
                <a:gd name="connsiteX18" fmla="*/ 1535484 w 1541885"/>
                <a:gd name="connsiteY18" fmla="*/ 1045775 h 1464941"/>
                <a:gd name="connsiteX19" fmla="*/ 1529769 w 1541885"/>
                <a:gd name="connsiteY19" fmla="*/ 937190 h 1464941"/>
                <a:gd name="connsiteX20" fmla="*/ 1457379 w 1541885"/>
                <a:gd name="connsiteY20" fmla="*/ 862895 h 1464941"/>
                <a:gd name="connsiteX21" fmla="*/ 1392609 w 1541885"/>
                <a:gd name="connsiteY21" fmla="*/ 864800 h 1464941"/>
                <a:gd name="connsiteX22" fmla="*/ 1417374 w 1541885"/>
                <a:gd name="connsiteY22" fmla="*/ 800030 h 1464941"/>
                <a:gd name="connsiteX23" fmla="*/ 1474524 w 1541885"/>
                <a:gd name="connsiteY23" fmla="*/ 438080 h 1464941"/>
                <a:gd name="connsiteX24" fmla="*/ 1394514 w 1541885"/>
                <a:gd name="connsiteY24" fmla="*/ 156140 h 1464941"/>
                <a:gd name="connsiteX25" fmla="*/ 1198299 w 1541885"/>
                <a:gd name="connsiteY25" fmla="*/ 24695 h 1464941"/>
                <a:gd name="connsiteX26" fmla="*/ 1051614 w 1541885"/>
                <a:gd name="connsiteY26" fmla="*/ 3740 h 1464941"/>
                <a:gd name="connsiteX27" fmla="*/ 826824 w 1541885"/>
                <a:gd name="connsiteY27" fmla="*/ 20885 h 1464941"/>
                <a:gd name="connsiteX28" fmla="*/ 388674 w 1541885"/>
                <a:gd name="connsiteY28" fmla="*/ 22790 h 1464941"/>
                <a:gd name="connsiteX29" fmla="*/ 83874 w 1541885"/>
                <a:gd name="connsiteY29" fmla="*/ 331400 h 1464941"/>
                <a:gd name="connsiteX30" fmla="*/ 3864 w 1541885"/>
                <a:gd name="connsiteY30" fmla="*/ 619055 h 1464941"/>
                <a:gd name="connsiteX0" fmla="*/ 3864 w 1541885"/>
                <a:gd name="connsiteY0" fmla="*/ 646071 h 1491957"/>
                <a:gd name="connsiteX1" fmla="*/ 41964 w 1541885"/>
                <a:gd name="connsiteY1" fmla="*/ 813711 h 1491957"/>
                <a:gd name="connsiteX2" fmla="*/ 34344 w 1541885"/>
                <a:gd name="connsiteY2" fmla="*/ 853716 h 1491957"/>
                <a:gd name="connsiteX3" fmla="*/ 5769 w 1541885"/>
                <a:gd name="connsiteY3" fmla="*/ 870861 h 1491957"/>
                <a:gd name="connsiteX4" fmla="*/ 5769 w 1541885"/>
                <a:gd name="connsiteY4" fmla="*/ 973731 h 1491957"/>
                <a:gd name="connsiteX5" fmla="*/ 66729 w 1541885"/>
                <a:gd name="connsiteY5" fmla="*/ 1088031 h 1491957"/>
                <a:gd name="connsiteX6" fmla="*/ 110544 w 1541885"/>
                <a:gd name="connsiteY6" fmla="*/ 1126131 h 1491957"/>
                <a:gd name="connsiteX7" fmla="*/ 95304 w 1541885"/>
                <a:gd name="connsiteY7" fmla="*/ 1248051 h 1491957"/>
                <a:gd name="connsiteX8" fmla="*/ 127689 w 1541885"/>
                <a:gd name="connsiteY8" fmla="*/ 1339491 h 1491957"/>
                <a:gd name="connsiteX9" fmla="*/ 222939 w 1541885"/>
                <a:gd name="connsiteY9" fmla="*/ 1404261 h 1491957"/>
                <a:gd name="connsiteX10" fmla="*/ 405819 w 1541885"/>
                <a:gd name="connsiteY10" fmla="*/ 1461411 h 1491957"/>
                <a:gd name="connsiteX11" fmla="*/ 664899 w 1541885"/>
                <a:gd name="connsiteY11" fmla="*/ 1491891 h 1491957"/>
                <a:gd name="connsiteX12" fmla="*/ 899214 w 1541885"/>
                <a:gd name="connsiteY12" fmla="*/ 1453791 h 1491957"/>
                <a:gd name="connsiteX13" fmla="*/ 1122099 w 1541885"/>
                <a:gd name="connsiteY13" fmla="*/ 1369971 h 1491957"/>
                <a:gd name="connsiteX14" fmla="*/ 1272594 w 1541885"/>
                <a:gd name="connsiteY14" fmla="*/ 1236621 h 1491957"/>
                <a:gd name="connsiteX15" fmla="*/ 1308789 w 1541885"/>
                <a:gd name="connsiteY15" fmla="*/ 1261386 h 1491957"/>
                <a:gd name="connsiteX16" fmla="*/ 1407849 w 1541885"/>
                <a:gd name="connsiteY16" fmla="*/ 1244241 h 1491957"/>
                <a:gd name="connsiteX17" fmla="*/ 1476429 w 1541885"/>
                <a:gd name="connsiteY17" fmla="*/ 1169946 h 1491957"/>
                <a:gd name="connsiteX18" fmla="*/ 1535484 w 1541885"/>
                <a:gd name="connsiteY18" fmla="*/ 1072791 h 1491957"/>
                <a:gd name="connsiteX19" fmla="*/ 1529769 w 1541885"/>
                <a:gd name="connsiteY19" fmla="*/ 964206 h 1491957"/>
                <a:gd name="connsiteX20" fmla="*/ 1457379 w 1541885"/>
                <a:gd name="connsiteY20" fmla="*/ 889911 h 1491957"/>
                <a:gd name="connsiteX21" fmla="*/ 1392609 w 1541885"/>
                <a:gd name="connsiteY21" fmla="*/ 891816 h 1491957"/>
                <a:gd name="connsiteX22" fmla="*/ 1417374 w 1541885"/>
                <a:gd name="connsiteY22" fmla="*/ 827046 h 1491957"/>
                <a:gd name="connsiteX23" fmla="*/ 1474524 w 1541885"/>
                <a:gd name="connsiteY23" fmla="*/ 465096 h 1491957"/>
                <a:gd name="connsiteX24" fmla="*/ 1394514 w 1541885"/>
                <a:gd name="connsiteY24" fmla="*/ 183156 h 1491957"/>
                <a:gd name="connsiteX25" fmla="*/ 1198299 w 1541885"/>
                <a:gd name="connsiteY25" fmla="*/ 51711 h 1491957"/>
                <a:gd name="connsiteX26" fmla="*/ 1051614 w 1541885"/>
                <a:gd name="connsiteY26" fmla="*/ 30756 h 1491957"/>
                <a:gd name="connsiteX27" fmla="*/ 819204 w 1541885"/>
                <a:gd name="connsiteY27" fmla="*/ 276 h 1491957"/>
                <a:gd name="connsiteX28" fmla="*/ 388674 w 1541885"/>
                <a:gd name="connsiteY28" fmla="*/ 49806 h 1491957"/>
                <a:gd name="connsiteX29" fmla="*/ 83874 w 1541885"/>
                <a:gd name="connsiteY29" fmla="*/ 358416 h 1491957"/>
                <a:gd name="connsiteX30" fmla="*/ 3864 w 1541885"/>
                <a:gd name="connsiteY30" fmla="*/ 646071 h 1491957"/>
                <a:gd name="connsiteX0" fmla="*/ 3864 w 1541885"/>
                <a:gd name="connsiteY0" fmla="*/ 646616 h 1492502"/>
                <a:gd name="connsiteX1" fmla="*/ 41964 w 1541885"/>
                <a:gd name="connsiteY1" fmla="*/ 814256 h 1492502"/>
                <a:gd name="connsiteX2" fmla="*/ 34344 w 1541885"/>
                <a:gd name="connsiteY2" fmla="*/ 854261 h 1492502"/>
                <a:gd name="connsiteX3" fmla="*/ 5769 w 1541885"/>
                <a:gd name="connsiteY3" fmla="*/ 871406 h 1492502"/>
                <a:gd name="connsiteX4" fmla="*/ 5769 w 1541885"/>
                <a:gd name="connsiteY4" fmla="*/ 974276 h 1492502"/>
                <a:gd name="connsiteX5" fmla="*/ 66729 w 1541885"/>
                <a:gd name="connsiteY5" fmla="*/ 1088576 h 1492502"/>
                <a:gd name="connsiteX6" fmla="*/ 110544 w 1541885"/>
                <a:gd name="connsiteY6" fmla="*/ 1126676 h 1492502"/>
                <a:gd name="connsiteX7" fmla="*/ 95304 w 1541885"/>
                <a:gd name="connsiteY7" fmla="*/ 1248596 h 1492502"/>
                <a:gd name="connsiteX8" fmla="*/ 127689 w 1541885"/>
                <a:gd name="connsiteY8" fmla="*/ 1340036 h 1492502"/>
                <a:gd name="connsiteX9" fmla="*/ 222939 w 1541885"/>
                <a:gd name="connsiteY9" fmla="*/ 1404806 h 1492502"/>
                <a:gd name="connsiteX10" fmla="*/ 405819 w 1541885"/>
                <a:gd name="connsiteY10" fmla="*/ 1461956 h 1492502"/>
                <a:gd name="connsiteX11" fmla="*/ 664899 w 1541885"/>
                <a:gd name="connsiteY11" fmla="*/ 1492436 h 1492502"/>
                <a:gd name="connsiteX12" fmla="*/ 899214 w 1541885"/>
                <a:gd name="connsiteY12" fmla="*/ 1454336 h 1492502"/>
                <a:gd name="connsiteX13" fmla="*/ 1122099 w 1541885"/>
                <a:gd name="connsiteY13" fmla="*/ 1370516 h 1492502"/>
                <a:gd name="connsiteX14" fmla="*/ 1272594 w 1541885"/>
                <a:gd name="connsiteY14" fmla="*/ 1237166 h 1492502"/>
                <a:gd name="connsiteX15" fmla="*/ 1308789 w 1541885"/>
                <a:gd name="connsiteY15" fmla="*/ 1261931 h 1492502"/>
                <a:gd name="connsiteX16" fmla="*/ 1407849 w 1541885"/>
                <a:gd name="connsiteY16" fmla="*/ 1244786 h 1492502"/>
                <a:gd name="connsiteX17" fmla="*/ 1476429 w 1541885"/>
                <a:gd name="connsiteY17" fmla="*/ 1170491 h 1492502"/>
                <a:gd name="connsiteX18" fmla="*/ 1535484 w 1541885"/>
                <a:gd name="connsiteY18" fmla="*/ 1073336 h 1492502"/>
                <a:gd name="connsiteX19" fmla="*/ 1529769 w 1541885"/>
                <a:gd name="connsiteY19" fmla="*/ 964751 h 1492502"/>
                <a:gd name="connsiteX20" fmla="*/ 1457379 w 1541885"/>
                <a:gd name="connsiteY20" fmla="*/ 890456 h 1492502"/>
                <a:gd name="connsiteX21" fmla="*/ 1392609 w 1541885"/>
                <a:gd name="connsiteY21" fmla="*/ 892361 h 1492502"/>
                <a:gd name="connsiteX22" fmla="*/ 1417374 w 1541885"/>
                <a:gd name="connsiteY22" fmla="*/ 827591 h 1492502"/>
                <a:gd name="connsiteX23" fmla="*/ 1474524 w 1541885"/>
                <a:gd name="connsiteY23" fmla="*/ 465641 h 1492502"/>
                <a:gd name="connsiteX24" fmla="*/ 1394514 w 1541885"/>
                <a:gd name="connsiteY24" fmla="*/ 183701 h 1492502"/>
                <a:gd name="connsiteX25" fmla="*/ 1198299 w 1541885"/>
                <a:gd name="connsiteY25" fmla="*/ 52256 h 1492502"/>
                <a:gd name="connsiteX26" fmla="*/ 1051614 w 1541885"/>
                <a:gd name="connsiteY26" fmla="*/ 21776 h 1492502"/>
                <a:gd name="connsiteX27" fmla="*/ 819204 w 1541885"/>
                <a:gd name="connsiteY27" fmla="*/ 821 h 1492502"/>
                <a:gd name="connsiteX28" fmla="*/ 388674 w 1541885"/>
                <a:gd name="connsiteY28" fmla="*/ 50351 h 1492502"/>
                <a:gd name="connsiteX29" fmla="*/ 83874 w 1541885"/>
                <a:gd name="connsiteY29" fmla="*/ 358961 h 1492502"/>
                <a:gd name="connsiteX30" fmla="*/ 3864 w 1541885"/>
                <a:gd name="connsiteY30" fmla="*/ 646616 h 1492502"/>
                <a:gd name="connsiteX0" fmla="*/ 3864 w 1541885"/>
                <a:gd name="connsiteY0" fmla="*/ 647250 h 1493136"/>
                <a:gd name="connsiteX1" fmla="*/ 41964 w 1541885"/>
                <a:gd name="connsiteY1" fmla="*/ 814890 h 1493136"/>
                <a:gd name="connsiteX2" fmla="*/ 34344 w 1541885"/>
                <a:gd name="connsiteY2" fmla="*/ 854895 h 1493136"/>
                <a:gd name="connsiteX3" fmla="*/ 5769 w 1541885"/>
                <a:gd name="connsiteY3" fmla="*/ 872040 h 1493136"/>
                <a:gd name="connsiteX4" fmla="*/ 5769 w 1541885"/>
                <a:gd name="connsiteY4" fmla="*/ 974910 h 1493136"/>
                <a:gd name="connsiteX5" fmla="*/ 66729 w 1541885"/>
                <a:gd name="connsiteY5" fmla="*/ 1089210 h 1493136"/>
                <a:gd name="connsiteX6" fmla="*/ 110544 w 1541885"/>
                <a:gd name="connsiteY6" fmla="*/ 1127310 h 1493136"/>
                <a:gd name="connsiteX7" fmla="*/ 95304 w 1541885"/>
                <a:gd name="connsiteY7" fmla="*/ 1249230 h 1493136"/>
                <a:gd name="connsiteX8" fmla="*/ 127689 w 1541885"/>
                <a:gd name="connsiteY8" fmla="*/ 1340670 h 1493136"/>
                <a:gd name="connsiteX9" fmla="*/ 222939 w 1541885"/>
                <a:gd name="connsiteY9" fmla="*/ 1405440 h 1493136"/>
                <a:gd name="connsiteX10" fmla="*/ 405819 w 1541885"/>
                <a:gd name="connsiteY10" fmla="*/ 1462590 h 1493136"/>
                <a:gd name="connsiteX11" fmla="*/ 664899 w 1541885"/>
                <a:gd name="connsiteY11" fmla="*/ 1493070 h 1493136"/>
                <a:gd name="connsiteX12" fmla="*/ 899214 w 1541885"/>
                <a:gd name="connsiteY12" fmla="*/ 1454970 h 1493136"/>
                <a:gd name="connsiteX13" fmla="*/ 1122099 w 1541885"/>
                <a:gd name="connsiteY13" fmla="*/ 1371150 h 1493136"/>
                <a:gd name="connsiteX14" fmla="*/ 1272594 w 1541885"/>
                <a:gd name="connsiteY14" fmla="*/ 1237800 h 1493136"/>
                <a:gd name="connsiteX15" fmla="*/ 1308789 w 1541885"/>
                <a:gd name="connsiteY15" fmla="*/ 1262565 h 1493136"/>
                <a:gd name="connsiteX16" fmla="*/ 1407849 w 1541885"/>
                <a:gd name="connsiteY16" fmla="*/ 1245420 h 1493136"/>
                <a:gd name="connsiteX17" fmla="*/ 1476429 w 1541885"/>
                <a:gd name="connsiteY17" fmla="*/ 1171125 h 1493136"/>
                <a:gd name="connsiteX18" fmla="*/ 1535484 w 1541885"/>
                <a:gd name="connsiteY18" fmla="*/ 1073970 h 1493136"/>
                <a:gd name="connsiteX19" fmla="*/ 1529769 w 1541885"/>
                <a:gd name="connsiteY19" fmla="*/ 965385 h 1493136"/>
                <a:gd name="connsiteX20" fmla="*/ 1457379 w 1541885"/>
                <a:gd name="connsiteY20" fmla="*/ 891090 h 1493136"/>
                <a:gd name="connsiteX21" fmla="*/ 1392609 w 1541885"/>
                <a:gd name="connsiteY21" fmla="*/ 892995 h 1493136"/>
                <a:gd name="connsiteX22" fmla="*/ 1417374 w 1541885"/>
                <a:gd name="connsiteY22" fmla="*/ 828225 h 1493136"/>
                <a:gd name="connsiteX23" fmla="*/ 1474524 w 1541885"/>
                <a:gd name="connsiteY23" fmla="*/ 466275 h 1493136"/>
                <a:gd name="connsiteX24" fmla="*/ 1394514 w 1541885"/>
                <a:gd name="connsiteY24" fmla="*/ 184335 h 1493136"/>
                <a:gd name="connsiteX25" fmla="*/ 1198299 w 1541885"/>
                <a:gd name="connsiteY25" fmla="*/ 52890 h 1493136"/>
                <a:gd name="connsiteX26" fmla="*/ 1055424 w 1541885"/>
                <a:gd name="connsiteY26" fmla="*/ 16695 h 1493136"/>
                <a:gd name="connsiteX27" fmla="*/ 819204 w 1541885"/>
                <a:gd name="connsiteY27" fmla="*/ 1455 h 1493136"/>
                <a:gd name="connsiteX28" fmla="*/ 388674 w 1541885"/>
                <a:gd name="connsiteY28" fmla="*/ 50985 h 1493136"/>
                <a:gd name="connsiteX29" fmla="*/ 83874 w 1541885"/>
                <a:gd name="connsiteY29" fmla="*/ 359595 h 1493136"/>
                <a:gd name="connsiteX30" fmla="*/ 3864 w 1541885"/>
                <a:gd name="connsiteY30" fmla="*/ 647250 h 1493136"/>
                <a:gd name="connsiteX0" fmla="*/ 3864 w 1541885"/>
                <a:gd name="connsiteY0" fmla="*/ 647354 h 1493240"/>
                <a:gd name="connsiteX1" fmla="*/ 41964 w 1541885"/>
                <a:gd name="connsiteY1" fmla="*/ 814994 h 1493240"/>
                <a:gd name="connsiteX2" fmla="*/ 34344 w 1541885"/>
                <a:gd name="connsiteY2" fmla="*/ 854999 h 1493240"/>
                <a:gd name="connsiteX3" fmla="*/ 5769 w 1541885"/>
                <a:gd name="connsiteY3" fmla="*/ 872144 h 1493240"/>
                <a:gd name="connsiteX4" fmla="*/ 5769 w 1541885"/>
                <a:gd name="connsiteY4" fmla="*/ 975014 h 1493240"/>
                <a:gd name="connsiteX5" fmla="*/ 66729 w 1541885"/>
                <a:gd name="connsiteY5" fmla="*/ 1089314 h 1493240"/>
                <a:gd name="connsiteX6" fmla="*/ 110544 w 1541885"/>
                <a:gd name="connsiteY6" fmla="*/ 1127414 h 1493240"/>
                <a:gd name="connsiteX7" fmla="*/ 95304 w 1541885"/>
                <a:gd name="connsiteY7" fmla="*/ 1249334 h 1493240"/>
                <a:gd name="connsiteX8" fmla="*/ 127689 w 1541885"/>
                <a:gd name="connsiteY8" fmla="*/ 1340774 h 1493240"/>
                <a:gd name="connsiteX9" fmla="*/ 222939 w 1541885"/>
                <a:gd name="connsiteY9" fmla="*/ 1405544 h 1493240"/>
                <a:gd name="connsiteX10" fmla="*/ 405819 w 1541885"/>
                <a:gd name="connsiteY10" fmla="*/ 1462694 h 1493240"/>
                <a:gd name="connsiteX11" fmla="*/ 664899 w 1541885"/>
                <a:gd name="connsiteY11" fmla="*/ 1493174 h 1493240"/>
                <a:gd name="connsiteX12" fmla="*/ 899214 w 1541885"/>
                <a:gd name="connsiteY12" fmla="*/ 1455074 h 1493240"/>
                <a:gd name="connsiteX13" fmla="*/ 1122099 w 1541885"/>
                <a:gd name="connsiteY13" fmla="*/ 1371254 h 1493240"/>
                <a:gd name="connsiteX14" fmla="*/ 1272594 w 1541885"/>
                <a:gd name="connsiteY14" fmla="*/ 1237904 h 1493240"/>
                <a:gd name="connsiteX15" fmla="*/ 1308789 w 1541885"/>
                <a:gd name="connsiteY15" fmla="*/ 1262669 h 1493240"/>
                <a:gd name="connsiteX16" fmla="*/ 1407849 w 1541885"/>
                <a:gd name="connsiteY16" fmla="*/ 1245524 h 1493240"/>
                <a:gd name="connsiteX17" fmla="*/ 1476429 w 1541885"/>
                <a:gd name="connsiteY17" fmla="*/ 1171229 h 1493240"/>
                <a:gd name="connsiteX18" fmla="*/ 1535484 w 1541885"/>
                <a:gd name="connsiteY18" fmla="*/ 1074074 h 1493240"/>
                <a:gd name="connsiteX19" fmla="*/ 1529769 w 1541885"/>
                <a:gd name="connsiteY19" fmla="*/ 965489 h 1493240"/>
                <a:gd name="connsiteX20" fmla="*/ 1457379 w 1541885"/>
                <a:gd name="connsiteY20" fmla="*/ 891194 h 1493240"/>
                <a:gd name="connsiteX21" fmla="*/ 1392609 w 1541885"/>
                <a:gd name="connsiteY21" fmla="*/ 893099 h 1493240"/>
                <a:gd name="connsiteX22" fmla="*/ 1417374 w 1541885"/>
                <a:gd name="connsiteY22" fmla="*/ 828329 h 1493240"/>
                <a:gd name="connsiteX23" fmla="*/ 1474524 w 1541885"/>
                <a:gd name="connsiteY23" fmla="*/ 466379 h 1493240"/>
                <a:gd name="connsiteX24" fmla="*/ 1394514 w 1541885"/>
                <a:gd name="connsiteY24" fmla="*/ 184439 h 1493240"/>
                <a:gd name="connsiteX25" fmla="*/ 1234494 w 1541885"/>
                <a:gd name="connsiteY25" fmla="*/ 60614 h 1493240"/>
                <a:gd name="connsiteX26" fmla="*/ 1055424 w 1541885"/>
                <a:gd name="connsiteY26" fmla="*/ 16799 h 1493240"/>
                <a:gd name="connsiteX27" fmla="*/ 819204 w 1541885"/>
                <a:gd name="connsiteY27" fmla="*/ 1559 h 1493240"/>
                <a:gd name="connsiteX28" fmla="*/ 388674 w 1541885"/>
                <a:gd name="connsiteY28" fmla="*/ 51089 h 1493240"/>
                <a:gd name="connsiteX29" fmla="*/ 83874 w 1541885"/>
                <a:gd name="connsiteY29" fmla="*/ 359699 h 1493240"/>
                <a:gd name="connsiteX30" fmla="*/ 3864 w 1541885"/>
                <a:gd name="connsiteY30" fmla="*/ 647354 h 1493240"/>
                <a:gd name="connsiteX0" fmla="*/ 3864 w 1541885"/>
                <a:gd name="connsiteY0" fmla="*/ 660052 h 1505938"/>
                <a:gd name="connsiteX1" fmla="*/ 41964 w 1541885"/>
                <a:gd name="connsiteY1" fmla="*/ 827692 h 1505938"/>
                <a:gd name="connsiteX2" fmla="*/ 34344 w 1541885"/>
                <a:gd name="connsiteY2" fmla="*/ 867697 h 1505938"/>
                <a:gd name="connsiteX3" fmla="*/ 5769 w 1541885"/>
                <a:gd name="connsiteY3" fmla="*/ 884842 h 1505938"/>
                <a:gd name="connsiteX4" fmla="*/ 5769 w 1541885"/>
                <a:gd name="connsiteY4" fmla="*/ 987712 h 1505938"/>
                <a:gd name="connsiteX5" fmla="*/ 66729 w 1541885"/>
                <a:gd name="connsiteY5" fmla="*/ 1102012 h 1505938"/>
                <a:gd name="connsiteX6" fmla="*/ 110544 w 1541885"/>
                <a:gd name="connsiteY6" fmla="*/ 1140112 h 1505938"/>
                <a:gd name="connsiteX7" fmla="*/ 95304 w 1541885"/>
                <a:gd name="connsiteY7" fmla="*/ 1262032 h 1505938"/>
                <a:gd name="connsiteX8" fmla="*/ 127689 w 1541885"/>
                <a:gd name="connsiteY8" fmla="*/ 1353472 h 1505938"/>
                <a:gd name="connsiteX9" fmla="*/ 222939 w 1541885"/>
                <a:gd name="connsiteY9" fmla="*/ 1418242 h 1505938"/>
                <a:gd name="connsiteX10" fmla="*/ 405819 w 1541885"/>
                <a:gd name="connsiteY10" fmla="*/ 1475392 h 1505938"/>
                <a:gd name="connsiteX11" fmla="*/ 664899 w 1541885"/>
                <a:gd name="connsiteY11" fmla="*/ 1505872 h 1505938"/>
                <a:gd name="connsiteX12" fmla="*/ 899214 w 1541885"/>
                <a:gd name="connsiteY12" fmla="*/ 1467772 h 1505938"/>
                <a:gd name="connsiteX13" fmla="*/ 1122099 w 1541885"/>
                <a:gd name="connsiteY13" fmla="*/ 1383952 h 1505938"/>
                <a:gd name="connsiteX14" fmla="*/ 1272594 w 1541885"/>
                <a:gd name="connsiteY14" fmla="*/ 1250602 h 1505938"/>
                <a:gd name="connsiteX15" fmla="*/ 1308789 w 1541885"/>
                <a:gd name="connsiteY15" fmla="*/ 1275367 h 1505938"/>
                <a:gd name="connsiteX16" fmla="*/ 1407849 w 1541885"/>
                <a:gd name="connsiteY16" fmla="*/ 1258222 h 1505938"/>
                <a:gd name="connsiteX17" fmla="*/ 1476429 w 1541885"/>
                <a:gd name="connsiteY17" fmla="*/ 1183927 h 1505938"/>
                <a:gd name="connsiteX18" fmla="*/ 1535484 w 1541885"/>
                <a:gd name="connsiteY18" fmla="*/ 1086772 h 1505938"/>
                <a:gd name="connsiteX19" fmla="*/ 1529769 w 1541885"/>
                <a:gd name="connsiteY19" fmla="*/ 978187 h 1505938"/>
                <a:gd name="connsiteX20" fmla="*/ 1457379 w 1541885"/>
                <a:gd name="connsiteY20" fmla="*/ 903892 h 1505938"/>
                <a:gd name="connsiteX21" fmla="*/ 1392609 w 1541885"/>
                <a:gd name="connsiteY21" fmla="*/ 905797 h 1505938"/>
                <a:gd name="connsiteX22" fmla="*/ 1417374 w 1541885"/>
                <a:gd name="connsiteY22" fmla="*/ 841027 h 1505938"/>
                <a:gd name="connsiteX23" fmla="*/ 1474524 w 1541885"/>
                <a:gd name="connsiteY23" fmla="*/ 479077 h 1505938"/>
                <a:gd name="connsiteX24" fmla="*/ 1394514 w 1541885"/>
                <a:gd name="connsiteY24" fmla="*/ 197137 h 1505938"/>
                <a:gd name="connsiteX25" fmla="*/ 1234494 w 1541885"/>
                <a:gd name="connsiteY25" fmla="*/ 73312 h 1505938"/>
                <a:gd name="connsiteX26" fmla="*/ 1055424 w 1541885"/>
                <a:gd name="connsiteY26" fmla="*/ 29497 h 1505938"/>
                <a:gd name="connsiteX27" fmla="*/ 784914 w 1541885"/>
                <a:gd name="connsiteY27" fmla="*/ 922 h 1505938"/>
                <a:gd name="connsiteX28" fmla="*/ 388674 w 1541885"/>
                <a:gd name="connsiteY28" fmla="*/ 63787 h 1505938"/>
                <a:gd name="connsiteX29" fmla="*/ 83874 w 1541885"/>
                <a:gd name="connsiteY29" fmla="*/ 372397 h 1505938"/>
                <a:gd name="connsiteX30" fmla="*/ 3864 w 1541885"/>
                <a:gd name="connsiteY30" fmla="*/ 660052 h 1505938"/>
                <a:gd name="connsiteX0" fmla="*/ 3864 w 1541885"/>
                <a:gd name="connsiteY0" fmla="*/ 660052 h 1505938"/>
                <a:gd name="connsiteX1" fmla="*/ 41964 w 1541885"/>
                <a:gd name="connsiteY1" fmla="*/ 827692 h 1505938"/>
                <a:gd name="connsiteX2" fmla="*/ 34344 w 1541885"/>
                <a:gd name="connsiteY2" fmla="*/ 867697 h 1505938"/>
                <a:gd name="connsiteX3" fmla="*/ 5769 w 1541885"/>
                <a:gd name="connsiteY3" fmla="*/ 884842 h 1505938"/>
                <a:gd name="connsiteX4" fmla="*/ 5769 w 1541885"/>
                <a:gd name="connsiteY4" fmla="*/ 987712 h 1505938"/>
                <a:gd name="connsiteX5" fmla="*/ 66729 w 1541885"/>
                <a:gd name="connsiteY5" fmla="*/ 1102012 h 1505938"/>
                <a:gd name="connsiteX6" fmla="*/ 110544 w 1541885"/>
                <a:gd name="connsiteY6" fmla="*/ 1140112 h 1505938"/>
                <a:gd name="connsiteX7" fmla="*/ 95304 w 1541885"/>
                <a:gd name="connsiteY7" fmla="*/ 1262032 h 1505938"/>
                <a:gd name="connsiteX8" fmla="*/ 127689 w 1541885"/>
                <a:gd name="connsiteY8" fmla="*/ 1353472 h 1505938"/>
                <a:gd name="connsiteX9" fmla="*/ 222939 w 1541885"/>
                <a:gd name="connsiteY9" fmla="*/ 1418242 h 1505938"/>
                <a:gd name="connsiteX10" fmla="*/ 405819 w 1541885"/>
                <a:gd name="connsiteY10" fmla="*/ 1475392 h 1505938"/>
                <a:gd name="connsiteX11" fmla="*/ 664899 w 1541885"/>
                <a:gd name="connsiteY11" fmla="*/ 1505872 h 1505938"/>
                <a:gd name="connsiteX12" fmla="*/ 899214 w 1541885"/>
                <a:gd name="connsiteY12" fmla="*/ 1467772 h 1505938"/>
                <a:gd name="connsiteX13" fmla="*/ 1122099 w 1541885"/>
                <a:gd name="connsiteY13" fmla="*/ 1383952 h 1505938"/>
                <a:gd name="connsiteX14" fmla="*/ 1272594 w 1541885"/>
                <a:gd name="connsiteY14" fmla="*/ 1250602 h 1505938"/>
                <a:gd name="connsiteX15" fmla="*/ 1308789 w 1541885"/>
                <a:gd name="connsiteY15" fmla="*/ 1275367 h 1505938"/>
                <a:gd name="connsiteX16" fmla="*/ 1407849 w 1541885"/>
                <a:gd name="connsiteY16" fmla="*/ 1258222 h 1505938"/>
                <a:gd name="connsiteX17" fmla="*/ 1476429 w 1541885"/>
                <a:gd name="connsiteY17" fmla="*/ 1183927 h 1505938"/>
                <a:gd name="connsiteX18" fmla="*/ 1535484 w 1541885"/>
                <a:gd name="connsiteY18" fmla="*/ 1086772 h 1505938"/>
                <a:gd name="connsiteX19" fmla="*/ 1529769 w 1541885"/>
                <a:gd name="connsiteY19" fmla="*/ 978187 h 1505938"/>
                <a:gd name="connsiteX20" fmla="*/ 1457379 w 1541885"/>
                <a:gd name="connsiteY20" fmla="*/ 903892 h 1505938"/>
                <a:gd name="connsiteX21" fmla="*/ 1392609 w 1541885"/>
                <a:gd name="connsiteY21" fmla="*/ 905797 h 1505938"/>
                <a:gd name="connsiteX22" fmla="*/ 1417374 w 1541885"/>
                <a:gd name="connsiteY22" fmla="*/ 841027 h 1505938"/>
                <a:gd name="connsiteX23" fmla="*/ 1474524 w 1541885"/>
                <a:gd name="connsiteY23" fmla="*/ 479077 h 1505938"/>
                <a:gd name="connsiteX24" fmla="*/ 1396419 w 1541885"/>
                <a:gd name="connsiteY24" fmla="*/ 216187 h 1505938"/>
                <a:gd name="connsiteX25" fmla="*/ 1234494 w 1541885"/>
                <a:gd name="connsiteY25" fmla="*/ 73312 h 1505938"/>
                <a:gd name="connsiteX26" fmla="*/ 1055424 w 1541885"/>
                <a:gd name="connsiteY26" fmla="*/ 29497 h 1505938"/>
                <a:gd name="connsiteX27" fmla="*/ 784914 w 1541885"/>
                <a:gd name="connsiteY27" fmla="*/ 922 h 1505938"/>
                <a:gd name="connsiteX28" fmla="*/ 388674 w 1541885"/>
                <a:gd name="connsiteY28" fmla="*/ 63787 h 1505938"/>
                <a:gd name="connsiteX29" fmla="*/ 83874 w 1541885"/>
                <a:gd name="connsiteY29" fmla="*/ 372397 h 1505938"/>
                <a:gd name="connsiteX30" fmla="*/ 3864 w 1541885"/>
                <a:gd name="connsiteY30" fmla="*/ 660052 h 1505938"/>
                <a:gd name="connsiteX0" fmla="*/ 3864 w 1541885"/>
                <a:gd name="connsiteY0" fmla="*/ 660107 h 1505993"/>
                <a:gd name="connsiteX1" fmla="*/ 41964 w 1541885"/>
                <a:gd name="connsiteY1" fmla="*/ 827747 h 1505993"/>
                <a:gd name="connsiteX2" fmla="*/ 34344 w 1541885"/>
                <a:gd name="connsiteY2" fmla="*/ 867752 h 1505993"/>
                <a:gd name="connsiteX3" fmla="*/ 5769 w 1541885"/>
                <a:gd name="connsiteY3" fmla="*/ 884897 h 1505993"/>
                <a:gd name="connsiteX4" fmla="*/ 5769 w 1541885"/>
                <a:gd name="connsiteY4" fmla="*/ 987767 h 1505993"/>
                <a:gd name="connsiteX5" fmla="*/ 66729 w 1541885"/>
                <a:gd name="connsiteY5" fmla="*/ 1102067 h 1505993"/>
                <a:gd name="connsiteX6" fmla="*/ 110544 w 1541885"/>
                <a:gd name="connsiteY6" fmla="*/ 1140167 h 1505993"/>
                <a:gd name="connsiteX7" fmla="*/ 95304 w 1541885"/>
                <a:gd name="connsiteY7" fmla="*/ 1262087 h 1505993"/>
                <a:gd name="connsiteX8" fmla="*/ 127689 w 1541885"/>
                <a:gd name="connsiteY8" fmla="*/ 1353527 h 1505993"/>
                <a:gd name="connsiteX9" fmla="*/ 222939 w 1541885"/>
                <a:gd name="connsiteY9" fmla="*/ 1418297 h 1505993"/>
                <a:gd name="connsiteX10" fmla="*/ 405819 w 1541885"/>
                <a:gd name="connsiteY10" fmla="*/ 1475447 h 1505993"/>
                <a:gd name="connsiteX11" fmla="*/ 664899 w 1541885"/>
                <a:gd name="connsiteY11" fmla="*/ 1505927 h 1505993"/>
                <a:gd name="connsiteX12" fmla="*/ 899214 w 1541885"/>
                <a:gd name="connsiteY12" fmla="*/ 1467827 h 1505993"/>
                <a:gd name="connsiteX13" fmla="*/ 1122099 w 1541885"/>
                <a:gd name="connsiteY13" fmla="*/ 1384007 h 1505993"/>
                <a:gd name="connsiteX14" fmla="*/ 1272594 w 1541885"/>
                <a:gd name="connsiteY14" fmla="*/ 1250657 h 1505993"/>
                <a:gd name="connsiteX15" fmla="*/ 1308789 w 1541885"/>
                <a:gd name="connsiteY15" fmla="*/ 1275422 h 1505993"/>
                <a:gd name="connsiteX16" fmla="*/ 1407849 w 1541885"/>
                <a:gd name="connsiteY16" fmla="*/ 1258277 h 1505993"/>
                <a:gd name="connsiteX17" fmla="*/ 1476429 w 1541885"/>
                <a:gd name="connsiteY17" fmla="*/ 1183982 h 1505993"/>
                <a:gd name="connsiteX18" fmla="*/ 1535484 w 1541885"/>
                <a:gd name="connsiteY18" fmla="*/ 1086827 h 1505993"/>
                <a:gd name="connsiteX19" fmla="*/ 1529769 w 1541885"/>
                <a:gd name="connsiteY19" fmla="*/ 978242 h 1505993"/>
                <a:gd name="connsiteX20" fmla="*/ 1457379 w 1541885"/>
                <a:gd name="connsiteY20" fmla="*/ 903947 h 1505993"/>
                <a:gd name="connsiteX21" fmla="*/ 1392609 w 1541885"/>
                <a:gd name="connsiteY21" fmla="*/ 905852 h 1505993"/>
                <a:gd name="connsiteX22" fmla="*/ 1417374 w 1541885"/>
                <a:gd name="connsiteY22" fmla="*/ 841082 h 1505993"/>
                <a:gd name="connsiteX23" fmla="*/ 1474524 w 1541885"/>
                <a:gd name="connsiteY23" fmla="*/ 479132 h 1505993"/>
                <a:gd name="connsiteX24" fmla="*/ 1396419 w 1541885"/>
                <a:gd name="connsiteY24" fmla="*/ 216242 h 1505993"/>
                <a:gd name="connsiteX25" fmla="*/ 1230684 w 1541885"/>
                <a:gd name="connsiteY25" fmla="*/ 82892 h 1505993"/>
                <a:gd name="connsiteX26" fmla="*/ 1055424 w 1541885"/>
                <a:gd name="connsiteY26" fmla="*/ 29552 h 1505993"/>
                <a:gd name="connsiteX27" fmla="*/ 784914 w 1541885"/>
                <a:gd name="connsiteY27" fmla="*/ 977 h 1505993"/>
                <a:gd name="connsiteX28" fmla="*/ 388674 w 1541885"/>
                <a:gd name="connsiteY28" fmla="*/ 63842 h 1505993"/>
                <a:gd name="connsiteX29" fmla="*/ 83874 w 1541885"/>
                <a:gd name="connsiteY29" fmla="*/ 372452 h 1505993"/>
                <a:gd name="connsiteX30" fmla="*/ 3864 w 1541885"/>
                <a:gd name="connsiteY30" fmla="*/ 660107 h 1505993"/>
                <a:gd name="connsiteX0" fmla="*/ 3864 w 1541885"/>
                <a:gd name="connsiteY0" fmla="*/ 660701 h 1506587"/>
                <a:gd name="connsiteX1" fmla="*/ 41964 w 1541885"/>
                <a:gd name="connsiteY1" fmla="*/ 828341 h 1506587"/>
                <a:gd name="connsiteX2" fmla="*/ 34344 w 1541885"/>
                <a:gd name="connsiteY2" fmla="*/ 868346 h 1506587"/>
                <a:gd name="connsiteX3" fmla="*/ 5769 w 1541885"/>
                <a:gd name="connsiteY3" fmla="*/ 885491 h 1506587"/>
                <a:gd name="connsiteX4" fmla="*/ 5769 w 1541885"/>
                <a:gd name="connsiteY4" fmla="*/ 988361 h 1506587"/>
                <a:gd name="connsiteX5" fmla="*/ 66729 w 1541885"/>
                <a:gd name="connsiteY5" fmla="*/ 1102661 h 1506587"/>
                <a:gd name="connsiteX6" fmla="*/ 110544 w 1541885"/>
                <a:gd name="connsiteY6" fmla="*/ 1140761 h 1506587"/>
                <a:gd name="connsiteX7" fmla="*/ 95304 w 1541885"/>
                <a:gd name="connsiteY7" fmla="*/ 1262681 h 1506587"/>
                <a:gd name="connsiteX8" fmla="*/ 127689 w 1541885"/>
                <a:gd name="connsiteY8" fmla="*/ 1354121 h 1506587"/>
                <a:gd name="connsiteX9" fmla="*/ 222939 w 1541885"/>
                <a:gd name="connsiteY9" fmla="*/ 1418891 h 1506587"/>
                <a:gd name="connsiteX10" fmla="*/ 405819 w 1541885"/>
                <a:gd name="connsiteY10" fmla="*/ 1476041 h 1506587"/>
                <a:gd name="connsiteX11" fmla="*/ 664899 w 1541885"/>
                <a:gd name="connsiteY11" fmla="*/ 1506521 h 1506587"/>
                <a:gd name="connsiteX12" fmla="*/ 899214 w 1541885"/>
                <a:gd name="connsiteY12" fmla="*/ 1468421 h 1506587"/>
                <a:gd name="connsiteX13" fmla="*/ 1122099 w 1541885"/>
                <a:gd name="connsiteY13" fmla="*/ 1384601 h 1506587"/>
                <a:gd name="connsiteX14" fmla="*/ 1272594 w 1541885"/>
                <a:gd name="connsiteY14" fmla="*/ 1251251 h 1506587"/>
                <a:gd name="connsiteX15" fmla="*/ 1308789 w 1541885"/>
                <a:gd name="connsiteY15" fmla="*/ 1276016 h 1506587"/>
                <a:gd name="connsiteX16" fmla="*/ 1407849 w 1541885"/>
                <a:gd name="connsiteY16" fmla="*/ 1258871 h 1506587"/>
                <a:gd name="connsiteX17" fmla="*/ 1476429 w 1541885"/>
                <a:gd name="connsiteY17" fmla="*/ 1184576 h 1506587"/>
                <a:gd name="connsiteX18" fmla="*/ 1535484 w 1541885"/>
                <a:gd name="connsiteY18" fmla="*/ 1087421 h 1506587"/>
                <a:gd name="connsiteX19" fmla="*/ 1529769 w 1541885"/>
                <a:gd name="connsiteY19" fmla="*/ 978836 h 1506587"/>
                <a:gd name="connsiteX20" fmla="*/ 1457379 w 1541885"/>
                <a:gd name="connsiteY20" fmla="*/ 904541 h 1506587"/>
                <a:gd name="connsiteX21" fmla="*/ 1392609 w 1541885"/>
                <a:gd name="connsiteY21" fmla="*/ 906446 h 1506587"/>
                <a:gd name="connsiteX22" fmla="*/ 1417374 w 1541885"/>
                <a:gd name="connsiteY22" fmla="*/ 841676 h 1506587"/>
                <a:gd name="connsiteX23" fmla="*/ 1474524 w 1541885"/>
                <a:gd name="connsiteY23" fmla="*/ 479726 h 1506587"/>
                <a:gd name="connsiteX24" fmla="*/ 1396419 w 1541885"/>
                <a:gd name="connsiteY24" fmla="*/ 216836 h 1506587"/>
                <a:gd name="connsiteX25" fmla="*/ 1230684 w 1541885"/>
                <a:gd name="connsiteY25" fmla="*/ 83486 h 1506587"/>
                <a:gd name="connsiteX26" fmla="*/ 1055424 w 1541885"/>
                <a:gd name="connsiteY26" fmla="*/ 24431 h 1506587"/>
                <a:gd name="connsiteX27" fmla="*/ 784914 w 1541885"/>
                <a:gd name="connsiteY27" fmla="*/ 1571 h 1506587"/>
                <a:gd name="connsiteX28" fmla="*/ 388674 w 1541885"/>
                <a:gd name="connsiteY28" fmla="*/ 64436 h 1506587"/>
                <a:gd name="connsiteX29" fmla="*/ 83874 w 1541885"/>
                <a:gd name="connsiteY29" fmla="*/ 373046 h 1506587"/>
                <a:gd name="connsiteX30" fmla="*/ 3864 w 1541885"/>
                <a:gd name="connsiteY30" fmla="*/ 660701 h 1506587"/>
                <a:gd name="connsiteX0" fmla="*/ 3864 w 1541885"/>
                <a:gd name="connsiteY0" fmla="*/ 661966 h 1507852"/>
                <a:gd name="connsiteX1" fmla="*/ 41964 w 1541885"/>
                <a:gd name="connsiteY1" fmla="*/ 829606 h 1507852"/>
                <a:gd name="connsiteX2" fmla="*/ 34344 w 1541885"/>
                <a:gd name="connsiteY2" fmla="*/ 869611 h 1507852"/>
                <a:gd name="connsiteX3" fmla="*/ 5769 w 1541885"/>
                <a:gd name="connsiteY3" fmla="*/ 886756 h 1507852"/>
                <a:gd name="connsiteX4" fmla="*/ 5769 w 1541885"/>
                <a:gd name="connsiteY4" fmla="*/ 989626 h 1507852"/>
                <a:gd name="connsiteX5" fmla="*/ 66729 w 1541885"/>
                <a:gd name="connsiteY5" fmla="*/ 1103926 h 1507852"/>
                <a:gd name="connsiteX6" fmla="*/ 110544 w 1541885"/>
                <a:gd name="connsiteY6" fmla="*/ 1142026 h 1507852"/>
                <a:gd name="connsiteX7" fmla="*/ 95304 w 1541885"/>
                <a:gd name="connsiteY7" fmla="*/ 1263946 h 1507852"/>
                <a:gd name="connsiteX8" fmla="*/ 127689 w 1541885"/>
                <a:gd name="connsiteY8" fmla="*/ 1355386 h 1507852"/>
                <a:gd name="connsiteX9" fmla="*/ 222939 w 1541885"/>
                <a:gd name="connsiteY9" fmla="*/ 1420156 h 1507852"/>
                <a:gd name="connsiteX10" fmla="*/ 405819 w 1541885"/>
                <a:gd name="connsiteY10" fmla="*/ 1477306 h 1507852"/>
                <a:gd name="connsiteX11" fmla="*/ 664899 w 1541885"/>
                <a:gd name="connsiteY11" fmla="*/ 1507786 h 1507852"/>
                <a:gd name="connsiteX12" fmla="*/ 899214 w 1541885"/>
                <a:gd name="connsiteY12" fmla="*/ 1469686 h 1507852"/>
                <a:gd name="connsiteX13" fmla="*/ 1122099 w 1541885"/>
                <a:gd name="connsiteY13" fmla="*/ 1385866 h 1507852"/>
                <a:gd name="connsiteX14" fmla="*/ 1272594 w 1541885"/>
                <a:gd name="connsiteY14" fmla="*/ 1252516 h 1507852"/>
                <a:gd name="connsiteX15" fmla="*/ 1308789 w 1541885"/>
                <a:gd name="connsiteY15" fmla="*/ 1277281 h 1507852"/>
                <a:gd name="connsiteX16" fmla="*/ 1407849 w 1541885"/>
                <a:gd name="connsiteY16" fmla="*/ 1260136 h 1507852"/>
                <a:gd name="connsiteX17" fmla="*/ 1476429 w 1541885"/>
                <a:gd name="connsiteY17" fmla="*/ 1185841 h 1507852"/>
                <a:gd name="connsiteX18" fmla="*/ 1535484 w 1541885"/>
                <a:gd name="connsiteY18" fmla="*/ 1088686 h 1507852"/>
                <a:gd name="connsiteX19" fmla="*/ 1529769 w 1541885"/>
                <a:gd name="connsiteY19" fmla="*/ 980101 h 1507852"/>
                <a:gd name="connsiteX20" fmla="*/ 1457379 w 1541885"/>
                <a:gd name="connsiteY20" fmla="*/ 905806 h 1507852"/>
                <a:gd name="connsiteX21" fmla="*/ 1392609 w 1541885"/>
                <a:gd name="connsiteY21" fmla="*/ 907711 h 1507852"/>
                <a:gd name="connsiteX22" fmla="*/ 1417374 w 1541885"/>
                <a:gd name="connsiteY22" fmla="*/ 842941 h 1507852"/>
                <a:gd name="connsiteX23" fmla="*/ 1474524 w 1541885"/>
                <a:gd name="connsiteY23" fmla="*/ 480991 h 1507852"/>
                <a:gd name="connsiteX24" fmla="*/ 1396419 w 1541885"/>
                <a:gd name="connsiteY24" fmla="*/ 218101 h 1507852"/>
                <a:gd name="connsiteX25" fmla="*/ 1230684 w 1541885"/>
                <a:gd name="connsiteY25" fmla="*/ 84751 h 1507852"/>
                <a:gd name="connsiteX26" fmla="*/ 1055424 w 1541885"/>
                <a:gd name="connsiteY26" fmla="*/ 25696 h 1507852"/>
                <a:gd name="connsiteX27" fmla="*/ 784914 w 1541885"/>
                <a:gd name="connsiteY27" fmla="*/ 2836 h 1507852"/>
                <a:gd name="connsiteX28" fmla="*/ 358194 w 1541885"/>
                <a:gd name="connsiteY28" fmla="*/ 86656 h 1507852"/>
                <a:gd name="connsiteX29" fmla="*/ 83874 w 1541885"/>
                <a:gd name="connsiteY29" fmla="*/ 374311 h 1507852"/>
                <a:gd name="connsiteX30" fmla="*/ 3864 w 1541885"/>
                <a:gd name="connsiteY30" fmla="*/ 661966 h 1507852"/>
                <a:gd name="connsiteX0" fmla="*/ 3864 w 1541885"/>
                <a:gd name="connsiteY0" fmla="*/ 661966 h 1507852"/>
                <a:gd name="connsiteX1" fmla="*/ 41964 w 1541885"/>
                <a:gd name="connsiteY1" fmla="*/ 829606 h 1507852"/>
                <a:gd name="connsiteX2" fmla="*/ 34344 w 1541885"/>
                <a:gd name="connsiteY2" fmla="*/ 869611 h 1507852"/>
                <a:gd name="connsiteX3" fmla="*/ 5769 w 1541885"/>
                <a:gd name="connsiteY3" fmla="*/ 886756 h 1507852"/>
                <a:gd name="connsiteX4" fmla="*/ 5769 w 1541885"/>
                <a:gd name="connsiteY4" fmla="*/ 989626 h 1507852"/>
                <a:gd name="connsiteX5" fmla="*/ 66729 w 1541885"/>
                <a:gd name="connsiteY5" fmla="*/ 1103926 h 1507852"/>
                <a:gd name="connsiteX6" fmla="*/ 110544 w 1541885"/>
                <a:gd name="connsiteY6" fmla="*/ 1142026 h 1507852"/>
                <a:gd name="connsiteX7" fmla="*/ 95304 w 1541885"/>
                <a:gd name="connsiteY7" fmla="*/ 1263946 h 1507852"/>
                <a:gd name="connsiteX8" fmla="*/ 127689 w 1541885"/>
                <a:gd name="connsiteY8" fmla="*/ 1355386 h 1507852"/>
                <a:gd name="connsiteX9" fmla="*/ 222939 w 1541885"/>
                <a:gd name="connsiteY9" fmla="*/ 1420156 h 1507852"/>
                <a:gd name="connsiteX10" fmla="*/ 405819 w 1541885"/>
                <a:gd name="connsiteY10" fmla="*/ 1477306 h 1507852"/>
                <a:gd name="connsiteX11" fmla="*/ 664899 w 1541885"/>
                <a:gd name="connsiteY11" fmla="*/ 1507786 h 1507852"/>
                <a:gd name="connsiteX12" fmla="*/ 899214 w 1541885"/>
                <a:gd name="connsiteY12" fmla="*/ 1469686 h 1507852"/>
                <a:gd name="connsiteX13" fmla="*/ 1122099 w 1541885"/>
                <a:gd name="connsiteY13" fmla="*/ 1385866 h 1507852"/>
                <a:gd name="connsiteX14" fmla="*/ 1272594 w 1541885"/>
                <a:gd name="connsiteY14" fmla="*/ 1252516 h 1507852"/>
                <a:gd name="connsiteX15" fmla="*/ 1308789 w 1541885"/>
                <a:gd name="connsiteY15" fmla="*/ 1277281 h 1507852"/>
                <a:gd name="connsiteX16" fmla="*/ 1407849 w 1541885"/>
                <a:gd name="connsiteY16" fmla="*/ 1260136 h 1507852"/>
                <a:gd name="connsiteX17" fmla="*/ 1476429 w 1541885"/>
                <a:gd name="connsiteY17" fmla="*/ 1185841 h 1507852"/>
                <a:gd name="connsiteX18" fmla="*/ 1535484 w 1541885"/>
                <a:gd name="connsiteY18" fmla="*/ 1088686 h 1507852"/>
                <a:gd name="connsiteX19" fmla="*/ 1529769 w 1541885"/>
                <a:gd name="connsiteY19" fmla="*/ 980101 h 1507852"/>
                <a:gd name="connsiteX20" fmla="*/ 1457379 w 1541885"/>
                <a:gd name="connsiteY20" fmla="*/ 905806 h 1507852"/>
                <a:gd name="connsiteX21" fmla="*/ 1392609 w 1541885"/>
                <a:gd name="connsiteY21" fmla="*/ 907711 h 1507852"/>
                <a:gd name="connsiteX22" fmla="*/ 1417374 w 1541885"/>
                <a:gd name="connsiteY22" fmla="*/ 842941 h 1507852"/>
                <a:gd name="connsiteX23" fmla="*/ 1474524 w 1541885"/>
                <a:gd name="connsiteY23" fmla="*/ 480991 h 1507852"/>
                <a:gd name="connsiteX24" fmla="*/ 1396419 w 1541885"/>
                <a:gd name="connsiteY24" fmla="*/ 218101 h 1507852"/>
                <a:gd name="connsiteX25" fmla="*/ 1230684 w 1541885"/>
                <a:gd name="connsiteY25" fmla="*/ 84751 h 1507852"/>
                <a:gd name="connsiteX26" fmla="*/ 1055424 w 1541885"/>
                <a:gd name="connsiteY26" fmla="*/ 25696 h 1507852"/>
                <a:gd name="connsiteX27" fmla="*/ 714429 w 1541885"/>
                <a:gd name="connsiteY27" fmla="*/ 2836 h 1507852"/>
                <a:gd name="connsiteX28" fmla="*/ 358194 w 1541885"/>
                <a:gd name="connsiteY28" fmla="*/ 86656 h 1507852"/>
                <a:gd name="connsiteX29" fmla="*/ 83874 w 1541885"/>
                <a:gd name="connsiteY29" fmla="*/ 374311 h 1507852"/>
                <a:gd name="connsiteX30" fmla="*/ 3864 w 1541885"/>
                <a:gd name="connsiteY30" fmla="*/ 661966 h 1507852"/>
                <a:gd name="connsiteX0" fmla="*/ 3864 w 1541885"/>
                <a:gd name="connsiteY0" fmla="*/ 663510 h 1509396"/>
                <a:gd name="connsiteX1" fmla="*/ 41964 w 1541885"/>
                <a:gd name="connsiteY1" fmla="*/ 831150 h 1509396"/>
                <a:gd name="connsiteX2" fmla="*/ 34344 w 1541885"/>
                <a:gd name="connsiteY2" fmla="*/ 871155 h 1509396"/>
                <a:gd name="connsiteX3" fmla="*/ 5769 w 1541885"/>
                <a:gd name="connsiteY3" fmla="*/ 888300 h 1509396"/>
                <a:gd name="connsiteX4" fmla="*/ 5769 w 1541885"/>
                <a:gd name="connsiteY4" fmla="*/ 991170 h 1509396"/>
                <a:gd name="connsiteX5" fmla="*/ 66729 w 1541885"/>
                <a:gd name="connsiteY5" fmla="*/ 1105470 h 1509396"/>
                <a:gd name="connsiteX6" fmla="*/ 110544 w 1541885"/>
                <a:gd name="connsiteY6" fmla="*/ 1143570 h 1509396"/>
                <a:gd name="connsiteX7" fmla="*/ 95304 w 1541885"/>
                <a:gd name="connsiteY7" fmla="*/ 1265490 h 1509396"/>
                <a:gd name="connsiteX8" fmla="*/ 127689 w 1541885"/>
                <a:gd name="connsiteY8" fmla="*/ 1356930 h 1509396"/>
                <a:gd name="connsiteX9" fmla="*/ 222939 w 1541885"/>
                <a:gd name="connsiteY9" fmla="*/ 1421700 h 1509396"/>
                <a:gd name="connsiteX10" fmla="*/ 405819 w 1541885"/>
                <a:gd name="connsiteY10" fmla="*/ 1478850 h 1509396"/>
                <a:gd name="connsiteX11" fmla="*/ 664899 w 1541885"/>
                <a:gd name="connsiteY11" fmla="*/ 1509330 h 1509396"/>
                <a:gd name="connsiteX12" fmla="*/ 899214 w 1541885"/>
                <a:gd name="connsiteY12" fmla="*/ 1471230 h 1509396"/>
                <a:gd name="connsiteX13" fmla="*/ 1122099 w 1541885"/>
                <a:gd name="connsiteY13" fmla="*/ 1387410 h 1509396"/>
                <a:gd name="connsiteX14" fmla="*/ 1272594 w 1541885"/>
                <a:gd name="connsiteY14" fmla="*/ 1254060 h 1509396"/>
                <a:gd name="connsiteX15" fmla="*/ 1308789 w 1541885"/>
                <a:gd name="connsiteY15" fmla="*/ 1278825 h 1509396"/>
                <a:gd name="connsiteX16" fmla="*/ 1407849 w 1541885"/>
                <a:gd name="connsiteY16" fmla="*/ 1261680 h 1509396"/>
                <a:gd name="connsiteX17" fmla="*/ 1476429 w 1541885"/>
                <a:gd name="connsiteY17" fmla="*/ 1187385 h 1509396"/>
                <a:gd name="connsiteX18" fmla="*/ 1535484 w 1541885"/>
                <a:gd name="connsiteY18" fmla="*/ 1090230 h 1509396"/>
                <a:gd name="connsiteX19" fmla="*/ 1529769 w 1541885"/>
                <a:gd name="connsiteY19" fmla="*/ 981645 h 1509396"/>
                <a:gd name="connsiteX20" fmla="*/ 1457379 w 1541885"/>
                <a:gd name="connsiteY20" fmla="*/ 907350 h 1509396"/>
                <a:gd name="connsiteX21" fmla="*/ 1392609 w 1541885"/>
                <a:gd name="connsiteY21" fmla="*/ 909255 h 1509396"/>
                <a:gd name="connsiteX22" fmla="*/ 1417374 w 1541885"/>
                <a:gd name="connsiteY22" fmla="*/ 844485 h 1509396"/>
                <a:gd name="connsiteX23" fmla="*/ 1474524 w 1541885"/>
                <a:gd name="connsiteY23" fmla="*/ 482535 h 1509396"/>
                <a:gd name="connsiteX24" fmla="*/ 1396419 w 1541885"/>
                <a:gd name="connsiteY24" fmla="*/ 219645 h 1509396"/>
                <a:gd name="connsiteX25" fmla="*/ 1230684 w 1541885"/>
                <a:gd name="connsiteY25" fmla="*/ 86295 h 1509396"/>
                <a:gd name="connsiteX26" fmla="*/ 1034469 w 1541885"/>
                <a:gd name="connsiteY26" fmla="*/ 19620 h 1509396"/>
                <a:gd name="connsiteX27" fmla="*/ 714429 w 1541885"/>
                <a:gd name="connsiteY27" fmla="*/ 4380 h 1509396"/>
                <a:gd name="connsiteX28" fmla="*/ 358194 w 1541885"/>
                <a:gd name="connsiteY28" fmla="*/ 88200 h 1509396"/>
                <a:gd name="connsiteX29" fmla="*/ 83874 w 1541885"/>
                <a:gd name="connsiteY29" fmla="*/ 375855 h 1509396"/>
                <a:gd name="connsiteX30" fmla="*/ 3864 w 1541885"/>
                <a:gd name="connsiteY30" fmla="*/ 663510 h 1509396"/>
                <a:gd name="connsiteX0" fmla="*/ 3864 w 1541885"/>
                <a:gd name="connsiteY0" fmla="*/ 663510 h 1509396"/>
                <a:gd name="connsiteX1" fmla="*/ 41964 w 1541885"/>
                <a:gd name="connsiteY1" fmla="*/ 831150 h 1509396"/>
                <a:gd name="connsiteX2" fmla="*/ 34344 w 1541885"/>
                <a:gd name="connsiteY2" fmla="*/ 871155 h 1509396"/>
                <a:gd name="connsiteX3" fmla="*/ 5769 w 1541885"/>
                <a:gd name="connsiteY3" fmla="*/ 888300 h 1509396"/>
                <a:gd name="connsiteX4" fmla="*/ 5769 w 1541885"/>
                <a:gd name="connsiteY4" fmla="*/ 991170 h 1509396"/>
                <a:gd name="connsiteX5" fmla="*/ 66729 w 1541885"/>
                <a:gd name="connsiteY5" fmla="*/ 1105470 h 1509396"/>
                <a:gd name="connsiteX6" fmla="*/ 110544 w 1541885"/>
                <a:gd name="connsiteY6" fmla="*/ 1143570 h 1509396"/>
                <a:gd name="connsiteX7" fmla="*/ 95304 w 1541885"/>
                <a:gd name="connsiteY7" fmla="*/ 1265490 h 1509396"/>
                <a:gd name="connsiteX8" fmla="*/ 127689 w 1541885"/>
                <a:gd name="connsiteY8" fmla="*/ 1356930 h 1509396"/>
                <a:gd name="connsiteX9" fmla="*/ 222939 w 1541885"/>
                <a:gd name="connsiteY9" fmla="*/ 1421700 h 1509396"/>
                <a:gd name="connsiteX10" fmla="*/ 405819 w 1541885"/>
                <a:gd name="connsiteY10" fmla="*/ 1478850 h 1509396"/>
                <a:gd name="connsiteX11" fmla="*/ 664899 w 1541885"/>
                <a:gd name="connsiteY11" fmla="*/ 1509330 h 1509396"/>
                <a:gd name="connsiteX12" fmla="*/ 899214 w 1541885"/>
                <a:gd name="connsiteY12" fmla="*/ 1471230 h 1509396"/>
                <a:gd name="connsiteX13" fmla="*/ 1122099 w 1541885"/>
                <a:gd name="connsiteY13" fmla="*/ 1387410 h 1509396"/>
                <a:gd name="connsiteX14" fmla="*/ 1272594 w 1541885"/>
                <a:gd name="connsiteY14" fmla="*/ 1254060 h 1509396"/>
                <a:gd name="connsiteX15" fmla="*/ 1308789 w 1541885"/>
                <a:gd name="connsiteY15" fmla="*/ 1278825 h 1509396"/>
                <a:gd name="connsiteX16" fmla="*/ 1407849 w 1541885"/>
                <a:gd name="connsiteY16" fmla="*/ 1261680 h 1509396"/>
                <a:gd name="connsiteX17" fmla="*/ 1476429 w 1541885"/>
                <a:gd name="connsiteY17" fmla="*/ 1187385 h 1509396"/>
                <a:gd name="connsiteX18" fmla="*/ 1535484 w 1541885"/>
                <a:gd name="connsiteY18" fmla="*/ 1090230 h 1509396"/>
                <a:gd name="connsiteX19" fmla="*/ 1529769 w 1541885"/>
                <a:gd name="connsiteY19" fmla="*/ 981645 h 1509396"/>
                <a:gd name="connsiteX20" fmla="*/ 1457379 w 1541885"/>
                <a:gd name="connsiteY20" fmla="*/ 907350 h 1509396"/>
                <a:gd name="connsiteX21" fmla="*/ 1407849 w 1541885"/>
                <a:gd name="connsiteY21" fmla="*/ 909255 h 1509396"/>
                <a:gd name="connsiteX22" fmla="*/ 1417374 w 1541885"/>
                <a:gd name="connsiteY22" fmla="*/ 844485 h 1509396"/>
                <a:gd name="connsiteX23" fmla="*/ 1474524 w 1541885"/>
                <a:gd name="connsiteY23" fmla="*/ 482535 h 1509396"/>
                <a:gd name="connsiteX24" fmla="*/ 1396419 w 1541885"/>
                <a:gd name="connsiteY24" fmla="*/ 219645 h 1509396"/>
                <a:gd name="connsiteX25" fmla="*/ 1230684 w 1541885"/>
                <a:gd name="connsiteY25" fmla="*/ 86295 h 1509396"/>
                <a:gd name="connsiteX26" fmla="*/ 1034469 w 1541885"/>
                <a:gd name="connsiteY26" fmla="*/ 19620 h 1509396"/>
                <a:gd name="connsiteX27" fmla="*/ 714429 w 1541885"/>
                <a:gd name="connsiteY27" fmla="*/ 4380 h 1509396"/>
                <a:gd name="connsiteX28" fmla="*/ 358194 w 1541885"/>
                <a:gd name="connsiteY28" fmla="*/ 88200 h 1509396"/>
                <a:gd name="connsiteX29" fmla="*/ 83874 w 1541885"/>
                <a:gd name="connsiteY29" fmla="*/ 375855 h 1509396"/>
                <a:gd name="connsiteX30" fmla="*/ 3864 w 1541885"/>
                <a:gd name="connsiteY30" fmla="*/ 663510 h 1509396"/>
                <a:gd name="connsiteX0" fmla="*/ 3864 w 1541974"/>
                <a:gd name="connsiteY0" fmla="*/ 663510 h 1509396"/>
                <a:gd name="connsiteX1" fmla="*/ 41964 w 1541974"/>
                <a:gd name="connsiteY1" fmla="*/ 831150 h 1509396"/>
                <a:gd name="connsiteX2" fmla="*/ 34344 w 1541974"/>
                <a:gd name="connsiteY2" fmla="*/ 871155 h 1509396"/>
                <a:gd name="connsiteX3" fmla="*/ 5769 w 1541974"/>
                <a:gd name="connsiteY3" fmla="*/ 888300 h 1509396"/>
                <a:gd name="connsiteX4" fmla="*/ 5769 w 1541974"/>
                <a:gd name="connsiteY4" fmla="*/ 991170 h 1509396"/>
                <a:gd name="connsiteX5" fmla="*/ 66729 w 1541974"/>
                <a:gd name="connsiteY5" fmla="*/ 1105470 h 1509396"/>
                <a:gd name="connsiteX6" fmla="*/ 110544 w 1541974"/>
                <a:gd name="connsiteY6" fmla="*/ 1143570 h 1509396"/>
                <a:gd name="connsiteX7" fmla="*/ 95304 w 1541974"/>
                <a:gd name="connsiteY7" fmla="*/ 1265490 h 1509396"/>
                <a:gd name="connsiteX8" fmla="*/ 127689 w 1541974"/>
                <a:gd name="connsiteY8" fmla="*/ 1356930 h 1509396"/>
                <a:gd name="connsiteX9" fmla="*/ 222939 w 1541974"/>
                <a:gd name="connsiteY9" fmla="*/ 1421700 h 1509396"/>
                <a:gd name="connsiteX10" fmla="*/ 405819 w 1541974"/>
                <a:gd name="connsiteY10" fmla="*/ 1478850 h 1509396"/>
                <a:gd name="connsiteX11" fmla="*/ 664899 w 1541974"/>
                <a:gd name="connsiteY11" fmla="*/ 1509330 h 1509396"/>
                <a:gd name="connsiteX12" fmla="*/ 899214 w 1541974"/>
                <a:gd name="connsiteY12" fmla="*/ 1471230 h 1509396"/>
                <a:gd name="connsiteX13" fmla="*/ 1122099 w 1541974"/>
                <a:gd name="connsiteY13" fmla="*/ 1387410 h 1509396"/>
                <a:gd name="connsiteX14" fmla="*/ 1272594 w 1541974"/>
                <a:gd name="connsiteY14" fmla="*/ 1254060 h 1509396"/>
                <a:gd name="connsiteX15" fmla="*/ 1308789 w 1541974"/>
                <a:gd name="connsiteY15" fmla="*/ 1278825 h 1509396"/>
                <a:gd name="connsiteX16" fmla="*/ 1407849 w 1541974"/>
                <a:gd name="connsiteY16" fmla="*/ 1261680 h 1509396"/>
                <a:gd name="connsiteX17" fmla="*/ 1476429 w 1541974"/>
                <a:gd name="connsiteY17" fmla="*/ 1187385 h 1509396"/>
                <a:gd name="connsiteX18" fmla="*/ 1535484 w 1541974"/>
                <a:gd name="connsiteY18" fmla="*/ 1090230 h 1509396"/>
                <a:gd name="connsiteX19" fmla="*/ 1531674 w 1541974"/>
                <a:gd name="connsiteY19" fmla="*/ 958785 h 1509396"/>
                <a:gd name="connsiteX20" fmla="*/ 1457379 w 1541974"/>
                <a:gd name="connsiteY20" fmla="*/ 907350 h 1509396"/>
                <a:gd name="connsiteX21" fmla="*/ 1407849 w 1541974"/>
                <a:gd name="connsiteY21" fmla="*/ 909255 h 1509396"/>
                <a:gd name="connsiteX22" fmla="*/ 1417374 w 1541974"/>
                <a:gd name="connsiteY22" fmla="*/ 844485 h 1509396"/>
                <a:gd name="connsiteX23" fmla="*/ 1474524 w 1541974"/>
                <a:gd name="connsiteY23" fmla="*/ 482535 h 1509396"/>
                <a:gd name="connsiteX24" fmla="*/ 1396419 w 1541974"/>
                <a:gd name="connsiteY24" fmla="*/ 219645 h 1509396"/>
                <a:gd name="connsiteX25" fmla="*/ 1230684 w 1541974"/>
                <a:gd name="connsiteY25" fmla="*/ 86295 h 1509396"/>
                <a:gd name="connsiteX26" fmla="*/ 1034469 w 1541974"/>
                <a:gd name="connsiteY26" fmla="*/ 19620 h 1509396"/>
                <a:gd name="connsiteX27" fmla="*/ 714429 w 1541974"/>
                <a:gd name="connsiteY27" fmla="*/ 4380 h 1509396"/>
                <a:gd name="connsiteX28" fmla="*/ 358194 w 1541974"/>
                <a:gd name="connsiteY28" fmla="*/ 88200 h 1509396"/>
                <a:gd name="connsiteX29" fmla="*/ 83874 w 1541974"/>
                <a:gd name="connsiteY29" fmla="*/ 375855 h 1509396"/>
                <a:gd name="connsiteX30" fmla="*/ 3864 w 1541974"/>
                <a:gd name="connsiteY30" fmla="*/ 663510 h 1509396"/>
                <a:gd name="connsiteX0" fmla="*/ 3864 w 1541092"/>
                <a:gd name="connsiteY0" fmla="*/ 663510 h 1509396"/>
                <a:gd name="connsiteX1" fmla="*/ 41964 w 1541092"/>
                <a:gd name="connsiteY1" fmla="*/ 831150 h 1509396"/>
                <a:gd name="connsiteX2" fmla="*/ 34344 w 1541092"/>
                <a:gd name="connsiteY2" fmla="*/ 871155 h 1509396"/>
                <a:gd name="connsiteX3" fmla="*/ 5769 w 1541092"/>
                <a:gd name="connsiteY3" fmla="*/ 888300 h 1509396"/>
                <a:gd name="connsiteX4" fmla="*/ 5769 w 1541092"/>
                <a:gd name="connsiteY4" fmla="*/ 991170 h 1509396"/>
                <a:gd name="connsiteX5" fmla="*/ 66729 w 1541092"/>
                <a:gd name="connsiteY5" fmla="*/ 1105470 h 1509396"/>
                <a:gd name="connsiteX6" fmla="*/ 110544 w 1541092"/>
                <a:gd name="connsiteY6" fmla="*/ 1143570 h 1509396"/>
                <a:gd name="connsiteX7" fmla="*/ 95304 w 1541092"/>
                <a:gd name="connsiteY7" fmla="*/ 1265490 h 1509396"/>
                <a:gd name="connsiteX8" fmla="*/ 127689 w 1541092"/>
                <a:gd name="connsiteY8" fmla="*/ 1356930 h 1509396"/>
                <a:gd name="connsiteX9" fmla="*/ 222939 w 1541092"/>
                <a:gd name="connsiteY9" fmla="*/ 1421700 h 1509396"/>
                <a:gd name="connsiteX10" fmla="*/ 405819 w 1541092"/>
                <a:gd name="connsiteY10" fmla="*/ 1478850 h 1509396"/>
                <a:gd name="connsiteX11" fmla="*/ 664899 w 1541092"/>
                <a:gd name="connsiteY11" fmla="*/ 1509330 h 1509396"/>
                <a:gd name="connsiteX12" fmla="*/ 899214 w 1541092"/>
                <a:gd name="connsiteY12" fmla="*/ 1471230 h 1509396"/>
                <a:gd name="connsiteX13" fmla="*/ 1122099 w 1541092"/>
                <a:gd name="connsiteY13" fmla="*/ 1387410 h 1509396"/>
                <a:gd name="connsiteX14" fmla="*/ 1272594 w 1541092"/>
                <a:gd name="connsiteY14" fmla="*/ 1254060 h 1509396"/>
                <a:gd name="connsiteX15" fmla="*/ 1308789 w 1541092"/>
                <a:gd name="connsiteY15" fmla="*/ 1278825 h 1509396"/>
                <a:gd name="connsiteX16" fmla="*/ 1407849 w 1541092"/>
                <a:gd name="connsiteY16" fmla="*/ 1261680 h 1509396"/>
                <a:gd name="connsiteX17" fmla="*/ 1489764 w 1541092"/>
                <a:gd name="connsiteY17" fmla="*/ 1189290 h 1509396"/>
                <a:gd name="connsiteX18" fmla="*/ 1535484 w 1541092"/>
                <a:gd name="connsiteY18" fmla="*/ 1090230 h 1509396"/>
                <a:gd name="connsiteX19" fmla="*/ 1531674 w 1541092"/>
                <a:gd name="connsiteY19" fmla="*/ 958785 h 1509396"/>
                <a:gd name="connsiteX20" fmla="*/ 1457379 w 1541092"/>
                <a:gd name="connsiteY20" fmla="*/ 907350 h 1509396"/>
                <a:gd name="connsiteX21" fmla="*/ 1407849 w 1541092"/>
                <a:gd name="connsiteY21" fmla="*/ 909255 h 1509396"/>
                <a:gd name="connsiteX22" fmla="*/ 1417374 w 1541092"/>
                <a:gd name="connsiteY22" fmla="*/ 844485 h 1509396"/>
                <a:gd name="connsiteX23" fmla="*/ 1474524 w 1541092"/>
                <a:gd name="connsiteY23" fmla="*/ 482535 h 1509396"/>
                <a:gd name="connsiteX24" fmla="*/ 1396419 w 1541092"/>
                <a:gd name="connsiteY24" fmla="*/ 219645 h 1509396"/>
                <a:gd name="connsiteX25" fmla="*/ 1230684 w 1541092"/>
                <a:gd name="connsiteY25" fmla="*/ 86295 h 1509396"/>
                <a:gd name="connsiteX26" fmla="*/ 1034469 w 1541092"/>
                <a:gd name="connsiteY26" fmla="*/ 19620 h 1509396"/>
                <a:gd name="connsiteX27" fmla="*/ 714429 w 1541092"/>
                <a:gd name="connsiteY27" fmla="*/ 4380 h 1509396"/>
                <a:gd name="connsiteX28" fmla="*/ 358194 w 1541092"/>
                <a:gd name="connsiteY28" fmla="*/ 88200 h 1509396"/>
                <a:gd name="connsiteX29" fmla="*/ 83874 w 1541092"/>
                <a:gd name="connsiteY29" fmla="*/ 375855 h 1509396"/>
                <a:gd name="connsiteX30" fmla="*/ 3864 w 1541092"/>
                <a:gd name="connsiteY30" fmla="*/ 663510 h 1509396"/>
                <a:gd name="connsiteX0" fmla="*/ 3864 w 1541092"/>
                <a:gd name="connsiteY0" fmla="*/ 663510 h 1509396"/>
                <a:gd name="connsiteX1" fmla="*/ 41964 w 1541092"/>
                <a:gd name="connsiteY1" fmla="*/ 831150 h 1509396"/>
                <a:gd name="connsiteX2" fmla="*/ 34344 w 1541092"/>
                <a:gd name="connsiteY2" fmla="*/ 871155 h 1509396"/>
                <a:gd name="connsiteX3" fmla="*/ 5769 w 1541092"/>
                <a:gd name="connsiteY3" fmla="*/ 888300 h 1509396"/>
                <a:gd name="connsiteX4" fmla="*/ 5769 w 1541092"/>
                <a:gd name="connsiteY4" fmla="*/ 991170 h 1509396"/>
                <a:gd name="connsiteX5" fmla="*/ 66729 w 1541092"/>
                <a:gd name="connsiteY5" fmla="*/ 1105470 h 1509396"/>
                <a:gd name="connsiteX6" fmla="*/ 110544 w 1541092"/>
                <a:gd name="connsiteY6" fmla="*/ 1143570 h 1509396"/>
                <a:gd name="connsiteX7" fmla="*/ 95304 w 1541092"/>
                <a:gd name="connsiteY7" fmla="*/ 1265490 h 1509396"/>
                <a:gd name="connsiteX8" fmla="*/ 127689 w 1541092"/>
                <a:gd name="connsiteY8" fmla="*/ 1356930 h 1509396"/>
                <a:gd name="connsiteX9" fmla="*/ 222939 w 1541092"/>
                <a:gd name="connsiteY9" fmla="*/ 1421700 h 1509396"/>
                <a:gd name="connsiteX10" fmla="*/ 405819 w 1541092"/>
                <a:gd name="connsiteY10" fmla="*/ 1478850 h 1509396"/>
                <a:gd name="connsiteX11" fmla="*/ 664899 w 1541092"/>
                <a:gd name="connsiteY11" fmla="*/ 1509330 h 1509396"/>
                <a:gd name="connsiteX12" fmla="*/ 899214 w 1541092"/>
                <a:gd name="connsiteY12" fmla="*/ 1471230 h 1509396"/>
                <a:gd name="connsiteX13" fmla="*/ 1122099 w 1541092"/>
                <a:gd name="connsiteY13" fmla="*/ 1387410 h 1509396"/>
                <a:gd name="connsiteX14" fmla="*/ 1276404 w 1541092"/>
                <a:gd name="connsiteY14" fmla="*/ 1263585 h 1509396"/>
                <a:gd name="connsiteX15" fmla="*/ 1308789 w 1541092"/>
                <a:gd name="connsiteY15" fmla="*/ 1278825 h 1509396"/>
                <a:gd name="connsiteX16" fmla="*/ 1407849 w 1541092"/>
                <a:gd name="connsiteY16" fmla="*/ 1261680 h 1509396"/>
                <a:gd name="connsiteX17" fmla="*/ 1489764 w 1541092"/>
                <a:gd name="connsiteY17" fmla="*/ 1189290 h 1509396"/>
                <a:gd name="connsiteX18" fmla="*/ 1535484 w 1541092"/>
                <a:gd name="connsiteY18" fmla="*/ 1090230 h 1509396"/>
                <a:gd name="connsiteX19" fmla="*/ 1531674 w 1541092"/>
                <a:gd name="connsiteY19" fmla="*/ 958785 h 1509396"/>
                <a:gd name="connsiteX20" fmla="*/ 1457379 w 1541092"/>
                <a:gd name="connsiteY20" fmla="*/ 907350 h 1509396"/>
                <a:gd name="connsiteX21" fmla="*/ 1407849 w 1541092"/>
                <a:gd name="connsiteY21" fmla="*/ 909255 h 1509396"/>
                <a:gd name="connsiteX22" fmla="*/ 1417374 w 1541092"/>
                <a:gd name="connsiteY22" fmla="*/ 844485 h 1509396"/>
                <a:gd name="connsiteX23" fmla="*/ 1474524 w 1541092"/>
                <a:gd name="connsiteY23" fmla="*/ 482535 h 1509396"/>
                <a:gd name="connsiteX24" fmla="*/ 1396419 w 1541092"/>
                <a:gd name="connsiteY24" fmla="*/ 219645 h 1509396"/>
                <a:gd name="connsiteX25" fmla="*/ 1230684 w 1541092"/>
                <a:gd name="connsiteY25" fmla="*/ 86295 h 1509396"/>
                <a:gd name="connsiteX26" fmla="*/ 1034469 w 1541092"/>
                <a:gd name="connsiteY26" fmla="*/ 19620 h 1509396"/>
                <a:gd name="connsiteX27" fmla="*/ 714429 w 1541092"/>
                <a:gd name="connsiteY27" fmla="*/ 4380 h 1509396"/>
                <a:gd name="connsiteX28" fmla="*/ 358194 w 1541092"/>
                <a:gd name="connsiteY28" fmla="*/ 88200 h 1509396"/>
                <a:gd name="connsiteX29" fmla="*/ 83874 w 1541092"/>
                <a:gd name="connsiteY29" fmla="*/ 375855 h 1509396"/>
                <a:gd name="connsiteX30" fmla="*/ 3864 w 1541092"/>
                <a:gd name="connsiteY30" fmla="*/ 663510 h 1509396"/>
                <a:gd name="connsiteX0" fmla="*/ 7062 w 1544290"/>
                <a:gd name="connsiteY0" fmla="*/ 663510 h 1509396"/>
                <a:gd name="connsiteX1" fmla="*/ 45162 w 1544290"/>
                <a:gd name="connsiteY1" fmla="*/ 831150 h 1509396"/>
                <a:gd name="connsiteX2" fmla="*/ 37542 w 1544290"/>
                <a:gd name="connsiteY2" fmla="*/ 871155 h 1509396"/>
                <a:gd name="connsiteX3" fmla="*/ 3252 w 1544290"/>
                <a:gd name="connsiteY3" fmla="*/ 901635 h 1509396"/>
                <a:gd name="connsiteX4" fmla="*/ 8967 w 1544290"/>
                <a:gd name="connsiteY4" fmla="*/ 991170 h 1509396"/>
                <a:gd name="connsiteX5" fmla="*/ 69927 w 1544290"/>
                <a:gd name="connsiteY5" fmla="*/ 1105470 h 1509396"/>
                <a:gd name="connsiteX6" fmla="*/ 113742 w 1544290"/>
                <a:gd name="connsiteY6" fmla="*/ 1143570 h 1509396"/>
                <a:gd name="connsiteX7" fmla="*/ 98502 w 1544290"/>
                <a:gd name="connsiteY7" fmla="*/ 1265490 h 1509396"/>
                <a:gd name="connsiteX8" fmla="*/ 130887 w 1544290"/>
                <a:gd name="connsiteY8" fmla="*/ 1356930 h 1509396"/>
                <a:gd name="connsiteX9" fmla="*/ 226137 w 1544290"/>
                <a:gd name="connsiteY9" fmla="*/ 1421700 h 1509396"/>
                <a:gd name="connsiteX10" fmla="*/ 409017 w 1544290"/>
                <a:gd name="connsiteY10" fmla="*/ 1478850 h 1509396"/>
                <a:gd name="connsiteX11" fmla="*/ 668097 w 1544290"/>
                <a:gd name="connsiteY11" fmla="*/ 1509330 h 1509396"/>
                <a:gd name="connsiteX12" fmla="*/ 902412 w 1544290"/>
                <a:gd name="connsiteY12" fmla="*/ 1471230 h 1509396"/>
                <a:gd name="connsiteX13" fmla="*/ 1125297 w 1544290"/>
                <a:gd name="connsiteY13" fmla="*/ 1387410 h 1509396"/>
                <a:gd name="connsiteX14" fmla="*/ 1279602 w 1544290"/>
                <a:gd name="connsiteY14" fmla="*/ 1263585 h 1509396"/>
                <a:gd name="connsiteX15" fmla="*/ 1311987 w 1544290"/>
                <a:gd name="connsiteY15" fmla="*/ 1278825 h 1509396"/>
                <a:gd name="connsiteX16" fmla="*/ 1411047 w 1544290"/>
                <a:gd name="connsiteY16" fmla="*/ 1261680 h 1509396"/>
                <a:gd name="connsiteX17" fmla="*/ 1492962 w 1544290"/>
                <a:gd name="connsiteY17" fmla="*/ 1189290 h 1509396"/>
                <a:gd name="connsiteX18" fmla="*/ 1538682 w 1544290"/>
                <a:gd name="connsiteY18" fmla="*/ 1090230 h 1509396"/>
                <a:gd name="connsiteX19" fmla="*/ 1534872 w 1544290"/>
                <a:gd name="connsiteY19" fmla="*/ 958785 h 1509396"/>
                <a:gd name="connsiteX20" fmla="*/ 1460577 w 1544290"/>
                <a:gd name="connsiteY20" fmla="*/ 907350 h 1509396"/>
                <a:gd name="connsiteX21" fmla="*/ 1411047 w 1544290"/>
                <a:gd name="connsiteY21" fmla="*/ 909255 h 1509396"/>
                <a:gd name="connsiteX22" fmla="*/ 1420572 w 1544290"/>
                <a:gd name="connsiteY22" fmla="*/ 844485 h 1509396"/>
                <a:gd name="connsiteX23" fmla="*/ 1477722 w 1544290"/>
                <a:gd name="connsiteY23" fmla="*/ 482535 h 1509396"/>
                <a:gd name="connsiteX24" fmla="*/ 1399617 w 1544290"/>
                <a:gd name="connsiteY24" fmla="*/ 219645 h 1509396"/>
                <a:gd name="connsiteX25" fmla="*/ 1233882 w 1544290"/>
                <a:gd name="connsiteY25" fmla="*/ 86295 h 1509396"/>
                <a:gd name="connsiteX26" fmla="*/ 1037667 w 1544290"/>
                <a:gd name="connsiteY26" fmla="*/ 19620 h 1509396"/>
                <a:gd name="connsiteX27" fmla="*/ 717627 w 1544290"/>
                <a:gd name="connsiteY27" fmla="*/ 4380 h 1509396"/>
                <a:gd name="connsiteX28" fmla="*/ 361392 w 1544290"/>
                <a:gd name="connsiteY28" fmla="*/ 88200 h 1509396"/>
                <a:gd name="connsiteX29" fmla="*/ 87072 w 1544290"/>
                <a:gd name="connsiteY29" fmla="*/ 375855 h 1509396"/>
                <a:gd name="connsiteX30" fmla="*/ 7062 w 1544290"/>
                <a:gd name="connsiteY30" fmla="*/ 663510 h 1509396"/>
                <a:gd name="connsiteX0" fmla="*/ 7062 w 1544290"/>
                <a:gd name="connsiteY0" fmla="*/ 663510 h 1509396"/>
                <a:gd name="connsiteX1" fmla="*/ 45162 w 1544290"/>
                <a:gd name="connsiteY1" fmla="*/ 831150 h 1509396"/>
                <a:gd name="connsiteX2" fmla="*/ 37542 w 1544290"/>
                <a:gd name="connsiteY2" fmla="*/ 871155 h 1509396"/>
                <a:gd name="connsiteX3" fmla="*/ 3252 w 1544290"/>
                <a:gd name="connsiteY3" fmla="*/ 901635 h 1509396"/>
                <a:gd name="connsiteX4" fmla="*/ 8967 w 1544290"/>
                <a:gd name="connsiteY4" fmla="*/ 991170 h 1509396"/>
                <a:gd name="connsiteX5" fmla="*/ 69927 w 1544290"/>
                <a:gd name="connsiteY5" fmla="*/ 1105470 h 1509396"/>
                <a:gd name="connsiteX6" fmla="*/ 113742 w 1544290"/>
                <a:gd name="connsiteY6" fmla="*/ 1143570 h 1509396"/>
                <a:gd name="connsiteX7" fmla="*/ 98502 w 1544290"/>
                <a:gd name="connsiteY7" fmla="*/ 1265490 h 1509396"/>
                <a:gd name="connsiteX8" fmla="*/ 130887 w 1544290"/>
                <a:gd name="connsiteY8" fmla="*/ 1356930 h 1509396"/>
                <a:gd name="connsiteX9" fmla="*/ 226137 w 1544290"/>
                <a:gd name="connsiteY9" fmla="*/ 1421700 h 1509396"/>
                <a:gd name="connsiteX10" fmla="*/ 409017 w 1544290"/>
                <a:gd name="connsiteY10" fmla="*/ 1478850 h 1509396"/>
                <a:gd name="connsiteX11" fmla="*/ 668097 w 1544290"/>
                <a:gd name="connsiteY11" fmla="*/ 1509330 h 1509396"/>
                <a:gd name="connsiteX12" fmla="*/ 902412 w 1544290"/>
                <a:gd name="connsiteY12" fmla="*/ 1471230 h 1509396"/>
                <a:gd name="connsiteX13" fmla="*/ 1125297 w 1544290"/>
                <a:gd name="connsiteY13" fmla="*/ 1387410 h 1509396"/>
                <a:gd name="connsiteX14" fmla="*/ 1279602 w 1544290"/>
                <a:gd name="connsiteY14" fmla="*/ 1263585 h 1509396"/>
                <a:gd name="connsiteX15" fmla="*/ 1311987 w 1544290"/>
                <a:gd name="connsiteY15" fmla="*/ 1278825 h 1509396"/>
                <a:gd name="connsiteX16" fmla="*/ 1411047 w 1544290"/>
                <a:gd name="connsiteY16" fmla="*/ 1261680 h 1509396"/>
                <a:gd name="connsiteX17" fmla="*/ 1492962 w 1544290"/>
                <a:gd name="connsiteY17" fmla="*/ 1189290 h 1509396"/>
                <a:gd name="connsiteX18" fmla="*/ 1538682 w 1544290"/>
                <a:gd name="connsiteY18" fmla="*/ 1090230 h 1509396"/>
                <a:gd name="connsiteX19" fmla="*/ 1534872 w 1544290"/>
                <a:gd name="connsiteY19" fmla="*/ 958785 h 1509396"/>
                <a:gd name="connsiteX20" fmla="*/ 1460577 w 1544290"/>
                <a:gd name="connsiteY20" fmla="*/ 907350 h 1509396"/>
                <a:gd name="connsiteX21" fmla="*/ 1411047 w 1544290"/>
                <a:gd name="connsiteY21" fmla="*/ 909255 h 1509396"/>
                <a:gd name="connsiteX22" fmla="*/ 1420572 w 1544290"/>
                <a:gd name="connsiteY22" fmla="*/ 844485 h 1509396"/>
                <a:gd name="connsiteX23" fmla="*/ 1477722 w 1544290"/>
                <a:gd name="connsiteY23" fmla="*/ 482535 h 1509396"/>
                <a:gd name="connsiteX24" fmla="*/ 1399617 w 1544290"/>
                <a:gd name="connsiteY24" fmla="*/ 219645 h 1509396"/>
                <a:gd name="connsiteX25" fmla="*/ 1233882 w 1544290"/>
                <a:gd name="connsiteY25" fmla="*/ 86295 h 1509396"/>
                <a:gd name="connsiteX26" fmla="*/ 1037667 w 1544290"/>
                <a:gd name="connsiteY26" fmla="*/ 19620 h 1509396"/>
                <a:gd name="connsiteX27" fmla="*/ 717627 w 1544290"/>
                <a:gd name="connsiteY27" fmla="*/ 4380 h 1509396"/>
                <a:gd name="connsiteX28" fmla="*/ 361392 w 1544290"/>
                <a:gd name="connsiteY28" fmla="*/ 88200 h 1509396"/>
                <a:gd name="connsiteX29" fmla="*/ 87072 w 1544290"/>
                <a:gd name="connsiteY29" fmla="*/ 375855 h 1509396"/>
                <a:gd name="connsiteX30" fmla="*/ 7062 w 1544290"/>
                <a:gd name="connsiteY30" fmla="*/ 663510 h 1509396"/>
                <a:gd name="connsiteX0" fmla="*/ 7910 w 1545138"/>
                <a:gd name="connsiteY0" fmla="*/ 663510 h 1509396"/>
                <a:gd name="connsiteX1" fmla="*/ 46010 w 1545138"/>
                <a:gd name="connsiteY1" fmla="*/ 831150 h 1509396"/>
                <a:gd name="connsiteX2" fmla="*/ 50269 w 1545138"/>
                <a:gd name="connsiteY2" fmla="*/ 875907 h 1509396"/>
                <a:gd name="connsiteX3" fmla="*/ 4100 w 1545138"/>
                <a:gd name="connsiteY3" fmla="*/ 901635 h 1509396"/>
                <a:gd name="connsiteX4" fmla="*/ 9815 w 1545138"/>
                <a:gd name="connsiteY4" fmla="*/ 991170 h 1509396"/>
                <a:gd name="connsiteX5" fmla="*/ 70775 w 1545138"/>
                <a:gd name="connsiteY5" fmla="*/ 1105470 h 1509396"/>
                <a:gd name="connsiteX6" fmla="*/ 114590 w 1545138"/>
                <a:gd name="connsiteY6" fmla="*/ 1143570 h 1509396"/>
                <a:gd name="connsiteX7" fmla="*/ 99350 w 1545138"/>
                <a:gd name="connsiteY7" fmla="*/ 1265490 h 1509396"/>
                <a:gd name="connsiteX8" fmla="*/ 131735 w 1545138"/>
                <a:gd name="connsiteY8" fmla="*/ 1356930 h 1509396"/>
                <a:gd name="connsiteX9" fmla="*/ 226985 w 1545138"/>
                <a:gd name="connsiteY9" fmla="*/ 1421700 h 1509396"/>
                <a:gd name="connsiteX10" fmla="*/ 409865 w 1545138"/>
                <a:gd name="connsiteY10" fmla="*/ 1478850 h 1509396"/>
                <a:gd name="connsiteX11" fmla="*/ 668945 w 1545138"/>
                <a:gd name="connsiteY11" fmla="*/ 1509330 h 1509396"/>
                <a:gd name="connsiteX12" fmla="*/ 903260 w 1545138"/>
                <a:gd name="connsiteY12" fmla="*/ 1471230 h 1509396"/>
                <a:gd name="connsiteX13" fmla="*/ 1126145 w 1545138"/>
                <a:gd name="connsiteY13" fmla="*/ 1387410 h 1509396"/>
                <a:gd name="connsiteX14" fmla="*/ 1280450 w 1545138"/>
                <a:gd name="connsiteY14" fmla="*/ 1263585 h 1509396"/>
                <a:gd name="connsiteX15" fmla="*/ 1312835 w 1545138"/>
                <a:gd name="connsiteY15" fmla="*/ 1278825 h 1509396"/>
                <a:gd name="connsiteX16" fmla="*/ 1411895 w 1545138"/>
                <a:gd name="connsiteY16" fmla="*/ 1261680 h 1509396"/>
                <a:gd name="connsiteX17" fmla="*/ 1493810 w 1545138"/>
                <a:gd name="connsiteY17" fmla="*/ 1189290 h 1509396"/>
                <a:gd name="connsiteX18" fmla="*/ 1539530 w 1545138"/>
                <a:gd name="connsiteY18" fmla="*/ 1090230 h 1509396"/>
                <a:gd name="connsiteX19" fmla="*/ 1535720 w 1545138"/>
                <a:gd name="connsiteY19" fmla="*/ 958785 h 1509396"/>
                <a:gd name="connsiteX20" fmla="*/ 1461425 w 1545138"/>
                <a:gd name="connsiteY20" fmla="*/ 907350 h 1509396"/>
                <a:gd name="connsiteX21" fmla="*/ 1411895 w 1545138"/>
                <a:gd name="connsiteY21" fmla="*/ 909255 h 1509396"/>
                <a:gd name="connsiteX22" fmla="*/ 1421420 w 1545138"/>
                <a:gd name="connsiteY22" fmla="*/ 844485 h 1509396"/>
                <a:gd name="connsiteX23" fmla="*/ 1478570 w 1545138"/>
                <a:gd name="connsiteY23" fmla="*/ 482535 h 1509396"/>
                <a:gd name="connsiteX24" fmla="*/ 1400465 w 1545138"/>
                <a:gd name="connsiteY24" fmla="*/ 219645 h 1509396"/>
                <a:gd name="connsiteX25" fmla="*/ 1234730 w 1545138"/>
                <a:gd name="connsiteY25" fmla="*/ 86295 h 1509396"/>
                <a:gd name="connsiteX26" fmla="*/ 1038515 w 1545138"/>
                <a:gd name="connsiteY26" fmla="*/ 19620 h 1509396"/>
                <a:gd name="connsiteX27" fmla="*/ 718475 w 1545138"/>
                <a:gd name="connsiteY27" fmla="*/ 4380 h 1509396"/>
                <a:gd name="connsiteX28" fmla="*/ 362240 w 1545138"/>
                <a:gd name="connsiteY28" fmla="*/ 88200 h 1509396"/>
                <a:gd name="connsiteX29" fmla="*/ 87920 w 1545138"/>
                <a:gd name="connsiteY29" fmla="*/ 375855 h 1509396"/>
                <a:gd name="connsiteX30" fmla="*/ 7910 w 1545138"/>
                <a:gd name="connsiteY30" fmla="*/ 663510 h 1509396"/>
                <a:gd name="connsiteX0" fmla="*/ 7911 w 1545139"/>
                <a:gd name="connsiteY0" fmla="*/ 663510 h 1509396"/>
                <a:gd name="connsiteX1" fmla="*/ 46011 w 1545139"/>
                <a:gd name="connsiteY1" fmla="*/ 831150 h 1509396"/>
                <a:gd name="connsiteX2" fmla="*/ 50270 w 1545139"/>
                <a:gd name="connsiteY2" fmla="*/ 875907 h 1509396"/>
                <a:gd name="connsiteX3" fmla="*/ 4101 w 1545139"/>
                <a:gd name="connsiteY3" fmla="*/ 887379 h 1509396"/>
                <a:gd name="connsiteX4" fmla="*/ 9816 w 1545139"/>
                <a:gd name="connsiteY4" fmla="*/ 991170 h 1509396"/>
                <a:gd name="connsiteX5" fmla="*/ 70776 w 1545139"/>
                <a:gd name="connsiteY5" fmla="*/ 1105470 h 1509396"/>
                <a:gd name="connsiteX6" fmla="*/ 114591 w 1545139"/>
                <a:gd name="connsiteY6" fmla="*/ 1143570 h 1509396"/>
                <a:gd name="connsiteX7" fmla="*/ 99351 w 1545139"/>
                <a:gd name="connsiteY7" fmla="*/ 1265490 h 1509396"/>
                <a:gd name="connsiteX8" fmla="*/ 131736 w 1545139"/>
                <a:gd name="connsiteY8" fmla="*/ 1356930 h 1509396"/>
                <a:gd name="connsiteX9" fmla="*/ 226986 w 1545139"/>
                <a:gd name="connsiteY9" fmla="*/ 1421700 h 1509396"/>
                <a:gd name="connsiteX10" fmla="*/ 409866 w 1545139"/>
                <a:gd name="connsiteY10" fmla="*/ 1478850 h 1509396"/>
                <a:gd name="connsiteX11" fmla="*/ 668946 w 1545139"/>
                <a:gd name="connsiteY11" fmla="*/ 1509330 h 1509396"/>
                <a:gd name="connsiteX12" fmla="*/ 903261 w 1545139"/>
                <a:gd name="connsiteY12" fmla="*/ 1471230 h 1509396"/>
                <a:gd name="connsiteX13" fmla="*/ 1126146 w 1545139"/>
                <a:gd name="connsiteY13" fmla="*/ 1387410 h 1509396"/>
                <a:gd name="connsiteX14" fmla="*/ 1280451 w 1545139"/>
                <a:gd name="connsiteY14" fmla="*/ 1263585 h 1509396"/>
                <a:gd name="connsiteX15" fmla="*/ 1312836 w 1545139"/>
                <a:gd name="connsiteY15" fmla="*/ 1278825 h 1509396"/>
                <a:gd name="connsiteX16" fmla="*/ 1411896 w 1545139"/>
                <a:gd name="connsiteY16" fmla="*/ 1261680 h 1509396"/>
                <a:gd name="connsiteX17" fmla="*/ 1493811 w 1545139"/>
                <a:gd name="connsiteY17" fmla="*/ 1189290 h 1509396"/>
                <a:gd name="connsiteX18" fmla="*/ 1539531 w 1545139"/>
                <a:gd name="connsiteY18" fmla="*/ 1090230 h 1509396"/>
                <a:gd name="connsiteX19" fmla="*/ 1535721 w 1545139"/>
                <a:gd name="connsiteY19" fmla="*/ 958785 h 1509396"/>
                <a:gd name="connsiteX20" fmla="*/ 1461426 w 1545139"/>
                <a:gd name="connsiteY20" fmla="*/ 907350 h 1509396"/>
                <a:gd name="connsiteX21" fmla="*/ 1411896 w 1545139"/>
                <a:gd name="connsiteY21" fmla="*/ 909255 h 1509396"/>
                <a:gd name="connsiteX22" fmla="*/ 1421421 w 1545139"/>
                <a:gd name="connsiteY22" fmla="*/ 844485 h 1509396"/>
                <a:gd name="connsiteX23" fmla="*/ 1478571 w 1545139"/>
                <a:gd name="connsiteY23" fmla="*/ 482535 h 1509396"/>
                <a:gd name="connsiteX24" fmla="*/ 1400466 w 1545139"/>
                <a:gd name="connsiteY24" fmla="*/ 219645 h 1509396"/>
                <a:gd name="connsiteX25" fmla="*/ 1234731 w 1545139"/>
                <a:gd name="connsiteY25" fmla="*/ 86295 h 1509396"/>
                <a:gd name="connsiteX26" fmla="*/ 1038516 w 1545139"/>
                <a:gd name="connsiteY26" fmla="*/ 19620 h 1509396"/>
                <a:gd name="connsiteX27" fmla="*/ 718476 w 1545139"/>
                <a:gd name="connsiteY27" fmla="*/ 4380 h 1509396"/>
                <a:gd name="connsiteX28" fmla="*/ 362241 w 1545139"/>
                <a:gd name="connsiteY28" fmla="*/ 88200 h 1509396"/>
                <a:gd name="connsiteX29" fmla="*/ 87921 w 1545139"/>
                <a:gd name="connsiteY29" fmla="*/ 375855 h 1509396"/>
                <a:gd name="connsiteX30" fmla="*/ 7911 w 1545139"/>
                <a:gd name="connsiteY30" fmla="*/ 663510 h 1509396"/>
                <a:gd name="connsiteX0" fmla="*/ 9982 w 1547210"/>
                <a:gd name="connsiteY0" fmla="*/ 663510 h 1509396"/>
                <a:gd name="connsiteX1" fmla="*/ 48082 w 1547210"/>
                <a:gd name="connsiteY1" fmla="*/ 831150 h 1509396"/>
                <a:gd name="connsiteX2" fmla="*/ 52341 w 1547210"/>
                <a:gd name="connsiteY2" fmla="*/ 875907 h 1509396"/>
                <a:gd name="connsiteX3" fmla="*/ 6172 w 1547210"/>
                <a:gd name="connsiteY3" fmla="*/ 887379 h 1509396"/>
                <a:gd name="connsiteX4" fmla="*/ 11887 w 1547210"/>
                <a:gd name="connsiteY4" fmla="*/ 991170 h 1509396"/>
                <a:gd name="connsiteX5" fmla="*/ 72847 w 1547210"/>
                <a:gd name="connsiteY5" fmla="*/ 1105470 h 1509396"/>
                <a:gd name="connsiteX6" fmla="*/ 116662 w 1547210"/>
                <a:gd name="connsiteY6" fmla="*/ 1143570 h 1509396"/>
                <a:gd name="connsiteX7" fmla="*/ 101422 w 1547210"/>
                <a:gd name="connsiteY7" fmla="*/ 1265490 h 1509396"/>
                <a:gd name="connsiteX8" fmla="*/ 133807 w 1547210"/>
                <a:gd name="connsiteY8" fmla="*/ 1356930 h 1509396"/>
                <a:gd name="connsiteX9" fmla="*/ 229057 w 1547210"/>
                <a:gd name="connsiteY9" fmla="*/ 1421700 h 1509396"/>
                <a:gd name="connsiteX10" fmla="*/ 411937 w 1547210"/>
                <a:gd name="connsiteY10" fmla="*/ 1478850 h 1509396"/>
                <a:gd name="connsiteX11" fmla="*/ 671017 w 1547210"/>
                <a:gd name="connsiteY11" fmla="*/ 1509330 h 1509396"/>
                <a:gd name="connsiteX12" fmla="*/ 905332 w 1547210"/>
                <a:gd name="connsiteY12" fmla="*/ 1471230 h 1509396"/>
                <a:gd name="connsiteX13" fmla="*/ 1128217 w 1547210"/>
                <a:gd name="connsiteY13" fmla="*/ 1387410 h 1509396"/>
                <a:gd name="connsiteX14" fmla="*/ 1282522 w 1547210"/>
                <a:gd name="connsiteY14" fmla="*/ 1263585 h 1509396"/>
                <a:gd name="connsiteX15" fmla="*/ 1314907 w 1547210"/>
                <a:gd name="connsiteY15" fmla="*/ 1278825 h 1509396"/>
                <a:gd name="connsiteX16" fmla="*/ 1413967 w 1547210"/>
                <a:gd name="connsiteY16" fmla="*/ 1261680 h 1509396"/>
                <a:gd name="connsiteX17" fmla="*/ 1495882 w 1547210"/>
                <a:gd name="connsiteY17" fmla="*/ 1189290 h 1509396"/>
                <a:gd name="connsiteX18" fmla="*/ 1541602 w 1547210"/>
                <a:gd name="connsiteY18" fmla="*/ 1090230 h 1509396"/>
                <a:gd name="connsiteX19" fmla="*/ 1537792 w 1547210"/>
                <a:gd name="connsiteY19" fmla="*/ 958785 h 1509396"/>
                <a:gd name="connsiteX20" fmla="*/ 1463497 w 1547210"/>
                <a:gd name="connsiteY20" fmla="*/ 907350 h 1509396"/>
                <a:gd name="connsiteX21" fmla="*/ 1413967 w 1547210"/>
                <a:gd name="connsiteY21" fmla="*/ 909255 h 1509396"/>
                <a:gd name="connsiteX22" fmla="*/ 1423492 w 1547210"/>
                <a:gd name="connsiteY22" fmla="*/ 844485 h 1509396"/>
                <a:gd name="connsiteX23" fmla="*/ 1480642 w 1547210"/>
                <a:gd name="connsiteY23" fmla="*/ 482535 h 1509396"/>
                <a:gd name="connsiteX24" fmla="*/ 1402537 w 1547210"/>
                <a:gd name="connsiteY24" fmla="*/ 219645 h 1509396"/>
                <a:gd name="connsiteX25" fmla="*/ 1236802 w 1547210"/>
                <a:gd name="connsiteY25" fmla="*/ 86295 h 1509396"/>
                <a:gd name="connsiteX26" fmla="*/ 1040587 w 1547210"/>
                <a:gd name="connsiteY26" fmla="*/ 19620 h 1509396"/>
                <a:gd name="connsiteX27" fmla="*/ 720547 w 1547210"/>
                <a:gd name="connsiteY27" fmla="*/ 4380 h 1509396"/>
                <a:gd name="connsiteX28" fmla="*/ 364312 w 1547210"/>
                <a:gd name="connsiteY28" fmla="*/ 88200 h 1509396"/>
                <a:gd name="connsiteX29" fmla="*/ 89992 w 1547210"/>
                <a:gd name="connsiteY29" fmla="*/ 375855 h 1509396"/>
                <a:gd name="connsiteX30" fmla="*/ 9982 w 1547210"/>
                <a:gd name="connsiteY30" fmla="*/ 663510 h 1509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547210" h="1509396">
                  <a:moveTo>
                    <a:pt x="9982" y="663510"/>
                  </a:moveTo>
                  <a:cubicBezTo>
                    <a:pt x="2997" y="739392"/>
                    <a:pt x="41022" y="795751"/>
                    <a:pt x="48082" y="831150"/>
                  </a:cubicBezTo>
                  <a:cubicBezTo>
                    <a:pt x="55142" y="866549"/>
                    <a:pt x="59326" y="866536"/>
                    <a:pt x="52341" y="875907"/>
                  </a:cubicBezTo>
                  <a:cubicBezTo>
                    <a:pt x="45356" y="885278"/>
                    <a:pt x="17665" y="856288"/>
                    <a:pt x="6172" y="887379"/>
                  </a:cubicBezTo>
                  <a:cubicBezTo>
                    <a:pt x="-5321" y="918470"/>
                    <a:pt x="775" y="954822"/>
                    <a:pt x="11887" y="991170"/>
                  </a:cubicBezTo>
                  <a:cubicBezTo>
                    <a:pt x="22999" y="1027518"/>
                    <a:pt x="55384" y="1080070"/>
                    <a:pt x="72847" y="1105470"/>
                  </a:cubicBezTo>
                  <a:cubicBezTo>
                    <a:pt x="90310" y="1130870"/>
                    <a:pt x="111900" y="1116900"/>
                    <a:pt x="116662" y="1143570"/>
                  </a:cubicBezTo>
                  <a:cubicBezTo>
                    <a:pt x="121424" y="1170240"/>
                    <a:pt x="98565" y="1229930"/>
                    <a:pt x="101422" y="1265490"/>
                  </a:cubicBezTo>
                  <a:cubicBezTo>
                    <a:pt x="104279" y="1301050"/>
                    <a:pt x="112535" y="1330895"/>
                    <a:pt x="133807" y="1356930"/>
                  </a:cubicBezTo>
                  <a:cubicBezTo>
                    <a:pt x="155079" y="1382965"/>
                    <a:pt x="182702" y="1401380"/>
                    <a:pt x="229057" y="1421700"/>
                  </a:cubicBezTo>
                  <a:cubicBezTo>
                    <a:pt x="275412" y="1442020"/>
                    <a:pt x="338277" y="1464245"/>
                    <a:pt x="411937" y="1478850"/>
                  </a:cubicBezTo>
                  <a:cubicBezTo>
                    <a:pt x="485597" y="1493455"/>
                    <a:pt x="588785" y="1510600"/>
                    <a:pt x="671017" y="1509330"/>
                  </a:cubicBezTo>
                  <a:cubicBezTo>
                    <a:pt x="753250" y="1508060"/>
                    <a:pt x="829132" y="1491550"/>
                    <a:pt x="905332" y="1471230"/>
                  </a:cubicBezTo>
                  <a:cubicBezTo>
                    <a:pt x="981532" y="1450910"/>
                    <a:pt x="1065352" y="1422018"/>
                    <a:pt x="1128217" y="1387410"/>
                  </a:cubicBezTo>
                  <a:cubicBezTo>
                    <a:pt x="1191082" y="1352803"/>
                    <a:pt x="1251407" y="1281682"/>
                    <a:pt x="1282522" y="1263585"/>
                  </a:cubicBezTo>
                  <a:cubicBezTo>
                    <a:pt x="1313637" y="1245488"/>
                    <a:pt x="1268078" y="1259759"/>
                    <a:pt x="1314907" y="1278825"/>
                  </a:cubicBezTo>
                  <a:cubicBezTo>
                    <a:pt x="1361736" y="1297891"/>
                    <a:pt x="1383805" y="1276602"/>
                    <a:pt x="1413967" y="1261680"/>
                  </a:cubicBezTo>
                  <a:cubicBezTo>
                    <a:pt x="1444129" y="1246758"/>
                    <a:pt x="1474610" y="1217865"/>
                    <a:pt x="1495882" y="1189290"/>
                  </a:cubicBezTo>
                  <a:cubicBezTo>
                    <a:pt x="1517155" y="1160715"/>
                    <a:pt x="1534617" y="1128648"/>
                    <a:pt x="1541602" y="1090230"/>
                  </a:cubicBezTo>
                  <a:cubicBezTo>
                    <a:pt x="1548587" y="1051813"/>
                    <a:pt x="1550810" y="989265"/>
                    <a:pt x="1537792" y="958785"/>
                  </a:cubicBezTo>
                  <a:cubicBezTo>
                    <a:pt x="1524774" y="928305"/>
                    <a:pt x="1484135" y="915605"/>
                    <a:pt x="1463497" y="907350"/>
                  </a:cubicBezTo>
                  <a:cubicBezTo>
                    <a:pt x="1442860" y="899095"/>
                    <a:pt x="1420634" y="919732"/>
                    <a:pt x="1413967" y="909255"/>
                  </a:cubicBezTo>
                  <a:cubicBezTo>
                    <a:pt x="1407300" y="898778"/>
                    <a:pt x="1412380" y="915605"/>
                    <a:pt x="1423492" y="844485"/>
                  </a:cubicBezTo>
                  <a:cubicBezTo>
                    <a:pt x="1434604" y="773365"/>
                    <a:pt x="1484134" y="586675"/>
                    <a:pt x="1480642" y="482535"/>
                  </a:cubicBezTo>
                  <a:cubicBezTo>
                    <a:pt x="1477150" y="378395"/>
                    <a:pt x="1443177" y="285685"/>
                    <a:pt x="1402537" y="219645"/>
                  </a:cubicBezTo>
                  <a:cubicBezTo>
                    <a:pt x="1361897" y="153605"/>
                    <a:pt x="1297127" y="119633"/>
                    <a:pt x="1236802" y="86295"/>
                  </a:cubicBezTo>
                  <a:cubicBezTo>
                    <a:pt x="1176477" y="52957"/>
                    <a:pt x="1126630" y="33273"/>
                    <a:pt x="1040587" y="19620"/>
                  </a:cubicBezTo>
                  <a:cubicBezTo>
                    <a:pt x="954545" y="5968"/>
                    <a:pt x="833259" y="-7050"/>
                    <a:pt x="720547" y="4380"/>
                  </a:cubicBezTo>
                  <a:cubicBezTo>
                    <a:pt x="607835" y="15810"/>
                    <a:pt x="488137" y="36448"/>
                    <a:pt x="364312" y="88200"/>
                  </a:cubicBezTo>
                  <a:cubicBezTo>
                    <a:pt x="240487" y="139952"/>
                    <a:pt x="149047" y="279970"/>
                    <a:pt x="89992" y="375855"/>
                  </a:cubicBezTo>
                  <a:cubicBezTo>
                    <a:pt x="30937" y="471740"/>
                    <a:pt x="16967" y="587628"/>
                    <a:pt x="9982" y="663510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57" name="Oval 156">
              <a:extLst>
                <a:ext uri="{FF2B5EF4-FFF2-40B4-BE49-F238E27FC236}">
                  <a16:creationId xmlns:a16="http://schemas.microsoft.com/office/drawing/2014/main" id="{870D44F5-AA75-45DA-B2B8-09FD79C268B2}"/>
                </a:ext>
              </a:extLst>
            </p:cNvPr>
            <p:cNvSpPr/>
            <p:nvPr/>
          </p:nvSpPr>
          <p:spPr>
            <a:xfrm rot="708098">
              <a:off x="6213467" y="2558331"/>
              <a:ext cx="152057" cy="166441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2C3E6091-C95E-41DA-A17E-8C7F29EE00BC}"/>
                </a:ext>
              </a:extLst>
            </p:cNvPr>
            <p:cNvSpPr/>
            <p:nvPr/>
          </p:nvSpPr>
          <p:spPr>
            <a:xfrm rot="993537" flipH="1">
              <a:off x="5648430" y="2321336"/>
              <a:ext cx="254460" cy="94565"/>
            </a:xfrm>
            <a:custGeom>
              <a:avLst/>
              <a:gdLst>
                <a:gd name="connsiteX0" fmla="*/ 224 w 292135"/>
                <a:gd name="connsiteY0" fmla="*/ 59346 h 59716"/>
                <a:gd name="connsiteX1" fmla="*/ 107075 w 292135"/>
                <a:gd name="connsiteY1" fmla="*/ 5920 h 59716"/>
                <a:gd name="connsiteX2" fmla="*/ 292010 w 292135"/>
                <a:gd name="connsiteY2" fmla="*/ 3866 h 59716"/>
                <a:gd name="connsiteX3" fmla="*/ 133788 w 292135"/>
                <a:gd name="connsiteY3" fmla="*/ 28524 h 59716"/>
                <a:gd name="connsiteX4" fmla="*/ 224 w 292135"/>
                <a:gd name="connsiteY4" fmla="*/ 59346 h 59716"/>
                <a:gd name="connsiteX0" fmla="*/ 2 w 291913"/>
                <a:gd name="connsiteY0" fmla="*/ 76080 h 77200"/>
                <a:gd name="connsiteX1" fmla="*/ 131511 w 291913"/>
                <a:gd name="connsiteY1" fmla="*/ 2105 h 77200"/>
                <a:gd name="connsiteX2" fmla="*/ 291788 w 291913"/>
                <a:gd name="connsiteY2" fmla="*/ 20600 h 77200"/>
                <a:gd name="connsiteX3" fmla="*/ 133566 w 291913"/>
                <a:gd name="connsiteY3" fmla="*/ 45258 h 77200"/>
                <a:gd name="connsiteX4" fmla="*/ 2 w 291913"/>
                <a:gd name="connsiteY4" fmla="*/ 76080 h 77200"/>
                <a:gd name="connsiteX0" fmla="*/ 9 w 291925"/>
                <a:gd name="connsiteY0" fmla="*/ 76080 h 76253"/>
                <a:gd name="connsiteX1" fmla="*/ 131518 w 291925"/>
                <a:gd name="connsiteY1" fmla="*/ 2105 h 76253"/>
                <a:gd name="connsiteX2" fmla="*/ 291795 w 291925"/>
                <a:gd name="connsiteY2" fmla="*/ 20600 h 76253"/>
                <a:gd name="connsiteX3" fmla="*/ 137683 w 291925"/>
                <a:gd name="connsiteY3" fmla="*/ 22655 h 76253"/>
                <a:gd name="connsiteX4" fmla="*/ 9 w 291925"/>
                <a:gd name="connsiteY4" fmla="*/ 76080 h 76253"/>
                <a:gd name="connsiteX0" fmla="*/ 9 w 292471"/>
                <a:gd name="connsiteY0" fmla="*/ 76080 h 76253"/>
                <a:gd name="connsiteX1" fmla="*/ 131518 w 292471"/>
                <a:gd name="connsiteY1" fmla="*/ 2105 h 76253"/>
                <a:gd name="connsiteX2" fmla="*/ 291795 w 292471"/>
                <a:gd name="connsiteY2" fmla="*/ 20600 h 76253"/>
                <a:gd name="connsiteX3" fmla="*/ 137683 w 292471"/>
                <a:gd name="connsiteY3" fmla="*/ 22655 h 76253"/>
                <a:gd name="connsiteX4" fmla="*/ 9 w 292471"/>
                <a:gd name="connsiteY4" fmla="*/ 76080 h 76253"/>
                <a:gd name="connsiteX0" fmla="*/ 1258 w 293720"/>
                <a:gd name="connsiteY0" fmla="*/ 76080 h 78680"/>
                <a:gd name="connsiteX1" fmla="*/ 132767 w 293720"/>
                <a:gd name="connsiteY1" fmla="*/ 2105 h 78680"/>
                <a:gd name="connsiteX2" fmla="*/ 293044 w 293720"/>
                <a:gd name="connsiteY2" fmla="*/ 20600 h 78680"/>
                <a:gd name="connsiteX3" fmla="*/ 138932 w 293720"/>
                <a:gd name="connsiteY3" fmla="*/ 22655 h 78680"/>
                <a:gd name="connsiteX4" fmla="*/ 1258 w 293720"/>
                <a:gd name="connsiteY4" fmla="*/ 76080 h 78680"/>
                <a:gd name="connsiteX0" fmla="*/ 1258 w 293044"/>
                <a:gd name="connsiteY0" fmla="*/ 76080 h 78680"/>
                <a:gd name="connsiteX1" fmla="*/ 132767 w 293044"/>
                <a:gd name="connsiteY1" fmla="*/ 2105 h 78680"/>
                <a:gd name="connsiteX2" fmla="*/ 293044 w 293044"/>
                <a:gd name="connsiteY2" fmla="*/ 20600 h 78680"/>
                <a:gd name="connsiteX3" fmla="*/ 138932 w 293044"/>
                <a:gd name="connsiteY3" fmla="*/ 22655 h 78680"/>
                <a:gd name="connsiteX4" fmla="*/ 1258 w 293044"/>
                <a:gd name="connsiteY4" fmla="*/ 76080 h 78680"/>
                <a:gd name="connsiteX0" fmla="*/ 1258 w 293044"/>
                <a:gd name="connsiteY0" fmla="*/ 76080 h 78611"/>
                <a:gd name="connsiteX1" fmla="*/ 132767 w 293044"/>
                <a:gd name="connsiteY1" fmla="*/ 2105 h 78611"/>
                <a:gd name="connsiteX2" fmla="*/ 293044 w 293044"/>
                <a:gd name="connsiteY2" fmla="*/ 20600 h 78611"/>
                <a:gd name="connsiteX3" fmla="*/ 138932 w 293044"/>
                <a:gd name="connsiteY3" fmla="*/ 22655 h 78611"/>
                <a:gd name="connsiteX4" fmla="*/ 1258 w 293044"/>
                <a:gd name="connsiteY4" fmla="*/ 76080 h 78611"/>
                <a:gd name="connsiteX0" fmla="*/ 1236 w 280693"/>
                <a:gd name="connsiteY0" fmla="*/ 79613 h 82337"/>
                <a:gd name="connsiteX1" fmla="*/ 132745 w 280693"/>
                <a:gd name="connsiteY1" fmla="*/ 5638 h 82337"/>
                <a:gd name="connsiteX2" fmla="*/ 280693 w 280693"/>
                <a:gd name="connsiteY2" fmla="*/ 7694 h 82337"/>
                <a:gd name="connsiteX3" fmla="*/ 138910 w 280693"/>
                <a:gd name="connsiteY3" fmla="*/ 26188 h 82337"/>
                <a:gd name="connsiteX4" fmla="*/ 1236 w 280693"/>
                <a:gd name="connsiteY4" fmla="*/ 79613 h 82337"/>
                <a:gd name="connsiteX0" fmla="*/ 39 w 279496"/>
                <a:gd name="connsiteY0" fmla="*/ 76896 h 77018"/>
                <a:gd name="connsiteX1" fmla="*/ 125384 w 279496"/>
                <a:gd name="connsiteY1" fmla="*/ 7030 h 77018"/>
                <a:gd name="connsiteX2" fmla="*/ 279496 w 279496"/>
                <a:gd name="connsiteY2" fmla="*/ 4977 h 77018"/>
                <a:gd name="connsiteX3" fmla="*/ 137713 w 279496"/>
                <a:gd name="connsiteY3" fmla="*/ 23471 h 77018"/>
                <a:gd name="connsiteX4" fmla="*/ 39 w 279496"/>
                <a:gd name="connsiteY4" fmla="*/ 76896 h 77018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650"/>
                <a:gd name="connsiteY0" fmla="*/ 81001 h 81123"/>
                <a:gd name="connsiteX1" fmla="*/ 125408 w 279650"/>
                <a:gd name="connsiteY1" fmla="*/ 11135 h 81123"/>
                <a:gd name="connsiteX2" fmla="*/ 279520 w 279650"/>
                <a:gd name="connsiteY2" fmla="*/ 9082 h 81123"/>
                <a:gd name="connsiteX3" fmla="*/ 137737 w 279650"/>
                <a:gd name="connsiteY3" fmla="*/ 27576 h 81123"/>
                <a:gd name="connsiteX4" fmla="*/ 63 w 279650"/>
                <a:gd name="connsiteY4" fmla="*/ 81001 h 81123"/>
                <a:gd name="connsiteX0" fmla="*/ 63 w 279650"/>
                <a:gd name="connsiteY0" fmla="*/ 81001 h 81234"/>
                <a:gd name="connsiteX1" fmla="*/ 125408 w 279650"/>
                <a:gd name="connsiteY1" fmla="*/ 11135 h 81234"/>
                <a:gd name="connsiteX2" fmla="*/ 279520 w 279650"/>
                <a:gd name="connsiteY2" fmla="*/ 9082 h 81234"/>
                <a:gd name="connsiteX3" fmla="*/ 137737 w 279650"/>
                <a:gd name="connsiteY3" fmla="*/ 27576 h 81234"/>
                <a:gd name="connsiteX4" fmla="*/ 63 w 279650"/>
                <a:gd name="connsiteY4" fmla="*/ 81001 h 81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9650" h="81234">
                  <a:moveTo>
                    <a:pt x="63" y="81001"/>
                  </a:moveTo>
                  <a:cubicBezTo>
                    <a:pt x="-1992" y="78261"/>
                    <a:pt x="45955" y="31340"/>
                    <a:pt x="125408" y="11135"/>
                  </a:cubicBezTo>
                  <a:cubicBezTo>
                    <a:pt x="204861" y="-9070"/>
                    <a:pt x="283288" y="3261"/>
                    <a:pt x="279520" y="9082"/>
                  </a:cubicBezTo>
                  <a:cubicBezTo>
                    <a:pt x="273698" y="23123"/>
                    <a:pt x="250068" y="-7013"/>
                    <a:pt x="137737" y="27576"/>
                  </a:cubicBezTo>
                  <a:cubicBezTo>
                    <a:pt x="25406" y="62165"/>
                    <a:pt x="2118" y="83741"/>
                    <a:pt x="63" y="81001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E3002B76-2940-4E83-B6FF-8163F2AE9335}"/>
                </a:ext>
              </a:extLst>
            </p:cNvPr>
            <p:cNvSpPr/>
            <p:nvPr/>
          </p:nvSpPr>
          <p:spPr>
            <a:xfrm rot="708098">
              <a:off x="6183917" y="2442202"/>
              <a:ext cx="279650" cy="94565"/>
            </a:xfrm>
            <a:custGeom>
              <a:avLst/>
              <a:gdLst>
                <a:gd name="connsiteX0" fmla="*/ 224 w 292135"/>
                <a:gd name="connsiteY0" fmla="*/ 59346 h 59716"/>
                <a:gd name="connsiteX1" fmla="*/ 107075 w 292135"/>
                <a:gd name="connsiteY1" fmla="*/ 5920 h 59716"/>
                <a:gd name="connsiteX2" fmla="*/ 292010 w 292135"/>
                <a:gd name="connsiteY2" fmla="*/ 3866 h 59716"/>
                <a:gd name="connsiteX3" fmla="*/ 133788 w 292135"/>
                <a:gd name="connsiteY3" fmla="*/ 28524 h 59716"/>
                <a:gd name="connsiteX4" fmla="*/ 224 w 292135"/>
                <a:gd name="connsiteY4" fmla="*/ 59346 h 59716"/>
                <a:gd name="connsiteX0" fmla="*/ 2 w 291913"/>
                <a:gd name="connsiteY0" fmla="*/ 76080 h 77200"/>
                <a:gd name="connsiteX1" fmla="*/ 131511 w 291913"/>
                <a:gd name="connsiteY1" fmla="*/ 2105 h 77200"/>
                <a:gd name="connsiteX2" fmla="*/ 291788 w 291913"/>
                <a:gd name="connsiteY2" fmla="*/ 20600 h 77200"/>
                <a:gd name="connsiteX3" fmla="*/ 133566 w 291913"/>
                <a:gd name="connsiteY3" fmla="*/ 45258 h 77200"/>
                <a:gd name="connsiteX4" fmla="*/ 2 w 291913"/>
                <a:gd name="connsiteY4" fmla="*/ 76080 h 77200"/>
                <a:gd name="connsiteX0" fmla="*/ 9 w 291925"/>
                <a:gd name="connsiteY0" fmla="*/ 76080 h 76253"/>
                <a:gd name="connsiteX1" fmla="*/ 131518 w 291925"/>
                <a:gd name="connsiteY1" fmla="*/ 2105 h 76253"/>
                <a:gd name="connsiteX2" fmla="*/ 291795 w 291925"/>
                <a:gd name="connsiteY2" fmla="*/ 20600 h 76253"/>
                <a:gd name="connsiteX3" fmla="*/ 137683 w 291925"/>
                <a:gd name="connsiteY3" fmla="*/ 22655 h 76253"/>
                <a:gd name="connsiteX4" fmla="*/ 9 w 291925"/>
                <a:gd name="connsiteY4" fmla="*/ 76080 h 76253"/>
                <a:gd name="connsiteX0" fmla="*/ 9 w 292471"/>
                <a:gd name="connsiteY0" fmla="*/ 76080 h 76253"/>
                <a:gd name="connsiteX1" fmla="*/ 131518 w 292471"/>
                <a:gd name="connsiteY1" fmla="*/ 2105 h 76253"/>
                <a:gd name="connsiteX2" fmla="*/ 291795 w 292471"/>
                <a:gd name="connsiteY2" fmla="*/ 20600 h 76253"/>
                <a:gd name="connsiteX3" fmla="*/ 137683 w 292471"/>
                <a:gd name="connsiteY3" fmla="*/ 22655 h 76253"/>
                <a:gd name="connsiteX4" fmla="*/ 9 w 292471"/>
                <a:gd name="connsiteY4" fmla="*/ 76080 h 76253"/>
                <a:gd name="connsiteX0" fmla="*/ 1258 w 293720"/>
                <a:gd name="connsiteY0" fmla="*/ 76080 h 78680"/>
                <a:gd name="connsiteX1" fmla="*/ 132767 w 293720"/>
                <a:gd name="connsiteY1" fmla="*/ 2105 h 78680"/>
                <a:gd name="connsiteX2" fmla="*/ 293044 w 293720"/>
                <a:gd name="connsiteY2" fmla="*/ 20600 h 78680"/>
                <a:gd name="connsiteX3" fmla="*/ 138932 w 293720"/>
                <a:gd name="connsiteY3" fmla="*/ 22655 h 78680"/>
                <a:gd name="connsiteX4" fmla="*/ 1258 w 293720"/>
                <a:gd name="connsiteY4" fmla="*/ 76080 h 78680"/>
                <a:gd name="connsiteX0" fmla="*/ 1258 w 293044"/>
                <a:gd name="connsiteY0" fmla="*/ 76080 h 78680"/>
                <a:gd name="connsiteX1" fmla="*/ 132767 w 293044"/>
                <a:gd name="connsiteY1" fmla="*/ 2105 h 78680"/>
                <a:gd name="connsiteX2" fmla="*/ 293044 w 293044"/>
                <a:gd name="connsiteY2" fmla="*/ 20600 h 78680"/>
                <a:gd name="connsiteX3" fmla="*/ 138932 w 293044"/>
                <a:gd name="connsiteY3" fmla="*/ 22655 h 78680"/>
                <a:gd name="connsiteX4" fmla="*/ 1258 w 293044"/>
                <a:gd name="connsiteY4" fmla="*/ 76080 h 78680"/>
                <a:gd name="connsiteX0" fmla="*/ 1258 w 293044"/>
                <a:gd name="connsiteY0" fmla="*/ 76080 h 78611"/>
                <a:gd name="connsiteX1" fmla="*/ 132767 w 293044"/>
                <a:gd name="connsiteY1" fmla="*/ 2105 h 78611"/>
                <a:gd name="connsiteX2" fmla="*/ 293044 w 293044"/>
                <a:gd name="connsiteY2" fmla="*/ 20600 h 78611"/>
                <a:gd name="connsiteX3" fmla="*/ 138932 w 293044"/>
                <a:gd name="connsiteY3" fmla="*/ 22655 h 78611"/>
                <a:gd name="connsiteX4" fmla="*/ 1258 w 293044"/>
                <a:gd name="connsiteY4" fmla="*/ 76080 h 78611"/>
                <a:gd name="connsiteX0" fmla="*/ 1236 w 280693"/>
                <a:gd name="connsiteY0" fmla="*/ 79613 h 82337"/>
                <a:gd name="connsiteX1" fmla="*/ 132745 w 280693"/>
                <a:gd name="connsiteY1" fmla="*/ 5638 h 82337"/>
                <a:gd name="connsiteX2" fmla="*/ 280693 w 280693"/>
                <a:gd name="connsiteY2" fmla="*/ 7694 h 82337"/>
                <a:gd name="connsiteX3" fmla="*/ 138910 w 280693"/>
                <a:gd name="connsiteY3" fmla="*/ 26188 h 82337"/>
                <a:gd name="connsiteX4" fmla="*/ 1236 w 280693"/>
                <a:gd name="connsiteY4" fmla="*/ 79613 h 82337"/>
                <a:gd name="connsiteX0" fmla="*/ 39 w 279496"/>
                <a:gd name="connsiteY0" fmla="*/ 76896 h 77018"/>
                <a:gd name="connsiteX1" fmla="*/ 125384 w 279496"/>
                <a:gd name="connsiteY1" fmla="*/ 7030 h 77018"/>
                <a:gd name="connsiteX2" fmla="*/ 279496 w 279496"/>
                <a:gd name="connsiteY2" fmla="*/ 4977 h 77018"/>
                <a:gd name="connsiteX3" fmla="*/ 137713 w 279496"/>
                <a:gd name="connsiteY3" fmla="*/ 23471 h 77018"/>
                <a:gd name="connsiteX4" fmla="*/ 39 w 279496"/>
                <a:gd name="connsiteY4" fmla="*/ 76896 h 77018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650"/>
                <a:gd name="connsiteY0" fmla="*/ 81001 h 81123"/>
                <a:gd name="connsiteX1" fmla="*/ 125408 w 279650"/>
                <a:gd name="connsiteY1" fmla="*/ 11135 h 81123"/>
                <a:gd name="connsiteX2" fmla="*/ 279520 w 279650"/>
                <a:gd name="connsiteY2" fmla="*/ 9082 h 81123"/>
                <a:gd name="connsiteX3" fmla="*/ 137737 w 279650"/>
                <a:gd name="connsiteY3" fmla="*/ 27576 h 81123"/>
                <a:gd name="connsiteX4" fmla="*/ 63 w 279650"/>
                <a:gd name="connsiteY4" fmla="*/ 81001 h 81123"/>
                <a:gd name="connsiteX0" fmla="*/ 63 w 279650"/>
                <a:gd name="connsiteY0" fmla="*/ 81001 h 81234"/>
                <a:gd name="connsiteX1" fmla="*/ 125408 w 279650"/>
                <a:gd name="connsiteY1" fmla="*/ 11135 h 81234"/>
                <a:gd name="connsiteX2" fmla="*/ 279520 w 279650"/>
                <a:gd name="connsiteY2" fmla="*/ 9082 h 81234"/>
                <a:gd name="connsiteX3" fmla="*/ 137737 w 279650"/>
                <a:gd name="connsiteY3" fmla="*/ 27576 h 81234"/>
                <a:gd name="connsiteX4" fmla="*/ 63 w 279650"/>
                <a:gd name="connsiteY4" fmla="*/ 81001 h 81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9650" h="81234">
                  <a:moveTo>
                    <a:pt x="63" y="81001"/>
                  </a:moveTo>
                  <a:cubicBezTo>
                    <a:pt x="-1992" y="78261"/>
                    <a:pt x="45955" y="31340"/>
                    <a:pt x="125408" y="11135"/>
                  </a:cubicBezTo>
                  <a:cubicBezTo>
                    <a:pt x="204861" y="-9070"/>
                    <a:pt x="283288" y="3261"/>
                    <a:pt x="279520" y="9082"/>
                  </a:cubicBezTo>
                  <a:cubicBezTo>
                    <a:pt x="273698" y="23123"/>
                    <a:pt x="250068" y="-7013"/>
                    <a:pt x="137737" y="27576"/>
                  </a:cubicBezTo>
                  <a:cubicBezTo>
                    <a:pt x="25406" y="62165"/>
                    <a:pt x="2118" y="83741"/>
                    <a:pt x="63" y="81001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B439BAB6-A8EB-406D-9A25-84590376C6F5}"/>
                </a:ext>
              </a:extLst>
            </p:cNvPr>
            <p:cNvSpPr/>
            <p:nvPr/>
          </p:nvSpPr>
          <p:spPr>
            <a:xfrm rot="708098">
              <a:off x="5489190" y="1719006"/>
              <a:ext cx="1506104" cy="1057198"/>
            </a:xfrm>
            <a:custGeom>
              <a:avLst/>
              <a:gdLst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1174 w 1869410"/>
                <a:gd name="connsiteY19" fmla="*/ 1036330 h 1284241"/>
                <a:gd name="connsiteX20" fmla="*/ 1667369 w 1869410"/>
                <a:gd name="connsiteY20" fmla="*/ 1085860 h 1284241"/>
                <a:gd name="connsiteX21" fmla="*/ 1716899 w 1869410"/>
                <a:gd name="connsiteY21" fmla="*/ 93536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1174 w 1869410"/>
                <a:gd name="connsiteY19" fmla="*/ 1036330 h 1284241"/>
                <a:gd name="connsiteX20" fmla="*/ 1667369 w 1869410"/>
                <a:gd name="connsiteY20" fmla="*/ 1085860 h 1284241"/>
                <a:gd name="connsiteX21" fmla="*/ 1714994 w 1869410"/>
                <a:gd name="connsiteY21" fmla="*/ 90488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1174 w 1869410"/>
                <a:gd name="connsiteY19" fmla="*/ 1036330 h 1284241"/>
                <a:gd name="connsiteX20" fmla="*/ 1707374 w 1869410"/>
                <a:gd name="connsiteY20" fmla="*/ 1055380 h 1284241"/>
                <a:gd name="connsiteX21" fmla="*/ 1714994 w 1869410"/>
                <a:gd name="connsiteY21" fmla="*/ 90488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4984 w 1869410"/>
                <a:gd name="connsiteY19" fmla="*/ 1002040 h 1284241"/>
                <a:gd name="connsiteX20" fmla="*/ 1707374 w 1869410"/>
                <a:gd name="connsiteY20" fmla="*/ 1055380 h 1284241"/>
                <a:gd name="connsiteX21" fmla="*/ 1714994 w 1869410"/>
                <a:gd name="connsiteY21" fmla="*/ 90488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6"/>
                <a:gd name="connsiteX1" fmla="*/ 545324 w 1869410"/>
                <a:gd name="connsiteY1" fmla="*/ 516265 h 1284246"/>
                <a:gd name="connsiteX2" fmla="*/ 629144 w 1869410"/>
                <a:gd name="connsiteY2" fmla="*/ 476260 h 1284246"/>
                <a:gd name="connsiteX3" fmla="*/ 692009 w 1869410"/>
                <a:gd name="connsiteY3" fmla="*/ 577225 h 1284246"/>
                <a:gd name="connsiteX4" fmla="*/ 737729 w 1869410"/>
                <a:gd name="connsiteY4" fmla="*/ 779155 h 1284246"/>
                <a:gd name="connsiteX5" fmla="*/ 735824 w 1869410"/>
                <a:gd name="connsiteY5" fmla="*/ 914410 h 1284246"/>
                <a:gd name="connsiteX6" fmla="*/ 825359 w 1869410"/>
                <a:gd name="connsiteY6" fmla="*/ 678190 h 1284246"/>
                <a:gd name="connsiteX7" fmla="*/ 840599 w 1869410"/>
                <a:gd name="connsiteY7" fmla="*/ 582940 h 1284246"/>
                <a:gd name="connsiteX8" fmla="*/ 1103489 w 1869410"/>
                <a:gd name="connsiteY8" fmla="*/ 870595 h 1284246"/>
                <a:gd name="connsiteX9" fmla="*/ 1154924 w 1869410"/>
                <a:gd name="connsiteY9" fmla="*/ 891550 h 1284246"/>
                <a:gd name="connsiteX10" fmla="*/ 1055864 w 1869410"/>
                <a:gd name="connsiteY10" fmla="*/ 723910 h 1284246"/>
                <a:gd name="connsiteX11" fmla="*/ 1257794 w 1869410"/>
                <a:gd name="connsiteY11" fmla="*/ 971560 h 1284246"/>
                <a:gd name="connsiteX12" fmla="*/ 1233029 w 1869410"/>
                <a:gd name="connsiteY12" fmla="*/ 849640 h 1284246"/>
                <a:gd name="connsiteX13" fmla="*/ 1375904 w 1869410"/>
                <a:gd name="connsiteY13" fmla="*/ 986800 h 1284246"/>
                <a:gd name="connsiteX14" fmla="*/ 1417814 w 1869410"/>
                <a:gd name="connsiteY14" fmla="*/ 1173490 h 1284246"/>
                <a:gd name="connsiteX15" fmla="*/ 1444484 w 1869410"/>
                <a:gd name="connsiteY15" fmla="*/ 1057285 h 1284246"/>
                <a:gd name="connsiteX16" fmla="*/ 1450199 w 1869410"/>
                <a:gd name="connsiteY16" fmla="*/ 1283980 h 1284246"/>
                <a:gd name="connsiteX17" fmla="*/ 1495919 w 1869410"/>
                <a:gd name="connsiteY17" fmla="*/ 1101100 h 1284246"/>
                <a:gd name="connsiteX18" fmla="*/ 1551164 w 1869410"/>
                <a:gd name="connsiteY18" fmla="*/ 1011565 h 1284246"/>
                <a:gd name="connsiteX19" fmla="*/ 1634984 w 1869410"/>
                <a:gd name="connsiteY19" fmla="*/ 1002040 h 1284246"/>
                <a:gd name="connsiteX20" fmla="*/ 1707374 w 1869410"/>
                <a:gd name="connsiteY20" fmla="*/ 1055380 h 1284246"/>
                <a:gd name="connsiteX21" fmla="*/ 1714994 w 1869410"/>
                <a:gd name="connsiteY21" fmla="*/ 904885 h 1284246"/>
                <a:gd name="connsiteX22" fmla="*/ 1716899 w 1869410"/>
                <a:gd name="connsiteY22" fmla="*/ 802015 h 1284246"/>
                <a:gd name="connsiteX23" fmla="*/ 1804529 w 1869410"/>
                <a:gd name="connsiteY23" fmla="*/ 889645 h 1284246"/>
                <a:gd name="connsiteX24" fmla="*/ 1764524 w 1869410"/>
                <a:gd name="connsiteY24" fmla="*/ 716290 h 1284246"/>
                <a:gd name="connsiteX25" fmla="*/ 1764524 w 1869410"/>
                <a:gd name="connsiteY25" fmla="*/ 615325 h 1284246"/>
                <a:gd name="connsiteX26" fmla="*/ 1869299 w 1869410"/>
                <a:gd name="connsiteY26" fmla="*/ 708670 h 1284246"/>
                <a:gd name="connsiteX27" fmla="*/ 1783574 w 1869410"/>
                <a:gd name="connsiteY27" fmla="*/ 539125 h 1284246"/>
                <a:gd name="connsiteX28" fmla="*/ 1730234 w 1869410"/>
                <a:gd name="connsiteY28" fmla="*/ 396250 h 1284246"/>
                <a:gd name="connsiteX29" fmla="*/ 1560689 w 1869410"/>
                <a:gd name="connsiteY29" fmla="*/ 219085 h 1284246"/>
                <a:gd name="connsiteX30" fmla="*/ 1427339 w 1869410"/>
                <a:gd name="connsiteY30" fmla="*/ 129550 h 1284246"/>
                <a:gd name="connsiteX31" fmla="*/ 1594979 w 1869410"/>
                <a:gd name="connsiteY31" fmla="*/ 100975 h 1284246"/>
                <a:gd name="connsiteX32" fmla="*/ 1634984 w 1869410"/>
                <a:gd name="connsiteY32" fmla="*/ 70495 h 1284246"/>
                <a:gd name="connsiteX33" fmla="*/ 1402574 w 1869410"/>
                <a:gd name="connsiteY33" fmla="*/ 62875 h 1284246"/>
                <a:gd name="connsiteX34" fmla="*/ 1191119 w 1869410"/>
                <a:gd name="connsiteY34" fmla="*/ 17155 h 1284246"/>
                <a:gd name="connsiteX35" fmla="*/ 981569 w 1869410"/>
                <a:gd name="connsiteY35" fmla="*/ 10 h 1284246"/>
                <a:gd name="connsiteX36" fmla="*/ 712964 w 1869410"/>
                <a:gd name="connsiteY36" fmla="*/ 19060 h 1284246"/>
                <a:gd name="connsiteX37" fmla="*/ 543419 w 1869410"/>
                <a:gd name="connsiteY37" fmla="*/ 55255 h 1284246"/>
                <a:gd name="connsiteX38" fmla="*/ 415784 w 1869410"/>
                <a:gd name="connsiteY38" fmla="*/ 144790 h 1284246"/>
                <a:gd name="connsiteX39" fmla="*/ 364349 w 1869410"/>
                <a:gd name="connsiteY39" fmla="*/ 215275 h 1284246"/>
                <a:gd name="connsiteX40" fmla="*/ 290054 w 1869410"/>
                <a:gd name="connsiteY40" fmla="*/ 278140 h 1284246"/>
                <a:gd name="connsiteX41" fmla="*/ 223379 w 1869410"/>
                <a:gd name="connsiteY41" fmla="*/ 331480 h 1284246"/>
                <a:gd name="connsiteX42" fmla="*/ 145274 w 1869410"/>
                <a:gd name="connsiteY42" fmla="*/ 485785 h 1284246"/>
                <a:gd name="connsiteX43" fmla="*/ 80504 w 1869410"/>
                <a:gd name="connsiteY43" fmla="*/ 674380 h 1284246"/>
                <a:gd name="connsiteX44" fmla="*/ 494 w 1869410"/>
                <a:gd name="connsiteY44" fmla="*/ 777250 h 1284246"/>
                <a:gd name="connsiteX45" fmla="*/ 120509 w 1869410"/>
                <a:gd name="connsiteY45" fmla="*/ 678190 h 1284246"/>
                <a:gd name="connsiteX46" fmla="*/ 118604 w 1869410"/>
                <a:gd name="connsiteY46" fmla="*/ 910600 h 1284246"/>
                <a:gd name="connsiteX47" fmla="*/ 131939 w 1869410"/>
                <a:gd name="connsiteY47" fmla="*/ 1034425 h 1284246"/>
                <a:gd name="connsiteX48" fmla="*/ 160514 w 1869410"/>
                <a:gd name="connsiteY48" fmla="*/ 891550 h 1284246"/>
                <a:gd name="connsiteX49" fmla="*/ 246239 w 1869410"/>
                <a:gd name="connsiteY49" fmla="*/ 990610 h 1284246"/>
                <a:gd name="connsiteX50" fmla="*/ 238619 w 1869410"/>
                <a:gd name="connsiteY50" fmla="*/ 866785 h 1284246"/>
                <a:gd name="connsiteX51" fmla="*/ 250049 w 1869410"/>
                <a:gd name="connsiteY51" fmla="*/ 725815 h 1284246"/>
                <a:gd name="connsiteX52" fmla="*/ 311009 w 1869410"/>
                <a:gd name="connsiteY52" fmla="*/ 889645 h 1284246"/>
                <a:gd name="connsiteX53" fmla="*/ 295769 w 1869410"/>
                <a:gd name="connsiteY53" fmla="*/ 643900 h 1284246"/>
                <a:gd name="connsiteX54" fmla="*/ 341489 w 1869410"/>
                <a:gd name="connsiteY54" fmla="*/ 495310 h 1284246"/>
                <a:gd name="connsiteX55" fmla="*/ 394829 w 1869410"/>
                <a:gd name="connsiteY55" fmla="*/ 483880 h 1284246"/>
                <a:gd name="connsiteX56" fmla="*/ 486269 w 1869410"/>
                <a:gd name="connsiteY56" fmla="*/ 586750 h 1284246"/>
                <a:gd name="connsiteX0" fmla="*/ 486269 w 1869410"/>
                <a:gd name="connsiteY0" fmla="*/ 586750 h 1284246"/>
                <a:gd name="connsiteX1" fmla="*/ 545324 w 1869410"/>
                <a:gd name="connsiteY1" fmla="*/ 516265 h 1284246"/>
                <a:gd name="connsiteX2" fmla="*/ 629144 w 1869410"/>
                <a:gd name="connsiteY2" fmla="*/ 476260 h 1284246"/>
                <a:gd name="connsiteX3" fmla="*/ 692009 w 1869410"/>
                <a:gd name="connsiteY3" fmla="*/ 577225 h 1284246"/>
                <a:gd name="connsiteX4" fmla="*/ 737729 w 1869410"/>
                <a:gd name="connsiteY4" fmla="*/ 779155 h 1284246"/>
                <a:gd name="connsiteX5" fmla="*/ 735824 w 1869410"/>
                <a:gd name="connsiteY5" fmla="*/ 914410 h 1284246"/>
                <a:gd name="connsiteX6" fmla="*/ 825359 w 1869410"/>
                <a:gd name="connsiteY6" fmla="*/ 678190 h 1284246"/>
                <a:gd name="connsiteX7" fmla="*/ 840599 w 1869410"/>
                <a:gd name="connsiteY7" fmla="*/ 582940 h 1284246"/>
                <a:gd name="connsiteX8" fmla="*/ 1103489 w 1869410"/>
                <a:gd name="connsiteY8" fmla="*/ 870595 h 1284246"/>
                <a:gd name="connsiteX9" fmla="*/ 1154924 w 1869410"/>
                <a:gd name="connsiteY9" fmla="*/ 891550 h 1284246"/>
                <a:gd name="connsiteX10" fmla="*/ 1055864 w 1869410"/>
                <a:gd name="connsiteY10" fmla="*/ 723910 h 1284246"/>
                <a:gd name="connsiteX11" fmla="*/ 1257794 w 1869410"/>
                <a:gd name="connsiteY11" fmla="*/ 971560 h 1284246"/>
                <a:gd name="connsiteX12" fmla="*/ 1233029 w 1869410"/>
                <a:gd name="connsiteY12" fmla="*/ 849640 h 1284246"/>
                <a:gd name="connsiteX13" fmla="*/ 1375904 w 1869410"/>
                <a:gd name="connsiteY13" fmla="*/ 986800 h 1284246"/>
                <a:gd name="connsiteX14" fmla="*/ 1417814 w 1869410"/>
                <a:gd name="connsiteY14" fmla="*/ 1173490 h 1284246"/>
                <a:gd name="connsiteX15" fmla="*/ 1444484 w 1869410"/>
                <a:gd name="connsiteY15" fmla="*/ 1057285 h 1284246"/>
                <a:gd name="connsiteX16" fmla="*/ 1450199 w 1869410"/>
                <a:gd name="connsiteY16" fmla="*/ 1283980 h 1284246"/>
                <a:gd name="connsiteX17" fmla="*/ 1495919 w 1869410"/>
                <a:gd name="connsiteY17" fmla="*/ 1101100 h 1284246"/>
                <a:gd name="connsiteX18" fmla="*/ 1551164 w 1869410"/>
                <a:gd name="connsiteY18" fmla="*/ 1011565 h 1284246"/>
                <a:gd name="connsiteX19" fmla="*/ 1671179 w 1869410"/>
                <a:gd name="connsiteY19" fmla="*/ 1011565 h 1284246"/>
                <a:gd name="connsiteX20" fmla="*/ 1707374 w 1869410"/>
                <a:gd name="connsiteY20" fmla="*/ 1055380 h 1284246"/>
                <a:gd name="connsiteX21" fmla="*/ 1714994 w 1869410"/>
                <a:gd name="connsiteY21" fmla="*/ 904885 h 1284246"/>
                <a:gd name="connsiteX22" fmla="*/ 1716899 w 1869410"/>
                <a:gd name="connsiteY22" fmla="*/ 802015 h 1284246"/>
                <a:gd name="connsiteX23" fmla="*/ 1804529 w 1869410"/>
                <a:gd name="connsiteY23" fmla="*/ 889645 h 1284246"/>
                <a:gd name="connsiteX24" fmla="*/ 1764524 w 1869410"/>
                <a:gd name="connsiteY24" fmla="*/ 716290 h 1284246"/>
                <a:gd name="connsiteX25" fmla="*/ 1764524 w 1869410"/>
                <a:gd name="connsiteY25" fmla="*/ 615325 h 1284246"/>
                <a:gd name="connsiteX26" fmla="*/ 1869299 w 1869410"/>
                <a:gd name="connsiteY26" fmla="*/ 708670 h 1284246"/>
                <a:gd name="connsiteX27" fmla="*/ 1783574 w 1869410"/>
                <a:gd name="connsiteY27" fmla="*/ 539125 h 1284246"/>
                <a:gd name="connsiteX28" fmla="*/ 1730234 w 1869410"/>
                <a:gd name="connsiteY28" fmla="*/ 396250 h 1284246"/>
                <a:gd name="connsiteX29" fmla="*/ 1560689 w 1869410"/>
                <a:gd name="connsiteY29" fmla="*/ 219085 h 1284246"/>
                <a:gd name="connsiteX30" fmla="*/ 1427339 w 1869410"/>
                <a:gd name="connsiteY30" fmla="*/ 129550 h 1284246"/>
                <a:gd name="connsiteX31" fmla="*/ 1594979 w 1869410"/>
                <a:gd name="connsiteY31" fmla="*/ 100975 h 1284246"/>
                <a:gd name="connsiteX32" fmla="*/ 1634984 w 1869410"/>
                <a:gd name="connsiteY32" fmla="*/ 70495 h 1284246"/>
                <a:gd name="connsiteX33" fmla="*/ 1402574 w 1869410"/>
                <a:gd name="connsiteY33" fmla="*/ 62875 h 1284246"/>
                <a:gd name="connsiteX34" fmla="*/ 1191119 w 1869410"/>
                <a:gd name="connsiteY34" fmla="*/ 17155 h 1284246"/>
                <a:gd name="connsiteX35" fmla="*/ 981569 w 1869410"/>
                <a:gd name="connsiteY35" fmla="*/ 10 h 1284246"/>
                <a:gd name="connsiteX36" fmla="*/ 712964 w 1869410"/>
                <a:gd name="connsiteY36" fmla="*/ 19060 h 1284246"/>
                <a:gd name="connsiteX37" fmla="*/ 543419 w 1869410"/>
                <a:gd name="connsiteY37" fmla="*/ 55255 h 1284246"/>
                <a:gd name="connsiteX38" fmla="*/ 415784 w 1869410"/>
                <a:gd name="connsiteY38" fmla="*/ 144790 h 1284246"/>
                <a:gd name="connsiteX39" fmla="*/ 364349 w 1869410"/>
                <a:gd name="connsiteY39" fmla="*/ 215275 h 1284246"/>
                <a:gd name="connsiteX40" fmla="*/ 290054 w 1869410"/>
                <a:gd name="connsiteY40" fmla="*/ 278140 h 1284246"/>
                <a:gd name="connsiteX41" fmla="*/ 223379 w 1869410"/>
                <a:gd name="connsiteY41" fmla="*/ 331480 h 1284246"/>
                <a:gd name="connsiteX42" fmla="*/ 145274 w 1869410"/>
                <a:gd name="connsiteY42" fmla="*/ 485785 h 1284246"/>
                <a:gd name="connsiteX43" fmla="*/ 80504 w 1869410"/>
                <a:gd name="connsiteY43" fmla="*/ 674380 h 1284246"/>
                <a:gd name="connsiteX44" fmla="*/ 494 w 1869410"/>
                <a:gd name="connsiteY44" fmla="*/ 777250 h 1284246"/>
                <a:gd name="connsiteX45" fmla="*/ 120509 w 1869410"/>
                <a:gd name="connsiteY45" fmla="*/ 678190 h 1284246"/>
                <a:gd name="connsiteX46" fmla="*/ 118604 w 1869410"/>
                <a:gd name="connsiteY46" fmla="*/ 910600 h 1284246"/>
                <a:gd name="connsiteX47" fmla="*/ 131939 w 1869410"/>
                <a:gd name="connsiteY47" fmla="*/ 1034425 h 1284246"/>
                <a:gd name="connsiteX48" fmla="*/ 160514 w 1869410"/>
                <a:gd name="connsiteY48" fmla="*/ 891550 h 1284246"/>
                <a:gd name="connsiteX49" fmla="*/ 246239 w 1869410"/>
                <a:gd name="connsiteY49" fmla="*/ 990610 h 1284246"/>
                <a:gd name="connsiteX50" fmla="*/ 238619 w 1869410"/>
                <a:gd name="connsiteY50" fmla="*/ 866785 h 1284246"/>
                <a:gd name="connsiteX51" fmla="*/ 250049 w 1869410"/>
                <a:gd name="connsiteY51" fmla="*/ 725815 h 1284246"/>
                <a:gd name="connsiteX52" fmla="*/ 311009 w 1869410"/>
                <a:gd name="connsiteY52" fmla="*/ 889645 h 1284246"/>
                <a:gd name="connsiteX53" fmla="*/ 295769 w 1869410"/>
                <a:gd name="connsiteY53" fmla="*/ 643900 h 1284246"/>
                <a:gd name="connsiteX54" fmla="*/ 341489 w 1869410"/>
                <a:gd name="connsiteY54" fmla="*/ 495310 h 1284246"/>
                <a:gd name="connsiteX55" fmla="*/ 394829 w 1869410"/>
                <a:gd name="connsiteY55" fmla="*/ 483880 h 1284246"/>
                <a:gd name="connsiteX56" fmla="*/ 486269 w 1869410"/>
                <a:gd name="connsiteY56" fmla="*/ 586750 h 1284246"/>
                <a:gd name="connsiteX0" fmla="*/ 486269 w 1869410"/>
                <a:gd name="connsiteY0" fmla="*/ 586750 h 1284251"/>
                <a:gd name="connsiteX1" fmla="*/ 545324 w 1869410"/>
                <a:gd name="connsiteY1" fmla="*/ 516265 h 1284251"/>
                <a:gd name="connsiteX2" fmla="*/ 629144 w 1869410"/>
                <a:gd name="connsiteY2" fmla="*/ 476260 h 1284251"/>
                <a:gd name="connsiteX3" fmla="*/ 692009 w 1869410"/>
                <a:gd name="connsiteY3" fmla="*/ 577225 h 1284251"/>
                <a:gd name="connsiteX4" fmla="*/ 737729 w 1869410"/>
                <a:gd name="connsiteY4" fmla="*/ 779155 h 1284251"/>
                <a:gd name="connsiteX5" fmla="*/ 735824 w 1869410"/>
                <a:gd name="connsiteY5" fmla="*/ 914410 h 1284251"/>
                <a:gd name="connsiteX6" fmla="*/ 825359 w 1869410"/>
                <a:gd name="connsiteY6" fmla="*/ 678190 h 1284251"/>
                <a:gd name="connsiteX7" fmla="*/ 840599 w 1869410"/>
                <a:gd name="connsiteY7" fmla="*/ 582940 h 1284251"/>
                <a:gd name="connsiteX8" fmla="*/ 1103489 w 1869410"/>
                <a:gd name="connsiteY8" fmla="*/ 870595 h 1284251"/>
                <a:gd name="connsiteX9" fmla="*/ 1154924 w 1869410"/>
                <a:gd name="connsiteY9" fmla="*/ 891550 h 1284251"/>
                <a:gd name="connsiteX10" fmla="*/ 1055864 w 1869410"/>
                <a:gd name="connsiteY10" fmla="*/ 723910 h 1284251"/>
                <a:gd name="connsiteX11" fmla="*/ 1257794 w 1869410"/>
                <a:gd name="connsiteY11" fmla="*/ 971560 h 1284251"/>
                <a:gd name="connsiteX12" fmla="*/ 1233029 w 1869410"/>
                <a:gd name="connsiteY12" fmla="*/ 849640 h 1284251"/>
                <a:gd name="connsiteX13" fmla="*/ 1375904 w 1869410"/>
                <a:gd name="connsiteY13" fmla="*/ 986800 h 1284251"/>
                <a:gd name="connsiteX14" fmla="*/ 1417814 w 1869410"/>
                <a:gd name="connsiteY14" fmla="*/ 1173490 h 1284251"/>
                <a:gd name="connsiteX15" fmla="*/ 1444484 w 1869410"/>
                <a:gd name="connsiteY15" fmla="*/ 1057285 h 1284251"/>
                <a:gd name="connsiteX16" fmla="*/ 1450199 w 1869410"/>
                <a:gd name="connsiteY16" fmla="*/ 1283980 h 1284251"/>
                <a:gd name="connsiteX17" fmla="*/ 1495919 w 1869410"/>
                <a:gd name="connsiteY17" fmla="*/ 1101100 h 1284251"/>
                <a:gd name="connsiteX18" fmla="*/ 1574024 w 1869410"/>
                <a:gd name="connsiteY18" fmla="*/ 996325 h 1284251"/>
                <a:gd name="connsiteX19" fmla="*/ 1671179 w 1869410"/>
                <a:gd name="connsiteY19" fmla="*/ 1011565 h 1284251"/>
                <a:gd name="connsiteX20" fmla="*/ 1707374 w 1869410"/>
                <a:gd name="connsiteY20" fmla="*/ 1055380 h 1284251"/>
                <a:gd name="connsiteX21" fmla="*/ 1714994 w 1869410"/>
                <a:gd name="connsiteY21" fmla="*/ 904885 h 1284251"/>
                <a:gd name="connsiteX22" fmla="*/ 1716899 w 1869410"/>
                <a:gd name="connsiteY22" fmla="*/ 802015 h 1284251"/>
                <a:gd name="connsiteX23" fmla="*/ 1804529 w 1869410"/>
                <a:gd name="connsiteY23" fmla="*/ 889645 h 1284251"/>
                <a:gd name="connsiteX24" fmla="*/ 1764524 w 1869410"/>
                <a:gd name="connsiteY24" fmla="*/ 716290 h 1284251"/>
                <a:gd name="connsiteX25" fmla="*/ 1764524 w 1869410"/>
                <a:gd name="connsiteY25" fmla="*/ 615325 h 1284251"/>
                <a:gd name="connsiteX26" fmla="*/ 1869299 w 1869410"/>
                <a:gd name="connsiteY26" fmla="*/ 708670 h 1284251"/>
                <a:gd name="connsiteX27" fmla="*/ 1783574 w 1869410"/>
                <a:gd name="connsiteY27" fmla="*/ 539125 h 1284251"/>
                <a:gd name="connsiteX28" fmla="*/ 1730234 w 1869410"/>
                <a:gd name="connsiteY28" fmla="*/ 396250 h 1284251"/>
                <a:gd name="connsiteX29" fmla="*/ 1560689 w 1869410"/>
                <a:gd name="connsiteY29" fmla="*/ 219085 h 1284251"/>
                <a:gd name="connsiteX30" fmla="*/ 1427339 w 1869410"/>
                <a:gd name="connsiteY30" fmla="*/ 129550 h 1284251"/>
                <a:gd name="connsiteX31" fmla="*/ 1594979 w 1869410"/>
                <a:gd name="connsiteY31" fmla="*/ 100975 h 1284251"/>
                <a:gd name="connsiteX32" fmla="*/ 1634984 w 1869410"/>
                <a:gd name="connsiteY32" fmla="*/ 70495 h 1284251"/>
                <a:gd name="connsiteX33" fmla="*/ 1402574 w 1869410"/>
                <a:gd name="connsiteY33" fmla="*/ 62875 h 1284251"/>
                <a:gd name="connsiteX34" fmla="*/ 1191119 w 1869410"/>
                <a:gd name="connsiteY34" fmla="*/ 17155 h 1284251"/>
                <a:gd name="connsiteX35" fmla="*/ 981569 w 1869410"/>
                <a:gd name="connsiteY35" fmla="*/ 10 h 1284251"/>
                <a:gd name="connsiteX36" fmla="*/ 712964 w 1869410"/>
                <a:gd name="connsiteY36" fmla="*/ 19060 h 1284251"/>
                <a:gd name="connsiteX37" fmla="*/ 543419 w 1869410"/>
                <a:gd name="connsiteY37" fmla="*/ 55255 h 1284251"/>
                <a:gd name="connsiteX38" fmla="*/ 415784 w 1869410"/>
                <a:gd name="connsiteY38" fmla="*/ 144790 h 1284251"/>
                <a:gd name="connsiteX39" fmla="*/ 364349 w 1869410"/>
                <a:gd name="connsiteY39" fmla="*/ 215275 h 1284251"/>
                <a:gd name="connsiteX40" fmla="*/ 290054 w 1869410"/>
                <a:gd name="connsiteY40" fmla="*/ 278140 h 1284251"/>
                <a:gd name="connsiteX41" fmla="*/ 223379 w 1869410"/>
                <a:gd name="connsiteY41" fmla="*/ 331480 h 1284251"/>
                <a:gd name="connsiteX42" fmla="*/ 145274 w 1869410"/>
                <a:gd name="connsiteY42" fmla="*/ 485785 h 1284251"/>
                <a:gd name="connsiteX43" fmla="*/ 80504 w 1869410"/>
                <a:gd name="connsiteY43" fmla="*/ 674380 h 1284251"/>
                <a:gd name="connsiteX44" fmla="*/ 494 w 1869410"/>
                <a:gd name="connsiteY44" fmla="*/ 777250 h 1284251"/>
                <a:gd name="connsiteX45" fmla="*/ 120509 w 1869410"/>
                <a:gd name="connsiteY45" fmla="*/ 678190 h 1284251"/>
                <a:gd name="connsiteX46" fmla="*/ 118604 w 1869410"/>
                <a:gd name="connsiteY46" fmla="*/ 910600 h 1284251"/>
                <a:gd name="connsiteX47" fmla="*/ 131939 w 1869410"/>
                <a:gd name="connsiteY47" fmla="*/ 1034425 h 1284251"/>
                <a:gd name="connsiteX48" fmla="*/ 160514 w 1869410"/>
                <a:gd name="connsiteY48" fmla="*/ 891550 h 1284251"/>
                <a:gd name="connsiteX49" fmla="*/ 246239 w 1869410"/>
                <a:gd name="connsiteY49" fmla="*/ 990610 h 1284251"/>
                <a:gd name="connsiteX50" fmla="*/ 238619 w 1869410"/>
                <a:gd name="connsiteY50" fmla="*/ 866785 h 1284251"/>
                <a:gd name="connsiteX51" fmla="*/ 250049 w 1869410"/>
                <a:gd name="connsiteY51" fmla="*/ 725815 h 1284251"/>
                <a:gd name="connsiteX52" fmla="*/ 311009 w 1869410"/>
                <a:gd name="connsiteY52" fmla="*/ 889645 h 1284251"/>
                <a:gd name="connsiteX53" fmla="*/ 295769 w 1869410"/>
                <a:gd name="connsiteY53" fmla="*/ 643900 h 1284251"/>
                <a:gd name="connsiteX54" fmla="*/ 341489 w 1869410"/>
                <a:gd name="connsiteY54" fmla="*/ 495310 h 1284251"/>
                <a:gd name="connsiteX55" fmla="*/ 394829 w 1869410"/>
                <a:gd name="connsiteY55" fmla="*/ 483880 h 1284251"/>
                <a:gd name="connsiteX56" fmla="*/ 486269 w 1869410"/>
                <a:gd name="connsiteY56" fmla="*/ 586750 h 1284251"/>
                <a:gd name="connsiteX0" fmla="*/ 486269 w 1869410"/>
                <a:gd name="connsiteY0" fmla="*/ 586750 h 1284251"/>
                <a:gd name="connsiteX1" fmla="*/ 545324 w 1869410"/>
                <a:gd name="connsiteY1" fmla="*/ 516265 h 1284251"/>
                <a:gd name="connsiteX2" fmla="*/ 629144 w 1869410"/>
                <a:gd name="connsiteY2" fmla="*/ 476260 h 1284251"/>
                <a:gd name="connsiteX3" fmla="*/ 692009 w 1869410"/>
                <a:gd name="connsiteY3" fmla="*/ 577225 h 1284251"/>
                <a:gd name="connsiteX4" fmla="*/ 737729 w 1869410"/>
                <a:gd name="connsiteY4" fmla="*/ 779155 h 1284251"/>
                <a:gd name="connsiteX5" fmla="*/ 735824 w 1869410"/>
                <a:gd name="connsiteY5" fmla="*/ 914410 h 1284251"/>
                <a:gd name="connsiteX6" fmla="*/ 825359 w 1869410"/>
                <a:gd name="connsiteY6" fmla="*/ 678190 h 1284251"/>
                <a:gd name="connsiteX7" fmla="*/ 840599 w 1869410"/>
                <a:gd name="connsiteY7" fmla="*/ 582940 h 1284251"/>
                <a:gd name="connsiteX8" fmla="*/ 1103489 w 1869410"/>
                <a:gd name="connsiteY8" fmla="*/ 870595 h 1284251"/>
                <a:gd name="connsiteX9" fmla="*/ 1154924 w 1869410"/>
                <a:gd name="connsiteY9" fmla="*/ 891550 h 1284251"/>
                <a:gd name="connsiteX10" fmla="*/ 1055864 w 1869410"/>
                <a:gd name="connsiteY10" fmla="*/ 723910 h 1284251"/>
                <a:gd name="connsiteX11" fmla="*/ 1257794 w 1869410"/>
                <a:gd name="connsiteY11" fmla="*/ 971560 h 1284251"/>
                <a:gd name="connsiteX12" fmla="*/ 1233029 w 1869410"/>
                <a:gd name="connsiteY12" fmla="*/ 849640 h 1284251"/>
                <a:gd name="connsiteX13" fmla="*/ 1375904 w 1869410"/>
                <a:gd name="connsiteY13" fmla="*/ 986800 h 1284251"/>
                <a:gd name="connsiteX14" fmla="*/ 1417814 w 1869410"/>
                <a:gd name="connsiteY14" fmla="*/ 1173490 h 1284251"/>
                <a:gd name="connsiteX15" fmla="*/ 1444484 w 1869410"/>
                <a:gd name="connsiteY15" fmla="*/ 1057285 h 1284251"/>
                <a:gd name="connsiteX16" fmla="*/ 1450199 w 1869410"/>
                <a:gd name="connsiteY16" fmla="*/ 1283980 h 1284251"/>
                <a:gd name="connsiteX17" fmla="*/ 1495919 w 1869410"/>
                <a:gd name="connsiteY17" fmla="*/ 1101100 h 1284251"/>
                <a:gd name="connsiteX18" fmla="*/ 1574024 w 1869410"/>
                <a:gd name="connsiteY18" fmla="*/ 996325 h 1284251"/>
                <a:gd name="connsiteX19" fmla="*/ 1667369 w 1869410"/>
                <a:gd name="connsiteY19" fmla="*/ 1021090 h 1284251"/>
                <a:gd name="connsiteX20" fmla="*/ 1707374 w 1869410"/>
                <a:gd name="connsiteY20" fmla="*/ 1055380 h 1284251"/>
                <a:gd name="connsiteX21" fmla="*/ 1714994 w 1869410"/>
                <a:gd name="connsiteY21" fmla="*/ 904885 h 1284251"/>
                <a:gd name="connsiteX22" fmla="*/ 1716899 w 1869410"/>
                <a:gd name="connsiteY22" fmla="*/ 802015 h 1284251"/>
                <a:gd name="connsiteX23" fmla="*/ 1804529 w 1869410"/>
                <a:gd name="connsiteY23" fmla="*/ 889645 h 1284251"/>
                <a:gd name="connsiteX24" fmla="*/ 1764524 w 1869410"/>
                <a:gd name="connsiteY24" fmla="*/ 716290 h 1284251"/>
                <a:gd name="connsiteX25" fmla="*/ 1764524 w 1869410"/>
                <a:gd name="connsiteY25" fmla="*/ 615325 h 1284251"/>
                <a:gd name="connsiteX26" fmla="*/ 1869299 w 1869410"/>
                <a:gd name="connsiteY26" fmla="*/ 708670 h 1284251"/>
                <a:gd name="connsiteX27" fmla="*/ 1783574 w 1869410"/>
                <a:gd name="connsiteY27" fmla="*/ 539125 h 1284251"/>
                <a:gd name="connsiteX28" fmla="*/ 1730234 w 1869410"/>
                <a:gd name="connsiteY28" fmla="*/ 396250 h 1284251"/>
                <a:gd name="connsiteX29" fmla="*/ 1560689 w 1869410"/>
                <a:gd name="connsiteY29" fmla="*/ 219085 h 1284251"/>
                <a:gd name="connsiteX30" fmla="*/ 1427339 w 1869410"/>
                <a:gd name="connsiteY30" fmla="*/ 129550 h 1284251"/>
                <a:gd name="connsiteX31" fmla="*/ 1594979 w 1869410"/>
                <a:gd name="connsiteY31" fmla="*/ 100975 h 1284251"/>
                <a:gd name="connsiteX32" fmla="*/ 1634984 w 1869410"/>
                <a:gd name="connsiteY32" fmla="*/ 70495 h 1284251"/>
                <a:gd name="connsiteX33" fmla="*/ 1402574 w 1869410"/>
                <a:gd name="connsiteY33" fmla="*/ 62875 h 1284251"/>
                <a:gd name="connsiteX34" fmla="*/ 1191119 w 1869410"/>
                <a:gd name="connsiteY34" fmla="*/ 17155 h 1284251"/>
                <a:gd name="connsiteX35" fmla="*/ 981569 w 1869410"/>
                <a:gd name="connsiteY35" fmla="*/ 10 h 1284251"/>
                <a:gd name="connsiteX36" fmla="*/ 712964 w 1869410"/>
                <a:gd name="connsiteY36" fmla="*/ 19060 h 1284251"/>
                <a:gd name="connsiteX37" fmla="*/ 543419 w 1869410"/>
                <a:gd name="connsiteY37" fmla="*/ 55255 h 1284251"/>
                <a:gd name="connsiteX38" fmla="*/ 415784 w 1869410"/>
                <a:gd name="connsiteY38" fmla="*/ 144790 h 1284251"/>
                <a:gd name="connsiteX39" fmla="*/ 364349 w 1869410"/>
                <a:gd name="connsiteY39" fmla="*/ 215275 h 1284251"/>
                <a:gd name="connsiteX40" fmla="*/ 290054 w 1869410"/>
                <a:gd name="connsiteY40" fmla="*/ 278140 h 1284251"/>
                <a:gd name="connsiteX41" fmla="*/ 223379 w 1869410"/>
                <a:gd name="connsiteY41" fmla="*/ 331480 h 1284251"/>
                <a:gd name="connsiteX42" fmla="*/ 145274 w 1869410"/>
                <a:gd name="connsiteY42" fmla="*/ 485785 h 1284251"/>
                <a:gd name="connsiteX43" fmla="*/ 80504 w 1869410"/>
                <a:gd name="connsiteY43" fmla="*/ 674380 h 1284251"/>
                <a:gd name="connsiteX44" fmla="*/ 494 w 1869410"/>
                <a:gd name="connsiteY44" fmla="*/ 777250 h 1284251"/>
                <a:gd name="connsiteX45" fmla="*/ 120509 w 1869410"/>
                <a:gd name="connsiteY45" fmla="*/ 678190 h 1284251"/>
                <a:gd name="connsiteX46" fmla="*/ 118604 w 1869410"/>
                <a:gd name="connsiteY46" fmla="*/ 910600 h 1284251"/>
                <a:gd name="connsiteX47" fmla="*/ 131939 w 1869410"/>
                <a:gd name="connsiteY47" fmla="*/ 1034425 h 1284251"/>
                <a:gd name="connsiteX48" fmla="*/ 160514 w 1869410"/>
                <a:gd name="connsiteY48" fmla="*/ 891550 h 1284251"/>
                <a:gd name="connsiteX49" fmla="*/ 246239 w 1869410"/>
                <a:gd name="connsiteY49" fmla="*/ 990610 h 1284251"/>
                <a:gd name="connsiteX50" fmla="*/ 238619 w 1869410"/>
                <a:gd name="connsiteY50" fmla="*/ 866785 h 1284251"/>
                <a:gd name="connsiteX51" fmla="*/ 250049 w 1869410"/>
                <a:gd name="connsiteY51" fmla="*/ 725815 h 1284251"/>
                <a:gd name="connsiteX52" fmla="*/ 311009 w 1869410"/>
                <a:gd name="connsiteY52" fmla="*/ 889645 h 1284251"/>
                <a:gd name="connsiteX53" fmla="*/ 295769 w 1869410"/>
                <a:gd name="connsiteY53" fmla="*/ 643900 h 1284251"/>
                <a:gd name="connsiteX54" fmla="*/ 341489 w 1869410"/>
                <a:gd name="connsiteY54" fmla="*/ 495310 h 1284251"/>
                <a:gd name="connsiteX55" fmla="*/ 394829 w 1869410"/>
                <a:gd name="connsiteY55" fmla="*/ 483880 h 1284251"/>
                <a:gd name="connsiteX56" fmla="*/ 486269 w 1869410"/>
                <a:gd name="connsiteY56" fmla="*/ 586750 h 1284251"/>
                <a:gd name="connsiteX0" fmla="*/ 486269 w 1869410"/>
                <a:gd name="connsiteY0" fmla="*/ 586750 h 1284251"/>
                <a:gd name="connsiteX1" fmla="*/ 545324 w 1869410"/>
                <a:gd name="connsiteY1" fmla="*/ 516265 h 1284251"/>
                <a:gd name="connsiteX2" fmla="*/ 629144 w 1869410"/>
                <a:gd name="connsiteY2" fmla="*/ 476260 h 1284251"/>
                <a:gd name="connsiteX3" fmla="*/ 692009 w 1869410"/>
                <a:gd name="connsiteY3" fmla="*/ 577225 h 1284251"/>
                <a:gd name="connsiteX4" fmla="*/ 737729 w 1869410"/>
                <a:gd name="connsiteY4" fmla="*/ 779155 h 1284251"/>
                <a:gd name="connsiteX5" fmla="*/ 735824 w 1869410"/>
                <a:gd name="connsiteY5" fmla="*/ 914410 h 1284251"/>
                <a:gd name="connsiteX6" fmla="*/ 825359 w 1869410"/>
                <a:gd name="connsiteY6" fmla="*/ 678190 h 1284251"/>
                <a:gd name="connsiteX7" fmla="*/ 840599 w 1869410"/>
                <a:gd name="connsiteY7" fmla="*/ 582940 h 1284251"/>
                <a:gd name="connsiteX8" fmla="*/ 1103489 w 1869410"/>
                <a:gd name="connsiteY8" fmla="*/ 870595 h 1284251"/>
                <a:gd name="connsiteX9" fmla="*/ 1154924 w 1869410"/>
                <a:gd name="connsiteY9" fmla="*/ 891550 h 1284251"/>
                <a:gd name="connsiteX10" fmla="*/ 1055864 w 1869410"/>
                <a:gd name="connsiteY10" fmla="*/ 723910 h 1284251"/>
                <a:gd name="connsiteX11" fmla="*/ 1257794 w 1869410"/>
                <a:gd name="connsiteY11" fmla="*/ 971560 h 1284251"/>
                <a:gd name="connsiteX12" fmla="*/ 1233029 w 1869410"/>
                <a:gd name="connsiteY12" fmla="*/ 849640 h 1284251"/>
                <a:gd name="connsiteX13" fmla="*/ 1375904 w 1869410"/>
                <a:gd name="connsiteY13" fmla="*/ 986800 h 1284251"/>
                <a:gd name="connsiteX14" fmla="*/ 1417814 w 1869410"/>
                <a:gd name="connsiteY14" fmla="*/ 1173490 h 1284251"/>
                <a:gd name="connsiteX15" fmla="*/ 1444484 w 1869410"/>
                <a:gd name="connsiteY15" fmla="*/ 1057285 h 1284251"/>
                <a:gd name="connsiteX16" fmla="*/ 1450199 w 1869410"/>
                <a:gd name="connsiteY16" fmla="*/ 1283980 h 1284251"/>
                <a:gd name="connsiteX17" fmla="*/ 1495919 w 1869410"/>
                <a:gd name="connsiteY17" fmla="*/ 1101100 h 1284251"/>
                <a:gd name="connsiteX18" fmla="*/ 1574024 w 1869410"/>
                <a:gd name="connsiteY18" fmla="*/ 996325 h 1284251"/>
                <a:gd name="connsiteX19" fmla="*/ 1667369 w 1869410"/>
                <a:gd name="connsiteY19" fmla="*/ 1021090 h 1284251"/>
                <a:gd name="connsiteX20" fmla="*/ 1707374 w 1869410"/>
                <a:gd name="connsiteY20" fmla="*/ 1055380 h 1284251"/>
                <a:gd name="connsiteX21" fmla="*/ 1714994 w 1869410"/>
                <a:gd name="connsiteY21" fmla="*/ 904885 h 1284251"/>
                <a:gd name="connsiteX22" fmla="*/ 1716899 w 1869410"/>
                <a:gd name="connsiteY22" fmla="*/ 802015 h 1284251"/>
                <a:gd name="connsiteX23" fmla="*/ 1804529 w 1869410"/>
                <a:gd name="connsiteY23" fmla="*/ 889645 h 1284251"/>
                <a:gd name="connsiteX24" fmla="*/ 1764524 w 1869410"/>
                <a:gd name="connsiteY24" fmla="*/ 716290 h 1284251"/>
                <a:gd name="connsiteX25" fmla="*/ 1764524 w 1869410"/>
                <a:gd name="connsiteY25" fmla="*/ 615325 h 1284251"/>
                <a:gd name="connsiteX26" fmla="*/ 1869299 w 1869410"/>
                <a:gd name="connsiteY26" fmla="*/ 708670 h 1284251"/>
                <a:gd name="connsiteX27" fmla="*/ 1783574 w 1869410"/>
                <a:gd name="connsiteY27" fmla="*/ 539125 h 1284251"/>
                <a:gd name="connsiteX28" fmla="*/ 1730234 w 1869410"/>
                <a:gd name="connsiteY28" fmla="*/ 396250 h 1284251"/>
                <a:gd name="connsiteX29" fmla="*/ 1560689 w 1869410"/>
                <a:gd name="connsiteY29" fmla="*/ 219085 h 1284251"/>
                <a:gd name="connsiteX30" fmla="*/ 1427339 w 1869410"/>
                <a:gd name="connsiteY30" fmla="*/ 129550 h 1284251"/>
                <a:gd name="connsiteX31" fmla="*/ 1594979 w 1869410"/>
                <a:gd name="connsiteY31" fmla="*/ 100975 h 1284251"/>
                <a:gd name="connsiteX32" fmla="*/ 1634984 w 1869410"/>
                <a:gd name="connsiteY32" fmla="*/ 70495 h 1284251"/>
                <a:gd name="connsiteX33" fmla="*/ 1402574 w 1869410"/>
                <a:gd name="connsiteY33" fmla="*/ 62875 h 1284251"/>
                <a:gd name="connsiteX34" fmla="*/ 1191119 w 1869410"/>
                <a:gd name="connsiteY34" fmla="*/ 17155 h 1284251"/>
                <a:gd name="connsiteX35" fmla="*/ 981569 w 1869410"/>
                <a:gd name="connsiteY35" fmla="*/ 10 h 1284251"/>
                <a:gd name="connsiteX36" fmla="*/ 712964 w 1869410"/>
                <a:gd name="connsiteY36" fmla="*/ 19060 h 1284251"/>
                <a:gd name="connsiteX37" fmla="*/ 543419 w 1869410"/>
                <a:gd name="connsiteY37" fmla="*/ 55255 h 1284251"/>
                <a:gd name="connsiteX38" fmla="*/ 415784 w 1869410"/>
                <a:gd name="connsiteY38" fmla="*/ 144790 h 1284251"/>
                <a:gd name="connsiteX39" fmla="*/ 364349 w 1869410"/>
                <a:gd name="connsiteY39" fmla="*/ 215275 h 1284251"/>
                <a:gd name="connsiteX40" fmla="*/ 290054 w 1869410"/>
                <a:gd name="connsiteY40" fmla="*/ 278140 h 1284251"/>
                <a:gd name="connsiteX41" fmla="*/ 223379 w 1869410"/>
                <a:gd name="connsiteY41" fmla="*/ 331480 h 1284251"/>
                <a:gd name="connsiteX42" fmla="*/ 145274 w 1869410"/>
                <a:gd name="connsiteY42" fmla="*/ 485785 h 1284251"/>
                <a:gd name="connsiteX43" fmla="*/ 80504 w 1869410"/>
                <a:gd name="connsiteY43" fmla="*/ 674380 h 1284251"/>
                <a:gd name="connsiteX44" fmla="*/ 494 w 1869410"/>
                <a:gd name="connsiteY44" fmla="*/ 777250 h 1284251"/>
                <a:gd name="connsiteX45" fmla="*/ 120509 w 1869410"/>
                <a:gd name="connsiteY45" fmla="*/ 678190 h 1284251"/>
                <a:gd name="connsiteX46" fmla="*/ 118604 w 1869410"/>
                <a:gd name="connsiteY46" fmla="*/ 910600 h 1284251"/>
                <a:gd name="connsiteX47" fmla="*/ 131939 w 1869410"/>
                <a:gd name="connsiteY47" fmla="*/ 1034425 h 1284251"/>
                <a:gd name="connsiteX48" fmla="*/ 160514 w 1869410"/>
                <a:gd name="connsiteY48" fmla="*/ 891550 h 1284251"/>
                <a:gd name="connsiteX49" fmla="*/ 246239 w 1869410"/>
                <a:gd name="connsiteY49" fmla="*/ 990610 h 1284251"/>
                <a:gd name="connsiteX50" fmla="*/ 238619 w 1869410"/>
                <a:gd name="connsiteY50" fmla="*/ 866785 h 1284251"/>
                <a:gd name="connsiteX51" fmla="*/ 250049 w 1869410"/>
                <a:gd name="connsiteY51" fmla="*/ 725815 h 1284251"/>
                <a:gd name="connsiteX52" fmla="*/ 311009 w 1869410"/>
                <a:gd name="connsiteY52" fmla="*/ 889645 h 1284251"/>
                <a:gd name="connsiteX53" fmla="*/ 295769 w 1869410"/>
                <a:gd name="connsiteY53" fmla="*/ 643900 h 1284251"/>
                <a:gd name="connsiteX54" fmla="*/ 341489 w 1869410"/>
                <a:gd name="connsiteY54" fmla="*/ 495310 h 1284251"/>
                <a:gd name="connsiteX55" fmla="*/ 394829 w 1869410"/>
                <a:gd name="connsiteY55" fmla="*/ 483880 h 1284251"/>
                <a:gd name="connsiteX56" fmla="*/ 486269 w 1869410"/>
                <a:gd name="connsiteY56" fmla="*/ 586750 h 1284251"/>
                <a:gd name="connsiteX0" fmla="*/ 486269 w 1869410"/>
                <a:gd name="connsiteY0" fmla="*/ 586750 h 1284248"/>
                <a:gd name="connsiteX1" fmla="*/ 545324 w 1869410"/>
                <a:gd name="connsiteY1" fmla="*/ 516265 h 1284248"/>
                <a:gd name="connsiteX2" fmla="*/ 629144 w 1869410"/>
                <a:gd name="connsiteY2" fmla="*/ 476260 h 1284248"/>
                <a:gd name="connsiteX3" fmla="*/ 692009 w 1869410"/>
                <a:gd name="connsiteY3" fmla="*/ 577225 h 1284248"/>
                <a:gd name="connsiteX4" fmla="*/ 737729 w 1869410"/>
                <a:gd name="connsiteY4" fmla="*/ 779155 h 1284248"/>
                <a:gd name="connsiteX5" fmla="*/ 735824 w 1869410"/>
                <a:gd name="connsiteY5" fmla="*/ 914410 h 1284248"/>
                <a:gd name="connsiteX6" fmla="*/ 825359 w 1869410"/>
                <a:gd name="connsiteY6" fmla="*/ 678190 h 1284248"/>
                <a:gd name="connsiteX7" fmla="*/ 840599 w 1869410"/>
                <a:gd name="connsiteY7" fmla="*/ 582940 h 1284248"/>
                <a:gd name="connsiteX8" fmla="*/ 1103489 w 1869410"/>
                <a:gd name="connsiteY8" fmla="*/ 870595 h 1284248"/>
                <a:gd name="connsiteX9" fmla="*/ 1154924 w 1869410"/>
                <a:gd name="connsiteY9" fmla="*/ 891550 h 1284248"/>
                <a:gd name="connsiteX10" fmla="*/ 1055864 w 1869410"/>
                <a:gd name="connsiteY10" fmla="*/ 723910 h 1284248"/>
                <a:gd name="connsiteX11" fmla="*/ 1257794 w 1869410"/>
                <a:gd name="connsiteY11" fmla="*/ 971560 h 1284248"/>
                <a:gd name="connsiteX12" fmla="*/ 1233029 w 1869410"/>
                <a:gd name="connsiteY12" fmla="*/ 849640 h 1284248"/>
                <a:gd name="connsiteX13" fmla="*/ 1375904 w 1869410"/>
                <a:gd name="connsiteY13" fmla="*/ 986800 h 1284248"/>
                <a:gd name="connsiteX14" fmla="*/ 1417814 w 1869410"/>
                <a:gd name="connsiteY14" fmla="*/ 1173490 h 1284248"/>
                <a:gd name="connsiteX15" fmla="*/ 1444484 w 1869410"/>
                <a:gd name="connsiteY15" fmla="*/ 1057285 h 1284248"/>
                <a:gd name="connsiteX16" fmla="*/ 1450199 w 1869410"/>
                <a:gd name="connsiteY16" fmla="*/ 1283980 h 1284248"/>
                <a:gd name="connsiteX17" fmla="*/ 1495919 w 1869410"/>
                <a:gd name="connsiteY17" fmla="*/ 1101100 h 1284248"/>
                <a:gd name="connsiteX18" fmla="*/ 1577834 w 1869410"/>
                <a:gd name="connsiteY18" fmla="*/ 1003945 h 1284248"/>
                <a:gd name="connsiteX19" fmla="*/ 1667369 w 1869410"/>
                <a:gd name="connsiteY19" fmla="*/ 1021090 h 1284248"/>
                <a:gd name="connsiteX20" fmla="*/ 1707374 w 1869410"/>
                <a:gd name="connsiteY20" fmla="*/ 1055380 h 1284248"/>
                <a:gd name="connsiteX21" fmla="*/ 1714994 w 1869410"/>
                <a:gd name="connsiteY21" fmla="*/ 904885 h 1284248"/>
                <a:gd name="connsiteX22" fmla="*/ 1716899 w 1869410"/>
                <a:gd name="connsiteY22" fmla="*/ 802015 h 1284248"/>
                <a:gd name="connsiteX23" fmla="*/ 1804529 w 1869410"/>
                <a:gd name="connsiteY23" fmla="*/ 889645 h 1284248"/>
                <a:gd name="connsiteX24" fmla="*/ 1764524 w 1869410"/>
                <a:gd name="connsiteY24" fmla="*/ 716290 h 1284248"/>
                <a:gd name="connsiteX25" fmla="*/ 1764524 w 1869410"/>
                <a:gd name="connsiteY25" fmla="*/ 615325 h 1284248"/>
                <a:gd name="connsiteX26" fmla="*/ 1869299 w 1869410"/>
                <a:gd name="connsiteY26" fmla="*/ 708670 h 1284248"/>
                <a:gd name="connsiteX27" fmla="*/ 1783574 w 1869410"/>
                <a:gd name="connsiteY27" fmla="*/ 539125 h 1284248"/>
                <a:gd name="connsiteX28" fmla="*/ 1730234 w 1869410"/>
                <a:gd name="connsiteY28" fmla="*/ 396250 h 1284248"/>
                <a:gd name="connsiteX29" fmla="*/ 1560689 w 1869410"/>
                <a:gd name="connsiteY29" fmla="*/ 219085 h 1284248"/>
                <a:gd name="connsiteX30" fmla="*/ 1427339 w 1869410"/>
                <a:gd name="connsiteY30" fmla="*/ 129550 h 1284248"/>
                <a:gd name="connsiteX31" fmla="*/ 1594979 w 1869410"/>
                <a:gd name="connsiteY31" fmla="*/ 100975 h 1284248"/>
                <a:gd name="connsiteX32" fmla="*/ 1634984 w 1869410"/>
                <a:gd name="connsiteY32" fmla="*/ 70495 h 1284248"/>
                <a:gd name="connsiteX33" fmla="*/ 1402574 w 1869410"/>
                <a:gd name="connsiteY33" fmla="*/ 62875 h 1284248"/>
                <a:gd name="connsiteX34" fmla="*/ 1191119 w 1869410"/>
                <a:gd name="connsiteY34" fmla="*/ 17155 h 1284248"/>
                <a:gd name="connsiteX35" fmla="*/ 981569 w 1869410"/>
                <a:gd name="connsiteY35" fmla="*/ 10 h 1284248"/>
                <a:gd name="connsiteX36" fmla="*/ 712964 w 1869410"/>
                <a:gd name="connsiteY36" fmla="*/ 19060 h 1284248"/>
                <a:gd name="connsiteX37" fmla="*/ 543419 w 1869410"/>
                <a:gd name="connsiteY37" fmla="*/ 55255 h 1284248"/>
                <a:gd name="connsiteX38" fmla="*/ 415784 w 1869410"/>
                <a:gd name="connsiteY38" fmla="*/ 144790 h 1284248"/>
                <a:gd name="connsiteX39" fmla="*/ 364349 w 1869410"/>
                <a:gd name="connsiteY39" fmla="*/ 215275 h 1284248"/>
                <a:gd name="connsiteX40" fmla="*/ 290054 w 1869410"/>
                <a:gd name="connsiteY40" fmla="*/ 278140 h 1284248"/>
                <a:gd name="connsiteX41" fmla="*/ 223379 w 1869410"/>
                <a:gd name="connsiteY41" fmla="*/ 331480 h 1284248"/>
                <a:gd name="connsiteX42" fmla="*/ 145274 w 1869410"/>
                <a:gd name="connsiteY42" fmla="*/ 485785 h 1284248"/>
                <a:gd name="connsiteX43" fmla="*/ 80504 w 1869410"/>
                <a:gd name="connsiteY43" fmla="*/ 674380 h 1284248"/>
                <a:gd name="connsiteX44" fmla="*/ 494 w 1869410"/>
                <a:gd name="connsiteY44" fmla="*/ 777250 h 1284248"/>
                <a:gd name="connsiteX45" fmla="*/ 120509 w 1869410"/>
                <a:gd name="connsiteY45" fmla="*/ 678190 h 1284248"/>
                <a:gd name="connsiteX46" fmla="*/ 118604 w 1869410"/>
                <a:gd name="connsiteY46" fmla="*/ 910600 h 1284248"/>
                <a:gd name="connsiteX47" fmla="*/ 131939 w 1869410"/>
                <a:gd name="connsiteY47" fmla="*/ 1034425 h 1284248"/>
                <a:gd name="connsiteX48" fmla="*/ 160514 w 1869410"/>
                <a:gd name="connsiteY48" fmla="*/ 891550 h 1284248"/>
                <a:gd name="connsiteX49" fmla="*/ 246239 w 1869410"/>
                <a:gd name="connsiteY49" fmla="*/ 990610 h 1284248"/>
                <a:gd name="connsiteX50" fmla="*/ 238619 w 1869410"/>
                <a:gd name="connsiteY50" fmla="*/ 866785 h 1284248"/>
                <a:gd name="connsiteX51" fmla="*/ 250049 w 1869410"/>
                <a:gd name="connsiteY51" fmla="*/ 725815 h 1284248"/>
                <a:gd name="connsiteX52" fmla="*/ 311009 w 1869410"/>
                <a:gd name="connsiteY52" fmla="*/ 889645 h 1284248"/>
                <a:gd name="connsiteX53" fmla="*/ 295769 w 1869410"/>
                <a:gd name="connsiteY53" fmla="*/ 643900 h 1284248"/>
                <a:gd name="connsiteX54" fmla="*/ 341489 w 1869410"/>
                <a:gd name="connsiteY54" fmla="*/ 495310 h 1284248"/>
                <a:gd name="connsiteX55" fmla="*/ 394829 w 1869410"/>
                <a:gd name="connsiteY55" fmla="*/ 483880 h 1284248"/>
                <a:gd name="connsiteX56" fmla="*/ 486269 w 1869410"/>
                <a:gd name="connsiteY56" fmla="*/ 586750 h 1284248"/>
                <a:gd name="connsiteX0" fmla="*/ 486269 w 1869410"/>
                <a:gd name="connsiteY0" fmla="*/ 586750 h 1238621"/>
                <a:gd name="connsiteX1" fmla="*/ 545324 w 1869410"/>
                <a:gd name="connsiteY1" fmla="*/ 516265 h 1238621"/>
                <a:gd name="connsiteX2" fmla="*/ 629144 w 1869410"/>
                <a:gd name="connsiteY2" fmla="*/ 476260 h 1238621"/>
                <a:gd name="connsiteX3" fmla="*/ 692009 w 1869410"/>
                <a:gd name="connsiteY3" fmla="*/ 577225 h 1238621"/>
                <a:gd name="connsiteX4" fmla="*/ 737729 w 1869410"/>
                <a:gd name="connsiteY4" fmla="*/ 779155 h 1238621"/>
                <a:gd name="connsiteX5" fmla="*/ 735824 w 1869410"/>
                <a:gd name="connsiteY5" fmla="*/ 914410 h 1238621"/>
                <a:gd name="connsiteX6" fmla="*/ 825359 w 1869410"/>
                <a:gd name="connsiteY6" fmla="*/ 678190 h 1238621"/>
                <a:gd name="connsiteX7" fmla="*/ 840599 w 1869410"/>
                <a:gd name="connsiteY7" fmla="*/ 582940 h 1238621"/>
                <a:gd name="connsiteX8" fmla="*/ 1103489 w 1869410"/>
                <a:gd name="connsiteY8" fmla="*/ 870595 h 1238621"/>
                <a:gd name="connsiteX9" fmla="*/ 1154924 w 1869410"/>
                <a:gd name="connsiteY9" fmla="*/ 891550 h 1238621"/>
                <a:gd name="connsiteX10" fmla="*/ 1055864 w 1869410"/>
                <a:gd name="connsiteY10" fmla="*/ 723910 h 1238621"/>
                <a:gd name="connsiteX11" fmla="*/ 1257794 w 1869410"/>
                <a:gd name="connsiteY11" fmla="*/ 971560 h 1238621"/>
                <a:gd name="connsiteX12" fmla="*/ 1233029 w 1869410"/>
                <a:gd name="connsiteY12" fmla="*/ 849640 h 1238621"/>
                <a:gd name="connsiteX13" fmla="*/ 1375904 w 1869410"/>
                <a:gd name="connsiteY13" fmla="*/ 986800 h 1238621"/>
                <a:gd name="connsiteX14" fmla="*/ 1417814 w 1869410"/>
                <a:gd name="connsiteY14" fmla="*/ 1173490 h 1238621"/>
                <a:gd name="connsiteX15" fmla="*/ 1444484 w 1869410"/>
                <a:gd name="connsiteY15" fmla="*/ 1057285 h 1238621"/>
                <a:gd name="connsiteX16" fmla="*/ 1442579 w 1869410"/>
                <a:gd name="connsiteY16" fmla="*/ 1238260 h 1238621"/>
                <a:gd name="connsiteX17" fmla="*/ 1495919 w 1869410"/>
                <a:gd name="connsiteY17" fmla="*/ 1101100 h 1238621"/>
                <a:gd name="connsiteX18" fmla="*/ 1577834 w 1869410"/>
                <a:gd name="connsiteY18" fmla="*/ 1003945 h 1238621"/>
                <a:gd name="connsiteX19" fmla="*/ 1667369 w 1869410"/>
                <a:gd name="connsiteY19" fmla="*/ 1021090 h 1238621"/>
                <a:gd name="connsiteX20" fmla="*/ 1707374 w 1869410"/>
                <a:gd name="connsiteY20" fmla="*/ 1055380 h 1238621"/>
                <a:gd name="connsiteX21" fmla="*/ 1714994 w 1869410"/>
                <a:gd name="connsiteY21" fmla="*/ 904885 h 1238621"/>
                <a:gd name="connsiteX22" fmla="*/ 1716899 w 1869410"/>
                <a:gd name="connsiteY22" fmla="*/ 802015 h 1238621"/>
                <a:gd name="connsiteX23" fmla="*/ 1804529 w 1869410"/>
                <a:gd name="connsiteY23" fmla="*/ 889645 h 1238621"/>
                <a:gd name="connsiteX24" fmla="*/ 1764524 w 1869410"/>
                <a:gd name="connsiteY24" fmla="*/ 716290 h 1238621"/>
                <a:gd name="connsiteX25" fmla="*/ 1764524 w 1869410"/>
                <a:gd name="connsiteY25" fmla="*/ 615325 h 1238621"/>
                <a:gd name="connsiteX26" fmla="*/ 1869299 w 1869410"/>
                <a:gd name="connsiteY26" fmla="*/ 708670 h 1238621"/>
                <a:gd name="connsiteX27" fmla="*/ 1783574 w 1869410"/>
                <a:gd name="connsiteY27" fmla="*/ 539125 h 1238621"/>
                <a:gd name="connsiteX28" fmla="*/ 1730234 w 1869410"/>
                <a:gd name="connsiteY28" fmla="*/ 396250 h 1238621"/>
                <a:gd name="connsiteX29" fmla="*/ 1560689 w 1869410"/>
                <a:gd name="connsiteY29" fmla="*/ 219085 h 1238621"/>
                <a:gd name="connsiteX30" fmla="*/ 1427339 w 1869410"/>
                <a:gd name="connsiteY30" fmla="*/ 129550 h 1238621"/>
                <a:gd name="connsiteX31" fmla="*/ 1594979 w 1869410"/>
                <a:gd name="connsiteY31" fmla="*/ 100975 h 1238621"/>
                <a:gd name="connsiteX32" fmla="*/ 1634984 w 1869410"/>
                <a:gd name="connsiteY32" fmla="*/ 70495 h 1238621"/>
                <a:gd name="connsiteX33" fmla="*/ 1402574 w 1869410"/>
                <a:gd name="connsiteY33" fmla="*/ 62875 h 1238621"/>
                <a:gd name="connsiteX34" fmla="*/ 1191119 w 1869410"/>
                <a:gd name="connsiteY34" fmla="*/ 17155 h 1238621"/>
                <a:gd name="connsiteX35" fmla="*/ 981569 w 1869410"/>
                <a:gd name="connsiteY35" fmla="*/ 10 h 1238621"/>
                <a:gd name="connsiteX36" fmla="*/ 712964 w 1869410"/>
                <a:gd name="connsiteY36" fmla="*/ 19060 h 1238621"/>
                <a:gd name="connsiteX37" fmla="*/ 543419 w 1869410"/>
                <a:gd name="connsiteY37" fmla="*/ 55255 h 1238621"/>
                <a:gd name="connsiteX38" fmla="*/ 415784 w 1869410"/>
                <a:gd name="connsiteY38" fmla="*/ 144790 h 1238621"/>
                <a:gd name="connsiteX39" fmla="*/ 364349 w 1869410"/>
                <a:gd name="connsiteY39" fmla="*/ 215275 h 1238621"/>
                <a:gd name="connsiteX40" fmla="*/ 290054 w 1869410"/>
                <a:gd name="connsiteY40" fmla="*/ 278140 h 1238621"/>
                <a:gd name="connsiteX41" fmla="*/ 223379 w 1869410"/>
                <a:gd name="connsiteY41" fmla="*/ 331480 h 1238621"/>
                <a:gd name="connsiteX42" fmla="*/ 145274 w 1869410"/>
                <a:gd name="connsiteY42" fmla="*/ 485785 h 1238621"/>
                <a:gd name="connsiteX43" fmla="*/ 80504 w 1869410"/>
                <a:gd name="connsiteY43" fmla="*/ 674380 h 1238621"/>
                <a:gd name="connsiteX44" fmla="*/ 494 w 1869410"/>
                <a:gd name="connsiteY44" fmla="*/ 777250 h 1238621"/>
                <a:gd name="connsiteX45" fmla="*/ 120509 w 1869410"/>
                <a:gd name="connsiteY45" fmla="*/ 678190 h 1238621"/>
                <a:gd name="connsiteX46" fmla="*/ 118604 w 1869410"/>
                <a:gd name="connsiteY46" fmla="*/ 910600 h 1238621"/>
                <a:gd name="connsiteX47" fmla="*/ 131939 w 1869410"/>
                <a:gd name="connsiteY47" fmla="*/ 1034425 h 1238621"/>
                <a:gd name="connsiteX48" fmla="*/ 160514 w 1869410"/>
                <a:gd name="connsiteY48" fmla="*/ 891550 h 1238621"/>
                <a:gd name="connsiteX49" fmla="*/ 246239 w 1869410"/>
                <a:gd name="connsiteY49" fmla="*/ 990610 h 1238621"/>
                <a:gd name="connsiteX50" fmla="*/ 238619 w 1869410"/>
                <a:gd name="connsiteY50" fmla="*/ 866785 h 1238621"/>
                <a:gd name="connsiteX51" fmla="*/ 250049 w 1869410"/>
                <a:gd name="connsiteY51" fmla="*/ 725815 h 1238621"/>
                <a:gd name="connsiteX52" fmla="*/ 311009 w 1869410"/>
                <a:gd name="connsiteY52" fmla="*/ 889645 h 1238621"/>
                <a:gd name="connsiteX53" fmla="*/ 295769 w 1869410"/>
                <a:gd name="connsiteY53" fmla="*/ 643900 h 1238621"/>
                <a:gd name="connsiteX54" fmla="*/ 341489 w 1869410"/>
                <a:gd name="connsiteY54" fmla="*/ 495310 h 1238621"/>
                <a:gd name="connsiteX55" fmla="*/ 394829 w 1869410"/>
                <a:gd name="connsiteY55" fmla="*/ 483880 h 1238621"/>
                <a:gd name="connsiteX56" fmla="*/ 486269 w 1869410"/>
                <a:gd name="connsiteY56" fmla="*/ 586750 h 1238621"/>
                <a:gd name="connsiteX0" fmla="*/ 486269 w 1869410"/>
                <a:gd name="connsiteY0" fmla="*/ 586750 h 1238621"/>
                <a:gd name="connsiteX1" fmla="*/ 545324 w 1869410"/>
                <a:gd name="connsiteY1" fmla="*/ 516265 h 1238621"/>
                <a:gd name="connsiteX2" fmla="*/ 629144 w 1869410"/>
                <a:gd name="connsiteY2" fmla="*/ 476260 h 1238621"/>
                <a:gd name="connsiteX3" fmla="*/ 692009 w 1869410"/>
                <a:gd name="connsiteY3" fmla="*/ 577225 h 1238621"/>
                <a:gd name="connsiteX4" fmla="*/ 737729 w 1869410"/>
                <a:gd name="connsiteY4" fmla="*/ 779155 h 1238621"/>
                <a:gd name="connsiteX5" fmla="*/ 735824 w 1869410"/>
                <a:gd name="connsiteY5" fmla="*/ 914410 h 1238621"/>
                <a:gd name="connsiteX6" fmla="*/ 825359 w 1869410"/>
                <a:gd name="connsiteY6" fmla="*/ 678190 h 1238621"/>
                <a:gd name="connsiteX7" fmla="*/ 840599 w 1869410"/>
                <a:gd name="connsiteY7" fmla="*/ 582940 h 1238621"/>
                <a:gd name="connsiteX8" fmla="*/ 1103489 w 1869410"/>
                <a:gd name="connsiteY8" fmla="*/ 870595 h 1238621"/>
                <a:gd name="connsiteX9" fmla="*/ 1154924 w 1869410"/>
                <a:gd name="connsiteY9" fmla="*/ 891550 h 1238621"/>
                <a:gd name="connsiteX10" fmla="*/ 1055864 w 1869410"/>
                <a:gd name="connsiteY10" fmla="*/ 723910 h 1238621"/>
                <a:gd name="connsiteX11" fmla="*/ 1257794 w 1869410"/>
                <a:gd name="connsiteY11" fmla="*/ 971560 h 1238621"/>
                <a:gd name="connsiteX12" fmla="*/ 1233029 w 1869410"/>
                <a:gd name="connsiteY12" fmla="*/ 849640 h 1238621"/>
                <a:gd name="connsiteX13" fmla="*/ 1358759 w 1869410"/>
                <a:gd name="connsiteY13" fmla="*/ 958225 h 1238621"/>
                <a:gd name="connsiteX14" fmla="*/ 1417814 w 1869410"/>
                <a:gd name="connsiteY14" fmla="*/ 1173490 h 1238621"/>
                <a:gd name="connsiteX15" fmla="*/ 1444484 w 1869410"/>
                <a:gd name="connsiteY15" fmla="*/ 1057285 h 1238621"/>
                <a:gd name="connsiteX16" fmla="*/ 1442579 w 1869410"/>
                <a:gd name="connsiteY16" fmla="*/ 1238260 h 1238621"/>
                <a:gd name="connsiteX17" fmla="*/ 1495919 w 1869410"/>
                <a:gd name="connsiteY17" fmla="*/ 1101100 h 1238621"/>
                <a:gd name="connsiteX18" fmla="*/ 1577834 w 1869410"/>
                <a:gd name="connsiteY18" fmla="*/ 1003945 h 1238621"/>
                <a:gd name="connsiteX19" fmla="*/ 1667369 w 1869410"/>
                <a:gd name="connsiteY19" fmla="*/ 1021090 h 1238621"/>
                <a:gd name="connsiteX20" fmla="*/ 1707374 w 1869410"/>
                <a:gd name="connsiteY20" fmla="*/ 1055380 h 1238621"/>
                <a:gd name="connsiteX21" fmla="*/ 1714994 w 1869410"/>
                <a:gd name="connsiteY21" fmla="*/ 904885 h 1238621"/>
                <a:gd name="connsiteX22" fmla="*/ 1716899 w 1869410"/>
                <a:gd name="connsiteY22" fmla="*/ 802015 h 1238621"/>
                <a:gd name="connsiteX23" fmla="*/ 1804529 w 1869410"/>
                <a:gd name="connsiteY23" fmla="*/ 889645 h 1238621"/>
                <a:gd name="connsiteX24" fmla="*/ 1764524 w 1869410"/>
                <a:gd name="connsiteY24" fmla="*/ 716290 h 1238621"/>
                <a:gd name="connsiteX25" fmla="*/ 1764524 w 1869410"/>
                <a:gd name="connsiteY25" fmla="*/ 615325 h 1238621"/>
                <a:gd name="connsiteX26" fmla="*/ 1869299 w 1869410"/>
                <a:gd name="connsiteY26" fmla="*/ 708670 h 1238621"/>
                <a:gd name="connsiteX27" fmla="*/ 1783574 w 1869410"/>
                <a:gd name="connsiteY27" fmla="*/ 539125 h 1238621"/>
                <a:gd name="connsiteX28" fmla="*/ 1730234 w 1869410"/>
                <a:gd name="connsiteY28" fmla="*/ 396250 h 1238621"/>
                <a:gd name="connsiteX29" fmla="*/ 1560689 w 1869410"/>
                <a:gd name="connsiteY29" fmla="*/ 219085 h 1238621"/>
                <a:gd name="connsiteX30" fmla="*/ 1427339 w 1869410"/>
                <a:gd name="connsiteY30" fmla="*/ 129550 h 1238621"/>
                <a:gd name="connsiteX31" fmla="*/ 1594979 w 1869410"/>
                <a:gd name="connsiteY31" fmla="*/ 100975 h 1238621"/>
                <a:gd name="connsiteX32" fmla="*/ 1634984 w 1869410"/>
                <a:gd name="connsiteY32" fmla="*/ 70495 h 1238621"/>
                <a:gd name="connsiteX33" fmla="*/ 1402574 w 1869410"/>
                <a:gd name="connsiteY33" fmla="*/ 62875 h 1238621"/>
                <a:gd name="connsiteX34" fmla="*/ 1191119 w 1869410"/>
                <a:gd name="connsiteY34" fmla="*/ 17155 h 1238621"/>
                <a:gd name="connsiteX35" fmla="*/ 981569 w 1869410"/>
                <a:gd name="connsiteY35" fmla="*/ 10 h 1238621"/>
                <a:gd name="connsiteX36" fmla="*/ 712964 w 1869410"/>
                <a:gd name="connsiteY36" fmla="*/ 19060 h 1238621"/>
                <a:gd name="connsiteX37" fmla="*/ 543419 w 1869410"/>
                <a:gd name="connsiteY37" fmla="*/ 55255 h 1238621"/>
                <a:gd name="connsiteX38" fmla="*/ 415784 w 1869410"/>
                <a:gd name="connsiteY38" fmla="*/ 144790 h 1238621"/>
                <a:gd name="connsiteX39" fmla="*/ 364349 w 1869410"/>
                <a:gd name="connsiteY39" fmla="*/ 215275 h 1238621"/>
                <a:gd name="connsiteX40" fmla="*/ 290054 w 1869410"/>
                <a:gd name="connsiteY40" fmla="*/ 278140 h 1238621"/>
                <a:gd name="connsiteX41" fmla="*/ 223379 w 1869410"/>
                <a:gd name="connsiteY41" fmla="*/ 331480 h 1238621"/>
                <a:gd name="connsiteX42" fmla="*/ 145274 w 1869410"/>
                <a:gd name="connsiteY42" fmla="*/ 485785 h 1238621"/>
                <a:gd name="connsiteX43" fmla="*/ 80504 w 1869410"/>
                <a:gd name="connsiteY43" fmla="*/ 674380 h 1238621"/>
                <a:gd name="connsiteX44" fmla="*/ 494 w 1869410"/>
                <a:gd name="connsiteY44" fmla="*/ 777250 h 1238621"/>
                <a:gd name="connsiteX45" fmla="*/ 120509 w 1869410"/>
                <a:gd name="connsiteY45" fmla="*/ 678190 h 1238621"/>
                <a:gd name="connsiteX46" fmla="*/ 118604 w 1869410"/>
                <a:gd name="connsiteY46" fmla="*/ 910600 h 1238621"/>
                <a:gd name="connsiteX47" fmla="*/ 131939 w 1869410"/>
                <a:gd name="connsiteY47" fmla="*/ 1034425 h 1238621"/>
                <a:gd name="connsiteX48" fmla="*/ 160514 w 1869410"/>
                <a:gd name="connsiteY48" fmla="*/ 891550 h 1238621"/>
                <a:gd name="connsiteX49" fmla="*/ 246239 w 1869410"/>
                <a:gd name="connsiteY49" fmla="*/ 990610 h 1238621"/>
                <a:gd name="connsiteX50" fmla="*/ 238619 w 1869410"/>
                <a:gd name="connsiteY50" fmla="*/ 866785 h 1238621"/>
                <a:gd name="connsiteX51" fmla="*/ 250049 w 1869410"/>
                <a:gd name="connsiteY51" fmla="*/ 725815 h 1238621"/>
                <a:gd name="connsiteX52" fmla="*/ 311009 w 1869410"/>
                <a:gd name="connsiteY52" fmla="*/ 889645 h 1238621"/>
                <a:gd name="connsiteX53" fmla="*/ 295769 w 1869410"/>
                <a:gd name="connsiteY53" fmla="*/ 643900 h 1238621"/>
                <a:gd name="connsiteX54" fmla="*/ 341489 w 1869410"/>
                <a:gd name="connsiteY54" fmla="*/ 495310 h 1238621"/>
                <a:gd name="connsiteX55" fmla="*/ 394829 w 1869410"/>
                <a:gd name="connsiteY55" fmla="*/ 483880 h 1238621"/>
                <a:gd name="connsiteX56" fmla="*/ 486269 w 1869410"/>
                <a:gd name="connsiteY56" fmla="*/ 586750 h 1238621"/>
                <a:gd name="connsiteX0" fmla="*/ 486269 w 1869410"/>
                <a:gd name="connsiteY0" fmla="*/ 586750 h 1239134"/>
                <a:gd name="connsiteX1" fmla="*/ 545324 w 1869410"/>
                <a:gd name="connsiteY1" fmla="*/ 516265 h 1239134"/>
                <a:gd name="connsiteX2" fmla="*/ 629144 w 1869410"/>
                <a:gd name="connsiteY2" fmla="*/ 476260 h 1239134"/>
                <a:gd name="connsiteX3" fmla="*/ 692009 w 1869410"/>
                <a:gd name="connsiteY3" fmla="*/ 577225 h 1239134"/>
                <a:gd name="connsiteX4" fmla="*/ 737729 w 1869410"/>
                <a:gd name="connsiteY4" fmla="*/ 779155 h 1239134"/>
                <a:gd name="connsiteX5" fmla="*/ 735824 w 1869410"/>
                <a:gd name="connsiteY5" fmla="*/ 914410 h 1239134"/>
                <a:gd name="connsiteX6" fmla="*/ 825359 w 1869410"/>
                <a:gd name="connsiteY6" fmla="*/ 678190 h 1239134"/>
                <a:gd name="connsiteX7" fmla="*/ 840599 w 1869410"/>
                <a:gd name="connsiteY7" fmla="*/ 582940 h 1239134"/>
                <a:gd name="connsiteX8" fmla="*/ 1103489 w 1869410"/>
                <a:gd name="connsiteY8" fmla="*/ 870595 h 1239134"/>
                <a:gd name="connsiteX9" fmla="*/ 1154924 w 1869410"/>
                <a:gd name="connsiteY9" fmla="*/ 891550 h 1239134"/>
                <a:gd name="connsiteX10" fmla="*/ 1055864 w 1869410"/>
                <a:gd name="connsiteY10" fmla="*/ 723910 h 1239134"/>
                <a:gd name="connsiteX11" fmla="*/ 1257794 w 1869410"/>
                <a:gd name="connsiteY11" fmla="*/ 971560 h 1239134"/>
                <a:gd name="connsiteX12" fmla="*/ 1233029 w 1869410"/>
                <a:gd name="connsiteY12" fmla="*/ 849640 h 1239134"/>
                <a:gd name="connsiteX13" fmla="*/ 1358759 w 1869410"/>
                <a:gd name="connsiteY13" fmla="*/ 958225 h 1239134"/>
                <a:gd name="connsiteX14" fmla="*/ 1417814 w 1869410"/>
                <a:gd name="connsiteY14" fmla="*/ 1173490 h 1239134"/>
                <a:gd name="connsiteX15" fmla="*/ 1431149 w 1869410"/>
                <a:gd name="connsiteY15" fmla="*/ 1030615 h 1239134"/>
                <a:gd name="connsiteX16" fmla="*/ 1442579 w 1869410"/>
                <a:gd name="connsiteY16" fmla="*/ 1238260 h 1239134"/>
                <a:gd name="connsiteX17" fmla="*/ 1495919 w 1869410"/>
                <a:gd name="connsiteY17" fmla="*/ 1101100 h 1239134"/>
                <a:gd name="connsiteX18" fmla="*/ 1577834 w 1869410"/>
                <a:gd name="connsiteY18" fmla="*/ 1003945 h 1239134"/>
                <a:gd name="connsiteX19" fmla="*/ 1667369 w 1869410"/>
                <a:gd name="connsiteY19" fmla="*/ 1021090 h 1239134"/>
                <a:gd name="connsiteX20" fmla="*/ 1707374 w 1869410"/>
                <a:gd name="connsiteY20" fmla="*/ 1055380 h 1239134"/>
                <a:gd name="connsiteX21" fmla="*/ 1714994 w 1869410"/>
                <a:gd name="connsiteY21" fmla="*/ 904885 h 1239134"/>
                <a:gd name="connsiteX22" fmla="*/ 1716899 w 1869410"/>
                <a:gd name="connsiteY22" fmla="*/ 802015 h 1239134"/>
                <a:gd name="connsiteX23" fmla="*/ 1804529 w 1869410"/>
                <a:gd name="connsiteY23" fmla="*/ 889645 h 1239134"/>
                <a:gd name="connsiteX24" fmla="*/ 1764524 w 1869410"/>
                <a:gd name="connsiteY24" fmla="*/ 716290 h 1239134"/>
                <a:gd name="connsiteX25" fmla="*/ 1764524 w 1869410"/>
                <a:gd name="connsiteY25" fmla="*/ 615325 h 1239134"/>
                <a:gd name="connsiteX26" fmla="*/ 1869299 w 1869410"/>
                <a:gd name="connsiteY26" fmla="*/ 708670 h 1239134"/>
                <a:gd name="connsiteX27" fmla="*/ 1783574 w 1869410"/>
                <a:gd name="connsiteY27" fmla="*/ 539125 h 1239134"/>
                <a:gd name="connsiteX28" fmla="*/ 1730234 w 1869410"/>
                <a:gd name="connsiteY28" fmla="*/ 396250 h 1239134"/>
                <a:gd name="connsiteX29" fmla="*/ 1560689 w 1869410"/>
                <a:gd name="connsiteY29" fmla="*/ 219085 h 1239134"/>
                <a:gd name="connsiteX30" fmla="*/ 1427339 w 1869410"/>
                <a:gd name="connsiteY30" fmla="*/ 129550 h 1239134"/>
                <a:gd name="connsiteX31" fmla="*/ 1594979 w 1869410"/>
                <a:gd name="connsiteY31" fmla="*/ 100975 h 1239134"/>
                <a:gd name="connsiteX32" fmla="*/ 1634984 w 1869410"/>
                <a:gd name="connsiteY32" fmla="*/ 70495 h 1239134"/>
                <a:gd name="connsiteX33" fmla="*/ 1402574 w 1869410"/>
                <a:gd name="connsiteY33" fmla="*/ 62875 h 1239134"/>
                <a:gd name="connsiteX34" fmla="*/ 1191119 w 1869410"/>
                <a:gd name="connsiteY34" fmla="*/ 17155 h 1239134"/>
                <a:gd name="connsiteX35" fmla="*/ 981569 w 1869410"/>
                <a:gd name="connsiteY35" fmla="*/ 10 h 1239134"/>
                <a:gd name="connsiteX36" fmla="*/ 712964 w 1869410"/>
                <a:gd name="connsiteY36" fmla="*/ 19060 h 1239134"/>
                <a:gd name="connsiteX37" fmla="*/ 543419 w 1869410"/>
                <a:gd name="connsiteY37" fmla="*/ 55255 h 1239134"/>
                <a:gd name="connsiteX38" fmla="*/ 415784 w 1869410"/>
                <a:gd name="connsiteY38" fmla="*/ 144790 h 1239134"/>
                <a:gd name="connsiteX39" fmla="*/ 364349 w 1869410"/>
                <a:gd name="connsiteY39" fmla="*/ 215275 h 1239134"/>
                <a:gd name="connsiteX40" fmla="*/ 290054 w 1869410"/>
                <a:gd name="connsiteY40" fmla="*/ 278140 h 1239134"/>
                <a:gd name="connsiteX41" fmla="*/ 223379 w 1869410"/>
                <a:gd name="connsiteY41" fmla="*/ 331480 h 1239134"/>
                <a:gd name="connsiteX42" fmla="*/ 145274 w 1869410"/>
                <a:gd name="connsiteY42" fmla="*/ 485785 h 1239134"/>
                <a:gd name="connsiteX43" fmla="*/ 80504 w 1869410"/>
                <a:gd name="connsiteY43" fmla="*/ 674380 h 1239134"/>
                <a:gd name="connsiteX44" fmla="*/ 494 w 1869410"/>
                <a:gd name="connsiteY44" fmla="*/ 777250 h 1239134"/>
                <a:gd name="connsiteX45" fmla="*/ 120509 w 1869410"/>
                <a:gd name="connsiteY45" fmla="*/ 678190 h 1239134"/>
                <a:gd name="connsiteX46" fmla="*/ 118604 w 1869410"/>
                <a:gd name="connsiteY46" fmla="*/ 910600 h 1239134"/>
                <a:gd name="connsiteX47" fmla="*/ 131939 w 1869410"/>
                <a:gd name="connsiteY47" fmla="*/ 1034425 h 1239134"/>
                <a:gd name="connsiteX48" fmla="*/ 160514 w 1869410"/>
                <a:gd name="connsiteY48" fmla="*/ 891550 h 1239134"/>
                <a:gd name="connsiteX49" fmla="*/ 246239 w 1869410"/>
                <a:gd name="connsiteY49" fmla="*/ 990610 h 1239134"/>
                <a:gd name="connsiteX50" fmla="*/ 238619 w 1869410"/>
                <a:gd name="connsiteY50" fmla="*/ 866785 h 1239134"/>
                <a:gd name="connsiteX51" fmla="*/ 250049 w 1869410"/>
                <a:gd name="connsiteY51" fmla="*/ 725815 h 1239134"/>
                <a:gd name="connsiteX52" fmla="*/ 311009 w 1869410"/>
                <a:gd name="connsiteY52" fmla="*/ 889645 h 1239134"/>
                <a:gd name="connsiteX53" fmla="*/ 295769 w 1869410"/>
                <a:gd name="connsiteY53" fmla="*/ 643900 h 1239134"/>
                <a:gd name="connsiteX54" fmla="*/ 341489 w 1869410"/>
                <a:gd name="connsiteY54" fmla="*/ 495310 h 1239134"/>
                <a:gd name="connsiteX55" fmla="*/ 394829 w 1869410"/>
                <a:gd name="connsiteY55" fmla="*/ 483880 h 1239134"/>
                <a:gd name="connsiteX56" fmla="*/ 486269 w 1869410"/>
                <a:gd name="connsiteY56" fmla="*/ 586750 h 1239134"/>
                <a:gd name="connsiteX0" fmla="*/ 486269 w 1869410"/>
                <a:gd name="connsiteY0" fmla="*/ 586750 h 1239134"/>
                <a:gd name="connsiteX1" fmla="*/ 545324 w 1869410"/>
                <a:gd name="connsiteY1" fmla="*/ 516265 h 1239134"/>
                <a:gd name="connsiteX2" fmla="*/ 629144 w 1869410"/>
                <a:gd name="connsiteY2" fmla="*/ 476260 h 1239134"/>
                <a:gd name="connsiteX3" fmla="*/ 692009 w 1869410"/>
                <a:gd name="connsiteY3" fmla="*/ 577225 h 1239134"/>
                <a:gd name="connsiteX4" fmla="*/ 737729 w 1869410"/>
                <a:gd name="connsiteY4" fmla="*/ 779155 h 1239134"/>
                <a:gd name="connsiteX5" fmla="*/ 735824 w 1869410"/>
                <a:gd name="connsiteY5" fmla="*/ 914410 h 1239134"/>
                <a:gd name="connsiteX6" fmla="*/ 825359 w 1869410"/>
                <a:gd name="connsiteY6" fmla="*/ 678190 h 1239134"/>
                <a:gd name="connsiteX7" fmla="*/ 840599 w 1869410"/>
                <a:gd name="connsiteY7" fmla="*/ 582940 h 1239134"/>
                <a:gd name="connsiteX8" fmla="*/ 1103489 w 1869410"/>
                <a:gd name="connsiteY8" fmla="*/ 870595 h 1239134"/>
                <a:gd name="connsiteX9" fmla="*/ 1154924 w 1869410"/>
                <a:gd name="connsiteY9" fmla="*/ 891550 h 1239134"/>
                <a:gd name="connsiteX10" fmla="*/ 1055864 w 1869410"/>
                <a:gd name="connsiteY10" fmla="*/ 723910 h 1239134"/>
                <a:gd name="connsiteX11" fmla="*/ 1257794 w 1869410"/>
                <a:gd name="connsiteY11" fmla="*/ 971560 h 1239134"/>
                <a:gd name="connsiteX12" fmla="*/ 1233029 w 1869410"/>
                <a:gd name="connsiteY12" fmla="*/ 849640 h 1239134"/>
                <a:gd name="connsiteX13" fmla="*/ 1358759 w 1869410"/>
                <a:gd name="connsiteY13" fmla="*/ 958225 h 1239134"/>
                <a:gd name="connsiteX14" fmla="*/ 1404479 w 1869410"/>
                <a:gd name="connsiteY14" fmla="*/ 1122055 h 1239134"/>
                <a:gd name="connsiteX15" fmla="*/ 1431149 w 1869410"/>
                <a:gd name="connsiteY15" fmla="*/ 1030615 h 1239134"/>
                <a:gd name="connsiteX16" fmla="*/ 1442579 w 1869410"/>
                <a:gd name="connsiteY16" fmla="*/ 1238260 h 1239134"/>
                <a:gd name="connsiteX17" fmla="*/ 1495919 w 1869410"/>
                <a:gd name="connsiteY17" fmla="*/ 1101100 h 1239134"/>
                <a:gd name="connsiteX18" fmla="*/ 1577834 w 1869410"/>
                <a:gd name="connsiteY18" fmla="*/ 1003945 h 1239134"/>
                <a:gd name="connsiteX19" fmla="*/ 1667369 w 1869410"/>
                <a:gd name="connsiteY19" fmla="*/ 1021090 h 1239134"/>
                <a:gd name="connsiteX20" fmla="*/ 1707374 w 1869410"/>
                <a:gd name="connsiteY20" fmla="*/ 1055380 h 1239134"/>
                <a:gd name="connsiteX21" fmla="*/ 1714994 w 1869410"/>
                <a:gd name="connsiteY21" fmla="*/ 904885 h 1239134"/>
                <a:gd name="connsiteX22" fmla="*/ 1716899 w 1869410"/>
                <a:gd name="connsiteY22" fmla="*/ 802015 h 1239134"/>
                <a:gd name="connsiteX23" fmla="*/ 1804529 w 1869410"/>
                <a:gd name="connsiteY23" fmla="*/ 889645 h 1239134"/>
                <a:gd name="connsiteX24" fmla="*/ 1764524 w 1869410"/>
                <a:gd name="connsiteY24" fmla="*/ 716290 h 1239134"/>
                <a:gd name="connsiteX25" fmla="*/ 1764524 w 1869410"/>
                <a:gd name="connsiteY25" fmla="*/ 615325 h 1239134"/>
                <a:gd name="connsiteX26" fmla="*/ 1869299 w 1869410"/>
                <a:gd name="connsiteY26" fmla="*/ 708670 h 1239134"/>
                <a:gd name="connsiteX27" fmla="*/ 1783574 w 1869410"/>
                <a:gd name="connsiteY27" fmla="*/ 539125 h 1239134"/>
                <a:gd name="connsiteX28" fmla="*/ 1730234 w 1869410"/>
                <a:gd name="connsiteY28" fmla="*/ 396250 h 1239134"/>
                <a:gd name="connsiteX29" fmla="*/ 1560689 w 1869410"/>
                <a:gd name="connsiteY29" fmla="*/ 219085 h 1239134"/>
                <a:gd name="connsiteX30" fmla="*/ 1427339 w 1869410"/>
                <a:gd name="connsiteY30" fmla="*/ 129550 h 1239134"/>
                <a:gd name="connsiteX31" fmla="*/ 1594979 w 1869410"/>
                <a:gd name="connsiteY31" fmla="*/ 100975 h 1239134"/>
                <a:gd name="connsiteX32" fmla="*/ 1634984 w 1869410"/>
                <a:gd name="connsiteY32" fmla="*/ 70495 h 1239134"/>
                <a:gd name="connsiteX33" fmla="*/ 1402574 w 1869410"/>
                <a:gd name="connsiteY33" fmla="*/ 62875 h 1239134"/>
                <a:gd name="connsiteX34" fmla="*/ 1191119 w 1869410"/>
                <a:gd name="connsiteY34" fmla="*/ 17155 h 1239134"/>
                <a:gd name="connsiteX35" fmla="*/ 981569 w 1869410"/>
                <a:gd name="connsiteY35" fmla="*/ 10 h 1239134"/>
                <a:gd name="connsiteX36" fmla="*/ 712964 w 1869410"/>
                <a:gd name="connsiteY36" fmla="*/ 19060 h 1239134"/>
                <a:gd name="connsiteX37" fmla="*/ 543419 w 1869410"/>
                <a:gd name="connsiteY37" fmla="*/ 55255 h 1239134"/>
                <a:gd name="connsiteX38" fmla="*/ 415784 w 1869410"/>
                <a:gd name="connsiteY38" fmla="*/ 144790 h 1239134"/>
                <a:gd name="connsiteX39" fmla="*/ 364349 w 1869410"/>
                <a:gd name="connsiteY39" fmla="*/ 215275 h 1239134"/>
                <a:gd name="connsiteX40" fmla="*/ 290054 w 1869410"/>
                <a:gd name="connsiteY40" fmla="*/ 278140 h 1239134"/>
                <a:gd name="connsiteX41" fmla="*/ 223379 w 1869410"/>
                <a:gd name="connsiteY41" fmla="*/ 331480 h 1239134"/>
                <a:gd name="connsiteX42" fmla="*/ 145274 w 1869410"/>
                <a:gd name="connsiteY42" fmla="*/ 485785 h 1239134"/>
                <a:gd name="connsiteX43" fmla="*/ 80504 w 1869410"/>
                <a:gd name="connsiteY43" fmla="*/ 674380 h 1239134"/>
                <a:gd name="connsiteX44" fmla="*/ 494 w 1869410"/>
                <a:gd name="connsiteY44" fmla="*/ 777250 h 1239134"/>
                <a:gd name="connsiteX45" fmla="*/ 120509 w 1869410"/>
                <a:gd name="connsiteY45" fmla="*/ 678190 h 1239134"/>
                <a:gd name="connsiteX46" fmla="*/ 118604 w 1869410"/>
                <a:gd name="connsiteY46" fmla="*/ 910600 h 1239134"/>
                <a:gd name="connsiteX47" fmla="*/ 131939 w 1869410"/>
                <a:gd name="connsiteY47" fmla="*/ 1034425 h 1239134"/>
                <a:gd name="connsiteX48" fmla="*/ 160514 w 1869410"/>
                <a:gd name="connsiteY48" fmla="*/ 891550 h 1239134"/>
                <a:gd name="connsiteX49" fmla="*/ 246239 w 1869410"/>
                <a:gd name="connsiteY49" fmla="*/ 990610 h 1239134"/>
                <a:gd name="connsiteX50" fmla="*/ 238619 w 1869410"/>
                <a:gd name="connsiteY50" fmla="*/ 866785 h 1239134"/>
                <a:gd name="connsiteX51" fmla="*/ 250049 w 1869410"/>
                <a:gd name="connsiteY51" fmla="*/ 725815 h 1239134"/>
                <a:gd name="connsiteX52" fmla="*/ 311009 w 1869410"/>
                <a:gd name="connsiteY52" fmla="*/ 889645 h 1239134"/>
                <a:gd name="connsiteX53" fmla="*/ 295769 w 1869410"/>
                <a:gd name="connsiteY53" fmla="*/ 643900 h 1239134"/>
                <a:gd name="connsiteX54" fmla="*/ 341489 w 1869410"/>
                <a:gd name="connsiteY54" fmla="*/ 495310 h 1239134"/>
                <a:gd name="connsiteX55" fmla="*/ 394829 w 1869410"/>
                <a:gd name="connsiteY55" fmla="*/ 483880 h 1239134"/>
                <a:gd name="connsiteX56" fmla="*/ 486269 w 1869410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532027 w 1806458"/>
                <a:gd name="connsiteY31" fmla="*/ 10097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103442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532027 w 1806458"/>
                <a:gd name="connsiteY31" fmla="*/ 10097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98870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532027 w 1806458"/>
                <a:gd name="connsiteY31" fmla="*/ 10097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98870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486307 w 1806458"/>
                <a:gd name="connsiteY31" fmla="*/ 10478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98870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719"/>
                <a:gd name="connsiteY0" fmla="*/ 586750 h 1239134"/>
                <a:gd name="connsiteX1" fmla="*/ 482372 w 1806719"/>
                <a:gd name="connsiteY1" fmla="*/ 516265 h 1239134"/>
                <a:gd name="connsiteX2" fmla="*/ 566192 w 1806719"/>
                <a:gd name="connsiteY2" fmla="*/ 476260 h 1239134"/>
                <a:gd name="connsiteX3" fmla="*/ 629057 w 1806719"/>
                <a:gd name="connsiteY3" fmla="*/ 577225 h 1239134"/>
                <a:gd name="connsiteX4" fmla="*/ 674777 w 1806719"/>
                <a:gd name="connsiteY4" fmla="*/ 779155 h 1239134"/>
                <a:gd name="connsiteX5" fmla="*/ 672872 w 1806719"/>
                <a:gd name="connsiteY5" fmla="*/ 914410 h 1239134"/>
                <a:gd name="connsiteX6" fmla="*/ 762407 w 1806719"/>
                <a:gd name="connsiteY6" fmla="*/ 678190 h 1239134"/>
                <a:gd name="connsiteX7" fmla="*/ 777647 w 1806719"/>
                <a:gd name="connsiteY7" fmla="*/ 582940 h 1239134"/>
                <a:gd name="connsiteX8" fmla="*/ 1040537 w 1806719"/>
                <a:gd name="connsiteY8" fmla="*/ 870595 h 1239134"/>
                <a:gd name="connsiteX9" fmla="*/ 1091972 w 1806719"/>
                <a:gd name="connsiteY9" fmla="*/ 891550 h 1239134"/>
                <a:gd name="connsiteX10" fmla="*/ 992912 w 1806719"/>
                <a:gd name="connsiteY10" fmla="*/ 723910 h 1239134"/>
                <a:gd name="connsiteX11" fmla="*/ 1194842 w 1806719"/>
                <a:gd name="connsiteY11" fmla="*/ 971560 h 1239134"/>
                <a:gd name="connsiteX12" fmla="*/ 1170077 w 1806719"/>
                <a:gd name="connsiteY12" fmla="*/ 849640 h 1239134"/>
                <a:gd name="connsiteX13" fmla="*/ 1295807 w 1806719"/>
                <a:gd name="connsiteY13" fmla="*/ 958225 h 1239134"/>
                <a:gd name="connsiteX14" fmla="*/ 1341527 w 1806719"/>
                <a:gd name="connsiteY14" fmla="*/ 1122055 h 1239134"/>
                <a:gd name="connsiteX15" fmla="*/ 1368197 w 1806719"/>
                <a:gd name="connsiteY15" fmla="*/ 1030615 h 1239134"/>
                <a:gd name="connsiteX16" fmla="*/ 1379627 w 1806719"/>
                <a:gd name="connsiteY16" fmla="*/ 1238260 h 1239134"/>
                <a:gd name="connsiteX17" fmla="*/ 1432967 w 1806719"/>
                <a:gd name="connsiteY17" fmla="*/ 1101100 h 1239134"/>
                <a:gd name="connsiteX18" fmla="*/ 1514882 w 1806719"/>
                <a:gd name="connsiteY18" fmla="*/ 1003945 h 1239134"/>
                <a:gd name="connsiteX19" fmla="*/ 1604417 w 1806719"/>
                <a:gd name="connsiteY19" fmla="*/ 1021090 h 1239134"/>
                <a:gd name="connsiteX20" fmla="*/ 1644422 w 1806719"/>
                <a:gd name="connsiteY20" fmla="*/ 1055380 h 1239134"/>
                <a:gd name="connsiteX21" fmla="*/ 1652042 w 1806719"/>
                <a:gd name="connsiteY21" fmla="*/ 904885 h 1239134"/>
                <a:gd name="connsiteX22" fmla="*/ 1653947 w 1806719"/>
                <a:gd name="connsiteY22" fmla="*/ 802015 h 1239134"/>
                <a:gd name="connsiteX23" fmla="*/ 1741577 w 1806719"/>
                <a:gd name="connsiteY23" fmla="*/ 889645 h 1239134"/>
                <a:gd name="connsiteX24" fmla="*/ 1701572 w 1806719"/>
                <a:gd name="connsiteY24" fmla="*/ 716290 h 1239134"/>
                <a:gd name="connsiteX25" fmla="*/ 1701572 w 1806719"/>
                <a:gd name="connsiteY25" fmla="*/ 615325 h 1239134"/>
                <a:gd name="connsiteX26" fmla="*/ 1806347 w 1806719"/>
                <a:gd name="connsiteY26" fmla="*/ 708670 h 1239134"/>
                <a:gd name="connsiteX27" fmla="*/ 1733957 w 1806719"/>
                <a:gd name="connsiteY27" fmla="*/ 546745 h 1239134"/>
                <a:gd name="connsiteX28" fmla="*/ 1667282 w 1806719"/>
                <a:gd name="connsiteY28" fmla="*/ 396250 h 1239134"/>
                <a:gd name="connsiteX29" fmla="*/ 1497737 w 1806719"/>
                <a:gd name="connsiteY29" fmla="*/ 219085 h 1239134"/>
                <a:gd name="connsiteX30" fmla="*/ 1364387 w 1806719"/>
                <a:gd name="connsiteY30" fmla="*/ 129550 h 1239134"/>
                <a:gd name="connsiteX31" fmla="*/ 1486307 w 1806719"/>
                <a:gd name="connsiteY31" fmla="*/ 104785 h 1239134"/>
                <a:gd name="connsiteX32" fmla="*/ 1572032 w 1806719"/>
                <a:gd name="connsiteY32" fmla="*/ 70495 h 1239134"/>
                <a:gd name="connsiteX33" fmla="*/ 1339622 w 1806719"/>
                <a:gd name="connsiteY33" fmla="*/ 62875 h 1239134"/>
                <a:gd name="connsiteX34" fmla="*/ 1128167 w 1806719"/>
                <a:gd name="connsiteY34" fmla="*/ 17155 h 1239134"/>
                <a:gd name="connsiteX35" fmla="*/ 918617 w 1806719"/>
                <a:gd name="connsiteY35" fmla="*/ 10 h 1239134"/>
                <a:gd name="connsiteX36" fmla="*/ 650012 w 1806719"/>
                <a:gd name="connsiteY36" fmla="*/ 19060 h 1239134"/>
                <a:gd name="connsiteX37" fmla="*/ 480467 w 1806719"/>
                <a:gd name="connsiteY37" fmla="*/ 55255 h 1239134"/>
                <a:gd name="connsiteX38" fmla="*/ 352832 w 1806719"/>
                <a:gd name="connsiteY38" fmla="*/ 144790 h 1239134"/>
                <a:gd name="connsiteX39" fmla="*/ 301397 w 1806719"/>
                <a:gd name="connsiteY39" fmla="*/ 215275 h 1239134"/>
                <a:gd name="connsiteX40" fmla="*/ 227102 w 1806719"/>
                <a:gd name="connsiteY40" fmla="*/ 278140 h 1239134"/>
                <a:gd name="connsiteX41" fmla="*/ 160427 w 1806719"/>
                <a:gd name="connsiteY41" fmla="*/ 331480 h 1239134"/>
                <a:gd name="connsiteX42" fmla="*/ 82322 w 1806719"/>
                <a:gd name="connsiteY42" fmla="*/ 485785 h 1239134"/>
                <a:gd name="connsiteX43" fmla="*/ 17552 w 1806719"/>
                <a:gd name="connsiteY43" fmla="*/ 674380 h 1239134"/>
                <a:gd name="connsiteX44" fmla="*/ 2312 w 1806719"/>
                <a:gd name="connsiteY44" fmla="*/ 735340 h 1239134"/>
                <a:gd name="connsiteX45" fmla="*/ 57557 w 1806719"/>
                <a:gd name="connsiteY45" fmla="*/ 678190 h 1239134"/>
                <a:gd name="connsiteX46" fmla="*/ 55652 w 1806719"/>
                <a:gd name="connsiteY46" fmla="*/ 910600 h 1239134"/>
                <a:gd name="connsiteX47" fmla="*/ 68987 w 1806719"/>
                <a:gd name="connsiteY47" fmla="*/ 988705 h 1239134"/>
                <a:gd name="connsiteX48" fmla="*/ 97562 w 1806719"/>
                <a:gd name="connsiteY48" fmla="*/ 891550 h 1239134"/>
                <a:gd name="connsiteX49" fmla="*/ 183287 w 1806719"/>
                <a:gd name="connsiteY49" fmla="*/ 990610 h 1239134"/>
                <a:gd name="connsiteX50" fmla="*/ 175667 w 1806719"/>
                <a:gd name="connsiteY50" fmla="*/ 866785 h 1239134"/>
                <a:gd name="connsiteX51" fmla="*/ 187097 w 1806719"/>
                <a:gd name="connsiteY51" fmla="*/ 725815 h 1239134"/>
                <a:gd name="connsiteX52" fmla="*/ 248057 w 1806719"/>
                <a:gd name="connsiteY52" fmla="*/ 889645 h 1239134"/>
                <a:gd name="connsiteX53" fmla="*/ 232817 w 1806719"/>
                <a:gd name="connsiteY53" fmla="*/ 643900 h 1239134"/>
                <a:gd name="connsiteX54" fmla="*/ 278537 w 1806719"/>
                <a:gd name="connsiteY54" fmla="*/ 495310 h 1239134"/>
                <a:gd name="connsiteX55" fmla="*/ 331877 w 1806719"/>
                <a:gd name="connsiteY55" fmla="*/ 483880 h 1239134"/>
                <a:gd name="connsiteX56" fmla="*/ 423317 w 1806719"/>
                <a:gd name="connsiteY56" fmla="*/ 586750 h 1239134"/>
                <a:gd name="connsiteX0" fmla="*/ 423317 w 1806719"/>
                <a:gd name="connsiteY0" fmla="*/ 586750 h 1239134"/>
                <a:gd name="connsiteX1" fmla="*/ 482372 w 1806719"/>
                <a:gd name="connsiteY1" fmla="*/ 516265 h 1239134"/>
                <a:gd name="connsiteX2" fmla="*/ 566192 w 1806719"/>
                <a:gd name="connsiteY2" fmla="*/ 476260 h 1239134"/>
                <a:gd name="connsiteX3" fmla="*/ 629057 w 1806719"/>
                <a:gd name="connsiteY3" fmla="*/ 577225 h 1239134"/>
                <a:gd name="connsiteX4" fmla="*/ 674777 w 1806719"/>
                <a:gd name="connsiteY4" fmla="*/ 779155 h 1239134"/>
                <a:gd name="connsiteX5" fmla="*/ 672872 w 1806719"/>
                <a:gd name="connsiteY5" fmla="*/ 914410 h 1239134"/>
                <a:gd name="connsiteX6" fmla="*/ 762407 w 1806719"/>
                <a:gd name="connsiteY6" fmla="*/ 678190 h 1239134"/>
                <a:gd name="connsiteX7" fmla="*/ 777647 w 1806719"/>
                <a:gd name="connsiteY7" fmla="*/ 582940 h 1239134"/>
                <a:gd name="connsiteX8" fmla="*/ 1040537 w 1806719"/>
                <a:gd name="connsiteY8" fmla="*/ 870595 h 1239134"/>
                <a:gd name="connsiteX9" fmla="*/ 1091972 w 1806719"/>
                <a:gd name="connsiteY9" fmla="*/ 891550 h 1239134"/>
                <a:gd name="connsiteX10" fmla="*/ 992912 w 1806719"/>
                <a:gd name="connsiteY10" fmla="*/ 723910 h 1239134"/>
                <a:gd name="connsiteX11" fmla="*/ 1194842 w 1806719"/>
                <a:gd name="connsiteY11" fmla="*/ 971560 h 1239134"/>
                <a:gd name="connsiteX12" fmla="*/ 1170077 w 1806719"/>
                <a:gd name="connsiteY12" fmla="*/ 849640 h 1239134"/>
                <a:gd name="connsiteX13" fmla="*/ 1295807 w 1806719"/>
                <a:gd name="connsiteY13" fmla="*/ 958225 h 1239134"/>
                <a:gd name="connsiteX14" fmla="*/ 1341527 w 1806719"/>
                <a:gd name="connsiteY14" fmla="*/ 1122055 h 1239134"/>
                <a:gd name="connsiteX15" fmla="*/ 1368197 w 1806719"/>
                <a:gd name="connsiteY15" fmla="*/ 1030615 h 1239134"/>
                <a:gd name="connsiteX16" fmla="*/ 1379627 w 1806719"/>
                <a:gd name="connsiteY16" fmla="*/ 1238260 h 1239134"/>
                <a:gd name="connsiteX17" fmla="*/ 1432967 w 1806719"/>
                <a:gd name="connsiteY17" fmla="*/ 1101100 h 1239134"/>
                <a:gd name="connsiteX18" fmla="*/ 1514882 w 1806719"/>
                <a:gd name="connsiteY18" fmla="*/ 1003945 h 1239134"/>
                <a:gd name="connsiteX19" fmla="*/ 1604417 w 1806719"/>
                <a:gd name="connsiteY19" fmla="*/ 1021090 h 1239134"/>
                <a:gd name="connsiteX20" fmla="*/ 1644422 w 1806719"/>
                <a:gd name="connsiteY20" fmla="*/ 1055380 h 1239134"/>
                <a:gd name="connsiteX21" fmla="*/ 1652042 w 1806719"/>
                <a:gd name="connsiteY21" fmla="*/ 904885 h 1239134"/>
                <a:gd name="connsiteX22" fmla="*/ 1653947 w 1806719"/>
                <a:gd name="connsiteY22" fmla="*/ 802015 h 1239134"/>
                <a:gd name="connsiteX23" fmla="*/ 1741577 w 1806719"/>
                <a:gd name="connsiteY23" fmla="*/ 889645 h 1239134"/>
                <a:gd name="connsiteX24" fmla="*/ 1701572 w 1806719"/>
                <a:gd name="connsiteY24" fmla="*/ 716290 h 1239134"/>
                <a:gd name="connsiteX25" fmla="*/ 1701572 w 1806719"/>
                <a:gd name="connsiteY25" fmla="*/ 615325 h 1239134"/>
                <a:gd name="connsiteX26" fmla="*/ 1806347 w 1806719"/>
                <a:gd name="connsiteY26" fmla="*/ 708670 h 1239134"/>
                <a:gd name="connsiteX27" fmla="*/ 1733957 w 1806719"/>
                <a:gd name="connsiteY27" fmla="*/ 546745 h 1239134"/>
                <a:gd name="connsiteX28" fmla="*/ 1667282 w 1806719"/>
                <a:gd name="connsiteY28" fmla="*/ 396250 h 1239134"/>
                <a:gd name="connsiteX29" fmla="*/ 1497737 w 1806719"/>
                <a:gd name="connsiteY29" fmla="*/ 219085 h 1239134"/>
                <a:gd name="connsiteX30" fmla="*/ 1364387 w 1806719"/>
                <a:gd name="connsiteY30" fmla="*/ 129550 h 1239134"/>
                <a:gd name="connsiteX31" fmla="*/ 1486307 w 1806719"/>
                <a:gd name="connsiteY31" fmla="*/ 104785 h 1239134"/>
                <a:gd name="connsiteX32" fmla="*/ 1572032 w 1806719"/>
                <a:gd name="connsiteY32" fmla="*/ 70495 h 1239134"/>
                <a:gd name="connsiteX33" fmla="*/ 1339622 w 1806719"/>
                <a:gd name="connsiteY33" fmla="*/ 62875 h 1239134"/>
                <a:gd name="connsiteX34" fmla="*/ 1128167 w 1806719"/>
                <a:gd name="connsiteY34" fmla="*/ 17155 h 1239134"/>
                <a:gd name="connsiteX35" fmla="*/ 918617 w 1806719"/>
                <a:gd name="connsiteY35" fmla="*/ 10 h 1239134"/>
                <a:gd name="connsiteX36" fmla="*/ 650012 w 1806719"/>
                <a:gd name="connsiteY36" fmla="*/ 19060 h 1239134"/>
                <a:gd name="connsiteX37" fmla="*/ 480467 w 1806719"/>
                <a:gd name="connsiteY37" fmla="*/ 55255 h 1239134"/>
                <a:gd name="connsiteX38" fmla="*/ 352832 w 1806719"/>
                <a:gd name="connsiteY38" fmla="*/ 144790 h 1239134"/>
                <a:gd name="connsiteX39" fmla="*/ 301397 w 1806719"/>
                <a:gd name="connsiteY39" fmla="*/ 215275 h 1239134"/>
                <a:gd name="connsiteX40" fmla="*/ 227102 w 1806719"/>
                <a:gd name="connsiteY40" fmla="*/ 278140 h 1239134"/>
                <a:gd name="connsiteX41" fmla="*/ 160427 w 1806719"/>
                <a:gd name="connsiteY41" fmla="*/ 331480 h 1239134"/>
                <a:gd name="connsiteX42" fmla="*/ 82322 w 1806719"/>
                <a:gd name="connsiteY42" fmla="*/ 485785 h 1239134"/>
                <a:gd name="connsiteX43" fmla="*/ 17552 w 1806719"/>
                <a:gd name="connsiteY43" fmla="*/ 674380 h 1239134"/>
                <a:gd name="connsiteX44" fmla="*/ 2312 w 1806719"/>
                <a:gd name="connsiteY44" fmla="*/ 735340 h 1239134"/>
                <a:gd name="connsiteX45" fmla="*/ 57557 w 1806719"/>
                <a:gd name="connsiteY45" fmla="*/ 678190 h 1239134"/>
                <a:gd name="connsiteX46" fmla="*/ 55652 w 1806719"/>
                <a:gd name="connsiteY46" fmla="*/ 910600 h 1239134"/>
                <a:gd name="connsiteX47" fmla="*/ 68987 w 1806719"/>
                <a:gd name="connsiteY47" fmla="*/ 988705 h 1239134"/>
                <a:gd name="connsiteX48" fmla="*/ 97562 w 1806719"/>
                <a:gd name="connsiteY48" fmla="*/ 891550 h 1239134"/>
                <a:gd name="connsiteX49" fmla="*/ 183287 w 1806719"/>
                <a:gd name="connsiteY49" fmla="*/ 990610 h 1239134"/>
                <a:gd name="connsiteX50" fmla="*/ 175667 w 1806719"/>
                <a:gd name="connsiteY50" fmla="*/ 866785 h 1239134"/>
                <a:gd name="connsiteX51" fmla="*/ 187097 w 1806719"/>
                <a:gd name="connsiteY51" fmla="*/ 725815 h 1239134"/>
                <a:gd name="connsiteX52" fmla="*/ 248057 w 1806719"/>
                <a:gd name="connsiteY52" fmla="*/ 889645 h 1239134"/>
                <a:gd name="connsiteX53" fmla="*/ 232817 w 1806719"/>
                <a:gd name="connsiteY53" fmla="*/ 643900 h 1239134"/>
                <a:gd name="connsiteX54" fmla="*/ 278537 w 1806719"/>
                <a:gd name="connsiteY54" fmla="*/ 495310 h 1239134"/>
                <a:gd name="connsiteX55" fmla="*/ 331877 w 1806719"/>
                <a:gd name="connsiteY55" fmla="*/ 483880 h 1239134"/>
                <a:gd name="connsiteX56" fmla="*/ 423317 w 1806719"/>
                <a:gd name="connsiteY56" fmla="*/ 586750 h 1239134"/>
                <a:gd name="connsiteX0" fmla="*/ 423317 w 1815355"/>
                <a:gd name="connsiteY0" fmla="*/ 586750 h 1239134"/>
                <a:gd name="connsiteX1" fmla="*/ 482372 w 1815355"/>
                <a:gd name="connsiteY1" fmla="*/ 516265 h 1239134"/>
                <a:gd name="connsiteX2" fmla="*/ 566192 w 1815355"/>
                <a:gd name="connsiteY2" fmla="*/ 476260 h 1239134"/>
                <a:gd name="connsiteX3" fmla="*/ 629057 w 1815355"/>
                <a:gd name="connsiteY3" fmla="*/ 577225 h 1239134"/>
                <a:gd name="connsiteX4" fmla="*/ 674777 w 1815355"/>
                <a:gd name="connsiteY4" fmla="*/ 779155 h 1239134"/>
                <a:gd name="connsiteX5" fmla="*/ 672872 w 1815355"/>
                <a:gd name="connsiteY5" fmla="*/ 914410 h 1239134"/>
                <a:gd name="connsiteX6" fmla="*/ 762407 w 1815355"/>
                <a:gd name="connsiteY6" fmla="*/ 678190 h 1239134"/>
                <a:gd name="connsiteX7" fmla="*/ 777647 w 1815355"/>
                <a:gd name="connsiteY7" fmla="*/ 582940 h 1239134"/>
                <a:gd name="connsiteX8" fmla="*/ 1040537 w 1815355"/>
                <a:gd name="connsiteY8" fmla="*/ 870595 h 1239134"/>
                <a:gd name="connsiteX9" fmla="*/ 1091972 w 1815355"/>
                <a:gd name="connsiteY9" fmla="*/ 891550 h 1239134"/>
                <a:gd name="connsiteX10" fmla="*/ 992912 w 1815355"/>
                <a:gd name="connsiteY10" fmla="*/ 723910 h 1239134"/>
                <a:gd name="connsiteX11" fmla="*/ 1194842 w 1815355"/>
                <a:gd name="connsiteY11" fmla="*/ 971560 h 1239134"/>
                <a:gd name="connsiteX12" fmla="*/ 1170077 w 1815355"/>
                <a:gd name="connsiteY12" fmla="*/ 849640 h 1239134"/>
                <a:gd name="connsiteX13" fmla="*/ 1295807 w 1815355"/>
                <a:gd name="connsiteY13" fmla="*/ 958225 h 1239134"/>
                <a:gd name="connsiteX14" fmla="*/ 1341527 w 1815355"/>
                <a:gd name="connsiteY14" fmla="*/ 1122055 h 1239134"/>
                <a:gd name="connsiteX15" fmla="*/ 1368197 w 1815355"/>
                <a:gd name="connsiteY15" fmla="*/ 1030615 h 1239134"/>
                <a:gd name="connsiteX16" fmla="*/ 1379627 w 1815355"/>
                <a:gd name="connsiteY16" fmla="*/ 1238260 h 1239134"/>
                <a:gd name="connsiteX17" fmla="*/ 1432967 w 1815355"/>
                <a:gd name="connsiteY17" fmla="*/ 1101100 h 1239134"/>
                <a:gd name="connsiteX18" fmla="*/ 1514882 w 1815355"/>
                <a:gd name="connsiteY18" fmla="*/ 1003945 h 1239134"/>
                <a:gd name="connsiteX19" fmla="*/ 1604417 w 1815355"/>
                <a:gd name="connsiteY19" fmla="*/ 1021090 h 1239134"/>
                <a:gd name="connsiteX20" fmla="*/ 1644422 w 1815355"/>
                <a:gd name="connsiteY20" fmla="*/ 1055380 h 1239134"/>
                <a:gd name="connsiteX21" fmla="*/ 1652042 w 1815355"/>
                <a:gd name="connsiteY21" fmla="*/ 904885 h 1239134"/>
                <a:gd name="connsiteX22" fmla="*/ 1653947 w 1815355"/>
                <a:gd name="connsiteY22" fmla="*/ 802015 h 1239134"/>
                <a:gd name="connsiteX23" fmla="*/ 1741577 w 1815355"/>
                <a:gd name="connsiteY23" fmla="*/ 889645 h 1239134"/>
                <a:gd name="connsiteX24" fmla="*/ 1701572 w 1815355"/>
                <a:gd name="connsiteY24" fmla="*/ 716290 h 1239134"/>
                <a:gd name="connsiteX25" fmla="*/ 1701572 w 1815355"/>
                <a:gd name="connsiteY25" fmla="*/ 615325 h 1239134"/>
                <a:gd name="connsiteX26" fmla="*/ 1806347 w 1815355"/>
                <a:gd name="connsiteY26" fmla="*/ 708670 h 1239134"/>
                <a:gd name="connsiteX27" fmla="*/ 1733957 w 1815355"/>
                <a:gd name="connsiteY27" fmla="*/ 546745 h 1239134"/>
                <a:gd name="connsiteX28" fmla="*/ 1667282 w 1815355"/>
                <a:gd name="connsiteY28" fmla="*/ 396250 h 1239134"/>
                <a:gd name="connsiteX29" fmla="*/ 1497737 w 1815355"/>
                <a:gd name="connsiteY29" fmla="*/ 219085 h 1239134"/>
                <a:gd name="connsiteX30" fmla="*/ 1364387 w 1815355"/>
                <a:gd name="connsiteY30" fmla="*/ 129550 h 1239134"/>
                <a:gd name="connsiteX31" fmla="*/ 1486307 w 1815355"/>
                <a:gd name="connsiteY31" fmla="*/ 104785 h 1239134"/>
                <a:gd name="connsiteX32" fmla="*/ 1572032 w 1815355"/>
                <a:gd name="connsiteY32" fmla="*/ 70495 h 1239134"/>
                <a:gd name="connsiteX33" fmla="*/ 1339622 w 1815355"/>
                <a:gd name="connsiteY33" fmla="*/ 62875 h 1239134"/>
                <a:gd name="connsiteX34" fmla="*/ 1128167 w 1815355"/>
                <a:gd name="connsiteY34" fmla="*/ 17155 h 1239134"/>
                <a:gd name="connsiteX35" fmla="*/ 918617 w 1815355"/>
                <a:gd name="connsiteY35" fmla="*/ 10 h 1239134"/>
                <a:gd name="connsiteX36" fmla="*/ 650012 w 1815355"/>
                <a:gd name="connsiteY36" fmla="*/ 19060 h 1239134"/>
                <a:gd name="connsiteX37" fmla="*/ 480467 w 1815355"/>
                <a:gd name="connsiteY37" fmla="*/ 55255 h 1239134"/>
                <a:gd name="connsiteX38" fmla="*/ 352832 w 1815355"/>
                <a:gd name="connsiteY38" fmla="*/ 144790 h 1239134"/>
                <a:gd name="connsiteX39" fmla="*/ 301397 w 1815355"/>
                <a:gd name="connsiteY39" fmla="*/ 215275 h 1239134"/>
                <a:gd name="connsiteX40" fmla="*/ 227102 w 1815355"/>
                <a:gd name="connsiteY40" fmla="*/ 278140 h 1239134"/>
                <a:gd name="connsiteX41" fmla="*/ 160427 w 1815355"/>
                <a:gd name="connsiteY41" fmla="*/ 331480 h 1239134"/>
                <a:gd name="connsiteX42" fmla="*/ 82322 w 1815355"/>
                <a:gd name="connsiteY42" fmla="*/ 485785 h 1239134"/>
                <a:gd name="connsiteX43" fmla="*/ 17552 w 1815355"/>
                <a:gd name="connsiteY43" fmla="*/ 674380 h 1239134"/>
                <a:gd name="connsiteX44" fmla="*/ 2312 w 1815355"/>
                <a:gd name="connsiteY44" fmla="*/ 735340 h 1239134"/>
                <a:gd name="connsiteX45" fmla="*/ 57557 w 1815355"/>
                <a:gd name="connsiteY45" fmla="*/ 678190 h 1239134"/>
                <a:gd name="connsiteX46" fmla="*/ 55652 w 1815355"/>
                <a:gd name="connsiteY46" fmla="*/ 910600 h 1239134"/>
                <a:gd name="connsiteX47" fmla="*/ 68987 w 1815355"/>
                <a:gd name="connsiteY47" fmla="*/ 988705 h 1239134"/>
                <a:gd name="connsiteX48" fmla="*/ 97562 w 1815355"/>
                <a:gd name="connsiteY48" fmla="*/ 891550 h 1239134"/>
                <a:gd name="connsiteX49" fmla="*/ 183287 w 1815355"/>
                <a:gd name="connsiteY49" fmla="*/ 990610 h 1239134"/>
                <a:gd name="connsiteX50" fmla="*/ 175667 w 1815355"/>
                <a:gd name="connsiteY50" fmla="*/ 866785 h 1239134"/>
                <a:gd name="connsiteX51" fmla="*/ 187097 w 1815355"/>
                <a:gd name="connsiteY51" fmla="*/ 725815 h 1239134"/>
                <a:gd name="connsiteX52" fmla="*/ 248057 w 1815355"/>
                <a:gd name="connsiteY52" fmla="*/ 889645 h 1239134"/>
                <a:gd name="connsiteX53" fmla="*/ 232817 w 1815355"/>
                <a:gd name="connsiteY53" fmla="*/ 643900 h 1239134"/>
                <a:gd name="connsiteX54" fmla="*/ 278537 w 1815355"/>
                <a:gd name="connsiteY54" fmla="*/ 495310 h 1239134"/>
                <a:gd name="connsiteX55" fmla="*/ 331877 w 1815355"/>
                <a:gd name="connsiteY55" fmla="*/ 483880 h 1239134"/>
                <a:gd name="connsiteX56" fmla="*/ 423317 w 1815355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62407 w 1791907"/>
                <a:gd name="connsiteY6" fmla="*/ 678190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27102 w 1791907"/>
                <a:gd name="connsiteY53" fmla="*/ 668665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27102 w 1791907"/>
                <a:gd name="connsiteY53" fmla="*/ 668665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19507 w 1791907"/>
                <a:gd name="connsiteY0" fmla="*/ 57913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27102 w 1791907"/>
                <a:gd name="connsiteY53" fmla="*/ 668665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19507 w 1791907"/>
                <a:gd name="connsiteY56" fmla="*/ 579130 h 1239134"/>
                <a:gd name="connsiteX0" fmla="*/ 419507 w 1791907"/>
                <a:gd name="connsiteY0" fmla="*/ 579130 h 1240043"/>
                <a:gd name="connsiteX1" fmla="*/ 482372 w 1791907"/>
                <a:gd name="connsiteY1" fmla="*/ 516265 h 1240043"/>
                <a:gd name="connsiteX2" fmla="*/ 566192 w 1791907"/>
                <a:gd name="connsiteY2" fmla="*/ 476260 h 1240043"/>
                <a:gd name="connsiteX3" fmla="*/ 629057 w 1791907"/>
                <a:gd name="connsiteY3" fmla="*/ 577225 h 1240043"/>
                <a:gd name="connsiteX4" fmla="*/ 669062 w 1791907"/>
                <a:gd name="connsiteY4" fmla="*/ 762010 h 1240043"/>
                <a:gd name="connsiteX5" fmla="*/ 672872 w 1791907"/>
                <a:gd name="connsiteY5" fmla="*/ 914410 h 1240043"/>
                <a:gd name="connsiteX6" fmla="*/ 750977 w 1791907"/>
                <a:gd name="connsiteY6" fmla="*/ 718195 h 1240043"/>
                <a:gd name="connsiteX7" fmla="*/ 777647 w 1791907"/>
                <a:gd name="connsiteY7" fmla="*/ 582940 h 1240043"/>
                <a:gd name="connsiteX8" fmla="*/ 1040537 w 1791907"/>
                <a:gd name="connsiteY8" fmla="*/ 870595 h 1240043"/>
                <a:gd name="connsiteX9" fmla="*/ 1091972 w 1791907"/>
                <a:gd name="connsiteY9" fmla="*/ 891550 h 1240043"/>
                <a:gd name="connsiteX10" fmla="*/ 992912 w 1791907"/>
                <a:gd name="connsiteY10" fmla="*/ 723910 h 1240043"/>
                <a:gd name="connsiteX11" fmla="*/ 1194842 w 1791907"/>
                <a:gd name="connsiteY11" fmla="*/ 971560 h 1240043"/>
                <a:gd name="connsiteX12" fmla="*/ 1170077 w 1791907"/>
                <a:gd name="connsiteY12" fmla="*/ 849640 h 1240043"/>
                <a:gd name="connsiteX13" fmla="*/ 1295807 w 1791907"/>
                <a:gd name="connsiteY13" fmla="*/ 958225 h 1240043"/>
                <a:gd name="connsiteX14" fmla="*/ 1341527 w 1791907"/>
                <a:gd name="connsiteY14" fmla="*/ 1122055 h 1240043"/>
                <a:gd name="connsiteX15" fmla="*/ 1364387 w 1791907"/>
                <a:gd name="connsiteY15" fmla="*/ 996325 h 1240043"/>
                <a:gd name="connsiteX16" fmla="*/ 1379627 w 1791907"/>
                <a:gd name="connsiteY16" fmla="*/ 1238260 h 1240043"/>
                <a:gd name="connsiteX17" fmla="*/ 1432967 w 1791907"/>
                <a:gd name="connsiteY17" fmla="*/ 1101100 h 1240043"/>
                <a:gd name="connsiteX18" fmla="*/ 1514882 w 1791907"/>
                <a:gd name="connsiteY18" fmla="*/ 1003945 h 1240043"/>
                <a:gd name="connsiteX19" fmla="*/ 1604417 w 1791907"/>
                <a:gd name="connsiteY19" fmla="*/ 1021090 h 1240043"/>
                <a:gd name="connsiteX20" fmla="*/ 1644422 w 1791907"/>
                <a:gd name="connsiteY20" fmla="*/ 1055380 h 1240043"/>
                <a:gd name="connsiteX21" fmla="*/ 1652042 w 1791907"/>
                <a:gd name="connsiteY21" fmla="*/ 904885 h 1240043"/>
                <a:gd name="connsiteX22" fmla="*/ 1653947 w 1791907"/>
                <a:gd name="connsiteY22" fmla="*/ 802015 h 1240043"/>
                <a:gd name="connsiteX23" fmla="*/ 1741577 w 1791907"/>
                <a:gd name="connsiteY23" fmla="*/ 889645 h 1240043"/>
                <a:gd name="connsiteX24" fmla="*/ 1701572 w 1791907"/>
                <a:gd name="connsiteY24" fmla="*/ 716290 h 1240043"/>
                <a:gd name="connsiteX25" fmla="*/ 1701572 w 1791907"/>
                <a:gd name="connsiteY25" fmla="*/ 615325 h 1240043"/>
                <a:gd name="connsiteX26" fmla="*/ 1781582 w 1791907"/>
                <a:gd name="connsiteY26" fmla="*/ 676285 h 1240043"/>
                <a:gd name="connsiteX27" fmla="*/ 1733957 w 1791907"/>
                <a:gd name="connsiteY27" fmla="*/ 546745 h 1240043"/>
                <a:gd name="connsiteX28" fmla="*/ 1667282 w 1791907"/>
                <a:gd name="connsiteY28" fmla="*/ 396250 h 1240043"/>
                <a:gd name="connsiteX29" fmla="*/ 1497737 w 1791907"/>
                <a:gd name="connsiteY29" fmla="*/ 219085 h 1240043"/>
                <a:gd name="connsiteX30" fmla="*/ 1364387 w 1791907"/>
                <a:gd name="connsiteY30" fmla="*/ 129550 h 1240043"/>
                <a:gd name="connsiteX31" fmla="*/ 1486307 w 1791907"/>
                <a:gd name="connsiteY31" fmla="*/ 104785 h 1240043"/>
                <a:gd name="connsiteX32" fmla="*/ 1572032 w 1791907"/>
                <a:gd name="connsiteY32" fmla="*/ 70495 h 1240043"/>
                <a:gd name="connsiteX33" fmla="*/ 1339622 w 1791907"/>
                <a:gd name="connsiteY33" fmla="*/ 62875 h 1240043"/>
                <a:gd name="connsiteX34" fmla="*/ 1128167 w 1791907"/>
                <a:gd name="connsiteY34" fmla="*/ 17155 h 1240043"/>
                <a:gd name="connsiteX35" fmla="*/ 918617 w 1791907"/>
                <a:gd name="connsiteY35" fmla="*/ 10 h 1240043"/>
                <a:gd name="connsiteX36" fmla="*/ 650012 w 1791907"/>
                <a:gd name="connsiteY36" fmla="*/ 19060 h 1240043"/>
                <a:gd name="connsiteX37" fmla="*/ 480467 w 1791907"/>
                <a:gd name="connsiteY37" fmla="*/ 55255 h 1240043"/>
                <a:gd name="connsiteX38" fmla="*/ 352832 w 1791907"/>
                <a:gd name="connsiteY38" fmla="*/ 144790 h 1240043"/>
                <a:gd name="connsiteX39" fmla="*/ 301397 w 1791907"/>
                <a:gd name="connsiteY39" fmla="*/ 215275 h 1240043"/>
                <a:gd name="connsiteX40" fmla="*/ 227102 w 1791907"/>
                <a:gd name="connsiteY40" fmla="*/ 278140 h 1240043"/>
                <a:gd name="connsiteX41" fmla="*/ 160427 w 1791907"/>
                <a:gd name="connsiteY41" fmla="*/ 331480 h 1240043"/>
                <a:gd name="connsiteX42" fmla="*/ 82322 w 1791907"/>
                <a:gd name="connsiteY42" fmla="*/ 485785 h 1240043"/>
                <a:gd name="connsiteX43" fmla="*/ 17552 w 1791907"/>
                <a:gd name="connsiteY43" fmla="*/ 674380 h 1240043"/>
                <a:gd name="connsiteX44" fmla="*/ 2312 w 1791907"/>
                <a:gd name="connsiteY44" fmla="*/ 735340 h 1240043"/>
                <a:gd name="connsiteX45" fmla="*/ 57557 w 1791907"/>
                <a:gd name="connsiteY45" fmla="*/ 678190 h 1240043"/>
                <a:gd name="connsiteX46" fmla="*/ 55652 w 1791907"/>
                <a:gd name="connsiteY46" fmla="*/ 910600 h 1240043"/>
                <a:gd name="connsiteX47" fmla="*/ 68987 w 1791907"/>
                <a:gd name="connsiteY47" fmla="*/ 988705 h 1240043"/>
                <a:gd name="connsiteX48" fmla="*/ 97562 w 1791907"/>
                <a:gd name="connsiteY48" fmla="*/ 891550 h 1240043"/>
                <a:gd name="connsiteX49" fmla="*/ 183287 w 1791907"/>
                <a:gd name="connsiteY49" fmla="*/ 990610 h 1240043"/>
                <a:gd name="connsiteX50" fmla="*/ 175667 w 1791907"/>
                <a:gd name="connsiteY50" fmla="*/ 866785 h 1240043"/>
                <a:gd name="connsiteX51" fmla="*/ 187097 w 1791907"/>
                <a:gd name="connsiteY51" fmla="*/ 725815 h 1240043"/>
                <a:gd name="connsiteX52" fmla="*/ 248057 w 1791907"/>
                <a:gd name="connsiteY52" fmla="*/ 889645 h 1240043"/>
                <a:gd name="connsiteX53" fmla="*/ 227102 w 1791907"/>
                <a:gd name="connsiteY53" fmla="*/ 668665 h 1240043"/>
                <a:gd name="connsiteX54" fmla="*/ 278537 w 1791907"/>
                <a:gd name="connsiteY54" fmla="*/ 495310 h 1240043"/>
                <a:gd name="connsiteX55" fmla="*/ 331877 w 1791907"/>
                <a:gd name="connsiteY55" fmla="*/ 483880 h 1240043"/>
                <a:gd name="connsiteX56" fmla="*/ 419507 w 1791907"/>
                <a:gd name="connsiteY56" fmla="*/ 579130 h 1240043"/>
                <a:gd name="connsiteX0" fmla="*/ 419507 w 1791907"/>
                <a:gd name="connsiteY0" fmla="*/ 579130 h 1218191"/>
                <a:gd name="connsiteX1" fmla="*/ 482372 w 1791907"/>
                <a:gd name="connsiteY1" fmla="*/ 516265 h 1218191"/>
                <a:gd name="connsiteX2" fmla="*/ 566192 w 1791907"/>
                <a:gd name="connsiteY2" fmla="*/ 476260 h 1218191"/>
                <a:gd name="connsiteX3" fmla="*/ 629057 w 1791907"/>
                <a:gd name="connsiteY3" fmla="*/ 577225 h 1218191"/>
                <a:gd name="connsiteX4" fmla="*/ 669062 w 1791907"/>
                <a:gd name="connsiteY4" fmla="*/ 762010 h 1218191"/>
                <a:gd name="connsiteX5" fmla="*/ 672872 w 1791907"/>
                <a:gd name="connsiteY5" fmla="*/ 914410 h 1218191"/>
                <a:gd name="connsiteX6" fmla="*/ 750977 w 1791907"/>
                <a:gd name="connsiteY6" fmla="*/ 718195 h 1218191"/>
                <a:gd name="connsiteX7" fmla="*/ 777647 w 1791907"/>
                <a:gd name="connsiteY7" fmla="*/ 582940 h 1218191"/>
                <a:gd name="connsiteX8" fmla="*/ 1040537 w 1791907"/>
                <a:gd name="connsiteY8" fmla="*/ 870595 h 1218191"/>
                <a:gd name="connsiteX9" fmla="*/ 1091972 w 1791907"/>
                <a:gd name="connsiteY9" fmla="*/ 891550 h 1218191"/>
                <a:gd name="connsiteX10" fmla="*/ 992912 w 1791907"/>
                <a:gd name="connsiteY10" fmla="*/ 723910 h 1218191"/>
                <a:gd name="connsiteX11" fmla="*/ 1194842 w 1791907"/>
                <a:gd name="connsiteY11" fmla="*/ 971560 h 1218191"/>
                <a:gd name="connsiteX12" fmla="*/ 1170077 w 1791907"/>
                <a:gd name="connsiteY12" fmla="*/ 849640 h 1218191"/>
                <a:gd name="connsiteX13" fmla="*/ 1295807 w 1791907"/>
                <a:gd name="connsiteY13" fmla="*/ 958225 h 1218191"/>
                <a:gd name="connsiteX14" fmla="*/ 1341527 w 1791907"/>
                <a:gd name="connsiteY14" fmla="*/ 1122055 h 1218191"/>
                <a:gd name="connsiteX15" fmla="*/ 1364387 w 1791907"/>
                <a:gd name="connsiteY15" fmla="*/ 996325 h 1218191"/>
                <a:gd name="connsiteX16" fmla="*/ 1396242 w 1791907"/>
                <a:gd name="connsiteY16" fmla="*/ 1216108 h 1218191"/>
                <a:gd name="connsiteX17" fmla="*/ 1432967 w 1791907"/>
                <a:gd name="connsiteY17" fmla="*/ 1101100 h 1218191"/>
                <a:gd name="connsiteX18" fmla="*/ 1514882 w 1791907"/>
                <a:gd name="connsiteY18" fmla="*/ 1003945 h 1218191"/>
                <a:gd name="connsiteX19" fmla="*/ 1604417 w 1791907"/>
                <a:gd name="connsiteY19" fmla="*/ 1021090 h 1218191"/>
                <a:gd name="connsiteX20" fmla="*/ 1644422 w 1791907"/>
                <a:gd name="connsiteY20" fmla="*/ 1055380 h 1218191"/>
                <a:gd name="connsiteX21" fmla="*/ 1652042 w 1791907"/>
                <a:gd name="connsiteY21" fmla="*/ 904885 h 1218191"/>
                <a:gd name="connsiteX22" fmla="*/ 1653947 w 1791907"/>
                <a:gd name="connsiteY22" fmla="*/ 802015 h 1218191"/>
                <a:gd name="connsiteX23" fmla="*/ 1741577 w 1791907"/>
                <a:gd name="connsiteY23" fmla="*/ 889645 h 1218191"/>
                <a:gd name="connsiteX24" fmla="*/ 1701572 w 1791907"/>
                <a:gd name="connsiteY24" fmla="*/ 716290 h 1218191"/>
                <a:gd name="connsiteX25" fmla="*/ 1701572 w 1791907"/>
                <a:gd name="connsiteY25" fmla="*/ 615325 h 1218191"/>
                <a:gd name="connsiteX26" fmla="*/ 1781582 w 1791907"/>
                <a:gd name="connsiteY26" fmla="*/ 676285 h 1218191"/>
                <a:gd name="connsiteX27" fmla="*/ 1733957 w 1791907"/>
                <a:gd name="connsiteY27" fmla="*/ 546745 h 1218191"/>
                <a:gd name="connsiteX28" fmla="*/ 1667282 w 1791907"/>
                <a:gd name="connsiteY28" fmla="*/ 396250 h 1218191"/>
                <a:gd name="connsiteX29" fmla="*/ 1497737 w 1791907"/>
                <a:gd name="connsiteY29" fmla="*/ 219085 h 1218191"/>
                <a:gd name="connsiteX30" fmla="*/ 1364387 w 1791907"/>
                <a:gd name="connsiteY30" fmla="*/ 129550 h 1218191"/>
                <a:gd name="connsiteX31" fmla="*/ 1486307 w 1791907"/>
                <a:gd name="connsiteY31" fmla="*/ 104785 h 1218191"/>
                <a:gd name="connsiteX32" fmla="*/ 1572032 w 1791907"/>
                <a:gd name="connsiteY32" fmla="*/ 70495 h 1218191"/>
                <a:gd name="connsiteX33" fmla="*/ 1339622 w 1791907"/>
                <a:gd name="connsiteY33" fmla="*/ 62875 h 1218191"/>
                <a:gd name="connsiteX34" fmla="*/ 1128167 w 1791907"/>
                <a:gd name="connsiteY34" fmla="*/ 17155 h 1218191"/>
                <a:gd name="connsiteX35" fmla="*/ 918617 w 1791907"/>
                <a:gd name="connsiteY35" fmla="*/ 10 h 1218191"/>
                <a:gd name="connsiteX36" fmla="*/ 650012 w 1791907"/>
                <a:gd name="connsiteY36" fmla="*/ 19060 h 1218191"/>
                <a:gd name="connsiteX37" fmla="*/ 480467 w 1791907"/>
                <a:gd name="connsiteY37" fmla="*/ 55255 h 1218191"/>
                <a:gd name="connsiteX38" fmla="*/ 352832 w 1791907"/>
                <a:gd name="connsiteY38" fmla="*/ 144790 h 1218191"/>
                <a:gd name="connsiteX39" fmla="*/ 301397 w 1791907"/>
                <a:gd name="connsiteY39" fmla="*/ 215275 h 1218191"/>
                <a:gd name="connsiteX40" fmla="*/ 227102 w 1791907"/>
                <a:gd name="connsiteY40" fmla="*/ 278140 h 1218191"/>
                <a:gd name="connsiteX41" fmla="*/ 160427 w 1791907"/>
                <a:gd name="connsiteY41" fmla="*/ 331480 h 1218191"/>
                <a:gd name="connsiteX42" fmla="*/ 82322 w 1791907"/>
                <a:gd name="connsiteY42" fmla="*/ 485785 h 1218191"/>
                <a:gd name="connsiteX43" fmla="*/ 17552 w 1791907"/>
                <a:gd name="connsiteY43" fmla="*/ 674380 h 1218191"/>
                <a:gd name="connsiteX44" fmla="*/ 2312 w 1791907"/>
                <a:gd name="connsiteY44" fmla="*/ 735340 h 1218191"/>
                <a:gd name="connsiteX45" fmla="*/ 57557 w 1791907"/>
                <a:gd name="connsiteY45" fmla="*/ 678190 h 1218191"/>
                <a:gd name="connsiteX46" fmla="*/ 55652 w 1791907"/>
                <a:gd name="connsiteY46" fmla="*/ 910600 h 1218191"/>
                <a:gd name="connsiteX47" fmla="*/ 68987 w 1791907"/>
                <a:gd name="connsiteY47" fmla="*/ 988705 h 1218191"/>
                <a:gd name="connsiteX48" fmla="*/ 97562 w 1791907"/>
                <a:gd name="connsiteY48" fmla="*/ 891550 h 1218191"/>
                <a:gd name="connsiteX49" fmla="*/ 183287 w 1791907"/>
                <a:gd name="connsiteY49" fmla="*/ 990610 h 1218191"/>
                <a:gd name="connsiteX50" fmla="*/ 175667 w 1791907"/>
                <a:gd name="connsiteY50" fmla="*/ 866785 h 1218191"/>
                <a:gd name="connsiteX51" fmla="*/ 187097 w 1791907"/>
                <a:gd name="connsiteY51" fmla="*/ 725815 h 1218191"/>
                <a:gd name="connsiteX52" fmla="*/ 248057 w 1791907"/>
                <a:gd name="connsiteY52" fmla="*/ 889645 h 1218191"/>
                <a:gd name="connsiteX53" fmla="*/ 227102 w 1791907"/>
                <a:gd name="connsiteY53" fmla="*/ 668665 h 1218191"/>
                <a:gd name="connsiteX54" fmla="*/ 278537 w 1791907"/>
                <a:gd name="connsiteY54" fmla="*/ 495310 h 1218191"/>
                <a:gd name="connsiteX55" fmla="*/ 331877 w 1791907"/>
                <a:gd name="connsiteY55" fmla="*/ 483880 h 1218191"/>
                <a:gd name="connsiteX56" fmla="*/ 419507 w 1791907"/>
                <a:gd name="connsiteY56" fmla="*/ 579130 h 1218191"/>
                <a:gd name="connsiteX0" fmla="*/ 419507 w 1791907"/>
                <a:gd name="connsiteY0" fmla="*/ 579130 h 1218180"/>
                <a:gd name="connsiteX1" fmla="*/ 482372 w 1791907"/>
                <a:gd name="connsiteY1" fmla="*/ 516265 h 1218180"/>
                <a:gd name="connsiteX2" fmla="*/ 566192 w 1791907"/>
                <a:gd name="connsiteY2" fmla="*/ 476260 h 1218180"/>
                <a:gd name="connsiteX3" fmla="*/ 629057 w 1791907"/>
                <a:gd name="connsiteY3" fmla="*/ 577225 h 1218180"/>
                <a:gd name="connsiteX4" fmla="*/ 669062 w 1791907"/>
                <a:gd name="connsiteY4" fmla="*/ 762010 h 1218180"/>
                <a:gd name="connsiteX5" fmla="*/ 672872 w 1791907"/>
                <a:gd name="connsiteY5" fmla="*/ 914410 h 1218180"/>
                <a:gd name="connsiteX6" fmla="*/ 750977 w 1791907"/>
                <a:gd name="connsiteY6" fmla="*/ 718195 h 1218180"/>
                <a:gd name="connsiteX7" fmla="*/ 777647 w 1791907"/>
                <a:gd name="connsiteY7" fmla="*/ 582940 h 1218180"/>
                <a:gd name="connsiteX8" fmla="*/ 1040537 w 1791907"/>
                <a:gd name="connsiteY8" fmla="*/ 870595 h 1218180"/>
                <a:gd name="connsiteX9" fmla="*/ 1091972 w 1791907"/>
                <a:gd name="connsiteY9" fmla="*/ 891550 h 1218180"/>
                <a:gd name="connsiteX10" fmla="*/ 992912 w 1791907"/>
                <a:gd name="connsiteY10" fmla="*/ 723910 h 1218180"/>
                <a:gd name="connsiteX11" fmla="*/ 1194842 w 1791907"/>
                <a:gd name="connsiteY11" fmla="*/ 971560 h 1218180"/>
                <a:gd name="connsiteX12" fmla="*/ 1170077 w 1791907"/>
                <a:gd name="connsiteY12" fmla="*/ 849640 h 1218180"/>
                <a:gd name="connsiteX13" fmla="*/ 1295807 w 1791907"/>
                <a:gd name="connsiteY13" fmla="*/ 958225 h 1218180"/>
                <a:gd name="connsiteX14" fmla="*/ 1341527 w 1791907"/>
                <a:gd name="connsiteY14" fmla="*/ 1122055 h 1218180"/>
                <a:gd name="connsiteX15" fmla="*/ 1364387 w 1791907"/>
                <a:gd name="connsiteY15" fmla="*/ 996325 h 1218180"/>
                <a:gd name="connsiteX16" fmla="*/ 1396242 w 1791907"/>
                <a:gd name="connsiteY16" fmla="*/ 1216108 h 1218180"/>
                <a:gd name="connsiteX17" fmla="*/ 1432967 w 1791907"/>
                <a:gd name="connsiteY17" fmla="*/ 1101100 h 1218180"/>
                <a:gd name="connsiteX18" fmla="*/ 1539803 w 1791907"/>
                <a:gd name="connsiteY18" fmla="*/ 1006714 h 1218180"/>
                <a:gd name="connsiteX19" fmla="*/ 1604417 w 1791907"/>
                <a:gd name="connsiteY19" fmla="*/ 1021090 h 1218180"/>
                <a:gd name="connsiteX20" fmla="*/ 1644422 w 1791907"/>
                <a:gd name="connsiteY20" fmla="*/ 1055380 h 1218180"/>
                <a:gd name="connsiteX21" fmla="*/ 1652042 w 1791907"/>
                <a:gd name="connsiteY21" fmla="*/ 904885 h 1218180"/>
                <a:gd name="connsiteX22" fmla="*/ 1653947 w 1791907"/>
                <a:gd name="connsiteY22" fmla="*/ 802015 h 1218180"/>
                <a:gd name="connsiteX23" fmla="*/ 1741577 w 1791907"/>
                <a:gd name="connsiteY23" fmla="*/ 889645 h 1218180"/>
                <a:gd name="connsiteX24" fmla="*/ 1701572 w 1791907"/>
                <a:gd name="connsiteY24" fmla="*/ 716290 h 1218180"/>
                <a:gd name="connsiteX25" fmla="*/ 1701572 w 1791907"/>
                <a:gd name="connsiteY25" fmla="*/ 615325 h 1218180"/>
                <a:gd name="connsiteX26" fmla="*/ 1781582 w 1791907"/>
                <a:gd name="connsiteY26" fmla="*/ 676285 h 1218180"/>
                <a:gd name="connsiteX27" fmla="*/ 1733957 w 1791907"/>
                <a:gd name="connsiteY27" fmla="*/ 546745 h 1218180"/>
                <a:gd name="connsiteX28" fmla="*/ 1667282 w 1791907"/>
                <a:gd name="connsiteY28" fmla="*/ 396250 h 1218180"/>
                <a:gd name="connsiteX29" fmla="*/ 1497737 w 1791907"/>
                <a:gd name="connsiteY29" fmla="*/ 219085 h 1218180"/>
                <a:gd name="connsiteX30" fmla="*/ 1364387 w 1791907"/>
                <a:gd name="connsiteY30" fmla="*/ 129550 h 1218180"/>
                <a:gd name="connsiteX31" fmla="*/ 1486307 w 1791907"/>
                <a:gd name="connsiteY31" fmla="*/ 104785 h 1218180"/>
                <a:gd name="connsiteX32" fmla="*/ 1572032 w 1791907"/>
                <a:gd name="connsiteY32" fmla="*/ 70495 h 1218180"/>
                <a:gd name="connsiteX33" fmla="*/ 1339622 w 1791907"/>
                <a:gd name="connsiteY33" fmla="*/ 62875 h 1218180"/>
                <a:gd name="connsiteX34" fmla="*/ 1128167 w 1791907"/>
                <a:gd name="connsiteY34" fmla="*/ 17155 h 1218180"/>
                <a:gd name="connsiteX35" fmla="*/ 918617 w 1791907"/>
                <a:gd name="connsiteY35" fmla="*/ 10 h 1218180"/>
                <a:gd name="connsiteX36" fmla="*/ 650012 w 1791907"/>
                <a:gd name="connsiteY36" fmla="*/ 19060 h 1218180"/>
                <a:gd name="connsiteX37" fmla="*/ 480467 w 1791907"/>
                <a:gd name="connsiteY37" fmla="*/ 55255 h 1218180"/>
                <a:gd name="connsiteX38" fmla="*/ 352832 w 1791907"/>
                <a:gd name="connsiteY38" fmla="*/ 144790 h 1218180"/>
                <a:gd name="connsiteX39" fmla="*/ 301397 w 1791907"/>
                <a:gd name="connsiteY39" fmla="*/ 215275 h 1218180"/>
                <a:gd name="connsiteX40" fmla="*/ 227102 w 1791907"/>
                <a:gd name="connsiteY40" fmla="*/ 278140 h 1218180"/>
                <a:gd name="connsiteX41" fmla="*/ 160427 w 1791907"/>
                <a:gd name="connsiteY41" fmla="*/ 331480 h 1218180"/>
                <a:gd name="connsiteX42" fmla="*/ 82322 w 1791907"/>
                <a:gd name="connsiteY42" fmla="*/ 485785 h 1218180"/>
                <a:gd name="connsiteX43" fmla="*/ 17552 w 1791907"/>
                <a:gd name="connsiteY43" fmla="*/ 674380 h 1218180"/>
                <a:gd name="connsiteX44" fmla="*/ 2312 w 1791907"/>
                <a:gd name="connsiteY44" fmla="*/ 735340 h 1218180"/>
                <a:gd name="connsiteX45" fmla="*/ 57557 w 1791907"/>
                <a:gd name="connsiteY45" fmla="*/ 678190 h 1218180"/>
                <a:gd name="connsiteX46" fmla="*/ 55652 w 1791907"/>
                <a:gd name="connsiteY46" fmla="*/ 910600 h 1218180"/>
                <a:gd name="connsiteX47" fmla="*/ 68987 w 1791907"/>
                <a:gd name="connsiteY47" fmla="*/ 988705 h 1218180"/>
                <a:gd name="connsiteX48" fmla="*/ 97562 w 1791907"/>
                <a:gd name="connsiteY48" fmla="*/ 891550 h 1218180"/>
                <a:gd name="connsiteX49" fmla="*/ 183287 w 1791907"/>
                <a:gd name="connsiteY49" fmla="*/ 990610 h 1218180"/>
                <a:gd name="connsiteX50" fmla="*/ 175667 w 1791907"/>
                <a:gd name="connsiteY50" fmla="*/ 866785 h 1218180"/>
                <a:gd name="connsiteX51" fmla="*/ 187097 w 1791907"/>
                <a:gd name="connsiteY51" fmla="*/ 725815 h 1218180"/>
                <a:gd name="connsiteX52" fmla="*/ 248057 w 1791907"/>
                <a:gd name="connsiteY52" fmla="*/ 889645 h 1218180"/>
                <a:gd name="connsiteX53" fmla="*/ 227102 w 1791907"/>
                <a:gd name="connsiteY53" fmla="*/ 668665 h 1218180"/>
                <a:gd name="connsiteX54" fmla="*/ 278537 w 1791907"/>
                <a:gd name="connsiteY54" fmla="*/ 495310 h 1218180"/>
                <a:gd name="connsiteX55" fmla="*/ 331877 w 1791907"/>
                <a:gd name="connsiteY55" fmla="*/ 483880 h 1218180"/>
                <a:gd name="connsiteX56" fmla="*/ 419507 w 1791907"/>
                <a:gd name="connsiteY56" fmla="*/ 579130 h 1218180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44422 w 1791907"/>
                <a:gd name="connsiteY20" fmla="*/ 1055380 h 1218181"/>
                <a:gd name="connsiteX21" fmla="*/ 1652042 w 1791907"/>
                <a:gd name="connsiteY21" fmla="*/ 904885 h 1218181"/>
                <a:gd name="connsiteX22" fmla="*/ 1653947 w 1791907"/>
                <a:gd name="connsiteY22" fmla="*/ 802015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58267 w 1791907"/>
                <a:gd name="connsiteY20" fmla="*/ 1063688 h 1218181"/>
                <a:gd name="connsiteX21" fmla="*/ 1652042 w 1791907"/>
                <a:gd name="connsiteY21" fmla="*/ 904885 h 1218181"/>
                <a:gd name="connsiteX22" fmla="*/ 1653947 w 1791907"/>
                <a:gd name="connsiteY22" fmla="*/ 802015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58267 w 1791907"/>
                <a:gd name="connsiteY20" fmla="*/ 1063688 h 1218181"/>
                <a:gd name="connsiteX21" fmla="*/ 1652042 w 1791907"/>
                <a:gd name="connsiteY21" fmla="*/ 904885 h 1218181"/>
                <a:gd name="connsiteX22" fmla="*/ 1670561 w 1791907"/>
                <a:gd name="connsiteY22" fmla="*/ 824167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58267 w 1791907"/>
                <a:gd name="connsiteY20" fmla="*/ 1063688 h 1218181"/>
                <a:gd name="connsiteX21" fmla="*/ 1671424 w 1791907"/>
                <a:gd name="connsiteY21" fmla="*/ 904885 h 1218181"/>
                <a:gd name="connsiteX22" fmla="*/ 1670561 w 1791907"/>
                <a:gd name="connsiteY22" fmla="*/ 824167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40"/>
                <a:gd name="connsiteX1" fmla="*/ 482372 w 1791907"/>
                <a:gd name="connsiteY1" fmla="*/ 516265 h 1218140"/>
                <a:gd name="connsiteX2" fmla="*/ 566192 w 1791907"/>
                <a:gd name="connsiteY2" fmla="*/ 476260 h 1218140"/>
                <a:gd name="connsiteX3" fmla="*/ 629057 w 1791907"/>
                <a:gd name="connsiteY3" fmla="*/ 577225 h 1218140"/>
                <a:gd name="connsiteX4" fmla="*/ 669062 w 1791907"/>
                <a:gd name="connsiteY4" fmla="*/ 762010 h 1218140"/>
                <a:gd name="connsiteX5" fmla="*/ 672872 w 1791907"/>
                <a:gd name="connsiteY5" fmla="*/ 914410 h 1218140"/>
                <a:gd name="connsiteX6" fmla="*/ 750977 w 1791907"/>
                <a:gd name="connsiteY6" fmla="*/ 718195 h 1218140"/>
                <a:gd name="connsiteX7" fmla="*/ 777647 w 1791907"/>
                <a:gd name="connsiteY7" fmla="*/ 582940 h 1218140"/>
                <a:gd name="connsiteX8" fmla="*/ 1040537 w 1791907"/>
                <a:gd name="connsiteY8" fmla="*/ 870595 h 1218140"/>
                <a:gd name="connsiteX9" fmla="*/ 1091972 w 1791907"/>
                <a:gd name="connsiteY9" fmla="*/ 891550 h 1218140"/>
                <a:gd name="connsiteX10" fmla="*/ 992912 w 1791907"/>
                <a:gd name="connsiteY10" fmla="*/ 723910 h 1218140"/>
                <a:gd name="connsiteX11" fmla="*/ 1194842 w 1791907"/>
                <a:gd name="connsiteY11" fmla="*/ 971560 h 1218140"/>
                <a:gd name="connsiteX12" fmla="*/ 1170077 w 1791907"/>
                <a:gd name="connsiteY12" fmla="*/ 849640 h 1218140"/>
                <a:gd name="connsiteX13" fmla="*/ 1295807 w 1791907"/>
                <a:gd name="connsiteY13" fmla="*/ 958225 h 1218140"/>
                <a:gd name="connsiteX14" fmla="*/ 1341527 w 1791907"/>
                <a:gd name="connsiteY14" fmla="*/ 1122055 h 1218140"/>
                <a:gd name="connsiteX15" fmla="*/ 1364387 w 1791907"/>
                <a:gd name="connsiteY15" fmla="*/ 996325 h 1218140"/>
                <a:gd name="connsiteX16" fmla="*/ 1396242 w 1791907"/>
                <a:gd name="connsiteY16" fmla="*/ 1216108 h 1218140"/>
                <a:gd name="connsiteX17" fmla="*/ 1432967 w 1791907"/>
                <a:gd name="connsiteY17" fmla="*/ 1101100 h 1218140"/>
                <a:gd name="connsiteX18" fmla="*/ 1537035 w 1791907"/>
                <a:gd name="connsiteY18" fmla="*/ 1020559 h 1218140"/>
                <a:gd name="connsiteX19" fmla="*/ 1612723 w 1791907"/>
                <a:gd name="connsiteY19" fmla="*/ 1026628 h 1218140"/>
                <a:gd name="connsiteX20" fmla="*/ 1658267 w 1791907"/>
                <a:gd name="connsiteY20" fmla="*/ 1063688 h 1218140"/>
                <a:gd name="connsiteX21" fmla="*/ 1671424 w 1791907"/>
                <a:gd name="connsiteY21" fmla="*/ 904885 h 1218140"/>
                <a:gd name="connsiteX22" fmla="*/ 1670561 w 1791907"/>
                <a:gd name="connsiteY22" fmla="*/ 824167 h 1218140"/>
                <a:gd name="connsiteX23" fmla="*/ 1741577 w 1791907"/>
                <a:gd name="connsiteY23" fmla="*/ 889645 h 1218140"/>
                <a:gd name="connsiteX24" fmla="*/ 1701572 w 1791907"/>
                <a:gd name="connsiteY24" fmla="*/ 716290 h 1218140"/>
                <a:gd name="connsiteX25" fmla="*/ 1701572 w 1791907"/>
                <a:gd name="connsiteY25" fmla="*/ 615325 h 1218140"/>
                <a:gd name="connsiteX26" fmla="*/ 1781582 w 1791907"/>
                <a:gd name="connsiteY26" fmla="*/ 676285 h 1218140"/>
                <a:gd name="connsiteX27" fmla="*/ 1733957 w 1791907"/>
                <a:gd name="connsiteY27" fmla="*/ 546745 h 1218140"/>
                <a:gd name="connsiteX28" fmla="*/ 1667282 w 1791907"/>
                <a:gd name="connsiteY28" fmla="*/ 396250 h 1218140"/>
                <a:gd name="connsiteX29" fmla="*/ 1497737 w 1791907"/>
                <a:gd name="connsiteY29" fmla="*/ 219085 h 1218140"/>
                <a:gd name="connsiteX30" fmla="*/ 1364387 w 1791907"/>
                <a:gd name="connsiteY30" fmla="*/ 129550 h 1218140"/>
                <a:gd name="connsiteX31" fmla="*/ 1486307 w 1791907"/>
                <a:gd name="connsiteY31" fmla="*/ 104785 h 1218140"/>
                <a:gd name="connsiteX32" fmla="*/ 1572032 w 1791907"/>
                <a:gd name="connsiteY32" fmla="*/ 70495 h 1218140"/>
                <a:gd name="connsiteX33" fmla="*/ 1339622 w 1791907"/>
                <a:gd name="connsiteY33" fmla="*/ 62875 h 1218140"/>
                <a:gd name="connsiteX34" fmla="*/ 1128167 w 1791907"/>
                <a:gd name="connsiteY34" fmla="*/ 17155 h 1218140"/>
                <a:gd name="connsiteX35" fmla="*/ 918617 w 1791907"/>
                <a:gd name="connsiteY35" fmla="*/ 10 h 1218140"/>
                <a:gd name="connsiteX36" fmla="*/ 650012 w 1791907"/>
                <a:gd name="connsiteY36" fmla="*/ 19060 h 1218140"/>
                <a:gd name="connsiteX37" fmla="*/ 480467 w 1791907"/>
                <a:gd name="connsiteY37" fmla="*/ 55255 h 1218140"/>
                <a:gd name="connsiteX38" fmla="*/ 352832 w 1791907"/>
                <a:gd name="connsiteY38" fmla="*/ 144790 h 1218140"/>
                <a:gd name="connsiteX39" fmla="*/ 301397 w 1791907"/>
                <a:gd name="connsiteY39" fmla="*/ 215275 h 1218140"/>
                <a:gd name="connsiteX40" fmla="*/ 227102 w 1791907"/>
                <a:gd name="connsiteY40" fmla="*/ 278140 h 1218140"/>
                <a:gd name="connsiteX41" fmla="*/ 160427 w 1791907"/>
                <a:gd name="connsiteY41" fmla="*/ 331480 h 1218140"/>
                <a:gd name="connsiteX42" fmla="*/ 82322 w 1791907"/>
                <a:gd name="connsiteY42" fmla="*/ 485785 h 1218140"/>
                <a:gd name="connsiteX43" fmla="*/ 17552 w 1791907"/>
                <a:gd name="connsiteY43" fmla="*/ 674380 h 1218140"/>
                <a:gd name="connsiteX44" fmla="*/ 2312 w 1791907"/>
                <a:gd name="connsiteY44" fmla="*/ 735340 h 1218140"/>
                <a:gd name="connsiteX45" fmla="*/ 57557 w 1791907"/>
                <a:gd name="connsiteY45" fmla="*/ 678190 h 1218140"/>
                <a:gd name="connsiteX46" fmla="*/ 55652 w 1791907"/>
                <a:gd name="connsiteY46" fmla="*/ 910600 h 1218140"/>
                <a:gd name="connsiteX47" fmla="*/ 68987 w 1791907"/>
                <a:gd name="connsiteY47" fmla="*/ 988705 h 1218140"/>
                <a:gd name="connsiteX48" fmla="*/ 97562 w 1791907"/>
                <a:gd name="connsiteY48" fmla="*/ 891550 h 1218140"/>
                <a:gd name="connsiteX49" fmla="*/ 183287 w 1791907"/>
                <a:gd name="connsiteY49" fmla="*/ 990610 h 1218140"/>
                <a:gd name="connsiteX50" fmla="*/ 175667 w 1791907"/>
                <a:gd name="connsiteY50" fmla="*/ 866785 h 1218140"/>
                <a:gd name="connsiteX51" fmla="*/ 187097 w 1791907"/>
                <a:gd name="connsiteY51" fmla="*/ 725815 h 1218140"/>
                <a:gd name="connsiteX52" fmla="*/ 248057 w 1791907"/>
                <a:gd name="connsiteY52" fmla="*/ 889645 h 1218140"/>
                <a:gd name="connsiteX53" fmla="*/ 227102 w 1791907"/>
                <a:gd name="connsiteY53" fmla="*/ 668665 h 1218140"/>
                <a:gd name="connsiteX54" fmla="*/ 278537 w 1791907"/>
                <a:gd name="connsiteY54" fmla="*/ 495310 h 1218140"/>
                <a:gd name="connsiteX55" fmla="*/ 331877 w 1791907"/>
                <a:gd name="connsiteY55" fmla="*/ 483880 h 1218140"/>
                <a:gd name="connsiteX56" fmla="*/ 419507 w 1791907"/>
                <a:gd name="connsiteY56" fmla="*/ 579130 h 1218140"/>
                <a:gd name="connsiteX0" fmla="*/ 419507 w 1791907"/>
                <a:gd name="connsiteY0" fmla="*/ 579130 h 1218001"/>
                <a:gd name="connsiteX1" fmla="*/ 482372 w 1791907"/>
                <a:gd name="connsiteY1" fmla="*/ 516265 h 1218001"/>
                <a:gd name="connsiteX2" fmla="*/ 566192 w 1791907"/>
                <a:gd name="connsiteY2" fmla="*/ 476260 h 1218001"/>
                <a:gd name="connsiteX3" fmla="*/ 629057 w 1791907"/>
                <a:gd name="connsiteY3" fmla="*/ 577225 h 1218001"/>
                <a:gd name="connsiteX4" fmla="*/ 669062 w 1791907"/>
                <a:gd name="connsiteY4" fmla="*/ 762010 h 1218001"/>
                <a:gd name="connsiteX5" fmla="*/ 672872 w 1791907"/>
                <a:gd name="connsiteY5" fmla="*/ 914410 h 1218001"/>
                <a:gd name="connsiteX6" fmla="*/ 750977 w 1791907"/>
                <a:gd name="connsiteY6" fmla="*/ 718195 h 1218001"/>
                <a:gd name="connsiteX7" fmla="*/ 777647 w 1791907"/>
                <a:gd name="connsiteY7" fmla="*/ 582940 h 1218001"/>
                <a:gd name="connsiteX8" fmla="*/ 1040537 w 1791907"/>
                <a:gd name="connsiteY8" fmla="*/ 870595 h 1218001"/>
                <a:gd name="connsiteX9" fmla="*/ 1091972 w 1791907"/>
                <a:gd name="connsiteY9" fmla="*/ 891550 h 1218001"/>
                <a:gd name="connsiteX10" fmla="*/ 992912 w 1791907"/>
                <a:gd name="connsiteY10" fmla="*/ 723910 h 1218001"/>
                <a:gd name="connsiteX11" fmla="*/ 1194842 w 1791907"/>
                <a:gd name="connsiteY11" fmla="*/ 971560 h 1218001"/>
                <a:gd name="connsiteX12" fmla="*/ 1170077 w 1791907"/>
                <a:gd name="connsiteY12" fmla="*/ 849640 h 1218001"/>
                <a:gd name="connsiteX13" fmla="*/ 1295807 w 1791907"/>
                <a:gd name="connsiteY13" fmla="*/ 958225 h 1218001"/>
                <a:gd name="connsiteX14" fmla="*/ 1341527 w 1791907"/>
                <a:gd name="connsiteY14" fmla="*/ 1122055 h 1218001"/>
                <a:gd name="connsiteX15" fmla="*/ 1364387 w 1791907"/>
                <a:gd name="connsiteY15" fmla="*/ 996325 h 1218001"/>
                <a:gd name="connsiteX16" fmla="*/ 1396242 w 1791907"/>
                <a:gd name="connsiteY16" fmla="*/ 1216108 h 1218001"/>
                <a:gd name="connsiteX17" fmla="*/ 1441273 w 1791907"/>
                <a:gd name="connsiteY17" fmla="*/ 1098331 h 1218001"/>
                <a:gd name="connsiteX18" fmla="*/ 1537035 w 1791907"/>
                <a:gd name="connsiteY18" fmla="*/ 1020559 h 1218001"/>
                <a:gd name="connsiteX19" fmla="*/ 1612723 w 1791907"/>
                <a:gd name="connsiteY19" fmla="*/ 1026628 h 1218001"/>
                <a:gd name="connsiteX20" fmla="*/ 1658267 w 1791907"/>
                <a:gd name="connsiteY20" fmla="*/ 1063688 h 1218001"/>
                <a:gd name="connsiteX21" fmla="*/ 1671424 w 1791907"/>
                <a:gd name="connsiteY21" fmla="*/ 904885 h 1218001"/>
                <a:gd name="connsiteX22" fmla="*/ 1670561 w 1791907"/>
                <a:gd name="connsiteY22" fmla="*/ 824167 h 1218001"/>
                <a:gd name="connsiteX23" fmla="*/ 1741577 w 1791907"/>
                <a:gd name="connsiteY23" fmla="*/ 889645 h 1218001"/>
                <a:gd name="connsiteX24" fmla="*/ 1701572 w 1791907"/>
                <a:gd name="connsiteY24" fmla="*/ 716290 h 1218001"/>
                <a:gd name="connsiteX25" fmla="*/ 1701572 w 1791907"/>
                <a:gd name="connsiteY25" fmla="*/ 615325 h 1218001"/>
                <a:gd name="connsiteX26" fmla="*/ 1781582 w 1791907"/>
                <a:gd name="connsiteY26" fmla="*/ 676285 h 1218001"/>
                <a:gd name="connsiteX27" fmla="*/ 1733957 w 1791907"/>
                <a:gd name="connsiteY27" fmla="*/ 546745 h 1218001"/>
                <a:gd name="connsiteX28" fmla="*/ 1667282 w 1791907"/>
                <a:gd name="connsiteY28" fmla="*/ 396250 h 1218001"/>
                <a:gd name="connsiteX29" fmla="*/ 1497737 w 1791907"/>
                <a:gd name="connsiteY29" fmla="*/ 219085 h 1218001"/>
                <a:gd name="connsiteX30" fmla="*/ 1364387 w 1791907"/>
                <a:gd name="connsiteY30" fmla="*/ 129550 h 1218001"/>
                <a:gd name="connsiteX31" fmla="*/ 1486307 w 1791907"/>
                <a:gd name="connsiteY31" fmla="*/ 104785 h 1218001"/>
                <a:gd name="connsiteX32" fmla="*/ 1572032 w 1791907"/>
                <a:gd name="connsiteY32" fmla="*/ 70495 h 1218001"/>
                <a:gd name="connsiteX33" fmla="*/ 1339622 w 1791907"/>
                <a:gd name="connsiteY33" fmla="*/ 62875 h 1218001"/>
                <a:gd name="connsiteX34" fmla="*/ 1128167 w 1791907"/>
                <a:gd name="connsiteY34" fmla="*/ 17155 h 1218001"/>
                <a:gd name="connsiteX35" fmla="*/ 918617 w 1791907"/>
                <a:gd name="connsiteY35" fmla="*/ 10 h 1218001"/>
                <a:gd name="connsiteX36" fmla="*/ 650012 w 1791907"/>
                <a:gd name="connsiteY36" fmla="*/ 19060 h 1218001"/>
                <a:gd name="connsiteX37" fmla="*/ 480467 w 1791907"/>
                <a:gd name="connsiteY37" fmla="*/ 55255 h 1218001"/>
                <a:gd name="connsiteX38" fmla="*/ 352832 w 1791907"/>
                <a:gd name="connsiteY38" fmla="*/ 144790 h 1218001"/>
                <a:gd name="connsiteX39" fmla="*/ 301397 w 1791907"/>
                <a:gd name="connsiteY39" fmla="*/ 215275 h 1218001"/>
                <a:gd name="connsiteX40" fmla="*/ 227102 w 1791907"/>
                <a:gd name="connsiteY40" fmla="*/ 278140 h 1218001"/>
                <a:gd name="connsiteX41" fmla="*/ 160427 w 1791907"/>
                <a:gd name="connsiteY41" fmla="*/ 331480 h 1218001"/>
                <a:gd name="connsiteX42" fmla="*/ 82322 w 1791907"/>
                <a:gd name="connsiteY42" fmla="*/ 485785 h 1218001"/>
                <a:gd name="connsiteX43" fmla="*/ 17552 w 1791907"/>
                <a:gd name="connsiteY43" fmla="*/ 674380 h 1218001"/>
                <a:gd name="connsiteX44" fmla="*/ 2312 w 1791907"/>
                <a:gd name="connsiteY44" fmla="*/ 735340 h 1218001"/>
                <a:gd name="connsiteX45" fmla="*/ 57557 w 1791907"/>
                <a:gd name="connsiteY45" fmla="*/ 678190 h 1218001"/>
                <a:gd name="connsiteX46" fmla="*/ 55652 w 1791907"/>
                <a:gd name="connsiteY46" fmla="*/ 910600 h 1218001"/>
                <a:gd name="connsiteX47" fmla="*/ 68987 w 1791907"/>
                <a:gd name="connsiteY47" fmla="*/ 988705 h 1218001"/>
                <a:gd name="connsiteX48" fmla="*/ 97562 w 1791907"/>
                <a:gd name="connsiteY48" fmla="*/ 891550 h 1218001"/>
                <a:gd name="connsiteX49" fmla="*/ 183287 w 1791907"/>
                <a:gd name="connsiteY49" fmla="*/ 990610 h 1218001"/>
                <a:gd name="connsiteX50" fmla="*/ 175667 w 1791907"/>
                <a:gd name="connsiteY50" fmla="*/ 866785 h 1218001"/>
                <a:gd name="connsiteX51" fmla="*/ 187097 w 1791907"/>
                <a:gd name="connsiteY51" fmla="*/ 725815 h 1218001"/>
                <a:gd name="connsiteX52" fmla="*/ 248057 w 1791907"/>
                <a:gd name="connsiteY52" fmla="*/ 889645 h 1218001"/>
                <a:gd name="connsiteX53" fmla="*/ 227102 w 1791907"/>
                <a:gd name="connsiteY53" fmla="*/ 668665 h 1218001"/>
                <a:gd name="connsiteX54" fmla="*/ 278537 w 1791907"/>
                <a:gd name="connsiteY54" fmla="*/ 495310 h 1218001"/>
                <a:gd name="connsiteX55" fmla="*/ 331877 w 1791907"/>
                <a:gd name="connsiteY55" fmla="*/ 483880 h 1218001"/>
                <a:gd name="connsiteX56" fmla="*/ 419507 w 1791907"/>
                <a:gd name="connsiteY56" fmla="*/ 579130 h 1218001"/>
                <a:gd name="connsiteX0" fmla="*/ 419507 w 1791907"/>
                <a:gd name="connsiteY0" fmla="*/ 579130 h 1217972"/>
                <a:gd name="connsiteX1" fmla="*/ 482372 w 1791907"/>
                <a:gd name="connsiteY1" fmla="*/ 516265 h 1217972"/>
                <a:gd name="connsiteX2" fmla="*/ 566192 w 1791907"/>
                <a:gd name="connsiteY2" fmla="*/ 476260 h 1217972"/>
                <a:gd name="connsiteX3" fmla="*/ 629057 w 1791907"/>
                <a:gd name="connsiteY3" fmla="*/ 577225 h 1217972"/>
                <a:gd name="connsiteX4" fmla="*/ 669062 w 1791907"/>
                <a:gd name="connsiteY4" fmla="*/ 762010 h 1217972"/>
                <a:gd name="connsiteX5" fmla="*/ 672872 w 1791907"/>
                <a:gd name="connsiteY5" fmla="*/ 914410 h 1217972"/>
                <a:gd name="connsiteX6" fmla="*/ 750977 w 1791907"/>
                <a:gd name="connsiteY6" fmla="*/ 718195 h 1217972"/>
                <a:gd name="connsiteX7" fmla="*/ 777647 w 1791907"/>
                <a:gd name="connsiteY7" fmla="*/ 582940 h 1217972"/>
                <a:gd name="connsiteX8" fmla="*/ 1040537 w 1791907"/>
                <a:gd name="connsiteY8" fmla="*/ 870595 h 1217972"/>
                <a:gd name="connsiteX9" fmla="*/ 1091972 w 1791907"/>
                <a:gd name="connsiteY9" fmla="*/ 891550 h 1217972"/>
                <a:gd name="connsiteX10" fmla="*/ 992912 w 1791907"/>
                <a:gd name="connsiteY10" fmla="*/ 723910 h 1217972"/>
                <a:gd name="connsiteX11" fmla="*/ 1194842 w 1791907"/>
                <a:gd name="connsiteY11" fmla="*/ 971560 h 1217972"/>
                <a:gd name="connsiteX12" fmla="*/ 1170077 w 1791907"/>
                <a:gd name="connsiteY12" fmla="*/ 849640 h 1217972"/>
                <a:gd name="connsiteX13" fmla="*/ 1295807 w 1791907"/>
                <a:gd name="connsiteY13" fmla="*/ 958225 h 1217972"/>
                <a:gd name="connsiteX14" fmla="*/ 1341527 w 1791907"/>
                <a:gd name="connsiteY14" fmla="*/ 1122055 h 1217972"/>
                <a:gd name="connsiteX15" fmla="*/ 1364387 w 1791907"/>
                <a:gd name="connsiteY15" fmla="*/ 996325 h 1217972"/>
                <a:gd name="connsiteX16" fmla="*/ 1396242 w 1791907"/>
                <a:gd name="connsiteY16" fmla="*/ 1216108 h 1217972"/>
                <a:gd name="connsiteX17" fmla="*/ 1441273 w 1791907"/>
                <a:gd name="connsiteY17" fmla="*/ 1098331 h 1217972"/>
                <a:gd name="connsiteX18" fmla="*/ 1542572 w 1791907"/>
                <a:gd name="connsiteY18" fmla="*/ 1031635 h 1217972"/>
                <a:gd name="connsiteX19" fmla="*/ 1612723 w 1791907"/>
                <a:gd name="connsiteY19" fmla="*/ 1026628 h 1217972"/>
                <a:gd name="connsiteX20" fmla="*/ 1658267 w 1791907"/>
                <a:gd name="connsiteY20" fmla="*/ 1063688 h 1217972"/>
                <a:gd name="connsiteX21" fmla="*/ 1671424 w 1791907"/>
                <a:gd name="connsiteY21" fmla="*/ 904885 h 1217972"/>
                <a:gd name="connsiteX22" fmla="*/ 1670561 w 1791907"/>
                <a:gd name="connsiteY22" fmla="*/ 824167 h 1217972"/>
                <a:gd name="connsiteX23" fmla="*/ 1741577 w 1791907"/>
                <a:gd name="connsiteY23" fmla="*/ 889645 h 1217972"/>
                <a:gd name="connsiteX24" fmla="*/ 1701572 w 1791907"/>
                <a:gd name="connsiteY24" fmla="*/ 716290 h 1217972"/>
                <a:gd name="connsiteX25" fmla="*/ 1701572 w 1791907"/>
                <a:gd name="connsiteY25" fmla="*/ 615325 h 1217972"/>
                <a:gd name="connsiteX26" fmla="*/ 1781582 w 1791907"/>
                <a:gd name="connsiteY26" fmla="*/ 676285 h 1217972"/>
                <a:gd name="connsiteX27" fmla="*/ 1733957 w 1791907"/>
                <a:gd name="connsiteY27" fmla="*/ 546745 h 1217972"/>
                <a:gd name="connsiteX28" fmla="*/ 1667282 w 1791907"/>
                <a:gd name="connsiteY28" fmla="*/ 396250 h 1217972"/>
                <a:gd name="connsiteX29" fmla="*/ 1497737 w 1791907"/>
                <a:gd name="connsiteY29" fmla="*/ 219085 h 1217972"/>
                <a:gd name="connsiteX30" fmla="*/ 1364387 w 1791907"/>
                <a:gd name="connsiteY30" fmla="*/ 129550 h 1217972"/>
                <a:gd name="connsiteX31" fmla="*/ 1486307 w 1791907"/>
                <a:gd name="connsiteY31" fmla="*/ 104785 h 1217972"/>
                <a:gd name="connsiteX32" fmla="*/ 1572032 w 1791907"/>
                <a:gd name="connsiteY32" fmla="*/ 70495 h 1217972"/>
                <a:gd name="connsiteX33" fmla="*/ 1339622 w 1791907"/>
                <a:gd name="connsiteY33" fmla="*/ 62875 h 1217972"/>
                <a:gd name="connsiteX34" fmla="*/ 1128167 w 1791907"/>
                <a:gd name="connsiteY34" fmla="*/ 17155 h 1217972"/>
                <a:gd name="connsiteX35" fmla="*/ 918617 w 1791907"/>
                <a:gd name="connsiteY35" fmla="*/ 10 h 1217972"/>
                <a:gd name="connsiteX36" fmla="*/ 650012 w 1791907"/>
                <a:gd name="connsiteY36" fmla="*/ 19060 h 1217972"/>
                <a:gd name="connsiteX37" fmla="*/ 480467 w 1791907"/>
                <a:gd name="connsiteY37" fmla="*/ 55255 h 1217972"/>
                <a:gd name="connsiteX38" fmla="*/ 352832 w 1791907"/>
                <a:gd name="connsiteY38" fmla="*/ 144790 h 1217972"/>
                <a:gd name="connsiteX39" fmla="*/ 301397 w 1791907"/>
                <a:gd name="connsiteY39" fmla="*/ 215275 h 1217972"/>
                <a:gd name="connsiteX40" fmla="*/ 227102 w 1791907"/>
                <a:gd name="connsiteY40" fmla="*/ 278140 h 1217972"/>
                <a:gd name="connsiteX41" fmla="*/ 160427 w 1791907"/>
                <a:gd name="connsiteY41" fmla="*/ 331480 h 1217972"/>
                <a:gd name="connsiteX42" fmla="*/ 82322 w 1791907"/>
                <a:gd name="connsiteY42" fmla="*/ 485785 h 1217972"/>
                <a:gd name="connsiteX43" fmla="*/ 17552 w 1791907"/>
                <a:gd name="connsiteY43" fmla="*/ 674380 h 1217972"/>
                <a:gd name="connsiteX44" fmla="*/ 2312 w 1791907"/>
                <a:gd name="connsiteY44" fmla="*/ 735340 h 1217972"/>
                <a:gd name="connsiteX45" fmla="*/ 57557 w 1791907"/>
                <a:gd name="connsiteY45" fmla="*/ 678190 h 1217972"/>
                <a:gd name="connsiteX46" fmla="*/ 55652 w 1791907"/>
                <a:gd name="connsiteY46" fmla="*/ 910600 h 1217972"/>
                <a:gd name="connsiteX47" fmla="*/ 68987 w 1791907"/>
                <a:gd name="connsiteY47" fmla="*/ 988705 h 1217972"/>
                <a:gd name="connsiteX48" fmla="*/ 97562 w 1791907"/>
                <a:gd name="connsiteY48" fmla="*/ 891550 h 1217972"/>
                <a:gd name="connsiteX49" fmla="*/ 183287 w 1791907"/>
                <a:gd name="connsiteY49" fmla="*/ 990610 h 1217972"/>
                <a:gd name="connsiteX50" fmla="*/ 175667 w 1791907"/>
                <a:gd name="connsiteY50" fmla="*/ 866785 h 1217972"/>
                <a:gd name="connsiteX51" fmla="*/ 187097 w 1791907"/>
                <a:gd name="connsiteY51" fmla="*/ 725815 h 1217972"/>
                <a:gd name="connsiteX52" fmla="*/ 248057 w 1791907"/>
                <a:gd name="connsiteY52" fmla="*/ 889645 h 1217972"/>
                <a:gd name="connsiteX53" fmla="*/ 227102 w 1791907"/>
                <a:gd name="connsiteY53" fmla="*/ 668665 h 1217972"/>
                <a:gd name="connsiteX54" fmla="*/ 278537 w 1791907"/>
                <a:gd name="connsiteY54" fmla="*/ 495310 h 1217972"/>
                <a:gd name="connsiteX55" fmla="*/ 331877 w 1791907"/>
                <a:gd name="connsiteY55" fmla="*/ 483880 h 1217972"/>
                <a:gd name="connsiteX56" fmla="*/ 419507 w 1791907"/>
                <a:gd name="connsiteY56" fmla="*/ 579130 h 1217972"/>
                <a:gd name="connsiteX0" fmla="*/ 419507 w 1791907"/>
                <a:gd name="connsiteY0" fmla="*/ 579130 h 1217972"/>
                <a:gd name="connsiteX1" fmla="*/ 482372 w 1791907"/>
                <a:gd name="connsiteY1" fmla="*/ 516265 h 1217972"/>
                <a:gd name="connsiteX2" fmla="*/ 566192 w 1791907"/>
                <a:gd name="connsiteY2" fmla="*/ 476260 h 1217972"/>
                <a:gd name="connsiteX3" fmla="*/ 629057 w 1791907"/>
                <a:gd name="connsiteY3" fmla="*/ 577225 h 1217972"/>
                <a:gd name="connsiteX4" fmla="*/ 669062 w 1791907"/>
                <a:gd name="connsiteY4" fmla="*/ 762010 h 1217972"/>
                <a:gd name="connsiteX5" fmla="*/ 672872 w 1791907"/>
                <a:gd name="connsiteY5" fmla="*/ 914410 h 1217972"/>
                <a:gd name="connsiteX6" fmla="*/ 750977 w 1791907"/>
                <a:gd name="connsiteY6" fmla="*/ 718195 h 1217972"/>
                <a:gd name="connsiteX7" fmla="*/ 777647 w 1791907"/>
                <a:gd name="connsiteY7" fmla="*/ 582940 h 1217972"/>
                <a:gd name="connsiteX8" fmla="*/ 1040537 w 1791907"/>
                <a:gd name="connsiteY8" fmla="*/ 870595 h 1217972"/>
                <a:gd name="connsiteX9" fmla="*/ 1091972 w 1791907"/>
                <a:gd name="connsiteY9" fmla="*/ 891550 h 1217972"/>
                <a:gd name="connsiteX10" fmla="*/ 992912 w 1791907"/>
                <a:gd name="connsiteY10" fmla="*/ 723910 h 1217972"/>
                <a:gd name="connsiteX11" fmla="*/ 1194842 w 1791907"/>
                <a:gd name="connsiteY11" fmla="*/ 971560 h 1217972"/>
                <a:gd name="connsiteX12" fmla="*/ 1170077 w 1791907"/>
                <a:gd name="connsiteY12" fmla="*/ 849640 h 1217972"/>
                <a:gd name="connsiteX13" fmla="*/ 1295807 w 1791907"/>
                <a:gd name="connsiteY13" fmla="*/ 958225 h 1217972"/>
                <a:gd name="connsiteX14" fmla="*/ 1341527 w 1791907"/>
                <a:gd name="connsiteY14" fmla="*/ 1122055 h 1217972"/>
                <a:gd name="connsiteX15" fmla="*/ 1364387 w 1791907"/>
                <a:gd name="connsiteY15" fmla="*/ 996325 h 1217972"/>
                <a:gd name="connsiteX16" fmla="*/ 1396242 w 1791907"/>
                <a:gd name="connsiteY16" fmla="*/ 1216108 h 1217972"/>
                <a:gd name="connsiteX17" fmla="*/ 1457887 w 1791907"/>
                <a:gd name="connsiteY17" fmla="*/ 1098331 h 1217972"/>
                <a:gd name="connsiteX18" fmla="*/ 1542572 w 1791907"/>
                <a:gd name="connsiteY18" fmla="*/ 1031635 h 1217972"/>
                <a:gd name="connsiteX19" fmla="*/ 1612723 w 1791907"/>
                <a:gd name="connsiteY19" fmla="*/ 1026628 h 1217972"/>
                <a:gd name="connsiteX20" fmla="*/ 1658267 w 1791907"/>
                <a:gd name="connsiteY20" fmla="*/ 1063688 h 1217972"/>
                <a:gd name="connsiteX21" fmla="*/ 1671424 w 1791907"/>
                <a:gd name="connsiteY21" fmla="*/ 904885 h 1217972"/>
                <a:gd name="connsiteX22" fmla="*/ 1670561 w 1791907"/>
                <a:gd name="connsiteY22" fmla="*/ 824167 h 1217972"/>
                <a:gd name="connsiteX23" fmla="*/ 1741577 w 1791907"/>
                <a:gd name="connsiteY23" fmla="*/ 889645 h 1217972"/>
                <a:gd name="connsiteX24" fmla="*/ 1701572 w 1791907"/>
                <a:gd name="connsiteY24" fmla="*/ 716290 h 1217972"/>
                <a:gd name="connsiteX25" fmla="*/ 1701572 w 1791907"/>
                <a:gd name="connsiteY25" fmla="*/ 615325 h 1217972"/>
                <a:gd name="connsiteX26" fmla="*/ 1781582 w 1791907"/>
                <a:gd name="connsiteY26" fmla="*/ 676285 h 1217972"/>
                <a:gd name="connsiteX27" fmla="*/ 1733957 w 1791907"/>
                <a:gd name="connsiteY27" fmla="*/ 546745 h 1217972"/>
                <a:gd name="connsiteX28" fmla="*/ 1667282 w 1791907"/>
                <a:gd name="connsiteY28" fmla="*/ 396250 h 1217972"/>
                <a:gd name="connsiteX29" fmla="*/ 1497737 w 1791907"/>
                <a:gd name="connsiteY29" fmla="*/ 219085 h 1217972"/>
                <a:gd name="connsiteX30" fmla="*/ 1364387 w 1791907"/>
                <a:gd name="connsiteY30" fmla="*/ 129550 h 1217972"/>
                <a:gd name="connsiteX31" fmla="*/ 1486307 w 1791907"/>
                <a:gd name="connsiteY31" fmla="*/ 104785 h 1217972"/>
                <a:gd name="connsiteX32" fmla="*/ 1572032 w 1791907"/>
                <a:gd name="connsiteY32" fmla="*/ 70495 h 1217972"/>
                <a:gd name="connsiteX33" fmla="*/ 1339622 w 1791907"/>
                <a:gd name="connsiteY33" fmla="*/ 62875 h 1217972"/>
                <a:gd name="connsiteX34" fmla="*/ 1128167 w 1791907"/>
                <a:gd name="connsiteY34" fmla="*/ 17155 h 1217972"/>
                <a:gd name="connsiteX35" fmla="*/ 918617 w 1791907"/>
                <a:gd name="connsiteY35" fmla="*/ 10 h 1217972"/>
                <a:gd name="connsiteX36" fmla="*/ 650012 w 1791907"/>
                <a:gd name="connsiteY36" fmla="*/ 19060 h 1217972"/>
                <a:gd name="connsiteX37" fmla="*/ 480467 w 1791907"/>
                <a:gd name="connsiteY37" fmla="*/ 55255 h 1217972"/>
                <a:gd name="connsiteX38" fmla="*/ 352832 w 1791907"/>
                <a:gd name="connsiteY38" fmla="*/ 144790 h 1217972"/>
                <a:gd name="connsiteX39" fmla="*/ 301397 w 1791907"/>
                <a:gd name="connsiteY39" fmla="*/ 215275 h 1217972"/>
                <a:gd name="connsiteX40" fmla="*/ 227102 w 1791907"/>
                <a:gd name="connsiteY40" fmla="*/ 278140 h 1217972"/>
                <a:gd name="connsiteX41" fmla="*/ 160427 w 1791907"/>
                <a:gd name="connsiteY41" fmla="*/ 331480 h 1217972"/>
                <a:gd name="connsiteX42" fmla="*/ 82322 w 1791907"/>
                <a:gd name="connsiteY42" fmla="*/ 485785 h 1217972"/>
                <a:gd name="connsiteX43" fmla="*/ 17552 w 1791907"/>
                <a:gd name="connsiteY43" fmla="*/ 674380 h 1217972"/>
                <a:gd name="connsiteX44" fmla="*/ 2312 w 1791907"/>
                <a:gd name="connsiteY44" fmla="*/ 735340 h 1217972"/>
                <a:gd name="connsiteX45" fmla="*/ 57557 w 1791907"/>
                <a:gd name="connsiteY45" fmla="*/ 678190 h 1217972"/>
                <a:gd name="connsiteX46" fmla="*/ 55652 w 1791907"/>
                <a:gd name="connsiteY46" fmla="*/ 910600 h 1217972"/>
                <a:gd name="connsiteX47" fmla="*/ 68987 w 1791907"/>
                <a:gd name="connsiteY47" fmla="*/ 988705 h 1217972"/>
                <a:gd name="connsiteX48" fmla="*/ 97562 w 1791907"/>
                <a:gd name="connsiteY48" fmla="*/ 891550 h 1217972"/>
                <a:gd name="connsiteX49" fmla="*/ 183287 w 1791907"/>
                <a:gd name="connsiteY49" fmla="*/ 990610 h 1217972"/>
                <a:gd name="connsiteX50" fmla="*/ 175667 w 1791907"/>
                <a:gd name="connsiteY50" fmla="*/ 866785 h 1217972"/>
                <a:gd name="connsiteX51" fmla="*/ 187097 w 1791907"/>
                <a:gd name="connsiteY51" fmla="*/ 725815 h 1217972"/>
                <a:gd name="connsiteX52" fmla="*/ 248057 w 1791907"/>
                <a:gd name="connsiteY52" fmla="*/ 889645 h 1217972"/>
                <a:gd name="connsiteX53" fmla="*/ 227102 w 1791907"/>
                <a:gd name="connsiteY53" fmla="*/ 668665 h 1217972"/>
                <a:gd name="connsiteX54" fmla="*/ 278537 w 1791907"/>
                <a:gd name="connsiteY54" fmla="*/ 495310 h 1217972"/>
                <a:gd name="connsiteX55" fmla="*/ 331877 w 1791907"/>
                <a:gd name="connsiteY55" fmla="*/ 483880 h 1217972"/>
                <a:gd name="connsiteX56" fmla="*/ 419507 w 1791907"/>
                <a:gd name="connsiteY56" fmla="*/ 579130 h 1217972"/>
                <a:gd name="connsiteX0" fmla="*/ 419507 w 1791907"/>
                <a:gd name="connsiteY0" fmla="*/ 579130 h 1217972"/>
                <a:gd name="connsiteX1" fmla="*/ 482372 w 1791907"/>
                <a:gd name="connsiteY1" fmla="*/ 516265 h 1217972"/>
                <a:gd name="connsiteX2" fmla="*/ 566192 w 1791907"/>
                <a:gd name="connsiteY2" fmla="*/ 476260 h 1217972"/>
                <a:gd name="connsiteX3" fmla="*/ 629057 w 1791907"/>
                <a:gd name="connsiteY3" fmla="*/ 577225 h 1217972"/>
                <a:gd name="connsiteX4" fmla="*/ 669062 w 1791907"/>
                <a:gd name="connsiteY4" fmla="*/ 762010 h 1217972"/>
                <a:gd name="connsiteX5" fmla="*/ 672872 w 1791907"/>
                <a:gd name="connsiteY5" fmla="*/ 914410 h 1217972"/>
                <a:gd name="connsiteX6" fmla="*/ 750977 w 1791907"/>
                <a:gd name="connsiteY6" fmla="*/ 718195 h 1217972"/>
                <a:gd name="connsiteX7" fmla="*/ 777647 w 1791907"/>
                <a:gd name="connsiteY7" fmla="*/ 582940 h 1217972"/>
                <a:gd name="connsiteX8" fmla="*/ 1040537 w 1791907"/>
                <a:gd name="connsiteY8" fmla="*/ 870595 h 1217972"/>
                <a:gd name="connsiteX9" fmla="*/ 1091972 w 1791907"/>
                <a:gd name="connsiteY9" fmla="*/ 891550 h 1217972"/>
                <a:gd name="connsiteX10" fmla="*/ 992912 w 1791907"/>
                <a:gd name="connsiteY10" fmla="*/ 723910 h 1217972"/>
                <a:gd name="connsiteX11" fmla="*/ 1194842 w 1791907"/>
                <a:gd name="connsiteY11" fmla="*/ 971560 h 1217972"/>
                <a:gd name="connsiteX12" fmla="*/ 1170077 w 1791907"/>
                <a:gd name="connsiteY12" fmla="*/ 849640 h 1217972"/>
                <a:gd name="connsiteX13" fmla="*/ 1295807 w 1791907"/>
                <a:gd name="connsiteY13" fmla="*/ 958225 h 1217972"/>
                <a:gd name="connsiteX14" fmla="*/ 1341527 w 1791907"/>
                <a:gd name="connsiteY14" fmla="*/ 1122055 h 1217972"/>
                <a:gd name="connsiteX15" fmla="*/ 1364387 w 1791907"/>
                <a:gd name="connsiteY15" fmla="*/ 996325 h 1217972"/>
                <a:gd name="connsiteX16" fmla="*/ 1396242 w 1791907"/>
                <a:gd name="connsiteY16" fmla="*/ 1216108 h 1217972"/>
                <a:gd name="connsiteX17" fmla="*/ 1457887 w 1791907"/>
                <a:gd name="connsiteY17" fmla="*/ 1098331 h 1217972"/>
                <a:gd name="connsiteX18" fmla="*/ 1542572 w 1791907"/>
                <a:gd name="connsiteY18" fmla="*/ 1031635 h 1217972"/>
                <a:gd name="connsiteX19" fmla="*/ 1612723 w 1791907"/>
                <a:gd name="connsiteY19" fmla="*/ 1026628 h 1217972"/>
                <a:gd name="connsiteX20" fmla="*/ 1663804 w 1791907"/>
                <a:gd name="connsiteY20" fmla="*/ 1091377 h 1217972"/>
                <a:gd name="connsiteX21" fmla="*/ 1671424 w 1791907"/>
                <a:gd name="connsiteY21" fmla="*/ 904885 h 1217972"/>
                <a:gd name="connsiteX22" fmla="*/ 1670561 w 1791907"/>
                <a:gd name="connsiteY22" fmla="*/ 824167 h 1217972"/>
                <a:gd name="connsiteX23" fmla="*/ 1741577 w 1791907"/>
                <a:gd name="connsiteY23" fmla="*/ 889645 h 1217972"/>
                <a:gd name="connsiteX24" fmla="*/ 1701572 w 1791907"/>
                <a:gd name="connsiteY24" fmla="*/ 716290 h 1217972"/>
                <a:gd name="connsiteX25" fmla="*/ 1701572 w 1791907"/>
                <a:gd name="connsiteY25" fmla="*/ 615325 h 1217972"/>
                <a:gd name="connsiteX26" fmla="*/ 1781582 w 1791907"/>
                <a:gd name="connsiteY26" fmla="*/ 676285 h 1217972"/>
                <a:gd name="connsiteX27" fmla="*/ 1733957 w 1791907"/>
                <a:gd name="connsiteY27" fmla="*/ 546745 h 1217972"/>
                <a:gd name="connsiteX28" fmla="*/ 1667282 w 1791907"/>
                <a:gd name="connsiteY28" fmla="*/ 396250 h 1217972"/>
                <a:gd name="connsiteX29" fmla="*/ 1497737 w 1791907"/>
                <a:gd name="connsiteY29" fmla="*/ 219085 h 1217972"/>
                <a:gd name="connsiteX30" fmla="*/ 1364387 w 1791907"/>
                <a:gd name="connsiteY30" fmla="*/ 129550 h 1217972"/>
                <a:gd name="connsiteX31" fmla="*/ 1486307 w 1791907"/>
                <a:gd name="connsiteY31" fmla="*/ 104785 h 1217972"/>
                <a:gd name="connsiteX32" fmla="*/ 1572032 w 1791907"/>
                <a:gd name="connsiteY32" fmla="*/ 70495 h 1217972"/>
                <a:gd name="connsiteX33" fmla="*/ 1339622 w 1791907"/>
                <a:gd name="connsiteY33" fmla="*/ 62875 h 1217972"/>
                <a:gd name="connsiteX34" fmla="*/ 1128167 w 1791907"/>
                <a:gd name="connsiteY34" fmla="*/ 17155 h 1217972"/>
                <a:gd name="connsiteX35" fmla="*/ 918617 w 1791907"/>
                <a:gd name="connsiteY35" fmla="*/ 10 h 1217972"/>
                <a:gd name="connsiteX36" fmla="*/ 650012 w 1791907"/>
                <a:gd name="connsiteY36" fmla="*/ 19060 h 1217972"/>
                <a:gd name="connsiteX37" fmla="*/ 480467 w 1791907"/>
                <a:gd name="connsiteY37" fmla="*/ 55255 h 1217972"/>
                <a:gd name="connsiteX38" fmla="*/ 352832 w 1791907"/>
                <a:gd name="connsiteY38" fmla="*/ 144790 h 1217972"/>
                <a:gd name="connsiteX39" fmla="*/ 301397 w 1791907"/>
                <a:gd name="connsiteY39" fmla="*/ 215275 h 1217972"/>
                <a:gd name="connsiteX40" fmla="*/ 227102 w 1791907"/>
                <a:gd name="connsiteY40" fmla="*/ 278140 h 1217972"/>
                <a:gd name="connsiteX41" fmla="*/ 160427 w 1791907"/>
                <a:gd name="connsiteY41" fmla="*/ 331480 h 1217972"/>
                <a:gd name="connsiteX42" fmla="*/ 82322 w 1791907"/>
                <a:gd name="connsiteY42" fmla="*/ 485785 h 1217972"/>
                <a:gd name="connsiteX43" fmla="*/ 17552 w 1791907"/>
                <a:gd name="connsiteY43" fmla="*/ 674380 h 1217972"/>
                <a:gd name="connsiteX44" fmla="*/ 2312 w 1791907"/>
                <a:gd name="connsiteY44" fmla="*/ 735340 h 1217972"/>
                <a:gd name="connsiteX45" fmla="*/ 57557 w 1791907"/>
                <a:gd name="connsiteY45" fmla="*/ 678190 h 1217972"/>
                <a:gd name="connsiteX46" fmla="*/ 55652 w 1791907"/>
                <a:gd name="connsiteY46" fmla="*/ 910600 h 1217972"/>
                <a:gd name="connsiteX47" fmla="*/ 68987 w 1791907"/>
                <a:gd name="connsiteY47" fmla="*/ 988705 h 1217972"/>
                <a:gd name="connsiteX48" fmla="*/ 97562 w 1791907"/>
                <a:gd name="connsiteY48" fmla="*/ 891550 h 1217972"/>
                <a:gd name="connsiteX49" fmla="*/ 183287 w 1791907"/>
                <a:gd name="connsiteY49" fmla="*/ 990610 h 1217972"/>
                <a:gd name="connsiteX50" fmla="*/ 175667 w 1791907"/>
                <a:gd name="connsiteY50" fmla="*/ 866785 h 1217972"/>
                <a:gd name="connsiteX51" fmla="*/ 187097 w 1791907"/>
                <a:gd name="connsiteY51" fmla="*/ 725815 h 1217972"/>
                <a:gd name="connsiteX52" fmla="*/ 248057 w 1791907"/>
                <a:gd name="connsiteY52" fmla="*/ 889645 h 1217972"/>
                <a:gd name="connsiteX53" fmla="*/ 227102 w 1791907"/>
                <a:gd name="connsiteY53" fmla="*/ 668665 h 1217972"/>
                <a:gd name="connsiteX54" fmla="*/ 278537 w 1791907"/>
                <a:gd name="connsiteY54" fmla="*/ 495310 h 1217972"/>
                <a:gd name="connsiteX55" fmla="*/ 331877 w 1791907"/>
                <a:gd name="connsiteY55" fmla="*/ 483880 h 1217972"/>
                <a:gd name="connsiteX56" fmla="*/ 419507 w 1791907"/>
                <a:gd name="connsiteY56" fmla="*/ 579130 h 1217972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12723 w 1791907"/>
                <a:gd name="connsiteY19" fmla="*/ 102662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12723 w 1791907"/>
                <a:gd name="connsiteY19" fmla="*/ 102662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9683 w 1791907"/>
                <a:gd name="connsiteY19" fmla="*/ 1023635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507635 w 1791907"/>
                <a:gd name="connsiteY0" fmla="*/ 585116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72685 w 1791907"/>
                <a:gd name="connsiteY53" fmla="*/ 668665 h 1217958"/>
                <a:gd name="connsiteX54" fmla="*/ 278537 w 1791907"/>
                <a:gd name="connsiteY54" fmla="*/ 495310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72685 w 1791907"/>
                <a:gd name="connsiteY53" fmla="*/ 668665 h 1217958"/>
                <a:gd name="connsiteX54" fmla="*/ 302847 w 1791907"/>
                <a:gd name="connsiteY54" fmla="*/ 507283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02847 w 1791907"/>
                <a:gd name="connsiteY54" fmla="*/ 507283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02847 w 1791907"/>
                <a:gd name="connsiteY54" fmla="*/ 507283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02847 w 1791907"/>
                <a:gd name="connsiteY54" fmla="*/ 507283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33236 w 1791907"/>
                <a:gd name="connsiteY54" fmla="*/ 528236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20892 w 1791907"/>
                <a:gd name="connsiteY2" fmla="*/ 479252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20892 w 1791907"/>
                <a:gd name="connsiteY2" fmla="*/ 479252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20892 w 1791907"/>
                <a:gd name="connsiteY2" fmla="*/ 479252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48657 w 1791907"/>
                <a:gd name="connsiteY53" fmla="*/ 620772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20892 w 1791907"/>
                <a:gd name="connsiteY2" fmla="*/ 479252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55505 w 1791907"/>
                <a:gd name="connsiteY9" fmla="*/ 930461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55505 w 1791907"/>
                <a:gd name="connsiteY9" fmla="*/ 930461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59876 w 1791907"/>
                <a:gd name="connsiteY32" fmla="*/ 103420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55505 w 1791907"/>
                <a:gd name="connsiteY9" fmla="*/ 930461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31606 w 1791907"/>
                <a:gd name="connsiteY31" fmla="*/ 128731 h 1217958"/>
                <a:gd name="connsiteX32" fmla="*/ 1559876 w 1791907"/>
                <a:gd name="connsiteY32" fmla="*/ 103420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55505 w 1791907"/>
                <a:gd name="connsiteY9" fmla="*/ 930461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31606 w 1791907"/>
                <a:gd name="connsiteY31" fmla="*/ 128731 h 1217958"/>
                <a:gd name="connsiteX32" fmla="*/ 1532527 w 1791907"/>
                <a:gd name="connsiteY32" fmla="*/ 142332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9156 h 1221998"/>
                <a:gd name="connsiteX1" fmla="*/ 543149 w 1791907"/>
                <a:gd name="connsiteY1" fmla="*/ 517312 h 1221998"/>
                <a:gd name="connsiteX2" fmla="*/ 611776 w 1791907"/>
                <a:gd name="connsiteY2" fmla="*/ 495265 h 1221998"/>
                <a:gd name="connsiteX3" fmla="*/ 629057 w 1791907"/>
                <a:gd name="connsiteY3" fmla="*/ 581265 h 1221998"/>
                <a:gd name="connsiteX4" fmla="*/ 669062 w 1791907"/>
                <a:gd name="connsiteY4" fmla="*/ 766050 h 1221998"/>
                <a:gd name="connsiteX5" fmla="*/ 754921 w 1791907"/>
                <a:gd name="connsiteY5" fmla="*/ 921443 h 1221998"/>
                <a:gd name="connsiteX6" fmla="*/ 750977 w 1791907"/>
                <a:gd name="connsiteY6" fmla="*/ 722235 h 1221998"/>
                <a:gd name="connsiteX7" fmla="*/ 777647 w 1791907"/>
                <a:gd name="connsiteY7" fmla="*/ 586980 h 1221998"/>
                <a:gd name="connsiteX8" fmla="*/ 925060 w 1791907"/>
                <a:gd name="connsiteY8" fmla="*/ 715992 h 1221998"/>
                <a:gd name="connsiteX9" fmla="*/ 1055505 w 1791907"/>
                <a:gd name="connsiteY9" fmla="*/ 934501 h 1221998"/>
                <a:gd name="connsiteX10" fmla="*/ 992912 w 1791907"/>
                <a:gd name="connsiteY10" fmla="*/ 727950 h 1221998"/>
                <a:gd name="connsiteX11" fmla="*/ 1194842 w 1791907"/>
                <a:gd name="connsiteY11" fmla="*/ 975600 h 1221998"/>
                <a:gd name="connsiteX12" fmla="*/ 1170077 w 1791907"/>
                <a:gd name="connsiteY12" fmla="*/ 853680 h 1221998"/>
                <a:gd name="connsiteX13" fmla="*/ 1295807 w 1791907"/>
                <a:gd name="connsiteY13" fmla="*/ 962265 h 1221998"/>
                <a:gd name="connsiteX14" fmla="*/ 1341527 w 1791907"/>
                <a:gd name="connsiteY14" fmla="*/ 1126095 h 1221998"/>
                <a:gd name="connsiteX15" fmla="*/ 1364387 w 1791907"/>
                <a:gd name="connsiteY15" fmla="*/ 1000365 h 1221998"/>
                <a:gd name="connsiteX16" fmla="*/ 1396242 w 1791907"/>
                <a:gd name="connsiteY16" fmla="*/ 1220148 h 1221998"/>
                <a:gd name="connsiteX17" fmla="*/ 1457887 w 1791907"/>
                <a:gd name="connsiteY17" fmla="*/ 1102371 h 1221998"/>
                <a:gd name="connsiteX18" fmla="*/ 1528727 w 1791907"/>
                <a:gd name="connsiteY18" fmla="*/ 1041213 h 1221998"/>
                <a:gd name="connsiteX19" fmla="*/ 1603606 w 1791907"/>
                <a:gd name="connsiteY19" fmla="*/ 1039648 h 1221998"/>
                <a:gd name="connsiteX20" fmla="*/ 1663804 w 1791907"/>
                <a:gd name="connsiteY20" fmla="*/ 1095417 h 1221998"/>
                <a:gd name="connsiteX21" fmla="*/ 1671424 w 1791907"/>
                <a:gd name="connsiteY21" fmla="*/ 908925 h 1221998"/>
                <a:gd name="connsiteX22" fmla="*/ 1670561 w 1791907"/>
                <a:gd name="connsiteY22" fmla="*/ 828207 h 1221998"/>
                <a:gd name="connsiteX23" fmla="*/ 1741577 w 1791907"/>
                <a:gd name="connsiteY23" fmla="*/ 893685 h 1221998"/>
                <a:gd name="connsiteX24" fmla="*/ 1701572 w 1791907"/>
                <a:gd name="connsiteY24" fmla="*/ 720330 h 1221998"/>
                <a:gd name="connsiteX25" fmla="*/ 1701572 w 1791907"/>
                <a:gd name="connsiteY25" fmla="*/ 619365 h 1221998"/>
                <a:gd name="connsiteX26" fmla="*/ 1781582 w 1791907"/>
                <a:gd name="connsiteY26" fmla="*/ 680325 h 1221998"/>
                <a:gd name="connsiteX27" fmla="*/ 1733957 w 1791907"/>
                <a:gd name="connsiteY27" fmla="*/ 550785 h 1221998"/>
                <a:gd name="connsiteX28" fmla="*/ 1667282 w 1791907"/>
                <a:gd name="connsiteY28" fmla="*/ 400290 h 1221998"/>
                <a:gd name="connsiteX29" fmla="*/ 1497737 w 1791907"/>
                <a:gd name="connsiteY29" fmla="*/ 223125 h 1221998"/>
                <a:gd name="connsiteX30" fmla="*/ 1364387 w 1791907"/>
                <a:gd name="connsiteY30" fmla="*/ 133590 h 1221998"/>
                <a:gd name="connsiteX31" fmla="*/ 1431606 w 1791907"/>
                <a:gd name="connsiteY31" fmla="*/ 132771 h 1221998"/>
                <a:gd name="connsiteX32" fmla="*/ 1532527 w 1791907"/>
                <a:gd name="connsiteY32" fmla="*/ 146372 h 1221998"/>
                <a:gd name="connsiteX33" fmla="*/ 1339622 w 1791907"/>
                <a:gd name="connsiteY33" fmla="*/ 66915 h 1221998"/>
                <a:gd name="connsiteX34" fmla="*/ 1128167 w 1791907"/>
                <a:gd name="connsiteY34" fmla="*/ 21195 h 1221998"/>
                <a:gd name="connsiteX35" fmla="*/ 918617 w 1791907"/>
                <a:gd name="connsiteY35" fmla="*/ 4050 h 1221998"/>
                <a:gd name="connsiteX36" fmla="*/ 668245 w 1791907"/>
                <a:gd name="connsiteY36" fmla="*/ 5140 h 1221998"/>
                <a:gd name="connsiteX37" fmla="*/ 480467 w 1791907"/>
                <a:gd name="connsiteY37" fmla="*/ 59295 h 1221998"/>
                <a:gd name="connsiteX38" fmla="*/ 352832 w 1791907"/>
                <a:gd name="connsiteY38" fmla="*/ 148830 h 1221998"/>
                <a:gd name="connsiteX39" fmla="*/ 301397 w 1791907"/>
                <a:gd name="connsiteY39" fmla="*/ 219315 h 1221998"/>
                <a:gd name="connsiteX40" fmla="*/ 227102 w 1791907"/>
                <a:gd name="connsiteY40" fmla="*/ 282180 h 1221998"/>
                <a:gd name="connsiteX41" fmla="*/ 160427 w 1791907"/>
                <a:gd name="connsiteY41" fmla="*/ 335520 h 1221998"/>
                <a:gd name="connsiteX42" fmla="*/ 82322 w 1791907"/>
                <a:gd name="connsiteY42" fmla="*/ 489825 h 1221998"/>
                <a:gd name="connsiteX43" fmla="*/ 17552 w 1791907"/>
                <a:gd name="connsiteY43" fmla="*/ 678420 h 1221998"/>
                <a:gd name="connsiteX44" fmla="*/ 2312 w 1791907"/>
                <a:gd name="connsiteY44" fmla="*/ 739380 h 1221998"/>
                <a:gd name="connsiteX45" fmla="*/ 57557 w 1791907"/>
                <a:gd name="connsiteY45" fmla="*/ 682230 h 1221998"/>
                <a:gd name="connsiteX46" fmla="*/ 55652 w 1791907"/>
                <a:gd name="connsiteY46" fmla="*/ 914640 h 1221998"/>
                <a:gd name="connsiteX47" fmla="*/ 68987 w 1791907"/>
                <a:gd name="connsiteY47" fmla="*/ 992745 h 1221998"/>
                <a:gd name="connsiteX48" fmla="*/ 97562 w 1791907"/>
                <a:gd name="connsiteY48" fmla="*/ 895590 h 1221998"/>
                <a:gd name="connsiteX49" fmla="*/ 143782 w 1791907"/>
                <a:gd name="connsiteY49" fmla="*/ 994650 h 1221998"/>
                <a:gd name="connsiteX50" fmla="*/ 175667 w 1791907"/>
                <a:gd name="connsiteY50" fmla="*/ 870825 h 1221998"/>
                <a:gd name="connsiteX51" fmla="*/ 238758 w 1791907"/>
                <a:gd name="connsiteY51" fmla="*/ 714889 h 1221998"/>
                <a:gd name="connsiteX52" fmla="*/ 248057 w 1791907"/>
                <a:gd name="connsiteY52" fmla="*/ 893685 h 1221998"/>
                <a:gd name="connsiteX53" fmla="*/ 321306 w 1791907"/>
                <a:gd name="connsiteY53" fmla="*/ 648759 h 1221998"/>
                <a:gd name="connsiteX54" fmla="*/ 333236 w 1791907"/>
                <a:gd name="connsiteY54" fmla="*/ 532276 h 1221998"/>
                <a:gd name="connsiteX55" fmla="*/ 377461 w 1791907"/>
                <a:gd name="connsiteY55" fmla="*/ 517853 h 1221998"/>
                <a:gd name="connsiteX56" fmla="*/ 507635 w 1791907"/>
                <a:gd name="connsiteY56" fmla="*/ 589156 h 1221998"/>
                <a:gd name="connsiteX0" fmla="*/ 507635 w 1791907"/>
                <a:gd name="connsiteY0" fmla="*/ 606435 h 1239277"/>
                <a:gd name="connsiteX1" fmla="*/ 543149 w 1791907"/>
                <a:gd name="connsiteY1" fmla="*/ 534591 h 1239277"/>
                <a:gd name="connsiteX2" fmla="*/ 611776 w 1791907"/>
                <a:gd name="connsiteY2" fmla="*/ 512544 h 1239277"/>
                <a:gd name="connsiteX3" fmla="*/ 629057 w 1791907"/>
                <a:gd name="connsiteY3" fmla="*/ 598544 h 1239277"/>
                <a:gd name="connsiteX4" fmla="*/ 669062 w 1791907"/>
                <a:gd name="connsiteY4" fmla="*/ 783329 h 1239277"/>
                <a:gd name="connsiteX5" fmla="*/ 754921 w 1791907"/>
                <a:gd name="connsiteY5" fmla="*/ 938722 h 1239277"/>
                <a:gd name="connsiteX6" fmla="*/ 750977 w 1791907"/>
                <a:gd name="connsiteY6" fmla="*/ 739514 h 1239277"/>
                <a:gd name="connsiteX7" fmla="*/ 777647 w 1791907"/>
                <a:gd name="connsiteY7" fmla="*/ 604259 h 1239277"/>
                <a:gd name="connsiteX8" fmla="*/ 925060 w 1791907"/>
                <a:gd name="connsiteY8" fmla="*/ 733271 h 1239277"/>
                <a:gd name="connsiteX9" fmla="*/ 1055505 w 1791907"/>
                <a:gd name="connsiteY9" fmla="*/ 951780 h 1239277"/>
                <a:gd name="connsiteX10" fmla="*/ 992912 w 1791907"/>
                <a:gd name="connsiteY10" fmla="*/ 745229 h 1239277"/>
                <a:gd name="connsiteX11" fmla="*/ 1194842 w 1791907"/>
                <a:gd name="connsiteY11" fmla="*/ 992879 h 1239277"/>
                <a:gd name="connsiteX12" fmla="*/ 1170077 w 1791907"/>
                <a:gd name="connsiteY12" fmla="*/ 870959 h 1239277"/>
                <a:gd name="connsiteX13" fmla="*/ 1295807 w 1791907"/>
                <a:gd name="connsiteY13" fmla="*/ 979544 h 1239277"/>
                <a:gd name="connsiteX14" fmla="*/ 1341527 w 1791907"/>
                <a:gd name="connsiteY14" fmla="*/ 1143374 h 1239277"/>
                <a:gd name="connsiteX15" fmla="*/ 1364387 w 1791907"/>
                <a:gd name="connsiteY15" fmla="*/ 1017644 h 1239277"/>
                <a:gd name="connsiteX16" fmla="*/ 1396242 w 1791907"/>
                <a:gd name="connsiteY16" fmla="*/ 1237427 h 1239277"/>
                <a:gd name="connsiteX17" fmla="*/ 1457887 w 1791907"/>
                <a:gd name="connsiteY17" fmla="*/ 1119650 h 1239277"/>
                <a:gd name="connsiteX18" fmla="*/ 1528727 w 1791907"/>
                <a:gd name="connsiteY18" fmla="*/ 1058492 h 1239277"/>
                <a:gd name="connsiteX19" fmla="*/ 1603606 w 1791907"/>
                <a:gd name="connsiteY19" fmla="*/ 1056927 h 1239277"/>
                <a:gd name="connsiteX20" fmla="*/ 1663804 w 1791907"/>
                <a:gd name="connsiteY20" fmla="*/ 1112696 h 1239277"/>
                <a:gd name="connsiteX21" fmla="*/ 1671424 w 1791907"/>
                <a:gd name="connsiteY21" fmla="*/ 926204 h 1239277"/>
                <a:gd name="connsiteX22" fmla="*/ 1670561 w 1791907"/>
                <a:gd name="connsiteY22" fmla="*/ 845486 h 1239277"/>
                <a:gd name="connsiteX23" fmla="*/ 1741577 w 1791907"/>
                <a:gd name="connsiteY23" fmla="*/ 910964 h 1239277"/>
                <a:gd name="connsiteX24" fmla="*/ 1701572 w 1791907"/>
                <a:gd name="connsiteY24" fmla="*/ 737609 h 1239277"/>
                <a:gd name="connsiteX25" fmla="*/ 1701572 w 1791907"/>
                <a:gd name="connsiteY25" fmla="*/ 636644 h 1239277"/>
                <a:gd name="connsiteX26" fmla="*/ 1781582 w 1791907"/>
                <a:gd name="connsiteY26" fmla="*/ 697604 h 1239277"/>
                <a:gd name="connsiteX27" fmla="*/ 1733957 w 1791907"/>
                <a:gd name="connsiteY27" fmla="*/ 568064 h 1239277"/>
                <a:gd name="connsiteX28" fmla="*/ 1667282 w 1791907"/>
                <a:gd name="connsiteY28" fmla="*/ 417569 h 1239277"/>
                <a:gd name="connsiteX29" fmla="*/ 1497737 w 1791907"/>
                <a:gd name="connsiteY29" fmla="*/ 240404 h 1239277"/>
                <a:gd name="connsiteX30" fmla="*/ 1364387 w 1791907"/>
                <a:gd name="connsiteY30" fmla="*/ 150869 h 1239277"/>
                <a:gd name="connsiteX31" fmla="*/ 1431606 w 1791907"/>
                <a:gd name="connsiteY31" fmla="*/ 150050 h 1239277"/>
                <a:gd name="connsiteX32" fmla="*/ 1532527 w 1791907"/>
                <a:gd name="connsiteY32" fmla="*/ 163651 h 1239277"/>
                <a:gd name="connsiteX33" fmla="*/ 1339622 w 1791907"/>
                <a:gd name="connsiteY33" fmla="*/ 84194 h 1239277"/>
                <a:gd name="connsiteX34" fmla="*/ 1128167 w 1791907"/>
                <a:gd name="connsiteY34" fmla="*/ 38474 h 1239277"/>
                <a:gd name="connsiteX35" fmla="*/ 933812 w 1791907"/>
                <a:gd name="connsiteY35" fmla="*/ 377 h 1239277"/>
                <a:gd name="connsiteX36" fmla="*/ 668245 w 1791907"/>
                <a:gd name="connsiteY36" fmla="*/ 22419 h 1239277"/>
                <a:gd name="connsiteX37" fmla="*/ 480467 w 1791907"/>
                <a:gd name="connsiteY37" fmla="*/ 76574 h 1239277"/>
                <a:gd name="connsiteX38" fmla="*/ 352832 w 1791907"/>
                <a:gd name="connsiteY38" fmla="*/ 166109 h 1239277"/>
                <a:gd name="connsiteX39" fmla="*/ 301397 w 1791907"/>
                <a:gd name="connsiteY39" fmla="*/ 236594 h 1239277"/>
                <a:gd name="connsiteX40" fmla="*/ 227102 w 1791907"/>
                <a:gd name="connsiteY40" fmla="*/ 299459 h 1239277"/>
                <a:gd name="connsiteX41" fmla="*/ 160427 w 1791907"/>
                <a:gd name="connsiteY41" fmla="*/ 352799 h 1239277"/>
                <a:gd name="connsiteX42" fmla="*/ 82322 w 1791907"/>
                <a:gd name="connsiteY42" fmla="*/ 507104 h 1239277"/>
                <a:gd name="connsiteX43" fmla="*/ 17552 w 1791907"/>
                <a:gd name="connsiteY43" fmla="*/ 695699 h 1239277"/>
                <a:gd name="connsiteX44" fmla="*/ 2312 w 1791907"/>
                <a:gd name="connsiteY44" fmla="*/ 756659 h 1239277"/>
                <a:gd name="connsiteX45" fmla="*/ 57557 w 1791907"/>
                <a:gd name="connsiteY45" fmla="*/ 699509 h 1239277"/>
                <a:gd name="connsiteX46" fmla="*/ 55652 w 1791907"/>
                <a:gd name="connsiteY46" fmla="*/ 931919 h 1239277"/>
                <a:gd name="connsiteX47" fmla="*/ 68987 w 1791907"/>
                <a:gd name="connsiteY47" fmla="*/ 1010024 h 1239277"/>
                <a:gd name="connsiteX48" fmla="*/ 97562 w 1791907"/>
                <a:gd name="connsiteY48" fmla="*/ 912869 h 1239277"/>
                <a:gd name="connsiteX49" fmla="*/ 143782 w 1791907"/>
                <a:gd name="connsiteY49" fmla="*/ 1011929 h 1239277"/>
                <a:gd name="connsiteX50" fmla="*/ 175667 w 1791907"/>
                <a:gd name="connsiteY50" fmla="*/ 888104 h 1239277"/>
                <a:gd name="connsiteX51" fmla="*/ 238758 w 1791907"/>
                <a:gd name="connsiteY51" fmla="*/ 732168 h 1239277"/>
                <a:gd name="connsiteX52" fmla="*/ 248057 w 1791907"/>
                <a:gd name="connsiteY52" fmla="*/ 910964 h 1239277"/>
                <a:gd name="connsiteX53" fmla="*/ 321306 w 1791907"/>
                <a:gd name="connsiteY53" fmla="*/ 666038 h 1239277"/>
                <a:gd name="connsiteX54" fmla="*/ 333236 w 1791907"/>
                <a:gd name="connsiteY54" fmla="*/ 549555 h 1239277"/>
                <a:gd name="connsiteX55" fmla="*/ 377461 w 1791907"/>
                <a:gd name="connsiteY55" fmla="*/ 535132 h 1239277"/>
                <a:gd name="connsiteX56" fmla="*/ 507635 w 1791907"/>
                <a:gd name="connsiteY56" fmla="*/ 606435 h 1239277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1055505 w 1791907"/>
                <a:gd name="connsiteY9" fmla="*/ 951435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95807 w 1791907"/>
                <a:gd name="connsiteY13" fmla="*/ 979199 h 1238932"/>
                <a:gd name="connsiteX14" fmla="*/ 1341527 w 1791907"/>
                <a:gd name="connsiteY14" fmla="*/ 1143029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7282 w 1791907"/>
                <a:gd name="connsiteY28" fmla="*/ 417224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1055505 w 1791907"/>
                <a:gd name="connsiteY9" fmla="*/ 951435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95807 w 1791907"/>
                <a:gd name="connsiteY13" fmla="*/ 979199 h 1238932"/>
                <a:gd name="connsiteX14" fmla="*/ 1341527 w 1791907"/>
                <a:gd name="connsiteY14" fmla="*/ 1143029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1055505 w 1791907"/>
                <a:gd name="connsiteY9" fmla="*/ 951435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95807 w 1791907"/>
                <a:gd name="connsiteY13" fmla="*/ 979199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1055505 w 1791907"/>
                <a:gd name="connsiteY9" fmla="*/ 951435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85612 w 1791907"/>
                <a:gd name="connsiteY9" fmla="*/ 927490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85612 w 1791907"/>
                <a:gd name="connsiteY9" fmla="*/ 927490 h 1238932"/>
                <a:gd name="connsiteX10" fmla="*/ 1035457 w 1791907"/>
                <a:gd name="connsiteY10" fmla="*/ 759849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55223 w 1791907"/>
                <a:gd name="connsiteY9" fmla="*/ 915516 h 1238932"/>
                <a:gd name="connsiteX10" fmla="*/ 1035457 w 1791907"/>
                <a:gd name="connsiteY10" fmla="*/ 759849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55223 w 1791907"/>
                <a:gd name="connsiteY9" fmla="*/ 915516 h 1238932"/>
                <a:gd name="connsiteX10" fmla="*/ 1035457 w 1791907"/>
                <a:gd name="connsiteY10" fmla="*/ 759849 h 1238932"/>
                <a:gd name="connsiteX11" fmla="*/ 1194842 w 1791907"/>
                <a:gd name="connsiteY11" fmla="*/ 992534 h 1238932"/>
                <a:gd name="connsiteX12" fmla="*/ 1170077 w 1791907"/>
                <a:gd name="connsiteY12" fmla="*/ 834695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55223 w 1791907"/>
                <a:gd name="connsiteY9" fmla="*/ 915516 h 1238932"/>
                <a:gd name="connsiteX10" fmla="*/ 1035457 w 1791907"/>
                <a:gd name="connsiteY10" fmla="*/ 759849 h 1238932"/>
                <a:gd name="connsiteX11" fmla="*/ 1112793 w 1791907"/>
                <a:gd name="connsiteY11" fmla="*/ 947635 h 1238932"/>
                <a:gd name="connsiteX12" fmla="*/ 1170077 w 1791907"/>
                <a:gd name="connsiteY12" fmla="*/ 834695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35457 w 1791907"/>
                <a:gd name="connsiteY10" fmla="*/ 759849 h 1238932"/>
                <a:gd name="connsiteX11" fmla="*/ 1112793 w 1791907"/>
                <a:gd name="connsiteY11" fmla="*/ 947635 h 1238932"/>
                <a:gd name="connsiteX12" fmla="*/ 1170077 w 1791907"/>
                <a:gd name="connsiteY12" fmla="*/ 834695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70077 w 1791907"/>
                <a:gd name="connsiteY12" fmla="*/ 834695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9339 w 1791907"/>
                <a:gd name="connsiteY13" fmla="*/ 934301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866504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866504 h 1238932"/>
                <a:gd name="connsiteX0" fmla="*/ 507635 w 1791907"/>
                <a:gd name="connsiteY0" fmla="*/ 866504 h 1238932"/>
                <a:gd name="connsiteX1" fmla="*/ 521877 w 1791907"/>
                <a:gd name="connsiteY1" fmla="*/ 683909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866504 h 1238932"/>
                <a:gd name="connsiteX0" fmla="*/ 507635 w 1791907"/>
                <a:gd name="connsiteY0" fmla="*/ 866504 h 1238932"/>
                <a:gd name="connsiteX1" fmla="*/ 521877 w 1791907"/>
                <a:gd name="connsiteY1" fmla="*/ 683909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429121 w 1791907"/>
                <a:gd name="connsiteY55" fmla="*/ 693429 h 1238932"/>
                <a:gd name="connsiteX56" fmla="*/ 507635 w 1791907"/>
                <a:gd name="connsiteY56" fmla="*/ 866504 h 1238932"/>
                <a:gd name="connsiteX0" fmla="*/ 507635 w 1791907"/>
                <a:gd name="connsiteY0" fmla="*/ 866504 h 1238932"/>
                <a:gd name="connsiteX1" fmla="*/ 521877 w 1791907"/>
                <a:gd name="connsiteY1" fmla="*/ 683909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98732 w 1791907"/>
                <a:gd name="connsiteY55" fmla="*/ 699417 h 1238932"/>
                <a:gd name="connsiteX56" fmla="*/ 507635 w 1791907"/>
                <a:gd name="connsiteY56" fmla="*/ 866504 h 1238932"/>
                <a:gd name="connsiteX0" fmla="*/ 507635 w 1791907"/>
                <a:gd name="connsiteY0" fmla="*/ 866504 h 1238932"/>
                <a:gd name="connsiteX1" fmla="*/ 521877 w 1791907"/>
                <a:gd name="connsiteY1" fmla="*/ 683909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60586 w 1791907"/>
                <a:gd name="connsiteY54" fmla="*/ 567170 h 1238932"/>
                <a:gd name="connsiteX55" fmla="*/ 398732 w 1791907"/>
                <a:gd name="connsiteY55" fmla="*/ 699417 h 1238932"/>
                <a:gd name="connsiteX56" fmla="*/ 507635 w 1791907"/>
                <a:gd name="connsiteY56" fmla="*/ 866504 h 1238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791907" h="1238932">
                  <a:moveTo>
                    <a:pt x="507635" y="866504"/>
                  </a:moveTo>
                  <a:cubicBezTo>
                    <a:pt x="528159" y="863919"/>
                    <a:pt x="504520" y="742960"/>
                    <a:pt x="521877" y="683909"/>
                  </a:cubicBezTo>
                  <a:cubicBezTo>
                    <a:pt x="539234" y="624858"/>
                    <a:pt x="593913" y="526484"/>
                    <a:pt x="611776" y="512199"/>
                  </a:cubicBezTo>
                  <a:cubicBezTo>
                    <a:pt x="629639" y="497914"/>
                    <a:pt x="619509" y="553068"/>
                    <a:pt x="629057" y="598199"/>
                  </a:cubicBezTo>
                  <a:cubicBezTo>
                    <a:pt x="638605" y="643330"/>
                    <a:pt x="648085" y="726288"/>
                    <a:pt x="669062" y="782984"/>
                  </a:cubicBezTo>
                  <a:cubicBezTo>
                    <a:pt x="690039" y="839680"/>
                    <a:pt x="741269" y="945679"/>
                    <a:pt x="754921" y="938377"/>
                  </a:cubicBezTo>
                  <a:cubicBezTo>
                    <a:pt x="768573" y="931075"/>
                    <a:pt x="747189" y="794913"/>
                    <a:pt x="750977" y="739169"/>
                  </a:cubicBezTo>
                  <a:cubicBezTo>
                    <a:pt x="754765" y="683425"/>
                    <a:pt x="755217" y="610941"/>
                    <a:pt x="777647" y="603914"/>
                  </a:cubicBezTo>
                  <a:cubicBezTo>
                    <a:pt x="800077" y="596887"/>
                    <a:pt x="855959" y="645072"/>
                    <a:pt x="885555" y="697006"/>
                  </a:cubicBezTo>
                  <a:cubicBezTo>
                    <a:pt x="915151" y="748940"/>
                    <a:pt x="935811" y="910530"/>
                    <a:pt x="955223" y="915516"/>
                  </a:cubicBezTo>
                  <a:cubicBezTo>
                    <a:pt x="974635" y="920502"/>
                    <a:pt x="975767" y="721571"/>
                    <a:pt x="1002029" y="726924"/>
                  </a:cubicBezTo>
                  <a:cubicBezTo>
                    <a:pt x="1028291" y="732277"/>
                    <a:pt x="1085291" y="940150"/>
                    <a:pt x="1112793" y="947635"/>
                  </a:cubicBezTo>
                  <a:cubicBezTo>
                    <a:pt x="1140295" y="955121"/>
                    <a:pt x="1144134" y="781044"/>
                    <a:pt x="1167039" y="771837"/>
                  </a:cubicBezTo>
                  <a:cubicBezTo>
                    <a:pt x="1189944" y="762631"/>
                    <a:pt x="1232283" y="842005"/>
                    <a:pt x="1250222" y="892396"/>
                  </a:cubicBezTo>
                  <a:cubicBezTo>
                    <a:pt x="1268161" y="942787"/>
                    <a:pt x="1255645" y="1053367"/>
                    <a:pt x="1274672" y="1074184"/>
                  </a:cubicBezTo>
                  <a:cubicBezTo>
                    <a:pt x="1293699" y="1095001"/>
                    <a:pt x="1344125" y="990149"/>
                    <a:pt x="1364387" y="1017299"/>
                  </a:cubicBezTo>
                  <a:cubicBezTo>
                    <a:pt x="1384649" y="1044449"/>
                    <a:pt x="1380659" y="1220081"/>
                    <a:pt x="1396242" y="1237082"/>
                  </a:cubicBezTo>
                  <a:cubicBezTo>
                    <a:pt x="1411825" y="1254083"/>
                    <a:pt x="1435806" y="1149127"/>
                    <a:pt x="1457887" y="1119305"/>
                  </a:cubicBezTo>
                  <a:cubicBezTo>
                    <a:pt x="1479968" y="1089483"/>
                    <a:pt x="1504441" y="1068601"/>
                    <a:pt x="1528727" y="1058147"/>
                  </a:cubicBezTo>
                  <a:cubicBezTo>
                    <a:pt x="1553013" y="1047693"/>
                    <a:pt x="1553404" y="1039242"/>
                    <a:pt x="1603606" y="1056582"/>
                  </a:cubicBezTo>
                  <a:cubicBezTo>
                    <a:pt x="1653808" y="1073922"/>
                    <a:pt x="1652501" y="1134138"/>
                    <a:pt x="1663804" y="1112351"/>
                  </a:cubicBezTo>
                  <a:cubicBezTo>
                    <a:pt x="1675107" y="1090564"/>
                    <a:pt x="1670298" y="970394"/>
                    <a:pt x="1671424" y="925859"/>
                  </a:cubicBezTo>
                  <a:cubicBezTo>
                    <a:pt x="1672550" y="881324"/>
                    <a:pt x="1658869" y="847681"/>
                    <a:pt x="1670561" y="845141"/>
                  </a:cubicBezTo>
                  <a:cubicBezTo>
                    <a:pt x="1682253" y="842601"/>
                    <a:pt x="1736409" y="928598"/>
                    <a:pt x="1741577" y="910619"/>
                  </a:cubicBezTo>
                  <a:cubicBezTo>
                    <a:pt x="1746745" y="892640"/>
                    <a:pt x="1708240" y="782984"/>
                    <a:pt x="1701572" y="737264"/>
                  </a:cubicBezTo>
                  <a:cubicBezTo>
                    <a:pt x="1694905" y="691544"/>
                    <a:pt x="1688237" y="642966"/>
                    <a:pt x="1701572" y="636299"/>
                  </a:cubicBezTo>
                  <a:cubicBezTo>
                    <a:pt x="1714907" y="629632"/>
                    <a:pt x="1825715" y="765839"/>
                    <a:pt x="1781582" y="697259"/>
                  </a:cubicBezTo>
                  <a:cubicBezTo>
                    <a:pt x="1737449" y="628679"/>
                    <a:pt x="1754020" y="614890"/>
                    <a:pt x="1733957" y="567719"/>
                  </a:cubicBezTo>
                  <a:cubicBezTo>
                    <a:pt x="1713894" y="520548"/>
                    <a:pt x="1700574" y="468841"/>
                    <a:pt x="1661204" y="414231"/>
                  </a:cubicBezTo>
                  <a:cubicBezTo>
                    <a:pt x="1621834" y="359621"/>
                    <a:pt x="1547206" y="284010"/>
                    <a:pt x="1497737" y="240059"/>
                  </a:cubicBezTo>
                  <a:cubicBezTo>
                    <a:pt x="1448268" y="196108"/>
                    <a:pt x="1375409" y="165583"/>
                    <a:pt x="1364387" y="150524"/>
                  </a:cubicBezTo>
                  <a:cubicBezTo>
                    <a:pt x="1353365" y="135465"/>
                    <a:pt x="1403583" y="147575"/>
                    <a:pt x="1431606" y="149705"/>
                  </a:cubicBezTo>
                  <a:cubicBezTo>
                    <a:pt x="1459629" y="151835"/>
                    <a:pt x="1547858" y="174282"/>
                    <a:pt x="1532527" y="163306"/>
                  </a:cubicBezTo>
                  <a:cubicBezTo>
                    <a:pt x="1517196" y="152330"/>
                    <a:pt x="1401444" y="106707"/>
                    <a:pt x="1339622" y="83849"/>
                  </a:cubicBezTo>
                  <a:cubicBezTo>
                    <a:pt x="1277800" y="60991"/>
                    <a:pt x="1229229" y="40124"/>
                    <a:pt x="1161594" y="26155"/>
                  </a:cubicBezTo>
                  <a:cubicBezTo>
                    <a:pt x="1093959" y="12186"/>
                    <a:pt x="1016037" y="712"/>
                    <a:pt x="933812" y="32"/>
                  </a:cubicBezTo>
                  <a:cubicBezTo>
                    <a:pt x="851587" y="-648"/>
                    <a:pt x="743803" y="9374"/>
                    <a:pt x="668245" y="22074"/>
                  </a:cubicBezTo>
                  <a:cubicBezTo>
                    <a:pt x="592688" y="34774"/>
                    <a:pt x="533036" y="52281"/>
                    <a:pt x="480467" y="76229"/>
                  </a:cubicBezTo>
                  <a:cubicBezTo>
                    <a:pt x="427898" y="100177"/>
                    <a:pt x="382677" y="139094"/>
                    <a:pt x="352832" y="165764"/>
                  </a:cubicBezTo>
                  <a:cubicBezTo>
                    <a:pt x="322987" y="192434"/>
                    <a:pt x="322352" y="214024"/>
                    <a:pt x="301397" y="236249"/>
                  </a:cubicBezTo>
                  <a:cubicBezTo>
                    <a:pt x="280442" y="258474"/>
                    <a:pt x="250597" y="279747"/>
                    <a:pt x="227102" y="299114"/>
                  </a:cubicBezTo>
                  <a:cubicBezTo>
                    <a:pt x="203607" y="318481"/>
                    <a:pt x="184557" y="317846"/>
                    <a:pt x="160427" y="352454"/>
                  </a:cubicBezTo>
                  <a:cubicBezTo>
                    <a:pt x="136297" y="387062"/>
                    <a:pt x="106134" y="449609"/>
                    <a:pt x="82322" y="506759"/>
                  </a:cubicBezTo>
                  <a:cubicBezTo>
                    <a:pt x="58510" y="563909"/>
                    <a:pt x="30887" y="653762"/>
                    <a:pt x="17552" y="695354"/>
                  </a:cubicBezTo>
                  <a:cubicBezTo>
                    <a:pt x="4217" y="736946"/>
                    <a:pt x="-4355" y="755679"/>
                    <a:pt x="2312" y="756314"/>
                  </a:cubicBezTo>
                  <a:cubicBezTo>
                    <a:pt x="8979" y="756949"/>
                    <a:pt x="48667" y="669954"/>
                    <a:pt x="57557" y="699164"/>
                  </a:cubicBezTo>
                  <a:cubicBezTo>
                    <a:pt x="66447" y="728374"/>
                    <a:pt x="53747" y="879822"/>
                    <a:pt x="55652" y="931574"/>
                  </a:cubicBezTo>
                  <a:cubicBezTo>
                    <a:pt x="57557" y="983326"/>
                    <a:pt x="62002" y="1012854"/>
                    <a:pt x="68987" y="1009679"/>
                  </a:cubicBezTo>
                  <a:cubicBezTo>
                    <a:pt x="75972" y="1006504"/>
                    <a:pt x="85096" y="912207"/>
                    <a:pt x="97562" y="912524"/>
                  </a:cubicBezTo>
                  <a:cubicBezTo>
                    <a:pt x="110028" y="912841"/>
                    <a:pt x="130764" y="1015712"/>
                    <a:pt x="143782" y="1011584"/>
                  </a:cubicBezTo>
                  <a:cubicBezTo>
                    <a:pt x="156799" y="1007457"/>
                    <a:pt x="159838" y="934386"/>
                    <a:pt x="175667" y="887759"/>
                  </a:cubicBezTo>
                  <a:cubicBezTo>
                    <a:pt x="191496" y="841132"/>
                    <a:pt x="226693" y="728013"/>
                    <a:pt x="238758" y="731823"/>
                  </a:cubicBezTo>
                  <a:cubicBezTo>
                    <a:pt x="250823" y="735633"/>
                    <a:pt x="234299" y="921641"/>
                    <a:pt x="248057" y="910619"/>
                  </a:cubicBezTo>
                  <a:cubicBezTo>
                    <a:pt x="261815" y="899597"/>
                    <a:pt x="302551" y="722934"/>
                    <a:pt x="321306" y="665693"/>
                  </a:cubicBezTo>
                  <a:cubicBezTo>
                    <a:pt x="340061" y="608452"/>
                    <a:pt x="344076" y="593840"/>
                    <a:pt x="360586" y="567170"/>
                  </a:cubicBezTo>
                  <a:cubicBezTo>
                    <a:pt x="377096" y="540500"/>
                    <a:pt x="374224" y="649528"/>
                    <a:pt x="398732" y="699417"/>
                  </a:cubicBezTo>
                  <a:cubicBezTo>
                    <a:pt x="423240" y="749306"/>
                    <a:pt x="487111" y="869089"/>
                    <a:pt x="507635" y="866504"/>
                  </a:cubicBezTo>
                  <a:close/>
                </a:path>
              </a:pathLst>
            </a:custGeom>
            <a:solidFill>
              <a:schemeClr val="accent4">
                <a:lumMod val="50000"/>
              </a:schemeClr>
            </a:solidFill>
            <a:ln>
              <a:noFill/>
            </a:ln>
            <a:effectLst/>
            <a:sp3d prstMaterial="softEdge">
              <a:bevelT w="1714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61" name="Oval 160">
              <a:extLst>
                <a:ext uri="{FF2B5EF4-FFF2-40B4-BE49-F238E27FC236}">
                  <a16:creationId xmlns:a16="http://schemas.microsoft.com/office/drawing/2014/main" id="{8EDFD510-CF95-4D13-8ADD-AB314DEAB448}"/>
                </a:ext>
              </a:extLst>
            </p:cNvPr>
            <p:cNvSpPr/>
            <p:nvPr/>
          </p:nvSpPr>
          <p:spPr>
            <a:xfrm rot="708098">
              <a:off x="5681132" y="2447105"/>
              <a:ext cx="152057" cy="166441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mc:AlternateContent xmlns:mc="http://schemas.openxmlformats.org/markup-compatibility/2006" xmlns:p14="http://schemas.microsoft.com/office/powerpoint/2010/main">
          <mc:Choice Requires="p14">
            <p:contentPart p14:bwMode="auto" r:id="rId7">
              <p14:nvContentPartPr>
                <p14:cNvPr id="162" name="Ink 161">
                  <a:extLst>
                    <a:ext uri="{FF2B5EF4-FFF2-40B4-BE49-F238E27FC236}">
                      <a16:creationId xmlns:a16="http://schemas.microsoft.com/office/drawing/2014/main" id="{F9A5CD18-05E1-4602-8DBA-1260A93A4C4B}"/>
                    </a:ext>
                  </a:extLst>
                </p14:cNvPr>
                <p14:cNvContentPartPr/>
                <p14:nvPr/>
              </p14:nvContentPartPr>
              <p14:xfrm rot="708098">
                <a:off x="5901220" y="2743299"/>
                <a:ext cx="28440" cy="42480"/>
              </p14:xfrm>
            </p:contentPart>
          </mc:Choice>
          <mc:Fallback xmlns="">
            <p:pic>
              <p:nvPicPr>
                <p:cNvPr id="162" name="Ink 161">
                  <a:extLst>
                    <a:ext uri="{FF2B5EF4-FFF2-40B4-BE49-F238E27FC236}">
                      <a16:creationId xmlns:a16="http://schemas.microsoft.com/office/drawing/2014/main" id="{F9A5CD18-05E1-4602-8DBA-1260A93A4C4B}"/>
                    </a:ext>
                  </a:extLst>
                </p:cNvPr>
                <p:cNvPicPr/>
                <p:nvPr/>
              </p:nvPicPr>
              <p:blipFill>
                <a:blip r:embed="rId8"/>
                <a:stretch>
                  <a:fillRect/>
                </a:stretch>
              </p:blipFill>
              <p:spPr>
                <a:xfrm rot="708098">
                  <a:off x="5888053" y="2730188"/>
                  <a:ext cx="54247" cy="68178"/>
                </a:xfrm>
                <a:prstGeom prst="rect">
                  <a:avLst/>
                </a:prstGeom>
              </p:spPr>
            </p:pic>
          </mc:Fallback>
        </mc:AlternateContent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1E75CAB2-1A41-4DDF-8181-A0DF1D7EE5BD}"/>
                </a:ext>
              </a:extLst>
            </p:cNvPr>
            <p:cNvSpPr/>
            <p:nvPr/>
          </p:nvSpPr>
          <p:spPr>
            <a:xfrm rot="708098">
              <a:off x="6600679" y="2784374"/>
              <a:ext cx="112118" cy="164403"/>
            </a:xfrm>
            <a:custGeom>
              <a:avLst/>
              <a:gdLst>
                <a:gd name="connsiteX0" fmla="*/ 4594 w 97508"/>
                <a:gd name="connsiteY0" fmla="*/ 140638 h 174793"/>
                <a:gd name="connsiteX1" fmla="*/ 4594 w 97508"/>
                <a:gd name="connsiteY1" fmla="*/ 78907 h 174793"/>
                <a:gd name="connsiteX2" fmla="*/ 37389 w 97508"/>
                <a:gd name="connsiteY2" fmla="*/ 7529 h 174793"/>
                <a:gd name="connsiteX3" fmla="*/ 95263 w 97508"/>
                <a:gd name="connsiteY3" fmla="*/ 5600 h 174793"/>
                <a:gd name="connsiteX4" fmla="*/ 81759 w 97508"/>
                <a:gd name="connsiteY4" fmla="*/ 38395 h 174793"/>
                <a:gd name="connsiteX5" fmla="*/ 45106 w 97508"/>
                <a:gd name="connsiteY5" fmla="*/ 65403 h 174793"/>
                <a:gd name="connsiteX6" fmla="*/ 64397 w 97508"/>
                <a:gd name="connsiteY6" fmla="*/ 113631 h 174793"/>
                <a:gd name="connsiteX7" fmla="*/ 45106 w 97508"/>
                <a:gd name="connsiteY7" fmla="*/ 173433 h 174793"/>
                <a:gd name="connsiteX8" fmla="*/ 4594 w 97508"/>
                <a:gd name="connsiteY8" fmla="*/ 140638 h 174793"/>
                <a:gd name="connsiteX0" fmla="*/ 4721 w 97635"/>
                <a:gd name="connsiteY0" fmla="*/ 140638 h 169258"/>
                <a:gd name="connsiteX1" fmla="*/ 4721 w 97635"/>
                <a:gd name="connsiteY1" fmla="*/ 78907 h 169258"/>
                <a:gd name="connsiteX2" fmla="*/ 37516 w 97635"/>
                <a:gd name="connsiteY2" fmla="*/ 7529 h 169258"/>
                <a:gd name="connsiteX3" fmla="*/ 95390 w 97635"/>
                <a:gd name="connsiteY3" fmla="*/ 5600 h 169258"/>
                <a:gd name="connsiteX4" fmla="*/ 81886 w 97635"/>
                <a:gd name="connsiteY4" fmla="*/ 38395 h 169258"/>
                <a:gd name="connsiteX5" fmla="*/ 45233 w 97635"/>
                <a:gd name="connsiteY5" fmla="*/ 65403 h 169258"/>
                <a:gd name="connsiteX6" fmla="*/ 64524 w 97635"/>
                <a:gd name="connsiteY6" fmla="*/ 113631 h 169258"/>
                <a:gd name="connsiteX7" fmla="*/ 47163 w 97635"/>
                <a:gd name="connsiteY7" fmla="*/ 167646 h 169258"/>
                <a:gd name="connsiteX8" fmla="*/ 4721 w 97635"/>
                <a:gd name="connsiteY8" fmla="*/ 140638 h 169258"/>
                <a:gd name="connsiteX0" fmla="*/ 7132 w 100046"/>
                <a:gd name="connsiteY0" fmla="*/ 140638 h 169258"/>
                <a:gd name="connsiteX1" fmla="*/ 7132 w 100046"/>
                <a:gd name="connsiteY1" fmla="*/ 78907 h 169258"/>
                <a:gd name="connsiteX2" fmla="*/ 39927 w 100046"/>
                <a:gd name="connsiteY2" fmla="*/ 7529 h 169258"/>
                <a:gd name="connsiteX3" fmla="*/ 97801 w 100046"/>
                <a:gd name="connsiteY3" fmla="*/ 5600 h 169258"/>
                <a:gd name="connsiteX4" fmla="*/ 84297 w 100046"/>
                <a:gd name="connsiteY4" fmla="*/ 38395 h 169258"/>
                <a:gd name="connsiteX5" fmla="*/ 47644 w 100046"/>
                <a:gd name="connsiteY5" fmla="*/ 65403 h 169258"/>
                <a:gd name="connsiteX6" fmla="*/ 66935 w 100046"/>
                <a:gd name="connsiteY6" fmla="*/ 113631 h 169258"/>
                <a:gd name="connsiteX7" fmla="*/ 49574 w 100046"/>
                <a:gd name="connsiteY7" fmla="*/ 167646 h 169258"/>
                <a:gd name="connsiteX8" fmla="*/ 7132 w 100046"/>
                <a:gd name="connsiteY8" fmla="*/ 140638 h 169258"/>
                <a:gd name="connsiteX0" fmla="*/ 4170 w 112517"/>
                <a:gd name="connsiteY0" fmla="*/ 154142 h 170508"/>
                <a:gd name="connsiteX1" fmla="*/ 19603 w 112517"/>
                <a:gd name="connsiteY1" fmla="*/ 78907 h 170508"/>
                <a:gd name="connsiteX2" fmla="*/ 52398 w 112517"/>
                <a:gd name="connsiteY2" fmla="*/ 7529 h 170508"/>
                <a:gd name="connsiteX3" fmla="*/ 110272 w 112517"/>
                <a:gd name="connsiteY3" fmla="*/ 5600 h 170508"/>
                <a:gd name="connsiteX4" fmla="*/ 96768 w 112517"/>
                <a:gd name="connsiteY4" fmla="*/ 38395 h 170508"/>
                <a:gd name="connsiteX5" fmla="*/ 60115 w 112517"/>
                <a:gd name="connsiteY5" fmla="*/ 65403 h 170508"/>
                <a:gd name="connsiteX6" fmla="*/ 79406 w 112517"/>
                <a:gd name="connsiteY6" fmla="*/ 113631 h 170508"/>
                <a:gd name="connsiteX7" fmla="*/ 62045 w 112517"/>
                <a:gd name="connsiteY7" fmla="*/ 167646 h 170508"/>
                <a:gd name="connsiteX8" fmla="*/ 4170 w 112517"/>
                <a:gd name="connsiteY8" fmla="*/ 154142 h 170508"/>
                <a:gd name="connsiteX0" fmla="*/ 4954 w 107513"/>
                <a:gd name="connsiteY0" fmla="*/ 154142 h 170508"/>
                <a:gd name="connsiteX1" fmla="*/ 14599 w 107513"/>
                <a:gd name="connsiteY1" fmla="*/ 78907 h 170508"/>
                <a:gd name="connsiteX2" fmla="*/ 47394 w 107513"/>
                <a:gd name="connsiteY2" fmla="*/ 7529 h 170508"/>
                <a:gd name="connsiteX3" fmla="*/ 105268 w 107513"/>
                <a:gd name="connsiteY3" fmla="*/ 5600 h 170508"/>
                <a:gd name="connsiteX4" fmla="*/ 91764 w 107513"/>
                <a:gd name="connsiteY4" fmla="*/ 38395 h 170508"/>
                <a:gd name="connsiteX5" fmla="*/ 55111 w 107513"/>
                <a:gd name="connsiteY5" fmla="*/ 65403 h 170508"/>
                <a:gd name="connsiteX6" fmla="*/ 74402 w 107513"/>
                <a:gd name="connsiteY6" fmla="*/ 113631 h 170508"/>
                <a:gd name="connsiteX7" fmla="*/ 57041 w 107513"/>
                <a:gd name="connsiteY7" fmla="*/ 167646 h 170508"/>
                <a:gd name="connsiteX8" fmla="*/ 4954 w 107513"/>
                <a:gd name="connsiteY8" fmla="*/ 154142 h 170508"/>
                <a:gd name="connsiteX0" fmla="*/ 2473 w 105032"/>
                <a:gd name="connsiteY0" fmla="*/ 154142 h 170508"/>
                <a:gd name="connsiteX1" fmla="*/ 12118 w 105032"/>
                <a:gd name="connsiteY1" fmla="*/ 78907 h 170508"/>
                <a:gd name="connsiteX2" fmla="*/ 44913 w 105032"/>
                <a:gd name="connsiteY2" fmla="*/ 7529 h 170508"/>
                <a:gd name="connsiteX3" fmla="*/ 102787 w 105032"/>
                <a:gd name="connsiteY3" fmla="*/ 5600 h 170508"/>
                <a:gd name="connsiteX4" fmla="*/ 89283 w 105032"/>
                <a:gd name="connsiteY4" fmla="*/ 38395 h 170508"/>
                <a:gd name="connsiteX5" fmla="*/ 52630 w 105032"/>
                <a:gd name="connsiteY5" fmla="*/ 65403 h 170508"/>
                <a:gd name="connsiteX6" fmla="*/ 71921 w 105032"/>
                <a:gd name="connsiteY6" fmla="*/ 113631 h 170508"/>
                <a:gd name="connsiteX7" fmla="*/ 54560 w 105032"/>
                <a:gd name="connsiteY7" fmla="*/ 167646 h 170508"/>
                <a:gd name="connsiteX8" fmla="*/ 2473 w 105032"/>
                <a:gd name="connsiteY8" fmla="*/ 154142 h 170508"/>
                <a:gd name="connsiteX0" fmla="*/ 2473 w 103798"/>
                <a:gd name="connsiteY0" fmla="*/ 153515 h 169881"/>
                <a:gd name="connsiteX1" fmla="*/ 12118 w 103798"/>
                <a:gd name="connsiteY1" fmla="*/ 78280 h 169881"/>
                <a:gd name="connsiteX2" fmla="*/ 44913 w 103798"/>
                <a:gd name="connsiteY2" fmla="*/ 6902 h 169881"/>
                <a:gd name="connsiteX3" fmla="*/ 102787 w 103798"/>
                <a:gd name="connsiteY3" fmla="*/ 4973 h 169881"/>
                <a:gd name="connsiteX4" fmla="*/ 79637 w 103798"/>
                <a:gd name="connsiteY4" fmla="*/ 26194 h 169881"/>
                <a:gd name="connsiteX5" fmla="*/ 52630 w 103798"/>
                <a:gd name="connsiteY5" fmla="*/ 64776 h 169881"/>
                <a:gd name="connsiteX6" fmla="*/ 71921 w 103798"/>
                <a:gd name="connsiteY6" fmla="*/ 113004 h 169881"/>
                <a:gd name="connsiteX7" fmla="*/ 54560 w 103798"/>
                <a:gd name="connsiteY7" fmla="*/ 167019 h 169881"/>
                <a:gd name="connsiteX8" fmla="*/ 2473 w 103798"/>
                <a:gd name="connsiteY8" fmla="*/ 153515 h 169881"/>
                <a:gd name="connsiteX0" fmla="*/ 2473 w 113197"/>
                <a:gd name="connsiteY0" fmla="*/ 151975 h 168341"/>
                <a:gd name="connsiteX1" fmla="*/ 12118 w 113197"/>
                <a:gd name="connsiteY1" fmla="*/ 76740 h 168341"/>
                <a:gd name="connsiteX2" fmla="*/ 44913 w 113197"/>
                <a:gd name="connsiteY2" fmla="*/ 5362 h 168341"/>
                <a:gd name="connsiteX3" fmla="*/ 112432 w 113197"/>
                <a:gd name="connsiteY3" fmla="*/ 7291 h 168341"/>
                <a:gd name="connsiteX4" fmla="*/ 79637 w 113197"/>
                <a:gd name="connsiteY4" fmla="*/ 24654 h 168341"/>
                <a:gd name="connsiteX5" fmla="*/ 52630 w 113197"/>
                <a:gd name="connsiteY5" fmla="*/ 63236 h 168341"/>
                <a:gd name="connsiteX6" fmla="*/ 71921 w 113197"/>
                <a:gd name="connsiteY6" fmla="*/ 111464 h 168341"/>
                <a:gd name="connsiteX7" fmla="*/ 54560 w 113197"/>
                <a:gd name="connsiteY7" fmla="*/ 165479 h 168341"/>
                <a:gd name="connsiteX8" fmla="*/ 2473 w 113197"/>
                <a:gd name="connsiteY8" fmla="*/ 151975 h 168341"/>
                <a:gd name="connsiteX0" fmla="*/ 2473 w 112829"/>
                <a:gd name="connsiteY0" fmla="*/ 151975 h 168341"/>
                <a:gd name="connsiteX1" fmla="*/ 12118 w 112829"/>
                <a:gd name="connsiteY1" fmla="*/ 76740 h 168341"/>
                <a:gd name="connsiteX2" fmla="*/ 44913 w 112829"/>
                <a:gd name="connsiteY2" fmla="*/ 5362 h 168341"/>
                <a:gd name="connsiteX3" fmla="*/ 112432 w 112829"/>
                <a:gd name="connsiteY3" fmla="*/ 7291 h 168341"/>
                <a:gd name="connsiteX4" fmla="*/ 71921 w 112829"/>
                <a:gd name="connsiteY4" fmla="*/ 24654 h 168341"/>
                <a:gd name="connsiteX5" fmla="*/ 52630 w 112829"/>
                <a:gd name="connsiteY5" fmla="*/ 63236 h 168341"/>
                <a:gd name="connsiteX6" fmla="*/ 71921 w 112829"/>
                <a:gd name="connsiteY6" fmla="*/ 111464 h 168341"/>
                <a:gd name="connsiteX7" fmla="*/ 54560 w 112829"/>
                <a:gd name="connsiteY7" fmla="*/ 165479 h 168341"/>
                <a:gd name="connsiteX8" fmla="*/ 2473 w 112829"/>
                <a:gd name="connsiteY8" fmla="*/ 151975 h 168341"/>
                <a:gd name="connsiteX0" fmla="*/ 2473 w 113177"/>
                <a:gd name="connsiteY0" fmla="*/ 157013 h 173379"/>
                <a:gd name="connsiteX1" fmla="*/ 12118 w 113177"/>
                <a:gd name="connsiteY1" fmla="*/ 81778 h 173379"/>
                <a:gd name="connsiteX2" fmla="*/ 44913 w 113177"/>
                <a:gd name="connsiteY2" fmla="*/ 10400 h 173379"/>
                <a:gd name="connsiteX3" fmla="*/ 112432 w 113177"/>
                <a:gd name="connsiteY3" fmla="*/ 12329 h 173379"/>
                <a:gd name="connsiteX4" fmla="*/ 71921 w 113177"/>
                <a:gd name="connsiteY4" fmla="*/ 29692 h 173379"/>
                <a:gd name="connsiteX5" fmla="*/ 52630 w 113177"/>
                <a:gd name="connsiteY5" fmla="*/ 68274 h 173379"/>
                <a:gd name="connsiteX6" fmla="*/ 71921 w 113177"/>
                <a:gd name="connsiteY6" fmla="*/ 116502 h 173379"/>
                <a:gd name="connsiteX7" fmla="*/ 54560 w 113177"/>
                <a:gd name="connsiteY7" fmla="*/ 170517 h 173379"/>
                <a:gd name="connsiteX8" fmla="*/ 2473 w 113177"/>
                <a:gd name="connsiteY8" fmla="*/ 157013 h 173379"/>
                <a:gd name="connsiteX0" fmla="*/ 1414 w 112118"/>
                <a:gd name="connsiteY0" fmla="*/ 157013 h 164403"/>
                <a:gd name="connsiteX1" fmla="*/ 11059 w 112118"/>
                <a:gd name="connsiteY1" fmla="*/ 81778 h 164403"/>
                <a:gd name="connsiteX2" fmla="*/ 43854 w 112118"/>
                <a:gd name="connsiteY2" fmla="*/ 10400 h 164403"/>
                <a:gd name="connsiteX3" fmla="*/ 111373 w 112118"/>
                <a:gd name="connsiteY3" fmla="*/ 12329 h 164403"/>
                <a:gd name="connsiteX4" fmla="*/ 70862 w 112118"/>
                <a:gd name="connsiteY4" fmla="*/ 29692 h 164403"/>
                <a:gd name="connsiteX5" fmla="*/ 51571 w 112118"/>
                <a:gd name="connsiteY5" fmla="*/ 68274 h 164403"/>
                <a:gd name="connsiteX6" fmla="*/ 70862 w 112118"/>
                <a:gd name="connsiteY6" fmla="*/ 116502 h 164403"/>
                <a:gd name="connsiteX7" fmla="*/ 38068 w 112118"/>
                <a:gd name="connsiteY7" fmla="*/ 157014 h 164403"/>
                <a:gd name="connsiteX8" fmla="*/ 1414 w 112118"/>
                <a:gd name="connsiteY8" fmla="*/ 157013 h 164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2118" h="164403">
                  <a:moveTo>
                    <a:pt x="1414" y="157013"/>
                  </a:moveTo>
                  <a:cubicBezTo>
                    <a:pt x="-3087" y="144474"/>
                    <a:pt x="3986" y="106213"/>
                    <a:pt x="11059" y="81778"/>
                  </a:cubicBezTo>
                  <a:cubicBezTo>
                    <a:pt x="18132" y="57343"/>
                    <a:pt x="27135" y="21975"/>
                    <a:pt x="43854" y="10400"/>
                  </a:cubicBezTo>
                  <a:cubicBezTo>
                    <a:pt x="60573" y="-1175"/>
                    <a:pt x="104943" y="-6319"/>
                    <a:pt x="111373" y="12329"/>
                  </a:cubicBezTo>
                  <a:cubicBezTo>
                    <a:pt x="117803" y="30977"/>
                    <a:pt x="80829" y="20368"/>
                    <a:pt x="70862" y="29692"/>
                  </a:cubicBezTo>
                  <a:cubicBezTo>
                    <a:pt x="60895" y="39016"/>
                    <a:pt x="51571" y="53806"/>
                    <a:pt x="51571" y="68274"/>
                  </a:cubicBezTo>
                  <a:cubicBezTo>
                    <a:pt x="51571" y="82742"/>
                    <a:pt x="70862" y="98497"/>
                    <a:pt x="70862" y="116502"/>
                  </a:cubicBezTo>
                  <a:cubicBezTo>
                    <a:pt x="70862" y="134507"/>
                    <a:pt x="49643" y="150262"/>
                    <a:pt x="38068" y="157014"/>
                  </a:cubicBezTo>
                  <a:cubicBezTo>
                    <a:pt x="26493" y="163766"/>
                    <a:pt x="5915" y="169552"/>
                    <a:pt x="1414" y="157013"/>
                  </a:cubicBezTo>
                  <a:close/>
                </a:path>
              </a:pathLst>
            </a:custGeom>
            <a:solidFill>
              <a:srgbClr val="FACB9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DFD1816A-B7A5-484F-ABE9-FADB40461C31}"/>
                </a:ext>
              </a:extLst>
            </p:cNvPr>
            <p:cNvSpPr/>
            <p:nvPr/>
          </p:nvSpPr>
          <p:spPr>
            <a:xfrm>
              <a:off x="5759765" y="2839312"/>
              <a:ext cx="305942" cy="71085"/>
            </a:xfrm>
            <a:custGeom>
              <a:avLst/>
              <a:gdLst>
                <a:gd name="connsiteX0" fmla="*/ 1938 w 305942"/>
                <a:gd name="connsiteY0" fmla="*/ 2211 h 71085"/>
                <a:gd name="connsiteX1" fmla="*/ 178919 w 305942"/>
                <a:gd name="connsiteY1" fmla="*/ 21875 h 71085"/>
                <a:gd name="connsiteX2" fmla="*/ 301822 w 305942"/>
                <a:gd name="connsiteY2" fmla="*/ 71036 h 71085"/>
                <a:gd name="connsiteX3" fmla="*/ 1938 w 305942"/>
                <a:gd name="connsiteY3" fmla="*/ 2211 h 71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5942" h="71085">
                  <a:moveTo>
                    <a:pt x="1938" y="2211"/>
                  </a:moveTo>
                  <a:cubicBezTo>
                    <a:pt x="-18546" y="-5983"/>
                    <a:pt x="128938" y="10404"/>
                    <a:pt x="178919" y="21875"/>
                  </a:cubicBezTo>
                  <a:cubicBezTo>
                    <a:pt x="228900" y="33346"/>
                    <a:pt x="327222" y="72675"/>
                    <a:pt x="301822" y="71036"/>
                  </a:cubicBezTo>
                  <a:cubicBezTo>
                    <a:pt x="276422" y="69397"/>
                    <a:pt x="22422" y="10405"/>
                    <a:pt x="1938" y="2211"/>
                  </a:cubicBez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</p:grpSp>
      <p:grpSp>
        <p:nvGrpSpPr>
          <p:cNvPr id="61" name="Group 60">
            <a:extLst>
              <a:ext uri="{FF2B5EF4-FFF2-40B4-BE49-F238E27FC236}">
                <a16:creationId xmlns:a16="http://schemas.microsoft.com/office/drawing/2014/main" id="{BF8690BD-15B8-4D9B-8CB8-6760089273A8}"/>
              </a:ext>
            </a:extLst>
          </p:cNvPr>
          <p:cNvGrpSpPr/>
          <p:nvPr/>
        </p:nvGrpSpPr>
        <p:grpSpPr>
          <a:xfrm flipH="1">
            <a:off x="2449587" y="2831294"/>
            <a:ext cx="2120706" cy="3605418"/>
            <a:chOff x="4992235" y="1734987"/>
            <a:chExt cx="2088261" cy="3550259"/>
          </a:xfrm>
          <a:effectLst>
            <a:outerShdw blurRad="76200" dir="13500000" sy="23000" kx="1200000" algn="br" rotWithShape="0">
              <a:prstClr val="black">
                <a:alpha val="20000"/>
              </a:prstClr>
            </a:outerShdw>
          </a:effectLst>
          <a:scene3d>
            <a:camera prst="isometricOffAxis1Right"/>
            <a:lightRig rig="threePt" dir="t"/>
          </a:scene3d>
        </p:grpSpPr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D77B7490-53F9-4369-88AE-191545C039C9}"/>
                </a:ext>
              </a:extLst>
            </p:cNvPr>
            <p:cNvSpPr/>
            <p:nvPr/>
          </p:nvSpPr>
          <p:spPr>
            <a:xfrm>
              <a:off x="5904330" y="2974546"/>
              <a:ext cx="191670" cy="282309"/>
            </a:xfrm>
            <a:custGeom>
              <a:avLst/>
              <a:gdLst>
                <a:gd name="connsiteX0" fmla="*/ 4310 w 182122"/>
                <a:gd name="connsiteY0" fmla="*/ 193373 h 276739"/>
                <a:gd name="connsiteX1" fmla="*/ 2173 w 182122"/>
                <a:gd name="connsiteY1" fmla="*/ 80141 h 276739"/>
                <a:gd name="connsiteX2" fmla="*/ 27810 w 182122"/>
                <a:gd name="connsiteY2" fmla="*/ 9639 h 276739"/>
                <a:gd name="connsiteX3" fmla="*/ 102586 w 182122"/>
                <a:gd name="connsiteY3" fmla="*/ 1093 h 276739"/>
                <a:gd name="connsiteX4" fmla="*/ 151724 w 182122"/>
                <a:gd name="connsiteY4" fmla="*/ 13911 h 276739"/>
                <a:gd name="connsiteX5" fmla="*/ 173089 w 182122"/>
                <a:gd name="connsiteY5" fmla="*/ 122870 h 276739"/>
                <a:gd name="connsiteX6" fmla="*/ 177362 w 182122"/>
                <a:gd name="connsiteY6" fmla="*/ 204055 h 276739"/>
                <a:gd name="connsiteX7" fmla="*/ 106859 w 182122"/>
                <a:gd name="connsiteY7" fmla="*/ 268149 h 276739"/>
                <a:gd name="connsiteX8" fmla="*/ 27810 w 182122"/>
                <a:gd name="connsiteY8" fmla="*/ 272422 h 276739"/>
                <a:gd name="connsiteX9" fmla="*/ 4310 w 182122"/>
                <a:gd name="connsiteY9" fmla="*/ 193373 h 276739"/>
                <a:gd name="connsiteX0" fmla="*/ 4310 w 182122"/>
                <a:gd name="connsiteY0" fmla="*/ 194146 h 277512"/>
                <a:gd name="connsiteX1" fmla="*/ 2173 w 182122"/>
                <a:gd name="connsiteY1" fmla="*/ 80914 h 277512"/>
                <a:gd name="connsiteX2" fmla="*/ 27810 w 182122"/>
                <a:gd name="connsiteY2" fmla="*/ 10412 h 277512"/>
                <a:gd name="connsiteX3" fmla="*/ 102586 w 182122"/>
                <a:gd name="connsiteY3" fmla="*/ 1866 h 277512"/>
                <a:gd name="connsiteX4" fmla="*/ 151724 w 182122"/>
                <a:gd name="connsiteY4" fmla="*/ 25366 h 277512"/>
                <a:gd name="connsiteX5" fmla="*/ 173089 w 182122"/>
                <a:gd name="connsiteY5" fmla="*/ 123643 h 277512"/>
                <a:gd name="connsiteX6" fmla="*/ 177362 w 182122"/>
                <a:gd name="connsiteY6" fmla="*/ 204828 h 277512"/>
                <a:gd name="connsiteX7" fmla="*/ 106859 w 182122"/>
                <a:gd name="connsiteY7" fmla="*/ 268922 h 277512"/>
                <a:gd name="connsiteX8" fmla="*/ 27810 w 182122"/>
                <a:gd name="connsiteY8" fmla="*/ 273195 h 277512"/>
                <a:gd name="connsiteX9" fmla="*/ 4310 w 182122"/>
                <a:gd name="connsiteY9" fmla="*/ 194146 h 277512"/>
                <a:gd name="connsiteX0" fmla="*/ 4310 w 182122"/>
                <a:gd name="connsiteY0" fmla="*/ 197554 h 280920"/>
                <a:gd name="connsiteX1" fmla="*/ 2173 w 182122"/>
                <a:gd name="connsiteY1" fmla="*/ 84322 h 280920"/>
                <a:gd name="connsiteX2" fmla="*/ 27810 w 182122"/>
                <a:gd name="connsiteY2" fmla="*/ 13820 h 280920"/>
                <a:gd name="connsiteX3" fmla="*/ 91904 w 182122"/>
                <a:gd name="connsiteY3" fmla="*/ 1001 h 280920"/>
                <a:gd name="connsiteX4" fmla="*/ 151724 w 182122"/>
                <a:gd name="connsiteY4" fmla="*/ 28774 h 280920"/>
                <a:gd name="connsiteX5" fmla="*/ 173089 w 182122"/>
                <a:gd name="connsiteY5" fmla="*/ 127051 h 280920"/>
                <a:gd name="connsiteX6" fmla="*/ 177362 w 182122"/>
                <a:gd name="connsiteY6" fmla="*/ 208236 h 280920"/>
                <a:gd name="connsiteX7" fmla="*/ 106859 w 182122"/>
                <a:gd name="connsiteY7" fmla="*/ 272330 h 280920"/>
                <a:gd name="connsiteX8" fmla="*/ 27810 w 182122"/>
                <a:gd name="connsiteY8" fmla="*/ 276603 h 280920"/>
                <a:gd name="connsiteX9" fmla="*/ 4310 w 182122"/>
                <a:gd name="connsiteY9" fmla="*/ 197554 h 280920"/>
                <a:gd name="connsiteX0" fmla="*/ 3750 w 181562"/>
                <a:gd name="connsiteY0" fmla="*/ 197554 h 279818"/>
                <a:gd name="connsiteX1" fmla="*/ 1613 w 181562"/>
                <a:gd name="connsiteY1" fmla="*/ 84322 h 279818"/>
                <a:gd name="connsiteX2" fmla="*/ 27250 w 181562"/>
                <a:gd name="connsiteY2" fmla="*/ 13820 h 279818"/>
                <a:gd name="connsiteX3" fmla="*/ 91344 w 181562"/>
                <a:gd name="connsiteY3" fmla="*/ 1001 h 279818"/>
                <a:gd name="connsiteX4" fmla="*/ 151164 w 181562"/>
                <a:gd name="connsiteY4" fmla="*/ 28774 h 279818"/>
                <a:gd name="connsiteX5" fmla="*/ 172529 w 181562"/>
                <a:gd name="connsiteY5" fmla="*/ 127051 h 279818"/>
                <a:gd name="connsiteX6" fmla="*/ 176802 w 181562"/>
                <a:gd name="connsiteY6" fmla="*/ 208236 h 279818"/>
                <a:gd name="connsiteX7" fmla="*/ 106299 w 181562"/>
                <a:gd name="connsiteY7" fmla="*/ 272330 h 279818"/>
                <a:gd name="connsiteX8" fmla="*/ 10158 w 181562"/>
                <a:gd name="connsiteY8" fmla="*/ 274467 h 279818"/>
                <a:gd name="connsiteX9" fmla="*/ 3750 w 181562"/>
                <a:gd name="connsiteY9" fmla="*/ 197554 h 279818"/>
                <a:gd name="connsiteX0" fmla="*/ 3750 w 181562"/>
                <a:gd name="connsiteY0" fmla="*/ 197554 h 279818"/>
                <a:gd name="connsiteX1" fmla="*/ 1613 w 181562"/>
                <a:gd name="connsiteY1" fmla="*/ 84322 h 279818"/>
                <a:gd name="connsiteX2" fmla="*/ 27250 w 181562"/>
                <a:gd name="connsiteY2" fmla="*/ 13820 h 279818"/>
                <a:gd name="connsiteX3" fmla="*/ 91344 w 181562"/>
                <a:gd name="connsiteY3" fmla="*/ 1001 h 279818"/>
                <a:gd name="connsiteX4" fmla="*/ 151164 w 181562"/>
                <a:gd name="connsiteY4" fmla="*/ 28774 h 279818"/>
                <a:gd name="connsiteX5" fmla="*/ 172529 w 181562"/>
                <a:gd name="connsiteY5" fmla="*/ 127051 h 279818"/>
                <a:gd name="connsiteX6" fmla="*/ 176802 w 181562"/>
                <a:gd name="connsiteY6" fmla="*/ 208236 h 279818"/>
                <a:gd name="connsiteX7" fmla="*/ 106299 w 181562"/>
                <a:gd name="connsiteY7" fmla="*/ 272330 h 279818"/>
                <a:gd name="connsiteX8" fmla="*/ 10158 w 181562"/>
                <a:gd name="connsiteY8" fmla="*/ 274467 h 279818"/>
                <a:gd name="connsiteX9" fmla="*/ 3750 w 181562"/>
                <a:gd name="connsiteY9" fmla="*/ 197554 h 279818"/>
                <a:gd name="connsiteX0" fmla="*/ 395 w 186753"/>
                <a:gd name="connsiteY0" fmla="*/ 199691 h 282309"/>
                <a:gd name="connsiteX1" fmla="*/ 6804 w 186753"/>
                <a:gd name="connsiteY1" fmla="*/ 84322 h 282309"/>
                <a:gd name="connsiteX2" fmla="*/ 32441 w 186753"/>
                <a:gd name="connsiteY2" fmla="*/ 13820 h 282309"/>
                <a:gd name="connsiteX3" fmla="*/ 96535 w 186753"/>
                <a:gd name="connsiteY3" fmla="*/ 1001 h 282309"/>
                <a:gd name="connsiteX4" fmla="*/ 156355 w 186753"/>
                <a:gd name="connsiteY4" fmla="*/ 28774 h 282309"/>
                <a:gd name="connsiteX5" fmla="*/ 177720 w 186753"/>
                <a:gd name="connsiteY5" fmla="*/ 127051 h 282309"/>
                <a:gd name="connsiteX6" fmla="*/ 181993 w 186753"/>
                <a:gd name="connsiteY6" fmla="*/ 208236 h 282309"/>
                <a:gd name="connsiteX7" fmla="*/ 111490 w 186753"/>
                <a:gd name="connsiteY7" fmla="*/ 272330 h 282309"/>
                <a:gd name="connsiteX8" fmla="*/ 15349 w 186753"/>
                <a:gd name="connsiteY8" fmla="*/ 274467 h 282309"/>
                <a:gd name="connsiteX9" fmla="*/ 395 w 186753"/>
                <a:gd name="connsiteY9" fmla="*/ 199691 h 282309"/>
                <a:gd name="connsiteX0" fmla="*/ 5312 w 191670"/>
                <a:gd name="connsiteY0" fmla="*/ 199691 h 282309"/>
                <a:gd name="connsiteX1" fmla="*/ 11721 w 191670"/>
                <a:gd name="connsiteY1" fmla="*/ 84322 h 282309"/>
                <a:gd name="connsiteX2" fmla="*/ 37358 w 191670"/>
                <a:gd name="connsiteY2" fmla="*/ 13820 h 282309"/>
                <a:gd name="connsiteX3" fmla="*/ 101452 w 191670"/>
                <a:gd name="connsiteY3" fmla="*/ 1001 h 282309"/>
                <a:gd name="connsiteX4" fmla="*/ 161272 w 191670"/>
                <a:gd name="connsiteY4" fmla="*/ 28774 h 282309"/>
                <a:gd name="connsiteX5" fmla="*/ 182637 w 191670"/>
                <a:gd name="connsiteY5" fmla="*/ 127051 h 282309"/>
                <a:gd name="connsiteX6" fmla="*/ 186910 w 191670"/>
                <a:gd name="connsiteY6" fmla="*/ 208236 h 282309"/>
                <a:gd name="connsiteX7" fmla="*/ 116407 w 191670"/>
                <a:gd name="connsiteY7" fmla="*/ 272330 h 282309"/>
                <a:gd name="connsiteX8" fmla="*/ 20266 w 191670"/>
                <a:gd name="connsiteY8" fmla="*/ 274467 h 282309"/>
                <a:gd name="connsiteX9" fmla="*/ 5312 w 191670"/>
                <a:gd name="connsiteY9" fmla="*/ 199691 h 282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1670" h="282309">
                  <a:moveTo>
                    <a:pt x="5312" y="199691"/>
                  </a:moveTo>
                  <a:cubicBezTo>
                    <a:pt x="16707" y="161591"/>
                    <a:pt x="6380" y="115301"/>
                    <a:pt x="11721" y="84322"/>
                  </a:cubicBezTo>
                  <a:cubicBezTo>
                    <a:pt x="17062" y="53344"/>
                    <a:pt x="22403" y="27707"/>
                    <a:pt x="37358" y="13820"/>
                  </a:cubicBezTo>
                  <a:cubicBezTo>
                    <a:pt x="52313" y="-67"/>
                    <a:pt x="80800" y="-1491"/>
                    <a:pt x="101452" y="1001"/>
                  </a:cubicBezTo>
                  <a:cubicBezTo>
                    <a:pt x="122104" y="3493"/>
                    <a:pt x="147741" y="7766"/>
                    <a:pt x="161272" y="28774"/>
                  </a:cubicBezTo>
                  <a:cubicBezTo>
                    <a:pt x="174803" y="49782"/>
                    <a:pt x="178364" y="97141"/>
                    <a:pt x="182637" y="127051"/>
                  </a:cubicBezTo>
                  <a:cubicBezTo>
                    <a:pt x="186910" y="156961"/>
                    <a:pt x="197948" y="184023"/>
                    <a:pt x="186910" y="208236"/>
                  </a:cubicBezTo>
                  <a:cubicBezTo>
                    <a:pt x="175872" y="232449"/>
                    <a:pt x="141332" y="260936"/>
                    <a:pt x="116407" y="272330"/>
                  </a:cubicBezTo>
                  <a:cubicBezTo>
                    <a:pt x="91482" y="283724"/>
                    <a:pt x="38782" y="286573"/>
                    <a:pt x="20266" y="274467"/>
                  </a:cubicBezTo>
                  <a:cubicBezTo>
                    <a:pt x="1750" y="262361"/>
                    <a:pt x="-6083" y="237791"/>
                    <a:pt x="5312" y="199691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0A9C9A1C-C7DF-4691-A82B-566B56D72632}"/>
                </a:ext>
              </a:extLst>
            </p:cNvPr>
            <p:cNvSpPr/>
            <p:nvPr/>
          </p:nvSpPr>
          <p:spPr>
            <a:xfrm>
              <a:off x="6198411" y="4772314"/>
              <a:ext cx="145269" cy="446633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  <a:gd name="connsiteX0" fmla="*/ 6496 w 140748"/>
                <a:gd name="connsiteY0" fmla="*/ 42636 h 364378"/>
                <a:gd name="connsiteX1" fmla="*/ 8067 w 140748"/>
                <a:gd name="connsiteY1" fmla="*/ 310013 h 364378"/>
                <a:gd name="connsiteX2" fmla="*/ 70905 w 140748"/>
                <a:gd name="connsiteY2" fmla="*/ 364185 h 364378"/>
                <a:gd name="connsiteX3" fmla="*/ 129409 w 140748"/>
                <a:gd name="connsiteY3" fmla="*/ 303514 h 364378"/>
                <a:gd name="connsiteX4" fmla="*/ 131576 w 140748"/>
                <a:gd name="connsiteY4" fmla="*/ 60829 h 364378"/>
                <a:gd name="connsiteX5" fmla="*/ 60071 w 140748"/>
                <a:gd name="connsiteY5" fmla="*/ 2324 h 364378"/>
                <a:gd name="connsiteX6" fmla="*/ 6496 w 140748"/>
                <a:gd name="connsiteY6" fmla="*/ 42636 h 364378"/>
                <a:gd name="connsiteX0" fmla="*/ 6496 w 136138"/>
                <a:gd name="connsiteY0" fmla="*/ 45571 h 367313"/>
                <a:gd name="connsiteX1" fmla="*/ 8067 w 136138"/>
                <a:gd name="connsiteY1" fmla="*/ 312948 h 367313"/>
                <a:gd name="connsiteX2" fmla="*/ 70905 w 136138"/>
                <a:gd name="connsiteY2" fmla="*/ 367120 h 367313"/>
                <a:gd name="connsiteX3" fmla="*/ 129409 w 136138"/>
                <a:gd name="connsiteY3" fmla="*/ 306449 h 367313"/>
                <a:gd name="connsiteX4" fmla="*/ 123956 w 136138"/>
                <a:gd name="connsiteY4" fmla="*/ 37094 h 367313"/>
                <a:gd name="connsiteX5" fmla="*/ 60071 w 136138"/>
                <a:gd name="connsiteY5" fmla="*/ 5259 h 367313"/>
                <a:gd name="connsiteX6" fmla="*/ 6496 w 136138"/>
                <a:gd name="connsiteY6" fmla="*/ 45571 h 367313"/>
                <a:gd name="connsiteX0" fmla="*/ 6991 w 136633"/>
                <a:gd name="connsiteY0" fmla="*/ 56469 h 378211"/>
                <a:gd name="connsiteX1" fmla="*/ 8562 w 136633"/>
                <a:gd name="connsiteY1" fmla="*/ 323846 h 378211"/>
                <a:gd name="connsiteX2" fmla="*/ 71400 w 136633"/>
                <a:gd name="connsiteY2" fmla="*/ 378018 h 378211"/>
                <a:gd name="connsiteX3" fmla="*/ 129904 w 136633"/>
                <a:gd name="connsiteY3" fmla="*/ 317347 h 378211"/>
                <a:gd name="connsiteX4" fmla="*/ 124451 w 136633"/>
                <a:gd name="connsiteY4" fmla="*/ 47992 h 378211"/>
                <a:gd name="connsiteX5" fmla="*/ 68186 w 136633"/>
                <a:gd name="connsiteY5" fmla="*/ 917 h 378211"/>
                <a:gd name="connsiteX6" fmla="*/ 6991 w 136633"/>
                <a:gd name="connsiteY6" fmla="*/ 56469 h 378211"/>
                <a:gd name="connsiteX0" fmla="*/ 3871 w 133513"/>
                <a:gd name="connsiteY0" fmla="*/ 56469 h 378103"/>
                <a:gd name="connsiteX1" fmla="*/ 13062 w 133513"/>
                <a:gd name="connsiteY1" fmla="*/ 321941 h 378103"/>
                <a:gd name="connsiteX2" fmla="*/ 68280 w 133513"/>
                <a:gd name="connsiteY2" fmla="*/ 378018 h 378103"/>
                <a:gd name="connsiteX3" fmla="*/ 126784 w 133513"/>
                <a:gd name="connsiteY3" fmla="*/ 317347 h 378103"/>
                <a:gd name="connsiteX4" fmla="*/ 121331 w 133513"/>
                <a:gd name="connsiteY4" fmla="*/ 47992 h 378103"/>
                <a:gd name="connsiteX5" fmla="*/ 65066 w 133513"/>
                <a:gd name="connsiteY5" fmla="*/ 917 h 378103"/>
                <a:gd name="connsiteX6" fmla="*/ 3871 w 133513"/>
                <a:gd name="connsiteY6" fmla="*/ 56469 h 378103"/>
                <a:gd name="connsiteX0" fmla="*/ 3871 w 130834"/>
                <a:gd name="connsiteY0" fmla="*/ 56469 h 378482"/>
                <a:gd name="connsiteX1" fmla="*/ 13062 w 130834"/>
                <a:gd name="connsiteY1" fmla="*/ 321941 h 378482"/>
                <a:gd name="connsiteX2" fmla="*/ 68280 w 130834"/>
                <a:gd name="connsiteY2" fmla="*/ 378018 h 378482"/>
                <a:gd name="connsiteX3" fmla="*/ 121069 w 130834"/>
                <a:gd name="connsiteY3" fmla="*/ 307822 h 378482"/>
                <a:gd name="connsiteX4" fmla="*/ 121331 w 130834"/>
                <a:gd name="connsiteY4" fmla="*/ 47992 h 378482"/>
                <a:gd name="connsiteX5" fmla="*/ 65066 w 130834"/>
                <a:gd name="connsiteY5" fmla="*/ 917 h 378482"/>
                <a:gd name="connsiteX6" fmla="*/ 3871 w 130834"/>
                <a:gd name="connsiteY6" fmla="*/ 56469 h 378482"/>
                <a:gd name="connsiteX0" fmla="*/ 3747 w 130911"/>
                <a:gd name="connsiteY0" fmla="*/ 56469 h 374836"/>
                <a:gd name="connsiteX1" fmla="*/ 12938 w 130911"/>
                <a:gd name="connsiteY1" fmla="*/ 321941 h 374836"/>
                <a:gd name="connsiteX2" fmla="*/ 64346 w 130911"/>
                <a:gd name="connsiteY2" fmla="*/ 374208 h 374836"/>
                <a:gd name="connsiteX3" fmla="*/ 120945 w 130911"/>
                <a:gd name="connsiteY3" fmla="*/ 307822 h 374836"/>
                <a:gd name="connsiteX4" fmla="*/ 121207 w 130911"/>
                <a:gd name="connsiteY4" fmla="*/ 47992 h 374836"/>
                <a:gd name="connsiteX5" fmla="*/ 64942 w 130911"/>
                <a:gd name="connsiteY5" fmla="*/ 917 h 374836"/>
                <a:gd name="connsiteX6" fmla="*/ 3747 w 130911"/>
                <a:gd name="connsiteY6" fmla="*/ 56469 h 374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0911" h="374836">
                  <a:moveTo>
                    <a:pt x="3747" y="56469"/>
                  </a:moveTo>
                  <a:cubicBezTo>
                    <a:pt x="-4920" y="109973"/>
                    <a:pt x="2838" y="268985"/>
                    <a:pt x="12938" y="321941"/>
                  </a:cubicBezTo>
                  <a:cubicBezTo>
                    <a:pt x="23038" y="374897"/>
                    <a:pt x="46345" y="376561"/>
                    <a:pt x="64346" y="374208"/>
                  </a:cubicBezTo>
                  <a:cubicBezTo>
                    <a:pt x="82347" y="371855"/>
                    <a:pt x="111468" y="362191"/>
                    <a:pt x="120945" y="307822"/>
                  </a:cubicBezTo>
                  <a:cubicBezTo>
                    <a:pt x="130422" y="253453"/>
                    <a:pt x="137458" y="102524"/>
                    <a:pt x="121207" y="47992"/>
                  </a:cubicBezTo>
                  <a:cubicBezTo>
                    <a:pt x="104956" y="-6540"/>
                    <a:pt x="84519" y="-496"/>
                    <a:pt x="64942" y="917"/>
                  </a:cubicBezTo>
                  <a:cubicBezTo>
                    <a:pt x="45365" y="2330"/>
                    <a:pt x="12414" y="2965"/>
                    <a:pt x="3747" y="56469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9764E385-4DAB-4F5D-8F06-097AAA46B4DC}"/>
                </a:ext>
              </a:extLst>
            </p:cNvPr>
            <p:cNvSpPr/>
            <p:nvPr/>
          </p:nvSpPr>
          <p:spPr>
            <a:xfrm rot="20929297">
              <a:off x="6145923" y="4408694"/>
              <a:ext cx="186924" cy="432800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111" h="362079">
                  <a:moveTo>
                    <a:pt x="3429" y="49900"/>
                  </a:moveTo>
                  <a:cubicBezTo>
                    <a:pt x="-5238" y="101182"/>
                    <a:pt x="3790" y="255748"/>
                    <a:pt x="16430" y="307752"/>
                  </a:cubicBezTo>
                  <a:cubicBezTo>
                    <a:pt x="29070" y="359756"/>
                    <a:pt x="59044" y="363007"/>
                    <a:pt x="79268" y="361924"/>
                  </a:cubicBezTo>
                  <a:cubicBezTo>
                    <a:pt x="99492" y="360841"/>
                    <a:pt x="127660" y="351812"/>
                    <a:pt x="137772" y="301253"/>
                  </a:cubicBezTo>
                  <a:cubicBezTo>
                    <a:pt x="147884" y="250694"/>
                    <a:pt x="156190" y="113100"/>
                    <a:pt x="139939" y="58568"/>
                  </a:cubicBezTo>
                  <a:cubicBezTo>
                    <a:pt x="123688" y="4036"/>
                    <a:pt x="86852" y="-658"/>
                    <a:pt x="68434" y="63"/>
                  </a:cubicBezTo>
                  <a:cubicBezTo>
                    <a:pt x="50016" y="784"/>
                    <a:pt x="12096" y="-1382"/>
                    <a:pt x="3429" y="49900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20677454-0E4B-4D10-9226-9CDCBF66F8E6}"/>
                </a:ext>
              </a:extLst>
            </p:cNvPr>
            <p:cNvSpPr/>
            <p:nvPr/>
          </p:nvSpPr>
          <p:spPr>
            <a:xfrm flipH="1">
              <a:off x="6211229" y="5172971"/>
              <a:ext cx="294228" cy="112275"/>
            </a:xfrm>
            <a:custGeom>
              <a:avLst/>
              <a:gdLst>
                <a:gd name="connsiteX0" fmla="*/ 221209 w 244329"/>
                <a:gd name="connsiteY0" fmla="*/ 9633 h 114404"/>
                <a:gd name="connsiteX1" fmla="*/ 237008 w 244329"/>
                <a:gd name="connsiteY1" fmla="*/ 88631 h 114404"/>
                <a:gd name="connsiteX2" fmla="*/ 126411 w 244329"/>
                <a:gd name="connsiteY2" fmla="*/ 102456 h 114404"/>
                <a:gd name="connsiteX3" fmla="*/ 15 w 244329"/>
                <a:gd name="connsiteY3" fmla="*/ 108380 h 114404"/>
                <a:gd name="connsiteX4" fmla="*/ 118511 w 244329"/>
                <a:gd name="connsiteY4" fmla="*/ 11608 h 114404"/>
                <a:gd name="connsiteX5" fmla="*/ 221209 w 244329"/>
                <a:gd name="connsiteY5" fmla="*/ 9633 h 114404"/>
                <a:gd name="connsiteX0" fmla="*/ 223184 w 246304"/>
                <a:gd name="connsiteY0" fmla="*/ 8926 h 102196"/>
                <a:gd name="connsiteX1" fmla="*/ 238983 w 246304"/>
                <a:gd name="connsiteY1" fmla="*/ 87924 h 102196"/>
                <a:gd name="connsiteX2" fmla="*/ 128386 w 246304"/>
                <a:gd name="connsiteY2" fmla="*/ 101749 h 102196"/>
                <a:gd name="connsiteX3" fmla="*/ 15 w 246304"/>
                <a:gd name="connsiteY3" fmla="*/ 89899 h 102196"/>
                <a:gd name="connsiteX4" fmla="*/ 120486 w 246304"/>
                <a:gd name="connsiteY4" fmla="*/ 10901 h 102196"/>
                <a:gd name="connsiteX5" fmla="*/ 223184 w 246304"/>
                <a:gd name="connsiteY5" fmla="*/ 8926 h 102196"/>
                <a:gd name="connsiteX0" fmla="*/ 223184 w 246889"/>
                <a:gd name="connsiteY0" fmla="*/ 8926 h 97266"/>
                <a:gd name="connsiteX1" fmla="*/ 238983 w 246889"/>
                <a:gd name="connsiteY1" fmla="*/ 87924 h 97266"/>
                <a:gd name="connsiteX2" fmla="*/ 120486 w 246889"/>
                <a:gd name="connsiteY2" fmla="*/ 91875 h 97266"/>
                <a:gd name="connsiteX3" fmla="*/ 15 w 246889"/>
                <a:gd name="connsiteY3" fmla="*/ 89899 h 97266"/>
                <a:gd name="connsiteX4" fmla="*/ 120486 w 246889"/>
                <a:gd name="connsiteY4" fmla="*/ 10901 h 97266"/>
                <a:gd name="connsiteX5" fmla="*/ 223184 w 246889"/>
                <a:gd name="connsiteY5" fmla="*/ 8926 h 97266"/>
                <a:gd name="connsiteX0" fmla="*/ 223194 w 248288"/>
                <a:gd name="connsiteY0" fmla="*/ 4930 h 93270"/>
                <a:gd name="connsiteX1" fmla="*/ 238993 w 248288"/>
                <a:gd name="connsiteY1" fmla="*/ 83928 h 93270"/>
                <a:gd name="connsiteX2" fmla="*/ 120496 w 248288"/>
                <a:gd name="connsiteY2" fmla="*/ 87879 h 93270"/>
                <a:gd name="connsiteX3" fmla="*/ 25 w 248288"/>
                <a:gd name="connsiteY3" fmla="*/ 85903 h 93270"/>
                <a:gd name="connsiteX4" fmla="*/ 84947 w 248288"/>
                <a:gd name="connsiteY4" fmla="*/ 16780 h 93270"/>
                <a:gd name="connsiteX5" fmla="*/ 223194 w 248288"/>
                <a:gd name="connsiteY5" fmla="*/ 4930 h 93270"/>
                <a:gd name="connsiteX0" fmla="*/ 223184 w 246683"/>
                <a:gd name="connsiteY0" fmla="*/ 13745 h 102085"/>
                <a:gd name="connsiteX1" fmla="*/ 238983 w 246683"/>
                <a:gd name="connsiteY1" fmla="*/ 92743 h 102085"/>
                <a:gd name="connsiteX2" fmla="*/ 120486 w 246683"/>
                <a:gd name="connsiteY2" fmla="*/ 96694 h 102085"/>
                <a:gd name="connsiteX3" fmla="*/ 15 w 246683"/>
                <a:gd name="connsiteY3" fmla="*/ 94718 h 102085"/>
                <a:gd name="connsiteX4" fmla="*/ 126411 w 246683"/>
                <a:gd name="connsiteY4" fmla="*/ 7820 h 102085"/>
                <a:gd name="connsiteX5" fmla="*/ 223184 w 246683"/>
                <a:gd name="connsiteY5" fmla="*/ 13745 h 102085"/>
                <a:gd name="connsiteX0" fmla="*/ 223187 w 246686"/>
                <a:gd name="connsiteY0" fmla="*/ 7550 h 95890"/>
                <a:gd name="connsiteX1" fmla="*/ 238986 w 246686"/>
                <a:gd name="connsiteY1" fmla="*/ 86548 h 95890"/>
                <a:gd name="connsiteX2" fmla="*/ 120489 w 246686"/>
                <a:gd name="connsiteY2" fmla="*/ 90499 h 95890"/>
                <a:gd name="connsiteX3" fmla="*/ 18 w 246686"/>
                <a:gd name="connsiteY3" fmla="*/ 88523 h 95890"/>
                <a:gd name="connsiteX4" fmla="*/ 126414 w 246686"/>
                <a:gd name="connsiteY4" fmla="*/ 1625 h 95890"/>
                <a:gd name="connsiteX5" fmla="*/ 223187 w 246686"/>
                <a:gd name="connsiteY5" fmla="*/ 7550 h 95890"/>
                <a:gd name="connsiteX0" fmla="*/ 227133 w 248013"/>
                <a:gd name="connsiteY0" fmla="*/ 13746 h 102086"/>
                <a:gd name="connsiteX1" fmla="*/ 238983 w 248013"/>
                <a:gd name="connsiteY1" fmla="*/ 92744 h 102086"/>
                <a:gd name="connsiteX2" fmla="*/ 120486 w 248013"/>
                <a:gd name="connsiteY2" fmla="*/ 96695 h 102086"/>
                <a:gd name="connsiteX3" fmla="*/ 15 w 248013"/>
                <a:gd name="connsiteY3" fmla="*/ 94719 h 102086"/>
                <a:gd name="connsiteX4" fmla="*/ 126411 w 248013"/>
                <a:gd name="connsiteY4" fmla="*/ 7821 h 102086"/>
                <a:gd name="connsiteX5" fmla="*/ 227133 w 248013"/>
                <a:gd name="connsiteY5" fmla="*/ 13746 h 102086"/>
                <a:gd name="connsiteX0" fmla="*/ 227133 w 249041"/>
                <a:gd name="connsiteY0" fmla="*/ 11407 h 99747"/>
                <a:gd name="connsiteX1" fmla="*/ 238983 w 249041"/>
                <a:gd name="connsiteY1" fmla="*/ 90405 h 99747"/>
                <a:gd name="connsiteX2" fmla="*/ 120486 w 249041"/>
                <a:gd name="connsiteY2" fmla="*/ 94356 h 99747"/>
                <a:gd name="connsiteX3" fmla="*/ 15 w 249041"/>
                <a:gd name="connsiteY3" fmla="*/ 92380 h 99747"/>
                <a:gd name="connsiteX4" fmla="*/ 126411 w 249041"/>
                <a:gd name="connsiteY4" fmla="*/ 5482 h 99747"/>
                <a:gd name="connsiteX5" fmla="*/ 227133 w 249041"/>
                <a:gd name="connsiteY5" fmla="*/ 11407 h 99747"/>
                <a:gd name="connsiteX0" fmla="*/ 227133 w 243144"/>
                <a:gd name="connsiteY0" fmla="*/ 11407 h 101983"/>
                <a:gd name="connsiteX1" fmla="*/ 238983 w 243144"/>
                <a:gd name="connsiteY1" fmla="*/ 90405 h 101983"/>
                <a:gd name="connsiteX2" fmla="*/ 120486 w 243144"/>
                <a:gd name="connsiteY2" fmla="*/ 94356 h 101983"/>
                <a:gd name="connsiteX3" fmla="*/ 15 w 243144"/>
                <a:gd name="connsiteY3" fmla="*/ 92380 h 101983"/>
                <a:gd name="connsiteX4" fmla="*/ 126411 w 243144"/>
                <a:gd name="connsiteY4" fmla="*/ 5482 h 101983"/>
                <a:gd name="connsiteX5" fmla="*/ 227133 w 243144"/>
                <a:gd name="connsiteY5" fmla="*/ 11407 h 101983"/>
                <a:gd name="connsiteX0" fmla="*/ 227133 w 243144"/>
                <a:gd name="connsiteY0" fmla="*/ 11407 h 107617"/>
                <a:gd name="connsiteX1" fmla="*/ 238983 w 243144"/>
                <a:gd name="connsiteY1" fmla="*/ 90405 h 107617"/>
                <a:gd name="connsiteX2" fmla="*/ 120486 w 243144"/>
                <a:gd name="connsiteY2" fmla="*/ 94356 h 107617"/>
                <a:gd name="connsiteX3" fmla="*/ 15 w 243144"/>
                <a:gd name="connsiteY3" fmla="*/ 92380 h 107617"/>
                <a:gd name="connsiteX4" fmla="*/ 126411 w 243144"/>
                <a:gd name="connsiteY4" fmla="*/ 5482 h 107617"/>
                <a:gd name="connsiteX5" fmla="*/ 227133 w 243144"/>
                <a:gd name="connsiteY5" fmla="*/ 11407 h 107617"/>
                <a:gd name="connsiteX0" fmla="*/ 227133 w 247182"/>
                <a:gd name="connsiteY0" fmla="*/ 11407 h 107617"/>
                <a:gd name="connsiteX1" fmla="*/ 238983 w 247182"/>
                <a:gd name="connsiteY1" fmla="*/ 90405 h 107617"/>
                <a:gd name="connsiteX2" fmla="*/ 146160 w 247182"/>
                <a:gd name="connsiteY2" fmla="*/ 94356 h 107617"/>
                <a:gd name="connsiteX3" fmla="*/ 15 w 247182"/>
                <a:gd name="connsiteY3" fmla="*/ 92380 h 107617"/>
                <a:gd name="connsiteX4" fmla="*/ 126411 w 247182"/>
                <a:gd name="connsiteY4" fmla="*/ 5482 h 107617"/>
                <a:gd name="connsiteX5" fmla="*/ 227133 w 247182"/>
                <a:gd name="connsiteY5" fmla="*/ 11407 h 107617"/>
                <a:gd name="connsiteX0" fmla="*/ 227133 w 247453"/>
                <a:gd name="connsiteY0" fmla="*/ 14122 h 110034"/>
                <a:gd name="connsiteX1" fmla="*/ 240747 w 247453"/>
                <a:gd name="connsiteY1" fmla="*/ 100740 h 110034"/>
                <a:gd name="connsiteX2" fmla="*/ 146160 w 247453"/>
                <a:gd name="connsiteY2" fmla="*/ 97071 h 110034"/>
                <a:gd name="connsiteX3" fmla="*/ 15 w 247453"/>
                <a:gd name="connsiteY3" fmla="*/ 95095 h 110034"/>
                <a:gd name="connsiteX4" fmla="*/ 126411 w 247453"/>
                <a:gd name="connsiteY4" fmla="*/ 8197 h 110034"/>
                <a:gd name="connsiteX5" fmla="*/ 227133 w 247453"/>
                <a:gd name="connsiteY5" fmla="*/ 14122 h 110034"/>
                <a:gd name="connsiteX0" fmla="*/ 227133 w 247453"/>
                <a:gd name="connsiteY0" fmla="*/ 14122 h 112425"/>
                <a:gd name="connsiteX1" fmla="*/ 240747 w 247453"/>
                <a:gd name="connsiteY1" fmla="*/ 100740 h 112425"/>
                <a:gd name="connsiteX2" fmla="*/ 146160 w 247453"/>
                <a:gd name="connsiteY2" fmla="*/ 104691 h 112425"/>
                <a:gd name="connsiteX3" fmla="*/ 15 w 247453"/>
                <a:gd name="connsiteY3" fmla="*/ 95095 h 112425"/>
                <a:gd name="connsiteX4" fmla="*/ 126411 w 247453"/>
                <a:gd name="connsiteY4" fmla="*/ 8197 h 112425"/>
                <a:gd name="connsiteX5" fmla="*/ 227133 w 247453"/>
                <a:gd name="connsiteY5" fmla="*/ 14122 h 112425"/>
                <a:gd name="connsiteX0" fmla="*/ 227133 w 247453"/>
                <a:gd name="connsiteY0" fmla="*/ 7701 h 106004"/>
                <a:gd name="connsiteX1" fmla="*/ 240747 w 247453"/>
                <a:gd name="connsiteY1" fmla="*/ 94319 h 106004"/>
                <a:gd name="connsiteX2" fmla="*/ 146160 w 247453"/>
                <a:gd name="connsiteY2" fmla="*/ 98270 h 106004"/>
                <a:gd name="connsiteX3" fmla="*/ 15 w 247453"/>
                <a:gd name="connsiteY3" fmla="*/ 88674 h 106004"/>
                <a:gd name="connsiteX4" fmla="*/ 126411 w 247453"/>
                <a:gd name="connsiteY4" fmla="*/ 1776 h 106004"/>
                <a:gd name="connsiteX5" fmla="*/ 227133 w 247453"/>
                <a:gd name="connsiteY5" fmla="*/ 7701 h 106004"/>
                <a:gd name="connsiteX0" fmla="*/ 227132 w 247123"/>
                <a:gd name="connsiteY0" fmla="*/ 9857 h 108160"/>
                <a:gd name="connsiteX1" fmla="*/ 240746 w 247123"/>
                <a:gd name="connsiteY1" fmla="*/ 96475 h 108160"/>
                <a:gd name="connsiteX2" fmla="*/ 146159 w 247123"/>
                <a:gd name="connsiteY2" fmla="*/ 100426 h 108160"/>
                <a:gd name="connsiteX3" fmla="*/ 14 w 247123"/>
                <a:gd name="connsiteY3" fmla="*/ 90830 h 108160"/>
                <a:gd name="connsiteX4" fmla="*/ 135228 w 247123"/>
                <a:gd name="connsiteY4" fmla="*/ 122 h 108160"/>
                <a:gd name="connsiteX5" fmla="*/ 227132 w 247123"/>
                <a:gd name="connsiteY5" fmla="*/ 9857 h 108160"/>
                <a:gd name="connsiteX0" fmla="*/ 227132 w 247520"/>
                <a:gd name="connsiteY0" fmla="*/ 9857 h 108160"/>
                <a:gd name="connsiteX1" fmla="*/ 240746 w 247520"/>
                <a:gd name="connsiteY1" fmla="*/ 96475 h 108160"/>
                <a:gd name="connsiteX2" fmla="*/ 146159 w 247520"/>
                <a:gd name="connsiteY2" fmla="*/ 100426 h 108160"/>
                <a:gd name="connsiteX3" fmla="*/ 14 w 247520"/>
                <a:gd name="connsiteY3" fmla="*/ 90830 h 108160"/>
                <a:gd name="connsiteX4" fmla="*/ 135228 w 247520"/>
                <a:gd name="connsiteY4" fmla="*/ 122 h 108160"/>
                <a:gd name="connsiteX5" fmla="*/ 227132 w 247520"/>
                <a:gd name="connsiteY5" fmla="*/ 9857 h 108160"/>
                <a:gd name="connsiteX0" fmla="*/ 221840 w 245898"/>
                <a:gd name="connsiteY0" fmla="*/ 12067 h 112275"/>
                <a:gd name="connsiteX1" fmla="*/ 240745 w 245898"/>
                <a:gd name="connsiteY1" fmla="*/ 100590 h 112275"/>
                <a:gd name="connsiteX2" fmla="*/ 146158 w 245898"/>
                <a:gd name="connsiteY2" fmla="*/ 104541 h 112275"/>
                <a:gd name="connsiteX3" fmla="*/ 13 w 245898"/>
                <a:gd name="connsiteY3" fmla="*/ 94945 h 112275"/>
                <a:gd name="connsiteX4" fmla="*/ 135227 w 245898"/>
                <a:gd name="connsiteY4" fmla="*/ 4237 h 112275"/>
                <a:gd name="connsiteX5" fmla="*/ 221840 w 245898"/>
                <a:gd name="connsiteY5" fmla="*/ 12067 h 112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898" h="112275">
                  <a:moveTo>
                    <a:pt x="221840" y="12067"/>
                  </a:moveTo>
                  <a:cubicBezTo>
                    <a:pt x="241189" y="9076"/>
                    <a:pt x="253359" y="85178"/>
                    <a:pt x="240745" y="100590"/>
                  </a:cubicBezTo>
                  <a:cubicBezTo>
                    <a:pt x="228131" y="116002"/>
                    <a:pt x="186280" y="105482"/>
                    <a:pt x="146158" y="104541"/>
                  </a:cubicBezTo>
                  <a:cubicBezTo>
                    <a:pt x="106036" y="103600"/>
                    <a:pt x="1330" y="127861"/>
                    <a:pt x="13" y="94945"/>
                  </a:cubicBezTo>
                  <a:cubicBezTo>
                    <a:pt x="-1304" y="79804"/>
                    <a:pt x="98256" y="18050"/>
                    <a:pt x="135227" y="4237"/>
                  </a:cubicBezTo>
                  <a:cubicBezTo>
                    <a:pt x="172198" y="-9576"/>
                    <a:pt x="202491" y="15058"/>
                    <a:pt x="221840" y="12067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84DE6786-E640-48CE-B0AE-A938556BB332}"/>
                </a:ext>
              </a:extLst>
            </p:cNvPr>
            <p:cNvSpPr/>
            <p:nvPr/>
          </p:nvSpPr>
          <p:spPr>
            <a:xfrm rot="1604664">
              <a:off x="5540402" y="3364060"/>
              <a:ext cx="143560" cy="356577"/>
            </a:xfrm>
            <a:custGeom>
              <a:avLst/>
              <a:gdLst>
                <a:gd name="connsiteX0" fmla="*/ 6457 w 165048"/>
                <a:gd name="connsiteY0" fmla="*/ 44808 h 353407"/>
                <a:gd name="connsiteX1" fmla="*/ 61409 w 165048"/>
                <a:gd name="connsiteY1" fmla="*/ 847 h 353407"/>
                <a:gd name="connsiteX2" fmla="*/ 129550 w 165048"/>
                <a:gd name="connsiteY2" fmla="*/ 31620 h 353407"/>
                <a:gd name="connsiteX3" fmla="*/ 155927 w 165048"/>
                <a:gd name="connsiteY3" fmla="*/ 200872 h 353407"/>
                <a:gd name="connsiteX4" fmla="*/ 160323 w 165048"/>
                <a:gd name="connsiteY4" fmla="*/ 306379 h 353407"/>
                <a:gd name="connsiteX5" fmla="*/ 92182 w 165048"/>
                <a:gd name="connsiteY5" fmla="*/ 352539 h 353407"/>
                <a:gd name="connsiteX6" fmla="*/ 15250 w 165048"/>
                <a:gd name="connsiteY6" fmla="*/ 323964 h 353407"/>
                <a:gd name="connsiteX7" fmla="*/ 2061 w 165048"/>
                <a:gd name="connsiteY7" fmla="*/ 183287 h 353407"/>
                <a:gd name="connsiteX8" fmla="*/ 6457 w 165048"/>
                <a:gd name="connsiteY8" fmla="*/ 44808 h 353407"/>
                <a:gd name="connsiteX0" fmla="*/ 6885 w 165476"/>
                <a:gd name="connsiteY0" fmla="*/ 44808 h 352670"/>
                <a:gd name="connsiteX1" fmla="*/ 61837 w 165476"/>
                <a:gd name="connsiteY1" fmla="*/ 847 h 352670"/>
                <a:gd name="connsiteX2" fmla="*/ 129978 w 165476"/>
                <a:gd name="connsiteY2" fmla="*/ 31620 h 352670"/>
                <a:gd name="connsiteX3" fmla="*/ 156355 w 165476"/>
                <a:gd name="connsiteY3" fmla="*/ 200872 h 352670"/>
                <a:gd name="connsiteX4" fmla="*/ 160751 w 165476"/>
                <a:gd name="connsiteY4" fmla="*/ 306379 h 352670"/>
                <a:gd name="connsiteX5" fmla="*/ 92610 w 165476"/>
                <a:gd name="connsiteY5" fmla="*/ 352539 h 352670"/>
                <a:gd name="connsiteX6" fmla="*/ 22273 w 165476"/>
                <a:gd name="connsiteY6" fmla="*/ 315172 h 352670"/>
                <a:gd name="connsiteX7" fmla="*/ 2489 w 165476"/>
                <a:gd name="connsiteY7" fmla="*/ 183287 h 352670"/>
                <a:gd name="connsiteX8" fmla="*/ 6885 w 165476"/>
                <a:gd name="connsiteY8" fmla="*/ 44808 h 352670"/>
                <a:gd name="connsiteX0" fmla="*/ 6885 w 159537"/>
                <a:gd name="connsiteY0" fmla="*/ 44808 h 352733"/>
                <a:gd name="connsiteX1" fmla="*/ 61837 w 159537"/>
                <a:gd name="connsiteY1" fmla="*/ 847 h 352733"/>
                <a:gd name="connsiteX2" fmla="*/ 129978 w 159537"/>
                <a:gd name="connsiteY2" fmla="*/ 31620 h 352733"/>
                <a:gd name="connsiteX3" fmla="*/ 156355 w 159537"/>
                <a:gd name="connsiteY3" fmla="*/ 200872 h 352733"/>
                <a:gd name="connsiteX4" fmla="*/ 151959 w 159537"/>
                <a:gd name="connsiteY4" fmla="*/ 304181 h 352733"/>
                <a:gd name="connsiteX5" fmla="*/ 92610 w 159537"/>
                <a:gd name="connsiteY5" fmla="*/ 352539 h 352733"/>
                <a:gd name="connsiteX6" fmla="*/ 22273 w 159537"/>
                <a:gd name="connsiteY6" fmla="*/ 315172 h 352733"/>
                <a:gd name="connsiteX7" fmla="*/ 2489 w 159537"/>
                <a:gd name="connsiteY7" fmla="*/ 183287 h 352733"/>
                <a:gd name="connsiteX8" fmla="*/ 6885 w 159537"/>
                <a:gd name="connsiteY8" fmla="*/ 44808 h 352733"/>
                <a:gd name="connsiteX0" fmla="*/ 6885 w 156440"/>
                <a:gd name="connsiteY0" fmla="*/ 44449 h 352374"/>
                <a:gd name="connsiteX1" fmla="*/ 61837 w 156440"/>
                <a:gd name="connsiteY1" fmla="*/ 488 h 352374"/>
                <a:gd name="connsiteX2" fmla="*/ 129978 w 156440"/>
                <a:gd name="connsiteY2" fmla="*/ 31261 h 352374"/>
                <a:gd name="connsiteX3" fmla="*/ 149760 w 156440"/>
                <a:gd name="connsiteY3" fmla="*/ 171938 h 352374"/>
                <a:gd name="connsiteX4" fmla="*/ 151959 w 156440"/>
                <a:gd name="connsiteY4" fmla="*/ 303822 h 352374"/>
                <a:gd name="connsiteX5" fmla="*/ 92610 w 156440"/>
                <a:gd name="connsiteY5" fmla="*/ 352180 h 352374"/>
                <a:gd name="connsiteX6" fmla="*/ 22273 w 156440"/>
                <a:gd name="connsiteY6" fmla="*/ 314813 h 352374"/>
                <a:gd name="connsiteX7" fmla="*/ 2489 w 156440"/>
                <a:gd name="connsiteY7" fmla="*/ 182928 h 352374"/>
                <a:gd name="connsiteX8" fmla="*/ 6885 w 156440"/>
                <a:gd name="connsiteY8" fmla="*/ 44449 h 352374"/>
                <a:gd name="connsiteX0" fmla="*/ 6885 w 153367"/>
                <a:gd name="connsiteY0" fmla="*/ 44449 h 352607"/>
                <a:gd name="connsiteX1" fmla="*/ 61837 w 153367"/>
                <a:gd name="connsiteY1" fmla="*/ 488 h 352607"/>
                <a:gd name="connsiteX2" fmla="*/ 129978 w 153367"/>
                <a:gd name="connsiteY2" fmla="*/ 31261 h 352607"/>
                <a:gd name="connsiteX3" fmla="*/ 149760 w 153367"/>
                <a:gd name="connsiteY3" fmla="*/ 171938 h 352607"/>
                <a:gd name="connsiteX4" fmla="*/ 147562 w 153367"/>
                <a:gd name="connsiteY4" fmla="*/ 297228 h 352607"/>
                <a:gd name="connsiteX5" fmla="*/ 92610 w 153367"/>
                <a:gd name="connsiteY5" fmla="*/ 352180 h 352607"/>
                <a:gd name="connsiteX6" fmla="*/ 22273 w 153367"/>
                <a:gd name="connsiteY6" fmla="*/ 314813 h 352607"/>
                <a:gd name="connsiteX7" fmla="*/ 2489 w 153367"/>
                <a:gd name="connsiteY7" fmla="*/ 182928 h 352607"/>
                <a:gd name="connsiteX8" fmla="*/ 6885 w 153367"/>
                <a:gd name="connsiteY8" fmla="*/ 44449 h 352607"/>
                <a:gd name="connsiteX0" fmla="*/ 7178 w 153660"/>
                <a:gd name="connsiteY0" fmla="*/ 44449 h 352310"/>
                <a:gd name="connsiteX1" fmla="*/ 62130 w 153660"/>
                <a:gd name="connsiteY1" fmla="*/ 488 h 352310"/>
                <a:gd name="connsiteX2" fmla="*/ 130271 w 153660"/>
                <a:gd name="connsiteY2" fmla="*/ 31261 h 352310"/>
                <a:gd name="connsiteX3" fmla="*/ 150053 w 153660"/>
                <a:gd name="connsiteY3" fmla="*/ 171938 h 352310"/>
                <a:gd name="connsiteX4" fmla="*/ 147855 w 153660"/>
                <a:gd name="connsiteY4" fmla="*/ 297228 h 352310"/>
                <a:gd name="connsiteX5" fmla="*/ 92903 w 153660"/>
                <a:gd name="connsiteY5" fmla="*/ 352180 h 352310"/>
                <a:gd name="connsiteX6" fmla="*/ 26962 w 153660"/>
                <a:gd name="connsiteY6" fmla="*/ 308219 h 352310"/>
                <a:gd name="connsiteX7" fmla="*/ 2782 w 153660"/>
                <a:gd name="connsiteY7" fmla="*/ 182928 h 352310"/>
                <a:gd name="connsiteX8" fmla="*/ 7178 w 153660"/>
                <a:gd name="connsiteY8" fmla="*/ 44449 h 352310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82928 h 341473"/>
                <a:gd name="connsiteX8" fmla="*/ 7178 w 153958"/>
                <a:gd name="connsiteY8" fmla="*/ 44449 h 341473"/>
                <a:gd name="connsiteX0" fmla="*/ 5932 w 152712"/>
                <a:gd name="connsiteY0" fmla="*/ 44449 h 341473"/>
                <a:gd name="connsiteX1" fmla="*/ 60884 w 152712"/>
                <a:gd name="connsiteY1" fmla="*/ 488 h 341473"/>
                <a:gd name="connsiteX2" fmla="*/ 129025 w 152712"/>
                <a:gd name="connsiteY2" fmla="*/ 31261 h 341473"/>
                <a:gd name="connsiteX3" fmla="*/ 148807 w 152712"/>
                <a:gd name="connsiteY3" fmla="*/ 171938 h 341473"/>
                <a:gd name="connsiteX4" fmla="*/ 146609 w 152712"/>
                <a:gd name="connsiteY4" fmla="*/ 297228 h 341473"/>
                <a:gd name="connsiteX5" fmla="*/ 87260 w 152712"/>
                <a:gd name="connsiteY5" fmla="*/ 341190 h 341473"/>
                <a:gd name="connsiteX6" fmla="*/ 25716 w 152712"/>
                <a:gd name="connsiteY6" fmla="*/ 308219 h 341473"/>
                <a:gd name="connsiteX7" fmla="*/ 3734 w 152712"/>
                <a:gd name="connsiteY7" fmla="*/ 169740 h 341473"/>
                <a:gd name="connsiteX8" fmla="*/ 5932 w 152712"/>
                <a:gd name="connsiteY8" fmla="*/ 44449 h 341473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69740 h 341473"/>
                <a:gd name="connsiteX8" fmla="*/ 7178 w 153958"/>
                <a:gd name="connsiteY8" fmla="*/ 44449 h 341473"/>
                <a:gd name="connsiteX0" fmla="*/ 6886 w 153666"/>
                <a:gd name="connsiteY0" fmla="*/ 44449 h 341196"/>
                <a:gd name="connsiteX1" fmla="*/ 61838 w 153666"/>
                <a:gd name="connsiteY1" fmla="*/ 488 h 341196"/>
                <a:gd name="connsiteX2" fmla="*/ 129979 w 153666"/>
                <a:gd name="connsiteY2" fmla="*/ 31261 h 341196"/>
                <a:gd name="connsiteX3" fmla="*/ 149761 w 153666"/>
                <a:gd name="connsiteY3" fmla="*/ 171938 h 341196"/>
                <a:gd name="connsiteX4" fmla="*/ 147563 w 153666"/>
                <a:gd name="connsiteY4" fmla="*/ 297228 h 341196"/>
                <a:gd name="connsiteX5" fmla="*/ 88214 w 153666"/>
                <a:gd name="connsiteY5" fmla="*/ 341190 h 341196"/>
                <a:gd name="connsiteX6" fmla="*/ 22274 w 153666"/>
                <a:gd name="connsiteY6" fmla="*/ 295031 h 341196"/>
                <a:gd name="connsiteX7" fmla="*/ 2490 w 153666"/>
                <a:gd name="connsiteY7" fmla="*/ 169740 h 341196"/>
                <a:gd name="connsiteX8" fmla="*/ 6886 w 153666"/>
                <a:gd name="connsiteY8" fmla="*/ 44449 h 341196"/>
                <a:gd name="connsiteX0" fmla="*/ 6886 w 152380"/>
                <a:gd name="connsiteY0" fmla="*/ 44449 h 341216"/>
                <a:gd name="connsiteX1" fmla="*/ 61838 w 152380"/>
                <a:gd name="connsiteY1" fmla="*/ 488 h 341216"/>
                <a:gd name="connsiteX2" fmla="*/ 129979 w 152380"/>
                <a:gd name="connsiteY2" fmla="*/ 31261 h 341216"/>
                <a:gd name="connsiteX3" fmla="*/ 149761 w 152380"/>
                <a:gd name="connsiteY3" fmla="*/ 171938 h 341216"/>
                <a:gd name="connsiteX4" fmla="*/ 145365 w 152380"/>
                <a:gd name="connsiteY4" fmla="*/ 299426 h 341216"/>
                <a:gd name="connsiteX5" fmla="*/ 88214 w 152380"/>
                <a:gd name="connsiteY5" fmla="*/ 341190 h 341216"/>
                <a:gd name="connsiteX6" fmla="*/ 22274 w 152380"/>
                <a:gd name="connsiteY6" fmla="*/ 295031 h 341216"/>
                <a:gd name="connsiteX7" fmla="*/ 2490 w 152380"/>
                <a:gd name="connsiteY7" fmla="*/ 169740 h 341216"/>
                <a:gd name="connsiteX8" fmla="*/ 6886 w 152380"/>
                <a:gd name="connsiteY8" fmla="*/ 44449 h 341216"/>
                <a:gd name="connsiteX0" fmla="*/ 6886 w 152646"/>
                <a:gd name="connsiteY0" fmla="*/ 44449 h 339021"/>
                <a:gd name="connsiteX1" fmla="*/ 61838 w 152646"/>
                <a:gd name="connsiteY1" fmla="*/ 488 h 339021"/>
                <a:gd name="connsiteX2" fmla="*/ 129979 w 152646"/>
                <a:gd name="connsiteY2" fmla="*/ 31261 h 339021"/>
                <a:gd name="connsiteX3" fmla="*/ 149761 w 152646"/>
                <a:gd name="connsiteY3" fmla="*/ 171938 h 339021"/>
                <a:gd name="connsiteX4" fmla="*/ 145365 w 152646"/>
                <a:gd name="connsiteY4" fmla="*/ 299426 h 339021"/>
                <a:gd name="connsiteX5" fmla="*/ 83818 w 152646"/>
                <a:gd name="connsiteY5" fmla="*/ 338991 h 339021"/>
                <a:gd name="connsiteX6" fmla="*/ 22274 w 152646"/>
                <a:gd name="connsiteY6" fmla="*/ 295031 h 339021"/>
                <a:gd name="connsiteX7" fmla="*/ 2490 w 152646"/>
                <a:gd name="connsiteY7" fmla="*/ 169740 h 339021"/>
                <a:gd name="connsiteX8" fmla="*/ 6886 w 152646"/>
                <a:gd name="connsiteY8" fmla="*/ 44449 h 339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2646" h="339021">
                  <a:moveTo>
                    <a:pt x="6886" y="44449"/>
                  </a:moveTo>
                  <a:cubicBezTo>
                    <a:pt x="16777" y="16240"/>
                    <a:pt x="41323" y="2686"/>
                    <a:pt x="61838" y="488"/>
                  </a:cubicBezTo>
                  <a:cubicBezTo>
                    <a:pt x="82354" y="-1710"/>
                    <a:pt x="115325" y="2686"/>
                    <a:pt x="129979" y="31261"/>
                  </a:cubicBezTo>
                  <a:cubicBezTo>
                    <a:pt x="144633" y="59836"/>
                    <a:pt x="147197" y="127244"/>
                    <a:pt x="149761" y="171938"/>
                  </a:cubicBezTo>
                  <a:cubicBezTo>
                    <a:pt x="152325" y="216632"/>
                    <a:pt x="156355" y="271584"/>
                    <a:pt x="145365" y="299426"/>
                  </a:cubicBezTo>
                  <a:cubicBezTo>
                    <a:pt x="134375" y="327268"/>
                    <a:pt x="104333" y="339723"/>
                    <a:pt x="83818" y="338991"/>
                  </a:cubicBezTo>
                  <a:cubicBezTo>
                    <a:pt x="63303" y="338259"/>
                    <a:pt x="37294" y="323240"/>
                    <a:pt x="22274" y="295031"/>
                  </a:cubicBezTo>
                  <a:cubicBezTo>
                    <a:pt x="7254" y="266822"/>
                    <a:pt x="5055" y="211504"/>
                    <a:pt x="2490" y="169740"/>
                  </a:cubicBezTo>
                  <a:cubicBezTo>
                    <a:pt x="-75" y="127976"/>
                    <a:pt x="-3005" y="72658"/>
                    <a:pt x="6886" y="44449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98E30BA6-0005-4A7D-8725-EA2DC0F3E036}"/>
                </a:ext>
              </a:extLst>
            </p:cNvPr>
            <p:cNvSpPr/>
            <p:nvPr/>
          </p:nvSpPr>
          <p:spPr>
            <a:xfrm rot="4070481">
              <a:off x="5205107" y="3440386"/>
              <a:ext cx="197568" cy="623311"/>
            </a:xfrm>
            <a:custGeom>
              <a:avLst/>
              <a:gdLst>
                <a:gd name="connsiteX0" fmla="*/ 63868 w 187016"/>
                <a:gd name="connsiteY0" fmla="*/ 62019 h 502838"/>
                <a:gd name="connsiteX1" fmla="*/ 86420 w 187016"/>
                <a:gd name="connsiteY1" fmla="*/ 512 h 502838"/>
                <a:gd name="connsiteX2" fmla="*/ 168429 w 187016"/>
                <a:gd name="connsiteY2" fmla="*/ 47667 h 502838"/>
                <a:gd name="connsiteX3" fmla="*/ 156128 w 187016"/>
                <a:gd name="connsiteY3" fmla="*/ 271142 h 502838"/>
                <a:gd name="connsiteX4" fmla="*/ 186881 w 187016"/>
                <a:gd name="connsiteY4" fmla="*/ 412607 h 502838"/>
                <a:gd name="connsiteX5" fmla="*/ 141776 w 187016"/>
                <a:gd name="connsiteY5" fmla="*/ 363402 h 502838"/>
                <a:gd name="connsiteX6" fmla="*/ 162278 w 187016"/>
                <a:gd name="connsiteY6" fmla="*/ 490516 h 502838"/>
                <a:gd name="connsiteX7" fmla="*/ 117173 w 187016"/>
                <a:gd name="connsiteY7" fmla="*/ 394155 h 502838"/>
                <a:gd name="connsiteX8" fmla="*/ 113073 w 187016"/>
                <a:gd name="connsiteY8" fmla="*/ 502817 h 502838"/>
                <a:gd name="connsiteX9" fmla="*/ 86420 w 187016"/>
                <a:gd name="connsiteY9" fmla="*/ 404406 h 502838"/>
                <a:gd name="connsiteX10" fmla="*/ 59767 w 187016"/>
                <a:gd name="connsiteY10" fmla="*/ 500767 h 502838"/>
                <a:gd name="connsiteX11" fmla="*/ 53616 w 187016"/>
                <a:gd name="connsiteY11" fmla="*/ 402356 h 502838"/>
                <a:gd name="connsiteX12" fmla="*/ 311 w 187016"/>
                <a:gd name="connsiteY12" fmla="*/ 433109 h 502838"/>
                <a:gd name="connsiteX13" fmla="*/ 33114 w 187016"/>
                <a:gd name="connsiteY13" fmla="*/ 355201 h 502838"/>
                <a:gd name="connsiteX14" fmla="*/ 63868 w 187016"/>
                <a:gd name="connsiteY14" fmla="*/ 303945 h 502838"/>
                <a:gd name="connsiteX15" fmla="*/ 63868 w 187016"/>
                <a:gd name="connsiteY15" fmla="*/ 62019 h 502838"/>
                <a:gd name="connsiteX0" fmla="*/ 63868 w 187016"/>
                <a:gd name="connsiteY0" fmla="*/ 63996 h 504815"/>
                <a:gd name="connsiteX1" fmla="*/ 113073 w 187016"/>
                <a:gd name="connsiteY1" fmla="*/ 439 h 504815"/>
                <a:gd name="connsiteX2" fmla="*/ 168429 w 187016"/>
                <a:gd name="connsiteY2" fmla="*/ 49644 h 504815"/>
                <a:gd name="connsiteX3" fmla="*/ 156128 w 187016"/>
                <a:gd name="connsiteY3" fmla="*/ 273119 h 504815"/>
                <a:gd name="connsiteX4" fmla="*/ 186881 w 187016"/>
                <a:gd name="connsiteY4" fmla="*/ 414584 h 504815"/>
                <a:gd name="connsiteX5" fmla="*/ 141776 w 187016"/>
                <a:gd name="connsiteY5" fmla="*/ 365379 h 504815"/>
                <a:gd name="connsiteX6" fmla="*/ 162278 w 187016"/>
                <a:gd name="connsiteY6" fmla="*/ 492493 h 504815"/>
                <a:gd name="connsiteX7" fmla="*/ 117173 w 187016"/>
                <a:gd name="connsiteY7" fmla="*/ 396132 h 504815"/>
                <a:gd name="connsiteX8" fmla="*/ 113073 w 187016"/>
                <a:gd name="connsiteY8" fmla="*/ 504794 h 504815"/>
                <a:gd name="connsiteX9" fmla="*/ 86420 w 187016"/>
                <a:gd name="connsiteY9" fmla="*/ 406383 h 504815"/>
                <a:gd name="connsiteX10" fmla="*/ 59767 w 187016"/>
                <a:gd name="connsiteY10" fmla="*/ 502744 h 504815"/>
                <a:gd name="connsiteX11" fmla="*/ 53616 w 187016"/>
                <a:gd name="connsiteY11" fmla="*/ 404333 h 504815"/>
                <a:gd name="connsiteX12" fmla="*/ 311 w 187016"/>
                <a:gd name="connsiteY12" fmla="*/ 435086 h 504815"/>
                <a:gd name="connsiteX13" fmla="*/ 33114 w 187016"/>
                <a:gd name="connsiteY13" fmla="*/ 357178 h 504815"/>
                <a:gd name="connsiteX14" fmla="*/ 63868 w 187016"/>
                <a:gd name="connsiteY14" fmla="*/ 305922 h 504815"/>
                <a:gd name="connsiteX15" fmla="*/ 63868 w 187016"/>
                <a:gd name="connsiteY15" fmla="*/ 63996 h 504815"/>
                <a:gd name="connsiteX0" fmla="*/ 57718 w 187016"/>
                <a:gd name="connsiteY0" fmla="*/ 53366 h 504437"/>
                <a:gd name="connsiteX1" fmla="*/ 113073 w 187016"/>
                <a:gd name="connsiteY1" fmla="*/ 61 h 504437"/>
                <a:gd name="connsiteX2" fmla="*/ 168429 w 187016"/>
                <a:gd name="connsiteY2" fmla="*/ 49266 h 504437"/>
                <a:gd name="connsiteX3" fmla="*/ 156128 w 187016"/>
                <a:gd name="connsiteY3" fmla="*/ 272741 h 504437"/>
                <a:gd name="connsiteX4" fmla="*/ 186881 w 187016"/>
                <a:gd name="connsiteY4" fmla="*/ 414206 h 504437"/>
                <a:gd name="connsiteX5" fmla="*/ 141776 w 187016"/>
                <a:gd name="connsiteY5" fmla="*/ 365001 h 504437"/>
                <a:gd name="connsiteX6" fmla="*/ 162278 w 187016"/>
                <a:gd name="connsiteY6" fmla="*/ 492115 h 504437"/>
                <a:gd name="connsiteX7" fmla="*/ 117173 w 187016"/>
                <a:gd name="connsiteY7" fmla="*/ 395754 h 504437"/>
                <a:gd name="connsiteX8" fmla="*/ 113073 w 187016"/>
                <a:gd name="connsiteY8" fmla="*/ 504416 h 504437"/>
                <a:gd name="connsiteX9" fmla="*/ 86420 w 187016"/>
                <a:gd name="connsiteY9" fmla="*/ 406005 h 504437"/>
                <a:gd name="connsiteX10" fmla="*/ 59767 w 187016"/>
                <a:gd name="connsiteY10" fmla="*/ 502366 h 504437"/>
                <a:gd name="connsiteX11" fmla="*/ 53616 w 187016"/>
                <a:gd name="connsiteY11" fmla="*/ 403955 h 504437"/>
                <a:gd name="connsiteX12" fmla="*/ 311 w 187016"/>
                <a:gd name="connsiteY12" fmla="*/ 434708 h 504437"/>
                <a:gd name="connsiteX13" fmla="*/ 33114 w 187016"/>
                <a:gd name="connsiteY13" fmla="*/ 356800 h 504437"/>
                <a:gd name="connsiteX14" fmla="*/ 63868 w 187016"/>
                <a:gd name="connsiteY14" fmla="*/ 305544 h 504437"/>
                <a:gd name="connsiteX15" fmla="*/ 57718 w 187016"/>
                <a:gd name="connsiteY15" fmla="*/ 53366 h 5044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9767 w 189311"/>
                <a:gd name="connsiteY10" fmla="*/ 5028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57718 w 189311"/>
                <a:gd name="connsiteY0" fmla="*/ 53866 h 504917"/>
                <a:gd name="connsiteX1" fmla="*/ 113073 w 189311"/>
                <a:gd name="connsiteY1" fmla="*/ 561 h 504917"/>
                <a:gd name="connsiteX2" fmla="*/ 170479 w 189311"/>
                <a:gd name="connsiteY2" fmla="*/ 43615 h 504917"/>
                <a:gd name="connsiteX3" fmla="*/ 156128 w 189311"/>
                <a:gd name="connsiteY3" fmla="*/ 273241 h 504917"/>
                <a:gd name="connsiteX4" fmla="*/ 186881 w 189311"/>
                <a:gd name="connsiteY4" fmla="*/ 414706 h 504917"/>
                <a:gd name="connsiteX5" fmla="*/ 141776 w 189311"/>
                <a:gd name="connsiteY5" fmla="*/ 365501 h 504917"/>
                <a:gd name="connsiteX6" fmla="*/ 162278 w 189311"/>
                <a:gd name="connsiteY6" fmla="*/ 492615 h 504917"/>
                <a:gd name="connsiteX7" fmla="*/ 117173 w 189311"/>
                <a:gd name="connsiteY7" fmla="*/ 396254 h 504917"/>
                <a:gd name="connsiteX8" fmla="*/ 113073 w 189311"/>
                <a:gd name="connsiteY8" fmla="*/ 504916 h 504917"/>
                <a:gd name="connsiteX9" fmla="*/ 86420 w 189311"/>
                <a:gd name="connsiteY9" fmla="*/ 406505 h 504917"/>
                <a:gd name="connsiteX10" fmla="*/ 70019 w 189311"/>
                <a:gd name="connsiteY10" fmla="*/ 504917 h 504917"/>
                <a:gd name="connsiteX11" fmla="*/ 53616 w 189311"/>
                <a:gd name="connsiteY11" fmla="*/ 404455 h 504917"/>
                <a:gd name="connsiteX12" fmla="*/ 311 w 189311"/>
                <a:gd name="connsiteY12" fmla="*/ 435208 h 504917"/>
                <a:gd name="connsiteX13" fmla="*/ 33114 w 189311"/>
                <a:gd name="connsiteY13" fmla="*/ 357300 h 504917"/>
                <a:gd name="connsiteX14" fmla="*/ 63868 w 189311"/>
                <a:gd name="connsiteY14" fmla="*/ 306044 h 504917"/>
                <a:gd name="connsiteX15" fmla="*/ 57718 w 189311"/>
                <a:gd name="connsiteY15" fmla="*/ 53866 h 504917"/>
                <a:gd name="connsiteX0" fmla="*/ 57718 w 189311"/>
                <a:gd name="connsiteY0" fmla="*/ 53866 h 504958"/>
                <a:gd name="connsiteX1" fmla="*/ 113073 w 189311"/>
                <a:gd name="connsiteY1" fmla="*/ 561 h 504958"/>
                <a:gd name="connsiteX2" fmla="*/ 170479 w 189311"/>
                <a:gd name="connsiteY2" fmla="*/ 43615 h 504958"/>
                <a:gd name="connsiteX3" fmla="*/ 156128 w 189311"/>
                <a:gd name="connsiteY3" fmla="*/ 273241 h 504958"/>
                <a:gd name="connsiteX4" fmla="*/ 186881 w 189311"/>
                <a:gd name="connsiteY4" fmla="*/ 414706 h 504958"/>
                <a:gd name="connsiteX5" fmla="*/ 141776 w 189311"/>
                <a:gd name="connsiteY5" fmla="*/ 365501 h 504958"/>
                <a:gd name="connsiteX6" fmla="*/ 162278 w 189311"/>
                <a:gd name="connsiteY6" fmla="*/ 492615 h 504958"/>
                <a:gd name="connsiteX7" fmla="*/ 117173 w 189311"/>
                <a:gd name="connsiteY7" fmla="*/ 396254 h 504958"/>
                <a:gd name="connsiteX8" fmla="*/ 113073 w 189311"/>
                <a:gd name="connsiteY8" fmla="*/ 504916 h 504958"/>
                <a:gd name="connsiteX9" fmla="*/ 86420 w 189311"/>
                <a:gd name="connsiteY9" fmla="*/ 406505 h 504958"/>
                <a:gd name="connsiteX10" fmla="*/ 70019 w 189311"/>
                <a:gd name="connsiteY10" fmla="*/ 504917 h 504958"/>
                <a:gd name="connsiteX11" fmla="*/ 53616 w 189311"/>
                <a:gd name="connsiteY11" fmla="*/ 404455 h 504958"/>
                <a:gd name="connsiteX12" fmla="*/ 311 w 189311"/>
                <a:gd name="connsiteY12" fmla="*/ 435208 h 504958"/>
                <a:gd name="connsiteX13" fmla="*/ 33114 w 189311"/>
                <a:gd name="connsiteY13" fmla="*/ 357300 h 504958"/>
                <a:gd name="connsiteX14" fmla="*/ 63868 w 189311"/>
                <a:gd name="connsiteY14" fmla="*/ 306044 h 504958"/>
                <a:gd name="connsiteX15" fmla="*/ 57718 w 189311"/>
                <a:gd name="connsiteY15" fmla="*/ 53866 h 504958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5667 w 189311"/>
                <a:gd name="connsiteY10" fmla="*/ 4987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62647 w 194240"/>
                <a:gd name="connsiteY0" fmla="*/ 53866 h 504916"/>
                <a:gd name="connsiteX1" fmla="*/ 118002 w 194240"/>
                <a:gd name="connsiteY1" fmla="*/ 561 h 504916"/>
                <a:gd name="connsiteX2" fmla="*/ 175408 w 194240"/>
                <a:gd name="connsiteY2" fmla="*/ 43615 h 504916"/>
                <a:gd name="connsiteX3" fmla="*/ 161057 w 194240"/>
                <a:gd name="connsiteY3" fmla="*/ 273241 h 504916"/>
                <a:gd name="connsiteX4" fmla="*/ 191810 w 194240"/>
                <a:gd name="connsiteY4" fmla="*/ 414706 h 504916"/>
                <a:gd name="connsiteX5" fmla="*/ 146705 w 194240"/>
                <a:gd name="connsiteY5" fmla="*/ 365501 h 504916"/>
                <a:gd name="connsiteX6" fmla="*/ 167207 w 194240"/>
                <a:gd name="connsiteY6" fmla="*/ 492615 h 504916"/>
                <a:gd name="connsiteX7" fmla="*/ 122102 w 194240"/>
                <a:gd name="connsiteY7" fmla="*/ 396254 h 504916"/>
                <a:gd name="connsiteX8" fmla="*/ 118002 w 194240"/>
                <a:gd name="connsiteY8" fmla="*/ 504916 h 504916"/>
                <a:gd name="connsiteX9" fmla="*/ 91349 w 194240"/>
                <a:gd name="connsiteY9" fmla="*/ 406505 h 504916"/>
                <a:gd name="connsiteX10" fmla="*/ 60596 w 194240"/>
                <a:gd name="connsiteY10" fmla="*/ 498766 h 504916"/>
                <a:gd name="connsiteX11" fmla="*/ 58545 w 194240"/>
                <a:gd name="connsiteY11" fmla="*/ 404455 h 504916"/>
                <a:gd name="connsiteX12" fmla="*/ 5240 w 194240"/>
                <a:gd name="connsiteY12" fmla="*/ 435208 h 504916"/>
                <a:gd name="connsiteX13" fmla="*/ 38043 w 194240"/>
                <a:gd name="connsiteY13" fmla="*/ 357300 h 504916"/>
                <a:gd name="connsiteX14" fmla="*/ 68797 w 194240"/>
                <a:gd name="connsiteY14" fmla="*/ 306044 h 504916"/>
                <a:gd name="connsiteX15" fmla="*/ 62647 w 194240"/>
                <a:gd name="connsiteY15" fmla="*/ 53866 h 504916"/>
                <a:gd name="connsiteX0" fmla="*/ 55316 w 186909"/>
                <a:gd name="connsiteY0" fmla="*/ 53866 h 504916"/>
                <a:gd name="connsiteX1" fmla="*/ 110671 w 186909"/>
                <a:gd name="connsiteY1" fmla="*/ 561 h 504916"/>
                <a:gd name="connsiteX2" fmla="*/ 168077 w 186909"/>
                <a:gd name="connsiteY2" fmla="*/ 43615 h 504916"/>
                <a:gd name="connsiteX3" fmla="*/ 153726 w 186909"/>
                <a:gd name="connsiteY3" fmla="*/ 273241 h 504916"/>
                <a:gd name="connsiteX4" fmla="*/ 184479 w 186909"/>
                <a:gd name="connsiteY4" fmla="*/ 414706 h 504916"/>
                <a:gd name="connsiteX5" fmla="*/ 139374 w 186909"/>
                <a:gd name="connsiteY5" fmla="*/ 365501 h 504916"/>
                <a:gd name="connsiteX6" fmla="*/ 159876 w 186909"/>
                <a:gd name="connsiteY6" fmla="*/ 492615 h 504916"/>
                <a:gd name="connsiteX7" fmla="*/ 114771 w 186909"/>
                <a:gd name="connsiteY7" fmla="*/ 396254 h 504916"/>
                <a:gd name="connsiteX8" fmla="*/ 110671 w 186909"/>
                <a:gd name="connsiteY8" fmla="*/ 504916 h 504916"/>
                <a:gd name="connsiteX9" fmla="*/ 84018 w 186909"/>
                <a:gd name="connsiteY9" fmla="*/ 406505 h 504916"/>
                <a:gd name="connsiteX10" fmla="*/ 53265 w 186909"/>
                <a:gd name="connsiteY10" fmla="*/ 498766 h 504916"/>
                <a:gd name="connsiteX11" fmla="*/ 51214 w 186909"/>
                <a:gd name="connsiteY11" fmla="*/ 404455 h 504916"/>
                <a:gd name="connsiteX12" fmla="*/ 6110 w 186909"/>
                <a:gd name="connsiteY12" fmla="*/ 420856 h 504916"/>
                <a:gd name="connsiteX13" fmla="*/ 30712 w 186909"/>
                <a:gd name="connsiteY13" fmla="*/ 357300 h 504916"/>
                <a:gd name="connsiteX14" fmla="*/ 61466 w 186909"/>
                <a:gd name="connsiteY14" fmla="*/ 306044 h 504916"/>
                <a:gd name="connsiteX15" fmla="*/ 55316 w 186909"/>
                <a:gd name="connsiteY15" fmla="*/ 53866 h 504916"/>
                <a:gd name="connsiteX0" fmla="*/ 49504 w 181097"/>
                <a:gd name="connsiteY0" fmla="*/ 53866 h 504916"/>
                <a:gd name="connsiteX1" fmla="*/ 104859 w 181097"/>
                <a:gd name="connsiteY1" fmla="*/ 561 h 504916"/>
                <a:gd name="connsiteX2" fmla="*/ 162265 w 181097"/>
                <a:gd name="connsiteY2" fmla="*/ 43615 h 504916"/>
                <a:gd name="connsiteX3" fmla="*/ 147914 w 181097"/>
                <a:gd name="connsiteY3" fmla="*/ 273241 h 504916"/>
                <a:gd name="connsiteX4" fmla="*/ 178667 w 181097"/>
                <a:gd name="connsiteY4" fmla="*/ 414706 h 504916"/>
                <a:gd name="connsiteX5" fmla="*/ 133562 w 181097"/>
                <a:gd name="connsiteY5" fmla="*/ 365501 h 504916"/>
                <a:gd name="connsiteX6" fmla="*/ 154064 w 181097"/>
                <a:gd name="connsiteY6" fmla="*/ 492615 h 504916"/>
                <a:gd name="connsiteX7" fmla="*/ 108959 w 181097"/>
                <a:gd name="connsiteY7" fmla="*/ 396254 h 504916"/>
                <a:gd name="connsiteX8" fmla="*/ 104859 w 181097"/>
                <a:gd name="connsiteY8" fmla="*/ 504916 h 504916"/>
                <a:gd name="connsiteX9" fmla="*/ 78206 w 181097"/>
                <a:gd name="connsiteY9" fmla="*/ 406505 h 504916"/>
                <a:gd name="connsiteX10" fmla="*/ 47453 w 181097"/>
                <a:gd name="connsiteY10" fmla="*/ 498766 h 504916"/>
                <a:gd name="connsiteX11" fmla="*/ 41301 w 181097"/>
                <a:gd name="connsiteY11" fmla="*/ 400354 h 504916"/>
                <a:gd name="connsiteX12" fmla="*/ 298 w 181097"/>
                <a:gd name="connsiteY12" fmla="*/ 420856 h 504916"/>
                <a:gd name="connsiteX13" fmla="*/ 24900 w 181097"/>
                <a:gd name="connsiteY13" fmla="*/ 357300 h 504916"/>
                <a:gd name="connsiteX14" fmla="*/ 55654 w 181097"/>
                <a:gd name="connsiteY14" fmla="*/ 306044 h 504916"/>
                <a:gd name="connsiteX15" fmla="*/ 49504 w 181097"/>
                <a:gd name="connsiteY15" fmla="*/ 53866 h 504916"/>
                <a:gd name="connsiteX0" fmla="*/ 52664 w 184257"/>
                <a:gd name="connsiteY0" fmla="*/ 53866 h 504916"/>
                <a:gd name="connsiteX1" fmla="*/ 108019 w 184257"/>
                <a:gd name="connsiteY1" fmla="*/ 561 h 504916"/>
                <a:gd name="connsiteX2" fmla="*/ 165425 w 184257"/>
                <a:gd name="connsiteY2" fmla="*/ 43615 h 504916"/>
                <a:gd name="connsiteX3" fmla="*/ 151074 w 184257"/>
                <a:gd name="connsiteY3" fmla="*/ 273241 h 504916"/>
                <a:gd name="connsiteX4" fmla="*/ 181827 w 184257"/>
                <a:gd name="connsiteY4" fmla="*/ 414706 h 504916"/>
                <a:gd name="connsiteX5" fmla="*/ 136722 w 184257"/>
                <a:gd name="connsiteY5" fmla="*/ 365501 h 504916"/>
                <a:gd name="connsiteX6" fmla="*/ 157224 w 184257"/>
                <a:gd name="connsiteY6" fmla="*/ 492615 h 504916"/>
                <a:gd name="connsiteX7" fmla="*/ 112119 w 184257"/>
                <a:gd name="connsiteY7" fmla="*/ 396254 h 504916"/>
                <a:gd name="connsiteX8" fmla="*/ 108019 w 184257"/>
                <a:gd name="connsiteY8" fmla="*/ 504916 h 504916"/>
                <a:gd name="connsiteX9" fmla="*/ 81366 w 184257"/>
                <a:gd name="connsiteY9" fmla="*/ 406505 h 504916"/>
                <a:gd name="connsiteX10" fmla="*/ 50613 w 184257"/>
                <a:gd name="connsiteY10" fmla="*/ 498766 h 504916"/>
                <a:gd name="connsiteX11" fmla="*/ 44461 w 184257"/>
                <a:gd name="connsiteY11" fmla="*/ 400354 h 504916"/>
                <a:gd name="connsiteX12" fmla="*/ 3458 w 184257"/>
                <a:gd name="connsiteY12" fmla="*/ 420856 h 504916"/>
                <a:gd name="connsiteX13" fmla="*/ 28060 w 184257"/>
                <a:gd name="connsiteY13" fmla="*/ 357300 h 504916"/>
                <a:gd name="connsiteX14" fmla="*/ 58814 w 184257"/>
                <a:gd name="connsiteY14" fmla="*/ 306044 h 504916"/>
                <a:gd name="connsiteX15" fmla="*/ 52664 w 184257"/>
                <a:gd name="connsiteY15" fmla="*/ 53866 h 504916"/>
                <a:gd name="connsiteX0" fmla="*/ 52664 w 181873"/>
                <a:gd name="connsiteY0" fmla="*/ 53866 h 504916"/>
                <a:gd name="connsiteX1" fmla="*/ 108019 w 181873"/>
                <a:gd name="connsiteY1" fmla="*/ 561 h 504916"/>
                <a:gd name="connsiteX2" fmla="*/ 165425 w 181873"/>
                <a:gd name="connsiteY2" fmla="*/ 43615 h 504916"/>
                <a:gd name="connsiteX3" fmla="*/ 151074 w 181873"/>
                <a:gd name="connsiteY3" fmla="*/ 273241 h 504916"/>
                <a:gd name="connsiteX4" fmla="*/ 181827 w 181873"/>
                <a:gd name="connsiteY4" fmla="*/ 414706 h 504916"/>
                <a:gd name="connsiteX5" fmla="*/ 142873 w 181873"/>
                <a:gd name="connsiteY5" fmla="*/ 377802 h 504916"/>
                <a:gd name="connsiteX6" fmla="*/ 157224 w 181873"/>
                <a:gd name="connsiteY6" fmla="*/ 492615 h 504916"/>
                <a:gd name="connsiteX7" fmla="*/ 112119 w 181873"/>
                <a:gd name="connsiteY7" fmla="*/ 396254 h 504916"/>
                <a:gd name="connsiteX8" fmla="*/ 108019 w 181873"/>
                <a:gd name="connsiteY8" fmla="*/ 504916 h 504916"/>
                <a:gd name="connsiteX9" fmla="*/ 81366 w 181873"/>
                <a:gd name="connsiteY9" fmla="*/ 406505 h 504916"/>
                <a:gd name="connsiteX10" fmla="*/ 50613 w 181873"/>
                <a:gd name="connsiteY10" fmla="*/ 498766 h 504916"/>
                <a:gd name="connsiteX11" fmla="*/ 44461 w 181873"/>
                <a:gd name="connsiteY11" fmla="*/ 400354 h 504916"/>
                <a:gd name="connsiteX12" fmla="*/ 3458 w 181873"/>
                <a:gd name="connsiteY12" fmla="*/ 420856 h 504916"/>
                <a:gd name="connsiteX13" fmla="*/ 28060 w 181873"/>
                <a:gd name="connsiteY13" fmla="*/ 357300 h 504916"/>
                <a:gd name="connsiteX14" fmla="*/ 58814 w 181873"/>
                <a:gd name="connsiteY14" fmla="*/ 306044 h 504916"/>
                <a:gd name="connsiteX15" fmla="*/ 52664 w 181873"/>
                <a:gd name="connsiteY15" fmla="*/ 53866 h 504916"/>
                <a:gd name="connsiteX0" fmla="*/ 52664 w 181839"/>
                <a:gd name="connsiteY0" fmla="*/ 53866 h 504916"/>
                <a:gd name="connsiteX1" fmla="*/ 108019 w 181839"/>
                <a:gd name="connsiteY1" fmla="*/ 561 h 504916"/>
                <a:gd name="connsiteX2" fmla="*/ 165425 w 181839"/>
                <a:gd name="connsiteY2" fmla="*/ 43615 h 504916"/>
                <a:gd name="connsiteX3" fmla="*/ 151074 w 181839"/>
                <a:gd name="connsiteY3" fmla="*/ 273241 h 504916"/>
                <a:gd name="connsiteX4" fmla="*/ 181827 w 181839"/>
                <a:gd name="connsiteY4" fmla="*/ 414706 h 504916"/>
                <a:gd name="connsiteX5" fmla="*/ 146973 w 181839"/>
                <a:gd name="connsiteY5" fmla="*/ 386003 h 504916"/>
                <a:gd name="connsiteX6" fmla="*/ 157224 w 181839"/>
                <a:gd name="connsiteY6" fmla="*/ 492615 h 504916"/>
                <a:gd name="connsiteX7" fmla="*/ 112119 w 181839"/>
                <a:gd name="connsiteY7" fmla="*/ 396254 h 504916"/>
                <a:gd name="connsiteX8" fmla="*/ 108019 w 181839"/>
                <a:gd name="connsiteY8" fmla="*/ 504916 h 504916"/>
                <a:gd name="connsiteX9" fmla="*/ 81366 w 181839"/>
                <a:gd name="connsiteY9" fmla="*/ 406505 h 504916"/>
                <a:gd name="connsiteX10" fmla="*/ 50613 w 181839"/>
                <a:gd name="connsiteY10" fmla="*/ 498766 h 504916"/>
                <a:gd name="connsiteX11" fmla="*/ 44461 w 181839"/>
                <a:gd name="connsiteY11" fmla="*/ 400354 h 504916"/>
                <a:gd name="connsiteX12" fmla="*/ 3458 w 181839"/>
                <a:gd name="connsiteY12" fmla="*/ 420856 h 504916"/>
                <a:gd name="connsiteX13" fmla="*/ 28060 w 181839"/>
                <a:gd name="connsiteY13" fmla="*/ 357300 h 504916"/>
                <a:gd name="connsiteX14" fmla="*/ 58814 w 181839"/>
                <a:gd name="connsiteY14" fmla="*/ 306044 h 504916"/>
                <a:gd name="connsiteX15" fmla="*/ 52664 w 181839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270875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9467 h 510517"/>
                <a:gd name="connsiteX1" fmla="*/ 100203 w 183758"/>
                <a:gd name="connsiteY1" fmla="*/ 301 h 510517"/>
                <a:gd name="connsiteX2" fmla="*/ 165425 w 183758"/>
                <a:gd name="connsiteY2" fmla="*/ 49216 h 510517"/>
                <a:gd name="connsiteX3" fmla="*/ 151074 w 183758"/>
                <a:gd name="connsiteY3" fmla="*/ 278842 h 510517"/>
                <a:gd name="connsiteX4" fmla="*/ 181827 w 183758"/>
                <a:gd name="connsiteY4" fmla="*/ 420307 h 510517"/>
                <a:gd name="connsiteX5" fmla="*/ 146973 w 183758"/>
                <a:gd name="connsiteY5" fmla="*/ 391604 h 510517"/>
                <a:gd name="connsiteX6" fmla="*/ 157224 w 183758"/>
                <a:gd name="connsiteY6" fmla="*/ 498216 h 510517"/>
                <a:gd name="connsiteX7" fmla="*/ 112119 w 183758"/>
                <a:gd name="connsiteY7" fmla="*/ 401855 h 510517"/>
                <a:gd name="connsiteX8" fmla="*/ 108019 w 183758"/>
                <a:gd name="connsiteY8" fmla="*/ 510517 h 510517"/>
                <a:gd name="connsiteX9" fmla="*/ 81366 w 183758"/>
                <a:gd name="connsiteY9" fmla="*/ 412106 h 510517"/>
                <a:gd name="connsiteX10" fmla="*/ 50613 w 183758"/>
                <a:gd name="connsiteY10" fmla="*/ 504367 h 510517"/>
                <a:gd name="connsiteX11" fmla="*/ 44461 w 183758"/>
                <a:gd name="connsiteY11" fmla="*/ 405955 h 510517"/>
                <a:gd name="connsiteX12" fmla="*/ 3458 w 183758"/>
                <a:gd name="connsiteY12" fmla="*/ 426457 h 510517"/>
                <a:gd name="connsiteX13" fmla="*/ 28060 w 183758"/>
                <a:gd name="connsiteY13" fmla="*/ 362901 h 510517"/>
                <a:gd name="connsiteX14" fmla="*/ 56860 w 183758"/>
                <a:gd name="connsiteY14" fmla="*/ 233491 h 510517"/>
                <a:gd name="connsiteX15" fmla="*/ 52664 w 183758"/>
                <a:gd name="connsiteY15" fmla="*/ 59467 h 510517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85"/>
                <a:gd name="connsiteX1" fmla="*/ 100203 w 183622"/>
                <a:gd name="connsiteY1" fmla="*/ 555 h 510785"/>
                <a:gd name="connsiteX2" fmla="*/ 165425 w 183622"/>
                <a:gd name="connsiteY2" fmla="*/ 49470 h 510785"/>
                <a:gd name="connsiteX3" fmla="*/ 151074 w 183622"/>
                <a:gd name="connsiteY3" fmla="*/ 310357 h 510785"/>
                <a:gd name="connsiteX4" fmla="*/ 181827 w 183622"/>
                <a:gd name="connsiteY4" fmla="*/ 420561 h 510785"/>
                <a:gd name="connsiteX5" fmla="*/ 146973 w 183622"/>
                <a:gd name="connsiteY5" fmla="*/ 391858 h 510785"/>
                <a:gd name="connsiteX6" fmla="*/ 157224 w 183622"/>
                <a:gd name="connsiteY6" fmla="*/ 498470 h 510785"/>
                <a:gd name="connsiteX7" fmla="*/ 112119 w 183622"/>
                <a:gd name="connsiteY7" fmla="*/ 402109 h 510785"/>
                <a:gd name="connsiteX8" fmla="*/ 108019 w 183622"/>
                <a:gd name="connsiteY8" fmla="*/ 510771 h 510785"/>
                <a:gd name="connsiteX9" fmla="*/ 77459 w 183622"/>
                <a:gd name="connsiteY9" fmla="*/ 410406 h 510785"/>
                <a:gd name="connsiteX10" fmla="*/ 50613 w 183622"/>
                <a:gd name="connsiteY10" fmla="*/ 504621 h 510785"/>
                <a:gd name="connsiteX11" fmla="*/ 44461 w 183622"/>
                <a:gd name="connsiteY11" fmla="*/ 406209 h 510785"/>
                <a:gd name="connsiteX12" fmla="*/ 3458 w 183622"/>
                <a:gd name="connsiteY12" fmla="*/ 426711 h 510785"/>
                <a:gd name="connsiteX13" fmla="*/ 28060 w 183622"/>
                <a:gd name="connsiteY13" fmla="*/ 363155 h 510785"/>
                <a:gd name="connsiteX14" fmla="*/ 56860 w 183622"/>
                <a:gd name="connsiteY14" fmla="*/ 233745 h 510785"/>
                <a:gd name="connsiteX15" fmla="*/ 52664 w 183622"/>
                <a:gd name="connsiteY15" fmla="*/ 59721 h 510785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94408 h 545501"/>
                <a:gd name="connsiteX1" fmla="*/ 102157 w 183622"/>
                <a:gd name="connsiteY1" fmla="*/ 73 h 545501"/>
                <a:gd name="connsiteX2" fmla="*/ 165425 w 183622"/>
                <a:gd name="connsiteY2" fmla="*/ 84157 h 545501"/>
                <a:gd name="connsiteX3" fmla="*/ 151074 w 183622"/>
                <a:gd name="connsiteY3" fmla="*/ 345044 h 545501"/>
                <a:gd name="connsiteX4" fmla="*/ 181827 w 183622"/>
                <a:gd name="connsiteY4" fmla="*/ 455248 h 545501"/>
                <a:gd name="connsiteX5" fmla="*/ 146973 w 183622"/>
                <a:gd name="connsiteY5" fmla="*/ 426545 h 545501"/>
                <a:gd name="connsiteX6" fmla="*/ 157224 w 183622"/>
                <a:gd name="connsiteY6" fmla="*/ 533157 h 545501"/>
                <a:gd name="connsiteX7" fmla="*/ 112119 w 183622"/>
                <a:gd name="connsiteY7" fmla="*/ 436796 h 545501"/>
                <a:gd name="connsiteX8" fmla="*/ 108019 w 183622"/>
                <a:gd name="connsiteY8" fmla="*/ 545458 h 545501"/>
                <a:gd name="connsiteX9" fmla="*/ 77459 w 183622"/>
                <a:gd name="connsiteY9" fmla="*/ 445093 h 545501"/>
                <a:gd name="connsiteX10" fmla="*/ 50613 w 183622"/>
                <a:gd name="connsiteY10" fmla="*/ 539308 h 545501"/>
                <a:gd name="connsiteX11" fmla="*/ 44461 w 183622"/>
                <a:gd name="connsiteY11" fmla="*/ 440896 h 545501"/>
                <a:gd name="connsiteX12" fmla="*/ 3458 w 183622"/>
                <a:gd name="connsiteY12" fmla="*/ 461398 h 545501"/>
                <a:gd name="connsiteX13" fmla="*/ 28060 w 183622"/>
                <a:gd name="connsiteY13" fmla="*/ 397842 h 545501"/>
                <a:gd name="connsiteX14" fmla="*/ 56860 w 183622"/>
                <a:gd name="connsiteY14" fmla="*/ 268432 h 545501"/>
                <a:gd name="connsiteX15" fmla="*/ 52664 w 183622"/>
                <a:gd name="connsiteY15" fmla="*/ 94408 h 545501"/>
                <a:gd name="connsiteX0" fmla="*/ 52664 w 183622"/>
                <a:gd name="connsiteY0" fmla="*/ 99119 h 550212"/>
                <a:gd name="connsiteX1" fmla="*/ 102157 w 183622"/>
                <a:gd name="connsiteY1" fmla="*/ 4784 h 550212"/>
                <a:gd name="connsiteX2" fmla="*/ 165425 w 183622"/>
                <a:gd name="connsiteY2" fmla="*/ 49791 h 550212"/>
                <a:gd name="connsiteX3" fmla="*/ 151074 w 183622"/>
                <a:gd name="connsiteY3" fmla="*/ 349755 h 550212"/>
                <a:gd name="connsiteX4" fmla="*/ 181827 w 183622"/>
                <a:gd name="connsiteY4" fmla="*/ 459959 h 550212"/>
                <a:gd name="connsiteX5" fmla="*/ 146973 w 183622"/>
                <a:gd name="connsiteY5" fmla="*/ 431256 h 550212"/>
                <a:gd name="connsiteX6" fmla="*/ 157224 w 183622"/>
                <a:gd name="connsiteY6" fmla="*/ 537868 h 550212"/>
                <a:gd name="connsiteX7" fmla="*/ 112119 w 183622"/>
                <a:gd name="connsiteY7" fmla="*/ 441507 h 550212"/>
                <a:gd name="connsiteX8" fmla="*/ 108019 w 183622"/>
                <a:gd name="connsiteY8" fmla="*/ 550169 h 550212"/>
                <a:gd name="connsiteX9" fmla="*/ 77459 w 183622"/>
                <a:gd name="connsiteY9" fmla="*/ 449804 h 550212"/>
                <a:gd name="connsiteX10" fmla="*/ 50613 w 183622"/>
                <a:gd name="connsiteY10" fmla="*/ 544019 h 550212"/>
                <a:gd name="connsiteX11" fmla="*/ 44461 w 183622"/>
                <a:gd name="connsiteY11" fmla="*/ 445607 h 550212"/>
                <a:gd name="connsiteX12" fmla="*/ 3458 w 183622"/>
                <a:gd name="connsiteY12" fmla="*/ 466109 h 550212"/>
                <a:gd name="connsiteX13" fmla="*/ 28060 w 183622"/>
                <a:gd name="connsiteY13" fmla="*/ 402553 h 550212"/>
                <a:gd name="connsiteX14" fmla="*/ 56860 w 183622"/>
                <a:gd name="connsiteY14" fmla="*/ 273143 h 550212"/>
                <a:gd name="connsiteX15" fmla="*/ 52664 w 183622"/>
                <a:gd name="connsiteY15" fmla="*/ 99119 h 550212"/>
                <a:gd name="connsiteX0" fmla="*/ 52664 w 183622"/>
                <a:gd name="connsiteY0" fmla="*/ 52963 h 547041"/>
                <a:gd name="connsiteX1" fmla="*/ 102157 w 183622"/>
                <a:gd name="connsiteY1" fmla="*/ 1613 h 547041"/>
                <a:gd name="connsiteX2" fmla="*/ 165425 w 183622"/>
                <a:gd name="connsiteY2" fmla="*/ 46620 h 547041"/>
                <a:gd name="connsiteX3" fmla="*/ 151074 w 183622"/>
                <a:gd name="connsiteY3" fmla="*/ 346584 h 547041"/>
                <a:gd name="connsiteX4" fmla="*/ 181827 w 183622"/>
                <a:gd name="connsiteY4" fmla="*/ 456788 h 547041"/>
                <a:gd name="connsiteX5" fmla="*/ 146973 w 183622"/>
                <a:gd name="connsiteY5" fmla="*/ 428085 h 547041"/>
                <a:gd name="connsiteX6" fmla="*/ 157224 w 183622"/>
                <a:gd name="connsiteY6" fmla="*/ 534697 h 547041"/>
                <a:gd name="connsiteX7" fmla="*/ 112119 w 183622"/>
                <a:gd name="connsiteY7" fmla="*/ 438336 h 547041"/>
                <a:gd name="connsiteX8" fmla="*/ 108019 w 183622"/>
                <a:gd name="connsiteY8" fmla="*/ 546998 h 547041"/>
                <a:gd name="connsiteX9" fmla="*/ 77459 w 183622"/>
                <a:gd name="connsiteY9" fmla="*/ 446633 h 547041"/>
                <a:gd name="connsiteX10" fmla="*/ 50613 w 183622"/>
                <a:gd name="connsiteY10" fmla="*/ 540848 h 547041"/>
                <a:gd name="connsiteX11" fmla="*/ 44461 w 183622"/>
                <a:gd name="connsiteY11" fmla="*/ 442436 h 547041"/>
                <a:gd name="connsiteX12" fmla="*/ 3458 w 183622"/>
                <a:gd name="connsiteY12" fmla="*/ 462938 h 547041"/>
                <a:gd name="connsiteX13" fmla="*/ 28060 w 183622"/>
                <a:gd name="connsiteY13" fmla="*/ 399382 h 547041"/>
                <a:gd name="connsiteX14" fmla="*/ 56860 w 183622"/>
                <a:gd name="connsiteY14" fmla="*/ 269972 h 547041"/>
                <a:gd name="connsiteX15" fmla="*/ 52664 w 183622"/>
                <a:gd name="connsiteY15" fmla="*/ 52963 h 547041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3622" h="555612">
                  <a:moveTo>
                    <a:pt x="52664" y="61534"/>
                  </a:moveTo>
                  <a:cubicBezTo>
                    <a:pt x="59888" y="15179"/>
                    <a:pt x="81410" y="1472"/>
                    <a:pt x="100203" y="415"/>
                  </a:cubicBezTo>
                  <a:cubicBezTo>
                    <a:pt x="118996" y="-642"/>
                    <a:pt x="156947" y="-3932"/>
                    <a:pt x="165425" y="55191"/>
                  </a:cubicBezTo>
                  <a:cubicBezTo>
                    <a:pt x="173903" y="114314"/>
                    <a:pt x="148340" y="286794"/>
                    <a:pt x="151074" y="355155"/>
                  </a:cubicBezTo>
                  <a:cubicBezTo>
                    <a:pt x="153808" y="423516"/>
                    <a:pt x="192279" y="447868"/>
                    <a:pt x="181827" y="465359"/>
                  </a:cubicBezTo>
                  <a:cubicBezTo>
                    <a:pt x="171375" y="482850"/>
                    <a:pt x="151074" y="423671"/>
                    <a:pt x="146973" y="436656"/>
                  </a:cubicBezTo>
                  <a:cubicBezTo>
                    <a:pt x="142873" y="449641"/>
                    <a:pt x="171138" y="533553"/>
                    <a:pt x="157224" y="543268"/>
                  </a:cubicBezTo>
                  <a:cubicBezTo>
                    <a:pt x="143310" y="552983"/>
                    <a:pt x="120320" y="444857"/>
                    <a:pt x="112119" y="446907"/>
                  </a:cubicBezTo>
                  <a:cubicBezTo>
                    <a:pt x="103918" y="448957"/>
                    <a:pt x="123565" y="558094"/>
                    <a:pt x="108019" y="555569"/>
                  </a:cubicBezTo>
                  <a:cubicBezTo>
                    <a:pt x="92473" y="553044"/>
                    <a:pt x="87027" y="456229"/>
                    <a:pt x="77459" y="455204"/>
                  </a:cubicBezTo>
                  <a:cubicBezTo>
                    <a:pt x="67891" y="454179"/>
                    <a:pt x="67836" y="548164"/>
                    <a:pt x="50613" y="549419"/>
                  </a:cubicBezTo>
                  <a:cubicBezTo>
                    <a:pt x="33390" y="550674"/>
                    <a:pt x="52320" y="463992"/>
                    <a:pt x="44461" y="451007"/>
                  </a:cubicBezTo>
                  <a:cubicBezTo>
                    <a:pt x="36602" y="438022"/>
                    <a:pt x="16442" y="478685"/>
                    <a:pt x="3458" y="471509"/>
                  </a:cubicBezTo>
                  <a:cubicBezTo>
                    <a:pt x="-9526" y="464333"/>
                    <a:pt x="17467" y="429480"/>
                    <a:pt x="28060" y="407953"/>
                  </a:cubicBezTo>
                  <a:cubicBezTo>
                    <a:pt x="60144" y="359073"/>
                    <a:pt x="59236" y="343593"/>
                    <a:pt x="56860" y="278543"/>
                  </a:cubicBezTo>
                  <a:cubicBezTo>
                    <a:pt x="54484" y="213493"/>
                    <a:pt x="45440" y="107889"/>
                    <a:pt x="52664" y="61534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0B28B6C2-8D21-474D-8585-A93E25AC1241}"/>
                </a:ext>
              </a:extLst>
            </p:cNvPr>
            <p:cNvSpPr/>
            <p:nvPr/>
          </p:nvSpPr>
          <p:spPr>
            <a:xfrm rot="1847590">
              <a:off x="5606478" y="3198376"/>
              <a:ext cx="226497" cy="384246"/>
            </a:xfrm>
            <a:custGeom>
              <a:avLst/>
              <a:gdLst>
                <a:gd name="connsiteX0" fmla="*/ 26048 w 207295"/>
                <a:gd name="connsiteY0" fmla="*/ 89400 h 310281"/>
                <a:gd name="connsiteX1" fmla="*/ 88597 w 207295"/>
                <a:gd name="connsiteY1" fmla="*/ 44 h 310281"/>
                <a:gd name="connsiteX2" fmla="*/ 171995 w 207295"/>
                <a:gd name="connsiteY2" fmla="*/ 80464 h 310281"/>
                <a:gd name="connsiteX3" fmla="*/ 204758 w 207295"/>
                <a:gd name="connsiteY3" fmla="*/ 274067 h 310281"/>
                <a:gd name="connsiteX4" fmla="*/ 109446 w 207295"/>
                <a:gd name="connsiteY4" fmla="*/ 294916 h 310281"/>
                <a:gd name="connsiteX5" fmla="*/ 5199 w 207295"/>
                <a:gd name="connsiteY5" fmla="*/ 294916 h 310281"/>
                <a:gd name="connsiteX6" fmla="*/ 26048 w 207295"/>
                <a:gd name="connsiteY6" fmla="*/ 89400 h 310281"/>
                <a:gd name="connsiteX0" fmla="*/ 25027 w 206625"/>
                <a:gd name="connsiteY0" fmla="*/ 89400 h 324978"/>
                <a:gd name="connsiteX1" fmla="*/ 87576 w 206625"/>
                <a:gd name="connsiteY1" fmla="*/ 44 h 324978"/>
                <a:gd name="connsiteX2" fmla="*/ 170974 w 206625"/>
                <a:gd name="connsiteY2" fmla="*/ 80464 h 324978"/>
                <a:gd name="connsiteX3" fmla="*/ 203737 w 206625"/>
                <a:gd name="connsiteY3" fmla="*/ 274067 h 324978"/>
                <a:gd name="connsiteX4" fmla="*/ 102468 w 206625"/>
                <a:gd name="connsiteY4" fmla="*/ 321723 h 324978"/>
                <a:gd name="connsiteX5" fmla="*/ 4178 w 206625"/>
                <a:gd name="connsiteY5" fmla="*/ 294916 h 324978"/>
                <a:gd name="connsiteX6" fmla="*/ 25027 w 206625"/>
                <a:gd name="connsiteY6" fmla="*/ 89400 h 324978"/>
                <a:gd name="connsiteX0" fmla="*/ 25027 w 215052"/>
                <a:gd name="connsiteY0" fmla="*/ 89406 h 325089"/>
                <a:gd name="connsiteX1" fmla="*/ 87576 w 215052"/>
                <a:gd name="connsiteY1" fmla="*/ 50 h 325089"/>
                <a:gd name="connsiteX2" fmla="*/ 170974 w 215052"/>
                <a:gd name="connsiteY2" fmla="*/ 80470 h 325089"/>
                <a:gd name="connsiteX3" fmla="*/ 212673 w 215052"/>
                <a:gd name="connsiteY3" fmla="*/ 300880 h 325089"/>
                <a:gd name="connsiteX4" fmla="*/ 102468 w 215052"/>
                <a:gd name="connsiteY4" fmla="*/ 321729 h 325089"/>
                <a:gd name="connsiteX5" fmla="*/ 4178 w 215052"/>
                <a:gd name="connsiteY5" fmla="*/ 294922 h 325089"/>
                <a:gd name="connsiteX6" fmla="*/ 25027 w 215052"/>
                <a:gd name="connsiteY6" fmla="*/ 89406 h 325089"/>
                <a:gd name="connsiteX0" fmla="*/ 33149 w 223174"/>
                <a:gd name="connsiteY0" fmla="*/ 89406 h 331862"/>
                <a:gd name="connsiteX1" fmla="*/ 95698 w 223174"/>
                <a:gd name="connsiteY1" fmla="*/ 50 h 331862"/>
                <a:gd name="connsiteX2" fmla="*/ 179096 w 223174"/>
                <a:gd name="connsiteY2" fmla="*/ 80470 h 331862"/>
                <a:gd name="connsiteX3" fmla="*/ 220795 w 223174"/>
                <a:gd name="connsiteY3" fmla="*/ 300880 h 331862"/>
                <a:gd name="connsiteX4" fmla="*/ 110590 w 223174"/>
                <a:gd name="connsiteY4" fmla="*/ 321729 h 331862"/>
                <a:gd name="connsiteX5" fmla="*/ 3365 w 223174"/>
                <a:gd name="connsiteY5" fmla="*/ 309814 h 331862"/>
                <a:gd name="connsiteX6" fmla="*/ 33149 w 223174"/>
                <a:gd name="connsiteY6" fmla="*/ 89406 h 331862"/>
                <a:gd name="connsiteX0" fmla="*/ 23550 w 225489"/>
                <a:gd name="connsiteY0" fmla="*/ 104561 h 331102"/>
                <a:gd name="connsiteX1" fmla="*/ 98013 w 225489"/>
                <a:gd name="connsiteY1" fmla="*/ 312 h 331102"/>
                <a:gd name="connsiteX2" fmla="*/ 181411 w 225489"/>
                <a:gd name="connsiteY2" fmla="*/ 80732 h 331102"/>
                <a:gd name="connsiteX3" fmla="*/ 223110 w 225489"/>
                <a:gd name="connsiteY3" fmla="*/ 301142 h 331102"/>
                <a:gd name="connsiteX4" fmla="*/ 112905 w 225489"/>
                <a:gd name="connsiteY4" fmla="*/ 321991 h 331102"/>
                <a:gd name="connsiteX5" fmla="*/ 5680 w 225489"/>
                <a:gd name="connsiteY5" fmla="*/ 310076 h 331102"/>
                <a:gd name="connsiteX6" fmla="*/ 23550 w 225489"/>
                <a:gd name="connsiteY6" fmla="*/ 104561 h 331102"/>
                <a:gd name="connsiteX0" fmla="*/ 23550 w 227742"/>
                <a:gd name="connsiteY0" fmla="*/ 104561 h 331102"/>
                <a:gd name="connsiteX1" fmla="*/ 98013 w 227742"/>
                <a:gd name="connsiteY1" fmla="*/ 312 h 331102"/>
                <a:gd name="connsiteX2" fmla="*/ 196304 w 227742"/>
                <a:gd name="connsiteY2" fmla="*/ 80732 h 331102"/>
                <a:gd name="connsiteX3" fmla="*/ 223110 w 227742"/>
                <a:gd name="connsiteY3" fmla="*/ 301142 h 331102"/>
                <a:gd name="connsiteX4" fmla="*/ 112905 w 227742"/>
                <a:gd name="connsiteY4" fmla="*/ 321991 h 331102"/>
                <a:gd name="connsiteX5" fmla="*/ 5680 w 227742"/>
                <a:gd name="connsiteY5" fmla="*/ 310076 h 331102"/>
                <a:gd name="connsiteX6" fmla="*/ 23550 w 227742"/>
                <a:gd name="connsiteY6" fmla="*/ 104561 h 331102"/>
                <a:gd name="connsiteX0" fmla="*/ 19305 w 229454"/>
                <a:gd name="connsiteY0" fmla="*/ 68648 h 333403"/>
                <a:gd name="connsiteX1" fmla="*/ 99725 w 229454"/>
                <a:gd name="connsiteY1" fmla="*/ 141 h 333403"/>
                <a:gd name="connsiteX2" fmla="*/ 198016 w 229454"/>
                <a:gd name="connsiteY2" fmla="*/ 80561 h 333403"/>
                <a:gd name="connsiteX3" fmla="*/ 224822 w 229454"/>
                <a:gd name="connsiteY3" fmla="*/ 300971 h 333403"/>
                <a:gd name="connsiteX4" fmla="*/ 114617 w 229454"/>
                <a:gd name="connsiteY4" fmla="*/ 321820 h 333403"/>
                <a:gd name="connsiteX5" fmla="*/ 7392 w 229454"/>
                <a:gd name="connsiteY5" fmla="*/ 309905 h 333403"/>
                <a:gd name="connsiteX6" fmla="*/ 19305 w 229454"/>
                <a:gd name="connsiteY6" fmla="*/ 68648 h 333403"/>
                <a:gd name="connsiteX0" fmla="*/ 19305 w 226896"/>
                <a:gd name="connsiteY0" fmla="*/ 68558 h 333313"/>
                <a:gd name="connsiteX1" fmla="*/ 99725 w 226896"/>
                <a:gd name="connsiteY1" fmla="*/ 51 h 333313"/>
                <a:gd name="connsiteX2" fmla="*/ 180145 w 226896"/>
                <a:gd name="connsiteY2" fmla="*/ 62599 h 333313"/>
                <a:gd name="connsiteX3" fmla="*/ 224822 w 226896"/>
                <a:gd name="connsiteY3" fmla="*/ 300881 h 333313"/>
                <a:gd name="connsiteX4" fmla="*/ 114617 w 226896"/>
                <a:gd name="connsiteY4" fmla="*/ 321730 h 333313"/>
                <a:gd name="connsiteX5" fmla="*/ 7392 w 226896"/>
                <a:gd name="connsiteY5" fmla="*/ 309815 h 333313"/>
                <a:gd name="connsiteX6" fmla="*/ 19305 w 226896"/>
                <a:gd name="connsiteY6" fmla="*/ 68558 h 333313"/>
                <a:gd name="connsiteX0" fmla="*/ 18790 w 226497"/>
                <a:gd name="connsiteY0" fmla="*/ 95334 h 360089"/>
                <a:gd name="connsiteX1" fmla="*/ 84318 w 226497"/>
                <a:gd name="connsiteY1" fmla="*/ 20 h 360089"/>
                <a:gd name="connsiteX2" fmla="*/ 179630 w 226497"/>
                <a:gd name="connsiteY2" fmla="*/ 89375 h 360089"/>
                <a:gd name="connsiteX3" fmla="*/ 224307 w 226497"/>
                <a:gd name="connsiteY3" fmla="*/ 327657 h 360089"/>
                <a:gd name="connsiteX4" fmla="*/ 114102 w 226497"/>
                <a:gd name="connsiteY4" fmla="*/ 348506 h 360089"/>
                <a:gd name="connsiteX5" fmla="*/ 6877 w 226497"/>
                <a:gd name="connsiteY5" fmla="*/ 336591 h 360089"/>
                <a:gd name="connsiteX6" fmla="*/ 18790 w 226497"/>
                <a:gd name="connsiteY6" fmla="*/ 95334 h 360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6497" h="360089">
                  <a:moveTo>
                    <a:pt x="18790" y="95334"/>
                  </a:moveTo>
                  <a:cubicBezTo>
                    <a:pt x="31697" y="39239"/>
                    <a:pt x="57511" y="1013"/>
                    <a:pt x="84318" y="20"/>
                  </a:cubicBezTo>
                  <a:cubicBezTo>
                    <a:pt x="111125" y="-973"/>
                    <a:pt x="156299" y="34769"/>
                    <a:pt x="179630" y="89375"/>
                  </a:cubicBezTo>
                  <a:cubicBezTo>
                    <a:pt x="202961" y="143981"/>
                    <a:pt x="235228" y="284469"/>
                    <a:pt x="224307" y="327657"/>
                  </a:cubicBezTo>
                  <a:cubicBezTo>
                    <a:pt x="213386" y="370845"/>
                    <a:pt x="147362" y="345031"/>
                    <a:pt x="114102" y="348506"/>
                  </a:cubicBezTo>
                  <a:cubicBezTo>
                    <a:pt x="80842" y="351981"/>
                    <a:pt x="22762" y="378786"/>
                    <a:pt x="6877" y="336591"/>
                  </a:cubicBezTo>
                  <a:cubicBezTo>
                    <a:pt x="-9008" y="294396"/>
                    <a:pt x="5883" y="151429"/>
                    <a:pt x="18790" y="95334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4EAF06C9-6E5D-4336-9CBB-A3585E16B3B2}"/>
                </a:ext>
              </a:extLst>
            </p:cNvPr>
            <p:cNvSpPr/>
            <p:nvPr/>
          </p:nvSpPr>
          <p:spPr>
            <a:xfrm>
              <a:off x="5669692" y="4759558"/>
              <a:ext cx="145269" cy="446633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  <a:gd name="connsiteX0" fmla="*/ 6496 w 140748"/>
                <a:gd name="connsiteY0" fmla="*/ 42636 h 364378"/>
                <a:gd name="connsiteX1" fmla="*/ 8067 w 140748"/>
                <a:gd name="connsiteY1" fmla="*/ 310013 h 364378"/>
                <a:gd name="connsiteX2" fmla="*/ 70905 w 140748"/>
                <a:gd name="connsiteY2" fmla="*/ 364185 h 364378"/>
                <a:gd name="connsiteX3" fmla="*/ 129409 w 140748"/>
                <a:gd name="connsiteY3" fmla="*/ 303514 h 364378"/>
                <a:gd name="connsiteX4" fmla="*/ 131576 w 140748"/>
                <a:gd name="connsiteY4" fmla="*/ 60829 h 364378"/>
                <a:gd name="connsiteX5" fmla="*/ 60071 w 140748"/>
                <a:gd name="connsiteY5" fmla="*/ 2324 h 364378"/>
                <a:gd name="connsiteX6" fmla="*/ 6496 w 140748"/>
                <a:gd name="connsiteY6" fmla="*/ 42636 h 364378"/>
                <a:gd name="connsiteX0" fmla="*/ 6496 w 136138"/>
                <a:gd name="connsiteY0" fmla="*/ 45571 h 367313"/>
                <a:gd name="connsiteX1" fmla="*/ 8067 w 136138"/>
                <a:gd name="connsiteY1" fmla="*/ 312948 h 367313"/>
                <a:gd name="connsiteX2" fmla="*/ 70905 w 136138"/>
                <a:gd name="connsiteY2" fmla="*/ 367120 h 367313"/>
                <a:gd name="connsiteX3" fmla="*/ 129409 w 136138"/>
                <a:gd name="connsiteY3" fmla="*/ 306449 h 367313"/>
                <a:gd name="connsiteX4" fmla="*/ 123956 w 136138"/>
                <a:gd name="connsiteY4" fmla="*/ 37094 h 367313"/>
                <a:gd name="connsiteX5" fmla="*/ 60071 w 136138"/>
                <a:gd name="connsiteY5" fmla="*/ 5259 h 367313"/>
                <a:gd name="connsiteX6" fmla="*/ 6496 w 136138"/>
                <a:gd name="connsiteY6" fmla="*/ 45571 h 367313"/>
                <a:gd name="connsiteX0" fmla="*/ 6991 w 136633"/>
                <a:gd name="connsiteY0" fmla="*/ 56469 h 378211"/>
                <a:gd name="connsiteX1" fmla="*/ 8562 w 136633"/>
                <a:gd name="connsiteY1" fmla="*/ 323846 h 378211"/>
                <a:gd name="connsiteX2" fmla="*/ 71400 w 136633"/>
                <a:gd name="connsiteY2" fmla="*/ 378018 h 378211"/>
                <a:gd name="connsiteX3" fmla="*/ 129904 w 136633"/>
                <a:gd name="connsiteY3" fmla="*/ 317347 h 378211"/>
                <a:gd name="connsiteX4" fmla="*/ 124451 w 136633"/>
                <a:gd name="connsiteY4" fmla="*/ 47992 h 378211"/>
                <a:gd name="connsiteX5" fmla="*/ 68186 w 136633"/>
                <a:gd name="connsiteY5" fmla="*/ 917 h 378211"/>
                <a:gd name="connsiteX6" fmla="*/ 6991 w 136633"/>
                <a:gd name="connsiteY6" fmla="*/ 56469 h 378211"/>
                <a:gd name="connsiteX0" fmla="*/ 3871 w 133513"/>
                <a:gd name="connsiteY0" fmla="*/ 56469 h 378103"/>
                <a:gd name="connsiteX1" fmla="*/ 13062 w 133513"/>
                <a:gd name="connsiteY1" fmla="*/ 321941 h 378103"/>
                <a:gd name="connsiteX2" fmla="*/ 68280 w 133513"/>
                <a:gd name="connsiteY2" fmla="*/ 378018 h 378103"/>
                <a:gd name="connsiteX3" fmla="*/ 126784 w 133513"/>
                <a:gd name="connsiteY3" fmla="*/ 317347 h 378103"/>
                <a:gd name="connsiteX4" fmla="*/ 121331 w 133513"/>
                <a:gd name="connsiteY4" fmla="*/ 47992 h 378103"/>
                <a:gd name="connsiteX5" fmla="*/ 65066 w 133513"/>
                <a:gd name="connsiteY5" fmla="*/ 917 h 378103"/>
                <a:gd name="connsiteX6" fmla="*/ 3871 w 133513"/>
                <a:gd name="connsiteY6" fmla="*/ 56469 h 378103"/>
                <a:gd name="connsiteX0" fmla="*/ 3871 w 130834"/>
                <a:gd name="connsiteY0" fmla="*/ 56469 h 378482"/>
                <a:gd name="connsiteX1" fmla="*/ 13062 w 130834"/>
                <a:gd name="connsiteY1" fmla="*/ 321941 h 378482"/>
                <a:gd name="connsiteX2" fmla="*/ 68280 w 130834"/>
                <a:gd name="connsiteY2" fmla="*/ 378018 h 378482"/>
                <a:gd name="connsiteX3" fmla="*/ 121069 w 130834"/>
                <a:gd name="connsiteY3" fmla="*/ 307822 h 378482"/>
                <a:gd name="connsiteX4" fmla="*/ 121331 w 130834"/>
                <a:gd name="connsiteY4" fmla="*/ 47992 h 378482"/>
                <a:gd name="connsiteX5" fmla="*/ 65066 w 130834"/>
                <a:gd name="connsiteY5" fmla="*/ 917 h 378482"/>
                <a:gd name="connsiteX6" fmla="*/ 3871 w 130834"/>
                <a:gd name="connsiteY6" fmla="*/ 56469 h 378482"/>
                <a:gd name="connsiteX0" fmla="*/ 3747 w 130911"/>
                <a:gd name="connsiteY0" fmla="*/ 56469 h 374836"/>
                <a:gd name="connsiteX1" fmla="*/ 12938 w 130911"/>
                <a:gd name="connsiteY1" fmla="*/ 321941 h 374836"/>
                <a:gd name="connsiteX2" fmla="*/ 64346 w 130911"/>
                <a:gd name="connsiteY2" fmla="*/ 374208 h 374836"/>
                <a:gd name="connsiteX3" fmla="*/ 120945 w 130911"/>
                <a:gd name="connsiteY3" fmla="*/ 307822 h 374836"/>
                <a:gd name="connsiteX4" fmla="*/ 121207 w 130911"/>
                <a:gd name="connsiteY4" fmla="*/ 47992 h 374836"/>
                <a:gd name="connsiteX5" fmla="*/ 64942 w 130911"/>
                <a:gd name="connsiteY5" fmla="*/ 917 h 374836"/>
                <a:gd name="connsiteX6" fmla="*/ 3747 w 130911"/>
                <a:gd name="connsiteY6" fmla="*/ 56469 h 374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0911" h="374836">
                  <a:moveTo>
                    <a:pt x="3747" y="56469"/>
                  </a:moveTo>
                  <a:cubicBezTo>
                    <a:pt x="-4920" y="109973"/>
                    <a:pt x="2838" y="268985"/>
                    <a:pt x="12938" y="321941"/>
                  </a:cubicBezTo>
                  <a:cubicBezTo>
                    <a:pt x="23038" y="374897"/>
                    <a:pt x="46345" y="376561"/>
                    <a:pt x="64346" y="374208"/>
                  </a:cubicBezTo>
                  <a:cubicBezTo>
                    <a:pt x="82347" y="371855"/>
                    <a:pt x="111468" y="362191"/>
                    <a:pt x="120945" y="307822"/>
                  </a:cubicBezTo>
                  <a:cubicBezTo>
                    <a:pt x="130422" y="253453"/>
                    <a:pt x="137458" y="102524"/>
                    <a:pt x="121207" y="47992"/>
                  </a:cubicBezTo>
                  <a:cubicBezTo>
                    <a:pt x="104956" y="-6540"/>
                    <a:pt x="84519" y="-496"/>
                    <a:pt x="64942" y="917"/>
                  </a:cubicBezTo>
                  <a:cubicBezTo>
                    <a:pt x="45365" y="2330"/>
                    <a:pt x="12414" y="2965"/>
                    <a:pt x="3747" y="56469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465CA8FB-B13F-4F59-89CE-7FE49F8CDA85}"/>
                </a:ext>
              </a:extLst>
            </p:cNvPr>
            <p:cNvSpPr/>
            <p:nvPr/>
          </p:nvSpPr>
          <p:spPr>
            <a:xfrm rot="800781">
              <a:off x="5677611" y="4410411"/>
              <a:ext cx="186924" cy="432800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111" h="362079">
                  <a:moveTo>
                    <a:pt x="3429" y="49900"/>
                  </a:moveTo>
                  <a:cubicBezTo>
                    <a:pt x="-5238" y="101182"/>
                    <a:pt x="3790" y="255748"/>
                    <a:pt x="16430" y="307752"/>
                  </a:cubicBezTo>
                  <a:cubicBezTo>
                    <a:pt x="29070" y="359756"/>
                    <a:pt x="59044" y="363007"/>
                    <a:pt x="79268" y="361924"/>
                  </a:cubicBezTo>
                  <a:cubicBezTo>
                    <a:pt x="99492" y="360841"/>
                    <a:pt x="127660" y="351812"/>
                    <a:pt x="137772" y="301253"/>
                  </a:cubicBezTo>
                  <a:cubicBezTo>
                    <a:pt x="147884" y="250694"/>
                    <a:pt x="156190" y="113100"/>
                    <a:pt x="139939" y="58568"/>
                  </a:cubicBezTo>
                  <a:cubicBezTo>
                    <a:pt x="123688" y="4036"/>
                    <a:pt x="86852" y="-658"/>
                    <a:pt x="68434" y="63"/>
                  </a:cubicBezTo>
                  <a:cubicBezTo>
                    <a:pt x="50016" y="784"/>
                    <a:pt x="12096" y="-1382"/>
                    <a:pt x="3429" y="49900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2AB68E9D-C2AF-42E2-A21A-CA973F4B14E0}"/>
                </a:ext>
              </a:extLst>
            </p:cNvPr>
            <p:cNvSpPr/>
            <p:nvPr/>
          </p:nvSpPr>
          <p:spPr>
            <a:xfrm rot="879496">
              <a:off x="5638394" y="4091925"/>
              <a:ext cx="393406" cy="535863"/>
            </a:xfrm>
            <a:custGeom>
              <a:avLst/>
              <a:gdLst>
                <a:gd name="connsiteX0" fmla="*/ 11215 w 427713"/>
                <a:gd name="connsiteY0" fmla="*/ 118649 h 561918"/>
                <a:gd name="connsiteX1" fmla="*/ 27755 w 427713"/>
                <a:gd name="connsiteY1" fmla="*/ 364379 h 561918"/>
                <a:gd name="connsiteX2" fmla="*/ 32481 w 427713"/>
                <a:gd name="connsiteY2" fmla="*/ 522686 h 561918"/>
                <a:gd name="connsiteX3" fmla="*/ 190788 w 427713"/>
                <a:gd name="connsiteY3" fmla="*/ 543951 h 561918"/>
                <a:gd name="connsiteX4" fmla="*/ 405802 w 427713"/>
                <a:gd name="connsiteY4" fmla="*/ 543951 h 561918"/>
                <a:gd name="connsiteX5" fmla="*/ 417615 w 427713"/>
                <a:gd name="connsiteY5" fmla="*/ 312398 h 561918"/>
                <a:gd name="connsiteX6" fmla="*/ 410527 w 427713"/>
                <a:gd name="connsiteY6" fmla="*/ 76119 h 561918"/>
                <a:gd name="connsiteX7" fmla="*/ 216778 w 427713"/>
                <a:gd name="connsiteY7" fmla="*/ 509 h 561918"/>
                <a:gd name="connsiteX8" fmla="*/ 11215 w 427713"/>
                <a:gd name="connsiteY8" fmla="*/ 118649 h 561918"/>
                <a:gd name="connsiteX0" fmla="*/ 11560 w 425696"/>
                <a:gd name="connsiteY0" fmla="*/ 87530 h 561515"/>
                <a:gd name="connsiteX1" fmla="*/ 25738 w 425696"/>
                <a:gd name="connsiteY1" fmla="*/ 363976 h 561515"/>
                <a:gd name="connsiteX2" fmla="*/ 30464 w 425696"/>
                <a:gd name="connsiteY2" fmla="*/ 522283 h 561515"/>
                <a:gd name="connsiteX3" fmla="*/ 188771 w 425696"/>
                <a:gd name="connsiteY3" fmla="*/ 543548 h 561515"/>
                <a:gd name="connsiteX4" fmla="*/ 403785 w 425696"/>
                <a:gd name="connsiteY4" fmla="*/ 543548 h 561515"/>
                <a:gd name="connsiteX5" fmla="*/ 415598 w 425696"/>
                <a:gd name="connsiteY5" fmla="*/ 311995 h 561515"/>
                <a:gd name="connsiteX6" fmla="*/ 408510 w 425696"/>
                <a:gd name="connsiteY6" fmla="*/ 75716 h 561515"/>
                <a:gd name="connsiteX7" fmla="*/ 214761 w 425696"/>
                <a:gd name="connsiteY7" fmla="*/ 106 h 561515"/>
                <a:gd name="connsiteX8" fmla="*/ 11560 w 425696"/>
                <a:gd name="connsiteY8" fmla="*/ 87530 h 561515"/>
                <a:gd name="connsiteX0" fmla="*/ 10883 w 425019"/>
                <a:gd name="connsiteY0" fmla="*/ 85178 h 559163"/>
                <a:gd name="connsiteX1" fmla="*/ 25061 w 425019"/>
                <a:gd name="connsiteY1" fmla="*/ 361624 h 559163"/>
                <a:gd name="connsiteX2" fmla="*/ 29787 w 425019"/>
                <a:gd name="connsiteY2" fmla="*/ 519931 h 559163"/>
                <a:gd name="connsiteX3" fmla="*/ 188094 w 425019"/>
                <a:gd name="connsiteY3" fmla="*/ 541196 h 559163"/>
                <a:gd name="connsiteX4" fmla="*/ 403108 w 425019"/>
                <a:gd name="connsiteY4" fmla="*/ 541196 h 559163"/>
                <a:gd name="connsiteX5" fmla="*/ 414921 w 425019"/>
                <a:gd name="connsiteY5" fmla="*/ 309643 h 559163"/>
                <a:gd name="connsiteX6" fmla="*/ 407833 w 425019"/>
                <a:gd name="connsiteY6" fmla="*/ 73364 h 559163"/>
                <a:gd name="connsiteX7" fmla="*/ 204633 w 425019"/>
                <a:gd name="connsiteY7" fmla="*/ 116 h 559163"/>
                <a:gd name="connsiteX8" fmla="*/ 10883 w 425019"/>
                <a:gd name="connsiteY8" fmla="*/ 85178 h 559163"/>
                <a:gd name="connsiteX0" fmla="*/ 10883 w 431603"/>
                <a:gd name="connsiteY0" fmla="*/ 85178 h 559163"/>
                <a:gd name="connsiteX1" fmla="*/ 25061 w 431603"/>
                <a:gd name="connsiteY1" fmla="*/ 361624 h 559163"/>
                <a:gd name="connsiteX2" fmla="*/ 29787 w 431603"/>
                <a:gd name="connsiteY2" fmla="*/ 519931 h 559163"/>
                <a:gd name="connsiteX3" fmla="*/ 188094 w 431603"/>
                <a:gd name="connsiteY3" fmla="*/ 541196 h 559163"/>
                <a:gd name="connsiteX4" fmla="*/ 403108 w 431603"/>
                <a:gd name="connsiteY4" fmla="*/ 541196 h 559163"/>
                <a:gd name="connsiteX5" fmla="*/ 429098 w 431603"/>
                <a:gd name="connsiteY5" fmla="*/ 309643 h 559163"/>
                <a:gd name="connsiteX6" fmla="*/ 407833 w 431603"/>
                <a:gd name="connsiteY6" fmla="*/ 73364 h 559163"/>
                <a:gd name="connsiteX7" fmla="*/ 204633 w 431603"/>
                <a:gd name="connsiteY7" fmla="*/ 116 h 559163"/>
                <a:gd name="connsiteX8" fmla="*/ 10883 w 431603"/>
                <a:gd name="connsiteY8" fmla="*/ 85178 h 559163"/>
                <a:gd name="connsiteX0" fmla="*/ 16874 w 437594"/>
                <a:gd name="connsiteY0" fmla="*/ 85178 h 559163"/>
                <a:gd name="connsiteX1" fmla="*/ 12150 w 437594"/>
                <a:gd name="connsiteY1" fmla="*/ 361624 h 559163"/>
                <a:gd name="connsiteX2" fmla="*/ 35778 w 437594"/>
                <a:gd name="connsiteY2" fmla="*/ 519931 h 559163"/>
                <a:gd name="connsiteX3" fmla="*/ 194085 w 437594"/>
                <a:gd name="connsiteY3" fmla="*/ 541196 h 559163"/>
                <a:gd name="connsiteX4" fmla="*/ 409099 w 437594"/>
                <a:gd name="connsiteY4" fmla="*/ 541196 h 559163"/>
                <a:gd name="connsiteX5" fmla="*/ 435089 w 437594"/>
                <a:gd name="connsiteY5" fmla="*/ 309643 h 559163"/>
                <a:gd name="connsiteX6" fmla="*/ 413824 w 437594"/>
                <a:gd name="connsiteY6" fmla="*/ 73364 h 559163"/>
                <a:gd name="connsiteX7" fmla="*/ 210624 w 437594"/>
                <a:gd name="connsiteY7" fmla="*/ 116 h 559163"/>
                <a:gd name="connsiteX8" fmla="*/ 16874 w 437594"/>
                <a:gd name="connsiteY8" fmla="*/ 85178 h 559163"/>
                <a:gd name="connsiteX0" fmla="*/ 16874 w 437594"/>
                <a:gd name="connsiteY0" fmla="*/ 85178 h 563991"/>
                <a:gd name="connsiteX1" fmla="*/ 12150 w 437594"/>
                <a:gd name="connsiteY1" fmla="*/ 361624 h 563991"/>
                <a:gd name="connsiteX2" fmla="*/ 35778 w 437594"/>
                <a:gd name="connsiteY2" fmla="*/ 519931 h 563991"/>
                <a:gd name="connsiteX3" fmla="*/ 205899 w 437594"/>
                <a:gd name="connsiteY3" fmla="*/ 553010 h 563991"/>
                <a:gd name="connsiteX4" fmla="*/ 409099 w 437594"/>
                <a:gd name="connsiteY4" fmla="*/ 541196 h 563991"/>
                <a:gd name="connsiteX5" fmla="*/ 435089 w 437594"/>
                <a:gd name="connsiteY5" fmla="*/ 309643 h 563991"/>
                <a:gd name="connsiteX6" fmla="*/ 413824 w 437594"/>
                <a:gd name="connsiteY6" fmla="*/ 73364 h 563991"/>
                <a:gd name="connsiteX7" fmla="*/ 210624 w 437594"/>
                <a:gd name="connsiteY7" fmla="*/ 116 h 563991"/>
                <a:gd name="connsiteX8" fmla="*/ 16874 w 437594"/>
                <a:gd name="connsiteY8" fmla="*/ 85178 h 563991"/>
                <a:gd name="connsiteX0" fmla="*/ 16874 w 437594"/>
                <a:gd name="connsiteY0" fmla="*/ 85178 h 554236"/>
                <a:gd name="connsiteX1" fmla="*/ 12150 w 437594"/>
                <a:gd name="connsiteY1" fmla="*/ 361624 h 554236"/>
                <a:gd name="connsiteX2" fmla="*/ 35778 w 437594"/>
                <a:gd name="connsiteY2" fmla="*/ 519931 h 554236"/>
                <a:gd name="connsiteX3" fmla="*/ 205899 w 437594"/>
                <a:gd name="connsiteY3" fmla="*/ 553010 h 554236"/>
                <a:gd name="connsiteX4" fmla="*/ 409099 w 437594"/>
                <a:gd name="connsiteY4" fmla="*/ 522294 h 554236"/>
                <a:gd name="connsiteX5" fmla="*/ 435089 w 437594"/>
                <a:gd name="connsiteY5" fmla="*/ 309643 h 554236"/>
                <a:gd name="connsiteX6" fmla="*/ 413824 w 437594"/>
                <a:gd name="connsiteY6" fmla="*/ 73364 h 554236"/>
                <a:gd name="connsiteX7" fmla="*/ 210624 w 437594"/>
                <a:gd name="connsiteY7" fmla="*/ 116 h 554236"/>
                <a:gd name="connsiteX8" fmla="*/ 16874 w 437594"/>
                <a:gd name="connsiteY8" fmla="*/ 85178 h 554236"/>
                <a:gd name="connsiteX0" fmla="*/ 16874 w 437594"/>
                <a:gd name="connsiteY0" fmla="*/ 85178 h 558187"/>
                <a:gd name="connsiteX1" fmla="*/ 12150 w 437594"/>
                <a:gd name="connsiteY1" fmla="*/ 361624 h 558187"/>
                <a:gd name="connsiteX2" fmla="*/ 35778 w 437594"/>
                <a:gd name="connsiteY2" fmla="*/ 519931 h 558187"/>
                <a:gd name="connsiteX3" fmla="*/ 215350 w 437594"/>
                <a:gd name="connsiteY3" fmla="*/ 557736 h 558187"/>
                <a:gd name="connsiteX4" fmla="*/ 409099 w 437594"/>
                <a:gd name="connsiteY4" fmla="*/ 522294 h 558187"/>
                <a:gd name="connsiteX5" fmla="*/ 435089 w 437594"/>
                <a:gd name="connsiteY5" fmla="*/ 309643 h 558187"/>
                <a:gd name="connsiteX6" fmla="*/ 413824 w 437594"/>
                <a:gd name="connsiteY6" fmla="*/ 73364 h 558187"/>
                <a:gd name="connsiteX7" fmla="*/ 210624 w 437594"/>
                <a:gd name="connsiteY7" fmla="*/ 116 h 558187"/>
                <a:gd name="connsiteX8" fmla="*/ 16874 w 437594"/>
                <a:gd name="connsiteY8" fmla="*/ 85178 h 558187"/>
                <a:gd name="connsiteX0" fmla="*/ 20067 w 440787"/>
                <a:gd name="connsiteY0" fmla="*/ 85178 h 558187"/>
                <a:gd name="connsiteX1" fmla="*/ 8255 w 440787"/>
                <a:gd name="connsiteY1" fmla="*/ 361624 h 558187"/>
                <a:gd name="connsiteX2" fmla="*/ 38971 w 440787"/>
                <a:gd name="connsiteY2" fmla="*/ 519931 h 558187"/>
                <a:gd name="connsiteX3" fmla="*/ 218543 w 440787"/>
                <a:gd name="connsiteY3" fmla="*/ 557736 h 558187"/>
                <a:gd name="connsiteX4" fmla="*/ 412292 w 440787"/>
                <a:gd name="connsiteY4" fmla="*/ 522294 h 558187"/>
                <a:gd name="connsiteX5" fmla="*/ 438282 w 440787"/>
                <a:gd name="connsiteY5" fmla="*/ 309643 h 558187"/>
                <a:gd name="connsiteX6" fmla="*/ 417017 w 440787"/>
                <a:gd name="connsiteY6" fmla="*/ 73364 h 558187"/>
                <a:gd name="connsiteX7" fmla="*/ 213817 w 440787"/>
                <a:gd name="connsiteY7" fmla="*/ 116 h 558187"/>
                <a:gd name="connsiteX8" fmla="*/ 20067 w 440787"/>
                <a:gd name="connsiteY8" fmla="*/ 85178 h 558187"/>
                <a:gd name="connsiteX0" fmla="*/ 20067 w 442342"/>
                <a:gd name="connsiteY0" fmla="*/ 85178 h 558345"/>
                <a:gd name="connsiteX1" fmla="*/ 8255 w 442342"/>
                <a:gd name="connsiteY1" fmla="*/ 361624 h 558345"/>
                <a:gd name="connsiteX2" fmla="*/ 38971 w 442342"/>
                <a:gd name="connsiteY2" fmla="*/ 519931 h 558345"/>
                <a:gd name="connsiteX3" fmla="*/ 218543 w 442342"/>
                <a:gd name="connsiteY3" fmla="*/ 557736 h 558345"/>
                <a:gd name="connsiteX4" fmla="*/ 412292 w 442342"/>
                <a:gd name="connsiteY4" fmla="*/ 522294 h 558345"/>
                <a:gd name="connsiteX5" fmla="*/ 440644 w 442342"/>
                <a:gd name="connsiteY5" fmla="*/ 302555 h 558345"/>
                <a:gd name="connsiteX6" fmla="*/ 417017 w 442342"/>
                <a:gd name="connsiteY6" fmla="*/ 73364 h 558345"/>
                <a:gd name="connsiteX7" fmla="*/ 213817 w 442342"/>
                <a:gd name="connsiteY7" fmla="*/ 116 h 558345"/>
                <a:gd name="connsiteX8" fmla="*/ 20067 w 442342"/>
                <a:gd name="connsiteY8" fmla="*/ 85178 h 558345"/>
                <a:gd name="connsiteX0" fmla="*/ 21288 w 443563"/>
                <a:gd name="connsiteY0" fmla="*/ 85178 h 558345"/>
                <a:gd name="connsiteX1" fmla="*/ 7113 w 443563"/>
                <a:gd name="connsiteY1" fmla="*/ 356898 h 558345"/>
                <a:gd name="connsiteX2" fmla="*/ 40192 w 443563"/>
                <a:gd name="connsiteY2" fmla="*/ 519931 h 558345"/>
                <a:gd name="connsiteX3" fmla="*/ 219764 w 443563"/>
                <a:gd name="connsiteY3" fmla="*/ 557736 h 558345"/>
                <a:gd name="connsiteX4" fmla="*/ 413513 w 443563"/>
                <a:gd name="connsiteY4" fmla="*/ 522294 h 558345"/>
                <a:gd name="connsiteX5" fmla="*/ 441865 w 443563"/>
                <a:gd name="connsiteY5" fmla="*/ 302555 h 558345"/>
                <a:gd name="connsiteX6" fmla="*/ 418238 w 443563"/>
                <a:gd name="connsiteY6" fmla="*/ 73364 h 558345"/>
                <a:gd name="connsiteX7" fmla="*/ 215038 w 443563"/>
                <a:gd name="connsiteY7" fmla="*/ 116 h 558345"/>
                <a:gd name="connsiteX8" fmla="*/ 21288 w 443563"/>
                <a:gd name="connsiteY8" fmla="*/ 85178 h 558345"/>
                <a:gd name="connsiteX0" fmla="*/ 45611 w 437169"/>
                <a:gd name="connsiteY0" fmla="*/ 66265 h 558335"/>
                <a:gd name="connsiteX1" fmla="*/ 719 w 437169"/>
                <a:gd name="connsiteY1" fmla="*/ 356888 h 558335"/>
                <a:gd name="connsiteX2" fmla="*/ 33798 w 437169"/>
                <a:gd name="connsiteY2" fmla="*/ 519921 h 558335"/>
                <a:gd name="connsiteX3" fmla="*/ 213370 w 437169"/>
                <a:gd name="connsiteY3" fmla="*/ 557726 h 558335"/>
                <a:gd name="connsiteX4" fmla="*/ 407119 w 437169"/>
                <a:gd name="connsiteY4" fmla="*/ 522284 h 558335"/>
                <a:gd name="connsiteX5" fmla="*/ 435471 w 437169"/>
                <a:gd name="connsiteY5" fmla="*/ 302545 h 558335"/>
                <a:gd name="connsiteX6" fmla="*/ 411844 w 437169"/>
                <a:gd name="connsiteY6" fmla="*/ 73354 h 558335"/>
                <a:gd name="connsiteX7" fmla="*/ 208644 w 437169"/>
                <a:gd name="connsiteY7" fmla="*/ 106 h 558335"/>
                <a:gd name="connsiteX8" fmla="*/ 45611 w 437169"/>
                <a:gd name="connsiteY8" fmla="*/ 66265 h 558335"/>
                <a:gd name="connsiteX0" fmla="*/ 37761 w 429319"/>
                <a:gd name="connsiteY0" fmla="*/ 66214 h 558284"/>
                <a:gd name="connsiteX1" fmla="*/ 2320 w 429319"/>
                <a:gd name="connsiteY1" fmla="*/ 297767 h 558284"/>
                <a:gd name="connsiteX2" fmla="*/ 25948 w 429319"/>
                <a:gd name="connsiteY2" fmla="*/ 519870 h 558284"/>
                <a:gd name="connsiteX3" fmla="*/ 205520 w 429319"/>
                <a:gd name="connsiteY3" fmla="*/ 557675 h 558284"/>
                <a:gd name="connsiteX4" fmla="*/ 399269 w 429319"/>
                <a:gd name="connsiteY4" fmla="*/ 522233 h 558284"/>
                <a:gd name="connsiteX5" fmla="*/ 427621 w 429319"/>
                <a:gd name="connsiteY5" fmla="*/ 302494 h 558284"/>
                <a:gd name="connsiteX6" fmla="*/ 403994 w 429319"/>
                <a:gd name="connsiteY6" fmla="*/ 73303 h 558284"/>
                <a:gd name="connsiteX7" fmla="*/ 200794 w 429319"/>
                <a:gd name="connsiteY7" fmla="*/ 55 h 558284"/>
                <a:gd name="connsiteX8" fmla="*/ 37761 w 429319"/>
                <a:gd name="connsiteY8" fmla="*/ 66214 h 558284"/>
                <a:gd name="connsiteX0" fmla="*/ 36275 w 427833"/>
                <a:gd name="connsiteY0" fmla="*/ 66214 h 558958"/>
                <a:gd name="connsiteX1" fmla="*/ 834 w 427833"/>
                <a:gd name="connsiteY1" fmla="*/ 297767 h 558958"/>
                <a:gd name="connsiteX2" fmla="*/ 29188 w 427833"/>
                <a:gd name="connsiteY2" fmla="*/ 510418 h 558958"/>
                <a:gd name="connsiteX3" fmla="*/ 204034 w 427833"/>
                <a:gd name="connsiteY3" fmla="*/ 557675 h 558958"/>
                <a:gd name="connsiteX4" fmla="*/ 397783 w 427833"/>
                <a:gd name="connsiteY4" fmla="*/ 522233 h 558958"/>
                <a:gd name="connsiteX5" fmla="*/ 426135 w 427833"/>
                <a:gd name="connsiteY5" fmla="*/ 302494 h 558958"/>
                <a:gd name="connsiteX6" fmla="*/ 402508 w 427833"/>
                <a:gd name="connsiteY6" fmla="*/ 73303 h 558958"/>
                <a:gd name="connsiteX7" fmla="*/ 199308 w 427833"/>
                <a:gd name="connsiteY7" fmla="*/ 55 h 558958"/>
                <a:gd name="connsiteX8" fmla="*/ 36275 w 427833"/>
                <a:gd name="connsiteY8" fmla="*/ 66214 h 558958"/>
                <a:gd name="connsiteX0" fmla="*/ 36275 w 428528"/>
                <a:gd name="connsiteY0" fmla="*/ 66214 h 558440"/>
                <a:gd name="connsiteX1" fmla="*/ 834 w 428528"/>
                <a:gd name="connsiteY1" fmla="*/ 297767 h 558440"/>
                <a:gd name="connsiteX2" fmla="*/ 29188 w 428528"/>
                <a:gd name="connsiteY2" fmla="*/ 510418 h 558440"/>
                <a:gd name="connsiteX3" fmla="*/ 204034 w 428528"/>
                <a:gd name="connsiteY3" fmla="*/ 557675 h 558440"/>
                <a:gd name="connsiteX4" fmla="*/ 388332 w 428528"/>
                <a:gd name="connsiteY4" fmla="*/ 519870 h 558440"/>
                <a:gd name="connsiteX5" fmla="*/ 426135 w 428528"/>
                <a:gd name="connsiteY5" fmla="*/ 302494 h 558440"/>
                <a:gd name="connsiteX6" fmla="*/ 402508 w 428528"/>
                <a:gd name="connsiteY6" fmla="*/ 73303 h 558440"/>
                <a:gd name="connsiteX7" fmla="*/ 199308 w 428528"/>
                <a:gd name="connsiteY7" fmla="*/ 55 h 558440"/>
                <a:gd name="connsiteX8" fmla="*/ 36275 w 428528"/>
                <a:gd name="connsiteY8" fmla="*/ 66214 h 558440"/>
                <a:gd name="connsiteX0" fmla="*/ 37760 w 430013"/>
                <a:gd name="connsiteY0" fmla="*/ 66214 h 557901"/>
                <a:gd name="connsiteX1" fmla="*/ 2319 w 430013"/>
                <a:gd name="connsiteY1" fmla="*/ 297767 h 557901"/>
                <a:gd name="connsiteX2" fmla="*/ 25948 w 430013"/>
                <a:gd name="connsiteY2" fmla="*/ 519869 h 557901"/>
                <a:gd name="connsiteX3" fmla="*/ 205519 w 430013"/>
                <a:gd name="connsiteY3" fmla="*/ 557675 h 557901"/>
                <a:gd name="connsiteX4" fmla="*/ 389817 w 430013"/>
                <a:gd name="connsiteY4" fmla="*/ 519870 h 557901"/>
                <a:gd name="connsiteX5" fmla="*/ 427620 w 430013"/>
                <a:gd name="connsiteY5" fmla="*/ 302494 h 557901"/>
                <a:gd name="connsiteX6" fmla="*/ 403993 w 430013"/>
                <a:gd name="connsiteY6" fmla="*/ 73303 h 557901"/>
                <a:gd name="connsiteX7" fmla="*/ 200793 w 430013"/>
                <a:gd name="connsiteY7" fmla="*/ 55 h 557901"/>
                <a:gd name="connsiteX8" fmla="*/ 37760 w 430013"/>
                <a:gd name="connsiteY8" fmla="*/ 66214 h 557901"/>
                <a:gd name="connsiteX0" fmla="*/ 40684 w 432937"/>
                <a:gd name="connsiteY0" fmla="*/ 66214 h 557831"/>
                <a:gd name="connsiteX1" fmla="*/ 5243 w 432937"/>
                <a:gd name="connsiteY1" fmla="*/ 297767 h 557831"/>
                <a:gd name="connsiteX2" fmla="*/ 28872 w 432937"/>
                <a:gd name="connsiteY2" fmla="*/ 519869 h 557831"/>
                <a:gd name="connsiteX3" fmla="*/ 208443 w 432937"/>
                <a:gd name="connsiteY3" fmla="*/ 557675 h 557831"/>
                <a:gd name="connsiteX4" fmla="*/ 392741 w 432937"/>
                <a:gd name="connsiteY4" fmla="*/ 519870 h 557831"/>
                <a:gd name="connsiteX5" fmla="*/ 430544 w 432937"/>
                <a:gd name="connsiteY5" fmla="*/ 302494 h 557831"/>
                <a:gd name="connsiteX6" fmla="*/ 406917 w 432937"/>
                <a:gd name="connsiteY6" fmla="*/ 73303 h 557831"/>
                <a:gd name="connsiteX7" fmla="*/ 203717 w 432937"/>
                <a:gd name="connsiteY7" fmla="*/ 55 h 557831"/>
                <a:gd name="connsiteX8" fmla="*/ 40684 w 432937"/>
                <a:gd name="connsiteY8" fmla="*/ 66214 h 557831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6557 w 428810"/>
                <a:gd name="connsiteY0" fmla="*/ 66214 h 531376"/>
                <a:gd name="connsiteX1" fmla="*/ 1116 w 428810"/>
                <a:gd name="connsiteY1" fmla="*/ 297767 h 531376"/>
                <a:gd name="connsiteX2" fmla="*/ 27108 w 428810"/>
                <a:gd name="connsiteY2" fmla="*/ 510418 h 531376"/>
                <a:gd name="connsiteX3" fmla="*/ 192502 w 428810"/>
                <a:gd name="connsiteY3" fmla="*/ 524596 h 531376"/>
                <a:gd name="connsiteX4" fmla="*/ 388614 w 428810"/>
                <a:gd name="connsiteY4" fmla="*/ 519870 h 531376"/>
                <a:gd name="connsiteX5" fmla="*/ 426417 w 428810"/>
                <a:gd name="connsiteY5" fmla="*/ 302494 h 531376"/>
                <a:gd name="connsiteX6" fmla="*/ 402790 w 428810"/>
                <a:gd name="connsiteY6" fmla="*/ 73303 h 531376"/>
                <a:gd name="connsiteX7" fmla="*/ 199590 w 428810"/>
                <a:gd name="connsiteY7" fmla="*/ 55 h 531376"/>
                <a:gd name="connsiteX8" fmla="*/ 36557 w 428810"/>
                <a:gd name="connsiteY8" fmla="*/ 66214 h 531376"/>
                <a:gd name="connsiteX0" fmla="*/ 36557 w 422272"/>
                <a:gd name="connsiteY0" fmla="*/ 66214 h 538568"/>
                <a:gd name="connsiteX1" fmla="*/ 1116 w 422272"/>
                <a:gd name="connsiteY1" fmla="*/ 297767 h 538568"/>
                <a:gd name="connsiteX2" fmla="*/ 27108 w 422272"/>
                <a:gd name="connsiteY2" fmla="*/ 510418 h 538568"/>
                <a:gd name="connsiteX3" fmla="*/ 192502 w 422272"/>
                <a:gd name="connsiteY3" fmla="*/ 524596 h 538568"/>
                <a:gd name="connsiteX4" fmla="*/ 388614 w 422272"/>
                <a:gd name="connsiteY4" fmla="*/ 519870 h 538568"/>
                <a:gd name="connsiteX5" fmla="*/ 414603 w 422272"/>
                <a:gd name="connsiteY5" fmla="*/ 295406 h 538568"/>
                <a:gd name="connsiteX6" fmla="*/ 402790 w 422272"/>
                <a:gd name="connsiteY6" fmla="*/ 73303 h 538568"/>
                <a:gd name="connsiteX7" fmla="*/ 199590 w 422272"/>
                <a:gd name="connsiteY7" fmla="*/ 55 h 538568"/>
                <a:gd name="connsiteX8" fmla="*/ 36557 w 422272"/>
                <a:gd name="connsiteY8" fmla="*/ 66214 h 538568"/>
                <a:gd name="connsiteX0" fmla="*/ 36557 w 416127"/>
                <a:gd name="connsiteY0" fmla="*/ 66159 h 538513"/>
                <a:gd name="connsiteX1" fmla="*/ 1116 w 416127"/>
                <a:gd name="connsiteY1" fmla="*/ 297712 h 538513"/>
                <a:gd name="connsiteX2" fmla="*/ 27108 w 416127"/>
                <a:gd name="connsiteY2" fmla="*/ 510363 h 538513"/>
                <a:gd name="connsiteX3" fmla="*/ 192502 w 416127"/>
                <a:gd name="connsiteY3" fmla="*/ 524541 h 538513"/>
                <a:gd name="connsiteX4" fmla="*/ 388614 w 416127"/>
                <a:gd name="connsiteY4" fmla="*/ 519815 h 538513"/>
                <a:gd name="connsiteX5" fmla="*/ 414603 w 416127"/>
                <a:gd name="connsiteY5" fmla="*/ 295351 h 538513"/>
                <a:gd name="connsiteX6" fmla="*/ 390976 w 416127"/>
                <a:gd name="connsiteY6" fmla="*/ 66160 h 538513"/>
                <a:gd name="connsiteX7" fmla="*/ 199590 w 416127"/>
                <a:gd name="connsiteY7" fmla="*/ 0 h 538513"/>
                <a:gd name="connsiteX8" fmla="*/ 36557 w 416127"/>
                <a:gd name="connsiteY8" fmla="*/ 66159 h 538513"/>
                <a:gd name="connsiteX0" fmla="*/ 36557 w 416962"/>
                <a:gd name="connsiteY0" fmla="*/ 66159 h 533540"/>
                <a:gd name="connsiteX1" fmla="*/ 1116 w 416962"/>
                <a:gd name="connsiteY1" fmla="*/ 297712 h 533540"/>
                <a:gd name="connsiteX2" fmla="*/ 27108 w 416962"/>
                <a:gd name="connsiteY2" fmla="*/ 510363 h 533540"/>
                <a:gd name="connsiteX3" fmla="*/ 192502 w 416962"/>
                <a:gd name="connsiteY3" fmla="*/ 524541 h 533540"/>
                <a:gd name="connsiteX4" fmla="*/ 390977 w 416962"/>
                <a:gd name="connsiteY4" fmla="*/ 512727 h 533540"/>
                <a:gd name="connsiteX5" fmla="*/ 414603 w 416962"/>
                <a:gd name="connsiteY5" fmla="*/ 295351 h 533540"/>
                <a:gd name="connsiteX6" fmla="*/ 390976 w 416962"/>
                <a:gd name="connsiteY6" fmla="*/ 66160 h 533540"/>
                <a:gd name="connsiteX7" fmla="*/ 199590 w 416962"/>
                <a:gd name="connsiteY7" fmla="*/ 0 h 533540"/>
                <a:gd name="connsiteX8" fmla="*/ 36557 w 416962"/>
                <a:gd name="connsiteY8" fmla="*/ 66159 h 533540"/>
                <a:gd name="connsiteX0" fmla="*/ 36557 w 415953"/>
                <a:gd name="connsiteY0" fmla="*/ 66159 h 531703"/>
                <a:gd name="connsiteX1" fmla="*/ 1116 w 415953"/>
                <a:gd name="connsiteY1" fmla="*/ 297712 h 531703"/>
                <a:gd name="connsiteX2" fmla="*/ 27108 w 415953"/>
                <a:gd name="connsiteY2" fmla="*/ 510363 h 531703"/>
                <a:gd name="connsiteX3" fmla="*/ 192502 w 415953"/>
                <a:gd name="connsiteY3" fmla="*/ 524541 h 531703"/>
                <a:gd name="connsiteX4" fmla="*/ 390977 w 415953"/>
                <a:gd name="connsiteY4" fmla="*/ 512727 h 531703"/>
                <a:gd name="connsiteX5" fmla="*/ 414603 w 415953"/>
                <a:gd name="connsiteY5" fmla="*/ 295351 h 531703"/>
                <a:gd name="connsiteX6" fmla="*/ 390976 w 415953"/>
                <a:gd name="connsiteY6" fmla="*/ 66160 h 531703"/>
                <a:gd name="connsiteX7" fmla="*/ 199590 w 415953"/>
                <a:gd name="connsiteY7" fmla="*/ 0 h 531703"/>
                <a:gd name="connsiteX8" fmla="*/ 36557 w 415953"/>
                <a:gd name="connsiteY8" fmla="*/ 66159 h 531703"/>
                <a:gd name="connsiteX0" fmla="*/ 38202 w 417598"/>
                <a:gd name="connsiteY0" fmla="*/ 66159 h 527065"/>
                <a:gd name="connsiteX1" fmla="*/ 2761 w 417598"/>
                <a:gd name="connsiteY1" fmla="*/ 297712 h 527065"/>
                <a:gd name="connsiteX2" fmla="*/ 28753 w 417598"/>
                <a:gd name="connsiteY2" fmla="*/ 510363 h 527065"/>
                <a:gd name="connsiteX3" fmla="*/ 194147 w 417598"/>
                <a:gd name="connsiteY3" fmla="*/ 524541 h 527065"/>
                <a:gd name="connsiteX4" fmla="*/ 392622 w 417598"/>
                <a:gd name="connsiteY4" fmla="*/ 512727 h 527065"/>
                <a:gd name="connsiteX5" fmla="*/ 416248 w 417598"/>
                <a:gd name="connsiteY5" fmla="*/ 295351 h 527065"/>
                <a:gd name="connsiteX6" fmla="*/ 392621 w 417598"/>
                <a:gd name="connsiteY6" fmla="*/ 66160 h 527065"/>
                <a:gd name="connsiteX7" fmla="*/ 201235 w 417598"/>
                <a:gd name="connsiteY7" fmla="*/ 0 h 527065"/>
                <a:gd name="connsiteX8" fmla="*/ 38202 w 417598"/>
                <a:gd name="connsiteY8" fmla="*/ 66159 h 527065"/>
                <a:gd name="connsiteX0" fmla="*/ 36212 w 415608"/>
                <a:gd name="connsiteY0" fmla="*/ 66159 h 527065"/>
                <a:gd name="connsiteX1" fmla="*/ 771 w 415608"/>
                <a:gd name="connsiteY1" fmla="*/ 297712 h 527065"/>
                <a:gd name="connsiteX2" fmla="*/ 55116 w 415608"/>
                <a:gd name="connsiteY2" fmla="*/ 510363 h 527065"/>
                <a:gd name="connsiteX3" fmla="*/ 192157 w 415608"/>
                <a:gd name="connsiteY3" fmla="*/ 524541 h 527065"/>
                <a:gd name="connsiteX4" fmla="*/ 390632 w 415608"/>
                <a:gd name="connsiteY4" fmla="*/ 512727 h 527065"/>
                <a:gd name="connsiteX5" fmla="*/ 414258 w 415608"/>
                <a:gd name="connsiteY5" fmla="*/ 295351 h 527065"/>
                <a:gd name="connsiteX6" fmla="*/ 390631 w 415608"/>
                <a:gd name="connsiteY6" fmla="*/ 66160 h 527065"/>
                <a:gd name="connsiteX7" fmla="*/ 199245 w 415608"/>
                <a:gd name="connsiteY7" fmla="*/ 0 h 527065"/>
                <a:gd name="connsiteX8" fmla="*/ 36212 w 415608"/>
                <a:gd name="connsiteY8" fmla="*/ 66159 h 527065"/>
                <a:gd name="connsiteX0" fmla="*/ 15687 w 395083"/>
                <a:gd name="connsiteY0" fmla="*/ 66159 h 531379"/>
                <a:gd name="connsiteX1" fmla="*/ 8600 w 395083"/>
                <a:gd name="connsiteY1" fmla="*/ 302438 h 531379"/>
                <a:gd name="connsiteX2" fmla="*/ 34591 w 395083"/>
                <a:gd name="connsiteY2" fmla="*/ 510363 h 531379"/>
                <a:gd name="connsiteX3" fmla="*/ 171632 w 395083"/>
                <a:gd name="connsiteY3" fmla="*/ 524541 h 531379"/>
                <a:gd name="connsiteX4" fmla="*/ 370107 w 395083"/>
                <a:gd name="connsiteY4" fmla="*/ 512727 h 531379"/>
                <a:gd name="connsiteX5" fmla="*/ 393733 w 395083"/>
                <a:gd name="connsiteY5" fmla="*/ 295351 h 531379"/>
                <a:gd name="connsiteX6" fmla="*/ 370106 w 395083"/>
                <a:gd name="connsiteY6" fmla="*/ 66160 h 531379"/>
                <a:gd name="connsiteX7" fmla="*/ 178720 w 395083"/>
                <a:gd name="connsiteY7" fmla="*/ 0 h 531379"/>
                <a:gd name="connsiteX8" fmla="*/ 15687 w 395083"/>
                <a:gd name="connsiteY8" fmla="*/ 66159 h 531379"/>
                <a:gd name="connsiteX0" fmla="*/ 16810 w 396206"/>
                <a:gd name="connsiteY0" fmla="*/ 66159 h 532029"/>
                <a:gd name="connsiteX1" fmla="*/ 7361 w 396206"/>
                <a:gd name="connsiteY1" fmla="*/ 292987 h 532029"/>
                <a:gd name="connsiteX2" fmla="*/ 35714 w 396206"/>
                <a:gd name="connsiteY2" fmla="*/ 510363 h 532029"/>
                <a:gd name="connsiteX3" fmla="*/ 172755 w 396206"/>
                <a:gd name="connsiteY3" fmla="*/ 524541 h 532029"/>
                <a:gd name="connsiteX4" fmla="*/ 371230 w 396206"/>
                <a:gd name="connsiteY4" fmla="*/ 512727 h 532029"/>
                <a:gd name="connsiteX5" fmla="*/ 394856 w 396206"/>
                <a:gd name="connsiteY5" fmla="*/ 295351 h 532029"/>
                <a:gd name="connsiteX6" fmla="*/ 371229 w 396206"/>
                <a:gd name="connsiteY6" fmla="*/ 66160 h 532029"/>
                <a:gd name="connsiteX7" fmla="*/ 179843 w 396206"/>
                <a:gd name="connsiteY7" fmla="*/ 0 h 532029"/>
                <a:gd name="connsiteX8" fmla="*/ 16810 w 396206"/>
                <a:gd name="connsiteY8" fmla="*/ 66159 h 532029"/>
                <a:gd name="connsiteX0" fmla="*/ 17622 w 397018"/>
                <a:gd name="connsiteY0" fmla="*/ 66159 h 532029"/>
                <a:gd name="connsiteX1" fmla="*/ 8173 w 397018"/>
                <a:gd name="connsiteY1" fmla="*/ 292987 h 532029"/>
                <a:gd name="connsiteX2" fmla="*/ 36526 w 397018"/>
                <a:gd name="connsiteY2" fmla="*/ 510363 h 532029"/>
                <a:gd name="connsiteX3" fmla="*/ 173567 w 397018"/>
                <a:gd name="connsiteY3" fmla="*/ 524541 h 532029"/>
                <a:gd name="connsiteX4" fmla="*/ 372042 w 397018"/>
                <a:gd name="connsiteY4" fmla="*/ 512727 h 532029"/>
                <a:gd name="connsiteX5" fmla="*/ 395668 w 397018"/>
                <a:gd name="connsiteY5" fmla="*/ 295351 h 532029"/>
                <a:gd name="connsiteX6" fmla="*/ 372041 w 397018"/>
                <a:gd name="connsiteY6" fmla="*/ 66160 h 532029"/>
                <a:gd name="connsiteX7" fmla="*/ 180655 w 397018"/>
                <a:gd name="connsiteY7" fmla="*/ 0 h 532029"/>
                <a:gd name="connsiteX8" fmla="*/ 17622 w 397018"/>
                <a:gd name="connsiteY8" fmla="*/ 66159 h 532029"/>
                <a:gd name="connsiteX0" fmla="*/ 16811 w 396207"/>
                <a:gd name="connsiteY0" fmla="*/ 66159 h 529127"/>
                <a:gd name="connsiteX1" fmla="*/ 7362 w 396207"/>
                <a:gd name="connsiteY1" fmla="*/ 292987 h 529127"/>
                <a:gd name="connsiteX2" fmla="*/ 35715 w 396207"/>
                <a:gd name="connsiteY2" fmla="*/ 505637 h 529127"/>
                <a:gd name="connsiteX3" fmla="*/ 172756 w 396207"/>
                <a:gd name="connsiteY3" fmla="*/ 524541 h 529127"/>
                <a:gd name="connsiteX4" fmla="*/ 371231 w 396207"/>
                <a:gd name="connsiteY4" fmla="*/ 512727 h 529127"/>
                <a:gd name="connsiteX5" fmla="*/ 394857 w 396207"/>
                <a:gd name="connsiteY5" fmla="*/ 295351 h 529127"/>
                <a:gd name="connsiteX6" fmla="*/ 371230 w 396207"/>
                <a:gd name="connsiteY6" fmla="*/ 66160 h 529127"/>
                <a:gd name="connsiteX7" fmla="*/ 179844 w 396207"/>
                <a:gd name="connsiteY7" fmla="*/ 0 h 529127"/>
                <a:gd name="connsiteX8" fmla="*/ 16811 w 396207"/>
                <a:gd name="connsiteY8" fmla="*/ 66159 h 529127"/>
                <a:gd name="connsiteX0" fmla="*/ 16811 w 397772"/>
                <a:gd name="connsiteY0" fmla="*/ 66159 h 528841"/>
                <a:gd name="connsiteX1" fmla="*/ 7362 w 397772"/>
                <a:gd name="connsiteY1" fmla="*/ 292987 h 528841"/>
                <a:gd name="connsiteX2" fmla="*/ 35715 w 397772"/>
                <a:gd name="connsiteY2" fmla="*/ 505637 h 528841"/>
                <a:gd name="connsiteX3" fmla="*/ 172756 w 397772"/>
                <a:gd name="connsiteY3" fmla="*/ 524541 h 528841"/>
                <a:gd name="connsiteX4" fmla="*/ 349966 w 397772"/>
                <a:gd name="connsiteY4" fmla="*/ 517453 h 528841"/>
                <a:gd name="connsiteX5" fmla="*/ 394857 w 397772"/>
                <a:gd name="connsiteY5" fmla="*/ 295351 h 528841"/>
                <a:gd name="connsiteX6" fmla="*/ 371230 w 397772"/>
                <a:gd name="connsiteY6" fmla="*/ 66160 h 528841"/>
                <a:gd name="connsiteX7" fmla="*/ 179844 w 397772"/>
                <a:gd name="connsiteY7" fmla="*/ 0 h 528841"/>
                <a:gd name="connsiteX8" fmla="*/ 16811 w 397772"/>
                <a:gd name="connsiteY8" fmla="*/ 66159 h 528841"/>
                <a:gd name="connsiteX0" fmla="*/ 16811 w 386281"/>
                <a:gd name="connsiteY0" fmla="*/ 66159 h 536037"/>
                <a:gd name="connsiteX1" fmla="*/ 7362 w 386281"/>
                <a:gd name="connsiteY1" fmla="*/ 292987 h 536037"/>
                <a:gd name="connsiteX2" fmla="*/ 35715 w 386281"/>
                <a:gd name="connsiteY2" fmla="*/ 505637 h 536037"/>
                <a:gd name="connsiteX3" fmla="*/ 172756 w 386281"/>
                <a:gd name="connsiteY3" fmla="*/ 524541 h 536037"/>
                <a:gd name="connsiteX4" fmla="*/ 349966 w 386281"/>
                <a:gd name="connsiteY4" fmla="*/ 517453 h 536037"/>
                <a:gd name="connsiteX5" fmla="*/ 368866 w 386281"/>
                <a:gd name="connsiteY5" fmla="*/ 292988 h 536037"/>
                <a:gd name="connsiteX6" fmla="*/ 371230 w 386281"/>
                <a:gd name="connsiteY6" fmla="*/ 66160 h 536037"/>
                <a:gd name="connsiteX7" fmla="*/ 179844 w 386281"/>
                <a:gd name="connsiteY7" fmla="*/ 0 h 536037"/>
                <a:gd name="connsiteX8" fmla="*/ 16811 w 386281"/>
                <a:gd name="connsiteY8" fmla="*/ 66159 h 536037"/>
                <a:gd name="connsiteX0" fmla="*/ 16811 w 390120"/>
                <a:gd name="connsiteY0" fmla="*/ 66159 h 535863"/>
                <a:gd name="connsiteX1" fmla="*/ 7362 w 390120"/>
                <a:gd name="connsiteY1" fmla="*/ 292987 h 535863"/>
                <a:gd name="connsiteX2" fmla="*/ 35715 w 390120"/>
                <a:gd name="connsiteY2" fmla="*/ 505637 h 535863"/>
                <a:gd name="connsiteX3" fmla="*/ 172756 w 390120"/>
                <a:gd name="connsiteY3" fmla="*/ 524541 h 535863"/>
                <a:gd name="connsiteX4" fmla="*/ 349966 w 390120"/>
                <a:gd name="connsiteY4" fmla="*/ 517453 h 535863"/>
                <a:gd name="connsiteX5" fmla="*/ 380680 w 390120"/>
                <a:gd name="connsiteY5" fmla="*/ 295351 h 535863"/>
                <a:gd name="connsiteX6" fmla="*/ 371230 w 390120"/>
                <a:gd name="connsiteY6" fmla="*/ 66160 h 535863"/>
                <a:gd name="connsiteX7" fmla="*/ 179844 w 390120"/>
                <a:gd name="connsiteY7" fmla="*/ 0 h 535863"/>
                <a:gd name="connsiteX8" fmla="*/ 16811 w 390120"/>
                <a:gd name="connsiteY8" fmla="*/ 66159 h 535863"/>
                <a:gd name="connsiteX0" fmla="*/ 16811 w 393406"/>
                <a:gd name="connsiteY0" fmla="*/ 66159 h 535863"/>
                <a:gd name="connsiteX1" fmla="*/ 7362 w 393406"/>
                <a:gd name="connsiteY1" fmla="*/ 292987 h 535863"/>
                <a:gd name="connsiteX2" fmla="*/ 35715 w 393406"/>
                <a:gd name="connsiteY2" fmla="*/ 505637 h 535863"/>
                <a:gd name="connsiteX3" fmla="*/ 172756 w 393406"/>
                <a:gd name="connsiteY3" fmla="*/ 524541 h 535863"/>
                <a:gd name="connsiteX4" fmla="*/ 349966 w 393406"/>
                <a:gd name="connsiteY4" fmla="*/ 517453 h 535863"/>
                <a:gd name="connsiteX5" fmla="*/ 387769 w 393406"/>
                <a:gd name="connsiteY5" fmla="*/ 295351 h 535863"/>
                <a:gd name="connsiteX6" fmla="*/ 371230 w 393406"/>
                <a:gd name="connsiteY6" fmla="*/ 66160 h 535863"/>
                <a:gd name="connsiteX7" fmla="*/ 179844 w 393406"/>
                <a:gd name="connsiteY7" fmla="*/ 0 h 535863"/>
                <a:gd name="connsiteX8" fmla="*/ 16811 w 393406"/>
                <a:gd name="connsiteY8" fmla="*/ 66159 h 535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406" h="535863">
                  <a:moveTo>
                    <a:pt x="16811" y="66159"/>
                  </a:moveTo>
                  <a:cubicBezTo>
                    <a:pt x="-11936" y="114990"/>
                    <a:pt x="4211" y="219741"/>
                    <a:pt x="7362" y="292987"/>
                  </a:cubicBezTo>
                  <a:cubicBezTo>
                    <a:pt x="10513" y="366233"/>
                    <a:pt x="8149" y="467045"/>
                    <a:pt x="35715" y="505637"/>
                  </a:cubicBezTo>
                  <a:cubicBezTo>
                    <a:pt x="63281" y="544229"/>
                    <a:pt x="120381" y="522572"/>
                    <a:pt x="172756" y="524541"/>
                  </a:cubicBezTo>
                  <a:cubicBezTo>
                    <a:pt x="231826" y="522178"/>
                    <a:pt x="314131" y="555651"/>
                    <a:pt x="349966" y="517453"/>
                  </a:cubicBezTo>
                  <a:cubicBezTo>
                    <a:pt x="385802" y="479255"/>
                    <a:pt x="384225" y="370566"/>
                    <a:pt x="387769" y="295351"/>
                  </a:cubicBezTo>
                  <a:cubicBezTo>
                    <a:pt x="391313" y="220136"/>
                    <a:pt x="404703" y="118141"/>
                    <a:pt x="371230" y="66160"/>
                  </a:cubicBezTo>
                  <a:cubicBezTo>
                    <a:pt x="337757" y="14179"/>
                    <a:pt x="238914" y="0"/>
                    <a:pt x="179844" y="0"/>
                  </a:cubicBezTo>
                  <a:cubicBezTo>
                    <a:pt x="120774" y="0"/>
                    <a:pt x="45558" y="17328"/>
                    <a:pt x="16811" y="66159"/>
                  </a:cubicBez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2287A1B5-7D8B-4265-938F-D19CADB1830B}"/>
                </a:ext>
              </a:extLst>
            </p:cNvPr>
            <p:cNvSpPr/>
            <p:nvPr/>
          </p:nvSpPr>
          <p:spPr>
            <a:xfrm rot="20611956">
              <a:off x="5984182" y="4085586"/>
              <a:ext cx="393406" cy="535863"/>
            </a:xfrm>
            <a:custGeom>
              <a:avLst/>
              <a:gdLst>
                <a:gd name="connsiteX0" fmla="*/ 11215 w 427713"/>
                <a:gd name="connsiteY0" fmla="*/ 118649 h 561918"/>
                <a:gd name="connsiteX1" fmla="*/ 27755 w 427713"/>
                <a:gd name="connsiteY1" fmla="*/ 364379 h 561918"/>
                <a:gd name="connsiteX2" fmla="*/ 32481 w 427713"/>
                <a:gd name="connsiteY2" fmla="*/ 522686 h 561918"/>
                <a:gd name="connsiteX3" fmla="*/ 190788 w 427713"/>
                <a:gd name="connsiteY3" fmla="*/ 543951 h 561918"/>
                <a:gd name="connsiteX4" fmla="*/ 405802 w 427713"/>
                <a:gd name="connsiteY4" fmla="*/ 543951 h 561918"/>
                <a:gd name="connsiteX5" fmla="*/ 417615 w 427713"/>
                <a:gd name="connsiteY5" fmla="*/ 312398 h 561918"/>
                <a:gd name="connsiteX6" fmla="*/ 410527 w 427713"/>
                <a:gd name="connsiteY6" fmla="*/ 76119 h 561918"/>
                <a:gd name="connsiteX7" fmla="*/ 216778 w 427713"/>
                <a:gd name="connsiteY7" fmla="*/ 509 h 561918"/>
                <a:gd name="connsiteX8" fmla="*/ 11215 w 427713"/>
                <a:gd name="connsiteY8" fmla="*/ 118649 h 561918"/>
                <a:gd name="connsiteX0" fmla="*/ 11560 w 425696"/>
                <a:gd name="connsiteY0" fmla="*/ 87530 h 561515"/>
                <a:gd name="connsiteX1" fmla="*/ 25738 w 425696"/>
                <a:gd name="connsiteY1" fmla="*/ 363976 h 561515"/>
                <a:gd name="connsiteX2" fmla="*/ 30464 w 425696"/>
                <a:gd name="connsiteY2" fmla="*/ 522283 h 561515"/>
                <a:gd name="connsiteX3" fmla="*/ 188771 w 425696"/>
                <a:gd name="connsiteY3" fmla="*/ 543548 h 561515"/>
                <a:gd name="connsiteX4" fmla="*/ 403785 w 425696"/>
                <a:gd name="connsiteY4" fmla="*/ 543548 h 561515"/>
                <a:gd name="connsiteX5" fmla="*/ 415598 w 425696"/>
                <a:gd name="connsiteY5" fmla="*/ 311995 h 561515"/>
                <a:gd name="connsiteX6" fmla="*/ 408510 w 425696"/>
                <a:gd name="connsiteY6" fmla="*/ 75716 h 561515"/>
                <a:gd name="connsiteX7" fmla="*/ 214761 w 425696"/>
                <a:gd name="connsiteY7" fmla="*/ 106 h 561515"/>
                <a:gd name="connsiteX8" fmla="*/ 11560 w 425696"/>
                <a:gd name="connsiteY8" fmla="*/ 87530 h 561515"/>
                <a:gd name="connsiteX0" fmla="*/ 10883 w 425019"/>
                <a:gd name="connsiteY0" fmla="*/ 85178 h 559163"/>
                <a:gd name="connsiteX1" fmla="*/ 25061 w 425019"/>
                <a:gd name="connsiteY1" fmla="*/ 361624 h 559163"/>
                <a:gd name="connsiteX2" fmla="*/ 29787 w 425019"/>
                <a:gd name="connsiteY2" fmla="*/ 519931 h 559163"/>
                <a:gd name="connsiteX3" fmla="*/ 188094 w 425019"/>
                <a:gd name="connsiteY3" fmla="*/ 541196 h 559163"/>
                <a:gd name="connsiteX4" fmla="*/ 403108 w 425019"/>
                <a:gd name="connsiteY4" fmla="*/ 541196 h 559163"/>
                <a:gd name="connsiteX5" fmla="*/ 414921 w 425019"/>
                <a:gd name="connsiteY5" fmla="*/ 309643 h 559163"/>
                <a:gd name="connsiteX6" fmla="*/ 407833 w 425019"/>
                <a:gd name="connsiteY6" fmla="*/ 73364 h 559163"/>
                <a:gd name="connsiteX7" fmla="*/ 204633 w 425019"/>
                <a:gd name="connsiteY7" fmla="*/ 116 h 559163"/>
                <a:gd name="connsiteX8" fmla="*/ 10883 w 425019"/>
                <a:gd name="connsiteY8" fmla="*/ 85178 h 559163"/>
                <a:gd name="connsiteX0" fmla="*/ 10883 w 431603"/>
                <a:gd name="connsiteY0" fmla="*/ 85178 h 559163"/>
                <a:gd name="connsiteX1" fmla="*/ 25061 w 431603"/>
                <a:gd name="connsiteY1" fmla="*/ 361624 h 559163"/>
                <a:gd name="connsiteX2" fmla="*/ 29787 w 431603"/>
                <a:gd name="connsiteY2" fmla="*/ 519931 h 559163"/>
                <a:gd name="connsiteX3" fmla="*/ 188094 w 431603"/>
                <a:gd name="connsiteY3" fmla="*/ 541196 h 559163"/>
                <a:gd name="connsiteX4" fmla="*/ 403108 w 431603"/>
                <a:gd name="connsiteY4" fmla="*/ 541196 h 559163"/>
                <a:gd name="connsiteX5" fmla="*/ 429098 w 431603"/>
                <a:gd name="connsiteY5" fmla="*/ 309643 h 559163"/>
                <a:gd name="connsiteX6" fmla="*/ 407833 w 431603"/>
                <a:gd name="connsiteY6" fmla="*/ 73364 h 559163"/>
                <a:gd name="connsiteX7" fmla="*/ 204633 w 431603"/>
                <a:gd name="connsiteY7" fmla="*/ 116 h 559163"/>
                <a:gd name="connsiteX8" fmla="*/ 10883 w 431603"/>
                <a:gd name="connsiteY8" fmla="*/ 85178 h 559163"/>
                <a:gd name="connsiteX0" fmla="*/ 16874 w 437594"/>
                <a:gd name="connsiteY0" fmla="*/ 85178 h 559163"/>
                <a:gd name="connsiteX1" fmla="*/ 12150 w 437594"/>
                <a:gd name="connsiteY1" fmla="*/ 361624 h 559163"/>
                <a:gd name="connsiteX2" fmla="*/ 35778 w 437594"/>
                <a:gd name="connsiteY2" fmla="*/ 519931 h 559163"/>
                <a:gd name="connsiteX3" fmla="*/ 194085 w 437594"/>
                <a:gd name="connsiteY3" fmla="*/ 541196 h 559163"/>
                <a:gd name="connsiteX4" fmla="*/ 409099 w 437594"/>
                <a:gd name="connsiteY4" fmla="*/ 541196 h 559163"/>
                <a:gd name="connsiteX5" fmla="*/ 435089 w 437594"/>
                <a:gd name="connsiteY5" fmla="*/ 309643 h 559163"/>
                <a:gd name="connsiteX6" fmla="*/ 413824 w 437594"/>
                <a:gd name="connsiteY6" fmla="*/ 73364 h 559163"/>
                <a:gd name="connsiteX7" fmla="*/ 210624 w 437594"/>
                <a:gd name="connsiteY7" fmla="*/ 116 h 559163"/>
                <a:gd name="connsiteX8" fmla="*/ 16874 w 437594"/>
                <a:gd name="connsiteY8" fmla="*/ 85178 h 559163"/>
                <a:gd name="connsiteX0" fmla="*/ 16874 w 437594"/>
                <a:gd name="connsiteY0" fmla="*/ 85178 h 563991"/>
                <a:gd name="connsiteX1" fmla="*/ 12150 w 437594"/>
                <a:gd name="connsiteY1" fmla="*/ 361624 h 563991"/>
                <a:gd name="connsiteX2" fmla="*/ 35778 w 437594"/>
                <a:gd name="connsiteY2" fmla="*/ 519931 h 563991"/>
                <a:gd name="connsiteX3" fmla="*/ 205899 w 437594"/>
                <a:gd name="connsiteY3" fmla="*/ 553010 h 563991"/>
                <a:gd name="connsiteX4" fmla="*/ 409099 w 437594"/>
                <a:gd name="connsiteY4" fmla="*/ 541196 h 563991"/>
                <a:gd name="connsiteX5" fmla="*/ 435089 w 437594"/>
                <a:gd name="connsiteY5" fmla="*/ 309643 h 563991"/>
                <a:gd name="connsiteX6" fmla="*/ 413824 w 437594"/>
                <a:gd name="connsiteY6" fmla="*/ 73364 h 563991"/>
                <a:gd name="connsiteX7" fmla="*/ 210624 w 437594"/>
                <a:gd name="connsiteY7" fmla="*/ 116 h 563991"/>
                <a:gd name="connsiteX8" fmla="*/ 16874 w 437594"/>
                <a:gd name="connsiteY8" fmla="*/ 85178 h 563991"/>
                <a:gd name="connsiteX0" fmla="*/ 16874 w 437594"/>
                <a:gd name="connsiteY0" fmla="*/ 85178 h 554236"/>
                <a:gd name="connsiteX1" fmla="*/ 12150 w 437594"/>
                <a:gd name="connsiteY1" fmla="*/ 361624 h 554236"/>
                <a:gd name="connsiteX2" fmla="*/ 35778 w 437594"/>
                <a:gd name="connsiteY2" fmla="*/ 519931 h 554236"/>
                <a:gd name="connsiteX3" fmla="*/ 205899 w 437594"/>
                <a:gd name="connsiteY3" fmla="*/ 553010 h 554236"/>
                <a:gd name="connsiteX4" fmla="*/ 409099 w 437594"/>
                <a:gd name="connsiteY4" fmla="*/ 522294 h 554236"/>
                <a:gd name="connsiteX5" fmla="*/ 435089 w 437594"/>
                <a:gd name="connsiteY5" fmla="*/ 309643 h 554236"/>
                <a:gd name="connsiteX6" fmla="*/ 413824 w 437594"/>
                <a:gd name="connsiteY6" fmla="*/ 73364 h 554236"/>
                <a:gd name="connsiteX7" fmla="*/ 210624 w 437594"/>
                <a:gd name="connsiteY7" fmla="*/ 116 h 554236"/>
                <a:gd name="connsiteX8" fmla="*/ 16874 w 437594"/>
                <a:gd name="connsiteY8" fmla="*/ 85178 h 554236"/>
                <a:gd name="connsiteX0" fmla="*/ 16874 w 437594"/>
                <a:gd name="connsiteY0" fmla="*/ 85178 h 558187"/>
                <a:gd name="connsiteX1" fmla="*/ 12150 w 437594"/>
                <a:gd name="connsiteY1" fmla="*/ 361624 h 558187"/>
                <a:gd name="connsiteX2" fmla="*/ 35778 w 437594"/>
                <a:gd name="connsiteY2" fmla="*/ 519931 h 558187"/>
                <a:gd name="connsiteX3" fmla="*/ 215350 w 437594"/>
                <a:gd name="connsiteY3" fmla="*/ 557736 h 558187"/>
                <a:gd name="connsiteX4" fmla="*/ 409099 w 437594"/>
                <a:gd name="connsiteY4" fmla="*/ 522294 h 558187"/>
                <a:gd name="connsiteX5" fmla="*/ 435089 w 437594"/>
                <a:gd name="connsiteY5" fmla="*/ 309643 h 558187"/>
                <a:gd name="connsiteX6" fmla="*/ 413824 w 437594"/>
                <a:gd name="connsiteY6" fmla="*/ 73364 h 558187"/>
                <a:gd name="connsiteX7" fmla="*/ 210624 w 437594"/>
                <a:gd name="connsiteY7" fmla="*/ 116 h 558187"/>
                <a:gd name="connsiteX8" fmla="*/ 16874 w 437594"/>
                <a:gd name="connsiteY8" fmla="*/ 85178 h 558187"/>
                <a:gd name="connsiteX0" fmla="*/ 20067 w 440787"/>
                <a:gd name="connsiteY0" fmla="*/ 85178 h 558187"/>
                <a:gd name="connsiteX1" fmla="*/ 8255 w 440787"/>
                <a:gd name="connsiteY1" fmla="*/ 361624 h 558187"/>
                <a:gd name="connsiteX2" fmla="*/ 38971 w 440787"/>
                <a:gd name="connsiteY2" fmla="*/ 519931 h 558187"/>
                <a:gd name="connsiteX3" fmla="*/ 218543 w 440787"/>
                <a:gd name="connsiteY3" fmla="*/ 557736 h 558187"/>
                <a:gd name="connsiteX4" fmla="*/ 412292 w 440787"/>
                <a:gd name="connsiteY4" fmla="*/ 522294 h 558187"/>
                <a:gd name="connsiteX5" fmla="*/ 438282 w 440787"/>
                <a:gd name="connsiteY5" fmla="*/ 309643 h 558187"/>
                <a:gd name="connsiteX6" fmla="*/ 417017 w 440787"/>
                <a:gd name="connsiteY6" fmla="*/ 73364 h 558187"/>
                <a:gd name="connsiteX7" fmla="*/ 213817 w 440787"/>
                <a:gd name="connsiteY7" fmla="*/ 116 h 558187"/>
                <a:gd name="connsiteX8" fmla="*/ 20067 w 440787"/>
                <a:gd name="connsiteY8" fmla="*/ 85178 h 558187"/>
                <a:gd name="connsiteX0" fmla="*/ 20067 w 442342"/>
                <a:gd name="connsiteY0" fmla="*/ 85178 h 558345"/>
                <a:gd name="connsiteX1" fmla="*/ 8255 w 442342"/>
                <a:gd name="connsiteY1" fmla="*/ 361624 h 558345"/>
                <a:gd name="connsiteX2" fmla="*/ 38971 w 442342"/>
                <a:gd name="connsiteY2" fmla="*/ 519931 h 558345"/>
                <a:gd name="connsiteX3" fmla="*/ 218543 w 442342"/>
                <a:gd name="connsiteY3" fmla="*/ 557736 h 558345"/>
                <a:gd name="connsiteX4" fmla="*/ 412292 w 442342"/>
                <a:gd name="connsiteY4" fmla="*/ 522294 h 558345"/>
                <a:gd name="connsiteX5" fmla="*/ 440644 w 442342"/>
                <a:gd name="connsiteY5" fmla="*/ 302555 h 558345"/>
                <a:gd name="connsiteX6" fmla="*/ 417017 w 442342"/>
                <a:gd name="connsiteY6" fmla="*/ 73364 h 558345"/>
                <a:gd name="connsiteX7" fmla="*/ 213817 w 442342"/>
                <a:gd name="connsiteY7" fmla="*/ 116 h 558345"/>
                <a:gd name="connsiteX8" fmla="*/ 20067 w 442342"/>
                <a:gd name="connsiteY8" fmla="*/ 85178 h 558345"/>
                <a:gd name="connsiteX0" fmla="*/ 21288 w 443563"/>
                <a:gd name="connsiteY0" fmla="*/ 85178 h 558345"/>
                <a:gd name="connsiteX1" fmla="*/ 7113 w 443563"/>
                <a:gd name="connsiteY1" fmla="*/ 356898 h 558345"/>
                <a:gd name="connsiteX2" fmla="*/ 40192 w 443563"/>
                <a:gd name="connsiteY2" fmla="*/ 519931 h 558345"/>
                <a:gd name="connsiteX3" fmla="*/ 219764 w 443563"/>
                <a:gd name="connsiteY3" fmla="*/ 557736 h 558345"/>
                <a:gd name="connsiteX4" fmla="*/ 413513 w 443563"/>
                <a:gd name="connsiteY4" fmla="*/ 522294 h 558345"/>
                <a:gd name="connsiteX5" fmla="*/ 441865 w 443563"/>
                <a:gd name="connsiteY5" fmla="*/ 302555 h 558345"/>
                <a:gd name="connsiteX6" fmla="*/ 418238 w 443563"/>
                <a:gd name="connsiteY6" fmla="*/ 73364 h 558345"/>
                <a:gd name="connsiteX7" fmla="*/ 215038 w 443563"/>
                <a:gd name="connsiteY7" fmla="*/ 116 h 558345"/>
                <a:gd name="connsiteX8" fmla="*/ 21288 w 443563"/>
                <a:gd name="connsiteY8" fmla="*/ 85178 h 558345"/>
                <a:gd name="connsiteX0" fmla="*/ 45611 w 437169"/>
                <a:gd name="connsiteY0" fmla="*/ 66265 h 558335"/>
                <a:gd name="connsiteX1" fmla="*/ 719 w 437169"/>
                <a:gd name="connsiteY1" fmla="*/ 356888 h 558335"/>
                <a:gd name="connsiteX2" fmla="*/ 33798 w 437169"/>
                <a:gd name="connsiteY2" fmla="*/ 519921 h 558335"/>
                <a:gd name="connsiteX3" fmla="*/ 213370 w 437169"/>
                <a:gd name="connsiteY3" fmla="*/ 557726 h 558335"/>
                <a:gd name="connsiteX4" fmla="*/ 407119 w 437169"/>
                <a:gd name="connsiteY4" fmla="*/ 522284 h 558335"/>
                <a:gd name="connsiteX5" fmla="*/ 435471 w 437169"/>
                <a:gd name="connsiteY5" fmla="*/ 302545 h 558335"/>
                <a:gd name="connsiteX6" fmla="*/ 411844 w 437169"/>
                <a:gd name="connsiteY6" fmla="*/ 73354 h 558335"/>
                <a:gd name="connsiteX7" fmla="*/ 208644 w 437169"/>
                <a:gd name="connsiteY7" fmla="*/ 106 h 558335"/>
                <a:gd name="connsiteX8" fmla="*/ 45611 w 437169"/>
                <a:gd name="connsiteY8" fmla="*/ 66265 h 558335"/>
                <a:gd name="connsiteX0" fmla="*/ 37761 w 429319"/>
                <a:gd name="connsiteY0" fmla="*/ 66214 h 558284"/>
                <a:gd name="connsiteX1" fmla="*/ 2320 w 429319"/>
                <a:gd name="connsiteY1" fmla="*/ 297767 h 558284"/>
                <a:gd name="connsiteX2" fmla="*/ 25948 w 429319"/>
                <a:gd name="connsiteY2" fmla="*/ 519870 h 558284"/>
                <a:gd name="connsiteX3" fmla="*/ 205520 w 429319"/>
                <a:gd name="connsiteY3" fmla="*/ 557675 h 558284"/>
                <a:gd name="connsiteX4" fmla="*/ 399269 w 429319"/>
                <a:gd name="connsiteY4" fmla="*/ 522233 h 558284"/>
                <a:gd name="connsiteX5" fmla="*/ 427621 w 429319"/>
                <a:gd name="connsiteY5" fmla="*/ 302494 h 558284"/>
                <a:gd name="connsiteX6" fmla="*/ 403994 w 429319"/>
                <a:gd name="connsiteY6" fmla="*/ 73303 h 558284"/>
                <a:gd name="connsiteX7" fmla="*/ 200794 w 429319"/>
                <a:gd name="connsiteY7" fmla="*/ 55 h 558284"/>
                <a:gd name="connsiteX8" fmla="*/ 37761 w 429319"/>
                <a:gd name="connsiteY8" fmla="*/ 66214 h 558284"/>
                <a:gd name="connsiteX0" fmla="*/ 36275 w 427833"/>
                <a:gd name="connsiteY0" fmla="*/ 66214 h 558958"/>
                <a:gd name="connsiteX1" fmla="*/ 834 w 427833"/>
                <a:gd name="connsiteY1" fmla="*/ 297767 h 558958"/>
                <a:gd name="connsiteX2" fmla="*/ 29188 w 427833"/>
                <a:gd name="connsiteY2" fmla="*/ 510418 h 558958"/>
                <a:gd name="connsiteX3" fmla="*/ 204034 w 427833"/>
                <a:gd name="connsiteY3" fmla="*/ 557675 h 558958"/>
                <a:gd name="connsiteX4" fmla="*/ 397783 w 427833"/>
                <a:gd name="connsiteY4" fmla="*/ 522233 h 558958"/>
                <a:gd name="connsiteX5" fmla="*/ 426135 w 427833"/>
                <a:gd name="connsiteY5" fmla="*/ 302494 h 558958"/>
                <a:gd name="connsiteX6" fmla="*/ 402508 w 427833"/>
                <a:gd name="connsiteY6" fmla="*/ 73303 h 558958"/>
                <a:gd name="connsiteX7" fmla="*/ 199308 w 427833"/>
                <a:gd name="connsiteY7" fmla="*/ 55 h 558958"/>
                <a:gd name="connsiteX8" fmla="*/ 36275 w 427833"/>
                <a:gd name="connsiteY8" fmla="*/ 66214 h 558958"/>
                <a:gd name="connsiteX0" fmla="*/ 36275 w 428528"/>
                <a:gd name="connsiteY0" fmla="*/ 66214 h 558440"/>
                <a:gd name="connsiteX1" fmla="*/ 834 w 428528"/>
                <a:gd name="connsiteY1" fmla="*/ 297767 h 558440"/>
                <a:gd name="connsiteX2" fmla="*/ 29188 w 428528"/>
                <a:gd name="connsiteY2" fmla="*/ 510418 h 558440"/>
                <a:gd name="connsiteX3" fmla="*/ 204034 w 428528"/>
                <a:gd name="connsiteY3" fmla="*/ 557675 h 558440"/>
                <a:gd name="connsiteX4" fmla="*/ 388332 w 428528"/>
                <a:gd name="connsiteY4" fmla="*/ 519870 h 558440"/>
                <a:gd name="connsiteX5" fmla="*/ 426135 w 428528"/>
                <a:gd name="connsiteY5" fmla="*/ 302494 h 558440"/>
                <a:gd name="connsiteX6" fmla="*/ 402508 w 428528"/>
                <a:gd name="connsiteY6" fmla="*/ 73303 h 558440"/>
                <a:gd name="connsiteX7" fmla="*/ 199308 w 428528"/>
                <a:gd name="connsiteY7" fmla="*/ 55 h 558440"/>
                <a:gd name="connsiteX8" fmla="*/ 36275 w 428528"/>
                <a:gd name="connsiteY8" fmla="*/ 66214 h 558440"/>
                <a:gd name="connsiteX0" fmla="*/ 37760 w 430013"/>
                <a:gd name="connsiteY0" fmla="*/ 66214 h 557901"/>
                <a:gd name="connsiteX1" fmla="*/ 2319 w 430013"/>
                <a:gd name="connsiteY1" fmla="*/ 297767 h 557901"/>
                <a:gd name="connsiteX2" fmla="*/ 25948 w 430013"/>
                <a:gd name="connsiteY2" fmla="*/ 519869 h 557901"/>
                <a:gd name="connsiteX3" fmla="*/ 205519 w 430013"/>
                <a:gd name="connsiteY3" fmla="*/ 557675 h 557901"/>
                <a:gd name="connsiteX4" fmla="*/ 389817 w 430013"/>
                <a:gd name="connsiteY4" fmla="*/ 519870 h 557901"/>
                <a:gd name="connsiteX5" fmla="*/ 427620 w 430013"/>
                <a:gd name="connsiteY5" fmla="*/ 302494 h 557901"/>
                <a:gd name="connsiteX6" fmla="*/ 403993 w 430013"/>
                <a:gd name="connsiteY6" fmla="*/ 73303 h 557901"/>
                <a:gd name="connsiteX7" fmla="*/ 200793 w 430013"/>
                <a:gd name="connsiteY7" fmla="*/ 55 h 557901"/>
                <a:gd name="connsiteX8" fmla="*/ 37760 w 430013"/>
                <a:gd name="connsiteY8" fmla="*/ 66214 h 557901"/>
                <a:gd name="connsiteX0" fmla="*/ 40684 w 432937"/>
                <a:gd name="connsiteY0" fmla="*/ 66214 h 557831"/>
                <a:gd name="connsiteX1" fmla="*/ 5243 w 432937"/>
                <a:gd name="connsiteY1" fmla="*/ 297767 h 557831"/>
                <a:gd name="connsiteX2" fmla="*/ 28872 w 432937"/>
                <a:gd name="connsiteY2" fmla="*/ 519869 h 557831"/>
                <a:gd name="connsiteX3" fmla="*/ 208443 w 432937"/>
                <a:gd name="connsiteY3" fmla="*/ 557675 h 557831"/>
                <a:gd name="connsiteX4" fmla="*/ 392741 w 432937"/>
                <a:gd name="connsiteY4" fmla="*/ 519870 h 557831"/>
                <a:gd name="connsiteX5" fmla="*/ 430544 w 432937"/>
                <a:gd name="connsiteY5" fmla="*/ 302494 h 557831"/>
                <a:gd name="connsiteX6" fmla="*/ 406917 w 432937"/>
                <a:gd name="connsiteY6" fmla="*/ 73303 h 557831"/>
                <a:gd name="connsiteX7" fmla="*/ 203717 w 432937"/>
                <a:gd name="connsiteY7" fmla="*/ 55 h 557831"/>
                <a:gd name="connsiteX8" fmla="*/ 40684 w 432937"/>
                <a:gd name="connsiteY8" fmla="*/ 66214 h 557831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6557 w 428810"/>
                <a:gd name="connsiteY0" fmla="*/ 66214 h 531376"/>
                <a:gd name="connsiteX1" fmla="*/ 1116 w 428810"/>
                <a:gd name="connsiteY1" fmla="*/ 297767 h 531376"/>
                <a:gd name="connsiteX2" fmla="*/ 27108 w 428810"/>
                <a:gd name="connsiteY2" fmla="*/ 510418 h 531376"/>
                <a:gd name="connsiteX3" fmla="*/ 192502 w 428810"/>
                <a:gd name="connsiteY3" fmla="*/ 524596 h 531376"/>
                <a:gd name="connsiteX4" fmla="*/ 388614 w 428810"/>
                <a:gd name="connsiteY4" fmla="*/ 519870 h 531376"/>
                <a:gd name="connsiteX5" fmla="*/ 426417 w 428810"/>
                <a:gd name="connsiteY5" fmla="*/ 302494 h 531376"/>
                <a:gd name="connsiteX6" fmla="*/ 402790 w 428810"/>
                <a:gd name="connsiteY6" fmla="*/ 73303 h 531376"/>
                <a:gd name="connsiteX7" fmla="*/ 199590 w 428810"/>
                <a:gd name="connsiteY7" fmla="*/ 55 h 531376"/>
                <a:gd name="connsiteX8" fmla="*/ 36557 w 428810"/>
                <a:gd name="connsiteY8" fmla="*/ 66214 h 531376"/>
                <a:gd name="connsiteX0" fmla="*/ 36557 w 422272"/>
                <a:gd name="connsiteY0" fmla="*/ 66214 h 538568"/>
                <a:gd name="connsiteX1" fmla="*/ 1116 w 422272"/>
                <a:gd name="connsiteY1" fmla="*/ 297767 h 538568"/>
                <a:gd name="connsiteX2" fmla="*/ 27108 w 422272"/>
                <a:gd name="connsiteY2" fmla="*/ 510418 h 538568"/>
                <a:gd name="connsiteX3" fmla="*/ 192502 w 422272"/>
                <a:gd name="connsiteY3" fmla="*/ 524596 h 538568"/>
                <a:gd name="connsiteX4" fmla="*/ 388614 w 422272"/>
                <a:gd name="connsiteY4" fmla="*/ 519870 h 538568"/>
                <a:gd name="connsiteX5" fmla="*/ 414603 w 422272"/>
                <a:gd name="connsiteY5" fmla="*/ 295406 h 538568"/>
                <a:gd name="connsiteX6" fmla="*/ 402790 w 422272"/>
                <a:gd name="connsiteY6" fmla="*/ 73303 h 538568"/>
                <a:gd name="connsiteX7" fmla="*/ 199590 w 422272"/>
                <a:gd name="connsiteY7" fmla="*/ 55 h 538568"/>
                <a:gd name="connsiteX8" fmla="*/ 36557 w 422272"/>
                <a:gd name="connsiteY8" fmla="*/ 66214 h 538568"/>
                <a:gd name="connsiteX0" fmla="*/ 36557 w 416127"/>
                <a:gd name="connsiteY0" fmla="*/ 66159 h 538513"/>
                <a:gd name="connsiteX1" fmla="*/ 1116 w 416127"/>
                <a:gd name="connsiteY1" fmla="*/ 297712 h 538513"/>
                <a:gd name="connsiteX2" fmla="*/ 27108 w 416127"/>
                <a:gd name="connsiteY2" fmla="*/ 510363 h 538513"/>
                <a:gd name="connsiteX3" fmla="*/ 192502 w 416127"/>
                <a:gd name="connsiteY3" fmla="*/ 524541 h 538513"/>
                <a:gd name="connsiteX4" fmla="*/ 388614 w 416127"/>
                <a:gd name="connsiteY4" fmla="*/ 519815 h 538513"/>
                <a:gd name="connsiteX5" fmla="*/ 414603 w 416127"/>
                <a:gd name="connsiteY5" fmla="*/ 295351 h 538513"/>
                <a:gd name="connsiteX6" fmla="*/ 390976 w 416127"/>
                <a:gd name="connsiteY6" fmla="*/ 66160 h 538513"/>
                <a:gd name="connsiteX7" fmla="*/ 199590 w 416127"/>
                <a:gd name="connsiteY7" fmla="*/ 0 h 538513"/>
                <a:gd name="connsiteX8" fmla="*/ 36557 w 416127"/>
                <a:gd name="connsiteY8" fmla="*/ 66159 h 538513"/>
                <a:gd name="connsiteX0" fmla="*/ 36557 w 416962"/>
                <a:gd name="connsiteY0" fmla="*/ 66159 h 533540"/>
                <a:gd name="connsiteX1" fmla="*/ 1116 w 416962"/>
                <a:gd name="connsiteY1" fmla="*/ 297712 h 533540"/>
                <a:gd name="connsiteX2" fmla="*/ 27108 w 416962"/>
                <a:gd name="connsiteY2" fmla="*/ 510363 h 533540"/>
                <a:gd name="connsiteX3" fmla="*/ 192502 w 416962"/>
                <a:gd name="connsiteY3" fmla="*/ 524541 h 533540"/>
                <a:gd name="connsiteX4" fmla="*/ 390977 w 416962"/>
                <a:gd name="connsiteY4" fmla="*/ 512727 h 533540"/>
                <a:gd name="connsiteX5" fmla="*/ 414603 w 416962"/>
                <a:gd name="connsiteY5" fmla="*/ 295351 h 533540"/>
                <a:gd name="connsiteX6" fmla="*/ 390976 w 416962"/>
                <a:gd name="connsiteY6" fmla="*/ 66160 h 533540"/>
                <a:gd name="connsiteX7" fmla="*/ 199590 w 416962"/>
                <a:gd name="connsiteY7" fmla="*/ 0 h 533540"/>
                <a:gd name="connsiteX8" fmla="*/ 36557 w 416962"/>
                <a:gd name="connsiteY8" fmla="*/ 66159 h 533540"/>
                <a:gd name="connsiteX0" fmla="*/ 36557 w 415953"/>
                <a:gd name="connsiteY0" fmla="*/ 66159 h 531703"/>
                <a:gd name="connsiteX1" fmla="*/ 1116 w 415953"/>
                <a:gd name="connsiteY1" fmla="*/ 297712 h 531703"/>
                <a:gd name="connsiteX2" fmla="*/ 27108 w 415953"/>
                <a:gd name="connsiteY2" fmla="*/ 510363 h 531703"/>
                <a:gd name="connsiteX3" fmla="*/ 192502 w 415953"/>
                <a:gd name="connsiteY3" fmla="*/ 524541 h 531703"/>
                <a:gd name="connsiteX4" fmla="*/ 390977 w 415953"/>
                <a:gd name="connsiteY4" fmla="*/ 512727 h 531703"/>
                <a:gd name="connsiteX5" fmla="*/ 414603 w 415953"/>
                <a:gd name="connsiteY5" fmla="*/ 295351 h 531703"/>
                <a:gd name="connsiteX6" fmla="*/ 390976 w 415953"/>
                <a:gd name="connsiteY6" fmla="*/ 66160 h 531703"/>
                <a:gd name="connsiteX7" fmla="*/ 199590 w 415953"/>
                <a:gd name="connsiteY7" fmla="*/ 0 h 531703"/>
                <a:gd name="connsiteX8" fmla="*/ 36557 w 415953"/>
                <a:gd name="connsiteY8" fmla="*/ 66159 h 531703"/>
                <a:gd name="connsiteX0" fmla="*/ 38202 w 417598"/>
                <a:gd name="connsiteY0" fmla="*/ 66159 h 527065"/>
                <a:gd name="connsiteX1" fmla="*/ 2761 w 417598"/>
                <a:gd name="connsiteY1" fmla="*/ 297712 h 527065"/>
                <a:gd name="connsiteX2" fmla="*/ 28753 w 417598"/>
                <a:gd name="connsiteY2" fmla="*/ 510363 h 527065"/>
                <a:gd name="connsiteX3" fmla="*/ 194147 w 417598"/>
                <a:gd name="connsiteY3" fmla="*/ 524541 h 527065"/>
                <a:gd name="connsiteX4" fmla="*/ 392622 w 417598"/>
                <a:gd name="connsiteY4" fmla="*/ 512727 h 527065"/>
                <a:gd name="connsiteX5" fmla="*/ 416248 w 417598"/>
                <a:gd name="connsiteY5" fmla="*/ 295351 h 527065"/>
                <a:gd name="connsiteX6" fmla="*/ 392621 w 417598"/>
                <a:gd name="connsiteY6" fmla="*/ 66160 h 527065"/>
                <a:gd name="connsiteX7" fmla="*/ 201235 w 417598"/>
                <a:gd name="connsiteY7" fmla="*/ 0 h 527065"/>
                <a:gd name="connsiteX8" fmla="*/ 38202 w 417598"/>
                <a:gd name="connsiteY8" fmla="*/ 66159 h 527065"/>
                <a:gd name="connsiteX0" fmla="*/ 36212 w 415608"/>
                <a:gd name="connsiteY0" fmla="*/ 66159 h 527065"/>
                <a:gd name="connsiteX1" fmla="*/ 771 w 415608"/>
                <a:gd name="connsiteY1" fmla="*/ 297712 h 527065"/>
                <a:gd name="connsiteX2" fmla="*/ 55116 w 415608"/>
                <a:gd name="connsiteY2" fmla="*/ 510363 h 527065"/>
                <a:gd name="connsiteX3" fmla="*/ 192157 w 415608"/>
                <a:gd name="connsiteY3" fmla="*/ 524541 h 527065"/>
                <a:gd name="connsiteX4" fmla="*/ 390632 w 415608"/>
                <a:gd name="connsiteY4" fmla="*/ 512727 h 527065"/>
                <a:gd name="connsiteX5" fmla="*/ 414258 w 415608"/>
                <a:gd name="connsiteY5" fmla="*/ 295351 h 527065"/>
                <a:gd name="connsiteX6" fmla="*/ 390631 w 415608"/>
                <a:gd name="connsiteY6" fmla="*/ 66160 h 527065"/>
                <a:gd name="connsiteX7" fmla="*/ 199245 w 415608"/>
                <a:gd name="connsiteY7" fmla="*/ 0 h 527065"/>
                <a:gd name="connsiteX8" fmla="*/ 36212 w 415608"/>
                <a:gd name="connsiteY8" fmla="*/ 66159 h 527065"/>
                <a:gd name="connsiteX0" fmla="*/ 15687 w 395083"/>
                <a:gd name="connsiteY0" fmla="*/ 66159 h 531379"/>
                <a:gd name="connsiteX1" fmla="*/ 8600 w 395083"/>
                <a:gd name="connsiteY1" fmla="*/ 302438 h 531379"/>
                <a:gd name="connsiteX2" fmla="*/ 34591 w 395083"/>
                <a:gd name="connsiteY2" fmla="*/ 510363 h 531379"/>
                <a:gd name="connsiteX3" fmla="*/ 171632 w 395083"/>
                <a:gd name="connsiteY3" fmla="*/ 524541 h 531379"/>
                <a:gd name="connsiteX4" fmla="*/ 370107 w 395083"/>
                <a:gd name="connsiteY4" fmla="*/ 512727 h 531379"/>
                <a:gd name="connsiteX5" fmla="*/ 393733 w 395083"/>
                <a:gd name="connsiteY5" fmla="*/ 295351 h 531379"/>
                <a:gd name="connsiteX6" fmla="*/ 370106 w 395083"/>
                <a:gd name="connsiteY6" fmla="*/ 66160 h 531379"/>
                <a:gd name="connsiteX7" fmla="*/ 178720 w 395083"/>
                <a:gd name="connsiteY7" fmla="*/ 0 h 531379"/>
                <a:gd name="connsiteX8" fmla="*/ 15687 w 395083"/>
                <a:gd name="connsiteY8" fmla="*/ 66159 h 531379"/>
                <a:gd name="connsiteX0" fmla="*/ 16810 w 396206"/>
                <a:gd name="connsiteY0" fmla="*/ 66159 h 532029"/>
                <a:gd name="connsiteX1" fmla="*/ 7361 w 396206"/>
                <a:gd name="connsiteY1" fmla="*/ 292987 h 532029"/>
                <a:gd name="connsiteX2" fmla="*/ 35714 w 396206"/>
                <a:gd name="connsiteY2" fmla="*/ 510363 h 532029"/>
                <a:gd name="connsiteX3" fmla="*/ 172755 w 396206"/>
                <a:gd name="connsiteY3" fmla="*/ 524541 h 532029"/>
                <a:gd name="connsiteX4" fmla="*/ 371230 w 396206"/>
                <a:gd name="connsiteY4" fmla="*/ 512727 h 532029"/>
                <a:gd name="connsiteX5" fmla="*/ 394856 w 396206"/>
                <a:gd name="connsiteY5" fmla="*/ 295351 h 532029"/>
                <a:gd name="connsiteX6" fmla="*/ 371229 w 396206"/>
                <a:gd name="connsiteY6" fmla="*/ 66160 h 532029"/>
                <a:gd name="connsiteX7" fmla="*/ 179843 w 396206"/>
                <a:gd name="connsiteY7" fmla="*/ 0 h 532029"/>
                <a:gd name="connsiteX8" fmla="*/ 16810 w 396206"/>
                <a:gd name="connsiteY8" fmla="*/ 66159 h 532029"/>
                <a:gd name="connsiteX0" fmla="*/ 17622 w 397018"/>
                <a:gd name="connsiteY0" fmla="*/ 66159 h 532029"/>
                <a:gd name="connsiteX1" fmla="*/ 8173 w 397018"/>
                <a:gd name="connsiteY1" fmla="*/ 292987 h 532029"/>
                <a:gd name="connsiteX2" fmla="*/ 36526 w 397018"/>
                <a:gd name="connsiteY2" fmla="*/ 510363 h 532029"/>
                <a:gd name="connsiteX3" fmla="*/ 173567 w 397018"/>
                <a:gd name="connsiteY3" fmla="*/ 524541 h 532029"/>
                <a:gd name="connsiteX4" fmla="*/ 372042 w 397018"/>
                <a:gd name="connsiteY4" fmla="*/ 512727 h 532029"/>
                <a:gd name="connsiteX5" fmla="*/ 395668 w 397018"/>
                <a:gd name="connsiteY5" fmla="*/ 295351 h 532029"/>
                <a:gd name="connsiteX6" fmla="*/ 372041 w 397018"/>
                <a:gd name="connsiteY6" fmla="*/ 66160 h 532029"/>
                <a:gd name="connsiteX7" fmla="*/ 180655 w 397018"/>
                <a:gd name="connsiteY7" fmla="*/ 0 h 532029"/>
                <a:gd name="connsiteX8" fmla="*/ 17622 w 397018"/>
                <a:gd name="connsiteY8" fmla="*/ 66159 h 532029"/>
                <a:gd name="connsiteX0" fmla="*/ 16811 w 396207"/>
                <a:gd name="connsiteY0" fmla="*/ 66159 h 529127"/>
                <a:gd name="connsiteX1" fmla="*/ 7362 w 396207"/>
                <a:gd name="connsiteY1" fmla="*/ 292987 h 529127"/>
                <a:gd name="connsiteX2" fmla="*/ 35715 w 396207"/>
                <a:gd name="connsiteY2" fmla="*/ 505637 h 529127"/>
                <a:gd name="connsiteX3" fmla="*/ 172756 w 396207"/>
                <a:gd name="connsiteY3" fmla="*/ 524541 h 529127"/>
                <a:gd name="connsiteX4" fmla="*/ 371231 w 396207"/>
                <a:gd name="connsiteY4" fmla="*/ 512727 h 529127"/>
                <a:gd name="connsiteX5" fmla="*/ 394857 w 396207"/>
                <a:gd name="connsiteY5" fmla="*/ 295351 h 529127"/>
                <a:gd name="connsiteX6" fmla="*/ 371230 w 396207"/>
                <a:gd name="connsiteY6" fmla="*/ 66160 h 529127"/>
                <a:gd name="connsiteX7" fmla="*/ 179844 w 396207"/>
                <a:gd name="connsiteY7" fmla="*/ 0 h 529127"/>
                <a:gd name="connsiteX8" fmla="*/ 16811 w 396207"/>
                <a:gd name="connsiteY8" fmla="*/ 66159 h 529127"/>
                <a:gd name="connsiteX0" fmla="*/ 16811 w 397772"/>
                <a:gd name="connsiteY0" fmla="*/ 66159 h 528841"/>
                <a:gd name="connsiteX1" fmla="*/ 7362 w 397772"/>
                <a:gd name="connsiteY1" fmla="*/ 292987 h 528841"/>
                <a:gd name="connsiteX2" fmla="*/ 35715 w 397772"/>
                <a:gd name="connsiteY2" fmla="*/ 505637 h 528841"/>
                <a:gd name="connsiteX3" fmla="*/ 172756 w 397772"/>
                <a:gd name="connsiteY3" fmla="*/ 524541 h 528841"/>
                <a:gd name="connsiteX4" fmla="*/ 349966 w 397772"/>
                <a:gd name="connsiteY4" fmla="*/ 517453 h 528841"/>
                <a:gd name="connsiteX5" fmla="*/ 394857 w 397772"/>
                <a:gd name="connsiteY5" fmla="*/ 295351 h 528841"/>
                <a:gd name="connsiteX6" fmla="*/ 371230 w 397772"/>
                <a:gd name="connsiteY6" fmla="*/ 66160 h 528841"/>
                <a:gd name="connsiteX7" fmla="*/ 179844 w 397772"/>
                <a:gd name="connsiteY7" fmla="*/ 0 h 528841"/>
                <a:gd name="connsiteX8" fmla="*/ 16811 w 397772"/>
                <a:gd name="connsiteY8" fmla="*/ 66159 h 528841"/>
                <a:gd name="connsiteX0" fmla="*/ 16811 w 386281"/>
                <a:gd name="connsiteY0" fmla="*/ 66159 h 536037"/>
                <a:gd name="connsiteX1" fmla="*/ 7362 w 386281"/>
                <a:gd name="connsiteY1" fmla="*/ 292987 h 536037"/>
                <a:gd name="connsiteX2" fmla="*/ 35715 w 386281"/>
                <a:gd name="connsiteY2" fmla="*/ 505637 h 536037"/>
                <a:gd name="connsiteX3" fmla="*/ 172756 w 386281"/>
                <a:gd name="connsiteY3" fmla="*/ 524541 h 536037"/>
                <a:gd name="connsiteX4" fmla="*/ 349966 w 386281"/>
                <a:gd name="connsiteY4" fmla="*/ 517453 h 536037"/>
                <a:gd name="connsiteX5" fmla="*/ 368866 w 386281"/>
                <a:gd name="connsiteY5" fmla="*/ 292988 h 536037"/>
                <a:gd name="connsiteX6" fmla="*/ 371230 w 386281"/>
                <a:gd name="connsiteY6" fmla="*/ 66160 h 536037"/>
                <a:gd name="connsiteX7" fmla="*/ 179844 w 386281"/>
                <a:gd name="connsiteY7" fmla="*/ 0 h 536037"/>
                <a:gd name="connsiteX8" fmla="*/ 16811 w 386281"/>
                <a:gd name="connsiteY8" fmla="*/ 66159 h 536037"/>
                <a:gd name="connsiteX0" fmla="*/ 16811 w 390120"/>
                <a:gd name="connsiteY0" fmla="*/ 66159 h 535863"/>
                <a:gd name="connsiteX1" fmla="*/ 7362 w 390120"/>
                <a:gd name="connsiteY1" fmla="*/ 292987 h 535863"/>
                <a:gd name="connsiteX2" fmla="*/ 35715 w 390120"/>
                <a:gd name="connsiteY2" fmla="*/ 505637 h 535863"/>
                <a:gd name="connsiteX3" fmla="*/ 172756 w 390120"/>
                <a:gd name="connsiteY3" fmla="*/ 524541 h 535863"/>
                <a:gd name="connsiteX4" fmla="*/ 349966 w 390120"/>
                <a:gd name="connsiteY4" fmla="*/ 517453 h 535863"/>
                <a:gd name="connsiteX5" fmla="*/ 380680 w 390120"/>
                <a:gd name="connsiteY5" fmla="*/ 295351 h 535863"/>
                <a:gd name="connsiteX6" fmla="*/ 371230 w 390120"/>
                <a:gd name="connsiteY6" fmla="*/ 66160 h 535863"/>
                <a:gd name="connsiteX7" fmla="*/ 179844 w 390120"/>
                <a:gd name="connsiteY7" fmla="*/ 0 h 535863"/>
                <a:gd name="connsiteX8" fmla="*/ 16811 w 390120"/>
                <a:gd name="connsiteY8" fmla="*/ 66159 h 535863"/>
                <a:gd name="connsiteX0" fmla="*/ 16811 w 393406"/>
                <a:gd name="connsiteY0" fmla="*/ 66159 h 535863"/>
                <a:gd name="connsiteX1" fmla="*/ 7362 w 393406"/>
                <a:gd name="connsiteY1" fmla="*/ 292987 h 535863"/>
                <a:gd name="connsiteX2" fmla="*/ 35715 w 393406"/>
                <a:gd name="connsiteY2" fmla="*/ 505637 h 535863"/>
                <a:gd name="connsiteX3" fmla="*/ 172756 w 393406"/>
                <a:gd name="connsiteY3" fmla="*/ 524541 h 535863"/>
                <a:gd name="connsiteX4" fmla="*/ 349966 w 393406"/>
                <a:gd name="connsiteY4" fmla="*/ 517453 h 535863"/>
                <a:gd name="connsiteX5" fmla="*/ 387769 w 393406"/>
                <a:gd name="connsiteY5" fmla="*/ 295351 h 535863"/>
                <a:gd name="connsiteX6" fmla="*/ 371230 w 393406"/>
                <a:gd name="connsiteY6" fmla="*/ 66160 h 535863"/>
                <a:gd name="connsiteX7" fmla="*/ 179844 w 393406"/>
                <a:gd name="connsiteY7" fmla="*/ 0 h 535863"/>
                <a:gd name="connsiteX8" fmla="*/ 16811 w 393406"/>
                <a:gd name="connsiteY8" fmla="*/ 66159 h 535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406" h="535863">
                  <a:moveTo>
                    <a:pt x="16811" y="66159"/>
                  </a:moveTo>
                  <a:cubicBezTo>
                    <a:pt x="-11936" y="114990"/>
                    <a:pt x="4211" y="219741"/>
                    <a:pt x="7362" y="292987"/>
                  </a:cubicBezTo>
                  <a:cubicBezTo>
                    <a:pt x="10513" y="366233"/>
                    <a:pt x="8149" y="467045"/>
                    <a:pt x="35715" y="505637"/>
                  </a:cubicBezTo>
                  <a:cubicBezTo>
                    <a:pt x="63281" y="544229"/>
                    <a:pt x="120381" y="522572"/>
                    <a:pt x="172756" y="524541"/>
                  </a:cubicBezTo>
                  <a:cubicBezTo>
                    <a:pt x="231826" y="522178"/>
                    <a:pt x="314131" y="555651"/>
                    <a:pt x="349966" y="517453"/>
                  </a:cubicBezTo>
                  <a:cubicBezTo>
                    <a:pt x="385802" y="479255"/>
                    <a:pt x="384225" y="370566"/>
                    <a:pt x="387769" y="295351"/>
                  </a:cubicBezTo>
                  <a:cubicBezTo>
                    <a:pt x="391313" y="220136"/>
                    <a:pt x="404703" y="118141"/>
                    <a:pt x="371230" y="66160"/>
                  </a:cubicBezTo>
                  <a:cubicBezTo>
                    <a:pt x="337757" y="14179"/>
                    <a:pt x="238914" y="0"/>
                    <a:pt x="179844" y="0"/>
                  </a:cubicBezTo>
                  <a:cubicBezTo>
                    <a:pt x="120774" y="0"/>
                    <a:pt x="45558" y="17328"/>
                    <a:pt x="16811" y="66159"/>
                  </a:cubicBez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89BDA16B-C094-486E-81FC-713AFF2D447C}"/>
                </a:ext>
              </a:extLst>
            </p:cNvPr>
            <p:cNvSpPr/>
            <p:nvPr/>
          </p:nvSpPr>
          <p:spPr>
            <a:xfrm>
              <a:off x="5625516" y="3156849"/>
              <a:ext cx="818288" cy="1112412"/>
            </a:xfrm>
            <a:custGeom>
              <a:avLst/>
              <a:gdLst>
                <a:gd name="connsiteX0" fmla="*/ 833039 w 833102"/>
                <a:gd name="connsiteY0" fmla="*/ 76519 h 1128109"/>
                <a:gd name="connsiteX1" fmla="*/ 721944 w 833102"/>
                <a:gd name="connsiteY1" fmla="*/ 29517 h 1128109"/>
                <a:gd name="connsiteX2" fmla="*/ 580938 w 833102"/>
                <a:gd name="connsiteY2" fmla="*/ 3880 h 1128109"/>
                <a:gd name="connsiteX3" fmla="*/ 471980 w 833102"/>
                <a:gd name="connsiteY3" fmla="*/ 6016 h 1128109"/>
                <a:gd name="connsiteX4" fmla="*/ 433524 w 833102"/>
                <a:gd name="connsiteY4" fmla="*/ 59428 h 1128109"/>
                <a:gd name="connsiteX5" fmla="*/ 358748 w 833102"/>
                <a:gd name="connsiteY5" fmla="*/ 78656 h 1128109"/>
                <a:gd name="connsiteX6" fmla="*/ 309610 w 833102"/>
                <a:gd name="connsiteY6" fmla="*/ 53018 h 1128109"/>
                <a:gd name="connsiteX7" fmla="*/ 309610 w 833102"/>
                <a:gd name="connsiteY7" fmla="*/ 6016 h 1128109"/>
                <a:gd name="connsiteX8" fmla="*/ 228424 w 833102"/>
                <a:gd name="connsiteY8" fmla="*/ 27381 h 1128109"/>
                <a:gd name="connsiteX9" fmla="*/ 108783 w 833102"/>
                <a:gd name="connsiteY9" fmla="*/ 91474 h 1128109"/>
                <a:gd name="connsiteX10" fmla="*/ 74600 w 833102"/>
                <a:gd name="connsiteY10" fmla="*/ 258117 h 1128109"/>
                <a:gd name="connsiteX11" fmla="*/ 38281 w 833102"/>
                <a:gd name="connsiteY11" fmla="*/ 719590 h 1128109"/>
                <a:gd name="connsiteX12" fmla="*/ 51099 w 833102"/>
                <a:gd name="connsiteY12" fmla="*/ 1093469 h 1128109"/>
                <a:gd name="connsiteX13" fmla="*/ 666396 w 833102"/>
                <a:gd name="connsiteY13" fmla="*/ 1104151 h 1128109"/>
                <a:gd name="connsiteX14" fmla="*/ 762537 w 833102"/>
                <a:gd name="connsiteY14" fmla="*/ 1027239 h 1128109"/>
                <a:gd name="connsiteX15" fmla="*/ 706989 w 833102"/>
                <a:gd name="connsiteY15" fmla="*/ 407669 h 1128109"/>
                <a:gd name="connsiteX16" fmla="*/ 833039 w 833102"/>
                <a:gd name="connsiteY16" fmla="*/ 76519 h 1128109"/>
                <a:gd name="connsiteX0" fmla="*/ 833039 w 833102"/>
                <a:gd name="connsiteY0" fmla="*/ 75792 h 1127382"/>
                <a:gd name="connsiteX1" fmla="*/ 721944 w 833102"/>
                <a:gd name="connsiteY1" fmla="*/ 15972 h 1127382"/>
                <a:gd name="connsiteX2" fmla="*/ 580938 w 833102"/>
                <a:gd name="connsiteY2" fmla="*/ 3153 h 1127382"/>
                <a:gd name="connsiteX3" fmla="*/ 471980 w 833102"/>
                <a:gd name="connsiteY3" fmla="*/ 5289 h 1127382"/>
                <a:gd name="connsiteX4" fmla="*/ 433524 w 833102"/>
                <a:gd name="connsiteY4" fmla="*/ 58701 h 1127382"/>
                <a:gd name="connsiteX5" fmla="*/ 358748 w 833102"/>
                <a:gd name="connsiteY5" fmla="*/ 77929 h 1127382"/>
                <a:gd name="connsiteX6" fmla="*/ 309610 w 833102"/>
                <a:gd name="connsiteY6" fmla="*/ 52291 h 1127382"/>
                <a:gd name="connsiteX7" fmla="*/ 309610 w 833102"/>
                <a:gd name="connsiteY7" fmla="*/ 5289 h 1127382"/>
                <a:gd name="connsiteX8" fmla="*/ 228424 w 833102"/>
                <a:gd name="connsiteY8" fmla="*/ 26654 h 1127382"/>
                <a:gd name="connsiteX9" fmla="*/ 108783 w 833102"/>
                <a:gd name="connsiteY9" fmla="*/ 90747 h 1127382"/>
                <a:gd name="connsiteX10" fmla="*/ 74600 w 833102"/>
                <a:gd name="connsiteY10" fmla="*/ 257390 h 1127382"/>
                <a:gd name="connsiteX11" fmla="*/ 38281 w 833102"/>
                <a:gd name="connsiteY11" fmla="*/ 718863 h 1127382"/>
                <a:gd name="connsiteX12" fmla="*/ 51099 w 833102"/>
                <a:gd name="connsiteY12" fmla="*/ 1092742 h 1127382"/>
                <a:gd name="connsiteX13" fmla="*/ 666396 w 833102"/>
                <a:gd name="connsiteY13" fmla="*/ 1103424 h 1127382"/>
                <a:gd name="connsiteX14" fmla="*/ 762537 w 833102"/>
                <a:gd name="connsiteY14" fmla="*/ 1026512 h 1127382"/>
                <a:gd name="connsiteX15" fmla="*/ 706989 w 833102"/>
                <a:gd name="connsiteY15" fmla="*/ 406942 h 1127382"/>
                <a:gd name="connsiteX16" fmla="*/ 833039 w 833102"/>
                <a:gd name="connsiteY16" fmla="*/ 75792 h 1127382"/>
                <a:gd name="connsiteX0" fmla="*/ 833039 w 833055"/>
                <a:gd name="connsiteY0" fmla="*/ 75792 h 1127382"/>
                <a:gd name="connsiteX1" fmla="*/ 721944 w 833055"/>
                <a:gd name="connsiteY1" fmla="*/ 15972 h 1127382"/>
                <a:gd name="connsiteX2" fmla="*/ 580938 w 833055"/>
                <a:gd name="connsiteY2" fmla="*/ 3153 h 1127382"/>
                <a:gd name="connsiteX3" fmla="*/ 471980 w 833055"/>
                <a:gd name="connsiteY3" fmla="*/ 5289 h 1127382"/>
                <a:gd name="connsiteX4" fmla="*/ 433524 w 833055"/>
                <a:gd name="connsiteY4" fmla="*/ 58701 h 1127382"/>
                <a:gd name="connsiteX5" fmla="*/ 358748 w 833055"/>
                <a:gd name="connsiteY5" fmla="*/ 77929 h 1127382"/>
                <a:gd name="connsiteX6" fmla="*/ 309610 w 833055"/>
                <a:gd name="connsiteY6" fmla="*/ 52291 h 1127382"/>
                <a:gd name="connsiteX7" fmla="*/ 309610 w 833055"/>
                <a:gd name="connsiteY7" fmla="*/ 5289 h 1127382"/>
                <a:gd name="connsiteX8" fmla="*/ 228424 w 833055"/>
                <a:gd name="connsiteY8" fmla="*/ 26654 h 1127382"/>
                <a:gd name="connsiteX9" fmla="*/ 108783 w 833055"/>
                <a:gd name="connsiteY9" fmla="*/ 90747 h 1127382"/>
                <a:gd name="connsiteX10" fmla="*/ 74600 w 833055"/>
                <a:gd name="connsiteY10" fmla="*/ 257390 h 1127382"/>
                <a:gd name="connsiteX11" fmla="*/ 38281 w 833055"/>
                <a:gd name="connsiteY11" fmla="*/ 718863 h 1127382"/>
                <a:gd name="connsiteX12" fmla="*/ 51099 w 833055"/>
                <a:gd name="connsiteY12" fmla="*/ 1092742 h 1127382"/>
                <a:gd name="connsiteX13" fmla="*/ 666396 w 833055"/>
                <a:gd name="connsiteY13" fmla="*/ 1103424 h 1127382"/>
                <a:gd name="connsiteX14" fmla="*/ 762537 w 833055"/>
                <a:gd name="connsiteY14" fmla="*/ 1026512 h 1127382"/>
                <a:gd name="connsiteX15" fmla="*/ 730490 w 833055"/>
                <a:gd name="connsiteY15" fmla="*/ 409079 h 1127382"/>
                <a:gd name="connsiteX16" fmla="*/ 833039 w 833055"/>
                <a:gd name="connsiteY16" fmla="*/ 75792 h 1127382"/>
                <a:gd name="connsiteX0" fmla="*/ 833039 w 833110"/>
                <a:gd name="connsiteY0" fmla="*/ 75792 h 1127382"/>
                <a:gd name="connsiteX1" fmla="*/ 721944 w 833110"/>
                <a:gd name="connsiteY1" fmla="*/ 15972 h 1127382"/>
                <a:gd name="connsiteX2" fmla="*/ 580938 w 833110"/>
                <a:gd name="connsiteY2" fmla="*/ 3153 h 1127382"/>
                <a:gd name="connsiteX3" fmla="*/ 471980 w 833110"/>
                <a:gd name="connsiteY3" fmla="*/ 5289 h 1127382"/>
                <a:gd name="connsiteX4" fmla="*/ 433524 w 833110"/>
                <a:gd name="connsiteY4" fmla="*/ 58701 h 1127382"/>
                <a:gd name="connsiteX5" fmla="*/ 358748 w 833110"/>
                <a:gd name="connsiteY5" fmla="*/ 77929 h 1127382"/>
                <a:gd name="connsiteX6" fmla="*/ 309610 w 833110"/>
                <a:gd name="connsiteY6" fmla="*/ 52291 h 1127382"/>
                <a:gd name="connsiteX7" fmla="*/ 309610 w 833110"/>
                <a:gd name="connsiteY7" fmla="*/ 5289 h 1127382"/>
                <a:gd name="connsiteX8" fmla="*/ 228424 w 833110"/>
                <a:gd name="connsiteY8" fmla="*/ 26654 h 1127382"/>
                <a:gd name="connsiteX9" fmla="*/ 108783 w 833110"/>
                <a:gd name="connsiteY9" fmla="*/ 90747 h 1127382"/>
                <a:gd name="connsiteX10" fmla="*/ 74600 w 833110"/>
                <a:gd name="connsiteY10" fmla="*/ 257390 h 1127382"/>
                <a:gd name="connsiteX11" fmla="*/ 38281 w 833110"/>
                <a:gd name="connsiteY11" fmla="*/ 718863 h 1127382"/>
                <a:gd name="connsiteX12" fmla="*/ 51099 w 833110"/>
                <a:gd name="connsiteY12" fmla="*/ 1092742 h 1127382"/>
                <a:gd name="connsiteX13" fmla="*/ 666396 w 833110"/>
                <a:gd name="connsiteY13" fmla="*/ 1103424 h 1127382"/>
                <a:gd name="connsiteX14" fmla="*/ 762537 w 833110"/>
                <a:gd name="connsiteY14" fmla="*/ 1026512 h 1127382"/>
                <a:gd name="connsiteX15" fmla="*/ 739036 w 833110"/>
                <a:gd name="connsiteY15" fmla="*/ 411215 h 1127382"/>
                <a:gd name="connsiteX16" fmla="*/ 833039 w 833110"/>
                <a:gd name="connsiteY16" fmla="*/ 75792 h 1127382"/>
                <a:gd name="connsiteX0" fmla="*/ 845955 w 846026"/>
                <a:gd name="connsiteY0" fmla="*/ 75792 h 1131873"/>
                <a:gd name="connsiteX1" fmla="*/ 734860 w 846026"/>
                <a:gd name="connsiteY1" fmla="*/ 15972 h 1131873"/>
                <a:gd name="connsiteX2" fmla="*/ 593854 w 846026"/>
                <a:gd name="connsiteY2" fmla="*/ 3153 h 1131873"/>
                <a:gd name="connsiteX3" fmla="*/ 484896 w 846026"/>
                <a:gd name="connsiteY3" fmla="*/ 5289 h 1131873"/>
                <a:gd name="connsiteX4" fmla="*/ 446440 w 846026"/>
                <a:gd name="connsiteY4" fmla="*/ 58701 h 1131873"/>
                <a:gd name="connsiteX5" fmla="*/ 371664 w 846026"/>
                <a:gd name="connsiteY5" fmla="*/ 77929 h 1131873"/>
                <a:gd name="connsiteX6" fmla="*/ 322526 w 846026"/>
                <a:gd name="connsiteY6" fmla="*/ 52291 h 1131873"/>
                <a:gd name="connsiteX7" fmla="*/ 322526 w 846026"/>
                <a:gd name="connsiteY7" fmla="*/ 5289 h 1131873"/>
                <a:gd name="connsiteX8" fmla="*/ 241340 w 846026"/>
                <a:gd name="connsiteY8" fmla="*/ 26654 h 1131873"/>
                <a:gd name="connsiteX9" fmla="*/ 121699 w 846026"/>
                <a:gd name="connsiteY9" fmla="*/ 90747 h 1131873"/>
                <a:gd name="connsiteX10" fmla="*/ 87516 w 846026"/>
                <a:gd name="connsiteY10" fmla="*/ 257390 h 1131873"/>
                <a:gd name="connsiteX11" fmla="*/ 51197 w 846026"/>
                <a:gd name="connsiteY11" fmla="*/ 718863 h 1131873"/>
                <a:gd name="connsiteX12" fmla="*/ 46923 w 846026"/>
                <a:gd name="connsiteY12" fmla="*/ 1099151 h 1131873"/>
                <a:gd name="connsiteX13" fmla="*/ 679312 w 846026"/>
                <a:gd name="connsiteY13" fmla="*/ 1103424 h 1131873"/>
                <a:gd name="connsiteX14" fmla="*/ 775453 w 846026"/>
                <a:gd name="connsiteY14" fmla="*/ 1026512 h 1131873"/>
                <a:gd name="connsiteX15" fmla="*/ 751952 w 846026"/>
                <a:gd name="connsiteY15" fmla="*/ 411215 h 1131873"/>
                <a:gd name="connsiteX16" fmla="*/ 845955 w 846026"/>
                <a:gd name="connsiteY16" fmla="*/ 75792 h 1131873"/>
                <a:gd name="connsiteX0" fmla="*/ 845955 w 846026"/>
                <a:gd name="connsiteY0" fmla="*/ 75792 h 1106808"/>
                <a:gd name="connsiteX1" fmla="*/ 734860 w 846026"/>
                <a:gd name="connsiteY1" fmla="*/ 15972 h 1106808"/>
                <a:gd name="connsiteX2" fmla="*/ 593854 w 846026"/>
                <a:gd name="connsiteY2" fmla="*/ 3153 h 1106808"/>
                <a:gd name="connsiteX3" fmla="*/ 484896 w 846026"/>
                <a:gd name="connsiteY3" fmla="*/ 5289 h 1106808"/>
                <a:gd name="connsiteX4" fmla="*/ 446440 w 846026"/>
                <a:gd name="connsiteY4" fmla="*/ 58701 h 1106808"/>
                <a:gd name="connsiteX5" fmla="*/ 371664 w 846026"/>
                <a:gd name="connsiteY5" fmla="*/ 77929 h 1106808"/>
                <a:gd name="connsiteX6" fmla="*/ 322526 w 846026"/>
                <a:gd name="connsiteY6" fmla="*/ 52291 h 1106808"/>
                <a:gd name="connsiteX7" fmla="*/ 322526 w 846026"/>
                <a:gd name="connsiteY7" fmla="*/ 5289 h 1106808"/>
                <a:gd name="connsiteX8" fmla="*/ 241340 w 846026"/>
                <a:gd name="connsiteY8" fmla="*/ 26654 h 1106808"/>
                <a:gd name="connsiteX9" fmla="*/ 121699 w 846026"/>
                <a:gd name="connsiteY9" fmla="*/ 90747 h 1106808"/>
                <a:gd name="connsiteX10" fmla="*/ 87516 w 846026"/>
                <a:gd name="connsiteY10" fmla="*/ 257390 h 1106808"/>
                <a:gd name="connsiteX11" fmla="*/ 51197 w 846026"/>
                <a:gd name="connsiteY11" fmla="*/ 718863 h 1106808"/>
                <a:gd name="connsiteX12" fmla="*/ 46923 w 846026"/>
                <a:gd name="connsiteY12" fmla="*/ 1099151 h 1106808"/>
                <a:gd name="connsiteX13" fmla="*/ 679312 w 846026"/>
                <a:gd name="connsiteY13" fmla="*/ 1103424 h 1106808"/>
                <a:gd name="connsiteX14" fmla="*/ 775453 w 846026"/>
                <a:gd name="connsiteY14" fmla="*/ 1026512 h 1106808"/>
                <a:gd name="connsiteX15" fmla="*/ 751952 w 846026"/>
                <a:gd name="connsiteY15" fmla="*/ 411215 h 1106808"/>
                <a:gd name="connsiteX16" fmla="*/ 845955 w 846026"/>
                <a:gd name="connsiteY16" fmla="*/ 75792 h 1106808"/>
                <a:gd name="connsiteX0" fmla="*/ 825374 w 825445"/>
                <a:gd name="connsiteY0" fmla="*/ 75792 h 1110041"/>
                <a:gd name="connsiteX1" fmla="*/ 714279 w 825445"/>
                <a:gd name="connsiteY1" fmla="*/ 15972 h 1110041"/>
                <a:gd name="connsiteX2" fmla="*/ 573273 w 825445"/>
                <a:gd name="connsiteY2" fmla="*/ 3153 h 1110041"/>
                <a:gd name="connsiteX3" fmla="*/ 464315 w 825445"/>
                <a:gd name="connsiteY3" fmla="*/ 5289 h 1110041"/>
                <a:gd name="connsiteX4" fmla="*/ 425859 w 825445"/>
                <a:gd name="connsiteY4" fmla="*/ 58701 h 1110041"/>
                <a:gd name="connsiteX5" fmla="*/ 351083 w 825445"/>
                <a:gd name="connsiteY5" fmla="*/ 77929 h 1110041"/>
                <a:gd name="connsiteX6" fmla="*/ 301945 w 825445"/>
                <a:gd name="connsiteY6" fmla="*/ 52291 h 1110041"/>
                <a:gd name="connsiteX7" fmla="*/ 301945 w 825445"/>
                <a:gd name="connsiteY7" fmla="*/ 5289 h 1110041"/>
                <a:gd name="connsiteX8" fmla="*/ 220759 w 825445"/>
                <a:gd name="connsiteY8" fmla="*/ 26654 h 1110041"/>
                <a:gd name="connsiteX9" fmla="*/ 101118 w 825445"/>
                <a:gd name="connsiteY9" fmla="*/ 90747 h 1110041"/>
                <a:gd name="connsiteX10" fmla="*/ 66935 w 825445"/>
                <a:gd name="connsiteY10" fmla="*/ 257390 h 1110041"/>
                <a:gd name="connsiteX11" fmla="*/ 30616 w 825445"/>
                <a:gd name="connsiteY11" fmla="*/ 718863 h 1110041"/>
                <a:gd name="connsiteX12" fmla="*/ 54116 w 825445"/>
                <a:gd name="connsiteY12" fmla="*/ 1109834 h 1110041"/>
                <a:gd name="connsiteX13" fmla="*/ 658731 w 825445"/>
                <a:gd name="connsiteY13" fmla="*/ 1103424 h 1110041"/>
                <a:gd name="connsiteX14" fmla="*/ 754872 w 825445"/>
                <a:gd name="connsiteY14" fmla="*/ 1026512 h 1110041"/>
                <a:gd name="connsiteX15" fmla="*/ 731371 w 825445"/>
                <a:gd name="connsiteY15" fmla="*/ 411215 h 1110041"/>
                <a:gd name="connsiteX16" fmla="*/ 825374 w 825445"/>
                <a:gd name="connsiteY16" fmla="*/ 75792 h 1110041"/>
                <a:gd name="connsiteX0" fmla="*/ 825681 w 825752"/>
                <a:gd name="connsiteY0" fmla="*/ 75792 h 1139039"/>
                <a:gd name="connsiteX1" fmla="*/ 714586 w 825752"/>
                <a:gd name="connsiteY1" fmla="*/ 15972 h 1139039"/>
                <a:gd name="connsiteX2" fmla="*/ 573580 w 825752"/>
                <a:gd name="connsiteY2" fmla="*/ 3153 h 1139039"/>
                <a:gd name="connsiteX3" fmla="*/ 464622 w 825752"/>
                <a:gd name="connsiteY3" fmla="*/ 5289 h 1139039"/>
                <a:gd name="connsiteX4" fmla="*/ 426166 w 825752"/>
                <a:gd name="connsiteY4" fmla="*/ 58701 h 1139039"/>
                <a:gd name="connsiteX5" fmla="*/ 351390 w 825752"/>
                <a:gd name="connsiteY5" fmla="*/ 77929 h 1139039"/>
                <a:gd name="connsiteX6" fmla="*/ 302252 w 825752"/>
                <a:gd name="connsiteY6" fmla="*/ 52291 h 1139039"/>
                <a:gd name="connsiteX7" fmla="*/ 302252 w 825752"/>
                <a:gd name="connsiteY7" fmla="*/ 5289 h 1139039"/>
                <a:gd name="connsiteX8" fmla="*/ 221066 w 825752"/>
                <a:gd name="connsiteY8" fmla="*/ 26654 h 1139039"/>
                <a:gd name="connsiteX9" fmla="*/ 101425 w 825752"/>
                <a:gd name="connsiteY9" fmla="*/ 90747 h 1139039"/>
                <a:gd name="connsiteX10" fmla="*/ 67242 w 825752"/>
                <a:gd name="connsiteY10" fmla="*/ 257390 h 1139039"/>
                <a:gd name="connsiteX11" fmla="*/ 30923 w 825752"/>
                <a:gd name="connsiteY11" fmla="*/ 718863 h 1139039"/>
                <a:gd name="connsiteX12" fmla="*/ 54423 w 825752"/>
                <a:gd name="connsiteY12" fmla="*/ 1109834 h 1139039"/>
                <a:gd name="connsiteX13" fmla="*/ 663311 w 825752"/>
                <a:gd name="connsiteY13" fmla="*/ 1101287 h 1139039"/>
                <a:gd name="connsiteX14" fmla="*/ 755179 w 825752"/>
                <a:gd name="connsiteY14" fmla="*/ 1026512 h 1139039"/>
                <a:gd name="connsiteX15" fmla="*/ 731678 w 825752"/>
                <a:gd name="connsiteY15" fmla="*/ 411215 h 1139039"/>
                <a:gd name="connsiteX16" fmla="*/ 825681 w 825752"/>
                <a:gd name="connsiteY16" fmla="*/ 75792 h 1139039"/>
                <a:gd name="connsiteX0" fmla="*/ 825681 w 825752"/>
                <a:gd name="connsiteY0" fmla="*/ 75792 h 1135490"/>
                <a:gd name="connsiteX1" fmla="*/ 714586 w 825752"/>
                <a:gd name="connsiteY1" fmla="*/ 15972 h 1135490"/>
                <a:gd name="connsiteX2" fmla="*/ 573580 w 825752"/>
                <a:gd name="connsiteY2" fmla="*/ 3153 h 1135490"/>
                <a:gd name="connsiteX3" fmla="*/ 464622 w 825752"/>
                <a:gd name="connsiteY3" fmla="*/ 5289 h 1135490"/>
                <a:gd name="connsiteX4" fmla="*/ 426166 w 825752"/>
                <a:gd name="connsiteY4" fmla="*/ 58701 h 1135490"/>
                <a:gd name="connsiteX5" fmla="*/ 351390 w 825752"/>
                <a:gd name="connsiteY5" fmla="*/ 77929 h 1135490"/>
                <a:gd name="connsiteX6" fmla="*/ 302252 w 825752"/>
                <a:gd name="connsiteY6" fmla="*/ 52291 h 1135490"/>
                <a:gd name="connsiteX7" fmla="*/ 302252 w 825752"/>
                <a:gd name="connsiteY7" fmla="*/ 5289 h 1135490"/>
                <a:gd name="connsiteX8" fmla="*/ 221066 w 825752"/>
                <a:gd name="connsiteY8" fmla="*/ 26654 h 1135490"/>
                <a:gd name="connsiteX9" fmla="*/ 101425 w 825752"/>
                <a:gd name="connsiteY9" fmla="*/ 90747 h 1135490"/>
                <a:gd name="connsiteX10" fmla="*/ 67242 w 825752"/>
                <a:gd name="connsiteY10" fmla="*/ 257390 h 1135490"/>
                <a:gd name="connsiteX11" fmla="*/ 30923 w 825752"/>
                <a:gd name="connsiteY11" fmla="*/ 718863 h 1135490"/>
                <a:gd name="connsiteX12" fmla="*/ 54423 w 825752"/>
                <a:gd name="connsiteY12" fmla="*/ 1109834 h 1135490"/>
                <a:gd name="connsiteX13" fmla="*/ 663311 w 825752"/>
                <a:gd name="connsiteY13" fmla="*/ 1101287 h 1135490"/>
                <a:gd name="connsiteX14" fmla="*/ 755179 w 825752"/>
                <a:gd name="connsiteY14" fmla="*/ 1026512 h 1135490"/>
                <a:gd name="connsiteX15" fmla="*/ 731678 w 825752"/>
                <a:gd name="connsiteY15" fmla="*/ 411215 h 1135490"/>
                <a:gd name="connsiteX16" fmla="*/ 825681 w 825752"/>
                <a:gd name="connsiteY16" fmla="*/ 75792 h 1135490"/>
                <a:gd name="connsiteX0" fmla="*/ 825681 w 825749"/>
                <a:gd name="connsiteY0" fmla="*/ 75792 h 1140469"/>
                <a:gd name="connsiteX1" fmla="*/ 714586 w 825749"/>
                <a:gd name="connsiteY1" fmla="*/ 15972 h 1140469"/>
                <a:gd name="connsiteX2" fmla="*/ 573580 w 825749"/>
                <a:gd name="connsiteY2" fmla="*/ 3153 h 1140469"/>
                <a:gd name="connsiteX3" fmla="*/ 464622 w 825749"/>
                <a:gd name="connsiteY3" fmla="*/ 5289 h 1140469"/>
                <a:gd name="connsiteX4" fmla="*/ 426166 w 825749"/>
                <a:gd name="connsiteY4" fmla="*/ 58701 h 1140469"/>
                <a:gd name="connsiteX5" fmla="*/ 351390 w 825749"/>
                <a:gd name="connsiteY5" fmla="*/ 77929 h 1140469"/>
                <a:gd name="connsiteX6" fmla="*/ 302252 w 825749"/>
                <a:gd name="connsiteY6" fmla="*/ 52291 h 1140469"/>
                <a:gd name="connsiteX7" fmla="*/ 302252 w 825749"/>
                <a:gd name="connsiteY7" fmla="*/ 5289 h 1140469"/>
                <a:gd name="connsiteX8" fmla="*/ 221066 w 825749"/>
                <a:gd name="connsiteY8" fmla="*/ 26654 h 1140469"/>
                <a:gd name="connsiteX9" fmla="*/ 101425 w 825749"/>
                <a:gd name="connsiteY9" fmla="*/ 90747 h 1140469"/>
                <a:gd name="connsiteX10" fmla="*/ 67242 w 825749"/>
                <a:gd name="connsiteY10" fmla="*/ 257390 h 1140469"/>
                <a:gd name="connsiteX11" fmla="*/ 30923 w 825749"/>
                <a:gd name="connsiteY11" fmla="*/ 718863 h 1140469"/>
                <a:gd name="connsiteX12" fmla="*/ 54423 w 825749"/>
                <a:gd name="connsiteY12" fmla="*/ 1109834 h 1140469"/>
                <a:gd name="connsiteX13" fmla="*/ 663311 w 825749"/>
                <a:gd name="connsiteY13" fmla="*/ 1101287 h 1140469"/>
                <a:gd name="connsiteX14" fmla="*/ 765861 w 825749"/>
                <a:gd name="connsiteY14" fmla="*/ 990192 h 1140469"/>
                <a:gd name="connsiteX15" fmla="*/ 731678 w 825749"/>
                <a:gd name="connsiteY15" fmla="*/ 411215 h 1140469"/>
                <a:gd name="connsiteX16" fmla="*/ 825681 w 825749"/>
                <a:gd name="connsiteY16" fmla="*/ 75792 h 1140469"/>
                <a:gd name="connsiteX0" fmla="*/ 821257 w 821325"/>
                <a:gd name="connsiteY0" fmla="*/ 75792 h 1134194"/>
                <a:gd name="connsiteX1" fmla="*/ 710162 w 821325"/>
                <a:gd name="connsiteY1" fmla="*/ 15972 h 1134194"/>
                <a:gd name="connsiteX2" fmla="*/ 569156 w 821325"/>
                <a:gd name="connsiteY2" fmla="*/ 3153 h 1134194"/>
                <a:gd name="connsiteX3" fmla="*/ 460198 w 821325"/>
                <a:gd name="connsiteY3" fmla="*/ 5289 h 1134194"/>
                <a:gd name="connsiteX4" fmla="*/ 421742 w 821325"/>
                <a:gd name="connsiteY4" fmla="*/ 58701 h 1134194"/>
                <a:gd name="connsiteX5" fmla="*/ 346966 w 821325"/>
                <a:gd name="connsiteY5" fmla="*/ 77929 h 1134194"/>
                <a:gd name="connsiteX6" fmla="*/ 297828 w 821325"/>
                <a:gd name="connsiteY6" fmla="*/ 52291 h 1134194"/>
                <a:gd name="connsiteX7" fmla="*/ 297828 w 821325"/>
                <a:gd name="connsiteY7" fmla="*/ 5289 h 1134194"/>
                <a:gd name="connsiteX8" fmla="*/ 216642 w 821325"/>
                <a:gd name="connsiteY8" fmla="*/ 26654 h 1134194"/>
                <a:gd name="connsiteX9" fmla="*/ 97001 w 821325"/>
                <a:gd name="connsiteY9" fmla="*/ 90747 h 1134194"/>
                <a:gd name="connsiteX10" fmla="*/ 62818 w 821325"/>
                <a:gd name="connsiteY10" fmla="*/ 257390 h 1134194"/>
                <a:gd name="connsiteX11" fmla="*/ 26499 w 821325"/>
                <a:gd name="connsiteY11" fmla="*/ 718863 h 1134194"/>
                <a:gd name="connsiteX12" fmla="*/ 56409 w 821325"/>
                <a:gd name="connsiteY12" fmla="*/ 1101288 h 1134194"/>
                <a:gd name="connsiteX13" fmla="*/ 658887 w 821325"/>
                <a:gd name="connsiteY13" fmla="*/ 1101287 h 1134194"/>
                <a:gd name="connsiteX14" fmla="*/ 761437 w 821325"/>
                <a:gd name="connsiteY14" fmla="*/ 990192 h 1134194"/>
                <a:gd name="connsiteX15" fmla="*/ 727254 w 821325"/>
                <a:gd name="connsiteY15" fmla="*/ 411215 h 1134194"/>
                <a:gd name="connsiteX16" fmla="*/ 821257 w 821325"/>
                <a:gd name="connsiteY16" fmla="*/ 75792 h 1134194"/>
                <a:gd name="connsiteX0" fmla="*/ 827676 w 827744"/>
                <a:gd name="connsiteY0" fmla="*/ 75792 h 1125854"/>
                <a:gd name="connsiteX1" fmla="*/ 716581 w 827744"/>
                <a:gd name="connsiteY1" fmla="*/ 15972 h 1125854"/>
                <a:gd name="connsiteX2" fmla="*/ 575575 w 827744"/>
                <a:gd name="connsiteY2" fmla="*/ 3153 h 1125854"/>
                <a:gd name="connsiteX3" fmla="*/ 466617 w 827744"/>
                <a:gd name="connsiteY3" fmla="*/ 5289 h 1125854"/>
                <a:gd name="connsiteX4" fmla="*/ 428161 w 827744"/>
                <a:gd name="connsiteY4" fmla="*/ 58701 h 1125854"/>
                <a:gd name="connsiteX5" fmla="*/ 353385 w 827744"/>
                <a:gd name="connsiteY5" fmla="*/ 77929 h 1125854"/>
                <a:gd name="connsiteX6" fmla="*/ 304247 w 827744"/>
                <a:gd name="connsiteY6" fmla="*/ 52291 h 1125854"/>
                <a:gd name="connsiteX7" fmla="*/ 304247 w 827744"/>
                <a:gd name="connsiteY7" fmla="*/ 5289 h 1125854"/>
                <a:gd name="connsiteX8" fmla="*/ 223061 w 827744"/>
                <a:gd name="connsiteY8" fmla="*/ 26654 h 1125854"/>
                <a:gd name="connsiteX9" fmla="*/ 103420 w 827744"/>
                <a:gd name="connsiteY9" fmla="*/ 90747 h 1125854"/>
                <a:gd name="connsiteX10" fmla="*/ 69237 w 827744"/>
                <a:gd name="connsiteY10" fmla="*/ 257390 h 1125854"/>
                <a:gd name="connsiteX11" fmla="*/ 32918 w 827744"/>
                <a:gd name="connsiteY11" fmla="*/ 718863 h 1125854"/>
                <a:gd name="connsiteX12" fmla="*/ 62828 w 827744"/>
                <a:gd name="connsiteY12" fmla="*/ 1101288 h 1125854"/>
                <a:gd name="connsiteX13" fmla="*/ 665306 w 827744"/>
                <a:gd name="connsiteY13" fmla="*/ 1101287 h 1125854"/>
                <a:gd name="connsiteX14" fmla="*/ 767856 w 827744"/>
                <a:gd name="connsiteY14" fmla="*/ 990192 h 1125854"/>
                <a:gd name="connsiteX15" fmla="*/ 733673 w 827744"/>
                <a:gd name="connsiteY15" fmla="*/ 411215 h 1125854"/>
                <a:gd name="connsiteX16" fmla="*/ 827676 w 827744"/>
                <a:gd name="connsiteY16" fmla="*/ 75792 h 1125854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9074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9074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9074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8433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263"/>
                <a:gd name="connsiteY0" fmla="*/ 75462 h 1128133"/>
                <a:gd name="connsiteX1" fmla="*/ 721550 w 826263"/>
                <a:gd name="connsiteY1" fmla="*/ 9232 h 1128133"/>
                <a:gd name="connsiteX2" fmla="*/ 574135 w 826263"/>
                <a:gd name="connsiteY2" fmla="*/ 2823 h 1128133"/>
                <a:gd name="connsiteX3" fmla="*/ 465177 w 826263"/>
                <a:gd name="connsiteY3" fmla="*/ 4959 h 1128133"/>
                <a:gd name="connsiteX4" fmla="*/ 426721 w 826263"/>
                <a:gd name="connsiteY4" fmla="*/ 58371 h 1128133"/>
                <a:gd name="connsiteX5" fmla="*/ 351945 w 826263"/>
                <a:gd name="connsiteY5" fmla="*/ 77599 h 1128133"/>
                <a:gd name="connsiteX6" fmla="*/ 302807 w 826263"/>
                <a:gd name="connsiteY6" fmla="*/ 51961 h 1128133"/>
                <a:gd name="connsiteX7" fmla="*/ 302807 w 826263"/>
                <a:gd name="connsiteY7" fmla="*/ 4959 h 1128133"/>
                <a:gd name="connsiteX8" fmla="*/ 221621 w 826263"/>
                <a:gd name="connsiteY8" fmla="*/ 26324 h 1128133"/>
                <a:gd name="connsiteX9" fmla="*/ 101980 w 826263"/>
                <a:gd name="connsiteY9" fmla="*/ 84007 h 1128133"/>
                <a:gd name="connsiteX10" fmla="*/ 67797 w 826263"/>
                <a:gd name="connsiteY10" fmla="*/ 257060 h 1128133"/>
                <a:gd name="connsiteX11" fmla="*/ 20796 w 826263"/>
                <a:gd name="connsiteY11" fmla="*/ 797582 h 1128133"/>
                <a:gd name="connsiteX12" fmla="*/ 61388 w 826263"/>
                <a:gd name="connsiteY12" fmla="*/ 1100958 h 1128133"/>
                <a:gd name="connsiteX13" fmla="*/ 663866 w 826263"/>
                <a:gd name="connsiteY13" fmla="*/ 1100957 h 1128133"/>
                <a:gd name="connsiteX14" fmla="*/ 766416 w 826263"/>
                <a:gd name="connsiteY14" fmla="*/ 989862 h 1128133"/>
                <a:gd name="connsiteX15" fmla="*/ 732233 w 826263"/>
                <a:gd name="connsiteY15" fmla="*/ 410885 h 1128133"/>
                <a:gd name="connsiteX16" fmla="*/ 826236 w 826263"/>
                <a:gd name="connsiteY16" fmla="*/ 75462 h 1128133"/>
                <a:gd name="connsiteX0" fmla="*/ 826236 w 826263"/>
                <a:gd name="connsiteY0" fmla="*/ 75462 h 1128133"/>
                <a:gd name="connsiteX1" fmla="*/ 721550 w 826263"/>
                <a:gd name="connsiteY1" fmla="*/ 9232 h 1128133"/>
                <a:gd name="connsiteX2" fmla="*/ 574135 w 826263"/>
                <a:gd name="connsiteY2" fmla="*/ 2823 h 1128133"/>
                <a:gd name="connsiteX3" fmla="*/ 465177 w 826263"/>
                <a:gd name="connsiteY3" fmla="*/ 4959 h 1128133"/>
                <a:gd name="connsiteX4" fmla="*/ 426721 w 826263"/>
                <a:gd name="connsiteY4" fmla="*/ 58371 h 1128133"/>
                <a:gd name="connsiteX5" fmla="*/ 351945 w 826263"/>
                <a:gd name="connsiteY5" fmla="*/ 77599 h 1128133"/>
                <a:gd name="connsiteX6" fmla="*/ 302807 w 826263"/>
                <a:gd name="connsiteY6" fmla="*/ 51961 h 1128133"/>
                <a:gd name="connsiteX7" fmla="*/ 302807 w 826263"/>
                <a:gd name="connsiteY7" fmla="*/ 4959 h 1128133"/>
                <a:gd name="connsiteX8" fmla="*/ 221621 w 826263"/>
                <a:gd name="connsiteY8" fmla="*/ 26324 h 1128133"/>
                <a:gd name="connsiteX9" fmla="*/ 101980 w 826263"/>
                <a:gd name="connsiteY9" fmla="*/ 84007 h 1128133"/>
                <a:gd name="connsiteX10" fmla="*/ 67797 w 826263"/>
                <a:gd name="connsiteY10" fmla="*/ 257060 h 1128133"/>
                <a:gd name="connsiteX11" fmla="*/ 20796 w 826263"/>
                <a:gd name="connsiteY11" fmla="*/ 797582 h 1128133"/>
                <a:gd name="connsiteX12" fmla="*/ 61388 w 826263"/>
                <a:gd name="connsiteY12" fmla="*/ 1100958 h 1128133"/>
                <a:gd name="connsiteX13" fmla="*/ 663866 w 826263"/>
                <a:gd name="connsiteY13" fmla="*/ 1100957 h 1128133"/>
                <a:gd name="connsiteX14" fmla="*/ 766416 w 826263"/>
                <a:gd name="connsiteY14" fmla="*/ 989862 h 1128133"/>
                <a:gd name="connsiteX15" fmla="*/ 732233 w 826263"/>
                <a:gd name="connsiteY15" fmla="*/ 410885 h 1128133"/>
                <a:gd name="connsiteX16" fmla="*/ 826236 w 826263"/>
                <a:gd name="connsiteY16" fmla="*/ 75462 h 1128133"/>
                <a:gd name="connsiteX0" fmla="*/ 826236 w 826263"/>
                <a:gd name="connsiteY0" fmla="*/ 75462 h 1128133"/>
                <a:gd name="connsiteX1" fmla="*/ 721550 w 826263"/>
                <a:gd name="connsiteY1" fmla="*/ 9232 h 1128133"/>
                <a:gd name="connsiteX2" fmla="*/ 574135 w 826263"/>
                <a:gd name="connsiteY2" fmla="*/ 2823 h 1128133"/>
                <a:gd name="connsiteX3" fmla="*/ 465177 w 826263"/>
                <a:gd name="connsiteY3" fmla="*/ 4959 h 1128133"/>
                <a:gd name="connsiteX4" fmla="*/ 426721 w 826263"/>
                <a:gd name="connsiteY4" fmla="*/ 58371 h 1128133"/>
                <a:gd name="connsiteX5" fmla="*/ 351945 w 826263"/>
                <a:gd name="connsiteY5" fmla="*/ 77599 h 1128133"/>
                <a:gd name="connsiteX6" fmla="*/ 302807 w 826263"/>
                <a:gd name="connsiteY6" fmla="*/ 51961 h 1128133"/>
                <a:gd name="connsiteX7" fmla="*/ 302807 w 826263"/>
                <a:gd name="connsiteY7" fmla="*/ 4959 h 1128133"/>
                <a:gd name="connsiteX8" fmla="*/ 221621 w 826263"/>
                <a:gd name="connsiteY8" fmla="*/ 26324 h 1128133"/>
                <a:gd name="connsiteX9" fmla="*/ 101980 w 826263"/>
                <a:gd name="connsiteY9" fmla="*/ 84007 h 1128133"/>
                <a:gd name="connsiteX10" fmla="*/ 67797 w 826263"/>
                <a:gd name="connsiteY10" fmla="*/ 257060 h 1128133"/>
                <a:gd name="connsiteX11" fmla="*/ 20796 w 826263"/>
                <a:gd name="connsiteY11" fmla="*/ 797582 h 1128133"/>
                <a:gd name="connsiteX12" fmla="*/ 61388 w 826263"/>
                <a:gd name="connsiteY12" fmla="*/ 1100958 h 1128133"/>
                <a:gd name="connsiteX13" fmla="*/ 663866 w 826263"/>
                <a:gd name="connsiteY13" fmla="*/ 1100957 h 1128133"/>
                <a:gd name="connsiteX14" fmla="*/ 766416 w 826263"/>
                <a:gd name="connsiteY14" fmla="*/ 989862 h 1128133"/>
                <a:gd name="connsiteX15" fmla="*/ 732233 w 826263"/>
                <a:gd name="connsiteY15" fmla="*/ 410885 h 1128133"/>
                <a:gd name="connsiteX16" fmla="*/ 826236 w 826263"/>
                <a:gd name="connsiteY16" fmla="*/ 75462 h 1128133"/>
                <a:gd name="connsiteX0" fmla="*/ 821963 w 821991"/>
                <a:gd name="connsiteY0" fmla="*/ 79735 h 1128133"/>
                <a:gd name="connsiteX1" fmla="*/ 721550 w 821991"/>
                <a:gd name="connsiteY1" fmla="*/ 9232 h 1128133"/>
                <a:gd name="connsiteX2" fmla="*/ 574135 w 821991"/>
                <a:gd name="connsiteY2" fmla="*/ 2823 h 1128133"/>
                <a:gd name="connsiteX3" fmla="*/ 465177 w 821991"/>
                <a:gd name="connsiteY3" fmla="*/ 4959 h 1128133"/>
                <a:gd name="connsiteX4" fmla="*/ 426721 w 821991"/>
                <a:gd name="connsiteY4" fmla="*/ 58371 h 1128133"/>
                <a:gd name="connsiteX5" fmla="*/ 351945 w 821991"/>
                <a:gd name="connsiteY5" fmla="*/ 77599 h 1128133"/>
                <a:gd name="connsiteX6" fmla="*/ 302807 w 821991"/>
                <a:gd name="connsiteY6" fmla="*/ 51961 h 1128133"/>
                <a:gd name="connsiteX7" fmla="*/ 302807 w 821991"/>
                <a:gd name="connsiteY7" fmla="*/ 4959 h 1128133"/>
                <a:gd name="connsiteX8" fmla="*/ 221621 w 821991"/>
                <a:gd name="connsiteY8" fmla="*/ 26324 h 1128133"/>
                <a:gd name="connsiteX9" fmla="*/ 101980 w 821991"/>
                <a:gd name="connsiteY9" fmla="*/ 84007 h 1128133"/>
                <a:gd name="connsiteX10" fmla="*/ 67797 w 821991"/>
                <a:gd name="connsiteY10" fmla="*/ 257060 h 1128133"/>
                <a:gd name="connsiteX11" fmla="*/ 20796 w 821991"/>
                <a:gd name="connsiteY11" fmla="*/ 797582 h 1128133"/>
                <a:gd name="connsiteX12" fmla="*/ 61388 w 821991"/>
                <a:gd name="connsiteY12" fmla="*/ 1100958 h 1128133"/>
                <a:gd name="connsiteX13" fmla="*/ 663866 w 821991"/>
                <a:gd name="connsiteY13" fmla="*/ 1100957 h 1128133"/>
                <a:gd name="connsiteX14" fmla="*/ 766416 w 821991"/>
                <a:gd name="connsiteY14" fmla="*/ 989862 h 1128133"/>
                <a:gd name="connsiteX15" fmla="*/ 732233 w 821991"/>
                <a:gd name="connsiteY15" fmla="*/ 410885 h 1128133"/>
                <a:gd name="connsiteX16" fmla="*/ 821963 w 821991"/>
                <a:gd name="connsiteY16" fmla="*/ 79735 h 1128133"/>
                <a:gd name="connsiteX0" fmla="*/ 830509 w 830535"/>
                <a:gd name="connsiteY0" fmla="*/ 86144 h 1128133"/>
                <a:gd name="connsiteX1" fmla="*/ 721550 w 830535"/>
                <a:gd name="connsiteY1" fmla="*/ 9232 h 1128133"/>
                <a:gd name="connsiteX2" fmla="*/ 574135 w 830535"/>
                <a:gd name="connsiteY2" fmla="*/ 2823 h 1128133"/>
                <a:gd name="connsiteX3" fmla="*/ 465177 w 830535"/>
                <a:gd name="connsiteY3" fmla="*/ 4959 h 1128133"/>
                <a:gd name="connsiteX4" fmla="*/ 426721 w 830535"/>
                <a:gd name="connsiteY4" fmla="*/ 58371 h 1128133"/>
                <a:gd name="connsiteX5" fmla="*/ 351945 w 830535"/>
                <a:gd name="connsiteY5" fmla="*/ 77599 h 1128133"/>
                <a:gd name="connsiteX6" fmla="*/ 302807 w 830535"/>
                <a:gd name="connsiteY6" fmla="*/ 51961 h 1128133"/>
                <a:gd name="connsiteX7" fmla="*/ 302807 w 830535"/>
                <a:gd name="connsiteY7" fmla="*/ 4959 h 1128133"/>
                <a:gd name="connsiteX8" fmla="*/ 221621 w 830535"/>
                <a:gd name="connsiteY8" fmla="*/ 26324 h 1128133"/>
                <a:gd name="connsiteX9" fmla="*/ 101980 w 830535"/>
                <a:gd name="connsiteY9" fmla="*/ 84007 h 1128133"/>
                <a:gd name="connsiteX10" fmla="*/ 67797 w 830535"/>
                <a:gd name="connsiteY10" fmla="*/ 257060 h 1128133"/>
                <a:gd name="connsiteX11" fmla="*/ 20796 w 830535"/>
                <a:gd name="connsiteY11" fmla="*/ 797582 h 1128133"/>
                <a:gd name="connsiteX12" fmla="*/ 61388 w 830535"/>
                <a:gd name="connsiteY12" fmla="*/ 1100958 h 1128133"/>
                <a:gd name="connsiteX13" fmla="*/ 663866 w 830535"/>
                <a:gd name="connsiteY13" fmla="*/ 1100957 h 1128133"/>
                <a:gd name="connsiteX14" fmla="*/ 766416 w 830535"/>
                <a:gd name="connsiteY14" fmla="*/ 989862 h 1128133"/>
                <a:gd name="connsiteX15" fmla="*/ 732233 w 830535"/>
                <a:gd name="connsiteY15" fmla="*/ 410885 h 1128133"/>
                <a:gd name="connsiteX16" fmla="*/ 830509 w 830535"/>
                <a:gd name="connsiteY16" fmla="*/ 86144 h 1128133"/>
                <a:gd name="connsiteX0" fmla="*/ 830509 w 834188"/>
                <a:gd name="connsiteY0" fmla="*/ 86144 h 1128133"/>
                <a:gd name="connsiteX1" fmla="*/ 721550 w 834188"/>
                <a:gd name="connsiteY1" fmla="*/ 9232 h 1128133"/>
                <a:gd name="connsiteX2" fmla="*/ 574135 w 834188"/>
                <a:gd name="connsiteY2" fmla="*/ 2823 h 1128133"/>
                <a:gd name="connsiteX3" fmla="*/ 465177 w 834188"/>
                <a:gd name="connsiteY3" fmla="*/ 4959 h 1128133"/>
                <a:gd name="connsiteX4" fmla="*/ 426721 w 834188"/>
                <a:gd name="connsiteY4" fmla="*/ 58371 h 1128133"/>
                <a:gd name="connsiteX5" fmla="*/ 351945 w 834188"/>
                <a:gd name="connsiteY5" fmla="*/ 77599 h 1128133"/>
                <a:gd name="connsiteX6" fmla="*/ 302807 w 834188"/>
                <a:gd name="connsiteY6" fmla="*/ 51961 h 1128133"/>
                <a:gd name="connsiteX7" fmla="*/ 302807 w 834188"/>
                <a:gd name="connsiteY7" fmla="*/ 4959 h 1128133"/>
                <a:gd name="connsiteX8" fmla="*/ 221621 w 834188"/>
                <a:gd name="connsiteY8" fmla="*/ 26324 h 1128133"/>
                <a:gd name="connsiteX9" fmla="*/ 101980 w 834188"/>
                <a:gd name="connsiteY9" fmla="*/ 84007 h 1128133"/>
                <a:gd name="connsiteX10" fmla="*/ 67797 w 834188"/>
                <a:gd name="connsiteY10" fmla="*/ 257060 h 1128133"/>
                <a:gd name="connsiteX11" fmla="*/ 20796 w 834188"/>
                <a:gd name="connsiteY11" fmla="*/ 797582 h 1128133"/>
                <a:gd name="connsiteX12" fmla="*/ 61388 w 834188"/>
                <a:gd name="connsiteY12" fmla="*/ 1100958 h 1128133"/>
                <a:gd name="connsiteX13" fmla="*/ 663866 w 834188"/>
                <a:gd name="connsiteY13" fmla="*/ 1100957 h 1128133"/>
                <a:gd name="connsiteX14" fmla="*/ 766416 w 834188"/>
                <a:gd name="connsiteY14" fmla="*/ 989862 h 1128133"/>
                <a:gd name="connsiteX15" fmla="*/ 732233 w 834188"/>
                <a:gd name="connsiteY15" fmla="*/ 410885 h 1128133"/>
                <a:gd name="connsiteX16" fmla="*/ 830509 w 834188"/>
                <a:gd name="connsiteY16" fmla="*/ 86144 h 1128133"/>
                <a:gd name="connsiteX0" fmla="*/ 830509 w 834131"/>
                <a:gd name="connsiteY0" fmla="*/ 86144 h 1128133"/>
                <a:gd name="connsiteX1" fmla="*/ 721550 w 834131"/>
                <a:gd name="connsiteY1" fmla="*/ 9232 h 1128133"/>
                <a:gd name="connsiteX2" fmla="*/ 574135 w 834131"/>
                <a:gd name="connsiteY2" fmla="*/ 2823 h 1128133"/>
                <a:gd name="connsiteX3" fmla="*/ 465177 w 834131"/>
                <a:gd name="connsiteY3" fmla="*/ 4959 h 1128133"/>
                <a:gd name="connsiteX4" fmla="*/ 426721 w 834131"/>
                <a:gd name="connsiteY4" fmla="*/ 58371 h 1128133"/>
                <a:gd name="connsiteX5" fmla="*/ 351945 w 834131"/>
                <a:gd name="connsiteY5" fmla="*/ 77599 h 1128133"/>
                <a:gd name="connsiteX6" fmla="*/ 302807 w 834131"/>
                <a:gd name="connsiteY6" fmla="*/ 51961 h 1128133"/>
                <a:gd name="connsiteX7" fmla="*/ 302807 w 834131"/>
                <a:gd name="connsiteY7" fmla="*/ 4959 h 1128133"/>
                <a:gd name="connsiteX8" fmla="*/ 221621 w 834131"/>
                <a:gd name="connsiteY8" fmla="*/ 26324 h 1128133"/>
                <a:gd name="connsiteX9" fmla="*/ 101980 w 834131"/>
                <a:gd name="connsiteY9" fmla="*/ 84007 h 1128133"/>
                <a:gd name="connsiteX10" fmla="*/ 67797 w 834131"/>
                <a:gd name="connsiteY10" fmla="*/ 257060 h 1128133"/>
                <a:gd name="connsiteX11" fmla="*/ 20796 w 834131"/>
                <a:gd name="connsiteY11" fmla="*/ 797582 h 1128133"/>
                <a:gd name="connsiteX12" fmla="*/ 61388 w 834131"/>
                <a:gd name="connsiteY12" fmla="*/ 1100958 h 1128133"/>
                <a:gd name="connsiteX13" fmla="*/ 663866 w 834131"/>
                <a:gd name="connsiteY13" fmla="*/ 1100957 h 1128133"/>
                <a:gd name="connsiteX14" fmla="*/ 766416 w 834131"/>
                <a:gd name="connsiteY14" fmla="*/ 989862 h 1128133"/>
                <a:gd name="connsiteX15" fmla="*/ 732233 w 834131"/>
                <a:gd name="connsiteY15" fmla="*/ 410885 h 1128133"/>
                <a:gd name="connsiteX16" fmla="*/ 830509 w 834131"/>
                <a:gd name="connsiteY16" fmla="*/ 86144 h 1128133"/>
                <a:gd name="connsiteX0" fmla="*/ 830509 w 830708"/>
                <a:gd name="connsiteY0" fmla="*/ 86144 h 1128133"/>
                <a:gd name="connsiteX1" fmla="*/ 721550 w 830708"/>
                <a:gd name="connsiteY1" fmla="*/ 9232 h 1128133"/>
                <a:gd name="connsiteX2" fmla="*/ 574135 w 830708"/>
                <a:gd name="connsiteY2" fmla="*/ 2823 h 1128133"/>
                <a:gd name="connsiteX3" fmla="*/ 465177 w 830708"/>
                <a:gd name="connsiteY3" fmla="*/ 4959 h 1128133"/>
                <a:gd name="connsiteX4" fmla="*/ 426721 w 830708"/>
                <a:gd name="connsiteY4" fmla="*/ 58371 h 1128133"/>
                <a:gd name="connsiteX5" fmla="*/ 351945 w 830708"/>
                <a:gd name="connsiteY5" fmla="*/ 77599 h 1128133"/>
                <a:gd name="connsiteX6" fmla="*/ 302807 w 830708"/>
                <a:gd name="connsiteY6" fmla="*/ 51961 h 1128133"/>
                <a:gd name="connsiteX7" fmla="*/ 302807 w 830708"/>
                <a:gd name="connsiteY7" fmla="*/ 4959 h 1128133"/>
                <a:gd name="connsiteX8" fmla="*/ 221621 w 830708"/>
                <a:gd name="connsiteY8" fmla="*/ 26324 h 1128133"/>
                <a:gd name="connsiteX9" fmla="*/ 101980 w 830708"/>
                <a:gd name="connsiteY9" fmla="*/ 84007 h 1128133"/>
                <a:gd name="connsiteX10" fmla="*/ 67797 w 830708"/>
                <a:gd name="connsiteY10" fmla="*/ 257060 h 1128133"/>
                <a:gd name="connsiteX11" fmla="*/ 20796 w 830708"/>
                <a:gd name="connsiteY11" fmla="*/ 797582 h 1128133"/>
                <a:gd name="connsiteX12" fmla="*/ 61388 w 830708"/>
                <a:gd name="connsiteY12" fmla="*/ 1100958 h 1128133"/>
                <a:gd name="connsiteX13" fmla="*/ 663866 w 830708"/>
                <a:gd name="connsiteY13" fmla="*/ 1100957 h 1128133"/>
                <a:gd name="connsiteX14" fmla="*/ 766416 w 830708"/>
                <a:gd name="connsiteY14" fmla="*/ 989862 h 1128133"/>
                <a:gd name="connsiteX15" fmla="*/ 749325 w 830708"/>
                <a:gd name="connsiteY15" fmla="*/ 410885 h 1128133"/>
                <a:gd name="connsiteX16" fmla="*/ 830509 w 830708"/>
                <a:gd name="connsiteY16" fmla="*/ 86144 h 1128133"/>
                <a:gd name="connsiteX0" fmla="*/ 830509 w 830714"/>
                <a:gd name="connsiteY0" fmla="*/ 107900 h 1128524"/>
                <a:gd name="connsiteX1" fmla="*/ 721550 w 830714"/>
                <a:gd name="connsiteY1" fmla="*/ 9623 h 1128524"/>
                <a:gd name="connsiteX2" fmla="*/ 574135 w 830714"/>
                <a:gd name="connsiteY2" fmla="*/ 3214 h 1128524"/>
                <a:gd name="connsiteX3" fmla="*/ 465177 w 830714"/>
                <a:gd name="connsiteY3" fmla="*/ 5350 h 1128524"/>
                <a:gd name="connsiteX4" fmla="*/ 426721 w 830714"/>
                <a:gd name="connsiteY4" fmla="*/ 58762 h 1128524"/>
                <a:gd name="connsiteX5" fmla="*/ 351945 w 830714"/>
                <a:gd name="connsiteY5" fmla="*/ 77990 h 1128524"/>
                <a:gd name="connsiteX6" fmla="*/ 302807 w 830714"/>
                <a:gd name="connsiteY6" fmla="*/ 52352 h 1128524"/>
                <a:gd name="connsiteX7" fmla="*/ 302807 w 830714"/>
                <a:gd name="connsiteY7" fmla="*/ 5350 h 1128524"/>
                <a:gd name="connsiteX8" fmla="*/ 221621 w 830714"/>
                <a:gd name="connsiteY8" fmla="*/ 26715 h 1128524"/>
                <a:gd name="connsiteX9" fmla="*/ 101980 w 830714"/>
                <a:gd name="connsiteY9" fmla="*/ 84398 h 1128524"/>
                <a:gd name="connsiteX10" fmla="*/ 67797 w 830714"/>
                <a:gd name="connsiteY10" fmla="*/ 257451 h 1128524"/>
                <a:gd name="connsiteX11" fmla="*/ 20796 w 830714"/>
                <a:gd name="connsiteY11" fmla="*/ 797973 h 1128524"/>
                <a:gd name="connsiteX12" fmla="*/ 61388 w 830714"/>
                <a:gd name="connsiteY12" fmla="*/ 1101349 h 1128524"/>
                <a:gd name="connsiteX13" fmla="*/ 663866 w 830714"/>
                <a:gd name="connsiteY13" fmla="*/ 1101348 h 1128524"/>
                <a:gd name="connsiteX14" fmla="*/ 766416 w 830714"/>
                <a:gd name="connsiteY14" fmla="*/ 990253 h 1128524"/>
                <a:gd name="connsiteX15" fmla="*/ 749325 w 830714"/>
                <a:gd name="connsiteY15" fmla="*/ 411276 h 1128524"/>
                <a:gd name="connsiteX16" fmla="*/ 830509 w 830714"/>
                <a:gd name="connsiteY16" fmla="*/ 107900 h 1128524"/>
                <a:gd name="connsiteX0" fmla="*/ 830509 w 830714"/>
                <a:gd name="connsiteY0" fmla="*/ 111611 h 1132235"/>
                <a:gd name="connsiteX1" fmla="*/ 721550 w 830714"/>
                <a:gd name="connsiteY1" fmla="*/ 13334 h 1132235"/>
                <a:gd name="connsiteX2" fmla="*/ 571999 w 830714"/>
                <a:gd name="connsiteY2" fmla="*/ 515 h 1132235"/>
                <a:gd name="connsiteX3" fmla="*/ 465177 w 830714"/>
                <a:gd name="connsiteY3" fmla="*/ 9061 h 1132235"/>
                <a:gd name="connsiteX4" fmla="*/ 426721 w 830714"/>
                <a:gd name="connsiteY4" fmla="*/ 62473 h 1132235"/>
                <a:gd name="connsiteX5" fmla="*/ 351945 w 830714"/>
                <a:gd name="connsiteY5" fmla="*/ 81701 h 1132235"/>
                <a:gd name="connsiteX6" fmla="*/ 302807 w 830714"/>
                <a:gd name="connsiteY6" fmla="*/ 56063 h 1132235"/>
                <a:gd name="connsiteX7" fmla="*/ 302807 w 830714"/>
                <a:gd name="connsiteY7" fmla="*/ 9061 h 1132235"/>
                <a:gd name="connsiteX8" fmla="*/ 221621 w 830714"/>
                <a:gd name="connsiteY8" fmla="*/ 30426 h 1132235"/>
                <a:gd name="connsiteX9" fmla="*/ 101980 w 830714"/>
                <a:gd name="connsiteY9" fmla="*/ 88109 h 1132235"/>
                <a:gd name="connsiteX10" fmla="*/ 67797 w 830714"/>
                <a:gd name="connsiteY10" fmla="*/ 261162 h 1132235"/>
                <a:gd name="connsiteX11" fmla="*/ 20796 w 830714"/>
                <a:gd name="connsiteY11" fmla="*/ 801684 h 1132235"/>
                <a:gd name="connsiteX12" fmla="*/ 61388 w 830714"/>
                <a:gd name="connsiteY12" fmla="*/ 1105060 h 1132235"/>
                <a:gd name="connsiteX13" fmla="*/ 663866 w 830714"/>
                <a:gd name="connsiteY13" fmla="*/ 1105059 h 1132235"/>
                <a:gd name="connsiteX14" fmla="*/ 766416 w 830714"/>
                <a:gd name="connsiteY14" fmla="*/ 993964 h 1132235"/>
                <a:gd name="connsiteX15" fmla="*/ 749325 w 830714"/>
                <a:gd name="connsiteY15" fmla="*/ 414987 h 1132235"/>
                <a:gd name="connsiteX16" fmla="*/ 830509 w 830714"/>
                <a:gd name="connsiteY16" fmla="*/ 111611 h 1132235"/>
                <a:gd name="connsiteX0" fmla="*/ 830509 w 831255"/>
                <a:gd name="connsiteY0" fmla="*/ 113776 h 1134400"/>
                <a:gd name="connsiteX1" fmla="*/ 693776 w 831255"/>
                <a:gd name="connsiteY1" fmla="*/ 11226 h 1134400"/>
                <a:gd name="connsiteX2" fmla="*/ 571999 w 831255"/>
                <a:gd name="connsiteY2" fmla="*/ 2680 h 1134400"/>
                <a:gd name="connsiteX3" fmla="*/ 465177 w 831255"/>
                <a:gd name="connsiteY3" fmla="*/ 11226 h 1134400"/>
                <a:gd name="connsiteX4" fmla="*/ 426721 w 831255"/>
                <a:gd name="connsiteY4" fmla="*/ 64638 h 1134400"/>
                <a:gd name="connsiteX5" fmla="*/ 351945 w 831255"/>
                <a:gd name="connsiteY5" fmla="*/ 83866 h 1134400"/>
                <a:gd name="connsiteX6" fmla="*/ 302807 w 831255"/>
                <a:gd name="connsiteY6" fmla="*/ 58228 h 1134400"/>
                <a:gd name="connsiteX7" fmla="*/ 302807 w 831255"/>
                <a:gd name="connsiteY7" fmla="*/ 11226 h 1134400"/>
                <a:gd name="connsiteX8" fmla="*/ 221621 w 831255"/>
                <a:gd name="connsiteY8" fmla="*/ 32591 h 1134400"/>
                <a:gd name="connsiteX9" fmla="*/ 101980 w 831255"/>
                <a:gd name="connsiteY9" fmla="*/ 90274 h 1134400"/>
                <a:gd name="connsiteX10" fmla="*/ 67797 w 831255"/>
                <a:gd name="connsiteY10" fmla="*/ 263327 h 1134400"/>
                <a:gd name="connsiteX11" fmla="*/ 20796 w 831255"/>
                <a:gd name="connsiteY11" fmla="*/ 803849 h 1134400"/>
                <a:gd name="connsiteX12" fmla="*/ 61388 w 831255"/>
                <a:gd name="connsiteY12" fmla="*/ 1107225 h 1134400"/>
                <a:gd name="connsiteX13" fmla="*/ 663866 w 831255"/>
                <a:gd name="connsiteY13" fmla="*/ 1107224 h 1134400"/>
                <a:gd name="connsiteX14" fmla="*/ 766416 w 831255"/>
                <a:gd name="connsiteY14" fmla="*/ 996129 h 1134400"/>
                <a:gd name="connsiteX15" fmla="*/ 749325 w 831255"/>
                <a:gd name="connsiteY15" fmla="*/ 417152 h 1134400"/>
                <a:gd name="connsiteX16" fmla="*/ 830509 w 831255"/>
                <a:gd name="connsiteY16" fmla="*/ 113776 h 1134400"/>
                <a:gd name="connsiteX0" fmla="*/ 830509 w 831255"/>
                <a:gd name="connsiteY0" fmla="*/ 112222 h 1132846"/>
                <a:gd name="connsiteX1" fmla="*/ 693776 w 831255"/>
                <a:gd name="connsiteY1" fmla="*/ 9672 h 1132846"/>
                <a:gd name="connsiteX2" fmla="*/ 571999 w 831255"/>
                <a:gd name="connsiteY2" fmla="*/ 1126 h 1132846"/>
                <a:gd name="connsiteX3" fmla="*/ 465177 w 831255"/>
                <a:gd name="connsiteY3" fmla="*/ 9672 h 1132846"/>
                <a:gd name="connsiteX4" fmla="*/ 426721 w 831255"/>
                <a:gd name="connsiteY4" fmla="*/ 63084 h 1132846"/>
                <a:gd name="connsiteX5" fmla="*/ 351945 w 831255"/>
                <a:gd name="connsiteY5" fmla="*/ 82312 h 1132846"/>
                <a:gd name="connsiteX6" fmla="*/ 302807 w 831255"/>
                <a:gd name="connsiteY6" fmla="*/ 56674 h 1132846"/>
                <a:gd name="connsiteX7" fmla="*/ 302807 w 831255"/>
                <a:gd name="connsiteY7" fmla="*/ 9672 h 1132846"/>
                <a:gd name="connsiteX8" fmla="*/ 221621 w 831255"/>
                <a:gd name="connsiteY8" fmla="*/ 31037 h 1132846"/>
                <a:gd name="connsiteX9" fmla="*/ 101980 w 831255"/>
                <a:gd name="connsiteY9" fmla="*/ 88720 h 1132846"/>
                <a:gd name="connsiteX10" fmla="*/ 67797 w 831255"/>
                <a:gd name="connsiteY10" fmla="*/ 261773 h 1132846"/>
                <a:gd name="connsiteX11" fmla="*/ 20796 w 831255"/>
                <a:gd name="connsiteY11" fmla="*/ 802295 h 1132846"/>
                <a:gd name="connsiteX12" fmla="*/ 61388 w 831255"/>
                <a:gd name="connsiteY12" fmla="*/ 1105671 h 1132846"/>
                <a:gd name="connsiteX13" fmla="*/ 663866 w 831255"/>
                <a:gd name="connsiteY13" fmla="*/ 1105670 h 1132846"/>
                <a:gd name="connsiteX14" fmla="*/ 766416 w 831255"/>
                <a:gd name="connsiteY14" fmla="*/ 994575 h 1132846"/>
                <a:gd name="connsiteX15" fmla="*/ 749325 w 831255"/>
                <a:gd name="connsiteY15" fmla="*/ 415598 h 1132846"/>
                <a:gd name="connsiteX16" fmla="*/ 830509 w 831255"/>
                <a:gd name="connsiteY16" fmla="*/ 112222 h 1132846"/>
                <a:gd name="connsiteX0" fmla="*/ 830509 w 831153"/>
                <a:gd name="connsiteY0" fmla="*/ 111831 h 1132455"/>
                <a:gd name="connsiteX1" fmla="*/ 698049 w 831153"/>
                <a:gd name="connsiteY1" fmla="*/ 17827 h 1132455"/>
                <a:gd name="connsiteX2" fmla="*/ 571999 w 831153"/>
                <a:gd name="connsiteY2" fmla="*/ 735 h 1132455"/>
                <a:gd name="connsiteX3" fmla="*/ 465177 w 831153"/>
                <a:gd name="connsiteY3" fmla="*/ 9281 h 1132455"/>
                <a:gd name="connsiteX4" fmla="*/ 426721 w 831153"/>
                <a:gd name="connsiteY4" fmla="*/ 62693 h 1132455"/>
                <a:gd name="connsiteX5" fmla="*/ 351945 w 831153"/>
                <a:gd name="connsiteY5" fmla="*/ 81921 h 1132455"/>
                <a:gd name="connsiteX6" fmla="*/ 302807 w 831153"/>
                <a:gd name="connsiteY6" fmla="*/ 56283 h 1132455"/>
                <a:gd name="connsiteX7" fmla="*/ 302807 w 831153"/>
                <a:gd name="connsiteY7" fmla="*/ 9281 h 1132455"/>
                <a:gd name="connsiteX8" fmla="*/ 221621 w 831153"/>
                <a:gd name="connsiteY8" fmla="*/ 30646 h 1132455"/>
                <a:gd name="connsiteX9" fmla="*/ 101980 w 831153"/>
                <a:gd name="connsiteY9" fmla="*/ 88329 h 1132455"/>
                <a:gd name="connsiteX10" fmla="*/ 67797 w 831153"/>
                <a:gd name="connsiteY10" fmla="*/ 261382 h 1132455"/>
                <a:gd name="connsiteX11" fmla="*/ 20796 w 831153"/>
                <a:gd name="connsiteY11" fmla="*/ 801904 h 1132455"/>
                <a:gd name="connsiteX12" fmla="*/ 61388 w 831153"/>
                <a:gd name="connsiteY12" fmla="*/ 1105280 h 1132455"/>
                <a:gd name="connsiteX13" fmla="*/ 663866 w 831153"/>
                <a:gd name="connsiteY13" fmla="*/ 1105279 h 1132455"/>
                <a:gd name="connsiteX14" fmla="*/ 766416 w 831153"/>
                <a:gd name="connsiteY14" fmla="*/ 994184 h 1132455"/>
                <a:gd name="connsiteX15" fmla="*/ 749325 w 831153"/>
                <a:gd name="connsiteY15" fmla="*/ 415207 h 1132455"/>
                <a:gd name="connsiteX16" fmla="*/ 830509 w 831153"/>
                <a:gd name="connsiteY16" fmla="*/ 111831 h 1132455"/>
                <a:gd name="connsiteX0" fmla="*/ 830509 w 831153"/>
                <a:gd name="connsiteY0" fmla="*/ 111831 h 1132455"/>
                <a:gd name="connsiteX1" fmla="*/ 698049 w 831153"/>
                <a:gd name="connsiteY1" fmla="*/ 17827 h 1132455"/>
                <a:gd name="connsiteX2" fmla="*/ 571999 w 831153"/>
                <a:gd name="connsiteY2" fmla="*/ 735 h 1132455"/>
                <a:gd name="connsiteX3" fmla="*/ 465177 w 831153"/>
                <a:gd name="connsiteY3" fmla="*/ 9281 h 1132455"/>
                <a:gd name="connsiteX4" fmla="*/ 426721 w 831153"/>
                <a:gd name="connsiteY4" fmla="*/ 62693 h 1132455"/>
                <a:gd name="connsiteX5" fmla="*/ 351945 w 831153"/>
                <a:gd name="connsiteY5" fmla="*/ 81921 h 1132455"/>
                <a:gd name="connsiteX6" fmla="*/ 302807 w 831153"/>
                <a:gd name="connsiteY6" fmla="*/ 56283 h 1132455"/>
                <a:gd name="connsiteX7" fmla="*/ 302807 w 831153"/>
                <a:gd name="connsiteY7" fmla="*/ 9281 h 1132455"/>
                <a:gd name="connsiteX8" fmla="*/ 213075 w 831153"/>
                <a:gd name="connsiteY8" fmla="*/ 24237 h 1132455"/>
                <a:gd name="connsiteX9" fmla="*/ 101980 w 831153"/>
                <a:gd name="connsiteY9" fmla="*/ 88329 h 1132455"/>
                <a:gd name="connsiteX10" fmla="*/ 67797 w 831153"/>
                <a:gd name="connsiteY10" fmla="*/ 261382 h 1132455"/>
                <a:gd name="connsiteX11" fmla="*/ 20796 w 831153"/>
                <a:gd name="connsiteY11" fmla="*/ 801904 h 1132455"/>
                <a:gd name="connsiteX12" fmla="*/ 61388 w 831153"/>
                <a:gd name="connsiteY12" fmla="*/ 1105280 h 1132455"/>
                <a:gd name="connsiteX13" fmla="*/ 663866 w 831153"/>
                <a:gd name="connsiteY13" fmla="*/ 1105279 h 1132455"/>
                <a:gd name="connsiteX14" fmla="*/ 766416 w 831153"/>
                <a:gd name="connsiteY14" fmla="*/ 994184 h 1132455"/>
                <a:gd name="connsiteX15" fmla="*/ 749325 w 831153"/>
                <a:gd name="connsiteY15" fmla="*/ 415207 h 1132455"/>
                <a:gd name="connsiteX16" fmla="*/ 830509 w 831153"/>
                <a:gd name="connsiteY16" fmla="*/ 111831 h 1132455"/>
                <a:gd name="connsiteX0" fmla="*/ 830627 w 831271"/>
                <a:gd name="connsiteY0" fmla="*/ 111831 h 1132455"/>
                <a:gd name="connsiteX1" fmla="*/ 698167 w 831271"/>
                <a:gd name="connsiteY1" fmla="*/ 17827 h 1132455"/>
                <a:gd name="connsiteX2" fmla="*/ 572117 w 831271"/>
                <a:gd name="connsiteY2" fmla="*/ 735 h 1132455"/>
                <a:gd name="connsiteX3" fmla="*/ 465295 w 831271"/>
                <a:gd name="connsiteY3" fmla="*/ 9281 h 1132455"/>
                <a:gd name="connsiteX4" fmla="*/ 426839 w 831271"/>
                <a:gd name="connsiteY4" fmla="*/ 62693 h 1132455"/>
                <a:gd name="connsiteX5" fmla="*/ 352063 w 831271"/>
                <a:gd name="connsiteY5" fmla="*/ 81921 h 1132455"/>
                <a:gd name="connsiteX6" fmla="*/ 302925 w 831271"/>
                <a:gd name="connsiteY6" fmla="*/ 56283 h 1132455"/>
                <a:gd name="connsiteX7" fmla="*/ 302925 w 831271"/>
                <a:gd name="connsiteY7" fmla="*/ 9281 h 1132455"/>
                <a:gd name="connsiteX8" fmla="*/ 213193 w 831271"/>
                <a:gd name="connsiteY8" fmla="*/ 24237 h 1132455"/>
                <a:gd name="connsiteX9" fmla="*/ 102098 w 831271"/>
                <a:gd name="connsiteY9" fmla="*/ 88329 h 1132455"/>
                <a:gd name="connsiteX10" fmla="*/ 70051 w 831271"/>
                <a:gd name="connsiteY10" fmla="*/ 348976 h 1132455"/>
                <a:gd name="connsiteX11" fmla="*/ 20914 w 831271"/>
                <a:gd name="connsiteY11" fmla="*/ 801904 h 1132455"/>
                <a:gd name="connsiteX12" fmla="*/ 61506 w 831271"/>
                <a:gd name="connsiteY12" fmla="*/ 1105280 h 1132455"/>
                <a:gd name="connsiteX13" fmla="*/ 663984 w 831271"/>
                <a:gd name="connsiteY13" fmla="*/ 1105279 h 1132455"/>
                <a:gd name="connsiteX14" fmla="*/ 766534 w 831271"/>
                <a:gd name="connsiteY14" fmla="*/ 994184 h 1132455"/>
                <a:gd name="connsiteX15" fmla="*/ 749443 w 831271"/>
                <a:gd name="connsiteY15" fmla="*/ 415207 h 1132455"/>
                <a:gd name="connsiteX16" fmla="*/ 830627 w 831271"/>
                <a:gd name="connsiteY16" fmla="*/ 111831 h 1132455"/>
                <a:gd name="connsiteX0" fmla="*/ 829803 w 830447"/>
                <a:gd name="connsiteY0" fmla="*/ 111831 h 1132455"/>
                <a:gd name="connsiteX1" fmla="*/ 697343 w 830447"/>
                <a:gd name="connsiteY1" fmla="*/ 17827 h 1132455"/>
                <a:gd name="connsiteX2" fmla="*/ 571293 w 830447"/>
                <a:gd name="connsiteY2" fmla="*/ 735 h 1132455"/>
                <a:gd name="connsiteX3" fmla="*/ 464471 w 830447"/>
                <a:gd name="connsiteY3" fmla="*/ 9281 h 1132455"/>
                <a:gd name="connsiteX4" fmla="*/ 426015 w 830447"/>
                <a:gd name="connsiteY4" fmla="*/ 62693 h 1132455"/>
                <a:gd name="connsiteX5" fmla="*/ 351239 w 830447"/>
                <a:gd name="connsiteY5" fmla="*/ 81921 h 1132455"/>
                <a:gd name="connsiteX6" fmla="*/ 302101 w 830447"/>
                <a:gd name="connsiteY6" fmla="*/ 56283 h 1132455"/>
                <a:gd name="connsiteX7" fmla="*/ 302101 w 830447"/>
                <a:gd name="connsiteY7" fmla="*/ 9281 h 1132455"/>
                <a:gd name="connsiteX8" fmla="*/ 212369 w 830447"/>
                <a:gd name="connsiteY8" fmla="*/ 24237 h 1132455"/>
                <a:gd name="connsiteX9" fmla="*/ 101274 w 830447"/>
                <a:gd name="connsiteY9" fmla="*/ 88329 h 1132455"/>
                <a:gd name="connsiteX10" fmla="*/ 54272 w 830447"/>
                <a:gd name="connsiteY10" fmla="*/ 344703 h 1132455"/>
                <a:gd name="connsiteX11" fmla="*/ 20090 w 830447"/>
                <a:gd name="connsiteY11" fmla="*/ 801904 h 1132455"/>
                <a:gd name="connsiteX12" fmla="*/ 60682 w 830447"/>
                <a:gd name="connsiteY12" fmla="*/ 1105280 h 1132455"/>
                <a:gd name="connsiteX13" fmla="*/ 663160 w 830447"/>
                <a:gd name="connsiteY13" fmla="*/ 1105279 h 1132455"/>
                <a:gd name="connsiteX14" fmla="*/ 765710 w 830447"/>
                <a:gd name="connsiteY14" fmla="*/ 994184 h 1132455"/>
                <a:gd name="connsiteX15" fmla="*/ 748619 w 830447"/>
                <a:gd name="connsiteY15" fmla="*/ 415207 h 1132455"/>
                <a:gd name="connsiteX16" fmla="*/ 829803 w 830447"/>
                <a:gd name="connsiteY16" fmla="*/ 111831 h 1132455"/>
                <a:gd name="connsiteX0" fmla="*/ 829949 w 830593"/>
                <a:gd name="connsiteY0" fmla="*/ 111831 h 1130717"/>
                <a:gd name="connsiteX1" fmla="*/ 697489 w 830593"/>
                <a:gd name="connsiteY1" fmla="*/ 17827 h 1130717"/>
                <a:gd name="connsiteX2" fmla="*/ 571439 w 830593"/>
                <a:gd name="connsiteY2" fmla="*/ 735 h 1130717"/>
                <a:gd name="connsiteX3" fmla="*/ 464617 w 830593"/>
                <a:gd name="connsiteY3" fmla="*/ 9281 h 1130717"/>
                <a:gd name="connsiteX4" fmla="*/ 426161 w 830593"/>
                <a:gd name="connsiteY4" fmla="*/ 62693 h 1130717"/>
                <a:gd name="connsiteX5" fmla="*/ 351385 w 830593"/>
                <a:gd name="connsiteY5" fmla="*/ 81921 h 1130717"/>
                <a:gd name="connsiteX6" fmla="*/ 302247 w 830593"/>
                <a:gd name="connsiteY6" fmla="*/ 56283 h 1130717"/>
                <a:gd name="connsiteX7" fmla="*/ 302247 w 830593"/>
                <a:gd name="connsiteY7" fmla="*/ 9281 h 1130717"/>
                <a:gd name="connsiteX8" fmla="*/ 212515 w 830593"/>
                <a:gd name="connsiteY8" fmla="*/ 24237 h 1130717"/>
                <a:gd name="connsiteX9" fmla="*/ 101420 w 830593"/>
                <a:gd name="connsiteY9" fmla="*/ 88329 h 1130717"/>
                <a:gd name="connsiteX10" fmla="*/ 54418 w 830593"/>
                <a:gd name="connsiteY10" fmla="*/ 344703 h 1130717"/>
                <a:gd name="connsiteX11" fmla="*/ 20236 w 830593"/>
                <a:gd name="connsiteY11" fmla="*/ 801904 h 1130717"/>
                <a:gd name="connsiteX12" fmla="*/ 60828 w 830593"/>
                <a:gd name="connsiteY12" fmla="*/ 1105280 h 1130717"/>
                <a:gd name="connsiteX13" fmla="*/ 665442 w 830593"/>
                <a:gd name="connsiteY13" fmla="*/ 1101007 h 1130717"/>
                <a:gd name="connsiteX14" fmla="*/ 765856 w 830593"/>
                <a:gd name="connsiteY14" fmla="*/ 994184 h 1130717"/>
                <a:gd name="connsiteX15" fmla="*/ 748765 w 830593"/>
                <a:gd name="connsiteY15" fmla="*/ 415207 h 1130717"/>
                <a:gd name="connsiteX16" fmla="*/ 829949 w 830593"/>
                <a:gd name="connsiteY16" fmla="*/ 111831 h 1130717"/>
                <a:gd name="connsiteX0" fmla="*/ 822145 w 822789"/>
                <a:gd name="connsiteY0" fmla="*/ 111831 h 1130717"/>
                <a:gd name="connsiteX1" fmla="*/ 689685 w 822789"/>
                <a:gd name="connsiteY1" fmla="*/ 17827 h 1130717"/>
                <a:gd name="connsiteX2" fmla="*/ 563635 w 822789"/>
                <a:gd name="connsiteY2" fmla="*/ 735 h 1130717"/>
                <a:gd name="connsiteX3" fmla="*/ 456813 w 822789"/>
                <a:gd name="connsiteY3" fmla="*/ 9281 h 1130717"/>
                <a:gd name="connsiteX4" fmla="*/ 418357 w 822789"/>
                <a:gd name="connsiteY4" fmla="*/ 62693 h 1130717"/>
                <a:gd name="connsiteX5" fmla="*/ 343581 w 822789"/>
                <a:gd name="connsiteY5" fmla="*/ 81921 h 1130717"/>
                <a:gd name="connsiteX6" fmla="*/ 294443 w 822789"/>
                <a:gd name="connsiteY6" fmla="*/ 56283 h 1130717"/>
                <a:gd name="connsiteX7" fmla="*/ 294443 w 822789"/>
                <a:gd name="connsiteY7" fmla="*/ 9281 h 1130717"/>
                <a:gd name="connsiteX8" fmla="*/ 204711 w 822789"/>
                <a:gd name="connsiteY8" fmla="*/ 24237 h 1130717"/>
                <a:gd name="connsiteX9" fmla="*/ 93616 w 822789"/>
                <a:gd name="connsiteY9" fmla="*/ 88329 h 1130717"/>
                <a:gd name="connsiteX10" fmla="*/ 46614 w 822789"/>
                <a:gd name="connsiteY10" fmla="*/ 344703 h 1130717"/>
                <a:gd name="connsiteX11" fmla="*/ 12432 w 822789"/>
                <a:gd name="connsiteY11" fmla="*/ 801904 h 1130717"/>
                <a:gd name="connsiteX12" fmla="*/ 65843 w 822789"/>
                <a:gd name="connsiteY12" fmla="*/ 1105280 h 1130717"/>
                <a:gd name="connsiteX13" fmla="*/ 657638 w 822789"/>
                <a:gd name="connsiteY13" fmla="*/ 1101007 h 1130717"/>
                <a:gd name="connsiteX14" fmla="*/ 758052 w 822789"/>
                <a:gd name="connsiteY14" fmla="*/ 994184 h 1130717"/>
                <a:gd name="connsiteX15" fmla="*/ 740961 w 822789"/>
                <a:gd name="connsiteY15" fmla="*/ 415207 h 1130717"/>
                <a:gd name="connsiteX16" fmla="*/ 822145 w 822789"/>
                <a:gd name="connsiteY16" fmla="*/ 111831 h 1130717"/>
                <a:gd name="connsiteX0" fmla="*/ 817456 w 818100"/>
                <a:gd name="connsiteY0" fmla="*/ 111831 h 1124738"/>
                <a:gd name="connsiteX1" fmla="*/ 684996 w 818100"/>
                <a:gd name="connsiteY1" fmla="*/ 17827 h 1124738"/>
                <a:gd name="connsiteX2" fmla="*/ 558946 w 818100"/>
                <a:gd name="connsiteY2" fmla="*/ 735 h 1124738"/>
                <a:gd name="connsiteX3" fmla="*/ 452124 w 818100"/>
                <a:gd name="connsiteY3" fmla="*/ 9281 h 1124738"/>
                <a:gd name="connsiteX4" fmla="*/ 413668 w 818100"/>
                <a:gd name="connsiteY4" fmla="*/ 62693 h 1124738"/>
                <a:gd name="connsiteX5" fmla="*/ 338892 w 818100"/>
                <a:gd name="connsiteY5" fmla="*/ 81921 h 1124738"/>
                <a:gd name="connsiteX6" fmla="*/ 289754 w 818100"/>
                <a:gd name="connsiteY6" fmla="*/ 56283 h 1124738"/>
                <a:gd name="connsiteX7" fmla="*/ 289754 w 818100"/>
                <a:gd name="connsiteY7" fmla="*/ 9281 h 1124738"/>
                <a:gd name="connsiteX8" fmla="*/ 200022 w 818100"/>
                <a:gd name="connsiteY8" fmla="*/ 24237 h 1124738"/>
                <a:gd name="connsiteX9" fmla="*/ 88927 w 818100"/>
                <a:gd name="connsiteY9" fmla="*/ 88329 h 1124738"/>
                <a:gd name="connsiteX10" fmla="*/ 41925 w 818100"/>
                <a:gd name="connsiteY10" fmla="*/ 344703 h 1124738"/>
                <a:gd name="connsiteX11" fmla="*/ 7743 w 818100"/>
                <a:gd name="connsiteY11" fmla="*/ 801904 h 1124738"/>
                <a:gd name="connsiteX12" fmla="*/ 69700 w 818100"/>
                <a:gd name="connsiteY12" fmla="*/ 1096734 h 1124738"/>
                <a:gd name="connsiteX13" fmla="*/ 652949 w 818100"/>
                <a:gd name="connsiteY13" fmla="*/ 1101007 h 1124738"/>
                <a:gd name="connsiteX14" fmla="*/ 753363 w 818100"/>
                <a:gd name="connsiteY14" fmla="*/ 994184 h 1124738"/>
                <a:gd name="connsiteX15" fmla="*/ 736272 w 818100"/>
                <a:gd name="connsiteY15" fmla="*/ 415207 h 1124738"/>
                <a:gd name="connsiteX16" fmla="*/ 817456 w 818100"/>
                <a:gd name="connsiteY16" fmla="*/ 111831 h 1124738"/>
                <a:gd name="connsiteX0" fmla="*/ 816712 w 817356"/>
                <a:gd name="connsiteY0" fmla="*/ 111831 h 1112840"/>
                <a:gd name="connsiteX1" fmla="*/ 684252 w 817356"/>
                <a:gd name="connsiteY1" fmla="*/ 17827 h 1112840"/>
                <a:gd name="connsiteX2" fmla="*/ 558202 w 817356"/>
                <a:gd name="connsiteY2" fmla="*/ 735 h 1112840"/>
                <a:gd name="connsiteX3" fmla="*/ 451380 w 817356"/>
                <a:gd name="connsiteY3" fmla="*/ 9281 h 1112840"/>
                <a:gd name="connsiteX4" fmla="*/ 412924 w 817356"/>
                <a:gd name="connsiteY4" fmla="*/ 62693 h 1112840"/>
                <a:gd name="connsiteX5" fmla="*/ 338148 w 817356"/>
                <a:gd name="connsiteY5" fmla="*/ 81921 h 1112840"/>
                <a:gd name="connsiteX6" fmla="*/ 289010 w 817356"/>
                <a:gd name="connsiteY6" fmla="*/ 56283 h 1112840"/>
                <a:gd name="connsiteX7" fmla="*/ 289010 w 817356"/>
                <a:gd name="connsiteY7" fmla="*/ 9281 h 1112840"/>
                <a:gd name="connsiteX8" fmla="*/ 199278 w 817356"/>
                <a:gd name="connsiteY8" fmla="*/ 24237 h 1112840"/>
                <a:gd name="connsiteX9" fmla="*/ 88183 w 817356"/>
                <a:gd name="connsiteY9" fmla="*/ 88329 h 1112840"/>
                <a:gd name="connsiteX10" fmla="*/ 41181 w 817356"/>
                <a:gd name="connsiteY10" fmla="*/ 344703 h 1112840"/>
                <a:gd name="connsiteX11" fmla="*/ 6999 w 817356"/>
                <a:gd name="connsiteY11" fmla="*/ 801904 h 1112840"/>
                <a:gd name="connsiteX12" fmla="*/ 68956 w 817356"/>
                <a:gd name="connsiteY12" fmla="*/ 1096734 h 1112840"/>
                <a:gd name="connsiteX13" fmla="*/ 652205 w 817356"/>
                <a:gd name="connsiteY13" fmla="*/ 1101007 h 1112840"/>
                <a:gd name="connsiteX14" fmla="*/ 752619 w 817356"/>
                <a:gd name="connsiteY14" fmla="*/ 994184 h 1112840"/>
                <a:gd name="connsiteX15" fmla="*/ 735528 w 817356"/>
                <a:gd name="connsiteY15" fmla="*/ 415207 h 1112840"/>
                <a:gd name="connsiteX16" fmla="*/ 816712 w 817356"/>
                <a:gd name="connsiteY16" fmla="*/ 111831 h 1112840"/>
                <a:gd name="connsiteX0" fmla="*/ 816712 w 818869"/>
                <a:gd name="connsiteY0" fmla="*/ 111831 h 1112840"/>
                <a:gd name="connsiteX1" fmla="*/ 684252 w 818869"/>
                <a:gd name="connsiteY1" fmla="*/ 17827 h 1112840"/>
                <a:gd name="connsiteX2" fmla="*/ 558202 w 818869"/>
                <a:gd name="connsiteY2" fmla="*/ 735 h 1112840"/>
                <a:gd name="connsiteX3" fmla="*/ 451380 w 818869"/>
                <a:gd name="connsiteY3" fmla="*/ 9281 h 1112840"/>
                <a:gd name="connsiteX4" fmla="*/ 412924 w 818869"/>
                <a:gd name="connsiteY4" fmla="*/ 62693 h 1112840"/>
                <a:gd name="connsiteX5" fmla="*/ 338148 w 818869"/>
                <a:gd name="connsiteY5" fmla="*/ 81921 h 1112840"/>
                <a:gd name="connsiteX6" fmla="*/ 289010 w 818869"/>
                <a:gd name="connsiteY6" fmla="*/ 56283 h 1112840"/>
                <a:gd name="connsiteX7" fmla="*/ 289010 w 818869"/>
                <a:gd name="connsiteY7" fmla="*/ 9281 h 1112840"/>
                <a:gd name="connsiteX8" fmla="*/ 199278 w 818869"/>
                <a:gd name="connsiteY8" fmla="*/ 24237 h 1112840"/>
                <a:gd name="connsiteX9" fmla="*/ 88183 w 818869"/>
                <a:gd name="connsiteY9" fmla="*/ 88329 h 1112840"/>
                <a:gd name="connsiteX10" fmla="*/ 41181 w 818869"/>
                <a:gd name="connsiteY10" fmla="*/ 344703 h 1112840"/>
                <a:gd name="connsiteX11" fmla="*/ 6999 w 818869"/>
                <a:gd name="connsiteY11" fmla="*/ 801904 h 1112840"/>
                <a:gd name="connsiteX12" fmla="*/ 68956 w 818869"/>
                <a:gd name="connsiteY12" fmla="*/ 1096734 h 1112840"/>
                <a:gd name="connsiteX13" fmla="*/ 652205 w 818869"/>
                <a:gd name="connsiteY13" fmla="*/ 1101007 h 1112840"/>
                <a:gd name="connsiteX14" fmla="*/ 752619 w 818869"/>
                <a:gd name="connsiteY14" fmla="*/ 994184 h 1112840"/>
                <a:gd name="connsiteX15" fmla="*/ 765438 w 818869"/>
                <a:gd name="connsiteY15" fmla="*/ 421617 h 1112840"/>
                <a:gd name="connsiteX16" fmla="*/ 816712 w 818869"/>
                <a:gd name="connsiteY16" fmla="*/ 111831 h 1112840"/>
                <a:gd name="connsiteX0" fmla="*/ 816712 w 818869"/>
                <a:gd name="connsiteY0" fmla="*/ 111831 h 1112412"/>
                <a:gd name="connsiteX1" fmla="*/ 684252 w 818869"/>
                <a:gd name="connsiteY1" fmla="*/ 17827 h 1112412"/>
                <a:gd name="connsiteX2" fmla="*/ 558202 w 818869"/>
                <a:gd name="connsiteY2" fmla="*/ 735 h 1112412"/>
                <a:gd name="connsiteX3" fmla="*/ 451380 w 818869"/>
                <a:gd name="connsiteY3" fmla="*/ 9281 h 1112412"/>
                <a:gd name="connsiteX4" fmla="*/ 412924 w 818869"/>
                <a:gd name="connsiteY4" fmla="*/ 62693 h 1112412"/>
                <a:gd name="connsiteX5" fmla="*/ 338148 w 818869"/>
                <a:gd name="connsiteY5" fmla="*/ 81921 h 1112412"/>
                <a:gd name="connsiteX6" fmla="*/ 289010 w 818869"/>
                <a:gd name="connsiteY6" fmla="*/ 56283 h 1112412"/>
                <a:gd name="connsiteX7" fmla="*/ 289010 w 818869"/>
                <a:gd name="connsiteY7" fmla="*/ 9281 h 1112412"/>
                <a:gd name="connsiteX8" fmla="*/ 199278 w 818869"/>
                <a:gd name="connsiteY8" fmla="*/ 24237 h 1112412"/>
                <a:gd name="connsiteX9" fmla="*/ 88183 w 818869"/>
                <a:gd name="connsiteY9" fmla="*/ 88329 h 1112412"/>
                <a:gd name="connsiteX10" fmla="*/ 41181 w 818869"/>
                <a:gd name="connsiteY10" fmla="*/ 344703 h 1112412"/>
                <a:gd name="connsiteX11" fmla="*/ 6999 w 818869"/>
                <a:gd name="connsiteY11" fmla="*/ 801904 h 1112412"/>
                <a:gd name="connsiteX12" fmla="*/ 68956 w 818869"/>
                <a:gd name="connsiteY12" fmla="*/ 1096734 h 1112412"/>
                <a:gd name="connsiteX13" fmla="*/ 652205 w 818869"/>
                <a:gd name="connsiteY13" fmla="*/ 1101007 h 1112412"/>
                <a:gd name="connsiteX14" fmla="*/ 752619 w 818869"/>
                <a:gd name="connsiteY14" fmla="*/ 1000594 h 1112412"/>
                <a:gd name="connsiteX15" fmla="*/ 765438 w 818869"/>
                <a:gd name="connsiteY15" fmla="*/ 421617 h 1112412"/>
                <a:gd name="connsiteX16" fmla="*/ 816712 w 818869"/>
                <a:gd name="connsiteY16" fmla="*/ 111831 h 1112412"/>
                <a:gd name="connsiteX0" fmla="*/ 816712 w 818288"/>
                <a:gd name="connsiteY0" fmla="*/ 111831 h 1112412"/>
                <a:gd name="connsiteX1" fmla="*/ 684252 w 818288"/>
                <a:gd name="connsiteY1" fmla="*/ 17827 h 1112412"/>
                <a:gd name="connsiteX2" fmla="*/ 558202 w 818288"/>
                <a:gd name="connsiteY2" fmla="*/ 735 h 1112412"/>
                <a:gd name="connsiteX3" fmla="*/ 451380 w 818288"/>
                <a:gd name="connsiteY3" fmla="*/ 9281 h 1112412"/>
                <a:gd name="connsiteX4" fmla="*/ 412924 w 818288"/>
                <a:gd name="connsiteY4" fmla="*/ 62693 h 1112412"/>
                <a:gd name="connsiteX5" fmla="*/ 338148 w 818288"/>
                <a:gd name="connsiteY5" fmla="*/ 81921 h 1112412"/>
                <a:gd name="connsiteX6" fmla="*/ 289010 w 818288"/>
                <a:gd name="connsiteY6" fmla="*/ 56283 h 1112412"/>
                <a:gd name="connsiteX7" fmla="*/ 289010 w 818288"/>
                <a:gd name="connsiteY7" fmla="*/ 9281 h 1112412"/>
                <a:gd name="connsiteX8" fmla="*/ 199278 w 818288"/>
                <a:gd name="connsiteY8" fmla="*/ 24237 h 1112412"/>
                <a:gd name="connsiteX9" fmla="*/ 88183 w 818288"/>
                <a:gd name="connsiteY9" fmla="*/ 88329 h 1112412"/>
                <a:gd name="connsiteX10" fmla="*/ 41181 w 818288"/>
                <a:gd name="connsiteY10" fmla="*/ 344703 h 1112412"/>
                <a:gd name="connsiteX11" fmla="*/ 6999 w 818288"/>
                <a:gd name="connsiteY11" fmla="*/ 801904 h 1112412"/>
                <a:gd name="connsiteX12" fmla="*/ 68956 w 818288"/>
                <a:gd name="connsiteY12" fmla="*/ 1096734 h 1112412"/>
                <a:gd name="connsiteX13" fmla="*/ 652205 w 818288"/>
                <a:gd name="connsiteY13" fmla="*/ 1101007 h 1112412"/>
                <a:gd name="connsiteX14" fmla="*/ 752619 w 818288"/>
                <a:gd name="connsiteY14" fmla="*/ 1000594 h 1112412"/>
                <a:gd name="connsiteX15" fmla="*/ 756892 w 818288"/>
                <a:gd name="connsiteY15" fmla="*/ 472892 h 1112412"/>
                <a:gd name="connsiteX16" fmla="*/ 816712 w 818288"/>
                <a:gd name="connsiteY16" fmla="*/ 111831 h 1112412"/>
                <a:gd name="connsiteX0" fmla="*/ 816712 w 818288"/>
                <a:gd name="connsiteY0" fmla="*/ 111831 h 1112412"/>
                <a:gd name="connsiteX1" fmla="*/ 684252 w 818288"/>
                <a:gd name="connsiteY1" fmla="*/ 17827 h 1112412"/>
                <a:gd name="connsiteX2" fmla="*/ 558202 w 818288"/>
                <a:gd name="connsiteY2" fmla="*/ 735 h 1112412"/>
                <a:gd name="connsiteX3" fmla="*/ 451380 w 818288"/>
                <a:gd name="connsiteY3" fmla="*/ 9281 h 1112412"/>
                <a:gd name="connsiteX4" fmla="*/ 412924 w 818288"/>
                <a:gd name="connsiteY4" fmla="*/ 62693 h 1112412"/>
                <a:gd name="connsiteX5" fmla="*/ 338148 w 818288"/>
                <a:gd name="connsiteY5" fmla="*/ 81921 h 1112412"/>
                <a:gd name="connsiteX6" fmla="*/ 289010 w 818288"/>
                <a:gd name="connsiteY6" fmla="*/ 56283 h 1112412"/>
                <a:gd name="connsiteX7" fmla="*/ 282601 w 818288"/>
                <a:gd name="connsiteY7" fmla="*/ 5008 h 1112412"/>
                <a:gd name="connsiteX8" fmla="*/ 199278 w 818288"/>
                <a:gd name="connsiteY8" fmla="*/ 24237 h 1112412"/>
                <a:gd name="connsiteX9" fmla="*/ 88183 w 818288"/>
                <a:gd name="connsiteY9" fmla="*/ 88329 h 1112412"/>
                <a:gd name="connsiteX10" fmla="*/ 41181 w 818288"/>
                <a:gd name="connsiteY10" fmla="*/ 344703 h 1112412"/>
                <a:gd name="connsiteX11" fmla="*/ 6999 w 818288"/>
                <a:gd name="connsiteY11" fmla="*/ 801904 h 1112412"/>
                <a:gd name="connsiteX12" fmla="*/ 68956 w 818288"/>
                <a:gd name="connsiteY12" fmla="*/ 1096734 h 1112412"/>
                <a:gd name="connsiteX13" fmla="*/ 652205 w 818288"/>
                <a:gd name="connsiteY13" fmla="*/ 1101007 h 1112412"/>
                <a:gd name="connsiteX14" fmla="*/ 752619 w 818288"/>
                <a:gd name="connsiteY14" fmla="*/ 1000594 h 1112412"/>
                <a:gd name="connsiteX15" fmla="*/ 756892 w 818288"/>
                <a:gd name="connsiteY15" fmla="*/ 472892 h 1112412"/>
                <a:gd name="connsiteX16" fmla="*/ 816712 w 818288"/>
                <a:gd name="connsiteY16" fmla="*/ 111831 h 1112412"/>
                <a:gd name="connsiteX0" fmla="*/ 816712 w 818288"/>
                <a:gd name="connsiteY0" fmla="*/ 111831 h 1112412"/>
                <a:gd name="connsiteX1" fmla="*/ 684252 w 818288"/>
                <a:gd name="connsiteY1" fmla="*/ 17827 h 1112412"/>
                <a:gd name="connsiteX2" fmla="*/ 558202 w 818288"/>
                <a:gd name="connsiteY2" fmla="*/ 735 h 1112412"/>
                <a:gd name="connsiteX3" fmla="*/ 451380 w 818288"/>
                <a:gd name="connsiteY3" fmla="*/ 9281 h 1112412"/>
                <a:gd name="connsiteX4" fmla="*/ 412924 w 818288"/>
                <a:gd name="connsiteY4" fmla="*/ 62693 h 1112412"/>
                <a:gd name="connsiteX5" fmla="*/ 338148 w 818288"/>
                <a:gd name="connsiteY5" fmla="*/ 81921 h 1112412"/>
                <a:gd name="connsiteX6" fmla="*/ 289010 w 818288"/>
                <a:gd name="connsiteY6" fmla="*/ 56283 h 1112412"/>
                <a:gd name="connsiteX7" fmla="*/ 282601 w 818288"/>
                <a:gd name="connsiteY7" fmla="*/ 5008 h 1112412"/>
                <a:gd name="connsiteX8" fmla="*/ 199278 w 818288"/>
                <a:gd name="connsiteY8" fmla="*/ 24237 h 1112412"/>
                <a:gd name="connsiteX9" fmla="*/ 88183 w 818288"/>
                <a:gd name="connsiteY9" fmla="*/ 88329 h 1112412"/>
                <a:gd name="connsiteX10" fmla="*/ 41181 w 818288"/>
                <a:gd name="connsiteY10" fmla="*/ 344703 h 1112412"/>
                <a:gd name="connsiteX11" fmla="*/ 6999 w 818288"/>
                <a:gd name="connsiteY11" fmla="*/ 801904 h 1112412"/>
                <a:gd name="connsiteX12" fmla="*/ 68956 w 818288"/>
                <a:gd name="connsiteY12" fmla="*/ 1096734 h 1112412"/>
                <a:gd name="connsiteX13" fmla="*/ 652205 w 818288"/>
                <a:gd name="connsiteY13" fmla="*/ 1101007 h 1112412"/>
                <a:gd name="connsiteX14" fmla="*/ 752619 w 818288"/>
                <a:gd name="connsiteY14" fmla="*/ 1000594 h 1112412"/>
                <a:gd name="connsiteX15" fmla="*/ 756892 w 818288"/>
                <a:gd name="connsiteY15" fmla="*/ 472892 h 1112412"/>
                <a:gd name="connsiteX16" fmla="*/ 816712 w 818288"/>
                <a:gd name="connsiteY16" fmla="*/ 111831 h 111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18288" h="1112412">
                  <a:moveTo>
                    <a:pt x="816712" y="111831"/>
                  </a:moveTo>
                  <a:cubicBezTo>
                    <a:pt x="804605" y="35987"/>
                    <a:pt x="735882" y="32070"/>
                    <a:pt x="684252" y="17827"/>
                  </a:cubicBezTo>
                  <a:cubicBezTo>
                    <a:pt x="632622" y="3584"/>
                    <a:pt x="597014" y="2159"/>
                    <a:pt x="558202" y="735"/>
                  </a:cubicBezTo>
                  <a:cubicBezTo>
                    <a:pt x="519390" y="-689"/>
                    <a:pt x="475593" y="-1045"/>
                    <a:pt x="451380" y="9281"/>
                  </a:cubicBezTo>
                  <a:cubicBezTo>
                    <a:pt x="427167" y="19607"/>
                    <a:pt x="431796" y="50586"/>
                    <a:pt x="412924" y="62693"/>
                  </a:cubicBezTo>
                  <a:cubicBezTo>
                    <a:pt x="394052" y="74800"/>
                    <a:pt x="358800" y="82989"/>
                    <a:pt x="338148" y="81921"/>
                  </a:cubicBezTo>
                  <a:cubicBezTo>
                    <a:pt x="317496" y="80853"/>
                    <a:pt x="298268" y="69102"/>
                    <a:pt x="289010" y="56283"/>
                  </a:cubicBezTo>
                  <a:cubicBezTo>
                    <a:pt x="279752" y="43464"/>
                    <a:pt x="297556" y="8213"/>
                    <a:pt x="282601" y="5008"/>
                  </a:cubicBezTo>
                  <a:cubicBezTo>
                    <a:pt x="267646" y="1803"/>
                    <a:pt x="231681" y="10350"/>
                    <a:pt x="199278" y="24237"/>
                  </a:cubicBezTo>
                  <a:cubicBezTo>
                    <a:pt x="166875" y="38124"/>
                    <a:pt x="114532" y="34918"/>
                    <a:pt x="88183" y="88329"/>
                  </a:cubicBezTo>
                  <a:cubicBezTo>
                    <a:pt x="61834" y="141740"/>
                    <a:pt x="54712" y="225774"/>
                    <a:pt x="41181" y="344703"/>
                  </a:cubicBezTo>
                  <a:cubicBezTo>
                    <a:pt x="27650" y="463632"/>
                    <a:pt x="2370" y="676566"/>
                    <a:pt x="6999" y="801904"/>
                  </a:cubicBezTo>
                  <a:cubicBezTo>
                    <a:pt x="11628" y="927242"/>
                    <a:pt x="-36441" y="1076793"/>
                    <a:pt x="68956" y="1096734"/>
                  </a:cubicBezTo>
                  <a:cubicBezTo>
                    <a:pt x="174353" y="1116675"/>
                    <a:pt x="538261" y="1117030"/>
                    <a:pt x="652205" y="1101007"/>
                  </a:cubicBezTo>
                  <a:cubicBezTo>
                    <a:pt x="766149" y="1084984"/>
                    <a:pt x="745854" y="1116674"/>
                    <a:pt x="752619" y="1000594"/>
                  </a:cubicBezTo>
                  <a:cubicBezTo>
                    <a:pt x="759384" y="884514"/>
                    <a:pt x="746210" y="621019"/>
                    <a:pt x="756892" y="472892"/>
                  </a:cubicBezTo>
                  <a:cubicBezTo>
                    <a:pt x="767574" y="324765"/>
                    <a:pt x="828819" y="187675"/>
                    <a:pt x="816712" y="111831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40C4B753-940C-4497-8EF3-595895F9EE30}"/>
                </a:ext>
              </a:extLst>
            </p:cNvPr>
            <p:cNvSpPr/>
            <p:nvPr/>
          </p:nvSpPr>
          <p:spPr>
            <a:xfrm rot="20402773">
              <a:off x="6397019" y="3379391"/>
              <a:ext cx="143560" cy="356577"/>
            </a:xfrm>
            <a:custGeom>
              <a:avLst/>
              <a:gdLst>
                <a:gd name="connsiteX0" fmla="*/ 6457 w 165048"/>
                <a:gd name="connsiteY0" fmla="*/ 44808 h 353407"/>
                <a:gd name="connsiteX1" fmla="*/ 61409 w 165048"/>
                <a:gd name="connsiteY1" fmla="*/ 847 h 353407"/>
                <a:gd name="connsiteX2" fmla="*/ 129550 w 165048"/>
                <a:gd name="connsiteY2" fmla="*/ 31620 h 353407"/>
                <a:gd name="connsiteX3" fmla="*/ 155927 w 165048"/>
                <a:gd name="connsiteY3" fmla="*/ 200872 h 353407"/>
                <a:gd name="connsiteX4" fmla="*/ 160323 w 165048"/>
                <a:gd name="connsiteY4" fmla="*/ 306379 h 353407"/>
                <a:gd name="connsiteX5" fmla="*/ 92182 w 165048"/>
                <a:gd name="connsiteY5" fmla="*/ 352539 h 353407"/>
                <a:gd name="connsiteX6" fmla="*/ 15250 w 165048"/>
                <a:gd name="connsiteY6" fmla="*/ 323964 h 353407"/>
                <a:gd name="connsiteX7" fmla="*/ 2061 w 165048"/>
                <a:gd name="connsiteY7" fmla="*/ 183287 h 353407"/>
                <a:gd name="connsiteX8" fmla="*/ 6457 w 165048"/>
                <a:gd name="connsiteY8" fmla="*/ 44808 h 353407"/>
                <a:gd name="connsiteX0" fmla="*/ 6885 w 165476"/>
                <a:gd name="connsiteY0" fmla="*/ 44808 h 352670"/>
                <a:gd name="connsiteX1" fmla="*/ 61837 w 165476"/>
                <a:gd name="connsiteY1" fmla="*/ 847 h 352670"/>
                <a:gd name="connsiteX2" fmla="*/ 129978 w 165476"/>
                <a:gd name="connsiteY2" fmla="*/ 31620 h 352670"/>
                <a:gd name="connsiteX3" fmla="*/ 156355 w 165476"/>
                <a:gd name="connsiteY3" fmla="*/ 200872 h 352670"/>
                <a:gd name="connsiteX4" fmla="*/ 160751 w 165476"/>
                <a:gd name="connsiteY4" fmla="*/ 306379 h 352670"/>
                <a:gd name="connsiteX5" fmla="*/ 92610 w 165476"/>
                <a:gd name="connsiteY5" fmla="*/ 352539 h 352670"/>
                <a:gd name="connsiteX6" fmla="*/ 22273 w 165476"/>
                <a:gd name="connsiteY6" fmla="*/ 315172 h 352670"/>
                <a:gd name="connsiteX7" fmla="*/ 2489 w 165476"/>
                <a:gd name="connsiteY7" fmla="*/ 183287 h 352670"/>
                <a:gd name="connsiteX8" fmla="*/ 6885 w 165476"/>
                <a:gd name="connsiteY8" fmla="*/ 44808 h 352670"/>
                <a:gd name="connsiteX0" fmla="*/ 6885 w 159537"/>
                <a:gd name="connsiteY0" fmla="*/ 44808 h 352733"/>
                <a:gd name="connsiteX1" fmla="*/ 61837 w 159537"/>
                <a:gd name="connsiteY1" fmla="*/ 847 h 352733"/>
                <a:gd name="connsiteX2" fmla="*/ 129978 w 159537"/>
                <a:gd name="connsiteY2" fmla="*/ 31620 h 352733"/>
                <a:gd name="connsiteX3" fmla="*/ 156355 w 159537"/>
                <a:gd name="connsiteY3" fmla="*/ 200872 h 352733"/>
                <a:gd name="connsiteX4" fmla="*/ 151959 w 159537"/>
                <a:gd name="connsiteY4" fmla="*/ 304181 h 352733"/>
                <a:gd name="connsiteX5" fmla="*/ 92610 w 159537"/>
                <a:gd name="connsiteY5" fmla="*/ 352539 h 352733"/>
                <a:gd name="connsiteX6" fmla="*/ 22273 w 159537"/>
                <a:gd name="connsiteY6" fmla="*/ 315172 h 352733"/>
                <a:gd name="connsiteX7" fmla="*/ 2489 w 159537"/>
                <a:gd name="connsiteY7" fmla="*/ 183287 h 352733"/>
                <a:gd name="connsiteX8" fmla="*/ 6885 w 159537"/>
                <a:gd name="connsiteY8" fmla="*/ 44808 h 352733"/>
                <a:gd name="connsiteX0" fmla="*/ 6885 w 156440"/>
                <a:gd name="connsiteY0" fmla="*/ 44449 h 352374"/>
                <a:gd name="connsiteX1" fmla="*/ 61837 w 156440"/>
                <a:gd name="connsiteY1" fmla="*/ 488 h 352374"/>
                <a:gd name="connsiteX2" fmla="*/ 129978 w 156440"/>
                <a:gd name="connsiteY2" fmla="*/ 31261 h 352374"/>
                <a:gd name="connsiteX3" fmla="*/ 149760 w 156440"/>
                <a:gd name="connsiteY3" fmla="*/ 171938 h 352374"/>
                <a:gd name="connsiteX4" fmla="*/ 151959 w 156440"/>
                <a:gd name="connsiteY4" fmla="*/ 303822 h 352374"/>
                <a:gd name="connsiteX5" fmla="*/ 92610 w 156440"/>
                <a:gd name="connsiteY5" fmla="*/ 352180 h 352374"/>
                <a:gd name="connsiteX6" fmla="*/ 22273 w 156440"/>
                <a:gd name="connsiteY6" fmla="*/ 314813 h 352374"/>
                <a:gd name="connsiteX7" fmla="*/ 2489 w 156440"/>
                <a:gd name="connsiteY7" fmla="*/ 182928 h 352374"/>
                <a:gd name="connsiteX8" fmla="*/ 6885 w 156440"/>
                <a:gd name="connsiteY8" fmla="*/ 44449 h 352374"/>
                <a:gd name="connsiteX0" fmla="*/ 6885 w 153367"/>
                <a:gd name="connsiteY0" fmla="*/ 44449 h 352607"/>
                <a:gd name="connsiteX1" fmla="*/ 61837 w 153367"/>
                <a:gd name="connsiteY1" fmla="*/ 488 h 352607"/>
                <a:gd name="connsiteX2" fmla="*/ 129978 w 153367"/>
                <a:gd name="connsiteY2" fmla="*/ 31261 h 352607"/>
                <a:gd name="connsiteX3" fmla="*/ 149760 w 153367"/>
                <a:gd name="connsiteY3" fmla="*/ 171938 h 352607"/>
                <a:gd name="connsiteX4" fmla="*/ 147562 w 153367"/>
                <a:gd name="connsiteY4" fmla="*/ 297228 h 352607"/>
                <a:gd name="connsiteX5" fmla="*/ 92610 w 153367"/>
                <a:gd name="connsiteY5" fmla="*/ 352180 h 352607"/>
                <a:gd name="connsiteX6" fmla="*/ 22273 w 153367"/>
                <a:gd name="connsiteY6" fmla="*/ 314813 h 352607"/>
                <a:gd name="connsiteX7" fmla="*/ 2489 w 153367"/>
                <a:gd name="connsiteY7" fmla="*/ 182928 h 352607"/>
                <a:gd name="connsiteX8" fmla="*/ 6885 w 153367"/>
                <a:gd name="connsiteY8" fmla="*/ 44449 h 352607"/>
                <a:gd name="connsiteX0" fmla="*/ 7178 w 153660"/>
                <a:gd name="connsiteY0" fmla="*/ 44449 h 352310"/>
                <a:gd name="connsiteX1" fmla="*/ 62130 w 153660"/>
                <a:gd name="connsiteY1" fmla="*/ 488 h 352310"/>
                <a:gd name="connsiteX2" fmla="*/ 130271 w 153660"/>
                <a:gd name="connsiteY2" fmla="*/ 31261 h 352310"/>
                <a:gd name="connsiteX3" fmla="*/ 150053 w 153660"/>
                <a:gd name="connsiteY3" fmla="*/ 171938 h 352310"/>
                <a:gd name="connsiteX4" fmla="*/ 147855 w 153660"/>
                <a:gd name="connsiteY4" fmla="*/ 297228 h 352310"/>
                <a:gd name="connsiteX5" fmla="*/ 92903 w 153660"/>
                <a:gd name="connsiteY5" fmla="*/ 352180 h 352310"/>
                <a:gd name="connsiteX6" fmla="*/ 26962 w 153660"/>
                <a:gd name="connsiteY6" fmla="*/ 308219 h 352310"/>
                <a:gd name="connsiteX7" fmla="*/ 2782 w 153660"/>
                <a:gd name="connsiteY7" fmla="*/ 182928 h 352310"/>
                <a:gd name="connsiteX8" fmla="*/ 7178 w 153660"/>
                <a:gd name="connsiteY8" fmla="*/ 44449 h 352310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82928 h 341473"/>
                <a:gd name="connsiteX8" fmla="*/ 7178 w 153958"/>
                <a:gd name="connsiteY8" fmla="*/ 44449 h 341473"/>
                <a:gd name="connsiteX0" fmla="*/ 5932 w 152712"/>
                <a:gd name="connsiteY0" fmla="*/ 44449 h 341473"/>
                <a:gd name="connsiteX1" fmla="*/ 60884 w 152712"/>
                <a:gd name="connsiteY1" fmla="*/ 488 h 341473"/>
                <a:gd name="connsiteX2" fmla="*/ 129025 w 152712"/>
                <a:gd name="connsiteY2" fmla="*/ 31261 h 341473"/>
                <a:gd name="connsiteX3" fmla="*/ 148807 w 152712"/>
                <a:gd name="connsiteY3" fmla="*/ 171938 h 341473"/>
                <a:gd name="connsiteX4" fmla="*/ 146609 w 152712"/>
                <a:gd name="connsiteY4" fmla="*/ 297228 h 341473"/>
                <a:gd name="connsiteX5" fmla="*/ 87260 w 152712"/>
                <a:gd name="connsiteY5" fmla="*/ 341190 h 341473"/>
                <a:gd name="connsiteX6" fmla="*/ 25716 w 152712"/>
                <a:gd name="connsiteY6" fmla="*/ 308219 h 341473"/>
                <a:gd name="connsiteX7" fmla="*/ 3734 w 152712"/>
                <a:gd name="connsiteY7" fmla="*/ 169740 h 341473"/>
                <a:gd name="connsiteX8" fmla="*/ 5932 w 152712"/>
                <a:gd name="connsiteY8" fmla="*/ 44449 h 341473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69740 h 341473"/>
                <a:gd name="connsiteX8" fmla="*/ 7178 w 153958"/>
                <a:gd name="connsiteY8" fmla="*/ 44449 h 341473"/>
                <a:gd name="connsiteX0" fmla="*/ 6886 w 153666"/>
                <a:gd name="connsiteY0" fmla="*/ 44449 h 341196"/>
                <a:gd name="connsiteX1" fmla="*/ 61838 w 153666"/>
                <a:gd name="connsiteY1" fmla="*/ 488 h 341196"/>
                <a:gd name="connsiteX2" fmla="*/ 129979 w 153666"/>
                <a:gd name="connsiteY2" fmla="*/ 31261 h 341196"/>
                <a:gd name="connsiteX3" fmla="*/ 149761 w 153666"/>
                <a:gd name="connsiteY3" fmla="*/ 171938 h 341196"/>
                <a:gd name="connsiteX4" fmla="*/ 147563 w 153666"/>
                <a:gd name="connsiteY4" fmla="*/ 297228 h 341196"/>
                <a:gd name="connsiteX5" fmla="*/ 88214 w 153666"/>
                <a:gd name="connsiteY5" fmla="*/ 341190 h 341196"/>
                <a:gd name="connsiteX6" fmla="*/ 22274 w 153666"/>
                <a:gd name="connsiteY6" fmla="*/ 295031 h 341196"/>
                <a:gd name="connsiteX7" fmla="*/ 2490 w 153666"/>
                <a:gd name="connsiteY7" fmla="*/ 169740 h 341196"/>
                <a:gd name="connsiteX8" fmla="*/ 6886 w 153666"/>
                <a:gd name="connsiteY8" fmla="*/ 44449 h 341196"/>
                <a:gd name="connsiteX0" fmla="*/ 6886 w 152380"/>
                <a:gd name="connsiteY0" fmla="*/ 44449 h 341216"/>
                <a:gd name="connsiteX1" fmla="*/ 61838 w 152380"/>
                <a:gd name="connsiteY1" fmla="*/ 488 h 341216"/>
                <a:gd name="connsiteX2" fmla="*/ 129979 w 152380"/>
                <a:gd name="connsiteY2" fmla="*/ 31261 h 341216"/>
                <a:gd name="connsiteX3" fmla="*/ 149761 w 152380"/>
                <a:gd name="connsiteY3" fmla="*/ 171938 h 341216"/>
                <a:gd name="connsiteX4" fmla="*/ 145365 w 152380"/>
                <a:gd name="connsiteY4" fmla="*/ 299426 h 341216"/>
                <a:gd name="connsiteX5" fmla="*/ 88214 w 152380"/>
                <a:gd name="connsiteY5" fmla="*/ 341190 h 341216"/>
                <a:gd name="connsiteX6" fmla="*/ 22274 w 152380"/>
                <a:gd name="connsiteY6" fmla="*/ 295031 h 341216"/>
                <a:gd name="connsiteX7" fmla="*/ 2490 w 152380"/>
                <a:gd name="connsiteY7" fmla="*/ 169740 h 341216"/>
                <a:gd name="connsiteX8" fmla="*/ 6886 w 152380"/>
                <a:gd name="connsiteY8" fmla="*/ 44449 h 341216"/>
                <a:gd name="connsiteX0" fmla="*/ 6886 w 152646"/>
                <a:gd name="connsiteY0" fmla="*/ 44449 h 339021"/>
                <a:gd name="connsiteX1" fmla="*/ 61838 w 152646"/>
                <a:gd name="connsiteY1" fmla="*/ 488 h 339021"/>
                <a:gd name="connsiteX2" fmla="*/ 129979 w 152646"/>
                <a:gd name="connsiteY2" fmla="*/ 31261 h 339021"/>
                <a:gd name="connsiteX3" fmla="*/ 149761 w 152646"/>
                <a:gd name="connsiteY3" fmla="*/ 171938 h 339021"/>
                <a:gd name="connsiteX4" fmla="*/ 145365 w 152646"/>
                <a:gd name="connsiteY4" fmla="*/ 299426 h 339021"/>
                <a:gd name="connsiteX5" fmla="*/ 83818 w 152646"/>
                <a:gd name="connsiteY5" fmla="*/ 338991 h 339021"/>
                <a:gd name="connsiteX6" fmla="*/ 22274 w 152646"/>
                <a:gd name="connsiteY6" fmla="*/ 295031 h 339021"/>
                <a:gd name="connsiteX7" fmla="*/ 2490 w 152646"/>
                <a:gd name="connsiteY7" fmla="*/ 169740 h 339021"/>
                <a:gd name="connsiteX8" fmla="*/ 6886 w 152646"/>
                <a:gd name="connsiteY8" fmla="*/ 44449 h 339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2646" h="339021">
                  <a:moveTo>
                    <a:pt x="6886" y="44449"/>
                  </a:moveTo>
                  <a:cubicBezTo>
                    <a:pt x="16777" y="16240"/>
                    <a:pt x="41323" y="2686"/>
                    <a:pt x="61838" y="488"/>
                  </a:cubicBezTo>
                  <a:cubicBezTo>
                    <a:pt x="82354" y="-1710"/>
                    <a:pt x="115325" y="2686"/>
                    <a:pt x="129979" y="31261"/>
                  </a:cubicBezTo>
                  <a:cubicBezTo>
                    <a:pt x="144633" y="59836"/>
                    <a:pt x="147197" y="127244"/>
                    <a:pt x="149761" y="171938"/>
                  </a:cubicBezTo>
                  <a:cubicBezTo>
                    <a:pt x="152325" y="216632"/>
                    <a:pt x="156355" y="271584"/>
                    <a:pt x="145365" y="299426"/>
                  </a:cubicBezTo>
                  <a:cubicBezTo>
                    <a:pt x="134375" y="327268"/>
                    <a:pt x="104333" y="339723"/>
                    <a:pt x="83818" y="338991"/>
                  </a:cubicBezTo>
                  <a:cubicBezTo>
                    <a:pt x="63303" y="338259"/>
                    <a:pt x="37294" y="323240"/>
                    <a:pt x="22274" y="295031"/>
                  </a:cubicBezTo>
                  <a:cubicBezTo>
                    <a:pt x="7254" y="266822"/>
                    <a:pt x="5055" y="211504"/>
                    <a:pt x="2490" y="169740"/>
                  </a:cubicBezTo>
                  <a:cubicBezTo>
                    <a:pt x="-75" y="127976"/>
                    <a:pt x="-3005" y="72658"/>
                    <a:pt x="6886" y="44449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2AC6593A-A34C-4776-AB16-24AE504EFC23}"/>
                </a:ext>
              </a:extLst>
            </p:cNvPr>
            <p:cNvSpPr/>
            <p:nvPr/>
          </p:nvSpPr>
          <p:spPr>
            <a:xfrm rot="16884503" flipH="1">
              <a:off x="6670057" y="3390701"/>
              <a:ext cx="197568" cy="623311"/>
            </a:xfrm>
            <a:custGeom>
              <a:avLst/>
              <a:gdLst>
                <a:gd name="connsiteX0" fmla="*/ 63868 w 187016"/>
                <a:gd name="connsiteY0" fmla="*/ 62019 h 502838"/>
                <a:gd name="connsiteX1" fmla="*/ 86420 w 187016"/>
                <a:gd name="connsiteY1" fmla="*/ 512 h 502838"/>
                <a:gd name="connsiteX2" fmla="*/ 168429 w 187016"/>
                <a:gd name="connsiteY2" fmla="*/ 47667 h 502838"/>
                <a:gd name="connsiteX3" fmla="*/ 156128 w 187016"/>
                <a:gd name="connsiteY3" fmla="*/ 271142 h 502838"/>
                <a:gd name="connsiteX4" fmla="*/ 186881 w 187016"/>
                <a:gd name="connsiteY4" fmla="*/ 412607 h 502838"/>
                <a:gd name="connsiteX5" fmla="*/ 141776 w 187016"/>
                <a:gd name="connsiteY5" fmla="*/ 363402 h 502838"/>
                <a:gd name="connsiteX6" fmla="*/ 162278 w 187016"/>
                <a:gd name="connsiteY6" fmla="*/ 490516 h 502838"/>
                <a:gd name="connsiteX7" fmla="*/ 117173 w 187016"/>
                <a:gd name="connsiteY7" fmla="*/ 394155 h 502838"/>
                <a:gd name="connsiteX8" fmla="*/ 113073 w 187016"/>
                <a:gd name="connsiteY8" fmla="*/ 502817 h 502838"/>
                <a:gd name="connsiteX9" fmla="*/ 86420 w 187016"/>
                <a:gd name="connsiteY9" fmla="*/ 404406 h 502838"/>
                <a:gd name="connsiteX10" fmla="*/ 59767 w 187016"/>
                <a:gd name="connsiteY10" fmla="*/ 500767 h 502838"/>
                <a:gd name="connsiteX11" fmla="*/ 53616 w 187016"/>
                <a:gd name="connsiteY11" fmla="*/ 402356 h 502838"/>
                <a:gd name="connsiteX12" fmla="*/ 311 w 187016"/>
                <a:gd name="connsiteY12" fmla="*/ 433109 h 502838"/>
                <a:gd name="connsiteX13" fmla="*/ 33114 w 187016"/>
                <a:gd name="connsiteY13" fmla="*/ 355201 h 502838"/>
                <a:gd name="connsiteX14" fmla="*/ 63868 w 187016"/>
                <a:gd name="connsiteY14" fmla="*/ 303945 h 502838"/>
                <a:gd name="connsiteX15" fmla="*/ 63868 w 187016"/>
                <a:gd name="connsiteY15" fmla="*/ 62019 h 502838"/>
                <a:gd name="connsiteX0" fmla="*/ 63868 w 187016"/>
                <a:gd name="connsiteY0" fmla="*/ 63996 h 504815"/>
                <a:gd name="connsiteX1" fmla="*/ 113073 w 187016"/>
                <a:gd name="connsiteY1" fmla="*/ 439 h 504815"/>
                <a:gd name="connsiteX2" fmla="*/ 168429 w 187016"/>
                <a:gd name="connsiteY2" fmla="*/ 49644 h 504815"/>
                <a:gd name="connsiteX3" fmla="*/ 156128 w 187016"/>
                <a:gd name="connsiteY3" fmla="*/ 273119 h 504815"/>
                <a:gd name="connsiteX4" fmla="*/ 186881 w 187016"/>
                <a:gd name="connsiteY4" fmla="*/ 414584 h 504815"/>
                <a:gd name="connsiteX5" fmla="*/ 141776 w 187016"/>
                <a:gd name="connsiteY5" fmla="*/ 365379 h 504815"/>
                <a:gd name="connsiteX6" fmla="*/ 162278 w 187016"/>
                <a:gd name="connsiteY6" fmla="*/ 492493 h 504815"/>
                <a:gd name="connsiteX7" fmla="*/ 117173 w 187016"/>
                <a:gd name="connsiteY7" fmla="*/ 396132 h 504815"/>
                <a:gd name="connsiteX8" fmla="*/ 113073 w 187016"/>
                <a:gd name="connsiteY8" fmla="*/ 504794 h 504815"/>
                <a:gd name="connsiteX9" fmla="*/ 86420 w 187016"/>
                <a:gd name="connsiteY9" fmla="*/ 406383 h 504815"/>
                <a:gd name="connsiteX10" fmla="*/ 59767 w 187016"/>
                <a:gd name="connsiteY10" fmla="*/ 502744 h 504815"/>
                <a:gd name="connsiteX11" fmla="*/ 53616 w 187016"/>
                <a:gd name="connsiteY11" fmla="*/ 404333 h 504815"/>
                <a:gd name="connsiteX12" fmla="*/ 311 w 187016"/>
                <a:gd name="connsiteY12" fmla="*/ 435086 h 504815"/>
                <a:gd name="connsiteX13" fmla="*/ 33114 w 187016"/>
                <a:gd name="connsiteY13" fmla="*/ 357178 h 504815"/>
                <a:gd name="connsiteX14" fmla="*/ 63868 w 187016"/>
                <a:gd name="connsiteY14" fmla="*/ 305922 h 504815"/>
                <a:gd name="connsiteX15" fmla="*/ 63868 w 187016"/>
                <a:gd name="connsiteY15" fmla="*/ 63996 h 504815"/>
                <a:gd name="connsiteX0" fmla="*/ 57718 w 187016"/>
                <a:gd name="connsiteY0" fmla="*/ 53366 h 504437"/>
                <a:gd name="connsiteX1" fmla="*/ 113073 w 187016"/>
                <a:gd name="connsiteY1" fmla="*/ 61 h 504437"/>
                <a:gd name="connsiteX2" fmla="*/ 168429 w 187016"/>
                <a:gd name="connsiteY2" fmla="*/ 49266 h 504437"/>
                <a:gd name="connsiteX3" fmla="*/ 156128 w 187016"/>
                <a:gd name="connsiteY3" fmla="*/ 272741 h 504437"/>
                <a:gd name="connsiteX4" fmla="*/ 186881 w 187016"/>
                <a:gd name="connsiteY4" fmla="*/ 414206 h 504437"/>
                <a:gd name="connsiteX5" fmla="*/ 141776 w 187016"/>
                <a:gd name="connsiteY5" fmla="*/ 365001 h 504437"/>
                <a:gd name="connsiteX6" fmla="*/ 162278 w 187016"/>
                <a:gd name="connsiteY6" fmla="*/ 492115 h 504437"/>
                <a:gd name="connsiteX7" fmla="*/ 117173 w 187016"/>
                <a:gd name="connsiteY7" fmla="*/ 395754 h 504437"/>
                <a:gd name="connsiteX8" fmla="*/ 113073 w 187016"/>
                <a:gd name="connsiteY8" fmla="*/ 504416 h 504437"/>
                <a:gd name="connsiteX9" fmla="*/ 86420 w 187016"/>
                <a:gd name="connsiteY9" fmla="*/ 406005 h 504437"/>
                <a:gd name="connsiteX10" fmla="*/ 59767 w 187016"/>
                <a:gd name="connsiteY10" fmla="*/ 502366 h 504437"/>
                <a:gd name="connsiteX11" fmla="*/ 53616 w 187016"/>
                <a:gd name="connsiteY11" fmla="*/ 403955 h 504437"/>
                <a:gd name="connsiteX12" fmla="*/ 311 w 187016"/>
                <a:gd name="connsiteY12" fmla="*/ 434708 h 504437"/>
                <a:gd name="connsiteX13" fmla="*/ 33114 w 187016"/>
                <a:gd name="connsiteY13" fmla="*/ 356800 h 504437"/>
                <a:gd name="connsiteX14" fmla="*/ 63868 w 187016"/>
                <a:gd name="connsiteY14" fmla="*/ 305544 h 504437"/>
                <a:gd name="connsiteX15" fmla="*/ 57718 w 187016"/>
                <a:gd name="connsiteY15" fmla="*/ 53366 h 5044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9767 w 189311"/>
                <a:gd name="connsiteY10" fmla="*/ 5028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57718 w 189311"/>
                <a:gd name="connsiteY0" fmla="*/ 53866 h 504917"/>
                <a:gd name="connsiteX1" fmla="*/ 113073 w 189311"/>
                <a:gd name="connsiteY1" fmla="*/ 561 h 504917"/>
                <a:gd name="connsiteX2" fmla="*/ 170479 w 189311"/>
                <a:gd name="connsiteY2" fmla="*/ 43615 h 504917"/>
                <a:gd name="connsiteX3" fmla="*/ 156128 w 189311"/>
                <a:gd name="connsiteY3" fmla="*/ 273241 h 504917"/>
                <a:gd name="connsiteX4" fmla="*/ 186881 w 189311"/>
                <a:gd name="connsiteY4" fmla="*/ 414706 h 504917"/>
                <a:gd name="connsiteX5" fmla="*/ 141776 w 189311"/>
                <a:gd name="connsiteY5" fmla="*/ 365501 h 504917"/>
                <a:gd name="connsiteX6" fmla="*/ 162278 w 189311"/>
                <a:gd name="connsiteY6" fmla="*/ 492615 h 504917"/>
                <a:gd name="connsiteX7" fmla="*/ 117173 w 189311"/>
                <a:gd name="connsiteY7" fmla="*/ 396254 h 504917"/>
                <a:gd name="connsiteX8" fmla="*/ 113073 w 189311"/>
                <a:gd name="connsiteY8" fmla="*/ 504916 h 504917"/>
                <a:gd name="connsiteX9" fmla="*/ 86420 w 189311"/>
                <a:gd name="connsiteY9" fmla="*/ 406505 h 504917"/>
                <a:gd name="connsiteX10" fmla="*/ 70019 w 189311"/>
                <a:gd name="connsiteY10" fmla="*/ 504917 h 504917"/>
                <a:gd name="connsiteX11" fmla="*/ 53616 w 189311"/>
                <a:gd name="connsiteY11" fmla="*/ 404455 h 504917"/>
                <a:gd name="connsiteX12" fmla="*/ 311 w 189311"/>
                <a:gd name="connsiteY12" fmla="*/ 435208 h 504917"/>
                <a:gd name="connsiteX13" fmla="*/ 33114 w 189311"/>
                <a:gd name="connsiteY13" fmla="*/ 357300 h 504917"/>
                <a:gd name="connsiteX14" fmla="*/ 63868 w 189311"/>
                <a:gd name="connsiteY14" fmla="*/ 306044 h 504917"/>
                <a:gd name="connsiteX15" fmla="*/ 57718 w 189311"/>
                <a:gd name="connsiteY15" fmla="*/ 53866 h 504917"/>
                <a:gd name="connsiteX0" fmla="*/ 57718 w 189311"/>
                <a:gd name="connsiteY0" fmla="*/ 53866 h 504958"/>
                <a:gd name="connsiteX1" fmla="*/ 113073 w 189311"/>
                <a:gd name="connsiteY1" fmla="*/ 561 h 504958"/>
                <a:gd name="connsiteX2" fmla="*/ 170479 w 189311"/>
                <a:gd name="connsiteY2" fmla="*/ 43615 h 504958"/>
                <a:gd name="connsiteX3" fmla="*/ 156128 w 189311"/>
                <a:gd name="connsiteY3" fmla="*/ 273241 h 504958"/>
                <a:gd name="connsiteX4" fmla="*/ 186881 w 189311"/>
                <a:gd name="connsiteY4" fmla="*/ 414706 h 504958"/>
                <a:gd name="connsiteX5" fmla="*/ 141776 w 189311"/>
                <a:gd name="connsiteY5" fmla="*/ 365501 h 504958"/>
                <a:gd name="connsiteX6" fmla="*/ 162278 w 189311"/>
                <a:gd name="connsiteY6" fmla="*/ 492615 h 504958"/>
                <a:gd name="connsiteX7" fmla="*/ 117173 w 189311"/>
                <a:gd name="connsiteY7" fmla="*/ 396254 h 504958"/>
                <a:gd name="connsiteX8" fmla="*/ 113073 w 189311"/>
                <a:gd name="connsiteY8" fmla="*/ 504916 h 504958"/>
                <a:gd name="connsiteX9" fmla="*/ 86420 w 189311"/>
                <a:gd name="connsiteY9" fmla="*/ 406505 h 504958"/>
                <a:gd name="connsiteX10" fmla="*/ 70019 w 189311"/>
                <a:gd name="connsiteY10" fmla="*/ 504917 h 504958"/>
                <a:gd name="connsiteX11" fmla="*/ 53616 w 189311"/>
                <a:gd name="connsiteY11" fmla="*/ 404455 h 504958"/>
                <a:gd name="connsiteX12" fmla="*/ 311 w 189311"/>
                <a:gd name="connsiteY12" fmla="*/ 435208 h 504958"/>
                <a:gd name="connsiteX13" fmla="*/ 33114 w 189311"/>
                <a:gd name="connsiteY13" fmla="*/ 357300 h 504958"/>
                <a:gd name="connsiteX14" fmla="*/ 63868 w 189311"/>
                <a:gd name="connsiteY14" fmla="*/ 306044 h 504958"/>
                <a:gd name="connsiteX15" fmla="*/ 57718 w 189311"/>
                <a:gd name="connsiteY15" fmla="*/ 53866 h 504958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5667 w 189311"/>
                <a:gd name="connsiteY10" fmla="*/ 4987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62647 w 194240"/>
                <a:gd name="connsiteY0" fmla="*/ 53866 h 504916"/>
                <a:gd name="connsiteX1" fmla="*/ 118002 w 194240"/>
                <a:gd name="connsiteY1" fmla="*/ 561 h 504916"/>
                <a:gd name="connsiteX2" fmla="*/ 175408 w 194240"/>
                <a:gd name="connsiteY2" fmla="*/ 43615 h 504916"/>
                <a:gd name="connsiteX3" fmla="*/ 161057 w 194240"/>
                <a:gd name="connsiteY3" fmla="*/ 273241 h 504916"/>
                <a:gd name="connsiteX4" fmla="*/ 191810 w 194240"/>
                <a:gd name="connsiteY4" fmla="*/ 414706 h 504916"/>
                <a:gd name="connsiteX5" fmla="*/ 146705 w 194240"/>
                <a:gd name="connsiteY5" fmla="*/ 365501 h 504916"/>
                <a:gd name="connsiteX6" fmla="*/ 167207 w 194240"/>
                <a:gd name="connsiteY6" fmla="*/ 492615 h 504916"/>
                <a:gd name="connsiteX7" fmla="*/ 122102 w 194240"/>
                <a:gd name="connsiteY7" fmla="*/ 396254 h 504916"/>
                <a:gd name="connsiteX8" fmla="*/ 118002 w 194240"/>
                <a:gd name="connsiteY8" fmla="*/ 504916 h 504916"/>
                <a:gd name="connsiteX9" fmla="*/ 91349 w 194240"/>
                <a:gd name="connsiteY9" fmla="*/ 406505 h 504916"/>
                <a:gd name="connsiteX10" fmla="*/ 60596 w 194240"/>
                <a:gd name="connsiteY10" fmla="*/ 498766 h 504916"/>
                <a:gd name="connsiteX11" fmla="*/ 58545 w 194240"/>
                <a:gd name="connsiteY11" fmla="*/ 404455 h 504916"/>
                <a:gd name="connsiteX12" fmla="*/ 5240 w 194240"/>
                <a:gd name="connsiteY12" fmla="*/ 435208 h 504916"/>
                <a:gd name="connsiteX13" fmla="*/ 38043 w 194240"/>
                <a:gd name="connsiteY13" fmla="*/ 357300 h 504916"/>
                <a:gd name="connsiteX14" fmla="*/ 68797 w 194240"/>
                <a:gd name="connsiteY14" fmla="*/ 306044 h 504916"/>
                <a:gd name="connsiteX15" fmla="*/ 62647 w 194240"/>
                <a:gd name="connsiteY15" fmla="*/ 53866 h 504916"/>
                <a:gd name="connsiteX0" fmla="*/ 55316 w 186909"/>
                <a:gd name="connsiteY0" fmla="*/ 53866 h 504916"/>
                <a:gd name="connsiteX1" fmla="*/ 110671 w 186909"/>
                <a:gd name="connsiteY1" fmla="*/ 561 h 504916"/>
                <a:gd name="connsiteX2" fmla="*/ 168077 w 186909"/>
                <a:gd name="connsiteY2" fmla="*/ 43615 h 504916"/>
                <a:gd name="connsiteX3" fmla="*/ 153726 w 186909"/>
                <a:gd name="connsiteY3" fmla="*/ 273241 h 504916"/>
                <a:gd name="connsiteX4" fmla="*/ 184479 w 186909"/>
                <a:gd name="connsiteY4" fmla="*/ 414706 h 504916"/>
                <a:gd name="connsiteX5" fmla="*/ 139374 w 186909"/>
                <a:gd name="connsiteY5" fmla="*/ 365501 h 504916"/>
                <a:gd name="connsiteX6" fmla="*/ 159876 w 186909"/>
                <a:gd name="connsiteY6" fmla="*/ 492615 h 504916"/>
                <a:gd name="connsiteX7" fmla="*/ 114771 w 186909"/>
                <a:gd name="connsiteY7" fmla="*/ 396254 h 504916"/>
                <a:gd name="connsiteX8" fmla="*/ 110671 w 186909"/>
                <a:gd name="connsiteY8" fmla="*/ 504916 h 504916"/>
                <a:gd name="connsiteX9" fmla="*/ 84018 w 186909"/>
                <a:gd name="connsiteY9" fmla="*/ 406505 h 504916"/>
                <a:gd name="connsiteX10" fmla="*/ 53265 w 186909"/>
                <a:gd name="connsiteY10" fmla="*/ 498766 h 504916"/>
                <a:gd name="connsiteX11" fmla="*/ 51214 w 186909"/>
                <a:gd name="connsiteY11" fmla="*/ 404455 h 504916"/>
                <a:gd name="connsiteX12" fmla="*/ 6110 w 186909"/>
                <a:gd name="connsiteY12" fmla="*/ 420856 h 504916"/>
                <a:gd name="connsiteX13" fmla="*/ 30712 w 186909"/>
                <a:gd name="connsiteY13" fmla="*/ 357300 h 504916"/>
                <a:gd name="connsiteX14" fmla="*/ 61466 w 186909"/>
                <a:gd name="connsiteY14" fmla="*/ 306044 h 504916"/>
                <a:gd name="connsiteX15" fmla="*/ 55316 w 186909"/>
                <a:gd name="connsiteY15" fmla="*/ 53866 h 504916"/>
                <a:gd name="connsiteX0" fmla="*/ 49504 w 181097"/>
                <a:gd name="connsiteY0" fmla="*/ 53866 h 504916"/>
                <a:gd name="connsiteX1" fmla="*/ 104859 w 181097"/>
                <a:gd name="connsiteY1" fmla="*/ 561 h 504916"/>
                <a:gd name="connsiteX2" fmla="*/ 162265 w 181097"/>
                <a:gd name="connsiteY2" fmla="*/ 43615 h 504916"/>
                <a:gd name="connsiteX3" fmla="*/ 147914 w 181097"/>
                <a:gd name="connsiteY3" fmla="*/ 273241 h 504916"/>
                <a:gd name="connsiteX4" fmla="*/ 178667 w 181097"/>
                <a:gd name="connsiteY4" fmla="*/ 414706 h 504916"/>
                <a:gd name="connsiteX5" fmla="*/ 133562 w 181097"/>
                <a:gd name="connsiteY5" fmla="*/ 365501 h 504916"/>
                <a:gd name="connsiteX6" fmla="*/ 154064 w 181097"/>
                <a:gd name="connsiteY6" fmla="*/ 492615 h 504916"/>
                <a:gd name="connsiteX7" fmla="*/ 108959 w 181097"/>
                <a:gd name="connsiteY7" fmla="*/ 396254 h 504916"/>
                <a:gd name="connsiteX8" fmla="*/ 104859 w 181097"/>
                <a:gd name="connsiteY8" fmla="*/ 504916 h 504916"/>
                <a:gd name="connsiteX9" fmla="*/ 78206 w 181097"/>
                <a:gd name="connsiteY9" fmla="*/ 406505 h 504916"/>
                <a:gd name="connsiteX10" fmla="*/ 47453 w 181097"/>
                <a:gd name="connsiteY10" fmla="*/ 498766 h 504916"/>
                <a:gd name="connsiteX11" fmla="*/ 41301 w 181097"/>
                <a:gd name="connsiteY11" fmla="*/ 400354 h 504916"/>
                <a:gd name="connsiteX12" fmla="*/ 298 w 181097"/>
                <a:gd name="connsiteY12" fmla="*/ 420856 h 504916"/>
                <a:gd name="connsiteX13" fmla="*/ 24900 w 181097"/>
                <a:gd name="connsiteY13" fmla="*/ 357300 h 504916"/>
                <a:gd name="connsiteX14" fmla="*/ 55654 w 181097"/>
                <a:gd name="connsiteY14" fmla="*/ 306044 h 504916"/>
                <a:gd name="connsiteX15" fmla="*/ 49504 w 181097"/>
                <a:gd name="connsiteY15" fmla="*/ 53866 h 504916"/>
                <a:gd name="connsiteX0" fmla="*/ 52664 w 184257"/>
                <a:gd name="connsiteY0" fmla="*/ 53866 h 504916"/>
                <a:gd name="connsiteX1" fmla="*/ 108019 w 184257"/>
                <a:gd name="connsiteY1" fmla="*/ 561 h 504916"/>
                <a:gd name="connsiteX2" fmla="*/ 165425 w 184257"/>
                <a:gd name="connsiteY2" fmla="*/ 43615 h 504916"/>
                <a:gd name="connsiteX3" fmla="*/ 151074 w 184257"/>
                <a:gd name="connsiteY3" fmla="*/ 273241 h 504916"/>
                <a:gd name="connsiteX4" fmla="*/ 181827 w 184257"/>
                <a:gd name="connsiteY4" fmla="*/ 414706 h 504916"/>
                <a:gd name="connsiteX5" fmla="*/ 136722 w 184257"/>
                <a:gd name="connsiteY5" fmla="*/ 365501 h 504916"/>
                <a:gd name="connsiteX6" fmla="*/ 157224 w 184257"/>
                <a:gd name="connsiteY6" fmla="*/ 492615 h 504916"/>
                <a:gd name="connsiteX7" fmla="*/ 112119 w 184257"/>
                <a:gd name="connsiteY7" fmla="*/ 396254 h 504916"/>
                <a:gd name="connsiteX8" fmla="*/ 108019 w 184257"/>
                <a:gd name="connsiteY8" fmla="*/ 504916 h 504916"/>
                <a:gd name="connsiteX9" fmla="*/ 81366 w 184257"/>
                <a:gd name="connsiteY9" fmla="*/ 406505 h 504916"/>
                <a:gd name="connsiteX10" fmla="*/ 50613 w 184257"/>
                <a:gd name="connsiteY10" fmla="*/ 498766 h 504916"/>
                <a:gd name="connsiteX11" fmla="*/ 44461 w 184257"/>
                <a:gd name="connsiteY11" fmla="*/ 400354 h 504916"/>
                <a:gd name="connsiteX12" fmla="*/ 3458 w 184257"/>
                <a:gd name="connsiteY12" fmla="*/ 420856 h 504916"/>
                <a:gd name="connsiteX13" fmla="*/ 28060 w 184257"/>
                <a:gd name="connsiteY13" fmla="*/ 357300 h 504916"/>
                <a:gd name="connsiteX14" fmla="*/ 58814 w 184257"/>
                <a:gd name="connsiteY14" fmla="*/ 306044 h 504916"/>
                <a:gd name="connsiteX15" fmla="*/ 52664 w 184257"/>
                <a:gd name="connsiteY15" fmla="*/ 53866 h 504916"/>
                <a:gd name="connsiteX0" fmla="*/ 52664 w 181873"/>
                <a:gd name="connsiteY0" fmla="*/ 53866 h 504916"/>
                <a:gd name="connsiteX1" fmla="*/ 108019 w 181873"/>
                <a:gd name="connsiteY1" fmla="*/ 561 h 504916"/>
                <a:gd name="connsiteX2" fmla="*/ 165425 w 181873"/>
                <a:gd name="connsiteY2" fmla="*/ 43615 h 504916"/>
                <a:gd name="connsiteX3" fmla="*/ 151074 w 181873"/>
                <a:gd name="connsiteY3" fmla="*/ 273241 h 504916"/>
                <a:gd name="connsiteX4" fmla="*/ 181827 w 181873"/>
                <a:gd name="connsiteY4" fmla="*/ 414706 h 504916"/>
                <a:gd name="connsiteX5" fmla="*/ 142873 w 181873"/>
                <a:gd name="connsiteY5" fmla="*/ 377802 h 504916"/>
                <a:gd name="connsiteX6" fmla="*/ 157224 w 181873"/>
                <a:gd name="connsiteY6" fmla="*/ 492615 h 504916"/>
                <a:gd name="connsiteX7" fmla="*/ 112119 w 181873"/>
                <a:gd name="connsiteY7" fmla="*/ 396254 h 504916"/>
                <a:gd name="connsiteX8" fmla="*/ 108019 w 181873"/>
                <a:gd name="connsiteY8" fmla="*/ 504916 h 504916"/>
                <a:gd name="connsiteX9" fmla="*/ 81366 w 181873"/>
                <a:gd name="connsiteY9" fmla="*/ 406505 h 504916"/>
                <a:gd name="connsiteX10" fmla="*/ 50613 w 181873"/>
                <a:gd name="connsiteY10" fmla="*/ 498766 h 504916"/>
                <a:gd name="connsiteX11" fmla="*/ 44461 w 181873"/>
                <a:gd name="connsiteY11" fmla="*/ 400354 h 504916"/>
                <a:gd name="connsiteX12" fmla="*/ 3458 w 181873"/>
                <a:gd name="connsiteY12" fmla="*/ 420856 h 504916"/>
                <a:gd name="connsiteX13" fmla="*/ 28060 w 181873"/>
                <a:gd name="connsiteY13" fmla="*/ 357300 h 504916"/>
                <a:gd name="connsiteX14" fmla="*/ 58814 w 181873"/>
                <a:gd name="connsiteY14" fmla="*/ 306044 h 504916"/>
                <a:gd name="connsiteX15" fmla="*/ 52664 w 181873"/>
                <a:gd name="connsiteY15" fmla="*/ 53866 h 504916"/>
                <a:gd name="connsiteX0" fmla="*/ 52664 w 181839"/>
                <a:gd name="connsiteY0" fmla="*/ 53866 h 504916"/>
                <a:gd name="connsiteX1" fmla="*/ 108019 w 181839"/>
                <a:gd name="connsiteY1" fmla="*/ 561 h 504916"/>
                <a:gd name="connsiteX2" fmla="*/ 165425 w 181839"/>
                <a:gd name="connsiteY2" fmla="*/ 43615 h 504916"/>
                <a:gd name="connsiteX3" fmla="*/ 151074 w 181839"/>
                <a:gd name="connsiteY3" fmla="*/ 273241 h 504916"/>
                <a:gd name="connsiteX4" fmla="*/ 181827 w 181839"/>
                <a:gd name="connsiteY4" fmla="*/ 414706 h 504916"/>
                <a:gd name="connsiteX5" fmla="*/ 146973 w 181839"/>
                <a:gd name="connsiteY5" fmla="*/ 386003 h 504916"/>
                <a:gd name="connsiteX6" fmla="*/ 157224 w 181839"/>
                <a:gd name="connsiteY6" fmla="*/ 492615 h 504916"/>
                <a:gd name="connsiteX7" fmla="*/ 112119 w 181839"/>
                <a:gd name="connsiteY7" fmla="*/ 396254 h 504916"/>
                <a:gd name="connsiteX8" fmla="*/ 108019 w 181839"/>
                <a:gd name="connsiteY8" fmla="*/ 504916 h 504916"/>
                <a:gd name="connsiteX9" fmla="*/ 81366 w 181839"/>
                <a:gd name="connsiteY9" fmla="*/ 406505 h 504916"/>
                <a:gd name="connsiteX10" fmla="*/ 50613 w 181839"/>
                <a:gd name="connsiteY10" fmla="*/ 498766 h 504916"/>
                <a:gd name="connsiteX11" fmla="*/ 44461 w 181839"/>
                <a:gd name="connsiteY11" fmla="*/ 400354 h 504916"/>
                <a:gd name="connsiteX12" fmla="*/ 3458 w 181839"/>
                <a:gd name="connsiteY12" fmla="*/ 420856 h 504916"/>
                <a:gd name="connsiteX13" fmla="*/ 28060 w 181839"/>
                <a:gd name="connsiteY13" fmla="*/ 357300 h 504916"/>
                <a:gd name="connsiteX14" fmla="*/ 58814 w 181839"/>
                <a:gd name="connsiteY14" fmla="*/ 306044 h 504916"/>
                <a:gd name="connsiteX15" fmla="*/ 52664 w 181839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270875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9467 h 510517"/>
                <a:gd name="connsiteX1" fmla="*/ 100203 w 183758"/>
                <a:gd name="connsiteY1" fmla="*/ 301 h 510517"/>
                <a:gd name="connsiteX2" fmla="*/ 165425 w 183758"/>
                <a:gd name="connsiteY2" fmla="*/ 49216 h 510517"/>
                <a:gd name="connsiteX3" fmla="*/ 151074 w 183758"/>
                <a:gd name="connsiteY3" fmla="*/ 278842 h 510517"/>
                <a:gd name="connsiteX4" fmla="*/ 181827 w 183758"/>
                <a:gd name="connsiteY4" fmla="*/ 420307 h 510517"/>
                <a:gd name="connsiteX5" fmla="*/ 146973 w 183758"/>
                <a:gd name="connsiteY5" fmla="*/ 391604 h 510517"/>
                <a:gd name="connsiteX6" fmla="*/ 157224 w 183758"/>
                <a:gd name="connsiteY6" fmla="*/ 498216 h 510517"/>
                <a:gd name="connsiteX7" fmla="*/ 112119 w 183758"/>
                <a:gd name="connsiteY7" fmla="*/ 401855 h 510517"/>
                <a:gd name="connsiteX8" fmla="*/ 108019 w 183758"/>
                <a:gd name="connsiteY8" fmla="*/ 510517 h 510517"/>
                <a:gd name="connsiteX9" fmla="*/ 81366 w 183758"/>
                <a:gd name="connsiteY9" fmla="*/ 412106 h 510517"/>
                <a:gd name="connsiteX10" fmla="*/ 50613 w 183758"/>
                <a:gd name="connsiteY10" fmla="*/ 504367 h 510517"/>
                <a:gd name="connsiteX11" fmla="*/ 44461 w 183758"/>
                <a:gd name="connsiteY11" fmla="*/ 405955 h 510517"/>
                <a:gd name="connsiteX12" fmla="*/ 3458 w 183758"/>
                <a:gd name="connsiteY12" fmla="*/ 426457 h 510517"/>
                <a:gd name="connsiteX13" fmla="*/ 28060 w 183758"/>
                <a:gd name="connsiteY13" fmla="*/ 362901 h 510517"/>
                <a:gd name="connsiteX14" fmla="*/ 56860 w 183758"/>
                <a:gd name="connsiteY14" fmla="*/ 233491 h 510517"/>
                <a:gd name="connsiteX15" fmla="*/ 52664 w 183758"/>
                <a:gd name="connsiteY15" fmla="*/ 59467 h 510517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85"/>
                <a:gd name="connsiteX1" fmla="*/ 100203 w 183622"/>
                <a:gd name="connsiteY1" fmla="*/ 555 h 510785"/>
                <a:gd name="connsiteX2" fmla="*/ 165425 w 183622"/>
                <a:gd name="connsiteY2" fmla="*/ 49470 h 510785"/>
                <a:gd name="connsiteX3" fmla="*/ 151074 w 183622"/>
                <a:gd name="connsiteY3" fmla="*/ 310357 h 510785"/>
                <a:gd name="connsiteX4" fmla="*/ 181827 w 183622"/>
                <a:gd name="connsiteY4" fmla="*/ 420561 h 510785"/>
                <a:gd name="connsiteX5" fmla="*/ 146973 w 183622"/>
                <a:gd name="connsiteY5" fmla="*/ 391858 h 510785"/>
                <a:gd name="connsiteX6" fmla="*/ 157224 w 183622"/>
                <a:gd name="connsiteY6" fmla="*/ 498470 h 510785"/>
                <a:gd name="connsiteX7" fmla="*/ 112119 w 183622"/>
                <a:gd name="connsiteY7" fmla="*/ 402109 h 510785"/>
                <a:gd name="connsiteX8" fmla="*/ 108019 w 183622"/>
                <a:gd name="connsiteY8" fmla="*/ 510771 h 510785"/>
                <a:gd name="connsiteX9" fmla="*/ 77459 w 183622"/>
                <a:gd name="connsiteY9" fmla="*/ 410406 h 510785"/>
                <a:gd name="connsiteX10" fmla="*/ 50613 w 183622"/>
                <a:gd name="connsiteY10" fmla="*/ 504621 h 510785"/>
                <a:gd name="connsiteX11" fmla="*/ 44461 w 183622"/>
                <a:gd name="connsiteY11" fmla="*/ 406209 h 510785"/>
                <a:gd name="connsiteX12" fmla="*/ 3458 w 183622"/>
                <a:gd name="connsiteY12" fmla="*/ 426711 h 510785"/>
                <a:gd name="connsiteX13" fmla="*/ 28060 w 183622"/>
                <a:gd name="connsiteY13" fmla="*/ 363155 h 510785"/>
                <a:gd name="connsiteX14" fmla="*/ 56860 w 183622"/>
                <a:gd name="connsiteY14" fmla="*/ 233745 h 510785"/>
                <a:gd name="connsiteX15" fmla="*/ 52664 w 183622"/>
                <a:gd name="connsiteY15" fmla="*/ 59721 h 510785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94408 h 545501"/>
                <a:gd name="connsiteX1" fmla="*/ 102157 w 183622"/>
                <a:gd name="connsiteY1" fmla="*/ 73 h 545501"/>
                <a:gd name="connsiteX2" fmla="*/ 165425 w 183622"/>
                <a:gd name="connsiteY2" fmla="*/ 84157 h 545501"/>
                <a:gd name="connsiteX3" fmla="*/ 151074 w 183622"/>
                <a:gd name="connsiteY3" fmla="*/ 345044 h 545501"/>
                <a:gd name="connsiteX4" fmla="*/ 181827 w 183622"/>
                <a:gd name="connsiteY4" fmla="*/ 455248 h 545501"/>
                <a:gd name="connsiteX5" fmla="*/ 146973 w 183622"/>
                <a:gd name="connsiteY5" fmla="*/ 426545 h 545501"/>
                <a:gd name="connsiteX6" fmla="*/ 157224 w 183622"/>
                <a:gd name="connsiteY6" fmla="*/ 533157 h 545501"/>
                <a:gd name="connsiteX7" fmla="*/ 112119 w 183622"/>
                <a:gd name="connsiteY7" fmla="*/ 436796 h 545501"/>
                <a:gd name="connsiteX8" fmla="*/ 108019 w 183622"/>
                <a:gd name="connsiteY8" fmla="*/ 545458 h 545501"/>
                <a:gd name="connsiteX9" fmla="*/ 77459 w 183622"/>
                <a:gd name="connsiteY9" fmla="*/ 445093 h 545501"/>
                <a:gd name="connsiteX10" fmla="*/ 50613 w 183622"/>
                <a:gd name="connsiteY10" fmla="*/ 539308 h 545501"/>
                <a:gd name="connsiteX11" fmla="*/ 44461 w 183622"/>
                <a:gd name="connsiteY11" fmla="*/ 440896 h 545501"/>
                <a:gd name="connsiteX12" fmla="*/ 3458 w 183622"/>
                <a:gd name="connsiteY12" fmla="*/ 461398 h 545501"/>
                <a:gd name="connsiteX13" fmla="*/ 28060 w 183622"/>
                <a:gd name="connsiteY13" fmla="*/ 397842 h 545501"/>
                <a:gd name="connsiteX14" fmla="*/ 56860 w 183622"/>
                <a:gd name="connsiteY14" fmla="*/ 268432 h 545501"/>
                <a:gd name="connsiteX15" fmla="*/ 52664 w 183622"/>
                <a:gd name="connsiteY15" fmla="*/ 94408 h 545501"/>
                <a:gd name="connsiteX0" fmla="*/ 52664 w 183622"/>
                <a:gd name="connsiteY0" fmla="*/ 99119 h 550212"/>
                <a:gd name="connsiteX1" fmla="*/ 102157 w 183622"/>
                <a:gd name="connsiteY1" fmla="*/ 4784 h 550212"/>
                <a:gd name="connsiteX2" fmla="*/ 165425 w 183622"/>
                <a:gd name="connsiteY2" fmla="*/ 49791 h 550212"/>
                <a:gd name="connsiteX3" fmla="*/ 151074 w 183622"/>
                <a:gd name="connsiteY3" fmla="*/ 349755 h 550212"/>
                <a:gd name="connsiteX4" fmla="*/ 181827 w 183622"/>
                <a:gd name="connsiteY4" fmla="*/ 459959 h 550212"/>
                <a:gd name="connsiteX5" fmla="*/ 146973 w 183622"/>
                <a:gd name="connsiteY5" fmla="*/ 431256 h 550212"/>
                <a:gd name="connsiteX6" fmla="*/ 157224 w 183622"/>
                <a:gd name="connsiteY6" fmla="*/ 537868 h 550212"/>
                <a:gd name="connsiteX7" fmla="*/ 112119 w 183622"/>
                <a:gd name="connsiteY7" fmla="*/ 441507 h 550212"/>
                <a:gd name="connsiteX8" fmla="*/ 108019 w 183622"/>
                <a:gd name="connsiteY8" fmla="*/ 550169 h 550212"/>
                <a:gd name="connsiteX9" fmla="*/ 77459 w 183622"/>
                <a:gd name="connsiteY9" fmla="*/ 449804 h 550212"/>
                <a:gd name="connsiteX10" fmla="*/ 50613 w 183622"/>
                <a:gd name="connsiteY10" fmla="*/ 544019 h 550212"/>
                <a:gd name="connsiteX11" fmla="*/ 44461 w 183622"/>
                <a:gd name="connsiteY11" fmla="*/ 445607 h 550212"/>
                <a:gd name="connsiteX12" fmla="*/ 3458 w 183622"/>
                <a:gd name="connsiteY12" fmla="*/ 466109 h 550212"/>
                <a:gd name="connsiteX13" fmla="*/ 28060 w 183622"/>
                <a:gd name="connsiteY13" fmla="*/ 402553 h 550212"/>
                <a:gd name="connsiteX14" fmla="*/ 56860 w 183622"/>
                <a:gd name="connsiteY14" fmla="*/ 273143 h 550212"/>
                <a:gd name="connsiteX15" fmla="*/ 52664 w 183622"/>
                <a:gd name="connsiteY15" fmla="*/ 99119 h 550212"/>
                <a:gd name="connsiteX0" fmla="*/ 52664 w 183622"/>
                <a:gd name="connsiteY0" fmla="*/ 52963 h 547041"/>
                <a:gd name="connsiteX1" fmla="*/ 102157 w 183622"/>
                <a:gd name="connsiteY1" fmla="*/ 1613 h 547041"/>
                <a:gd name="connsiteX2" fmla="*/ 165425 w 183622"/>
                <a:gd name="connsiteY2" fmla="*/ 46620 h 547041"/>
                <a:gd name="connsiteX3" fmla="*/ 151074 w 183622"/>
                <a:gd name="connsiteY3" fmla="*/ 346584 h 547041"/>
                <a:gd name="connsiteX4" fmla="*/ 181827 w 183622"/>
                <a:gd name="connsiteY4" fmla="*/ 456788 h 547041"/>
                <a:gd name="connsiteX5" fmla="*/ 146973 w 183622"/>
                <a:gd name="connsiteY5" fmla="*/ 428085 h 547041"/>
                <a:gd name="connsiteX6" fmla="*/ 157224 w 183622"/>
                <a:gd name="connsiteY6" fmla="*/ 534697 h 547041"/>
                <a:gd name="connsiteX7" fmla="*/ 112119 w 183622"/>
                <a:gd name="connsiteY7" fmla="*/ 438336 h 547041"/>
                <a:gd name="connsiteX8" fmla="*/ 108019 w 183622"/>
                <a:gd name="connsiteY8" fmla="*/ 546998 h 547041"/>
                <a:gd name="connsiteX9" fmla="*/ 77459 w 183622"/>
                <a:gd name="connsiteY9" fmla="*/ 446633 h 547041"/>
                <a:gd name="connsiteX10" fmla="*/ 50613 w 183622"/>
                <a:gd name="connsiteY10" fmla="*/ 540848 h 547041"/>
                <a:gd name="connsiteX11" fmla="*/ 44461 w 183622"/>
                <a:gd name="connsiteY11" fmla="*/ 442436 h 547041"/>
                <a:gd name="connsiteX12" fmla="*/ 3458 w 183622"/>
                <a:gd name="connsiteY12" fmla="*/ 462938 h 547041"/>
                <a:gd name="connsiteX13" fmla="*/ 28060 w 183622"/>
                <a:gd name="connsiteY13" fmla="*/ 399382 h 547041"/>
                <a:gd name="connsiteX14" fmla="*/ 56860 w 183622"/>
                <a:gd name="connsiteY14" fmla="*/ 269972 h 547041"/>
                <a:gd name="connsiteX15" fmla="*/ 52664 w 183622"/>
                <a:gd name="connsiteY15" fmla="*/ 52963 h 547041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3622" h="555612">
                  <a:moveTo>
                    <a:pt x="52664" y="61534"/>
                  </a:moveTo>
                  <a:cubicBezTo>
                    <a:pt x="59888" y="15179"/>
                    <a:pt x="81410" y="1472"/>
                    <a:pt x="100203" y="415"/>
                  </a:cubicBezTo>
                  <a:cubicBezTo>
                    <a:pt x="118996" y="-642"/>
                    <a:pt x="156947" y="-3932"/>
                    <a:pt x="165425" y="55191"/>
                  </a:cubicBezTo>
                  <a:cubicBezTo>
                    <a:pt x="173903" y="114314"/>
                    <a:pt x="148340" y="286794"/>
                    <a:pt x="151074" y="355155"/>
                  </a:cubicBezTo>
                  <a:cubicBezTo>
                    <a:pt x="153808" y="423516"/>
                    <a:pt x="192279" y="447868"/>
                    <a:pt x="181827" y="465359"/>
                  </a:cubicBezTo>
                  <a:cubicBezTo>
                    <a:pt x="171375" y="482850"/>
                    <a:pt x="151074" y="423671"/>
                    <a:pt x="146973" y="436656"/>
                  </a:cubicBezTo>
                  <a:cubicBezTo>
                    <a:pt x="142873" y="449641"/>
                    <a:pt x="171138" y="533553"/>
                    <a:pt x="157224" y="543268"/>
                  </a:cubicBezTo>
                  <a:cubicBezTo>
                    <a:pt x="143310" y="552983"/>
                    <a:pt x="120320" y="444857"/>
                    <a:pt x="112119" y="446907"/>
                  </a:cubicBezTo>
                  <a:cubicBezTo>
                    <a:pt x="103918" y="448957"/>
                    <a:pt x="123565" y="558094"/>
                    <a:pt x="108019" y="555569"/>
                  </a:cubicBezTo>
                  <a:cubicBezTo>
                    <a:pt x="92473" y="553044"/>
                    <a:pt x="87027" y="456229"/>
                    <a:pt x="77459" y="455204"/>
                  </a:cubicBezTo>
                  <a:cubicBezTo>
                    <a:pt x="67891" y="454179"/>
                    <a:pt x="67836" y="548164"/>
                    <a:pt x="50613" y="549419"/>
                  </a:cubicBezTo>
                  <a:cubicBezTo>
                    <a:pt x="33390" y="550674"/>
                    <a:pt x="52320" y="463992"/>
                    <a:pt x="44461" y="451007"/>
                  </a:cubicBezTo>
                  <a:cubicBezTo>
                    <a:pt x="36602" y="438022"/>
                    <a:pt x="16442" y="478685"/>
                    <a:pt x="3458" y="471509"/>
                  </a:cubicBezTo>
                  <a:cubicBezTo>
                    <a:pt x="-9526" y="464333"/>
                    <a:pt x="17467" y="429480"/>
                    <a:pt x="28060" y="407953"/>
                  </a:cubicBezTo>
                  <a:cubicBezTo>
                    <a:pt x="60144" y="359073"/>
                    <a:pt x="59236" y="343593"/>
                    <a:pt x="56860" y="278543"/>
                  </a:cubicBezTo>
                  <a:cubicBezTo>
                    <a:pt x="54484" y="213493"/>
                    <a:pt x="45440" y="107889"/>
                    <a:pt x="52664" y="61534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6B70399A-52CC-44AD-8705-B2E4449235C1}"/>
                </a:ext>
              </a:extLst>
            </p:cNvPr>
            <p:cNvSpPr/>
            <p:nvPr/>
          </p:nvSpPr>
          <p:spPr>
            <a:xfrm rot="20791884">
              <a:off x="6298385" y="3186196"/>
              <a:ext cx="226497" cy="384246"/>
            </a:xfrm>
            <a:custGeom>
              <a:avLst/>
              <a:gdLst>
                <a:gd name="connsiteX0" fmla="*/ 26048 w 207295"/>
                <a:gd name="connsiteY0" fmla="*/ 89400 h 310281"/>
                <a:gd name="connsiteX1" fmla="*/ 88597 w 207295"/>
                <a:gd name="connsiteY1" fmla="*/ 44 h 310281"/>
                <a:gd name="connsiteX2" fmla="*/ 171995 w 207295"/>
                <a:gd name="connsiteY2" fmla="*/ 80464 h 310281"/>
                <a:gd name="connsiteX3" fmla="*/ 204758 w 207295"/>
                <a:gd name="connsiteY3" fmla="*/ 274067 h 310281"/>
                <a:gd name="connsiteX4" fmla="*/ 109446 w 207295"/>
                <a:gd name="connsiteY4" fmla="*/ 294916 h 310281"/>
                <a:gd name="connsiteX5" fmla="*/ 5199 w 207295"/>
                <a:gd name="connsiteY5" fmla="*/ 294916 h 310281"/>
                <a:gd name="connsiteX6" fmla="*/ 26048 w 207295"/>
                <a:gd name="connsiteY6" fmla="*/ 89400 h 310281"/>
                <a:gd name="connsiteX0" fmla="*/ 25027 w 206625"/>
                <a:gd name="connsiteY0" fmla="*/ 89400 h 324978"/>
                <a:gd name="connsiteX1" fmla="*/ 87576 w 206625"/>
                <a:gd name="connsiteY1" fmla="*/ 44 h 324978"/>
                <a:gd name="connsiteX2" fmla="*/ 170974 w 206625"/>
                <a:gd name="connsiteY2" fmla="*/ 80464 h 324978"/>
                <a:gd name="connsiteX3" fmla="*/ 203737 w 206625"/>
                <a:gd name="connsiteY3" fmla="*/ 274067 h 324978"/>
                <a:gd name="connsiteX4" fmla="*/ 102468 w 206625"/>
                <a:gd name="connsiteY4" fmla="*/ 321723 h 324978"/>
                <a:gd name="connsiteX5" fmla="*/ 4178 w 206625"/>
                <a:gd name="connsiteY5" fmla="*/ 294916 h 324978"/>
                <a:gd name="connsiteX6" fmla="*/ 25027 w 206625"/>
                <a:gd name="connsiteY6" fmla="*/ 89400 h 324978"/>
                <a:gd name="connsiteX0" fmla="*/ 25027 w 215052"/>
                <a:gd name="connsiteY0" fmla="*/ 89406 h 325089"/>
                <a:gd name="connsiteX1" fmla="*/ 87576 w 215052"/>
                <a:gd name="connsiteY1" fmla="*/ 50 h 325089"/>
                <a:gd name="connsiteX2" fmla="*/ 170974 w 215052"/>
                <a:gd name="connsiteY2" fmla="*/ 80470 h 325089"/>
                <a:gd name="connsiteX3" fmla="*/ 212673 w 215052"/>
                <a:gd name="connsiteY3" fmla="*/ 300880 h 325089"/>
                <a:gd name="connsiteX4" fmla="*/ 102468 w 215052"/>
                <a:gd name="connsiteY4" fmla="*/ 321729 h 325089"/>
                <a:gd name="connsiteX5" fmla="*/ 4178 w 215052"/>
                <a:gd name="connsiteY5" fmla="*/ 294922 h 325089"/>
                <a:gd name="connsiteX6" fmla="*/ 25027 w 215052"/>
                <a:gd name="connsiteY6" fmla="*/ 89406 h 325089"/>
                <a:gd name="connsiteX0" fmla="*/ 33149 w 223174"/>
                <a:gd name="connsiteY0" fmla="*/ 89406 h 331862"/>
                <a:gd name="connsiteX1" fmla="*/ 95698 w 223174"/>
                <a:gd name="connsiteY1" fmla="*/ 50 h 331862"/>
                <a:gd name="connsiteX2" fmla="*/ 179096 w 223174"/>
                <a:gd name="connsiteY2" fmla="*/ 80470 h 331862"/>
                <a:gd name="connsiteX3" fmla="*/ 220795 w 223174"/>
                <a:gd name="connsiteY3" fmla="*/ 300880 h 331862"/>
                <a:gd name="connsiteX4" fmla="*/ 110590 w 223174"/>
                <a:gd name="connsiteY4" fmla="*/ 321729 h 331862"/>
                <a:gd name="connsiteX5" fmla="*/ 3365 w 223174"/>
                <a:gd name="connsiteY5" fmla="*/ 309814 h 331862"/>
                <a:gd name="connsiteX6" fmla="*/ 33149 w 223174"/>
                <a:gd name="connsiteY6" fmla="*/ 89406 h 331862"/>
                <a:gd name="connsiteX0" fmla="*/ 23550 w 225489"/>
                <a:gd name="connsiteY0" fmla="*/ 104561 h 331102"/>
                <a:gd name="connsiteX1" fmla="*/ 98013 w 225489"/>
                <a:gd name="connsiteY1" fmla="*/ 312 h 331102"/>
                <a:gd name="connsiteX2" fmla="*/ 181411 w 225489"/>
                <a:gd name="connsiteY2" fmla="*/ 80732 h 331102"/>
                <a:gd name="connsiteX3" fmla="*/ 223110 w 225489"/>
                <a:gd name="connsiteY3" fmla="*/ 301142 h 331102"/>
                <a:gd name="connsiteX4" fmla="*/ 112905 w 225489"/>
                <a:gd name="connsiteY4" fmla="*/ 321991 h 331102"/>
                <a:gd name="connsiteX5" fmla="*/ 5680 w 225489"/>
                <a:gd name="connsiteY5" fmla="*/ 310076 h 331102"/>
                <a:gd name="connsiteX6" fmla="*/ 23550 w 225489"/>
                <a:gd name="connsiteY6" fmla="*/ 104561 h 331102"/>
                <a:gd name="connsiteX0" fmla="*/ 23550 w 227742"/>
                <a:gd name="connsiteY0" fmla="*/ 104561 h 331102"/>
                <a:gd name="connsiteX1" fmla="*/ 98013 w 227742"/>
                <a:gd name="connsiteY1" fmla="*/ 312 h 331102"/>
                <a:gd name="connsiteX2" fmla="*/ 196304 w 227742"/>
                <a:gd name="connsiteY2" fmla="*/ 80732 h 331102"/>
                <a:gd name="connsiteX3" fmla="*/ 223110 w 227742"/>
                <a:gd name="connsiteY3" fmla="*/ 301142 h 331102"/>
                <a:gd name="connsiteX4" fmla="*/ 112905 w 227742"/>
                <a:gd name="connsiteY4" fmla="*/ 321991 h 331102"/>
                <a:gd name="connsiteX5" fmla="*/ 5680 w 227742"/>
                <a:gd name="connsiteY5" fmla="*/ 310076 h 331102"/>
                <a:gd name="connsiteX6" fmla="*/ 23550 w 227742"/>
                <a:gd name="connsiteY6" fmla="*/ 104561 h 331102"/>
                <a:gd name="connsiteX0" fmla="*/ 19305 w 229454"/>
                <a:gd name="connsiteY0" fmla="*/ 68648 h 333403"/>
                <a:gd name="connsiteX1" fmla="*/ 99725 w 229454"/>
                <a:gd name="connsiteY1" fmla="*/ 141 h 333403"/>
                <a:gd name="connsiteX2" fmla="*/ 198016 w 229454"/>
                <a:gd name="connsiteY2" fmla="*/ 80561 h 333403"/>
                <a:gd name="connsiteX3" fmla="*/ 224822 w 229454"/>
                <a:gd name="connsiteY3" fmla="*/ 300971 h 333403"/>
                <a:gd name="connsiteX4" fmla="*/ 114617 w 229454"/>
                <a:gd name="connsiteY4" fmla="*/ 321820 h 333403"/>
                <a:gd name="connsiteX5" fmla="*/ 7392 w 229454"/>
                <a:gd name="connsiteY5" fmla="*/ 309905 h 333403"/>
                <a:gd name="connsiteX6" fmla="*/ 19305 w 229454"/>
                <a:gd name="connsiteY6" fmla="*/ 68648 h 333403"/>
                <a:gd name="connsiteX0" fmla="*/ 19305 w 226896"/>
                <a:gd name="connsiteY0" fmla="*/ 68558 h 333313"/>
                <a:gd name="connsiteX1" fmla="*/ 99725 w 226896"/>
                <a:gd name="connsiteY1" fmla="*/ 51 h 333313"/>
                <a:gd name="connsiteX2" fmla="*/ 180145 w 226896"/>
                <a:gd name="connsiteY2" fmla="*/ 62599 h 333313"/>
                <a:gd name="connsiteX3" fmla="*/ 224822 w 226896"/>
                <a:gd name="connsiteY3" fmla="*/ 300881 h 333313"/>
                <a:gd name="connsiteX4" fmla="*/ 114617 w 226896"/>
                <a:gd name="connsiteY4" fmla="*/ 321730 h 333313"/>
                <a:gd name="connsiteX5" fmla="*/ 7392 w 226896"/>
                <a:gd name="connsiteY5" fmla="*/ 309815 h 333313"/>
                <a:gd name="connsiteX6" fmla="*/ 19305 w 226896"/>
                <a:gd name="connsiteY6" fmla="*/ 68558 h 333313"/>
                <a:gd name="connsiteX0" fmla="*/ 18790 w 226497"/>
                <a:gd name="connsiteY0" fmla="*/ 95334 h 360089"/>
                <a:gd name="connsiteX1" fmla="*/ 84318 w 226497"/>
                <a:gd name="connsiteY1" fmla="*/ 20 h 360089"/>
                <a:gd name="connsiteX2" fmla="*/ 179630 w 226497"/>
                <a:gd name="connsiteY2" fmla="*/ 89375 h 360089"/>
                <a:gd name="connsiteX3" fmla="*/ 224307 w 226497"/>
                <a:gd name="connsiteY3" fmla="*/ 327657 h 360089"/>
                <a:gd name="connsiteX4" fmla="*/ 114102 w 226497"/>
                <a:gd name="connsiteY4" fmla="*/ 348506 h 360089"/>
                <a:gd name="connsiteX5" fmla="*/ 6877 w 226497"/>
                <a:gd name="connsiteY5" fmla="*/ 336591 h 360089"/>
                <a:gd name="connsiteX6" fmla="*/ 18790 w 226497"/>
                <a:gd name="connsiteY6" fmla="*/ 95334 h 360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6497" h="360089">
                  <a:moveTo>
                    <a:pt x="18790" y="95334"/>
                  </a:moveTo>
                  <a:cubicBezTo>
                    <a:pt x="31697" y="39239"/>
                    <a:pt x="57511" y="1013"/>
                    <a:pt x="84318" y="20"/>
                  </a:cubicBezTo>
                  <a:cubicBezTo>
                    <a:pt x="111125" y="-973"/>
                    <a:pt x="156299" y="34769"/>
                    <a:pt x="179630" y="89375"/>
                  </a:cubicBezTo>
                  <a:cubicBezTo>
                    <a:pt x="202961" y="143981"/>
                    <a:pt x="235228" y="284469"/>
                    <a:pt x="224307" y="327657"/>
                  </a:cubicBezTo>
                  <a:cubicBezTo>
                    <a:pt x="213386" y="370845"/>
                    <a:pt x="147362" y="345031"/>
                    <a:pt x="114102" y="348506"/>
                  </a:cubicBezTo>
                  <a:cubicBezTo>
                    <a:pt x="80842" y="351981"/>
                    <a:pt x="22762" y="378786"/>
                    <a:pt x="6877" y="336591"/>
                  </a:cubicBezTo>
                  <a:cubicBezTo>
                    <a:pt x="-9008" y="294396"/>
                    <a:pt x="5883" y="151429"/>
                    <a:pt x="18790" y="95334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r>
                <a:rPr lang="en-US" sz="2700" dirty="0">
                  <a:solidFill>
                    <a:prstClr val="white"/>
                  </a:solidFill>
                  <a:latin typeface="Calibri" panose="020F0502020204030204"/>
                </a:rPr>
                <a:t>        </a:t>
              </a:r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9C9B9F23-AD84-4296-BF53-3F23C41F38C1}"/>
                </a:ext>
              </a:extLst>
            </p:cNvPr>
            <p:cNvSpPr/>
            <p:nvPr/>
          </p:nvSpPr>
          <p:spPr>
            <a:xfrm>
              <a:off x="5506571" y="5172971"/>
              <a:ext cx="294228" cy="112275"/>
            </a:xfrm>
            <a:custGeom>
              <a:avLst/>
              <a:gdLst>
                <a:gd name="connsiteX0" fmla="*/ 221209 w 244329"/>
                <a:gd name="connsiteY0" fmla="*/ 9633 h 114404"/>
                <a:gd name="connsiteX1" fmla="*/ 237008 w 244329"/>
                <a:gd name="connsiteY1" fmla="*/ 88631 h 114404"/>
                <a:gd name="connsiteX2" fmla="*/ 126411 w 244329"/>
                <a:gd name="connsiteY2" fmla="*/ 102456 h 114404"/>
                <a:gd name="connsiteX3" fmla="*/ 15 w 244329"/>
                <a:gd name="connsiteY3" fmla="*/ 108380 h 114404"/>
                <a:gd name="connsiteX4" fmla="*/ 118511 w 244329"/>
                <a:gd name="connsiteY4" fmla="*/ 11608 h 114404"/>
                <a:gd name="connsiteX5" fmla="*/ 221209 w 244329"/>
                <a:gd name="connsiteY5" fmla="*/ 9633 h 114404"/>
                <a:gd name="connsiteX0" fmla="*/ 223184 w 246304"/>
                <a:gd name="connsiteY0" fmla="*/ 8926 h 102196"/>
                <a:gd name="connsiteX1" fmla="*/ 238983 w 246304"/>
                <a:gd name="connsiteY1" fmla="*/ 87924 h 102196"/>
                <a:gd name="connsiteX2" fmla="*/ 128386 w 246304"/>
                <a:gd name="connsiteY2" fmla="*/ 101749 h 102196"/>
                <a:gd name="connsiteX3" fmla="*/ 15 w 246304"/>
                <a:gd name="connsiteY3" fmla="*/ 89899 h 102196"/>
                <a:gd name="connsiteX4" fmla="*/ 120486 w 246304"/>
                <a:gd name="connsiteY4" fmla="*/ 10901 h 102196"/>
                <a:gd name="connsiteX5" fmla="*/ 223184 w 246304"/>
                <a:gd name="connsiteY5" fmla="*/ 8926 h 102196"/>
                <a:gd name="connsiteX0" fmla="*/ 223184 w 246889"/>
                <a:gd name="connsiteY0" fmla="*/ 8926 h 97266"/>
                <a:gd name="connsiteX1" fmla="*/ 238983 w 246889"/>
                <a:gd name="connsiteY1" fmla="*/ 87924 h 97266"/>
                <a:gd name="connsiteX2" fmla="*/ 120486 w 246889"/>
                <a:gd name="connsiteY2" fmla="*/ 91875 h 97266"/>
                <a:gd name="connsiteX3" fmla="*/ 15 w 246889"/>
                <a:gd name="connsiteY3" fmla="*/ 89899 h 97266"/>
                <a:gd name="connsiteX4" fmla="*/ 120486 w 246889"/>
                <a:gd name="connsiteY4" fmla="*/ 10901 h 97266"/>
                <a:gd name="connsiteX5" fmla="*/ 223184 w 246889"/>
                <a:gd name="connsiteY5" fmla="*/ 8926 h 97266"/>
                <a:gd name="connsiteX0" fmla="*/ 223194 w 248288"/>
                <a:gd name="connsiteY0" fmla="*/ 4930 h 93270"/>
                <a:gd name="connsiteX1" fmla="*/ 238993 w 248288"/>
                <a:gd name="connsiteY1" fmla="*/ 83928 h 93270"/>
                <a:gd name="connsiteX2" fmla="*/ 120496 w 248288"/>
                <a:gd name="connsiteY2" fmla="*/ 87879 h 93270"/>
                <a:gd name="connsiteX3" fmla="*/ 25 w 248288"/>
                <a:gd name="connsiteY3" fmla="*/ 85903 h 93270"/>
                <a:gd name="connsiteX4" fmla="*/ 84947 w 248288"/>
                <a:gd name="connsiteY4" fmla="*/ 16780 h 93270"/>
                <a:gd name="connsiteX5" fmla="*/ 223194 w 248288"/>
                <a:gd name="connsiteY5" fmla="*/ 4930 h 93270"/>
                <a:gd name="connsiteX0" fmla="*/ 223184 w 246683"/>
                <a:gd name="connsiteY0" fmla="*/ 13745 h 102085"/>
                <a:gd name="connsiteX1" fmla="*/ 238983 w 246683"/>
                <a:gd name="connsiteY1" fmla="*/ 92743 h 102085"/>
                <a:gd name="connsiteX2" fmla="*/ 120486 w 246683"/>
                <a:gd name="connsiteY2" fmla="*/ 96694 h 102085"/>
                <a:gd name="connsiteX3" fmla="*/ 15 w 246683"/>
                <a:gd name="connsiteY3" fmla="*/ 94718 h 102085"/>
                <a:gd name="connsiteX4" fmla="*/ 126411 w 246683"/>
                <a:gd name="connsiteY4" fmla="*/ 7820 h 102085"/>
                <a:gd name="connsiteX5" fmla="*/ 223184 w 246683"/>
                <a:gd name="connsiteY5" fmla="*/ 13745 h 102085"/>
                <a:gd name="connsiteX0" fmla="*/ 223187 w 246686"/>
                <a:gd name="connsiteY0" fmla="*/ 7550 h 95890"/>
                <a:gd name="connsiteX1" fmla="*/ 238986 w 246686"/>
                <a:gd name="connsiteY1" fmla="*/ 86548 h 95890"/>
                <a:gd name="connsiteX2" fmla="*/ 120489 w 246686"/>
                <a:gd name="connsiteY2" fmla="*/ 90499 h 95890"/>
                <a:gd name="connsiteX3" fmla="*/ 18 w 246686"/>
                <a:gd name="connsiteY3" fmla="*/ 88523 h 95890"/>
                <a:gd name="connsiteX4" fmla="*/ 126414 w 246686"/>
                <a:gd name="connsiteY4" fmla="*/ 1625 h 95890"/>
                <a:gd name="connsiteX5" fmla="*/ 223187 w 246686"/>
                <a:gd name="connsiteY5" fmla="*/ 7550 h 95890"/>
                <a:gd name="connsiteX0" fmla="*/ 227133 w 248013"/>
                <a:gd name="connsiteY0" fmla="*/ 13746 h 102086"/>
                <a:gd name="connsiteX1" fmla="*/ 238983 w 248013"/>
                <a:gd name="connsiteY1" fmla="*/ 92744 h 102086"/>
                <a:gd name="connsiteX2" fmla="*/ 120486 w 248013"/>
                <a:gd name="connsiteY2" fmla="*/ 96695 h 102086"/>
                <a:gd name="connsiteX3" fmla="*/ 15 w 248013"/>
                <a:gd name="connsiteY3" fmla="*/ 94719 h 102086"/>
                <a:gd name="connsiteX4" fmla="*/ 126411 w 248013"/>
                <a:gd name="connsiteY4" fmla="*/ 7821 h 102086"/>
                <a:gd name="connsiteX5" fmla="*/ 227133 w 248013"/>
                <a:gd name="connsiteY5" fmla="*/ 13746 h 102086"/>
                <a:gd name="connsiteX0" fmla="*/ 227133 w 249041"/>
                <a:gd name="connsiteY0" fmla="*/ 11407 h 99747"/>
                <a:gd name="connsiteX1" fmla="*/ 238983 w 249041"/>
                <a:gd name="connsiteY1" fmla="*/ 90405 h 99747"/>
                <a:gd name="connsiteX2" fmla="*/ 120486 w 249041"/>
                <a:gd name="connsiteY2" fmla="*/ 94356 h 99747"/>
                <a:gd name="connsiteX3" fmla="*/ 15 w 249041"/>
                <a:gd name="connsiteY3" fmla="*/ 92380 h 99747"/>
                <a:gd name="connsiteX4" fmla="*/ 126411 w 249041"/>
                <a:gd name="connsiteY4" fmla="*/ 5482 h 99747"/>
                <a:gd name="connsiteX5" fmla="*/ 227133 w 249041"/>
                <a:gd name="connsiteY5" fmla="*/ 11407 h 99747"/>
                <a:gd name="connsiteX0" fmla="*/ 227133 w 243144"/>
                <a:gd name="connsiteY0" fmla="*/ 11407 h 101983"/>
                <a:gd name="connsiteX1" fmla="*/ 238983 w 243144"/>
                <a:gd name="connsiteY1" fmla="*/ 90405 h 101983"/>
                <a:gd name="connsiteX2" fmla="*/ 120486 w 243144"/>
                <a:gd name="connsiteY2" fmla="*/ 94356 h 101983"/>
                <a:gd name="connsiteX3" fmla="*/ 15 w 243144"/>
                <a:gd name="connsiteY3" fmla="*/ 92380 h 101983"/>
                <a:gd name="connsiteX4" fmla="*/ 126411 w 243144"/>
                <a:gd name="connsiteY4" fmla="*/ 5482 h 101983"/>
                <a:gd name="connsiteX5" fmla="*/ 227133 w 243144"/>
                <a:gd name="connsiteY5" fmla="*/ 11407 h 101983"/>
                <a:gd name="connsiteX0" fmla="*/ 227133 w 243144"/>
                <a:gd name="connsiteY0" fmla="*/ 11407 h 107617"/>
                <a:gd name="connsiteX1" fmla="*/ 238983 w 243144"/>
                <a:gd name="connsiteY1" fmla="*/ 90405 h 107617"/>
                <a:gd name="connsiteX2" fmla="*/ 120486 w 243144"/>
                <a:gd name="connsiteY2" fmla="*/ 94356 h 107617"/>
                <a:gd name="connsiteX3" fmla="*/ 15 w 243144"/>
                <a:gd name="connsiteY3" fmla="*/ 92380 h 107617"/>
                <a:gd name="connsiteX4" fmla="*/ 126411 w 243144"/>
                <a:gd name="connsiteY4" fmla="*/ 5482 h 107617"/>
                <a:gd name="connsiteX5" fmla="*/ 227133 w 243144"/>
                <a:gd name="connsiteY5" fmla="*/ 11407 h 107617"/>
                <a:gd name="connsiteX0" fmla="*/ 227133 w 247182"/>
                <a:gd name="connsiteY0" fmla="*/ 11407 h 107617"/>
                <a:gd name="connsiteX1" fmla="*/ 238983 w 247182"/>
                <a:gd name="connsiteY1" fmla="*/ 90405 h 107617"/>
                <a:gd name="connsiteX2" fmla="*/ 146160 w 247182"/>
                <a:gd name="connsiteY2" fmla="*/ 94356 h 107617"/>
                <a:gd name="connsiteX3" fmla="*/ 15 w 247182"/>
                <a:gd name="connsiteY3" fmla="*/ 92380 h 107617"/>
                <a:gd name="connsiteX4" fmla="*/ 126411 w 247182"/>
                <a:gd name="connsiteY4" fmla="*/ 5482 h 107617"/>
                <a:gd name="connsiteX5" fmla="*/ 227133 w 247182"/>
                <a:gd name="connsiteY5" fmla="*/ 11407 h 107617"/>
                <a:gd name="connsiteX0" fmla="*/ 227133 w 247453"/>
                <a:gd name="connsiteY0" fmla="*/ 14122 h 110034"/>
                <a:gd name="connsiteX1" fmla="*/ 240747 w 247453"/>
                <a:gd name="connsiteY1" fmla="*/ 100740 h 110034"/>
                <a:gd name="connsiteX2" fmla="*/ 146160 w 247453"/>
                <a:gd name="connsiteY2" fmla="*/ 97071 h 110034"/>
                <a:gd name="connsiteX3" fmla="*/ 15 w 247453"/>
                <a:gd name="connsiteY3" fmla="*/ 95095 h 110034"/>
                <a:gd name="connsiteX4" fmla="*/ 126411 w 247453"/>
                <a:gd name="connsiteY4" fmla="*/ 8197 h 110034"/>
                <a:gd name="connsiteX5" fmla="*/ 227133 w 247453"/>
                <a:gd name="connsiteY5" fmla="*/ 14122 h 110034"/>
                <a:gd name="connsiteX0" fmla="*/ 227133 w 247453"/>
                <a:gd name="connsiteY0" fmla="*/ 14122 h 112425"/>
                <a:gd name="connsiteX1" fmla="*/ 240747 w 247453"/>
                <a:gd name="connsiteY1" fmla="*/ 100740 h 112425"/>
                <a:gd name="connsiteX2" fmla="*/ 146160 w 247453"/>
                <a:gd name="connsiteY2" fmla="*/ 104691 h 112425"/>
                <a:gd name="connsiteX3" fmla="*/ 15 w 247453"/>
                <a:gd name="connsiteY3" fmla="*/ 95095 h 112425"/>
                <a:gd name="connsiteX4" fmla="*/ 126411 w 247453"/>
                <a:gd name="connsiteY4" fmla="*/ 8197 h 112425"/>
                <a:gd name="connsiteX5" fmla="*/ 227133 w 247453"/>
                <a:gd name="connsiteY5" fmla="*/ 14122 h 112425"/>
                <a:gd name="connsiteX0" fmla="*/ 227133 w 247453"/>
                <a:gd name="connsiteY0" fmla="*/ 7701 h 106004"/>
                <a:gd name="connsiteX1" fmla="*/ 240747 w 247453"/>
                <a:gd name="connsiteY1" fmla="*/ 94319 h 106004"/>
                <a:gd name="connsiteX2" fmla="*/ 146160 w 247453"/>
                <a:gd name="connsiteY2" fmla="*/ 98270 h 106004"/>
                <a:gd name="connsiteX3" fmla="*/ 15 w 247453"/>
                <a:gd name="connsiteY3" fmla="*/ 88674 h 106004"/>
                <a:gd name="connsiteX4" fmla="*/ 126411 w 247453"/>
                <a:gd name="connsiteY4" fmla="*/ 1776 h 106004"/>
                <a:gd name="connsiteX5" fmla="*/ 227133 w 247453"/>
                <a:gd name="connsiteY5" fmla="*/ 7701 h 106004"/>
                <a:gd name="connsiteX0" fmla="*/ 227132 w 247123"/>
                <a:gd name="connsiteY0" fmla="*/ 9857 h 108160"/>
                <a:gd name="connsiteX1" fmla="*/ 240746 w 247123"/>
                <a:gd name="connsiteY1" fmla="*/ 96475 h 108160"/>
                <a:gd name="connsiteX2" fmla="*/ 146159 w 247123"/>
                <a:gd name="connsiteY2" fmla="*/ 100426 h 108160"/>
                <a:gd name="connsiteX3" fmla="*/ 14 w 247123"/>
                <a:gd name="connsiteY3" fmla="*/ 90830 h 108160"/>
                <a:gd name="connsiteX4" fmla="*/ 135228 w 247123"/>
                <a:gd name="connsiteY4" fmla="*/ 122 h 108160"/>
                <a:gd name="connsiteX5" fmla="*/ 227132 w 247123"/>
                <a:gd name="connsiteY5" fmla="*/ 9857 h 108160"/>
                <a:gd name="connsiteX0" fmla="*/ 227132 w 247520"/>
                <a:gd name="connsiteY0" fmla="*/ 9857 h 108160"/>
                <a:gd name="connsiteX1" fmla="*/ 240746 w 247520"/>
                <a:gd name="connsiteY1" fmla="*/ 96475 h 108160"/>
                <a:gd name="connsiteX2" fmla="*/ 146159 w 247520"/>
                <a:gd name="connsiteY2" fmla="*/ 100426 h 108160"/>
                <a:gd name="connsiteX3" fmla="*/ 14 w 247520"/>
                <a:gd name="connsiteY3" fmla="*/ 90830 h 108160"/>
                <a:gd name="connsiteX4" fmla="*/ 135228 w 247520"/>
                <a:gd name="connsiteY4" fmla="*/ 122 h 108160"/>
                <a:gd name="connsiteX5" fmla="*/ 227132 w 247520"/>
                <a:gd name="connsiteY5" fmla="*/ 9857 h 108160"/>
                <a:gd name="connsiteX0" fmla="*/ 221840 w 245898"/>
                <a:gd name="connsiteY0" fmla="*/ 12067 h 112275"/>
                <a:gd name="connsiteX1" fmla="*/ 240745 w 245898"/>
                <a:gd name="connsiteY1" fmla="*/ 100590 h 112275"/>
                <a:gd name="connsiteX2" fmla="*/ 146158 w 245898"/>
                <a:gd name="connsiteY2" fmla="*/ 104541 h 112275"/>
                <a:gd name="connsiteX3" fmla="*/ 13 w 245898"/>
                <a:gd name="connsiteY3" fmla="*/ 94945 h 112275"/>
                <a:gd name="connsiteX4" fmla="*/ 135227 w 245898"/>
                <a:gd name="connsiteY4" fmla="*/ 4237 h 112275"/>
                <a:gd name="connsiteX5" fmla="*/ 221840 w 245898"/>
                <a:gd name="connsiteY5" fmla="*/ 12067 h 112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898" h="112275">
                  <a:moveTo>
                    <a:pt x="221840" y="12067"/>
                  </a:moveTo>
                  <a:cubicBezTo>
                    <a:pt x="241189" y="9076"/>
                    <a:pt x="253359" y="85178"/>
                    <a:pt x="240745" y="100590"/>
                  </a:cubicBezTo>
                  <a:cubicBezTo>
                    <a:pt x="228131" y="116002"/>
                    <a:pt x="186280" y="105482"/>
                    <a:pt x="146158" y="104541"/>
                  </a:cubicBezTo>
                  <a:cubicBezTo>
                    <a:pt x="106036" y="103600"/>
                    <a:pt x="1330" y="127861"/>
                    <a:pt x="13" y="94945"/>
                  </a:cubicBezTo>
                  <a:cubicBezTo>
                    <a:pt x="-1304" y="79804"/>
                    <a:pt x="98256" y="18050"/>
                    <a:pt x="135227" y="4237"/>
                  </a:cubicBezTo>
                  <a:cubicBezTo>
                    <a:pt x="172198" y="-9576"/>
                    <a:pt x="202491" y="15058"/>
                    <a:pt x="221840" y="12067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48A121C6-C8E8-4CB5-84EC-1F6043EB612F}"/>
                </a:ext>
              </a:extLst>
            </p:cNvPr>
            <p:cNvSpPr/>
            <p:nvPr/>
          </p:nvSpPr>
          <p:spPr>
            <a:xfrm>
              <a:off x="5356335" y="1844882"/>
              <a:ext cx="1320257" cy="1287989"/>
            </a:xfrm>
            <a:custGeom>
              <a:avLst/>
              <a:gdLst>
                <a:gd name="connsiteX0" fmla="*/ 4686 w 1522514"/>
                <a:gd name="connsiteY0" fmla="*/ 621143 h 1467029"/>
                <a:gd name="connsiteX1" fmla="*/ 42786 w 1522514"/>
                <a:gd name="connsiteY1" fmla="*/ 788783 h 1467029"/>
                <a:gd name="connsiteX2" fmla="*/ 50406 w 1522514"/>
                <a:gd name="connsiteY2" fmla="*/ 836408 h 1467029"/>
                <a:gd name="connsiteX3" fmla="*/ 6591 w 1522514"/>
                <a:gd name="connsiteY3" fmla="*/ 845933 h 1467029"/>
                <a:gd name="connsiteX4" fmla="*/ 6591 w 1522514"/>
                <a:gd name="connsiteY4" fmla="*/ 948803 h 1467029"/>
                <a:gd name="connsiteX5" fmla="*/ 67551 w 1522514"/>
                <a:gd name="connsiteY5" fmla="*/ 1063103 h 1467029"/>
                <a:gd name="connsiteX6" fmla="*/ 111366 w 1522514"/>
                <a:gd name="connsiteY6" fmla="*/ 1101203 h 1467029"/>
                <a:gd name="connsiteX7" fmla="*/ 96126 w 1522514"/>
                <a:gd name="connsiteY7" fmla="*/ 1223123 h 1467029"/>
                <a:gd name="connsiteX8" fmla="*/ 128511 w 1522514"/>
                <a:gd name="connsiteY8" fmla="*/ 1314563 h 1467029"/>
                <a:gd name="connsiteX9" fmla="*/ 223761 w 1522514"/>
                <a:gd name="connsiteY9" fmla="*/ 1379333 h 1467029"/>
                <a:gd name="connsiteX10" fmla="*/ 406641 w 1522514"/>
                <a:gd name="connsiteY10" fmla="*/ 1436483 h 1467029"/>
                <a:gd name="connsiteX11" fmla="*/ 665721 w 1522514"/>
                <a:gd name="connsiteY11" fmla="*/ 1466963 h 1467029"/>
                <a:gd name="connsiteX12" fmla="*/ 900036 w 1522514"/>
                <a:gd name="connsiteY12" fmla="*/ 1428863 h 1467029"/>
                <a:gd name="connsiteX13" fmla="*/ 1122921 w 1522514"/>
                <a:gd name="connsiteY13" fmla="*/ 1345043 h 1467029"/>
                <a:gd name="connsiteX14" fmla="*/ 1273416 w 1522514"/>
                <a:gd name="connsiteY14" fmla="*/ 1211693 h 1467029"/>
                <a:gd name="connsiteX15" fmla="*/ 1309611 w 1522514"/>
                <a:gd name="connsiteY15" fmla="*/ 1236458 h 1467029"/>
                <a:gd name="connsiteX16" fmla="*/ 1408671 w 1522514"/>
                <a:gd name="connsiteY16" fmla="*/ 1219313 h 1467029"/>
                <a:gd name="connsiteX17" fmla="*/ 1477251 w 1522514"/>
                <a:gd name="connsiteY17" fmla="*/ 1145018 h 1467029"/>
                <a:gd name="connsiteX18" fmla="*/ 1521066 w 1522514"/>
                <a:gd name="connsiteY18" fmla="*/ 1045958 h 1467029"/>
                <a:gd name="connsiteX19" fmla="*/ 1507731 w 1522514"/>
                <a:gd name="connsiteY19" fmla="*/ 931658 h 1467029"/>
                <a:gd name="connsiteX20" fmla="*/ 1465821 w 1522514"/>
                <a:gd name="connsiteY20" fmla="*/ 861173 h 1467029"/>
                <a:gd name="connsiteX21" fmla="*/ 1357236 w 1522514"/>
                <a:gd name="connsiteY21" fmla="*/ 872603 h 1467029"/>
                <a:gd name="connsiteX22" fmla="*/ 1418196 w 1522514"/>
                <a:gd name="connsiteY22" fmla="*/ 802118 h 1467029"/>
                <a:gd name="connsiteX23" fmla="*/ 1475346 w 1522514"/>
                <a:gd name="connsiteY23" fmla="*/ 440168 h 1467029"/>
                <a:gd name="connsiteX24" fmla="*/ 1395336 w 1522514"/>
                <a:gd name="connsiteY24" fmla="*/ 158228 h 1467029"/>
                <a:gd name="connsiteX25" fmla="*/ 1199121 w 1522514"/>
                <a:gd name="connsiteY25" fmla="*/ 26783 h 1467029"/>
                <a:gd name="connsiteX26" fmla="*/ 1079106 w 1522514"/>
                <a:gd name="connsiteY26" fmla="*/ 59168 h 1467029"/>
                <a:gd name="connsiteX27" fmla="*/ 827646 w 1522514"/>
                <a:gd name="connsiteY27" fmla="*/ 22973 h 1467029"/>
                <a:gd name="connsiteX28" fmla="*/ 389496 w 1522514"/>
                <a:gd name="connsiteY28" fmla="*/ 24878 h 1467029"/>
                <a:gd name="connsiteX29" fmla="*/ 84696 w 1522514"/>
                <a:gd name="connsiteY29" fmla="*/ 333488 h 1467029"/>
                <a:gd name="connsiteX30" fmla="*/ 4686 w 1522514"/>
                <a:gd name="connsiteY30" fmla="*/ 621143 h 1467029"/>
                <a:gd name="connsiteX0" fmla="*/ 4686 w 1522641"/>
                <a:gd name="connsiteY0" fmla="*/ 621143 h 1467029"/>
                <a:gd name="connsiteX1" fmla="*/ 42786 w 1522641"/>
                <a:gd name="connsiteY1" fmla="*/ 788783 h 1467029"/>
                <a:gd name="connsiteX2" fmla="*/ 50406 w 1522641"/>
                <a:gd name="connsiteY2" fmla="*/ 836408 h 1467029"/>
                <a:gd name="connsiteX3" fmla="*/ 6591 w 1522641"/>
                <a:gd name="connsiteY3" fmla="*/ 845933 h 1467029"/>
                <a:gd name="connsiteX4" fmla="*/ 6591 w 1522641"/>
                <a:gd name="connsiteY4" fmla="*/ 948803 h 1467029"/>
                <a:gd name="connsiteX5" fmla="*/ 67551 w 1522641"/>
                <a:gd name="connsiteY5" fmla="*/ 1063103 h 1467029"/>
                <a:gd name="connsiteX6" fmla="*/ 111366 w 1522641"/>
                <a:gd name="connsiteY6" fmla="*/ 1101203 h 1467029"/>
                <a:gd name="connsiteX7" fmla="*/ 96126 w 1522641"/>
                <a:gd name="connsiteY7" fmla="*/ 1223123 h 1467029"/>
                <a:gd name="connsiteX8" fmla="*/ 128511 w 1522641"/>
                <a:gd name="connsiteY8" fmla="*/ 1314563 h 1467029"/>
                <a:gd name="connsiteX9" fmla="*/ 223761 w 1522641"/>
                <a:gd name="connsiteY9" fmla="*/ 1379333 h 1467029"/>
                <a:gd name="connsiteX10" fmla="*/ 406641 w 1522641"/>
                <a:gd name="connsiteY10" fmla="*/ 1436483 h 1467029"/>
                <a:gd name="connsiteX11" fmla="*/ 665721 w 1522641"/>
                <a:gd name="connsiteY11" fmla="*/ 1466963 h 1467029"/>
                <a:gd name="connsiteX12" fmla="*/ 900036 w 1522641"/>
                <a:gd name="connsiteY12" fmla="*/ 1428863 h 1467029"/>
                <a:gd name="connsiteX13" fmla="*/ 1122921 w 1522641"/>
                <a:gd name="connsiteY13" fmla="*/ 1345043 h 1467029"/>
                <a:gd name="connsiteX14" fmla="*/ 1273416 w 1522641"/>
                <a:gd name="connsiteY14" fmla="*/ 1211693 h 1467029"/>
                <a:gd name="connsiteX15" fmla="*/ 1309611 w 1522641"/>
                <a:gd name="connsiteY15" fmla="*/ 1236458 h 1467029"/>
                <a:gd name="connsiteX16" fmla="*/ 1408671 w 1522641"/>
                <a:gd name="connsiteY16" fmla="*/ 1219313 h 1467029"/>
                <a:gd name="connsiteX17" fmla="*/ 1477251 w 1522641"/>
                <a:gd name="connsiteY17" fmla="*/ 1145018 h 1467029"/>
                <a:gd name="connsiteX18" fmla="*/ 1521066 w 1522641"/>
                <a:gd name="connsiteY18" fmla="*/ 1045958 h 1467029"/>
                <a:gd name="connsiteX19" fmla="*/ 1507731 w 1522641"/>
                <a:gd name="connsiteY19" fmla="*/ 931658 h 1467029"/>
                <a:gd name="connsiteX20" fmla="*/ 1458201 w 1522641"/>
                <a:gd name="connsiteY20" fmla="*/ 864983 h 1467029"/>
                <a:gd name="connsiteX21" fmla="*/ 1357236 w 1522641"/>
                <a:gd name="connsiteY21" fmla="*/ 872603 h 1467029"/>
                <a:gd name="connsiteX22" fmla="*/ 1418196 w 1522641"/>
                <a:gd name="connsiteY22" fmla="*/ 802118 h 1467029"/>
                <a:gd name="connsiteX23" fmla="*/ 1475346 w 1522641"/>
                <a:gd name="connsiteY23" fmla="*/ 440168 h 1467029"/>
                <a:gd name="connsiteX24" fmla="*/ 1395336 w 1522641"/>
                <a:gd name="connsiteY24" fmla="*/ 158228 h 1467029"/>
                <a:gd name="connsiteX25" fmla="*/ 1199121 w 1522641"/>
                <a:gd name="connsiteY25" fmla="*/ 26783 h 1467029"/>
                <a:gd name="connsiteX26" fmla="*/ 1079106 w 1522641"/>
                <a:gd name="connsiteY26" fmla="*/ 59168 h 1467029"/>
                <a:gd name="connsiteX27" fmla="*/ 827646 w 1522641"/>
                <a:gd name="connsiteY27" fmla="*/ 22973 h 1467029"/>
                <a:gd name="connsiteX28" fmla="*/ 389496 w 1522641"/>
                <a:gd name="connsiteY28" fmla="*/ 24878 h 1467029"/>
                <a:gd name="connsiteX29" fmla="*/ 84696 w 1522641"/>
                <a:gd name="connsiteY29" fmla="*/ 333488 h 1467029"/>
                <a:gd name="connsiteX30" fmla="*/ 4686 w 1522641"/>
                <a:gd name="connsiteY30" fmla="*/ 621143 h 1467029"/>
                <a:gd name="connsiteX0" fmla="*/ 4686 w 1534839"/>
                <a:gd name="connsiteY0" fmla="*/ 621143 h 1467029"/>
                <a:gd name="connsiteX1" fmla="*/ 42786 w 1534839"/>
                <a:gd name="connsiteY1" fmla="*/ 788783 h 1467029"/>
                <a:gd name="connsiteX2" fmla="*/ 50406 w 1534839"/>
                <a:gd name="connsiteY2" fmla="*/ 836408 h 1467029"/>
                <a:gd name="connsiteX3" fmla="*/ 6591 w 1534839"/>
                <a:gd name="connsiteY3" fmla="*/ 845933 h 1467029"/>
                <a:gd name="connsiteX4" fmla="*/ 6591 w 1534839"/>
                <a:gd name="connsiteY4" fmla="*/ 948803 h 1467029"/>
                <a:gd name="connsiteX5" fmla="*/ 67551 w 1534839"/>
                <a:gd name="connsiteY5" fmla="*/ 1063103 h 1467029"/>
                <a:gd name="connsiteX6" fmla="*/ 111366 w 1534839"/>
                <a:gd name="connsiteY6" fmla="*/ 1101203 h 1467029"/>
                <a:gd name="connsiteX7" fmla="*/ 96126 w 1534839"/>
                <a:gd name="connsiteY7" fmla="*/ 1223123 h 1467029"/>
                <a:gd name="connsiteX8" fmla="*/ 128511 w 1534839"/>
                <a:gd name="connsiteY8" fmla="*/ 1314563 h 1467029"/>
                <a:gd name="connsiteX9" fmla="*/ 223761 w 1534839"/>
                <a:gd name="connsiteY9" fmla="*/ 1379333 h 1467029"/>
                <a:gd name="connsiteX10" fmla="*/ 406641 w 1534839"/>
                <a:gd name="connsiteY10" fmla="*/ 1436483 h 1467029"/>
                <a:gd name="connsiteX11" fmla="*/ 665721 w 1534839"/>
                <a:gd name="connsiteY11" fmla="*/ 1466963 h 1467029"/>
                <a:gd name="connsiteX12" fmla="*/ 900036 w 1534839"/>
                <a:gd name="connsiteY12" fmla="*/ 1428863 h 1467029"/>
                <a:gd name="connsiteX13" fmla="*/ 1122921 w 1534839"/>
                <a:gd name="connsiteY13" fmla="*/ 1345043 h 1467029"/>
                <a:gd name="connsiteX14" fmla="*/ 1273416 w 1534839"/>
                <a:gd name="connsiteY14" fmla="*/ 1211693 h 1467029"/>
                <a:gd name="connsiteX15" fmla="*/ 1309611 w 1534839"/>
                <a:gd name="connsiteY15" fmla="*/ 1236458 h 1467029"/>
                <a:gd name="connsiteX16" fmla="*/ 1408671 w 1534839"/>
                <a:gd name="connsiteY16" fmla="*/ 1219313 h 1467029"/>
                <a:gd name="connsiteX17" fmla="*/ 1477251 w 1534839"/>
                <a:gd name="connsiteY17" fmla="*/ 1145018 h 1467029"/>
                <a:gd name="connsiteX18" fmla="*/ 1521066 w 1534839"/>
                <a:gd name="connsiteY18" fmla="*/ 1045958 h 1467029"/>
                <a:gd name="connsiteX19" fmla="*/ 1530591 w 1534839"/>
                <a:gd name="connsiteY19" fmla="*/ 939278 h 1467029"/>
                <a:gd name="connsiteX20" fmla="*/ 1458201 w 1534839"/>
                <a:gd name="connsiteY20" fmla="*/ 864983 h 1467029"/>
                <a:gd name="connsiteX21" fmla="*/ 1357236 w 1534839"/>
                <a:gd name="connsiteY21" fmla="*/ 872603 h 1467029"/>
                <a:gd name="connsiteX22" fmla="*/ 1418196 w 1534839"/>
                <a:gd name="connsiteY22" fmla="*/ 802118 h 1467029"/>
                <a:gd name="connsiteX23" fmla="*/ 1475346 w 1534839"/>
                <a:gd name="connsiteY23" fmla="*/ 440168 h 1467029"/>
                <a:gd name="connsiteX24" fmla="*/ 1395336 w 1534839"/>
                <a:gd name="connsiteY24" fmla="*/ 158228 h 1467029"/>
                <a:gd name="connsiteX25" fmla="*/ 1199121 w 1534839"/>
                <a:gd name="connsiteY25" fmla="*/ 26783 h 1467029"/>
                <a:gd name="connsiteX26" fmla="*/ 1079106 w 1534839"/>
                <a:gd name="connsiteY26" fmla="*/ 59168 h 1467029"/>
                <a:gd name="connsiteX27" fmla="*/ 827646 w 1534839"/>
                <a:gd name="connsiteY27" fmla="*/ 22973 h 1467029"/>
                <a:gd name="connsiteX28" fmla="*/ 389496 w 1534839"/>
                <a:gd name="connsiteY28" fmla="*/ 24878 h 1467029"/>
                <a:gd name="connsiteX29" fmla="*/ 84696 w 1534839"/>
                <a:gd name="connsiteY29" fmla="*/ 333488 h 1467029"/>
                <a:gd name="connsiteX30" fmla="*/ 4686 w 1534839"/>
                <a:gd name="connsiteY30" fmla="*/ 621143 h 1467029"/>
                <a:gd name="connsiteX0" fmla="*/ 4686 w 1541892"/>
                <a:gd name="connsiteY0" fmla="*/ 621143 h 1467029"/>
                <a:gd name="connsiteX1" fmla="*/ 42786 w 1541892"/>
                <a:gd name="connsiteY1" fmla="*/ 788783 h 1467029"/>
                <a:gd name="connsiteX2" fmla="*/ 50406 w 1541892"/>
                <a:gd name="connsiteY2" fmla="*/ 836408 h 1467029"/>
                <a:gd name="connsiteX3" fmla="*/ 6591 w 1541892"/>
                <a:gd name="connsiteY3" fmla="*/ 845933 h 1467029"/>
                <a:gd name="connsiteX4" fmla="*/ 6591 w 1541892"/>
                <a:gd name="connsiteY4" fmla="*/ 948803 h 1467029"/>
                <a:gd name="connsiteX5" fmla="*/ 67551 w 1541892"/>
                <a:gd name="connsiteY5" fmla="*/ 1063103 h 1467029"/>
                <a:gd name="connsiteX6" fmla="*/ 111366 w 1541892"/>
                <a:gd name="connsiteY6" fmla="*/ 1101203 h 1467029"/>
                <a:gd name="connsiteX7" fmla="*/ 96126 w 1541892"/>
                <a:gd name="connsiteY7" fmla="*/ 1223123 h 1467029"/>
                <a:gd name="connsiteX8" fmla="*/ 128511 w 1541892"/>
                <a:gd name="connsiteY8" fmla="*/ 1314563 h 1467029"/>
                <a:gd name="connsiteX9" fmla="*/ 223761 w 1541892"/>
                <a:gd name="connsiteY9" fmla="*/ 1379333 h 1467029"/>
                <a:gd name="connsiteX10" fmla="*/ 406641 w 1541892"/>
                <a:gd name="connsiteY10" fmla="*/ 1436483 h 1467029"/>
                <a:gd name="connsiteX11" fmla="*/ 665721 w 1541892"/>
                <a:gd name="connsiteY11" fmla="*/ 1466963 h 1467029"/>
                <a:gd name="connsiteX12" fmla="*/ 900036 w 1541892"/>
                <a:gd name="connsiteY12" fmla="*/ 1428863 h 1467029"/>
                <a:gd name="connsiteX13" fmla="*/ 1122921 w 1541892"/>
                <a:gd name="connsiteY13" fmla="*/ 1345043 h 1467029"/>
                <a:gd name="connsiteX14" fmla="*/ 1273416 w 1541892"/>
                <a:gd name="connsiteY14" fmla="*/ 1211693 h 1467029"/>
                <a:gd name="connsiteX15" fmla="*/ 1309611 w 1541892"/>
                <a:gd name="connsiteY15" fmla="*/ 1236458 h 1467029"/>
                <a:gd name="connsiteX16" fmla="*/ 1408671 w 1541892"/>
                <a:gd name="connsiteY16" fmla="*/ 1219313 h 1467029"/>
                <a:gd name="connsiteX17" fmla="*/ 1477251 w 1541892"/>
                <a:gd name="connsiteY17" fmla="*/ 1145018 h 1467029"/>
                <a:gd name="connsiteX18" fmla="*/ 1536306 w 1541892"/>
                <a:gd name="connsiteY18" fmla="*/ 1047863 h 1467029"/>
                <a:gd name="connsiteX19" fmla="*/ 1530591 w 1541892"/>
                <a:gd name="connsiteY19" fmla="*/ 939278 h 1467029"/>
                <a:gd name="connsiteX20" fmla="*/ 1458201 w 1541892"/>
                <a:gd name="connsiteY20" fmla="*/ 864983 h 1467029"/>
                <a:gd name="connsiteX21" fmla="*/ 1357236 w 1541892"/>
                <a:gd name="connsiteY21" fmla="*/ 872603 h 1467029"/>
                <a:gd name="connsiteX22" fmla="*/ 1418196 w 1541892"/>
                <a:gd name="connsiteY22" fmla="*/ 802118 h 1467029"/>
                <a:gd name="connsiteX23" fmla="*/ 1475346 w 1541892"/>
                <a:gd name="connsiteY23" fmla="*/ 440168 h 1467029"/>
                <a:gd name="connsiteX24" fmla="*/ 1395336 w 1541892"/>
                <a:gd name="connsiteY24" fmla="*/ 158228 h 1467029"/>
                <a:gd name="connsiteX25" fmla="*/ 1199121 w 1541892"/>
                <a:gd name="connsiteY25" fmla="*/ 26783 h 1467029"/>
                <a:gd name="connsiteX26" fmla="*/ 1079106 w 1541892"/>
                <a:gd name="connsiteY26" fmla="*/ 59168 h 1467029"/>
                <a:gd name="connsiteX27" fmla="*/ 827646 w 1541892"/>
                <a:gd name="connsiteY27" fmla="*/ 22973 h 1467029"/>
                <a:gd name="connsiteX28" fmla="*/ 389496 w 1541892"/>
                <a:gd name="connsiteY28" fmla="*/ 24878 h 1467029"/>
                <a:gd name="connsiteX29" fmla="*/ 84696 w 1541892"/>
                <a:gd name="connsiteY29" fmla="*/ 333488 h 1467029"/>
                <a:gd name="connsiteX30" fmla="*/ 4686 w 1541892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57236 w 1542707"/>
                <a:gd name="connsiteY21" fmla="*/ 872603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93431 w 1542707"/>
                <a:gd name="connsiteY21" fmla="*/ 866888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93431 w 1542707"/>
                <a:gd name="connsiteY21" fmla="*/ 866888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93431 w 1542707"/>
                <a:gd name="connsiteY21" fmla="*/ 866888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3864 w 1541885"/>
                <a:gd name="connsiteY0" fmla="*/ 621143 h 1467029"/>
                <a:gd name="connsiteX1" fmla="*/ 41964 w 1541885"/>
                <a:gd name="connsiteY1" fmla="*/ 788783 h 1467029"/>
                <a:gd name="connsiteX2" fmla="*/ 34344 w 1541885"/>
                <a:gd name="connsiteY2" fmla="*/ 828788 h 1467029"/>
                <a:gd name="connsiteX3" fmla="*/ 5769 w 1541885"/>
                <a:gd name="connsiteY3" fmla="*/ 845933 h 1467029"/>
                <a:gd name="connsiteX4" fmla="*/ 5769 w 1541885"/>
                <a:gd name="connsiteY4" fmla="*/ 948803 h 1467029"/>
                <a:gd name="connsiteX5" fmla="*/ 66729 w 1541885"/>
                <a:gd name="connsiteY5" fmla="*/ 1063103 h 1467029"/>
                <a:gd name="connsiteX6" fmla="*/ 110544 w 1541885"/>
                <a:gd name="connsiteY6" fmla="*/ 1101203 h 1467029"/>
                <a:gd name="connsiteX7" fmla="*/ 95304 w 1541885"/>
                <a:gd name="connsiteY7" fmla="*/ 1223123 h 1467029"/>
                <a:gd name="connsiteX8" fmla="*/ 127689 w 1541885"/>
                <a:gd name="connsiteY8" fmla="*/ 1314563 h 1467029"/>
                <a:gd name="connsiteX9" fmla="*/ 222939 w 1541885"/>
                <a:gd name="connsiteY9" fmla="*/ 1379333 h 1467029"/>
                <a:gd name="connsiteX10" fmla="*/ 405819 w 1541885"/>
                <a:gd name="connsiteY10" fmla="*/ 1436483 h 1467029"/>
                <a:gd name="connsiteX11" fmla="*/ 664899 w 1541885"/>
                <a:gd name="connsiteY11" fmla="*/ 1466963 h 1467029"/>
                <a:gd name="connsiteX12" fmla="*/ 899214 w 1541885"/>
                <a:gd name="connsiteY12" fmla="*/ 1428863 h 1467029"/>
                <a:gd name="connsiteX13" fmla="*/ 1122099 w 1541885"/>
                <a:gd name="connsiteY13" fmla="*/ 1345043 h 1467029"/>
                <a:gd name="connsiteX14" fmla="*/ 1272594 w 1541885"/>
                <a:gd name="connsiteY14" fmla="*/ 1211693 h 1467029"/>
                <a:gd name="connsiteX15" fmla="*/ 1308789 w 1541885"/>
                <a:gd name="connsiteY15" fmla="*/ 1236458 h 1467029"/>
                <a:gd name="connsiteX16" fmla="*/ 1407849 w 1541885"/>
                <a:gd name="connsiteY16" fmla="*/ 1219313 h 1467029"/>
                <a:gd name="connsiteX17" fmla="*/ 1476429 w 1541885"/>
                <a:gd name="connsiteY17" fmla="*/ 1145018 h 1467029"/>
                <a:gd name="connsiteX18" fmla="*/ 1535484 w 1541885"/>
                <a:gd name="connsiteY18" fmla="*/ 1047863 h 1467029"/>
                <a:gd name="connsiteX19" fmla="*/ 1529769 w 1541885"/>
                <a:gd name="connsiteY19" fmla="*/ 939278 h 1467029"/>
                <a:gd name="connsiteX20" fmla="*/ 1457379 w 1541885"/>
                <a:gd name="connsiteY20" fmla="*/ 864983 h 1467029"/>
                <a:gd name="connsiteX21" fmla="*/ 1392609 w 1541885"/>
                <a:gd name="connsiteY21" fmla="*/ 866888 h 1467029"/>
                <a:gd name="connsiteX22" fmla="*/ 1417374 w 1541885"/>
                <a:gd name="connsiteY22" fmla="*/ 802118 h 1467029"/>
                <a:gd name="connsiteX23" fmla="*/ 1474524 w 1541885"/>
                <a:gd name="connsiteY23" fmla="*/ 440168 h 1467029"/>
                <a:gd name="connsiteX24" fmla="*/ 1394514 w 1541885"/>
                <a:gd name="connsiteY24" fmla="*/ 158228 h 1467029"/>
                <a:gd name="connsiteX25" fmla="*/ 1198299 w 1541885"/>
                <a:gd name="connsiteY25" fmla="*/ 26783 h 1467029"/>
                <a:gd name="connsiteX26" fmla="*/ 1078284 w 1541885"/>
                <a:gd name="connsiteY26" fmla="*/ 59168 h 1467029"/>
                <a:gd name="connsiteX27" fmla="*/ 826824 w 1541885"/>
                <a:gd name="connsiteY27" fmla="*/ 22973 h 1467029"/>
                <a:gd name="connsiteX28" fmla="*/ 388674 w 1541885"/>
                <a:gd name="connsiteY28" fmla="*/ 24878 h 1467029"/>
                <a:gd name="connsiteX29" fmla="*/ 83874 w 1541885"/>
                <a:gd name="connsiteY29" fmla="*/ 333488 h 1467029"/>
                <a:gd name="connsiteX30" fmla="*/ 3864 w 1541885"/>
                <a:gd name="connsiteY30" fmla="*/ 621143 h 1467029"/>
                <a:gd name="connsiteX0" fmla="*/ 3864 w 1541885"/>
                <a:gd name="connsiteY0" fmla="*/ 619055 h 1464941"/>
                <a:gd name="connsiteX1" fmla="*/ 41964 w 1541885"/>
                <a:gd name="connsiteY1" fmla="*/ 786695 h 1464941"/>
                <a:gd name="connsiteX2" fmla="*/ 34344 w 1541885"/>
                <a:gd name="connsiteY2" fmla="*/ 826700 h 1464941"/>
                <a:gd name="connsiteX3" fmla="*/ 5769 w 1541885"/>
                <a:gd name="connsiteY3" fmla="*/ 843845 h 1464941"/>
                <a:gd name="connsiteX4" fmla="*/ 5769 w 1541885"/>
                <a:gd name="connsiteY4" fmla="*/ 946715 h 1464941"/>
                <a:gd name="connsiteX5" fmla="*/ 66729 w 1541885"/>
                <a:gd name="connsiteY5" fmla="*/ 1061015 h 1464941"/>
                <a:gd name="connsiteX6" fmla="*/ 110544 w 1541885"/>
                <a:gd name="connsiteY6" fmla="*/ 1099115 h 1464941"/>
                <a:gd name="connsiteX7" fmla="*/ 95304 w 1541885"/>
                <a:gd name="connsiteY7" fmla="*/ 1221035 h 1464941"/>
                <a:gd name="connsiteX8" fmla="*/ 127689 w 1541885"/>
                <a:gd name="connsiteY8" fmla="*/ 1312475 h 1464941"/>
                <a:gd name="connsiteX9" fmla="*/ 222939 w 1541885"/>
                <a:gd name="connsiteY9" fmla="*/ 1377245 h 1464941"/>
                <a:gd name="connsiteX10" fmla="*/ 405819 w 1541885"/>
                <a:gd name="connsiteY10" fmla="*/ 1434395 h 1464941"/>
                <a:gd name="connsiteX11" fmla="*/ 664899 w 1541885"/>
                <a:gd name="connsiteY11" fmla="*/ 1464875 h 1464941"/>
                <a:gd name="connsiteX12" fmla="*/ 899214 w 1541885"/>
                <a:gd name="connsiteY12" fmla="*/ 1426775 h 1464941"/>
                <a:gd name="connsiteX13" fmla="*/ 1122099 w 1541885"/>
                <a:gd name="connsiteY13" fmla="*/ 1342955 h 1464941"/>
                <a:gd name="connsiteX14" fmla="*/ 1272594 w 1541885"/>
                <a:gd name="connsiteY14" fmla="*/ 1209605 h 1464941"/>
                <a:gd name="connsiteX15" fmla="*/ 1308789 w 1541885"/>
                <a:gd name="connsiteY15" fmla="*/ 1234370 h 1464941"/>
                <a:gd name="connsiteX16" fmla="*/ 1407849 w 1541885"/>
                <a:gd name="connsiteY16" fmla="*/ 1217225 h 1464941"/>
                <a:gd name="connsiteX17" fmla="*/ 1476429 w 1541885"/>
                <a:gd name="connsiteY17" fmla="*/ 1142930 h 1464941"/>
                <a:gd name="connsiteX18" fmla="*/ 1535484 w 1541885"/>
                <a:gd name="connsiteY18" fmla="*/ 1045775 h 1464941"/>
                <a:gd name="connsiteX19" fmla="*/ 1529769 w 1541885"/>
                <a:gd name="connsiteY19" fmla="*/ 937190 h 1464941"/>
                <a:gd name="connsiteX20" fmla="*/ 1457379 w 1541885"/>
                <a:gd name="connsiteY20" fmla="*/ 862895 h 1464941"/>
                <a:gd name="connsiteX21" fmla="*/ 1392609 w 1541885"/>
                <a:gd name="connsiteY21" fmla="*/ 864800 h 1464941"/>
                <a:gd name="connsiteX22" fmla="*/ 1417374 w 1541885"/>
                <a:gd name="connsiteY22" fmla="*/ 800030 h 1464941"/>
                <a:gd name="connsiteX23" fmla="*/ 1474524 w 1541885"/>
                <a:gd name="connsiteY23" fmla="*/ 438080 h 1464941"/>
                <a:gd name="connsiteX24" fmla="*/ 1394514 w 1541885"/>
                <a:gd name="connsiteY24" fmla="*/ 156140 h 1464941"/>
                <a:gd name="connsiteX25" fmla="*/ 1198299 w 1541885"/>
                <a:gd name="connsiteY25" fmla="*/ 24695 h 1464941"/>
                <a:gd name="connsiteX26" fmla="*/ 1051614 w 1541885"/>
                <a:gd name="connsiteY26" fmla="*/ 3740 h 1464941"/>
                <a:gd name="connsiteX27" fmla="*/ 826824 w 1541885"/>
                <a:gd name="connsiteY27" fmla="*/ 20885 h 1464941"/>
                <a:gd name="connsiteX28" fmla="*/ 388674 w 1541885"/>
                <a:gd name="connsiteY28" fmla="*/ 22790 h 1464941"/>
                <a:gd name="connsiteX29" fmla="*/ 83874 w 1541885"/>
                <a:gd name="connsiteY29" fmla="*/ 331400 h 1464941"/>
                <a:gd name="connsiteX30" fmla="*/ 3864 w 1541885"/>
                <a:gd name="connsiteY30" fmla="*/ 619055 h 1464941"/>
                <a:gd name="connsiteX0" fmla="*/ 3864 w 1541885"/>
                <a:gd name="connsiteY0" fmla="*/ 646071 h 1491957"/>
                <a:gd name="connsiteX1" fmla="*/ 41964 w 1541885"/>
                <a:gd name="connsiteY1" fmla="*/ 813711 h 1491957"/>
                <a:gd name="connsiteX2" fmla="*/ 34344 w 1541885"/>
                <a:gd name="connsiteY2" fmla="*/ 853716 h 1491957"/>
                <a:gd name="connsiteX3" fmla="*/ 5769 w 1541885"/>
                <a:gd name="connsiteY3" fmla="*/ 870861 h 1491957"/>
                <a:gd name="connsiteX4" fmla="*/ 5769 w 1541885"/>
                <a:gd name="connsiteY4" fmla="*/ 973731 h 1491957"/>
                <a:gd name="connsiteX5" fmla="*/ 66729 w 1541885"/>
                <a:gd name="connsiteY5" fmla="*/ 1088031 h 1491957"/>
                <a:gd name="connsiteX6" fmla="*/ 110544 w 1541885"/>
                <a:gd name="connsiteY6" fmla="*/ 1126131 h 1491957"/>
                <a:gd name="connsiteX7" fmla="*/ 95304 w 1541885"/>
                <a:gd name="connsiteY7" fmla="*/ 1248051 h 1491957"/>
                <a:gd name="connsiteX8" fmla="*/ 127689 w 1541885"/>
                <a:gd name="connsiteY8" fmla="*/ 1339491 h 1491957"/>
                <a:gd name="connsiteX9" fmla="*/ 222939 w 1541885"/>
                <a:gd name="connsiteY9" fmla="*/ 1404261 h 1491957"/>
                <a:gd name="connsiteX10" fmla="*/ 405819 w 1541885"/>
                <a:gd name="connsiteY10" fmla="*/ 1461411 h 1491957"/>
                <a:gd name="connsiteX11" fmla="*/ 664899 w 1541885"/>
                <a:gd name="connsiteY11" fmla="*/ 1491891 h 1491957"/>
                <a:gd name="connsiteX12" fmla="*/ 899214 w 1541885"/>
                <a:gd name="connsiteY12" fmla="*/ 1453791 h 1491957"/>
                <a:gd name="connsiteX13" fmla="*/ 1122099 w 1541885"/>
                <a:gd name="connsiteY13" fmla="*/ 1369971 h 1491957"/>
                <a:gd name="connsiteX14" fmla="*/ 1272594 w 1541885"/>
                <a:gd name="connsiteY14" fmla="*/ 1236621 h 1491957"/>
                <a:gd name="connsiteX15" fmla="*/ 1308789 w 1541885"/>
                <a:gd name="connsiteY15" fmla="*/ 1261386 h 1491957"/>
                <a:gd name="connsiteX16" fmla="*/ 1407849 w 1541885"/>
                <a:gd name="connsiteY16" fmla="*/ 1244241 h 1491957"/>
                <a:gd name="connsiteX17" fmla="*/ 1476429 w 1541885"/>
                <a:gd name="connsiteY17" fmla="*/ 1169946 h 1491957"/>
                <a:gd name="connsiteX18" fmla="*/ 1535484 w 1541885"/>
                <a:gd name="connsiteY18" fmla="*/ 1072791 h 1491957"/>
                <a:gd name="connsiteX19" fmla="*/ 1529769 w 1541885"/>
                <a:gd name="connsiteY19" fmla="*/ 964206 h 1491957"/>
                <a:gd name="connsiteX20" fmla="*/ 1457379 w 1541885"/>
                <a:gd name="connsiteY20" fmla="*/ 889911 h 1491957"/>
                <a:gd name="connsiteX21" fmla="*/ 1392609 w 1541885"/>
                <a:gd name="connsiteY21" fmla="*/ 891816 h 1491957"/>
                <a:gd name="connsiteX22" fmla="*/ 1417374 w 1541885"/>
                <a:gd name="connsiteY22" fmla="*/ 827046 h 1491957"/>
                <a:gd name="connsiteX23" fmla="*/ 1474524 w 1541885"/>
                <a:gd name="connsiteY23" fmla="*/ 465096 h 1491957"/>
                <a:gd name="connsiteX24" fmla="*/ 1394514 w 1541885"/>
                <a:gd name="connsiteY24" fmla="*/ 183156 h 1491957"/>
                <a:gd name="connsiteX25" fmla="*/ 1198299 w 1541885"/>
                <a:gd name="connsiteY25" fmla="*/ 51711 h 1491957"/>
                <a:gd name="connsiteX26" fmla="*/ 1051614 w 1541885"/>
                <a:gd name="connsiteY26" fmla="*/ 30756 h 1491957"/>
                <a:gd name="connsiteX27" fmla="*/ 819204 w 1541885"/>
                <a:gd name="connsiteY27" fmla="*/ 276 h 1491957"/>
                <a:gd name="connsiteX28" fmla="*/ 388674 w 1541885"/>
                <a:gd name="connsiteY28" fmla="*/ 49806 h 1491957"/>
                <a:gd name="connsiteX29" fmla="*/ 83874 w 1541885"/>
                <a:gd name="connsiteY29" fmla="*/ 358416 h 1491957"/>
                <a:gd name="connsiteX30" fmla="*/ 3864 w 1541885"/>
                <a:gd name="connsiteY30" fmla="*/ 646071 h 1491957"/>
                <a:gd name="connsiteX0" fmla="*/ 3864 w 1541885"/>
                <a:gd name="connsiteY0" fmla="*/ 646616 h 1492502"/>
                <a:gd name="connsiteX1" fmla="*/ 41964 w 1541885"/>
                <a:gd name="connsiteY1" fmla="*/ 814256 h 1492502"/>
                <a:gd name="connsiteX2" fmla="*/ 34344 w 1541885"/>
                <a:gd name="connsiteY2" fmla="*/ 854261 h 1492502"/>
                <a:gd name="connsiteX3" fmla="*/ 5769 w 1541885"/>
                <a:gd name="connsiteY3" fmla="*/ 871406 h 1492502"/>
                <a:gd name="connsiteX4" fmla="*/ 5769 w 1541885"/>
                <a:gd name="connsiteY4" fmla="*/ 974276 h 1492502"/>
                <a:gd name="connsiteX5" fmla="*/ 66729 w 1541885"/>
                <a:gd name="connsiteY5" fmla="*/ 1088576 h 1492502"/>
                <a:gd name="connsiteX6" fmla="*/ 110544 w 1541885"/>
                <a:gd name="connsiteY6" fmla="*/ 1126676 h 1492502"/>
                <a:gd name="connsiteX7" fmla="*/ 95304 w 1541885"/>
                <a:gd name="connsiteY7" fmla="*/ 1248596 h 1492502"/>
                <a:gd name="connsiteX8" fmla="*/ 127689 w 1541885"/>
                <a:gd name="connsiteY8" fmla="*/ 1340036 h 1492502"/>
                <a:gd name="connsiteX9" fmla="*/ 222939 w 1541885"/>
                <a:gd name="connsiteY9" fmla="*/ 1404806 h 1492502"/>
                <a:gd name="connsiteX10" fmla="*/ 405819 w 1541885"/>
                <a:gd name="connsiteY10" fmla="*/ 1461956 h 1492502"/>
                <a:gd name="connsiteX11" fmla="*/ 664899 w 1541885"/>
                <a:gd name="connsiteY11" fmla="*/ 1492436 h 1492502"/>
                <a:gd name="connsiteX12" fmla="*/ 899214 w 1541885"/>
                <a:gd name="connsiteY12" fmla="*/ 1454336 h 1492502"/>
                <a:gd name="connsiteX13" fmla="*/ 1122099 w 1541885"/>
                <a:gd name="connsiteY13" fmla="*/ 1370516 h 1492502"/>
                <a:gd name="connsiteX14" fmla="*/ 1272594 w 1541885"/>
                <a:gd name="connsiteY14" fmla="*/ 1237166 h 1492502"/>
                <a:gd name="connsiteX15" fmla="*/ 1308789 w 1541885"/>
                <a:gd name="connsiteY15" fmla="*/ 1261931 h 1492502"/>
                <a:gd name="connsiteX16" fmla="*/ 1407849 w 1541885"/>
                <a:gd name="connsiteY16" fmla="*/ 1244786 h 1492502"/>
                <a:gd name="connsiteX17" fmla="*/ 1476429 w 1541885"/>
                <a:gd name="connsiteY17" fmla="*/ 1170491 h 1492502"/>
                <a:gd name="connsiteX18" fmla="*/ 1535484 w 1541885"/>
                <a:gd name="connsiteY18" fmla="*/ 1073336 h 1492502"/>
                <a:gd name="connsiteX19" fmla="*/ 1529769 w 1541885"/>
                <a:gd name="connsiteY19" fmla="*/ 964751 h 1492502"/>
                <a:gd name="connsiteX20" fmla="*/ 1457379 w 1541885"/>
                <a:gd name="connsiteY20" fmla="*/ 890456 h 1492502"/>
                <a:gd name="connsiteX21" fmla="*/ 1392609 w 1541885"/>
                <a:gd name="connsiteY21" fmla="*/ 892361 h 1492502"/>
                <a:gd name="connsiteX22" fmla="*/ 1417374 w 1541885"/>
                <a:gd name="connsiteY22" fmla="*/ 827591 h 1492502"/>
                <a:gd name="connsiteX23" fmla="*/ 1474524 w 1541885"/>
                <a:gd name="connsiteY23" fmla="*/ 465641 h 1492502"/>
                <a:gd name="connsiteX24" fmla="*/ 1394514 w 1541885"/>
                <a:gd name="connsiteY24" fmla="*/ 183701 h 1492502"/>
                <a:gd name="connsiteX25" fmla="*/ 1198299 w 1541885"/>
                <a:gd name="connsiteY25" fmla="*/ 52256 h 1492502"/>
                <a:gd name="connsiteX26" fmla="*/ 1051614 w 1541885"/>
                <a:gd name="connsiteY26" fmla="*/ 21776 h 1492502"/>
                <a:gd name="connsiteX27" fmla="*/ 819204 w 1541885"/>
                <a:gd name="connsiteY27" fmla="*/ 821 h 1492502"/>
                <a:gd name="connsiteX28" fmla="*/ 388674 w 1541885"/>
                <a:gd name="connsiteY28" fmla="*/ 50351 h 1492502"/>
                <a:gd name="connsiteX29" fmla="*/ 83874 w 1541885"/>
                <a:gd name="connsiteY29" fmla="*/ 358961 h 1492502"/>
                <a:gd name="connsiteX30" fmla="*/ 3864 w 1541885"/>
                <a:gd name="connsiteY30" fmla="*/ 646616 h 1492502"/>
                <a:gd name="connsiteX0" fmla="*/ 3864 w 1541885"/>
                <a:gd name="connsiteY0" fmla="*/ 647250 h 1493136"/>
                <a:gd name="connsiteX1" fmla="*/ 41964 w 1541885"/>
                <a:gd name="connsiteY1" fmla="*/ 814890 h 1493136"/>
                <a:gd name="connsiteX2" fmla="*/ 34344 w 1541885"/>
                <a:gd name="connsiteY2" fmla="*/ 854895 h 1493136"/>
                <a:gd name="connsiteX3" fmla="*/ 5769 w 1541885"/>
                <a:gd name="connsiteY3" fmla="*/ 872040 h 1493136"/>
                <a:gd name="connsiteX4" fmla="*/ 5769 w 1541885"/>
                <a:gd name="connsiteY4" fmla="*/ 974910 h 1493136"/>
                <a:gd name="connsiteX5" fmla="*/ 66729 w 1541885"/>
                <a:gd name="connsiteY5" fmla="*/ 1089210 h 1493136"/>
                <a:gd name="connsiteX6" fmla="*/ 110544 w 1541885"/>
                <a:gd name="connsiteY6" fmla="*/ 1127310 h 1493136"/>
                <a:gd name="connsiteX7" fmla="*/ 95304 w 1541885"/>
                <a:gd name="connsiteY7" fmla="*/ 1249230 h 1493136"/>
                <a:gd name="connsiteX8" fmla="*/ 127689 w 1541885"/>
                <a:gd name="connsiteY8" fmla="*/ 1340670 h 1493136"/>
                <a:gd name="connsiteX9" fmla="*/ 222939 w 1541885"/>
                <a:gd name="connsiteY9" fmla="*/ 1405440 h 1493136"/>
                <a:gd name="connsiteX10" fmla="*/ 405819 w 1541885"/>
                <a:gd name="connsiteY10" fmla="*/ 1462590 h 1493136"/>
                <a:gd name="connsiteX11" fmla="*/ 664899 w 1541885"/>
                <a:gd name="connsiteY11" fmla="*/ 1493070 h 1493136"/>
                <a:gd name="connsiteX12" fmla="*/ 899214 w 1541885"/>
                <a:gd name="connsiteY12" fmla="*/ 1454970 h 1493136"/>
                <a:gd name="connsiteX13" fmla="*/ 1122099 w 1541885"/>
                <a:gd name="connsiteY13" fmla="*/ 1371150 h 1493136"/>
                <a:gd name="connsiteX14" fmla="*/ 1272594 w 1541885"/>
                <a:gd name="connsiteY14" fmla="*/ 1237800 h 1493136"/>
                <a:gd name="connsiteX15" fmla="*/ 1308789 w 1541885"/>
                <a:gd name="connsiteY15" fmla="*/ 1262565 h 1493136"/>
                <a:gd name="connsiteX16" fmla="*/ 1407849 w 1541885"/>
                <a:gd name="connsiteY16" fmla="*/ 1245420 h 1493136"/>
                <a:gd name="connsiteX17" fmla="*/ 1476429 w 1541885"/>
                <a:gd name="connsiteY17" fmla="*/ 1171125 h 1493136"/>
                <a:gd name="connsiteX18" fmla="*/ 1535484 w 1541885"/>
                <a:gd name="connsiteY18" fmla="*/ 1073970 h 1493136"/>
                <a:gd name="connsiteX19" fmla="*/ 1529769 w 1541885"/>
                <a:gd name="connsiteY19" fmla="*/ 965385 h 1493136"/>
                <a:gd name="connsiteX20" fmla="*/ 1457379 w 1541885"/>
                <a:gd name="connsiteY20" fmla="*/ 891090 h 1493136"/>
                <a:gd name="connsiteX21" fmla="*/ 1392609 w 1541885"/>
                <a:gd name="connsiteY21" fmla="*/ 892995 h 1493136"/>
                <a:gd name="connsiteX22" fmla="*/ 1417374 w 1541885"/>
                <a:gd name="connsiteY22" fmla="*/ 828225 h 1493136"/>
                <a:gd name="connsiteX23" fmla="*/ 1474524 w 1541885"/>
                <a:gd name="connsiteY23" fmla="*/ 466275 h 1493136"/>
                <a:gd name="connsiteX24" fmla="*/ 1394514 w 1541885"/>
                <a:gd name="connsiteY24" fmla="*/ 184335 h 1493136"/>
                <a:gd name="connsiteX25" fmla="*/ 1198299 w 1541885"/>
                <a:gd name="connsiteY25" fmla="*/ 52890 h 1493136"/>
                <a:gd name="connsiteX26" fmla="*/ 1055424 w 1541885"/>
                <a:gd name="connsiteY26" fmla="*/ 16695 h 1493136"/>
                <a:gd name="connsiteX27" fmla="*/ 819204 w 1541885"/>
                <a:gd name="connsiteY27" fmla="*/ 1455 h 1493136"/>
                <a:gd name="connsiteX28" fmla="*/ 388674 w 1541885"/>
                <a:gd name="connsiteY28" fmla="*/ 50985 h 1493136"/>
                <a:gd name="connsiteX29" fmla="*/ 83874 w 1541885"/>
                <a:gd name="connsiteY29" fmla="*/ 359595 h 1493136"/>
                <a:gd name="connsiteX30" fmla="*/ 3864 w 1541885"/>
                <a:gd name="connsiteY30" fmla="*/ 647250 h 1493136"/>
                <a:gd name="connsiteX0" fmla="*/ 3864 w 1541885"/>
                <a:gd name="connsiteY0" fmla="*/ 647354 h 1493240"/>
                <a:gd name="connsiteX1" fmla="*/ 41964 w 1541885"/>
                <a:gd name="connsiteY1" fmla="*/ 814994 h 1493240"/>
                <a:gd name="connsiteX2" fmla="*/ 34344 w 1541885"/>
                <a:gd name="connsiteY2" fmla="*/ 854999 h 1493240"/>
                <a:gd name="connsiteX3" fmla="*/ 5769 w 1541885"/>
                <a:gd name="connsiteY3" fmla="*/ 872144 h 1493240"/>
                <a:gd name="connsiteX4" fmla="*/ 5769 w 1541885"/>
                <a:gd name="connsiteY4" fmla="*/ 975014 h 1493240"/>
                <a:gd name="connsiteX5" fmla="*/ 66729 w 1541885"/>
                <a:gd name="connsiteY5" fmla="*/ 1089314 h 1493240"/>
                <a:gd name="connsiteX6" fmla="*/ 110544 w 1541885"/>
                <a:gd name="connsiteY6" fmla="*/ 1127414 h 1493240"/>
                <a:gd name="connsiteX7" fmla="*/ 95304 w 1541885"/>
                <a:gd name="connsiteY7" fmla="*/ 1249334 h 1493240"/>
                <a:gd name="connsiteX8" fmla="*/ 127689 w 1541885"/>
                <a:gd name="connsiteY8" fmla="*/ 1340774 h 1493240"/>
                <a:gd name="connsiteX9" fmla="*/ 222939 w 1541885"/>
                <a:gd name="connsiteY9" fmla="*/ 1405544 h 1493240"/>
                <a:gd name="connsiteX10" fmla="*/ 405819 w 1541885"/>
                <a:gd name="connsiteY10" fmla="*/ 1462694 h 1493240"/>
                <a:gd name="connsiteX11" fmla="*/ 664899 w 1541885"/>
                <a:gd name="connsiteY11" fmla="*/ 1493174 h 1493240"/>
                <a:gd name="connsiteX12" fmla="*/ 899214 w 1541885"/>
                <a:gd name="connsiteY12" fmla="*/ 1455074 h 1493240"/>
                <a:gd name="connsiteX13" fmla="*/ 1122099 w 1541885"/>
                <a:gd name="connsiteY13" fmla="*/ 1371254 h 1493240"/>
                <a:gd name="connsiteX14" fmla="*/ 1272594 w 1541885"/>
                <a:gd name="connsiteY14" fmla="*/ 1237904 h 1493240"/>
                <a:gd name="connsiteX15" fmla="*/ 1308789 w 1541885"/>
                <a:gd name="connsiteY15" fmla="*/ 1262669 h 1493240"/>
                <a:gd name="connsiteX16" fmla="*/ 1407849 w 1541885"/>
                <a:gd name="connsiteY16" fmla="*/ 1245524 h 1493240"/>
                <a:gd name="connsiteX17" fmla="*/ 1476429 w 1541885"/>
                <a:gd name="connsiteY17" fmla="*/ 1171229 h 1493240"/>
                <a:gd name="connsiteX18" fmla="*/ 1535484 w 1541885"/>
                <a:gd name="connsiteY18" fmla="*/ 1074074 h 1493240"/>
                <a:gd name="connsiteX19" fmla="*/ 1529769 w 1541885"/>
                <a:gd name="connsiteY19" fmla="*/ 965489 h 1493240"/>
                <a:gd name="connsiteX20" fmla="*/ 1457379 w 1541885"/>
                <a:gd name="connsiteY20" fmla="*/ 891194 h 1493240"/>
                <a:gd name="connsiteX21" fmla="*/ 1392609 w 1541885"/>
                <a:gd name="connsiteY21" fmla="*/ 893099 h 1493240"/>
                <a:gd name="connsiteX22" fmla="*/ 1417374 w 1541885"/>
                <a:gd name="connsiteY22" fmla="*/ 828329 h 1493240"/>
                <a:gd name="connsiteX23" fmla="*/ 1474524 w 1541885"/>
                <a:gd name="connsiteY23" fmla="*/ 466379 h 1493240"/>
                <a:gd name="connsiteX24" fmla="*/ 1394514 w 1541885"/>
                <a:gd name="connsiteY24" fmla="*/ 184439 h 1493240"/>
                <a:gd name="connsiteX25" fmla="*/ 1234494 w 1541885"/>
                <a:gd name="connsiteY25" fmla="*/ 60614 h 1493240"/>
                <a:gd name="connsiteX26" fmla="*/ 1055424 w 1541885"/>
                <a:gd name="connsiteY26" fmla="*/ 16799 h 1493240"/>
                <a:gd name="connsiteX27" fmla="*/ 819204 w 1541885"/>
                <a:gd name="connsiteY27" fmla="*/ 1559 h 1493240"/>
                <a:gd name="connsiteX28" fmla="*/ 388674 w 1541885"/>
                <a:gd name="connsiteY28" fmla="*/ 51089 h 1493240"/>
                <a:gd name="connsiteX29" fmla="*/ 83874 w 1541885"/>
                <a:gd name="connsiteY29" fmla="*/ 359699 h 1493240"/>
                <a:gd name="connsiteX30" fmla="*/ 3864 w 1541885"/>
                <a:gd name="connsiteY30" fmla="*/ 647354 h 1493240"/>
                <a:gd name="connsiteX0" fmla="*/ 3864 w 1541885"/>
                <a:gd name="connsiteY0" fmla="*/ 660052 h 1505938"/>
                <a:gd name="connsiteX1" fmla="*/ 41964 w 1541885"/>
                <a:gd name="connsiteY1" fmla="*/ 827692 h 1505938"/>
                <a:gd name="connsiteX2" fmla="*/ 34344 w 1541885"/>
                <a:gd name="connsiteY2" fmla="*/ 867697 h 1505938"/>
                <a:gd name="connsiteX3" fmla="*/ 5769 w 1541885"/>
                <a:gd name="connsiteY3" fmla="*/ 884842 h 1505938"/>
                <a:gd name="connsiteX4" fmla="*/ 5769 w 1541885"/>
                <a:gd name="connsiteY4" fmla="*/ 987712 h 1505938"/>
                <a:gd name="connsiteX5" fmla="*/ 66729 w 1541885"/>
                <a:gd name="connsiteY5" fmla="*/ 1102012 h 1505938"/>
                <a:gd name="connsiteX6" fmla="*/ 110544 w 1541885"/>
                <a:gd name="connsiteY6" fmla="*/ 1140112 h 1505938"/>
                <a:gd name="connsiteX7" fmla="*/ 95304 w 1541885"/>
                <a:gd name="connsiteY7" fmla="*/ 1262032 h 1505938"/>
                <a:gd name="connsiteX8" fmla="*/ 127689 w 1541885"/>
                <a:gd name="connsiteY8" fmla="*/ 1353472 h 1505938"/>
                <a:gd name="connsiteX9" fmla="*/ 222939 w 1541885"/>
                <a:gd name="connsiteY9" fmla="*/ 1418242 h 1505938"/>
                <a:gd name="connsiteX10" fmla="*/ 405819 w 1541885"/>
                <a:gd name="connsiteY10" fmla="*/ 1475392 h 1505938"/>
                <a:gd name="connsiteX11" fmla="*/ 664899 w 1541885"/>
                <a:gd name="connsiteY11" fmla="*/ 1505872 h 1505938"/>
                <a:gd name="connsiteX12" fmla="*/ 899214 w 1541885"/>
                <a:gd name="connsiteY12" fmla="*/ 1467772 h 1505938"/>
                <a:gd name="connsiteX13" fmla="*/ 1122099 w 1541885"/>
                <a:gd name="connsiteY13" fmla="*/ 1383952 h 1505938"/>
                <a:gd name="connsiteX14" fmla="*/ 1272594 w 1541885"/>
                <a:gd name="connsiteY14" fmla="*/ 1250602 h 1505938"/>
                <a:gd name="connsiteX15" fmla="*/ 1308789 w 1541885"/>
                <a:gd name="connsiteY15" fmla="*/ 1275367 h 1505938"/>
                <a:gd name="connsiteX16" fmla="*/ 1407849 w 1541885"/>
                <a:gd name="connsiteY16" fmla="*/ 1258222 h 1505938"/>
                <a:gd name="connsiteX17" fmla="*/ 1476429 w 1541885"/>
                <a:gd name="connsiteY17" fmla="*/ 1183927 h 1505938"/>
                <a:gd name="connsiteX18" fmla="*/ 1535484 w 1541885"/>
                <a:gd name="connsiteY18" fmla="*/ 1086772 h 1505938"/>
                <a:gd name="connsiteX19" fmla="*/ 1529769 w 1541885"/>
                <a:gd name="connsiteY19" fmla="*/ 978187 h 1505938"/>
                <a:gd name="connsiteX20" fmla="*/ 1457379 w 1541885"/>
                <a:gd name="connsiteY20" fmla="*/ 903892 h 1505938"/>
                <a:gd name="connsiteX21" fmla="*/ 1392609 w 1541885"/>
                <a:gd name="connsiteY21" fmla="*/ 905797 h 1505938"/>
                <a:gd name="connsiteX22" fmla="*/ 1417374 w 1541885"/>
                <a:gd name="connsiteY22" fmla="*/ 841027 h 1505938"/>
                <a:gd name="connsiteX23" fmla="*/ 1474524 w 1541885"/>
                <a:gd name="connsiteY23" fmla="*/ 479077 h 1505938"/>
                <a:gd name="connsiteX24" fmla="*/ 1394514 w 1541885"/>
                <a:gd name="connsiteY24" fmla="*/ 197137 h 1505938"/>
                <a:gd name="connsiteX25" fmla="*/ 1234494 w 1541885"/>
                <a:gd name="connsiteY25" fmla="*/ 73312 h 1505938"/>
                <a:gd name="connsiteX26" fmla="*/ 1055424 w 1541885"/>
                <a:gd name="connsiteY26" fmla="*/ 29497 h 1505938"/>
                <a:gd name="connsiteX27" fmla="*/ 784914 w 1541885"/>
                <a:gd name="connsiteY27" fmla="*/ 922 h 1505938"/>
                <a:gd name="connsiteX28" fmla="*/ 388674 w 1541885"/>
                <a:gd name="connsiteY28" fmla="*/ 63787 h 1505938"/>
                <a:gd name="connsiteX29" fmla="*/ 83874 w 1541885"/>
                <a:gd name="connsiteY29" fmla="*/ 372397 h 1505938"/>
                <a:gd name="connsiteX30" fmla="*/ 3864 w 1541885"/>
                <a:gd name="connsiteY30" fmla="*/ 660052 h 1505938"/>
                <a:gd name="connsiteX0" fmla="*/ 3864 w 1541885"/>
                <a:gd name="connsiteY0" fmla="*/ 660052 h 1505938"/>
                <a:gd name="connsiteX1" fmla="*/ 41964 w 1541885"/>
                <a:gd name="connsiteY1" fmla="*/ 827692 h 1505938"/>
                <a:gd name="connsiteX2" fmla="*/ 34344 w 1541885"/>
                <a:gd name="connsiteY2" fmla="*/ 867697 h 1505938"/>
                <a:gd name="connsiteX3" fmla="*/ 5769 w 1541885"/>
                <a:gd name="connsiteY3" fmla="*/ 884842 h 1505938"/>
                <a:gd name="connsiteX4" fmla="*/ 5769 w 1541885"/>
                <a:gd name="connsiteY4" fmla="*/ 987712 h 1505938"/>
                <a:gd name="connsiteX5" fmla="*/ 66729 w 1541885"/>
                <a:gd name="connsiteY5" fmla="*/ 1102012 h 1505938"/>
                <a:gd name="connsiteX6" fmla="*/ 110544 w 1541885"/>
                <a:gd name="connsiteY6" fmla="*/ 1140112 h 1505938"/>
                <a:gd name="connsiteX7" fmla="*/ 95304 w 1541885"/>
                <a:gd name="connsiteY7" fmla="*/ 1262032 h 1505938"/>
                <a:gd name="connsiteX8" fmla="*/ 127689 w 1541885"/>
                <a:gd name="connsiteY8" fmla="*/ 1353472 h 1505938"/>
                <a:gd name="connsiteX9" fmla="*/ 222939 w 1541885"/>
                <a:gd name="connsiteY9" fmla="*/ 1418242 h 1505938"/>
                <a:gd name="connsiteX10" fmla="*/ 405819 w 1541885"/>
                <a:gd name="connsiteY10" fmla="*/ 1475392 h 1505938"/>
                <a:gd name="connsiteX11" fmla="*/ 664899 w 1541885"/>
                <a:gd name="connsiteY11" fmla="*/ 1505872 h 1505938"/>
                <a:gd name="connsiteX12" fmla="*/ 899214 w 1541885"/>
                <a:gd name="connsiteY12" fmla="*/ 1467772 h 1505938"/>
                <a:gd name="connsiteX13" fmla="*/ 1122099 w 1541885"/>
                <a:gd name="connsiteY13" fmla="*/ 1383952 h 1505938"/>
                <a:gd name="connsiteX14" fmla="*/ 1272594 w 1541885"/>
                <a:gd name="connsiteY14" fmla="*/ 1250602 h 1505938"/>
                <a:gd name="connsiteX15" fmla="*/ 1308789 w 1541885"/>
                <a:gd name="connsiteY15" fmla="*/ 1275367 h 1505938"/>
                <a:gd name="connsiteX16" fmla="*/ 1407849 w 1541885"/>
                <a:gd name="connsiteY16" fmla="*/ 1258222 h 1505938"/>
                <a:gd name="connsiteX17" fmla="*/ 1476429 w 1541885"/>
                <a:gd name="connsiteY17" fmla="*/ 1183927 h 1505938"/>
                <a:gd name="connsiteX18" fmla="*/ 1535484 w 1541885"/>
                <a:gd name="connsiteY18" fmla="*/ 1086772 h 1505938"/>
                <a:gd name="connsiteX19" fmla="*/ 1529769 w 1541885"/>
                <a:gd name="connsiteY19" fmla="*/ 978187 h 1505938"/>
                <a:gd name="connsiteX20" fmla="*/ 1457379 w 1541885"/>
                <a:gd name="connsiteY20" fmla="*/ 903892 h 1505938"/>
                <a:gd name="connsiteX21" fmla="*/ 1392609 w 1541885"/>
                <a:gd name="connsiteY21" fmla="*/ 905797 h 1505938"/>
                <a:gd name="connsiteX22" fmla="*/ 1417374 w 1541885"/>
                <a:gd name="connsiteY22" fmla="*/ 841027 h 1505938"/>
                <a:gd name="connsiteX23" fmla="*/ 1474524 w 1541885"/>
                <a:gd name="connsiteY23" fmla="*/ 479077 h 1505938"/>
                <a:gd name="connsiteX24" fmla="*/ 1396419 w 1541885"/>
                <a:gd name="connsiteY24" fmla="*/ 216187 h 1505938"/>
                <a:gd name="connsiteX25" fmla="*/ 1234494 w 1541885"/>
                <a:gd name="connsiteY25" fmla="*/ 73312 h 1505938"/>
                <a:gd name="connsiteX26" fmla="*/ 1055424 w 1541885"/>
                <a:gd name="connsiteY26" fmla="*/ 29497 h 1505938"/>
                <a:gd name="connsiteX27" fmla="*/ 784914 w 1541885"/>
                <a:gd name="connsiteY27" fmla="*/ 922 h 1505938"/>
                <a:gd name="connsiteX28" fmla="*/ 388674 w 1541885"/>
                <a:gd name="connsiteY28" fmla="*/ 63787 h 1505938"/>
                <a:gd name="connsiteX29" fmla="*/ 83874 w 1541885"/>
                <a:gd name="connsiteY29" fmla="*/ 372397 h 1505938"/>
                <a:gd name="connsiteX30" fmla="*/ 3864 w 1541885"/>
                <a:gd name="connsiteY30" fmla="*/ 660052 h 1505938"/>
                <a:gd name="connsiteX0" fmla="*/ 3864 w 1541885"/>
                <a:gd name="connsiteY0" fmla="*/ 660107 h 1505993"/>
                <a:gd name="connsiteX1" fmla="*/ 41964 w 1541885"/>
                <a:gd name="connsiteY1" fmla="*/ 827747 h 1505993"/>
                <a:gd name="connsiteX2" fmla="*/ 34344 w 1541885"/>
                <a:gd name="connsiteY2" fmla="*/ 867752 h 1505993"/>
                <a:gd name="connsiteX3" fmla="*/ 5769 w 1541885"/>
                <a:gd name="connsiteY3" fmla="*/ 884897 h 1505993"/>
                <a:gd name="connsiteX4" fmla="*/ 5769 w 1541885"/>
                <a:gd name="connsiteY4" fmla="*/ 987767 h 1505993"/>
                <a:gd name="connsiteX5" fmla="*/ 66729 w 1541885"/>
                <a:gd name="connsiteY5" fmla="*/ 1102067 h 1505993"/>
                <a:gd name="connsiteX6" fmla="*/ 110544 w 1541885"/>
                <a:gd name="connsiteY6" fmla="*/ 1140167 h 1505993"/>
                <a:gd name="connsiteX7" fmla="*/ 95304 w 1541885"/>
                <a:gd name="connsiteY7" fmla="*/ 1262087 h 1505993"/>
                <a:gd name="connsiteX8" fmla="*/ 127689 w 1541885"/>
                <a:gd name="connsiteY8" fmla="*/ 1353527 h 1505993"/>
                <a:gd name="connsiteX9" fmla="*/ 222939 w 1541885"/>
                <a:gd name="connsiteY9" fmla="*/ 1418297 h 1505993"/>
                <a:gd name="connsiteX10" fmla="*/ 405819 w 1541885"/>
                <a:gd name="connsiteY10" fmla="*/ 1475447 h 1505993"/>
                <a:gd name="connsiteX11" fmla="*/ 664899 w 1541885"/>
                <a:gd name="connsiteY11" fmla="*/ 1505927 h 1505993"/>
                <a:gd name="connsiteX12" fmla="*/ 899214 w 1541885"/>
                <a:gd name="connsiteY12" fmla="*/ 1467827 h 1505993"/>
                <a:gd name="connsiteX13" fmla="*/ 1122099 w 1541885"/>
                <a:gd name="connsiteY13" fmla="*/ 1384007 h 1505993"/>
                <a:gd name="connsiteX14" fmla="*/ 1272594 w 1541885"/>
                <a:gd name="connsiteY14" fmla="*/ 1250657 h 1505993"/>
                <a:gd name="connsiteX15" fmla="*/ 1308789 w 1541885"/>
                <a:gd name="connsiteY15" fmla="*/ 1275422 h 1505993"/>
                <a:gd name="connsiteX16" fmla="*/ 1407849 w 1541885"/>
                <a:gd name="connsiteY16" fmla="*/ 1258277 h 1505993"/>
                <a:gd name="connsiteX17" fmla="*/ 1476429 w 1541885"/>
                <a:gd name="connsiteY17" fmla="*/ 1183982 h 1505993"/>
                <a:gd name="connsiteX18" fmla="*/ 1535484 w 1541885"/>
                <a:gd name="connsiteY18" fmla="*/ 1086827 h 1505993"/>
                <a:gd name="connsiteX19" fmla="*/ 1529769 w 1541885"/>
                <a:gd name="connsiteY19" fmla="*/ 978242 h 1505993"/>
                <a:gd name="connsiteX20" fmla="*/ 1457379 w 1541885"/>
                <a:gd name="connsiteY20" fmla="*/ 903947 h 1505993"/>
                <a:gd name="connsiteX21" fmla="*/ 1392609 w 1541885"/>
                <a:gd name="connsiteY21" fmla="*/ 905852 h 1505993"/>
                <a:gd name="connsiteX22" fmla="*/ 1417374 w 1541885"/>
                <a:gd name="connsiteY22" fmla="*/ 841082 h 1505993"/>
                <a:gd name="connsiteX23" fmla="*/ 1474524 w 1541885"/>
                <a:gd name="connsiteY23" fmla="*/ 479132 h 1505993"/>
                <a:gd name="connsiteX24" fmla="*/ 1396419 w 1541885"/>
                <a:gd name="connsiteY24" fmla="*/ 216242 h 1505993"/>
                <a:gd name="connsiteX25" fmla="*/ 1230684 w 1541885"/>
                <a:gd name="connsiteY25" fmla="*/ 82892 h 1505993"/>
                <a:gd name="connsiteX26" fmla="*/ 1055424 w 1541885"/>
                <a:gd name="connsiteY26" fmla="*/ 29552 h 1505993"/>
                <a:gd name="connsiteX27" fmla="*/ 784914 w 1541885"/>
                <a:gd name="connsiteY27" fmla="*/ 977 h 1505993"/>
                <a:gd name="connsiteX28" fmla="*/ 388674 w 1541885"/>
                <a:gd name="connsiteY28" fmla="*/ 63842 h 1505993"/>
                <a:gd name="connsiteX29" fmla="*/ 83874 w 1541885"/>
                <a:gd name="connsiteY29" fmla="*/ 372452 h 1505993"/>
                <a:gd name="connsiteX30" fmla="*/ 3864 w 1541885"/>
                <a:gd name="connsiteY30" fmla="*/ 660107 h 1505993"/>
                <a:gd name="connsiteX0" fmla="*/ 3864 w 1541885"/>
                <a:gd name="connsiteY0" fmla="*/ 660701 h 1506587"/>
                <a:gd name="connsiteX1" fmla="*/ 41964 w 1541885"/>
                <a:gd name="connsiteY1" fmla="*/ 828341 h 1506587"/>
                <a:gd name="connsiteX2" fmla="*/ 34344 w 1541885"/>
                <a:gd name="connsiteY2" fmla="*/ 868346 h 1506587"/>
                <a:gd name="connsiteX3" fmla="*/ 5769 w 1541885"/>
                <a:gd name="connsiteY3" fmla="*/ 885491 h 1506587"/>
                <a:gd name="connsiteX4" fmla="*/ 5769 w 1541885"/>
                <a:gd name="connsiteY4" fmla="*/ 988361 h 1506587"/>
                <a:gd name="connsiteX5" fmla="*/ 66729 w 1541885"/>
                <a:gd name="connsiteY5" fmla="*/ 1102661 h 1506587"/>
                <a:gd name="connsiteX6" fmla="*/ 110544 w 1541885"/>
                <a:gd name="connsiteY6" fmla="*/ 1140761 h 1506587"/>
                <a:gd name="connsiteX7" fmla="*/ 95304 w 1541885"/>
                <a:gd name="connsiteY7" fmla="*/ 1262681 h 1506587"/>
                <a:gd name="connsiteX8" fmla="*/ 127689 w 1541885"/>
                <a:gd name="connsiteY8" fmla="*/ 1354121 h 1506587"/>
                <a:gd name="connsiteX9" fmla="*/ 222939 w 1541885"/>
                <a:gd name="connsiteY9" fmla="*/ 1418891 h 1506587"/>
                <a:gd name="connsiteX10" fmla="*/ 405819 w 1541885"/>
                <a:gd name="connsiteY10" fmla="*/ 1476041 h 1506587"/>
                <a:gd name="connsiteX11" fmla="*/ 664899 w 1541885"/>
                <a:gd name="connsiteY11" fmla="*/ 1506521 h 1506587"/>
                <a:gd name="connsiteX12" fmla="*/ 899214 w 1541885"/>
                <a:gd name="connsiteY12" fmla="*/ 1468421 h 1506587"/>
                <a:gd name="connsiteX13" fmla="*/ 1122099 w 1541885"/>
                <a:gd name="connsiteY13" fmla="*/ 1384601 h 1506587"/>
                <a:gd name="connsiteX14" fmla="*/ 1272594 w 1541885"/>
                <a:gd name="connsiteY14" fmla="*/ 1251251 h 1506587"/>
                <a:gd name="connsiteX15" fmla="*/ 1308789 w 1541885"/>
                <a:gd name="connsiteY15" fmla="*/ 1276016 h 1506587"/>
                <a:gd name="connsiteX16" fmla="*/ 1407849 w 1541885"/>
                <a:gd name="connsiteY16" fmla="*/ 1258871 h 1506587"/>
                <a:gd name="connsiteX17" fmla="*/ 1476429 w 1541885"/>
                <a:gd name="connsiteY17" fmla="*/ 1184576 h 1506587"/>
                <a:gd name="connsiteX18" fmla="*/ 1535484 w 1541885"/>
                <a:gd name="connsiteY18" fmla="*/ 1087421 h 1506587"/>
                <a:gd name="connsiteX19" fmla="*/ 1529769 w 1541885"/>
                <a:gd name="connsiteY19" fmla="*/ 978836 h 1506587"/>
                <a:gd name="connsiteX20" fmla="*/ 1457379 w 1541885"/>
                <a:gd name="connsiteY20" fmla="*/ 904541 h 1506587"/>
                <a:gd name="connsiteX21" fmla="*/ 1392609 w 1541885"/>
                <a:gd name="connsiteY21" fmla="*/ 906446 h 1506587"/>
                <a:gd name="connsiteX22" fmla="*/ 1417374 w 1541885"/>
                <a:gd name="connsiteY22" fmla="*/ 841676 h 1506587"/>
                <a:gd name="connsiteX23" fmla="*/ 1474524 w 1541885"/>
                <a:gd name="connsiteY23" fmla="*/ 479726 h 1506587"/>
                <a:gd name="connsiteX24" fmla="*/ 1396419 w 1541885"/>
                <a:gd name="connsiteY24" fmla="*/ 216836 h 1506587"/>
                <a:gd name="connsiteX25" fmla="*/ 1230684 w 1541885"/>
                <a:gd name="connsiteY25" fmla="*/ 83486 h 1506587"/>
                <a:gd name="connsiteX26" fmla="*/ 1055424 w 1541885"/>
                <a:gd name="connsiteY26" fmla="*/ 24431 h 1506587"/>
                <a:gd name="connsiteX27" fmla="*/ 784914 w 1541885"/>
                <a:gd name="connsiteY27" fmla="*/ 1571 h 1506587"/>
                <a:gd name="connsiteX28" fmla="*/ 388674 w 1541885"/>
                <a:gd name="connsiteY28" fmla="*/ 64436 h 1506587"/>
                <a:gd name="connsiteX29" fmla="*/ 83874 w 1541885"/>
                <a:gd name="connsiteY29" fmla="*/ 373046 h 1506587"/>
                <a:gd name="connsiteX30" fmla="*/ 3864 w 1541885"/>
                <a:gd name="connsiteY30" fmla="*/ 660701 h 1506587"/>
                <a:gd name="connsiteX0" fmla="*/ 3864 w 1541885"/>
                <a:gd name="connsiteY0" fmla="*/ 661966 h 1507852"/>
                <a:gd name="connsiteX1" fmla="*/ 41964 w 1541885"/>
                <a:gd name="connsiteY1" fmla="*/ 829606 h 1507852"/>
                <a:gd name="connsiteX2" fmla="*/ 34344 w 1541885"/>
                <a:gd name="connsiteY2" fmla="*/ 869611 h 1507852"/>
                <a:gd name="connsiteX3" fmla="*/ 5769 w 1541885"/>
                <a:gd name="connsiteY3" fmla="*/ 886756 h 1507852"/>
                <a:gd name="connsiteX4" fmla="*/ 5769 w 1541885"/>
                <a:gd name="connsiteY4" fmla="*/ 989626 h 1507852"/>
                <a:gd name="connsiteX5" fmla="*/ 66729 w 1541885"/>
                <a:gd name="connsiteY5" fmla="*/ 1103926 h 1507852"/>
                <a:gd name="connsiteX6" fmla="*/ 110544 w 1541885"/>
                <a:gd name="connsiteY6" fmla="*/ 1142026 h 1507852"/>
                <a:gd name="connsiteX7" fmla="*/ 95304 w 1541885"/>
                <a:gd name="connsiteY7" fmla="*/ 1263946 h 1507852"/>
                <a:gd name="connsiteX8" fmla="*/ 127689 w 1541885"/>
                <a:gd name="connsiteY8" fmla="*/ 1355386 h 1507852"/>
                <a:gd name="connsiteX9" fmla="*/ 222939 w 1541885"/>
                <a:gd name="connsiteY9" fmla="*/ 1420156 h 1507852"/>
                <a:gd name="connsiteX10" fmla="*/ 405819 w 1541885"/>
                <a:gd name="connsiteY10" fmla="*/ 1477306 h 1507852"/>
                <a:gd name="connsiteX11" fmla="*/ 664899 w 1541885"/>
                <a:gd name="connsiteY11" fmla="*/ 1507786 h 1507852"/>
                <a:gd name="connsiteX12" fmla="*/ 899214 w 1541885"/>
                <a:gd name="connsiteY12" fmla="*/ 1469686 h 1507852"/>
                <a:gd name="connsiteX13" fmla="*/ 1122099 w 1541885"/>
                <a:gd name="connsiteY13" fmla="*/ 1385866 h 1507852"/>
                <a:gd name="connsiteX14" fmla="*/ 1272594 w 1541885"/>
                <a:gd name="connsiteY14" fmla="*/ 1252516 h 1507852"/>
                <a:gd name="connsiteX15" fmla="*/ 1308789 w 1541885"/>
                <a:gd name="connsiteY15" fmla="*/ 1277281 h 1507852"/>
                <a:gd name="connsiteX16" fmla="*/ 1407849 w 1541885"/>
                <a:gd name="connsiteY16" fmla="*/ 1260136 h 1507852"/>
                <a:gd name="connsiteX17" fmla="*/ 1476429 w 1541885"/>
                <a:gd name="connsiteY17" fmla="*/ 1185841 h 1507852"/>
                <a:gd name="connsiteX18" fmla="*/ 1535484 w 1541885"/>
                <a:gd name="connsiteY18" fmla="*/ 1088686 h 1507852"/>
                <a:gd name="connsiteX19" fmla="*/ 1529769 w 1541885"/>
                <a:gd name="connsiteY19" fmla="*/ 980101 h 1507852"/>
                <a:gd name="connsiteX20" fmla="*/ 1457379 w 1541885"/>
                <a:gd name="connsiteY20" fmla="*/ 905806 h 1507852"/>
                <a:gd name="connsiteX21" fmla="*/ 1392609 w 1541885"/>
                <a:gd name="connsiteY21" fmla="*/ 907711 h 1507852"/>
                <a:gd name="connsiteX22" fmla="*/ 1417374 w 1541885"/>
                <a:gd name="connsiteY22" fmla="*/ 842941 h 1507852"/>
                <a:gd name="connsiteX23" fmla="*/ 1474524 w 1541885"/>
                <a:gd name="connsiteY23" fmla="*/ 480991 h 1507852"/>
                <a:gd name="connsiteX24" fmla="*/ 1396419 w 1541885"/>
                <a:gd name="connsiteY24" fmla="*/ 218101 h 1507852"/>
                <a:gd name="connsiteX25" fmla="*/ 1230684 w 1541885"/>
                <a:gd name="connsiteY25" fmla="*/ 84751 h 1507852"/>
                <a:gd name="connsiteX26" fmla="*/ 1055424 w 1541885"/>
                <a:gd name="connsiteY26" fmla="*/ 25696 h 1507852"/>
                <a:gd name="connsiteX27" fmla="*/ 784914 w 1541885"/>
                <a:gd name="connsiteY27" fmla="*/ 2836 h 1507852"/>
                <a:gd name="connsiteX28" fmla="*/ 358194 w 1541885"/>
                <a:gd name="connsiteY28" fmla="*/ 86656 h 1507852"/>
                <a:gd name="connsiteX29" fmla="*/ 83874 w 1541885"/>
                <a:gd name="connsiteY29" fmla="*/ 374311 h 1507852"/>
                <a:gd name="connsiteX30" fmla="*/ 3864 w 1541885"/>
                <a:gd name="connsiteY30" fmla="*/ 661966 h 1507852"/>
                <a:gd name="connsiteX0" fmla="*/ 3864 w 1541885"/>
                <a:gd name="connsiteY0" fmla="*/ 661966 h 1507852"/>
                <a:gd name="connsiteX1" fmla="*/ 41964 w 1541885"/>
                <a:gd name="connsiteY1" fmla="*/ 829606 h 1507852"/>
                <a:gd name="connsiteX2" fmla="*/ 34344 w 1541885"/>
                <a:gd name="connsiteY2" fmla="*/ 869611 h 1507852"/>
                <a:gd name="connsiteX3" fmla="*/ 5769 w 1541885"/>
                <a:gd name="connsiteY3" fmla="*/ 886756 h 1507852"/>
                <a:gd name="connsiteX4" fmla="*/ 5769 w 1541885"/>
                <a:gd name="connsiteY4" fmla="*/ 989626 h 1507852"/>
                <a:gd name="connsiteX5" fmla="*/ 66729 w 1541885"/>
                <a:gd name="connsiteY5" fmla="*/ 1103926 h 1507852"/>
                <a:gd name="connsiteX6" fmla="*/ 110544 w 1541885"/>
                <a:gd name="connsiteY6" fmla="*/ 1142026 h 1507852"/>
                <a:gd name="connsiteX7" fmla="*/ 95304 w 1541885"/>
                <a:gd name="connsiteY7" fmla="*/ 1263946 h 1507852"/>
                <a:gd name="connsiteX8" fmla="*/ 127689 w 1541885"/>
                <a:gd name="connsiteY8" fmla="*/ 1355386 h 1507852"/>
                <a:gd name="connsiteX9" fmla="*/ 222939 w 1541885"/>
                <a:gd name="connsiteY9" fmla="*/ 1420156 h 1507852"/>
                <a:gd name="connsiteX10" fmla="*/ 405819 w 1541885"/>
                <a:gd name="connsiteY10" fmla="*/ 1477306 h 1507852"/>
                <a:gd name="connsiteX11" fmla="*/ 664899 w 1541885"/>
                <a:gd name="connsiteY11" fmla="*/ 1507786 h 1507852"/>
                <a:gd name="connsiteX12" fmla="*/ 899214 w 1541885"/>
                <a:gd name="connsiteY12" fmla="*/ 1469686 h 1507852"/>
                <a:gd name="connsiteX13" fmla="*/ 1122099 w 1541885"/>
                <a:gd name="connsiteY13" fmla="*/ 1385866 h 1507852"/>
                <a:gd name="connsiteX14" fmla="*/ 1272594 w 1541885"/>
                <a:gd name="connsiteY14" fmla="*/ 1252516 h 1507852"/>
                <a:gd name="connsiteX15" fmla="*/ 1308789 w 1541885"/>
                <a:gd name="connsiteY15" fmla="*/ 1277281 h 1507852"/>
                <a:gd name="connsiteX16" fmla="*/ 1407849 w 1541885"/>
                <a:gd name="connsiteY16" fmla="*/ 1260136 h 1507852"/>
                <a:gd name="connsiteX17" fmla="*/ 1476429 w 1541885"/>
                <a:gd name="connsiteY17" fmla="*/ 1185841 h 1507852"/>
                <a:gd name="connsiteX18" fmla="*/ 1535484 w 1541885"/>
                <a:gd name="connsiteY18" fmla="*/ 1088686 h 1507852"/>
                <a:gd name="connsiteX19" fmla="*/ 1529769 w 1541885"/>
                <a:gd name="connsiteY19" fmla="*/ 980101 h 1507852"/>
                <a:gd name="connsiteX20" fmla="*/ 1457379 w 1541885"/>
                <a:gd name="connsiteY20" fmla="*/ 905806 h 1507852"/>
                <a:gd name="connsiteX21" fmla="*/ 1392609 w 1541885"/>
                <a:gd name="connsiteY21" fmla="*/ 907711 h 1507852"/>
                <a:gd name="connsiteX22" fmla="*/ 1417374 w 1541885"/>
                <a:gd name="connsiteY22" fmla="*/ 842941 h 1507852"/>
                <a:gd name="connsiteX23" fmla="*/ 1474524 w 1541885"/>
                <a:gd name="connsiteY23" fmla="*/ 480991 h 1507852"/>
                <a:gd name="connsiteX24" fmla="*/ 1396419 w 1541885"/>
                <a:gd name="connsiteY24" fmla="*/ 218101 h 1507852"/>
                <a:gd name="connsiteX25" fmla="*/ 1230684 w 1541885"/>
                <a:gd name="connsiteY25" fmla="*/ 84751 h 1507852"/>
                <a:gd name="connsiteX26" fmla="*/ 1055424 w 1541885"/>
                <a:gd name="connsiteY26" fmla="*/ 25696 h 1507852"/>
                <a:gd name="connsiteX27" fmla="*/ 714429 w 1541885"/>
                <a:gd name="connsiteY27" fmla="*/ 2836 h 1507852"/>
                <a:gd name="connsiteX28" fmla="*/ 358194 w 1541885"/>
                <a:gd name="connsiteY28" fmla="*/ 86656 h 1507852"/>
                <a:gd name="connsiteX29" fmla="*/ 83874 w 1541885"/>
                <a:gd name="connsiteY29" fmla="*/ 374311 h 1507852"/>
                <a:gd name="connsiteX30" fmla="*/ 3864 w 1541885"/>
                <a:gd name="connsiteY30" fmla="*/ 661966 h 1507852"/>
                <a:gd name="connsiteX0" fmla="*/ 3864 w 1541885"/>
                <a:gd name="connsiteY0" fmla="*/ 663510 h 1509396"/>
                <a:gd name="connsiteX1" fmla="*/ 41964 w 1541885"/>
                <a:gd name="connsiteY1" fmla="*/ 831150 h 1509396"/>
                <a:gd name="connsiteX2" fmla="*/ 34344 w 1541885"/>
                <a:gd name="connsiteY2" fmla="*/ 871155 h 1509396"/>
                <a:gd name="connsiteX3" fmla="*/ 5769 w 1541885"/>
                <a:gd name="connsiteY3" fmla="*/ 888300 h 1509396"/>
                <a:gd name="connsiteX4" fmla="*/ 5769 w 1541885"/>
                <a:gd name="connsiteY4" fmla="*/ 991170 h 1509396"/>
                <a:gd name="connsiteX5" fmla="*/ 66729 w 1541885"/>
                <a:gd name="connsiteY5" fmla="*/ 1105470 h 1509396"/>
                <a:gd name="connsiteX6" fmla="*/ 110544 w 1541885"/>
                <a:gd name="connsiteY6" fmla="*/ 1143570 h 1509396"/>
                <a:gd name="connsiteX7" fmla="*/ 95304 w 1541885"/>
                <a:gd name="connsiteY7" fmla="*/ 1265490 h 1509396"/>
                <a:gd name="connsiteX8" fmla="*/ 127689 w 1541885"/>
                <a:gd name="connsiteY8" fmla="*/ 1356930 h 1509396"/>
                <a:gd name="connsiteX9" fmla="*/ 222939 w 1541885"/>
                <a:gd name="connsiteY9" fmla="*/ 1421700 h 1509396"/>
                <a:gd name="connsiteX10" fmla="*/ 405819 w 1541885"/>
                <a:gd name="connsiteY10" fmla="*/ 1478850 h 1509396"/>
                <a:gd name="connsiteX11" fmla="*/ 664899 w 1541885"/>
                <a:gd name="connsiteY11" fmla="*/ 1509330 h 1509396"/>
                <a:gd name="connsiteX12" fmla="*/ 899214 w 1541885"/>
                <a:gd name="connsiteY12" fmla="*/ 1471230 h 1509396"/>
                <a:gd name="connsiteX13" fmla="*/ 1122099 w 1541885"/>
                <a:gd name="connsiteY13" fmla="*/ 1387410 h 1509396"/>
                <a:gd name="connsiteX14" fmla="*/ 1272594 w 1541885"/>
                <a:gd name="connsiteY14" fmla="*/ 1254060 h 1509396"/>
                <a:gd name="connsiteX15" fmla="*/ 1308789 w 1541885"/>
                <a:gd name="connsiteY15" fmla="*/ 1278825 h 1509396"/>
                <a:gd name="connsiteX16" fmla="*/ 1407849 w 1541885"/>
                <a:gd name="connsiteY16" fmla="*/ 1261680 h 1509396"/>
                <a:gd name="connsiteX17" fmla="*/ 1476429 w 1541885"/>
                <a:gd name="connsiteY17" fmla="*/ 1187385 h 1509396"/>
                <a:gd name="connsiteX18" fmla="*/ 1535484 w 1541885"/>
                <a:gd name="connsiteY18" fmla="*/ 1090230 h 1509396"/>
                <a:gd name="connsiteX19" fmla="*/ 1529769 w 1541885"/>
                <a:gd name="connsiteY19" fmla="*/ 981645 h 1509396"/>
                <a:gd name="connsiteX20" fmla="*/ 1457379 w 1541885"/>
                <a:gd name="connsiteY20" fmla="*/ 907350 h 1509396"/>
                <a:gd name="connsiteX21" fmla="*/ 1392609 w 1541885"/>
                <a:gd name="connsiteY21" fmla="*/ 909255 h 1509396"/>
                <a:gd name="connsiteX22" fmla="*/ 1417374 w 1541885"/>
                <a:gd name="connsiteY22" fmla="*/ 844485 h 1509396"/>
                <a:gd name="connsiteX23" fmla="*/ 1474524 w 1541885"/>
                <a:gd name="connsiteY23" fmla="*/ 482535 h 1509396"/>
                <a:gd name="connsiteX24" fmla="*/ 1396419 w 1541885"/>
                <a:gd name="connsiteY24" fmla="*/ 219645 h 1509396"/>
                <a:gd name="connsiteX25" fmla="*/ 1230684 w 1541885"/>
                <a:gd name="connsiteY25" fmla="*/ 86295 h 1509396"/>
                <a:gd name="connsiteX26" fmla="*/ 1034469 w 1541885"/>
                <a:gd name="connsiteY26" fmla="*/ 19620 h 1509396"/>
                <a:gd name="connsiteX27" fmla="*/ 714429 w 1541885"/>
                <a:gd name="connsiteY27" fmla="*/ 4380 h 1509396"/>
                <a:gd name="connsiteX28" fmla="*/ 358194 w 1541885"/>
                <a:gd name="connsiteY28" fmla="*/ 88200 h 1509396"/>
                <a:gd name="connsiteX29" fmla="*/ 83874 w 1541885"/>
                <a:gd name="connsiteY29" fmla="*/ 375855 h 1509396"/>
                <a:gd name="connsiteX30" fmla="*/ 3864 w 1541885"/>
                <a:gd name="connsiteY30" fmla="*/ 663510 h 1509396"/>
                <a:gd name="connsiteX0" fmla="*/ 3864 w 1541885"/>
                <a:gd name="connsiteY0" fmla="*/ 663510 h 1509396"/>
                <a:gd name="connsiteX1" fmla="*/ 41964 w 1541885"/>
                <a:gd name="connsiteY1" fmla="*/ 831150 h 1509396"/>
                <a:gd name="connsiteX2" fmla="*/ 34344 w 1541885"/>
                <a:gd name="connsiteY2" fmla="*/ 871155 h 1509396"/>
                <a:gd name="connsiteX3" fmla="*/ 5769 w 1541885"/>
                <a:gd name="connsiteY3" fmla="*/ 888300 h 1509396"/>
                <a:gd name="connsiteX4" fmla="*/ 5769 w 1541885"/>
                <a:gd name="connsiteY4" fmla="*/ 991170 h 1509396"/>
                <a:gd name="connsiteX5" fmla="*/ 66729 w 1541885"/>
                <a:gd name="connsiteY5" fmla="*/ 1105470 h 1509396"/>
                <a:gd name="connsiteX6" fmla="*/ 110544 w 1541885"/>
                <a:gd name="connsiteY6" fmla="*/ 1143570 h 1509396"/>
                <a:gd name="connsiteX7" fmla="*/ 95304 w 1541885"/>
                <a:gd name="connsiteY7" fmla="*/ 1265490 h 1509396"/>
                <a:gd name="connsiteX8" fmla="*/ 127689 w 1541885"/>
                <a:gd name="connsiteY8" fmla="*/ 1356930 h 1509396"/>
                <a:gd name="connsiteX9" fmla="*/ 222939 w 1541885"/>
                <a:gd name="connsiteY9" fmla="*/ 1421700 h 1509396"/>
                <a:gd name="connsiteX10" fmla="*/ 405819 w 1541885"/>
                <a:gd name="connsiteY10" fmla="*/ 1478850 h 1509396"/>
                <a:gd name="connsiteX11" fmla="*/ 664899 w 1541885"/>
                <a:gd name="connsiteY11" fmla="*/ 1509330 h 1509396"/>
                <a:gd name="connsiteX12" fmla="*/ 899214 w 1541885"/>
                <a:gd name="connsiteY12" fmla="*/ 1471230 h 1509396"/>
                <a:gd name="connsiteX13" fmla="*/ 1122099 w 1541885"/>
                <a:gd name="connsiteY13" fmla="*/ 1387410 h 1509396"/>
                <a:gd name="connsiteX14" fmla="*/ 1272594 w 1541885"/>
                <a:gd name="connsiteY14" fmla="*/ 1254060 h 1509396"/>
                <a:gd name="connsiteX15" fmla="*/ 1308789 w 1541885"/>
                <a:gd name="connsiteY15" fmla="*/ 1278825 h 1509396"/>
                <a:gd name="connsiteX16" fmla="*/ 1407849 w 1541885"/>
                <a:gd name="connsiteY16" fmla="*/ 1261680 h 1509396"/>
                <a:gd name="connsiteX17" fmla="*/ 1476429 w 1541885"/>
                <a:gd name="connsiteY17" fmla="*/ 1187385 h 1509396"/>
                <a:gd name="connsiteX18" fmla="*/ 1535484 w 1541885"/>
                <a:gd name="connsiteY18" fmla="*/ 1090230 h 1509396"/>
                <a:gd name="connsiteX19" fmla="*/ 1529769 w 1541885"/>
                <a:gd name="connsiteY19" fmla="*/ 981645 h 1509396"/>
                <a:gd name="connsiteX20" fmla="*/ 1457379 w 1541885"/>
                <a:gd name="connsiteY20" fmla="*/ 907350 h 1509396"/>
                <a:gd name="connsiteX21" fmla="*/ 1407849 w 1541885"/>
                <a:gd name="connsiteY21" fmla="*/ 909255 h 1509396"/>
                <a:gd name="connsiteX22" fmla="*/ 1417374 w 1541885"/>
                <a:gd name="connsiteY22" fmla="*/ 844485 h 1509396"/>
                <a:gd name="connsiteX23" fmla="*/ 1474524 w 1541885"/>
                <a:gd name="connsiteY23" fmla="*/ 482535 h 1509396"/>
                <a:gd name="connsiteX24" fmla="*/ 1396419 w 1541885"/>
                <a:gd name="connsiteY24" fmla="*/ 219645 h 1509396"/>
                <a:gd name="connsiteX25" fmla="*/ 1230684 w 1541885"/>
                <a:gd name="connsiteY25" fmla="*/ 86295 h 1509396"/>
                <a:gd name="connsiteX26" fmla="*/ 1034469 w 1541885"/>
                <a:gd name="connsiteY26" fmla="*/ 19620 h 1509396"/>
                <a:gd name="connsiteX27" fmla="*/ 714429 w 1541885"/>
                <a:gd name="connsiteY27" fmla="*/ 4380 h 1509396"/>
                <a:gd name="connsiteX28" fmla="*/ 358194 w 1541885"/>
                <a:gd name="connsiteY28" fmla="*/ 88200 h 1509396"/>
                <a:gd name="connsiteX29" fmla="*/ 83874 w 1541885"/>
                <a:gd name="connsiteY29" fmla="*/ 375855 h 1509396"/>
                <a:gd name="connsiteX30" fmla="*/ 3864 w 1541885"/>
                <a:gd name="connsiteY30" fmla="*/ 663510 h 1509396"/>
                <a:gd name="connsiteX0" fmla="*/ 3864 w 1541974"/>
                <a:gd name="connsiteY0" fmla="*/ 663510 h 1509396"/>
                <a:gd name="connsiteX1" fmla="*/ 41964 w 1541974"/>
                <a:gd name="connsiteY1" fmla="*/ 831150 h 1509396"/>
                <a:gd name="connsiteX2" fmla="*/ 34344 w 1541974"/>
                <a:gd name="connsiteY2" fmla="*/ 871155 h 1509396"/>
                <a:gd name="connsiteX3" fmla="*/ 5769 w 1541974"/>
                <a:gd name="connsiteY3" fmla="*/ 888300 h 1509396"/>
                <a:gd name="connsiteX4" fmla="*/ 5769 w 1541974"/>
                <a:gd name="connsiteY4" fmla="*/ 991170 h 1509396"/>
                <a:gd name="connsiteX5" fmla="*/ 66729 w 1541974"/>
                <a:gd name="connsiteY5" fmla="*/ 1105470 h 1509396"/>
                <a:gd name="connsiteX6" fmla="*/ 110544 w 1541974"/>
                <a:gd name="connsiteY6" fmla="*/ 1143570 h 1509396"/>
                <a:gd name="connsiteX7" fmla="*/ 95304 w 1541974"/>
                <a:gd name="connsiteY7" fmla="*/ 1265490 h 1509396"/>
                <a:gd name="connsiteX8" fmla="*/ 127689 w 1541974"/>
                <a:gd name="connsiteY8" fmla="*/ 1356930 h 1509396"/>
                <a:gd name="connsiteX9" fmla="*/ 222939 w 1541974"/>
                <a:gd name="connsiteY9" fmla="*/ 1421700 h 1509396"/>
                <a:gd name="connsiteX10" fmla="*/ 405819 w 1541974"/>
                <a:gd name="connsiteY10" fmla="*/ 1478850 h 1509396"/>
                <a:gd name="connsiteX11" fmla="*/ 664899 w 1541974"/>
                <a:gd name="connsiteY11" fmla="*/ 1509330 h 1509396"/>
                <a:gd name="connsiteX12" fmla="*/ 899214 w 1541974"/>
                <a:gd name="connsiteY12" fmla="*/ 1471230 h 1509396"/>
                <a:gd name="connsiteX13" fmla="*/ 1122099 w 1541974"/>
                <a:gd name="connsiteY13" fmla="*/ 1387410 h 1509396"/>
                <a:gd name="connsiteX14" fmla="*/ 1272594 w 1541974"/>
                <a:gd name="connsiteY14" fmla="*/ 1254060 h 1509396"/>
                <a:gd name="connsiteX15" fmla="*/ 1308789 w 1541974"/>
                <a:gd name="connsiteY15" fmla="*/ 1278825 h 1509396"/>
                <a:gd name="connsiteX16" fmla="*/ 1407849 w 1541974"/>
                <a:gd name="connsiteY16" fmla="*/ 1261680 h 1509396"/>
                <a:gd name="connsiteX17" fmla="*/ 1476429 w 1541974"/>
                <a:gd name="connsiteY17" fmla="*/ 1187385 h 1509396"/>
                <a:gd name="connsiteX18" fmla="*/ 1535484 w 1541974"/>
                <a:gd name="connsiteY18" fmla="*/ 1090230 h 1509396"/>
                <a:gd name="connsiteX19" fmla="*/ 1531674 w 1541974"/>
                <a:gd name="connsiteY19" fmla="*/ 958785 h 1509396"/>
                <a:gd name="connsiteX20" fmla="*/ 1457379 w 1541974"/>
                <a:gd name="connsiteY20" fmla="*/ 907350 h 1509396"/>
                <a:gd name="connsiteX21" fmla="*/ 1407849 w 1541974"/>
                <a:gd name="connsiteY21" fmla="*/ 909255 h 1509396"/>
                <a:gd name="connsiteX22" fmla="*/ 1417374 w 1541974"/>
                <a:gd name="connsiteY22" fmla="*/ 844485 h 1509396"/>
                <a:gd name="connsiteX23" fmla="*/ 1474524 w 1541974"/>
                <a:gd name="connsiteY23" fmla="*/ 482535 h 1509396"/>
                <a:gd name="connsiteX24" fmla="*/ 1396419 w 1541974"/>
                <a:gd name="connsiteY24" fmla="*/ 219645 h 1509396"/>
                <a:gd name="connsiteX25" fmla="*/ 1230684 w 1541974"/>
                <a:gd name="connsiteY25" fmla="*/ 86295 h 1509396"/>
                <a:gd name="connsiteX26" fmla="*/ 1034469 w 1541974"/>
                <a:gd name="connsiteY26" fmla="*/ 19620 h 1509396"/>
                <a:gd name="connsiteX27" fmla="*/ 714429 w 1541974"/>
                <a:gd name="connsiteY27" fmla="*/ 4380 h 1509396"/>
                <a:gd name="connsiteX28" fmla="*/ 358194 w 1541974"/>
                <a:gd name="connsiteY28" fmla="*/ 88200 h 1509396"/>
                <a:gd name="connsiteX29" fmla="*/ 83874 w 1541974"/>
                <a:gd name="connsiteY29" fmla="*/ 375855 h 1509396"/>
                <a:gd name="connsiteX30" fmla="*/ 3864 w 1541974"/>
                <a:gd name="connsiteY30" fmla="*/ 663510 h 1509396"/>
                <a:gd name="connsiteX0" fmla="*/ 3864 w 1541092"/>
                <a:gd name="connsiteY0" fmla="*/ 663510 h 1509396"/>
                <a:gd name="connsiteX1" fmla="*/ 41964 w 1541092"/>
                <a:gd name="connsiteY1" fmla="*/ 831150 h 1509396"/>
                <a:gd name="connsiteX2" fmla="*/ 34344 w 1541092"/>
                <a:gd name="connsiteY2" fmla="*/ 871155 h 1509396"/>
                <a:gd name="connsiteX3" fmla="*/ 5769 w 1541092"/>
                <a:gd name="connsiteY3" fmla="*/ 888300 h 1509396"/>
                <a:gd name="connsiteX4" fmla="*/ 5769 w 1541092"/>
                <a:gd name="connsiteY4" fmla="*/ 991170 h 1509396"/>
                <a:gd name="connsiteX5" fmla="*/ 66729 w 1541092"/>
                <a:gd name="connsiteY5" fmla="*/ 1105470 h 1509396"/>
                <a:gd name="connsiteX6" fmla="*/ 110544 w 1541092"/>
                <a:gd name="connsiteY6" fmla="*/ 1143570 h 1509396"/>
                <a:gd name="connsiteX7" fmla="*/ 95304 w 1541092"/>
                <a:gd name="connsiteY7" fmla="*/ 1265490 h 1509396"/>
                <a:gd name="connsiteX8" fmla="*/ 127689 w 1541092"/>
                <a:gd name="connsiteY8" fmla="*/ 1356930 h 1509396"/>
                <a:gd name="connsiteX9" fmla="*/ 222939 w 1541092"/>
                <a:gd name="connsiteY9" fmla="*/ 1421700 h 1509396"/>
                <a:gd name="connsiteX10" fmla="*/ 405819 w 1541092"/>
                <a:gd name="connsiteY10" fmla="*/ 1478850 h 1509396"/>
                <a:gd name="connsiteX11" fmla="*/ 664899 w 1541092"/>
                <a:gd name="connsiteY11" fmla="*/ 1509330 h 1509396"/>
                <a:gd name="connsiteX12" fmla="*/ 899214 w 1541092"/>
                <a:gd name="connsiteY12" fmla="*/ 1471230 h 1509396"/>
                <a:gd name="connsiteX13" fmla="*/ 1122099 w 1541092"/>
                <a:gd name="connsiteY13" fmla="*/ 1387410 h 1509396"/>
                <a:gd name="connsiteX14" fmla="*/ 1272594 w 1541092"/>
                <a:gd name="connsiteY14" fmla="*/ 1254060 h 1509396"/>
                <a:gd name="connsiteX15" fmla="*/ 1308789 w 1541092"/>
                <a:gd name="connsiteY15" fmla="*/ 1278825 h 1509396"/>
                <a:gd name="connsiteX16" fmla="*/ 1407849 w 1541092"/>
                <a:gd name="connsiteY16" fmla="*/ 1261680 h 1509396"/>
                <a:gd name="connsiteX17" fmla="*/ 1489764 w 1541092"/>
                <a:gd name="connsiteY17" fmla="*/ 1189290 h 1509396"/>
                <a:gd name="connsiteX18" fmla="*/ 1535484 w 1541092"/>
                <a:gd name="connsiteY18" fmla="*/ 1090230 h 1509396"/>
                <a:gd name="connsiteX19" fmla="*/ 1531674 w 1541092"/>
                <a:gd name="connsiteY19" fmla="*/ 958785 h 1509396"/>
                <a:gd name="connsiteX20" fmla="*/ 1457379 w 1541092"/>
                <a:gd name="connsiteY20" fmla="*/ 907350 h 1509396"/>
                <a:gd name="connsiteX21" fmla="*/ 1407849 w 1541092"/>
                <a:gd name="connsiteY21" fmla="*/ 909255 h 1509396"/>
                <a:gd name="connsiteX22" fmla="*/ 1417374 w 1541092"/>
                <a:gd name="connsiteY22" fmla="*/ 844485 h 1509396"/>
                <a:gd name="connsiteX23" fmla="*/ 1474524 w 1541092"/>
                <a:gd name="connsiteY23" fmla="*/ 482535 h 1509396"/>
                <a:gd name="connsiteX24" fmla="*/ 1396419 w 1541092"/>
                <a:gd name="connsiteY24" fmla="*/ 219645 h 1509396"/>
                <a:gd name="connsiteX25" fmla="*/ 1230684 w 1541092"/>
                <a:gd name="connsiteY25" fmla="*/ 86295 h 1509396"/>
                <a:gd name="connsiteX26" fmla="*/ 1034469 w 1541092"/>
                <a:gd name="connsiteY26" fmla="*/ 19620 h 1509396"/>
                <a:gd name="connsiteX27" fmla="*/ 714429 w 1541092"/>
                <a:gd name="connsiteY27" fmla="*/ 4380 h 1509396"/>
                <a:gd name="connsiteX28" fmla="*/ 358194 w 1541092"/>
                <a:gd name="connsiteY28" fmla="*/ 88200 h 1509396"/>
                <a:gd name="connsiteX29" fmla="*/ 83874 w 1541092"/>
                <a:gd name="connsiteY29" fmla="*/ 375855 h 1509396"/>
                <a:gd name="connsiteX30" fmla="*/ 3864 w 1541092"/>
                <a:gd name="connsiteY30" fmla="*/ 663510 h 1509396"/>
                <a:gd name="connsiteX0" fmla="*/ 3864 w 1541092"/>
                <a:gd name="connsiteY0" fmla="*/ 663510 h 1509396"/>
                <a:gd name="connsiteX1" fmla="*/ 41964 w 1541092"/>
                <a:gd name="connsiteY1" fmla="*/ 831150 h 1509396"/>
                <a:gd name="connsiteX2" fmla="*/ 34344 w 1541092"/>
                <a:gd name="connsiteY2" fmla="*/ 871155 h 1509396"/>
                <a:gd name="connsiteX3" fmla="*/ 5769 w 1541092"/>
                <a:gd name="connsiteY3" fmla="*/ 888300 h 1509396"/>
                <a:gd name="connsiteX4" fmla="*/ 5769 w 1541092"/>
                <a:gd name="connsiteY4" fmla="*/ 991170 h 1509396"/>
                <a:gd name="connsiteX5" fmla="*/ 66729 w 1541092"/>
                <a:gd name="connsiteY5" fmla="*/ 1105470 h 1509396"/>
                <a:gd name="connsiteX6" fmla="*/ 110544 w 1541092"/>
                <a:gd name="connsiteY6" fmla="*/ 1143570 h 1509396"/>
                <a:gd name="connsiteX7" fmla="*/ 95304 w 1541092"/>
                <a:gd name="connsiteY7" fmla="*/ 1265490 h 1509396"/>
                <a:gd name="connsiteX8" fmla="*/ 127689 w 1541092"/>
                <a:gd name="connsiteY8" fmla="*/ 1356930 h 1509396"/>
                <a:gd name="connsiteX9" fmla="*/ 222939 w 1541092"/>
                <a:gd name="connsiteY9" fmla="*/ 1421700 h 1509396"/>
                <a:gd name="connsiteX10" fmla="*/ 405819 w 1541092"/>
                <a:gd name="connsiteY10" fmla="*/ 1478850 h 1509396"/>
                <a:gd name="connsiteX11" fmla="*/ 664899 w 1541092"/>
                <a:gd name="connsiteY11" fmla="*/ 1509330 h 1509396"/>
                <a:gd name="connsiteX12" fmla="*/ 899214 w 1541092"/>
                <a:gd name="connsiteY12" fmla="*/ 1471230 h 1509396"/>
                <a:gd name="connsiteX13" fmla="*/ 1122099 w 1541092"/>
                <a:gd name="connsiteY13" fmla="*/ 1387410 h 1509396"/>
                <a:gd name="connsiteX14" fmla="*/ 1276404 w 1541092"/>
                <a:gd name="connsiteY14" fmla="*/ 1263585 h 1509396"/>
                <a:gd name="connsiteX15" fmla="*/ 1308789 w 1541092"/>
                <a:gd name="connsiteY15" fmla="*/ 1278825 h 1509396"/>
                <a:gd name="connsiteX16" fmla="*/ 1407849 w 1541092"/>
                <a:gd name="connsiteY16" fmla="*/ 1261680 h 1509396"/>
                <a:gd name="connsiteX17" fmla="*/ 1489764 w 1541092"/>
                <a:gd name="connsiteY17" fmla="*/ 1189290 h 1509396"/>
                <a:gd name="connsiteX18" fmla="*/ 1535484 w 1541092"/>
                <a:gd name="connsiteY18" fmla="*/ 1090230 h 1509396"/>
                <a:gd name="connsiteX19" fmla="*/ 1531674 w 1541092"/>
                <a:gd name="connsiteY19" fmla="*/ 958785 h 1509396"/>
                <a:gd name="connsiteX20" fmla="*/ 1457379 w 1541092"/>
                <a:gd name="connsiteY20" fmla="*/ 907350 h 1509396"/>
                <a:gd name="connsiteX21" fmla="*/ 1407849 w 1541092"/>
                <a:gd name="connsiteY21" fmla="*/ 909255 h 1509396"/>
                <a:gd name="connsiteX22" fmla="*/ 1417374 w 1541092"/>
                <a:gd name="connsiteY22" fmla="*/ 844485 h 1509396"/>
                <a:gd name="connsiteX23" fmla="*/ 1474524 w 1541092"/>
                <a:gd name="connsiteY23" fmla="*/ 482535 h 1509396"/>
                <a:gd name="connsiteX24" fmla="*/ 1396419 w 1541092"/>
                <a:gd name="connsiteY24" fmla="*/ 219645 h 1509396"/>
                <a:gd name="connsiteX25" fmla="*/ 1230684 w 1541092"/>
                <a:gd name="connsiteY25" fmla="*/ 86295 h 1509396"/>
                <a:gd name="connsiteX26" fmla="*/ 1034469 w 1541092"/>
                <a:gd name="connsiteY26" fmla="*/ 19620 h 1509396"/>
                <a:gd name="connsiteX27" fmla="*/ 714429 w 1541092"/>
                <a:gd name="connsiteY27" fmla="*/ 4380 h 1509396"/>
                <a:gd name="connsiteX28" fmla="*/ 358194 w 1541092"/>
                <a:gd name="connsiteY28" fmla="*/ 88200 h 1509396"/>
                <a:gd name="connsiteX29" fmla="*/ 83874 w 1541092"/>
                <a:gd name="connsiteY29" fmla="*/ 375855 h 1509396"/>
                <a:gd name="connsiteX30" fmla="*/ 3864 w 1541092"/>
                <a:gd name="connsiteY30" fmla="*/ 663510 h 1509396"/>
                <a:gd name="connsiteX0" fmla="*/ 7062 w 1544290"/>
                <a:gd name="connsiteY0" fmla="*/ 663510 h 1509396"/>
                <a:gd name="connsiteX1" fmla="*/ 45162 w 1544290"/>
                <a:gd name="connsiteY1" fmla="*/ 831150 h 1509396"/>
                <a:gd name="connsiteX2" fmla="*/ 37542 w 1544290"/>
                <a:gd name="connsiteY2" fmla="*/ 871155 h 1509396"/>
                <a:gd name="connsiteX3" fmla="*/ 3252 w 1544290"/>
                <a:gd name="connsiteY3" fmla="*/ 901635 h 1509396"/>
                <a:gd name="connsiteX4" fmla="*/ 8967 w 1544290"/>
                <a:gd name="connsiteY4" fmla="*/ 991170 h 1509396"/>
                <a:gd name="connsiteX5" fmla="*/ 69927 w 1544290"/>
                <a:gd name="connsiteY5" fmla="*/ 1105470 h 1509396"/>
                <a:gd name="connsiteX6" fmla="*/ 113742 w 1544290"/>
                <a:gd name="connsiteY6" fmla="*/ 1143570 h 1509396"/>
                <a:gd name="connsiteX7" fmla="*/ 98502 w 1544290"/>
                <a:gd name="connsiteY7" fmla="*/ 1265490 h 1509396"/>
                <a:gd name="connsiteX8" fmla="*/ 130887 w 1544290"/>
                <a:gd name="connsiteY8" fmla="*/ 1356930 h 1509396"/>
                <a:gd name="connsiteX9" fmla="*/ 226137 w 1544290"/>
                <a:gd name="connsiteY9" fmla="*/ 1421700 h 1509396"/>
                <a:gd name="connsiteX10" fmla="*/ 409017 w 1544290"/>
                <a:gd name="connsiteY10" fmla="*/ 1478850 h 1509396"/>
                <a:gd name="connsiteX11" fmla="*/ 668097 w 1544290"/>
                <a:gd name="connsiteY11" fmla="*/ 1509330 h 1509396"/>
                <a:gd name="connsiteX12" fmla="*/ 902412 w 1544290"/>
                <a:gd name="connsiteY12" fmla="*/ 1471230 h 1509396"/>
                <a:gd name="connsiteX13" fmla="*/ 1125297 w 1544290"/>
                <a:gd name="connsiteY13" fmla="*/ 1387410 h 1509396"/>
                <a:gd name="connsiteX14" fmla="*/ 1279602 w 1544290"/>
                <a:gd name="connsiteY14" fmla="*/ 1263585 h 1509396"/>
                <a:gd name="connsiteX15" fmla="*/ 1311987 w 1544290"/>
                <a:gd name="connsiteY15" fmla="*/ 1278825 h 1509396"/>
                <a:gd name="connsiteX16" fmla="*/ 1411047 w 1544290"/>
                <a:gd name="connsiteY16" fmla="*/ 1261680 h 1509396"/>
                <a:gd name="connsiteX17" fmla="*/ 1492962 w 1544290"/>
                <a:gd name="connsiteY17" fmla="*/ 1189290 h 1509396"/>
                <a:gd name="connsiteX18" fmla="*/ 1538682 w 1544290"/>
                <a:gd name="connsiteY18" fmla="*/ 1090230 h 1509396"/>
                <a:gd name="connsiteX19" fmla="*/ 1534872 w 1544290"/>
                <a:gd name="connsiteY19" fmla="*/ 958785 h 1509396"/>
                <a:gd name="connsiteX20" fmla="*/ 1460577 w 1544290"/>
                <a:gd name="connsiteY20" fmla="*/ 907350 h 1509396"/>
                <a:gd name="connsiteX21" fmla="*/ 1411047 w 1544290"/>
                <a:gd name="connsiteY21" fmla="*/ 909255 h 1509396"/>
                <a:gd name="connsiteX22" fmla="*/ 1420572 w 1544290"/>
                <a:gd name="connsiteY22" fmla="*/ 844485 h 1509396"/>
                <a:gd name="connsiteX23" fmla="*/ 1477722 w 1544290"/>
                <a:gd name="connsiteY23" fmla="*/ 482535 h 1509396"/>
                <a:gd name="connsiteX24" fmla="*/ 1399617 w 1544290"/>
                <a:gd name="connsiteY24" fmla="*/ 219645 h 1509396"/>
                <a:gd name="connsiteX25" fmla="*/ 1233882 w 1544290"/>
                <a:gd name="connsiteY25" fmla="*/ 86295 h 1509396"/>
                <a:gd name="connsiteX26" fmla="*/ 1037667 w 1544290"/>
                <a:gd name="connsiteY26" fmla="*/ 19620 h 1509396"/>
                <a:gd name="connsiteX27" fmla="*/ 717627 w 1544290"/>
                <a:gd name="connsiteY27" fmla="*/ 4380 h 1509396"/>
                <a:gd name="connsiteX28" fmla="*/ 361392 w 1544290"/>
                <a:gd name="connsiteY28" fmla="*/ 88200 h 1509396"/>
                <a:gd name="connsiteX29" fmla="*/ 87072 w 1544290"/>
                <a:gd name="connsiteY29" fmla="*/ 375855 h 1509396"/>
                <a:gd name="connsiteX30" fmla="*/ 7062 w 1544290"/>
                <a:gd name="connsiteY30" fmla="*/ 663510 h 1509396"/>
                <a:gd name="connsiteX0" fmla="*/ 7062 w 1544290"/>
                <a:gd name="connsiteY0" fmla="*/ 663510 h 1509396"/>
                <a:gd name="connsiteX1" fmla="*/ 45162 w 1544290"/>
                <a:gd name="connsiteY1" fmla="*/ 831150 h 1509396"/>
                <a:gd name="connsiteX2" fmla="*/ 37542 w 1544290"/>
                <a:gd name="connsiteY2" fmla="*/ 871155 h 1509396"/>
                <a:gd name="connsiteX3" fmla="*/ 3252 w 1544290"/>
                <a:gd name="connsiteY3" fmla="*/ 901635 h 1509396"/>
                <a:gd name="connsiteX4" fmla="*/ 8967 w 1544290"/>
                <a:gd name="connsiteY4" fmla="*/ 991170 h 1509396"/>
                <a:gd name="connsiteX5" fmla="*/ 69927 w 1544290"/>
                <a:gd name="connsiteY5" fmla="*/ 1105470 h 1509396"/>
                <a:gd name="connsiteX6" fmla="*/ 113742 w 1544290"/>
                <a:gd name="connsiteY6" fmla="*/ 1143570 h 1509396"/>
                <a:gd name="connsiteX7" fmla="*/ 98502 w 1544290"/>
                <a:gd name="connsiteY7" fmla="*/ 1265490 h 1509396"/>
                <a:gd name="connsiteX8" fmla="*/ 130887 w 1544290"/>
                <a:gd name="connsiteY8" fmla="*/ 1356930 h 1509396"/>
                <a:gd name="connsiteX9" fmla="*/ 226137 w 1544290"/>
                <a:gd name="connsiteY9" fmla="*/ 1421700 h 1509396"/>
                <a:gd name="connsiteX10" fmla="*/ 409017 w 1544290"/>
                <a:gd name="connsiteY10" fmla="*/ 1478850 h 1509396"/>
                <a:gd name="connsiteX11" fmla="*/ 668097 w 1544290"/>
                <a:gd name="connsiteY11" fmla="*/ 1509330 h 1509396"/>
                <a:gd name="connsiteX12" fmla="*/ 902412 w 1544290"/>
                <a:gd name="connsiteY12" fmla="*/ 1471230 h 1509396"/>
                <a:gd name="connsiteX13" fmla="*/ 1125297 w 1544290"/>
                <a:gd name="connsiteY13" fmla="*/ 1387410 h 1509396"/>
                <a:gd name="connsiteX14" fmla="*/ 1279602 w 1544290"/>
                <a:gd name="connsiteY14" fmla="*/ 1263585 h 1509396"/>
                <a:gd name="connsiteX15" fmla="*/ 1311987 w 1544290"/>
                <a:gd name="connsiteY15" fmla="*/ 1278825 h 1509396"/>
                <a:gd name="connsiteX16" fmla="*/ 1411047 w 1544290"/>
                <a:gd name="connsiteY16" fmla="*/ 1261680 h 1509396"/>
                <a:gd name="connsiteX17" fmla="*/ 1492962 w 1544290"/>
                <a:gd name="connsiteY17" fmla="*/ 1189290 h 1509396"/>
                <a:gd name="connsiteX18" fmla="*/ 1538682 w 1544290"/>
                <a:gd name="connsiteY18" fmla="*/ 1090230 h 1509396"/>
                <a:gd name="connsiteX19" fmla="*/ 1534872 w 1544290"/>
                <a:gd name="connsiteY19" fmla="*/ 958785 h 1509396"/>
                <a:gd name="connsiteX20" fmla="*/ 1460577 w 1544290"/>
                <a:gd name="connsiteY20" fmla="*/ 907350 h 1509396"/>
                <a:gd name="connsiteX21" fmla="*/ 1411047 w 1544290"/>
                <a:gd name="connsiteY21" fmla="*/ 909255 h 1509396"/>
                <a:gd name="connsiteX22" fmla="*/ 1420572 w 1544290"/>
                <a:gd name="connsiteY22" fmla="*/ 844485 h 1509396"/>
                <a:gd name="connsiteX23" fmla="*/ 1477722 w 1544290"/>
                <a:gd name="connsiteY23" fmla="*/ 482535 h 1509396"/>
                <a:gd name="connsiteX24" fmla="*/ 1399617 w 1544290"/>
                <a:gd name="connsiteY24" fmla="*/ 219645 h 1509396"/>
                <a:gd name="connsiteX25" fmla="*/ 1233882 w 1544290"/>
                <a:gd name="connsiteY25" fmla="*/ 86295 h 1509396"/>
                <a:gd name="connsiteX26" fmla="*/ 1037667 w 1544290"/>
                <a:gd name="connsiteY26" fmla="*/ 19620 h 1509396"/>
                <a:gd name="connsiteX27" fmla="*/ 717627 w 1544290"/>
                <a:gd name="connsiteY27" fmla="*/ 4380 h 1509396"/>
                <a:gd name="connsiteX28" fmla="*/ 361392 w 1544290"/>
                <a:gd name="connsiteY28" fmla="*/ 88200 h 1509396"/>
                <a:gd name="connsiteX29" fmla="*/ 87072 w 1544290"/>
                <a:gd name="connsiteY29" fmla="*/ 375855 h 1509396"/>
                <a:gd name="connsiteX30" fmla="*/ 7062 w 1544290"/>
                <a:gd name="connsiteY30" fmla="*/ 663510 h 1509396"/>
                <a:gd name="connsiteX0" fmla="*/ 7910 w 1545138"/>
                <a:gd name="connsiteY0" fmla="*/ 663510 h 1509396"/>
                <a:gd name="connsiteX1" fmla="*/ 46010 w 1545138"/>
                <a:gd name="connsiteY1" fmla="*/ 831150 h 1509396"/>
                <a:gd name="connsiteX2" fmla="*/ 50269 w 1545138"/>
                <a:gd name="connsiteY2" fmla="*/ 875907 h 1509396"/>
                <a:gd name="connsiteX3" fmla="*/ 4100 w 1545138"/>
                <a:gd name="connsiteY3" fmla="*/ 901635 h 1509396"/>
                <a:gd name="connsiteX4" fmla="*/ 9815 w 1545138"/>
                <a:gd name="connsiteY4" fmla="*/ 991170 h 1509396"/>
                <a:gd name="connsiteX5" fmla="*/ 70775 w 1545138"/>
                <a:gd name="connsiteY5" fmla="*/ 1105470 h 1509396"/>
                <a:gd name="connsiteX6" fmla="*/ 114590 w 1545138"/>
                <a:gd name="connsiteY6" fmla="*/ 1143570 h 1509396"/>
                <a:gd name="connsiteX7" fmla="*/ 99350 w 1545138"/>
                <a:gd name="connsiteY7" fmla="*/ 1265490 h 1509396"/>
                <a:gd name="connsiteX8" fmla="*/ 131735 w 1545138"/>
                <a:gd name="connsiteY8" fmla="*/ 1356930 h 1509396"/>
                <a:gd name="connsiteX9" fmla="*/ 226985 w 1545138"/>
                <a:gd name="connsiteY9" fmla="*/ 1421700 h 1509396"/>
                <a:gd name="connsiteX10" fmla="*/ 409865 w 1545138"/>
                <a:gd name="connsiteY10" fmla="*/ 1478850 h 1509396"/>
                <a:gd name="connsiteX11" fmla="*/ 668945 w 1545138"/>
                <a:gd name="connsiteY11" fmla="*/ 1509330 h 1509396"/>
                <a:gd name="connsiteX12" fmla="*/ 903260 w 1545138"/>
                <a:gd name="connsiteY12" fmla="*/ 1471230 h 1509396"/>
                <a:gd name="connsiteX13" fmla="*/ 1126145 w 1545138"/>
                <a:gd name="connsiteY13" fmla="*/ 1387410 h 1509396"/>
                <a:gd name="connsiteX14" fmla="*/ 1280450 w 1545138"/>
                <a:gd name="connsiteY14" fmla="*/ 1263585 h 1509396"/>
                <a:gd name="connsiteX15" fmla="*/ 1312835 w 1545138"/>
                <a:gd name="connsiteY15" fmla="*/ 1278825 h 1509396"/>
                <a:gd name="connsiteX16" fmla="*/ 1411895 w 1545138"/>
                <a:gd name="connsiteY16" fmla="*/ 1261680 h 1509396"/>
                <a:gd name="connsiteX17" fmla="*/ 1493810 w 1545138"/>
                <a:gd name="connsiteY17" fmla="*/ 1189290 h 1509396"/>
                <a:gd name="connsiteX18" fmla="*/ 1539530 w 1545138"/>
                <a:gd name="connsiteY18" fmla="*/ 1090230 h 1509396"/>
                <a:gd name="connsiteX19" fmla="*/ 1535720 w 1545138"/>
                <a:gd name="connsiteY19" fmla="*/ 958785 h 1509396"/>
                <a:gd name="connsiteX20" fmla="*/ 1461425 w 1545138"/>
                <a:gd name="connsiteY20" fmla="*/ 907350 h 1509396"/>
                <a:gd name="connsiteX21" fmla="*/ 1411895 w 1545138"/>
                <a:gd name="connsiteY21" fmla="*/ 909255 h 1509396"/>
                <a:gd name="connsiteX22" fmla="*/ 1421420 w 1545138"/>
                <a:gd name="connsiteY22" fmla="*/ 844485 h 1509396"/>
                <a:gd name="connsiteX23" fmla="*/ 1478570 w 1545138"/>
                <a:gd name="connsiteY23" fmla="*/ 482535 h 1509396"/>
                <a:gd name="connsiteX24" fmla="*/ 1400465 w 1545138"/>
                <a:gd name="connsiteY24" fmla="*/ 219645 h 1509396"/>
                <a:gd name="connsiteX25" fmla="*/ 1234730 w 1545138"/>
                <a:gd name="connsiteY25" fmla="*/ 86295 h 1509396"/>
                <a:gd name="connsiteX26" fmla="*/ 1038515 w 1545138"/>
                <a:gd name="connsiteY26" fmla="*/ 19620 h 1509396"/>
                <a:gd name="connsiteX27" fmla="*/ 718475 w 1545138"/>
                <a:gd name="connsiteY27" fmla="*/ 4380 h 1509396"/>
                <a:gd name="connsiteX28" fmla="*/ 362240 w 1545138"/>
                <a:gd name="connsiteY28" fmla="*/ 88200 h 1509396"/>
                <a:gd name="connsiteX29" fmla="*/ 87920 w 1545138"/>
                <a:gd name="connsiteY29" fmla="*/ 375855 h 1509396"/>
                <a:gd name="connsiteX30" fmla="*/ 7910 w 1545138"/>
                <a:gd name="connsiteY30" fmla="*/ 663510 h 1509396"/>
                <a:gd name="connsiteX0" fmla="*/ 7911 w 1545139"/>
                <a:gd name="connsiteY0" fmla="*/ 663510 h 1509396"/>
                <a:gd name="connsiteX1" fmla="*/ 46011 w 1545139"/>
                <a:gd name="connsiteY1" fmla="*/ 831150 h 1509396"/>
                <a:gd name="connsiteX2" fmla="*/ 50270 w 1545139"/>
                <a:gd name="connsiteY2" fmla="*/ 875907 h 1509396"/>
                <a:gd name="connsiteX3" fmla="*/ 4101 w 1545139"/>
                <a:gd name="connsiteY3" fmla="*/ 887379 h 1509396"/>
                <a:gd name="connsiteX4" fmla="*/ 9816 w 1545139"/>
                <a:gd name="connsiteY4" fmla="*/ 991170 h 1509396"/>
                <a:gd name="connsiteX5" fmla="*/ 70776 w 1545139"/>
                <a:gd name="connsiteY5" fmla="*/ 1105470 h 1509396"/>
                <a:gd name="connsiteX6" fmla="*/ 114591 w 1545139"/>
                <a:gd name="connsiteY6" fmla="*/ 1143570 h 1509396"/>
                <a:gd name="connsiteX7" fmla="*/ 99351 w 1545139"/>
                <a:gd name="connsiteY7" fmla="*/ 1265490 h 1509396"/>
                <a:gd name="connsiteX8" fmla="*/ 131736 w 1545139"/>
                <a:gd name="connsiteY8" fmla="*/ 1356930 h 1509396"/>
                <a:gd name="connsiteX9" fmla="*/ 226986 w 1545139"/>
                <a:gd name="connsiteY9" fmla="*/ 1421700 h 1509396"/>
                <a:gd name="connsiteX10" fmla="*/ 409866 w 1545139"/>
                <a:gd name="connsiteY10" fmla="*/ 1478850 h 1509396"/>
                <a:gd name="connsiteX11" fmla="*/ 668946 w 1545139"/>
                <a:gd name="connsiteY11" fmla="*/ 1509330 h 1509396"/>
                <a:gd name="connsiteX12" fmla="*/ 903261 w 1545139"/>
                <a:gd name="connsiteY12" fmla="*/ 1471230 h 1509396"/>
                <a:gd name="connsiteX13" fmla="*/ 1126146 w 1545139"/>
                <a:gd name="connsiteY13" fmla="*/ 1387410 h 1509396"/>
                <a:gd name="connsiteX14" fmla="*/ 1280451 w 1545139"/>
                <a:gd name="connsiteY14" fmla="*/ 1263585 h 1509396"/>
                <a:gd name="connsiteX15" fmla="*/ 1312836 w 1545139"/>
                <a:gd name="connsiteY15" fmla="*/ 1278825 h 1509396"/>
                <a:gd name="connsiteX16" fmla="*/ 1411896 w 1545139"/>
                <a:gd name="connsiteY16" fmla="*/ 1261680 h 1509396"/>
                <a:gd name="connsiteX17" fmla="*/ 1493811 w 1545139"/>
                <a:gd name="connsiteY17" fmla="*/ 1189290 h 1509396"/>
                <a:gd name="connsiteX18" fmla="*/ 1539531 w 1545139"/>
                <a:gd name="connsiteY18" fmla="*/ 1090230 h 1509396"/>
                <a:gd name="connsiteX19" fmla="*/ 1535721 w 1545139"/>
                <a:gd name="connsiteY19" fmla="*/ 958785 h 1509396"/>
                <a:gd name="connsiteX20" fmla="*/ 1461426 w 1545139"/>
                <a:gd name="connsiteY20" fmla="*/ 907350 h 1509396"/>
                <a:gd name="connsiteX21" fmla="*/ 1411896 w 1545139"/>
                <a:gd name="connsiteY21" fmla="*/ 909255 h 1509396"/>
                <a:gd name="connsiteX22" fmla="*/ 1421421 w 1545139"/>
                <a:gd name="connsiteY22" fmla="*/ 844485 h 1509396"/>
                <a:gd name="connsiteX23" fmla="*/ 1478571 w 1545139"/>
                <a:gd name="connsiteY23" fmla="*/ 482535 h 1509396"/>
                <a:gd name="connsiteX24" fmla="*/ 1400466 w 1545139"/>
                <a:gd name="connsiteY24" fmla="*/ 219645 h 1509396"/>
                <a:gd name="connsiteX25" fmla="*/ 1234731 w 1545139"/>
                <a:gd name="connsiteY25" fmla="*/ 86295 h 1509396"/>
                <a:gd name="connsiteX26" fmla="*/ 1038516 w 1545139"/>
                <a:gd name="connsiteY26" fmla="*/ 19620 h 1509396"/>
                <a:gd name="connsiteX27" fmla="*/ 718476 w 1545139"/>
                <a:gd name="connsiteY27" fmla="*/ 4380 h 1509396"/>
                <a:gd name="connsiteX28" fmla="*/ 362241 w 1545139"/>
                <a:gd name="connsiteY28" fmla="*/ 88200 h 1509396"/>
                <a:gd name="connsiteX29" fmla="*/ 87921 w 1545139"/>
                <a:gd name="connsiteY29" fmla="*/ 375855 h 1509396"/>
                <a:gd name="connsiteX30" fmla="*/ 7911 w 1545139"/>
                <a:gd name="connsiteY30" fmla="*/ 663510 h 1509396"/>
                <a:gd name="connsiteX0" fmla="*/ 9982 w 1547210"/>
                <a:gd name="connsiteY0" fmla="*/ 663510 h 1509396"/>
                <a:gd name="connsiteX1" fmla="*/ 48082 w 1547210"/>
                <a:gd name="connsiteY1" fmla="*/ 831150 h 1509396"/>
                <a:gd name="connsiteX2" fmla="*/ 52341 w 1547210"/>
                <a:gd name="connsiteY2" fmla="*/ 875907 h 1509396"/>
                <a:gd name="connsiteX3" fmla="*/ 6172 w 1547210"/>
                <a:gd name="connsiteY3" fmla="*/ 887379 h 1509396"/>
                <a:gd name="connsiteX4" fmla="*/ 11887 w 1547210"/>
                <a:gd name="connsiteY4" fmla="*/ 991170 h 1509396"/>
                <a:gd name="connsiteX5" fmla="*/ 72847 w 1547210"/>
                <a:gd name="connsiteY5" fmla="*/ 1105470 h 1509396"/>
                <a:gd name="connsiteX6" fmla="*/ 116662 w 1547210"/>
                <a:gd name="connsiteY6" fmla="*/ 1143570 h 1509396"/>
                <a:gd name="connsiteX7" fmla="*/ 101422 w 1547210"/>
                <a:gd name="connsiteY7" fmla="*/ 1265490 h 1509396"/>
                <a:gd name="connsiteX8" fmla="*/ 133807 w 1547210"/>
                <a:gd name="connsiteY8" fmla="*/ 1356930 h 1509396"/>
                <a:gd name="connsiteX9" fmla="*/ 229057 w 1547210"/>
                <a:gd name="connsiteY9" fmla="*/ 1421700 h 1509396"/>
                <a:gd name="connsiteX10" fmla="*/ 411937 w 1547210"/>
                <a:gd name="connsiteY10" fmla="*/ 1478850 h 1509396"/>
                <a:gd name="connsiteX11" fmla="*/ 671017 w 1547210"/>
                <a:gd name="connsiteY11" fmla="*/ 1509330 h 1509396"/>
                <a:gd name="connsiteX12" fmla="*/ 905332 w 1547210"/>
                <a:gd name="connsiteY12" fmla="*/ 1471230 h 1509396"/>
                <a:gd name="connsiteX13" fmla="*/ 1128217 w 1547210"/>
                <a:gd name="connsiteY13" fmla="*/ 1387410 h 1509396"/>
                <a:gd name="connsiteX14" fmla="*/ 1282522 w 1547210"/>
                <a:gd name="connsiteY14" fmla="*/ 1263585 h 1509396"/>
                <a:gd name="connsiteX15" fmla="*/ 1314907 w 1547210"/>
                <a:gd name="connsiteY15" fmla="*/ 1278825 h 1509396"/>
                <a:gd name="connsiteX16" fmla="*/ 1413967 w 1547210"/>
                <a:gd name="connsiteY16" fmla="*/ 1261680 h 1509396"/>
                <a:gd name="connsiteX17" fmla="*/ 1495882 w 1547210"/>
                <a:gd name="connsiteY17" fmla="*/ 1189290 h 1509396"/>
                <a:gd name="connsiteX18" fmla="*/ 1541602 w 1547210"/>
                <a:gd name="connsiteY18" fmla="*/ 1090230 h 1509396"/>
                <a:gd name="connsiteX19" fmla="*/ 1537792 w 1547210"/>
                <a:gd name="connsiteY19" fmla="*/ 958785 h 1509396"/>
                <a:gd name="connsiteX20" fmla="*/ 1463497 w 1547210"/>
                <a:gd name="connsiteY20" fmla="*/ 907350 h 1509396"/>
                <a:gd name="connsiteX21" fmla="*/ 1413967 w 1547210"/>
                <a:gd name="connsiteY21" fmla="*/ 909255 h 1509396"/>
                <a:gd name="connsiteX22" fmla="*/ 1423492 w 1547210"/>
                <a:gd name="connsiteY22" fmla="*/ 844485 h 1509396"/>
                <a:gd name="connsiteX23" fmla="*/ 1480642 w 1547210"/>
                <a:gd name="connsiteY23" fmla="*/ 482535 h 1509396"/>
                <a:gd name="connsiteX24" fmla="*/ 1402537 w 1547210"/>
                <a:gd name="connsiteY24" fmla="*/ 219645 h 1509396"/>
                <a:gd name="connsiteX25" fmla="*/ 1236802 w 1547210"/>
                <a:gd name="connsiteY25" fmla="*/ 86295 h 1509396"/>
                <a:gd name="connsiteX26" fmla="*/ 1040587 w 1547210"/>
                <a:gd name="connsiteY26" fmla="*/ 19620 h 1509396"/>
                <a:gd name="connsiteX27" fmla="*/ 720547 w 1547210"/>
                <a:gd name="connsiteY27" fmla="*/ 4380 h 1509396"/>
                <a:gd name="connsiteX28" fmla="*/ 364312 w 1547210"/>
                <a:gd name="connsiteY28" fmla="*/ 88200 h 1509396"/>
                <a:gd name="connsiteX29" fmla="*/ 89992 w 1547210"/>
                <a:gd name="connsiteY29" fmla="*/ 375855 h 1509396"/>
                <a:gd name="connsiteX30" fmla="*/ 9982 w 1547210"/>
                <a:gd name="connsiteY30" fmla="*/ 663510 h 1509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547210" h="1509396">
                  <a:moveTo>
                    <a:pt x="9982" y="663510"/>
                  </a:moveTo>
                  <a:cubicBezTo>
                    <a:pt x="2997" y="739392"/>
                    <a:pt x="41022" y="795751"/>
                    <a:pt x="48082" y="831150"/>
                  </a:cubicBezTo>
                  <a:cubicBezTo>
                    <a:pt x="55142" y="866549"/>
                    <a:pt x="59326" y="866536"/>
                    <a:pt x="52341" y="875907"/>
                  </a:cubicBezTo>
                  <a:cubicBezTo>
                    <a:pt x="45356" y="885278"/>
                    <a:pt x="17665" y="856288"/>
                    <a:pt x="6172" y="887379"/>
                  </a:cubicBezTo>
                  <a:cubicBezTo>
                    <a:pt x="-5321" y="918470"/>
                    <a:pt x="775" y="954822"/>
                    <a:pt x="11887" y="991170"/>
                  </a:cubicBezTo>
                  <a:cubicBezTo>
                    <a:pt x="22999" y="1027518"/>
                    <a:pt x="55384" y="1080070"/>
                    <a:pt x="72847" y="1105470"/>
                  </a:cubicBezTo>
                  <a:cubicBezTo>
                    <a:pt x="90310" y="1130870"/>
                    <a:pt x="111900" y="1116900"/>
                    <a:pt x="116662" y="1143570"/>
                  </a:cubicBezTo>
                  <a:cubicBezTo>
                    <a:pt x="121424" y="1170240"/>
                    <a:pt x="98565" y="1229930"/>
                    <a:pt x="101422" y="1265490"/>
                  </a:cubicBezTo>
                  <a:cubicBezTo>
                    <a:pt x="104279" y="1301050"/>
                    <a:pt x="112535" y="1330895"/>
                    <a:pt x="133807" y="1356930"/>
                  </a:cubicBezTo>
                  <a:cubicBezTo>
                    <a:pt x="155079" y="1382965"/>
                    <a:pt x="182702" y="1401380"/>
                    <a:pt x="229057" y="1421700"/>
                  </a:cubicBezTo>
                  <a:cubicBezTo>
                    <a:pt x="275412" y="1442020"/>
                    <a:pt x="338277" y="1464245"/>
                    <a:pt x="411937" y="1478850"/>
                  </a:cubicBezTo>
                  <a:cubicBezTo>
                    <a:pt x="485597" y="1493455"/>
                    <a:pt x="588785" y="1510600"/>
                    <a:pt x="671017" y="1509330"/>
                  </a:cubicBezTo>
                  <a:cubicBezTo>
                    <a:pt x="753250" y="1508060"/>
                    <a:pt x="829132" y="1491550"/>
                    <a:pt x="905332" y="1471230"/>
                  </a:cubicBezTo>
                  <a:cubicBezTo>
                    <a:pt x="981532" y="1450910"/>
                    <a:pt x="1065352" y="1422018"/>
                    <a:pt x="1128217" y="1387410"/>
                  </a:cubicBezTo>
                  <a:cubicBezTo>
                    <a:pt x="1191082" y="1352803"/>
                    <a:pt x="1251407" y="1281682"/>
                    <a:pt x="1282522" y="1263585"/>
                  </a:cubicBezTo>
                  <a:cubicBezTo>
                    <a:pt x="1313637" y="1245488"/>
                    <a:pt x="1268078" y="1259759"/>
                    <a:pt x="1314907" y="1278825"/>
                  </a:cubicBezTo>
                  <a:cubicBezTo>
                    <a:pt x="1361736" y="1297891"/>
                    <a:pt x="1383805" y="1276602"/>
                    <a:pt x="1413967" y="1261680"/>
                  </a:cubicBezTo>
                  <a:cubicBezTo>
                    <a:pt x="1444129" y="1246758"/>
                    <a:pt x="1474610" y="1217865"/>
                    <a:pt x="1495882" y="1189290"/>
                  </a:cubicBezTo>
                  <a:cubicBezTo>
                    <a:pt x="1517155" y="1160715"/>
                    <a:pt x="1534617" y="1128648"/>
                    <a:pt x="1541602" y="1090230"/>
                  </a:cubicBezTo>
                  <a:cubicBezTo>
                    <a:pt x="1548587" y="1051813"/>
                    <a:pt x="1550810" y="989265"/>
                    <a:pt x="1537792" y="958785"/>
                  </a:cubicBezTo>
                  <a:cubicBezTo>
                    <a:pt x="1524774" y="928305"/>
                    <a:pt x="1484135" y="915605"/>
                    <a:pt x="1463497" y="907350"/>
                  </a:cubicBezTo>
                  <a:cubicBezTo>
                    <a:pt x="1442860" y="899095"/>
                    <a:pt x="1420634" y="919732"/>
                    <a:pt x="1413967" y="909255"/>
                  </a:cubicBezTo>
                  <a:cubicBezTo>
                    <a:pt x="1407300" y="898778"/>
                    <a:pt x="1412380" y="915605"/>
                    <a:pt x="1423492" y="844485"/>
                  </a:cubicBezTo>
                  <a:cubicBezTo>
                    <a:pt x="1434604" y="773365"/>
                    <a:pt x="1484134" y="586675"/>
                    <a:pt x="1480642" y="482535"/>
                  </a:cubicBezTo>
                  <a:cubicBezTo>
                    <a:pt x="1477150" y="378395"/>
                    <a:pt x="1443177" y="285685"/>
                    <a:pt x="1402537" y="219645"/>
                  </a:cubicBezTo>
                  <a:cubicBezTo>
                    <a:pt x="1361897" y="153605"/>
                    <a:pt x="1297127" y="119633"/>
                    <a:pt x="1236802" y="86295"/>
                  </a:cubicBezTo>
                  <a:cubicBezTo>
                    <a:pt x="1176477" y="52957"/>
                    <a:pt x="1126630" y="33273"/>
                    <a:pt x="1040587" y="19620"/>
                  </a:cubicBezTo>
                  <a:cubicBezTo>
                    <a:pt x="954545" y="5968"/>
                    <a:pt x="833259" y="-7050"/>
                    <a:pt x="720547" y="4380"/>
                  </a:cubicBezTo>
                  <a:cubicBezTo>
                    <a:pt x="607835" y="15810"/>
                    <a:pt x="488137" y="36448"/>
                    <a:pt x="364312" y="88200"/>
                  </a:cubicBezTo>
                  <a:cubicBezTo>
                    <a:pt x="240487" y="139952"/>
                    <a:pt x="149047" y="279970"/>
                    <a:pt x="89992" y="375855"/>
                  </a:cubicBezTo>
                  <a:cubicBezTo>
                    <a:pt x="30937" y="471740"/>
                    <a:pt x="16967" y="587628"/>
                    <a:pt x="9982" y="663510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79" name="Oval 78">
              <a:extLst>
                <a:ext uri="{FF2B5EF4-FFF2-40B4-BE49-F238E27FC236}">
                  <a16:creationId xmlns:a16="http://schemas.microsoft.com/office/drawing/2014/main" id="{D85AB7FC-768B-4B3D-9322-83A2F54A91B9}"/>
                </a:ext>
              </a:extLst>
            </p:cNvPr>
            <p:cNvSpPr/>
            <p:nvPr/>
          </p:nvSpPr>
          <p:spPr>
            <a:xfrm>
              <a:off x="6079985" y="2556320"/>
              <a:ext cx="152057" cy="166441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C5F247E9-EDAB-4070-BBC7-733BC7FFBCC4}"/>
                </a:ext>
              </a:extLst>
            </p:cNvPr>
            <p:cNvSpPr/>
            <p:nvPr/>
          </p:nvSpPr>
          <p:spPr>
            <a:xfrm rot="285439" flipH="1">
              <a:off x="5469989" y="2430186"/>
              <a:ext cx="254460" cy="94565"/>
            </a:xfrm>
            <a:custGeom>
              <a:avLst/>
              <a:gdLst>
                <a:gd name="connsiteX0" fmla="*/ 224 w 292135"/>
                <a:gd name="connsiteY0" fmla="*/ 59346 h 59716"/>
                <a:gd name="connsiteX1" fmla="*/ 107075 w 292135"/>
                <a:gd name="connsiteY1" fmla="*/ 5920 h 59716"/>
                <a:gd name="connsiteX2" fmla="*/ 292010 w 292135"/>
                <a:gd name="connsiteY2" fmla="*/ 3866 h 59716"/>
                <a:gd name="connsiteX3" fmla="*/ 133788 w 292135"/>
                <a:gd name="connsiteY3" fmla="*/ 28524 h 59716"/>
                <a:gd name="connsiteX4" fmla="*/ 224 w 292135"/>
                <a:gd name="connsiteY4" fmla="*/ 59346 h 59716"/>
                <a:gd name="connsiteX0" fmla="*/ 2 w 291913"/>
                <a:gd name="connsiteY0" fmla="*/ 76080 h 77200"/>
                <a:gd name="connsiteX1" fmla="*/ 131511 w 291913"/>
                <a:gd name="connsiteY1" fmla="*/ 2105 h 77200"/>
                <a:gd name="connsiteX2" fmla="*/ 291788 w 291913"/>
                <a:gd name="connsiteY2" fmla="*/ 20600 h 77200"/>
                <a:gd name="connsiteX3" fmla="*/ 133566 w 291913"/>
                <a:gd name="connsiteY3" fmla="*/ 45258 h 77200"/>
                <a:gd name="connsiteX4" fmla="*/ 2 w 291913"/>
                <a:gd name="connsiteY4" fmla="*/ 76080 h 77200"/>
                <a:gd name="connsiteX0" fmla="*/ 9 w 291925"/>
                <a:gd name="connsiteY0" fmla="*/ 76080 h 76253"/>
                <a:gd name="connsiteX1" fmla="*/ 131518 w 291925"/>
                <a:gd name="connsiteY1" fmla="*/ 2105 h 76253"/>
                <a:gd name="connsiteX2" fmla="*/ 291795 w 291925"/>
                <a:gd name="connsiteY2" fmla="*/ 20600 h 76253"/>
                <a:gd name="connsiteX3" fmla="*/ 137683 w 291925"/>
                <a:gd name="connsiteY3" fmla="*/ 22655 h 76253"/>
                <a:gd name="connsiteX4" fmla="*/ 9 w 291925"/>
                <a:gd name="connsiteY4" fmla="*/ 76080 h 76253"/>
                <a:gd name="connsiteX0" fmla="*/ 9 w 292471"/>
                <a:gd name="connsiteY0" fmla="*/ 76080 h 76253"/>
                <a:gd name="connsiteX1" fmla="*/ 131518 w 292471"/>
                <a:gd name="connsiteY1" fmla="*/ 2105 h 76253"/>
                <a:gd name="connsiteX2" fmla="*/ 291795 w 292471"/>
                <a:gd name="connsiteY2" fmla="*/ 20600 h 76253"/>
                <a:gd name="connsiteX3" fmla="*/ 137683 w 292471"/>
                <a:gd name="connsiteY3" fmla="*/ 22655 h 76253"/>
                <a:gd name="connsiteX4" fmla="*/ 9 w 292471"/>
                <a:gd name="connsiteY4" fmla="*/ 76080 h 76253"/>
                <a:gd name="connsiteX0" fmla="*/ 1258 w 293720"/>
                <a:gd name="connsiteY0" fmla="*/ 76080 h 78680"/>
                <a:gd name="connsiteX1" fmla="*/ 132767 w 293720"/>
                <a:gd name="connsiteY1" fmla="*/ 2105 h 78680"/>
                <a:gd name="connsiteX2" fmla="*/ 293044 w 293720"/>
                <a:gd name="connsiteY2" fmla="*/ 20600 h 78680"/>
                <a:gd name="connsiteX3" fmla="*/ 138932 w 293720"/>
                <a:gd name="connsiteY3" fmla="*/ 22655 h 78680"/>
                <a:gd name="connsiteX4" fmla="*/ 1258 w 293720"/>
                <a:gd name="connsiteY4" fmla="*/ 76080 h 78680"/>
                <a:gd name="connsiteX0" fmla="*/ 1258 w 293044"/>
                <a:gd name="connsiteY0" fmla="*/ 76080 h 78680"/>
                <a:gd name="connsiteX1" fmla="*/ 132767 w 293044"/>
                <a:gd name="connsiteY1" fmla="*/ 2105 h 78680"/>
                <a:gd name="connsiteX2" fmla="*/ 293044 w 293044"/>
                <a:gd name="connsiteY2" fmla="*/ 20600 h 78680"/>
                <a:gd name="connsiteX3" fmla="*/ 138932 w 293044"/>
                <a:gd name="connsiteY3" fmla="*/ 22655 h 78680"/>
                <a:gd name="connsiteX4" fmla="*/ 1258 w 293044"/>
                <a:gd name="connsiteY4" fmla="*/ 76080 h 78680"/>
                <a:gd name="connsiteX0" fmla="*/ 1258 w 293044"/>
                <a:gd name="connsiteY0" fmla="*/ 76080 h 78611"/>
                <a:gd name="connsiteX1" fmla="*/ 132767 w 293044"/>
                <a:gd name="connsiteY1" fmla="*/ 2105 h 78611"/>
                <a:gd name="connsiteX2" fmla="*/ 293044 w 293044"/>
                <a:gd name="connsiteY2" fmla="*/ 20600 h 78611"/>
                <a:gd name="connsiteX3" fmla="*/ 138932 w 293044"/>
                <a:gd name="connsiteY3" fmla="*/ 22655 h 78611"/>
                <a:gd name="connsiteX4" fmla="*/ 1258 w 293044"/>
                <a:gd name="connsiteY4" fmla="*/ 76080 h 78611"/>
                <a:gd name="connsiteX0" fmla="*/ 1236 w 280693"/>
                <a:gd name="connsiteY0" fmla="*/ 79613 h 82337"/>
                <a:gd name="connsiteX1" fmla="*/ 132745 w 280693"/>
                <a:gd name="connsiteY1" fmla="*/ 5638 h 82337"/>
                <a:gd name="connsiteX2" fmla="*/ 280693 w 280693"/>
                <a:gd name="connsiteY2" fmla="*/ 7694 h 82337"/>
                <a:gd name="connsiteX3" fmla="*/ 138910 w 280693"/>
                <a:gd name="connsiteY3" fmla="*/ 26188 h 82337"/>
                <a:gd name="connsiteX4" fmla="*/ 1236 w 280693"/>
                <a:gd name="connsiteY4" fmla="*/ 79613 h 82337"/>
                <a:gd name="connsiteX0" fmla="*/ 39 w 279496"/>
                <a:gd name="connsiteY0" fmla="*/ 76896 h 77018"/>
                <a:gd name="connsiteX1" fmla="*/ 125384 w 279496"/>
                <a:gd name="connsiteY1" fmla="*/ 7030 h 77018"/>
                <a:gd name="connsiteX2" fmla="*/ 279496 w 279496"/>
                <a:gd name="connsiteY2" fmla="*/ 4977 h 77018"/>
                <a:gd name="connsiteX3" fmla="*/ 137713 w 279496"/>
                <a:gd name="connsiteY3" fmla="*/ 23471 h 77018"/>
                <a:gd name="connsiteX4" fmla="*/ 39 w 279496"/>
                <a:gd name="connsiteY4" fmla="*/ 76896 h 77018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650"/>
                <a:gd name="connsiteY0" fmla="*/ 81001 h 81123"/>
                <a:gd name="connsiteX1" fmla="*/ 125408 w 279650"/>
                <a:gd name="connsiteY1" fmla="*/ 11135 h 81123"/>
                <a:gd name="connsiteX2" fmla="*/ 279520 w 279650"/>
                <a:gd name="connsiteY2" fmla="*/ 9082 h 81123"/>
                <a:gd name="connsiteX3" fmla="*/ 137737 w 279650"/>
                <a:gd name="connsiteY3" fmla="*/ 27576 h 81123"/>
                <a:gd name="connsiteX4" fmla="*/ 63 w 279650"/>
                <a:gd name="connsiteY4" fmla="*/ 81001 h 81123"/>
                <a:gd name="connsiteX0" fmla="*/ 63 w 279650"/>
                <a:gd name="connsiteY0" fmla="*/ 81001 h 81234"/>
                <a:gd name="connsiteX1" fmla="*/ 125408 w 279650"/>
                <a:gd name="connsiteY1" fmla="*/ 11135 h 81234"/>
                <a:gd name="connsiteX2" fmla="*/ 279520 w 279650"/>
                <a:gd name="connsiteY2" fmla="*/ 9082 h 81234"/>
                <a:gd name="connsiteX3" fmla="*/ 137737 w 279650"/>
                <a:gd name="connsiteY3" fmla="*/ 27576 h 81234"/>
                <a:gd name="connsiteX4" fmla="*/ 63 w 279650"/>
                <a:gd name="connsiteY4" fmla="*/ 81001 h 81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9650" h="81234">
                  <a:moveTo>
                    <a:pt x="63" y="81001"/>
                  </a:moveTo>
                  <a:cubicBezTo>
                    <a:pt x="-1992" y="78261"/>
                    <a:pt x="45955" y="31340"/>
                    <a:pt x="125408" y="11135"/>
                  </a:cubicBezTo>
                  <a:cubicBezTo>
                    <a:pt x="204861" y="-9070"/>
                    <a:pt x="283288" y="3261"/>
                    <a:pt x="279520" y="9082"/>
                  </a:cubicBezTo>
                  <a:cubicBezTo>
                    <a:pt x="273698" y="23123"/>
                    <a:pt x="250068" y="-7013"/>
                    <a:pt x="137737" y="27576"/>
                  </a:cubicBezTo>
                  <a:cubicBezTo>
                    <a:pt x="25406" y="62165"/>
                    <a:pt x="2118" y="83741"/>
                    <a:pt x="63" y="81001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2CAC2F02-406E-44AE-A16A-44525CD8CF7D}"/>
                </a:ext>
              </a:extLst>
            </p:cNvPr>
            <p:cNvSpPr/>
            <p:nvPr/>
          </p:nvSpPr>
          <p:spPr>
            <a:xfrm>
              <a:off x="6018610" y="2436401"/>
              <a:ext cx="279650" cy="94565"/>
            </a:xfrm>
            <a:custGeom>
              <a:avLst/>
              <a:gdLst>
                <a:gd name="connsiteX0" fmla="*/ 224 w 292135"/>
                <a:gd name="connsiteY0" fmla="*/ 59346 h 59716"/>
                <a:gd name="connsiteX1" fmla="*/ 107075 w 292135"/>
                <a:gd name="connsiteY1" fmla="*/ 5920 h 59716"/>
                <a:gd name="connsiteX2" fmla="*/ 292010 w 292135"/>
                <a:gd name="connsiteY2" fmla="*/ 3866 h 59716"/>
                <a:gd name="connsiteX3" fmla="*/ 133788 w 292135"/>
                <a:gd name="connsiteY3" fmla="*/ 28524 h 59716"/>
                <a:gd name="connsiteX4" fmla="*/ 224 w 292135"/>
                <a:gd name="connsiteY4" fmla="*/ 59346 h 59716"/>
                <a:gd name="connsiteX0" fmla="*/ 2 w 291913"/>
                <a:gd name="connsiteY0" fmla="*/ 76080 h 77200"/>
                <a:gd name="connsiteX1" fmla="*/ 131511 w 291913"/>
                <a:gd name="connsiteY1" fmla="*/ 2105 h 77200"/>
                <a:gd name="connsiteX2" fmla="*/ 291788 w 291913"/>
                <a:gd name="connsiteY2" fmla="*/ 20600 h 77200"/>
                <a:gd name="connsiteX3" fmla="*/ 133566 w 291913"/>
                <a:gd name="connsiteY3" fmla="*/ 45258 h 77200"/>
                <a:gd name="connsiteX4" fmla="*/ 2 w 291913"/>
                <a:gd name="connsiteY4" fmla="*/ 76080 h 77200"/>
                <a:gd name="connsiteX0" fmla="*/ 9 w 291925"/>
                <a:gd name="connsiteY0" fmla="*/ 76080 h 76253"/>
                <a:gd name="connsiteX1" fmla="*/ 131518 w 291925"/>
                <a:gd name="connsiteY1" fmla="*/ 2105 h 76253"/>
                <a:gd name="connsiteX2" fmla="*/ 291795 w 291925"/>
                <a:gd name="connsiteY2" fmla="*/ 20600 h 76253"/>
                <a:gd name="connsiteX3" fmla="*/ 137683 w 291925"/>
                <a:gd name="connsiteY3" fmla="*/ 22655 h 76253"/>
                <a:gd name="connsiteX4" fmla="*/ 9 w 291925"/>
                <a:gd name="connsiteY4" fmla="*/ 76080 h 76253"/>
                <a:gd name="connsiteX0" fmla="*/ 9 w 292471"/>
                <a:gd name="connsiteY0" fmla="*/ 76080 h 76253"/>
                <a:gd name="connsiteX1" fmla="*/ 131518 w 292471"/>
                <a:gd name="connsiteY1" fmla="*/ 2105 h 76253"/>
                <a:gd name="connsiteX2" fmla="*/ 291795 w 292471"/>
                <a:gd name="connsiteY2" fmla="*/ 20600 h 76253"/>
                <a:gd name="connsiteX3" fmla="*/ 137683 w 292471"/>
                <a:gd name="connsiteY3" fmla="*/ 22655 h 76253"/>
                <a:gd name="connsiteX4" fmla="*/ 9 w 292471"/>
                <a:gd name="connsiteY4" fmla="*/ 76080 h 76253"/>
                <a:gd name="connsiteX0" fmla="*/ 1258 w 293720"/>
                <a:gd name="connsiteY0" fmla="*/ 76080 h 78680"/>
                <a:gd name="connsiteX1" fmla="*/ 132767 w 293720"/>
                <a:gd name="connsiteY1" fmla="*/ 2105 h 78680"/>
                <a:gd name="connsiteX2" fmla="*/ 293044 w 293720"/>
                <a:gd name="connsiteY2" fmla="*/ 20600 h 78680"/>
                <a:gd name="connsiteX3" fmla="*/ 138932 w 293720"/>
                <a:gd name="connsiteY3" fmla="*/ 22655 h 78680"/>
                <a:gd name="connsiteX4" fmla="*/ 1258 w 293720"/>
                <a:gd name="connsiteY4" fmla="*/ 76080 h 78680"/>
                <a:gd name="connsiteX0" fmla="*/ 1258 w 293044"/>
                <a:gd name="connsiteY0" fmla="*/ 76080 h 78680"/>
                <a:gd name="connsiteX1" fmla="*/ 132767 w 293044"/>
                <a:gd name="connsiteY1" fmla="*/ 2105 h 78680"/>
                <a:gd name="connsiteX2" fmla="*/ 293044 w 293044"/>
                <a:gd name="connsiteY2" fmla="*/ 20600 h 78680"/>
                <a:gd name="connsiteX3" fmla="*/ 138932 w 293044"/>
                <a:gd name="connsiteY3" fmla="*/ 22655 h 78680"/>
                <a:gd name="connsiteX4" fmla="*/ 1258 w 293044"/>
                <a:gd name="connsiteY4" fmla="*/ 76080 h 78680"/>
                <a:gd name="connsiteX0" fmla="*/ 1258 w 293044"/>
                <a:gd name="connsiteY0" fmla="*/ 76080 h 78611"/>
                <a:gd name="connsiteX1" fmla="*/ 132767 w 293044"/>
                <a:gd name="connsiteY1" fmla="*/ 2105 h 78611"/>
                <a:gd name="connsiteX2" fmla="*/ 293044 w 293044"/>
                <a:gd name="connsiteY2" fmla="*/ 20600 h 78611"/>
                <a:gd name="connsiteX3" fmla="*/ 138932 w 293044"/>
                <a:gd name="connsiteY3" fmla="*/ 22655 h 78611"/>
                <a:gd name="connsiteX4" fmla="*/ 1258 w 293044"/>
                <a:gd name="connsiteY4" fmla="*/ 76080 h 78611"/>
                <a:gd name="connsiteX0" fmla="*/ 1236 w 280693"/>
                <a:gd name="connsiteY0" fmla="*/ 79613 h 82337"/>
                <a:gd name="connsiteX1" fmla="*/ 132745 w 280693"/>
                <a:gd name="connsiteY1" fmla="*/ 5638 h 82337"/>
                <a:gd name="connsiteX2" fmla="*/ 280693 w 280693"/>
                <a:gd name="connsiteY2" fmla="*/ 7694 h 82337"/>
                <a:gd name="connsiteX3" fmla="*/ 138910 w 280693"/>
                <a:gd name="connsiteY3" fmla="*/ 26188 h 82337"/>
                <a:gd name="connsiteX4" fmla="*/ 1236 w 280693"/>
                <a:gd name="connsiteY4" fmla="*/ 79613 h 82337"/>
                <a:gd name="connsiteX0" fmla="*/ 39 w 279496"/>
                <a:gd name="connsiteY0" fmla="*/ 76896 h 77018"/>
                <a:gd name="connsiteX1" fmla="*/ 125384 w 279496"/>
                <a:gd name="connsiteY1" fmla="*/ 7030 h 77018"/>
                <a:gd name="connsiteX2" fmla="*/ 279496 w 279496"/>
                <a:gd name="connsiteY2" fmla="*/ 4977 h 77018"/>
                <a:gd name="connsiteX3" fmla="*/ 137713 w 279496"/>
                <a:gd name="connsiteY3" fmla="*/ 23471 h 77018"/>
                <a:gd name="connsiteX4" fmla="*/ 39 w 279496"/>
                <a:gd name="connsiteY4" fmla="*/ 76896 h 77018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650"/>
                <a:gd name="connsiteY0" fmla="*/ 81001 h 81123"/>
                <a:gd name="connsiteX1" fmla="*/ 125408 w 279650"/>
                <a:gd name="connsiteY1" fmla="*/ 11135 h 81123"/>
                <a:gd name="connsiteX2" fmla="*/ 279520 w 279650"/>
                <a:gd name="connsiteY2" fmla="*/ 9082 h 81123"/>
                <a:gd name="connsiteX3" fmla="*/ 137737 w 279650"/>
                <a:gd name="connsiteY3" fmla="*/ 27576 h 81123"/>
                <a:gd name="connsiteX4" fmla="*/ 63 w 279650"/>
                <a:gd name="connsiteY4" fmla="*/ 81001 h 81123"/>
                <a:gd name="connsiteX0" fmla="*/ 63 w 279650"/>
                <a:gd name="connsiteY0" fmla="*/ 81001 h 81234"/>
                <a:gd name="connsiteX1" fmla="*/ 125408 w 279650"/>
                <a:gd name="connsiteY1" fmla="*/ 11135 h 81234"/>
                <a:gd name="connsiteX2" fmla="*/ 279520 w 279650"/>
                <a:gd name="connsiteY2" fmla="*/ 9082 h 81234"/>
                <a:gd name="connsiteX3" fmla="*/ 137737 w 279650"/>
                <a:gd name="connsiteY3" fmla="*/ 27576 h 81234"/>
                <a:gd name="connsiteX4" fmla="*/ 63 w 279650"/>
                <a:gd name="connsiteY4" fmla="*/ 81001 h 81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9650" h="81234">
                  <a:moveTo>
                    <a:pt x="63" y="81001"/>
                  </a:moveTo>
                  <a:cubicBezTo>
                    <a:pt x="-1992" y="78261"/>
                    <a:pt x="45955" y="31340"/>
                    <a:pt x="125408" y="11135"/>
                  </a:cubicBezTo>
                  <a:cubicBezTo>
                    <a:pt x="204861" y="-9070"/>
                    <a:pt x="283288" y="3261"/>
                    <a:pt x="279520" y="9082"/>
                  </a:cubicBezTo>
                  <a:cubicBezTo>
                    <a:pt x="273698" y="23123"/>
                    <a:pt x="250068" y="-7013"/>
                    <a:pt x="137737" y="27576"/>
                  </a:cubicBezTo>
                  <a:cubicBezTo>
                    <a:pt x="25406" y="62165"/>
                    <a:pt x="2118" y="83741"/>
                    <a:pt x="63" y="81001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5F77F489-0358-436D-B255-AB822D9FFBA7}"/>
                </a:ext>
              </a:extLst>
            </p:cNvPr>
            <p:cNvSpPr/>
            <p:nvPr/>
          </p:nvSpPr>
          <p:spPr>
            <a:xfrm>
              <a:off x="5276136" y="1734987"/>
              <a:ext cx="1506104" cy="1057198"/>
            </a:xfrm>
            <a:custGeom>
              <a:avLst/>
              <a:gdLst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1174 w 1869410"/>
                <a:gd name="connsiteY19" fmla="*/ 1036330 h 1284241"/>
                <a:gd name="connsiteX20" fmla="*/ 1667369 w 1869410"/>
                <a:gd name="connsiteY20" fmla="*/ 1085860 h 1284241"/>
                <a:gd name="connsiteX21" fmla="*/ 1716899 w 1869410"/>
                <a:gd name="connsiteY21" fmla="*/ 93536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1174 w 1869410"/>
                <a:gd name="connsiteY19" fmla="*/ 1036330 h 1284241"/>
                <a:gd name="connsiteX20" fmla="*/ 1667369 w 1869410"/>
                <a:gd name="connsiteY20" fmla="*/ 1085860 h 1284241"/>
                <a:gd name="connsiteX21" fmla="*/ 1714994 w 1869410"/>
                <a:gd name="connsiteY21" fmla="*/ 90488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1174 w 1869410"/>
                <a:gd name="connsiteY19" fmla="*/ 1036330 h 1284241"/>
                <a:gd name="connsiteX20" fmla="*/ 1707374 w 1869410"/>
                <a:gd name="connsiteY20" fmla="*/ 1055380 h 1284241"/>
                <a:gd name="connsiteX21" fmla="*/ 1714994 w 1869410"/>
                <a:gd name="connsiteY21" fmla="*/ 90488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4984 w 1869410"/>
                <a:gd name="connsiteY19" fmla="*/ 1002040 h 1284241"/>
                <a:gd name="connsiteX20" fmla="*/ 1707374 w 1869410"/>
                <a:gd name="connsiteY20" fmla="*/ 1055380 h 1284241"/>
                <a:gd name="connsiteX21" fmla="*/ 1714994 w 1869410"/>
                <a:gd name="connsiteY21" fmla="*/ 90488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6"/>
                <a:gd name="connsiteX1" fmla="*/ 545324 w 1869410"/>
                <a:gd name="connsiteY1" fmla="*/ 516265 h 1284246"/>
                <a:gd name="connsiteX2" fmla="*/ 629144 w 1869410"/>
                <a:gd name="connsiteY2" fmla="*/ 476260 h 1284246"/>
                <a:gd name="connsiteX3" fmla="*/ 692009 w 1869410"/>
                <a:gd name="connsiteY3" fmla="*/ 577225 h 1284246"/>
                <a:gd name="connsiteX4" fmla="*/ 737729 w 1869410"/>
                <a:gd name="connsiteY4" fmla="*/ 779155 h 1284246"/>
                <a:gd name="connsiteX5" fmla="*/ 735824 w 1869410"/>
                <a:gd name="connsiteY5" fmla="*/ 914410 h 1284246"/>
                <a:gd name="connsiteX6" fmla="*/ 825359 w 1869410"/>
                <a:gd name="connsiteY6" fmla="*/ 678190 h 1284246"/>
                <a:gd name="connsiteX7" fmla="*/ 840599 w 1869410"/>
                <a:gd name="connsiteY7" fmla="*/ 582940 h 1284246"/>
                <a:gd name="connsiteX8" fmla="*/ 1103489 w 1869410"/>
                <a:gd name="connsiteY8" fmla="*/ 870595 h 1284246"/>
                <a:gd name="connsiteX9" fmla="*/ 1154924 w 1869410"/>
                <a:gd name="connsiteY9" fmla="*/ 891550 h 1284246"/>
                <a:gd name="connsiteX10" fmla="*/ 1055864 w 1869410"/>
                <a:gd name="connsiteY10" fmla="*/ 723910 h 1284246"/>
                <a:gd name="connsiteX11" fmla="*/ 1257794 w 1869410"/>
                <a:gd name="connsiteY11" fmla="*/ 971560 h 1284246"/>
                <a:gd name="connsiteX12" fmla="*/ 1233029 w 1869410"/>
                <a:gd name="connsiteY12" fmla="*/ 849640 h 1284246"/>
                <a:gd name="connsiteX13" fmla="*/ 1375904 w 1869410"/>
                <a:gd name="connsiteY13" fmla="*/ 986800 h 1284246"/>
                <a:gd name="connsiteX14" fmla="*/ 1417814 w 1869410"/>
                <a:gd name="connsiteY14" fmla="*/ 1173490 h 1284246"/>
                <a:gd name="connsiteX15" fmla="*/ 1444484 w 1869410"/>
                <a:gd name="connsiteY15" fmla="*/ 1057285 h 1284246"/>
                <a:gd name="connsiteX16" fmla="*/ 1450199 w 1869410"/>
                <a:gd name="connsiteY16" fmla="*/ 1283980 h 1284246"/>
                <a:gd name="connsiteX17" fmla="*/ 1495919 w 1869410"/>
                <a:gd name="connsiteY17" fmla="*/ 1101100 h 1284246"/>
                <a:gd name="connsiteX18" fmla="*/ 1551164 w 1869410"/>
                <a:gd name="connsiteY18" fmla="*/ 1011565 h 1284246"/>
                <a:gd name="connsiteX19" fmla="*/ 1634984 w 1869410"/>
                <a:gd name="connsiteY19" fmla="*/ 1002040 h 1284246"/>
                <a:gd name="connsiteX20" fmla="*/ 1707374 w 1869410"/>
                <a:gd name="connsiteY20" fmla="*/ 1055380 h 1284246"/>
                <a:gd name="connsiteX21" fmla="*/ 1714994 w 1869410"/>
                <a:gd name="connsiteY21" fmla="*/ 904885 h 1284246"/>
                <a:gd name="connsiteX22" fmla="*/ 1716899 w 1869410"/>
                <a:gd name="connsiteY22" fmla="*/ 802015 h 1284246"/>
                <a:gd name="connsiteX23" fmla="*/ 1804529 w 1869410"/>
                <a:gd name="connsiteY23" fmla="*/ 889645 h 1284246"/>
                <a:gd name="connsiteX24" fmla="*/ 1764524 w 1869410"/>
                <a:gd name="connsiteY24" fmla="*/ 716290 h 1284246"/>
                <a:gd name="connsiteX25" fmla="*/ 1764524 w 1869410"/>
                <a:gd name="connsiteY25" fmla="*/ 615325 h 1284246"/>
                <a:gd name="connsiteX26" fmla="*/ 1869299 w 1869410"/>
                <a:gd name="connsiteY26" fmla="*/ 708670 h 1284246"/>
                <a:gd name="connsiteX27" fmla="*/ 1783574 w 1869410"/>
                <a:gd name="connsiteY27" fmla="*/ 539125 h 1284246"/>
                <a:gd name="connsiteX28" fmla="*/ 1730234 w 1869410"/>
                <a:gd name="connsiteY28" fmla="*/ 396250 h 1284246"/>
                <a:gd name="connsiteX29" fmla="*/ 1560689 w 1869410"/>
                <a:gd name="connsiteY29" fmla="*/ 219085 h 1284246"/>
                <a:gd name="connsiteX30" fmla="*/ 1427339 w 1869410"/>
                <a:gd name="connsiteY30" fmla="*/ 129550 h 1284246"/>
                <a:gd name="connsiteX31" fmla="*/ 1594979 w 1869410"/>
                <a:gd name="connsiteY31" fmla="*/ 100975 h 1284246"/>
                <a:gd name="connsiteX32" fmla="*/ 1634984 w 1869410"/>
                <a:gd name="connsiteY32" fmla="*/ 70495 h 1284246"/>
                <a:gd name="connsiteX33" fmla="*/ 1402574 w 1869410"/>
                <a:gd name="connsiteY33" fmla="*/ 62875 h 1284246"/>
                <a:gd name="connsiteX34" fmla="*/ 1191119 w 1869410"/>
                <a:gd name="connsiteY34" fmla="*/ 17155 h 1284246"/>
                <a:gd name="connsiteX35" fmla="*/ 981569 w 1869410"/>
                <a:gd name="connsiteY35" fmla="*/ 10 h 1284246"/>
                <a:gd name="connsiteX36" fmla="*/ 712964 w 1869410"/>
                <a:gd name="connsiteY36" fmla="*/ 19060 h 1284246"/>
                <a:gd name="connsiteX37" fmla="*/ 543419 w 1869410"/>
                <a:gd name="connsiteY37" fmla="*/ 55255 h 1284246"/>
                <a:gd name="connsiteX38" fmla="*/ 415784 w 1869410"/>
                <a:gd name="connsiteY38" fmla="*/ 144790 h 1284246"/>
                <a:gd name="connsiteX39" fmla="*/ 364349 w 1869410"/>
                <a:gd name="connsiteY39" fmla="*/ 215275 h 1284246"/>
                <a:gd name="connsiteX40" fmla="*/ 290054 w 1869410"/>
                <a:gd name="connsiteY40" fmla="*/ 278140 h 1284246"/>
                <a:gd name="connsiteX41" fmla="*/ 223379 w 1869410"/>
                <a:gd name="connsiteY41" fmla="*/ 331480 h 1284246"/>
                <a:gd name="connsiteX42" fmla="*/ 145274 w 1869410"/>
                <a:gd name="connsiteY42" fmla="*/ 485785 h 1284246"/>
                <a:gd name="connsiteX43" fmla="*/ 80504 w 1869410"/>
                <a:gd name="connsiteY43" fmla="*/ 674380 h 1284246"/>
                <a:gd name="connsiteX44" fmla="*/ 494 w 1869410"/>
                <a:gd name="connsiteY44" fmla="*/ 777250 h 1284246"/>
                <a:gd name="connsiteX45" fmla="*/ 120509 w 1869410"/>
                <a:gd name="connsiteY45" fmla="*/ 678190 h 1284246"/>
                <a:gd name="connsiteX46" fmla="*/ 118604 w 1869410"/>
                <a:gd name="connsiteY46" fmla="*/ 910600 h 1284246"/>
                <a:gd name="connsiteX47" fmla="*/ 131939 w 1869410"/>
                <a:gd name="connsiteY47" fmla="*/ 1034425 h 1284246"/>
                <a:gd name="connsiteX48" fmla="*/ 160514 w 1869410"/>
                <a:gd name="connsiteY48" fmla="*/ 891550 h 1284246"/>
                <a:gd name="connsiteX49" fmla="*/ 246239 w 1869410"/>
                <a:gd name="connsiteY49" fmla="*/ 990610 h 1284246"/>
                <a:gd name="connsiteX50" fmla="*/ 238619 w 1869410"/>
                <a:gd name="connsiteY50" fmla="*/ 866785 h 1284246"/>
                <a:gd name="connsiteX51" fmla="*/ 250049 w 1869410"/>
                <a:gd name="connsiteY51" fmla="*/ 725815 h 1284246"/>
                <a:gd name="connsiteX52" fmla="*/ 311009 w 1869410"/>
                <a:gd name="connsiteY52" fmla="*/ 889645 h 1284246"/>
                <a:gd name="connsiteX53" fmla="*/ 295769 w 1869410"/>
                <a:gd name="connsiteY53" fmla="*/ 643900 h 1284246"/>
                <a:gd name="connsiteX54" fmla="*/ 341489 w 1869410"/>
                <a:gd name="connsiteY54" fmla="*/ 495310 h 1284246"/>
                <a:gd name="connsiteX55" fmla="*/ 394829 w 1869410"/>
                <a:gd name="connsiteY55" fmla="*/ 483880 h 1284246"/>
                <a:gd name="connsiteX56" fmla="*/ 486269 w 1869410"/>
                <a:gd name="connsiteY56" fmla="*/ 586750 h 1284246"/>
                <a:gd name="connsiteX0" fmla="*/ 486269 w 1869410"/>
                <a:gd name="connsiteY0" fmla="*/ 586750 h 1284246"/>
                <a:gd name="connsiteX1" fmla="*/ 545324 w 1869410"/>
                <a:gd name="connsiteY1" fmla="*/ 516265 h 1284246"/>
                <a:gd name="connsiteX2" fmla="*/ 629144 w 1869410"/>
                <a:gd name="connsiteY2" fmla="*/ 476260 h 1284246"/>
                <a:gd name="connsiteX3" fmla="*/ 692009 w 1869410"/>
                <a:gd name="connsiteY3" fmla="*/ 577225 h 1284246"/>
                <a:gd name="connsiteX4" fmla="*/ 737729 w 1869410"/>
                <a:gd name="connsiteY4" fmla="*/ 779155 h 1284246"/>
                <a:gd name="connsiteX5" fmla="*/ 735824 w 1869410"/>
                <a:gd name="connsiteY5" fmla="*/ 914410 h 1284246"/>
                <a:gd name="connsiteX6" fmla="*/ 825359 w 1869410"/>
                <a:gd name="connsiteY6" fmla="*/ 678190 h 1284246"/>
                <a:gd name="connsiteX7" fmla="*/ 840599 w 1869410"/>
                <a:gd name="connsiteY7" fmla="*/ 582940 h 1284246"/>
                <a:gd name="connsiteX8" fmla="*/ 1103489 w 1869410"/>
                <a:gd name="connsiteY8" fmla="*/ 870595 h 1284246"/>
                <a:gd name="connsiteX9" fmla="*/ 1154924 w 1869410"/>
                <a:gd name="connsiteY9" fmla="*/ 891550 h 1284246"/>
                <a:gd name="connsiteX10" fmla="*/ 1055864 w 1869410"/>
                <a:gd name="connsiteY10" fmla="*/ 723910 h 1284246"/>
                <a:gd name="connsiteX11" fmla="*/ 1257794 w 1869410"/>
                <a:gd name="connsiteY11" fmla="*/ 971560 h 1284246"/>
                <a:gd name="connsiteX12" fmla="*/ 1233029 w 1869410"/>
                <a:gd name="connsiteY12" fmla="*/ 849640 h 1284246"/>
                <a:gd name="connsiteX13" fmla="*/ 1375904 w 1869410"/>
                <a:gd name="connsiteY13" fmla="*/ 986800 h 1284246"/>
                <a:gd name="connsiteX14" fmla="*/ 1417814 w 1869410"/>
                <a:gd name="connsiteY14" fmla="*/ 1173490 h 1284246"/>
                <a:gd name="connsiteX15" fmla="*/ 1444484 w 1869410"/>
                <a:gd name="connsiteY15" fmla="*/ 1057285 h 1284246"/>
                <a:gd name="connsiteX16" fmla="*/ 1450199 w 1869410"/>
                <a:gd name="connsiteY16" fmla="*/ 1283980 h 1284246"/>
                <a:gd name="connsiteX17" fmla="*/ 1495919 w 1869410"/>
                <a:gd name="connsiteY17" fmla="*/ 1101100 h 1284246"/>
                <a:gd name="connsiteX18" fmla="*/ 1551164 w 1869410"/>
                <a:gd name="connsiteY18" fmla="*/ 1011565 h 1284246"/>
                <a:gd name="connsiteX19" fmla="*/ 1671179 w 1869410"/>
                <a:gd name="connsiteY19" fmla="*/ 1011565 h 1284246"/>
                <a:gd name="connsiteX20" fmla="*/ 1707374 w 1869410"/>
                <a:gd name="connsiteY20" fmla="*/ 1055380 h 1284246"/>
                <a:gd name="connsiteX21" fmla="*/ 1714994 w 1869410"/>
                <a:gd name="connsiteY21" fmla="*/ 904885 h 1284246"/>
                <a:gd name="connsiteX22" fmla="*/ 1716899 w 1869410"/>
                <a:gd name="connsiteY22" fmla="*/ 802015 h 1284246"/>
                <a:gd name="connsiteX23" fmla="*/ 1804529 w 1869410"/>
                <a:gd name="connsiteY23" fmla="*/ 889645 h 1284246"/>
                <a:gd name="connsiteX24" fmla="*/ 1764524 w 1869410"/>
                <a:gd name="connsiteY24" fmla="*/ 716290 h 1284246"/>
                <a:gd name="connsiteX25" fmla="*/ 1764524 w 1869410"/>
                <a:gd name="connsiteY25" fmla="*/ 615325 h 1284246"/>
                <a:gd name="connsiteX26" fmla="*/ 1869299 w 1869410"/>
                <a:gd name="connsiteY26" fmla="*/ 708670 h 1284246"/>
                <a:gd name="connsiteX27" fmla="*/ 1783574 w 1869410"/>
                <a:gd name="connsiteY27" fmla="*/ 539125 h 1284246"/>
                <a:gd name="connsiteX28" fmla="*/ 1730234 w 1869410"/>
                <a:gd name="connsiteY28" fmla="*/ 396250 h 1284246"/>
                <a:gd name="connsiteX29" fmla="*/ 1560689 w 1869410"/>
                <a:gd name="connsiteY29" fmla="*/ 219085 h 1284246"/>
                <a:gd name="connsiteX30" fmla="*/ 1427339 w 1869410"/>
                <a:gd name="connsiteY30" fmla="*/ 129550 h 1284246"/>
                <a:gd name="connsiteX31" fmla="*/ 1594979 w 1869410"/>
                <a:gd name="connsiteY31" fmla="*/ 100975 h 1284246"/>
                <a:gd name="connsiteX32" fmla="*/ 1634984 w 1869410"/>
                <a:gd name="connsiteY32" fmla="*/ 70495 h 1284246"/>
                <a:gd name="connsiteX33" fmla="*/ 1402574 w 1869410"/>
                <a:gd name="connsiteY33" fmla="*/ 62875 h 1284246"/>
                <a:gd name="connsiteX34" fmla="*/ 1191119 w 1869410"/>
                <a:gd name="connsiteY34" fmla="*/ 17155 h 1284246"/>
                <a:gd name="connsiteX35" fmla="*/ 981569 w 1869410"/>
                <a:gd name="connsiteY35" fmla="*/ 10 h 1284246"/>
                <a:gd name="connsiteX36" fmla="*/ 712964 w 1869410"/>
                <a:gd name="connsiteY36" fmla="*/ 19060 h 1284246"/>
                <a:gd name="connsiteX37" fmla="*/ 543419 w 1869410"/>
                <a:gd name="connsiteY37" fmla="*/ 55255 h 1284246"/>
                <a:gd name="connsiteX38" fmla="*/ 415784 w 1869410"/>
                <a:gd name="connsiteY38" fmla="*/ 144790 h 1284246"/>
                <a:gd name="connsiteX39" fmla="*/ 364349 w 1869410"/>
                <a:gd name="connsiteY39" fmla="*/ 215275 h 1284246"/>
                <a:gd name="connsiteX40" fmla="*/ 290054 w 1869410"/>
                <a:gd name="connsiteY40" fmla="*/ 278140 h 1284246"/>
                <a:gd name="connsiteX41" fmla="*/ 223379 w 1869410"/>
                <a:gd name="connsiteY41" fmla="*/ 331480 h 1284246"/>
                <a:gd name="connsiteX42" fmla="*/ 145274 w 1869410"/>
                <a:gd name="connsiteY42" fmla="*/ 485785 h 1284246"/>
                <a:gd name="connsiteX43" fmla="*/ 80504 w 1869410"/>
                <a:gd name="connsiteY43" fmla="*/ 674380 h 1284246"/>
                <a:gd name="connsiteX44" fmla="*/ 494 w 1869410"/>
                <a:gd name="connsiteY44" fmla="*/ 777250 h 1284246"/>
                <a:gd name="connsiteX45" fmla="*/ 120509 w 1869410"/>
                <a:gd name="connsiteY45" fmla="*/ 678190 h 1284246"/>
                <a:gd name="connsiteX46" fmla="*/ 118604 w 1869410"/>
                <a:gd name="connsiteY46" fmla="*/ 910600 h 1284246"/>
                <a:gd name="connsiteX47" fmla="*/ 131939 w 1869410"/>
                <a:gd name="connsiteY47" fmla="*/ 1034425 h 1284246"/>
                <a:gd name="connsiteX48" fmla="*/ 160514 w 1869410"/>
                <a:gd name="connsiteY48" fmla="*/ 891550 h 1284246"/>
                <a:gd name="connsiteX49" fmla="*/ 246239 w 1869410"/>
                <a:gd name="connsiteY49" fmla="*/ 990610 h 1284246"/>
                <a:gd name="connsiteX50" fmla="*/ 238619 w 1869410"/>
                <a:gd name="connsiteY50" fmla="*/ 866785 h 1284246"/>
                <a:gd name="connsiteX51" fmla="*/ 250049 w 1869410"/>
                <a:gd name="connsiteY51" fmla="*/ 725815 h 1284246"/>
                <a:gd name="connsiteX52" fmla="*/ 311009 w 1869410"/>
                <a:gd name="connsiteY52" fmla="*/ 889645 h 1284246"/>
                <a:gd name="connsiteX53" fmla="*/ 295769 w 1869410"/>
                <a:gd name="connsiteY53" fmla="*/ 643900 h 1284246"/>
                <a:gd name="connsiteX54" fmla="*/ 341489 w 1869410"/>
                <a:gd name="connsiteY54" fmla="*/ 495310 h 1284246"/>
                <a:gd name="connsiteX55" fmla="*/ 394829 w 1869410"/>
                <a:gd name="connsiteY55" fmla="*/ 483880 h 1284246"/>
                <a:gd name="connsiteX56" fmla="*/ 486269 w 1869410"/>
                <a:gd name="connsiteY56" fmla="*/ 586750 h 1284246"/>
                <a:gd name="connsiteX0" fmla="*/ 486269 w 1869410"/>
                <a:gd name="connsiteY0" fmla="*/ 586750 h 1284251"/>
                <a:gd name="connsiteX1" fmla="*/ 545324 w 1869410"/>
                <a:gd name="connsiteY1" fmla="*/ 516265 h 1284251"/>
                <a:gd name="connsiteX2" fmla="*/ 629144 w 1869410"/>
                <a:gd name="connsiteY2" fmla="*/ 476260 h 1284251"/>
                <a:gd name="connsiteX3" fmla="*/ 692009 w 1869410"/>
                <a:gd name="connsiteY3" fmla="*/ 577225 h 1284251"/>
                <a:gd name="connsiteX4" fmla="*/ 737729 w 1869410"/>
                <a:gd name="connsiteY4" fmla="*/ 779155 h 1284251"/>
                <a:gd name="connsiteX5" fmla="*/ 735824 w 1869410"/>
                <a:gd name="connsiteY5" fmla="*/ 914410 h 1284251"/>
                <a:gd name="connsiteX6" fmla="*/ 825359 w 1869410"/>
                <a:gd name="connsiteY6" fmla="*/ 678190 h 1284251"/>
                <a:gd name="connsiteX7" fmla="*/ 840599 w 1869410"/>
                <a:gd name="connsiteY7" fmla="*/ 582940 h 1284251"/>
                <a:gd name="connsiteX8" fmla="*/ 1103489 w 1869410"/>
                <a:gd name="connsiteY8" fmla="*/ 870595 h 1284251"/>
                <a:gd name="connsiteX9" fmla="*/ 1154924 w 1869410"/>
                <a:gd name="connsiteY9" fmla="*/ 891550 h 1284251"/>
                <a:gd name="connsiteX10" fmla="*/ 1055864 w 1869410"/>
                <a:gd name="connsiteY10" fmla="*/ 723910 h 1284251"/>
                <a:gd name="connsiteX11" fmla="*/ 1257794 w 1869410"/>
                <a:gd name="connsiteY11" fmla="*/ 971560 h 1284251"/>
                <a:gd name="connsiteX12" fmla="*/ 1233029 w 1869410"/>
                <a:gd name="connsiteY12" fmla="*/ 849640 h 1284251"/>
                <a:gd name="connsiteX13" fmla="*/ 1375904 w 1869410"/>
                <a:gd name="connsiteY13" fmla="*/ 986800 h 1284251"/>
                <a:gd name="connsiteX14" fmla="*/ 1417814 w 1869410"/>
                <a:gd name="connsiteY14" fmla="*/ 1173490 h 1284251"/>
                <a:gd name="connsiteX15" fmla="*/ 1444484 w 1869410"/>
                <a:gd name="connsiteY15" fmla="*/ 1057285 h 1284251"/>
                <a:gd name="connsiteX16" fmla="*/ 1450199 w 1869410"/>
                <a:gd name="connsiteY16" fmla="*/ 1283980 h 1284251"/>
                <a:gd name="connsiteX17" fmla="*/ 1495919 w 1869410"/>
                <a:gd name="connsiteY17" fmla="*/ 1101100 h 1284251"/>
                <a:gd name="connsiteX18" fmla="*/ 1574024 w 1869410"/>
                <a:gd name="connsiteY18" fmla="*/ 996325 h 1284251"/>
                <a:gd name="connsiteX19" fmla="*/ 1671179 w 1869410"/>
                <a:gd name="connsiteY19" fmla="*/ 1011565 h 1284251"/>
                <a:gd name="connsiteX20" fmla="*/ 1707374 w 1869410"/>
                <a:gd name="connsiteY20" fmla="*/ 1055380 h 1284251"/>
                <a:gd name="connsiteX21" fmla="*/ 1714994 w 1869410"/>
                <a:gd name="connsiteY21" fmla="*/ 904885 h 1284251"/>
                <a:gd name="connsiteX22" fmla="*/ 1716899 w 1869410"/>
                <a:gd name="connsiteY22" fmla="*/ 802015 h 1284251"/>
                <a:gd name="connsiteX23" fmla="*/ 1804529 w 1869410"/>
                <a:gd name="connsiteY23" fmla="*/ 889645 h 1284251"/>
                <a:gd name="connsiteX24" fmla="*/ 1764524 w 1869410"/>
                <a:gd name="connsiteY24" fmla="*/ 716290 h 1284251"/>
                <a:gd name="connsiteX25" fmla="*/ 1764524 w 1869410"/>
                <a:gd name="connsiteY25" fmla="*/ 615325 h 1284251"/>
                <a:gd name="connsiteX26" fmla="*/ 1869299 w 1869410"/>
                <a:gd name="connsiteY26" fmla="*/ 708670 h 1284251"/>
                <a:gd name="connsiteX27" fmla="*/ 1783574 w 1869410"/>
                <a:gd name="connsiteY27" fmla="*/ 539125 h 1284251"/>
                <a:gd name="connsiteX28" fmla="*/ 1730234 w 1869410"/>
                <a:gd name="connsiteY28" fmla="*/ 396250 h 1284251"/>
                <a:gd name="connsiteX29" fmla="*/ 1560689 w 1869410"/>
                <a:gd name="connsiteY29" fmla="*/ 219085 h 1284251"/>
                <a:gd name="connsiteX30" fmla="*/ 1427339 w 1869410"/>
                <a:gd name="connsiteY30" fmla="*/ 129550 h 1284251"/>
                <a:gd name="connsiteX31" fmla="*/ 1594979 w 1869410"/>
                <a:gd name="connsiteY31" fmla="*/ 100975 h 1284251"/>
                <a:gd name="connsiteX32" fmla="*/ 1634984 w 1869410"/>
                <a:gd name="connsiteY32" fmla="*/ 70495 h 1284251"/>
                <a:gd name="connsiteX33" fmla="*/ 1402574 w 1869410"/>
                <a:gd name="connsiteY33" fmla="*/ 62875 h 1284251"/>
                <a:gd name="connsiteX34" fmla="*/ 1191119 w 1869410"/>
                <a:gd name="connsiteY34" fmla="*/ 17155 h 1284251"/>
                <a:gd name="connsiteX35" fmla="*/ 981569 w 1869410"/>
                <a:gd name="connsiteY35" fmla="*/ 10 h 1284251"/>
                <a:gd name="connsiteX36" fmla="*/ 712964 w 1869410"/>
                <a:gd name="connsiteY36" fmla="*/ 19060 h 1284251"/>
                <a:gd name="connsiteX37" fmla="*/ 543419 w 1869410"/>
                <a:gd name="connsiteY37" fmla="*/ 55255 h 1284251"/>
                <a:gd name="connsiteX38" fmla="*/ 415784 w 1869410"/>
                <a:gd name="connsiteY38" fmla="*/ 144790 h 1284251"/>
                <a:gd name="connsiteX39" fmla="*/ 364349 w 1869410"/>
                <a:gd name="connsiteY39" fmla="*/ 215275 h 1284251"/>
                <a:gd name="connsiteX40" fmla="*/ 290054 w 1869410"/>
                <a:gd name="connsiteY40" fmla="*/ 278140 h 1284251"/>
                <a:gd name="connsiteX41" fmla="*/ 223379 w 1869410"/>
                <a:gd name="connsiteY41" fmla="*/ 331480 h 1284251"/>
                <a:gd name="connsiteX42" fmla="*/ 145274 w 1869410"/>
                <a:gd name="connsiteY42" fmla="*/ 485785 h 1284251"/>
                <a:gd name="connsiteX43" fmla="*/ 80504 w 1869410"/>
                <a:gd name="connsiteY43" fmla="*/ 674380 h 1284251"/>
                <a:gd name="connsiteX44" fmla="*/ 494 w 1869410"/>
                <a:gd name="connsiteY44" fmla="*/ 777250 h 1284251"/>
                <a:gd name="connsiteX45" fmla="*/ 120509 w 1869410"/>
                <a:gd name="connsiteY45" fmla="*/ 678190 h 1284251"/>
                <a:gd name="connsiteX46" fmla="*/ 118604 w 1869410"/>
                <a:gd name="connsiteY46" fmla="*/ 910600 h 1284251"/>
                <a:gd name="connsiteX47" fmla="*/ 131939 w 1869410"/>
                <a:gd name="connsiteY47" fmla="*/ 1034425 h 1284251"/>
                <a:gd name="connsiteX48" fmla="*/ 160514 w 1869410"/>
                <a:gd name="connsiteY48" fmla="*/ 891550 h 1284251"/>
                <a:gd name="connsiteX49" fmla="*/ 246239 w 1869410"/>
                <a:gd name="connsiteY49" fmla="*/ 990610 h 1284251"/>
                <a:gd name="connsiteX50" fmla="*/ 238619 w 1869410"/>
                <a:gd name="connsiteY50" fmla="*/ 866785 h 1284251"/>
                <a:gd name="connsiteX51" fmla="*/ 250049 w 1869410"/>
                <a:gd name="connsiteY51" fmla="*/ 725815 h 1284251"/>
                <a:gd name="connsiteX52" fmla="*/ 311009 w 1869410"/>
                <a:gd name="connsiteY52" fmla="*/ 889645 h 1284251"/>
                <a:gd name="connsiteX53" fmla="*/ 295769 w 1869410"/>
                <a:gd name="connsiteY53" fmla="*/ 643900 h 1284251"/>
                <a:gd name="connsiteX54" fmla="*/ 341489 w 1869410"/>
                <a:gd name="connsiteY54" fmla="*/ 495310 h 1284251"/>
                <a:gd name="connsiteX55" fmla="*/ 394829 w 1869410"/>
                <a:gd name="connsiteY55" fmla="*/ 483880 h 1284251"/>
                <a:gd name="connsiteX56" fmla="*/ 486269 w 1869410"/>
                <a:gd name="connsiteY56" fmla="*/ 586750 h 1284251"/>
                <a:gd name="connsiteX0" fmla="*/ 486269 w 1869410"/>
                <a:gd name="connsiteY0" fmla="*/ 586750 h 1284251"/>
                <a:gd name="connsiteX1" fmla="*/ 545324 w 1869410"/>
                <a:gd name="connsiteY1" fmla="*/ 516265 h 1284251"/>
                <a:gd name="connsiteX2" fmla="*/ 629144 w 1869410"/>
                <a:gd name="connsiteY2" fmla="*/ 476260 h 1284251"/>
                <a:gd name="connsiteX3" fmla="*/ 692009 w 1869410"/>
                <a:gd name="connsiteY3" fmla="*/ 577225 h 1284251"/>
                <a:gd name="connsiteX4" fmla="*/ 737729 w 1869410"/>
                <a:gd name="connsiteY4" fmla="*/ 779155 h 1284251"/>
                <a:gd name="connsiteX5" fmla="*/ 735824 w 1869410"/>
                <a:gd name="connsiteY5" fmla="*/ 914410 h 1284251"/>
                <a:gd name="connsiteX6" fmla="*/ 825359 w 1869410"/>
                <a:gd name="connsiteY6" fmla="*/ 678190 h 1284251"/>
                <a:gd name="connsiteX7" fmla="*/ 840599 w 1869410"/>
                <a:gd name="connsiteY7" fmla="*/ 582940 h 1284251"/>
                <a:gd name="connsiteX8" fmla="*/ 1103489 w 1869410"/>
                <a:gd name="connsiteY8" fmla="*/ 870595 h 1284251"/>
                <a:gd name="connsiteX9" fmla="*/ 1154924 w 1869410"/>
                <a:gd name="connsiteY9" fmla="*/ 891550 h 1284251"/>
                <a:gd name="connsiteX10" fmla="*/ 1055864 w 1869410"/>
                <a:gd name="connsiteY10" fmla="*/ 723910 h 1284251"/>
                <a:gd name="connsiteX11" fmla="*/ 1257794 w 1869410"/>
                <a:gd name="connsiteY11" fmla="*/ 971560 h 1284251"/>
                <a:gd name="connsiteX12" fmla="*/ 1233029 w 1869410"/>
                <a:gd name="connsiteY12" fmla="*/ 849640 h 1284251"/>
                <a:gd name="connsiteX13" fmla="*/ 1375904 w 1869410"/>
                <a:gd name="connsiteY13" fmla="*/ 986800 h 1284251"/>
                <a:gd name="connsiteX14" fmla="*/ 1417814 w 1869410"/>
                <a:gd name="connsiteY14" fmla="*/ 1173490 h 1284251"/>
                <a:gd name="connsiteX15" fmla="*/ 1444484 w 1869410"/>
                <a:gd name="connsiteY15" fmla="*/ 1057285 h 1284251"/>
                <a:gd name="connsiteX16" fmla="*/ 1450199 w 1869410"/>
                <a:gd name="connsiteY16" fmla="*/ 1283980 h 1284251"/>
                <a:gd name="connsiteX17" fmla="*/ 1495919 w 1869410"/>
                <a:gd name="connsiteY17" fmla="*/ 1101100 h 1284251"/>
                <a:gd name="connsiteX18" fmla="*/ 1574024 w 1869410"/>
                <a:gd name="connsiteY18" fmla="*/ 996325 h 1284251"/>
                <a:gd name="connsiteX19" fmla="*/ 1667369 w 1869410"/>
                <a:gd name="connsiteY19" fmla="*/ 1021090 h 1284251"/>
                <a:gd name="connsiteX20" fmla="*/ 1707374 w 1869410"/>
                <a:gd name="connsiteY20" fmla="*/ 1055380 h 1284251"/>
                <a:gd name="connsiteX21" fmla="*/ 1714994 w 1869410"/>
                <a:gd name="connsiteY21" fmla="*/ 904885 h 1284251"/>
                <a:gd name="connsiteX22" fmla="*/ 1716899 w 1869410"/>
                <a:gd name="connsiteY22" fmla="*/ 802015 h 1284251"/>
                <a:gd name="connsiteX23" fmla="*/ 1804529 w 1869410"/>
                <a:gd name="connsiteY23" fmla="*/ 889645 h 1284251"/>
                <a:gd name="connsiteX24" fmla="*/ 1764524 w 1869410"/>
                <a:gd name="connsiteY24" fmla="*/ 716290 h 1284251"/>
                <a:gd name="connsiteX25" fmla="*/ 1764524 w 1869410"/>
                <a:gd name="connsiteY25" fmla="*/ 615325 h 1284251"/>
                <a:gd name="connsiteX26" fmla="*/ 1869299 w 1869410"/>
                <a:gd name="connsiteY26" fmla="*/ 708670 h 1284251"/>
                <a:gd name="connsiteX27" fmla="*/ 1783574 w 1869410"/>
                <a:gd name="connsiteY27" fmla="*/ 539125 h 1284251"/>
                <a:gd name="connsiteX28" fmla="*/ 1730234 w 1869410"/>
                <a:gd name="connsiteY28" fmla="*/ 396250 h 1284251"/>
                <a:gd name="connsiteX29" fmla="*/ 1560689 w 1869410"/>
                <a:gd name="connsiteY29" fmla="*/ 219085 h 1284251"/>
                <a:gd name="connsiteX30" fmla="*/ 1427339 w 1869410"/>
                <a:gd name="connsiteY30" fmla="*/ 129550 h 1284251"/>
                <a:gd name="connsiteX31" fmla="*/ 1594979 w 1869410"/>
                <a:gd name="connsiteY31" fmla="*/ 100975 h 1284251"/>
                <a:gd name="connsiteX32" fmla="*/ 1634984 w 1869410"/>
                <a:gd name="connsiteY32" fmla="*/ 70495 h 1284251"/>
                <a:gd name="connsiteX33" fmla="*/ 1402574 w 1869410"/>
                <a:gd name="connsiteY33" fmla="*/ 62875 h 1284251"/>
                <a:gd name="connsiteX34" fmla="*/ 1191119 w 1869410"/>
                <a:gd name="connsiteY34" fmla="*/ 17155 h 1284251"/>
                <a:gd name="connsiteX35" fmla="*/ 981569 w 1869410"/>
                <a:gd name="connsiteY35" fmla="*/ 10 h 1284251"/>
                <a:gd name="connsiteX36" fmla="*/ 712964 w 1869410"/>
                <a:gd name="connsiteY36" fmla="*/ 19060 h 1284251"/>
                <a:gd name="connsiteX37" fmla="*/ 543419 w 1869410"/>
                <a:gd name="connsiteY37" fmla="*/ 55255 h 1284251"/>
                <a:gd name="connsiteX38" fmla="*/ 415784 w 1869410"/>
                <a:gd name="connsiteY38" fmla="*/ 144790 h 1284251"/>
                <a:gd name="connsiteX39" fmla="*/ 364349 w 1869410"/>
                <a:gd name="connsiteY39" fmla="*/ 215275 h 1284251"/>
                <a:gd name="connsiteX40" fmla="*/ 290054 w 1869410"/>
                <a:gd name="connsiteY40" fmla="*/ 278140 h 1284251"/>
                <a:gd name="connsiteX41" fmla="*/ 223379 w 1869410"/>
                <a:gd name="connsiteY41" fmla="*/ 331480 h 1284251"/>
                <a:gd name="connsiteX42" fmla="*/ 145274 w 1869410"/>
                <a:gd name="connsiteY42" fmla="*/ 485785 h 1284251"/>
                <a:gd name="connsiteX43" fmla="*/ 80504 w 1869410"/>
                <a:gd name="connsiteY43" fmla="*/ 674380 h 1284251"/>
                <a:gd name="connsiteX44" fmla="*/ 494 w 1869410"/>
                <a:gd name="connsiteY44" fmla="*/ 777250 h 1284251"/>
                <a:gd name="connsiteX45" fmla="*/ 120509 w 1869410"/>
                <a:gd name="connsiteY45" fmla="*/ 678190 h 1284251"/>
                <a:gd name="connsiteX46" fmla="*/ 118604 w 1869410"/>
                <a:gd name="connsiteY46" fmla="*/ 910600 h 1284251"/>
                <a:gd name="connsiteX47" fmla="*/ 131939 w 1869410"/>
                <a:gd name="connsiteY47" fmla="*/ 1034425 h 1284251"/>
                <a:gd name="connsiteX48" fmla="*/ 160514 w 1869410"/>
                <a:gd name="connsiteY48" fmla="*/ 891550 h 1284251"/>
                <a:gd name="connsiteX49" fmla="*/ 246239 w 1869410"/>
                <a:gd name="connsiteY49" fmla="*/ 990610 h 1284251"/>
                <a:gd name="connsiteX50" fmla="*/ 238619 w 1869410"/>
                <a:gd name="connsiteY50" fmla="*/ 866785 h 1284251"/>
                <a:gd name="connsiteX51" fmla="*/ 250049 w 1869410"/>
                <a:gd name="connsiteY51" fmla="*/ 725815 h 1284251"/>
                <a:gd name="connsiteX52" fmla="*/ 311009 w 1869410"/>
                <a:gd name="connsiteY52" fmla="*/ 889645 h 1284251"/>
                <a:gd name="connsiteX53" fmla="*/ 295769 w 1869410"/>
                <a:gd name="connsiteY53" fmla="*/ 643900 h 1284251"/>
                <a:gd name="connsiteX54" fmla="*/ 341489 w 1869410"/>
                <a:gd name="connsiteY54" fmla="*/ 495310 h 1284251"/>
                <a:gd name="connsiteX55" fmla="*/ 394829 w 1869410"/>
                <a:gd name="connsiteY55" fmla="*/ 483880 h 1284251"/>
                <a:gd name="connsiteX56" fmla="*/ 486269 w 1869410"/>
                <a:gd name="connsiteY56" fmla="*/ 586750 h 1284251"/>
                <a:gd name="connsiteX0" fmla="*/ 486269 w 1869410"/>
                <a:gd name="connsiteY0" fmla="*/ 586750 h 1284251"/>
                <a:gd name="connsiteX1" fmla="*/ 545324 w 1869410"/>
                <a:gd name="connsiteY1" fmla="*/ 516265 h 1284251"/>
                <a:gd name="connsiteX2" fmla="*/ 629144 w 1869410"/>
                <a:gd name="connsiteY2" fmla="*/ 476260 h 1284251"/>
                <a:gd name="connsiteX3" fmla="*/ 692009 w 1869410"/>
                <a:gd name="connsiteY3" fmla="*/ 577225 h 1284251"/>
                <a:gd name="connsiteX4" fmla="*/ 737729 w 1869410"/>
                <a:gd name="connsiteY4" fmla="*/ 779155 h 1284251"/>
                <a:gd name="connsiteX5" fmla="*/ 735824 w 1869410"/>
                <a:gd name="connsiteY5" fmla="*/ 914410 h 1284251"/>
                <a:gd name="connsiteX6" fmla="*/ 825359 w 1869410"/>
                <a:gd name="connsiteY6" fmla="*/ 678190 h 1284251"/>
                <a:gd name="connsiteX7" fmla="*/ 840599 w 1869410"/>
                <a:gd name="connsiteY7" fmla="*/ 582940 h 1284251"/>
                <a:gd name="connsiteX8" fmla="*/ 1103489 w 1869410"/>
                <a:gd name="connsiteY8" fmla="*/ 870595 h 1284251"/>
                <a:gd name="connsiteX9" fmla="*/ 1154924 w 1869410"/>
                <a:gd name="connsiteY9" fmla="*/ 891550 h 1284251"/>
                <a:gd name="connsiteX10" fmla="*/ 1055864 w 1869410"/>
                <a:gd name="connsiteY10" fmla="*/ 723910 h 1284251"/>
                <a:gd name="connsiteX11" fmla="*/ 1257794 w 1869410"/>
                <a:gd name="connsiteY11" fmla="*/ 971560 h 1284251"/>
                <a:gd name="connsiteX12" fmla="*/ 1233029 w 1869410"/>
                <a:gd name="connsiteY12" fmla="*/ 849640 h 1284251"/>
                <a:gd name="connsiteX13" fmla="*/ 1375904 w 1869410"/>
                <a:gd name="connsiteY13" fmla="*/ 986800 h 1284251"/>
                <a:gd name="connsiteX14" fmla="*/ 1417814 w 1869410"/>
                <a:gd name="connsiteY14" fmla="*/ 1173490 h 1284251"/>
                <a:gd name="connsiteX15" fmla="*/ 1444484 w 1869410"/>
                <a:gd name="connsiteY15" fmla="*/ 1057285 h 1284251"/>
                <a:gd name="connsiteX16" fmla="*/ 1450199 w 1869410"/>
                <a:gd name="connsiteY16" fmla="*/ 1283980 h 1284251"/>
                <a:gd name="connsiteX17" fmla="*/ 1495919 w 1869410"/>
                <a:gd name="connsiteY17" fmla="*/ 1101100 h 1284251"/>
                <a:gd name="connsiteX18" fmla="*/ 1574024 w 1869410"/>
                <a:gd name="connsiteY18" fmla="*/ 996325 h 1284251"/>
                <a:gd name="connsiteX19" fmla="*/ 1667369 w 1869410"/>
                <a:gd name="connsiteY19" fmla="*/ 1021090 h 1284251"/>
                <a:gd name="connsiteX20" fmla="*/ 1707374 w 1869410"/>
                <a:gd name="connsiteY20" fmla="*/ 1055380 h 1284251"/>
                <a:gd name="connsiteX21" fmla="*/ 1714994 w 1869410"/>
                <a:gd name="connsiteY21" fmla="*/ 904885 h 1284251"/>
                <a:gd name="connsiteX22" fmla="*/ 1716899 w 1869410"/>
                <a:gd name="connsiteY22" fmla="*/ 802015 h 1284251"/>
                <a:gd name="connsiteX23" fmla="*/ 1804529 w 1869410"/>
                <a:gd name="connsiteY23" fmla="*/ 889645 h 1284251"/>
                <a:gd name="connsiteX24" fmla="*/ 1764524 w 1869410"/>
                <a:gd name="connsiteY24" fmla="*/ 716290 h 1284251"/>
                <a:gd name="connsiteX25" fmla="*/ 1764524 w 1869410"/>
                <a:gd name="connsiteY25" fmla="*/ 615325 h 1284251"/>
                <a:gd name="connsiteX26" fmla="*/ 1869299 w 1869410"/>
                <a:gd name="connsiteY26" fmla="*/ 708670 h 1284251"/>
                <a:gd name="connsiteX27" fmla="*/ 1783574 w 1869410"/>
                <a:gd name="connsiteY27" fmla="*/ 539125 h 1284251"/>
                <a:gd name="connsiteX28" fmla="*/ 1730234 w 1869410"/>
                <a:gd name="connsiteY28" fmla="*/ 396250 h 1284251"/>
                <a:gd name="connsiteX29" fmla="*/ 1560689 w 1869410"/>
                <a:gd name="connsiteY29" fmla="*/ 219085 h 1284251"/>
                <a:gd name="connsiteX30" fmla="*/ 1427339 w 1869410"/>
                <a:gd name="connsiteY30" fmla="*/ 129550 h 1284251"/>
                <a:gd name="connsiteX31" fmla="*/ 1594979 w 1869410"/>
                <a:gd name="connsiteY31" fmla="*/ 100975 h 1284251"/>
                <a:gd name="connsiteX32" fmla="*/ 1634984 w 1869410"/>
                <a:gd name="connsiteY32" fmla="*/ 70495 h 1284251"/>
                <a:gd name="connsiteX33" fmla="*/ 1402574 w 1869410"/>
                <a:gd name="connsiteY33" fmla="*/ 62875 h 1284251"/>
                <a:gd name="connsiteX34" fmla="*/ 1191119 w 1869410"/>
                <a:gd name="connsiteY34" fmla="*/ 17155 h 1284251"/>
                <a:gd name="connsiteX35" fmla="*/ 981569 w 1869410"/>
                <a:gd name="connsiteY35" fmla="*/ 10 h 1284251"/>
                <a:gd name="connsiteX36" fmla="*/ 712964 w 1869410"/>
                <a:gd name="connsiteY36" fmla="*/ 19060 h 1284251"/>
                <a:gd name="connsiteX37" fmla="*/ 543419 w 1869410"/>
                <a:gd name="connsiteY37" fmla="*/ 55255 h 1284251"/>
                <a:gd name="connsiteX38" fmla="*/ 415784 w 1869410"/>
                <a:gd name="connsiteY38" fmla="*/ 144790 h 1284251"/>
                <a:gd name="connsiteX39" fmla="*/ 364349 w 1869410"/>
                <a:gd name="connsiteY39" fmla="*/ 215275 h 1284251"/>
                <a:gd name="connsiteX40" fmla="*/ 290054 w 1869410"/>
                <a:gd name="connsiteY40" fmla="*/ 278140 h 1284251"/>
                <a:gd name="connsiteX41" fmla="*/ 223379 w 1869410"/>
                <a:gd name="connsiteY41" fmla="*/ 331480 h 1284251"/>
                <a:gd name="connsiteX42" fmla="*/ 145274 w 1869410"/>
                <a:gd name="connsiteY42" fmla="*/ 485785 h 1284251"/>
                <a:gd name="connsiteX43" fmla="*/ 80504 w 1869410"/>
                <a:gd name="connsiteY43" fmla="*/ 674380 h 1284251"/>
                <a:gd name="connsiteX44" fmla="*/ 494 w 1869410"/>
                <a:gd name="connsiteY44" fmla="*/ 777250 h 1284251"/>
                <a:gd name="connsiteX45" fmla="*/ 120509 w 1869410"/>
                <a:gd name="connsiteY45" fmla="*/ 678190 h 1284251"/>
                <a:gd name="connsiteX46" fmla="*/ 118604 w 1869410"/>
                <a:gd name="connsiteY46" fmla="*/ 910600 h 1284251"/>
                <a:gd name="connsiteX47" fmla="*/ 131939 w 1869410"/>
                <a:gd name="connsiteY47" fmla="*/ 1034425 h 1284251"/>
                <a:gd name="connsiteX48" fmla="*/ 160514 w 1869410"/>
                <a:gd name="connsiteY48" fmla="*/ 891550 h 1284251"/>
                <a:gd name="connsiteX49" fmla="*/ 246239 w 1869410"/>
                <a:gd name="connsiteY49" fmla="*/ 990610 h 1284251"/>
                <a:gd name="connsiteX50" fmla="*/ 238619 w 1869410"/>
                <a:gd name="connsiteY50" fmla="*/ 866785 h 1284251"/>
                <a:gd name="connsiteX51" fmla="*/ 250049 w 1869410"/>
                <a:gd name="connsiteY51" fmla="*/ 725815 h 1284251"/>
                <a:gd name="connsiteX52" fmla="*/ 311009 w 1869410"/>
                <a:gd name="connsiteY52" fmla="*/ 889645 h 1284251"/>
                <a:gd name="connsiteX53" fmla="*/ 295769 w 1869410"/>
                <a:gd name="connsiteY53" fmla="*/ 643900 h 1284251"/>
                <a:gd name="connsiteX54" fmla="*/ 341489 w 1869410"/>
                <a:gd name="connsiteY54" fmla="*/ 495310 h 1284251"/>
                <a:gd name="connsiteX55" fmla="*/ 394829 w 1869410"/>
                <a:gd name="connsiteY55" fmla="*/ 483880 h 1284251"/>
                <a:gd name="connsiteX56" fmla="*/ 486269 w 1869410"/>
                <a:gd name="connsiteY56" fmla="*/ 586750 h 1284251"/>
                <a:gd name="connsiteX0" fmla="*/ 486269 w 1869410"/>
                <a:gd name="connsiteY0" fmla="*/ 586750 h 1284248"/>
                <a:gd name="connsiteX1" fmla="*/ 545324 w 1869410"/>
                <a:gd name="connsiteY1" fmla="*/ 516265 h 1284248"/>
                <a:gd name="connsiteX2" fmla="*/ 629144 w 1869410"/>
                <a:gd name="connsiteY2" fmla="*/ 476260 h 1284248"/>
                <a:gd name="connsiteX3" fmla="*/ 692009 w 1869410"/>
                <a:gd name="connsiteY3" fmla="*/ 577225 h 1284248"/>
                <a:gd name="connsiteX4" fmla="*/ 737729 w 1869410"/>
                <a:gd name="connsiteY4" fmla="*/ 779155 h 1284248"/>
                <a:gd name="connsiteX5" fmla="*/ 735824 w 1869410"/>
                <a:gd name="connsiteY5" fmla="*/ 914410 h 1284248"/>
                <a:gd name="connsiteX6" fmla="*/ 825359 w 1869410"/>
                <a:gd name="connsiteY6" fmla="*/ 678190 h 1284248"/>
                <a:gd name="connsiteX7" fmla="*/ 840599 w 1869410"/>
                <a:gd name="connsiteY7" fmla="*/ 582940 h 1284248"/>
                <a:gd name="connsiteX8" fmla="*/ 1103489 w 1869410"/>
                <a:gd name="connsiteY8" fmla="*/ 870595 h 1284248"/>
                <a:gd name="connsiteX9" fmla="*/ 1154924 w 1869410"/>
                <a:gd name="connsiteY9" fmla="*/ 891550 h 1284248"/>
                <a:gd name="connsiteX10" fmla="*/ 1055864 w 1869410"/>
                <a:gd name="connsiteY10" fmla="*/ 723910 h 1284248"/>
                <a:gd name="connsiteX11" fmla="*/ 1257794 w 1869410"/>
                <a:gd name="connsiteY11" fmla="*/ 971560 h 1284248"/>
                <a:gd name="connsiteX12" fmla="*/ 1233029 w 1869410"/>
                <a:gd name="connsiteY12" fmla="*/ 849640 h 1284248"/>
                <a:gd name="connsiteX13" fmla="*/ 1375904 w 1869410"/>
                <a:gd name="connsiteY13" fmla="*/ 986800 h 1284248"/>
                <a:gd name="connsiteX14" fmla="*/ 1417814 w 1869410"/>
                <a:gd name="connsiteY14" fmla="*/ 1173490 h 1284248"/>
                <a:gd name="connsiteX15" fmla="*/ 1444484 w 1869410"/>
                <a:gd name="connsiteY15" fmla="*/ 1057285 h 1284248"/>
                <a:gd name="connsiteX16" fmla="*/ 1450199 w 1869410"/>
                <a:gd name="connsiteY16" fmla="*/ 1283980 h 1284248"/>
                <a:gd name="connsiteX17" fmla="*/ 1495919 w 1869410"/>
                <a:gd name="connsiteY17" fmla="*/ 1101100 h 1284248"/>
                <a:gd name="connsiteX18" fmla="*/ 1577834 w 1869410"/>
                <a:gd name="connsiteY18" fmla="*/ 1003945 h 1284248"/>
                <a:gd name="connsiteX19" fmla="*/ 1667369 w 1869410"/>
                <a:gd name="connsiteY19" fmla="*/ 1021090 h 1284248"/>
                <a:gd name="connsiteX20" fmla="*/ 1707374 w 1869410"/>
                <a:gd name="connsiteY20" fmla="*/ 1055380 h 1284248"/>
                <a:gd name="connsiteX21" fmla="*/ 1714994 w 1869410"/>
                <a:gd name="connsiteY21" fmla="*/ 904885 h 1284248"/>
                <a:gd name="connsiteX22" fmla="*/ 1716899 w 1869410"/>
                <a:gd name="connsiteY22" fmla="*/ 802015 h 1284248"/>
                <a:gd name="connsiteX23" fmla="*/ 1804529 w 1869410"/>
                <a:gd name="connsiteY23" fmla="*/ 889645 h 1284248"/>
                <a:gd name="connsiteX24" fmla="*/ 1764524 w 1869410"/>
                <a:gd name="connsiteY24" fmla="*/ 716290 h 1284248"/>
                <a:gd name="connsiteX25" fmla="*/ 1764524 w 1869410"/>
                <a:gd name="connsiteY25" fmla="*/ 615325 h 1284248"/>
                <a:gd name="connsiteX26" fmla="*/ 1869299 w 1869410"/>
                <a:gd name="connsiteY26" fmla="*/ 708670 h 1284248"/>
                <a:gd name="connsiteX27" fmla="*/ 1783574 w 1869410"/>
                <a:gd name="connsiteY27" fmla="*/ 539125 h 1284248"/>
                <a:gd name="connsiteX28" fmla="*/ 1730234 w 1869410"/>
                <a:gd name="connsiteY28" fmla="*/ 396250 h 1284248"/>
                <a:gd name="connsiteX29" fmla="*/ 1560689 w 1869410"/>
                <a:gd name="connsiteY29" fmla="*/ 219085 h 1284248"/>
                <a:gd name="connsiteX30" fmla="*/ 1427339 w 1869410"/>
                <a:gd name="connsiteY30" fmla="*/ 129550 h 1284248"/>
                <a:gd name="connsiteX31" fmla="*/ 1594979 w 1869410"/>
                <a:gd name="connsiteY31" fmla="*/ 100975 h 1284248"/>
                <a:gd name="connsiteX32" fmla="*/ 1634984 w 1869410"/>
                <a:gd name="connsiteY32" fmla="*/ 70495 h 1284248"/>
                <a:gd name="connsiteX33" fmla="*/ 1402574 w 1869410"/>
                <a:gd name="connsiteY33" fmla="*/ 62875 h 1284248"/>
                <a:gd name="connsiteX34" fmla="*/ 1191119 w 1869410"/>
                <a:gd name="connsiteY34" fmla="*/ 17155 h 1284248"/>
                <a:gd name="connsiteX35" fmla="*/ 981569 w 1869410"/>
                <a:gd name="connsiteY35" fmla="*/ 10 h 1284248"/>
                <a:gd name="connsiteX36" fmla="*/ 712964 w 1869410"/>
                <a:gd name="connsiteY36" fmla="*/ 19060 h 1284248"/>
                <a:gd name="connsiteX37" fmla="*/ 543419 w 1869410"/>
                <a:gd name="connsiteY37" fmla="*/ 55255 h 1284248"/>
                <a:gd name="connsiteX38" fmla="*/ 415784 w 1869410"/>
                <a:gd name="connsiteY38" fmla="*/ 144790 h 1284248"/>
                <a:gd name="connsiteX39" fmla="*/ 364349 w 1869410"/>
                <a:gd name="connsiteY39" fmla="*/ 215275 h 1284248"/>
                <a:gd name="connsiteX40" fmla="*/ 290054 w 1869410"/>
                <a:gd name="connsiteY40" fmla="*/ 278140 h 1284248"/>
                <a:gd name="connsiteX41" fmla="*/ 223379 w 1869410"/>
                <a:gd name="connsiteY41" fmla="*/ 331480 h 1284248"/>
                <a:gd name="connsiteX42" fmla="*/ 145274 w 1869410"/>
                <a:gd name="connsiteY42" fmla="*/ 485785 h 1284248"/>
                <a:gd name="connsiteX43" fmla="*/ 80504 w 1869410"/>
                <a:gd name="connsiteY43" fmla="*/ 674380 h 1284248"/>
                <a:gd name="connsiteX44" fmla="*/ 494 w 1869410"/>
                <a:gd name="connsiteY44" fmla="*/ 777250 h 1284248"/>
                <a:gd name="connsiteX45" fmla="*/ 120509 w 1869410"/>
                <a:gd name="connsiteY45" fmla="*/ 678190 h 1284248"/>
                <a:gd name="connsiteX46" fmla="*/ 118604 w 1869410"/>
                <a:gd name="connsiteY46" fmla="*/ 910600 h 1284248"/>
                <a:gd name="connsiteX47" fmla="*/ 131939 w 1869410"/>
                <a:gd name="connsiteY47" fmla="*/ 1034425 h 1284248"/>
                <a:gd name="connsiteX48" fmla="*/ 160514 w 1869410"/>
                <a:gd name="connsiteY48" fmla="*/ 891550 h 1284248"/>
                <a:gd name="connsiteX49" fmla="*/ 246239 w 1869410"/>
                <a:gd name="connsiteY49" fmla="*/ 990610 h 1284248"/>
                <a:gd name="connsiteX50" fmla="*/ 238619 w 1869410"/>
                <a:gd name="connsiteY50" fmla="*/ 866785 h 1284248"/>
                <a:gd name="connsiteX51" fmla="*/ 250049 w 1869410"/>
                <a:gd name="connsiteY51" fmla="*/ 725815 h 1284248"/>
                <a:gd name="connsiteX52" fmla="*/ 311009 w 1869410"/>
                <a:gd name="connsiteY52" fmla="*/ 889645 h 1284248"/>
                <a:gd name="connsiteX53" fmla="*/ 295769 w 1869410"/>
                <a:gd name="connsiteY53" fmla="*/ 643900 h 1284248"/>
                <a:gd name="connsiteX54" fmla="*/ 341489 w 1869410"/>
                <a:gd name="connsiteY54" fmla="*/ 495310 h 1284248"/>
                <a:gd name="connsiteX55" fmla="*/ 394829 w 1869410"/>
                <a:gd name="connsiteY55" fmla="*/ 483880 h 1284248"/>
                <a:gd name="connsiteX56" fmla="*/ 486269 w 1869410"/>
                <a:gd name="connsiteY56" fmla="*/ 586750 h 1284248"/>
                <a:gd name="connsiteX0" fmla="*/ 486269 w 1869410"/>
                <a:gd name="connsiteY0" fmla="*/ 586750 h 1238621"/>
                <a:gd name="connsiteX1" fmla="*/ 545324 w 1869410"/>
                <a:gd name="connsiteY1" fmla="*/ 516265 h 1238621"/>
                <a:gd name="connsiteX2" fmla="*/ 629144 w 1869410"/>
                <a:gd name="connsiteY2" fmla="*/ 476260 h 1238621"/>
                <a:gd name="connsiteX3" fmla="*/ 692009 w 1869410"/>
                <a:gd name="connsiteY3" fmla="*/ 577225 h 1238621"/>
                <a:gd name="connsiteX4" fmla="*/ 737729 w 1869410"/>
                <a:gd name="connsiteY4" fmla="*/ 779155 h 1238621"/>
                <a:gd name="connsiteX5" fmla="*/ 735824 w 1869410"/>
                <a:gd name="connsiteY5" fmla="*/ 914410 h 1238621"/>
                <a:gd name="connsiteX6" fmla="*/ 825359 w 1869410"/>
                <a:gd name="connsiteY6" fmla="*/ 678190 h 1238621"/>
                <a:gd name="connsiteX7" fmla="*/ 840599 w 1869410"/>
                <a:gd name="connsiteY7" fmla="*/ 582940 h 1238621"/>
                <a:gd name="connsiteX8" fmla="*/ 1103489 w 1869410"/>
                <a:gd name="connsiteY8" fmla="*/ 870595 h 1238621"/>
                <a:gd name="connsiteX9" fmla="*/ 1154924 w 1869410"/>
                <a:gd name="connsiteY9" fmla="*/ 891550 h 1238621"/>
                <a:gd name="connsiteX10" fmla="*/ 1055864 w 1869410"/>
                <a:gd name="connsiteY10" fmla="*/ 723910 h 1238621"/>
                <a:gd name="connsiteX11" fmla="*/ 1257794 w 1869410"/>
                <a:gd name="connsiteY11" fmla="*/ 971560 h 1238621"/>
                <a:gd name="connsiteX12" fmla="*/ 1233029 w 1869410"/>
                <a:gd name="connsiteY12" fmla="*/ 849640 h 1238621"/>
                <a:gd name="connsiteX13" fmla="*/ 1375904 w 1869410"/>
                <a:gd name="connsiteY13" fmla="*/ 986800 h 1238621"/>
                <a:gd name="connsiteX14" fmla="*/ 1417814 w 1869410"/>
                <a:gd name="connsiteY14" fmla="*/ 1173490 h 1238621"/>
                <a:gd name="connsiteX15" fmla="*/ 1444484 w 1869410"/>
                <a:gd name="connsiteY15" fmla="*/ 1057285 h 1238621"/>
                <a:gd name="connsiteX16" fmla="*/ 1442579 w 1869410"/>
                <a:gd name="connsiteY16" fmla="*/ 1238260 h 1238621"/>
                <a:gd name="connsiteX17" fmla="*/ 1495919 w 1869410"/>
                <a:gd name="connsiteY17" fmla="*/ 1101100 h 1238621"/>
                <a:gd name="connsiteX18" fmla="*/ 1577834 w 1869410"/>
                <a:gd name="connsiteY18" fmla="*/ 1003945 h 1238621"/>
                <a:gd name="connsiteX19" fmla="*/ 1667369 w 1869410"/>
                <a:gd name="connsiteY19" fmla="*/ 1021090 h 1238621"/>
                <a:gd name="connsiteX20" fmla="*/ 1707374 w 1869410"/>
                <a:gd name="connsiteY20" fmla="*/ 1055380 h 1238621"/>
                <a:gd name="connsiteX21" fmla="*/ 1714994 w 1869410"/>
                <a:gd name="connsiteY21" fmla="*/ 904885 h 1238621"/>
                <a:gd name="connsiteX22" fmla="*/ 1716899 w 1869410"/>
                <a:gd name="connsiteY22" fmla="*/ 802015 h 1238621"/>
                <a:gd name="connsiteX23" fmla="*/ 1804529 w 1869410"/>
                <a:gd name="connsiteY23" fmla="*/ 889645 h 1238621"/>
                <a:gd name="connsiteX24" fmla="*/ 1764524 w 1869410"/>
                <a:gd name="connsiteY24" fmla="*/ 716290 h 1238621"/>
                <a:gd name="connsiteX25" fmla="*/ 1764524 w 1869410"/>
                <a:gd name="connsiteY25" fmla="*/ 615325 h 1238621"/>
                <a:gd name="connsiteX26" fmla="*/ 1869299 w 1869410"/>
                <a:gd name="connsiteY26" fmla="*/ 708670 h 1238621"/>
                <a:gd name="connsiteX27" fmla="*/ 1783574 w 1869410"/>
                <a:gd name="connsiteY27" fmla="*/ 539125 h 1238621"/>
                <a:gd name="connsiteX28" fmla="*/ 1730234 w 1869410"/>
                <a:gd name="connsiteY28" fmla="*/ 396250 h 1238621"/>
                <a:gd name="connsiteX29" fmla="*/ 1560689 w 1869410"/>
                <a:gd name="connsiteY29" fmla="*/ 219085 h 1238621"/>
                <a:gd name="connsiteX30" fmla="*/ 1427339 w 1869410"/>
                <a:gd name="connsiteY30" fmla="*/ 129550 h 1238621"/>
                <a:gd name="connsiteX31" fmla="*/ 1594979 w 1869410"/>
                <a:gd name="connsiteY31" fmla="*/ 100975 h 1238621"/>
                <a:gd name="connsiteX32" fmla="*/ 1634984 w 1869410"/>
                <a:gd name="connsiteY32" fmla="*/ 70495 h 1238621"/>
                <a:gd name="connsiteX33" fmla="*/ 1402574 w 1869410"/>
                <a:gd name="connsiteY33" fmla="*/ 62875 h 1238621"/>
                <a:gd name="connsiteX34" fmla="*/ 1191119 w 1869410"/>
                <a:gd name="connsiteY34" fmla="*/ 17155 h 1238621"/>
                <a:gd name="connsiteX35" fmla="*/ 981569 w 1869410"/>
                <a:gd name="connsiteY35" fmla="*/ 10 h 1238621"/>
                <a:gd name="connsiteX36" fmla="*/ 712964 w 1869410"/>
                <a:gd name="connsiteY36" fmla="*/ 19060 h 1238621"/>
                <a:gd name="connsiteX37" fmla="*/ 543419 w 1869410"/>
                <a:gd name="connsiteY37" fmla="*/ 55255 h 1238621"/>
                <a:gd name="connsiteX38" fmla="*/ 415784 w 1869410"/>
                <a:gd name="connsiteY38" fmla="*/ 144790 h 1238621"/>
                <a:gd name="connsiteX39" fmla="*/ 364349 w 1869410"/>
                <a:gd name="connsiteY39" fmla="*/ 215275 h 1238621"/>
                <a:gd name="connsiteX40" fmla="*/ 290054 w 1869410"/>
                <a:gd name="connsiteY40" fmla="*/ 278140 h 1238621"/>
                <a:gd name="connsiteX41" fmla="*/ 223379 w 1869410"/>
                <a:gd name="connsiteY41" fmla="*/ 331480 h 1238621"/>
                <a:gd name="connsiteX42" fmla="*/ 145274 w 1869410"/>
                <a:gd name="connsiteY42" fmla="*/ 485785 h 1238621"/>
                <a:gd name="connsiteX43" fmla="*/ 80504 w 1869410"/>
                <a:gd name="connsiteY43" fmla="*/ 674380 h 1238621"/>
                <a:gd name="connsiteX44" fmla="*/ 494 w 1869410"/>
                <a:gd name="connsiteY44" fmla="*/ 777250 h 1238621"/>
                <a:gd name="connsiteX45" fmla="*/ 120509 w 1869410"/>
                <a:gd name="connsiteY45" fmla="*/ 678190 h 1238621"/>
                <a:gd name="connsiteX46" fmla="*/ 118604 w 1869410"/>
                <a:gd name="connsiteY46" fmla="*/ 910600 h 1238621"/>
                <a:gd name="connsiteX47" fmla="*/ 131939 w 1869410"/>
                <a:gd name="connsiteY47" fmla="*/ 1034425 h 1238621"/>
                <a:gd name="connsiteX48" fmla="*/ 160514 w 1869410"/>
                <a:gd name="connsiteY48" fmla="*/ 891550 h 1238621"/>
                <a:gd name="connsiteX49" fmla="*/ 246239 w 1869410"/>
                <a:gd name="connsiteY49" fmla="*/ 990610 h 1238621"/>
                <a:gd name="connsiteX50" fmla="*/ 238619 w 1869410"/>
                <a:gd name="connsiteY50" fmla="*/ 866785 h 1238621"/>
                <a:gd name="connsiteX51" fmla="*/ 250049 w 1869410"/>
                <a:gd name="connsiteY51" fmla="*/ 725815 h 1238621"/>
                <a:gd name="connsiteX52" fmla="*/ 311009 w 1869410"/>
                <a:gd name="connsiteY52" fmla="*/ 889645 h 1238621"/>
                <a:gd name="connsiteX53" fmla="*/ 295769 w 1869410"/>
                <a:gd name="connsiteY53" fmla="*/ 643900 h 1238621"/>
                <a:gd name="connsiteX54" fmla="*/ 341489 w 1869410"/>
                <a:gd name="connsiteY54" fmla="*/ 495310 h 1238621"/>
                <a:gd name="connsiteX55" fmla="*/ 394829 w 1869410"/>
                <a:gd name="connsiteY55" fmla="*/ 483880 h 1238621"/>
                <a:gd name="connsiteX56" fmla="*/ 486269 w 1869410"/>
                <a:gd name="connsiteY56" fmla="*/ 586750 h 1238621"/>
                <a:gd name="connsiteX0" fmla="*/ 486269 w 1869410"/>
                <a:gd name="connsiteY0" fmla="*/ 586750 h 1238621"/>
                <a:gd name="connsiteX1" fmla="*/ 545324 w 1869410"/>
                <a:gd name="connsiteY1" fmla="*/ 516265 h 1238621"/>
                <a:gd name="connsiteX2" fmla="*/ 629144 w 1869410"/>
                <a:gd name="connsiteY2" fmla="*/ 476260 h 1238621"/>
                <a:gd name="connsiteX3" fmla="*/ 692009 w 1869410"/>
                <a:gd name="connsiteY3" fmla="*/ 577225 h 1238621"/>
                <a:gd name="connsiteX4" fmla="*/ 737729 w 1869410"/>
                <a:gd name="connsiteY4" fmla="*/ 779155 h 1238621"/>
                <a:gd name="connsiteX5" fmla="*/ 735824 w 1869410"/>
                <a:gd name="connsiteY5" fmla="*/ 914410 h 1238621"/>
                <a:gd name="connsiteX6" fmla="*/ 825359 w 1869410"/>
                <a:gd name="connsiteY6" fmla="*/ 678190 h 1238621"/>
                <a:gd name="connsiteX7" fmla="*/ 840599 w 1869410"/>
                <a:gd name="connsiteY7" fmla="*/ 582940 h 1238621"/>
                <a:gd name="connsiteX8" fmla="*/ 1103489 w 1869410"/>
                <a:gd name="connsiteY8" fmla="*/ 870595 h 1238621"/>
                <a:gd name="connsiteX9" fmla="*/ 1154924 w 1869410"/>
                <a:gd name="connsiteY9" fmla="*/ 891550 h 1238621"/>
                <a:gd name="connsiteX10" fmla="*/ 1055864 w 1869410"/>
                <a:gd name="connsiteY10" fmla="*/ 723910 h 1238621"/>
                <a:gd name="connsiteX11" fmla="*/ 1257794 w 1869410"/>
                <a:gd name="connsiteY11" fmla="*/ 971560 h 1238621"/>
                <a:gd name="connsiteX12" fmla="*/ 1233029 w 1869410"/>
                <a:gd name="connsiteY12" fmla="*/ 849640 h 1238621"/>
                <a:gd name="connsiteX13" fmla="*/ 1358759 w 1869410"/>
                <a:gd name="connsiteY13" fmla="*/ 958225 h 1238621"/>
                <a:gd name="connsiteX14" fmla="*/ 1417814 w 1869410"/>
                <a:gd name="connsiteY14" fmla="*/ 1173490 h 1238621"/>
                <a:gd name="connsiteX15" fmla="*/ 1444484 w 1869410"/>
                <a:gd name="connsiteY15" fmla="*/ 1057285 h 1238621"/>
                <a:gd name="connsiteX16" fmla="*/ 1442579 w 1869410"/>
                <a:gd name="connsiteY16" fmla="*/ 1238260 h 1238621"/>
                <a:gd name="connsiteX17" fmla="*/ 1495919 w 1869410"/>
                <a:gd name="connsiteY17" fmla="*/ 1101100 h 1238621"/>
                <a:gd name="connsiteX18" fmla="*/ 1577834 w 1869410"/>
                <a:gd name="connsiteY18" fmla="*/ 1003945 h 1238621"/>
                <a:gd name="connsiteX19" fmla="*/ 1667369 w 1869410"/>
                <a:gd name="connsiteY19" fmla="*/ 1021090 h 1238621"/>
                <a:gd name="connsiteX20" fmla="*/ 1707374 w 1869410"/>
                <a:gd name="connsiteY20" fmla="*/ 1055380 h 1238621"/>
                <a:gd name="connsiteX21" fmla="*/ 1714994 w 1869410"/>
                <a:gd name="connsiteY21" fmla="*/ 904885 h 1238621"/>
                <a:gd name="connsiteX22" fmla="*/ 1716899 w 1869410"/>
                <a:gd name="connsiteY22" fmla="*/ 802015 h 1238621"/>
                <a:gd name="connsiteX23" fmla="*/ 1804529 w 1869410"/>
                <a:gd name="connsiteY23" fmla="*/ 889645 h 1238621"/>
                <a:gd name="connsiteX24" fmla="*/ 1764524 w 1869410"/>
                <a:gd name="connsiteY24" fmla="*/ 716290 h 1238621"/>
                <a:gd name="connsiteX25" fmla="*/ 1764524 w 1869410"/>
                <a:gd name="connsiteY25" fmla="*/ 615325 h 1238621"/>
                <a:gd name="connsiteX26" fmla="*/ 1869299 w 1869410"/>
                <a:gd name="connsiteY26" fmla="*/ 708670 h 1238621"/>
                <a:gd name="connsiteX27" fmla="*/ 1783574 w 1869410"/>
                <a:gd name="connsiteY27" fmla="*/ 539125 h 1238621"/>
                <a:gd name="connsiteX28" fmla="*/ 1730234 w 1869410"/>
                <a:gd name="connsiteY28" fmla="*/ 396250 h 1238621"/>
                <a:gd name="connsiteX29" fmla="*/ 1560689 w 1869410"/>
                <a:gd name="connsiteY29" fmla="*/ 219085 h 1238621"/>
                <a:gd name="connsiteX30" fmla="*/ 1427339 w 1869410"/>
                <a:gd name="connsiteY30" fmla="*/ 129550 h 1238621"/>
                <a:gd name="connsiteX31" fmla="*/ 1594979 w 1869410"/>
                <a:gd name="connsiteY31" fmla="*/ 100975 h 1238621"/>
                <a:gd name="connsiteX32" fmla="*/ 1634984 w 1869410"/>
                <a:gd name="connsiteY32" fmla="*/ 70495 h 1238621"/>
                <a:gd name="connsiteX33" fmla="*/ 1402574 w 1869410"/>
                <a:gd name="connsiteY33" fmla="*/ 62875 h 1238621"/>
                <a:gd name="connsiteX34" fmla="*/ 1191119 w 1869410"/>
                <a:gd name="connsiteY34" fmla="*/ 17155 h 1238621"/>
                <a:gd name="connsiteX35" fmla="*/ 981569 w 1869410"/>
                <a:gd name="connsiteY35" fmla="*/ 10 h 1238621"/>
                <a:gd name="connsiteX36" fmla="*/ 712964 w 1869410"/>
                <a:gd name="connsiteY36" fmla="*/ 19060 h 1238621"/>
                <a:gd name="connsiteX37" fmla="*/ 543419 w 1869410"/>
                <a:gd name="connsiteY37" fmla="*/ 55255 h 1238621"/>
                <a:gd name="connsiteX38" fmla="*/ 415784 w 1869410"/>
                <a:gd name="connsiteY38" fmla="*/ 144790 h 1238621"/>
                <a:gd name="connsiteX39" fmla="*/ 364349 w 1869410"/>
                <a:gd name="connsiteY39" fmla="*/ 215275 h 1238621"/>
                <a:gd name="connsiteX40" fmla="*/ 290054 w 1869410"/>
                <a:gd name="connsiteY40" fmla="*/ 278140 h 1238621"/>
                <a:gd name="connsiteX41" fmla="*/ 223379 w 1869410"/>
                <a:gd name="connsiteY41" fmla="*/ 331480 h 1238621"/>
                <a:gd name="connsiteX42" fmla="*/ 145274 w 1869410"/>
                <a:gd name="connsiteY42" fmla="*/ 485785 h 1238621"/>
                <a:gd name="connsiteX43" fmla="*/ 80504 w 1869410"/>
                <a:gd name="connsiteY43" fmla="*/ 674380 h 1238621"/>
                <a:gd name="connsiteX44" fmla="*/ 494 w 1869410"/>
                <a:gd name="connsiteY44" fmla="*/ 777250 h 1238621"/>
                <a:gd name="connsiteX45" fmla="*/ 120509 w 1869410"/>
                <a:gd name="connsiteY45" fmla="*/ 678190 h 1238621"/>
                <a:gd name="connsiteX46" fmla="*/ 118604 w 1869410"/>
                <a:gd name="connsiteY46" fmla="*/ 910600 h 1238621"/>
                <a:gd name="connsiteX47" fmla="*/ 131939 w 1869410"/>
                <a:gd name="connsiteY47" fmla="*/ 1034425 h 1238621"/>
                <a:gd name="connsiteX48" fmla="*/ 160514 w 1869410"/>
                <a:gd name="connsiteY48" fmla="*/ 891550 h 1238621"/>
                <a:gd name="connsiteX49" fmla="*/ 246239 w 1869410"/>
                <a:gd name="connsiteY49" fmla="*/ 990610 h 1238621"/>
                <a:gd name="connsiteX50" fmla="*/ 238619 w 1869410"/>
                <a:gd name="connsiteY50" fmla="*/ 866785 h 1238621"/>
                <a:gd name="connsiteX51" fmla="*/ 250049 w 1869410"/>
                <a:gd name="connsiteY51" fmla="*/ 725815 h 1238621"/>
                <a:gd name="connsiteX52" fmla="*/ 311009 w 1869410"/>
                <a:gd name="connsiteY52" fmla="*/ 889645 h 1238621"/>
                <a:gd name="connsiteX53" fmla="*/ 295769 w 1869410"/>
                <a:gd name="connsiteY53" fmla="*/ 643900 h 1238621"/>
                <a:gd name="connsiteX54" fmla="*/ 341489 w 1869410"/>
                <a:gd name="connsiteY54" fmla="*/ 495310 h 1238621"/>
                <a:gd name="connsiteX55" fmla="*/ 394829 w 1869410"/>
                <a:gd name="connsiteY55" fmla="*/ 483880 h 1238621"/>
                <a:gd name="connsiteX56" fmla="*/ 486269 w 1869410"/>
                <a:gd name="connsiteY56" fmla="*/ 586750 h 1238621"/>
                <a:gd name="connsiteX0" fmla="*/ 486269 w 1869410"/>
                <a:gd name="connsiteY0" fmla="*/ 586750 h 1239134"/>
                <a:gd name="connsiteX1" fmla="*/ 545324 w 1869410"/>
                <a:gd name="connsiteY1" fmla="*/ 516265 h 1239134"/>
                <a:gd name="connsiteX2" fmla="*/ 629144 w 1869410"/>
                <a:gd name="connsiteY2" fmla="*/ 476260 h 1239134"/>
                <a:gd name="connsiteX3" fmla="*/ 692009 w 1869410"/>
                <a:gd name="connsiteY3" fmla="*/ 577225 h 1239134"/>
                <a:gd name="connsiteX4" fmla="*/ 737729 w 1869410"/>
                <a:gd name="connsiteY4" fmla="*/ 779155 h 1239134"/>
                <a:gd name="connsiteX5" fmla="*/ 735824 w 1869410"/>
                <a:gd name="connsiteY5" fmla="*/ 914410 h 1239134"/>
                <a:gd name="connsiteX6" fmla="*/ 825359 w 1869410"/>
                <a:gd name="connsiteY6" fmla="*/ 678190 h 1239134"/>
                <a:gd name="connsiteX7" fmla="*/ 840599 w 1869410"/>
                <a:gd name="connsiteY7" fmla="*/ 582940 h 1239134"/>
                <a:gd name="connsiteX8" fmla="*/ 1103489 w 1869410"/>
                <a:gd name="connsiteY8" fmla="*/ 870595 h 1239134"/>
                <a:gd name="connsiteX9" fmla="*/ 1154924 w 1869410"/>
                <a:gd name="connsiteY9" fmla="*/ 891550 h 1239134"/>
                <a:gd name="connsiteX10" fmla="*/ 1055864 w 1869410"/>
                <a:gd name="connsiteY10" fmla="*/ 723910 h 1239134"/>
                <a:gd name="connsiteX11" fmla="*/ 1257794 w 1869410"/>
                <a:gd name="connsiteY11" fmla="*/ 971560 h 1239134"/>
                <a:gd name="connsiteX12" fmla="*/ 1233029 w 1869410"/>
                <a:gd name="connsiteY12" fmla="*/ 849640 h 1239134"/>
                <a:gd name="connsiteX13" fmla="*/ 1358759 w 1869410"/>
                <a:gd name="connsiteY13" fmla="*/ 958225 h 1239134"/>
                <a:gd name="connsiteX14" fmla="*/ 1417814 w 1869410"/>
                <a:gd name="connsiteY14" fmla="*/ 1173490 h 1239134"/>
                <a:gd name="connsiteX15" fmla="*/ 1431149 w 1869410"/>
                <a:gd name="connsiteY15" fmla="*/ 1030615 h 1239134"/>
                <a:gd name="connsiteX16" fmla="*/ 1442579 w 1869410"/>
                <a:gd name="connsiteY16" fmla="*/ 1238260 h 1239134"/>
                <a:gd name="connsiteX17" fmla="*/ 1495919 w 1869410"/>
                <a:gd name="connsiteY17" fmla="*/ 1101100 h 1239134"/>
                <a:gd name="connsiteX18" fmla="*/ 1577834 w 1869410"/>
                <a:gd name="connsiteY18" fmla="*/ 1003945 h 1239134"/>
                <a:gd name="connsiteX19" fmla="*/ 1667369 w 1869410"/>
                <a:gd name="connsiteY19" fmla="*/ 1021090 h 1239134"/>
                <a:gd name="connsiteX20" fmla="*/ 1707374 w 1869410"/>
                <a:gd name="connsiteY20" fmla="*/ 1055380 h 1239134"/>
                <a:gd name="connsiteX21" fmla="*/ 1714994 w 1869410"/>
                <a:gd name="connsiteY21" fmla="*/ 904885 h 1239134"/>
                <a:gd name="connsiteX22" fmla="*/ 1716899 w 1869410"/>
                <a:gd name="connsiteY22" fmla="*/ 802015 h 1239134"/>
                <a:gd name="connsiteX23" fmla="*/ 1804529 w 1869410"/>
                <a:gd name="connsiteY23" fmla="*/ 889645 h 1239134"/>
                <a:gd name="connsiteX24" fmla="*/ 1764524 w 1869410"/>
                <a:gd name="connsiteY24" fmla="*/ 716290 h 1239134"/>
                <a:gd name="connsiteX25" fmla="*/ 1764524 w 1869410"/>
                <a:gd name="connsiteY25" fmla="*/ 615325 h 1239134"/>
                <a:gd name="connsiteX26" fmla="*/ 1869299 w 1869410"/>
                <a:gd name="connsiteY26" fmla="*/ 708670 h 1239134"/>
                <a:gd name="connsiteX27" fmla="*/ 1783574 w 1869410"/>
                <a:gd name="connsiteY27" fmla="*/ 539125 h 1239134"/>
                <a:gd name="connsiteX28" fmla="*/ 1730234 w 1869410"/>
                <a:gd name="connsiteY28" fmla="*/ 396250 h 1239134"/>
                <a:gd name="connsiteX29" fmla="*/ 1560689 w 1869410"/>
                <a:gd name="connsiteY29" fmla="*/ 219085 h 1239134"/>
                <a:gd name="connsiteX30" fmla="*/ 1427339 w 1869410"/>
                <a:gd name="connsiteY30" fmla="*/ 129550 h 1239134"/>
                <a:gd name="connsiteX31" fmla="*/ 1594979 w 1869410"/>
                <a:gd name="connsiteY31" fmla="*/ 100975 h 1239134"/>
                <a:gd name="connsiteX32" fmla="*/ 1634984 w 1869410"/>
                <a:gd name="connsiteY32" fmla="*/ 70495 h 1239134"/>
                <a:gd name="connsiteX33" fmla="*/ 1402574 w 1869410"/>
                <a:gd name="connsiteY33" fmla="*/ 62875 h 1239134"/>
                <a:gd name="connsiteX34" fmla="*/ 1191119 w 1869410"/>
                <a:gd name="connsiteY34" fmla="*/ 17155 h 1239134"/>
                <a:gd name="connsiteX35" fmla="*/ 981569 w 1869410"/>
                <a:gd name="connsiteY35" fmla="*/ 10 h 1239134"/>
                <a:gd name="connsiteX36" fmla="*/ 712964 w 1869410"/>
                <a:gd name="connsiteY36" fmla="*/ 19060 h 1239134"/>
                <a:gd name="connsiteX37" fmla="*/ 543419 w 1869410"/>
                <a:gd name="connsiteY37" fmla="*/ 55255 h 1239134"/>
                <a:gd name="connsiteX38" fmla="*/ 415784 w 1869410"/>
                <a:gd name="connsiteY38" fmla="*/ 144790 h 1239134"/>
                <a:gd name="connsiteX39" fmla="*/ 364349 w 1869410"/>
                <a:gd name="connsiteY39" fmla="*/ 215275 h 1239134"/>
                <a:gd name="connsiteX40" fmla="*/ 290054 w 1869410"/>
                <a:gd name="connsiteY40" fmla="*/ 278140 h 1239134"/>
                <a:gd name="connsiteX41" fmla="*/ 223379 w 1869410"/>
                <a:gd name="connsiteY41" fmla="*/ 331480 h 1239134"/>
                <a:gd name="connsiteX42" fmla="*/ 145274 w 1869410"/>
                <a:gd name="connsiteY42" fmla="*/ 485785 h 1239134"/>
                <a:gd name="connsiteX43" fmla="*/ 80504 w 1869410"/>
                <a:gd name="connsiteY43" fmla="*/ 674380 h 1239134"/>
                <a:gd name="connsiteX44" fmla="*/ 494 w 1869410"/>
                <a:gd name="connsiteY44" fmla="*/ 777250 h 1239134"/>
                <a:gd name="connsiteX45" fmla="*/ 120509 w 1869410"/>
                <a:gd name="connsiteY45" fmla="*/ 678190 h 1239134"/>
                <a:gd name="connsiteX46" fmla="*/ 118604 w 1869410"/>
                <a:gd name="connsiteY46" fmla="*/ 910600 h 1239134"/>
                <a:gd name="connsiteX47" fmla="*/ 131939 w 1869410"/>
                <a:gd name="connsiteY47" fmla="*/ 1034425 h 1239134"/>
                <a:gd name="connsiteX48" fmla="*/ 160514 w 1869410"/>
                <a:gd name="connsiteY48" fmla="*/ 891550 h 1239134"/>
                <a:gd name="connsiteX49" fmla="*/ 246239 w 1869410"/>
                <a:gd name="connsiteY49" fmla="*/ 990610 h 1239134"/>
                <a:gd name="connsiteX50" fmla="*/ 238619 w 1869410"/>
                <a:gd name="connsiteY50" fmla="*/ 866785 h 1239134"/>
                <a:gd name="connsiteX51" fmla="*/ 250049 w 1869410"/>
                <a:gd name="connsiteY51" fmla="*/ 725815 h 1239134"/>
                <a:gd name="connsiteX52" fmla="*/ 311009 w 1869410"/>
                <a:gd name="connsiteY52" fmla="*/ 889645 h 1239134"/>
                <a:gd name="connsiteX53" fmla="*/ 295769 w 1869410"/>
                <a:gd name="connsiteY53" fmla="*/ 643900 h 1239134"/>
                <a:gd name="connsiteX54" fmla="*/ 341489 w 1869410"/>
                <a:gd name="connsiteY54" fmla="*/ 495310 h 1239134"/>
                <a:gd name="connsiteX55" fmla="*/ 394829 w 1869410"/>
                <a:gd name="connsiteY55" fmla="*/ 483880 h 1239134"/>
                <a:gd name="connsiteX56" fmla="*/ 486269 w 1869410"/>
                <a:gd name="connsiteY56" fmla="*/ 586750 h 1239134"/>
                <a:gd name="connsiteX0" fmla="*/ 486269 w 1869410"/>
                <a:gd name="connsiteY0" fmla="*/ 586750 h 1239134"/>
                <a:gd name="connsiteX1" fmla="*/ 545324 w 1869410"/>
                <a:gd name="connsiteY1" fmla="*/ 516265 h 1239134"/>
                <a:gd name="connsiteX2" fmla="*/ 629144 w 1869410"/>
                <a:gd name="connsiteY2" fmla="*/ 476260 h 1239134"/>
                <a:gd name="connsiteX3" fmla="*/ 692009 w 1869410"/>
                <a:gd name="connsiteY3" fmla="*/ 577225 h 1239134"/>
                <a:gd name="connsiteX4" fmla="*/ 737729 w 1869410"/>
                <a:gd name="connsiteY4" fmla="*/ 779155 h 1239134"/>
                <a:gd name="connsiteX5" fmla="*/ 735824 w 1869410"/>
                <a:gd name="connsiteY5" fmla="*/ 914410 h 1239134"/>
                <a:gd name="connsiteX6" fmla="*/ 825359 w 1869410"/>
                <a:gd name="connsiteY6" fmla="*/ 678190 h 1239134"/>
                <a:gd name="connsiteX7" fmla="*/ 840599 w 1869410"/>
                <a:gd name="connsiteY7" fmla="*/ 582940 h 1239134"/>
                <a:gd name="connsiteX8" fmla="*/ 1103489 w 1869410"/>
                <a:gd name="connsiteY8" fmla="*/ 870595 h 1239134"/>
                <a:gd name="connsiteX9" fmla="*/ 1154924 w 1869410"/>
                <a:gd name="connsiteY9" fmla="*/ 891550 h 1239134"/>
                <a:gd name="connsiteX10" fmla="*/ 1055864 w 1869410"/>
                <a:gd name="connsiteY10" fmla="*/ 723910 h 1239134"/>
                <a:gd name="connsiteX11" fmla="*/ 1257794 w 1869410"/>
                <a:gd name="connsiteY11" fmla="*/ 971560 h 1239134"/>
                <a:gd name="connsiteX12" fmla="*/ 1233029 w 1869410"/>
                <a:gd name="connsiteY12" fmla="*/ 849640 h 1239134"/>
                <a:gd name="connsiteX13" fmla="*/ 1358759 w 1869410"/>
                <a:gd name="connsiteY13" fmla="*/ 958225 h 1239134"/>
                <a:gd name="connsiteX14" fmla="*/ 1404479 w 1869410"/>
                <a:gd name="connsiteY14" fmla="*/ 1122055 h 1239134"/>
                <a:gd name="connsiteX15" fmla="*/ 1431149 w 1869410"/>
                <a:gd name="connsiteY15" fmla="*/ 1030615 h 1239134"/>
                <a:gd name="connsiteX16" fmla="*/ 1442579 w 1869410"/>
                <a:gd name="connsiteY16" fmla="*/ 1238260 h 1239134"/>
                <a:gd name="connsiteX17" fmla="*/ 1495919 w 1869410"/>
                <a:gd name="connsiteY17" fmla="*/ 1101100 h 1239134"/>
                <a:gd name="connsiteX18" fmla="*/ 1577834 w 1869410"/>
                <a:gd name="connsiteY18" fmla="*/ 1003945 h 1239134"/>
                <a:gd name="connsiteX19" fmla="*/ 1667369 w 1869410"/>
                <a:gd name="connsiteY19" fmla="*/ 1021090 h 1239134"/>
                <a:gd name="connsiteX20" fmla="*/ 1707374 w 1869410"/>
                <a:gd name="connsiteY20" fmla="*/ 1055380 h 1239134"/>
                <a:gd name="connsiteX21" fmla="*/ 1714994 w 1869410"/>
                <a:gd name="connsiteY21" fmla="*/ 904885 h 1239134"/>
                <a:gd name="connsiteX22" fmla="*/ 1716899 w 1869410"/>
                <a:gd name="connsiteY22" fmla="*/ 802015 h 1239134"/>
                <a:gd name="connsiteX23" fmla="*/ 1804529 w 1869410"/>
                <a:gd name="connsiteY23" fmla="*/ 889645 h 1239134"/>
                <a:gd name="connsiteX24" fmla="*/ 1764524 w 1869410"/>
                <a:gd name="connsiteY24" fmla="*/ 716290 h 1239134"/>
                <a:gd name="connsiteX25" fmla="*/ 1764524 w 1869410"/>
                <a:gd name="connsiteY25" fmla="*/ 615325 h 1239134"/>
                <a:gd name="connsiteX26" fmla="*/ 1869299 w 1869410"/>
                <a:gd name="connsiteY26" fmla="*/ 708670 h 1239134"/>
                <a:gd name="connsiteX27" fmla="*/ 1783574 w 1869410"/>
                <a:gd name="connsiteY27" fmla="*/ 539125 h 1239134"/>
                <a:gd name="connsiteX28" fmla="*/ 1730234 w 1869410"/>
                <a:gd name="connsiteY28" fmla="*/ 396250 h 1239134"/>
                <a:gd name="connsiteX29" fmla="*/ 1560689 w 1869410"/>
                <a:gd name="connsiteY29" fmla="*/ 219085 h 1239134"/>
                <a:gd name="connsiteX30" fmla="*/ 1427339 w 1869410"/>
                <a:gd name="connsiteY30" fmla="*/ 129550 h 1239134"/>
                <a:gd name="connsiteX31" fmla="*/ 1594979 w 1869410"/>
                <a:gd name="connsiteY31" fmla="*/ 100975 h 1239134"/>
                <a:gd name="connsiteX32" fmla="*/ 1634984 w 1869410"/>
                <a:gd name="connsiteY32" fmla="*/ 70495 h 1239134"/>
                <a:gd name="connsiteX33" fmla="*/ 1402574 w 1869410"/>
                <a:gd name="connsiteY33" fmla="*/ 62875 h 1239134"/>
                <a:gd name="connsiteX34" fmla="*/ 1191119 w 1869410"/>
                <a:gd name="connsiteY34" fmla="*/ 17155 h 1239134"/>
                <a:gd name="connsiteX35" fmla="*/ 981569 w 1869410"/>
                <a:gd name="connsiteY35" fmla="*/ 10 h 1239134"/>
                <a:gd name="connsiteX36" fmla="*/ 712964 w 1869410"/>
                <a:gd name="connsiteY36" fmla="*/ 19060 h 1239134"/>
                <a:gd name="connsiteX37" fmla="*/ 543419 w 1869410"/>
                <a:gd name="connsiteY37" fmla="*/ 55255 h 1239134"/>
                <a:gd name="connsiteX38" fmla="*/ 415784 w 1869410"/>
                <a:gd name="connsiteY38" fmla="*/ 144790 h 1239134"/>
                <a:gd name="connsiteX39" fmla="*/ 364349 w 1869410"/>
                <a:gd name="connsiteY39" fmla="*/ 215275 h 1239134"/>
                <a:gd name="connsiteX40" fmla="*/ 290054 w 1869410"/>
                <a:gd name="connsiteY40" fmla="*/ 278140 h 1239134"/>
                <a:gd name="connsiteX41" fmla="*/ 223379 w 1869410"/>
                <a:gd name="connsiteY41" fmla="*/ 331480 h 1239134"/>
                <a:gd name="connsiteX42" fmla="*/ 145274 w 1869410"/>
                <a:gd name="connsiteY42" fmla="*/ 485785 h 1239134"/>
                <a:gd name="connsiteX43" fmla="*/ 80504 w 1869410"/>
                <a:gd name="connsiteY43" fmla="*/ 674380 h 1239134"/>
                <a:gd name="connsiteX44" fmla="*/ 494 w 1869410"/>
                <a:gd name="connsiteY44" fmla="*/ 777250 h 1239134"/>
                <a:gd name="connsiteX45" fmla="*/ 120509 w 1869410"/>
                <a:gd name="connsiteY45" fmla="*/ 678190 h 1239134"/>
                <a:gd name="connsiteX46" fmla="*/ 118604 w 1869410"/>
                <a:gd name="connsiteY46" fmla="*/ 910600 h 1239134"/>
                <a:gd name="connsiteX47" fmla="*/ 131939 w 1869410"/>
                <a:gd name="connsiteY47" fmla="*/ 1034425 h 1239134"/>
                <a:gd name="connsiteX48" fmla="*/ 160514 w 1869410"/>
                <a:gd name="connsiteY48" fmla="*/ 891550 h 1239134"/>
                <a:gd name="connsiteX49" fmla="*/ 246239 w 1869410"/>
                <a:gd name="connsiteY49" fmla="*/ 990610 h 1239134"/>
                <a:gd name="connsiteX50" fmla="*/ 238619 w 1869410"/>
                <a:gd name="connsiteY50" fmla="*/ 866785 h 1239134"/>
                <a:gd name="connsiteX51" fmla="*/ 250049 w 1869410"/>
                <a:gd name="connsiteY51" fmla="*/ 725815 h 1239134"/>
                <a:gd name="connsiteX52" fmla="*/ 311009 w 1869410"/>
                <a:gd name="connsiteY52" fmla="*/ 889645 h 1239134"/>
                <a:gd name="connsiteX53" fmla="*/ 295769 w 1869410"/>
                <a:gd name="connsiteY53" fmla="*/ 643900 h 1239134"/>
                <a:gd name="connsiteX54" fmla="*/ 341489 w 1869410"/>
                <a:gd name="connsiteY54" fmla="*/ 495310 h 1239134"/>
                <a:gd name="connsiteX55" fmla="*/ 394829 w 1869410"/>
                <a:gd name="connsiteY55" fmla="*/ 483880 h 1239134"/>
                <a:gd name="connsiteX56" fmla="*/ 486269 w 1869410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532027 w 1806458"/>
                <a:gd name="connsiteY31" fmla="*/ 10097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103442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532027 w 1806458"/>
                <a:gd name="connsiteY31" fmla="*/ 10097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98870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532027 w 1806458"/>
                <a:gd name="connsiteY31" fmla="*/ 10097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98870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486307 w 1806458"/>
                <a:gd name="connsiteY31" fmla="*/ 10478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98870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719"/>
                <a:gd name="connsiteY0" fmla="*/ 586750 h 1239134"/>
                <a:gd name="connsiteX1" fmla="*/ 482372 w 1806719"/>
                <a:gd name="connsiteY1" fmla="*/ 516265 h 1239134"/>
                <a:gd name="connsiteX2" fmla="*/ 566192 w 1806719"/>
                <a:gd name="connsiteY2" fmla="*/ 476260 h 1239134"/>
                <a:gd name="connsiteX3" fmla="*/ 629057 w 1806719"/>
                <a:gd name="connsiteY3" fmla="*/ 577225 h 1239134"/>
                <a:gd name="connsiteX4" fmla="*/ 674777 w 1806719"/>
                <a:gd name="connsiteY4" fmla="*/ 779155 h 1239134"/>
                <a:gd name="connsiteX5" fmla="*/ 672872 w 1806719"/>
                <a:gd name="connsiteY5" fmla="*/ 914410 h 1239134"/>
                <a:gd name="connsiteX6" fmla="*/ 762407 w 1806719"/>
                <a:gd name="connsiteY6" fmla="*/ 678190 h 1239134"/>
                <a:gd name="connsiteX7" fmla="*/ 777647 w 1806719"/>
                <a:gd name="connsiteY7" fmla="*/ 582940 h 1239134"/>
                <a:gd name="connsiteX8" fmla="*/ 1040537 w 1806719"/>
                <a:gd name="connsiteY8" fmla="*/ 870595 h 1239134"/>
                <a:gd name="connsiteX9" fmla="*/ 1091972 w 1806719"/>
                <a:gd name="connsiteY9" fmla="*/ 891550 h 1239134"/>
                <a:gd name="connsiteX10" fmla="*/ 992912 w 1806719"/>
                <a:gd name="connsiteY10" fmla="*/ 723910 h 1239134"/>
                <a:gd name="connsiteX11" fmla="*/ 1194842 w 1806719"/>
                <a:gd name="connsiteY11" fmla="*/ 971560 h 1239134"/>
                <a:gd name="connsiteX12" fmla="*/ 1170077 w 1806719"/>
                <a:gd name="connsiteY12" fmla="*/ 849640 h 1239134"/>
                <a:gd name="connsiteX13" fmla="*/ 1295807 w 1806719"/>
                <a:gd name="connsiteY13" fmla="*/ 958225 h 1239134"/>
                <a:gd name="connsiteX14" fmla="*/ 1341527 w 1806719"/>
                <a:gd name="connsiteY14" fmla="*/ 1122055 h 1239134"/>
                <a:gd name="connsiteX15" fmla="*/ 1368197 w 1806719"/>
                <a:gd name="connsiteY15" fmla="*/ 1030615 h 1239134"/>
                <a:gd name="connsiteX16" fmla="*/ 1379627 w 1806719"/>
                <a:gd name="connsiteY16" fmla="*/ 1238260 h 1239134"/>
                <a:gd name="connsiteX17" fmla="*/ 1432967 w 1806719"/>
                <a:gd name="connsiteY17" fmla="*/ 1101100 h 1239134"/>
                <a:gd name="connsiteX18" fmla="*/ 1514882 w 1806719"/>
                <a:gd name="connsiteY18" fmla="*/ 1003945 h 1239134"/>
                <a:gd name="connsiteX19" fmla="*/ 1604417 w 1806719"/>
                <a:gd name="connsiteY19" fmla="*/ 1021090 h 1239134"/>
                <a:gd name="connsiteX20" fmla="*/ 1644422 w 1806719"/>
                <a:gd name="connsiteY20" fmla="*/ 1055380 h 1239134"/>
                <a:gd name="connsiteX21" fmla="*/ 1652042 w 1806719"/>
                <a:gd name="connsiteY21" fmla="*/ 904885 h 1239134"/>
                <a:gd name="connsiteX22" fmla="*/ 1653947 w 1806719"/>
                <a:gd name="connsiteY22" fmla="*/ 802015 h 1239134"/>
                <a:gd name="connsiteX23" fmla="*/ 1741577 w 1806719"/>
                <a:gd name="connsiteY23" fmla="*/ 889645 h 1239134"/>
                <a:gd name="connsiteX24" fmla="*/ 1701572 w 1806719"/>
                <a:gd name="connsiteY24" fmla="*/ 716290 h 1239134"/>
                <a:gd name="connsiteX25" fmla="*/ 1701572 w 1806719"/>
                <a:gd name="connsiteY25" fmla="*/ 615325 h 1239134"/>
                <a:gd name="connsiteX26" fmla="*/ 1806347 w 1806719"/>
                <a:gd name="connsiteY26" fmla="*/ 708670 h 1239134"/>
                <a:gd name="connsiteX27" fmla="*/ 1733957 w 1806719"/>
                <a:gd name="connsiteY27" fmla="*/ 546745 h 1239134"/>
                <a:gd name="connsiteX28" fmla="*/ 1667282 w 1806719"/>
                <a:gd name="connsiteY28" fmla="*/ 396250 h 1239134"/>
                <a:gd name="connsiteX29" fmla="*/ 1497737 w 1806719"/>
                <a:gd name="connsiteY29" fmla="*/ 219085 h 1239134"/>
                <a:gd name="connsiteX30" fmla="*/ 1364387 w 1806719"/>
                <a:gd name="connsiteY30" fmla="*/ 129550 h 1239134"/>
                <a:gd name="connsiteX31" fmla="*/ 1486307 w 1806719"/>
                <a:gd name="connsiteY31" fmla="*/ 104785 h 1239134"/>
                <a:gd name="connsiteX32" fmla="*/ 1572032 w 1806719"/>
                <a:gd name="connsiteY32" fmla="*/ 70495 h 1239134"/>
                <a:gd name="connsiteX33" fmla="*/ 1339622 w 1806719"/>
                <a:gd name="connsiteY33" fmla="*/ 62875 h 1239134"/>
                <a:gd name="connsiteX34" fmla="*/ 1128167 w 1806719"/>
                <a:gd name="connsiteY34" fmla="*/ 17155 h 1239134"/>
                <a:gd name="connsiteX35" fmla="*/ 918617 w 1806719"/>
                <a:gd name="connsiteY35" fmla="*/ 10 h 1239134"/>
                <a:gd name="connsiteX36" fmla="*/ 650012 w 1806719"/>
                <a:gd name="connsiteY36" fmla="*/ 19060 h 1239134"/>
                <a:gd name="connsiteX37" fmla="*/ 480467 w 1806719"/>
                <a:gd name="connsiteY37" fmla="*/ 55255 h 1239134"/>
                <a:gd name="connsiteX38" fmla="*/ 352832 w 1806719"/>
                <a:gd name="connsiteY38" fmla="*/ 144790 h 1239134"/>
                <a:gd name="connsiteX39" fmla="*/ 301397 w 1806719"/>
                <a:gd name="connsiteY39" fmla="*/ 215275 h 1239134"/>
                <a:gd name="connsiteX40" fmla="*/ 227102 w 1806719"/>
                <a:gd name="connsiteY40" fmla="*/ 278140 h 1239134"/>
                <a:gd name="connsiteX41" fmla="*/ 160427 w 1806719"/>
                <a:gd name="connsiteY41" fmla="*/ 331480 h 1239134"/>
                <a:gd name="connsiteX42" fmla="*/ 82322 w 1806719"/>
                <a:gd name="connsiteY42" fmla="*/ 485785 h 1239134"/>
                <a:gd name="connsiteX43" fmla="*/ 17552 w 1806719"/>
                <a:gd name="connsiteY43" fmla="*/ 674380 h 1239134"/>
                <a:gd name="connsiteX44" fmla="*/ 2312 w 1806719"/>
                <a:gd name="connsiteY44" fmla="*/ 735340 h 1239134"/>
                <a:gd name="connsiteX45" fmla="*/ 57557 w 1806719"/>
                <a:gd name="connsiteY45" fmla="*/ 678190 h 1239134"/>
                <a:gd name="connsiteX46" fmla="*/ 55652 w 1806719"/>
                <a:gd name="connsiteY46" fmla="*/ 910600 h 1239134"/>
                <a:gd name="connsiteX47" fmla="*/ 68987 w 1806719"/>
                <a:gd name="connsiteY47" fmla="*/ 988705 h 1239134"/>
                <a:gd name="connsiteX48" fmla="*/ 97562 w 1806719"/>
                <a:gd name="connsiteY48" fmla="*/ 891550 h 1239134"/>
                <a:gd name="connsiteX49" fmla="*/ 183287 w 1806719"/>
                <a:gd name="connsiteY49" fmla="*/ 990610 h 1239134"/>
                <a:gd name="connsiteX50" fmla="*/ 175667 w 1806719"/>
                <a:gd name="connsiteY50" fmla="*/ 866785 h 1239134"/>
                <a:gd name="connsiteX51" fmla="*/ 187097 w 1806719"/>
                <a:gd name="connsiteY51" fmla="*/ 725815 h 1239134"/>
                <a:gd name="connsiteX52" fmla="*/ 248057 w 1806719"/>
                <a:gd name="connsiteY52" fmla="*/ 889645 h 1239134"/>
                <a:gd name="connsiteX53" fmla="*/ 232817 w 1806719"/>
                <a:gd name="connsiteY53" fmla="*/ 643900 h 1239134"/>
                <a:gd name="connsiteX54" fmla="*/ 278537 w 1806719"/>
                <a:gd name="connsiteY54" fmla="*/ 495310 h 1239134"/>
                <a:gd name="connsiteX55" fmla="*/ 331877 w 1806719"/>
                <a:gd name="connsiteY55" fmla="*/ 483880 h 1239134"/>
                <a:gd name="connsiteX56" fmla="*/ 423317 w 1806719"/>
                <a:gd name="connsiteY56" fmla="*/ 586750 h 1239134"/>
                <a:gd name="connsiteX0" fmla="*/ 423317 w 1806719"/>
                <a:gd name="connsiteY0" fmla="*/ 586750 h 1239134"/>
                <a:gd name="connsiteX1" fmla="*/ 482372 w 1806719"/>
                <a:gd name="connsiteY1" fmla="*/ 516265 h 1239134"/>
                <a:gd name="connsiteX2" fmla="*/ 566192 w 1806719"/>
                <a:gd name="connsiteY2" fmla="*/ 476260 h 1239134"/>
                <a:gd name="connsiteX3" fmla="*/ 629057 w 1806719"/>
                <a:gd name="connsiteY3" fmla="*/ 577225 h 1239134"/>
                <a:gd name="connsiteX4" fmla="*/ 674777 w 1806719"/>
                <a:gd name="connsiteY4" fmla="*/ 779155 h 1239134"/>
                <a:gd name="connsiteX5" fmla="*/ 672872 w 1806719"/>
                <a:gd name="connsiteY5" fmla="*/ 914410 h 1239134"/>
                <a:gd name="connsiteX6" fmla="*/ 762407 w 1806719"/>
                <a:gd name="connsiteY6" fmla="*/ 678190 h 1239134"/>
                <a:gd name="connsiteX7" fmla="*/ 777647 w 1806719"/>
                <a:gd name="connsiteY7" fmla="*/ 582940 h 1239134"/>
                <a:gd name="connsiteX8" fmla="*/ 1040537 w 1806719"/>
                <a:gd name="connsiteY8" fmla="*/ 870595 h 1239134"/>
                <a:gd name="connsiteX9" fmla="*/ 1091972 w 1806719"/>
                <a:gd name="connsiteY9" fmla="*/ 891550 h 1239134"/>
                <a:gd name="connsiteX10" fmla="*/ 992912 w 1806719"/>
                <a:gd name="connsiteY10" fmla="*/ 723910 h 1239134"/>
                <a:gd name="connsiteX11" fmla="*/ 1194842 w 1806719"/>
                <a:gd name="connsiteY11" fmla="*/ 971560 h 1239134"/>
                <a:gd name="connsiteX12" fmla="*/ 1170077 w 1806719"/>
                <a:gd name="connsiteY12" fmla="*/ 849640 h 1239134"/>
                <a:gd name="connsiteX13" fmla="*/ 1295807 w 1806719"/>
                <a:gd name="connsiteY13" fmla="*/ 958225 h 1239134"/>
                <a:gd name="connsiteX14" fmla="*/ 1341527 w 1806719"/>
                <a:gd name="connsiteY14" fmla="*/ 1122055 h 1239134"/>
                <a:gd name="connsiteX15" fmla="*/ 1368197 w 1806719"/>
                <a:gd name="connsiteY15" fmla="*/ 1030615 h 1239134"/>
                <a:gd name="connsiteX16" fmla="*/ 1379627 w 1806719"/>
                <a:gd name="connsiteY16" fmla="*/ 1238260 h 1239134"/>
                <a:gd name="connsiteX17" fmla="*/ 1432967 w 1806719"/>
                <a:gd name="connsiteY17" fmla="*/ 1101100 h 1239134"/>
                <a:gd name="connsiteX18" fmla="*/ 1514882 w 1806719"/>
                <a:gd name="connsiteY18" fmla="*/ 1003945 h 1239134"/>
                <a:gd name="connsiteX19" fmla="*/ 1604417 w 1806719"/>
                <a:gd name="connsiteY19" fmla="*/ 1021090 h 1239134"/>
                <a:gd name="connsiteX20" fmla="*/ 1644422 w 1806719"/>
                <a:gd name="connsiteY20" fmla="*/ 1055380 h 1239134"/>
                <a:gd name="connsiteX21" fmla="*/ 1652042 w 1806719"/>
                <a:gd name="connsiteY21" fmla="*/ 904885 h 1239134"/>
                <a:gd name="connsiteX22" fmla="*/ 1653947 w 1806719"/>
                <a:gd name="connsiteY22" fmla="*/ 802015 h 1239134"/>
                <a:gd name="connsiteX23" fmla="*/ 1741577 w 1806719"/>
                <a:gd name="connsiteY23" fmla="*/ 889645 h 1239134"/>
                <a:gd name="connsiteX24" fmla="*/ 1701572 w 1806719"/>
                <a:gd name="connsiteY24" fmla="*/ 716290 h 1239134"/>
                <a:gd name="connsiteX25" fmla="*/ 1701572 w 1806719"/>
                <a:gd name="connsiteY25" fmla="*/ 615325 h 1239134"/>
                <a:gd name="connsiteX26" fmla="*/ 1806347 w 1806719"/>
                <a:gd name="connsiteY26" fmla="*/ 708670 h 1239134"/>
                <a:gd name="connsiteX27" fmla="*/ 1733957 w 1806719"/>
                <a:gd name="connsiteY27" fmla="*/ 546745 h 1239134"/>
                <a:gd name="connsiteX28" fmla="*/ 1667282 w 1806719"/>
                <a:gd name="connsiteY28" fmla="*/ 396250 h 1239134"/>
                <a:gd name="connsiteX29" fmla="*/ 1497737 w 1806719"/>
                <a:gd name="connsiteY29" fmla="*/ 219085 h 1239134"/>
                <a:gd name="connsiteX30" fmla="*/ 1364387 w 1806719"/>
                <a:gd name="connsiteY30" fmla="*/ 129550 h 1239134"/>
                <a:gd name="connsiteX31" fmla="*/ 1486307 w 1806719"/>
                <a:gd name="connsiteY31" fmla="*/ 104785 h 1239134"/>
                <a:gd name="connsiteX32" fmla="*/ 1572032 w 1806719"/>
                <a:gd name="connsiteY32" fmla="*/ 70495 h 1239134"/>
                <a:gd name="connsiteX33" fmla="*/ 1339622 w 1806719"/>
                <a:gd name="connsiteY33" fmla="*/ 62875 h 1239134"/>
                <a:gd name="connsiteX34" fmla="*/ 1128167 w 1806719"/>
                <a:gd name="connsiteY34" fmla="*/ 17155 h 1239134"/>
                <a:gd name="connsiteX35" fmla="*/ 918617 w 1806719"/>
                <a:gd name="connsiteY35" fmla="*/ 10 h 1239134"/>
                <a:gd name="connsiteX36" fmla="*/ 650012 w 1806719"/>
                <a:gd name="connsiteY36" fmla="*/ 19060 h 1239134"/>
                <a:gd name="connsiteX37" fmla="*/ 480467 w 1806719"/>
                <a:gd name="connsiteY37" fmla="*/ 55255 h 1239134"/>
                <a:gd name="connsiteX38" fmla="*/ 352832 w 1806719"/>
                <a:gd name="connsiteY38" fmla="*/ 144790 h 1239134"/>
                <a:gd name="connsiteX39" fmla="*/ 301397 w 1806719"/>
                <a:gd name="connsiteY39" fmla="*/ 215275 h 1239134"/>
                <a:gd name="connsiteX40" fmla="*/ 227102 w 1806719"/>
                <a:gd name="connsiteY40" fmla="*/ 278140 h 1239134"/>
                <a:gd name="connsiteX41" fmla="*/ 160427 w 1806719"/>
                <a:gd name="connsiteY41" fmla="*/ 331480 h 1239134"/>
                <a:gd name="connsiteX42" fmla="*/ 82322 w 1806719"/>
                <a:gd name="connsiteY42" fmla="*/ 485785 h 1239134"/>
                <a:gd name="connsiteX43" fmla="*/ 17552 w 1806719"/>
                <a:gd name="connsiteY43" fmla="*/ 674380 h 1239134"/>
                <a:gd name="connsiteX44" fmla="*/ 2312 w 1806719"/>
                <a:gd name="connsiteY44" fmla="*/ 735340 h 1239134"/>
                <a:gd name="connsiteX45" fmla="*/ 57557 w 1806719"/>
                <a:gd name="connsiteY45" fmla="*/ 678190 h 1239134"/>
                <a:gd name="connsiteX46" fmla="*/ 55652 w 1806719"/>
                <a:gd name="connsiteY46" fmla="*/ 910600 h 1239134"/>
                <a:gd name="connsiteX47" fmla="*/ 68987 w 1806719"/>
                <a:gd name="connsiteY47" fmla="*/ 988705 h 1239134"/>
                <a:gd name="connsiteX48" fmla="*/ 97562 w 1806719"/>
                <a:gd name="connsiteY48" fmla="*/ 891550 h 1239134"/>
                <a:gd name="connsiteX49" fmla="*/ 183287 w 1806719"/>
                <a:gd name="connsiteY49" fmla="*/ 990610 h 1239134"/>
                <a:gd name="connsiteX50" fmla="*/ 175667 w 1806719"/>
                <a:gd name="connsiteY50" fmla="*/ 866785 h 1239134"/>
                <a:gd name="connsiteX51" fmla="*/ 187097 w 1806719"/>
                <a:gd name="connsiteY51" fmla="*/ 725815 h 1239134"/>
                <a:gd name="connsiteX52" fmla="*/ 248057 w 1806719"/>
                <a:gd name="connsiteY52" fmla="*/ 889645 h 1239134"/>
                <a:gd name="connsiteX53" fmla="*/ 232817 w 1806719"/>
                <a:gd name="connsiteY53" fmla="*/ 643900 h 1239134"/>
                <a:gd name="connsiteX54" fmla="*/ 278537 w 1806719"/>
                <a:gd name="connsiteY54" fmla="*/ 495310 h 1239134"/>
                <a:gd name="connsiteX55" fmla="*/ 331877 w 1806719"/>
                <a:gd name="connsiteY55" fmla="*/ 483880 h 1239134"/>
                <a:gd name="connsiteX56" fmla="*/ 423317 w 1806719"/>
                <a:gd name="connsiteY56" fmla="*/ 586750 h 1239134"/>
                <a:gd name="connsiteX0" fmla="*/ 423317 w 1815355"/>
                <a:gd name="connsiteY0" fmla="*/ 586750 h 1239134"/>
                <a:gd name="connsiteX1" fmla="*/ 482372 w 1815355"/>
                <a:gd name="connsiteY1" fmla="*/ 516265 h 1239134"/>
                <a:gd name="connsiteX2" fmla="*/ 566192 w 1815355"/>
                <a:gd name="connsiteY2" fmla="*/ 476260 h 1239134"/>
                <a:gd name="connsiteX3" fmla="*/ 629057 w 1815355"/>
                <a:gd name="connsiteY3" fmla="*/ 577225 h 1239134"/>
                <a:gd name="connsiteX4" fmla="*/ 674777 w 1815355"/>
                <a:gd name="connsiteY4" fmla="*/ 779155 h 1239134"/>
                <a:gd name="connsiteX5" fmla="*/ 672872 w 1815355"/>
                <a:gd name="connsiteY5" fmla="*/ 914410 h 1239134"/>
                <a:gd name="connsiteX6" fmla="*/ 762407 w 1815355"/>
                <a:gd name="connsiteY6" fmla="*/ 678190 h 1239134"/>
                <a:gd name="connsiteX7" fmla="*/ 777647 w 1815355"/>
                <a:gd name="connsiteY7" fmla="*/ 582940 h 1239134"/>
                <a:gd name="connsiteX8" fmla="*/ 1040537 w 1815355"/>
                <a:gd name="connsiteY8" fmla="*/ 870595 h 1239134"/>
                <a:gd name="connsiteX9" fmla="*/ 1091972 w 1815355"/>
                <a:gd name="connsiteY9" fmla="*/ 891550 h 1239134"/>
                <a:gd name="connsiteX10" fmla="*/ 992912 w 1815355"/>
                <a:gd name="connsiteY10" fmla="*/ 723910 h 1239134"/>
                <a:gd name="connsiteX11" fmla="*/ 1194842 w 1815355"/>
                <a:gd name="connsiteY11" fmla="*/ 971560 h 1239134"/>
                <a:gd name="connsiteX12" fmla="*/ 1170077 w 1815355"/>
                <a:gd name="connsiteY12" fmla="*/ 849640 h 1239134"/>
                <a:gd name="connsiteX13" fmla="*/ 1295807 w 1815355"/>
                <a:gd name="connsiteY13" fmla="*/ 958225 h 1239134"/>
                <a:gd name="connsiteX14" fmla="*/ 1341527 w 1815355"/>
                <a:gd name="connsiteY14" fmla="*/ 1122055 h 1239134"/>
                <a:gd name="connsiteX15" fmla="*/ 1368197 w 1815355"/>
                <a:gd name="connsiteY15" fmla="*/ 1030615 h 1239134"/>
                <a:gd name="connsiteX16" fmla="*/ 1379627 w 1815355"/>
                <a:gd name="connsiteY16" fmla="*/ 1238260 h 1239134"/>
                <a:gd name="connsiteX17" fmla="*/ 1432967 w 1815355"/>
                <a:gd name="connsiteY17" fmla="*/ 1101100 h 1239134"/>
                <a:gd name="connsiteX18" fmla="*/ 1514882 w 1815355"/>
                <a:gd name="connsiteY18" fmla="*/ 1003945 h 1239134"/>
                <a:gd name="connsiteX19" fmla="*/ 1604417 w 1815355"/>
                <a:gd name="connsiteY19" fmla="*/ 1021090 h 1239134"/>
                <a:gd name="connsiteX20" fmla="*/ 1644422 w 1815355"/>
                <a:gd name="connsiteY20" fmla="*/ 1055380 h 1239134"/>
                <a:gd name="connsiteX21" fmla="*/ 1652042 w 1815355"/>
                <a:gd name="connsiteY21" fmla="*/ 904885 h 1239134"/>
                <a:gd name="connsiteX22" fmla="*/ 1653947 w 1815355"/>
                <a:gd name="connsiteY22" fmla="*/ 802015 h 1239134"/>
                <a:gd name="connsiteX23" fmla="*/ 1741577 w 1815355"/>
                <a:gd name="connsiteY23" fmla="*/ 889645 h 1239134"/>
                <a:gd name="connsiteX24" fmla="*/ 1701572 w 1815355"/>
                <a:gd name="connsiteY24" fmla="*/ 716290 h 1239134"/>
                <a:gd name="connsiteX25" fmla="*/ 1701572 w 1815355"/>
                <a:gd name="connsiteY25" fmla="*/ 615325 h 1239134"/>
                <a:gd name="connsiteX26" fmla="*/ 1806347 w 1815355"/>
                <a:gd name="connsiteY26" fmla="*/ 708670 h 1239134"/>
                <a:gd name="connsiteX27" fmla="*/ 1733957 w 1815355"/>
                <a:gd name="connsiteY27" fmla="*/ 546745 h 1239134"/>
                <a:gd name="connsiteX28" fmla="*/ 1667282 w 1815355"/>
                <a:gd name="connsiteY28" fmla="*/ 396250 h 1239134"/>
                <a:gd name="connsiteX29" fmla="*/ 1497737 w 1815355"/>
                <a:gd name="connsiteY29" fmla="*/ 219085 h 1239134"/>
                <a:gd name="connsiteX30" fmla="*/ 1364387 w 1815355"/>
                <a:gd name="connsiteY30" fmla="*/ 129550 h 1239134"/>
                <a:gd name="connsiteX31" fmla="*/ 1486307 w 1815355"/>
                <a:gd name="connsiteY31" fmla="*/ 104785 h 1239134"/>
                <a:gd name="connsiteX32" fmla="*/ 1572032 w 1815355"/>
                <a:gd name="connsiteY32" fmla="*/ 70495 h 1239134"/>
                <a:gd name="connsiteX33" fmla="*/ 1339622 w 1815355"/>
                <a:gd name="connsiteY33" fmla="*/ 62875 h 1239134"/>
                <a:gd name="connsiteX34" fmla="*/ 1128167 w 1815355"/>
                <a:gd name="connsiteY34" fmla="*/ 17155 h 1239134"/>
                <a:gd name="connsiteX35" fmla="*/ 918617 w 1815355"/>
                <a:gd name="connsiteY35" fmla="*/ 10 h 1239134"/>
                <a:gd name="connsiteX36" fmla="*/ 650012 w 1815355"/>
                <a:gd name="connsiteY36" fmla="*/ 19060 h 1239134"/>
                <a:gd name="connsiteX37" fmla="*/ 480467 w 1815355"/>
                <a:gd name="connsiteY37" fmla="*/ 55255 h 1239134"/>
                <a:gd name="connsiteX38" fmla="*/ 352832 w 1815355"/>
                <a:gd name="connsiteY38" fmla="*/ 144790 h 1239134"/>
                <a:gd name="connsiteX39" fmla="*/ 301397 w 1815355"/>
                <a:gd name="connsiteY39" fmla="*/ 215275 h 1239134"/>
                <a:gd name="connsiteX40" fmla="*/ 227102 w 1815355"/>
                <a:gd name="connsiteY40" fmla="*/ 278140 h 1239134"/>
                <a:gd name="connsiteX41" fmla="*/ 160427 w 1815355"/>
                <a:gd name="connsiteY41" fmla="*/ 331480 h 1239134"/>
                <a:gd name="connsiteX42" fmla="*/ 82322 w 1815355"/>
                <a:gd name="connsiteY42" fmla="*/ 485785 h 1239134"/>
                <a:gd name="connsiteX43" fmla="*/ 17552 w 1815355"/>
                <a:gd name="connsiteY43" fmla="*/ 674380 h 1239134"/>
                <a:gd name="connsiteX44" fmla="*/ 2312 w 1815355"/>
                <a:gd name="connsiteY44" fmla="*/ 735340 h 1239134"/>
                <a:gd name="connsiteX45" fmla="*/ 57557 w 1815355"/>
                <a:gd name="connsiteY45" fmla="*/ 678190 h 1239134"/>
                <a:gd name="connsiteX46" fmla="*/ 55652 w 1815355"/>
                <a:gd name="connsiteY46" fmla="*/ 910600 h 1239134"/>
                <a:gd name="connsiteX47" fmla="*/ 68987 w 1815355"/>
                <a:gd name="connsiteY47" fmla="*/ 988705 h 1239134"/>
                <a:gd name="connsiteX48" fmla="*/ 97562 w 1815355"/>
                <a:gd name="connsiteY48" fmla="*/ 891550 h 1239134"/>
                <a:gd name="connsiteX49" fmla="*/ 183287 w 1815355"/>
                <a:gd name="connsiteY49" fmla="*/ 990610 h 1239134"/>
                <a:gd name="connsiteX50" fmla="*/ 175667 w 1815355"/>
                <a:gd name="connsiteY50" fmla="*/ 866785 h 1239134"/>
                <a:gd name="connsiteX51" fmla="*/ 187097 w 1815355"/>
                <a:gd name="connsiteY51" fmla="*/ 725815 h 1239134"/>
                <a:gd name="connsiteX52" fmla="*/ 248057 w 1815355"/>
                <a:gd name="connsiteY52" fmla="*/ 889645 h 1239134"/>
                <a:gd name="connsiteX53" fmla="*/ 232817 w 1815355"/>
                <a:gd name="connsiteY53" fmla="*/ 643900 h 1239134"/>
                <a:gd name="connsiteX54" fmla="*/ 278537 w 1815355"/>
                <a:gd name="connsiteY54" fmla="*/ 495310 h 1239134"/>
                <a:gd name="connsiteX55" fmla="*/ 331877 w 1815355"/>
                <a:gd name="connsiteY55" fmla="*/ 483880 h 1239134"/>
                <a:gd name="connsiteX56" fmla="*/ 423317 w 1815355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62407 w 1791907"/>
                <a:gd name="connsiteY6" fmla="*/ 678190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27102 w 1791907"/>
                <a:gd name="connsiteY53" fmla="*/ 668665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27102 w 1791907"/>
                <a:gd name="connsiteY53" fmla="*/ 668665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19507 w 1791907"/>
                <a:gd name="connsiteY0" fmla="*/ 57913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27102 w 1791907"/>
                <a:gd name="connsiteY53" fmla="*/ 668665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19507 w 1791907"/>
                <a:gd name="connsiteY56" fmla="*/ 579130 h 1239134"/>
                <a:gd name="connsiteX0" fmla="*/ 419507 w 1791907"/>
                <a:gd name="connsiteY0" fmla="*/ 579130 h 1240043"/>
                <a:gd name="connsiteX1" fmla="*/ 482372 w 1791907"/>
                <a:gd name="connsiteY1" fmla="*/ 516265 h 1240043"/>
                <a:gd name="connsiteX2" fmla="*/ 566192 w 1791907"/>
                <a:gd name="connsiteY2" fmla="*/ 476260 h 1240043"/>
                <a:gd name="connsiteX3" fmla="*/ 629057 w 1791907"/>
                <a:gd name="connsiteY3" fmla="*/ 577225 h 1240043"/>
                <a:gd name="connsiteX4" fmla="*/ 669062 w 1791907"/>
                <a:gd name="connsiteY4" fmla="*/ 762010 h 1240043"/>
                <a:gd name="connsiteX5" fmla="*/ 672872 w 1791907"/>
                <a:gd name="connsiteY5" fmla="*/ 914410 h 1240043"/>
                <a:gd name="connsiteX6" fmla="*/ 750977 w 1791907"/>
                <a:gd name="connsiteY6" fmla="*/ 718195 h 1240043"/>
                <a:gd name="connsiteX7" fmla="*/ 777647 w 1791907"/>
                <a:gd name="connsiteY7" fmla="*/ 582940 h 1240043"/>
                <a:gd name="connsiteX8" fmla="*/ 1040537 w 1791907"/>
                <a:gd name="connsiteY8" fmla="*/ 870595 h 1240043"/>
                <a:gd name="connsiteX9" fmla="*/ 1091972 w 1791907"/>
                <a:gd name="connsiteY9" fmla="*/ 891550 h 1240043"/>
                <a:gd name="connsiteX10" fmla="*/ 992912 w 1791907"/>
                <a:gd name="connsiteY10" fmla="*/ 723910 h 1240043"/>
                <a:gd name="connsiteX11" fmla="*/ 1194842 w 1791907"/>
                <a:gd name="connsiteY11" fmla="*/ 971560 h 1240043"/>
                <a:gd name="connsiteX12" fmla="*/ 1170077 w 1791907"/>
                <a:gd name="connsiteY12" fmla="*/ 849640 h 1240043"/>
                <a:gd name="connsiteX13" fmla="*/ 1295807 w 1791907"/>
                <a:gd name="connsiteY13" fmla="*/ 958225 h 1240043"/>
                <a:gd name="connsiteX14" fmla="*/ 1341527 w 1791907"/>
                <a:gd name="connsiteY14" fmla="*/ 1122055 h 1240043"/>
                <a:gd name="connsiteX15" fmla="*/ 1364387 w 1791907"/>
                <a:gd name="connsiteY15" fmla="*/ 996325 h 1240043"/>
                <a:gd name="connsiteX16" fmla="*/ 1379627 w 1791907"/>
                <a:gd name="connsiteY16" fmla="*/ 1238260 h 1240043"/>
                <a:gd name="connsiteX17" fmla="*/ 1432967 w 1791907"/>
                <a:gd name="connsiteY17" fmla="*/ 1101100 h 1240043"/>
                <a:gd name="connsiteX18" fmla="*/ 1514882 w 1791907"/>
                <a:gd name="connsiteY18" fmla="*/ 1003945 h 1240043"/>
                <a:gd name="connsiteX19" fmla="*/ 1604417 w 1791907"/>
                <a:gd name="connsiteY19" fmla="*/ 1021090 h 1240043"/>
                <a:gd name="connsiteX20" fmla="*/ 1644422 w 1791907"/>
                <a:gd name="connsiteY20" fmla="*/ 1055380 h 1240043"/>
                <a:gd name="connsiteX21" fmla="*/ 1652042 w 1791907"/>
                <a:gd name="connsiteY21" fmla="*/ 904885 h 1240043"/>
                <a:gd name="connsiteX22" fmla="*/ 1653947 w 1791907"/>
                <a:gd name="connsiteY22" fmla="*/ 802015 h 1240043"/>
                <a:gd name="connsiteX23" fmla="*/ 1741577 w 1791907"/>
                <a:gd name="connsiteY23" fmla="*/ 889645 h 1240043"/>
                <a:gd name="connsiteX24" fmla="*/ 1701572 w 1791907"/>
                <a:gd name="connsiteY24" fmla="*/ 716290 h 1240043"/>
                <a:gd name="connsiteX25" fmla="*/ 1701572 w 1791907"/>
                <a:gd name="connsiteY25" fmla="*/ 615325 h 1240043"/>
                <a:gd name="connsiteX26" fmla="*/ 1781582 w 1791907"/>
                <a:gd name="connsiteY26" fmla="*/ 676285 h 1240043"/>
                <a:gd name="connsiteX27" fmla="*/ 1733957 w 1791907"/>
                <a:gd name="connsiteY27" fmla="*/ 546745 h 1240043"/>
                <a:gd name="connsiteX28" fmla="*/ 1667282 w 1791907"/>
                <a:gd name="connsiteY28" fmla="*/ 396250 h 1240043"/>
                <a:gd name="connsiteX29" fmla="*/ 1497737 w 1791907"/>
                <a:gd name="connsiteY29" fmla="*/ 219085 h 1240043"/>
                <a:gd name="connsiteX30" fmla="*/ 1364387 w 1791907"/>
                <a:gd name="connsiteY30" fmla="*/ 129550 h 1240043"/>
                <a:gd name="connsiteX31" fmla="*/ 1486307 w 1791907"/>
                <a:gd name="connsiteY31" fmla="*/ 104785 h 1240043"/>
                <a:gd name="connsiteX32" fmla="*/ 1572032 w 1791907"/>
                <a:gd name="connsiteY32" fmla="*/ 70495 h 1240043"/>
                <a:gd name="connsiteX33" fmla="*/ 1339622 w 1791907"/>
                <a:gd name="connsiteY33" fmla="*/ 62875 h 1240043"/>
                <a:gd name="connsiteX34" fmla="*/ 1128167 w 1791907"/>
                <a:gd name="connsiteY34" fmla="*/ 17155 h 1240043"/>
                <a:gd name="connsiteX35" fmla="*/ 918617 w 1791907"/>
                <a:gd name="connsiteY35" fmla="*/ 10 h 1240043"/>
                <a:gd name="connsiteX36" fmla="*/ 650012 w 1791907"/>
                <a:gd name="connsiteY36" fmla="*/ 19060 h 1240043"/>
                <a:gd name="connsiteX37" fmla="*/ 480467 w 1791907"/>
                <a:gd name="connsiteY37" fmla="*/ 55255 h 1240043"/>
                <a:gd name="connsiteX38" fmla="*/ 352832 w 1791907"/>
                <a:gd name="connsiteY38" fmla="*/ 144790 h 1240043"/>
                <a:gd name="connsiteX39" fmla="*/ 301397 w 1791907"/>
                <a:gd name="connsiteY39" fmla="*/ 215275 h 1240043"/>
                <a:gd name="connsiteX40" fmla="*/ 227102 w 1791907"/>
                <a:gd name="connsiteY40" fmla="*/ 278140 h 1240043"/>
                <a:gd name="connsiteX41" fmla="*/ 160427 w 1791907"/>
                <a:gd name="connsiteY41" fmla="*/ 331480 h 1240043"/>
                <a:gd name="connsiteX42" fmla="*/ 82322 w 1791907"/>
                <a:gd name="connsiteY42" fmla="*/ 485785 h 1240043"/>
                <a:gd name="connsiteX43" fmla="*/ 17552 w 1791907"/>
                <a:gd name="connsiteY43" fmla="*/ 674380 h 1240043"/>
                <a:gd name="connsiteX44" fmla="*/ 2312 w 1791907"/>
                <a:gd name="connsiteY44" fmla="*/ 735340 h 1240043"/>
                <a:gd name="connsiteX45" fmla="*/ 57557 w 1791907"/>
                <a:gd name="connsiteY45" fmla="*/ 678190 h 1240043"/>
                <a:gd name="connsiteX46" fmla="*/ 55652 w 1791907"/>
                <a:gd name="connsiteY46" fmla="*/ 910600 h 1240043"/>
                <a:gd name="connsiteX47" fmla="*/ 68987 w 1791907"/>
                <a:gd name="connsiteY47" fmla="*/ 988705 h 1240043"/>
                <a:gd name="connsiteX48" fmla="*/ 97562 w 1791907"/>
                <a:gd name="connsiteY48" fmla="*/ 891550 h 1240043"/>
                <a:gd name="connsiteX49" fmla="*/ 183287 w 1791907"/>
                <a:gd name="connsiteY49" fmla="*/ 990610 h 1240043"/>
                <a:gd name="connsiteX50" fmla="*/ 175667 w 1791907"/>
                <a:gd name="connsiteY50" fmla="*/ 866785 h 1240043"/>
                <a:gd name="connsiteX51" fmla="*/ 187097 w 1791907"/>
                <a:gd name="connsiteY51" fmla="*/ 725815 h 1240043"/>
                <a:gd name="connsiteX52" fmla="*/ 248057 w 1791907"/>
                <a:gd name="connsiteY52" fmla="*/ 889645 h 1240043"/>
                <a:gd name="connsiteX53" fmla="*/ 227102 w 1791907"/>
                <a:gd name="connsiteY53" fmla="*/ 668665 h 1240043"/>
                <a:gd name="connsiteX54" fmla="*/ 278537 w 1791907"/>
                <a:gd name="connsiteY54" fmla="*/ 495310 h 1240043"/>
                <a:gd name="connsiteX55" fmla="*/ 331877 w 1791907"/>
                <a:gd name="connsiteY55" fmla="*/ 483880 h 1240043"/>
                <a:gd name="connsiteX56" fmla="*/ 419507 w 1791907"/>
                <a:gd name="connsiteY56" fmla="*/ 579130 h 1240043"/>
                <a:gd name="connsiteX0" fmla="*/ 419507 w 1791907"/>
                <a:gd name="connsiteY0" fmla="*/ 579130 h 1218191"/>
                <a:gd name="connsiteX1" fmla="*/ 482372 w 1791907"/>
                <a:gd name="connsiteY1" fmla="*/ 516265 h 1218191"/>
                <a:gd name="connsiteX2" fmla="*/ 566192 w 1791907"/>
                <a:gd name="connsiteY2" fmla="*/ 476260 h 1218191"/>
                <a:gd name="connsiteX3" fmla="*/ 629057 w 1791907"/>
                <a:gd name="connsiteY3" fmla="*/ 577225 h 1218191"/>
                <a:gd name="connsiteX4" fmla="*/ 669062 w 1791907"/>
                <a:gd name="connsiteY4" fmla="*/ 762010 h 1218191"/>
                <a:gd name="connsiteX5" fmla="*/ 672872 w 1791907"/>
                <a:gd name="connsiteY5" fmla="*/ 914410 h 1218191"/>
                <a:gd name="connsiteX6" fmla="*/ 750977 w 1791907"/>
                <a:gd name="connsiteY6" fmla="*/ 718195 h 1218191"/>
                <a:gd name="connsiteX7" fmla="*/ 777647 w 1791907"/>
                <a:gd name="connsiteY7" fmla="*/ 582940 h 1218191"/>
                <a:gd name="connsiteX8" fmla="*/ 1040537 w 1791907"/>
                <a:gd name="connsiteY8" fmla="*/ 870595 h 1218191"/>
                <a:gd name="connsiteX9" fmla="*/ 1091972 w 1791907"/>
                <a:gd name="connsiteY9" fmla="*/ 891550 h 1218191"/>
                <a:gd name="connsiteX10" fmla="*/ 992912 w 1791907"/>
                <a:gd name="connsiteY10" fmla="*/ 723910 h 1218191"/>
                <a:gd name="connsiteX11" fmla="*/ 1194842 w 1791907"/>
                <a:gd name="connsiteY11" fmla="*/ 971560 h 1218191"/>
                <a:gd name="connsiteX12" fmla="*/ 1170077 w 1791907"/>
                <a:gd name="connsiteY12" fmla="*/ 849640 h 1218191"/>
                <a:gd name="connsiteX13" fmla="*/ 1295807 w 1791907"/>
                <a:gd name="connsiteY13" fmla="*/ 958225 h 1218191"/>
                <a:gd name="connsiteX14" fmla="*/ 1341527 w 1791907"/>
                <a:gd name="connsiteY14" fmla="*/ 1122055 h 1218191"/>
                <a:gd name="connsiteX15" fmla="*/ 1364387 w 1791907"/>
                <a:gd name="connsiteY15" fmla="*/ 996325 h 1218191"/>
                <a:gd name="connsiteX16" fmla="*/ 1396242 w 1791907"/>
                <a:gd name="connsiteY16" fmla="*/ 1216108 h 1218191"/>
                <a:gd name="connsiteX17" fmla="*/ 1432967 w 1791907"/>
                <a:gd name="connsiteY17" fmla="*/ 1101100 h 1218191"/>
                <a:gd name="connsiteX18" fmla="*/ 1514882 w 1791907"/>
                <a:gd name="connsiteY18" fmla="*/ 1003945 h 1218191"/>
                <a:gd name="connsiteX19" fmla="*/ 1604417 w 1791907"/>
                <a:gd name="connsiteY19" fmla="*/ 1021090 h 1218191"/>
                <a:gd name="connsiteX20" fmla="*/ 1644422 w 1791907"/>
                <a:gd name="connsiteY20" fmla="*/ 1055380 h 1218191"/>
                <a:gd name="connsiteX21" fmla="*/ 1652042 w 1791907"/>
                <a:gd name="connsiteY21" fmla="*/ 904885 h 1218191"/>
                <a:gd name="connsiteX22" fmla="*/ 1653947 w 1791907"/>
                <a:gd name="connsiteY22" fmla="*/ 802015 h 1218191"/>
                <a:gd name="connsiteX23" fmla="*/ 1741577 w 1791907"/>
                <a:gd name="connsiteY23" fmla="*/ 889645 h 1218191"/>
                <a:gd name="connsiteX24" fmla="*/ 1701572 w 1791907"/>
                <a:gd name="connsiteY24" fmla="*/ 716290 h 1218191"/>
                <a:gd name="connsiteX25" fmla="*/ 1701572 w 1791907"/>
                <a:gd name="connsiteY25" fmla="*/ 615325 h 1218191"/>
                <a:gd name="connsiteX26" fmla="*/ 1781582 w 1791907"/>
                <a:gd name="connsiteY26" fmla="*/ 676285 h 1218191"/>
                <a:gd name="connsiteX27" fmla="*/ 1733957 w 1791907"/>
                <a:gd name="connsiteY27" fmla="*/ 546745 h 1218191"/>
                <a:gd name="connsiteX28" fmla="*/ 1667282 w 1791907"/>
                <a:gd name="connsiteY28" fmla="*/ 396250 h 1218191"/>
                <a:gd name="connsiteX29" fmla="*/ 1497737 w 1791907"/>
                <a:gd name="connsiteY29" fmla="*/ 219085 h 1218191"/>
                <a:gd name="connsiteX30" fmla="*/ 1364387 w 1791907"/>
                <a:gd name="connsiteY30" fmla="*/ 129550 h 1218191"/>
                <a:gd name="connsiteX31" fmla="*/ 1486307 w 1791907"/>
                <a:gd name="connsiteY31" fmla="*/ 104785 h 1218191"/>
                <a:gd name="connsiteX32" fmla="*/ 1572032 w 1791907"/>
                <a:gd name="connsiteY32" fmla="*/ 70495 h 1218191"/>
                <a:gd name="connsiteX33" fmla="*/ 1339622 w 1791907"/>
                <a:gd name="connsiteY33" fmla="*/ 62875 h 1218191"/>
                <a:gd name="connsiteX34" fmla="*/ 1128167 w 1791907"/>
                <a:gd name="connsiteY34" fmla="*/ 17155 h 1218191"/>
                <a:gd name="connsiteX35" fmla="*/ 918617 w 1791907"/>
                <a:gd name="connsiteY35" fmla="*/ 10 h 1218191"/>
                <a:gd name="connsiteX36" fmla="*/ 650012 w 1791907"/>
                <a:gd name="connsiteY36" fmla="*/ 19060 h 1218191"/>
                <a:gd name="connsiteX37" fmla="*/ 480467 w 1791907"/>
                <a:gd name="connsiteY37" fmla="*/ 55255 h 1218191"/>
                <a:gd name="connsiteX38" fmla="*/ 352832 w 1791907"/>
                <a:gd name="connsiteY38" fmla="*/ 144790 h 1218191"/>
                <a:gd name="connsiteX39" fmla="*/ 301397 w 1791907"/>
                <a:gd name="connsiteY39" fmla="*/ 215275 h 1218191"/>
                <a:gd name="connsiteX40" fmla="*/ 227102 w 1791907"/>
                <a:gd name="connsiteY40" fmla="*/ 278140 h 1218191"/>
                <a:gd name="connsiteX41" fmla="*/ 160427 w 1791907"/>
                <a:gd name="connsiteY41" fmla="*/ 331480 h 1218191"/>
                <a:gd name="connsiteX42" fmla="*/ 82322 w 1791907"/>
                <a:gd name="connsiteY42" fmla="*/ 485785 h 1218191"/>
                <a:gd name="connsiteX43" fmla="*/ 17552 w 1791907"/>
                <a:gd name="connsiteY43" fmla="*/ 674380 h 1218191"/>
                <a:gd name="connsiteX44" fmla="*/ 2312 w 1791907"/>
                <a:gd name="connsiteY44" fmla="*/ 735340 h 1218191"/>
                <a:gd name="connsiteX45" fmla="*/ 57557 w 1791907"/>
                <a:gd name="connsiteY45" fmla="*/ 678190 h 1218191"/>
                <a:gd name="connsiteX46" fmla="*/ 55652 w 1791907"/>
                <a:gd name="connsiteY46" fmla="*/ 910600 h 1218191"/>
                <a:gd name="connsiteX47" fmla="*/ 68987 w 1791907"/>
                <a:gd name="connsiteY47" fmla="*/ 988705 h 1218191"/>
                <a:gd name="connsiteX48" fmla="*/ 97562 w 1791907"/>
                <a:gd name="connsiteY48" fmla="*/ 891550 h 1218191"/>
                <a:gd name="connsiteX49" fmla="*/ 183287 w 1791907"/>
                <a:gd name="connsiteY49" fmla="*/ 990610 h 1218191"/>
                <a:gd name="connsiteX50" fmla="*/ 175667 w 1791907"/>
                <a:gd name="connsiteY50" fmla="*/ 866785 h 1218191"/>
                <a:gd name="connsiteX51" fmla="*/ 187097 w 1791907"/>
                <a:gd name="connsiteY51" fmla="*/ 725815 h 1218191"/>
                <a:gd name="connsiteX52" fmla="*/ 248057 w 1791907"/>
                <a:gd name="connsiteY52" fmla="*/ 889645 h 1218191"/>
                <a:gd name="connsiteX53" fmla="*/ 227102 w 1791907"/>
                <a:gd name="connsiteY53" fmla="*/ 668665 h 1218191"/>
                <a:gd name="connsiteX54" fmla="*/ 278537 w 1791907"/>
                <a:gd name="connsiteY54" fmla="*/ 495310 h 1218191"/>
                <a:gd name="connsiteX55" fmla="*/ 331877 w 1791907"/>
                <a:gd name="connsiteY55" fmla="*/ 483880 h 1218191"/>
                <a:gd name="connsiteX56" fmla="*/ 419507 w 1791907"/>
                <a:gd name="connsiteY56" fmla="*/ 579130 h 1218191"/>
                <a:gd name="connsiteX0" fmla="*/ 419507 w 1791907"/>
                <a:gd name="connsiteY0" fmla="*/ 579130 h 1218180"/>
                <a:gd name="connsiteX1" fmla="*/ 482372 w 1791907"/>
                <a:gd name="connsiteY1" fmla="*/ 516265 h 1218180"/>
                <a:gd name="connsiteX2" fmla="*/ 566192 w 1791907"/>
                <a:gd name="connsiteY2" fmla="*/ 476260 h 1218180"/>
                <a:gd name="connsiteX3" fmla="*/ 629057 w 1791907"/>
                <a:gd name="connsiteY3" fmla="*/ 577225 h 1218180"/>
                <a:gd name="connsiteX4" fmla="*/ 669062 w 1791907"/>
                <a:gd name="connsiteY4" fmla="*/ 762010 h 1218180"/>
                <a:gd name="connsiteX5" fmla="*/ 672872 w 1791907"/>
                <a:gd name="connsiteY5" fmla="*/ 914410 h 1218180"/>
                <a:gd name="connsiteX6" fmla="*/ 750977 w 1791907"/>
                <a:gd name="connsiteY6" fmla="*/ 718195 h 1218180"/>
                <a:gd name="connsiteX7" fmla="*/ 777647 w 1791907"/>
                <a:gd name="connsiteY7" fmla="*/ 582940 h 1218180"/>
                <a:gd name="connsiteX8" fmla="*/ 1040537 w 1791907"/>
                <a:gd name="connsiteY8" fmla="*/ 870595 h 1218180"/>
                <a:gd name="connsiteX9" fmla="*/ 1091972 w 1791907"/>
                <a:gd name="connsiteY9" fmla="*/ 891550 h 1218180"/>
                <a:gd name="connsiteX10" fmla="*/ 992912 w 1791907"/>
                <a:gd name="connsiteY10" fmla="*/ 723910 h 1218180"/>
                <a:gd name="connsiteX11" fmla="*/ 1194842 w 1791907"/>
                <a:gd name="connsiteY11" fmla="*/ 971560 h 1218180"/>
                <a:gd name="connsiteX12" fmla="*/ 1170077 w 1791907"/>
                <a:gd name="connsiteY12" fmla="*/ 849640 h 1218180"/>
                <a:gd name="connsiteX13" fmla="*/ 1295807 w 1791907"/>
                <a:gd name="connsiteY13" fmla="*/ 958225 h 1218180"/>
                <a:gd name="connsiteX14" fmla="*/ 1341527 w 1791907"/>
                <a:gd name="connsiteY14" fmla="*/ 1122055 h 1218180"/>
                <a:gd name="connsiteX15" fmla="*/ 1364387 w 1791907"/>
                <a:gd name="connsiteY15" fmla="*/ 996325 h 1218180"/>
                <a:gd name="connsiteX16" fmla="*/ 1396242 w 1791907"/>
                <a:gd name="connsiteY16" fmla="*/ 1216108 h 1218180"/>
                <a:gd name="connsiteX17" fmla="*/ 1432967 w 1791907"/>
                <a:gd name="connsiteY17" fmla="*/ 1101100 h 1218180"/>
                <a:gd name="connsiteX18" fmla="*/ 1539803 w 1791907"/>
                <a:gd name="connsiteY18" fmla="*/ 1006714 h 1218180"/>
                <a:gd name="connsiteX19" fmla="*/ 1604417 w 1791907"/>
                <a:gd name="connsiteY19" fmla="*/ 1021090 h 1218180"/>
                <a:gd name="connsiteX20" fmla="*/ 1644422 w 1791907"/>
                <a:gd name="connsiteY20" fmla="*/ 1055380 h 1218180"/>
                <a:gd name="connsiteX21" fmla="*/ 1652042 w 1791907"/>
                <a:gd name="connsiteY21" fmla="*/ 904885 h 1218180"/>
                <a:gd name="connsiteX22" fmla="*/ 1653947 w 1791907"/>
                <a:gd name="connsiteY22" fmla="*/ 802015 h 1218180"/>
                <a:gd name="connsiteX23" fmla="*/ 1741577 w 1791907"/>
                <a:gd name="connsiteY23" fmla="*/ 889645 h 1218180"/>
                <a:gd name="connsiteX24" fmla="*/ 1701572 w 1791907"/>
                <a:gd name="connsiteY24" fmla="*/ 716290 h 1218180"/>
                <a:gd name="connsiteX25" fmla="*/ 1701572 w 1791907"/>
                <a:gd name="connsiteY25" fmla="*/ 615325 h 1218180"/>
                <a:gd name="connsiteX26" fmla="*/ 1781582 w 1791907"/>
                <a:gd name="connsiteY26" fmla="*/ 676285 h 1218180"/>
                <a:gd name="connsiteX27" fmla="*/ 1733957 w 1791907"/>
                <a:gd name="connsiteY27" fmla="*/ 546745 h 1218180"/>
                <a:gd name="connsiteX28" fmla="*/ 1667282 w 1791907"/>
                <a:gd name="connsiteY28" fmla="*/ 396250 h 1218180"/>
                <a:gd name="connsiteX29" fmla="*/ 1497737 w 1791907"/>
                <a:gd name="connsiteY29" fmla="*/ 219085 h 1218180"/>
                <a:gd name="connsiteX30" fmla="*/ 1364387 w 1791907"/>
                <a:gd name="connsiteY30" fmla="*/ 129550 h 1218180"/>
                <a:gd name="connsiteX31" fmla="*/ 1486307 w 1791907"/>
                <a:gd name="connsiteY31" fmla="*/ 104785 h 1218180"/>
                <a:gd name="connsiteX32" fmla="*/ 1572032 w 1791907"/>
                <a:gd name="connsiteY32" fmla="*/ 70495 h 1218180"/>
                <a:gd name="connsiteX33" fmla="*/ 1339622 w 1791907"/>
                <a:gd name="connsiteY33" fmla="*/ 62875 h 1218180"/>
                <a:gd name="connsiteX34" fmla="*/ 1128167 w 1791907"/>
                <a:gd name="connsiteY34" fmla="*/ 17155 h 1218180"/>
                <a:gd name="connsiteX35" fmla="*/ 918617 w 1791907"/>
                <a:gd name="connsiteY35" fmla="*/ 10 h 1218180"/>
                <a:gd name="connsiteX36" fmla="*/ 650012 w 1791907"/>
                <a:gd name="connsiteY36" fmla="*/ 19060 h 1218180"/>
                <a:gd name="connsiteX37" fmla="*/ 480467 w 1791907"/>
                <a:gd name="connsiteY37" fmla="*/ 55255 h 1218180"/>
                <a:gd name="connsiteX38" fmla="*/ 352832 w 1791907"/>
                <a:gd name="connsiteY38" fmla="*/ 144790 h 1218180"/>
                <a:gd name="connsiteX39" fmla="*/ 301397 w 1791907"/>
                <a:gd name="connsiteY39" fmla="*/ 215275 h 1218180"/>
                <a:gd name="connsiteX40" fmla="*/ 227102 w 1791907"/>
                <a:gd name="connsiteY40" fmla="*/ 278140 h 1218180"/>
                <a:gd name="connsiteX41" fmla="*/ 160427 w 1791907"/>
                <a:gd name="connsiteY41" fmla="*/ 331480 h 1218180"/>
                <a:gd name="connsiteX42" fmla="*/ 82322 w 1791907"/>
                <a:gd name="connsiteY42" fmla="*/ 485785 h 1218180"/>
                <a:gd name="connsiteX43" fmla="*/ 17552 w 1791907"/>
                <a:gd name="connsiteY43" fmla="*/ 674380 h 1218180"/>
                <a:gd name="connsiteX44" fmla="*/ 2312 w 1791907"/>
                <a:gd name="connsiteY44" fmla="*/ 735340 h 1218180"/>
                <a:gd name="connsiteX45" fmla="*/ 57557 w 1791907"/>
                <a:gd name="connsiteY45" fmla="*/ 678190 h 1218180"/>
                <a:gd name="connsiteX46" fmla="*/ 55652 w 1791907"/>
                <a:gd name="connsiteY46" fmla="*/ 910600 h 1218180"/>
                <a:gd name="connsiteX47" fmla="*/ 68987 w 1791907"/>
                <a:gd name="connsiteY47" fmla="*/ 988705 h 1218180"/>
                <a:gd name="connsiteX48" fmla="*/ 97562 w 1791907"/>
                <a:gd name="connsiteY48" fmla="*/ 891550 h 1218180"/>
                <a:gd name="connsiteX49" fmla="*/ 183287 w 1791907"/>
                <a:gd name="connsiteY49" fmla="*/ 990610 h 1218180"/>
                <a:gd name="connsiteX50" fmla="*/ 175667 w 1791907"/>
                <a:gd name="connsiteY50" fmla="*/ 866785 h 1218180"/>
                <a:gd name="connsiteX51" fmla="*/ 187097 w 1791907"/>
                <a:gd name="connsiteY51" fmla="*/ 725815 h 1218180"/>
                <a:gd name="connsiteX52" fmla="*/ 248057 w 1791907"/>
                <a:gd name="connsiteY52" fmla="*/ 889645 h 1218180"/>
                <a:gd name="connsiteX53" fmla="*/ 227102 w 1791907"/>
                <a:gd name="connsiteY53" fmla="*/ 668665 h 1218180"/>
                <a:gd name="connsiteX54" fmla="*/ 278537 w 1791907"/>
                <a:gd name="connsiteY54" fmla="*/ 495310 h 1218180"/>
                <a:gd name="connsiteX55" fmla="*/ 331877 w 1791907"/>
                <a:gd name="connsiteY55" fmla="*/ 483880 h 1218180"/>
                <a:gd name="connsiteX56" fmla="*/ 419507 w 1791907"/>
                <a:gd name="connsiteY56" fmla="*/ 579130 h 1218180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44422 w 1791907"/>
                <a:gd name="connsiteY20" fmla="*/ 1055380 h 1218181"/>
                <a:gd name="connsiteX21" fmla="*/ 1652042 w 1791907"/>
                <a:gd name="connsiteY21" fmla="*/ 904885 h 1218181"/>
                <a:gd name="connsiteX22" fmla="*/ 1653947 w 1791907"/>
                <a:gd name="connsiteY22" fmla="*/ 802015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58267 w 1791907"/>
                <a:gd name="connsiteY20" fmla="*/ 1063688 h 1218181"/>
                <a:gd name="connsiteX21" fmla="*/ 1652042 w 1791907"/>
                <a:gd name="connsiteY21" fmla="*/ 904885 h 1218181"/>
                <a:gd name="connsiteX22" fmla="*/ 1653947 w 1791907"/>
                <a:gd name="connsiteY22" fmla="*/ 802015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58267 w 1791907"/>
                <a:gd name="connsiteY20" fmla="*/ 1063688 h 1218181"/>
                <a:gd name="connsiteX21" fmla="*/ 1652042 w 1791907"/>
                <a:gd name="connsiteY21" fmla="*/ 904885 h 1218181"/>
                <a:gd name="connsiteX22" fmla="*/ 1670561 w 1791907"/>
                <a:gd name="connsiteY22" fmla="*/ 824167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58267 w 1791907"/>
                <a:gd name="connsiteY20" fmla="*/ 1063688 h 1218181"/>
                <a:gd name="connsiteX21" fmla="*/ 1671424 w 1791907"/>
                <a:gd name="connsiteY21" fmla="*/ 904885 h 1218181"/>
                <a:gd name="connsiteX22" fmla="*/ 1670561 w 1791907"/>
                <a:gd name="connsiteY22" fmla="*/ 824167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40"/>
                <a:gd name="connsiteX1" fmla="*/ 482372 w 1791907"/>
                <a:gd name="connsiteY1" fmla="*/ 516265 h 1218140"/>
                <a:gd name="connsiteX2" fmla="*/ 566192 w 1791907"/>
                <a:gd name="connsiteY2" fmla="*/ 476260 h 1218140"/>
                <a:gd name="connsiteX3" fmla="*/ 629057 w 1791907"/>
                <a:gd name="connsiteY3" fmla="*/ 577225 h 1218140"/>
                <a:gd name="connsiteX4" fmla="*/ 669062 w 1791907"/>
                <a:gd name="connsiteY4" fmla="*/ 762010 h 1218140"/>
                <a:gd name="connsiteX5" fmla="*/ 672872 w 1791907"/>
                <a:gd name="connsiteY5" fmla="*/ 914410 h 1218140"/>
                <a:gd name="connsiteX6" fmla="*/ 750977 w 1791907"/>
                <a:gd name="connsiteY6" fmla="*/ 718195 h 1218140"/>
                <a:gd name="connsiteX7" fmla="*/ 777647 w 1791907"/>
                <a:gd name="connsiteY7" fmla="*/ 582940 h 1218140"/>
                <a:gd name="connsiteX8" fmla="*/ 1040537 w 1791907"/>
                <a:gd name="connsiteY8" fmla="*/ 870595 h 1218140"/>
                <a:gd name="connsiteX9" fmla="*/ 1091972 w 1791907"/>
                <a:gd name="connsiteY9" fmla="*/ 891550 h 1218140"/>
                <a:gd name="connsiteX10" fmla="*/ 992912 w 1791907"/>
                <a:gd name="connsiteY10" fmla="*/ 723910 h 1218140"/>
                <a:gd name="connsiteX11" fmla="*/ 1194842 w 1791907"/>
                <a:gd name="connsiteY11" fmla="*/ 971560 h 1218140"/>
                <a:gd name="connsiteX12" fmla="*/ 1170077 w 1791907"/>
                <a:gd name="connsiteY12" fmla="*/ 849640 h 1218140"/>
                <a:gd name="connsiteX13" fmla="*/ 1295807 w 1791907"/>
                <a:gd name="connsiteY13" fmla="*/ 958225 h 1218140"/>
                <a:gd name="connsiteX14" fmla="*/ 1341527 w 1791907"/>
                <a:gd name="connsiteY14" fmla="*/ 1122055 h 1218140"/>
                <a:gd name="connsiteX15" fmla="*/ 1364387 w 1791907"/>
                <a:gd name="connsiteY15" fmla="*/ 996325 h 1218140"/>
                <a:gd name="connsiteX16" fmla="*/ 1396242 w 1791907"/>
                <a:gd name="connsiteY16" fmla="*/ 1216108 h 1218140"/>
                <a:gd name="connsiteX17" fmla="*/ 1432967 w 1791907"/>
                <a:gd name="connsiteY17" fmla="*/ 1101100 h 1218140"/>
                <a:gd name="connsiteX18" fmla="*/ 1537035 w 1791907"/>
                <a:gd name="connsiteY18" fmla="*/ 1020559 h 1218140"/>
                <a:gd name="connsiteX19" fmla="*/ 1612723 w 1791907"/>
                <a:gd name="connsiteY19" fmla="*/ 1026628 h 1218140"/>
                <a:gd name="connsiteX20" fmla="*/ 1658267 w 1791907"/>
                <a:gd name="connsiteY20" fmla="*/ 1063688 h 1218140"/>
                <a:gd name="connsiteX21" fmla="*/ 1671424 w 1791907"/>
                <a:gd name="connsiteY21" fmla="*/ 904885 h 1218140"/>
                <a:gd name="connsiteX22" fmla="*/ 1670561 w 1791907"/>
                <a:gd name="connsiteY22" fmla="*/ 824167 h 1218140"/>
                <a:gd name="connsiteX23" fmla="*/ 1741577 w 1791907"/>
                <a:gd name="connsiteY23" fmla="*/ 889645 h 1218140"/>
                <a:gd name="connsiteX24" fmla="*/ 1701572 w 1791907"/>
                <a:gd name="connsiteY24" fmla="*/ 716290 h 1218140"/>
                <a:gd name="connsiteX25" fmla="*/ 1701572 w 1791907"/>
                <a:gd name="connsiteY25" fmla="*/ 615325 h 1218140"/>
                <a:gd name="connsiteX26" fmla="*/ 1781582 w 1791907"/>
                <a:gd name="connsiteY26" fmla="*/ 676285 h 1218140"/>
                <a:gd name="connsiteX27" fmla="*/ 1733957 w 1791907"/>
                <a:gd name="connsiteY27" fmla="*/ 546745 h 1218140"/>
                <a:gd name="connsiteX28" fmla="*/ 1667282 w 1791907"/>
                <a:gd name="connsiteY28" fmla="*/ 396250 h 1218140"/>
                <a:gd name="connsiteX29" fmla="*/ 1497737 w 1791907"/>
                <a:gd name="connsiteY29" fmla="*/ 219085 h 1218140"/>
                <a:gd name="connsiteX30" fmla="*/ 1364387 w 1791907"/>
                <a:gd name="connsiteY30" fmla="*/ 129550 h 1218140"/>
                <a:gd name="connsiteX31" fmla="*/ 1486307 w 1791907"/>
                <a:gd name="connsiteY31" fmla="*/ 104785 h 1218140"/>
                <a:gd name="connsiteX32" fmla="*/ 1572032 w 1791907"/>
                <a:gd name="connsiteY32" fmla="*/ 70495 h 1218140"/>
                <a:gd name="connsiteX33" fmla="*/ 1339622 w 1791907"/>
                <a:gd name="connsiteY33" fmla="*/ 62875 h 1218140"/>
                <a:gd name="connsiteX34" fmla="*/ 1128167 w 1791907"/>
                <a:gd name="connsiteY34" fmla="*/ 17155 h 1218140"/>
                <a:gd name="connsiteX35" fmla="*/ 918617 w 1791907"/>
                <a:gd name="connsiteY35" fmla="*/ 10 h 1218140"/>
                <a:gd name="connsiteX36" fmla="*/ 650012 w 1791907"/>
                <a:gd name="connsiteY36" fmla="*/ 19060 h 1218140"/>
                <a:gd name="connsiteX37" fmla="*/ 480467 w 1791907"/>
                <a:gd name="connsiteY37" fmla="*/ 55255 h 1218140"/>
                <a:gd name="connsiteX38" fmla="*/ 352832 w 1791907"/>
                <a:gd name="connsiteY38" fmla="*/ 144790 h 1218140"/>
                <a:gd name="connsiteX39" fmla="*/ 301397 w 1791907"/>
                <a:gd name="connsiteY39" fmla="*/ 215275 h 1218140"/>
                <a:gd name="connsiteX40" fmla="*/ 227102 w 1791907"/>
                <a:gd name="connsiteY40" fmla="*/ 278140 h 1218140"/>
                <a:gd name="connsiteX41" fmla="*/ 160427 w 1791907"/>
                <a:gd name="connsiteY41" fmla="*/ 331480 h 1218140"/>
                <a:gd name="connsiteX42" fmla="*/ 82322 w 1791907"/>
                <a:gd name="connsiteY42" fmla="*/ 485785 h 1218140"/>
                <a:gd name="connsiteX43" fmla="*/ 17552 w 1791907"/>
                <a:gd name="connsiteY43" fmla="*/ 674380 h 1218140"/>
                <a:gd name="connsiteX44" fmla="*/ 2312 w 1791907"/>
                <a:gd name="connsiteY44" fmla="*/ 735340 h 1218140"/>
                <a:gd name="connsiteX45" fmla="*/ 57557 w 1791907"/>
                <a:gd name="connsiteY45" fmla="*/ 678190 h 1218140"/>
                <a:gd name="connsiteX46" fmla="*/ 55652 w 1791907"/>
                <a:gd name="connsiteY46" fmla="*/ 910600 h 1218140"/>
                <a:gd name="connsiteX47" fmla="*/ 68987 w 1791907"/>
                <a:gd name="connsiteY47" fmla="*/ 988705 h 1218140"/>
                <a:gd name="connsiteX48" fmla="*/ 97562 w 1791907"/>
                <a:gd name="connsiteY48" fmla="*/ 891550 h 1218140"/>
                <a:gd name="connsiteX49" fmla="*/ 183287 w 1791907"/>
                <a:gd name="connsiteY49" fmla="*/ 990610 h 1218140"/>
                <a:gd name="connsiteX50" fmla="*/ 175667 w 1791907"/>
                <a:gd name="connsiteY50" fmla="*/ 866785 h 1218140"/>
                <a:gd name="connsiteX51" fmla="*/ 187097 w 1791907"/>
                <a:gd name="connsiteY51" fmla="*/ 725815 h 1218140"/>
                <a:gd name="connsiteX52" fmla="*/ 248057 w 1791907"/>
                <a:gd name="connsiteY52" fmla="*/ 889645 h 1218140"/>
                <a:gd name="connsiteX53" fmla="*/ 227102 w 1791907"/>
                <a:gd name="connsiteY53" fmla="*/ 668665 h 1218140"/>
                <a:gd name="connsiteX54" fmla="*/ 278537 w 1791907"/>
                <a:gd name="connsiteY54" fmla="*/ 495310 h 1218140"/>
                <a:gd name="connsiteX55" fmla="*/ 331877 w 1791907"/>
                <a:gd name="connsiteY55" fmla="*/ 483880 h 1218140"/>
                <a:gd name="connsiteX56" fmla="*/ 419507 w 1791907"/>
                <a:gd name="connsiteY56" fmla="*/ 579130 h 1218140"/>
                <a:gd name="connsiteX0" fmla="*/ 419507 w 1791907"/>
                <a:gd name="connsiteY0" fmla="*/ 579130 h 1218001"/>
                <a:gd name="connsiteX1" fmla="*/ 482372 w 1791907"/>
                <a:gd name="connsiteY1" fmla="*/ 516265 h 1218001"/>
                <a:gd name="connsiteX2" fmla="*/ 566192 w 1791907"/>
                <a:gd name="connsiteY2" fmla="*/ 476260 h 1218001"/>
                <a:gd name="connsiteX3" fmla="*/ 629057 w 1791907"/>
                <a:gd name="connsiteY3" fmla="*/ 577225 h 1218001"/>
                <a:gd name="connsiteX4" fmla="*/ 669062 w 1791907"/>
                <a:gd name="connsiteY4" fmla="*/ 762010 h 1218001"/>
                <a:gd name="connsiteX5" fmla="*/ 672872 w 1791907"/>
                <a:gd name="connsiteY5" fmla="*/ 914410 h 1218001"/>
                <a:gd name="connsiteX6" fmla="*/ 750977 w 1791907"/>
                <a:gd name="connsiteY6" fmla="*/ 718195 h 1218001"/>
                <a:gd name="connsiteX7" fmla="*/ 777647 w 1791907"/>
                <a:gd name="connsiteY7" fmla="*/ 582940 h 1218001"/>
                <a:gd name="connsiteX8" fmla="*/ 1040537 w 1791907"/>
                <a:gd name="connsiteY8" fmla="*/ 870595 h 1218001"/>
                <a:gd name="connsiteX9" fmla="*/ 1091972 w 1791907"/>
                <a:gd name="connsiteY9" fmla="*/ 891550 h 1218001"/>
                <a:gd name="connsiteX10" fmla="*/ 992912 w 1791907"/>
                <a:gd name="connsiteY10" fmla="*/ 723910 h 1218001"/>
                <a:gd name="connsiteX11" fmla="*/ 1194842 w 1791907"/>
                <a:gd name="connsiteY11" fmla="*/ 971560 h 1218001"/>
                <a:gd name="connsiteX12" fmla="*/ 1170077 w 1791907"/>
                <a:gd name="connsiteY12" fmla="*/ 849640 h 1218001"/>
                <a:gd name="connsiteX13" fmla="*/ 1295807 w 1791907"/>
                <a:gd name="connsiteY13" fmla="*/ 958225 h 1218001"/>
                <a:gd name="connsiteX14" fmla="*/ 1341527 w 1791907"/>
                <a:gd name="connsiteY14" fmla="*/ 1122055 h 1218001"/>
                <a:gd name="connsiteX15" fmla="*/ 1364387 w 1791907"/>
                <a:gd name="connsiteY15" fmla="*/ 996325 h 1218001"/>
                <a:gd name="connsiteX16" fmla="*/ 1396242 w 1791907"/>
                <a:gd name="connsiteY16" fmla="*/ 1216108 h 1218001"/>
                <a:gd name="connsiteX17" fmla="*/ 1441273 w 1791907"/>
                <a:gd name="connsiteY17" fmla="*/ 1098331 h 1218001"/>
                <a:gd name="connsiteX18" fmla="*/ 1537035 w 1791907"/>
                <a:gd name="connsiteY18" fmla="*/ 1020559 h 1218001"/>
                <a:gd name="connsiteX19" fmla="*/ 1612723 w 1791907"/>
                <a:gd name="connsiteY19" fmla="*/ 1026628 h 1218001"/>
                <a:gd name="connsiteX20" fmla="*/ 1658267 w 1791907"/>
                <a:gd name="connsiteY20" fmla="*/ 1063688 h 1218001"/>
                <a:gd name="connsiteX21" fmla="*/ 1671424 w 1791907"/>
                <a:gd name="connsiteY21" fmla="*/ 904885 h 1218001"/>
                <a:gd name="connsiteX22" fmla="*/ 1670561 w 1791907"/>
                <a:gd name="connsiteY22" fmla="*/ 824167 h 1218001"/>
                <a:gd name="connsiteX23" fmla="*/ 1741577 w 1791907"/>
                <a:gd name="connsiteY23" fmla="*/ 889645 h 1218001"/>
                <a:gd name="connsiteX24" fmla="*/ 1701572 w 1791907"/>
                <a:gd name="connsiteY24" fmla="*/ 716290 h 1218001"/>
                <a:gd name="connsiteX25" fmla="*/ 1701572 w 1791907"/>
                <a:gd name="connsiteY25" fmla="*/ 615325 h 1218001"/>
                <a:gd name="connsiteX26" fmla="*/ 1781582 w 1791907"/>
                <a:gd name="connsiteY26" fmla="*/ 676285 h 1218001"/>
                <a:gd name="connsiteX27" fmla="*/ 1733957 w 1791907"/>
                <a:gd name="connsiteY27" fmla="*/ 546745 h 1218001"/>
                <a:gd name="connsiteX28" fmla="*/ 1667282 w 1791907"/>
                <a:gd name="connsiteY28" fmla="*/ 396250 h 1218001"/>
                <a:gd name="connsiteX29" fmla="*/ 1497737 w 1791907"/>
                <a:gd name="connsiteY29" fmla="*/ 219085 h 1218001"/>
                <a:gd name="connsiteX30" fmla="*/ 1364387 w 1791907"/>
                <a:gd name="connsiteY30" fmla="*/ 129550 h 1218001"/>
                <a:gd name="connsiteX31" fmla="*/ 1486307 w 1791907"/>
                <a:gd name="connsiteY31" fmla="*/ 104785 h 1218001"/>
                <a:gd name="connsiteX32" fmla="*/ 1572032 w 1791907"/>
                <a:gd name="connsiteY32" fmla="*/ 70495 h 1218001"/>
                <a:gd name="connsiteX33" fmla="*/ 1339622 w 1791907"/>
                <a:gd name="connsiteY33" fmla="*/ 62875 h 1218001"/>
                <a:gd name="connsiteX34" fmla="*/ 1128167 w 1791907"/>
                <a:gd name="connsiteY34" fmla="*/ 17155 h 1218001"/>
                <a:gd name="connsiteX35" fmla="*/ 918617 w 1791907"/>
                <a:gd name="connsiteY35" fmla="*/ 10 h 1218001"/>
                <a:gd name="connsiteX36" fmla="*/ 650012 w 1791907"/>
                <a:gd name="connsiteY36" fmla="*/ 19060 h 1218001"/>
                <a:gd name="connsiteX37" fmla="*/ 480467 w 1791907"/>
                <a:gd name="connsiteY37" fmla="*/ 55255 h 1218001"/>
                <a:gd name="connsiteX38" fmla="*/ 352832 w 1791907"/>
                <a:gd name="connsiteY38" fmla="*/ 144790 h 1218001"/>
                <a:gd name="connsiteX39" fmla="*/ 301397 w 1791907"/>
                <a:gd name="connsiteY39" fmla="*/ 215275 h 1218001"/>
                <a:gd name="connsiteX40" fmla="*/ 227102 w 1791907"/>
                <a:gd name="connsiteY40" fmla="*/ 278140 h 1218001"/>
                <a:gd name="connsiteX41" fmla="*/ 160427 w 1791907"/>
                <a:gd name="connsiteY41" fmla="*/ 331480 h 1218001"/>
                <a:gd name="connsiteX42" fmla="*/ 82322 w 1791907"/>
                <a:gd name="connsiteY42" fmla="*/ 485785 h 1218001"/>
                <a:gd name="connsiteX43" fmla="*/ 17552 w 1791907"/>
                <a:gd name="connsiteY43" fmla="*/ 674380 h 1218001"/>
                <a:gd name="connsiteX44" fmla="*/ 2312 w 1791907"/>
                <a:gd name="connsiteY44" fmla="*/ 735340 h 1218001"/>
                <a:gd name="connsiteX45" fmla="*/ 57557 w 1791907"/>
                <a:gd name="connsiteY45" fmla="*/ 678190 h 1218001"/>
                <a:gd name="connsiteX46" fmla="*/ 55652 w 1791907"/>
                <a:gd name="connsiteY46" fmla="*/ 910600 h 1218001"/>
                <a:gd name="connsiteX47" fmla="*/ 68987 w 1791907"/>
                <a:gd name="connsiteY47" fmla="*/ 988705 h 1218001"/>
                <a:gd name="connsiteX48" fmla="*/ 97562 w 1791907"/>
                <a:gd name="connsiteY48" fmla="*/ 891550 h 1218001"/>
                <a:gd name="connsiteX49" fmla="*/ 183287 w 1791907"/>
                <a:gd name="connsiteY49" fmla="*/ 990610 h 1218001"/>
                <a:gd name="connsiteX50" fmla="*/ 175667 w 1791907"/>
                <a:gd name="connsiteY50" fmla="*/ 866785 h 1218001"/>
                <a:gd name="connsiteX51" fmla="*/ 187097 w 1791907"/>
                <a:gd name="connsiteY51" fmla="*/ 725815 h 1218001"/>
                <a:gd name="connsiteX52" fmla="*/ 248057 w 1791907"/>
                <a:gd name="connsiteY52" fmla="*/ 889645 h 1218001"/>
                <a:gd name="connsiteX53" fmla="*/ 227102 w 1791907"/>
                <a:gd name="connsiteY53" fmla="*/ 668665 h 1218001"/>
                <a:gd name="connsiteX54" fmla="*/ 278537 w 1791907"/>
                <a:gd name="connsiteY54" fmla="*/ 495310 h 1218001"/>
                <a:gd name="connsiteX55" fmla="*/ 331877 w 1791907"/>
                <a:gd name="connsiteY55" fmla="*/ 483880 h 1218001"/>
                <a:gd name="connsiteX56" fmla="*/ 419507 w 1791907"/>
                <a:gd name="connsiteY56" fmla="*/ 579130 h 1218001"/>
                <a:gd name="connsiteX0" fmla="*/ 419507 w 1791907"/>
                <a:gd name="connsiteY0" fmla="*/ 579130 h 1217972"/>
                <a:gd name="connsiteX1" fmla="*/ 482372 w 1791907"/>
                <a:gd name="connsiteY1" fmla="*/ 516265 h 1217972"/>
                <a:gd name="connsiteX2" fmla="*/ 566192 w 1791907"/>
                <a:gd name="connsiteY2" fmla="*/ 476260 h 1217972"/>
                <a:gd name="connsiteX3" fmla="*/ 629057 w 1791907"/>
                <a:gd name="connsiteY3" fmla="*/ 577225 h 1217972"/>
                <a:gd name="connsiteX4" fmla="*/ 669062 w 1791907"/>
                <a:gd name="connsiteY4" fmla="*/ 762010 h 1217972"/>
                <a:gd name="connsiteX5" fmla="*/ 672872 w 1791907"/>
                <a:gd name="connsiteY5" fmla="*/ 914410 h 1217972"/>
                <a:gd name="connsiteX6" fmla="*/ 750977 w 1791907"/>
                <a:gd name="connsiteY6" fmla="*/ 718195 h 1217972"/>
                <a:gd name="connsiteX7" fmla="*/ 777647 w 1791907"/>
                <a:gd name="connsiteY7" fmla="*/ 582940 h 1217972"/>
                <a:gd name="connsiteX8" fmla="*/ 1040537 w 1791907"/>
                <a:gd name="connsiteY8" fmla="*/ 870595 h 1217972"/>
                <a:gd name="connsiteX9" fmla="*/ 1091972 w 1791907"/>
                <a:gd name="connsiteY9" fmla="*/ 891550 h 1217972"/>
                <a:gd name="connsiteX10" fmla="*/ 992912 w 1791907"/>
                <a:gd name="connsiteY10" fmla="*/ 723910 h 1217972"/>
                <a:gd name="connsiteX11" fmla="*/ 1194842 w 1791907"/>
                <a:gd name="connsiteY11" fmla="*/ 971560 h 1217972"/>
                <a:gd name="connsiteX12" fmla="*/ 1170077 w 1791907"/>
                <a:gd name="connsiteY12" fmla="*/ 849640 h 1217972"/>
                <a:gd name="connsiteX13" fmla="*/ 1295807 w 1791907"/>
                <a:gd name="connsiteY13" fmla="*/ 958225 h 1217972"/>
                <a:gd name="connsiteX14" fmla="*/ 1341527 w 1791907"/>
                <a:gd name="connsiteY14" fmla="*/ 1122055 h 1217972"/>
                <a:gd name="connsiteX15" fmla="*/ 1364387 w 1791907"/>
                <a:gd name="connsiteY15" fmla="*/ 996325 h 1217972"/>
                <a:gd name="connsiteX16" fmla="*/ 1396242 w 1791907"/>
                <a:gd name="connsiteY16" fmla="*/ 1216108 h 1217972"/>
                <a:gd name="connsiteX17" fmla="*/ 1441273 w 1791907"/>
                <a:gd name="connsiteY17" fmla="*/ 1098331 h 1217972"/>
                <a:gd name="connsiteX18" fmla="*/ 1542572 w 1791907"/>
                <a:gd name="connsiteY18" fmla="*/ 1031635 h 1217972"/>
                <a:gd name="connsiteX19" fmla="*/ 1612723 w 1791907"/>
                <a:gd name="connsiteY19" fmla="*/ 1026628 h 1217972"/>
                <a:gd name="connsiteX20" fmla="*/ 1658267 w 1791907"/>
                <a:gd name="connsiteY20" fmla="*/ 1063688 h 1217972"/>
                <a:gd name="connsiteX21" fmla="*/ 1671424 w 1791907"/>
                <a:gd name="connsiteY21" fmla="*/ 904885 h 1217972"/>
                <a:gd name="connsiteX22" fmla="*/ 1670561 w 1791907"/>
                <a:gd name="connsiteY22" fmla="*/ 824167 h 1217972"/>
                <a:gd name="connsiteX23" fmla="*/ 1741577 w 1791907"/>
                <a:gd name="connsiteY23" fmla="*/ 889645 h 1217972"/>
                <a:gd name="connsiteX24" fmla="*/ 1701572 w 1791907"/>
                <a:gd name="connsiteY24" fmla="*/ 716290 h 1217972"/>
                <a:gd name="connsiteX25" fmla="*/ 1701572 w 1791907"/>
                <a:gd name="connsiteY25" fmla="*/ 615325 h 1217972"/>
                <a:gd name="connsiteX26" fmla="*/ 1781582 w 1791907"/>
                <a:gd name="connsiteY26" fmla="*/ 676285 h 1217972"/>
                <a:gd name="connsiteX27" fmla="*/ 1733957 w 1791907"/>
                <a:gd name="connsiteY27" fmla="*/ 546745 h 1217972"/>
                <a:gd name="connsiteX28" fmla="*/ 1667282 w 1791907"/>
                <a:gd name="connsiteY28" fmla="*/ 396250 h 1217972"/>
                <a:gd name="connsiteX29" fmla="*/ 1497737 w 1791907"/>
                <a:gd name="connsiteY29" fmla="*/ 219085 h 1217972"/>
                <a:gd name="connsiteX30" fmla="*/ 1364387 w 1791907"/>
                <a:gd name="connsiteY30" fmla="*/ 129550 h 1217972"/>
                <a:gd name="connsiteX31" fmla="*/ 1486307 w 1791907"/>
                <a:gd name="connsiteY31" fmla="*/ 104785 h 1217972"/>
                <a:gd name="connsiteX32" fmla="*/ 1572032 w 1791907"/>
                <a:gd name="connsiteY32" fmla="*/ 70495 h 1217972"/>
                <a:gd name="connsiteX33" fmla="*/ 1339622 w 1791907"/>
                <a:gd name="connsiteY33" fmla="*/ 62875 h 1217972"/>
                <a:gd name="connsiteX34" fmla="*/ 1128167 w 1791907"/>
                <a:gd name="connsiteY34" fmla="*/ 17155 h 1217972"/>
                <a:gd name="connsiteX35" fmla="*/ 918617 w 1791907"/>
                <a:gd name="connsiteY35" fmla="*/ 10 h 1217972"/>
                <a:gd name="connsiteX36" fmla="*/ 650012 w 1791907"/>
                <a:gd name="connsiteY36" fmla="*/ 19060 h 1217972"/>
                <a:gd name="connsiteX37" fmla="*/ 480467 w 1791907"/>
                <a:gd name="connsiteY37" fmla="*/ 55255 h 1217972"/>
                <a:gd name="connsiteX38" fmla="*/ 352832 w 1791907"/>
                <a:gd name="connsiteY38" fmla="*/ 144790 h 1217972"/>
                <a:gd name="connsiteX39" fmla="*/ 301397 w 1791907"/>
                <a:gd name="connsiteY39" fmla="*/ 215275 h 1217972"/>
                <a:gd name="connsiteX40" fmla="*/ 227102 w 1791907"/>
                <a:gd name="connsiteY40" fmla="*/ 278140 h 1217972"/>
                <a:gd name="connsiteX41" fmla="*/ 160427 w 1791907"/>
                <a:gd name="connsiteY41" fmla="*/ 331480 h 1217972"/>
                <a:gd name="connsiteX42" fmla="*/ 82322 w 1791907"/>
                <a:gd name="connsiteY42" fmla="*/ 485785 h 1217972"/>
                <a:gd name="connsiteX43" fmla="*/ 17552 w 1791907"/>
                <a:gd name="connsiteY43" fmla="*/ 674380 h 1217972"/>
                <a:gd name="connsiteX44" fmla="*/ 2312 w 1791907"/>
                <a:gd name="connsiteY44" fmla="*/ 735340 h 1217972"/>
                <a:gd name="connsiteX45" fmla="*/ 57557 w 1791907"/>
                <a:gd name="connsiteY45" fmla="*/ 678190 h 1217972"/>
                <a:gd name="connsiteX46" fmla="*/ 55652 w 1791907"/>
                <a:gd name="connsiteY46" fmla="*/ 910600 h 1217972"/>
                <a:gd name="connsiteX47" fmla="*/ 68987 w 1791907"/>
                <a:gd name="connsiteY47" fmla="*/ 988705 h 1217972"/>
                <a:gd name="connsiteX48" fmla="*/ 97562 w 1791907"/>
                <a:gd name="connsiteY48" fmla="*/ 891550 h 1217972"/>
                <a:gd name="connsiteX49" fmla="*/ 183287 w 1791907"/>
                <a:gd name="connsiteY49" fmla="*/ 990610 h 1217972"/>
                <a:gd name="connsiteX50" fmla="*/ 175667 w 1791907"/>
                <a:gd name="connsiteY50" fmla="*/ 866785 h 1217972"/>
                <a:gd name="connsiteX51" fmla="*/ 187097 w 1791907"/>
                <a:gd name="connsiteY51" fmla="*/ 725815 h 1217972"/>
                <a:gd name="connsiteX52" fmla="*/ 248057 w 1791907"/>
                <a:gd name="connsiteY52" fmla="*/ 889645 h 1217972"/>
                <a:gd name="connsiteX53" fmla="*/ 227102 w 1791907"/>
                <a:gd name="connsiteY53" fmla="*/ 668665 h 1217972"/>
                <a:gd name="connsiteX54" fmla="*/ 278537 w 1791907"/>
                <a:gd name="connsiteY54" fmla="*/ 495310 h 1217972"/>
                <a:gd name="connsiteX55" fmla="*/ 331877 w 1791907"/>
                <a:gd name="connsiteY55" fmla="*/ 483880 h 1217972"/>
                <a:gd name="connsiteX56" fmla="*/ 419507 w 1791907"/>
                <a:gd name="connsiteY56" fmla="*/ 579130 h 1217972"/>
                <a:gd name="connsiteX0" fmla="*/ 419507 w 1791907"/>
                <a:gd name="connsiteY0" fmla="*/ 579130 h 1217972"/>
                <a:gd name="connsiteX1" fmla="*/ 482372 w 1791907"/>
                <a:gd name="connsiteY1" fmla="*/ 516265 h 1217972"/>
                <a:gd name="connsiteX2" fmla="*/ 566192 w 1791907"/>
                <a:gd name="connsiteY2" fmla="*/ 476260 h 1217972"/>
                <a:gd name="connsiteX3" fmla="*/ 629057 w 1791907"/>
                <a:gd name="connsiteY3" fmla="*/ 577225 h 1217972"/>
                <a:gd name="connsiteX4" fmla="*/ 669062 w 1791907"/>
                <a:gd name="connsiteY4" fmla="*/ 762010 h 1217972"/>
                <a:gd name="connsiteX5" fmla="*/ 672872 w 1791907"/>
                <a:gd name="connsiteY5" fmla="*/ 914410 h 1217972"/>
                <a:gd name="connsiteX6" fmla="*/ 750977 w 1791907"/>
                <a:gd name="connsiteY6" fmla="*/ 718195 h 1217972"/>
                <a:gd name="connsiteX7" fmla="*/ 777647 w 1791907"/>
                <a:gd name="connsiteY7" fmla="*/ 582940 h 1217972"/>
                <a:gd name="connsiteX8" fmla="*/ 1040537 w 1791907"/>
                <a:gd name="connsiteY8" fmla="*/ 870595 h 1217972"/>
                <a:gd name="connsiteX9" fmla="*/ 1091972 w 1791907"/>
                <a:gd name="connsiteY9" fmla="*/ 891550 h 1217972"/>
                <a:gd name="connsiteX10" fmla="*/ 992912 w 1791907"/>
                <a:gd name="connsiteY10" fmla="*/ 723910 h 1217972"/>
                <a:gd name="connsiteX11" fmla="*/ 1194842 w 1791907"/>
                <a:gd name="connsiteY11" fmla="*/ 971560 h 1217972"/>
                <a:gd name="connsiteX12" fmla="*/ 1170077 w 1791907"/>
                <a:gd name="connsiteY12" fmla="*/ 849640 h 1217972"/>
                <a:gd name="connsiteX13" fmla="*/ 1295807 w 1791907"/>
                <a:gd name="connsiteY13" fmla="*/ 958225 h 1217972"/>
                <a:gd name="connsiteX14" fmla="*/ 1341527 w 1791907"/>
                <a:gd name="connsiteY14" fmla="*/ 1122055 h 1217972"/>
                <a:gd name="connsiteX15" fmla="*/ 1364387 w 1791907"/>
                <a:gd name="connsiteY15" fmla="*/ 996325 h 1217972"/>
                <a:gd name="connsiteX16" fmla="*/ 1396242 w 1791907"/>
                <a:gd name="connsiteY16" fmla="*/ 1216108 h 1217972"/>
                <a:gd name="connsiteX17" fmla="*/ 1457887 w 1791907"/>
                <a:gd name="connsiteY17" fmla="*/ 1098331 h 1217972"/>
                <a:gd name="connsiteX18" fmla="*/ 1542572 w 1791907"/>
                <a:gd name="connsiteY18" fmla="*/ 1031635 h 1217972"/>
                <a:gd name="connsiteX19" fmla="*/ 1612723 w 1791907"/>
                <a:gd name="connsiteY19" fmla="*/ 1026628 h 1217972"/>
                <a:gd name="connsiteX20" fmla="*/ 1658267 w 1791907"/>
                <a:gd name="connsiteY20" fmla="*/ 1063688 h 1217972"/>
                <a:gd name="connsiteX21" fmla="*/ 1671424 w 1791907"/>
                <a:gd name="connsiteY21" fmla="*/ 904885 h 1217972"/>
                <a:gd name="connsiteX22" fmla="*/ 1670561 w 1791907"/>
                <a:gd name="connsiteY22" fmla="*/ 824167 h 1217972"/>
                <a:gd name="connsiteX23" fmla="*/ 1741577 w 1791907"/>
                <a:gd name="connsiteY23" fmla="*/ 889645 h 1217972"/>
                <a:gd name="connsiteX24" fmla="*/ 1701572 w 1791907"/>
                <a:gd name="connsiteY24" fmla="*/ 716290 h 1217972"/>
                <a:gd name="connsiteX25" fmla="*/ 1701572 w 1791907"/>
                <a:gd name="connsiteY25" fmla="*/ 615325 h 1217972"/>
                <a:gd name="connsiteX26" fmla="*/ 1781582 w 1791907"/>
                <a:gd name="connsiteY26" fmla="*/ 676285 h 1217972"/>
                <a:gd name="connsiteX27" fmla="*/ 1733957 w 1791907"/>
                <a:gd name="connsiteY27" fmla="*/ 546745 h 1217972"/>
                <a:gd name="connsiteX28" fmla="*/ 1667282 w 1791907"/>
                <a:gd name="connsiteY28" fmla="*/ 396250 h 1217972"/>
                <a:gd name="connsiteX29" fmla="*/ 1497737 w 1791907"/>
                <a:gd name="connsiteY29" fmla="*/ 219085 h 1217972"/>
                <a:gd name="connsiteX30" fmla="*/ 1364387 w 1791907"/>
                <a:gd name="connsiteY30" fmla="*/ 129550 h 1217972"/>
                <a:gd name="connsiteX31" fmla="*/ 1486307 w 1791907"/>
                <a:gd name="connsiteY31" fmla="*/ 104785 h 1217972"/>
                <a:gd name="connsiteX32" fmla="*/ 1572032 w 1791907"/>
                <a:gd name="connsiteY32" fmla="*/ 70495 h 1217972"/>
                <a:gd name="connsiteX33" fmla="*/ 1339622 w 1791907"/>
                <a:gd name="connsiteY33" fmla="*/ 62875 h 1217972"/>
                <a:gd name="connsiteX34" fmla="*/ 1128167 w 1791907"/>
                <a:gd name="connsiteY34" fmla="*/ 17155 h 1217972"/>
                <a:gd name="connsiteX35" fmla="*/ 918617 w 1791907"/>
                <a:gd name="connsiteY35" fmla="*/ 10 h 1217972"/>
                <a:gd name="connsiteX36" fmla="*/ 650012 w 1791907"/>
                <a:gd name="connsiteY36" fmla="*/ 19060 h 1217972"/>
                <a:gd name="connsiteX37" fmla="*/ 480467 w 1791907"/>
                <a:gd name="connsiteY37" fmla="*/ 55255 h 1217972"/>
                <a:gd name="connsiteX38" fmla="*/ 352832 w 1791907"/>
                <a:gd name="connsiteY38" fmla="*/ 144790 h 1217972"/>
                <a:gd name="connsiteX39" fmla="*/ 301397 w 1791907"/>
                <a:gd name="connsiteY39" fmla="*/ 215275 h 1217972"/>
                <a:gd name="connsiteX40" fmla="*/ 227102 w 1791907"/>
                <a:gd name="connsiteY40" fmla="*/ 278140 h 1217972"/>
                <a:gd name="connsiteX41" fmla="*/ 160427 w 1791907"/>
                <a:gd name="connsiteY41" fmla="*/ 331480 h 1217972"/>
                <a:gd name="connsiteX42" fmla="*/ 82322 w 1791907"/>
                <a:gd name="connsiteY42" fmla="*/ 485785 h 1217972"/>
                <a:gd name="connsiteX43" fmla="*/ 17552 w 1791907"/>
                <a:gd name="connsiteY43" fmla="*/ 674380 h 1217972"/>
                <a:gd name="connsiteX44" fmla="*/ 2312 w 1791907"/>
                <a:gd name="connsiteY44" fmla="*/ 735340 h 1217972"/>
                <a:gd name="connsiteX45" fmla="*/ 57557 w 1791907"/>
                <a:gd name="connsiteY45" fmla="*/ 678190 h 1217972"/>
                <a:gd name="connsiteX46" fmla="*/ 55652 w 1791907"/>
                <a:gd name="connsiteY46" fmla="*/ 910600 h 1217972"/>
                <a:gd name="connsiteX47" fmla="*/ 68987 w 1791907"/>
                <a:gd name="connsiteY47" fmla="*/ 988705 h 1217972"/>
                <a:gd name="connsiteX48" fmla="*/ 97562 w 1791907"/>
                <a:gd name="connsiteY48" fmla="*/ 891550 h 1217972"/>
                <a:gd name="connsiteX49" fmla="*/ 183287 w 1791907"/>
                <a:gd name="connsiteY49" fmla="*/ 990610 h 1217972"/>
                <a:gd name="connsiteX50" fmla="*/ 175667 w 1791907"/>
                <a:gd name="connsiteY50" fmla="*/ 866785 h 1217972"/>
                <a:gd name="connsiteX51" fmla="*/ 187097 w 1791907"/>
                <a:gd name="connsiteY51" fmla="*/ 725815 h 1217972"/>
                <a:gd name="connsiteX52" fmla="*/ 248057 w 1791907"/>
                <a:gd name="connsiteY52" fmla="*/ 889645 h 1217972"/>
                <a:gd name="connsiteX53" fmla="*/ 227102 w 1791907"/>
                <a:gd name="connsiteY53" fmla="*/ 668665 h 1217972"/>
                <a:gd name="connsiteX54" fmla="*/ 278537 w 1791907"/>
                <a:gd name="connsiteY54" fmla="*/ 495310 h 1217972"/>
                <a:gd name="connsiteX55" fmla="*/ 331877 w 1791907"/>
                <a:gd name="connsiteY55" fmla="*/ 483880 h 1217972"/>
                <a:gd name="connsiteX56" fmla="*/ 419507 w 1791907"/>
                <a:gd name="connsiteY56" fmla="*/ 579130 h 1217972"/>
                <a:gd name="connsiteX0" fmla="*/ 419507 w 1791907"/>
                <a:gd name="connsiteY0" fmla="*/ 579130 h 1217972"/>
                <a:gd name="connsiteX1" fmla="*/ 482372 w 1791907"/>
                <a:gd name="connsiteY1" fmla="*/ 516265 h 1217972"/>
                <a:gd name="connsiteX2" fmla="*/ 566192 w 1791907"/>
                <a:gd name="connsiteY2" fmla="*/ 476260 h 1217972"/>
                <a:gd name="connsiteX3" fmla="*/ 629057 w 1791907"/>
                <a:gd name="connsiteY3" fmla="*/ 577225 h 1217972"/>
                <a:gd name="connsiteX4" fmla="*/ 669062 w 1791907"/>
                <a:gd name="connsiteY4" fmla="*/ 762010 h 1217972"/>
                <a:gd name="connsiteX5" fmla="*/ 672872 w 1791907"/>
                <a:gd name="connsiteY5" fmla="*/ 914410 h 1217972"/>
                <a:gd name="connsiteX6" fmla="*/ 750977 w 1791907"/>
                <a:gd name="connsiteY6" fmla="*/ 718195 h 1217972"/>
                <a:gd name="connsiteX7" fmla="*/ 777647 w 1791907"/>
                <a:gd name="connsiteY7" fmla="*/ 582940 h 1217972"/>
                <a:gd name="connsiteX8" fmla="*/ 1040537 w 1791907"/>
                <a:gd name="connsiteY8" fmla="*/ 870595 h 1217972"/>
                <a:gd name="connsiteX9" fmla="*/ 1091972 w 1791907"/>
                <a:gd name="connsiteY9" fmla="*/ 891550 h 1217972"/>
                <a:gd name="connsiteX10" fmla="*/ 992912 w 1791907"/>
                <a:gd name="connsiteY10" fmla="*/ 723910 h 1217972"/>
                <a:gd name="connsiteX11" fmla="*/ 1194842 w 1791907"/>
                <a:gd name="connsiteY11" fmla="*/ 971560 h 1217972"/>
                <a:gd name="connsiteX12" fmla="*/ 1170077 w 1791907"/>
                <a:gd name="connsiteY12" fmla="*/ 849640 h 1217972"/>
                <a:gd name="connsiteX13" fmla="*/ 1295807 w 1791907"/>
                <a:gd name="connsiteY13" fmla="*/ 958225 h 1217972"/>
                <a:gd name="connsiteX14" fmla="*/ 1341527 w 1791907"/>
                <a:gd name="connsiteY14" fmla="*/ 1122055 h 1217972"/>
                <a:gd name="connsiteX15" fmla="*/ 1364387 w 1791907"/>
                <a:gd name="connsiteY15" fmla="*/ 996325 h 1217972"/>
                <a:gd name="connsiteX16" fmla="*/ 1396242 w 1791907"/>
                <a:gd name="connsiteY16" fmla="*/ 1216108 h 1217972"/>
                <a:gd name="connsiteX17" fmla="*/ 1457887 w 1791907"/>
                <a:gd name="connsiteY17" fmla="*/ 1098331 h 1217972"/>
                <a:gd name="connsiteX18" fmla="*/ 1542572 w 1791907"/>
                <a:gd name="connsiteY18" fmla="*/ 1031635 h 1217972"/>
                <a:gd name="connsiteX19" fmla="*/ 1612723 w 1791907"/>
                <a:gd name="connsiteY19" fmla="*/ 1026628 h 1217972"/>
                <a:gd name="connsiteX20" fmla="*/ 1663804 w 1791907"/>
                <a:gd name="connsiteY20" fmla="*/ 1091377 h 1217972"/>
                <a:gd name="connsiteX21" fmla="*/ 1671424 w 1791907"/>
                <a:gd name="connsiteY21" fmla="*/ 904885 h 1217972"/>
                <a:gd name="connsiteX22" fmla="*/ 1670561 w 1791907"/>
                <a:gd name="connsiteY22" fmla="*/ 824167 h 1217972"/>
                <a:gd name="connsiteX23" fmla="*/ 1741577 w 1791907"/>
                <a:gd name="connsiteY23" fmla="*/ 889645 h 1217972"/>
                <a:gd name="connsiteX24" fmla="*/ 1701572 w 1791907"/>
                <a:gd name="connsiteY24" fmla="*/ 716290 h 1217972"/>
                <a:gd name="connsiteX25" fmla="*/ 1701572 w 1791907"/>
                <a:gd name="connsiteY25" fmla="*/ 615325 h 1217972"/>
                <a:gd name="connsiteX26" fmla="*/ 1781582 w 1791907"/>
                <a:gd name="connsiteY26" fmla="*/ 676285 h 1217972"/>
                <a:gd name="connsiteX27" fmla="*/ 1733957 w 1791907"/>
                <a:gd name="connsiteY27" fmla="*/ 546745 h 1217972"/>
                <a:gd name="connsiteX28" fmla="*/ 1667282 w 1791907"/>
                <a:gd name="connsiteY28" fmla="*/ 396250 h 1217972"/>
                <a:gd name="connsiteX29" fmla="*/ 1497737 w 1791907"/>
                <a:gd name="connsiteY29" fmla="*/ 219085 h 1217972"/>
                <a:gd name="connsiteX30" fmla="*/ 1364387 w 1791907"/>
                <a:gd name="connsiteY30" fmla="*/ 129550 h 1217972"/>
                <a:gd name="connsiteX31" fmla="*/ 1486307 w 1791907"/>
                <a:gd name="connsiteY31" fmla="*/ 104785 h 1217972"/>
                <a:gd name="connsiteX32" fmla="*/ 1572032 w 1791907"/>
                <a:gd name="connsiteY32" fmla="*/ 70495 h 1217972"/>
                <a:gd name="connsiteX33" fmla="*/ 1339622 w 1791907"/>
                <a:gd name="connsiteY33" fmla="*/ 62875 h 1217972"/>
                <a:gd name="connsiteX34" fmla="*/ 1128167 w 1791907"/>
                <a:gd name="connsiteY34" fmla="*/ 17155 h 1217972"/>
                <a:gd name="connsiteX35" fmla="*/ 918617 w 1791907"/>
                <a:gd name="connsiteY35" fmla="*/ 10 h 1217972"/>
                <a:gd name="connsiteX36" fmla="*/ 650012 w 1791907"/>
                <a:gd name="connsiteY36" fmla="*/ 19060 h 1217972"/>
                <a:gd name="connsiteX37" fmla="*/ 480467 w 1791907"/>
                <a:gd name="connsiteY37" fmla="*/ 55255 h 1217972"/>
                <a:gd name="connsiteX38" fmla="*/ 352832 w 1791907"/>
                <a:gd name="connsiteY38" fmla="*/ 144790 h 1217972"/>
                <a:gd name="connsiteX39" fmla="*/ 301397 w 1791907"/>
                <a:gd name="connsiteY39" fmla="*/ 215275 h 1217972"/>
                <a:gd name="connsiteX40" fmla="*/ 227102 w 1791907"/>
                <a:gd name="connsiteY40" fmla="*/ 278140 h 1217972"/>
                <a:gd name="connsiteX41" fmla="*/ 160427 w 1791907"/>
                <a:gd name="connsiteY41" fmla="*/ 331480 h 1217972"/>
                <a:gd name="connsiteX42" fmla="*/ 82322 w 1791907"/>
                <a:gd name="connsiteY42" fmla="*/ 485785 h 1217972"/>
                <a:gd name="connsiteX43" fmla="*/ 17552 w 1791907"/>
                <a:gd name="connsiteY43" fmla="*/ 674380 h 1217972"/>
                <a:gd name="connsiteX44" fmla="*/ 2312 w 1791907"/>
                <a:gd name="connsiteY44" fmla="*/ 735340 h 1217972"/>
                <a:gd name="connsiteX45" fmla="*/ 57557 w 1791907"/>
                <a:gd name="connsiteY45" fmla="*/ 678190 h 1217972"/>
                <a:gd name="connsiteX46" fmla="*/ 55652 w 1791907"/>
                <a:gd name="connsiteY46" fmla="*/ 910600 h 1217972"/>
                <a:gd name="connsiteX47" fmla="*/ 68987 w 1791907"/>
                <a:gd name="connsiteY47" fmla="*/ 988705 h 1217972"/>
                <a:gd name="connsiteX48" fmla="*/ 97562 w 1791907"/>
                <a:gd name="connsiteY48" fmla="*/ 891550 h 1217972"/>
                <a:gd name="connsiteX49" fmla="*/ 183287 w 1791907"/>
                <a:gd name="connsiteY49" fmla="*/ 990610 h 1217972"/>
                <a:gd name="connsiteX50" fmla="*/ 175667 w 1791907"/>
                <a:gd name="connsiteY50" fmla="*/ 866785 h 1217972"/>
                <a:gd name="connsiteX51" fmla="*/ 187097 w 1791907"/>
                <a:gd name="connsiteY51" fmla="*/ 725815 h 1217972"/>
                <a:gd name="connsiteX52" fmla="*/ 248057 w 1791907"/>
                <a:gd name="connsiteY52" fmla="*/ 889645 h 1217972"/>
                <a:gd name="connsiteX53" fmla="*/ 227102 w 1791907"/>
                <a:gd name="connsiteY53" fmla="*/ 668665 h 1217972"/>
                <a:gd name="connsiteX54" fmla="*/ 278537 w 1791907"/>
                <a:gd name="connsiteY54" fmla="*/ 495310 h 1217972"/>
                <a:gd name="connsiteX55" fmla="*/ 331877 w 1791907"/>
                <a:gd name="connsiteY55" fmla="*/ 483880 h 1217972"/>
                <a:gd name="connsiteX56" fmla="*/ 419507 w 1791907"/>
                <a:gd name="connsiteY56" fmla="*/ 579130 h 1217972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12723 w 1791907"/>
                <a:gd name="connsiteY19" fmla="*/ 102662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12723 w 1791907"/>
                <a:gd name="connsiteY19" fmla="*/ 102662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9683 w 1791907"/>
                <a:gd name="connsiteY19" fmla="*/ 1023635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507635 w 1791907"/>
                <a:gd name="connsiteY0" fmla="*/ 585116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72685 w 1791907"/>
                <a:gd name="connsiteY53" fmla="*/ 668665 h 1217958"/>
                <a:gd name="connsiteX54" fmla="*/ 278537 w 1791907"/>
                <a:gd name="connsiteY54" fmla="*/ 495310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72685 w 1791907"/>
                <a:gd name="connsiteY53" fmla="*/ 668665 h 1217958"/>
                <a:gd name="connsiteX54" fmla="*/ 302847 w 1791907"/>
                <a:gd name="connsiteY54" fmla="*/ 507283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02847 w 1791907"/>
                <a:gd name="connsiteY54" fmla="*/ 507283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02847 w 1791907"/>
                <a:gd name="connsiteY54" fmla="*/ 507283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02847 w 1791907"/>
                <a:gd name="connsiteY54" fmla="*/ 507283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33236 w 1791907"/>
                <a:gd name="connsiteY54" fmla="*/ 528236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20892 w 1791907"/>
                <a:gd name="connsiteY2" fmla="*/ 479252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20892 w 1791907"/>
                <a:gd name="connsiteY2" fmla="*/ 479252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20892 w 1791907"/>
                <a:gd name="connsiteY2" fmla="*/ 479252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48657 w 1791907"/>
                <a:gd name="connsiteY53" fmla="*/ 620772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20892 w 1791907"/>
                <a:gd name="connsiteY2" fmla="*/ 479252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55505 w 1791907"/>
                <a:gd name="connsiteY9" fmla="*/ 930461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55505 w 1791907"/>
                <a:gd name="connsiteY9" fmla="*/ 930461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59876 w 1791907"/>
                <a:gd name="connsiteY32" fmla="*/ 103420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55505 w 1791907"/>
                <a:gd name="connsiteY9" fmla="*/ 930461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31606 w 1791907"/>
                <a:gd name="connsiteY31" fmla="*/ 128731 h 1217958"/>
                <a:gd name="connsiteX32" fmla="*/ 1559876 w 1791907"/>
                <a:gd name="connsiteY32" fmla="*/ 103420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55505 w 1791907"/>
                <a:gd name="connsiteY9" fmla="*/ 930461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31606 w 1791907"/>
                <a:gd name="connsiteY31" fmla="*/ 128731 h 1217958"/>
                <a:gd name="connsiteX32" fmla="*/ 1532527 w 1791907"/>
                <a:gd name="connsiteY32" fmla="*/ 142332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9156 h 1221998"/>
                <a:gd name="connsiteX1" fmla="*/ 543149 w 1791907"/>
                <a:gd name="connsiteY1" fmla="*/ 517312 h 1221998"/>
                <a:gd name="connsiteX2" fmla="*/ 611776 w 1791907"/>
                <a:gd name="connsiteY2" fmla="*/ 495265 h 1221998"/>
                <a:gd name="connsiteX3" fmla="*/ 629057 w 1791907"/>
                <a:gd name="connsiteY3" fmla="*/ 581265 h 1221998"/>
                <a:gd name="connsiteX4" fmla="*/ 669062 w 1791907"/>
                <a:gd name="connsiteY4" fmla="*/ 766050 h 1221998"/>
                <a:gd name="connsiteX5" fmla="*/ 754921 w 1791907"/>
                <a:gd name="connsiteY5" fmla="*/ 921443 h 1221998"/>
                <a:gd name="connsiteX6" fmla="*/ 750977 w 1791907"/>
                <a:gd name="connsiteY6" fmla="*/ 722235 h 1221998"/>
                <a:gd name="connsiteX7" fmla="*/ 777647 w 1791907"/>
                <a:gd name="connsiteY7" fmla="*/ 586980 h 1221998"/>
                <a:gd name="connsiteX8" fmla="*/ 925060 w 1791907"/>
                <a:gd name="connsiteY8" fmla="*/ 715992 h 1221998"/>
                <a:gd name="connsiteX9" fmla="*/ 1055505 w 1791907"/>
                <a:gd name="connsiteY9" fmla="*/ 934501 h 1221998"/>
                <a:gd name="connsiteX10" fmla="*/ 992912 w 1791907"/>
                <a:gd name="connsiteY10" fmla="*/ 727950 h 1221998"/>
                <a:gd name="connsiteX11" fmla="*/ 1194842 w 1791907"/>
                <a:gd name="connsiteY11" fmla="*/ 975600 h 1221998"/>
                <a:gd name="connsiteX12" fmla="*/ 1170077 w 1791907"/>
                <a:gd name="connsiteY12" fmla="*/ 853680 h 1221998"/>
                <a:gd name="connsiteX13" fmla="*/ 1295807 w 1791907"/>
                <a:gd name="connsiteY13" fmla="*/ 962265 h 1221998"/>
                <a:gd name="connsiteX14" fmla="*/ 1341527 w 1791907"/>
                <a:gd name="connsiteY14" fmla="*/ 1126095 h 1221998"/>
                <a:gd name="connsiteX15" fmla="*/ 1364387 w 1791907"/>
                <a:gd name="connsiteY15" fmla="*/ 1000365 h 1221998"/>
                <a:gd name="connsiteX16" fmla="*/ 1396242 w 1791907"/>
                <a:gd name="connsiteY16" fmla="*/ 1220148 h 1221998"/>
                <a:gd name="connsiteX17" fmla="*/ 1457887 w 1791907"/>
                <a:gd name="connsiteY17" fmla="*/ 1102371 h 1221998"/>
                <a:gd name="connsiteX18" fmla="*/ 1528727 w 1791907"/>
                <a:gd name="connsiteY18" fmla="*/ 1041213 h 1221998"/>
                <a:gd name="connsiteX19" fmla="*/ 1603606 w 1791907"/>
                <a:gd name="connsiteY19" fmla="*/ 1039648 h 1221998"/>
                <a:gd name="connsiteX20" fmla="*/ 1663804 w 1791907"/>
                <a:gd name="connsiteY20" fmla="*/ 1095417 h 1221998"/>
                <a:gd name="connsiteX21" fmla="*/ 1671424 w 1791907"/>
                <a:gd name="connsiteY21" fmla="*/ 908925 h 1221998"/>
                <a:gd name="connsiteX22" fmla="*/ 1670561 w 1791907"/>
                <a:gd name="connsiteY22" fmla="*/ 828207 h 1221998"/>
                <a:gd name="connsiteX23" fmla="*/ 1741577 w 1791907"/>
                <a:gd name="connsiteY23" fmla="*/ 893685 h 1221998"/>
                <a:gd name="connsiteX24" fmla="*/ 1701572 w 1791907"/>
                <a:gd name="connsiteY24" fmla="*/ 720330 h 1221998"/>
                <a:gd name="connsiteX25" fmla="*/ 1701572 w 1791907"/>
                <a:gd name="connsiteY25" fmla="*/ 619365 h 1221998"/>
                <a:gd name="connsiteX26" fmla="*/ 1781582 w 1791907"/>
                <a:gd name="connsiteY26" fmla="*/ 680325 h 1221998"/>
                <a:gd name="connsiteX27" fmla="*/ 1733957 w 1791907"/>
                <a:gd name="connsiteY27" fmla="*/ 550785 h 1221998"/>
                <a:gd name="connsiteX28" fmla="*/ 1667282 w 1791907"/>
                <a:gd name="connsiteY28" fmla="*/ 400290 h 1221998"/>
                <a:gd name="connsiteX29" fmla="*/ 1497737 w 1791907"/>
                <a:gd name="connsiteY29" fmla="*/ 223125 h 1221998"/>
                <a:gd name="connsiteX30" fmla="*/ 1364387 w 1791907"/>
                <a:gd name="connsiteY30" fmla="*/ 133590 h 1221998"/>
                <a:gd name="connsiteX31" fmla="*/ 1431606 w 1791907"/>
                <a:gd name="connsiteY31" fmla="*/ 132771 h 1221998"/>
                <a:gd name="connsiteX32" fmla="*/ 1532527 w 1791907"/>
                <a:gd name="connsiteY32" fmla="*/ 146372 h 1221998"/>
                <a:gd name="connsiteX33" fmla="*/ 1339622 w 1791907"/>
                <a:gd name="connsiteY33" fmla="*/ 66915 h 1221998"/>
                <a:gd name="connsiteX34" fmla="*/ 1128167 w 1791907"/>
                <a:gd name="connsiteY34" fmla="*/ 21195 h 1221998"/>
                <a:gd name="connsiteX35" fmla="*/ 918617 w 1791907"/>
                <a:gd name="connsiteY35" fmla="*/ 4050 h 1221998"/>
                <a:gd name="connsiteX36" fmla="*/ 668245 w 1791907"/>
                <a:gd name="connsiteY36" fmla="*/ 5140 h 1221998"/>
                <a:gd name="connsiteX37" fmla="*/ 480467 w 1791907"/>
                <a:gd name="connsiteY37" fmla="*/ 59295 h 1221998"/>
                <a:gd name="connsiteX38" fmla="*/ 352832 w 1791907"/>
                <a:gd name="connsiteY38" fmla="*/ 148830 h 1221998"/>
                <a:gd name="connsiteX39" fmla="*/ 301397 w 1791907"/>
                <a:gd name="connsiteY39" fmla="*/ 219315 h 1221998"/>
                <a:gd name="connsiteX40" fmla="*/ 227102 w 1791907"/>
                <a:gd name="connsiteY40" fmla="*/ 282180 h 1221998"/>
                <a:gd name="connsiteX41" fmla="*/ 160427 w 1791907"/>
                <a:gd name="connsiteY41" fmla="*/ 335520 h 1221998"/>
                <a:gd name="connsiteX42" fmla="*/ 82322 w 1791907"/>
                <a:gd name="connsiteY42" fmla="*/ 489825 h 1221998"/>
                <a:gd name="connsiteX43" fmla="*/ 17552 w 1791907"/>
                <a:gd name="connsiteY43" fmla="*/ 678420 h 1221998"/>
                <a:gd name="connsiteX44" fmla="*/ 2312 w 1791907"/>
                <a:gd name="connsiteY44" fmla="*/ 739380 h 1221998"/>
                <a:gd name="connsiteX45" fmla="*/ 57557 w 1791907"/>
                <a:gd name="connsiteY45" fmla="*/ 682230 h 1221998"/>
                <a:gd name="connsiteX46" fmla="*/ 55652 w 1791907"/>
                <a:gd name="connsiteY46" fmla="*/ 914640 h 1221998"/>
                <a:gd name="connsiteX47" fmla="*/ 68987 w 1791907"/>
                <a:gd name="connsiteY47" fmla="*/ 992745 h 1221998"/>
                <a:gd name="connsiteX48" fmla="*/ 97562 w 1791907"/>
                <a:gd name="connsiteY48" fmla="*/ 895590 h 1221998"/>
                <a:gd name="connsiteX49" fmla="*/ 143782 w 1791907"/>
                <a:gd name="connsiteY49" fmla="*/ 994650 h 1221998"/>
                <a:gd name="connsiteX50" fmla="*/ 175667 w 1791907"/>
                <a:gd name="connsiteY50" fmla="*/ 870825 h 1221998"/>
                <a:gd name="connsiteX51" fmla="*/ 238758 w 1791907"/>
                <a:gd name="connsiteY51" fmla="*/ 714889 h 1221998"/>
                <a:gd name="connsiteX52" fmla="*/ 248057 w 1791907"/>
                <a:gd name="connsiteY52" fmla="*/ 893685 h 1221998"/>
                <a:gd name="connsiteX53" fmla="*/ 321306 w 1791907"/>
                <a:gd name="connsiteY53" fmla="*/ 648759 h 1221998"/>
                <a:gd name="connsiteX54" fmla="*/ 333236 w 1791907"/>
                <a:gd name="connsiteY54" fmla="*/ 532276 h 1221998"/>
                <a:gd name="connsiteX55" fmla="*/ 377461 w 1791907"/>
                <a:gd name="connsiteY55" fmla="*/ 517853 h 1221998"/>
                <a:gd name="connsiteX56" fmla="*/ 507635 w 1791907"/>
                <a:gd name="connsiteY56" fmla="*/ 589156 h 1221998"/>
                <a:gd name="connsiteX0" fmla="*/ 507635 w 1791907"/>
                <a:gd name="connsiteY0" fmla="*/ 606435 h 1239277"/>
                <a:gd name="connsiteX1" fmla="*/ 543149 w 1791907"/>
                <a:gd name="connsiteY1" fmla="*/ 534591 h 1239277"/>
                <a:gd name="connsiteX2" fmla="*/ 611776 w 1791907"/>
                <a:gd name="connsiteY2" fmla="*/ 512544 h 1239277"/>
                <a:gd name="connsiteX3" fmla="*/ 629057 w 1791907"/>
                <a:gd name="connsiteY3" fmla="*/ 598544 h 1239277"/>
                <a:gd name="connsiteX4" fmla="*/ 669062 w 1791907"/>
                <a:gd name="connsiteY4" fmla="*/ 783329 h 1239277"/>
                <a:gd name="connsiteX5" fmla="*/ 754921 w 1791907"/>
                <a:gd name="connsiteY5" fmla="*/ 938722 h 1239277"/>
                <a:gd name="connsiteX6" fmla="*/ 750977 w 1791907"/>
                <a:gd name="connsiteY6" fmla="*/ 739514 h 1239277"/>
                <a:gd name="connsiteX7" fmla="*/ 777647 w 1791907"/>
                <a:gd name="connsiteY7" fmla="*/ 604259 h 1239277"/>
                <a:gd name="connsiteX8" fmla="*/ 925060 w 1791907"/>
                <a:gd name="connsiteY8" fmla="*/ 733271 h 1239277"/>
                <a:gd name="connsiteX9" fmla="*/ 1055505 w 1791907"/>
                <a:gd name="connsiteY9" fmla="*/ 951780 h 1239277"/>
                <a:gd name="connsiteX10" fmla="*/ 992912 w 1791907"/>
                <a:gd name="connsiteY10" fmla="*/ 745229 h 1239277"/>
                <a:gd name="connsiteX11" fmla="*/ 1194842 w 1791907"/>
                <a:gd name="connsiteY11" fmla="*/ 992879 h 1239277"/>
                <a:gd name="connsiteX12" fmla="*/ 1170077 w 1791907"/>
                <a:gd name="connsiteY12" fmla="*/ 870959 h 1239277"/>
                <a:gd name="connsiteX13" fmla="*/ 1295807 w 1791907"/>
                <a:gd name="connsiteY13" fmla="*/ 979544 h 1239277"/>
                <a:gd name="connsiteX14" fmla="*/ 1341527 w 1791907"/>
                <a:gd name="connsiteY14" fmla="*/ 1143374 h 1239277"/>
                <a:gd name="connsiteX15" fmla="*/ 1364387 w 1791907"/>
                <a:gd name="connsiteY15" fmla="*/ 1017644 h 1239277"/>
                <a:gd name="connsiteX16" fmla="*/ 1396242 w 1791907"/>
                <a:gd name="connsiteY16" fmla="*/ 1237427 h 1239277"/>
                <a:gd name="connsiteX17" fmla="*/ 1457887 w 1791907"/>
                <a:gd name="connsiteY17" fmla="*/ 1119650 h 1239277"/>
                <a:gd name="connsiteX18" fmla="*/ 1528727 w 1791907"/>
                <a:gd name="connsiteY18" fmla="*/ 1058492 h 1239277"/>
                <a:gd name="connsiteX19" fmla="*/ 1603606 w 1791907"/>
                <a:gd name="connsiteY19" fmla="*/ 1056927 h 1239277"/>
                <a:gd name="connsiteX20" fmla="*/ 1663804 w 1791907"/>
                <a:gd name="connsiteY20" fmla="*/ 1112696 h 1239277"/>
                <a:gd name="connsiteX21" fmla="*/ 1671424 w 1791907"/>
                <a:gd name="connsiteY21" fmla="*/ 926204 h 1239277"/>
                <a:gd name="connsiteX22" fmla="*/ 1670561 w 1791907"/>
                <a:gd name="connsiteY22" fmla="*/ 845486 h 1239277"/>
                <a:gd name="connsiteX23" fmla="*/ 1741577 w 1791907"/>
                <a:gd name="connsiteY23" fmla="*/ 910964 h 1239277"/>
                <a:gd name="connsiteX24" fmla="*/ 1701572 w 1791907"/>
                <a:gd name="connsiteY24" fmla="*/ 737609 h 1239277"/>
                <a:gd name="connsiteX25" fmla="*/ 1701572 w 1791907"/>
                <a:gd name="connsiteY25" fmla="*/ 636644 h 1239277"/>
                <a:gd name="connsiteX26" fmla="*/ 1781582 w 1791907"/>
                <a:gd name="connsiteY26" fmla="*/ 697604 h 1239277"/>
                <a:gd name="connsiteX27" fmla="*/ 1733957 w 1791907"/>
                <a:gd name="connsiteY27" fmla="*/ 568064 h 1239277"/>
                <a:gd name="connsiteX28" fmla="*/ 1667282 w 1791907"/>
                <a:gd name="connsiteY28" fmla="*/ 417569 h 1239277"/>
                <a:gd name="connsiteX29" fmla="*/ 1497737 w 1791907"/>
                <a:gd name="connsiteY29" fmla="*/ 240404 h 1239277"/>
                <a:gd name="connsiteX30" fmla="*/ 1364387 w 1791907"/>
                <a:gd name="connsiteY30" fmla="*/ 150869 h 1239277"/>
                <a:gd name="connsiteX31" fmla="*/ 1431606 w 1791907"/>
                <a:gd name="connsiteY31" fmla="*/ 150050 h 1239277"/>
                <a:gd name="connsiteX32" fmla="*/ 1532527 w 1791907"/>
                <a:gd name="connsiteY32" fmla="*/ 163651 h 1239277"/>
                <a:gd name="connsiteX33" fmla="*/ 1339622 w 1791907"/>
                <a:gd name="connsiteY33" fmla="*/ 84194 h 1239277"/>
                <a:gd name="connsiteX34" fmla="*/ 1128167 w 1791907"/>
                <a:gd name="connsiteY34" fmla="*/ 38474 h 1239277"/>
                <a:gd name="connsiteX35" fmla="*/ 933812 w 1791907"/>
                <a:gd name="connsiteY35" fmla="*/ 377 h 1239277"/>
                <a:gd name="connsiteX36" fmla="*/ 668245 w 1791907"/>
                <a:gd name="connsiteY36" fmla="*/ 22419 h 1239277"/>
                <a:gd name="connsiteX37" fmla="*/ 480467 w 1791907"/>
                <a:gd name="connsiteY37" fmla="*/ 76574 h 1239277"/>
                <a:gd name="connsiteX38" fmla="*/ 352832 w 1791907"/>
                <a:gd name="connsiteY38" fmla="*/ 166109 h 1239277"/>
                <a:gd name="connsiteX39" fmla="*/ 301397 w 1791907"/>
                <a:gd name="connsiteY39" fmla="*/ 236594 h 1239277"/>
                <a:gd name="connsiteX40" fmla="*/ 227102 w 1791907"/>
                <a:gd name="connsiteY40" fmla="*/ 299459 h 1239277"/>
                <a:gd name="connsiteX41" fmla="*/ 160427 w 1791907"/>
                <a:gd name="connsiteY41" fmla="*/ 352799 h 1239277"/>
                <a:gd name="connsiteX42" fmla="*/ 82322 w 1791907"/>
                <a:gd name="connsiteY42" fmla="*/ 507104 h 1239277"/>
                <a:gd name="connsiteX43" fmla="*/ 17552 w 1791907"/>
                <a:gd name="connsiteY43" fmla="*/ 695699 h 1239277"/>
                <a:gd name="connsiteX44" fmla="*/ 2312 w 1791907"/>
                <a:gd name="connsiteY44" fmla="*/ 756659 h 1239277"/>
                <a:gd name="connsiteX45" fmla="*/ 57557 w 1791907"/>
                <a:gd name="connsiteY45" fmla="*/ 699509 h 1239277"/>
                <a:gd name="connsiteX46" fmla="*/ 55652 w 1791907"/>
                <a:gd name="connsiteY46" fmla="*/ 931919 h 1239277"/>
                <a:gd name="connsiteX47" fmla="*/ 68987 w 1791907"/>
                <a:gd name="connsiteY47" fmla="*/ 1010024 h 1239277"/>
                <a:gd name="connsiteX48" fmla="*/ 97562 w 1791907"/>
                <a:gd name="connsiteY48" fmla="*/ 912869 h 1239277"/>
                <a:gd name="connsiteX49" fmla="*/ 143782 w 1791907"/>
                <a:gd name="connsiteY49" fmla="*/ 1011929 h 1239277"/>
                <a:gd name="connsiteX50" fmla="*/ 175667 w 1791907"/>
                <a:gd name="connsiteY50" fmla="*/ 888104 h 1239277"/>
                <a:gd name="connsiteX51" fmla="*/ 238758 w 1791907"/>
                <a:gd name="connsiteY51" fmla="*/ 732168 h 1239277"/>
                <a:gd name="connsiteX52" fmla="*/ 248057 w 1791907"/>
                <a:gd name="connsiteY52" fmla="*/ 910964 h 1239277"/>
                <a:gd name="connsiteX53" fmla="*/ 321306 w 1791907"/>
                <a:gd name="connsiteY53" fmla="*/ 666038 h 1239277"/>
                <a:gd name="connsiteX54" fmla="*/ 333236 w 1791907"/>
                <a:gd name="connsiteY54" fmla="*/ 549555 h 1239277"/>
                <a:gd name="connsiteX55" fmla="*/ 377461 w 1791907"/>
                <a:gd name="connsiteY55" fmla="*/ 535132 h 1239277"/>
                <a:gd name="connsiteX56" fmla="*/ 507635 w 1791907"/>
                <a:gd name="connsiteY56" fmla="*/ 606435 h 1239277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1055505 w 1791907"/>
                <a:gd name="connsiteY9" fmla="*/ 951435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95807 w 1791907"/>
                <a:gd name="connsiteY13" fmla="*/ 979199 h 1238932"/>
                <a:gd name="connsiteX14" fmla="*/ 1341527 w 1791907"/>
                <a:gd name="connsiteY14" fmla="*/ 1143029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7282 w 1791907"/>
                <a:gd name="connsiteY28" fmla="*/ 417224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1055505 w 1791907"/>
                <a:gd name="connsiteY9" fmla="*/ 951435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95807 w 1791907"/>
                <a:gd name="connsiteY13" fmla="*/ 979199 h 1238932"/>
                <a:gd name="connsiteX14" fmla="*/ 1341527 w 1791907"/>
                <a:gd name="connsiteY14" fmla="*/ 1143029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1055505 w 1791907"/>
                <a:gd name="connsiteY9" fmla="*/ 951435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95807 w 1791907"/>
                <a:gd name="connsiteY13" fmla="*/ 979199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1055505 w 1791907"/>
                <a:gd name="connsiteY9" fmla="*/ 951435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85612 w 1791907"/>
                <a:gd name="connsiteY9" fmla="*/ 927490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85612 w 1791907"/>
                <a:gd name="connsiteY9" fmla="*/ 927490 h 1238932"/>
                <a:gd name="connsiteX10" fmla="*/ 1035457 w 1791907"/>
                <a:gd name="connsiteY10" fmla="*/ 759849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55223 w 1791907"/>
                <a:gd name="connsiteY9" fmla="*/ 915516 h 1238932"/>
                <a:gd name="connsiteX10" fmla="*/ 1035457 w 1791907"/>
                <a:gd name="connsiteY10" fmla="*/ 759849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55223 w 1791907"/>
                <a:gd name="connsiteY9" fmla="*/ 915516 h 1238932"/>
                <a:gd name="connsiteX10" fmla="*/ 1035457 w 1791907"/>
                <a:gd name="connsiteY10" fmla="*/ 759849 h 1238932"/>
                <a:gd name="connsiteX11" fmla="*/ 1194842 w 1791907"/>
                <a:gd name="connsiteY11" fmla="*/ 992534 h 1238932"/>
                <a:gd name="connsiteX12" fmla="*/ 1170077 w 1791907"/>
                <a:gd name="connsiteY12" fmla="*/ 834695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55223 w 1791907"/>
                <a:gd name="connsiteY9" fmla="*/ 915516 h 1238932"/>
                <a:gd name="connsiteX10" fmla="*/ 1035457 w 1791907"/>
                <a:gd name="connsiteY10" fmla="*/ 759849 h 1238932"/>
                <a:gd name="connsiteX11" fmla="*/ 1112793 w 1791907"/>
                <a:gd name="connsiteY11" fmla="*/ 947635 h 1238932"/>
                <a:gd name="connsiteX12" fmla="*/ 1170077 w 1791907"/>
                <a:gd name="connsiteY12" fmla="*/ 834695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35457 w 1791907"/>
                <a:gd name="connsiteY10" fmla="*/ 759849 h 1238932"/>
                <a:gd name="connsiteX11" fmla="*/ 1112793 w 1791907"/>
                <a:gd name="connsiteY11" fmla="*/ 947635 h 1238932"/>
                <a:gd name="connsiteX12" fmla="*/ 1170077 w 1791907"/>
                <a:gd name="connsiteY12" fmla="*/ 834695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70077 w 1791907"/>
                <a:gd name="connsiteY12" fmla="*/ 834695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9339 w 1791907"/>
                <a:gd name="connsiteY13" fmla="*/ 934301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866504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866504 h 1238932"/>
                <a:gd name="connsiteX0" fmla="*/ 507635 w 1791907"/>
                <a:gd name="connsiteY0" fmla="*/ 866504 h 1238932"/>
                <a:gd name="connsiteX1" fmla="*/ 521877 w 1791907"/>
                <a:gd name="connsiteY1" fmla="*/ 683909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866504 h 1238932"/>
                <a:gd name="connsiteX0" fmla="*/ 507635 w 1791907"/>
                <a:gd name="connsiteY0" fmla="*/ 866504 h 1238932"/>
                <a:gd name="connsiteX1" fmla="*/ 521877 w 1791907"/>
                <a:gd name="connsiteY1" fmla="*/ 683909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429121 w 1791907"/>
                <a:gd name="connsiteY55" fmla="*/ 693429 h 1238932"/>
                <a:gd name="connsiteX56" fmla="*/ 507635 w 1791907"/>
                <a:gd name="connsiteY56" fmla="*/ 866504 h 1238932"/>
                <a:gd name="connsiteX0" fmla="*/ 507635 w 1791907"/>
                <a:gd name="connsiteY0" fmla="*/ 866504 h 1238932"/>
                <a:gd name="connsiteX1" fmla="*/ 521877 w 1791907"/>
                <a:gd name="connsiteY1" fmla="*/ 683909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98732 w 1791907"/>
                <a:gd name="connsiteY55" fmla="*/ 699417 h 1238932"/>
                <a:gd name="connsiteX56" fmla="*/ 507635 w 1791907"/>
                <a:gd name="connsiteY56" fmla="*/ 866504 h 1238932"/>
                <a:gd name="connsiteX0" fmla="*/ 507635 w 1791907"/>
                <a:gd name="connsiteY0" fmla="*/ 866504 h 1238932"/>
                <a:gd name="connsiteX1" fmla="*/ 521877 w 1791907"/>
                <a:gd name="connsiteY1" fmla="*/ 683909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60586 w 1791907"/>
                <a:gd name="connsiteY54" fmla="*/ 567170 h 1238932"/>
                <a:gd name="connsiteX55" fmla="*/ 398732 w 1791907"/>
                <a:gd name="connsiteY55" fmla="*/ 699417 h 1238932"/>
                <a:gd name="connsiteX56" fmla="*/ 507635 w 1791907"/>
                <a:gd name="connsiteY56" fmla="*/ 866504 h 1238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791907" h="1238932">
                  <a:moveTo>
                    <a:pt x="507635" y="866504"/>
                  </a:moveTo>
                  <a:cubicBezTo>
                    <a:pt x="528159" y="863919"/>
                    <a:pt x="504520" y="742960"/>
                    <a:pt x="521877" y="683909"/>
                  </a:cubicBezTo>
                  <a:cubicBezTo>
                    <a:pt x="539234" y="624858"/>
                    <a:pt x="593913" y="526484"/>
                    <a:pt x="611776" y="512199"/>
                  </a:cubicBezTo>
                  <a:cubicBezTo>
                    <a:pt x="629639" y="497914"/>
                    <a:pt x="619509" y="553068"/>
                    <a:pt x="629057" y="598199"/>
                  </a:cubicBezTo>
                  <a:cubicBezTo>
                    <a:pt x="638605" y="643330"/>
                    <a:pt x="648085" y="726288"/>
                    <a:pt x="669062" y="782984"/>
                  </a:cubicBezTo>
                  <a:cubicBezTo>
                    <a:pt x="690039" y="839680"/>
                    <a:pt x="741269" y="945679"/>
                    <a:pt x="754921" y="938377"/>
                  </a:cubicBezTo>
                  <a:cubicBezTo>
                    <a:pt x="768573" y="931075"/>
                    <a:pt x="747189" y="794913"/>
                    <a:pt x="750977" y="739169"/>
                  </a:cubicBezTo>
                  <a:cubicBezTo>
                    <a:pt x="754765" y="683425"/>
                    <a:pt x="755217" y="610941"/>
                    <a:pt x="777647" y="603914"/>
                  </a:cubicBezTo>
                  <a:cubicBezTo>
                    <a:pt x="800077" y="596887"/>
                    <a:pt x="855959" y="645072"/>
                    <a:pt x="885555" y="697006"/>
                  </a:cubicBezTo>
                  <a:cubicBezTo>
                    <a:pt x="915151" y="748940"/>
                    <a:pt x="935811" y="910530"/>
                    <a:pt x="955223" y="915516"/>
                  </a:cubicBezTo>
                  <a:cubicBezTo>
                    <a:pt x="974635" y="920502"/>
                    <a:pt x="975767" y="721571"/>
                    <a:pt x="1002029" y="726924"/>
                  </a:cubicBezTo>
                  <a:cubicBezTo>
                    <a:pt x="1028291" y="732277"/>
                    <a:pt x="1085291" y="940150"/>
                    <a:pt x="1112793" y="947635"/>
                  </a:cubicBezTo>
                  <a:cubicBezTo>
                    <a:pt x="1140295" y="955121"/>
                    <a:pt x="1144134" y="781044"/>
                    <a:pt x="1167039" y="771837"/>
                  </a:cubicBezTo>
                  <a:cubicBezTo>
                    <a:pt x="1189944" y="762631"/>
                    <a:pt x="1232283" y="842005"/>
                    <a:pt x="1250222" y="892396"/>
                  </a:cubicBezTo>
                  <a:cubicBezTo>
                    <a:pt x="1268161" y="942787"/>
                    <a:pt x="1255645" y="1053367"/>
                    <a:pt x="1274672" y="1074184"/>
                  </a:cubicBezTo>
                  <a:cubicBezTo>
                    <a:pt x="1293699" y="1095001"/>
                    <a:pt x="1344125" y="990149"/>
                    <a:pt x="1364387" y="1017299"/>
                  </a:cubicBezTo>
                  <a:cubicBezTo>
                    <a:pt x="1384649" y="1044449"/>
                    <a:pt x="1380659" y="1220081"/>
                    <a:pt x="1396242" y="1237082"/>
                  </a:cubicBezTo>
                  <a:cubicBezTo>
                    <a:pt x="1411825" y="1254083"/>
                    <a:pt x="1435806" y="1149127"/>
                    <a:pt x="1457887" y="1119305"/>
                  </a:cubicBezTo>
                  <a:cubicBezTo>
                    <a:pt x="1479968" y="1089483"/>
                    <a:pt x="1504441" y="1068601"/>
                    <a:pt x="1528727" y="1058147"/>
                  </a:cubicBezTo>
                  <a:cubicBezTo>
                    <a:pt x="1553013" y="1047693"/>
                    <a:pt x="1553404" y="1039242"/>
                    <a:pt x="1603606" y="1056582"/>
                  </a:cubicBezTo>
                  <a:cubicBezTo>
                    <a:pt x="1653808" y="1073922"/>
                    <a:pt x="1652501" y="1134138"/>
                    <a:pt x="1663804" y="1112351"/>
                  </a:cubicBezTo>
                  <a:cubicBezTo>
                    <a:pt x="1675107" y="1090564"/>
                    <a:pt x="1670298" y="970394"/>
                    <a:pt x="1671424" y="925859"/>
                  </a:cubicBezTo>
                  <a:cubicBezTo>
                    <a:pt x="1672550" y="881324"/>
                    <a:pt x="1658869" y="847681"/>
                    <a:pt x="1670561" y="845141"/>
                  </a:cubicBezTo>
                  <a:cubicBezTo>
                    <a:pt x="1682253" y="842601"/>
                    <a:pt x="1736409" y="928598"/>
                    <a:pt x="1741577" y="910619"/>
                  </a:cubicBezTo>
                  <a:cubicBezTo>
                    <a:pt x="1746745" y="892640"/>
                    <a:pt x="1708240" y="782984"/>
                    <a:pt x="1701572" y="737264"/>
                  </a:cubicBezTo>
                  <a:cubicBezTo>
                    <a:pt x="1694905" y="691544"/>
                    <a:pt x="1688237" y="642966"/>
                    <a:pt x="1701572" y="636299"/>
                  </a:cubicBezTo>
                  <a:cubicBezTo>
                    <a:pt x="1714907" y="629632"/>
                    <a:pt x="1825715" y="765839"/>
                    <a:pt x="1781582" y="697259"/>
                  </a:cubicBezTo>
                  <a:cubicBezTo>
                    <a:pt x="1737449" y="628679"/>
                    <a:pt x="1754020" y="614890"/>
                    <a:pt x="1733957" y="567719"/>
                  </a:cubicBezTo>
                  <a:cubicBezTo>
                    <a:pt x="1713894" y="520548"/>
                    <a:pt x="1700574" y="468841"/>
                    <a:pt x="1661204" y="414231"/>
                  </a:cubicBezTo>
                  <a:cubicBezTo>
                    <a:pt x="1621834" y="359621"/>
                    <a:pt x="1547206" y="284010"/>
                    <a:pt x="1497737" y="240059"/>
                  </a:cubicBezTo>
                  <a:cubicBezTo>
                    <a:pt x="1448268" y="196108"/>
                    <a:pt x="1375409" y="165583"/>
                    <a:pt x="1364387" y="150524"/>
                  </a:cubicBezTo>
                  <a:cubicBezTo>
                    <a:pt x="1353365" y="135465"/>
                    <a:pt x="1403583" y="147575"/>
                    <a:pt x="1431606" y="149705"/>
                  </a:cubicBezTo>
                  <a:cubicBezTo>
                    <a:pt x="1459629" y="151835"/>
                    <a:pt x="1547858" y="174282"/>
                    <a:pt x="1532527" y="163306"/>
                  </a:cubicBezTo>
                  <a:cubicBezTo>
                    <a:pt x="1517196" y="152330"/>
                    <a:pt x="1401444" y="106707"/>
                    <a:pt x="1339622" y="83849"/>
                  </a:cubicBezTo>
                  <a:cubicBezTo>
                    <a:pt x="1277800" y="60991"/>
                    <a:pt x="1229229" y="40124"/>
                    <a:pt x="1161594" y="26155"/>
                  </a:cubicBezTo>
                  <a:cubicBezTo>
                    <a:pt x="1093959" y="12186"/>
                    <a:pt x="1016037" y="712"/>
                    <a:pt x="933812" y="32"/>
                  </a:cubicBezTo>
                  <a:cubicBezTo>
                    <a:pt x="851587" y="-648"/>
                    <a:pt x="743803" y="9374"/>
                    <a:pt x="668245" y="22074"/>
                  </a:cubicBezTo>
                  <a:cubicBezTo>
                    <a:pt x="592688" y="34774"/>
                    <a:pt x="533036" y="52281"/>
                    <a:pt x="480467" y="76229"/>
                  </a:cubicBezTo>
                  <a:cubicBezTo>
                    <a:pt x="427898" y="100177"/>
                    <a:pt x="382677" y="139094"/>
                    <a:pt x="352832" y="165764"/>
                  </a:cubicBezTo>
                  <a:cubicBezTo>
                    <a:pt x="322987" y="192434"/>
                    <a:pt x="322352" y="214024"/>
                    <a:pt x="301397" y="236249"/>
                  </a:cubicBezTo>
                  <a:cubicBezTo>
                    <a:pt x="280442" y="258474"/>
                    <a:pt x="250597" y="279747"/>
                    <a:pt x="227102" y="299114"/>
                  </a:cubicBezTo>
                  <a:cubicBezTo>
                    <a:pt x="203607" y="318481"/>
                    <a:pt x="184557" y="317846"/>
                    <a:pt x="160427" y="352454"/>
                  </a:cubicBezTo>
                  <a:cubicBezTo>
                    <a:pt x="136297" y="387062"/>
                    <a:pt x="106134" y="449609"/>
                    <a:pt x="82322" y="506759"/>
                  </a:cubicBezTo>
                  <a:cubicBezTo>
                    <a:pt x="58510" y="563909"/>
                    <a:pt x="30887" y="653762"/>
                    <a:pt x="17552" y="695354"/>
                  </a:cubicBezTo>
                  <a:cubicBezTo>
                    <a:pt x="4217" y="736946"/>
                    <a:pt x="-4355" y="755679"/>
                    <a:pt x="2312" y="756314"/>
                  </a:cubicBezTo>
                  <a:cubicBezTo>
                    <a:pt x="8979" y="756949"/>
                    <a:pt x="48667" y="669954"/>
                    <a:pt x="57557" y="699164"/>
                  </a:cubicBezTo>
                  <a:cubicBezTo>
                    <a:pt x="66447" y="728374"/>
                    <a:pt x="53747" y="879822"/>
                    <a:pt x="55652" y="931574"/>
                  </a:cubicBezTo>
                  <a:cubicBezTo>
                    <a:pt x="57557" y="983326"/>
                    <a:pt x="62002" y="1012854"/>
                    <a:pt x="68987" y="1009679"/>
                  </a:cubicBezTo>
                  <a:cubicBezTo>
                    <a:pt x="75972" y="1006504"/>
                    <a:pt x="85096" y="912207"/>
                    <a:pt x="97562" y="912524"/>
                  </a:cubicBezTo>
                  <a:cubicBezTo>
                    <a:pt x="110028" y="912841"/>
                    <a:pt x="130764" y="1015712"/>
                    <a:pt x="143782" y="1011584"/>
                  </a:cubicBezTo>
                  <a:cubicBezTo>
                    <a:pt x="156799" y="1007457"/>
                    <a:pt x="159838" y="934386"/>
                    <a:pt x="175667" y="887759"/>
                  </a:cubicBezTo>
                  <a:cubicBezTo>
                    <a:pt x="191496" y="841132"/>
                    <a:pt x="226693" y="728013"/>
                    <a:pt x="238758" y="731823"/>
                  </a:cubicBezTo>
                  <a:cubicBezTo>
                    <a:pt x="250823" y="735633"/>
                    <a:pt x="234299" y="921641"/>
                    <a:pt x="248057" y="910619"/>
                  </a:cubicBezTo>
                  <a:cubicBezTo>
                    <a:pt x="261815" y="899597"/>
                    <a:pt x="302551" y="722934"/>
                    <a:pt x="321306" y="665693"/>
                  </a:cubicBezTo>
                  <a:cubicBezTo>
                    <a:pt x="340061" y="608452"/>
                    <a:pt x="344076" y="593840"/>
                    <a:pt x="360586" y="567170"/>
                  </a:cubicBezTo>
                  <a:cubicBezTo>
                    <a:pt x="377096" y="540500"/>
                    <a:pt x="374224" y="649528"/>
                    <a:pt x="398732" y="699417"/>
                  </a:cubicBezTo>
                  <a:cubicBezTo>
                    <a:pt x="423240" y="749306"/>
                    <a:pt x="487111" y="869089"/>
                    <a:pt x="507635" y="866504"/>
                  </a:cubicBezTo>
                  <a:close/>
                </a:path>
              </a:pathLst>
            </a:custGeom>
            <a:solidFill>
              <a:schemeClr val="accent4">
                <a:lumMod val="50000"/>
              </a:schemeClr>
            </a:solidFill>
            <a:ln>
              <a:noFill/>
            </a:ln>
            <a:effectLst/>
            <a:sp3d prstMaterial="softEdge">
              <a:bevelT w="1714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83" name="Oval 82">
              <a:extLst>
                <a:ext uri="{FF2B5EF4-FFF2-40B4-BE49-F238E27FC236}">
                  <a16:creationId xmlns:a16="http://schemas.microsoft.com/office/drawing/2014/main" id="{A6C32D3B-AEEF-41FC-B573-4833DEE36F2A}"/>
                </a:ext>
              </a:extLst>
            </p:cNvPr>
            <p:cNvSpPr/>
            <p:nvPr/>
          </p:nvSpPr>
          <p:spPr>
            <a:xfrm>
              <a:off x="5536155" y="2556320"/>
              <a:ext cx="152057" cy="166441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mc:AlternateContent xmlns:mc="http://schemas.openxmlformats.org/markup-compatibility/2006" xmlns:p14="http://schemas.microsoft.com/office/powerpoint/2010/main">
          <mc:Choice Requires="p14">
            <p:contentPart p14:bwMode="auto" r:id="rId9">
              <p14:nvContentPartPr>
                <p14:cNvPr id="84" name="Ink 83">
                  <a:extLst>
                    <a:ext uri="{FF2B5EF4-FFF2-40B4-BE49-F238E27FC236}">
                      <a16:creationId xmlns:a16="http://schemas.microsoft.com/office/drawing/2014/main" id="{C88C6D64-6314-40FF-9EB0-855598E7DB10}"/>
                    </a:ext>
                  </a:extLst>
                </p14:cNvPr>
                <p14:cNvContentPartPr/>
                <p14:nvPr/>
              </p14:nvContentPartPr>
              <p14:xfrm>
                <a:off x="5800799" y="2815191"/>
                <a:ext cx="28440" cy="42480"/>
              </p14:xfrm>
            </p:contentPart>
          </mc:Choice>
          <mc:Fallback xmlns="">
            <p:pic>
              <p:nvPicPr>
                <p:cNvPr id="84" name="Ink 83">
                  <a:extLst>
                    <a:ext uri="{FF2B5EF4-FFF2-40B4-BE49-F238E27FC236}">
                      <a16:creationId xmlns:a16="http://schemas.microsoft.com/office/drawing/2014/main" id="{C88C6D64-6314-40FF-9EB0-855598E7DB10}"/>
                    </a:ext>
                  </a:extLst>
                </p:cNvPr>
                <p:cNvPicPr/>
                <p:nvPr/>
              </p:nvPicPr>
              <p:blipFill>
                <a:blip r:embed="rId10"/>
                <a:stretch>
                  <a:fillRect/>
                </a:stretch>
              </p:blipFill>
              <p:spPr>
                <a:xfrm>
                  <a:off x="5787384" y="2801916"/>
                  <a:ext cx="54734" cy="68499"/>
                </a:xfrm>
                <a:prstGeom prst="rect">
                  <a:avLst/>
                </a:prstGeom>
              </p:spPr>
            </p:pic>
          </mc:Fallback>
        </mc:AlternateContent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E83D5964-6677-4620-B35E-5EB4B08CA416}"/>
                </a:ext>
              </a:extLst>
            </p:cNvPr>
            <p:cNvSpPr/>
            <p:nvPr/>
          </p:nvSpPr>
          <p:spPr>
            <a:xfrm>
              <a:off x="6505457" y="2702496"/>
              <a:ext cx="112118" cy="164403"/>
            </a:xfrm>
            <a:custGeom>
              <a:avLst/>
              <a:gdLst>
                <a:gd name="connsiteX0" fmla="*/ 4594 w 97508"/>
                <a:gd name="connsiteY0" fmla="*/ 140638 h 174793"/>
                <a:gd name="connsiteX1" fmla="*/ 4594 w 97508"/>
                <a:gd name="connsiteY1" fmla="*/ 78907 h 174793"/>
                <a:gd name="connsiteX2" fmla="*/ 37389 w 97508"/>
                <a:gd name="connsiteY2" fmla="*/ 7529 h 174793"/>
                <a:gd name="connsiteX3" fmla="*/ 95263 w 97508"/>
                <a:gd name="connsiteY3" fmla="*/ 5600 h 174793"/>
                <a:gd name="connsiteX4" fmla="*/ 81759 w 97508"/>
                <a:gd name="connsiteY4" fmla="*/ 38395 h 174793"/>
                <a:gd name="connsiteX5" fmla="*/ 45106 w 97508"/>
                <a:gd name="connsiteY5" fmla="*/ 65403 h 174793"/>
                <a:gd name="connsiteX6" fmla="*/ 64397 w 97508"/>
                <a:gd name="connsiteY6" fmla="*/ 113631 h 174793"/>
                <a:gd name="connsiteX7" fmla="*/ 45106 w 97508"/>
                <a:gd name="connsiteY7" fmla="*/ 173433 h 174793"/>
                <a:gd name="connsiteX8" fmla="*/ 4594 w 97508"/>
                <a:gd name="connsiteY8" fmla="*/ 140638 h 174793"/>
                <a:gd name="connsiteX0" fmla="*/ 4721 w 97635"/>
                <a:gd name="connsiteY0" fmla="*/ 140638 h 169258"/>
                <a:gd name="connsiteX1" fmla="*/ 4721 w 97635"/>
                <a:gd name="connsiteY1" fmla="*/ 78907 h 169258"/>
                <a:gd name="connsiteX2" fmla="*/ 37516 w 97635"/>
                <a:gd name="connsiteY2" fmla="*/ 7529 h 169258"/>
                <a:gd name="connsiteX3" fmla="*/ 95390 w 97635"/>
                <a:gd name="connsiteY3" fmla="*/ 5600 h 169258"/>
                <a:gd name="connsiteX4" fmla="*/ 81886 w 97635"/>
                <a:gd name="connsiteY4" fmla="*/ 38395 h 169258"/>
                <a:gd name="connsiteX5" fmla="*/ 45233 w 97635"/>
                <a:gd name="connsiteY5" fmla="*/ 65403 h 169258"/>
                <a:gd name="connsiteX6" fmla="*/ 64524 w 97635"/>
                <a:gd name="connsiteY6" fmla="*/ 113631 h 169258"/>
                <a:gd name="connsiteX7" fmla="*/ 47163 w 97635"/>
                <a:gd name="connsiteY7" fmla="*/ 167646 h 169258"/>
                <a:gd name="connsiteX8" fmla="*/ 4721 w 97635"/>
                <a:gd name="connsiteY8" fmla="*/ 140638 h 169258"/>
                <a:gd name="connsiteX0" fmla="*/ 7132 w 100046"/>
                <a:gd name="connsiteY0" fmla="*/ 140638 h 169258"/>
                <a:gd name="connsiteX1" fmla="*/ 7132 w 100046"/>
                <a:gd name="connsiteY1" fmla="*/ 78907 h 169258"/>
                <a:gd name="connsiteX2" fmla="*/ 39927 w 100046"/>
                <a:gd name="connsiteY2" fmla="*/ 7529 h 169258"/>
                <a:gd name="connsiteX3" fmla="*/ 97801 w 100046"/>
                <a:gd name="connsiteY3" fmla="*/ 5600 h 169258"/>
                <a:gd name="connsiteX4" fmla="*/ 84297 w 100046"/>
                <a:gd name="connsiteY4" fmla="*/ 38395 h 169258"/>
                <a:gd name="connsiteX5" fmla="*/ 47644 w 100046"/>
                <a:gd name="connsiteY5" fmla="*/ 65403 h 169258"/>
                <a:gd name="connsiteX6" fmla="*/ 66935 w 100046"/>
                <a:gd name="connsiteY6" fmla="*/ 113631 h 169258"/>
                <a:gd name="connsiteX7" fmla="*/ 49574 w 100046"/>
                <a:gd name="connsiteY7" fmla="*/ 167646 h 169258"/>
                <a:gd name="connsiteX8" fmla="*/ 7132 w 100046"/>
                <a:gd name="connsiteY8" fmla="*/ 140638 h 169258"/>
                <a:gd name="connsiteX0" fmla="*/ 4170 w 112517"/>
                <a:gd name="connsiteY0" fmla="*/ 154142 h 170508"/>
                <a:gd name="connsiteX1" fmla="*/ 19603 w 112517"/>
                <a:gd name="connsiteY1" fmla="*/ 78907 h 170508"/>
                <a:gd name="connsiteX2" fmla="*/ 52398 w 112517"/>
                <a:gd name="connsiteY2" fmla="*/ 7529 h 170508"/>
                <a:gd name="connsiteX3" fmla="*/ 110272 w 112517"/>
                <a:gd name="connsiteY3" fmla="*/ 5600 h 170508"/>
                <a:gd name="connsiteX4" fmla="*/ 96768 w 112517"/>
                <a:gd name="connsiteY4" fmla="*/ 38395 h 170508"/>
                <a:gd name="connsiteX5" fmla="*/ 60115 w 112517"/>
                <a:gd name="connsiteY5" fmla="*/ 65403 h 170508"/>
                <a:gd name="connsiteX6" fmla="*/ 79406 w 112517"/>
                <a:gd name="connsiteY6" fmla="*/ 113631 h 170508"/>
                <a:gd name="connsiteX7" fmla="*/ 62045 w 112517"/>
                <a:gd name="connsiteY7" fmla="*/ 167646 h 170508"/>
                <a:gd name="connsiteX8" fmla="*/ 4170 w 112517"/>
                <a:gd name="connsiteY8" fmla="*/ 154142 h 170508"/>
                <a:gd name="connsiteX0" fmla="*/ 4954 w 107513"/>
                <a:gd name="connsiteY0" fmla="*/ 154142 h 170508"/>
                <a:gd name="connsiteX1" fmla="*/ 14599 w 107513"/>
                <a:gd name="connsiteY1" fmla="*/ 78907 h 170508"/>
                <a:gd name="connsiteX2" fmla="*/ 47394 w 107513"/>
                <a:gd name="connsiteY2" fmla="*/ 7529 h 170508"/>
                <a:gd name="connsiteX3" fmla="*/ 105268 w 107513"/>
                <a:gd name="connsiteY3" fmla="*/ 5600 h 170508"/>
                <a:gd name="connsiteX4" fmla="*/ 91764 w 107513"/>
                <a:gd name="connsiteY4" fmla="*/ 38395 h 170508"/>
                <a:gd name="connsiteX5" fmla="*/ 55111 w 107513"/>
                <a:gd name="connsiteY5" fmla="*/ 65403 h 170508"/>
                <a:gd name="connsiteX6" fmla="*/ 74402 w 107513"/>
                <a:gd name="connsiteY6" fmla="*/ 113631 h 170508"/>
                <a:gd name="connsiteX7" fmla="*/ 57041 w 107513"/>
                <a:gd name="connsiteY7" fmla="*/ 167646 h 170508"/>
                <a:gd name="connsiteX8" fmla="*/ 4954 w 107513"/>
                <a:gd name="connsiteY8" fmla="*/ 154142 h 170508"/>
                <a:gd name="connsiteX0" fmla="*/ 2473 w 105032"/>
                <a:gd name="connsiteY0" fmla="*/ 154142 h 170508"/>
                <a:gd name="connsiteX1" fmla="*/ 12118 w 105032"/>
                <a:gd name="connsiteY1" fmla="*/ 78907 h 170508"/>
                <a:gd name="connsiteX2" fmla="*/ 44913 w 105032"/>
                <a:gd name="connsiteY2" fmla="*/ 7529 h 170508"/>
                <a:gd name="connsiteX3" fmla="*/ 102787 w 105032"/>
                <a:gd name="connsiteY3" fmla="*/ 5600 h 170508"/>
                <a:gd name="connsiteX4" fmla="*/ 89283 w 105032"/>
                <a:gd name="connsiteY4" fmla="*/ 38395 h 170508"/>
                <a:gd name="connsiteX5" fmla="*/ 52630 w 105032"/>
                <a:gd name="connsiteY5" fmla="*/ 65403 h 170508"/>
                <a:gd name="connsiteX6" fmla="*/ 71921 w 105032"/>
                <a:gd name="connsiteY6" fmla="*/ 113631 h 170508"/>
                <a:gd name="connsiteX7" fmla="*/ 54560 w 105032"/>
                <a:gd name="connsiteY7" fmla="*/ 167646 h 170508"/>
                <a:gd name="connsiteX8" fmla="*/ 2473 w 105032"/>
                <a:gd name="connsiteY8" fmla="*/ 154142 h 170508"/>
                <a:gd name="connsiteX0" fmla="*/ 2473 w 103798"/>
                <a:gd name="connsiteY0" fmla="*/ 153515 h 169881"/>
                <a:gd name="connsiteX1" fmla="*/ 12118 w 103798"/>
                <a:gd name="connsiteY1" fmla="*/ 78280 h 169881"/>
                <a:gd name="connsiteX2" fmla="*/ 44913 w 103798"/>
                <a:gd name="connsiteY2" fmla="*/ 6902 h 169881"/>
                <a:gd name="connsiteX3" fmla="*/ 102787 w 103798"/>
                <a:gd name="connsiteY3" fmla="*/ 4973 h 169881"/>
                <a:gd name="connsiteX4" fmla="*/ 79637 w 103798"/>
                <a:gd name="connsiteY4" fmla="*/ 26194 h 169881"/>
                <a:gd name="connsiteX5" fmla="*/ 52630 w 103798"/>
                <a:gd name="connsiteY5" fmla="*/ 64776 h 169881"/>
                <a:gd name="connsiteX6" fmla="*/ 71921 w 103798"/>
                <a:gd name="connsiteY6" fmla="*/ 113004 h 169881"/>
                <a:gd name="connsiteX7" fmla="*/ 54560 w 103798"/>
                <a:gd name="connsiteY7" fmla="*/ 167019 h 169881"/>
                <a:gd name="connsiteX8" fmla="*/ 2473 w 103798"/>
                <a:gd name="connsiteY8" fmla="*/ 153515 h 169881"/>
                <a:gd name="connsiteX0" fmla="*/ 2473 w 113197"/>
                <a:gd name="connsiteY0" fmla="*/ 151975 h 168341"/>
                <a:gd name="connsiteX1" fmla="*/ 12118 w 113197"/>
                <a:gd name="connsiteY1" fmla="*/ 76740 h 168341"/>
                <a:gd name="connsiteX2" fmla="*/ 44913 w 113197"/>
                <a:gd name="connsiteY2" fmla="*/ 5362 h 168341"/>
                <a:gd name="connsiteX3" fmla="*/ 112432 w 113197"/>
                <a:gd name="connsiteY3" fmla="*/ 7291 h 168341"/>
                <a:gd name="connsiteX4" fmla="*/ 79637 w 113197"/>
                <a:gd name="connsiteY4" fmla="*/ 24654 h 168341"/>
                <a:gd name="connsiteX5" fmla="*/ 52630 w 113197"/>
                <a:gd name="connsiteY5" fmla="*/ 63236 h 168341"/>
                <a:gd name="connsiteX6" fmla="*/ 71921 w 113197"/>
                <a:gd name="connsiteY6" fmla="*/ 111464 h 168341"/>
                <a:gd name="connsiteX7" fmla="*/ 54560 w 113197"/>
                <a:gd name="connsiteY7" fmla="*/ 165479 h 168341"/>
                <a:gd name="connsiteX8" fmla="*/ 2473 w 113197"/>
                <a:gd name="connsiteY8" fmla="*/ 151975 h 168341"/>
                <a:gd name="connsiteX0" fmla="*/ 2473 w 112829"/>
                <a:gd name="connsiteY0" fmla="*/ 151975 h 168341"/>
                <a:gd name="connsiteX1" fmla="*/ 12118 w 112829"/>
                <a:gd name="connsiteY1" fmla="*/ 76740 h 168341"/>
                <a:gd name="connsiteX2" fmla="*/ 44913 w 112829"/>
                <a:gd name="connsiteY2" fmla="*/ 5362 h 168341"/>
                <a:gd name="connsiteX3" fmla="*/ 112432 w 112829"/>
                <a:gd name="connsiteY3" fmla="*/ 7291 h 168341"/>
                <a:gd name="connsiteX4" fmla="*/ 71921 w 112829"/>
                <a:gd name="connsiteY4" fmla="*/ 24654 h 168341"/>
                <a:gd name="connsiteX5" fmla="*/ 52630 w 112829"/>
                <a:gd name="connsiteY5" fmla="*/ 63236 h 168341"/>
                <a:gd name="connsiteX6" fmla="*/ 71921 w 112829"/>
                <a:gd name="connsiteY6" fmla="*/ 111464 h 168341"/>
                <a:gd name="connsiteX7" fmla="*/ 54560 w 112829"/>
                <a:gd name="connsiteY7" fmla="*/ 165479 h 168341"/>
                <a:gd name="connsiteX8" fmla="*/ 2473 w 112829"/>
                <a:gd name="connsiteY8" fmla="*/ 151975 h 168341"/>
                <a:gd name="connsiteX0" fmla="*/ 2473 w 113177"/>
                <a:gd name="connsiteY0" fmla="*/ 157013 h 173379"/>
                <a:gd name="connsiteX1" fmla="*/ 12118 w 113177"/>
                <a:gd name="connsiteY1" fmla="*/ 81778 h 173379"/>
                <a:gd name="connsiteX2" fmla="*/ 44913 w 113177"/>
                <a:gd name="connsiteY2" fmla="*/ 10400 h 173379"/>
                <a:gd name="connsiteX3" fmla="*/ 112432 w 113177"/>
                <a:gd name="connsiteY3" fmla="*/ 12329 h 173379"/>
                <a:gd name="connsiteX4" fmla="*/ 71921 w 113177"/>
                <a:gd name="connsiteY4" fmla="*/ 29692 h 173379"/>
                <a:gd name="connsiteX5" fmla="*/ 52630 w 113177"/>
                <a:gd name="connsiteY5" fmla="*/ 68274 h 173379"/>
                <a:gd name="connsiteX6" fmla="*/ 71921 w 113177"/>
                <a:gd name="connsiteY6" fmla="*/ 116502 h 173379"/>
                <a:gd name="connsiteX7" fmla="*/ 54560 w 113177"/>
                <a:gd name="connsiteY7" fmla="*/ 170517 h 173379"/>
                <a:gd name="connsiteX8" fmla="*/ 2473 w 113177"/>
                <a:gd name="connsiteY8" fmla="*/ 157013 h 173379"/>
                <a:gd name="connsiteX0" fmla="*/ 1414 w 112118"/>
                <a:gd name="connsiteY0" fmla="*/ 157013 h 164403"/>
                <a:gd name="connsiteX1" fmla="*/ 11059 w 112118"/>
                <a:gd name="connsiteY1" fmla="*/ 81778 h 164403"/>
                <a:gd name="connsiteX2" fmla="*/ 43854 w 112118"/>
                <a:gd name="connsiteY2" fmla="*/ 10400 h 164403"/>
                <a:gd name="connsiteX3" fmla="*/ 111373 w 112118"/>
                <a:gd name="connsiteY3" fmla="*/ 12329 h 164403"/>
                <a:gd name="connsiteX4" fmla="*/ 70862 w 112118"/>
                <a:gd name="connsiteY4" fmla="*/ 29692 h 164403"/>
                <a:gd name="connsiteX5" fmla="*/ 51571 w 112118"/>
                <a:gd name="connsiteY5" fmla="*/ 68274 h 164403"/>
                <a:gd name="connsiteX6" fmla="*/ 70862 w 112118"/>
                <a:gd name="connsiteY6" fmla="*/ 116502 h 164403"/>
                <a:gd name="connsiteX7" fmla="*/ 38068 w 112118"/>
                <a:gd name="connsiteY7" fmla="*/ 157014 h 164403"/>
                <a:gd name="connsiteX8" fmla="*/ 1414 w 112118"/>
                <a:gd name="connsiteY8" fmla="*/ 157013 h 164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2118" h="164403">
                  <a:moveTo>
                    <a:pt x="1414" y="157013"/>
                  </a:moveTo>
                  <a:cubicBezTo>
                    <a:pt x="-3087" y="144474"/>
                    <a:pt x="3986" y="106213"/>
                    <a:pt x="11059" y="81778"/>
                  </a:cubicBezTo>
                  <a:cubicBezTo>
                    <a:pt x="18132" y="57343"/>
                    <a:pt x="27135" y="21975"/>
                    <a:pt x="43854" y="10400"/>
                  </a:cubicBezTo>
                  <a:cubicBezTo>
                    <a:pt x="60573" y="-1175"/>
                    <a:pt x="104943" y="-6319"/>
                    <a:pt x="111373" y="12329"/>
                  </a:cubicBezTo>
                  <a:cubicBezTo>
                    <a:pt x="117803" y="30977"/>
                    <a:pt x="80829" y="20368"/>
                    <a:pt x="70862" y="29692"/>
                  </a:cubicBezTo>
                  <a:cubicBezTo>
                    <a:pt x="60895" y="39016"/>
                    <a:pt x="51571" y="53806"/>
                    <a:pt x="51571" y="68274"/>
                  </a:cubicBezTo>
                  <a:cubicBezTo>
                    <a:pt x="51571" y="82742"/>
                    <a:pt x="70862" y="98497"/>
                    <a:pt x="70862" y="116502"/>
                  </a:cubicBezTo>
                  <a:cubicBezTo>
                    <a:pt x="70862" y="134507"/>
                    <a:pt x="49643" y="150262"/>
                    <a:pt x="38068" y="157014"/>
                  </a:cubicBezTo>
                  <a:cubicBezTo>
                    <a:pt x="26493" y="163766"/>
                    <a:pt x="5915" y="169552"/>
                    <a:pt x="1414" y="157013"/>
                  </a:cubicBezTo>
                  <a:close/>
                </a:path>
              </a:pathLst>
            </a:custGeom>
            <a:solidFill>
              <a:srgbClr val="FACB9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BAE4FF9B-ECEB-4BD1-8C26-95FD80E6FD73}"/>
                </a:ext>
              </a:extLst>
            </p:cNvPr>
            <p:cNvSpPr/>
            <p:nvPr/>
          </p:nvSpPr>
          <p:spPr>
            <a:xfrm>
              <a:off x="5691343" y="2958546"/>
              <a:ext cx="295361" cy="32281"/>
            </a:xfrm>
            <a:custGeom>
              <a:avLst/>
              <a:gdLst>
                <a:gd name="connsiteX0" fmla="*/ 3794 w 295361"/>
                <a:gd name="connsiteY0" fmla="*/ 31237 h 32281"/>
                <a:gd name="connsiteX1" fmla="*/ 284755 w 295361"/>
                <a:gd name="connsiteY1" fmla="*/ 23574 h 32281"/>
                <a:gd name="connsiteX2" fmla="*/ 226009 w 295361"/>
                <a:gd name="connsiteY2" fmla="*/ 8249 h 32281"/>
                <a:gd name="connsiteX3" fmla="*/ 128950 w 295361"/>
                <a:gd name="connsiteY3" fmla="*/ 586 h 32281"/>
                <a:gd name="connsiteX4" fmla="*/ 3794 w 295361"/>
                <a:gd name="connsiteY4" fmla="*/ 31237 h 32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5361" h="32281">
                  <a:moveTo>
                    <a:pt x="3794" y="31237"/>
                  </a:moveTo>
                  <a:cubicBezTo>
                    <a:pt x="29761" y="35068"/>
                    <a:pt x="247719" y="27405"/>
                    <a:pt x="284755" y="23574"/>
                  </a:cubicBezTo>
                  <a:cubicBezTo>
                    <a:pt x="321791" y="19743"/>
                    <a:pt x="251976" y="12080"/>
                    <a:pt x="226009" y="8249"/>
                  </a:cubicBezTo>
                  <a:cubicBezTo>
                    <a:pt x="200042" y="4418"/>
                    <a:pt x="165560" y="-1968"/>
                    <a:pt x="128950" y="586"/>
                  </a:cubicBezTo>
                  <a:cubicBezTo>
                    <a:pt x="92340" y="3140"/>
                    <a:pt x="-22173" y="27406"/>
                    <a:pt x="3794" y="31237"/>
                  </a:cubicBez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</p:grpSp>
      <p:pic>
        <p:nvPicPr>
          <p:cNvPr id="20" name="Picture 19" descr="A picture containing toy, doll&#10;&#10;Description automatically generated">
            <a:extLst>
              <a:ext uri="{FF2B5EF4-FFF2-40B4-BE49-F238E27FC236}">
                <a16:creationId xmlns:a16="http://schemas.microsoft.com/office/drawing/2014/main" id="{D6E54D78-26B4-4B75-950B-243F32036C69}"/>
              </a:ext>
            </a:extLst>
          </p:cNvPr>
          <p:cNvPicPr>
            <a:picLocks noChangeAspect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452303" y="3502307"/>
            <a:ext cx="3906854" cy="6570617"/>
          </a:xfrm>
          <a:prstGeom prst="rect">
            <a:avLst/>
          </a:prstGeom>
          <a:effectLst>
            <a:outerShdw blurRad="76200" dir="18900000" sy="23000" kx="-1200000" algn="bl" rotWithShape="0">
              <a:prstClr val="black">
                <a:alpha val="20000"/>
              </a:prstClr>
            </a:outerShdw>
          </a:effectLst>
        </p:spPr>
      </p:pic>
      <p:pic>
        <p:nvPicPr>
          <p:cNvPr id="30" name="Picture 29" descr="Icon&#10;&#10;Description automatically generated">
            <a:extLst>
              <a:ext uri="{FF2B5EF4-FFF2-40B4-BE49-F238E27FC236}">
                <a16:creationId xmlns:a16="http://schemas.microsoft.com/office/drawing/2014/main" id="{37718F46-7F62-42B8-834B-2291A97CDA05}"/>
              </a:ext>
            </a:extLst>
          </p:cNvPr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108492" y="8838728"/>
            <a:ext cx="1236255" cy="1234196"/>
          </a:xfrm>
          <a:prstGeom prst="rect">
            <a:avLst/>
          </a:prstGeom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</p:pic>
      <p:grpSp>
        <p:nvGrpSpPr>
          <p:cNvPr id="2" name="Group 1">
            <a:extLst>
              <a:ext uri="{FF2B5EF4-FFF2-40B4-BE49-F238E27FC236}">
                <a16:creationId xmlns:a16="http://schemas.microsoft.com/office/drawing/2014/main" id="{C6973612-8821-4686-AED8-6363116DC49A}"/>
              </a:ext>
            </a:extLst>
          </p:cNvPr>
          <p:cNvGrpSpPr/>
          <p:nvPr/>
        </p:nvGrpSpPr>
        <p:grpSpPr>
          <a:xfrm>
            <a:off x="13098740" y="2588202"/>
            <a:ext cx="2033507" cy="3444111"/>
            <a:chOff x="8732491" y="1725468"/>
            <a:chExt cx="1355671" cy="2296074"/>
          </a:xfrm>
          <a:effectLst>
            <a:outerShdw blurRad="76200" dir="18900000" sy="23000" kx="-1200000" algn="bl" rotWithShape="0">
              <a:prstClr val="black">
                <a:alpha val="20000"/>
              </a:prstClr>
            </a:outerShdw>
          </a:effectLst>
        </p:grpSpPr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id="{BB459566-5749-4840-8C1A-85A1E48F66B2}"/>
                </a:ext>
              </a:extLst>
            </p:cNvPr>
            <p:cNvSpPr/>
            <p:nvPr/>
          </p:nvSpPr>
          <p:spPr>
            <a:xfrm>
              <a:off x="9418628" y="2536161"/>
              <a:ext cx="127192" cy="187340"/>
            </a:xfrm>
            <a:custGeom>
              <a:avLst/>
              <a:gdLst>
                <a:gd name="connsiteX0" fmla="*/ 4310 w 182122"/>
                <a:gd name="connsiteY0" fmla="*/ 193373 h 276739"/>
                <a:gd name="connsiteX1" fmla="*/ 2173 w 182122"/>
                <a:gd name="connsiteY1" fmla="*/ 80141 h 276739"/>
                <a:gd name="connsiteX2" fmla="*/ 27810 w 182122"/>
                <a:gd name="connsiteY2" fmla="*/ 9639 h 276739"/>
                <a:gd name="connsiteX3" fmla="*/ 102586 w 182122"/>
                <a:gd name="connsiteY3" fmla="*/ 1093 h 276739"/>
                <a:gd name="connsiteX4" fmla="*/ 151724 w 182122"/>
                <a:gd name="connsiteY4" fmla="*/ 13911 h 276739"/>
                <a:gd name="connsiteX5" fmla="*/ 173089 w 182122"/>
                <a:gd name="connsiteY5" fmla="*/ 122870 h 276739"/>
                <a:gd name="connsiteX6" fmla="*/ 177362 w 182122"/>
                <a:gd name="connsiteY6" fmla="*/ 204055 h 276739"/>
                <a:gd name="connsiteX7" fmla="*/ 106859 w 182122"/>
                <a:gd name="connsiteY7" fmla="*/ 268149 h 276739"/>
                <a:gd name="connsiteX8" fmla="*/ 27810 w 182122"/>
                <a:gd name="connsiteY8" fmla="*/ 272422 h 276739"/>
                <a:gd name="connsiteX9" fmla="*/ 4310 w 182122"/>
                <a:gd name="connsiteY9" fmla="*/ 193373 h 276739"/>
                <a:gd name="connsiteX0" fmla="*/ 4310 w 182122"/>
                <a:gd name="connsiteY0" fmla="*/ 194146 h 277512"/>
                <a:gd name="connsiteX1" fmla="*/ 2173 w 182122"/>
                <a:gd name="connsiteY1" fmla="*/ 80914 h 277512"/>
                <a:gd name="connsiteX2" fmla="*/ 27810 w 182122"/>
                <a:gd name="connsiteY2" fmla="*/ 10412 h 277512"/>
                <a:gd name="connsiteX3" fmla="*/ 102586 w 182122"/>
                <a:gd name="connsiteY3" fmla="*/ 1866 h 277512"/>
                <a:gd name="connsiteX4" fmla="*/ 151724 w 182122"/>
                <a:gd name="connsiteY4" fmla="*/ 25366 h 277512"/>
                <a:gd name="connsiteX5" fmla="*/ 173089 w 182122"/>
                <a:gd name="connsiteY5" fmla="*/ 123643 h 277512"/>
                <a:gd name="connsiteX6" fmla="*/ 177362 w 182122"/>
                <a:gd name="connsiteY6" fmla="*/ 204828 h 277512"/>
                <a:gd name="connsiteX7" fmla="*/ 106859 w 182122"/>
                <a:gd name="connsiteY7" fmla="*/ 268922 h 277512"/>
                <a:gd name="connsiteX8" fmla="*/ 27810 w 182122"/>
                <a:gd name="connsiteY8" fmla="*/ 273195 h 277512"/>
                <a:gd name="connsiteX9" fmla="*/ 4310 w 182122"/>
                <a:gd name="connsiteY9" fmla="*/ 194146 h 277512"/>
                <a:gd name="connsiteX0" fmla="*/ 4310 w 182122"/>
                <a:gd name="connsiteY0" fmla="*/ 197554 h 280920"/>
                <a:gd name="connsiteX1" fmla="*/ 2173 w 182122"/>
                <a:gd name="connsiteY1" fmla="*/ 84322 h 280920"/>
                <a:gd name="connsiteX2" fmla="*/ 27810 w 182122"/>
                <a:gd name="connsiteY2" fmla="*/ 13820 h 280920"/>
                <a:gd name="connsiteX3" fmla="*/ 91904 w 182122"/>
                <a:gd name="connsiteY3" fmla="*/ 1001 h 280920"/>
                <a:gd name="connsiteX4" fmla="*/ 151724 w 182122"/>
                <a:gd name="connsiteY4" fmla="*/ 28774 h 280920"/>
                <a:gd name="connsiteX5" fmla="*/ 173089 w 182122"/>
                <a:gd name="connsiteY5" fmla="*/ 127051 h 280920"/>
                <a:gd name="connsiteX6" fmla="*/ 177362 w 182122"/>
                <a:gd name="connsiteY6" fmla="*/ 208236 h 280920"/>
                <a:gd name="connsiteX7" fmla="*/ 106859 w 182122"/>
                <a:gd name="connsiteY7" fmla="*/ 272330 h 280920"/>
                <a:gd name="connsiteX8" fmla="*/ 27810 w 182122"/>
                <a:gd name="connsiteY8" fmla="*/ 276603 h 280920"/>
                <a:gd name="connsiteX9" fmla="*/ 4310 w 182122"/>
                <a:gd name="connsiteY9" fmla="*/ 197554 h 280920"/>
                <a:gd name="connsiteX0" fmla="*/ 3750 w 181562"/>
                <a:gd name="connsiteY0" fmla="*/ 197554 h 279818"/>
                <a:gd name="connsiteX1" fmla="*/ 1613 w 181562"/>
                <a:gd name="connsiteY1" fmla="*/ 84322 h 279818"/>
                <a:gd name="connsiteX2" fmla="*/ 27250 w 181562"/>
                <a:gd name="connsiteY2" fmla="*/ 13820 h 279818"/>
                <a:gd name="connsiteX3" fmla="*/ 91344 w 181562"/>
                <a:gd name="connsiteY3" fmla="*/ 1001 h 279818"/>
                <a:gd name="connsiteX4" fmla="*/ 151164 w 181562"/>
                <a:gd name="connsiteY4" fmla="*/ 28774 h 279818"/>
                <a:gd name="connsiteX5" fmla="*/ 172529 w 181562"/>
                <a:gd name="connsiteY5" fmla="*/ 127051 h 279818"/>
                <a:gd name="connsiteX6" fmla="*/ 176802 w 181562"/>
                <a:gd name="connsiteY6" fmla="*/ 208236 h 279818"/>
                <a:gd name="connsiteX7" fmla="*/ 106299 w 181562"/>
                <a:gd name="connsiteY7" fmla="*/ 272330 h 279818"/>
                <a:gd name="connsiteX8" fmla="*/ 10158 w 181562"/>
                <a:gd name="connsiteY8" fmla="*/ 274467 h 279818"/>
                <a:gd name="connsiteX9" fmla="*/ 3750 w 181562"/>
                <a:gd name="connsiteY9" fmla="*/ 197554 h 279818"/>
                <a:gd name="connsiteX0" fmla="*/ 3750 w 181562"/>
                <a:gd name="connsiteY0" fmla="*/ 197554 h 279818"/>
                <a:gd name="connsiteX1" fmla="*/ 1613 w 181562"/>
                <a:gd name="connsiteY1" fmla="*/ 84322 h 279818"/>
                <a:gd name="connsiteX2" fmla="*/ 27250 w 181562"/>
                <a:gd name="connsiteY2" fmla="*/ 13820 h 279818"/>
                <a:gd name="connsiteX3" fmla="*/ 91344 w 181562"/>
                <a:gd name="connsiteY3" fmla="*/ 1001 h 279818"/>
                <a:gd name="connsiteX4" fmla="*/ 151164 w 181562"/>
                <a:gd name="connsiteY4" fmla="*/ 28774 h 279818"/>
                <a:gd name="connsiteX5" fmla="*/ 172529 w 181562"/>
                <a:gd name="connsiteY5" fmla="*/ 127051 h 279818"/>
                <a:gd name="connsiteX6" fmla="*/ 176802 w 181562"/>
                <a:gd name="connsiteY6" fmla="*/ 208236 h 279818"/>
                <a:gd name="connsiteX7" fmla="*/ 106299 w 181562"/>
                <a:gd name="connsiteY7" fmla="*/ 272330 h 279818"/>
                <a:gd name="connsiteX8" fmla="*/ 10158 w 181562"/>
                <a:gd name="connsiteY8" fmla="*/ 274467 h 279818"/>
                <a:gd name="connsiteX9" fmla="*/ 3750 w 181562"/>
                <a:gd name="connsiteY9" fmla="*/ 197554 h 279818"/>
                <a:gd name="connsiteX0" fmla="*/ 395 w 186753"/>
                <a:gd name="connsiteY0" fmla="*/ 199691 h 282309"/>
                <a:gd name="connsiteX1" fmla="*/ 6804 w 186753"/>
                <a:gd name="connsiteY1" fmla="*/ 84322 h 282309"/>
                <a:gd name="connsiteX2" fmla="*/ 32441 w 186753"/>
                <a:gd name="connsiteY2" fmla="*/ 13820 h 282309"/>
                <a:gd name="connsiteX3" fmla="*/ 96535 w 186753"/>
                <a:gd name="connsiteY3" fmla="*/ 1001 h 282309"/>
                <a:gd name="connsiteX4" fmla="*/ 156355 w 186753"/>
                <a:gd name="connsiteY4" fmla="*/ 28774 h 282309"/>
                <a:gd name="connsiteX5" fmla="*/ 177720 w 186753"/>
                <a:gd name="connsiteY5" fmla="*/ 127051 h 282309"/>
                <a:gd name="connsiteX6" fmla="*/ 181993 w 186753"/>
                <a:gd name="connsiteY6" fmla="*/ 208236 h 282309"/>
                <a:gd name="connsiteX7" fmla="*/ 111490 w 186753"/>
                <a:gd name="connsiteY7" fmla="*/ 272330 h 282309"/>
                <a:gd name="connsiteX8" fmla="*/ 15349 w 186753"/>
                <a:gd name="connsiteY8" fmla="*/ 274467 h 282309"/>
                <a:gd name="connsiteX9" fmla="*/ 395 w 186753"/>
                <a:gd name="connsiteY9" fmla="*/ 199691 h 282309"/>
                <a:gd name="connsiteX0" fmla="*/ 5312 w 191670"/>
                <a:gd name="connsiteY0" fmla="*/ 199691 h 282309"/>
                <a:gd name="connsiteX1" fmla="*/ 11721 w 191670"/>
                <a:gd name="connsiteY1" fmla="*/ 84322 h 282309"/>
                <a:gd name="connsiteX2" fmla="*/ 37358 w 191670"/>
                <a:gd name="connsiteY2" fmla="*/ 13820 h 282309"/>
                <a:gd name="connsiteX3" fmla="*/ 101452 w 191670"/>
                <a:gd name="connsiteY3" fmla="*/ 1001 h 282309"/>
                <a:gd name="connsiteX4" fmla="*/ 161272 w 191670"/>
                <a:gd name="connsiteY4" fmla="*/ 28774 h 282309"/>
                <a:gd name="connsiteX5" fmla="*/ 182637 w 191670"/>
                <a:gd name="connsiteY5" fmla="*/ 127051 h 282309"/>
                <a:gd name="connsiteX6" fmla="*/ 186910 w 191670"/>
                <a:gd name="connsiteY6" fmla="*/ 208236 h 282309"/>
                <a:gd name="connsiteX7" fmla="*/ 116407 w 191670"/>
                <a:gd name="connsiteY7" fmla="*/ 272330 h 282309"/>
                <a:gd name="connsiteX8" fmla="*/ 20266 w 191670"/>
                <a:gd name="connsiteY8" fmla="*/ 274467 h 282309"/>
                <a:gd name="connsiteX9" fmla="*/ 5312 w 191670"/>
                <a:gd name="connsiteY9" fmla="*/ 199691 h 282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1670" h="282309">
                  <a:moveTo>
                    <a:pt x="5312" y="199691"/>
                  </a:moveTo>
                  <a:cubicBezTo>
                    <a:pt x="16707" y="161591"/>
                    <a:pt x="6380" y="115301"/>
                    <a:pt x="11721" y="84322"/>
                  </a:cubicBezTo>
                  <a:cubicBezTo>
                    <a:pt x="17062" y="53344"/>
                    <a:pt x="22403" y="27707"/>
                    <a:pt x="37358" y="13820"/>
                  </a:cubicBezTo>
                  <a:cubicBezTo>
                    <a:pt x="52313" y="-67"/>
                    <a:pt x="80800" y="-1491"/>
                    <a:pt x="101452" y="1001"/>
                  </a:cubicBezTo>
                  <a:cubicBezTo>
                    <a:pt x="122104" y="3493"/>
                    <a:pt x="147741" y="7766"/>
                    <a:pt x="161272" y="28774"/>
                  </a:cubicBezTo>
                  <a:cubicBezTo>
                    <a:pt x="174803" y="49782"/>
                    <a:pt x="178364" y="97141"/>
                    <a:pt x="182637" y="127051"/>
                  </a:cubicBezTo>
                  <a:cubicBezTo>
                    <a:pt x="186910" y="156961"/>
                    <a:pt x="197948" y="184023"/>
                    <a:pt x="186910" y="208236"/>
                  </a:cubicBezTo>
                  <a:cubicBezTo>
                    <a:pt x="175872" y="232449"/>
                    <a:pt x="141332" y="260936"/>
                    <a:pt x="116407" y="272330"/>
                  </a:cubicBezTo>
                  <a:cubicBezTo>
                    <a:pt x="91482" y="283724"/>
                    <a:pt x="38782" y="286573"/>
                    <a:pt x="20266" y="274467"/>
                  </a:cubicBezTo>
                  <a:cubicBezTo>
                    <a:pt x="1750" y="262361"/>
                    <a:pt x="-6083" y="237791"/>
                    <a:pt x="5312" y="199691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9CF27F0C-4992-46F3-887E-867C003824EB}"/>
                </a:ext>
              </a:extLst>
            </p:cNvPr>
            <p:cNvSpPr/>
            <p:nvPr/>
          </p:nvSpPr>
          <p:spPr>
            <a:xfrm rot="17231717">
              <a:off x="9679242" y="3634252"/>
              <a:ext cx="96400" cy="296385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  <a:gd name="connsiteX0" fmla="*/ 6496 w 140748"/>
                <a:gd name="connsiteY0" fmla="*/ 42636 h 364378"/>
                <a:gd name="connsiteX1" fmla="*/ 8067 w 140748"/>
                <a:gd name="connsiteY1" fmla="*/ 310013 h 364378"/>
                <a:gd name="connsiteX2" fmla="*/ 70905 w 140748"/>
                <a:gd name="connsiteY2" fmla="*/ 364185 h 364378"/>
                <a:gd name="connsiteX3" fmla="*/ 129409 w 140748"/>
                <a:gd name="connsiteY3" fmla="*/ 303514 h 364378"/>
                <a:gd name="connsiteX4" fmla="*/ 131576 w 140748"/>
                <a:gd name="connsiteY4" fmla="*/ 60829 h 364378"/>
                <a:gd name="connsiteX5" fmla="*/ 60071 w 140748"/>
                <a:gd name="connsiteY5" fmla="*/ 2324 h 364378"/>
                <a:gd name="connsiteX6" fmla="*/ 6496 w 140748"/>
                <a:gd name="connsiteY6" fmla="*/ 42636 h 364378"/>
                <a:gd name="connsiteX0" fmla="*/ 6496 w 136138"/>
                <a:gd name="connsiteY0" fmla="*/ 45571 h 367313"/>
                <a:gd name="connsiteX1" fmla="*/ 8067 w 136138"/>
                <a:gd name="connsiteY1" fmla="*/ 312948 h 367313"/>
                <a:gd name="connsiteX2" fmla="*/ 70905 w 136138"/>
                <a:gd name="connsiteY2" fmla="*/ 367120 h 367313"/>
                <a:gd name="connsiteX3" fmla="*/ 129409 w 136138"/>
                <a:gd name="connsiteY3" fmla="*/ 306449 h 367313"/>
                <a:gd name="connsiteX4" fmla="*/ 123956 w 136138"/>
                <a:gd name="connsiteY4" fmla="*/ 37094 h 367313"/>
                <a:gd name="connsiteX5" fmla="*/ 60071 w 136138"/>
                <a:gd name="connsiteY5" fmla="*/ 5259 h 367313"/>
                <a:gd name="connsiteX6" fmla="*/ 6496 w 136138"/>
                <a:gd name="connsiteY6" fmla="*/ 45571 h 367313"/>
                <a:gd name="connsiteX0" fmla="*/ 6991 w 136633"/>
                <a:gd name="connsiteY0" fmla="*/ 56469 h 378211"/>
                <a:gd name="connsiteX1" fmla="*/ 8562 w 136633"/>
                <a:gd name="connsiteY1" fmla="*/ 323846 h 378211"/>
                <a:gd name="connsiteX2" fmla="*/ 71400 w 136633"/>
                <a:gd name="connsiteY2" fmla="*/ 378018 h 378211"/>
                <a:gd name="connsiteX3" fmla="*/ 129904 w 136633"/>
                <a:gd name="connsiteY3" fmla="*/ 317347 h 378211"/>
                <a:gd name="connsiteX4" fmla="*/ 124451 w 136633"/>
                <a:gd name="connsiteY4" fmla="*/ 47992 h 378211"/>
                <a:gd name="connsiteX5" fmla="*/ 68186 w 136633"/>
                <a:gd name="connsiteY5" fmla="*/ 917 h 378211"/>
                <a:gd name="connsiteX6" fmla="*/ 6991 w 136633"/>
                <a:gd name="connsiteY6" fmla="*/ 56469 h 378211"/>
                <a:gd name="connsiteX0" fmla="*/ 3871 w 133513"/>
                <a:gd name="connsiteY0" fmla="*/ 56469 h 378103"/>
                <a:gd name="connsiteX1" fmla="*/ 13062 w 133513"/>
                <a:gd name="connsiteY1" fmla="*/ 321941 h 378103"/>
                <a:gd name="connsiteX2" fmla="*/ 68280 w 133513"/>
                <a:gd name="connsiteY2" fmla="*/ 378018 h 378103"/>
                <a:gd name="connsiteX3" fmla="*/ 126784 w 133513"/>
                <a:gd name="connsiteY3" fmla="*/ 317347 h 378103"/>
                <a:gd name="connsiteX4" fmla="*/ 121331 w 133513"/>
                <a:gd name="connsiteY4" fmla="*/ 47992 h 378103"/>
                <a:gd name="connsiteX5" fmla="*/ 65066 w 133513"/>
                <a:gd name="connsiteY5" fmla="*/ 917 h 378103"/>
                <a:gd name="connsiteX6" fmla="*/ 3871 w 133513"/>
                <a:gd name="connsiteY6" fmla="*/ 56469 h 378103"/>
                <a:gd name="connsiteX0" fmla="*/ 3871 w 130834"/>
                <a:gd name="connsiteY0" fmla="*/ 56469 h 378482"/>
                <a:gd name="connsiteX1" fmla="*/ 13062 w 130834"/>
                <a:gd name="connsiteY1" fmla="*/ 321941 h 378482"/>
                <a:gd name="connsiteX2" fmla="*/ 68280 w 130834"/>
                <a:gd name="connsiteY2" fmla="*/ 378018 h 378482"/>
                <a:gd name="connsiteX3" fmla="*/ 121069 w 130834"/>
                <a:gd name="connsiteY3" fmla="*/ 307822 h 378482"/>
                <a:gd name="connsiteX4" fmla="*/ 121331 w 130834"/>
                <a:gd name="connsiteY4" fmla="*/ 47992 h 378482"/>
                <a:gd name="connsiteX5" fmla="*/ 65066 w 130834"/>
                <a:gd name="connsiteY5" fmla="*/ 917 h 378482"/>
                <a:gd name="connsiteX6" fmla="*/ 3871 w 130834"/>
                <a:gd name="connsiteY6" fmla="*/ 56469 h 378482"/>
                <a:gd name="connsiteX0" fmla="*/ 3747 w 130911"/>
                <a:gd name="connsiteY0" fmla="*/ 56469 h 374836"/>
                <a:gd name="connsiteX1" fmla="*/ 12938 w 130911"/>
                <a:gd name="connsiteY1" fmla="*/ 321941 h 374836"/>
                <a:gd name="connsiteX2" fmla="*/ 64346 w 130911"/>
                <a:gd name="connsiteY2" fmla="*/ 374208 h 374836"/>
                <a:gd name="connsiteX3" fmla="*/ 120945 w 130911"/>
                <a:gd name="connsiteY3" fmla="*/ 307822 h 374836"/>
                <a:gd name="connsiteX4" fmla="*/ 121207 w 130911"/>
                <a:gd name="connsiteY4" fmla="*/ 47992 h 374836"/>
                <a:gd name="connsiteX5" fmla="*/ 64942 w 130911"/>
                <a:gd name="connsiteY5" fmla="*/ 917 h 374836"/>
                <a:gd name="connsiteX6" fmla="*/ 3747 w 130911"/>
                <a:gd name="connsiteY6" fmla="*/ 56469 h 374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0911" h="374836">
                  <a:moveTo>
                    <a:pt x="3747" y="56469"/>
                  </a:moveTo>
                  <a:cubicBezTo>
                    <a:pt x="-4920" y="109973"/>
                    <a:pt x="2838" y="268985"/>
                    <a:pt x="12938" y="321941"/>
                  </a:cubicBezTo>
                  <a:cubicBezTo>
                    <a:pt x="23038" y="374897"/>
                    <a:pt x="46345" y="376561"/>
                    <a:pt x="64346" y="374208"/>
                  </a:cubicBezTo>
                  <a:cubicBezTo>
                    <a:pt x="82347" y="371855"/>
                    <a:pt x="111468" y="362191"/>
                    <a:pt x="120945" y="307822"/>
                  </a:cubicBezTo>
                  <a:cubicBezTo>
                    <a:pt x="130422" y="253453"/>
                    <a:pt x="137458" y="102524"/>
                    <a:pt x="121207" y="47992"/>
                  </a:cubicBezTo>
                  <a:cubicBezTo>
                    <a:pt x="104956" y="-6540"/>
                    <a:pt x="84519" y="-496"/>
                    <a:pt x="64942" y="917"/>
                  </a:cubicBezTo>
                  <a:cubicBezTo>
                    <a:pt x="45365" y="2330"/>
                    <a:pt x="12414" y="2965"/>
                    <a:pt x="3747" y="56469"/>
                  </a:cubicBezTo>
                  <a:close/>
                </a:path>
              </a:pathLst>
            </a:custGeom>
            <a:solidFill>
              <a:srgbClr val="D6323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C0D7BA37-1B0C-4502-9D1F-CEF84390F2CD}"/>
                </a:ext>
              </a:extLst>
            </p:cNvPr>
            <p:cNvSpPr/>
            <p:nvPr/>
          </p:nvSpPr>
          <p:spPr>
            <a:xfrm>
              <a:off x="9561890" y="3508905"/>
              <a:ext cx="124042" cy="287205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111" h="362079">
                  <a:moveTo>
                    <a:pt x="3429" y="49900"/>
                  </a:moveTo>
                  <a:cubicBezTo>
                    <a:pt x="-5238" y="101182"/>
                    <a:pt x="3790" y="255748"/>
                    <a:pt x="16430" y="307752"/>
                  </a:cubicBezTo>
                  <a:cubicBezTo>
                    <a:pt x="29070" y="359756"/>
                    <a:pt x="59044" y="363007"/>
                    <a:pt x="79268" y="361924"/>
                  </a:cubicBezTo>
                  <a:cubicBezTo>
                    <a:pt x="99492" y="360841"/>
                    <a:pt x="127660" y="351812"/>
                    <a:pt x="137772" y="301253"/>
                  </a:cubicBezTo>
                  <a:cubicBezTo>
                    <a:pt x="147884" y="250694"/>
                    <a:pt x="156190" y="113100"/>
                    <a:pt x="139939" y="58568"/>
                  </a:cubicBezTo>
                  <a:cubicBezTo>
                    <a:pt x="123688" y="4036"/>
                    <a:pt x="86852" y="-658"/>
                    <a:pt x="68434" y="63"/>
                  </a:cubicBezTo>
                  <a:cubicBezTo>
                    <a:pt x="50016" y="784"/>
                    <a:pt x="12096" y="-1382"/>
                    <a:pt x="3429" y="49900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ADC270E4-A44F-4DDD-B345-24E48E205234}"/>
                </a:ext>
              </a:extLst>
            </p:cNvPr>
            <p:cNvSpPr/>
            <p:nvPr/>
          </p:nvSpPr>
          <p:spPr>
            <a:xfrm rot="17267607">
              <a:off x="9765502" y="3846839"/>
              <a:ext cx="195249" cy="74505"/>
            </a:xfrm>
            <a:custGeom>
              <a:avLst/>
              <a:gdLst>
                <a:gd name="connsiteX0" fmla="*/ 221209 w 244329"/>
                <a:gd name="connsiteY0" fmla="*/ 9633 h 114404"/>
                <a:gd name="connsiteX1" fmla="*/ 237008 w 244329"/>
                <a:gd name="connsiteY1" fmla="*/ 88631 h 114404"/>
                <a:gd name="connsiteX2" fmla="*/ 126411 w 244329"/>
                <a:gd name="connsiteY2" fmla="*/ 102456 h 114404"/>
                <a:gd name="connsiteX3" fmla="*/ 15 w 244329"/>
                <a:gd name="connsiteY3" fmla="*/ 108380 h 114404"/>
                <a:gd name="connsiteX4" fmla="*/ 118511 w 244329"/>
                <a:gd name="connsiteY4" fmla="*/ 11608 h 114404"/>
                <a:gd name="connsiteX5" fmla="*/ 221209 w 244329"/>
                <a:gd name="connsiteY5" fmla="*/ 9633 h 114404"/>
                <a:gd name="connsiteX0" fmla="*/ 223184 w 246304"/>
                <a:gd name="connsiteY0" fmla="*/ 8926 h 102196"/>
                <a:gd name="connsiteX1" fmla="*/ 238983 w 246304"/>
                <a:gd name="connsiteY1" fmla="*/ 87924 h 102196"/>
                <a:gd name="connsiteX2" fmla="*/ 128386 w 246304"/>
                <a:gd name="connsiteY2" fmla="*/ 101749 h 102196"/>
                <a:gd name="connsiteX3" fmla="*/ 15 w 246304"/>
                <a:gd name="connsiteY3" fmla="*/ 89899 h 102196"/>
                <a:gd name="connsiteX4" fmla="*/ 120486 w 246304"/>
                <a:gd name="connsiteY4" fmla="*/ 10901 h 102196"/>
                <a:gd name="connsiteX5" fmla="*/ 223184 w 246304"/>
                <a:gd name="connsiteY5" fmla="*/ 8926 h 102196"/>
                <a:gd name="connsiteX0" fmla="*/ 223184 w 246889"/>
                <a:gd name="connsiteY0" fmla="*/ 8926 h 97266"/>
                <a:gd name="connsiteX1" fmla="*/ 238983 w 246889"/>
                <a:gd name="connsiteY1" fmla="*/ 87924 h 97266"/>
                <a:gd name="connsiteX2" fmla="*/ 120486 w 246889"/>
                <a:gd name="connsiteY2" fmla="*/ 91875 h 97266"/>
                <a:gd name="connsiteX3" fmla="*/ 15 w 246889"/>
                <a:gd name="connsiteY3" fmla="*/ 89899 h 97266"/>
                <a:gd name="connsiteX4" fmla="*/ 120486 w 246889"/>
                <a:gd name="connsiteY4" fmla="*/ 10901 h 97266"/>
                <a:gd name="connsiteX5" fmla="*/ 223184 w 246889"/>
                <a:gd name="connsiteY5" fmla="*/ 8926 h 97266"/>
                <a:gd name="connsiteX0" fmla="*/ 223194 w 248288"/>
                <a:gd name="connsiteY0" fmla="*/ 4930 h 93270"/>
                <a:gd name="connsiteX1" fmla="*/ 238993 w 248288"/>
                <a:gd name="connsiteY1" fmla="*/ 83928 h 93270"/>
                <a:gd name="connsiteX2" fmla="*/ 120496 w 248288"/>
                <a:gd name="connsiteY2" fmla="*/ 87879 h 93270"/>
                <a:gd name="connsiteX3" fmla="*/ 25 w 248288"/>
                <a:gd name="connsiteY3" fmla="*/ 85903 h 93270"/>
                <a:gd name="connsiteX4" fmla="*/ 84947 w 248288"/>
                <a:gd name="connsiteY4" fmla="*/ 16780 h 93270"/>
                <a:gd name="connsiteX5" fmla="*/ 223194 w 248288"/>
                <a:gd name="connsiteY5" fmla="*/ 4930 h 93270"/>
                <a:gd name="connsiteX0" fmla="*/ 223184 w 246683"/>
                <a:gd name="connsiteY0" fmla="*/ 13745 h 102085"/>
                <a:gd name="connsiteX1" fmla="*/ 238983 w 246683"/>
                <a:gd name="connsiteY1" fmla="*/ 92743 h 102085"/>
                <a:gd name="connsiteX2" fmla="*/ 120486 w 246683"/>
                <a:gd name="connsiteY2" fmla="*/ 96694 h 102085"/>
                <a:gd name="connsiteX3" fmla="*/ 15 w 246683"/>
                <a:gd name="connsiteY3" fmla="*/ 94718 h 102085"/>
                <a:gd name="connsiteX4" fmla="*/ 126411 w 246683"/>
                <a:gd name="connsiteY4" fmla="*/ 7820 h 102085"/>
                <a:gd name="connsiteX5" fmla="*/ 223184 w 246683"/>
                <a:gd name="connsiteY5" fmla="*/ 13745 h 102085"/>
                <a:gd name="connsiteX0" fmla="*/ 223187 w 246686"/>
                <a:gd name="connsiteY0" fmla="*/ 7550 h 95890"/>
                <a:gd name="connsiteX1" fmla="*/ 238986 w 246686"/>
                <a:gd name="connsiteY1" fmla="*/ 86548 h 95890"/>
                <a:gd name="connsiteX2" fmla="*/ 120489 w 246686"/>
                <a:gd name="connsiteY2" fmla="*/ 90499 h 95890"/>
                <a:gd name="connsiteX3" fmla="*/ 18 w 246686"/>
                <a:gd name="connsiteY3" fmla="*/ 88523 h 95890"/>
                <a:gd name="connsiteX4" fmla="*/ 126414 w 246686"/>
                <a:gd name="connsiteY4" fmla="*/ 1625 h 95890"/>
                <a:gd name="connsiteX5" fmla="*/ 223187 w 246686"/>
                <a:gd name="connsiteY5" fmla="*/ 7550 h 95890"/>
                <a:gd name="connsiteX0" fmla="*/ 227133 w 248013"/>
                <a:gd name="connsiteY0" fmla="*/ 13746 h 102086"/>
                <a:gd name="connsiteX1" fmla="*/ 238983 w 248013"/>
                <a:gd name="connsiteY1" fmla="*/ 92744 h 102086"/>
                <a:gd name="connsiteX2" fmla="*/ 120486 w 248013"/>
                <a:gd name="connsiteY2" fmla="*/ 96695 h 102086"/>
                <a:gd name="connsiteX3" fmla="*/ 15 w 248013"/>
                <a:gd name="connsiteY3" fmla="*/ 94719 h 102086"/>
                <a:gd name="connsiteX4" fmla="*/ 126411 w 248013"/>
                <a:gd name="connsiteY4" fmla="*/ 7821 h 102086"/>
                <a:gd name="connsiteX5" fmla="*/ 227133 w 248013"/>
                <a:gd name="connsiteY5" fmla="*/ 13746 h 102086"/>
                <a:gd name="connsiteX0" fmla="*/ 227133 w 249041"/>
                <a:gd name="connsiteY0" fmla="*/ 11407 h 99747"/>
                <a:gd name="connsiteX1" fmla="*/ 238983 w 249041"/>
                <a:gd name="connsiteY1" fmla="*/ 90405 h 99747"/>
                <a:gd name="connsiteX2" fmla="*/ 120486 w 249041"/>
                <a:gd name="connsiteY2" fmla="*/ 94356 h 99747"/>
                <a:gd name="connsiteX3" fmla="*/ 15 w 249041"/>
                <a:gd name="connsiteY3" fmla="*/ 92380 h 99747"/>
                <a:gd name="connsiteX4" fmla="*/ 126411 w 249041"/>
                <a:gd name="connsiteY4" fmla="*/ 5482 h 99747"/>
                <a:gd name="connsiteX5" fmla="*/ 227133 w 249041"/>
                <a:gd name="connsiteY5" fmla="*/ 11407 h 99747"/>
                <a:gd name="connsiteX0" fmla="*/ 227133 w 243144"/>
                <a:gd name="connsiteY0" fmla="*/ 11407 h 101983"/>
                <a:gd name="connsiteX1" fmla="*/ 238983 w 243144"/>
                <a:gd name="connsiteY1" fmla="*/ 90405 h 101983"/>
                <a:gd name="connsiteX2" fmla="*/ 120486 w 243144"/>
                <a:gd name="connsiteY2" fmla="*/ 94356 h 101983"/>
                <a:gd name="connsiteX3" fmla="*/ 15 w 243144"/>
                <a:gd name="connsiteY3" fmla="*/ 92380 h 101983"/>
                <a:gd name="connsiteX4" fmla="*/ 126411 w 243144"/>
                <a:gd name="connsiteY4" fmla="*/ 5482 h 101983"/>
                <a:gd name="connsiteX5" fmla="*/ 227133 w 243144"/>
                <a:gd name="connsiteY5" fmla="*/ 11407 h 101983"/>
                <a:gd name="connsiteX0" fmla="*/ 227133 w 243144"/>
                <a:gd name="connsiteY0" fmla="*/ 11407 h 107617"/>
                <a:gd name="connsiteX1" fmla="*/ 238983 w 243144"/>
                <a:gd name="connsiteY1" fmla="*/ 90405 h 107617"/>
                <a:gd name="connsiteX2" fmla="*/ 120486 w 243144"/>
                <a:gd name="connsiteY2" fmla="*/ 94356 h 107617"/>
                <a:gd name="connsiteX3" fmla="*/ 15 w 243144"/>
                <a:gd name="connsiteY3" fmla="*/ 92380 h 107617"/>
                <a:gd name="connsiteX4" fmla="*/ 126411 w 243144"/>
                <a:gd name="connsiteY4" fmla="*/ 5482 h 107617"/>
                <a:gd name="connsiteX5" fmla="*/ 227133 w 243144"/>
                <a:gd name="connsiteY5" fmla="*/ 11407 h 107617"/>
                <a:gd name="connsiteX0" fmla="*/ 227133 w 247182"/>
                <a:gd name="connsiteY0" fmla="*/ 11407 h 107617"/>
                <a:gd name="connsiteX1" fmla="*/ 238983 w 247182"/>
                <a:gd name="connsiteY1" fmla="*/ 90405 h 107617"/>
                <a:gd name="connsiteX2" fmla="*/ 146160 w 247182"/>
                <a:gd name="connsiteY2" fmla="*/ 94356 h 107617"/>
                <a:gd name="connsiteX3" fmla="*/ 15 w 247182"/>
                <a:gd name="connsiteY3" fmla="*/ 92380 h 107617"/>
                <a:gd name="connsiteX4" fmla="*/ 126411 w 247182"/>
                <a:gd name="connsiteY4" fmla="*/ 5482 h 107617"/>
                <a:gd name="connsiteX5" fmla="*/ 227133 w 247182"/>
                <a:gd name="connsiteY5" fmla="*/ 11407 h 107617"/>
                <a:gd name="connsiteX0" fmla="*/ 227133 w 247453"/>
                <a:gd name="connsiteY0" fmla="*/ 14122 h 110034"/>
                <a:gd name="connsiteX1" fmla="*/ 240747 w 247453"/>
                <a:gd name="connsiteY1" fmla="*/ 100740 h 110034"/>
                <a:gd name="connsiteX2" fmla="*/ 146160 w 247453"/>
                <a:gd name="connsiteY2" fmla="*/ 97071 h 110034"/>
                <a:gd name="connsiteX3" fmla="*/ 15 w 247453"/>
                <a:gd name="connsiteY3" fmla="*/ 95095 h 110034"/>
                <a:gd name="connsiteX4" fmla="*/ 126411 w 247453"/>
                <a:gd name="connsiteY4" fmla="*/ 8197 h 110034"/>
                <a:gd name="connsiteX5" fmla="*/ 227133 w 247453"/>
                <a:gd name="connsiteY5" fmla="*/ 14122 h 110034"/>
                <a:gd name="connsiteX0" fmla="*/ 227133 w 247453"/>
                <a:gd name="connsiteY0" fmla="*/ 14122 h 112425"/>
                <a:gd name="connsiteX1" fmla="*/ 240747 w 247453"/>
                <a:gd name="connsiteY1" fmla="*/ 100740 h 112425"/>
                <a:gd name="connsiteX2" fmla="*/ 146160 w 247453"/>
                <a:gd name="connsiteY2" fmla="*/ 104691 h 112425"/>
                <a:gd name="connsiteX3" fmla="*/ 15 w 247453"/>
                <a:gd name="connsiteY3" fmla="*/ 95095 h 112425"/>
                <a:gd name="connsiteX4" fmla="*/ 126411 w 247453"/>
                <a:gd name="connsiteY4" fmla="*/ 8197 h 112425"/>
                <a:gd name="connsiteX5" fmla="*/ 227133 w 247453"/>
                <a:gd name="connsiteY5" fmla="*/ 14122 h 112425"/>
                <a:gd name="connsiteX0" fmla="*/ 227133 w 247453"/>
                <a:gd name="connsiteY0" fmla="*/ 7701 h 106004"/>
                <a:gd name="connsiteX1" fmla="*/ 240747 w 247453"/>
                <a:gd name="connsiteY1" fmla="*/ 94319 h 106004"/>
                <a:gd name="connsiteX2" fmla="*/ 146160 w 247453"/>
                <a:gd name="connsiteY2" fmla="*/ 98270 h 106004"/>
                <a:gd name="connsiteX3" fmla="*/ 15 w 247453"/>
                <a:gd name="connsiteY3" fmla="*/ 88674 h 106004"/>
                <a:gd name="connsiteX4" fmla="*/ 126411 w 247453"/>
                <a:gd name="connsiteY4" fmla="*/ 1776 h 106004"/>
                <a:gd name="connsiteX5" fmla="*/ 227133 w 247453"/>
                <a:gd name="connsiteY5" fmla="*/ 7701 h 106004"/>
                <a:gd name="connsiteX0" fmla="*/ 227132 w 247123"/>
                <a:gd name="connsiteY0" fmla="*/ 9857 h 108160"/>
                <a:gd name="connsiteX1" fmla="*/ 240746 w 247123"/>
                <a:gd name="connsiteY1" fmla="*/ 96475 h 108160"/>
                <a:gd name="connsiteX2" fmla="*/ 146159 w 247123"/>
                <a:gd name="connsiteY2" fmla="*/ 100426 h 108160"/>
                <a:gd name="connsiteX3" fmla="*/ 14 w 247123"/>
                <a:gd name="connsiteY3" fmla="*/ 90830 h 108160"/>
                <a:gd name="connsiteX4" fmla="*/ 135228 w 247123"/>
                <a:gd name="connsiteY4" fmla="*/ 122 h 108160"/>
                <a:gd name="connsiteX5" fmla="*/ 227132 w 247123"/>
                <a:gd name="connsiteY5" fmla="*/ 9857 h 108160"/>
                <a:gd name="connsiteX0" fmla="*/ 227132 w 247520"/>
                <a:gd name="connsiteY0" fmla="*/ 9857 h 108160"/>
                <a:gd name="connsiteX1" fmla="*/ 240746 w 247520"/>
                <a:gd name="connsiteY1" fmla="*/ 96475 h 108160"/>
                <a:gd name="connsiteX2" fmla="*/ 146159 w 247520"/>
                <a:gd name="connsiteY2" fmla="*/ 100426 h 108160"/>
                <a:gd name="connsiteX3" fmla="*/ 14 w 247520"/>
                <a:gd name="connsiteY3" fmla="*/ 90830 h 108160"/>
                <a:gd name="connsiteX4" fmla="*/ 135228 w 247520"/>
                <a:gd name="connsiteY4" fmla="*/ 122 h 108160"/>
                <a:gd name="connsiteX5" fmla="*/ 227132 w 247520"/>
                <a:gd name="connsiteY5" fmla="*/ 9857 h 108160"/>
                <a:gd name="connsiteX0" fmla="*/ 221840 w 245898"/>
                <a:gd name="connsiteY0" fmla="*/ 12067 h 112275"/>
                <a:gd name="connsiteX1" fmla="*/ 240745 w 245898"/>
                <a:gd name="connsiteY1" fmla="*/ 100590 h 112275"/>
                <a:gd name="connsiteX2" fmla="*/ 146158 w 245898"/>
                <a:gd name="connsiteY2" fmla="*/ 104541 h 112275"/>
                <a:gd name="connsiteX3" fmla="*/ 13 w 245898"/>
                <a:gd name="connsiteY3" fmla="*/ 94945 h 112275"/>
                <a:gd name="connsiteX4" fmla="*/ 135227 w 245898"/>
                <a:gd name="connsiteY4" fmla="*/ 4237 h 112275"/>
                <a:gd name="connsiteX5" fmla="*/ 221840 w 245898"/>
                <a:gd name="connsiteY5" fmla="*/ 12067 h 112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898" h="112275">
                  <a:moveTo>
                    <a:pt x="221840" y="12067"/>
                  </a:moveTo>
                  <a:cubicBezTo>
                    <a:pt x="241189" y="9076"/>
                    <a:pt x="253359" y="85178"/>
                    <a:pt x="240745" y="100590"/>
                  </a:cubicBezTo>
                  <a:cubicBezTo>
                    <a:pt x="228131" y="116002"/>
                    <a:pt x="186280" y="105482"/>
                    <a:pt x="146158" y="104541"/>
                  </a:cubicBezTo>
                  <a:cubicBezTo>
                    <a:pt x="106036" y="103600"/>
                    <a:pt x="1330" y="127861"/>
                    <a:pt x="13" y="94945"/>
                  </a:cubicBezTo>
                  <a:cubicBezTo>
                    <a:pt x="-1304" y="79804"/>
                    <a:pt x="98256" y="18050"/>
                    <a:pt x="135227" y="4237"/>
                  </a:cubicBezTo>
                  <a:cubicBezTo>
                    <a:pt x="172198" y="-9576"/>
                    <a:pt x="202491" y="15058"/>
                    <a:pt x="221840" y="12067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28C55532-ECED-4879-8459-16BB5ADC926E}"/>
                </a:ext>
              </a:extLst>
            </p:cNvPr>
            <p:cNvSpPr/>
            <p:nvPr/>
          </p:nvSpPr>
          <p:spPr>
            <a:xfrm rot="3960558">
              <a:off x="9108578" y="2727227"/>
              <a:ext cx="95266" cy="236624"/>
            </a:xfrm>
            <a:custGeom>
              <a:avLst/>
              <a:gdLst>
                <a:gd name="connsiteX0" fmla="*/ 6457 w 165048"/>
                <a:gd name="connsiteY0" fmla="*/ 44808 h 353407"/>
                <a:gd name="connsiteX1" fmla="*/ 61409 w 165048"/>
                <a:gd name="connsiteY1" fmla="*/ 847 h 353407"/>
                <a:gd name="connsiteX2" fmla="*/ 129550 w 165048"/>
                <a:gd name="connsiteY2" fmla="*/ 31620 h 353407"/>
                <a:gd name="connsiteX3" fmla="*/ 155927 w 165048"/>
                <a:gd name="connsiteY3" fmla="*/ 200872 h 353407"/>
                <a:gd name="connsiteX4" fmla="*/ 160323 w 165048"/>
                <a:gd name="connsiteY4" fmla="*/ 306379 h 353407"/>
                <a:gd name="connsiteX5" fmla="*/ 92182 w 165048"/>
                <a:gd name="connsiteY5" fmla="*/ 352539 h 353407"/>
                <a:gd name="connsiteX6" fmla="*/ 15250 w 165048"/>
                <a:gd name="connsiteY6" fmla="*/ 323964 h 353407"/>
                <a:gd name="connsiteX7" fmla="*/ 2061 w 165048"/>
                <a:gd name="connsiteY7" fmla="*/ 183287 h 353407"/>
                <a:gd name="connsiteX8" fmla="*/ 6457 w 165048"/>
                <a:gd name="connsiteY8" fmla="*/ 44808 h 353407"/>
                <a:gd name="connsiteX0" fmla="*/ 6885 w 165476"/>
                <a:gd name="connsiteY0" fmla="*/ 44808 h 352670"/>
                <a:gd name="connsiteX1" fmla="*/ 61837 w 165476"/>
                <a:gd name="connsiteY1" fmla="*/ 847 h 352670"/>
                <a:gd name="connsiteX2" fmla="*/ 129978 w 165476"/>
                <a:gd name="connsiteY2" fmla="*/ 31620 h 352670"/>
                <a:gd name="connsiteX3" fmla="*/ 156355 w 165476"/>
                <a:gd name="connsiteY3" fmla="*/ 200872 h 352670"/>
                <a:gd name="connsiteX4" fmla="*/ 160751 w 165476"/>
                <a:gd name="connsiteY4" fmla="*/ 306379 h 352670"/>
                <a:gd name="connsiteX5" fmla="*/ 92610 w 165476"/>
                <a:gd name="connsiteY5" fmla="*/ 352539 h 352670"/>
                <a:gd name="connsiteX6" fmla="*/ 22273 w 165476"/>
                <a:gd name="connsiteY6" fmla="*/ 315172 h 352670"/>
                <a:gd name="connsiteX7" fmla="*/ 2489 w 165476"/>
                <a:gd name="connsiteY7" fmla="*/ 183287 h 352670"/>
                <a:gd name="connsiteX8" fmla="*/ 6885 w 165476"/>
                <a:gd name="connsiteY8" fmla="*/ 44808 h 352670"/>
                <a:gd name="connsiteX0" fmla="*/ 6885 w 159537"/>
                <a:gd name="connsiteY0" fmla="*/ 44808 h 352733"/>
                <a:gd name="connsiteX1" fmla="*/ 61837 w 159537"/>
                <a:gd name="connsiteY1" fmla="*/ 847 h 352733"/>
                <a:gd name="connsiteX2" fmla="*/ 129978 w 159537"/>
                <a:gd name="connsiteY2" fmla="*/ 31620 h 352733"/>
                <a:gd name="connsiteX3" fmla="*/ 156355 w 159537"/>
                <a:gd name="connsiteY3" fmla="*/ 200872 h 352733"/>
                <a:gd name="connsiteX4" fmla="*/ 151959 w 159537"/>
                <a:gd name="connsiteY4" fmla="*/ 304181 h 352733"/>
                <a:gd name="connsiteX5" fmla="*/ 92610 w 159537"/>
                <a:gd name="connsiteY5" fmla="*/ 352539 h 352733"/>
                <a:gd name="connsiteX6" fmla="*/ 22273 w 159537"/>
                <a:gd name="connsiteY6" fmla="*/ 315172 h 352733"/>
                <a:gd name="connsiteX7" fmla="*/ 2489 w 159537"/>
                <a:gd name="connsiteY7" fmla="*/ 183287 h 352733"/>
                <a:gd name="connsiteX8" fmla="*/ 6885 w 159537"/>
                <a:gd name="connsiteY8" fmla="*/ 44808 h 352733"/>
                <a:gd name="connsiteX0" fmla="*/ 6885 w 156440"/>
                <a:gd name="connsiteY0" fmla="*/ 44449 h 352374"/>
                <a:gd name="connsiteX1" fmla="*/ 61837 w 156440"/>
                <a:gd name="connsiteY1" fmla="*/ 488 h 352374"/>
                <a:gd name="connsiteX2" fmla="*/ 129978 w 156440"/>
                <a:gd name="connsiteY2" fmla="*/ 31261 h 352374"/>
                <a:gd name="connsiteX3" fmla="*/ 149760 w 156440"/>
                <a:gd name="connsiteY3" fmla="*/ 171938 h 352374"/>
                <a:gd name="connsiteX4" fmla="*/ 151959 w 156440"/>
                <a:gd name="connsiteY4" fmla="*/ 303822 h 352374"/>
                <a:gd name="connsiteX5" fmla="*/ 92610 w 156440"/>
                <a:gd name="connsiteY5" fmla="*/ 352180 h 352374"/>
                <a:gd name="connsiteX6" fmla="*/ 22273 w 156440"/>
                <a:gd name="connsiteY6" fmla="*/ 314813 h 352374"/>
                <a:gd name="connsiteX7" fmla="*/ 2489 w 156440"/>
                <a:gd name="connsiteY7" fmla="*/ 182928 h 352374"/>
                <a:gd name="connsiteX8" fmla="*/ 6885 w 156440"/>
                <a:gd name="connsiteY8" fmla="*/ 44449 h 352374"/>
                <a:gd name="connsiteX0" fmla="*/ 6885 w 153367"/>
                <a:gd name="connsiteY0" fmla="*/ 44449 h 352607"/>
                <a:gd name="connsiteX1" fmla="*/ 61837 w 153367"/>
                <a:gd name="connsiteY1" fmla="*/ 488 h 352607"/>
                <a:gd name="connsiteX2" fmla="*/ 129978 w 153367"/>
                <a:gd name="connsiteY2" fmla="*/ 31261 h 352607"/>
                <a:gd name="connsiteX3" fmla="*/ 149760 w 153367"/>
                <a:gd name="connsiteY3" fmla="*/ 171938 h 352607"/>
                <a:gd name="connsiteX4" fmla="*/ 147562 w 153367"/>
                <a:gd name="connsiteY4" fmla="*/ 297228 h 352607"/>
                <a:gd name="connsiteX5" fmla="*/ 92610 w 153367"/>
                <a:gd name="connsiteY5" fmla="*/ 352180 h 352607"/>
                <a:gd name="connsiteX6" fmla="*/ 22273 w 153367"/>
                <a:gd name="connsiteY6" fmla="*/ 314813 h 352607"/>
                <a:gd name="connsiteX7" fmla="*/ 2489 w 153367"/>
                <a:gd name="connsiteY7" fmla="*/ 182928 h 352607"/>
                <a:gd name="connsiteX8" fmla="*/ 6885 w 153367"/>
                <a:gd name="connsiteY8" fmla="*/ 44449 h 352607"/>
                <a:gd name="connsiteX0" fmla="*/ 7178 w 153660"/>
                <a:gd name="connsiteY0" fmla="*/ 44449 h 352310"/>
                <a:gd name="connsiteX1" fmla="*/ 62130 w 153660"/>
                <a:gd name="connsiteY1" fmla="*/ 488 h 352310"/>
                <a:gd name="connsiteX2" fmla="*/ 130271 w 153660"/>
                <a:gd name="connsiteY2" fmla="*/ 31261 h 352310"/>
                <a:gd name="connsiteX3" fmla="*/ 150053 w 153660"/>
                <a:gd name="connsiteY3" fmla="*/ 171938 h 352310"/>
                <a:gd name="connsiteX4" fmla="*/ 147855 w 153660"/>
                <a:gd name="connsiteY4" fmla="*/ 297228 h 352310"/>
                <a:gd name="connsiteX5" fmla="*/ 92903 w 153660"/>
                <a:gd name="connsiteY5" fmla="*/ 352180 h 352310"/>
                <a:gd name="connsiteX6" fmla="*/ 26962 w 153660"/>
                <a:gd name="connsiteY6" fmla="*/ 308219 h 352310"/>
                <a:gd name="connsiteX7" fmla="*/ 2782 w 153660"/>
                <a:gd name="connsiteY7" fmla="*/ 182928 h 352310"/>
                <a:gd name="connsiteX8" fmla="*/ 7178 w 153660"/>
                <a:gd name="connsiteY8" fmla="*/ 44449 h 352310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82928 h 341473"/>
                <a:gd name="connsiteX8" fmla="*/ 7178 w 153958"/>
                <a:gd name="connsiteY8" fmla="*/ 44449 h 341473"/>
                <a:gd name="connsiteX0" fmla="*/ 5932 w 152712"/>
                <a:gd name="connsiteY0" fmla="*/ 44449 h 341473"/>
                <a:gd name="connsiteX1" fmla="*/ 60884 w 152712"/>
                <a:gd name="connsiteY1" fmla="*/ 488 h 341473"/>
                <a:gd name="connsiteX2" fmla="*/ 129025 w 152712"/>
                <a:gd name="connsiteY2" fmla="*/ 31261 h 341473"/>
                <a:gd name="connsiteX3" fmla="*/ 148807 w 152712"/>
                <a:gd name="connsiteY3" fmla="*/ 171938 h 341473"/>
                <a:gd name="connsiteX4" fmla="*/ 146609 w 152712"/>
                <a:gd name="connsiteY4" fmla="*/ 297228 h 341473"/>
                <a:gd name="connsiteX5" fmla="*/ 87260 w 152712"/>
                <a:gd name="connsiteY5" fmla="*/ 341190 h 341473"/>
                <a:gd name="connsiteX6" fmla="*/ 25716 w 152712"/>
                <a:gd name="connsiteY6" fmla="*/ 308219 h 341473"/>
                <a:gd name="connsiteX7" fmla="*/ 3734 w 152712"/>
                <a:gd name="connsiteY7" fmla="*/ 169740 h 341473"/>
                <a:gd name="connsiteX8" fmla="*/ 5932 w 152712"/>
                <a:gd name="connsiteY8" fmla="*/ 44449 h 341473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69740 h 341473"/>
                <a:gd name="connsiteX8" fmla="*/ 7178 w 153958"/>
                <a:gd name="connsiteY8" fmla="*/ 44449 h 341473"/>
                <a:gd name="connsiteX0" fmla="*/ 6886 w 153666"/>
                <a:gd name="connsiteY0" fmla="*/ 44449 h 341196"/>
                <a:gd name="connsiteX1" fmla="*/ 61838 w 153666"/>
                <a:gd name="connsiteY1" fmla="*/ 488 h 341196"/>
                <a:gd name="connsiteX2" fmla="*/ 129979 w 153666"/>
                <a:gd name="connsiteY2" fmla="*/ 31261 h 341196"/>
                <a:gd name="connsiteX3" fmla="*/ 149761 w 153666"/>
                <a:gd name="connsiteY3" fmla="*/ 171938 h 341196"/>
                <a:gd name="connsiteX4" fmla="*/ 147563 w 153666"/>
                <a:gd name="connsiteY4" fmla="*/ 297228 h 341196"/>
                <a:gd name="connsiteX5" fmla="*/ 88214 w 153666"/>
                <a:gd name="connsiteY5" fmla="*/ 341190 h 341196"/>
                <a:gd name="connsiteX6" fmla="*/ 22274 w 153666"/>
                <a:gd name="connsiteY6" fmla="*/ 295031 h 341196"/>
                <a:gd name="connsiteX7" fmla="*/ 2490 w 153666"/>
                <a:gd name="connsiteY7" fmla="*/ 169740 h 341196"/>
                <a:gd name="connsiteX8" fmla="*/ 6886 w 153666"/>
                <a:gd name="connsiteY8" fmla="*/ 44449 h 341196"/>
                <a:gd name="connsiteX0" fmla="*/ 6886 w 152380"/>
                <a:gd name="connsiteY0" fmla="*/ 44449 h 341216"/>
                <a:gd name="connsiteX1" fmla="*/ 61838 w 152380"/>
                <a:gd name="connsiteY1" fmla="*/ 488 h 341216"/>
                <a:gd name="connsiteX2" fmla="*/ 129979 w 152380"/>
                <a:gd name="connsiteY2" fmla="*/ 31261 h 341216"/>
                <a:gd name="connsiteX3" fmla="*/ 149761 w 152380"/>
                <a:gd name="connsiteY3" fmla="*/ 171938 h 341216"/>
                <a:gd name="connsiteX4" fmla="*/ 145365 w 152380"/>
                <a:gd name="connsiteY4" fmla="*/ 299426 h 341216"/>
                <a:gd name="connsiteX5" fmla="*/ 88214 w 152380"/>
                <a:gd name="connsiteY5" fmla="*/ 341190 h 341216"/>
                <a:gd name="connsiteX6" fmla="*/ 22274 w 152380"/>
                <a:gd name="connsiteY6" fmla="*/ 295031 h 341216"/>
                <a:gd name="connsiteX7" fmla="*/ 2490 w 152380"/>
                <a:gd name="connsiteY7" fmla="*/ 169740 h 341216"/>
                <a:gd name="connsiteX8" fmla="*/ 6886 w 152380"/>
                <a:gd name="connsiteY8" fmla="*/ 44449 h 341216"/>
                <a:gd name="connsiteX0" fmla="*/ 6886 w 152646"/>
                <a:gd name="connsiteY0" fmla="*/ 44449 h 339021"/>
                <a:gd name="connsiteX1" fmla="*/ 61838 w 152646"/>
                <a:gd name="connsiteY1" fmla="*/ 488 h 339021"/>
                <a:gd name="connsiteX2" fmla="*/ 129979 w 152646"/>
                <a:gd name="connsiteY2" fmla="*/ 31261 h 339021"/>
                <a:gd name="connsiteX3" fmla="*/ 149761 w 152646"/>
                <a:gd name="connsiteY3" fmla="*/ 171938 h 339021"/>
                <a:gd name="connsiteX4" fmla="*/ 145365 w 152646"/>
                <a:gd name="connsiteY4" fmla="*/ 299426 h 339021"/>
                <a:gd name="connsiteX5" fmla="*/ 83818 w 152646"/>
                <a:gd name="connsiteY5" fmla="*/ 338991 h 339021"/>
                <a:gd name="connsiteX6" fmla="*/ 22274 w 152646"/>
                <a:gd name="connsiteY6" fmla="*/ 295031 h 339021"/>
                <a:gd name="connsiteX7" fmla="*/ 2490 w 152646"/>
                <a:gd name="connsiteY7" fmla="*/ 169740 h 339021"/>
                <a:gd name="connsiteX8" fmla="*/ 6886 w 152646"/>
                <a:gd name="connsiteY8" fmla="*/ 44449 h 339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2646" h="339021">
                  <a:moveTo>
                    <a:pt x="6886" y="44449"/>
                  </a:moveTo>
                  <a:cubicBezTo>
                    <a:pt x="16777" y="16240"/>
                    <a:pt x="41323" y="2686"/>
                    <a:pt x="61838" y="488"/>
                  </a:cubicBezTo>
                  <a:cubicBezTo>
                    <a:pt x="82354" y="-1710"/>
                    <a:pt x="115325" y="2686"/>
                    <a:pt x="129979" y="31261"/>
                  </a:cubicBezTo>
                  <a:cubicBezTo>
                    <a:pt x="144633" y="59836"/>
                    <a:pt x="147197" y="127244"/>
                    <a:pt x="149761" y="171938"/>
                  </a:cubicBezTo>
                  <a:cubicBezTo>
                    <a:pt x="152325" y="216632"/>
                    <a:pt x="156355" y="271584"/>
                    <a:pt x="145365" y="299426"/>
                  </a:cubicBezTo>
                  <a:cubicBezTo>
                    <a:pt x="134375" y="327268"/>
                    <a:pt x="104333" y="339723"/>
                    <a:pt x="83818" y="338991"/>
                  </a:cubicBezTo>
                  <a:cubicBezTo>
                    <a:pt x="63303" y="338259"/>
                    <a:pt x="37294" y="323240"/>
                    <a:pt x="22274" y="295031"/>
                  </a:cubicBezTo>
                  <a:cubicBezTo>
                    <a:pt x="7254" y="266822"/>
                    <a:pt x="5055" y="211504"/>
                    <a:pt x="2490" y="169740"/>
                  </a:cubicBezTo>
                  <a:cubicBezTo>
                    <a:pt x="-75" y="127976"/>
                    <a:pt x="-3005" y="72658"/>
                    <a:pt x="6886" y="44449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12D80DA7-8F12-48A6-BE09-E8C54F93801A}"/>
                </a:ext>
              </a:extLst>
            </p:cNvPr>
            <p:cNvSpPr/>
            <p:nvPr/>
          </p:nvSpPr>
          <p:spPr>
            <a:xfrm rot="7657645">
              <a:off x="8873752" y="2558118"/>
              <a:ext cx="131106" cy="413628"/>
            </a:xfrm>
            <a:custGeom>
              <a:avLst/>
              <a:gdLst>
                <a:gd name="connsiteX0" fmla="*/ 63868 w 187016"/>
                <a:gd name="connsiteY0" fmla="*/ 62019 h 502838"/>
                <a:gd name="connsiteX1" fmla="*/ 86420 w 187016"/>
                <a:gd name="connsiteY1" fmla="*/ 512 h 502838"/>
                <a:gd name="connsiteX2" fmla="*/ 168429 w 187016"/>
                <a:gd name="connsiteY2" fmla="*/ 47667 h 502838"/>
                <a:gd name="connsiteX3" fmla="*/ 156128 w 187016"/>
                <a:gd name="connsiteY3" fmla="*/ 271142 h 502838"/>
                <a:gd name="connsiteX4" fmla="*/ 186881 w 187016"/>
                <a:gd name="connsiteY4" fmla="*/ 412607 h 502838"/>
                <a:gd name="connsiteX5" fmla="*/ 141776 w 187016"/>
                <a:gd name="connsiteY5" fmla="*/ 363402 h 502838"/>
                <a:gd name="connsiteX6" fmla="*/ 162278 w 187016"/>
                <a:gd name="connsiteY6" fmla="*/ 490516 h 502838"/>
                <a:gd name="connsiteX7" fmla="*/ 117173 w 187016"/>
                <a:gd name="connsiteY7" fmla="*/ 394155 h 502838"/>
                <a:gd name="connsiteX8" fmla="*/ 113073 w 187016"/>
                <a:gd name="connsiteY8" fmla="*/ 502817 h 502838"/>
                <a:gd name="connsiteX9" fmla="*/ 86420 w 187016"/>
                <a:gd name="connsiteY9" fmla="*/ 404406 h 502838"/>
                <a:gd name="connsiteX10" fmla="*/ 59767 w 187016"/>
                <a:gd name="connsiteY10" fmla="*/ 500767 h 502838"/>
                <a:gd name="connsiteX11" fmla="*/ 53616 w 187016"/>
                <a:gd name="connsiteY11" fmla="*/ 402356 h 502838"/>
                <a:gd name="connsiteX12" fmla="*/ 311 w 187016"/>
                <a:gd name="connsiteY12" fmla="*/ 433109 h 502838"/>
                <a:gd name="connsiteX13" fmla="*/ 33114 w 187016"/>
                <a:gd name="connsiteY13" fmla="*/ 355201 h 502838"/>
                <a:gd name="connsiteX14" fmla="*/ 63868 w 187016"/>
                <a:gd name="connsiteY14" fmla="*/ 303945 h 502838"/>
                <a:gd name="connsiteX15" fmla="*/ 63868 w 187016"/>
                <a:gd name="connsiteY15" fmla="*/ 62019 h 502838"/>
                <a:gd name="connsiteX0" fmla="*/ 63868 w 187016"/>
                <a:gd name="connsiteY0" fmla="*/ 63996 h 504815"/>
                <a:gd name="connsiteX1" fmla="*/ 113073 w 187016"/>
                <a:gd name="connsiteY1" fmla="*/ 439 h 504815"/>
                <a:gd name="connsiteX2" fmla="*/ 168429 w 187016"/>
                <a:gd name="connsiteY2" fmla="*/ 49644 h 504815"/>
                <a:gd name="connsiteX3" fmla="*/ 156128 w 187016"/>
                <a:gd name="connsiteY3" fmla="*/ 273119 h 504815"/>
                <a:gd name="connsiteX4" fmla="*/ 186881 w 187016"/>
                <a:gd name="connsiteY4" fmla="*/ 414584 h 504815"/>
                <a:gd name="connsiteX5" fmla="*/ 141776 w 187016"/>
                <a:gd name="connsiteY5" fmla="*/ 365379 h 504815"/>
                <a:gd name="connsiteX6" fmla="*/ 162278 w 187016"/>
                <a:gd name="connsiteY6" fmla="*/ 492493 h 504815"/>
                <a:gd name="connsiteX7" fmla="*/ 117173 w 187016"/>
                <a:gd name="connsiteY7" fmla="*/ 396132 h 504815"/>
                <a:gd name="connsiteX8" fmla="*/ 113073 w 187016"/>
                <a:gd name="connsiteY8" fmla="*/ 504794 h 504815"/>
                <a:gd name="connsiteX9" fmla="*/ 86420 w 187016"/>
                <a:gd name="connsiteY9" fmla="*/ 406383 h 504815"/>
                <a:gd name="connsiteX10" fmla="*/ 59767 w 187016"/>
                <a:gd name="connsiteY10" fmla="*/ 502744 h 504815"/>
                <a:gd name="connsiteX11" fmla="*/ 53616 w 187016"/>
                <a:gd name="connsiteY11" fmla="*/ 404333 h 504815"/>
                <a:gd name="connsiteX12" fmla="*/ 311 w 187016"/>
                <a:gd name="connsiteY12" fmla="*/ 435086 h 504815"/>
                <a:gd name="connsiteX13" fmla="*/ 33114 w 187016"/>
                <a:gd name="connsiteY13" fmla="*/ 357178 h 504815"/>
                <a:gd name="connsiteX14" fmla="*/ 63868 w 187016"/>
                <a:gd name="connsiteY14" fmla="*/ 305922 h 504815"/>
                <a:gd name="connsiteX15" fmla="*/ 63868 w 187016"/>
                <a:gd name="connsiteY15" fmla="*/ 63996 h 504815"/>
                <a:gd name="connsiteX0" fmla="*/ 57718 w 187016"/>
                <a:gd name="connsiteY0" fmla="*/ 53366 h 504437"/>
                <a:gd name="connsiteX1" fmla="*/ 113073 w 187016"/>
                <a:gd name="connsiteY1" fmla="*/ 61 h 504437"/>
                <a:gd name="connsiteX2" fmla="*/ 168429 w 187016"/>
                <a:gd name="connsiteY2" fmla="*/ 49266 h 504437"/>
                <a:gd name="connsiteX3" fmla="*/ 156128 w 187016"/>
                <a:gd name="connsiteY3" fmla="*/ 272741 h 504437"/>
                <a:gd name="connsiteX4" fmla="*/ 186881 w 187016"/>
                <a:gd name="connsiteY4" fmla="*/ 414206 h 504437"/>
                <a:gd name="connsiteX5" fmla="*/ 141776 w 187016"/>
                <a:gd name="connsiteY5" fmla="*/ 365001 h 504437"/>
                <a:gd name="connsiteX6" fmla="*/ 162278 w 187016"/>
                <a:gd name="connsiteY6" fmla="*/ 492115 h 504437"/>
                <a:gd name="connsiteX7" fmla="*/ 117173 w 187016"/>
                <a:gd name="connsiteY7" fmla="*/ 395754 h 504437"/>
                <a:gd name="connsiteX8" fmla="*/ 113073 w 187016"/>
                <a:gd name="connsiteY8" fmla="*/ 504416 h 504437"/>
                <a:gd name="connsiteX9" fmla="*/ 86420 w 187016"/>
                <a:gd name="connsiteY9" fmla="*/ 406005 h 504437"/>
                <a:gd name="connsiteX10" fmla="*/ 59767 w 187016"/>
                <a:gd name="connsiteY10" fmla="*/ 502366 h 504437"/>
                <a:gd name="connsiteX11" fmla="*/ 53616 w 187016"/>
                <a:gd name="connsiteY11" fmla="*/ 403955 h 504437"/>
                <a:gd name="connsiteX12" fmla="*/ 311 w 187016"/>
                <a:gd name="connsiteY12" fmla="*/ 434708 h 504437"/>
                <a:gd name="connsiteX13" fmla="*/ 33114 w 187016"/>
                <a:gd name="connsiteY13" fmla="*/ 356800 h 504437"/>
                <a:gd name="connsiteX14" fmla="*/ 63868 w 187016"/>
                <a:gd name="connsiteY14" fmla="*/ 305544 h 504437"/>
                <a:gd name="connsiteX15" fmla="*/ 57718 w 187016"/>
                <a:gd name="connsiteY15" fmla="*/ 53366 h 5044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9767 w 189311"/>
                <a:gd name="connsiteY10" fmla="*/ 5028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57718 w 189311"/>
                <a:gd name="connsiteY0" fmla="*/ 53866 h 504917"/>
                <a:gd name="connsiteX1" fmla="*/ 113073 w 189311"/>
                <a:gd name="connsiteY1" fmla="*/ 561 h 504917"/>
                <a:gd name="connsiteX2" fmla="*/ 170479 w 189311"/>
                <a:gd name="connsiteY2" fmla="*/ 43615 h 504917"/>
                <a:gd name="connsiteX3" fmla="*/ 156128 w 189311"/>
                <a:gd name="connsiteY3" fmla="*/ 273241 h 504917"/>
                <a:gd name="connsiteX4" fmla="*/ 186881 w 189311"/>
                <a:gd name="connsiteY4" fmla="*/ 414706 h 504917"/>
                <a:gd name="connsiteX5" fmla="*/ 141776 w 189311"/>
                <a:gd name="connsiteY5" fmla="*/ 365501 h 504917"/>
                <a:gd name="connsiteX6" fmla="*/ 162278 w 189311"/>
                <a:gd name="connsiteY6" fmla="*/ 492615 h 504917"/>
                <a:gd name="connsiteX7" fmla="*/ 117173 w 189311"/>
                <a:gd name="connsiteY7" fmla="*/ 396254 h 504917"/>
                <a:gd name="connsiteX8" fmla="*/ 113073 w 189311"/>
                <a:gd name="connsiteY8" fmla="*/ 504916 h 504917"/>
                <a:gd name="connsiteX9" fmla="*/ 86420 w 189311"/>
                <a:gd name="connsiteY9" fmla="*/ 406505 h 504917"/>
                <a:gd name="connsiteX10" fmla="*/ 70019 w 189311"/>
                <a:gd name="connsiteY10" fmla="*/ 504917 h 504917"/>
                <a:gd name="connsiteX11" fmla="*/ 53616 w 189311"/>
                <a:gd name="connsiteY11" fmla="*/ 404455 h 504917"/>
                <a:gd name="connsiteX12" fmla="*/ 311 w 189311"/>
                <a:gd name="connsiteY12" fmla="*/ 435208 h 504917"/>
                <a:gd name="connsiteX13" fmla="*/ 33114 w 189311"/>
                <a:gd name="connsiteY13" fmla="*/ 357300 h 504917"/>
                <a:gd name="connsiteX14" fmla="*/ 63868 w 189311"/>
                <a:gd name="connsiteY14" fmla="*/ 306044 h 504917"/>
                <a:gd name="connsiteX15" fmla="*/ 57718 w 189311"/>
                <a:gd name="connsiteY15" fmla="*/ 53866 h 504917"/>
                <a:gd name="connsiteX0" fmla="*/ 57718 w 189311"/>
                <a:gd name="connsiteY0" fmla="*/ 53866 h 504958"/>
                <a:gd name="connsiteX1" fmla="*/ 113073 w 189311"/>
                <a:gd name="connsiteY1" fmla="*/ 561 h 504958"/>
                <a:gd name="connsiteX2" fmla="*/ 170479 w 189311"/>
                <a:gd name="connsiteY2" fmla="*/ 43615 h 504958"/>
                <a:gd name="connsiteX3" fmla="*/ 156128 w 189311"/>
                <a:gd name="connsiteY3" fmla="*/ 273241 h 504958"/>
                <a:gd name="connsiteX4" fmla="*/ 186881 w 189311"/>
                <a:gd name="connsiteY4" fmla="*/ 414706 h 504958"/>
                <a:gd name="connsiteX5" fmla="*/ 141776 w 189311"/>
                <a:gd name="connsiteY5" fmla="*/ 365501 h 504958"/>
                <a:gd name="connsiteX6" fmla="*/ 162278 w 189311"/>
                <a:gd name="connsiteY6" fmla="*/ 492615 h 504958"/>
                <a:gd name="connsiteX7" fmla="*/ 117173 w 189311"/>
                <a:gd name="connsiteY7" fmla="*/ 396254 h 504958"/>
                <a:gd name="connsiteX8" fmla="*/ 113073 w 189311"/>
                <a:gd name="connsiteY8" fmla="*/ 504916 h 504958"/>
                <a:gd name="connsiteX9" fmla="*/ 86420 w 189311"/>
                <a:gd name="connsiteY9" fmla="*/ 406505 h 504958"/>
                <a:gd name="connsiteX10" fmla="*/ 70019 w 189311"/>
                <a:gd name="connsiteY10" fmla="*/ 504917 h 504958"/>
                <a:gd name="connsiteX11" fmla="*/ 53616 w 189311"/>
                <a:gd name="connsiteY11" fmla="*/ 404455 h 504958"/>
                <a:gd name="connsiteX12" fmla="*/ 311 w 189311"/>
                <a:gd name="connsiteY12" fmla="*/ 435208 h 504958"/>
                <a:gd name="connsiteX13" fmla="*/ 33114 w 189311"/>
                <a:gd name="connsiteY13" fmla="*/ 357300 h 504958"/>
                <a:gd name="connsiteX14" fmla="*/ 63868 w 189311"/>
                <a:gd name="connsiteY14" fmla="*/ 306044 h 504958"/>
                <a:gd name="connsiteX15" fmla="*/ 57718 w 189311"/>
                <a:gd name="connsiteY15" fmla="*/ 53866 h 504958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5667 w 189311"/>
                <a:gd name="connsiteY10" fmla="*/ 4987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62647 w 194240"/>
                <a:gd name="connsiteY0" fmla="*/ 53866 h 504916"/>
                <a:gd name="connsiteX1" fmla="*/ 118002 w 194240"/>
                <a:gd name="connsiteY1" fmla="*/ 561 h 504916"/>
                <a:gd name="connsiteX2" fmla="*/ 175408 w 194240"/>
                <a:gd name="connsiteY2" fmla="*/ 43615 h 504916"/>
                <a:gd name="connsiteX3" fmla="*/ 161057 w 194240"/>
                <a:gd name="connsiteY3" fmla="*/ 273241 h 504916"/>
                <a:gd name="connsiteX4" fmla="*/ 191810 w 194240"/>
                <a:gd name="connsiteY4" fmla="*/ 414706 h 504916"/>
                <a:gd name="connsiteX5" fmla="*/ 146705 w 194240"/>
                <a:gd name="connsiteY5" fmla="*/ 365501 h 504916"/>
                <a:gd name="connsiteX6" fmla="*/ 167207 w 194240"/>
                <a:gd name="connsiteY6" fmla="*/ 492615 h 504916"/>
                <a:gd name="connsiteX7" fmla="*/ 122102 w 194240"/>
                <a:gd name="connsiteY7" fmla="*/ 396254 h 504916"/>
                <a:gd name="connsiteX8" fmla="*/ 118002 w 194240"/>
                <a:gd name="connsiteY8" fmla="*/ 504916 h 504916"/>
                <a:gd name="connsiteX9" fmla="*/ 91349 w 194240"/>
                <a:gd name="connsiteY9" fmla="*/ 406505 h 504916"/>
                <a:gd name="connsiteX10" fmla="*/ 60596 w 194240"/>
                <a:gd name="connsiteY10" fmla="*/ 498766 h 504916"/>
                <a:gd name="connsiteX11" fmla="*/ 58545 w 194240"/>
                <a:gd name="connsiteY11" fmla="*/ 404455 h 504916"/>
                <a:gd name="connsiteX12" fmla="*/ 5240 w 194240"/>
                <a:gd name="connsiteY12" fmla="*/ 435208 h 504916"/>
                <a:gd name="connsiteX13" fmla="*/ 38043 w 194240"/>
                <a:gd name="connsiteY13" fmla="*/ 357300 h 504916"/>
                <a:gd name="connsiteX14" fmla="*/ 68797 w 194240"/>
                <a:gd name="connsiteY14" fmla="*/ 306044 h 504916"/>
                <a:gd name="connsiteX15" fmla="*/ 62647 w 194240"/>
                <a:gd name="connsiteY15" fmla="*/ 53866 h 504916"/>
                <a:gd name="connsiteX0" fmla="*/ 55316 w 186909"/>
                <a:gd name="connsiteY0" fmla="*/ 53866 h 504916"/>
                <a:gd name="connsiteX1" fmla="*/ 110671 w 186909"/>
                <a:gd name="connsiteY1" fmla="*/ 561 h 504916"/>
                <a:gd name="connsiteX2" fmla="*/ 168077 w 186909"/>
                <a:gd name="connsiteY2" fmla="*/ 43615 h 504916"/>
                <a:gd name="connsiteX3" fmla="*/ 153726 w 186909"/>
                <a:gd name="connsiteY3" fmla="*/ 273241 h 504916"/>
                <a:gd name="connsiteX4" fmla="*/ 184479 w 186909"/>
                <a:gd name="connsiteY4" fmla="*/ 414706 h 504916"/>
                <a:gd name="connsiteX5" fmla="*/ 139374 w 186909"/>
                <a:gd name="connsiteY5" fmla="*/ 365501 h 504916"/>
                <a:gd name="connsiteX6" fmla="*/ 159876 w 186909"/>
                <a:gd name="connsiteY6" fmla="*/ 492615 h 504916"/>
                <a:gd name="connsiteX7" fmla="*/ 114771 w 186909"/>
                <a:gd name="connsiteY7" fmla="*/ 396254 h 504916"/>
                <a:gd name="connsiteX8" fmla="*/ 110671 w 186909"/>
                <a:gd name="connsiteY8" fmla="*/ 504916 h 504916"/>
                <a:gd name="connsiteX9" fmla="*/ 84018 w 186909"/>
                <a:gd name="connsiteY9" fmla="*/ 406505 h 504916"/>
                <a:gd name="connsiteX10" fmla="*/ 53265 w 186909"/>
                <a:gd name="connsiteY10" fmla="*/ 498766 h 504916"/>
                <a:gd name="connsiteX11" fmla="*/ 51214 w 186909"/>
                <a:gd name="connsiteY11" fmla="*/ 404455 h 504916"/>
                <a:gd name="connsiteX12" fmla="*/ 6110 w 186909"/>
                <a:gd name="connsiteY12" fmla="*/ 420856 h 504916"/>
                <a:gd name="connsiteX13" fmla="*/ 30712 w 186909"/>
                <a:gd name="connsiteY13" fmla="*/ 357300 h 504916"/>
                <a:gd name="connsiteX14" fmla="*/ 61466 w 186909"/>
                <a:gd name="connsiteY14" fmla="*/ 306044 h 504916"/>
                <a:gd name="connsiteX15" fmla="*/ 55316 w 186909"/>
                <a:gd name="connsiteY15" fmla="*/ 53866 h 504916"/>
                <a:gd name="connsiteX0" fmla="*/ 49504 w 181097"/>
                <a:gd name="connsiteY0" fmla="*/ 53866 h 504916"/>
                <a:gd name="connsiteX1" fmla="*/ 104859 w 181097"/>
                <a:gd name="connsiteY1" fmla="*/ 561 h 504916"/>
                <a:gd name="connsiteX2" fmla="*/ 162265 w 181097"/>
                <a:gd name="connsiteY2" fmla="*/ 43615 h 504916"/>
                <a:gd name="connsiteX3" fmla="*/ 147914 w 181097"/>
                <a:gd name="connsiteY3" fmla="*/ 273241 h 504916"/>
                <a:gd name="connsiteX4" fmla="*/ 178667 w 181097"/>
                <a:gd name="connsiteY4" fmla="*/ 414706 h 504916"/>
                <a:gd name="connsiteX5" fmla="*/ 133562 w 181097"/>
                <a:gd name="connsiteY5" fmla="*/ 365501 h 504916"/>
                <a:gd name="connsiteX6" fmla="*/ 154064 w 181097"/>
                <a:gd name="connsiteY6" fmla="*/ 492615 h 504916"/>
                <a:gd name="connsiteX7" fmla="*/ 108959 w 181097"/>
                <a:gd name="connsiteY7" fmla="*/ 396254 h 504916"/>
                <a:gd name="connsiteX8" fmla="*/ 104859 w 181097"/>
                <a:gd name="connsiteY8" fmla="*/ 504916 h 504916"/>
                <a:gd name="connsiteX9" fmla="*/ 78206 w 181097"/>
                <a:gd name="connsiteY9" fmla="*/ 406505 h 504916"/>
                <a:gd name="connsiteX10" fmla="*/ 47453 w 181097"/>
                <a:gd name="connsiteY10" fmla="*/ 498766 h 504916"/>
                <a:gd name="connsiteX11" fmla="*/ 41301 w 181097"/>
                <a:gd name="connsiteY11" fmla="*/ 400354 h 504916"/>
                <a:gd name="connsiteX12" fmla="*/ 298 w 181097"/>
                <a:gd name="connsiteY12" fmla="*/ 420856 h 504916"/>
                <a:gd name="connsiteX13" fmla="*/ 24900 w 181097"/>
                <a:gd name="connsiteY13" fmla="*/ 357300 h 504916"/>
                <a:gd name="connsiteX14" fmla="*/ 55654 w 181097"/>
                <a:gd name="connsiteY14" fmla="*/ 306044 h 504916"/>
                <a:gd name="connsiteX15" fmla="*/ 49504 w 181097"/>
                <a:gd name="connsiteY15" fmla="*/ 53866 h 504916"/>
                <a:gd name="connsiteX0" fmla="*/ 52664 w 184257"/>
                <a:gd name="connsiteY0" fmla="*/ 53866 h 504916"/>
                <a:gd name="connsiteX1" fmla="*/ 108019 w 184257"/>
                <a:gd name="connsiteY1" fmla="*/ 561 h 504916"/>
                <a:gd name="connsiteX2" fmla="*/ 165425 w 184257"/>
                <a:gd name="connsiteY2" fmla="*/ 43615 h 504916"/>
                <a:gd name="connsiteX3" fmla="*/ 151074 w 184257"/>
                <a:gd name="connsiteY3" fmla="*/ 273241 h 504916"/>
                <a:gd name="connsiteX4" fmla="*/ 181827 w 184257"/>
                <a:gd name="connsiteY4" fmla="*/ 414706 h 504916"/>
                <a:gd name="connsiteX5" fmla="*/ 136722 w 184257"/>
                <a:gd name="connsiteY5" fmla="*/ 365501 h 504916"/>
                <a:gd name="connsiteX6" fmla="*/ 157224 w 184257"/>
                <a:gd name="connsiteY6" fmla="*/ 492615 h 504916"/>
                <a:gd name="connsiteX7" fmla="*/ 112119 w 184257"/>
                <a:gd name="connsiteY7" fmla="*/ 396254 h 504916"/>
                <a:gd name="connsiteX8" fmla="*/ 108019 w 184257"/>
                <a:gd name="connsiteY8" fmla="*/ 504916 h 504916"/>
                <a:gd name="connsiteX9" fmla="*/ 81366 w 184257"/>
                <a:gd name="connsiteY9" fmla="*/ 406505 h 504916"/>
                <a:gd name="connsiteX10" fmla="*/ 50613 w 184257"/>
                <a:gd name="connsiteY10" fmla="*/ 498766 h 504916"/>
                <a:gd name="connsiteX11" fmla="*/ 44461 w 184257"/>
                <a:gd name="connsiteY11" fmla="*/ 400354 h 504916"/>
                <a:gd name="connsiteX12" fmla="*/ 3458 w 184257"/>
                <a:gd name="connsiteY12" fmla="*/ 420856 h 504916"/>
                <a:gd name="connsiteX13" fmla="*/ 28060 w 184257"/>
                <a:gd name="connsiteY13" fmla="*/ 357300 h 504916"/>
                <a:gd name="connsiteX14" fmla="*/ 58814 w 184257"/>
                <a:gd name="connsiteY14" fmla="*/ 306044 h 504916"/>
                <a:gd name="connsiteX15" fmla="*/ 52664 w 184257"/>
                <a:gd name="connsiteY15" fmla="*/ 53866 h 504916"/>
                <a:gd name="connsiteX0" fmla="*/ 52664 w 181873"/>
                <a:gd name="connsiteY0" fmla="*/ 53866 h 504916"/>
                <a:gd name="connsiteX1" fmla="*/ 108019 w 181873"/>
                <a:gd name="connsiteY1" fmla="*/ 561 h 504916"/>
                <a:gd name="connsiteX2" fmla="*/ 165425 w 181873"/>
                <a:gd name="connsiteY2" fmla="*/ 43615 h 504916"/>
                <a:gd name="connsiteX3" fmla="*/ 151074 w 181873"/>
                <a:gd name="connsiteY3" fmla="*/ 273241 h 504916"/>
                <a:gd name="connsiteX4" fmla="*/ 181827 w 181873"/>
                <a:gd name="connsiteY4" fmla="*/ 414706 h 504916"/>
                <a:gd name="connsiteX5" fmla="*/ 142873 w 181873"/>
                <a:gd name="connsiteY5" fmla="*/ 377802 h 504916"/>
                <a:gd name="connsiteX6" fmla="*/ 157224 w 181873"/>
                <a:gd name="connsiteY6" fmla="*/ 492615 h 504916"/>
                <a:gd name="connsiteX7" fmla="*/ 112119 w 181873"/>
                <a:gd name="connsiteY7" fmla="*/ 396254 h 504916"/>
                <a:gd name="connsiteX8" fmla="*/ 108019 w 181873"/>
                <a:gd name="connsiteY8" fmla="*/ 504916 h 504916"/>
                <a:gd name="connsiteX9" fmla="*/ 81366 w 181873"/>
                <a:gd name="connsiteY9" fmla="*/ 406505 h 504916"/>
                <a:gd name="connsiteX10" fmla="*/ 50613 w 181873"/>
                <a:gd name="connsiteY10" fmla="*/ 498766 h 504916"/>
                <a:gd name="connsiteX11" fmla="*/ 44461 w 181873"/>
                <a:gd name="connsiteY11" fmla="*/ 400354 h 504916"/>
                <a:gd name="connsiteX12" fmla="*/ 3458 w 181873"/>
                <a:gd name="connsiteY12" fmla="*/ 420856 h 504916"/>
                <a:gd name="connsiteX13" fmla="*/ 28060 w 181873"/>
                <a:gd name="connsiteY13" fmla="*/ 357300 h 504916"/>
                <a:gd name="connsiteX14" fmla="*/ 58814 w 181873"/>
                <a:gd name="connsiteY14" fmla="*/ 306044 h 504916"/>
                <a:gd name="connsiteX15" fmla="*/ 52664 w 181873"/>
                <a:gd name="connsiteY15" fmla="*/ 53866 h 504916"/>
                <a:gd name="connsiteX0" fmla="*/ 52664 w 181839"/>
                <a:gd name="connsiteY0" fmla="*/ 53866 h 504916"/>
                <a:gd name="connsiteX1" fmla="*/ 108019 w 181839"/>
                <a:gd name="connsiteY1" fmla="*/ 561 h 504916"/>
                <a:gd name="connsiteX2" fmla="*/ 165425 w 181839"/>
                <a:gd name="connsiteY2" fmla="*/ 43615 h 504916"/>
                <a:gd name="connsiteX3" fmla="*/ 151074 w 181839"/>
                <a:gd name="connsiteY3" fmla="*/ 273241 h 504916"/>
                <a:gd name="connsiteX4" fmla="*/ 181827 w 181839"/>
                <a:gd name="connsiteY4" fmla="*/ 414706 h 504916"/>
                <a:gd name="connsiteX5" fmla="*/ 146973 w 181839"/>
                <a:gd name="connsiteY5" fmla="*/ 386003 h 504916"/>
                <a:gd name="connsiteX6" fmla="*/ 157224 w 181839"/>
                <a:gd name="connsiteY6" fmla="*/ 492615 h 504916"/>
                <a:gd name="connsiteX7" fmla="*/ 112119 w 181839"/>
                <a:gd name="connsiteY7" fmla="*/ 396254 h 504916"/>
                <a:gd name="connsiteX8" fmla="*/ 108019 w 181839"/>
                <a:gd name="connsiteY8" fmla="*/ 504916 h 504916"/>
                <a:gd name="connsiteX9" fmla="*/ 81366 w 181839"/>
                <a:gd name="connsiteY9" fmla="*/ 406505 h 504916"/>
                <a:gd name="connsiteX10" fmla="*/ 50613 w 181839"/>
                <a:gd name="connsiteY10" fmla="*/ 498766 h 504916"/>
                <a:gd name="connsiteX11" fmla="*/ 44461 w 181839"/>
                <a:gd name="connsiteY11" fmla="*/ 400354 h 504916"/>
                <a:gd name="connsiteX12" fmla="*/ 3458 w 181839"/>
                <a:gd name="connsiteY12" fmla="*/ 420856 h 504916"/>
                <a:gd name="connsiteX13" fmla="*/ 28060 w 181839"/>
                <a:gd name="connsiteY13" fmla="*/ 357300 h 504916"/>
                <a:gd name="connsiteX14" fmla="*/ 58814 w 181839"/>
                <a:gd name="connsiteY14" fmla="*/ 306044 h 504916"/>
                <a:gd name="connsiteX15" fmla="*/ 52664 w 181839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270875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9467 h 510517"/>
                <a:gd name="connsiteX1" fmla="*/ 100203 w 183758"/>
                <a:gd name="connsiteY1" fmla="*/ 301 h 510517"/>
                <a:gd name="connsiteX2" fmla="*/ 165425 w 183758"/>
                <a:gd name="connsiteY2" fmla="*/ 49216 h 510517"/>
                <a:gd name="connsiteX3" fmla="*/ 151074 w 183758"/>
                <a:gd name="connsiteY3" fmla="*/ 278842 h 510517"/>
                <a:gd name="connsiteX4" fmla="*/ 181827 w 183758"/>
                <a:gd name="connsiteY4" fmla="*/ 420307 h 510517"/>
                <a:gd name="connsiteX5" fmla="*/ 146973 w 183758"/>
                <a:gd name="connsiteY5" fmla="*/ 391604 h 510517"/>
                <a:gd name="connsiteX6" fmla="*/ 157224 w 183758"/>
                <a:gd name="connsiteY6" fmla="*/ 498216 h 510517"/>
                <a:gd name="connsiteX7" fmla="*/ 112119 w 183758"/>
                <a:gd name="connsiteY7" fmla="*/ 401855 h 510517"/>
                <a:gd name="connsiteX8" fmla="*/ 108019 w 183758"/>
                <a:gd name="connsiteY8" fmla="*/ 510517 h 510517"/>
                <a:gd name="connsiteX9" fmla="*/ 81366 w 183758"/>
                <a:gd name="connsiteY9" fmla="*/ 412106 h 510517"/>
                <a:gd name="connsiteX10" fmla="*/ 50613 w 183758"/>
                <a:gd name="connsiteY10" fmla="*/ 504367 h 510517"/>
                <a:gd name="connsiteX11" fmla="*/ 44461 w 183758"/>
                <a:gd name="connsiteY11" fmla="*/ 405955 h 510517"/>
                <a:gd name="connsiteX12" fmla="*/ 3458 w 183758"/>
                <a:gd name="connsiteY12" fmla="*/ 426457 h 510517"/>
                <a:gd name="connsiteX13" fmla="*/ 28060 w 183758"/>
                <a:gd name="connsiteY13" fmla="*/ 362901 h 510517"/>
                <a:gd name="connsiteX14" fmla="*/ 56860 w 183758"/>
                <a:gd name="connsiteY14" fmla="*/ 233491 h 510517"/>
                <a:gd name="connsiteX15" fmla="*/ 52664 w 183758"/>
                <a:gd name="connsiteY15" fmla="*/ 59467 h 510517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85"/>
                <a:gd name="connsiteX1" fmla="*/ 100203 w 183622"/>
                <a:gd name="connsiteY1" fmla="*/ 555 h 510785"/>
                <a:gd name="connsiteX2" fmla="*/ 165425 w 183622"/>
                <a:gd name="connsiteY2" fmla="*/ 49470 h 510785"/>
                <a:gd name="connsiteX3" fmla="*/ 151074 w 183622"/>
                <a:gd name="connsiteY3" fmla="*/ 310357 h 510785"/>
                <a:gd name="connsiteX4" fmla="*/ 181827 w 183622"/>
                <a:gd name="connsiteY4" fmla="*/ 420561 h 510785"/>
                <a:gd name="connsiteX5" fmla="*/ 146973 w 183622"/>
                <a:gd name="connsiteY5" fmla="*/ 391858 h 510785"/>
                <a:gd name="connsiteX6" fmla="*/ 157224 w 183622"/>
                <a:gd name="connsiteY6" fmla="*/ 498470 h 510785"/>
                <a:gd name="connsiteX7" fmla="*/ 112119 w 183622"/>
                <a:gd name="connsiteY7" fmla="*/ 402109 h 510785"/>
                <a:gd name="connsiteX8" fmla="*/ 108019 w 183622"/>
                <a:gd name="connsiteY8" fmla="*/ 510771 h 510785"/>
                <a:gd name="connsiteX9" fmla="*/ 77459 w 183622"/>
                <a:gd name="connsiteY9" fmla="*/ 410406 h 510785"/>
                <a:gd name="connsiteX10" fmla="*/ 50613 w 183622"/>
                <a:gd name="connsiteY10" fmla="*/ 504621 h 510785"/>
                <a:gd name="connsiteX11" fmla="*/ 44461 w 183622"/>
                <a:gd name="connsiteY11" fmla="*/ 406209 h 510785"/>
                <a:gd name="connsiteX12" fmla="*/ 3458 w 183622"/>
                <a:gd name="connsiteY12" fmla="*/ 426711 h 510785"/>
                <a:gd name="connsiteX13" fmla="*/ 28060 w 183622"/>
                <a:gd name="connsiteY13" fmla="*/ 363155 h 510785"/>
                <a:gd name="connsiteX14" fmla="*/ 56860 w 183622"/>
                <a:gd name="connsiteY14" fmla="*/ 233745 h 510785"/>
                <a:gd name="connsiteX15" fmla="*/ 52664 w 183622"/>
                <a:gd name="connsiteY15" fmla="*/ 59721 h 510785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94408 h 545501"/>
                <a:gd name="connsiteX1" fmla="*/ 102157 w 183622"/>
                <a:gd name="connsiteY1" fmla="*/ 73 h 545501"/>
                <a:gd name="connsiteX2" fmla="*/ 165425 w 183622"/>
                <a:gd name="connsiteY2" fmla="*/ 84157 h 545501"/>
                <a:gd name="connsiteX3" fmla="*/ 151074 w 183622"/>
                <a:gd name="connsiteY3" fmla="*/ 345044 h 545501"/>
                <a:gd name="connsiteX4" fmla="*/ 181827 w 183622"/>
                <a:gd name="connsiteY4" fmla="*/ 455248 h 545501"/>
                <a:gd name="connsiteX5" fmla="*/ 146973 w 183622"/>
                <a:gd name="connsiteY5" fmla="*/ 426545 h 545501"/>
                <a:gd name="connsiteX6" fmla="*/ 157224 w 183622"/>
                <a:gd name="connsiteY6" fmla="*/ 533157 h 545501"/>
                <a:gd name="connsiteX7" fmla="*/ 112119 w 183622"/>
                <a:gd name="connsiteY7" fmla="*/ 436796 h 545501"/>
                <a:gd name="connsiteX8" fmla="*/ 108019 w 183622"/>
                <a:gd name="connsiteY8" fmla="*/ 545458 h 545501"/>
                <a:gd name="connsiteX9" fmla="*/ 77459 w 183622"/>
                <a:gd name="connsiteY9" fmla="*/ 445093 h 545501"/>
                <a:gd name="connsiteX10" fmla="*/ 50613 w 183622"/>
                <a:gd name="connsiteY10" fmla="*/ 539308 h 545501"/>
                <a:gd name="connsiteX11" fmla="*/ 44461 w 183622"/>
                <a:gd name="connsiteY11" fmla="*/ 440896 h 545501"/>
                <a:gd name="connsiteX12" fmla="*/ 3458 w 183622"/>
                <a:gd name="connsiteY12" fmla="*/ 461398 h 545501"/>
                <a:gd name="connsiteX13" fmla="*/ 28060 w 183622"/>
                <a:gd name="connsiteY13" fmla="*/ 397842 h 545501"/>
                <a:gd name="connsiteX14" fmla="*/ 56860 w 183622"/>
                <a:gd name="connsiteY14" fmla="*/ 268432 h 545501"/>
                <a:gd name="connsiteX15" fmla="*/ 52664 w 183622"/>
                <a:gd name="connsiteY15" fmla="*/ 94408 h 545501"/>
                <a:gd name="connsiteX0" fmla="*/ 52664 w 183622"/>
                <a:gd name="connsiteY0" fmla="*/ 99119 h 550212"/>
                <a:gd name="connsiteX1" fmla="*/ 102157 w 183622"/>
                <a:gd name="connsiteY1" fmla="*/ 4784 h 550212"/>
                <a:gd name="connsiteX2" fmla="*/ 165425 w 183622"/>
                <a:gd name="connsiteY2" fmla="*/ 49791 h 550212"/>
                <a:gd name="connsiteX3" fmla="*/ 151074 w 183622"/>
                <a:gd name="connsiteY3" fmla="*/ 349755 h 550212"/>
                <a:gd name="connsiteX4" fmla="*/ 181827 w 183622"/>
                <a:gd name="connsiteY4" fmla="*/ 459959 h 550212"/>
                <a:gd name="connsiteX5" fmla="*/ 146973 w 183622"/>
                <a:gd name="connsiteY5" fmla="*/ 431256 h 550212"/>
                <a:gd name="connsiteX6" fmla="*/ 157224 w 183622"/>
                <a:gd name="connsiteY6" fmla="*/ 537868 h 550212"/>
                <a:gd name="connsiteX7" fmla="*/ 112119 w 183622"/>
                <a:gd name="connsiteY7" fmla="*/ 441507 h 550212"/>
                <a:gd name="connsiteX8" fmla="*/ 108019 w 183622"/>
                <a:gd name="connsiteY8" fmla="*/ 550169 h 550212"/>
                <a:gd name="connsiteX9" fmla="*/ 77459 w 183622"/>
                <a:gd name="connsiteY9" fmla="*/ 449804 h 550212"/>
                <a:gd name="connsiteX10" fmla="*/ 50613 w 183622"/>
                <a:gd name="connsiteY10" fmla="*/ 544019 h 550212"/>
                <a:gd name="connsiteX11" fmla="*/ 44461 w 183622"/>
                <a:gd name="connsiteY11" fmla="*/ 445607 h 550212"/>
                <a:gd name="connsiteX12" fmla="*/ 3458 w 183622"/>
                <a:gd name="connsiteY12" fmla="*/ 466109 h 550212"/>
                <a:gd name="connsiteX13" fmla="*/ 28060 w 183622"/>
                <a:gd name="connsiteY13" fmla="*/ 402553 h 550212"/>
                <a:gd name="connsiteX14" fmla="*/ 56860 w 183622"/>
                <a:gd name="connsiteY14" fmla="*/ 273143 h 550212"/>
                <a:gd name="connsiteX15" fmla="*/ 52664 w 183622"/>
                <a:gd name="connsiteY15" fmla="*/ 99119 h 550212"/>
                <a:gd name="connsiteX0" fmla="*/ 52664 w 183622"/>
                <a:gd name="connsiteY0" fmla="*/ 52963 h 547041"/>
                <a:gd name="connsiteX1" fmla="*/ 102157 w 183622"/>
                <a:gd name="connsiteY1" fmla="*/ 1613 h 547041"/>
                <a:gd name="connsiteX2" fmla="*/ 165425 w 183622"/>
                <a:gd name="connsiteY2" fmla="*/ 46620 h 547041"/>
                <a:gd name="connsiteX3" fmla="*/ 151074 w 183622"/>
                <a:gd name="connsiteY3" fmla="*/ 346584 h 547041"/>
                <a:gd name="connsiteX4" fmla="*/ 181827 w 183622"/>
                <a:gd name="connsiteY4" fmla="*/ 456788 h 547041"/>
                <a:gd name="connsiteX5" fmla="*/ 146973 w 183622"/>
                <a:gd name="connsiteY5" fmla="*/ 428085 h 547041"/>
                <a:gd name="connsiteX6" fmla="*/ 157224 w 183622"/>
                <a:gd name="connsiteY6" fmla="*/ 534697 h 547041"/>
                <a:gd name="connsiteX7" fmla="*/ 112119 w 183622"/>
                <a:gd name="connsiteY7" fmla="*/ 438336 h 547041"/>
                <a:gd name="connsiteX8" fmla="*/ 108019 w 183622"/>
                <a:gd name="connsiteY8" fmla="*/ 546998 h 547041"/>
                <a:gd name="connsiteX9" fmla="*/ 77459 w 183622"/>
                <a:gd name="connsiteY9" fmla="*/ 446633 h 547041"/>
                <a:gd name="connsiteX10" fmla="*/ 50613 w 183622"/>
                <a:gd name="connsiteY10" fmla="*/ 540848 h 547041"/>
                <a:gd name="connsiteX11" fmla="*/ 44461 w 183622"/>
                <a:gd name="connsiteY11" fmla="*/ 442436 h 547041"/>
                <a:gd name="connsiteX12" fmla="*/ 3458 w 183622"/>
                <a:gd name="connsiteY12" fmla="*/ 462938 h 547041"/>
                <a:gd name="connsiteX13" fmla="*/ 28060 w 183622"/>
                <a:gd name="connsiteY13" fmla="*/ 399382 h 547041"/>
                <a:gd name="connsiteX14" fmla="*/ 56860 w 183622"/>
                <a:gd name="connsiteY14" fmla="*/ 269972 h 547041"/>
                <a:gd name="connsiteX15" fmla="*/ 52664 w 183622"/>
                <a:gd name="connsiteY15" fmla="*/ 52963 h 547041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3622" h="555612">
                  <a:moveTo>
                    <a:pt x="52664" y="61534"/>
                  </a:moveTo>
                  <a:cubicBezTo>
                    <a:pt x="59888" y="15179"/>
                    <a:pt x="81410" y="1472"/>
                    <a:pt x="100203" y="415"/>
                  </a:cubicBezTo>
                  <a:cubicBezTo>
                    <a:pt x="118996" y="-642"/>
                    <a:pt x="156947" y="-3932"/>
                    <a:pt x="165425" y="55191"/>
                  </a:cubicBezTo>
                  <a:cubicBezTo>
                    <a:pt x="173903" y="114314"/>
                    <a:pt x="148340" y="286794"/>
                    <a:pt x="151074" y="355155"/>
                  </a:cubicBezTo>
                  <a:cubicBezTo>
                    <a:pt x="153808" y="423516"/>
                    <a:pt x="192279" y="447868"/>
                    <a:pt x="181827" y="465359"/>
                  </a:cubicBezTo>
                  <a:cubicBezTo>
                    <a:pt x="171375" y="482850"/>
                    <a:pt x="151074" y="423671"/>
                    <a:pt x="146973" y="436656"/>
                  </a:cubicBezTo>
                  <a:cubicBezTo>
                    <a:pt x="142873" y="449641"/>
                    <a:pt x="171138" y="533553"/>
                    <a:pt x="157224" y="543268"/>
                  </a:cubicBezTo>
                  <a:cubicBezTo>
                    <a:pt x="143310" y="552983"/>
                    <a:pt x="120320" y="444857"/>
                    <a:pt x="112119" y="446907"/>
                  </a:cubicBezTo>
                  <a:cubicBezTo>
                    <a:pt x="103918" y="448957"/>
                    <a:pt x="123565" y="558094"/>
                    <a:pt x="108019" y="555569"/>
                  </a:cubicBezTo>
                  <a:cubicBezTo>
                    <a:pt x="92473" y="553044"/>
                    <a:pt x="87027" y="456229"/>
                    <a:pt x="77459" y="455204"/>
                  </a:cubicBezTo>
                  <a:cubicBezTo>
                    <a:pt x="67891" y="454179"/>
                    <a:pt x="67836" y="548164"/>
                    <a:pt x="50613" y="549419"/>
                  </a:cubicBezTo>
                  <a:cubicBezTo>
                    <a:pt x="33390" y="550674"/>
                    <a:pt x="52320" y="463992"/>
                    <a:pt x="44461" y="451007"/>
                  </a:cubicBezTo>
                  <a:cubicBezTo>
                    <a:pt x="36602" y="438022"/>
                    <a:pt x="16442" y="478685"/>
                    <a:pt x="3458" y="471509"/>
                  </a:cubicBezTo>
                  <a:cubicBezTo>
                    <a:pt x="-9526" y="464333"/>
                    <a:pt x="17467" y="429480"/>
                    <a:pt x="28060" y="407953"/>
                  </a:cubicBezTo>
                  <a:cubicBezTo>
                    <a:pt x="60144" y="359073"/>
                    <a:pt x="59236" y="343593"/>
                    <a:pt x="56860" y="278543"/>
                  </a:cubicBezTo>
                  <a:cubicBezTo>
                    <a:pt x="54484" y="213493"/>
                    <a:pt x="45440" y="107889"/>
                    <a:pt x="52664" y="61534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C4E65FC7-A014-4B2A-B93E-3157B30E4C84}"/>
                </a:ext>
              </a:extLst>
            </p:cNvPr>
            <p:cNvSpPr/>
            <p:nvPr/>
          </p:nvSpPr>
          <p:spPr>
            <a:xfrm rot="3691782">
              <a:off x="9224364" y="2651056"/>
              <a:ext cx="150303" cy="254985"/>
            </a:xfrm>
            <a:custGeom>
              <a:avLst/>
              <a:gdLst>
                <a:gd name="connsiteX0" fmla="*/ 26048 w 207295"/>
                <a:gd name="connsiteY0" fmla="*/ 89400 h 310281"/>
                <a:gd name="connsiteX1" fmla="*/ 88597 w 207295"/>
                <a:gd name="connsiteY1" fmla="*/ 44 h 310281"/>
                <a:gd name="connsiteX2" fmla="*/ 171995 w 207295"/>
                <a:gd name="connsiteY2" fmla="*/ 80464 h 310281"/>
                <a:gd name="connsiteX3" fmla="*/ 204758 w 207295"/>
                <a:gd name="connsiteY3" fmla="*/ 274067 h 310281"/>
                <a:gd name="connsiteX4" fmla="*/ 109446 w 207295"/>
                <a:gd name="connsiteY4" fmla="*/ 294916 h 310281"/>
                <a:gd name="connsiteX5" fmla="*/ 5199 w 207295"/>
                <a:gd name="connsiteY5" fmla="*/ 294916 h 310281"/>
                <a:gd name="connsiteX6" fmla="*/ 26048 w 207295"/>
                <a:gd name="connsiteY6" fmla="*/ 89400 h 310281"/>
                <a:gd name="connsiteX0" fmla="*/ 25027 w 206625"/>
                <a:gd name="connsiteY0" fmla="*/ 89400 h 324978"/>
                <a:gd name="connsiteX1" fmla="*/ 87576 w 206625"/>
                <a:gd name="connsiteY1" fmla="*/ 44 h 324978"/>
                <a:gd name="connsiteX2" fmla="*/ 170974 w 206625"/>
                <a:gd name="connsiteY2" fmla="*/ 80464 h 324978"/>
                <a:gd name="connsiteX3" fmla="*/ 203737 w 206625"/>
                <a:gd name="connsiteY3" fmla="*/ 274067 h 324978"/>
                <a:gd name="connsiteX4" fmla="*/ 102468 w 206625"/>
                <a:gd name="connsiteY4" fmla="*/ 321723 h 324978"/>
                <a:gd name="connsiteX5" fmla="*/ 4178 w 206625"/>
                <a:gd name="connsiteY5" fmla="*/ 294916 h 324978"/>
                <a:gd name="connsiteX6" fmla="*/ 25027 w 206625"/>
                <a:gd name="connsiteY6" fmla="*/ 89400 h 324978"/>
                <a:gd name="connsiteX0" fmla="*/ 25027 w 215052"/>
                <a:gd name="connsiteY0" fmla="*/ 89406 h 325089"/>
                <a:gd name="connsiteX1" fmla="*/ 87576 w 215052"/>
                <a:gd name="connsiteY1" fmla="*/ 50 h 325089"/>
                <a:gd name="connsiteX2" fmla="*/ 170974 w 215052"/>
                <a:gd name="connsiteY2" fmla="*/ 80470 h 325089"/>
                <a:gd name="connsiteX3" fmla="*/ 212673 w 215052"/>
                <a:gd name="connsiteY3" fmla="*/ 300880 h 325089"/>
                <a:gd name="connsiteX4" fmla="*/ 102468 w 215052"/>
                <a:gd name="connsiteY4" fmla="*/ 321729 h 325089"/>
                <a:gd name="connsiteX5" fmla="*/ 4178 w 215052"/>
                <a:gd name="connsiteY5" fmla="*/ 294922 h 325089"/>
                <a:gd name="connsiteX6" fmla="*/ 25027 w 215052"/>
                <a:gd name="connsiteY6" fmla="*/ 89406 h 325089"/>
                <a:gd name="connsiteX0" fmla="*/ 33149 w 223174"/>
                <a:gd name="connsiteY0" fmla="*/ 89406 h 331862"/>
                <a:gd name="connsiteX1" fmla="*/ 95698 w 223174"/>
                <a:gd name="connsiteY1" fmla="*/ 50 h 331862"/>
                <a:gd name="connsiteX2" fmla="*/ 179096 w 223174"/>
                <a:gd name="connsiteY2" fmla="*/ 80470 h 331862"/>
                <a:gd name="connsiteX3" fmla="*/ 220795 w 223174"/>
                <a:gd name="connsiteY3" fmla="*/ 300880 h 331862"/>
                <a:gd name="connsiteX4" fmla="*/ 110590 w 223174"/>
                <a:gd name="connsiteY4" fmla="*/ 321729 h 331862"/>
                <a:gd name="connsiteX5" fmla="*/ 3365 w 223174"/>
                <a:gd name="connsiteY5" fmla="*/ 309814 h 331862"/>
                <a:gd name="connsiteX6" fmla="*/ 33149 w 223174"/>
                <a:gd name="connsiteY6" fmla="*/ 89406 h 331862"/>
                <a:gd name="connsiteX0" fmla="*/ 23550 w 225489"/>
                <a:gd name="connsiteY0" fmla="*/ 104561 h 331102"/>
                <a:gd name="connsiteX1" fmla="*/ 98013 w 225489"/>
                <a:gd name="connsiteY1" fmla="*/ 312 h 331102"/>
                <a:gd name="connsiteX2" fmla="*/ 181411 w 225489"/>
                <a:gd name="connsiteY2" fmla="*/ 80732 h 331102"/>
                <a:gd name="connsiteX3" fmla="*/ 223110 w 225489"/>
                <a:gd name="connsiteY3" fmla="*/ 301142 h 331102"/>
                <a:gd name="connsiteX4" fmla="*/ 112905 w 225489"/>
                <a:gd name="connsiteY4" fmla="*/ 321991 h 331102"/>
                <a:gd name="connsiteX5" fmla="*/ 5680 w 225489"/>
                <a:gd name="connsiteY5" fmla="*/ 310076 h 331102"/>
                <a:gd name="connsiteX6" fmla="*/ 23550 w 225489"/>
                <a:gd name="connsiteY6" fmla="*/ 104561 h 331102"/>
                <a:gd name="connsiteX0" fmla="*/ 23550 w 227742"/>
                <a:gd name="connsiteY0" fmla="*/ 104561 h 331102"/>
                <a:gd name="connsiteX1" fmla="*/ 98013 w 227742"/>
                <a:gd name="connsiteY1" fmla="*/ 312 h 331102"/>
                <a:gd name="connsiteX2" fmla="*/ 196304 w 227742"/>
                <a:gd name="connsiteY2" fmla="*/ 80732 h 331102"/>
                <a:gd name="connsiteX3" fmla="*/ 223110 w 227742"/>
                <a:gd name="connsiteY3" fmla="*/ 301142 h 331102"/>
                <a:gd name="connsiteX4" fmla="*/ 112905 w 227742"/>
                <a:gd name="connsiteY4" fmla="*/ 321991 h 331102"/>
                <a:gd name="connsiteX5" fmla="*/ 5680 w 227742"/>
                <a:gd name="connsiteY5" fmla="*/ 310076 h 331102"/>
                <a:gd name="connsiteX6" fmla="*/ 23550 w 227742"/>
                <a:gd name="connsiteY6" fmla="*/ 104561 h 331102"/>
                <a:gd name="connsiteX0" fmla="*/ 19305 w 229454"/>
                <a:gd name="connsiteY0" fmla="*/ 68648 h 333403"/>
                <a:gd name="connsiteX1" fmla="*/ 99725 w 229454"/>
                <a:gd name="connsiteY1" fmla="*/ 141 h 333403"/>
                <a:gd name="connsiteX2" fmla="*/ 198016 w 229454"/>
                <a:gd name="connsiteY2" fmla="*/ 80561 h 333403"/>
                <a:gd name="connsiteX3" fmla="*/ 224822 w 229454"/>
                <a:gd name="connsiteY3" fmla="*/ 300971 h 333403"/>
                <a:gd name="connsiteX4" fmla="*/ 114617 w 229454"/>
                <a:gd name="connsiteY4" fmla="*/ 321820 h 333403"/>
                <a:gd name="connsiteX5" fmla="*/ 7392 w 229454"/>
                <a:gd name="connsiteY5" fmla="*/ 309905 h 333403"/>
                <a:gd name="connsiteX6" fmla="*/ 19305 w 229454"/>
                <a:gd name="connsiteY6" fmla="*/ 68648 h 333403"/>
                <a:gd name="connsiteX0" fmla="*/ 19305 w 226896"/>
                <a:gd name="connsiteY0" fmla="*/ 68558 h 333313"/>
                <a:gd name="connsiteX1" fmla="*/ 99725 w 226896"/>
                <a:gd name="connsiteY1" fmla="*/ 51 h 333313"/>
                <a:gd name="connsiteX2" fmla="*/ 180145 w 226896"/>
                <a:gd name="connsiteY2" fmla="*/ 62599 h 333313"/>
                <a:gd name="connsiteX3" fmla="*/ 224822 w 226896"/>
                <a:gd name="connsiteY3" fmla="*/ 300881 h 333313"/>
                <a:gd name="connsiteX4" fmla="*/ 114617 w 226896"/>
                <a:gd name="connsiteY4" fmla="*/ 321730 h 333313"/>
                <a:gd name="connsiteX5" fmla="*/ 7392 w 226896"/>
                <a:gd name="connsiteY5" fmla="*/ 309815 h 333313"/>
                <a:gd name="connsiteX6" fmla="*/ 19305 w 226896"/>
                <a:gd name="connsiteY6" fmla="*/ 68558 h 333313"/>
                <a:gd name="connsiteX0" fmla="*/ 18790 w 226497"/>
                <a:gd name="connsiteY0" fmla="*/ 95334 h 360089"/>
                <a:gd name="connsiteX1" fmla="*/ 84318 w 226497"/>
                <a:gd name="connsiteY1" fmla="*/ 20 h 360089"/>
                <a:gd name="connsiteX2" fmla="*/ 179630 w 226497"/>
                <a:gd name="connsiteY2" fmla="*/ 89375 h 360089"/>
                <a:gd name="connsiteX3" fmla="*/ 224307 w 226497"/>
                <a:gd name="connsiteY3" fmla="*/ 327657 h 360089"/>
                <a:gd name="connsiteX4" fmla="*/ 114102 w 226497"/>
                <a:gd name="connsiteY4" fmla="*/ 348506 h 360089"/>
                <a:gd name="connsiteX5" fmla="*/ 6877 w 226497"/>
                <a:gd name="connsiteY5" fmla="*/ 336591 h 360089"/>
                <a:gd name="connsiteX6" fmla="*/ 18790 w 226497"/>
                <a:gd name="connsiteY6" fmla="*/ 95334 h 360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6497" h="360089">
                  <a:moveTo>
                    <a:pt x="18790" y="95334"/>
                  </a:moveTo>
                  <a:cubicBezTo>
                    <a:pt x="31697" y="39239"/>
                    <a:pt x="57511" y="1013"/>
                    <a:pt x="84318" y="20"/>
                  </a:cubicBezTo>
                  <a:cubicBezTo>
                    <a:pt x="111125" y="-973"/>
                    <a:pt x="156299" y="34769"/>
                    <a:pt x="179630" y="89375"/>
                  </a:cubicBezTo>
                  <a:cubicBezTo>
                    <a:pt x="202961" y="143981"/>
                    <a:pt x="235228" y="284469"/>
                    <a:pt x="224307" y="327657"/>
                  </a:cubicBezTo>
                  <a:cubicBezTo>
                    <a:pt x="213386" y="370845"/>
                    <a:pt x="147362" y="345031"/>
                    <a:pt x="114102" y="348506"/>
                  </a:cubicBezTo>
                  <a:cubicBezTo>
                    <a:pt x="80842" y="351981"/>
                    <a:pt x="22762" y="378786"/>
                    <a:pt x="6877" y="336591"/>
                  </a:cubicBezTo>
                  <a:cubicBezTo>
                    <a:pt x="-9008" y="294396"/>
                    <a:pt x="5883" y="151429"/>
                    <a:pt x="18790" y="95334"/>
                  </a:cubicBezTo>
                  <a:close/>
                </a:path>
              </a:pathLst>
            </a:custGeom>
            <a:solidFill>
              <a:srgbClr val="D6323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BC53B43A-99D4-4CAC-AEA2-C385CA75FBA6}"/>
                </a:ext>
              </a:extLst>
            </p:cNvPr>
            <p:cNvSpPr/>
            <p:nvPr/>
          </p:nvSpPr>
          <p:spPr>
            <a:xfrm rot="17844940">
              <a:off x="9434024" y="3655417"/>
              <a:ext cx="96400" cy="296385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  <a:gd name="connsiteX0" fmla="*/ 6496 w 140748"/>
                <a:gd name="connsiteY0" fmla="*/ 42636 h 364378"/>
                <a:gd name="connsiteX1" fmla="*/ 8067 w 140748"/>
                <a:gd name="connsiteY1" fmla="*/ 310013 h 364378"/>
                <a:gd name="connsiteX2" fmla="*/ 70905 w 140748"/>
                <a:gd name="connsiteY2" fmla="*/ 364185 h 364378"/>
                <a:gd name="connsiteX3" fmla="*/ 129409 w 140748"/>
                <a:gd name="connsiteY3" fmla="*/ 303514 h 364378"/>
                <a:gd name="connsiteX4" fmla="*/ 131576 w 140748"/>
                <a:gd name="connsiteY4" fmla="*/ 60829 h 364378"/>
                <a:gd name="connsiteX5" fmla="*/ 60071 w 140748"/>
                <a:gd name="connsiteY5" fmla="*/ 2324 h 364378"/>
                <a:gd name="connsiteX6" fmla="*/ 6496 w 140748"/>
                <a:gd name="connsiteY6" fmla="*/ 42636 h 364378"/>
                <a:gd name="connsiteX0" fmla="*/ 6496 w 136138"/>
                <a:gd name="connsiteY0" fmla="*/ 45571 h 367313"/>
                <a:gd name="connsiteX1" fmla="*/ 8067 w 136138"/>
                <a:gd name="connsiteY1" fmla="*/ 312948 h 367313"/>
                <a:gd name="connsiteX2" fmla="*/ 70905 w 136138"/>
                <a:gd name="connsiteY2" fmla="*/ 367120 h 367313"/>
                <a:gd name="connsiteX3" fmla="*/ 129409 w 136138"/>
                <a:gd name="connsiteY3" fmla="*/ 306449 h 367313"/>
                <a:gd name="connsiteX4" fmla="*/ 123956 w 136138"/>
                <a:gd name="connsiteY4" fmla="*/ 37094 h 367313"/>
                <a:gd name="connsiteX5" fmla="*/ 60071 w 136138"/>
                <a:gd name="connsiteY5" fmla="*/ 5259 h 367313"/>
                <a:gd name="connsiteX6" fmla="*/ 6496 w 136138"/>
                <a:gd name="connsiteY6" fmla="*/ 45571 h 367313"/>
                <a:gd name="connsiteX0" fmla="*/ 6991 w 136633"/>
                <a:gd name="connsiteY0" fmla="*/ 56469 h 378211"/>
                <a:gd name="connsiteX1" fmla="*/ 8562 w 136633"/>
                <a:gd name="connsiteY1" fmla="*/ 323846 h 378211"/>
                <a:gd name="connsiteX2" fmla="*/ 71400 w 136633"/>
                <a:gd name="connsiteY2" fmla="*/ 378018 h 378211"/>
                <a:gd name="connsiteX3" fmla="*/ 129904 w 136633"/>
                <a:gd name="connsiteY3" fmla="*/ 317347 h 378211"/>
                <a:gd name="connsiteX4" fmla="*/ 124451 w 136633"/>
                <a:gd name="connsiteY4" fmla="*/ 47992 h 378211"/>
                <a:gd name="connsiteX5" fmla="*/ 68186 w 136633"/>
                <a:gd name="connsiteY5" fmla="*/ 917 h 378211"/>
                <a:gd name="connsiteX6" fmla="*/ 6991 w 136633"/>
                <a:gd name="connsiteY6" fmla="*/ 56469 h 378211"/>
                <a:gd name="connsiteX0" fmla="*/ 3871 w 133513"/>
                <a:gd name="connsiteY0" fmla="*/ 56469 h 378103"/>
                <a:gd name="connsiteX1" fmla="*/ 13062 w 133513"/>
                <a:gd name="connsiteY1" fmla="*/ 321941 h 378103"/>
                <a:gd name="connsiteX2" fmla="*/ 68280 w 133513"/>
                <a:gd name="connsiteY2" fmla="*/ 378018 h 378103"/>
                <a:gd name="connsiteX3" fmla="*/ 126784 w 133513"/>
                <a:gd name="connsiteY3" fmla="*/ 317347 h 378103"/>
                <a:gd name="connsiteX4" fmla="*/ 121331 w 133513"/>
                <a:gd name="connsiteY4" fmla="*/ 47992 h 378103"/>
                <a:gd name="connsiteX5" fmla="*/ 65066 w 133513"/>
                <a:gd name="connsiteY5" fmla="*/ 917 h 378103"/>
                <a:gd name="connsiteX6" fmla="*/ 3871 w 133513"/>
                <a:gd name="connsiteY6" fmla="*/ 56469 h 378103"/>
                <a:gd name="connsiteX0" fmla="*/ 3871 w 130834"/>
                <a:gd name="connsiteY0" fmla="*/ 56469 h 378482"/>
                <a:gd name="connsiteX1" fmla="*/ 13062 w 130834"/>
                <a:gd name="connsiteY1" fmla="*/ 321941 h 378482"/>
                <a:gd name="connsiteX2" fmla="*/ 68280 w 130834"/>
                <a:gd name="connsiteY2" fmla="*/ 378018 h 378482"/>
                <a:gd name="connsiteX3" fmla="*/ 121069 w 130834"/>
                <a:gd name="connsiteY3" fmla="*/ 307822 h 378482"/>
                <a:gd name="connsiteX4" fmla="*/ 121331 w 130834"/>
                <a:gd name="connsiteY4" fmla="*/ 47992 h 378482"/>
                <a:gd name="connsiteX5" fmla="*/ 65066 w 130834"/>
                <a:gd name="connsiteY5" fmla="*/ 917 h 378482"/>
                <a:gd name="connsiteX6" fmla="*/ 3871 w 130834"/>
                <a:gd name="connsiteY6" fmla="*/ 56469 h 378482"/>
                <a:gd name="connsiteX0" fmla="*/ 3747 w 130911"/>
                <a:gd name="connsiteY0" fmla="*/ 56469 h 374836"/>
                <a:gd name="connsiteX1" fmla="*/ 12938 w 130911"/>
                <a:gd name="connsiteY1" fmla="*/ 321941 h 374836"/>
                <a:gd name="connsiteX2" fmla="*/ 64346 w 130911"/>
                <a:gd name="connsiteY2" fmla="*/ 374208 h 374836"/>
                <a:gd name="connsiteX3" fmla="*/ 120945 w 130911"/>
                <a:gd name="connsiteY3" fmla="*/ 307822 h 374836"/>
                <a:gd name="connsiteX4" fmla="*/ 121207 w 130911"/>
                <a:gd name="connsiteY4" fmla="*/ 47992 h 374836"/>
                <a:gd name="connsiteX5" fmla="*/ 64942 w 130911"/>
                <a:gd name="connsiteY5" fmla="*/ 917 h 374836"/>
                <a:gd name="connsiteX6" fmla="*/ 3747 w 130911"/>
                <a:gd name="connsiteY6" fmla="*/ 56469 h 374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0911" h="374836">
                  <a:moveTo>
                    <a:pt x="3747" y="56469"/>
                  </a:moveTo>
                  <a:cubicBezTo>
                    <a:pt x="-4920" y="109973"/>
                    <a:pt x="2838" y="268985"/>
                    <a:pt x="12938" y="321941"/>
                  </a:cubicBezTo>
                  <a:cubicBezTo>
                    <a:pt x="23038" y="374897"/>
                    <a:pt x="46345" y="376561"/>
                    <a:pt x="64346" y="374208"/>
                  </a:cubicBezTo>
                  <a:cubicBezTo>
                    <a:pt x="82347" y="371855"/>
                    <a:pt x="111468" y="362191"/>
                    <a:pt x="120945" y="307822"/>
                  </a:cubicBezTo>
                  <a:cubicBezTo>
                    <a:pt x="130422" y="253453"/>
                    <a:pt x="137458" y="102524"/>
                    <a:pt x="121207" y="47992"/>
                  </a:cubicBezTo>
                  <a:cubicBezTo>
                    <a:pt x="104956" y="-6540"/>
                    <a:pt x="84519" y="-496"/>
                    <a:pt x="64942" y="917"/>
                  </a:cubicBezTo>
                  <a:cubicBezTo>
                    <a:pt x="45365" y="2330"/>
                    <a:pt x="12414" y="2965"/>
                    <a:pt x="3747" y="56469"/>
                  </a:cubicBezTo>
                  <a:close/>
                </a:path>
              </a:pathLst>
            </a:custGeom>
            <a:solidFill>
              <a:srgbClr val="D6323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BAABB538-0320-42FD-9B21-A09A572AA8E1}"/>
                </a:ext>
              </a:extLst>
            </p:cNvPr>
            <p:cNvSpPr/>
            <p:nvPr/>
          </p:nvSpPr>
          <p:spPr>
            <a:xfrm>
              <a:off x="9326113" y="3508905"/>
              <a:ext cx="124042" cy="287205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111" h="362079">
                  <a:moveTo>
                    <a:pt x="3429" y="49900"/>
                  </a:moveTo>
                  <a:cubicBezTo>
                    <a:pt x="-5238" y="101182"/>
                    <a:pt x="3790" y="255748"/>
                    <a:pt x="16430" y="307752"/>
                  </a:cubicBezTo>
                  <a:cubicBezTo>
                    <a:pt x="29070" y="359756"/>
                    <a:pt x="59044" y="363007"/>
                    <a:pt x="79268" y="361924"/>
                  </a:cubicBezTo>
                  <a:cubicBezTo>
                    <a:pt x="99492" y="360841"/>
                    <a:pt x="127660" y="351812"/>
                    <a:pt x="137772" y="301253"/>
                  </a:cubicBezTo>
                  <a:cubicBezTo>
                    <a:pt x="147884" y="250694"/>
                    <a:pt x="156190" y="113100"/>
                    <a:pt x="139939" y="58568"/>
                  </a:cubicBezTo>
                  <a:cubicBezTo>
                    <a:pt x="123688" y="4036"/>
                    <a:pt x="86852" y="-658"/>
                    <a:pt x="68434" y="63"/>
                  </a:cubicBezTo>
                  <a:cubicBezTo>
                    <a:pt x="50016" y="784"/>
                    <a:pt x="12096" y="-1382"/>
                    <a:pt x="3429" y="49900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1C2DCFE3-D0E6-4A9C-AE18-BDAA993BC5E5}"/>
                </a:ext>
              </a:extLst>
            </p:cNvPr>
            <p:cNvSpPr/>
            <p:nvPr/>
          </p:nvSpPr>
          <p:spPr>
            <a:xfrm>
              <a:off x="9263817" y="3273445"/>
              <a:ext cx="261064" cy="355598"/>
            </a:xfrm>
            <a:custGeom>
              <a:avLst/>
              <a:gdLst>
                <a:gd name="connsiteX0" fmla="*/ 11215 w 427713"/>
                <a:gd name="connsiteY0" fmla="*/ 118649 h 561918"/>
                <a:gd name="connsiteX1" fmla="*/ 27755 w 427713"/>
                <a:gd name="connsiteY1" fmla="*/ 364379 h 561918"/>
                <a:gd name="connsiteX2" fmla="*/ 32481 w 427713"/>
                <a:gd name="connsiteY2" fmla="*/ 522686 h 561918"/>
                <a:gd name="connsiteX3" fmla="*/ 190788 w 427713"/>
                <a:gd name="connsiteY3" fmla="*/ 543951 h 561918"/>
                <a:gd name="connsiteX4" fmla="*/ 405802 w 427713"/>
                <a:gd name="connsiteY4" fmla="*/ 543951 h 561918"/>
                <a:gd name="connsiteX5" fmla="*/ 417615 w 427713"/>
                <a:gd name="connsiteY5" fmla="*/ 312398 h 561918"/>
                <a:gd name="connsiteX6" fmla="*/ 410527 w 427713"/>
                <a:gd name="connsiteY6" fmla="*/ 76119 h 561918"/>
                <a:gd name="connsiteX7" fmla="*/ 216778 w 427713"/>
                <a:gd name="connsiteY7" fmla="*/ 509 h 561918"/>
                <a:gd name="connsiteX8" fmla="*/ 11215 w 427713"/>
                <a:gd name="connsiteY8" fmla="*/ 118649 h 561918"/>
                <a:gd name="connsiteX0" fmla="*/ 11560 w 425696"/>
                <a:gd name="connsiteY0" fmla="*/ 87530 h 561515"/>
                <a:gd name="connsiteX1" fmla="*/ 25738 w 425696"/>
                <a:gd name="connsiteY1" fmla="*/ 363976 h 561515"/>
                <a:gd name="connsiteX2" fmla="*/ 30464 w 425696"/>
                <a:gd name="connsiteY2" fmla="*/ 522283 h 561515"/>
                <a:gd name="connsiteX3" fmla="*/ 188771 w 425696"/>
                <a:gd name="connsiteY3" fmla="*/ 543548 h 561515"/>
                <a:gd name="connsiteX4" fmla="*/ 403785 w 425696"/>
                <a:gd name="connsiteY4" fmla="*/ 543548 h 561515"/>
                <a:gd name="connsiteX5" fmla="*/ 415598 w 425696"/>
                <a:gd name="connsiteY5" fmla="*/ 311995 h 561515"/>
                <a:gd name="connsiteX6" fmla="*/ 408510 w 425696"/>
                <a:gd name="connsiteY6" fmla="*/ 75716 h 561515"/>
                <a:gd name="connsiteX7" fmla="*/ 214761 w 425696"/>
                <a:gd name="connsiteY7" fmla="*/ 106 h 561515"/>
                <a:gd name="connsiteX8" fmla="*/ 11560 w 425696"/>
                <a:gd name="connsiteY8" fmla="*/ 87530 h 561515"/>
                <a:gd name="connsiteX0" fmla="*/ 10883 w 425019"/>
                <a:gd name="connsiteY0" fmla="*/ 85178 h 559163"/>
                <a:gd name="connsiteX1" fmla="*/ 25061 w 425019"/>
                <a:gd name="connsiteY1" fmla="*/ 361624 h 559163"/>
                <a:gd name="connsiteX2" fmla="*/ 29787 w 425019"/>
                <a:gd name="connsiteY2" fmla="*/ 519931 h 559163"/>
                <a:gd name="connsiteX3" fmla="*/ 188094 w 425019"/>
                <a:gd name="connsiteY3" fmla="*/ 541196 h 559163"/>
                <a:gd name="connsiteX4" fmla="*/ 403108 w 425019"/>
                <a:gd name="connsiteY4" fmla="*/ 541196 h 559163"/>
                <a:gd name="connsiteX5" fmla="*/ 414921 w 425019"/>
                <a:gd name="connsiteY5" fmla="*/ 309643 h 559163"/>
                <a:gd name="connsiteX6" fmla="*/ 407833 w 425019"/>
                <a:gd name="connsiteY6" fmla="*/ 73364 h 559163"/>
                <a:gd name="connsiteX7" fmla="*/ 204633 w 425019"/>
                <a:gd name="connsiteY7" fmla="*/ 116 h 559163"/>
                <a:gd name="connsiteX8" fmla="*/ 10883 w 425019"/>
                <a:gd name="connsiteY8" fmla="*/ 85178 h 559163"/>
                <a:gd name="connsiteX0" fmla="*/ 10883 w 431603"/>
                <a:gd name="connsiteY0" fmla="*/ 85178 h 559163"/>
                <a:gd name="connsiteX1" fmla="*/ 25061 w 431603"/>
                <a:gd name="connsiteY1" fmla="*/ 361624 h 559163"/>
                <a:gd name="connsiteX2" fmla="*/ 29787 w 431603"/>
                <a:gd name="connsiteY2" fmla="*/ 519931 h 559163"/>
                <a:gd name="connsiteX3" fmla="*/ 188094 w 431603"/>
                <a:gd name="connsiteY3" fmla="*/ 541196 h 559163"/>
                <a:gd name="connsiteX4" fmla="*/ 403108 w 431603"/>
                <a:gd name="connsiteY4" fmla="*/ 541196 h 559163"/>
                <a:gd name="connsiteX5" fmla="*/ 429098 w 431603"/>
                <a:gd name="connsiteY5" fmla="*/ 309643 h 559163"/>
                <a:gd name="connsiteX6" fmla="*/ 407833 w 431603"/>
                <a:gd name="connsiteY6" fmla="*/ 73364 h 559163"/>
                <a:gd name="connsiteX7" fmla="*/ 204633 w 431603"/>
                <a:gd name="connsiteY7" fmla="*/ 116 h 559163"/>
                <a:gd name="connsiteX8" fmla="*/ 10883 w 431603"/>
                <a:gd name="connsiteY8" fmla="*/ 85178 h 559163"/>
                <a:gd name="connsiteX0" fmla="*/ 16874 w 437594"/>
                <a:gd name="connsiteY0" fmla="*/ 85178 h 559163"/>
                <a:gd name="connsiteX1" fmla="*/ 12150 w 437594"/>
                <a:gd name="connsiteY1" fmla="*/ 361624 h 559163"/>
                <a:gd name="connsiteX2" fmla="*/ 35778 w 437594"/>
                <a:gd name="connsiteY2" fmla="*/ 519931 h 559163"/>
                <a:gd name="connsiteX3" fmla="*/ 194085 w 437594"/>
                <a:gd name="connsiteY3" fmla="*/ 541196 h 559163"/>
                <a:gd name="connsiteX4" fmla="*/ 409099 w 437594"/>
                <a:gd name="connsiteY4" fmla="*/ 541196 h 559163"/>
                <a:gd name="connsiteX5" fmla="*/ 435089 w 437594"/>
                <a:gd name="connsiteY5" fmla="*/ 309643 h 559163"/>
                <a:gd name="connsiteX6" fmla="*/ 413824 w 437594"/>
                <a:gd name="connsiteY6" fmla="*/ 73364 h 559163"/>
                <a:gd name="connsiteX7" fmla="*/ 210624 w 437594"/>
                <a:gd name="connsiteY7" fmla="*/ 116 h 559163"/>
                <a:gd name="connsiteX8" fmla="*/ 16874 w 437594"/>
                <a:gd name="connsiteY8" fmla="*/ 85178 h 559163"/>
                <a:gd name="connsiteX0" fmla="*/ 16874 w 437594"/>
                <a:gd name="connsiteY0" fmla="*/ 85178 h 563991"/>
                <a:gd name="connsiteX1" fmla="*/ 12150 w 437594"/>
                <a:gd name="connsiteY1" fmla="*/ 361624 h 563991"/>
                <a:gd name="connsiteX2" fmla="*/ 35778 w 437594"/>
                <a:gd name="connsiteY2" fmla="*/ 519931 h 563991"/>
                <a:gd name="connsiteX3" fmla="*/ 205899 w 437594"/>
                <a:gd name="connsiteY3" fmla="*/ 553010 h 563991"/>
                <a:gd name="connsiteX4" fmla="*/ 409099 w 437594"/>
                <a:gd name="connsiteY4" fmla="*/ 541196 h 563991"/>
                <a:gd name="connsiteX5" fmla="*/ 435089 w 437594"/>
                <a:gd name="connsiteY5" fmla="*/ 309643 h 563991"/>
                <a:gd name="connsiteX6" fmla="*/ 413824 w 437594"/>
                <a:gd name="connsiteY6" fmla="*/ 73364 h 563991"/>
                <a:gd name="connsiteX7" fmla="*/ 210624 w 437594"/>
                <a:gd name="connsiteY7" fmla="*/ 116 h 563991"/>
                <a:gd name="connsiteX8" fmla="*/ 16874 w 437594"/>
                <a:gd name="connsiteY8" fmla="*/ 85178 h 563991"/>
                <a:gd name="connsiteX0" fmla="*/ 16874 w 437594"/>
                <a:gd name="connsiteY0" fmla="*/ 85178 h 554236"/>
                <a:gd name="connsiteX1" fmla="*/ 12150 w 437594"/>
                <a:gd name="connsiteY1" fmla="*/ 361624 h 554236"/>
                <a:gd name="connsiteX2" fmla="*/ 35778 w 437594"/>
                <a:gd name="connsiteY2" fmla="*/ 519931 h 554236"/>
                <a:gd name="connsiteX3" fmla="*/ 205899 w 437594"/>
                <a:gd name="connsiteY3" fmla="*/ 553010 h 554236"/>
                <a:gd name="connsiteX4" fmla="*/ 409099 w 437594"/>
                <a:gd name="connsiteY4" fmla="*/ 522294 h 554236"/>
                <a:gd name="connsiteX5" fmla="*/ 435089 w 437594"/>
                <a:gd name="connsiteY5" fmla="*/ 309643 h 554236"/>
                <a:gd name="connsiteX6" fmla="*/ 413824 w 437594"/>
                <a:gd name="connsiteY6" fmla="*/ 73364 h 554236"/>
                <a:gd name="connsiteX7" fmla="*/ 210624 w 437594"/>
                <a:gd name="connsiteY7" fmla="*/ 116 h 554236"/>
                <a:gd name="connsiteX8" fmla="*/ 16874 w 437594"/>
                <a:gd name="connsiteY8" fmla="*/ 85178 h 554236"/>
                <a:gd name="connsiteX0" fmla="*/ 16874 w 437594"/>
                <a:gd name="connsiteY0" fmla="*/ 85178 h 558187"/>
                <a:gd name="connsiteX1" fmla="*/ 12150 w 437594"/>
                <a:gd name="connsiteY1" fmla="*/ 361624 h 558187"/>
                <a:gd name="connsiteX2" fmla="*/ 35778 w 437594"/>
                <a:gd name="connsiteY2" fmla="*/ 519931 h 558187"/>
                <a:gd name="connsiteX3" fmla="*/ 215350 w 437594"/>
                <a:gd name="connsiteY3" fmla="*/ 557736 h 558187"/>
                <a:gd name="connsiteX4" fmla="*/ 409099 w 437594"/>
                <a:gd name="connsiteY4" fmla="*/ 522294 h 558187"/>
                <a:gd name="connsiteX5" fmla="*/ 435089 w 437594"/>
                <a:gd name="connsiteY5" fmla="*/ 309643 h 558187"/>
                <a:gd name="connsiteX6" fmla="*/ 413824 w 437594"/>
                <a:gd name="connsiteY6" fmla="*/ 73364 h 558187"/>
                <a:gd name="connsiteX7" fmla="*/ 210624 w 437594"/>
                <a:gd name="connsiteY7" fmla="*/ 116 h 558187"/>
                <a:gd name="connsiteX8" fmla="*/ 16874 w 437594"/>
                <a:gd name="connsiteY8" fmla="*/ 85178 h 558187"/>
                <a:gd name="connsiteX0" fmla="*/ 20067 w 440787"/>
                <a:gd name="connsiteY0" fmla="*/ 85178 h 558187"/>
                <a:gd name="connsiteX1" fmla="*/ 8255 w 440787"/>
                <a:gd name="connsiteY1" fmla="*/ 361624 h 558187"/>
                <a:gd name="connsiteX2" fmla="*/ 38971 w 440787"/>
                <a:gd name="connsiteY2" fmla="*/ 519931 h 558187"/>
                <a:gd name="connsiteX3" fmla="*/ 218543 w 440787"/>
                <a:gd name="connsiteY3" fmla="*/ 557736 h 558187"/>
                <a:gd name="connsiteX4" fmla="*/ 412292 w 440787"/>
                <a:gd name="connsiteY4" fmla="*/ 522294 h 558187"/>
                <a:gd name="connsiteX5" fmla="*/ 438282 w 440787"/>
                <a:gd name="connsiteY5" fmla="*/ 309643 h 558187"/>
                <a:gd name="connsiteX6" fmla="*/ 417017 w 440787"/>
                <a:gd name="connsiteY6" fmla="*/ 73364 h 558187"/>
                <a:gd name="connsiteX7" fmla="*/ 213817 w 440787"/>
                <a:gd name="connsiteY7" fmla="*/ 116 h 558187"/>
                <a:gd name="connsiteX8" fmla="*/ 20067 w 440787"/>
                <a:gd name="connsiteY8" fmla="*/ 85178 h 558187"/>
                <a:gd name="connsiteX0" fmla="*/ 20067 w 442342"/>
                <a:gd name="connsiteY0" fmla="*/ 85178 h 558345"/>
                <a:gd name="connsiteX1" fmla="*/ 8255 w 442342"/>
                <a:gd name="connsiteY1" fmla="*/ 361624 h 558345"/>
                <a:gd name="connsiteX2" fmla="*/ 38971 w 442342"/>
                <a:gd name="connsiteY2" fmla="*/ 519931 h 558345"/>
                <a:gd name="connsiteX3" fmla="*/ 218543 w 442342"/>
                <a:gd name="connsiteY3" fmla="*/ 557736 h 558345"/>
                <a:gd name="connsiteX4" fmla="*/ 412292 w 442342"/>
                <a:gd name="connsiteY4" fmla="*/ 522294 h 558345"/>
                <a:gd name="connsiteX5" fmla="*/ 440644 w 442342"/>
                <a:gd name="connsiteY5" fmla="*/ 302555 h 558345"/>
                <a:gd name="connsiteX6" fmla="*/ 417017 w 442342"/>
                <a:gd name="connsiteY6" fmla="*/ 73364 h 558345"/>
                <a:gd name="connsiteX7" fmla="*/ 213817 w 442342"/>
                <a:gd name="connsiteY7" fmla="*/ 116 h 558345"/>
                <a:gd name="connsiteX8" fmla="*/ 20067 w 442342"/>
                <a:gd name="connsiteY8" fmla="*/ 85178 h 558345"/>
                <a:gd name="connsiteX0" fmla="*/ 21288 w 443563"/>
                <a:gd name="connsiteY0" fmla="*/ 85178 h 558345"/>
                <a:gd name="connsiteX1" fmla="*/ 7113 w 443563"/>
                <a:gd name="connsiteY1" fmla="*/ 356898 h 558345"/>
                <a:gd name="connsiteX2" fmla="*/ 40192 w 443563"/>
                <a:gd name="connsiteY2" fmla="*/ 519931 h 558345"/>
                <a:gd name="connsiteX3" fmla="*/ 219764 w 443563"/>
                <a:gd name="connsiteY3" fmla="*/ 557736 h 558345"/>
                <a:gd name="connsiteX4" fmla="*/ 413513 w 443563"/>
                <a:gd name="connsiteY4" fmla="*/ 522294 h 558345"/>
                <a:gd name="connsiteX5" fmla="*/ 441865 w 443563"/>
                <a:gd name="connsiteY5" fmla="*/ 302555 h 558345"/>
                <a:gd name="connsiteX6" fmla="*/ 418238 w 443563"/>
                <a:gd name="connsiteY6" fmla="*/ 73364 h 558345"/>
                <a:gd name="connsiteX7" fmla="*/ 215038 w 443563"/>
                <a:gd name="connsiteY7" fmla="*/ 116 h 558345"/>
                <a:gd name="connsiteX8" fmla="*/ 21288 w 443563"/>
                <a:gd name="connsiteY8" fmla="*/ 85178 h 558345"/>
                <a:gd name="connsiteX0" fmla="*/ 45611 w 437169"/>
                <a:gd name="connsiteY0" fmla="*/ 66265 h 558335"/>
                <a:gd name="connsiteX1" fmla="*/ 719 w 437169"/>
                <a:gd name="connsiteY1" fmla="*/ 356888 h 558335"/>
                <a:gd name="connsiteX2" fmla="*/ 33798 w 437169"/>
                <a:gd name="connsiteY2" fmla="*/ 519921 h 558335"/>
                <a:gd name="connsiteX3" fmla="*/ 213370 w 437169"/>
                <a:gd name="connsiteY3" fmla="*/ 557726 h 558335"/>
                <a:gd name="connsiteX4" fmla="*/ 407119 w 437169"/>
                <a:gd name="connsiteY4" fmla="*/ 522284 h 558335"/>
                <a:gd name="connsiteX5" fmla="*/ 435471 w 437169"/>
                <a:gd name="connsiteY5" fmla="*/ 302545 h 558335"/>
                <a:gd name="connsiteX6" fmla="*/ 411844 w 437169"/>
                <a:gd name="connsiteY6" fmla="*/ 73354 h 558335"/>
                <a:gd name="connsiteX7" fmla="*/ 208644 w 437169"/>
                <a:gd name="connsiteY7" fmla="*/ 106 h 558335"/>
                <a:gd name="connsiteX8" fmla="*/ 45611 w 437169"/>
                <a:gd name="connsiteY8" fmla="*/ 66265 h 558335"/>
                <a:gd name="connsiteX0" fmla="*/ 37761 w 429319"/>
                <a:gd name="connsiteY0" fmla="*/ 66214 h 558284"/>
                <a:gd name="connsiteX1" fmla="*/ 2320 w 429319"/>
                <a:gd name="connsiteY1" fmla="*/ 297767 h 558284"/>
                <a:gd name="connsiteX2" fmla="*/ 25948 w 429319"/>
                <a:gd name="connsiteY2" fmla="*/ 519870 h 558284"/>
                <a:gd name="connsiteX3" fmla="*/ 205520 w 429319"/>
                <a:gd name="connsiteY3" fmla="*/ 557675 h 558284"/>
                <a:gd name="connsiteX4" fmla="*/ 399269 w 429319"/>
                <a:gd name="connsiteY4" fmla="*/ 522233 h 558284"/>
                <a:gd name="connsiteX5" fmla="*/ 427621 w 429319"/>
                <a:gd name="connsiteY5" fmla="*/ 302494 h 558284"/>
                <a:gd name="connsiteX6" fmla="*/ 403994 w 429319"/>
                <a:gd name="connsiteY6" fmla="*/ 73303 h 558284"/>
                <a:gd name="connsiteX7" fmla="*/ 200794 w 429319"/>
                <a:gd name="connsiteY7" fmla="*/ 55 h 558284"/>
                <a:gd name="connsiteX8" fmla="*/ 37761 w 429319"/>
                <a:gd name="connsiteY8" fmla="*/ 66214 h 558284"/>
                <a:gd name="connsiteX0" fmla="*/ 36275 w 427833"/>
                <a:gd name="connsiteY0" fmla="*/ 66214 h 558958"/>
                <a:gd name="connsiteX1" fmla="*/ 834 w 427833"/>
                <a:gd name="connsiteY1" fmla="*/ 297767 h 558958"/>
                <a:gd name="connsiteX2" fmla="*/ 29188 w 427833"/>
                <a:gd name="connsiteY2" fmla="*/ 510418 h 558958"/>
                <a:gd name="connsiteX3" fmla="*/ 204034 w 427833"/>
                <a:gd name="connsiteY3" fmla="*/ 557675 h 558958"/>
                <a:gd name="connsiteX4" fmla="*/ 397783 w 427833"/>
                <a:gd name="connsiteY4" fmla="*/ 522233 h 558958"/>
                <a:gd name="connsiteX5" fmla="*/ 426135 w 427833"/>
                <a:gd name="connsiteY5" fmla="*/ 302494 h 558958"/>
                <a:gd name="connsiteX6" fmla="*/ 402508 w 427833"/>
                <a:gd name="connsiteY6" fmla="*/ 73303 h 558958"/>
                <a:gd name="connsiteX7" fmla="*/ 199308 w 427833"/>
                <a:gd name="connsiteY7" fmla="*/ 55 h 558958"/>
                <a:gd name="connsiteX8" fmla="*/ 36275 w 427833"/>
                <a:gd name="connsiteY8" fmla="*/ 66214 h 558958"/>
                <a:gd name="connsiteX0" fmla="*/ 36275 w 428528"/>
                <a:gd name="connsiteY0" fmla="*/ 66214 h 558440"/>
                <a:gd name="connsiteX1" fmla="*/ 834 w 428528"/>
                <a:gd name="connsiteY1" fmla="*/ 297767 h 558440"/>
                <a:gd name="connsiteX2" fmla="*/ 29188 w 428528"/>
                <a:gd name="connsiteY2" fmla="*/ 510418 h 558440"/>
                <a:gd name="connsiteX3" fmla="*/ 204034 w 428528"/>
                <a:gd name="connsiteY3" fmla="*/ 557675 h 558440"/>
                <a:gd name="connsiteX4" fmla="*/ 388332 w 428528"/>
                <a:gd name="connsiteY4" fmla="*/ 519870 h 558440"/>
                <a:gd name="connsiteX5" fmla="*/ 426135 w 428528"/>
                <a:gd name="connsiteY5" fmla="*/ 302494 h 558440"/>
                <a:gd name="connsiteX6" fmla="*/ 402508 w 428528"/>
                <a:gd name="connsiteY6" fmla="*/ 73303 h 558440"/>
                <a:gd name="connsiteX7" fmla="*/ 199308 w 428528"/>
                <a:gd name="connsiteY7" fmla="*/ 55 h 558440"/>
                <a:gd name="connsiteX8" fmla="*/ 36275 w 428528"/>
                <a:gd name="connsiteY8" fmla="*/ 66214 h 558440"/>
                <a:gd name="connsiteX0" fmla="*/ 37760 w 430013"/>
                <a:gd name="connsiteY0" fmla="*/ 66214 h 557901"/>
                <a:gd name="connsiteX1" fmla="*/ 2319 w 430013"/>
                <a:gd name="connsiteY1" fmla="*/ 297767 h 557901"/>
                <a:gd name="connsiteX2" fmla="*/ 25948 w 430013"/>
                <a:gd name="connsiteY2" fmla="*/ 519869 h 557901"/>
                <a:gd name="connsiteX3" fmla="*/ 205519 w 430013"/>
                <a:gd name="connsiteY3" fmla="*/ 557675 h 557901"/>
                <a:gd name="connsiteX4" fmla="*/ 389817 w 430013"/>
                <a:gd name="connsiteY4" fmla="*/ 519870 h 557901"/>
                <a:gd name="connsiteX5" fmla="*/ 427620 w 430013"/>
                <a:gd name="connsiteY5" fmla="*/ 302494 h 557901"/>
                <a:gd name="connsiteX6" fmla="*/ 403993 w 430013"/>
                <a:gd name="connsiteY6" fmla="*/ 73303 h 557901"/>
                <a:gd name="connsiteX7" fmla="*/ 200793 w 430013"/>
                <a:gd name="connsiteY7" fmla="*/ 55 h 557901"/>
                <a:gd name="connsiteX8" fmla="*/ 37760 w 430013"/>
                <a:gd name="connsiteY8" fmla="*/ 66214 h 557901"/>
                <a:gd name="connsiteX0" fmla="*/ 40684 w 432937"/>
                <a:gd name="connsiteY0" fmla="*/ 66214 h 557831"/>
                <a:gd name="connsiteX1" fmla="*/ 5243 w 432937"/>
                <a:gd name="connsiteY1" fmla="*/ 297767 h 557831"/>
                <a:gd name="connsiteX2" fmla="*/ 28872 w 432937"/>
                <a:gd name="connsiteY2" fmla="*/ 519869 h 557831"/>
                <a:gd name="connsiteX3" fmla="*/ 208443 w 432937"/>
                <a:gd name="connsiteY3" fmla="*/ 557675 h 557831"/>
                <a:gd name="connsiteX4" fmla="*/ 392741 w 432937"/>
                <a:gd name="connsiteY4" fmla="*/ 519870 h 557831"/>
                <a:gd name="connsiteX5" fmla="*/ 430544 w 432937"/>
                <a:gd name="connsiteY5" fmla="*/ 302494 h 557831"/>
                <a:gd name="connsiteX6" fmla="*/ 406917 w 432937"/>
                <a:gd name="connsiteY6" fmla="*/ 73303 h 557831"/>
                <a:gd name="connsiteX7" fmla="*/ 203717 w 432937"/>
                <a:gd name="connsiteY7" fmla="*/ 55 h 557831"/>
                <a:gd name="connsiteX8" fmla="*/ 40684 w 432937"/>
                <a:gd name="connsiteY8" fmla="*/ 66214 h 557831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6557 w 428810"/>
                <a:gd name="connsiteY0" fmla="*/ 66214 h 531376"/>
                <a:gd name="connsiteX1" fmla="*/ 1116 w 428810"/>
                <a:gd name="connsiteY1" fmla="*/ 297767 h 531376"/>
                <a:gd name="connsiteX2" fmla="*/ 27108 w 428810"/>
                <a:gd name="connsiteY2" fmla="*/ 510418 h 531376"/>
                <a:gd name="connsiteX3" fmla="*/ 192502 w 428810"/>
                <a:gd name="connsiteY3" fmla="*/ 524596 h 531376"/>
                <a:gd name="connsiteX4" fmla="*/ 388614 w 428810"/>
                <a:gd name="connsiteY4" fmla="*/ 519870 h 531376"/>
                <a:gd name="connsiteX5" fmla="*/ 426417 w 428810"/>
                <a:gd name="connsiteY5" fmla="*/ 302494 h 531376"/>
                <a:gd name="connsiteX6" fmla="*/ 402790 w 428810"/>
                <a:gd name="connsiteY6" fmla="*/ 73303 h 531376"/>
                <a:gd name="connsiteX7" fmla="*/ 199590 w 428810"/>
                <a:gd name="connsiteY7" fmla="*/ 55 h 531376"/>
                <a:gd name="connsiteX8" fmla="*/ 36557 w 428810"/>
                <a:gd name="connsiteY8" fmla="*/ 66214 h 531376"/>
                <a:gd name="connsiteX0" fmla="*/ 36557 w 422272"/>
                <a:gd name="connsiteY0" fmla="*/ 66214 h 538568"/>
                <a:gd name="connsiteX1" fmla="*/ 1116 w 422272"/>
                <a:gd name="connsiteY1" fmla="*/ 297767 h 538568"/>
                <a:gd name="connsiteX2" fmla="*/ 27108 w 422272"/>
                <a:gd name="connsiteY2" fmla="*/ 510418 h 538568"/>
                <a:gd name="connsiteX3" fmla="*/ 192502 w 422272"/>
                <a:gd name="connsiteY3" fmla="*/ 524596 h 538568"/>
                <a:gd name="connsiteX4" fmla="*/ 388614 w 422272"/>
                <a:gd name="connsiteY4" fmla="*/ 519870 h 538568"/>
                <a:gd name="connsiteX5" fmla="*/ 414603 w 422272"/>
                <a:gd name="connsiteY5" fmla="*/ 295406 h 538568"/>
                <a:gd name="connsiteX6" fmla="*/ 402790 w 422272"/>
                <a:gd name="connsiteY6" fmla="*/ 73303 h 538568"/>
                <a:gd name="connsiteX7" fmla="*/ 199590 w 422272"/>
                <a:gd name="connsiteY7" fmla="*/ 55 h 538568"/>
                <a:gd name="connsiteX8" fmla="*/ 36557 w 422272"/>
                <a:gd name="connsiteY8" fmla="*/ 66214 h 538568"/>
                <a:gd name="connsiteX0" fmla="*/ 36557 w 416127"/>
                <a:gd name="connsiteY0" fmla="*/ 66159 h 538513"/>
                <a:gd name="connsiteX1" fmla="*/ 1116 w 416127"/>
                <a:gd name="connsiteY1" fmla="*/ 297712 h 538513"/>
                <a:gd name="connsiteX2" fmla="*/ 27108 w 416127"/>
                <a:gd name="connsiteY2" fmla="*/ 510363 h 538513"/>
                <a:gd name="connsiteX3" fmla="*/ 192502 w 416127"/>
                <a:gd name="connsiteY3" fmla="*/ 524541 h 538513"/>
                <a:gd name="connsiteX4" fmla="*/ 388614 w 416127"/>
                <a:gd name="connsiteY4" fmla="*/ 519815 h 538513"/>
                <a:gd name="connsiteX5" fmla="*/ 414603 w 416127"/>
                <a:gd name="connsiteY5" fmla="*/ 295351 h 538513"/>
                <a:gd name="connsiteX6" fmla="*/ 390976 w 416127"/>
                <a:gd name="connsiteY6" fmla="*/ 66160 h 538513"/>
                <a:gd name="connsiteX7" fmla="*/ 199590 w 416127"/>
                <a:gd name="connsiteY7" fmla="*/ 0 h 538513"/>
                <a:gd name="connsiteX8" fmla="*/ 36557 w 416127"/>
                <a:gd name="connsiteY8" fmla="*/ 66159 h 538513"/>
                <a:gd name="connsiteX0" fmla="*/ 36557 w 416962"/>
                <a:gd name="connsiteY0" fmla="*/ 66159 h 533540"/>
                <a:gd name="connsiteX1" fmla="*/ 1116 w 416962"/>
                <a:gd name="connsiteY1" fmla="*/ 297712 h 533540"/>
                <a:gd name="connsiteX2" fmla="*/ 27108 w 416962"/>
                <a:gd name="connsiteY2" fmla="*/ 510363 h 533540"/>
                <a:gd name="connsiteX3" fmla="*/ 192502 w 416962"/>
                <a:gd name="connsiteY3" fmla="*/ 524541 h 533540"/>
                <a:gd name="connsiteX4" fmla="*/ 390977 w 416962"/>
                <a:gd name="connsiteY4" fmla="*/ 512727 h 533540"/>
                <a:gd name="connsiteX5" fmla="*/ 414603 w 416962"/>
                <a:gd name="connsiteY5" fmla="*/ 295351 h 533540"/>
                <a:gd name="connsiteX6" fmla="*/ 390976 w 416962"/>
                <a:gd name="connsiteY6" fmla="*/ 66160 h 533540"/>
                <a:gd name="connsiteX7" fmla="*/ 199590 w 416962"/>
                <a:gd name="connsiteY7" fmla="*/ 0 h 533540"/>
                <a:gd name="connsiteX8" fmla="*/ 36557 w 416962"/>
                <a:gd name="connsiteY8" fmla="*/ 66159 h 533540"/>
                <a:gd name="connsiteX0" fmla="*/ 36557 w 415953"/>
                <a:gd name="connsiteY0" fmla="*/ 66159 h 531703"/>
                <a:gd name="connsiteX1" fmla="*/ 1116 w 415953"/>
                <a:gd name="connsiteY1" fmla="*/ 297712 h 531703"/>
                <a:gd name="connsiteX2" fmla="*/ 27108 w 415953"/>
                <a:gd name="connsiteY2" fmla="*/ 510363 h 531703"/>
                <a:gd name="connsiteX3" fmla="*/ 192502 w 415953"/>
                <a:gd name="connsiteY3" fmla="*/ 524541 h 531703"/>
                <a:gd name="connsiteX4" fmla="*/ 390977 w 415953"/>
                <a:gd name="connsiteY4" fmla="*/ 512727 h 531703"/>
                <a:gd name="connsiteX5" fmla="*/ 414603 w 415953"/>
                <a:gd name="connsiteY5" fmla="*/ 295351 h 531703"/>
                <a:gd name="connsiteX6" fmla="*/ 390976 w 415953"/>
                <a:gd name="connsiteY6" fmla="*/ 66160 h 531703"/>
                <a:gd name="connsiteX7" fmla="*/ 199590 w 415953"/>
                <a:gd name="connsiteY7" fmla="*/ 0 h 531703"/>
                <a:gd name="connsiteX8" fmla="*/ 36557 w 415953"/>
                <a:gd name="connsiteY8" fmla="*/ 66159 h 531703"/>
                <a:gd name="connsiteX0" fmla="*/ 38202 w 417598"/>
                <a:gd name="connsiteY0" fmla="*/ 66159 h 527065"/>
                <a:gd name="connsiteX1" fmla="*/ 2761 w 417598"/>
                <a:gd name="connsiteY1" fmla="*/ 297712 h 527065"/>
                <a:gd name="connsiteX2" fmla="*/ 28753 w 417598"/>
                <a:gd name="connsiteY2" fmla="*/ 510363 h 527065"/>
                <a:gd name="connsiteX3" fmla="*/ 194147 w 417598"/>
                <a:gd name="connsiteY3" fmla="*/ 524541 h 527065"/>
                <a:gd name="connsiteX4" fmla="*/ 392622 w 417598"/>
                <a:gd name="connsiteY4" fmla="*/ 512727 h 527065"/>
                <a:gd name="connsiteX5" fmla="*/ 416248 w 417598"/>
                <a:gd name="connsiteY5" fmla="*/ 295351 h 527065"/>
                <a:gd name="connsiteX6" fmla="*/ 392621 w 417598"/>
                <a:gd name="connsiteY6" fmla="*/ 66160 h 527065"/>
                <a:gd name="connsiteX7" fmla="*/ 201235 w 417598"/>
                <a:gd name="connsiteY7" fmla="*/ 0 h 527065"/>
                <a:gd name="connsiteX8" fmla="*/ 38202 w 417598"/>
                <a:gd name="connsiteY8" fmla="*/ 66159 h 527065"/>
                <a:gd name="connsiteX0" fmla="*/ 36212 w 415608"/>
                <a:gd name="connsiteY0" fmla="*/ 66159 h 527065"/>
                <a:gd name="connsiteX1" fmla="*/ 771 w 415608"/>
                <a:gd name="connsiteY1" fmla="*/ 297712 h 527065"/>
                <a:gd name="connsiteX2" fmla="*/ 55116 w 415608"/>
                <a:gd name="connsiteY2" fmla="*/ 510363 h 527065"/>
                <a:gd name="connsiteX3" fmla="*/ 192157 w 415608"/>
                <a:gd name="connsiteY3" fmla="*/ 524541 h 527065"/>
                <a:gd name="connsiteX4" fmla="*/ 390632 w 415608"/>
                <a:gd name="connsiteY4" fmla="*/ 512727 h 527065"/>
                <a:gd name="connsiteX5" fmla="*/ 414258 w 415608"/>
                <a:gd name="connsiteY5" fmla="*/ 295351 h 527065"/>
                <a:gd name="connsiteX6" fmla="*/ 390631 w 415608"/>
                <a:gd name="connsiteY6" fmla="*/ 66160 h 527065"/>
                <a:gd name="connsiteX7" fmla="*/ 199245 w 415608"/>
                <a:gd name="connsiteY7" fmla="*/ 0 h 527065"/>
                <a:gd name="connsiteX8" fmla="*/ 36212 w 415608"/>
                <a:gd name="connsiteY8" fmla="*/ 66159 h 527065"/>
                <a:gd name="connsiteX0" fmla="*/ 15687 w 395083"/>
                <a:gd name="connsiteY0" fmla="*/ 66159 h 531379"/>
                <a:gd name="connsiteX1" fmla="*/ 8600 w 395083"/>
                <a:gd name="connsiteY1" fmla="*/ 302438 h 531379"/>
                <a:gd name="connsiteX2" fmla="*/ 34591 w 395083"/>
                <a:gd name="connsiteY2" fmla="*/ 510363 h 531379"/>
                <a:gd name="connsiteX3" fmla="*/ 171632 w 395083"/>
                <a:gd name="connsiteY3" fmla="*/ 524541 h 531379"/>
                <a:gd name="connsiteX4" fmla="*/ 370107 w 395083"/>
                <a:gd name="connsiteY4" fmla="*/ 512727 h 531379"/>
                <a:gd name="connsiteX5" fmla="*/ 393733 w 395083"/>
                <a:gd name="connsiteY5" fmla="*/ 295351 h 531379"/>
                <a:gd name="connsiteX6" fmla="*/ 370106 w 395083"/>
                <a:gd name="connsiteY6" fmla="*/ 66160 h 531379"/>
                <a:gd name="connsiteX7" fmla="*/ 178720 w 395083"/>
                <a:gd name="connsiteY7" fmla="*/ 0 h 531379"/>
                <a:gd name="connsiteX8" fmla="*/ 15687 w 395083"/>
                <a:gd name="connsiteY8" fmla="*/ 66159 h 531379"/>
                <a:gd name="connsiteX0" fmla="*/ 16810 w 396206"/>
                <a:gd name="connsiteY0" fmla="*/ 66159 h 532029"/>
                <a:gd name="connsiteX1" fmla="*/ 7361 w 396206"/>
                <a:gd name="connsiteY1" fmla="*/ 292987 h 532029"/>
                <a:gd name="connsiteX2" fmla="*/ 35714 w 396206"/>
                <a:gd name="connsiteY2" fmla="*/ 510363 h 532029"/>
                <a:gd name="connsiteX3" fmla="*/ 172755 w 396206"/>
                <a:gd name="connsiteY3" fmla="*/ 524541 h 532029"/>
                <a:gd name="connsiteX4" fmla="*/ 371230 w 396206"/>
                <a:gd name="connsiteY4" fmla="*/ 512727 h 532029"/>
                <a:gd name="connsiteX5" fmla="*/ 394856 w 396206"/>
                <a:gd name="connsiteY5" fmla="*/ 295351 h 532029"/>
                <a:gd name="connsiteX6" fmla="*/ 371229 w 396206"/>
                <a:gd name="connsiteY6" fmla="*/ 66160 h 532029"/>
                <a:gd name="connsiteX7" fmla="*/ 179843 w 396206"/>
                <a:gd name="connsiteY7" fmla="*/ 0 h 532029"/>
                <a:gd name="connsiteX8" fmla="*/ 16810 w 396206"/>
                <a:gd name="connsiteY8" fmla="*/ 66159 h 532029"/>
                <a:gd name="connsiteX0" fmla="*/ 17622 w 397018"/>
                <a:gd name="connsiteY0" fmla="*/ 66159 h 532029"/>
                <a:gd name="connsiteX1" fmla="*/ 8173 w 397018"/>
                <a:gd name="connsiteY1" fmla="*/ 292987 h 532029"/>
                <a:gd name="connsiteX2" fmla="*/ 36526 w 397018"/>
                <a:gd name="connsiteY2" fmla="*/ 510363 h 532029"/>
                <a:gd name="connsiteX3" fmla="*/ 173567 w 397018"/>
                <a:gd name="connsiteY3" fmla="*/ 524541 h 532029"/>
                <a:gd name="connsiteX4" fmla="*/ 372042 w 397018"/>
                <a:gd name="connsiteY4" fmla="*/ 512727 h 532029"/>
                <a:gd name="connsiteX5" fmla="*/ 395668 w 397018"/>
                <a:gd name="connsiteY5" fmla="*/ 295351 h 532029"/>
                <a:gd name="connsiteX6" fmla="*/ 372041 w 397018"/>
                <a:gd name="connsiteY6" fmla="*/ 66160 h 532029"/>
                <a:gd name="connsiteX7" fmla="*/ 180655 w 397018"/>
                <a:gd name="connsiteY7" fmla="*/ 0 h 532029"/>
                <a:gd name="connsiteX8" fmla="*/ 17622 w 397018"/>
                <a:gd name="connsiteY8" fmla="*/ 66159 h 532029"/>
                <a:gd name="connsiteX0" fmla="*/ 16811 w 396207"/>
                <a:gd name="connsiteY0" fmla="*/ 66159 h 529127"/>
                <a:gd name="connsiteX1" fmla="*/ 7362 w 396207"/>
                <a:gd name="connsiteY1" fmla="*/ 292987 h 529127"/>
                <a:gd name="connsiteX2" fmla="*/ 35715 w 396207"/>
                <a:gd name="connsiteY2" fmla="*/ 505637 h 529127"/>
                <a:gd name="connsiteX3" fmla="*/ 172756 w 396207"/>
                <a:gd name="connsiteY3" fmla="*/ 524541 h 529127"/>
                <a:gd name="connsiteX4" fmla="*/ 371231 w 396207"/>
                <a:gd name="connsiteY4" fmla="*/ 512727 h 529127"/>
                <a:gd name="connsiteX5" fmla="*/ 394857 w 396207"/>
                <a:gd name="connsiteY5" fmla="*/ 295351 h 529127"/>
                <a:gd name="connsiteX6" fmla="*/ 371230 w 396207"/>
                <a:gd name="connsiteY6" fmla="*/ 66160 h 529127"/>
                <a:gd name="connsiteX7" fmla="*/ 179844 w 396207"/>
                <a:gd name="connsiteY7" fmla="*/ 0 h 529127"/>
                <a:gd name="connsiteX8" fmla="*/ 16811 w 396207"/>
                <a:gd name="connsiteY8" fmla="*/ 66159 h 529127"/>
                <a:gd name="connsiteX0" fmla="*/ 16811 w 397772"/>
                <a:gd name="connsiteY0" fmla="*/ 66159 h 528841"/>
                <a:gd name="connsiteX1" fmla="*/ 7362 w 397772"/>
                <a:gd name="connsiteY1" fmla="*/ 292987 h 528841"/>
                <a:gd name="connsiteX2" fmla="*/ 35715 w 397772"/>
                <a:gd name="connsiteY2" fmla="*/ 505637 h 528841"/>
                <a:gd name="connsiteX3" fmla="*/ 172756 w 397772"/>
                <a:gd name="connsiteY3" fmla="*/ 524541 h 528841"/>
                <a:gd name="connsiteX4" fmla="*/ 349966 w 397772"/>
                <a:gd name="connsiteY4" fmla="*/ 517453 h 528841"/>
                <a:gd name="connsiteX5" fmla="*/ 394857 w 397772"/>
                <a:gd name="connsiteY5" fmla="*/ 295351 h 528841"/>
                <a:gd name="connsiteX6" fmla="*/ 371230 w 397772"/>
                <a:gd name="connsiteY6" fmla="*/ 66160 h 528841"/>
                <a:gd name="connsiteX7" fmla="*/ 179844 w 397772"/>
                <a:gd name="connsiteY7" fmla="*/ 0 h 528841"/>
                <a:gd name="connsiteX8" fmla="*/ 16811 w 397772"/>
                <a:gd name="connsiteY8" fmla="*/ 66159 h 528841"/>
                <a:gd name="connsiteX0" fmla="*/ 16811 w 386281"/>
                <a:gd name="connsiteY0" fmla="*/ 66159 h 536037"/>
                <a:gd name="connsiteX1" fmla="*/ 7362 w 386281"/>
                <a:gd name="connsiteY1" fmla="*/ 292987 h 536037"/>
                <a:gd name="connsiteX2" fmla="*/ 35715 w 386281"/>
                <a:gd name="connsiteY2" fmla="*/ 505637 h 536037"/>
                <a:gd name="connsiteX3" fmla="*/ 172756 w 386281"/>
                <a:gd name="connsiteY3" fmla="*/ 524541 h 536037"/>
                <a:gd name="connsiteX4" fmla="*/ 349966 w 386281"/>
                <a:gd name="connsiteY4" fmla="*/ 517453 h 536037"/>
                <a:gd name="connsiteX5" fmla="*/ 368866 w 386281"/>
                <a:gd name="connsiteY5" fmla="*/ 292988 h 536037"/>
                <a:gd name="connsiteX6" fmla="*/ 371230 w 386281"/>
                <a:gd name="connsiteY6" fmla="*/ 66160 h 536037"/>
                <a:gd name="connsiteX7" fmla="*/ 179844 w 386281"/>
                <a:gd name="connsiteY7" fmla="*/ 0 h 536037"/>
                <a:gd name="connsiteX8" fmla="*/ 16811 w 386281"/>
                <a:gd name="connsiteY8" fmla="*/ 66159 h 536037"/>
                <a:gd name="connsiteX0" fmla="*/ 16811 w 390120"/>
                <a:gd name="connsiteY0" fmla="*/ 66159 h 535863"/>
                <a:gd name="connsiteX1" fmla="*/ 7362 w 390120"/>
                <a:gd name="connsiteY1" fmla="*/ 292987 h 535863"/>
                <a:gd name="connsiteX2" fmla="*/ 35715 w 390120"/>
                <a:gd name="connsiteY2" fmla="*/ 505637 h 535863"/>
                <a:gd name="connsiteX3" fmla="*/ 172756 w 390120"/>
                <a:gd name="connsiteY3" fmla="*/ 524541 h 535863"/>
                <a:gd name="connsiteX4" fmla="*/ 349966 w 390120"/>
                <a:gd name="connsiteY4" fmla="*/ 517453 h 535863"/>
                <a:gd name="connsiteX5" fmla="*/ 380680 w 390120"/>
                <a:gd name="connsiteY5" fmla="*/ 295351 h 535863"/>
                <a:gd name="connsiteX6" fmla="*/ 371230 w 390120"/>
                <a:gd name="connsiteY6" fmla="*/ 66160 h 535863"/>
                <a:gd name="connsiteX7" fmla="*/ 179844 w 390120"/>
                <a:gd name="connsiteY7" fmla="*/ 0 h 535863"/>
                <a:gd name="connsiteX8" fmla="*/ 16811 w 390120"/>
                <a:gd name="connsiteY8" fmla="*/ 66159 h 535863"/>
                <a:gd name="connsiteX0" fmla="*/ 16811 w 393406"/>
                <a:gd name="connsiteY0" fmla="*/ 66159 h 535863"/>
                <a:gd name="connsiteX1" fmla="*/ 7362 w 393406"/>
                <a:gd name="connsiteY1" fmla="*/ 292987 h 535863"/>
                <a:gd name="connsiteX2" fmla="*/ 35715 w 393406"/>
                <a:gd name="connsiteY2" fmla="*/ 505637 h 535863"/>
                <a:gd name="connsiteX3" fmla="*/ 172756 w 393406"/>
                <a:gd name="connsiteY3" fmla="*/ 524541 h 535863"/>
                <a:gd name="connsiteX4" fmla="*/ 349966 w 393406"/>
                <a:gd name="connsiteY4" fmla="*/ 517453 h 535863"/>
                <a:gd name="connsiteX5" fmla="*/ 387769 w 393406"/>
                <a:gd name="connsiteY5" fmla="*/ 295351 h 535863"/>
                <a:gd name="connsiteX6" fmla="*/ 371230 w 393406"/>
                <a:gd name="connsiteY6" fmla="*/ 66160 h 535863"/>
                <a:gd name="connsiteX7" fmla="*/ 179844 w 393406"/>
                <a:gd name="connsiteY7" fmla="*/ 0 h 535863"/>
                <a:gd name="connsiteX8" fmla="*/ 16811 w 393406"/>
                <a:gd name="connsiteY8" fmla="*/ 66159 h 535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406" h="535863">
                  <a:moveTo>
                    <a:pt x="16811" y="66159"/>
                  </a:moveTo>
                  <a:cubicBezTo>
                    <a:pt x="-11936" y="114990"/>
                    <a:pt x="4211" y="219741"/>
                    <a:pt x="7362" y="292987"/>
                  </a:cubicBezTo>
                  <a:cubicBezTo>
                    <a:pt x="10513" y="366233"/>
                    <a:pt x="8149" y="467045"/>
                    <a:pt x="35715" y="505637"/>
                  </a:cubicBezTo>
                  <a:cubicBezTo>
                    <a:pt x="63281" y="544229"/>
                    <a:pt x="120381" y="522572"/>
                    <a:pt x="172756" y="524541"/>
                  </a:cubicBezTo>
                  <a:cubicBezTo>
                    <a:pt x="231826" y="522178"/>
                    <a:pt x="314131" y="555651"/>
                    <a:pt x="349966" y="517453"/>
                  </a:cubicBezTo>
                  <a:cubicBezTo>
                    <a:pt x="385802" y="479255"/>
                    <a:pt x="384225" y="370566"/>
                    <a:pt x="387769" y="295351"/>
                  </a:cubicBezTo>
                  <a:cubicBezTo>
                    <a:pt x="391313" y="220136"/>
                    <a:pt x="404703" y="118141"/>
                    <a:pt x="371230" y="66160"/>
                  </a:cubicBezTo>
                  <a:cubicBezTo>
                    <a:pt x="337757" y="14179"/>
                    <a:pt x="238914" y="0"/>
                    <a:pt x="179844" y="0"/>
                  </a:cubicBezTo>
                  <a:cubicBezTo>
                    <a:pt x="120774" y="0"/>
                    <a:pt x="45558" y="17328"/>
                    <a:pt x="16811" y="6615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BAB2B8E2-2AC0-49EA-9052-0C69DC5FDB61}"/>
                </a:ext>
              </a:extLst>
            </p:cNvPr>
            <p:cNvSpPr/>
            <p:nvPr/>
          </p:nvSpPr>
          <p:spPr>
            <a:xfrm rot="21382126">
              <a:off x="9471618" y="3273445"/>
              <a:ext cx="261064" cy="355598"/>
            </a:xfrm>
            <a:custGeom>
              <a:avLst/>
              <a:gdLst>
                <a:gd name="connsiteX0" fmla="*/ 11215 w 427713"/>
                <a:gd name="connsiteY0" fmla="*/ 118649 h 561918"/>
                <a:gd name="connsiteX1" fmla="*/ 27755 w 427713"/>
                <a:gd name="connsiteY1" fmla="*/ 364379 h 561918"/>
                <a:gd name="connsiteX2" fmla="*/ 32481 w 427713"/>
                <a:gd name="connsiteY2" fmla="*/ 522686 h 561918"/>
                <a:gd name="connsiteX3" fmla="*/ 190788 w 427713"/>
                <a:gd name="connsiteY3" fmla="*/ 543951 h 561918"/>
                <a:gd name="connsiteX4" fmla="*/ 405802 w 427713"/>
                <a:gd name="connsiteY4" fmla="*/ 543951 h 561918"/>
                <a:gd name="connsiteX5" fmla="*/ 417615 w 427713"/>
                <a:gd name="connsiteY5" fmla="*/ 312398 h 561918"/>
                <a:gd name="connsiteX6" fmla="*/ 410527 w 427713"/>
                <a:gd name="connsiteY6" fmla="*/ 76119 h 561918"/>
                <a:gd name="connsiteX7" fmla="*/ 216778 w 427713"/>
                <a:gd name="connsiteY7" fmla="*/ 509 h 561918"/>
                <a:gd name="connsiteX8" fmla="*/ 11215 w 427713"/>
                <a:gd name="connsiteY8" fmla="*/ 118649 h 561918"/>
                <a:gd name="connsiteX0" fmla="*/ 11560 w 425696"/>
                <a:gd name="connsiteY0" fmla="*/ 87530 h 561515"/>
                <a:gd name="connsiteX1" fmla="*/ 25738 w 425696"/>
                <a:gd name="connsiteY1" fmla="*/ 363976 h 561515"/>
                <a:gd name="connsiteX2" fmla="*/ 30464 w 425696"/>
                <a:gd name="connsiteY2" fmla="*/ 522283 h 561515"/>
                <a:gd name="connsiteX3" fmla="*/ 188771 w 425696"/>
                <a:gd name="connsiteY3" fmla="*/ 543548 h 561515"/>
                <a:gd name="connsiteX4" fmla="*/ 403785 w 425696"/>
                <a:gd name="connsiteY4" fmla="*/ 543548 h 561515"/>
                <a:gd name="connsiteX5" fmla="*/ 415598 w 425696"/>
                <a:gd name="connsiteY5" fmla="*/ 311995 h 561515"/>
                <a:gd name="connsiteX6" fmla="*/ 408510 w 425696"/>
                <a:gd name="connsiteY6" fmla="*/ 75716 h 561515"/>
                <a:gd name="connsiteX7" fmla="*/ 214761 w 425696"/>
                <a:gd name="connsiteY7" fmla="*/ 106 h 561515"/>
                <a:gd name="connsiteX8" fmla="*/ 11560 w 425696"/>
                <a:gd name="connsiteY8" fmla="*/ 87530 h 561515"/>
                <a:gd name="connsiteX0" fmla="*/ 10883 w 425019"/>
                <a:gd name="connsiteY0" fmla="*/ 85178 h 559163"/>
                <a:gd name="connsiteX1" fmla="*/ 25061 w 425019"/>
                <a:gd name="connsiteY1" fmla="*/ 361624 h 559163"/>
                <a:gd name="connsiteX2" fmla="*/ 29787 w 425019"/>
                <a:gd name="connsiteY2" fmla="*/ 519931 h 559163"/>
                <a:gd name="connsiteX3" fmla="*/ 188094 w 425019"/>
                <a:gd name="connsiteY3" fmla="*/ 541196 h 559163"/>
                <a:gd name="connsiteX4" fmla="*/ 403108 w 425019"/>
                <a:gd name="connsiteY4" fmla="*/ 541196 h 559163"/>
                <a:gd name="connsiteX5" fmla="*/ 414921 w 425019"/>
                <a:gd name="connsiteY5" fmla="*/ 309643 h 559163"/>
                <a:gd name="connsiteX6" fmla="*/ 407833 w 425019"/>
                <a:gd name="connsiteY6" fmla="*/ 73364 h 559163"/>
                <a:gd name="connsiteX7" fmla="*/ 204633 w 425019"/>
                <a:gd name="connsiteY7" fmla="*/ 116 h 559163"/>
                <a:gd name="connsiteX8" fmla="*/ 10883 w 425019"/>
                <a:gd name="connsiteY8" fmla="*/ 85178 h 559163"/>
                <a:gd name="connsiteX0" fmla="*/ 10883 w 431603"/>
                <a:gd name="connsiteY0" fmla="*/ 85178 h 559163"/>
                <a:gd name="connsiteX1" fmla="*/ 25061 w 431603"/>
                <a:gd name="connsiteY1" fmla="*/ 361624 h 559163"/>
                <a:gd name="connsiteX2" fmla="*/ 29787 w 431603"/>
                <a:gd name="connsiteY2" fmla="*/ 519931 h 559163"/>
                <a:gd name="connsiteX3" fmla="*/ 188094 w 431603"/>
                <a:gd name="connsiteY3" fmla="*/ 541196 h 559163"/>
                <a:gd name="connsiteX4" fmla="*/ 403108 w 431603"/>
                <a:gd name="connsiteY4" fmla="*/ 541196 h 559163"/>
                <a:gd name="connsiteX5" fmla="*/ 429098 w 431603"/>
                <a:gd name="connsiteY5" fmla="*/ 309643 h 559163"/>
                <a:gd name="connsiteX6" fmla="*/ 407833 w 431603"/>
                <a:gd name="connsiteY6" fmla="*/ 73364 h 559163"/>
                <a:gd name="connsiteX7" fmla="*/ 204633 w 431603"/>
                <a:gd name="connsiteY7" fmla="*/ 116 h 559163"/>
                <a:gd name="connsiteX8" fmla="*/ 10883 w 431603"/>
                <a:gd name="connsiteY8" fmla="*/ 85178 h 559163"/>
                <a:gd name="connsiteX0" fmla="*/ 16874 w 437594"/>
                <a:gd name="connsiteY0" fmla="*/ 85178 h 559163"/>
                <a:gd name="connsiteX1" fmla="*/ 12150 w 437594"/>
                <a:gd name="connsiteY1" fmla="*/ 361624 h 559163"/>
                <a:gd name="connsiteX2" fmla="*/ 35778 w 437594"/>
                <a:gd name="connsiteY2" fmla="*/ 519931 h 559163"/>
                <a:gd name="connsiteX3" fmla="*/ 194085 w 437594"/>
                <a:gd name="connsiteY3" fmla="*/ 541196 h 559163"/>
                <a:gd name="connsiteX4" fmla="*/ 409099 w 437594"/>
                <a:gd name="connsiteY4" fmla="*/ 541196 h 559163"/>
                <a:gd name="connsiteX5" fmla="*/ 435089 w 437594"/>
                <a:gd name="connsiteY5" fmla="*/ 309643 h 559163"/>
                <a:gd name="connsiteX6" fmla="*/ 413824 w 437594"/>
                <a:gd name="connsiteY6" fmla="*/ 73364 h 559163"/>
                <a:gd name="connsiteX7" fmla="*/ 210624 w 437594"/>
                <a:gd name="connsiteY7" fmla="*/ 116 h 559163"/>
                <a:gd name="connsiteX8" fmla="*/ 16874 w 437594"/>
                <a:gd name="connsiteY8" fmla="*/ 85178 h 559163"/>
                <a:gd name="connsiteX0" fmla="*/ 16874 w 437594"/>
                <a:gd name="connsiteY0" fmla="*/ 85178 h 563991"/>
                <a:gd name="connsiteX1" fmla="*/ 12150 w 437594"/>
                <a:gd name="connsiteY1" fmla="*/ 361624 h 563991"/>
                <a:gd name="connsiteX2" fmla="*/ 35778 w 437594"/>
                <a:gd name="connsiteY2" fmla="*/ 519931 h 563991"/>
                <a:gd name="connsiteX3" fmla="*/ 205899 w 437594"/>
                <a:gd name="connsiteY3" fmla="*/ 553010 h 563991"/>
                <a:gd name="connsiteX4" fmla="*/ 409099 w 437594"/>
                <a:gd name="connsiteY4" fmla="*/ 541196 h 563991"/>
                <a:gd name="connsiteX5" fmla="*/ 435089 w 437594"/>
                <a:gd name="connsiteY5" fmla="*/ 309643 h 563991"/>
                <a:gd name="connsiteX6" fmla="*/ 413824 w 437594"/>
                <a:gd name="connsiteY6" fmla="*/ 73364 h 563991"/>
                <a:gd name="connsiteX7" fmla="*/ 210624 w 437594"/>
                <a:gd name="connsiteY7" fmla="*/ 116 h 563991"/>
                <a:gd name="connsiteX8" fmla="*/ 16874 w 437594"/>
                <a:gd name="connsiteY8" fmla="*/ 85178 h 563991"/>
                <a:gd name="connsiteX0" fmla="*/ 16874 w 437594"/>
                <a:gd name="connsiteY0" fmla="*/ 85178 h 554236"/>
                <a:gd name="connsiteX1" fmla="*/ 12150 w 437594"/>
                <a:gd name="connsiteY1" fmla="*/ 361624 h 554236"/>
                <a:gd name="connsiteX2" fmla="*/ 35778 w 437594"/>
                <a:gd name="connsiteY2" fmla="*/ 519931 h 554236"/>
                <a:gd name="connsiteX3" fmla="*/ 205899 w 437594"/>
                <a:gd name="connsiteY3" fmla="*/ 553010 h 554236"/>
                <a:gd name="connsiteX4" fmla="*/ 409099 w 437594"/>
                <a:gd name="connsiteY4" fmla="*/ 522294 h 554236"/>
                <a:gd name="connsiteX5" fmla="*/ 435089 w 437594"/>
                <a:gd name="connsiteY5" fmla="*/ 309643 h 554236"/>
                <a:gd name="connsiteX6" fmla="*/ 413824 w 437594"/>
                <a:gd name="connsiteY6" fmla="*/ 73364 h 554236"/>
                <a:gd name="connsiteX7" fmla="*/ 210624 w 437594"/>
                <a:gd name="connsiteY7" fmla="*/ 116 h 554236"/>
                <a:gd name="connsiteX8" fmla="*/ 16874 w 437594"/>
                <a:gd name="connsiteY8" fmla="*/ 85178 h 554236"/>
                <a:gd name="connsiteX0" fmla="*/ 16874 w 437594"/>
                <a:gd name="connsiteY0" fmla="*/ 85178 h 558187"/>
                <a:gd name="connsiteX1" fmla="*/ 12150 w 437594"/>
                <a:gd name="connsiteY1" fmla="*/ 361624 h 558187"/>
                <a:gd name="connsiteX2" fmla="*/ 35778 w 437594"/>
                <a:gd name="connsiteY2" fmla="*/ 519931 h 558187"/>
                <a:gd name="connsiteX3" fmla="*/ 215350 w 437594"/>
                <a:gd name="connsiteY3" fmla="*/ 557736 h 558187"/>
                <a:gd name="connsiteX4" fmla="*/ 409099 w 437594"/>
                <a:gd name="connsiteY4" fmla="*/ 522294 h 558187"/>
                <a:gd name="connsiteX5" fmla="*/ 435089 w 437594"/>
                <a:gd name="connsiteY5" fmla="*/ 309643 h 558187"/>
                <a:gd name="connsiteX6" fmla="*/ 413824 w 437594"/>
                <a:gd name="connsiteY6" fmla="*/ 73364 h 558187"/>
                <a:gd name="connsiteX7" fmla="*/ 210624 w 437594"/>
                <a:gd name="connsiteY7" fmla="*/ 116 h 558187"/>
                <a:gd name="connsiteX8" fmla="*/ 16874 w 437594"/>
                <a:gd name="connsiteY8" fmla="*/ 85178 h 558187"/>
                <a:gd name="connsiteX0" fmla="*/ 20067 w 440787"/>
                <a:gd name="connsiteY0" fmla="*/ 85178 h 558187"/>
                <a:gd name="connsiteX1" fmla="*/ 8255 w 440787"/>
                <a:gd name="connsiteY1" fmla="*/ 361624 h 558187"/>
                <a:gd name="connsiteX2" fmla="*/ 38971 w 440787"/>
                <a:gd name="connsiteY2" fmla="*/ 519931 h 558187"/>
                <a:gd name="connsiteX3" fmla="*/ 218543 w 440787"/>
                <a:gd name="connsiteY3" fmla="*/ 557736 h 558187"/>
                <a:gd name="connsiteX4" fmla="*/ 412292 w 440787"/>
                <a:gd name="connsiteY4" fmla="*/ 522294 h 558187"/>
                <a:gd name="connsiteX5" fmla="*/ 438282 w 440787"/>
                <a:gd name="connsiteY5" fmla="*/ 309643 h 558187"/>
                <a:gd name="connsiteX6" fmla="*/ 417017 w 440787"/>
                <a:gd name="connsiteY6" fmla="*/ 73364 h 558187"/>
                <a:gd name="connsiteX7" fmla="*/ 213817 w 440787"/>
                <a:gd name="connsiteY7" fmla="*/ 116 h 558187"/>
                <a:gd name="connsiteX8" fmla="*/ 20067 w 440787"/>
                <a:gd name="connsiteY8" fmla="*/ 85178 h 558187"/>
                <a:gd name="connsiteX0" fmla="*/ 20067 w 442342"/>
                <a:gd name="connsiteY0" fmla="*/ 85178 h 558345"/>
                <a:gd name="connsiteX1" fmla="*/ 8255 w 442342"/>
                <a:gd name="connsiteY1" fmla="*/ 361624 h 558345"/>
                <a:gd name="connsiteX2" fmla="*/ 38971 w 442342"/>
                <a:gd name="connsiteY2" fmla="*/ 519931 h 558345"/>
                <a:gd name="connsiteX3" fmla="*/ 218543 w 442342"/>
                <a:gd name="connsiteY3" fmla="*/ 557736 h 558345"/>
                <a:gd name="connsiteX4" fmla="*/ 412292 w 442342"/>
                <a:gd name="connsiteY4" fmla="*/ 522294 h 558345"/>
                <a:gd name="connsiteX5" fmla="*/ 440644 w 442342"/>
                <a:gd name="connsiteY5" fmla="*/ 302555 h 558345"/>
                <a:gd name="connsiteX6" fmla="*/ 417017 w 442342"/>
                <a:gd name="connsiteY6" fmla="*/ 73364 h 558345"/>
                <a:gd name="connsiteX7" fmla="*/ 213817 w 442342"/>
                <a:gd name="connsiteY7" fmla="*/ 116 h 558345"/>
                <a:gd name="connsiteX8" fmla="*/ 20067 w 442342"/>
                <a:gd name="connsiteY8" fmla="*/ 85178 h 558345"/>
                <a:gd name="connsiteX0" fmla="*/ 21288 w 443563"/>
                <a:gd name="connsiteY0" fmla="*/ 85178 h 558345"/>
                <a:gd name="connsiteX1" fmla="*/ 7113 w 443563"/>
                <a:gd name="connsiteY1" fmla="*/ 356898 h 558345"/>
                <a:gd name="connsiteX2" fmla="*/ 40192 w 443563"/>
                <a:gd name="connsiteY2" fmla="*/ 519931 h 558345"/>
                <a:gd name="connsiteX3" fmla="*/ 219764 w 443563"/>
                <a:gd name="connsiteY3" fmla="*/ 557736 h 558345"/>
                <a:gd name="connsiteX4" fmla="*/ 413513 w 443563"/>
                <a:gd name="connsiteY4" fmla="*/ 522294 h 558345"/>
                <a:gd name="connsiteX5" fmla="*/ 441865 w 443563"/>
                <a:gd name="connsiteY5" fmla="*/ 302555 h 558345"/>
                <a:gd name="connsiteX6" fmla="*/ 418238 w 443563"/>
                <a:gd name="connsiteY6" fmla="*/ 73364 h 558345"/>
                <a:gd name="connsiteX7" fmla="*/ 215038 w 443563"/>
                <a:gd name="connsiteY7" fmla="*/ 116 h 558345"/>
                <a:gd name="connsiteX8" fmla="*/ 21288 w 443563"/>
                <a:gd name="connsiteY8" fmla="*/ 85178 h 558345"/>
                <a:gd name="connsiteX0" fmla="*/ 45611 w 437169"/>
                <a:gd name="connsiteY0" fmla="*/ 66265 h 558335"/>
                <a:gd name="connsiteX1" fmla="*/ 719 w 437169"/>
                <a:gd name="connsiteY1" fmla="*/ 356888 h 558335"/>
                <a:gd name="connsiteX2" fmla="*/ 33798 w 437169"/>
                <a:gd name="connsiteY2" fmla="*/ 519921 h 558335"/>
                <a:gd name="connsiteX3" fmla="*/ 213370 w 437169"/>
                <a:gd name="connsiteY3" fmla="*/ 557726 h 558335"/>
                <a:gd name="connsiteX4" fmla="*/ 407119 w 437169"/>
                <a:gd name="connsiteY4" fmla="*/ 522284 h 558335"/>
                <a:gd name="connsiteX5" fmla="*/ 435471 w 437169"/>
                <a:gd name="connsiteY5" fmla="*/ 302545 h 558335"/>
                <a:gd name="connsiteX6" fmla="*/ 411844 w 437169"/>
                <a:gd name="connsiteY6" fmla="*/ 73354 h 558335"/>
                <a:gd name="connsiteX7" fmla="*/ 208644 w 437169"/>
                <a:gd name="connsiteY7" fmla="*/ 106 h 558335"/>
                <a:gd name="connsiteX8" fmla="*/ 45611 w 437169"/>
                <a:gd name="connsiteY8" fmla="*/ 66265 h 558335"/>
                <a:gd name="connsiteX0" fmla="*/ 37761 w 429319"/>
                <a:gd name="connsiteY0" fmla="*/ 66214 h 558284"/>
                <a:gd name="connsiteX1" fmla="*/ 2320 w 429319"/>
                <a:gd name="connsiteY1" fmla="*/ 297767 h 558284"/>
                <a:gd name="connsiteX2" fmla="*/ 25948 w 429319"/>
                <a:gd name="connsiteY2" fmla="*/ 519870 h 558284"/>
                <a:gd name="connsiteX3" fmla="*/ 205520 w 429319"/>
                <a:gd name="connsiteY3" fmla="*/ 557675 h 558284"/>
                <a:gd name="connsiteX4" fmla="*/ 399269 w 429319"/>
                <a:gd name="connsiteY4" fmla="*/ 522233 h 558284"/>
                <a:gd name="connsiteX5" fmla="*/ 427621 w 429319"/>
                <a:gd name="connsiteY5" fmla="*/ 302494 h 558284"/>
                <a:gd name="connsiteX6" fmla="*/ 403994 w 429319"/>
                <a:gd name="connsiteY6" fmla="*/ 73303 h 558284"/>
                <a:gd name="connsiteX7" fmla="*/ 200794 w 429319"/>
                <a:gd name="connsiteY7" fmla="*/ 55 h 558284"/>
                <a:gd name="connsiteX8" fmla="*/ 37761 w 429319"/>
                <a:gd name="connsiteY8" fmla="*/ 66214 h 558284"/>
                <a:gd name="connsiteX0" fmla="*/ 36275 w 427833"/>
                <a:gd name="connsiteY0" fmla="*/ 66214 h 558958"/>
                <a:gd name="connsiteX1" fmla="*/ 834 w 427833"/>
                <a:gd name="connsiteY1" fmla="*/ 297767 h 558958"/>
                <a:gd name="connsiteX2" fmla="*/ 29188 w 427833"/>
                <a:gd name="connsiteY2" fmla="*/ 510418 h 558958"/>
                <a:gd name="connsiteX3" fmla="*/ 204034 w 427833"/>
                <a:gd name="connsiteY3" fmla="*/ 557675 h 558958"/>
                <a:gd name="connsiteX4" fmla="*/ 397783 w 427833"/>
                <a:gd name="connsiteY4" fmla="*/ 522233 h 558958"/>
                <a:gd name="connsiteX5" fmla="*/ 426135 w 427833"/>
                <a:gd name="connsiteY5" fmla="*/ 302494 h 558958"/>
                <a:gd name="connsiteX6" fmla="*/ 402508 w 427833"/>
                <a:gd name="connsiteY6" fmla="*/ 73303 h 558958"/>
                <a:gd name="connsiteX7" fmla="*/ 199308 w 427833"/>
                <a:gd name="connsiteY7" fmla="*/ 55 h 558958"/>
                <a:gd name="connsiteX8" fmla="*/ 36275 w 427833"/>
                <a:gd name="connsiteY8" fmla="*/ 66214 h 558958"/>
                <a:gd name="connsiteX0" fmla="*/ 36275 w 428528"/>
                <a:gd name="connsiteY0" fmla="*/ 66214 h 558440"/>
                <a:gd name="connsiteX1" fmla="*/ 834 w 428528"/>
                <a:gd name="connsiteY1" fmla="*/ 297767 h 558440"/>
                <a:gd name="connsiteX2" fmla="*/ 29188 w 428528"/>
                <a:gd name="connsiteY2" fmla="*/ 510418 h 558440"/>
                <a:gd name="connsiteX3" fmla="*/ 204034 w 428528"/>
                <a:gd name="connsiteY3" fmla="*/ 557675 h 558440"/>
                <a:gd name="connsiteX4" fmla="*/ 388332 w 428528"/>
                <a:gd name="connsiteY4" fmla="*/ 519870 h 558440"/>
                <a:gd name="connsiteX5" fmla="*/ 426135 w 428528"/>
                <a:gd name="connsiteY5" fmla="*/ 302494 h 558440"/>
                <a:gd name="connsiteX6" fmla="*/ 402508 w 428528"/>
                <a:gd name="connsiteY6" fmla="*/ 73303 h 558440"/>
                <a:gd name="connsiteX7" fmla="*/ 199308 w 428528"/>
                <a:gd name="connsiteY7" fmla="*/ 55 h 558440"/>
                <a:gd name="connsiteX8" fmla="*/ 36275 w 428528"/>
                <a:gd name="connsiteY8" fmla="*/ 66214 h 558440"/>
                <a:gd name="connsiteX0" fmla="*/ 37760 w 430013"/>
                <a:gd name="connsiteY0" fmla="*/ 66214 h 557901"/>
                <a:gd name="connsiteX1" fmla="*/ 2319 w 430013"/>
                <a:gd name="connsiteY1" fmla="*/ 297767 h 557901"/>
                <a:gd name="connsiteX2" fmla="*/ 25948 w 430013"/>
                <a:gd name="connsiteY2" fmla="*/ 519869 h 557901"/>
                <a:gd name="connsiteX3" fmla="*/ 205519 w 430013"/>
                <a:gd name="connsiteY3" fmla="*/ 557675 h 557901"/>
                <a:gd name="connsiteX4" fmla="*/ 389817 w 430013"/>
                <a:gd name="connsiteY4" fmla="*/ 519870 h 557901"/>
                <a:gd name="connsiteX5" fmla="*/ 427620 w 430013"/>
                <a:gd name="connsiteY5" fmla="*/ 302494 h 557901"/>
                <a:gd name="connsiteX6" fmla="*/ 403993 w 430013"/>
                <a:gd name="connsiteY6" fmla="*/ 73303 h 557901"/>
                <a:gd name="connsiteX7" fmla="*/ 200793 w 430013"/>
                <a:gd name="connsiteY7" fmla="*/ 55 h 557901"/>
                <a:gd name="connsiteX8" fmla="*/ 37760 w 430013"/>
                <a:gd name="connsiteY8" fmla="*/ 66214 h 557901"/>
                <a:gd name="connsiteX0" fmla="*/ 40684 w 432937"/>
                <a:gd name="connsiteY0" fmla="*/ 66214 h 557831"/>
                <a:gd name="connsiteX1" fmla="*/ 5243 w 432937"/>
                <a:gd name="connsiteY1" fmla="*/ 297767 h 557831"/>
                <a:gd name="connsiteX2" fmla="*/ 28872 w 432937"/>
                <a:gd name="connsiteY2" fmla="*/ 519869 h 557831"/>
                <a:gd name="connsiteX3" fmla="*/ 208443 w 432937"/>
                <a:gd name="connsiteY3" fmla="*/ 557675 h 557831"/>
                <a:gd name="connsiteX4" fmla="*/ 392741 w 432937"/>
                <a:gd name="connsiteY4" fmla="*/ 519870 h 557831"/>
                <a:gd name="connsiteX5" fmla="*/ 430544 w 432937"/>
                <a:gd name="connsiteY5" fmla="*/ 302494 h 557831"/>
                <a:gd name="connsiteX6" fmla="*/ 406917 w 432937"/>
                <a:gd name="connsiteY6" fmla="*/ 73303 h 557831"/>
                <a:gd name="connsiteX7" fmla="*/ 203717 w 432937"/>
                <a:gd name="connsiteY7" fmla="*/ 55 h 557831"/>
                <a:gd name="connsiteX8" fmla="*/ 40684 w 432937"/>
                <a:gd name="connsiteY8" fmla="*/ 66214 h 557831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6557 w 428810"/>
                <a:gd name="connsiteY0" fmla="*/ 66214 h 531376"/>
                <a:gd name="connsiteX1" fmla="*/ 1116 w 428810"/>
                <a:gd name="connsiteY1" fmla="*/ 297767 h 531376"/>
                <a:gd name="connsiteX2" fmla="*/ 27108 w 428810"/>
                <a:gd name="connsiteY2" fmla="*/ 510418 h 531376"/>
                <a:gd name="connsiteX3" fmla="*/ 192502 w 428810"/>
                <a:gd name="connsiteY3" fmla="*/ 524596 h 531376"/>
                <a:gd name="connsiteX4" fmla="*/ 388614 w 428810"/>
                <a:gd name="connsiteY4" fmla="*/ 519870 h 531376"/>
                <a:gd name="connsiteX5" fmla="*/ 426417 w 428810"/>
                <a:gd name="connsiteY5" fmla="*/ 302494 h 531376"/>
                <a:gd name="connsiteX6" fmla="*/ 402790 w 428810"/>
                <a:gd name="connsiteY6" fmla="*/ 73303 h 531376"/>
                <a:gd name="connsiteX7" fmla="*/ 199590 w 428810"/>
                <a:gd name="connsiteY7" fmla="*/ 55 h 531376"/>
                <a:gd name="connsiteX8" fmla="*/ 36557 w 428810"/>
                <a:gd name="connsiteY8" fmla="*/ 66214 h 531376"/>
                <a:gd name="connsiteX0" fmla="*/ 36557 w 422272"/>
                <a:gd name="connsiteY0" fmla="*/ 66214 h 538568"/>
                <a:gd name="connsiteX1" fmla="*/ 1116 w 422272"/>
                <a:gd name="connsiteY1" fmla="*/ 297767 h 538568"/>
                <a:gd name="connsiteX2" fmla="*/ 27108 w 422272"/>
                <a:gd name="connsiteY2" fmla="*/ 510418 h 538568"/>
                <a:gd name="connsiteX3" fmla="*/ 192502 w 422272"/>
                <a:gd name="connsiteY3" fmla="*/ 524596 h 538568"/>
                <a:gd name="connsiteX4" fmla="*/ 388614 w 422272"/>
                <a:gd name="connsiteY4" fmla="*/ 519870 h 538568"/>
                <a:gd name="connsiteX5" fmla="*/ 414603 w 422272"/>
                <a:gd name="connsiteY5" fmla="*/ 295406 h 538568"/>
                <a:gd name="connsiteX6" fmla="*/ 402790 w 422272"/>
                <a:gd name="connsiteY6" fmla="*/ 73303 h 538568"/>
                <a:gd name="connsiteX7" fmla="*/ 199590 w 422272"/>
                <a:gd name="connsiteY7" fmla="*/ 55 h 538568"/>
                <a:gd name="connsiteX8" fmla="*/ 36557 w 422272"/>
                <a:gd name="connsiteY8" fmla="*/ 66214 h 538568"/>
                <a:gd name="connsiteX0" fmla="*/ 36557 w 416127"/>
                <a:gd name="connsiteY0" fmla="*/ 66159 h 538513"/>
                <a:gd name="connsiteX1" fmla="*/ 1116 w 416127"/>
                <a:gd name="connsiteY1" fmla="*/ 297712 h 538513"/>
                <a:gd name="connsiteX2" fmla="*/ 27108 w 416127"/>
                <a:gd name="connsiteY2" fmla="*/ 510363 h 538513"/>
                <a:gd name="connsiteX3" fmla="*/ 192502 w 416127"/>
                <a:gd name="connsiteY3" fmla="*/ 524541 h 538513"/>
                <a:gd name="connsiteX4" fmla="*/ 388614 w 416127"/>
                <a:gd name="connsiteY4" fmla="*/ 519815 h 538513"/>
                <a:gd name="connsiteX5" fmla="*/ 414603 w 416127"/>
                <a:gd name="connsiteY5" fmla="*/ 295351 h 538513"/>
                <a:gd name="connsiteX6" fmla="*/ 390976 w 416127"/>
                <a:gd name="connsiteY6" fmla="*/ 66160 h 538513"/>
                <a:gd name="connsiteX7" fmla="*/ 199590 w 416127"/>
                <a:gd name="connsiteY7" fmla="*/ 0 h 538513"/>
                <a:gd name="connsiteX8" fmla="*/ 36557 w 416127"/>
                <a:gd name="connsiteY8" fmla="*/ 66159 h 538513"/>
                <a:gd name="connsiteX0" fmla="*/ 36557 w 416962"/>
                <a:gd name="connsiteY0" fmla="*/ 66159 h 533540"/>
                <a:gd name="connsiteX1" fmla="*/ 1116 w 416962"/>
                <a:gd name="connsiteY1" fmla="*/ 297712 h 533540"/>
                <a:gd name="connsiteX2" fmla="*/ 27108 w 416962"/>
                <a:gd name="connsiteY2" fmla="*/ 510363 h 533540"/>
                <a:gd name="connsiteX3" fmla="*/ 192502 w 416962"/>
                <a:gd name="connsiteY3" fmla="*/ 524541 h 533540"/>
                <a:gd name="connsiteX4" fmla="*/ 390977 w 416962"/>
                <a:gd name="connsiteY4" fmla="*/ 512727 h 533540"/>
                <a:gd name="connsiteX5" fmla="*/ 414603 w 416962"/>
                <a:gd name="connsiteY5" fmla="*/ 295351 h 533540"/>
                <a:gd name="connsiteX6" fmla="*/ 390976 w 416962"/>
                <a:gd name="connsiteY6" fmla="*/ 66160 h 533540"/>
                <a:gd name="connsiteX7" fmla="*/ 199590 w 416962"/>
                <a:gd name="connsiteY7" fmla="*/ 0 h 533540"/>
                <a:gd name="connsiteX8" fmla="*/ 36557 w 416962"/>
                <a:gd name="connsiteY8" fmla="*/ 66159 h 533540"/>
                <a:gd name="connsiteX0" fmla="*/ 36557 w 415953"/>
                <a:gd name="connsiteY0" fmla="*/ 66159 h 531703"/>
                <a:gd name="connsiteX1" fmla="*/ 1116 w 415953"/>
                <a:gd name="connsiteY1" fmla="*/ 297712 h 531703"/>
                <a:gd name="connsiteX2" fmla="*/ 27108 w 415953"/>
                <a:gd name="connsiteY2" fmla="*/ 510363 h 531703"/>
                <a:gd name="connsiteX3" fmla="*/ 192502 w 415953"/>
                <a:gd name="connsiteY3" fmla="*/ 524541 h 531703"/>
                <a:gd name="connsiteX4" fmla="*/ 390977 w 415953"/>
                <a:gd name="connsiteY4" fmla="*/ 512727 h 531703"/>
                <a:gd name="connsiteX5" fmla="*/ 414603 w 415953"/>
                <a:gd name="connsiteY5" fmla="*/ 295351 h 531703"/>
                <a:gd name="connsiteX6" fmla="*/ 390976 w 415953"/>
                <a:gd name="connsiteY6" fmla="*/ 66160 h 531703"/>
                <a:gd name="connsiteX7" fmla="*/ 199590 w 415953"/>
                <a:gd name="connsiteY7" fmla="*/ 0 h 531703"/>
                <a:gd name="connsiteX8" fmla="*/ 36557 w 415953"/>
                <a:gd name="connsiteY8" fmla="*/ 66159 h 531703"/>
                <a:gd name="connsiteX0" fmla="*/ 38202 w 417598"/>
                <a:gd name="connsiteY0" fmla="*/ 66159 h 527065"/>
                <a:gd name="connsiteX1" fmla="*/ 2761 w 417598"/>
                <a:gd name="connsiteY1" fmla="*/ 297712 h 527065"/>
                <a:gd name="connsiteX2" fmla="*/ 28753 w 417598"/>
                <a:gd name="connsiteY2" fmla="*/ 510363 h 527065"/>
                <a:gd name="connsiteX3" fmla="*/ 194147 w 417598"/>
                <a:gd name="connsiteY3" fmla="*/ 524541 h 527065"/>
                <a:gd name="connsiteX4" fmla="*/ 392622 w 417598"/>
                <a:gd name="connsiteY4" fmla="*/ 512727 h 527065"/>
                <a:gd name="connsiteX5" fmla="*/ 416248 w 417598"/>
                <a:gd name="connsiteY5" fmla="*/ 295351 h 527065"/>
                <a:gd name="connsiteX6" fmla="*/ 392621 w 417598"/>
                <a:gd name="connsiteY6" fmla="*/ 66160 h 527065"/>
                <a:gd name="connsiteX7" fmla="*/ 201235 w 417598"/>
                <a:gd name="connsiteY7" fmla="*/ 0 h 527065"/>
                <a:gd name="connsiteX8" fmla="*/ 38202 w 417598"/>
                <a:gd name="connsiteY8" fmla="*/ 66159 h 527065"/>
                <a:gd name="connsiteX0" fmla="*/ 36212 w 415608"/>
                <a:gd name="connsiteY0" fmla="*/ 66159 h 527065"/>
                <a:gd name="connsiteX1" fmla="*/ 771 w 415608"/>
                <a:gd name="connsiteY1" fmla="*/ 297712 h 527065"/>
                <a:gd name="connsiteX2" fmla="*/ 55116 w 415608"/>
                <a:gd name="connsiteY2" fmla="*/ 510363 h 527065"/>
                <a:gd name="connsiteX3" fmla="*/ 192157 w 415608"/>
                <a:gd name="connsiteY3" fmla="*/ 524541 h 527065"/>
                <a:gd name="connsiteX4" fmla="*/ 390632 w 415608"/>
                <a:gd name="connsiteY4" fmla="*/ 512727 h 527065"/>
                <a:gd name="connsiteX5" fmla="*/ 414258 w 415608"/>
                <a:gd name="connsiteY5" fmla="*/ 295351 h 527065"/>
                <a:gd name="connsiteX6" fmla="*/ 390631 w 415608"/>
                <a:gd name="connsiteY6" fmla="*/ 66160 h 527065"/>
                <a:gd name="connsiteX7" fmla="*/ 199245 w 415608"/>
                <a:gd name="connsiteY7" fmla="*/ 0 h 527065"/>
                <a:gd name="connsiteX8" fmla="*/ 36212 w 415608"/>
                <a:gd name="connsiteY8" fmla="*/ 66159 h 527065"/>
                <a:gd name="connsiteX0" fmla="*/ 15687 w 395083"/>
                <a:gd name="connsiteY0" fmla="*/ 66159 h 531379"/>
                <a:gd name="connsiteX1" fmla="*/ 8600 w 395083"/>
                <a:gd name="connsiteY1" fmla="*/ 302438 h 531379"/>
                <a:gd name="connsiteX2" fmla="*/ 34591 w 395083"/>
                <a:gd name="connsiteY2" fmla="*/ 510363 h 531379"/>
                <a:gd name="connsiteX3" fmla="*/ 171632 w 395083"/>
                <a:gd name="connsiteY3" fmla="*/ 524541 h 531379"/>
                <a:gd name="connsiteX4" fmla="*/ 370107 w 395083"/>
                <a:gd name="connsiteY4" fmla="*/ 512727 h 531379"/>
                <a:gd name="connsiteX5" fmla="*/ 393733 w 395083"/>
                <a:gd name="connsiteY5" fmla="*/ 295351 h 531379"/>
                <a:gd name="connsiteX6" fmla="*/ 370106 w 395083"/>
                <a:gd name="connsiteY6" fmla="*/ 66160 h 531379"/>
                <a:gd name="connsiteX7" fmla="*/ 178720 w 395083"/>
                <a:gd name="connsiteY7" fmla="*/ 0 h 531379"/>
                <a:gd name="connsiteX8" fmla="*/ 15687 w 395083"/>
                <a:gd name="connsiteY8" fmla="*/ 66159 h 531379"/>
                <a:gd name="connsiteX0" fmla="*/ 16810 w 396206"/>
                <a:gd name="connsiteY0" fmla="*/ 66159 h 532029"/>
                <a:gd name="connsiteX1" fmla="*/ 7361 w 396206"/>
                <a:gd name="connsiteY1" fmla="*/ 292987 h 532029"/>
                <a:gd name="connsiteX2" fmla="*/ 35714 w 396206"/>
                <a:gd name="connsiteY2" fmla="*/ 510363 h 532029"/>
                <a:gd name="connsiteX3" fmla="*/ 172755 w 396206"/>
                <a:gd name="connsiteY3" fmla="*/ 524541 h 532029"/>
                <a:gd name="connsiteX4" fmla="*/ 371230 w 396206"/>
                <a:gd name="connsiteY4" fmla="*/ 512727 h 532029"/>
                <a:gd name="connsiteX5" fmla="*/ 394856 w 396206"/>
                <a:gd name="connsiteY5" fmla="*/ 295351 h 532029"/>
                <a:gd name="connsiteX6" fmla="*/ 371229 w 396206"/>
                <a:gd name="connsiteY6" fmla="*/ 66160 h 532029"/>
                <a:gd name="connsiteX7" fmla="*/ 179843 w 396206"/>
                <a:gd name="connsiteY7" fmla="*/ 0 h 532029"/>
                <a:gd name="connsiteX8" fmla="*/ 16810 w 396206"/>
                <a:gd name="connsiteY8" fmla="*/ 66159 h 532029"/>
                <a:gd name="connsiteX0" fmla="*/ 17622 w 397018"/>
                <a:gd name="connsiteY0" fmla="*/ 66159 h 532029"/>
                <a:gd name="connsiteX1" fmla="*/ 8173 w 397018"/>
                <a:gd name="connsiteY1" fmla="*/ 292987 h 532029"/>
                <a:gd name="connsiteX2" fmla="*/ 36526 w 397018"/>
                <a:gd name="connsiteY2" fmla="*/ 510363 h 532029"/>
                <a:gd name="connsiteX3" fmla="*/ 173567 w 397018"/>
                <a:gd name="connsiteY3" fmla="*/ 524541 h 532029"/>
                <a:gd name="connsiteX4" fmla="*/ 372042 w 397018"/>
                <a:gd name="connsiteY4" fmla="*/ 512727 h 532029"/>
                <a:gd name="connsiteX5" fmla="*/ 395668 w 397018"/>
                <a:gd name="connsiteY5" fmla="*/ 295351 h 532029"/>
                <a:gd name="connsiteX6" fmla="*/ 372041 w 397018"/>
                <a:gd name="connsiteY6" fmla="*/ 66160 h 532029"/>
                <a:gd name="connsiteX7" fmla="*/ 180655 w 397018"/>
                <a:gd name="connsiteY7" fmla="*/ 0 h 532029"/>
                <a:gd name="connsiteX8" fmla="*/ 17622 w 397018"/>
                <a:gd name="connsiteY8" fmla="*/ 66159 h 532029"/>
                <a:gd name="connsiteX0" fmla="*/ 16811 w 396207"/>
                <a:gd name="connsiteY0" fmla="*/ 66159 h 529127"/>
                <a:gd name="connsiteX1" fmla="*/ 7362 w 396207"/>
                <a:gd name="connsiteY1" fmla="*/ 292987 h 529127"/>
                <a:gd name="connsiteX2" fmla="*/ 35715 w 396207"/>
                <a:gd name="connsiteY2" fmla="*/ 505637 h 529127"/>
                <a:gd name="connsiteX3" fmla="*/ 172756 w 396207"/>
                <a:gd name="connsiteY3" fmla="*/ 524541 h 529127"/>
                <a:gd name="connsiteX4" fmla="*/ 371231 w 396207"/>
                <a:gd name="connsiteY4" fmla="*/ 512727 h 529127"/>
                <a:gd name="connsiteX5" fmla="*/ 394857 w 396207"/>
                <a:gd name="connsiteY5" fmla="*/ 295351 h 529127"/>
                <a:gd name="connsiteX6" fmla="*/ 371230 w 396207"/>
                <a:gd name="connsiteY6" fmla="*/ 66160 h 529127"/>
                <a:gd name="connsiteX7" fmla="*/ 179844 w 396207"/>
                <a:gd name="connsiteY7" fmla="*/ 0 h 529127"/>
                <a:gd name="connsiteX8" fmla="*/ 16811 w 396207"/>
                <a:gd name="connsiteY8" fmla="*/ 66159 h 529127"/>
                <a:gd name="connsiteX0" fmla="*/ 16811 w 397772"/>
                <a:gd name="connsiteY0" fmla="*/ 66159 h 528841"/>
                <a:gd name="connsiteX1" fmla="*/ 7362 w 397772"/>
                <a:gd name="connsiteY1" fmla="*/ 292987 h 528841"/>
                <a:gd name="connsiteX2" fmla="*/ 35715 w 397772"/>
                <a:gd name="connsiteY2" fmla="*/ 505637 h 528841"/>
                <a:gd name="connsiteX3" fmla="*/ 172756 w 397772"/>
                <a:gd name="connsiteY3" fmla="*/ 524541 h 528841"/>
                <a:gd name="connsiteX4" fmla="*/ 349966 w 397772"/>
                <a:gd name="connsiteY4" fmla="*/ 517453 h 528841"/>
                <a:gd name="connsiteX5" fmla="*/ 394857 w 397772"/>
                <a:gd name="connsiteY5" fmla="*/ 295351 h 528841"/>
                <a:gd name="connsiteX6" fmla="*/ 371230 w 397772"/>
                <a:gd name="connsiteY6" fmla="*/ 66160 h 528841"/>
                <a:gd name="connsiteX7" fmla="*/ 179844 w 397772"/>
                <a:gd name="connsiteY7" fmla="*/ 0 h 528841"/>
                <a:gd name="connsiteX8" fmla="*/ 16811 w 397772"/>
                <a:gd name="connsiteY8" fmla="*/ 66159 h 528841"/>
                <a:gd name="connsiteX0" fmla="*/ 16811 w 386281"/>
                <a:gd name="connsiteY0" fmla="*/ 66159 h 536037"/>
                <a:gd name="connsiteX1" fmla="*/ 7362 w 386281"/>
                <a:gd name="connsiteY1" fmla="*/ 292987 h 536037"/>
                <a:gd name="connsiteX2" fmla="*/ 35715 w 386281"/>
                <a:gd name="connsiteY2" fmla="*/ 505637 h 536037"/>
                <a:gd name="connsiteX3" fmla="*/ 172756 w 386281"/>
                <a:gd name="connsiteY3" fmla="*/ 524541 h 536037"/>
                <a:gd name="connsiteX4" fmla="*/ 349966 w 386281"/>
                <a:gd name="connsiteY4" fmla="*/ 517453 h 536037"/>
                <a:gd name="connsiteX5" fmla="*/ 368866 w 386281"/>
                <a:gd name="connsiteY5" fmla="*/ 292988 h 536037"/>
                <a:gd name="connsiteX6" fmla="*/ 371230 w 386281"/>
                <a:gd name="connsiteY6" fmla="*/ 66160 h 536037"/>
                <a:gd name="connsiteX7" fmla="*/ 179844 w 386281"/>
                <a:gd name="connsiteY7" fmla="*/ 0 h 536037"/>
                <a:gd name="connsiteX8" fmla="*/ 16811 w 386281"/>
                <a:gd name="connsiteY8" fmla="*/ 66159 h 536037"/>
                <a:gd name="connsiteX0" fmla="*/ 16811 w 390120"/>
                <a:gd name="connsiteY0" fmla="*/ 66159 h 535863"/>
                <a:gd name="connsiteX1" fmla="*/ 7362 w 390120"/>
                <a:gd name="connsiteY1" fmla="*/ 292987 h 535863"/>
                <a:gd name="connsiteX2" fmla="*/ 35715 w 390120"/>
                <a:gd name="connsiteY2" fmla="*/ 505637 h 535863"/>
                <a:gd name="connsiteX3" fmla="*/ 172756 w 390120"/>
                <a:gd name="connsiteY3" fmla="*/ 524541 h 535863"/>
                <a:gd name="connsiteX4" fmla="*/ 349966 w 390120"/>
                <a:gd name="connsiteY4" fmla="*/ 517453 h 535863"/>
                <a:gd name="connsiteX5" fmla="*/ 380680 w 390120"/>
                <a:gd name="connsiteY5" fmla="*/ 295351 h 535863"/>
                <a:gd name="connsiteX6" fmla="*/ 371230 w 390120"/>
                <a:gd name="connsiteY6" fmla="*/ 66160 h 535863"/>
                <a:gd name="connsiteX7" fmla="*/ 179844 w 390120"/>
                <a:gd name="connsiteY7" fmla="*/ 0 h 535863"/>
                <a:gd name="connsiteX8" fmla="*/ 16811 w 390120"/>
                <a:gd name="connsiteY8" fmla="*/ 66159 h 535863"/>
                <a:gd name="connsiteX0" fmla="*/ 16811 w 393406"/>
                <a:gd name="connsiteY0" fmla="*/ 66159 h 535863"/>
                <a:gd name="connsiteX1" fmla="*/ 7362 w 393406"/>
                <a:gd name="connsiteY1" fmla="*/ 292987 h 535863"/>
                <a:gd name="connsiteX2" fmla="*/ 35715 w 393406"/>
                <a:gd name="connsiteY2" fmla="*/ 505637 h 535863"/>
                <a:gd name="connsiteX3" fmla="*/ 172756 w 393406"/>
                <a:gd name="connsiteY3" fmla="*/ 524541 h 535863"/>
                <a:gd name="connsiteX4" fmla="*/ 349966 w 393406"/>
                <a:gd name="connsiteY4" fmla="*/ 517453 h 535863"/>
                <a:gd name="connsiteX5" fmla="*/ 387769 w 393406"/>
                <a:gd name="connsiteY5" fmla="*/ 295351 h 535863"/>
                <a:gd name="connsiteX6" fmla="*/ 371230 w 393406"/>
                <a:gd name="connsiteY6" fmla="*/ 66160 h 535863"/>
                <a:gd name="connsiteX7" fmla="*/ 179844 w 393406"/>
                <a:gd name="connsiteY7" fmla="*/ 0 h 535863"/>
                <a:gd name="connsiteX8" fmla="*/ 16811 w 393406"/>
                <a:gd name="connsiteY8" fmla="*/ 66159 h 535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406" h="535863">
                  <a:moveTo>
                    <a:pt x="16811" y="66159"/>
                  </a:moveTo>
                  <a:cubicBezTo>
                    <a:pt x="-11936" y="114990"/>
                    <a:pt x="4211" y="219741"/>
                    <a:pt x="7362" y="292987"/>
                  </a:cubicBezTo>
                  <a:cubicBezTo>
                    <a:pt x="10513" y="366233"/>
                    <a:pt x="8149" y="467045"/>
                    <a:pt x="35715" y="505637"/>
                  </a:cubicBezTo>
                  <a:cubicBezTo>
                    <a:pt x="63281" y="544229"/>
                    <a:pt x="120381" y="522572"/>
                    <a:pt x="172756" y="524541"/>
                  </a:cubicBezTo>
                  <a:cubicBezTo>
                    <a:pt x="231826" y="522178"/>
                    <a:pt x="314131" y="555651"/>
                    <a:pt x="349966" y="517453"/>
                  </a:cubicBezTo>
                  <a:cubicBezTo>
                    <a:pt x="385802" y="479255"/>
                    <a:pt x="384225" y="370566"/>
                    <a:pt x="387769" y="295351"/>
                  </a:cubicBezTo>
                  <a:cubicBezTo>
                    <a:pt x="391313" y="220136"/>
                    <a:pt x="404703" y="118141"/>
                    <a:pt x="371230" y="66160"/>
                  </a:cubicBezTo>
                  <a:cubicBezTo>
                    <a:pt x="337757" y="14179"/>
                    <a:pt x="238914" y="0"/>
                    <a:pt x="179844" y="0"/>
                  </a:cubicBezTo>
                  <a:cubicBezTo>
                    <a:pt x="120774" y="0"/>
                    <a:pt x="45558" y="17328"/>
                    <a:pt x="16811" y="6615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0011A5CB-0695-4F4A-94E0-66D21725E2BC}"/>
                </a:ext>
              </a:extLst>
            </p:cNvPr>
            <p:cNvSpPr/>
            <p:nvPr/>
          </p:nvSpPr>
          <p:spPr>
            <a:xfrm>
              <a:off x="9233608" y="2657136"/>
              <a:ext cx="543014" cy="738194"/>
            </a:xfrm>
            <a:custGeom>
              <a:avLst/>
              <a:gdLst>
                <a:gd name="connsiteX0" fmla="*/ 833039 w 833102"/>
                <a:gd name="connsiteY0" fmla="*/ 76519 h 1128109"/>
                <a:gd name="connsiteX1" fmla="*/ 721944 w 833102"/>
                <a:gd name="connsiteY1" fmla="*/ 29517 h 1128109"/>
                <a:gd name="connsiteX2" fmla="*/ 580938 w 833102"/>
                <a:gd name="connsiteY2" fmla="*/ 3880 h 1128109"/>
                <a:gd name="connsiteX3" fmla="*/ 471980 w 833102"/>
                <a:gd name="connsiteY3" fmla="*/ 6016 h 1128109"/>
                <a:gd name="connsiteX4" fmla="*/ 433524 w 833102"/>
                <a:gd name="connsiteY4" fmla="*/ 59428 h 1128109"/>
                <a:gd name="connsiteX5" fmla="*/ 358748 w 833102"/>
                <a:gd name="connsiteY5" fmla="*/ 78656 h 1128109"/>
                <a:gd name="connsiteX6" fmla="*/ 309610 w 833102"/>
                <a:gd name="connsiteY6" fmla="*/ 53018 h 1128109"/>
                <a:gd name="connsiteX7" fmla="*/ 309610 w 833102"/>
                <a:gd name="connsiteY7" fmla="*/ 6016 h 1128109"/>
                <a:gd name="connsiteX8" fmla="*/ 228424 w 833102"/>
                <a:gd name="connsiteY8" fmla="*/ 27381 h 1128109"/>
                <a:gd name="connsiteX9" fmla="*/ 108783 w 833102"/>
                <a:gd name="connsiteY9" fmla="*/ 91474 h 1128109"/>
                <a:gd name="connsiteX10" fmla="*/ 74600 w 833102"/>
                <a:gd name="connsiteY10" fmla="*/ 258117 h 1128109"/>
                <a:gd name="connsiteX11" fmla="*/ 38281 w 833102"/>
                <a:gd name="connsiteY11" fmla="*/ 719590 h 1128109"/>
                <a:gd name="connsiteX12" fmla="*/ 51099 w 833102"/>
                <a:gd name="connsiteY12" fmla="*/ 1093469 h 1128109"/>
                <a:gd name="connsiteX13" fmla="*/ 666396 w 833102"/>
                <a:gd name="connsiteY13" fmla="*/ 1104151 h 1128109"/>
                <a:gd name="connsiteX14" fmla="*/ 762537 w 833102"/>
                <a:gd name="connsiteY14" fmla="*/ 1027239 h 1128109"/>
                <a:gd name="connsiteX15" fmla="*/ 706989 w 833102"/>
                <a:gd name="connsiteY15" fmla="*/ 407669 h 1128109"/>
                <a:gd name="connsiteX16" fmla="*/ 833039 w 833102"/>
                <a:gd name="connsiteY16" fmla="*/ 76519 h 1128109"/>
                <a:gd name="connsiteX0" fmla="*/ 833039 w 833102"/>
                <a:gd name="connsiteY0" fmla="*/ 75792 h 1127382"/>
                <a:gd name="connsiteX1" fmla="*/ 721944 w 833102"/>
                <a:gd name="connsiteY1" fmla="*/ 15972 h 1127382"/>
                <a:gd name="connsiteX2" fmla="*/ 580938 w 833102"/>
                <a:gd name="connsiteY2" fmla="*/ 3153 h 1127382"/>
                <a:gd name="connsiteX3" fmla="*/ 471980 w 833102"/>
                <a:gd name="connsiteY3" fmla="*/ 5289 h 1127382"/>
                <a:gd name="connsiteX4" fmla="*/ 433524 w 833102"/>
                <a:gd name="connsiteY4" fmla="*/ 58701 h 1127382"/>
                <a:gd name="connsiteX5" fmla="*/ 358748 w 833102"/>
                <a:gd name="connsiteY5" fmla="*/ 77929 h 1127382"/>
                <a:gd name="connsiteX6" fmla="*/ 309610 w 833102"/>
                <a:gd name="connsiteY6" fmla="*/ 52291 h 1127382"/>
                <a:gd name="connsiteX7" fmla="*/ 309610 w 833102"/>
                <a:gd name="connsiteY7" fmla="*/ 5289 h 1127382"/>
                <a:gd name="connsiteX8" fmla="*/ 228424 w 833102"/>
                <a:gd name="connsiteY8" fmla="*/ 26654 h 1127382"/>
                <a:gd name="connsiteX9" fmla="*/ 108783 w 833102"/>
                <a:gd name="connsiteY9" fmla="*/ 90747 h 1127382"/>
                <a:gd name="connsiteX10" fmla="*/ 74600 w 833102"/>
                <a:gd name="connsiteY10" fmla="*/ 257390 h 1127382"/>
                <a:gd name="connsiteX11" fmla="*/ 38281 w 833102"/>
                <a:gd name="connsiteY11" fmla="*/ 718863 h 1127382"/>
                <a:gd name="connsiteX12" fmla="*/ 51099 w 833102"/>
                <a:gd name="connsiteY12" fmla="*/ 1092742 h 1127382"/>
                <a:gd name="connsiteX13" fmla="*/ 666396 w 833102"/>
                <a:gd name="connsiteY13" fmla="*/ 1103424 h 1127382"/>
                <a:gd name="connsiteX14" fmla="*/ 762537 w 833102"/>
                <a:gd name="connsiteY14" fmla="*/ 1026512 h 1127382"/>
                <a:gd name="connsiteX15" fmla="*/ 706989 w 833102"/>
                <a:gd name="connsiteY15" fmla="*/ 406942 h 1127382"/>
                <a:gd name="connsiteX16" fmla="*/ 833039 w 833102"/>
                <a:gd name="connsiteY16" fmla="*/ 75792 h 1127382"/>
                <a:gd name="connsiteX0" fmla="*/ 833039 w 833055"/>
                <a:gd name="connsiteY0" fmla="*/ 75792 h 1127382"/>
                <a:gd name="connsiteX1" fmla="*/ 721944 w 833055"/>
                <a:gd name="connsiteY1" fmla="*/ 15972 h 1127382"/>
                <a:gd name="connsiteX2" fmla="*/ 580938 w 833055"/>
                <a:gd name="connsiteY2" fmla="*/ 3153 h 1127382"/>
                <a:gd name="connsiteX3" fmla="*/ 471980 w 833055"/>
                <a:gd name="connsiteY3" fmla="*/ 5289 h 1127382"/>
                <a:gd name="connsiteX4" fmla="*/ 433524 w 833055"/>
                <a:gd name="connsiteY4" fmla="*/ 58701 h 1127382"/>
                <a:gd name="connsiteX5" fmla="*/ 358748 w 833055"/>
                <a:gd name="connsiteY5" fmla="*/ 77929 h 1127382"/>
                <a:gd name="connsiteX6" fmla="*/ 309610 w 833055"/>
                <a:gd name="connsiteY6" fmla="*/ 52291 h 1127382"/>
                <a:gd name="connsiteX7" fmla="*/ 309610 w 833055"/>
                <a:gd name="connsiteY7" fmla="*/ 5289 h 1127382"/>
                <a:gd name="connsiteX8" fmla="*/ 228424 w 833055"/>
                <a:gd name="connsiteY8" fmla="*/ 26654 h 1127382"/>
                <a:gd name="connsiteX9" fmla="*/ 108783 w 833055"/>
                <a:gd name="connsiteY9" fmla="*/ 90747 h 1127382"/>
                <a:gd name="connsiteX10" fmla="*/ 74600 w 833055"/>
                <a:gd name="connsiteY10" fmla="*/ 257390 h 1127382"/>
                <a:gd name="connsiteX11" fmla="*/ 38281 w 833055"/>
                <a:gd name="connsiteY11" fmla="*/ 718863 h 1127382"/>
                <a:gd name="connsiteX12" fmla="*/ 51099 w 833055"/>
                <a:gd name="connsiteY12" fmla="*/ 1092742 h 1127382"/>
                <a:gd name="connsiteX13" fmla="*/ 666396 w 833055"/>
                <a:gd name="connsiteY13" fmla="*/ 1103424 h 1127382"/>
                <a:gd name="connsiteX14" fmla="*/ 762537 w 833055"/>
                <a:gd name="connsiteY14" fmla="*/ 1026512 h 1127382"/>
                <a:gd name="connsiteX15" fmla="*/ 730490 w 833055"/>
                <a:gd name="connsiteY15" fmla="*/ 409079 h 1127382"/>
                <a:gd name="connsiteX16" fmla="*/ 833039 w 833055"/>
                <a:gd name="connsiteY16" fmla="*/ 75792 h 1127382"/>
                <a:gd name="connsiteX0" fmla="*/ 833039 w 833110"/>
                <a:gd name="connsiteY0" fmla="*/ 75792 h 1127382"/>
                <a:gd name="connsiteX1" fmla="*/ 721944 w 833110"/>
                <a:gd name="connsiteY1" fmla="*/ 15972 h 1127382"/>
                <a:gd name="connsiteX2" fmla="*/ 580938 w 833110"/>
                <a:gd name="connsiteY2" fmla="*/ 3153 h 1127382"/>
                <a:gd name="connsiteX3" fmla="*/ 471980 w 833110"/>
                <a:gd name="connsiteY3" fmla="*/ 5289 h 1127382"/>
                <a:gd name="connsiteX4" fmla="*/ 433524 w 833110"/>
                <a:gd name="connsiteY4" fmla="*/ 58701 h 1127382"/>
                <a:gd name="connsiteX5" fmla="*/ 358748 w 833110"/>
                <a:gd name="connsiteY5" fmla="*/ 77929 h 1127382"/>
                <a:gd name="connsiteX6" fmla="*/ 309610 w 833110"/>
                <a:gd name="connsiteY6" fmla="*/ 52291 h 1127382"/>
                <a:gd name="connsiteX7" fmla="*/ 309610 w 833110"/>
                <a:gd name="connsiteY7" fmla="*/ 5289 h 1127382"/>
                <a:gd name="connsiteX8" fmla="*/ 228424 w 833110"/>
                <a:gd name="connsiteY8" fmla="*/ 26654 h 1127382"/>
                <a:gd name="connsiteX9" fmla="*/ 108783 w 833110"/>
                <a:gd name="connsiteY9" fmla="*/ 90747 h 1127382"/>
                <a:gd name="connsiteX10" fmla="*/ 74600 w 833110"/>
                <a:gd name="connsiteY10" fmla="*/ 257390 h 1127382"/>
                <a:gd name="connsiteX11" fmla="*/ 38281 w 833110"/>
                <a:gd name="connsiteY11" fmla="*/ 718863 h 1127382"/>
                <a:gd name="connsiteX12" fmla="*/ 51099 w 833110"/>
                <a:gd name="connsiteY12" fmla="*/ 1092742 h 1127382"/>
                <a:gd name="connsiteX13" fmla="*/ 666396 w 833110"/>
                <a:gd name="connsiteY13" fmla="*/ 1103424 h 1127382"/>
                <a:gd name="connsiteX14" fmla="*/ 762537 w 833110"/>
                <a:gd name="connsiteY14" fmla="*/ 1026512 h 1127382"/>
                <a:gd name="connsiteX15" fmla="*/ 739036 w 833110"/>
                <a:gd name="connsiteY15" fmla="*/ 411215 h 1127382"/>
                <a:gd name="connsiteX16" fmla="*/ 833039 w 833110"/>
                <a:gd name="connsiteY16" fmla="*/ 75792 h 1127382"/>
                <a:gd name="connsiteX0" fmla="*/ 845955 w 846026"/>
                <a:gd name="connsiteY0" fmla="*/ 75792 h 1131873"/>
                <a:gd name="connsiteX1" fmla="*/ 734860 w 846026"/>
                <a:gd name="connsiteY1" fmla="*/ 15972 h 1131873"/>
                <a:gd name="connsiteX2" fmla="*/ 593854 w 846026"/>
                <a:gd name="connsiteY2" fmla="*/ 3153 h 1131873"/>
                <a:gd name="connsiteX3" fmla="*/ 484896 w 846026"/>
                <a:gd name="connsiteY3" fmla="*/ 5289 h 1131873"/>
                <a:gd name="connsiteX4" fmla="*/ 446440 w 846026"/>
                <a:gd name="connsiteY4" fmla="*/ 58701 h 1131873"/>
                <a:gd name="connsiteX5" fmla="*/ 371664 w 846026"/>
                <a:gd name="connsiteY5" fmla="*/ 77929 h 1131873"/>
                <a:gd name="connsiteX6" fmla="*/ 322526 w 846026"/>
                <a:gd name="connsiteY6" fmla="*/ 52291 h 1131873"/>
                <a:gd name="connsiteX7" fmla="*/ 322526 w 846026"/>
                <a:gd name="connsiteY7" fmla="*/ 5289 h 1131873"/>
                <a:gd name="connsiteX8" fmla="*/ 241340 w 846026"/>
                <a:gd name="connsiteY8" fmla="*/ 26654 h 1131873"/>
                <a:gd name="connsiteX9" fmla="*/ 121699 w 846026"/>
                <a:gd name="connsiteY9" fmla="*/ 90747 h 1131873"/>
                <a:gd name="connsiteX10" fmla="*/ 87516 w 846026"/>
                <a:gd name="connsiteY10" fmla="*/ 257390 h 1131873"/>
                <a:gd name="connsiteX11" fmla="*/ 51197 w 846026"/>
                <a:gd name="connsiteY11" fmla="*/ 718863 h 1131873"/>
                <a:gd name="connsiteX12" fmla="*/ 46923 w 846026"/>
                <a:gd name="connsiteY12" fmla="*/ 1099151 h 1131873"/>
                <a:gd name="connsiteX13" fmla="*/ 679312 w 846026"/>
                <a:gd name="connsiteY13" fmla="*/ 1103424 h 1131873"/>
                <a:gd name="connsiteX14" fmla="*/ 775453 w 846026"/>
                <a:gd name="connsiteY14" fmla="*/ 1026512 h 1131873"/>
                <a:gd name="connsiteX15" fmla="*/ 751952 w 846026"/>
                <a:gd name="connsiteY15" fmla="*/ 411215 h 1131873"/>
                <a:gd name="connsiteX16" fmla="*/ 845955 w 846026"/>
                <a:gd name="connsiteY16" fmla="*/ 75792 h 1131873"/>
                <a:gd name="connsiteX0" fmla="*/ 845955 w 846026"/>
                <a:gd name="connsiteY0" fmla="*/ 75792 h 1106808"/>
                <a:gd name="connsiteX1" fmla="*/ 734860 w 846026"/>
                <a:gd name="connsiteY1" fmla="*/ 15972 h 1106808"/>
                <a:gd name="connsiteX2" fmla="*/ 593854 w 846026"/>
                <a:gd name="connsiteY2" fmla="*/ 3153 h 1106808"/>
                <a:gd name="connsiteX3" fmla="*/ 484896 w 846026"/>
                <a:gd name="connsiteY3" fmla="*/ 5289 h 1106808"/>
                <a:gd name="connsiteX4" fmla="*/ 446440 w 846026"/>
                <a:gd name="connsiteY4" fmla="*/ 58701 h 1106808"/>
                <a:gd name="connsiteX5" fmla="*/ 371664 w 846026"/>
                <a:gd name="connsiteY5" fmla="*/ 77929 h 1106808"/>
                <a:gd name="connsiteX6" fmla="*/ 322526 w 846026"/>
                <a:gd name="connsiteY6" fmla="*/ 52291 h 1106808"/>
                <a:gd name="connsiteX7" fmla="*/ 322526 w 846026"/>
                <a:gd name="connsiteY7" fmla="*/ 5289 h 1106808"/>
                <a:gd name="connsiteX8" fmla="*/ 241340 w 846026"/>
                <a:gd name="connsiteY8" fmla="*/ 26654 h 1106808"/>
                <a:gd name="connsiteX9" fmla="*/ 121699 w 846026"/>
                <a:gd name="connsiteY9" fmla="*/ 90747 h 1106808"/>
                <a:gd name="connsiteX10" fmla="*/ 87516 w 846026"/>
                <a:gd name="connsiteY10" fmla="*/ 257390 h 1106808"/>
                <a:gd name="connsiteX11" fmla="*/ 51197 w 846026"/>
                <a:gd name="connsiteY11" fmla="*/ 718863 h 1106808"/>
                <a:gd name="connsiteX12" fmla="*/ 46923 w 846026"/>
                <a:gd name="connsiteY12" fmla="*/ 1099151 h 1106808"/>
                <a:gd name="connsiteX13" fmla="*/ 679312 w 846026"/>
                <a:gd name="connsiteY13" fmla="*/ 1103424 h 1106808"/>
                <a:gd name="connsiteX14" fmla="*/ 775453 w 846026"/>
                <a:gd name="connsiteY14" fmla="*/ 1026512 h 1106808"/>
                <a:gd name="connsiteX15" fmla="*/ 751952 w 846026"/>
                <a:gd name="connsiteY15" fmla="*/ 411215 h 1106808"/>
                <a:gd name="connsiteX16" fmla="*/ 845955 w 846026"/>
                <a:gd name="connsiteY16" fmla="*/ 75792 h 1106808"/>
                <a:gd name="connsiteX0" fmla="*/ 825374 w 825445"/>
                <a:gd name="connsiteY0" fmla="*/ 75792 h 1110041"/>
                <a:gd name="connsiteX1" fmla="*/ 714279 w 825445"/>
                <a:gd name="connsiteY1" fmla="*/ 15972 h 1110041"/>
                <a:gd name="connsiteX2" fmla="*/ 573273 w 825445"/>
                <a:gd name="connsiteY2" fmla="*/ 3153 h 1110041"/>
                <a:gd name="connsiteX3" fmla="*/ 464315 w 825445"/>
                <a:gd name="connsiteY3" fmla="*/ 5289 h 1110041"/>
                <a:gd name="connsiteX4" fmla="*/ 425859 w 825445"/>
                <a:gd name="connsiteY4" fmla="*/ 58701 h 1110041"/>
                <a:gd name="connsiteX5" fmla="*/ 351083 w 825445"/>
                <a:gd name="connsiteY5" fmla="*/ 77929 h 1110041"/>
                <a:gd name="connsiteX6" fmla="*/ 301945 w 825445"/>
                <a:gd name="connsiteY6" fmla="*/ 52291 h 1110041"/>
                <a:gd name="connsiteX7" fmla="*/ 301945 w 825445"/>
                <a:gd name="connsiteY7" fmla="*/ 5289 h 1110041"/>
                <a:gd name="connsiteX8" fmla="*/ 220759 w 825445"/>
                <a:gd name="connsiteY8" fmla="*/ 26654 h 1110041"/>
                <a:gd name="connsiteX9" fmla="*/ 101118 w 825445"/>
                <a:gd name="connsiteY9" fmla="*/ 90747 h 1110041"/>
                <a:gd name="connsiteX10" fmla="*/ 66935 w 825445"/>
                <a:gd name="connsiteY10" fmla="*/ 257390 h 1110041"/>
                <a:gd name="connsiteX11" fmla="*/ 30616 w 825445"/>
                <a:gd name="connsiteY11" fmla="*/ 718863 h 1110041"/>
                <a:gd name="connsiteX12" fmla="*/ 54116 w 825445"/>
                <a:gd name="connsiteY12" fmla="*/ 1109834 h 1110041"/>
                <a:gd name="connsiteX13" fmla="*/ 658731 w 825445"/>
                <a:gd name="connsiteY13" fmla="*/ 1103424 h 1110041"/>
                <a:gd name="connsiteX14" fmla="*/ 754872 w 825445"/>
                <a:gd name="connsiteY14" fmla="*/ 1026512 h 1110041"/>
                <a:gd name="connsiteX15" fmla="*/ 731371 w 825445"/>
                <a:gd name="connsiteY15" fmla="*/ 411215 h 1110041"/>
                <a:gd name="connsiteX16" fmla="*/ 825374 w 825445"/>
                <a:gd name="connsiteY16" fmla="*/ 75792 h 1110041"/>
                <a:gd name="connsiteX0" fmla="*/ 825681 w 825752"/>
                <a:gd name="connsiteY0" fmla="*/ 75792 h 1139039"/>
                <a:gd name="connsiteX1" fmla="*/ 714586 w 825752"/>
                <a:gd name="connsiteY1" fmla="*/ 15972 h 1139039"/>
                <a:gd name="connsiteX2" fmla="*/ 573580 w 825752"/>
                <a:gd name="connsiteY2" fmla="*/ 3153 h 1139039"/>
                <a:gd name="connsiteX3" fmla="*/ 464622 w 825752"/>
                <a:gd name="connsiteY3" fmla="*/ 5289 h 1139039"/>
                <a:gd name="connsiteX4" fmla="*/ 426166 w 825752"/>
                <a:gd name="connsiteY4" fmla="*/ 58701 h 1139039"/>
                <a:gd name="connsiteX5" fmla="*/ 351390 w 825752"/>
                <a:gd name="connsiteY5" fmla="*/ 77929 h 1139039"/>
                <a:gd name="connsiteX6" fmla="*/ 302252 w 825752"/>
                <a:gd name="connsiteY6" fmla="*/ 52291 h 1139039"/>
                <a:gd name="connsiteX7" fmla="*/ 302252 w 825752"/>
                <a:gd name="connsiteY7" fmla="*/ 5289 h 1139039"/>
                <a:gd name="connsiteX8" fmla="*/ 221066 w 825752"/>
                <a:gd name="connsiteY8" fmla="*/ 26654 h 1139039"/>
                <a:gd name="connsiteX9" fmla="*/ 101425 w 825752"/>
                <a:gd name="connsiteY9" fmla="*/ 90747 h 1139039"/>
                <a:gd name="connsiteX10" fmla="*/ 67242 w 825752"/>
                <a:gd name="connsiteY10" fmla="*/ 257390 h 1139039"/>
                <a:gd name="connsiteX11" fmla="*/ 30923 w 825752"/>
                <a:gd name="connsiteY11" fmla="*/ 718863 h 1139039"/>
                <a:gd name="connsiteX12" fmla="*/ 54423 w 825752"/>
                <a:gd name="connsiteY12" fmla="*/ 1109834 h 1139039"/>
                <a:gd name="connsiteX13" fmla="*/ 663311 w 825752"/>
                <a:gd name="connsiteY13" fmla="*/ 1101287 h 1139039"/>
                <a:gd name="connsiteX14" fmla="*/ 755179 w 825752"/>
                <a:gd name="connsiteY14" fmla="*/ 1026512 h 1139039"/>
                <a:gd name="connsiteX15" fmla="*/ 731678 w 825752"/>
                <a:gd name="connsiteY15" fmla="*/ 411215 h 1139039"/>
                <a:gd name="connsiteX16" fmla="*/ 825681 w 825752"/>
                <a:gd name="connsiteY16" fmla="*/ 75792 h 1139039"/>
                <a:gd name="connsiteX0" fmla="*/ 825681 w 825752"/>
                <a:gd name="connsiteY0" fmla="*/ 75792 h 1135490"/>
                <a:gd name="connsiteX1" fmla="*/ 714586 w 825752"/>
                <a:gd name="connsiteY1" fmla="*/ 15972 h 1135490"/>
                <a:gd name="connsiteX2" fmla="*/ 573580 w 825752"/>
                <a:gd name="connsiteY2" fmla="*/ 3153 h 1135490"/>
                <a:gd name="connsiteX3" fmla="*/ 464622 w 825752"/>
                <a:gd name="connsiteY3" fmla="*/ 5289 h 1135490"/>
                <a:gd name="connsiteX4" fmla="*/ 426166 w 825752"/>
                <a:gd name="connsiteY4" fmla="*/ 58701 h 1135490"/>
                <a:gd name="connsiteX5" fmla="*/ 351390 w 825752"/>
                <a:gd name="connsiteY5" fmla="*/ 77929 h 1135490"/>
                <a:gd name="connsiteX6" fmla="*/ 302252 w 825752"/>
                <a:gd name="connsiteY6" fmla="*/ 52291 h 1135490"/>
                <a:gd name="connsiteX7" fmla="*/ 302252 w 825752"/>
                <a:gd name="connsiteY7" fmla="*/ 5289 h 1135490"/>
                <a:gd name="connsiteX8" fmla="*/ 221066 w 825752"/>
                <a:gd name="connsiteY8" fmla="*/ 26654 h 1135490"/>
                <a:gd name="connsiteX9" fmla="*/ 101425 w 825752"/>
                <a:gd name="connsiteY9" fmla="*/ 90747 h 1135490"/>
                <a:gd name="connsiteX10" fmla="*/ 67242 w 825752"/>
                <a:gd name="connsiteY10" fmla="*/ 257390 h 1135490"/>
                <a:gd name="connsiteX11" fmla="*/ 30923 w 825752"/>
                <a:gd name="connsiteY11" fmla="*/ 718863 h 1135490"/>
                <a:gd name="connsiteX12" fmla="*/ 54423 w 825752"/>
                <a:gd name="connsiteY12" fmla="*/ 1109834 h 1135490"/>
                <a:gd name="connsiteX13" fmla="*/ 663311 w 825752"/>
                <a:gd name="connsiteY13" fmla="*/ 1101287 h 1135490"/>
                <a:gd name="connsiteX14" fmla="*/ 755179 w 825752"/>
                <a:gd name="connsiteY14" fmla="*/ 1026512 h 1135490"/>
                <a:gd name="connsiteX15" fmla="*/ 731678 w 825752"/>
                <a:gd name="connsiteY15" fmla="*/ 411215 h 1135490"/>
                <a:gd name="connsiteX16" fmla="*/ 825681 w 825752"/>
                <a:gd name="connsiteY16" fmla="*/ 75792 h 1135490"/>
                <a:gd name="connsiteX0" fmla="*/ 825681 w 825749"/>
                <a:gd name="connsiteY0" fmla="*/ 75792 h 1140469"/>
                <a:gd name="connsiteX1" fmla="*/ 714586 w 825749"/>
                <a:gd name="connsiteY1" fmla="*/ 15972 h 1140469"/>
                <a:gd name="connsiteX2" fmla="*/ 573580 w 825749"/>
                <a:gd name="connsiteY2" fmla="*/ 3153 h 1140469"/>
                <a:gd name="connsiteX3" fmla="*/ 464622 w 825749"/>
                <a:gd name="connsiteY3" fmla="*/ 5289 h 1140469"/>
                <a:gd name="connsiteX4" fmla="*/ 426166 w 825749"/>
                <a:gd name="connsiteY4" fmla="*/ 58701 h 1140469"/>
                <a:gd name="connsiteX5" fmla="*/ 351390 w 825749"/>
                <a:gd name="connsiteY5" fmla="*/ 77929 h 1140469"/>
                <a:gd name="connsiteX6" fmla="*/ 302252 w 825749"/>
                <a:gd name="connsiteY6" fmla="*/ 52291 h 1140469"/>
                <a:gd name="connsiteX7" fmla="*/ 302252 w 825749"/>
                <a:gd name="connsiteY7" fmla="*/ 5289 h 1140469"/>
                <a:gd name="connsiteX8" fmla="*/ 221066 w 825749"/>
                <a:gd name="connsiteY8" fmla="*/ 26654 h 1140469"/>
                <a:gd name="connsiteX9" fmla="*/ 101425 w 825749"/>
                <a:gd name="connsiteY9" fmla="*/ 90747 h 1140469"/>
                <a:gd name="connsiteX10" fmla="*/ 67242 w 825749"/>
                <a:gd name="connsiteY10" fmla="*/ 257390 h 1140469"/>
                <a:gd name="connsiteX11" fmla="*/ 30923 w 825749"/>
                <a:gd name="connsiteY11" fmla="*/ 718863 h 1140469"/>
                <a:gd name="connsiteX12" fmla="*/ 54423 w 825749"/>
                <a:gd name="connsiteY12" fmla="*/ 1109834 h 1140469"/>
                <a:gd name="connsiteX13" fmla="*/ 663311 w 825749"/>
                <a:gd name="connsiteY13" fmla="*/ 1101287 h 1140469"/>
                <a:gd name="connsiteX14" fmla="*/ 765861 w 825749"/>
                <a:gd name="connsiteY14" fmla="*/ 990192 h 1140469"/>
                <a:gd name="connsiteX15" fmla="*/ 731678 w 825749"/>
                <a:gd name="connsiteY15" fmla="*/ 411215 h 1140469"/>
                <a:gd name="connsiteX16" fmla="*/ 825681 w 825749"/>
                <a:gd name="connsiteY16" fmla="*/ 75792 h 1140469"/>
                <a:gd name="connsiteX0" fmla="*/ 821257 w 821325"/>
                <a:gd name="connsiteY0" fmla="*/ 75792 h 1134194"/>
                <a:gd name="connsiteX1" fmla="*/ 710162 w 821325"/>
                <a:gd name="connsiteY1" fmla="*/ 15972 h 1134194"/>
                <a:gd name="connsiteX2" fmla="*/ 569156 w 821325"/>
                <a:gd name="connsiteY2" fmla="*/ 3153 h 1134194"/>
                <a:gd name="connsiteX3" fmla="*/ 460198 w 821325"/>
                <a:gd name="connsiteY3" fmla="*/ 5289 h 1134194"/>
                <a:gd name="connsiteX4" fmla="*/ 421742 w 821325"/>
                <a:gd name="connsiteY4" fmla="*/ 58701 h 1134194"/>
                <a:gd name="connsiteX5" fmla="*/ 346966 w 821325"/>
                <a:gd name="connsiteY5" fmla="*/ 77929 h 1134194"/>
                <a:gd name="connsiteX6" fmla="*/ 297828 w 821325"/>
                <a:gd name="connsiteY6" fmla="*/ 52291 h 1134194"/>
                <a:gd name="connsiteX7" fmla="*/ 297828 w 821325"/>
                <a:gd name="connsiteY7" fmla="*/ 5289 h 1134194"/>
                <a:gd name="connsiteX8" fmla="*/ 216642 w 821325"/>
                <a:gd name="connsiteY8" fmla="*/ 26654 h 1134194"/>
                <a:gd name="connsiteX9" fmla="*/ 97001 w 821325"/>
                <a:gd name="connsiteY9" fmla="*/ 90747 h 1134194"/>
                <a:gd name="connsiteX10" fmla="*/ 62818 w 821325"/>
                <a:gd name="connsiteY10" fmla="*/ 257390 h 1134194"/>
                <a:gd name="connsiteX11" fmla="*/ 26499 w 821325"/>
                <a:gd name="connsiteY11" fmla="*/ 718863 h 1134194"/>
                <a:gd name="connsiteX12" fmla="*/ 56409 w 821325"/>
                <a:gd name="connsiteY12" fmla="*/ 1101288 h 1134194"/>
                <a:gd name="connsiteX13" fmla="*/ 658887 w 821325"/>
                <a:gd name="connsiteY13" fmla="*/ 1101287 h 1134194"/>
                <a:gd name="connsiteX14" fmla="*/ 761437 w 821325"/>
                <a:gd name="connsiteY14" fmla="*/ 990192 h 1134194"/>
                <a:gd name="connsiteX15" fmla="*/ 727254 w 821325"/>
                <a:gd name="connsiteY15" fmla="*/ 411215 h 1134194"/>
                <a:gd name="connsiteX16" fmla="*/ 821257 w 821325"/>
                <a:gd name="connsiteY16" fmla="*/ 75792 h 1134194"/>
                <a:gd name="connsiteX0" fmla="*/ 827676 w 827744"/>
                <a:gd name="connsiteY0" fmla="*/ 75792 h 1125854"/>
                <a:gd name="connsiteX1" fmla="*/ 716581 w 827744"/>
                <a:gd name="connsiteY1" fmla="*/ 15972 h 1125854"/>
                <a:gd name="connsiteX2" fmla="*/ 575575 w 827744"/>
                <a:gd name="connsiteY2" fmla="*/ 3153 h 1125854"/>
                <a:gd name="connsiteX3" fmla="*/ 466617 w 827744"/>
                <a:gd name="connsiteY3" fmla="*/ 5289 h 1125854"/>
                <a:gd name="connsiteX4" fmla="*/ 428161 w 827744"/>
                <a:gd name="connsiteY4" fmla="*/ 58701 h 1125854"/>
                <a:gd name="connsiteX5" fmla="*/ 353385 w 827744"/>
                <a:gd name="connsiteY5" fmla="*/ 77929 h 1125854"/>
                <a:gd name="connsiteX6" fmla="*/ 304247 w 827744"/>
                <a:gd name="connsiteY6" fmla="*/ 52291 h 1125854"/>
                <a:gd name="connsiteX7" fmla="*/ 304247 w 827744"/>
                <a:gd name="connsiteY7" fmla="*/ 5289 h 1125854"/>
                <a:gd name="connsiteX8" fmla="*/ 223061 w 827744"/>
                <a:gd name="connsiteY8" fmla="*/ 26654 h 1125854"/>
                <a:gd name="connsiteX9" fmla="*/ 103420 w 827744"/>
                <a:gd name="connsiteY9" fmla="*/ 90747 h 1125854"/>
                <a:gd name="connsiteX10" fmla="*/ 69237 w 827744"/>
                <a:gd name="connsiteY10" fmla="*/ 257390 h 1125854"/>
                <a:gd name="connsiteX11" fmla="*/ 32918 w 827744"/>
                <a:gd name="connsiteY11" fmla="*/ 718863 h 1125854"/>
                <a:gd name="connsiteX12" fmla="*/ 62828 w 827744"/>
                <a:gd name="connsiteY12" fmla="*/ 1101288 h 1125854"/>
                <a:gd name="connsiteX13" fmla="*/ 665306 w 827744"/>
                <a:gd name="connsiteY13" fmla="*/ 1101287 h 1125854"/>
                <a:gd name="connsiteX14" fmla="*/ 767856 w 827744"/>
                <a:gd name="connsiteY14" fmla="*/ 990192 h 1125854"/>
                <a:gd name="connsiteX15" fmla="*/ 733673 w 827744"/>
                <a:gd name="connsiteY15" fmla="*/ 411215 h 1125854"/>
                <a:gd name="connsiteX16" fmla="*/ 827676 w 827744"/>
                <a:gd name="connsiteY16" fmla="*/ 75792 h 1125854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9074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9074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9074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8433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263"/>
                <a:gd name="connsiteY0" fmla="*/ 75462 h 1128133"/>
                <a:gd name="connsiteX1" fmla="*/ 721550 w 826263"/>
                <a:gd name="connsiteY1" fmla="*/ 9232 h 1128133"/>
                <a:gd name="connsiteX2" fmla="*/ 574135 w 826263"/>
                <a:gd name="connsiteY2" fmla="*/ 2823 h 1128133"/>
                <a:gd name="connsiteX3" fmla="*/ 465177 w 826263"/>
                <a:gd name="connsiteY3" fmla="*/ 4959 h 1128133"/>
                <a:gd name="connsiteX4" fmla="*/ 426721 w 826263"/>
                <a:gd name="connsiteY4" fmla="*/ 58371 h 1128133"/>
                <a:gd name="connsiteX5" fmla="*/ 351945 w 826263"/>
                <a:gd name="connsiteY5" fmla="*/ 77599 h 1128133"/>
                <a:gd name="connsiteX6" fmla="*/ 302807 w 826263"/>
                <a:gd name="connsiteY6" fmla="*/ 51961 h 1128133"/>
                <a:gd name="connsiteX7" fmla="*/ 302807 w 826263"/>
                <a:gd name="connsiteY7" fmla="*/ 4959 h 1128133"/>
                <a:gd name="connsiteX8" fmla="*/ 221621 w 826263"/>
                <a:gd name="connsiteY8" fmla="*/ 26324 h 1128133"/>
                <a:gd name="connsiteX9" fmla="*/ 101980 w 826263"/>
                <a:gd name="connsiteY9" fmla="*/ 84007 h 1128133"/>
                <a:gd name="connsiteX10" fmla="*/ 67797 w 826263"/>
                <a:gd name="connsiteY10" fmla="*/ 257060 h 1128133"/>
                <a:gd name="connsiteX11" fmla="*/ 20796 w 826263"/>
                <a:gd name="connsiteY11" fmla="*/ 797582 h 1128133"/>
                <a:gd name="connsiteX12" fmla="*/ 61388 w 826263"/>
                <a:gd name="connsiteY12" fmla="*/ 1100958 h 1128133"/>
                <a:gd name="connsiteX13" fmla="*/ 663866 w 826263"/>
                <a:gd name="connsiteY13" fmla="*/ 1100957 h 1128133"/>
                <a:gd name="connsiteX14" fmla="*/ 766416 w 826263"/>
                <a:gd name="connsiteY14" fmla="*/ 989862 h 1128133"/>
                <a:gd name="connsiteX15" fmla="*/ 732233 w 826263"/>
                <a:gd name="connsiteY15" fmla="*/ 410885 h 1128133"/>
                <a:gd name="connsiteX16" fmla="*/ 826236 w 826263"/>
                <a:gd name="connsiteY16" fmla="*/ 75462 h 1128133"/>
                <a:gd name="connsiteX0" fmla="*/ 826236 w 826263"/>
                <a:gd name="connsiteY0" fmla="*/ 75462 h 1128133"/>
                <a:gd name="connsiteX1" fmla="*/ 721550 w 826263"/>
                <a:gd name="connsiteY1" fmla="*/ 9232 h 1128133"/>
                <a:gd name="connsiteX2" fmla="*/ 574135 w 826263"/>
                <a:gd name="connsiteY2" fmla="*/ 2823 h 1128133"/>
                <a:gd name="connsiteX3" fmla="*/ 465177 w 826263"/>
                <a:gd name="connsiteY3" fmla="*/ 4959 h 1128133"/>
                <a:gd name="connsiteX4" fmla="*/ 426721 w 826263"/>
                <a:gd name="connsiteY4" fmla="*/ 58371 h 1128133"/>
                <a:gd name="connsiteX5" fmla="*/ 351945 w 826263"/>
                <a:gd name="connsiteY5" fmla="*/ 77599 h 1128133"/>
                <a:gd name="connsiteX6" fmla="*/ 302807 w 826263"/>
                <a:gd name="connsiteY6" fmla="*/ 51961 h 1128133"/>
                <a:gd name="connsiteX7" fmla="*/ 302807 w 826263"/>
                <a:gd name="connsiteY7" fmla="*/ 4959 h 1128133"/>
                <a:gd name="connsiteX8" fmla="*/ 221621 w 826263"/>
                <a:gd name="connsiteY8" fmla="*/ 26324 h 1128133"/>
                <a:gd name="connsiteX9" fmla="*/ 101980 w 826263"/>
                <a:gd name="connsiteY9" fmla="*/ 84007 h 1128133"/>
                <a:gd name="connsiteX10" fmla="*/ 67797 w 826263"/>
                <a:gd name="connsiteY10" fmla="*/ 257060 h 1128133"/>
                <a:gd name="connsiteX11" fmla="*/ 20796 w 826263"/>
                <a:gd name="connsiteY11" fmla="*/ 797582 h 1128133"/>
                <a:gd name="connsiteX12" fmla="*/ 61388 w 826263"/>
                <a:gd name="connsiteY12" fmla="*/ 1100958 h 1128133"/>
                <a:gd name="connsiteX13" fmla="*/ 663866 w 826263"/>
                <a:gd name="connsiteY13" fmla="*/ 1100957 h 1128133"/>
                <a:gd name="connsiteX14" fmla="*/ 766416 w 826263"/>
                <a:gd name="connsiteY14" fmla="*/ 989862 h 1128133"/>
                <a:gd name="connsiteX15" fmla="*/ 732233 w 826263"/>
                <a:gd name="connsiteY15" fmla="*/ 410885 h 1128133"/>
                <a:gd name="connsiteX16" fmla="*/ 826236 w 826263"/>
                <a:gd name="connsiteY16" fmla="*/ 75462 h 1128133"/>
                <a:gd name="connsiteX0" fmla="*/ 826236 w 826263"/>
                <a:gd name="connsiteY0" fmla="*/ 75462 h 1128133"/>
                <a:gd name="connsiteX1" fmla="*/ 721550 w 826263"/>
                <a:gd name="connsiteY1" fmla="*/ 9232 h 1128133"/>
                <a:gd name="connsiteX2" fmla="*/ 574135 w 826263"/>
                <a:gd name="connsiteY2" fmla="*/ 2823 h 1128133"/>
                <a:gd name="connsiteX3" fmla="*/ 465177 w 826263"/>
                <a:gd name="connsiteY3" fmla="*/ 4959 h 1128133"/>
                <a:gd name="connsiteX4" fmla="*/ 426721 w 826263"/>
                <a:gd name="connsiteY4" fmla="*/ 58371 h 1128133"/>
                <a:gd name="connsiteX5" fmla="*/ 351945 w 826263"/>
                <a:gd name="connsiteY5" fmla="*/ 77599 h 1128133"/>
                <a:gd name="connsiteX6" fmla="*/ 302807 w 826263"/>
                <a:gd name="connsiteY6" fmla="*/ 51961 h 1128133"/>
                <a:gd name="connsiteX7" fmla="*/ 302807 w 826263"/>
                <a:gd name="connsiteY7" fmla="*/ 4959 h 1128133"/>
                <a:gd name="connsiteX8" fmla="*/ 221621 w 826263"/>
                <a:gd name="connsiteY8" fmla="*/ 26324 h 1128133"/>
                <a:gd name="connsiteX9" fmla="*/ 101980 w 826263"/>
                <a:gd name="connsiteY9" fmla="*/ 84007 h 1128133"/>
                <a:gd name="connsiteX10" fmla="*/ 67797 w 826263"/>
                <a:gd name="connsiteY10" fmla="*/ 257060 h 1128133"/>
                <a:gd name="connsiteX11" fmla="*/ 20796 w 826263"/>
                <a:gd name="connsiteY11" fmla="*/ 797582 h 1128133"/>
                <a:gd name="connsiteX12" fmla="*/ 61388 w 826263"/>
                <a:gd name="connsiteY12" fmla="*/ 1100958 h 1128133"/>
                <a:gd name="connsiteX13" fmla="*/ 663866 w 826263"/>
                <a:gd name="connsiteY13" fmla="*/ 1100957 h 1128133"/>
                <a:gd name="connsiteX14" fmla="*/ 766416 w 826263"/>
                <a:gd name="connsiteY14" fmla="*/ 989862 h 1128133"/>
                <a:gd name="connsiteX15" fmla="*/ 732233 w 826263"/>
                <a:gd name="connsiteY15" fmla="*/ 410885 h 1128133"/>
                <a:gd name="connsiteX16" fmla="*/ 826236 w 826263"/>
                <a:gd name="connsiteY16" fmla="*/ 75462 h 1128133"/>
                <a:gd name="connsiteX0" fmla="*/ 821963 w 821991"/>
                <a:gd name="connsiteY0" fmla="*/ 79735 h 1128133"/>
                <a:gd name="connsiteX1" fmla="*/ 721550 w 821991"/>
                <a:gd name="connsiteY1" fmla="*/ 9232 h 1128133"/>
                <a:gd name="connsiteX2" fmla="*/ 574135 w 821991"/>
                <a:gd name="connsiteY2" fmla="*/ 2823 h 1128133"/>
                <a:gd name="connsiteX3" fmla="*/ 465177 w 821991"/>
                <a:gd name="connsiteY3" fmla="*/ 4959 h 1128133"/>
                <a:gd name="connsiteX4" fmla="*/ 426721 w 821991"/>
                <a:gd name="connsiteY4" fmla="*/ 58371 h 1128133"/>
                <a:gd name="connsiteX5" fmla="*/ 351945 w 821991"/>
                <a:gd name="connsiteY5" fmla="*/ 77599 h 1128133"/>
                <a:gd name="connsiteX6" fmla="*/ 302807 w 821991"/>
                <a:gd name="connsiteY6" fmla="*/ 51961 h 1128133"/>
                <a:gd name="connsiteX7" fmla="*/ 302807 w 821991"/>
                <a:gd name="connsiteY7" fmla="*/ 4959 h 1128133"/>
                <a:gd name="connsiteX8" fmla="*/ 221621 w 821991"/>
                <a:gd name="connsiteY8" fmla="*/ 26324 h 1128133"/>
                <a:gd name="connsiteX9" fmla="*/ 101980 w 821991"/>
                <a:gd name="connsiteY9" fmla="*/ 84007 h 1128133"/>
                <a:gd name="connsiteX10" fmla="*/ 67797 w 821991"/>
                <a:gd name="connsiteY10" fmla="*/ 257060 h 1128133"/>
                <a:gd name="connsiteX11" fmla="*/ 20796 w 821991"/>
                <a:gd name="connsiteY11" fmla="*/ 797582 h 1128133"/>
                <a:gd name="connsiteX12" fmla="*/ 61388 w 821991"/>
                <a:gd name="connsiteY12" fmla="*/ 1100958 h 1128133"/>
                <a:gd name="connsiteX13" fmla="*/ 663866 w 821991"/>
                <a:gd name="connsiteY13" fmla="*/ 1100957 h 1128133"/>
                <a:gd name="connsiteX14" fmla="*/ 766416 w 821991"/>
                <a:gd name="connsiteY14" fmla="*/ 989862 h 1128133"/>
                <a:gd name="connsiteX15" fmla="*/ 732233 w 821991"/>
                <a:gd name="connsiteY15" fmla="*/ 410885 h 1128133"/>
                <a:gd name="connsiteX16" fmla="*/ 821963 w 821991"/>
                <a:gd name="connsiteY16" fmla="*/ 79735 h 1128133"/>
                <a:gd name="connsiteX0" fmla="*/ 830509 w 830535"/>
                <a:gd name="connsiteY0" fmla="*/ 86144 h 1128133"/>
                <a:gd name="connsiteX1" fmla="*/ 721550 w 830535"/>
                <a:gd name="connsiteY1" fmla="*/ 9232 h 1128133"/>
                <a:gd name="connsiteX2" fmla="*/ 574135 w 830535"/>
                <a:gd name="connsiteY2" fmla="*/ 2823 h 1128133"/>
                <a:gd name="connsiteX3" fmla="*/ 465177 w 830535"/>
                <a:gd name="connsiteY3" fmla="*/ 4959 h 1128133"/>
                <a:gd name="connsiteX4" fmla="*/ 426721 w 830535"/>
                <a:gd name="connsiteY4" fmla="*/ 58371 h 1128133"/>
                <a:gd name="connsiteX5" fmla="*/ 351945 w 830535"/>
                <a:gd name="connsiteY5" fmla="*/ 77599 h 1128133"/>
                <a:gd name="connsiteX6" fmla="*/ 302807 w 830535"/>
                <a:gd name="connsiteY6" fmla="*/ 51961 h 1128133"/>
                <a:gd name="connsiteX7" fmla="*/ 302807 w 830535"/>
                <a:gd name="connsiteY7" fmla="*/ 4959 h 1128133"/>
                <a:gd name="connsiteX8" fmla="*/ 221621 w 830535"/>
                <a:gd name="connsiteY8" fmla="*/ 26324 h 1128133"/>
                <a:gd name="connsiteX9" fmla="*/ 101980 w 830535"/>
                <a:gd name="connsiteY9" fmla="*/ 84007 h 1128133"/>
                <a:gd name="connsiteX10" fmla="*/ 67797 w 830535"/>
                <a:gd name="connsiteY10" fmla="*/ 257060 h 1128133"/>
                <a:gd name="connsiteX11" fmla="*/ 20796 w 830535"/>
                <a:gd name="connsiteY11" fmla="*/ 797582 h 1128133"/>
                <a:gd name="connsiteX12" fmla="*/ 61388 w 830535"/>
                <a:gd name="connsiteY12" fmla="*/ 1100958 h 1128133"/>
                <a:gd name="connsiteX13" fmla="*/ 663866 w 830535"/>
                <a:gd name="connsiteY13" fmla="*/ 1100957 h 1128133"/>
                <a:gd name="connsiteX14" fmla="*/ 766416 w 830535"/>
                <a:gd name="connsiteY14" fmla="*/ 989862 h 1128133"/>
                <a:gd name="connsiteX15" fmla="*/ 732233 w 830535"/>
                <a:gd name="connsiteY15" fmla="*/ 410885 h 1128133"/>
                <a:gd name="connsiteX16" fmla="*/ 830509 w 830535"/>
                <a:gd name="connsiteY16" fmla="*/ 86144 h 1128133"/>
                <a:gd name="connsiteX0" fmla="*/ 830509 w 834188"/>
                <a:gd name="connsiteY0" fmla="*/ 86144 h 1128133"/>
                <a:gd name="connsiteX1" fmla="*/ 721550 w 834188"/>
                <a:gd name="connsiteY1" fmla="*/ 9232 h 1128133"/>
                <a:gd name="connsiteX2" fmla="*/ 574135 w 834188"/>
                <a:gd name="connsiteY2" fmla="*/ 2823 h 1128133"/>
                <a:gd name="connsiteX3" fmla="*/ 465177 w 834188"/>
                <a:gd name="connsiteY3" fmla="*/ 4959 h 1128133"/>
                <a:gd name="connsiteX4" fmla="*/ 426721 w 834188"/>
                <a:gd name="connsiteY4" fmla="*/ 58371 h 1128133"/>
                <a:gd name="connsiteX5" fmla="*/ 351945 w 834188"/>
                <a:gd name="connsiteY5" fmla="*/ 77599 h 1128133"/>
                <a:gd name="connsiteX6" fmla="*/ 302807 w 834188"/>
                <a:gd name="connsiteY6" fmla="*/ 51961 h 1128133"/>
                <a:gd name="connsiteX7" fmla="*/ 302807 w 834188"/>
                <a:gd name="connsiteY7" fmla="*/ 4959 h 1128133"/>
                <a:gd name="connsiteX8" fmla="*/ 221621 w 834188"/>
                <a:gd name="connsiteY8" fmla="*/ 26324 h 1128133"/>
                <a:gd name="connsiteX9" fmla="*/ 101980 w 834188"/>
                <a:gd name="connsiteY9" fmla="*/ 84007 h 1128133"/>
                <a:gd name="connsiteX10" fmla="*/ 67797 w 834188"/>
                <a:gd name="connsiteY10" fmla="*/ 257060 h 1128133"/>
                <a:gd name="connsiteX11" fmla="*/ 20796 w 834188"/>
                <a:gd name="connsiteY11" fmla="*/ 797582 h 1128133"/>
                <a:gd name="connsiteX12" fmla="*/ 61388 w 834188"/>
                <a:gd name="connsiteY12" fmla="*/ 1100958 h 1128133"/>
                <a:gd name="connsiteX13" fmla="*/ 663866 w 834188"/>
                <a:gd name="connsiteY13" fmla="*/ 1100957 h 1128133"/>
                <a:gd name="connsiteX14" fmla="*/ 766416 w 834188"/>
                <a:gd name="connsiteY14" fmla="*/ 989862 h 1128133"/>
                <a:gd name="connsiteX15" fmla="*/ 732233 w 834188"/>
                <a:gd name="connsiteY15" fmla="*/ 410885 h 1128133"/>
                <a:gd name="connsiteX16" fmla="*/ 830509 w 834188"/>
                <a:gd name="connsiteY16" fmla="*/ 86144 h 1128133"/>
                <a:gd name="connsiteX0" fmla="*/ 830509 w 834131"/>
                <a:gd name="connsiteY0" fmla="*/ 86144 h 1128133"/>
                <a:gd name="connsiteX1" fmla="*/ 721550 w 834131"/>
                <a:gd name="connsiteY1" fmla="*/ 9232 h 1128133"/>
                <a:gd name="connsiteX2" fmla="*/ 574135 w 834131"/>
                <a:gd name="connsiteY2" fmla="*/ 2823 h 1128133"/>
                <a:gd name="connsiteX3" fmla="*/ 465177 w 834131"/>
                <a:gd name="connsiteY3" fmla="*/ 4959 h 1128133"/>
                <a:gd name="connsiteX4" fmla="*/ 426721 w 834131"/>
                <a:gd name="connsiteY4" fmla="*/ 58371 h 1128133"/>
                <a:gd name="connsiteX5" fmla="*/ 351945 w 834131"/>
                <a:gd name="connsiteY5" fmla="*/ 77599 h 1128133"/>
                <a:gd name="connsiteX6" fmla="*/ 302807 w 834131"/>
                <a:gd name="connsiteY6" fmla="*/ 51961 h 1128133"/>
                <a:gd name="connsiteX7" fmla="*/ 302807 w 834131"/>
                <a:gd name="connsiteY7" fmla="*/ 4959 h 1128133"/>
                <a:gd name="connsiteX8" fmla="*/ 221621 w 834131"/>
                <a:gd name="connsiteY8" fmla="*/ 26324 h 1128133"/>
                <a:gd name="connsiteX9" fmla="*/ 101980 w 834131"/>
                <a:gd name="connsiteY9" fmla="*/ 84007 h 1128133"/>
                <a:gd name="connsiteX10" fmla="*/ 67797 w 834131"/>
                <a:gd name="connsiteY10" fmla="*/ 257060 h 1128133"/>
                <a:gd name="connsiteX11" fmla="*/ 20796 w 834131"/>
                <a:gd name="connsiteY11" fmla="*/ 797582 h 1128133"/>
                <a:gd name="connsiteX12" fmla="*/ 61388 w 834131"/>
                <a:gd name="connsiteY12" fmla="*/ 1100958 h 1128133"/>
                <a:gd name="connsiteX13" fmla="*/ 663866 w 834131"/>
                <a:gd name="connsiteY13" fmla="*/ 1100957 h 1128133"/>
                <a:gd name="connsiteX14" fmla="*/ 766416 w 834131"/>
                <a:gd name="connsiteY14" fmla="*/ 989862 h 1128133"/>
                <a:gd name="connsiteX15" fmla="*/ 732233 w 834131"/>
                <a:gd name="connsiteY15" fmla="*/ 410885 h 1128133"/>
                <a:gd name="connsiteX16" fmla="*/ 830509 w 834131"/>
                <a:gd name="connsiteY16" fmla="*/ 86144 h 1128133"/>
                <a:gd name="connsiteX0" fmla="*/ 830509 w 830708"/>
                <a:gd name="connsiteY0" fmla="*/ 86144 h 1128133"/>
                <a:gd name="connsiteX1" fmla="*/ 721550 w 830708"/>
                <a:gd name="connsiteY1" fmla="*/ 9232 h 1128133"/>
                <a:gd name="connsiteX2" fmla="*/ 574135 w 830708"/>
                <a:gd name="connsiteY2" fmla="*/ 2823 h 1128133"/>
                <a:gd name="connsiteX3" fmla="*/ 465177 w 830708"/>
                <a:gd name="connsiteY3" fmla="*/ 4959 h 1128133"/>
                <a:gd name="connsiteX4" fmla="*/ 426721 w 830708"/>
                <a:gd name="connsiteY4" fmla="*/ 58371 h 1128133"/>
                <a:gd name="connsiteX5" fmla="*/ 351945 w 830708"/>
                <a:gd name="connsiteY5" fmla="*/ 77599 h 1128133"/>
                <a:gd name="connsiteX6" fmla="*/ 302807 w 830708"/>
                <a:gd name="connsiteY6" fmla="*/ 51961 h 1128133"/>
                <a:gd name="connsiteX7" fmla="*/ 302807 w 830708"/>
                <a:gd name="connsiteY7" fmla="*/ 4959 h 1128133"/>
                <a:gd name="connsiteX8" fmla="*/ 221621 w 830708"/>
                <a:gd name="connsiteY8" fmla="*/ 26324 h 1128133"/>
                <a:gd name="connsiteX9" fmla="*/ 101980 w 830708"/>
                <a:gd name="connsiteY9" fmla="*/ 84007 h 1128133"/>
                <a:gd name="connsiteX10" fmla="*/ 67797 w 830708"/>
                <a:gd name="connsiteY10" fmla="*/ 257060 h 1128133"/>
                <a:gd name="connsiteX11" fmla="*/ 20796 w 830708"/>
                <a:gd name="connsiteY11" fmla="*/ 797582 h 1128133"/>
                <a:gd name="connsiteX12" fmla="*/ 61388 w 830708"/>
                <a:gd name="connsiteY12" fmla="*/ 1100958 h 1128133"/>
                <a:gd name="connsiteX13" fmla="*/ 663866 w 830708"/>
                <a:gd name="connsiteY13" fmla="*/ 1100957 h 1128133"/>
                <a:gd name="connsiteX14" fmla="*/ 766416 w 830708"/>
                <a:gd name="connsiteY14" fmla="*/ 989862 h 1128133"/>
                <a:gd name="connsiteX15" fmla="*/ 749325 w 830708"/>
                <a:gd name="connsiteY15" fmla="*/ 410885 h 1128133"/>
                <a:gd name="connsiteX16" fmla="*/ 830509 w 830708"/>
                <a:gd name="connsiteY16" fmla="*/ 86144 h 1128133"/>
                <a:gd name="connsiteX0" fmla="*/ 830509 w 830714"/>
                <a:gd name="connsiteY0" fmla="*/ 107900 h 1128524"/>
                <a:gd name="connsiteX1" fmla="*/ 721550 w 830714"/>
                <a:gd name="connsiteY1" fmla="*/ 9623 h 1128524"/>
                <a:gd name="connsiteX2" fmla="*/ 574135 w 830714"/>
                <a:gd name="connsiteY2" fmla="*/ 3214 h 1128524"/>
                <a:gd name="connsiteX3" fmla="*/ 465177 w 830714"/>
                <a:gd name="connsiteY3" fmla="*/ 5350 h 1128524"/>
                <a:gd name="connsiteX4" fmla="*/ 426721 w 830714"/>
                <a:gd name="connsiteY4" fmla="*/ 58762 h 1128524"/>
                <a:gd name="connsiteX5" fmla="*/ 351945 w 830714"/>
                <a:gd name="connsiteY5" fmla="*/ 77990 h 1128524"/>
                <a:gd name="connsiteX6" fmla="*/ 302807 w 830714"/>
                <a:gd name="connsiteY6" fmla="*/ 52352 h 1128524"/>
                <a:gd name="connsiteX7" fmla="*/ 302807 w 830714"/>
                <a:gd name="connsiteY7" fmla="*/ 5350 h 1128524"/>
                <a:gd name="connsiteX8" fmla="*/ 221621 w 830714"/>
                <a:gd name="connsiteY8" fmla="*/ 26715 h 1128524"/>
                <a:gd name="connsiteX9" fmla="*/ 101980 w 830714"/>
                <a:gd name="connsiteY9" fmla="*/ 84398 h 1128524"/>
                <a:gd name="connsiteX10" fmla="*/ 67797 w 830714"/>
                <a:gd name="connsiteY10" fmla="*/ 257451 h 1128524"/>
                <a:gd name="connsiteX11" fmla="*/ 20796 w 830714"/>
                <a:gd name="connsiteY11" fmla="*/ 797973 h 1128524"/>
                <a:gd name="connsiteX12" fmla="*/ 61388 w 830714"/>
                <a:gd name="connsiteY12" fmla="*/ 1101349 h 1128524"/>
                <a:gd name="connsiteX13" fmla="*/ 663866 w 830714"/>
                <a:gd name="connsiteY13" fmla="*/ 1101348 h 1128524"/>
                <a:gd name="connsiteX14" fmla="*/ 766416 w 830714"/>
                <a:gd name="connsiteY14" fmla="*/ 990253 h 1128524"/>
                <a:gd name="connsiteX15" fmla="*/ 749325 w 830714"/>
                <a:gd name="connsiteY15" fmla="*/ 411276 h 1128524"/>
                <a:gd name="connsiteX16" fmla="*/ 830509 w 830714"/>
                <a:gd name="connsiteY16" fmla="*/ 107900 h 1128524"/>
                <a:gd name="connsiteX0" fmla="*/ 830509 w 830714"/>
                <a:gd name="connsiteY0" fmla="*/ 111611 h 1132235"/>
                <a:gd name="connsiteX1" fmla="*/ 721550 w 830714"/>
                <a:gd name="connsiteY1" fmla="*/ 13334 h 1132235"/>
                <a:gd name="connsiteX2" fmla="*/ 571999 w 830714"/>
                <a:gd name="connsiteY2" fmla="*/ 515 h 1132235"/>
                <a:gd name="connsiteX3" fmla="*/ 465177 w 830714"/>
                <a:gd name="connsiteY3" fmla="*/ 9061 h 1132235"/>
                <a:gd name="connsiteX4" fmla="*/ 426721 w 830714"/>
                <a:gd name="connsiteY4" fmla="*/ 62473 h 1132235"/>
                <a:gd name="connsiteX5" fmla="*/ 351945 w 830714"/>
                <a:gd name="connsiteY5" fmla="*/ 81701 h 1132235"/>
                <a:gd name="connsiteX6" fmla="*/ 302807 w 830714"/>
                <a:gd name="connsiteY6" fmla="*/ 56063 h 1132235"/>
                <a:gd name="connsiteX7" fmla="*/ 302807 w 830714"/>
                <a:gd name="connsiteY7" fmla="*/ 9061 h 1132235"/>
                <a:gd name="connsiteX8" fmla="*/ 221621 w 830714"/>
                <a:gd name="connsiteY8" fmla="*/ 30426 h 1132235"/>
                <a:gd name="connsiteX9" fmla="*/ 101980 w 830714"/>
                <a:gd name="connsiteY9" fmla="*/ 88109 h 1132235"/>
                <a:gd name="connsiteX10" fmla="*/ 67797 w 830714"/>
                <a:gd name="connsiteY10" fmla="*/ 261162 h 1132235"/>
                <a:gd name="connsiteX11" fmla="*/ 20796 w 830714"/>
                <a:gd name="connsiteY11" fmla="*/ 801684 h 1132235"/>
                <a:gd name="connsiteX12" fmla="*/ 61388 w 830714"/>
                <a:gd name="connsiteY12" fmla="*/ 1105060 h 1132235"/>
                <a:gd name="connsiteX13" fmla="*/ 663866 w 830714"/>
                <a:gd name="connsiteY13" fmla="*/ 1105059 h 1132235"/>
                <a:gd name="connsiteX14" fmla="*/ 766416 w 830714"/>
                <a:gd name="connsiteY14" fmla="*/ 993964 h 1132235"/>
                <a:gd name="connsiteX15" fmla="*/ 749325 w 830714"/>
                <a:gd name="connsiteY15" fmla="*/ 414987 h 1132235"/>
                <a:gd name="connsiteX16" fmla="*/ 830509 w 830714"/>
                <a:gd name="connsiteY16" fmla="*/ 111611 h 1132235"/>
                <a:gd name="connsiteX0" fmla="*/ 830509 w 831255"/>
                <a:gd name="connsiteY0" fmla="*/ 113776 h 1134400"/>
                <a:gd name="connsiteX1" fmla="*/ 693776 w 831255"/>
                <a:gd name="connsiteY1" fmla="*/ 11226 h 1134400"/>
                <a:gd name="connsiteX2" fmla="*/ 571999 w 831255"/>
                <a:gd name="connsiteY2" fmla="*/ 2680 h 1134400"/>
                <a:gd name="connsiteX3" fmla="*/ 465177 w 831255"/>
                <a:gd name="connsiteY3" fmla="*/ 11226 h 1134400"/>
                <a:gd name="connsiteX4" fmla="*/ 426721 w 831255"/>
                <a:gd name="connsiteY4" fmla="*/ 64638 h 1134400"/>
                <a:gd name="connsiteX5" fmla="*/ 351945 w 831255"/>
                <a:gd name="connsiteY5" fmla="*/ 83866 h 1134400"/>
                <a:gd name="connsiteX6" fmla="*/ 302807 w 831255"/>
                <a:gd name="connsiteY6" fmla="*/ 58228 h 1134400"/>
                <a:gd name="connsiteX7" fmla="*/ 302807 w 831255"/>
                <a:gd name="connsiteY7" fmla="*/ 11226 h 1134400"/>
                <a:gd name="connsiteX8" fmla="*/ 221621 w 831255"/>
                <a:gd name="connsiteY8" fmla="*/ 32591 h 1134400"/>
                <a:gd name="connsiteX9" fmla="*/ 101980 w 831255"/>
                <a:gd name="connsiteY9" fmla="*/ 90274 h 1134400"/>
                <a:gd name="connsiteX10" fmla="*/ 67797 w 831255"/>
                <a:gd name="connsiteY10" fmla="*/ 263327 h 1134400"/>
                <a:gd name="connsiteX11" fmla="*/ 20796 w 831255"/>
                <a:gd name="connsiteY11" fmla="*/ 803849 h 1134400"/>
                <a:gd name="connsiteX12" fmla="*/ 61388 w 831255"/>
                <a:gd name="connsiteY12" fmla="*/ 1107225 h 1134400"/>
                <a:gd name="connsiteX13" fmla="*/ 663866 w 831255"/>
                <a:gd name="connsiteY13" fmla="*/ 1107224 h 1134400"/>
                <a:gd name="connsiteX14" fmla="*/ 766416 w 831255"/>
                <a:gd name="connsiteY14" fmla="*/ 996129 h 1134400"/>
                <a:gd name="connsiteX15" fmla="*/ 749325 w 831255"/>
                <a:gd name="connsiteY15" fmla="*/ 417152 h 1134400"/>
                <a:gd name="connsiteX16" fmla="*/ 830509 w 831255"/>
                <a:gd name="connsiteY16" fmla="*/ 113776 h 1134400"/>
                <a:gd name="connsiteX0" fmla="*/ 830509 w 831255"/>
                <a:gd name="connsiteY0" fmla="*/ 112222 h 1132846"/>
                <a:gd name="connsiteX1" fmla="*/ 693776 w 831255"/>
                <a:gd name="connsiteY1" fmla="*/ 9672 h 1132846"/>
                <a:gd name="connsiteX2" fmla="*/ 571999 w 831255"/>
                <a:gd name="connsiteY2" fmla="*/ 1126 h 1132846"/>
                <a:gd name="connsiteX3" fmla="*/ 465177 w 831255"/>
                <a:gd name="connsiteY3" fmla="*/ 9672 h 1132846"/>
                <a:gd name="connsiteX4" fmla="*/ 426721 w 831255"/>
                <a:gd name="connsiteY4" fmla="*/ 63084 h 1132846"/>
                <a:gd name="connsiteX5" fmla="*/ 351945 w 831255"/>
                <a:gd name="connsiteY5" fmla="*/ 82312 h 1132846"/>
                <a:gd name="connsiteX6" fmla="*/ 302807 w 831255"/>
                <a:gd name="connsiteY6" fmla="*/ 56674 h 1132846"/>
                <a:gd name="connsiteX7" fmla="*/ 302807 w 831255"/>
                <a:gd name="connsiteY7" fmla="*/ 9672 h 1132846"/>
                <a:gd name="connsiteX8" fmla="*/ 221621 w 831255"/>
                <a:gd name="connsiteY8" fmla="*/ 31037 h 1132846"/>
                <a:gd name="connsiteX9" fmla="*/ 101980 w 831255"/>
                <a:gd name="connsiteY9" fmla="*/ 88720 h 1132846"/>
                <a:gd name="connsiteX10" fmla="*/ 67797 w 831255"/>
                <a:gd name="connsiteY10" fmla="*/ 261773 h 1132846"/>
                <a:gd name="connsiteX11" fmla="*/ 20796 w 831255"/>
                <a:gd name="connsiteY11" fmla="*/ 802295 h 1132846"/>
                <a:gd name="connsiteX12" fmla="*/ 61388 w 831255"/>
                <a:gd name="connsiteY12" fmla="*/ 1105671 h 1132846"/>
                <a:gd name="connsiteX13" fmla="*/ 663866 w 831255"/>
                <a:gd name="connsiteY13" fmla="*/ 1105670 h 1132846"/>
                <a:gd name="connsiteX14" fmla="*/ 766416 w 831255"/>
                <a:gd name="connsiteY14" fmla="*/ 994575 h 1132846"/>
                <a:gd name="connsiteX15" fmla="*/ 749325 w 831255"/>
                <a:gd name="connsiteY15" fmla="*/ 415598 h 1132846"/>
                <a:gd name="connsiteX16" fmla="*/ 830509 w 831255"/>
                <a:gd name="connsiteY16" fmla="*/ 112222 h 1132846"/>
                <a:gd name="connsiteX0" fmla="*/ 830509 w 831153"/>
                <a:gd name="connsiteY0" fmla="*/ 111831 h 1132455"/>
                <a:gd name="connsiteX1" fmla="*/ 698049 w 831153"/>
                <a:gd name="connsiteY1" fmla="*/ 17827 h 1132455"/>
                <a:gd name="connsiteX2" fmla="*/ 571999 w 831153"/>
                <a:gd name="connsiteY2" fmla="*/ 735 h 1132455"/>
                <a:gd name="connsiteX3" fmla="*/ 465177 w 831153"/>
                <a:gd name="connsiteY3" fmla="*/ 9281 h 1132455"/>
                <a:gd name="connsiteX4" fmla="*/ 426721 w 831153"/>
                <a:gd name="connsiteY4" fmla="*/ 62693 h 1132455"/>
                <a:gd name="connsiteX5" fmla="*/ 351945 w 831153"/>
                <a:gd name="connsiteY5" fmla="*/ 81921 h 1132455"/>
                <a:gd name="connsiteX6" fmla="*/ 302807 w 831153"/>
                <a:gd name="connsiteY6" fmla="*/ 56283 h 1132455"/>
                <a:gd name="connsiteX7" fmla="*/ 302807 w 831153"/>
                <a:gd name="connsiteY7" fmla="*/ 9281 h 1132455"/>
                <a:gd name="connsiteX8" fmla="*/ 221621 w 831153"/>
                <a:gd name="connsiteY8" fmla="*/ 30646 h 1132455"/>
                <a:gd name="connsiteX9" fmla="*/ 101980 w 831153"/>
                <a:gd name="connsiteY9" fmla="*/ 88329 h 1132455"/>
                <a:gd name="connsiteX10" fmla="*/ 67797 w 831153"/>
                <a:gd name="connsiteY10" fmla="*/ 261382 h 1132455"/>
                <a:gd name="connsiteX11" fmla="*/ 20796 w 831153"/>
                <a:gd name="connsiteY11" fmla="*/ 801904 h 1132455"/>
                <a:gd name="connsiteX12" fmla="*/ 61388 w 831153"/>
                <a:gd name="connsiteY12" fmla="*/ 1105280 h 1132455"/>
                <a:gd name="connsiteX13" fmla="*/ 663866 w 831153"/>
                <a:gd name="connsiteY13" fmla="*/ 1105279 h 1132455"/>
                <a:gd name="connsiteX14" fmla="*/ 766416 w 831153"/>
                <a:gd name="connsiteY14" fmla="*/ 994184 h 1132455"/>
                <a:gd name="connsiteX15" fmla="*/ 749325 w 831153"/>
                <a:gd name="connsiteY15" fmla="*/ 415207 h 1132455"/>
                <a:gd name="connsiteX16" fmla="*/ 830509 w 831153"/>
                <a:gd name="connsiteY16" fmla="*/ 111831 h 1132455"/>
                <a:gd name="connsiteX0" fmla="*/ 830509 w 831153"/>
                <a:gd name="connsiteY0" fmla="*/ 111831 h 1132455"/>
                <a:gd name="connsiteX1" fmla="*/ 698049 w 831153"/>
                <a:gd name="connsiteY1" fmla="*/ 17827 h 1132455"/>
                <a:gd name="connsiteX2" fmla="*/ 571999 w 831153"/>
                <a:gd name="connsiteY2" fmla="*/ 735 h 1132455"/>
                <a:gd name="connsiteX3" fmla="*/ 465177 w 831153"/>
                <a:gd name="connsiteY3" fmla="*/ 9281 h 1132455"/>
                <a:gd name="connsiteX4" fmla="*/ 426721 w 831153"/>
                <a:gd name="connsiteY4" fmla="*/ 62693 h 1132455"/>
                <a:gd name="connsiteX5" fmla="*/ 351945 w 831153"/>
                <a:gd name="connsiteY5" fmla="*/ 81921 h 1132455"/>
                <a:gd name="connsiteX6" fmla="*/ 302807 w 831153"/>
                <a:gd name="connsiteY6" fmla="*/ 56283 h 1132455"/>
                <a:gd name="connsiteX7" fmla="*/ 302807 w 831153"/>
                <a:gd name="connsiteY7" fmla="*/ 9281 h 1132455"/>
                <a:gd name="connsiteX8" fmla="*/ 213075 w 831153"/>
                <a:gd name="connsiteY8" fmla="*/ 24237 h 1132455"/>
                <a:gd name="connsiteX9" fmla="*/ 101980 w 831153"/>
                <a:gd name="connsiteY9" fmla="*/ 88329 h 1132455"/>
                <a:gd name="connsiteX10" fmla="*/ 67797 w 831153"/>
                <a:gd name="connsiteY10" fmla="*/ 261382 h 1132455"/>
                <a:gd name="connsiteX11" fmla="*/ 20796 w 831153"/>
                <a:gd name="connsiteY11" fmla="*/ 801904 h 1132455"/>
                <a:gd name="connsiteX12" fmla="*/ 61388 w 831153"/>
                <a:gd name="connsiteY12" fmla="*/ 1105280 h 1132455"/>
                <a:gd name="connsiteX13" fmla="*/ 663866 w 831153"/>
                <a:gd name="connsiteY13" fmla="*/ 1105279 h 1132455"/>
                <a:gd name="connsiteX14" fmla="*/ 766416 w 831153"/>
                <a:gd name="connsiteY14" fmla="*/ 994184 h 1132455"/>
                <a:gd name="connsiteX15" fmla="*/ 749325 w 831153"/>
                <a:gd name="connsiteY15" fmla="*/ 415207 h 1132455"/>
                <a:gd name="connsiteX16" fmla="*/ 830509 w 831153"/>
                <a:gd name="connsiteY16" fmla="*/ 111831 h 1132455"/>
                <a:gd name="connsiteX0" fmla="*/ 830627 w 831271"/>
                <a:gd name="connsiteY0" fmla="*/ 111831 h 1132455"/>
                <a:gd name="connsiteX1" fmla="*/ 698167 w 831271"/>
                <a:gd name="connsiteY1" fmla="*/ 17827 h 1132455"/>
                <a:gd name="connsiteX2" fmla="*/ 572117 w 831271"/>
                <a:gd name="connsiteY2" fmla="*/ 735 h 1132455"/>
                <a:gd name="connsiteX3" fmla="*/ 465295 w 831271"/>
                <a:gd name="connsiteY3" fmla="*/ 9281 h 1132455"/>
                <a:gd name="connsiteX4" fmla="*/ 426839 w 831271"/>
                <a:gd name="connsiteY4" fmla="*/ 62693 h 1132455"/>
                <a:gd name="connsiteX5" fmla="*/ 352063 w 831271"/>
                <a:gd name="connsiteY5" fmla="*/ 81921 h 1132455"/>
                <a:gd name="connsiteX6" fmla="*/ 302925 w 831271"/>
                <a:gd name="connsiteY6" fmla="*/ 56283 h 1132455"/>
                <a:gd name="connsiteX7" fmla="*/ 302925 w 831271"/>
                <a:gd name="connsiteY7" fmla="*/ 9281 h 1132455"/>
                <a:gd name="connsiteX8" fmla="*/ 213193 w 831271"/>
                <a:gd name="connsiteY8" fmla="*/ 24237 h 1132455"/>
                <a:gd name="connsiteX9" fmla="*/ 102098 w 831271"/>
                <a:gd name="connsiteY9" fmla="*/ 88329 h 1132455"/>
                <a:gd name="connsiteX10" fmla="*/ 70051 w 831271"/>
                <a:gd name="connsiteY10" fmla="*/ 348976 h 1132455"/>
                <a:gd name="connsiteX11" fmla="*/ 20914 w 831271"/>
                <a:gd name="connsiteY11" fmla="*/ 801904 h 1132455"/>
                <a:gd name="connsiteX12" fmla="*/ 61506 w 831271"/>
                <a:gd name="connsiteY12" fmla="*/ 1105280 h 1132455"/>
                <a:gd name="connsiteX13" fmla="*/ 663984 w 831271"/>
                <a:gd name="connsiteY13" fmla="*/ 1105279 h 1132455"/>
                <a:gd name="connsiteX14" fmla="*/ 766534 w 831271"/>
                <a:gd name="connsiteY14" fmla="*/ 994184 h 1132455"/>
                <a:gd name="connsiteX15" fmla="*/ 749443 w 831271"/>
                <a:gd name="connsiteY15" fmla="*/ 415207 h 1132455"/>
                <a:gd name="connsiteX16" fmla="*/ 830627 w 831271"/>
                <a:gd name="connsiteY16" fmla="*/ 111831 h 1132455"/>
                <a:gd name="connsiteX0" fmla="*/ 829803 w 830447"/>
                <a:gd name="connsiteY0" fmla="*/ 111831 h 1132455"/>
                <a:gd name="connsiteX1" fmla="*/ 697343 w 830447"/>
                <a:gd name="connsiteY1" fmla="*/ 17827 h 1132455"/>
                <a:gd name="connsiteX2" fmla="*/ 571293 w 830447"/>
                <a:gd name="connsiteY2" fmla="*/ 735 h 1132455"/>
                <a:gd name="connsiteX3" fmla="*/ 464471 w 830447"/>
                <a:gd name="connsiteY3" fmla="*/ 9281 h 1132455"/>
                <a:gd name="connsiteX4" fmla="*/ 426015 w 830447"/>
                <a:gd name="connsiteY4" fmla="*/ 62693 h 1132455"/>
                <a:gd name="connsiteX5" fmla="*/ 351239 w 830447"/>
                <a:gd name="connsiteY5" fmla="*/ 81921 h 1132455"/>
                <a:gd name="connsiteX6" fmla="*/ 302101 w 830447"/>
                <a:gd name="connsiteY6" fmla="*/ 56283 h 1132455"/>
                <a:gd name="connsiteX7" fmla="*/ 302101 w 830447"/>
                <a:gd name="connsiteY7" fmla="*/ 9281 h 1132455"/>
                <a:gd name="connsiteX8" fmla="*/ 212369 w 830447"/>
                <a:gd name="connsiteY8" fmla="*/ 24237 h 1132455"/>
                <a:gd name="connsiteX9" fmla="*/ 101274 w 830447"/>
                <a:gd name="connsiteY9" fmla="*/ 88329 h 1132455"/>
                <a:gd name="connsiteX10" fmla="*/ 54272 w 830447"/>
                <a:gd name="connsiteY10" fmla="*/ 344703 h 1132455"/>
                <a:gd name="connsiteX11" fmla="*/ 20090 w 830447"/>
                <a:gd name="connsiteY11" fmla="*/ 801904 h 1132455"/>
                <a:gd name="connsiteX12" fmla="*/ 60682 w 830447"/>
                <a:gd name="connsiteY12" fmla="*/ 1105280 h 1132455"/>
                <a:gd name="connsiteX13" fmla="*/ 663160 w 830447"/>
                <a:gd name="connsiteY13" fmla="*/ 1105279 h 1132455"/>
                <a:gd name="connsiteX14" fmla="*/ 765710 w 830447"/>
                <a:gd name="connsiteY14" fmla="*/ 994184 h 1132455"/>
                <a:gd name="connsiteX15" fmla="*/ 748619 w 830447"/>
                <a:gd name="connsiteY15" fmla="*/ 415207 h 1132455"/>
                <a:gd name="connsiteX16" fmla="*/ 829803 w 830447"/>
                <a:gd name="connsiteY16" fmla="*/ 111831 h 1132455"/>
                <a:gd name="connsiteX0" fmla="*/ 829949 w 830593"/>
                <a:gd name="connsiteY0" fmla="*/ 111831 h 1130717"/>
                <a:gd name="connsiteX1" fmla="*/ 697489 w 830593"/>
                <a:gd name="connsiteY1" fmla="*/ 17827 h 1130717"/>
                <a:gd name="connsiteX2" fmla="*/ 571439 w 830593"/>
                <a:gd name="connsiteY2" fmla="*/ 735 h 1130717"/>
                <a:gd name="connsiteX3" fmla="*/ 464617 w 830593"/>
                <a:gd name="connsiteY3" fmla="*/ 9281 h 1130717"/>
                <a:gd name="connsiteX4" fmla="*/ 426161 w 830593"/>
                <a:gd name="connsiteY4" fmla="*/ 62693 h 1130717"/>
                <a:gd name="connsiteX5" fmla="*/ 351385 w 830593"/>
                <a:gd name="connsiteY5" fmla="*/ 81921 h 1130717"/>
                <a:gd name="connsiteX6" fmla="*/ 302247 w 830593"/>
                <a:gd name="connsiteY6" fmla="*/ 56283 h 1130717"/>
                <a:gd name="connsiteX7" fmla="*/ 302247 w 830593"/>
                <a:gd name="connsiteY7" fmla="*/ 9281 h 1130717"/>
                <a:gd name="connsiteX8" fmla="*/ 212515 w 830593"/>
                <a:gd name="connsiteY8" fmla="*/ 24237 h 1130717"/>
                <a:gd name="connsiteX9" fmla="*/ 101420 w 830593"/>
                <a:gd name="connsiteY9" fmla="*/ 88329 h 1130717"/>
                <a:gd name="connsiteX10" fmla="*/ 54418 w 830593"/>
                <a:gd name="connsiteY10" fmla="*/ 344703 h 1130717"/>
                <a:gd name="connsiteX11" fmla="*/ 20236 w 830593"/>
                <a:gd name="connsiteY11" fmla="*/ 801904 h 1130717"/>
                <a:gd name="connsiteX12" fmla="*/ 60828 w 830593"/>
                <a:gd name="connsiteY12" fmla="*/ 1105280 h 1130717"/>
                <a:gd name="connsiteX13" fmla="*/ 665442 w 830593"/>
                <a:gd name="connsiteY13" fmla="*/ 1101007 h 1130717"/>
                <a:gd name="connsiteX14" fmla="*/ 765856 w 830593"/>
                <a:gd name="connsiteY14" fmla="*/ 994184 h 1130717"/>
                <a:gd name="connsiteX15" fmla="*/ 748765 w 830593"/>
                <a:gd name="connsiteY15" fmla="*/ 415207 h 1130717"/>
                <a:gd name="connsiteX16" fmla="*/ 829949 w 830593"/>
                <a:gd name="connsiteY16" fmla="*/ 111831 h 1130717"/>
                <a:gd name="connsiteX0" fmla="*/ 822145 w 822789"/>
                <a:gd name="connsiteY0" fmla="*/ 111831 h 1130717"/>
                <a:gd name="connsiteX1" fmla="*/ 689685 w 822789"/>
                <a:gd name="connsiteY1" fmla="*/ 17827 h 1130717"/>
                <a:gd name="connsiteX2" fmla="*/ 563635 w 822789"/>
                <a:gd name="connsiteY2" fmla="*/ 735 h 1130717"/>
                <a:gd name="connsiteX3" fmla="*/ 456813 w 822789"/>
                <a:gd name="connsiteY3" fmla="*/ 9281 h 1130717"/>
                <a:gd name="connsiteX4" fmla="*/ 418357 w 822789"/>
                <a:gd name="connsiteY4" fmla="*/ 62693 h 1130717"/>
                <a:gd name="connsiteX5" fmla="*/ 343581 w 822789"/>
                <a:gd name="connsiteY5" fmla="*/ 81921 h 1130717"/>
                <a:gd name="connsiteX6" fmla="*/ 294443 w 822789"/>
                <a:gd name="connsiteY6" fmla="*/ 56283 h 1130717"/>
                <a:gd name="connsiteX7" fmla="*/ 294443 w 822789"/>
                <a:gd name="connsiteY7" fmla="*/ 9281 h 1130717"/>
                <a:gd name="connsiteX8" fmla="*/ 204711 w 822789"/>
                <a:gd name="connsiteY8" fmla="*/ 24237 h 1130717"/>
                <a:gd name="connsiteX9" fmla="*/ 93616 w 822789"/>
                <a:gd name="connsiteY9" fmla="*/ 88329 h 1130717"/>
                <a:gd name="connsiteX10" fmla="*/ 46614 w 822789"/>
                <a:gd name="connsiteY10" fmla="*/ 344703 h 1130717"/>
                <a:gd name="connsiteX11" fmla="*/ 12432 w 822789"/>
                <a:gd name="connsiteY11" fmla="*/ 801904 h 1130717"/>
                <a:gd name="connsiteX12" fmla="*/ 65843 w 822789"/>
                <a:gd name="connsiteY12" fmla="*/ 1105280 h 1130717"/>
                <a:gd name="connsiteX13" fmla="*/ 657638 w 822789"/>
                <a:gd name="connsiteY13" fmla="*/ 1101007 h 1130717"/>
                <a:gd name="connsiteX14" fmla="*/ 758052 w 822789"/>
                <a:gd name="connsiteY14" fmla="*/ 994184 h 1130717"/>
                <a:gd name="connsiteX15" fmla="*/ 740961 w 822789"/>
                <a:gd name="connsiteY15" fmla="*/ 415207 h 1130717"/>
                <a:gd name="connsiteX16" fmla="*/ 822145 w 822789"/>
                <a:gd name="connsiteY16" fmla="*/ 111831 h 1130717"/>
                <a:gd name="connsiteX0" fmla="*/ 817456 w 818100"/>
                <a:gd name="connsiteY0" fmla="*/ 111831 h 1124738"/>
                <a:gd name="connsiteX1" fmla="*/ 684996 w 818100"/>
                <a:gd name="connsiteY1" fmla="*/ 17827 h 1124738"/>
                <a:gd name="connsiteX2" fmla="*/ 558946 w 818100"/>
                <a:gd name="connsiteY2" fmla="*/ 735 h 1124738"/>
                <a:gd name="connsiteX3" fmla="*/ 452124 w 818100"/>
                <a:gd name="connsiteY3" fmla="*/ 9281 h 1124738"/>
                <a:gd name="connsiteX4" fmla="*/ 413668 w 818100"/>
                <a:gd name="connsiteY4" fmla="*/ 62693 h 1124738"/>
                <a:gd name="connsiteX5" fmla="*/ 338892 w 818100"/>
                <a:gd name="connsiteY5" fmla="*/ 81921 h 1124738"/>
                <a:gd name="connsiteX6" fmla="*/ 289754 w 818100"/>
                <a:gd name="connsiteY6" fmla="*/ 56283 h 1124738"/>
                <a:gd name="connsiteX7" fmla="*/ 289754 w 818100"/>
                <a:gd name="connsiteY7" fmla="*/ 9281 h 1124738"/>
                <a:gd name="connsiteX8" fmla="*/ 200022 w 818100"/>
                <a:gd name="connsiteY8" fmla="*/ 24237 h 1124738"/>
                <a:gd name="connsiteX9" fmla="*/ 88927 w 818100"/>
                <a:gd name="connsiteY9" fmla="*/ 88329 h 1124738"/>
                <a:gd name="connsiteX10" fmla="*/ 41925 w 818100"/>
                <a:gd name="connsiteY10" fmla="*/ 344703 h 1124738"/>
                <a:gd name="connsiteX11" fmla="*/ 7743 w 818100"/>
                <a:gd name="connsiteY11" fmla="*/ 801904 h 1124738"/>
                <a:gd name="connsiteX12" fmla="*/ 69700 w 818100"/>
                <a:gd name="connsiteY12" fmla="*/ 1096734 h 1124738"/>
                <a:gd name="connsiteX13" fmla="*/ 652949 w 818100"/>
                <a:gd name="connsiteY13" fmla="*/ 1101007 h 1124738"/>
                <a:gd name="connsiteX14" fmla="*/ 753363 w 818100"/>
                <a:gd name="connsiteY14" fmla="*/ 994184 h 1124738"/>
                <a:gd name="connsiteX15" fmla="*/ 736272 w 818100"/>
                <a:gd name="connsiteY15" fmla="*/ 415207 h 1124738"/>
                <a:gd name="connsiteX16" fmla="*/ 817456 w 818100"/>
                <a:gd name="connsiteY16" fmla="*/ 111831 h 1124738"/>
                <a:gd name="connsiteX0" fmla="*/ 816712 w 817356"/>
                <a:gd name="connsiteY0" fmla="*/ 111831 h 1112840"/>
                <a:gd name="connsiteX1" fmla="*/ 684252 w 817356"/>
                <a:gd name="connsiteY1" fmla="*/ 17827 h 1112840"/>
                <a:gd name="connsiteX2" fmla="*/ 558202 w 817356"/>
                <a:gd name="connsiteY2" fmla="*/ 735 h 1112840"/>
                <a:gd name="connsiteX3" fmla="*/ 451380 w 817356"/>
                <a:gd name="connsiteY3" fmla="*/ 9281 h 1112840"/>
                <a:gd name="connsiteX4" fmla="*/ 412924 w 817356"/>
                <a:gd name="connsiteY4" fmla="*/ 62693 h 1112840"/>
                <a:gd name="connsiteX5" fmla="*/ 338148 w 817356"/>
                <a:gd name="connsiteY5" fmla="*/ 81921 h 1112840"/>
                <a:gd name="connsiteX6" fmla="*/ 289010 w 817356"/>
                <a:gd name="connsiteY6" fmla="*/ 56283 h 1112840"/>
                <a:gd name="connsiteX7" fmla="*/ 289010 w 817356"/>
                <a:gd name="connsiteY7" fmla="*/ 9281 h 1112840"/>
                <a:gd name="connsiteX8" fmla="*/ 199278 w 817356"/>
                <a:gd name="connsiteY8" fmla="*/ 24237 h 1112840"/>
                <a:gd name="connsiteX9" fmla="*/ 88183 w 817356"/>
                <a:gd name="connsiteY9" fmla="*/ 88329 h 1112840"/>
                <a:gd name="connsiteX10" fmla="*/ 41181 w 817356"/>
                <a:gd name="connsiteY10" fmla="*/ 344703 h 1112840"/>
                <a:gd name="connsiteX11" fmla="*/ 6999 w 817356"/>
                <a:gd name="connsiteY11" fmla="*/ 801904 h 1112840"/>
                <a:gd name="connsiteX12" fmla="*/ 68956 w 817356"/>
                <a:gd name="connsiteY12" fmla="*/ 1096734 h 1112840"/>
                <a:gd name="connsiteX13" fmla="*/ 652205 w 817356"/>
                <a:gd name="connsiteY13" fmla="*/ 1101007 h 1112840"/>
                <a:gd name="connsiteX14" fmla="*/ 752619 w 817356"/>
                <a:gd name="connsiteY14" fmla="*/ 994184 h 1112840"/>
                <a:gd name="connsiteX15" fmla="*/ 735528 w 817356"/>
                <a:gd name="connsiteY15" fmla="*/ 415207 h 1112840"/>
                <a:gd name="connsiteX16" fmla="*/ 816712 w 817356"/>
                <a:gd name="connsiteY16" fmla="*/ 111831 h 1112840"/>
                <a:gd name="connsiteX0" fmla="*/ 816712 w 818869"/>
                <a:gd name="connsiteY0" fmla="*/ 111831 h 1112840"/>
                <a:gd name="connsiteX1" fmla="*/ 684252 w 818869"/>
                <a:gd name="connsiteY1" fmla="*/ 17827 h 1112840"/>
                <a:gd name="connsiteX2" fmla="*/ 558202 w 818869"/>
                <a:gd name="connsiteY2" fmla="*/ 735 h 1112840"/>
                <a:gd name="connsiteX3" fmla="*/ 451380 w 818869"/>
                <a:gd name="connsiteY3" fmla="*/ 9281 h 1112840"/>
                <a:gd name="connsiteX4" fmla="*/ 412924 w 818869"/>
                <a:gd name="connsiteY4" fmla="*/ 62693 h 1112840"/>
                <a:gd name="connsiteX5" fmla="*/ 338148 w 818869"/>
                <a:gd name="connsiteY5" fmla="*/ 81921 h 1112840"/>
                <a:gd name="connsiteX6" fmla="*/ 289010 w 818869"/>
                <a:gd name="connsiteY6" fmla="*/ 56283 h 1112840"/>
                <a:gd name="connsiteX7" fmla="*/ 289010 w 818869"/>
                <a:gd name="connsiteY7" fmla="*/ 9281 h 1112840"/>
                <a:gd name="connsiteX8" fmla="*/ 199278 w 818869"/>
                <a:gd name="connsiteY8" fmla="*/ 24237 h 1112840"/>
                <a:gd name="connsiteX9" fmla="*/ 88183 w 818869"/>
                <a:gd name="connsiteY9" fmla="*/ 88329 h 1112840"/>
                <a:gd name="connsiteX10" fmla="*/ 41181 w 818869"/>
                <a:gd name="connsiteY10" fmla="*/ 344703 h 1112840"/>
                <a:gd name="connsiteX11" fmla="*/ 6999 w 818869"/>
                <a:gd name="connsiteY11" fmla="*/ 801904 h 1112840"/>
                <a:gd name="connsiteX12" fmla="*/ 68956 w 818869"/>
                <a:gd name="connsiteY12" fmla="*/ 1096734 h 1112840"/>
                <a:gd name="connsiteX13" fmla="*/ 652205 w 818869"/>
                <a:gd name="connsiteY13" fmla="*/ 1101007 h 1112840"/>
                <a:gd name="connsiteX14" fmla="*/ 752619 w 818869"/>
                <a:gd name="connsiteY14" fmla="*/ 994184 h 1112840"/>
                <a:gd name="connsiteX15" fmla="*/ 765438 w 818869"/>
                <a:gd name="connsiteY15" fmla="*/ 421617 h 1112840"/>
                <a:gd name="connsiteX16" fmla="*/ 816712 w 818869"/>
                <a:gd name="connsiteY16" fmla="*/ 111831 h 1112840"/>
                <a:gd name="connsiteX0" fmla="*/ 816712 w 818869"/>
                <a:gd name="connsiteY0" fmla="*/ 111831 h 1112412"/>
                <a:gd name="connsiteX1" fmla="*/ 684252 w 818869"/>
                <a:gd name="connsiteY1" fmla="*/ 17827 h 1112412"/>
                <a:gd name="connsiteX2" fmla="*/ 558202 w 818869"/>
                <a:gd name="connsiteY2" fmla="*/ 735 h 1112412"/>
                <a:gd name="connsiteX3" fmla="*/ 451380 w 818869"/>
                <a:gd name="connsiteY3" fmla="*/ 9281 h 1112412"/>
                <a:gd name="connsiteX4" fmla="*/ 412924 w 818869"/>
                <a:gd name="connsiteY4" fmla="*/ 62693 h 1112412"/>
                <a:gd name="connsiteX5" fmla="*/ 338148 w 818869"/>
                <a:gd name="connsiteY5" fmla="*/ 81921 h 1112412"/>
                <a:gd name="connsiteX6" fmla="*/ 289010 w 818869"/>
                <a:gd name="connsiteY6" fmla="*/ 56283 h 1112412"/>
                <a:gd name="connsiteX7" fmla="*/ 289010 w 818869"/>
                <a:gd name="connsiteY7" fmla="*/ 9281 h 1112412"/>
                <a:gd name="connsiteX8" fmla="*/ 199278 w 818869"/>
                <a:gd name="connsiteY8" fmla="*/ 24237 h 1112412"/>
                <a:gd name="connsiteX9" fmla="*/ 88183 w 818869"/>
                <a:gd name="connsiteY9" fmla="*/ 88329 h 1112412"/>
                <a:gd name="connsiteX10" fmla="*/ 41181 w 818869"/>
                <a:gd name="connsiteY10" fmla="*/ 344703 h 1112412"/>
                <a:gd name="connsiteX11" fmla="*/ 6999 w 818869"/>
                <a:gd name="connsiteY11" fmla="*/ 801904 h 1112412"/>
                <a:gd name="connsiteX12" fmla="*/ 68956 w 818869"/>
                <a:gd name="connsiteY12" fmla="*/ 1096734 h 1112412"/>
                <a:gd name="connsiteX13" fmla="*/ 652205 w 818869"/>
                <a:gd name="connsiteY13" fmla="*/ 1101007 h 1112412"/>
                <a:gd name="connsiteX14" fmla="*/ 752619 w 818869"/>
                <a:gd name="connsiteY14" fmla="*/ 1000594 h 1112412"/>
                <a:gd name="connsiteX15" fmla="*/ 765438 w 818869"/>
                <a:gd name="connsiteY15" fmla="*/ 421617 h 1112412"/>
                <a:gd name="connsiteX16" fmla="*/ 816712 w 818869"/>
                <a:gd name="connsiteY16" fmla="*/ 111831 h 1112412"/>
                <a:gd name="connsiteX0" fmla="*/ 816712 w 818288"/>
                <a:gd name="connsiteY0" fmla="*/ 111831 h 1112412"/>
                <a:gd name="connsiteX1" fmla="*/ 684252 w 818288"/>
                <a:gd name="connsiteY1" fmla="*/ 17827 h 1112412"/>
                <a:gd name="connsiteX2" fmla="*/ 558202 w 818288"/>
                <a:gd name="connsiteY2" fmla="*/ 735 h 1112412"/>
                <a:gd name="connsiteX3" fmla="*/ 451380 w 818288"/>
                <a:gd name="connsiteY3" fmla="*/ 9281 h 1112412"/>
                <a:gd name="connsiteX4" fmla="*/ 412924 w 818288"/>
                <a:gd name="connsiteY4" fmla="*/ 62693 h 1112412"/>
                <a:gd name="connsiteX5" fmla="*/ 338148 w 818288"/>
                <a:gd name="connsiteY5" fmla="*/ 81921 h 1112412"/>
                <a:gd name="connsiteX6" fmla="*/ 289010 w 818288"/>
                <a:gd name="connsiteY6" fmla="*/ 56283 h 1112412"/>
                <a:gd name="connsiteX7" fmla="*/ 289010 w 818288"/>
                <a:gd name="connsiteY7" fmla="*/ 9281 h 1112412"/>
                <a:gd name="connsiteX8" fmla="*/ 199278 w 818288"/>
                <a:gd name="connsiteY8" fmla="*/ 24237 h 1112412"/>
                <a:gd name="connsiteX9" fmla="*/ 88183 w 818288"/>
                <a:gd name="connsiteY9" fmla="*/ 88329 h 1112412"/>
                <a:gd name="connsiteX10" fmla="*/ 41181 w 818288"/>
                <a:gd name="connsiteY10" fmla="*/ 344703 h 1112412"/>
                <a:gd name="connsiteX11" fmla="*/ 6999 w 818288"/>
                <a:gd name="connsiteY11" fmla="*/ 801904 h 1112412"/>
                <a:gd name="connsiteX12" fmla="*/ 68956 w 818288"/>
                <a:gd name="connsiteY12" fmla="*/ 1096734 h 1112412"/>
                <a:gd name="connsiteX13" fmla="*/ 652205 w 818288"/>
                <a:gd name="connsiteY13" fmla="*/ 1101007 h 1112412"/>
                <a:gd name="connsiteX14" fmla="*/ 752619 w 818288"/>
                <a:gd name="connsiteY14" fmla="*/ 1000594 h 1112412"/>
                <a:gd name="connsiteX15" fmla="*/ 756892 w 818288"/>
                <a:gd name="connsiteY15" fmla="*/ 472892 h 1112412"/>
                <a:gd name="connsiteX16" fmla="*/ 816712 w 818288"/>
                <a:gd name="connsiteY16" fmla="*/ 111831 h 1112412"/>
                <a:gd name="connsiteX0" fmla="*/ 816712 w 818288"/>
                <a:gd name="connsiteY0" fmla="*/ 111831 h 1112412"/>
                <a:gd name="connsiteX1" fmla="*/ 684252 w 818288"/>
                <a:gd name="connsiteY1" fmla="*/ 17827 h 1112412"/>
                <a:gd name="connsiteX2" fmla="*/ 558202 w 818288"/>
                <a:gd name="connsiteY2" fmla="*/ 735 h 1112412"/>
                <a:gd name="connsiteX3" fmla="*/ 451380 w 818288"/>
                <a:gd name="connsiteY3" fmla="*/ 9281 h 1112412"/>
                <a:gd name="connsiteX4" fmla="*/ 412924 w 818288"/>
                <a:gd name="connsiteY4" fmla="*/ 62693 h 1112412"/>
                <a:gd name="connsiteX5" fmla="*/ 338148 w 818288"/>
                <a:gd name="connsiteY5" fmla="*/ 81921 h 1112412"/>
                <a:gd name="connsiteX6" fmla="*/ 289010 w 818288"/>
                <a:gd name="connsiteY6" fmla="*/ 56283 h 1112412"/>
                <a:gd name="connsiteX7" fmla="*/ 282601 w 818288"/>
                <a:gd name="connsiteY7" fmla="*/ 5008 h 1112412"/>
                <a:gd name="connsiteX8" fmla="*/ 199278 w 818288"/>
                <a:gd name="connsiteY8" fmla="*/ 24237 h 1112412"/>
                <a:gd name="connsiteX9" fmla="*/ 88183 w 818288"/>
                <a:gd name="connsiteY9" fmla="*/ 88329 h 1112412"/>
                <a:gd name="connsiteX10" fmla="*/ 41181 w 818288"/>
                <a:gd name="connsiteY10" fmla="*/ 344703 h 1112412"/>
                <a:gd name="connsiteX11" fmla="*/ 6999 w 818288"/>
                <a:gd name="connsiteY11" fmla="*/ 801904 h 1112412"/>
                <a:gd name="connsiteX12" fmla="*/ 68956 w 818288"/>
                <a:gd name="connsiteY12" fmla="*/ 1096734 h 1112412"/>
                <a:gd name="connsiteX13" fmla="*/ 652205 w 818288"/>
                <a:gd name="connsiteY13" fmla="*/ 1101007 h 1112412"/>
                <a:gd name="connsiteX14" fmla="*/ 752619 w 818288"/>
                <a:gd name="connsiteY14" fmla="*/ 1000594 h 1112412"/>
                <a:gd name="connsiteX15" fmla="*/ 756892 w 818288"/>
                <a:gd name="connsiteY15" fmla="*/ 472892 h 1112412"/>
                <a:gd name="connsiteX16" fmla="*/ 816712 w 818288"/>
                <a:gd name="connsiteY16" fmla="*/ 111831 h 1112412"/>
                <a:gd name="connsiteX0" fmla="*/ 816712 w 818288"/>
                <a:gd name="connsiteY0" fmla="*/ 111831 h 1112412"/>
                <a:gd name="connsiteX1" fmla="*/ 684252 w 818288"/>
                <a:gd name="connsiteY1" fmla="*/ 17827 h 1112412"/>
                <a:gd name="connsiteX2" fmla="*/ 558202 w 818288"/>
                <a:gd name="connsiteY2" fmla="*/ 735 h 1112412"/>
                <a:gd name="connsiteX3" fmla="*/ 451380 w 818288"/>
                <a:gd name="connsiteY3" fmla="*/ 9281 h 1112412"/>
                <a:gd name="connsiteX4" fmla="*/ 412924 w 818288"/>
                <a:gd name="connsiteY4" fmla="*/ 62693 h 1112412"/>
                <a:gd name="connsiteX5" fmla="*/ 338148 w 818288"/>
                <a:gd name="connsiteY5" fmla="*/ 81921 h 1112412"/>
                <a:gd name="connsiteX6" fmla="*/ 289010 w 818288"/>
                <a:gd name="connsiteY6" fmla="*/ 56283 h 1112412"/>
                <a:gd name="connsiteX7" fmla="*/ 282601 w 818288"/>
                <a:gd name="connsiteY7" fmla="*/ 5008 h 1112412"/>
                <a:gd name="connsiteX8" fmla="*/ 199278 w 818288"/>
                <a:gd name="connsiteY8" fmla="*/ 24237 h 1112412"/>
                <a:gd name="connsiteX9" fmla="*/ 88183 w 818288"/>
                <a:gd name="connsiteY9" fmla="*/ 88329 h 1112412"/>
                <a:gd name="connsiteX10" fmla="*/ 41181 w 818288"/>
                <a:gd name="connsiteY10" fmla="*/ 344703 h 1112412"/>
                <a:gd name="connsiteX11" fmla="*/ 6999 w 818288"/>
                <a:gd name="connsiteY11" fmla="*/ 801904 h 1112412"/>
                <a:gd name="connsiteX12" fmla="*/ 68956 w 818288"/>
                <a:gd name="connsiteY12" fmla="*/ 1096734 h 1112412"/>
                <a:gd name="connsiteX13" fmla="*/ 652205 w 818288"/>
                <a:gd name="connsiteY13" fmla="*/ 1101007 h 1112412"/>
                <a:gd name="connsiteX14" fmla="*/ 752619 w 818288"/>
                <a:gd name="connsiteY14" fmla="*/ 1000594 h 1112412"/>
                <a:gd name="connsiteX15" fmla="*/ 756892 w 818288"/>
                <a:gd name="connsiteY15" fmla="*/ 472892 h 1112412"/>
                <a:gd name="connsiteX16" fmla="*/ 816712 w 818288"/>
                <a:gd name="connsiteY16" fmla="*/ 111831 h 111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18288" h="1112412">
                  <a:moveTo>
                    <a:pt x="816712" y="111831"/>
                  </a:moveTo>
                  <a:cubicBezTo>
                    <a:pt x="804605" y="35987"/>
                    <a:pt x="735882" y="32070"/>
                    <a:pt x="684252" y="17827"/>
                  </a:cubicBezTo>
                  <a:cubicBezTo>
                    <a:pt x="632622" y="3584"/>
                    <a:pt x="597014" y="2159"/>
                    <a:pt x="558202" y="735"/>
                  </a:cubicBezTo>
                  <a:cubicBezTo>
                    <a:pt x="519390" y="-689"/>
                    <a:pt x="475593" y="-1045"/>
                    <a:pt x="451380" y="9281"/>
                  </a:cubicBezTo>
                  <a:cubicBezTo>
                    <a:pt x="427167" y="19607"/>
                    <a:pt x="431796" y="50586"/>
                    <a:pt x="412924" y="62693"/>
                  </a:cubicBezTo>
                  <a:cubicBezTo>
                    <a:pt x="394052" y="74800"/>
                    <a:pt x="358800" y="82989"/>
                    <a:pt x="338148" y="81921"/>
                  </a:cubicBezTo>
                  <a:cubicBezTo>
                    <a:pt x="317496" y="80853"/>
                    <a:pt x="298268" y="69102"/>
                    <a:pt x="289010" y="56283"/>
                  </a:cubicBezTo>
                  <a:cubicBezTo>
                    <a:pt x="279752" y="43464"/>
                    <a:pt x="297556" y="8213"/>
                    <a:pt x="282601" y="5008"/>
                  </a:cubicBezTo>
                  <a:cubicBezTo>
                    <a:pt x="267646" y="1803"/>
                    <a:pt x="231681" y="10350"/>
                    <a:pt x="199278" y="24237"/>
                  </a:cubicBezTo>
                  <a:cubicBezTo>
                    <a:pt x="166875" y="38124"/>
                    <a:pt x="114532" y="34918"/>
                    <a:pt x="88183" y="88329"/>
                  </a:cubicBezTo>
                  <a:cubicBezTo>
                    <a:pt x="61834" y="141740"/>
                    <a:pt x="54712" y="225774"/>
                    <a:pt x="41181" y="344703"/>
                  </a:cubicBezTo>
                  <a:cubicBezTo>
                    <a:pt x="27650" y="463632"/>
                    <a:pt x="2370" y="676566"/>
                    <a:pt x="6999" y="801904"/>
                  </a:cubicBezTo>
                  <a:cubicBezTo>
                    <a:pt x="11628" y="927242"/>
                    <a:pt x="-36441" y="1076793"/>
                    <a:pt x="68956" y="1096734"/>
                  </a:cubicBezTo>
                  <a:cubicBezTo>
                    <a:pt x="174353" y="1116675"/>
                    <a:pt x="538261" y="1117030"/>
                    <a:pt x="652205" y="1101007"/>
                  </a:cubicBezTo>
                  <a:cubicBezTo>
                    <a:pt x="766149" y="1084984"/>
                    <a:pt x="745854" y="1116674"/>
                    <a:pt x="752619" y="1000594"/>
                  </a:cubicBezTo>
                  <a:cubicBezTo>
                    <a:pt x="759384" y="884514"/>
                    <a:pt x="746210" y="621019"/>
                    <a:pt x="756892" y="472892"/>
                  </a:cubicBezTo>
                  <a:cubicBezTo>
                    <a:pt x="767574" y="324765"/>
                    <a:pt x="828819" y="187675"/>
                    <a:pt x="816712" y="111831"/>
                  </a:cubicBezTo>
                  <a:close/>
                </a:path>
              </a:pathLst>
            </a:custGeom>
            <a:solidFill>
              <a:srgbClr val="D63232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9CE16272-8287-4CE0-B3D1-EAC59CB585CE}"/>
                </a:ext>
              </a:extLst>
            </p:cNvPr>
            <p:cNvSpPr/>
            <p:nvPr/>
          </p:nvSpPr>
          <p:spPr>
            <a:xfrm rot="17835675">
              <a:off x="9844303" y="2676385"/>
              <a:ext cx="95266" cy="236624"/>
            </a:xfrm>
            <a:custGeom>
              <a:avLst/>
              <a:gdLst>
                <a:gd name="connsiteX0" fmla="*/ 6457 w 165048"/>
                <a:gd name="connsiteY0" fmla="*/ 44808 h 353407"/>
                <a:gd name="connsiteX1" fmla="*/ 61409 w 165048"/>
                <a:gd name="connsiteY1" fmla="*/ 847 h 353407"/>
                <a:gd name="connsiteX2" fmla="*/ 129550 w 165048"/>
                <a:gd name="connsiteY2" fmla="*/ 31620 h 353407"/>
                <a:gd name="connsiteX3" fmla="*/ 155927 w 165048"/>
                <a:gd name="connsiteY3" fmla="*/ 200872 h 353407"/>
                <a:gd name="connsiteX4" fmla="*/ 160323 w 165048"/>
                <a:gd name="connsiteY4" fmla="*/ 306379 h 353407"/>
                <a:gd name="connsiteX5" fmla="*/ 92182 w 165048"/>
                <a:gd name="connsiteY5" fmla="*/ 352539 h 353407"/>
                <a:gd name="connsiteX6" fmla="*/ 15250 w 165048"/>
                <a:gd name="connsiteY6" fmla="*/ 323964 h 353407"/>
                <a:gd name="connsiteX7" fmla="*/ 2061 w 165048"/>
                <a:gd name="connsiteY7" fmla="*/ 183287 h 353407"/>
                <a:gd name="connsiteX8" fmla="*/ 6457 w 165048"/>
                <a:gd name="connsiteY8" fmla="*/ 44808 h 353407"/>
                <a:gd name="connsiteX0" fmla="*/ 6885 w 165476"/>
                <a:gd name="connsiteY0" fmla="*/ 44808 h 352670"/>
                <a:gd name="connsiteX1" fmla="*/ 61837 w 165476"/>
                <a:gd name="connsiteY1" fmla="*/ 847 h 352670"/>
                <a:gd name="connsiteX2" fmla="*/ 129978 w 165476"/>
                <a:gd name="connsiteY2" fmla="*/ 31620 h 352670"/>
                <a:gd name="connsiteX3" fmla="*/ 156355 w 165476"/>
                <a:gd name="connsiteY3" fmla="*/ 200872 h 352670"/>
                <a:gd name="connsiteX4" fmla="*/ 160751 w 165476"/>
                <a:gd name="connsiteY4" fmla="*/ 306379 h 352670"/>
                <a:gd name="connsiteX5" fmla="*/ 92610 w 165476"/>
                <a:gd name="connsiteY5" fmla="*/ 352539 h 352670"/>
                <a:gd name="connsiteX6" fmla="*/ 22273 w 165476"/>
                <a:gd name="connsiteY6" fmla="*/ 315172 h 352670"/>
                <a:gd name="connsiteX7" fmla="*/ 2489 w 165476"/>
                <a:gd name="connsiteY7" fmla="*/ 183287 h 352670"/>
                <a:gd name="connsiteX8" fmla="*/ 6885 w 165476"/>
                <a:gd name="connsiteY8" fmla="*/ 44808 h 352670"/>
                <a:gd name="connsiteX0" fmla="*/ 6885 w 159537"/>
                <a:gd name="connsiteY0" fmla="*/ 44808 h 352733"/>
                <a:gd name="connsiteX1" fmla="*/ 61837 w 159537"/>
                <a:gd name="connsiteY1" fmla="*/ 847 h 352733"/>
                <a:gd name="connsiteX2" fmla="*/ 129978 w 159537"/>
                <a:gd name="connsiteY2" fmla="*/ 31620 h 352733"/>
                <a:gd name="connsiteX3" fmla="*/ 156355 w 159537"/>
                <a:gd name="connsiteY3" fmla="*/ 200872 h 352733"/>
                <a:gd name="connsiteX4" fmla="*/ 151959 w 159537"/>
                <a:gd name="connsiteY4" fmla="*/ 304181 h 352733"/>
                <a:gd name="connsiteX5" fmla="*/ 92610 w 159537"/>
                <a:gd name="connsiteY5" fmla="*/ 352539 h 352733"/>
                <a:gd name="connsiteX6" fmla="*/ 22273 w 159537"/>
                <a:gd name="connsiteY6" fmla="*/ 315172 h 352733"/>
                <a:gd name="connsiteX7" fmla="*/ 2489 w 159537"/>
                <a:gd name="connsiteY7" fmla="*/ 183287 h 352733"/>
                <a:gd name="connsiteX8" fmla="*/ 6885 w 159537"/>
                <a:gd name="connsiteY8" fmla="*/ 44808 h 352733"/>
                <a:gd name="connsiteX0" fmla="*/ 6885 w 156440"/>
                <a:gd name="connsiteY0" fmla="*/ 44449 h 352374"/>
                <a:gd name="connsiteX1" fmla="*/ 61837 w 156440"/>
                <a:gd name="connsiteY1" fmla="*/ 488 h 352374"/>
                <a:gd name="connsiteX2" fmla="*/ 129978 w 156440"/>
                <a:gd name="connsiteY2" fmla="*/ 31261 h 352374"/>
                <a:gd name="connsiteX3" fmla="*/ 149760 w 156440"/>
                <a:gd name="connsiteY3" fmla="*/ 171938 h 352374"/>
                <a:gd name="connsiteX4" fmla="*/ 151959 w 156440"/>
                <a:gd name="connsiteY4" fmla="*/ 303822 h 352374"/>
                <a:gd name="connsiteX5" fmla="*/ 92610 w 156440"/>
                <a:gd name="connsiteY5" fmla="*/ 352180 h 352374"/>
                <a:gd name="connsiteX6" fmla="*/ 22273 w 156440"/>
                <a:gd name="connsiteY6" fmla="*/ 314813 h 352374"/>
                <a:gd name="connsiteX7" fmla="*/ 2489 w 156440"/>
                <a:gd name="connsiteY7" fmla="*/ 182928 h 352374"/>
                <a:gd name="connsiteX8" fmla="*/ 6885 w 156440"/>
                <a:gd name="connsiteY8" fmla="*/ 44449 h 352374"/>
                <a:gd name="connsiteX0" fmla="*/ 6885 w 153367"/>
                <a:gd name="connsiteY0" fmla="*/ 44449 h 352607"/>
                <a:gd name="connsiteX1" fmla="*/ 61837 w 153367"/>
                <a:gd name="connsiteY1" fmla="*/ 488 h 352607"/>
                <a:gd name="connsiteX2" fmla="*/ 129978 w 153367"/>
                <a:gd name="connsiteY2" fmla="*/ 31261 h 352607"/>
                <a:gd name="connsiteX3" fmla="*/ 149760 w 153367"/>
                <a:gd name="connsiteY3" fmla="*/ 171938 h 352607"/>
                <a:gd name="connsiteX4" fmla="*/ 147562 w 153367"/>
                <a:gd name="connsiteY4" fmla="*/ 297228 h 352607"/>
                <a:gd name="connsiteX5" fmla="*/ 92610 w 153367"/>
                <a:gd name="connsiteY5" fmla="*/ 352180 h 352607"/>
                <a:gd name="connsiteX6" fmla="*/ 22273 w 153367"/>
                <a:gd name="connsiteY6" fmla="*/ 314813 h 352607"/>
                <a:gd name="connsiteX7" fmla="*/ 2489 w 153367"/>
                <a:gd name="connsiteY7" fmla="*/ 182928 h 352607"/>
                <a:gd name="connsiteX8" fmla="*/ 6885 w 153367"/>
                <a:gd name="connsiteY8" fmla="*/ 44449 h 352607"/>
                <a:gd name="connsiteX0" fmla="*/ 7178 w 153660"/>
                <a:gd name="connsiteY0" fmla="*/ 44449 h 352310"/>
                <a:gd name="connsiteX1" fmla="*/ 62130 w 153660"/>
                <a:gd name="connsiteY1" fmla="*/ 488 h 352310"/>
                <a:gd name="connsiteX2" fmla="*/ 130271 w 153660"/>
                <a:gd name="connsiteY2" fmla="*/ 31261 h 352310"/>
                <a:gd name="connsiteX3" fmla="*/ 150053 w 153660"/>
                <a:gd name="connsiteY3" fmla="*/ 171938 h 352310"/>
                <a:gd name="connsiteX4" fmla="*/ 147855 w 153660"/>
                <a:gd name="connsiteY4" fmla="*/ 297228 h 352310"/>
                <a:gd name="connsiteX5" fmla="*/ 92903 w 153660"/>
                <a:gd name="connsiteY5" fmla="*/ 352180 h 352310"/>
                <a:gd name="connsiteX6" fmla="*/ 26962 w 153660"/>
                <a:gd name="connsiteY6" fmla="*/ 308219 h 352310"/>
                <a:gd name="connsiteX7" fmla="*/ 2782 w 153660"/>
                <a:gd name="connsiteY7" fmla="*/ 182928 h 352310"/>
                <a:gd name="connsiteX8" fmla="*/ 7178 w 153660"/>
                <a:gd name="connsiteY8" fmla="*/ 44449 h 352310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82928 h 341473"/>
                <a:gd name="connsiteX8" fmla="*/ 7178 w 153958"/>
                <a:gd name="connsiteY8" fmla="*/ 44449 h 341473"/>
                <a:gd name="connsiteX0" fmla="*/ 5932 w 152712"/>
                <a:gd name="connsiteY0" fmla="*/ 44449 h 341473"/>
                <a:gd name="connsiteX1" fmla="*/ 60884 w 152712"/>
                <a:gd name="connsiteY1" fmla="*/ 488 h 341473"/>
                <a:gd name="connsiteX2" fmla="*/ 129025 w 152712"/>
                <a:gd name="connsiteY2" fmla="*/ 31261 h 341473"/>
                <a:gd name="connsiteX3" fmla="*/ 148807 w 152712"/>
                <a:gd name="connsiteY3" fmla="*/ 171938 h 341473"/>
                <a:gd name="connsiteX4" fmla="*/ 146609 w 152712"/>
                <a:gd name="connsiteY4" fmla="*/ 297228 h 341473"/>
                <a:gd name="connsiteX5" fmla="*/ 87260 w 152712"/>
                <a:gd name="connsiteY5" fmla="*/ 341190 h 341473"/>
                <a:gd name="connsiteX6" fmla="*/ 25716 w 152712"/>
                <a:gd name="connsiteY6" fmla="*/ 308219 h 341473"/>
                <a:gd name="connsiteX7" fmla="*/ 3734 w 152712"/>
                <a:gd name="connsiteY7" fmla="*/ 169740 h 341473"/>
                <a:gd name="connsiteX8" fmla="*/ 5932 w 152712"/>
                <a:gd name="connsiteY8" fmla="*/ 44449 h 341473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69740 h 341473"/>
                <a:gd name="connsiteX8" fmla="*/ 7178 w 153958"/>
                <a:gd name="connsiteY8" fmla="*/ 44449 h 341473"/>
                <a:gd name="connsiteX0" fmla="*/ 6886 w 153666"/>
                <a:gd name="connsiteY0" fmla="*/ 44449 h 341196"/>
                <a:gd name="connsiteX1" fmla="*/ 61838 w 153666"/>
                <a:gd name="connsiteY1" fmla="*/ 488 h 341196"/>
                <a:gd name="connsiteX2" fmla="*/ 129979 w 153666"/>
                <a:gd name="connsiteY2" fmla="*/ 31261 h 341196"/>
                <a:gd name="connsiteX3" fmla="*/ 149761 w 153666"/>
                <a:gd name="connsiteY3" fmla="*/ 171938 h 341196"/>
                <a:gd name="connsiteX4" fmla="*/ 147563 w 153666"/>
                <a:gd name="connsiteY4" fmla="*/ 297228 h 341196"/>
                <a:gd name="connsiteX5" fmla="*/ 88214 w 153666"/>
                <a:gd name="connsiteY5" fmla="*/ 341190 h 341196"/>
                <a:gd name="connsiteX6" fmla="*/ 22274 w 153666"/>
                <a:gd name="connsiteY6" fmla="*/ 295031 h 341196"/>
                <a:gd name="connsiteX7" fmla="*/ 2490 w 153666"/>
                <a:gd name="connsiteY7" fmla="*/ 169740 h 341196"/>
                <a:gd name="connsiteX8" fmla="*/ 6886 w 153666"/>
                <a:gd name="connsiteY8" fmla="*/ 44449 h 341196"/>
                <a:gd name="connsiteX0" fmla="*/ 6886 w 152380"/>
                <a:gd name="connsiteY0" fmla="*/ 44449 h 341216"/>
                <a:gd name="connsiteX1" fmla="*/ 61838 w 152380"/>
                <a:gd name="connsiteY1" fmla="*/ 488 h 341216"/>
                <a:gd name="connsiteX2" fmla="*/ 129979 w 152380"/>
                <a:gd name="connsiteY2" fmla="*/ 31261 h 341216"/>
                <a:gd name="connsiteX3" fmla="*/ 149761 w 152380"/>
                <a:gd name="connsiteY3" fmla="*/ 171938 h 341216"/>
                <a:gd name="connsiteX4" fmla="*/ 145365 w 152380"/>
                <a:gd name="connsiteY4" fmla="*/ 299426 h 341216"/>
                <a:gd name="connsiteX5" fmla="*/ 88214 w 152380"/>
                <a:gd name="connsiteY5" fmla="*/ 341190 h 341216"/>
                <a:gd name="connsiteX6" fmla="*/ 22274 w 152380"/>
                <a:gd name="connsiteY6" fmla="*/ 295031 h 341216"/>
                <a:gd name="connsiteX7" fmla="*/ 2490 w 152380"/>
                <a:gd name="connsiteY7" fmla="*/ 169740 h 341216"/>
                <a:gd name="connsiteX8" fmla="*/ 6886 w 152380"/>
                <a:gd name="connsiteY8" fmla="*/ 44449 h 341216"/>
                <a:gd name="connsiteX0" fmla="*/ 6886 w 152646"/>
                <a:gd name="connsiteY0" fmla="*/ 44449 h 339021"/>
                <a:gd name="connsiteX1" fmla="*/ 61838 w 152646"/>
                <a:gd name="connsiteY1" fmla="*/ 488 h 339021"/>
                <a:gd name="connsiteX2" fmla="*/ 129979 w 152646"/>
                <a:gd name="connsiteY2" fmla="*/ 31261 h 339021"/>
                <a:gd name="connsiteX3" fmla="*/ 149761 w 152646"/>
                <a:gd name="connsiteY3" fmla="*/ 171938 h 339021"/>
                <a:gd name="connsiteX4" fmla="*/ 145365 w 152646"/>
                <a:gd name="connsiteY4" fmla="*/ 299426 h 339021"/>
                <a:gd name="connsiteX5" fmla="*/ 83818 w 152646"/>
                <a:gd name="connsiteY5" fmla="*/ 338991 h 339021"/>
                <a:gd name="connsiteX6" fmla="*/ 22274 w 152646"/>
                <a:gd name="connsiteY6" fmla="*/ 295031 h 339021"/>
                <a:gd name="connsiteX7" fmla="*/ 2490 w 152646"/>
                <a:gd name="connsiteY7" fmla="*/ 169740 h 339021"/>
                <a:gd name="connsiteX8" fmla="*/ 6886 w 152646"/>
                <a:gd name="connsiteY8" fmla="*/ 44449 h 339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2646" h="339021">
                  <a:moveTo>
                    <a:pt x="6886" y="44449"/>
                  </a:moveTo>
                  <a:cubicBezTo>
                    <a:pt x="16777" y="16240"/>
                    <a:pt x="41323" y="2686"/>
                    <a:pt x="61838" y="488"/>
                  </a:cubicBezTo>
                  <a:cubicBezTo>
                    <a:pt x="82354" y="-1710"/>
                    <a:pt x="115325" y="2686"/>
                    <a:pt x="129979" y="31261"/>
                  </a:cubicBezTo>
                  <a:cubicBezTo>
                    <a:pt x="144633" y="59836"/>
                    <a:pt x="147197" y="127244"/>
                    <a:pt x="149761" y="171938"/>
                  </a:cubicBezTo>
                  <a:cubicBezTo>
                    <a:pt x="152325" y="216632"/>
                    <a:pt x="156355" y="271584"/>
                    <a:pt x="145365" y="299426"/>
                  </a:cubicBezTo>
                  <a:cubicBezTo>
                    <a:pt x="134375" y="327268"/>
                    <a:pt x="104333" y="339723"/>
                    <a:pt x="83818" y="338991"/>
                  </a:cubicBezTo>
                  <a:cubicBezTo>
                    <a:pt x="63303" y="338259"/>
                    <a:pt x="37294" y="323240"/>
                    <a:pt x="22274" y="295031"/>
                  </a:cubicBezTo>
                  <a:cubicBezTo>
                    <a:pt x="7254" y="266822"/>
                    <a:pt x="5055" y="211504"/>
                    <a:pt x="2490" y="169740"/>
                  </a:cubicBezTo>
                  <a:cubicBezTo>
                    <a:pt x="-75" y="127976"/>
                    <a:pt x="-3005" y="72658"/>
                    <a:pt x="6886" y="44449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6FD8E324-AF48-444D-9238-978D32754AB6}"/>
                </a:ext>
              </a:extLst>
            </p:cNvPr>
            <p:cNvSpPr/>
            <p:nvPr/>
          </p:nvSpPr>
          <p:spPr>
            <a:xfrm rot="1304998" flipV="1">
              <a:off x="9957056" y="2454149"/>
              <a:ext cx="131106" cy="413628"/>
            </a:xfrm>
            <a:custGeom>
              <a:avLst/>
              <a:gdLst>
                <a:gd name="connsiteX0" fmla="*/ 63868 w 187016"/>
                <a:gd name="connsiteY0" fmla="*/ 62019 h 502838"/>
                <a:gd name="connsiteX1" fmla="*/ 86420 w 187016"/>
                <a:gd name="connsiteY1" fmla="*/ 512 h 502838"/>
                <a:gd name="connsiteX2" fmla="*/ 168429 w 187016"/>
                <a:gd name="connsiteY2" fmla="*/ 47667 h 502838"/>
                <a:gd name="connsiteX3" fmla="*/ 156128 w 187016"/>
                <a:gd name="connsiteY3" fmla="*/ 271142 h 502838"/>
                <a:gd name="connsiteX4" fmla="*/ 186881 w 187016"/>
                <a:gd name="connsiteY4" fmla="*/ 412607 h 502838"/>
                <a:gd name="connsiteX5" fmla="*/ 141776 w 187016"/>
                <a:gd name="connsiteY5" fmla="*/ 363402 h 502838"/>
                <a:gd name="connsiteX6" fmla="*/ 162278 w 187016"/>
                <a:gd name="connsiteY6" fmla="*/ 490516 h 502838"/>
                <a:gd name="connsiteX7" fmla="*/ 117173 w 187016"/>
                <a:gd name="connsiteY7" fmla="*/ 394155 h 502838"/>
                <a:gd name="connsiteX8" fmla="*/ 113073 w 187016"/>
                <a:gd name="connsiteY8" fmla="*/ 502817 h 502838"/>
                <a:gd name="connsiteX9" fmla="*/ 86420 w 187016"/>
                <a:gd name="connsiteY9" fmla="*/ 404406 h 502838"/>
                <a:gd name="connsiteX10" fmla="*/ 59767 w 187016"/>
                <a:gd name="connsiteY10" fmla="*/ 500767 h 502838"/>
                <a:gd name="connsiteX11" fmla="*/ 53616 w 187016"/>
                <a:gd name="connsiteY11" fmla="*/ 402356 h 502838"/>
                <a:gd name="connsiteX12" fmla="*/ 311 w 187016"/>
                <a:gd name="connsiteY12" fmla="*/ 433109 h 502838"/>
                <a:gd name="connsiteX13" fmla="*/ 33114 w 187016"/>
                <a:gd name="connsiteY13" fmla="*/ 355201 h 502838"/>
                <a:gd name="connsiteX14" fmla="*/ 63868 w 187016"/>
                <a:gd name="connsiteY14" fmla="*/ 303945 h 502838"/>
                <a:gd name="connsiteX15" fmla="*/ 63868 w 187016"/>
                <a:gd name="connsiteY15" fmla="*/ 62019 h 502838"/>
                <a:gd name="connsiteX0" fmla="*/ 63868 w 187016"/>
                <a:gd name="connsiteY0" fmla="*/ 63996 h 504815"/>
                <a:gd name="connsiteX1" fmla="*/ 113073 w 187016"/>
                <a:gd name="connsiteY1" fmla="*/ 439 h 504815"/>
                <a:gd name="connsiteX2" fmla="*/ 168429 w 187016"/>
                <a:gd name="connsiteY2" fmla="*/ 49644 h 504815"/>
                <a:gd name="connsiteX3" fmla="*/ 156128 w 187016"/>
                <a:gd name="connsiteY3" fmla="*/ 273119 h 504815"/>
                <a:gd name="connsiteX4" fmla="*/ 186881 w 187016"/>
                <a:gd name="connsiteY4" fmla="*/ 414584 h 504815"/>
                <a:gd name="connsiteX5" fmla="*/ 141776 w 187016"/>
                <a:gd name="connsiteY5" fmla="*/ 365379 h 504815"/>
                <a:gd name="connsiteX6" fmla="*/ 162278 w 187016"/>
                <a:gd name="connsiteY6" fmla="*/ 492493 h 504815"/>
                <a:gd name="connsiteX7" fmla="*/ 117173 w 187016"/>
                <a:gd name="connsiteY7" fmla="*/ 396132 h 504815"/>
                <a:gd name="connsiteX8" fmla="*/ 113073 w 187016"/>
                <a:gd name="connsiteY8" fmla="*/ 504794 h 504815"/>
                <a:gd name="connsiteX9" fmla="*/ 86420 w 187016"/>
                <a:gd name="connsiteY9" fmla="*/ 406383 h 504815"/>
                <a:gd name="connsiteX10" fmla="*/ 59767 w 187016"/>
                <a:gd name="connsiteY10" fmla="*/ 502744 h 504815"/>
                <a:gd name="connsiteX11" fmla="*/ 53616 w 187016"/>
                <a:gd name="connsiteY11" fmla="*/ 404333 h 504815"/>
                <a:gd name="connsiteX12" fmla="*/ 311 w 187016"/>
                <a:gd name="connsiteY12" fmla="*/ 435086 h 504815"/>
                <a:gd name="connsiteX13" fmla="*/ 33114 w 187016"/>
                <a:gd name="connsiteY13" fmla="*/ 357178 h 504815"/>
                <a:gd name="connsiteX14" fmla="*/ 63868 w 187016"/>
                <a:gd name="connsiteY14" fmla="*/ 305922 h 504815"/>
                <a:gd name="connsiteX15" fmla="*/ 63868 w 187016"/>
                <a:gd name="connsiteY15" fmla="*/ 63996 h 504815"/>
                <a:gd name="connsiteX0" fmla="*/ 57718 w 187016"/>
                <a:gd name="connsiteY0" fmla="*/ 53366 h 504437"/>
                <a:gd name="connsiteX1" fmla="*/ 113073 w 187016"/>
                <a:gd name="connsiteY1" fmla="*/ 61 h 504437"/>
                <a:gd name="connsiteX2" fmla="*/ 168429 w 187016"/>
                <a:gd name="connsiteY2" fmla="*/ 49266 h 504437"/>
                <a:gd name="connsiteX3" fmla="*/ 156128 w 187016"/>
                <a:gd name="connsiteY3" fmla="*/ 272741 h 504437"/>
                <a:gd name="connsiteX4" fmla="*/ 186881 w 187016"/>
                <a:gd name="connsiteY4" fmla="*/ 414206 h 504437"/>
                <a:gd name="connsiteX5" fmla="*/ 141776 w 187016"/>
                <a:gd name="connsiteY5" fmla="*/ 365001 h 504437"/>
                <a:gd name="connsiteX6" fmla="*/ 162278 w 187016"/>
                <a:gd name="connsiteY6" fmla="*/ 492115 h 504437"/>
                <a:gd name="connsiteX7" fmla="*/ 117173 w 187016"/>
                <a:gd name="connsiteY7" fmla="*/ 395754 h 504437"/>
                <a:gd name="connsiteX8" fmla="*/ 113073 w 187016"/>
                <a:gd name="connsiteY8" fmla="*/ 504416 h 504437"/>
                <a:gd name="connsiteX9" fmla="*/ 86420 w 187016"/>
                <a:gd name="connsiteY9" fmla="*/ 406005 h 504437"/>
                <a:gd name="connsiteX10" fmla="*/ 59767 w 187016"/>
                <a:gd name="connsiteY10" fmla="*/ 502366 h 504437"/>
                <a:gd name="connsiteX11" fmla="*/ 53616 w 187016"/>
                <a:gd name="connsiteY11" fmla="*/ 403955 h 504437"/>
                <a:gd name="connsiteX12" fmla="*/ 311 w 187016"/>
                <a:gd name="connsiteY12" fmla="*/ 434708 h 504437"/>
                <a:gd name="connsiteX13" fmla="*/ 33114 w 187016"/>
                <a:gd name="connsiteY13" fmla="*/ 356800 h 504437"/>
                <a:gd name="connsiteX14" fmla="*/ 63868 w 187016"/>
                <a:gd name="connsiteY14" fmla="*/ 305544 h 504437"/>
                <a:gd name="connsiteX15" fmla="*/ 57718 w 187016"/>
                <a:gd name="connsiteY15" fmla="*/ 53366 h 5044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9767 w 189311"/>
                <a:gd name="connsiteY10" fmla="*/ 5028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57718 w 189311"/>
                <a:gd name="connsiteY0" fmla="*/ 53866 h 504917"/>
                <a:gd name="connsiteX1" fmla="*/ 113073 w 189311"/>
                <a:gd name="connsiteY1" fmla="*/ 561 h 504917"/>
                <a:gd name="connsiteX2" fmla="*/ 170479 w 189311"/>
                <a:gd name="connsiteY2" fmla="*/ 43615 h 504917"/>
                <a:gd name="connsiteX3" fmla="*/ 156128 w 189311"/>
                <a:gd name="connsiteY3" fmla="*/ 273241 h 504917"/>
                <a:gd name="connsiteX4" fmla="*/ 186881 w 189311"/>
                <a:gd name="connsiteY4" fmla="*/ 414706 h 504917"/>
                <a:gd name="connsiteX5" fmla="*/ 141776 w 189311"/>
                <a:gd name="connsiteY5" fmla="*/ 365501 h 504917"/>
                <a:gd name="connsiteX6" fmla="*/ 162278 w 189311"/>
                <a:gd name="connsiteY6" fmla="*/ 492615 h 504917"/>
                <a:gd name="connsiteX7" fmla="*/ 117173 w 189311"/>
                <a:gd name="connsiteY7" fmla="*/ 396254 h 504917"/>
                <a:gd name="connsiteX8" fmla="*/ 113073 w 189311"/>
                <a:gd name="connsiteY8" fmla="*/ 504916 h 504917"/>
                <a:gd name="connsiteX9" fmla="*/ 86420 w 189311"/>
                <a:gd name="connsiteY9" fmla="*/ 406505 h 504917"/>
                <a:gd name="connsiteX10" fmla="*/ 70019 w 189311"/>
                <a:gd name="connsiteY10" fmla="*/ 504917 h 504917"/>
                <a:gd name="connsiteX11" fmla="*/ 53616 w 189311"/>
                <a:gd name="connsiteY11" fmla="*/ 404455 h 504917"/>
                <a:gd name="connsiteX12" fmla="*/ 311 w 189311"/>
                <a:gd name="connsiteY12" fmla="*/ 435208 h 504917"/>
                <a:gd name="connsiteX13" fmla="*/ 33114 w 189311"/>
                <a:gd name="connsiteY13" fmla="*/ 357300 h 504917"/>
                <a:gd name="connsiteX14" fmla="*/ 63868 w 189311"/>
                <a:gd name="connsiteY14" fmla="*/ 306044 h 504917"/>
                <a:gd name="connsiteX15" fmla="*/ 57718 w 189311"/>
                <a:gd name="connsiteY15" fmla="*/ 53866 h 504917"/>
                <a:gd name="connsiteX0" fmla="*/ 57718 w 189311"/>
                <a:gd name="connsiteY0" fmla="*/ 53866 h 504958"/>
                <a:gd name="connsiteX1" fmla="*/ 113073 w 189311"/>
                <a:gd name="connsiteY1" fmla="*/ 561 h 504958"/>
                <a:gd name="connsiteX2" fmla="*/ 170479 w 189311"/>
                <a:gd name="connsiteY2" fmla="*/ 43615 h 504958"/>
                <a:gd name="connsiteX3" fmla="*/ 156128 w 189311"/>
                <a:gd name="connsiteY3" fmla="*/ 273241 h 504958"/>
                <a:gd name="connsiteX4" fmla="*/ 186881 w 189311"/>
                <a:gd name="connsiteY4" fmla="*/ 414706 h 504958"/>
                <a:gd name="connsiteX5" fmla="*/ 141776 w 189311"/>
                <a:gd name="connsiteY5" fmla="*/ 365501 h 504958"/>
                <a:gd name="connsiteX6" fmla="*/ 162278 w 189311"/>
                <a:gd name="connsiteY6" fmla="*/ 492615 h 504958"/>
                <a:gd name="connsiteX7" fmla="*/ 117173 w 189311"/>
                <a:gd name="connsiteY7" fmla="*/ 396254 h 504958"/>
                <a:gd name="connsiteX8" fmla="*/ 113073 w 189311"/>
                <a:gd name="connsiteY8" fmla="*/ 504916 h 504958"/>
                <a:gd name="connsiteX9" fmla="*/ 86420 w 189311"/>
                <a:gd name="connsiteY9" fmla="*/ 406505 h 504958"/>
                <a:gd name="connsiteX10" fmla="*/ 70019 w 189311"/>
                <a:gd name="connsiteY10" fmla="*/ 504917 h 504958"/>
                <a:gd name="connsiteX11" fmla="*/ 53616 w 189311"/>
                <a:gd name="connsiteY11" fmla="*/ 404455 h 504958"/>
                <a:gd name="connsiteX12" fmla="*/ 311 w 189311"/>
                <a:gd name="connsiteY12" fmla="*/ 435208 h 504958"/>
                <a:gd name="connsiteX13" fmla="*/ 33114 w 189311"/>
                <a:gd name="connsiteY13" fmla="*/ 357300 h 504958"/>
                <a:gd name="connsiteX14" fmla="*/ 63868 w 189311"/>
                <a:gd name="connsiteY14" fmla="*/ 306044 h 504958"/>
                <a:gd name="connsiteX15" fmla="*/ 57718 w 189311"/>
                <a:gd name="connsiteY15" fmla="*/ 53866 h 504958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5667 w 189311"/>
                <a:gd name="connsiteY10" fmla="*/ 4987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62647 w 194240"/>
                <a:gd name="connsiteY0" fmla="*/ 53866 h 504916"/>
                <a:gd name="connsiteX1" fmla="*/ 118002 w 194240"/>
                <a:gd name="connsiteY1" fmla="*/ 561 h 504916"/>
                <a:gd name="connsiteX2" fmla="*/ 175408 w 194240"/>
                <a:gd name="connsiteY2" fmla="*/ 43615 h 504916"/>
                <a:gd name="connsiteX3" fmla="*/ 161057 w 194240"/>
                <a:gd name="connsiteY3" fmla="*/ 273241 h 504916"/>
                <a:gd name="connsiteX4" fmla="*/ 191810 w 194240"/>
                <a:gd name="connsiteY4" fmla="*/ 414706 h 504916"/>
                <a:gd name="connsiteX5" fmla="*/ 146705 w 194240"/>
                <a:gd name="connsiteY5" fmla="*/ 365501 h 504916"/>
                <a:gd name="connsiteX6" fmla="*/ 167207 w 194240"/>
                <a:gd name="connsiteY6" fmla="*/ 492615 h 504916"/>
                <a:gd name="connsiteX7" fmla="*/ 122102 w 194240"/>
                <a:gd name="connsiteY7" fmla="*/ 396254 h 504916"/>
                <a:gd name="connsiteX8" fmla="*/ 118002 w 194240"/>
                <a:gd name="connsiteY8" fmla="*/ 504916 h 504916"/>
                <a:gd name="connsiteX9" fmla="*/ 91349 w 194240"/>
                <a:gd name="connsiteY9" fmla="*/ 406505 h 504916"/>
                <a:gd name="connsiteX10" fmla="*/ 60596 w 194240"/>
                <a:gd name="connsiteY10" fmla="*/ 498766 h 504916"/>
                <a:gd name="connsiteX11" fmla="*/ 58545 w 194240"/>
                <a:gd name="connsiteY11" fmla="*/ 404455 h 504916"/>
                <a:gd name="connsiteX12" fmla="*/ 5240 w 194240"/>
                <a:gd name="connsiteY12" fmla="*/ 435208 h 504916"/>
                <a:gd name="connsiteX13" fmla="*/ 38043 w 194240"/>
                <a:gd name="connsiteY13" fmla="*/ 357300 h 504916"/>
                <a:gd name="connsiteX14" fmla="*/ 68797 w 194240"/>
                <a:gd name="connsiteY14" fmla="*/ 306044 h 504916"/>
                <a:gd name="connsiteX15" fmla="*/ 62647 w 194240"/>
                <a:gd name="connsiteY15" fmla="*/ 53866 h 504916"/>
                <a:gd name="connsiteX0" fmla="*/ 55316 w 186909"/>
                <a:gd name="connsiteY0" fmla="*/ 53866 h 504916"/>
                <a:gd name="connsiteX1" fmla="*/ 110671 w 186909"/>
                <a:gd name="connsiteY1" fmla="*/ 561 h 504916"/>
                <a:gd name="connsiteX2" fmla="*/ 168077 w 186909"/>
                <a:gd name="connsiteY2" fmla="*/ 43615 h 504916"/>
                <a:gd name="connsiteX3" fmla="*/ 153726 w 186909"/>
                <a:gd name="connsiteY3" fmla="*/ 273241 h 504916"/>
                <a:gd name="connsiteX4" fmla="*/ 184479 w 186909"/>
                <a:gd name="connsiteY4" fmla="*/ 414706 h 504916"/>
                <a:gd name="connsiteX5" fmla="*/ 139374 w 186909"/>
                <a:gd name="connsiteY5" fmla="*/ 365501 h 504916"/>
                <a:gd name="connsiteX6" fmla="*/ 159876 w 186909"/>
                <a:gd name="connsiteY6" fmla="*/ 492615 h 504916"/>
                <a:gd name="connsiteX7" fmla="*/ 114771 w 186909"/>
                <a:gd name="connsiteY7" fmla="*/ 396254 h 504916"/>
                <a:gd name="connsiteX8" fmla="*/ 110671 w 186909"/>
                <a:gd name="connsiteY8" fmla="*/ 504916 h 504916"/>
                <a:gd name="connsiteX9" fmla="*/ 84018 w 186909"/>
                <a:gd name="connsiteY9" fmla="*/ 406505 h 504916"/>
                <a:gd name="connsiteX10" fmla="*/ 53265 w 186909"/>
                <a:gd name="connsiteY10" fmla="*/ 498766 h 504916"/>
                <a:gd name="connsiteX11" fmla="*/ 51214 w 186909"/>
                <a:gd name="connsiteY11" fmla="*/ 404455 h 504916"/>
                <a:gd name="connsiteX12" fmla="*/ 6110 w 186909"/>
                <a:gd name="connsiteY12" fmla="*/ 420856 h 504916"/>
                <a:gd name="connsiteX13" fmla="*/ 30712 w 186909"/>
                <a:gd name="connsiteY13" fmla="*/ 357300 h 504916"/>
                <a:gd name="connsiteX14" fmla="*/ 61466 w 186909"/>
                <a:gd name="connsiteY14" fmla="*/ 306044 h 504916"/>
                <a:gd name="connsiteX15" fmla="*/ 55316 w 186909"/>
                <a:gd name="connsiteY15" fmla="*/ 53866 h 504916"/>
                <a:gd name="connsiteX0" fmla="*/ 49504 w 181097"/>
                <a:gd name="connsiteY0" fmla="*/ 53866 h 504916"/>
                <a:gd name="connsiteX1" fmla="*/ 104859 w 181097"/>
                <a:gd name="connsiteY1" fmla="*/ 561 h 504916"/>
                <a:gd name="connsiteX2" fmla="*/ 162265 w 181097"/>
                <a:gd name="connsiteY2" fmla="*/ 43615 h 504916"/>
                <a:gd name="connsiteX3" fmla="*/ 147914 w 181097"/>
                <a:gd name="connsiteY3" fmla="*/ 273241 h 504916"/>
                <a:gd name="connsiteX4" fmla="*/ 178667 w 181097"/>
                <a:gd name="connsiteY4" fmla="*/ 414706 h 504916"/>
                <a:gd name="connsiteX5" fmla="*/ 133562 w 181097"/>
                <a:gd name="connsiteY5" fmla="*/ 365501 h 504916"/>
                <a:gd name="connsiteX6" fmla="*/ 154064 w 181097"/>
                <a:gd name="connsiteY6" fmla="*/ 492615 h 504916"/>
                <a:gd name="connsiteX7" fmla="*/ 108959 w 181097"/>
                <a:gd name="connsiteY7" fmla="*/ 396254 h 504916"/>
                <a:gd name="connsiteX8" fmla="*/ 104859 w 181097"/>
                <a:gd name="connsiteY8" fmla="*/ 504916 h 504916"/>
                <a:gd name="connsiteX9" fmla="*/ 78206 w 181097"/>
                <a:gd name="connsiteY9" fmla="*/ 406505 h 504916"/>
                <a:gd name="connsiteX10" fmla="*/ 47453 w 181097"/>
                <a:gd name="connsiteY10" fmla="*/ 498766 h 504916"/>
                <a:gd name="connsiteX11" fmla="*/ 41301 w 181097"/>
                <a:gd name="connsiteY11" fmla="*/ 400354 h 504916"/>
                <a:gd name="connsiteX12" fmla="*/ 298 w 181097"/>
                <a:gd name="connsiteY12" fmla="*/ 420856 h 504916"/>
                <a:gd name="connsiteX13" fmla="*/ 24900 w 181097"/>
                <a:gd name="connsiteY13" fmla="*/ 357300 h 504916"/>
                <a:gd name="connsiteX14" fmla="*/ 55654 w 181097"/>
                <a:gd name="connsiteY14" fmla="*/ 306044 h 504916"/>
                <a:gd name="connsiteX15" fmla="*/ 49504 w 181097"/>
                <a:gd name="connsiteY15" fmla="*/ 53866 h 504916"/>
                <a:gd name="connsiteX0" fmla="*/ 52664 w 184257"/>
                <a:gd name="connsiteY0" fmla="*/ 53866 h 504916"/>
                <a:gd name="connsiteX1" fmla="*/ 108019 w 184257"/>
                <a:gd name="connsiteY1" fmla="*/ 561 h 504916"/>
                <a:gd name="connsiteX2" fmla="*/ 165425 w 184257"/>
                <a:gd name="connsiteY2" fmla="*/ 43615 h 504916"/>
                <a:gd name="connsiteX3" fmla="*/ 151074 w 184257"/>
                <a:gd name="connsiteY3" fmla="*/ 273241 h 504916"/>
                <a:gd name="connsiteX4" fmla="*/ 181827 w 184257"/>
                <a:gd name="connsiteY4" fmla="*/ 414706 h 504916"/>
                <a:gd name="connsiteX5" fmla="*/ 136722 w 184257"/>
                <a:gd name="connsiteY5" fmla="*/ 365501 h 504916"/>
                <a:gd name="connsiteX6" fmla="*/ 157224 w 184257"/>
                <a:gd name="connsiteY6" fmla="*/ 492615 h 504916"/>
                <a:gd name="connsiteX7" fmla="*/ 112119 w 184257"/>
                <a:gd name="connsiteY7" fmla="*/ 396254 h 504916"/>
                <a:gd name="connsiteX8" fmla="*/ 108019 w 184257"/>
                <a:gd name="connsiteY8" fmla="*/ 504916 h 504916"/>
                <a:gd name="connsiteX9" fmla="*/ 81366 w 184257"/>
                <a:gd name="connsiteY9" fmla="*/ 406505 h 504916"/>
                <a:gd name="connsiteX10" fmla="*/ 50613 w 184257"/>
                <a:gd name="connsiteY10" fmla="*/ 498766 h 504916"/>
                <a:gd name="connsiteX11" fmla="*/ 44461 w 184257"/>
                <a:gd name="connsiteY11" fmla="*/ 400354 h 504916"/>
                <a:gd name="connsiteX12" fmla="*/ 3458 w 184257"/>
                <a:gd name="connsiteY12" fmla="*/ 420856 h 504916"/>
                <a:gd name="connsiteX13" fmla="*/ 28060 w 184257"/>
                <a:gd name="connsiteY13" fmla="*/ 357300 h 504916"/>
                <a:gd name="connsiteX14" fmla="*/ 58814 w 184257"/>
                <a:gd name="connsiteY14" fmla="*/ 306044 h 504916"/>
                <a:gd name="connsiteX15" fmla="*/ 52664 w 184257"/>
                <a:gd name="connsiteY15" fmla="*/ 53866 h 504916"/>
                <a:gd name="connsiteX0" fmla="*/ 52664 w 181873"/>
                <a:gd name="connsiteY0" fmla="*/ 53866 h 504916"/>
                <a:gd name="connsiteX1" fmla="*/ 108019 w 181873"/>
                <a:gd name="connsiteY1" fmla="*/ 561 h 504916"/>
                <a:gd name="connsiteX2" fmla="*/ 165425 w 181873"/>
                <a:gd name="connsiteY2" fmla="*/ 43615 h 504916"/>
                <a:gd name="connsiteX3" fmla="*/ 151074 w 181873"/>
                <a:gd name="connsiteY3" fmla="*/ 273241 h 504916"/>
                <a:gd name="connsiteX4" fmla="*/ 181827 w 181873"/>
                <a:gd name="connsiteY4" fmla="*/ 414706 h 504916"/>
                <a:gd name="connsiteX5" fmla="*/ 142873 w 181873"/>
                <a:gd name="connsiteY5" fmla="*/ 377802 h 504916"/>
                <a:gd name="connsiteX6" fmla="*/ 157224 w 181873"/>
                <a:gd name="connsiteY6" fmla="*/ 492615 h 504916"/>
                <a:gd name="connsiteX7" fmla="*/ 112119 w 181873"/>
                <a:gd name="connsiteY7" fmla="*/ 396254 h 504916"/>
                <a:gd name="connsiteX8" fmla="*/ 108019 w 181873"/>
                <a:gd name="connsiteY8" fmla="*/ 504916 h 504916"/>
                <a:gd name="connsiteX9" fmla="*/ 81366 w 181873"/>
                <a:gd name="connsiteY9" fmla="*/ 406505 h 504916"/>
                <a:gd name="connsiteX10" fmla="*/ 50613 w 181873"/>
                <a:gd name="connsiteY10" fmla="*/ 498766 h 504916"/>
                <a:gd name="connsiteX11" fmla="*/ 44461 w 181873"/>
                <a:gd name="connsiteY11" fmla="*/ 400354 h 504916"/>
                <a:gd name="connsiteX12" fmla="*/ 3458 w 181873"/>
                <a:gd name="connsiteY12" fmla="*/ 420856 h 504916"/>
                <a:gd name="connsiteX13" fmla="*/ 28060 w 181873"/>
                <a:gd name="connsiteY13" fmla="*/ 357300 h 504916"/>
                <a:gd name="connsiteX14" fmla="*/ 58814 w 181873"/>
                <a:gd name="connsiteY14" fmla="*/ 306044 h 504916"/>
                <a:gd name="connsiteX15" fmla="*/ 52664 w 181873"/>
                <a:gd name="connsiteY15" fmla="*/ 53866 h 504916"/>
                <a:gd name="connsiteX0" fmla="*/ 52664 w 181839"/>
                <a:gd name="connsiteY0" fmla="*/ 53866 h 504916"/>
                <a:gd name="connsiteX1" fmla="*/ 108019 w 181839"/>
                <a:gd name="connsiteY1" fmla="*/ 561 h 504916"/>
                <a:gd name="connsiteX2" fmla="*/ 165425 w 181839"/>
                <a:gd name="connsiteY2" fmla="*/ 43615 h 504916"/>
                <a:gd name="connsiteX3" fmla="*/ 151074 w 181839"/>
                <a:gd name="connsiteY3" fmla="*/ 273241 h 504916"/>
                <a:gd name="connsiteX4" fmla="*/ 181827 w 181839"/>
                <a:gd name="connsiteY4" fmla="*/ 414706 h 504916"/>
                <a:gd name="connsiteX5" fmla="*/ 146973 w 181839"/>
                <a:gd name="connsiteY5" fmla="*/ 386003 h 504916"/>
                <a:gd name="connsiteX6" fmla="*/ 157224 w 181839"/>
                <a:gd name="connsiteY6" fmla="*/ 492615 h 504916"/>
                <a:gd name="connsiteX7" fmla="*/ 112119 w 181839"/>
                <a:gd name="connsiteY7" fmla="*/ 396254 h 504916"/>
                <a:gd name="connsiteX8" fmla="*/ 108019 w 181839"/>
                <a:gd name="connsiteY8" fmla="*/ 504916 h 504916"/>
                <a:gd name="connsiteX9" fmla="*/ 81366 w 181839"/>
                <a:gd name="connsiteY9" fmla="*/ 406505 h 504916"/>
                <a:gd name="connsiteX10" fmla="*/ 50613 w 181839"/>
                <a:gd name="connsiteY10" fmla="*/ 498766 h 504916"/>
                <a:gd name="connsiteX11" fmla="*/ 44461 w 181839"/>
                <a:gd name="connsiteY11" fmla="*/ 400354 h 504916"/>
                <a:gd name="connsiteX12" fmla="*/ 3458 w 181839"/>
                <a:gd name="connsiteY12" fmla="*/ 420856 h 504916"/>
                <a:gd name="connsiteX13" fmla="*/ 28060 w 181839"/>
                <a:gd name="connsiteY13" fmla="*/ 357300 h 504916"/>
                <a:gd name="connsiteX14" fmla="*/ 58814 w 181839"/>
                <a:gd name="connsiteY14" fmla="*/ 306044 h 504916"/>
                <a:gd name="connsiteX15" fmla="*/ 52664 w 181839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270875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9467 h 510517"/>
                <a:gd name="connsiteX1" fmla="*/ 100203 w 183758"/>
                <a:gd name="connsiteY1" fmla="*/ 301 h 510517"/>
                <a:gd name="connsiteX2" fmla="*/ 165425 w 183758"/>
                <a:gd name="connsiteY2" fmla="*/ 49216 h 510517"/>
                <a:gd name="connsiteX3" fmla="*/ 151074 w 183758"/>
                <a:gd name="connsiteY3" fmla="*/ 278842 h 510517"/>
                <a:gd name="connsiteX4" fmla="*/ 181827 w 183758"/>
                <a:gd name="connsiteY4" fmla="*/ 420307 h 510517"/>
                <a:gd name="connsiteX5" fmla="*/ 146973 w 183758"/>
                <a:gd name="connsiteY5" fmla="*/ 391604 h 510517"/>
                <a:gd name="connsiteX6" fmla="*/ 157224 w 183758"/>
                <a:gd name="connsiteY6" fmla="*/ 498216 h 510517"/>
                <a:gd name="connsiteX7" fmla="*/ 112119 w 183758"/>
                <a:gd name="connsiteY7" fmla="*/ 401855 h 510517"/>
                <a:gd name="connsiteX8" fmla="*/ 108019 w 183758"/>
                <a:gd name="connsiteY8" fmla="*/ 510517 h 510517"/>
                <a:gd name="connsiteX9" fmla="*/ 81366 w 183758"/>
                <a:gd name="connsiteY9" fmla="*/ 412106 h 510517"/>
                <a:gd name="connsiteX10" fmla="*/ 50613 w 183758"/>
                <a:gd name="connsiteY10" fmla="*/ 504367 h 510517"/>
                <a:gd name="connsiteX11" fmla="*/ 44461 w 183758"/>
                <a:gd name="connsiteY11" fmla="*/ 405955 h 510517"/>
                <a:gd name="connsiteX12" fmla="*/ 3458 w 183758"/>
                <a:gd name="connsiteY12" fmla="*/ 426457 h 510517"/>
                <a:gd name="connsiteX13" fmla="*/ 28060 w 183758"/>
                <a:gd name="connsiteY13" fmla="*/ 362901 h 510517"/>
                <a:gd name="connsiteX14" fmla="*/ 56860 w 183758"/>
                <a:gd name="connsiteY14" fmla="*/ 233491 h 510517"/>
                <a:gd name="connsiteX15" fmla="*/ 52664 w 183758"/>
                <a:gd name="connsiteY15" fmla="*/ 59467 h 510517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85"/>
                <a:gd name="connsiteX1" fmla="*/ 100203 w 183622"/>
                <a:gd name="connsiteY1" fmla="*/ 555 h 510785"/>
                <a:gd name="connsiteX2" fmla="*/ 165425 w 183622"/>
                <a:gd name="connsiteY2" fmla="*/ 49470 h 510785"/>
                <a:gd name="connsiteX3" fmla="*/ 151074 w 183622"/>
                <a:gd name="connsiteY3" fmla="*/ 310357 h 510785"/>
                <a:gd name="connsiteX4" fmla="*/ 181827 w 183622"/>
                <a:gd name="connsiteY4" fmla="*/ 420561 h 510785"/>
                <a:gd name="connsiteX5" fmla="*/ 146973 w 183622"/>
                <a:gd name="connsiteY5" fmla="*/ 391858 h 510785"/>
                <a:gd name="connsiteX6" fmla="*/ 157224 w 183622"/>
                <a:gd name="connsiteY6" fmla="*/ 498470 h 510785"/>
                <a:gd name="connsiteX7" fmla="*/ 112119 w 183622"/>
                <a:gd name="connsiteY7" fmla="*/ 402109 h 510785"/>
                <a:gd name="connsiteX8" fmla="*/ 108019 w 183622"/>
                <a:gd name="connsiteY8" fmla="*/ 510771 h 510785"/>
                <a:gd name="connsiteX9" fmla="*/ 77459 w 183622"/>
                <a:gd name="connsiteY9" fmla="*/ 410406 h 510785"/>
                <a:gd name="connsiteX10" fmla="*/ 50613 w 183622"/>
                <a:gd name="connsiteY10" fmla="*/ 504621 h 510785"/>
                <a:gd name="connsiteX11" fmla="*/ 44461 w 183622"/>
                <a:gd name="connsiteY11" fmla="*/ 406209 h 510785"/>
                <a:gd name="connsiteX12" fmla="*/ 3458 w 183622"/>
                <a:gd name="connsiteY12" fmla="*/ 426711 h 510785"/>
                <a:gd name="connsiteX13" fmla="*/ 28060 w 183622"/>
                <a:gd name="connsiteY13" fmla="*/ 363155 h 510785"/>
                <a:gd name="connsiteX14" fmla="*/ 56860 w 183622"/>
                <a:gd name="connsiteY14" fmla="*/ 233745 h 510785"/>
                <a:gd name="connsiteX15" fmla="*/ 52664 w 183622"/>
                <a:gd name="connsiteY15" fmla="*/ 59721 h 510785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94408 h 545501"/>
                <a:gd name="connsiteX1" fmla="*/ 102157 w 183622"/>
                <a:gd name="connsiteY1" fmla="*/ 73 h 545501"/>
                <a:gd name="connsiteX2" fmla="*/ 165425 w 183622"/>
                <a:gd name="connsiteY2" fmla="*/ 84157 h 545501"/>
                <a:gd name="connsiteX3" fmla="*/ 151074 w 183622"/>
                <a:gd name="connsiteY3" fmla="*/ 345044 h 545501"/>
                <a:gd name="connsiteX4" fmla="*/ 181827 w 183622"/>
                <a:gd name="connsiteY4" fmla="*/ 455248 h 545501"/>
                <a:gd name="connsiteX5" fmla="*/ 146973 w 183622"/>
                <a:gd name="connsiteY5" fmla="*/ 426545 h 545501"/>
                <a:gd name="connsiteX6" fmla="*/ 157224 w 183622"/>
                <a:gd name="connsiteY6" fmla="*/ 533157 h 545501"/>
                <a:gd name="connsiteX7" fmla="*/ 112119 w 183622"/>
                <a:gd name="connsiteY7" fmla="*/ 436796 h 545501"/>
                <a:gd name="connsiteX8" fmla="*/ 108019 w 183622"/>
                <a:gd name="connsiteY8" fmla="*/ 545458 h 545501"/>
                <a:gd name="connsiteX9" fmla="*/ 77459 w 183622"/>
                <a:gd name="connsiteY9" fmla="*/ 445093 h 545501"/>
                <a:gd name="connsiteX10" fmla="*/ 50613 w 183622"/>
                <a:gd name="connsiteY10" fmla="*/ 539308 h 545501"/>
                <a:gd name="connsiteX11" fmla="*/ 44461 w 183622"/>
                <a:gd name="connsiteY11" fmla="*/ 440896 h 545501"/>
                <a:gd name="connsiteX12" fmla="*/ 3458 w 183622"/>
                <a:gd name="connsiteY12" fmla="*/ 461398 h 545501"/>
                <a:gd name="connsiteX13" fmla="*/ 28060 w 183622"/>
                <a:gd name="connsiteY13" fmla="*/ 397842 h 545501"/>
                <a:gd name="connsiteX14" fmla="*/ 56860 w 183622"/>
                <a:gd name="connsiteY14" fmla="*/ 268432 h 545501"/>
                <a:gd name="connsiteX15" fmla="*/ 52664 w 183622"/>
                <a:gd name="connsiteY15" fmla="*/ 94408 h 545501"/>
                <a:gd name="connsiteX0" fmla="*/ 52664 w 183622"/>
                <a:gd name="connsiteY0" fmla="*/ 99119 h 550212"/>
                <a:gd name="connsiteX1" fmla="*/ 102157 w 183622"/>
                <a:gd name="connsiteY1" fmla="*/ 4784 h 550212"/>
                <a:gd name="connsiteX2" fmla="*/ 165425 w 183622"/>
                <a:gd name="connsiteY2" fmla="*/ 49791 h 550212"/>
                <a:gd name="connsiteX3" fmla="*/ 151074 w 183622"/>
                <a:gd name="connsiteY3" fmla="*/ 349755 h 550212"/>
                <a:gd name="connsiteX4" fmla="*/ 181827 w 183622"/>
                <a:gd name="connsiteY4" fmla="*/ 459959 h 550212"/>
                <a:gd name="connsiteX5" fmla="*/ 146973 w 183622"/>
                <a:gd name="connsiteY5" fmla="*/ 431256 h 550212"/>
                <a:gd name="connsiteX6" fmla="*/ 157224 w 183622"/>
                <a:gd name="connsiteY6" fmla="*/ 537868 h 550212"/>
                <a:gd name="connsiteX7" fmla="*/ 112119 w 183622"/>
                <a:gd name="connsiteY7" fmla="*/ 441507 h 550212"/>
                <a:gd name="connsiteX8" fmla="*/ 108019 w 183622"/>
                <a:gd name="connsiteY8" fmla="*/ 550169 h 550212"/>
                <a:gd name="connsiteX9" fmla="*/ 77459 w 183622"/>
                <a:gd name="connsiteY9" fmla="*/ 449804 h 550212"/>
                <a:gd name="connsiteX10" fmla="*/ 50613 w 183622"/>
                <a:gd name="connsiteY10" fmla="*/ 544019 h 550212"/>
                <a:gd name="connsiteX11" fmla="*/ 44461 w 183622"/>
                <a:gd name="connsiteY11" fmla="*/ 445607 h 550212"/>
                <a:gd name="connsiteX12" fmla="*/ 3458 w 183622"/>
                <a:gd name="connsiteY12" fmla="*/ 466109 h 550212"/>
                <a:gd name="connsiteX13" fmla="*/ 28060 w 183622"/>
                <a:gd name="connsiteY13" fmla="*/ 402553 h 550212"/>
                <a:gd name="connsiteX14" fmla="*/ 56860 w 183622"/>
                <a:gd name="connsiteY14" fmla="*/ 273143 h 550212"/>
                <a:gd name="connsiteX15" fmla="*/ 52664 w 183622"/>
                <a:gd name="connsiteY15" fmla="*/ 99119 h 550212"/>
                <a:gd name="connsiteX0" fmla="*/ 52664 w 183622"/>
                <a:gd name="connsiteY0" fmla="*/ 52963 h 547041"/>
                <a:gd name="connsiteX1" fmla="*/ 102157 w 183622"/>
                <a:gd name="connsiteY1" fmla="*/ 1613 h 547041"/>
                <a:gd name="connsiteX2" fmla="*/ 165425 w 183622"/>
                <a:gd name="connsiteY2" fmla="*/ 46620 h 547041"/>
                <a:gd name="connsiteX3" fmla="*/ 151074 w 183622"/>
                <a:gd name="connsiteY3" fmla="*/ 346584 h 547041"/>
                <a:gd name="connsiteX4" fmla="*/ 181827 w 183622"/>
                <a:gd name="connsiteY4" fmla="*/ 456788 h 547041"/>
                <a:gd name="connsiteX5" fmla="*/ 146973 w 183622"/>
                <a:gd name="connsiteY5" fmla="*/ 428085 h 547041"/>
                <a:gd name="connsiteX6" fmla="*/ 157224 w 183622"/>
                <a:gd name="connsiteY6" fmla="*/ 534697 h 547041"/>
                <a:gd name="connsiteX7" fmla="*/ 112119 w 183622"/>
                <a:gd name="connsiteY7" fmla="*/ 438336 h 547041"/>
                <a:gd name="connsiteX8" fmla="*/ 108019 w 183622"/>
                <a:gd name="connsiteY8" fmla="*/ 546998 h 547041"/>
                <a:gd name="connsiteX9" fmla="*/ 77459 w 183622"/>
                <a:gd name="connsiteY9" fmla="*/ 446633 h 547041"/>
                <a:gd name="connsiteX10" fmla="*/ 50613 w 183622"/>
                <a:gd name="connsiteY10" fmla="*/ 540848 h 547041"/>
                <a:gd name="connsiteX11" fmla="*/ 44461 w 183622"/>
                <a:gd name="connsiteY11" fmla="*/ 442436 h 547041"/>
                <a:gd name="connsiteX12" fmla="*/ 3458 w 183622"/>
                <a:gd name="connsiteY12" fmla="*/ 462938 h 547041"/>
                <a:gd name="connsiteX13" fmla="*/ 28060 w 183622"/>
                <a:gd name="connsiteY13" fmla="*/ 399382 h 547041"/>
                <a:gd name="connsiteX14" fmla="*/ 56860 w 183622"/>
                <a:gd name="connsiteY14" fmla="*/ 269972 h 547041"/>
                <a:gd name="connsiteX15" fmla="*/ 52664 w 183622"/>
                <a:gd name="connsiteY15" fmla="*/ 52963 h 547041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3622" h="555612">
                  <a:moveTo>
                    <a:pt x="52664" y="61534"/>
                  </a:moveTo>
                  <a:cubicBezTo>
                    <a:pt x="59888" y="15179"/>
                    <a:pt x="81410" y="1472"/>
                    <a:pt x="100203" y="415"/>
                  </a:cubicBezTo>
                  <a:cubicBezTo>
                    <a:pt x="118996" y="-642"/>
                    <a:pt x="156947" y="-3932"/>
                    <a:pt x="165425" y="55191"/>
                  </a:cubicBezTo>
                  <a:cubicBezTo>
                    <a:pt x="173903" y="114314"/>
                    <a:pt x="148340" y="286794"/>
                    <a:pt x="151074" y="355155"/>
                  </a:cubicBezTo>
                  <a:cubicBezTo>
                    <a:pt x="153808" y="423516"/>
                    <a:pt x="192279" y="447868"/>
                    <a:pt x="181827" y="465359"/>
                  </a:cubicBezTo>
                  <a:cubicBezTo>
                    <a:pt x="171375" y="482850"/>
                    <a:pt x="151074" y="423671"/>
                    <a:pt x="146973" y="436656"/>
                  </a:cubicBezTo>
                  <a:cubicBezTo>
                    <a:pt x="142873" y="449641"/>
                    <a:pt x="171138" y="533553"/>
                    <a:pt x="157224" y="543268"/>
                  </a:cubicBezTo>
                  <a:cubicBezTo>
                    <a:pt x="143310" y="552983"/>
                    <a:pt x="120320" y="444857"/>
                    <a:pt x="112119" y="446907"/>
                  </a:cubicBezTo>
                  <a:cubicBezTo>
                    <a:pt x="103918" y="448957"/>
                    <a:pt x="123565" y="558094"/>
                    <a:pt x="108019" y="555569"/>
                  </a:cubicBezTo>
                  <a:cubicBezTo>
                    <a:pt x="92473" y="553044"/>
                    <a:pt x="87027" y="456229"/>
                    <a:pt x="77459" y="455204"/>
                  </a:cubicBezTo>
                  <a:cubicBezTo>
                    <a:pt x="67891" y="454179"/>
                    <a:pt x="67836" y="548164"/>
                    <a:pt x="50613" y="549419"/>
                  </a:cubicBezTo>
                  <a:cubicBezTo>
                    <a:pt x="33390" y="550674"/>
                    <a:pt x="52320" y="463992"/>
                    <a:pt x="44461" y="451007"/>
                  </a:cubicBezTo>
                  <a:cubicBezTo>
                    <a:pt x="36602" y="438022"/>
                    <a:pt x="16442" y="478685"/>
                    <a:pt x="3458" y="471509"/>
                  </a:cubicBezTo>
                  <a:cubicBezTo>
                    <a:pt x="-9526" y="464333"/>
                    <a:pt x="17467" y="429480"/>
                    <a:pt x="28060" y="407953"/>
                  </a:cubicBezTo>
                  <a:cubicBezTo>
                    <a:pt x="60144" y="359073"/>
                    <a:pt x="59236" y="343593"/>
                    <a:pt x="56860" y="278543"/>
                  </a:cubicBezTo>
                  <a:cubicBezTo>
                    <a:pt x="54484" y="213493"/>
                    <a:pt x="45440" y="107889"/>
                    <a:pt x="52664" y="61534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BAE6A84B-A311-431C-96BF-E1071CC6CB9A}"/>
                </a:ext>
              </a:extLst>
            </p:cNvPr>
            <p:cNvSpPr/>
            <p:nvPr/>
          </p:nvSpPr>
          <p:spPr>
            <a:xfrm rot="17418442">
              <a:off x="9671582" y="2616672"/>
              <a:ext cx="150303" cy="254985"/>
            </a:xfrm>
            <a:custGeom>
              <a:avLst/>
              <a:gdLst>
                <a:gd name="connsiteX0" fmla="*/ 26048 w 207295"/>
                <a:gd name="connsiteY0" fmla="*/ 89400 h 310281"/>
                <a:gd name="connsiteX1" fmla="*/ 88597 w 207295"/>
                <a:gd name="connsiteY1" fmla="*/ 44 h 310281"/>
                <a:gd name="connsiteX2" fmla="*/ 171995 w 207295"/>
                <a:gd name="connsiteY2" fmla="*/ 80464 h 310281"/>
                <a:gd name="connsiteX3" fmla="*/ 204758 w 207295"/>
                <a:gd name="connsiteY3" fmla="*/ 274067 h 310281"/>
                <a:gd name="connsiteX4" fmla="*/ 109446 w 207295"/>
                <a:gd name="connsiteY4" fmla="*/ 294916 h 310281"/>
                <a:gd name="connsiteX5" fmla="*/ 5199 w 207295"/>
                <a:gd name="connsiteY5" fmla="*/ 294916 h 310281"/>
                <a:gd name="connsiteX6" fmla="*/ 26048 w 207295"/>
                <a:gd name="connsiteY6" fmla="*/ 89400 h 310281"/>
                <a:gd name="connsiteX0" fmla="*/ 25027 w 206625"/>
                <a:gd name="connsiteY0" fmla="*/ 89400 h 324978"/>
                <a:gd name="connsiteX1" fmla="*/ 87576 w 206625"/>
                <a:gd name="connsiteY1" fmla="*/ 44 h 324978"/>
                <a:gd name="connsiteX2" fmla="*/ 170974 w 206625"/>
                <a:gd name="connsiteY2" fmla="*/ 80464 h 324978"/>
                <a:gd name="connsiteX3" fmla="*/ 203737 w 206625"/>
                <a:gd name="connsiteY3" fmla="*/ 274067 h 324978"/>
                <a:gd name="connsiteX4" fmla="*/ 102468 w 206625"/>
                <a:gd name="connsiteY4" fmla="*/ 321723 h 324978"/>
                <a:gd name="connsiteX5" fmla="*/ 4178 w 206625"/>
                <a:gd name="connsiteY5" fmla="*/ 294916 h 324978"/>
                <a:gd name="connsiteX6" fmla="*/ 25027 w 206625"/>
                <a:gd name="connsiteY6" fmla="*/ 89400 h 324978"/>
                <a:gd name="connsiteX0" fmla="*/ 25027 w 215052"/>
                <a:gd name="connsiteY0" fmla="*/ 89406 h 325089"/>
                <a:gd name="connsiteX1" fmla="*/ 87576 w 215052"/>
                <a:gd name="connsiteY1" fmla="*/ 50 h 325089"/>
                <a:gd name="connsiteX2" fmla="*/ 170974 w 215052"/>
                <a:gd name="connsiteY2" fmla="*/ 80470 h 325089"/>
                <a:gd name="connsiteX3" fmla="*/ 212673 w 215052"/>
                <a:gd name="connsiteY3" fmla="*/ 300880 h 325089"/>
                <a:gd name="connsiteX4" fmla="*/ 102468 w 215052"/>
                <a:gd name="connsiteY4" fmla="*/ 321729 h 325089"/>
                <a:gd name="connsiteX5" fmla="*/ 4178 w 215052"/>
                <a:gd name="connsiteY5" fmla="*/ 294922 h 325089"/>
                <a:gd name="connsiteX6" fmla="*/ 25027 w 215052"/>
                <a:gd name="connsiteY6" fmla="*/ 89406 h 325089"/>
                <a:gd name="connsiteX0" fmla="*/ 33149 w 223174"/>
                <a:gd name="connsiteY0" fmla="*/ 89406 h 331862"/>
                <a:gd name="connsiteX1" fmla="*/ 95698 w 223174"/>
                <a:gd name="connsiteY1" fmla="*/ 50 h 331862"/>
                <a:gd name="connsiteX2" fmla="*/ 179096 w 223174"/>
                <a:gd name="connsiteY2" fmla="*/ 80470 h 331862"/>
                <a:gd name="connsiteX3" fmla="*/ 220795 w 223174"/>
                <a:gd name="connsiteY3" fmla="*/ 300880 h 331862"/>
                <a:gd name="connsiteX4" fmla="*/ 110590 w 223174"/>
                <a:gd name="connsiteY4" fmla="*/ 321729 h 331862"/>
                <a:gd name="connsiteX5" fmla="*/ 3365 w 223174"/>
                <a:gd name="connsiteY5" fmla="*/ 309814 h 331862"/>
                <a:gd name="connsiteX6" fmla="*/ 33149 w 223174"/>
                <a:gd name="connsiteY6" fmla="*/ 89406 h 331862"/>
                <a:gd name="connsiteX0" fmla="*/ 23550 w 225489"/>
                <a:gd name="connsiteY0" fmla="*/ 104561 h 331102"/>
                <a:gd name="connsiteX1" fmla="*/ 98013 w 225489"/>
                <a:gd name="connsiteY1" fmla="*/ 312 h 331102"/>
                <a:gd name="connsiteX2" fmla="*/ 181411 w 225489"/>
                <a:gd name="connsiteY2" fmla="*/ 80732 h 331102"/>
                <a:gd name="connsiteX3" fmla="*/ 223110 w 225489"/>
                <a:gd name="connsiteY3" fmla="*/ 301142 h 331102"/>
                <a:gd name="connsiteX4" fmla="*/ 112905 w 225489"/>
                <a:gd name="connsiteY4" fmla="*/ 321991 h 331102"/>
                <a:gd name="connsiteX5" fmla="*/ 5680 w 225489"/>
                <a:gd name="connsiteY5" fmla="*/ 310076 h 331102"/>
                <a:gd name="connsiteX6" fmla="*/ 23550 w 225489"/>
                <a:gd name="connsiteY6" fmla="*/ 104561 h 331102"/>
                <a:gd name="connsiteX0" fmla="*/ 23550 w 227742"/>
                <a:gd name="connsiteY0" fmla="*/ 104561 h 331102"/>
                <a:gd name="connsiteX1" fmla="*/ 98013 w 227742"/>
                <a:gd name="connsiteY1" fmla="*/ 312 h 331102"/>
                <a:gd name="connsiteX2" fmla="*/ 196304 w 227742"/>
                <a:gd name="connsiteY2" fmla="*/ 80732 h 331102"/>
                <a:gd name="connsiteX3" fmla="*/ 223110 w 227742"/>
                <a:gd name="connsiteY3" fmla="*/ 301142 h 331102"/>
                <a:gd name="connsiteX4" fmla="*/ 112905 w 227742"/>
                <a:gd name="connsiteY4" fmla="*/ 321991 h 331102"/>
                <a:gd name="connsiteX5" fmla="*/ 5680 w 227742"/>
                <a:gd name="connsiteY5" fmla="*/ 310076 h 331102"/>
                <a:gd name="connsiteX6" fmla="*/ 23550 w 227742"/>
                <a:gd name="connsiteY6" fmla="*/ 104561 h 331102"/>
                <a:gd name="connsiteX0" fmla="*/ 19305 w 229454"/>
                <a:gd name="connsiteY0" fmla="*/ 68648 h 333403"/>
                <a:gd name="connsiteX1" fmla="*/ 99725 w 229454"/>
                <a:gd name="connsiteY1" fmla="*/ 141 h 333403"/>
                <a:gd name="connsiteX2" fmla="*/ 198016 w 229454"/>
                <a:gd name="connsiteY2" fmla="*/ 80561 h 333403"/>
                <a:gd name="connsiteX3" fmla="*/ 224822 w 229454"/>
                <a:gd name="connsiteY3" fmla="*/ 300971 h 333403"/>
                <a:gd name="connsiteX4" fmla="*/ 114617 w 229454"/>
                <a:gd name="connsiteY4" fmla="*/ 321820 h 333403"/>
                <a:gd name="connsiteX5" fmla="*/ 7392 w 229454"/>
                <a:gd name="connsiteY5" fmla="*/ 309905 h 333403"/>
                <a:gd name="connsiteX6" fmla="*/ 19305 w 229454"/>
                <a:gd name="connsiteY6" fmla="*/ 68648 h 333403"/>
                <a:gd name="connsiteX0" fmla="*/ 19305 w 226896"/>
                <a:gd name="connsiteY0" fmla="*/ 68558 h 333313"/>
                <a:gd name="connsiteX1" fmla="*/ 99725 w 226896"/>
                <a:gd name="connsiteY1" fmla="*/ 51 h 333313"/>
                <a:gd name="connsiteX2" fmla="*/ 180145 w 226896"/>
                <a:gd name="connsiteY2" fmla="*/ 62599 h 333313"/>
                <a:gd name="connsiteX3" fmla="*/ 224822 w 226896"/>
                <a:gd name="connsiteY3" fmla="*/ 300881 h 333313"/>
                <a:gd name="connsiteX4" fmla="*/ 114617 w 226896"/>
                <a:gd name="connsiteY4" fmla="*/ 321730 h 333313"/>
                <a:gd name="connsiteX5" fmla="*/ 7392 w 226896"/>
                <a:gd name="connsiteY5" fmla="*/ 309815 h 333313"/>
                <a:gd name="connsiteX6" fmla="*/ 19305 w 226896"/>
                <a:gd name="connsiteY6" fmla="*/ 68558 h 333313"/>
                <a:gd name="connsiteX0" fmla="*/ 18790 w 226497"/>
                <a:gd name="connsiteY0" fmla="*/ 95334 h 360089"/>
                <a:gd name="connsiteX1" fmla="*/ 84318 w 226497"/>
                <a:gd name="connsiteY1" fmla="*/ 20 h 360089"/>
                <a:gd name="connsiteX2" fmla="*/ 179630 w 226497"/>
                <a:gd name="connsiteY2" fmla="*/ 89375 h 360089"/>
                <a:gd name="connsiteX3" fmla="*/ 224307 w 226497"/>
                <a:gd name="connsiteY3" fmla="*/ 327657 h 360089"/>
                <a:gd name="connsiteX4" fmla="*/ 114102 w 226497"/>
                <a:gd name="connsiteY4" fmla="*/ 348506 h 360089"/>
                <a:gd name="connsiteX5" fmla="*/ 6877 w 226497"/>
                <a:gd name="connsiteY5" fmla="*/ 336591 h 360089"/>
                <a:gd name="connsiteX6" fmla="*/ 18790 w 226497"/>
                <a:gd name="connsiteY6" fmla="*/ 95334 h 360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6497" h="360089">
                  <a:moveTo>
                    <a:pt x="18790" y="95334"/>
                  </a:moveTo>
                  <a:cubicBezTo>
                    <a:pt x="31697" y="39239"/>
                    <a:pt x="57511" y="1013"/>
                    <a:pt x="84318" y="20"/>
                  </a:cubicBezTo>
                  <a:cubicBezTo>
                    <a:pt x="111125" y="-973"/>
                    <a:pt x="156299" y="34769"/>
                    <a:pt x="179630" y="89375"/>
                  </a:cubicBezTo>
                  <a:cubicBezTo>
                    <a:pt x="202961" y="143981"/>
                    <a:pt x="235228" y="284469"/>
                    <a:pt x="224307" y="327657"/>
                  </a:cubicBezTo>
                  <a:cubicBezTo>
                    <a:pt x="213386" y="370845"/>
                    <a:pt x="147362" y="345031"/>
                    <a:pt x="114102" y="348506"/>
                  </a:cubicBezTo>
                  <a:cubicBezTo>
                    <a:pt x="80842" y="351981"/>
                    <a:pt x="22762" y="378786"/>
                    <a:pt x="6877" y="336591"/>
                  </a:cubicBezTo>
                  <a:cubicBezTo>
                    <a:pt x="-9008" y="294396"/>
                    <a:pt x="5883" y="151429"/>
                    <a:pt x="18790" y="95334"/>
                  </a:cubicBezTo>
                  <a:close/>
                </a:path>
              </a:pathLst>
            </a:custGeom>
            <a:solidFill>
              <a:srgbClr val="D63232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r>
                <a:rPr lang="en-US" sz="2700" dirty="0">
                  <a:solidFill>
                    <a:prstClr val="white"/>
                  </a:solidFill>
                  <a:latin typeface="Calibri" panose="020F0502020204030204"/>
                </a:rPr>
                <a:t>        </a:t>
              </a:r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20905DE5-3C26-448A-A934-D39A63287EF8}"/>
                </a:ext>
              </a:extLst>
            </p:cNvPr>
            <p:cNvSpPr/>
            <p:nvPr/>
          </p:nvSpPr>
          <p:spPr>
            <a:xfrm rot="18437314">
              <a:off x="9488020" y="3886665"/>
              <a:ext cx="195249" cy="74505"/>
            </a:xfrm>
            <a:custGeom>
              <a:avLst/>
              <a:gdLst>
                <a:gd name="connsiteX0" fmla="*/ 221209 w 244329"/>
                <a:gd name="connsiteY0" fmla="*/ 9633 h 114404"/>
                <a:gd name="connsiteX1" fmla="*/ 237008 w 244329"/>
                <a:gd name="connsiteY1" fmla="*/ 88631 h 114404"/>
                <a:gd name="connsiteX2" fmla="*/ 126411 w 244329"/>
                <a:gd name="connsiteY2" fmla="*/ 102456 h 114404"/>
                <a:gd name="connsiteX3" fmla="*/ 15 w 244329"/>
                <a:gd name="connsiteY3" fmla="*/ 108380 h 114404"/>
                <a:gd name="connsiteX4" fmla="*/ 118511 w 244329"/>
                <a:gd name="connsiteY4" fmla="*/ 11608 h 114404"/>
                <a:gd name="connsiteX5" fmla="*/ 221209 w 244329"/>
                <a:gd name="connsiteY5" fmla="*/ 9633 h 114404"/>
                <a:gd name="connsiteX0" fmla="*/ 223184 w 246304"/>
                <a:gd name="connsiteY0" fmla="*/ 8926 h 102196"/>
                <a:gd name="connsiteX1" fmla="*/ 238983 w 246304"/>
                <a:gd name="connsiteY1" fmla="*/ 87924 h 102196"/>
                <a:gd name="connsiteX2" fmla="*/ 128386 w 246304"/>
                <a:gd name="connsiteY2" fmla="*/ 101749 h 102196"/>
                <a:gd name="connsiteX3" fmla="*/ 15 w 246304"/>
                <a:gd name="connsiteY3" fmla="*/ 89899 h 102196"/>
                <a:gd name="connsiteX4" fmla="*/ 120486 w 246304"/>
                <a:gd name="connsiteY4" fmla="*/ 10901 h 102196"/>
                <a:gd name="connsiteX5" fmla="*/ 223184 w 246304"/>
                <a:gd name="connsiteY5" fmla="*/ 8926 h 102196"/>
                <a:gd name="connsiteX0" fmla="*/ 223184 w 246889"/>
                <a:gd name="connsiteY0" fmla="*/ 8926 h 97266"/>
                <a:gd name="connsiteX1" fmla="*/ 238983 w 246889"/>
                <a:gd name="connsiteY1" fmla="*/ 87924 h 97266"/>
                <a:gd name="connsiteX2" fmla="*/ 120486 w 246889"/>
                <a:gd name="connsiteY2" fmla="*/ 91875 h 97266"/>
                <a:gd name="connsiteX3" fmla="*/ 15 w 246889"/>
                <a:gd name="connsiteY3" fmla="*/ 89899 h 97266"/>
                <a:gd name="connsiteX4" fmla="*/ 120486 w 246889"/>
                <a:gd name="connsiteY4" fmla="*/ 10901 h 97266"/>
                <a:gd name="connsiteX5" fmla="*/ 223184 w 246889"/>
                <a:gd name="connsiteY5" fmla="*/ 8926 h 97266"/>
                <a:gd name="connsiteX0" fmla="*/ 223194 w 248288"/>
                <a:gd name="connsiteY0" fmla="*/ 4930 h 93270"/>
                <a:gd name="connsiteX1" fmla="*/ 238993 w 248288"/>
                <a:gd name="connsiteY1" fmla="*/ 83928 h 93270"/>
                <a:gd name="connsiteX2" fmla="*/ 120496 w 248288"/>
                <a:gd name="connsiteY2" fmla="*/ 87879 h 93270"/>
                <a:gd name="connsiteX3" fmla="*/ 25 w 248288"/>
                <a:gd name="connsiteY3" fmla="*/ 85903 h 93270"/>
                <a:gd name="connsiteX4" fmla="*/ 84947 w 248288"/>
                <a:gd name="connsiteY4" fmla="*/ 16780 h 93270"/>
                <a:gd name="connsiteX5" fmla="*/ 223194 w 248288"/>
                <a:gd name="connsiteY5" fmla="*/ 4930 h 93270"/>
                <a:gd name="connsiteX0" fmla="*/ 223184 w 246683"/>
                <a:gd name="connsiteY0" fmla="*/ 13745 h 102085"/>
                <a:gd name="connsiteX1" fmla="*/ 238983 w 246683"/>
                <a:gd name="connsiteY1" fmla="*/ 92743 h 102085"/>
                <a:gd name="connsiteX2" fmla="*/ 120486 w 246683"/>
                <a:gd name="connsiteY2" fmla="*/ 96694 h 102085"/>
                <a:gd name="connsiteX3" fmla="*/ 15 w 246683"/>
                <a:gd name="connsiteY3" fmla="*/ 94718 h 102085"/>
                <a:gd name="connsiteX4" fmla="*/ 126411 w 246683"/>
                <a:gd name="connsiteY4" fmla="*/ 7820 h 102085"/>
                <a:gd name="connsiteX5" fmla="*/ 223184 w 246683"/>
                <a:gd name="connsiteY5" fmla="*/ 13745 h 102085"/>
                <a:gd name="connsiteX0" fmla="*/ 223187 w 246686"/>
                <a:gd name="connsiteY0" fmla="*/ 7550 h 95890"/>
                <a:gd name="connsiteX1" fmla="*/ 238986 w 246686"/>
                <a:gd name="connsiteY1" fmla="*/ 86548 h 95890"/>
                <a:gd name="connsiteX2" fmla="*/ 120489 w 246686"/>
                <a:gd name="connsiteY2" fmla="*/ 90499 h 95890"/>
                <a:gd name="connsiteX3" fmla="*/ 18 w 246686"/>
                <a:gd name="connsiteY3" fmla="*/ 88523 h 95890"/>
                <a:gd name="connsiteX4" fmla="*/ 126414 w 246686"/>
                <a:gd name="connsiteY4" fmla="*/ 1625 h 95890"/>
                <a:gd name="connsiteX5" fmla="*/ 223187 w 246686"/>
                <a:gd name="connsiteY5" fmla="*/ 7550 h 95890"/>
                <a:gd name="connsiteX0" fmla="*/ 227133 w 248013"/>
                <a:gd name="connsiteY0" fmla="*/ 13746 h 102086"/>
                <a:gd name="connsiteX1" fmla="*/ 238983 w 248013"/>
                <a:gd name="connsiteY1" fmla="*/ 92744 h 102086"/>
                <a:gd name="connsiteX2" fmla="*/ 120486 w 248013"/>
                <a:gd name="connsiteY2" fmla="*/ 96695 h 102086"/>
                <a:gd name="connsiteX3" fmla="*/ 15 w 248013"/>
                <a:gd name="connsiteY3" fmla="*/ 94719 h 102086"/>
                <a:gd name="connsiteX4" fmla="*/ 126411 w 248013"/>
                <a:gd name="connsiteY4" fmla="*/ 7821 h 102086"/>
                <a:gd name="connsiteX5" fmla="*/ 227133 w 248013"/>
                <a:gd name="connsiteY5" fmla="*/ 13746 h 102086"/>
                <a:gd name="connsiteX0" fmla="*/ 227133 w 249041"/>
                <a:gd name="connsiteY0" fmla="*/ 11407 h 99747"/>
                <a:gd name="connsiteX1" fmla="*/ 238983 w 249041"/>
                <a:gd name="connsiteY1" fmla="*/ 90405 h 99747"/>
                <a:gd name="connsiteX2" fmla="*/ 120486 w 249041"/>
                <a:gd name="connsiteY2" fmla="*/ 94356 h 99747"/>
                <a:gd name="connsiteX3" fmla="*/ 15 w 249041"/>
                <a:gd name="connsiteY3" fmla="*/ 92380 h 99747"/>
                <a:gd name="connsiteX4" fmla="*/ 126411 w 249041"/>
                <a:gd name="connsiteY4" fmla="*/ 5482 h 99747"/>
                <a:gd name="connsiteX5" fmla="*/ 227133 w 249041"/>
                <a:gd name="connsiteY5" fmla="*/ 11407 h 99747"/>
                <a:gd name="connsiteX0" fmla="*/ 227133 w 243144"/>
                <a:gd name="connsiteY0" fmla="*/ 11407 h 101983"/>
                <a:gd name="connsiteX1" fmla="*/ 238983 w 243144"/>
                <a:gd name="connsiteY1" fmla="*/ 90405 h 101983"/>
                <a:gd name="connsiteX2" fmla="*/ 120486 w 243144"/>
                <a:gd name="connsiteY2" fmla="*/ 94356 h 101983"/>
                <a:gd name="connsiteX3" fmla="*/ 15 w 243144"/>
                <a:gd name="connsiteY3" fmla="*/ 92380 h 101983"/>
                <a:gd name="connsiteX4" fmla="*/ 126411 w 243144"/>
                <a:gd name="connsiteY4" fmla="*/ 5482 h 101983"/>
                <a:gd name="connsiteX5" fmla="*/ 227133 w 243144"/>
                <a:gd name="connsiteY5" fmla="*/ 11407 h 101983"/>
                <a:gd name="connsiteX0" fmla="*/ 227133 w 243144"/>
                <a:gd name="connsiteY0" fmla="*/ 11407 h 107617"/>
                <a:gd name="connsiteX1" fmla="*/ 238983 w 243144"/>
                <a:gd name="connsiteY1" fmla="*/ 90405 h 107617"/>
                <a:gd name="connsiteX2" fmla="*/ 120486 w 243144"/>
                <a:gd name="connsiteY2" fmla="*/ 94356 h 107617"/>
                <a:gd name="connsiteX3" fmla="*/ 15 w 243144"/>
                <a:gd name="connsiteY3" fmla="*/ 92380 h 107617"/>
                <a:gd name="connsiteX4" fmla="*/ 126411 w 243144"/>
                <a:gd name="connsiteY4" fmla="*/ 5482 h 107617"/>
                <a:gd name="connsiteX5" fmla="*/ 227133 w 243144"/>
                <a:gd name="connsiteY5" fmla="*/ 11407 h 107617"/>
                <a:gd name="connsiteX0" fmla="*/ 227133 w 247182"/>
                <a:gd name="connsiteY0" fmla="*/ 11407 h 107617"/>
                <a:gd name="connsiteX1" fmla="*/ 238983 w 247182"/>
                <a:gd name="connsiteY1" fmla="*/ 90405 h 107617"/>
                <a:gd name="connsiteX2" fmla="*/ 146160 w 247182"/>
                <a:gd name="connsiteY2" fmla="*/ 94356 h 107617"/>
                <a:gd name="connsiteX3" fmla="*/ 15 w 247182"/>
                <a:gd name="connsiteY3" fmla="*/ 92380 h 107617"/>
                <a:gd name="connsiteX4" fmla="*/ 126411 w 247182"/>
                <a:gd name="connsiteY4" fmla="*/ 5482 h 107617"/>
                <a:gd name="connsiteX5" fmla="*/ 227133 w 247182"/>
                <a:gd name="connsiteY5" fmla="*/ 11407 h 107617"/>
                <a:gd name="connsiteX0" fmla="*/ 227133 w 247453"/>
                <a:gd name="connsiteY0" fmla="*/ 14122 h 110034"/>
                <a:gd name="connsiteX1" fmla="*/ 240747 w 247453"/>
                <a:gd name="connsiteY1" fmla="*/ 100740 h 110034"/>
                <a:gd name="connsiteX2" fmla="*/ 146160 w 247453"/>
                <a:gd name="connsiteY2" fmla="*/ 97071 h 110034"/>
                <a:gd name="connsiteX3" fmla="*/ 15 w 247453"/>
                <a:gd name="connsiteY3" fmla="*/ 95095 h 110034"/>
                <a:gd name="connsiteX4" fmla="*/ 126411 w 247453"/>
                <a:gd name="connsiteY4" fmla="*/ 8197 h 110034"/>
                <a:gd name="connsiteX5" fmla="*/ 227133 w 247453"/>
                <a:gd name="connsiteY5" fmla="*/ 14122 h 110034"/>
                <a:gd name="connsiteX0" fmla="*/ 227133 w 247453"/>
                <a:gd name="connsiteY0" fmla="*/ 14122 h 112425"/>
                <a:gd name="connsiteX1" fmla="*/ 240747 w 247453"/>
                <a:gd name="connsiteY1" fmla="*/ 100740 h 112425"/>
                <a:gd name="connsiteX2" fmla="*/ 146160 w 247453"/>
                <a:gd name="connsiteY2" fmla="*/ 104691 h 112425"/>
                <a:gd name="connsiteX3" fmla="*/ 15 w 247453"/>
                <a:gd name="connsiteY3" fmla="*/ 95095 h 112425"/>
                <a:gd name="connsiteX4" fmla="*/ 126411 w 247453"/>
                <a:gd name="connsiteY4" fmla="*/ 8197 h 112425"/>
                <a:gd name="connsiteX5" fmla="*/ 227133 w 247453"/>
                <a:gd name="connsiteY5" fmla="*/ 14122 h 112425"/>
                <a:gd name="connsiteX0" fmla="*/ 227133 w 247453"/>
                <a:gd name="connsiteY0" fmla="*/ 7701 h 106004"/>
                <a:gd name="connsiteX1" fmla="*/ 240747 w 247453"/>
                <a:gd name="connsiteY1" fmla="*/ 94319 h 106004"/>
                <a:gd name="connsiteX2" fmla="*/ 146160 w 247453"/>
                <a:gd name="connsiteY2" fmla="*/ 98270 h 106004"/>
                <a:gd name="connsiteX3" fmla="*/ 15 w 247453"/>
                <a:gd name="connsiteY3" fmla="*/ 88674 h 106004"/>
                <a:gd name="connsiteX4" fmla="*/ 126411 w 247453"/>
                <a:gd name="connsiteY4" fmla="*/ 1776 h 106004"/>
                <a:gd name="connsiteX5" fmla="*/ 227133 w 247453"/>
                <a:gd name="connsiteY5" fmla="*/ 7701 h 106004"/>
                <a:gd name="connsiteX0" fmla="*/ 227132 w 247123"/>
                <a:gd name="connsiteY0" fmla="*/ 9857 h 108160"/>
                <a:gd name="connsiteX1" fmla="*/ 240746 w 247123"/>
                <a:gd name="connsiteY1" fmla="*/ 96475 h 108160"/>
                <a:gd name="connsiteX2" fmla="*/ 146159 w 247123"/>
                <a:gd name="connsiteY2" fmla="*/ 100426 h 108160"/>
                <a:gd name="connsiteX3" fmla="*/ 14 w 247123"/>
                <a:gd name="connsiteY3" fmla="*/ 90830 h 108160"/>
                <a:gd name="connsiteX4" fmla="*/ 135228 w 247123"/>
                <a:gd name="connsiteY4" fmla="*/ 122 h 108160"/>
                <a:gd name="connsiteX5" fmla="*/ 227132 w 247123"/>
                <a:gd name="connsiteY5" fmla="*/ 9857 h 108160"/>
                <a:gd name="connsiteX0" fmla="*/ 227132 w 247520"/>
                <a:gd name="connsiteY0" fmla="*/ 9857 h 108160"/>
                <a:gd name="connsiteX1" fmla="*/ 240746 w 247520"/>
                <a:gd name="connsiteY1" fmla="*/ 96475 h 108160"/>
                <a:gd name="connsiteX2" fmla="*/ 146159 w 247520"/>
                <a:gd name="connsiteY2" fmla="*/ 100426 h 108160"/>
                <a:gd name="connsiteX3" fmla="*/ 14 w 247520"/>
                <a:gd name="connsiteY3" fmla="*/ 90830 h 108160"/>
                <a:gd name="connsiteX4" fmla="*/ 135228 w 247520"/>
                <a:gd name="connsiteY4" fmla="*/ 122 h 108160"/>
                <a:gd name="connsiteX5" fmla="*/ 227132 w 247520"/>
                <a:gd name="connsiteY5" fmla="*/ 9857 h 108160"/>
                <a:gd name="connsiteX0" fmla="*/ 221840 w 245898"/>
                <a:gd name="connsiteY0" fmla="*/ 12067 h 112275"/>
                <a:gd name="connsiteX1" fmla="*/ 240745 w 245898"/>
                <a:gd name="connsiteY1" fmla="*/ 100590 h 112275"/>
                <a:gd name="connsiteX2" fmla="*/ 146158 w 245898"/>
                <a:gd name="connsiteY2" fmla="*/ 104541 h 112275"/>
                <a:gd name="connsiteX3" fmla="*/ 13 w 245898"/>
                <a:gd name="connsiteY3" fmla="*/ 94945 h 112275"/>
                <a:gd name="connsiteX4" fmla="*/ 135227 w 245898"/>
                <a:gd name="connsiteY4" fmla="*/ 4237 h 112275"/>
                <a:gd name="connsiteX5" fmla="*/ 221840 w 245898"/>
                <a:gd name="connsiteY5" fmla="*/ 12067 h 112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898" h="112275">
                  <a:moveTo>
                    <a:pt x="221840" y="12067"/>
                  </a:moveTo>
                  <a:cubicBezTo>
                    <a:pt x="241189" y="9076"/>
                    <a:pt x="253359" y="85178"/>
                    <a:pt x="240745" y="100590"/>
                  </a:cubicBezTo>
                  <a:cubicBezTo>
                    <a:pt x="228131" y="116002"/>
                    <a:pt x="186280" y="105482"/>
                    <a:pt x="146158" y="104541"/>
                  </a:cubicBezTo>
                  <a:cubicBezTo>
                    <a:pt x="106036" y="103600"/>
                    <a:pt x="1330" y="127861"/>
                    <a:pt x="13" y="94945"/>
                  </a:cubicBezTo>
                  <a:cubicBezTo>
                    <a:pt x="-1304" y="79804"/>
                    <a:pt x="98256" y="18050"/>
                    <a:pt x="135227" y="4237"/>
                  </a:cubicBezTo>
                  <a:cubicBezTo>
                    <a:pt x="172198" y="-9576"/>
                    <a:pt x="202491" y="15058"/>
                    <a:pt x="221840" y="12067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65DE6FBB-6016-420F-B834-D587AF70EBF6}"/>
                </a:ext>
              </a:extLst>
            </p:cNvPr>
            <p:cNvSpPr/>
            <p:nvPr/>
          </p:nvSpPr>
          <p:spPr>
            <a:xfrm>
              <a:off x="9054980" y="1786518"/>
              <a:ext cx="876120" cy="854707"/>
            </a:xfrm>
            <a:custGeom>
              <a:avLst/>
              <a:gdLst>
                <a:gd name="connsiteX0" fmla="*/ 4686 w 1522514"/>
                <a:gd name="connsiteY0" fmla="*/ 621143 h 1467029"/>
                <a:gd name="connsiteX1" fmla="*/ 42786 w 1522514"/>
                <a:gd name="connsiteY1" fmla="*/ 788783 h 1467029"/>
                <a:gd name="connsiteX2" fmla="*/ 50406 w 1522514"/>
                <a:gd name="connsiteY2" fmla="*/ 836408 h 1467029"/>
                <a:gd name="connsiteX3" fmla="*/ 6591 w 1522514"/>
                <a:gd name="connsiteY3" fmla="*/ 845933 h 1467029"/>
                <a:gd name="connsiteX4" fmla="*/ 6591 w 1522514"/>
                <a:gd name="connsiteY4" fmla="*/ 948803 h 1467029"/>
                <a:gd name="connsiteX5" fmla="*/ 67551 w 1522514"/>
                <a:gd name="connsiteY5" fmla="*/ 1063103 h 1467029"/>
                <a:gd name="connsiteX6" fmla="*/ 111366 w 1522514"/>
                <a:gd name="connsiteY6" fmla="*/ 1101203 h 1467029"/>
                <a:gd name="connsiteX7" fmla="*/ 96126 w 1522514"/>
                <a:gd name="connsiteY7" fmla="*/ 1223123 h 1467029"/>
                <a:gd name="connsiteX8" fmla="*/ 128511 w 1522514"/>
                <a:gd name="connsiteY8" fmla="*/ 1314563 h 1467029"/>
                <a:gd name="connsiteX9" fmla="*/ 223761 w 1522514"/>
                <a:gd name="connsiteY9" fmla="*/ 1379333 h 1467029"/>
                <a:gd name="connsiteX10" fmla="*/ 406641 w 1522514"/>
                <a:gd name="connsiteY10" fmla="*/ 1436483 h 1467029"/>
                <a:gd name="connsiteX11" fmla="*/ 665721 w 1522514"/>
                <a:gd name="connsiteY11" fmla="*/ 1466963 h 1467029"/>
                <a:gd name="connsiteX12" fmla="*/ 900036 w 1522514"/>
                <a:gd name="connsiteY12" fmla="*/ 1428863 h 1467029"/>
                <a:gd name="connsiteX13" fmla="*/ 1122921 w 1522514"/>
                <a:gd name="connsiteY13" fmla="*/ 1345043 h 1467029"/>
                <a:gd name="connsiteX14" fmla="*/ 1273416 w 1522514"/>
                <a:gd name="connsiteY14" fmla="*/ 1211693 h 1467029"/>
                <a:gd name="connsiteX15" fmla="*/ 1309611 w 1522514"/>
                <a:gd name="connsiteY15" fmla="*/ 1236458 h 1467029"/>
                <a:gd name="connsiteX16" fmla="*/ 1408671 w 1522514"/>
                <a:gd name="connsiteY16" fmla="*/ 1219313 h 1467029"/>
                <a:gd name="connsiteX17" fmla="*/ 1477251 w 1522514"/>
                <a:gd name="connsiteY17" fmla="*/ 1145018 h 1467029"/>
                <a:gd name="connsiteX18" fmla="*/ 1521066 w 1522514"/>
                <a:gd name="connsiteY18" fmla="*/ 1045958 h 1467029"/>
                <a:gd name="connsiteX19" fmla="*/ 1507731 w 1522514"/>
                <a:gd name="connsiteY19" fmla="*/ 931658 h 1467029"/>
                <a:gd name="connsiteX20" fmla="*/ 1465821 w 1522514"/>
                <a:gd name="connsiteY20" fmla="*/ 861173 h 1467029"/>
                <a:gd name="connsiteX21" fmla="*/ 1357236 w 1522514"/>
                <a:gd name="connsiteY21" fmla="*/ 872603 h 1467029"/>
                <a:gd name="connsiteX22" fmla="*/ 1418196 w 1522514"/>
                <a:gd name="connsiteY22" fmla="*/ 802118 h 1467029"/>
                <a:gd name="connsiteX23" fmla="*/ 1475346 w 1522514"/>
                <a:gd name="connsiteY23" fmla="*/ 440168 h 1467029"/>
                <a:gd name="connsiteX24" fmla="*/ 1395336 w 1522514"/>
                <a:gd name="connsiteY24" fmla="*/ 158228 h 1467029"/>
                <a:gd name="connsiteX25" fmla="*/ 1199121 w 1522514"/>
                <a:gd name="connsiteY25" fmla="*/ 26783 h 1467029"/>
                <a:gd name="connsiteX26" fmla="*/ 1079106 w 1522514"/>
                <a:gd name="connsiteY26" fmla="*/ 59168 h 1467029"/>
                <a:gd name="connsiteX27" fmla="*/ 827646 w 1522514"/>
                <a:gd name="connsiteY27" fmla="*/ 22973 h 1467029"/>
                <a:gd name="connsiteX28" fmla="*/ 389496 w 1522514"/>
                <a:gd name="connsiteY28" fmla="*/ 24878 h 1467029"/>
                <a:gd name="connsiteX29" fmla="*/ 84696 w 1522514"/>
                <a:gd name="connsiteY29" fmla="*/ 333488 h 1467029"/>
                <a:gd name="connsiteX30" fmla="*/ 4686 w 1522514"/>
                <a:gd name="connsiteY30" fmla="*/ 621143 h 1467029"/>
                <a:gd name="connsiteX0" fmla="*/ 4686 w 1522641"/>
                <a:gd name="connsiteY0" fmla="*/ 621143 h 1467029"/>
                <a:gd name="connsiteX1" fmla="*/ 42786 w 1522641"/>
                <a:gd name="connsiteY1" fmla="*/ 788783 h 1467029"/>
                <a:gd name="connsiteX2" fmla="*/ 50406 w 1522641"/>
                <a:gd name="connsiteY2" fmla="*/ 836408 h 1467029"/>
                <a:gd name="connsiteX3" fmla="*/ 6591 w 1522641"/>
                <a:gd name="connsiteY3" fmla="*/ 845933 h 1467029"/>
                <a:gd name="connsiteX4" fmla="*/ 6591 w 1522641"/>
                <a:gd name="connsiteY4" fmla="*/ 948803 h 1467029"/>
                <a:gd name="connsiteX5" fmla="*/ 67551 w 1522641"/>
                <a:gd name="connsiteY5" fmla="*/ 1063103 h 1467029"/>
                <a:gd name="connsiteX6" fmla="*/ 111366 w 1522641"/>
                <a:gd name="connsiteY6" fmla="*/ 1101203 h 1467029"/>
                <a:gd name="connsiteX7" fmla="*/ 96126 w 1522641"/>
                <a:gd name="connsiteY7" fmla="*/ 1223123 h 1467029"/>
                <a:gd name="connsiteX8" fmla="*/ 128511 w 1522641"/>
                <a:gd name="connsiteY8" fmla="*/ 1314563 h 1467029"/>
                <a:gd name="connsiteX9" fmla="*/ 223761 w 1522641"/>
                <a:gd name="connsiteY9" fmla="*/ 1379333 h 1467029"/>
                <a:gd name="connsiteX10" fmla="*/ 406641 w 1522641"/>
                <a:gd name="connsiteY10" fmla="*/ 1436483 h 1467029"/>
                <a:gd name="connsiteX11" fmla="*/ 665721 w 1522641"/>
                <a:gd name="connsiteY11" fmla="*/ 1466963 h 1467029"/>
                <a:gd name="connsiteX12" fmla="*/ 900036 w 1522641"/>
                <a:gd name="connsiteY12" fmla="*/ 1428863 h 1467029"/>
                <a:gd name="connsiteX13" fmla="*/ 1122921 w 1522641"/>
                <a:gd name="connsiteY13" fmla="*/ 1345043 h 1467029"/>
                <a:gd name="connsiteX14" fmla="*/ 1273416 w 1522641"/>
                <a:gd name="connsiteY14" fmla="*/ 1211693 h 1467029"/>
                <a:gd name="connsiteX15" fmla="*/ 1309611 w 1522641"/>
                <a:gd name="connsiteY15" fmla="*/ 1236458 h 1467029"/>
                <a:gd name="connsiteX16" fmla="*/ 1408671 w 1522641"/>
                <a:gd name="connsiteY16" fmla="*/ 1219313 h 1467029"/>
                <a:gd name="connsiteX17" fmla="*/ 1477251 w 1522641"/>
                <a:gd name="connsiteY17" fmla="*/ 1145018 h 1467029"/>
                <a:gd name="connsiteX18" fmla="*/ 1521066 w 1522641"/>
                <a:gd name="connsiteY18" fmla="*/ 1045958 h 1467029"/>
                <a:gd name="connsiteX19" fmla="*/ 1507731 w 1522641"/>
                <a:gd name="connsiteY19" fmla="*/ 931658 h 1467029"/>
                <a:gd name="connsiteX20" fmla="*/ 1458201 w 1522641"/>
                <a:gd name="connsiteY20" fmla="*/ 864983 h 1467029"/>
                <a:gd name="connsiteX21" fmla="*/ 1357236 w 1522641"/>
                <a:gd name="connsiteY21" fmla="*/ 872603 h 1467029"/>
                <a:gd name="connsiteX22" fmla="*/ 1418196 w 1522641"/>
                <a:gd name="connsiteY22" fmla="*/ 802118 h 1467029"/>
                <a:gd name="connsiteX23" fmla="*/ 1475346 w 1522641"/>
                <a:gd name="connsiteY23" fmla="*/ 440168 h 1467029"/>
                <a:gd name="connsiteX24" fmla="*/ 1395336 w 1522641"/>
                <a:gd name="connsiteY24" fmla="*/ 158228 h 1467029"/>
                <a:gd name="connsiteX25" fmla="*/ 1199121 w 1522641"/>
                <a:gd name="connsiteY25" fmla="*/ 26783 h 1467029"/>
                <a:gd name="connsiteX26" fmla="*/ 1079106 w 1522641"/>
                <a:gd name="connsiteY26" fmla="*/ 59168 h 1467029"/>
                <a:gd name="connsiteX27" fmla="*/ 827646 w 1522641"/>
                <a:gd name="connsiteY27" fmla="*/ 22973 h 1467029"/>
                <a:gd name="connsiteX28" fmla="*/ 389496 w 1522641"/>
                <a:gd name="connsiteY28" fmla="*/ 24878 h 1467029"/>
                <a:gd name="connsiteX29" fmla="*/ 84696 w 1522641"/>
                <a:gd name="connsiteY29" fmla="*/ 333488 h 1467029"/>
                <a:gd name="connsiteX30" fmla="*/ 4686 w 1522641"/>
                <a:gd name="connsiteY30" fmla="*/ 621143 h 1467029"/>
                <a:gd name="connsiteX0" fmla="*/ 4686 w 1534839"/>
                <a:gd name="connsiteY0" fmla="*/ 621143 h 1467029"/>
                <a:gd name="connsiteX1" fmla="*/ 42786 w 1534839"/>
                <a:gd name="connsiteY1" fmla="*/ 788783 h 1467029"/>
                <a:gd name="connsiteX2" fmla="*/ 50406 w 1534839"/>
                <a:gd name="connsiteY2" fmla="*/ 836408 h 1467029"/>
                <a:gd name="connsiteX3" fmla="*/ 6591 w 1534839"/>
                <a:gd name="connsiteY3" fmla="*/ 845933 h 1467029"/>
                <a:gd name="connsiteX4" fmla="*/ 6591 w 1534839"/>
                <a:gd name="connsiteY4" fmla="*/ 948803 h 1467029"/>
                <a:gd name="connsiteX5" fmla="*/ 67551 w 1534839"/>
                <a:gd name="connsiteY5" fmla="*/ 1063103 h 1467029"/>
                <a:gd name="connsiteX6" fmla="*/ 111366 w 1534839"/>
                <a:gd name="connsiteY6" fmla="*/ 1101203 h 1467029"/>
                <a:gd name="connsiteX7" fmla="*/ 96126 w 1534839"/>
                <a:gd name="connsiteY7" fmla="*/ 1223123 h 1467029"/>
                <a:gd name="connsiteX8" fmla="*/ 128511 w 1534839"/>
                <a:gd name="connsiteY8" fmla="*/ 1314563 h 1467029"/>
                <a:gd name="connsiteX9" fmla="*/ 223761 w 1534839"/>
                <a:gd name="connsiteY9" fmla="*/ 1379333 h 1467029"/>
                <a:gd name="connsiteX10" fmla="*/ 406641 w 1534839"/>
                <a:gd name="connsiteY10" fmla="*/ 1436483 h 1467029"/>
                <a:gd name="connsiteX11" fmla="*/ 665721 w 1534839"/>
                <a:gd name="connsiteY11" fmla="*/ 1466963 h 1467029"/>
                <a:gd name="connsiteX12" fmla="*/ 900036 w 1534839"/>
                <a:gd name="connsiteY12" fmla="*/ 1428863 h 1467029"/>
                <a:gd name="connsiteX13" fmla="*/ 1122921 w 1534839"/>
                <a:gd name="connsiteY13" fmla="*/ 1345043 h 1467029"/>
                <a:gd name="connsiteX14" fmla="*/ 1273416 w 1534839"/>
                <a:gd name="connsiteY14" fmla="*/ 1211693 h 1467029"/>
                <a:gd name="connsiteX15" fmla="*/ 1309611 w 1534839"/>
                <a:gd name="connsiteY15" fmla="*/ 1236458 h 1467029"/>
                <a:gd name="connsiteX16" fmla="*/ 1408671 w 1534839"/>
                <a:gd name="connsiteY16" fmla="*/ 1219313 h 1467029"/>
                <a:gd name="connsiteX17" fmla="*/ 1477251 w 1534839"/>
                <a:gd name="connsiteY17" fmla="*/ 1145018 h 1467029"/>
                <a:gd name="connsiteX18" fmla="*/ 1521066 w 1534839"/>
                <a:gd name="connsiteY18" fmla="*/ 1045958 h 1467029"/>
                <a:gd name="connsiteX19" fmla="*/ 1530591 w 1534839"/>
                <a:gd name="connsiteY19" fmla="*/ 939278 h 1467029"/>
                <a:gd name="connsiteX20" fmla="*/ 1458201 w 1534839"/>
                <a:gd name="connsiteY20" fmla="*/ 864983 h 1467029"/>
                <a:gd name="connsiteX21" fmla="*/ 1357236 w 1534839"/>
                <a:gd name="connsiteY21" fmla="*/ 872603 h 1467029"/>
                <a:gd name="connsiteX22" fmla="*/ 1418196 w 1534839"/>
                <a:gd name="connsiteY22" fmla="*/ 802118 h 1467029"/>
                <a:gd name="connsiteX23" fmla="*/ 1475346 w 1534839"/>
                <a:gd name="connsiteY23" fmla="*/ 440168 h 1467029"/>
                <a:gd name="connsiteX24" fmla="*/ 1395336 w 1534839"/>
                <a:gd name="connsiteY24" fmla="*/ 158228 h 1467029"/>
                <a:gd name="connsiteX25" fmla="*/ 1199121 w 1534839"/>
                <a:gd name="connsiteY25" fmla="*/ 26783 h 1467029"/>
                <a:gd name="connsiteX26" fmla="*/ 1079106 w 1534839"/>
                <a:gd name="connsiteY26" fmla="*/ 59168 h 1467029"/>
                <a:gd name="connsiteX27" fmla="*/ 827646 w 1534839"/>
                <a:gd name="connsiteY27" fmla="*/ 22973 h 1467029"/>
                <a:gd name="connsiteX28" fmla="*/ 389496 w 1534839"/>
                <a:gd name="connsiteY28" fmla="*/ 24878 h 1467029"/>
                <a:gd name="connsiteX29" fmla="*/ 84696 w 1534839"/>
                <a:gd name="connsiteY29" fmla="*/ 333488 h 1467029"/>
                <a:gd name="connsiteX30" fmla="*/ 4686 w 1534839"/>
                <a:gd name="connsiteY30" fmla="*/ 621143 h 1467029"/>
                <a:gd name="connsiteX0" fmla="*/ 4686 w 1541892"/>
                <a:gd name="connsiteY0" fmla="*/ 621143 h 1467029"/>
                <a:gd name="connsiteX1" fmla="*/ 42786 w 1541892"/>
                <a:gd name="connsiteY1" fmla="*/ 788783 h 1467029"/>
                <a:gd name="connsiteX2" fmla="*/ 50406 w 1541892"/>
                <a:gd name="connsiteY2" fmla="*/ 836408 h 1467029"/>
                <a:gd name="connsiteX3" fmla="*/ 6591 w 1541892"/>
                <a:gd name="connsiteY3" fmla="*/ 845933 h 1467029"/>
                <a:gd name="connsiteX4" fmla="*/ 6591 w 1541892"/>
                <a:gd name="connsiteY4" fmla="*/ 948803 h 1467029"/>
                <a:gd name="connsiteX5" fmla="*/ 67551 w 1541892"/>
                <a:gd name="connsiteY5" fmla="*/ 1063103 h 1467029"/>
                <a:gd name="connsiteX6" fmla="*/ 111366 w 1541892"/>
                <a:gd name="connsiteY6" fmla="*/ 1101203 h 1467029"/>
                <a:gd name="connsiteX7" fmla="*/ 96126 w 1541892"/>
                <a:gd name="connsiteY7" fmla="*/ 1223123 h 1467029"/>
                <a:gd name="connsiteX8" fmla="*/ 128511 w 1541892"/>
                <a:gd name="connsiteY8" fmla="*/ 1314563 h 1467029"/>
                <a:gd name="connsiteX9" fmla="*/ 223761 w 1541892"/>
                <a:gd name="connsiteY9" fmla="*/ 1379333 h 1467029"/>
                <a:gd name="connsiteX10" fmla="*/ 406641 w 1541892"/>
                <a:gd name="connsiteY10" fmla="*/ 1436483 h 1467029"/>
                <a:gd name="connsiteX11" fmla="*/ 665721 w 1541892"/>
                <a:gd name="connsiteY11" fmla="*/ 1466963 h 1467029"/>
                <a:gd name="connsiteX12" fmla="*/ 900036 w 1541892"/>
                <a:gd name="connsiteY12" fmla="*/ 1428863 h 1467029"/>
                <a:gd name="connsiteX13" fmla="*/ 1122921 w 1541892"/>
                <a:gd name="connsiteY13" fmla="*/ 1345043 h 1467029"/>
                <a:gd name="connsiteX14" fmla="*/ 1273416 w 1541892"/>
                <a:gd name="connsiteY14" fmla="*/ 1211693 h 1467029"/>
                <a:gd name="connsiteX15" fmla="*/ 1309611 w 1541892"/>
                <a:gd name="connsiteY15" fmla="*/ 1236458 h 1467029"/>
                <a:gd name="connsiteX16" fmla="*/ 1408671 w 1541892"/>
                <a:gd name="connsiteY16" fmla="*/ 1219313 h 1467029"/>
                <a:gd name="connsiteX17" fmla="*/ 1477251 w 1541892"/>
                <a:gd name="connsiteY17" fmla="*/ 1145018 h 1467029"/>
                <a:gd name="connsiteX18" fmla="*/ 1536306 w 1541892"/>
                <a:gd name="connsiteY18" fmla="*/ 1047863 h 1467029"/>
                <a:gd name="connsiteX19" fmla="*/ 1530591 w 1541892"/>
                <a:gd name="connsiteY19" fmla="*/ 939278 h 1467029"/>
                <a:gd name="connsiteX20" fmla="*/ 1458201 w 1541892"/>
                <a:gd name="connsiteY20" fmla="*/ 864983 h 1467029"/>
                <a:gd name="connsiteX21" fmla="*/ 1357236 w 1541892"/>
                <a:gd name="connsiteY21" fmla="*/ 872603 h 1467029"/>
                <a:gd name="connsiteX22" fmla="*/ 1418196 w 1541892"/>
                <a:gd name="connsiteY22" fmla="*/ 802118 h 1467029"/>
                <a:gd name="connsiteX23" fmla="*/ 1475346 w 1541892"/>
                <a:gd name="connsiteY23" fmla="*/ 440168 h 1467029"/>
                <a:gd name="connsiteX24" fmla="*/ 1395336 w 1541892"/>
                <a:gd name="connsiteY24" fmla="*/ 158228 h 1467029"/>
                <a:gd name="connsiteX25" fmla="*/ 1199121 w 1541892"/>
                <a:gd name="connsiteY25" fmla="*/ 26783 h 1467029"/>
                <a:gd name="connsiteX26" fmla="*/ 1079106 w 1541892"/>
                <a:gd name="connsiteY26" fmla="*/ 59168 h 1467029"/>
                <a:gd name="connsiteX27" fmla="*/ 827646 w 1541892"/>
                <a:gd name="connsiteY27" fmla="*/ 22973 h 1467029"/>
                <a:gd name="connsiteX28" fmla="*/ 389496 w 1541892"/>
                <a:gd name="connsiteY28" fmla="*/ 24878 h 1467029"/>
                <a:gd name="connsiteX29" fmla="*/ 84696 w 1541892"/>
                <a:gd name="connsiteY29" fmla="*/ 333488 h 1467029"/>
                <a:gd name="connsiteX30" fmla="*/ 4686 w 1541892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57236 w 1542707"/>
                <a:gd name="connsiteY21" fmla="*/ 872603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93431 w 1542707"/>
                <a:gd name="connsiteY21" fmla="*/ 866888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93431 w 1542707"/>
                <a:gd name="connsiteY21" fmla="*/ 866888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93431 w 1542707"/>
                <a:gd name="connsiteY21" fmla="*/ 866888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3864 w 1541885"/>
                <a:gd name="connsiteY0" fmla="*/ 621143 h 1467029"/>
                <a:gd name="connsiteX1" fmla="*/ 41964 w 1541885"/>
                <a:gd name="connsiteY1" fmla="*/ 788783 h 1467029"/>
                <a:gd name="connsiteX2" fmla="*/ 34344 w 1541885"/>
                <a:gd name="connsiteY2" fmla="*/ 828788 h 1467029"/>
                <a:gd name="connsiteX3" fmla="*/ 5769 w 1541885"/>
                <a:gd name="connsiteY3" fmla="*/ 845933 h 1467029"/>
                <a:gd name="connsiteX4" fmla="*/ 5769 w 1541885"/>
                <a:gd name="connsiteY4" fmla="*/ 948803 h 1467029"/>
                <a:gd name="connsiteX5" fmla="*/ 66729 w 1541885"/>
                <a:gd name="connsiteY5" fmla="*/ 1063103 h 1467029"/>
                <a:gd name="connsiteX6" fmla="*/ 110544 w 1541885"/>
                <a:gd name="connsiteY6" fmla="*/ 1101203 h 1467029"/>
                <a:gd name="connsiteX7" fmla="*/ 95304 w 1541885"/>
                <a:gd name="connsiteY7" fmla="*/ 1223123 h 1467029"/>
                <a:gd name="connsiteX8" fmla="*/ 127689 w 1541885"/>
                <a:gd name="connsiteY8" fmla="*/ 1314563 h 1467029"/>
                <a:gd name="connsiteX9" fmla="*/ 222939 w 1541885"/>
                <a:gd name="connsiteY9" fmla="*/ 1379333 h 1467029"/>
                <a:gd name="connsiteX10" fmla="*/ 405819 w 1541885"/>
                <a:gd name="connsiteY10" fmla="*/ 1436483 h 1467029"/>
                <a:gd name="connsiteX11" fmla="*/ 664899 w 1541885"/>
                <a:gd name="connsiteY11" fmla="*/ 1466963 h 1467029"/>
                <a:gd name="connsiteX12" fmla="*/ 899214 w 1541885"/>
                <a:gd name="connsiteY12" fmla="*/ 1428863 h 1467029"/>
                <a:gd name="connsiteX13" fmla="*/ 1122099 w 1541885"/>
                <a:gd name="connsiteY13" fmla="*/ 1345043 h 1467029"/>
                <a:gd name="connsiteX14" fmla="*/ 1272594 w 1541885"/>
                <a:gd name="connsiteY14" fmla="*/ 1211693 h 1467029"/>
                <a:gd name="connsiteX15" fmla="*/ 1308789 w 1541885"/>
                <a:gd name="connsiteY15" fmla="*/ 1236458 h 1467029"/>
                <a:gd name="connsiteX16" fmla="*/ 1407849 w 1541885"/>
                <a:gd name="connsiteY16" fmla="*/ 1219313 h 1467029"/>
                <a:gd name="connsiteX17" fmla="*/ 1476429 w 1541885"/>
                <a:gd name="connsiteY17" fmla="*/ 1145018 h 1467029"/>
                <a:gd name="connsiteX18" fmla="*/ 1535484 w 1541885"/>
                <a:gd name="connsiteY18" fmla="*/ 1047863 h 1467029"/>
                <a:gd name="connsiteX19" fmla="*/ 1529769 w 1541885"/>
                <a:gd name="connsiteY19" fmla="*/ 939278 h 1467029"/>
                <a:gd name="connsiteX20" fmla="*/ 1457379 w 1541885"/>
                <a:gd name="connsiteY20" fmla="*/ 864983 h 1467029"/>
                <a:gd name="connsiteX21" fmla="*/ 1392609 w 1541885"/>
                <a:gd name="connsiteY21" fmla="*/ 866888 h 1467029"/>
                <a:gd name="connsiteX22" fmla="*/ 1417374 w 1541885"/>
                <a:gd name="connsiteY22" fmla="*/ 802118 h 1467029"/>
                <a:gd name="connsiteX23" fmla="*/ 1474524 w 1541885"/>
                <a:gd name="connsiteY23" fmla="*/ 440168 h 1467029"/>
                <a:gd name="connsiteX24" fmla="*/ 1394514 w 1541885"/>
                <a:gd name="connsiteY24" fmla="*/ 158228 h 1467029"/>
                <a:gd name="connsiteX25" fmla="*/ 1198299 w 1541885"/>
                <a:gd name="connsiteY25" fmla="*/ 26783 h 1467029"/>
                <a:gd name="connsiteX26" fmla="*/ 1078284 w 1541885"/>
                <a:gd name="connsiteY26" fmla="*/ 59168 h 1467029"/>
                <a:gd name="connsiteX27" fmla="*/ 826824 w 1541885"/>
                <a:gd name="connsiteY27" fmla="*/ 22973 h 1467029"/>
                <a:gd name="connsiteX28" fmla="*/ 388674 w 1541885"/>
                <a:gd name="connsiteY28" fmla="*/ 24878 h 1467029"/>
                <a:gd name="connsiteX29" fmla="*/ 83874 w 1541885"/>
                <a:gd name="connsiteY29" fmla="*/ 333488 h 1467029"/>
                <a:gd name="connsiteX30" fmla="*/ 3864 w 1541885"/>
                <a:gd name="connsiteY30" fmla="*/ 621143 h 1467029"/>
                <a:gd name="connsiteX0" fmla="*/ 3864 w 1541885"/>
                <a:gd name="connsiteY0" fmla="*/ 619055 h 1464941"/>
                <a:gd name="connsiteX1" fmla="*/ 41964 w 1541885"/>
                <a:gd name="connsiteY1" fmla="*/ 786695 h 1464941"/>
                <a:gd name="connsiteX2" fmla="*/ 34344 w 1541885"/>
                <a:gd name="connsiteY2" fmla="*/ 826700 h 1464941"/>
                <a:gd name="connsiteX3" fmla="*/ 5769 w 1541885"/>
                <a:gd name="connsiteY3" fmla="*/ 843845 h 1464941"/>
                <a:gd name="connsiteX4" fmla="*/ 5769 w 1541885"/>
                <a:gd name="connsiteY4" fmla="*/ 946715 h 1464941"/>
                <a:gd name="connsiteX5" fmla="*/ 66729 w 1541885"/>
                <a:gd name="connsiteY5" fmla="*/ 1061015 h 1464941"/>
                <a:gd name="connsiteX6" fmla="*/ 110544 w 1541885"/>
                <a:gd name="connsiteY6" fmla="*/ 1099115 h 1464941"/>
                <a:gd name="connsiteX7" fmla="*/ 95304 w 1541885"/>
                <a:gd name="connsiteY7" fmla="*/ 1221035 h 1464941"/>
                <a:gd name="connsiteX8" fmla="*/ 127689 w 1541885"/>
                <a:gd name="connsiteY8" fmla="*/ 1312475 h 1464941"/>
                <a:gd name="connsiteX9" fmla="*/ 222939 w 1541885"/>
                <a:gd name="connsiteY9" fmla="*/ 1377245 h 1464941"/>
                <a:gd name="connsiteX10" fmla="*/ 405819 w 1541885"/>
                <a:gd name="connsiteY10" fmla="*/ 1434395 h 1464941"/>
                <a:gd name="connsiteX11" fmla="*/ 664899 w 1541885"/>
                <a:gd name="connsiteY11" fmla="*/ 1464875 h 1464941"/>
                <a:gd name="connsiteX12" fmla="*/ 899214 w 1541885"/>
                <a:gd name="connsiteY12" fmla="*/ 1426775 h 1464941"/>
                <a:gd name="connsiteX13" fmla="*/ 1122099 w 1541885"/>
                <a:gd name="connsiteY13" fmla="*/ 1342955 h 1464941"/>
                <a:gd name="connsiteX14" fmla="*/ 1272594 w 1541885"/>
                <a:gd name="connsiteY14" fmla="*/ 1209605 h 1464941"/>
                <a:gd name="connsiteX15" fmla="*/ 1308789 w 1541885"/>
                <a:gd name="connsiteY15" fmla="*/ 1234370 h 1464941"/>
                <a:gd name="connsiteX16" fmla="*/ 1407849 w 1541885"/>
                <a:gd name="connsiteY16" fmla="*/ 1217225 h 1464941"/>
                <a:gd name="connsiteX17" fmla="*/ 1476429 w 1541885"/>
                <a:gd name="connsiteY17" fmla="*/ 1142930 h 1464941"/>
                <a:gd name="connsiteX18" fmla="*/ 1535484 w 1541885"/>
                <a:gd name="connsiteY18" fmla="*/ 1045775 h 1464941"/>
                <a:gd name="connsiteX19" fmla="*/ 1529769 w 1541885"/>
                <a:gd name="connsiteY19" fmla="*/ 937190 h 1464941"/>
                <a:gd name="connsiteX20" fmla="*/ 1457379 w 1541885"/>
                <a:gd name="connsiteY20" fmla="*/ 862895 h 1464941"/>
                <a:gd name="connsiteX21" fmla="*/ 1392609 w 1541885"/>
                <a:gd name="connsiteY21" fmla="*/ 864800 h 1464941"/>
                <a:gd name="connsiteX22" fmla="*/ 1417374 w 1541885"/>
                <a:gd name="connsiteY22" fmla="*/ 800030 h 1464941"/>
                <a:gd name="connsiteX23" fmla="*/ 1474524 w 1541885"/>
                <a:gd name="connsiteY23" fmla="*/ 438080 h 1464941"/>
                <a:gd name="connsiteX24" fmla="*/ 1394514 w 1541885"/>
                <a:gd name="connsiteY24" fmla="*/ 156140 h 1464941"/>
                <a:gd name="connsiteX25" fmla="*/ 1198299 w 1541885"/>
                <a:gd name="connsiteY25" fmla="*/ 24695 h 1464941"/>
                <a:gd name="connsiteX26" fmla="*/ 1051614 w 1541885"/>
                <a:gd name="connsiteY26" fmla="*/ 3740 h 1464941"/>
                <a:gd name="connsiteX27" fmla="*/ 826824 w 1541885"/>
                <a:gd name="connsiteY27" fmla="*/ 20885 h 1464941"/>
                <a:gd name="connsiteX28" fmla="*/ 388674 w 1541885"/>
                <a:gd name="connsiteY28" fmla="*/ 22790 h 1464941"/>
                <a:gd name="connsiteX29" fmla="*/ 83874 w 1541885"/>
                <a:gd name="connsiteY29" fmla="*/ 331400 h 1464941"/>
                <a:gd name="connsiteX30" fmla="*/ 3864 w 1541885"/>
                <a:gd name="connsiteY30" fmla="*/ 619055 h 1464941"/>
                <a:gd name="connsiteX0" fmla="*/ 3864 w 1541885"/>
                <a:gd name="connsiteY0" fmla="*/ 646071 h 1491957"/>
                <a:gd name="connsiteX1" fmla="*/ 41964 w 1541885"/>
                <a:gd name="connsiteY1" fmla="*/ 813711 h 1491957"/>
                <a:gd name="connsiteX2" fmla="*/ 34344 w 1541885"/>
                <a:gd name="connsiteY2" fmla="*/ 853716 h 1491957"/>
                <a:gd name="connsiteX3" fmla="*/ 5769 w 1541885"/>
                <a:gd name="connsiteY3" fmla="*/ 870861 h 1491957"/>
                <a:gd name="connsiteX4" fmla="*/ 5769 w 1541885"/>
                <a:gd name="connsiteY4" fmla="*/ 973731 h 1491957"/>
                <a:gd name="connsiteX5" fmla="*/ 66729 w 1541885"/>
                <a:gd name="connsiteY5" fmla="*/ 1088031 h 1491957"/>
                <a:gd name="connsiteX6" fmla="*/ 110544 w 1541885"/>
                <a:gd name="connsiteY6" fmla="*/ 1126131 h 1491957"/>
                <a:gd name="connsiteX7" fmla="*/ 95304 w 1541885"/>
                <a:gd name="connsiteY7" fmla="*/ 1248051 h 1491957"/>
                <a:gd name="connsiteX8" fmla="*/ 127689 w 1541885"/>
                <a:gd name="connsiteY8" fmla="*/ 1339491 h 1491957"/>
                <a:gd name="connsiteX9" fmla="*/ 222939 w 1541885"/>
                <a:gd name="connsiteY9" fmla="*/ 1404261 h 1491957"/>
                <a:gd name="connsiteX10" fmla="*/ 405819 w 1541885"/>
                <a:gd name="connsiteY10" fmla="*/ 1461411 h 1491957"/>
                <a:gd name="connsiteX11" fmla="*/ 664899 w 1541885"/>
                <a:gd name="connsiteY11" fmla="*/ 1491891 h 1491957"/>
                <a:gd name="connsiteX12" fmla="*/ 899214 w 1541885"/>
                <a:gd name="connsiteY12" fmla="*/ 1453791 h 1491957"/>
                <a:gd name="connsiteX13" fmla="*/ 1122099 w 1541885"/>
                <a:gd name="connsiteY13" fmla="*/ 1369971 h 1491957"/>
                <a:gd name="connsiteX14" fmla="*/ 1272594 w 1541885"/>
                <a:gd name="connsiteY14" fmla="*/ 1236621 h 1491957"/>
                <a:gd name="connsiteX15" fmla="*/ 1308789 w 1541885"/>
                <a:gd name="connsiteY15" fmla="*/ 1261386 h 1491957"/>
                <a:gd name="connsiteX16" fmla="*/ 1407849 w 1541885"/>
                <a:gd name="connsiteY16" fmla="*/ 1244241 h 1491957"/>
                <a:gd name="connsiteX17" fmla="*/ 1476429 w 1541885"/>
                <a:gd name="connsiteY17" fmla="*/ 1169946 h 1491957"/>
                <a:gd name="connsiteX18" fmla="*/ 1535484 w 1541885"/>
                <a:gd name="connsiteY18" fmla="*/ 1072791 h 1491957"/>
                <a:gd name="connsiteX19" fmla="*/ 1529769 w 1541885"/>
                <a:gd name="connsiteY19" fmla="*/ 964206 h 1491957"/>
                <a:gd name="connsiteX20" fmla="*/ 1457379 w 1541885"/>
                <a:gd name="connsiteY20" fmla="*/ 889911 h 1491957"/>
                <a:gd name="connsiteX21" fmla="*/ 1392609 w 1541885"/>
                <a:gd name="connsiteY21" fmla="*/ 891816 h 1491957"/>
                <a:gd name="connsiteX22" fmla="*/ 1417374 w 1541885"/>
                <a:gd name="connsiteY22" fmla="*/ 827046 h 1491957"/>
                <a:gd name="connsiteX23" fmla="*/ 1474524 w 1541885"/>
                <a:gd name="connsiteY23" fmla="*/ 465096 h 1491957"/>
                <a:gd name="connsiteX24" fmla="*/ 1394514 w 1541885"/>
                <a:gd name="connsiteY24" fmla="*/ 183156 h 1491957"/>
                <a:gd name="connsiteX25" fmla="*/ 1198299 w 1541885"/>
                <a:gd name="connsiteY25" fmla="*/ 51711 h 1491957"/>
                <a:gd name="connsiteX26" fmla="*/ 1051614 w 1541885"/>
                <a:gd name="connsiteY26" fmla="*/ 30756 h 1491957"/>
                <a:gd name="connsiteX27" fmla="*/ 819204 w 1541885"/>
                <a:gd name="connsiteY27" fmla="*/ 276 h 1491957"/>
                <a:gd name="connsiteX28" fmla="*/ 388674 w 1541885"/>
                <a:gd name="connsiteY28" fmla="*/ 49806 h 1491957"/>
                <a:gd name="connsiteX29" fmla="*/ 83874 w 1541885"/>
                <a:gd name="connsiteY29" fmla="*/ 358416 h 1491957"/>
                <a:gd name="connsiteX30" fmla="*/ 3864 w 1541885"/>
                <a:gd name="connsiteY30" fmla="*/ 646071 h 1491957"/>
                <a:gd name="connsiteX0" fmla="*/ 3864 w 1541885"/>
                <a:gd name="connsiteY0" fmla="*/ 646616 h 1492502"/>
                <a:gd name="connsiteX1" fmla="*/ 41964 w 1541885"/>
                <a:gd name="connsiteY1" fmla="*/ 814256 h 1492502"/>
                <a:gd name="connsiteX2" fmla="*/ 34344 w 1541885"/>
                <a:gd name="connsiteY2" fmla="*/ 854261 h 1492502"/>
                <a:gd name="connsiteX3" fmla="*/ 5769 w 1541885"/>
                <a:gd name="connsiteY3" fmla="*/ 871406 h 1492502"/>
                <a:gd name="connsiteX4" fmla="*/ 5769 w 1541885"/>
                <a:gd name="connsiteY4" fmla="*/ 974276 h 1492502"/>
                <a:gd name="connsiteX5" fmla="*/ 66729 w 1541885"/>
                <a:gd name="connsiteY5" fmla="*/ 1088576 h 1492502"/>
                <a:gd name="connsiteX6" fmla="*/ 110544 w 1541885"/>
                <a:gd name="connsiteY6" fmla="*/ 1126676 h 1492502"/>
                <a:gd name="connsiteX7" fmla="*/ 95304 w 1541885"/>
                <a:gd name="connsiteY7" fmla="*/ 1248596 h 1492502"/>
                <a:gd name="connsiteX8" fmla="*/ 127689 w 1541885"/>
                <a:gd name="connsiteY8" fmla="*/ 1340036 h 1492502"/>
                <a:gd name="connsiteX9" fmla="*/ 222939 w 1541885"/>
                <a:gd name="connsiteY9" fmla="*/ 1404806 h 1492502"/>
                <a:gd name="connsiteX10" fmla="*/ 405819 w 1541885"/>
                <a:gd name="connsiteY10" fmla="*/ 1461956 h 1492502"/>
                <a:gd name="connsiteX11" fmla="*/ 664899 w 1541885"/>
                <a:gd name="connsiteY11" fmla="*/ 1492436 h 1492502"/>
                <a:gd name="connsiteX12" fmla="*/ 899214 w 1541885"/>
                <a:gd name="connsiteY12" fmla="*/ 1454336 h 1492502"/>
                <a:gd name="connsiteX13" fmla="*/ 1122099 w 1541885"/>
                <a:gd name="connsiteY13" fmla="*/ 1370516 h 1492502"/>
                <a:gd name="connsiteX14" fmla="*/ 1272594 w 1541885"/>
                <a:gd name="connsiteY14" fmla="*/ 1237166 h 1492502"/>
                <a:gd name="connsiteX15" fmla="*/ 1308789 w 1541885"/>
                <a:gd name="connsiteY15" fmla="*/ 1261931 h 1492502"/>
                <a:gd name="connsiteX16" fmla="*/ 1407849 w 1541885"/>
                <a:gd name="connsiteY16" fmla="*/ 1244786 h 1492502"/>
                <a:gd name="connsiteX17" fmla="*/ 1476429 w 1541885"/>
                <a:gd name="connsiteY17" fmla="*/ 1170491 h 1492502"/>
                <a:gd name="connsiteX18" fmla="*/ 1535484 w 1541885"/>
                <a:gd name="connsiteY18" fmla="*/ 1073336 h 1492502"/>
                <a:gd name="connsiteX19" fmla="*/ 1529769 w 1541885"/>
                <a:gd name="connsiteY19" fmla="*/ 964751 h 1492502"/>
                <a:gd name="connsiteX20" fmla="*/ 1457379 w 1541885"/>
                <a:gd name="connsiteY20" fmla="*/ 890456 h 1492502"/>
                <a:gd name="connsiteX21" fmla="*/ 1392609 w 1541885"/>
                <a:gd name="connsiteY21" fmla="*/ 892361 h 1492502"/>
                <a:gd name="connsiteX22" fmla="*/ 1417374 w 1541885"/>
                <a:gd name="connsiteY22" fmla="*/ 827591 h 1492502"/>
                <a:gd name="connsiteX23" fmla="*/ 1474524 w 1541885"/>
                <a:gd name="connsiteY23" fmla="*/ 465641 h 1492502"/>
                <a:gd name="connsiteX24" fmla="*/ 1394514 w 1541885"/>
                <a:gd name="connsiteY24" fmla="*/ 183701 h 1492502"/>
                <a:gd name="connsiteX25" fmla="*/ 1198299 w 1541885"/>
                <a:gd name="connsiteY25" fmla="*/ 52256 h 1492502"/>
                <a:gd name="connsiteX26" fmla="*/ 1051614 w 1541885"/>
                <a:gd name="connsiteY26" fmla="*/ 21776 h 1492502"/>
                <a:gd name="connsiteX27" fmla="*/ 819204 w 1541885"/>
                <a:gd name="connsiteY27" fmla="*/ 821 h 1492502"/>
                <a:gd name="connsiteX28" fmla="*/ 388674 w 1541885"/>
                <a:gd name="connsiteY28" fmla="*/ 50351 h 1492502"/>
                <a:gd name="connsiteX29" fmla="*/ 83874 w 1541885"/>
                <a:gd name="connsiteY29" fmla="*/ 358961 h 1492502"/>
                <a:gd name="connsiteX30" fmla="*/ 3864 w 1541885"/>
                <a:gd name="connsiteY30" fmla="*/ 646616 h 1492502"/>
                <a:gd name="connsiteX0" fmla="*/ 3864 w 1541885"/>
                <a:gd name="connsiteY0" fmla="*/ 647250 h 1493136"/>
                <a:gd name="connsiteX1" fmla="*/ 41964 w 1541885"/>
                <a:gd name="connsiteY1" fmla="*/ 814890 h 1493136"/>
                <a:gd name="connsiteX2" fmla="*/ 34344 w 1541885"/>
                <a:gd name="connsiteY2" fmla="*/ 854895 h 1493136"/>
                <a:gd name="connsiteX3" fmla="*/ 5769 w 1541885"/>
                <a:gd name="connsiteY3" fmla="*/ 872040 h 1493136"/>
                <a:gd name="connsiteX4" fmla="*/ 5769 w 1541885"/>
                <a:gd name="connsiteY4" fmla="*/ 974910 h 1493136"/>
                <a:gd name="connsiteX5" fmla="*/ 66729 w 1541885"/>
                <a:gd name="connsiteY5" fmla="*/ 1089210 h 1493136"/>
                <a:gd name="connsiteX6" fmla="*/ 110544 w 1541885"/>
                <a:gd name="connsiteY6" fmla="*/ 1127310 h 1493136"/>
                <a:gd name="connsiteX7" fmla="*/ 95304 w 1541885"/>
                <a:gd name="connsiteY7" fmla="*/ 1249230 h 1493136"/>
                <a:gd name="connsiteX8" fmla="*/ 127689 w 1541885"/>
                <a:gd name="connsiteY8" fmla="*/ 1340670 h 1493136"/>
                <a:gd name="connsiteX9" fmla="*/ 222939 w 1541885"/>
                <a:gd name="connsiteY9" fmla="*/ 1405440 h 1493136"/>
                <a:gd name="connsiteX10" fmla="*/ 405819 w 1541885"/>
                <a:gd name="connsiteY10" fmla="*/ 1462590 h 1493136"/>
                <a:gd name="connsiteX11" fmla="*/ 664899 w 1541885"/>
                <a:gd name="connsiteY11" fmla="*/ 1493070 h 1493136"/>
                <a:gd name="connsiteX12" fmla="*/ 899214 w 1541885"/>
                <a:gd name="connsiteY12" fmla="*/ 1454970 h 1493136"/>
                <a:gd name="connsiteX13" fmla="*/ 1122099 w 1541885"/>
                <a:gd name="connsiteY13" fmla="*/ 1371150 h 1493136"/>
                <a:gd name="connsiteX14" fmla="*/ 1272594 w 1541885"/>
                <a:gd name="connsiteY14" fmla="*/ 1237800 h 1493136"/>
                <a:gd name="connsiteX15" fmla="*/ 1308789 w 1541885"/>
                <a:gd name="connsiteY15" fmla="*/ 1262565 h 1493136"/>
                <a:gd name="connsiteX16" fmla="*/ 1407849 w 1541885"/>
                <a:gd name="connsiteY16" fmla="*/ 1245420 h 1493136"/>
                <a:gd name="connsiteX17" fmla="*/ 1476429 w 1541885"/>
                <a:gd name="connsiteY17" fmla="*/ 1171125 h 1493136"/>
                <a:gd name="connsiteX18" fmla="*/ 1535484 w 1541885"/>
                <a:gd name="connsiteY18" fmla="*/ 1073970 h 1493136"/>
                <a:gd name="connsiteX19" fmla="*/ 1529769 w 1541885"/>
                <a:gd name="connsiteY19" fmla="*/ 965385 h 1493136"/>
                <a:gd name="connsiteX20" fmla="*/ 1457379 w 1541885"/>
                <a:gd name="connsiteY20" fmla="*/ 891090 h 1493136"/>
                <a:gd name="connsiteX21" fmla="*/ 1392609 w 1541885"/>
                <a:gd name="connsiteY21" fmla="*/ 892995 h 1493136"/>
                <a:gd name="connsiteX22" fmla="*/ 1417374 w 1541885"/>
                <a:gd name="connsiteY22" fmla="*/ 828225 h 1493136"/>
                <a:gd name="connsiteX23" fmla="*/ 1474524 w 1541885"/>
                <a:gd name="connsiteY23" fmla="*/ 466275 h 1493136"/>
                <a:gd name="connsiteX24" fmla="*/ 1394514 w 1541885"/>
                <a:gd name="connsiteY24" fmla="*/ 184335 h 1493136"/>
                <a:gd name="connsiteX25" fmla="*/ 1198299 w 1541885"/>
                <a:gd name="connsiteY25" fmla="*/ 52890 h 1493136"/>
                <a:gd name="connsiteX26" fmla="*/ 1055424 w 1541885"/>
                <a:gd name="connsiteY26" fmla="*/ 16695 h 1493136"/>
                <a:gd name="connsiteX27" fmla="*/ 819204 w 1541885"/>
                <a:gd name="connsiteY27" fmla="*/ 1455 h 1493136"/>
                <a:gd name="connsiteX28" fmla="*/ 388674 w 1541885"/>
                <a:gd name="connsiteY28" fmla="*/ 50985 h 1493136"/>
                <a:gd name="connsiteX29" fmla="*/ 83874 w 1541885"/>
                <a:gd name="connsiteY29" fmla="*/ 359595 h 1493136"/>
                <a:gd name="connsiteX30" fmla="*/ 3864 w 1541885"/>
                <a:gd name="connsiteY30" fmla="*/ 647250 h 1493136"/>
                <a:gd name="connsiteX0" fmla="*/ 3864 w 1541885"/>
                <a:gd name="connsiteY0" fmla="*/ 647354 h 1493240"/>
                <a:gd name="connsiteX1" fmla="*/ 41964 w 1541885"/>
                <a:gd name="connsiteY1" fmla="*/ 814994 h 1493240"/>
                <a:gd name="connsiteX2" fmla="*/ 34344 w 1541885"/>
                <a:gd name="connsiteY2" fmla="*/ 854999 h 1493240"/>
                <a:gd name="connsiteX3" fmla="*/ 5769 w 1541885"/>
                <a:gd name="connsiteY3" fmla="*/ 872144 h 1493240"/>
                <a:gd name="connsiteX4" fmla="*/ 5769 w 1541885"/>
                <a:gd name="connsiteY4" fmla="*/ 975014 h 1493240"/>
                <a:gd name="connsiteX5" fmla="*/ 66729 w 1541885"/>
                <a:gd name="connsiteY5" fmla="*/ 1089314 h 1493240"/>
                <a:gd name="connsiteX6" fmla="*/ 110544 w 1541885"/>
                <a:gd name="connsiteY6" fmla="*/ 1127414 h 1493240"/>
                <a:gd name="connsiteX7" fmla="*/ 95304 w 1541885"/>
                <a:gd name="connsiteY7" fmla="*/ 1249334 h 1493240"/>
                <a:gd name="connsiteX8" fmla="*/ 127689 w 1541885"/>
                <a:gd name="connsiteY8" fmla="*/ 1340774 h 1493240"/>
                <a:gd name="connsiteX9" fmla="*/ 222939 w 1541885"/>
                <a:gd name="connsiteY9" fmla="*/ 1405544 h 1493240"/>
                <a:gd name="connsiteX10" fmla="*/ 405819 w 1541885"/>
                <a:gd name="connsiteY10" fmla="*/ 1462694 h 1493240"/>
                <a:gd name="connsiteX11" fmla="*/ 664899 w 1541885"/>
                <a:gd name="connsiteY11" fmla="*/ 1493174 h 1493240"/>
                <a:gd name="connsiteX12" fmla="*/ 899214 w 1541885"/>
                <a:gd name="connsiteY12" fmla="*/ 1455074 h 1493240"/>
                <a:gd name="connsiteX13" fmla="*/ 1122099 w 1541885"/>
                <a:gd name="connsiteY13" fmla="*/ 1371254 h 1493240"/>
                <a:gd name="connsiteX14" fmla="*/ 1272594 w 1541885"/>
                <a:gd name="connsiteY14" fmla="*/ 1237904 h 1493240"/>
                <a:gd name="connsiteX15" fmla="*/ 1308789 w 1541885"/>
                <a:gd name="connsiteY15" fmla="*/ 1262669 h 1493240"/>
                <a:gd name="connsiteX16" fmla="*/ 1407849 w 1541885"/>
                <a:gd name="connsiteY16" fmla="*/ 1245524 h 1493240"/>
                <a:gd name="connsiteX17" fmla="*/ 1476429 w 1541885"/>
                <a:gd name="connsiteY17" fmla="*/ 1171229 h 1493240"/>
                <a:gd name="connsiteX18" fmla="*/ 1535484 w 1541885"/>
                <a:gd name="connsiteY18" fmla="*/ 1074074 h 1493240"/>
                <a:gd name="connsiteX19" fmla="*/ 1529769 w 1541885"/>
                <a:gd name="connsiteY19" fmla="*/ 965489 h 1493240"/>
                <a:gd name="connsiteX20" fmla="*/ 1457379 w 1541885"/>
                <a:gd name="connsiteY20" fmla="*/ 891194 h 1493240"/>
                <a:gd name="connsiteX21" fmla="*/ 1392609 w 1541885"/>
                <a:gd name="connsiteY21" fmla="*/ 893099 h 1493240"/>
                <a:gd name="connsiteX22" fmla="*/ 1417374 w 1541885"/>
                <a:gd name="connsiteY22" fmla="*/ 828329 h 1493240"/>
                <a:gd name="connsiteX23" fmla="*/ 1474524 w 1541885"/>
                <a:gd name="connsiteY23" fmla="*/ 466379 h 1493240"/>
                <a:gd name="connsiteX24" fmla="*/ 1394514 w 1541885"/>
                <a:gd name="connsiteY24" fmla="*/ 184439 h 1493240"/>
                <a:gd name="connsiteX25" fmla="*/ 1234494 w 1541885"/>
                <a:gd name="connsiteY25" fmla="*/ 60614 h 1493240"/>
                <a:gd name="connsiteX26" fmla="*/ 1055424 w 1541885"/>
                <a:gd name="connsiteY26" fmla="*/ 16799 h 1493240"/>
                <a:gd name="connsiteX27" fmla="*/ 819204 w 1541885"/>
                <a:gd name="connsiteY27" fmla="*/ 1559 h 1493240"/>
                <a:gd name="connsiteX28" fmla="*/ 388674 w 1541885"/>
                <a:gd name="connsiteY28" fmla="*/ 51089 h 1493240"/>
                <a:gd name="connsiteX29" fmla="*/ 83874 w 1541885"/>
                <a:gd name="connsiteY29" fmla="*/ 359699 h 1493240"/>
                <a:gd name="connsiteX30" fmla="*/ 3864 w 1541885"/>
                <a:gd name="connsiteY30" fmla="*/ 647354 h 1493240"/>
                <a:gd name="connsiteX0" fmla="*/ 3864 w 1541885"/>
                <a:gd name="connsiteY0" fmla="*/ 660052 h 1505938"/>
                <a:gd name="connsiteX1" fmla="*/ 41964 w 1541885"/>
                <a:gd name="connsiteY1" fmla="*/ 827692 h 1505938"/>
                <a:gd name="connsiteX2" fmla="*/ 34344 w 1541885"/>
                <a:gd name="connsiteY2" fmla="*/ 867697 h 1505938"/>
                <a:gd name="connsiteX3" fmla="*/ 5769 w 1541885"/>
                <a:gd name="connsiteY3" fmla="*/ 884842 h 1505938"/>
                <a:gd name="connsiteX4" fmla="*/ 5769 w 1541885"/>
                <a:gd name="connsiteY4" fmla="*/ 987712 h 1505938"/>
                <a:gd name="connsiteX5" fmla="*/ 66729 w 1541885"/>
                <a:gd name="connsiteY5" fmla="*/ 1102012 h 1505938"/>
                <a:gd name="connsiteX6" fmla="*/ 110544 w 1541885"/>
                <a:gd name="connsiteY6" fmla="*/ 1140112 h 1505938"/>
                <a:gd name="connsiteX7" fmla="*/ 95304 w 1541885"/>
                <a:gd name="connsiteY7" fmla="*/ 1262032 h 1505938"/>
                <a:gd name="connsiteX8" fmla="*/ 127689 w 1541885"/>
                <a:gd name="connsiteY8" fmla="*/ 1353472 h 1505938"/>
                <a:gd name="connsiteX9" fmla="*/ 222939 w 1541885"/>
                <a:gd name="connsiteY9" fmla="*/ 1418242 h 1505938"/>
                <a:gd name="connsiteX10" fmla="*/ 405819 w 1541885"/>
                <a:gd name="connsiteY10" fmla="*/ 1475392 h 1505938"/>
                <a:gd name="connsiteX11" fmla="*/ 664899 w 1541885"/>
                <a:gd name="connsiteY11" fmla="*/ 1505872 h 1505938"/>
                <a:gd name="connsiteX12" fmla="*/ 899214 w 1541885"/>
                <a:gd name="connsiteY12" fmla="*/ 1467772 h 1505938"/>
                <a:gd name="connsiteX13" fmla="*/ 1122099 w 1541885"/>
                <a:gd name="connsiteY13" fmla="*/ 1383952 h 1505938"/>
                <a:gd name="connsiteX14" fmla="*/ 1272594 w 1541885"/>
                <a:gd name="connsiteY14" fmla="*/ 1250602 h 1505938"/>
                <a:gd name="connsiteX15" fmla="*/ 1308789 w 1541885"/>
                <a:gd name="connsiteY15" fmla="*/ 1275367 h 1505938"/>
                <a:gd name="connsiteX16" fmla="*/ 1407849 w 1541885"/>
                <a:gd name="connsiteY16" fmla="*/ 1258222 h 1505938"/>
                <a:gd name="connsiteX17" fmla="*/ 1476429 w 1541885"/>
                <a:gd name="connsiteY17" fmla="*/ 1183927 h 1505938"/>
                <a:gd name="connsiteX18" fmla="*/ 1535484 w 1541885"/>
                <a:gd name="connsiteY18" fmla="*/ 1086772 h 1505938"/>
                <a:gd name="connsiteX19" fmla="*/ 1529769 w 1541885"/>
                <a:gd name="connsiteY19" fmla="*/ 978187 h 1505938"/>
                <a:gd name="connsiteX20" fmla="*/ 1457379 w 1541885"/>
                <a:gd name="connsiteY20" fmla="*/ 903892 h 1505938"/>
                <a:gd name="connsiteX21" fmla="*/ 1392609 w 1541885"/>
                <a:gd name="connsiteY21" fmla="*/ 905797 h 1505938"/>
                <a:gd name="connsiteX22" fmla="*/ 1417374 w 1541885"/>
                <a:gd name="connsiteY22" fmla="*/ 841027 h 1505938"/>
                <a:gd name="connsiteX23" fmla="*/ 1474524 w 1541885"/>
                <a:gd name="connsiteY23" fmla="*/ 479077 h 1505938"/>
                <a:gd name="connsiteX24" fmla="*/ 1394514 w 1541885"/>
                <a:gd name="connsiteY24" fmla="*/ 197137 h 1505938"/>
                <a:gd name="connsiteX25" fmla="*/ 1234494 w 1541885"/>
                <a:gd name="connsiteY25" fmla="*/ 73312 h 1505938"/>
                <a:gd name="connsiteX26" fmla="*/ 1055424 w 1541885"/>
                <a:gd name="connsiteY26" fmla="*/ 29497 h 1505938"/>
                <a:gd name="connsiteX27" fmla="*/ 784914 w 1541885"/>
                <a:gd name="connsiteY27" fmla="*/ 922 h 1505938"/>
                <a:gd name="connsiteX28" fmla="*/ 388674 w 1541885"/>
                <a:gd name="connsiteY28" fmla="*/ 63787 h 1505938"/>
                <a:gd name="connsiteX29" fmla="*/ 83874 w 1541885"/>
                <a:gd name="connsiteY29" fmla="*/ 372397 h 1505938"/>
                <a:gd name="connsiteX30" fmla="*/ 3864 w 1541885"/>
                <a:gd name="connsiteY30" fmla="*/ 660052 h 1505938"/>
                <a:gd name="connsiteX0" fmla="*/ 3864 w 1541885"/>
                <a:gd name="connsiteY0" fmla="*/ 660052 h 1505938"/>
                <a:gd name="connsiteX1" fmla="*/ 41964 w 1541885"/>
                <a:gd name="connsiteY1" fmla="*/ 827692 h 1505938"/>
                <a:gd name="connsiteX2" fmla="*/ 34344 w 1541885"/>
                <a:gd name="connsiteY2" fmla="*/ 867697 h 1505938"/>
                <a:gd name="connsiteX3" fmla="*/ 5769 w 1541885"/>
                <a:gd name="connsiteY3" fmla="*/ 884842 h 1505938"/>
                <a:gd name="connsiteX4" fmla="*/ 5769 w 1541885"/>
                <a:gd name="connsiteY4" fmla="*/ 987712 h 1505938"/>
                <a:gd name="connsiteX5" fmla="*/ 66729 w 1541885"/>
                <a:gd name="connsiteY5" fmla="*/ 1102012 h 1505938"/>
                <a:gd name="connsiteX6" fmla="*/ 110544 w 1541885"/>
                <a:gd name="connsiteY6" fmla="*/ 1140112 h 1505938"/>
                <a:gd name="connsiteX7" fmla="*/ 95304 w 1541885"/>
                <a:gd name="connsiteY7" fmla="*/ 1262032 h 1505938"/>
                <a:gd name="connsiteX8" fmla="*/ 127689 w 1541885"/>
                <a:gd name="connsiteY8" fmla="*/ 1353472 h 1505938"/>
                <a:gd name="connsiteX9" fmla="*/ 222939 w 1541885"/>
                <a:gd name="connsiteY9" fmla="*/ 1418242 h 1505938"/>
                <a:gd name="connsiteX10" fmla="*/ 405819 w 1541885"/>
                <a:gd name="connsiteY10" fmla="*/ 1475392 h 1505938"/>
                <a:gd name="connsiteX11" fmla="*/ 664899 w 1541885"/>
                <a:gd name="connsiteY11" fmla="*/ 1505872 h 1505938"/>
                <a:gd name="connsiteX12" fmla="*/ 899214 w 1541885"/>
                <a:gd name="connsiteY12" fmla="*/ 1467772 h 1505938"/>
                <a:gd name="connsiteX13" fmla="*/ 1122099 w 1541885"/>
                <a:gd name="connsiteY13" fmla="*/ 1383952 h 1505938"/>
                <a:gd name="connsiteX14" fmla="*/ 1272594 w 1541885"/>
                <a:gd name="connsiteY14" fmla="*/ 1250602 h 1505938"/>
                <a:gd name="connsiteX15" fmla="*/ 1308789 w 1541885"/>
                <a:gd name="connsiteY15" fmla="*/ 1275367 h 1505938"/>
                <a:gd name="connsiteX16" fmla="*/ 1407849 w 1541885"/>
                <a:gd name="connsiteY16" fmla="*/ 1258222 h 1505938"/>
                <a:gd name="connsiteX17" fmla="*/ 1476429 w 1541885"/>
                <a:gd name="connsiteY17" fmla="*/ 1183927 h 1505938"/>
                <a:gd name="connsiteX18" fmla="*/ 1535484 w 1541885"/>
                <a:gd name="connsiteY18" fmla="*/ 1086772 h 1505938"/>
                <a:gd name="connsiteX19" fmla="*/ 1529769 w 1541885"/>
                <a:gd name="connsiteY19" fmla="*/ 978187 h 1505938"/>
                <a:gd name="connsiteX20" fmla="*/ 1457379 w 1541885"/>
                <a:gd name="connsiteY20" fmla="*/ 903892 h 1505938"/>
                <a:gd name="connsiteX21" fmla="*/ 1392609 w 1541885"/>
                <a:gd name="connsiteY21" fmla="*/ 905797 h 1505938"/>
                <a:gd name="connsiteX22" fmla="*/ 1417374 w 1541885"/>
                <a:gd name="connsiteY22" fmla="*/ 841027 h 1505938"/>
                <a:gd name="connsiteX23" fmla="*/ 1474524 w 1541885"/>
                <a:gd name="connsiteY23" fmla="*/ 479077 h 1505938"/>
                <a:gd name="connsiteX24" fmla="*/ 1396419 w 1541885"/>
                <a:gd name="connsiteY24" fmla="*/ 216187 h 1505938"/>
                <a:gd name="connsiteX25" fmla="*/ 1234494 w 1541885"/>
                <a:gd name="connsiteY25" fmla="*/ 73312 h 1505938"/>
                <a:gd name="connsiteX26" fmla="*/ 1055424 w 1541885"/>
                <a:gd name="connsiteY26" fmla="*/ 29497 h 1505938"/>
                <a:gd name="connsiteX27" fmla="*/ 784914 w 1541885"/>
                <a:gd name="connsiteY27" fmla="*/ 922 h 1505938"/>
                <a:gd name="connsiteX28" fmla="*/ 388674 w 1541885"/>
                <a:gd name="connsiteY28" fmla="*/ 63787 h 1505938"/>
                <a:gd name="connsiteX29" fmla="*/ 83874 w 1541885"/>
                <a:gd name="connsiteY29" fmla="*/ 372397 h 1505938"/>
                <a:gd name="connsiteX30" fmla="*/ 3864 w 1541885"/>
                <a:gd name="connsiteY30" fmla="*/ 660052 h 1505938"/>
                <a:gd name="connsiteX0" fmla="*/ 3864 w 1541885"/>
                <a:gd name="connsiteY0" fmla="*/ 660107 h 1505993"/>
                <a:gd name="connsiteX1" fmla="*/ 41964 w 1541885"/>
                <a:gd name="connsiteY1" fmla="*/ 827747 h 1505993"/>
                <a:gd name="connsiteX2" fmla="*/ 34344 w 1541885"/>
                <a:gd name="connsiteY2" fmla="*/ 867752 h 1505993"/>
                <a:gd name="connsiteX3" fmla="*/ 5769 w 1541885"/>
                <a:gd name="connsiteY3" fmla="*/ 884897 h 1505993"/>
                <a:gd name="connsiteX4" fmla="*/ 5769 w 1541885"/>
                <a:gd name="connsiteY4" fmla="*/ 987767 h 1505993"/>
                <a:gd name="connsiteX5" fmla="*/ 66729 w 1541885"/>
                <a:gd name="connsiteY5" fmla="*/ 1102067 h 1505993"/>
                <a:gd name="connsiteX6" fmla="*/ 110544 w 1541885"/>
                <a:gd name="connsiteY6" fmla="*/ 1140167 h 1505993"/>
                <a:gd name="connsiteX7" fmla="*/ 95304 w 1541885"/>
                <a:gd name="connsiteY7" fmla="*/ 1262087 h 1505993"/>
                <a:gd name="connsiteX8" fmla="*/ 127689 w 1541885"/>
                <a:gd name="connsiteY8" fmla="*/ 1353527 h 1505993"/>
                <a:gd name="connsiteX9" fmla="*/ 222939 w 1541885"/>
                <a:gd name="connsiteY9" fmla="*/ 1418297 h 1505993"/>
                <a:gd name="connsiteX10" fmla="*/ 405819 w 1541885"/>
                <a:gd name="connsiteY10" fmla="*/ 1475447 h 1505993"/>
                <a:gd name="connsiteX11" fmla="*/ 664899 w 1541885"/>
                <a:gd name="connsiteY11" fmla="*/ 1505927 h 1505993"/>
                <a:gd name="connsiteX12" fmla="*/ 899214 w 1541885"/>
                <a:gd name="connsiteY12" fmla="*/ 1467827 h 1505993"/>
                <a:gd name="connsiteX13" fmla="*/ 1122099 w 1541885"/>
                <a:gd name="connsiteY13" fmla="*/ 1384007 h 1505993"/>
                <a:gd name="connsiteX14" fmla="*/ 1272594 w 1541885"/>
                <a:gd name="connsiteY14" fmla="*/ 1250657 h 1505993"/>
                <a:gd name="connsiteX15" fmla="*/ 1308789 w 1541885"/>
                <a:gd name="connsiteY15" fmla="*/ 1275422 h 1505993"/>
                <a:gd name="connsiteX16" fmla="*/ 1407849 w 1541885"/>
                <a:gd name="connsiteY16" fmla="*/ 1258277 h 1505993"/>
                <a:gd name="connsiteX17" fmla="*/ 1476429 w 1541885"/>
                <a:gd name="connsiteY17" fmla="*/ 1183982 h 1505993"/>
                <a:gd name="connsiteX18" fmla="*/ 1535484 w 1541885"/>
                <a:gd name="connsiteY18" fmla="*/ 1086827 h 1505993"/>
                <a:gd name="connsiteX19" fmla="*/ 1529769 w 1541885"/>
                <a:gd name="connsiteY19" fmla="*/ 978242 h 1505993"/>
                <a:gd name="connsiteX20" fmla="*/ 1457379 w 1541885"/>
                <a:gd name="connsiteY20" fmla="*/ 903947 h 1505993"/>
                <a:gd name="connsiteX21" fmla="*/ 1392609 w 1541885"/>
                <a:gd name="connsiteY21" fmla="*/ 905852 h 1505993"/>
                <a:gd name="connsiteX22" fmla="*/ 1417374 w 1541885"/>
                <a:gd name="connsiteY22" fmla="*/ 841082 h 1505993"/>
                <a:gd name="connsiteX23" fmla="*/ 1474524 w 1541885"/>
                <a:gd name="connsiteY23" fmla="*/ 479132 h 1505993"/>
                <a:gd name="connsiteX24" fmla="*/ 1396419 w 1541885"/>
                <a:gd name="connsiteY24" fmla="*/ 216242 h 1505993"/>
                <a:gd name="connsiteX25" fmla="*/ 1230684 w 1541885"/>
                <a:gd name="connsiteY25" fmla="*/ 82892 h 1505993"/>
                <a:gd name="connsiteX26" fmla="*/ 1055424 w 1541885"/>
                <a:gd name="connsiteY26" fmla="*/ 29552 h 1505993"/>
                <a:gd name="connsiteX27" fmla="*/ 784914 w 1541885"/>
                <a:gd name="connsiteY27" fmla="*/ 977 h 1505993"/>
                <a:gd name="connsiteX28" fmla="*/ 388674 w 1541885"/>
                <a:gd name="connsiteY28" fmla="*/ 63842 h 1505993"/>
                <a:gd name="connsiteX29" fmla="*/ 83874 w 1541885"/>
                <a:gd name="connsiteY29" fmla="*/ 372452 h 1505993"/>
                <a:gd name="connsiteX30" fmla="*/ 3864 w 1541885"/>
                <a:gd name="connsiteY30" fmla="*/ 660107 h 1505993"/>
                <a:gd name="connsiteX0" fmla="*/ 3864 w 1541885"/>
                <a:gd name="connsiteY0" fmla="*/ 660701 h 1506587"/>
                <a:gd name="connsiteX1" fmla="*/ 41964 w 1541885"/>
                <a:gd name="connsiteY1" fmla="*/ 828341 h 1506587"/>
                <a:gd name="connsiteX2" fmla="*/ 34344 w 1541885"/>
                <a:gd name="connsiteY2" fmla="*/ 868346 h 1506587"/>
                <a:gd name="connsiteX3" fmla="*/ 5769 w 1541885"/>
                <a:gd name="connsiteY3" fmla="*/ 885491 h 1506587"/>
                <a:gd name="connsiteX4" fmla="*/ 5769 w 1541885"/>
                <a:gd name="connsiteY4" fmla="*/ 988361 h 1506587"/>
                <a:gd name="connsiteX5" fmla="*/ 66729 w 1541885"/>
                <a:gd name="connsiteY5" fmla="*/ 1102661 h 1506587"/>
                <a:gd name="connsiteX6" fmla="*/ 110544 w 1541885"/>
                <a:gd name="connsiteY6" fmla="*/ 1140761 h 1506587"/>
                <a:gd name="connsiteX7" fmla="*/ 95304 w 1541885"/>
                <a:gd name="connsiteY7" fmla="*/ 1262681 h 1506587"/>
                <a:gd name="connsiteX8" fmla="*/ 127689 w 1541885"/>
                <a:gd name="connsiteY8" fmla="*/ 1354121 h 1506587"/>
                <a:gd name="connsiteX9" fmla="*/ 222939 w 1541885"/>
                <a:gd name="connsiteY9" fmla="*/ 1418891 h 1506587"/>
                <a:gd name="connsiteX10" fmla="*/ 405819 w 1541885"/>
                <a:gd name="connsiteY10" fmla="*/ 1476041 h 1506587"/>
                <a:gd name="connsiteX11" fmla="*/ 664899 w 1541885"/>
                <a:gd name="connsiteY11" fmla="*/ 1506521 h 1506587"/>
                <a:gd name="connsiteX12" fmla="*/ 899214 w 1541885"/>
                <a:gd name="connsiteY12" fmla="*/ 1468421 h 1506587"/>
                <a:gd name="connsiteX13" fmla="*/ 1122099 w 1541885"/>
                <a:gd name="connsiteY13" fmla="*/ 1384601 h 1506587"/>
                <a:gd name="connsiteX14" fmla="*/ 1272594 w 1541885"/>
                <a:gd name="connsiteY14" fmla="*/ 1251251 h 1506587"/>
                <a:gd name="connsiteX15" fmla="*/ 1308789 w 1541885"/>
                <a:gd name="connsiteY15" fmla="*/ 1276016 h 1506587"/>
                <a:gd name="connsiteX16" fmla="*/ 1407849 w 1541885"/>
                <a:gd name="connsiteY16" fmla="*/ 1258871 h 1506587"/>
                <a:gd name="connsiteX17" fmla="*/ 1476429 w 1541885"/>
                <a:gd name="connsiteY17" fmla="*/ 1184576 h 1506587"/>
                <a:gd name="connsiteX18" fmla="*/ 1535484 w 1541885"/>
                <a:gd name="connsiteY18" fmla="*/ 1087421 h 1506587"/>
                <a:gd name="connsiteX19" fmla="*/ 1529769 w 1541885"/>
                <a:gd name="connsiteY19" fmla="*/ 978836 h 1506587"/>
                <a:gd name="connsiteX20" fmla="*/ 1457379 w 1541885"/>
                <a:gd name="connsiteY20" fmla="*/ 904541 h 1506587"/>
                <a:gd name="connsiteX21" fmla="*/ 1392609 w 1541885"/>
                <a:gd name="connsiteY21" fmla="*/ 906446 h 1506587"/>
                <a:gd name="connsiteX22" fmla="*/ 1417374 w 1541885"/>
                <a:gd name="connsiteY22" fmla="*/ 841676 h 1506587"/>
                <a:gd name="connsiteX23" fmla="*/ 1474524 w 1541885"/>
                <a:gd name="connsiteY23" fmla="*/ 479726 h 1506587"/>
                <a:gd name="connsiteX24" fmla="*/ 1396419 w 1541885"/>
                <a:gd name="connsiteY24" fmla="*/ 216836 h 1506587"/>
                <a:gd name="connsiteX25" fmla="*/ 1230684 w 1541885"/>
                <a:gd name="connsiteY25" fmla="*/ 83486 h 1506587"/>
                <a:gd name="connsiteX26" fmla="*/ 1055424 w 1541885"/>
                <a:gd name="connsiteY26" fmla="*/ 24431 h 1506587"/>
                <a:gd name="connsiteX27" fmla="*/ 784914 w 1541885"/>
                <a:gd name="connsiteY27" fmla="*/ 1571 h 1506587"/>
                <a:gd name="connsiteX28" fmla="*/ 388674 w 1541885"/>
                <a:gd name="connsiteY28" fmla="*/ 64436 h 1506587"/>
                <a:gd name="connsiteX29" fmla="*/ 83874 w 1541885"/>
                <a:gd name="connsiteY29" fmla="*/ 373046 h 1506587"/>
                <a:gd name="connsiteX30" fmla="*/ 3864 w 1541885"/>
                <a:gd name="connsiteY30" fmla="*/ 660701 h 1506587"/>
                <a:gd name="connsiteX0" fmla="*/ 3864 w 1541885"/>
                <a:gd name="connsiteY0" fmla="*/ 661966 h 1507852"/>
                <a:gd name="connsiteX1" fmla="*/ 41964 w 1541885"/>
                <a:gd name="connsiteY1" fmla="*/ 829606 h 1507852"/>
                <a:gd name="connsiteX2" fmla="*/ 34344 w 1541885"/>
                <a:gd name="connsiteY2" fmla="*/ 869611 h 1507852"/>
                <a:gd name="connsiteX3" fmla="*/ 5769 w 1541885"/>
                <a:gd name="connsiteY3" fmla="*/ 886756 h 1507852"/>
                <a:gd name="connsiteX4" fmla="*/ 5769 w 1541885"/>
                <a:gd name="connsiteY4" fmla="*/ 989626 h 1507852"/>
                <a:gd name="connsiteX5" fmla="*/ 66729 w 1541885"/>
                <a:gd name="connsiteY5" fmla="*/ 1103926 h 1507852"/>
                <a:gd name="connsiteX6" fmla="*/ 110544 w 1541885"/>
                <a:gd name="connsiteY6" fmla="*/ 1142026 h 1507852"/>
                <a:gd name="connsiteX7" fmla="*/ 95304 w 1541885"/>
                <a:gd name="connsiteY7" fmla="*/ 1263946 h 1507852"/>
                <a:gd name="connsiteX8" fmla="*/ 127689 w 1541885"/>
                <a:gd name="connsiteY8" fmla="*/ 1355386 h 1507852"/>
                <a:gd name="connsiteX9" fmla="*/ 222939 w 1541885"/>
                <a:gd name="connsiteY9" fmla="*/ 1420156 h 1507852"/>
                <a:gd name="connsiteX10" fmla="*/ 405819 w 1541885"/>
                <a:gd name="connsiteY10" fmla="*/ 1477306 h 1507852"/>
                <a:gd name="connsiteX11" fmla="*/ 664899 w 1541885"/>
                <a:gd name="connsiteY11" fmla="*/ 1507786 h 1507852"/>
                <a:gd name="connsiteX12" fmla="*/ 899214 w 1541885"/>
                <a:gd name="connsiteY12" fmla="*/ 1469686 h 1507852"/>
                <a:gd name="connsiteX13" fmla="*/ 1122099 w 1541885"/>
                <a:gd name="connsiteY13" fmla="*/ 1385866 h 1507852"/>
                <a:gd name="connsiteX14" fmla="*/ 1272594 w 1541885"/>
                <a:gd name="connsiteY14" fmla="*/ 1252516 h 1507852"/>
                <a:gd name="connsiteX15" fmla="*/ 1308789 w 1541885"/>
                <a:gd name="connsiteY15" fmla="*/ 1277281 h 1507852"/>
                <a:gd name="connsiteX16" fmla="*/ 1407849 w 1541885"/>
                <a:gd name="connsiteY16" fmla="*/ 1260136 h 1507852"/>
                <a:gd name="connsiteX17" fmla="*/ 1476429 w 1541885"/>
                <a:gd name="connsiteY17" fmla="*/ 1185841 h 1507852"/>
                <a:gd name="connsiteX18" fmla="*/ 1535484 w 1541885"/>
                <a:gd name="connsiteY18" fmla="*/ 1088686 h 1507852"/>
                <a:gd name="connsiteX19" fmla="*/ 1529769 w 1541885"/>
                <a:gd name="connsiteY19" fmla="*/ 980101 h 1507852"/>
                <a:gd name="connsiteX20" fmla="*/ 1457379 w 1541885"/>
                <a:gd name="connsiteY20" fmla="*/ 905806 h 1507852"/>
                <a:gd name="connsiteX21" fmla="*/ 1392609 w 1541885"/>
                <a:gd name="connsiteY21" fmla="*/ 907711 h 1507852"/>
                <a:gd name="connsiteX22" fmla="*/ 1417374 w 1541885"/>
                <a:gd name="connsiteY22" fmla="*/ 842941 h 1507852"/>
                <a:gd name="connsiteX23" fmla="*/ 1474524 w 1541885"/>
                <a:gd name="connsiteY23" fmla="*/ 480991 h 1507852"/>
                <a:gd name="connsiteX24" fmla="*/ 1396419 w 1541885"/>
                <a:gd name="connsiteY24" fmla="*/ 218101 h 1507852"/>
                <a:gd name="connsiteX25" fmla="*/ 1230684 w 1541885"/>
                <a:gd name="connsiteY25" fmla="*/ 84751 h 1507852"/>
                <a:gd name="connsiteX26" fmla="*/ 1055424 w 1541885"/>
                <a:gd name="connsiteY26" fmla="*/ 25696 h 1507852"/>
                <a:gd name="connsiteX27" fmla="*/ 784914 w 1541885"/>
                <a:gd name="connsiteY27" fmla="*/ 2836 h 1507852"/>
                <a:gd name="connsiteX28" fmla="*/ 358194 w 1541885"/>
                <a:gd name="connsiteY28" fmla="*/ 86656 h 1507852"/>
                <a:gd name="connsiteX29" fmla="*/ 83874 w 1541885"/>
                <a:gd name="connsiteY29" fmla="*/ 374311 h 1507852"/>
                <a:gd name="connsiteX30" fmla="*/ 3864 w 1541885"/>
                <a:gd name="connsiteY30" fmla="*/ 661966 h 1507852"/>
                <a:gd name="connsiteX0" fmla="*/ 3864 w 1541885"/>
                <a:gd name="connsiteY0" fmla="*/ 661966 h 1507852"/>
                <a:gd name="connsiteX1" fmla="*/ 41964 w 1541885"/>
                <a:gd name="connsiteY1" fmla="*/ 829606 h 1507852"/>
                <a:gd name="connsiteX2" fmla="*/ 34344 w 1541885"/>
                <a:gd name="connsiteY2" fmla="*/ 869611 h 1507852"/>
                <a:gd name="connsiteX3" fmla="*/ 5769 w 1541885"/>
                <a:gd name="connsiteY3" fmla="*/ 886756 h 1507852"/>
                <a:gd name="connsiteX4" fmla="*/ 5769 w 1541885"/>
                <a:gd name="connsiteY4" fmla="*/ 989626 h 1507852"/>
                <a:gd name="connsiteX5" fmla="*/ 66729 w 1541885"/>
                <a:gd name="connsiteY5" fmla="*/ 1103926 h 1507852"/>
                <a:gd name="connsiteX6" fmla="*/ 110544 w 1541885"/>
                <a:gd name="connsiteY6" fmla="*/ 1142026 h 1507852"/>
                <a:gd name="connsiteX7" fmla="*/ 95304 w 1541885"/>
                <a:gd name="connsiteY7" fmla="*/ 1263946 h 1507852"/>
                <a:gd name="connsiteX8" fmla="*/ 127689 w 1541885"/>
                <a:gd name="connsiteY8" fmla="*/ 1355386 h 1507852"/>
                <a:gd name="connsiteX9" fmla="*/ 222939 w 1541885"/>
                <a:gd name="connsiteY9" fmla="*/ 1420156 h 1507852"/>
                <a:gd name="connsiteX10" fmla="*/ 405819 w 1541885"/>
                <a:gd name="connsiteY10" fmla="*/ 1477306 h 1507852"/>
                <a:gd name="connsiteX11" fmla="*/ 664899 w 1541885"/>
                <a:gd name="connsiteY11" fmla="*/ 1507786 h 1507852"/>
                <a:gd name="connsiteX12" fmla="*/ 899214 w 1541885"/>
                <a:gd name="connsiteY12" fmla="*/ 1469686 h 1507852"/>
                <a:gd name="connsiteX13" fmla="*/ 1122099 w 1541885"/>
                <a:gd name="connsiteY13" fmla="*/ 1385866 h 1507852"/>
                <a:gd name="connsiteX14" fmla="*/ 1272594 w 1541885"/>
                <a:gd name="connsiteY14" fmla="*/ 1252516 h 1507852"/>
                <a:gd name="connsiteX15" fmla="*/ 1308789 w 1541885"/>
                <a:gd name="connsiteY15" fmla="*/ 1277281 h 1507852"/>
                <a:gd name="connsiteX16" fmla="*/ 1407849 w 1541885"/>
                <a:gd name="connsiteY16" fmla="*/ 1260136 h 1507852"/>
                <a:gd name="connsiteX17" fmla="*/ 1476429 w 1541885"/>
                <a:gd name="connsiteY17" fmla="*/ 1185841 h 1507852"/>
                <a:gd name="connsiteX18" fmla="*/ 1535484 w 1541885"/>
                <a:gd name="connsiteY18" fmla="*/ 1088686 h 1507852"/>
                <a:gd name="connsiteX19" fmla="*/ 1529769 w 1541885"/>
                <a:gd name="connsiteY19" fmla="*/ 980101 h 1507852"/>
                <a:gd name="connsiteX20" fmla="*/ 1457379 w 1541885"/>
                <a:gd name="connsiteY20" fmla="*/ 905806 h 1507852"/>
                <a:gd name="connsiteX21" fmla="*/ 1392609 w 1541885"/>
                <a:gd name="connsiteY21" fmla="*/ 907711 h 1507852"/>
                <a:gd name="connsiteX22" fmla="*/ 1417374 w 1541885"/>
                <a:gd name="connsiteY22" fmla="*/ 842941 h 1507852"/>
                <a:gd name="connsiteX23" fmla="*/ 1474524 w 1541885"/>
                <a:gd name="connsiteY23" fmla="*/ 480991 h 1507852"/>
                <a:gd name="connsiteX24" fmla="*/ 1396419 w 1541885"/>
                <a:gd name="connsiteY24" fmla="*/ 218101 h 1507852"/>
                <a:gd name="connsiteX25" fmla="*/ 1230684 w 1541885"/>
                <a:gd name="connsiteY25" fmla="*/ 84751 h 1507852"/>
                <a:gd name="connsiteX26" fmla="*/ 1055424 w 1541885"/>
                <a:gd name="connsiteY26" fmla="*/ 25696 h 1507852"/>
                <a:gd name="connsiteX27" fmla="*/ 714429 w 1541885"/>
                <a:gd name="connsiteY27" fmla="*/ 2836 h 1507852"/>
                <a:gd name="connsiteX28" fmla="*/ 358194 w 1541885"/>
                <a:gd name="connsiteY28" fmla="*/ 86656 h 1507852"/>
                <a:gd name="connsiteX29" fmla="*/ 83874 w 1541885"/>
                <a:gd name="connsiteY29" fmla="*/ 374311 h 1507852"/>
                <a:gd name="connsiteX30" fmla="*/ 3864 w 1541885"/>
                <a:gd name="connsiteY30" fmla="*/ 661966 h 1507852"/>
                <a:gd name="connsiteX0" fmla="*/ 3864 w 1541885"/>
                <a:gd name="connsiteY0" fmla="*/ 663510 h 1509396"/>
                <a:gd name="connsiteX1" fmla="*/ 41964 w 1541885"/>
                <a:gd name="connsiteY1" fmla="*/ 831150 h 1509396"/>
                <a:gd name="connsiteX2" fmla="*/ 34344 w 1541885"/>
                <a:gd name="connsiteY2" fmla="*/ 871155 h 1509396"/>
                <a:gd name="connsiteX3" fmla="*/ 5769 w 1541885"/>
                <a:gd name="connsiteY3" fmla="*/ 888300 h 1509396"/>
                <a:gd name="connsiteX4" fmla="*/ 5769 w 1541885"/>
                <a:gd name="connsiteY4" fmla="*/ 991170 h 1509396"/>
                <a:gd name="connsiteX5" fmla="*/ 66729 w 1541885"/>
                <a:gd name="connsiteY5" fmla="*/ 1105470 h 1509396"/>
                <a:gd name="connsiteX6" fmla="*/ 110544 w 1541885"/>
                <a:gd name="connsiteY6" fmla="*/ 1143570 h 1509396"/>
                <a:gd name="connsiteX7" fmla="*/ 95304 w 1541885"/>
                <a:gd name="connsiteY7" fmla="*/ 1265490 h 1509396"/>
                <a:gd name="connsiteX8" fmla="*/ 127689 w 1541885"/>
                <a:gd name="connsiteY8" fmla="*/ 1356930 h 1509396"/>
                <a:gd name="connsiteX9" fmla="*/ 222939 w 1541885"/>
                <a:gd name="connsiteY9" fmla="*/ 1421700 h 1509396"/>
                <a:gd name="connsiteX10" fmla="*/ 405819 w 1541885"/>
                <a:gd name="connsiteY10" fmla="*/ 1478850 h 1509396"/>
                <a:gd name="connsiteX11" fmla="*/ 664899 w 1541885"/>
                <a:gd name="connsiteY11" fmla="*/ 1509330 h 1509396"/>
                <a:gd name="connsiteX12" fmla="*/ 899214 w 1541885"/>
                <a:gd name="connsiteY12" fmla="*/ 1471230 h 1509396"/>
                <a:gd name="connsiteX13" fmla="*/ 1122099 w 1541885"/>
                <a:gd name="connsiteY13" fmla="*/ 1387410 h 1509396"/>
                <a:gd name="connsiteX14" fmla="*/ 1272594 w 1541885"/>
                <a:gd name="connsiteY14" fmla="*/ 1254060 h 1509396"/>
                <a:gd name="connsiteX15" fmla="*/ 1308789 w 1541885"/>
                <a:gd name="connsiteY15" fmla="*/ 1278825 h 1509396"/>
                <a:gd name="connsiteX16" fmla="*/ 1407849 w 1541885"/>
                <a:gd name="connsiteY16" fmla="*/ 1261680 h 1509396"/>
                <a:gd name="connsiteX17" fmla="*/ 1476429 w 1541885"/>
                <a:gd name="connsiteY17" fmla="*/ 1187385 h 1509396"/>
                <a:gd name="connsiteX18" fmla="*/ 1535484 w 1541885"/>
                <a:gd name="connsiteY18" fmla="*/ 1090230 h 1509396"/>
                <a:gd name="connsiteX19" fmla="*/ 1529769 w 1541885"/>
                <a:gd name="connsiteY19" fmla="*/ 981645 h 1509396"/>
                <a:gd name="connsiteX20" fmla="*/ 1457379 w 1541885"/>
                <a:gd name="connsiteY20" fmla="*/ 907350 h 1509396"/>
                <a:gd name="connsiteX21" fmla="*/ 1392609 w 1541885"/>
                <a:gd name="connsiteY21" fmla="*/ 909255 h 1509396"/>
                <a:gd name="connsiteX22" fmla="*/ 1417374 w 1541885"/>
                <a:gd name="connsiteY22" fmla="*/ 844485 h 1509396"/>
                <a:gd name="connsiteX23" fmla="*/ 1474524 w 1541885"/>
                <a:gd name="connsiteY23" fmla="*/ 482535 h 1509396"/>
                <a:gd name="connsiteX24" fmla="*/ 1396419 w 1541885"/>
                <a:gd name="connsiteY24" fmla="*/ 219645 h 1509396"/>
                <a:gd name="connsiteX25" fmla="*/ 1230684 w 1541885"/>
                <a:gd name="connsiteY25" fmla="*/ 86295 h 1509396"/>
                <a:gd name="connsiteX26" fmla="*/ 1034469 w 1541885"/>
                <a:gd name="connsiteY26" fmla="*/ 19620 h 1509396"/>
                <a:gd name="connsiteX27" fmla="*/ 714429 w 1541885"/>
                <a:gd name="connsiteY27" fmla="*/ 4380 h 1509396"/>
                <a:gd name="connsiteX28" fmla="*/ 358194 w 1541885"/>
                <a:gd name="connsiteY28" fmla="*/ 88200 h 1509396"/>
                <a:gd name="connsiteX29" fmla="*/ 83874 w 1541885"/>
                <a:gd name="connsiteY29" fmla="*/ 375855 h 1509396"/>
                <a:gd name="connsiteX30" fmla="*/ 3864 w 1541885"/>
                <a:gd name="connsiteY30" fmla="*/ 663510 h 1509396"/>
                <a:gd name="connsiteX0" fmla="*/ 3864 w 1541885"/>
                <a:gd name="connsiteY0" fmla="*/ 663510 h 1509396"/>
                <a:gd name="connsiteX1" fmla="*/ 41964 w 1541885"/>
                <a:gd name="connsiteY1" fmla="*/ 831150 h 1509396"/>
                <a:gd name="connsiteX2" fmla="*/ 34344 w 1541885"/>
                <a:gd name="connsiteY2" fmla="*/ 871155 h 1509396"/>
                <a:gd name="connsiteX3" fmla="*/ 5769 w 1541885"/>
                <a:gd name="connsiteY3" fmla="*/ 888300 h 1509396"/>
                <a:gd name="connsiteX4" fmla="*/ 5769 w 1541885"/>
                <a:gd name="connsiteY4" fmla="*/ 991170 h 1509396"/>
                <a:gd name="connsiteX5" fmla="*/ 66729 w 1541885"/>
                <a:gd name="connsiteY5" fmla="*/ 1105470 h 1509396"/>
                <a:gd name="connsiteX6" fmla="*/ 110544 w 1541885"/>
                <a:gd name="connsiteY6" fmla="*/ 1143570 h 1509396"/>
                <a:gd name="connsiteX7" fmla="*/ 95304 w 1541885"/>
                <a:gd name="connsiteY7" fmla="*/ 1265490 h 1509396"/>
                <a:gd name="connsiteX8" fmla="*/ 127689 w 1541885"/>
                <a:gd name="connsiteY8" fmla="*/ 1356930 h 1509396"/>
                <a:gd name="connsiteX9" fmla="*/ 222939 w 1541885"/>
                <a:gd name="connsiteY9" fmla="*/ 1421700 h 1509396"/>
                <a:gd name="connsiteX10" fmla="*/ 405819 w 1541885"/>
                <a:gd name="connsiteY10" fmla="*/ 1478850 h 1509396"/>
                <a:gd name="connsiteX11" fmla="*/ 664899 w 1541885"/>
                <a:gd name="connsiteY11" fmla="*/ 1509330 h 1509396"/>
                <a:gd name="connsiteX12" fmla="*/ 899214 w 1541885"/>
                <a:gd name="connsiteY12" fmla="*/ 1471230 h 1509396"/>
                <a:gd name="connsiteX13" fmla="*/ 1122099 w 1541885"/>
                <a:gd name="connsiteY13" fmla="*/ 1387410 h 1509396"/>
                <a:gd name="connsiteX14" fmla="*/ 1272594 w 1541885"/>
                <a:gd name="connsiteY14" fmla="*/ 1254060 h 1509396"/>
                <a:gd name="connsiteX15" fmla="*/ 1308789 w 1541885"/>
                <a:gd name="connsiteY15" fmla="*/ 1278825 h 1509396"/>
                <a:gd name="connsiteX16" fmla="*/ 1407849 w 1541885"/>
                <a:gd name="connsiteY16" fmla="*/ 1261680 h 1509396"/>
                <a:gd name="connsiteX17" fmla="*/ 1476429 w 1541885"/>
                <a:gd name="connsiteY17" fmla="*/ 1187385 h 1509396"/>
                <a:gd name="connsiteX18" fmla="*/ 1535484 w 1541885"/>
                <a:gd name="connsiteY18" fmla="*/ 1090230 h 1509396"/>
                <a:gd name="connsiteX19" fmla="*/ 1529769 w 1541885"/>
                <a:gd name="connsiteY19" fmla="*/ 981645 h 1509396"/>
                <a:gd name="connsiteX20" fmla="*/ 1457379 w 1541885"/>
                <a:gd name="connsiteY20" fmla="*/ 907350 h 1509396"/>
                <a:gd name="connsiteX21" fmla="*/ 1407849 w 1541885"/>
                <a:gd name="connsiteY21" fmla="*/ 909255 h 1509396"/>
                <a:gd name="connsiteX22" fmla="*/ 1417374 w 1541885"/>
                <a:gd name="connsiteY22" fmla="*/ 844485 h 1509396"/>
                <a:gd name="connsiteX23" fmla="*/ 1474524 w 1541885"/>
                <a:gd name="connsiteY23" fmla="*/ 482535 h 1509396"/>
                <a:gd name="connsiteX24" fmla="*/ 1396419 w 1541885"/>
                <a:gd name="connsiteY24" fmla="*/ 219645 h 1509396"/>
                <a:gd name="connsiteX25" fmla="*/ 1230684 w 1541885"/>
                <a:gd name="connsiteY25" fmla="*/ 86295 h 1509396"/>
                <a:gd name="connsiteX26" fmla="*/ 1034469 w 1541885"/>
                <a:gd name="connsiteY26" fmla="*/ 19620 h 1509396"/>
                <a:gd name="connsiteX27" fmla="*/ 714429 w 1541885"/>
                <a:gd name="connsiteY27" fmla="*/ 4380 h 1509396"/>
                <a:gd name="connsiteX28" fmla="*/ 358194 w 1541885"/>
                <a:gd name="connsiteY28" fmla="*/ 88200 h 1509396"/>
                <a:gd name="connsiteX29" fmla="*/ 83874 w 1541885"/>
                <a:gd name="connsiteY29" fmla="*/ 375855 h 1509396"/>
                <a:gd name="connsiteX30" fmla="*/ 3864 w 1541885"/>
                <a:gd name="connsiteY30" fmla="*/ 663510 h 1509396"/>
                <a:gd name="connsiteX0" fmla="*/ 3864 w 1541974"/>
                <a:gd name="connsiteY0" fmla="*/ 663510 h 1509396"/>
                <a:gd name="connsiteX1" fmla="*/ 41964 w 1541974"/>
                <a:gd name="connsiteY1" fmla="*/ 831150 h 1509396"/>
                <a:gd name="connsiteX2" fmla="*/ 34344 w 1541974"/>
                <a:gd name="connsiteY2" fmla="*/ 871155 h 1509396"/>
                <a:gd name="connsiteX3" fmla="*/ 5769 w 1541974"/>
                <a:gd name="connsiteY3" fmla="*/ 888300 h 1509396"/>
                <a:gd name="connsiteX4" fmla="*/ 5769 w 1541974"/>
                <a:gd name="connsiteY4" fmla="*/ 991170 h 1509396"/>
                <a:gd name="connsiteX5" fmla="*/ 66729 w 1541974"/>
                <a:gd name="connsiteY5" fmla="*/ 1105470 h 1509396"/>
                <a:gd name="connsiteX6" fmla="*/ 110544 w 1541974"/>
                <a:gd name="connsiteY6" fmla="*/ 1143570 h 1509396"/>
                <a:gd name="connsiteX7" fmla="*/ 95304 w 1541974"/>
                <a:gd name="connsiteY7" fmla="*/ 1265490 h 1509396"/>
                <a:gd name="connsiteX8" fmla="*/ 127689 w 1541974"/>
                <a:gd name="connsiteY8" fmla="*/ 1356930 h 1509396"/>
                <a:gd name="connsiteX9" fmla="*/ 222939 w 1541974"/>
                <a:gd name="connsiteY9" fmla="*/ 1421700 h 1509396"/>
                <a:gd name="connsiteX10" fmla="*/ 405819 w 1541974"/>
                <a:gd name="connsiteY10" fmla="*/ 1478850 h 1509396"/>
                <a:gd name="connsiteX11" fmla="*/ 664899 w 1541974"/>
                <a:gd name="connsiteY11" fmla="*/ 1509330 h 1509396"/>
                <a:gd name="connsiteX12" fmla="*/ 899214 w 1541974"/>
                <a:gd name="connsiteY12" fmla="*/ 1471230 h 1509396"/>
                <a:gd name="connsiteX13" fmla="*/ 1122099 w 1541974"/>
                <a:gd name="connsiteY13" fmla="*/ 1387410 h 1509396"/>
                <a:gd name="connsiteX14" fmla="*/ 1272594 w 1541974"/>
                <a:gd name="connsiteY14" fmla="*/ 1254060 h 1509396"/>
                <a:gd name="connsiteX15" fmla="*/ 1308789 w 1541974"/>
                <a:gd name="connsiteY15" fmla="*/ 1278825 h 1509396"/>
                <a:gd name="connsiteX16" fmla="*/ 1407849 w 1541974"/>
                <a:gd name="connsiteY16" fmla="*/ 1261680 h 1509396"/>
                <a:gd name="connsiteX17" fmla="*/ 1476429 w 1541974"/>
                <a:gd name="connsiteY17" fmla="*/ 1187385 h 1509396"/>
                <a:gd name="connsiteX18" fmla="*/ 1535484 w 1541974"/>
                <a:gd name="connsiteY18" fmla="*/ 1090230 h 1509396"/>
                <a:gd name="connsiteX19" fmla="*/ 1531674 w 1541974"/>
                <a:gd name="connsiteY19" fmla="*/ 958785 h 1509396"/>
                <a:gd name="connsiteX20" fmla="*/ 1457379 w 1541974"/>
                <a:gd name="connsiteY20" fmla="*/ 907350 h 1509396"/>
                <a:gd name="connsiteX21" fmla="*/ 1407849 w 1541974"/>
                <a:gd name="connsiteY21" fmla="*/ 909255 h 1509396"/>
                <a:gd name="connsiteX22" fmla="*/ 1417374 w 1541974"/>
                <a:gd name="connsiteY22" fmla="*/ 844485 h 1509396"/>
                <a:gd name="connsiteX23" fmla="*/ 1474524 w 1541974"/>
                <a:gd name="connsiteY23" fmla="*/ 482535 h 1509396"/>
                <a:gd name="connsiteX24" fmla="*/ 1396419 w 1541974"/>
                <a:gd name="connsiteY24" fmla="*/ 219645 h 1509396"/>
                <a:gd name="connsiteX25" fmla="*/ 1230684 w 1541974"/>
                <a:gd name="connsiteY25" fmla="*/ 86295 h 1509396"/>
                <a:gd name="connsiteX26" fmla="*/ 1034469 w 1541974"/>
                <a:gd name="connsiteY26" fmla="*/ 19620 h 1509396"/>
                <a:gd name="connsiteX27" fmla="*/ 714429 w 1541974"/>
                <a:gd name="connsiteY27" fmla="*/ 4380 h 1509396"/>
                <a:gd name="connsiteX28" fmla="*/ 358194 w 1541974"/>
                <a:gd name="connsiteY28" fmla="*/ 88200 h 1509396"/>
                <a:gd name="connsiteX29" fmla="*/ 83874 w 1541974"/>
                <a:gd name="connsiteY29" fmla="*/ 375855 h 1509396"/>
                <a:gd name="connsiteX30" fmla="*/ 3864 w 1541974"/>
                <a:gd name="connsiteY30" fmla="*/ 663510 h 1509396"/>
                <a:gd name="connsiteX0" fmla="*/ 3864 w 1541092"/>
                <a:gd name="connsiteY0" fmla="*/ 663510 h 1509396"/>
                <a:gd name="connsiteX1" fmla="*/ 41964 w 1541092"/>
                <a:gd name="connsiteY1" fmla="*/ 831150 h 1509396"/>
                <a:gd name="connsiteX2" fmla="*/ 34344 w 1541092"/>
                <a:gd name="connsiteY2" fmla="*/ 871155 h 1509396"/>
                <a:gd name="connsiteX3" fmla="*/ 5769 w 1541092"/>
                <a:gd name="connsiteY3" fmla="*/ 888300 h 1509396"/>
                <a:gd name="connsiteX4" fmla="*/ 5769 w 1541092"/>
                <a:gd name="connsiteY4" fmla="*/ 991170 h 1509396"/>
                <a:gd name="connsiteX5" fmla="*/ 66729 w 1541092"/>
                <a:gd name="connsiteY5" fmla="*/ 1105470 h 1509396"/>
                <a:gd name="connsiteX6" fmla="*/ 110544 w 1541092"/>
                <a:gd name="connsiteY6" fmla="*/ 1143570 h 1509396"/>
                <a:gd name="connsiteX7" fmla="*/ 95304 w 1541092"/>
                <a:gd name="connsiteY7" fmla="*/ 1265490 h 1509396"/>
                <a:gd name="connsiteX8" fmla="*/ 127689 w 1541092"/>
                <a:gd name="connsiteY8" fmla="*/ 1356930 h 1509396"/>
                <a:gd name="connsiteX9" fmla="*/ 222939 w 1541092"/>
                <a:gd name="connsiteY9" fmla="*/ 1421700 h 1509396"/>
                <a:gd name="connsiteX10" fmla="*/ 405819 w 1541092"/>
                <a:gd name="connsiteY10" fmla="*/ 1478850 h 1509396"/>
                <a:gd name="connsiteX11" fmla="*/ 664899 w 1541092"/>
                <a:gd name="connsiteY11" fmla="*/ 1509330 h 1509396"/>
                <a:gd name="connsiteX12" fmla="*/ 899214 w 1541092"/>
                <a:gd name="connsiteY12" fmla="*/ 1471230 h 1509396"/>
                <a:gd name="connsiteX13" fmla="*/ 1122099 w 1541092"/>
                <a:gd name="connsiteY13" fmla="*/ 1387410 h 1509396"/>
                <a:gd name="connsiteX14" fmla="*/ 1272594 w 1541092"/>
                <a:gd name="connsiteY14" fmla="*/ 1254060 h 1509396"/>
                <a:gd name="connsiteX15" fmla="*/ 1308789 w 1541092"/>
                <a:gd name="connsiteY15" fmla="*/ 1278825 h 1509396"/>
                <a:gd name="connsiteX16" fmla="*/ 1407849 w 1541092"/>
                <a:gd name="connsiteY16" fmla="*/ 1261680 h 1509396"/>
                <a:gd name="connsiteX17" fmla="*/ 1489764 w 1541092"/>
                <a:gd name="connsiteY17" fmla="*/ 1189290 h 1509396"/>
                <a:gd name="connsiteX18" fmla="*/ 1535484 w 1541092"/>
                <a:gd name="connsiteY18" fmla="*/ 1090230 h 1509396"/>
                <a:gd name="connsiteX19" fmla="*/ 1531674 w 1541092"/>
                <a:gd name="connsiteY19" fmla="*/ 958785 h 1509396"/>
                <a:gd name="connsiteX20" fmla="*/ 1457379 w 1541092"/>
                <a:gd name="connsiteY20" fmla="*/ 907350 h 1509396"/>
                <a:gd name="connsiteX21" fmla="*/ 1407849 w 1541092"/>
                <a:gd name="connsiteY21" fmla="*/ 909255 h 1509396"/>
                <a:gd name="connsiteX22" fmla="*/ 1417374 w 1541092"/>
                <a:gd name="connsiteY22" fmla="*/ 844485 h 1509396"/>
                <a:gd name="connsiteX23" fmla="*/ 1474524 w 1541092"/>
                <a:gd name="connsiteY23" fmla="*/ 482535 h 1509396"/>
                <a:gd name="connsiteX24" fmla="*/ 1396419 w 1541092"/>
                <a:gd name="connsiteY24" fmla="*/ 219645 h 1509396"/>
                <a:gd name="connsiteX25" fmla="*/ 1230684 w 1541092"/>
                <a:gd name="connsiteY25" fmla="*/ 86295 h 1509396"/>
                <a:gd name="connsiteX26" fmla="*/ 1034469 w 1541092"/>
                <a:gd name="connsiteY26" fmla="*/ 19620 h 1509396"/>
                <a:gd name="connsiteX27" fmla="*/ 714429 w 1541092"/>
                <a:gd name="connsiteY27" fmla="*/ 4380 h 1509396"/>
                <a:gd name="connsiteX28" fmla="*/ 358194 w 1541092"/>
                <a:gd name="connsiteY28" fmla="*/ 88200 h 1509396"/>
                <a:gd name="connsiteX29" fmla="*/ 83874 w 1541092"/>
                <a:gd name="connsiteY29" fmla="*/ 375855 h 1509396"/>
                <a:gd name="connsiteX30" fmla="*/ 3864 w 1541092"/>
                <a:gd name="connsiteY30" fmla="*/ 663510 h 1509396"/>
                <a:gd name="connsiteX0" fmla="*/ 3864 w 1541092"/>
                <a:gd name="connsiteY0" fmla="*/ 663510 h 1509396"/>
                <a:gd name="connsiteX1" fmla="*/ 41964 w 1541092"/>
                <a:gd name="connsiteY1" fmla="*/ 831150 h 1509396"/>
                <a:gd name="connsiteX2" fmla="*/ 34344 w 1541092"/>
                <a:gd name="connsiteY2" fmla="*/ 871155 h 1509396"/>
                <a:gd name="connsiteX3" fmla="*/ 5769 w 1541092"/>
                <a:gd name="connsiteY3" fmla="*/ 888300 h 1509396"/>
                <a:gd name="connsiteX4" fmla="*/ 5769 w 1541092"/>
                <a:gd name="connsiteY4" fmla="*/ 991170 h 1509396"/>
                <a:gd name="connsiteX5" fmla="*/ 66729 w 1541092"/>
                <a:gd name="connsiteY5" fmla="*/ 1105470 h 1509396"/>
                <a:gd name="connsiteX6" fmla="*/ 110544 w 1541092"/>
                <a:gd name="connsiteY6" fmla="*/ 1143570 h 1509396"/>
                <a:gd name="connsiteX7" fmla="*/ 95304 w 1541092"/>
                <a:gd name="connsiteY7" fmla="*/ 1265490 h 1509396"/>
                <a:gd name="connsiteX8" fmla="*/ 127689 w 1541092"/>
                <a:gd name="connsiteY8" fmla="*/ 1356930 h 1509396"/>
                <a:gd name="connsiteX9" fmla="*/ 222939 w 1541092"/>
                <a:gd name="connsiteY9" fmla="*/ 1421700 h 1509396"/>
                <a:gd name="connsiteX10" fmla="*/ 405819 w 1541092"/>
                <a:gd name="connsiteY10" fmla="*/ 1478850 h 1509396"/>
                <a:gd name="connsiteX11" fmla="*/ 664899 w 1541092"/>
                <a:gd name="connsiteY11" fmla="*/ 1509330 h 1509396"/>
                <a:gd name="connsiteX12" fmla="*/ 899214 w 1541092"/>
                <a:gd name="connsiteY12" fmla="*/ 1471230 h 1509396"/>
                <a:gd name="connsiteX13" fmla="*/ 1122099 w 1541092"/>
                <a:gd name="connsiteY13" fmla="*/ 1387410 h 1509396"/>
                <a:gd name="connsiteX14" fmla="*/ 1276404 w 1541092"/>
                <a:gd name="connsiteY14" fmla="*/ 1263585 h 1509396"/>
                <a:gd name="connsiteX15" fmla="*/ 1308789 w 1541092"/>
                <a:gd name="connsiteY15" fmla="*/ 1278825 h 1509396"/>
                <a:gd name="connsiteX16" fmla="*/ 1407849 w 1541092"/>
                <a:gd name="connsiteY16" fmla="*/ 1261680 h 1509396"/>
                <a:gd name="connsiteX17" fmla="*/ 1489764 w 1541092"/>
                <a:gd name="connsiteY17" fmla="*/ 1189290 h 1509396"/>
                <a:gd name="connsiteX18" fmla="*/ 1535484 w 1541092"/>
                <a:gd name="connsiteY18" fmla="*/ 1090230 h 1509396"/>
                <a:gd name="connsiteX19" fmla="*/ 1531674 w 1541092"/>
                <a:gd name="connsiteY19" fmla="*/ 958785 h 1509396"/>
                <a:gd name="connsiteX20" fmla="*/ 1457379 w 1541092"/>
                <a:gd name="connsiteY20" fmla="*/ 907350 h 1509396"/>
                <a:gd name="connsiteX21" fmla="*/ 1407849 w 1541092"/>
                <a:gd name="connsiteY21" fmla="*/ 909255 h 1509396"/>
                <a:gd name="connsiteX22" fmla="*/ 1417374 w 1541092"/>
                <a:gd name="connsiteY22" fmla="*/ 844485 h 1509396"/>
                <a:gd name="connsiteX23" fmla="*/ 1474524 w 1541092"/>
                <a:gd name="connsiteY23" fmla="*/ 482535 h 1509396"/>
                <a:gd name="connsiteX24" fmla="*/ 1396419 w 1541092"/>
                <a:gd name="connsiteY24" fmla="*/ 219645 h 1509396"/>
                <a:gd name="connsiteX25" fmla="*/ 1230684 w 1541092"/>
                <a:gd name="connsiteY25" fmla="*/ 86295 h 1509396"/>
                <a:gd name="connsiteX26" fmla="*/ 1034469 w 1541092"/>
                <a:gd name="connsiteY26" fmla="*/ 19620 h 1509396"/>
                <a:gd name="connsiteX27" fmla="*/ 714429 w 1541092"/>
                <a:gd name="connsiteY27" fmla="*/ 4380 h 1509396"/>
                <a:gd name="connsiteX28" fmla="*/ 358194 w 1541092"/>
                <a:gd name="connsiteY28" fmla="*/ 88200 h 1509396"/>
                <a:gd name="connsiteX29" fmla="*/ 83874 w 1541092"/>
                <a:gd name="connsiteY29" fmla="*/ 375855 h 1509396"/>
                <a:gd name="connsiteX30" fmla="*/ 3864 w 1541092"/>
                <a:gd name="connsiteY30" fmla="*/ 663510 h 1509396"/>
                <a:gd name="connsiteX0" fmla="*/ 7062 w 1544290"/>
                <a:gd name="connsiteY0" fmla="*/ 663510 h 1509396"/>
                <a:gd name="connsiteX1" fmla="*/ 45162 w 1544290"/>
                <a:gd name="connsiteY1" fmla="*/ 831150 h 1509396"/>
                <a:gd name="connsiteX2" fmla="*/ 37542 w 1544290"/>
                <a:gd name="connsiteY2" fmla="*/ 871155 h 1509396"/>
                <a:gd name="connsiteX3" fmla="*/ 3252 w 1544290"/>
                <a:gd name="connsiteY3" fmla="*/ 901635 h 1509396"/>
                <a:gd name="connsiteX4" fmla="*/ 8967 w 1544290"/>
                <a:gd name="connsiteY4" fmla="*/ 991170 h 1509396"/>
                <a:gd name="connsiteX5" fmla="*/ 69927 w 1544290"/>
                <a:gd name="connsiteY5" fmla="*/ 1105470 h 1509396"/>
                <a:gd name="connsiteX6" fmla="*/ 113742 w 1544290"/>
                <a:gd name="connsiteY6" fmla="*/ 1143570 h 1509396"/>
                <a:gd name="connsiteX7" fmla="*/ 98502 w 1544290"/>
                <a:gd name="connsiteY7" fmla="*/ 1265490 h 1509396"/>
                <a:gd name="connsiteX8" fmla="*/ 130887 w 1544290"/>
                <a:gd name="connsiteY8" fmla="*/ 1356930 h 1509396"/>
                <a:gd name="connsiteX9" fmla="*/ 226137 w 1544290"/>
                <a:gd name="connsiteY9" fmla="*/ 1421700 h 1509396"/>
                <a:gd name="connsiteX10" fmla="*/ 409017 w 1544290"/>
                <a:gd name="connsiteY10" fmla="*/ 1478850 h 1509396"/>
                <a:gd name="connsiteX11" fmla="*/ 668097 w 1544290"/>
                <a:gd name="connsiteY11" fmla="*/ 1509330 h 1509396"/>
                <a:gd name="connsiteX12" fmla="*/ 902412 w 1544290"/>
                <a:gd name="connsiteY12" fmla="*/ 1471230 h 1509396"/>
                <a:gd name="connsiteX13" fmla="*/ 1125297 w 1544290"/>
                <a:gd name="connsiteY13" fmla="*/ 1387410 h 1509396"/>
                <a:gd name="connsiteX14" fmla="*/ 1279602 w 1544290"/>
                <a:gd name="connsiteY14" fmla="*/ 1263585 h 1509396"/>
                <a:gd name="connsiteX15" fmla="*/ 1311987 w 1544290"/>
                <a:gd name="connsiteY15" fmla="*/ 1278825 h 1509396"/>
                <a:gd name="connsiteX16" fmla="*/ 1411047 w 1544290"/>
                <a:gd name="connsiteY16" fmla="*/ 1261680 h 1509396"/>
                <a:gd name="connsiteX17" fmla="*/ 1492962 w 1544290"/>
                <a:gd name="connsiteY17" fmla="*/ 1189290 h 1509396"/>
                <a:gd name="connsiteX18" fmla="*/ 1538682 w 1544290"/>
                <a:gd name="connsiteY18" fmla="*/ 1090230 h 1509396"/>
                <a:gd name="connsiteX19" fmla="*/ 1534872 w 1544290"/>
                <a:gd name="connsiteY19" fmla="*/ 958785 h 1509396"/>
                <a:gd name="connsiteX20" fmla="*/ 1460577 w 1544290"/>
                <a:gd name="connsiteY20" fmla="*/ 907350 h 1509396"/>
                <a:gd name="connsiteX21" fmla="*/ 1411047 w 1544290"/>
                <a:gd name="connsiteY21" fmla="*/ 909255 h 1509396"/>
                <a:gd name="connsiteX22" fmla="*/ 1420572 w 1544290"/>
                <a:gd name="connsiteY22" fmla="*/ 844485 h 1509396"/>
                <a:gd name="connsiteX23" fmla="*/ 1477722 w 1544290"/>
                <a:gd name="connsiteY23" fmla="*/ 482535 h 1509396"/>
                <a:gd name="connsiteX24" fmla="*/ 1399617 w 1544290"/>
                <a:gd name="connsiteY24" fmla="*/ 219645 h 1509396"/>
                <a:gd name="connsiteX25" fmla="*/ 1233882 w 1544290"/>
                <a:gd name="connsiteY25" fmla="*/ 86295 h 1509396"/>
                <a:gd name="connsiteX26" fmla="*/ 1037667 w 1544290"/>
                <a:gd name="connsiteY26" fmla="*/ 19620 h 1509396"/>
                <a:gd name="connsiteX27" fmla="*/ 717627 w 1544290"/>
                <a:gd name="connsiteY27" fmla="*/ 4380 h 1509396"/>
                <a:gd name="connsiteX28" fmla="*/ 361392 w 1544290"/>
                <a:gd name="connsiteY28" fmla="*/ 88200 h 1509396"/>
                <a:gd name="connsiteX29" fmla="*/ 87072 w 1544290"/>
                <a:gd name="connsiteY29" fmla="*/ 375855 h 1509396"/>
                <a:gd name="connsiteX30" fmla="*/ 7062 w 1544290"/>
                <a:gd name="connsiteY30" fmla="*/ 663510 h 1509396"/>
                <a:gd name="connsiteX0" fmla="*/ 7062 w 1544290"/>
                <a:gd name="connsiteY0" fmla="*/ 663510 h 1509396"/>
                <a:gd name="connsiteX1" fmla="*/ 45162 w 1544290"/>
                <a:gd name="connsiteY1" fmla="*/ 831150 h 1509396"/>
                <a:gd name="connsiteX2" fmla="*/ 37542 w 1544290"/>
                <a:gd name="connsiteY2" fmla="*/ 871155 h 1509396"/>
                <a:gd name="connsiteX3" fmla="*/ 3252 w 1544290"/>
                <a:gd name="connsiteY3" fmla="*/ 901635 h 1509396"/>
                <a:gd name="connsiteX4" fmla="*/ 8967 w 1544290"/>
                <a:gd name="connsiteY4" fmla="*/ 991170 h 1509396"/>
                <a:gd name="connsiteX5" fmla="*/ 69927 w 1544290"/>
                <a:gd name="connsiteY5" fmla="*/ 1105470 h 1509396"/>
                <a:gd name="connsiteX6" fmla="*/ 113742 w 1544290"/>
                <a:gd name="connsiteY6" fmla="*/ 1143570 h 1509396"/>
                <a:gd name="connsiteX7" fmla="*/ 98502 w 1544290"/>
                <a:gd name="connsiteY7" fmla="*/ 1265490 h 1509396"/>
                <a:gd name="connsiteX8" fmla="*/ 130887 w 1544290"/>
                <a:gd name="connsiteY8" fmla="*/ 1356930 h 1509396"/>
                <a:gd name="connsiteX9" fmla="*/ 226137 w 1544290"/>
                <a:gd name="connsiteY9" fmla="*/ 1421700 h 1509396"/>
                <a:gd name="connsiteX10" fmla="*/ 409017 w 1544290"/>
                <a:gd name="connsiteY10" fmla="*/ 1478850 h 1509396"/>
                <a:gd name="connsiteX11" fmla="*/ 668097 w 1544290"/>
                <a:gd name="connsiteY11" fmla="*/ 1509330 h 1509396"/>
                <a:gd name="connsiteX12" fmla="*/ 902412 w 1544290"/>
                <a:gd name="connsiteY12" fmla="*/ 1471230 h 1509396"/>
                <a:gd name="connsiteX13" fmla="*/ 1125297 w 1544290"/>
                <a:gd name="connsiteY13" fmla="*/ 1387410 h 1509396"/>
                <a:gd name="connsiteX14" fmla="*/ 1279602 w 1544290"/>
                <a:gd name="connsiteY14" fmla="*/ 1263585 h 1509396"/>
                <a:gd name="connsiteX15" fmla="*/ 1311987 w 1544290"/>
                <a:gd name="connsiteY15" fmla="*/ 1278825 h 1509396"/>
                <a:gd name="connsiteX16" fmla="*/ 1411047 w 1544290"/>
                <a:gd name="connsiteY16" fmla="*/ 1261680 h 1509396"/>
                <a:gd name="connsiteX17" fmla="*/ 1492962 w 1544290"/>
                <a:gd name="connsiteY17" fmla="*/ 1189290 h 1509396"/>
                <a:gd name="connsiteX18" fmla="*/ 1538682 w 1544290"/>
                <a:gd name="connsiteY18" fmla="*/ 1090230 h 1509396"/>
                <a:gd name="connsiteX19" fmla="*/ 1534872 w 1544290"/>
                <a:gd name="connsiteY19" fmla="*/ 958785 h 1509396"/>
                <a:gd name="connsiteX20" fmla="*/ 1460577 w 1544290"/>
                <a:gd name="connsiteY20" fmla="*/ 907350 h 1509396"/>
                <a:gd name="connsiteX21" fmla="*/ 1411047 w 1544290"/>
                <a:gd name="connsiteY21" fmla="*/ 909255 h 1509396"/>
                <a:gd name="connsiteX22" fmla="*/ 1420572 w 1544290"/>
                <a:gd name="connsiteY22" fmla="*/ 844485 h 1509396"/>
                <a:gd name="connsiteX23" fmla="*/ 1477722 w 1544290"/>
                <a:gd name="connsiteY23" fmla="*/ 482535 h 1509396"/>
                <a:gd name="connsiteX24" fmla="*/ 1399617 w 1544290"/>
                <a:gd name="connsiteY24" fmla="*/ 219645 h 1509396"/>
                <a:gd name="connsiteX25" fmla="*/ 1233882 w 1544290"/>
                <a:gd name="connsiteY25" fmla="*/ 86295 h 1509396"/>
                <a:gd name="connsiteX26" fmla="*/ 1037667 w 1544290"/>
                <a:gd name="connsiteY26" fmla="*/ 19620 h 1509396"/>
                <a:gd name="connsiteX27" fmla="*/ 717627 w 1544290"/>
                <a:gd name="connsiteY27" fmla="*/ 4380 h 1509396"/>
                <a:gd name="connsiteX28" fmla="*/ 361392 w 1544290"/>
                <a:gd name="connsiteY28" fmla="*/ 88200 h 1509396"/>
                <a:gd name="connsiteX29" fmla="*/ 87072 w 1544290"/>
                <a:gd name="connsiteY29" fmla="*/ 375855 h 1509396"/>
                <a:gd name="connsiteX30" fmla="*/ 7062 w 1544290"/>
                <a:gd name="connsiteY30" fmla="*/ 663510 h 1509396"/>
                <a:gd name="connsiteX0" fmla="*/ 7910 w 1545138"/>
                <a:gd name="connsiteY0" fmla="*/ 663510 h 1509396"/>
                <a:gd name="connsiteX1" fmla="*/ 46010 w 1545138"/>
                <a:gd name="connsiteY1" fmla="*/ 831150 h 1509396"/>
                <a:gd name="connsiteX2" fmla="*/ 50269 w 1545138"/>
                <a:gd name="connsiteY2" fmla="*/ 875907 h 1509396"/>
                <a:gd name="connsiteX3" fmla="*/ 4100 w 1545138"/>
                <a:gd name="connsiteY3" fmla="*/ 901635 h 1509396"/>
                <a:gd name="connsiteX4" fmla="*/ 9815 w 1545138"/>
                <a:gd name="connsiteY4" fmla="*/ 991170 h 1509396"/>
                <a:gd name="connsiteX5" fmla="*/ 70775 w 1545138"/>
                <a:gd name="connsiteY5" fmla="*/ 1105470 h 1509396"/>
                <a:gd name="connsiteX6" fmla="*/ 114590 w 1545138"/>
                <a:gd name="connsiteY6" fmla="*/ 1143570 h 1509396"/>
                <a:gd name="connsiteX7" fmla="*/ 99350 w 1545138"/>
                <a:gd name="connsiteY7" fmla="*/ 1265490 h 1509396"/>
                <a:gd name="connsiteX8" fmla="*/ 131735 w 1545138"/>
                <a:gd name="connsiteY8" fmla="*/ 1356930 h 1509396"/>
                <a:gd name="connsiteX9" fmla="*/ 226985 w 1545138"/>
                <a:gd name="connsiteY9" fmla="*/ 1421700 h 1509396"/>
                <a:gd name="connsiteX10" fmla="*/ 409865 w 1545138"/>
                <a:gd name="connsiteY10" fmla="*/ 1478850 h 1509396"/>
                <a:gd name="connsiteX11" fmla="*/ 668945 w 1545138"/>
                <a:gd name="connsiteY11" fmla="*/ 1509330 h 1509396"/>
                <a:gd name="connsiteX12" fmla="*/ 903260 w 1545138"/>
                <a:gd name="connsiteY12" fmla="*/ 1471230 h 1509396"/>
                <a:gd name="connsiteX13" fmla="*/ 1126145 w 1545138"/>
                <a:gd name="connsiteY13" fmla="*/ 1387410 h 1509396"/>
                <a:gd name="connsiteX14" fmla="*/ 1280450 w 1545138"/>
                <a:gd name="connsiteY14" fmla="*/ 1263585 h 1509396"/>
                <a:gd name="connsiteX15" fmla="*/ 1312835 w 1545138"/>
                <a:gd name="connsiteY15" fmla="*/ 1278825 h 1509396"/>
                <a:gd name="connsiteX16" fmla="*/ 1411895 w 1545138"/>
                <a:gd name="connsiteY16" fmla="*/ 1261680 h 1509396"/>
                <a:gd name="connsiteX17" fmla="*/ 1493810 w 1545138"/>
                <a:gd name="connsiteY17" fmla="*/ 1189290 h 1509396"/>
                <a:gd name="connsiteX18" fmla="*/ 1539530 w 1545138"/>
                <a:gd name="connsiteY18" fmla="*/ 1090230 h 1509396"/>
                <a:gd name="connsiteX19" fmla="*/ 1535720 w 1545138"/>
                <a:gd name="connsiteY19" fmla="*/ 958785 h 1509396"/>
                <a:gd name="connsiteX20" fmla="*/ 1461425 w 1545138"/>
                <a:gd name="connsiteY20" fmla="*/ 907350 h 1509396"/>
                <a:gd name="connsiteX21" fmla="*/ 1411895 w 1545138"/>
                <a:gd name="connsiteY21" fmla="*/ 909255 h 1509396"/>
                <a:gd name="connsiteX22" fmla="*/ 1421420 w 1545138"/>
                <a:gd name="connsiteY22" fmla="*/ 844485 h 1509396"/>
                <a:gd name="connsiteX23" fmla="*/ 1478570 w 1545138"/>
                <a:gd name="connsiteY23" fmla="*/ 482535 h 1509396"/>
                <a:gd name="connsiteX24" fmla="*/ 1400465 w 1545138"/>
                <a:gd name="connsiteY24" fmla="*/ 219645 h 1509396"/>
                <a:gd name="connsiteX25" fmla="*/ 1234730 w 1545138"/>
                <a:gd name="connsiteY25" fmla="*/ 86295 h 1509396"/>
                <a:gd name="connsiteX26" fmla="*/ 1038515 w 1545138"/>
                <a:gd name="connsiteY26" fmla="*/ 19620 h 1509396"/>
                <a:gd name="connsiteX27" fmla="*/ 718475 w 1545138"/>
                <a:gd name="connsiteY27" fmla="*/ 4380 h 1509396"/>
                <a:gd name="connsiteX28" fmla="*/ 362240 w 1545138"/>
                <a:gd name="connsiteY28" fmla="*/ 88200 h 1509396"/>
                <a:gd name="connsiteX29" fmla="*/ 87920 w 1545138"/>
                <a:gd name="connsiteY29" fmla="*/ 375855 h 1509396"/>
                <a:gd name="connsiteX30" fmla="*/ 7910 w 1545138"/>
                <a:gd name="connsiteY30" fmla="*/ 663510 h 1509396"/>
                <a:gd name="connsiteX0" fmla="*/ 7911 w 1545139"/>
                <a:gd name="connsiteY0" fmla="*/ 663510 h 1509396"/>
                <a:gd name="connsiteX1" fmla="*/ 46011 w 1545139"/>
                <a:gd name="connsiteY1" fmla="*/ 831150 h 1509396"/>
                <a:gd name="connsiteX2" fmla="*/ 50270 w 1545139"/>
                <a:gd name="connsiteY2" fmla="*/ 875907 h 1509396"/>
                <a:gd name="connsiteX3" fmla="*/ 4101 w 1545139"/>
                <a:gd name="connsiteY3" fmla="*/ 887379 h 1509396"/>
                <a:gd name="connsiteX4" fmla="*/ 9816 w 1545139"/>
                <a:gd name="connsiteY4" fmla="*/ 991170 h 1509396"/>
                <a:gd name="connsiteX5" fmla="*/ 70776 w 1545139"/>
                <a:gd name="connsiteY5" fmla="*/ 1105470 h 1509396"/>
                <a:gd name="connsiteX6" fmla="*/ 114591 w 1545139"/>
                <a:gd name="connsiteY6" fmla="*/ 1143570 h 1509396"/>
                <a:gd name="connsiteX7" fmla="*/ 99351 w 1545139"/>
                <a:gd name="connsiteY7" fmla="*/ 1265490 h 1509396"/>
                <a:gd name="connsiteX8" fmla="*/ 131736 w 1545139"/>
                <a:gd name="connsiteY8" fmla="*/ 1356930 h 1509396"/>
                <a:gd name="connsiteX9" fmla="*/ 226986 w 1545139"/>
                <a:gd name="connsiteY9" fmla="*/ 1421700 h 1509396"/>
                <a:gd name="connsiteX10" fmla="*/ 409866 w 1545139"/>
                <a:gd name="connsiteY10" fmla="*/ 1478850 h 1509396"/>
                <a:gd name="connsiteX11" fmla="*/ 668946 w 1545139"/>
                <a:gd name="connsiteY11" fmla="*/ 1509330 h 1509396"/>
                <a:gd name="connsiteX12" fmla="*/ 903261 w 1545139"/>
                <a:gd name="connsiteY12" fmla="*/ 1471230 h 1509396"/>
                <a:gd name="connsiteX13" fmla="*/ 1126146 w 1545139"/>
                <a:gd name="connsiteY13" fmla="*/ 1387410 h 1509396"/>
                <a:gd name="connsiteX14" fmla="*/ 1280451 w 1545139"/>
                <a:gd name="connsiteY14" fmla="*/ 1263585 h 1509396"/>
                <a:gd name="connsiteX15" fmla="*/ 1312836 w 1545139"/>
                <a:gd name="connsiteY15" fmla="*/ 1278825 h 1509396"/>
                <a:gd name="connsiteX16" fmla="*/ 1411896 w 1545139"/>
                <a:gd name="connsiteY16" fmla="*/ 1261680 h 1509396"/>
                <a:gd name="connsiteX17" fmla="*/ 1493811 w 1545139"/>
                <a:gd name="connsiteY17" fmla="*/ 1189290 h 1509396"/>
                <a:gd name="connsiteX18" fmla="*/ 1539531 w 1545139"/>
                <a:gd name="connsiteY18" fmla="*/ 1090230 h 1509396"/>
                <a:gd name="connsiteX19" fmla="*/ 1535721 w 1545139"/>
                <a:gd name="connsiteY19" fmla="*/ 958785 h 1509396"/>
                <a:gd name="connsiteX20" fmla="*/ 1461426 w 1545139"/>
                <a:gd name="connsiteY20" fmla="*/ 907350 h 1509396"/>
                <a:gd name="connsiteX21" fmla="*/ 1411896 w 1545139"/>
                <a:gd name="connsiteY21" fmla="*/ 909255 h 1509396"/>
                <a:gd name="connsiteX22" fmla="*/ 1421421 w 1545139"/>
                <a:gd name="connsiteY22" fmla="*/ 844485 h 1509396"/>
                <a:gd name="connsiteX23" fmla="*/ 1478571 w 1545139"/>
                <a:gd name="connsiteY23" fmla="*/ 482535 h 1509396"/>
                <a:gd name="connsiteX24" fmla="*/ 1400466 w 1545139"/>
                <a:gd name="connsiteY24" fmla="*/ 219645 h 1509396"/>
                <a:gd name="connsiteX25" fmla="*/ 1234731 w 1545139"/>
                <a:gd name="connsiteY25" fmla="*/ 86295 h 1509396"/>
                <a:gd name="connsiteX26" fmla="*/ 1038516 w 1545139"/>
                <a:gd name="connsiteY26" fmla="*/ 19620 h 1509396"/>
                <a:gd name="connsiteX27" fmla="*/ 718476 w 1545139"/>
                <a:gd name="connsiteY27" fmla="*/ 4380 h 1509396"/>
                <a:gd name="connsiteX28" fmla="*/ 362241 w 1545139"/>
                <a:gd name="connsiteY28" fmla="*/ 88200 h 1509396"/>
                <a:gd name="connsiteX29" fmla="*/ 87921 w 1545139"/>
                <a:gd name="connsiteY29" fmla="*/ 375855 h 1509396"/>
                <a:gd name="connsiteX30" fmla="*/ 7911 w 1545139"/>
                <a:gd name="connsiteY30" fmla="*/ 663510 h 1509396"/>
                <a:gd name="connsiteX0" fmla="*/ 9982 w 1547210"/>
                <a:gd name="connsiteY0" fmla="*/ 663510 h 1509396"/>
                <a:gd name="connsiteX1" fmla="*/ 48082 w 1547210"/>
                <a:gd name="connsiteY1" fmla="*/ 831150 h 1509396"/>
                <a:gd name="connsiteX2" fmla="*/ 52341 w 1547210"/>
                <a:gd name="connsiteY2" fmla="*/ 875907 h 1509396"/>
                <a:gd name="connsiteX3" fmla="*/ 6172 w 1547210"/>
                <a:gd name="connsiteY3" fmla="*/ 887379 h 1509396"/>
                <a:gd name="connsiteX4" fmla="*/ 11887 w 1547210"/>
                <a:gd name="connsiteY4" fmla="*/ 991170 h 1509396"/>
                <a:gd name="connsiteX5" fmla="*/ 72847 w 1547210"/>
                <a:gd name="connsiteY5" fmla="*/ 1105470 h 1509396"/>
                <a:gd name="connsiteX6" fmla="*/ 116662 w 1547210"/>
                <a:gd name="connsiteY6" fmla="*/ 1143570 h 1509396"/>
                <a:gd name="connsiteX7" fmla="*/ 101422 w 1547210"/>
                <a:gd name="connsiteY7" fmla="*/ 1265490 h 1509396"/>
                <a:gd name="connsiteX8" fmla="*/ 133807 w 1547210"/>
                <a:gd name="connsiteY8" fmla="*/ 1356930 h 1509396"/>
                <a:gd name="connsiteX9" fmla="*/ 229057 w 1547210"/>
                <a:gd name="connsiteY9" fmla="*/ 1421700 h 1509396"/>
                <a:gd name="connsiteX10" fmla="*/ 411937 w 1547210"/>
                <a:gd name="connsiteY10" fmla="*/ 1478850 h 1509396"/>
                <a:gd name="connsiteX11" fmla="*/ 671017 w 1547210"/>
                <a:gd name="connsiteY11" fmla="*/ 1509330 h 1509396"/>
                <a:gd name="connsiteX12" fmla="*/ 905332 w 1547210"/>
                <a:gd name="connsiteY12" fmla="*/ 1471230 h 1509396"/>
                <a:gd name="connsiteX13" fmla="*/ 1128217 w 1547210"/>
                <a:gd name="connsiteY13" fmla="*/ 1387410 h 1509396"/>
                <a:gd name="connsiteX14" fmla="*/ 1282522 w 1547210"/>
                <a:gd name="connsiteY14" fmla="*/ 1263585 h 1509396"/>
                <a:gd name="connsiteX15" fmla="*/ 1314907 w 1547210"/>
                <a:gd name="connsiteY15" fmla="*/ 1278825 h 1509396"/>
                <a:gd name="connsiteX16" fmla="*/ 1413967 w 1547210"/>
                <a:gd name="connsiteY16" fmla="*/ 1261680 h 1509396"/>
                <a:gd name="connsiteX17" fmla="*/ 1495882 w 1547210"/>
                <a:gd name="connsiteY17" fmla="*/ 1189290 h 1509396"/>
                <a:gd name="connsiteX18" fmla="*/ 1541602 w 1547210"/>
                <a:gd name="connsiteY18" fmla="*/ 1090230 h 1509396"/>
                <a:gd name="connsiteX19" fmla="*/ 1537792 w 1547210"/>
                <a:gd name="connsiteY19" fmla="*/ 958785 h 1509396"/>
                <a:gd name="connsiteX20" fmla="*/ 1463497 w 1547210"/>
                <a:gd name="connsiteY20" fmla="*/ 907350 h 1509396"/>
                <a:gd name="connsiteX21" fmla="*/ 1413967 w 1547210"/>
                <a:gd name="connsiteY21" fmla="*/ 909255 h 1509396"/>
                <a:gd name="connsiteX22" fmla="*/ 1423492 w 1547210"/>
                <a:gd name="connsiteY22" fmla="*/ 844485 h 1509396"/>
                <a:gd name="connsiteX23" fmla="*/ 1480642 w 1547210"/>
                <a:gd name="connsiteY23" fmla="*/ 482535 h 1509396"/>
                <a:gd name="connsiteX24" fmla="*/ 1402537 w 1547210"/>
                <a:gd name="connsiteY24" fmla="*/ 219645 h 1509396"/>
                <a:gd name="connsiteX25" fmla="*/ 1236802 w 1547210"/>
                <a:gd name="connsiteY25" fmla="*/ 86295 h 1509396"/>
                <a:gd name="connsiteX26" fmla="*/ 1040587 w 1547210"/>
                <a:gd name="connsiteY26" fmla="*/ 19620 h 1509396"/>
                <a:gd name="connsiteX27" fmla="*/ 720547 w 1547210"/>
                <a:gd name="connsiteY27" fmla="*/ 4380 h 1509396"/>
                <a:gd name="connsiteX28" fmla="*/ 364312 w 1547210"/>
                <a:gd name="connsiteY28" fmla="*/ 88200 h 1509396"/>
                <a:gd name="connsiteX29" fmla="*/ 89992 w 1547210"/>
                <a:gd name="connsiteY29" fmla="*/ 375855 h 1509396"/>
                <a:gd name="connsiteX30" fmla="*/ 9982 w 1547210"/>
                <a:gd name="connsiteY30" fmla="*/ 663510 h 1509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547210" h="1509396">
                  <a:moveTo>
                    <a:pt x="9982" y="663510"/>
                  </a:moveTo>
                  <a:cubicBezTo>
                    <a:pt x="2997" y="739392"/>
                    <a:pt x="41022" y="795751"/>
                    <a:pt x="48082" y="831150"/>
                  </a:cubicBezTo>
                  <a:cubicBezTo>
                    <a:pt x="55142" y="866549"/>
                    <a:pt x="59326" y="866536"/>
                    <a:pt x="52341" y="875907"/>
                  </a:cubicBezTo>
                  <a:cubicBezTo>
                    <a:pt x="45356" y="885278"/>
                    <a:pt x="17665" y="856288"/>
                    <a:pt x="6172" y="887379"/>
                  </a:cubicBezTo>
                  <a:cubicBezTo>
                    <a:pt x="-5321" y="918470"/>
                    <a:pt x="775" y="954822"/>
                    <a:pt x="11887" y="991170"/>
                  </a:cubicBezTo>
                  <a:cubicBezTo>
                    <a:pt x="22999" y="1027518"/>
                    <a:pt x="55384" y="1080070"/>
                    <a:pt x="72847" y="1105470"/>
                  </a:cubicBezTo>
                  <a:cubicBezTo>
                    <a:pt x="90310" y="1130870"/>
                    <a:pt x="111900" y="1116900"/>
                    <a:pt x="116662" y="1143570"/>
                  </a:cubicBezTo>
                  <a:cubicBezTo>
                    <a:pt x="121424" y="1170240"/>
                    <a:pt x="98565" y="1229930"/>
                    <a:pt x="101422" y="1265490"/>
                  </a:cubicBezTo>
                  <a:cubicBezTo>
                    <a:pt x="104279" y="1301050"/>
                    <a:pt x="112535" y="1330895"/>
                    <a:pt x="133807" y="1356930"/>
                  </a:cubicBezTo>
                  <a:cubicBezTo>
                    <a:pt x="155079" y="1382965"/>
                    <a:pt x="182702" y="1401380"/>
                    <a:pt x="229057" y="1421700"/>
                  </a:cubicBezTo>
                  <a:cubicBezTo>
                    <a:pt x="275412" y="1442020"/>
                    <a:pt x="338277" y="1464245"/>
                    <a:pt x="411937" y="1478850"/>
                  </a:cubicBezTo>
                  <a:cubicBezTo>
                    <a:pt x="485597" y="1493455"/>
                    <a:pt x="588785" y="1510600"/>
                    <a:pt x="671017" y="1509330"/>
                  </a:cubicBezTo>
                  <a:cubicBezTo>
                    <a:pt x="753250" y="1508060"/>
                    <a:pt x="829132" y="1491550"/>
                    <a:pt x="905332" y="1471230"/>
                  </a:cubicBezTo>
                  <a:cubicBezTo>
                    <a:pt x="981532" y="1450910"/>
                    <a:pt x="1065352" y="1422018"/>
                    <a:pt x="1128217" y="1387410"/>
                  </a:cubicBezTo>
                  <a:cubicBezTo>
                    <a:pt x="1191082" y="1352803"/>
                    <a:pt x="1251407" y="1281682"/>
                    <a:pt x="1282522" y="1263585"/>
                  </a:cubicBezTo>
                  <a:cubicBezTo>
                    <a:pt x="1313637" y="1245488"/>
                    <a:pt x="1268078" y="1259759"/>
                    <a:pt x="1314907" y="1278825"/>
                  </a:cubicBezTo>
                  <a:cubicBezTo>
                    <a:pt x="1361736" y="1297891"/>
                    <a:pt x="1383805" y="1276602"/>
                    <a:pt x="1413967" y="1261680"/>
                  </a:cubicBezTo>
                  <a:cubicBezTo>
                    <a:pt x="1444129" y="1246758"/>
                    <a:pt x="1474610" y="1217865"/>
                    <a:pt x="1495882" y="1189290"/>
                  </a:cubicBezTo>
                  <a:cubicBezTo>
                    <a:pt x="1517155" y="1160715"/>
                    <a:pt x="1534617" y="1128648"/>
                    <a:pt x="1541602" y="1090230"/>
                  </a:cubicBezTo>
                  <a:cubicBezTo>
                    <a:pt x="1548587" y="1051813"/>
                    <a:pt x="1550810" y="989265"/>
                    <a:pt x="1537792" y="958785"/>
                  </a:cubicBezTo>
                  <a:cubicBezTo>
                    <a:pt x="1524774" y="928305"/>
                    <a:pt x="1484135" y="915605"/>
                    <a:pt x="1463497" y="907350"/>
                  </a:cubicBezTo>
                  <a:cubicBezTo>
                    <a:pt x="1442860" y="899095"/>
                    <a:pt x="1420634" y="919732"/>
                    <a:pt x="1413967" y="909255"/>
                  </a:cubicBezTo>
                  <a:cubicBezTo>
                    <a:pt x="1407300" y="898778"/>
                    <a:pt x="1412380" y="915605"/>
                    <a:pt x="1423492" y="844485"/>
                  </a:cubicBezTo>
                  <a:cubicBezTo>
                    <a:pt x="1434604" y="773365"/>
                    <a:pt x="1484134" y="586675"/>
                    <a:pt x="1480642" y="482535"/>
                  </a:cubicBezTo>
                  <a:cubicBezTo>
                    <a:pt x="1477150" y="378395"/>
                    <a:pt x="1443177" y="285685"/>
                    <a:pt x="1402537" y="219645"/>
                  </a:cubicBezTo>
                  <a:cubicBezTo>
                    <a:pt x="1361897" y="153605"/>
                    <a:pt x="1297127" y="119633"/>
                    <a:pt x="1236802" y="86295"/>
                  </a:cubicBezTo>
                  <a:cubicBezTo>
                    <a:pt x="1176477" y="52957"/>
                    <a:pt x="1126630" y="33273"/>
                    <a:pt x="1040587" y="19620"/>
                  </a:cubicBezTo>
                  <a:cubicBezTo>
                    <a:pt x="954545" y="5968"/>
                    <a:pt x="833259" y="-7050"/>
                    <a:pt x="720547" y="4380"/>
                  </a:cubicBezTo>
                  <a:cubicBezTo>
                    <a:pt x="607835" y="15810"/>
                    <a:pt x="488137" y="36448"/>
                    <a:pt x="364312" y="88200"/>
                  </a:cubicBezTo>
                  <a:cubicBezTo>
                    <a:pt x="240487" y="139952"/>
                    <a:pt x="149047" y="279970"/>
                    <a:pt x="89992" y="375855"/>
                  </a:cubicBezTo>
                  <a:cubicBezTo>
                    <a:pt x="30937" y="471740"/>
                    <a:pt x="16967" y="587628"/>
                    <a:pt x="9982" y="663510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25" name="Oval 24">
              <a:extLst>
                <a:ext uri="{FF2B5EF4-FFF2-40B4-BE49-F238E27FC236}">
                  <a16:creationId xmlns:a16="http://schemas.microsoft.com/office/drawing/2014/main" id="{4251ED30-3065-4C2D-9E1D-ECE096369D1B}"/>
                </a:ext>
              </a:extLst>
            </p:cNvPr>
            <p:cNvSpPr/>
            <p:nvPr/>
          </p:nvSpPr>
          <p:spPr>
            <a:xfrm>
              <a:off x="9535193" y="2258627"/>
              <a:ext cx="100905" cy="110450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C4D08027-3B2B-417F-A32D-39B11759D4BE}"/>
                </a:ext>
              </a:extLst>
            </p:cNvPr>
            <p:cNvSpPr/>
            <p:nvPr/>
          </p:nvSpPr>
          <p:spPr>
            <a:xfrm flipH="1">
              <a:off x="9130401" y="2174924"/>
              <a:ext cx="168859" cy="62753"/>
            </a:xfrm>
            <a:custGeom>
              <a:avLst/>
              <a:gdLst>
                <a:gd name="connsiteX0" fmla="*/ 224 w 292135"/>
                <a:gd name="connsiteY0" fmla="*/ 59346 h 59716"/>
                <a:gd name="connsiteX1" fmla="*/ 107075 w 292135"/>
                <a:gd name="connsiteY1" fmla="*/ 5920 h 59716"/>
                <a:gd name="connsiteX2" fmla="*/ 292010 w 292135"/>
                <a:gd name="connsiteY2" fmla="*/ 3866 h 59716"/>
                <a:gd name="connsiteX3" fmla="*/ 133788 w 292135"/>
                <a:gd name="connsiteY3" fmla="*/ 28524 h 59716"/>
                <a:gd name="connsiteX4" fmla="*/ 224 w 292135"/>
                <a:gd name="connsiteY4" fmla="*/ 59346 h 59716"/>
                <a:gd name="connsiteX0" fmla="*/ 2 w 291913"/>
                <a:gd name="connsiteY0" fmla="*/ 76080 h 77200"/>
                <a:gd name="connsiteX1" fmla="*/ 131511 w 291913"/>
                <a:gd name="connsiteY1" fmla="*/ 2105 h 77200"/>
                <a:gd name="connsiteX2" fmla="*/ 291788 w 291913"/>
                <a:gd name="connsiteY2" fmla="*/ 20600 h 77200"/>
                <a:gd name="connsiteX3" fmla="*/ 133566 w 291913"/>
                <a:gd name="connsiteY3" fmla="*/ 45258 h 77200"/>
                <a:gd name="connsiteX4" fmla="*/ 2 w 291913"/>
                <a:gd name="connsiteY4" fmla="*/ 76080 h 77200"/>
                <a:gd name="connsiteX0" fmla="*/ 9 w 291925"/>
                <a:gd name="connsiteY0" fmla="*/ 76080 h 76253"/>
                <a:gd name="connsiteX1" fmla="*/ 131518 w 291925"/>
                <a:gd name="connsiteY1" fmla="*/ 2105 h 76253"/>
                <a:gd name="connsiteX2" fmla="*/ 291795 w 291925"/>
                <a:gd name="connsiteY2" fmla="*/ 20600 h 76253"/>
                <a:gd name="connsiteX3" fmla="*/ 137683 w 291925"/>
                <a:gd name="connsiteY3" fmla="*/ 22655 h 76253"/>
                <a:gd name="connsiteX4" fmla="*/ 9 w 291925"/>
                <a:gd name="connsiteY4" fmla="*/ 76080 h 76253"/>
                <a:gd name="connsiteX0" fmla="*/ 9 w 292471"/>
                <a:gd name="connsiteY0" fmla="*/ 76080 h 76253"/>
                <a:gd name="connsiteX1" fmla="*/ 131518 w 292471"/>
                <a:gd name="connsiteY1" fmla="*/ 2105 h 76253"/>
                <a:gd name="connsiteX2" fmla="*/ 291795 w 292471"/>
                <a:gd name="connsiteY2" fmla="*/ 20600 h 76253"/>
                <a:gd name="connsiteX3" fmla="*/ 137683 w 292471"/>
                <a:gd name="connsiteY3" fmla="*/ 22655 h 76253"/>
                <a:gd name="connsiteX4" fmla="*/ 9 w 292471"/>
                <a:gd name="connsiteY4" fmla="*/ 76080 h 76253"/>
                <a:gd name="connsiteX0" fmla="*/ 1258 w 293720"/>
                <a:gd name="connsiteY0" fmla="*/ 76080 h 78680"/>
                <a:gd name="connsiteX1" fmla="*/ 132767 w 293720"/>
                <a:gd name="connsiteY1" fmla="*/ 2105 h 78680"/>
                <a:gd name="connsiteX2" fmla="*/ 293044 w 293720"/>
                <a:gd name="connsiteY2" fmla="*/ 20600 h 78680"/>
                <a:gd name="connsiteX3" fmla="*/ 138932 w 293720"/>
                <a:gd name="connsiteY3" fmla="*/ 22655 h 78680"/>
                <a:gd name="connsiteX4" fmla="*/ 1258 w 293720"/>
                <a:gd name="connsiteY4" fmla="*/ 76080 h 78680"/>
                <a:gd name="connsiteX0" fmla="*/ 1258 w 293044"/>
                <a:gd name="connsiteY0" fmla="*/ 76080 h 78680"/>
                <a:gd name="connsiteX1" fmla="*/ 132767 w 293044"/>
                <a:gd name="connsiteY1" fmla="*/ 2105 h 78680"/>
                <a:gd name="connsiteX2" fmla="*/ 293044 w 293044"/>
                <a:gd name="connsiteY2" fmla="*/ 20600 h 78680"/>
                <a:gd name="connsiteX3" fmla="*/ 138932 w 293044"/>
                <a:gd name="connsiteY3" fmla="*/ 22655 h 78680"/>
                <a:gd name="connsiteX4" fmla="*/ 1258 w 293044"/>
                <a:gd name="connsiteY4" fmla="*/ 76080 h 78680"/>
                <a:gd name="connsiteX0" fmla="*/ 1258 w 293044"/>
                <a:gd name="connsiteY0" fmla="*/ 76080 h 78611"/>
                <a:gd name="connsiteX1" fmla="*/ 132767 w 293044"/>
                <a:gd name="connsiteY1" fmla="*/ 2105 h 78611"/>
                <a:gd name="connsiteX2" fmla="*/ 293044 w 293044"/>
                <a:gd name="connsiteY2" fmla="*/ 20600 h 78611"/>
                <a:gd name="connsiteX3" fmla="*/ 138932 w 293044"/>
                <a:gd name="connsiteY3" fmla="*/ 22655 h 78611"/>
                <a:gd name="connsiteX4" fmla="*/ 1258 w 293044"/>
                <a:gd name="connsiteY4" fmla="*/ 76080 h 78611"/>
                <a:gd name="connsiteX0" fmla="*/ 1236 w 280693"/>
                <a:gd name="connsiteY0" fmla="*/ 79613 h 82337"/>
                <a:gd name="connsiteX1" fmla="*/ 132745 w 280693"/>
                <a:gd name="connsiteY1" fmla="*/ 5638 h 82337"/>
                <a:gd name="connsiteX2" fmla="*/ 280693 w 280693"/>
                <a:gd name="connsiteY2" fmla="*/ 7694 h 82337"/>
                <a:gd name="connsiteX3" fmla="*/ 138910 w 280693"/>
                <a:gd name="connsiteY3" fmla="*/ 26188 h 82337"/>
                <a:gd name="connsiteX4" fmla="*/ 1236 w 280693"/>
                <a:gd name="connsiteY4" fmla="*/ 79613 h 82337"/>
                <a:gd name="connsiteX0" fmla="*/ 39 w 279496"/>
                <a:gd name="connsiteY0" fmla="*/ 76896 h 77018"/>
                <a:gd name="connsiteX1" fmla="*/ 125384 w 279496"/>
                <a:gd name="connsiteY1" fmla="*/ 7030 h 77018"/>
                <a:gd name="connsiteX2" fmla="*/ 279496 w 279496"/>
                <a:gd name="connsiteY2" fmla="*/ 4977 h 77018"/>
                <a:gd name="connsiteX3" fmla="*/ 137713 w 279496"/>
                <a:gd name="connsiteY3" fmla="*/ 23471 h 77018"/>
                <a:gd name="connsiteX4" fmla="*/ 39 w 279496"/>
                <a:gd name="connsiteY4" fmla="*/ 76896 h 77018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650"/>
                <a:gd name="connsiteY0" fmla="*/ 81001 h 81123"/>
                <a:gd name="connsiteX1" fmla="*/ 125408 w 279650"/>
                <a:gd name="connsiteY1" fmla="*/ 11135 h 81123"/>
                <a:gd name="connsiteX2" fmla="*/ 279520 w 279650"/>
                <a:gd name="connsiteY2" fmla="*/ 9082 h 81123"/>
                <a:gd name="connsiteX3" fmla="*/ 137737 w 279650"/>
                <a:gd name="connsiteY3" fmla="*/ 27576 h 81123"/>
                <a:gd name="connsiteX4" fmla="*/ 63 w 279650"/>
                <a:gd name="connsiteY4" fmla="*/ 81001 h 81123"/>
                <a:gd name="connsiteX0" fmla="*/ 63 w 279650"/>
                <a:gd name="connsiteY0" fmla="*/ 81001 h 81234"/>
                <a:gd name="connsiteX1" fmla="*/ 125408 w 279650"/>
                <a:gd name="connsiteY1" fmla="*/ 11135 h 81234"/>
                <a:gd name="connsiteX2" fmla="*/ 279520 w 279650"/>
                <a:gd name="connsiteY2" fmla="*/ 9082 h 81234"/>
                <a:gd name="connsiteX3" fmla="*/ 137737 w 279650"/>
                <a:gd name="connsiteY3" fmla="*/ 27576 h 81234"/>
                <a:gd name="connsiteX4" fmla="*/ 63 w 279650"/>
                <a:gd name="connsiteY4" fmla="*/ 81001 h 81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9650" h="81234">
                  <a:moveTo>
                    <a:pt x="63" y="81001"/>
                  </a:moveTo>
                  <a:cubicBezTo>
                    <a:pt x="-1992" y="78261"/>
                    <a:pt x="45955" y="31340"/>
                    <a:pt x="125408" y="11135"/>
                  </a:cubicBezTo>
                  <a:cubicBezTo>
                    <a:pt x="204861" y="-9070"/>
                    <a:pt x="283288" y="3261"/>
                    <a:pt x="279520" y="9082"/>
                  </a:cubicBezTo>
                  <a:cubicBezTo>
                    <a:pt x="273698" y="23123"/>
                    <a:pt x="250068" y="-7013"/>
                    <a:pt x="137737" y="27576"/>
                  </a:cubicBezTo>
                  <a:cubicBezTo>
                    <a:pt x="25406" y="62165"/>
                    <a:pt x="2118" y="83741"/>
                    <a:pt x="63" y="81001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C0B5AE8E-041E-4EA7-A9CF-C375B871ADE4}"/>
                </a:ext>
              </a:extLst>
            </p:cNvPr>
            <p:cNvSpPr/>
            <p:nvPr/>
          </p:nvSpPr>
          <p:spPr>
            <a:xfrm rot="225712">
              <a:off x="9494464" y="2179049"/>
              <a:ext cx="185575" cy="62753"/>
            </a:xfrm>
            <a:custGeom>
              <a:avLst/>
              <a:gdLst>
                <a:gd name="connsiteX0" fmla="*/ 224 w 292135"/>
                <a:gd name="connsiteY0" fmla="*/ 59346 h 59716"/>
                <a:gd name="connsiteX1" fmla="*/ 107075 w 292135"/>
                <a:gd name="connsiteY1" fmla="*/ 5920 h 59716"/>
                <a:gd name="connsiteX2" fmla="*/ 292010 w 292135"/>
                <a:gd name="connsiteY2" fmla="*/ 3866 h 59716"/>
                <a:gd name="connsiteX3" fmla="*/ 133788 w 292135"/>
                <a:gd name="connsiteY3" fmla="*/ 28524 h 59716"/>
                <a:gd name="connsiteX4" fmla="*/ 224 w 292135"/>
                <a:gd name="connsiteY4" fmla="*/ 59346 h 59716"/>
                <a:gd name="connsiteX0" fmla="*/ 2 w 291913"/>
                <a:gd name="connsiteY0" fmla="*/ 76080 h 77200"/>
                <a:gd name="connsiteX1" fmla="*/ 131511 w 291913"/>
                <a:gd name="connsiteY1" fmla="*/ 2105 h 77200"/>
                <a:gd name="connsiteX2" fmla="*/ 291788 w 291913"/>
                <a:gd name="connsiteY2" fmla="*/ 20600 h 77200"/>
                <a:gd name="connsiteX3" fmla="*/ 133566 w 291913"/>
                <a:gd name="connsiteY3" fmla="*/ 45258 h 77200"/>
                <a:gd name="connsiteX4" fmla="*/ 2 w 291913"/>
                <a:gd name="connsiteY4" fmla="*/ 76080 h 77200"/>
                <a:gd name="connsiteX0" fmla="*/ 9 w 291925"/>
                <a:gd name="connsiteY0" fmla="*/ 76080 h 76253"/>
                <a:gd name="connsiteX1" fmla="*/ 131518 w 291925"/>
                <a:gd name="connsiteY1" fmla="*/ 2105 h 76253"/>
                <a:gd name="connsiteX2" fmla="*/ 291795 w 291925"/>
                <a:gd name="connsiteY2" fmla="*/ 20600 h 76253"/>
                <a:gd name="connsiteX3" fmla="*/ 137683 w 291925"/>
                <a:gd name="connsiteY3" fmla="*/ 22655 h 76253"/>
                <a:gd name="connsiteX4" fmla="*/ 9 w 291925"/>
                <a:gd name="connsiteY4" fmla="*/ 76080 h 76253"/>
                <a:gd name="connsiteX0" fmla="*/ 9 w 292471"/>
                <a:gd name="connsiteY0" fmla="*/ 76080 h 76253"/>
                <a:gd name="connsiteX1" fmla="*/ 131518 w 292471"/>
                <a:gd name="connsiteY1" fmla="*/ 2105 h 76253"/>
                <a:gd name="connsiteX2" fmla="*/ 291795 w 292471"/>
                <a:gd name="connsiteY2" fmla="*/ 20600 h 76253"/>
                <a:gd name="connsiteX3" fmla="*/ 137683 w 292471"/>
                <a:gd name="connsiteY3" fmla="*/ 22655 h 76253"/>
                <a:gd name="connsiteX4" fmla="*/ 9 w 292471"/>
                <a:gd name="connsiteY4" fmla="*/ 76080 h 76253"/>
                <a:gd name="connsiteX0" fmla="*/ 1258 w 293720"/>
                <a:gd name="connsiteY0" fmla="*/ 76080 h 78680"/>
                <a:gd name="connsiteX1" fmla="*/ 132767 w 293720"/>
                <a:gd name="connsiteY1" fmla="*/ 2105 h 78680"/>
                <a:gd name="connsiteX2" fmla="*/ 293044 w 293720"/>
                <a:gd name="connsiteY2" fmla="*/ 20600 h 78680"/>
                <a:gd name="connsiteX3" fmla="*/ 138932 w 293720"/>
                <a:gd name="connsiteY3" fmla="*/ 22655 h 78680"/>
                <a:gd name="connsiteX4" fmla="*/ 1258 w 293720"/>
                <a:gd name="connsiteY4" fmla="*/ 76080 h 78680"/>
                <a:gd name="connsiteX0" fmla="*/ 1258 w 293044"/>
                <a:gd name="connsiteY0" fmla="*/ 76080 h 78680"/>
                <a:gd name="connsiteX1" fmla="*/ 132767 w 293044"/>
                <a:gd name="connsiteY1" fmla="*/ 2105 h 78680"/>
                <a:gd name="connsiteX2" fmla="*/ 293044 w 293044"/>
                <a:gd name="connsiteY2" fmla="*/ 20600 h 78680"/>
                <a:gd name="connsiteX3" fmla="*/ 138932 w 293044"/>
                <a:gd name="connsiteY3" fmla="*/ 22655 h 78680"/>
                <a:gd name="connsiteX4" fmla="*/ 1258 w 293044"/>
                <a:gd name="connsiteY4" fmla="*/ 76080 h 78680"/>
                <a:gd name="connsiteX0" fmla="*/ 1258 w 293044"/>
                <a:gd name="connsiteY0" fmla="*/ 76080 h 78611"/>
                <a:gd name="connsiteX1" fmla="*/ 132767 w 293044"/>
                <a:gd name="connsiteY1" fmla="*/ 2105 h 78611"/>
                <a:gd name="connsiteX2" fmla="*/ 293044 w 293044"/>
                <a:gd name="connsiteY2" fmla="*/ 20600 h 78611"/>
                <a:gd name="connsiteX3" fmla="*/ 138932 w 293044"/>
                <a:gd name="connsiteY3" fmla="*/ 22655 h 78611"/>
                <a:gd name="connsiteX4" fmla="*/ 1258 w 293044"/>
                <a:gd name="connsiteY4" fmla="*/ 76080 h 78611"/>
                <a:gd name="connsiteX0" fmla="*/ 1236 w 280693"/>
                <a:gd name="connsiteY0" fmla="*/ 79613 h 82337"/>
                <a:gd name="connsiteX1" fmla="*/ 132745 w 280693"/>
                <a:gd name="connsiteY1" fmla="*/ 5638 h 82337"/>
                <a:gd name="connsiteX2" fmla="*/ 280693 w 280693"/>
                <a:gd name="connsiteY2" fmla="*/ 7694 h 82337"/>
                <a:gd name="connsiteX3" fmla="*/ 138910 w 280693"/>
                <a:gd name="connsiteY3" fmla="*/ 26188 h 82337"/>
                <a:gd name="connsiteX4" fmla="*/ 1236 w 280693"/>
                <a:gd name="connsiteY4" fmla="*/ 79613 h 82337"/>
                <a:gd name="connsiteX0" fmla="*/ 39 w 279496"/>
                <a:gd name="connsiteY0" fmla="*/ 76896 h 77018"/>
                <a:gd name="connsiteX1" fmla="*/ 125384 w 279496"/>
                <a:gd name="connsiteY1" fmla="*/ 7030 h 77018"/>
                <a:gd name="connsiteX2" fmla="*/ 279496 w 279496"/>
                <a:gd name="connsiteY2" fmla="*/ 4977 h 77018"/>
                <a:gd name="connsiteX3" fmla="*/ 137713 w 279496"/>
                <a:gd name="connsiteY3" fmla="*/ 23471 h 77018"/>
                <a:gd name="connsiteX4" fmla="*/ 39 w 279496"/>
                <a:gd name="connsiteY4" fmla="*/ 76896 h 77018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650"/>
                <a:gd name="connsiteY0" fmla="*/ 81001 h 81123"/>
                <a:gd name="connsiteX1" fmla="*/ 125408 w 279650"/>
                <a:gd name="connsiteY1" fmla="*/ 11135 h 81123"/>
                <a:gd name="connsiteX2" fmla="*/ 279520 w 279650"/>
                <a:gd name="connsiteY2" fmla="*/ 9082 h 81123"/>
                <a:gd name="connsiteX3" fmla="*/ 137737 w 279650"/>
                <a:gd name="connsiteY3" fmla="*/ 27576 h 81123"/>
                <a:gd name="connsiteX4" fmla="*/ 63 w 279650"/>
                <a:gd name="connsiteY4" fmla="*/ 81001 h 81123"/>
                <a:gd name="connsiteX0" fmla="*/ 63 w 279650"/>
                <a:gd name="connsiteY0" fmla="*/ 81001 h 81234"/>
                <a:gd name="connsiteX1" fmla="*/ 125408 w 279650"/>
                <a:gd name="connsiteY1" fmla="*/ 11135 h 81234"/>
                <a:gd name="connsiteX2" fmla="*/ 279520 w 279650"/>
                <a:gd name="connsiteY2" fmla="*/ 9082 h 81234"/>
                <a:gd name="connsiteX3" fmla="*/ 137737 w 279650"/>
                <a:gd name="connsiteY3" fmla="*/ 27576 h 81234"/>
                <a:gd name="connsiteX4" fmla="*/ 63 w 279650"/>
                <a:gd name="connsiteY4" fmla="*/ 81001 h 81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9650" h="81234">
                  <a:moveTo>
                    <a:pt x="63" y="81001"/>
                  </a:moveTo>
                  <a:cubicBezTo>
                    <a:pt x="-1992" y="78261"/>
                    <a:pt x="45955" y="31340"/>
                    <a:pt x="125408" y="11135"/>
                  </a:cubicBezTo>
                  <a:cubicBezTo>
                    <a:pt x="204861" y="-9070"/>
                    <a:pt x="283288" y="3261"/>
                    <a:pt x="279520" y="9082"/>
                  </a:cubicBezTo>
                  <a:cubicBezTo>
                    <a:pt x="273698" y="23123"/>
                    <a:pt x="250068" y="-7013"/>
                    <a:pt x="137737" y="27576"/>
                  </a:cubicBezTo>
                  <a:cubicBezTo>
                    <a:pt x="25406" y="62165"/>
                    <a:pt x="2118" y="83741"/>
                    <a:pt x="63" y="81001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C0EE366A-36C9-4B72-8CDB-5F59BABAADBA}"/>
                </a:ext>
              </a:extLst>
            </p:cNvPr>
            <p:cNvSpPr/>
            <p:nvPr/>
          </p:nvSpPr>
          <p:spPr>
            <a:xfrm>
              <a:off x="9001760" y="1725468"/>
              <a:ext cx="999448" cy="689678"/>
            </a:xfrm>
            <a:custGeom>
              <a:avLst/>
              <a:gdLst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1174 w 1869410"/>
                <a:gd name="connsiteY19" fmla="*/ 1036330 h 1284241"/>
                <a:gd name="connsiteX20" fmla="*/ 1667369 w 1869410"/>
                <a:gd name="connsiteY20" fmla="*/ 1085860 h 1284241"/>
                <a:gd name="connsiteX21" fmla="*/ 1716899 w 1869410"/>
                <a:gd name="connsiteY21" fmla="*/ 93536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1174 w 1869410"/>
                <a:gd name="connsiteY19" fmla="*/ 1036330 h 1284241"/>
                <a:gd name="connsiteX20" fmla="*/ 1667369 w 1869410"/>
                <a:gd name="connsiteY20" fmla="*/ 1085860 h 1284241"/>
                <a:gd name="connsiteX21" fmla="*/ 1714994 w 1869410"/>
                <a:gd name="connsiteY21" fmla="*/ 90488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1174 w 1869410"/>
                <a:gd name="connsiteY19" fmla="*/ 1036330 h 1284241"/>
                <a:gd name="connsiteX20" fmla="*/ 1707374 w 1869410"/>
                <a:gd name="connsiteY20" fmla="*/ 1055380 h 1284241"/>
                <a:gd name="connsiteX21" fmla="*/ 1714994 w 1869410"/>
                <a:gd name="connsiteY21" fmla="*/ 90488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4984 w 1869410"/>
                <a:gd name="connsiteY19" fmla="*/ 1002040 h 1284241"/>
                <a:gd name="connsiteX20" fmla="*/ 1707374 w 1869410"/>
                <a:gd name="connsiteY20" fmla="*/ 1055380 h 1284241"/>
                <a:gd name="connsiteX21" fmla="*/ 1714994 w 1869410"/>
                <a:gd name="connsiteY21" fmla="*/ 90488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6"/>
                <a:gd name="connsiteX1" fmla="*/ 545324 w 1869410"/>
                <a:gd name="connsiteY1" fmla="*/ 516265 h 1284246"/>
                <a:gd name="connsiteX2" fmla="*/ 629144 w 1869410"/>
                <a:gd name="connsiteY2" fmla="*/ 476260 h 1284246"/>
                <a:gd name="connsiteX3" fmla="*/ 692009 w 1869410"/>
                <a:gd name="connsiteY3" fmla="*/ 577225 h 1284246"/>
                <a:gd name="connsiteX4" fmla="*/ 737729 w 1869410"/>
                <a:gd name="connsiteY4" fmla="*/ 779155 h 1284246"/>
                <a:gd name="connsiteX5" fmla="*/ 735824 w 1869410"/>
                <a:gd name="connsiteY5" fmla="*/ 914410 h 1284246"/>
                <a:gd name="connsiteX6" fmla="*/ 825359 w 1869410"/>
                <a:gd name="connsiteY6" fmla="*/ 678190 h 1284246"/>
                <a:gd name="connsiteX7" fmla="*/ 840599 w 1869410"/>
                <a:gd name="connsiteY7" fmla="*/ 582940 h 1284246"/>
                <a:gd name="connsiteX8" fmla="*/ 1103489 w 1869410"/>
                <a:gd name="connsiteY8" fmla="*/ 870595 h 1284246"/>
                <a:gd name="connsiteX9" fmla="*/ 1154924 w 1869410"/>
                <a:gd name="connsiteY9" fmla="*/ 891550 h 1284246"/>
                <a:gd name="connsiteX10" fmla="*/ 1055864 w 1869410"/>
                <a:gd name="connsiteY10" fmla="*/ 723910 h 1284246"/>
                <a:gd name="connsiteX11" fmla="*/ 1257794 w 1869410"/>
                <a:gd name="connsiteY11" fmla="*/ 971560 h 1284246"/>
                <a:gd name="connsiteX12" fmla="*/ 1233029 w 1869410"/>
                <a:gd name="connsiteY12" fmla="*/ 849640 h 1284246"/>
                <a:gd name="connsiteX13" fmla="*/ 1375904 w 1869410"/>
                <a:gd name="connsiteY13" fmla="*/ 986800 h 1284246"/>
                <a:gd name="connsiteX14" fmla="*/ 1417814 w 1869410"/>
                <a:gd name="connsiteY14" fmla="*/ 1173490 h 1284246"/>
                <a:gd name="connsiteX15" fmla="*/ 1444484 w 1869410"/>
                <a:gd name="connsiteY15" fmla="*/ 1057285 h 1284246"/>
                <a:gd name="connsiteX16" fmla="*/ 1450199 w 1869410"/>
                <a:gd name="connsiteY16" fmla="*/ 1283980 h 1284246"/>
                <a:gd name="connsiteX17" fmla="*/ 1495919 w 1869410"/>
                <a:gd name="connsiteY17" fmla="*/ 1101100 h 1284246"/>
                <a:gd name="connsiteX18" fmla="*/ 1551164 w 1869410"/>
                <a:gd name="connsiteY18" fmla="*/ 1011565 h 1284246"/>
                <a:gd name="connsiteX19" fmla="*/ 1634984 w 1869410"/>
                <a:gd name="connsiteY19" fmla="*/ 1002040 h 1284246"/>
                <a:gd name="connsiteX20" fmla="*/ 1707374 w 1869410"/>
                <a:gd name="connsiteY20" fmla="*/ 1055380 h 1284246"/>
                <a:gd name="connsiteX21" fmla="*/ 1714994 w 1869410"/>
                <a:gd name="connsiteY21" fmla="*/ 904885 h 1284246"/>
                <a:gd name="connsiteX22" fmla="*/ 1716899 w 1869410"/>
                <a:gd name="connsiteY22" fmla="*/ 802015 h 1284246"/>
                <a:gd name="connsiteX23" fmla="*/ 1804529 w 1869410"/>
                <a:gd name="connsiteY23" fmla="*/ 889645 h 1284246"/>
                <a:gd name="connsiteX24" fmla="*/ 1764524 w 1869410"/>
                <a:gd name="connsiteY24" fmla="*/ 716290 h 1284246"/>
                <a:gd name="connsiteX25" fmla="*/ 1764524 w 1869410"/>
                <a:gd name="connsiteY25" fmla="*/ 615325 h 1284246"/>
                <a:gd name="connsiteX26" fmla="*/ 1869299 w 1869410"/>
                <a:gd name="connsiteY26" fmla="*/ 708670 h 1284246"/>
                <a:gd name="connsiteX27" fmla="*/ 1783574 w 1869410"/>
                <a:gd name="connsiteY27" fmla="*/ 539125 h 1284246"/>
                <a:gd name="connsiteX28" fmla="*/ 1730234 w 1869410"/>
                <a:gd name="connsiteY28" fmla="*/ 396250 h 1284246"/>
                <a:gd name="connsiteX29" fmla="*/ 1560689 w 1869410"/>
                <a:gd name="connsiteY29" fmla="*/ 219085 h 1284246"/>
                <a:gd name="connsiteX30" fmla="*/ 1427339 w 1869410"/>
                <a:gd name="connsiteY30" fmla="*/ 129550 h 1284246"/>
                <a:gd name="connsiteX31" fmla="*/ 1594979 w 1869410"/>
                <a:gd name="connsiteY31" fmla="*/ 100975 h 1284246"/>
                <a:gd name="connsiteX32" fmla="*/ 1634984 w 1869410"/>
                <a:gd name="connsiteY32" fmla="*/ 70495 h 1284246"/>
                <a:gd name="connsiteX33" fmla="*/ 1402574 w 1869410"/>
                <a:gd name="connsiteY33" fmla="*/ 62875 h 1284246"/>
                <a:gd name="connsiteX34" fmla="*/ 1191119 w 1869410"/>
                <a:gd name="connsiteY34" fmla="*/ 17155 h 1284246"/>
                <a:gd name="connsiteX35" fmla="*/ 981569 w 1869410"/>
                <a:gd name="connsiteY35" fmla="*/ 10 h 1284246"/>
                <a:gd name="connsiteX36" fmla="*/ 712964 w 1869410"/>
                <a:gd name="connsiteY36" fmla="*/ 19060 h 1284246"/>
                <a:gd name="connsiteX37" fmla="*/ 543419 w 1869410"/>
                <a:gd name="connsiteY37" fmla="*/ 55255 h 1284246"/>
                <a:gd name="connsiteX38" fmla="*/ 415784 w 1869410"/>
                <a:gd name="connsiteY38" fmla="*/ 144790 h 1284246"/>
                <a:gd name="connsiteX39" fmla="*/ 364349 w 1869410"/>
                <a:gd name="connsiteY39" fmla="*/ 215275 h 1284246"/>
                <a:gd name="connsiteX40" fmla="*/ 290054 w 1869410"/>
                <a:gd name="connsiteY40" fmla="*/ 278140 h 1284246"/>
                <a:gd name="connsiteX41" fmla="*/ 223379 w 1869410"/>
                <a:gd name="connsiteY41" fmla="*/ 331480 h 1284246"/>
                <a:gd name="connsiteX42" fmla="*/ 145274 w 1869410"/>
                <a:gd name="connsiteY42" fmla="*/ 485785 h 1284246"/>
                <a:gd name="connsiteX43" fmla="*/ 80504 w 1869410"/>
                <a:gd name="connsiteY43" fmla="*/ 674380 h 1284246"/>
                <a:gd name="connsiteX44" fmla="*/ 494 w 1869410"/>
                <a:gd name="connsiteY44" fmla="*/ 777250 h 1284246"/>
                <a:gd name="connsiteX45" fmla="*/ 120509 w 1869410"/>
                <a:gd name="connsiteY45" fmla="*/ 678190 h 1284246"/>
                <a:gd name="connsiteX46" fmla="*/ 118604 w 1869410"/>
                <a:gd name="connsiteY46" fmla="*/ 910600 h 1284246"/>
                <a:gd name="connsiteX47" fmla="*/ 131939 w 1869410"/>
                <a:gd name="connsiteY47" fmla="*/ 1034425 h 1284246"/>
                <a:gd name="connsiteX48" fmla="*/ 160514 w 1869410"/>
                <a:gd name="connsiteY48" fmla="*/ 891550 h 1284246"/>
                <a:gd name="connsiteX49" fmla="*/ 246239 w 1869410"/>
                <a:gd name="connsiteY49" fmla="*/ 990610 h 1284246"/>
                <a:gd name="connsiteX50" fmla="*/ 238619 w 1869410"/>
                <a:gd name="connsiteY50" fmla="*/ 866785 h 1284246"/>
                <a:gd name="connsiteX51" fmla="*/ 250049 w 1869410"/>
                <a:gd name="connsiteY51" fmla="*/ 725815 h 1284246"/>
                <a:gd name="connsiteX52" fmla="*/ 311009 w 1869410"/>
                <a:gd name="connsiteY52" fmla="*/ 889645 h 1284246"/>
                <a:gd name="connsiteX53" fmla="*/ 295769 w 1869410"/>
                <a:gd name="connsiteY53" fmla="*/ 643900 h 1284246"/>
                <a:gd name="connsiteX54" fmla="*/ 341489 w 1869410"/>
                <a:gd name="connsiteY54" fmla="*/ 495310 h 1284246"/>
                <a:gd name="connsiteX55" fmla="*/ 394829 w 1869410"/>
                <a:gd name="connsiteY55" fmla="*/ 483880 h 1284246"/>
                <a:gd name="connsiteX56" fmla="*/ 486269 w 1869410"/>
                <a:gd name="connsiteY56" fmla="*/ 586750 h 1284246"/>
                <a:gd name="connsiteX0" fmla="*/ 486269 w 1869410"/>
                <a:gd name="connsiteY0" fmla="*/ 586750 h 1284246"/>
                <a:gd name="connsiteX1" fmla="*/ 545324 w 1869410"/>
                <a:gd name="connsiteY1" fmla="*/ 516265 h 1284246"/>
                <a:gd name="connsiteX2" fmla="*/ 629144 w 1869410"/>
                <a:gd name="connsiteY2" fmla="*/ 476260 h 1284246"/>
                <a:gd name="connsiteX3" fmla="*/ 692009 w 1869410"/>
                <a:gd name="connsiteY3" fmla="*/ 577225 h 1284246"/>
                <a:gd name="connsiteX4" fmla="*/ 737729 w 1869410"/>
                <a:gd name="connsiteY4" fmla="*/ 779155 h 1284246"/>
                <a:gd name="connsiteX5" fmla="*/ 735824 w 1869410"/>
                <a:gd name="connsiteY5" fmla="*/ 914410 h 1284246"/>
                <a:gd name="connsiteX6" fmla="*/ 825359 w 1869410"/>
                <a:gd name="connsiteY6" fmla="*/ 678190 h 1284246"/>
                <a:gd name="connsiteX7" fmla="*/ 840599 w 1869410"/>
                <a:gd name="connsiteY7" fmla="*/ 582940 h 1284246"/>
                <a:gd name="connsiteX8" fmla="*/ 1103489 w 1869410"/>
                <a:gd name="connsiteY8" fmla="*/ 870595 h 1284246"/>
                <a:gd name="connsiteX9" fmla="*/ 1154924 w 1869410"/>
                <a:gd name="connsiteY9" fmla="*/ 891550 h 1284246"/>
                <a:gd name="connsiteX10" fmla="*/ 1055864 w 1869410"/>
                <a:gd name="connsiteY10" fmla="*/ 723910 h 1284246"/>
                <a:gd name="connsiteX11" fmla="*/ 1257794 w 1869410"/>
                <a:gd name="connsiteY11" fmla="*/ 971560 h 1284246"/>
                <a:gd name="connsiteX12" fmla="*/ 1233029 w 1869410"/>
                <a:gd name="connsiteY12" fmla="*/ 849640 h 1284246"/>
                <a:gd name="connsiteX13" fmla="*/ 1375904 w 1869410"/>
                <a:gd name="connsiteY13" fmla="*/ 986800 h 1284246"/>
                <a:gd name="connsiteX14" fmla="*/ 1417814 w 1869410"/>
                <a:gd name="connsiteY14" fmla="*/ 1173490 h 1284246"/>
                <a:gd name="connsiteX15" fmla="*/ 1444484 w 1869410"/>
                <a:gd name="connsiteY15" fmla="*/ 1057285 h 1284246"/>
                <a:gd name="connsiteX16" fmla="*/ 1450199 w 1869410"/>
                <a:gd name="connsiteY16" fmla="*/ 1283980 h 1284246"/>
                <a:gd name="connsiteX17" fmla="*/ 1495919 w 1869410"/>
                <a:gd name="connsiteY17" fmla="*/ 1101100 h 1284246"/>
                <a:gd name="connsiteX18" fmla="*/ 1551164 w 1869410"/>
                <a:gd name="connsiteY18" fmla="*/ 1011565 h 1284246"/>
                <a:gd name="connsiteX19" fmla="*/ 1671179 w 1869410"/>
                <a:gd name="connsiteY19" fmla="*/ 1011565 h 1284246"/>
                <a:gd name="connsiteX20" fmla="*/ 1707374 w 1869410"/>
                <a:gd name="connsiteY20" fmla="*/ 1055380 h 1284246"/>
                <a:gd name="connsiteX21" fmla="*/ 1714994 w 1869410"/>
                <a:gd name="connsiteY21" fmla="*/ 904885 h 1284246"/>
                <a:gd name="connsiteX22" fmla="*/ 1716899 w 1869410"/>
                <a:gd name="connsiteY22" fmla="*/ 802015 h 1284246"/>
                <a:gd name="connsiteX23" fmla="*/ 1804529 w 1869410"/>
                <a:gd name="connsiteY23" fmla="*/ 889645 h 1284246"/>
                <a:gd name="connsiteX24" fmla="*/ 1764524 w 1869410"/>
                <a:gd name="connsiteY24" fmla="*/ 716290 h 1284246"/>
                <a:gd name="connsiteX25" fmla="*/ 1764524 w 1869410"/>
                <a:gd name="connsiteY25" fmla="*/ 615325 h 1284246"/>
                <a:gd name="connsiteX26" fmla="*/ 1869299 w 1869410"/>
                <a:gd name="connsiteY26" fmla="*/ 708670 h 1284246"/>
                <a:gd name="connsiteX27" fmla="*/ 1783574 w 1869410"/>
                <a:gd name="connsiteY27" fmla="*/ 539125 h 1284246"/>
                <a:gd name="connsiteX28" fmla="*/ 1730234 w 1869410"/>
                <a:gd name="connsiteY28" fmla="*/ 396250 h 1284246"/>
                <a:gd name="connsiteX29" fmla="*/ 1560689 w 1869410"/>
                <a:gd name="connsiteY29" fmla="*/ 219085 h 1284246"/>
                <a:gd name="connsiteX30" fmla="*/ 1427339 w 1869410"/>
                <a:gd name="connsiteY30" fmla="*/ 129550 h 1284246"/>
                <a:gd name="connsiteX31" fmla="*/ 1594979 w 1869410"/>
                <a:gd name="connsiteY31" fmla="*/ 100975 h 1284246"/>
                <a:gd name="connsiteX32" fmla="*/ 1634984 w 1869410"/>
                <a:gd name="connsiteY32" fmla="*/ 70495 h 1284246"/>
                <a:gd name="connsiteX33" fmla="*/ 1402574 w 1869410"/>
                <a:gd name="connsiteY33" fmla="*/ 62875 h 1284246"/>
                <a:gd name="connsiteX34" fmla="*/ 1191119 w 1869410"/>
                <a:gd name="connsiteY34" fmla="*/ 17155 h 1284246"/>
                <a:gd name="connsiteX35" fmla="*/ 981569 w 1869410"/>
                <a:gd name="connsiteY35" fmla="*/ 10 h 1284246"/>
                <a:gd name="connsiteX36" fmla="*/ 712964 w 1869410"/>
                <a:gd name="connsiteY36" fmla="*/ 19060 h 1284246"/>
                <a:gd name="connsiteX37" fmla="*/ 543419 w 1869410"/>
                <a:gd name="connsiteY37" fmla="*/ 55255 h 1284246"/>
                <a:gd name="connsiteX38" fmla="*/ 415784 w 1869410"/>
                <a:gd name="connsiteY38" fmla="*/ 144790 h 1284246"/>
                <a:gd name="connsiteX39" fmla="*/ 364349 w 1869410"/>
                <a:gd name="connsiteY39" fmla="*/ 215275 h 1284246"/>
                <a:gd name="connsiteX40" fmla="*/ 290054 w 1869410"/>
                <a:gd name="connsiteY40" fmla="*/ 278140 h 1284246"/>
                <a:gd name="connsiteX41" fmla="*/ 223379 w 1869410"/>
                <a:gd name="connsiteY41" fmla="*/ 331480 h 1284246"/>
                <a:gd name="connsiteX42" fmla="*/ 145274 w 1869410"/>
                <a:gd name="connsiteY42" fmla="*/ 485785 h 1284246"/>
                <a:gd name="connsiteX43" fmla="*/ 80504 w 1869410"/>
                <a:gd name="connsiteY43" fmla="*/ 674380 h 1284246"/>
                <a:gd name="connsiteX44" fmla="*/ 494 w 1869410"/>
                <a:gd name="connsiteY44" fmla="*/ 777250 h 1284246"/>
                <a:gd name="connsiteX45" fmla="*/ 120509 w 1869410"/>
                <a:gd name="connsiteY45" fmla="*/ 678190 h 1284246"/>
                <a:gd name="connsiteX46" fmla="*/ 118604 w 1869410"/>
                <a:gd name="connsiteY46" fmla="*/ 910600 h 1284246"/>
                <a:gd name="connsiteX47" fmla="*/ 131939 w 1869410"/>
                <a:gd name="connsiteY47" fmla="*/ 1034425 h 1284246"/>
                <a:gd name="connsiteX48" fmla="*/ 160514 w 1869410"/>
                <a:gd name="connsiteY48" fmla="*/ 891550 h 1284246"/>
                <a:gd name="connsiteX49" fmla="*/ 246239 w 1869410"/>
                <a:gd name="connsiteY49" fmla="*/ 990610 h 1284246"/>
                <a:gd name="connsiteX50" fmla="*/ 238619 w 1869410"/>
                <a:gd name="connsiteY50" fmla="*/ 866785 h 1284246"/>
                <a:gd name="connsiteX51" fmla="*/ 250049 w 1869410"/>
                <a:gd name="connsiteY51" fmla="*/ 725815 h 1284246"/>
                <a:gd name="connsiteX52" fmla="*/ 311009 w 1869410"/>
                <a:gd name="connsiteY52" fmla="*/ 889645 h 1284246"/>
                <a:gd name="connsiteX53" fmla="*/ 295769 w 1869410"/>
                <a:gd name="connsiteY53" fmla="*/ 643900 h 1284246"/>
                <a:gd name="connsiteX54" fmla="*/ 341489 w 1869410"/>
                <a:gd name="connsiteY54" fmla="*/ 495310 h 1284246"/>
                <a:gd name="connsiteX55" fmla="*/ 394829 w 1869410"/>
                <a:gd name="connsiteY55" fmla="*/ 483880 h 1284246"/>
                <a:gd name="connsiteX56" fmla="*/ 486269 w 1869410"/>
                <a:gd name="connsiteY56" fmla="*/ 586750 h 1284246"/>
                <a:gd name="connsiteX0" fmla="*/ 486269 w 1869410"/>
                <a:gd name="connsiteY0" fmla="*/ 586750 h 1284251"/>
                <a:gd name="connsiteX1" fmla="*/ 545324 w 1869410"/>
                <a:gd name="connsiteY1" fmla="*/ 516265 h 1284251"/>
                <a:gd name="connsiteX2" fmla="*/ 629144 w 1869410"/>
                <a:gd name="connsiteY2" fmla="*/ 476260 h 1284251"/>
                <a:gd name="connsiteX3" fmla="*/ 692009 w 1869410"/>
                <a:gd name="connsiteY3" fmla="*/ 577225 h 1284251"/>
                <a:gd name="connsiteX4" fmla="*/ 737729 w 1869410"/>
                <a:gd name="connsiteY4" fmla="*/ 779155 h 1284251"/>
                <a:gd name="connsiteX5" fmla="*/ 735824 w 1869410"/>
                <a:gd name="connsiteY5" fmla="*/ 914410 h 1284251"/>
                <a:gd name="connsiteX6" fmla="*/ 825359 w 1869410"/>
                <a:gd name="connsiteY6" fmla="*/ 678190 h 1284251"/>
                <a:gd name="connsiteX7" fmla="*/ 840599 w 1869410"/>
                <a:gd name="connsiteY7" fmla="*/ 582940 h 1284251"/>
                <a:gd name="connsiteX8" fmla="*/ 1103489 w 1869410"/>
                <a:gd name="connsiteY8" fmla="*/ 870595 h 1284251"/>
                <a:gd name="connsiteX9" fmla="*/ 1154924 w 1869410"/>
                <a:gd name="connsiteY9" fmla="*/ 891550 h 1284251"/>
                <a:gd name="connsiteX10" fmla="*/ 1055864 w 1869410"/>
                <a:gd name="connsiteY10" fmla="*/ 723910 h 1284251"/>
                <a:gd name="connsiteX11" fmla="*/ 1257794 w 1869410"/>
                <a:gd name="connsiteY11" fmla="*/ 971560 h 1284251"/>
                <a:gd name="connsiteX12" fmla="*/ 1233029 w 1869410"/>
                <a:gd name="connsiteY12" fmla="*/ 849640 h 1284251"/>
                <a:gd name="connsiteX13" fmla="*/ 1375904 w 1869410"/>
                <a:gd name="connsiteY13" fmla="*/ 986800 h 1284251"/>
                <a:gd name="connsiteX14" fmla="*/ 1417814 w 1869410"/>
                <a:gd name="connsiteY14" fmla="*/ 1173490 h 1284251"/>
                <a:gd name="connsiteX15" fmla="*/ 1444484 w 1869410"/>
                <a:gd name="connsiteY15" fmla="*/ 1057285 h 1284251"/>
                <a:gd name="connsiteX16" fmla="*/ 1450199 w 1869410"/>
                <a:gd name="connsiteY16" fmla="*/ 1283980 h 1284251"/>
                <a:gd name="connsiteX17" fmla="*/ 1495919 w 1869410"/>
                <a:gd name="connsiteY17" fmla="*/ 1101100 h 1284251"/>
                <a:gd name="connsiteX18" fmla="*/ 1574024 w 1869410"/>
                <a:gd name="connsiteY18" fmla="*/ 996325 h 1284251"/>
                <a:gd name="connsiteX19" fmla="*/ 1671179 w 1869410"/>
                <a:gd name="connsiteY19" fmla="*/ 1011565 h 1284251"/>
                <a:gd name="connsiteX20" fmla="*/ 1707374 w 1869410"/>
                <a:gd name="connsiteY20" fmla="*/ 1055380 h 1284251"/>
                <a:gd name="connsiteX21" fmla="*/ 1714994 w 1869410"/>
                <a:gd name="connsiteY21" fmla="*/ 904885 h 1284251"/>
                <a:gd name="connsiteX22" fmla="*/ 1716899 w 1869410"/>
                <a:gd name="connsiteY22" fmla="*/ 802015 h 1284251"/>
                <a:gd name="connsiteX23" fmla="*/ 1804529 w 1869410"/>
                <a:gd name="connsiteY23" fmla="*/ 889645 h 1284251"/>
                <a:gd name="connsiteX24" fmla="*/ 1764524 w 1869410"/>
                <a:gd name="connsiteY24" fmla="*/ 716290 h 1284251"/>
                <a:gd name="connsiteX25" fmla="*/ 1764524 w 1869410"/>
                <a:gd name="connsiteY25" fmla="*/ 615325 h 1284251"/>
                <a:gd name="connsiteX26" fmla="*/ 1869299 w 1869410"/>
                <a:gd name="connsiteY26" fmla="*/ 708670 h 1284251"/>
                <a:gd name="connsiteX27" fmla="*/ 1783574 w 1869410"/>
                <a:gd name="connsiteY27" fmla="*/ 539125 h 1284251"/>
                <a:gd name="connsiteX28" fmla="*/ 1730234 w 1869410"/>
                <a:gd name="connsiteY28" fmla="*/ 396250 h 1284251"/>
                <a:gd name="connsiteX29" fmla="*/ 1560689 w 1869410"/>
                <a:gd name="connsiteY29" fmla="*/ 219085 h 1284251"/>
                <a:gd name="connsiteX30" fmla="*/ 1427339 w 1869410"/>
                <a:gd name="connsiteY30" fmla="*/ 129550 h 1284251"/>
                <a:gd name="connsiteX31" fmla="*/ 1594979 w 1869410"/>
                <a:gd name="connsiteY31" fmla="*/ 100975 h 1284251"/>
                <a:gd name="connsiteX32" fmla="*/ 1634984 w 1869410"/>
                <a:gd name="connsiteY32" fmla="*/ 70495 h 1284251"/>
                <a:gd name="connsiteX33" fmla="*/ 1402574 w 1869410"/>
                <a:gd name="connsiteY33" fmla="*/ 62875 h 1284251"/>
                <a:gd name="connsiteX34" fmla="*/ 1191119 w 1869410"/>
                <a:gd name="connsiteY34" fmla="*/ 17155 h 1284251"/>
                <a:gd name="connsiteX35" fmla="*/ 981569 w 1869410"/>
                <a:gd name="connsiteY35" fmla="*/ 10 h 1284251"/>
                <a:gd name="connsiteX36" fmla="*/ 712964 w 1869410"/>
                <a:gd name="connsiteY36" fmla="*/ 19060 h 1284251"/>
                <a:gd name="connsiteX37" fmla="*/ 543419 w 1869410"/>
                <a:gd name="connsiteY37" fmla="*/ 55255 h 1284251"/>
                <a:gd name="connsiteX38" fmla="*/ 415784 w 1869410"/>
                <a:gd name="connsiteY38" fmla="*/ 144790 h 1284251"/>
                <a:gd name="connsiteX39" fmla="*/ 364349 w 1869410"/>
                <a:gd name="connsiteY39" fmla="*/ 215275 h 1284251"/>
                <a:gd name="connsiteX40" fmla="*/ 290054 w 1869410"/>
                <a:gd name="connsiteY40" fmla="*/ 278140 h 1284251"/>
                <a:gd name="connsiteX41" fmla="*/ 223379 w 1869410"/>
                <a:gd name="connsiteY41" fmla="*/ 331480 h 1284251"/>
                <a:gd name="connsiteX42" fmla="*/ 145274 w 1869410"/>
                <a:gd name="connsiteY42" fmla="*/ 485785 h 1284251"/>
                <a:gd name="connsiteX43" fmla="*/ 80504 w 1869410"/>
                <a:gd name="connsiteY43" fmla="*/ 674380 h 1284251"/>
                <a:gd name="connsiteX44" fmla="*/ 494 w 1869410"/>
                <a:gd name="connsiteY44" fmla="*/ 777250 h 1284251"/>
                <a:gd name="connsiteX45" fmla="*/ 120509 w 1869410"/>
                <a:gd name="connsiteY45" fmla="*/ 678190 h 1284251"/>
                <a:gd name="connsiteX46" fmla="*/ 118604 w 1869410"/>
                <a:gd name="connsiteY46" fmla="*/ 910600 h 1284251"/>
                <a:gd name="connsiteX47" fmla="*/ 131939 w 1869410"/>
                <a:gd name="connsiteY47" fmla="*/ 1034425 h 1284251"/>
                <a:gd name="connsiteX48" fmla="*/ 160514 w 1869410"/>
                <a:gd name="connsiteY48" fmla="*/ 891550 h 1284251"/>
                <a:gd name="connsiteX49" fmla="*/ 246239 w 1869410"/>
                <a:gd name="connsiteY49" fmla="*/ 990610 h 1284251"/>
                <a:gd name="connsiteX50" fmla="*/ 238619 w 1869410"/>
                <a:gd name="connsiteY50" fmla="*/ 866785 h 1284251"/>
                <a:gd name="connsiteX51" fmla="*/ 250049 w 1869410"/>
                <a:gd name="connsiteY51" fmla="*/ 725815 h 1284251"/>
                <a:gd name="connsiteX52" fmla="*/ 311009 w 1869410"/>
                <a:gd name="connsiteY52" fmla="*/ 889645 h 1284251"/>
                <a:gd name="connsiteX53" fmla="*/ 295769 w 1869410"/>
                <a:gd name="connsiteY53" fmla="*/ 643900 h 1284251"/>
                <a:gd name="connsiteX54" fmla="*/ 341489 w 1869410"/>
                <a:gd name="connsiteY54" fmla="*/ 495310 h 1284251"/>
                <a:gd name="connsiteX55" fmla="*/ 394829 w 1869410"/>
                <a:gd name="connsiteY55" fmla="*/ 483880 h 1284251"/>
                <a:gd name="connsiteX56" fmla="*/ 486269 w 1869410"/>
                <a:gd name="connsiteY56" fmla="*/ 586750 h 1284251"/>
                <a:gd name="connsiteX0" fmla="*/ 486269 w 1869410"/>
                <a:gd name="connsiteY0" fmla="*/ 586750 h 1284251"/>
                <a:gd name="connsiteX1" fmla="*/ 545324 w 1869410"/>
                <a:gd name="connsiteY1" fmla="*/ 516265 h 1284251"/>
                <a:gd name="connsiteX2" fmla="*/ 629144 w 1869410"/>
                <a:gd name="connsiteY2" fmla="*/ 476260 h 1284251"/>
                <a:gd name="connsiteX3" fmla="*/ 692009 w 1869410"/>
                <a:gd name="connsiteY3" fmla="*/ 577225 h 1284251"/>
                <a:gd name="connsiteX4" fmla="*/ 737729 w 1869410"/>
                <a:gd name="connsiteY4" fmla="*/ 779155 h 1284251"/>
                <a:gd name="connsiteX5" fmla="*/ 735824 w 1869410"/>
                <a:gd name="connsiteY5" fmla="*/ 914410 h 1284251"/>
                <a:gd name="connsiteX6" fmla="*/ 825359 w 1869410"/>
                <a:gd name="connsiteY6" fmla="*/ 678190 h 1284251"/>
                <a:gd name="connsiteX7" fmla="*/ 840599 w 1869410"/>
                <a:gd name="connsiteY7" fmla="*/ 582940 h 1284251"/>
                <a:gd name="connsiteX8" fmla="*/ 1103489 w 1869410"/>
                <a:gd name="connsiteY8" fmla="*/ 870595 h 1284251"/>
                <a:gd name="connsiteX9" fmla="*/ 1154924 w 1869410"/>
                <a:gd name="connsiteY9" fmla="*/ 891550 h 1284251"/>
                <a:gd name="connsiteX10" fmla="*/ 1055864 w 1869410"/>
                <a:gd name="connsiteY10" fmla="*/ 723910 h 1284251"/>
                <a:gd name="connsiteX11" fmla="*/ 1257794 w 1869410"/>
                <a:gd name="connsiteY11" fmla="*/ 971560 h 1284251"/>
                <a:gd name="connsiteX12" fmla="*/ 1233029 w 1869410"/>
                <a:gd name="connsiteY12" fmla="*/ 849640 h 1284251"/>
                <a:gd name="connsiteX13" fmla="*/ 1375904 w 1869410"/>
                <a:gd name="connsiteY13" fmla="*/ 986800 h 1284251"/>
                <a:gd name="connsiteX14" fmla="*/ 1417814 w 1869410"/>
                <a:gd name="connsiteY14" fmla="*/ 1173490 h 1284251"/>
                <a:gd name="connsiteX15" fmla="*/ 1444484 w 1869410"/>
                <a:gd name="connsiteY15" fmla="*/ 1057285 h 1284251"/>
                <a:gd name="connsiteX16" fmla="*/ 1450199 w 1869410"/>
                <a:gd name="connsiteY16" fmla="*/ 1283980 h 1284251"/>
                <a:gd name="connsiteX17" fmla="*/ 1495919 w 1869410"/>
                <a:gd name="connsiteY17" fmla="*/ 1101100 h 1284251"/>
                <a:gd name="connsiteX18" fmla="*/ 1574024 w 1869410"/>
                <a:gd name="connsiteY18" fmla="*/ 996325 h 1284251"/>
                <a:gd name="connsiteX19" fmla="*/ 1667369 w 1869410"/>
                <a:gd name="connsiteY19" fmla="*/ 1021090 h 1284251"/>
                <a:gd name="connsiteX20" fmla="*/ 1707374 w 1869410"/>
                <a:gd name="connsiteY20" fmla="*/ 1055380 h 1284251"/>
                <a:gd name="connsiteX21" fmla="*/ 1714994 w 1869410"/>
                <a:gd name="connsiteY21" fmla="*/ 904885 h 1284251"/>
                <a:gd name="connsiteX22" fmla="*/ 1716899 w 1869410"/>
                <a:gd name="connsiteY22" fmla="*/ 802015 h 1284251"/>
                <a:gd name="connsiteX23" fmla="*/ 1804529 w 1869410"/>
                <a:gd name="connsiteY23" fmla="*/ 889645 h 1284251"/>
                <a:gd name="connsiteX24" fmla="*/ 1764524 w 1869410"/>
                <a:gd name="connsiteY24" fmla="*/ 716290 h 1284251"/>
                <a:gd name="connsiteX25" fmla="*/ 1764524 w 1869410"/>
                <a:gd name="connsiteY25" fmla="*/ 615325 h 1284251"/>
                <a:gd name="connsiteX26" fmla="*/ 1869299 w 1869410"/>
                <a:gd name="connsiteY26" fmla="*/ 708670 h 1284251"/>
                <a:gd name="connsiteX27" fmla="*/ 1783574 w 1869410"/>
                <a:gd name="connsiteY27" fmla="*/ 539125 h 1284251"/>
                <a:gd name="connsiteX28" fmla="*/ 1730234 w 1869410"/>
                <a:gd name="connsiteY28" fmla="*/ 396250 h 1284251"/>
                <a:gd name="connsiteX29" fmla="*/ 1560689 w 1869410"/>
                <a:gd name="connsiteY29" fmla="*/ 219085 h 1284251"/>
                <a:gd name="connsiteX30" fmla="*/ 1427339 w 1869410"/>
                <a:gd name="connsiteY30" fmla="*/ 129550 h 1284251"/>
                <a:gd name="connsiteX31" fmla="*/ 1594979 w 1869410"/>
                <a:gd name="connsiteY31" fmla="*/ 100975 h 1284251"/>
                <a:gd name="connsiteX32" fmla="*/ 1634984 w 1869410"/>
                <a:gd name="connsiteY32" fmla="*/ 70495 h 1284251"/>
                <a:gd name="connsiteX33" fmla="*/ 1402574 w 1869410"/>
                <a:gd name="connsiteY33" fmla="*/ 62875 h 1284251"/>
                <a:gd name="connsiteX34" fmla="*/ 1191119 w 1869410"/>
                <a:gd name="connsiteY34" fmla="*/ 17155 h 1284251"/>
                <a:gd name="connsiteX35" fmla="*/ 981569 w 1869410"/>
                <a:gd name="connsiteY35" fmla="*/ 10 h 1284251"/>
                <a:gd name="connsiteX36" fmla="*/ 712964 w 1869410"/>
                <a:gd name="connsiteY36" fmla="*/ 19060 h 1284251"/>
                <a:gd name="connsiteX37" fmla="*/ 543419 w 1869410"/>
                <a:gd name="connsiteY37" fmla="*/ 55255 h 1284251"/>
                <a:gd name="connsiteX38" fmla="*/ 415784 w 1869410"/>
                <a:gd name="connsiteY38" fmla="*/ 144790 h 1284251"/>
                <a:gd name="connsiteX39" fmla="*/ 364349 w 1869410"/>
                <a:gd name="connsiteY39" fmla="*/ 215275 h 1284251"/>
                <a:gd name="connsiteX40" fmla="*/ 290054 w 1869410"/>
                <a:gd name="connsiteY40" fmla="*/ 278140 h 1284251"/>
                <a:gd name="connsiteX41" fmla="*/ 223379 w 1869410"/>
                <a:gd name="connsiteY41" fmla="*/ 331480 h 1284251"/>
                <a:gd name="connsiteX42" fmla="*/ 145274 w 1869410"/>
                <a:gd name="connsiteY42" fmla="*/ 485785 h 1284251"/>
                <a:gd name="connsiteX43" fmla="*/ 80504 w 1869410"/>
                <a:gd name="connsiteY43" fmla="*/ 674380 h 1284251"/>
                <a:gd name="connsiteX44" fmla="*/ 494 w 1869410"/>
                <a:gd name="connsiteY44" fmla="*/ 777250 h 1284251"/>
                <a:gd name="connsiteX45" fmla="*/ 120509 w 1869410"/>
                <a:gd name="connsiteY45" fmla="*/ 678190 h 1284251"/>
                <a:gd name="connsiteX46" fmla="*/ 118604 w 1869410"/>
                <a:gd name="connsiteY46" fmla="*/ 910600 h 1284251"/>
                <a:gd name="connsiteX47" fmla="*/ 131939 w 1869410"/>
                <a:gd name="connsiteY47" fmla="*/ 1034425 h 1284251"/>
                <a:gd name="connsiteX48" fmla="*/ 160514 w 1869410"/>
                <a:gd name="connsiteY48" fmla="*/ 891550 h 1284251"/>
                <a:gd name="connsiteX49" fmla="*/ 246239 w 1869410"/>
                <a:gd name="connsiteY49" fmla="*/ 990610 h 1284251"/>
                <a:gd name="connsiteX50" fmla="*/ 238619 w 1869410"/>
                <a:gd name="connsiteY50" fmla="*/ 866785 h 1284251"/>
                <a:gd name="connsiteX51" fmla="*/ 250049 w 1869410"/>
                <a:gd name="connsiteY51" fmla="*/ 725815 h 1284251"/>
                <a:gd name="connsiteX52" fmla="*/ 311009 w 1869410"/>
                <a:gd name="connsiteY52" fmla="*/ 889645 h 1284251"/>
                <a:gd name="connsiteX53" fmla="*/ 295769 w 1869410"/>
                <a:gd name="connsiteY53" fmla="*/ 643900 h 1284251"/>
                <a:gd name="connsiteX54" fmla="*/ 341489 w 1869410"/>
                <a:gd name="connsiteY54" fmla="*/ 495310 h 1284251"/>
                <a:gd name="connsiteX55" fmla="*/ 394829 w 1869410"/>
                <a:gd name="connsiteY55" fmla="*/ 483880 h 1284251"/>
                <a:gd name="connsiteX56" fmla="*/ 486269 w 1869410"/>
                <a:gd name="connsiteY56" fmla="*/ 586750 h 1284251"/>
                <a:gd name="connsiteX0" fmla="*/ 486269 w 1869410"/>
                <a:gd name="connsiteY0" fmla="*/ 586750 h 1284251"/>
                <a:gd name="connsiteX1" fmla="*/ 545324 w 1869410"/>
                <a:gd name="connsiteY1" fmla="*/ 516265 h 1284251"/>
                <a:gd name="connsiteX2" fmla="*/ 629144 w 1869410"/>
                <a:gd name="connsiteY2" fmla="*/ 476260 h 1284251"/>
                <a:gd name="connsiteX3" fmla="*/ 692009 w 1869410"/>
                <a:gd name="connsiteY3" fmla="*/ 577225 h 1284251"/>
                <a:gd name="connsiteX4" fmla="*/ 737729 w 1869410"/>
                <a:gd name="connsiteY4" fmla="*/ 779155 h 1284251"/>
                <a:gd name="connsiteX5" fmla="*/ 735824 w 1869410"/>
                <a:gd name="connsiteY5" fmla="*/ 914410 h 1284251"/>
                <a:gd name="connsiteX6" fmla="*/ 825359 w 1869410"/>
                <a:gd name="connsiteY6" fmla="*/ 678190 h 1284251"/>
                <a:gd name="connsiteX7" fmla="*/ 840599 w 1869410"/>
                <a:gd name="connsiteY7" fmla="*/ 582940 h 1284251"/>
                <a:gd name="connsiteX8" fmla="*/ 1103489 w 1869410"/>
                <a:gd name="connsiteY8" fmla="*/ 870595 h 1284251"/>
                <a:gd name="connsiteX9" fmla="*/ 1154924 w 1869410"/>
                <a:gd name="connsiteY9" fmla="*/ 891550 h 1284251"/>
                <a:gd name="connsiteX10" fmla="*/ 1055864 w 1869410"/>
                <a:gd name="connsiteY10" fmla="*/ 723910 h 1284251"/>
                <a:gd name="connsiteX11" fmla="*/ 1257794 w 1869410"/>
                <a:gd name="connsiteY11" fmla="*/ 971560 h 1284251"/>
                <a:gd name="connsiteX12" fmla="*/ 1233029 w 1869410"/>
                <a:gd name="connsiteY12" fmla="*/ 849640 h 1284251"/>
                <a:gd name="connsiteX13" fmla="*/ 1375904 w 1869410"/>
                <a:gd name="connsiteY13" fmla="*/ 986800 h 1284251"/>
                <a:gd name="connsiteX14" fmla="*/ 1417814 w 1869410"/>
                <a:gd name="connsiteY14" fmla="*/ 1173490 h 1284251"/>
                <a:gd name="connsiteX15" fmla="*/ 1444484 w 1869410"/>
                <a:gd name="connsiteY15" fmla="*/ 1057285 h 1284251"/>
                <a:gd name="connsiteX16" fmla="*/ 1450199 w 1869410"/>
                <a:gd name="connsiteY16" fmla="*/ 1283980 h 1284251"/>
                <a:gd name="connsiteX17" fmla="*/ 1495919 w 1869410"/>
                <a:gd name="connsiteY17" fmla="*/ 1101100 h 1284251"/>
                <a:gd name="connsiteX18" fmla="*/ 1574024 w 1869410"/>
                <a:gd name="connsiteY18" fmla="*/ 996325 h 1284251"/>
                <a:gd name="connsiteX19" fmla="*/ 1667369 w 1869410"/>
                <a:gd name="connsiteY19" fmla="*/ 1021090 h 1284251"/>
                <a:gd name="connsiteX20" fmla="*/ 1707374 w 1869410"/>
                <a:gd name="connsiteY20" fmla="*/ 1055380 h 1284251"/>
                <a:gd name="connsiteX21" fmla="*/ 1714994 w 1869410"/>
                <a:gd name="connsiteY21" fmla="*/ 904885 h 1284251"/>
                <a:gd name="connsiteX22" fmla="*/ 1716899 w 1869410"/>
                <a:gd name="connsiteY22" fmla="*/ 802015 h 1284251"/>
                <a:gd name="connsiteX23" fmla="*/ 1804529 w 1869410"/>
                <a:gd name="connsiteY23" fmla="*/ 889645 h 1284251"/>
                <a:gd name="connsiteX24" fmla="*/ 1764524 w 1869410"/>
                <a:gd name="connsiteY24" fmla="*/ 716290 h 1284251"/>
                <a:gd name="connsiteX25" fmla="*/ 1764524 w 1869410"/>
                <a:gd name="connsiteY25" fmla="*/ 615325 h 1284251"/>
                <a:gd name="connsiteX26" fmla="*/ 1869299 w 1869410"/>
                <a:gd name="connsiteY26" fmla="*/ 708670 h 1284251"/>
                <a:gd name="connsiteX27" fmla="*/ 1783574 w 1869410"/>
                <a:gd name="connsiteY27" fmla="*/ 539125 h 1284251"/>
                <a:gd name="connsiteX28" fmla="*/ 1730234 w 1869410"/>
                <a:gd name="connsiteY28" fmla="*/ 396250 h 1284251"/>
                <a:gd name="connsiteX29" fmla="*/ 1560689 w 1869410"/>
                <a:gd name="connsiteY29" fmla="*/ 219085 h 1284251"/>
                <a:gd name="connsiteX30" fmla="*/ 1427339 w 1869410"/>
                <a:gd name="connsiteY30" fmla="*/ 129550 h 1284251"/>
                <a:gd name="connsiteX31" fmla="*/ 1594979 w 1869410"/>
                <a:gd name="connsiteY31" fmla="*/ 100975 h 1284251"/>
                <a:gd name="connsiteX32" fmla="*/ 1634984 w 1869410"/>
                <a:gd name="connsiteY32" fmla="*/ 70495 h 1284251"/>
                <a:gd name="connsiteX33" fmla="*/ 1402574 w 1869410"/>
                <a:gd name="connsiteY33" fmla="*/ 62875 h 1284251"/>
                <a:gd name="connsiteX34" fmla="*/ 1191119 w 1869410"/>
                <a:gd name="connsiteY34" fmla="*/ 17155 h 1284251"/>
                <a:gd name="connsiteX35" fmla="*/ 981569 w 1869410"/>
                <a:gd name="connsiteY35" fmla="*/ 10 h 1284251"/>
                <a:gd name="connsiteX36" fmla="*/ 712964 w 1869410"/>
                <a:gd name="connsiteY36" fmla="*/ 19060 h 1284251"/>
                <a:gd name="connsiteX37" fmla="*/ 543419 w 1869410"/>
                <a:gd name="connsiteY37" fmla="*/ 55255 h 1284251"/>
                <a:gd name="connsiteX38" fmla="*/ 415784 w 1869410"/>
                <a:gd name="connsiteY38" fmla="*/ 144790 h 1284251"/>
                <a:gd name="connsiteX39" fmla="*/ 364349 w 1869410"/>
                <a:gd name="connsiteY39" fmla="*/ 215275 h 1284251"/>
                <a:gd name="connsiteX40" fmla="*/ 290054 w 1869410"/>
                <a:gd name="connsiteY40" fmla="*/ 278140 h 1284251"/>
                <a:gd name="connsiteX41" fmla="*/ 223379 w 1869410"/>
                <a:gd name="connsiteY41" fmla="*/ 331480 h 1284251"/>
                <a:gd name="connsiteX42" fmla="*/ 145274 w 1869410"/>
                <a:gd name="connsiteY42" fmla="*/ 485785 h 1284251"/>
                <a:gd name="connsiteX43" fmla="*/ 80504 w 1869410"/>
                <a:gd name="connsiteY43" fmla="*/ 674380 h 1284251"/>
                <a:gd name="connsiteX44" fmla="*/ 494 w 1869410"/>
                <a:gd name="connsiteY44" fmla="*/ 777250 h 1284251"/>
                <a:gd name="connsiteX45" fmla="*/ 120509 w 1869410"/>
                <a:gd name="connsiteY45" fmla="*/ 678190 h 1284251"/>
                <a:gd name="connsiteX46" fmla="*/ 118604 w 1869410"/>
                <a:gd name="connsiteY46" fmla="*/ 910600 h 1284251"/>
                <a:gd name="connsiteX47" fmla="*/ 131939 w 1869410"/>
                <a:gd name="connsiteY47" fmla="*/ 1034425 h 1284251"/>
                <a:gd name="connsiteX48" fmla="*/ 160514 w 1869410"/>
                <a:gd name="connsiteY48" fmla="*/ 891550 h 1284251"/>
                <a:gd name="connsiteX49" fmla="*/ 246239 w 1869410"/>
                <a:gd name="connsiteY49" fmla="*/ 990610 h 1284251"/>
                <a:gd name="connsiteX50" fmla="*/ 238619 w 1869410"/>
                <a:gd name="connsiteY50" fmla="*/ 866785 h 1284251"/>
                <a:gd name="connsiteX51" fmla="*/ 250049 w 1869410"/>
                <a:gd name="connsiteY51" fmla="*/ 725815 h 1284251"/>
                <a:gd name="connsiteX52" fmla="*/ 311009 w 1869410"/>
                <a:gd name="connsiteY52" fmla="*/ 889645 h 1284251"/>
                <a:gd name="connsiteX53" fmla="*/ 295769 w 1869410"/>
                <a:gd name="connsiteY53" fmla="*/ 643900 h 1284251"/>
                <a:gd name="connsiteX54" fmla="*/ 341489 w 1869410"/>
                <a:gd name="connsiteY54" fmla="*/ 495310 h 1284251"/>
                <a:gd name="connsiteX55" fmla="*/ 394829 w 1869410"/>
                <a:gd name="connsiteY55" fmla="*/ 483880 h 1284251"/>
                <a:gd name="connsiteX56" fmla="*/ 486269 w 1869410"/>
                <a:gd name="connsiteY56" fmla="*/ 586750 h 1284251"/>
                <a:gd name="connsiteX0" fmla="*/ 486269 w 1869410"/>
                <a:gd name="connsiteY0" fmla="*/ 586750 h 1284248"/>
                <a:gd name="connsiteX1" fmla="*/ 545324 w 1869410"/>
                <a:gd name="connsiteY1" fmla="*/ 516265 h 1284248"/>
                <a:gd name="connsiteX2" fmla="*/ 629144 w 1869410"/>
                <a:gd name="connsiteY2" fmla="*/ 476260 h 1284248"/>
                <a:gd name="connsiteX3" fmla="*/ 692009 w 1869410"/>
                <a:gd name="connsiteY3" fmla="*/ 577225 h 1284248"/>
                <a:gd name="connsiteX4" fmla="*/ 737729 w 1869410"/>
                <a:gd name="connsiteY4" fmla="*/ 779155 h 1284248"/>
                <a:gd name="connsiteX5" fmla="*/ 735824 w 1869410"/>
                <a:gd name="connsiteY5" fmla="*/ 914410 h 1284248"/>
                <a:gd name="connsiteX6" fmla="*/ 825359 w 1869410"/>
                <a:gd name="connsiteY6" fmla="*/ 678190 h 1284248"/>
                <a:gd name="connsiteX7" fmla="*/ 840599 w 1869410"/>
                <a:gd name="connsiteY7" fmla="*/ 582940 h 1284248"/>
                <a:gd name="connsiteX8" fmla="*/ 1103489 w 1869410"/>
                <a:gd name="connsiteY8" fmla="*/ 870595 h 1284248"/>
                <a:gd name="connsiteX9" fmla="*/ 1154924 w 1869410"/>
                <a:gd name="connsiteY9" fmla="*/ 891550 h 1284248"/>
                <a:gd name="connsiteX10" fmla="*/ 1055864 w 1869410"/>
                <a:gd name="connsiteY10" fmla="*/ 723910 h 1284248"/>
                <a:gd name="connsiteX11" fmla="*/ 1257794 w 1869410"/>
                <a:gd name="connsiteY11" fmla="*/ 971560 h 1284248"/>
                <a:gd name="connsiteX12" fmla="*/ 1233029 w 1869410"/>
                <a:gd name="connsiteY12" fmla="*/ 849640 h 1284248"/>
                <a:gd name="connsiteX13" fmla="*/ 1375904 w 1869410"/>
                <a:gd name="connsiteY13" fmla="*/ 986800 h 1284248"/>
                <a:gd name="connsiteX14" fmla="*/ 1417814 w 1869410"/>
                <a:gd name="connsiteY14" fmla="*/ 1173490 h 1284248"/>
                <a:gd name="connsiteX15" fmla="*/ 1444484 w 1869410"/>
                <a:gd name="connsiteY15" fmla="*/ 1057285 h 1284248"/>
                <a:gd name="connsiteX16" fmla="*/ 1450199 w 1869410"/>
                <a:gd name="connsiteY16" fmla="*/ 1283980 h 1284248"/>
                <a:gd name="connsiteX17" fmla="*/ 1495919 w 1869410"/>
                <a:gd name="connsiteY17" fmla="*/ 1101100 h 1284248"/>
                <a:gd name="connsiteX18" fmla="*/ 1577834 w 1869410"/>
                <a:gd name="connsiteY18" fmla="*/ 1003945 h 1284248"/>
                <a:gd name="connsiteX19" fmla="*/ 1667369 w 1869410"/>
                <a:gd name="connsiteY19" fmla="*/ 1021090 h 1284248"/>
                <a:gd name="connsiteX20" fmla="*/ 1707374 w 1869410"/>
                <a:gd name="connsiteY20" fmla="*/ 1055380 h 1284248"/>
                <a:gd name="connsiteX21" fmla="*/ 1714994 w 1869410"/>
                <a:gd name="connsiteY21" fmla="*/ 904885 h 1284248"/>
                <a:gd name="connsiteX22" fmla="*/ 1716899 w 1869410"/>
                <a:gd name="connsiteY22" fmla="*/ 802015 h 1284248"/>
                <a:gd name="connsiteX23" fmla="*/ 1804529 w 1869410"/>
                <a:gd name="connsiteY23" fmla="*/ 889645 h 1284248"/>
                <a:gd name="connsiteX24" fmla="*/ 1764524 w 1869410"/>
                <a:gd name="connsiteY24" fmla="*/ 716290 h 1284248"/>
                <a:gd name="connsiteX25" fmla="*/ 1764524 w 1869410"/>
                <a:gd name="connsiteY25" fmla="*/ 615325 h 1284248"/>
                <a:gd name="connsiteX26" fmla="*/ 1869299 w 1869410"/>
                <a:gd name="connsiteY26" fmla="*/ 708670 h 1284248"/>
                <a:gd name="connsiteX27" fmla="*/ 1783574 w 1869410"/>
                <a:gd name="connsiteY27" fmla="*/ 539125 h 1284248"/>
                <a:gd name="connsiteX28" fmla="*/ 1730234 w 1869410"/>
                <a:gd name="connsiteY28" fmla="*/ 396250 h 1284248"/>
                <a:gd name="connsiteX29" fmla="*/ 1560689 w 1869410"/>
                <a:gd name="connsiteY29" fmla="*/ 219085 h 1284248"/>
                <a:gd name="connsiteX30" fmla="*/ 1427339 w 1869410"/>
                <a:gd name="connsiteY30" fmla="*/ 129550 h 1284248"/>
                <a:gd name="connsiteX31" fmla="*/ 1594979 w 1869410"/>
                <a:gd name="connsiteY31" fmla="*/ 100975 h 1284248"/>
                <a:gd name="connsiteX32" fmla="*/ 1634984 w 1869410"/>
                <a:gd name="connsiteY32" fmla="*/ 70495 h 1284248"/>
                <a:gd name="connsiteX33" fmla="*/ 1402574 w 1869410"/>
                <a:gd name="connsiteY33" fmla="*/ 62875 h 1284248"/>
                <a:gd name="connsiteX34" fmla="*/ 1191119 w 1869410"/>
                <a:gd name="connsiteY34" fmla="*/ 17155 h 1284248"/>
                <a:gd name="connsiteX35" fmla="*/ 981569 w 1869410"/>
                <a:gd name="connsiteY35" fmla="*/ 10 h 1284248"/>
                <a:gd name="connsiteX36" fmla="*/ 712964 w 1869410"/>
                <a:gd name="connsiteY36" fmla="*/ 19060 h 1284248"/>
                <a:gd name="connsiteX37" fmla="*/ 543419 w 1869410"/>
                <a:gd name="connsiteY37" fmla="*/ 55255 h 1284248"/>
                <a:gd name="connsiteX38" fmla="*/ 415784 w 1869410"/>
                <a:gd name="connsiteY38" fmla="*/ 144790 h 1284248"/>
                <a:gd name="connsiteX39" fmla="*/ 364349 w 1869410"/>
                <a:gd name="connsiteY39" fmla="*/ 215275 h 1284248"/>
                <a:gd name="connsiteX40" fmla="*/ 290054 w 1869410"/>
                <a:gd name="connsiteY40" fmla="*/ 278140 h 1284248"/>
                <a:gd name="connsiteX41" fmla="*/ 223379 w 1869410"/>
                <a:gd name="connsiteY41" fmla="*/ 331480 h 1284248"/>
                <a:gd name="connsiteX42" fmla="*/ 145274 w 1869410"/>
                <a:gd name="connsiteY42" fmla="*/ 485785 h 1284248"/>
                <a:gd name="connsiteX43" fmla="*/ 80504 w 1869410"/>
                <a:gd name="connsiteY43" fmla="*/ 674380 h 1284248"/>
                <a:gd name="connsiteX44" fmla="*/ 494 w 1869410"/>
                <a:gd name="connsiteY44" fmla="*/ 777250 h 1284248"/>
                <a:gd name="connsiteX45" fmla="*/ 120509 w 1869410"/>
                <a:gd name="connsiteY45" fmla="*/ 678190 h 1284248"/>
                <a:gd name="connsiteX46" fmla="*/ 118604 w 1869410"/>
                <a:gd name="connsiteY46" fmla="*/ 910600 h 1284248"/>
                <a:gd name="connsiteX47" fmla="*/ 131939 w 1869410"/>
                <a:gd name="connsiteY47" fmla="*/ 1034425 h 1284248"/>
                <a:gd name="connsiteX48" fmla="*/ 160514 w 1869410"/>
                <a:gd name="connsiteY48" fmla="*/ 891550 h 1284248"/>
                <a:gd name="connsiteX49" fmla="*/ 246239 w 1869410"/>
                <a:gd name="connsiteY49" fmla="*/ 990610 h 1284248"/>
                <a:gd name="connsiteX50" fmla="*/ 238619 w 1869410"/>
                <a:gd name="connsiteY50" fmla="*/ 866785 h 1284248"/>
                <a:gd name="connsiteX51" fmla="*/ 250049 w 1869410"/>
                <a:gd name="connsiteY51" fmla="*/ 725815 h 1284248"/>
                <a:gd name="connsiteX52" fmla="*/ 311009 w 1869410"/>
                <a:gd name="connsiteY52" fmla="*/ 889645 h 1284248"/>
                <a:gd name="connsiteX53" fmla="*/ 295769 w 1869410"/>
                <a:gd name="connsiteY53" fmla="*/ 643900 h 1284248"/>
                <a:gd name="connsiteX54" fmla="*/ 341489 w 1869410"/>
                <a:gd name="connsiteY54" fmla="*/ 495310 h 1284248"/>
                <a:gd name="connsiteX55" fmla="*/ 394829 w 1869410"/>
                <a:gd name="connsiteY55" fmla="*/ 483880 h 1284248"/>
                <a:gd name="connsiteX56" fmla="*/ 486269 w 1869410"/>
                <a:gd name="connsiteY56" fmla="*/ 586750 h 1284248"/>
                <a:gd name="connsiteX0" fmla="*/ 486269 w 1869410"/>
                <a:gd name="connsiteY0" fmla="*/ 586750 h 1238621"/>
                <a:gd name="connsiteX1" fmla="*/ 545324 w 1869410"/>
                <a:gd name="connsiteY1" fmla="*/ 516265 h 1238621"/>
                <a:gd name="connsiteX2" fmla="*/ 629144 w 1869410"/>
                <a:gd name="connsiteY2" fmla="*/ 476260 h 1238621"/>
                <a:gd name="connsiteX3" fmla="*/ 692009 w 1869410"/>
                <a:gd name="connsiteY3" fmla="*/ 577225 h 1238621"/>
                <a:gd name="connsiteX4" fmla="*/ 737729 w 1869410"/>
                <a:gd name="connsiteY4" fmla="*/ 779155 h 1238621"/>
                <a:gd name="connsiteX5" fmla="*/ 735824 w 1869410"/>
                <a:gd name="connsiteY5" fmla="*/ 914410 h 1238621"/>
                <a:gd name="connsiteX6" fmla="*/ 825359 w 1869410"/>
                <a:gd name="connsiteY6" fmla="*/ 678190 h 1238621"/>
                <a:gd name="connsiteX7" fmla="*/ 840599 w 1869410"/>
                <a:gd name="connsiteY7" fmla="*/ 582940 h 1238621"/>
                <a:gd name="connsiteX8" fmla="*/ 1103489 w 1869410"/>
                <a:gd name="connsiteY8" fmla="*/ 870595 h 1238621"/>
                <a:gd name="connsiteX9" fmla="*/ 1154924 w 1869410"/>
                <a:gd name="connsiteY9" fmla="*/ 891550 h 1238621"/>
                <a:gd name="connsiteX10" fmla="*/ 1055864 w 1869410"/>
                <a:gd name="connsiteY10" fmla="*/ 723910 h 1238621"/>
                <a:gd name="connsiteX11" fmla="*/ 1257794 w 1869410"/>
                <a:gd name="connsiteY11" fmla="*/ 971560 h 1238621"/>
                <a:gd name="connsiteX12" fmla="*/ 1233029 w 1869410"/>
                <a:gd name="connsiteY12" fmla="*/ 849640 h 1238621"/>
                <a:gd name="connsiteX13" fmla="*/ 1375904 w 1869410"/>
                <a:gd name="connsiteY13" fmla="*/ 986800 h 1238621"/>
                <a:gd name="connsiteX14" fmla="*/ 1417814 w 1869410"/>
                <a:gd name="connsiteY14" fmla="*/ 1173490 h 1238621"/>
                <a:gd name="connsiteX15" fmla="*/ 1444484 w 1869410"/>
                <a:gd name="connsiteY15" fmla="*/ 1057285 h 1238621"/>
                <a:gd name="connsiteX16" fmla="*/ 1442579 w 1869410"/>
                <a:gd name="connsiteY16" fmla="*/ 1238260 h 1238621"/>
                <a:gd name="connsiteX17" fmla="*/ 1495919 w 1869410"/>
                <a:gd name="connsiteY17" fmla="*/ 1101100 h 1238621"/>
                <a:gd name="connsiteX18" fmla="*/ 1577834 w 1869410"/>
                <a:gd name="connsiteY18" fmla="*/ 1003945 h 1238621"/>
                <a:gd name="connsiteX19" fmla="*/ 1667369 w 1869410"/>
                <a:gd name="connsiteY19" fmla="*/ 1021090 h 1238621"/>
                <a:gd name="connsiteX20" fmla="*/ 1707374 w 1869410"/>
                <a:gd name="connsiteY20" fmla="*/ 1055380 h 1238621"/>
                <a:gd name="connsiteX21" fmla="*/ 1714994 w 1869410"/>
                <a:gd name="connsiteY21" fmla="*/ 904885 h 1238621"/>
                <a:gd name="connsiteX22" fmla="*/ 1716899 w 1869410"/>
                <a:gd name="connsiteY22" fmla="*/ 802015 h 1238621"/>
                <a:gd name="connsiteX23" fmla="*/ 1804529 w 1869410"/>
                <a:gd name="connsiteY23" fmla="*/ 889645 h 1238621"/>
                <a:gd name="connsiteX24" fmla="*/ 1764524 w 1869410"/>
                <a:gd name="connsiteY24" fmla="*/ 716290 h 1238621"/>
                <a:gd name="connsiteX25" fmla="*/ 1764524 w 1869410"/>
                <a:gd name="connsiteY25" fmla="*/ 615325 h 1238621"/>
                <a:gd name="connsiteX26" fmla="*/ 1869299 w 1869410"/>
                <a:gd name="connsiteY26" fmla="*/ 708670 h 1238621"/>
                <a:gd name="connsiteX27" fmla="*/ 1783574 w 1869410"/>
                <a:gd name="connsiteY27" fmla="*/ 539125 h 1238621"/>
                <a:gd name="connsiteX28" fmla="*/ 1730234 w 1869410"/>
                <a:gd name="connsiteY28" fmla="*/ 396250 h 1238621"/>
                <a:gd name="connsiteX29" fmla="*/ 1560689 w 1869410"/>
                <a:gd name="connsiteY29" fmla="*/ 219085 h 1238621"/>
                <a:gd name="connsiteX30" fmla="*/ 1427339 w 1869410"/>
                <a:gd name="connsiteY30" fmla="*/ 129550 h 1238621"/>
                <a:gd name="connsiteX31" fmla="*/ 1594979 w 1869410"/>
                <a:gd name="connsiteY31" fmla="*/ 100975 h 1238621"/>
                <a:gd name="connsiteX32" fmla="*/ 1634984 w 1869410"/>
                <a:gd name="connsiteY32" fmla="*/ 70495 h 1238621"/>
                <a:gd name="connsiteX33" fmla="*/ 1402574 w 1869410"/>
                <a:gd name="connsiteY33" fmla="*/ 62875 h 1238621"/>
                <a:gd name="connsiteX34" fmla="*/ 1191119 w 1869410"/>
                <a:gd name="connsiteY34" fmla="*/ 17155 h 1238621"/>
                <a:gd name="connsiteX35" fmla="*/ 981569 w 1869410"/>
                <a:gd name="connsiteY35" fmla="*/ 10 h 1238621"/>
                <a:gd name="connsiteX36" fmla="*/ 712964 w 1869410"/>
                <a:gd name="connsiteY36" fmla="*/ 19060 h 1238621"/>
                <a:gd name="connsiteX37" fmla="*/ 543419 w 1869410"/>
                <a:gd name="connsiteY37" fmla="*/ 55255 h 1238621"/>
                <a:gd name="connsiteX38" fmla="*/ 415784 w 1869410"/>
                <a:gd name="connsiteY38" fmla="*/ 144790 h 1238621"/>
                <a:gd name="connsiteX39" fmla="*/ 364349 w 1869410"/>
                <a:gd name="connsiteY39" fmla="*/ 215275 h 1238621"/>
                <a:gd name="connsiteX40" fmla="*/ 290054 w 1869410"/>
                <a:gd name="connsiteY40" fmla="*/ 278140 h 1238621"/>
                <a:gd name="connsiteX41" fmla="*/ 223379 w 1869410"/>
                <a:gd name="connsiteY41" fmla="*/ 331480 h 1238621"/>
                <a:gd name="connsiteX42" fmla="*/ 145274 w 1869410"/>
                <a:gd name="connsiteY42" fmla="*/ 485785 h 1238621"/>
                <a:gd name="connsiteX43" fmla="*/ 80504 w 1869410"/>
                <a:gd name="connsiteY43" fmla="*/ 674380 h 1238621"/>
                <a:gd name="connsiteX44" fmla="*/ 494 w 1869410"/>
                <a:gd name="connsiteY44" fmla="*/ 777250 h 1238621"/>
                <a:gd name="connsiteX45" fmla="*/ 120509 w 1869410"/>
                <a:gd name="connsiteY45" fmla="*/ 678190 h 1238621"/>
                <a:gd name="connsiteX46" fmla="*/ 118604 w 1869410"/>
                <a:gd name="connsiteY46" fmla="*/ 910600 h 1238621"/>
                <a:gd name="connsiteX47" fmla="*/ 131939 w 1869410"/>
                <a:gd name="connsiteY47" fmla="*/ 1034425 h 1238621"/>
                <a:gd name="connsiteX48" fmla="*/ 160514 w 1869410"/>
                <a:gd name="connsiteY48" fmla="*/ 891550 h 1238621"/>
                <a:gd name="connsiteX49" fmla="*/ 246239 w 1869410"/>
                <a:gd name="connsiteY49" fmla="*/ 990610 h 1238621"/>
                <a:gd name="connsiteX50" fmla="*/ 238619 w 1869410"/>
                <a:gd name="connsiteY50" fmla="*/ 866785 h 1238621"/>
                <a:gd name="connsiteX51" fmla="*/ 250049 w 1869410"/>
                <a:gd name="connsiteY51" fmla="*/ 725815 h 1238621"/>
                <a:gd name="connsiteX52" fmla="*/ 311009 w 1869410"/>
                <a:gd name="connsiteY52" fmla="*/ 889645 h 1238621"/>
                <a:gd name="connsiteX53" fmla="*/ 295769 w 1869410"/>
                <a:gd name="connsiteY53" fmla="*/ 643900 h 1238621"/>
                <a:gd name="connsiteX54" fmla="*/ 341489 w 1869410"/>
                <a:gd name="connsiteY54" fmla="*/ 495310 h 1238621"/>
                <a:gd name="connsiteX55" fmla="*/ 394829 w 1869410"/>
                <a:gd name="connsiteY55" fmla="*/ 483880 h 1238621"/>
                <a:gd name="connsiteX56" fmla="*/ 486269 w 1869410"/>
                <a:gd name="connsiteY56" fmla="*/ 586750 h 1238621"/>
                <a:gd name="connsiteX0" fmla="*/ 486269 w 1869410"/>
                <a:gd name="connsiteY0" fmla="*/ 586750 h 1238621"/>
                <a:gd name="connsiteX1" fmla="*/ 545324 w 1869410"/>
                <a:gd name="connsiteY1" fmla="*/ 516265 h 1238621"/>
                <a:gd name="connsiteX2" fmla="*/ 629144 w 1869410"/>
                <a:gd name="connsiteY2" fmla="*/ 476260 h 1238621"/>
                <a:gd name="connsiteX3" fmla="*/ 692009 w 1869410"/>
                <a:gd name="connsiteY3" fmla="*/ 577225 h 1238621"/>
                <a:gd name="connsiteX4" fmla="*/ 737729 w 1869410"/>
                <a:gd name="connsiteY4" fmla="*/ 779155 h 1238621"/>
                <a:gd name="connsiteX5" fmla="*/ 735824 w 1869410"/>
                <a:gd name="connsiteY5" fmla="*/ 914410 h 1238621"/>
                <a:gd name="connsiteX6" fmla="*/ 825359 w 1869410"/>
                <a:gd name="connsiteY6" fmla="*/ 678190 h 1238621"/>
                <a:gd name="connsiteX7" fmla="*/ 840599 w 1869410"/>
                <a:gd name="connsiteY7" fmla="*/ 582940 h 1238621"/>
                <a:gd name="connsiteX8" fmla="*/ 1103489 w 1869410"/>
                <a:gd name="connsiteY8" fmla="*/ 870595 h 1238621"/>
                <a:gd name="connsiteX9" fmla="*/ 1154924 w 1869410"/>
                <a:gd name="connsiteY9" fmla="*/ 891550 h 1238621"/>
                <a:gd name="connsiteX10" fmla="*/ 1055864 w 1869410"/>
                <a:gd name="connsiteY10" fmla="*/ 723910 h 1238621"/>
                <a:gd name="connsiteX11" fmla="*/ 1257794 w 1869410"/>
                <a:gd name="connsiteY11" fmla="*/ 971560 h 1238621"/>
                <a:gd name="connsiteX12" fmla="*/ 1233029 w 1869410"/>
                <a:gd name="connsiteY12" fmla="*/ 849640 h 1238621"/>
                <a:gd name="connsiteX13" fmla="*/ 1358759 w 1869410"/>
                <a:gd name="connsiteY13" fmla="*/ 958225 h 1238621"/>
                <a:gd name="connsiteX14" fmla="*/ 1417814 w 1869410"/>
                <a:gd name="connsiteY14" fmla="*/ 1173490 h 1238621"/>
                <a:gd name="connsiteX15" fmla="*/ 1444484 w 1869410"/>
                <a:gd name="connsiteY15" fmla="*/ 1057285 h 1238621"/>
                <a:gd name="connsiteX16" fmla="*/ 1442579 w 1869410"/>
                <a:gd name="connsiteY16" fmla="*/ 1238260 h 1238621"/>
                <a:gd name="connsiteX17" fmla="*/ 1495919 w 1869410"/>
                <a:gd name="connsiteY17" fmla="*/ 1101100 h 1238621"/>
                <a:gd name="connsiteX18" fmla="*/ 1577834 w 1869410"/>
                <a:gd name="connsiteY18" fmla="*/ 1003945 h 1238621"/>
                <a:gd name="connsiteX19" fmla="*/ 1667369 w 1869410"/>
                <a:gd name="connsiteY19" fmla="*/ 1021090 h 1238621"/>
                <a:gd name="connsiteX20" fmla="*/ 1707374 w 1869410"/>
                <a:gd name="connsiteY20" fmla="*/ 1055380 h 1238621"/>
                <a:gd name="connsiteX21" fmla="*/ 1714994 w 1869410"/>
                <a:gd name="connsiteY21" fmla="*/ 904885 h 1238621"/>
                <a:gd name="connsiteX22" fmla="*/ 1716899 w 1869410"/>
                <a:gd name="connsiteY22" fmla="*/ 802015 h 1238621"/>
                <a:gd name="connsiteX23" fmla="*/ 1804529 w 1869410"/>
                <a:gd name="connsiteY23" fmla="*/ 889645 h 1238621"/>
                <a:gd name="connsiteX24" fmla="*/ 1764524 w 1869410"/>
                <a:gd name="connsiteY24" fmla="*/ 716290 h 1238621"/>
                <a:gd name="connsiteX25" fmla="*/ 1764524 w 1869410"/>
                <a:gd name="connsiteY25" fmla="*/ 615325 h 1238621"/>
                <a:gd name="connsiteX26" fmla="*/ 1869299 w 1869410"/>
                <a:gd name="connsiteY26" fmla="*/ 708670 h 1238621"/>
                <a:gd name="connsiteX27" fmla="*/ 1783574 w 1869410"/>
                <a:gd name="connsiteY27" fmla="*/ 539125 h 1238621"/>
                <a:gd name="connsiteX28" fmla="*/ 1730234 w 1869410"/>
                <a:gd name="connsiteY28" fmla="*/ 396250 h 1238621"/>
                <a:gd name="connsiteX29" fmla="*/ 1560689 w 1869410"/>
                <a:gd name="connsiteY29" fmla="*/ 219085 h 1238621"/>
                <a:gd name="connsiteX30" fmla="*/ 1427339 w 1869410"/>
                <a:gd name="connsiteY30" fmla="*/ 129550 h 1238621"/>
                <a:gd name="connsiteX31" fmla="*/ 1594979 w 1869410"/>
                <a:gd name="connsiteY31" fmla="*/ 100975 h 1238621"/>
                <a:gd name="connsiteX32" fmla="*/ 1634984 w 1869410"/>
                <a:gd name="connsiteY32" fmla="*/ 70495 h 1238621"/>
                <a:gd name="connsiteX33" fmla="*/ 1402574 w 1869410"/>
                <a:gd name="connsiteY33" fmla="*/ 62875 h 1238621"/>
                <a:gd name="connsiteX34" fmla="*/ 1191119 w 1869410"/>
                <a:gd name="connsiteY34" fmla="*/ 17155 h 1238621"/>
                <a:gd name="connsiteX35" fmla="*/ 981569 w 1869410"/>
                <a:gd name="connsiteY35" fmla="*/ 10 h 1238621"/>
                <a:gd name="connsiteX36" fmla="*/ 712964 w 1869410"/>
                <a:gd name="connsiteY36" fmla="*/ 19060 h 1238621"/>
                <a:gd name="connsiteX37" fmla="*/ 543419 w 1869410"/>
                <a:gd name="connsiteY37" fmla="*/ 55255 h 1238621"/>
                <a:gd name="connsiteX38" fmla="*/ 415784 w 1869410"/>
                <a:gd name="connsiteY38" fmla="*/ 144790 h 1238621"/>
                <a:gd name="connsiteX39" fmla="*/ 364349 w 1869410"/>
                <a:gd name="connsiteY39" fmla="*/ 215275 h 1238621"/>
                <a:gd name="connsiteX40" fmla="*/ 290054 w 1869410"/>
                <a:gd name="connsiteY40" fmla="*/ 278140 h 1238621"/>
                <a:gd name="connsiteX41" fmla="*/ 223379 w 1869410"/>
                <a:gd name="connsiteY41" fmla="*/ 331480 h 1238621"/>
                <a:gd name="connsiteX42" fmla="*/ 145274 w 1869410"/>
                <a:gd name="connsiteY42" fmla="*/ 485785 h 1238621"/>
                <a:gd name="connsiteX43" fmla="*/ 80504 w 1869410"/>
                <a:gd name="connsiteY43" fmla="*/ 674380 h 1238621"/>
                <a:gd name="connsiteX44" fmla="*/ 494 w 1869410"/>
                <a:gd name="connsiteY44" fmla="*/ 777250 h 1238621"/>
                <a:gd name="connsiteX45" fmla="*/ 120509 w 1869410"/>
                <a:gd name="connsiteY45" fmla="*/ 678190 h 1238621"/>
                <a:gd name="connsiteX46" fmla="*/ 118604 w 1869410"/>
                <a:gd name="connsiteY46" fmla="*/ 910600 h 1238621"/>
                <a:gd name="connsiteX47" fmla="*/ 131939 w 1869410"/>
                <a:gd name="connsiteY47" fmla="*/ 1034425 h 1238621"/>
                <a:gd name="connsiteX48" fmla="*/ 160514 w 1869410"/>
                <a:gd name="connsiteY48" fmla="*/ 891550 h 1238621"/>
                <a:gd name="connsiteX49" fmla="*/ 246239 w 1869410"/>
                <a:gd name="connsiteY49" fmla="*/ 990610 h 1238621"/>
                <a:gd name="connsiteX50" fmla="*/ 238619 w 1869410"/>
                <a:gd name="connsiteY50" fmla="*/ 866785 h 1238621"/>
                <a:gd name="connsiteX51" fmla="*/ 250049 w 1869410"/>
                <a:gd name="connsiteY51" fmla="*/ 725815 h 1238621"/>
                <a:gd name="connsiteX52" fmla="*/ 311009 w 1869410"/>
                <a:gd name="connsiteY52" fmla="*/ 889645 h 1238621"/>
                <a:gd name="connsiteX53" fmla="*/ 295769 w 1869410"/>
                <a:gd name="connsiteY53" fmla="*/ 643900 h 1238621"/>
                <a:gd name="connsiteX54" fmla="*/ 341489 w 1869410"/>
                <a:gd name="connsiteY54" fmla="*/ 495310 h 1238621"/>
                <a:gd name="connsiteX55" fmla="*/ 394829 w 1869410"/>
                <a:gd name="connsiteY55" fmla="*/ 483880 h 1238621"/>
                <a:gd name="connsiteX56" fmla="*/ 486269 w 1869410"/>
                <a:gd name="connsiteY56" fmla="*/ 586750 h 1238621"/>
                <a:gd name="connsiteX0" fmla="*/ 486269 w 1869410"/>
                <a:gd name="connsiteY0" fmla="*/ 586750 h 1239134"/>
                <a:gd name="connsiteX1" fmla="*/ 545324 w 1869410"/>
                <a:gd name="connsiteY1" fmla="*/ 516265 h 1239134"/>
                <a:gd name="connsiteX2" fmla="*/ 629144 w 1869410"/>
                <a:gd name="connsiteY2" fmla="*/ 476260 h 1239134"/>
                <a:gd name="connsiteX3" fmla="*/ 692009 w 1869410"/>
                <a:gd name="connsiteY3" fmla="*/ 577225 h 1239134"/>
                <a:gd name="connsiteX4" fmla="*/ 737729 w 1869410"/>
                <a:gd name="connsiteY4" fmla="*/ 779155 h 1239134"/>
                <a:gd name="connsiteX5" fmla="*/ 735824 w 1869410"/>
                <a:gd name="connsiteY5" fmla="*/ 914410 h 1239134"/>
                <a:gd name="connsiteX6" fmla="*/ 825359 w 1869410"/>
                <a:gd name="connsiteY6" fmla="*/ 678190 h 1239134"/>
                <a:gd name="connsiteX7" fmla="*/ 840599 w 1869410"/>
                <a:gd name="connsiteY7" fmla="*/ 582940 h 1239134"/>
                <a:gd name="connsiteX8" fmla="*/ 1103489 w 1869410"/>
                <a:gd name="connsiteY8" fmla="*/ 870595 h 1239134"/>
                <a:gd name="connsiteX9" fmla="*/ 1154924 w 1869410"/>
                <a:gd name="connsiteY9" fmla="*/ 891550 h 1239134"/>
                <a:gd name="connsiteX10" fmla="*/ 1055864 w 1869410"/>
                <a:gd name="connsiteY10" fmla="*/ 723910 h 1239134"/>
                <a:gd name="connsiteX11" fmla="*/ 1257794 w 1869410"/>
                <a:gd name="connsiteY11" fmla="*/ 971560 h 1239134"/>
                <a:gd name="connsiteX12" fmla="*/ 1233029 w 1869410"/>
                <a:gd name="connsiteY12" fmla="*/ 849640 h 1239134"/>
                <a:gd name="connsiteX13" fmla="*/ 1358759 w 1869410"/>
                <a:gd name="connsiteY13" fmla="*/ 958225 h 1239134"/>
                <a:gd name="connsiteX14" fmla="*/ 1417814 w 1869410"/>
                <a:gd name="connsiteY14" fmla="*/ 1173490 h 1239134"/>
                <a:gd name="connsiteX15" fmla="*/ 1431149 w 1869410"/>
                <a:gd name="connsiteY15" fmla="*/ 1030615 h 1239134"/>
                <a:gd name="connsiteX16" fmla="*/ 1442579 w 1869410"/>
                <a:gd name="connsiteY16" fmla="*/ 1238260 h 1239134"/>
                <a:gd name="connsiteX17" fmla="*/ 1495919 w 1869410"/>
                <a:gd name="connsiteY17" fmla="*/ 1101100 h 1239134"/>
                <a:gd name="connsiteX18" fmla="*/ 1577834 w 1869410"/>
                <a:gd name="connsiteY18" fmla="*/ 1003945 h 1239134"/>
                <a:gd name="connsiteX19" fmla="*/ 1667369 w 1869410"/>
                <a:gd name="connsiteY19" fmla="*/ 1021090 h 1239134"/>
                <a:gd name="connsiteX20" fmla="*/ 1707374 w 1869410"/>
                <a:gd name="connsiteY20" fmla="*/ 1055380 h 1239134"/>
                <a:gd name="connsiteX21" fmla="*/ 1714994 w 1869410"/>
                <a:gd name="connsiteY21" fmla="*/ 904885 h 1239134"/>
                <a:gd name="connsiteX22" fmla="*/ 1716899 w 1869410"/>
                <a:gd name="connsiteY22" fmla="*/ 802015 h 1239134"/>
                <a:gd name="connsiteX23" fmla="*/ 1804529 w 1869410"/>
                <a:gd name="connsiteY23" fmla="*/ 889645 h 1239134"/>
                <a:gd name="connsiteX24" fmla="*/ 1764524 w 1869410"/>
                <a:gd name="connsiteY24" fmla="*/ 716290 h 1239134"/>
                <a:gd name="connsiteX25" fmla="*/ 1764524 w 1869410"/>
                <a:gd name="connsiteY25" fmla="*/ 615325 h 1239134"/>
                <a:gd name="connsiteX26" fmla="*/ 1869299 w 1869410"/>
                <a:gd name="connsiteY26" fmla="*/ 708670 h 1239134"/>
                <a:gd name="connsiteX27" fmla="*/ 1783574 w 1869410"/>
                <a:gd name="connsiteY27" fmla="*/ 539125 h 1239134"/>
                <a:gd name="connsiteX28" fmla="*/ 1730234 w 1869410"/>
                <a:gd name="connsiteY28" fmla="*/ 396250 h 1239134"/>
                <a:gd name="connsiteX29" fmla="*/ 1560689 w 1869410"/>
                <a:gd name="connsiteY29" fmla="*/ 219085 h 1239134"/>
                <a:gd name="connsiteX30" fmla="*/ 1427339 w 1869410"/>
                <a:gd name="connsiteY30" fmla="*/ 129550 h 1239134"/>
                <a:gd name="connsiteX31" fmla="*/ 1594979 w 1869410"/>
                <a:gd name="connsiteY31" fmla="*/ 100975 h 1239134"/>
                <a:gd name="connsiteX32" fmla="*/ 1634984 w 1869410"/>
                <a:gd name="connsiteY32" fmla="*/ 70495 h 1239134"/>
                <a:gd name="connsiteX33" fmla="*/ 1402574 w 1869410"/>
                <a:gd name="connsiteY33" fmla="*/ 62875 h 1239134"/>
                <a:gd name="connsiteX34" fmla="*/ 1191119 w 1869410"/>
                <a:gd name="connsiteY34" fmla="*/ 17155 h 1239134"/>
                <a:gd name="connsiteX35" fmla="*/ 981569 w 1869410"/>
                <a:gd name="connsiteY35" fmla="*/ 10 h 1239134"/>
                <a:gd name="connsiteX36" fmla="*/ 712964 w 1869410"/>
                <a:gd name="connsiteY36" fmla="*/ 19060 h 1239134"/>
                <a:gd name="connsiteX37" fmla="*/ 543419 w 1869410"/>
                <a:gd name="connsiteY37" fmla="*/ 55255 h 1239134"/>
                <a:gd name="connsiteX38" fmla="*/ 415784 w 1869410"/>
                <a:gd name="connsiteY38" fmla="*/ 144790 h 1239134"/>
                <a:gd name="connsiteX39" fmla="*/ 364349 w 1869410"/>
                <a:gd name="connsiteY39" fmla="*/ 215275 h 1239134"/>
                <a:gd name="connsiteX40" fmla="*/ 290054 w 1869410"/>
                <a:gd name="connsiteY40" fmla="*/ 278140 h 1239134"/>
                <a:gd name="connsiteX41" fmla="*/ 223379 w 1869410"/>
                <a:gd name="connsiteY41" fmla="*/ 331480 h 1239134"/>
                <a:gd name="connsiteX42" fmla="*/ 145274 w 1869410"/>
                <a:gd name="connsiteY42" fmla="*/ 485785 h 1239134"/>
                <a:gd name="connsiteX43" fmla="*/ 80504 w 1869410"/>
                <a:gd name="connsiteY43" fmla="*/ 674380 h 1239134"/>
                <a:gd name="connsiteX44" fmla="*/ 494 w 1869410"/>
                <a:gd name="connsiteY44" fmla="*/ 777250 h 1239134"/>
                <a:gd name="connsiteX45" fmla="*/ 120509 w 1869410"/>
                <a:gd name="connsiteY45" fmla="*/ 678190 h 1239134"/>
                <a:gd name="connsiteX46" fmla="*/ 118604 w 1869410"/>
                <a:gd name="connsiteY46" fmla="*/ 910600 h 1239134"/>
                <a:gd name="connsiteX47" fmla="*/ 131939 w 1869410"/>
                <a:gd name="connsiteY47" fmla="*/ 1034425 h 1239134"/>
                <a:gd name="connsiteX48" fmla="*/ 160514 w 1869410"/>
                <a:gd name="connsiteY48" fmla="*/ 891550 h 1239134"/>
                <a:gd name="connsiteX49" fmla="*/ 246239 w 1869410"/>
                <a:gd name="connsiteY49" fmla="*/ 990610 h 1239134"/>
                <a:gd name="connsiteX50" fmla="*/ 238619 w 1869410"/>
                <a:gd name="connsiteY50" fmla="*/ 866785 h 1239134"/>
                <a:gd name="connsiteX51" fmla="*/ 250049 w 1869410"/>
                <a:gd name="connsiteY51" fmla="*/ 725815 h 1239134"/>
                <a:gd name="connsiteX52" fmla="*/ 311009 w 1869410"/>
                <a:gd name="connsiteY52" fmla="*/ 889645 h 1239134"/>
                <a:gd name="connsiteX53" fmla="*/ 295769 w 1869410"/>
                <a:gd name="connsiteY53" fmla="*/ 643900 h 1239134"/>
                <a:gd name="connsiteX54" fmla="*/ 341489 w 1869410"/>
                <a:gd name="connsiteY54" fmla="*/ 495310 h 1239134"/>
                <a:gd name="connsiteX55" fmla="*/ 394829 w 1869410"/>
                <a:gd name="connsiteY55" fmla="*/ 483880 h 1239134"/>
                <a:gd name="connsiteX56" fmla="*/ 486269 w 1869410"/>
                <a:gd name="connsiteY56" fmla="*/ 586750 h 1239134"/>
                <a:gd name="connsiteX0" fmla="*/ 486269 w 1869410"/>
                <a:gd name="connsiteY0" fmla="*/ 586750 h 1239134"/>
                <a:gd name="connsiteX1" fmla="*/ 545324 w 1869410"/>
                <a:gd name="connsiteY1" fmla="*/ 516265 h 1239134"/>
                <a:gd name="connsiteX2" fmla="*/ 629144 w 1869410"/>
                <a:gd name="connsiteY2" fmla="*/ 476260 h 1239134"/>
                <a:gd name="connsiteX3" fmla="*/ 692009 w 1869410"/>
                <a:gd name="connsiteY3" fmla="*/ 577225 h 1239134"/>
                <a:gd name="connsiteX4" fmla="*/ 737729 w 1869410"/>
                <a:gd name="connsiteY4" fmla="*/ 779155 h 1239134"/>
                <a:gd name="connsiteX5" fmla="*/ 735824 w 1869410"/>
                <a:gd name="connsiteY5" fmla="*/ 914410 h 1239134"/>
                <a:gd name="connsiteX6" fmla="*/ 825359 w 1869410"/>
                <a:gd name="connsiteY6" fmla="*/ 678190 h 1239134"/>
                <a:gd name="connsiteX7" fmla="*/ 840599 w 1869410"/>
                <a:gd name="connsiteY7" fmla="*/ 582940 h 1239134"/>
                <a:gd name="connsiteX8" fmla="*/ 1103489 w 1869410"/>
                <a:gd name="connsiteY8" fmla="*/ 870595 h 1239134"/>
                <a:gd name="connsiteX9" fmla="*/ 1154924 w 1869410"/>
                <a:gd name="connsiteY9" fmla="*/ 891550 h 1239134"/>
                <a:gd name="connsiteX10" fmla="*/ 1055864 w 1869410"/>
                <a:gd name="connsiteY10" fmla="*/ 723910 h 1239134"/>
                <a:gd name="connsiteX11" fmla="*/ 1257794 w 1869410"/>
                <a:gd name="connsiteY11" fmla="*/ 971560 h 1239134"/>
                <a:gd name="connsiteX12" fmla="*/ 1233029 w 1869410"/>
                <a:gd name="connsiteY12" fmla="*/ 849640 h 1239134"/>
                <a:gd name="connsiteX13" fmla="*/ 1358759 w 1869410"/>
                <a:gd name="connsiteY13" fmla="*/ 958225 h 1239134"/>
                <a:gd name="connsiteX14" fmla="*/ 1404479 w 1869410"/>
                <a:gd name="connsiteY14" fmla="*/ 1122055 h 1239134"/>
                <a:gd name="connsiteX15" fmla="*/ 1431149 w 1869410"/>
                <a:gd name="connsiteY15" fmla="*/ 1030615 h 1239134"/>
                <a:gd name="connsiteX16" fmla="*/ 1442579 w 1869410"/>
                <a:gd name="connsiteY16" fmla="*/ 1238260 h 1239134"/>
                <a:gd name="connsiteX17" fmla="*/ 1495919 w 1869410"/>
                <a:gd name="connsiteY17" fmla="*/ 1101100 h 1239134"/>
                <a:gd name="connsiteX18" fmla="*/ 1577834 w 1869410"/>
                <a:gd name="connsiteY18" fmla="*/ 1003945 h 1239134"/>
                <a:gd name="connsiteX19" fmla="*/ 1667369 w 1869410"/>
                <a:gd name="connsiteY19" fmla="*/ 1021090 h 1239134"/>
                <a:gd name="connsiteX20" fmla="*/ 1707374 w 1869410"/>
                <a:gd name="connsiteY20" fmla="*/ 1055380 h 1239134"/>
                <a:gd name="connsiteX21" fmla="*/ 1714994 w 1869410"/>
                <a:gd name="connsiteY21" fmla="*/ 904885 h 1239134"/>
                <a:gd name="connsiteX22" fmla="*/ 1716899 w 1869410"/>
                <a:gd name="connsiteY22" fmla="*/ 802015 h 1239134"/>
                <a:gd name="connsiteX23" fmla="*/ 1804529 w 1869410"/>
                <a:gd name="connsiteY23" fmla="*/ 889645 h 1239134"/>
                <a:gd name="connsiteX24" fmla="*/ 1764524 w 1869410"/>
                <a:gd name="connsiteY24" fmla="*/ 716290 h 1239134"/>
                <a:gd name="connsiteX25" fmla="*/ 1764524 w 1869410"/>
                <a:gd name="connsiteY25" fmla="*/ 615325 h 1239134"/>
                <a:gd name="connsiteX26" fmla="*/ 1869299 w 1869410"/>
                <a:gd name="connsiteY26" fmla="*/ 708670 h 1239134"/>
                <a:gd name="connsiteX27" fmla="*/ 1783574 w 1869410"/>
                <a:gd name="connsiteY27" fmla="*/ 539125 h 1239134"/>
                <a:gd name="connsiteX28" fmla="*/ 1730234 w 1869410"/>
                <a:gd name="connsiteY28" fmla="*/ 396250 h 1239134"/>
                <a:gd name="connsiteX29" fmla="*/ 1560689 w 1869410"/>
                <a:gd name="connsiteY29" fmla="*/ 219085 h 1239134"/>
                <a:gd name="connsiteX30" fmla="*/ 1427339 w 1869410"/>
                <a:gd name="connsiteY30" fmla="*/ 129550 h 1239134"/>
                <a:gd name="connsiteX31" fmla="*/ 1594979 w 1869410"/>
                <a:gd name="connsiteY31" fmla="*/ 100975 h 1239134"/>
                <a:gd name="connsiteX32" fmla="*/ 1634984 w 1869410"/>
                <a:gd name="connsiteY32" fmla="*/ 70495 h 1239134"/>
                <a:gd name="connsiteX33" fmla="*/ 1402574 w 1869410"/>
                <a:gd name="connsiteY33" fmla="*/ 62875 h 1239134"/>
                <a:gd name="connsiteX34" fmla="*/ 1191119 w 1869410"/>
                <a:gd name="connsiteY34" fmla="*/ 17155 h 1239134"/>
                <a:gd name="connsiteX35" fmla="*/ 981569 w 1869410"/>
                <a:gd name="connsiteY35" fmla="*/ 10 h 1239134"/>
                <a:gd name="connsiteX36" fmla="*/ 712964 w 1869410"/>
                <a:gd name="connsiteY36" fmla="*/ 19060 h 1239134"/>
                <a:gd name="connsiteX37" fmla="*/ 543419 w 1869410"/>
                <a:gd name="connsiteY37" fmla="*/ 55255 h 1239134"/>
                <a:gd name="connsiteX38" fmla="*/ 415784 w 1869410"/>
                <a:gd name="connsiteY38" fmla="*/ 144790 h 1239134"/>
                <a:gd name="connsiteX39" fmla="*/ 364349 w 1869410"/>
                <a:gd name="connsiteY39" fmla="*/ 215275 h 1239134"/>
                <a:gd name="connsiteX40" fmla="*/ 290054 w 1869410"/>
                <a:gd name="connsiteY40" fmla="*/ 278140 h 1239134"/>
                <a:gd name="connsiteX41" fmla="*/ 223379 w 1869410"/>
                <a:gd name="connsiteY41" fmla="*/ 331480 h 1239134"/>
                <a:gd name="connsiteX42" fmla="*/ 145274 w 1869410"/>
                <a:gd name="connsiteY42" fmla="*/ 485785 h 1239134"/>
                <a:gd name="connsiteX43" fmla="*/ 80504 w 1869410"/>
                <a:gd name="connsiteY43" fmla="*/ 674380 h 1239134"/>
                <a:gd name="connsiteX44" fmla="*/ 494 w 1869410"/>
                <a:gd name="connsiteY44" fmla="*/ 777250 h 1239134"/>
                <a:gd name="connsiteX45" fmla="*/ 120509 w 1869410"/>
                <a:gd name="connsiteY45" fmla="*/ 678190 h 1239134"/>
                <a:gd name="connsiteX46" fmla="*/ 118604 w 1869410"/>
                <a:gd name="connsiteY46" fmla="*/ 910600 h 1239134"/>
                <a:gd name="connsiteX47" fmla="*/ 131939 w 1869410"/>
                <a:gd name="connsiteY47" fmla="*/ 1034425 h 1239134"/>
                <a:gd name="connsiteX48" fmla="*/ 160514 w 1869410"/>
                <a:gd name="connsiteY48" fmla="*/ 891550 h 1239134"/>
                <a:gd name="connsiteX49" fmla="*/ 246239 w 1869410"/>
                <a:gd name="connsiteY49" fmla="*/ 990610 h 1239134"/>
                <a:gd name="connsiteX50" fmla="*/ 238619 w 1869410"/>
                <a:gd name="connsiteY50" fmla="*/ 866785 h 1239134"/>
                <a:gd name="connsiteX51" fmla="*/ 250049 w 1869410"/>
                <a:gd name="connsiteY51" fmla="*/ 725815 h 1239134"/>
                <a:gd name="connsiteX52" fmla="*/ 311009 w 1869410"/>
                <a:gd name="connsiteY52" fmla="*/ 889645 h 1239134"/>
                <a:gd name="connsiteX53" fmla="*/ 295769 w 1869410"/>
                <a:gd name="connsiteY53" fmla="*/ 643900 h 1239134"/>
                <a:gd name="connsiteX54" fmla="*/ 341489 w 1869410"/>
                <a:gd name="connsiteY54" fmla="*/ 495310 h 1239134"/>
                <a:gd name="connsiteX55" fmla="*/ 394829 w 1869410"/>
                <a:gd name="connsiteY55" fmla="*/ 483880 h 1239134"/>
                <a:gd name="connsiteX56" fmla="*/ 486269 w 1869410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532027 w 1806458"/>
                <a:gd name="connsiteY31" fmla="*/ 10097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103442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532027 w 1806458"/>
                <a:gd name="connsiteY31" fmla="*/ 10097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98870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532027 w 1806458"/>
                <a:gd name="connsiteY31" fmla="*/ 10097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98870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486307 w 1806458"/>
                <a:gd name="connsiteY31" fmla="*/ 10478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98870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719"/>
                <a:gd name="connsiteY0" fmla="*/ 586750 h 1239134"/>
                <a:gd name="connsiteX1" fmla="*/ 482372 w 1806719"/>
                <a:gd name="connsiteY1" fmla="*/ 516265 h 1239134"/>
                <a:gd name="connsiteX2" fmla="*/ 566192 w 1806719"/>
                <a:gd name="connsiteY2" fmla="*/ 476260 h 1239134"/>
                <a:gd name="connsiteX3" fmla="*/ 629057 w 1806719"/>
                <a:gd name="connsiteY3" fmla="*/ 577225 h 1239134"/>
                <a:gd name="connsiteX4" fmla="*/ 674777 w 1806719"/>
                <a:gd name="connsiteY4" fmla="*/ 779155 h 1239134"/>
                <a:gd name="connsiteX5" fmla="*/ 672872 w 1806719"/>
                <a:gd name="connsiteY5" fmla="*/ 914410 h 1239134"/>
                <a:gd name="connsiteX6" fmla="*/ 762407 w 1806719"/>
                <a:gd name="connsiteY6" fmla="*/ 678190 h 1239134"/>
                <a:gd name="connsiteX7" fmla="*/ 777647 w 1806719"/>
                <a:gd name="connsiteY7" fmla="*/ 582940 h 1239134"/>
                <a:gd name="connsiteX8" fmla="*/ 1040537 w 1806719"/>
                <a:gd name="connsiteY8" fmla="*/ 870595 h 1239134"/>
                <a:gd name="connsiteX9" fmla="*/ 1091972 w 1806719"/>
                <a:gd name="connsiteY9" fmla="*/ 891550 h 1239134"/>
                <a:gd name="connsiteX10" fmla="*/ 992912 w 1806719"/>
                <a:gd name="connsiteY10" fmla="*/ 723910 h 1239134"/>
                <a:gd name="connsiteX11" fmla="*/ 1194842 w 1806719"/>
                <a:gd name="connsiteY11" fmla="*/ 971560 h 1239134"/>
                <a:gd name="connsiteX12" fmla="*/ 1170077 w 1806719"/>
                <a:gd name="connsiteY12" fmla="*/ 849640 h 1239134"/>
                <a:gd name="connsiteX13" fmla="*/ 1295807 w 1806719"/>
                <a:gd name="connsiteY13" fmla="*/ 958225 h 1239134"/>
                <a:gd name="connsiteX14" fmla="*/ 1341527 w 1806719"/>
                <a:gd name="connsiteY14" fmla="*/ 1122055 h 1239134"/>
                <a:gd name="connsiteX15" fmla="*/ 1368197 w 1806719"/>
                <a:gd name="connsiteY15" fmla="*/ 1030615 h 1239134"/>
                <a:gd name="connsiteX16" fmla="*/ 1379627 w 1806719"/>
                <a:gd name="connsiteY16" fmla="*/ 1238260 h 1239134"/>
                <a:gd name="connsiteX17" fmla="*/ 1432967 w 1806719"/>
                <a:gd name="connsiteY17" fmla="*/ 1101100 h 1239134"/>
                <a:gd name="connsiteX18" fmla="*/ 1514882 w 1806719"/>
                <a:gd name="connsiteY18" fmla="*/ 1003945 h 1239134"/>
                <a:gd name="connsiteX19" fmla="*/ 1604417 w 1806719"/>
                <a:gd name="connsiteY19" fmla="*/ 1021090 h 1239134"/>
                <a:gd name="connsiteX20" fmla="*/ 1644422 w 1806719"/>
                <a:gd name="connsiteY20" fmla="*/ 1055380 h 1239134"/>
                <a:gd name="connsiteX21" fmla="*/ 1652042 w 1806719"/>
                <a:gd name="connsiteY21" fmla="*/ 904885 h 1239134"/>
                <a:gd name="connsiteX22" fmla="*/ 1653947 w 1806719"/>
                <a:gd name="connsiteY22" fmla="*/ 802015 h 1239134"/>
                <a:gd name="connsiteX23" fmla="*/ 1741577 w 1806719"/>
                <a:gd name="connsiteY23" fmla="*/ 889645 h 1239134"/>
                <a:gd name="connsiteX24" fmla="*/ 1701572 w 1806719"/>
                <a:gd name="connsiteY24" fmla="*/ 716290 h 1239134"/>
                <a:gd name="connsiteX25" fmla="*/ 1701572 w 1806719"/>
                <a:gd name="connsiteY25" fmla="*/ 615325 h 1239134"/>
                <a:gd name="connsiteX26" fmla="*/ 1806347 w 1806719"/>
                <a:gd name="connsiteY26" fmla="*/ 708670 h 1239134"/>
                <a:gd name="connsiteX27" fmla="*/ 1733957 w 1806719"/>
                <a:gd name="connsiteY27" fmla="*/ 546745 h 1239134"/>
                <a:gd name="connsiteX28" fmla="*/ 1667282 w 1806719"/>
                <a:gd name="connsiteY28" fmla="*/ 396250 h 1239134"/>
                <a:gd name="connsiteX29" fmla="*/ 1497737 w 1806719"/>
                <a:gd name="connsiteY29" fmla="*/ 219085 h 1239134"/>
                <a:gd name="connsiteX30" fmla="*/ 1364387 w 1806719"/>
                <a:gd name="connsiteY30" fmla="*/ 129550 h 1239134"/>
                <a:gd name="connsiteX31" fmla="*/ 1486307 w 1806719"/>
                <a:gd name="connsiteY31" fmla="*/ 104785 h 1239134"/>
                <a:gd name="connsiteX32" fmla="*/ 1572032 w 1806719"/>
                <a:gd name="connsiteY32" fmla="*/ 70495 h 1239134"/>
                <a:gd name="connsiteX33" fmla="*/ 1339622 w 1806719"/>
                <a:gd name="connsiteY33" fmla="*/ 62875 h 1239134"/>
                <a:gd name="connsiteX34" fmla="*/ 1128167 w 1806719"/>
                <a:gd name="connsiteY34" fmla="*/ 17155 h 1239134"/>
                <a:gd name="connsiteX35" fmla="*/ 918617 w 1806719"/>
                <a:gd name="connsiteY35" fmla="*/ 10 h 1239134"/>
                <a:gd name="connsiteX36" fmla="*/ 650012 w 1806719"/>
                <a:gd name="connsiteY36" fmla="*/ 19060 h 1239134"/>
                <a:gd name="connsiteX37" fmla="*/ 480467 w 1806719"/>
                <a:gd name="connsiteY37" fmla="*/ 55255 h 1239134"/>
                <a:gd name="connsiteX38" fmla="*/ 352832 w 1806719"/>
                <a:gd name="connsiteY38" fmla="*/ 144790 h 1239134"/>
                <a:gd name="connsiteX39" fmla="*/ 301397 w 1806719"/>
                <a:gd name="connsiteY39" fmla="*/ 215275 h 1239134"/>
                <a:gd name="connsiteX40" fmla="*/ 227102 w 1806719"/>
                <a:gd name="connsiteY40" fmla="*/ 278140 h 1239134"/>
                <a:gd name="connsiteX41" fmla="*/ 160427 w 1806719"/>
                <a:gd name="connsiteY41" fmla="*/ 331480 h 1239134"/>
                <a:gd name="connsiteX42" fmla="*/ 82322 w 1806719"/>
                <a:gd name="connsiteY42" fmla="*/ 485785 h 1239134"/>
                <a:gd name="connsiteX43" fmla="*/ 17552 w 1806719"/>
                <a:gd name="connsiteY43" fmla="*/ 674380 h 1239134"/>
                <a:gd name="connsiteX44" fmla="*/ 2312 w 1806719"/>
                <a:gd name="connsiteY44" fmla="*/ 735340 h 1239134"/>
                <a:gd name="connsiteX45" fmla="*/ 57557 w 1806719"/>
                <a:gd name="connsiteY45" fmla="*/ 678190 h 1239134"/>
                <a:gd name="connsiteX46" fmla="*/ 55652 w 1806719"/>
                <a:gd name="connsiteY46" fmla="*/ 910600 h 1239134"/>
                <a:gd name="connsiteX47" fmla="*/ 68987 w 1806719"/>
                <a:gd name="connsiteY47" fmla="*/ 988705 h 1239134"/>
                <a:gd name="connsiteX48" fmla="*/ 97562 w 1806719"/>
                <a:gd name="connsiteY48" fmla="*/ 891550 h 1239134"/>
                <a:gd name="connsiteX49" fmla="*/ 183287 w 1806719"/>
                <a:gd name="connsiteY49" fmla="*/ 990610 h 1239134"/>
                <a:gd name="connsiteX50" fmla="*/ 175667 w 1806719"/>
                <a:gd name="connsiteY50" fmla="*/ 866785 h 1239134"/>
                <a:gd name="connsiteX51" fmla="*/ 187097 w 1806719"/>
                <a:gd name="connsiteY51" fmla="*/ 725815 h 1239134"/>
                <a:gd name="connsiteX52" fmla="*/ 248057 w 1806719"/>
                <a:gd name="connsiteY52" fmla="*/ 889645 h 1239134"/>
                <a:gd name="connsiteX53" fmla="*/ 232817 w 1806719"/>
                <a:gd name="connsiteY53" fmla="*/ 643900 h 1239134"/>
                <a:gd name="connsiteX54" fmla="*/ 278537 w 1806719"/>
                <a:gd name="connsiteY54" fmla="*/ 495310 h 1239134"/>
                <a:gd name="connsiteX55" fmla="*/ 331877 w 1806719"/>
                <a:gd name="connsiteY55" fmla="*/ 483880 h 1239134"/>
                <a:gd name="connsiteX56" fmla="*/ 423317 w 1806719"/>
                <a:gd name="connsiteY56" fmla="*/ 586750 h 1239134"/>
                <a:gd name="connsiteX0" fmla="*/ 423317 w 1806719"/>
                <a:gd name="connsiteY0" fmla="*/ 586750 h 1239134"/>
                <a:gd name="connsiteX1" fmla="*/ 482372 w 1806719"/>
                <a:gd name="connsiteY1" fmla="*/ 516265 h 1239134"/>
                <a:gd name="connsiteX2" fmla="*/ 566192 w 1806719"/>
                <a:gd name="connsiteY2" fmla="*/ 476260 h 1239134"/>
                <a:gd name="connsiteX3" fmla="*/ 629057 w 1806719"/>
                <a:gd name="connsiteY3" fmla="*/ 577225 h 1239134"/>
                <a:gd name="connsiteX4" fmla="*/ 674777 w 1806719"/>
                <a:gd name="connsiteY4" fmla="*/ 779155 h 1239134"/>
                <a:gd name="connsiteX5" fmla="*/ 672872 w 1806719"/>
                <a:gd name="connsiteY5" fmla="*/ 914410 h 1239134"/>
                <a:gd name="connsiteX6" fmla="*/ 762407 w 1806719"/>
                <a:gd name="connsiteY6" fmla="*/ 678190 h 1239134"/>
                <a:gd name="connsiteX7" fmla="*/ 777647 w 1806719"/>
                <a:gd name="connsiteY7" fmla="*/ 582940 h 1239134"/>
                <a:gd name="connsiteX8" fmla="*/ 1040537 w 1806719"/>
                <a:gd name="connsiteY8" fmla="*/ 870595 h 1239134"/>
                <a:gd name="connsiteX9" fmla="*/ 1091972 w 1806719"/>
                <a:gd name="connsiteY9" fmla="*/ 891550 h 1239134"/>
                <a:gd name="connsiteX10" fmla="*/ 992912 w 1806719"/>
                <a:gd name="connsiteY10" fmla="*/ 723910 h 1239134"/>
                <a:gd name="connsiteX11" fmla="*/ 1194842 w 1806719"/>
                <a:gd name="connsiteY11" fmla="*/ 971560 h 1239134"/>
                <a:gd name="connsiteX12" fmla="*/ 1170077 w 1806719"/>
                <a:gd name="connsiteY12" fmla="*/ 849640 h 1239134"/>
                <a:gd name="connsiteX13" fmla="*/ 1295807 w 1806719"/>
                <a:gd name="connsiteY13" fmla="*/ 958225 h 1239134"/>
                <a:gd name="connsiteX14" fmla="*/ 1341527 w 1806719"/>
                <a:gd name="connsiteY14" fmla="*/ 1122055 h 1239134"/>
                <a:gd name="connsiteX15" fmla="*/ 1368197 w 1806719"/>
                <a:gd name="connsiteY15" fmla="*/ 1030615 h 1239134"/>
                <a:gd name="connsiteX16" fmla="*/ 1379627 w 1806719"/>
                <a:gd name="connsiteY16" fmla="*/ 1238260 h 1239134"/>
                <a:gd name="connsiteX17" fmla="*/ 1432967 w 1806719"/>
                <a:gd name="connsiteY17" fmla="*/ 1101100 h 1239134"/>
                <a:gd name="connsiteX18" fmla="*/ 1514882 w 1806719"/>
                <a:gd name="connsiteY18" fmla="*/ 1003945 h 1239134"/>
                <a:gd name="connsiteX19" fmla="*/ 1604417 w 1806719"/>
                <a:gd name="connsiteY19" fmla="*/ 1021090 h 1239134"/>
                <a:gd name="connsiteX20" fmla="*/ 1644422 w 1806719"/>
                <a:gd name="connsiteY20" fmla="*/ 1055380 h 1239134"/>
                <a:gd name="connsiteX21" fmla="*/ 1652042 w 1806719"/>
                <a:gd name="connsiteY21" fmla="*/ 904885 h 1239134"/>
                <a:gd name="connsiteX22" fmla="*/ 1653947 w 1806719"/>
                <a:gd name="connsiteY22" fmla="*/ 802015 h 1239134"/>
                <a:gd name="connsiteX23" fmla="*/ 1741577 w 1806719"/>
                <a:gd name="connsiteY23" fmla="*/ 889645 h 1239134"/>
                <a:gd name="connsiteX24" fmla="*/ 1701572 w 1806719"/>
                <a:gd name="connsiteY24" fmla="*/ 716290 h 1239134"/>
                <a:gd name="connsiteX25" fmla="*/ 1701572 w 1806719"/>
                <a:gd name="connsiteY25" fmla="*/ 615325 h 1239134"/>
                <a:gd name="connsiteX26" fmla="*/ 1806347 w 1806719"/>
                <a:gd name="connsiteY26" fmla="*/ 708670 h 1239134"/>
                <a:gd name="connsiteX27" fmla="*/ 1733957 w 1806719"/>
                <a:gd name="connsiteY27" fmla="*/ 546745 h 1239134"/>
                <a:gd name="connsiteX28" fmla="*/ 1667282 w 1806719"/>
                <a:gd name="connsiteY28" fmla="*/ 396250 h 1239134"/>
                <a:gd name="connsiteX29" fmla="*/ 1497737 w 1806719"/>
                <a:gd name="connsiteY29" fmla="*/ 219085 h 1239134"/>
                <a:gd name="connsiteX30" fmla="*/ 1364387 w 1806719"/>
                <a:gd name="connsiteY30" fmla="*/ 129550 h 1239134"/>
                <a:gd name="connsiteX31" fmla="*/ 1486307 w 1806719"/>
                <a:gd name="connsiteY31" fmla="*/ 104785 h 1239134"/>
                <a:gd name="connsiteX32" fmla="*/ 1572032 w 1806719"/>
                <a:gd name="connsiteY32" fmla="*/ 70495 h 1239134"/>
                <a:gd name="connsiteX33" fmla="*/ 1339622 w 1806719"/>
                <a:gd name="connsiteY33" fmla="*/ 62875 h 1239134"/>
                <a:gd name="connsiteX34" fmla="*/ 1128167 w 1806719"/>
                <a:gd name="connsiteY34" fmla="*/ 17155 h 1239134"/>
                <a:gd name="connsiteX35" fmla="*/ 918617 w 1806719"/>
                <a:gd name="connsiteY35" fmla="*/ 10 h 1239134"/>
                <a:gd name="connsiteX36" fmla="*/ 650012 w 1806719"/>
                <a:gd name="connsiteY36" fmla="*/ 19060 h 1239134"/>
                <a:gd name="connsiteX37" fmla="*/ 480467 w 1806719"/>
                <a:gd name="connsiteY37" fmla="*/ 55255 h 1239134"/>
                <a:gd name="connsiteX38" fmla="*/ 352832 w 1806719"/>
                <a:gd name="connsiteY38" fmla="*/ 144790 h 1239134"/>
                <a:gd name="connsiteX39" fmla="*/ 301397 w 1806719"/>
                <a:gd name="connsiteY39" fmla="*/ 215275 h 1239134"/>
                <a:gd name="connsiteX40" fmla="*/ 227102 w 1806719"/>
                <a:gd name="connsiteY40" fmla="*/ 278140 h 1239134"/>
                <a:gd name="connsiteX41" fmla="*/ 160427 w 1806719"/>
                <a:gd name="connsiteY41" fmla="*/ 331480 h 1239134"/>
                <a:gd name="connsiteX42" fmla="*/ 82322 w 1806719"/>
                <a:gd name="connsiteY42" fmla="*/ 485785 h 1239134"/>
                <a:gd name="connsiteX43" fmla="*/ 17552 w 1806719"/>
                <a:gd name="connsiteY43" fmla="*/ 674380 h 1239134"/>
                <a:gd name="connsiteX44" fmla="*/ 2312 w 1806719"/>
                <a:gd name="connsiteY44" fmla="*/ 735340 h 1239134"/>
                <a:gd name="connsiteX45" fmla="*/ 57557 w 1806719"/>
                <a:gd name="connsiteY45" fmla="*/ 678190 h 1239134"/>
                <a:gd name="connsiteX46" fmla="*/ 55652 w 1806719"/>
                <a:gd name="connsiteY46" fmla="*/ 910600 h 1239134"/>
                <a:gd name="connsiteX47" fmla="*/ 68987 w 1806719"/>
                <a:gd name="connsiteY47" fmla="*/ 988705 h 1239134"/>
                <a:gd name="connsiteX48" fmla="*/ 97562 w 1806719"/>
                <a:gd name="connsiteY48" fmla="*/ 891550 h 1239134"/>
                <a:gd name="connsiteX49" fmla="*/ 183287 w 1806719"/>
                <a:gd name="connsiteY49" fmla="*/ 990610 h 1239134"/>
                <a:gd name="connsiteX50" fmla="*/ 175667 w 1806719"/>
                <a:gd name="connsiteY50" fmla="*/ 866785 h 1239134"/>
                <a:gd name="connsiteX51" fmla="*/ 187097 w 1806719"/>
                <a:gd name="connsiteY51" fmla="*/ 725815 h 1239134"/>
                <a:gd name="connsiteX52" fmla="*/ 248057 w 1806719"/>
                <a:gd name="connsiteY52" fmla="*/ 889645 h 1239134"/>
                <a:gd name="connsiteX53" fmla="*/ 232817 w 1806719"/>
                <a:gd name="connsiteY53" fmla="*/ 643900 h 1239134"/>
                <a:gd name="connsiteX54" fmla="*/ 278537 w 1806719"/>
                <a:gd name="connsiteY54" fmla="*/ 495310 h 1239134"/>
                <a:gd name="connsiteX55" fmla="*/ 331877 w 1806719"/>
                <a:gd name="connsiteY55" fmla="*/ 483880 h 1239134"/>
                <a:gd name="connsiteX56" fmla="*/ 423317 w 1806719"/>
                <a:gd name="connsiteY56" fmla="*/ 586750 h 1239134"/>
                <a:gd name="connsiteX0" fmla="*/ 423317 w 1815355"/>
                <a:gd name="connsiteY0" fmla="*/ 586750 h 1239134"/>
                <a:gd name="connsiteX1" fmla="*/ 482372 w 1815355"/>
                <a:gd name="connsiteY1" fmla="*/ 516265 h 1239134"/>
                <a:gd name="connsiteX2" fmla="*/ 566192 w 1815355"/>
                <a:gd name="connsiteY2" fmla="*/ 476260 h 1239134"/>
                <a:gd name="connsiteX3" fmla="*/ 629057 w 1815355"/>
                <a:gd name="connsiteY3" fmla="*/ 577225 h 1239134"/>
                <a:gd name="connsiteX4" fmla="*/ 674777 w 1815355"/>
                <a:gd name="connsiteY4" fmla="*/ 779155 h 1239134"/>
                <a:gd name="connsiteX5" fmla="*/ 672872 w 1815355"/>
                <a:gd name="connsiteY5" fmla="*/ 914410 h 1239134"/>
                <a:gd name="connsiteX6" fmla="*/ 762407 w 1815355"/>
                <a:gd name="connsiteY6" fmla="*/ 678190 h 1239134"/>
                <a:gd name="connsiteX7" fmla="*/ 777647 w 1815355"/>
                <a:gd name="connsiteY7" fmla="*/ 582940 h 1239134"/>
                <a:gd name="connsiteX8" fmla="*/ 1040537 w 1815355"/>
                <a:gd name="connsiteY8" fmla="*/ 870595 h 1239134"/>
                <a:gd name="connsiteX9" fmla="*/ 1091972 w 1815355"/>
                <a:gd name="connsiteY9" fmla="*/ 891550 h 1239134"/>
                <a:gd name="connsiteX10" fmla="*/ 992912 w 1815355"/>
                <a:gd name="connsiteY10" fmla="*/ 723910 h 1239134"/>
                <a:gd name="connsiteX11" fmla="*/ 1194842 w 1815355"/>
                <a:gd name="connsiteY11" fmla="*/ 971560 h 1239134"/>
                <a:gd name="connsiteX12" fmla="*/ 1170077 w 1815355"/>
                <a:gd name="connsiteY12" fmla="*/ 849640 h 1239134"/>
                <a:gd name="connsiteX13" fmla="*/ 1295807 w 1815355"/>
                <a:gd name="connsiteY13" fmla="*/ 958225 h 1239134"/>
                <a:gd name="connsiteX14" fmla="*/ 1341527 w 1815355"/>
                <a:gd name="connsiteY14" fmla="*/ 1122055 h 1239134"/>
                <a:gd name="connsiteX15" fmla="*/ 1368197 w 1815355"/>
                <a:gd name="connsiteY15" fmla="*/ 1030615 h 1239134"/>
                <a:gd name="connsiteX16" fmla="*/ 1379627 w 1815355"/>
                <a:gd name="connsiteY16" fmla="*/ 1238260 h 1239134"/>
                <a:gd name="connsiteX17" fmla="*/ 1432967 w 1815355"/>
                <a:gd name="connsiteY17" fmla="*/ 1101100 h 1239134"/>
                <a:gd name="connsiteX18" fmla="*/ 1514882 w 1815355"/>
                <a:gd name="connsiteY18" fmla="*/ 1003945 h 1239134"/>
                <a:gd name="connsiteX19" fmla="*/ 1604417 w 1815355"/>
                <a:gd name="connsiteY19" fmla="*/ 1021090 h 1239134"/>
                <a:gd name="connsiteX20" fmla="*/ 1644422 w 1815355"/>
                <a:gd name="connsiteY20" fmla="*/ 1055380 h 1239134"/>
                <a:gd name="connsiteX21" fmla="*/ 1652042 w 1815355"/>
                <a:gd name="connsiteY21" fmla="*/ 904885 h 1239134"/>
                <a:gd name="connsiteX22" fmla="*/ 1653947 w 1815355"/>
                <a:gd name="connsiteY22" fmla="*/ 802015 h 1239134"/>
                <a:gd name="connsiteX23" fmla="*/ 1741577 w 1815355"/>
                <a:gd name="connsiteY23" fmla="*/ 889645 h 1239134"/>
                <a:gd name="connsiteX24" fmla="*/ 1701572 w 1815355"/>
                <a:gd name="connsiteY24" fmla="*/ 716290 h 1239134"/>
                <a:gd name="connsiteX25" fmla="*/ 1701572 w 1815355"/>
                <a:gd name="connsiteY25" fmla="*/ 615325 h 1239134"/>
                <a:gd name="connsiteX26" fmla="*/ 1806347 w 1815355"/>
                <a:gd name="connsiteY26" fmla="*/ 708670 h 1239134"/>
                <a:gd name="connsiteX27" fmla="*/ 1733957 w 1815355"/>
                <a:gd name="connsiteY27" fmla="*/ 546745 h 1239134"/>
                <a:gd name="connsiteX28" fmla="*/ 1667282 w 1815355"/>
                <a:gd name="connsiteY28" fmla="*/ 396250 h 1239134"/>
                <a:gd name="connsiteX29" fmla="*/ 1497737 w 1815355"/>
                <a:gd name="connsiteY29" fmla="*/ 219085 h 1239134"/>
                <a:gd name="connsiteX30" fmla="*/ 1364387 w 1815355"/>
                <a:gd name="connsiteY30" fmla="*/ 129550 h 1239134"/>
                <a:gd name="connsiteX31" fmla="*/ 1486307 w 1815355"/>
                <a:gd name="connsiteY31" fmla="*/ 104785 h 1239134"/>
                <a:gd name="connsiteX32" fmla="*/ 1572032 w 1815355"/>
                <a:gd name="connsiteY32" fmla="*/ 70495 h 1239134"/>
                <a:gd name="connsiteX33" fmla="*/ 1339622 w 1815355"/>
                <a:gd name="connsiteY33" fmla="*/ 62875 h 1239134"/>
                <a:gd name="connsiteX34" fmla="*/ 1128167 w 1815355"/>
                <a:gd name="connsiteY34" fmla="*/ 17155 h 1239134"/>
                <a:gd name="connsiteX35" fmla="*/ 918617 w 1815355"/>
                <a:gd name="connsiteY35" fmla="*/ 10 h 1239134"/>
                <a:gd name="connsiteX36" fmla="*/ 650012 w 1815355"/>
                <a:gd name="connsiteY36" fmla="*/ 19060 h 1239134"/>
                <a:gd name="connsiteX37" fmla="*/ 480467 w 1815355"/>
                <a:gd name="connsiteY37" fmla="*/ 55255 h 1239134"/>
                <a:gd name="connsiteX38" fmla="*/ 352832 w 1815355"/>
                <a:gd name="connsiteY38" fmla="*/ 144790 h 1239134"/>
                <a:gd name="connsiteX39" fmla="*/ 301397 w 1815355"/>
                <a:gd name="connsiteY39" fmla="*/ 215275 h 1239134"/>
                <a:gd name="connsiteX40" fmla="*/ 227102 w 1815355"/>
                <a:gd name="connsiteY40" fmla="*/ 278140 h 1239134"/>
                <a:gd name="connsiteX41" fmla="*/ 160427 w 1815355"/>
                <a:gd name="connsiteY41" fmla="*/ 331480 h 1239134"/>
                <a:gd name="connsiteX42" fmla="*/ 82322 w 1815355"/>
                <a:gd name="connsiteY42" fmla="*/ 485785 h 1239134"/>
                <a:gd name="connsiteX43" fmla="*/ 17552 w 1815355"/>
                <a:gd name="connsiteY43" fmla="*/ 674380 h 1239134"/>
                <a:gd name="connsiteX44" fmla="*/ 2312 w 1815355"/>
                <a:gd name="connsiteY44" fmla="*/ 735340 h 1239134"/>
                <a:gd name="connsiteX45" fmla="*/ 57557 w 1815355"/>
                <a:gd name="connsiteY45" fmla="*/ 678190 h 1239134"/>
                <a:gd name="connsiteX46" fmla="*/ 55652 w 1815355"/>
                <a:gd name="connsiteY46" fmla="*/ 910600 h 1239134"/>
                <a:gd name="connsiteX47" fmla="*/ 68987 w 1815355"/>
                <a:gd name="connsiteY47" fmla="*/ 988705 h 1239134"/>
                <a:gd name="connsiteX48" fmla="*/ 97562 w 1815355"/>
                <a:gd name="connsiteY48" fmla="*/ 891550 h 1239134"/>
                <a:gd name="connsiteX49" fmla="*/ 183287 w 1815355"/>
                <a:gd name="connsiteY49" fmla="*/ 990610 h 1239134"/>
                <a:gd name="connsiteX50" fmla="*/ 175667 w 1815355"/>
                <a:gd name="connsiteY50" fmla="*/ 866785 h 1239134"/>
                <a:gd name="connsiteX51" fmla="*/ 187097 w 1815355"/>
                <a:gd name="connsiteY51" fmla="*/ 725815 h 1239134"/>
                <a:gd name="connsiteX52" fmla="*/ 248057 w 1815355"/>
                <a:gd name="connsiteY52" fmla="*/ 889645 h 1239134"/>
                <a:gd name="connsiteX53" fmla="*/ 232817 w 1815355"/>
                <a:gd name="connsiteY53" fmla="*/ 643900 h 1239134"/>
                <a:gd name="connsiteX54" fmla="*/ 278537 w 1815355"/>
                <a:gd name="connsiteY54" fmla="*/ 495310 h 1239134"/>
                <a:gd name="connsiteX55" fmla="*/ 331877 w 1815355"/>
                <a:gd name="connsiteY55" fmla="*/ 483880 h 1239134"/>
                <a:gd name="connsiteX56" fmla="*/ 423317 w 1815355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62407 w 1791907"/>
                <a:gd name="connsiteY6" fmla="*/ 678190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27102 w 1791907"/>
                <a:gd name="connsiteY53" fmla="*/ 668665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27102 w 1791907"/>
                <a:gd name="connsiteY53" fmla="*/ 668665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19507 w 1791907"/>
                <a:gd name="connsiteY0" fmla="*/ 57913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27102 w 1791907"/>
                <a:gd name="connsiteY53" fmla="*/ 668665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19507 w 1791907"/>
                <a:gd name="connsiteY56" fmla="*/ 579130 h 1239134"/>
                <a:gd name="connsiteX0" fmla="*/ 419507 w 1791907"/>
                <a:gd name="connsiteY0" fmla="*/ 579130 h 1240043"/>
                <a:gd name="connsiteX1" fmla="*/ 482372 w 1791907"/>
                <a:gd name="connsiteY1" fmla="*/ 516265 h 1240043"/>
                <a:gd name="connsiteX2" fmla="*/ 566192 w 1791907"/>
                <a:gd name="connsiteY2" fmla="*/ 476260 h 1240043"/>
                <a:gd name="connsiteX3" fmla="*/ 629057 w 1791907"/>
                <a:gd name="connsiteY3" fmla="*/ 577225 h 1240043"/>
                <a:gd name="connsiteX4" fmla="*/ 669062 w 1791907"/>
                <a:gd name="connsiteY4" fmla="*/ 762010 h 1240043"/>
                <a:gd name="connsiteX5" fmla="*/ 672872 w 1791907"/>
                <a:gd name="connsiteY5" fmla="*/ 914410 h 1240043"/>
                <a:gd name="connsiteX6" fmla="*/ 750977 w 1791907"/>
                <a:gd name="connsiteY6" fmla="*/ 718195 h 1240043"/>
                <a:gd name="connsiteX7" fmla="*/ 777647 w 1791907"/>
                <a:gd name="connsiteY7" fmla="*/ 582940 h 1240043"/>
                <a:gd name="connsiteX8" fmla="*/ 1040537 w 1791907"/>
                <a:gd name="connsiteY8" fmla="*/ 870595 h 1240043"/>
                <a:gd name="connsiteX9" fmla="*/ 1091972 w 1791907"/>
                <a:gd name="connsiteY9" fmla="*/ 891550 h 1240043"/>
                <a:gd name="connsiteX10" fmla="*/ 992912 w 1791907"/>
                <a:gd name="connsiteY10" fmla="*/ 723910 h 1240043"/>
                <a:gd name="connsiteX11" fmla="*/ 1194842 w 1791907"/>
                <a:gd name="connsiteY11" fmla="*/ 971560 h 1240043"/>
                <a:gd name="connsiteX12" fmla="*/ 1170077 w 1791907"/>
                <a:gd name="connsiteY12" fmla="*/ 849640 h 1240043"/>
                <a:gd name="connsiteX13" fmla="*/ 1295807 w 1791907"/>
                <a:gd name="connsiteY13" fmla="*/ 958225 h 1240043"/>
                <a:gd name="connsiteX14" fmla="*/ 1341527 w 1791907"/>
                <a:gd name="connsiteY14" fmla="*/ 1122055 h 1240043"/>
                <a:gd name="connsiteX15" fmla="*/ 1364387 w 1791907"/>
                <a:gd name="connsiteY15" fmla="*/ 996325 h 1240043"/>
                <a:gd name="connsiteX16" fmla="*/ 1379627 w 1791907"/>
                <a:gd name="connsiteY16" fmla="*/ 1238260 h 1240043"/>
                <a:gd name="connsiteX17" fmla="*/ 1432967 w 1791907"/>
                <a:gd name="connsiteY17" fmla="*/ 1101100 h 1240043"/>
                <a:gd name="connsiteX18" fmla="*/ 1514882 w 1791907"/>
                <a:gd name="connsiteY18" fmla="*/ 1003945 h 1240043"/>
                <a:gd name="connsiteX19" fmla="*/ 1604417 w 1791907"/>
                <a:gd name="connsiteY19" fmla="*/ 1021090 h 1240043"/>
                <a:gd name="connsiteX20" fmla="*/ 1644422 w 1791907"/>
                <a:gd name="connsiteY20" fmla="*/ 1055380 h 1240043"/>
                <a:gd name="connsiteX21" fmla="*/ 1652042 w 1791907"/>
                <a:gd name="connsiteY21" fmla="*/ 904885 h 1240043"/>
                <a:gd name="connsiteX22" fmla="*/ 1653947 w 1791907"/>
                <a:gd name="connsiteY22" fmla="*/ 802015 h 1240043"/>
                <a:gd name="connsiteX23" fmla="*/ 1741577 w 1791907"/>
                <a:gd name="connsiteY23" fmla="*/ 889645 h 1240043"/>
                <a:gd name="connsiteX24" fmla="*/ 1701572 w 1791907"/>
                <a:gd name="connsiteY24" fmla="*/ 716290 h 1240043"/>
                <a:gd name="connsiteX25" fmla="*/ 1701572 w 1791907"/>
                <a:gd name="connsiteY25" fmla="*/ 615325 h 1240043"/>
                <a:gd name="connsiteX26" fmla="*/ 1781582 w 1791907"/>
                <a:gd name="connsiteY26" fmla="*/ 676285 h 1240043"/>
                <a:gd name="connsiteX27" fmla="*/ 1733957 w 1791907"/>
                <a:gd name="connsiteY27" fmla="*/ 546745 h 1240043"/>
                <a:gd name="connsiteX28" fmla="*/ 1667282 w 1791907"/>
                <a:gd name="connsiteY28" fmla="*/ 396250 h 1240043"/>
                <a:gd name="connsiteX29" fmla="*/ 1497737 w 1791907"/>
                <a:gd name="connsiteY29" fmla="*/ 219085 h 1240043"/>
                <a:gd name="connsiteX30" fmla="*/ 1364387 w 1791907"/>
                <a:gd name="connsiteY30" fmla="*/ 129550 h 1240043"/>
                <a:gd name="connsiteX31" fmla="*/ 1486307 w 1791907"/>
                <a:gd name="connsiteY31" fmla="*/ 104785 h 1240043"/>
                <a:gd name="connsiteX32" fmla="*/ 1572032 w 1791907"/>
                <a:gd name="connsiteY32" fmla="*/ 70495 h 1240043"/>
                <a:gd name="connsiteX33" fmla="*/ 1339622 w 1791907"/>
                <a:gd name="connsiteY33" fmla="*/ 62875 h 1240043"/>
                <a:gd name="connsiteX34" fmla="*/ 1128167 w 1791907"/>
                <a:gd name="connsiteY34" fmla="*/ 17155 h 1240043"/>
                <a:gd name="connsiteX35" fmla="*/ 918617 w 1791907"/>
                <a:gd name="connsiteY35" fmla="*/ 10 h 1240043"/>
                <a:gd name="connsiteX36" fmla="*/ 650012 w 1791907"/>
                <a:gd name="connsiteY36" fmla="*/ 19060 h 1240043"/>
                <a:gd name="connsiteX37" fmla="*/ 480467 w 1791907"/>
                <a:gd name="connsiteY37" fmla="*/ 55255 h 1240043"/>
                <a:gd name="connsiteX38" fmla="*/ 352832 w 1791907"/>
                <a:gd name="connsiteY38" fmla="*/ 144790 h 1240043"/>
                <a:gd name="connsiteX39" fmla="*/ 301397 w 1791907"/>
                <a:gd name="connsiteY39" fmla="*/ 215275 h 1240043"/>
                <a:gd name="connsiteX40" fmla="*/ 227102 w 1791907"/>
                <a:gd name="connsiteY40" fmla="*/ 278140 h 1240043"/>
                <a:gd name="connsiteX41" fmla="*/ 160427 w 1791907"/>
                <a:gd name="connsiteY41" fmla="*/ 331480 h 1240043"/>
                <a:gd name="connsiteX42" fmla="*/ 82322 w 1791907"/>
                <a:gd name="connsiteY42" fmla="*/ 485785 h 1240043"/>
                <a:gd name="connsiteX43" fmla="*/ 17552 w 1791907"/>
                <a:gd name="connsiteY43" fmla="*/ 674380 h 1240043"/>
                <a:gd name="connsiteX44" fmla="*/ 2312 w 1791907"/>
                <a:gd name="connsiteY44" fmla="*/ 735340 h 1240043"/>
                <a:gd name="connsiteX45" fmla="*/ 57557 w 1791907"/>
                <a:gd name="connsiteY45" fmla="*/ 678190 h 1240043"/>
                <a:gd name="connsiteX46" fmla="*/ 55652 w 1791907"/>
                <a:gd name="connsiteY46" fmla="*/ 910600 h 1240043"/>
                <a:gd name="connsiteX47" fmla="*/ 68987 w 1791907"/>
                <a:gd name="connsiteY47" fmla="*/ 988705 h 1240043"/>
                <a:gd name="connsiteX48" fmla="*/ 97562 w 1791907"/>
                <a:gd name="connsiteY48" fmla="*/ 891550 h 1240043"/>
                <a:gd name="connsiteX49" fmla="*/ 183287 w 1791907"/>
                <a:gd name="connsiteY49" fmla="*/ 990610 h 1240043"/>
                <a:gd name="connsiteX50" fmla="*/ 175667 w 1791907"/>
                <a:gd name="connsiteY50" fmla="*/ 866785 h 1240043"/>
                <a:gd name="connsiteX51" fmla="*/ 187097 w 1791907"/>
                <a:gd name="connsiteY51" fmla="*/ 725815 h 1240043"/>
                <a:gd name="connsiteX52" fmla="*/ 248057 w 1791907"/>
                <a:gd name="connsiteY52" fmla="*/ 889645 h 1240043"/>
                <a:gd name="connsiteX53" fmla="*/ 227102 w 1791907"/>
                <a:gd name="connsiteY53" fmla="*/ 668665 h 1240043"/>
                <a:gd name="connsiteX54" fmla="*/ 278537 w 1791907"/>
                <a:gd name="connsiteY54" fmla="*/ 495310 h 1240043"/>
                <a:gd name="connsiteX55" fmla="*/ 331877 w 1791907"/>
                <a:gd name="connsiteY55" fmla="*/ 483880 h 1240043"/>
                <a:gd name="connsiteX56" fmla="*/ 419507 w 1791907"/>
                <a:gd name="connsiteY56" fmla="*/ 579130 h 1240043"/>
                <a:gd name="connsiteX0" fmla="*/ 419507 w 1791907"/>
                <a:gd name="connsiteY0" fmla="*/ 579130 h 1218191"/>
                <a:gd name="connsiteX1" fmla="*/ 482372 w 1791907"/>
                <a:gd name="connsiteY1" fmla="*/ 516265 h 1218191"/>
                <a:gd name="connsiteX2" fmla="*/ 566192 w 1791907"/>
                <a:gd name="connsiteY2" fmla="*/ 476260 h 1218191"/>
                <a:gd name="connsiteX3" fmla="*/ 629057 w 1791907"/>
                <a:gd name="connsiteY3" fmla="*/ 577225 h 1218191"/>
                <a:gd name="connsiteX4" fmla="*/ 669062 w 1791907"/>
                <a:gd name="connsiteY4" fmla="*/ 762010 h 1218191"/>
                <a:gd name="connsiteX5" fmla="*/ 672872 w 1791907"/>
                <a:gd name="connsiteY5" fmla="*/ 914410 h 1218191"/>
                <a:gd name="connsiteX6" fmla="*/ 750977 w 1791907"/>
                <a:gd name="connsiteY6" fmla="*/ 718195 h 1218191"/>
                <a:gd name="connsiteX7" fmla="*/ 777647 w 1791907"/>
                <a:gd name="connsiteY7" fmla="*/ 582940 h 1218191"/>
                <a:gd name="connsiteX8" fmla="*/ 1040537 w 1791907"/>
                <a:gd name="connsiteY8" fmla="*/ 870595 h 1218191"/>
                <a:gd name="connsiteX9" fmla="*/ 1091972 w 1791907"/>
                <a:gd name="connsiteY9" fmla="*/ 891550 h 1218191"/>
                <a:gd name="connsiteX10" fmla="*/ 992912 w 1791907"/>
                <a:gd name="connsiteY10" fmla="*/ 723910 h 1218191"/>
                <a:gd name="connsiteX11" fmla="*/ 1194842 w 1791907"/>
                <a:gd name="connsiteY11" fmla="*/ 971560 h 1218191"/>
                <a:gd name="connsiteX12" fmla="*/ 1170077 w 1791907"/>
                <a:gd name="connsiteY12" fmla="*/ 849640 h 1218191"/>
                <a:gd name="connsiteX13" fmla="*/ 1295807 w 1791907"/>
                <a:gd name="connsiteY13" fmla="*/ 958225 h 1218191"/>
                <a:gd name="connsiteX14" fmla="*/ 1341527 w 1791907"/>
                <a:gd name="connsiteY14" fmla="*/ 1122055 h 1218191"/>
                <a:gd name="connsiteX15" fmla="*/ 1364387 w 1791907"/>
                <a:gd name="connsiteY15" fmla="*/ 996325 h 1218191"/>
                <a:gd name="connsiteX16" fmla="*/ 1396242 w 1791907"/>
                <a:gd name="connsiteY16" fmla="*/ 1216108 h 1218191"/>
                <a:gd name="connsiteX17" fmla="*/ 1432967 w 1791907"/>
                <a:gd name="connsiteY17" fmla="*/ 1101100 h 1218191"/>
                <a:gd name="connsiteX18" fmla="*/ 1514882 w 1791907"/>
                <a:gd name="connsiteY18" fmla="*/ 1003945 h 1218191"/>
                <a:gd name="connsiteX19" fmla="*/ 1604417 w 1791907"/>
                <a:gd name="connsiteY19" fmla="*/ 1021090 h 1218191"/>
                <a:gd name="connsiteX20" fmla="*/ 1644422 w 1791907"/>
                <a:gd name="connsiteY20" fmla="*/ 1055380 h 1218191"/>
                <a:gd name="connsiteX21" fmla="*/ 1652042 w 1791907"/>
                <a:gd name="connsiteY21" fmla="*/ 904885 h 1218191"/>
                <a:gd name="connsiteX22" fmla="*/ 1653947 w 1791907"/>
                <a:gd name="connsiteY22" fmla="*/ 802015 h 1218191"/>
                <a:gd name="connsiteX23" fmla="*/ 1741577 w 1791907"/>
                <a:gd name="connsiteY23" fmla="*/ 889645 h 1218191"/>
                <a:gd name="connsiteX24" fmla="*/ 1701572 w 1791907"/>
                <a:gd name="connsiteY24" fmla="*/ 716290 h 1218191"/>
                <a:gd name="connsiteX25" fmla="*/ 1701572 w 1791907"/>
                <a:gd name="connsiteY25" fmla="*/ 615325 h 1218191"/>
                <a:gd name="connsiteX26" fmla="*/ 1781582 w 1791907"/>
                <a:gd name="connsiteY26" fmla="*/ 676285 h 1218191"/>
                <a:gd name="connsiteX27" fmla="*/ 1733957 w 1791907"/>
                <a:gd name="connsiteY27" fmla="*/ 546745 h 1218191"/>
                <a:gd name="connsiteX28" fmla="*/ 1667282 w 1791907"/>
                <a:gd name="connsiteY28" fmla="*/ 396250 h 1218191"/>
                <a:gd name="connsiteX29" fmla="*/ 1497737 w 1791907"/>
                <a:gd name="connsiteY29" fmla="*/ 219085 h 1218191"/>
                <a:gd name="connsiteX30" fmla="*/ 1364387 w 1791907"/>
                <a:gd name="connsiteY30" fmla="*/ 129550 h 1218191"/>
                <a:gd name="connsiteX31" fmla="*/ 1486307 w 1791907"/>
                <a:gd name="connsiteY31" fmla="*/ 104785 h 1218191"/>
                <a:gd name="connsiteX32" fmla="*/ 1572032 w 1791907"/>
                <a:gd name="connsiteY32" fmla="*/ 70495 h 1218191"/>
                <a:gd name="connsiteX33" fmla="*/ 1339622 w 1791907"/>
                <a:gd name="connsiteY33" fmla="*/ 62875 h 1218191"/>
                <a:gd name="connsiteX34" fmla="*/ 1128167 w 1791907"/>
                <a:gd name="connsiteY34" fmla="*/ 17155 h 1218191"/>
                <a:gd name="connsiteX35" fmla="*/ 918617 w 1791907"/>
                <a:gd name="connsiteY35" fmla="*/ 10 h 1218191"/>
                <a:gd name="connsiteX36" fmla="*/ 650012 w 1791907"/>
                <a:gd name="connsiteY36" fmla="*/ 19060 h 1218191"/>
                <a:gd name="connsiteX37" fmla="*/ 480467 w 1791907"/>
                <a:gd name="connsiteY37" fmla="*/ 55255 h 1218191"/>
                <a:gd name="connsiteX38" fmla="*/ 352832 w 1791907"/>
                <a:gd name="connsiteY38" fmla="*/ 144790 h 1218191"/>
                <a:gd name="connsiteX39" fmla="*/ 301397 w 1791907"/>
                <a:gd name="connsiteY39" fmla="*/ 215275 h 1218191"/>
                <a:gd name="connsiteX40" fmla="*/ 227102 w 1791907"/>
                <a:gd name="connsiteY40" fmla="*/ 278140 h 1218191"/>
                <a:gd name="connsiteX41" fmla="*/ 160427 w 1791907"/>
                <a:gd name="connsiteY41" fmla="*/ 331480 h 1218191"/>
                <a:gd name="connsiteX42" fmla="*/ 82322 w 1791907"/>
                <a:gd name="connsiteY42" fmla="*/ 485785 h 1218191"/>
                <a:gd name="connsiteX43" fmla="*/ 17552 w 1791907"/>
                <a:gd name="connsiteY43" fmla="*/ 674380 h 1218191"/>
                <a:gd name="connsiteX44" fmla="*/ 2312 w 1791907"/>
                <a:gd name="connsiteY44" fmla="*/ 735340 h 1218191"/>
                <a:gd name="connsiteX45" fmla="*/ 57557 w 1791907"/>
                <a:gd name="connsiteY45" fmla="*/ 678190 h 1218191"/>
                <a:gd name="connsiteX46" fmla="*/ 55652 w 1791907"/>
                <a:gd name="connsiteY46" fmla="*/ 910600 h 1218191"/>
                <a:gd name="connsiteX47" fmla="*/ 68987 w 1791907"/>
                <a:gd name="connsiteY47" fmla="*/ 988705 h 1218191"/>
                <a:gd name="connsiteX48" fmla="*/ 97562 w 1791907"/>
                <a:gd name="connsiteY48" fmla="*/ 891550 h 1218191"/>
                <a:gd name="connsiteX49" fmla="*/ 183287 w 1791907"/>
                <a:gd name="connsiteY49" fmla="*/ 990610 h 1218191"/>
                <a:gd name="connsiteX50" fmla="*/ 175667 w 1791907"/>
                <a:gd name="connsiteY50" fmla="*/ 866785 h 1218191"/>
                <a:gd name="connsiteX51" fmla="*/ 187097 w 1791907"/>
                <a:gd name="connsiteY51" fmla="*/ 725815 h 1218191"/>
                <a:gd name="connsiteX52" fmla="*/ 248057 w 1791907"/>
                <a:gd name="connsiteY52" fmla="*/ 889645 h 1218191"/>
                <a:gd name="connsiteX53" fmla="*/ 227102 w 1791907"/>
                <a:gd name="connsiteY53" fmla="*/ 668665 h 1218191"/>
                <a:gd name="connsiteX54" fmla="*/ 278537 w 1791907"/>
                <a:gd name="connsiteY54" fmla="*/ 495310 h 1218191"/>
                <a:gd name="connsiteX55" fmla="*/ 331877 w 1791907"/>
                <a:gd name="connsiteY55" fmla="*/ 483880 h 1218191"/>
                <a:gd name="connsiteX56" fmla="*/ 419507 w 1791907"/>
                <a:gd name="connsiteY56" fmla="*/ 579130 h 1218191"/>
                <a:gd name="connsiteX0" fmla="*/ 419507 w 1791907"/>
                <a:gd name="connsiteY0" fmla="*/ 579130 h 1218180"/>
                <a:gd name="connsiteX1" fmla="*/ 482372 w 1791907"/>
                <a:gd name="connsiteY1" fmla="*/ 516265 h 1218180"/>
                <a:gd name="connsiteX2" fmla="*/ 566192 w 1791907"/>
                <a:gd name="connsiteY2" fmla="*/ 476260 h 1218180"/>
                <a:gd name="connsiteX3" fmla="*/ 629057 w 1791907"/>
                <a:gd name="connsiteY3" fmla="*/ 577225 h 1218180"/>
                <a:gd name="connsiteX4" fmla="*/ 669062 w 1791907"/>
                <a:gd name="connsiteY4" fmla="*/ 762010 h 1218180"/>
                <a:gd name="connsiteX5" fmla="*/ 672872 w 1791907"/>
                <a:gd name="connsiteY5" fmla="*/ 914410 h 1218180"/>
                <a:gd name="connsiteX6" fmla="*/ 750977 w 1791907"/>
                <a:gd name="connsiteY6" fmla="*/ 718195 h 1218180"/>
                <a:gd name="connsiteX7" fmla="*/ 777647 w 1791907"/>
                <a:gd name="connsiteY7" fmla="*/ 582940 h 1218180"/>
                <a:gd name="connsiteX8" fmla="*/ 1040537 w 1791907"/>
                <a:gd name="connsiteY8" fmla="*/ 870595 h 1218180"/>
                <a:gd name="connsiteX9" fmla="*/ 1091972 w 1791907"/>
                <a:gd name="connsiteY9" fmla="*/ 891550 h 1218180"/>
                <a:gd name="connsiteX10" fmla="*/ 992912 w 1791907"/>
                <a:gd name="connsiteY10" fmla="*/ 723910 h 1218180"/>
                <a:gd name="connsiteX11" fmla="*/ 1194842 w 1791907"/>
                <a:gd name="connsiteY11" fmla="*/ 971560 h 1218180"/>
                <a:gd name="connsiteX12" fmla="*/ 1170077 w 1791907"/>
                <a:gd name="connsiteY12" fmla="*/ 849640 h 1218180"/>
                <a:gd name="connsiteX13" fmla="*/ 1295807 w 1791907"/>
                <a:gd name="connsiteY13" fmla="*/ 958225 h 1218180"/>
                <a:gd name="connsiteX14" fmla="*/ 1341527 w 1791907"/>
                <a:gd name="connsiteY14" fmla="*/ 1122055 h 1218180"/>
                <a:gd name="connsiteX15" fmla="*/ 1364387 w 1791907"/>
                <a:gd name="connsiteY15" fmla="*/ 996325 h 1218180"/>
                <a:gd name="connsiteX16" fmla="*/ 1396242 w 1791907"/>
                <a:gd name="connsiteY16" fmla="*/ 1216108 h 1218180"/>
                <a:gd name="connsiteX17" fmla="*/ 1432967 w 1791907"/>
                <a:gd name="connsiteY17" fmla="*/ 1101100 h 1218180"/>
                <a:gd name="connsiteX18" fmla="*/ 1539803 w 1791907"/>
                <a:gd name="connsiteY18" fmla="*/ 1006714 h 1218180"/>
                <a:gd name="connsiteX19" fmla="*/ 1604417 w 1791907"/>
                <a:gd name="connsiteY19" fmla="*/ 1021090 h 1218180"/>
                <a:gd name="connsiteX20" fmla="*/ 1644422 w 1791907"/>
                <a:gd name="connsiteY20" fmla="*/ 1055380 h 1218180"/>
                <a:gd name="connsiteX21" fmla="*/ 1652042 w 1791907"/>
                <a:gd name="connsiteY21" fmla="*/ 904885 h 1218180"/>
                <a:gd name="connsiteX22" fmla="*/ 1653947 w 1791907"/>
                <a:gd name="connsiteY22" fmla="*/ 802015 h 1218180"/>
                <a:gd name="connsiteX23" fmla="*/ 1741577 w 1791907"/>
                <a:gd name="connsiteY23" fmla="*/ 889645 h 1218180"/>
                <a:gd name="connsiteX24" fmla="*/ 1701572 w 1791907"/>
                <a:gd name="connsiteY24" fmla="*/ 716290 h 1218180"/>
                <a:gd name="connsiteX25" fmla="*/ 1701572 w 1791907"/>
                <a:gd name="connsiteY25" fmla="*/ 615325 h 1218180"/>
                <a:gd name="connsiteX26" fmla="*/ 1781582 w 1791907"/>
                <a:gd name="connsiteY26" fmla="*/ 676285 h 1218180"/>
                <a:gd name="connsiteX27" fmla="*/ 1733957 w 1791907"/>
                <a:gd name="connsiteY27" fmla="*/ 546745 h 1218180"/>
                <a:gd name="connsiteX28" fmla="*/ 1667282 w 1791907"/>
                <a:gd name="connsiteY28" fmla="*/ 396250 h 1218180"/>
                <a:gd name="connsiteX29" fmla="*/ 1497737 w 1791907"/>
                <a:gd name="connsiteY29" fmla="*/ 219085 h 1218180"/>
                <a:gd name="connsiteX30" fmla="*/ 1364387 w 1791907"/>
                <a:gd name="connsiteY30" fmla="*/ 129550 h 1218180"/>
                <a:gd name="connsiteX31" fmla="*/ 1486307 w 1791907"/>
                <a:gd name="connsiteY31" fmla="*/ 104785 h 1218180"/>
                <a:gd name="connsiteX32" fmla="*/ 1572032 w 1791907"/>
                <a:gd name="connsiteY32" fmla="*/ 70495 h 1218180"/>
                <a:gd name="connsiteX33" fmla="*/ 1339622 w 1791907"/>
                <a:gd name="connsiteY33" fmla="*/ 62875 h 1218180"/>
                <a:gd name="connsiteX34" fmla="*/ 1128167 w 1791907"/>
                <a:gd name="connsiteY34" fmla="*/ 17155 h 1218180"/>
                <a:gd name="connsiteX35" fmla="*/ 918617 w 1791907"/>
                <a:gd name="connsiteY35" fmla="*/ 10 h 1218180"/>
                <a:gd name="connsiteX36" fmla="*/ 650012 w 1791907"/>
                <a:gd name="connsiteY36" fmla="*/ 19060 h 1218180"/>
                <a:gd name="connsiteX37" fmla="*/ 480467 w 1791907"/>
                <a:gd name="connsiteY37" fmla="*/ 55255 h 1218180"/>
                <a:gd name="connsiteX38" fmla="*/ 352832 w 1791907"/>
                <a:gd name="connsiteY38" fmla="*/ 144790 h 1218180"/>
                <a:gd name="connsiteX39" fmla="*/ 301397 w 1791907"/>
                <a:gd name="connsiteY39" fmla="*/ 215275 h 1218180"/>
                <a:gd name="connsiteX40" fmla="*/ 227102 w 1791907"/>
                <a:gd name="connsiteY40" fmla="*/ 278140 h 1218180"/>
                <a:gd name="connsiteX41" fmla="*/ 160427 w 1791907"/>
                <a:gd name="connsiteY41" fmla="*/ 331480 h 1218180"/>
                <a:gd name="connsiteX42" fmla="*/ 82322 w 1791907"/>
                <a:gd name="connsiteY42" fmla="*/ 485785 h 1218180"/>
                <a:gd name="connsiteX43" fmla="*/ 17552 w 1791907"/>
                <a:gd name="connsiteY43" fmla="*/ 674380 h 1218180"/>
                <a:gd name="connsiteX44" fmla="*/ 2312 w 1791907"/>
                <a:gd name="connsiteY44" fmla="*/ 735340 h 1218180"/>
                <a:gd name="connsiteX45" fmla="*/ 57557 w 1791907"/>
                <a:gd name="connsiteY45" fmla="*/ 678190 h 1218180"/>
                <a:gd name="connsiteX46" fmla="*/ 55652 w 1791907"/>
                <a:gd name="connsiteY46" fmla="*/ 910600 h 1218180"/>
                <a:gd name="connsiteX47" fmla="*/ 68987 w 1791907"/>
                <a:gd name="connsiteY47" fmla="*/ 988705 h 1218180"/>
                <a:gd name="connsiteX48" fmla="*/ 97562 w 1791907"/>
                <a:gd name="connsiteY48" fmla="*/ 891550 h 1218180"/>
                <a:gd name="connsiteX49" fmla="*/ 183287 w 1791907"/>
                <a:gd name="connsiteY49" fmla="*/ 990610 h 1218180"/>
                <a:gd name="connsiteX50" fmla="*/ 175667 w 1791907"/>
                <a:gd name="connsiteY50" fmla="*/ 866785 h 1218180"/>
                <a:gd name="connsiteX51" fmla="*/ 187097 w 1791907"/>
                <a:gd name="connsiteY51" fmla="*/ 725815 h 1218180"/>
                <a:gd name="connsiteX52" fmla="*/ 248057 w 1791907"/>
                <a:gd name="connsiteY52" fmla="*/ 889645 h 1218180"/>
                <a:gd name="connsiteX53" fmla="*/ 227102 w 1791907"/>
                <a:gd name="connsiteY53" fmla="*/ 668665 h 1218180"/>
                <a:gd name="connsiteX54" fmla="*/ 278537 w 1791907"/>
                <a:gd name="connsiteY54" fmla="*/ 495310 h 1218180"/>
                <a:gd name="connsiteX55" fmla="*/ 331877 w 1791907"/>
                <a:gd name="connsiteY55" fmla="*/ 483880 h 1218180"/>
                <a:gd name="connsiteX56" fmla="*/ 419507 w 1791907"/>
                <a:gd name="connsiteY56" fmla="*/ 579130 h 1218180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44422 w 1791907"/>
                <a:gd name="connsiteY20" fmla="*/ 1055380 h 1218181"/>
                <a:gd name="connsiteX21" fmla="*/ 1652042 w 1791907"/>
                <a:gd name="connsiteY21" fmla="*/ 904885 h 1218181"/>
                <a:gd name="connsiteX22" fmla="*/ 1653947 w 1791907"/>
                <a:gd name="connsiteY22" fmla="*/ 802015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58267 w 1791907"/>
                <a:gd name="connsiteY20" fmla="*/ 1063688 h 1218181"/>
                <a:gd name="connsiteX21" fmla="*/ 1652042 w 1791907"/>
                <a:gd name="connsiteY21" fmla="*/ 904885 h 1218181"/>
                <a:gd name="connsiteX22" fmla="*/ 1653947 w 1791907"/>
                <a:gd name="connsiteY22" fmla="*/ 802015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58267 w 1791907"/>
                <a:gd name="connsiteY20" fmla="*/ 1063688 h 1218181"/>
                <a:gd name="connsiteX21" fmla="*/ 1652042 w 1791907"/>
                <a:gd name="connsiteY21" fmla="*/ 904885 h 1218181"/>
                <a:gd name="connsiteX22" fmla="*/ 1670561 w 1791907"/>
                <a:gd name="connsiteY22" fmla="*/ 824167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58267 w 1791907"/>
                <a:gd name="connsiteY20" fmla="*/ 1063688 h 1218181"/>
                <a:gd name="connsiteX21" fmla="*/ 1671424 w 1791907"/>
                <a:gd name="connsiteY21" fmla="*/ 904885 h 1218181"/>
                <a:gd name="connsiteX22" fmla="*/ 1670561 w 1791907"/>
                <a:gd name="connsiteY22" fmla="*/ 824167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40"/>
                <a:gd name="connsiteX1" fmla="*/ 482372 w 1791907"/>
                <a:gd name="connsiteY1" fmla="*/ 516265 h 1218140"/>
                <a:gd name="connsiteX2" fmla="*/ 566192 w 1791907"/>
                <a:gd name="connsiteY2" fmla="*/ 476260 h 1218140"/>
                <a:gd name="connsiteX3" fmla="*/ 629057 w 1791907"/>
                <a:gd name="connsiteY3" fmla="*/ 577225 h 1218140"/>
                <a:gd name="connsiteX4" fmla="*/ 669062 w 1791907"/>
                <a:gd name="connsiteY4" fmla="*/ 762010 h 1218140"/>
                <a:gd name="connsiteX5" fmla="*/ 672872 w 1791907"/>
                <a:gd name="connsiteY5" fmla="*/ 914410 h 1218140"/>
                <a:gd name="connsiteX6" fmla="*/ 750977 w 1791907"/>
                <a:gd name="connsiteY6" fmla="*/ 718195 h 1218140"/>
                <a:gd name="connsiteX7" fmla="*/ 777647 w 1791907"/>
                <a:gd name="connsiteY7" fmla="*/ 582940 h 1218140"/>
                <a:gd name="connsiteX8" fmla="*/ 1040537 w 1791907"/>
                <a:gd name="connsiteY8" fmla="*/ 870595 h 1218140"/>
                <a:gd name="connsiteX9" fmla="*/ 1091972 w 1791907"/>
                <a:gd name="connsiteY9" fmla="*/ 891550 h 1218140"/>
                <a:gd name="connsiteX10" fmla="*/ 992912 w 1791907"/>
                <a:gd name="connsiteY10" fmla="*/ 723910 h 1218140"/>
                <a:gd name="connsiteX11" fmla="*/ 1194842 w 1791907"/>
                <a:gd name="connsiteY11" fmla="*/ 971560 h 1218140"/>
                <a:gd name="connsiteX12" fmla="*/ 1170077 w 1791907"/>
                <a:gd name="connsiteY12" fmla="*/ 849640 h 1218140"/>
                <a:gd name="connsiteX13" fmla="*/ 1295807 w 1791907"/>
                <a:gd name="connsiteY13" fmla="*/ 958225 h 1218140"/>
                <a:gd name="connsiteX14" fmla="*/ 1341527 w 1791907"/>
                <a:gd name="connsiteY14" fmla="*/ 1122055 h 1218140"/>
                <a:gd name="connsiteX15" fmla="*/ 1364387 w 1791907"/>
                <a:gd name="connsiteY15" fmla="*/ 996325 h 1218140"/>
                <a:gd name="connsiteX16" fmla="*/ 1396242 w 1791907"/>
                <a:gd name="connsiteY16" fmla="*/ 1216108 h 1218140"/>
                <a:gd name="connsiteX17" fmla="*/ 1432967 w 1791907"/>
                <a:gd name="connsiteY17" fmla="*/ 1101100 h 1218140"/>
                <a:gd name="connsiteX18" fmla="*/ 1537035 w 1791907"/>
                <a:gd name="connsiteY18" fmla="*/ 1020559 h 1218140"/>
                <a:gd name="connsiteX19" fmla="*/ 1612723 w 1791907"/>
                <a:gd name="connsiteY19" fmla="*/ 1026628 h 1218140"/>
                <a:gd name="connsiteX20" fmla="*/ 1658267 w 1791907"/>
                <a:gd name="connsiteY20" fmla="*/ 1063688 h 1218140"/>
                <a:gd name="connsiteX21" fmla="*/ 1671424 w 1791907"/>
                <a:gd name="connsiteY21" fmla="*/ 904885 h 1218140"/>
                <a:gd name="connsiteX22" fmla="*/ 1670561 w 1791907"/>
                <a:gd name="connsiteY22" fmla="*/ 824167 h 1218140"/>
                <a:gd name="connsiteX23" fmla="*/ 1741577 w 1791907"/>
                <a:gd name="connsiteY23" fmla="*/ 889645 h 1218140"/>
                <a:gd name="connsiteX24" fmla="*/ 1701572 w 1791907"/>
                <a:gd name="connsiteY24" fmla="*/ 716290 h 1218140"/>
                <a:gd name="connsiteX25" fmla="*/ 1701572 w 1791907"/>
                <a:gd name="connsiteY25" fmla="*/ 615325 h 1218140"/>
                <a:gd name="connsiteX26" fmla="*/ 1781582 w 1791907"/>
                <a:gd name="connsiteY26" fmla="*/ 676285 h 1218140"/>
                <a:gd name="connsiteX27" fmla="*/ 1733957 w 1791907"/>
                <a:gd name="connsiteY27" fmla="*/ 546745 h 1218140"/>
                <a:gd name="connsiteX28" fmla="*/ 1667282 w 1791907"/>
                <a:gd name="connsiteY28" fmla="*/ 396250 h 1218140"/>
                <a:gd name="connsiteX29" fmla="*/ 1497737 w 1791907"/>
                <a:gd name="connsiteY29" fmla="*/ 219085 h 1218140"/>
                <a:gd name="connsiteX30" fmla="*/ 1364387 w 1791907"/>
                <a:gd name="connsiteY30" fmla="*/ 129550 h 1218140"/>
                <a:gd name="connsiteX31" fmla="*/ 1486307 w 1791907"/>
                <a:gd name="connsiteY31" fmla="*/ 104785 h 1218140"/>
                <a:gd name="connsiteX32" fmla="*/ 1572032 w 1791907"/>
                <a:gd name="connsiteY32" fmla="*/ 70495 h 1218140"/>
                <a:gd name="connsiteX33" fmla="*/ 1339622 w 1791907"/>
                <a:gd name="connsiteY33" fmla="*/ 62875 h 1218140"/>
                <a:gd name="connsiteX34" fmla="*/ 1128167 w 1791907"/>
                <a:gd name="connsiteY34" fmla="*/ 17155 h 1218140"/>
                <a:gd name="connsiteX35" fmla="*/ 918617 w 1791907"/>
                <a:gd name="connsiteY35" fmla="*/ 10 h 1218140"/>
                <a:gd name="connsiteX36" fmla="*/ 650012 w 1791907"/>
                <a:gd name="connsiteY36" fmla="*/ 19060 h 1218140"/>
                <a:gd name="connsiteX37" fmla="*/ 480467 w 1791907"/>
                <a:gd name="connsiteY37" fmla="*/ 55255 h 1218140"/>
                <a:gd name="connsiteX38" fmla="*/ 352832 w 1791907"/>
                <a:gd name="connsiteY38" fmla="*/ 144790 h 1218140"/>
                <a:gd name="connsiteX39" fmla="*/ 301397 w 1791907"/>
                <a:gd name="connsiteY39" fmla="*/ 215275 h 1218140"/>
                <a:gd name="connsiteX40" fmla="*/ 227102 w 1791907"/>
                <a:gd name="connsiteY40" fmla="*/ 278140 h 1218140"/>
                <a:gd name="connsiteX41" fmla="*/ 160427 w 1791907"/>
                <a:gd name="connsiteY41" fmla="*/ 331480 h 1218140"/>
                <a:gd name="connsiteX42" fmla="*/ 82322 w 1791907"/>
                <a:gd name="connsiteY42" fmla="*/ 485785 h 1218140"/>
                <a:gd name="connsiteX43" fmla="*/ 17552 w 1791907"/>
                <a:gd name="connsiteY43" fmla="*/ 674380 h 1218140"/>
                <a:gd name="connsiteX44" fmla="*/ 2312 w 1791907"/>
                <a:gd name="connsiteY44" fmla="*/ 735340 h 1218140"/>
                <a:gd name="connsiteX45" fmla="*/ 57557 w 1791907"/>
                <a:gd name="connsiteY45" fmla="*/ 678190 h 1218140"/>
                <a:gd name="connsiteX46" fmla="*/ 55652 w 1791907"/>
                <a:gd name="connsiteY46" fmla="*/ 910600 h 1218140"/>
                <a:gd name="connsiteX47" fmla="*/ 68987 w 1791907"/>
                <a:gd name="connsiteY47" fmla="*/ 988705 h 1218140"/>
                <a:gd name="connsiteX48" fmla="*/ 97562 w 1791907"/>
                <a:gd name="connsiteY48" fmla="*/ 891550 h 1218140"/>
                <a:gd name="connsiteX49" fmla="*/ 183287 w 1791907"/>
                <a:gd name="connsiteY49" fmla="*/ 990610 h 1218140"/>
                <a:gd name="connsiteX50" fmla="*/ 175667 w 1791907"/>
                <a:gd name="connsiteY50" fmla="*/ 866785 h 1218140"/>
                <a:gd name="connsiteX51" fmla="*/ 187097 w 1791907"/>
                <a:gd name="connsiteY51" fmla="*/ 725815 h 1218140"/>
                <a:gd name="connsiteX52" fmla="*/ 248057 w 1791907"/>
                <a:gd name="connsiteY52" fmla="*/ 889645 h 1218140"/>
                <a:gd name="connsiteX53" fmla="*/ 227102 w 1791907"/>
                <a:gd name="connsiteY53" fmla="*/ 668665 h 1218140"/>
                <a:gd name="connsiteX54" fmla="*/ 278537 w 1791907"/>
                <a:gd name="connsiteY54" fmla="*/ 495310 h 1218140"/>
                <a:gd name="connsiteX55" fmla="*/ 331877 w 1791907"/>
                <a:gd name="connsiteY55" fmla="*/ 483880 h 1218140"/>
                <a:gd name="connsiteX56" fmla="*/ 419507 w 1791907"/>
                <a:gd name="connsiteY56" fmla="*/ 579130 h 1218140"/>
                <a:gd name="connsiteX0" fmla="*/ 419507 w 1791907"/>
                <a:gd name="connsiteY0" fmla="*/ 579130 h 1218001"/>
                <a:gd name="connsiteX1" fmla="*/ 482372 w 1791907"/>
                <a:gd name="connsiteY1" fmla="*/ 516265 h 1218001"/>
                <a:gd name="connsiteX2" fmla="*/ 566192 w 1791907"/>
                <a:gd name="connsiteY2" fmla="*/ 476260 h 1218001"/>
                <a:gd name="connsiteX3" fmla="*/ 629057 w 1791907"/>
                <a:gd name="connsiteY3" fmla="*/ 577225 h 1218001"/>
                <a:gd name="connsiteX4" fmla="*/ 669062 w 1791907"/>
                <a:gd name="connsiteY4" fmla="*/ 762010 h 1218001"/>
                <a:gd name="connsiteX5" fmla="*/ 672872 w 1791907"/>
                <a:gd name="connsiteY5" fmla="*/ 914410 h 1218001"/>
                <a:gd name="connsiteX6" fmla="*/ 750977 w 1791907"/>
                <a:gd name="connsiteY6" fmla="*/ 718195 h 1218001"/>
                <a:gd name="connsiteX7" fmla="*/ 777647 w 1791907"/>
                <a:gd name="connsiteY7" fmla="*/ 582940 h 1218001"/>
                <a:gd name="connsiteX8" fmla="*/ 1040537 w 1791907"/>
                <a:gd name="connsiteY8" fmla="*/ 870595 h 1218001"/>
                <a:gd name="connsiteX9" fmla="*/ 1091972 w 1791907"/>
                <a:gd name="connsiteY9" fmla="*/ 891550 h 1218001"/>
                <a:gd name="connsiteX10" fmla="*/ 992912 w 1791907"/>
                <a:gd name="connsiteY10" fmla="*/ 723910 h 1218001"/>
                <a:gd name="connsiteX11" fmla="*/ 1194842 w 1791907"/>
                <a:gd name="connsiteY11" fmla="*/ 971560 h 1218001"/>
                <a:gd name="connsiteX12" fmla="*/ 1170077 w 1791907"/>
                <a:gd name="connsiteY12" fmla="*/ 849640 h 1218001"/>
                <a:gd name="connsiteX13" fmla="*/ 1295807 w 1791907"/>
                <a:gd name="connsiteY13" fmla="*/ 958225 h 1218001"/>
                <a:gd name="connsiteX14" fmla="*/ 1341527 w 1791907"/>
                <a:gd name="connsiteY14" fmla="*/ 1122055 h 1218001"/>
                <a:gd name="connsiteX15" fmla="*/ 1364387 w 1791907"/>
                <a:gd name="connsiteY15" fmla="*/ 996325 h 1218001"/>
                <a:gd name="connsiteX16" fmla="*/ 1396242 w 1791907"/>
                <a:gd name="connsiteY16" fmla="*/ 1216108 h 1218001"/>
                <a:gd name="connsiteX17" fmla="*/ 1441273 w 1791907"/>
                <a:gd name="connsiteY17" fmla="*/ 1098331 h 1218001"/>
                <a:gd name="connsiteX18" fmla="*/ 1537035 w 1791907"/>
                <a:gd name="connsiteY18" fmla="*/ 1020559 h 1218001"/>
                <a:gd name="connsiteX19" fmla="*/ 1612723 w 1791907"/>
                <a:gd name="connsiteY19" fmla="*/ 1026628 h 1218001"/>
                <a:gd name="connsiteX20" fmla="*/ 1658267 w 1791907"/>
                <a:gd name="connsiteY20" fmla="*/ 1063688 h 1218001"/>
                <a:gd name="connsiteX21" fmla="*/ 1671424 w 1791907"/>
                <a:gd name="connsiteY21" fmla="*/ 904885 h 1218001"/>
                <a:gd name="connsiteX22" fmla="*/ 1670561 w 1791907"/>
                <a:gd name="connsiteY22" fmla="*/ 824167 h 1218001"/>
                <a:gd name="connsiteX23" fmla="*/ 1741577 w 1791907"/>
                <a:gd name="connsiteY23" fmla="*/ 889645 h 1218001"/>
                <a:gd name="connsiteX24" fmla="*/ 1701572 w 1791907"/>
                <a:gd name="connsiteY24" fmla="*/ 716290 h 1218001"/>
                <a:gd name="connsiteX25" fmla="*/ 1701572 w 1791907"/>
                <a:gd name="connsiteY25" fmla="*/ 615325 h 1218001"/>
                <a:gd name="connsiteX26" fmla="*/ 1781582 w 1791907"/>
                <a:gd name="connsiteY26" fmla="*/ 676285 h 1218001"/>
                <a:gd name="connsiteX27" fmla="*/ 1733957 w 1791907"/>
                <a:gd name="connsiteY27" fmla="*/ 546745 h 1218001"/>
                <a:gd name="connsiteX28" fmla="*/ 1667282 w 1791907"/>
                <a:gd name="connsiteY28" fmla="*/ 396250 h 1218001"/>
                <a:gd name="connsiteX29" fmla="*/ 1497737 w 1791907"/>
                <a:gd name="connsiteY29" fmla="*/ 219085 h 1218001"/>
                <a:gd name="connsiteX30" fmla="*/ 1364387 w 1791907"/>
                <a:gd name="connsiteY30" fmla="*/ 129550 h 1218001"/>
                <a:gd name="connsiteX31" fmla="*/ 1486307 w 1791907"/>
                <a:gd name="connsiteY31" fmla="*/ 104785 h 1218001"/>
                <a:gd name="connsiteX32" fmla="*/ 1572032 w 1791907"/>
                <a:gd name="connsiteY32" fmla="*/ 70495 h 1218001"/>
                <a:gd name="connsiteX33" fmla="*/ 1339622 w 1791907"/>
                <a:gd name="connsiteY33" fmla="*/ 62875 h 1218001"/>
                <a:gd name="connsiteX34" fmla="*/ 1128167 w 1791907"/>
                <a:gd name="connsiteY34" fmla="*/ 17155 h 1218001"/>
                <a:gd name="connsiteX35" fmla="*/ 918617 w 1791907"/>
                <a:gd name="connsiteY35" fmla="*/ 10 h 1218001"/>
                <a:gd name="connsiteX36" fmla="*/ 650012 w 1791907"/>
                <a:gd name="connsiteY36" fmla="*/ 19060 h 1218001"/>
                <a:gd name="connsiteX37" fmla="*/ 480467 w 1791907"/>
                <a:gd name="connsiteY37" fmla="*/ 55255 h 1218001"/>
                <a:gd name="connsiteX38" fmla="*/ 352832 w 1791907"/>
                <a:gd name="connsiteY38" fmla="*/ 144790 h 1218001"/>
                <a:gd name="connsiteX39" fmla="*/ 301397 w 1791907"/>
                <a:gd name="connsiteY39" fmla="*/ 215275 h 1218001"/>
                <a:gd name="connsiteX40" fmla="*/ 227102 w 1791907"/>
                <a:gd name="connsiteY40" fmla="*/ 278140 h 1218001"/>
                <a:gd name="connsiteX41" fmla="*/ 160427 w 1791907"/>
                <a:gd name="connsiteY41" fmla="*/ 331480 h 1218001"/>
                <a:gd name="connsiteX42" fmla="*/ 82322 w 1791907"/>
                <a:gd name="connsiteY42" fmla="*/ 485785 h 1218001"/>
                <a:gd name="connsiteX43" fmla="*/ 17552 w 1791907"/>
                <a:gd name="connsiteY43" fmla="*/ 674380 h 1218001"/>
                <a:gd name="connsiteX44" fmla="*/ 2312 w 1791907"/>
                <a:gd name="connsiteY44" fmla="*/ 735340 h 1218001"/>
                <a:gd name="connsiteX45" fmla="*/ 57557 w 1791907"/>
                <a:gd name="connsiteY45" fmla="*/ 678190 h 1218001"/>
                <a:gd name="connsiteX46" fmla="*/ 55652 w 1791907"/>
                <a:gd name="connsiteY46" fmla="*/ 910600 h 1218001"/>
                <a:gd name="connsiteX47" fmla="*/ 68987 w 1791907"/>
                <a:gd name="connsiteY47" fmla="*/ 988705 h 1218001"/>
                <a:gd name="connsiteX48" fmla="*/ 97562 w 1791907"/>
                <a:gd name="connsiteY48" fmla="*/ 891550 h 1218001"/>
                <a:gd name="connsiteX49" fmla="*/ 183287 w 1791907"/>
                <a:gd name="connsiteY49" fmla="*/ 990610 h 1218001"/>
                <a:gd name="connsiteX50" fmla="*/ 175667 w 1791907"/>
                <a:gd name="connsiteY50" fmla="*/ 866785 h 1218001"/>
                <a:gd name="connsiteX51" fmla="*/ 187097 w 1791907"/>
                <a:gd name="connsiteY51" fmla="*/ 725815 h 1218001"/>
                <a:gd name="connsiteX52" fmla="*/ 248057 w 1791907"/>
                <a:gd name="connsiteY52" fmla="*/ 889645 h 1218001"/>
                <a:gd name="connsiteX53" fmla="*/ 227102 w 1791907"/>
                <a:gd name="connsiteY53" fmla="*/ 668665 h 1218001"/>
                <a:gd name="connsiteX54" fmla="*/ 278537 w 1791907"/>
                <a:gd name="connsiteY54" fmla="*/ 495310 h 1218001"/>
                <a:gd name="connsiteX55" fmla="*/ 331877 w 1791907"/>
                <a:gd name="connsiteY55" fmla="*/ 483880 h 1218001"/>
                <a:gd name="connsiteX56" fmla="*/ 419507 w 1791907"/>
                <a:gd name="connsiteY56" fmla="*/ 579130 h 1218001"/>
                <a:gd name="connsiteX0" fmla="*/ 419507 w 1791907"/>
                <a:gd name="connsiteY0" fmla="*/ 579130 h 1217972"/>
                <a:gd name="connsiteX1" fmla="*/ 482372 w 1791907"/>
                <a:gd name="connsiteY1" fmla="*/ 516265 h 1217972"/>
                <a:gd name="connsiteX2" fmla="*/ 566192 w 1791907"/>
                <a:gd name="connsiteY2" fmla="*/ 476260 h 1217972"/>
                <a:gd name="connsiteX3" fmla="*/ 629057 w 1791907"/>
                <a:gd name="connsiteY3" fmla="*/ 577225 h 1217972"/>
                <a:gd name="connsiteX4" fmla="*/ 669062 w 1791907"/>
                <a:gd name="connsiteY4" fmla="*/ 762010 h 1217972"/>
                <a:gd name="connsiteX5" fmla="*/ 672872 w 1791907"/>
                <a:gd name="connsiteY5" fmla="*/ 914410 h 1217972"/>
                <a:gd name="connsiteX6" fmla="*/ 750977 w 1791907"/>
                <a:gd name="connsiteY6" fmla="*/ 718195 h 1217972"/>
                <a:gd name="connsiteX7" fmla="*/ 777647 w 1791907"/>
                <a:gd name="connsiteY7" fmla="*/ 582940 h 1217972"/>
                <a:gd name="connsiteX8" fmla="*/ 1040537 w 1791907"/>
                <a:gd name="connsiteY8" fmla="*/ 870595 h 1217972"/>
                <a:gd name="connsiteX9" fmla="*/ 1091972 w 1791907"/>
                <a:gd name="connsiteY9" fmla="*/ 891550 h 1217972"/>
                <a:gd name="connsiteX10" fmla="*/ 992912 w 1791907"/>
                <a:gd name="connsiteY10" fmla="*/ 723910 h 1217972"/>
                <a:gd name="connsiteX11" fmla="*/ 1194842 w 1791907"/>
                <a:gd name="connsiteY11" fmla="*/ 971560 h 1217972"/>
                <a:gd name="connsiteX12" fmla="*/ 1170077 w 1791907"/>
                <a:gd name="connsiteY12" fmla="*/ 849640 h 1217972"/>
                <a:gd name="connsiteX13" fmla="*/ 1295807 w 1791907"/>
                <a:gd name="connsiteY13" fmla="*/ 958225 h 1217972"/>
                <a:gd name="connsiteX14" fmla="*/ 1341527 w 1791907"/>
                <a:gd name="connsiteY14" fmla="*/ 1122055 h 1217972"/>
                <a:gd name="connsiteX15" fmla="*/ 1364387 w 1791907"/>
                <a:gd name="connsiteY15" fmla="*/ 996325 h 1217972"/>
                <a:gd name="connsiteX16" fmla="*/ 1396242 w 1791907"/>
                <a:gd name="connsiteY16" fmla="*/ 1216108 h 1217972"/>
                <a:gd name="connsiteX17" fmla="*/ 1441273 w 1791907"/>
                <a:gd name="connsiteY17" fmla="*/ 1098331 h 1217972"/>
                <a:gd name="connsiteX18" fmla="*/ 1542572 w 1791907"/>
                <a:gd name="connsiteY18" fmla="*/ 1031635 h 1217972"/>
                <a:gd name="connsiteX19" fmla="*/ 1612723 w 1791907"/>
                <a:gd name="connsiteY19" fmla="*/ 1026628 h 1217972"/>
                <a:gd name="connsiteX20" fmla="*/ 1658267 w 1791907"/>
                <a:gd name="connsiteY20" fmla="*/ 1063688 h 1217972"/>
                <a:gd name="connsiteX21" fmla="*/ 1671424 w 1791907"/>
                <a:gd name="connsiteY21" fmla="*/ 904885 h 1217972"/>
                <a:gd name="connsiteX22" fmla="*/ 1670561 w 1791907"/>
                <a:gd name="connsiteY22" fmla="*/ 824167 h 1217972"/>
                <a:gd name="connsiteX23" fmla="*/ 1741577 w 1791907"/>
                <a:gd name="connsiteY23" fmla="*/ 889645 h 1217972"/>
                <a:gd name="connsiteX24" fmla="*/ 1701572 w 1791907"/>
                <a:gd name="connsiteY24" fmla="*/ 716290 h 1217972"/>
                <a:gd name="connsiteX25" fmla="*/ 1701572 w 1791907"/>
                <a:gd name="connsiteY25" fmla="*/ 615325 h 1217972"/>
                <a:gd name="connsiteX26" fmla="*/ 1781582 w 1791907"/>
                <a:gd name="connsiteY26" fmla="*/ 676285 h 1217972"/>
                <a:gd name="connsiteX27" fmla="*/ 1733957 w 1791907"/>
                <a:gd name="connsiteY27" fmla="*/ 546745 h 1217972"/>
                <a:gd name="connsiteX28" fmla="*/ 1667282 w 1791907"/>
                <a:gd name="connsiteY28" fmla="*/ 396250 h 1217972"/>
                <a:gd name="connsiteX29" fmla="*/ 1497737 w 1791907"/>
                <a:gd name="connsiteY29" fmla="*/ 219085 h 1217972"/>
                <a:gd name="connsiteX30" fmla="*/ 1364387 w 1791907"/>
                <a:gd name="connsiteY30" fmla="*/ 129550 h 1217972"/>
                <a:gd name="connsiteX31" fmla="*/ 1486307 w 1791907"/>
                <a:gd name="connsiteY31" fmla="*/ 104785 h 1217972"/>
                <a:gd name="connsiteX32" fmla="*/ 1572032 w 1791907"/>
                <a:gd name="connsiteY32" fmla="*/ 70495 h 1217972"/>
                <a:gd name="connsiteX33" fmla="*/ 1339622 w 1791907"/>
                <a:gd name="connsiteY33" fmla="*/ 62875 h 1217972"/>
                <a:gd name="connsiteX34" fmla="*/ 1128167 w 1791907"/>
                <a:gd name="connsiteY34" fmla="*/ 17155 h 1217972"/>
                <a:gd name="connsiteX35" fmla="*/ 918617 w 1791907"/>
                <a:gd name="connsiteY35" fmla="*/ 10 h 1217972"/>
                <a:gd name="connsiteX36" fmla="*/ 650012 w 1791907"/>
                <a:gd name="connsiteY36" fmla="*/ 19060 h 1217972"/>
                <a:gd name="connsiteX37" fmla="*/ 480467 w 1791907"/>
                <a:gd name="connsiteY37" fmla="*/ 55255 h 1217972"/>
                <a:gd name="connsiteX38" fmla="*/ 352832 w 1791907"/>
                <a:gd name="connsiteY38" fmla="*/ 144790 h 1217972"/>
                <a:gd name="connsiteX39" fmla="*/ 301397 w 1791907"/>
                <a:gd name="connsiteY39" fmla="*/ 215275 h 1217972"/>
                <a:gd name="connsiteX40" fmla="*/ 227102 w 1791907"/>
                <a:gd name="connsiteY40" fmla="*/ 278140 h 1217972"/>
                <a:gd name="connsiteX41" fmla="*/ 160427 w 1791907"/>
                <a:gd name="connsiteY41" fmla="*/ 331480 h 1217972"/>
                <a:gd name="connsiteX42" fmla="*/ 82322 w 1791907"/>
                <a:gd name="connsiteY42" fmla="*/ 485785 h 1217972"/>
                <a:gd name="connsiteX43" fmla="*/ 17552 w 1791907"/>
                <a:gd name="connsiteY43" fmla="*/ 674380 h 1217972"/>
                <a:gd name="connsiteX44" fmla="*/ 2312 w 1791907"/>
                <a:gd name="connsiteY44" fmla="*/ 735340 h 1217972"/>
                <a:gd name="connsiteX45" fmla="*/ 57557 w 1791907"/>
                <a:gd name="connsiteY45" fmla="*/ 678190 h 1217972"/>
                <a:gd name="connsiteX46" fmla="*/ 55652 w 1791907"/>
                <a:gd name="connsiteY46" fmla="*/ 910600 h 1217972"/>
                <a:gd name="connsiteX47" fmla="*/ 68987 w 1791907"/>
                <a:gd name="connsiteY47" fmla="*/ 988705 h 1217972"/>
                <a:gd name="connsiteX48" fmla="*/ 97562 w 1791907"/>
                <a:gd name="connsiteY48" fmla="*/ 891550 h 1217972"/>
                <a:gd name="connsiteX49" fmla="*/ 183287 w 1791907"/>
                <a:gd name="connsiteY49" fmla="*/ 990610 h 1217972"/>
                <a:gd name="connsiteX50" fmla="*/ 175667 w 1791907"/>
                <a:gd name="connsiteY50" fmla="*/ 866785 h 1217972"/>
                <a:gd name="connsiteX51" fmla="*/ 187097 w 1791907"/>
                <a:gd name="connsiteY51" fmla="*/ 725815 h 1217972"/>
                <a:gd name="connsiteX52" fmla="*/ 248057 w 1791907"/>
                <a:gd name="connsiteY52" fmla="*/ 889645 h 1217972"/>
                <a:gd name="connsiteX53" fmla="*/ 227102 w 1791907"/>
                <a:gd name="connsiteY53" fmla="*/ 668665 h 1217972"/>
                <a:gd name="connsiteX54" fmla="*/ 278537 w 1791907"/>
                <a:gd name="connsiteY54" fmla="*/ 495310 h 1217972"/>
                <a:gd name="connsiteX55" fmla="*/ 331877 w 1791907"/>
                <a:gd name="connsiteY55" fmla="*/ 483880 h 1217972"/>
                <a:gd name="connsiteX56" fmla="*/ 419507 w 1791907"/>
                <a:gd name="connsiteY56" fmla="*/ 579130 h 1217972"/>
                <a:gd name="connsiteX0" fmla="*/ 419507 w 1791907"/>
                <a:gd name="connsiteY0" fmla="*/ 579130 h 1217972"/>
                <a:gd name="connsiteX1" fmla="*/ 482372 w 1791907"/>
                <a:gd name="connsiteY1" fmla="*/ 516265 h 1217972"/>
                <a:gd name="connsiteX2" fmla="*/ 566192 w 1791907"/>
                <a:gd name="connsiteY2" fmla="*/ 476260 h 1217972"/>
                <a:gd name="connsiteX3" fmla="*/ 629057 w 1791907"/>
                <a:gd name="connsiteY3" fmla="*/ 577225 h 1217972"/>
                <a:gd name="connsiteX4" fmla="*/ 669062 w 1791907"/>
                <a:gd name="connsiteY4" fmla="*/ 762010 h 1217972"/>
                <a:gd name="connsiteX5" fmla="*/ 672872 w 1791907"/>
                <a:gd name="connsiteY5" fmla="*/ 914410 h 1217972"/>
                <a:gd name="connsiteX6" fmla="*/ 750977 w 1791907"/>
                <a:gd name="connsiteY6" fmla="*/ 718195 h 1217972"/>
                <a:gd name="connsiteX7" fmla="*/ 777647 w 1791907"/>
                <a:gd name="connsiteY7" fmla="*/ 582940 h 1217972"/>
                <a:gd name="connsiteX8" fmla="*/ 1040537 w 1791907"/>
                <a:gd name="connsiteY8" fmla="*/ 870595 h 1217972"/>
                <a:gd name="connsiteX9" fmla="*/ 1091972 w 1791907"/>
                <a:gd name="connsiteY9" fmla="*/ 891550 h 1217972"/>
                <a:gd name="connsiteX10" fmla="*/ 992912 w 1791907"/>
                <a:gd name="connsiteY10" fmla="*/ 723910 h 1217972"/>
                <a:gd name="connsiteX11" fmla="*/ 1194842 w 1791907"/>
                <a:gd name="connsiteY11" fmla="*/ 971560 h 1217972"/>
                <a:gd name="connsiteX12" fmla="*/ 1170077 w 1791907"/>
                <a:gd name="connsiteY12" fmla="*/ 849640 h 1217972"/>
                <a:gd name="connsiteX13" fmla="*/ 1295807 w 1791907"/>
                <a:gd name="connsiteY13" fmla="*/ 958225 h 1217972"/>
                <a:gd name="connsiteX14" fmla="*/ 1341527 w 1791907"/>
                <a:gd name="connsiteY14" fmla="*/ 1122055 h 1217972"/>
                <a:gd name="connsiteX15" fmla="*/ 1364387 w 1791907"/>
                <a:gd name="connsiteY15" fmla="*/ 996325 h 1217972"/>
                <a:gd name="connsiteX16" fmla="*/ 1396242 w 1791907"/>
                <a:gd name="connsiteY16" fmla="*/ 1216108 h 1217972"/>
                <a:gd name="connsiteX17" fmla="*/ 1457887 w 1791907"/>
                <a:gd name="connsiteY17" fmla="*/ 1098331 h 1217972"/>
                <a:gd name="connsiteX18" fmla="*/ 1542572 w 1791907"/>
                <a:gd name="connsiteY18" fmla="*/ 1031635 h 1217972"/>
                <a:gd name="connsiteX19" fmla="*/ 1612723 w 1791907"/>
                <a:gd name="connsiteY19" fmla="*/ 1026628 h 1217972"/>
                <a:gd name="connsiteX20" fmla="*/ 1658267 w 1791907"/>
                <a:gd name="connsiteY20" fmla="*/ 1063688 h 1217972"/>
                <a:gd name="connsiteX21" fmla="*/ 1671424 w 1791907"/>
                <a:gd name="connsiteY21" fmla="*/ 904885 h 1217972"/>
                <a:gd name="connsiteX22" fmla="*/ 1670561 w 1791907"/>
                <a:gd name="connsiteY22" fmla="*/ 824167 h 1217972"/>
                <a:gd name="connsiteX23" fmla="*/ 1741577 w 1791907"/>
                <a:gd name="connsiteY23" fmla="*/ 889645 h 1217972"/>
                <a:gd name="connsiteX24" fmla="*/ 1701572 w 1791907"/>
                <a:gd name="connsiteY24" fmla="*/ 716290 h 1217972"/>
                <a:gd name="connsiteX25" fmla="*/ 1701572 w 1791907"/>
                <a:gd name="connsiteY25" fmla="*/ 615325 h 1217972"/>
                <a:gd name="connsiteX26" fmla="*/ 1781582 w 1791907"/>
                <a:gd name="connsiteY26" fmla="*/ 676285 h 1217972"/>
                <a:gd name="connsiteX27" fmla="*/ 1733957 w 1791907"/>
                <a:gd name="connsiteY27" fmla="*/ 546745 h 1217972"/>
                <a:gd name="connsiteX28" fmla="*/ 1667282 w 1791907"/>
                <a:gd name="connsiteY28" fmla="*/ 396250 h 1217972"/>
                <a:gd name="connsiteX29" fmla="*/ 1497737 w 1791907"/>
                <a:gd name="connsiteY29" fmla="*/ 219085 h 1217972"/>
                <a:gd name="connsiteX30" fmla="*/ 1364387 w 1791907"/>
                <a:gd name="connsiteY30" fmla="*/ 129550 h 1217972"/>
                <a:gd name="connsiteX31" fmla="*/ 1486307 w 1791907"/>
                <a:gd name="connsiteY31" fmla="*/ 104785 h 1217972"/>
                <a:gd name="connsiteX32" fmla="*/ 1572032 w 1791907"/>
                <a:gd name="connsiteY32" fmla="*/ 70495 h 1217972"/>
                <a:gd name="connsiteX33" fmla="*/ 1339622 w 1791907"/>
                <a:gd name="connsiteY33" fmla="*/ 62875 h 1217972"/>
                <a:gd name="connsiteX34" fmla="*/ 1128167 w 1791907"/>
                <a:gd name="connsiteY34" fmla="*/ 17155 h 1217972"/>
                <a:gd name="connsiteX35" fmla="*/ 918617 w 1791907"/>
                <a:gd name="connsiteY35" fmla="*/ 10 h 1217972"/>
                <a:gd name="connsiteX36" fmla="*/ 650012 w 1791907"/>
                <a:gd name="connsiteY36" fmla="*/ 19060 h 1217972"/>
                <a:gd name="connsiteX37" fmla="*/ 480467 w 1791907"/>
                <a:gd name="connsiteY37" fmla="*/ 55255 h 1217972"/>
                <a:gd name="connsiteX38" fmla="*/ 352832 w 1791907"/>
                <a:gd name="connsiteY38" fmla="*/ 144790 h 1217972"/>
                <a:gd name="connsiteX39" fmla="*/ 301397 w 1791907"/>
                <a:gd name="connsiteY39" fmla="*/ 215275 h 1217972"/>
                <a:gd name="connsiteX40" fmla="*/ 227102 w 1791907"/>
                <a:gd name="connsiteY40" fmla="*/ 278140 h 1217972"/>
                <a:gd name="connsiteX41" fmla="*/ 160427 w 1791907"/>
                <a:gd name="connsiteY41" fmla="*/ 331480 h 1217972"/>
                <a:gd name="connsiteX42" fmla="*/ 82322 w 1791907"/>
                <a:gd name="connsiteY42" fmla="*/ 485785 h 1217972"/>
                <a:gd name="connsiteX43" fmla="*/ 17552 w 1791907"/>
                <a:gd name="connsiteY43" fmla="*/ 674380 h 1217972"/>
                <a:gd name="connsiteX44" fmla="*/ 2312 w 1791907"/>
                <a:gd name="connsiteY44" fmla="*/ 735340 h 1217972"/>
                <a:gd name="connsiteX45" fmla="*/ 57557 w 1791907"/>
                <a:gd name="connsiteY45" fmla="*/ 678190 h 1217972"/>
                <a:gd name="connsiteX46" fmla="*/ 55652 w 1791907"/>
                <a:gd name="connsiteY46" fmla="*/ 910600 h 1217972"/>
                <a:gd name="connsiteX47" fmla="*/ 68987 w 1791907"/>
                <a:gd name="connsiteY47" fmla="*/ 988705 h 1217972"/>
                <a:gd name="connsiteX48" fmla="*/ 97562 w 1791907"/>
                <a:gd name="connsiteY48" fmla="*/ 891550 h 1217972"/>
                <a:gd name="connsiteX49" fmla="*/ 183287 w 1791907"/>
                <a:gd name="connsiteY49" fmla="*/ 990610 h 1217972"/>
                <a:gd name="connsiteX50" fmla="*/ 175667 w 1791907"/>
                <a:gd name="connsiteY50" fmla="*/ 866785 h 1217972"/>
                <a:gd name="connsiteX51" fmla="*/ 187097 w 1791907"/>
                <a:gd name="connsiteY51" fmla="*/ 725815 h 1217972"/>
                <a:gd name="connsiteX52" fmla="*/ 248057 w 1791907"/>
                <a:gd name="connsiteY52" fmla="*/ 889645 h 1217972"/>
                <a:gd name="connsiteX53" fmla="*/ 227102 w 1791907"/>
                <a:gd name="connsiteY53" fmla="*/ 668665 h 1217972"/>
                <a:gd name="connsiteX54" fmla="*/ 278537 w 1791907"/>
                <a:gd name="connsiteY54" fmla="*/ 495310 h 1217972"/>
                <a:gd name="connsiteX55" fmla="*/ 331877 w 1791907"/>
                <a:gd name="connsiteY55" fmla="*/ 483880 h 1217972"/>
                <a:gd name="connsiteX56" fmla="*/ 419507 w 1791907"/>
                <a:gd name="connsiteY56" fmla="*/ 579130 h 1217972"/>
                <a:gd name="connsiteX0" fmla="*/ 419507 w 1791907"/>
                <a:gd name="connsiteY0" fmla="*/ 579130 h 1217972"/>
                <a:gd name="connsiteX1" fmla="*/ 482372 w 1791907"/>
                <a:gd name="connsiteY1" fmla="*/ 516265 h 1217972"/>
                <a:gd name="connsiteX2" fmla="*/ 566192 w 1791907"/>
                <a:gd name="connsiteY2" fmla="*/ 476260 h 1217972"/>
                <a:gd name="connsiteX3" fmla="*/ 629057 w 1791907"/>
                <a:gd name="connsiteY3" fmla="*/ 577225 h 1217972"/>
                <a:gd name="connsiteX4" fmla="*/ 669062 w 1791907"/>
                <a:gd name="connsiteY4" fmla="*/ 762010 h 1217972"/>
                <a:gd name="connsiteX5" fmla="*/ 672872 w 1791907"/>
                <a:gd name="connsiteY5" fmla="*/ 914410 h 1217972"/>
                <a:gd name="connsiteX6" fmla="*/ 750977 w 1791907"/>
                <a:gd name="connsiteY6" fmla="*/ 718195 h 1217972"/>
                <a:gd name="connsiteX7" fmla="*/ 777647 w 1791907"/>
                <a:gd name="connsiteY7" fmla="*/ 582940 h 1217972"/>
                <a:gd name="connsiteX8" fmla="*/ 1040537 w 1791907"/>
                <a:gd name="connsiteY8" fmla="*/ 870595 h 1217972"/>
                <a:gd name="connsiteX9" fmla="*/ 1091972 w 1791907"/>
                <a:gd name="connsiteY9" fmla="*/ 891550 h 1217972"/>
                <a:gd name="connsiteX10" fmla="*/ 992912 w 1791907"/>
                <a:gd name="connsiteY10" fmla="*/ 723910 h 1217972"/>
                <a:gd name="connsiteX11" fmla="*/ 1194842 w 1791907"/>
                <a:gd name="connsiteY11" fmla="*/ 971560 h 1217972"/>
                <a:gd name="connsiteX12" fmla="*/ 1170077 w 1791907"/>
                <a:gd name="connsiteY12" fmla="*/ 849640 h 1217972"/>
                <a:gd name="connsiteX13" fmla="*/ 1295807 w 1791907"/>
                <a:gd name="connsiteY13" fmla="*/ 958225 h 1217972"/>
                <a:gd name="connsiteX14" fmla="*/ 1341527 w 1791907"/>
                <a:gd name="connsiteY14" fmla="*/ 1122055 h 1217972"/>
                <a:gd name="connsiteX15" fmla="*/ 1364387 w 1791907"/>
                <a:gd name="connsiteY15" fmla="*/ 996325 h 1217972"/>
                <a:gd name="connsiteX16" fmla="*/ 1396242 w 1791907"/>
                <a:gd name="connsiteY16" fmla="*/ 1216108 h 1217972"/>
                <a:gd name="connsiteX17" fmla="*/ 1457887 w 1791907"/>
                <a:gd name="connsiteY17" fmla="*/ 1098331 h 1217972"/>
                <a:gd name="connsiteX18" fmla="*/ 1542572 w 1791907"/>
                <a:gd name="connsiteY18" fmla="*/ 1031635 h 1217972"/>
                <a:gd name="connsiteX19" fmla="*/ 1612723 w 1791907"/>
                <a:gd name="connsiteY19" fmla="*/ 1026628 h 1217972"/>
                <a:gd name="connsiteX20" fmla="*/ 1663804 w 1791907"/>
                <a:gd name="connsiteY20" fmla="*/ 1091377 h 1217972"/>
                <a:gd name="connsiteX21" fmla="*/ 1671424 w 1791907"/>
                <a:gd name="connsiteY21" fmla="*/ 904885 h 1217972"/>
                <a:gd name="connsiteX22" fmla="*/ 1670561 w 1791907"/>
                <a:gd name="connsiteY22" fmla="*/ 824167 h 1217972"/>
                <a:gd name="connsiteX23" fmla="*/ 1741577 w 1791907"/>
                <a:gd name="connsiteY23" fmla="*/ 889645 h 1217972"/>
                <a:gd name="connsiteX24" fmla="*/ 1701572 w 1791907"/>
                <a:gd name="connsiteY24" fmla="*/ 716290 h 1217972"/>
                <a:gd name="connsiteX25" fmla="*/ 1701572 w 1791907"/>
                <a:gd name="connsiteY25" fmla="*/ 615325 h 1217972"/>
                <a:gd name="connsiteX26" fmla="*/ 1781582 w 1791907"/>
                <a:gd name="connsiteY26" fmla="*/ 676285 h 1217972"/>
                <a:gd name="connsiteX27" fmla="*/ 1733957 w 1791907"/>
                <a:gd name="connsiteY27" fmla="*/ 546745 h 1217972"/>
                <a:gd name="connsiteX28" fmla="*/ 1667282 w 1791907"/>
                <a:gd name="connsiteY28" fmla="*/ 396250 h 1217972"/>
                <a:gd name="connsiteX29" fmla="*/ 1497737 w 1791907"/>
                <a:gd name="connsiteY29" fmla="*/ 219085 h 1217972"/>
                <a:gd name="connsiteX30" fmla="*/ 1364387 w 1791907"/>
                <a:gd name="connsiteY30" fmla="*/ 129550 h 1217972"/>
                <a:gd name="connsiteX31" fmla="*/ 1486307 w 1791907"/>
                <a:gd name="connsiteY31" fmla="*/ 104785 h 1217972"/>
                <a:gd name="connsiteX32" fmla="*/ 1572032 w 1791907"/>
                <a:gd name="connsiteY32" fmla="*/ 70495 h 1217972"/>
                <a:gd name="connsiteX33" fmla="*/ 1339622 w 1791907"/>
                <a:gd name="connsiteY33" fmla="*/ 62875 h 1217972"/>
                <a:gd name="connsiteX34" fmla="*/ 1128167 w 1791907"/>
                <a:gd name="connsiteY34" fmla="*/ 17155 h 1217972"/>
                <a:gd name="connsiteX35" fmla="*/ 918617 w 1791907"/>
                <a:gd name="connsiteY35" fmla="*/ 10 h 1217972"/>
                <a:gd name="connsiteX36" fmla="*/ 650012 w 1791907"/>
                <a:gd name="connsiteY36" fmla="*/ 19060 h 1217972"/>
                <a:gd name="connsiteX37" fmla="*/ 480467 w 1791907"/>
                <a:gd name="connsiteY37" fmla="*/ 55255 h 1217972"/>
                <a:gd name="connsiteX38" fmla="*/ 352832 w 1791907"/>
                <a:gd name="connsiteY38" fmla="*/ 144790 h 1217972"/>
                <a:gd name="connsiteX39" fmla="*/ 301397 w 1791907"/>
                <a:gd name="connsiteY39" fmla="*/ 215275 h 1217972"/>
                <a:gd name="connsiteX40" fmla="*/ 227102 w 1791907"/>
                <a:gd name="connsiteY40" fmla="*/ 278140 h 1217972"/>
                <a:gd name="connsiteX41" fmla="*/ 160427 w 1791907"/>
                <a:gd name="connsiteY41" fmla="*/ 331480 h 1217972"/>
                <a:gd name="connsiteX42" fmla="*/ 82322 w 1791907"/>
                <a:gd name="connsiteY42" fmla="*/ 485785 h 1217972"/>
                <a:gd name="connsiteX43" fmla="*/ 17552 w 1791907"/>
                <a:gd name="connsiteY43" fmla="*/ 674380 h 1217972"/>
                <a:gd name="connsiteX44" fmla="*/ 2312 w 1791907"/>
                <a:gd name="connsiteY44" fmla="*/ 735340 h 1217972"/>
                <a:gd name="connsiteX45" fmla="*/ 57557 w 1791907"/>
                <a:gd name="connsiteY45" fmla="*/ 678190 h 1217972"/>
                <a:gd name="connsiteX46" fmla="*/ 55652 w 1791907"/>
                <a:gd name="connsiteY46" fmla="*/ 910600 h 1217972"/>
                <a:gd name="connsiteX47" fmla="*/ 68987 w 1791907"/>
                <a:gd name="connsiteY47" fmla="*/ 988705 h 1217972"/>
                <a:gd name="connsiteX48" fmla="*/ 97562 w 1791907"/>
                <a:gd name="connsiteY48" fmla="*/ 891550 h 1217972"/>
                <a:gd name="connsiteX49" fmla="*/ 183287 w 1791907"/>
                <a:gd name="connsiteY49" fmla="*/ 990610 h 1217972"/>
                <a:gd name="connsiteX50" fmla="*/ 175667 w 1791907"/>
                <a:gd name="connsiteY50" fmla="*/ 866785 h 1217972"/>
                <a:gd name="connsiteX51" fmla="*/ 187097 w 1791907"/>
                <a:gd name="connsiteY51" fmla="*/ 725815 h 1217972"/>
                <a:gd name="connsiteX52" fmla="*/ 248057 w 1791907"/>
                <a:gd name="connsiteY52" fmla="*/ 889645 h 1217972"/>
                <a:gd name="connsiteX53" fmla="*/ 227102 w 1791907"/>
                <a:gd name="connsiteY53" fmla="*/ 668665 h 1217972"/>
                <a:gd name="connsiteX54" fmla="*/ 278537 w 1791907"/>
                <a:gd name="connsiteY54" fmla="*/ 495310 h 1217972"/>
                <a:gd name="connsiteX55" fmla="*/ 331877 w 1791907"/>
                <a:gd name="connsiteY55" fmla="*/ 483880 h 1217972"/>
                <a:gd name="connsiteX56" fmla="*/ 419507 w 1791907"/>
                <a:gd name="connsiteY56" fmla="*/ 579130 h 1217972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12723 w 1791907"/>
                <a:gd name="connsiteY19" fmla="*/ 102662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12723 w 1791907"/>
                <a:gd name="connsiteY19" fmla="*/ 102662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9683 w 1791907"/>
                <a:gd name="connsiteY19" fmla="*/ 1023635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791907" h="1217958">
                  <a:moveTo>
                    <a:pt x="419507" y="579130"/>
                  </a:moveTo>
                  <a:cubicBezTo>
                    <a:pt x="436969" y="555952"/>
                    <a:pt x="457925" y="533410"/>
                    <a:pt x="482372" y="516265"/>
                  </a:cubicBezTo>
                  <a:cubicBezTo>
                    <a:pt x="506820" y="499120"/>
                    <a:pt x="541745" y="466100"/>
                    <a:pt x="566192" y="476260"/>
                  </a:cubicBezTo>
                  <a:cubicBezTo>
                    <a:pt x="590639" y="486420"/>
                    <a:pt x="611912" y="529600"/>
                    <a:pt x="629057" y="577225"/>
                  </a:cubicBezTo>
                  <a:cubicBezTo>
                    <a:pt x="646202" y="624850"/>
                    <a:pt x="661759" y="700097"/>
                    <a:pt x="669062" y="762010"/>
                  </a:cubicBezTo>
                  <a:cubicBezTo>
                    <a:pt x="676365" y="823923"/>
                    <a:pt x="659220" y="921712"/>
                    <a:pt x="672872" y="914410"/>
                  </a:cubicBezTo>
                  <a:cubicBezTo>
                    <a:pt x="686524" y="907108"/>
                    <a:pt x="744945" y="781060"/>
                    <a:pt x="750977" y="718195"/>
                  </a:cubicBezTo>
                  <a:cubicBezTo>
                    <a:pt x="757009" y="655330"/>
                    <a:pt x="750342" y="551825"/>
                    <a:pt x="777647" y="582940"/>
                  </a:cubicBezTo>
                  <a:cubicBezTo>
                    <a:pt x="804952" y="614055"/>
                    <a:pt x="988150" y="819160"/>
                    <a:pt x="1040537" y="870595"/>
                  </a:cubicBezTo>
                  <a:cubicBezTo>
                    <a:pt x="1092925" y="922030"/>
                    <a:pt x="1099909" y="915997"/>
                    <a:pt x="1091972" y="891550"/>
                  </a:cubicBezTo>
                  <a:cubicBezTo>
                    <a:pt x="1084035" y="867103"/>
                    <a:pt x="975767" y="710575"/>
                    <a:pt x="992912" y="723910"/>
                  </a:cubicBezTo>
                  <a:cubicBezTo>
                    <a:pt x="1010057" y="737245"/>
                    <a:pt x="1165315" y="950605"/>
                    <a:pt x="1194842" y="971560"/>
                  </a:cubicBezTo>
                  <a:cubicBezTo>
                    <a:pt x="1224370" y="992515"/>
                    <a:pt x="1153249" y="851863"/>
                    <a:pt x="1170077" y="849640"/>
                  </a:cubicBezTo>
                  <a:cubicBezTo>
                    <a:pt x="1186905" y="847417"/>
                    <a:pt x="1267232" y="912822"/>
                    <a:pt x="1295807" y="958225"/>
                  </a:cubicBezTo>
                  <a:cubicBezTo>
                    <a:pt x="1324382" y="1003628"/>
                    <a:pt x="1330097" y="1115705"/>
                    <a:pt x="1341527" y="1122055"/>
                  </a:cubicBezTo>
                  <a:cubicBezTo>
                    <a:pt x="1352957" y="1128405"/>
                    <a:pt x="1355268" y="980650"/>
                    <a:pt x="1364387" y="996325"/>
                  </a:cubicBezTo>
                  <a:cubicBezTo>
                    <a:pt x="1373506" y="1012001"/>
                    <a:pt x="1380659" y="1199107"/>
                    <a:pt x="1396242" y="1216108"/>
                  </a:cubicBezTo>
                  <a:cubicBezTo>
                    <a:pt x="1411825" y="1233109"/>
                    <a:pt x="1435806" y="1128153"/>
                    <a:pt x="1457887" y="1098331"/>
                  </a:cubicBezTo>
                  <a:cubicBezTo>
                    <a:pt x="1479968" y="1068509"/>
                    <a:pt x="1504441" y="1047627"/>
                    <a:pt x="1528727" y="1037173"/>
                  </a:cubicBezTo>
                  <a:cubicBezTo>
                    <a:pt x="1553013" y="1026719"/>
                    <a:pt x="1553404" y="1018268"/>
                    <a:pt x="1603606" y="1035608"/>
                  </a:cubicBezTo>
                  <a:cubicBezTo>
                    <a:pt x="1653808" y="1052948"/>
                    <a:pt x="1652501" y="1113164"/>
                    <a:pt x="1663804" y="1091377"/>
                  </a:cubicBezTo>
                  <a:cubicBezTo>
                    <a:pt x="1675107" y="1069590"/>
                    <a:pt x="1670298" y="949420"/>
                    <a:pt x="1671424" y="904885"/>
                  </a:cubicBezTo>
                  <a:cubicBezTo>
                    <a:pt x="1672550" y="860350"/>
                    <a:pt x="1658869" y="826707"/>
                    <a:pt x="1670561" y="824167"/>
                  </a:cubicBezTo>
                  <a:cubicBezTo>
                    <a:pt x="1682253" y="821627"/>
                    <a:pt x="1736409" y="907624"/>
                    <a:pt x="1741577" y="889645"/>
                  </a:cubicBezTo>
                  <a:cubicBezTo>
                    <a:pt x="1746745" y="871666"/>
                    <a:pt x="1708240" y="762010"/>
                    <a:pt x="1701572" y="716290"/>
                  </a:cubicBezTo>
                  <a:cubicBezTo>
                    <a:pt x="1694905" y="670570"/>
                    <a:pt x="1688237" y="621992"/>
                    <a:pt x="1701572" y="615325"/>
                  </a:cubicBezTo>
                  <a:cubicBezTo>
                    <a:pt x="1714907" y="608658"/>
                    <a:pt x="1825715" y="744865"/>
                    <a:pt x="1781582" y="676285"/>
                  </a:cubicBezTo>
                  <a:cubicBezTo>
                    <a:pt x="1737449" y="607705"/>
                    <a:pt x="1753007" y="593418"/>
                    <a:pt x="1733957" y="546745"/>
                  </a:cubicBezTo>
                  <a:cubicBezTo>
                    <a:pt x="1714907" y="500073"/>
                    <a:pt x="1706652" y="450860"/>
                    <a:pt x="1667282" y="396250"/>
                  </a:cubicBezTo>
                  <a:cubicBezTo>
                    <a:pt x="1627912" y="341640"/>
                    <a:pt x="1548219" y="263535"/>
                    <a:pt x="1497737" y="219085"/>
                  </a:cubicBezTo>
                  <a:cubicBezTo>
                    <a:pt x="1447255" y="174635"/>
                    <a:pt x="1366292" y="148600"/>
                    <a:pt x="1364387" y="129550"/>
                  </a:cubicBezTo>
                  <a:cubicBezTo>
                    <a:pt x="1362482" y="110500"/>
                    <a:pt x="1451700" y="114627"/>
                    <a:pt x="1486307" y="104785"/>
                  </a:cubicBezTo>
                  <a:cubicBezTo>
                    <a:pt x="1520914" y="94943"/>
                    <a:pt x="1596479" y="77480"/>
                    <a:pt x="1572032" y="70495"/>
                  </a:cubicBezTo>
                  <a:cubicBezTo>
                    <a:pt x="1547585" y="63510"/>
                    <a:pt x="1413599" y="71765"/>
                    <a:pt x="1339622" y="62875"/>
                  </a:cubicBezTo>
                  <a:cubicBezTo>
                    <a:pt x="1265645" y="53985"/>
                    <a:pt x="1198335" y="27632"/>
                    <a:pt x="1128167" y="17155"/>
                  </a:cubicBezTo>
                  <a:cubicBezTo>
                    <a:pt x="1058000" y="6677"/>
                    <a:pt x="998310" y="-308"/>
                    <a:pt x="918617" y="10"/>
                  </a:cubicBezTo>
                  <a:cubicBezTo>
                    <a:pt x="838925" y="327"/>
                    <a:pt x="723037" y="9853"/>
                    <a:pt x="650012" y="19060"/>
                  </a:cubicBezTo>
                  <a:cubicBezTo>
                    <a:pt x="576987" y="28267"/>
                    <a:pt x="529997" y="34300"/>
                    <a:pt x="480467" y="55255"/>
                  </a:cubicBezTo>
                  <a:cubicBezTo>
                    <a:pt x="430937" y="76210"/>
                    <a:pt x="382677" y="118120"/>
                    <a:pt x="352832" y="144790"/>
                  </a:cubicBezTo>
                  <a:cubicBezTo>
                    <a:pt x="322987" y="171460"/>
                    <a:pt x="322352" y="193050"/>
                    <a:pt x="301397" y="215275"/>
                  </a:cubicBezTo>
                  <a:cubicBezTo>
                    <a:pt x="280442" y="237500"/>
                    <a:pt x="250597" y="258773"/>
                    <a:pt x="227102" y="278140"/>
                  </a:cubicBezTo>
                  <a:cubicBezTo>
                    <a:pt x="203607" y="297507"/>
                    <a:pt x="184557" y="296872"/>
                    <a:pt x="160427" y="331480"/>
                  </a:cubicBezTo>
                  <a:cubicBezTo>
                    <a:pt x="136297" y="366088"/>
                    <a:pt x="106134" y="428635"/>
                    <a:pt x="82322" y="485785"/>
                  </a:cubicBezTo>
                  <a:cubicBezTo>
                    <a:pt x="58510" y="542935"/>
                    <a:pt x="30887" y="632788"/>
                    <a:pt x="17552" y="674380"/>
                  </a:cubicBezTo>
                  <a:cubicBezTo>
                    <a:pt x="4217" y="715972"/>
                    <a:pt x="-4355" y="734705"/>
                    <a:pt x="2312" y="735340"/>
                  </a:cubicBezTo>
                  <a:cubicBezTo>
                    <a:pt x="8979" y="735975"/>
                    <a:pt x="48667" y="648980"/>
                    <a:pt x="57557" y="678190"/>
                  </a:cubicBezTo>
                  <a:cubicBezTo>
                    <a:pt x="66447" y="707400"/>
                    <a:pt x="53747" y="858848"/>
                    <a:pt x="55652" y="910600"/>
                  </a:cubicBezTo>
                  <a:cubicBezTo>
                    <a:pt x="57557" y="962352"/>
                    <a:pt x="62002" y="991880"/>
                    <a:pt x="68987" y="988705"/>
                  </a:cubicBezTo>
                  <a:cubicBezTo>
                    <a:pt x="75972" y="985530"/>
                    <a:pt x="78512" y="891232"/>
                    <a:pt x="97562" y="891550"/>
                  </a:cubicBezTo>
                  <a:cubicBezTo>
                    <a:pt x="116612" y="891868"/>
                    <a:pt x="170269" y="994738"/>
                    <a:pt x="183287" y="990610"/>
                  </a:cubicBezTo>
                  <a:cubicBezTo>
                    <a:pt x="196304" y="986483"/>
                    <a:pt x="175032" y="910917"/>
                    <a:pt x="175667" y="866785"/>
                  </a:cubicBezTo>
                  <a:cubicBezTo>
                    <a:pt x="176302" y="822653"/>
                    <a:pt x="175032" y="722005"/>
                    <a:pt x="187097" y="725815"/>
                  </a:cubicBezTo>
                  <a:cubicBezTo>
                    <a:pt x="199162" y="729625"/>
                    <a:pt x="241390" y="899170"/>
                    <a:pt x="248057" y="889645"/>
                  </a:cubicBezTo>
                  <a:cubicBezTo>
                    <a:pt x="254724" y="880120"/>
                    <a:pt x="222022" y="734388"/>
                    <a:pt x="227102" y="668665"/>
                  </a:cubicBezTo>
                  <a:cubicBezTo>
                    <a:pt x="232182" y="602942"/>
                    <a:pt x="262027" y="521980"/>
                    <a:pt x="278537" y="495310"/>
                  </a:cubicBezTo>
                  <a:cubicBezTo>
                    <a:pt x="295047" y="468640"/>
                    <a:pt x="308382" y="469910"/>
                    <a:pt x="331877" y="483880"/>
                  </a:cubicBezTo>
                  <a:cubicBezTo>
                    <a:pt x="355372" y="497850"/>
                    <a:pt x="402045" y="602308"/>
                    <a:pt x="419507" y="579130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  <a:effectLst/>
            <a:scene3d>
              <a:camera prst="orthographicFront">
                <a:rot lat="0" lon="0" rev="0"/>
              </a:camera>
              <a:lightRig rig="harsh" dir="t"/>
            </a:scene3d>
            <a:sp3d prstMaterial="softEdge">
              <a:bevelT w="1714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29" name="Oval 28">
              <a:extLst>
                <a:ext uri="{FF2B5EF4-FFF2-40B4-BE49-F238E27FC236}">
                  <a16:creationId xmlns:a16="http://schemas.microsoft.com/office/drawing/2014/main" id="{869A72AE-DFCD-4F3A-B871-FB4C051431A9}"/>
                </a:ext>
              </a:extLst>
            </p:cNvPr>
            <p:cNvSpPr/>
            <p:nvPr/>
          </p:nvSpPr>
          <p:spPr>
            <a:xfrm>
              <a:off x="9174308" y="2258627"/>
              <a:ext cx="100905" cy="110450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mc:AlternateContent xmlns:mc="http://schemas.openxmlformats.org/markup-compatibility/2006" xmlns:p14="http://schemas.microsoft.com/office/powerpoint/2010/main">
          <mc:Choice Requires="p14">
            <p:contentPart p14:bwMode="auto" r:id="rId13">
              <p14:nvContentPartPr>
                <p14:cNvPr id="31" name="Ink 30">
                  <a:extLst>
                    <a:ext uri="{FF2B5EF4-FFF2-40B4-BE49-F238E27FC236}">
                      <a16:creationId xmlns:a16="http://schemas.microsoft.com/office/drawing/2014/main" id="{A0C43635-DC1D-4CFC-9E95-F4CCA1DEBB97}"/>
                    </a:ext>
                  </a:extLst>
                </p14:cNvPr>
                <p14:cNvContentPartPr/>
                <p14:nvPr/>
              </p14:nvContentPartPr>
              <p14:xfrm>
                <a:off x="9349925" y="2430413"/>
                <a:ext cx="18873" cy="28190"/>
              </p14:xfrm>
            </p:contentPart>
          </mc:Choice>
          <mc:Fallback xmlns="">
            <p:pic>
              <p:nvPicPr>
                <p:cNvPr id="31" name="Ink 30">
                  <a:extLst>
                    <a:ext uri="{FF2B5EF4-FFF2-40B4-BE49-F238E27FC236}">
                      <a16:creationId xmlns:a16="http://schemas.microsoft.com/office/drawing/2014/main" id="{A0C43635-DC1D-4CFC-9E95-F4CCA1DEBB97}"/>
                    </a:ext>
                  </a:extLst>
                </p:cNvPr>
                <p:cNvPicPr/>
                <p:nvPr/>
              </p:nvPicPr>
              <p:blipFill>
                <a:blip r:embed="rId14"/>
                <a:stretch>
                  <a:fillRect/>
                </a:stretch>
              </p:blipFill>
              <p:spPr>
                <a:xfrm>
                  <a:off x="9340851" y="2421492"/>
                  <a:ext cx="36657" cy="45675"/>
                </a:xfrm>
                <a:prstGeom prst="rect">
                  <a:avLst/>
                </a:prstGeom>
              </p:spPr>
            </p:pic>
          </mc:Fallback>
        </mc:AlternateContent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6EC9809D-F1BF-4FA0-BDF0-94F2C45D8AA3}"/>
                </a:ext>
              </a:extLst>
            </p:cNvPr>
            <p:cNvSpPr/>
            <p:nvPr/>
          </p:nvSpPr>
          <p:spPr>
            <a:xfrm>
              <a:off x="9282597" y="2505644"/>
              <a:ext cx="179713" cy="81105"/>
            </a:xfrm>
            <a:custGeom>
              <a:avLst/>
              <a:gdLst>
                <a:gd name="connsiteX0" fmla="*/ 1317 w 270514"/>
                <a:gd name="connsiteY0" fmla="*/ 588 h 50216"/>
                <a:gd name="connsiteX1" fmla="*/ 119427 w 270514"/>
                <a:gd name="connsiteY1" fmla="*/ 21543 h 50216"/>
                <a:gd name="connsiteX2" fmla="*/ 268017 w 270514"/>
                <a:gd name="connsiteY2" fmla="*/ 588 h 50216"/>
                <a:gd name="connsiteX3" fmla="*/ 197532 w 270514"/>
                <a:gd name="connsiteY3" fmla="*/ 50118 h 50216"/>
                <a:gd name="connsiteX4" fmla="*/ 1317 w 270514"/>
                <a:gd name="connsiteY4" fmla="*/ 588 h 50216"/>
                <a:gd name="connsiteX0" fmla="*/ 16 w 267774"/>
                <a:gd name="connsiteY0" fmla="*/ 588 h 46413"/>
                <a:gd name="connsiteX1" fmla="*/ 118126 w 267774"/>
                <a:gd name="connsiteY1" fmla="*/ 21543 h 46413"/>
                <a:gd name="connsiteX2" fmla="*/ 266716 w 267774"/>
                <a:gd name="connsiteY2" fmla="*/ 588 h 46413"/>
                <a:gd name="connsiteX3" fmla="*/ 125746 w 267774"/>
                <a:gd name="connsiteY3" fmla="*/ 46308 h 46413"/>
                <a:gd name="connsiteX4" fmla="*/ 16 w 267774"/>
                <a:gd name="connsiteY4" fmla="*/ 588 h 46413"/>
                <a:gd name="connsiteX0" fmla="*/ 27 w 267654"/>
                <a:gd name="connsiteY0" fmla="*/ 588 h 40710"/>
                <a:gd name="connsiteX1" fmla="*/ 118137 w 267654"/>
                <a:gd name="connsiteY1" fmla="*/ 21543 h 40710"/>
                <a:gd name="connsiteX2" fmla="*/ 266727 w 267654"/>
                <a:gd name="connsiteY2" fmla="*/ 588 h 40710"/>
                <a:gd name="connsiteX3" fmla="*/ 108612 w 267654"/>
                <a:gd name="connsiteY3" fmla="*/ 40593 h 40710"/>
                <a:gd name="connsiteX4" fmla="*/ 27 w 267654"/>
                <a:gd name="connsiteY4" fmla="*/ 588 h 40710"/>
                <a:gd name="connsiteX0" fmla="*/ 27 w 268854"/>
                <a:gd name="connsiteY0" fmla="*/ 588 h 40710"/>
                <a:gd name="connsiteX1" fmla="*/ 118137 w 268854"/>
                <a:gd name="connsiteY1" fmla="*/ 21543 h 40710"/>
                <a:gd name="connsiteX2" fmla="*/ 266727 w 268854"/>
                <a:gd name="connsiteY2" fmla="*/ 588 h 40710"/>
                <a:gd name="connsiteX3" fmla="*/ 108612 w 268854"/>
                <a:gd name="connsiteY3" fmla="*/ 40593 h 40710"/>
                <a:gd name="connsiteX4" fmla="*/ 27 w 268854"/>
                <a:gd name="connsiteY4" fmla="*/ 588 h 40710"/>
                <a:gd name="connsiteX0" fmla="*/ 27 w 268854"/>
                <a:gd name="connsiteY0" fmla="*/ 4202 h 44379"/>
                <a:gd name="connsiteX1" fmla="*/ 118137 w 268854"/>
                <a:gd name="connsiteY1" fmla="*/ 25157 h 44379"/>
                <a:gd name="connsiteX2" fmla="*/ 266727 w 268854"/>
                <a:gd name="connsiteY2" fmla="*/ 4202 h 44379"/>
                <a:gd name="connsiteX3" fmla="*/ 108612 w 268854"/>
                <a:gd name="connsiteY3" fmla="*/ 44207 h 44379"/>
                <a:gd name="connsiteX4" fmla="*/ 27 w 268854"/>
                <a:gd name="connsiteY4" fmla="*/ 4202 h 44379"/>
                <a:gd name="connsiteX0" fmla="*/ 27 w 268854"/>
                <a:gd name="connsiteY0" fmla="*/ 4202 h 44379"/>
                <a:gd name="connsiteX1" fmla="*/ 118137 w 268854"/>
                <a:gd name="connsiteY1" fmla="*/ 25157 h 44379"/>
                <a:gd name="connsiteX2" fmla="*/ 266727 w 268854"/>
                <a:gd name="connsiteY2" fmla="*/ 4202 h 44379"/>
                <a:gd name="connsiteX3" fmla="*/ 108612 w 268854"/>
                <a:gd name="connsiteY3" fmla="*/ 44207 h 44379"/>
                <a:gd name="connsiteX4" fmla="*/ 27 w 268854"/>
                <a:gd name="connsiteY4" fmla="*/ 4202 h 44379"/>
                <a:gd name="connsiteX0" fmla="*/ 5 w 269037"/>
                <a:gd name="connsiteY0" fmla="*/ 589 h 40711"/>
                <a:gd name="connsiteX1" fmla="*/ 118115 w 269037"/>
                <a:gd name="connsiteY1" fmla="*/ 21544 h 40711"/>
                <a:gd name="connsiteX2" fmla="*/ 266705 w 269037"/>
                <a:gd name="connsiteY2" fmla="*/ 589 h 40711"/>
                <a:gd name="connsiteX3" fmla="*/ 121925 w 269037"/>
                <a:gd name="connsiteY3" fmla="*/ 40594 h 40711"/>
                <a:gd name="connsiteX4" fmla="*/ 5 w 269037"/>
                <a:gd name="connsiteY4" fmla="*/ 589 h 40711"/>
                <a:gd name="connsiteX0" fmla="*/ 9 w 268891"/>
                <a:gd name="connsiteY0" fmla="*/ 589 h 38811"/>
                <a:gd name="connsiteX1" fmla="*/ 118119 w 268891"/>
                <a:gd name="connsiteY1" fmla="*/ 21544 h 38811"/>
                <a:gd name="connsiteX2" fmla="*/ 266709 w 268891"/>
                <a:gd name="connsiteY2" fmla="*/ 589 h 38811"/>
                <a:gd name="connsiteX3" fmla="*/ 112404 w 268891"/>
                <a:gd name="connsiteY3" fmla="*/ 38689 h 38811"/>
                <a:gd name="connsiteX4" fmla="*/ 9 w 268891"/>
                <a:gd name="connsiteY4" fmla="*/ 589 h 38811"/>
                <a:gd name="connsiteX0" fmla="*/ 0 w 268882"/>
                <a:gd name="connsiteY0" fmla="*/ 629 h 38852"/>
                <a:gd name="connsiteX1" fmla="*/ 112395 w 268882"/>
                <a:gd name="connsiteY1" fmla="*/ 19679 h 38852"/>
                <a:gd name="connsiteX2" fmla="*/ 266700 w 268882"/>
                <a:gd name="connsiteY2" fmla="*/ 629 h 38852"/>
                <a:gd name="connsiteX3" fmla="*/ 112395 w 268882"/>
                <a:gd name="connsiteY3" fmla="*/ 38729 h 38852"/>
                <a:gd name="connsiteX4" fmla="*/ 0 w 268882"/>
                <a:gd name="connsiteY4" fmla="*/ 629 h 38852"/>
                <a:gd name="connsiteX0" fmla="*/ 0 w 265076"/>
                <a:gd name="connsiteY0" fmla="*/ 246 h 46025"/>
                <a:gd name="connsiteX1" fmla="*/ 108585 w 265076"/>
                <a:gd name="connsiteY1" fmla="*/ 26916 h 46025"/>
                <a:gd name="connsiteX2" fmla="*/ 262890 w 265076"/>
                <a:gd name="connsiteY2" fmla="*/ 7866 h 46025"/>
                <a:gd name="connsiteX3" fmla="*/ 108585 w 265076"/>
                <a:gd name="connsiteY3" fmla="*/ 45966 h 46025"/>
                <a:gd name="connsiteX4" fmla="*/ 0 w 265076"/>
                <a:gd name="connsiteY4" fmla="*/ 246 h 46025"/>
                <a:gd name="connsiteX0" fmla="*/ 327 w 265403"/>
                <a:gd name="connsiteY0" fmla="*/ 3203 h 48982"/>
                <a:gd name="connsiteX1" fmla="*/ 108912 w 265403"/>
                <a:gd name="connsiteY1" fmla="*/ 29873 h 48982"/>
                <a:gd name="connsiteX2" fmla="*/ 263217 w 265403"/>
                <a:gd name="connsiteY2" fmla="*/ 10823 h 48982"/>
                <a:gd name="connsiteX3" fmla="*/ 108912 w 265403"/>
                <a:gd name="connsiteY3" fmla="*/ 48923 h 48982"/>
                <a:gd name="connsiteX4" fmla="*/ 327 w 265403"/>
                <a:gd name="connsiteY4" fmla="*/ 3203 h 48982"/>
                <a:gd name="connsiteX0" fmla="*/ 327 w 266558"/>
                <a:gd name="connsiteY0" fmla="*/ 3203 h 48988"/>
                <a:gd name="connsiteX1" fmla="*/ 108912 w 266558"/>
                <a:gd name="connsiteY1" fmla="*/ 29873 h 48988"/>
                <a:gd name="connsiteX2" fmla="*/ 263217 w 266558"/>
                <a:gd name="connsiteY2" fmla="*/ 10823 h 48988"/>
                <a:gd name="connsiteX3" fmla="*/ 108912 w 266558"/>
                <a:gd name="connsiteY3" fmla="*/ 48923 h 48988"/>
                <a:gd name="connsiteX4" fmla="*/ 327 w 266558"/>
                <a:gd name="connsiteY4" fmla="*/ 3203 h 48988"/>
                <a:gd name="connsiteX0" fmla="*/ 327 w 266558"/>
                <a:gd name="connsiteY0" fmla="*/ 3203 h 48988"/>
                <a:gd name="connsiteX1" fmla="*/ 108912 w 266558"/>
                <a:gd name="connsiteY1" fmla="*/ 29873 h 48988"/>
                <a:gd name="connsiteX2" fmla="*/ 263217 w 266558"/>
                <a:gd name="connsiteY2" fmla="*/ 10823 h 48988"/>
                <a:gd name="connsiteX3" fmla="*/ 108912 w 266558"/>
                <a:gd name="connsiteY3" fmla="*/ 48923 h 48988"/>
                <a:gd name="connsiteX4" fmla="*/ 327 w 266558"/>
                <a:gd name="connsiteY4" fmla="*/ 3203 h 48988"/>
                <a:gd name="connsiteX0" fmla="*/ 19 w 266250"/>
                <a:gd name="connsiteY0" fmla="*/ 713 h 46498"/>
                <a:gd name="connsiteX1" fmla="*/ 116224 w 266250"/>
                <a:gd name="connsiteY1" fmla="*/ 17858 h 46498"/>
                <a:gd name="connsiteX2" fmla="*/ 262909 w 266250"/>
                <a:gd name="connsiteY2" fmla="*/ 8333 h 46498"/>
                <a:gd name="connsiteX3" fmla="*/ 108604 w 266250"/>
                <a:gd name="connsiteY3" fmla="*/ 46433 h 46498"/>
                <a:gd name="connsiteX4" fmla="*/ 19 w 266250"/>
                <a:gd name="connsiteY4" fmla="*/ 713 h 46498"/>
                <a:gd name="connsiteX0" fmla="*/ 19 w 262925"/>
                <a:gd name="connsiteY0" fmla="*/ 713 h 46473"/>
                <a:gd name="connsiteX1" fmla="*/ 116224 w 262925"/>
                <a:gd name="connsiteY1" fmla="*/ 17858 h 46473"/>
                <a:gd name="connsiteX2" fmla="*/ 262909 w 262925"/>
                <a:gd name="connsiteY2" fmla="*/ 8333 h 46473"/>
                <a:gd name="connsiteX3" fmla="*/ 108604 w 262925"/>
                <a:gd name="connsiteY3" fmla="*/ 46433 h 46473"/>
                <a:gd name="connsiteX4" fmla="*/ 19 w 262925"/>
                <a:gd name="connsiteY4" fmla="*/ 713 h 46473"/>
                <a:gd name="connsiteX0" fmla="*/ 0 w 262907"/>
                <a:gd name="connsiteY0" fmla="*/ 713 h 46473"/>
                <a:gd name="connsiteX1" fmla="*/ 116205 w 262907"/>
                <a:gd name="connsiteY1" fmla="*/ 17858 h 46473"/>
                <a:gd name="connsiteX2" fmla="*/ 262890 w 262907"/>
                <a:gd name="connsiteY2" fmla="*/ 8333 h 46473"/>
                <a:gd name="connsiteX3" fmla="*/ 116205 w 262907"/>
                <a:gd name="connsiteY3" fmla="*/ 46433 h 46473"/>
                <a:gd name="connsiteX4" fmla="*/ 0 w 262907"/>
                <a:gd name="connsiteY4" fmla="*/ 713 h 46473"/>
                <a:gd name="connsiteX0" fmla="*/ 0 w 266989"/>
                <a:gd name="connsiteY0" fmla="*/ 713 h 46473"/>
                <a:gd name="connsiteX1" fmla="*/ 116205 w 266989"/>
                <a:gd name="connsiteY1" fmla="*/ 17858 h 46473"/>
                <a:gd name="connsiteX2" fmla="*/ 262890 w 266989"/>
                <a:gd name="connsiteY2" fmla="*/ 8333 h 46473"/>
                <a:gd name="connsiteX3" fmla="*/ 116205 w 266989"/>
                <a:gd name="connsiteY3" fmla="*/ 46433 h 46473"/>
                <a:gd name="connsiteX4" fmla="*/ 0 w 266989"/>
                <a:gd name="connsiteY4" fmla="*/ 713 h 46473"/>
                <a:gd name="connsiteX0" fmla="*/ 0 w 270816"/>
                <a:gd name="connsiteY0" fmla="*/ 5001 h 45008"/>
                <a:gd name="connsiteX1" fmla="*/ 120015 w 270816"/>
                <a:gd name="connsiteY1" fmla="*/ 16431 h 45008"/>
                <a:gd name="connsiteX2" fmla="*/ 266700 w 270816"/>
                <a:gd name="connsiteY2" fmla="*/ 6906 h 45008"/>
                <a:gd name="connsiteX3" fmla="*/ 120015 w 270816"/>
                <a:gd name="connsiteY3" fmla="*/ 45006 h 45008"/>
                <a:gd name="connsiteX4" fmla="*/ 0 w 270816"/>
                <a:gd name="connsiteY4" fmla="*/ 5001 h 450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0816" h="45008">
                  <a:moveTo>
                    <a:pt x="0" y="5001"/>
                  </a:moveTo>
                  <a:cubicBezTo>
                    <a:pt x="0" y="239"/>
                    <a:pt x="75565" y="16114"/>
                    <a:pt x="120015" y="16431"/>
                  </a:cubicBezTo>
                  <a:cubicBezTo>
                    <a:pt x="164465" y="16749"/>
                    <a:pt x="295593" y="-13096"/>
                    <a:pt x="266700" y="6906"/>
                  </a:cubicBezTo>
                  <a:cubicBezTo>
                    <a:pt x="268287" y="17383"/>
                    <a:pt x="164465" y="45324"/>
                    <a:pt x="120015" y="45006"/>
                  </a:cubicBezTo>
                  <a:cubicBezTo>
                    <a:pt x="75565" y="44689"/>
                    <a:pt x="0" y="9763"/>
                    <a:pt x="0" y="5001"/>
                  </a:cubicBez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97DC33AE-7976-45E0-9453-BD52CE046CC8}"/>
                </a:ext>
              </a:extLst>
            </p:cNvPr>
            <p:cNvSpPr/>
            <p:nvPr/>
          </p:nvSpPr>
          <p:spPr>
            <a:xfrm>
              <a:off x="9817535" y="2355629"/>
              <a:ext cx="74401" cy="109098"/>
            </a:xfrm>
            <a:custGeom>
              <a:avLst/>
              <a:gdLst>
                <a:gd name="connsiteX0" fmla="*/ 4594 w 97508"/>
                <a:gd name="connsiteY0" fmla="*/ 140638 h 174793"/>
                <a:gd name="connsiteX1" fmla="*/ 4594 w 97508"/>
                <a:gd name="connsiteY1" fmla="*/ 78907 h 174793"/>
                <a:gd name="connsiteX2" fmla="*/ 37389 w 97508"/>
                <a:gd name="connsiteY2" fmla="*/ 7529 h 174793"/>
                <a:gd name="connsiteX3" fmla="*/ 95263 w 97508"/>
                <a:gd name="connsiteY3" fmla="*/ 5600 h 174793"/>
                <a:gd name="connsiteX4" fmla="*/ 81759 w 97508"/>
                <a:gd name="connsiteY4" fmla="*/ 38395 h 174793"/>
                <a:gd name="connsiteX5" fmla="*/ 45106 w 97508"/>
                <a:gd name="connsiteY5" fmla="*/ 65403 h 174793"/>
                <a:gd name="connsiteX6" fmla="*/ 64397 w 97508"/>
                <a:gd name="connsiteY6" fmla="*/ 113631 h 174793"/>
                <a:gd name="connsiteX7" fmla="*/ 45106 w 97508"/>
                <a:gd name="connsiteY7" fmla="*/ 173433 h 174793"/>
                <a:gd name="connsiteX8" fmla="*/ 4594 w 97508"/>
                <a:gd name="connsiteY8" fmla="*/ 140638 h 174793"/>
                <a:gd name="connsiteX0" fmla="*/ 4721 w 97635"/>
                <a:gd name="connsiteY0" fmla="*/ 140638 h 169258"/>
                <a:gd name="connsiteX1" fmla="*/ 4721 w 97635"/>
                <a:gd name="connsiteY1" fmla="*/ 78907 h 169258"/>
                <a:gd name="connsiteX2" fmla="*/ 37516 w 97635"/>
                <a:gd name="connsiteY2" fmla="*/ 7529 h 169258"/>
                <a:gd name="connsiteX3" fmla="*/ 95390 w 97635"/>
                <a:gd name="connsiteY3" fmla="*/ 5600 h 169258"/>
                <a:gd name="connsiteX4" fmla="*/ 81886 w 97635"/>
                <a:gd name="connsiteY4" fmla="*/ 38395 h 169258"/>
                <a:gd name="connsiteX5" fmla="*/ 45233 w 97635"/>
                <a:gd name="connsiteY5" fmla="*/ 65403 h 169258"/>
                <a:gd name="connsiteX6" fmla="*/ 64524 w 97635"/>
                <a:gd name="connsiteY6" fmla="*/ 113631 h 169258"/>
                <a:gd name="connsiteX7" fmla="*/ 47163 w 97635"/>
                <a:gd name="connsiteY7" fmla="*/ 167646 h 169258"/>
                <a:gd name="connsiteX8" fmla="*/ 4721 w 97635"/>
                <a:gd name="connsiteY8" fmla="*/ 140638 h 169258"/>
                <a:gd name="connsiteX0" fmla="*/ 7132 w 100046"/>
                <a:gd name="connsiteY0" fmla="*/ 140638 h 169258"/>
                <a:gd name="connsiteX1" fmla="*/ 7132 w 100046"/>
                <a:gd name="connsiteY1" fmla="*/ 78907 h 169258"/>
                <a:gd name="connsiteX2" fmla="*/ 39927 w 100046"/>
                <a:gd name="connsiteY2" fmla="*/ 7529 h 169258"/>
                <a:gd name="connsiteX3" fmla="*/ 97801 w 100046"/>
                <a:gd name="connsiteY3" fmla="*/ 5600 h 169258"/>
                <a:gd name="connsiteX4" fmla="*/ 84297 w 100046"/>
                <a:gd name="connsiteY4" fmla="*/ 38395 h 169258"/>
                <a:gd name="connsiteX5" fmla="*/ 47644 w 100046"/>
                <a:gd name="connsiteY5" fmla="*/ 65403 h 169258"/>
                <a:gd name="connsiteX6" fmla="*/ 66935 w 100046"/>
                <a:gd name="connsiteY6" fmla="*/ 113631 h 169258"/>
                <a:gd name="connsiteX7" fmla="*/ 49574 w 100046"/>
                <a:gd name="connsiteY7" fmla="*/ 167646 h 169258"/>
                <a:gd name="connsiteX8" fmla="*/ 7132 w 100046"/>
                <a:gd name="connsiteY8" fmla="*/ 140638 h 169258"/>
                <a:gd name="connsiteX0" fmla="*/ 4170 w 112517"/>
                <a:gd name="connsiteY0" fmla="*/ 154142 h 170508"/>
                <a:gd name="connsiteX1" fmla="*/ 19603 w 112517"/>
                <a:gd name="connsiteY1" fmla="*/ 78907 h 170508"/>
                <a:gd name="connsiteX2" fmla="*/ 52398 w 112517"/>
                <a:gd name="connsiteY2" fmla="*/ 7529 h 170508"/>
                <a:gd name="connsiteX3" fmla="*/ 110272 w 112517"/>
                <a:gd name="connsiteY3" fmla="*/ 5600 h 170508"/>
                <a:gd name="connsiteX4" fmla="*/ 96768 w 112517"/>
                <a:gd name="connsiteY4" fmla="*/ 38395 h 170508"/>
                <a:gd name="connsiteX5" fmla="*/ 60115 w 112517"/>
                <a:gd name="connsiteY5" fmla="*/ 65403 h 170508"/>
                <a:gd name="connsiteX6" fmla="*/ 79406 w 112517"/>
                <a:gd name="connsiteY6" fmla="*/ 113631 h 170508"/>
                <a:gd name="connsiteX7" fmla="*/ 62045 w 112517"/>
                <a:gd name="connsiteY7" fmla="*/ 167646 h 170508"/>
                <a:gd name="connsiteX8" fmla="*/ 4170 w 112517"/>
                <a:gd name="connsiteY8" fmla="*/ 154142 h 170508"/>
                <a:gd name="connsiteX0" fmla="*/ 4954 w 107513"/>
                <a:gd name="connsiteY0" fmla="*/ 154142 h 170508"/>
                <a:gd name="connsiteX1" fmla="*/ 14599 w 107513"/>
                <a:gd name="connsiteY1" fmla="*/ 78907 h 170508"/>
                <a:gd name="connsiteX2" fmla="*/ 47394 w 107513"/>
                <a:gd name="connsiteY2" fmla="*/ 7529 h 170508"/>
                <a:gd name="connsiteX3" fmla="*/ 105268 w 107513"/>
                <a:gd name="connsiteY3" fmla="*/ 5600 h 170508"/>
                <a:gd name="connsiteX4" fmla="*/ 91764 w 107513"/>
                <a:gd name="connsiteY4" fmla="*/ 38395 h 170508"/>
                <a:gd name="connsiteX5" fmla="*/ 55111 w 107513"/>
                <a:gd name="connsiteY5" fmla="*/ 65403 h 170508"/>
                <a:gd name="connsiteX6" fmla="*/ 74402 w 107513"/>
                <a:gd name="connsiteY6" fmla="*/ 113631 h 170508"/>
                <a:gd name="connsiteX7" fmla="*/ 57041 w 107513"/>
                <a:gd name="connsiteY7" fmla="*/ 167646 h 170508"/>
                <a:gd name="connsiteX8" fmla="*/ 4954 w 107513"/>
                <a:gd name="connsiteY8" fmla="*/ 154142 h 170508"/>
                <a:gd name="connsiteX0" fmla="*/ 2473 w 105032"/>
                <a:gd name="connsiteY0" fmla="*/ 154142 h 170508"/>
                <a:gd name="connsiteX1" fmla="*/ 12118 w 105032"/>
                <a:gd name="connsiteY1" fmla="*/ 78907 h 170508"/>
                <a:gd name="connsiteX2" fmla="*/ 44913 w 105032"/>
                <a:gd name="connsiteY2" fmla="*/ 7529 h 170508"/>
                <a:gd name="connsiteX3" fmla="*/ 102787 w 105032"/>
                <a:gd name="connsiteY3" fmla="*/ 5600 h 170508"/>
                <a:gd name="connsiteX4" fmla="*/ 89283 w 105032"/>
                <a:gd name="connsiteY4" fmla="*/ 38395 h 170508"/>
                <a:gd name="connsiteX5" fmla="*/ 52630 w 105032"/>
                <a:gd name="connsiteY5" fmla="*/ 65403 h 170508"/>
                <a:gd name="connsiteX6" fmla="*/ 71921 w 105032"/>
                <a:gd name="connsiteY6" fmla="*/ 113631 h 170508"/>
                <a:gd name="connsiteX7" fmla="*/ 54560 w 105032"/>
                <a:gd name="connsiteY7" fmla="*/ 167646 h 170508"/>
                <a:gd name="connsiteX8" fmla="*/ 2473 w 105032"/>
                <a:gd name="connsiteY8" fmla="*/ 154142 h 170508"/>
                <a:gd name="connsiteX0" fmla="*/ 2473 w 103798"/>
                <a:gd name="connsiteY0" fmla="*/ 153515 h 169881"/>
                <a:gd name="connsiteX1" fmla="*/ 12118 w 103798"/>
                <a:gd name="connsiteY1" fmla="*/ 78280 h 169881"/>
                <a:gd name="connsiteX2" fmla="*/ 44913 w 103798"/>
                <a:gd name="connsiteY2" fmla="*/ 6902 h 169881"/>
                <a:gd name="connsiteX3" fmla="*/ 102787 w 103798"/>
                <a:gd name="connsiteY3" fmla="*/ 4973 h 169881"/>
                <a:gd name="connsiteX4" fmla="*/ 79637 w 103798"/>
                <a:gd name="connsiteY4" fmla="*/ 26194 h 169881"/>
                <a:gd name="connsiteX5" fmla="*/ 52630 w 103798"/>
                <a:gd name="connsiteY5" fmla="*/ 64776 h 169881"/>
                <a:gd name="connsiteX6" fmla="*/ 71921 w 103798"/>
                <a:gd name="connsiteY6" fmla="*/ 113004 h 169881"/>
                <a:gd name="connsiteX7" fmla="*/ 54560 w 103798"/>
                <a:gd name="connsiteY7" fmla="*/ 167019 h 169881"/>
                <a:gd name="connsiteX8" fmla="*/ 2473 w 103798"/>
                <a:gd name="connsiteY8" fmla="*/ 153515 h 169881"/>
                <a:gd name="connsiteX0" fmla="*/ 2473 w 113197"/>
                <a:gd name="connsiteY0" fmla="*/ 151975 h 168341"/>
                <a:gd name="connsiteX1" fmla="*/ 12118 w 113197"/>
                <a:gd name="connsiteY1" fmla="*/ 76740 h 168341"/>
                <a:gd name="connsiteX2" fmla="*/ 44913 w 113197"/>
                <a:gd name="connsiteY2" fmla="*/ 5362 h 168341"/>
                <a:gd name="connsiteX3" fmla="*/ 112432 w 113197"/>
                <a:gd name="connsiteY3" fmla="*/ 7291 h 168341"/>
                <a:gd name="connsiteX4" fmla="*/ 79637 w 113197"/>
                <a:gd name="connsiteY4" fmla="*/ 24654 h 168341"/>
                <a:gd name="connsiteX5" fmla="*/ 52630 w 113197"/>
                <a:gd name="connsiteY5" fmla="*/ 63236 h 168341"/>
                <a:gd name="connsiteX6" fmla="*/ 71921 w 113197"/>
                <a:gd name="connsiteY6" fmla="*/ 111464 h 168341"/>
                <a:gd name="connsiteX7" fmla="*/ 54560 w 113197"/>
                <a:gd name="connsiteY7" fmla="*/ 165479 h 168341"/>
                <a:gd name="connsiteX8" fmla="*/ 2473 w 113197"/>
                <a:gd name="connsiteY8" fmla="*/ 151975 h 168341"/>
                <a:gd name="connsiteX0" fmla="*/ 2473 w 112829"/>
                <a:gd name="connsiteY0" fmla="*/ 151975 h 168341"/>
                <a:gd name="connsiteX1" fmla="*/ 12118 w 112829"/>
                <a:gd name="connsiteY1" fmla="*/ 76740 h 168341"/>
                <a:gd name="connsiteX2" fmla="*/ 44913 w 112829"/>
                <a:gd name="connsiteY2" fmla="*/ 5362 h 168341"/>
                <a:gd name="connsiteX3" fmla="*/ 112432 w 112829"/>
                <a:gd name="connsiteY3" fmla="*/ 7291 h 168341"/>
                <a:gd name="connsiteX4" fmla="*/ 71921 w 112829"/>
                <a:gd name="connsiteY4" fmla="*/ 24654 h 168341"/>
                <a:gd name="connsiteX5" fmla="*/ 52630 w 112829"/>
                <a:gd name="connsiteY5" fmla="*/ 63236 h 168341"/>
                <a:gd name="connsiteX6" fmla="*/ 71921 w 112829"/>
                <a:gd name="connsiteY6" fmla="*/ 111464 h 168341"/>
                <a:gd name="connsiteX7" fmla="*/ 54560 w 112829"/>
                <a:gd name="connsiteY7" fmla="*/ 165479 h 168341"/>
                <a:gd name="connsiteX8" fmla="*/ 2473 w 112829"/>
                <a:gd name="connsiteY8" fmla="*/ 151975 h 168341"/>
                <a:gd name="connsiteX0" fmla="*/ 2473 w 113177"/>
                <a:gd name="connsiteY0" fmla="*/ 157013 h 173379"/>
                <a:gd name="connsiteX1" fmla="*/ 12118 w 113177"/>
                <a:gd name="connsiteY1" fmla="*/ 81778 h 173379"/>
                <a:gd name="connsiteX2" fmla="*/ 44913 w 113177"/>
                <a:gd name="connsiteY2" fmla="*/ 10400 h 173379"/>
                <a:gd name="connsiteX3" fmla="*/ 112432 w 113177"/>
                <a:gd name="connsiteY3" fmla="*/ 12329 h 173379"/>
                <a:gd name="connsiteX4" fmla="*/ 71921 w 113177"/>
                <a:gd name="connsiteY4" fmla="*/ 29692 h 173379"/>
                <a:gd name="connsiteX5" fmla="*/ 52630 w 113177"/>
                <a:gd name="connsiteY5" fmla="*/ 68274 h 173379"/>
                <a:gd name="connsiteX6" fmla="*/ 71921 w 113177"/>
                <a:gd name="connsiteY6" fmla="*/ 116502 h 173379"/>
                <a:gd name="connsiteX7" fmla="*/ 54560 w 113177"/>
                <a:gd name="connsiteY7" fmla="*/ 170517 h 173379"/>
                <a:gd name="connsiteX8" fmla="*/ 2473 w 113177"/>
                <a:gd name="connsiteY8" fmla="*/ 157013 h 173379"/>
                <a:gd name="connsiteX0" fmla="*/ 1414 w 112118"/>
                <a:gd name="connsiteY0" fmla="*/ 157013 h 164403"/>
                <a:gd name="connsiteX1" fmla="*/ 11059 w 112118"/>
                <a:gd name="connsiteY1" fmla="*/ 81778 h 164403"/>
                <a:gd name="connsiteX2" fmla="*/ 43854 w 112118"/>
                <a:gd name="connsiteY2" fmla="*/ 10400 h 164403"/>
                <a:gd name="connsiteX3" fmla="*/ 111373 w 112118"/>
                <a:gd name="connsiteY3" fmla="*/ 12329 h 164403"/>
                <a:gd name="connsiteX4" fmla="*/ 70862 w 112118"/>
                <a:gd name="connsiteY4" fmla="*/ 29692 h 164403"/>
                <a:gd name="connsiteX5" fmla="*/ 51571 w 112118"/>
                <a:gd name="connsiteY5" fmla="*/ 68274 h 164403"/>
                <a:gd name="connsiteX6" fmla="*/ 70862 w 112118"/>
                <a:gd name="connsiteY6" fmla="*/ 116502 h 164403"/>
                <a:gd name="connsiteX7" fmla="*/ 38068 w 112118"/>
                <a:gd name="connsiteY7" fmla="*/ 157014 h 164403"/>
                <a:gd name="connsiteX8" fmla="*/ 1414 w 112118"/>
                <a:gd name="connsiteY8" fmla="*/ 157013 h 164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2118" h="164403">
                  <a:moveTo>
                    <a:pt x="1414" y="157013"/>
                  </a:moveTo>
                  <a:cubicBezTo>
                    <a:pt x="-3087" y="144474"/>
                    <a:pt x="3986" y="106213"/>
                    <a:pt x="11059" y="81778"/>
                  </a:cubicBezTo>
                  <a:cubicBezTo>
                    <a:pt x="18132" y="57343"/>
                    <a:pt x="27135" y="21975"/>
                    <a:pt x="43854" y="10400"/>
                  </a:cubicBezTo>
                  <a:cubicBezTo>
                    <a:pt x="60573" y="-1175"/>
                    <a:pt x="104943" y="-6319"/>
                    <a:pt x="111373" y="12329"/>
                  </a:cubicBezTo>
                  <a:cubicBezTo>
                    <a:pt x="117803" y="30977"/>
                    <a:pt x="80829" y="20368"/>
                    <a:pt x="70862" y="29692"/>
                  </a:cubicBezTo>
                  <a:cubicBezTo>
                    <a:pt x="60895" y="39016"/>
                    <a:pt x="51571" y="53806"/>
                    <a:pt x="51571" y="68274"/>
                  </a:cubicBezTo>
                  <a:cubicBezTo>
                    <a:pt x="51571" y="82742"/>
                    <a:pt x="70862" y="98497"/>
                    <a:pt x="70862" y="116502"/>
                  </a:cubicBezTo>
                  <a:cubicBezTo>
                    <a:pt x="70862" y="134507"/>
                    <a:pt x="49643" y="150262"/>
                    <a:pt x="38068" y="157014"/>
                  </a:cubicBezTo>
                  <a:cubicBezTo>
                    <a:pt x="26493" y="163766"/>
                    <a:pt x="5915" y="169552"/>
                    <a:pt x="1414" y="157013"/>
                  </a:cubicBezTo>
                  <a:close/>
                </a:path>
              </a:pathLst>
            </a:custGeom>
            <a:solidFill>
              <a:srgbClr val="FACB9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</p:grpSp>
      <p:pic>
        <p:nvPicPr>
          <p:cNvPr id="34" name="Picture 33" descr="A picture containing male, grate&#10;&#10;Description automatically generated">
            <a:extLst>
              <a:ext uri="{FF2B5EF4-FFF2-40B4-BE49-F238E27FC236}">
                <a16:creationId xmlns:a16="http://schemas.microsoft.com/office/drawing/2014/main" id="{DC1CC6E9-EB20-4F0E-87B4-8609CA0D4F6C}"/>
              </a:ext>
            </a:extLst>
          </p:cNvPr>
          <p:cNvPicPr>
            <a:picLocks noChangeAspect="1"/>
          </p:cNvPicPr>
          <p:nvPr/>
        </p:nvPicPr>
        <p:blipFill rotWithShape="1">
          <a:blip r:embed="rId6">
            <a:duotone>
              <a:prstClr val="black"/>
              <a:schemeClr val="bg1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37218"/>
          <a:stretch/>
        </p:blipFill>
        <p:spPr>
          <a:xfrm>
            <a:off x="146959" y="2234836"/>
            <a:ext cx="2396897" cy="4473980"/>
          </a:xfrm>
          <a:prstGeom prst="rect">
            <a:avLst/>
          </a:prstGeom>
          <a:effectLst/>
        </p:spPr>
      </p:pic>
      <p:grpSp>
        <p:nvGrpSpPr>
          <p:cNvPr id="165" name="Group 164">
            <a:extLst>
              <a:ext uri="{FF2B5EF4-FFF2-40B4-BE49-F238E27FC236}">
                <a16:creationId xmlns:a16="http://schemas.microsoft.com/office/drawing/2014/main" id="{E997F25D-3C7D-442A-AAB2-2479B646F405}"/>
              </a:ext>
            </a:extLst>
          </p:cNvPr>
          <p:cNvGrpSpPr/>
          <p:nvPr/>
        </p:nvGrpSpPr>
        <p:grpSpPr>
          <a:xfrm flipH="1">
            <a:off x="3822337" y="2826446"/>
            <a:ext cx="1614491" cy="3610266"/>
            <a:chOff x="5042762" y="1780368"/>
            <a:chExt cx="1567362" cy="3504878"/>
          </a:xfrm>
          <a:effectLst>
            <a:outerShdw blurRad="76200" dir="13500000" sy="23000" kx="1200000" algn="br" rotWithShape="0">
              <a:prstClr val="black">
                <a:alpha val="20000"/>
              </a:prstClr>
            </a:outerShdw>
          </a:effectLst>
          <a:scene3d>
            <a:camera prst="isometricOffAxis1Right"/>
            <a:lightRig rig="threePt" dir="t"/>
          </a:scene3d>
        </p:grpSpPr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AD82866A-CE2F-42CA-9850-1CD132FCFA04}"/>
                </a:ext>
              </a:extLst>
            </p:cNvPr>
            <p:cNvSpPr/>
            <p:nvPr/>
          </p:nvSpPr>
          <p:spPr>
            <a:xfrm>
              <a:off x="5904330" y="2974546"/>
              <a:ext cx="191670" cy="282309"/>
            </a:xfrm>
            <a:custGeom>
              <a:avLst/>
              <a:gdLst>
                <a:gd name="connsiteX0" fmla="*/ 4310 w 182122"/>
                <a:gd name="connsiteY0" fmla="*/ 193373 h 276739"/>
                <a:gd name="connsiteX1" fmla="*/ 2173 w 182122"/>
                <a:gd name="connsiteY1" fmla="*/ 80141 h 276739"/>
                <a:gd name="connsiteX2" fmla="*/ 27810 w 182122"/>
                <a:gd name="connsiteY2" fmla="*/ 9639 h 276739"/>
                <a:gd name="connsiteX3" fmla="*/ 102586 w 182122"/>
                <a:gd name="connsiteY3" fmla="*/ 1093 h 276739"/>
                <a:gd name="connsiteX4" fmla="*/ 151724 w 182122"/>
                <a:gd name="connsiteY4" fmla="*/ 13911 h 276739"/>
                <a:gd name="connsiteX5" fmla="*/ 173089 w 182122"/>
                <a:gd name="connsiteY5" fmla="*/ 122870 h 276739"/>
                <a:gd name="connsiteX6" fmla="*/ 177362 w 182122"/>
                <a:gd name="connsiteY6" fmla="*/ 204055 h 276739"/>
                <a:gd name="connsiteX7" fmla="*/ 106859 w 182122"/>
                <a:gd name="connsiteY7" fmla="*/ 268149 h 276739"/>
                <a:gd name="connsiteX8" fmla="*/ 27810 w 182122"/>
                <a:gd name="connsiteY8" fmla="*/ 272422 h 276739"/>
                <a:gd name="connsiteX9" fmla="*/ 4310 w 182122"/>
                <a:gd name="connsiteY9" fmla="*/ 193373 h 276739"/>
                <a:gd name="connsiteX0" fmla="*/ 4310 w 182122"/>
                <a:gd name="connsiteY0" fmla="*/ 194146 h 277512"/>
                <a:gd name="connsiteX1" fmla="*/ 2173 w 182122"/>
                <a:gd name="connsiteY1" fmla="*/ 80914 h 277512"/>
                <a:gd name="connsiteX2" fmla="*/ 27810 w 182122"/>
                <a:gd name="connsiteY2" fmla="*/ 10412 h 277512"/>
                <a:gd name="connsiteX3" fmla="*/ 102586 w 182122"/>
                <a:gd name="connsiteY3" fmla="*/ 1866 h 277512"/>
                <a:gd name="connsiteX4" fmla="*/ 151724 w 182122"/>
                <a:gd name="connsiteY4" fmla="*/ 25366 h 277512"/>
                <a:gd name="connsiteX5" fmla="*/ 173089 w 182122"/>
                <a:gd name="connsiteY5" fmla="*/ 123643 h 277512"/>
                <a:gd name="connsiteX6" fmla="*/ 177362 w 182122"/>
                <a:gd name="connsiteY6" fmla="*/ 204828 h 277512"/>
                <a:gd name="connsiteX7" fmla="*/ 106859 w 182122"/>
                <a:gd name="connsiteY7" fmla="*/ 268922 h 277512"/>
                <a:gd name="connsiteX8" fmla="*/ 27810 w 182122"/>
                <a:gd name="connsiteY8" fmla="*/ 273195 h 277512"/>
                <a:gd name="connsiteX9" fmla="*/ 4310 w 182122"/>
                <a:gd name="connsiteY9" fmla="*/ 194146 h 277512"/>
                <a:gd name="connsiteX0" fmla="*/ 4310 w 182122"/>
                <a:gd name="connsiteY0" fmla="*/ 197554 h 280920"/>
                <a:gd name="connsiteX1" fmla="*/ 2173 w 182122"/>
                <a:gd name="connsiteY1" fmla="*/ 84322 h 280920"/>
                <a:gd name="connsiteX2" fmla="*/ 27810 w 182122"/>
                <a:gd name="connsiteY2" fmla="*/ 13820 h 280920"/>
                <a:gd name="connsiteX3" fmla="*/ 91904 w 182122"/>
                <a:gd name="connsiteY3" fmla="*/ 1001 h 280920"/>
                <a:gd name="connsiteX4" fmla="*/ 151724 w 182122"/>
                <a:gd name="connsiteY4" fmla="*/ 28774 h 280920"/>
                <a:gd name="connsiteX5" fmla="*/ 173089 w 182122"/>
                <a:gd name="connsiteY5" fmla="*/ 127051 h 280920"/>
                <a:gd name="connsiteX6" fmla="*/ 177362 w 182122"/>
                <a:gd name="connsiteY6" fmla="*/ 208236 h 280920"/>
                <a:gd name="connsiteX7" fmla="*/ 106859 w 182122"/>
                <a:gd name="connsiteY7" fmla="*/ 272330 h 280920"/>
                <a:gd name="connsiteX8" fmla="*/ 27810 w 182122"/>
                <a:gd name="connsiteY8" fmla="*/ 276603 h 280920"/>
                <a:gd name="connsiteX9" fmla="*/ 4310 w 182122"/>
                <a:gd name="connsiteY9" fmla="*/ 197554 h 280920"/>
                <a:gd name="connsiteX0" fmla="*/ 3750 w 181562"/>
                <a:gd name="connsiteY0" fmla="*/ 197554 h 279818"/>
                <a:gd name="connsiteX1" fmla="*/ 1613 w 181562"/>
                <a:gd name="connsiteY1" fmla="*/ 84322 h 279818"/>
                <a:gd name="connsiteX2" fmla="*/ 27250 w 181562"/>
                <a:gd name="connsiteY2" fmla="*/ 13820 h 279818"/>
                <a:gd name="connsiteX3" fmla="*/ 91344 w 181562"/>
                <a:gd name="connsiteY3" fmla="*/ 1001 h 279818"/>
                <a:gd name="connsiteX4" fmla="*/ 151164 w 181562"/>
                <a:gd name="connsiteY4" fmla="*/ 28774 h 279818"/>
                <a:gd name="connsiteX5" fmla="*/ 172529 w 181562"/>
                <a:gd name="connsiteY5" fmla="*/ 127051 h 279818"/>
                <a:gd name="connsiteX6" fmla="*/ 176802 w 181562"/>
                <a:gd name="connsiteY6" fmla="*/ 208236 h 279818"/>
                <a:gd name="connsiteX7" fmla="*/ 106299 w 181562"/>
                <a:gd name="connsiteY7" fmla="*/ 272330 h 279818"/>
                <a:gd name="connsiteX8" fmla="*/ 10158 w 181562"/>
                <a:gd name="connsiteY8" fmla="*/ 274467 h 279818"/>
                <a:gd name="connsiteX9" fmla="*/ 3750 w 181562"/>
                <a:gd name="connsiteY9" fmla="*/ 197554 h 279818"/>
                <a:gd name="connsiteX0" fmla="*/ 3750 w 181562"/>
                <a:gd name="connsiteY0" fmla="*/ 197554 h 279818"/>
                <a:gd name="connsiteX1" fmla="*/ 1613 w 181562"/>
                <a:gd name="connsiteY1" fmla="*/ 84322 h 279818"/>
                <a:gd name="connsiteX2" fmla="*/ 27250 w 181562"/>
                <a:gd name="connsiteY2" fmla="*/ 13820 h 279818"/>
                <a:gd name="connsiteX3" fmla="*/ 91344 w 181562"/>
                <a:gd name="connsiteY3" fmla="*/ 1001 h 279818"/>
                <a:gd name="connsiteX4" fmla="*/ 151164 w 181562"/>
                <a:gd name="connsiteY4" fmla="*/ 28774 h 279818"/>
                <a:gd name="connsiteX5" fmla="*/ 172529 w 181562"/>
                <a:gd name="connsiteY5" fmla="*/ 127051 h 279818"/>
                <a:gd name="connsiteX6" fmla="*/ 176802 w 181562"/>
                <a:gd name="connsiteY6" fmla="*/ 208236 h 279818"/>
                <a:gd name="connsiteX7" fmla="*/ 106299 w 181562"/>
                <a:gd name="connsiteY7" fmla="*/ 272330 h 279818"/>
                <a:gd name="connsiteX8" fmla="*/ 10158 w 181562"/>
                <a:gd name="connsiteY8" fmla="*/ 274467 h 279818"/>
                <a:gd name="connsiteX9" fmla="*/ 3750 w 181562"/>
                <a:gd name="connsiteY9" fmla="*/ 197554 h 279818"/>
                <a:gd name="connsiteX0" fmla="*/ 395 w 186753"/>
                <a:gd name="connsiteY0" fmla="*/ 199691 h 282309"/>
                <a:gd name="connsiteX1" fmla="*/ 6804 w 186753"/>
                <a:gd name="connsiteY1" fmla="*/ 84322 h 282309"/>
                <a:gd name="connsiteX2" fmla="*/ 32441 w 186753"/>
                <a:gd name="connsiteY2" fmla="*/ 13820 h 282309"/>
                <a:gd name="connsiteX3" fmla="*/ 96535 w 186753"/>
                <a:gd name="connsiteY3" fmla="*/ 1001 h 282309"/>
                <a:gd name="connsiteX4" fmla="*/ 156355 w 186753"/>
                <a:gd name="connsiteY4" fmla="*/ 28774 h 282309"/>
                <a:gd name="connsiteX5" fmla="*/ 177720 w 186753"/>
                <a:gd name="connsiteY5" fmla="*/ 127051 h 282309"/>
                <a:gd name="connsiteX6" fmla="*/ 181993 w 186753"/>
                <a:gd name="connsiteY6" fmla="*/ 208236 h 282309"/>
                <a:gd name="connsiteX7" fmla="*/ 111490 w 186753"/>
                <a:gd name="connsiteY7" fmla="*/ 272330 h 282309"/>
                <a:gd name="connsiteX8" fmla="*/ 15349 w 186753"/>
                <a:gd name="connsiteY8" fmla="*/ 274467 h 282309"/>
                <a:gd name="connsiteX9" fmla="*/ 395 w 186753"/>
                <a:gd name="connsiteY9" fmla="*/ 199691 h 282309"/>
                <a:gd name="connsiteX0" fmla="*/ 5312 w 191670"/>
                <a:gd name="connsiteY0" fmla="*/ 199691 h 282309"/>
                <a:gd name="connsiteX1" fmla="*/ 11721 w 191670"/>
                <a:gd name="connsiteY1" fmla="*/ 84322 h 282309"/>
                <a:gd name="connsiteX2" fmla="*/ 37358 w 191670"/>
                <a:gd name="connsiteY2" fmla="*/ 13820 h 282309"/>
                <a:gd name="connsiteX3" fmla="*/ 101452 w 191670"/>
                <a:gd name="connsiteY3" fmla="*/ 1001 h 282309"/>
                <a:gd name="connsiteX4" fmla="*/ 161272 w 191670"/>
                <a:gd name="connsiteY4" fmla="*/ 28774 h 282309"/>
                <a:gd name="connsiteX5" fmla="*/ 182637 w 191670"/>
                <a:gd name="connsiteY5" fmla="*/ 127051 h 282309"/>
                <a:gd name="connsiteX6" fmla="*/ 186910 w 191670"/>
                <a:gd name="connsiteY6" fmla="*/ 208236 h 282309"/>
                <a:gd name="connsiteX7" fmla="*/ 116407 w 191670"/>
                <a:gd name="connsiteY7" fmla="*/ 272330 h 282309"/>
                <a:gd name="connsiteX8" fmla="*/ 20266 w 191670"/>
                <a:gd name="connsiteY8" fmla="*/ 274467 h 282309"/>
                <a:gd name="connsiteX9" fmla="*/ 5312 w 191670"/>
                <a:gd name="connsiteY9" fmla="*/ 199691 h 282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1670" h="282309">
                  <a:moveTo>
                    <a:pt x="5312" y="199691"/>
                  </a:moveTo>
                  <a:cubicBezTo>
                    <a:pt x="16707" y="161591"/>
                    <a:pt x="6380" y="115301"/>
                    <a:pt x="11721" y="84322"/>
                  </a:cubicBezTo>
                  <a:cubicBezTo>
                    <a:pt x="17062" y="53344"/>
                    <a:pt x="22403" y="27707"/>
                    <a:pt x="37358" y="13820"/>
                  </a:cubicBezTo>
                  <a:cubicBezTo>
                    <a:pt x="52313" y="-67"/>
                    <a:pt x="80800" y="-1491"/>
                    <a:pt x="101452" y="1001"/>
                  </a:cubicBezTo>
                  <a:cubicBezTo>
                    <a:pt x="122104" y="3493"/>
                    <a:pt x="147741" y="7766"/>
                    <a:pt x="161272" y="28774"/>
                  </a:cubicBezTo>
                  <a:cubicBezTo>
                    <a:pt x="174803" y="49782"/>
                    <a:pt x="178364" y="97141"/>
                    <a:pt x="182637" y="127051"/>
                  </a:cubicBezTo>
                  <a:cubicBezTo>
                    <a:pt x="186910" y="156961"/>
                    <a:pt x="197948" y="184023"/>
                    <a:pt x="186910" y="208236"/>
                  </a:cubicBezTo>
                  <a:cubicBezTo>
                    <a:pt x="175872" y="232449"/>
                    <a:pt x="141332" y="260936"/>
                    <a:pt x="116407" y="272330"/>
                  </a:cubicBezTo>
                  <a:cubicBezTo>
                    <a:pt x="91482" y="283724"/>
                    <a:pt x="38782" y="286573"/>
                    <a:pt x="20266" y="274467"/>
                  </a:cubicBezTo>
                  <a:cubicBezTo>
                    <a:pt x="1750" y="262361"/>
                    <a:pt x="-6083" y="237791"/>
                    <a:pt x="5312" y="199691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979C6F22-1E59-4D68-A3A1-FAEC242D9A50}"/>
                </a:ext>
              </a:extLst>
            </p:cNvPr>
            <p:cNvSpPr/>
            <p:nvPr/>
          </p:nvSpPr>
          <p:spPr>
            <a:xfrm>
              <a:off x="6198411" y="4772314"/>
              <a:ext cx="145269" cy="446633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  <a:gd name="connsiteX0" fmla="*/ 6496 w 140748"/>
                <a:gd name="connsiteY0" fmla="*/ 42636 h 364378"/>
                <a:gd name="connsiteX1" fmla="*/ 8067 w 140748"/>
                <a:gd name="connsiteY1" fmla="*/ 310013 h 364378"/>
                <a:gd name="connsiteX2" fmla="*/ 70905 w 140748"/>
                <a:gd name="connsiteY2" fmla="*/ 364185 h 364378"/>
                <a:gd name="connsiteX3" fmla="*/ 129409 w 140748"/>
                <a:gd name="connsiteY3" fmla="*/ 303514 h 364378"/>
                <a:gd name="connsiteX4" fmla="*/ 131576 w 140748"/>
                <a:gd name="connsiteY4" fmla="*/ 60829 h 364378"/>
                <a:gd name="connsiteX5" fmla="*/ 60071 w 140748"/>
                <a:gd name="connsiteY5" fmla="*/ 2324 h 364378"/>
                <a:gd name="connsiteX6" fmla="*/ 6496 w 140748"/>
                <a:gd name="connsiteY6" fmla="*/ 42636 h 364378"/>
                <a:gd name="connsiteX0" fmla="*/ 6496 w 136138"/>
                <a:gd name="connsiteY0" fmla="*/ 45571 h 367313"/>
                <a:gd name="connsiteX1" fmla="*/ 8067 w 136138"/>
                <a:gd name="connsiteY1" fmla="*/ 312948 h 367313"/>
                <a:gd name="connsiteX2" fmla="*/ 70905 w 136138"/>
                <a:gd name="connsiteY2" fmla="*/ 367120 h 367313"/>
                <a:gd name="connsiteX3" fmla="*/ 129409 w 136138"/>
                <a:gd name="connsiteY3" fmla="*/ 306449 h 367313"/>
                <a:gd name="connsiteX4" fmla="*/ 123956 w 136138"/>
                <a:gd name="connsiteY4" fmla="*/ 37094 h 367313"/>
                <a:gd name="connsiteX5" fmla="*/ 60071 w 136138"/>
                <a:gd name="connsiteY5" fmla="*/ 5259 h 367313"/>
                <a:gd name="connsiteX6" fmla="*/ 6496 w 136138"/>
                <a:gd name="connsiteY6" fmla="*/ 45571 h 367313"/>
                <a:gd name="connsiteX0" fmla="*/ 6991 w 136633"/>
                <a:gd name="connsiteY0" fmla="*/ 56469 h 378211"/>
                <a:gd name="connsiteX1" fmla="*/ 8562 w 136633"/>
                <a:gd name="connsiteY1" fmla="*/ 323846 h 378211"/>
                <a:gd name="connsiteX2" fmla="*/ 71400 w 136633"/>
                <a:gd name="connsiteY2" fmla="*/ 378018 h 378211"/>
                <a:gd name="connsiteX3" fmla="*/ 129904 w 136633"/>
                <a:gd name="connsiteY3" fmla="*/ 317347 h 378211"/>
                <a:gd name="connsiteX4" fmla="*/ 124451 w 136633"/>
                <a:gd name="connsiteY4" fmla="*/ 47992 h 378211"/>
                <a:gd name="connsiteX5" fmla="*/ 68186 w 136633"/>
                <a:gd name="connsiteY5" fmla="*/ 917 h 378211"/>
                <a:gd name="connsiteX6" fmla="*/ 6991 w 136633"/>
                <a:gd name="connsiteY6" fmla="*/ 56469 h 378211"/>
                <a:gd name="connsiteX0" fmla="*/ 3871 w 133513"/>
                <a:gd name="connsiteY0" fmla="*/ 56469 h 378103"/>
                <a:gd name="connsiteX1" fmla="*/ 13062 w 133513"/>
                <a:gd name="connsiteY1" fmla="*/ 321941 h 378103"/>
                <a:gd name="connsiteX2" fmla="*/ 68280 w 133513"/>
                <a:gd name="connsiteY2" fmla="*/ 378018 h 378103"/>
                <a:gd name="connsiteX3" fmla="*/ 126784 w 133513"/>
                <a:gd name="connsiteY3" fmla="*/ 317347 h 378103"/>
                <a:gd name="connsiteX4" fmla="*/ 121331 w 133513"/>
                <a:gd name="connsiteY4" fmla="*/ 47992 h 378103"/>
                <a:gd name="connsiteX5" fmla="*/ 65066 w 133513"/>
                <a:gd name="connsiteY5" fmla="*/ 917 h 378103"/>
                <a:gd name="connsiteX6" fmla="*/ 3871 w 133513"/>
                <a:gd name="connsiteY6" fmla="*/ 56469 h 378103"/>
                <a:gd name="connsiteX0" fmla="*/ 3871 w 130834"/>
                <a:gd name="connsiteY0" fmla="*/ 56469 h 378482"/>
                <a:gd name="connsiteX1" fmla="*/ 13062 w 130834"/>
                <a:gd name="connsiteY1" fmla="*/ 321941 h 378482"/>
                <a:gd name="connsiteX2" fmla="*/ 68280 w 130834"/>
                <a:gd name="connsiteY2" fmla="*/ 378018 h 378482"/>
                <a:gd name="connsiteX3" fmla="*/ 121069 w 130834"/>
                <a:gd name="connsiteY3" fmla="*/ 307822 h 378482"/>
                <a:gd name="connsiteX4" fmla="*/ 121331 w 130834"/>
                <a:gd name="connsiteY4" fmla="*/ 47992 h 378482"/>
                <a:gd name="connsiteX5" fmla="*/ 65066 w 130834"/>
                <a:gd name="connsiteY5" fmla="*/ 917 h 378482"/>
                <a:gd name="connsiteX6" fmla="*/ 3871 w 130834"/>
                <a:gd name="connsiteY6" fmla="*/ 56469 h 378482"/>
                <a:gd name="connsiteX0" fmla="*/ 3747 w 130911"/>
                <a:gd name="connsiteY0" fmla="*/ 56469 h 374836"/>
                <a:gd name="connsiteX1" fmla="*/ 12938 w 130911"/>
                <a:gd name="connsiteY1" fmla="*/ 321941 h 374836"/>
                <a:gd name="connsiteX2" fmla="*/ 64346 w 130911"/>
                <a:gd name="connsiteY2" fmla="*/ 374208 h 374836"/>
                <a:gd name="connsiteX3" fmla="*/ 120945 w 130911"/>
                <a:gd name="connsiteY3" fmla="*/ 307822 h 374836"/>
                <a:gd name="connsiteX4" fmla="*/ 121207 w 130911"/>
                <a:gd name="connsiteY4" fmla="*/ 47992 h 374836"/>
                <a:gd name="connsiteX5" fmla="*/ 64942 w 130911"/>
                <a:gd name="connsiteY5" fmla="*/ 917 h 374836"/>
                <a:gd name="connsiteX6" fmla="*/ 3747 w 130911"/>
                <a:gd name="connsiteY6" fmla="*/ 56469 h 374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0911" h="374836">
                  <a:moveTo>
                    <a:pt x="3747" y="56469"/>
                  </a:moveTo>
                  <a:cubicBezTo>
                    <a:pt x="-4920" y="109973"/>
                    <a:pt x="2838" y="268985"/>
                    <a:pt x="12938" y="321941"/>
                  </a:cubicBezTo>
                  <a:cubicBezTo>
                    <a:pt x="23038" y="374897"/>
                    <a:pt x="46345" y="376561"/>
                    <a:pt x="64346" y="374208"/>
                  </a:cubicBezTo>
                  <a:cubicBezTo>
                    <a:pt x="82347" y="371855"/>
                    <a:pt x="111468" y="362191"/>
                    <a:pt x="120945" y="307822"/>
                  </a:cubicBezTo>
                  <a:cubicBezTo>
                    <a:pt x="130422" y="253453"/>
                    <a:pt x="137458" y="102524"/>
                    <a:pt x="121207" y="47992"/>
                  </a:cubicBezTo>
                  <a:cubicBezTo>
                    <a:pt x="104956" y="-6540"/>
                    <a:pt x="84519" y="-496"/>
                    <a:pt x="64942" y="917"/>
                  </a:cubicBezTo>
                  <a:cubicBezTo>
                    <a:pt x="45365" y="2330"/>
                    <a:pt x="12414" y="2965"/>
                    <a:pt x="3747" y="56469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41C0801D-D8BA-43D3-B837-CF631CEF1666}"/>
                </a:ext>
              </a:extLst>
            </p:cNvPr>
            <p:cNvSpPr/>
            <p:nvPr/>
          </p:nvSpPr>
          <p:spPr>
            <a:xfrm rot="20929297">
              <a:off x="6145923" y="4408694"/>
              <a:ext cx="186924" cy="432800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111" h="362079">
                  <a:moveTo>
                    <a:pt x="3429" y="49900"/>
                  </a:moveTo>
                  <a:cubicBezTo>
                    <a:pt x="-5238" y="101182"/>
                    <a:pt x="3790" y="255748"/>
                    <a:pt x="16430" y="307752"/>
                  </a:cubicBezTo>
                  <a:cubicBezTo>
                    <a:pt x="29070" y="359756"/>
                    <a:pt x="59044" y="363007"/>
                    <a:pt x="79268" y="361924"/>
                  </a:cubicBezTo>
                  <a:cubicBezTo>
                    <a:pt x="99492" y="360841"/>
                    <a:pt x="127660" y="351812"/>
                    <a:pt x="137772" y="301253"/>
                  </a:cubicBezTo>
                  <a:cubicBezTo>
                    <a:pt x="147884" y="250694"/>
                    <a:pt x="156190" y="113100"/>
                    <a:pt x="139939" y="58568"/>
                  </a:cubicBezTo>
                  <a:cubicBezTo>
                    <a:pt x="123688" y="4036"/>
                    <a:pt x="86852" y="-658"/>
                    <a:pt x="68434" y="63"/>
                  </a:cubicBezTo>
                  <a:cubicBezTo>
                    <a:pt x="50016" y="784"/>
                    <a:pt x="12096" y="-1382"/>
                    <a:pt x="3429" y="49900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1484125F-F0F9-4EE8-917C-E80D84832DA5}"/>
                </a:ext>
              </a:extLst>
            </p:cNvPr>
            <p:cNvSpPr/>
            <p:nvPr/>
          </p:nvSpPr>
          <p:spPr>
            <a:xfrm flipH="1">
              <a:off x="6211229" y="5172971"/>
              <a:ext cx="294228" cy="112275"/>
            </a:xfrm>
            <a:custGeom>
              <a:avLst/>
              <a:gdLst>
                <a:gd name="connsiteX0" fmla="*/ 221209 w 244329"/>
                <a:gd name="connsiteY0" fmla="*/ 9633 h 114404"/>
                <a:gd name="connsiteX1" fmla="*/ 237008 w 244329"/>
                <a:gd name="connsiteY1" fmla="*/ 88631 h 114404"/>
                <a:gd name="connsiteX2" fmla="*/ 126411 w 244329"/>
                <a:gd name="connsiteY2" fmla="*/ 102456 h 114404"/>
                <a:gd name="connsiteX3" fmla="*/ 15 w 244329"/>
                <a:gd name="connsiteY3" fmla="*/ 108380 h 114404"/>
                <a:gd name="connsiteX4" fmla="*/ 118511 w 244329"/>
                <a:gd name="connsiteY4" fmla="*/ 11608 h 114404"/>
                <a:gd name="connsiteX5" fmla="*/ 221209 w 244329"/>
                <a:gd name="connsiteY5" fmla="*/ 9633 h 114404"/>
                <a:gd name="connsiteX0" fmla="*/ 223184 w 246304"/>
                <a:gd name="connsiteY0" fmla="*/ 8926 h 102196"/>
                <a:gd name="connsiteX1" fmla="*/ 238983 w 246304"/>
                <a:gd name="connsiteY1" fmla="*/ 87924 h 102196"/>
                <a:gd name="connsiteX2" fmla="*/ 128386 w 246304"/>
                <a:gd name="connsiteY2" fmla="*/ 101749 h 102196"/>
                <a:gd name="connsiteX3" fmla="*/ 15 w 246304"/>
                <a:gd name="connsiteY3" fmla="*/ 89899 h 102196"/>
                <a:gd name="connsiteX4" fmla="*/ 120486 w 246304"/>
                <a:gd name="connsiteY4" fmla="*/ 10901 h 102196"/>
                <a:gd name="connsiteX5" fmla="*/ 223184 w 246304"/>
                <a:gd name="connsiteY5" fmla="*/ 8926 h 102196"/>
                <a:gd name="connsiteX0" fmla="*/ 223184 w 246889"/>
                <a:gd name="connsiteY0" fmla="*/ 8926 h 97266"/>
                <a:gd name="connsiteX1" fmla="*/ 238983 w 246889"/>
                <a:gd name="connsiteY1" fmla="*/ 87924 h 97266"/>
                <a:gd name="connsiteX2" fmla="*/ 120486 w 246889"/>
                <a:gd name="connsiteY2" fmla="*/ 91875 h 97266"/>
                <a:gd name="connsiteX3" fmla="*/ 15 w 246889"/>
                <a:gd name="connsiteY3" fmla="*/ 89899 h 97266"/>
                <a:gd name="connsiteX4" fmla="*/ 120486 w 246889"/>
                <a:gd name="connsiteY4" fmla="*/ 10901 h 97266"/>
                <a:gd name="connsiteX5" fmla="*/ 223184 w 246889"/>
                <a:gd name="connsiteY5" fmla="*/ 8926 h 97266"/>
                <a:gd name="connsiteX0" fmla="*/ 223194 w 248288"/>
                <a:gd name="connsiteY0" fmla="*/ 4930 h 93270"/>
                <a:gd name="connsiteX1" fmla="*/ 238993 w 248288"/>
                <a:gd name="connsiteY1" fmla="*/ 83928 h 93270"/>
                <a:gd name="connsiteX2" fmla="*/ 120496 w 248288"/>
                <a:gd name="connsiteY2" fmla="*/ 87879 h 93270"/>
                <a:gd name="connsiteX3" fmla="*/ 25 w 248288"/>
                <a:gd name="connsiteY3" fmla="*/ 85903 h 93270"/>
                <a:gd name="connsiteX4" fmla="*/ 84947 w 248288"/>
                <a:gd name="connsiteY4" fmla="*/ 16780 h 93270"/>
                <a:gd name="connsiteX5" fmla="*/ 223194 w 248288"/>
                <a:gd name="connsiteY5" fmla="*/ 4930 h 93270"/>
                <a:gd name="connsiteX0" fmla="*/ 223184 w 246683"/>
                <a:gd name="connsiteY0" fmla="*/ 13745 h 102085"/>
                <a:gd name="connsiteX1" fmla="*/ 238983 w 246683"/>
                <a:gd name="connsiteY1" fmla="*/ 92743 h 102085"/>
                <a:gd name="connsiteX2" fmla="*/ 120486 w 246683"/>
                <a:gd name="connsiteY2" fmla="*/ 96694 h 102085"/>
                <a:gd name="connsiteX3" fmla="*/ 15 w 246683"/>
                <a:gd name="connsiteY3" fmla="*/ 94718 h 102085"/>
                <a:gd name="connsiteX4" fmla="*/ 126411 w 246683"/>
                <a:gd name="connsiteY4" fmla="*/ 7820 h 102085"/>
                <a:gd name="connsiteX5" fmla="*/ 223184 w 246683"/>
                <a:gd name="connsiteY5" fmla="*/ 13745 h 102085"/>
                <a:gd name="connsiteX0" fmla="*/ 223187 w 246686"/>
                <a:gd name="connsiteY0" fmla="*/ 7550 h 95890"/>
                <a:gd name="connsiteX1" fmla="*/ 238986 w 246686"/>
                <a:gd name="connsiteY1" fmla="*/ 86548 h 95890"/>
                <a:gd name="connsiteX2" fmla="*/ 120489 w 246686"/>
                <a:gd name="connsiteY2" fmla="*/ 90499 h 95890"/>
                <a:gd name="connsiteX3" fmla="*/ 18 w 246686"/>
                <a:gd name="connsiteY3" fmla="*/ 88523 h 95890"/>
                <a:gd name="connsiteX4" fmla="*/ 126414 w 246686"/>
                <a:gd name="connsiteY4" fmla="*/ 1625 h 95890"/>
                <a:gd name="connsiteX5" fmla="*/ 223187 w 246686"/>
                <a:gd name="connsiteY5" fmla="*/ 7550 h 95890"/>
                <a:gd name="connsiteX0" fmla="*/ 227133 w 248013"/>
                <a:gd name="connsiteY0" fmla="*/ 13746 h 102086"/>
                <a:gd name="connsiteX1" fmla="*/ 238983 w 248013"/>
                <a:gd name="connsiteY1" fmla="*/ 92744 h 102086"/>
                <a:gd name="connsiteX2" fmla="*/ 120486 w 248013"/>
                <a:gd name="connsiteY2" fmla="*/ 96695 h 102086"/>
                <a:gd name="connsiteX3" fmla="*/ 15 w 248013"/>
                <a:gd name="connsiteY3" fmla="*/ 94719 h 102086"/>
                <a:gd name="connsiteX4" fmla="*/ 126411 w 248013"/>
                <a:gd name="connsiteY4" fmla="*/ 7821 h 102086"/>
                <a:gd name="connsiteX5" fmla="*/ 227133 w 248013"/>
                <a:gd name="connsiteY5" fmla="*/ 13746 h 102086"/>
                <a:gd name="connsiteX0" fmla="*/ 227133 w 249041"/>
                <a:gd name="connsiteY0" fmla="*/ 11407 h 99747"/>
                <a:gd name="connsiteX1" fmla="*/ 238983 w 249041"/>
                <a:gd name="connsiteY1" fmla="*/ 90405 h 99747"/>
                <a:gd name="connsiteX2" fmla="*/ 120486 w 249041"/>
                <a:gd name="connsiteY2" fmla="*/ 94356 h 99747"/>
                <a:gd name="connsiteX3" fmla="*/ 15 w 249041"/>
                <a:gd name="connsiteY3" fmla="*/ 92380 h 99747"/>
                <a:gd name="connsiteX4" fmla="*/ 126411 w 249041"/>
                <a:gd name="connsiteY4" fmla="*/ 5482 h 99747"/>
                <a:gd name="connsiteX5" fmla="*/ 227133 w 249041"/>
                <a:gd name="connsiteY5" fmla="*/ 11407 h 99747"/>
                <a:gd name="connsiteX0" fmla="*/ 227133 w 243144"/>
                <a:gd name="connsiteY0" fmla="*/ 11407 h 101983"/>
                <a:gd name="connsiteX1" fmla="*/ 238983 w 243144"/>
                <a:gd name="connsiteY1" fmla="*/ 90405 h 101983"/>
                <a:gd name="connsiteX2" fmla="*/ 120486 w 243144"/>
                <a:gd name="connsiteY2" fmla="*/ 94356 h 101983"/>
                <a:gd name="connsiteX3" fmla="*/ 15 w 243144"/>
                <a:gd name="connsiteY3" fmla="*/ 92380 h 101983"/>
                <a:gd name="connsiteX4" fmla="*/ 126411 w 243144"/>
                <a:gd name="connsiteY4" fmla="*/ 5482 h 101983"/>
                <a:gd name="connsiteX5" fmla="*/ 227133 w 243144"/>
                <a:gd name="connsiteY5" fmla="*/ 11407 h 101983"/>
                <a:gd name="connsiteX0" fmla="*/ 227133 w 243144"/>
                <a:gd name="connsiteY0" fmla="*/ 11407 h 107617"/>
                <a:gd name="connsiteX1" fmla="*/ 238983 w 243144"/>
                <a:gd name="connsiteY1" fmla="*/ 90405 h 107617"/>
                <a:gd name="connsiteX2" fmla="*/ 120486 w 243144"/>
                <a:gd name="connsiteY2" fmla="*/ 94356 h 107617"/>
                <a:gd name="connsiteX3" fmla="*/ 15 w 243144"/>
                <a:gd name="connsiteY3" fmla="*/ 92380 h 107617"/>
                <a:gd name="connsiteX4" fmla="*/ 126411 w 243144"/>
                <a:gd name="connsiteY4" fmla="*/ 5482 h 107617"/>
                <a:gd name="connsiteX5" fmla="*/ 227133 w 243144"/>
                <a:gd name="connsiteY5" fmla="*/ 11407 h 107617"/>
                <a:gd name="connsiteX0" fmla="*/ 227133 w 247182"/>
                <a:gd name="connsiteY0" fmla="*/ 11407 h 107617"/>
                <a:gd name="connsiteX1" fmla="*/ 238983 w 247182"/>
                <a:gd name="connsiteY1" fmla="*/ 90405 h 107617"/>
                <a:gd name="connsiteX2" fmla="*/ 146160 w 247182"/>
                <a:gd name="connsiteY2" fmla="*/ 94356 h 107617"/>
                <a:gd name="connsiteX3" fmla="*/ 15 w 247182"/>
                <a:gd name="connsiteY3" fmla="*/ 92380 h 107617"/>
                <a:gd name="connsiteX4" fmla="*/ 126411 w 247182"/>
                <a:gd name="connsiteY4" fmla="*/ 5482 h 107617"/>
                <a:gd name="connsiteX5" fmla="*/ 227133 w 247182"/>
                <a:gd name="connsiteY5" fmla="*/ 11407 h 107617"/>
                <a:gd name="connsiteX0" fmla="*/ 227133 w 247453"/>
                <a:gd name="connsiteY0" fmla="*/ 14122 h 110034"/>
                <a:gd name="connsiteX1" fmla="*/ 240747 w 247453"/>
                <a:gd name="connsiteY1" fmla="*/ 100740 h 110034"/>
                <a:gd name="connsiteX2" fmla="*/ 146160 w 247453"/>
                <a:gd name="connsiteY2" fmla="*/ 97071 h 110034"/>
                <a:gd name="connsiteX3" fmla="*/ 15 w 247453"/>
                <a:gd name="connsiteY3" fmla="*/ 95095 h 110034"/>
                <a:gd name="connsiteX4" fmla="*/ 126411 w 247453"/>
                <a:gd name="connsiteY4" fmla="*/ 8197 h 110034"/>
                <a:gd name="connsiteX5" fmla="*/ 227133 w 247453"/>
                <a:gd name="connsiteY5" fmla="*/ 14122 h 110034"/>
                <a:gd name="connsiteX0" fmla="*/ 227133 w 247453"/>
                <a:gd name="connsiteY0" fmla="*/ 14122 h 112425"/>
                <a:gd name="connsiteX1" fmla="*/ 240747 w 247453"/>
                <a:gd name="connsiteY1" fmla="*/ 100740 h 112425"/>
                <a:gd name="connsiteX2" fmla="*/ 146160 w 247453"/>
                <a:gd name="connsiteY2" fmla="*/ 104691 h 112425"/>
                <a:gd name="connsiteX3" fmla="*/ 15 w 247453"/>
                <a:gd name="connsiteY3" fmla="*/ 95095 h 112425"/>
                <a:gd name="connsiteX4" fmla="*/ 126411 w 247453"/>
                <a:gd name="connsiteY4" fmla="*/ 8197 h 112425"/>
                <a:gd name="connsiteX5" fmla="*/ 227133 w 247453"/>
                <a:gd name="connsiteY5" fmla="*/ 14122 h 112425"/>
                <a:gd name="connsiteX0" fmla="*/ 227133 w 247453"/>
                <a:gd name="connsiteY0" fmla="*/ 7701 h 106004"/>
                <a:gd name="connsiteX1" fmla="*/ 240747 w 247453"/>
                <a:gd name="connsiteY1" fmla="*/ 94319 h 106004"/>
                <a:gd name="connsiteX2" fmla="*/ 146160 w 247453"/>
                <a:gd name="connsiteY2" fmla="*/ 98270 h 106004"/>
                <a:gd name="connsiteX3" fmla="*/ 15 w 247453"/>
                <a:gd name="connsiteY3" fmla="*/ 88674 h 106004"/>
                <a:gd name="connsiteX4" fmla="*/ 126411 w 247453"/>
                <a:gd name="connsiteY4" fmla="*/ 1776 h 106004"/>
                <a:gd name="connsiteX5" fmla="*/ 227133 w 247453"/>
                <a:gd name="connsiteY5" fmla="*/ 7701 h 106004"/>
                <a:gd name="connsiteX0" fmla="*/ 227132 w 247123"/>
                <a:gd name="connsiteY0" fmla="*/ 9857 h 108160"/>
                <a:gd name="connsiteX1" fmla="*/ 240746 w 247123"/>
                <a:gd name="connsiteY1" fmla="*/ 96475 h 108160"/>
                <a:gd name="connsiteX2" fmla="*/ 146159 w 247123"/>
                <a:gd name="connsiteY2" fmla="*/ 100426 h 108160"/>
                <a:gd name="connsiteX3" fmla="*/ 14 w 247123"/>
                <a:gd name="connsiteY3" fmla="*/ 90830 h 108160"/>
                <a:gd name="connsiteX4" fmla="*/ 135228 w 247123"/>
                <a:gd name="connsiteY4" fmla="*/ 122 h 108160"/>
                <a:gd name="connsiteX5" fmla="*/ 227132 w 247123"/>
                <a:gd name="connsiteY5" fmla="*/ 9857 h 108160"/>
                <a:gd name="connsiteX0" fmla="*/ 227132 w 247520"/>
                <a:gd name="connsiteY0" fmla="*/ 9857 h 108160"/>
                <a:gd name="connsiteX1" fmla="*/ 240746 w 247520"/>
                <a:gd name="connsiteY1" fmla="*/ 96475 h 108160"/>
                <a:gd name="connsiteX2" fmla="*/ 146159 w 247520"/>
                <a:gd name="connsiteY2" fmla="*/ 100426 h 108160"/>
                <a:gd name="connsiteX3" fmla="*/ 14 w 247520"/>
                <a:gd name="connsiteY3" fmla="*/ 90830 h 108160"/>
                <a:gd name="connsiteX4" fmla="*/ 135228 w 247520"/>
                <a:gd name="connsiteY4" fmla="*/ 122 h 108160"/>
                <a:gd name="connsiteX5" fmla="*/ 227132 w 247520"/>
                <a:gd name="connsiteY5" fmla="*/ 9857 h 108160"/>
                <a:gd name="connsiteX0" fmla="*/ 221840 w 245898"/>
                <a:gd name="connsiteY0" fmla="*/ 12067 h 112275"/>
                <a:gd name="connsiteX1" fmla="*/ 240745 w 245898"/>
                <a:gd name="connsiteY1" fmla="*/ 100590 h 112275"/>
                <a:gd name="connsiteX2" fmla="*/ 146158 w 245898"/>
                <a:gd name="connsiteY2" fmla="*/ 104541 h 112275"/>
                <a:gd name="connsiteX3" fmla="*/ 13 w 245898"/>
                <a:gd name="connsiteY3" fmla="*/ 94945 h 112275"/>
                <a:gd name="connsiteX4" fmla="*/ 135227 w 245898"/>
                <a:gd name="connsiteY4" fmla="*/ 4237 h 112275"/>
                <a:gd name="connsiteX5" fmla="*/ 221840 w 245898"/>
                <a:gd name="connsiteY5" fmla="*/ 12067 h 112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898" h="112275">
                  <a:moveTo>
                    <a:pt x="221840" y="12067"/>
                  </a:moveTo>
                  <a:cubicBezTo>
                    <a:pt x="241189" y="9076"/>
                    <a:pt x="253359" y="85178"/>
                    <a:pt x="240745" y="100590"/>
                  </a:cubicBezTo>
                  <a:cubicBezTo>
                    <a:pt x="228131" y="116002"/>
                    <a:pt x="186280" y="105482"/>
                    <a:pt x="146158" y="104541"/>
                  </a:cubicBezTo>
                  <a:cubicBezTo>
                    <a:pt x="106036" y="103600"/>
                    <a:pt x="1330" y="127861"/>
                    <a:pt x="13" y="94945"/>
                  </a:cubicBezTo>
                  <a:cubicBezTo>
                    <a:pt x="-1304" y="79804"/>
                    <a:pt x="98256" y="18050"/>
                    <a:pt x="135227" y="4237"/>
                  </a:cubicBezTo>
                  <a:cubicBezTo>
                    <a:pt x="172198" y="-9576"/>
                    <a:pt x="202491" y="15058"/>
                    <a:pt x="221840" y="12067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617B6FAB-F8D6-4240-8E01-A5770CC64F3F}"/>
                </a:ext>
              </a:extLst>
            </p:cNvPr>
            <p:cNvSpPr/>
            <p:nvPr/>
          </p:nvSpPr>
          <p:spPr>
            <a:xfrm rot="1604664">
              <a:off x="5540402" y="3364060"/>
              <a:ext cx="143560" cy="356577"/>
            </a:xfrm>
            <a:custGeom>
              <a:avLst/>
              <a:gdLst>
                <a:gd name="connsiteX0" fmla="*/ 6457 w 165048"/>
                <a:gd name="connsiteY0" fmla="*/ 44808 h 353407"/>
                <a:gd name="connsiteX1" fmla="*/ 61409 w 165048"/>
                <a:gd name="connsiteY1" fmla="*/ 847 h 353407"/>
                <a:gd name="connsiteX2" fmla="*/ 129550 w 165048"/>
                <a:gd name="connsiteY2" fmla="*/ 31620 h 353407"/>
                <a:gd name="connsiteX3" fmla="*/ 155927 w 165048"/>
                <a:gd name="connsiteY3" fmla="*/ 200872 h 353407"/>
                <a:gd name="connsiteX4" fmla="*/ 160323 w 165048"/>
                <a:gd name="connsiteY4" fmla="*/ 306379 h 353407"/>
                <a:gd name="connsiteX5" fmla="*/ 92182 w 165048"/>
                <a:gd name="connsiteY5" fmla="*/ 352539 h 353407"/>
                <a:gd name="connsiteX6" fmla="*/ 15250 w 165048"/>
                <a:gd name="connsiteY6" fmla="*/ 323964 h 353407"/>
                <a:gd name="connsiteX7" fmla="*/ 2061 w 165048"/>
                <a:gd name="connsiteY7" fmla="*/ 183287 h 353407"/>
                <a:gd name="connsiteX8" fmla="*/ 6457 w 165048"/>
                <a:gd name="connsiteY8" fmla="*/ 44808 h 353407"/>
                <a:gd name="connsiteX0" fmla="*/ 6885 w 165476"/>
                <a:gd name="connsiteY0" fmla="*/ 44808 h 352670"/>
                <a:gd name="connsiteX1" fmla="*/ 61837 w 165476"/>
                <a:gd name="connsiteY1" fmla="*/ 847 h 352670"/>
                <a:gd name="connsiteX2" fmla="*/ 129978 w 165476"/>
                <a:gd name="connsiteY2" fmla="*/ 31620 h 352670"/>
                <a:gd name="connsiteX3" fmla="*/ 156355 w 165476"/>
                <a:gd name="connsiteY3" fmla="*/ 200872 h 352670"/>
                <a:gd name="connsiteX4" fmla="*/ 160751 w 165476"/>
                <a:gd name="connsiteY4" fmla="*/ 306379 h 352670"/>
                <a:gd name="connsiteX5" fmla="*/ 92610 w 165476"/>
                <a:gd name="connsiteY5" fmla="*/ 352539 h 352670"/>
                <a:gd name="connsiteX6" fmla="*/ 22273 w 165476"/>
                <a:gd name="connsiteY6" fmla="*/ 315172 h 352670"/>
                <a:gd name="connsiteX7" fmla="*/ 2489 w 165476"/>
                <a:gd name="connsiteY7" fmla="*/ 183287 h 352670"/>
                <a:gd name="connsiteX8" fmla="*/ 6885 w 165476"/>
                <a:gd name="connsiteY8" fmla="*/ 44808 h 352670"/>
                <a:gd name="connsiteX0" fmla="*/ 6885 w 159537"/>
                <a:gd name="connsiteY0" fmla="*/ 44808 h 352733"/>
                <a:gd name="connsiteX1" fmla="*/ 61837 w 159537"/>
                <a:gd name="connsiteY1" fmla="*/ 847 h 352733"/>
                <a:gd name="connsiteX2" fmla="*/ 129978 w 159537"/>
                <a:gd name="connsiteY2" fmla="*/ 31620 h 352733"/>
                <a:gd name="connsiteX3" fmla="*/ 156355 w 159537"/>
                <a:gd name="connsiteY3" fmla="*/ 200872 h 352733"/>
                <a:gd name="connsiteX4" fmla="*/ 151959 w 159537"/>
                <a:gd name="connsiteY4" fmla="*/ 304181 h 352733"/>
                <a:gd name="connsiteX5" fmla="*/ 92610 w 159537"/>
                <a:gd name="connsiteY5" fmla="*/ 352539 h 352733"/>
                <a:gd name="connsiteX6" fmla="*/ 22273 w 159537"/>
                <a:gd name="connsiteY6" fmla="*/ 315172 h 352733"/>
                <a:gd name="connsiteX7" fmla="*/ 2489 w 159537"/>
                <a:gd name="connsiteY7" fmla="*/ 183287 h 352733"/>
                <a:gd name="connsiteX8" fmla="*/ 6885 w 159537"/>
                <a:gd name="connsiteY8" fmla="*/ 44808 h 352733"/>
                <a:gd name="connsiteX0" fmla="*/ 6885 w 156440"/>
                <a:gd name="connsiteY0" fmla="*/ 44449 h 352374"/>
                <a:gd name="connsiteX1" fmla="*/ 61837 w 156440"/>
                <a:gd name="connsiteY1" fmla="*/ 488 h 352374"/>
                <a:gd name="connsiteX2" fmla="*/ 129978 w 156440"/>
                <a:gd name="connsiteY2" fmla="*/ 31261 h 352374"/>
                <a:gd name="connsiteX3" fmla="*/ 149760 w 156440"/>
                <a:gd name="connsiteY3" fmla="*/ 171938 h 352374"/>
                <a:gd name="connsiteX4" fmla="*/ 151959 w 156440"/>
                <a:gd name="connsiteY4" fmla="*/ 303822 h 352374"/>
                <a:gd name="connsiteX5" fmla="*/ 92610 w 156440"/>
                <a:gd name="connsiteY5" fmla="*/ 352180 h 352374"/>
                <a:gd name="connsiteX6" fmla="*/ 22273 w 156440"/>
                <a:gd name="connsiteY6" fmla="*/ 314813 h 352374"/>
                <a:gd name="connsiteX7" fmla="*/ 2489 w 156440"/>
                <a:gd name="connsiteY7" fmla="*/ 182928 h 352374"/>
                <a:gd name="connsiteX8" fmla="*/ 6885 w 156440"/>
                <a:gd name="connsiteY8" fmla="*/ 44449 h 352374"/>
                <a:gd name="connsiteX0" fmla="*/ 6885 w 153367"/>
                <a:gd name="connsiteY0" fmla="*/ 44449 h 352607"/>
                <a:gd name="connsiteX1" fmla="*/ 61837 w 153367"/>
                <a:gd name="connsiteY1" fmla="*/ 488 h 352607"/>
                <a:gd name="connsiteX2" fmla="*/ 129978 w 153367"/>
                <a:gd name="connsiteY2" fmla="*/ 31261 h 352607"/>
                <a:gd name="connsiteX3" fmla="*/ 149760 w 153367"/>
                <a:gd name="connsiteY3" fmla="*/ 171938 h 352607"/>
                <a:gd name="connsiteX4" fmla="*/ 147562 w 153367"/>
                <a:gd name="connsiteY4" fmla="*/ 297228 h 352607"/>
                <a:gd name="connsiteX5" fmla="*/ 92610 w 153367"/>
                <a:gd name="connsiteY5" fmla="*/ 352180 h 352607"/>
                <a:gd name="connsiteX6" fmla="*/ 22273 w 153367"/>
                <a:gd name="connsiteY6" fmla="*/ 314813 h 352607"/>
                <a:gd name="connsiteX7" fmla="*/ 2489 w 153367"/>
                <a:gd name="connsiteY7" fmla="*/ 182928 h 352607"/>
                <a:gd name="connsiteX8" fmla="*/ 6885 w 153367"/>
                <a:gd name="connsiteY8" fmla="*/ 44449 h 352607"/>
                <a:gd name="connsiteX0" fmla="*/ 7178 w 153660"/>
                <a:gd name="connsiteY0" fmla="*/ 44449 h 352310"/>
                <a:gd name="connsiteX1" fmla="*/ 62130 w 153660"/>
                <a:gd name="connsiteY1" fmla="*/ 488 h 352310"/>
                <a:gd name="connsiteX2" fmla="*/ 130271 w 153660"/>
                <a:gd name="connsiteY2" fmla="*/ 31261 h 352310"/>
                <a:gd name="connsiteX3" fmla="*/ 150053 w 153660"/>
                <a:gd name="connsiteY3" fmla="*/ 171938 h 352310"/>
                <a:gd name="connsiteX4" fmla="*/ 147855 w 153660"/>
                <a:gd name="connsiteY4" fmla="*/ 297228 h 352310"/>
                <a:gd name="connsiteX5" fmla="*/ 92903 w 153660"/>
                <a:gd name="connsiteY5" fmla="*/ 352180 h 352310"/>
                <a:gd name="connsiteX6" fmla="*/ 26962 w 153660"/>
                <a:gd name="connsiteY6" fmla="*/ 308219 h 352310"/>
                <a:gd name="connsiteX7" fmla="*/ 2782 w 153660"/>
                <a:gd name="connsiteY7" fmla="*/ 182928 h 352310"/>
                <a:gd name="connsiteX8" fmla="*/ 7178 w 153660"/>
                <a:gd name="connsiteY8" fmla="*/ 44449 h 352310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82928 h 341473"/>
                <a:gd name="connsiteX8" fmla="*/ 7178 w 153958"/>
                <a:gd name="connsiteY8" fmla="*/ 44449 h 341473"/>
                <a:gd name="connsiteX0" fmla="*/ 5932 w 152712"/>
                <a:gd name="connsiteY0" fmla="*/ 44449 h 341473"/>
                <a:gd name="connsiteX1" fmla="*/ 60884 w 152712"/>
                <a:gd name="connsiteY1" fmla="*/ 488 h 341473"/>
                <a:gd name="connsiteX2" fmla="*/ 129025 w 152712"/>
                <a:gd name="connsiteY2" fmla="*/ 31261 h 341473"/>
                <a:gd name="connsiteX3" fmla="*/ 148807 w 152712"/>
                <a:gd name="connsiteY3" fmla="*/ 171938 h 341473"/>
                <a:gd name="connsiteX4" fmla="*/ 146609 w 152712"/>
                <a:gd name="connsiteY4" fmla="*/ 297228 h 341473"/>
                <a:gd name="connsiteX5" fmla="*/ 87260 w 152712"/>
                <a:gd name="connsiteY5" fmla="*/ 341190 h 341473"/>
                <a:gd name="connsiteX6" fmla="*/ 25716 w 152712"/>
                <a:gd name="connsiteY6" fmla="*/ 308219 h 341473"/>
                <a:gd name="connsiteX7" fmla="*/ 3734 w 152712"/>
                <a:gd name="connsiteY7" fmla="*/ 169740 h 341473"/>
                <a:gd name="connsiteX8" fmla="*/ 5932 w 152712"/>
                <a:gd name="connsiteY8" fmla="*/ 44449 h 341473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69740 h 341473"/>
                <a:gd name="connsiteX8" fmla="*/ 7178 w 153958"/>
                <a:gd name="connsiteY8" fmla="*/ 44449 h 341473"/>
                <a:gd name="connsiteX0" fmla="*/ 6886 w 153666"/>
                <a:gd name="connsiteY0" fmla="*/ 44449 h 341196"/>
                <a:gd name="connsiteX1" fmla="*/ 61838 w 153666"/>
                <a:gd name="connsiteY1" fmla="*/ 488 h 341196"/>
                <a:gd name="connsiteX2" fmla="*/ 129979 w 153666"/>
                <a:gd name="connsiteY2" fmla="*/ 31261 h 341196"/>
                <a:gd name="connsiteX3" fmla="*/ 149761 w 153666"/>
                <a:gd name="connsiteY3" fmla="*/ 171938 h 341196"/>
                <a:gd name="connsiteX4" fmla="*/ 147563 w 153666"/>
                <a:gd name="connsiteY4" fmla="*/ 297228 h 341196"/>
                <a:gd name="connsiteX5" fmla="*/ 88214 w 153666"/>
                <a:gd name="connsiteY5" fmla="*/ 341190 h 341196"/>
                <a:gd name="connsiteX6" fmla="*/ 22274 w 153666"/>
                <a:gd name="connsiteY6" fmla="*/ 295031 h 341196"/>
                <a:gd name="connsiteX7" fmla="*/ 2490 w 153666"/>
                <a:gd name="connsiteY7" fmla="*/ 169740 h 341196"/>
                <a:gd name="connsiteX8" fmla="*/ 6886 w 153666"/>
                <a:gd name="connsiteY8" fmla="*/ 44449 h 341196"/>
                <a:gd name="connsiteX0" fmla="*/ 6886 w 152380"/>
                <a:gd name="connsiteY0" fmla="*/ 44449 h 341216"/>
                <a:gd name="connsiteX1" fmla="*/ 61838 w 152380"/>
                <a:gd name="connsiteY1" fmla="*/ 488 h 341216"/>
                <a:gd name="connsiteX2" fmla="*/ 129979 w 152380"/>
                <a:gd name="connsiteY2" fmla="*/ 31261 h 341216"/>
                <a:gd name="connsiteX3" fmla="*/ 149761 w 152380"/>
                <a:gd name="connsiteY3" fmla="*/ 171938 h 341216"/>
                <a:gd name="connsiteX4" fmla="*/ 145365 w 152380"/>
                <a:gd name="connsiteY4" fmla="*/ 299426 h 341216"/>
                <a:gd name="connsiteX5" fmla="*/ 88214 w 152380"/>
                <a:gd name="connsiteY5" fmla="*/ 341190 h 341216"/>
                <a:gd name="connsiteX6" fmla="*/ 22274 w 152380"/>
                <a:gd name="connsiteY6" fmla="*/ 295031 h 341216"/>
                <a:gd name="connsiteX7" fmla="*/ 2490 w 152380"/>
                <a:gd name="connsiteY7" fmla="*/ 169740 h 341216"/>
                <a:gd name="connsiteX8" fmla="*/ 6886 w 152380"/>
                <a:gd name="connsiteY8" fmla="*/ 44449 h 341216"/>
                <a:gd name="connsiteX0" fmla="*/ 6886 w 152646"/>
                <a:gd name="connsiteY0" fmla="*/ 44449 h 339021"/>
                <a:gd name="connsiteX1" fmla="*/ 61838 w 152646"/>
                <a:gd name="connsiteY1" fmla="*/ 488 h 339021"/>
                <a:gd name="connsiteX2" fmla="*/ 129979 w 152646"/>
                <a:gd name="connsiteY2" fmla="*/ 31261 h 339021"/>
                <a:gd name="connsiteX3" fmla="*/ 149761 w 152646"/>
                <a:gd name="connsiteY3" fmla="*/ 171938 h 339021"/>
                <a:gd name="connsiteX4" fmla="*/ 145365 w 152646"/>
                <a:gd name="connsiteY4" fmla="*/ 299426 h 339021"/>
                <a:gd name="connsiteX5" fmla="*/ 83818 w 152646"/>
                <a:gd name="connsiteY5" fmla="*/ 338991 h 339021"/>
                <a:gd name="connsiteX6" fmla="*/ 22274 w 152646"/>
                <a:gd name="connsiteY6" fmla="*/ 295031 h 339021"/>
                <a:gd name="connsiteX7" fmla="*/ 2490 w 152646"/>
                <a:gd name="connsiteY7" fmla="*/ 169740 h 339021"/>
                <a:gd name="connsiteX8" fmla="*/ 6886 w 152646"/>
                <a:gd name="connsiteY8" fmla="*/ 44449 h 339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2646" h="339021">
                  <a:moveTo>
                    <a:pt x="6886" y="44449"/>
                  </a:moveTo>
                  <a:cubicBezTo>
                    <a:pt x="16777" y="16240"/>
                    <a:pt x="41323" y="2686"/>
                    <a:pt x="61838" y="488"/>
                  </a:cubicBezTo>
                  <a:cubicBezTo>
                    <a:pt x="82354" y="-1710"/>
                    <a:pt x="115325" y="2686"/>
                    <a:pt x="129979" y="31261"/>
                  </a:cubicBezTo>
                  <a:cubicBezTo>
                    <a:pt x="144633" y="59836"/>
                    <a:pt x="147197" y="127244"/>
                    <a:pt x="149761" y="171938"/>
                  </a:cubicBezTo>
                  <a:cubicBezTo>
                    <a:pt x="152325" y="216632"/>
                    <a:pt x="156355" y="271584"/>
                    <a:pt x="145365" y="299426"/>
                  </a:cubicBezTo>
                  <a:cubicBezTo>
                    <a:pt x="134375" y="327268"/>
                    <a:pt x="104333" y="339723"/>
                    <a:pt x="83818" y="338991"/>
                  </a:cubicBezTo>
                  <a:cubicBezTo>
                    <a:pt x="63303" y="338259"/>
                    <a:pt x="37294" y="323240"/>
                    <a:pt x="22274" y="295031"/>
                  </a:cubicBezTo>
                  <a:cubicBezTo>
                    <a:pt x="7254" y="266822"/>
                    <a:pt x="5055" y="211504"/>
                    <a:pt x="2490" y="169740"/>
                  </a:cubicBezTo>
                  <a:cubicBezTo>
                    <a:pt x="-75" y="127976"/>
                    <a:pt x="-3005" y="72658"/>
                    <a:pt x="6886" y="44449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A9EC5EBB-8275-446E-9246-BCB0DE5F7B55}"/>
                </a:ext>
              </a:extLst>
            </p:cNvPr>
            <p:cNvSpPr/>
            <p:nvPr/>
          </p:nvSpPr>
          <p:spPr>
            <a:xfrm flipH="1">
              <a:off x="5478574" y="3603569"/>
              <a:ext cx="197568" cy="623311"/>
            </a:xfrm>
            <a:custGeom>
              <a:avLst/>
              <a:gdLst>
                <a:gd name="connsiteX0" fmla="*/ 63868 w 187016"/>
                <a:gd name="connsiteY0" fmla="*/ 62019 h 502838"/>
                <a:gd name="connsiteX1" fmla="*/ 86420 w 187016"/>
                <a:gd name="connsiteY1" fmla="*/ 512 h 502838"/>
                <a:gd name="connsiteX2" fmla="*/ 168429 w 187016"/>
                <a:gd name="connsiteY2" fmla="*/ 47667 h 502838"/>
                <a:gd name="connsiteX3" fmla="*/ 156128 w 187016"/>
                <a:gd name="connsiteY3" fmla="*/ 271142 h 502838"/>
                <a:gd name="connsiteX4" fmla="*/ 186881 w 187016"/>
                <a:gd name="connsiteY4" fmla="*/ 412607 h 502838"/>
                <a:gd name="connsiteX5" fmla="*/ 141776 w 187016"/>
                <a:gd name="connsiteY5" fmla="*/ 363402 h 502838"/>
                <a:gd name="connsiteX6" fmla="*/ 162278 w 187016"/>
                <a:gd name="connsiteY6" fmla="*/ 490516 h 502838"/>
                <a:gd name="connsiteX7" fmla="*/ 117173 w 187016"/>
                <a:gd name="connsiteY7" fmla="*/ 394155 h 502838"/>
                <a:gd name="connsiteX8" fmla="*/ 113073 w 187016"/>
                <a:gd name="connsiteY8" fmla="*/ 502817 h 502838"/>
                <a:gd name="connsiteX9" fmla="*/ 86420 w 187016"/>
                <a:gd name="connsiteY9" fmla="*/ 404406 h 502838"/>
                <a:gd name="connsiteX10" fmla="*/ 59767 w 187016"/>
                <a:gd name="connsiteY10" fmla="*/ 500767 h 502838"/>
                <a:gd name="connsiteX11" fmla="*/ 53616 w 187016"/>
                <a:gd name="connsiteY11" fmla="*/ 402356 h 502838"/>
                <a:gd name="connsiteX12" fmla="*/ 311 w 187016"/>
                <a:gd name="connsiteY12" fmla="*/ 433109 h 502838"/>
                <a:gd name="connsiteX13" fmla="*/ 33114 w 187016"/>
                <a:gd name="connsiteY13" fmla="*/ 355201 h 502838"/>
                <a:gd name="connsiteX14" fmla="*/ 63868 w 187016"/>
                <a:gd name="connsiteY14" fmla="*/ 303945 h 502838"/>
                <a:gd name="connsiteX15" fmla="*/ 63868 w 187016"/>
                <a:gd name="connsiteY15" fmla="*/ 62019 h 502838"/>
                <a:gd name="connsiteX0" fmla="*/ 63868 w 187016"/>
                <a:gd name="connsiteY0" fmla="*/ 63996 h 504815"/>
                <a:gd name="connsiteX1" fmla="*/ 113073 w 187016"/>
                <a:gd name="connsiteY1" fmla="*/ 439 h 504815"/>
                <a:gd name="connsiteX2" fmla="*/ 168429 w 187016"/>
                <a:gd name="connsiteY2" fmla="*/ 49644 h 504815"/>
                <a:gd name="connsiteX3" fmla="*/ 156128 w 187016"/>
                <a:gd name="connsiteY3" fmla="*/ 273119 h 504815"/>
                <a:gd name="connsiteX4" fmla="*/ 186881 w 187016"/>
                <a:gd name="connsiteY4" fmla="*/ 414584 h 504815"/>
                <a:gd name="connsiteX5" fmla="*/ 141776 w 187016"/>
                <a:gd name="connsiteY5" fmla="*/ 365379 h 504815"/>
                <a:gd name="connsiteX6" fmla="*/ 162278 w 187016"/>
                <a:gd name="connsiteY6" fmla="*/ 492493 h 504815"/>
                <a:gd name="connsiteX7" fmla="*/ 117173 w 187016"/>
                <a:gd name="connsiteY7" fmla="*/ 396132 h 504815"/>
                <a:gd name="connsiteX8" fmla="*/ 113073 w 187016"/>
                <a:gd name="connsiteY8" fmla="*/ 504794 h 504815"/>
                <a:gd name="connsiteX9" fmla="*/ 86420 w 187016"/>
                <a:gd name="connsiteY9" fmla="*/ 406383 h 504815"/>
                <a:gd name="connsiteX10" fmla="*/ 59767 w 187016"/>
                <a:gd name="connsiteY10" fmla="*/ 502744 h 504815"/>
                <a:gd name="connsiteX11" fmla="*/ 53616 w 187016"/>
                <a:gd name="connsiteY11" fmla="*/ 404333 h 504815"/>
                <a:gd name="connsiteX12" fmla="*/ 311 w 187016"/>
                <a:gd name="connsiteY12" fmla="*/ 435086 h 504815"/>
                <a:gd name="connsiteX13" fmla="*/ 33114 w 187016"/>
                <a:gd name="connsiteY13" fmla="*/ 357178 h 504815"/>
                <a:gd name="connsiteX14" fmla="*/ 63868 w 187016"/>
                <a:gd name="connsiteY14" fmla="*/ 305922 h 504815"/>
                <a:gd name="connsiteX15" fmla="*/ 63868 w 187016"/>
                <a:gd name="connsiteY15" fmla="*/ 63996 h 504815"/>
                <a:gd name="connsiteX0" fmla="*/ 57718 w 187016"/>
                <a:gd name="connsiteY0" fmla="*/ 53366 h 504437"/>
                <a:gd name="connsiteX1" fmla="*/ 113073 w 187016"/>
                <a:gd name="connsiteY1" fmla="*/ 61 h 504437"/>
                <a:gd name="connsiteX2" fmla="*/ 168429 w 187016"/>
                <a:gd name="connsiteY2" fmla="*/ 49266 h 504437"/>
                <a:gd name="connsiteX3" fmla="*/ 156128 w 187016"/>
                <a:gd name="connsiteY3" fmla="*/ 272741 h 504437"/>
                <a:gd name="connsiteX4" fmla="*/ 186881 w 187016"/>
                <a:gd name="connsiteY4" fmla="*/ 414206 h 504437"/>
                <a:gd name="connsiteX5" fmla="*/ 141776 w 187016"/>
                <a:gd name="connsiteY5" fmla="*/ 365001 h 504437"/>
                <a:gd name="connsiteX6" fmla="*/ 162278 w 187016"/>
                <a:gd name="connsiteY6" fmla="*/ 492115 h 504437"/>
                <a:gd name="connsiteX7" fmla="*/ 117173 w 187016"/>
                <a:gd name="connsiteY7" fmla="*/ 395754 h 504437"/>
                <a:gd name="connsiteX8" fmla="*/ 113073 w 187016"/>
                <a:gd name="connsiteY8" fmla="*/ 504416 h 504437"/>
                <a:gd name="connsiteX9" fmla="*/ 86420 w 187016"/>
                <a:gd name="connsiteY9" fmla="*/ 406005 h 504437"/>
                <a:gd name="connsiteX10" fmla="*/ 59767 w 187016"/>
                <a:gd name="connsiteY10" fmla="*/ 502366 h 504437"/>
                <a:gd name="connsiteX11" fmla="*/ 53616 w 187016"/>
                <a:gd name="connsiteY11" fmla="*/ 403955 h 504437"/>
                <a:gd name="connsiteX12" fmla="*/ 311 w 187016"/>
                <a:gd name="connsiteY12" fmla="*/ 434708 h 504437"/>
                <a:gd name="connsiteX13" fmla="*/ 33114 w 187016"/>
                <a:gd name="connsiteY13" fmla="*/ 356800 h 504437"/>
                <a:gd name="connsiteX14" fmla="*/ 63868 w 187016"/>
                <a:gd name="connsiteY14" fmla="*/ 305544 h 504437"/>
                <a:gd name="connsiteX15" fmla="*/ 57718 w 187016"/>
                <a:gd name="connsiteY15" fmla="*/ 53366 h 5044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9767 w 189311"/>
                <a:gd name="connsiteY10" fmla="*/ 5028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57718 w 189311"/>
                <a:gd name="connsiteY0" fmla="*/ 53866 h 504917"/>
                <a:gd name="connsiteX1" fmla="*/ 113073 w 189311"/>
                <a:gd name="connsiteY1" fmla="*/ 561 h 504917"/>
                <a:gd name="connsiteX2" fmla="*/ 170479 w 189311"/>
                <a:gd name="connsiteY2" fmla="*/ 43615 h 504917"/>
                <a:gd name="connsiteX3" fmla="*/ 156128 w 189311"/>
                <a:gd name="connsiteY3" fmla="*/ 273241 h 504917"/>
                <a:gd name="connsiteX4" fmla="*/ 186881 w 189311"/>
                <a:gd name="connsiteY4" fmla="*/ 414706 h 504917"/>
                <a:gd name="connsiteX5" fmla="*/ 141776 w 189311"/>
                <a:gd name="connsiteY5" fmla="*/ 365501 h 504917"/>
                <a:gd name="connsiteX6" fmla="*/ 162278 w 189311"/>
                <a:gd name="connsiteY6" fmla="*/ 492615 h 504917"/>
                <a:gd name="connsiteX7" fmla="*/ 117173 w 189311"/>
                <a:gd name="connsiteY7" fmla="*/ 396254 h 504917"/>
                <a:gd name="connsiteX8" fmla="*/ 113073 w 189311"/>
                <a:gd name="connsiteY8" fmla="*/ 504916 h 504917"/>
                <a:gd name="connsiteX9" fmla="*/ 86420 w 189311"/>
                <a:gd name="connsiteY9" fmla="*/ 406505 h 504917"/>
                <a:gd name="connsiteX10" fmla="*/ 70019 w 189311"/>
                <a:gd name="connsiteY10" fmla="*/ 504917 h 504917"/>
                <a:gd name="connsiteX11" fmla="*/ 53616 w 189311"/>
                <a:gd name="connsiteY11" fmla="*/ 404455 h 504917"/>
                <a:gd name="connsiteX12" fmla="*/ 311 w 189311"/>
                <a:gd name="connsiteY12" fmla="*/ 435208 h 504917"/>
                <a:gd name="connsiteX13" fmla="*/ 33114 w 189311"/>
                <a:gd name="connsiteY13" fmla="*/ 357300 h 504917"/>
                <a:gd name="connsiteX14" fmla="*/ 63868 w 189311"/>
                <a:gd name="connsiteY14" fmla="*/ 306044 h 504917"/>
                <a:gd name="connsiteX15" fmla="*/ 57718 w 189311"/>
                <a:gd name="connsiteY15" fmla="*/ 53866 h 504917"/>
                <a:gd name="connsiteX0" fmla="*/ 57718 w 189311"/>
                <a:gd name="connsiteY0" fmla="*/ 53866 h 504958"/>
                <a:gd name="connsiteX1" fmla="*/ 113073 w 189311"/>
                <a:gd name="connsiteY1" fmla="*/ 561 h 504958"/>
                <a:gd name="connsiteX2" fmla="*/ 170479 w 189311"/>
                <a:gd name="connsiteY2" fmla="*/ 43615 h 504958"/>
                <a:gd name="connsiteX3" fmla="*/ 156128 w 189311"/>
                <a:gd name="connsiteY3" fmla="*/ 273241 h 504958"/>
                <a:gd name="connsiteX4" fmla="*/ 186881 w 189311"/>
                <a:gd name="connsiteY4" fmla="*/ 414706 h 504958"/>
                <a:gd name="connsiteX5" fmla="*/ 141776 w 189311"/>
                <a:gd name="connsiteY5" fmla="*/ 365501 h 504958"/>
                <a:gd name="connsiteX6" fmla="*/ 162278 w 189311"/>
                <a:gd name="connsiteY6" fmla="*/ 492615 h 504958"/>
                <a:gd name="connsiteX7" fmla="*/ 117173 w 189311"/>
                <a:gd name="connsiteY7" fmla="*/ 396254 h 504958"/>
                <a:gd name="connsiteX8" fmla="*/ 113073 w 189311"/>
                <a:gd name="connsiteY8" fmla="*/ 504916 h 504958"/>
                <a:gd name="connsiteX9" fmla="*/ 86420 w 189311"/>
                <a:gd name="connsiteY9" fmla="*/ 406505 h 504958"/>
                <a:gd name="connsiteX10" fmla="*/ 70019 w 189311"/>
                <a:gd name="connsiteY10" fmla="*/ 504917 h 504958"/>
                <a:gd name="connsiteX11" fmla="*/ 53616 w 189311"/>
                <a:gd name="connsiteY11" fmla="*/ 404455 h 504958"/>
                <a:gd name="connsiteX12" fmla="*/ 311 w 189311"/>
                <a:gd name="connsiteY12" fmla="*/ 435208 h 504958"/>
                <a:gd name="connsiteX13" fmla="*/ 33114 w 189311"/>
                <a:gd name="connsiteY13" fmla="*/ 357300 h 504958"/>
                <a:gd name="connsiteX14" fmla="*/ 63868 w 189311"/>
                <a:gd name="connsiteY14" fmla="*/ 306044 h 504958"/>
                <a:gd name="connsiteX15" fmla="*/ 57718 w 189311"/>
                <a:gd name="connsiteY15" fmla="*/ 53866 h 504958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5667 w 189311"/>
                <a:gd name="connsiteY10" fmla="*/ 4987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62647 w 194240"/>
                <a:gd name="connsiteY0" fmla="*/ 53866 h 504916"/>
                <a:gd name="connsiteX1" fmla="*/ 118002 w 194240"/>
                <a:gd name="connsiteY1" fmla="*/ 561 h 504916"/>
                <a:gd name="connsiteX2" fmla="*/ 175408 w 194240"/>
                <a:gd name="connsiteY2" fmla="*/ 43615 h 504916"/>
                <a:gd name="connsiteX3" fmla="*/ 161057 w 194240"/>
                <a:gd name="connsiteY3" fmla="*/ 273241 h 504916"/>
                <a:gd name="connsiteX4" fmla="*/ 191810 w 194240"/>
                <a:gd name="connsiteY4" fmla="*/ 414706 h 504916"/>
                <a:gd name="connsiteX5" fmla="*/ 146705 w 194240"/>
                <a:gd name="connsiteY5" fmla="*/ 365501 h 504916"/>
                <a:gd name="connsiteX6" fmla="*/ 167207 w 194240"/>
                <a:gd name="connsiteY6" fmla="*/ 492615 h 504916"/>
                <a:gd name="connsiteX7" fmla="*/ 122102 w 194240"/>
                <a:gd name="connsiteY7" fmla="*/ 396254 h 504916"/>
                <a:gd name="connsiteX8" fmla="*/ 118002 w 194240"/>
                <a:gd name="connsiteY8" fmla="*/ 504916 h 504916"/>
                <a:gd name="connsiteX9" fmla="*/ 91349 w 194240"/>
                <a:gd name="connsiteY9" fmla="*/ 406505 h 504916"/>
                <a:gd name="connsiteX10" fmla="*/ 60596 w 194240"/>
                <a:gd name="connsiteY10" fmla="*/ 498766 h 504916"/>
                <a:gd name="connsiteX11" fmla="*/ 58545 w 194240"/>
                <a:gd name="connsiteY11" fmla="*/ 404455 h 504916"/>
                <a:gd name="connsiteX12" fmla="*/ 5240 w 194240"/>
                <a:gd name="connsiteY12" fmla="*/ 435208 h 504916"/>
                <a:gd name="connsiteX13" fmla="*/ 38043 w 194240"/>
                <a:gd name="connsiteY13" fmla="*/ 357300 h 504916"/>
                <a:gd name="connsiteX14" fmla="*/ 68797 w 194240"/>
                <a:gd name="connsiteY14" fmla="*/ 306044 h 504916"/>
                <a:gd name="connsiteX15" fmla="*/ 62647 w 194240"/>
                <a:gd name="connsiteY15" fmla="*/ 53866 h 504916"/>
                <a:gd name="connsiteX0" fmla="*/ 55316 w 186909"/>
                <a:gd name="connsiteY0" fmla="*/ 53866 h 504916"/>
                <a:gd name="connsiteX1" fmla="*/ 110671 w 186909"/>
                <a:gd name="connsiteY1" fmla="*/ 561 h 504916"/>
                <a:gd name="connsiteX2" fmla="*/ 168077 w 186909"/>
                <a:gd name="connsiteY2" fmla="*/ 43615 h 504916"/>
                <a:gd name="connsiteX3" fmla="*/ 153726 w 186909"/>
                <a:gd name="connsiteY3" fmla="*/ 273241 h 504916"/>
                <a:gd name="connsiteX4" fmla="*/ 184479 w 186909"/>
                <a:gd name="connsiteY4" fmla="*/ 414706 h 504916"/>
                <a:gd name="connsiteX5" fmla="*/ 139374 w 186909"/>
                <a:gd name="connsiteY5" fmla="*/ 365501 h 504916"/>
                <a:gd name="connsiteX6" fmla="*/ 159876 w 186909"/>
                <a:gd name="connsiteY6" fmla="*/ 492615 h 504916"/>
                <a:gd name="connsiteX7" fmla="*/ 114771 w 186909"/>
                <a:gd name="connsiteY7" fmla="*/ 396254 h 504916"/>
                <a:gd name="connsiteX8" fmla="*/ 110671 w 186909"/>
                <a:gd name="connsiteY8" fmla="*/ 504916 h 504916"/>
                <a:gd name="connsiteX9" fmla="*/ 84018 w 186909"/>
                <a:gd name="connsiteY9" fmla="*/ 406505 h 504916"/>
                <a:gd name="connsiteX10" fmla="*/ 53265 w 186909"/>
                <a:gd name="connsiteY10" fmla="*/ 498766 h 504916"/>
                <a:gd name="connsiteX11" fmla="*/ 51214 w 186909"/>
                <a:gd name="connsiteY11" fmla="*/ 404455 h 504916"/>
                <a:gd name="connsiteX12" fmla="*/ 6110 w 186909"/>
                <a:gd name="connsiteY12" fmla="*/ 420856 h 504916"/>
                <a:gd name="connsiteX13" fmla="*/ 30712 w 186909"/>
                <a:gd name="connsiteY13" fmla="*/ 357300 h 504916"/>
                <a:gd name="connsiteX14" fmla="*/ 61466 w 186909"/>
                <a:gd name="connsiteY14" fmla="*/ 306044 h 504916"/>
                <a:gd name="connsiteX15" fmla="*/ 55316 w 186909"/>
                <a:gd name="connsiteY15" fmla="*/ 53866 h 504916"/>
                <a:gd name="connsiteX0" fmla="*/ 49504 w 181097"/>
                <a:gd name="connsiteY0" fmla="*/ 53866 h 504916"/>
                <a:gd name="connsiteX1" fmla="*/ 104859 w 181097"/>
                <a:gd name="connsiteY1" fmla="*/ 561 h 504916"/>
                <a:gd name="connsiteX2" fmla="*/ 162265 w 181097"/>
                <a:gd name="connsiteY2" fmla="*/ 43615 h 504916"/>
                <a:gd name="connsiteX3" fmla="*/ 147914 w 181097"/>
                <a:gd name="connsiteY3" fmla="*/ 273241 h 504916"/>
                <a:gd name="connsiteX4" fmla="*/ 178667 w 181097"/>
                <a:gd name="connsiteY4" fmla="*/ 414706 h 504916"/>
                <a:gd name="connsiteX5" fmla="*/ 133562 w 181097"/>
                <a:gd name="connsiteY5" fmla="*/ 365501 h 504916"/>
                <a:gd name="connsiteX6" fmla="*/ 154064 w 181097"/>
                <a:gd name="connsiteY6" fmla="*/ 492615 h 504916"/>
                <a:gd name="connsiteX7" fmla="*/ 108959 w 181097"/>
                <a:gd name="connsiteY7" fmla="*/ 396254 h 504916"/>
                <a:gd name="connsiteX8" fmla="*/ 104859 w 181097"/>
                <a:gd name="connsiteY8" fmla="*/ 504916 h 504916"/>
                <a:gd name="connsiteX9" fmla="*/ 78206 w 181097"/>
                <a:gd name="connsiteY9" fmla="*/ 406505 h 504916"/>
                <a:gd name="connsiteX10" fmla="*/ 47453 w 181097"/>
                <a:gd name="connsiteY10" fmla="*/ 498766 h 504916"/>
                <a:gd name="connsiteX11" fmla="*/ 41301 w 181097"/>
                <a:gd name="connsiteY11" fmla="*/ 400354 h 504916"/>
                <a:gd name="connsiteX12" fmla="*/ 298 w 181097"/>
                <a:gd name="connsiteY12" fmla="*/ 420856 h 504916"/>
                <a:gd name="connsiteX13" fmla="*/ 24900 w 181097"/>
                <a:gd name="connsiteY13" fmla="*/ 357300 h 504916"/>
                <a:gd name="connsiteX14" fmla="*/ 55654 w 181097"/>
                <a:gd name="connsiteY14" fmla="*/ 306044 h 504916"/>
                <a:gd name="connsiteX15" fmla="*/ 49504 w 181097"/>
                <a:gd name="connsiteY15" fmla="*/ 53866 h 504916"/>
                <a:gd name="connsiteX0" fmla="*/ 52664 w 184257"/>
                <a:gd name="connsiteY0" fmla="*/ 53866 h 504916"/>
                <a:gd name="connsiteX1" fmla="*/ 108019 w 184257"/>
                <a:gd name="connsiteY1" fmla="*/ 561 h 504916"/>
                <a:gd name="connsiteX2" fmla="*/ 165425 w 184257"/>
                <a:gd name="connsiteY2" fmla="*/ 43615 h 504916"/>
                <a:gd name="connsiteX3" fmla="*/ 151074 w 184257"/>
                <a:gd name="connsiteY3" fmla="*/ 273241 h 504916"/>
                <a:gd name="connsiteX4" fmla="*/ 181827 w 184257"/>
                <a:gd name="connsiteY4" fmla="*/ 414706 h 504916"/>
                <a:gd name="connsiteX5" fmla="*/ 136722 w 184257"/>
                <a:gd name="connsiteY5" fmla="*/ 365501 h 504916"/>
                <a:gd name="connsiteX6" fmla="*/ 157224 w 184257"/>
                <a:gd name="connsiteY6" fmla="*/ 492615 h 504916"/>
                <a:gd name="connsiteX7" fmla="*/ 112119 w 184257"/>
                <a:gd name="connsiteY7" fmla="*/ 396254 h 504916"/>
                <a:gd name="connsiteX8" fmla="*/ 108019 w 184257"/>
                <a:gd name="connsiteY8" fmla="*/ 504916 h 504916"/>
                <a:gd name="connsiteX9" fmla="*/ 81366 w 184257"/>
                <a:gd name="connsiteY9" fmla="*/ 406505 h 504916"/>
                <a:gd name="connsiteX10" fmla="*/ 50613 w 184257"/>
                <a:gd name="connsiteY10" fmla="*/ 498766 h 504916"/>
                <a:gd name="connsiteX11" fmla="*/ 44461 w 184257"/>
                <a:gd name="connsiteY11" fmla="*/ 400354 h 504916"/>
                <a:gd name="connsiteX12" fmla="*/ 3458 w 184257"/>
                <a:gd name="connsiteY12" fmla="*/ 420856 h 504916"/>
                <a:gd name="connsiteX13" fmla="*/ 28060 w 184257"/>
                <a:gd name="connsiteY13" fmla="*/ 357300 h 504916"/>
                <a:gd name="connsiteX14" fmla="*/ 58814 w 184257"/>
                <a:gd name="connsiteY14" fmla="*/ 306044 h 504916"/>
                <a:gd name="connsiteX15" fmla="*/ 52664 w 184257"/>
                <a:gd name="connsiteY15" fmla="*/ 53866 h 504916"/>
                <a:gd name="connsiteX0" fmla="*/ 52664 w 181873"/>
                <a:gd name="connsiteY0" fmla="*/ 53866 h 504916"/>
                <a:gd name="connsiteX1" fmla="*/ 108019 w 181873"/>
                <a:gd name="connsiteY1" fmla="*/ 561 h 504916"/>
                <a:gd name="connsiteX2" fmla="*/ 165425 w 181873"/>
                <a:gd name="connsiteY2" fmla="*/ 43615 h 504916"/>
                <a:gd name="connsiteX3" fmla="*/ 151074 w 181873"/>
                <a:gd name="connsiteY3" fmla="*/ 273241 h 504916"/>
                <a:gd name="connsiteX4" fmla="*/ 181827 w 181873"/>
                <a:gd name="connsiteY4" fmla="*/ 414706 h 504916"/>
                <a:gd name="connsiteX5" fmla="*/ 142873 w 181873"/>
                <a:gd name="connsiteY5" fmla="*/ 377802 h 504916"/>
                <a:gd name="connsiteX6" fmla="*/ 157224 w 181873"/>
                <a:gd name="connsiteY6" fmla="*/ 492615 h 504916"/>
                <a:gd name="connsiteX7" fmla="*/ 112119 w 181873"/>
                <a:gd name="connsiteY7" fmla="*/ 396254 h 504916"/>
                <a:gd name="connsiteX8" fmla="*/ 108019 w 181873"/>
                <a:gd name="connsiteY8" fmla="*/ 504916 h 504916"/>
                <a:gd name="connsiteX9" fmla="*/ 81366 w 181873"/>
                <a:gd name="connsiteY9" fmla="*/ 406505 h 504916"/>
                <a:gd name="connsiteX10" fmla="*/ 50613 w 181873"/>
                <a:gd name="connsiteY10" fmla="*/ 498766 h 504916"/>
                <a:gd name="connsiteX11" fmla="*/ 44461 w 181873"/>
                <a:gd name="connsiteY11" fmla="*/ 400354 h 504916"/>
                <a:gd name="connsiteX12" fmla="*/ 3458 w 181873"/>
                <a:gd name="connsiteY12" fmla="*/ 420856 h 504916"/>
                <a:gd name="connsiteX13" fmla="*/ 28060 w 181873"/>
                <a:gd name="connsiteY13" fmla="*/ 357300 h 504916"/>
                <a:gd name="connsiteX14" fmla="*/ 58814 w 181873"/>
                <a:gd name="connsiteY14" fmla="*/ 306044 h 504916"/>
                <a:gd name="connsiteX15" fmla="*/ 52664 w 181873"/>
                <a:gd name="connsiteY15" fmla="*/ 53866 h 504916"/>
                <a:gd name="connsiteX0" fmla="*/ 52664 w 181839"/>
                <a:gd name="connsiteY0" fmla="*/ 53866 h 504916"/>
                <a:gd name="connsiteX1" fmla="*/ 108019 w 181839"/>
                <a:gd name="connsiteY1" fmla="*/ 561 h 504916"/>
                <a:gd name="connsiteX2" fmla="*/ 165425 w 181839"/>
                <a:gd name="connsiteY2" fmla="*/ 43615 h 504916"/>
                <a:gd name="connsiteX3" fmla="*/ 151074 w 181839"/>
                <a:gd name="connsiteY3" fmla="*/ 273241 h 504916"/>
                <a:gd name="connsiteX4" fmla="*/ 181827 w 181839"/>
                <a:gd name="connsiteY4" fmla="*/ 414706 h 504916"/>
                <a:gd name="connsiteX5" fmla="*/ 146973 w 181839"/>
                <a:gd name="connsiteY5" fmla="*/ 386003 h 504916"/>
                <a:gd name="connsiteX6" fmla="*/ 157224 w 181839"/>
                <a:gd name="connsiteY6" fmla="*/ 492615 h 504916"/>
                <a:gd name="connsiteX7" fmla="*/ 112119 w 181839"/>
                <a:gd name="connsiteY7" fmla="*/ 396254 h 504916"/>
                <a:gd name="connsiteX8" fmla="*/ 108019 w 181839"/>
                <a:gd name="connsiteY8" fmla="*/ 504916 h 504916"/>
                <a:gd name="connsiteX9" fmla="*/ 81366 w 181839"/>
                <a:gd name="connsiteY9" fmla="*/ 406505 h 504916"/>
                <a:gd name="connsiteX10" fmla="*/ 50613 w 181839"/>
                <a:gd name="connsiteY10" fmla="*/ 498766 h 504916"/>
                <a:gd name="connsiteX11" fmla="*/ 44461 w 181839"/>
                <a:gd name="connsiteY11" fmla="*/ 400354 h 504916"/>
                <a:gd name="connsiteX12" fmla="*/ 3458 w 181839"/>
                <a:gd name="connsiteY12" fmla="*/ 420856 h 504916"/>
                <a:gd name="connsiteX13" fmla="*/ 28060 w 181839"/>
                <a:gd name="connsiteY13" fmla="*/ 357300 h 504916"/>
                <a:gd name="connsiteX14" fmla="*/ 58814 w 181839"/>
                <a:gd name="connsiteY14" fmla="*/ 306044 h 504916"/>
                <a:gd name="connsiteX15" fmla="*/ 52664 w 181839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270875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9467 h 510517"/>
                <a:gd name="connsiteX1" fmla="*/ 100203 w 183758"/>
                <a:gd name="connsiteY1" fmla="*/ 301 h 510517"/>
                <a:gd name="connsiteX2" fmla="*/ 165425 w 183758"/>
                <a:gd name="connsiteY2" fmla="*/ 49216 h 510517"/>
                <a:gd name="connsiteX3" fmla="*/ 151074 w 183758"/>
                <a:gd name="connsiteY3" fmla="*/ 278842 h 510517"/>
                <a:gd name="connsiteX4" fmla="*/ 181827 w 183758"/>
                <a:gd name="connsiteY4" fmla="*/ 420307 h 510517"/>
                <a:gd name="connsiteX5" fmla="*/ 146973 w 183758"/>
                <a:gd name="connsiteY5" fmla="*/ 391604 h 510517"/>
                <a:gd name="connsiteX6" fmla="*/ 157224 w 183758"/>
                <a:gd name="connsiteY6" fmla="*/ 498216 h 510517"/>
                <a:gd name="connsiteX7" fmla="*/ 112119 w 183758"/>
                <a:gd name="connsiteY7" fmla="*/ 401855 h 510517"/>
                <a:gd name="connsiteX8" fmla="*/ 108019 w 183758"/>
                <a:gd name="connsiteY8" fmla="*/ 510517 h 510517"/>
                <a:gd name="connsiteX9" fmla="*/ 81366 w 183758"/>
                <a:gd name="connsiteY9" fmla="*/ 412106 h 510517"/>
                <a:gd name="connsiteX10" fmla="*/ 50613 w 183758"/>
                <a:gd name="connsiteY10" fmla="*/ 504367 h 510517"/>
                <a:gd name="connsiteX11" fmla="*/ 44461 w 183758"/>
                <a:gd name="connsiteY11" fmla="*/ 405955 h 510517"/>
                <a:gd name="connsiteX12" fmla="*/ 3458 w 183758"/>
                <a:gd name="connsiteY12" fmla="*/ 426457 h 510517"/>
                <a:gd name="connsiteX13" fmla="*/ 28060 w 183758"/>
                <a:gd name="connsiteY13" fmla="*/ 362901 h 510517"/>
                <a:gd name="connsiteX14" fmla="*/ 56860 w 183758"/>
                <a:gd name="connsiteY14" fmla="*/ 233491 h 510517"/>
                <a:gd name="connsiteX15" fmla="*/ 52664 w 183758"/>
                <a:gd name="connsiteY15" fmla="*/ 59467 h 510517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85"/>
                <a:gd name="connsiteX1" fmla="*/ 100203 w 183622"/>
                <a:gd name="connsiteY1" fmla="*/ 555 h 510785"/>
                <a:gd name="connsiteX2" fmla="*/ 165425 w 183622"/>
                <a:gd name="connsiteY2" fmla="*/ 49470 h 510785"/>
                <a:gd name="connsiteX3" fmla="*/ 151074 w 183622"/>
                <a:gd name="connsiteY3" fmla="*/ 310357 h 510785"/>
                <a:gd name="connsiteX4" fmla="*/ 181827 w 183622"/>
                <a:gd name="connsiteY4" fmla="*/ 420561 h 510785"/>
                <a:gd name="connsiteX5" fmla="*/ 146973 w 183622"/>
                <a:gd name="connsiteY5" fmla="*/ 391858 h 510785"/>
                <a:gd name="connsiteX6" fmla="*/ 157224 w 183622"/>
                <a:gd name="connsiteY6" fmla="*/ 498470 h 510785"/>
                <a:gd name="connsiteX7" fmla="*/ 112119 w 183622"/>
                <a:gd name="connsiteY7" fmla="*/ 402109 h 510785"/>
                <a:gd name="connsiteX8" fmla="*/ 108019 w 183622"/>
                <a:gd name="connsiteY8" fmla="*/ 510771 h 510785"/>
                <a:gd name="connsiteX9" fmla="*/ 77459 w 183622"/>
                <a:gd name="connsiteY9" fmla="*/ 410406 h 510785"/>
                <a:gd name="connsiteX10" fmla="*/ 50613 w 183622"/>
                <a:gd name="connsiteY10" fmla="*/ 504621 h 510785"/>
                <a:gd name="connsiteX11" fmla="*/ 44461 w 183622"/>
                <a:gd name="connsiteY11" fmla="*/ 406209 h 510785"/>
                <a:gd name="connsiteX12" fmla="*/ 3458 w 183622"/>
                <a:gd name="connsiteY12" fmla="*/ 426711 h 510785"/>
                <a:gd name="connsiteX13" fmla="*/ 28060 w 183622"/>
                <a:gd name="connsiteY13" fmla="*/ 363155 h 510785"/>
                <a:gd name="connsiteX14" fmla="*/ 56860 w 183622"/>
                <a:gd name="connsiteY14" fmla="*/ 233745 h 510785"/>
                <a:gd name="connsiteX15" fmla="*/ 52664 w 183622"/>
                <a:gd name="connsiteY15" fmla="*/ 59721 h 510785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94408 h 545501"/>
                <a:gd name="connsiteX1" fmla="*/ 102157 w 183622"/>
                <a:gd name="connsiteY1" fmla="*/ 73 h 545501"/>
                <a:gd name="connsiteX2" fmla="*/ 165425 w 183622"/>
                <a:gd name="connsiteY2" fmla="*/ 84157 h 545501"/>
                <a:gd name="connsiteX3" fmla="*/ 151074 w 183622"/>
                <a:gd name="connsiteY3" fmla="*/ 345044 h 545501"/>
                <a:gd name="connsiteX4" fmla="*/ 181827 w 183622"/>
                <a:gd name="connsiteY4" fmla="*/ 455248 h 545501"/>
                <a:gd name="connsiteX5" fmla="*/ 146973 w 183622"/>
                <a:gd name="connsiteY5" fmla="*/ 426545 h 545501"/>
                <a:gd name="connsiteX6" fmla="*/ 157224 w 183622"/>
                <a:gd name="connsiteY6" fmla="*/ 533157 h 545501"/>
                <a:gd name="connsiteX7" fmla="*/ 112119 w 183622"/>
                <a:gd name="connsiteY7" fmla="*/ 436796 h 545501"/>
                <a:gd name="connsiteX8" fmla="*/ 108019 w 183622"/>
                <a:gd name="connsiteY8" fmla="*/ 545458 h 545501"/>
                <a:gd name="connsiteX9" fmla="*/ 77459 w 183622"/>
                <a:gd name="connsiteY9" fmla="*/ 445093 h 545501"/>
                <a:gd name="connsiteX10" fmla="*/ 50613 w 183622"/>
                <a:gd name="connsiteY10" fmla="*/ 539308 h 545501"/>
                <a:gd name="connsiteX11" fmla="*/ 44461 w 183622"/>
                <a:gd name="connsiteY11" fmla="*/ 440896 h 545501"/>
                <a:gd name="connsiteX12" fmla="*/ 3458 w 183622"/>
                <a:gd name="connsiteY12" fmla="*/ 461398 h 545501"/>
                <a:gd name="connsiteX13" fmla="*/ 28060 w 183622"/>
                <a:gd name="connsiteY13" fmla="*/ 397842 h 545501"/>
                <a:gd name="connsiteX14" fmla="*/ 56860 w 183622"/>
                <a:gd name="connsiteY14" fmla="*/ 268432 h 545501"/>
                <a:gd name="connsiteX15" fmla="*/ 52664 w 183622"/>
                <a:gd name="connsiteY15" fmla="*/ 94408 h 545501"/>
                <a:gd name="connsiteX0" fmla="*/ 52664 w 183622"/>
                <a:gd name="connsiteY0" fmla="*/ 99119 h 550212"/>
                <a:gd name="connsiteX1" fmla="*/ 102157 w 183622"/>
                <a:gd name="connsiteY1" fmla="*/ 4784 h 550212"/>
                <a:gd name="connsiteX2" fmla="*/ 165425 w 183622"/>
                <a:gd name="connsiteY2" fmla="*/ 49791 h 550212"/>
                <a:gd name="connsiteX3" fmla="*/ 151074 w 183622"/>
                <a:gd name="connsiteY3" fmla="*/ 349755 h 550212"/>
                <a:gd name="connsiteX4" fmla="*/ 181827 w 183622"/>
                <a:gd name="connsiteY4" fmla="*/ 459959 h 550212"/>
                <a:gd name="connsiteX5" fmla="*/ 146973 w 183622"/>
                <a:gd name="connsiteY5" fmla="*/ 431256 h 550212"/>
                <a:gd name="connsiteX6" fmla="*/ 157224 w 183622"/>
                <a:gd name="connsiteY6" fmla="*/ 537868 h 550212"/>
                <a:gd name="connsiteX7" fmla="*/ 112119 w 183622"/>
                <a:gd name="connsiteY7" fmla="*/ 441507 h 550212"/>
                <a:gd name="connsiteX8" fmla="*/ 108019 w 183622"/>
                <a:gd name="connsiteY8" fmla="*/ 550169 h 550212"/>
                <a:gd name="connsiteX9" fmla="*/ 77459 w 183622"/>
                <a:gd name="connsiteY9" fmla="*/ 449804 h 550212"/>
                <a:gd name="connsiteX10" fmla="*/ 50613 w 183622"/>
                <a:gd name="connsiteY10" fmla="*/ 544019 h 550212"/>
                <a:gd name="connsiteX11" fmla="*/ 44461 w 183622"/>
                <a:gd name="connsiteY11" fmla="*/ 445607 h 550212"/>
                <a:gd name="connsiteX12" fmla="*/ 3458 w 183622"/>
                <a:gd name="connsiteY12" fmla="*/ 466109 h 550212"/>
                <a:gd name="connsiteX13" fmla="*/ 28060 w 183622"/>
                <a:gd name="connsiteY13" fmla="*/ 402553 h 550212"/>
                <a:gd name="connsiteX14" fmla="*/ 56860 w 183622"/>
                <a:gd name="connsiteY14" fmla="*/ 273143 h 550212"/>
                <a:gd name="connsiteX15" fmla="*/ 52664 w 183622"/>
                <a:gd name="connsiteY15" fmla="*/ 99119 h 550212"/>
                <a:gd name="connsiteX0" fmla="*/ 52664 w 183622"/>
                <a:gd name="connsiteY0" fmla="*/ 52963 h 547041"/>
                <a:gd name="connsiteX1" fmla="*/ 102157 w 183622"/>
                <a:gd name="connsiteY1" fmla="*/ 1613 h 547041"/>
                <a:gd name="connsiteX2" fmla="*/ 165425 w 183622"/>
                <a:gd name="connsiteY2" fmla="*/ 46620 h 547041"/>
                <a:gd name="connsiteX3" fmla="*/ 151074 w 183622"/>
                <a:gd name="connsiteY3" fmla="*/ 346584 h 547041"/>
                <a:gd name="connsiteX4" fmla="*/ 181827 w 183622"/>
                <a:gd name="connsiteY4" fmla="*/ 456788 h 547041"/>
                <a:gd name="connsiteX5" fmla="*/ 146973 w 183622"/>
                <a:gd name="connsiteY5" fmla="*/ 428085 h 547041"/>
                <a:gd name="connsiteX6" fmla="*/ 157224 w 183622"/>
                <a:gd name="connsiteY6" fmla="*/ 534697 h 547041"/>
                <a:gd name="connsiteX7" fmla="*/ 112119 w 183622"/>
                <a:gd name="connsiteY7" fmla="*/ 438336 h 547041"/>
                <a:gd name="connsiteX8" fmla="*/ 108019 w 183622"/>
                <a:gd name="connsiteY8" fmla="*/ 546998 h 547041"/>
                <a:gd name="connsiteX9" fmla="*/ 77459 w 183622"/>
                <a:gd name="connsiteY9" fmla="*/ 446633 h 547041"/>
                <a:gd name="connsiteX10" fmla="*/ 50613 w 183622"/>
                <a:gd name="connsiteY10" fmla="*/ 540848 h 547041"/>
                <a:gd name="connsiteX11" fmla="*/ 44461 w 183622"/>
                <a:gd name="connsiteY11" fmla="*/ 442436 h 547041"/>
                <a:gd name="connsiteX12" fmla="*/ 3458 w 183622"/>
                <a:gd name="connsiteY12" fmla="*/ 462938 h 547041"/>
                <a:gd name="connsiteX13" fmla="*/ 28060 w 183622"/>
                <a:gd name="connsiteY13" fmla="*/ 399382 h 547041"/>
                <a:gd name="connsiteX14" fmla="*/ 56860 w 183622"/>
                <a:gd name="connsiteY14" fmla="*/ 269972 h 547041"/>
                <a:gd name="connsiteX15" fmla="*/ 52664 w 183622"/>
                <a:gd name="connsiteY15" fmla="*/ 52963 h 547041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3622" h="555612">
                  <a:moveTo>
                    <a:pt x="52664" y="61534"/>
                  </a:moveTo>
                  <a:cubicBezTo>
                    <a:pt x="59888" y="15179"/>
                    <a:pt x="81410" y="1472"/>
                    <a:pt x="100203" y="415"/>
                  </a:cubicBezTo>
                  <a:cubicBezTo>
                    <a:pt x="118996" y="-642"/>
                    <a:pt x="156947" y="-3932"/>
                    <a:pt x="165425" y="55191"/>
                  </a:cubicBezTo>
                  <a:cubicBezTo>
                    <a:pt x="173903" y="114314"/>
                    <a:pt x="148340" y="286794"/>
                    <a:pt x="151074" y="355155"/>
                  </a:cubicBezTo>
                  <a:cubicBezTo>
                    <a:pt x="153808" y="423516"/>
                    <a:pt x="192279" y="447868"/>
                    <a:pt x="181827" y="465359"/>
                  </a:cubicBezTo>
                  <a:cubicBezTo>
                    <a:pt x="171375" y="482850"/>
                    <a:pt x="151074" y="423671"/>
                    <a:pt x="146973" y="436656"/>
                  </a:cubicBezTo>
                  <a:cubicBezTo>
                    <a:pt x="142873" y="449641"/>
                    <a:pt x="171138" y="533553"/>
                    <a:pt x="157224" y="543268"/>
                  </a:cubicBezTo>
                  <a:cubicBezTo>
                    <a:pt x="143310" y="552983"/>
                    <a:pt x="120320" y="444857"/>
                    <a:pt x="112119" y="446907"/>
                  </a:cubicBezTo>
                  <a:cubicBezTo>
                    <a:pt x="103918" y="448957"/>
                    <a:pt x="123565" y="558094"/>
                    <a:pt x="108019" y="555569"/>
                  </a:cubicBezTo>
                  <a:cubicBezTo>
                    <a:pt x="92473" y="553044"/>
                    <a:pt x="87027" y="456229"/>
                    <a:pt x="77459" y="455204"/>
                  </a:cubicBezTo>
                  <a:cubicBezTo>
                    <a:pt x="67891" y="454179"/>
                    <a:pt x="67836" y="548164"/>
                    <a:pt x="50613" y="549419"/>
                  </a:cubicBezTo>
                  <a:cubicBezTo>
                    <a:pt x="33390" y="550674"/>
                    <a:pt x="52320" y="463992"/>
                    <a:pt x="44461" y="451007"/>
                  </a:cubicBezTo>
                  <a:cubicBezTo>
                    <a:pt x="36602" y="438022"/>
                    <a:pt x="16442" y="478685"/>
                    <a:pt x="3458" y="471509"/>
                  </a:cubicBezTo>
                  <a:cubicBezTo>
                    <a:pt x="-9526" y="464333"/>
                    <a:pt x="17467" y="429480"/>
                    <a:pt x="28060" y="407953"/>
                  </a:cubicBezTo>
                  <a:cubicBezTo>
                    <a:pt x="60144" y="359073"/>
                    <a:pt x="59236" y="343593"/>
                    <a:pt x="56860" y="278543"/>
                  </a:cubicBezTo>
                  <a:cubicBezTo>
                    <a:pt x="54484" y="213493"/>
                    <a:pt x="45440" y="107889"/>
                    <a:pt x="52664" y="61534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19A1EBC1-B89A-4FDB-AA1A-67D6D093B3A2}"/>
                </a:ext>
              </a:extLst>
            </p:cNvPr>
            <p:cNvSpPr/>
            <p:nvPr/>
          </p:nvSpPr>
          <p:spPr>
            <a:xfrm rot="1847590">
              <a:off x="5606478" y="3198376"/>
              <a:ext cx="226497" cy="384246"/>
            </a:xfrm>
            <a:custGeom>
              <a:avLst/>
              <a:gdLst>
                <a:gd name="connsiteX0" fmla="*/ 26048 w 207295"/>
                <a:gd name="connsiteY0" fmla="*/ 89400 h 310281"/>
                <a:gd name="connsiteX1" fmla="*/ 88597 w 207295"/>
                <a:gd name="connsiteY1" fmla="*/ 44 h 310281"/>
                <a:gd name="connsiteX2" fmla="*/ 171995 w 207295"/>
                <a:gd name="connsiteY2" fmla="*/ 80464 h 310281"/>
                <a:gd name="connsiteX3" fmla="*/ 204758 w 207295"/>
                <a:gd name="connsiteY3" fmla="*/ 274067 h 310281"/>
                <a:gd name="connsiteX4" fmla="*/ 109446 w 207295"/>
                <a:gd name="connsiteY4" fmla="*/ 294916 h 310281"/>
                <a:gd name="connsiteX5" fmla="*/ 5199 w 207295"/>
                <a:gd name="connsiteY5" fmla="*/ 294916 h 310281"/>
                <a:gd name="connsiteX6" fmla="*/ 26048 w 207295"/>
                <a:gd name="connsiteY6" fmla="*/ 89400 h 310281"/>
                <a:gd name="connsiteX0" fmla="*/ 25027 w 206625"/>
                <a:gd name="connsiteY0" fmla="*/ 89400 h 324978"/>
                <a:gd name="connsiteX1" fmla="*/ 87576 w 206625"/>
                <a:gd name="connsiteY1" fmla="*/ 44 h 324978"/>
                <a:gd name="connsiteX2" fmla="*/ 170974 w 206625"/>
                <a:gd name="connsiteY2" fmla="*/ 80464 h 324978"/>
                <a:gd name="connsiteX3" fmla="*/ 203737 w 206625"/>
                <a:gd name="connsiteY3" fmla="*/ 274067 h 324978"/>
                <a:gd name="connsiteX4" fmla="*/ 102468 w 206625"/>
                <a:gd name="connsiteY4" fmla="*/ 321723 h 324978"/>
                <a:gd name="connsiteX5" fmla="*/ 4178 w 206625"/>
                <a:gd name="connsiteY5" fmla="*/ 294916 h 324978"/>
                <a:gd name="connsiteX6" fmla="*/ 25027 w 206625"/>
                <a:gd name="connsiteY6" fmla="*/ 89400 h 324978"/>
                <a:gd name="connsiteX0" fmla="*/ 25027 w 215052"/>
                <a:gd name="connsiteY0" fmla="*/ 89406 h 325089"/>
                <a:gd name="connsiteX1" fmla="*/ 87576 w 215052"/>
                <a:gd name="connsiteY1" fmla="*/ 50 h 325089"/>
                <a:gd name="connsiteX2" fmla="*/ 170974 w 215052"/>
                <a:gd name="connsiteY2" fmla="*/ 80470 h 325089"/>
                <a:gd name="connsiteX3" fmla="*/ 212673 w 215052"/>
                <a:gd name="connsiteY3" fmla="*/ 300880 h 325089"/>
                <a:gd name="connsiteX4" fmla="*/ 102468 w 215052"/>
                <a:gd name="connsiteY4" fmla="*/ 321729 h 325089"/>
                <a:gd name="connsiteX5" fmla="*/ 4178 w 215052"/>
                <a:gd name="connsiteY5" fmla="*/ 294922 h 325089"/>
                <a:gd name="connsiteX6" fmla="*/ 25027 w 215052"/>
                <a:gd name="connsiteY6" fmla="*/ 89406 h 325089"/>
                <a:gd name="connsiteX0" fmla="*/ 33149 w 223174"/>
                <a:gd name="connsiteY0" fmla="*/ 89406 h 331862"/>
                <a:gd name="connsiteX1" fmla="*/ 95698 w 223174"/>
                <a:gd name="connsiteY1" fmla="*/ 50 h 331862"/>
                <a:gd name="connsiteX2" fmla="*/ 179096 w 223174"/>
                <a:gd name="connsiteY2" fmla="*/ 80470 h 331862"/>
                <a:gd name="connsiteX3" fmla="*/ 220795 w 223174"/>
                <a:gd name="connsiteY3" fmla="*/ 300880 h 331862"/>
                <a:gd name="connsiteX4" fmla="*/ 110590 w 223174"/>
                <a:gd name="connsiteY4" fmla="*/ 321729 h 331862"/>
                <a:gd name="connsiteX5" fmla="*/ 3365 w 223174"/>
                <a:gd name="connsiteY5" fmla="*/ 309814 h 331862"/>
                <a:gd name="connsiteX6" fmla="*/ 33149 w 223174"/>
                <a:gd name="connsiteY6" fmla="*/ 89406 h 331862"/>
                <a:gd name="connsiteX0" fmla="*/ 23550 w 225489"/>
                <a:gd name="connsiteY0" fmla="*/ 104561 h 331102"/>
                <a:gd name="connsiteX1" fmla="*/ 98013 w 225489"/>
                <a:gd name="connsiteY1" fmla="*/ 312 h 331102"/>
                <a:gd name="connsiteX2" fmla="*/ 181411 w 225489"/>
                <a:gd name="connsiteY2" fmla="*/ 80732 h 331102"/>
                <a:gd name="connsiteX3" fmla="*/ 223110 w 225489"/>
                <a:gd name="connsiteY3" fmla="*/ 301142 h 331102"/>
                <a:gd name="connsiteX4" fmla="*/ 112905 w 225489"/>
                <a:gd name="connsiteY4" fmla="*/ 321991 h 331102"/>
                <a:gd name="connsiteX5" fmla="*/ 5680 w 225489"/>
                <a:gd name="connsiteY5" fmla="*/ 310076 h 331102"/>
                <a:gd name="connsiteX6" fmla="*/ 23550 w 225489"/>
                <a:gd name="connsiteY6" fmla="*/ 104561 h 331102"/>
                <a:gd name="connsiteX0" fmla="*/ 23550 w 227742"/>
                <a:gd name="connsiteY0" fmla="*/ 104561 h 331102"/>
                <a:gd name="connsiteX1" fmla="*/ 98013 w 227742"/>
                <a:gd name="connsiteY1" fmla="*/ 312 h 331102"/>
                <a:gd name="connsiteX2" fmla="*/ 196304 w 227742"/>
                <a:gd name="connsiteY2" fmla="*/ 80732 h 331102"/>
                <a:gd name="connsiteX3" fmla="*/ 223110 w 227742"/>
                <a:gd name="connsiteY3" fmla="*/ 301142 h 331102"/>
                <a:gd name="connsiteX4" fmla="*/ 112905 w 227742"/>
                <a:gd name="connsiteY4" fmla="*/ 321991 h 331102"/>
                <a:gd name="connsiteX5" fmla="*/ 5680 w 227742"/>
                <a:gd name="connsiteY5" fmla="*/ 310076 h 331102"/>
                <a:gd name="connsiteX6" fmla="*/ 23550 w 227742"/>
                <a:gd name="connsiteY6" fmla="*/ 104561 h 331102"/>
                <a:gd name="connsiteX0" fmla="*/ 19305 w 229454"/>
                <a:gd name="connsiteY0" fmla="*/ 68648 h 333403"/>
                <a:gd name="connsiteX1" fmla="*/ 99725 w 229454"/>
                <a:gd name="connsiteY1" fmla="*/ 141 h 333403"/>
                <a:gd name="connsiteX2" fmla="*/ 198016 w 229454"/>
                <a:gd name="connsiteY2" fmla="*/ 80561 h 333403"/>
                <a:gd name="connsiteX3" fmla="*/ 224822 w 229454"/>
                <a:gd name="connsiteY3" fmla="*/ 300971 h 333403"/>
                <a:gd name="connsiteX4" fmla="*/ 114617 w 229454"/>
                <a:gd name="connsiteY4" fmla="*/ 321820 h 333403"/>
                <a:gd name="connsiteX5" fmla="*/ 7392 w 229454"/>
                <a:gd name="connsiteY5" fmla="*/ 309905 h 333403"/>
                <a:gd name="connsiteX6" fmla="*/ 19305 w 229454"/>
                <a:gd name="connsiteY6" fmla="*/ 68648 h 333403"/>
                <a:gd name="connsiteX0" fmla="*/ 19305 w 226896"/>
                <a:gd name="connsiteY0" fmla="*/ 68558 h 333313"/>
                <a:gd name="connsiteX1" fmla="*/ 99725 w 226896"/>
                <a:gd name="connsiteY1" fmla="*/ 51 h 333313"/>
                <a:gd name="connsiteX2" fmla="*/ 180145 w 226896"/>
                <a:gd name="connsiteY2" fmla="*/ 62599 h 333313"/>
                <a:gd name="connsiteX3" fmla="*/ 224822 w 226896"/>
                <a:gd name="connsiteY3" fmla="*/ 300881 h 333313"/>
                <a:gd name="connsiteX4" fmla="*/ 114617 w 226896"/>
                <a:gd name="connsiteY4" fmla="*/ 321730 h 333313"/>
                <a:gd name="connsiteX5" fmla="*/ 7392 w 226896"/>
                <a:gd name="connsiteY5" fmla="*/ 309815 h 333313"/>
                <a:gd name="connsiteX6" fmla="*/ 19305 w 226896"/>
                <a:gd name="connsiteY6" fmla="*/ 68558 h 333313"/>
                <a:gd name="connsiteX0" fmla="*/ 18790 w 226497"/>
                <a:gd name="connsiteY0" fmla="*/ 95334 h 360089"/>
                <a:gd name="connsiteX1" fmla="*/ 84318 w 226497"/>
                <a:gd name="connsiteY1" fmla="*/ 20 h 360089"/>
                <a:gd name="connsiteX2" fmla="*/ 179630 w 226497"/>
                <a:gd name="connsiteY2" fmla="*/ 89375 h 360089"/>
                <a:gd name="connsiteX3" fmla="*/ 224307 w 226497"/>
                <a:gd name="connsiteY3" fmla="*/ 327657 h 360089"/>
                <a:gd name="connsiteX4" fmla="*/ 114102 w 226497"/>
                <a:gd name="connsiteY4" fmla="*/ 348506 h 360089"/>
                <a:gd name="connsiteX5" fmla="*/ 6877 w 226497"/>
                <a:gd name="connsiteY5" fmla="*/ 336591 h 360089"/>
                <a:gd name="connsiteX6" fmla="*/ 18790 w 226497"/>
                <a:gd name="connsiteY6" fmla="*/ 95334 h 360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6497" h="360089">
                  <a:moveTo>
                    <a:pt x="18790" y="95334"/>
                  </a:moveTo>
                  <a:cubicBezTo>
                    <a:pt x="31697" y="39239"/>
                    <a:pt x="57511" y="1013"/>
                    <a:pt x="84318" y="20"/>
                  </a:cubicBezTo>
                  <a:cubicBezTo>
                    <a:pt x="111125" y="-973"/>
                    <a:pt x="156299" y="34769"/>
                    <a:pt x="179630" y="89375"/>
                  </a:cubicBezTo>
                  <a:cubicBezTo>
                    <a:pt x="202961" y="143981"/>
                    <a:pt x="235228" y="284469"/>
                    <a:pt x="224307" y="327657"/>
                  </a:cubicBezTo>
                  <a:cubicBezTo>
                    <a:pt x="213386" y="370845"/>
                    <a:pt x="147362" y="345031"/>
                    <a:pt x="114102" y="348506"/>
                  </a:cubicBezTo>
                  <a:cubicBezTo>
                    <a:pt x="80842" y="351981"/>
                    <a:pt x="22762" y="378786"/>
                    <a:pt x="6877" y="336591"/>
                  </a:cubicBezTo>
                  <a:cubicBezTo>
                    <a:pt x="-9008" y="294396"/>
                    <a:pt x="5883" y="151429"/>
                    <a:pt x="18790" y="95334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9D3FCEEA-EC37-4332-8FA0-49AA7A99B930}"/>
                </a:ext>
              </a:extLst>
            </p:cNvPr>
            <p:cNvSpPr/>
            <p:nvPr/>
          </p:nvSpPr>
          <p:spPr>
            <a:xfrm>
              <a:off x="5669692" y="4759558"/>
              <a:ext cx="145269" cy="446633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  <a:gd name="connsiteX0" fmla="*/ 6496 w 140748"/>
                <a:gd name="connsiteY0" fmla="*/ 42636 h 364378"/>
                <a:gd name="connsiteX1" fmla="*/ 8067 w 140748"/>
                <a:gd name="connsiteY1" fmla="*/ 310013 h 364378"/>
                <a:gd name="connsiteX2" fmla="*/ 70905 w 140748"/>
                <a:gd name="connsiteY2" fmla="*/ 364185 h 364378"/>
                <a:gd name="connsiteX3" fmla="*/ 129409 w 140748"/>
                <a:gd name="connsiteY3" fmla="*/ 303514 h 364378"/>
                <a:gd name="connsiteX4" fmla="*/ 131576 w 140748"/>
                <a:gd name="connsiteY4" fmla="*/ 60829 h 364378"/>
                <a:gd name="connsiteX5" fmla="*/ 60071 w 140748"/>
                <a:gd name="connsiteY5" fmla="*/ 2324 h 364378"/>
                <a:gd name="connsiteX6" fmla="*/ 6496 w 140748"/>
                <a:gd name="connsiteY6" fmla="*/ 42636 h 364378"/>
                <a:gd name="connsiteX0" fmla="*/ 6496 w 136138"/>
                <a:gd name="connsiteY0" fmla="*/ 45571 h 367313"/>
                <a:gd name="connsiteX1" fmla="*/ 8067 w 136138"/>
                <a:gd name="connsiteY1" fmla="*/ 312948 h 367313"/>
                <a:gd name="connsiteX2" fmla="*/ 70905 w 136138"/>
                <a:gd name="connsiteY2" fmla="*/ 367120 h 367313"/>
                <a:gd name="connsiteX3" fmla="*/ 129409 w 136138"/>
                <a:gd name="connsiteY3" fmla="*/ 306449 h 367313"/>
                <a:gd name="connsiteX4" fmla="*/ 123956 w 136138"/>
                <a:gd name="connsiteY4" fmla="*/ 37094 h 367313"/>
                <a:gd name="connsiteX5" fmla="*/ 60071 w 136138"/>
                <a:gd name="connsiteY5" fmla="*/ 5259 h 367313"/>
                <a:gd name="connsiteX6" fmla="*/ 6496 w 136138"/>
                <a:gd name="connsiteY6" fmla="*/ 45571 h 367313"/>
                <a:gd name="connsiteX0" fmla="*/ 6991 w 136633"/>
                <a:gd name="connsiteY0" fmla="*/ 56469 h 378211"/>
                <a:gd name="connsiteX1" fmla="*/ 8562 w 136633"/>
                <a:gd name="connsiteY1" fmla="*/ 323846 h 378211"/>
                <a:gd name="connsiteX2" fmla="*/ 71400 w 136633"/>
                <a:gd name="connsiteY2" fmla="*/ 378018 h 378211"/>
                <a:gd name="connsiteX3" fmla="*/ 129904 w 136633"/>
                <a:gd name="connsiteY3" fmla="*/ 317347 h 378211"/>
                <a:gd name="connsiteX4" fmla="*/ 124451 w 136633"/>
                <a:gd name="connsiteY4" fmla="*/ 47992 h 378211"/>
                <a:gd name="connsiteX5" fmla="*/ 68186 w 136633"/>
                <a:gd name="connsiteY5" fmla="*/ 917 h 378211"/>
                <a:gd name="connsiteX6" fmla="*/ 6991 w 136633"/>
                <a:gd name="connsiteY6" fmla="*/ 56469 h 378211"/>
                <a:gd name="connsiteX0" fmla="*/ 3871 w 133513"/>
                <a:gd name="connsiteY0" fmla="*/ 56469 h 378103"/>
                <a:gd name="connsiteX1" fmla="*/ 13062 w 133513"/>
                <a:gd name="connsiteY1" fmla="*/ 321941 h 378103"/>
                <a:gd name="connsiteX2" fmla="*/ 68280 w 133513"/>
                <a:gd name="connsiteY2" fmla="*/ 378018 h 378103"/>
                <a:gd name="connsiteX3" fmla="*/ 126784 w 133513"/>
                <a:gd name="connsiteY3" fmla="*/ 317347 h 378103"/>
                <a:gd name="connsiteX4" fmla="*/ 121331 w 133513"/>
                <a:gd name="connsiteY4" fmla="*/ 47992 h 378103"/>
                <a:gd name="connsiteX5" fmla="*/ 65066 w 133513"/>
                <a:gd name="connsiteY5" fmla="*/ 917 h 378103"/>
                <a:gd name="connsiteX6" fmla="*/ 3871 w 133513"/>
                <a:gd name="connsiteY6" fmla="*/ 56469 h 378103"/>
                <a:gd name="connsiteX0" fmla="*/ 3871 w 130834"/>
                <a:gd name="connsiteY0" fmla="*/ 56469 h 378482"/>
                <a:gd name="connsiteX1" fmla="*/ 13062 w 130834"/>
                <a:gd name="connsiteY1" fmla="*/ 321941 h 378482"/>
                <a:gd name="connsiteX2" fmla="*/ 68280 w 130834"/>
                <a:gd name="connsiteY2" fmla="*/ 378018 h 378482"/>
                <a:gd name="connsiteX3" fmla="*/ 121069 w 130834"/>
                <a:gd name="connsiteY3" fmla="*/ 307822 h 378482"/>
                <a:gd name="connsiteX4" fmla="*/ 121331 w 130834"/>
                <a:gd name="connsiteY4" fmla="*/ 47992 h 378482"/>
                <a:gd name="connsiteX5" fmla="*/ 65066 w 130834"/>
                <a:gd name="connsiteY5" fmla="*/ 917 h 378482"/>
                <a:gd name="connsiteX6" fmla="*/ 3871 w 130834"/>
                <a:gd name="connsiteY6" fmla="*/ 56469 h 378482"/>
                <a:gd name="connsiteX0" fmla="*/ 3747 w 130911"/>
                <a:gd name="connsiteY0" fmla="*/ 56469 h 374836"/>
                <a:gd name="connsiteX1" fmla="*/ 12938 w 130911"/>
                <a:gd name="connsiteY1" fmla="*/ 321941 h 374836"/>
                <a:gd name="connsiteX2" fmla="*/ 64346 w 130911"/>
                <a:gd name="connsiteY2" fmla="*/ 374208 h 374836"/>
                <a:gd name="connsiteX3" fmla="*/ 120945 w 130911"/>
                <a:gd name="connsiteY3" fmla="*/ 307822 h 374836"/>
                <a:gd name="connsiteX4" fmla="*/ 121207 w 130911"/>
                <a:gd name="connsiteY4" fmla="*/ 47992 h 374836"/>
                <a:gd name="connsiteX5" fmla="*/ 64942 w 130911"/>
                <a:gd name="connsiteY5" fmla="*/ 917 h 374836"/>
                <a:gd name="connsiteX6" fmla="*/ 3747 w 130911"/>
                <a:gd name="connsiteY6" fmla="*/ 56469 h 374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0911" h="374836">
                  <a:moveTo>
                    <a:pt x="3747" y="56469"/>
                  </a:moveTo>
                  <a:cubicBezTo>
                    <a:pt x="-4920" y="109973"/>
                    <a:pt x="2838" y="268985"/>
                    <a:pt x="12938" y="321941"/>
                  </a:cubicBezTo>
                  <a:cubicBezTo>
                    <a:pt x="23038" y="374897"/>
                    <a:pt x="46345" y="376561"/>
                    <a:pt x="64346" y="374208"/>
                  </a:cubicBezTo>
                  <a:cubicBezTo>
                    <a:pt x="82347" y="371855"/>
                    <a:pt x="111468" y="362191"/>
                    <a:pt x="120945" y="307822"/>
                  </a:cubicBezTo>
                  <a:cubicBezTo>
                    <a:pt x="130422" y="253453"/>
                    <a:pt x="137458" y="102524"/>
                    <a:pt x="121207" y="47992"/>
                  </a:cubicBezTo>
                  <a:cubicBezTo>
                    <a:pt x="104956" y="-6540"/>
                    <a:pt x="84519" y="-496"/>
                    <a:pt x="64942" y="917"/>
                  </a:cubicBezTo>
                  <a:cubicBezTo>
                    <a:pt x="45365" y="2330"/>
                    <a:pt x="12414" y="2965"/>
                    <a:pt x="3747" y="56469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2EE5A2C7-7F76-434A-9A89-0BBAF95BDA46}"/>
                </a:ext>
              </a:extLst>
            </p:cNvPr>
            <p:cNvSpPr/>
            <p:nvPr/>
          </p:nvSpPr>
          <p:spPr>
            <a:xfrm rot="800781">
              <a:off x="5677611" y="4410411"/>
              <a:ext cx="186924" cy="432800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111" h="362079">
                  <a:moveTo>
                    <a:pt x="3429" y="49900"/>
                  </a:moveTo>
                  <a:cubicBezTo>
                    <a:pt x="-5238" y="101182"/>
                    <a:pt x="3790" y="255748"/>
                    <a:pt x="16430" y="307752"/>
                  </a:cubicBezTo>
                  <a:cubicBezTo>
                    <a:pt x="29070" y="359756"/>
                    <a:pt x="59044" y="363007"/>
                    <a:pt x="79268" y="361924"/>
                  </a:cubicBezTo>
                  <a:cubicBezTo>
                    <a:pt x="99492" y="360841"/>
                    <a:pt x="127660" y="351812"/>
                    <a:pt x="137772" y="301253"/>
                  </a:cubicBezTo>
                  <a:cubicBezTo>
                    <a:pt x="147884" y="250694"/>
                    <a:pt x="156190" y="113100"/>
                    <a:pt x="139939" y="58568"/>
                  </a:cubicBezTo>
                  <a:cubicBezTo>
                    <a:pt x="123688" y="4036"/>
                    <a:pt x="86852" y="-658"/>
                    <a:pt x="68434" y="63"/>
                  </a:cubicBezTo>
                  <a:cubicBezTo>
                    <a:pt x="50016" y="784"/>
                    <a:pt x="12096" y="-1382"/>
                    <a:pt x="3429" y="49900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730FA77A-F07B-4D98-8481-01348F1C8A68}"/>
                </a:ext>
              </a:extLst>
            </p:cNvPr>
            <p:cNvSpPr/>
            <p:nvPr/>
          </p:nvSpPr>
          <p:spPr>
            <a:xfrm rot="879496">
              <a:off x="5638394" y="4091925"/>
              <a:ext cx="393406" cy="535863"/>
            </a:xfrm>
            <a:custGeom>
              <a:avLst/>
              <a:gdLst>
                <a:gd name="connsiteX0" fmla="*/ 11215 w 427713"/>
                <a:gd name="connsiteY0" fmla="*/ 118649 h 561918"/>
                <a:gd name="connsiteX1" fmla="*/ 27755 w 427713"/>
                <a:gd name="connsiteY1" fmla="*/ 364379 h 561918"/>
                <a:gd name="connsiteX2" fmla="*/ 32481 w 427713"/>
                <a:gd name="connsiteY2" fmla="*/ 522686 h 561918"/>
                <a:gd name="connsiteX3" fmla="*/ 190788 w 427713"/>
                <a:gd name="connsiteY3" fmla="*/ 543951 h 561918"/>
                <a:gd name="connsiteX4" fmla="*/ 405802 w 427713"/>
                <a:gd name="connsiteY4" fmla="*/ 543951 h 561918"/>
                <a:gd name="connsiteX5" fmla="*/ 417615 w 427713"/>
                <a:gd name="connsiteY5" fmla="*/ 312398 h 561918"/>
                <a:gd name="connsiteX6" fmla="*/ 410527 w 427713"/>
                <a:gd name="connsiteY6" fmla="*/ 76119 h 561918"/>
                <a:gd name="connsiteX7" fmla="*/ 216778 w 427713"/>
                <a:gd name="connsiteY7" fmla="*/ 509 h 561918"/>
                <a:gd name="connsiteX8" fmla="*/ 11215 w 427713"/>
                <a:gd name="connsiteY8" fmla="*/ 118649 h 561918"/>
                <a:gd name="connsiteX0" fmla="*/ 11560 w 425696"/>
                <a:gd name="connsiteY0" fmla="*/ 87530 h 561515"/>
                <a:gd name="connsiteX1" fmla="*/ 25738 w 425696"/>
                <a:gd name="connsiteY1" fmla="*/ 363976 h 561515"/>
                <a:gd name="connsiteX2" fmla="*/ 30464 w 425696"/>
                <a:gd name="connsiteY2" fmla="*/ 522283 h 561515"/>
                <a:gd name="connsiteX3" fmla="*/ 188771 w 425696"/>
                <a:gd name="connsiteY3" fmla="*/ 543548 h 561515"/>
                <a:gd name="connsiteX4" fmla="*/ 403785 w 425696"/>
                <a:gd name="connsiteY4" fmla="*/ 543548 h 561515"/>
                <a:gd name="connsiteX5" fmla="*/ 415598 w 425696"/>
                <a:gd name="connsiteY5" fmla="*/ 311995 h 561515"/>
                <a:gd name="connsiteX6" fmla="*/ 408510 w 425696"/>
                <a:gd name="connsiteY6" fmla="*/ 75716 h 561515"/>
                <a:gd name="connsiteX7" fmla="*/ 214761 w 425696"/>
                <a:gd name="connsiteY7" fmla="*/ 106 h 561515"/>
                <a:gd name="connsiteX8" fmla="*/ 11560 w 425696"/>
                <a:gd name="connsiteY8" fmla="*/ 87530 h 561515"/>
                <a:gd name="connsiteX0" fmla="*/ 10883 w 425019"/>
                <a:gd name="connsiteY0" fmla="*/ 85178 h 559163"/>
                <a:gd name="connsiteX1" fmla="*/ 25061 w 425019"/>
                <a:gd name="connsiteY1" fmla="*/ 361624 h 559163"/>
                <a:gd name="connsiteX2" fmla="*/ 29787 w 425019"/>
                <a:gd name="connsiteY2" fmla="*/ 519931 h 559163"/>
                <a:gd name="connsiteX3" fmla="*/ 188094 w 425019"/>
                <a:gd name="connsiteY3" fmla="*/ 541196 h 559163"/>
                <a:gd name="connsiteX4" fmla="*/ 403108 w 425019"/>
                <a:gd name="connsiteY4" fmla="*/ 541196 h 559163"/>
                <a:gd name="connsiteX5" fmla="*/ 414921 w 425019"/>
                <a:gd name="connsiteY5" fmla="*/ 309643 h 559163"/>
                <a:gd name="connsiteX6" fmla="*/ 407833 w 425019"/>
                <a:gd name="connsiteY6" fmla="*/ 73364 h 559163"/>
                <a:gd name="connsiteX7" fmla="*/ 204633 w 425019"/>
                <a:gd name="connsiteY7" fmla="*/ 116 h 559163"/>
                <a:gd name="connsiteX8" fmla="*/ 10883 w 425019"/>
                <a:gd name="connsiteY8" fmla="*/ 85178 h 559163"/>
                <a:gd name="connsiteX0" fmla="*/ 10883 w 431603"/>
                <a:gd name="connsiteY0" fmla="*/ 85178 h 559163"/>
                <a:gd name="connsiteX1" fmla="*/ 25061 w 431603"/>
                <a:gd name="connsiteY1" fmla="*/ 361624 h 559163"/>
                <a:gd name="connsiteX2" fmla="*/ 29787 w 431603"/>
                <a:gd name="connsiteY2" fmla="*/ 519931 h 559163"/>
                <a:gd name="connsiteX3" fmla="*/ 188094 w 431603"/>
                <a:gd name="connsiteY3" fmla="*/ 541196 h 559163"/>
                <a:gd name="connsiteX4" fmla="*/ 403108 w 431603"/>
                <a:gd name="connsiteY4" fmla="*/ 541196 h 559163"/>
                <a:gd name="connsiteX5" fmla="*/ 429098 w 431603"/>
                <a:gd name="connsiteY5" fmla="*/ 309643 h 559163"/>
                <a:gd name="connsiteX6" fmla="*/ 407833 w 431603"/>
                <a:gd name="connsiteY6" fmla="*/ 73364 h 559163"/>
                <a:gd name="connsiteX7" fmla="*/ 204633 w 431603"/>
                <a:gd name="connsiteY7" fmla="*/ 116 h 559163"/>
                <a:gd name="connsiteX8" fmla="*/ 10883 w 431603"/>
                <a:gd name="connsiteY8" fmla="*/ 85178 h 559163"/>
                <a:gd name="connsiteX0" fmla="*/ 16874 w 437594"/>
                <a:gd name="connsiteY0" fmla="*/ 85178 h 559163"/>
                <a:gd name="connsiteX1" fmla="*/ 12150 w 437594"/>
                <a:gd name="connsiteY1" fmla="*/ 361624 h 559163"/>
                <a:gd name="connsiteX2" fmla="*/ 35778 w 437594"/>
                <a:gd name="connsiteY2" fmla="*/ 519931 h 559163"/>
                <a:gd name="connsiteX3" fmla="*/ 194085 w 437594"/>
                <a:gd name="connsiteY3" fmla="*/ 541196 h 559163"/>
                <a:gd name="connsiteX4" fmla="*/ 409099 w 437594"/>
                <a:gd name="connsiteY4" fmla="*/ 541196 h 559163"/>
                <a:gd name="connsiteX5" fmla="*/ 435089 w 437594"/>
                <a:gd name="connsiteY5" fmla="*/ 309643 h 559163"/>
                <a:gd name="connsiteX6" fmla="*/ 413824 w 437594"/>
                <a:gd name="connsiteY6" fmla="*/ 73364 h 559163"/>
                <a:gd name="connsiteX7" fmla="*/ 210624 w 437594"/>
                <a:gd name="connsiteY7" fmla="*/ 116 h 559163"/>
                <a:gd name="connsiteX8" fmla="*/ 16874 w 437594"/>
                <a:gd name="connsiteY8" fmla="*/ 85178 h 559163"/>
                <a:gd name="connsiteX0" fmla="*/ 16874 w 437594"/>
                <a:gd name="connsiteY0" fmla="*/ 85178 h 563991"/>
                <a:gd name="connsiteX1" fmla="*/ 12150 w 437594"/>
                <a:gd name="connsiteY1" fmla="*/ 361624 h 563991"/>
                <a:gd name="connsiteX2" fmla="*/ 35778 w 437594"/>
                <a:gd name="connsiteY2" fmla="*/ 519931 h 563991"/>
                <a:gd name="connsiteX3" fmla="*/ 205899 w 437594"/>
                <a:gd name="connsiteY3" fmla="*/ 553010 h 563991"/>
                <a:gd name="connsiteX4" fmla="*/ 409099 w 437594"/>
                <a:gd name="connsiteY4" fmla="*/ 541196 h 563991"/>
                <a:gd name="connsiteX5" fmla="*/ 435089 w 437594"/>
                <a:gd name="connsiteY5" fmla="*/ 309643 h 563991"/>
                <a:gd name="connsiteX6" fmla="*/ 413824 w 437594"/>
                <a:gd name="connsiteY6" fmla="*/ 73364 h 563991"/>
                <a:gd name="connsiteX7" fmla="*/ 210624 w 437594"/>
                <a:gd name="connsiteY7" fmla="*/ 116 h 563991"/>
                <a:gd name="connsiteX8" fmla="*/ 16874 w 437594"/>
                <a:gd name="connsiteY8" fmla="*/ 85178 h 563991"/>
                <a:gd name="connsiteX0" fmla="*/ 16874 w 437594"/>
                <a:gd name="connsiteY0" fmla="*/ 85178 h 554236"/>
                <a:gd name="connsiteX1" fmla="*/ 12150 w 437594"/>
                <a:gd name="connsiteY1" fmla="*/ 361624 h 554236"/>
                <a:gd name="connsiteX2" fmla="*/ 35778 w 437594"/>
                <a:gd name="connsiteY2" fmla="*/ 519931 h 554236"/>
                <a:gd name="connsiteX3" fmla="*/ 205899 w 437594"/>
                <a:gd name="connsiteY3" fmla="*/ 553010 h 554236"/>
                <a:gd name="connsiteX4" fmla="*/ 409099 w 437594"/>
                <a:gd name="connsiteY4" fmla="*/ 522294 h 554236"/>
                <a:gd name="connsiteX5" fmla="*/ 435089 w 437594"/>
                <a:gd name="connsiteY5" fmla="*/ 309643 h 554236"/>
                <a:gd name="connsiteX6" fmla="*/ 413824 w 437594"/>
                <a:gd name="connsiteY6" fmla="*/ 73364 h 554236"/>
                <a:gd name="connsiteX7" fmla="*/ 210624 w 437594"/>
                <a:gd name="connsiteY7" fmla="*/ 116 h 554236"/>
                <a:gd name="connsiteX8" fmla="*/ 16874 w 437594"/>
                <a:gd name="connsiteY8" fmla="*/ 85178 h 554236"/>
                <a:gd name="connsiteX0" fmla="*/ 16874 w 437594"/>
                <a:gd name="connsiteY0" fmla="*/ 85178 h 558187"/>
                <a:gd name="connsiteX1" fmla="*/ 12150 w 437594"/>
                <a:gd name="connsiteY1" fmla="*/ 361624 h 558187"/>
                <a:gd name="connsiteX2" fmla="*/ 35778 w 437594"/>
                <a:gd name="connsiteY2" fmla="*/ 519931 h 558187"/>
                <a:gd name="connsiteX3" fmla="*/ 215350 w 437594"/>
                <a:gd name="connsiteY3" fmla="*/ 557736 h 558187"/>
                <a:gd name="connsiteX4" fmla="*/ 409099 w 437594"/>
                <a:gd name="connsiteY4" fmla="*/ 522294 h 558187"/>
                <a:gd name="connsiteX5" fmla="*/ 435089 w 437594"/>
                <a:gd name="connsiteY5" fmla="*/ 309643 h 558187"/>
                <a:gd name="connsiteX6" fmla="*/ 413824 w 437594"/>
                <a:gd name="connsiteY6" fmla="*/ 73364 h 558187"/>
                <a:gd name="connsiteX7" fmla="*/ 210624 w 437594"/>
                <a:gd name="connsiteY7" fmla="*/ 116 h 558187"/>
                <a:gd name="connsiteX8" fmla="*/ 16874 w 437594"/>
                <a:gd name="connsiteY8" fmla="*/ 85178 h 558187"/>
                <a:gd name="connsiteX0" fmla="*/ 20067 w 440787"/>
                <a:gd name="connsiteY0" fmla="*/ 85178 h 558187"/>
                <a:gd name="connsiteX1" fmla="*/ 8255 w 440787"/>
                <a:gd name="connsiteY1" fmla="*/ 361624 h 558187"/>
                <a:gd name="connsiteX2" fmla="*/ 38971 w 440787"/>
                <a:gd name="connsiteY2" fmla="*/ 519931 h 558187"/>
                <a:gd name="connsiteX3" fmla="*/ 218543 w 440787"/>
                <a:gd name="connsiteY3" fmla="*/ 557736 h 558187"/>
                <a:gd name="connsiteX4" fmla="*/ 412292 w 440787"/>
                <a:gd name="connsiteY4" fmla="*/ 522294 h 558187"/>
                <a:gd name="connsiteX5" fmla="*/ 438282 w 440787"/>
                <a:gd name="connsiteY5" fmla="*/ 309643 h 558187"/>
                <a:gd name="connsiteX6" fmla="*/ 417017 w 440787"/>
                <a:gd name="connsiteY6" fmla="*/ 73364 h 558187"/>
                <a:gd name="connsiteX7" fmla="*/ 213817 w 440787"/>
                <a:gd name="connsiteY7" fmla="*/ 116 h 558187"/>
                <a:gd name="connsiteX8" fmla="*/ 20067 w 440787"/>
                <a:gd name="connsiteY8" fmla="*/ 85178 h 558187"/>
                <a:gd name="connsiteX0" fmla="*/ 20067 w 442342"/>
                <a:gd name="connsiteY0" fmla="*/ 85178 h 558345"/>
                <a:gd name="connsiteX1" fmla="*/ 8255 w 442342"/>
                <a:gd name="connsiteY1" fmla="*/ 361624 h 558345"/>
                <a:gd name="connsiteX2" fmla="*/ 38971 w 442342"/>
                <a:gd name="connsiteY2" fmla="*/ 519931 h 558345"/>
                <a:gd name="connsiteX3" fmla="*/ 218543 w 442342"/>
                <a:gd name="connsiteY3" fmla="*/ 557736 h 558345"/>
                <a:gd name="connsiteX4" fmla="*/ 412292 w 442342"/>
                <a:gd name="connsiteY4" fmla="*/ 522294 h 558345"/>
                <a:gd name="connsiteX5" fmla="*/ 440644 w 442342"/>
                <a:gd name="connsiteY5" fmla="*/ 302555 h 558345"/>
                <a:gd name="connsiteX6" fmla="*/ 417017 w 442342"/>
                <a:gd name="connsiteY6" fmla="*/ 73364 h 558345"/>
                <a:gd name="connsiteX7" fmla="*/ 213817 w 442342"/>
                <a:gd name="connsiteY7" fmla="*/ 116 h 558345"/>
                <a:gd name="connsiteX8" fmla="*/ 20067 w 442342"/>
                <a:gd name="connsiteY8" fmla="*/ 85178 h 558345"/>
                <a:gd name="connsiteX0" fmla="*/ 21288 w 443563"/>
                <a:gd name="connsiteY0" fmla="*/ 85178 h 558345"/>
                <a:gd name="connsiteX1" fmla="*/ 7113 w 443563"/>
                <a:gd name="connsiteY1" fmla="*/ 356898 h 558345"/>
                <a:gd name="connsiteX2" fmla="*/ 40192 w 443563"/>
                <a:gd name="connsiteY2" fmla="*/ 519931 h 558345"/>
                <a:gd name="connsiteX3" fmla="*/ 219764 w 443563"/>
                <a:gd name="connsiteY3" fmla="*/ 557736 h 558345"/>
                <a:gd name="connsiteX4" fmla="*/ 413513 w 443563"/>
                <a:gd name="connsiteY4" fmla="*/ 522294 h 558345"/>
                <a:gd name="connsiteX5" fmla="*/ 441865 w 443563"/>
                <a:gd name="connsiteY5" fmla="*/ 302555 h 558345"/>
                <a:gd name="connsiteX6" fmla="*/ 418238 w 443563"/>
                <a:gd name="connsiteY6" fmla="*/ 73364 h 558345"/>
                <a:gd name="connsiteX7" fmla="*/ 215038 w 443563"/>
                <a:gd name="connsiteY7" fmla="*/ 116 h 558345"/>
                <a:gd name="connsiteX8" fmla="*/ 21288 w 443563"/>
                <a:gd name="connsiteY8" fmla="*/ 85178 h 558345"/>
                <a:gd name="connsiteX0" fmla="*/ 45611 w 437169"/>
                <a:gd name="connsiteY0" fmla="*/ 66265 h 558335"/>
                <a:gd name="connsiteX1" fmla="*/ 719 w 437169"/>
                <a:gd name="connsiteY1" fmla="*/ 356888 h 558335"/>
                <a:gd name="connsiteX2" fmla="*/ 33798 w 437169"/>
                <a:gd name="connsiteY2" fmla="*/ 519921 h 558335"/>
                <a:gd name="connsiteX3" fmla="*/ 213370 w 437169"/>
                <a:gd name="connsiteY3" fmla="*/ 557726 h 558335"/>
                <a:gd name="connsiteX4" fmla="*/ 407119 w 437169"/>
                <a:gd name="connsiteY4" fmla="*/ 522284 h 558335"/>
                <a:gd name="connsiteX5" fmla="*/ 435471 w 437169"/>
                <a:gd name="connsiteY5" fmla="*/ 302545 h 558335"/>
                <a:gd name="connsiteX6" fmla="*/ 411844 w 437169"/>
                <a:gd name="connsiteY6" fmla="*/ 73354 h 558335"/>
                <a:gd name="connsiteX7" fmla="*/ 208644 w 437169"/>
                <a:gd name="connsiteY7" fmla="*/ 106 h 558335"/>
                <a:gd name="connsiteX8" fmla="*/ 45611 w 437169"/>
                <a:gd name="connsiteY8" fmla="*/ 66265 h 558335"/>
                <a:gd name="connsiteX0" fmla="*/ 37761 w 429319"/>
                <a:gd name="connsiteY0" fmla="*/ 66214 h 558284"/>
                <a:gd name="connsiteX1" fmla="*/ 2320 w 429319"/>
                <a:gd name="connsiteY1" fmla="*/ 297767 h 558284"/>
                <a:gd name="connsiteX2" fmla="*/ 25948 w 429319"/>
                <a:gd name="connsiteY2" fmla="*/ 519870 h 558284"/>
                <a:gd name="connsiteX3" fmla="*/ 205520 w 429319"/>
                <a:gd name="connsiteY3" fmla="*/ 557675 h 558284"/>
                <a:gd name="connsiteX4" fmla="*/ 399269 w 429319"/>
                <a:gd name="connsiteY4" fmla="*/ 522233 h 558284"/>
                <a:gd name="connsiteX5" fmla="*/ 427621 w 429319"/>
                <a:gd name="connsiteY5" fmla="*/ 302494 h 558284"/>
                <a:gd name="connsiteX6" fmla="*/ 403994 w 429319"/>
                <a:gd name="connsiteY6" fmla="*/ 73303 h 558284"/>
                <a:gd name="connsiteX7" fmla="*/ 200794 w 429319"/>
                <a:gd name="connsiteY7" fmla="*/ 55 h 558284"/>
                <a:gd name="connsiteX8" fmla="*/ 37761 w 429319"/>
                <a:gd name="connsiteY8" fmla="*/ 66214 h 558284"/>
                <a:gd name="connsiteX0" fmla="*/ 36275 w 427833"/>
                <a:gd name="connsiteY0" fmla="*/ 66214 h 558958"/>
                <a:gd name="connsiteX1" fmla="*/ 834 w 427833"/>
                <a:gd name="connsiteY1" fmla="*/ 297767 h 558958"/>
                <a:gd name="connsiteX2" fmla="*/ 29188 w 427833"/>
                <a:gd name="connsiteY2" fmla="*/ 510418 h 558958"/>
                <a:gd name="connsiteX3" fmla="*/ 204034 w 427833"/>
                <a:gd name="connsiteY3" fmla="*/ 557675 h 558958"/>
                <a:gd name="connsiteX4" fmla="*/ 397783 w 427833"/>
                <a:gd name="connsiteY4" fmla="*/ 522233 h 558958"/>
                <a:gd name="connsiteX5" fmla="*/ 426135 w 427833"/>
                <a:gd name="connsiteY5" fmla="*/ 302494 h 558958"/>
                <a:gd name="connsiteX6" fmla="*/ 402508 w 427833"/>
                <a:gd name="connsiteY6" fmla="*/ 73303 h 558958"/>
                <a:gd name="connsiteX7" fmla="*/ 199308 w 427833"/>
                <a:gd name="connsiteY7" fmla="*/ 55 h 558958"/>
                <a:gd name="connsiteX8" fmla="*/ 36275 w 427833"/>
                <a:gd name="connsiteY8" fmla="*/ 66214 h 558958"/>
                <a:gd name="connsiteX0" fmla="*/ 36275 w 428528"/>
                <a:gd name="connsiteY0" fmla="*/ 66214 h 558440"/>
                <a:gd name="connsiteX1" fmla="*/ 834 w 428528"/>
                <a:gd name="connsiteY1" fmla="*/ 297767 h 558440"/>
                <a:gd name="connsiteX2" fmla="*/ 29188 w 428528"/>
                <a:gd name="connsiteY2" fmla="*/ 510418 h 558440"/>
                <a:gd name="connsiteX3" fmla="*/ 204034 w 428528"/>
                <a:gd name="connsiteY3" fmla="*/ 557675 h 558440"/>
                <a:gd name="connsiteX4" fmla="*/ 388332 w 428528"/>
                <a:gd name="connsiteY4" fmla="*/ 519870 h 558440"/>
                <a:gd name="connsiteX5" fmla="*/ 426135 w 428528"/>
                <a:gd name="connsiteY5" fmla="*/ 302494 h 558440"/>
                <a:gd name="connsiteX6" fmla="*/ 402508 w 428528"/>
                <a:gd name="connsiteY6" fmla="*/ 73303 h 558440"/>
                <a:gd name="connsiteX7" fmla="*/ 199308 w 428528"/>
                <a:gd name="connsiteY7" fmla="*/ 55 h 558440"/>
                <a:gd name="connsiteX8" fmla="*/ 36275 w 428528"/>
                <a:gd name="connsiteY8" fmla="*/ 66214 h 558440"/>
                <a:gd name="connsiteX0" fmla="*/ 37760 w 430013"/>
                <a:gd name="connsiteY0" fmla="*/ 66214 h 557901"/>
                <a:gd name="connsiteX1" fmla="*/ 2319 w 430013"/>
                <a:gd name="connsiteY1" fmla="*/ 297767 h 557901"/>
                <a:gd name="connsiteX2" fmla="*/ 25948 w 430013"/>
                <a:gd name="connsiteY2" fmla="*/ 519869 h 557901"/>
                <a:gd name="connsiteX3" fmla="*/ 205519 w 430013"/>
                <a:gd name="connsiteY3" fmla="*/ 557675 h 557901"/>
                <a:gd name="connsiteX4" fmla="*/ 389817 w 430013"/>
                <a:gd name="connsiteY4" fmla="*/ 519870 h 557901"/>
                <a:gd name="connsiteX5" fmla="*/ 427620 w 430013"/>
                <a:gd name="connsiteY5" fmla="*/ 302494 h 557901"/>
                <a:gd name="connsiteX6" fmla="*/ 403993 w 430013"/>
                <a:gd name="connsiteY6" fmla="*/ 73303 h 557901"/>
                <a:gd name="connsiteX7" fmla="*/ 200793 w 430013"/>
                <a:gd name="connsiteY7" fmla="*/ 55 h 557901"/>
                <a:gd name="connsiteX8" fmla="*/ 37760 w 430013"/>
                <a:gd name="connsiteY8" fmla="*/ 66214 h 557901"/>
                <a:gd name="connsiteX0" fmla="*/ 40684 w 432937"/>
                <a:gd name="connsiteY0" fmla="*/ 66214 h 557831"/>
                <a:gd name="connsiteX1" fmla="*/ 5243 w 432937"/>
                <a:gd name="connsiteY1" fmla="*/ 297767 h 557831"/>
                <a:gd name="connsiteX2" fmla="*/ 28872 w 432937"/>
                <a:gd name="connsiteY2" fmla="*/ 519869 h 557831"/>
                <a:gd name="connsiteX3" fmla="*/ 208443 w 432937"/>
                <a:gd name="connsiteY3" fmla="*/ 557675 h 557831"/>
                <a:gd name="connsiteX4" fmla="*/ 392741 w 432937"/>
                <a:gd name="connsiteY4" fmla="*/ 519870 h 557831"/>
                <a:gd name="connsiteX5" fmla="*/ 430544 w 432937"/>
                <a:gd name="connsiteY5" fmla="*/ 302494 h 557831"/>
                <a:gd name="connsiteX6" fmla="*/ 406917 w 432937"/>
                <a:gd name="connsiteY6" fmla="*/ 73303 h 557831"/>
                <a:gd name="connsiteX7" fmla="*/ 203717 w 432937"/>
                <a:gd name="connsiteY7" fmla="*/ 55 h 557831"/>
                <a:gd name="connsiteX8" fmla="*/ 40684 w 432937"/>
                <a:gd name="connsiteY8" fmla="*/ 66214 h 557831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6557 w 428810"/>
                <a:gd name="connsiteY0" fmla="*/ 66214 h 531376"/>
                <a:gd name="connsiteX1" fmla="*/ 1116 w 428810"/>
                <a:gd name="connsiteY1" fmla="*/ 297767 h 531376"/>
                <a:gd name="connsiteX2" fmla="*/ 27108 w 428810"/>
                <a:gd name="connsiteY2" fmla="*/ 510418 h 531376"/>
                <a:gd name="connsiteX3" fmla="*/ 192502 w 428810"/>
                <a:gd name="connsiteY3" fmla="*/ 524596 h 531376"/>
                <a:gd name="connsiteX4" fmla="*/ 388614 w 428810"/>
                <a:gd name="connsiteY4" fmla="*/ 519870 h 531376"/>
                <a:gd name="connsiteX5" fmla="*/ 426417 w 428810"/>
                <a:gd name="connsiteY5" fmla="*/ 302494 h 531376"/>
                <a:gd name="connsiteX6" fmla="*/ 402790 w 428810"/>
                <a:gd name="connsiteY6" fmla="*/ 73303 h 531376"/>
                <a:gd name="connsiteX7" fmla="*/ 199590 w 428810"/>
                <a:gd name="connsiteY7" fmla="*/ 55 h 531376"/>
                <a:gd name="connsiteX8" fmla="*/ 36557 w 428810"/>
                <a:gd name="connsiteY8" fmla="*/ 66214 h 531376"/>
                <a:gd name="connsiteX0" fmla="*/ 36557 w 422272"/>
                <a:gd name="connsiteY0" fmla="*/ 66214 h 538568"/>
                <a:gd name="connsiteX1" fmla="*/ 1116 w 422272"/>
                <a:gd name="connsiteY1" fmla="*/ 297767 h 538568"/>
                <a:gd name="connsiteX2" fmla="*/ 27108 w 422272"/>
                <a:gd name="connsiteY2" fmla="*/ 510418 h 538568"/>
                <a:gd name="connsiteX3" fmla="*/ 192502 w 422272"/>
                <a:gd name="connsiteY3" fmla="*/ 524596 h 538568"/>
                <a:gd name="connsiteX4" fmla="*/ 388614 w 422272"/>
                <a:gd name="connsiteY4" fmla="*/ 519870 h 538568"/>
                <a:gd name="connsiteX5" fmla="*/ 414603 w 422272"/>
                <a:gd name="connsiteY5" fmla="*/ 295406 h 538568"/>
                <a:gd name="connsiteX6" fmla="*/ 402790 w 422272"/>
                <a:gd name="connsiteY6" fmla="*/ 73303 h 538568"/>
                <a:gd name="connsiteX7" fmla="*/ 199590 w 422272"/>
                <a:gd name="connsiteY7" fmla="*/ 55 h 538568"/>
                <a:gd name="connsiteX8" fmla="*/ 36557 w 422272"/>
                <a:gd name="connsiteY8" fmla="*/ 66214 h 538568"/>
                <a:gd name="connsiteX0" fmla="*/ 36557 w 416127"/>
                <a:gd name="connsiteY0" fmla="*/ 66159 h 538513"/>
                <a:gd name="connsiteX1" fmla="*/ 1116 w 416127"/>
                <a:gd name="connsiteY1" fmla="*/ 297712 h 538513"/>
                <a:gd name="connsiteX2" fmla="*/ 27108 w 416127"/>
                <a:gd name="connsiteY2" fmla="*/ 510363 h 538513"/>
                <a:gd name="connsiteX3" fmla="*/ 192502 w 416127"/>
                <a:gd name="connsiteY3" fmla="*/ 524541 h 538513"/>
                <a:gd name="connsiteX4" fmla="*/ 388614 w 416127"/>
                <a:gd name="connsiteY4" fmla="*/ 519815 h 538513"/>
                <a:gd name="connsiteX5" fmla="*/ 414603 w 416127"/>
                <a:gd name="connsiteY5" fmla="*/ 295351 h 538513"/>
                <a:gd name="connsiteX6" fmla="*/ 390976 w 416127"/>
                <a:gd name="connsiteY6" fmla="*/ 66160 h 538513"/>
                <a:gd name="connsiteX7" fmla="*/ 199590 w 416127"/>
                <a:gd name="connsiteY7" fmla="*/ 0 h 538513"/>
                <a:gd name="connsiteX8" fmla="*/ 36557 w 416127"/>
                <a:gd name="connsiteY8" fmla="*/ 66159 h 538513"/>
                <a:gd name="connsiteX0" fmla="*/ 36557 w 416962"/>
                <a:gd name="connsiteY0" fmla="*/ 66159 h 533540"/>
                <a:gd name="connsiteX1" fmla="*/ 1116 w 416962"/>
                <a:gd name="connsiteY1" fmla="*/ 297712 h 533540"/>
                <a:gd name="connsiteX2" fmla="*/ 27108 w 416962"/>
                <a:gd name="connsiteY2" fmla="*/ 510363 h 533540"/>
                <a:gd name="connsiteX3" fmla="*/ 192502 w 416962"/>
                <a:gd name="connsiteY3" fmla="*/ 524541 h 533540"/>
                <a:gd name="connsiteX4" fmla="*/ 390977 w 416962"/>
                <a:gd name="connsiteY4" fmla="*/ 512727 h 533540"/>
                <a:gd name="connsiteX5" fmla="*/ 414603 w 416962"/>
                <a:gd name="connsiteY5" fmla="*/ 295351 h 533540"/>
                <a:gd name="connsiteX6" fmla="*/ 390976 w 416962"/>
                <a:gd name="connsiteY6" fmla="*/ 66160 h 533540"/>
                <a:gd name="connsiteX7" fmla="*/ 199590 w 416962"/>
                <a:gd name="connsiteY7" fmla="*/ 0 h 533540"/>
                <a:gd name="connsiteX8" fmla="*/ 36557 w 416962"/>
                <a:gd name="connsiteY8" fmla="*/ 66159 h 533540"/>
                <a:gd name="connsiteX0" fmla="*/ 36557 w 415953"/>
                <a:gd name="connsiteY0" fmla="*/ 66159 h 531703"/>
                <a:gd name="connsiteX1" fmla="*/ 1116 w 415953"/>
                <a:gd name="connsiteY1" fmla="*/ 297712 h 531703"/>
                <a:gd name="connsiteX2" fmla="*/ 27108 w 415953"/>
                <a:gd name="connsiteY2" fmla="*/ 510363 h 531703"/>
                <a:gd name="connsiteX3" fmla="*/ 192502 w 415953"/>
                <a:gd name="connsiteY3" fmla="*/ 524541 h 531703"/>
                <a:gd name="connsiteX4" fmla="*/ 390977 w 415953"/>
                <a:gd name="connsiteY4" fmla="*/ 512727 h 531703"/>
                <a:gd name="connsiteX5" fmla="*/ 414603 w 415953"/>
                <a:gd name="connsiteY5" fmla="*/ 295351 h 531703"/>
                <a:gd name="connsiteX6" fmla="*/ 390976 w 415953"/>
                <a:gd name="connsiteY6" fmla="*/ 66160 h 531703"/>
                <a:gd name="connsiteX7" fmla="*/ 199590 w 415953"/>
                <a:gd name="connsiteY7" fmla="*/ 0 h 531703"/>
                <a:gd name="connsiteX8" fmla="*/ 36557 w 415953"/>
                <a:gd name="connsiteY8" fmla="*/ 66159 h 531703"/>
                <a:gd name="connsiteX0" fmla="*/ 38202 w 417598"/>
                <a:gd name="connsiteY0" fmla="*/ 66159 h 527065"/>
                <a:gd name="connsiteX1" fmla="*/ 2761 w 417598"/>
                <a:gd name="connsiteY1" fmla="*/ 297712 h 527065"/>
                <a:gd name="connsiteX2" fmla="*/ 28753 w 417598"/>
                <a:gd name="connsiteY2" fmla="*/ 510363 h 527065"/>
                <a:gd name="connsiteX3" fmla="*/ 194147 w 417598"/>
                <a:gd name="connsiteY3" fmla="*/ 524541 h 527065"/>
                <a:gd name="connsiteX4" fmla="*/ 392622 w 417598"/>
                <a:gd name="connsiteY4" fmla="*/ 512727 h 527065"/>
                <a:gd name="connsiteX5" fmla="*/ 416248 w 417598"/>
                <a:gd name="connsiteY5" fmla="*/ 295351 h 527065"/>
                <a:gd name="connsiteX6" fmla="*/ 392621 w 417598"/>
                <a:gd name="connsiteY6" fmla="*/ 66160 h 527065"/>
                <a:gd name="connsiteX7" fmla="*/ 201235 w 417598"/>
                <a:gd name="connsiteY7" fmla="*/ 0 h 527065"/>
                <a:gd name="connsiteX8" fmla="*/ 38202 w 417598"/>
                <a:gd name="connsiteY8" fmla="*/ 66159 h 527065"/>
                <a:gd name="connsiteX0" fmla="*/ 36212 w 415608"/>
                <a:gd name="connsiteY0" fmla="*/ 66159 h 527065"/>
                <a:gd name="connsiteX1" fmla="*/ 771 w 415608"/>
                <a:gd name="connsiteY1" fmla="*/ 297712 h 527065"/>
                <a:gd name="connsiteX2" fmla="*/ 55116 w 415608"/>
                <a:gd name="connsiteY2" fmla="*/ 510363 h 527065"/>
                <a:gd name="connsiteX3" fmla="*/ 192157 w 415608"/>
                <a:gd name="connsiteY3" fmla="*/ 524541 h 527065"/>
                <a:gd name="connsiteX4" fmla="*/ 390632 w 415608"/>
                <a:gd name="connsiteY4" fmla="*/ 512727 h 527065"/>
                <a:gd name="connsiteX5" fmla="*/ 414258 w 415608"/>
                <a:gd name="connsiteY5" fmla="*/ 295351 h 527065"/>
                <a:gd name="connsiteX6" fmla="*/ 390631 w 415608"/>
                <a:gd name="connsiteY6" fmla="*/ 66160 h 527065"/>
                <a:gd name="connsiteX7" fmla="*/ 199245 w 415608"/>
                <a:gd name="connsiteY7" fmla="*/ 0 h 527065"/>
                <a:gd name="connsiteX8" fmla="*/ 36212 w 415608"/>
                <a:gd name="connsiteY8" fmla="*/ 66159 h 527065"/>
                <a:gd name="connsiteX0" fmla="*/ 15687 w 395083"/>
                <a:gd name="connsiteY0" fmla="*/ 66159 h 531379"/>
                <a:gd name="connsiteX1" fmla="*/ 8600 w 395083"/>
                <a:gd name="connsiteY1" fmla="*/ 302438 h 531379"/>
                <a:gd name="connsiteX2" fmla="*/ 34591 w 395083"/>
                <a:gd name="connsiteY2" fmla="*/ 510363 h 531379"/>
                <a:gd name="connsiteX3" fmla="*/ 171632 w 395083"/>
                <a:gd name="connsiteY3" fmla="*/ 524541 h 531379"/>
                <a:gd name="connsiteX4" fmla="*/ 370107 w 395083"/>
                <a:gd name="connsiteY4" fmla="*/ 512727 h 531379"/>
                <a:gd name="connsiteX5" fmla="*/ 393733 w 395083"/>
                <a:gd name="connsiteY5" fmla="*/ 295351 h 531379"/>
                <a:gd name="connsiteX6" fmla="*/ 370106 w 395083"/>
                <a:gd name="connsiteY6" fmla="*/ 66160 h 531379"/>
                <a:gd name="connsiteX7" fmla="*/ 178720 w 395083"/>
                <a:gd name="connsiteY7" fmla="*/ 0 h 531379"/>
                <a:gd name="connsiteX8" fmla="*/ 15687 w 395083"/>
                <a:gd name="connsiteY8" fmla="*/ 66159 h 531379"/>
                <a:gd name="connsiteX0" fmla="*/ 16810 w 396206"/>
                <a:gd name="connsiteY0" fmla="*/ 66159 h 532029"/>
                <a:gd name="connsiteX1" fmla="*/ 7361 w 396206"/>
                <a:gd name="connsiteY1" fmla="*/ 292987 h 532029"/>
                <a:gd name="connsiteX2" fmla="*/ 35714 w 396206"/>
                <a:gd name="connsiteY2" fmla="*/ 510363 h 532029"/>
                <a:gd name="connsiteX3" fmla="*/ 172755 w 396206"/>
                <a:gd name="connsiteY3" fmla="*/ 524541 h 532029"/>
                <a:gd name="connsiteX4" fmla="*/ 371230 w 396206"/>
                <a:gd name="connsiteY4" fmla="*/ 512727 h 532029"/>
                <a:gd name="connsiteX5" fmla="*/ 394856 w 396206"/>
                <a:gd name="connsiteY5" fmla="*/ 295351 h 532029"/>
                <a:gd name="connsiteX6" fmla="*/ 371229 w 396206"/>
                <a:gd name="connsiteY6" fmla="*/ 66160 h 532029"/>
                <a:gd name="connsiteX7" fmla="*/ 179843 w 396206"/>
                <a:gd name="connsiteY7" fmla="*/ 0 h 532029"/>
                <a:gd name="connsiteX8" fmla="*/ 16810 w 396206"/>
                <a:gd name="connsiteY8" fmla="*/ 66159 h 532029"/>
                <a:gd name="connsiteX0" fmla="*/ 17622 w 397018"/>
                <a:gd name="connsiteY0" fmla="*/ 66159 h 532029"/>
                <a:gd name="connsiteX1" fmla="*/ 8173 w 397018"/>
                <a:gd name="connsiteY1" fmla="*/ 292987 h 532029"/>
                <a:gd name="connsiteX2" fmla="*/ 36526 w 397018"/>
                <a:gd name="connsiteY2" fmla="*/ 510363 h 532029"/>
                <a:gd name="connsiteX3" fmla="*/ 173567 w 397018"/>
                <a:gd name="connsiteY3" fmla="*/ 524541 h 532029"/>
                <a:gd name="connsiteX4" fmla="*/ 372042 w 397018"/>
                <a:gd name="connsiteY4" fmla="*/ 512727 h 532029"/>
                <a:gd name="connsiteX5" fmla="*/ 395668 w 397018"/>
                <a:gd name="connsiteY5" fmla="*/ 295351 h 532029"/>
                <a:gd name="connsiteX6" fmla="*/ 372041 w 397018"/>
                <a:gd name="connsiteY6" fmla="*/ 66160 h 532029"/>
                <a:gd name="connsiteX7" fmla="*/ 180655 w 397018"/>
                <a:gd name="connsiteY7" fmla="*/ 0 h 532029"/>
                <a:gd name="connsiteX8" fmla="*/ 17622 w 397018"/>
                <a:gd name="connsiteY8" fmla="*/ 66159 h 532029"/>
                <a:gd name="connsiteX0" fmla="*/ 16811 w 396207"/>
                <a:gd name="connsiteY0" fmla="*/ 66159 h 529127"/>
                <a:gd name="connsiteX1" fmla="*/ 7362 w 396207"/>
                <a:gd name="connsiteY1" fmla="*/ 292987 h 529127"/>
                <a:gd name="connsiteX2" fmla="*/ 35715 w 396207"/>
                <a:gd name="connsiteY2" fmla="*/ 505637 h 529127"/>
                <a:gd name="connsiteX3" fmla="*/ 172756 w 396207"/>
                <a:gd name="connsiteY3" fmla="*/ 524541 h 529127"/>
                <a:gd name="connsiteX4" fmla="*/ 371231 w 396207"/>
                <a:gd name="connsiteY4" fmla="*/ 512727 h 529127"/>
                <a:gd name="connsiteX5" fmla="*/ 394857 w 396207"/>
                <a:gd name="connsiteY5" fmla="*/ 295351 h 529127"/>
                <a:gd name="connsiteX6" fmla="*/ 371230 w 396207"/>
                <a:gd name="connsiteY6" fmla="*/ 66160 h 529127"/>
                <a:gd name="connsiteX7" fmla="*/ 179844 w 396207"/>
                <a:gd name="connsiteY7" fmla="*/ 0 h 529127"/>
                <a:gd name="connsiteX8" fmla="*/ 16811 w 396207"/>
                <a:gd name="connsiteY8" fmla="*/ 66159 h 529127"/>
                <a:gd name="connsiteX0" fmla="*/ 16811 w 397772"/>
                <a:gd name="connsiteY0" fmla="*/ 66159 h 528841"/>
                <a:gd name="connsiteX1" fmla="*/ 7362 w 397772"/>
                <a:gd name="connsiteY1" fmla="*/ 292987 h 528841"/>
                <a:gd name="connsiteX2" fmla="*/ 35715 w 397772"/>
                <a:gd name="connsiteY2" fmla="*/ 505637 h 528841"/>
                <a:gd name="connsiteX3" fmla="*/ 172756 w 397772"/>
                <a:gd name="connsiteY3" fmla="*/ 524541 h 528841"/>
                <a:gd name="connsiteX4" fmla="*/ 349966 w 397772"/>
                <a:gd name="connsiteY4" fmla="*/ 517453 h 528841"/>
                <a:gd name="connsiteX5" fmla="*/ 394857 w 397772"/>
                <a:gd name="connsiteY5" fmla="*/ 295351 h 528841"/>
                <a:gd name="connsiteX6" fmla="*/ 371230 w 397772"/>
                <a:gd name="connsiteY6" fmla="*/ 66160 h 528841"/>
                <a:gd name="connsiteX7" fmla="*/ 179844 w 397772"/>
                <a:gd name="connsiteY7" fmla="*/ 0 h 528841"/>
                <a:gd name="connsiteX8" fmla="*/ 16811 w 397772"/>
                <a:gd name="connsiteY8" fmla="*/ 66159 h 528841"/>
                <a:gd name="connsiteX0" fmla="*/ 16811 w 386281"/>
                <a:gd name="connsiteY0" fmla="*/ 66159 h 536037"/>
                <a:gd name="connsiteX1" fmla="*/ 7362 w 386281"/>
                <a:gd name="connsiteY1" fmla="*/ 292987 h 536037"/>
                <a:gd name="connsiteX2" fmla="*/ 35715 w 386281"/>
                <a:gd name="connsiteY2" fmla="*/ 505637 h 536037"/>
                <a:gd name="connsiteX3" fmla="*/ 172756 w 386281"/>
                <a:gd name="connsiteY3" fmla="*/ 524541 h 536037"/>
                <a:gd name="connsiteX4" fmla="*/ 349966 w 386281"/>
                <a:gd name="connsiteY4" fmla="*/ 517453 h 536037"/>
                <a:gd name="connsiteX5" fmla="*/ 368866 w 386281"/>
                <a:gd name="connsiteY5" fmla="*/ 292988 h 536037"/>
                <a:gd name="connsiteX6" fmla="*/ 371230 w 386281"/>
                <a:gd name="connsiteY6" fmla="*/ 66160 h 536037"/>
                <a:gd name="connsiteX7" fmla="*/ 179844 w 386281"/>
                <a:gd name="connsiteY7" fmla="*/ 0 h 536037"/>
                <a:gd name="connsiteX8" fmla="*/ 16811 w 386281"/>
                <a:gd name="connsiteY8" fmla="*/ 66159 h 536037"/>
                <a:gd name="connsiteX0" fmla="*/ 16811 w 390120"/>
                <a:gd name="connsiteY0" fmla="*/ 66159 h 535863"/>
                <a:gd name="connsiteX1" fmla="*/ 7362 w 390120"/>
                <a:gd name="connsiteY1" fmla="*/ 292987 h 535863"/>
                <a:gd name="connsiteX2" fmla="*/ 35715 w 390120"/>
                <a:gd name="connsiteY2" fmla="*/ 505637 h 535863"/>
                <a:gd name="connsiteX3" fmla="*/ 172756 w 390120"/>
                <a:gd name="connsiteY3" fmla="*/ 524541 h 535863"/>
                <a:gd name="connsiteX4" fmla="*/ 349966 w 390120"/>
                <a:gd name="connsiteY4" fmla="*/ 517453 h 535863"/>
                <a:gd name="connsiteX5" fmla="*/ 380680 w 390120"/>
                <a:gd name="connsiteY5" fmla="*/ 295351 h 535863"/>
                <a:gd name="connsiteX6" fmla="*/ 371230 w 390120"/>
                <a:gd name="connsiteY6" fmla="*/ 66160 h 535863"/>
                <a:gd name="connsiteX7" fmla="*/ 179844 w 390120"/>
                <a:gd name="connsiteY7" fmla="*/ 0 h 535863"/>
                <a:gd name="connsiteX8" fmla="*/ 16811 w 390120"/>
                <a:gd name="connsiteY8" fmla="*/ 66159 h 535863"/>
                <a:gd name="connsiteX0" fmla="*/ 16811 w 393406"/>
                <a:gd name="connsiteY0" fmla="*/ 66159 h 535863"/>
                <a:gd name="connsiteX1" fmla="*/ 7362 w 393406"/>
                <a:gd name="connsiteY1" fmla="*/ 292987 h 535863"/>
                <a:gd name="connsiteX2" fmla="*/ 35715 w 393406"/>
                <a:gd name="connsiteY2" fmla="*/ 505637 h 535863"/>
                <a:gd name="connsiteX3" fmla="*/ 172756 w 393406"/>
                <a:gd name="connsiteY3" fmla="*/ 524541 h 535863"/>
                <a:gd name="connsiteX4" fmla="*/ 349966 w 393406"/>
                <a:gd name="connsiteY4" fmla="*/ 517453 h 535863"/>
                <a:gd name="connsiteX5" fmla="*/ 387769 w 393406"/>
                <a:gd name="connsiteY5" fmla="*/ 295351 h 535863"/>
                <a:gd name="connsiteX6" fmla="*/ 371230 w 393406"/>
                <a:gd name="connsiteY6" fmla="*/ 66160 h 535863"/>
                <a:gd name="connsiteX7" fmla="*/ 179844 w 393406"/>
                <a:gd name="connsiteY7" fmla="*/ 0 h 535863"/>
                <a:gd name="connsiteX8" fmla="*/ 16811 w 393406"/>
                <a:gd name="connsiteY8" fmla="*/ 66159 h 535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406" h="535863">
                  <a:moveTo>
                    <a:pt x="16811" y="66159"/>
                  </a:moveTo>
                  <a:cubicBezTo>
                    <a:pt x="-11936" y="114990"/>
                    <a:pt x="4211" y="219741"/>
                    <a:pt x="7362" y="292987"/>
                  </a:cubicBezTo>
                  <a:cubicBezTo>
                    <a:pt x="10513" y="366233"/>
                    <a:pt x="8149" y="467045"/>
                    <a:pt x="35715" y="505637"/>
                  </a:cubicBezTo>
                  <a:cubicBezTo>
                    <a:pt x="63281" y="544229"/>
                    <a:pt x="120381" y="522572"/>
                    <a:pt x="172756" y="524541"/>
                  </a:cubicBezTo>
                  <a:cubicBezTo>
                    <a:pt x="231826" y="522178"/>
                    <a:pt x="314131" y="555651"/>
                    <a:pt x="349966" y="517453"/>
                  </a:cubicBezTo>
                  <a:cubicBezTo>
                    <a:pt x="385802" y="479255"/>
                    <a:pt x="384225" y="370566"/>
                    <a:pt x="387769" y="295351"/>
                  </a:cubicBezTo>
                  <a:cubicBezTo>
                    <a:pt x="391313" y="220136"/>
                    <a:pt x="404703" y="118141"/>
                    <a:pt x="371230" y="66160"/>
                  </a:cubicBezTo>
                  <a:cubicBezTo>
                    <a:pt x="337757" y="14179"/>
                    <a:pt x="238914" y="0"/>
                    <a:pt x="179844" y="0"/>
                  </a:cubicBezTo>
                  <a:cubicBezTo>
                    <a:pt x="120774" y="0"/>
                    <a:pt x="45558" y="17328"/>
                    <a:pt x="16811" y="66159"/>
                  </a:cubicBez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84CFAF3D-2F7B-462C-B392-952CCFABD710}"/>
                </a:ext>
              </a:extLst>
            </p:cNvPr>
            <p:cNvSpPr/>
            <p:nvPr/>
          </p:nvSpPr>
          <p:spPr>
            <a:xfrm rot="20611956">
              <a:off x="5984182" y="4085586"/>
              <a:ext cx="393406" cy="535863"/>
            </a:xfrm>
            <a:custGeom>
              <a:avLst/>
              <a:gdLst>
                <a:gd name="connsiteX0" fmla="*/ 11215 w 427713"/>
                <a:gd name="connsiteY0" fmla="*/ 118649 h 561918"/>
                <a:gd name="connsiteX1" fmla="*/ 27755 w 427713"/>
                <a:gd name="connsiteY1" fmla="*/ 364379 h 561918"/>
                <a:gd name="connsiteX2" fmla="*/ 32481 w 427713"/>
                <a:gd name="connsiteY2" fmla="*/ 522686 h 561918"/>
                <a:gd name="connsiteX3" fmla="*/ 190788 w 427713"/>
                <a:gd name="connsiteY3" fmla="*/ 543951 h 561918"/>
                <a:gd name="connsiteX4" fmla="*/ 405802 w 427713"/>
                <a:gd name="connsiteY4" fmla="*/ 543951 h 561918"/>
                <a:gd name="connsiteX5" fmla="*/ 417615 w 427713"/>
                <a:gd name="connsiteY5" fmla="*/ 312398 h 561918"/>
                <a:gd name="connsiteX6" fmla="*/ 410527 w 427713"/>
                <a:gd name="connsiteY6" fmla="*/ 76119 h 561918"/>
                <a:gd name="connsiteX7" fmla="*/ 216778 w 427713"/>
                <a:gd name="connsiteY7" fmla="*/ 509 h 561918"/>
                <a:gd name="connsiteX8" fmla="*/ 11215 w 427713"/>
                <a:gd name="connsiteY8" fmla="*/ 118649 h 561918"/>
                <a:gd name="connsiteX0" fmla="*/ 11560 w 425696"/>
                <a:gd name="connsiteY0" fmla="*/ 87530 h 561515"/>
                <a:gd name="connsiteX1" fmla="*/ 25738 w 425696"/>
                <a:gd name="connsiteY1" fmla="*/ 363976 h 561515"/>
                <a:gd name="connsiteX2" fmla="*/ 30464 w 425696"/>
                <a:gd name="connsiteY2" fmla="*/ 522283 h 561515"/>
                <a:gd name="connsiteX3" fmla="*/ 188771 w 425696"/>
                <a:gd name="connsiteY3" fmla="*/ 543548 h 561515"/>
                <a:gd name="connsiteX4" fmla="*/ 403785 w 425696"/>
                <a:gd name="connsiteY4" fmla="*/ 543548 h 561515"/>
                <a:gd name="connsiteX5" fmla="*/ 415598 w 425696"/>
                <a:gd name="connsiteY5" fmla="*/ 311995 h 561515"/>
                <a:gd name="connsiteX6" fmla="*/ 408510 w 425696"/>
                <a:gd name="connsiteY6" fmla="*/ 75716 h 561515"/>
                <a:gd name="connsiteX7" fmla="*/ 214761 w 425696"/>
                <a:gd name="connsiteY7" fmla="*/ 106 h 561515"/>
                <a:gd name="connsiteX8" fmla="*/ 11560 w 425696"/>
                <a:gd name="connsiteY8" fmla="*/ 87530 h 561515"/>
                <a:gd name="connsiteX0" fmla="*/ 10883 w 425019"/>
                <a:gd name="connsiteY0" fmla="*/ 85178 h 559163"/>
                <a:gd name="connsiteX1" fmla="*/ 25061 w 425019"/>
                <a:gd name="connsiteY1" fmla="*/ 361624 h 559163"/>
                <a:gd name="connsiteX2" fmla="*/ 29787 w 425019"/>
                <a:gd name="connsiteY2" fmla="*/ 519931 h 559163"/>
                <a:gd name="connsiteX3" fmla="*/ 188094 w 425019"/>
                <a:gd name="connsiteY3" fmla="*/ 541196 h 559163"/>
                <a:gd name="connsiteX4" fmla="*/ 403108 w 425019"/>
                <a:gd name="connsiteY4" fmla="*/ 541196 h 559163"/>
                <a:gd name="connsiteX5" fmla="*/ 414921 w 425019"/>
                <a:gd name="connsiteY5" fmla="*/ 309643 h 559163"/>
                <a:gd name="connsiteX6" fmla="*/ 407833 w 425019"/>
                <a:gd name="connsiteY6" fmla="*/ 73364 h 559163"/>
                <a:gd name="connsiteX7" fmla="*/ 204633 w 425019"/>
                <a:gd name="connsiteY7" fmla="*/ 116 h 559163"/>
                <a:gd name="connsiteX8" fmla="*/ 10883 w 425019"/>
                <a:gd name="connsiteY8" fmla="*/ 85178 h 559163"/>
                <a:gd name="connsiteX0" fmla="*/ 10883 w 431603"/>
                <a:gd name="connsiteY0" fmla="*/ 85178 h 559163"/>
                <a:gd name="connsiteX1" fmla="*/ 25061 w 431603"/>
                <a:gd name="connsiteY1" fmla="*/ 361624 h 559163"/>
                <a:gd name="connsiteX2" fmla="*/ 29787 w 431603"/>
                <a:gd name="connsiteY2" fmla="*/ 519931 h 559163"/>
                <a:gd name="connsiteX3" fmla="*/ 188094 w 431603"/>
                <a:gd name="connsiteY3" fmla="*/ 541196 h 559163"/>
                <a:gd name="connsiteX4" fmla="*/ 403108 w 431603"/>
                <a:gd name="connsiteY4" fmla="*/ 541196 h 559163"/>
                <a:gd name="connsiteX5" fmla="*/ 429098 w 431603"/>
                <a:gd name="connsiteY5" fmla="*/ 309643 h 559163"/>
                <a:gd name="connsiteX6" fmla="*/ 407833 w 431603"/>
                <a:gd name="connsiteY6" fmla="*/ 73364 h 559163"/>
                <a:gd name="connsiteX7" fmla="*/ 204633 w 431603"/>
                <a:gd name="connsiteY7" fmla="*/ 116 h 559163"/>
                <a:gd name="connsiteX8" fmla="*/ 10883 w 431603"/>
                <a:gd name="connsiteY8" fmla="*/ 85178 h 559163"/>
                <a:gd name="connsiteX0" fmla="*/ 16874 w 437594"/>
                <a:gd name="connsiteY0" fmla="*/ 85178 h 559163"/>
                <a:gd name="connsiteX1" fmla="*/ 12150 w 437594"/>
                <a:gd name="connsiteY1" fmla="*/ 361624 h 559163"/>
                <a:gd name="connsiteX2" fmla="*/ 35778 w 437594"/>
                <a:gd name="connsiteY2" fmla="*/ 519931 h 559163"/>
                <a:gd name="connsiteX3" fmla="*/ 194085 w 437594"/>
                <a:gd name="connsiteY3" fmla="*/ 541196 h 559163"/>
                <a:gd name="connsiteX4" fmla="*/ 409099 w 437594"/>
                <a:gd name="connsiteY4" fmla="*/ 541196 h 559163"/>
                <a:gd name="connsiteX5" fmla="*/ 435089 w 437594"/>
                <a:gd name="connsiteY5" fmla="*/ 309643 h 559163"/>
                <a:gd name="connsiteX6" fmla="*/ 413824 w 437594"/>
                <a:gd name="connsiteY6" fmla="*/ 73364 h 559163"/>
                <a:gd name="connsiteX7" fmla="*/ 210624 w 437594"/>
                <a:gd name="connsiteY7" fmla="*/ 116 h 559163"/>
                <a:gd name="connsiteX8" fmla="*/ 16874 w 437594"/>
                <a:gd name="connsiteY8" fmla="*/ 85178 h 559163"/>
                <a:gd name="connsiteX0" fmla="*/ 16874 w 437594"/>
                <a:gd name="connsiteY0" fmla="*/ 85178 h 563991"/>
                <a:gd name="connsiteX1" fmla="*/ 12150 w 437594"/>
                <a:gd name="connsiteY1" fmla="*/ 361624 h 563991"/>
                <a:gd name="connsiteX2" fmla="*/ 35778 w 437594"/>
                <a:gd name="connsiteY2" fmla="*/ 519931 h 563991"/>
                <a:gd name="connsiteX3" fmla="*/ 205899 w 437594"/>
                <a:gd name="connsiteY3" fmla="*/ 553010 h 563991"/>
                <a:gd name="connsiteX4" fmla="*/ 409099 w 437594"/>
                <a:gd name="connsiteY4" fmla="*/ 541196 h 563991"/>
                <a:gd name="connsiteX5" fmla="*/ 435089 w 437594"/>
                <a:gd name="connsiteY5" fmla="*/ 309643 h 563991"/>
                <a:gd name="connsiteX6" fmla="*/ 413824 w 437594"/>
                <a:gd name="connsiteY6" fmla="*/ 73364 h 563991"/>
                <a:gd name="connsiteX7" fmla="*/ 210624 w 437594"/>
                <a:gd name="connsiteY7" fmla="*/ 116 h 563991"/>
                <a:gd name="connsiteX8" fmla="*/ 16874 w 437594"/>
                <a:gd name="connsiteY8" fmla="*/ 85178 h 563991"/>
                <a:gd name="connsiteX0" fmla="*/ 16874 w 437594"/>
                <a:gd name="connsiteY0" fmla="*/ 85178 h 554236"/>
                <a:gd name="connsiteX1" fmla="*/ 12150 w 437594"/>
                <a:gd name="connsiteY1" fmla="*/ 361624 h 554236"/>
                <a:gd name="connsiteX2" fmla="*/ 35778 w 437594"/>
                <a:gd name="connsiteY2" fmla="*/ 519931 h 554236"/>
                <a:gd name="connsiteX3" fmla="*/ 205899 w 437594"/>
                <a:gd name="connsiteY3" fmla="*/ 553010 h 554236"/>
                <a:gd name="connsiteX4" fmla="*/ 409099 w 437594"/>
                <a:gd name="connsiteY4" fmla="*/ 522294 h 554236"/>
                <a:gd name="connsiteX5" fmla="*/ 435089 w 437594"/>
                <a:gd name="connsiteY5" fmla="*/ 309643 h 554236"/>
                <a:gd name="connsiteX6" fmla="*/ 413824 w 437594"/>
                <a:gd name="connsiteY6" fmla="*/ 73364 h 554236"/>
                <a:gd name="connsiteX7" fmla="*/ 210624 w 437594"/>
                <a:gd name="connsiteY7" fmla="*/ 116 h 554236"/>
                <a:gd name="connsiteX8" fmla="*/ 16874 w 437594"/>
                <a:gd name="connsiteY8" fmla="*/ 85178 h 554236"/>
                <a:gd name="connsiteX0" fmla="*/ 16874 w 437594"/>
                <a:gd name="connsiteY0" fmla="*/ 85178 h 558187"/>
                <a:gd name="connsiteX1" fmla="*/ 12150 w 437594"/>
                <a:gd name="connsiteY1" fmla="*/ 361624 h 558187"/>
                <a:gd name="connsiteX2" fmla="*/ 35778 w 437594"/>
                <a:gd name="connsiteY2" fmla="*/ 519931 h 558187"/>
                <a:gd name="connsiteX3" fmla="*/ 215350 w 437594"/>
                <a:gd name="connsiteY3" fmla="*/ 557736 h 558187"/>
                <a:gd name="connsiteX4" fmla="*/ 409099 w 437594"/>
                <a:gd name="connsiteY4" fmla="*/ 522294 h 558187"/>
                <a:gd name="connsiteX5" fmla="*/ 435089 w 437594"/>
                <a:gd name="connsiteY5" fmla="*/ 309643 h 558187"/>
                <a:gd name="connsiteX6" fmla="*/ 413824 w 437594"/>
                <a:gd name="connsiteY6" fmla="*/ 73364 h 558187"/>
                <a:gd name="connsiteX7" fmla="*/ 210624 w 437594"/>
                <a:gd name="connsiteY7" fmla="*/ 116 h 558187"/>
                <a:gd name="connsiteX8" fmla="*/ 16874 w 437594"/>
                <a:gd name="connsiteY8" fmla="*/ 85178 h 558187"/>
                <a:gd name="connsiteX0" fmla="*/ 20067 w 440787"/>
                <a:gd name="connsiteY0" fmla="*/ 85178 h 558187"/>
                <a:gd name="connsiteX1" fmla="*/ 8255 w 440787"/>
                <a:gd name="connsiteY1" fmla="*/ 361624 h 558187"/>
                <a:gd name="connsiteX2" fmla="*/ 38971 w 440787"/>
                <a:gd name="connsiteY2" fmla="*/ 519931 h 558187"/>
                <a:gd name="connsiteX3" fmla="*/ 218543 w 440787"/>
                <a:gd name="connsiteY3" fmla="*/ 557736 h 558187"/>
                <a:gd name="connsiteX4" fmla="*/ 412292 w 440787"/>
                <a:gd name="connsiteY4" fmla="*/ 522294 h 558187"/>
                <a:gd name="connsiteX5" fmla="*/ 438282 w 440787"/>
                <a:gd name="connsiteY5" fmla="*/ 309643 h 558187"/>
                <a:gd name="connsiteX6" fmla="*/ 417017 w 440787"/>
                <a:gd name="connsiteY6" fmla="*/ 73364 h 558187"/>
                <a:gd name="connsiteX7" fmla="*/ 213817 w 440787"/>
                <a:gd name="connsiteY7" fmla="*/ 116 h 558187"/>
                <a:gd name="connsiteX8" fmla="*/ 20067 w 440787"/>
                <a:gd name="connsiteY8" fmla="*/ 85178 h 558187"/>
                <a:gd name="connsiteX0" fmla="*/ 20067 w 442342"/>
                <a:gd name="connsiteY0" fmla="*/ 85178 h 558345"/>
                <a:gd name="connsiteX1" fmla="*/ 8255 w 442342"/>
                <a:gd name="connsiteY1" fmla="*/ 361624 h 558345"/>
                <a:gd name="connsiteX2" fmla="*/ 38971 w 442342"/>
                <a:gd name="connsiteY2" fmla="*/ 519931 h 558345"/>
                <a:gd name="connsiteX3" fmla="*/ 218543 w 442342"/>
                <a:gd name="connsiteY3" fmla="*/ 557736 h 558345"/>
                <a:gd name="connsiteX4" fmla="*/ 412292 w 442342"/>
                <a:gd name="connsiteY4" fmla="*/ 522294 h 558345"/>
                <a:gd name="connsiteX5" fmla="*/ 440644 w 442342"/>
                <a:gd name="connsiteY5" fmla="*/ 302555 h 558345"/>
                <a:gd name="connsiteX6" fmla="*/ 417017 w 442342"/>
                <a:gd name="connsiteY6" fmla="*/ 73364 h 558345"/>
                <a:gd name="connsiteX7" fmla="*/ 213817 w 442342"/>
                <a:gd name="connsiteY7" fmla="*/ 116 h 558345"/>
                <a:gd name="connsiteX8" fmla="*/ 20067 w 442342"/>
                <a:gd name="connsiteY8" fmla="*/ 85178 h 558345"/>
                <a:gd name="connsiteX0" fmla="*/ 21288 w 443563"/>
                <a:gd name="connsiteY0" fmla="*/ 85178 h 558345"/>
                <a:gd name="connsiteX1" fmla="*/ 7113 w 443563"/>
                <a:gd name="connsiteY1" fmla="*/ 356898 h 558345"/>
                <a:gd name="connsiteX2" fmla="*/ 40192 w 443563"/>
                <a:gd name="connsiteY2" fmla="*/ 519931 h 558345"/>
                <a:gd name="connsiteX3" fmla="*/ 219764 w 443563"/>
                <a:gd name="connsiteY3" fmla="*/ 557736 h 558345"/>
                <a:gd name="connsiteX4" fmla="*/ 413513 w 443563"/>
                <a:gd name="connsiteY4" fmla="*/ 522294 h 558345"/>
                <a:gd name="connsiteX5" fmla="*/ 441865 w 443563"/>
                <a:gd name="connsiteY5" fmla="*/ 302555 h 558345"/>
                <a:gd name="connsiteX6" fmla="*/ 418238 w 443563"/>
                <a:gd name="connsiteY6" fmla="*/ 73364 h 558345"/>
                <a:gd name="connsiteX7" fmla="*/ 215038 w 443563"/>
                <a:gd name="connsiteY7" fmla="*/ 116 h 558345"/>
                <a:gd name="connsiteX8" fmla="*/ 21288 w 443563"/>
                <a:gd name="connsiteY8" fmla="*/ 85178 h 558345"/>
                <a:gd name="connsiteX0" fmla="*/ 45611 w 437169"/>
                <a:gd name="connsiteY0" fmla="*/ 66265 h 558335"/>
                <a:gd name="connsiteX1" fmla="*/ 719 w 437169"/>
                <a:gd name="connsiteY1" fmla="*/ 356888 h 558335"/>
                <a:gd name="connsiteX2" fmla="*/ 33798 w 437169"/>
                <a:gd name="connsiteY2" fmla="*/ 519921 h 558335"/>
                <a:gd name="connsiteX3" fmla="*/ 213370 w 437169"/>
                <a:gd name="connsiteY3" fmla="*/ 557726 h 558335"/>
                <a:gd name="connsiteX4" fmla="*/ 407119 w 437169"/>
                <a:gd name="connsiteY4" fmla="*/ 522284 h 558335"/>
                <a:gd name="connsiteX5" fmla="*/ 435471 w 437169"/>
                <a:gd name="connsiteY5" fmla="*/ 302545 h 558335"/>
                <a:gd name="connsiteX6" fmla="*/ 411844 w 437169"/>
                <a:gd name="connsiteY6" fmla="*/ 73354 h 558335"/>
                <a:gd name="connsiteX7" fmla="*/ 208644 w 437169"/>
                <a:gd name="connsiteY7" fmla="*/ 106 h 558335"/>
                <a:gd name="connsiteX8" fmla="*/ 45611 w 437169"/>
                <a:gd name="connsiteY8" fmla="*/ 66265 h 558335"/>
                <a:gd name="connsiteX0" fmla="*/ 37761 w 429319"/>
                <a:gd name="connsiteY0" fmla="*/ 66214 h 558284"/>
                <a:gd name="connsiteX1" fmla="*/ 2320 w 429319"/>
                <a:gd name="connsiteY1" fmla="*/ 297767 h 558284"/>
                <a:gd name="connsiteX2" fmla="*/ 25948 w 429319"/>
                <a:gd name="connsiteY2" fmla="*/ 519870 h 558284"/>
                <a:gd name="connsiteX3" fmla="*/ 205520 w 429319"/>
                <a:gd name="connsiteY3" fmla="*/ 557675 h 558284"/>
                <a:gd name="connsiteX4" fmla="*/ 399269 w 429319"/>
                <a:gd name="connsiteY4" fmla="*/ 522233 h 558284"/>
                <a:gd name="connsiteX5" fmla="*/ 427621 w 429319"/>
                <a:gd name="connsiteY5" fmla="*/ 302494 h 558284"/>
                <a:gd name="connsiteX6" fmla="*/ 403994 w 429319"/>
                <a:gd name="connsiteY6" fmla="*/ 73303 h 558284"/>
                <a:gd name="connsiteX7" fmla="*/ 200794 w 429319"/>
                <a:gd name="connsiteY7" fmla="*/ 55 h 558284"/>
                <a:gd name="connsiteX8" fmla="*/ 37761 w 429319"/>
                <a:gd name="connsiteY8" fmla="*/ 66214 h 558284"/>
                <a:gd name="connsiteX0" fmla="*/ 36275 w 427833"/>
                <a:gd name="connsiteY0" fmla="*/ 66214 h 558958"/>
                <a:gd name="connsiteX1" fmla="*/ 834 w 427833"/>
                <a:gd name="connsiteY1" fmla="*/ 297767 h 558958"/>
                <a:gd name="connsiteX2" fmla="*/ 29188 w 427833"/>
                <a:gd name="connsiteY2" fmla="*/ 510418 h 558958"/>
                <a:gd name="connsiteX3" fmla="*/ 204034 w 427833"/>
                <a:gd name="connsiteY3" fmla="*/ 557675 h 558958"/>
                <a:gd name="connsiteX4" fmla="*/ 397783 w 427833"/>
                <a:gd name="connsiteY4" fmla="*/ 522233 h 558958"/>
                <a:gd name="connsiteX5" fmla="*/ 426135 w 427833"/>
                <a:gd name="connsiteY5" fmla="*/ 302494 h 558958"/>
                <a:gd name="connsiteX6" fmla="*/ 402508 w 427833"/>
                <a:gd name="connsiteY6" fmla="*/ 73303 h 558958"/>
                <a:gd name="connsiteX7" fmla="*/ 199308 w 427833"/>
                <a:gd name="connsiteY7" fmla="*/ 55 h 558958"/>
                <a:gd name="connsiteX8" fmla="*/ 36275 w 427833"/>
                <a:gd name="connsiteY8" fmla="*/ 66214 h 558958"/>
                <a:gd name="connsiteX0" fmla="*/ 36275 w 428528"/>
                <a:gd name="connsiteY0" fmla="*/ 66214 h 558440"/>
                <a:gd name="connsiteX1" fmla="*/ 834 w 428528"/>
                <a:gd name="connsiteY1" fmla="*/ 297767 h 558440"/>
                <a:gd name="connsiteX2" fmla="*/ 29188 w 428528"/>
                <a:gd name="connsiteY2" fmla="*/ 510418 h 558440"/>
                <a:gd name="connsiteX3" fmla="*/ 204034 w 428528"/>
                <a:gd name="connsiteY3" fmla="*/ 557675 h 558440"/>
                <a:gd name="connsiteX4" fmla="*/ 388332 w 428528"/>
                <a:gd name="connsiteY4" fmla="*/ 519870 h 558440"/>
                <a:gd name="connsiteX5" fmla="*/ 426135 w 428528"/>
                <a:gd name="connsiteY5" fmla="*/ 302494 h 558440"/>
                <a:gd name="connsiteX6" fmla="*/ 402508 w 428528"/>
                <a:gd name="connsiteY6" fmla="*/ 73303 h 558440"/>
                <a:gd name="connsiteX7" fmla="*/ 199308 w 428528"/>
                <a:gd name="connsiteY7" fmla="*/ 55 h 558440"/>
                <a:gd name="connsiteX8" fmla="*/ 36275 w 428528"/>
                <a:gd name="connsiteY8" fmla="*/ 66214 h 558440"/>
                <a:gd name="connsiteX0" fmla="*/ 37760 w 430013"/>
                <a:gd name="connsiteY0" fmla="*/ 66214 h 557901"/>
                <a:gd name="connsiteX1" fmla="*/ 2319 w 430013"/>
                <a:gd name="connsiteY1" fmla="*/ 297767 h 557901"/>
                <a:gd name="connsiteX2" fmla="*/ 25948 w 430013"/>
                <a:gd name="connsiteY2" fmla="*/ 519869 h 557901"/>
                <a:gd name="connsiteX3" fmla="*/ 205519 w 430013"/>
                <a:gd name="connsiteY3" fmla="*/ 557675 h 557901"/>
                <a:gd name="connsiteX4" fmla="*/ 389817 w 430013"/>
                <a:gd name="connsiteY4" fmla="*/ 519870 h 557901"/>
                <a:gd name="connsiteX5" fmla="*/ 427620 w 430013"/>
                <a:gd name="connsiteY5" fmla="*/ 302494 h 557901"/>
                <a:gd name="connsiteX6" fmla="*/ 403993 w 430013"/>
                <a:gd name="connsiteY6" fmla="*/ 73303 h 557901"/>
                <a:gd name="connsiteX7" fmla="*/ 200793 w 430013"/>
                <a:gd name="connsiteY7" fmla="*/ 55 h 557901"/>
                <a:gd name="connsiteX8" fmla="*/ 37760 w 430013"/>
                <a:gd name="connsiteY8" fmla="*/ 66214 h 557901"/>
                <a:gd name="connsiteX0" fmla="*/ 40684 w 432937"/>
                <a:gd name="connsiteY0" fmla="*/ 66214 h 557831"/>
                <a:gd name="connsiteX1" fmla="*/ 5243 w 432937"/>
                <a:gd name="connsiteY1" fmla="*/ 297767 h 557831"/>
                <a:gd name="connsiteX2" fmla="*/ 28872 w 432937"/>
                <a:gd name="connsiteY2" fmla="*/ 519869 h 557831"/>
                <a:gd name="connsiteX3" fmla="*/ 208443 w 432937"/>
                <a:gd name="connsiteY3" fmla="*/ 557675 h 557831"/>
                <a:gd name="connsiteX4" fmla="*/ 392741 w 432937"/>
                <a:gd name="connsiteY4" fmla="*/ 519870 h 557831"/>
                <a:gd name="connsiteX5" fmla="*/ 430544 w 432937"/>
                <a:gd name="connsiteY5" fmla="*/ 302494 h 557831"/>
                <a:gd name="connsiteX6" fmla="*/ 406917 w 432937"/>
                <a:gd name="connsiteY6" fmla="*/ 73303 h 557831"/>
                <a:gd name="connsiteX7" fmla="*/ 203717 w 432937"/>
                <a:gd name="connsiteY7" fmla="*/ 55 h 557831"/>
                <a:gd name="connsiteX8" fmla="*/ 40684 w 432937"/>
                <a:gd name="connsiteY8" fmla="*/ 66214 h 557831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6557 w 428810"/>
                <a:gd name="connsiteY0" fmla="*/ 66214 h 531376"/>
                <a:gd name="connsiteX1" fmla="*/ 1116 w 428810"/>
                <a:gd name="connsiteY1" fmla="*/ 297767 h 531376"/>
                <a:gd name="connsiteX2" fmla="*/ 27108 w 428810"/>
                <a:gd name="connsiteY2" fmla="*/ 510418 h 531376"/>
                <a:gd name="connsiteX3" fmla="*/ 192502 w 428810"/>
                <a:gd name="connsiteY3" fmla="*/ 524596 h 531376"/>
                <a:gd name="connsiteX4" fmla="*/ 388614 w 428810"/>
                <a:gd name="connsiteY4" fmla="*/ 519870 h 531376"/>
                <a:gd name="connsiteX5" fmla="*/ 426417 w 428810"/>
                <a:gd name="connsiteY5" fmla="*/ 302494 h 531376"/>
                <a:gd name="connsiteX6" fmla="*/ 402790 w 428810"/>
                <a:gd name="connsiteY6" fmla="*/ 73303 h 531376"/>
                <a:gd name="connsiteX7" fmla="*/ 199590 w 428810"/>
                <a:gd name="connsiteY7" fmla="*/ 55 h 531376"/>
                <a:gd name="connsiteX8" fmla="*/ 36557 w 428810"/>
                <a:gd name="connsiteY8" fmla="*/ 66214 h 531376"/>
                <a:gd name="connsiteX0" fmla="*/ 36557 w 422272"/>
                <a:gd name="connsiteY0" fmla="*/ 66214 h 538568"/>
                <a:gd name="connsiteX1" fmla="*/ 1116 w 422272"/>
                <a:gd name="connsiteY1" fmla="*/ 297767 h 538568"/>
                <a:gd name="connsiteX2" fmla="*/ 27108 w 422272"/>
                <a:gd name="connsiteY2" fmla="*/ 510418 h 538568"/>
                <a:gd name="connsiteX3" fmla="*/ 192502 w 422272"/>
                <a:gd name="connsiteY3" fmla="*/ 524596 h 538568"/>
                <a:gd name="connsiteX4" fmla="*/ 388614 w 422272"/>
                <a:gd name="connsiteY4" fmla="*/ 519870 h 538568"/>
                <a:gd name="connsiteX5" fmla="*/ 414603 w 422272"/>
                <a:gd name="connsiteY5" fmla="*/ 295406 h 538568"/>
                <a:gd name="connsiteX6" fmla="*/ 402790 w 422272"/>
                <a:gd name="connsiteY6" fmla="*/ 73303 h 538568"/>
                <a:gd name="connsiteX7" fmla="*/ 199590 w 422272"/>
                <a:gd name="connsiteY7" fmla="*/ 55 h 538568"/>
                <a:gd name="connsiteX8" fmla="*/ 36557 w 422272"/>
                <a:gd name="connsiteY8" fmla="*/ 66214 h 538568"/>
                <a:gd name="connsiteX0" fmla="*/ 36557 w 416127"/>
                <a:gd name="connsiteY0" fmla="*/ 66159 h 538513"/>
                <a:gd name="connsiteX1" fmla="*/ 1116 w 416127"/>
                <a:gd name="connsiteY1" fmla="*/ 297712 h 538513"/>
                <a:gd name="connsiteX2" fmla="*/ 27108 w 416127"/>
                <a:gd name="connsiteY2" fmla="*/ 510363 h 538513"/>
                <a:gd name="connsiteX3" fmla="*/ 192502 w 416127"/>
                <a:gd name="connsiteY3" fmla="*/ 524541 h 538513"/>
                <a:gd name="connsiteX4" fmla="*/ 388614 w 416127"/>
                <a:gd name="connsiteY4" fmla="*/ 519815 h 538513"/>
                <a:gd name="connsiteX5" fmla="*/ 414603 w 416127"/>
                <a:gd name="connsiteY5" fmla="*/ 295351 h 538513"/>
                <a:gd name="connsiteX6" fmla="*/ 390976 w 416127"/>
                <a:gd name="connsiteY6" fmla="*/ 66160 h 538513"/>
                <a:gd name="connsiteX7" fmla="*/ 199590 w 416127"/>
                <a:gd name="connsiteY7" fmla="*/ 0 h 538513"/>
                <a:gd name="connsiteX8" fmla="*/ 36557 w 416127"/>
                <a:gd name="connsiteY8" fmla="*/ 66159 h 538513"/>
                <a:gd name="connsiteX0" fmla="*/ 36557 w 416962"/>
                <a:gd name="connsiteY0" fmla="*/ 66159 h 533540"/>
                <a:gd name="connsiteX1" fmla="*/ 1116 w 416962"/>
                <a:gd name="connsiteY1" fmla="*/ 297712 h 533540"/>
                <a:gd name="connsiteX2" fmla="*/ 27108 w 416962"/>
                <a:gd name="connsiteY2" fmla="*/ 510363 h 533540"/>
                <a:gd name="connsiteX3" fmla="*/ 192502 w 416962"/>
                <a:gd name="connsiteY3" fmla="*/ 524541 h 533540"/>
                <a:gd name="connsiteX4" fmla="*/ 390977 w 416962"/>
                <a:gd name="connsiteY4" fmla="*/ 512727 h 533540"/>
                <a:gd name="connsiteX5" fmla="*/ 414603 w 416962"/>
                <a:gd name="connsiteY5" fmla="*/ 295351 h 533540"/>
                <a:gd name="connsiteX6" fmla="*/ 390976 w 416962"/>
                <a:gd name="connsiteY6" fmla="*/ 66160 h 533540"/>
                <a:gd name="connsiteX7" fmla="*/ 199590 w 416962"/>
                <a:gd name="connsiteY7" fmla="*/ 0 h 533540"/>
                <a:gd name="connsiteX8" fmla="*/ 36557 w 416962"/>
                <a:gd name="connsiteY8" fmla="*/ 66159 h 533540"/>
                <a:gd name="connsiteX0" fmla="*/ 36557 w 415953"/>
                <a:gd name="connsiteY0" fmla="*/ 66159 h 531703"/>
                <a:gd name="connsiteX1" fmla="*/ 1116 w 415953"/>
                <a:gd name="connsiteY1" fmla="*/ 297712 h 531703"/>
                <a:gd name="connsiteX2" fmla="*/ 27108 w 415953"/>
                <a:gd name="connsiteY2" fmla="*/ 510363 h 531703"/>
                <a:gd name="connsiteX3" fmla="*/ 192502 w 415953"/>
                <a:gd name="connsiteY3" fmla="*/ 524541 h 531703"/>
                <a:gd name="connsiteX4" fmla="*/ 390977 w 415953"/>
                <a:gd name="connsiteY4" fmla="*/ 512727 h 531703"/>
                <a:gd name="connsiteX5" fmla="*/ 414603 w 415953"/>
                <a:gd name="connsiteY5" fmla="*/ 295351 h 531703"/>
                <a:gd name="connsiteX6" fmla="*/ 390976 w 415953"/>
                <a:gd name="connsiteY6" fmla="*/ 66160 h 531703"/>
                <a:gd name="connsiteX7" fmla="*/ 199590 w 415953"/>
                <a:gd name="connsiteY7" fmla="*/ 0 h 531703"/>
                <a:gd name="connsiteX8" fmla="*/ 36557 w 415953"/>
                <a:gd name="connsiteY8" fmla="*/ 66159 h 531703"/>
                <a:gd name="connsiteX0" fmla="*/ 38202 w 417598"/>
                <a:gd name="connsiteY0" fmla="*/ 66159 h 527065"/>
                <a:gd name="connsiteX1" fmla="*/ 2761 w 417598"/>
                <a:gd name="connsiteY1" fmla="*/ 297712 h 527065"/>
                <a:gd name="connsiteX2" fmla="*/ 28753 w 417598"/>
                <a:gd name="connsiteY2" fmla="*/ 510363 h 527065"/>
                <a:gd name="connsiteX3" fmla="*/ 194147 w 417598"/>
                <a:gd name="connsiteY3" fmla="*/ 524541 h 527065"/>
                <a:gd name="connsiteX4" fmla="*/ 392622 w 417598"/>
                <a:gd name="connsiteY4" fmla="*/ 512727 h 527065"/>
                <a:gd name="connsiteX5" fmla="*/ 416248 w 417598"/>
                <a:gd name="connsiteY5" fmla="*/ 295351 h 527065"/>
                <a:gd name="connsiteX6" fmla="*/ 392621 w 417598"/>
                <a:gd name="connsiteY6" fmla="*/ 66160 h 527065"/>
                <a:gd name="connsiteX7" fmla="*/ 201235 w 417598"/>
                <a:gd name="connsiteY7" fmla="*/ 0 h 527065"/>
                <a:gd name="connsiteX8" fmla="*/ 38202 w 417598"/>
                <a:gd name="connsiteY8" fmla="*/ 66159 h 527065"/>
                <a:gd name="connsiteX0" fmla="*/ 36212 w 415608"/>
                <a:gd name="connsiteY0" fmla="*/ 66159 h 527065"/>
                <a:gd name="connsiteX1" fmla="*/ 771 w 415608"/>
                <a:gd name="connsiteY1" fmla="*/ 297712 h 527065"/>
                <a:gd name="connsiteX2" fmla="*/ 55116 w 415608"/>
                <a:gd name="connsiteY2" fmla="*/ 510363 h 527065"/>
                <a:gd name="connsiteX3" fmla="*/ 192157 w 415608"/>
                <a:gd name="connsiteY3" fmla="*/ 524541 h 527065"/>
                <a:gd name="connsiteX4" fmla="*/ 390632 w 415608"/>
                <a:gd name="connsiteY4" fmla="*/ 512727 h 527065"/>
                <a:gd name="connsiteX5" fmla="*/ 414258 w 415608"/>
                <a:gd name="connsiteY5" fmla="*/ 295351 h 527065"/>
                <a:gd name="connsiteX6" fmla="*/ 390631 w 415608"/>
                <a:gd name="connsiteY6" fmla="*/ 66160 h 527065"/>
                <a:gd name="connsiteX7" fmla="*/ 199245 w 415608"/>
                <a:gd name="connsiteY7" fmla="*/ 0 h 527065"/>
                <a:gd name="connsiteX8" fmla="*/ 36212 w 415608"/>
                <a:gd name="connsiteY8" fmla="*/ 66159 h 527065"/>
                <a:gd name="connsiteX0" fmla="*/ 15687 w 395083"/>
                <a:gd name="connsiteY0" fmla="*/ 66159 h 531379"/>
                <a:gd name="connsiteX1" fmla="*/ 8600 w 395083"/>
                <a:gd name="connsiteY1" fmla="*/ 302438 h 531379"/>
                <a:gd name="connsiteX2" fmla="*/ 34591 w 395083"/>
                <a:gd name="connsiteY2" fmla="*/ 510363 h 531379"/>
                <a:gd name="connsiteX3" fmla="*/ 171632 w 395083"/>
                <a:gd name="connsiteY3" fmla="*/ 524541 h 531379"/>
                <a:gd name="connsiteX4" fmla="*/ 370107 w 395083"/>
                <a:gd name="connsiteY4" fmla="*/ 512727 h 531379"/>
                <a:gd name="connsiteX5" fmla="*/ 393733 w 395083"/>
                <a:gd name="connsiteY5" fmla="*/ 295351 h 531379"/>
                <a:gd name="connsiteX6" fmla="*/ 370106 w 395083"/>
                <a:gd name="connsiteY6" fmla="*/ 66160 h 531379"/>
                <a:gd name="connsiteX7" fmla="*/ 178720 w 395083"/>
                <a:gd name="connsiteY7" fmla="*/ 0 h 531379"/>
                <a:gd name="connsiteX8" fmla="*/ 15687 w 395083"/>
                <a:gd name="connsiteY8" fmla="*/ 66159 h 531379"/>
                <a:gd name="connsiteX0" fmla="*/ 16810 w 396206"/>
                <a:gd name="connsiteY0" fmla="*/ 66159 h 532029"/>
                <a:gd name="connsiteX1" fmla="*/ 7361 w 396206"/>
                <a:gd name="connsiteY1" fmla="*/ 292987 h 532029"/>
                <a:gd name="connsiteX2" fmla="*/ 35714 w 396206"/>
                <a:gd name="connsiteY2" fmla="*/ 510363 h 532029"/>
                <a:gd name="connsiteX3" fmla="*/ 172755 w 396206"/>
                <a:gd name="connsiteY3" fmla="*/ 524541 h 532029"/>
                <a:gd name="connsiteX4" fmla="*/ 371230 w 396206"/>
                <a:gd name="connsiteY4" fmla="*/ 512727 h 532029"/>
                <a:gd name="connsiteX5" fmla="*/ 394856 w 396206"/>
                <a:gd name="connsiteY5" fmla="*/ 295351 h 532029"/>
                <a:gd name="connsiteX6" fmla="*/ 371229 w 396206"/>
                <a:gd name="connsiteY6" fmla="*/ 66160 h 532029"/>
                <a:gd name="connsiteX7" fmla="*/ 179843 w 396206"/>
                <a:gd name="connsiteY7" fmla="*/ 0 h 532029"/>
                <a:gd name="connsiteX8" fmla="*/ 16810 w 396206"/>
                <a:gd name="connsiteY8" fmla="*/ 66159 h 532029"/>
                <a:gd name="connsiteX0" fmla="*/ 17622 w 397018"/>
                <a:gd name="connsiteY0" fmla="*/ 66159 h 532029"/>
                <a:gd name="connsiteX1" fmla="*/ 8173 w 397018"/>
                <a:gd name="connsiteY1" fmla="*/ 292987 h 532029"/>
                <a:gd name="connsiteX2" fmla="*/ 36526 w 397018"/>
                <a:gd name="connsiteY2" fmla="*/ 510363 h 532029"/>
                <a:gd name="connsiteX3" fmla="*/ 173567 w 397018"/>
                <a:gd name="connsiteY3" fmla="*/ 524541 h 532029"/>
                <a:gd name="connsiteX4" fmla="*/ 372042 w 397018"/>
                <a:gd name="connsiteY4" fmla="*/ 512727 h 532029"/>
                <a:gd name="connsiteX5" fmla="*/ 395668 w 397018"/>
                <a:gd name="connsiteY5" fmla="*/ 295351 h 532029"/>
                <a:gd name="connsiteX6" fmla="*/ 372041 w 397018"/>
                <a:gd name="connsiteY6" fmla="*/ 66160 h 532029"/>
                <a:gd name="connsiteX7" fmla="*/ 180655 w 397018"/>
                <a:gd name="connsiteY7" fmla="*/ 0 h 532029"/>
                <a:gd name="connsiteX8" fmla="*/ 17622 w 397018"/>
                <a:gd name="connsiteY8" fmla="*/ 66159 h 532029"/>
                <a:gd name="connsiteX0" fmla="*/ 16811 w 396207"/>
                <a:gd name="connsiteY0" fmla="*/ 66159 h 529127"/>
                <a:gd name="connsiteX1" fmla="*/ 7362 w 396207"/>
                <a:gd name="connsiteY1" fmla="*/ 292987 h 529127"/>
                <a:gd name="connsiteX2" fmla="*/ 35715 w 396207"/>
                <a:gd name="connsiteY2" fmla="*/ 505637 h 529127"/>
                <a:gd name="connsiteX3" fmla="*/ 172756 w 396207"/>
                <a:gd name="connsiteY3" fmla="*/ 524541 h 529127"/>
                <a:gd name="connsiteX4" fmla="*/ 371231 w 396207"/>
                <a:gd name="connsiteY4" fmla="*/ 512727 h 529127"/>
                <a:gd name="connsiteX5" fmla="*/ 394857 w 396207"/>
                <a:gd name="connsiteY5" fmla="*/ 295351 h 529127"/>
                <a:gd name="connsiteX6" fmla="*/ 371230 w 396207"/>
                <a:gd name="connsiteY6" fmla="*/ 66160 h 529127"/>
                <a:gd name="connsiteX7" fmla="*/ 179844 w 396207"/>
                <a:gd name="connsiteY7" fmla="*/ 0 h 529127"/>
                <a:gd name="connsiteX8" fmla="*/ 16811 w 396207"/>
                <a:gd name="connsiteY8" fmla="*/ 66159 h 529127"/>
                <a:gd name="connsiteX0" fmla="*/ 16811 w 397772"/>
                <a:gd name="connsiteY0" fmla="*/ 66159 h 528841"/>
                <a:gd name="connsiteX1" fmla="*/ 7362 w 397772"/>
                <a:gd name="connsiteY1" fmla="*/ 292987 h 528841"/>
                <a:gd name="connsiteX2" fmla="*/ 35715 w 397772"/>
                <a:gd name="connsiteY2" fmla="*/ 505637 h 528841"/>
                <a:gd name="connsiteX3" fmla="*/ 172756 w 397772"/>
                <a:gd name="connsiteY3" fmla="*/ 524541 h 528841"/>
                <a:gd name="connsiteX4" fmla="*/ 349966 w 397772"/>
                <a:gd name="connsiteY4" fmla="*/ 517453 h 528841"/>
                <a:gd name="connsiteX5" fmla="*/ 394857 w 397772"/>
                <a:gd name="connsiteY5" fmla="*/ 295351 h 528841"/>
                <a:gd name="connsiteX6" fmla="*/ 371230 w 397772"/>
                <a:gd name="connsiteY6" fmla="*/ 66160 h 528841"/>
                <a:gd name="connsiteX7" fmla="*/ 179844 w 397772"/>
                <a:gd name="connsiteY7" fmla="*/ 0 h 528841"/>
                <a:gd name="connsiteX8" fmla="*/ 16811 w 397772"/>
                <a:gd name="connsiteY8" fmla="*/ 66159 h 528841"/>
                <a:gd name="connsiteX0" fmla="*/ 16811 w 386281"/>
                <a:gd name="connsiteY0" fmla="*/ 66159 h 536037"/>
                <a:gd name="connsiteX1" fmla="*/ 7362 w 386281"/>
                <a:gd name="connsiteY1" fmla="*/ 292987 h 536037"/>
                <a:gd name="connsiteX2" fmla="*/ 35715 w 386281"/>
                <a:gd name="connsiteY2" fmla="*/ 505637 h 536037"/>
                <a:gd name="connsiteX3" fmla="*/ 172756 w 386281"/>
                <a:gd name="connsiteY3" fmla="*/ 524541 h 536037"/>
                <a:gd name="connsiteX4" fmla="*/ 349966 w 386281"/>
                <a:gd name="connsiteY4" fmla="*/ 517453 h 536037"/>
                <a:gd name="connsiteX5" fmla="*/ 368866 w 386281"/>
                <a:gd name="connsiteY5" fmla="*/ 292988 h 536037"/>
                <a:gd name="connsiteX6" fmla="*/ 371230 w 386281"/>
                <a:gd name="connsiteY6" fmla="*/ 66160 h 536037"/>
                <a:gd name="connsiteX7" fmla="*/ 179844 w 386281"/>
                <a:gd name="connsiteY7" fmla="*/ 0 h 536037"/>
                <a:gd name="connsiteX8" fmla="*/ 16811 w 386281"/>
                <a:gd name="connsiteY8" fmla="*/ 66159 h 536037"/>
                <a:gd name="connsiteX0" fmla="*/ 16811 w 390120"/>
                <a:gd name="connsiteY0" fmla="*/ 66159 h 535863"/>
                <a:gd name="connsiteX1" fmla="*/ 7362 w 390120"/>
                <a:gd name="connsiteY1" fmla="*/ 292987 h 535863"/>
                <a:gd name="connsiteX2" fmla="*/ 35715 w 390120"/>
                <a:gd name="connsiteY2" fmla="*/ 505637 h 535863"/>
                <a:gd name="connsiteX3" fmla="*/ 172756 w 390120"/>
                <a:gd name="connsiteY3" fmla="*/ 524541 h 535863"/>
                <a:gd name="connsiteX4" fmla="*/ 349966 w 390120"/>
                <a:gd name="connsiteY4" fmla="*/ 517453 h 535863"/>
                <a:gd name="connsiteX5" fmla="*/ 380680 w 390120"/>
                <a:gd name="connsiteY5" fmla="*/ 295351 h 535863"/>
                <a:gd name="connsiteX6" fmla="*/ 371230 w 390120"/>
                <a:gd name="connsiteY6" fmla="*/ 66160 h 535863"/>
                <a:gd name="connsiteX7" fmla="*/ 179844 w 390120"/>
                <a:gd name="connsiteY7" fmla="*/ 0 h 535863"/>
                <a:gd name="connsiteX8" fmla="*/ 16811 w 390120"/>
                <a:gd name="connsiteY8" fmla="*/ 66159 h 535863"/>
                <a:gd name="connsiteX0" fmla="*/ 16811 w 393406"/>
                <a:gd name="connsiteY0" fmla="*/ 66159 h 535863"/>
                <a:gd name="connsiteX1" fmla="*/ 7362 w 393406"/>
                <a:gd name="connsiteY1" fmla="*/ 292987 h 535863"/>
                <a:gd name="connsiteX2" fmla="*/ 35715 w 393406"/>
                <a:gd name="connsiteY2" fmla="*/ 505637 h 535863"/>
                <a:gd name="connsiteX3" fmla="*/ 172756 w 393406"/>
                <a:gd name="connsiteY3" fmla="*/ 524541 h 535863"/>
                <a:gd name="connsiteX4" fmla="*/ 349966 w 393406"/>
                <a:gd name="connsiteY4" fmla="*/ 517453 h 535863"/>
                <a:gd name="connsiteX5" fmla="*/ 387769 w 393406"/>
                <a:gd name="connsiteY5" fmla="*/ 295351 h 535863"/>
                <a:gd name="connsiteX6" fmla="*/ 371230 w 393406"/>
                <a:gd name="connsiteY6" fmla="*/ 66160 h 535863"/>
                <a:gd name="connsiteX7" fmla="*/ 179844 w 393406"/>
                <a:gd name="connsiteY7" fmla="*/ 0 h 535863"/>
                <a:gd name="connsiteX8" fmla="*/ 16811 w 393406"/>
                <a:gd name="connsiteY8" fmla="*/ 66159 h 535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406" h="535863">
                  <a:moveTo>
                    <a:pt x="16811" y="66159"/>
                  </a:moveTo>
                  <a:cubicBezTo>
                    <a:pt x="-11936" y="114990"/>
                    <a:pt x="4211" y="219741"/>
                    <a:pt x="7362" y="292987"/>
                  </a:cubicBezTo>
                  <a:cubicBezTo>
                    <a:pt x="10513" y="366233"/>
                    <a:pt x="8149" y="467045"/>
                    <a:pt x="35715" y="505637"/>
                  </a:cubicBezTo>
                  <a:cubicBezTo>
                    <a:pt x="63281" y="544229"/>
                    <a:pt x="120381" y="522572"/>
                    <a:pt x="172756" y="524541"/>
                  </a:cubicBezTo>
                  <a:cubicBezTo>
                    <a:pt x="231826" y="522178"/>
                    <a:pt x="314131" y="555651"/>
                    <a:pt x="349966" y="517453"/>
                  </a:cubicBezTo>
                  <a:cubicBezTo>
                    <a:pt x="385802" y="479255"/>
                    <a:pt x="384225" y="370566"/>
                    <a:pt x="387769" y="295351"/>
                  </a:cubicBezTo>
                  <a:cubicBezTo>
                    <a:pt x="391313" y="220136"/>
                    <a:pt x="404703" y="118141"/>
                    <a:pt x="371230" y="66160"/>
                  </a:cubicBezTo>
                  <a:cubicBezTo>
                    <a:pt x="337757" y="14179"/>
                    <a:pt x="238914" y="0"/>
                    <a:pt x="179844" y="0"/>
                  </a:cubicBezTo>
                  <a:cubicBezTo>
                    <a:pt x="120774" y="0"/>
                    <a:pt x="45558" y="17328"/>
                    <a:pt x="16811" y="66159"/>
                  </a:cubicBez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8176F8DB-9662-4047-A4F7-672499BB18E2}"/>
                </a:ext>
              </a:extLst>
            </p:cNvPr>
            <p:cNvSpPr/>
            <p:nvPr/>
          </p:nvSpPr>
          <p:spPr>
            <a:xfrm>
              <a:off x="5625516" y="3156849"/>
              <a:ext cx="818288" cy="1112412"/>
            </a:xfrm>
            <a:custGeom>
              <a:avLst/>
              <a:gdLst>
                <a:gd name="connsiteX0" fmla="*/ 833039 w 833102"/>
                <a:gd name="connsiteY0" fmla="*/ 76519 h 1128109"/>
                <a:gd name="connsiteX1" fmla="*/ 721944 w 833102"/>
                <a:gd name="connsiteY1" fmla="*/ 29517 h 1128109"/>
                <a:gd name="connsiteX2" fmla="*/ 580938 w 833102"/>
                <a:gd name="connsiteY2" fmla="*/ 3880 h 1128109"/>
                <a:gd name="connsiteX3" fmla="*/ 471980 w 833102"/>
                <a:gd name="connsiteY3" fmla="*/ 6016 h 1128109"/>
                <a:gd name="connsiteX4" fmla="*/ 433524 w 833102"/>
                <a:gd name="connsiteY4" fmla="*/ 59428 h 1128109"/>
                <a:gd name="connsiteX5" fmla="*/ 358748 w 833102"/>
                <a:gd name="connsiteY5" fmla="*/ 78656 h 1128109"/>
                <a:gd name="connsiteX6" fmla="*/ 309610 w 833102"/>
                <a:gd name="connsiteY6" fmla="*/ 53018 h 1128109"/>
                <a:gd name="connsiteX7" fmla="*/ 309610 w 833102"/>
                <a:gd name="connsiteY7" fmla="*/ 6016 h 1128109"/>
                <a:gd name="connsiteX8" fmla="*/ 228424 w 833102"/>
                <a:gd name="connsiteY8" fmla="*/ 27381 h 1128109"/>
                <a:gd name="connsiteX9" fmla="*/ 108783 w 833102"/>
                <a:gd name="connsiteY9" fmla="*/ 91474 h 1128109"/>
                <a:gd name="connsiteX10" fmla="*/ 74600 w 833102"/>
                <a:gd name="connsiteY10" fmla="*/ 258117 h 1128109"/>
                <a:gd name="connsiteX11" fmla="*/ 38281 w 833102"/>
                <a:gd name="connsiteY11" fmla="*/ 719590 h 1128109"/>
                <a:gd name="connsiteX12" fmla="*/ 51099 w 833102"/>
                <a:gd name="connsiteY12" fmla="*/ 1093469 h 1128109"/>
                <a:gd name="connsiteX13" fmla="*/ 666396 w 833102"/>
                <a:gd name="connsiteY13" fmla="*/ 1104151 h 1128109"/>
                <a:gd name="connsiteX14" fmla="*/ 762537 w 833102"/>
                <a:gd name="connsiteY14" fmla="*/ 1027239 h 1128109"/>
                <a:gd name="connsiteX15" fmla="*/ 706989 w 833102"/>
                <a:gd name="connsiteY15" fmla="*/ 407669 h 1128109"/>
                <a:gd name="connsiteX16" fmla="*/ 833039 w 833102"/>
                <a:gd name="connsiteY16" fmla="*/ 76519 h 1128109"/>
                <a:gd name="connsiteX0" fmla="*/ 833039 w 833102"/>
                <a:gd name="connsiteY0" fmla="*/ 75792 h 1127382"/>
                <a:gd name="connsiteX1" fmla="*/ 721944 w 833102"/>
                <a:gd name="connsiteY1" fmla="*/ 15972 h 1127382"/>
                <a:gd name="connsiteX2" fmla="*/ 580938 w 833102"/>
                <a:gd name="connsiteY2" fmla="*/ 3153 h 1127382"/>
                <a:gd name="connsiteX3" fmla="*/ 471980 w 833102"/>
                <a:gd name="connsiteY3" fmla="*/ 5289 h 1127382"/>
                <a:gd name="connsiteX4" fmla="*/ 433524 w 833102"/>
                <a:gd name="connsiteY4" fmla="*/ 58701 h 1127382"/>
                <a:gd name="connsiteX5" fmla="*/ 358748 w 833102"/>
                <a:gd name="connsiteY5" fmla="*/ 77929 h 1127382"/>
                <a:gd name="connsiteX6" fmla="*/ 309610 w 833102"/>
                <a:gd name="connsiteY6" fmla="*/ 52291 h 1127382"/>
                <a:gd name="connsiteX7" fmla="*/ 309610 w 833102"/>
                <a:gd name="connsiteY7" fmla="*/ 5289 h 1127382"/>
                <a:gd name="connsiteX8" fmla="*/ 228424 w 833102"/>
                <a:gd name="connsiteY8" fmla="*/ 26654 h 1127382"/>
                <a:gd name="connsiteX9" fmla="*/ 108783 w 833102"/>
                <a:gd name="connsiteY9" fmla="*/ 90747 h 1127382"/>
                <a:gd name="connsiteX10" fmla="*/ 74600 w 833102"/>
                <a:gd name="connsiteY10" fmla="*/ 257390 h 1127382"/>
                <a:gd name="connsiteX11" fmla="*/ 38281 w 833102"/>
                <a:gd name="connsiteY11" fmla="*/ 718863 h 1127382"/>
                <a:gd name="connsiteX12" fmla="*/ 51099 w 833102"/>
                <a:gd name="connsiteY12" fmla="*/ 1092742 h 1127382"/>
                <a:gd name="connsiteX13" fmla="*/ 666396 w 833102"/>
                <a:gd name="connsiteY13" fmla="*/ 1103424 h 1127382"/>
                <a:gd name="connsiteX14" fmla="*/ 762537 w 833102"/>
                <a:gd name="connsiteY14" fmla="*/ 1026512 h 1127382"/>
                <a:gd name="connsiteX15" fmla="*/ 706989 w 833102"/>
                <a:gd name="connsiteY15" fmla="*/ 406942 h 1127382"/>
                <a:gd name="connsiteX16" fmla="*/ 833039 w 833102"/>
                <a:gd name="connsiteY16" fmla="*/ 75792 h 1127382"/>
                <a:gd name="connsiteX0" fmla="*/ 833039 w 833055"/>
                <a:gd name="connsiteY0" fmla="*/ 75792 h 1127382"/>
                <a:gd name="connsiteX1" fmla="*/ 721944 w 833055"/>
                <a:gd name="connsiteY1" fmla="*/ 15972 h 1127382"/>
                <a:gd name="connsiteX2" fmla="*/ 580938 w 833055"/>
                <a:gd name="connsiteY2" fmla="*/ 3153 h 1127382"/>
                <a:gd name="connsiteX3" fmla="*/ 471980 w 833055"/>
                <a:gd name="connsiteY3" fmla="*/ 5289 h 1127382"/>
                <a:gd name="connsiteX4" fmla="*/ 433524 w 833055"/>
                <a:gd name="connsiteY4" fmla="*/ 58701 h 1127382"/>
                <a:gd name="connsiteX5" fmla="*/ 358748 w 833055"/>
                <a:gd name="connsiteY5" fmla="*/ 77929 h 1127382"/>
                <a:gd name="connsiteX6" fmla="*/ 309610 w 833055"/>
                <a:gd name="connsiteY6" fmla="*/ 52291 h 1127382"/>
                <a:gd name="connsiteX7" fmla="*/ 309610 w 833055"/>
                <a:gd name="connsiteY7" fmla="*/ 5289 h 1127382"/>
                <a:gd name="connsiteX8" fmla="*/ 228424 w 833055"/>
                <a:gd name="connsiteY8" fmla="*/ 26654 h 1127382"/>
                <a:gd name="connsiteX9" fmla="*/ 108783 w 833055"/>
                <a:gd name="connsiteY9" fmla="*/ 90747 h 1127382"/>
                <a:gd name="connsiteX10" fmla="*/ 74600 w 833055"/>
                <a:gd name="connsiteY10" fmla="*/ 257390 h 1127382"/>
                <a:gd name="connsiteX11" fmla="*/ 38281 w 833055"/>
                <a:gd name="connsiteY11" fmla="*/ 718863 h 1127382"/>
                <a:gd name="connsiteX12" fmla="*/ 51099 w 833055"/>
                <a:gd name="connsiteY12" fmla="*/ 1092742 h 1127382"/>
                <a:gd name="connsiteX13" fmla="*/ 666396 w 833055"/>
                <a:gd name="connsiteY13" fmla="*/ 1103424 h 1127382"/>
                <a:gd name="connsiteX14" fmla="*/ 762537 w 833055"/>
                <a:gd name="connsiteY14" fmla="*/ 1026512 h 1127382"/>
                <a:gd name="connsiteX15" fmla="*/ 730490 w 833055"/>
                <a:gd name="connsiteY15" fmla="*/ 409079 h 1127382"/>
                <a:gd name="connsiteX16" fmla="*/ 833039 w 833055"/>
                <a:gd name="connsiteY16" fmla="*/ 75792 h 1127382"/>
                <a:gd name="connsiteX0" fmla="*/ 833039 w 833110"/>
                <a:gd name="connsiteY0" fmla="*/ 75792 h 1127382"/>
                <a:gd name="connsiteX1" fmla="*/ 721944 w 833110"/>
                <a:gd name="connsiteY1" fmla="*/ 15972 h 1127382"/>
                <a:gd name="connsiteX2" fmla="*/ 580938 w 833110"/>
                <a:gd name="connsiteY2" fmla="*/ 3153 h 1127382"/>
                <a:gd name="connsiteX3" fmla="*/ 471980 w 833110"/>
                <a:gd name="connsiteY3" fmla="*/ 5289 h 1127382"/>
                <a:gd name="connsiteX4" fmla="*/ 433524 w 833110"/>
                <a:gd name="connsiteY4" fmla="*/ 58701 h 1127382"/>
                <a:gd name="connsiteX5" fmla="*/ 358748 w 833110"/>
                <a:gd name="connsiteY5" fmla="*/ 77929 h 1127382"/>
                <a:gd name="connsiteX6" fmla="*/ 309610 w 833110"/>
                <a:gd name="connsiteY6" fmla="*/ 52291 h 1127382"/>
                <a:gd name="connsiteX7" fmla="*/ 309610 w 833110"/>
                <a:gd name="connsiteY7" fmla="*/ 5289 h 1127382"/>
                <a:gd name="connsiteX8" fmla="*/ 228424 w 833110"/>
                <a:gd name="connsiteY8" fmla="*/ 26654 h 1127382"/>
                <a:gd name="connsiteX9" fmla="*/ 108783 w 833110"/>
                <a:gd name="connsiteY9" fmla="*/ 90747 h 1127382"/>
                <a:gd name="connsiteX10" fmla="*/ 74600 w 833110"/>
                <a:gd name="connsiteY10" fmla="*/ 257390 h 1127382"/>
                <a:gd name="connsiteX11" fmla="*/ 38281 w 833110"/>
                <a:gd name="connsiteY11" fmla="*/ 718863 h 1127382"/>
                <a:gd name="connsiteX12" fmla="*/ 51099 w 833110"/>
                <a:gd name="connsiteY12" fmla="*/ 1092742 h 1127382"/>
                <a:gd name="connsiteX13" fmla="*/ 666396 w 833110"/>
                <a:gd name="connsiteY13" fmla="*/ 1103424 h 1127382"/>
                <a:gd name="connsiteX14" fmla="*/ 762537 w 833110"/>
                <a:gd name="connsiteY14" fmla="*/ 1026512 h 1127382"/>
                <a:gd name="connsiteX15" fmla="*/ 739036 w 833110"/>
                <a:gd name="connsiteY15" fmla="*/ 411215 h 1127382"/>
                <a:gd name="connsiteX16" fmla="*/ 833039 w 833110"/>
                <a:gd name="connsiteY16" fmla="*/ 75792 h 1127382"/>
                <a:gd name="connsiteX0" fmla="*/ 845955 w 846026"/>
                <a:gd name="connsiteY0" fmla="*/ 75792 h 1131873"/>
                <a:gd name="connsiteX1" fmla="*/ 734860 w 846026"/>
                <a:gd name="connsiteY1" fmla="*/ 15972 h 1131873"/>
                <a:gd name="connsiteX2" fmla="*/ 593854 w 846026"/>
                <a:gd name="connsiteY2" fmla="*/ 3153 h 1131873"/>
                <a:gd name="connsiteX3" fmla="*/ 484896 w 846026"/>
                <a:gd name="connsiteY3" fmla="*/ 5289 h 1131873"/>
                <a:gd name="connsiteX4" fmla="*/ 446440 w 846026"/>
                <a:gd name="connsiteY4" fmla="*/ 58701 h 1131873"/>
                <a:gd name="connsiteX5" fmla="*/ 371664 w 846026"/>
                <a:gd name="connsiteY5" fmla="*/ 77929 h 1131873"/>
                <a:gd name="connsiteX6" fmla="*/ 322526 w 846026"/>
                <a:gd name="connsiteY6" fmla="*/ 52291 h 1131873"/>
                <a:gd name="connsiteX7" fmla="*/ 322526 w 846026"/>
                <a:gd name="connsiteY7" fmla="*/ 5289 h 1131873"/>
                <a:gd name="connsiteX8" fmla="*/ 241340 w 846026"/>
                <a:gd name="connsiteY8" fmla="*/ 26654 h 1131873"/>
                <a:gd name="connsiteX9" fmla="*/ 121699 w 846026"/>
                <a:gd name="connsiteY9" fmla="*/ 90747 h 1131873"/>
                <a:gd name="connsiteX10" fmla="*/ 87516 w 846026"/>
                <a:gd name="connsiteY10" fmla="*/ 257390 h 1131873"/>
                <a:gd name="connsiteX11" fmla="*/ 51197 w 846026"/>
                <a:gd name="connsiteY11" fmla="*/ 718863 h 1131873"/>
                <a:gd name="connsiteX12" fmla="*/ 46923 w 846026"/>
                <a:gd name="connsiteY12" fmla="*/ 1099151 h 1131873"/>
                <a:gd name="connsiteX13" fmla="*/ 679312 w 846026"/>
                <a:gd name="connsiteY13" fmla="*/ 1103424 h 1131873"/>
                <a:gd name="connsiteX14" fmla="*/ 775453 w 846026"/>
                <a:gd name="connsiteY14" fmla="*/ 1026512 h 1131873"/>
                <a:gd name="connsiteX15" fmla="*/ 751952 w 846026"/>
                <a:gd name="connsiteY15" fmla="*/ 411215 h 1131873"/>
                <a:gd name="connsiteX16" fmla="*/ 845955 w 846026"/>
                <a:gd name="connsiteY16" fmla="*/ 75792 h 1131873"/>
                <a:gd name="connsiteX0" fmla="*/ 845955 w 846026"/>
                <a:gd name="connsiteY0" fmla="*/ 75792 h 1106808"/>
                <a:gd name="connsiteX1" fmla="*/ 734860 w 846026"/>
                <a:gd name="connsiteY1" fmla="*/ 15972 h 1106808"/>
                <a:gd name="connsiteX2" fmla="*/ 593854 w 846026"/>
                <a:gd name="connsiteY2" fmla="*/ 3153 h 1106808"/>
                <a:gd name="connsiteX3" fmla="*/ 484896 w 846026"/>
                <a:gd name="connsiteY3" fmla="*/ 5289 h 1106808"/>
                <a:gd name="connsiteX4" fmla="*/ 446440 w 846026"/>
                <a:gd name="connsiteY4" fmla="*/ 58701 h 1106808"/>
                <a:gd name="connsiteX5" fmla="*/ 371664 w 846026"/>
                <a:gd name="connsiteY5" fmla="*/ 77929 h 1106808"/>
                <a:gd name="connsiteX6" fmla="*/ 322526 w 846026"/>
                <a:gd name="connsiteY6" fmla="*/ 52291 h 1106808"/>
                <a:gd name="connsiteX7" fmla="*/ 322526 w 846026"/>
                <a:gd name="connsiteY7" fmla="*/ 5289 h 1106808"/>
                <a:gd name="connsiteX8" fmla="*/ 241340 w 846026"/>
                <a:gd name="connsiteY8" fmla="*/ 26654 h 1106808"/>
                <a:gd name="connsiteX9" fmla="*/ 121699 w 846026"/>
                <a:gd name="connsiteY9" fmla="*/ 90747 h 1106808"/>
                <a:gd name="connsiteX10" fmla="*/ 87516 w 846026"/>
                <a:gd name="connsiteY10" fmla="*/ 257390 h 1106808"/>
                <a:gd name="connsiteX11" fmla="*/ 51197 w 846026"/>
                <a:gd name="connsiteY11" fmla="*/ 718863 h 1106808"/>
                <a:gd name="connsiteX12" fmla="*/ 46923 w 846026"/>
                <a:gd name="connsiteY12" fmla="*/ 1099151 h 1106808"/>
                <a:gd name="connsiteX13" fmla="*/ 679312 w 846026"/>
                <a:gd name="connsiteY13" fmla="*/ 1103424 h 1106808"/>
                <a:gd name="connsiteX14" fmla="*/ 775453 w 846026"/>
                <a:gd name="connsiteY14" fmla="*/ 1026512 h 1106808"/>
                <a:gd name="connsiteX15" fmla="*/ 751952 w 846026"/>
                <a:gd name="connsiteY15" fmla="*/ 411215 h 1106808"/>
                <a:gd name="connsiteX16" fmla="*/ 845955 w 846026"/>
                <a:gd name="connsiteY16" fmla="*/ 75792 h 1106808"/>
                <a:gd name="connsiteX0" fmla="*/ 825374 w 825445"/>
                <a:gd name="connsiteY0" fmla="*/ 75792 h 1110041"/>
                <a:gd name="connsiteX1" fmla="*/ 714279 w 825445"/>
                <a:gd name="connsiteY1" fmla="*/ 15972 h 1110041"/>
                <a:gd name="connsiteX2" fmla="*/ 573273 w 825445"/>
                <a:gd name="connsiteY2" fmla="*/ 3153 h 1110041"/>
                <a:gd name="connsiteX3" fmla="*/ 464315 w 825445"/>
                <a:gd name="connsiteY3" fmla="*/ 5289 h 1110041"/>
                <a:gd name="connsiteX4" fmla="*/ 425859 w 825445"/>
                <a:gd name="connsiteY4" fmla="*/ 58701 h 1110041"/>
                <a:gd name="connsiteX5" fmla="*/ 351083 w 825445"/>
                <a:gd name="connsiteY5" fmla="*/ 77929 h 1110041"/>
                <a:gd name="connsiteX6" fmla="*/ 301945 w 825445"/>
                <a:gd name="connsiteY6" fmla="*/ 52291 h 1110041"/>
                <a:gd name="connsiteX7" fmla="*/ 301945 w 825445"/>
                <a:gd name="connsiteY7" fmla="*/ 5289 h 1110041"/>
                <a:gd name="connsiteX8" fmla="*/ 220759 w 825445"/>
                <a:gd name="connsiteY8" fmla="*/ 26654 h 1110041"/>
                <a:gd name="connsiteX9" fmla="*/ 101118 w 825445"/>
                <a:gd name="connsiteY9" fmla="*/ 90747 h 1110041"/>
                <a:gd name="connsiteX10" fmla="*/ 66935 w 825445"/>
                <a:gd name="connsiteY10" fmla="*/ 257390 h 1110041"/>
                <a:gd name="connsiteX11" fmla="*/ 30616 w 825445"/>
                <a:gd name="connsiteY11" fmla="*/ 718863 h 1110041"/>
                <a:gd name="connsiteX12" fmla="*/ 54116 w 825445"/>
                <a:gd name="connsiteY12" fmla="*/ 1109834 h 1110041"/>
                <a:gd name="connsiteX13" fmla="*/ 658731 w 825445"/>
                <a:gd name="connsiteY13" fmla="*/ 1103424 h 1110041"/>
                <a:gd name="connsiteX14" fmla="*/ 754872 w 825445"/>
                <a:gd name="connsiteY14" fmla="*/ 1026512 h 1110041"/>
                <a:gd name="connsiteX15" fmla="*/ 731371 w 825445"/>
                <a:gd name="connsiteY15" fmla="*/ 411215 h 1110041"/>
                <a:gd name="connsiteX16" fmla="*/ 825374 w 825445"/>
                <a:gd name="connsiteY16" fmla="*/ 75792 h 1110041"/>
                <a:gd name="connsiteX0" fmla="*/ 825681 w 825752"/>
                <a:gd name="connsiteY0" fmla="*/ 75792 h 1139039"/>
                <a:gd name="connsiteX1" fmla="*/ 714586 w 825752"/>
                <a:gd name="connsiteY1" fmla="*/ 15972 h 1139039"/>
                <a:gd name="connsiteX2" fmla="*/ 573580 w 825752"/>
                <a:gd name="connsiteY2" fmla="*/ 3153 h 1139039"/>
                <a:gd name="connsiteX3" fmla="*/ 464622 w 825752"/>
                <a:gd name="connsiteY3" fmla="*/ 5289 h 1139039"/>
                <a:gd name="connsiteX4" fmla="*/ 426166 w 825752"/>
                <a:gd name="connsiteY4" fmla="*/ 58701 h 1139039"/>
                <a:gd name="connsiteX5" fmla="*/ 351390 w 825752"/>
                <a:gd name="connsiteY5" fmla="*/ 77929 h 1139039"/>
                <a:gd name="connsiteX6" fmla="*/ 302252 w 825752"/>
                <a:gd name="connsiteY6" fmla="*/ 52291 h 1139039"/>
                <a:gd name="connsiteX7" fmla="*/ 302252 w 825752"/>
                <a:gd name="connsiteY7" fmla="*/ 5289 h 1139039"/>
                <a:gd name="connsiteX8" fmla="*/ 221066 w 825752"/>
                <a:gd name="connsiteY8" fmla="*/ 26654 h 1139039"/>
                <a:gd name="connsiteX9" fmla="*/ 101425 w 825752"/>
                <a:gd name="connsiteY9" fmla="*/ 90747 h 1139039"/>
                <a:gd name="connsiteX10" fmla="*/ 67242 w 825752"/>
                <a:gd name="connsiteY10" fmla="*/ 257390 h 1139039"/>
                <a:gd name="connsiteX11" fmla="*/ 30923 w 825752"/>
                <a:gd name="connsiteY11" fmla="*/ 718863 h 1139039"/>
                <a:gd name="connsiteX12" fmla="*/ 54423 w 825752"/>
                <a:gd name="connsiteY12" fmla="*/ 1109834 h 1139039"/>
                <a:gd name="connsiteX13" fmla="*/ 663311 w 825752"/>
                <a:gd name="connsiteY13" fmla="*/ 1101287 h 1139039"/>
                <a:gd name="connsiteX14" fmla="*/ 755179 w 825752"/>
                <a:gd name="connsiteY14" fmla="*/ 1026512 h 1139039"/>
                <a:gd name="connsiteX15" fmla="*/ 731678 w 825752"/>
                <a:gd name="connsiteY15" fmla="*/ 411215 h 1139039"/>
                <a:gd name="connsiteX16" fmla="*/ 825681 w 825752"/>
                <a:gd name="connsiteY16" fmla="*/ 75792 h 1139039"/>
                <a:gd name="connsiteX0" fmla="*/ 825681 w 825752"/>
                <a:gd name="connsiteY0" fmla="*/ 75792 h 1135490"/>
                <a:gd name="connsiteX1" fmla="*/ 714586 w 825752"/>
                <a:gd name="connsiteY1" fmla="*/ 15972 h 1135490"/>
                <a:gd name="connsiteX2" fmla="*/ 573580 w 825752"/>
                <a:gd name="connsiteY2" fmla="*/ 3153 h 1135490"/>
                <a:gd name="connsiteX3" fmla="*/ 464622 w 825752"/>
                <a:gd name="connsiteY3" fmla="*/ 5289 h 1135490"/>
                <a:gd name="connsiteX4" fmla="*/ 426166 w 825752"/>
                <a:gd name="connsiteY4" fmla="*/ 58701 h 1135490"/>
                <a:gd name="connsiteX5" fmla="*/ 351390 w 825752"/>
                <a:gd name="connsiteY5" fmla="*/ 77929 h 1135490"/>
                <a:gd name="connsiteX6" fmla="*/ 302252 w 825752"/>
                <a:gd name="connsiteY6" fmla="*/ 52291 h 1135490"/>
                <a:gd name="connsiteX7" fmla="*/ 302252 w 825752"/>
                <a:gd name="connsiteY7" fmla="*/ 5289 h 1135490"/>
                <a:gd name="connsiteX8" fmla="*/ 221066 w 825752"/>
                <a:gd name="connsiteY8" fmla="*/ 26654 h 1135490"/>
                <a:gd name="connsiteX9" fmla="*/ 101425 w 825752"/>
                <a:gd name="connsiteY9" fmla="*/ 90747 h 1135490"/>
                <a:gd name="connsiteX10" fmla="*/ 67242 w 825752"/>
                <a:gd name="connsiteY10" fmla="*/ 257390 h 1135490"/>
                <a:gd name="connsiteX11" fmla="*/ 30923 w 825752"/>
                <a:gd name="connsiteY11" fmla="*/ 718863 h 1135490"/>
                <a:gd name="connsiteX12" fmla="*/ 54423 w 825752"/>
                <a:gd name="connsiteY12" fmla="*/ 1109834 h 1135490"/>
                <a:gd name="connsiteX13" fmla="*/ 663311 w 825752"/>
                <a:gd name="connsiteY13" fmla="*/ 1101287 h 1135490"/>
                <a:gd name="connsiteX14" fmla="*/ 755179 w 825752"/>
                <a:gd name="connsiteY14" fmla="*/ 1026512 h 1135490"/>
                <a:gd name="connsiteX15" fmla="*/ 731678 w 825752"/>
                <a:gd name="connsiteY15" fmla="*/ 411215 h 1135490"/>
                <a:gd name="connsiteX16" fmla="*/ 825681 w 825752"/>
                <a:gd name="connsiteY16" fmla="*/ 75792 h 1135490"/>
                <a:gd name="connsiteX0" fmla="*/ 825681 w 825749"/>
                <a:gd name="connsiteY0" fmla="*/ 75792 h 1140469"/>
                <a:gd name="connsiteX1" fmla="*/ 714586 w 825749"/>
                <a:gd name="connsiteY1" fmla="*/ 15972 h 1140469"/>
                <a:gd name="connsiteX2" fmla="*/ 573580 w 825749"/>
                <a:gd name="connsiteY2" fmla="*/ 3153 h 1140469"/>
                <a:gd name="connsiteX3" fmla="*/ 464622 w 825749"/>
                <a:gd name="connsiteY3" fmla="*/ 5289 h 1140469"/>
                <a:gd name="connsiteX4" fmla="*/ 426166 w 825749"/>
                <a:gd name="connsiteY4" fmla="*/ 58701 h 1140469"/>
                <a:gd name="connsiteX5" fmla="*/ 351390 w 825749"/>
                <a:gd name="connsiteY5" fmla="*/ 77929 h 1140469"/>
                <a:gd name="connsiteX6" fmla="*/ 302252 w 825749"/>
                <a:gd name="connsiteY6" fmla="*/ 52291 h 1140469"/>
                <a:gd name="connsiteX7" fmla="*/ 302252 w 825749"/>
                <a:gd name="connsiteY7" fmla="*/ 5289 h 1140469"/>
                <a:gd name="connsiteX8" fmla="*/ 221066 w 825749"/>
                <a:gd name="connsiteY8" fmla="*/ 26654 h 1140469"/>
                <a:gd name="connsiteX9" fmla="*/ 101425 w 825749"/>
                <a:gd name="connsiteY9" fmla="*/ 90747 h 1140469"/>
                <a:gd name="connsiteX10" fmla="*/ 67242 w 825749"/>
                <a:gd name="connsiteY10" fmla="*/ 257390 h 1140469"/>
                <a:gd name="connsiteX11" fmla="*/ 30923 w 825749"/>
                <a:gd name="connsiteY11" fmla="*/ 718863 h 1140469"/>
                <a:gd name="connsiteX12" fmla="*/ 54423 w 825749"/>
                <a:gd name="connsiteY12" fmla="*/ 1109834 h 1140469"/>
                <a:gd name="connsiteX13" fmla="*/ 663311 w 825749"/>
                <a:gd name="connsiteY13" fmla="*/ 1101287 h 1140469"/>
                <a:gd name="connsiteX14" fmla="*/ 765861 w 825749"/>
                <a:gd name="connsiteY14" fmla="*/ 990192 h 1140469"/>
                <a:gd name="connsiteX15" fmla="*/ 731678 w 825749"/>
                <a:gd name="connsiteY15" fmla="*/ 411215 h 1140469"/>
                <a:gd name="connsiteX16" fmla="*/ 825681 w 825749"/>
                <a:gd name="connsiteY16" fmla="*/ 75792 h 1140469"/>
                <a:gd name="connsiteX0" fmla="*/ 821257 w 821325"/>
                <a:gd name="connsiteY0" fmla="*/ 75792 h 1134194"/>
                <a:gd name="connsiteX1" fmla="*/ 710162 w 821325"/>
                <a:gd name="connsiteY1" fmla="*/ 15972 h 1134194"/>
                <a:gd name="connsiteX2" fmla="*/ 569156 w 821325"/>
                <a:gd name="connsiteY2" fmla="*/ 3153 h 1134194"/>
                <a:gd name="connsiteX3" fmla="*/ 460198 w 821325"/>
                <a:gd name="connsiteY3" fmla="*/ 5289 h 1134194"/>
                <a:gd name="connsiteX4" fmla="*/ 421742 w 821325"/>
                <a:gd name="connsiteY4" fmla="*/ 58701 h 1134194"/>
                <a:gd name="connsiteX5" fmla="*/ 346966 w 821325"/>
                <a:gd name="connsiteY5" fmla="*/ 77929 h 1134194"/>
                <a:gd name="connsiteX6" fmla="*/ 297828 w 821325"/>
                <a:gd name="connsiteY6" fmla="*/ 52291 h 1134194"/>
                <a:gd name="connsiteX7" fmla="*/ 297828 w 821325"/>
                <a:gd name="connsiteY7" fmla="*/ 5289 h 1134194"/>
                <a:gd name="connsiteX8" fmla="*/ 216642 w 821325"/>
                <a:gd name="connsiteY8" fmla="*/ 26654 h 1134194"/>
                <a:gd name="connsiteX9" fmla="*/ 97001 w 821325"/>
                <a:gd name="connsiteY9" fmla="*/ 90747 h 1134194"/>
                <a:gd name="connsiteX10" fmla="*/ 62818 w 821325"/>
                <a:gd name="connsiteY10" fmla="*/ 257390 h 1134194"/>
                <a:gd name="connsiteX11" fmla="*/ 26499 w 821325"/>
                <a:gd name="connsiteY11" fmla="*/ 718863 h 1134194"/>
                <a:gd name="connsiteX12" fmla="*/ 56409 w 821325"/>
                <a:gd name="connsiteY12" fmla="*/ 1101288 h 1134194"/>
                <a:gd name="connsiteX13" fmla="*/ 658887 w 821325"/>
                <a:gd name="connsiteY13" fmla="*/ 1101287 h 1134194"/>
                <a:gd name="connsiteX14" fmla="*/ 761437 w 821325"/>
                <a:gd name="connsiteY14" fmla="*/ 990192 h 1134194"/>
                <a:gd name="connsiteX15" fmla="*/ 727254 w 821325"/>
                <a:gd name="connsiteY15" fmla="*/ 411215 h 1134194"/>
                <a:gd name="connsiteX16" fmla="*/ 821257 w 821325"/>
                <a:gd name="connsiteY16" fmla="*/ 75792 h 1134194"/>
                <a:gd name="connsiteX0" fmla="*/ 827676 w 827744"/>
                <a:gd name="connsiteY0" fmla="*/ 75792 h 1125854"/>
                <a:gd name="connsiteX1" fmla="*/ 716581 w 827744"/>
                <a:gd name="connsiteY1" fmla="*/ 15972 h 1125854"/>
                <a:gd name="connsiteX2" fmla="*/ 575575 w 827744"/>
                <a:gd name="connsiteY2" fmla="*/ 3153 h 1125854"/>
                <a:gd name="connsiteX3" fmla="*/ 466617 w 827744"/>
                <a:gd name="connsiteY3" fmla="*/ 5289 h 1125854"/>
                <a:gd name="connsiteX4" fmla="*/ 428161 w 827744"/>
                <a:gd name="connsiteY4" fmla="*/ 58701 h 1125854"/>
                <a:gd name="connsiteX5" fmla="*/ 353385 w 827744"/>
                <a:gd name="connsiteY5" fmla="*/ 77929 h 1125854"/>
                <a:gd name="connsiteX6" fmla="*/ 304247 w 827744"/>
                <a:gd name="connsiteY6" fmla="*/ 52291 h 1125854"/>
                <a:gd name="connsiteX7" fmla="*/ 304247 w 827744"/>
                <a:gd name="connsiteY7" fmla="*/ 5289 h 1125854"/>
                <a:gd name="connsiteX8" fmla="*/ 223061 w 827744"/>
                <a:gd name="connsiteY8" fmla="*/ 26654 h 1125854"/>
                <a:gd name="connsiteX9" fmla="*/ 103420 w 827744"/>
                <a:gd name="connsiteY9" fmla="*/ 90747 h 1125854"/>
                <a:gd name="connsiteX10" fmla="*/ 69237 w 827744"/>
                <a:gd name="connsiteY10" fmla="*/ 257390 h 1125854"/>
                <a:gd name="connsiteX11" fmla="*/ 32918 w 827744"/>
                <a:gd name="connsiteY11" fmla="*/ 718863 h 1125854"/>
                <a:gd name="connsiteX12" fmla="*/ 62828 w 827744"/>
                <a:gd name="connsiteY12" fmla="*/ 1101288 h 1125854"/>
                <a:gd name="connsiteX13" fmla="*/ 665306 w 827744"/>
                <a:gd name="connsiteY13" fmla="*/ 1101287 h 1125854"/>
                <a:gd name="connsiteX14" fmla="*/ 767856 w 827744"/>
                <a:gd name="connsiteY14" fmla="*/ 990192 h 1125854"/>
                <a:gd name="connsiteX15" fmla="*/ 733673 w 827744"/>
                <a:gd name="connsiteY15" fmla="*/ 411215 h 1125854"/>
                <a:gd name="connsiteX16" fmla="*/ 827676 w 827744"/>
                <a:gd name="connsiteY16" fmla="*/ 75792 h 1125854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9074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9074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9074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8433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263"/>
                <a:gd name="connsiteY0" fmla="*/ 75462 h 1128133"/>
                <a:gd name="connsiteX1" fmla="*/ 721550 w 826263"/>
                <a:gd name="connsiteY1" fmla="*/ 9232 h 1128133"/>
                <a:gd name="connsiteX2" fmla="*/ 574135 w 826263"/>
                <a:gd name="connsiteY2" fmla="*/ 2823 h 1128133"/>
                <a:gd name="connsiteX3" fmla="*/ 465177 w 826263"/>
                <a:gd name="connsiteY3" fmla="*/ 4959 h 1128133"/>
                <a:gd name="connsiteX4" fmla="*/ 426721 w 826263"/>
                <a:gd name="connsiteY4" fmla="*/ 58371 h 1128133"/>
                <a:gd name="connsiteX5" fmla="*/ 351945 w 826263"/>
                <a:gd name="connsiteY5" fmla="*/ 77599 h 1128133"/>
                <a:gd name="connsiteX6" fmla="*/ 302807 w 826263"/>
                <a:gd name="connsiteY6" fmla="*/ 51961 h 1128133"/>
                <a:gd name="connsiteX7" fmla="*/ 302807 w 826263"/>
                <a:gd name="connsiteY7" fmla="*/ 4959 h 1128133"/>
                <a:gd name="connsiteX8" fmla="*/ 221621 w 826263"/>
                <a:gd name="connsiteY8" fmla="*/ 26324 h 1128133"/>
                <a:gd name="connsiteX9" fmla="*/ 101980 w 826263"/>
                <a:gd name="connsiteY9" fmla="*/ 84007 h 1128133"/>
                <a:gd name="connsiteX10" fmla="*/ 67797 w 826263"/>
                <a:gd name="connsiteY10" fmla="*/ 257060 h 1128133"/>
                <a:gd name="connsiteX11" fmla="*/ 20796 w 826263"/>
                <a:gd name="connsiteY11" fmla="*/ 797582 h 1128133"/>
                <a:gd name="connsiteX12" fmla="*/ 61388 w 826263"/>
                <a:gd name="connsiteY12" fmla="*/ 1100958 h 1128133"/>
                <a:gd name="connsiteX13" fmla="*/ 663866 w 826263"/>
                <a:gd name="connsiteY13" fmla="*/ 1100957 h 1128133"/>
                <a:gd name="connsiteX14" fmla="*/ 766416 w 826263"/>
                <a:gd name="connsiteY14" fmla="*/ 989862 h 1128133"/>
                <a:gd name="connsiteX15" fmla="*/ 732233 w 826263"/>
                <a:gd name="connsiteY15" fmla="*/ 410885 h 1128133"/>
                <a:gd name="connsiteX16" fmla="*/ 826236 w 826263"/>
                <a:gd name="connsiteY16" fmla="*/ 75462 h 1128133"/>
                <a:gd name="connsiteX0" fmla="*/ 826236 w 826263"/>
                <a:gd name="connsiteY0" fmla="*/ 75462 h 1128133"/>
                <a:gd name="connsiteX1" fmla="*/ 721550 w 826263"/>
                <a:gd name="connsiteY1" fmla="*/ 9232 h 1128133"/>
                <a:gd name="connsiteX2" fmla="*/ 574135 w 826263"/>
                <a:gd name="connsiteY2" fmla="*/ 2823 h 1128133"/>
                <a:gd name="connsiteX3" fmla="*/ 465177 w 826263"/>
                <a:gd name="connsiteY3" fmla="*/ 4959 h 1128133"/>
                <a:gd name="connsiteX4" fmla="*/ 426721 w 826263"/>
                <a:gd name="connsiteY4" fmla="*/ 58371 h 1128133"/>
                <a:gd name="connsiteX5" fmla="*/ 351945 w 826263"/>
                <a:gd name="connsiteY5" fmla="*/ 77599 h 1128133"/>
                <a:gd name="connsiteX6" fmla="*/ 302807 w 826263"/>
                <a:gd name="connsiteY6" fmla="*/ 51961 h 1128133"/>
                <a:gd name="connsiteX7" fmla="*/ 302807 w 826263"/>
                <a:gd name="connsiteY7" fmla="*/ 4959 h 1128133"/>
                <a:gd name="connsiteX8" fmla="*/ 221621 w 826263"/>
                <a:gd name="connsiteY8" fmla="*/ 26324 h 1128133"/>
                <a:gd name="connsiteX9" fmla="*/ 101980 w 826263"/>
                <a:gd name="connsiteY9" fmla="*/ 84007 h 1128133"/>
                <a:gd name="connsiteX10" fmla="*/ 67797 w 826263"/>
                <a:gd name="connsiteY10" fmla="*/ 257060 h 1128133"/>
                <a:gd name="connsiteX11" fmla="*/ 20796 w 826263"/>
                <a:gd name="connsiteY11" fmla="*/ 797582 h 1128133"/>
                <a:gd name="connsiteX12" fmla="*/ 61388 w 826263"/>
                <a:gd name="connsiteY12" fmla="*/ 1100958 h 1128133"/>
                <a:gd name="connsiteX13" fmla="*/ 663866 w 826263"/>
                <a:gd name="connsiteY13" fmla="*/ 1100957 h 1128133"/>
                <a:gd name="connsiteX14" fmla="*/ 766416 w 826263"/>
                <a:gd name="connsiteY14" fmla="*/ 989862 h 1128133"/>
                <a:gd name="connsiteX15" fmla="*/ 732233 w 826263"/>
                <a:gd name="connsiteY15" fmla="*/ 410885 h 1128133"/>
                <a:gd name="connsiteX16" fmla="*/ 826236 w 826263"/>
                <a:gd name="connsiteY16" fmla="*/ 75462 h 1128133"/>
                <a:gd name="connsiteX0" fmla="*/ 826236 w 826263"/>
                <a:gd name="connsiteY0" fmla="*/ 75462 h 1128133"/>
                <a:gd name="connsiteX1" fmla="*/ 721550 w 826263"/>
                <a:gd name="connsiteY1" fmla="*/ 9232 h 1128133"/>
                <a:gd name="connsiteX2" fmla="*/ 574135 w 826263"/>
                <a:gd name="connsiteY2" fmla="*/ 2823 h 1128133"/>
                <a:gd name="connsiteX3" fmla="*/ 465177 w 826263"/>
                <a:gd name="connsiteY3" fmla="*/ 4959 h 1128133"/>
                <a:gd name="connsiteX4" fmla="*/ 426721 w 826263"/>
                <a:gd name="connsiteY4" fmla="*/ 58371 h 1128133"/>
                <a:gd name="connsiteX5" fmla="*/ 351945 w 826263"/>
                <a:gd name="connsiteY5" fmla="*/ 77599 h 1128133"/>
                <a:gd name="connsiteX6" fmla="*/ 302807 w 826263"/>
                <a:gd name="connsiteY6" fmla="*/ 51961 h 1128133"/>
                <a:gd name="connsiteX7" fmla="*/ 302807 w 826263"/>
                <a:gd name="connsiteY7" fmla="*/ 4959 h 1128133"/>
                <a:gd name="connsiteX8" fmla="*/ 221621 w 826263"/>
                <a:gd name="connsiteY8" fmla="*/ 26324 h 1128133"/>
                <a:gd name="connsiteX9" fmla="*/ 101980 w 826263"/>
                <a:gd name="connsiteY9" fmla="*/ 84007 h 1128133"/>
                <a:gd name="connsiteX10" fmla="*/ 67797 w 826263"/>
                <a:gd name="connsiteY10" fmla="*/ 257060 h 1128133"/>
                <a:gd name="connsiteX11" fmla="*/ 20796 w 826263"/>
                <a:gd name="connsiteY11" fmla="*/ 797582 h 1128133"/>
                <a:gd name="connsiteX12" fmla="*/ 61388 w 826263"/>
                <a:gd name="connsiteY12" fmla="*/ 1100958 h 1128133"/>
                <a:gd name="connsiteX13" fmla="*/ 663866 w 826263"/>
                <a:gd name="connsiteY13" fmla="*/ 1100957 h 1128133"/>
                <a:gd name="connsiteX14" fmla="*/ 766416 w 826263"/>
                <a:gd name="connsiteY14" fmla="*/ 989862 h 1128133"/>
                <a:gd name="connsiteX15" fmla="*/ 732233 w 826263"/>
                <a:gd name="connsiteY15" fmla="*/ 410885 h 1128133"/>
                <a:gd name="connsiteX16" fmla="*/ 826236 w 826263"/>
                <a:gd name="connsiteY16" fmla="*/ 75462 h 1128133"/>
                <a:gd name="connsiteX0" fmla="*/ 821963 w 821991"/>
                <a:gd name="connsiteY0" fmla="*/ 79735 h 1128133"/>
                <a:gd name="connsiteX1" fmla="*/ 721550 w 821991"/>
                <a:gd name="connsiteY1" fmla="*/ 9232 h 1128133"/>
                <a:gd name="connsiteX2" fmla="*/ 574135 w 821991"/>
                <a:gd name="connsiteY2" fmla="*/ 2823 h 1128133"/>
                <a:gd name="connsiteX3" fmla="*/ 465177 w 821991"/>
                <a:gd name="connsiteY3" fmla="*/ 4959 h 1128133"/>
                <a:gd name="connsiteX4" fmla="*/ 426721 w 821991"/>
                <a:gd name="connsiteY4" fmla="*/ 58371 h 1128133"/>
                <a:gd name="connsiteX5" fmla="*/ 351945 w 821991"/>
                <a:gd name="connsiteY5" fmla="*/ 77599 h 1128133"/>
                <a:gd name="connsiteX6" fmla="*/ 302807 w 821991"/>
                <a:gd name="connsiteY6" fmla="*/ 51961 h 1128133"/>
                <a:gd name="connsiteX7" fmla="*/ 302807 w 821991"/>
                <a:gd name="connsiteY7" fmla="*/ 4959 h 1128133"/>
                <a:gd name="connsiteX8" fmla="*/ 221621 w 821991"/>
                <a:gd name="connsiteY8" fmla="*/ 26324 h 1128133"/>
                <a:gd name="connsiteX9" fmla="*/ 101980 w 821991"/>
                <a:gd name="connsiteY9" fmla="*/ 84007 h 1128133"/>
                <a:gd name="connsiteX10" fmla="*/ 67797 w 821991"/>
                <a:gd name="connsiteY10" fmla="*/ 257060 h 1128133"/>
                <a:gd name="connsiteX11" fmla="*/ 20796 w 821991"/>
                <a:gd name="connsiteY11" fmla="*/ 797582 h 1128133"/>
                <a:gd name="connsiteX12" fmla="*/ 61388 w 821991"/>
                <a:gd name="connsiteY12" fmla="*/ 1100958 h 1128133"/>
                <a:gd name="connsiteX13" fmla="*/ 663866 w 821991"/>
                <a:gd name="connsiteY13" fmla="*/ 1100957 h 1128133"/>
                <a:gd name="connsiteX14" fmla="*/ 766416 w 821991"/>
                <a:gd name="connsiteY14" fmla="*/ 989862 h 1128133"/>
                <a:gd name="connsiteX15" fmla="*/ 732233 w 821991"/>
                <a:gd name="connsiteY15" fmla="*/ 410885 h 1128133"/>
                <a:gd name="connsiteX16" fmla="*/ 821963 w 821991"/>
                <a:gd name="connsiteY16" fmla="*/ 79735 h 1128133"/>
                <a:gd name="connsiteX0" fmla="*/ 830509 w 830535"/>
                <a:gd name="connsiteY0" fmla="*/ 86144 h 1128133"/>
                <a:gd name="connsiteX1" fmla="*/ 721550 w 830535"/>
                <a:gd name="connsiteY1" fmla="*/ 9232 h 1128133"/>
                <a:gd name="connsiteX2" fmla="*/ 574135 w 830535"/>
                <a:gd name="connsiteY2" fmla="*/ 2823 h 1128133"/>
                <a:gd name="connsiteX3" fmla="*/ 465177 w 830535"/>
                <a:gd name="connsiteY3" fmla="*/ 4959 h 1128133"/>
                <a:gd name="connsiteX4" fmla="*/ 426721 w 830535"/>
                <a:gd name="connsiteY4" fmla="*/ 58371 h 1128133"/>
                <a:gd name="connsiteX5" fmla="*/ 351945 w 830535"/>
                <a:gd name="connsiteY5" fmla="*/ 77599 h 1128133"/>
                <a:gd name="connsiteX6" fmla="*/ 302807 w 830535"/>
                <a:gd name="connsiteY6" fmla="*/ 51961 h 1128133"/>
                <a:gd name="connsiteX7" fmla="*/ 302807 w 830535"/>
                <a:gd name="connsiteY7" fmla="*/ 4959 h 1128133"/>
                <a:gd name="connsiteX8" fmla="*/ 221621 w 830535"/>
                <a:gd name="connsiteY8" fmla="*/ 26324 h 1128133"/>
                <a:gd name="connsiteX9" fmla="*/ 101980 w 830535"/>
                <a:gd name="connsiteY9" fmla="*/ 84007 h 1128133"/>
                <a:gd name="connsiteX10" fmla="*/ 67797 w 830535"/>
                <a:gd name="connsiteY10" fmla="*/ 257060 h 1128133"/>
                <a:gd name="connsiteX11" fmla="*/ 20796 w 830535"/>
                <a:gd name="connsiteY11" fmla="*/ 797582 h 1128133"/>
                <a:gd name="connsiteX12" fmla="*/ 61388 w 830535"/>
                <a:gd name="connsiteY12" fmla="*/ 1100958 h 1128133"/>
                <a:gd name="connsiteX13" fmla="*/ 663866 w 830535"/>
                <a:gd name="connsiteY13" fmla="*/ 1100957 h 1128133"/>
                <a:gd name="connsiteX14" fmla="*/ 766416 w 830535"/>
                <a:gd name="connsiteY14" fmla="*/ 989862 h 1128133"/>
                <a:gd name="connsiteX15" fmla="*/ 732233 w 830535"/>
                <a:gd name="connsiteY15" fmla="*/ 410885 h 1128133"/>
                <a:gd name="connsiteX16" fmla="*/ 830509 w 830535"/>
                <a:gd name="connsiteY16" fmla="*/ 86144 h 1128133"/>
                <a:gd name="connsiteX0" fmla="*/ 830509 w 834188"/>
                <a:gd name="connsiteY0" fmla="*/ 86144 h 1128133"/>
                <a:gd name="connsiteX1" fmla="*/ 721550 w 834188"/>
                <a:gd name="connsiteY1" fmla="*/ 9232 h 1128133"/>
                <a:gd name="connsiteX2" fmla="*/ 574135 w 834188"/>
                <a:gd name="connsiteY2" fmla="*/ 2823 h 1128133"/>
                <a:gd name="connsiteX3" fmla="*/ 465177 w 834188"/>
                <a:gd name="connsiteY3" fmla="*/ 4959 h 1128133"/>
                <a:gd name="connsiteX4" fmla="*/ 426721 w 834188"/>
                <a:gd name="connsiteY4" fmla="*/ 58371 h 1128133"/>
                <a:gd name="connsiteX5" fmla="*/ 351945 w 834188"/>
                <a:gd name="connsiteY5" fmla="*/ 77599 h 1128133"/>
                <a:gd name="connsiteX6" fmla="*/ 302807 w 834188"/>
                <a:gd name="connsiteY6" fmla="*/ 51961 h 1128133"/>
                <a:gd name="connsiteX7" fmla="*/ 302807 w 834188"/>
                <a:gd name="connsiteY7" fmla="*/ 4959 h 1128133"/>
                <a:gd name="connsiteX8" fmla="*/ 221621 w 834188"/>
                <a:gd name="connsiteY8" fmla="*/ 26324 h 1128133"/>
                <a:gd name="connsiteX9" fmla="*/ 101980 w 834188"/>
                <a:gd name="connsiteY9" fmla="*/ 84007 h 1128133"/>
                <a:gd name="connsiteX10" fmla="*/ 67797 w 834188"/>
                <a:gd name="connsiteY10" fmla="*/ 257060 h 1128133"/>
                <a:gd name="connsiteX11" fmla="*/ 20796 w 834188"/>
                <a:gd name="connsiteY11" fmla="*/ 797582 h 1128133"/>
                <a:gd name="connsiteX12" fmla="*/ 61388 w 834188"/>
                <a:gd name="connsiteY12" fmla="*/ 1100958 h 1128133"/>
                <a:gd name="connsiteX13" fmla="*/ 663866 w 834188"/>
                <a:gd name="connsiteY13" fmla="*/ 1100957 h 1128133"/>
                <a:gd name="connsiteX14" fmla="*/ 766416 w 834188"/>
                <a:gd name="connsiteY14" fmla="*/ 989862 h 1128133"/>
                <a:gd name="connsiteX15" fmla="*/ 732233 w 834188"/>
                <a:gd name="connsiteY15" fmla="*/ 410885 h 1128133"/>
                <a:gd name="connsiteX16" fmla="*/ 830509 w 834188"/>
                <a:gd name="connsiteY16" fmla="*/ 86144 h 1128133"/>
                <a:gd name="connsiteX0" fmla="*/ 830509 w 834131"/>
                <a:gd name="connsiteY0" fmla="*/ 86144 h 1128133"/>
                <a:gd name="connsiteX1" fmla="*/ 721550 w 834131"/>
                <a:gd name="connsiteY1" fmla="*/ 9232 h 1128133"/>
                <a:gd name="connsiteX2" fmla="*/ 574135 w 834131"/>
                <a:gd name="connsiteY2" fmla="*/ 2823 h 1128133"/>
                <a:gd name="connsiteX3" fmla="*/ 465177 w 834131"/>
                <a:gd name="connsiteY3" fmla="*/ 4959 h 1128133"/>
                <a:gd name="connsiteX4" fmla="*/ 426721 w 834131"/>
                <a:gd name="connsiteY4" fmla="*/ 58371 h 1128133"/>
                <a:gd name="connsiteX5" fmla="*/ 351945 w 834131"/>
                <a:gd name="connsiteY5" fmla="*/ 77599 h 1128133"/>
                <a:gd name="connsiteX6" fmla="*/ 302807 w 834131"/>
                <a:gd name="connsiteY6" fmla="*/ 51961 h 1128133"/>
                <a:gd name="connsiteX7" fmla="*/ 302807 w 834131"/>
                <a:gd name="connsiteY7" fmla="*/ 4959 h 1128133"/>
                <a:gd name="connsiteX8" fmla="*/ 221621 w 834131"/>
                <a:gd name="connsiteY8" fmla="*/ 26324 h 1128133"/>
                <a:gd name="connsiteX9" fmla="*/ 101980 w 834131"/>
                <a:gd name="connsiteY9" fmla="*/ 84007 h 1128133"/>
                <a:gd name="connsiteX10" fmla="*/ 67797 w 834131"/>
                <a:gd name="connsiteY10" fmla="*/ 257060 h 1128133"/>
                <a:gd name="connsiteX11" fmla="*/ 20796 w 834131"/>
                <a:gd name="connsiteY11" fmla="*/ 797582 h 1128133"/>
                <a:gd name="connsiteX12" fmla="*/ 61388 w 834131"/>
                <a:gd name="connsiteY12" fmla="*/ 1100958 h 1128133"/>
                <a:gd name="connsiteX13" fmla="*/ 663866 w 834131"/>
                <a:gd name="connsiteY13" fmla="*/ 1100957 h 1128133"/>
                <a:gd name="connsiteX14" fmla="*/ 766416 w 834131"/>
                <a:gd name="connsiteY14" fmla="*/ 989862 h 1128133"/>
                <a:gd name="connsiteX15" fmla="*/ 732233 w 834131"/>
                <a:gd name="connsiteY15" fmla="*/ 410885 h 1128133"/>
                <a:gd name="connsiteX16" fmla="*/ 830509 w 834131"/>
                <a:gd name="connsiteY16" fmla="*/ 86144 h 1128133"/>
                <a:gd name="connsiteX0" fmla="*/ 830509 w 830708"/>
                <a:gd name="connsiteY0" fmla="*/ 86144 h 1128133"/>
                <a:gd name="connsiteX1" fmla="*/ 721550 w 830708"/>
                <a:gd name="connsiteY1" fmla="*/ 9232 h 1128133"/>
                <a:gd name="connsiteX2" fmla="*/ 574135 w 830708"/>
                <a:gd name="connsiteY2" fmla="*/ 2823 h 1128133"/>
                <a:gd name="connsiteX3" fmla="*/ 465177 w 830708"/>
                <a:gd name="connsiteY3" fmla="*/ 4959 h 1128133"/>
                <a:gd name="connsiteX4" fmla="*/ 426721 w 830708"/>
                <a:gd name="connsiteY4" fmla="*/ 58371 h 1128133"/>
                <a:gd name="connsiteX5" fmla="*/ 351945 w 830708"/>
                <a:gd name="connsiteY5" fmla="*/ 77599 h 1128133"/>
                <a:gd name="connsiteX6" fmla="*/ 302807 w 830708"/>
                <a:gd name="connsiteY6" fmla="*/ 51961 h 1128133"/>
                <a:gd name="connsiteX7" fmla="*/ 302807 w 830708"/>
                <a:gd name="connsiteY7" fmla="*/ 4959 h 1128133"/>
                <a:gd name="connsiteX8" fmla="*/ 221621 w 830708"/>
                <a:gd name="connsiteY8" fmla="*/ 26324 h 1128133"/>
                <a:gd name="connsiteX9" fmla="*/ 101980 w 830708"/>
                <a:gd name="connsiteY9" fmla="*/ 84007 h 1128133"/>
                <a:gd name="connsiteX10" fmla="*/ 67797 w 830708"/>
                <a:gd name="connsiteY10" fmla="*/ 257060 h 1128133"/>
                <a:gd name="connsiteX11" fmla="*/ 20796 w 830708"/>
                <a:gd name="connsiteY11" fmla="*/ 797582 h 1128133"/>
                <a:gd name="connsiteX12" fmla="*/ 61388 w 830708"/>
                <a:gd name="connsiteY12" fmla="*/ 1100958 h 1128133"/>
                <a:gd name="connsiteX13" fmla="*/ 663866 w 830708"/>
                <a:gd name="connsiteY13" fmla="*/ 1100957 h 1128133"/>
                <a:gd name="connsiteX14" fmla="*/ 766416 w 830708"/>
                <a:gd name="connsiteY14" fmla="*/ 989862 h 1128133"/>
                <a:gd name="connsiteX15" fmla="*/ 749325 w 830708"/>
                <a:gd name="connsiteY15" fmla="*/ 410885 h 1128133"/>
                <a:gd name="connsiteX16" fmla="*/ 830509 w 830708"/>
                <a:gd name="connsiteY16" fmla="*/ 86144 h 1128133"/>
                <a:gd name="connsiteX0" fmla="*/ 830509 w 830714"/>
                <a:gd name="connsiteY0" fmla="*/ 107900 h 1128524"/>
                <a:gd name="connsiteX1" fmla="*/ 721550 w 830714"/>
                <a:gd name="connsiteY1" fmla="*/ 9623 h 1128524"/>
                <a:gd name="connsiteX2" fmla="*/ 574135 w 830714"/>
                <a:gd name="connsiteY2" fmla="*/ 3214 h 1128524"/>
                <a:gd name="connsiteX3" fmla="*/ 465177 w 830714"/>
                <a:gd name="connsiteY3" fmla="*/ 5350 h 1128524"/>
                <a:gd name="connsiteX4" fmla="*/ 426721 w 830714"/>
                <a:gd name="connsiteY4" fmla="*/ 58762 h 1128524"/>
                <a:gd name="connsiteX5" fmla="*/ 351945 w 830714"/>
                <a:gd name="connsiteY5" fmla="*/ 77990 h 1128524"/>
                <a:gd name="connsiteX6" fmla="*/ 302807 w 830714"/>
                <a:gd name="connsiteY6" fmla="*/ 52352 h 1128524"/>
                <a:gd name="connsiteX7" fmla="*/ 302807 w 830714"/>
                <a:gd name="connsiteY7" fmla="*/ 5350 h 1128524"/>
                <a:gd name="connsiteX8" fmla="*/ 221621 w 830714"/>
                <a:gd name="connsiteY8" fmla="*/ 26715 h 1128524"/>
                <a:gd name="connsiteX9" fmla="*/ 101980 w 830714"/>
                <a:gd name="connsiteY9" fmla="*/ 84398 h 1128524"/>
                <a:gd name="connsiteX10" fmla="*/ 67797 w 830714"/>
                <a:gd name="connsiteY10" fmla="*/ 257451 h 1128524"/>
                <a:gd name="connsiteX11" fmla="*/ 20796 w 830714"/>
                <a:gd name="connsiteY11" fmla="*/ 797973 h 1128524"/>
                <a:gd name="connsiteX12" fmla="*/ 61388 w 830714"/>
                <a:gd name="connsiteY12" fmla="*/ 1101349 h 1128524"/>
                <a:gd name="connsiteX13" fmla="*/ 663866 w 830714"/>
                <a:gd name="connsiteY13" fmla="*/ 1101348 h 1128524"/>
                <a:gd name="connsiteX14" fmla="*/ 766416 w 830714"/>
                <a:gd name="connsiteY14" fmla="*/ 990253 h 1128524"/>
                <a:gd name="connsiteX15" fmla="*/ 749325 w 830714"/>
                <a:gd name="connsiteY15" fmla="*/ 411276 h 1128524"/>
                <a:gd name="connsiteX16" fmla="*/ 830509 w 830714"/>
                <a:gd name="connsiteY16" fmla="*/ 107900 h 1128524"/>
                <a:gd name="connsiteX0" fmla="*/ 830509 w 830714"/>
                <a:gd name="connsiteY0" fmla="*/ 111611 h 1132235"/>
                <a:gd name="connsiteX1" fmla="*/ 721550 w 830714"/>
                <a:gd name="connsiteY1" fmla="*/ 13334 h 1132235"/>
                <a:gd name="connsiteX2" fmla="*/ 571999 w 830714"/>
                <a:gd name="connsiteY2" fmla="*/ 515 h 1132235"/>
                <a:gd name="connsiteX3" fmla="*/ 465177 w 830714"/>
                <a:gd name="connsiteY3" fmla="*/ 9061 h 1132235"/>
                <a:gd name="connsiteX4" fmla="*/ 426721 w 830714"/>
                <a:gd name="connsiteY4" fmla="*/ 62473 h 1132235"/>
                <a:gd name="connsiteX5" fmla="*/ 351945 w 830714"/>
                <a:gd name="connsiteY5" fmla="*/ 81701 h 1132235"/>
                <a:gd name="connsiteX6" fmla="*/ 302807 w 830714"/>
                <a:gd name="connsiteY6" fmla="*/ 56063 h 1132235"/>
                <a:gd name="connsiteX7" fmla="*/ 302807 w 830714"/>
                <a:gd name="connsiteY7" fmla="*/ 9061 h 1132235"/>
                <a:gd name="connsiteX8" fmla="*/ 221621 w 830714"/>
                <a:gd name="connsiteY8" fmla="*/ 30426 h 1132235"/>
                <a:gd name="connsiteX9" fmla="*/ 101980 w 830714"/>
                <a:gd name="connsiteY9" fmla="*/ 88109 h 1132235"/>
                <a:gd name="connsiteX10" fmla="*/ 67797 w 830714"/>
                <a:gd name="connsiteY10" fmla="*/ 261162 h 1132235"/>
                <a:gd name="connsiteX11" fmla="*/ 20796 w 830714"/>
                <a:gd name="connsiteY11" fmla="*/ 801684 h 1132235"/>
                <a:gd name="connsiteX12" fmla="*/ 61388 w 830714"/>
                <a:gd name="connsiteY12" fmla="*/ 1105060 h 1132235"/>
                <a:gd name="connsiteX13" fmla="*/ 663866 w 830714"/>
                <a:gd name="connsiteY13" fmla="*/ 1105059 h 1132235"/>
                <a:gd name="connsiteX14" fmla="*/ 766416 w 830714"/>
                <a:gd name="connsiteY14" fmla="*/ 993964 h 1132235"/>
                <a:gd name="connsiteX15" fmla="*/ 749325 w 830714"/>
                <a:gd name="connsiteY15" fmla="*/ 414987 h 1132235"/>
                <a:gd name="connsiteX16" fmla="*/ 830509 w 830714"/>
                <a:gd name="connsiteY16" fmla="*/ 111611 h 1132235"/>
                <a:gd name="connsiteX0" fmla="*/ 830509 w 831255"/>
                <a:gd name="connsiteY0" fmla="*/ 113776 h 1134400"/>
                <a:gd name="connsiteX1" fmla="*/ 693776 w 831255"/>
                <a:gd name="connsiteY1" fmla="*/ 11226 h 1134400"/>
                <a:gd name="connsiteX2" fmla="*/ 571999 w 831255"/>
                <a:gd name="connsiteY2" fmla="*/ 2680 h 1134400"/>
                <a:gd name="connsiteX3" fmla="*/ 465177 w 831255"/>
                <a:gd name="connsiteY3" fmla="*/ 11226 h 1134400"/>
                <a:gd name="connsiteX4" fmla="*/ 426721 w 831255"/>
                <a:gd name="connsiteY4" fmla="*/ 64638 h 1134400"/>
                <a:gd name="connsiteX5" fmla="*/ 351945 w 831255"/>
                <a:gd name="connsiteY5" fmla="*/ 83866 h 1134400"/>
                <a:gd name="connsiteX6" fmla="*/ 302807 w 831255"/>
                <a:gd name="connsiteY6" fmla="*/ 58228 h 1134400"/>
                <a:gd name="connsiteX7" fmla="*/ 302807 w 831255"/>
                <a:gd name="connsiteY7" fmla="*/ 11226 h 1134400"/>
                <a:gd name="connsiteX8" fmla="*/ 221621 w 831255"/>
                <a:gd name="connsiteY8" fmla="*/ 32591 h 1134400"/>
                <a:gd name="connsiteX9" fmla="*/ 101980 w 831255"/>
                <a:gd name="connsiteY9" fmla="*/ 90274 h 1134400"/>
                <a:gd name="connsiteX10" fmla="*/ 67797 w 831255"/>
                <a:gd name="connsiteY10" fmla="*/ 263327 h 1134400"/>
                <a:gd name="connsiteX11" fmla="*/ 20796 w 831255"/>
                <a:gd name="connsiteY11" fmla="*/ 803849 h 1134400"/>
                <a:gd name="connsiteX12" fmla="*/ 61388 w 831255"/>
                <a:gd name="connsiteY12" fmla="*/ 1107225 h 1134400"/>
                <a:gd name="connsiteX13" fmla="*/ 663866 w 831255"/>
                <a:gd name="connsiteY13" fmla="*/ 1107224 h 1134400"/>
                <a:gd name="connsiteX14" fmla="*/ 766416 w 831255"/>
                <a:gd name="connsiteY14" fmla="*/ 996129 h 1134400"/>
                <a:gd name="connsiteX15" fmla="*/ 749325 w 831255"/>
                <a:gd name="connsiteY15" fmla="*/ 417152 h 1134400"/>
                <a:gd name="connsiteX16" fmla="*/ 830509 w 831255"/>
                <a:gd name="connsiteY16" fmla="*/ 113776 h 1134400"/>
                <a:gd name="connsiteX0" fmla="*/ 830509 w 831255"/>
                <a:gd name="connsiteY0" fmla="*/ 112222 h 1132846"/>
                <a:gd name="connsiteX1" fmla="*/ 693776 w 831255"/>
                <a:gd name="connsiteY1" fmla="*/ 9672 h 1132846"/>
                <a:gd name="connsiteX2" fmla="*/ 571999 w 831255"/>
                <a:gd name="connsiteY2" fmla="*/ 1126 h 1132846"/>
                <a:gd name="connsiteX3" fmla="*/ 465177 w 831255"/>
                <a:gd name="connsiteY3" fmla="*/ 9672 h 1132846"/>
                <a:gd name="connsiteX4" fmla="*/ 426721 w 831255"/>
                <a:gd name="connsiteY4" fmla="*/ 63084 h 1132846"/>
                <a:gd name="connsiteX5" fmla="*/ 351945 w 831255"/>
                <a:gd name="connsiteY5" fmla="*/ 82312 h 1132846"/>
                <a:gd name="connsiteX6" fmla="*/ 302807 w 831255"/>
                <a:gd name="connsiteY6" fmla="*/ 56674 h 1132846"/>
                <a:gd name="connsiteX7" fmla="*/ 302807 w 831255"/>
                <a:gd name="connsiteY7" fmla="*/ 9672 h 1132846"/>
                <a:gd name="connsiteX8" fmla="*/ 221621 w 831255"/>
                <a:gd name="connsiteY8" fmla="*/ 31037 h 1132846"/>
                <a:gd name="connsiteX9" fmla="*/ 101980 w 831255"/>
                <a:gd name="connsiteY9" fmla="*/ 88720 h 1132846"/>
                <a:gd name="connsiteX10" fmla="*/ 67797 w 831255"/>
                <a:gd name="connsiteY10" fmla="*/ 261773 h 1132846"/>
                <a:gd name="connsiteX11" fmla="*/ 20796 w 831255"/>
                <a:gd name="connsiteY11" fmla="*/ 802295 h 1132846"/>
                <a:gd name="connsiteX12" fmla="*/ 61388 w 831255"/>
                <a:gd name="connsiteY12" fmla="*/ 1105671 h 1132846"/>
                <a:gd name="connsiteX13" fmla="*/ 663866 w 831255"/>
                <a:gd name="connsiteY13" fmla="*/ 1105670 h 1132846"/>
                <a:gd name="connsiteX14" fmla="*/ 766416 w 831255"/>
                <a:gd name="connsiteY14" fmla="*/ 994575 h 1132846"/>
                <a:gd name="connsiteX15" fmla="*/ 749325 w 831255"/>
                <a:gd name="connsiteY15" fmla="*/ 415598 h 1132846"/>
                <a:gd name="connsiteX16" fmla="*/ 830509 w 831255"/>
                <a:gd name="connsiteY16" fmla="*/ 112222 h 1132846"/>
                <a:gd name="connsiteX0" fmla="*/ 830509 w 831153"/>
                <a:gd name="connsiteY0" fmla="*/ 111831 h 1132455"/>
                <a:gd name="connsiteX1" fmla="*/ 698049 w 831153"/>
                <a:gd name="connsiteY1" fmla="*/ 17827 h 1132455"/>
                <a:gd name="connsiteX2" fmla="*/ 571999 w 831153"/>
                <a:gd name="connsiteY2" fmla="*/ 735 h 1132455"/>
                <a:gd name="connsiteX3" fmla="*/ 465177 w 831153"/>
                <a:gd name="connsiteY3" fmla="*/ 9281 h 1132455"/>
                <a:gd name="connsiteX4" fmla="*/ 426721 w 831153"/>
                <a:gd name="connsiteY4" fmla="*/ 62693 h 1132455"/>
                <a:gd name="connsiteX5" fmla="*/ 351945 w 831153"/>
                <a:gd name="connsiteY5" fmla="*/ 81921 h 1132455"/>
                <a:gd name="connsiteX6" fmla="*/ 302807 w 831153"/>
                <a:gd name="connsiteY6" fmla="*/ 56283 h 1132455"/>
                <a:gd name="connsiteX7" fmla="*/ 302807 w 831153"/>
                <a:gd name="connsiteY7" fmla="*/ 9281 h 1132455"/>
                <a:gd name="connsiteX8" fmla="*/ 221621 w 831153"/>
                <a:gd name="connsiteY8" fmla="*/ 30646 h 1132455"/>
                <a:gd name="connsiteX9" fmla="*/ 101980 w 831153"/>
                <a:gd name="connsiteY9" fmla="*/ 88329 h 1132455"/>
                <a:gd name="connsiteX10" fmla="*/ 67797 w 831153"/>
                <a:gd name="connsiteY10" fmla="*/ 261382 h 1132455"/>
                <a:gd name="connsiteX11" fmla="*/ 20796 w 831153"/>
                <a:gd name="connsiteY11" fmla="*/ 801904 h 1132455"/>
                <a:gd name="connsiteX12" fmla="*/ 61388 w 831153"/>
                <a:gd name="connsiteY12" fmla="*/ 1105280 h 1132455"/>
                <a:gd name="connsiteX13" fmla="*/ 663866 w 831153"/>
                <a:gd name="connsiteY13" fmla="*/ 1105279 h 1132455"/>
                <a:gd name="connsiteX14" fmla="*/ 766416 w 831153"/>
                <a:gd name="connsiteY14" fmla="*/ 994184 h 1132455"/>
                <a:gd name="connsiteX15" fmla="*/ 749325 w 831153"/>
                <a:gd name="connsiteY15" fmla="*/ 415207 h 1132455"/>
                <a:gd name="connsiteX16" fmla="*/ 830509 w 831153"/>
                <a:gd name="connsiteY16" fmla="*/ 111831 h 1132455"/>
                <a:gd name="connsiteX0" fmla="*/ 830509 w 831153"/>
                <a:gd name="connsiteY0" fmla="*/ 111831 h 1132455"/>
                <a:gd name="connsiteX1" fmla="*/ 698049 w 831153"/>
                <a:gd name="connsiteY1" fmla="*/ 17827 h 1132455"/>
                <a:gd name="connsiteX2" fmla="*/ 571999 w 831153"/>
                <a:gd name="connsiteY2" fmla="*/ 735 h 1132455"/>
                <a:gd name="connsiteX3" fmla="*/ 465177 w 831153"/>
                <a:gd name="connsiteY3" fmla="*/ 9281 h 1132455"/>
                <a:gd name="connsiteX4" fmla="*/ 426721 w 831153"/>
                <a:gd name="connsiteY4" fmla="*/ 62693 h 1132455"/>
                <a:gd name="connsiteX5" fmla="*/ 351945 w 831153"/>
                <a:gd name="connsiteY5" fmla="*/ 81921 h 1132455"/>
                <a:gd name="connsiteX6" fmla="*/ 302807 w 831153"/>
                <a:gd name="connsiteY6" fmla="*/ 56283 h 1132455"/>
                <a:gd name="connsiteX7" fmla="*/ 302807 w 831153"/>
                <a:gd name="connsiteY7" fmla="*/ 9281 h 1132455"/>
                <a:gd name="connsiteX8" fmla="*/ 213075 w 831153"/>
                <a:gd name="connsiteY8" fmla="*/ 24237 h 1132455"/>
                <a:gd name="connsiteX9" fmla="*/ 101980 w 831153"/>
                <a:gd name="connsiteY9" fmla="*/ 88329 h 1132455"/>
                <a:gd name="connsiteX10" fmla="*/ 67797 w 831153"/>
                <a:gd name="connsiteY10" fmla="*/ 261382 h 1132455"/>
                <a:gd name="connsiteX11" fmla="*/ 20796 w 831153"/>
                <a:gd name="connsiteY11" fmla="*/ 801904 h 1132455"/>
                <a:gd name="connsiteX12" fmla="*/ 61388 w 831153"/>
                <a:gd name="connsiteY12" fmla="*/ 1105280 h 1132455"/>
                <a:gd name="connsiteX13" fmla="*/ 663866 w 831153"/>
                <a:gd name="connsiteY13" fmla="*/ 1105279 h 1132455"/>
                <a:gd name="connsiteX14" fmla="*/ 766416 w 831153"/>
                <a:gd name="connsiteY14" fmla="*/ 994184 h 1132455"/>
                <a:gd name="connsiteX15" fmla="*/ 749325 w 831153"/>
                <a:gd name="connsiteY15" fmla="*/ 415207 h 1132455"/>
                <a:gd name="connsiteX16" fmla="*/ 830509 w 831153"/>
                <a:gd name="connsiteY16" fmla="*/ 111831 h 1132455"/>
                <a:gd name="connsiteX0" fmla="*/ 830627 w 831271"/>
                <a:gd name="connsiteY0" fmla="*/ 111831 h 1132455"/>
                <a:gd name="connsiteX1" fmla="*/ 698167 w 831271"/>
                <a:gd name="connsiteY1" fmla="*/ 17827 h 1132455"/>
                <a:gd name="connsiteX2" fmla="*/ 572117 w 831271"/>
                <a:gd name="connsiteY2" fmla="*/ 735 h 1132455"/>
                <a:gd name="connsiteX3" fmla="*/ 465295 w 831271"/>
                <a:gd name="connsiteY3" fmla="*/ 9281 h 1132455"/>
                <a:gd name="connsiteX4" fmla="*/ 426839 w 831271"/>
                <a:gd name="connsiteY4" fmla="*/ 62693 h 1132455"/>
                <a:gd name="connsiteX5" fmla="*/ 352063 w 831271"/>
                <a:gd name="connsiteY5" fmla="*/ 81921 h 1132455"/>
                <a:gd name="connsiteX6" fmla="*/ 302925 w 831271"/>
                <a:gd name="connsiteY6" fmla="*/ 56283 h 1132455"/>
                <a:gd name="connsiteX7" fmla="*/ 302925 w 831271"/>
                <a:gd name="connsiteY7" fmla="*/ 9281 h 1132455"/>
                <a:gd name="connsiteX8" fmla="*/ 213193 w 831271"/>
                <a:gd name="connsiteY8" fmla="*/ 24237 h 1132455"/>
                <a:gd name="connsiteX9" fmla="*/ 102098 w 831271"/>
                <a:gd name="connsiteY9" fmla="*/ 88329 h 1132455"/>
                <a:gd name="connsiteX10" fmla="*/ 70051 w 831271"/>
                <a:gd name="connsiteY10" fmla="*/ 348976 h 1132455"/>
                <a:gd name="connsiteX11" fmla="*/ 20914 w 831271"/>
                <a:gd name="connsiteY11" fmla="*/ 801904 h 1132455"/>
                <a:gd name="connsiteX12" fmla="*/ 61506 w 831271"/>
                <a:gd name="connsiteY12" fmla="*/ 1105280 h 1132455"/>
                <a:gd name="connsiteX13" fmla="*/ 663984 w 831271"/>
                <a:gd name="connsiteY13" fmla="*/ 1105279 h 1132455"/>
                <a:gd name="connsiteX14" fmla="*/ 766534 w 831271"/>
                <a:gd name="connsiteY14" fmla="*/ 994184 h 1132455"/>
                <a:gd name="connsiteX15" fmla="*/ 749443 w 831271"/>
                <a:gd name="connsiteY15" fmla="*/ 415207 h 1132455"/>
                <a:gd name="connsiteX16" fmla="*/ 830627 w 831271"/>
                <a:gd name="connsiteY16" fmla="*/ 111831 h 1132455"/>
                <a:gd name="connsiteX0" fmla="*/ 829803 w 830447"/>
                <a:gd name="connsiteY0" fmla="*/ 111831 h 1132455"/>
                <a:gd name="connsiteX1" fmla="*/ 697343 w 830447"/>
                <a:gd name="connsiteY1" fmla="*/ 17827 h 1132455"/>
                <a:gd name="connsiteX2" fmla="*/ 571293 w 830447"/>
                <a:gd name="connsiteY2" fmla="*/ 735 h 1132455"/>
                <a:gd name="connsiteX3" fmla="*/ 464471 w 830447"/>
                <a:gd name="connsiteY3" fmla="*/ 9281 h 1132455"/>
                <a:gd name="connsiteX4" fmla="*/ 426015 w 830447"/>
                <a:gd name="connsiteY4" fmla="*/ 62693 h 1132455"/>
                <a:gd name="connsiteX5" fmla="*/ 351239 w 830447"/>
                <a:gd name="connsiteY5" fmla="*/ 81921 h 1132455"/>
                <a:gd name="connsiteX6" fmla="*/ 302101 w 830447"/>
                <a:gd name="connsiteY6" fmla="*/ 56283 h 1132455"/>
                <a:gd name="connsiteX7" fmla="*/ 302101 w 830447"/>
                <a:gd name="connsiteY7" fmla="*/ 9281 h 1132455"/>
                <a:gd name="connsiteX8" fmla="*/ 212369 w 830447"/>
                <a:gd name="connsiteY8" fmla="*/ 24237 h 1132455"/>
                <a:gd name="connsiteX9" fmla="*/ 101274 w 830447"/>
                <a:gd name="connsiteY9" fmla="*/ 88329 h 1132455"/>
                <a:gd name="connsiteX10" fmla="*/ 54272 w 830447"/>
                <a:gd name="connsiteY10" fmla="*/ 344703 h 1132455"/>
                <a:gd name="connsiteX11" fmla="*/ 20090 w 830447"/>
                <a:gd name="connsiteY11" fmla="*/ 801904 h 1132455"/>
                <a:gd name="connsiteX12" fmla="*/ 60682 w 830447"/>
                <a:gd name="connsiteY12" fmla="*/ 1105280 h 1132455"/>
                <a:gd name="connsiteX13" fmla="*/ 663160 w 830447"/>
                <a:gd name="connsiteY13" fmla="*/ 1105279 h 1132455"/>
                <a:gd name="connsiteX14" fmla="*/ 765710 w 830447"/>
                <a:gd name="connsiteY14" fmla="*/ 994184 h 1132455"/>
                <a:gd name="connsiteX15" fmla="*/ 748619 w 830447"/>
                <a:gd name="connsiteY15" fmla="*/ 415207 h 1132455"/>
                <a:gd name="connsiteX16" fmla="*/ 829803 w 830447"/>
                <a:gd name="connsiteY16" fmla="*/ 111831 h 1132455"/>
                <a:gd name="connsiteX0" fmla="*/ 829949 w 830593"/>
                <a:gd name="connsiteY0" fmla="*/ 111831 h 1130717"/>
                <a:gd name="connsiteX1" fmla="*/ 697489 w 830593"/>
                <a:gd name="connsiteY1" fmla="*/ 17827 h 1130717"/>
                <a:gd name="connsiteX2" fmla="*/ 571439 w 830593"/>
                <a:gd name="connsiteY2" fmla="*/ 735 h 1130717"/>
                <a:gd name="connsiteX3" fmla="*/ 464617 w 830593"/>
                <a:gd name="connsiteY3" fmla="*/ 9281 h 1130717"/>
                <a:gd name="connsiteX4" fmla="*/ 426161 w 830593"/>
                <a:gd name="connsiteY4" fmla="*/ 62693 h 1130717"/>
                <a:gd name="connsiteX5" fmla="*/ 351385 w 830593"/>
                <a:gd name="connsiteY5" fmla="*/ 81921 h 1130717"/>
                <a:gd name="connsiteX6" fmla="*/ 302247 w 830593"/>
                <a:gd name="connsiteY6" fmla="*/ 56283 h 1130717"/>
                <a:gd name="connsiteX7" fmla="*/ 302247 w 830593"/>
                <a:gd name="connsiteY7" fmla="*/ 9281 h 1130717"/>
                <a:gd name="connsiteX8" fmla="*/ 212515 w 830593"/>
                <a:gd name="connsiteY8" fmla="*/ 24237 h 1130717"/>
                <a:gd name="connsiteX9" fmla="*/ 101420 w 830593"/>
                <a:gd name="connsiteY9" fmla="*/ 88329 h 1130717"/>
                <a:gd name="connsiteX10" fmla="*/ 54418 w 830593"/>
                <a:gd name="connsiteY10" fmla="*/ 344703 h 1130717"/>
                <a:gd name="connsiteX11" fmla="*/ 20236 w 830593"/>
                <a:gd name="connsiteY11" fmla="*/ 801904 h 1130717"/>
                <a:gd name="connsiteX12" fmla="*/ 60828 w 830593"/>
                <a:gd name="connsiteY12" fmla="*/ 1105280 h 1130717"/>
                <a:gd name="connsiteX13" fmla="*/ 665442 w 830593"/>
                <a:gd name="connsiteY13" fmla="*/ 1101007 h 1130717"/>
                <a:gd name="connsiteX14" fmla="*/ 765856 w 830593"/>
                <a:gd name="connsiteY14" fmla="*/ 994184 h 1130717"/>
                <a:gd name="connsiteX15" fmla="*/ 748765 w 830593"/>
                <a:gd name="connsiteY15" fmla="*/ 415207 h 1130717"/>
                <a:gd name="connsiteX16" fmla="*/ 829949 w 830593"/>
                <a:gd name="connsiteY16" fmla="*/ 111831 h 1130717"/>
                <a:gd name="connsiteX0" fmla="*/ 822145 w 822789"/>
                <a:gd name="connsiteY0" fmla="*/ 111831 h 1130717"/>
                <a:gd name="connsiteX1" fmla="*/ 689685 w 822789"/>
                <a:gd name="connsiteY1" fmla="*/ 17827 h 1130717"/>
                <a:gd name="connsiteX2" fmla="*/ 563635 w 822789"/>
                <a:gd name="connsiteY2" fmla="*/ 735 h 1130717"/>
                <a:gd name="connsiteX3" fmla="*/ 456813 w 822789"/>
                <a:gd name="connsiteY3" fmla="*/ 9281 h 1130717"/>
                <a:gd name="connsiteX4" fmla="*/ 418357 w 822789"/>
                <a:gd name="connsiteY4" fmla="*/ 62693 h 1130717"/>
                <a:gd name="connsiteX5" fmla="*/ 343581 w 822789"/>
                <a:gd name="connsiteY5" fmla="*/ 81921 h 1130717"/>
                <a:gd name="connsiteX6" fmla="*/ 294443 w 822789"/>
                <a:gd name="connsiteY6" fmla="*/ 56283 h 1130717"/>
                <a:gd name="connsiteX7" fmla="*/ 294443 w 822789"/>
                <a:gd name="connsiteY7" fmla="*/ 9281 h 1130717"/>
                <a:gd name="connsiteX8" fmla="*/ 204711 w 822789"/>
                <a:gd name="connsiteY8" fmla="*/ 24237 h 1130717"/>
                <a:gd name="connsiteX9" fmla="*/ 93616 w 822789"/>
                <a:gd name="connsiteY9" fmla="*/ 88329 h 1130717"/>
                <a:gd name="connsiteX10" fmla="*/ 46614 w 822789"/>
                <a:gd name="connsiteY10" fmla="*/ 344703 h 1130717"/>
                <a:gd name="connsiteX11" fmla="*/ 12432 w 822789"/>
                <a:gd name="connsiteY11" fmla="*/ 801904 h 1130717"/>
                <a:gd name="connsiteX12" fmla="*/ 65843 w 822789"/>
                <a:gd name="connsiteY12" fmla="*/ 1105280 h 1130717"/>
                <a:gd name="connsiteX13" fmla="*/ 657638 w 822789"/>
                <a:gd name="connsiteY13" fmla="*/ 1101007 h 1130717"/>
                <a:gd name="connsiteX14" fmla="*/ 758052 w 822789"/>
                <a:gd name="connsiteY14" fmla="*/ 994184 h 1130717"/>
                <a:gd name="connsiteX15" fmla="*/ 740961 w 822789"/>
                <a:gd name="connsiteY15" fmla="*/ 415207 h 1130717"/>
                <a:gd name="connsiteX16" fmla="*/ 822145 w 822789"/>
                <a:gd name="connsiteY16" fmla="*/ 111831 h 1130717"/>
                <a:gd name="connsiteX0" fmla="*/ 817456 w 818100"/>
                <a:gd name="connsiteY0" fmla="*/ 111831 h 1124738"/>
                <a:gd name="connsiteX1" fmla="*/ 684996 w 818100"/>
                <a:gd name="connsiteY1" fmla="*/ 17827 h 1124738"/>
                <a:gd name="connsiteX2" fmla="*/ 558946 w 818100"/>
                <a:gd name="connsiteY2" fmla="*/ 735 h 1124738"/>
                <a:gd name="connsiteX3" fmla="*/ 452124 w 818100"/>
                <a:gd name="connsiteY3" fmla="*/ 9281 h 1124738"/>
                <a:gd name="connsiteX4" fmla="*/ 413668 w 818100"/>
                <a:gd name="connsiteY4" fmla="*/ 62693 h 1124738"/>
                <a:gd name="connsiteX5" fmla="*/ 338892 w 818100"/>
                <a:gd name="connsiteY5" fmla="*/ 81921 h 1124738"/>
                <a:gd name="connsiteX6" fmla="*/ 289754 w 818100"/>
                <a:gd name="connsiteY6" fmla="*/ 56283 h 1124738"/>
                <a:gd name="connsiteX7" fmla="*/ 289754 w 818100"/>
                <a:gd name="connsiteY7" fmla="*/ 9281 h 1124738"/>
                <a:gd name="connsiteX8" fmla="*/ 200022 w 818100"/>
                <a:gd name="connsiteY8" fmla="*/ 24237 h 1124738"/>
                <a:gd name="connsiteX9" fmla="*/ 88927 w 818100"/>
                <a:gd name="connsiteY9" fmla="*/ 88329 h 1124738"/>
                <a:gd name="connsiteX10" fmla="*/ 41925 w 818100"/>
                <a:gd name="connsiteY10" fmla="*/ 344703 h 1124738"/>
                <a:gd name="connsiteX11" fmla="*/ 7743 w 818100"/>
                <a:gd name="connsiteY11" fmla="*/ 801904 h 1124738"/>
                <a:gd name="connsiteX12" fmla="*/ 69700 w 818100"/>
                <a:gd name="connsiteY12" fmla="*/ 1096734 h 1124738"/>
                <a:gd name="connsiteX13" fmla="*/ 652949 w 818100"/>
                <a:gd name="connsiteY13" fmla="*/ 1101007 h 1124738"/>
                <a:gd name="connsiteX14" fmla="*/ 753363 w 818100"/>
                <a:gd name="connsiteY14" fmla="*/ 994184 h 1124738"/>
                <a:gd name="connsiteX15" fmla="*/ 736272 w 818100"/>
                <a:gd name="connsiteY15" fmla="*/ 415207 h 1124738"/>
                <a:gd name="connsiteX16" fmla="*/ 817456 w 818100"/>
                <a:gd name="connsiteY16" fmla="*/ 111831 h 1124738"/>
                <a:gd name="connsiteX0" fmla="*/ 816712 w 817356"/>
                <a:gd name="connsiteY0" fmla="*/ 111831 h 1112840"/>
                <a:gd name="connsiteX1" fmla="*/ 684252 w 817356"/>
                <a:gd name="connsiteY1" fmla="*/ 17827 h 1112840"/>
                <a:gd name="connsiteX2" fmla="*/ 558202 w 817356"/>
                <a:gd name="connsiteY2" fmla="*/ 735 h 1112840"/>
                <a:gd name="connsiteX3" fmla="*/ 451380 w 817356"/>
                <a:gd name="connsiteY3" fmla="*/ 9281 h 1112840"/>
                <a:gd name="connsiteX4" fmla="*/ 412924 w 817356"/>
                <a:gd name="connsiteY4" fmla="*/ 62693 h 1112840"/>
                <a:gd name="connsiteX5" fmla="*/ 338148 w 817356"/>
                <a:gd name="connsiteY5" fmla="*/ 81921 h 1112840"/>
                <a:gd name="connsiteX6" fmla="*/ 289010 w 817356"/>
                <a:gd name="connsiteY6" fmla="*/ 56283 h 1112840"/>
                <a:gd name="connsiteX7" fmla="*/ 289010 w 817356"/>
                <a:gd name="connsiteY7" fmla="*/ 9281 h 1112840"/>
                <a:gd name="connsiteX8" fmla="*/ 199278 w 817356"/>
                <a:gd name="connsiteY8" fmla="*/ 24237 h 1112840"/>
                <a:gd name="connsiteX9" fmla="*/ 88183 w 817356"/>
                <a:gd name="connsiteY9" fmla="*/ 88329 h 1112840"/>
                <a:gd name="connsiteX10" fmla="*/ 41181 w 817356"/>
                <a:gd name="connsiteY10" fmla="*/ 344703 h 1112840"/>
                <a:gd name="connsiteX11" fmla="*/ 6999 w 817356"/>
                <a:gd name="connsiteY11" fmla="*/ 801904 h 1112840"/>
                <a:gd name="connsiteX12" fmla="*/ 68956 w 817356"/>
                <a:gd name="connsiteY12" fmla="*/ 1096734 h 1112840"/>
                <a:gd name="connsiteX13" fmla="*/ 652205 w 817356"/>
                <a:gd name="connsiteY13" fmla="*/ 1101007 h 1112840"/>
                <a:gd name="connsiteX14" fmla="*/ 752619 w 817356"/>
                <a:gd name="connsiteY14" fmla="*/ 994184 h 1112840"/>
                <a:gd name="connsiteX15" fmla="*/ 735528 w 817356"/>
                <a:gd name="connsiteY15" fmla="*/ 415207 h 1112840"/>
                <a:gd name="connsiteX16" fmla="*/ 816712 w 817356"/>
                <a:gd name="connsiteY16" fmla="*/ 111831 h 1112840"/>
                <a:gd name="connsiteX0" fmla="*/ 816712 w 818869"/>
                <a:gd name="connsiteY0" fmla="*/ 111831 h 1112840"/>
                <a:gd name="connsiteX1" fmla="*/ 684252 w 818869"/>
                <a:gd name="connsiteY1" fmla="*/ 17827 h 1112840"/>
                <a:gd name="connsiteX2" fmla="*/ 558202 w 818869"/>
                <a:gd name="connsiteY2" fmla="*/ 735 h 1112840"/>
                <a:gd name="connsiteX3" fmla="*/ 451380 w 818869"/>
                <a:gd name="connsiteY3" fmla="*/ 9281 h 1112840"/>
                <a:gd name="connsiteX4" fmla="*/ 412924 w 818869"/>
                <a:gd name="connsiteY4" fmla="*/ 62693 h 1112840"/>
                <a:gd name="connsiteX5" fmla="*/ 338148 w 818869"/>
                <a:gd name="connsiteY5" fmla="*/ 81921 h 1112840"/>
                <a:gd name="connsiteX6" fmla="*/ 289010 w 818869"/>
                <a:gd name="connsiteY6" fmla="*/ 56283 h 1112840"/>
                <a:gd name="connsiteX7" fmla="*/ 289010 w 818869"/>
                <a:gd name="connsiteY7" fmla="*/ 9281 h 1112840"/>
                <a:gd name="connsiteX8" fmla="*/ 199278 w 818869"/>
                <a:gd name="connsiteY8" fmla="*/ 24237 h 1112840"/>
                <a:gd name="connsiteX9" fmla="*/ 88183 w 818869"/>
                <a:gd name="connsiteY9" fmla="*/ 88329 h 1112840"/>
                <a:gd name="connsiteX10" fmla="*/ 41181 w 818869"/>
                <a:gd name="connsiteY10" fmla="*/ 344703 h 1112840"/>
                <a:gd name="connsiteX11" fmla="*/ 6999 w 818869"/>
                <a:gd name="connsiteY11" fmla="*/ 801904 h 1112840"/>
                <a:gd name="connsiteX12" fmla="*/ 68956 w 818869"/>
                <a:gd name="connsiteY12" fmla="*/ 1096734 h 1112840"/>
                <a:gd name="connsiteX13" fmla="*/ 652205 w 818869"/>
                <a:gd name="connsiteY13" fmla="*/ 1101007 h 1112840"/>
                <a:gd name="connsiteX14" fmla="*/ 752619 w 818869"/>
                <a:gd name="connsiteY14" fmla="*/ 994184 h 1112840"/>
                <a:gd name="connsiteX15" fmla="*/ 765438 w 818869"/>
                <a:gd name="connsiteY15" fmla="*/ 421617 h 1112840"/>
                <a:gd name="connsiteX16" fmla="*/ 816712 w 818869"/>
                <a:gd name="connsiteY16" fmla="*/ 111831 h 1112840"/>
                <a:gd name="connsiteX0" fmla="*/ 816712 w 818869"/>
                <a:gd name="connsiteY0" fmla="*/ 111831 h 1112412"/>
                <a:gd name="connsiteX1" fmla="*/ 684252 w 818869"/>
                <a:gd name="connsiteY1" fmla="*/ 17827 h 1112412"/>
                <a:gd name="connsiteX2" fmla="*/ 558202 w 818869"/>
                <a:gd name="connsiteY2" fmla="*/ 735 h 1112412"/>
                <a:gd name="connsiteX3" fmla="*/ 451380 w 818869"/>
                <a:gd name="connsiteY3" fmla="*/ 9281 h 1112412"/>
                <a:gd name="connsiteX4" fmla="*/ 412924 w 818869"/>
                <a:gd name="connsiteY4" fmla="*/ 62693 h 1112412"/>
                <a:gd name="connsiteX5" fmla="*/ 338148 w 818869"/>
                <a:gd name="connsiteY5" fmla="*/ 81921 h 1112412"/>
                <a:gd name="connsiteX6" fmla="*/ 289010 w 818869"/>
                <a:gd name="connsiteY6" fmla="*/ 56283 h 1112412"/>
                <a:gd name="connsiteX7" fmla="*/ 289010 w 818869"/>
                <a:gd name="connsiteY7" fmla="*/ 9281 h 1112412"/>
                <a:gd name="connsiteX8" fmla="*/ 199278 w 818869"/>
                <a:gd name="connsiteY8" fmla="*/ 24237 h 1112412"/>
                <a:gd name="connsiteX9" fmla="*/ 88183 w 818869"/>
                <a:gd name="connsiteY9" fmla="*/ 88329 h 1112412"/>
                <a:gd name="connsiteX10" fmla="*/ 41181 w 818869"/>
                <a:gd name="connsiteY10" fmla="*/ 344703 h 1112412"/>
                <a:gd name="connsiteX11" fmla="*/ 6999 w 818869"/>
                <a:gd name="connsiteY11" fmla="*/ 801904 h 1112412"/>
                <a:gd name="connsiteX12" fmla="*/ 68956 w 818869"/>
                <a:gd name="connsiteY12" fmla="*/ 1096734 h 1112412"/>
                <a:gd name="connsiteX13" fmla="*/ 652205 w 818869"/>
                <a:gd name="connsiteY13" fmla="*/ 1101007 h 1112412"/>
                <a:gd name="connsiteX14" fmla="*/ 752619 w 818869"/>
                <a:gd name="connsiteY14" fmla="*/ 1000594 h 1112412"/>
                <a:gd name="connsiteX15" fmla="*/ 765438 w 818869"/>
                <a:gd name="connsiteY15" fmla="*/ 421617 h 1112412"/>
                <a:gd name="connsiteX16" fmla="*/ 816712 w 818869"/>
                <a:gd name="connsiteY16" fmla="*/ 111831 h 1112412"/>
                <a:gd name="connsiteX0" fmla="*/ 816712 w 818288"/>
                <a:gd name="connsiteY0" fmla="*/ 111831 h 1112412"/>
                <a:gd name="connsiteX1" fmla="*/ 684252 w 818288"/>
                <a:gd name="connsiteY1" fmla="*/ 17827 h 1112412"/>
                <a:gd name="connsiteX2" fmla="*/ 558202 w 818288"/>
                <a:gd name="connsiteY2" fmla="*/ 735 h 1112412"/>
                <a:gd name="connsiteX3" fmla="*/ 451380 w 818288"/>
                <a:gd name="connsiteY3" fmla="*/ 9281 h 1112412"/>
                <a:gd name="connsiteX4" fmla="*/ 412924 w 818288"/>
                <a:gd name="connsiteY4" fmla="*/ 62693 h 1112412"/>
                <a:gd name="connsiteX5" fmla="*/ 338148 w 818288"/>
                <a:gd name="connsiteY5" fmla="*/ 81921 h 1112412"/>
                <a:gd name="connsiteX6" fmla="*/ 289010 w 818288"/>
                <a:gd name="connsiteY6" fmla="*/ 56283 h 1112412"/>
                <a:gd name="connsiteX7" fmla="*/ 289010 w 818288"/>
                <a:gd name="connsiteY7" fmla="*/ 9281 h 1112412"/>
                <a:gd name="connsiteX8" fmla="*/ 199278 w 818288"/>
                <a:gd name="connsiteY8" fmla="*/ 24237 h 1112412"/>
                <a:gd name="connsiteX9" fmla="*/ 88183 w 818288"/>
                <a:gd name="connsiteY9" fmla="*/ 88329 h 1112412"/>
                <a:gd name="connsiteX10" fmla="*/ 41181 w 818288"/>
                <a:gd name="connsiteY10" fmla="*/ 344703 h 1112412"/>
                <a:gd name="connsiteX11" fmla="*/ 6999 w 818288"/>
                <a:gd name="connsiteY11" fmla="*/ 801904 h 1112412"/>
                <a:gd name="connsiteX12" fmla="*/ 68956 w 818288"/>
                <a:gd name="connsiteY12" fmla="*/ 1096734 h 1112412"/>
                <a:gd name="connsiteX13" fmla="*/ 652205 w 818288"/>
                <a:gd name="connsiteY13" fmla="*/ 1101007 h 1112412"/>
                <a:gd name="connsiteX14" fmla="*/ 752619 w 818288"/>
                <a:gd name="connsiteY14" fmla="*/ 1000594 h 1112412"/>
                <a:gd name="connsiteX15" fmla="*/ 756892 w 818288"/>
                <a:gd name="connsiteY15" fmla="*/ 472892 h 1112412"/>
                <a:gd name="connsiteX16" fmla="*/ 816712 w 818288"/>
                <a:gd name="connsiteY16" fmla="*/ 111831 h 1112412"/>
                <a:gd name="connsiteX0" fmla="*/ 816712 w 818288"/>
                <a:gd name="connsiteY0" fmla="*/ 111831 h 1112412"/>
                <a:gd name="connsiteX1" fmla="*/ 684252 w 818288"/>
                <a:gd name="connsiteY1" fmla="*/ 17827 h 1112412"/>
                <a:gd name="connsiteX2" fmla="*/ 558202 w 818288"/>
                <a:gd name="connsiteY2" fmla="*/ 735 h 1112412"/>
                <a:gd name="connsiteX3" fmla="*/ 451380 w 818288"/>
                <a:gd name="connsiteY3" fmla="*/ 9281 h 1112412"/>
                <a:gd name="connsiteX4" fmla="*/ 412924 w 818288"/>
                <a:gd name="connsiteY4" fmla="*/ 62693 h 1112412"/>
                <a:gd name="connsiteX5" fmla="*/ 338148 w 818288"/>
                <a:gd name="connsiteY5" fmla="*/ 81921 h 1112412"/>
                <a:gd name="connsiteX6" fmla="*/ 289010 w 818288"/>
                <a:gd name="connsiteY6" fmla="*/ 56283 h 1112412"/>
                <a:gd name="connsiteX7" fmla="*/ 282601 w 818288"/>
                <a:gd name="connsiteY7" fmla="*/ 5008 h 1112412"/>
                <a:gd name="connsiteX8" fmla="*/ 199278 w 818288"/>
                <a:gd name="connsiteY8" fmla="*/ 24237 h 1112412"/>
                <a:gd name="connsiteX9" fmla="*/ 88183 w 818288"/>
                <a:gd name="connsiteY9" fmla="*/ 88329 h 1112412"/>
                <a:gd name="connsiteX10" fmla="*/ 41181 w 818288"/>
                <a:gd name="connsiteY10" fmla="*/ 344703 h 1112412"/>
                <a:gd name="connsiteX11" fmla="*/ 6999 w 818288"/>
                <a:gd name="connsiteY11" fmla="*/ 801904 h 1112412"/>
                <a:gd name="connsiteX12" fmla="*/ 68956 w 818288"/>
                <a:gd name="connsiteY12" fmla="*/ 1096734 h 1112412"/>
                <a:gd name="connsiteX13" fmla="*/ 652205 w 818288"/>
                <a:gd name="connsiteY13" fmla="*/ 1101007 h 1112412"/>
                <a:gd name="connsiteX14" fmla="*/ 752619 w 818288"/>
                <a:gd name="connsiteY14" fmla="*/ 1000594 h 1112412"/>
                <a:gd name="connsiteX15" fmla="*/ 756892 w 818288"/>
                <a:gd name="connsiteY15" fmla="*/ 472892 h 1112412"/>
                <a:gd name="connsiteX16" fmla="*/ 816712 w 818288"/>
                <a:gd name="connsiteY16" fmla="*/ 111831 h 1112412"/>
                <a:gd name="connsiteX0" fmla="*/ 816712 w 818288"/>
                <a:gd name="connsiteY0" fmla="*/ 111831 h 1112412"/>
                <a:gd name="connsiteX1" fmla="*/ 684252 w 818288"/>
                <a:gd name="connsiteY1" fmla="*/ 17827 h 1112412"/>
                <a:gd name="connsiteX2" fmla="*/ 558202 w 818288"/>
                <a:gd name="connsiteY2" fmla="*/ 735 h 1112412"/>
                <a:gd name="connsiteX3" fmla="*/ 451380 w 818288"/>
                <a:gd name="connsiteY3" fmla="*/ 9281 h 1112412"/>
                <a:gd name="connsiteX4" fmla="*/ 412924 w 818288"/>
                <a:gd name="connsiteY4" fmla="*/ 62693 h 1112412"/>
                <a:gd name="connsiteX5" fmla="*/ 338148 w 818288"/>
                <a:gd name="connsiteY5" fmla="*/ 81921 h 1112412"/>
                <a:gd name="connsiteX6" fmla="*/ 289010 w 818288"/>
                <a:gd name="connsiteY6" fmla="*/ 56283 h 1112412"/>
                <a:gd name="connsiteX7" fmla="*/ 282601 w 818288"/>
                <a:gd name="connsiteY7" fmla="*/ 5008 h 1112412"/>
                <a:gd name="connsiteX8" fmla="*/ 199278 w 818288"/>
                <a:gd name="connsiteY8" fmla="*/ 24237 h 1112412"/>
                <a:gd name="connsiteX9" fmla="*/ 88183 w 818288"/>
                <a:gd name="connsiteY9" fmla="*/ 88329 h 1112412"/>
                <a:gd name="connsiteX10" fmla="*/ 41181 w 818288"/>
                <a:gd name="connsiteY10" fmla="*/ 344703 h 1112412"/>
                <a:gd name="connsiteX11" fmla="*/ 6999 w 818288"/>
                <a:gd name="connsiteY11" fmla="*/ 801904 h 1112412"/>
                <a:gd name="connsiteX12" fmla="*/ 68956 w 818288"/>
                <a:gd name="connsiteY12" fmla="*/ 1096734 h 1112412"/>
                <a:gd name="connsiteX13" fmla="*/ 652205 w 818288"/>
                <a:gd name="connsiteY13" fmla="*/ 1101007 h 1112412"/>
                <a:gd name="connsiteX14" fmla="*/ 752619 w 818288"/>
                <a:gd name="connsiteY14" fmla="*/ 1000594 h 1112412"/>
                <a:gd name="connsiteX15" fmla="*/ 756892 w 818288"/>
                <a:gd name="connsiteY15" fmla="*/ 472892 h 1112412"/>
                <a:gd name="connsiteX16" fmla="*/ 816712 w 818288"/>
                <a:gd name="connsiteY16" fmla="*/ 111831 h 111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18288" h="1112412">
                  <a:moveTo>
                    <a:pt x="816712" y="111831"/>
                  </a:moveTo>
                  <a:cubicBezTo>
                    <a:pt x="804605" y="35987"/>
                    <a:pt x="735882" y="32070"/>
                    <a:pt x="684252" y="17827"/>
                  </a:cubicBezTo>
                  <a:cubicBezTo>
                    <a:pt x="632622" y="3584"/>
                    <a:pt x="597014" y="2159"/>
                    <a:pt x="558202" y="735"/>
                  </a:cubicBezTo>
                  <a:cubicBezTo>
                    <a:pt x="519390" y="-689"/>
                    <a:pt x="475593" y="-1045"/>
                    <a:pt x="451380" y="9281"/>
                  </a:cubicBezTo>
                  <a:cubicBezTo>
                    <a:pt x="427167" y="19607"/>
                    <a:pt x="431796" y="50586"/>
                    <a:pt x="412924" y="62693"/>
                  </a:cubicBezTo>
                  <a:cubicBezTo>
                    <a:pt x="394052" y="74800"/>
                    <a:pt x="358800" y="82989"/>
                    <a:pt x="338148" y="81921"/>
                  </a:cubicBezTo>
                  <a:cubicBezTo>
                    <a:pt x="317496" y="80853"/>
                    <a:pt x="298268" y="69102"/>
                    <a:pt x="289010" y="56283"/>
                  </a:cubicBezTo>
                  <a:cubicBezTo>
                    <a:pt x="279752" y="43464"/>
                    <a:pt x="297556" y="8213"/>
                    <a:pt x="282601" y="5008"/>
                  </a:cubicBezTo>
                  <a:cubicBezTo>
                    <a:pt x="267646" y="1803"/>
                    <a:pt x="231681" y="10350"/>
                    <a:pt x="199278" y="24237"/>
                  </a:cubicBezTo>
                  <a:cubicBezTo>
                    <a:pt x="166875" y="38124"/>
                    <a:pt x="114532" y="34918"/>
                    <a:pt x="88183" y="88329"/>
                  </a:cubicBezTo>
                  <a:cubicBezTo>
                    <a:pt x="61834" y="141740"/>
                    <a:pt x="54712" y="225774"/>
                    <a:pt x="41181" y="344703"/>
                  </a:cubicBezTo>
                  <a:cubicBezTo>
                    <a:pt x="27650" y="463632"/>
                    <a:pt x="2370" y="676566"/>
                    <a:pt x="6999" y="801904"/>
                  </a:cubicBezTo>
                  <a:cubicBezTo>
                    <a:pt x="11628" y="927242"/>
                    <a:pt x="-36441" y="1076793"/>
                    <a:pt x="68956" y="1096734"/>
                  </a:cubicBezTo>
                  <a:cubicBezTo>
                    <a:pt x="174353" y="1116675"/>
                    <a:pt x="538261" y="1117030"/>
                    <a:pt x="652205" y="1101007"/>
                  </a:cubicBezTo>
                  <a:cubicBezTo>
                    <a:pt x="766149" y="1084984"/>
                    <a:pt x="745854" y="1116674"/>
                    <a:pt x="752619" y="1000594"/>
                  </a:cubicBezTo>
                  <a:cubicBezTo>
                    <a:pt x="759384" y="884514"/>
                    <a:pt x="746210" y="621019"/>
                    <a:pt x="756892" y="472892"/>
                  </a:cubicBezTo>
                  <a:cubicBezTo>
                    <a:pt x="767574" y="324765"/>
                    <a:pt x="828819" y="187675"/>
                    <a:pt x="816712" y="111831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82472575-77CB-42A7-A37D-B92E03FFFE85}"/>
                </a:ext>
              </a:extLst>
            </p:cNvPr>
            <p:cNvSpPr/>
            <p:nvPr/>
          </p:nvSpPr>
          <p:spPr>
            <a:xfrm rot="20402773">
              <a:off x="6397019" y="3379391"/>
              <a:ext cx="143560" cy="356577"/>
            </a:xfrm>
            <a:custGeom>
              <a:avLst/>
              <a:gdLst>
                <a:gd name="connsiteX0" fmla="*/ 6457 w 165048"/>
                <a:gd name="connsiteY0" fmla="*/ 44808 h 353407"/>
                <a:gd name="connsiteX1" fmla="*/ 61409 w 165048"/>
                <a:gd name="connsiteY1" fmla="*/ 847 h 353407"/>
                <a:gd name="connsiteX2" fmla="*/ 129550 w 165048"/>
                <a:gd name="connsiteY2" fmla="*/ 31620 h 353407"/>
                <a:gd name="connsiteX3" fmla="*/ 155927 w 165048"/>
                <a:gd name="connsiteY3" fmla="*/ 200872 h 353407"/>
                <a:gd name="connsiteX4" fmla="*/ 160323 w 165048"/>
                <a:gd name="connsiteY4" fmla="*/ 306379 h 353407"/>
                <a:gd name="connsiteX5" fmla="*/ 92182 w 165048"/>
                <a:gd name="connsiteY5" fmla="*/ 352539 h 353407"/>
                <a:gd name="connsiteX6" fmla="*/ 15250 w 165048"/>
                <a:gd name="connsiteY6" fmla="*/ 323964 h 353407"/>
                <a:gd name="connsiteX7" fmla="*/ 2061 w 165048"/>
                <a:gd name="connsiteY7" fmla="*/ 183287 h 353407"/>
                <a:gd name="connsiteX8" fmla="*/ 6457 w 165048"/>
                <a:gd name="connsiteY8" fmla="*/ 44808 h 353407"/>
                <a:gd name="connsiteX0" fmla="*/ 6885 w 165476"/>
                <a:gd name="connsiteY0" fmla="*/ 44808 h 352670"/>
                <a:gd name="connsiteX1" fmla="*/ 61837 w 165476"/>
                <a:gd name="connsiteY1" fmla="*/ 847 h 352670"/>
                <a:gd name="connsiteX2" fmla="*/ 129978 w 165476"/>
                <a:gd name="connsiteY2" fmla="*/ 31620 h 352670"/>
                <a:gd name="connsiteX3" fmla="*/ 156355 w 165476"/>
                <a:gd name="connsiteY3" fmla="*/ 200872 h 352670"/>
                <a:gd name="connsiteX4" fmla="*/ 160751 w 165476"/>
                <a:gd name="connsiteY4" fmla="*/ 306379 h 352670"/>
                <a:gd name="connsiteX5" fmla="*/ 92610 w 165476"/>
                <a:gd name="connsiteY5" fmla="*/ 352539 h 352670"/>
                <a:gd name="connsiteX6" fmla="*/ 22273 w 165476"/>
                <a:gd name="connsiteY6" fmla="*/ 315172 h 352670"/>
                <a:gd name="connsiteX7" fmla="*/ 2489 w 165476"/>
                <a:gd name="connsiteY7" fmla="*/ 183287 h 352670"/>
                <a:gd name="connsiteX8" fmla="*/ 6885 w 165476"/>
                <a:gd name="connsiteY8" fmla="*/ 44808 h 352670"/>
                <a:gd name="connsiteX0" fmla="*/ 6885 w 159537"/>
                <a:gd name="connsiteY0" fmla="*/ 44808 h 352733"/>
                <a:gd name="connsiteX1" fmla="*/ 61837 w 159537"/>
                <a:gd name="connsiteY1" fmla="*/ 847 h 352733"/>
                <a:gd name="connsiteX2" fmla="*/ 129978 w 159537"/>
                <a:gd name="connsiteY2" fmla="*/ 31620 h 352733"/>
                <a:gd name="connsiteX3" fmla="*/ 156355 w 159537"/>
                <a:gd name="connsiteY3" fmla="*/ 200872 h 352733"/>
                <a:gd name="connsiteX4" fmla="*/ 151959 w 159537"/>
                <a:gd name="connsiteY4" fmla="*/ 304181 h 352733"/>
                <a:gd name="connsiteX5" fmla="*/ 92610 w 159537"/>
                <a:gd name="connsiteY5" fmla="*/ 352539 h 352733"/>
                <a:gd name="connsiteX6" fmla="*/ 22273 w 159537"/>
                <a:gd name="connsiteY6" fmla="*/ 315172 h 352733"/>
                <a:gd name="connsiteX7" fmla="*/ 2489 w 159537"/>
                <a:gd name="connsiteY7" fmla="*/ 183287 h 352733"/>
                <a:gd name="connsiteX8" fmla="*/ 6885 w 159537"/>
                <a:gd name="connsiteY8" fmla="*/ 44808 h 352733"/>
                <a:gd name="connsiteX0" fmla="*/ 6885 w 156440"/>
                <a:gd name="connsiteY0" fmla="*/ 44449 h 352374"/>
                <a:gd name="connsiteX1" fmla="*/ 61837 w 156440"/>
                <a:gd name="connsiteY1" fmla="*/ 488 h 352374"/>
                <a:gd name="connsiteX2" fmla="*/ 129978 w 156440"/>
                <a:gd name="connsiteY2" fmla="*/ 31261 h 352374"/>
                <a:gd name="connsiteX3" fmla="*/ 149760 w 156440"/>
                <a:gd name="connsiteY3" fmla="*/ 171938 h 352374"/>
                <a:gd name="connsiteX4" fmla="*/ 151959 w 156440"/>
                <a:gd name="connsiteY4" fmla="*/ 303822 h 352374"/>
                <a:gd name="connsiteX5" fmla="*/ 92610 w 156440"/>
                <a:gd name="connsiteY5" fmla="*/ 352180 h 352374"/>
                <a:gd name="connsiteX6" fmla="*/ 22273 w 156440"/>
                <a:gd name="connsiteY6" fmla="*/ 314813 h 352374"/>
                <a:gd name="connsiteX7" fmla="*/ 2489 w 156440"/>
                <a:gd name="connsiteY7" fmla="*/ 182928 h 352374"/>
                <a:gd name="connsiteX8" fmla="*/ 6885 w 156440"/>
                <a:gd name="connsiteY8" fmla="*/ 44449 h 352374"/>
                <a:gd name="connsiteX0" fmla="*/ 6885 w 153367"/>
                <a:gd name="connsiteY0" fmla="*/ 44449 h 352607"/>
                <a:gd name="connsiteX1" fmla="*/ 61837 w 153367"/>
                <a:gd name="connsiteY1" fmla="*/ 488 h 352607"/>
                <a:gd name="connsiteX2" fmla="*/ 129978 w 153367"/>
                <a:gd name="connsiteY2" fmla="*/ 31261 h 352607"/>
                <a:gd name="connsiteX3" fmla="*/ 149760 w 153367"/>
                <a:gd name="connsiteY3" fmla="*/ 171938 h 352607"/>
                <a:gd name="connsiteX4" fmla="*/ 147562 w 153367"/>
                <a:gd name="connsiteY4" fmla="*/ 297228 h 352607"/>
                <a:gd name="connsiteX5" fmla="*/ 92610 w 153367"/>
                <a:gd name="connsiteY5" fmla="*/ 352180 h 352607"/>
                <a:gd name="connsiteX6" fmla="*/ 22273 w 153367"/>
                <a:gd name="connsiteY6" fmla="*/ 314813 h 352607"/>
                <a:gd name="connsiteX7" fmla="*/ 2489 w 153367"/>
                <a:gd name="connsiteY7" fmla="*/ 182928 h 352607"/>
                <a:gd name="connsiteX8" fmla="*/ 6885 w 153367"/>
                <a:gd name="connsiteY8" fmla="*/ 44449 h 352607"/>
                <a:gd name="connsiteX0" fmla="*/ 7178 w 153660"/>
                <a:gd name="connsiteY0" fmla="*/ 44449 h 352310"/>
                <a:gd name="connsiteX1" fmla="*/ 62130 w 153660"/>
                <a:gd name="connsiteY1" fmla="*/ 488 h 352310"/>
                <a:gd name="connsiteX2" fmla="*/ 130271 w 153660"/>
                <a:gd name="connsiteY2" fmla="*/ 31261 h 352310"/>
                <a:gd name="connsiteX3" fmla="*/ 150053 w 153660"/>
                <a:gd name="connsiteY3" fmla="*/ 171938 h 352310"/>
                <a:gd name="connsiteX4" fmla="*/ 147855 w 153660"/>
                <a:gd name="connsiteY4" fmla="*/ 297228 h 352310"/>
                <a:gd name="connsiteX5" fmla="*/ 92903 w 153660"/>
                <a:gd name="connsiteY5" fmla="*/ 352180 h 352310"/>
                <a:gd name="connsiteX6" fmla="*/ 26962 w 153660"/>
                <a:gd name="connsiteY6" fmla="*/ 308219 h 352310"/>
                <a:gd name="connsiteX7" fmla="*/ 2782 w 153660"/>
                <a:gd name="connsiteY7" fmla="*/ 182928 h 352310"/>
                <a:gd name="connsiteX8" fmla="*/ 7178 w 153660"/>
                <a:gd name="connsiteY8" fmla="*/ 44449 h 352310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82928 h 341473"/>
                <a:gd name="connsiteX8" fmla="*/ 7178 w 153958"/>
                <a:gd name="connsiteY8" fmla="*/ 44449 h 341473"/>
                <a:gd name="connsiteX0" fmla="*/ 5932 w 152712"/>
                <a:gd name="connsiteY0" fmla="*/ 44449 h 341473"/>
                <a:gd name="connsiteX1" fmla="*/ 60884 w 152712"/>
                <a:gd name="connsiteY1" fmla="*/ 488 h 341473"/>
                <a:gd name="connsiteX2" fmla="*/ 129025 w 152712"/>
                <a:gd name="connsiteY2" fmla="*/ 31261 h 341473"/>
                <a:gd name="connsiteX3" fmla="*/ 148807 w 152712"/>
                <a:gd name="connsiteY3" fmla="*/ 171938 h 341473"/>
                <a:gd name="connsiteX4" fmla="*/ 146609 w 152712"/>
                <a:gd name="connsiteY4" fmla="*/ 297228 h 341473"/>
                <a:gd name="connsiteX5" fmla="*/ 87260 w 152712"/>
                <a:gd name="connsiteY5" fmla="*/ 341190 h 341473"/>
                <a:gd name="connsiteX6" fmla="*/ 25716 w 152712"/>
                <a:gd name="connsiteY6" fmla="*/ 308219 h 341473"/>
                <a:gd name="connsiteX7" fmla="*/ 3734 w 152712"/>
                <a:gd name="connsiteY7" fmla="*/ 169740 h 341473"/>
                <a:gd name="connsiteX8" fmla="*/ 5932 w 152712"/>
                <a:gd name="connsiteY8" fmla="*/ 44449 h 341473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69740 h 341473"/>
                <a:gd name="connsiteX8" fmla="*/ 7178 w 153958"/>
                <a:gd name="connsiteY8" fmla="*/ 44449 h 341473"/>
                <a:gd name="connsiteX0" fmla="*/ 6886 w 153666"/>
                <a:gd name="connsiteY0" fmla="*/ 44449 h 341196"/>
                <a:gd name="connsiteX1" fmla="*/ 61838 w 153666"/>
                <a:gd name="connsiteY1" fmla="*/ 488 h 341196"/>
                <a:gd name="connsiteX2" fmla="*/ 129979 w 153666"/>
                <a:gd name="connsiteY2" fmla="*/ 31261 h 341196"/>
                <a:gd name="connsiteX3" fmla="*/ 149761 w 153666"/>
                <a:gd name="connsiteY3" fmla="*/ 171938 h 341196"/>
                <a:gd name="connsiteX4" fmla="*/ 147563 w 153666"/>
                <a:gd name="connsiteY4" fmla="*/ 297228 h 341196"/>
                <a:gd name="connsiteX5" fmla="*/ 88214 w 153666"/>
                <a:gd name="connsiteY5" fmla="*/ 341190 h 341196"/>
                <a:gd name="connsiteX6" fmla="*/ 22274 w 153666"/>
                <a:gd name="connsiteY6" fmla="*/ 295031 h 341196"/>
                <a:gd name="connsiteX7" fmla="*/ 2490 w 153666"/>
                <a:gd name="connsiteY7" fmla="*/ 169740 h 341196"/>
                <a:gd name="connsiteX8" fmla="*/ 6886 w 153666"/>
                <a:gd name="connsiteY8" fmla="*/ 44449 h 341196"/>
                <a:gd name="connsiteX0" fmla="*/ 6886 w 152380"/>
                <a:gd name="connsiteY0" fmla="*/ 44449 h 341216"/>
                <a:gd name="connsiteX1" fmla="*/ 61838 w 152380"/>
                <a:gd name="connsiteY1" fmla="*/ 488 h 341216"/>
                <a:gd name="connsiteX2" fmla="*/ 129979 w 152380"/>
                <a:gd name="connsiteY2" fmla="*/ 31261 h 341216"/>
                <a:gd name="connsiteX3" fmla="*/ 149761 w 152380"/>
                <a:gd name="connsiteY3" fmla="*/ 171938 h 341216"/>
                <a:gd name="connsiteX4" fmla="*/ 145365 w 152380"/>
                <a:gd name="connsiteY4" fmla="*/ 299426 h 341216"/>
                <a:gd name="connsiteX5" fmla="*/ 88214 w 152380"/>
                <a:gd name="connsiteY5" fmla="*/ 341190 h 341216"/>
                <a:gd name="connsiteX6" fmla="*/ 22274 w 152380"/>
                <a:gd name="connsiteY6" fmla="*/ 295031 h 341216"/>
                <a:gd name="connsiteX7" fmla="*/ 2490 w 152380"/>
                <a:gd name="connsiteY7" fmla="*/ 169740 h 341216"/>
                <a:gd name="connsiteX8" fmla="*/ 6886 w 152380"/>
                <a:gd name="connsiteY8" fmla="*/ 44449 h 341216"/>
                <a:gd name="connsiteX0" fmla="*/ 6886 w 152646"/>
                <a:gd name="connsiteY0" fmla="*/ 44449 h 339021"/>
                <a:gd name="connsiteX1" fmla="*/ 61838 w 152646"/>
                <a:gd name="connsiteY1" fmla="*/ 488 h 339021"/>
                <a:gd name="connsiteX2" fmla="*/ 129979 w 152646"/>
                <a:gd name="connsiteY2" fmla="*/ 31261 h 339021"/>
                <a:gd name="connsiteX3" fmla="*/ 149761 w 152646"/>
                <a:gd name="connsiteY3" fmla="*/ 171938 h 339021"/>
                <a:gd name="connsiteX4" fmla="*/ 145365 w 152646"/>
                <a:gd name="connsiteY4" fmla="*/ 299426 h 339021"/>
                <a:gd name="connsiteX5" fmla="*/ 83818 w 152646"/>
                <a:gd name="connsiteY5" fmla="*/ 338991 h 339021"/>
                <a:gd name="connsiteX6" fmla="*/ 22274 w 152646"/>
                <a:gd name="connsiteY6" fmla="*/ 295031 h 339021"/>
                <a:gd name="connsiteX7" fmla="*/ 2490 w 152646"/>
                <a:gd name="connsiteY7" fmla="*/ 169740 h 339021"/>
                <a:gd name="connsiteX8" fmla="*/ 6886 w 152646"/>
                <a:gd name="connsiteY8" fmla="*/ 44449 h 339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2646" h="339021">
                  <a:moveTo>
                    <a:pt x="6886" y="44449"/>
                  </a:moveTo>
                  <a:cubicBezTo>
                    <a:pt x="16777" y="16240"/>
                    <a:pt x="41323" y="2686"/>
                    <a:pt x="61838" y="488"/>
                  </a:cubicBezTo>
                  <a:cubicBezTo>
                    <a:pt x="82354" y="-1710"/>
                    <a:pt x="115325" y="2686"/>
                    <a:pt x="129979" y="31261"/>
                  </a:cubicBezTo>
                  <a:cubicBezTo>
                    <a:pt x="144633" y="59836"/>
                    <a:pt x="147197" y="127244"/>
                    <a:pt x="149761" y="171938"/>
                  </a:cubicBezTo>
                  <a:cubicBezTo>
                    <a:pt x="152325" y="216632"/>
                    <a:pt x="156355" y="271584"/>
                    <a:pt x="145365" y="299426"/>
                  </a:cubicBezTo>
                  <a:cubicBezTo>
                    <a:pt x="134375" y="327268"/>
                    <a:pt x="104333" y="339723"/>
                    <a:pt x="83818" y="338991"/>
                  </a:cubicBezTo>
                  <a:cubicBezTo>
                    <a:pt x="63303" y="338259"/>
                    <a:pt x="37294" y="323240"/>
                    <a:pt x="22274" y="295031"/>
                  </a:cubicBezTo>
                  <a:cubicBezTo>
                    <a:pt x="7254" y="266822"/>
                    <a:pt x="5055" y="211504"/>
                    <a:pt x="2490" y="169740"/>
                  </a:cubicBezTo>
                  <a:cubicBezTo>
                    <a:pt x="-75" y="127976"/>
                    <a:pt x="-3005" y="72658"/>
                    <a:pt x="6886" y="44449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D9471479-F85A-42D0-B603-FB7C34B31F7C}"/>
                </a:ext>
              </a:extLst>
            </p:cNvPr>
            <p:cNvSpPr/>
            <p:nvPr/>
          </p:nvSpPr>
          <p:spPr>
            <a:xfrm rot="21410233">
              <a:off x="6412556" y="3623066"/>
              <a:ext cx="197568" cy="623311"/>
            </a:xfrm>
            <a:custGeom>
              <a:avLst/>
              <a:gdLst>
                <a:gd name="connsiteX0" fmla="*/ 63868 w 187016"/>
                <a:gd name="connsiteY0" fmla="*/ 62019 h 502838"/>
                <a:gd name="connsiteX1" fmla="*/ 86420 w 187016"/>
                <a:gd name="connsiteY1" fmla="*/ 512 h 502838"/>
                <a:gd name="connsiteX2" fmla="*/ 168429 w 187016"/>
                <a:gd name="connsiteY2" fmla="*/ 47667 h 502838"/>
                <a:gd name="connsiteX3" fmla="*/ 156128 w 187016"/>
                <a:gd name="connsiteY3" fmla="*/ 271142 h 502838"/>
                <a:gd name="connsiteX4" fmla="*/ 186881 w 187016"/>
                <a:gd name="connsiteY4" fmla="*/ 412607 h 502838"/>
                <a:gd name="connsiteX5" fmla="*/ 141776 w 187016"/>
                <a:gd name="connsiteY5" fmla="*/ 363402 h 502838"/>
                <a:gd name="connsiteX6" fmla="*/ 162278 w 187016"/>
                <a:gd name="connsiteY6" fmla="*/ 490516 h 502838"/>
                <a:gd name="connsiteX7" fmla="*/ 117173 w 187016"/>
                <a:gd name="connsiteY7" fmla="*/ 394155 h 502838"/>
                <a:gd name="connsiteX8" fmla="*/ 113073 w 187016"/>
                <a:gd name="connsiteY8" fmla="*/ 502817 h 502838"/>
                <a:gd name="connsiteX9" fmla="*/ 86420 w 187016"/>
                <a:gd name="connsiteY9" fmla="*/ 404406 h 502838"/>
                <a:gd name="connsiteX10" fmla="*/ 59767 w 187016"/>
                <a:gd name="connsiteY10" fmla="*/ 500767 h 502838"/>
                <a:gd name="connsiteX11" fmla="*/ 53616 w 187016"/>
                <a:gd name="connsiteY11" fmla="*/ 402356 h 502838"/>
                <a:gd name="connsiteX12" fmla="*/ 311 w 187016"/>
                <a:gd name="connsiteY12" fmla="*/ 433109 h 502838"/>
                <a:gd name="connsiteX13" fmla="*/ 33114 w 187016"/>
                <a:gd name="connsiteY13" fmla="*/ 355201 h 502838"/>
                <a:gd name="connsiteX14" fmla="*/ 63868 w 187016"/>
                <a:gd name="connsiteY14" fmla="*/ 303945 h 502838"/>
                <a:gd name="connsiteX15" fmla="*/ 63868 w 187016"/>
                <a:gd name="connsiteY15" fmla="*/ 62019 h 502838"/>
                <a:gd name="connsiteX0" fmla="*/ 63868 w 187016"/>
                <a:gd name="connsiteY0" fmla="*/ 63996 h 504815"/>
                <a:gd name="connsiteX1" fmla="*/ 113073 w 187016"/>
                <a:gd name="connsiteY1" fmla="*/ 439 h 504815"/>
                <a:gd name="connsiteX2" fmla="*/ 168429 w 187016"/>
                <a:gd name="connsiteY2" fmla="*/ 49644 h 504815"/>
                <a:gd name="connsiteX3" fmla="*/ 156128 w 187016"/>
                <a:gd name="connsiteY3" fmla="*/ 273119 h 504815"/>
                <a:gd name="connsiteX4" fmla="*/ 186881 w 187016"/>
                <a:gd name="connsiteY4" fmla="*/ 414584 h 504815"/>
                <a:gd name="connsiteX5" fmla="*/ 141776 w 187016"/>
                <a:gd name="connsiteY5" fmla="*/ 365379 h 504815"/>
                <a:gd name="connsiteX6" fmla="*/ 162278 w 187016"/>
                <a:gd name="connsiteY6" fmla="*/ 492493 h 504815"/>
                <a:gd name="connsiteX7" fmla="*/ 117173 w 187016"/>
                <a:gd name="connsiteY7" fmla="*/ 396132 h 504815"/>
                <a:gd name="connsiteX8" fmla="*/ 113073 w 187016"/>
                <a:gd name="connsiteY8" fmla="*/ 504794 h 504815"/>
                <a:gd name="connsiteX9" fmla="*/ 86420 w 187016"/>
                <a:gd name="connsiteY9" fmla="*/ 406383 h 504815"/>
                <a:gd name="connsiteX10" fmla="*/ 59767 w 187016"/>
                <a:gd name="connsiteY10" fmla="*/ 502744 h 504815"/>
                <a:gd name="connsiteX11" fmla="*/ 53616 w 187016"/>
                <a:gd name="connsiteY11" fmla="*/ 404333 h 504815"/>
                <a:gd name="connsiteX12" fmla="*/ 311 w 187016"/>
                <a:gd name="connsiteY12" fmla="*/ 435086 h 504815"/>
                <a:gd name="connsiteX13" fmla="*/ 33114 w 187016"/>
                <a:gd name="connsiteY13" fmla="*/ 357178 h 504815"/>
                <a:gd name="connsiteX14" fmla="*/ 63868 w 187016"/>
                <a:gd name="connsiteY14" fmla="*/ 305922 h 504815"/>
                <a:gd name="connsiteX15" fmla="*/ 63868 w 187016"/>
                <a:gd name="connsiteY15" fmla="*/ 63996 h 504815"/>
                <a:gd name="connsiteX0" fmla="*/ 57718 w 187016"/>
                <a:gd name="connsiteY0" fmla="*/ 53366 h 504437"/>
                <a:gd name="connsiteX1" fmla="*/ 113073 w 187016"/>
                <a:gd name="connsiteY1" fmla="*/ 61 h 504437"/>
                <a:gd name="connsiteX2" fmla="*/ 168429 w 187016"/>
                <a:gd name="connsiteY2" fmla="*/ 49266 h 504437"/>
                <a:gd name="connsiteX3" fmla="*/ 156128 w 187016"/>
                <a:gd name="connsiteY3" fmla="*/ 272741 h 504437"/>
                <a:gd name="connsiteX4" fmla="*/ 186881 w 187016"/>
                <a:gd name="connsiteY4" fmla="*/ 414206 h 504437"/>
                <a:gd name="connsiteX5" fmla="*/ 141776 w 187016"/>
                <a:gd name="connsiteY5" fmla="*/ 365001 h 504437"/>
                <a:gd name="connsiteX6" fmla="*/ 162278 w 187016"/>
                <a:gd name="connsiteY6" fmla="*/ 492115 h 504437"/>
                <a:gd name="connsiteX7" fmla="*/ 117173 w 187016"/>
                <a:gd name="connsiteY7" fmla="*/ 395754 h 504437"/>
                <a:gd name="connsiteX8" fmla="*/ 113073 w 187016"/>
                <a:gd name="connsiteY8" fmla="*/ 504416 h 504437"/>
                <a:gd name="connsiteX9" fmla="*/ 86420 w 187016"/>
                <a:gd name="connsiteY9" fmla="*/ 406005 h 504437"/>
                <a:gd name="connsiteX10" fmla="*/ 59767 w 187016"/>
                <a:gd name="connsiteY10" fmla="*/ 502366 h 504437"/>
                <a:gd name="connsiteX11" fmla="*/ 53616 w 187016"/>
                <a:gd name="connsiteY11" fmla="*/ 403955 h 504437"/>
                <a:gd name="connsiteX12" fmla="*/ 311 w 187016"/>
                <a:gd name="connsiteY12" fmla="*/ 434708 h 504437"/>
                <a:gd name="connsiteX13" fmla="*/ 33114 w 187016"/>
                <a:gd name="connsiteY13" fmla="*/ 356800 h 504437"/>
                <a:gd name="connsiteX14" fmla="*/ 63868 w 187016"/>
                <a:gd name="connsiteY14" fmla="*/ 305544 h 504437"/>
                <a:gd name="connsiteX15" fmla="*/ 57718 w 187016"/>
                <a:gd name="connsiteY15" fmla="*/ 53366 h 5044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9767 w 189311"/>
                <a:gd name="connsiteY10" fmla="*/ 5028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57718 w 189311"/>
                <a:gd name="connsiteY0" fmla="*/ 53866 h 504917"/>
                <a:gd name="connsiteX1" fmla="*/ 113073 w 189311"/>
                <a:gd name="connsiteY1" fmla="*/ 561 h 504917"/>
                <a:gd name="connsiteX2" fmla="*/ 170479 w 189311"/>
                <a:gd name="connsiteY2" fmla="*/ 43615 h 504917"/>
                <a:gd name="connsiteX3" fmla="*/ 156128 w 189311"/>
                <a:gd name="connsiteY3" fmla="*/ 273241 h 504917"/>
                <a:gd name="connsiteX4" fmla="*/ 186881 w 189311"/>
                <a:gd name="connsiteY4" fmla="*/ 414706 h 504917"/>
                <a:gd name="connsiteX5" fmla="*/ 141776 w 189311"/>
                <a:gd name="connsiteY5" fmla="*/ 365501 h 504917"/>
                <a:gd name="connsiteX6" fmla="*/ 162278 w 189311"/>
                <a:gd name="connsiteY6" fmla="*/ 492615 h 504917"/>
                <a:gd name="connsiteX7" fmla="*/ 117173 w 189311"/>
                <a:gd name="connsiteY7" fmla="*/ 396254 h 504917"/>
                <a:gd name="connsiteX8" fmla="*/ 113073 w 189311"/>
                <a:gd name="connsiteY8" fmla="*/ 504916 h 504917"/>
                <a:gd name="connsiteX9" fmla="*/ 86420 w 189311"/>
                <a:gd name="connsiteY9" fmla="*/ 406505 h 504917"/>
                <a:gd name="connsiteX10" fmla="*/ 70019 w 189311"/>
                <a:gd name="connsiteY10" fmla="*/ 504917 h 504917"/>
                <a:gd name="connsiteX11" fmla="*/ 53616 w 189311"/>
                <a:gd name="connsiteY11" fmla="*/ 404455 h 504917"/>
                <a:gd name="connsiteX12" fmla="*/ 311 w 189311"/>
                <a:gd name="connsiteY12" fmla="*/ 435208 h 504917"/>
                <a:gd name="connsiteX13" fmla="*/ 33114 w 189311"/>
                <a:gd name="connsiteY13" fmla="*/ 357300 h 504917"/>
                <a:gd name="connsiteX14" fmla="*/ 63868 w 189311"/>
                <a:gd name="connsiteY14" fmla="*/ 306044 h 504917"/>
                <a:gd name="connsiteX15" fmla="*/ 57718 w 189311"/>
                <a:gd name="connsiteY15" fmla="*/ 53866 h 504917"/>
                <a:gd name="connsiteX0" fmla="*/ 57718 w 189311"/>
                <a:gd name="connsiteY0" fmla="*/ 53866 h 504958"/>
                <a:gd name="connsiteX1" fmla="*/ 113073 w 189311"/>
                <a:gd name="connsiteY1" fmla="*/ 561 h 504958"/>
                <a:gd name="connsiteX2" fmla="*/ 170479 w 189311"/>
                <a:gd name="connsiteY2" fmla="*/ 43615 h 504958"/>
                <a:gd name="connsiteX3" fmla="*/ 156128 w 189311"/>
                <a:gd name="connsiteY3" fmla="*/ 273241 h 504958"/>
                <a:gd name="connsiteX4" fmla="*/ 186881 w 189311"/>
                <a:gd name="connsiteY4" fmla="*/ 414706 h 504958"/>
                <a:gd name="connsiteX5" fmla="*/ 141776 w 189311"/>
                <a:gd name="connsiteY5" fmla="*/ 365501 h 504958"/>
                <a:gd name="connsiteX6" fmla="*/ 162278 w 189311"/>
                <a:gd name="connsiteY6" fmla="*/ 492615 h 504958"/>
                <a:gd name="connsiteX7" fmla="*/ 117173 w 189311"/>
                <a:gd name="connsiteY7" fmla="*/ 396254 h 504958"/>
                <a:gd name="connsiteX8" fmla="*/ 113073 w 189311"/>
                <a:gd name="connsiteY8" fmla="*/ 504916 h 504958"/>
                <a:gd name="connsiteX9" fmla="*/ 86420 w 189311"/>
                <a:gd name="connsiteY9" fmla="*/ 406505 h 504958"/>
                <a:gd name="connsiteX10" fmla="*/ 70019 w 189311"/>
                <a:gd name="connsiteY10" fmla="*/ 504917 h 504958"/>
                <a:gd name="connsiteX11" fmla="*/ 53616 w 189311"/>
                <a:gd name="connsiteY11" fmla="*/ 404455 h 504958"/>
                <a:gd name="connsiteX12" fmla="*/ 311 w 189311"/>
                <a:gd name="connsiteY12" fmla="*/ 435208 h 504958"/>
                <a:gd name="connsiteX13" fmla="*/ 33114 w 189311"/>
                <a:gd name="connsiteY13" fmla="*/ 357300 h 504958"/>
                <a:gd name="connsiteX14" fmla="*/ 63868 w 189311"/>
                <a:gd name="connsiteY14" fmla="*/ 306044 h 504958"/>
                <a:gd name="connsiteX15" fmla="*/ 57718 w 189311"/>
                <a:gd name="connsiteY15" fmla="*/ 53866 h 504958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5667 w 189311"/>
                <a:gd name="connsiteY10" fmla="*/ 4987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62647 w 194240"/>
                <a:gd name="connsiteY0" fmla="*/ 53866 h 504916"/>
                <a:gd name="connsiteX1" fmla="*/ 118002 w 194240"/>
                <a:gd name="connsiteY1" fmla="*/ 561 h 504916"/>
                <a:gd name="connsiteX2" fmla="*/ 175408 w 194240"/>
                <a:gd name="connsiteY2" fmla="*/ 43615 h 504916"/>
                <a:gd name="connsiteX3" fmla="*/ 161057 w 194240"/>
                <a:gd name="connsiteY3" fmla="*/ 273241 h 504916"/>
                <a:gd name="connsiteX4" fmla="*/ 191810 w 194240"/>
                <a:gd name="connsiteY4" fmla="*/ 414706 h 504916"/>
                <a:gd name="connsiteX5" fmla="*/ 146705 w 194240"/>
                <a:gd name="connsiteY5" fmla="*/ 365501 h 504916"/>
                <a:gd name="connsiteX6" fmla="*/ 167207 w 194240"/>
                <a:gd name="connsiteY6" fmla="*/ 492615 h 504916"/>
                <a:gd name="connsiteX7" fmla="*/ 122102 w 194240"/>
                <a:gd name="connsiteY7" fmla="*/ 396254 h 504916"/>
                <a:gd name="connsiteX8" fmla="*/ 118002 w 194240"/>
                <a:gd name="connsiteY8" fmla="*/ 504916 h 504916"/>
                <a:gd name="connsiteX9" fmla="*/ 91349 w 194240"/>
                <a:gd name="connsiteY9" fmla="*/ 406505 h 504916"/>
                <a:gd name="connsiteX10" fmla="*/ 60596 w 194240"/>
                <a:gd name="connsiteY10" fmla="*/ 498766 h 504916"/>
                <a:gd name="connsiteX11" fmla="*/ 58545 w 194240"/>
                <a:gd name="connsiteY11" fmla="*/ 404455 h 504916"/>
                <a:gd name="connsiteX12" fmla="*/ 5240 w 194240"/>
                <a:gd name="connsiteY12" fmla="*/ 435208 h 504916"/>
                <a:gd name="connsiteX13" fmla="*/ 38043 w 194240"/>
                <a:gd name="connsiteY13" fmla="*/ 357300 h 504916"/>
                <a:gd name="connsiteX14" fmla="*/ 68797 w 194240"/>
                <a:gd name="connsiteY14" fmla="*/ 306044 h 504916"/>
                <a:gd name="connsiteX15" fmla="*/ 62647 w 194240"/>
                <a:gd name="connsiteY15" fmla="*/ 53866 h 504916"/>
                <a:gd name="connsiteX0" fmla="*/ 55316 w 186909"/>
                <a:gd name="connsiteY0" fmla="*/ 53866 h 504916"/>
                <a:gd name="connsiteX1" fmla="*/ 110671 w 186909"/>
                <a:gd name="connsiteY1" fmla="*/ 561 h 504916"/>
                <a:gd name="connsiteX2" fmla="*/ 168077 w 186909"/>
                <a:gd name="connsiteY2" fmla="*/ 43615 h 504916"/>
                <a:gd name="connsiteX3" fmla="*/ 153726 w 186909"/>
                <a:gd name="connsiteY3" fmla="*/ 273241 h 504916"/>
                <a:gd name="connsiteX4" fmla="*/ 184479 w 186909"/>
                <a:gd name="connsiteY4" fmla="*/ 414706 h 504916"/>
                <a:gd name="connsiteX5" fmla="*/ 139374 w 186909"/>
                <a:gd name="connsiteY5" fmla="*/ 365501 h 504916"/>
                <a:gd name="connsiteX6" fmla="*/ 159876 w 186909"/>
                <a:gd name="connsiteY6" fmla="*/ 492615 h 504916"/>
                <a:gd name="connsiteX7" fmla="*/ 114771 w 186909"/>
                <a:gd name="connsiteY7" fmla="*/ 396254 h 504916"/>
                <a:gd name="connsiteX8" fmla="*/ 110671 w 186909"/>
                <a:gd name="connsiteY8" fmla="*/ 504916 h 504916"/>
                <a:gd name="connsiteX9" fmla="*/ 84018 w 186909"/>
                <a:gd name="connsiteY9" fmla="*/ 406505 h 504916"/>
                <a:gd name="connsiteX10" fmla="*/ 53265 w 186909"/>
                <a:gd name="connsiteY10" fmla="*/ 498766 h 504916"/>
                <a:gd name="connsiteX11" fmla="*/ 51214 w 186909"/>
                <a:gd name="connsiteY11" fmla="*/ 404455 h 504916"/>
                <a:gd name="connsiteX12" fmla="*/ 6110 w 186909"/>
                <a:gd name="connsiteY12" fmla="*/ 420856 h 504916"/>
                <a:gd name="connsiteX13" fmla="*/ 30712 w 186909"/>
                <a:gd name="connsiteY13" fmla="*/ 357300 h 504916"/>
                <a:gd name="connsiteX14" fmla="*/ 61466 w 186909"/>
                <a:gd name="connsiteY14" fmla="*/ 306044 h 504916"/>
                <a:gd name="connsiteX15" fmla="*/ 55316 w 186909"/>
                <a:gd name="connsiteY15" fmla="*/ 53866 h 504916"/>
                <a:gd name="connsiteX0" fmla="*/ 49504 w 181097"/>
                <a:gd name="connsiteY0" fmla="*/ 53866 h 504916"/>
                <a:gd name="connsiteX1" fmla="*/ 104859 w 181097"/>
                <a:gd name="connsiteY1" fmla="*/ 561 h 504916"/>
                <a:gd name="connsiteX2" fmla="*/ 162265 w 181097"/>
                <a:gd name="connsiteY2" fmla="*/ 43615 h 504916"/>
                <a:gd name="connsiteX3" fmla="*/ 147914 w 181097"/>
                <a:gd name="connsiteY3" fmla="*/ 273241 h 504916"/>
                <a:gd name="connsiteX4" fmla="*/ 178667 w 181097"/>
                <a:gd name="connsiteY4" fmla="*/ 414706 h 504916"/>
                <a:gd name="connsiteX5" fmla="*/ 133562 w 181097"/>
                <a:gd name="connsiteY5" fmla="*/ 365501 h 504916"/>
                <a:gd name="connsiteX6" fmla="*/ 154064 w 181097"/>
                <a:gd name="connsiteY6" fmla="*/ 492615 h 504916"/>
                <a:gd name="connsiteX7" fmla="*/ 108959 w 181097"/>
                <a:gd name="connsiteY7" fmla="*/ 396254 h 504916"/>
                <a:gd name="connsiteX8" fmla="*/ 104859 w 181097"/>
                <a:gd name="connsiteY8" fmla="*/ 504916 h 504916"/>
                <a:gd name="connsiteX9" fmla="*/ 78206 w 181097"/>
                <a:gd name="connsiteY9" fmla="*/ 406505 h 504916"/>
                <a:gd name="connsiteX10" fmla="*/ 47453 w 181097"/>
                <a:gd name="connsiteY10" fmla="*/ 498766 h 504916"/>
                <a:gd name="connsiteX11" fmla="*/ 41301 w 181097"/>
                <a:gd name="connsiteY11" fmla="*/ 400354 h 504916"/>
                <a:gd name="connsiteX12" fmla="*/ 298 w 181097"/>
                <a:gd name="connsiteY12" fmla="*/ 420856 h 504916"/>
                <a:gd name="connsiteX13" fmla="*/ 24900 w 181097"/>
                <a:gd name="connsiteY13" fmla="*/ 357300 h 504916"/>
                <a:gd name="connsiteX14" fmla="*/ 55654 w 181097"/>
                <a:gd name="connsiteY14" fmla="*/ 306044 h 504916"/>
                <a:gd name="connsiteX15" fmla="*/ 49504 w 181097"/>
                <a:gd name="connsiteY15" fmla="*/ 53866 h 504916"/>
                <a:gd name="connsiteX0" fmla="*/ 52664 w 184257"/>
                <a:gd name="connsiteY0" fmla="*/ 53866 h 504916"/>
                <a:gd name="connsiteX1" fmla="*/ 108019 w 184257"/>
                <a:gd name="connsiteY1" fmla="*/ 561 h 504916"/>
                <a:gd name="connsiteX2" fmla="*/ 165425 w 184257"/>
                <a:gd name="connsiteY2" fmla="*/ 43615 h 504916"/>
                <a:gd name="connsiteX3" fmla="*/ 151074 w 184257"/>
                <a:gd name="connsiteY3" fmla="*/ 273241 h 504916"/>
                <a:gd name="connsiteX4" fmla="*/ 181827 w 184257"/>
                <a:gd name="connsiteY4" fmla="*/ 414706 h 504916"/>
                <a:gd name="connsiteX5" fmla="*/ 136722 w 184257"/>
                <a:gd name="connsiteY5" fmla="*/ 365501 h 504916"/>
                <a:gd name="connsiteX6" fmla="*/ 157224 w 184257"/>
                <a:gd name="connsiteY6" fmla="*/ 492615 h 504916"/>
                <a:gd name="connsiteX7" fmla="*/ 112119 w 184257"/>
                <a:gd name="connsiteY7" fmla="*/ 396254 h 504916"/>
                <a:gd name="connsiteX8" fmla="*/ 108019 w 184257"/>
                <a:gd name="connsiteY8" fmla="*/ 504916 h 504916"/>
                <a:gd name="connsiteX9" fmla="*/ 81366 w 184257"/>
                <a:gd name="connsiteY9" fmla="*/ 406505 h 504916"/>
                <a:gd name="connsiteX10" fmla="*/ 50613 w 184257"/>
                <a:gd name="connsiteY10" fmla="*/ 498766 h 504916"/>
                <a:gd name="connsiteX11" fmla="*/ 44461 w 184257"/>
                <a:gd name="connsiteY11" fmla="*/ 400354 h 504916"/>
                <a:gd name="connsiteX12" fmla="*/ 3458 w 184257"/>
                <a:gd name="connsiteY12" fmla="*/ 420856 h 504916"/>
                <a:gd name="connsiteX13" fmla="*/ 28060 w 184257"/>
                <a:gd name="connsiteY13" fmla="*/ 357300 h 504916"/>
                <a:gd name="connsiteX14" fmla="*/ 58814 w 184257"/>
                <a:gd name="connsiteY14" fmla="*/ 306044 h 504916"/>
                <a:gd name="connsiteX15" fmla="*/ 52664 w 184257"/>
                <a:gd name="connsiteY15" fmla="*/ 53866 h 504916"/>
                <a:gd name="connsiteX0" fmla="*/ 52664 w 181873"/>
                <a:gd name="connsiteY0" fmla="*/ 53866 h 504916"/>
                <a:gd name="connsiteX1" fmla="*/ 108019 w 181873"/>
                <a:gd name="connsiteY1" fmla="*/ 561 h 504916"/>
                <a:gd name="connsiteX2" fmla="*/ 165425 w 181873"/>
                <a:gd name="connsiteY2" fmla="*/ 43615 h 504916"/>
                <a:gd name="connsiteX3" fmla="*/ 151074 w 181873"/>
                <a:gd name="connsiteY3" fmla="*/ 273241 h 504916"/>
                <a:gd name="connsiteX4" fmla="*/ 181827 w 181873"/>
                <a:gd name="connsiteY4" fmla="*/ 414706 h 504916"/>
                <a:gd name="connsiteX5" fmla="*/ 142873 w 181873"/>
                <a:gd name="connsiteY5" fmla="*/ 377802 h 504916"/>
                <a:gd name="connsiteX6" fmla="*/ 157224 w 181873"/>
                <a:gd name="connsiteY6" fmla="*/ 492615 h 504916"/>
                <a:gd name="connsiteX7" fmla="*/ 112119 w 181873"/>
                <a:gd name="connsiteY7" fmla="*/ 396254 h 504916"/>
                <a:gd name="connsiteX8" fmla="*/ 108019 w 181873"/>
                <a:gd name="connsiteY8" fmla="*/ 504916 h 504916"/>
                <a:gd name="connsiteX9" fmla="*/ 81366 w 181873"/>
                <a:gd name="connsiteY9" fmla="*/ 406505 h 504916"/>
                <a:gd name="connsiteX10" fmla="*/ 50613 w 181873"/>
                <a:gd name="connsiteY10" fmla="*/ 498766 h 504916"/>
                <a:gd name="connsiteX11" fmla="*/ 44461 w 181873"/>
                <a:gd name="connsiteY11" fmla="*/ 400354 h 504916"/>
                <a:gd name="connsiteX12" fmla="*/ 3458 w 181873"/>
                <a:gd name="connsiteY12" fmla="*/ 420856 h 504916"/>
                <a:gd name="connsiteX13" fmla="*/ 28060 w 181873"/>
                <a:gd name="connsiteY13" fmla="*/ 357300 h 504916"/>
                <a:gd name="connsiteX14" fmla="*/ 58814 w 181873"/>
                <a:gd name="connsiteY14" fmla="*/ 306044 h 504916"/>
                <a:gd name="connsiteX15" fmla="*/ 52664 w 181873"/>
                <a:gd name="connsiteY15" fmla="*/ 53866 h 504916"/>
                <a:gd name="connsiteX0" fmla="*/ 52664 w 181839"/>
                <a:gd name="connsiteY0" fmla="*/ 53866 h 504916"/>
                <a:gd name="connsiteX1" fmla="*/ 108019 w 181839"/>
                <a:gd name="connsiteY1" fmla="*/ 561 h 504916"/>
                <a:gd name="connsiteX2" fmla="*/ 165425 w 181839"/>
                <a:gd name="connsiteY2" fmla="*/ 43615 h 504916"/>
                <a:gd name="connsiteX3" fmla="*/ 151074 w 181839"/>
                <a:gd name="connsiteY3" fmla="*/ 273241 h 504916"/>
                <a:gd name="connsiteX4" fmla="*/ 181827 w 181839"/>
                <a:gd name="connsiteY4" fmla="*/ 414706 h 504916"/>
                <a:gd name="connsiteX5" fmla="*/ 146973 w 181839"/>
                <a:gd name="connsiteY5" fmla="*/ 386003 h 504916"/>
                <a:gd name="connsiteX6" fmla="*/ 157224 w 181839"/>
                <a:gd name="connsiteY6" fmla="*/ 492615 h 504916"/>
                <a:gd name="connsiteX7" fmla="*/ 112119 w 181839"/>
                <a:gd name="connsiteY7" fmla="*/ 396254 h 504916"/>
                <a:gd name="connsiteX8" fmla="*/ 108019 w 181839"/>
                <a:gd name="connsiteY8" fmla="*/ 504916 h 504916"/>
                <a:gd name="connsiteX9" fmla="*/ 81366 w 181839"/>
                <a:gd name="connsiteY9" fmla="*/ 406505 h 504916"/>
                <a:gd name="connsiteX10" fmla="*/ 50613 w 181839"/>
                <a:gd name="connsiteY10" fmla="*/ 498766 h 504916"/>
                <a:gd name="connsiteX11" fmla="*/ 44461 w 181839"/>
                <a:gd name="connsiteY11" fmla="*/ 400354 h 504916"/>
                <a:gd name="connsiteX12" fmla="*/ 3458 w 181839"/>
                <a:gd name="connsiteY12" fmla="*/ 420856 h 504916"/>
                <a:gd name="connsiteX13" fmla="*/ 28060 w 181839"/>
                <a:gd name="connsiteY13" fmla="*/ 357300 h 504916"/>
                <a:gd name="connsiteX14" fmla="*/ 58814 w 181839"/>
                <a:gd name="connsiteY14" fmla="*/ 306044 h 504916"/>
                <a:gd name="connsiteX15" fmla="*/ 52664 w 181839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270875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9467 h 510517"/>
                <a:gd name="connsiteX1" fmla="*/ 100203 w 183758"/>
                <a:gd name="connsiteY1" fmla="*/ 301 h 510517"/>
                <a:gd name="connsiteX2" fmla="*/ 165425 w 183758"/>
                <a:gd name="connsiteY2" fmla="*/ 49216 h 510517"/>
                <a:gd name="connsiteX3" fmla="*/ 151074 w 183758"/>
                <a:gd name="connsiteY3" fmla="*/ 278842 h 510517"/>
                <a:gd name="connsiteX4" fmla="*/ 181827 w 183758"/>
                <a:gd name="connsiteY4" fmla="*/ 420307 h 510517"/>
                <a:gd name="connsiteX5" fmla="*/ 146973 w 183758"/>
                <a:gd name="connsiteY5" fmla="*/ 391604 h 510517"/>
                <a:gd name="connsiteX6" fmla="*/ 157224 w 183758"/>
                <a:gd name="connsiteY6" fmla="*/ 498216 h 510517"/>
                <a:gd name="connsiteX7" fmla="*/ 112119 w 183758"/>
                <a:gd name="connsiteY7" fmla="*/ 401855 h 510517"/>
                <a:gd name="connsiteX8" fmla="*/ 108019 w 183758"/>
                <a:gd name="connsiteY8" fmla="*/ 510517 h 510517"/>
                <a:gd name="connsiteX9" fmla="*/ 81366 w 183758"/>
                <a:gd name="connsiteY9" fmla="*/ 412106 h 510517"/>
                <a:gd name="connsiteX10" fmla="*/ 50613 w 183758"/>
                <a:gd name="connsiteY10" fmla="*/ 504367 h 510517"/>
                <a:gd name="connsiteX11" fmla="*/ 44461 w 183758"/>
                <a:gd name="connsiteY11" fmla="*/ 405955 h 510517"/>
                <a:gd name="connsiteX12" fmla="*/ 3458 w 183758"/>
                <a:gd name="connsiteY12" fmla="*/ 426457 h 510517"/>
                <a:gd name="connsiteX13" fmla="*/ 28060 w 183758"/>
                <a:gd name="connsiteY13" fmla="*/ 362901 h 510517"/>
                <a:gd name="connsiteX14" fmla="*/ 56860 w 183758"/>
                <a:gd name="connsiteY14" fmla="*/ 233491 h 510517"/>
                <a:gd name="connsiteX15" fmla="*/ 52664 w 183758"/>
                <a:gd name="connsiteY15" fmla="*/ 59467 h 510517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85"/>
                <a:gd name="connsiteX1" fmla="*/ 100203 w 183622"/>
                <a:gd name="connsiteY1" fmla="*/ 555 h 510785"/>
                <a:gd name="connsiteX2" fmla="*/ 165425 w 183622"/>
                <a:gd name="connsiteY2" fmla="*/ 49470 h 510785"/>
                <a:gd name="connsiteX3" fmla="*/ 151074 w 183622"/>
                <a:gd name="connsiteY3" fmla="*/ 310357 h 510785"/>
                <a:gd name="connsiteX4" fmla="*/ 181827 w 183622"/>
                <a:gd name="connsiteY4" fmla="*/ 420561 h 510785"/>
                <a:gd name="connsiteX5" fmla="*/ 146973 w 183622"/>
                <a:gd name="connsiteY5" fmla="*/ 391858 h 510785"/>
                <a:gd name="connsiteX6" fmla="*/ 157224 w 183622"/>
                <a:gd name="connsiteY6" fmla="*/ 498470 h 510785"/>
                <a:gd name="connsiteX7" fmla="*/ 112119 w 183622"/>
                <a:gd name="connsiteY7" fmla="*/ 402109 h 510785"/>
                <a:gd name="connsiteX8" fmla="*/ 108019 w 183622"/>
                <a:gd name="connsiteY8" fmla="*/ 510771 h 510785"/>
                <a:gd name="connsiteX9" fmla="*/ 77459 w 183622"/>
                <a:gd name="connsiteY9" fmla="*/ 410406 h 510785"/>
                <a:gd name="connsiteX10" fmla="*/ 50613 w 183622"/>
                <a:gd name="connsiteY10" fmla="*/ 504621 h 510785"/>
                <a:gd name="connsiteX11" fmla="*/ 44461 w 183622"/>
                <a:gd name="connsiteY11" fmla="*/ 406209 h 510785"/>
                <a:gd name="connsiteX12" fmla="*/ 3458 w 183622"/>
                <a:gd name="connsiteY12" fmla="*/ 426711 h 510785"/>
                <a:gd name="connsiteX13" fmla="*/ 28060 w 183622"/>
                <a:gd name="connsiteY13" fmla="*/ 363155 h 510785"/>
                <a:gd name="connsiteX14" fmla="*/ 56860 w 183622"/>
                <a:gd name="connsiteY14" fmla="*/ 233745 h 510785"/>
                <a:gd name="connsiteX15" fmla="*/ 52664 w 183622"/>
                <a:gd name="connsiteY15" fmla="*/ 59721 h 510785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94408 h 545501"/>
                <a:gd name="connsiteX1" fmla="*/ 102157 w 183622"/>
                <a:gd name="connsiteY1" fmla="*/ 73 h 545501"/>
                <a:gd name="connsiteX2" fmla="*/ 165425 w 183622"/>
                <a:gd name="connsiteY2" fmla="*/ 84157 h 545501"/>
                <a:gd name="connsiteX3" fmla="*/ 151074 w 183622"/>
                <a:gd name="connsiteY3" fmla="*/ 345044 h 545501"/>
                <a:gd name="connsiteX4" fmla="*/ 181827 w 183622"/>
                <a:gd name="connsiteY4" fmla="*/ 455248 h 545501"/>
                <a:gd name="connsiteX5" fmla="*/ 146973 w 183622"/>
                <a:gd name="connsiteY5" fmla="*/ 426545 h 545501"/>
                <a:gd name="connsiteX6" fmla="*/ 157224 w 183622"/>
                <a:gd name="connsiteY6" fmla="*/ 533157 h 545501"/>
                <a:gd name="connsiteX7" fmla="*/ 112119 w 183622"/>
                <a:gd name="connsiteY7" fmla="*/ 436796 h 545501"/>
                <a:gd name="connsiteX8" fmla="*/ 108019 w 183622"/>
                <a:gd name="connsiteY8" fmla="*/ 545458 h 545501"/>
                <a:gd name="connsiteX9" fmla="*/ 77459 w 183622"/>
                <a:gd name="connsiteY9" fmla="*/ 445093 h 545501"/>
                <a:gd name="connsiteX10" fmla="*/ 50613 w 183622"/>
                <a:gd name="connsiteY10" fmla="*/ 539308 h 545501"/>
                <a:gd name="connsiteX11" fmla="*/ 44461 w 183622"/>
                <a:gd name="connsiteY11" fmla="*/ 440896 h 545501"/>
                <a:gd name="connsiteX12" fmla="*/ 3458 w 183622"/>
                <a:gd name="connsiteY12" fmla="*/ 461398 h 545501"/>
                <a:gd name="connsiteX13" fmla="*/ 28060 w 183622"/>
                <a:gd name="connsiteY13" fmla="*/ 397842 h 545501"/>
                <a:gd name="connsiteX14" fmla="*/ 56860 w 183622"/>
                <a:gd name="connsiteY14" fmla="*/ 268432 h 545501"/>
                <a:gd name="connsiteX15" fmla="*/ 52664 w 183622"/>
                <a:gd name="connsiteY15" fmla="*/ 94408 h 545501"/>
                <a:gd name="connsiteX0" fmla="*/ 52664 w 183622"/>
                <a:gd name="connsiteY0" fmla="*/ 99119 h 550212"/>
                <a:gd name="connsiteX1" fmla="*/ 102157 w 183622"/>
                <a:gd name="connsiteY1" fmla="*/ 4784 h 550212"/>
                <a:gd name="connsiteX2" fmla="*/ 165425 w 183622"/>
                <a:gd name="connsiteY2" fmla="*/ 49791 h 550212"/>
                <a:gd name="connsiteX3" fmla="*/ 151074 w 183622"/>
                <a:gd name="connsiteY3" fmla="*/ 349755 h 550212"/>
                <a:gd name="connsiteX4" fmla="*/ 181827 w 183622"/>
                <a:gd name="connsiteY4" fmla="*/ 459959 h 550212"/>
                <a:gd name="connsiteX5" fmla="*/ 146973 w 183622"/>
                <a:gd name="connsiteY5" fmla="*/ 431256 h 550212"/>
                <a:gd name="connsiteX6" fmla="*/ 157224 w 183622"/>
                <a:gd name="connsiteY6" fmla="*/ 537868 h 550212"/>
                <a:gd name="connsiteX7" fmla="*/ 112119 w 183622"/>
                <a:gd name="connsiteY7" fmla="*/ 441507 h 550212"/>
                <a:gd name="connsiteX8" fmla="*/ 108019 w 183622"/>
                <a:gd name="connsiteY8" fmla="*/ 550169 h 550212"/>
                <a:gd name="connsiteX9" fmla="*/ 77459 w 183622"/>
                <a:gd name="connsiteY9" fmla="*/ 449804 h 550212"/>
                <a:gd name="connsiteX10" fmla="*/ 50613 w 183622"/>
                <a:gd name="connsiteY10" fmla="*/ 544019 h 550212"/>
                <a:gd name="connsiteX11" fmla="*/ 44461 w 183622"/>
                <a:gd name="connsiteY11" fmla="*/ 445607 h 550212"/>
                <a:gd name="connsiteX12" fmla="*/ 3458 w 183622"/>
                <a:gd name="connsiteY12" fmla="*/ 466109 h 550212"/>
                <a:gd name="connsiteX13" fmla="*/ 28060 w 183622"/>
                <a:gd name="connsiteY13" fmla="*/ 402553 h 550212"/>
                <a:gd name="connsiteX14" fmla="*/ 56860 w 183622"/>
                <a:gd name="connsiteY14" fmla="*/ 273143 h 550212"/>
                <a:gd name="connsiteX15" fmla="*/ 52664 w 183622"/>
                <a:gd name="connsiteY15" fmla="*/ 99119 h 550212"/>
                <a:gd name="connsiteX0" fmla="*/ 52664 w 183622"/>
                <a:gd name="connsiteY0" fmla="*/ 52963 h 547041"/>
                <a:gd name="connsiteX1" fmla="*/ 102157 w 183622"/>
                <a:gd name="connsiteY1" fmla="*/ 1613 h 547041"/>
                <a:gd name="connsiteX2" fmla="*/ 165425 w 183622"/>
                <a:gd name="connsiteY2" fmla="*/ 46620 h 547041"/>
                <a:gd name="connsiteX3" fmla="*/ 151074 w 183622"/>
                <a:gd name="connsiteY3" fmla="*/ 346584 h 547041"/>
                <a:gd name="connsiteX4" fmla="*/ 181827 w 183622"/>
                <a:gd name="connsiteY4" fmla="*/ 456788 h 547041"/>
                <a:gd name="connsiteX5" fmla="*/ 146973 w 183622"/>
                <a:gd name="connsiteY5" fmla="*/ 428085 h 547041"/>
                <a:gd name="connsiteX6" fmla="*/ 157224 w 183622"/>
                <a:gd name="connsiteY6" fmla="*/ 534697 h 547041"/>
                <a:gd name="connsiteX7" fmla="*/ 112119 w 183622"/>
                <a:gd name="connsiteY7" fmla="*/ 438336 h 547041"/>
                <a:gd name="connsiteX8" fmla="*/ 108019 w 183622"/>
                <a:gd name="connsiteY8" fmla="*/ 546998 h 547041"/>
                <a:gd name="connsiteX9" fmla="*/ 77459 w 183622"/>
                <a:gd name="connsiteY9" fmla="*/ 446633 h 547041"/>
                <a:gd name="connsiteX10" fmla="*/ 50613 w 183622"/>
                <a:gd name="connsiteY10" fmla="*/ 540848 h 547041"/>
                <a:gd name="connsiteX11" fmla="*/ 44461 w 183622"/>
                <a:gd name="connsiteY11" fmla="*/ 442436 h 547041"/>
                <a:gd name="connsiteX12" fmla="*/ 3458 w 183622"/>
                <a:gd name="connsiteY12" fmla="*/ 462938 h 547041"/>
                <a:gd name="connsiteX13" fmla="*/ 28060 w 183622"/>
                <a:gd name="connsiteY13" fmla="*/ 399382 h 547041"/>
                <a:gd name="connsiteX14" fmla="*/ 56860 w 183622"/>
                <a:gd name="connsiteY14" fmla="*/ 269972 h 547041"/>
                <a:gd name="connsiteX15" fmla="*/ 52664 w 183622"/>
                <a:gd name="connsiteY15" fmla="*/ 52963 h 547041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3622" h="555612">
                  <a:moveTo>
                    <a:pt x="52664" y="61534"/>
                  </a:moveTo>
                  <a:cubicBezTo>
                    <a:pt x="59888" y="15179"/>
                    <a:pt x="81410" y="1472"/>
                    <a:pt x="100203" y="415"/>
                  </a:cubicBezTo>
                  <a:cubicBezTo>
                    <a:pt x="118996" y="-642"/>
                    <a:pt x="156947" y="-3932"/>
                    <a:pt x="165425" y="55191"/>
                  </a:cubicBezTo>
                  <a:cubicBezTo>
                    <a:pt x="173903" y="114314"/>
                    <a:pt x="148340" y="286794"/>
                    <a:pt x="151074" y="355155"/>
                  </a:cubicBezTo>
                  <a:cubicBezTo>
                    <a:pt x="153808" y="423516"/>
                    <a:pt x="192279" y="447868"/>
                    <a:pt x="181827" y="465359"/>
                  </a:cubicBezTo>
                  <a:cubicBezTo>
                    <a:pt x="171375" y="482850"/>
                    <a:pt x="151074" y="423671"/>
                    <a:pt x="146973" y="436656"/>
                  </a:cubicBezTo>
                  <a:cubicBezTo>
                    <a:pt x="142873" y="449641"/>
                    <a:pt x="171138" y="533553"/>
                    <a:pt x="157224" y="543268"/>
                  </a:cubicBezTo>
                  <a:cubicBezTo>
                    <a:pt x="143310" y="552983"/>
                    <a:pt x="120320" y="444857"/>
                    <a:pt x="112119" y="446907"/>
                  </a:cubicBezTo>
                  <a:cubicBezTo>
                    <a:pt x="103918" y="448957"/>
                    <a:pt x="123565" y="558094"/>
                    <a:pt x="108019" y="555569"/>
                  </a:cubicBezTo>
                  <a:cubicBezTo>
                    <a:pt x="92473" y="553044"/>
                    <a:pt x="87027" y="456229"/>
                    <a:pt x="77459" y="455204"/>
                  </a:cubicBezTo>
                  <a:cubicBezTo>
                    <a:pt x="67891" y="454179"/>
                    <a:pt x="67836" y="548164"/>
                    <a:pt x="50613" y="549419"/>
                  </a:cubicBezTo>
                  <a:cubicBezTo>
                    <a:pt x="33390" y="550674"/>
                    <a:pt x="52320" y="463992"/>
                    <a:pt x="44461" y="451007"/>
                  </a:cubicBezTo>
                  <a:cubicBezTo>
                    <a:pt x="36602" y="438022"/>
                    <a:pt x="16442" y="478685"/>
                    <a:pt x="3458" y="471509"/>
                  </a:cubicBezTo>
                  <a:cubicBezTo>
                    <a:pt x="-9526" y="464333"/>
                    <a:pt x="17467" y="429480"/>
                    <a:pt x="28060" y="407953"/>
                  </a:cubicBezTo>
                  <a:cubicBezTo>
                    <a:pt x="60144" y="359073"/>
                    <a:pt x="59236" y="343593"/>
                    <a:pt x="56860" y="278543"/>
                  </a:cubicBezTo>
                  <a:cubicBezTo>
                    <a:pt x="54484" y="213493"/>
                    <a:pt x="45440" y="107889"/>
                    <a:pt x="52664" y="61534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117BBD01-6722-4005-88FC-F7CD09104DB6}"/>
                </a:ext>
              </a:extLst>
            </p:cNvPr>
            <p:cNvSpPr/>
            <p:nvPr/>
          </p:nvSpPr>
          <p:spPr>
            <a:xfrm rot="20791884">
              <a:off x="6298385" y="3186196"/>
              <a:ext cx="226497" cy="384246"/>
            </a:xfrm>
            <a:custGeom>
              <a:avLst/>
              <a:gdLst>
                <a:gd name="connsiteX0" fmla="*/ 26048 w 207295"/>
                <a:gd name="connsiteY0" fmla="*/ 89400 h 310281"/>
                <a:gd name="connsiteX1" fmla="*/ 88597 w 207295"/>
                <a:gd name="connsiteY1" fmla="*/ 44 h 310281"/>
                <a:gd name="connsiteX2" fmla="*/ 171995 w 207295"/>
                <a:gd name="connsiteY2" fmla="*/ 80464 h 310281"/>
                <a:gd name="connsiteX3" fmla="*/ 204758 w 207295"/>
                <a:gd name="connsiteY3" fmla="*/ 274067 h 310281"/>
                <a:gd name="connsiteX4" fmla="*/ 109446 w 207295"/>
                <a:gd name="connsiteY4" fmla="*/ 294916 h 310281"/>
                <a:gd name="connsiteX5" fmla="*/ 5199 w 207295"/>
                <a:gd name="connsiteY5" fmla="*/ 294916 h 310281"/>
                <a:gd name="connsiteX6" fmla="*/ 26048 w 207295"/>
                <a:gd name="connsiteY6" fmla="*/ 89400 h 310281"/>
                <a:gd name="connsiteX0" fmla="*/ 25027 w 206625"/>
                <a:gd name="connsiteY0" fmla="*/ 89400 h 324978"/>
                <a:gd name="connsiteX1" fmla="*/ 87576 w 206625"/>
                <a:gd name="connsiteY1" fmla="*/ 44 h 324978"/>
                <a:gd name="connsiteX2" fmla="*/ 170974 w 206625"/>
                <a:gd name="connsiteY2" fmla="*/ 80464 h 324978"/>
                <a:gd name="connsiteX3" fmla="*/ 203737 w 206625"/>
                <a:gd name="connsiteY3" fmla="*/ 274067 h 324978"/>
                <a:gd name="connsiteX4" fmla="*/ 102468 w 206625"/>
                <a:gd name="connsiteY4" fmla="*/ 321723 h 324978"/>
                <a:gd name="connsiteX5" fmla="*/ 4178 w 206625"/>
                <a:gd name="connsiteY5" fmla="*/ 294916 h 324978"/>
                <a:gd name="connsiteX6" fmla="*/ 25027 w 206625"/>
                <a:gd name="connsiteY6" fmla="*/ 89400 h 324978"/>
                <a:gd name="connsiteX0" fmla="*/ 25027 w 215052"/>
                <a:gd name="connsiteY0" fmla="*/ 89406 h 325089"/>
                <a:gd name="connsiteX1" fmla="*/ 87576 w 215052"/>
                <a:gd name="connsiteY1" fmla="*/ 50 h 325089"/>
                <a:gd name="connsiteX2" fmla="*/ 170974 w 215052"/>
                <a:gd name="connsiteY2" fmla="*/ 80470 h 325089"/>
                <a:gd name="connsiteX3" fmla="*/ 212673 w 215052"/>
                <a:gd name="connsiteY3" fmla="*/ 300880 h 325089"/>
                <a:gd name="connsiteX4" fmla="*/ 102468 w 215052"/>
                <a:gd name="connsiteY4" fmla="*/ 321729 h 325089"/>
                <a:gd name="connsiteX5" fmla="*/ 4178 w 215052"/>
                <a:gd name="connsiteY5" fmla="*/ 294922 h 325089"/>
                <a:gd name="connsiteX6" fmla="*/ 25027 w 215052"/>
                <a:gd name="connsiteY6" fmla="*/ 89406 h 325089"/>
                <a:gd name="connsiteX0" fmla="*/ 33149 w 223174"/>
                <a:gd name="connsiteY0" fmla="*/ 89406 h 331862"/>
                <a:gd name="connsiteX1" fmla="*/ 95698 w 223174"/>
                <a:gd name="connsiteY1" fmla="*/ 50 h 331862"/>
                <a:gd name="connsiteX2" fmla="*/ 179096 w 223174"/>
                <a:gd name="connsiteY2" fmla="*/ 80470 h 331862"/>
                <a:gd name="connsiteX3" fmla="*/ 220795 w 223174"/>
                <a:gd name="connsiteY3" fmla="*/ 300880 h 331862"/>
                <a:gd name="connsiteX4" fmla="*/ 110590 w 223174"/>
                <a:gd name="connsiteY4" fmla="*/ 321729 h 331862"/>
                <a:gd name="connsiteX5" fmla="*/ 3365 w 223174"/>
                <a:gd name="connsiteY5" fmla="*/ 309814 h 331862"/>
                <a:gd name="connsiteX6" fmla="*/ 33149 w 223174"/>
                <a:gd name="connsiteY6" fmla="*/ 89406 h 331862"/>
                <a:gd name="connsiteX0" fmla="*/ 23550 w 225489"/>
                <a:gd name="connsiteY0" fmla="*/ 104561 h 331102"/>
                <a:gd name="connsiteX1" fmla="*/ 98013 w 225489"/>
                <a:gd name="connsiteY1" fmla="*/ 312 h 331102"/>
                <a:gd name="connsiteX2" fmla="*/ 181411 w 225489"/>
                <a:gd name="connsiteY2" fmla="*/ 80732 h 331102"/>
                <a:gd name="connsiteX3" fmla="*/ 223110 w 225489"/>
                <a:gd name="connsiteY3" fmla="*/ 301142 h 331102"/>
                <a:gd name="connsiteX4" fmla="*/ 112905 w 225489"/>
                <a:gd name="connsiteY4" fmla="*/ 321991 h 331102"/>
                <a:gd name="connsiteX5" fmla="*/ 5680 w 225489"/>
                <a:gd name="connsiteY5" fmla="*/ 310076 h 331102"/>
                <a:gd name="connsiteX6" fmla="*/ 23550 w 225489"/>
                <a:gd name="connsiteY6" fmla="*/ 104561 h 331102"/>
                <a:gd name="connsiteX0" fmla="*/ 23550 w 227742"/>
                <a:gd name="connsiteY0" fmla="*/ 104561 h 331102"/>
                <a:gd name="connsiteX1" fmla="*/ 98013 w 227742"/>
                <a:gd name="connsiteY1" fmla="*/ 312 h 331102"/>
                <a:gd name="connsiteX2" fmla="*/ 196304 w 227742"/>
                <a:gd name="connsiteY2" fmla="*/ 80732 h 331102"/>
                <a:gd name="connsiteX3" fmla="*/ 223110 w 227742"/>
                <a:gd name="connsiteY3" fmla="*/ 301142 h 331102"/>
                <a:gd name="connsiteX4" fmla="*/ 112905 w 227742"/>
                <a:gd name="connsiteY4" fmla="*/ 321991 h 331102"/>
                <a:gd name="connsiteX5" fmla="*/ 5680 w 227742"/>
                <a:gd name="connsiteY5" fmla="*/ 310076 h 331102"/>
                <a:gd name="connsiteX6" fmla="*/ 23550 w 227742"/>
                <a:gd name="connsiteY6" fmla="*/ 104561 h 331102"/>
                <a:gd name="connsiteX0" fmla="*/ 19305 w 229454"/>
                <a:gd name="connsiteY0" fmla="*/ 68648 h 333403"/>
                <a:gd name="connsiteX1" fmla="*/ 99725 w 229454"/>
                <a:gd name="connsiteY1" fmla="*/ 141 h 333403"/>
                <a:gd name="connsiteX2" fmla="*/ 198016 w 229454"/>
                <a:gd name="connsiteY2" fmla="*/ 80561 h 333403"/>
                <a:gd name="connsiteX3" fmla="*/ 224822 w 229454"/>
                <a:gd name="connsiteY3" fmla="*/ 300971 h 333403"/>
                <a:gd name="connsiteX4" fmla="*/ 114617 w 229454"/>
                <a:gd name="connsiteY4" fmla="*/ 321820 h 333403"/>
                <a:gd name="connsiteX5" fmla="*/ 7392 w 229454"/>
                <a:gd name="connsiteY5" fmla="*/ 309905 h 333403"/>
                <a:gd name="connsiteX6" fmla="*/ 19305 w 229454"/>
                <a:gd name="connsiteY6" fmla="*/ 68648 h 333403"/>
                <a:gd name="connsiteX0" fmla="*/ 19305 w 226896"/>
                <a:gd name="connsiteY0" fmla="*/ 68558 h 333313"/>
                <a:gd name="connsiteX1" fmla="*/ 99725 w 226896"/>
                <a:gd name="connsiteY1" fmla="*/ 51 h 333313"/>
                <a:gd name="connsiteX2" fmla="*/ 180145 w 226896"/>
                <a:gd name="connsiteY2" fmla="*/ 62599 h 333313"/>
                <a:gd name="connsiteX3" fmla="*/ 224822 w 226896"/>
                <a:gd name="connsiteY3" fmla="*/ 300881 h 333313"/>
                <a:gd name="connsiteX4" fmla="*/ 114617 w 226896"/>
                <a:gd name="connsiteY4" fmla="*/ 321730 h 333313"/>
                <a:gd name="connsiteX5" fmla="*/ 7392 w 226896"/>
                <a:gd name="connsiteY5" fmla="*/ 309815 h 333313"/>
                <a:gd name="connsiteX6" fmla="*/ 19305 w 226896"/>
                <a:gd name="connsiteY6" fmla="*/ 68558 h 333313"/>
                <a:gd name="connsiteX0" fmla="*/ 18790 w 226497"/>
                <a:gd name="connsiteY0" fmla="*/ 95334 h 360089"/>
                <a:gd name="connsiteX1" fmla="*/ 84318 w 226497"/>
                <a:gd name="connsiteY1" fmla="*/ 20 h 360089"/>
                <a:gd name="connsiteX2" fmla="*/ 179630 w 226497"/>
                <a:gd name="connsiteY2" fmla="*/ 89375 h 360089"/>
                <a:gd name="connsiteX3" fmla="*/ 224307 w 226497"/>
                <a:gd name="connsiteY3" fmla="*/ 327657 h 360089"/>
                <a:gd name="connsiteX4" fmla="*/ 114102 w 226497"/>
                <a:gd name="connsiteY4" fmla="*/ 348506 h 360089"/>
                <a:gd name="connsiteX5" fmla="*/ 6877 w 226497"/>
                <a:gd name="connsiteY5" fmla="*/ 336591 h 360089"/>
                <a:gd name="connsiteX6" fmla="*/ 18790 w 226497"/>
                <a:gd name="connsiteY6" fmla="*/ 95334 h 360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6497" h="360089">
                  <a:moveTo>
                    <a:pt x="18790" y="95334"/>
                  </a:moveTo>
                  <a:cubicBezTo>
                    <a:pt x="31697" y="39239"/>
                    <a:pt x="57511" y="1013"/>
                    <a:pt x="84318" y="20"/>
                  </a:cubicBezTo>
                  <a:cubicBezTo>
                    <a:pt x="111125" y="-973"/>
                    <a:pt x="156299" y="34769"/>
                    <a:pt x="179630" y="89375"/>
                  </a:cubicBezTo>
                  <a:cubicBezTo>
                    <a:pt x="202961" y="143981"/>
                    <a:pt x="235228" y="284469"/>
                    <a:pt x="224307" y="327657"/>
                  </a:cubicBezTo>
                  <a:cubicBezTo>
                    <a:pt x="213386" y="370845"/>
                    <a:pt x="147362" y="345031"/>
                    <a:pt x="114102" y="348506"/>
                  </a:cubicBezTo>
                  <a:cubicBezTo>
                    <a:pt x="80842" y="351981"/>
                    <a:pt x="22762" y="378786"/>
                    <a:pt x="6877" y="336591"/>
                  </a:cubicBezTo>
                  <a:cubicBezTo>
                    <a:pt x="-9008" y="294396"/>
                    <a:pt x="5883" y="151429"/>
                    <a:pt x="18790" y="95334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r>
                <a:rPr lang="en-US" sz="2700" dirty="0">
                  <a:solidFill>
                    <a:prstClr val="white"/>
                  </a:solidFill>
                  <a:latin typeface="Calibri" panose="020F0502020204030204"/>
                </a:rPr>
                <a:t>        </a:t>
              </a:r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8C3AA2C6-4C20-4A44-A46B-65FC68414E00}"/>
                </a:ext>
              </a:extLst>
            </p:cNvPr>
            <p:cNvSpPr/>
            <p:nvPr/>
          </p:nvSpPr>
          <p:spPr>
            <a:xfrm>
              <a:off x="5506571" y="5172971"/>
              <a:ext cx="294228" cy="112275"/>
            </a:xfrm>
            <a:custGeom>
              <a:avLst/>
              <a:gdLst>
                <a:gd name="connsiteX0" fmla="*/ 221209 w 244329"/>
                <a:gd name="connsiteY0" fmla="*/ 9633 h 114404"/>
                <a:gd name="connsiteX1" fmla="*/ 237008 w 244329"/>
                <a:gd name="connsiteY1" fmla="*/ 88631 h 114404"/>
                <a:gd name="connsiteX2" fmla="*/ 126411 w 244329"/>
                <a:gd name="connsiteY2" fmla="*/ 102456 h 114404"/>
                <a:gd name="connsiteX3" fmla="*/ 15 w 244329"/>
                <a:gd name="connsiteY3" fmla="*/ 108380 h 114404"/>
                <a:gd name="connsiteX4" fmla="*/ 118511 w 244329"/>
                <a:gd name="connsiteY4" fmla="*/ 11608 h 114404"/>
                <a:gd name="connsiteX5" fmla="*/ 221209 w 244329"/>
                <a:gd name="connsiteY5" fmla="*/ 9633 h 114404"/>
                <a:gd name="connsiteX0" fmla="*/ 223184 w 246304"/>
                <a:gd name="connsiteY0" fmla="*/ 8926 h 102196"/>
                <a:gd name="connsiteX1" fmla="*/ 238983 w 246304"/>
                <a:gd name="connsiteY1" fmla="*/ 87924 h 102196"/>
                <a:gd name="connsiteX2" fmla="*/ 128386 w 246304"/>
                <a:gd name="connsiteY2" fmla="*/ 101749 h 102196"/>
                <a:gd name="connsiteX3" fmla="*/ 15 w 246304"/>
                <a:gd name="connsiteY3" fmla="*/ 89899 h 102196"/>
                <a:gd name="connsiteX4" fmla="*/ 120486 w 246304"/>
                <a:gd name="connsiteY4" fmla="*/ 10901 h 102196"/>
                <a:gd name="connsiteX5" fmla="*/ 223184 w 246304"/>
                <a:gd name="connsiteY5" fmla="*/ 8926 h 102196"/>
                <a:gd name="connsiteX0" fmla="*/ 223184 w 246889"/>
                <a:gd name="connsiteY0" fmla="*/ 8926 h 97266"/>
                <a:gd name="connsiteX1" fmla="*/ 238983 w 246889"/>
                <a:gd name="connsiteY1" fmla="*/ 87924 h 97266"/>
                <a:gd name="connsiteX2" fmla="*/ 120486 w 246889"/>
                <a:gd name="connsiteY2" fmla="*/ 91875 h 97266"/>
                <a:gd name="connsiteX3" fmla="*/ 15 w 246889"/>
                <a:gd name="connsiteY3" fmla="*/ 89899 h 97266"/>
                <a:gd name="connsiteX4" fmla="*/ 120486 w 246889"/>
                <a:gd name="connsiteY4" fmla="*/ 10901 h 97266"/>
                <a:gd name="connsiteX5" fmla="*/ 223184 w 246889"/>
                <a:gd name="connsiteY5" fmla="*/ 8926 h 97266"/>
                <a:gd name="connsiteX0" fmla="*/ 223194 w 248288"/>
                <a:gd name="connsiteY0" fmla="*/ 4930 h 93270"/>
                <a:gd name="connsiteX1" fmla="*/ 238993 w 248288"/>
                <a:gd name="connsiteY1" fmla="*/ 83928 h 93270"/>
                <a:gd name="connsiteX2" fmla="*/ 120496 w 248288"/>
                <a:gd name="connsiteY2" fmla="*/ 87879 h 93270"/>
                <a:gd name="connsiteX3" fmla="*/ 25 w 248288"/>
                <a:gd name="connsiteY3" fmla="*/ 85903 h 93270"/>
                <a:gd name="connsiteX4" fmla="*/ 84947 w 248288"/>
                <a:gd name="connsiteY4" fmla="*/ 16780 h 93270"/>
                <a:gd name="connsiteX5" fmla="*/ 223194 w 248288"/>
                <a:gd name="connsiteY5" fmla="*/ 4930 h 93270"/>
                <a:gd name="connsiteX0" fmla="*/ 223184 w 246683"/>
                <a:gd name="connsiteY0" fmla="*/ 13745 h 102085"/>
                <a:gd name="connsiteX1" fmla="*/ 238983 w 246683"/>
                <a:gd name="connsiteY1" fmla="*/ 92743 h 102085"/>
                <a:gd name="connsiteX2" fmla="*/ 120486 w 246683"/>
                <a:gd name="connsiteY2" fmla="*/ 96694 h 102085"/>
                <a:gd name="connsiteX3" fmla="*/ 15 w 246683"/>
                <a:gd name="connsiteY3" fmla="*/ 94718 h 102085"/>
                <a:gd name="connsiteX4" fmla="*/ 126411 w 246683"/>
                <a:gd name="connsiteY4" fmla="*/ 7820 h 102085"/>
                <a:gd name="connsiteX5" fmla="*/ 223184 w 246683"/>
                <a:gd name="connsiteY5" fmla="*/ 13745 h 102085"/>
                <a:gd name="connsiteX0" fmla="*/ 223187 w 246686"/>
                <a:gd name="connsiteY0" fmla="*/ 7550 h 95890"/>
                <a:gd name="connsiteX1" fmla="*/ 238986 w 246686"/>
                <a:gd name="connsiteY1" fmla="*/ 86548 h 95890"/>
                <a:gd name="connsiteX2" fmla="*/ 120489 w 246686"/>
                <a:gd name="connsiteY2" fmla="*/ 90499 h 95890"/>
                <a:gd name="connsiteX3" fmla="*/ 18 w 246686"/>
                <a:gd name="connsiteY3" fmla="*/ 88523 h 95890"/>
                <a:gd name="connsiteX4" fmla="*/ 126414 w 246686"/>
                <a:gd name="connsiteY4" fmla="*/ 1625 h 95890"/>
                <a:gd name="connsiteX5" fmla="*/ 223187 w 246686"/>
                <a:gd name="connsiteY5" fmla="*/ 7550 h 95890"/>
                <a:gd name="connsiteX0" fmla="*/ 227133 w 248013"/>
                <a:gd name="connsiteY0" fmla="*/ 13746 h 102086"/>
                <a:gd name="connsiteX1" fmla="*/ 238983 w 248013"/>
                <a:gd name="connsiteY1" fmla="*/ 92744 h 102086"/>
                <a:gd name="connsiteX2" fmla="*/ 120486 w 248013"/>
                <a:gd name="connsiteY2" fmla="*/ 96695 h 102086"/>
                <a:gd name="connsiteX3" fmla="*/ 15 w 248013"/>
                <a:gd name="connsiteY3" fmla="*/ 94719 h 102086"/>
                <a:gd name="connsiteX4" fmla="*/ 126411 w 248013"/>
                <a:gd name="connsiteY4" fmla="*/ 7821 h 102086"/>
                <a:gd name="connsiteX5" fmla="*/ 227133 w 248013"/>
                <a:gd name="connsiteY5" fmla="*/ 13746 h 102086"/>
                <a:gd name="connsiteX0" fmla="*/ 227133 w 249041"/>
                <a:gd name="connsiteY0" fmla="*/ 11407 h 99747"/>
                <a:gd name="connsiteX1" fmla="*/ 238983 w 249041"/>
                <a:gd name="connsiteY1" fmla="*/ 90405 h 99747"/>
                <a:gd name="connsiteX2" fmla="*/ 120486 w 249041"/>
                <a:gd name="connsiteY2" fmla="*/ 94356 h 99747"/>
                <a:gd name="connsiteX3" fmla="*/ 15 w 249041"/>
                <a:gd name="connsiteY3" fmla="*/ 92380 h 99747"/>
                <a:gd name="connsiteX4" fmla="*/ 126411 w 249041"/>
                <a:gd name="connsiteY4" fmla="*/ 5482 h 99747"/>
                <a:gd name="connsiteX5" fmla="*/ 227133 w 249041"/>
                <a:gd name="connsiteY5" fmla="*/ 11407 h 99747"/>
                <a:gd name="connsiteX0" fmla="*/ 227133 w 243144"/>
                <a:gd name="connsiteY0" fmla="*/ 11407 h 101983"/>
                <a:gd name="connsiteX1" fmla="*/ 238983 w 243144"/>
                <a:gd name="connsiteY1" fmla="*/ 90405 h 101983"/>
                <a:gd name="connsiteX2" fmla="*/ 120486 w 243144"/>
                <a:gd name="connsiteY2" fmla="*/ 94356 h 101983"/>
                <a:gd name="connsiteX3" fmla="*/ 15 w 243144"/>
                <a:gd name="connsiteY3" fmla="*/ 92380 h 101983"/>
                <a:gd name="connsiteX4" fmla="*/ 126411 w 243144"/>
                <a:gd name="connsiteY4" fmla="*/ 5482 h 101983"/>
                <a:gd name="connsiteX5" fmla="*/ 227133 w 243144"/>
                <a:gd name="connsiteY5" fmla="*/ 11407 h 101983"/>
                <a:gd name="connsiteX0" fmla="*/ 227133 w 243144"/>
                <a:gd name="connsiteY0" fmla="*/ 11407 h 107617"/>
                <a:gd name="connsiteX1" fmla="*/ 238983 w 243144"/>
                <a:gd name="connsiteY1" fmla="*/ 90405 h 107617"/>
                <a:gd name="connsiteX2" fmla="*/ 120486 w 243144"/>
                <a:gd name="connsiteY2" fmla="*/ 94356 h 107617"/>
                <a:gd name="connsiteX3" fmla="*/ 15 w 243144"/>
                <a:gd name="connsiteY3" fmla="*/ 92380 h 107617"/>
                <a:gd name="connsiteX4" fmla="*/ 126411 w 243144"/>
                <a:gd name="connsiteY4" fmla="*/ 5482 h 107617"/>
                <a:gd name="connsiteX5" fmla="*/ 227133 w 243144"/>
                <a:gd name="connsiteY5" fmla="*/ 11407 h 107617"/>
                <a:gd name="connsiteX0" fmla="*/ 227133 w 247182"/>
                <a:gd name="connsiteY0" fmla="*/ 11407 h 107617"/>
                <a:gd name="connsiteX1" fmla="*/ 238983 w 247182"/>
                <a:gd name="connsiteY1" fmla="*/ 90405 h 107617"/>
                <a:gd name="connsiteX2" fmla="*/ 146160 w 247182"/>
                <a:gd name="connsiteY2" fmla="*/ 94356 h 107617"/>
                <a:gd name="connsiteX3" fmla="*/ 15 w 247182"/>
                <a:gd name="connsiteY3" fmla="*/ 92380 h 107617"/>
                <a:gd name="connsiteX4" fmla="*/ 126411 w 247182"/>
                <a:gd name="connsiteY4" fmla="*/ 5482 h 107617"/>
                <a:gd name="connsiteX5" fmla="*/ 227133 w 247182"/>
                <a:gd name="connsiteY5" fmla="*/ 11407 h 107617"/>
                <a:gd name="connsiteX0" fmla="*/ 227133 w 247453"/>
                <a:gd name="connsiteY0" fmla="*/ 14122 h 110034"/>
                <a:gd name="connsiteX1" fmla="*/ 240747 w 247453"/>
                <a:gd name="connsiteY1" fmla="*/ 100740 h 110034"/>
                <a:gd name="connsiteX2" fmla="*/ 146160 w 247453"/>
                <a:gd name="connsiteY2" fmla="*/ 97071 h 110034"/>
                <a:gd name="connsiteX3" fmla="*/ 15 w 247453"/>
                <a:gd name="connsiteY3" fmla="*/ 95095 h 110034"/>
                <a:gd name="connsiteX4" fmla="*/ 126411 w 247453"/>
                <a:gd name="connsiteY4" fmla="*/ 8197 h 110034"/>
                <a:gd name="connsiteX5" fmla="*/ 227133 w 247453"/>
                <a:gd name="connsiteY5" fmla="*/ 14122 h 110034"/>
                <a:gd name="connsiteX0" fmla="*/ 227133 w 247453"/>
                <a:gd name="connsiteY0" fmla="*/ 14122 h 112425"/>
                <a:gd name="connsiteX1" fmla="*/ 240747 w 247453"/>
                <a:gd name="connsiteY1" fmla="*/ 100740 h 112425"/>
                <a:gd name="connsiteX2" fmla="*/ 146160 w 247453"/>
                <a:gd name="connsiteY2" fmla="*/ 104691 h 112425"/>
                <a:gd name="connsiteX3" fmla="*/ 15 w 247453"/>
                <a:gd name="connsiteY3" fmla="*/ 95095 h 112425"/>
                <a:gd name="connsiteX4" fmla="*/ 126411 w 247453"/>
                <a:gd name="connsiteY4" fmla="*/ 8197 h 112425"/>
                <a:gd name="connsiteX5" fmla="*/ 227133 w 247453"/>
                <a:gd name="connsiteY5" fmla="*/ 14122 h 112425"/>
                <a:gd name="connsiteX0" fmla="*/ 227133 w 247453"/>
                <a:gd name="connsiteY0" fmla="*/ 7701 h 106004"/>
                <a:gd name="connsiteX1" fmla="*/ 240747 w 247453"/>
                <a:gd name="connsiteY1" fmla="*/ 94319 h 106004"/>
                <a:gd name="connsiteX2" fmla="*/ 146160 w 247453"/>
                <a:gd name="connsiteY2" fmla="*/ 98270 h 106004"/>
                <a:gd name="connsiteX3" fmla="*/ 15 w 247453"/>
                <a:gd name="connsiteY3" fmla="*/ 88674 h 106004"/>
                <a:gd name="connsiteX4" fmla="*/ 126411 w 247453"/>
                <a:gd name="connsiteY4" fmla="*/ 1776 h 106004"/>
                <a:gd name="connsiteX5" fmla="*/ 227133 w 247453"/>
                <a:gd name="connsiteY5" fmla="*/ 7701 h 106004"/>
                <a:gd name="connsiteX0" fmla="*/ 227132 w 247123"/>
                <a:gd name="connsiteY0" fmla="*/ 9857 h 108160"/>
                <a:gd name="connsiteX1" fmla="*/ 240746 w 247123"/>
                <a:gd name="connsiteY1" fmla="*/ 96475 h 108160"/>
                <a:gd name="connsiteX2" fmla="*/ 146159 w 247123"/>
                <a:gd name="connsiteY2" fmla="*/ 100426 h 108160"/>
                <a:gd name="connsiteX3" fmla="*/ 14 w 247123"/>
                <a:gd name="connsiteY3" fmla="*/ 90830 h 108160"/>
                <a:gd name="connsiteX4" fmla="*/ 135228 w 247123"/>
                <a:gd name="connsiteY4" fmla="*/ 122 h 108160"/>
                <a:gd name="connsiteX5" fmla="*/ 227132 w 247123"/>
                <a:gd name="connsiteY5" fmla="*/ 9857 h 108160"/>
                <a:gd name="connsiteX0" fmla="*/ 227132 w 247520"/>
                <a:gd name="connsiteY0" fmla="*/ 9857 h 108160"/>
                <a:gd name="connsiteX1" fmla="*/ 240746 w 247520"/>
                <a:gd name="connsiteY1" fmla="*/ 96475 h 108160"/>
                <a:gd name="connsiteX2" fmla="*/ 146159 w 247520"/>
                <a:gd name="connsiteY2" fmla="*/ 100426 h 108160"/>
                <a:gd name="connsiteX3" fmla="*/ 14 w 247520"/>
                <a:gd name="connsiteY3" fmla="*/ 90830 h 108160"/>
                <a:gd name="connsiteX4" fmla="*/ 135228 w 247520"/>
                <a:gd name="connsiteY4" fmla="*/ 122 h 108160"/>
                <a:gd name="connsiteX5" fmla="*/ 227132 w 247520"/>
                <a:gd name="connsiteY5" fmla="*/ 9857 h 108160"/>
                <a:gd name="connsiteX0" fmla="*/ 221840 w 245898"/>
                <a:gd name="connsiteY0" fmla="*/ 12067 h 112275"/>
                <a:gd name="connsiteX1" fmla="*/ 240745 w 245898"/>
                <a:gd name="connsiteY1" fmla="*/ 100590 h 112275"/>
                <a:gd name="connsiteX2" fmla="*/ 146158 w 245898"/>
                <a:gd name="connsiteY2" fmla="*/ 104541 h 112275"/>
                <a:gd name="connsiteX3" fmla="*/ 13 w 245898"/>
                <a:gd name="connsiteY3" fmla="*/ 94945 h 112275"/>
                <a:gd name="connsiteX4" fmla="*/ 135227 w 245898"/>
                <a:gd name="connsiteY4" fmla="*/ 4237 h 112275"/>
                <a:gd name="connsiteX5" fmla="*/ 221840 w 245898"/>
                <a:gd name="connsiteY5" fmla="*/ 12067 h 112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898" h="112275">
                  <a:moveTo>
                    <a:pt x="221840" y="12067"/>
                  </a:moveTo>
                  <a:cubicBezTo>
                    <a:pt x="241189" y="9076"/>
                    <a:pt x="253359" y="85178"/>
                    <a:pt x="240745" y="100590"/>
                  </a:cubicBezTo>
                  <a:cubicBezTo>
                    <a:pt x="228131" y="116002"/>
                    <a:pt x="186280" y="105482"/>
                    <a:pt x="146158" y="104541"/>
                  </a:cubicBezTo>
                  <a:cubicBezTo>
                    <a:pt x="106036" y="103600"/>
                    <a:pt x="1330" y="127861"/>
                    <a:pt x="13" y="94945"/>
                  </a:cubicBezTo>
                  <a:cubicBezTo>
                    <a:pt x="-1304" y="79804"/>
                    <a:pt x="98256" y="18050"/>
                    <a:pt x="135227" y="4237"/>
                  </a:cubicBezTo>
                  <a:cubicBezTo>
                    <a:pt x="172198" y="-9576"/>
                    <a:pt x="202491" y="15058"/>
                    <a:pt x="221840" y="12067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46E193CB-0D0C-4066-AFF8-FBDA62690AF1}"/>
                </a:ext>
              </a:extLst>
            </p:cNvPr>
            <p:cNvSpPr/>
            <p:nvPr/>
          </p:nvSpPr>
          <p:spPr>
            <a:xfrm rot="20800008">
              <a:off x="5175259" y="1887124"/>
              <a:ext cx="1320257" cy="1287989"/>
            </a:xfrm>
            <a:custGeom>
              <a:avLst/>
              <a:gdLst>
                <a:gd name="connsiteX0" fmla="*/ 4686 w 1522514"/>
                <a:gd name="connsiteY0" fmla="*/ 621143 h 1467029"/>
                <a:gd name="connsiteX1" fmla="*/ 42786 w 1522514"/>
                <a:gd name="connsiteY1" fmla="*/ 788783 h 1467029"/>
                <a:gd name="connsiteX2" fmla="*/ 50406 w 1522514"/>
                <a:gd name="connsiteY2" fmla="*/ 836408 h 1467029"/>
                <a:gd name="connsiteX3" fmla="*/ 6591 w 1522514"/>
                <a:gd name="connsiteY3" fmla="*/ 845933 h 1467029"/>
                <a:gd name="connsiteX4" fmla="*/ 6591 w 1522514"/>
                <a:gd name="connsiteY4" fmla="*/ 948803 h 1467029"/>
                <a:gd name="connsiteX5" fmla="*/ 67551 w 1522514"/>
                <a:gd name="connsiteY5" fmla="*/ 1063103 h 1467029"/>
                <a:gd name="connsiteX6" fmla="*/ 111366 w 1522514"/>
                <a:gd name="connsiteY6" fmla="*/ 1101203 h 1467029"/>
                <a:gd name="connsiteX7" fmla="*/ 96126 w 1522514"/>
                <a:gd name="connsiteY7" fmla="*/ 1223123 h 1467029"/>
                <a:gd name="connsiteX8" fmla="*/ 128511 w 1522514"/>
                <a:gd name="connsiteY8" fmla="*/ 1314563 h 1467029"/>
                <a:gd name="connsiteX9" fmla="*/ 223761 w 1522514"/>
                <a:gd name="connsiteY9" fmla="*/ 1379333 h 1467029"/>
                <a:gd name="connsiteX10" fmla="*/ 406641 w 1522514"/>
                <a:gd name="connsiteY10" fmla="*/ 1436483 h 1467029"/>
                <a:gd name="connsiteX11" fmla="*/ 665721 w 1522514"/>
                <a:gd name="connsiteY11" fmla="*/ 1466963 h 1467029"/>
                <a:gd name="connsiteX12" fmla="*/ 900036 w 1522514"/>
                <a:gd name="connsiteY12" fmla="*/ 1428863 h 1467029"/>
                <a:gd name="connsiteX13" fmla="*/ 1122921 w 1522514"/>
                <a:gd name="connsiteY13" fmla="*/ 1345043 h 1467029"/>
                <a:gd name="connsiteX14" fmla="*/ 1273416 w 1522514"/>
                <a:gd name="connsiteY14" fmla="*/ 1211693 h 1467029"/>
                <a:gd name="connsiteX15" fmla="*/ 1309611 w 1522514"/>
                <a:gd name="connsiteY15" fmla="*/ 1236458 h 1467029"/>
                <a:gd name="connsiteX16" fmla="*/ 1408671 w 1522514"/>
                <a:gd name="connsiteY16" fmla="*/ 1219313 h 1467029"/>
                <a:gd name="connsiteX17" fmla="*/ 1477251 w 1522514"/>
                <a:gd name="connsiteY17" fmla="*/ 1145018 h 1467029"/>
                <a:gd name="connsiteX18" fmla="*/ 1521066 w 1522514"/>
                <a:gd name="connsiteY18" fmla="*/ 1045958 h 1467029"/>
                <a:gd name="connsiteX19" fmla="*/ 1507731 w 1522514"/>
                <a:gd name="connsiteY19" fmla="*/ 931658 h 1467029"/>
                <a:gd name="connsiteX20" fmla="*/ 1465821 w 1522514"/>
                <a:gd name="connsiteY20" fmla="*/ 861173 h 1467029"/>
                <a:gd name="connsiteX21" fmla="*/ 1357236 w 1522514"/>
                <a:gd name="connsiteY21" fmla="*/ 872603 h 1467029"/>
                <a:gd name="connsiteX22" fmla="*/ 1418196 w 1522514"/>
                <a:gd name="connsiteY22" fmla="*/ 802118 h 1467029"/>
                <a:gd name="connsiteX23" fmla="*/ 1475346 w 1522514"/>
                <a:gd name="connsiteY23" fmla="*/ 440168 h 1467029"/>
                <a:gd name="connsiteX24" fmla="*/ 1395336 w 1522514"/>
                <a:gd name="connsiteY24" fmla="*/ 158228 h 1467029"/>
                <a:gd name="connsiteX25" fmla="*/ 1199121 w 1522514"/>
                <a:gd name="connsiteY25" fmla="*/ 26783 h 1467029"/>
                <a:gd name="connsiteX26" fmla="*/ 1079106 w 1522514"/>
                <a:gd name="connsiteY26" fmla="*/ 59168 h 1467029"/>
                <a:gd name="connsiteX27" fmla="*/ 827646 w 1522514"/>
                <a:gd name="connsiteY27" fmla="*/ 22973 h 1467029"/>
                <a:gd name="connsiteX28" fmla="*/ 389496 w 1522514"/>
                <a:gd name="connsiteY28" fmla="*/ 24878 h 1467029"/>
                <a:gd name="connsiteX29" fmla="*/ 84696 w 1522514"/>
                <a:gd name="connsiteY29" fmla="*/ 333488 h 1467029"/>
                <a:gd name="connsiteX30" fmla="*/ 4686 w 1522514"/>
                <a:gd name="connsiteY30" fmla="*/ 621143 h 1467029"/>
                <a:gd name="connsiteX0" fmla="*/ 4686 w 1522641"/>
                <a:gd name="connsiteY0" fmla="*/ 621143 h 1467029"/>
                <a:gd name="connsiteX1" fmla="*/ 42786 w 1522641"/>
                <a:gd name="connsiteY1" fmla="*/ 788783 h 1467029"/>
                <a:gd name="connsiteX2" fmla="*/ 50406 w 1522641"/>
                <a:gd name="connsiteY2" fmla="*/ 836408 h 1467029"/>
                <a:gd name="connsiteX3" fmla="*/ 6591 w 1522641"/>
                <a:gd name="connsiteY3" fmla="*/ 845933 h 1467029"/>
                <a:gd name="connsiteX4" fmla="*/ 6591 w 1522641"/>
                <a:gd name="connsiteY4" fmla="*/ 948803 h 1467029"/>
                <a:gd name="connsiteX5" fmla="*/ 67551 w 1522641"/>
                <a:gd name="connsiteY5" fmla="*/ 1063103 h 1467029"/>
                <a:gd name="connsiteX6" fmla="*/ 111366 w 1522641"/>
                <a:gd name="connsiteY6" fmla="*/ 1101203 h 1467029"/>
                <a:gd name="connsiteX7" fmla="*/ 96126 w 1522641"/>
                <a:gd name="connsiteY7" fmla="*/ 1223123 h 1467029"/>
                <a:gd name="connsiteX8" fmla="*/ 128511 w 1522641"/>
                <a:gd name="connsiteY8" fmla="*/ 1314563 h 1467029"/>
                <a:gd name="connsiteX9" fmla="*/ 223761 w 1522641"/>
                <a:gd name="connsiteY9" fmla="*/ 1379333 h 1467029"/>
                <a:gd name="connsiteX10" fmla="*/ 406641 w 1522641"/>
                <a:gd name="connsiteY10" fmla="*/ 1436483 h 1467029"/>
                <a:gd name="connsiteX11" fmla="*/ 665721 w 1522641"/>
                <a:gd name="connsiteY11" fmla="*/ 1466963 h 1467029"/>
                <a:gd name="connsiteX12" fmla="*/ 900036 w 1522641"/>
                <a:gd name="connsiteY12" fmla="*/ 1428863 h 1467029"/>
                <a:gd name="connsiteX13" fmla="*/ 1122921 w 1522641"/>
                <a:gd name="connsiteY13" fmla="*/ 1345043 h 1467029"/>
                <a:gd name="connsiteX14" fmla="*/ 1273416 w 1522641"/>
                <a:gd name="connsiteY14" fmla="*/ 1211693 h 1467029"/>
                <a:gd name="connsiteX15" fmla="*/ 1309611 w 1522641"/>
                <a:gd name="connsiteY15" fmla="*/ 1236458 h 1467029"/>
                <a:gd name="connsiteX16" fmla="*/ 1408671 w 1522641"/>
                <a:gd name="connsiteY16" fmla="*/ 1219313 h 1467029"/>
                <a:gd name="connsiteX17" fmla="*/ 1477251 w 1522641"/>
                <a:gd name="connsiteY17" fmla="*/ 1145018 h 1467029"/>
                <a:gd name="connsiteX18" fmla="*/ 1521066 w 1522641"/>
                <a:gd name="connsiteY18" fmla="*/ 1045958 h 1467029"/>
                <a:gd name="connsiteX19" fmla="*/ 1507731 w 1522641"/>
                <a:gd name="connsiteY19" fmla="*/ 931658 h 1467029"/>
                <a:gd name="connsiteX20" fmla="*/ 1458201 w 1522641"/>
                <a:gd name="connsiteY20" fmla="*/ 864983 h 1467029"/>
                <a:gd name="connsiteX21" fmla="*/ 1357236 w 1522641"/>
                <a:gd name="connsiteY21" fmla="*/ 872603 h 1467029"/>
                <a:gd name="connsiteX22" fmla="*/ 1418196 w 1522641"/>
                <a:gd name="connsiteY22" fmla="*/ 802118 h 1467029"/>
                <a:gd name="connsiteX23" fmla="*/ 1475346 w 1522641"/>
                <a:gd name="connsiteY23" fmla="*/ 440168 h 1467029"/>
                <a:gd name="connsiteX24" fmla="*/ 1395336 w 1522641"/>
                <a:gd name="connsiteY24" fmla="*/ 158228 h 1467029"/>
                <a:gd name="connsiteX25" fmla="*/ 1199121 w 1522641"/>
                <a:gd name="connsiteY25" fmla="*/ 26783 h 1467029"/>
                <a:gd name="connsiteX26" fmla="*/ 1079106 w 1522641"/>
                <a:gd name="connsiteY26" fmla="*/ 59168 h 1467029"/>
                <a:gd name="connsiteX27" fmla="*/ 827646 w 1522641"/>
                <a:gd name="connsiteY27" fmla="*/ 22973 h 1467029"/>
                <a:gd name="connsiteX28" fmla="*/ 389496 w 1522641"/>
                <a:gd name="connsiteY28" fmla="*/ 24878 h 1467029"/>
                <a:gd name="connsiteX29" fmla="*/ 84696 w 1522641"/>
                <a:gd name="connsiteY29" fmla="*/ 333488 h 1467029"/>
                <a:gd name="connsiteX30" fmla="*/ 4686 w 1522641"/>
                <a:gd name="connsiteY30" fmla="*/ 621143 h 1467029"/>
                <a:gd name="connsiteX0" fmla="*/ 4686 w 1534839"/>
                <a:gd name="connsiteY0" fmla="*/ 621143 h 1467029"/>
                <a:gd name="connsiteX1" fmla="*/ 42786 w 1534839"/>
                <a:gd name="connsiteY1" fmla="*/ 788783 h 1467029"/>
                <a:gd name="connsiteX2" fmla="*/ 50406 w 1534839"/>
                <a:gd name="connsiteY2" fmla="*/ 836408 h 1467029"/>
                <a:gd name="connsiteX3" fmla="*/ 6591 w 1534839"/>
                <a:gd name="connsiteY3" fmla="*/ 845933 h 1467029"/>
                <a:gd name="connsiteX4" fmla="*/ 6591 w 1534839"/>
                <a:gd name="connsiteY4" fmla="*/ 948803 h 1467029"/>
                <a:gd name="connsiteX5" fmla="*/ 67551 w 1534839"/>
                <a:gd name="connsiteY5" fmla="*/ 1063103 h 1467029"/>
                <a:gd name="connsiteX6" fmla="*/ 111366 w 1534839"/>
                <a:gd name="connsiteY6" fmla="*/ 1101203 h 1467029"/>
                <a:gd name="connsiteX7" fmla="*/ 96126 w 1534839"/>
                <a:gd name="connsiteY7" fmla="*/ 1223123 h 1467029"/>
                <a:gd name="connsiteX8" fmla="*/ 128511 w 1534839"/>
                <a:gd name="connsiteY8" fmla="*/ 1314563 h 1467029"/>
                <a:gd name="connsiteX9" fmla="*/ 223761 w 1534839"/>
                <a:gd name="connsiteY9" fmla="*/ 1379333 h 1467029"/>
                <a:gd name="connsiteX10" fmla="*/ 406641 w 1534839"/>
                <a:gd name="connsiteY10" fmla="*/ 1436483 h 1467029"/>
                <a:gd name="connsiteX11" fmla="*/ 665721 w 1534839"/>
                <a:gd name="connsiteY11" fmla="*/ 1466963 h 1467029"/>
                <a:gd name="connsiteX12" fmla="*/ 900036 w 1534839"/>
                <a:gd name="connsiteY12" fmla="*/ 1428863 h 1467029"/>
                <a:gd name="connsiteX13" fmla="*/ 1122921 w 1534839"/>
                <a:gd name="connsiteY13" fmla="*/ 1345043 h 1467029"/>
                <a:gd name="connsiteX14" fmla="*/ 1273416 w 1534839"/>
                <a:gd name="connsiteY14" fmla="*/ 1211693 h 1467029"/>
                <a:gd name="connsiteX15" fmla="*/ 1309611 w 1534839"/>
                <a:gd name="connsiteY15" fmla="*/ 1236458 h 1467029"/>
                <a:gd name="connsiteX16" fmla="*/ 1408671 w 1534839"/>
                <a:gd name="connsiteY16" fmla="*/ 1219313 h 1467029"/>
                <a:gd name="connsiteX17" fmla="*/ 1477251 w 1534839"/>
                <a:gd name="connsiteY17" fmla="*/ 1145018 h 1467029"/>
                <a:gd name="connsiteX18" fmla="*/ 1521066 w 1534839"/>
                <a:gd name="connsiteY18" fmla="*/ 1045958 h 1467029"/>
                <a:gd name="connsiteX19" fmla="*/ 1530591 w 1534839"/>
                <a:gd name="connsiteY19" fmla="*/ 939278 h 1467029"/>
                <a:gd name="connsiteX20" fmla="*/ 1458201 w 1534839"/>
                <a:gd name="connsiteY20" fmla="*/ 864983 h 1467029"/>
                <a:gd name="connsiteX21" fmla="*/ 1357236 w 1534839"/>
                <a:gd name="connsiteY21" fmla="*/ 872603 h 1467029"/>
                <a:gd name="connsiteX22" fmla="*/ 1418196 w 1534839"/>
                <a:gd name="connsiteY22" fmla="*/ 802118 h 1467029"/>
                <a:gd name="connsiteX23" fmla="*/ 1475346 w 1534839"/>
                <a:gd name="connsiteY23" fmla="*/ 440168 h 1467029"/>
                <a:gd name="connsiteX24" fmla="*/ 1395336 w 1534839"/>
                <a:gd name="connsiteY24" fmla="*/ 158228 h 1467029"/>
                <a:gd name="connsiteX25" fmla="*/ 1199121 w 1534839"/>
                <a:gd name="connsiteY25" fmla="*/ 26783 h 1467029"/>
                <a:gd name="connsiteX26" fmla="*/ 1079106 w 1534839"/>
                <a:gd name="connsiteY26" fmla="*/ 59168 h 1467029"/>
                <a:gd name="connsiteX27" fmla="*/ 827646 w 1534839"/>
                <a:gd name="connsiteY27" fmla="*/ 22973 h 1467029"/>
                <a:gd name="connsiteX28" fmla="*/ 389496 w 1534839"/>
                <a:gd name="connsiteY28" fmla="*/ 24878 h 1467029"/>
                <a:gd name="connsiteX29" fmla="*/ 84696 w 1534839"/>
                <a:gd name="connsiteY29" fmla="*/ 333488 h 1467029"/>
                <a:gd name="connsiteX30" fmla="*/ 4686 w 1534839"/>
                <a:gd name="connsiteY30" fmla="*/ 621143 h 1467029"/>
                <a:gd name="connsiteX0" fmla="*/ 4686 w 1541892"/>
                <a:gd name="connsiteY0" fmla="*/ 621143 h 1467029"/>
                <a:gd name="connsiteX1" fmla="*/ 42786 w 1541892"/>
                <a:gd name="connsiteY1" fmla="*/ 788783 h 1467029"/>
                <a:gd name="connsiteX2" fmla="*/ 50406 w 1541892"/>
                <a:gd name="connsiteY2" fmla="*/ 836408 h 1467029"/>
                <a:gd name="connsiteX3" fmla="*/ 6591 w 1541892"/>
                <a:gd name="connsiteY3" fmla="*/ 845933 h 1467029"/>
                <a:gd name="connsiteX4" fmla="*/ 6591 w 1541892"/>
                <a:gd name="connsiteY4" fmla="*/ 948803 h 1467029"/>
                <a:gd name="connsiteX5" fmla="*/ 67551 w 1541892"/>
                <a:gd name="connsiteY5" fmla="*/ 1063103 h 1467029"/>
                <a:gd name="connsiteX6" fmla="*/ 111366 w 1541892"/>
                <a:gd name="connsiteY6" fmla="*/ 1101203 h 1467029"/>
                <a:gd name="connsiteX7" fmla="*/ 96126 w 1541892"/>
                <a:gd name="connsiteY7" fmla="*/ 1223123 h 1467029"/>
                <a:gd name="connsiteX8" fmla="*/ 128511 w 1541892"/>
                <a:gd name="connsiteY8" fmla="*/ 1314563 h 1467029"/>
                <a:gd name="connsiteX9" fmla="*/ 223761 w 1541892"/>
                <a:gd name="connsiteY9" fmla="*/ 1379333 h 1467029"/>
                <a:gd name="connsiteX10" fmla="*/ 406641 w 1541892"/>
                <a:gd name="connsiteY10" fmla="*/ 1436483 h 1467029"/>
                <a:gd name="connsiteX11" fmla="*/ 665721 w 1541892"/>
                <a:gd name="connsiteY11" fmla="*/ 1466963 h 1467029"/>
                <a:gd name="connsiteX12" fmla="*/ 900036 w 1541892"/>
                <a:gd name="connsiteY12" fmla="*/ 1428863 h 1467029"/>
                <a:gd name="connsiteX13" fmla="*/ 1122921 w 1541892"/>
                <a:gd name="connsiteY13" fmla="*/ 1345043 h 1467029"/>
                <a:gd name="connsiteX14" fmla="*/ 1273416 w 1541892"/>
                <a:gd name="connsiteY14" fmla="*/ 1211693 h 1467029"/>
                <a:gd name="connsiteX15" fmla="*/ 1309611 w 1541892"/>
                <a:gd name="connsiteY15" fmla="*/ 1236458 h 1467029"/>
                <a:gd name="connsiteX16" fmla="*/ 1408671 w 1541892"/>
                <a:gd name="connsiteY16" fmla="*/ 1219313 h 1467029"/>
                <a:gd name="connsiteX17" fmla="*/ 1477251 w 1541892"/>
                <a:gd name="connsiteY17" fmla="*/ 1145018 h 1467029"/>
                <a:gd name="connsiteX18" fmla="*/ 1536306 w 1541892"/>
                <a:gd name="connsiteY18" fmla="*/ 1047863 h 1467029"/>
                <a:gd name="connsiteX19" fmla="*/ 1530591 w 1541892"/>
                <a:gd name="connsiteY19" fmla="*/ 939278 h 1467029"/>
                <a:gd name="connsiteX20" fmla="*/ 1458201 w 1541892"/>
                <a:gd name="connsiteY20" fmla="*/ 864983 h 1467029"/>
                <a:gd name="connsiteX21" fmla="*/ 1357236 w 1541892"/>
                <a:gd name="connsiteY21" fmla="*/ 872603 h 1467029"/>
                <a:gd name="connsiteX22" fmla="*/ 1418196 w 1541892"/>
                <a:gd name="connsiteY22" fmla="*/ 802118 h 1467029"/>
                <a:gd name="connsiteX23" fmla="*/ 1475346 w 1541892"/>
                <a:gd name="connsiteY23" fmla="*/ 440168 h 1467029"/>
                <a:gd name="connsiteX24" fmla="*/ 1395336 w 1541892"/>
                <a:gd name="connsiteY24" fmla="*/ 158228 h 1467029"/>
                <a:gd name="connsiteX25" fmla="*/ 1199121 w 1541892"/>
                <a:gd name="connsiteY25" fmla="*/ 26783 h 1467029"/>
                <a:gd name="connsiteX26" fmla="*/ 1079106 w 1541892"/>
                <a:gd name="connsiteY26" fmla="*/ 59168 h 1467029"/>
                <a:gd name="connsiteX27" fmla="*/ 827646 w 1541892"/>
                <a:gd name="connsiteY27" fmla="*/ 22973 h 1467029"/>
                <a:gd name="connsiteX28" fmla="*/ 389496 w 1541892"/>
                <a:gd name="connsiteY28" fmla="*/ 24878 h 1467029"/>
                <a:gd name="connsiteX29" fmla="*/ 84696 w 1541892"/>
                <a:gd name="connsiteY29" fmla="*/ 333488 h 1467029"/>
                <a:gd name="connsiteX30" fmla="*/ 4686 w 1541892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57236 w 1542707"/>
                <a:gd name="connsiteY21" fmla="*/ 872603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93431 w 1542707"/>
                <a:gd name="connsiteY21" fmla="*/ 866888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93431 w 1542707"/>
                <a:gd name="connsiteY21" fmla="*/ 866888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93431 w 1542707"/>
                <a:gd name="connsiteY21" fmla="*/ 866888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3864 w 1541885"/>
                <a:gd name="connsiteY0" fmla="*/ 621143 h 1467029"/>
                <a:gd name="connsiteX1" fmla="*/ 41964 w 1541885"/>
                <a:gd name="connsiteY1" fmla="*/ 788783 h 1467029"/>
                <a:gd name="connsiteX2" fmla="*/ 34344 w 1541885"/>
                <a:gd name="connsiteY2" fmla="*/ 828788 h 1467029"/>
                <a:gd name="connsiteX3" fmla="*/ 5769 w 1541885"/>
                <a:gd name="connsiteY3" fmla="*/ 845933 h 1467029"/>
                <a:gd name="connsiteX4" fmla="*/ 5769 w 1541885"/>
                <a:gd name="connsiteY4" fmla="*/ 948803 h 1467029"/>
                <a:gd name="connsiteX5" fmla="*/ 66729 w 1541885"/>
                <a:gd name="connsiteY5" fmla="*/ 1063103 h 1467029"/>
                <a:gd name="connsiteX6" fmla="*/ 110544 w 1541885"/>
                <a:gd name="connsiteY6" fmla="*/ 1101203 h 1467029"/>
                <a:gd name="connsiteX7" fmla="*/ 95304 w 1541885"/>
                <a:gd name="connsiteY7" fmla="*/ 1223123 h 1467029"/>
                <a:gd name="connsiteX8" fmla="*/ 127689 w 1541885"/>
                <a:gd name="connsiteY8" fmla="*/ 1314563 h 1467029"/>
                <a:gd name="connsiteX9" fmla="*/ 222939 w 1541885"/>
                <a:gd name="connsiteY9" fmla="*/ 1379333 h 1467029"/>
                <a:gd name="connsiteX10" fmla="*/ 405819 w 1541885"/>
                <a:gd name="connsiteY10" fmla="*/ 1436483 h 1467029"/>
                <a:gd name="connsiteX11" fmla="*/ 664899 w 1541885"/>
                <a:gd name="connsiteY11" fmla="*/ 1466963 h 1467029"/>
                <a:gd name="connsiteX12" fmla="*/ 899214 w 1541885"/>
                <a:gd name="connsiteY12" fmla="*/ 1428863 h 1467029"/>
                <a:gd name="connsiteX13" fmla="*/ 1122099 w 1541885"/>
                <a:gd name="connsiteY13" fmla="*/ 1345043 h 1467029"/>
                <a:gd name="connsiteX14" fmla="*/ 1272594 w 1541885"/>
                <a:gd name="connsiteY14" fmla="*/ 1211693 h 1467029"/>
                <a:gd name="connsiteX15" fmla="*/ 1308789 w 1541885"/>
                <a:gd name="connsiteY15" fmla="*/ 1236458 h 1467029"/>
                <a:gd name="connsiteX16" fmla="*/ 1407849 w 1541885"/>
                <a:gd name="connsiteY16" fmla="*/ 1219313 h 1467029"/>
                <a:gd name="connsiteX17" fmla="*/ 1476429 w 1541885"/>
                <a:gd name="connsiteY17" fmla="*/ 1145018 h 1467029"/>
                <a:gd name="connsiteX18" fmla="*/ 1535484 w 1541885"/>
                <a:gd name="connsiteY18" fmla="*/ 1047863 h 1467029"/>
                <a:gd name="connsiteX19" fmla="*/ 1529769 w 1541885"/>
                <a:gd name="connsiteY19" fmla="*/ 939278 h 1467029"/>
                <a:gd name="connsiteX20" fmla="*/ 1457379 w 1541885"/>
                <a:gd name="connsiteY20" fmla="*/ 864983 h 1467029"/>
                <a:gd name="connsiteX21" fmla="*/ 1392609 w 1541885"/>
                <a:gd name="connsiteY21" fmla="*/ 866888 h 1467029"/>
                <a:gd name="connsiteX22" fmla="*/ 1417374 w 1541885"/>
                <a:gd name="connsiteY22" fmla="*/ 802118 h 1467029"/>
                <a:gd name="connsiteX23" fmla="*/ 1474524 w 1541885"/>
                <a:gd name="connsiteY23" fmla="*/ 440168 h 1467029"/>
                <a:gd name="connsiteX24" fmla="*/ 1394514 w 1541885"/>
                <a:gd name="connsiteY24" fmla="*/ 158228 h 1467029"/>
                <a:gd name="connsiteX25" fmla="*/ 1198299 w 1541885"/>
                <a:gd name="connsiteY25" fmla="*/ 26783 h 1467029"/>
                <a:gd name="connsiteX26" fmla="*/ 1078284 w 1541885"/>
                <a:gd name="connsiteY26" fmla="*/ 59168 h 1467029"/>
                <a:gd name="connsiteX27" fmla="*/ 826824 w 1541885"/>
                <a:gd name="connsiteY27" fmla="*/ 22973 h 1467029"/>
                <a:gd name="connsiteX28" fmla="*/ 388674 w 1541885"/>
                <a:gd name="connsiteY28" fmla="*/ 24878 h 1467029"/>
                <a:gd name="connsiteX29" fmla="*/ 83874 w 1541885"/>
                <a:gd name="connsiteY29" fmla="*/ 333488 h 1467029"/>
                <a:gd name="connsiteX30" fmla="*/ 3864 w 1541885"/>
                <a:gd name="connsiteY30" fmla="*/ 621143 h 1467029"/>
                <a:gd name="connsiteX0" fmla="*/ 3864 w 1541885"/>
                <a:gd name="connsiteY0" fmla="*/ 619055 h 1464941"/>
                <a:gd name="connsiteX1" fmla="*/ 41964 w 1541885"/>
                <a:gd name="connsiteY1" fmla="*/ 786695 h 1464941"/>
                <a:gd name="connsiteX2" fmla="*/ 34344 w 1541885"/>
                <a:gd name="connsiteY2" fmla="*/ 826700 h 1464941"/>
                <a:gd name="connsiteX3" fmla="*/ 5769 w 1541885"/>
                <a:gd name="connsiteY3" fmla="*/ 843845 h 1464941"/>
                <a:gd name="connsiteX4" fmla="*/ 5769 w 1541885"/>
                <a:gd name="connsiteY4" fmla="*/ 946715 h 1464941"/>
                <a:gd name="connsiteX5" fmla="*/ 66729 w 1541885"/>
                <a:gd name="connsiteY5" fmla="*/ 1061015 h 1464941"/>
                <a:gd name="connsiteX6" fmla="*/ 110544 w 1541885"/>
                <a:gd name="connsiteY6" fmla="*/ 1099115 h 1464941"/>
                <a:gd name="connsiteX7" fmla="*/ 95304 w 1541885"/>
                <a:gd name="connsiteY7" fmla="*/ 1221035 h 1464941"/>
                <a:gd name="connsiteX8" fmla="*/ 127689 w 1541885"/>
                <a:gd name="connsiteY8" fmla="*/ 1312475 h 1464941"/>
                <a:gd name="connsiteX9" fmla="*/ 222939 w 1541885"/>
                <a:gd name="connsiteY9" fmla="*/ 1377245 h 1464941"/>
                <a:gd name="connsiteX10" fmla="*/ 405819 w 1541885"/>
                <a:gd name="connsiteY10" fmla="*/ 1434395 h 1464941"/>
                <a:gd name="connsiteX11" fmla="*/ 664899 w 1541885"/>
                <a:gd name="connsiteY11" fmla="*/ 1464875 h 1464941"/>
                <a:gd name="connsiteX12" fmla="*/ 899214 w 1541885"/>
                <a:gd name="connsiteY12" fmla="*/ 1426775 h 1464941"/>
                <a:gd name="connsiteX13" fmla="*/ 1122099 w 1541885"/>
                <a:gd name="connsiteY13" fmla="*/ 1342955 h 1464941"/>
                <a:gd name="connsiteX14" fmla="*/ 1272594 w 1541885"/>
                <a:gd name="connsiteY14" fmla="*/ 1209605 h 1464941"/>
                <a:gd name="connsiteX15" fmla="*/ 1308789 w 1541885"/>
                <a:gd name="connsiteY15" fmla="*/ 1234370 h 1464941"/>
                <a:gd name="connsiteX16" fmla="*/ 1407849 w 1541885"/>
                <a:gd name="connsiteY16" fmla="*/ 1217225 h 1464941"/>
                <a:gd name="connsiteX17" fmla="*/ 1476429 w 1541885"/>
                <a:gd name="connsiteY17" fmla="*/ 1142930 h 1464941"/>
                <a:gd name="connsiteX18" fmla="*/ 1535484 w 1541885"/>
                <a:gd name="connsiteY18" fmla="*/ 1045775 h 1464941"/>
                <a:gd name="connsiteX19" fmla="*/ 1529769 w 1541885"/>
                <a:gd name="connsiteY19" fmla="*/ 937190 h 1464941"/>
                <a:gd name="connsiteX20" fmla="*/ 1457379 w 1541885"/>
                <a:gd name="connsiteY20" fmla="*/ 862895 h 1464941"/>
                <a:gd name="connsiteX21" fmla="*/ 1392609 w 1541885"/>
                <a:gd name="connsiteY21" fmla="*/ 864800 h 1464941"/>
                <a:gd name="connsiteX22" fmla="*/ 1417374 w 1541885"/>
                <a:gd name="connsiteY22" fmla="*/ 800030 h 1464941"/>
                <a:gd name="connsiteX23" fmla="*/ 1474524 w 1541885"/>
                <a:gd name="connsiteY23" fmla="*/ 438080 h 1464941"/>
                <a:gd name="connsiteX24" fmla="*/ 1394514 w 1541885"/>
                <a:gd name="connsiteY24" fmla="*/ 156140 h 1464941"/>
                <a:gd name="connsiteX25" fmla="*/ 1198299 w 1541885"/>
                <a:gd name="connsiteY25" fmla="*/ 24695 h 1464941"/>
                <a:gd name="connsiteX26" fmla="*/ 1051614 w 1541885"/>
                <a:gd name="connsiteY26" fmla="*/ 3740 h 1464941"/>
                <a:gd name="connsiteX27" fmla="*/ 826824 w 1541885"/>
                <a:gd name="connsiteY27" fmla="*/ 20885 h 1464941"/>
                <a:gd name="connsiteX28" fmla="*/ 388674 w 1541885"/>
                <a:gd name="connsiteY28" fmla="*/ 22790 h 1464941"/>
                <a:gd name="connsiteX29" fmla="*/ 83874 w 1541885"/>
                <a:gd name="connsiteY29" fmla="*/ 331400 h 1464941"/>
                <a:gd name="connsiteX30" fmla="*/ 3864 w 1541885"/>
                <a:gd name="connsiteY30" fmla="*/ 619055 h 1464941"/>
                <a:gd name="connsiteX0" fmla="*/ 3864 w 1541885"/>
                <a:gd name="connsiteY0" fmla="*/ 646071 h 1491957"/>
                <a:gd name="connsiteX1" fmla="*/ 41964 w 1541885"/>
                <a:gd name="connsiteY1" fmla="*/ 813711 h 1491957"/>
                <a:gd name="connsiteX2" fmla="*/ 34344 w 1541885"/>
                <a:gd name="connsiteY2" fmla="*/ 853716 h 1491957"/>
                <a:gd name="connsiteX3" fmla="*/ 5769 w 1541885"/>
                <a:gd name="connsiteY3" fmla="*/ 870861 h 1491957"/>
                <a:gd name="connsiteX4" fmla="*/ 5769 w 1541885"/>
                <a:gd name="connsiteY4" fmla="*/ 973731 h 1491957"/>
                <a:gd name="connsiteX5" fmla="*/ 66729 w 1541885"/>
                <a:gd name="connsiteY5" fmla="*/ 1088031 h 1491957"/>
                <a:gd name="connsiteX6" fmla="*/ 110544 w 1541885"/>
                <a:gd name="connsiteY6" fmla="*/ 1126131 h 1491957"/>
                <a:gd name="connsiteX7" fmla="*/ 95304 w 1541885"/>
                <a:gd name="connsiteY7" fmla="*/ 1248051 h 1491957"/>
                <a:gd name="connsiteX8" fmla="*/ 127689 w 1541885"/>
                <a:gd name="connsiteY8" fmla="*/ 1339491 h 1491957"/>
                <a:gd name="connsiteX9" fmla="*/ 222939 w 1541885"/>
                <a:gd name="connsiteY9" fmla="*/ 1404261 h 1491957"/>
                <a:gd name="connsiteX10" fmla="*/ 405819 w 1541885"/>
                <a:gd name="connsiteY10" fmla="*/ 1461411 h 1491957"/>
                <a:gd name="connsiteX11" fmla="*/ 664899 w 1541885"/>
                <a:gd name="connsiteY11" fmla="*/ 1491891 h 1491957"/>
                <a:gd name="connsiteX12" fmla="*/ 899214 w 1541885"/>
                <a:gd name="connsiteY12" fmla="*/ 1453791 h 1491957"/>
                <a:gd name="connsiteX13" fmla="*/ 1122099 w 1541885"/>
                <a:gd name="connsiteY13" fmla="*/ 1369971 h 1491957"/>
                <a:gd name="connsiteX14" fmla="*/ 1272594 w 1541885"/>
                <a:gd name="connsiteY14" fmla="*/ 1236621 h 1491957"/>
                <a:gd name="connsiteX15" fmla="*/ 1308789 w 1541885"/>
                <a:gd name="connsiteY15" fmla="*/ 1261386 h 1491957"/>
                <a:gd name="connsiteX16" fmla="*/ 1407849 w 1541885"/>
                <a:gd name="connsiteY16" fmla="*/ 1244241 h 1491957"/>
                <a:gd name="connsiteX17" fmla="*/ 1476429 w 1541885"/>
                <a:gd name="connsiteY17" fmla="*/ 1169946 h 1491957"/>
                <a:gd name="connsiteX18" fmla="*/ 1535484 w 1541885"/>
                <a:gd name="connsiteY18" fmla="*/ 1072791 h 1491957"/>
                <a:gd name="connsiteX19" fmla="*/ 1529769 w 1541885"/>
                <a:gd name="connsiteY19" fmla="*/ 964206 h 1491957"/>
                <a:gd name="connsiteX20" fmla="*/ 1457379 w 1541885"/>
                <a:gd name="connsiteY20" fmla="*/ 889911 h 1491957"/>
                <a:gd name="connsiteX21" fmla="*/ 1392609 w 1541885"/>
                <a:gd name="connsiteY21" fmla="*/ 891816 h 1491957"/>
                <a:gd name="connsiteX22" fmla="*/ 1417374 w 1541885"/>
                <a:gd name="connsiteY22" fmla="*/ 827046 h 1491957"/>
                <a:gd name="connsiteX23" fmla="*/ 1474524 w 1541885"/>
                <a:gd name="connsiteY23" fmla="*/ 465096 h 1491957"/>
                <a:gd name="connsiteX24" fmla="*/ 1394514 w 1541885"/>
                <a:gd name="connsiteY24" fmla="*/ 183156 h 1491957"/>
                <a:gd name="connsiteX25" fmla="*/ 1198299 w 1541885"/>
                <a:gd name="connsiteY25" fmla="*/ 51711 h 1491957"/>
                <a:gd name="connsiteX26" fmla="*/ 1051614 w 1541885"/>
                <a:gd name="connsiteY26" fmla="*/ 30756 h 1491957"/>
                <a:gd name="connsiteX27" fmla="*/ 819204 w 1541885"/>
                <a:gd name="connsiteY27" fmla="*/ 276 h 1491957"/>
                <a:gd name="connsiteX28" fmla="*/ 388674 w 1541885"/>
                <a:gd name="connsiteY28" fmla="*/ 49806 h 1491957"/>
                <a:gd name="connsiteX29" fmla="*/ 83874 w 1541885"/>
                <a:gd name="connsiteY29" fmla="*/ 358416 h 1491957"/>
                <a:gd name="connsiteX30" fmla="*/ 3864 w 1541885"/>
                <a:gd name="connsiteY30" fmla="*/ 646071 h 1491957"/>
                <a:gd name="connsiteX0" fmla="*/ 3864 w 1541885"/>
                <a:gd name="connsiteY0" fmla="*/ 646616 h 1492502"/>
                <a:gd name="connsiteX1" fmla="*/ 41964 w 1541885"/>
                <a:gd name="connsiteY1" fmla="*/ 814256 h 1492502"/>
                <a:gd name="connsiteX2" fmla="*/ 34344 w 1541885"/>
                <a:gd name="connsiteY2" fmla="*/ 854261 h 1492502"/>
                <a:gd name="connsiteX3" fmla="*/ 5769 w 1541885"/>
                <a:gd name="connsiteY3" fmla="*/ 871406 h 1492502"/>
                <a:gd name="connsiteX4" fmla="*/ 5769 w 1541885"/>
                <a:gd name="connsiteY4" fmla="*/ 974276 h 1492502"/>
                <a:gd name="connsiteX5" fmla="*/ 66729 w 1541885"/>
                <a:gd name="connsiteY5" fmla="*/ 1088576 h 1492502"/>
                <a:gd name="connsiteX6" fmla="*/ 110544 w 1541885"/>
                <a:gd name="connsiteY6" fmla="*/ 1126676 h 1492502"/>
                <a:gd name="connsiteX7" fmla="*/ 95304 w 1541885"/>
                <a:gd name="connsiteY7" fmla="*/ 1248596 h 1492502"/>
                <a:gd name="connsiteX8" fmla="*/ 127689 w 1541885"/>
                <a:gd name="connsiteY8" fmla="*/ 1340036 h 1492502"/>
                <a:gd name="connsiteX9" fmla="*/ 222939 w 1541885"/>
                <a:gd name="connsiteY9" fmla="*/ 1404806 h 1492502"/>
                <a:gd name="connsiteX10" fmla="*/ 405819 w 1541885"/>
                <a:gd name="connsiteY10" fmla="*/ 1461956 h 1492502"/>
                <a:gd name="connsiteX11" fmla="*/ 664899 w 1541885"/>
                <a:gd name="connsiteY11" fmla="*/ 1492436 h 1492502"/>
                <a:gd name="connsiteX12" fmla="*/ 899214 w 1541885"/>
                <a:gd name="connsiteY12" fmla="*/ 1454336 h 1492502"/>
                <a:gd name="connsiteX13" fmla="*/ 1122099 w 1541885"/>
                <a:gd name="connsiteY13" fmla="*/ 1370516 h 1492502"/>
                <a:gd name="connsiteX14" fmla="*/ 1272594 w 1541885"/>
                <a:gd name="connsiteY14" fmla="*/ 1237166 h 1492502"/>
                <a:gd name="connsiteX15" fmla="*/ 1308789 w 1541885"/>
                <a:gd name="connsiteY15" fmla="*/ 1261931 h 1492502"/>
                <a:gd name="connsiteX16" fmla="*/ 1407849 w 1541885"/>
                <a:gd name="connsiteY16" fmla="*/ 1244786 h 1492502"/>
                <a:gd name="connsiteX17" fmla="*/ 1476429 w 1541885"/>
                <a:gd name="connsiteY17" fmla="*/ 1170491 h 1492502"/>
                <a:gd name="connsiteX18" fmla="*/ 1535484 w 1541885"/>
                <a:gd name="connsiteY18" fmla="*/ 1073336 h 1492502"/>
                <a:gd name="connsiteX19" fmla="*/ 1529769 w 1541885"/>
                <a:gd name="connsiteY19" fmla="*/ 964751 h 1492502"/>
                <a:gd name="connsiteX20" fmla="*/ 1457379 w 1541885"/>
                <a:gd name="connsiteY20" fmla="*/ 890456 h 1492502"/>
                <a:gd name="connsiteX21" fmla="*/ 1392609 w 1541885"/>
                <a:gd name="connsiteY21" fmla="*/ 892361 h 1492502"/>
                <a:gd name="connsiteX22" fmla="*/ 1417374 w 1541885"/>
                <a:gd name="connsiteY22" fmla="*/ 827591 h 1492502"/>
                <a:gd name="connsiteX23" fmla="*/ 1474524 w 1541885"/>
                <a:gd name="connsiteY23" fmla="*/ 465641 h 1492502"/>
                <a:gd name="connsiteX24" fmla="*/ 1394514 w 1541885"/>
                <a:gd name="connsiteY24" fmla="*/ 183701 h 1492502"/>
                <a:gd name="connsiteX25" fmla="*/ 1198299 w 1541885"/>
                <a:gd name="connsiteY25" fmla="*/ 52256 h 1492502"/>
                <a:gd name="connsiteX26" fmla="*/ 1051614 w 1541885"/>
                <a:gd name="connsiteY26" fmla="*/ 21776 h 1492502"/>
                <a:gd name="connsiteX27" fmla="*/ 819204 w 1541885"/>
                <a:gd name="connsiteY27" fmla="*/ 821 h 1492502"/>
                <a:gd name="connsiteX28" fmla="*/ 388674 w 1541885"/>
                <a:gd name="connsiteY28" fmla="*/ 50351 h 1492502"/>
                <a:gd name="connsiteX29" fmla="*/ 83874 w 1541885"/>
                <a:gd name="connsiteY29" fmla="*/ 358961 h 1492502"/>
                <a:gd name="connsiteX30" fmla="*/ 3864 w 1541885"/>
                <a:gd name="connsiteY30" fmla="*/ 646616 h 1492502"/>
                <a:gd name="connsiteX0" fmla="*/ 3864 w 1541885"/>
                <a:gd name="connsiteY0" fmla="*/ 647250 h 1493136"/>
                <a:gd name="connsiteX1" fmla="*/ 41964 w 1541885"/>
                <a:gd name="connsiteY1" fmla="*/ 814890 h 1493136"/>
                <a:gd name="connsiteX2" fmla="*/ 34344 w 1541885"/>
                <a:gd name="connsiteY2" fmla="*/ 854895 h 1493136"/>
                <a:gd name="connsiteX3" fmla="*/ 5769 w 1541885"/>
                <a:gd name="connsiteY3" fmla="*/ 872040 h 1493136"/>
                <a:gd name="connsiteX4" fmla="*/ 5769 w 1541885"/>
                <a:gd name="connsiteY4" fmla="*/ 974910 h 1493136"/>
                <a:gd name="connsiteX5" fmla="*/ 66729 w 1541885"/>
                <a:gd name="connsiteY5" fmla="*/ 1089210 h 1493136"/>
                <a:gd name="connsiteX6" fmla="*/ 110544 w 1541885"/>
                <a:gd name="connsiteY6" fmla="*/ 1127310 h 1493136"/>
                <a:gd name="connsiteX7" fmla="*/ 95304 w 1541885"/>
                <a:gd name="connsiteY7" fmla="*/ 1249230 h 1493136"/>
                <a:gd name="connsiteX8" fmla="*/ 127689 w 1541885"/>
                <a:gd name="connsiteY8" fmla="*/ 1340670 h 1493136"/>
                <a:gd name="connsiteX9" fmla="*/ 222939 w 1541885"/>
                <a:gd name="connsiteY9" fmla="*/ 1405440 h 1493136"/>
                <a:gd name="connsiteX10" fmla="*/ 405819 w 1541885"/>
                <a:gd name="connsiteY10" fmla="*/ 1462590 h 1493136"/>
                <a:gd name="connsiteX11" fmla="*/ 664899 w 1541885"/>
                <a:gd name="connsiteY11" fmla="*/ 1493070 h 1493136"/>
                <a:gd name="connsiteX12" fmla="*/ 899214 w 1541885"/>
                <a:gd name="connsiteY12" fmla="*/ 1454970 h 1493136"/>
                <a:gd name="connsiteX13" fmla="*/ 1122099 w 1541885"/>
                <a:gd name="connsiteY13" fmla="*/ 1371150 h 1493136"/>
                <a:gd name="connsiteX14" fmla="*/ 1272594 w 1541885"/>
                <a:gd name="connsiteY14" fmla="*/ 1237800 h 1493136"/>
                <a:gd name="connsiteX15" fmla="*/ 1308789 w 1541885"/>
                <a:gd name="connsiteY15" fmla="*/ 1262565 h 1493136"/>
                <a:gd name="connsiteX16" fmla="*/ 1407849 w 1541885"/>
                <a:gd name="connsiteY16" fmla="*/ 1245420 h 1493136"/>
                <a:gd name="connsiteX17" fmla="*/ 1476429 w 1541885"/>
                <a:gd name="connsiteY17" fmla="*/ 1171125 h 1493136"/>
                <a:gd name="connsiteX18" fmla="*/ 1535484 w 1541885"/>
                <a:gd name="connsiteY18" fmla="*/ 1073970 h 1493136"/>
                <a:gd name="connsiteX19" fmla="*/ 1529769 w 1541885"/>
                <a:gd name="connsiteY19" fmla="*/ 965385 h 1493136"/>
                <a:gd name="connsiteX20" fmla="*/ 1457379 w 1541885"/>
                <a:gd name="connsiteY20" fmla="*/ 891090 h 1493136"/>
                <a:gd name="connsiteX21" fmla="*/ 1392609 w 1541885"/>
                <a:gd name="connsiteY21" fmla="*/ 892995 h 1493136"/>
                <a:gd name="connsiteX22" fmla="*/ 1417374 w 1541885"/>
                <a:gd name="connsiteY22" fmla="*/ 828225 h 1493136"/>
                <a:gd name="connsiteX23" fmla="*/ 1474524 w 1541885"/>
                <a:gd name="connsiteY23" fmla="*/ 466275 h 1493136"/>
                <a:gd name="connsiteX24" fmla="*/ 1394514 w 1541885"/>
                <a:gd name="connsiteY24" fmla="*/ 184335 h 1493136"/>
                <a:gd name="connsiteX25" fmla="*/ 1198299 w 1541885"/>
                <a:gd name="connsiteY25" fmla="*/ 52890 h 1493136"/>
                <a:gd name="connsiteX26" fmla="*/ 1055424 w 1541885"/>
                <a:gd name="connsiteY26" fmla="*/ 16695 h 1493136"/>
                <a:gd name="connsiteX27" fmla="*/ 819204 w 1541885"/>
                <a:gd name="connsiteY27" fmla="*/ 1455 h 1493136"/>
                <a:gd name="connsiteX28" fmla="*/ 388674 w 1541885"/>
                <a:gd name="connsiteY28" fmla="*/ 50985 h 1493136"/>
                <a:gd name="connsiteX29" fmla="*/ 83874 w 1541885"/>
                <a:gd name="connsiteY29" fmla="*/ 359595 h 1493136"/>
                <a:gd name="connsiteX30" fmla="*/ 3864 w 1541885"/>
                <a:gd name="connsiteY30" fmla="*/ 647250 h 1493136"/>
                <a:gd name="connsiteX0" fmla="*/ 3864 w 1541885"/>
                <a:gd name="connsiteY0" fmla="*/ 647354 h 1493240"/>
                <a:gd name="connsiteX1" fmla="*/ 41964 w 1541885"/>
                <a:gd name="connsiteY1" fmla="*/ 814994 h 1493240"/>
                <a:gd name="connsiteX2" fmla="*/ 34344 w 1541885"/>
                <a:gd name="connsiteY2" fmla="*/ 854999 h 1493240"/>
                <a:gd name="connsiteX3" fmla="*/ 5769 w 1541885"/>
                <a:gd name="connsiteY3" fmla="*/ 872144 h 1493240"/>
                <a:gd name="connsiteX4" fmla="*/ 5769 w 1541885"/>
                <a:gd name="connsiteY4" fmla="*/ 975014 h 1493240"/>
                <a:gd name="connsiteX5" fmla="*/ 66729 w 1541885"/>
                <a:gd name="connsiteY5" fmla="*/ 1089314 h 1493240"/>
                <a:gd name="connsiteX6" fmla="*/ 110544 w 1541885"/>
                <a:gd name="connsiteY6" fmla="*/ 1127414 h 1493240"/>
                <a:gd name="connsiteX7" fmla="*/ 95304 w 1541885"/>
                <a:gd name="connsiteY7" fmla="*/ 1249334 h 1493240"/>
                <a:gd name="connsiteX8" fmla="*/ 127689 w 1541885"/>
                <a:gd name="connsiteY8" fmla="*/ 1340774 h 1493240"/>
                <a:gd name="connsiteX9" fmla="*/ 222939 w 1541885"/>
                <a:gd name="connsiteY9" fmla="*/ 1405544 h 1493240"/>
                <a:gd name="connsiteX10" fmla="*/ 405819 w 1541885"/>
                <a:gd name="connsiteY10" fmla="*/ 1462694 h 1493240"/>
                <a:gd name="connsiteX11" fmla="*/ 664899 w 1541885"/>
                <a:gd name="connsiteY11" fmla="*/ 1493174 h 1493240"/>
                <a:gd name="connsiteX12" fmla="*/ 899214 w 1541885"/>
                <a:gd name="connsiteY12" fmla="*/ 1455074 h 1493240"/>
                <a:gd name="connsiteX13" fmla="*/ 1122099 w 1541885"/>
                <a:gd name="connsiteY13" fmla="*/ 1371254 h 1493240"/>
                <a:gd name="connsiteX14" fmla="*/ 1272594 w 1541885"/>
                <a:gd name="connsiteY14" fmla="*/ 1237904 h 1493240"/>
                <a:gd name="connsiteX15" fmla="*/ 1308789 w 1541885"/>
                <a:gd name="connsiteY15" fmla="*/ 1262669 h 1493240"/>
                <a:gd name="connsiteX16" fmla="*/ 1407849 w 1541885"/>
                <a:gd name="connsiteY16" fmla="*/ 1245524 h 1493240"/>
                <a:gd name="connsiteX17" fmla="*/ 1476429 w 1541885"/>
                <a:gd name="connsiteY17" fmla="*/ 1171229 h 1493240"/>
                <a:gd name="connsiteX18" fmla="*/ 1535484 w 1541885"/>
                <a:gd name="connsiteY18" fmla="*/ 1074074 h 1493240"/>
                <a:gd name="connsiteX19" fmla="*/ 1529769 w 1541885"/>
                <a:gd name="connsiteY19" fmla="*/ 965489 h 1493240"/>
                <a:gd name="connsiteX20" fmla="*/ 1457379 w 1541885"/>
                <a:gd name="connsiteY20" fmla="*/ 891194 h 1493240"/>
                <a:gd name="connsiteX21" fmla="*/ 1392609 w 1541885"/>
                <a:gd name="connsiteY21" fmla="*/ 893099 h 1493240"/>
                <a:gd name="connsiteX22" fmla="*/ 1417374 w 1541885"/>
                <a:gd name="connsiteY22" fmla="*/ 828329 h 1493240"/>
                <a:gd name="connsiteX23" fmla="*/ 1474524 w 1541885"/>
                <a:gd name="connsiteY23" fmla="*/ 466379 h 1493240"/>
                <a:gd name="connsiteX24" fmla="*/ 1394514 w 1541885"/>
                <a:gd name="connsiteY24" fmla="*/ 184439 h 1493240"/>
                <a:gd name="connsiteX25" fmla="*/ 1234494 w 1541885"/>
                <a:gd name="connsiteY25" fmla="*/ 60614 h 1493240"/>
                <a:gd name="connsiteX26" fmla="*/ 1055424 w 1541885"/>
                <a:gd name="connsiteY26" fmla="*/ 16799 h 1493240"/>
                <a:gd name="connsiteX27" fmla="*/ 819204 w 1541885"/>
                <a:gd name="connsiteY27" fmla="*/ 1559 h 1493240"/>
                <a:gd name="connsiteX28" fmla="*/ 388674 w 1541885"/>
                <a:gd name="connsiteY28" fmla="*/ 51089 h 1493240"/>
                <a:gd name="connsiteX29" fmla="*/ 83874 w 1541885"/>
                <a:gd name="connsiteY29" fmla="*/ 359699 h 1493240"/>
                <a:gd name="connsiteX30" fmla="*/ 3864 w 1541885"/>
                <a:gd name="connsiteY30" fmla="*/ 647354 h 1493240"/>
                <a:gd name="connsiteX0" fmla="*/ 3864 w 1541885"/>
                <a:gd name="connsiteY0" fmla="*/ 660052 h 1505938"/>
                <a:gd name="connsiteX1" fmla="*/ 41964 w 1541885"/>
                <a:gd name="connsiteY1" fmla="*/ 827692 h 1505938"/>
                <a:gd name="connsiteX2" fmla="*/ 34344 w 1541885"/>
                <a:gd name="connsiteY2" fmla="*/ 867697 h 1505938"/>
                <a:gd name="connsiteX3" fmla="*/ 5769 w 1541885"/>
                <a:gd name="connsiteY3" fmla="*/ 884842 h 1505938"/>
                <a:gd name="connsiteX4" fmla="*/ 5769 w 1541885"/>
                <a:gd name="connsiteY4" fmla="*/ 987712 h 1505938"/>
                <a:gd name="connsiteX5" fmla="*/ 66729 w 1541885"/>
                <a:gd name="connsiteY5" fmla="*/ 1102012 h 1505938"/>
                <a:gd name="connsiteX6" fmla="*/ 110544 w 1541885"/>
                <a:gd name="connsiteY6" fmla="*/ 1140112 h 1505938"/>
                <a:gd name="connsiteX7" fmla="*/ 95304 w 1541885"/>
                <a:gd name="connsiteY7" fmla="*/ 1262032 h 1505938"/>
                <a:gd name="connsiteX8" fmla="*/ 127689 w 1541885"/>
                <a:gd name="connsiteY8" fmla="*/ 1353472 h 1505938"/>
                <a:gd name="connsiteX9" fmla="*/ 222939 w 1541885"/>
                <a:gd name="connsiteY9" fmla="*/ 1418242 h 1505938"/>
                <a:gd name="connsiteX10" fmla="*/ 405819 w 1541885"/>
                <a:gd name="connsiteY10" fmla="*/ 1475392 h 1505938"/>
                <a:gd name="connsiteX11" fmla="*/ 664899 w 1541885"/>
                <a:gd name="connsiteY11" fmla="*/ 1505872 h 1505938"/>
                <a:gd name="connsiteX12" fmla="*/ 899214 w 1541885"/>
                <a:gd name="connsiteY12" fmla="*/ 1467772 h 1505938"/>
                <a:gd name="connsiteX13" fmla="*/ 1122099 w 1541885"/>
                <a:gd name="connsiteY13" fmla="*/ 1383952 h 1505938"/>
                <a:gd name="connsiteX14" fmla="*/ 1272594 w 1541885"/>
                <a:gd name="connsiteY14" fmla="*/ 1250602 h 1505938"/>
                <a:gd name="connsiteX15" fmla="*/ 1308789 w 1541885"/>
                <a:gd name="connsiteY15" fmla="*/ 1275367 h 1505938"/>
                <a:gd name="connsiteX16" fmla="*/ 1407849 w 1541885"/>
                <a:gd name="connsiteY16" fmla="*/ 1258222 h 1505938"/>
                <a:gd name="connsiteX17" fmla="*/ 1476429 w 1541885"/>
                <a:gd name="connsiteY17" fmla="*/ 1183927 h 1505938"/>
                <a:gd name="connsiteX18" fmla="*/ 1535484 w 1541885"/>
                <a:gd name="connsiteY18" fmla="*/ 1086772 h 1505938"/>
                <a:gd name="connsiteX19" fmla="*/ 1529769 w 1541885"/>
                <a:gd name="connsiteY19" fmla="*/ 978187 h 1505938"/>
                <a:gd name="connsiteX20" fmla="*/ 1457379 w 1541885"/>
                <a:gd name="connsiteY20" fmla="*/ 903892 h 1505938"/>
                <a:gd name="connsiteX21" fmla="*/ 1392609 w 1541885"/>
                <a:gd name="connsiteY21" fmla="*/ 905797 h 1505938"/>
                <a:gd name="connsiteX22" fmla="*/ 1417374 w 1541885"/>
                <a:gd name="connsiteY22" fmla="*/ 841027 h 1505938"/>
                <a:gd name="connsiteX23" fmla="*/ 1474524 w 1541885"/>
                <a:gd name="connsiteY23" fmla="*/ 479077 h 1505938"/>
                <a:gd name="connsiteX24" fmla="*/ 1394514 w 1541885"/>
                <a:gd name="connsiteY24" fmla="*/ 197137 h 1505938"/>
                <a:gd name="connsiteX25" fmla="*/ 1234494 w 1541885"/>
                <a:gd name="connsiteY25" fmla="*/ 73312 h 1505938"/>
                <a:gd name="connsiteX26" fmla="*/ 1055424 w 1541885"/>
                <a:gd name="connsiteY26" fmla="*/ 29497 h 1505938"/>
                <a:gd name="connsiteX27" fmla="*/ 784914 w 1541885"/>
                <a:gd name="connsiteY27" fmla="*/ 922 h 1505938"/>
                <a:gd name="connsiteX28" fmla="*/ 388674 w 1541885"/>
                <a:gd name="connsiteY28" fmla="*/ 63787 h 1505938"/>
                <a:gd name="connsiteX29" fmla="*/ 83874 w 1541885"/>
                <a:gd name="connsiteY29" fmla="*/ 372397 h 1505938"/>
                <a:gd name="connsiteX30" fmla="*/ 3864 w 1541885"/>
                <a:gd name="connsiteY30" fmla="*/ 660052 h 1505938"/>
                <a:gd name="connsiteX0" fmla="*/ 3864 w 1541885"/>
                <a:gd name="connsiteY0" fmla="*/ 660052 h 1505938"/>
                <a:gd name="connsiteX1" fmla="*/ 41964 w 1541885"/>
                <a:gd name="connsiteY1" fmla="*/ 827692 h 1505938"/>
                <a:gd name="connsiteX2" fmla="*/ 34344 w 1541885"/>
                <a:gd name="connsiteY2" fmla="*/ 867697 h 1505938"/>
                <a:gd name="connsiteX3" fmla="*/ 5769 w 1541885"/>
                <a:gd name="connsiteY3" fmla="*/ 884842 h 1505938"/>
                <a:gd name="connsiteX4" fmla="*/ 5769 w 1541885"/>
                <a:gd name="connsiteY4" fmla="*/ 987712 h 1505938"/>
                <a:gd name="connsiteX5" fmla="*/ 66729 w 1541885"/>
                <a:gd name="connsiteY5" fmla="*/ 1102012 h 1505938"/>
                <a:gd name="connsiteX6" fmla="*/ 110544 w 1541885"/>
                <a:gd name="connsiteY6" fmla="*/ 1140112 h 1505938"/>
                <a:gd name="connsiteX7" fmla="*/ 95304 w 1541885"/>
                <a:gd name="connsiteY7" fmla="*/ 1262032 h 1505938"/>
                <a:gd name="connsiteX8" fmla="*/ 127689 w 1541885"/>
                <a:gd name="connsiteY8" fmla="*/ 1353472 h 1505938"/>
                <a:gd name="connsiteX9" fmla="*/ 222939 w 1541885"/>
                <a:gd name="connsiteY9" fmla="*/ 1418242 h 1505938"/>
                <a:gd name="connsiteX10" fmla="*/ 405819 w 1541885"/>
                <a:gd name="connsiteY10" fmla="*/ 1475392 h 1505938"/>
                <a:gd name="connsiteX11" fmla="*/ 664899 w 1541885"/>
                <a:gd name="connsiteY11" fmla="*/ 1505872 h 1505938"/>
                <a:gd name="connsiteX12" fmla="*/ 899214 w 1541885"/>
                <a:gd name="connsiteY12" fmla="*/ 1467772 h 1505938"/>
                <a:gd name="connsiteX13" fmla="*/ 1122099 w 1541885"/>
                <a:gd name="connsiteY13" fmla="*/ 1383952 h 1505938"/>
                <a:gd name="connsiteX14" fmla="*/ 1272594 w 1541885"/>
                <a:gd name="connsiteY14" fmla="*/ 1250602 h 1505938"/>
                <a:gd name="connsiteX15" fmla="*/ 1308789 w 1541885"/>
                <a:gd name="connsiteY15" fmla="*/ 1275367 h 1505938"/>
                <a:gd name="connsiteX16" fmla="*/ 1407849 w 1541885"/>
                <a:gd name="connsiteY16" fmla="*/ 1258222 h 1505938"/>
                <a:gd name="connsiteX17" fmla="*/ 1476429 w 1541885"/>
                <a:gd name="connsiteY17" fmla="*/ 1183927 h 1505938"/>
                <a:gd name="connsiteX18" fmla="*/ 1535484 w 1541885"/>
                <a:gd name="connsiteY18" fmla="*/ 1086772 h 1505938"/>
                <a:gd name="connsiteX19" fmla="*/ 1529769 w 1541885"/>
                <a:gd name="connsiteY19" fmla="*/ 978187 h 1505938"/>
                <a:gd name="connsiteX20" fmla="*/ 1457379 w 1541885"/>
                <a:gd name="connsiteY20" fmla="*/ 903892 h 1505938"/>
                <a:gd name="connsiteX21" fmla="*/ 1392609 w 1541885"/>
                <a:gd name="connsiteY21" fmla="*/ 905797 h 1505938"/>
                <a:gd name="connsiteX22" fmla="*/ 1417374 w 1541885"/>
                <a:gd name="connsiteY22" fmla="*/ 841027 h 1505938"/>
                <a:gd name="connsiteX23" fmla="*/ 1474524 w 1541885"/>
                <a:gd name="connsiteY23" fmla="*/ 479077 h 1505938"/>
                <a:gd name="connsiteX24" fmla="*/ 1396419 w 1541885"/>
                <a:gd name="connsiteY24" fmla="*/ 216187 h 1505938"/>
                <a:gd name="connsiteX25" fmla="*/ 1234494 w 1541885"/>
                <a:gd name="connsiteY25" fmla="*/ 73312 h 1505938"/>
                <a:gd name="connsiteX26" fmla="*/ 1055424 w 1541885"/>
                <a:gd name="connsiteY26" fmla="*/ 29497 h 1505938"/>
                <a:gd name="connsiteX27" fmla="*/ 784914 w 1541885"/>
                <a:gd name="connsiteY27" fmla="*/ 922 h 1505938"/>
                <a:gd name="connsiteX28" fmla="*/ 388674 w 1541885"/>
                <a:gd name="connsiteY28" fmla="*/ 63787 h 1505938"/>
                <a:gd name="connsiteX29" fmla="*/ 83874 w 1541885"/>
                <a:gd name="connsiteY29" fmla="*/ 372397 h 1505938"/>
                <a:gd name="connsiteX30" fmla="*/ 3864 w 1541885"/>
                <a:gd name="connsiteY30" fmla="*/ 660052 h 1505938"/>
                <a:gd name="connsiteX0" fmla="*/ 3864 w 1541885"/>
                <a:gd name="connsiteY0" fmla="*/ 660107 h 1505993"/>
                <a:gd name="connsiteX1" fmla="*/ 41964 w 1541885"/>
                <a:gd name="connsiteY1" fmla="*/ 827747 h 1505993"/>
                <a:gd name="connsiteX2" fmla="*/ 34344 w 1541885"/>
                <a:gd name="connsiteY2" fmla="*/ 867752 h 1505993"/>
                <a:gd name="connsiteX3" fmla="*/ 5769 w 1541885"/>
                <a:gd name="connsiteY3" fmla="*/ 884897 h 1505993"/>
                <a:gd name="connsiteX4" fmla="*/ 5769 w 1541885"/>
                <a:gd name="connsiteY4" fmla="*/ 987767 h 1505993"/>
                <a:gd name="connsiteX5" fmla="*/ 66729 w 1541885"/>
                <a:gd name="connsiteY5" fmla="*/ 1102067 h 1505993"/>
                <a:gd name="connsiteX6" fmla="*/ 110544 w 1541885"/>
                <a:gd name="connsiteY6" fmla="*/ 1140167 h 1505993"/>
                <a:gd name="connsiteX7" fmla="*/ 95304 w 1541885"/>
                <a:gd name="connsiteY7" fmla="*/ 1262087 h 1505993"/>
                <a:gd name="connsiteX8" fmla="*/ 127689 w 1541885"/>
                <a:gd name="connsiteY8" fmla="*/ 1353527 h 1505993"/>
                <a:gd name="connsiteX9" fmla="*/ 222939 w 1541885"/>
                <a:gd name="connsiteY9" fmla="*/ 1418297 h 1505993"/>
                <a:gd name="connsiteX10" fmla="*/ 405819 w 1541885"/>
                <a:gd name="connsiteY10" fmla="*/ 1475447 h 1505993"/>
                <a:gd name="connsiteX11" fmla="*/ 664899 w 1541885"/>
                <a:gd name="connsiteY11" fmla="*/ 1505927 h 1505993"/>
                <a:gd name="connsiteX12" fmla="*/ 899214 w 1541885"/>
                <a:gd name="connsiteY12" fmla="*/ 1467827 h 1505993"/>
                <a:gd name="connsiteX13" fmla="*/ 1122099 w 1541885"/>
                <a:gd name="connsiteY13" fmla="*/ 1384007 h 1505993"/>
                <a:gd name="connsiteX14" fmla="*/ 1272594 w 1541885"/>
                <a:gd name="connsiteY14" fmla="*/ 1250657 h 1505993"/>
                <a:gd name="connsiteX15" fmla="*/ 1308789 w 1541885"/>
                <a:gd name="connsiteY15" fmla="*/ 1275422 h 1505993"/>
                <a:gd name="connsiteX16" fmla="*/ 1407849 w 1541885"/>
                <a:gd name="connsiteY16" fmla="*/ 1258277 h 1505993"/>
                <a:gd name="connsiteX17" fmla="*/ 1476429 w 1541885"/>
                <a:gd name="connsiteY17" fmla="*/ 1183982 h 1505993"/>
                <a:gd name="connsiteX18" fmla="*/ 1535484 w 1541885"/>
                <a:gd name="connsiteY18" fmla="*/ 1086827 h 1505993"/>
                <a:gd name="connsiteX19" fmla="*/ 1529769 w 1541885"/>
                <a:gd name="connsiteY19" fmla="*/ 978242 h 1505993"/>
                <a:gd name="connsiteX20" fmla="*/ 1457379 w 1541885"/>
                <a:gd name="connsiteY20" fmla="*/ 903947 h 1505993"/>
                <a:gd name="connsiteX21" fmla="*/ 1392609 w 1541885"/>
                <a:gd name="connsiteY21" fmla="*/ 905852 h 1505993"/>
                <a:gd name="connsiteX22" fmla="*/ 1417374 w 1541885"/>
                <a:gd name="connsiteY22" fmla="*/ 841082 h 1505993"/>
                <a:gd name="connsiteX23" fmla="*/ 1474524 w 1541885"/>
                <a:gd name="connsiteY23" fmla="*/ 479132 h 1505993"/>
                <a:gd name="connsiteX24" fmla="*/ 1396419 w 1541885"/>
                <a:gd name="connsiteY24" fmla="*/ 216242 h 1505993"/>
                <a:gd name="connsiteX25" fmla="*/ 1230684 w 1541885"/>
                <a:gd name="connsiteY25" fmla="*/ 82892 h 1505993"/>
                <a:gd name="connsiteX26" fmla="*/ 1055424 w 1541885"/>
                <a:gd name="connsiteY26" fmla="*/ 29552 h 1505993"/>
                <a:gd name="connsiteX27" fmla="*/ 784914 w 1541885"/>
                <a:gd name="connsiteY27" fmla="*/ 977 h 1505993"/>
                <a:gd name="connsiteX28" fmla="*/ 388674 w 1541885"/>
                <a:gd name="connsiteY28" fmla="*/ 63842 h 1505993"/>
                <a:gd name="connsiteX29" fmla="*/ 83874 w 1541885"/>
                <a:gd name="connsiteY29" fmla="*/ 372452 h 1505993"/>
                <a:gd name="connsiteX30" fmla="*/ 3864 w 1541885"/>
                <a:gd name="connsiteY30" fmla="*/ 660107 h 1505993"/>
                <a:gd name="connsiteX0" fmla="*/ 3864 w 1541885"/>
                <a:gd name="connsiteY0" fmla="*/ 660701 h 1506587"/>
                <a:gd name="connsiteX1" fmla="*/ 41964 w 1541885"/>
                <a:gd name="connsiteY1" fmla="*/ 828341 h 1506587"/>
                <a:gd name="connsiteX2" fmla="*/ 34344 w 1541885"/>
                <a:gd name="connsiteY2" fmla="*/ 868346 h 1506587"/>
                <a:gd name="connsiteX3" fmla="*/ 5769 w 1541885"/>
                <a:gd name="connsiteY3" fmla="*/ 885491 h 1506587"/>
                <a:gd name="connsiteX4" fmla="*/ 5769 w 1541885"/>
                <a:gd name="connsiteY4" fmla="*/ 988361 h 1506587"/>
                <a:gd name="connsiteX5" fmla="*/ 66729 w 1541885"/>
                <a:gd name="connsiteY5" fmla="*/ 1102661 h 1506587"/>
                <a:gd name="connsiteX6" fmla="*/ 110544 w 1541885"/>
                <a:gd name="connsiteY6" fmla="*/ 1140761 h 1506587"/>
                <a:gd name="connsiteX7" fmla="*/ 95304 w 1541885"/>
                <a:gd name="connsiteY7" fmla="*/ 1262681 h 1506587"/>
                <a:gd name="connsiteX8" fmla="*/ 127689 w 1541885"/>
                <a:gd name="connsiteY8" fmla="*/ 1354121 h 1506587"/>
                <a:gd name="connsiteX9" fmla="*/ 222939 w 1541885"/>
                <a:gd name="connsiteY9" fmla="*/ 1418891 h 1506587"/>
                <a:gd name="connsiteX10" fmla="*/ 405819 w 1541885"/>
                <a:gd name="connsiteY10" fmla="*/ 1476041 h 1506587"/>
                <a:gd name="connsiteX11" fmla="*/ 664899 w 1541885"/>
                <a:gd name="connsiteY11" fmla="*/ 1506521 h 1506587"/>
                <a:gd name="connsiteX12" fmla="*/ 899214 w 1541885"/>
                <a:gd name="connsiteY12" fmla="*/ 1468421 h 1506587"/>
                <a:gd name="connsiteX13" fmla="*/ 1122099 w 1541885"/>
                <a:gd name="connsiteY13" fmla="*/ 1384601 h 1506587"/>
                <a:gd name="connsiteX14" fmla="*/ 1272594 w 1541885"/>
                <a:gd name="connsiteY14" fmla="*/ 1251251 h 1506587"/>
                <a:gd name="connsiteX15" fmla="*/ 1308789 w 1541885"/>
                <a:gd name="connsiteY15" fmla="*/ 1276016 h 1506587"/>
                <a:gd name="connsiteX16" fmla="*/ 1407849 w 1541885"/>
                <a:gd name="connsiteY16" fmla="*/ 1258871 h 1506587"/>
                <a:gd name="connsiteX17" fmla="*/ 1476429 w 1541885"/>
                <a:gd name="connsiteY17" fmla="*/ 1184576 h 1506587"/>
                <a:gd name="connsiteX18" fmla="*/ 1535484 w 1541885"/>
                <a:gd name="connsiteY18" fmla="*/ 1087421 h 1506587"/>
                <a:gd name="connsiteX19" fmla="*/ 1529769 w 1541885"/>
                <a:gd name="connsiteY19" fmla="*/ 978836 h 1506587"/>
                <a:gd name="connsiteX20" fmla="*/ 1457379 w 1541885"/>
                <a:gd name="connsiteY20" fmla="*/ 904541 h 1506587"/>
                <a:gd name="connsiteX21" fmla="*/ 1392609 w 1541885"/>
                <a:gd name="connsiteY21" fmla="*/ 906446 h 1506587"/>
                <a:gd name="connsiteX22" fmla="*/ 1417374 w 1541885"/>
                <a:gd name="connsiteY22" fmla="*/ 841676 h 1506587"/>
                <a:gd name="connsiteX23" fmla="*/ 1474524 w 1541885"/>
                <a:gd name="connsiteY23" fmla="*/ 479726 h 1506587"/>
                <a:gd name="connsiteX24" fmla="*/ 1396419 w 1541885"/>
                <a:gd name="connsiteY24" fmla="*/ 216836 h 1506587"/>
                <a:gd name="connsiteX25" fmla="*/ 1230684 w 1541885"/>
                <a:gd name="connsiteY25" fmla="*/ 83486 h 1506587"/>
                <a:gd name="connsiteX26" fmla="*/ 1055424 w 1541885"/>
                <a:gd name="connsiteY26" fmla="*/ 24431 h 1506587"/>
                <a:gd name="connsiteX27" fmla="*/ 784914 w 1541885"/>
                <a:gd name="connsiteY27" fmla="*/ 1571 h 1506587"/>
                <a:gd name="connsiteX28" fmla="*/ 388674 w 1541885"/>
                <a:gd name="connsiteY28" fmla="*/ 64436 h 1506587"/>
                <a:gd name="connsiteX29" fmla="*/ 83874 w 1541885"/>
                <a:gd name="connsiteY29" fmla="*/ 373046 h 1506587"/>
                <a:gd name="connsiteX30" fmla="*/ 3864 w 1541885"/>
                <a:gd name="connsiteY30" fmla="*/ 660701 h 1506587"/>
                <a:gd name="connsiteX0" fmla="*/ 3864 w 1541885"/>
                <a:gd name="connsiteY0" fmla="*/ 661966 h 1507852"/>
                <a:gd name="connsiteX1" fmla="*/ 41964 w 1541885"/>
                <a:gd name="connsiteY1" fmla="*/ 829606 h 1507852"/>
                <a:gd name="connsiteX2" fmla="*/ 34344 w 1541885"/>
                <a:gd name="connsiteY2" fmla="*/ 869611 h 1507852"/>
                <a:gd name="connsiteX3" fmla="*/ 5769 w 1541885"/>
                <a:gd name="connsiteY3" fmla="*/ 886756 h 1507852"/>
                <a:gd name="connsiteX4" fmla="*/ 5769 w 1541885"/>
                <a:gd name="connsiteY4" fmla="*/ 989626 h 1507852"/>
                <a:gd name="connsiteX5" fmla="*/ 66729 w 1541885"/>
                <a:gd name="connsiteY5" fmla="*/ 1103926 h 1507852"/>
                <a:gd name="connsiteX6" fmla="*/ 110544 w 1541885"/>
                <a:gd name="connsiteY6" fmla="*/ 1142026 h 1507852"/>
                <a:gd name="connsiteX7" fmla="*/ 95304 w 1541885"/>
                <a:gd name="connsiteY7" fmla="*/ 1263946 h 1507852"/>
                <a:gd name="connsiteX8" fmla="*/ 127689 w 1541885"/>
                <a:gd name="connsiteY8" fmla="*/ 1355386 h 1507852"/>
                <a:gd name="connsiteX9" fmla="*/ 222939 w 1541885"/>
                <a:gd name="connsiteY9" fmla="*/ 1420156 h 1507852"/>
                <a:gd name="connsiteX10" fmla="*/ 405819 w 1541885"/>
                <a:gd name="connsiteY10" fmla="*/ 1477306 h 1507852"/>
                <a:gd name="connsiteX11" fmla="*/ 664899 w 1541885"/>
                <a:gd name="connsiteY11" fmla="*/ 1507786 h 1507852"/>
                <a:gd name="connsiteX12" fmla="*/ 899214 w 1541885"/>
                <a:gd name="connsiteY12" fmla="*/ 1469686 h 1507852"/>
                <a:gd name="connsiteX13" fmla="*/ 1122099 w 1541885"/>
                <a:gd name="connsiteY13" fmla="*/ 1385866 h 1507852"/>
                <a:gd name="connsiteX14" fmla="*/ 1272594 w 1541885"/>
                <a:gd name="connsiteY14" fmla="*/ 1252516 h 1507852"/>
                <a:gd name="connsiteX15" fmla="*/ 1308789 w 1541885"/>
                <a:gd name="connsiteY15" fmla="*/ 1277281 h 1507852"/>
                <a:gd name="connsiteX16" fmla="*/ 1407849 w 1541885"/>
                <a:gd name="connsiteY16" fmla="*/ 1260136 h 1507852"/>
                <a:gd name="connsiteX17" fmla="*/ 1476429 w 1541885"/>
                <a:gd name="connsiteY17" fmla="*/ 1185841 h 1507852"/>
                <a:gd name="connsiteX18" fmla="*/ 1535484 w 1541885"/>
                <a:gd name="connsiteY18" fmla="*/ 1088686 h 1507852"/>
                <a:gd name="connsiteX19" fmla="*/ 1529769 w 1541885"/>
                <a:gd name="connsiteY19" fmla="*/ 980101 h 1507852"/>
                <a:gd name="connsiteX20" fmla="*/ 1457379 w 1541885"/>
                <a:gd name="connsiteY20" fmla="*/ 905806 h 1507852"/>
                <a:gd name="connsiteX21" fmla="*/ 1392609 w 1541885"/>
                <a:gd name="connsiteY21" fmla="*/ 907711 h 1507852"/>
                <a:gd name="connsiteX22" fmla="*/ 1417374 w 1541885"/>
                <a:gd name="connsiteY22" fmla="*/ 842941 h 1507852"/>
                <a:gd name="connsiteX23" fmla="*/ 1474524 w 1541885"/>
                <a:gd name="connsiteY23" fmla="*/ 480991 h 1507852"/>
                <a:gd name="connsiteX24" fmla="*/ 1396419 w 1541885"/>
                <a:gd name="connsiteY24" fmla="*/ 218101 h 1507852"/>
                <a:gd name="connsiteX25" fmla="*/ 1230684 w 1541885"/>
                <a:gd name="connsiteY25" fmla="*/ 84751 h 1507852"/>
                <a:gd name="connsiteX26" fmla="*/ 1055424 w 1541885"/>
                <a:gd name="connsiteY26" fmla="*/ 25696 h 1507852"/>
                <a:gd name="connsiteX27" fmla="*/ 784914 w 1541885"/>
                <a:gd name="connsiteY27" fmla="*/ 2836 h 1507852"/>
                <a:gd name="connsiteX28" fmla="*/ 358194 w 1541885"/>
                <a:gd name="connsiteY28" fmla="*/ 86656 h 1507852"/>
                <a:gd name="connsiteX29" fmla="*/ 83874 w 1541885"/>
                <a:gd name="connsiteY29" fmla="*/ 374311 h 1507852"/>
                <a:gd name="connsiteX30" fmla="*/ 3864 w 1541885"/>
                <a:gd name="connsiteY30" fmla="*/ 661966 h 1507852"/>
                <a:gd name="connsiteX0" fmla="*/ 3864 w 1541885"/>
                <a:gd name="connsiteY0" fmla="*/ 661966 h 1507852"/>
                <a:gd name="connsiteX1" fmla="*/ 41964 w 1541885"/>
                <a:gd name="connsiteY1" fmla="*/ 829606 h 1507852"/>
                <a:gd name="connsiteX2" fmla="*/ 34344 w 1541885"/>
                <a:gd name="connsiteY2" fmla="*/ 869611 h 1507852"/>
                <a:gd name="connsiteX3" fmla="*/ 5769 w 1541885"/>
                <a:gd name="connsiteY3" fmla="*/ 886756 h 1507852"/>
                <a:gd name="connsiteX4" fmla="*/ 5769 w 1541885"/>
                <a:gd name="connsiteY4" fmla="*/ 989626 h 1507852"/>
                <a:gd name="connsiteX5" fmla="*/ 66729 w 1541885"/>
                <a:gd name="connsiteY5" fmla="*/ 1103926 h 1507852"/>
                <a:gd name="connsiteX6" fmla="*/ 110544 w 1541885"/>
                <a:gd name="connsiteY6" fmla="*/ 1142026 h 1507852"/>
                <a:gd name="connsiteX7" fmla="*/ 95304 w 1541885"/>
                <a:gd name="connsiteY7" fmla="*/ 1263946 h 1507852"/>
                <a:gd name="connsiteX8" fmla="*/ 127689 w 1541885"/>
                <a:gd name="connsiteY8" fmla="*/ 1355386 h 1507852"/>
                <a:gd name="connsiteX9" fmla="*/ 222939 w 1541885"/>
                <a:gd name="connsiteY9" fmla="*/ 1420156 h 1507852"/>
                <a:gd name="connsiteX10" fmla="*/ 405819 w 1541885"/>
                <a:gd name="connsiteY10" fmla="*/ 1477306 h 1507852"/>
                <a:gd name="connsiteX11" fmla="*/ 664899 w 1541885"/>
                <a:gd name="connsiteY11" fmla="*/ 1507786 h 1507852"/>
                <a:gd name="connsiteX12" fmla="*/ 899214 w 1541885"/>
                <a:gd name="connsiteY12" fmla="*/ 1469686 h 1507852"/>
                <a:gd name="connsiteX13" fmla="*/ 1122099 w 1541885"/>
                <a:gd name="connsiteY13" fmla="*/ 1385866 h 1507852"/>
                <a:gd name="connsiteX14" fmla="*/ 1272594 w 1541885"/>
                <a:gd name="connsiteY14" fmla="*/ 1252516 h 1507852"/>
                <a:gd name="connsiteX15" fmla="*/ 1308789 w 1541885"/>
                <a:gd name="connsiteY15" fmla="*/ 1277281 h 1507852"/>
                <a:gd name="connsiteX16" fmla="*/ 1407849 w 1541885"/>
                <a:gd name="connsiteY16" fmla="*/ 1260136 h 1507852"/>
                <a:gd name="connsiteX17" fmla="*/ 1476429 w 1541885"/>
                <a:gd name="connsiteY17" fmla="*/ 1185841 h 1507852"/>
                <a:gd name="connsiteX18" fmla="*/ 1535484 w 1541885"/>
                <a:gd name="connsiteY18" fmla="*/ 1088686 h 1507852"/>
                <a:gd name="connsiteX19" fmla="*/ 1529769 w 1541885"/>
                <a:gd name="connsiteY19" fmla="*/ 980101 h 1507852"/>
                <a:gd name="connsiteX20" fmla="*/ 1457379 w 1541885"/>
                <a:gd name="connsiteY20" fmla="*/ 905806 h 1507852"/>
                <a:gd name="connsiteX21" fmla="*/ 1392609 w 1541885"/>
                <a:gd name="connsiteY21" fmla="*/ 907711 h 1507852"/>
                <a:gd name="connsiteX22" fmla="*/ 1417374 w 1541885"/>
                <a:gd name="connsiteY22" fmla="*/ 842941 h 1507852"/>
                <a:gd name="connsiteX23" fmla="*/ 1474524 w 1541885"/>
                <a:gd name="connsiteY23" fmla="*/ 480991 h 1507852"/>
                <a:gd name="connsiteX24" fmla="*/ 1396419 w 1541885"/>
                <a:gd name="connsiteY24" fmla="*/ 218101 h 1507852"/>
                <a:gd name="connsiteX25" fmla="*/ 1230684 w 1541885"/>
                <a:gd name="connsiteY25" fmla="*/ 84751 h 1507852"/>
                <a:gd name="connsiteX26" fmla="*/ 1055424 w 1541885"/>
                <a:gd name="connsiteY26" fmla="*/ 25696 h 1507852"/>
                <a:gd name="connsiteX27" fmla="*/ 714429 w 1541885"/>
                <a:gd name="connsiteY27" fmla="*/ 2836 h 1507852"/>
                <a:gd name="connsiteX28" fmla="*/ 358194 w 1541885"/>
                <a:gd name="connsiteY28" fmla="*/ 86656 h 1507852"/>
                <a:gd name="connsiteX29" fmla="*/ 83874 w 1541885"/>
                <a:gd name="connsiteY29" fmla="*/ 374311 h 1507852"/>
                <a:gd name="connsiteX30" fmla="*/ 3864 w 1541885"/>
                <a:gd name="connsiteY30" fmla="*/ 661966 h 1507852"/>
                <a:gd name="connsiteX0" fmla="*/ 3864 w 1541885"/>
                <a:gd name="connsiteY0" fmla="*/ 663510 h 1509396"/>
                <a:gd name="connsiteX1" fmla="*/ 41964 w 1541885"/>
                <a:gd name="connsiteY1" fmla="*/ 831150 h 1509396"/>
                <a:gd name="connsiteX2" fmla="*/ 34344 w 1541885"/>
                <a:gd name="connsiteY2" fmla="*/ 871155 h 1509396"/>
                <a:gd name="connsiteX3" fmla="*/ 5769 w 1541885"/>
                <a:gd name="connsiteY3" fmla="*/ 888300 h 1509396"/>
                <a:gd name="connsiteX4" fmla="*/ 5769 w 1541885"/>
                <a:gd name="connsiteY4" fmla="*/ 991170 h 1509396"/>
                <a:gd name="connsiteX5" fmla="*/ 66729 w 1541885"/>
                <a:gd name="connsiteY5" fmla="*/ 1105470 h 1509396"/>
                <a:gd name="connsiteX6" fmla="*/ 110544 w 1541885"/>
                <a:gd name="connsiteY6" fmla="*/ 1143570 h 1509396"/>
                <a:gd name="connsiteX7" fmla="*/ 95304 w 1541885"/>
                <a:gd name="connsiteY7" fmla="*/ 1265490 h 1509396"/>
                <a:gd name="connsiteX8" fmla="*/ 127689 w 1541885"/>
                <a:gd name="connsiteY8" fmla="*/ 1356930 h 1509396"/>
                <a:gd name="connsiteX9" fmla="*/ 222939 w 1541885"/>
                <a:gd name="connsiteY9" fmla="*/ 1421700 h 1509396"/>
                <a:gd name="connsiteX10" fmla="*/ 405819 w 1541885"/>
                <a:gd name="connsiteY10" fmla="*/ 1478850 h 1509396"/>
                <a:gd name="connsiteX11" fmla="*/ 664899 w 1541885"/>
                <a:gd name="connsiteY11" fmla="*/ 1509330 h 1509396"/>
                <a:gd name="connsiteX12" fmla="*/ 899214 w 1541885"/>
                <a:gd name="connsiteY12" fmla="*/ 1471230 h 1509396"/>
                <a:gd name="connsiteX13" fmla="*/ 1122099 w 1541885"/>
                <a:gd name="connsiteY13" fmla="*/ 1387410 h 1509396"/>
                <a:gd name="connsiteX14" fmla="*/ 1272594 w 1541885"/>
                <a:gd name="connsiteY14" fmla="*/ 1254060 h 1509396"/>
                <a:gd name="connsiteX15" fmla="*/ 1308789 w 1541885"/>
                <a:gd name="connsiteY15" fmla="*/ 1278825 h 1509396"/>
                <a:gd name="connsiteX16" fmla="*/ 1407849 w 1541885"/>
                <a:gd name="connsiteY16" fmla="*/ 1261680 h 1509396"/>
                <a:gd name="connsiteX17" fmla="*/ 1476429 w 1541885"/>
                <a:gd name="connsiteY17" fmla="*/ 1187385 h 1509396"/>
                <a:gd name="connsiteX18" fmla="*/ 1535484 w 1541885"/>
                <a:gd name="connsiteY18" fmla="*/ 1090230 h 1509396"/>
                <a:gd name="connsiteX19" fmla="*/ 1529769 w 1541885"/>
                <a:gd name="connsiteY19" fmla="*/ 981645 h 1509396"/>
                <a:gd name="connsiteX20" fmla="*/ 1457379 w 1541885"/>
                <a:gd name="connsiteY20" fmla="*/ 907350 h 1509396"/>
                <a:gd name="connsiteX21" fmla="*/ 1392609 w 1541885"/>
                <a:gd name="connsiteY21" fmla="*/ 909255 h 1509396"/>
                <a:gd name="connsiteX22" fmla="*/ 1417374 w 1541885"/>
                <a:gd name="connsiteY22" fmla="*/ 844485 h 1509396"/>
                <a:gd name="connsiteX23" fmla="*/ 1474524 w 1541885"/>
                <a:gd name="connsiteY23" fmla="*/ 482535 h 1509396"/>
                <a:gd name="connsiteX24" fmla="*/ 1396419 w 1541885"/>
                <a:gd name="connsiteY24" fmla="*/ 219645 h 1509396"/>
                <a:gd name="connsiteX25" fmla="*/ 1230684 w 1541885"/>
                <a:gd name="connsiteY25" fmla="*/ 86295 h 1509396"/>
                <a:gd name="connsiteX26" fmla="*/ 1034469 w 1541885"/>
                <a:gd name="connsiteY26" fmla="*/ 19620 h 1509396"/>
                <a:gd name="connsiteX27" fmla="*/ 714429 w 1541885"/>
                <a:gd name="connsiteY27" fmla="*/ 4380 h 1509396"/>
                <a:gd name="connsiteX28" fmla="*/ 358194 w 1541885"/>
                <a:gd name="connsiteY28" fmla="*/ 88200 h 1509396"/>
                <a:gd name="connsiteX29" fmla="*/ 83874 w 1541885"/>
                <a:gd name="connsiteY29" fmla="*/ 375855 h 1509396"/>
                <a:gd name="connsiteX30" fmla="*/ 3864 w 1541885"/>
                <a:gd name="connsiteY30" fmla="*/ 663510 h 1509396"/>
                <a:gd name="connsiteX0" fmla="*/ 3864 w 1541885"/>
                <a:gd name="connsiteY0" fmla="*/ 663510 h 1509396"/>
                <a:gd name="connsiteX1" fmla="*/ 41964 w 1541885"/>
                <a:gd name="connsiteY1" fmla="*/ 831150 h 1509396"/>
                <a:gd name="connsiteX2" fmla="*/ 34344 w 1541885"/>
                <a:gd name="connsiteY2" fmla="*/ 871155 h 1509396"/>
                <a:gd name="connsiteX3" fmla="*/ 5769 w 1541885"/>
                <a:gd name="connsiteY3" fmla="*/ 888300 h 1509396"/>
                <a:gd name="connsiteX4" fmla="*/ 5769 w 1541885"/>
                <a:gd name="connsiteY4" fmla="*/ 991170 h 1509396"/>
                <a:gd name="connsiteX5" fmla="*/ 66729 w 1541885"/>
                <a:gd name="connsiteY5" fmla="*/ 1105470 h 1509396"/>
                <a:gd name="connsiteX6" fmla="*/ 110544 w 1541885"/>
                <a:gd name="connsiteY6" fmla="*/ 1143570 h 1509396"/>
                <a:gd name="connsiteX7" fmla="*/ 95304 w 1541885"/>
                <a:gd name="connsiteY7" fmla="*/ 1265490 h 1509396"/>
                <a:gd name="connsiteX8" fmla="*/ 127689 w 1541885"/>
                <a:gd name="connsiteY8" fmla="*/ 1356930 h 1509396"/>
                <a:gd name="connsiteX9" fmla="*/ 222939 w 1541885"/>
                <a:gd name="connsiteY9" fmla="*/ 1421700 h 1509396"/>
                <a:gd name="connsiteX10" fmla="*/ 405819 w 1541885"/>
                <a:gd name="connsiteY10" fmla="*/ 1478850 h 1509396"/>
                <a:gd name="connsiteX11" fmla="*/ 664899 w 1541885"/>
                <a:gd name="connsiteY11" fmla="*/ 1509330 h 1509396"/>
                <a:gd name="connsiteX12" fmla="*/ 899214 w 1541885"/>
                <a:gd name="connsiteY12" fmla="*/ 1471230 h 1509396"/>
                <a:gd name="connsiteX13" fmla="*/ 1122099 w 1541885"/>
                <a:gd name="connsiteY13" fmla="*/ 1387410 h 1509396"/>
                <a:gd name="connsiteX14" fmla="*/ 1272594 w 1541885"/>
                <a:gd name="connsiteY14" fmla="*/ 1254060 h 1509396"/>
                <a:gd name="connsiteX15" fmla="*/ 1308789 w 1541885"/>
                <a:gd name="connsiteY15" fmla="*/ 1278825 h 1509396"/>
                <a:gd name="connsiteX16" fmla="*/ 1407849 w 1541885"/>
                <a:gd name="connsiteY16" fmla="*/ 1261680 h 1509396"/>
                <a:gd name="connsiteX17" fmla="*/ 1476429 w 1541885"/>
                <a:gd name="connsiteY17" fmla="*/ 1187385 h 1509396"/>
                <a:gd name="connsiteX18" fmla="*/ 1535484 w 1541885"/>
                <a:gd name="connsiteY18" fmla="*/ 1090230 h 1509396"/>
                <a:gd name="connsiteX19" fmla="*/ 1529769 w 1541885"/>
                <a:gd name="connsiteY19" fmla="*/ 981645 h 1509396"/>
                <a:gd name="connsiteX20" fmla="*/ 1457379 w 1541885"/>
                <a:gd name="connsiteY20" fmla="*/ 907350 h 1509396"/>
                <a:gd name="connsiteX21" fmla="*/ 1407849 w 1541885"/>
                <a:gd name="connsiteY21" fmla="*/ 909255 h 1509396"/>
                <a:gd name="connsiteX22" fmla="*/ 1417374 w 1541885"/>
                <a:gd name="connsiteY22" fmla="*/ 844485 h 1509396"/>
                <a:gd name="connsiteX23" fmla="*/ 1474524 w 1541885"/>
                <a:gd name="connsiteY23" fmla="*/ 482535 h 1509396"/>
                <a:gd name="connsiteX24" fmla="*/ 1396419 w 1541885"/>
                <a:gd name="connsiteY24" fmla="*/ 219645 h 1509396"/>
                <a:gd name="connsiteX25" fmla="*/ 1230684 w 1541885"/>
                <a:gd name="connsiteY25" fmla="*/ 86295 h 1509396"/>
                <a:gd name="connsiteX26" fmla="*/ 1034469 w 1541885"/>
                <a:gd name="connsiteY26" fmla="*/ 19620 h 1509396"/>
                <a:gd name="connsiteX27" fmla="*/ 714429 w 1541885"/>
                <a:gd name="connsiteY27" fmla="*/ 4380 h 1509396"/>
                <a:gd name="connsiteX28" fmla="*/ 358194 w 1541885"/>
                <a:gd name="connsiteY28" fmla="*/ 88200 h 1509396"/>
                <a:gd name="connsiteX29" fmla="*/ 83874 w 1541885"/>
                <a:gd name="connsiteY29" fmla="*/ 375855 h 1509396"/>
                <a:gd name="connsiteX30" fmla="*/ 3864 w 1541885"/>
                <a:gd name="connsiteY30" fmla="*/ 663510 h 1509396"/>
                <a:gd name="connsiteX0" fmla="*/ 3864 w 1541974"/>
                <a:gd name="connsiteY0" fmla="*/ 663510 h 1509396"/>
                <a:gd name="connsiteX1" fmla="*/ 41964 w 1541974"/>
                <a:gd name="connsiteY1" fmla="*/ 831150 h 1509396"/>
                <a:gd name="connsiteX2" fmla="*/ 34344 w 1541974"/>
                <a:gd name="connsiteY2" fmla="*/ 871155 h 1509396"/>
                <a:gd name="connsiteX3" fmla="*/ 5769 w 1541974"/>
                <a:gd name="connsiteY3" fmla="*/ 888300 h 1509396"/>
                <a:gd name="connsiteX4" fmla="*/ 5769 w 1541974"/>
                <a:gd name="connsiteY4" fmla="*/ 991170 h 1509396"/>
                <a:gd name="connsiteX5" fmla="*/ 66729 w 1541974"/>
                <a:gd name="connsiteY5" fmla="*/ 1105470 h 1509396"/>
                <a:gd name="connsiteX6" fmla="*/ 110544 w 1541974"/>
                <a:gd name="connsiteY6" fmla="*/ 1143570 h 1509396"/>
                <a:gd name="connsiteX7" fmla="*/ 95304 w 1541974"/>
                <a:gd name="connsiteY7" fmla="*/ 1265490 h 1509396"/>
                <a:gd name="connsiteX8" fmla="*/ 127689 w 1541974"/>
                <a:gd name="connsiteY8" fmla="*/ 1356930 h 1509396"/>
                <a:gd name="connsiteX9" fmla="*/ 222939 w 1541974"/>
                <a:gd name="connsiteY9" fmla="*/ 1421700 h 1509396"/>
                <a:gd name="connsiteX10" fmla="*/ 405819 w 1541974"/>
                <a:gd name="connsiteY10" fmla="*/ 1478850 h 1509396"/>
                <a:gd name="connsiteX11" fmla="*/ 664899 w 1541974"/>
                <a:gd name="connsiteY11" fmla="*/ 1509330 h 1509396"/>
                <a:gd name="connsiteX12" fmla="*/ 899214 w 1541974"/>
                <a:gd name="connsiteY12" fmla="*/ 1471230 h 1509396"/>
                <a:gd name="connsiteX13" fmla="*/ 1122099 w 1541974"/>
                <a:gd name="connsiteY13" fmla="*/ 1387410 h 1509396"/>
                <a:gd name="connsiteX14" fmla="*/ 1272594 w 1541974"/>
                <a:gd name="connsiteY14" fmla="*/ 1254060 h 1509396"/>
                <a:gd name="connsiteX15" fmla="*/ 1308789 w 1541974"/>
                <a:gd name="connsiteY15" fmla="*/ 1278825 h 1509396"/>
                <a:gd name="connsiteX16" fmla="*/ 1407849 w 1541974"/>
                <a:gd name="connsiteY16" fmla="*/ 1261680 h 1509396"/>
                <a:gd name="connsiteX17" fmla="*/ 1476429 w 1541974"/>
                <a:gd name="connsiteY17" fmla="*/ 1187385 h 1509396"/>
                <a:gd name="connsiteX18" fmla="*/ 1535484 w 1541974"/>
                <a:gd name="connsiteY18" fmla="*/ 1090230 h 1509396"/>
                <a:gd name="connsiteX19" fmla="*/ 1531674 w 1541974"/>
                <a:gd name="connsiteY19" fmla="*/ 958785 h 1509396"/>
                <a:gd name="connsiteX20" fmla="*/ 1457379 w 1541974"/>
                <a:gd name="connsiteY20" fmla="*/ 907350 h 1509396"/>
                <a:gd name="connsiteX21" fmla="*/ 1407849 w 1541974"/>
                <a:gd name="connsiteY21" fmla="*/ 909255 h 1509396"/>
                <a:gd name="connsiteX22" fmla="*/ 1417374 w 1541974"/>
                <a:gd name="connsiteY22" fmla="*/ 844485 h 1509396"/>
                <a:gd name="connsiteX23" fmla="*/ 1474524 w 1541974"/>
                <a:gd name="connsiteY23" fmla="*/ 482535 h 1509396"/>
                <a:gd name="connsiteX24" fmla="*/ 1396419 w 1541974"/>
                <a:gd name="connsiteY24" fmla="*/ 219645 h 1509396"/>
                <a:gd name="connsiteX25" fmla="*/ 1230684 w 1541974"/>
                <a:gd name="connsiteY25" fmla="*/ 86295 h 1509396"/>
                <a:gd name="connsiteX26" fmla="*/ 1034469 w 1541974"/>
                <a:gd name="connsiteY26" fmla="*/ 19620 h 1509396"/>
                <a:gd name="connsiteX27" fmla="*/ 714429 w 1541974"/>
                <a:gd name="connsiteY27" fmla="*/ 4380 h 1509396"/>
                <a:gd name="connsiteX28" fmla="*/ 358194 w 1541974"/>
                <a:gd name="connsiteY28" fmla="*/ 88200 h 1509396"/>
                <a:gd name="connsiteX29" fmla="*/ 83874 w 1541974"/>
                <a:gd name="connsiteY29" fmla="*/ 375855 h 1509396"/>
                <a:gd name="connsiteX30" fmla="*/ 3864 w 1541974"/>
                <a:gd name="connsiteY30" fmla="*/ 663510 h 1509396"/>
                <a:gd name="connsiteX0" fmla="*/ 3864 w 1541092"/>
                <a:gd name="connsiteY0" fmla="*/ 663510 h 1509396"/>
                <a:gd name="connsiteX1" fmla="*/ 41964 w 1541092"/>
                <a:gd name="connsiteY1" fmla="*/ 831150 h 1509396"/>
                <a:gd name="connsiteX2" fmla="*/ 34344 w 1541092"/>
                <a:gd name="connsiteY2" fmla="*/ 871155 h 1509396"/>
                <a:gd name="connsiteX3" fmla="*/ 5769 w 1541092"/>
                <a:gd name="connsiteY3" fmla="*/ 888300 h 1509396"/>
                <a:gd name="connsiteX4" fmla="*/ 5769 w 1541092"/>
                <a:gd name="connsiteY4" fmla="*/ 991170 h 1509396"/>
                <a:gd name="connsiteX5" fmla="*/ 66729 w 1541092"/>
                <a:gd name="connsiteY5" fmla="*/ 1105470 h 1509396"/>
                <a:gd name="connsiteX6" fmla="*/ 110544 w 1541092"/>
                <a:gd name="connsiteY6" fmla="*/ 1143570 h 1509396"/>
                <a:gd name="connsiteX7" fmla="*/ 95304 w 1541092"/>
                <a:gd name="connsiteY7" fmla="*/ 1265490 h 1509396"/>
                <a:gd name="connsiteX8" fmla="*/ 127689 w 1541092"/>
                <a:gd name="connsiteY8" fmla="*/ 1356930 h 1509396"/>
                <a:gd name="connsiteX9" fmla="*/ 222939 w 1541092"/>
                <a:gd name="connsiteY9" fmla="*/ 1421700 h 1509396"/>
                <a:gd name="connsiteX10" fmla="*/ 405819 w 1541092"/>
                <a:gd name="connsiteY10" fmla="*/ 1478850 h 1509396"/>
                <a:gd name="connsiteX11" fmla="*/ 664899 w 1541092"/>
                <a:gd name="connsiteY11" fmla="*/ 1509330 h 1509396"/>
                <a:gd name="connsiteX12" fmla="*/ 899214 w 1541092"/>
                <a:gd name="connsiteY12" fmla="*/ 1471230 h 1509396"/>
                <a:gd name="connsiteX13" fmla="*/ 1122099 w 1541092"/>
                <a:gd name="connsiteY13" fmla="*/ 1387410 h 1509396"/>
                <a:gd name="connsiteX14" fmla="*/ 1272594 w 1541092"/>
                <a:gd name="connsiteY14" fmla="*/ 1254060 h 1509396"/>
                <a:gd name="connsiteX15" fmla="*/ 1308789 w 1541092"/>
                <a:gd name="connsiteY15" fmla="*/ 1278825 h 1509396"/>
                <a:gd name="connsiteX16" fmla="*/ 1407849 w 1541092"/>
                <a:gd name="connsiteY16" fmla="*/ 1261680 h 1509396"/>
                <a:gd name="connsiteX17" fmla="*/ 1489764 w 1541092"/>
                <a:gd name="connsiteY17" fmla="*/ 1189290 h 1509396"/>
                <a:gd name="connsiteX18" fmla="*/ 1535484 w 1541092"/>
                <a:gd name="connsiteY18" fmla="*/ 1090230 h 1509396"/>
                <a:gd name="connsiteX19" fmla="*/ 1531674 w 1541092"/>
                <a:gd name="connsiteY19" fmla="*/ 958785 h 1509396"/>
                <a:gd name="connsiteX20" fmla="*/ 1457379 w 1541092"/>
                <a:gd name="connsiteY20" fmla="*/ 907350 h 1509396"/>
                <a:gd name="connsiteX21" fmla="*/ 1407849 w 1541092"/>
                <a:gd name="connsiteY21" fmla="*/ 909255 h 1509396"/>
                <a:gd name="connsiteX22" fmla="*/ 1417374 w 1541092"/>
                <a:gd name="connsiteY22" fmla="*/ 844485 h 1509396"/>
                <a:gd name="connsiteX23" fmla="*/ 1474524 w 1541092"/>
                <a:gd name="connsiteY23" fmla="*/ 482535 h 1509396"/>
                <a:gd name="connsiteX24" fmla="*/ 1396419 w 1541092"/>
                <a:gd name="connsiteY24" fmla="*/ 219645 h 1509396"/>
                <a:gd name="connsiteX25" fmla="*/ 1230684 w 1541092"/>
                <a:gd name="connsiteY25" fmla="*/ 86295 h 1509396"/>
                <a:gd name="connsiteX26" fmla="*/ 1034469 w 1541092"/>
                <a:gd name="connsiteY26" fmla="*/ 19620 h 1509396"/>
                <a:gd name="connsiteX27" fmla="*/ 714429 w 1541092"/>
                <a:gd name="connsiteY27" fmla="*/ 4380 h 1509396"/>
                <a:gd name="connsiteX28" fmla="*/ 358194 w 1541092"/>
                <a:gd name="connsiteY28" fmla="*/ 88200 h 1509396"/>
                <a:gd name="connsiteX29" fmla="*/ 83874 w 1541092"/>
                <a:gd name="connsiteY29" fmla="*/ 375855 h 1509396"/>
                <a:gd name="connsiteX30" fmla="*/ 3864 w 1541092"/>
                <a:gd name="connsiteY30" fmla="*/ 663510 h 1509396"/>
                <a:gd name="connsiteX0" fmla="*/ 3864 w 1541092"/>
                <a:gd name="connsiteY0" fmla="*/ 663510 h 1509396"/>
                <a:gd name="connsiteX1" fmla="*/ 41964 w 1541092"/>
                <a:gd name="connsiteY1" fmla="*/ 831150 h 1509396"/>
                <a:gd name="connsiteX2" fmla="*/ 34344 w 1541092"/>
                <a:gd name="connsiteY2" fmla="*/ 871155 h 1509396"/>
                <a:gd name="connsiteX3" fmla="*/ 5769 w 1541092"/>
                <a:gd name="connsiteY3" fmla="*/ 888300 h 1509396"/>
                <a:gd name="connsiteX4" fmla="*/ 5769 w 1541092"/>
                <a:gd name="connsiteY4" fmla="*/ 991170 h 1509396"/>
                <a:gd name="connsiteX5" fmla="*/ 66729 w 1541092"/>
                <a:gd name="connsiteY5" fmla="*/ 1105470 h 1509396"/>
                <a:gd name="connsiteX6" fmla="*/ 110544 w 1541092"/>
                <a:gd name="connsiteY6" fmla="*/ 1143570 h 1509396"/>
                <a:gd name="connsiteX7" fmla="*/ 95304 w 1541092"/>
                <a:gd name="connsiteY7" fmla="*/ 1265490 h 1509396"/>
                <a:gd name="connsiteX8" fmla="*/ 127689 w 1541092"/>
                <a:gd name="connsiteY8" fmla="*/ 1356930 h 1509396"/>
                <a:gd name="connsiteX9" fmla="*/ 222939 w 1541092"/>
                <a:gd name="connsiteY9" fmla="*/ 1421700 h 1509396"/>
                <a:gd name="connsiteX10" fmla="*/ 405819 w 1541092"/>
                <a:gd name="connsiteY10" fmla="*/ 1478850 h 1509396"/>
                <a:gd name="connsiteX11" fmla="*/ 664899 w 1541092"/>
                <a:gd name="connsiteY11" fmla="*/ 1509330 h 1509396"/>
                <a:gd name="connsiteX12" fmla="*/ 899214 w 1541092"/>
                <a:gd name="connsiteY12" fmla="*/ 1471230 h 1509396"/>
                <a:gd name="connsiteX13" fmla="*/ 1122099 w 1541092"/>
                <a:gd name="connsiteY13" fmla="*/ 1387410 h 1509396"/>
                <a:gd name="connsiteX14" fmla="*/ 1276404 w 1541092"/>
                <a:gd name="connsiteY14" fmla="*/ 1263585 h 1509396"/>
                <a:gd name="connsiteX15" fmla="*/ 1308789 w 1541092"/>
                <a:gd name="connsiteY15" fmla="*/ 1278825 h 1509396"/>
                <a:gd name="connsiteX16" fmla="*/ 1407849 w 1541092"/>
                <a:gd name="connsiteY16" fmla="*/ 1261680 h 1509396"/>
                <a:gd name="connsiteX17" fmla="*/ 1489764 w 1541092"/>
                <a:gd name="connsiteY17" fmla="*/ 1189290 h 1509396"/>
                <a:gd name="connsiteX18" fmla="*/ 1535484 w 1541092"/>
                <a:gd name="connsiteY18" fmla="*/ 1090230 h 1509396"/>
                <a:gd name="connsiteX19" fmla="*/ 1531674 w 1541092"/>
                <a:gd name="connsiteY19" fmla="*/ 958785 h 1509396"/>
                <a:gd name="connsiteX20" fmla="*/ 1457379 w 1541092"/>
                <a:gd name="connsiteY20" fmla="*/ 907350 h 1509396"/>
                <a:gd name="connsiteX21" fmla="*/ 1407849 w 1541092"/>
                <a:gd name="connsiteY21" fmla="*/ 909255 h 1509396"/>
                <a:gd name="connsiteX22" fmla="*/ 1417374 w 1541092"/>
                <a:gd name="connsiteY22" fmla="*/ 844485 h 1509396"/>
                <a:gd name="connsiteX23" fmla="*/ 1474524 w 1541092"/>
                <a:gd name="connsiteY23" fmla="*/ 482535 h 1509396"/>
                <a:gd name="connsiteX24" fmla="*/ 1396419 w 1541092"/>
                <a:gd name="connsiteY24" fmla="*/ 219645 h 1509396"/>
                <a:gd name="connsiteX25" fmla="*/ 1230684 w 1541092"/>
                <a:gd name="connsiteY25" fmla="*/ 86295 h 1509396"/>
                <a:gd name="connsiteX26" fmla="*/ 1034469 w 1541092"/>
                <a:gd name="connsiteY26" fmla="*/ 19620 h 1509396"/>
                <a:gd name="connsiteX27" fmla="*/ 714429 w 1541092"/>
                <a:gd name="connsiteY27" fmla="*/ 4380 h 1509396"/>
                <a:gd name="connsiteX28" fmla="*/ 358194 w 1541092"/>
                <a:gd name="connsiteY28" fmla="*/ 88200 h 1509396"/>
                <a:gd name="connsiteX29" fmla="*/ 83874 w 1541092"/>
                <a:gd name="connsiteY29" fmla="*/ 375855 h 1509396"/>
                <a:gd name="connsiteX30" fmla="*/ 3864 w 1541092"/>
                <a:gd name="connsiteY30" fmla="*/ 663510 h 1509396"/>
                <a:gd name="connsiteX0" fmla="*/ 7062 w 1544290"/>
                <a:gd name="connsiteY0" fmla="*/ 663510 h 1509396"/>
                <a:gd name="connsiteX1" fmla="*/ 45162 w 1544290"/>
                <a:gd name="connsiteY1" fmla="*/ 831150 h 1509396"/>
                <a:gd name="connsiteX2" fmla="*/ 37542 w 1544290"/>
                <a:gd name="connsiteY2" fmla="*/ 871155 h 1509396"/>
                <a:gd name="connsiteX3" fmla="*/ 3252 w 1544290"/>
                <a:gd name="connsiteY3" fmla="*/ 901635 h 1509396"/>
                <a:gd name="connsiteX4" fmla="*/ 8967 w 1544290"/>
                <a:gd name="connsiteY4" fmla="*/ 991170 h 1509396"/>
                <a:gd name="connsiteX5" fmla="*/ 69927 w 1544290"/>
                <a:gd name="connsiteY5" fmla="*/ 1105470 h 1509396"/>
                <a:gd name="connsiteX6" fmla="*/ 113742 w 1544290"/>
                <a:gd name="connsiteY6" fmla="*/ 1143570 h 1509396"/>
                <a:gd name="connsiteX7" fmla="*/ 98502 w 1544290"/>
                <a:gd name="connsiteY7" fmla="*/ 1265490 h 1509396"/>
                <a:gd name="connsiteX8" fmla="*/ 130887 w 1544290"/>
                <a:gd name="connsiteY8" fmla="*/ 1356930 h 1509396"/>
                <a:gd name="connsiteX9" fmla="*/ 226137 w 1544290"/>
                <a:gd name="connsiteY9" fmla="*/ 1421700 h 1509396"/>
                <a:gd name="connsiteX10" fmla="*/ 409017 w 1544290"/>
                <a:gd name="connsiteY10" fmla="*/ 1478850 h 1509396"/>
                <a:gd name="connsiteX11" fmla="*/ 668097 w 1544290"/>
                <a:gd name="connsiteY11" fmla="*/ 1509330 h 1509396"/>
                <a:gd name="connsiteX12" fmla="*/ 902412 w 1544290"/>
                <a:gd name="connsiteY12" fmla="*/ 1471230 h 1509396"/>
                <a:gd name="connsiteX13" fmla="*/ 1125297 w 1544290"/>
                <a:gd name="connsiteY13" fmla="*/ 1387410 h 1509396"/>
                <a:gd name="connsiteX14" fmla="*/ 1279602 w 1544290"/>
                <a:gd name="connsiteY14" fmla="*/ 1263585 h 1509396"/>
                <a:gd name="connsiteX15" fmla="*/ 1311987 w 1544290"/>
                <a:gd name="connsiteY15" fmla="*/ 1278825 h 1509396"/>
                <a:gd name="connsiteX16" fmla="*/ 1411047 w 1544290"/>
                <a:gd name="connsiteY16" fmla="*/ 1261680 h 1509396"/>
                <a:gd name="connsiteX17" fmla="*/ 1492962 w 1544290"/>
                <a:gd name="connsiteY17" fmla="*/ 1189290 h 1509396"/>
                <a:gd name="connsiteX18" fmla="*/ 1538682 w 1544290"/>
                <a:gd name="connsiteY18" fmla="*/ 1090230 h 1509396"/>
                <a:gd name="connsiteX19" fmla="*/ 1534872 w 1544290"/>
                <a:gd name="connsiteY19" fmla="*/ 958785 h 1509396"/>
                <a:gd name="connsiteX20" fmla="*/ 1460577 w 1544290"/>
                <a:gd name="connsiteY20" fmla="*/ 907350 h 1509396"/>
                <a:gd name="connsiteX21" fmla="*/ 1411047 w 1544290"/>
                <a:gd name="connsiteY21" fmla="*/ 909255 h 1509396"/>
                <a:gd name="connsiteX22" fmla="*/ 1420572 w 1544290"/>
                <a:gd name="connsiteY22" fmla="*/ 844485 h 1509396"/>
                <a:gd name="connsiteX23" fmla="*/ 1477722 w 1544290"/>
                <a:gd name="connsiteY23" fmla="*/ 482535 h 1509396"/>
                <a:gd name="connsiteX24" fmla="*/ 1399617 w 1544290"/>
                <a:gd name="connsiteY24" fmla="*/ 219645 h 1509396"/>
                <a:gd name="connsiteX25" fmla="*/ 1233882 w 1544290"/>
                <a:gd name="connsiteY25" fmla="*/ 86295 h 1509396"/>
                <a:gd name="connsiteX26" fmla="*/ 1037667 w 1544290"/>
                <a:gd name="connsiteY26" fmla="*/ 19620 h 1509396"/>
                <a:gd name="connsiteX27" fmla="*/ 717627 w 1544290"/>
                <a:gd name="connsiteY27" fmla="*/ 4380 h 1509396"/>
                <a:gd name="connsiteX28" fmla="*/ 361392 w 1544290"/>
                <a:gd name="connsiteY28" fmla="*/ 88200 h 1509396"/>
                <a:gd name="connsiteX29" fmla="*/ 87072 w 1544290"/>
                <a:gd name="connsiteY29" fmla="*/ 375855 h 1509396"/>
                <a:gd name="connsiteX30" fmla="*/ 7062 w 1544290"/>
                <a:gd name="connsiteY30" fmla="*/ 663510 h 1509396"/>
                <a:gd name="connsiteX0" fmla="*/ 7062 w 1544290"/>
                <a:gd name="connsiteY0" fmla="*/ 663510 h 1509396"/>
                <a:gd name="connsiteX1" fmla="*/ 45162 w 1544290"/>
                <a:gd name="connsiteY1" fmla="*/ 831150 h 1509396"/>
                <a:gd name="connsiteX2" fmla="*/ 37542 w 1544290"/>
                <a:gd name="connsiteY2" fmla="*/ 871155 h 1509396"/>
                <a:gd name="connsiteX3" fmla="*/ 3252 w 1544290"/>
                <a:gd name="connsiteY3" fmla="*/ 901635 h 1509396"/>
                <a:gd name="connsiteX4" fmla="*/ 8967 w 1544290"/>
                <a:gd name="connsiteY4" fmla="*/ 991170 h 1509396"/>
                <a:gd name="connsiteX5" fmla="*/ 69927 w 1544290"/>
                <a:gd name="connsiteY5" fmla="*/ 1105470 h 1509396"/>
                <a:gd name="connsiteX6" fmla="*/ 113742 w 1544290"/>
                <a:gd name="connsiteY6" fmla="*/ 1143570 h 1509396"/>
                <a:gd name="connsiteX7" fmla="*/ 98502 w 1544290"/>
                <a:gd name="connsiteY7" fmla="*/ 1265490 h 1509396"/>
                <a:gd name="connsiteX8" fmla="*/ 130887 w 1544290"/>
                <a:gd name="connsiteY8" fmla="*/ 1356930 h 1509396"/>
                <a:gd name="connsiteX9" fmla="*/ 226137 w 1544290"/>
                <a:gd name="connsiteY9" fmla="*/ 1421700 h 1509396"/>
                <a:gd name="connsiteX10" fmla="*/ 409017 w 1544290"/>
                <a:gd name="connsiteY10" fmla="*/ 1478850 h 1509396"/>
                <a:gd name="connsiteX11" fmla="*/ 668097 w 1544290"/>
                <a:gd name="connsiteY11" fmla="*/ 1509330 h 1509396"/>
                <a:gd name="connsiteX12" fmla="*/ 902412 w 1544290"/>
                <a:gd name="connsiteY12" fmla="*/ 1471230 h 1509396"/>
                <a:gd name="connsiteX13" fmla="*/ 1125297 w 1544290"/>
                <a:gd name="connsiteY13" fmla="*/ 1387410 h 1509396"/>
                <a:gd name="connsiteX14" fmla="*/ 1279602 w 1544290"/>
                <a:gd name="connsiteY14" fmla="*/ 1263585 h 1509396"/>
                <a:gd name="connsiteX15" fmla="*/ 1311987 w 1544290"/>
                <a:gd name="connsiteY15" fmla="*/ 1278825 h 1509396"/>
                <a:gd name="connsiteX16" fmla="*/ 1411047 w 1544290"/>
                <a:gd name="connsiteY16" fmla="*/ 1261680 h 1509396"/>
                <a:gd name="connsiteX17" fmla="*/ 1492962 w 1544290"/>
                <a:gd name="connsiteY17" fmla="*/ 1189290 h 1509396"/>
                <a:gd name="connsiteX18" fmla="*/ 1538682 w 1544290"/>
                <a:gd name="connsiteY18" fmla="*/ 1090230 h 1509396"/>
                <a:gd name="connsiteX19" fmla="*/ 1534872 w 1544290"/>
                <a:gd name="connsiteY19" fmla="*/ 958785 h 1509396"/>
                <a:gd name="connsiteX20" fmla="*/ 1460577 w 1544290"/>
                <a:gd name="connsiteY20" fmla="*/ 907350 h 1509396"/>
                <a:gd name="connsiteX21" fmla="*/ 1411047 w 1544290"/>
                <a:gd name="connsiteY21" fmla="*/ 909255 h 1509396"/>
                <a:gd name="connsiteX22" fmla="*/ 1420572 w 1544290"/>
                <a:gd name="connsiteY22" fmla="*/ 844485 h 1509396"/>
                <a:gd name="connsiteX23" fmla="*/ 1477722 w 1544290"/>
                <a:gd name="connsiteY23" fmla="*/ 482535 h 1509396"/>
                <a:gd name="connsiteX24" fmla="*/ 1399617 w 1544290"/>
                <a:gd name="connsiteY24" fmla="*/ 219645 h 1509396"/>
                <a:gd name="connsiteX25" fmla="*/ 1233882 w 1544290"/>
                <a:gd name="connsiteY25" fmla="*/ 86295 h 1509396"/>
                <a:gd name="connsiteX26" fmla="*/ 1037667 w 1544290"/>
                <a:gd name="connsiteY26" fmla="*/ 19620 h 1509396"/>
                <a:gd name="connsiteX27" fmla="*/ 717627 w 1544290"/>
                <a:gd name="connsiteY27" fmla="*/ 4380 h 1509396"/>
                <a:gd name="connsiteX28" fmla="*/ 361392 w 1544290"/>
                <a:gd name="connsiteY28" fmla="*/ 88200 h 1509396"/>
                <a:gd name="connsiteX29" fmla="*/ 87072 w 1544290"/>
                <a:gd name="connsiteY29" fmla="*/ 375855 h 1509396"/>
                <a:gd name="connsiteX30" fmla="*/ 7062 w 1544290"/>
                <a:gd name="connsiteY30" fmla="*/ 663510 h 1509396"/>
                <a:gd name="connsiteX0" fmla="*/ 7910 w 1545138"/>
                <a:gd name="connsiteY0" fmla="*/ 663510 h 1509396"/>
                <a:gd name="connsiteX1" fmla="*/ 46010 w 1545138"/>
                <a:gd name="connsiteY1" fmla="*/ 831150 h 1509396"/>
                <a:gd name="connsiteX2" fmla="*/ 50269 w 1545138"/>
                <a:gd name="connsiteY2" fmla="*/ 875907 h 1509396"/>
                <a:gd name="connsiteX3" fmla="*/ 4100 w 1545138"/>
                <a:gd name="connsiteY3" fmla="*/ 901635 h 1509396"/>
                <a:gd name="connsiteX4" fmla="*/ 9815 w 1545138"/>
                <a:gd name="connsiteY4" fmla="*/ 991170 h 1509396"/>
                <a:gd name="connsiteX5" fmla="*/ 70775 w 1545138"/>
                <a:gd name="connsiteY5" fmla="*/ 1105470 h 1509396"/>
                <a:gd name="connsiteX6" fmla="*/ 114590 w 1545138"/>
                <a:gd name="connsiteY6" fmla="*/ 1143570 h 1509396"/>
                <a:gd name="connsiteX7" fmla="*/ 99350 w 1545138"/>
                <a:gd name="connsiteY7" fmla="*/ 1265490 h 1509396"/>
                <a:gd name="connsiteX8" fmla="*/ 131735 w 1545138"/>
                <a:gd name="connsiteY8" fmla="*/ 1356930 h 1509396"/>
                <a:gd name="connsiteX9" fmla="*/ 226985 w 1545138"/>
                <a:gd name="connsiteY9" fmla="*/ 1421700 h 1509396"/>
                <a:gd name="connsiteX10" fmla="*/ 409865 w 1545138"/>
                <a:gd name="connsiteY10" fmla="*/ 1478850 h 1509396"/>
                <a:gd name="connsiteX11" fmla="*/ 668945 w 1545138"/>
                <a:gd name="connsiteY11" fmla="*/ 1509330 h 1509396"/>
                <a:gd name="connsiteX12" fmla="*/ 903260 w 1545138"/>
                <a:gd name="connsiteY12" fmla="*/ 1471230 h 1509396"/>
                <a:gd name="connsiteX13" fmla="*/ 1126145 w 1545138"/>
                <a:gd name="connsiteY13" fmla="*/ 1387410 h 1509396"/>
                <a:gd name="connsiteX14" fmla="*/ 1280450 w 1545138"/>
                <a:gd name="connsiteY14" fmla="*/ 1263585 h 1509396"/>
                <a:gd name="connsiteX15" fmla="*/ 1312835 w 1545138"/>
                <a:gd name="connsiteY15" fmla="*/ 1278825 h 1509396"/>
                <a:gd name="connsiteX16" fmla="*/ 1411895 w 1545138"/>
                <a:gd name="connsiteY16" fmla="*/ 1261680 h 1509396"/>
                <a:gd name="connsiteX17" fmla="*/ 1493810 w 1545138"/>
                <a:gd name="connsiteY17" fmla="*/ 1189290 h 1509396"/>
                <a:gd name="connsiteX18" fmla="*/ 1539530 w 1545138"/>
                <a:gd name="connsiteY18" fmla="*/ 1090230 h 1509396"/>
                <a:gd name="connsiteX19" fmla="*/ 1535720 w 1545138"/>
                <a:gd name="connsiteY19" fmla="*/ 958785 h 1509396"/>
                <a:gd name="connsiteX20" fmla="*/ 1461425 w 1545138"/>
                <a:gd name="connsiteY20" fmla="*/ 907350 h 1509396"/>
                <a:gd name="connsiteX21" fmla="*/ 1411895 w 1545138"/>
                <a:gd name="connsiteY21" fmla="*/ 909255 h 1509396"/>
                <a:gd name="connsiteX22" fmla="*/ 1421420 w 1545138"/>
                <a:gd name="connsiteY22" fmla="*/ 844485 h 1509396"/>
                <a:gd name="connsiteX23" fmla="*/ 1478570 w 1545138"/>
                <a:gd name="connsiteY23" fmla="*/ 482535 h 1509396"/>
                <a:gd name="connsiteX24" fmla="*/ 1400465 w 1545138"/>
                <a:gd name="connsiteY24" fmla="*/ 219645 h 1509396"/>
                <a:gd name="connsiteX25" fmla="*/ 1234730 w 1545138"/>
                <a:gd name="connsiteY25" fmla="*/ 86295 h 1509396"/>
                <a:gd name="connsiteX26" fmla="*/ 1038515 w 1545138"/>
                <a:gd name="connsiteY26" fmla="*/ 19620 h 1509396"/>
                <a:gd name="connsiteX27" fmla="*/ 718475 w 1545138"/>
                <a:gd name="connsiteY27" fmla="*/ 4380 h 1509396"/>
                <a:gd name="connsiteX28" fmla="*/ 362240 w 1545138"/>
                <a:gd name="connsiteY28" fmla="*/ 88200 h 1509396"/>
                <a:gd name="connsiteX29" fmla="*/ 87920 w 1545138"/>
                <a:gd name="connsiteY29" fmla="*/ 375855 h 1509396"/>
                <a:gd name="connsiteX30" fmla="*/ 7910 w 1545138"/>
                <a:gd name="connsiteY30" fmla="*/ 663510 h 1509396"/>
                <a:gd name="connsiteX0" fmla="*/ 7911 w 1545139"/>
                <a:gd name="connsiteY0" fmla="*/ 663510 h 1509396"/>
                <a:gd name="connsiteX1" fmla="*/ 46011 w 1545139"/>
                <a:gd name="connsiteY1" fmla="*/ 831150 h 1509396"/>
                <a:gd name="connsiteX2" fmla="*/ 50270 w 1545139"/>
                <a:gd name="connsiteY2" fmla="*/ 875907 h 1509396"/>
                <a:gd name="connsiteX3" fmla="*/ 4101 w 1545139"/>
                <a:gd name="connsiteY3" fmla="*/ 887379 h 1509396"/>
                <a:gd name="connsiteX4" fmla="*/ 9816 w 1545139"/>
                <a:gd name="connsiteY4" fmla="*/ 991170 h 1509396"/>
                <a:gd name="connsiteX5" fmla="*/ 70776 w 1545139"/>
                <a:gd name="connsiteY5" fmla="*/ 1105470 h 1509396"/>
                <a:gd name="connsiteX6" fmla="*/ 114591 w 1545139"/>
                <a:gd name="connsiteY6" fmla="*/ 1143570 h 1509396"/>
                <a:gd name="connsiteX7" fmla="*/ 99351 w 1545139"/>
                <a:gd name="connsiteY7" fmla="*/ 1265490 h 1509396"/>
                <a:gd name="connsiteX8" fmla="*/ 131736 w 1545139"/>
                <a:gd name="connsiteY8" fmla="*/ 1356930 h 1509396"/>
                <a:gd name="connsiteX9" fmla="*/ 226986 w 1545139"/>
                <a:gd name="connsiteY9" fmla="*/ 1421700 h 1509396"/>
                <a:gd name="connsiteX10" fmla="*/ 409866 w 1545139"/>
                <a:gd name="connsiteY10" fmla="*/ 1478850 h 1509396"/>
                <a:gd name="connsiteX11" fmla="*/ 668946 w 1545139"/>
                <a:gd name="connsiteY11" fmla="*/ 1509330 h 1509396"/>
                <a:gd name="connsiteX12" fmla="*/ 903261 w 1545139"/>
                <a:gd name="connsiteY12" fmla="*/ 1471230 h 1509396"/>
                <a:gd name="connsiteX13" fmla="*/ 1126146 w 1545139"/>
                <a:gd name="connsiteY13" fmla="*/ 1387410 h 1509396"/>
                <a:gd name="connsiteX14" fmla="*/ 1280451 w 1545139"/>
                <a:gd name="connsiteY14" fmla="*/ 1263585 h 1509396"/>
                <a:gd name="connsiteX15" fmla="*/ 1312836 w 1545139"/>
                <a:gd name="connsiteY15" fmla="*/ 1278825 h 1509396"/>
                <a:gd name="connsiteX16" fmla="*/ 1411896 w 1545139"/>
                <a:gd name="connsiteY16" fmla="*/ 1261680 h 1509396"/>
                <a:gd name="connsiteX17" fmla="*/ 1493811 w 1545139"/>
                <a:gd name="connsiteY17" fmla="*/ 1189290 h 1509396"/>
                <a:gd name="connsiteX18" fmla="*/ 1539531 w 1545139"/>
                <a:gd name="connsiteY18" fmla="*/ 1090230 h 1509396"/>
                <a:gd name="connsiteX19" fmla="*/ 1535721 w 1545139"/>
                <a:gd name="connsiteY19" fmla="*/ 958785 h 1509396"/>
                <a:gd name="connsiteX20" fmla="*/ 1461426 w 1545139"/>
                <a:gd name="connsiteY20" fmla="*/ 907350 h 1509396"/>
                <a:gd name="connsiteX21" fmla="*/ 1411896 w 1545139"/>
                <a:gd name="connsiteY21" fmla="*/ 909255 h 1509396"/>
                <a:gd name="connsiteX22" fmla="*/ 1421421 w 1545139"/>
                <a:gd name="connsiteY22" fmla="*/ 844485 h 1509396"/>
                <a:gd name="connsiteX23" fmla="*/ 1478571 w 1545139"/>
                <a:gd name="connsiteY23" fmla="*/ 482535 h 1509396"/>
                <a:gd name="connsiteX24" fmla="*/ 1400466 w 1545139"/>
                <a:gd name="connsiteY24" fmla="*/ 219645 h 1509396"/>
                <a:gd name="connsiteX25" fmla="*/ 1234731 w 1545139"/>
                <a:gd name="connsiteY25" fmla="*/ 86295 h 1509396"/>
                <a:gd name="connsiteX26" fmla="*/ 1038516 w 1545139"/>
                <a:gd name="connsiteY26" fmla="*/ 19620 h 1509396"/>
                <a:gd name="connsiteX27" fmla="*/ 718476 w 1545139"/>
                <a:gd name="connsiteY27" fmla="*/ 4380 h 1509396"/>
                <a:gd name="connsiteX28" fmla="*/ 362241 w 1545139"/>
                <a:gd name="connsiteY28" fmla="*/ 88200 h 1509396"/>
                <a:gd name="connsiteX29" fmla="*/ 87921 w 1545139"/>
                <a:gd name="connsiteY29" fmla="*/ 375855 h 1509396"/>
                <a:gd name="connsiteX30" fmla="*/ 7911 w 1545139"/>
                <a:gd name="connsiteY30" fmla="*/ 663510 h 1509396"/>
                <a:gd name="connsiteX0" fmla="*/ 9982 w 1547210"/>
                <a:gd name="connsiteY0" fmla="*/ 663510 h 1509396"/>
                <a:gd name="connsiteX1" fmla="*/ 48082 w 1547210"/>
                <a:gd name="connsiteY1" fmla="*/ 831150 h 1509396"/>
                <a:gd name="connsiteX2" fmla="*/ 52341 w 1547210"/>
                <a:gd name="connsiteY2" fmla="*/ 875907 h 1509396"/>
                <a:gd name="connsiteX3" fmla="*/ 6172 w 1547210"/>
                <a:gd name="connsiteY3" fmla="*/ 887379 h 1509396"/>
                <a:gd name="connsiteX4" fmla="*/ 11887 w 1547210"/>
                <a:gd name="connsiteY4" fmla="*/ 991170 h 1509396"/>
                <a:gd name="connsiteX5" fmla="*/ 72847 w 1547210"/>
                <a:gd name="connsiteY5" fmla="*/ 1105470 h 1509396"/>
                <a:gd name="connsiteX6" fmla="*/ 116662 w 1547210"/>
                <a:gd name="connsiteY6" fmla="*/ 1143570 h 1509396"/>
                <a:gd name="connsiteX7" fmla="*/ 101422 w 1547210"/>
                <a:gd name="connsiteY7" fmla="*/ 1265490 h 1509396"/>
                <a:gd name="connsiteX8" fmla="*/ 133807 w 1547210"/>
                <a:gd name="connsiteY8" fmla="*/ 1356930 h 1509396"/>
                <a:gd name="connsiteX9" fmla="*/ 229057 w 1547210"/>
                <a:gd name="connsiteY9" fmla="*/ 1421700 h 1509396"/>
                <a:gd name="connsiteX10" fmla="*/ 411937 w 1547210"/>
                <a:gd name="connsiteY10" fmla="*/ 1478850 h 1509396"/>
                <a:gd name="connsiteX11" fmla="*/ 671017 w 1547210"/>
                <a:gd name="connsiteY11" fmla="*/ 1509330 h 1509396"/>
                <a:gd name="connsiteX12" fmla="*/ 905332 w 1547210"/>
                <a:gd name="connsiteY12" fmla="*/ 1471230 h 1509396"/>
                <a:gd name="connsiteX13" fmla="*/ 1128217 w 1547210"/>
                <a:gd name="connsiteY13" fmla="*/ 1387410 h 1509396"/>
                <a:gd name="connsiteX14" fmla="*/ 1282522 w 1547210"/>
                <a:gd name="connsiteY14" fmla="*/ 1263585 h 1509396"/>
                <a:gd name="connsiteX15" fmla="*/ 1314907 w 1547210"/>
                <a:gd name="connsiteY15" fmla="*/ 1278825 h 1509396"/>
                <a:gd name="connsiteX16" fmla="*/ 1413967 w 1547210"/>
                <a:gd name="connsiteY16" fmla="*/ 1261680 h 1509396"/>
                <a:gd name="connsiteX17" fmla="*/ 1495882 w 1547210"/>
                <a:gd name="connsiteY17" fmla="*/ 1189290 h 1509396"/>
                <a:gd name="connsiteX18" fmla="*/ 1541602 w 1547210"/>
                <a:gd name="connsiteY18" fmla="*/ 1090230 h 1509396"/>
                <a:gd name="connsiteX19" fmla="*/ 1537792 w 1547210"/>
                <a:gd name="connsiteY19" fmla="*/ 958785 h 1509396"/>
                <a:gd name="connsiteX20" fmla="*/ 1463497 w 1547210"/>
                <a:gd name="connsiteY20" fmla="*/ 907350 h 1509396"/>
                <a:gd name="connsiteX21" fmla="*/ 1413967 w 1547210"/>
                <a:gd name="connsiteY21" fmla="*/ 909255 h 1509396"/>
                <a:gd name="connsiteX22" fmla="*/ 1423492 w 1547210"/>
                <a:gd name="connsiteY22" fmla="*/ 844485 h 1509396"/>
                <a:gd name="connsiteX23" fmla="*/ 1480642 w 1547210"/>
                <a:gd name="connsiteY23" fmla="*/ 482535 h 1509396"/>
                <a:gd name="connsiteX24" fmla="*/ 1402537 w 1547210"/>
                <a:gd name="connsiteY24" fmla="*/ 219645 h 1509396"/>
                <a:gd name="connsiteX25" fmla="*/ 1236802 w 1547210"/>
                <a:gd name="connsiteY25" fmla="*/ 86295 h 1509396"/>
                <a:gd name="connsiteX26" fmla="*/ 1040587 w 1547210"/>
                <a:gd name="connsiteY26" fmla="*/ 19620 h 1509396"/>
                <a:gd name="connsiteX27" fmla="*/ 720547 w 1547210"/>
                <a:gd name="connsiteY27" fmla="*/ 4380 h 1509396"/>
                <a:gd name="connsiteX28" fmla="*/ 364312 w 1547210"/>
                <a:gd name="connsiteY28" fmla="*/ 88200 h 1509396"/>
                <a:gd name="connsiteX29" fmla="*/ 89992 w 1547210"/>
                <a:gd name="connsiteY29" fmla="*/ 375855 h 1509396"/>
                <a:gd name="connsiteX30" fmla="*/ 9982 w 1547210"/>
                <a:gd name="connsiteY30" fmla="*/ 663510 h 1509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547210" h="1509396">
                  <a:moveTo>
                    <a:pt x="9982" y="663510"/>
                  </a:moveTo>
                  <a:cubicBezTo>
                    <a:pt x="2997" y="739392"/>
                    <a:pt x="41022" y="795751"/>
                    <a:pt x="48082" y="831150"/>
                  </a:cubicBezTo>
                  <a:cubicBezTo>
                    <a:pt x="55142" y="866549"/>
                    <a:pt x="59326" y="866536"/>
                    <a:pt x="52341" y="875907"/>
                  </a:cubicBezTo>
                  <a:cubicBezTo>
                    <a:pt x="45356" y="885278"/>
                    <a:pt x="17665" y="856288"/>
                    <a:pt x="6172" y="887379"/>
                  </a:cubicBezTo>
                  <a:cubicBezTo>
                    <a:pt x="-5321" y="918470"/>
                    <a:pt x="775" y="954822"/>
                    <a:pt x="11887" y="991170"/>
                  </a:cubicBezTo>
                  <a:cubicBezTo>
                    <a:pt x="22999" y="1027518"/>
                    <a:pt x="55384" y="1080070"/>
                    <a:pt x="72847" y="1105470"/>
                  </a:cubicBezTo>
                  <a:cubicBezTo>
                    <a:pt x="90310" y="1130870"/>
                    <a:pt x="111900" y="1116900"/>
                    <a:pt x="116662" y="1143570"/>
                  </a:cubicBezTo>
                  <a:cubicBezTo>
                    <a:pt x="121424" y="1170240"/>
                    <a:pt x="98565" y="1229930"/>
                    <a:pt x="101422" y="1265490"/>
                  </a:cubicBezTo>
                  <a:cubicBezTo>
                    <a:pt x="104279" y="1301050"/>
                    <a:pt x="112535" y="1330895"/>
                    <a:pt x="133807" y="1356930"/>
                  </a:cubicBezTo>
                  <a:cubicBezTo>
                    <a:pt x="155079" y="1382965"/>
                    <a:pt x="182702" y="1401380"/>
                    <a:pt x="229057" y="1421700"/>
                  </a:cubicBezTo>
                  <a:cubicBezTo>
                    <a:pt x="275412" y="1442020"/>
                    <a:pt x="338277" y="1464245"/>
                    <a:pt x="411937" y="1478850"/>
                  </a:cubicBezTo>
                  <a:cubicBezTo>
                    <a:pt x="485597" y="1493455"/>
                    <a:pt x="588785" y="1510600"/>
                    <a:pt x="671017" y="1509330"/>
                  </a:cubicBezTo>
                  <a:cubicBezTo>
                    <a:pt x="753250" y="1508060"/>
                    <a:pt x="829132" y="1491550"/>
                    <a:pt x="905332" y="1471230"/>
                  </a:cubicBezTo>
                  <a:cubicBezTo>
                    <a:pt x="981532" y="1450910"/>
                    <a:pt x="1065352" y="1422018"/>
                    <a:pt x="1128217" y="1387410"/>
                  </a:cubicBezTo>
                  <a:cubicBezTo>
                    <a:pt x="1191082" y="1352803"/>
                    <a:pt x="1251407" y="1281682"/>
                    <a:pt x="1282522" y="1263585"/>
                  </a:cubicBezTo>
                  <a:cubicBezTo>
                    <a:pt x="1313637" y="1245488"/>
                    <a:pt x="1268078" y="1259759"/>
                    <a:pt x="1314907" y="1278825"/>
                  </a:cubicBezTo>
                  <a:cubicBezTo>
                    <a:pt x="1361736" y="1297891"/>
                    <a:pt x="1383805" y="1276602"/>
                    <a:pt x="1413967" y="1261680"/>
                  </a:cubicBezTo>
                  <a:cubicBezTo>
                    <a:pt x="1444129" y="1246758"/>
                    <a:pt x="1474610" y="1217865"/>
                    <a:pt x="1495882" y="1189290"/>
                  </a:cubicBezTo>
                  <a:cubicBezTo>
                    <a:pt x="1517155" y="1160715"/>
                    <a:pt x="1534617" y="1128648"/>
                    <a:pt x="1541602" y="1090230"/>
                  </a:cubicBezTo>
                  <a:cubicBezTo>
                    <a:pt x="1548587" y="1051813"/>
                    <a:pt x="1550810" y="989265"/>
                    <a:pt x="1537792" y="958785"/>
                  </a:cubicBezTo>
                  <a:cubicBezTo>
                    <a:pt x="1524774" y="928305"/>
                    <a:pt x="1484135" y="915605"/>
                    <a:pt x="1463497" y="907350"/>
                  </a:cubicBezTo>
                  <a:cubicBezTo>
                    <a:pt x="1442860" y="899095"/>
                    <a:pt x="1420634" y="919732"/>
                    <a:pt x="1413967" y="909255"/>
                  </a:cubicBezTo>
                  <a:cubicBezTo>
                    <a:pt x="1407300" y="898778"/>
                    <a:pt x="1412380" y="915605"/>
                    <a:pt x="1423492" y="844485"/>
                  </a:cubicBezTo>
                  <a:cubicBezTo>
                    <a:pt x="1434604" y="773365"/>
                    <a:pt x="1484134" y="586675"/>
                    <a:pt x="1480642" y="482535"/>
                  </a:cubicBezTo>
                  <a:cubicBezTo>
                    <a:pt x="1477150" y="378395"/>
                    <a:pt x="1443177" y="285685"/>
                    <a:pt x="1402537" y="219645"/>
                  </a:cubicBezTo>
                  <a:cubicBezTo>
                    <a:pt x="1361897" y="153605"/>
                    <a:pt x="1297127" y="119633"/>
                    <a:pt x="1236802" y="86295"/>
                  </a:cubicBezTo>
                  <a:cubicBezTo>
                    <a:pt x="1176477" y="52957"/>
                    <a:pt x="1126630" y="33273"/>
                    <a:pt x="1040587" y="19620"/>
                  </a:cubicBezTo>
                  <a:cubicBezTo>
                    <a:pt x="954545" y="5968"/>
                    <a:pt x="833259" y="-7050"/>
                    <a:pt x="720547" y="4380"/>
                  </a:cubicBezTo>
                  <a:cubicBezTo>
                    <a:pt x="607835" y="15810"/>
                    <a:pt x="488137" y="36448"/>
                    <a:pt x="364312" y="88200"/>
                  </a:cubicBezTo>
                  <a:cubicBezTo>
                    <a:pt x="240487" y="139952"/>
                    <a:pt x="149047" y="279970"/>
                    <a:pt x="89992" y="375855"/>
                  </a:cubicBezTo>
                  <a:cubicBezTo>
                    <a:pt x="30937" y="471740"/>
                    <a:pt x="16967" y="587628"/>
                    <a:pt x="9982" y="663510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83" name="Oval 182">
              <a:extLst>
                <a:ext uri="{FF2B5EF4-FFF2-40B4-BE49-F238E27FC236}">
                  <a16:creationId xmlns:a16="http://schemas.microsoft.com/office/drawing/2014/main" id="{00E21F16-9CA2-47D0-866A-C07E4B2733D1}"/>
                </a:ext>
              </a:extLst>
            </p:cNvPr>
            <p:cNvSpPr/>
            <p:nvPr/>
          </p:nvSpPr>
          <p:spPr>
            <a:xfrm rot="20800008">
              <a:off x="5929892" y="2562319"/>
              <a:ext cx="152057" cy="166441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CA25A021-DD19-4814-8E96-FD0EAD450206}"/>
                </a:ext>
              </a:extLst>
            </p:cNvPr>
            <p:cNvSpPr/>
            <p:nvPr/>
          </p:nvSpPr>
          <p:spPr>
            <a:xfrm rot="18151149" flipH="1">
              <a:off x="5297582" y="2569419"/>
              <a:ext cx="254460" cy="94565"/>
            </a:xfrm>
            <a:custGeom>
              <a:avLst/>
              <a:gdLst>
                <a:gd name="connsiteX0" fmla="*/ 224 w 292135"/>
                <a:gd name="connsiteY0" fmla="*/ 59346 h 59716"/>
                <a:gd name="connsiteX1" fmla="*/ 107075 w 292135"/>
                <a:gd name="connsiteY1" fmla="*/ 5920 h 59716"/>
                <a:gd name="connsiteX2" fmla="*/ 292010 w 292135"/>
                <a:gd name="connsiteY2" fmla="*/ 3866 h 59716"/>
                <a:gd name="connsiteX3" fmla="*/ 133788 w 292135"/>
                <a:gd name="connsiteY3" fmla="*/ 28524 h 59716"/>
                <a:gd name="connsiteX4" fmla="*/ 224 w 292135"/>
                <a:gd name="connsiteY4" fmla="*/ 59346 h 59716"/>
                <a:gd name="connsiteX0" fmla="*/ 2 w 291913"/>
                <a:gd name="connsiteY0" fmla="*/ 76080 h 77200"/>
                <a:gd name="connsiteX1" fmla="*/ 131511 w 291913"/>
                <a:gd name="connsiteY1" fmla="*/ 2105 h 77200"/>
                <a:gd name="connsiteX2" fmla="*/ 291788 w 291913"/>
                <a:gd name="connsiteY2" fmla="*/ 20600 h 77200"/>
                <a:gd name="connsiteX3" fmla="*/ 133566 w 291913"/>
                <a:gd name="connsiteY3" fmla="*/ 45258 h 77200"/>
                <a:gd name="connsiteX4" fmla="*/ 2 w 291913"/>
                <a:gd name="connsiteY4" fmla="*/ 76080 h 77200"/>
                <a:gd name="connsiteX0" fmla="*/ 9 w 291925"/>
                <a:gd name="connsiteY0" fmla="*/ 76080 h 76253"/>
                <a:gd name="connsiteX1" fmla="*/ 131518 w 291925"/>
                <a:gd name="connsiteY1" fmla="*/ 2105 h 76253"/>
                <a:gd name="connsiteX2" fmla="*/ 291795 w 291925"/>
                <a:gd name="connsiteY2" fmla="*/ 20600 h 76253"/>
                <a:gd name="connsiteX3" fmla="*/ 137683 w 291925"/>
                <a:gd name="connsiteY3" fmla="*/ 22655 h 76253"/>
                <a:gd name="connsiteX4" fmla="*/ 9 w 291925"/>
                <a:gd name="connsiteY4" fmla="*/ 76080 h 76253"/>
                <a:gd name="connsiteX0" fmla="*/ 9 w 292471"/>
                <a:gd name="connsiteY0" fmla="*/ 76080 h 76253"/>
                <a:gd name="connsiteX1" fmla="*/ 131518 w 292471"/>
                <a:gd name="connsiteY1" fmla="*/ 2105 h 76253"/>
                <a:gd name="connsiteX2" fmla="*/ 291795 w 292471"/>
                <a:gd name="connsiteY2" fmla="*/ 20600 h 76253"/>
                <a:gd name="connsiteX3" fmla="*/ 137683 w 292471"/>
                <a:gd name="connsiteY3" fmla="*/ 22655 h 76253"/>
                <a:gd name="connsiteX4" fmla="*/ 9 w 292471"/>
                <a:gd name="connsiteY4" fmla="*/ 76080 h 76253"/>
                <a:gd name="connsiteX0" fmla="*/ 1258 w 293720"/>
                <a:gd name="connsiteY0" fmla="*/ 76080 h 78680"/>
                <a:gd name="connsiteX1" fmla="*/ 132767 w 293720"/>
                <a:gd name="connsiteY1" fmla="*/ 2105 h 78680"/>
                <a:gd name="connsiteX2" fmla="*/ 293044 w 293720"/>
                <a:gd name="connsiteY2" fmla="*/ 20600 h 78680"/>
                <a:gd name="connsiteX3" fmla="*/ 138932 w 293720"/>
                <a:gd name="connsiteY3" fmla="*/ 22655 h 78680"/>
                <a:gd name="connsiteX4" fmla="*/ 1258 w 293720"/>
                <a:gd name="connsiteY4" fmla="*/ 76080 h 78680"/>
                <a:gd name="connsiteX0" fmla="*/ 1258 w 293044"/>
                <a:gd name="connsiteY0" fmla="*/ 76080 h 78680"/>
                <a:gd name="connsiteX1" fmla="*/ 132767 w 293044"/>
                <a:gd name="connsiteY1" fmla="*/ 2105 h 78680"/>
                <a:gd name="connsiteX2" fmla="*/ 293044 w 293044"/>
                <a:gd name="connsiteY2" fmla="*/ 20600 h 78680"/>
                <a:gd name="connsiteX3" fmla="*/ 138932 w 293044"/>
                <a:gd name="connsiteY3" fmla="*/ 22655 h 78680"/>
                <a:gd name="connsiteX4" fmla="*/ 1258 w 293044"/>
                <a:gd name="connsiteY4" fmla="*/ 76080 h 78680"/>
                <a:gd name="connsiteX0" fmla="*/ 1258 w 293044"/>
                <a:gd name="connsiteY0" fmla="*/ 76080 h 78611"/>
                <a:gd name="connsiteX1" fmla="*/ 132767 w 293044"/>
                <a:gd name="connsiteY1" fmla="*/ 2105 h 78611"/>
                <a:gd name="connsiteX2" fmla="*/ 293044 w 293044"/>
                <a:gd name="connsiteY2" fmla="*/ 20600 h 78611"/>
                <a:gd name="connsiteX3" fmla="*/ 138932 w 293044"/>
                <a:gd name="connsiteY3" fmla="*/ 22655 h 78611"/>
                <a:gd name="connsiteX4" fmla="*/ 1258 w 293044"/>
                <a:gd name="connsiteY4" fmla="*/ 76080 h 78611"/>
                <a:gd name="connsiteX0" fmla="*/ 1236 w 280693"/>
                <a:gd name="connsiteY0" fmla="*/ 79613 h 82337"/>
                <a:gd name="connsiteX1" fmla="*/ 132745 w 280693"/>
                <a:gd name="connsiteY1" fmla="*/ 5638 h 82337"/>
                <a:gd name="connsiteX2" fmla="*/ 280693 w 280693"/>
                <a:gd name="connsiteY2" fmla="*/ 7694 h 82337"/>
                <a:gd name="connsiteX3" fmla="*/ 138910 w 280693"/>
                <a:gd name="connsiteY3" fmla="*/ 26188 h 82337"/>
                <a:gd name="connsiteX4" fmla="*/ 1236 w 280693"/>
                <a:gd name="connsiteY4" fmla="*/ 79613 h 82337"/>
                <a:gd name="connsiteX0" fmla="*/ 39 w 279496"/>
                <a:gd name="connsiteY0" fmla="*/ 76896 h 77018"/>
                <a:gd name="connsiteX1" fmla="*/ 125384 w 279496"/>
                <a:gd name="connsiteY1" fmla="*/ 7030 h 77018"/>
                <a:gd name="connsiteX2" fmla="*/ 279496 w 279496"/>
                <a:gd name="connsiteY2" fmla="*/ 4977 h 77018"/>
                <a:gd name="connsiteX3" fmla="*/ 137713 w 279496"/>
                <a:gd name="connsiteY3" fmla="*/ 23471 h 77018"/>
                <a:gd name="connsiteX4" fmla="*/ 39 w 279496"/>
                <a:gd name="connsiteY4" fmla="*/ 76896 h 77018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650"/>
                <a:gd name="connsiteY0" fmla="*/ 81001 h 81123"/>
                <a:gd name="connsiteX1" fmla="*/ 125408 w 279650"/>
                <a:gd name="connsiteY1" fmla="*/ 11135 h 81123"/>
                <a:gd name="connsiteX2" fmla="*/ 279520 w 279650"/>
                <a:gd name="connsiteY2" fmla="*/ 9082 h 81123"/>
                <a:gd name="connsiteX3" fmla="*/ 137737 w 279650"/>
                <a:gd name="connsiteY3" fmla="*/ 27576 h 81123"/>
                <a:gd name="connsiteX4" fmla="*/ 63 w 279650"/>
                <a:gd name="connsiteY4" fmla="*/ 81001 h 81123"/>
                <a:gd name="connsiteX0" fmla="*/ 63 w 279650"/>
                <a:gd name="connsiteY0" fmla="*/ 81001 h 81234"/>
                <a:gd name="connsiteX1" fmla="*/ 125408 w 279650"/>
                <a:gd name="connsiteY1" fmla="*/ 11135 h 81234"/>
                <a:gd name="connsiteX2" fmla="*/ 279520 w 279650"/>
                <a:gd name="connsiteY2" fmla="*/ 9082 h 81234"/>
                <a:gd name="connsiteX3" fmla="*/ 137737 w 279650"/>
                <a:gd name="connsiteY3" fmla="*/ 27576 h 81234"/>
                <a:gd name="connsiteX4" fmla="*/ 63 w 279650"/>
                <a:gd name="connsiteY4" fmla="*/ 81001 h 81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9650" h="81234">
                  <a:moveTo>
                    <a:pt x="63" y="81001"/>
                  </a:moveTo>
                  <a:cubicBezTo>
                    <a:pt x="-1992" y="78261"/>
                    <a:pt x="45955" y="31340"/>
                    <a:pt x="125408" y="11135"/>
                  </a:cubicBezTo>
                  <a:cubicBezTo>
                    <a:pt x="204861" y="-9070"/>
                    <a:pt x="283288" y="3261"/>
                    <a:pt x="279520" y="9082"/>
                  </a:cubicBezTo>
                  <a:cubicBezTo>
                    <a:pt x="273698" y="23123"/>
                    <a:pt x="250068" y="-7013"/>
                    <a:pt x="137737" y="27576"/>
                  </a:cubicBezTo>
                  <a:cubicBezTo>
                    <a:pt x="25406" y="62165"/>
                    <a:pt x="2118" y="83741"/>
                    <a:pt x="63" y="81001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F0CBBA78-C5F0-4A4D-AB9F-E2CC6F5CAC01}"/>
                </a:ext>
              </a:extLst>
            </p:cNvPr>
            <p:cNvSpPr/>
            <p:nvPr/>
          </p:nvSpPr>
          <p:spPr>
            <a:xfrm rot="1866254">
              <a:off x="5832509" y="2446043"/>
              <a:ext cx="279650" cy="94565"/>
            </a:xfrm>
            <a:custGeom>
              <a:avLst/>
              <a:gdLst>
                <a:gd name="connsiteX0" fmla="*/ 224 w 292135"/>
                <a:gd name="connsiteY0" fmla="*/ 59346 h 59716"/>
                <a:gd name="connsiteX1" fmla="*/ 107075 w 292135"/>
                <a:gd name="connsiteY1" fmla="*/ 5920 h 59716"/>
                <a:gd name="connsiteX2" fmla="*/ 292010 w 292135"/>
                <a:gd name="connsiteY2" fmla="*/ 3866 h 59716"/>
                <a:gd name="connsiteX3" fmla="*/ 133788 w 292135"/>
                <a:gd name="connsiteY3" fmla="*/ 28524 h 59716"/>
                <a:gd name="connsiteX4" fmla="*/ 224 w 292135"/>
                <a:gd name="connsiteY4" fmla="*/ 59346 h 59716"/>
                <a:gd name="connsiteX0" fmla="*/ 2 w 291913"/>
                <a:gd name="connsiteY0" fmla="*/ 76080 h 77200"/>
                <a:gd name="connsiteX1" fmla="*/ 131511 w 291913"/>
                <a:gd name="connsiteY1" fmla="*/ 2105 h 77200"/>
                <a:gd name="connsiteX2" fmla="*/ 291788 w 291913"/>
                <a:gd name="connsiteY2" fmla="*/ 20600 h 77200"/>
                <a:gd name="connsiteX3" fmla="*/ 133566 w 291913"/>
                <a:gd name="connsiteY3" fmla="*/ 45258 h 77200"/>
                <a:gd name="connsiteX4" fmla="*/ 2 w 291913"/>
                <a:gd name="connsiteY4" fmla="*/ 76080 h 77200"/>
                <a:gd name="connsiteX0" fmla="*/ 9 w 291925"/>
                <a:gd name="connsiteY0" fmla="*/ 76080 h 76253"/>
                <a:gd name="connsiteX1" fmla="*/ 131518 w 291925"/>
                <a:gd name="connsiteY1" fmla="*/ 2105 h 76253"/>
                <a:gd name="connsiteX2" fmla="*/ 291795 w 291925"/>
                <a:gd name="connsiteY2" fmla="*/ 20600 h 76253"/>
                <a:gd name="connsiteX3" fmla="*/ 137683 w 291925"/>
                <a:gd name="connsiteY3" fmla="*/ 22655 h 76253"/>
                <a:gd name="connsiteX4" fmla="*/ 9 w 291925"/>
                <a:gd name="connsiteY4" fmla="*/ 76080 h 76253"/>
                <a:gd name="connsiteX0" fmla="*/ 9 w 292471"/>
                <a:gd name="connsiteY0" fmla="*/ 76080 h 76253"/>
                <a:gd name="connsiteX1" fmla="*/ 131518 w 292471"/>
                <a:gd name="connsiteY1" fmla="*/ 2105 h 76253"/>
                <a:gd name="connsiteX2" fmla="*/ 291795 w 292471"/>
                <a:gd name="connsiteY2" fmla="*/ 20600 h 76253"/>
                <a:gd name="connsiteX3" fmla="*/ 137683 w 292471"/>
                <a:gd name="connsiteY3" fmla="*/ 22655 h 76253"/>
                <a:gd name="connsiteX4" fmla="*/ 9 w 292471"/>
                <a:gd name="connsiteY4" fmla="*/ 76080 h 76253"/>
                <a:gd name="connsiteX0" fmla="*/ 1258 w 293720"/>
                <a:gd name="connsiteY0" fmla="*/ 76080 h 78680"/>
                <a:gd name="connsiteX1" fmla="*/ 132767 w 293720"/>
                <a:gd name="connsiteY1" fmla="*/ 2105 h 78680"/>
                <a:gd name="connsiteX2" fmla="*/ 293044 w 293720"/>
                <a:gd name="connsiteY2" fmla="*/ 20600 h 78680"/>
                <a:gd name="connsiteX3" fmla="*/ 138932 w 293720"/>
                <a:gd name="connsiteY3" fmla="*/ 22655 h 78680"/>
                <a:gd name="connsiteX4" fmla="*/ 1258 w 293720"/>
                <a:gd name="connsiteY4" fmla="*/ 76080 h 78680"/>
                <a:gd name="connsiteX0" fmla="*/ 1258 w 293044"/>
                <a:gd name="connsiteY0" fmla="*/ 76080 h 78680"/>
                <a:gd name="connsiteX1" fmla="*/ 132767 w 293044"/>
                <a:gd name="connsiteY1" fmla="*/ 2105 h 78680"/>
                <a:gd name="connsiteX2" fmla="*/ 293044 w 293044"/>
                <a:gd name="connsiteY2" fmla="*/ 20600 h 78680"/>
                <a:gd name="connsiteX3" fmla="*/ 138932 w 293044"/>
                <a:gd name="connsiteY3" fmla="*/ 22655 h 78680"/>
                <a:gd name="connsiteX4" fmla="*/ 1258 w 293044"/>
                <a:gd name="connsiteY4" fmla="*/ 76080 h 78680"/>
                <a:gd name="connsiteX0" fmla="*/ 1258 w 293044"/>
                <a:gd name="connsiteY0" fmla="*/ 76080 h 78611"/>
                <a:gd name="connsiteX1" fmla="*/ 132767 w 293044"/>
                <a:gd name="connsiteY1" fmla="*/ 2105 h 78611"/>
                <a:gd name="connsiteX2" fmla="*/ 293044 w 293044"/>
                <a:gd name="connsiteY2" fmla="*/ 20600 h 78611"/>
                <a:gd name="connsiteX3" fmla="*/ 138932 w 293044"/>
                <a:gd name="connsiteY3" fmla="*/ 22655 h 78611"/>
                <a:gd name="connsiteX4" fmla="*/ 1258 w 293044"/>
                <a:gd name="connsiteY4" fmla="*/ 76080 h 78611"/>
                <a:gd name="connsiteX0" fmla="*/ 1236 w 280693"/>
                <a:gd name="connsiteY0" fmla="*/ 79613 h 82337"/>
                <a:gd name="connsiteX1" fmla="*/ 132745 w 280693"/>
                <a:gd name="connsiteY1" fmla="*/ 5638 h 82337"/>
                <a:gd name="connsiteX2" fmla="*/ 280693 w 280693"/>
                <a:gd name="connsiteY2" fmla="*/ 7694 h 82337"/>
                <a:gd name="connsiteX3" fmla="*/ 138910 w 280693"/>
                <a:gd name="connsiteY3" fmla="*/ 26188 h 82337"/>
                <a:gd name="connsiteX4" fmla="*/ 1236 w 280693"/>
                <a:gd name="connsiteY4" fmla="*/ 79613 h 82337"/>
                <a:gd name="connsiteX0" fmla="*/ 39 w 279496"/>
                <a:gd name="connsiteY0" fmla="*/ 76896 h 77018"/>
                <a:gd name="connsiteX1" fmla="*/ 125384 w 279496"/>
                <a:gd name="connsiteY1" fmla="*/ 7030 h 77018"/>
                <a:gd name="connsiteX2" fmla="*/ 279496 w 279496"/>
                <a:gd name="connsiteY2" fmla="*/ 4977 h 77018"/>
                <a:gd name="connsiteX3" fmla="*/ 137713 w 279496"/>
                <a:gd name="connsiteY3" fmla="*/ 23471 h 77018"/>
                <a:gd name="connsiteX4" fmla="*/ 39 w 279496"/>
                <a:gd name="connsiteY4" fmla="*/ 76896 h 77018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650"/>
                <a:gd name="connsiteY0" fmla="*/ 81001 h 81123"/>
                <a:gd name="connsiteX1" fmla="*/ 125408 w 279650"/>
                <a:gd name="connsiteY1" fmla="*/ 11135 h 81123"/>
                <a:gd name="connsiteX2" fmla="*/ 279520 w 279650"/>
                <a:gd name="connsiteY2" fmla="*/ 9082 h 81123"/>
                <a:gd name="connsiteX3" fmla="*/ 137737 w 279650"/>
                <a:gd name="connsiteY3" fmla="*/ 27576 h 81123"/>
                <a:gd name="connsiteX4" fmla="*/ 63 w 279650"/>
                <a:gd name="connsiteY4" fmla="*/ 81001 h 81123"/>
                <a:gd name="connsiteX0" fmla="*/ 63 w 279650"/>
                <a:gd name="connsiteY0" fmla="*/ 81001 h 81234"/>
                <a:gd name="connsiteX1" fmla="*/ 125408 w 279650"/>
                <a:gd name="connsiteY1" fmla="*/ 11135 h 81234"/>
                <a:gd name="connsiteX2" fmla="*/ 279520 w 279650"/>
                <a:gd name="connsiteY2" fmla="*/ 9082 h 81234"/>
                <a:gd name="connsiteX3" fmla="*/ 137737 w 279650"/>
                <a:gd name="connsiteY3" fmla="*/ 27576 h 81234"/>
                <a:gd name="connsiteX4" fmla="*/ 63 w 279650"/>
                <a:gd name="connsiteY4" fmla="*/ 81001 h 81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9650" h="81234">
                  <a:moveTo>
                    <a:pt x="63" y="81001"/>
                  </a:moveTo>
                  <a:cubicBezTo>
                    <a:pt x="-1992" y="78261"/>
                    <a:pt x="45955" y="31340"/>
                    <a:pt x="125408" y="11135"/>
                  </a:cubicBezTo>
                  <a:cubicBezTo>
                    <a:pt x="204861" y="-9070"/>
                    <a:pt x="283288" y="3261"/>
                    <a:pt x="279520" y="9082"/>
                  </a:cubicBezTo>
                  <a:cubicBezTo>
                    <a:pt x="273698" y="23123"/>
                    <a:pt x="250068" y="-7013"/>
                    <a:pt x="137737" y="27576"/>
                  </a:cubicBezTo>
                  <a:cubicBezTo>
                    <a:pt x="25406" y="62165"/>
                    <a:pt x="2118" y="83741"/>
                    <a:pt x="63" y="81001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B5762DE2-F756-41BD-A44D-361791BF21E9}"/>
                </a:ext>
              </a:extLst>
            </p:cNvPr>
            <p:cNvSpPr/>
            <p:nvPr/>
          </p:nvSpPr>
          <p:spPr>
            <a:xfrm rot="20800008">
              <a:off x="5042762" y="1780368"/>
              <a:ext cx="1506104" cy="1057198"/>
            </a:xfrm>
            <a:custGeom>
              <a:avLst/>
              <a:gdLst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1174 w 1869410"/>
                <a:gd name="connsiteY19" fmla="*/ 1036330 h 1284241"/>
                <a:gd name="connsiteX20" fmla="*/ 1667369 w 1869410"/>
                <a:gd name="connsiteY20" fmla="*/ 1085860 h 1284241"/>
                <a:gd name="connsiteX21" fmla="*/ 1716899 w 1869410"/>
                <a:gd name="connsiteY21" fmla="*/ 93536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1174 w 1869410"/>
                <a:gd name="connsiteY19" fmla="*/ 1036330 h 1284241"/>
                <a:gd name="connsiteX20" fmla="*/ 1667369 w 1869410"/>
                <a:gd name="connsiteY20" fmla="*/ 1085860 h 1284241"/>
                <a:gd name="connsiteX21" fmla="*/ 1714994 w 1869410"/>
                <a:gd name="connsiteY21" fmla="*/ 90488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1174 w 1869410"/>
                <a:gd name="connsiteY19" fmla="*/ 1036330 h 1284241"/>
                <a:gd name="connsiteX20" fmla="*/ 1707374 w 1869410"/>
                <a:gd name="connsiteY20" fmla="*/ 1055380 h 1284241"/>
                <a:gd name="connsiteX21" fmla="*/ 1714994 w 1869410"/>
                <a:gd name="connsiteY21" fmla="*/ 90488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4984 w 1869410"/>
                <a:gd name="connsiteY19" fmla="*/ 1002040 h 1284241"/>
                <a:gd name="connsiteX20" fmla="*/ 1707374 w 1869410"/>
                <a:gd name="connsiteY20" fmla="*/ 1055380 h 1284241"/>
                <a:gd name="connsiteX21" fmla="*/ 1714994 w 1869410"/>
                <a:gd name="connsiteY21" fmla="*/ 90488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6"/>
                <a:gd name="connsiteX1" fmla="*/ 545324 w 1869410"/>
                <a:gd name="connsiteY1" fmla="*/ 516265 h 1284246"/>
                <a:gd name="connsiteX2" fmla="*/ 629144 w 1869410"/>
                <a:gd name="connsiteY2" fmla="*/ 476260 h 1284246"/>
                <a:gd name="connsiteX3" fmla="*/ 692009 w 1869410"/>
                <a:gd name="connsiteY3" fmla="*/ 577225 h 1284246"/>
                <a:gd name="connsiteX4" fmla="*/ 737729 w 1869410"/>
                <a:gd name="connsiteY4" fmla="*/ 779155 h 1284246"/>
                <a:gd name="connsiteX5" fmla="*/ 735824 w 1869410"/>
                <a:gd name="connsiteY5" fmla="*/ 914410 h 1284246"/>
                <a:gd name="connsiteX6" fmla="*/ 825359 w 1869410"/>
                <a:gd name="connsiteY6" fmla="*/ 678190 h 1284246"/>
                <a:gd name="connsiteX7" fmla="*/ 840599 w 1869410"/>
                <a:gd name="connsiteY7" fmla="*/ 582940 h 1284246"/>
                <a:gd name="connsiteX8" fmla="*/ 1103489 w 1869410"/>
                <a:gd name="connsiteY8" fmla="*/ 870595 h 1284246"/>
                <a:gd name="connsiteX9" fmla="*/ 1154924 w 1869410"/>
                <a:gd name="connsiteY9" fmla="*/ 891550 h 1284246"/>
                <a:gd name="connsiteX10" fmla="*/ 1055864 w 1869410"/>
                <a:gd name="connsiteY10" fmla="*/ 723910 h 1284246"/>
                <a:gd name="connsiteX11" fmla="*/ 1257794 w 1869410"/>
                <a:gd name="connsiteY11" fmla="*/ 971560 h 1284246"/>
                <a:gd name="connsiteX12" fmla="*/ 1233029 w 1869410"/>
                <a:gd name="connsiteY12" fmla="*/ 849640 h 1284246"/>
                <a:gd name="connsiteX13" fmla="*/ 1375904 w 1869410"/>
                <a:gd name="connsiteY13" fmla="*/ 986800 h 1284246"/>
                <a:gd name="connsiteX14" fmla="*/ 1417814 w 1869410"/>
                <a:gd name="connsiteY14" fmla="*/ 1173490 h 1284246"/>
                <a:gd name="connsiteX15" fmla="*/ 1444484 w 1869410"/>
                <a:gd name="connsiteY15" fmla="*/ 1057285 h 1284246"/>
                <a:gd name="connsiteX16" fmla="*/ 1450199 w 1869410"/>
                <a:gd name="connsiteY16" fmla="*/ 1283980 h 1284246"/>
                <a:gd name="connsiteX17" fmla="*/ 1495919 w 1869410"/>
                <a:gd name="connsiteY17" fmla="*/ 1101100 h 1284246"/>
                <a:gd name="connsiteX18" fmla="*/ 1551164 w 1869410"/>
                <a:gd name="connsiteY18" fmla="*/ 1011565 h 1284246"/>
                <a:gd name="connsiteX19" fmla="*/ 1634984 w 1869410"/>
                <a:gd name="connsiteY19" fmla="*/ 1002040 h 1284246"/>
                <a:gd name="connsiteX20" fmla="*/ 1707374 w 1869410"/>
                <a:gd name="connsiteY20" fmla="*/ 1055380 h 1284246"/>
                <a:gd name="connsiteX21" fmla="*/ 1714994 w 1869410"/>
                <a:gd name="connsiteY21" fmla="*/ 904885 h 1284246"/>
                <a:gd name="connsiteX22" fmla="*/ 1716899 w 1869410"/>
                <a:gd name="connsiteY22" fmla="*/ 802015 h 1284246"/>
                <a:gd name="connsiteX23" fmla="*/ 1804529 w 1869410"/>
                <a:gd name="connsiteY23" fmla="*/ 889645 h 1284246"/>
                <a:gd name="connsiteX24" fmla="*/ 1764524 w 1869410"/>
                <a:gd name="connsiteY24" fmla="*/ 716290 h 1284246"/>
                <a:gd name="connsiteX25" fmla="*/ 1764524 w 1869410"/>
                <a:gd name="connsiteY25" fmla="*/ 615325 h 1284246"/>
                <a:gd name="connsiteX26" fmla="*/ 1869299 w 1869410"/>
                <a:gd name="connsiteY26" fmla="*/ 708670 h 1284246"/>
                <a:gd name="connsiteX27" fmla="*/ 1783574 w 1869410"/>
                <a:gd name="connsiteY27" fmla="*/ 539125 h 1284246"/>
                <a:gd name="connsiteX28" fmla="*/ 1730234 w 1869410"/>
                <a:gd name="connsiteY28" fmla="*/ 396250 h 1284246"/>
                <a:gd name="connsiteX29" fmla="*/ 1560689 w 1869410"/>
                <a:gd name="connsiteY29" fmla="*/ 219085 h 1284246"/>
                <a:gd name="connsiteX30" fmla="*/ 1427339 w 1869410"/>
                <a:gd name="connsiteY30" fmla="*/ 129550 h 1284246"/>
                <a:gd name="connsiteX31" fmla="*/ 1594979 w 1869410"/>
                <a:gd name="connsiteY31" fmla="*/ 100975 h 1284246"/>
                <a:gd name="connsiteX32" fmla="*/ 1634984 w 1869410"/>
                <a:gd name="connsiteY32" fmla="*/ 70495 h 1284246"/>
                <a:gd name="connsiteX33" fmla="*/ 1402574 w 1869410"/>
                <a:gd name="connsiteY33" fmla="*/ 62875 h 1284246"/>
                <a:gd name="connsiteX34" fmla="*/ 1191119 w 1869410"/>
                <a:gd name="connsiteY34" fmla="*/ 17155 h 1284246"/>
                <a:gd name="connsiteX35" fmla="*/ 981569 w 1869410"/>
                <a:gd name="connsiteY35" fmla="*/ 10 h 1284246"/>
                <a:gd name="connsiteX36" fmla="*/ 712964 w 1869410"/>
                <a:gd name="connsiteY36" fmla="*/ 19060 h 1284246"/>
                <a:gd name="connsiteX37" fmla="*/ 543419 w 1869410"/>
                <a:gd name="connsiteY37" fmla="*/ 55255 h 1284246"/>
                <a:gd name="connsiteX38" fmla="*/ 415784 w 1869410"/>
                <a:gd name="connsiteY38" fmla="*/ 144790 h 1284246"/>
                <a:gd name="connsiteX39" fmla="*/ 364349 w 1869410"/>
                <a:gd name="connsiteY39" fmla="*/ 215275 h 1284246"/>
                <a:gd name="connsiteX40" fmla="*/ 290054 w 1869410"/>
                <a:gd name="connsiteY40" fmla="*/ 278140 h 1284246"/>
                <a:gd name="connsiteX41" fmla="*/ 223379 w 1869410"/>
                <a:gd name="connsiteY41" fmla="*/ 331480 h 1284246"/>
                <a:gd name="connsiteX42" fmla="*/ 145274 w 1869410"/>
                <a:gd name="connsiteY42" fmla="*/ 485785 h 1284246"/>
                <a:gd name="connsiteX43" fmla="*/ 80504 w 1869410"/>
                <a:gd name="connsiteY43" fmla="*/ 674380 h 1284246"/>
                <a:gd name="connsiteX44" fmla="*/ 494 w 1869410"/>
                <a:gd name="connsiteY44" fmla="*/ 777250 h 1284246"/>
                <a:gd name="connsiteX45" fmla="*/ 120509 w 1869410"/>
                <a:gd name="connsiteY45" fmla="*/ 678190 h 1284246"/>
                <a:gd name="connsiteX46" fmla="*/ 118604 w 1869410"/>
                <a:gd name="connsiteY46" fmla="*/ 910600 h 1284246"/>
                <a:gd name="connsiteX47" fmla="*/ 131939 w 1869410"/>
                <a:gd name="connsiteY47" fmla="*/ 1034425 h 1284246"/>
                <a:gd name="connsiteX48" fmla="*/ 160514 w 1869410"/>
                <a:gd name="connsiteY48" fmla="*/ 891550 h 1284246"/>
                <a:gd name="connsiteX49" fmla="*/ 246239 w 1869410"/>
                <a:gd name="connsiteY49" fmla="*/ 990610 h 1284246"/>
                <a:gd name="connsiteX50" fmla="*/ 238619 w 1869410"/>
                <a:gd name="connsiteY50" fmla="*/ 866785 h 1284246"/>
                <a:gd name="connsiteX51" fmla="*/ 250049 w 1869410"/>
                <a:gd name="connsiteY51" fmla="*/ 725815 h 1284246"/>
                <a:gd name="connsiteX52" fmla="*/ 311009 w 1869410"/>
                <a:gd name="connsiteY52" fmla="*/ 889645 h 1284246"/>
                <a:gd name="connsiteX53" fmla="*/ 295769 w 1869410"/>
                <a:gd name="connsiteY53" fmla="*/ 643900 h 1284246"/>
                <a:gd name="connsiteX54" fmla="*/ 341489 w 1869410"/>
                <a:gd name="connsiteY54" fmla="*/ 495310 h 1284246"/>
                <a:gd name="connsiteX55" fmla="*/ 394829 w 1869410"/>
                <a:gd name="connsiteY55" fmla="*/ 483880 h 1284246"/>
                <a:gd name="connsiteX56" fmla="*/ 486269 w 1869410"/>
                <a:gd name="connsiteY56" fmla="*/ 586750 h 1284246"/>
                <a:gd name="connsiteX0" fmla="*/ 486269 w 1869410"/>
                <a:gd name="connsiteY0" fmla="*/ 586750 h 1284246"/>
                <a:gd name="connsiteX1" fmla="*/ 545324 w 1869410"/>
                <a:gd name="connsiteY1" fmla="*/ 516265 h 1284246"/>
                <a:gd name="connsiteX2" fmla="*/ 629144 w 1869410"/>
                <a:gd name="connsiteY2" fmla="*/ 476260 h 1284246"/>
                <a:gd name="connsiteX3" fmla="*/ 692009 w 1869410"/>
                <a:gd name="connsiteY3" fmla="*/ 577225 h 1284246"/>
                <a:gd name="connsiteX4" fmla="*/ 737729 w 1869410"/>
                <a:gd name="connsiteY4" fmla="*/ 779155 h 1284246"/>
                <a:gd name="connsiteX5" fmla="*/ 735824 w 1869410"/>
                <a:gd name="connsiteY5" fmla="*/ 914410 h 1284246"/>
                <a:gd name="connsiteX6" fmla="*/ 825359 w 1869410"/>
                <a:gd name="connsiteY6" fmla="*/ 678190 h 1284246"/>
                <a:gd name="connsiteX7" fmla="*/ 840599 w 1869410"/>
                <a:gd name="connsiteY7" fmla="*/ 582940 h 1284246"/>
                <a:gd name="connsiteX8" fmla="*/ 1103489 w 1869410"/>
                <a:gd name="connsiteY8" fmla="*/ 870595 h 1284246"/>
                <a:gd name="connsiteX9" fmla="*/ 1154924 w 1869410"/>
                <a:gd name="connsiteY9" fmla="*/ 891550 h 1284246"/>
                <a:gd name="connsiteX10" fmla="*/ 1055864 w 1869410"/>
                <a:gd name="connsiteY10" fmla="*/ 723910 h 1284246"/>
                <a:gd name="connsiteX11" fmla="*/ 1257794 w 1869410"/>
                <a:gd name="connsiteY11" fmla="*/ 971560 h 1284246"/>
                <a:gd name="connsiteX12" fmla="*/ 1233029 w 1869410"/>
                <a:gd name="connsiteY12" fmla="*/ 849640 h 1284246"/>
                <a:gd name="connsiteX13" fmla="*/ 1375904 w 1869410"/>
                <a:gd name="connsiteY13" fmla="*/ 986800 h 1284246"/>
                <a:gd name="connsiteX14" fmla="*/ 1417814 w 1869410"/>
                <a:gd name="connsiteY14" fmla="*/ 1173490 h 1284246"/>
                <a:gd name="connsiteX15" fmla="*/ 1444484 w 1869410"/>
                <a:gd name="connsiteY15" fmla="*/ 1057285 h 1284246"/>
                <a:gd name="connsiteX16" fmla="*/ 1450199 w 1869410"/>
                <a:gd name="connsiteY16" fmla="*/ 1283980 h 1284246"/>
                <a:gd name="connsiteX17" fmla="*/ 1495919 w 1869410"/>
                <a:gd name="connsiteY17" fmla="*/ 1101100 h 1284246"/>
                <a:gd name="connsiteX18" fmla="*/ 1551164 w 1869410"/>
                <a:gd name="connsiteY18" fmla="*/ 1011565 h 1284246"/>
                <a:gd name="connsiteX19" fmla="*/ 1671179 w 1869410"/>
                <a:gd name="connsiteY19" fmla="*/ 1011565 h 1284246"/>
                <a:gd name="connsiteX20" fmla="*/ 1707374 w 1869410"/>
                <a:gd name="connsiteY20" fmla="*/ 1055380 h 1284246"/>
                <a:gd name="connsiteX21" fmla="*/ 1714994 w 1869410"/>
                <a:gd name="connsiteY21" fmla="*/ 904885 h 1284246"/>
                <a:gd name="connsiteX22" fmla="*/ 1716899 w 1869410"/>
                <a:gd name="connsiteY22" fmla="*/ 802015 h 1284246"/>
                <a:gd name="connsiteX23" fmla="*/ 1804529 w 1869410"/>
                <a:gd name="connsiteY23" fmla="*/ 889645 h 1284246"/>
                <a:gd name="connsiteX24" fmla="*/ 1764524 w 1869410"/>
                <a:gd name="connsiteY24" fmla="*/ 716290 h 1284246"/>
                <a:gd name="connsiteX25" fmla="*/ 1764524 w 1869410"/>
                <a:gd name="connsiteY25" fmla="*/ 615325 h 1284246"/>
                <a:gd name="connsiteX26" fmla="*/ 1869299 w 1869410"/>
                <a:gd name="connsiteY26" fmla="*/ 708670 h 1284246"/>
                <a:gd name="connsiteX27" fmla="*/ 1783574 w 1869410"/>
                <a:gd name="connsiteY27" fmla="*/ 539125 h 1284246"/>
                <a:gd name="connsiteX28" fmla="*/ 1730234 w 1869410"/>
                <a:gd name="connsiteY28" fmla="*/ 396250 h 1284246"/>
                <a:gd name="connsiteX29" fmla="*/ 1560689 w 1869410"/>
                <a:gd name="connsiteY29" fmla="*/ 219085 h 1284246"/>
                <a:gd name="connsiteX30" fmla="*/ 1427339 w 1869410"/>
                <a:gd name="connsiteY30" fmla="*/ 129550 h 1284246"/>
                <a:gd name="connsiteX31" fmla="*/ 1594979 w 1869410"/>
                <a:gd name="connsiteY31" fmla="*/ 100975 h 1284246"/>
                <a:gd name="connsiteX32" fmla="*/ 1634984 w 1869410"/>
                <a:gd name="connsiteY32" fmla="*/ 70495 h 1284246"/>
                <a:gd name="connsiteX33" fmla="*/ 1402574 w 1869410"/>
                <a:gd name="connsiteY33" fmla="*/ 62875 h 1284246"/>
                <a:gd name="connsiteX34" fmla="*/ 1191119 w 1869410"/>
                <a:gd name="connsiteY34" fmla="*/ 17155 h 1284246"/>
                <a:gd name="connsiteX35" fmla="*/ 981569 w 1869410"/>
                <a:gd name="connsiteY35" fmla="*/ 10 h 1284246"/>
                <a:gd name="connsiteX36" fmla="*/ 712964 w 1869410"/>
                <a:gd name="connsiteY36" fmla="*/ 19060 h 1284246"/>
                <a:gd name="connsiteX37" fmla="*/ 543419 w 1869410"/>
                <a:gd name="connsiteY37" fmla="*/ 55255 h 1284246"/>
                <a:gd name="connsiteX38" fmla="*/ 415784 w 1869410"/>
                <a:gd name="connsiteY38" fmla="*/ 144790 h 1284246"/>
                <a:gd name="connsiteX39" fmla="*/ 364349 w 1869410"/>
                <a:gd name="connsiteY39" fmla="*/ 215275 h 1284246"/>
                <a:gd name="connsiteX40" fmla="*/ 290054 w 1869410"/>
                <a:gd name="connsiteY40" fmla="*/ 278140 h 1284246"/>
                <a:gd name="connsiteX41" fmla="*/ 223379 w 1869410"/>
                <a:gd name="connsiteY41" fmla="*/ 331480 h 1284246"/>
                <a:gd name="connsiteX42" fmla="*/ 145274 w 1869410"/>
                <a:gd name="connsiteY42" fmla="*/ 485785 h 1284246"/>
                <a:gd name="connsiteX43" fmla="*/ 80504 w 1869410"/>
                <a:gd name="connsiteY43" fmla="*/ 674380 h 1284246"/>
                <a:gd name="connsiteX44" fmla="*/ 494 w 1869410"/>
                <a:gd name="connsiteY44" fmla="*/ 777250 h 1284246"/>
                <a:gd name="connsiteX45" fmla="*/ 120509 w 1869410"/>
                <a:gd name="connsiteY45" fmla="*/ 678190 h 1284246"/>
                <a:gd name="connsiteX46" fmla="*/ 118604 w 1869410"/>
                <a:gd name="connsiteY46" fmla="*/ 910600 h 1284246"/>
                <a:gd name="connsiteX47" fmla="*/ 131939 w 1869410"/>
                <a:gd name="connsiteY47" fmla="*/ 1034425 h 1284246"/>
                <a:gd name="connsiteX48" fmla="*/ 160514 w 1869410"/>
                <a:gd name="connsiteY48" fmla="*/ 891550 h 1284246"/>
                <a:gd name="connsiteX49" fmla="*/ 246239 w 1869410"/>
                <a:gd name="connsiteY49" fmla="*/ 990610 h 1284246"/>
                <a:gd name="connsiteX50" fmla="*/ 238619 w 1869410"/>
                <a:gd name="connsiteY50" fmla="*/ 866785 h 1284246"/>
                <a:gd name="connsiteX51" fmla="*/ 250049 w 1869410"/>
                <a:gd name="connsiteY51" fmla="*/ 725815 h 1284246"/>
                <a:gd name="connsiteX52" fmla="*/ 311009 w 1869410"/>
                <a:gd name="connsiteY52" fmla="*/ 889645 h 1284246"/>
                <a:gd name="connsiteX53" fmla="*/ 295769 w 1869410"/>
                <a:gd name="connsiteY53" fmla="*/ 643900 h 1284246"/>
                <a:gd name="connsiteX54" fmla="*/ 341489 w 1869410"/>
                <a:gd name="connsiteY54" fmla="*/ 495310 h 1284246"/>
                <a:gd name="connsiteX55" fmla="*/ 394829 w 1869410"/>
                <a:gd name="connsiteY55" fmla="*/ 483880 h 1284246"/>
                <a:gd name="connsiteX56" fmla="*/ 486269 w 1869410"/>
                <a:gd name="connsiteY56" fmla="*/ 586750 h 1284246"/>
                <a:gd name="connsiteX0" fmla="*/ 486269 w 1869410"/>
                <a:gd name="connsiteY0" fmla="*/ 586750 h 1284251"/>
                <a:gd name="connsiteX1" fmla="*/ 545324 w 1869410"/>
                <a:gd name="connsiteY1" fmla="*/ 516265 h 1284251"/>
                <a:gd name="connsiteX2" fmla="*/ 629144 w 1869410"/>
                <a:gd name="connsiteY2" fmla="*/ 476260 h 1284251"/>
                <a:gd name="connsiteX3" fmla="*/ 692009 w 1869410"/>
                <a:gd name="connsiteY3" fmla="*/ 577225 h 1284251"/>
                <a:gd name="connsiteX4" fmla="*/ 737729 w 1869410"/>
                <a:gd name="connsiteY4" fmla="*/ 779155 h 1284251"/>
                <a:gd name="connsiteX5" fmla="*/ 735824 w 1869410"/>
                <a:gd name="connsiteY5" fmla="*/ 914410 h 1284251"/>
                <a:gd name="connsiteX6" fmla="*/ 825359 w 1869410"/>
                <a:gd name="connsiteY6" fmla="*/ 678190 h 1284251"/>
                <a:gd name="connsiteX7" fmla="*/ 840599 w 1869410"/>
                <a:gd name="connsiteY7" fmla="*/ 582940 h 1284251"/>
                <a:gd name="connsiteX8" fmla="*/ 1103489 w 1869410"/>
                <a:gd name="connsiteY8" fmla="*/ 870595 h 1284251"/>
                <a:gd name="connsiteX9" fmla="*/ 1154924 w 1869410"/>
                <a:gd name="connsiteY9" fmla="*/ 891550 h 1284251"/>
                <a:gd name="connsiteX10" fmla="*/ 1055864 w 1869410"/>
                <a:gd name="connsiteY10" fmla="*/ 723910 h 1284251"/>
                <a:gd name="connsiteX11" fmla="*/ 1257794 w 1869410"/>
                <a:gd name="connsiteY11" fmla="*/ 971560 h 1284251"/>
                <a:gd name="connsiteX12" fmla="*/ 1233029 w 1869410"/>
                <a:gd name="connsiteY12" fmla="*/ 849640 h 1284251"/>
                <a:gd name="connsiteX13" fmla="*/ 1375904 w 1869410"/>
                <a:gd name="connsiteY13" fmla="*/ 986800 h 1284251"/>
                <a:gd name="connsiteX14" fmla="*/ 1417814 w 1869410"/>
                <a:gd name="connsiteY14" fmla="*/ 1173490 h 1284251"/>
                <a:gd name="connsiteX15" fmla="*/ 1444484 w 1869410"/>
                <a:gd name="connsiteY15" fmla="*/ 1057285 h 1284251"/>
                <a:gd name="connsiteX16" fmla="*/ 1450199 w 1869410"/>
                <a:gd name="connsiteY16" fmla="*/ 1283980 h 1284251"/>
                <a:gd name="connsiteX17" fmla="*/ 1495919 w 1869410"/>
                <a:gd name="connsiteY17" fmla="*/ 1101100 h 1284251"/>
                <a:gd name="connsiteX18" fmla="*/ 1574024 w 1869410"/>
                <a:gd name="connsiteY18" fmla="*/ 996325 h 1284251"/>
                <a:gd name="connsiteX19" fmla="*/ 1671179 w 1869410"/>
                <a:gd name="connsiteY19" fmla="*/ 1011565 h 1284251"/>
                <a:gd name="connsiteX20" fmla="*/ 1707374 w 1869410"/>
                <a:gd name="connsiteY20" fmla="*/ 1055380 h 1284251"/>
                <a:gd name="connsiteX21" fmla="*/ 1714994 w 1869410"/>
                <a:gd name="connsiteY21" fmla="*/ 904885 h 1284251"/>
                <a:gd name="connsiteX22" fmla="*/ 1716899 w 1869410"/>
                <a:gd name="connsiteY22" fmla="*/ 802015 h 1284251"/>
                <a:gd name="connsiteX23" fmla="*/ 1804529 w 1869410"/>
                <a:gd name="connsiteY23" fmla="*/ 889645 h 1284251"/>
                <a:gd name="connsiteX24" fmla="*/ 1764524 w 1869410"/>
                <a:gd name="connsiteY24" fmla="*/ 716290 h 1284251"/>
                <a:gd name="connsiteX25" fmla="*/ 1764524 w 1869410"/>
                <a:gd name="connsiteY25" fmla="*/ 615325 h 1284251"/>
                <a:gd name="connsiteX26" fmla="*/ 1869299 w 1869410"/>
                <a:gd name="connsiteY26" fmla="*/ 708670 h 1284251"/>
                <a:gd name="connsiteX27" fmla="*/ 1783574 w 1869410"/>
                <a:gd name="connsiteY27" fmla="*/ 539125 h 1284251"/>
                <a:gd name="connsiteX28" fmla="*/ 1730234 w 1869410"/>
                <a:gd name="connsiteY28" fmla="*/ 396250 h 1284251"/>
                <a:gd name="connsiteX29" fmla="*/ 1560689 w 1869410"/>
                <a:gd name="connsiteY29" fmla="*/ 219085 h 1284251"/>
                <a:gd name="connsiteX30" fmla="*/ 1427339 w 1869410"/>
                <a:gd name="connsiteY30" fmla="*/ 129550 h 1284251"/>
                <a:gd name="connsiteX31" fmla="*/ 1594979 w 1869410"/>
                <a:gd name="connsiteY31" fmla="*/ 100975 h 1284251"/>
                <a:gd name="connsiteX32" fmla="*/ 1634984 w 1869410"/>
                <a:gd name="connsiteY32" fmla="*/ 70495 h 1284251"/>
                <a:gd name="connsiteX33" fmla="*/ 1402574 w 1869410"/>
                <a:gd name="connsiteY33" fmla="*/ 62875 h 1284251"/>
                <a:gd name="connsiteX34" fmla="*/ 1191119 w 1869410"/>
                <a:gd name="connsiteY34" fmla="*/ 17155 h 1284251"/>
                <a:gd name="connsiteX35" fmla="*/ 981569 w 1869410"/>
                <a:gd name="connsiteY35" fmla="*/ 10 h 1284251"/>
                <a:gd name="connsiteX36" fmla="*/ 712964 w 1869410"/>
                <a:gd name="connsiteY36" fmla="*/ 19060 h 1284251"/>
                <a:gd name="connsiteX37" fmla="*/ 543419 w 1869410"/>
                <a:gd name="connsiteY37" fmla="*/ 55255 h 1284251"/>
                <a:gd name="connsiteX38" fmla="*/ 415784 w 1869410"/>
                <a:gd name="connsiteY38" fmla="*/ 144790 h 1284251"/>
                <a:gd name="connsiteX39" fmla="*/ 364349 w 1869410"/>
                <a:gd name="connsiteY39" fmla="*/ 215275 h 1284251"/>
                <a:gd name="connsiteX40" fmla="*/ 290054 w 1869410"/>
                <a:gd name="connsiteY40" fmla="*/ 278140 h 1284251"/>
                <a:gd name="connsiteX41" fmla="*/ 223379 w 1869410"/>
                <a:gd name="connsiteY41" fmla="*/ 331480 h 1284251"/>
                <a:gd name="connsiteX42" fmla="*/ 145274 w 1869410"/>
                <a:gd name="connsiteY42" fmla="*/ 485785 h 1284251"/>
                <a:gd name="connsiteX43" fmla="*/ 80504 w 1869410"/>
                <a:gd name="connsiteY43" fmla="*/ 674380 h 1284251"/>
                <a:gd name="connsiteX44" fmla="*/ 494 w 1869410"/>
                <a:gd name="connsiteY44" fmla="*/ 777250 h 1284251"/>
                <a:gd name="connsiteX45" fmla="*/ 120509 w 1869410"/>
                <a:gd name="connsiteY45" fmla="*/ 678190 h 1284251"/>
                <a:gd name="connsiteX46" fmla="*/ 118604 w 1869410"/>
                <a:gd name="connsiteY46" fmla="*/ 910600 h 1284251"/>
                <a:gd name="connsiteX47" fmla="*/ 131939 w 1869410"/>
                <a:gd name="connsiteY47" fmla="*/ 1034425 h 1284251"/>
                <a:gd name="connsiteX48" fmla="*/ 160514 w 1869410"/>
                <a:gd name="connsiteY48" fmla="*/ 891550 h 1284251"/>
                <a:gd name="connsiteX49" fmla="*/ 246239 w 1869410"/>
                <a:gd name="connsiteY49" fmla="*/ 990610 h 1284251"/>
                <a:gd name="connsiteX50" fmla="*/ 238619 w 1869410"/>
                <a:gd name="connsiteY50" fmla="*/ 866785 h 1284251"/>
                <a:gd name="connsiteX51" fmla="*/ 250049 w 1869410"/>
                <a:gd name="connsiteY51" fmla="*/ 725815 h 1284251"/>
                <a:gd name="connsiteX52" fmla="*/ 311009 w 1869410"/>
                <a:gd name="connsiteY52" fmla="*/ 889645 h 1284251"/>
                <a:gd name="connsiteX53" fmla="*/ 295769 w 1869410"/>
                <a:gd name="connsiteY53" fmla="*/ 643900 h 1284251"/>
                <a:gd name="connsiteX54" fmla="*/ 341489 w 1869410"/>
                <a:gd name="connsiteY54" fmla="*/ 495310 h 1284251"/>
                <a:gd name="connsiteX55" fmla="*/ 394829 w 1869410"/>
                <a:gd name="connsiteY55" fmla="*/ 483880 h 1284251"/>
                <a:gd name="connsiteX56" fmla="*/ 486269 w 1869410"/>
                <a:gd name="connsiteY56" fmla="*/ 586750 h 1284251"/>
                <a:gd name="connsiteX0" fmla="*/ 486269 w 1869410"/>
                <a:gd name="connsiteY0" fmla="*/ 586750 h 1284251"/>
                <a:gd name="connsiteX1" fmla="*/ 545324 w 1869410"/>
                <a:gd name="connsiteY1" fmla="*/ 516265 h 1284251"/>
                <a:gd name="connsiteX2" fmla="*/ 629144 w 1869410"/>
                <a:gd name="connsiteY2" fmla="*/ 476260 h 1284251"/>
                <a:gd name="connsiteX3" fmla="*/ 692009 w 1869410"/>
                <a:gd name="connsiteY3" fmla="*/ 577225 h 1284251"/>
                <a:gd name="connsiteX4" fmla="*/ 737729 w 1869410"/>
                <a:gd name="connsiteY4" fmla="*/ 779155 h 1284251"/>
                <a:gd name="connsiteX5" fmla="*/ 735824 w 1869410"/>
                <a:gd name="connsiteY5" fmla="*/ 914410 h 1284251"/>
                <a:gd name="connsiteX6" fmla="*/ 825359 w 1869410"/>
                <a:gd name="connsiteY6" fmla="*/ 678190 h 1284251"/>
                <a:gd name="connsiteX7" fmla="*/ 840599 w 1869410"/>
                <a:gd name="connsiteY7" fmla="*/ 582940 h 1284251"/>
                <a:gd name="connsiteX8" fmla="*/ 1103489 w 1869410"/>
                <a:gd name="connsiteY8" fmla="*/ 870595 h 1284251"/>
                <a:gd name="connsiteX9" fmla="*/ 1154924 w 1869410"/>
                <a:gd name="connsiteY9" fmla="*/ 891550 h 1284251"/>
                <a:gd name="connsiteX10" fmla="*/ 1055864 w 1869410"/>
                <a:gd name="connsiteY10" fmla="*/ 723910 h 1284251"/>
                <a:gd name="connsiteX11" fmla="*/ 1257794 w 1869410"/>
                <a:gd name="connsiteY11" fmla="*/ 971560 h 1284251"/>
                <a:gd name="connsiteX12" fmla="*/ 1233029 w 1869410"/>
                <a:gd name="connsiteY12" fmla="*/ 849640 h 1284251"/>
                <a:gd name="connsiteX13" fmla="*/ 1375904 w 1869410"/>
                <a:gd name="connsiteY13" fmla="*/ 986800 h 1284251"/>
                <a:gd name="connsiteX14" fmla="*/ 1417814 w 1869410"/>
                <a:gd name="connsiteY14" fmla="*/ 1173490 h 1284251"/>
                <a:gd name="connsiteX15" fmla="*/ 1444484 w 1869410"/>
                <a:gd name="connsiteY15" fmla="*/ 1057285 h 1284251"/>
                <a:gd name="connsiteX16" fmla="*/ 1450199 w 1869410"/>
                <a:gd name="connsiteY16" fmla="*/ 1283980 h 1284251"/>
                <a:gd name="connsiteX17" fmla="*/ 1495919 w 1869410"/>
                <a:gd name="connsiteY17" fmla="*/ 1101100 h 1284251"/>
                <a:gd name="connsiteX18" fmla="*/ 1574024 w 1869410"/>
                <a:gd name="connsiteY18" fmla="*/ 996325 h 1284251"/>
                <a:gd name="connsiteX19" fmla="*/ 1667369 w 1869410"/>
                <a:gd name="connsiteY19" fmla="*/ 1021090 h 1284251"/>
                <a:gd name="connsiteX20" fmla="*/ 1707374 w 1869410"/>
                <a:gd name="connsiteY20" fmla="*/ 1055380 h 1284251"/>
                <a:gd name="connsiteX21" fmla="*/ 1714994 w 1869410"/>
                <a:gd name="connsiteY21" fmla="*/ 904885 h 1284251"/>
                <a:gd name="connsiteX22" fmla="*/ 1716899 w 1869410"/>
                <a:gd name="connsiteY22" fmla="*/ 802015 h 1284251"/>
                <a:gd name="connsiteX23" fmla="*/ 1804529 w 1869410"/>
                <a:gd name="connsiteY23" fmla="*/ 889645 h 1284251"/>
                <a:gd name="connsiteX24" fmla="*/ 1764524 w 1869410"/>
                <a:gd name="connsiteY24" fmla="*/ 716290 h 1284251"/>
                <a:gd name="connsiteX25" fmla="*/ 1764524 w 1869410"/>
                <a:gd name="connsiteY25" fmla="*/ 615325 h 1284251"/>
                <a:gd name="connsiteX26" fmla="*/ 1869299 w 1869410"/>
                <a:gd name="connsiteY26" fmla="*/ 708670 h 1284251"/>
                <a:gd name="connsiteX27" fmla="*/ 1783574 w 1869410"/>
                <a:gd name="connsiteY27" fmla="*/ 539125 h 1284251"/>
                <a:gd name="connsiteX28" fmla="*/ 1730234 w 1869410"/>
                <a:gd name="connsiteY28" fmla="*/ 396250 h 1284251"/>
                <a:gd name="connsiteX29" fmla="*/ 1560689 w 1869410"/>
                <a:gd name="connsiteY29" fmla="*/ 219085 h 1284251"/>
                <a:gd name="connsiteX30" fmla="*/ 1427339 w 1869410"/>
                <a:gd name="connsiteY30" fmla="*/ 129550 h 1284251"/>
                <a:gd name="connsiteX31" fmla="*/ 1594979 w 1869410"/>
                <a:gd name="connsiteY31" fmla="*/ 100975 h 1284251"/>
                <a:gd name="connsiteX32" fmla="*/ 1634984 w 1869410"/>
                <a:gd name="connsiteY32" fmla="*/ 70495 h 1284251"/>
                <a:gd name="connsiteX33" fmla="*/ 1402574 w 1869410"/>
                <a:gd name="connsiteY33" fmla="*/ 62875 h 1284251"/>
                <a:gd name="connsiteX34" fmla="*/ 1191119 w 1869410"/>
                <a:gd name="connsiteY34" fmla="*/ 17155 h 1284251"/>
                <a:gd name="connsiteX35" fmla="*/ 981569 w 1869410"/>
                <a:gd name="connsiteY35" fmla="*/ 10 h 1284251"/>
                <a:gd name="connsiteX36" fmla="*/ 712964 w 1869410"/>
                <a:gd name="connsiteY36" fmla="*/ 19060 h 1284251"/>
                <a:gd name="connsiteX37" fmla="*/ 543419 w 1869410"/>
                <a:gd name="connsiteY37" fmla="*/ 55255 h 1284251"/>
                <a:gd name="connsiteX38" fmla="*/ 415784 w 1869410"/>
                <a:gd name="connsiteY38" fmla="*/ 144790 h 1284251"/>
                <a:gd name="connsiteX39" fmla="*/ 364349 w 1869410"/>
                <a:gd name="connsiteY39" fmla="*/ 215275 h 1284251"/>
                <a:gd name="connsiteX40" fmla="*/ 290054 w 1869410"/>
                <a:gd name="connsiteY40" fmla="*/ 278140 h 1284251"/>
                <a:gd name="connsiteX41" fmla="*/ 223379 w 1869410"/>
                <a:gd name="connsiteY41" fmla="*/ 331480 h 1284251"/>
                <a:gd name="connsiteX42" fmla="*/ 145274 w 1869410"/>
                <a:gd name="connsiteY42" fmla="*/ 485785 h 1284251"/>
                <a:gd name="connsiteX43" fmla="*/ 80504 w 1869410"/>
                <a:gd name="connsiteY43" fmla="*/ 674380 h 1284251"/>
                <a:gd name="connsiteX44" fmla="*/ 494 w 1869410"/>
                <a:gd name="connsiteY44" fmla="*/ 777250 h 1284251"/>
                <a:gd name="connsiteX45" fmla="*/ 120509 w 1869410"/>
                <a:gd name="connsiteY45" fmla="*/ 678190 h 1284251"/>
                <a:gd name="connsiteX46" fmla="*/ 118604 w 1869410"/>
                <a:gd name="connsiteY46" fmla="*/ 910600 h 1284251"/>
                <a:gd name="connsiteX47" fmla="*/ 131939 w 1869410"/>
                <a:gd name="connsiteY47" fmla="*/ 1034425 h 1284251"/>
                <a:gd name="connsiteX48" fmla="*/ 160514 w 1869410"/>
                <a:gd name="connsiteY48" fmla="*/ 891550 h 1284251"/>
                <a:gd name="connsiteX49" fmla="*/ 246239 w 1869410"/>
                <a:gd name="connsiteY49" fmla="*/ 990610 h 1284251"/>
                <a:gd name="connsiteX50" fmla="*/ 238619 w 1869410"/>
                <a:gd name="connsiteY50" fmla="*/ 866785 h 1284251"/>
                <a:gd name="connsiteX51" fmla="*/ 250049 w 1869410"/>
                <a:gd name="connsiteY51" fmla="*/ 725815 h 1284251"/>
                <a:gd name="connsiteX52" fmla="*/ 311009 w 1869410"/>
                <a:gd name="connsiteY52" fmla="*/ 889645 h 1284251"/>
                <a:gd name="connsiteX53" fmla="*/ 295769 w 1869410"/>
                <a:gd name="connsiteY53" fmla="*/ 643900 h 1284251"/>
                <a:gd name="connsiteX54" fmla="*/ 341489 w 1869410"/>
                <a:gd name="connsiteY54" fmla="*/ 495310 h 1284251"/>
                <a:gd name="connsiteX55" fmla="*/ 394829 w 1869410"/>
                <a:gd name="connsiteY55" fmla="*/ 483880 h 1284251"/>
                <a:gd name="connsiteX56" fmla="*/ 486269 w 1869410"/>
                <a:gd name="connsiteY56" fmla="*/ 586750 h 1284251"/>
                <a:gd name="connsiteX0" fmla="*/ 486269 w 1869410"/>
                <a:gd name="connsiteY0" fmla="*/ 586750 h 1284251"/>
                <a:gd name="connsiteX1" fmla="*/ 545324 w 1869410"/>
                <a:gd name="connsiteY1" fmla="*/ 516265 h 1284251"/>
                <a:gd name="connsiteX2" fmla="*/ 629144 w 1869410"/>
                <a:gd name="connsiteY2" fmla="*/ 476260 h 1284251"/>
                <a:gd name="connsiteX3" fmla="*/ 692009 w 1869410"/>
                <a:gd name="connsiteY3" fmla="*/ 577225 h 1284251"/>
                <a:gd name="connsiteX4" fmla="*/ 737729 w 1869410"/>
                <a:gd name="connsiteY4" fmla="*/ 779155 h 1284251"/>
                <a:gd name="connsiteX5" fmla="*/ 735824 w 1869410"/>
                <a:gd name="connsiteY5" fmla="*/ 914410 h 1284251"/>
                <a:gd name="connsiteX6" fmla="*/ 825359 w 1869410"/>
                <a:gd name="connsiteY6" fmla="*/ 678190 h 1284251"/>
                <a:gd name="connsiteX7" fmla="*/ 840599 w 1869410"/>
                <a:gd name="connsiteY7" fmla="*/ 582940 h 1284251"/>
                <a:gd name="connsiteX8" fmla="*/ 1103489 w 1869410"/>
                <a:gd name="connsiteY8" fmla="*/ 870595 h 1284251"/>
                <a:gd name="connsiteX9" fmla="*/ 1154924 w 1869410"/>
                <a:gd name="connsiteY9" fmla="*/ 891550 h 1284251"/>
                <a:gd name="connsiteX10" fmla="*/ 1055864 w 1869410"/>
                <a:gd name="connsiteY10" fmla="*/ 723910 h 1284251"/>
                <a:gd name="connsiteX11" fmla="*/ 1257794 w 1869410"/>
                <a:gd name="connsiteY11" fmla="*/ 971560 h 1284251"/>
                <a:gd name="connsiteX12" fmla="*/ 1233029 w 1869410"/>
                <a:gd name="connsiteY12" fmla="*/ 849640 h 1284251"/>
                <a:gd name="connsiteX13" fmla="*/ 1375904 w 1869410"/>
                <a:gd name="connsiteY13" fmla="*/ 986800 h 1284251"/>
                <a:gd name="connsiteX14" fmla="*/ 1417814 w 1869410"/>
                <a:gd name="connsiteY14" fmla="*/ 1173490 h 1284251"/>
                <a:gd name="connsiteX15" fmla="*/ 1444484 w 1869410"/>
                <a:gd name="connsiteY15" fmla="*/ 1057285 h 1284251"/>
                <a:gd name="connsiteX16" fmla="*/ 1450199 w 1869410"/>
                <a:gd name="connsiteY16" fmla="*/ 1283980 h 1284251"/>
                <a:gd name="connsiteX17" fmla="*/ 1495919 w 1869410"/>
                <a:gd name="connsiteY17" fmla="*/ 1101100 h 1284251"/>
                <a:gd name="connsiteX18" fmla="*/ 1574024 w 1869410"/>
                <a:gd name="connsiteY18" fmla="*/ 996325 h 1284251"/>
                <a:gd name="connsiteX19" fmla="*/ 1667369 w 1869410"/>
                <a:gd name="connsiteY19" fmla="*/ 1021090 h 1284251"/>
                <a:gd name="connsiteX20" fmla="*/ 1707374 w 1869410"/>
                <a:gd name="connsiteY20" fmla="*/ 1055380 h 1284251"/>
                <a:gd name="connsiteX21" fmla="*/ 1714994 w 1869410"/>
                <a:gd name="connsiteY21" fmla="*/ 904885 h 1284251"/>
                <a:gd name="connsiteX22" fmla="*/ 1716899 w 1869410"/>
                <a:gd name="connsiteY22" fmla="*/ 802015 h 1284251"/>
                <a:gd name="connsiteX23" fmla="*/ 1804529 w 1869410"/>
                <a:gd name="connsiteY23" fmla="*/ 889645 h 1284251"/>
                <a:gd name="connsiteX24" fmla="*/ 1764524 w 1869410"/>
                <a:gd name="connsiteY24" fmla="*/ 716290 h 1284251"/>
                <a:gd name="connsiteX25" fmla="*/ 1764524 w 1869410"/>
                <a:gd name="connsiteY25" fmla="*/ 615325 h 1284251"/>
                <a:gd name="connsiteX26" fmla="*/ 1869299 w 1869410"/>
                <a:gd name="connsiteY26" fmla="*/ 708670 h 1284251"/>
                <a:gd name="connsiteX27" fmla="*/ 1783574 w 1869410"/>
                <a:gd name="connsiteY27" fmla="*/ 539125 h 1284251"/>
                <a:gd name="connsiteX28" fmla="*/ 1730234 w 1869410"/>
                <a:gd name="connsiteY28" fmla="*/ 396250 h 1284251"/>
                <a:gd name="connsiteX29" fmla="*/ 1560689 w 1869410"/>
                <a:gd name="connsiteY29" fmla="*/ 219085 h 1284251"/>
                <a:gd name="connsiteX30" fmla="*/ 1427339 w 1869410"/>
                <a:gd name="connsiteY30" fmla="*/ 129550 h 1284251"/>
                <a:gd name="connsiteX31" fmla="*/ 1594979 w 1869410"/>
                <a:gd name="connsiteY31" fmla="*/ 100975 h 1284251"/>
                <a:gd name="connsiteX32" fmla="*/ 1634984 w 1869410"/>
                <a:gd name="connsiteY32" fmla="*/ 70495 h 1284251"/>
                <a:gd name="connsiteX33" fmla="*/ 1402574 w 1869410"/>
                <a:gd name="connsiteY33" fmla="*/ 62875 h 1284251"/>
                <a:gd name="connsiteX34" fmla="*/ 1191119 w 1869410"/>
                <a:gd name="connsiteY34" fmla="*/ 17155 h 1284251"/>
                <a:gd name="connsiteX35" fmla="*/ 981569 w 1869410"/>
                <a:gd name="connsiteY35" fmla="*/ 10 h 1284251"/>
                <a:gd name="connsiteX36" fmla="*/ 712964 w 1869410"/>
                <a:gd name="connsiteY36" fmla="*/ 19060 h 1284251"/>
                <a:gd name="connsiteX37" fmla="*/ 543419 w 1869410"/>
                <a:gd name="connsiteY37" fmla="*/ 55255 h 1284251"/>
                <a:gd name="connsiteX38" fmla="*/ 415784 w 1869410"/>
                <a:gd name="connsiteY38" fmla="*/ 144790 h 1284251"/>
                <a:gd name="connsiteX39" fmla="*/ 364349 w 1869410"/>
                <a:gd name="connsiteY39" fmla="*/ 215275 h 1284251"/>
                <a:gd name="connsiteX40" fmla="*/ 290054 w 1869410"/>
                <a:gd name="connsiteY40" fmla="*/ 278140 h 1284251"/>
                <a:gd name="connsiteX41" fmla="*/ 223379 w 1869410"/>
                <a:gd name="connsiteY41" fmla="*/ 331480 h 1284251"/>
                <a:gd name="connsiteX42" fmla="*/ 145274 w 1869410"/>
                <a:gd name="connsiteY42" fmla="*/ 485785 h 1284251"/>
                <a:gd name="connsiteX43" fmla="*/ 80504 w 1869410"/>
                <a:gd name="connsiteY43" fmla="*/ 674380 h 1284251"/>
                <a:gd name="connsiteX44" fmla="*/ 494 w 1869410"/>
                <a:gd name="connsiteY44" fmla="*/ 777250 h 1284251"/>
                <a:gd name="connsiteX45" fmla="*/ 120509 w 1869410"/>
                <a:gd name="connsiteY45" fmla="*/ 678190 h 1284251"/>
                <a:gd name="connsiteX46" fmla="*/ 118604 w 1869410"/>
                <a:gd name="connsiteY46" fmla="*/ 910600 h 1284251"/>
                <a:gd name="connsiteX47" fmla="*/ 131939 w 1869410"/>
                <a:gd name="connsiteY47" fmla="*/ 1034425 h 1284251"/>
                <a:gd name="connsiteX48" fmla="*/ 160514 w 1869410"/>
                <a:gd name="connsiteY48" fmla="*/ 891550 h 1284251"/>
                <a:gd name="connsiteX49" fmla="*/ 246239 w 1869410"/>
                <a:gd name="connsiteY49" fmla="*/ 990610 h 1284251"/>
                <a:gd name="connsiteX50" fmla="*/ 238619 w 1869410"/>
                <a:gd name="connsiteY50" fmla="*/ 866785 h 1284251"/>
                <a:gd name="connsiteX51" fmla="*/ 250049 w 1869410"/>
                <a:gd name="connsiteY51" fmla="*/ 725815 h 1284251"/>
                <a:gd name="connsiteX52" fmla="*/ 311009 w 1869410"/>
                <a:gd name="connsiteY52" fmla="*/ 889645 h 1284251"/>
                <a:gd name="connsiteX53" fmla="*/ 295769 w 1869410"/>
                <a:gd name="connsiteY53" fmla="*/ 643900 h 1284251"/>
                <a:gd name="connsiteX54" fmla="*/ 341489 w 1869410"/>
                <a:gd name="connsiteY54" fmla="*/ 495310 h 1284251"/>
                <a:gd name="connsiteX55" fmla="*/ 394829 w 1869410"/>
                <a:gd name="connsiteY55" fmla="*/ 483880 h 1284251"/>
                <a:gd name="connsiteX56" fmla="*/ 486269 w 1869410"/>
                <a:gd name="connsiteY56" fmla="*/ 586750 h 1284251"/>
                <a:gd name="connsiteX0" fmla="*/ 486269 w 1869410"/>
                <a:gd name="connsiteY0" fmla="*/ 586750 h 1284248"/>
                <a:gd name="connsiteX1" fmla="*/ 545324 w 1869410"/>
                <a:gd name="connsiteY1" fmla="*/ 516265 h 1284248"/>
                <a:gd name="connsiteX2" fmla="*/ 629144 w 1869410"/>
                <a:gd name="connsiteY2" fmla="*/ 476260 h 1284248"/>
                <a:gd name="connsiteX3" fmla="*/ 692009 w 1869410"/>
                <a:gd name="connsiteY3" fmla="*/ 577225 h 1284248"/>
                <a:gd name="connsiteX4" fmla="*/ 737729 w 1869410"/>
                <a:gd name="connsiteY4" fmla="*/ 779155 h 1284248"/>
                <a:gd name="connsiteX5" fmla="*/ 735824 w 1869410"/>
                <a:gd name="connsiteY5" fmla="*/ 914410 h 1284248"/>
                <a:gd name="connsiteX6" fmla="*/ 825359 w 1869410"/>
                <a:gd name="connsiteY6" fmla="*/ 678190 h 1284248"/>
                <a:gd name="connsiteX7" fmla="*/ 840599 w 1869410"/>
                <a:gd name="connsiteY7" fmla="*/ 582940 h 1284248"/>
                <a:gd name="connsiteX8" fmla="*/ 1103489 w 1869410"/>
                <a:gd name="connsiteY8" fmla="*/ 870595 h 1284248"/>
                <a:gd name="connsiteX9" fmla="*/ 1154924 w 1869410"/>
                <a:gd name="connsiteY9" fmla="*/ 891550 h 1284248"/>
                <a:gd name="connsiteX10" fmla="*/ 1055864 w 1869410"/>
                <a:gd name="connsiteY10" fmla="*/ 723910 h 1284248"/>
                <a:gd name="connsiteX11" fmla="*/ 1257794 w 1869410"/>
                <a:gd name="connsiteY11" fmla="*/ 971560 h 1284248"/>
                <a:gd name="connsiteX12" fmla="*/ 1233029 w 1869410"/>
                <a:gd name="connsiteY12" fmla="*/ 849640 h 1284248"/>
                <a:gd name="connsiteX13" fmla="*/ 1375904 w 1869410"/>
                <a:gd name="connsiteY13" fmla="*/ 986800 h 1284248"/>
                <a:gd name="connsiteX14" fmla="*/ 1417814 w 1869410"/>
                <a:gd name="connsiteY14" fmla="*/ 1173490 h 1284248"/>
                <a:gd name="connsiteX15" fmla="*/ 1444484 w 1869410"/>
                <a:gd name="connsiteY15" fmla="*/ 1057285 h 1284248"/>
                <a:gd name="connsiteX16" fmla="*/ 1450199 w 1869410"/>
                <a:gd name="connsiteY16" fmla="*/ 1283980 h 1284248"/>
                <a:gd name="connsiteX17" fmla="*/ 1495919 w 1869410"/>
                <a:gd name="connsiteY17" fmla="*/ 1101100 h 1284248"/>
                <a:gd name="connsiteX18" fmla="*/ 1577834 w 1869410"/>
                <a:gd name="connsiteY18" fmla="*/ 1003945 h 1284248"/>
                <a:gd name="connsiteX19" fmla="*/ 1667369 w 1869410"/>
                <a:gd name="connsiteY19" fmla="*/ 1021090 h 1284248"/>
                <a:gd name="connsiteX20" fmla="*/ 1707374 w 1869410"/>
                <a:gd name="connsiteY20" fmla="*/ 1055380 h 1284248"/>
                <a:gd name="connsiteX21" fmla="*/ 1714994 w 1869410"/>
                <a:gd name="connsiteY21" fmla="*/ 904885 h 1284248"/>
                <a:gd name="connsiteX22" fmla="*/ 1716899 w 1869410"/>
                <a:gd name="connsiteY22" fmla="*/ 802015 h 1284248"/>
                <a:gd name="connsiteX23" fmla="*/ 1804529 w 1869410"/>
                <a:gd name="connsiteY23" fmla="*/ 889645 h 1284248"/>
                <a:gd name="connsiteX24" fmla="*/ 1764524 w 1869410"/>
                <a:gd name="connsiteY24" fmla="*/ 716290 h 1284248"/>
                <a:gd name="connsiteX25" fmla="*/ 1764524 w 1869410"/>
                <a:gd name="connsiteY25" fmla="*/ 615325 h 1284248"/>
                <a:gd name="connsiteX26" fmla="*/ 1869299 w 1869410"/>
                <a:gd name="connsiteY26" fmla="*/ 708670 h 1284248"/>
                <a:gd name="connsiteX27" fmla="*/ 1783574 w 1869410"/>
                <a:gd name="connsiteY27" fmla="*/ 539125 h 1284248"/>
                <a:gd name="connsiteX28" fmla="*/ 1730234 w 1869410"/>
                <a:gd name="connsiteY28" fmla="*/ 396250 h 1284248"/>
                <a:gd name="connsiteX29" fmla="*/ 1560689 w 1869410"/>
                <a:gd name="connsiteY29" fmla="*/ 219085 h 1284248"/>
                <a:gd name="connsiteX30" fmla="*/ 1427339 w 1869410"/>
                <a:gd name="connsiteY30" fmla="*/ 129550 h 1284248"/>
                <a:gd name="connsiteX31" fmla="*/ 1594979 w 1869410"/>
                <a:gd name="connsiteY31" fmla="*/ 100975 h 1284248"/>
                <a:gd name="connsiteX32" fmla="*/ 1634984 w 1869410"/>
                <a:gd name="connsiteY32" fmla="*/ 70495 h 1284248"/>
                <a:gd name="connsiteX33" fmla="*/ 1402574 w 1869410"/>
                <a:gd name="connsiteY33" fmla="*/ 62875 h 1284248"/>
                <a:gd name="connsiteX34" fmla="*/ 1191119 w 1869410"/>
                <a:gd name="connsiteY34" fmla="*/ 17155 h 1284248"/>
                <a:gd name="connsiteX35" fmla="*/ 981569 w 1869410"/>
                <a:gd name="connsiteY35" fmla="*/ 10 h 1284248"/>
                <a:gd name="connsiteX36" fmla="*/ 712964 w 1869410"/>
                <a:gd name="connsiteY36" fmla="*/ 19060 h 1284248"/>
                <a:gd name="connsiteX37" fmla="*/ 543419 w 1869410"/>
                <a:gd name="connsiteY37" fmla="*/ 55255 h 1284248"/>
                <a:gd name="connsiteX38" fmla="*/ 415784 w 1869410"/>
                <a:gd name="connsiteY38" fmla="*/ 144790 h 1284248"/>
                <a:gd name="connsiteX39" fmla="*/ 364349 w 1869410"/>
                <a:gd name="connsiteY39" fmla="*/ 215275 h 1284248"/>
                <a:gd name="connsiteX40" fmla="*/ 290054 w 1869410"/>
                <a:gd name="connsiteY40" fmla="*/ 278140 h 1284248"/>
                <a:gd name="connsiteX41" fmla="*/ 223379 w 1869410"/>
                <a:gd name="connsiteY41" fmla="*/ 331480 h 1284248"/>
                <a:gd name="connsiteX42" fmla="*/ 145274 w 1869410"/>
                <a:gd name="connsiteY42" fmla="*/ 485785 h 1284248"/>
                <a:gd name="connsiteX43" fmla="*/ 80504 w 1869410"/>
                <a:gd name="connsiteY43" fmla="*/ 674380 h 1284248"/>
                <a:gd name="connsiteX44" fmla="*/ 494 w 1869410"/>
                <a:gd name="connsiteY44" fmla="*/ 777250 h 1284248"/>
                <a:gd name="connsiteX45" fmla="*/ 120509 w 1869410"/>
                <a:gd name="connsiteY45" fmla="*/ 678190 h 1284248"/>
                <a:gd name="connsiteX46" fmla="*/ 118604 w 1869410"/>
                <a:gd name="connsiteY46" fmla="*/ 910600 h 1284248"/>
                <a:gd name="connsiteX47" fmla="*/ 131939 w 1869410"/>
                <a:gd name="connsiteY47" fmla="*/ 1034425 h 1284248"/>
                <a:gd name="connsiteX48" fmla="*/ 160514 w 1869410"/>
                <a:gd name="connsiteY48" fmla="*/ 891550 h 1284248"/>
                <a:gd name="connsiteX49" fmla="*/ 246239 w 1869410"/>
                <a:gd name="connsiteY49" fmla="*/ 990610 h 1284248"/>
                <a:gd name="connsiteX50" fmla="*/ 238619 w 1869410"/>
                <a:gd name="connsiteY50" fmla="*/ 866785 h 1284248"/>
                <a:gd name="connsiteX51" fmla="*/ 250049 w 1869410"/>
                <a:gd name="connsiteY51" fmla="*/ 725815 h 1284248"/>
                <a:gd name="connsiteX52" fmla="*/ 311009 w 1869410"/>
                <a:gd name="connsiteY52" fmla="*/ 889645 h 1284248"/>
                <a:gd name="connsiteX53" fmla="*/ 295769 w 1869410"/>
                <a:gd name="connsiteY53" fmla="*/ 643900 h 1284248"/>
                <a:gd name="connsiteX54" fmla="*/ 341489 w 1869410"/>
                <a:gd name="connsiteY54" fmla="*/ 495310 h 1284248"/>
                <a:gd name="connsiteX55" fmla="*/ 394829 w 1869410"/>
                <a:gd name="connsiteY55" fmla="*/ 483880 h 1284248"/>
                <a:gd name="connsiteX56" fmla="*/ 486269 w 1869410"/>
                <a:gd name="connsiteY56" fmla="*/ 586750 h 1284248"/>
                <a:gd name="connsiteX0" fmla="*/ 486269 w 1869410"/>
                <a:gd name="connsiteY0" fmla="*/ 586750 h 1238621"/>
                <a:gd name="connsiteX1" fmla="*/ 545324 w 1869410"/>
                <a:gd name="connsiteY1" fmla="*/ 516265 h 1238621"/>
                <a:gd name="connsiteX2" fmla="*/ 629144 w 1869410"/>
                <a:gd name="connsiteY2" fmla="*/ 476260 h 1238621"/>
                <a:gd name="connsiteX3" fmla="*/ 692009 w 1869410"/>
                <a:gd name="connsiteY3" fmla="*/ 577225 h 1238621"/>
                <a:gd name="connsiteX4" fmla="*/ 737729 w 1869410"/>
                <a:gd name="connsiteY4" fmla="*/ 779155 h 1238621"/>
                <a:gd name="connsiteX5" fmla="*/ 735824 w 1869410"/>
                <a:gd name="connsiteY5" fmla="*/ 914410 h 1238621"/>
                <a:gd name="connsiteX6" fmla="*/ 825359 w 1869410"/>
                <a:gd name="connsiteY6" fmla="*/ 678190 h 1238621"/>
                <a:gd name="connsiteX7" fmla="*/ 840599 w 1869410"/>
                <a:gd name="connsiteY7" fmla="*/ 582940 h 1238621"/>
                <a:gd name="connsiteX8" fmla="*/ 1103489 w 1869410"/>
                <a:gd name="connsiteY8" fmla="*/ 870595 h 1238621"/>
                <a:gd name="connsiteX9" fmla="*/ 1154924 w 1869410"/>
                <a:gd name="connsiteY9" fmla="*/ 891550 h 1238621"/>
                <a:gd name="connsiteX10" fmla="*/ 1055864 w 1869410"/>
                <a:gd name="connsiteY10" fmla="*/ 723910 h 1238621"/>
                <a:gd name="connsiteX11" fmla="*/ 1257794 w 1869410"/>
                <a:gd name="connsiteY11" fmla="*/ 971560 h 1238621"/>
                <a:gd name="connsiteX12" fmla="*/ 1233029 w 1869410"/>
                <a:gd name="connsiteY12" fmla="*/ 849640 h 1238621"/>
                <a:gd name="connsiteX13" fmla="*/ 1375904 w 1869410"/>
                <a:gd name="connsiteY13" fmla="*/ 986800 h 1238621"/>
                <a:gd name="connsiteX14" fmla="*/ 1417814 w 1869410"/>
                <a:gd name="connsiteY14" fmla="*/ 1173490 h 1238621"/>
                <a:gd name="connsiteX15" fmla="*/ 1444484 w 1869410"/>
                <a:gd name="connsiteY15" fmla="*/ 1057285 h 1238621"/>
                <a:gd name="connsiteX16" fmla="*/ 1442579 w 1869410"/>
                <a:gd name="connsiteY16" fmla="*/ 1238260 h 1238621"/>
                <a:gd name="connsiteX17" fmla="*/ 1495919 w 1869410"/>
                <a:gd name="connsiteY17" fmla="*/ 1101100 h 1238621"/>
                <a:gd name="connsiteX18" fmla="*/ 1577834 w 1869410"/>
                <a:gd name="connsiteY18" fmla="*/ 1003945 h 1238621"/>
                <a:gd name="connsiteX19" fmla="*/ 1667369 w 1869410"/>
                <a:gd name="connsiteY19" fmla="*/ 1021090 h 1238621"/>
                <a:gd name="connsiteX20" fmla="*/ 1707374 w 1869410"/>
                <a:gd name="connsiteY20" fmla="*/ 1055380 h 1238621"/>
                <a:gd name="connsiteX21" fmla="*/ 1714994 w 1869410"/>
                <a:gd name="connsiteY21" fmla="*/ 904885 h 1238621"/>
                <a:gd name="connsiteX22" fmla="*/ 1716899 w 1869410"/>
                <a:gd name="connsiteY22" fmla="*/ 802015 h 1238621"/>
                <a:gd name="connsiteX23" fmla="*/ 1804529 w 1869410"/>
                <a:gd name="connsiteY23" fmla="*/ 889645 h 1238621"/>
                <a:gd name="connsiteX24" fmla="*/ 1764524 w 1869410"/>
                <a:gd name="connsiteY24" fmla="*/ 716290 h 1238621"/>
                <a:gd name="connsiteX25" fmla="*/ 1764524 w 1869410"/>
                <a:gd name="connsiteY25" fmla="*/ 615325 h 1238621"/>
                <a:gd name="connsiteX26" fmla="*/ 1869299 w 1869410"/>
                <a:gd name="connsiteY26" fmla="*/ 708670 h 1238621"/>
                <a:gd name="connsiteX27" fmla="*/ 1783574 w 1869410"/>
                <a:gd name="connsiteY27" fmla="*/ 539125 h 1238621"/>
                <a:gd name="connsiteX28" fmla="*/ 1730234 w 1869410"/>
                <a:gd name="connsiteY28" fmla="*/ 396250 h 1238621"/>
                <a:gd name="connsiteX29" fmla="*/ 1560689 w 1869410"/>
                <a:gd name="connsiteY29" fmla="*/ 219085 h 1238621"/>
                <a:gd name="connsiteX30" fmla="*/ 1427339 w 1869410"/>
                <a:gd name="connsiteY30" fmla="*/ 129550 h 1238621"/>
                <a:gd name="connsiteX31" fmla="*/ 1594979 w 1869410"/>
                <a:gd name="connsiteY31" fmla="*/ 100975 h 1238621"/>
                <a:gd name="connsiteX32" fmla="*/ 1634984 w 1869410"/>
                <a:gd name="connsiteY32" fmla="*/ 70495 h 1238621"/>
                <a:gd name="connsiteX33" fmla="*/ 1402574 w 1869410"/>
                <a:gd name="connsiteY33" fmla="*/ 62875 h 1238621"/>
                <a:gd name="connsiteX34" fmla="*/ 1191119 w 1869410"/>
                <a:gd name="connsiteY34" fmla="*/ 17155 h 1238621"/>
                <a:gd name="connsiteX35" fmla="*/ 981569 w 1869410"/>
                <a:gd name="connsiteY35" fmla="*/ 10 h 1238621"/>
                <a:gd name="connsiteX36" fmla="*/ 712964 w 1869410"/>
                <a:gd name="connsiteY36" fmla="*/ 19060 h 1238621"/>
                <a:gd name="connsiteX37" fmla="*/ 543419 w 1869410"/>
                <a:gd name="connsiteY37" fmla="*/ 55255 h 1238621"/>
                <a:gd name="connsiteX38" fmla="*/ 415784 w 1869410"/>
                <a:gd name="connsiteY38" fmla="*/ 144790 h 1238621"/>
                <a:gd name="connsiteX39" fmla="*/ 364349 w 1869410"/>
                <a:gd name="connsiteY39" fmla="*/ 215275 h 1238621"/>
                <a:gd name="connsiteX40" fmla="*/ 290054 w 1869410"/>
                <a:gd name="connsiteY40" fmla="*/ 278140 h 1238621"/>
                <a:gd name="connsiteX41" fmla="*/ 223379 w 1869410"/>
                <a:gd name="connsiteY41" fmla="*/ 331480 h 1238621"/>
                <a:gd name="connsiteX42" fmla="*/ 145274 w 1869410"/>
                <a:gd name="connsiteY42" fmla="*/ 485785 h 1238621"/>
                <a:gd name="connsiteX43" fmla="*/ 80504 w 1869410"/>
                <a:gd name="connsiteY43" fmla="*/ 674380 h 1238621"/>
                <a:gd name="connsiteX44" fmla="*/ 494 w 1869410"/>
                <a:gd name="connsiteY44" fmla="*/ 777250 h 1238621"/>
                <a:gd name="connsiteX45" fmla="*/ 120509 w 1869410"/>
                <a:gd name="connsiteY45" fmla="*/ 678190 h 1238621"/>
                <a:gd name="connsiteX46" fmla="*/ 118604 w 1869410"/>
                <a:gd name="connsiteY46" fmla="*/ 910600 h 1238621"/>
                <a:gd name="connsiteX47" fmla="*/ 131939 w 1869410"/>
                <a:gd name="connsiteY47" fmla="*/ 1034425 h 1238621"/>
                <a:gd name="connsiteX48" fmla="*/ 160514 w 1869410"/>
                <a:gd name="connsiteY48" fmla="*/ 891550 h 1238621"/>
                <a:gd name="connsiteX49" fmla="*/ 246239 w 1869410"/>
                <a:gd name="connsiteY49" fmla="*/ 990610 h 1238621"/>
                <a:gd name="connsiteX50" fmla="*/ 238619 w 1869410"/>
                <a:gd name="connsiteY50" fmla="*/ 866785 h 1238621"/>
                <a:gd name="connsiteX51" fmla="*/ 250049 w 1869410"/>
                <a:gd name="connsiteY51" fmla="*/ 725815 h 1238621"/>
                <a:gd name="connsiteX52" fmla="*/ 311009 w 1869410"/>
                <a:gd name="connsiteY52" fmla="*/ 889645 h 1238621"/>
                <a:gd name="connsiteX53" fmla="*/ 295769 w 1869410"/>
                <a:gd name="connsiteY53" fmla="*/ 643900 h 1238621"/>
                <a:gd name="connsiteX54" fmla="*/ 341489 w 1869410"/>
                <a:gd name="connsiteY54" fmla="*/ 495310 h 1238621"/>
                <a:gd name="connsiteX55" fmla="*/ 394829 w 1869410"/>
                <a:gd name="connsiteY55" fmla="*/ 483880 h 1238621"/>
                <a:gd name="connsiteX56" fmla="*/ 486269 w 1869410"/>
                <a:gd name="connsiteY56" fmla="*/ 586750 h 1238621"/>
                <a:gd name="connsiteX0" fmla="*/ 486269 w 1869410"/>
                <a:gd name="connsiteY0" fmla="*/ 586750 h 1238621"/>
                <a:gd name="connsiteX1" fmla="*/ 545324 w 1869410"/>
                <a:gd name="connsiteY1" fmla="*/ 516265 h 1238621"/>
                <a:gd name="connsiteX2" fmla="*/ 629144 w 1869410"/>
                <a:gd name="connsiteY2" fmla="*/ 476260 h 1238621"/>
                <a:gd name="connsiteX3" fmla="*/ 692009 w 1869410"/>
                <a:gd name="connsiteY3" fmla="*/ 577225 h 1238621"/>
                <a:gd name="connsiteX4" fmla="*/ 737729 w 1869410"/>
                <a:gd name="connsiteY4" fmla="*/ 779155 h 1238621"/>
                <a:gd name="connsiteX5" fmla="*/ 735824 w 1869410"/>
                <a:gd name="connsiteY5" fmla="*/ 914410 h 1238621"/>
                <a:gd name="connsiteX6" fmla="*/ 825359 w 1869410"/>
                <a:gd name="connsiteY6" fmla="*/ 678190 h 1238621"/>
                <a:gd name="connsiteX7" fmla="*/ 840599 w 1869410"/>
                <a:gd name="connsiteY7" fmla="*/ 582940 h 1238621"/>
                <a:gd name="connsiteX8" fmla="*/ 1103489 w 1869410"/>
                <a:gd name="connsiteY8" fmla="*/ 870595 h 1238621"/>
                <a:gd name="connsiteX9" fmla="*/ 1154924 w 1869410"/>
                <a:gd name="connsiteY9" fmla="*/ 891550 h 1238621"/>
                <a:gd name="connsiteX10" fmla="*/ 1055864 w 1869410"/>
                <a:gd name="connsiteY10" fmla="*/ 723910 h 1238621"/>
                <a:gd name="connsiteX11" fmla="*/ 1257794 w 1869410"/>
                <a:gd name="connsiteY11" fmla="*/ 971560 h 1238621"/>
                <a:gd name="connsiteX12" fmla="*/ 1233029 w 1869410"/>
                <a:gd name="connsiteY12" fmla="*/ 849640 h 1238621"/>
                <a:gd name="connsiteX13" fmla="*/ 1358759 w 1869410"/>
                <a:gd name="connsiteY13" fmla="*/ 958225 h 1238621"/>
                <a:gd name="connsiteX14" fmla="*/ 1417814 w 1869410"/>
                <a:gd name="connsiteY14" fmla="*/ 1173490 h 1238621"/>
                <a:gd name="connsiteX15" fmla="*/ 1444484 w 1869410"/>
                <a:gd name="connsiteY15" fmla="*/ 1057285 h 1238621"/>
                <a:gd name="connsiteX16" fmla="*/ 1442579 w 1869410"/>
                <a:gd name="connsiteY16" fmla="*/ 1238260 h 1238621"/>
                <a:gd name="connsiteX17" fmla="*/ 1495919 w 1869410"/>
                <a:gd name="connsiteY17" fmla="*/ 1101100 h 1238621"/>
                <a:gd name="connsiteX18" fmla="*/ 1577834 w 1869410"/>
                <a:gd name="connsiteY18" fmla="*/ 1003945 h 1238621"/>
                <a:gd name="connsiteX19" fmla="*/ 1667369 w 1869410"/>
                <a:gd name="connsiteY19" fmla="*/ 1021090 h 1238621"/>
                <a:gd name="connsiteX20" fmla="*/ 1707374 w 1869410"/>
                <a:gd name="connsiteY20" fmla="*/ 1055380 h 1238621"/>
                <a:gd name="connsiteX21" fmla="*/ 1714994 w 1869410"/>
                <a:gd name="connsiteY21" fmla="*/ 904885 h 1238621"/>
                <a:gd name="connsiteX22" fmla="*/ 1716899 w 1869410"/>
                <a:gd name="connsiteY22" fmla="*/ 802015 h 1238621"/>
                <a:gd name="connsiteX23" fmla="*/ 1804529 w 1869410"/>
                <a:gd name="connsiteY23" fmla="*/ 889645 h 1238621"/>
                <a:gd name="connsiteX24" fmla="*/ 1764524 w 1869410"/>
                <a:gd name="connsiteY24" fmla="*/ 716290 h 1238621"/>
                <a:gd name="connsiteX25" fmla="*/ 1764524 w 1869410"/>
                <a:gd name="connsiteY25" fmla="*/ 615325 h 1238621"/>
                <a:gd name="connsiteX26" fmla="*/ 1869299 w 1869410"/>
                <a:gd name="connsiteY26" fmla="*/ 708670 h 1238621"/>
                <a:gd name="connsiteX27" fmla="*/ 1783574 w 1869410"/>
                <a:gd name="connsiteY27" fmla="*/ 539125 h 1238621"/>
                <a:gd name="connsiteX28" fmla="*/ 1730234 w 1869410"/>
                <a:gd name="connsiteY28" fmla="*/ 396250 h 1238621"/>
                <a:gd name="connsiteX29" fmla="*/ 1560689 w 1869410"/>
                <a:gd name="connsiteY29" fmla="*/ 219085 h 1238621"/>
                <a:gd name="connsiteX30" fmla="*/ 1427339 w 1869410"/>
                <a:gd name="connsiteY30" fmla="*/ 129550 h 1238621"/>
                <a:gd name="connsiteX31" fmla="*/ 1594979 w 1869410"/>
                <a:gd name="connsiteY31" fmla="*/ 100975 h 1238621"/>
                <a:gd name="connsiteX32" fmla="*/ 1634984 w 1869410"/>
                <a:gd name="connsiteY32" fmla="*/ 70495 h 1238621"/>
                <a:gd name="connsiteX33" fmla="*/ 1402574 w 1869410"/>
                <a:gd name="connsiteY33" fmla="*/ 62875 h 1238621"/>
                <a:gd name="connsiteX34" fmla="*/ 1191119 w 1869410"/>
                <a:gd name="connsiteY34" fmla="*/ 17155 h 1238621"/>
                <a:gd name="connsiteX35" fmla="*/ 981569 w 1869410"/>
                <a:gd name="connsiteY35" fmla="*/ 10 h 1238621"/>
                <a:gd name="connsiteX36" fmla="*/ 712964 w 1869410"/>
                <a:gd name="connsiteY36" fmla="*/ 19060 h 1238621"/>
                <a:gd name="connsiteX37" fmla="*/ 543419 w 1869410"/>
                <a:gd name="connsiteY37" fmla="*/ 55255 h 1238621"/>
                <a:gd name="connsiteX38" fmla="*/ 415784 w 1869410"/>
                <a:gd name="connsiteY38" fmla="*/ 144790 h 1238621"/>
                <a:gd name="connsiteX39" fmla="*/ 364349 w 1869410"/>
                <a:gd name="connsiteY39" fmla="*/ 215275 h 1238621"/>
                <a:gd name="connsiteX40" fmla="*/ 290054 w 1869410"/>
                <a:gd name="connsiteY40" fmla="*/ 278140 h 1238621"/>
                <a:gd name="connsiteX41" fmla="*/ 223379 w 1869410"/>
                <a:gd name="connsiteY41" fmla="*/ 331480 h 1238621"/>
                <a:gd name="connsiteX42" fmla="*/ 145274 w 1869410"/>
                <a:gd name="connsiteY42" fmla="*/ 485785 h 1238621"/>
                <a:gd name="connsiteX43" fmla="*/ 80504 w 1869410"/>
                <a:gd name="connsiteY43" fmla="*/ 674380 h 1238621"/>
                <a:gd name="connsiteX44" fmla="*/ 494 w 1869410"/>
                <a:gd name="connsiteY44" fmla="*/ 777250 h 1238621"/>
                <a:gd name="connsiteX45" fmla="*/ 120509 w 1869410"/>
                <a:gd name="connsiteY45" fmla="*/ 678190 h 1238621"/>
                <a:gd name="connsiteX46" fmla="*/ 118604 w 1869410"/>
                <a:gd name="connsiteY46" fmla="*/ 910600 h 1238621"/>
                <a:gd name="connsiteX47" fmla="*/ 131939 w 1869410"/>
                <a:gd name="connsiteY47" fmla="*/ 1034425 h 1238621"/>
                <a:gd name="connsiteX48" fmla="*/ 160514 w 1869410"/>
                <a:gd name="connsiteY48" fmla="*/ 891550 h 1238621"/>
                <a:gd name="connsiteX49" fmla="*/ 246239 w 1869410"/>
                <a:gd name="connsiteY49" fmla="*/ 990610 h 1238621"/>
                <a:gd name="connsiteX50" fmla="*/ 238619 w 1869410"/>
                <a:gd name="connsiteY50" fmla="*/ 866785 h 1238621"/>
                <a:gd name="connsiteX51" fmla="*/ 250049 w 1869410"/>
                <a:gd name="connsiteY51" fmla="*/ 725815 h 1238621"/>
                <a:gd name="connsiteX52" fmla="*/ 311009 w 1869410"/>
                <a:gd name="connsiteY52" fmla="*/ 889645 h 1238621"/>
                <a:gd name="connsiteX53" fmla="*/ 295769 w 1869410"/>
                <a:gd name="connsiteY53" fmla="*/ 643900 h 1238621"/>
                <a:gd name="connsiteX54" fmla="*/ 341489 w 1869410"/>
                <a:gd name="connsiteY54" fmla="*/ 495310 h 1238621"/>
                <a:gd name="connsiteX55" fmla="*/ 394829 w 1869410"/>
                <a:gd name="connsiteY55" fmla="*/ 483880 h 1238621"/>
                <a:gd name="connsiteX56" fmla="*/ 486269 w 1869410"/>
                <a:gd name="connsiteY56" fmla="*/ 586750 h 1238621"/>
                <a:gd name="connsiteX0" fmla="*/ 486269 w 1869410"/>
                <a:gd name="connsiteY0" fmla="*/ 586750 h 1239134"/>
                <a:gd name="connsiteX1" fmla="*/ 545324 w 1869410"/>
                <a:gd name="connsiteY1" fmla="*/ 516265 h 1239134"/>
                <a:gd name="connsiteX2" fmla="*/ 629144 w 1869410"/>
                <a:gd name="connsiteY2" fmla="*/ 476260 h 1239134"/>
                <a:gd name="connsiteX3" fmla="*/ 692009 w 1869410"/>
                <a:gd name="connsiteY3" fmla="*/ 577225 h 1239134"/>
                <a:gd name="connsiteX4" fmla="*/ 737729 w 1869410"/>
                <a:gd name="connsiteY4" fmla="*/ 779155 h 1239134"/>
                <a:gd name="connsiteX5" fmla="*/ 735824 w 1869410"/>
                <a:gd name="connsiteY5" fmla="*/ 914410 h 1239134"/>
                <a:gd name="connsiteX6" fmla="*/ 825359 w 1869410"/>
                <a:gd name="connsiteY6" fmla="*/ 678190 h 1239134"/>
                <a:gd name="connsiteX7" fmla="*/ 840599 w 1869410"/>
                <a:gd name="connsiteY7" fmla="*/ 582940 h 1239134"/>
                <a:gd name="connsiteX8" fmla="*/ 1103489 w 1869410"/>
                <a:gd name="connsiteY8" fmla="*/ 870595 h 1239134"/>
                <a:gd name="connsiteX9" fmla="*/ 1154924 w 1869410"/>
                <a:gd name="connsiteY9" fmla="*/ 891550 h 1239134"/>
                <a:gd name="connsiteX10" fmla="*/ 1055864 w 1869410"/>
                <a:gd name="connsiteY10" fmla="*/ 723910 h 1239134"/>
                <a:gd name="connsiteX11" fmla="*/ 1257794 w 1869410"/>
                <a:gd name="connsiteY11" fmla="*/ 971560 h 1239134"/>
                <a:gd name="connsiteX12" fmla="*/ 1233029 w 1869410"/>
                <a:gd name="connsiteY12" fmla="*/ 849640 h 1239134"/>
                <a:gd name="connsiteX13" fmla="*/ 1358759 w 1869410"/>
                <a:gd name="connsiteY13" fmla="*/ 958225 h 1239134"/>
                <a:gd name="connsiteX14" fmla="*/ 1417814 w 1869410"/>
                <a:gd name="connsiteY14" fmla="*/ 1173490 h 1239134"/>
                <a:gd name="connsiteX15" fmla="*/ 1431149 w 1869410"/>
                <a:gd name="connsiteY15" fmla="*/ 1030615 h 1239134"/>
                <a:gd name="connsiteX16" fmla="*/ 1442579 w 1869410"/>
                <a:gd name="connsiteY16" fmla="*/ 1238260 h 1239134"/>
                <a:gd name="connsiteX17" fmla="*/ 1495919 w 1869410"/>
                <a:gd name="connsiteY17" fmla="*/ 1101100 h 1239134"/>
                <a:gd name="connsiteX18" fmla="*/ 1577834 w 1869410"/>
                <a:gd name="connsiteY18" fmla="*/ 1003945 h 1239134"/>
                <a:gd name="connsiteX19" fmla="*/ 1667369 w 1869410"/>
                <a:gd name="connsiteY19" fmla="*/ 1021090 h 1239134"/>
                <a:gd name="connsiteX20" fmla="*/ 1707374 w 1869410"/>
                <a:gd name="connsiteY20" fmla="*/ 1055380 h 1239134"/>
                <a:gd name="connsiteX21" fmla="*/ 1714994 w 1869410"/>
                <a:gd name="connsiteY21" fmla="*/ 904885 h 1239134"/>
                <a:gd name="connsiteX22" fmla="*/ 1716899 w 1869410"/>
                <a:gd name="connsiteY22" fmla="*/ 802015 h 1239134"/>
                <a:gd name="connsiteX23" fmla="*/ 1804529 w 1869410"/>
                <a:gd name="connsiteY23" fmla="*/ 889645 h 1239134"/>
                <a:gd name="connsiteX24" fmla="*/ 1764524 w 1869410"/>
                <a:gd name="connsiteY24" fmla="*/ 716290 h 1239134"/>
                <a:gd name="connsiteX25" fmla="*/ 1764524 w 1869410"/>
                <a:gd name="connsiteY25" fmla="*/ 615325 h 1239134"/>
                <a:gd name="connsiteX26" fmla="*/ 1869299 w 1869410"/>
                <a:gd name="connsiteY26" fmla="*/ 708670 h 1239134"/>
                <a:gd name="connsiteX27" fmla="*/ 1783574 w 1869410"/>
                <a:gd name="connsiteY27" fmla="*/ 539125 h 1239134"/>
                <a:gd name="connsiteX28" fmla="*/ 1730234 w 1869410"/>
                <a:gd name="connsiteY28" fmla="*/ 396250 h 1239134"/>
                <a:gd name="connsiteX29" fmla="*/ 1560689 w 1869410"/>
                <a:gd name="connsiteY29" fmla="*/ 219085 h 1239134"/>
                <a:gd name="connsiteX30" fmla="*/ 1427339 w 1869410"/>
                <a:gd name="connsiteY30" fmla="*/ 129550 h 1239134"/>
                <a:gd name="connsiteX31" fmla="*/ 1594979 w 1869410"/>
                <a:gd name="connsiteY31" fmla="*/ 100975 h 1239134"/>
                <a:gd name="connsiteX32" fmla="*/ 1634984 w 1869410"/>
                <a:gd name="connsiteY32" fmla="*/ 70495 h 1239134"/>
                <a:gd name="connsiteX33" fmla="*/ 1402574 w 1869410"/>
                <a:gd name="connsiteY33" fmla="*/ 62875 h 1239134"/>
                <a:gd name="connsiteX34" fmla="*/ 1191119 w 1869410"/>
                <a:gd name="connsiteY34" fmla="*/ 17155 h 1239134"/>
                <a:gd name="connsiteX35" fmla="*/ 981569 w 1869410"/>
                <a:gd name="connsiteY35" fmla="*/ 10 h 1239134"/>
                <a:gd name="connsiteX36" fmla="*/ 712964 w 1869410"/>
                <a:gd name="connsiteY36" fmla="*/ 19060 h 1239134"/>
                <a:gd name="connsiteX37" fmla="*/ 543419 w 1869410"/>
                <a:gd name="connsiteY37" fmla="*/ 55255 h 1239134"/>
                <a:gd name="connsiteX38" fmla="*/ 415784 w 1869410"/>
                <a:gd name="connsiteY38" fmla="*/ 144790 h 1239134"/>
                <a:gd name="connsiteX39" fmla="*/ 364349 w 1869410"/>
                <a:gd name="connsiteY39" fmla="*/ 215275 h 1239134"/>
                <a:gd name="connsiteX40" fmla="*/ 290054 w 1869410"/>
                <a:gd name="connsiteY40" fmla="*/ 278140 h 1239134"/>
                <a:gd name="connsiteX41" fmla="*/ 223379 w 1869410"/>
                <a:gd name="connsiteY41" fmla="*/ 331480 h 1239134"/>
                <a:gd name="connsiteX42" fmla="*/ 145274 w 1869410"/>
                <a:gd name="connsiteY42" fmla="*/ 485785 h 1239134"/>
                <a:gd name="connsiteX43" fmla="*/ 80504 w 1869410"/>
                <a:gd name="connsiteY43" fmla="*/ 674380 h 1239134"/>
                <a:gd name="connsiteX44" fmla="*/ 494 w 1869410"/>
                <a:gd name="connsiteY44" fmla="*/ 777250 h 1239134"/>
                <a:gd name="connsiteX45" fmla="*/ 120509 w 1869410"/>
                <a:gd name="connsiteY45" fmla="*/ 678190 h 1239134"/>
                <a:gd name="connsiteX46" fmla="*/ 118604 w 1869410"/>
                <a:gd name="connsiteY46" fmla="*/ 910600 h 1239134"/>
                <a:gd name="connsiteX47" fmla="*/ 131939 w 1869410"/>
                <a:gd name="connsiteY47" fmla="*/ 1034425 h 1239134"/>
                <a:gd name="connsiteX48" fmla="*/ 160514 w 1869410"/>
                <a:gd name="connsiteY48" fmla="*/ 891550 h 1239134"/>
                <a:gd name="connsiteX49" fmla="*/ 246239 w 1869410"/>
                <a:gd name="connsiteY49" fmla="*/ 990610 h 1239134"/>
                <a:gd name="connsiteX50" fmla="*/ 238619 w 1869410"/>
                <a:gd name="connsiteY50" fmla="*/ 866785 h 1239134"/>
                <a:gd name="connsiteX51" fmla="*/ 250049 w 1869410"/>
                <a:gd name="connsiteY51" fmla="*/ 725815 h 1239134"/>
                <a:gd name="connsiteX52" fmla="*/ 311009 w 1869410"/>
                <a:gd name="connsiteY52" fmla="*/ 889645 h 1239134"/>
                <a:gd name="connsiteX53" fmla="*/ 295769 w 1869410"/>
                <a:gd name="connsiteY53" fmla="*/ 643900 h 1239134"/>
                <a:gd name="connsiteX54" fmla="*/ 341489 w 1869410"/>
                <a:gd name="connsiteY54" fmla="*/ 495310 h 1239134"/>
                <a:gd name="connsiteX55" fmla="*/ 394829 w 1869410"/>
                <a:gd name="connsiteY55" fmla="*/ 483880 h 1239134"/>
                <a:gd name="connsiteX56" fmla="*/ 486269 w 1869410"/>
                <a:gd name="connsiteY56" fmla="*/ 586750 h 1239134"/>
                <a:gd name="connsiteX0" fmla="*/ 486269 w 1869410"/>
                <a:gd name="connsiteY0" fmla="*/ 586750 h 1239134"/>
                <a:gd name="connsiteX1" fmla="*/ 545324 w 1869410"/>
                <a:gd name="connsiteY1" fmla="*/ 516265 h 1239134"/>
                <a:gd name="connsiteX2" fmla="*/ 629144 w 1869410"/>
                <a:gd name="connsiteY2" fmla="*/ 476260 h 1239134"/>
                <a:gd name="connsiteX3" fmla="*/ 692009 w 1869410"/>
                <a:gd name="connsiteY3" fmla="*/ 577225 h 1239134"/>
                <a:gd name="connsiteX4" fmla="*/ 737729 w 1869410"/>
                <a:gd name="connsiteY4" fmla="*/ 779155 h 1239134"/>
                <a:gd name="connsiteX5" fmla="*/ 735824 w 1869410"/>
                <a:gd name="connsiteY5" fmla="*/ 914410 h 1239134"/>
                <a:gd name="connsiteX6" fmla="*/ 825359 w 1869410"/>
                <a:gd name="connsiteY6" fmla="*/ 678190 h 1239134"/>
                <a:gd name="connsiteX7" fmla="*/ 840599 w 1869410"/>
                <a:gd name="connsiteY7" fmla="*/ 582940 h 1239134"/>
                <a:gd name="connsiteX8" fmla="*/ 1103489 w 1869410"/>
                <a:gd name="connsiteY8" fmla="*/ 870595 h 1239134"/>
                <a:gd name="connsiteX9" fmla="*/ 1154924 w 1869410"/>
                <a:gd name="connsiteY9" fmla="*/ 891550 h 1239134"/>
                <a:gd name="connsiteX10" fmla="*/ 1055864 w 1869410"/>
                <a:gd name="connsiteY10" fmla="*/ 723910 h 1239134"/>
                <a:gd name="connsiteX11" fmla="*/ 1257794 w 1869410"/>
                <a:gd name="connsiteY11" fmla="*/ 971560 h 1239134"/>
                <a:gd name="connsiteX12" fmla="*/ 1233029 w 1869410"/>
                <a:gd name="connsiteY12" fmla="*/ 849640 h 1239134"/>
                <a:gd name="connsiteX13" fmla="*/ 1358759 w 1869410"/>
                <a:gd name="connsiteY13" fmla="*/ 958225 h 1239134"/>
                <a:gd name="connsiteX14" fmla="*/ 1404479 w 1869410"/>
                <a:gd name="connsiteY14" fmla="*/ 1122055 h 1239134"/>
                <a:gd name="connsiteX15" fmla="*/ 1431149 w 1869410"/>
                <a:gd name="connsiteY15" fmla="*/ 1030615 h 1239134"/>
                <a:gd name="connsiteX16" fmla="*/ 1442579 w 1869410"/>
                <a:gd name="connsiteY16" fmla="*/ 1238260 h 1239134"/>
                <a:gd name="connsiteX17" fmla="*/ 1495919 w 1869410"/>
                <a:gd name="connsiteY17" fmla="*/ 1101100 h 1239134"/>
                <a:gd name="connsiteX18" fmla="*/ 1577834 w 1869410"/>
                <a:gd name="connsiteY18" fmla="*/ 1003945 h 1239134"/>
                <a:gd name="connsiteX19" fmla="*/ 1667369 w 1869410"/>
                <a:gd name="connsiteY19" fmla="*/ 1021090 h 1239134"/>
                <a:gd name="connsiteX20" fmla="*/ 1707374 w 1869410"/>
                <a:gd name="connsiteY20" fmla="*/ 1055380 h 1239134"/>
                <a:gd name="connsiteX21" fmla="*/ 1714994 w 1869410"/>
                <a:gd name="connsiteY21" fmla="*/ 904885 h 1239134"/>
                <a:gd name="connsiteX22" fmla="*/ 1716899 w 1869410"/>
                <a:gd name="connsiteY22" fmla="*/ 802015 h 1239134"/>
                <a:gd name="connsiteX23" fmla="*/ 1804529 w 1869410"/>
                <a:gd name="connsiteY23" fmla="*/ 889645 h 1239134"/>
                <a:gd name="connsiteX24" fmla="*/ 1764524 w 1869410"/>
                <a:gd name="connsiteY24" fmla="*/ 716290 h 1239134"/>
                <a:gd name="connsiteX25" fmla="*/ 1764524 w 1869410"/>
                <a:gd name="connsiteY25" fmla="*/ 615325 h 1239134"/>
                <a:gd name="connsiteX26" fmla="*/ 1869299 w 1869410"/>
                <a:gd name="connsiteY26" fmla="*/ 708670 h 1239134"/>
                <a:gd name="connsiteX27" fmla="*/ 1783574 w 1869410"/>
                <a:gd name="connsiteY27" fmla="*/ 539125 h 1239134"/>
                <a:gd name="connsiteX28" fmla="*/ 1730234 w 1869410"/>
                <a:gd name="connsiteY28" fmla="*/ 396250 h 1239134"/>
                <a:gd name="connsiteX29" fmla="*/ 1560689 w 1869410"/>
                <a:gd name="connsiteY29" fmla="*/ 219085 h 1239134"/>
                <a:gd name="connsiteX30" fmla="*/ 1427339 w 1869410"/>
                <a:gd name="connsiteY30" fmla="*/ 129550 h 1239134"/>
                <a:gd name="connsiteX31" fmla="*/ 1594979 w 1869410"/>
                <a:gd name="connsiteY31" fmla="*/ 100975 h 1239134"/>
                <a:gd name="connsiteX32" fmla="*/ 1634984 w 1869410"/>
                <a:gd name="connsiteY32" fmla="*/ 70495 h 1239134"/>
                <a:gd name="connsiteX33" fmla="*/ 1402574 w 1869410"/>
                <a:gd name="connsiteY33" fmla="*/ 62875 h 1239134"/>
                <a:gd name="connsiteX34" fmla="*/ 1191119 w 1869410"/>
                <a:gd name="connsiteY34" fmla="*/ 17155 h 1239134"/>
                <a:gd name="connsiteX35" fmla="*/ 981569 w 1869410"/>
                <a:gd name="connsiteY35" fmla="*/ 10 h 1239134"/>
                <a:gd name="connsiteX36" fmla="*/ 712964 w 1869410"/>
                <a:gd name="connsiteY36" fmla="*/ 19060 h 1239134"/>
                <a:gd name="connsiteX37" fmla="*/ 543419 w 1869410"/>
                <a:gd name="connsiteY37" fmla="*/ 55255 h 1239134"/>
                <a:gd name="connsiteX38" fmla="*/ 415784 w 1869410"/>
                <a:gd name="connsiteY38" fmla="*/ 144790 h 1239134"/>
                <a:gd name="connsiteX39" fmla="*/ 364349 w 1869410"/>
                <a:gd name="connsiteY39" fmla="*/ 215275 h 1239134"/>
                <a:gd name="connsiteX40" fmla="*/ 290054 w 1869410"/>
                <a:gd name="connsiteY40" fmla="*/ 278140 h 1239134"/>
                <a:gd name="connsiteX41" fmla="*/ 223379 w 1869410"/>
                <a:gd name="connsiteY41" fmla="*/ 331480 h 1239134"/>
                <a:gd name="connsiteX42" fmla="*/ 145274 w 1869410"/>
                <a:gd name="connsiteY42" fmla="*/ 485785 h 1239134"/>
                <a:gd name="connsiteX43" fmla="*/ 80504 w 1869410"/>
                <a:gd name="connsiteY43" fmla="*/ 674380 h 1239134"/>
                <a:gd name="connsiteX44" fmla="*/ 494 w 1869410"/>
                <a:gd name="connsiteY44" fmla="*/ 777250 h 1239134"/>
                <a:gd name="connsiteX45" fmla="*/ 120509 w 1869410"/>
                <a:gd name="connsiteY45" fmla="*/ 678190 h 1239134"/>
                <a:gd name="connsiteX46" fmla="*/ 118604 w 1869410"/>
                <a:gd name="connsiteY46" fmla="*/ 910600 h 1239134"/>
                <a:gd name="connsiteX47" fmla="*/ 131939 w 1869410"/>
                <a:gd name="connsiteY47" fmla="*/ 1034425 h 1239134"/>
                <a:gd name="connsiteX48" fmla="*/ 160514 w 1869410"/>
                <a:gd name="connsiteY48" fmla="*/ 891550 h 1239134"/>
                <a:gd name="connsiteX49" fmla="*/ 246239 w 1869410"/>
                <a:gd name="connsiteY49" fmla="*/ 990610 h 1239134"/>
                <a:gd name="connsiteX50" fmla="*/ 238619 w 1869410"/>
                <a:gd name="connsiteY50" fmla="*/ 866785 h 1239134"/>
                <a:gd name="connsiteX51" fmla="*/ 250049 w 1869410"/>
                <a:gd name="connsiteY51" fmla="*/ 725815 h 1239134"/>
                <a:gd name="connsiteX52" fmla="*/ 311009 w 1869410"/>
                <a:gd name="connsiteY52" fmla="*/ 889645 h 1239134"/>
                <a:gd name="connsiteX53" fmla="*/ 295769 w 1869410"/>
                <a:gd name="connsiteY53" fmla="*/ 643900 h 1239134"/>
                <a:gd name="connsiteX54" fmla="*/ 341489 w 1869410"/>
                <a:gd name="connsiteY54" fmla="*/ 495310 h 1239134"/>
                <a:gd name="connsiteX55" fmla="*/ 394829 w 1869410"/>
                <a:gd name="connsiteY55" fmla="*/ 483880 h 1239134"/>
                <a:gd name="connsiteX56" fmla="*/ 486269 w 1869410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532027 w 1806458"/>
                <a:gd name="connsiteY31" fmla="*/ 10097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103442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532027 w 1806458"/>
                <a:gd name="connsiteY31" fmla="*/ 10097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98870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532027 w 1806458"/>
                <a:gd name="connsiteY31" fmla="*/ 10097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98870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486307 w 1806458"/>
                <a:gd name="connsiteY31" fmla="*/ 10478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98870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719"/>
                <a:gd name="connsiteY0" fmla="*/ 586750 h 1239134"/>
                <a:gd name="connsiteX1" fmla="*/ 482372 w 1806719"/>
                <a:gd name="connsiteY1" fmla="*/ 516265 h 1239134"/>
                <a:gd name="connsiteX2" fmla="*/ 566192 w 1806719"/>
                <a:gd name="connsiteY2" fmla="*/ 476260 h 1239134"/>
                <a:gd name="connsiteX3" fmla="*/ 629057 w 1806719"/>
                <a:gd name="connsiteY3" fmla="*/ 577225 h 1239134"/>
                <a:gd name="connsiteX4" fmla="*/ 674777 w 1806719"/>
                <a:gd name="connsiteY4" fmla="*/ 779155 h 1239134"/>
                <a:gd name="connsiteX5" fmla="*/ 672872 w 1806719"/>
                <a:gd name="connsiteY5" fmla="*/ 914410 h 1239134"/>
                <a:gd name="connsiteX6" fmla="*/ 762407 w 1806719"/>
                <a:gd name="connsiteY6" fmla="*/ 678190 h 1239134"/>
                <a:gd name="connsiteX7" fmla="*/ 777647 w 1806719"/>
                <a:gd name="connsiteY7" fmla="*/ 582940 h 1239134"/>
                <a:gd name="connsiteX8" fmla="*/ 1040537 w 1806719"/>
                <a:gd name="connsiteY8" fmla="*/ 870595 h 1239134"/>
                <a:gd name="connsiteX9" fmla="*/ 1091972 w 1806719"/>
                <a:gd name="connsiteY9" fmla="*/ 891550 h 1239134"/>
                <a:gd name="connsiteX10" fmla="*/ 992912 w 1806719"/>
                <a:gd name="connsiteY10" fmla="*/ 723910 h 1239134"/>
                <a:gd name="connsiteX11" fmla="*/ 1194842 w 1806719"/>
                <a:gd name="connsiteY11" fmla="*/ 971560 h 1239134"/>
                <a:gd name="connsiteX12" fmla="*/ 1170077 w 1806719"/>
                <a:gd name="connsiteY12" fmla="*/ 849640 h 1239134"/>
                <a:gd name="connsiteX13" fmla="*/ 1295807 w 1806719"/>
                <a:gd name="connsiteY13" fmla="*/ 958225 h 1239134"/>
                <a:gd name="connsiteX14" fmla="*/ 1341527 w 1806719"/>
                <a:gd name="connsiteY14" fmla="*/ 1122055 h 1239134"/>
                <a:gd name="connsiteX15" fmla="*/ 1368197 w 1806719"/>
                <a:gd name="connsiteY15" fmla="*/ 1030615 h 1239134"/>
                <a:gd name="connsiteX16" fmla="*/ 1379627 w 1806719"/>
                <a:gd name="connsiteY16" fmla="*/ 1238260 h 1239134"/>
                <a:gd name="connsiteX17" fmla="*/ 1432967 w 1806719"/>
                <a:gd name="connsiteY17" fmla="*/ 1101100 h 1239134"/>
                <a:gd name="connsiteX18" fmla="*/ 1514882 w 1806719"/>
                <a:gd name="connsiteY18" fmla="*/ 1003945 h 1239134"/>
                <a:gd name="connsiteX19" fmla="*/ 1604417 w 1806719"/>
                <a:gd name="connsiteY19" fmla="*/ 1021090 h 1239134"/>
                <a:gd name="connsiteX20" fmla="*/ 1644422 w 1806719"/>
                <a:gd name="connsiteY20" fmla="*/ 1055380 h 1239134"/>
                <a:gd name="connsiteX21" fmla="*/ 1652042 w 1806719"/>
                <a:gd name="connsiteY21" fmla="*/ 904885 h 1239134"/>
                <a:gd name="connsiteX22" fmla="*/ 1653947 w 1806719"/>
                <a:gd name="connsiteY22" fmla="*/ 802015 h 1239134"/>
                <a:gd name="connsiteX23" fmla="*/ 1741577 w 1806719"/>
                <a:gd name="connsiteY23" fmla="*/ 889645 h 1239134"/>
                <a:gd name="connsiteX24" fmla="*/ 1701572 w 1806719"/>
                <a:gd name="connsiteY24" fmla="*/ 716290 h 1239134"/>
                <a:gd name="connsiteX25" fmla="*/ 1701572 w 1806719"/>
                <a:gd name="connsiteY25" fmla="*/ 615325 h 1239134"/>
                <a:gd name="connsiteX26" fmla="*/ 1806347 w 1806719"/>
                <a:gd name="connsiteY26" fmla="*/ 708670 h 1239134"/>
                <a:gd name="connsiteX27" fmla="*/ 1733957 w 1806719"/>
                <a:gd name="connsiteY27" fmla="*/ 546745 h 1239134"/>
                <a:gd name="connsiteX28" fmla="*/ 1667282 w 1806719"/>
                <a:gd name="connsiteY28" fmla="*/ 396250 h 1239134"/>
                <a:gd name="connsiteX29" fmla="*/ 1497737 w 1806719"/>
                <a:gd name="connsiteY29" fmla="*/ 219085 h 1239134"/>
                <a:gd name="connsiteX30" fmla="*/ 1364387 w 1806719"/>
                <a:gd name="connsiteY30" fmla="*/ 129550 h 1239134"/>
                <a:gd name="connsiteX31" fmla="*/ 1486307 w 1806719"/>
                <a:gd name="connsiteY31" fmla="*/ 104785 h 1239134"/>
                <a:gd name="connsiteX32" fmla="*/ 1572032 w 1806719"/>
                <a:gd name="connsiteY32" fmla="*/ 70495 h 1239134"/>
                <a:gd name="connsiteX33" fmla="*/ 1339622 w 1806719"/>
                <a:gd name="connsiteY33" fmla="*/ 62875 h 1239134"/>
                <a:gd name="connsiteX34" fmla="*/ 1128167 w 1806719"/>
                <a:gd name="connsiteY34" fmla="*/ 17155 h 1239134"/>
                <a:gd name="connsiteX35" fmla="*/ 918617 w 1806719"/>
                <a:gd name="connsiteY35" fmla="*/ 10 h 1239134"/>
                <a:gd name="connsiteX36" fmla="*/ 650012 w 1806719"/>
                <a:gd name="connsiteY36" fmla="*/ 19060 h 1239134"/>
                <a:gd name="connsiteX37" fmla="*/ 480467 w 1806719"/>
                <a:gd name="connsiteY37" fmla="*/ 55255 h 1239134"/>
                <a:gd name="connsiteX38" fmla="*/ 352832 w 1806719"/>
                <a:gd name="connsiteY38" fmla="*/ 144790 h 1239134"/>
                <a:gd name="connsiteX39" fmla="*/ 301397 w 1806719"/>
                <a:gd name="connsiteY39" fmla="*/ 215275 h 1239134"/>
                <a:gd name="connsiteX40" fmla="*/ 227102 w 1806719"/>
                <a:gd name="connsiteY40" fmla="*/ 278140 h 1239134"/>
                <a:gd name="connsiteX41" fmla="*/ 160427 w 1806719"/>
                <a:gd name="connsiteY41" fmla="*/ 331480 h 1239134"/>
                <a:gd name="connsiteX42" fmla="*/ 82322 w 1806719"/>
                <a:gd name="connsiteY42" fmla="*/ 485785 h 1239134"/>
                <a:gd name="connsiteX43" fmla="*/ 17552 w 1806719"/>
                <a:gd name="connsiteY43" fmla="*/ 674380 h 1239134"/>
                <a:gd name="connsiteX44" fmla="*/ 2312 w 1806719"/>
                <a:gd name="connsiteY44" fmla="*/ 735340 h 1239134"/>
                <a:gd name="connsiteX45" fmla="*/ 57557 w 1806719"/>
                <a:gd name="connsiteY45" fmla="*/ 678190 h 1239134"/>
                <a:gd name="connsiteX46" fmla="*/ 55652 w 1806719"/>
                <a:gd name="connsiteY46" fmla="*/ 910600 h 1239134"/>
                <a:gd name="connsiteX47" fmla="*/ 68987 w 1806719"/>
                <a:gd name="connsiteY47" fmla="*/ 988705 h 1239134"/>
                <a:gd name="connsiteX48" fmla="*/ 97562 w 1806719"/>
                <a:gd name="connsiteY48" fmla="*/ 891550 h 1239134"/>
                <a:gd name="connsiteX49" fmla="*/ 183287 w 1806719"/>
                <a:gd name="connsiteY49" fmla="*/ 990610 h 1239134"/>
                <a:gd name="connsiteX50" fmla="*/ 175667 w 1806719"/>
                <a:gd name="connsiteY50" fmla="*/ 866785 h 1239134"/>
                <a:gd name="connsiteX51" fmla="*/ 187097 w 1806719"/>
                <a:gd name="connsiteY51" fmla="*/ 725815 h 1239134"/>
                <a:gd name="connsiteX52" fmla="*/ 248057 w 1806719"/>
                <a:gd name="connsiteY52" fmla="*/ 889645 h 1239134"/>
                <a:gd name="connsiteX53" fmla="*/ 232817 w 1806719"/>
                <a:gd name="connsiteY53" fmla="*/ 643900 h 1239134"/>
                <a:gd name="connsiteX54" fmla="*/ 278537 w 1806719"/>
                <a:gd name="connsiteY54" fmla="*/ 495310 h 1239134"/>
                <a:gd name="connsiteX55" fmla="*/ 331877 w 1806719"/>
                <a:gd name="connsiteY55" fmla="*/ 483880 h 1239134"/>
                <a:gd name="connsiteX56" fmla="*/ 423317 w 1806719"/>
                <a:gd name="connsiteY56" fmla="*/ 586750 h 1239134"/>
                <a:gd name="connsiteX0" fmla="*/ 423317 w 1806719"/>
                <a:gd name="connsiteY0" fmla="*/ 586750 h 1239134"/>
                <a:gd name="connsiteX1" fmla="*/ 482372 w 1806719"/>
                <a:gd name="connsiteY1" fmla="*/ 516265 h 1239134"/>
                <a:gd name="connsiteX2" fmla="*/ 566192 w 1806719"/>
                <a:gd name="connsiteY2" fmla="*/ 476260 h 1239134"/>
                <a:gd name="connsiteX3" fmla="*/ 629057 w 1806719"/>
                <a:gd name="connsiteY3" fmla="*/ 577225 h 1239134"/>
                <a:gd name="connsiteX4" fmla="*/ 674777 w 1806719"/>
                <a:gd name="connsiteY4" fmla="*/ 779155 h 1239134"/>
                <a:gd name="connsiteX5" fmla="*/ 672872 w 1806719"/>
                <a:gd name="connsiteY5" fmla="*/ 914410 h 1239134"/>
                <a:gd name="connsiteX6" fmla="*/ 762407 w 1806719"/>
                <a:gd name="connsiteY6" fmla="*/ 678190 h 1239134"/>
                <a:gd name="connsiteX7" fmla="*/ 777647 w 1806719"/>
                <a:gd name="connsiteY7" fmla="*/ 582940 h 1239134"/>
                <a:gd name="connsiteX8" fmla="*/ 1040537 w 1806719"/>
                <a:gd name="connsiteY8" fmla="*/ 870595 h 1239134"/>
                <a:gd name="connsiteX9" fmla="*/ 1091972 w 1806719"/>
                <a:gd name="connsiteY9" fmla="*/ 891550 h 1239134"/>
                <a:gd name="connsiteX10" fmla="*/ 992912 w 1806719"/>
                <a:gd name="connsiteY10" fmla="*/ 723910 h 1239134"/>
                <a:gd name="connsiteX11" fmla="*/ 1194842 w 1806719"/>
                <a:gd name="connsiteY11" fmla="*/ 971560 h 1239134"/>
                <a:gd name="connsiteX12" fmla="*/ 1170077 w 1806719"/>
                <a:gd name="connsiteY12" fmla="*/ 849640 h 1239134"/>
                <a:gd name="connsiteX13" fmla="*/ 1295807 w 1806719"/>
                <a:gd name="connsiteY13" fmla="*/ 958225 h 1239134"/>
                <a:gd name="connsiteX14" fmla="*/ 1341527 w 1806719"/>
                <a:gd name="connsiteY14" fmla="*/ 1122055 h 1239134"/>
                <a:gd name="connsiteX15" fmla="*/ 1368197 w 1806719"/>
                <a:gd name="connsiteY15" fmla="*/ 1030615 h 1239134"/>
                <a:gd name="connsiteX16" fmla="*/ 1379627 w 1806719"/>
                <a:gd name="connsiteY16" fmla="*/ 1238260 h 1239134"/>
                <a:gd name="connsiteX17" fmla="*/ 1432967 w 1806719"/>
                <a:gd name="connsiteY17" fmla="*/ 1101100 h 1239134"/>
                <a:gd name="connsiteX18" fmla="*/ 1514882 w 1806719"/>
                <a:gd name="connsiteY18" fmla="*/ 1003945 h 1239134"/>
                <a:gd name="connsiteX19" fmla="*/ 1604417 w 1806719"/>
                <a:gd name="connsiteY19" fmla="*/ 1021090 h 1239134"/>
                <a:gd name="connsiteX20" fmla="*/ 1644422 w 1806719"/>
                <a:gd name="connsiteY20" fmla="*/ 1055380 h 1239134"/>
                <a:gd name="connsiteX21" fmla="*/ 1652042 w 1806719"/>
                <a:gd name="connsiteY21" fmla="*/ 904885 h 1239134"/>
                <a:gd name="connsiteX22" fmla="*/ 1653947 w 1806719"/>
                <a:gd name="connsiteY22" fmla="*/ 802015 h 1239134"/>
                <a:gd name="connsiteX23" fmla="*/ 1741577 w 1806719"/>
                <a:gd name="connsiteY23" fmla="*/ 889645 h 1239134"/>
                <a:gd name="connsiteX24" fmla="*/ 1701572 w 1806719"/>
                <a:gd name="connsiteY24" fmla="*/ 716290 h 1239134"/>
                <a:gd name="connsiteX25" fmla="*/ 1701572 w 1806719"/>
                <a:gd name="connsiteY25" fmla="*/ 615325 h 1239134"/>
                <a:gd name="connsiteX26" fmla="*/ 1806347 w 1806719"/>
                <a:gd name="connsiteY26" fmla="*/ 708670 h 1239134"/>
                <a:gd name="connsiteX27" fmla="*/ 1733957 w 1806719"/>
                <a:gd name="connsiteY27" fmla="*/ 546745 h 1239134"/>
                <a:gd name="connsiteX28" fmla="*/ 1667282 w 1806719"/>
                <a:gd name="connsiteY28" fmla="*/ 396250 h 1239134"/>
                <a:gd name="connsiteX29" fmla="*/ 1497737 w 1806719"/>
                <a:gd name="connsiteY29" fmla="*/ 219085 h 1239134"/>
                <a:gd name="connsiteX30" fmla="*/ 1364387 w 1806719"/>
                <a:gd name="connsiteY30" fmla="*/ 129550 h 1239134"/>
                <a:gd name="connsiteX31" fmla="*/ 1486307 w 1806719"/>
                <a:gd name="connsiteY31" fmla="*/ 104785 h 1239134"/>
                <a:gd name="connsiteX32" fmla="*/ 1572032 w 1806719"/>
                <a:gd name="connsiteY32" fmla="*/ 70495 h 1239134"/>
                <a:gd name="connsiteX33" fmla="*/ 1339622 w 1806719"/>
                <a:gd name="connsiteY33" fmla="*/ 62875 h 1239134"/>
                <a:gd name="connsiteX34" fmla="*/ 1128167 w 1806719"/>
                <a:gd name="connsiteY34" fmla="*/ 17155 h 1239134"/>
                <a:gd name="connsiteX35" fmla="*/ 918617 w 1806719"/>
                <a:gd name="connsiteY35" fmla="*/ 10 h 1239134"/>
                <a:gd name="connsiteX36" fmla="*/ 650012 w 1806719"/>
                <a:gd name="connsiteY36" fmla="*/ 19060 h 1239134"/>
                <a:gd name="connsiteX37" fmla="*/ 480467 w 1806719"/>
                <a:gd name="connsiteY37" fmla="*/ 55255 h 1239134"/>
                <a:gd name="connsiteX38" fmla="*/ 352832 w 1806719"/>
                <a:gd name="connsiteY38" fmla="*/ 144790 h 1239134"/>
                <a:gd name="connsiteX39" fmla="*/ 301397 w 1806719"/>
                <a:gd name="connsiteY39" fmla="*/ 215275 h 1239134"/>
                <a:gd name="connsiteX40" fmla="*/ 227102 w 1806719"/>
                <a:gd name="connsiteY40" fmla="*/ 278140 h 1239134"/>
                <a:gd name="connsiteX41" fmla="*/ 160427 w 1806719"/>
                <a:gd name="connsiteY41" fmla="*/ 331480 h 1239134"/>
                <a:gd name="connsiteX42" fmla="*/ 82322 w 1806719"/>
                <a:gd name="connsiteY42" fmla="*/ 485785 h 1239134"/>
                <a:gd name="connsiteX43" fmla="*/ 17552 w 1806719"/>
                <a:gd name="connsiteY43" fmla="*/ 674380 h 1239134"/>
                <a:gd name="connsiteX44" fmla="*/ 2312 w 1806719"/>
                <a:gd name="connsiteY44" fmla="*/ 735340 h 1239134"/>
                <a:gd name="connsiteX45" fmla="*/ 57557 w 1806719"/>
                <a:gd name="connsiteY45" fmla="*/ 678190 h 1239134"/>
                <a:gd name="connsiteX46" fmla="*/ 55652 w 1806719"/>
                <a:gd name="connsiteY46" fmla="*/ 910600 h 1239134"/>
                <a:gd name="connsiteX47" fmla="*/ 68987 w 1806719"/>
                <a:gd name="connsiteY47" fmla="*/ 988705 h 1239134"/>
                <a:gd name="connsiteX48" fmla="*/ 97562 w 1806719"/>
                <a:gd name="connsiteY48" fmla="*/ 891550 h 1239134"/>
                <a:gd name="connsiteX49" fmla="*/ 183287 w 1806719"/>
                <a:gd name="connsiteY49" fmla="*/ 990610 h 1239134"/>
                <a:gd name="connsiteX50" fmla="*/ 175667 w 1806719"/>
                <a:gd name="connsiteY50" fmla="*/ 866785 h 1239134"/>
                <a:gd name="connsiteX51" fmla="*/ 187097 w 1806719"/>
                <a:gd name="connsiteY51" fmla="*/ 725815 h 1239134"/>
                <a:gd name="connsiteX52" fmla="*/ 248057 w 1806719"/>
                <a:gd name="connsiteY52" fmla="*/ 889645 h 1239134"/>
                <a:gd name="connsiteX53" fmla="*/ 232817 w 1806719"/>
                <a:gd name="connsiteY53" fmla="*/ 643900 h 1239134"/>
                <a:gd name="connsiteX54" fmla="*/ 278537 w 1806719"/>
                <a:gd name="connsiteY54" fmla="*/ 495310 h 1239134"/>
                <a:gd name="connsiteX55" fmla="*/ 331877 w 1806719"/>
                <a:gd name="connsiteY55" fmla="*/ 483880 h 1239134"/>
                <a:gd name="connsiteX56" fmla="*/ 423317 w 1806719"/>
                <a:gd name="connsiteY56" fmla="*/ 586750 h 1239134"/>
                <a:gd name="connsiteX0" fmla="*/ 423317 w 1815355"/>
                <a:gd name="connsiteY0" fmla="*/ 586750 h 1239134"/>
                <a:gd name="connsiteX1" fmla="*/ 482372 w 1815355"/>
                <a:gd name="connsiteY1" fmla="*/ 516265 h 1239134"/>
                <a:gd name="connsiteX2" fmla="*/ 566192 w 1815355"/>
                <a:gd name="connsiteY2" fmla="*/ 476260 h 1239134"/>
                <a:gd name="connsiteX3" fmla="*/ 629057 w 1815355"/>
                <a:gd name="connsiteY3" fmla="*/ 577225 h 1239134"/>
                <a:gd name="connsiteX4" fmla="*/ 674777 w 1815355"/>
                <a:gd name="connsiteY4" fmla="*/ 779155 h 1239134"/>
                <a:gd name="connsiteX5" fmla="*/ 672872 w 1815355"/>
                <a:gd name="connsiteY5" fmla="*/ 914410 h 1239134"/>
                <a:gd name="connsiteX6" fmla="*/ 762407 w 1815355"/>
                <a:gd name="connsiteY6" fmla="*/ 678190 h 1239134"/>
                <a:gd name="connsiteX7" fmla="*/ 777647 w 1815355"/>
                <a:gd name="connsiteY7" fmla="*/ 582940 h 1239134"/>
                <a:gd name="connsiteX8" fmla="*/ 1040537 w 1815355"/>
                <a:gd name="connsiteY8" fmla="*/ 870595 h 1239134"/>
                <a:gd name="connsiteX9" fmla="*/ 1091972 w 1815355"/>
                <a:gd name="connsiteY9" fmla="*/ 891550 h 1239134"/>
                <a:gd name="connsiteX10" fmla="*/ 992912 w 1815355"/>
                <a:gd name="connsiteY10" fmla="*/ 723910 h 1239134"/>
                <a:gd name="connsiteX11" fmla="*/ 1194842 w 1815355"/>
                <a:gd name="connsiteY11" fmla="*/ 971560 h 1239134"/>
                <a:gd name="connsiteX12" fmla="*/ 1170077 w 1815355"/>
                <a:gd name="connsiteY12" fmla="*/ 849640 h 1239134"/>
                <a:gd name="connsiteX13" fmla="*/ 1295807 w 1815355"/>
                <a:gd name="connsiteY13" fmla="*/ 958225 h 1239134"/>
                <a:gd name="connsiteX14" fmla="*/ 1341527 w 1815355"/>
                <a:gd name="connsiteY14" fmla="*/ 1122055 h 1239134"/>
                <a:gd name="connsiteX15" fmla="*/ 1368197 w 1815355"/>
                <a:gd name="connsiteY15" fmla="*/ 1030615 h 1239134"/>
                <a:gd name="connsiteX16" fmla="*/ 1379627 w 1815355"/>
                <a:gd name="connsiteY16" fmla="*/ 1238260 h 1239134"/>
                <a:gd name="connsiteX17" fmla="*/ 1432967 w 1815355"/>
                <a:gd name="connsiteY17" fmla="*/ 1101100 h 1239134"/>
                <a:gd name="connsiteX18" fmla="*/ 1514882 w 1815355"/>
                <a:gd name="connsiteY18" fmla="*/ 1003945 h 1239134"/>
                <a:gd name="connsiteX19" fmla="*/ 1604417 w 1815355"/>
                <a:gd name="connsiteY19" fmla="*/ 1021090 h 1239134"/>
                <a:gd name="connsiteX20" fmla="*/ 1644422 w 1815355"/>
                <a:gd name="connsiteY20" fmla="*/ 1055380 h 1239134"/>
                <a:gd name="connsiteX21" fmla="*/ 1652042 w 1815355"/>
                <a:gd name="connsiteY21" fmla="*/ 904885 h 1239134"/>
                <a:gd name="connsiteX22" fmla="*/ 1653947 w 1815355"/>
                <a:gd name="connsiteY22" fmla="*/ 802015 h 1239134"/>
                <a:gd name="connsiteX23" fmla="*/ 1741577 w 1815355"/>
                <a:gd name="connsiteY23" fmla="*/ 889645 h 1239134"/>
                <a:gd name="connsiteX24" fmla="*/ 1701572 w 1815355"/>
                <a:gd name="connsiteY24" fmla="*/ 716290 h 1239134"/>
                <a:gd name="connsiteX25" fmla="*/ 1701572 w 1815355"/>
                <a:gd name="connsiteY25" fmla="*/ 615325 h 1239134"/>
                <a:gd name="connsiteX26" fmla="*/ 1806347 w 1815355"/>
                <a:gd name="connsiteY26" fmla="*/ 708670 h 1239134"/>
                <a:gd name="connsiteX27" fmla="*/ 1733957 w 1815355"/>
                <a:gd name="connsiteY27" fmla="*/ 546745 h 1239134"/>
                <a:gd name="connsiteX28" fmla="*/ 1667282 w 1815355"/>
                <a:gd name="connsiteY28" fmla="*/ 396250 h 1239134"/>
                <a:gd name="connsiteX29" fmla="*/ 1497737 w 1815355"/>
                <a:gd name="connsiteY29" fmla="*/ 219085 h 1239134"/>
                <a:gd name="connsiteX30" fmla="*/ 1364387 w 1815355"/>
                <a:gd name="connsiteY30" fmla="*/ 129550 h 1239134"/>
                <a:gd name="connsiteX31" fmla="*/ 1486307 w 1815355"/>
                <a:gd name="connsiteY31" fmla="*/ 104785 h 1239134"/>
                <a:gd name="connsiteX32" fmla="*/ 1572032 w 1815355"/>
                <a:gd name="connsiteY32" fmla="*/ 70495 h 1239134"/>
                <a:gd name="connsiteX33" fmla="*/ 1339622 w 1815355"/>
                <a:gd name="connsiteY33" fmla="*/ 62875 h 1239134"/>
                <a:gd name="connsiteX34" fmla="*/ 1128167 w 1815355"/>
                <a:gd name="connsiteY34" fmla="*/ 17155 h 1239134"/>
                <a:gd name="connsiteX35" fmla="*/ 918617 w 1815355"/>
                <a:gd name="connsiteY35" fmla="*/ 10 h 1239134"/>
                <a:gd name="connsiteX36" fmla="*/ 650012 w 1815355"/>
                <a:gd name="connsiteY36" fmla="*/ 19060 h 1239134"/>
                <a:gd name="connsiteX37" fmla="*/ 480467 w 1815355"/>
                <a:gd name="connsiteY37" fmla="*/ 55255 h 1239134"/>
                <a:gd name="connsiteX38" fmla="*/ 352832 w 1815355"/>
                <a:gd name="connsiteY38" fmla="*/ 144790 h 1239134"/>
                <a:gd name="connsiteX39" fmla="*/ 301397 w 1815355"/>
                <a:gd name="connsiteY39" fmla="*/ 215275 h 1239134"/>
                <a:gd name="connsiteX40" fmla="*/ 227102 w 1815355"/>
                <a:gd name="connsiteY40" fmla="*/ 278140 h 1239134"/>
                <a:gd name="connsiteX41" fmla="*/ 160427 w 1815355"/>
                <a:gd name="connsiteY41" fmla="*/ 331480 h 1239134"/>
                <a:gd name="connsiteX42" fmla="*/ 82322 w 1815355"/>
                <a:gd name="connsiteY42" fmla="*/ 485785 h 1239134"/>
                <a:gd name="connsiteX43" fmla="*/ 17552 w 1815355"/>
                <a:gd name="connsiteY43" fmla="*/ 674380 h 1239134"/>
                <a:gd name="connsiteX44" fmla="*/ 2312 w 1815355"/>
                <a:gd name="connsiteY44" fmla="*/ 735340 h 1239134"/>
                <a:gd name="connsiteX45" fmla="*/ 57557 w 1815355"/>
                <a:gd name="connsiteY45" fmla="*/ 678190 h 1239134"/>
                <a:gd name="connsiteX46" fmla="*/ 55652 w 1815355"/>
                <a:gd name="connsiteY46" fmla="*/ 910600 h 1239134"/>
                <a:gd name="connsiteX47" fmla="*/ 68987 w 1815355"/>
                <a:gd name="connsiteY47" fmla="*/ 988705 h 1239134"/>
                <a:gd name="connsiteX48" fmla="*/ 97562 w 1815355"/>
                <a:gd name="connsiteY48" fmla="*/ 891550 h 1239134"/>
                <a:gd name="connsiteX49" fmla="*/ 183287 w 1815355"/>
                <a:gd name="connsiteY49" fmla="*/ 990610 h 1239134"/>
                <a:gd name="connsiteX50" fmla="*/ 175667 w 1815355"/>
                <a:gd name="connsiteY50" fmla="*/ 866785 h 1239134"/>
                <a:gd name="connsiteX51" fmla="*/ 187097 w 1815355"/>
                <a:gd name="connsiteY51" fmla="*/ 725815 h 1239134"/>
                <a:gd name="connsiteX52" fmla="*/ 248057 w 1815355"/>
                <a:gd name="connsiteY52" fmla="*/ 889645 h 1239134"/>
                <a:gd name="connsiteX53" fmla="*/ 232817 w 1815355"/>
                <a:gd name="connsiteY53" fmla="*/ 643900 h 1239134"/>
                <a:gd name="connsiteX54" fmla="*/ 278537 w 1815355"/>
                <a:gd name="connsiteY54" fmla="*/ 495310 h 1239134"/>
                <a:gd name="connsiteX55" fmla="*/ 331877 w 1815355"/>
                <a:gd name="connsiteY55" fmla="*/ 483880 h 1239134"/>
                <a:gd name="connsiteX56" fmla="*/ 423317 w 1815355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62407 w 1791907"/>
                <a:gd name="connsiteY6" fmla="*/ 678190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27102 w 1791907"/>
                <a:gd name="connsiteY53" fmla="*/ 668665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27102 w 1791907"/>
                <a:gd name="connsiteY53" fmla="*/ 668665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19507 w 1791907"/>
                <a:gd name="connsiteY0" fmla="*/ 57913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27102 w 1791907"/>
                <a:gd name="connsiteY53" fmla="*/ 668665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19507 w 1791907"/>
                <a:gd name="connsiteY56" fmla="*/ 579130 h 1239134"/>
                <a:gd name="connsiteX0" fmla="*/ 419507 w 1791907"/>
                <a:gd name="connsiteY0" fmla="*/ 579130 h 1240043"/>
                <a:gd name="connsiteX1" fmla="*/ 482372 w 1791907"/>
                <a:gd name="connsiteY1" fmla="*/ 516265 h 1240043"/>
                <a:gd name="connsiteX2" fmla="*/ 566192 w 1791907"/>
                <a:gd name="connsiteY2" fmla="*/ 476260 h 1240043"/>
                <a:gd name="connsiteX3" fmla="*/ 629057 w 1791907"/>
                <a:gd name="connsiteY3" fmla="*/ 577225 h 1240043"/>
                <a:gd name="connsiteX4" fmla="*/ 669062 w 1791907"/>
                <a:gd name="connsiteY4" fmla="*/ 762010 h 1240043"/>
                <a:gd name="connsiteX5" fmla="*/ 672872 w 1791907"/>
                <a:gd name="connsiteY5" fmla="*/ 914410 h 1240043"/>
                <a:gd name="connsiteX6" fmla="*/ 750977 w 1791907"/>
                <a:gd name="connsiteY6" fmla="*/ 718195 h 1240043"/>
                <a:gd name="connsiteX7" fmla="*/ 777647 w 1791907"/>
                <a:gd name="connsiteY7" fmla="*/ 582940 h 1240043"/>
                <a:gd name="connsiteX8" fmla="*/ 1040537 w 1791907"/>
                <a:gd name="connsiteY8" fmla="*/ 870595 h 1240043"/>
                <a:gd name="connsiteX9" fmla="*/ 1091972 w 1791907"/>
                <a:gd name="connsiteY9" fmla="*/ 891550 h 1240043"/>
                <a:gd name="connsiteX10" fmla="*/ 992912 w 1791907"/>
                <a:gd name="connsiteY10" fmla="*/ 723910 h 1240043"/>
                <a:gd name="connsiteX11" fmla="*/ 1194842 w 1791907"/>
                <a:gd name="connsiteY11" fmla="*/ 971560 h 1240043"/>
                <a:gd name="connsiteX12" fmla="*/ 1170077 w 1791907"/>
                <a:gd name="connsiteY12" fmla="*/ 849640 h 1240043"/>
                <a:gd name="connsiteX13" fmla="*/ 1295807 w 1791907"/>
                <a:gd name="connsiteY13" fmla="*/ 958225 h 1240043"/>
                <a:gd name="connsiteX14" fmla="*/ 1341527 w 1791907"/>
                <a:gd name="connsiteY14" fmla="*/ 1122055 h 1240043"/>
                <a:gd name="connsiteX15" fmla="*/ 1364387 w 1791907"/>
                <a:gd name="connsiteY15" fmla="*/ 996325 h 1240043"/>
                <a:gd name="connsiteX16" fmla="*/ 1379627 w 1791907"/>
                <a:gd name="connsiteY16" fmla="*/ 1238260 h 1240043"/>
                <a:gd name="connsiteX17" fmla="*/ 1432967 w 1791907"/>
                <a:gd name="connsiteY17" fmla="*/ 1101100 h 1240043"/>
                <a:gd name="connsiteX18" fmla="*/ 1514882 w 1791907"/>
                <a:gd name="connsiteY18" fmla="*/ 1003945 h 1240043"/>
                <a:gd name="connsiteX19" fmla="*/ 1604417 w 1791907"/>
                <a:gd name="connsiteY19" fmla="*/ 1021090 h 1240043"/>
                <a:gd name="connsiteX20" fmla="*/ 1644422 w 1791907"/>
                <a:gd name="connsiteY20" fmla="*/ 1055380 h 1240043"/>
                <a:gd name="connsiteX21" fmla="*/ 1652042 w 1791907"/>
                <a:gd name="connsiteY21" fmla="*/ 904885 h 1240043"/>
                <a:gd name="connsiteX22" fmla="*/ 1653947 w 1791907"/>
                <a:gd name="connsiteY22" fmla="*/ 802015 h 1240043"/>
                <a:gd name="connsiteX23" fmla="*/ 1741577 w 1791907"/>
                <a:gd name="connsiteY23" fmla="*/ 889645 h 1240043"/>
                <a:gd name="connsiteX24" fmla="*/ 1701572 w 1791907"/>
                <a:gd name="connsiteY24" fmla="*/ 716290 h 1240043"/>
                <a:gd name="connsiteX25" fmla="*/ 1701572 w 1791907"/>
                <a:gd name="connsiteY25" fmla="*/ 615325 h 1240043"/>
                <a:gd name="connsiteX26" fmla="*/ 1781582 w 1791907"/>
                <a:gd name="connsiteY26" fmla="*/ 676285 h 1240043"/>
                <a:gd name="connsiteX27" fmla="*/ 1733957 w 1791907"/>
                <a:gd name="connsiteY27" fmla="*/ 546745 h 1240043"/>
                <a:gd name="connsiteX28" fmla="*/ 1667282 w 1791907"/>
                <a:gd name="connsiteY28" fmla="*/ 396250 h 1240043"/>
                <a:gd name="connsiteX29" fmla="*/ 1497737 w 1791907"/>
                <a:gd name="connsiteY29" fmla="*/ 219085 h 1240043"/>
                <a:gd name="connsiteX30" fmla="*/ 1364387 w 1791907"/>
                <a:gd name="connsiteY30" fmla="*/ 129550 h 1240043"/>
                <a:gd name="connsiteX31" fmla="*/ 1486307 w 1791907"/>
                <a:gd name="connsiteY31" fmla="*/ 104785 h 1240043"/>
                <a:gd name="connsiteX32" fmla="*/ 1572032 w 1791907"/>
                <a:gd name="connsiteY32" fmla="*/ 70495 h 1240043"/>
                <a:gd name="connsiteX33" fmla="*/ 1339622 w 1791907"/>
                <a:gd name="connsiteY33" fmla="*/ 62875 h 1240043"/>
                <a:gd name="connsiteX34" fmla="*/ 1128167 w 1791907"/>
                <a:gd name="connsiteY34" fmla="*/ 17155 h 1240043"/>
                <a:gd name="connsiteX35" fmla="*/ 918617 w 1791907"/>
                <a:gd name="connsiteY35" fmla="*/ 10 h 1240043"/>
                <a:gd name="connsiteX36" fmla="*/ 650012 w 1791907"/>
                <a:gd name="connsiteY36" fmla="*/ 19060 h 1240043"/>
                <a:gd name="connsiteX37" fmla="*/ 480467 w 1791907"/>
                <a:gd name="connsiteY37" fmla="*/ 55255 h 1240043"/>
                <a:gd name="connsiteX38" fmla="*/ 352832 w 1791907"/>
                <a:gd name="connsiteY38" fmla="*/ 144790 h 1240043"/>
                <a:gd name="connsiteX39" fmla="*/ 301397 w 1791907"/>
                <a:gd name="connsiteY39" fmla="*/ 215275 h 1240043"/>
                <a:gd name="connsiteX40" fmla="*/ 227102 w 1791907"/>
                <a:gd name="connsiteY40" fmla="*/ 278140 h 1240043"/>
                <a:gd name="connsiteX41" fmla="*/ 160427 w 1791907"/>
                <a:gd name="connsiteY41" fmla="*/ 331480 h 1240043"/>
                <a:gd name="connsiteX42" fmla="*/ 82322 w 1791907"/>
                <a:gd name="connsiteY42" fmla="*/ 485785 h 1240043"/>
                <a:gd name="connsiteX43" fmla="*/ 17552 w 1791907"/>
                <a:gd name="connsiteY43" fmla="*/ 674380 h 1240043"/>
                <a:gd name="connsiteX44" fmla="*/ 2312 w 1791907"/>
                <a:gd name="connsiteY44" fmla="*/ 735340 h 1240043"/>
                <a:gd name="connsiteX45" fmla="*/ 57557 w 1791907"/>
                <a:gd name="connsiteY45" fmla="*/ 678190 h 1240043"/>
                <a:gd name="connsiteX46" fmla="*/ 55652 w 1791907"/>
                <a:gd name="connsiteY46" fmla="*/ 910600 h 1240043"/>
                <a:gd name="connsiteX47" fmla="*/ 68987 w 1791907"/>
                <a:gd name="connsiteY47" fmla="*/ 988705 h 1240043"/>
                <a:gd name="connsiteX48" fmla="*/ 97562 w 1791907"/>
                <a:gd name="connsiteY48" fmla="*/ 891550 h 1240043"/>
                <a:gd name="connsiteX49" fmla="*/ 183287 w 1791907"/>
                <a:gd name="connsiteY49" fmla="*/ 990610 h 1240043"/>
                <a:gd name="connsiteX50" fmla="*/ 175667 w 1791907"/>
                <a:gd name="connsiteY50" fmla="*/ 866785 h 1240043"/>
                <a:gd name="connsiteX51" fmla="*/ 187097 w 1791907"/>
                <a:gd name="connsiteY51" fmla="*/ 725815 h 1240043"/>
                <a:gd name="connsiteX52" fmla="*/ 248057 w 1791907"/>
                <a:gd name="connsiteY52" fmla="*/ 889645 h 1240043"/>
                <a:gd name="connsiteX53" fmla="*/ 227102 w 1791907"/>
                <a:gd name="connsiteY53" fmla="*/ 668665 h 1240043"/>
                <a:gd name="connsiteX54" fmla="*/ 278537 w 1791907"/>
                <a:gd name="connsiteY54" fmla="*/ 495310 h 1240043"/>
                <a:gd name="connsiteX55" fmla="*/ 331877 w 1791907"/>
                <a:gd name="connsiteY55" fmla="*/ 483880 h 1240043"/>
                <a:gd name="connsiteX56" fmla="*/ 419507 w 1791907"/>
                <a:gd name="connsiteY56" fmla="*/ 579130 h 1240043"/>
                <a:gd name="connsiteX0" fmla="*/ 419507 w 1791907"/>
                <a:gd name="connsiteY0" fmla="*/ 579130 h 1218191"/>
                <a:gd name="connsiteX1" fmla="*/ 482372 w 1791907"/>
                <a:gd name="connsiteY1" fmla="*/ 516265 h 1218191"/>
                <a:gd name="connsiteX2" fmla="*/ 566192 w 1791907"/>
                <a:gd name="connsiteY2" fmla="*/ 476260 h 1218191"/>
                <a:gd name="connsiteX3" fmla="*/ 629057 w 1791907"/>
                <a:gd name="connsiteY3" fmla="*/ 577225 h 1218191"/>
                <a:gd name="connsiteX4" fmla="*/ 669062 w 1791907"/>
                <a:gd name="connsiteY4" fmla="*/ 762010 h 1218191"/>
                <a:gd name="connsiteX5" fmla="*/ 672872 w 1791907"/>
                <a:gd name="connsiteY5" fmla="*/ 914410 h 1218191"/>
                <a:gd name="connsiteX6" fmla="*/ 750977 w 1791907"/>
                <a:gd name="connsiteY6" fmla="*/ 718195 h 1218191"/>
                <a:gd name="connsiteX7" fmla="*/ 777647 w 1791907"/>
                <a:gd name="connsiteY7" fmla="*/ 582940 h 1218191"/>
                <a:gd name="connsiteX8" fmla="*/ 1040537 w 1791907"/>
                <a:gd name="connsiteY8" fmla="*/ 870595 h 1218191"/>
                <a:gd name="connsiteX9" fmla="*/ 1091972 w 1791907"/>
                <a:gd name="connsiteY9" fmla="*/ 891550 h 1218191"/>
                <a:gd name="connsiteX10" fmla="*/ 992912 w 1791907"/>
                <a:gd name="connsiteY10" fmla="*/ 723910 h 1218191"/>
                <a:gd name="connsiteX11" fmla="*/ 1194842 w 1791907"/>
                <a:gd name="connsiteY11" fmla="*/ 971560 h 1218191"/>
                <a:gd name="connsiteX12" fmla="*/ 1170077 w 1791907"/>
                <a:gd name="connsiteY12" fmla="*/ 849640 h 1218191"/>
                <a:gd name="connsiteX13" fmla="*/ 1295807 w 1791907"/>
                <a:gd name="connsiteY13" fmla="*/ 958225 h 1218191"/>
                <a:gd name="connsiteX14" fmla="*/ 1341527 w 1791907"/>
                <a:gd name="connsiteY14" fmla="*/ 1122055 h 1218191"/>
                <a:gd name="connsiteX15" fmla="*/ 1364387 w 1791907"/>
                <a:gd name="connsiteY15" fmla="*/ 996325 h 1218191"/>
                <a:gd name="connsiteX16" fmla="*/ 1396242 w 1791907"/>
                <a:gd name="connsiteY16" fmla="*/ 1216108 h 1218191"/>
                <a:gd name="connsiteX17" fmla="*/ 1432967 w 1791907"/>
                <a:gd name="connsiteY17" fmla="*/ 1101100 h 1218191"/>
                <a:gd name="connsiteX18" fmla="*/ 1514882 w 1791907"/>
                <a:gd name="connsiteY18" fmla="*/ 1003945 h 1218191"/>
                <a:gd name="connsiteX19" fmla="*/ 1604417 w 1791907"/>
                <a:gd name="connsiteY19" fmla="*/ 1021090 h 1218191"/>
                <a:gd name="connsiteX20" fmla="*/ 1644422 w 1791907"/>
                <a:gd name="connsiteY20" fmla="*/ 1055380 h 1218191"/>
                <a:gd name="connsiteX21" fmla="*/ 1652042 w 1791907"/>
                <a:gd name="connsiteY21" fmla="*/ 904885 h 1218191"/>
                <a:gd name="connsiteX22" fmla="*/ 1653947 w 1791907"/>
                <a:gd name="connsiteY22" fmla="*/ 802015 h 1218191"/>
                <a:gd name="connsiteX23" fmla="*/ 1741577 w 1791907"/>
                <a:gd name="connsiteY23" fmla="*/ 889645 h 1218191"/>
                <a:gd name="connsiteX24" fmla="*/ 1701572 w 1791907"/>
                <a:gd name="connsiteY24" fmla="*/ 716290 h 1218191"/>
                <a:gd name="connsiteX25" fmla="*/ 1701572 w 1791907"/>
                <a:gd name="connsiteY25" fmla="*/ 615325 h 1218191"/>
                <a:gd name="connsiteX26" fmla="*/ 1781582 w 1791907"/>
                <a:gd name="connsiteY26" fmla="*/ 676285 h 1218191"/>
                <a:gd name="connsiteX27" fmla="*/ 1733957 w 1791907"/>
                <a:gd name="connsiteY27" fmla="*/ 546745 h 1218191"/>
                <a:gd name="connsiteX28" fmla="*/ 1667282 w 1791907"/>
                <a:gd name="connsiteY28" fmla="*/ 396250 h 1218191"/>
                <a:gd name="connsiteX29" fmla="*/ 1497737 w 1791907"/>
                <a:gd name="connsiteY29" fmla="*/ 219085 h 1218191"/>
                <a:gd name="connsiteX30" fmla="*/ 1364387 w 1791907"/>
                <a:gd name="connsiteY30" fmla="*/ 129550 h 1218191"/>
                <a:gd name="connsiteX31" fmla="*/ 1486307 w 1791907"/>
                <a:gd name="connsiteY31" fmla="*/ 104785 h 1218191"/>
                <a:gd name="connsiteX32" fmla="*/ 1572032 w 1791907"/>
                <a:gd name="connsiteY32" fmla="*/ 70495 h 1218191"/>
                <a:gd name="connsiteX33" fmla="*/ 1339622 w 1791907"/>
                <a:gd name="connsiteY33" fmla="*/ 62875 h 1218191"/>
                <a:gd name="connsiteX34" fmla="*/ 1128167 w 1791907"/>
                <a:gd name="connsiteY34" fmla="*/ 17155 h 1218191"/>
                <a:gd name="connsiteX35" fmla="*/ 918617 w 1791907"/>
                <a:gd name="connsiteY35" fmla="*/ 10 h 1218191"/>
                <a:gd name="connsiteX36" fmla="*/ 650012 w 1791907"/>
                <a:gd name="connsiteY36" fmla="*/ 19060 h 1218191"/>
                <a:gd name="connsiteX37" fmla="*/ 480467 w 1791907"/>
                <a:gd name="connsiteY37" fmla="*/ 55255 h 1218191"/>
                <a:gd name="connsiteX38" fmla="*/ 352832 w 1791907"/>
                <a:gd name="connsiteY38" fmla="*/ 144790 h 1218191"/>
                <a:gd name="connsiteX39" fmla="*/ 301397 w 1791907"/>
                <a:gd name="connsiteY39" fmla="*/ 215275 h 1218191"/>
                <a:gd name="connsiteX40" fmla="*/ 227102 w 1791907"/>
                <a:gd name="connsiteY40" fmla="*/ 278140 h 1218191"/>
                <a:gd name="connsiteX41" fmla="*/ 160427 w 1791907"/>
                <a:gd name="connsiteY41" fmla="*/ 331480 h 1218191"/>
                <a:gd name="connsiteX42" fmla="*/ 82322 w 1791907"/>
                <a:gd name="connsiteY42" fmla="*/ 485785 h 1218191"/>
                <a:gd name="connsiteX43" fmla="*/ 17552 w 1791907"/>
                <a:gd name="connsiteY43" fmla="*/ 674380 h 1218191"/>
                <a:gd name="connsiteX44" fmla="*/ 2312 w 1791907"/>
                <a:gd name="connsiteY44" fmla="*/ 735340 h 1218191"/>
                <a:gd name="connsiteX45" fmla="*/ 57557 w 1791907"/>
                <a:gd name="connsiteY45" fmla="*/ 678190 h 1218191"/>
                <a:gd name="connsiteX46" fmla="*/ 55652 w 1791907"/>
                <a:gd name="connsiteY46" fmla="*/ 910600 h 1218191"/>
                <a:gd name="connsiteX47" fmla="*/ 68987 w 1791907"/>
                <a:gd name="connsiteY47" fmla="*/ 988705 h 1218191"/>
                <a:gd name="connsiteX48" fmla="*/ 97562 w 1791907"/>
                <a:gd name="connsiteY48" fmla="*/ 891550 h 1218191"/>
                <a:gd name="connsiteX49" fmla="*/ 183287 w 1791907"/>
                <a:gd name="connsiteY49" fmla="*/ 990610 h 1218191"/>
                <a:gd name="connsiteX50" fmla="*/ 175667 w 1791907"/>
                <a:gd name="connsiteY50" fmla="*/ 866785 h 1218191"/>
                <a:gd name="connsiteX51" fmla="*/ 187097 w 1791907"/>
                <a:gd name="connsiteY51" fmla="*/ 725815 h 1218191"/>
                <a:gd name="connsiteX52" fmla="*/ 248057 w 1791907"/>
                <a:gd name="connsiteY52" fmla="*/ 889645 h 1218191"/>
                <a:gd name="connsiteX53" fmla="*/ 227102 w 1791907"/>
                <a:gd name="connsiteY53" fmla="*/ 668665 h 1218191"/>
                <a:gd name="connsiteX54" fmla="*/ 278537 w 1791907"/>
                <a:gd name="connsiteY54" fmla="*/ 495310 h 1218191"/>
                <a:gd name="connsiteX55" fmla="*/ 331877 w 1791907"/>
                <a:gd name="connsiteY55" fmla="*/ 483880 h 1218191"/>
                <a:gd name="connsiteX56" fmla="*/ 419507 w 1791907"/>
                <a:gd name="connsiteY56" fmla="*/ 579130 h 1218191"/>
                <a:gd name="connsiteX0" fmla="*/ 419507 w 1791907"/>
                <a:gd name="connsiteY0" fmla="*/ 579130 h 1218180"/>
                <a:gd name="connsiteX1" fmla="*/ 482372 w 1791907"/>
                <a:gd name="connsiteY1" fmla="*/ 516265 h 1218180"/>
                <a:gd name="connsiteX2" fmla="*/ 566192 w 1791907"/>
                <a:gd name="connsiteY2" fmla="*/ 476260 h 1218180"/>
                <a:gd name="connsiteX3" fmla="*/ 629057 w 1791907"/>
                <a:gd name="connsiteY3" fmla="*/ 577225 h 1218180"/>
                <a:gd name="connsiteX4" fmla="*/ 669062 w 1791907"/>
                <a:gd name="connsiteY4" fmla="*/ 762010 h 1218180"/>
                <a:gd name="connsiteX5" fmla="*/ 672872 w 1791907"/>
                <a:gd name="connsiteY5" fmla="*/ 914410 h 1218180"/>
                <a:gd name="connsiteX6" fmla="*/ 750977 w 1791907"/>
                <a:gd name="connsiteY6" fmla="*/ 718195 h 1218180"/>
                <a:gd name="connsiteX7" fmla="*/ 777647 w 1791907"/>
                <a:gd name="connsiteY7" fmla="*/ 582940 h 1218180"/>
                <a:gd name="connsiteX8" fmla="*/ 1040537 w 1791907"/>
                <a:gd name="connsiteY8" fmla="*/ 870595 h 1218180"/>
                <a:gd name="connsiteX9" fmla="*/ 1091972 w 1791907"/>
                <a:gd name="connsiteY9" fmla="*/ 891550 h 1218180"/>
                <a:gd name="connsiteX10" fmla="*/ 992912 w 1791907"/>
                <a:gd name="connsiteY10" fmla="*/ 723910 h 1218180"/>
                <a:gd name="connsiteX11" fmla="*/ 1194842 w 1791907"/>
                <a:gd name="connsiteY11" fmla="*/ 971560 h 1218180"/>
                <a:gd name="connsiteX12" fmla="*/ 1170077 w 1791907"/>
                <a:gd name="connsiteY12" fmla="*/ 849640 h 1218180"/>
                <a:gd name="connsiteX13" fmla="*/ 1295807 w 1791907"/>
                <a:gd name="connsiteY13" fmla="*/ 958225 h 1218180"/>
                <a:gd name="connsiteX14" fmla="*/ 1341527 w 1791907"/>
                <a:gd name="connsiteY14" fmla="*/ 1122055 h 1218180"/>
                <a:gd name="connsiteX15" fmla="*/ 1364387 w 1791907"/>
                <a:gd name="connsiteY15" fmla="*/ 996325 h 1218180"/>
                <a:gd name="connsiteX16" fmla="*/ 1396242 w 1791907"/>
                <a:gd name="connsiteY16" fmla="*/ 1216108 h 1218180"/>
                <a:gd name="connsiteX17" fmla="*/ 1432967 w 1791907"/>
                <a:gd name="connsiteY17" fmla="*/ 1101100 h 1218180"/>
                <a:gd name="connsiteX18" fmla="*/ 1539803 w 1791907"/>
                <a:gd name="connsiteY18" fmla="*/ 1006714 h 1218180"/>
                <a:gd name="connsiteX19" fmla="*/ 1604417 w 1791907"/>
                <a:gd name="connsiteY19" fmla="*/ 1021090 h 1218180"/>
                <a:gd name="connsiteX20" fmla="*/ 1644422 w 1791907"/>
                <a:gd name="connsiteY20" fmla="*/ 1055380 h 1218180"/>
                <a:gd name="connsiteX21" fmla="*/ 1652042 w 1791907"/>
                <a:gd name="connsiteY21" fmla="*/ 904885 h 1218180"/>
                <a:gd name="connsiteX22" fmla="*/ 1653947 w 1791907"/>
                <a:gd name="connsiteY22" fmla="*/ 802015 h 1218180"/>
                <a:gd name="connsiteX23" fmla="*/ 1741577 w 1791907"/>
                <a:gd name="connsiteY23" fmla="*/ 889645 h 1218180"/>
                <a:gd name="connsiteX24" fmla="*/ 1701572 w 1791907"/>
                <a:gd name="connsiteY24" fmla="*/ 716290 h 1218180"/>
                <a:gd name="connsiteX25" fmla="*/ 1701572 w 1791907"/>
                <a:gd name="connsiteY25" fmla="*/ 615325 h 1218180"/>
                <a:gd name="connsiteX26" fmla="*/ 1781582 w 1791907"/>
                <a:gd name="connsiteY26" fmla="*/ 676285 h 1218180"/>
                <a:gd name="connsiteX27" fmla="*/ 1733957 w 1791907"/>
                <a:gd name="connsiteY27" fmla="*/ 546745 h 1218180"/>
                <a:gd name="connsiteX28" fmla="*/ 1667282 w 1791907"/>
                <a:gd name="connsiteY28" fmla="*/ 396250 h 1218180"/>
                <a:gd name="connsiteX29" fmla="*/ 1497737 w 1791907"/>
                <a:gd name="connsiteY29" fmla="*/ 219085 h 1218180"/>
                <a:gd name="connsiteX30" fmla="*/ 1364387 w 1791907"/>
                <a:gd name="connsiteY30" fmla="*/ 129550 h 1218180"/>
                <a:gd name="connsiteX31" fmla="*/ 1486307 w 1791907"/>
                <a:gd name="connsiteY31" fmla="*/ 104785 h 1218180"/>
                <a:gd name="connsiteX32" fmla="*/ 1572032 w 1791907"/>
                <a:gd name="connsiteY32" fmla="*/ 70495 h 1218180"/>
                <a:gd name="connsiteX33" fmla="*/ 1339622 w 1791907"/>
                <a:gd name="connsiteY33" fmla="*/ 62875 h 1218180"/>
                <a:gd name="connsiteX34" fmla="*/ 1128167 w 1791907"/>
                <a:gd name="connsiteY34" fmla="*/ 17155 h 1218180"/>
                <a:gd name="connsiteX35" fmla="*/ 918617 w 1791907"/>
                <a:gd name="connsiteY35" fmla="*/ 10 h 1218180"/>
                <a:gd name="connsiteX36" fmla="*/ 650012 w 1791907"/>
                <a:gd name="connsiteY36" fmla="*/ 19060 h 1218180"/>
                <a:gd name="connsiteX37" fmla="*/ 480467 w 1791907"/>
                <a:gd name="connsiteY37" fmla="*/ 55255 h 1218180"/>
                <a:gd name="connsiteX38" fmla="*/ 352832 w 1791907"/>
                <a:gd name="connsiteY38" fmla="*/ 144790 h 1218180"/>
                <a:gd name="connsiteX39" fmla="*/ 301397 w 1791907"/>
                <a:gd name="connsiteY39" fmla="*/ 215275 h 1218180"/>
                <a:gd name="connsiteX40" fmla="*/ 227102 w 1791907"/>
                <a:gd name="connsiteY40" fmla="*/ 278140 h 1218180"/>
                <a:gd name="connsiteX41" fmla="*/ 160427 w 1791907"/>
                <a:gd name="connsiteY41" fmla="*/ 331480 h 1218180"/>
                <a:gd name="connsiteX42" fmla="*/ 82322 w 1791907"/>
                <a:gd name="connsiteY42" fmla="*/ 485785 h 1218180"/>
                <a:gd name="connsiteX43" fmla="*/ 17552 w 1791907"/>
                <a:gd name="connsiteY43" fmla="*/ 674380 h 1218180"/>
                <a:gd name="connsiteX44" fmla="*/ 2312 w 1791907"/>
                <a:gd name="connsiteY44" fmla="*/ 735340 h 1218180"/>
                <a:gd name="connsiteX45" fmla="*/ 57557 w 1791907"/>
                <a:gd name="connsiteY45" fmla="*/ 678190 h 1218180"/>
                <a:gd name="connsiteX46" fmla="*/ 55652 w 1791907"/>
                <a:gd name="connsiteY46" fmla="*/ 910600 h 1218180"/>
                <a:gd name="connsiteX47" fmla="*/ 68987 w 1791907"/>
                <a:gd name="connsiteY47" fmla="*/ 988705 h 1218180"/>
                <a:gd name="connsiteX48" fmla="*/ 97562 w 1791907"/>
                <a:gd name="connsiteY48" fmla="*/ 891550 h 1218180"/>
                <a:gd name="connsiteX49" fmla="*/ 183287 w 1791907"/>
                <a:gd name="connsiteY49" fmla="*/ 990610 h 1218180"/>
                <a:gd name="connsiteX50" fmla="*/ 175667 w 1791907"/>
                <a:gd name="connsiteY50" fmla="*/ 866785 h 1218180"/>
                <a:gd name="connsiteX51" fmla="*/ 187097 w 1791907"/>
                <a:gd name="connsiteY51" fmla="*/ 725815 h 1218180"/>
                <a:gd name="connsiteX52" fmla="*/ 248057 w 1791907"/>
                <a:gd name="connsiteY52" fmla="*/ 889645 h 1218180"/>
                <a:gd name="connsiteX53" fmla="*/ 227102 w 1791907"/>
                <a:gd name="connsiteY53" fmla="*/ 668665 h 1218180"/>
                <a:gd name="connsiteX54" fmla="*/ 278537 w 1791907"/>
                <a:gd name="connsiteY54" fmla="*/ 495310 h 1218180"/>
                <a:gd name="connsiteX55" fmla="*/ 331877 w 1791907"/>
                <a:gd name="connsiteY55" fmla="*/ 483880 h 1218180"/>
                <a:gd name="connsiteX56" fmla="*/ 419507 w 1791907"/>
                <a:gd name="connsiteY56" fmla="*/ 579130 h 1218180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44422 w 1791907"/>
                <a:gd name="connsiteY20" fmla="*/ 1055380 h 1218181"/>
                <a:gd name="connsiteX21" fmla="*/ 1652042 w 1791907"/>
                <a:gd name="connsiteY21" fmla="*/ 904885 h 1218181"/>
                <a:gd name="connsiteX22" fmla="*/ 1653947 w 1791907"/>
                <a:gd name="connsiteY22" fmla="*/ 802015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58267 w 1791907"/>
                <a:gd name="connsiteY20" fmla="*/ 1063688 h 1218181"/>
                <a:gd name="connsiteX21" fmla="*/ 1652042 w 1791907"/>
                <a:gd name="connsiteY21" fmla="*/ 904885 h 1218181"/>
                <a:gd name="connsiteX22" fmla="*/ 1653947 w 1791907"/>
                <a:gd name="connsiteY22" fmla="*/ 802015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58267 w 1791907"/>
                <a:gd name="connsiteY20" fmla="*/ 1063688 h 1218181"/>
                <a:gd name="connsiteX21" fmla="*/ 1652042 w 1791907"/>
                <a:gd name="connsiteY21" fmla="*/ 904885 h 1218181"/>
                <a:gd name="connsiteX22" fmla="*/ 1670561 w 1791907"/>
                <a:gd name="connsiteY22" fmla="*/ 824167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58267 w 1791907"/>
                <a:gd name="connsiteY20" fmla="*/ 1063688 h 1218181"/>
                <a:gd name="connsiteX21" fmla="*/ 1671424 w 1791907"/>
                <a:gd name="connsiteY21" fmla="*/ 904885 h 1218181"/>
                <a:gd name="connsiteX22" fmla="*/ 1670561 w 1791907"/>
                <a:gd name="connsiteY22" fmla="*/ 824167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40"/>
                <a:gd name="connsiteX1" fmla="*/ 482372 w 1791907"/>
                <a:gd name="connsiteY1" fmla="*/ 516265 h 1218140"/>
                <a:gd name="connsiteX2" fmla="*/ 566192 w 1791907"/>
                <a:gd name="connsiteY2" fmla="*/ 476260 h 1218140"/>
                <a:gd name="connsiteX3" fmla="*/ 629057 w 1791907"/>
                <a:gd name="connsiteY3" fmla="*/ 577225 h 1218140"/>
                <a:gd name="connsiteX4" fmla="*/ 669062 w 1791907"/>
                <a:gd name="connsiteY4" fmla="*/ 762010 h 1218140"/>
                <a:gd name="connsiteX5" fmla="*/ 672872 w 1791907"/>
                <a:gd name="connsiteY5" fmla="*/ 914410 h 1218140"/>
                <a:gd name="connsiteX6" fmla="*/ 750977 w 1791907"/>
                <a:gd name="connsiteY6" fmla="*/ 718195 h 1218140"/>
                <a:gd name="connsiteX7" fmla="*/ 777647 w 1791907"/>
                <a:gd name="connsiteY7" fmla="*/ 582940 h 1218140"/>
                <a:gd name="connsiteX8" fmla="*/ 1040537 w 1791907"/>
                <a:gd name="connsiteY8" fmla="*/ 870595 h 1218140"/>
                <a:gd name="connsiteX9" fmla="*/ 1091972 w 1791907"/>
                <a:gd name="connsiteY9" fmla="*/ 891550 h 1218140"/>
                <a:gd name="connsiteX10" fmla="*/ 992912 w 1791907"/>
                <a:gd name="connsiteY10" fmla="*/ 723910 h 1218140"/>
                <a:gd name="connsiteX11" fmla="*/ 1194842 w 1791907"/>
                <a:gd name="connsiteY11" fmla="*/ 971560 h 1218140"/>
                <a:gd name="connsiteX12" fmla="*/ 1170077 w 1791907"/>
                <a:gd name="connsiteY12" fmla="*/ 849640 h 1218140"/>
                <a:gd name="connsiteX13" fmla="*/ 1295807 w 1791907"/>
                <a:gd name="connsiteY13" fmla="*/ 958225 h 1218140"/>
                <a:gd name="connsiteX14" fmla="*/ 1341527 w 1791907"/>
                <a:gd name="connsiteY14" fmla="*/ 1122055 h 1218140"/>
                <a:gd name="connsiteX15" fmla="*/ 1364387 w 1791907"/>
                <a:gd name="connsiteY15" fmla="*/ 996325 h 1218140"/>
                <a:gd name="connsiteX16" fmla="*/ 1396242 w 1791907"/>
                <a:gd name="connsiteY16" fmla="*/ 1216108 h 1218140"/>
                <a:gd name="connsiteX17" fmla="*/ 1432967 w 1791907"/>
                <a:gd name="connsiteY17" fmla="*/ 1101100 h 1218140"/>
                <a:gd name="connsiteX18" fmla="*/ 1537035 w 1791907"/>
                <a:gd name="connsiteY18" fmla="*/ 1020559 h 1218140"/>
                <a:gd name="connsiteX19" fmla="*/ 1612723 w 1791907"/>
                <a:gd name="connsiteY19" fmla="*/ 1026628 h 1218140"/>
                <a:gd name="connsiteX20" fmla="*/ 1658267 w 1791907"/>
                <a:gd name="connsiteY20" fmla="*/ 1063688 h 1218140"/>
                <a:gd name="connsiteX21" fmla="*/ 1671424 w 1791907"/>
                <a:gd name="connsiteY21" fmla="*/ 904885 h 1218140"/>
                <a:gd name="connsiteX22" fmla="*/ 1670561 w 1791907"/>
                <a:gd name="connsiteY22" fmla="*/ 824167 h 1218140"/>
                <a:gd name="connsiteX23" fmla="*/ 1741577 w 1791907"/>
                <a:gd name="connsiteY23" fmla="*/ 889645 h 1218140"/>
                <a:gd name="connsiteX24" fmla="*/ 1701572 w 1791907"/>
                <a:gd name="connsiteY24" fmla="*/ 716290 h 1218140"/>
                <a:gd name="connsiteX25" fmla="*/ 1701572 w 1791907"/>
                <a:gd name="connsiteY25" fmla="*/ 615325 h 1218140"/>
                <a:gd name="connsiteX26" fmla="*/ 1781582 w 1791907"/>
                <a:gd name="connsiteY26" fmla="*/ 676285 h 1218140"/>
                <a:gd name="connsiteX27" fmla="*/ 1733957 w 1791907"/>
                <a:gd name="connsiteY27" fmla="*/ 546745 h 1218140"/>
                <a:gd name="connsiteX28" fmla="*/ 1667282 w 1791907"/>
                <a:gd name="connsiteY28" fmla="*/ 396250 h 1218140"/>
                <a:gd name="connsiteX29" fmla="*/ 1497737 w 1791907"/>
                <a:gd name="connsiteY29" fmla="*/ 219085 h 1218140"/>
                <a:gd name="connsiteX30" fmla="*/ 1364387 w 1791907"/>
                <a:gd name="connsiteY30" fmla="*/ 129550 h 1218140"/>
                <a:gd name="connsiteX31" fmla="*/ 1486307 w 1791907"/>
                <a:gd name="connsiteY31" fmla="*/ 104785 h 1218140"/>
                <a:gd name="connsiteX32" fmla="*/ 1572032 w 1791907"/>
                <a:gd name="connsiteY32" fmla="*/ 70495 h 1218140"/>
                <a:gd name="connsiteX33" fmla="*/ 1339622 w 1791907"/>
                <a:gd name="connsiteY33" fmla="*/ 62875 h 1218140"/>
                <a:gd name="connsiteX34" fmla="*/ 1128167 w 1791907"/>
                <a:gd name="connsiteY34" fmla="*/ 17155 h 1218140"/>
                <a:gd name="connsiteX35" fmla="*/ 918617 w 1791907"/>
                <a:gd name="connsiteY35" fmla="*/ 10 h 1218140"/>
                <a:gd name="connsiteX36" fmla="*/ 650012 w 1791907"/>
                <a:gd name="connsiteY36" fmla="*/ 19060 h 1218140"/>
                <a:gd name="connsiteX37" fmla="*/ 480467 w 1791907"/>
                <a:gd name="connsiteY37" fmla="*/ 55255 h 1218140"/>
                <a:gd name="connsiteX38" fmla="*/ 352832 w 1791907"/>
                <a:gd name="connsiteY38" fmla="*/ 144790 h 1218140"/>
                <a:gd name="connsiteX39" fmla="*/ 301397 w 1791907"/>
                <a:gd name="connsiteY39" fmla="*/ 215275 h 1218140"/>
                <a:gd name="connsiteX40" fmla="*/ 227102 w 1791907"/>
                <a:gd name="connsiteY40" fmla="*/ 278140 h 1218140"/>
                <a:gd name="connsiteX41" fmla="*/ 160427 w 1791907"/>
                <a:gd name="connsiteY41" fmla="*/ 331480 h 1218140"/>
                <a:gd name="connsiteX42" fmla="*/ 82322 w 1791907"/>
                <a:gd name="connsiteY42" fmla="*/ 485785 h 1218140"/>
                <a:gd name="connsiteX43" fmla="*/ 17552 w 1791907"/>
                <a:gd name="connsiteY43" fmla="*/ 674380 h 1218140"/>
                <a:gd name="connsiteX44" fmla="*/ 2312 w 1791907"/>
                <a:gd name="connsiteY44" fmla="*/ 735340 h 1218140"/>
                <a:gd name="connsiteX45" fmla="*/ 57557 w 1791907"/>
                <a:gd name="connsiteY45" fmla="*/ 678190 h 1218140"/>
                <a:gd name="connsiteX46" fmla="*/ 55652 w 1791907"/>
                <a:gd name="connsiteY46" fmla="*/ 910600 h 1218140"/>
                <a:gd name="connsiteX47" fmla="*/ 68987 w 1791907"/>
                <a:gd name="connsiteY47" fmla="*/ 988705 h 1218140"/>
                <a:gd name="connsiteX48" fmla="*/ 97562 w 1791907"/>
                <a:gd name="connsiteY48" fmla="*/ 891550 h 1218140"/>
                <a:gd name="connsiteX49" fmla="*/ 183287 w 1791907"/>
                <a:gd name="connsiteY49" fmla="*/ 990610 h 1218140"/>
                <a:gd name="connsiteX50" fmla="*/ 175667 w 1791907"/>
                <a:gd name="connsiteY50" fmla="*/ 866785 h 1218140"/>
                <a:gd name="connsiteX51" fmla="*/ 187097 w 1791907"/>
                <a:gd name="connsiteY51" fmla="*/ 725815 h 1218140"/>
                <a:gd name="connsiteX52" fmla="*/ 248057 w 1791907"/>
                <a:gd name="connsiteY52" fmla="*/ 889645 h 1218140"/>
                <a:gd name="connsiteX53" fmla="*/ 227102 w 1791907"/>
                <a:gd name="connsiteY53" fmla="*/ 668665 h 1218140"/>
                <a:gd name="connsiteX54" fmla="*/ 278537 w 1791907"/>
                <a:gd name="connsiteY54" fmla="*/ 495310 h 1218140"/>
                <a:gd name="connsiteX55" fmla="*/ 331877 w 1791907"/>
                <a:gd name="connsiteY55" fmla="*/ 483880 h 1218140"/>
                <a:gd name="connsiteX56" fmla="*/ 419507 w 1791907"/>
                <a:gd name="connsiteY56" fmla="*/ 579130 h 1218140"/>
                <a:gd name="connsiteX0" fmla="*/ 419507 w 1791907"/>
                <a:gd name="connsiteY0" fmla="*/ 579130 h 1218001"/>
                <a:gd name="connsiteX1" fmla="*/ 482372 w 1791907"/>
                <a:gd name="connsiteY1" fmla="*/ 516265 h 1218001"/>
                <a:gd name="connsiteX2" fmla="*/ 566192 w 1791907"/>
                <a:gd name="connsiteY2" fmla="*/ 476260 h 1218001"/>
                <a:gd name="connsiteX3" fmla="*/ 629057 w 1791907"/>
                <a:gd name="connsiteY3" fmla="*/ 577225 h 1218001"/>
                <a:gd name="connsiteX4" fmla="*/ 669062 w 1791907"/>
                <a:gd name="connsiteY4" fmla="*/ 762010 h 1218001"/>
                <a:gd name="connsiteX5" fmla="*/ 672872 w 1791907"/>
                <a:gd name="connsiteY5" fmla="*/ 914410 h 1218001"/>
                <a:gd name="connsiteX6" fmla="*/ 750977 w 1791907"/>
                <a:gd name="connsiteY6" fmla="*/ 718195 h 1218001"/>
                <a:gd name="connsiteX7" fmla="*/ 777647 w 1791907"/>
                <a:gd name="connsiteY7" fmla="*/ 582940 h 1218001"/>
                <a:gd name="connsiteX8" fmla="*/ 1040537 w 1791907"/>
                <a:gd name="connsiteY8" fmla="*/ 870595 h 1218001"/>
                <a:gd name="connsiteX9" fmla="*/ 1091972 w 1791907"/>
                <a:gd name="connsiteY9" fmla="*/ 891550 h 1218001"/>
                <a:gd name="connsiteX10" fmla="*/ 992912 w 1791907"/>
                <a:gd name="connsiteY10" fmla="*/ 723910 h 1218001"/>
                <a:gd name="connsiteX11" fmla="*/ 1194842 w 1791907"/>
                <a:gd name="connsiteY11" fmla="*/ 971560 h 1218001"/>
                <a:gd name="connsiteX12" fmla="*/ 1170077 w 1791907"/>
                <a:gd name="connsiteY12" fmla="*/ 849640 h 1218001"/>
                <a:gd name="connsiteX13" fmla="*/ 1295807 w 1791907"/>
                <a:gd name="connsiteY13" fmla="*/ 958225 h 1218001"/>
                <a:gd name="connsiteX14" fmla="*/ 1341527 w 1791907"/>
                <a:gd name="connsiteY14" fmla="*/ 1122055 h 1218001"/>
                <a:gd name="connsiteX15" fmla="*/ 1364387 w 1791907"/>
                <a:gd name="connsiteY15" fmla="*/ 996325 h 1218001"/>
                <a:gd name="connsiteX16" fmla="*/ 1396242 w 1791907"/>
                <a:gd name="connsiteY16" fmla="*/ 1216108 h 1218001"/>
                <a:gd name="connsiteX17" fmla="*/ 1441273 w 1791907"/>
                <a:gd name="connsiteY17" fmla="*/ 1098331 h 1218001"/>
                <a:gd name="connsiteX18" fmla="*/ 1537035 w 1791907"/>
                <a:gd name="connsiteY18" fmla="*/ 1020559 h 1218001"/>
                <a:gd name="connsiteX19" fmla="*/ 1612723 w 1791907"/>
                <a:gd name="connsiteY19" fmla="*/ 1026628 h 1218001"/>
                <a:gd name="connsiteX20" fmla="*/ 1658267 w 1791907"/>
                <a:gd name="connsiteY20" fmla="*/ 1063688 h 1218001"/>
                <a:gd name="connsiteX21" fmla="*/ 1671424 w 1791907"/>
                <a:gd name="connsiteY21" fmla="*/ 904885 h 1218001"/>
                <a:gd name="connsiteX22" fmla="*/ 1670561 w 1791907"/>
                <a:gd name="connsiteY22" fmla="*/ 824167 h 1218001"/>
                <a:gd name="connsiteX23" fmla="*/ 1741577 w 1791907"/>
                <a:gd name="connsiteY23" fmla="*/ 889645 h 1218001"/>
                <a:gd name="connsiteX24" fmla="*/ 1701572 w 1791907"/>
                <a:gd name="connsiteY24" fmla="*/ 716290 h 1218001"/>
                <a:gd name="connsiteX25" fmla="*/ 1701572 w 1791907"/>
                <a:gd name="connsiteY25" fmla="*/ 615325 h 1218001"/>
                <a:gd name="connsiteX26" fmla="*/ 1781582 w 1791907"/>
                <a:gd name="connsiteY26" fmla="*/ 676285 h 1218001"/>
                <a:gd name="connsiteX27" fmla="*/ 1733957 w 1791907"/>
                <a:gd name="connsiteY27" fmla="*/ 546745 h 1218001"/>
                <a:gd name="connsiteX28" fmla="*/ 1667282 w 1791907"/>
                <a:gd name="connsiteY28" fmla="*/ 396250 h 1218001"/>
                <a:gd name="connsiteX29" fmla="*/ 1497737 w 1791907"/>
                <a:gd name="connsiteY29" fmla="*/ 219085 h 1218001"/>
                <a:gd name="connsiteX30" fmla="*/ 1364387 w 1791907"/>
                <a:gd name="connsiteY30" fmla="*/ 129550 h 1218001"/>
                <a:gd name="connsiteX31" fmla="*/ 1486307 w 1791907"/>
                <a:gd name="connsiteY31" fmla="*/ 104785 h 1218001"/>
                <a:gd name="connsiteX32" fmla="*/ 1572032 w 1791907"/>
                <a:gd name="connsiteY32" fmla="*/ 70495 h 1218001"/>
                <a:gd name="connsiteX33" fmla="*/ 1339622 w 1791907"/>
                <a:gd name="connsiteY33" fmla="*/ 62875 h 1218001"/>
                <a:gd name="connsiteX34" fmla="*/ 1128167 w 1791907"/>
                <a:gd name="connsiteY34" fmla="*/ 17155 h 1218001"/>
                <a:gd name="connsiteX35" fmla="*/ 918617 w 1791907"/>
                <a:gd name="connsiteY35" fmla="*/ 10 h 1218001"/>
                <a:gd name="connsiteX36" fmla="*/ 650012 w 1791907"/>
                <a:gd name="connsiteY36" fmla="*/ 19060 h 1218001"/>
                <a:gd name="connsiteX37" fmla="*/ 480467 w 1791907"/>
                <a:gd name="connsiteY37" fmla="*/ 55255 h 1218001"/>
                <a:gd name="connsiteX38" fmla="*/ 352832 w 1791907"/>
                <a:gd name="connsiteY38" fmla="*/ 144790 h 1218001"/>
                <a:gd name="connsiteX39" fmla="*/ 301397 w 1791907"/>
                <a:gd name="connsiteY39" fmla="*/ 215275 h 1218001"/>
                <a:gd name="connsiteX40" fmla="*/ 227102 w 1791907"/>
                <a:gd name="connsiteY40" fmla="*/ 278140 h 1218001"/>
                <a:gd name="connsiteX41" fmla="*/ 160427 w 1791907"/>
                <a:gd name="connsiteY41" fmla="*/ 331480 h 1218001"/>
                <a:gd name="connsiteX42" fmla="*/ 82322 w 1791907"/>
                <a:gd name="connsiteY42" fmla="*/ 485785 h 1218001"/>
                <a:gd name="connsiteX43" fmla="*/ 17552 w 1791907"/>
                <a:gd name="connsiteY43" fmla="*/ 674380 h 1218001"/>
                <a:gd name="connsiteX44" fmla="*/ 2312 w 1791907"/>
                <a:gd name="connsiteY44" fmla="*/ 735340 h 1218001"/>
                <a:gd name="connsiteX45" fmla="*/ 57557 w 1791907"/>
                <a:gd name="connsiteY45" fmla="*/ 678190 h 1218001"/>
                <a:gd name="connsiteX46" fmla="*/ 55652 w 1791907"/>
                <a:gd name="connsiteY46" fmla="*/ 910600 h 1218001"/>
                <a:gd name="connsiteX47" fmla="*/ 68987 w 1791907"/>
                <a:gd name="connsiteY47" fmla="*/ 988705 h 1218001"/>
                <a:gd name="connsiteX48" fmla="*/ 97562 w 1791907"/>
                <a:gd name="connsiteY48" fmla="*/ 891550 h 1218001"/>
                <a:gd name="connsiteX49" fmla="*/ 183287 w 1791907"/>
                <a:gd name="connsiteY49" fmla="*/ 990610 h 1218001"/>
                <a:gd name="connsiteX50" fmla="*/ 175667 w 1791907"/>
                <a:gd name="connsiteY50" fmla="*/ 866785 h 1218001"/>
                <a:gd name="connsiteX51" fmla="*/ 187097 w 1791907"/>
                <a:gd name="connsiteY51" fmla="*/ 725815 h 1218001"/>
                <a:gd name="connsiteX52" fmla="*/ 248057 w 1791907"/>
                <a:gd name="connsiteY52" fmla="*/ 889645 h 1218001"/>
                <a:gd name="connsiteX53" fmla="*/ 227102 w 1791907"/>
                <a:gd name="connsiteY53" fmla="*/ 668665 h 1218001"/>
                <a:gd name="connsiteX54" fmla="*/ 278537 w 1791907"/>
                <a:gd name="connsiteY54" fmla="*/ 495310 h 1218001"/>
                <a:gd name="connsiteX55" fmla="*/ 331877 w 1791907"/>
                <a:gd name="connsiteY55" fmla="*/ 483880 h 1218001"/>
                <a:gd name="connsiteX56" fmla="*/ 419507 w 1791907"/>
                <a:gd name="connsiteY56" fmla="*/ 579130 h 1218001"/>
                <a:gd name="connsiteX0" fmla="*/ 419507 w 1791907"/>
                <a:gd name="connsiteY0" fmla="*/ 579130 h 1217972"/>
                <a:gd name="connsiteX1" fmla="*/ 482372 w 1791907"/>
                <a:gd name="connsiteY1" fmla="*/ 516265 h 1217972"/>
                <a:gd name="connsiteX2" fmla="*/ 566192 w 1791907"/>
                <a:gd name="connsiteY2" fmla="*/ 476260 h 1217972"/>
                <a:gd name="connsiteX3" fmla="*/ 629057 w 1791907"/>
                <a:gd name="connsiteY3" fmla="*/ 577225 h 1217972"/>
                <a:gd name="connsiteX4" fmla="*/ 669062 w 1791907"/>
                <a:gd name="connsiteY4" fmla="*/ 762010 h 1217972"/>
                <a:gd name="connsiteX5" fmla="*/ 672872 w 1791907"/>
                <a:gd name="connsiteY5" fmla="*/ 914410 h 1217972"/>
                <a:gd name="connsiteX6" fmla="*/ 750977 w 1791907"/>
                <a:gd name="connsiteY6" fmla="*/ 718195 h 1217972"/>
                <a:gd name="connsiteX7" fmla="*/ 777647 w 1791907"/>
                <a:gd name="connsiteY7" fmla="*/ 582940 h 1217972"/>
                <a:gd name="connsiteX8" fmla="*/ 1040537 w 1791907"/>
                <a:gd name="connsiteY8" fmla="*/ 870595 h 1217972"/>
                <a:gd name="connsiteX9" fmla="*/ 1091972 w 1791907"/>
                <a:gd name="connsiteY9" fmla="*/ 891550 h 1217972"/>
                <a:gd name="connsiteX10" fmla="*/ 992912 w 1791907"/>
                <a:gd name="connsiteY10" fmla="*/ 723910 h 1217972"/>
                <a:gd name="connsiteX11" fmla="*/ 1194842 w 1791907"/>
                <a:gd name="connsiteY11" fmla="*/ 971560 h 1217972"/>
                <a:gd name="connsiteX12" fmla="*/ 1170077 w 1791907"/>
                <a:gd name="connsiteY12" fmla="*/ 849640 h 1217972"/>
                <a:gd name="connsiteX13" fmla="*/ 1295807 w 1791907"/>
                <a:gd name="connsiteY13" fmla="*/ 958225 h 1217972"/>
                <a:gd name="connsiteX14" fmla="*/ 1341527 w 1791907"/>
                <a:gd name="connsiteY14" fmla="*/ 1122055 h 1217972"/>
                <a:gd name="connsiteX15" fmla="*/ 1364387 w 1791907"/>
                <a:gd name="connsiteY15" fmla="*/ 996325 h 1217972"/>
                <a:gd name="connsiteX16" fmla="*/ 1396242 w 1791907"/>
                <a:gd name="connsiteY16" fmla="*/ 1216108 h 1217972"/>
                <a:gd name="connsiteX17" fmla="*/ 1441273 w 1791907"/>
                <a:gd name="connsiteY17" fmla="*/ 1098331 h 1217972"/>
                <a:gd name="connsiteX18" fmla="*/ 1542572 w 1791907"/>
                <a:gd name="connsiteY18" fmla="*/ 1031635 h 1217972"/>
                <a:gd name="connsiteX19" fmla="*/ 1612723 w 1791907"/>
                <a:gd name="connsiteY19" fmla="*/ 1026628 h 1217972"/>
                <a:gd name="connsiteX20" fmla="*/ 1658267 w 1791907"/>
                <a:gd name="connsiteY20" fmla="*/ 1063688 h 1217972"/>
                <a:gd name="connsiteX21" fmla="*/ 1671424 w 1791907"/>
                <a:gd name="connsiteY21" fmla="*/ 904885 h 1217972"/>
                <a:gd name="connsiteX22" fmla="*/ 1670561 w 1791907"/>
                <a:gd name="connsiteY22" fmla="*/ 824167 h 1217972"/>
                <a:gd name="connsiteX23" fmla="*/ 1741577 w 1791907"/>
                <a:gd name="connsiteY23" fmla="*/ 889645 h 1217972"/>
                <a:gd name="connsiteX24" fmla="*/ 1701572 w 1791907"/>
                <a:gd name="connsiteY24" fmla="*/ 716290 h 1217972"/>
                <a:gd name="connsiteX25" fmla="*/ 1701572 w 1791907"/>
                <a:gd name="connsiteY25" fmla="*/ 615325 h 1217972"/>
                <a:gd name="connsiteX26" fmla="*/ 1781582 w 1791907"/>
                <a:gd name="connsiteY26" fmla="*/ 676285 h 1217972"/>
                <a:gd name="connsiteX27" fmla="*/ 1733957 w 1791907"/>
                <a:gd name="connsiteY27" fmla="*/ 546745 h 1217972"/>
                <a:gd name="connsiteX28" fmla="*/ 1667282 w 1791907"/>
                <a:gd name="connsiteY28" fmla="*/ 396250 h 1217972"/>
                <a:gd name="connsiteX29" fmla="*/ 1497737 w 1791907"/>
                <a:gd name="connsiteY29" fmla="*/ 219085 h 1217972"/>
                <a:gd name="connsiteX30" fmla="*/ 1364387 w 1791907"/>
                <a:gd name="connsiteY30" fmla="*/ 129550 h 1217972"/>
                <a:gd name="connsiteX31" fmla="*/ 1486307 w 1791907"/>
                <a:gd name="connsiteY31" fmla="*/ 104785 h 1217972"/>
                <a:gd name="connsiteX32" fmla="*/ 1572032 w 1791907"/>
                <a:gd name="connsiteY32" fmla="*/ 70495 h 1217972"/>
                <a:gd name="connsiteX33" fmla="*/ 1339622 w 1791907"/>
                <a:gd name="connsiteY33" fmla="*/ 62875 h 1217972"/>
                <a:gd name="connsiteX34" fmla="*/ 1128167 w 1791907"/>
                <a:gd name="connsiteY34" fmla="*/ 17155 h 1217972"/>
                <a:gd name="connsiteX35" fmla="*/ 918617 w 1791907"/>
                <a:gd name="connsiteY35" fmla="*/ 10 h 1217972"/>
                <a:gd name="connsiteX36" fmla="*/ 650012 w 1791907"/>
                <a:gd name="connsiteY36" fmla="*/ 19060 h 1217972"/>
                <a:gd name="connsiteX37" fmla="*/ 480467 w 1791907"/>
                <a:gd name="connsiteY37" fmla="*/ 55255 h 1217972"/>
                <a:gd name="connsiteX38" fmla="*/ 352832 w 1791907"/>
                <a:gd name="connsiteY38" fmla="*/ 144790 h 1217972"/>
                <a:gd name="connsiteX39" fmla="*/ 301397 w 1791907"/>
                <a:gd name="connsiteY39" fmla="*/ 215275 h 1217972"/>
                <a:gd name="connsiteX40" fmla="*/ 227102 w 1791907"/>
                <a:gd name="connsiteY40" fmla="*/ 278140 h 1217972"/>
                <a:gd name="connsiteX41" fmla="*/ 160427 w 1791907"/>
                <a:gd name="connsiteY41" fmla="*/ 331480 h 1217972"/>
                <a:gd name="connsiteX42" fmla="*/ 82322 w 1791907"/>
                <a:gd name="connsiteY42" fmla="*/ 485785 h 1217972"/>
                <a:gd name="connsiteX43" fmla="*/ 17552 w 1791907"/>
                <a:gd name="connsiteY43" fmla="*/ 674380 h 1217972"/>
                <a:gd name="connsiteX44" fmla="*/ 2312 w 1791907"/>
                <a:gd name="connsiteY44" fmla="*/ 735340 h 1217972"/>
                <a:gd name="connsiteX45" fmla="*/ 57557 w 1791907"/>
                <a:gd name="connsiteY45" fmla="*/ 678190 h 1217972"/>
                <a:gd name="connsiteX46" fmla="*/ 55652 w 1791907"/>
                <a:gd name="connsiteY46" fmla="*/ 910600 h 1217972"/>
                <a:gd name="connsiteX47" fmla="*/ 68987 w 1791907"/>
                <a:gd name="connsiteY47" fmla="*/ 988705 h 1217972"/>
                <a:gd name="connsiteX48" fmla="*/ 97562 w 1791907"/>
                <a:gd name="connsiteY48" fmla="*/ 891550 h 1217972"/>
                <a:gd name="connsiteX49" fmla="*/ 183287 w 1791907"/>
                <a:gd name="connsiteY49" fmla="*/ 990610 h 1217972"/>
                <a:gd name="connsiteX50" fmla="*/ 175667 w 1791907"/>
                <a:gd name="connsiteY50" fmla="*/ 866785 h 1217972"/>
                <a:gd name="connsiteX51" fmla="*/ 187097 w 1791907"/>
                <a:gd name="connsiteY51" fmla="*/ 725815 h 1217972"/>
                <a:gd name="connsiteX52" fmla="*/ 248057 w 1791907"/>
                <a:gd name="connsiteY52" fmla="*/ 889645 h 1217972"/>
                <a:gd name="connsiteX53" fmla="*/ 227102 w 1791907"/>
                <a:gd name="connsiteY53" fmla="*/ 668665 h 1217972"/>
                <a:gd name="connsiteX54" fmla="*/ 278537 w 1791907"/>
                <a:gd name="connsiteY54" fmla="*/ 495310 h 1217972"/>
                <a:gd name="connsiteX55" fmla="*/ 331877 w 1791907"/>
                <a:gd name="connsiteY55" fmla="*/ 483880 h 1217972"/>
                <a:gd name="connsiteX56" fmla="*/ 419507 w 1791907"/>
                <a:gd name="connsiteY56" fmla="*/ 579130 h 1217972"/>
                <a:gd name="connsiteX0" fmla="*/ 419507 w 1791907"/>
                <a:gd name="connsiteY0" fmla="*/ 579130 h 1217972"/>
                <a:gd name="connsiteX1" fmla="*/ 482372 w 1791907"/>
                <a:gd name="connsiteY1" fmla="*/ 516265 h 1217972"/>
                <a:gd name="connsiteX2" fmla="*/ 566192 w 1791907"/>
                <a:gd name="connsiteY2" fmla="*/ 476260 h 1217972"/>
                <a:gd name="connsiteX3" fmla="*/ 629057 w 1791907"/>
                <a:gd name="connsiteY3" fmla="*/ 577225 h 1217972"/>
                <a:gd name="connsiteX4" fmla="*/ 669062 w 1791907"/>
                <a:gd name="connsiteY4" fmla="*/ 762010 h 1217972"/>
                <a:gd name="connsiteX5" fmla="*/ 672872 w 1791907"/>
                <a:gd name="connsiteY5" fmla="*/ 914410 h 1217972"/>
                <a:gd name="connsiteX6" fmla="*/ 750977 w 1791907"/>
                <a:gd name="connsiteY6" fmla="*/ 718195 h 1217972"/>
                <a:gd name="connsiteX7" fmla="*/ 777647 w 1791907"/>
                <a:gd name="connsiteY7" fmla="*/ 582940 h 1217972"/>
                <a:gd name="connsiteX8" fmla="*/ 1040537 w 1791907"/>
                <a:gd name="connsiteY8" fmla="*/ 870595 h 1217972"/>
                <a:gd name="connsiteX9" fmla="*/ 1091972 w 1791907"/>
                <a:gd name="connsiteY9" fmla="*/ 891550 h 1217972"/>
                <a:gd name="connsiteX10" fmla="*/ 992912 w 1791907"/>
                <a:gd name="connsiteY10" fmla="*/ 723910 h 1217972"/>
                <a:gd name="connsiteX11" fmla="*/ 1194842 w 1791907"/>
                <a:gd name="connsiteY11" fmla="*/ 971560 h 1217972"/>
                <a:gd name="connsiteX12" fmla="*/ 1170077 w 1791907"/>
                <a:gd name="connsiteY12" fmla="*/ 849640 h 1217972"/>
                <a:gd name="connsiteX13" fmla="*/ 1295807 w 1791907"/>
                <a:gd name="connsiteY13" fmla="*/ 958225 h 1217972"/>
                <a:gd name="connsiteX14" fmla="*/ 1341527 w 1791907"/>
                <a:gd name="connsiteY14" fmla="*/ 1122055 h 1217972"/>
                <a:gd name="connsiteX15" fmla="*/ 1364387 w 1791907"/>
                <a:gd name="connsiteY15" fmla="*/ 996325 h 1217972"/>
                <a:gd name="connsiteX16" fmla="*/ 1396242 w 1791907"/>
                <a:gd name="connsiteY16" fmla="*/ 1216108 h 1217972"/>
                <a:gd name="connsiteX17" fmla="*/ 1457887 w 1791907"/>
                <a:gd name="connsiteY17" fmla="*/ 1098331 h 1217972"/>
                <a:gd name="connsiteX18" fmla="*/ 1542572 w 1791907"/>
                <a:gd name="connsiteY18" fmla="*/ 1031635 h 1217972"/>
                <a:gd name="connsiteX19" fmla="*/ 1612723 w 1791907"/>
                <a:gd name="connsiteY19" fmla="*/ 1026628 h 1217972"/>
                <a:gd name="connsiteX20" fmla="*/ 1658267 w 1791907"/>
                <a:gd name="connsiteY20" fmla="*/ 1063688 h 1217972"/>
                <a:gd name="connsiteX21" fmla="*/ 1671424 w 1791907"/>
                <a:gd name="connsiteY21" fmla="*/ 904885 h 1217972"/>
                <a:gd name="connsiteX22" fmla="*/ 1670561 w 1791907"/>
                <a:gd name="connsiteY22" fmla="*/ 824167 h 1217972"/>
                <a:gd name="connsiteX23" fmla="*/ 1741577 w 1791907"/>
                <a:gd name="connsiteY23" fmla="*/ 889645 h 1217972"/>
                <a:gd name="connsiteX24" fmla="*/ 1701572 w 1791907"/>
                <a:gd name="connsiteY24" fmla="*/ 716290 h 1217972"/>
                <a:gd name="connsiteX25" fmla="*/ 1701572 w 1791907"/>
                <a:gd name="connsiteY25" fmla="*/ 615325 h 1217972"/>
                <a:gd name="connsiteX26" fmla="*/ 1781582 w 1791907"/>
                <a:gd name="connsiteY26" fmla="*/ 676285 h 1217972"/>
                <a:gd name="connsiteX27" fmla="*/ 1733957 w 1791907"/>
                <a:gd name="connsiteY27" fmla="*/ 546745 h 1217972"/>
                <a:gd name="connsiteX28" fmla="*/ 1667282 w 1791907"/>
                <a:gd name="connsiteY28" fmla="*/ 396250 h 1217972"/>
                <a:gd name="connsiteX29" fmla="*/ 1497737 w 1791907"/>
                <a:gd name="connsiteY29" fmla="*/ 219085 h 1217972"/>
                <a:gd name="connsiteX30" fmla="*/ 1364387 w 1791907"/>
                <a:gd name="connsiteY30" fmla="*/ 129550 h 1217972"/>
                <a:gd name="connsiteX31" fmla="*/ 1486307 w 1791907"/>
                <a:gd name="connsiteY31" fmla="*/ 104785 h 1217972"/>
                <a:gd name="connsiteX32" fmla="*/ 1572032 w 1791907"/>
                <a:gd name="connsiteY32" fmla="*/ 70495 h 1217972"/>
                <a:gd name="connsiteX33" fmla="*/ 1339622 w 1791907"/>
                <a:gd name="connsiteY33" fmla="*/ 62875 h 1217972"/>
                <a:gd name="connsiteX34" fmla="*/ 1128167 w 1791907"/>
                <a:gd name="connsiteY34" fmla="*/ 17155 h 1217972"/>
                <a:gd name="connsiteX35" fmla="*/ 918617 w 1791907"/>
                <a:gd name="connsiteY35" fmla="*/ 10 h 1217972"/>
                <a:gd name="connsiteX36" fmla="*/ 650012 w 1791907"/>
                <a:gd name="connsiteY36" fmla="*/ 19060 h 1217972"/>
                <a:gd name="connsiteX37" fmla="*/ 480467 w 1791907"/>
                <a:gd name="connsiteY37" fmla="*/ 55255 h 1217972"/>
                <a:gd name="connsiteX38" fmla="*/ 352832 w 1791907"/>
                <a:gd name="connsiteY38" fmla="*/ 144790 h 1217972"/>
                <a:gd name="connsiteX39" fmla="*/ 301397 w 1791907"/>
                <a:gd name="connsiteY39" fmla="*/ 215275 h 1217972"/>
                <a:gd name="connsiteX40" fmla="*/ 227102 w 1791907"/>
                <a:gd name="connsiteY40" fmla="*/ 278140 h 1217972"/>
                <a:gd name="connsiteX41" fmla="*/ 160427 w 1791907"/>
                <a:gd name="connsiteY41" fmla="*/ 331480 h 1217972"/>
                <a:gd name="connsiteX42" fmla="*/ 82322 w 1791907"/>
                <a:gd name="connsiteY42" fmla="*/ 485785 h 1217972"/>
                <a:gd name="connsiteX43" fmla="*/ 17552 w 1791907"/>
                <a:gd name="connsiteY43" fmla="*/ 674380 h 1217972"/>
                <a:gd name="connsiteX44" fmla="*/ 2312 w 1791907"/>
                <a:gd name="connsiteY44" fmla="*/ 735340 h 1217972"/>
                <a:gd name="connsiteX45" fmla="*/ 57557 w 1791907"/>
                <a:gd name="connsiteY45" fmla="*/ 678190 h 1217972"/>
                <a:gd name="connsiteX46" fmla="*/ 55652 w 1791907"/>
                <a:gd name="connsiteY46" fmla="*/ 910600 h 1217972"/>
                <a:gd name="connsiteX47" fmla="*/ 68987 w 1791907"/>
                <a:gd name="connsiteY47" fmla="*/ 988705 h 1217972"/>
                <a:gd name="connsiteX48" fmla="*/ 97562 w 1791907"/>
                <a:gd name="connsiteY48" fmla="*/ 891550 h 1217972"/>
                <a:gd name="connsiteX49" fmla="*/ 183287 w 1791907"/>
                <a:gd name="connsiteY49" fmla="*/ 990610 h 1217972"/>
                <a:gd name="connsiteX50" fmla="*/ 175667 w 1791907"/>
                <a:gd name="connsiteY50" fmla="*/ 866785 h 1217972"/>
                <a:gd name="connsiteX51" fmla="*/ 187097 w 1791907"/>
                <a:gd name="connsiteY51" fmla="*/ 725815 h 1217972"/>
                <a:gd name="connsiteX52" fmla="*/ 248057 w 1791907"/>
                <a:gd name="connsiteY52" fmla="*/ 889645 h 1217972"/>
                <a:gd name="connsiteX53" fmla="*/ 227102 w 1791907"/>
                <a:gd name="connsiteY53" fmla="*/ 668665 h 1217972"/>
                <a:gd name="connsiteX54" fmla="*/ 278537 w 1791907"/>
                <a:gd name="connsiteY54" fmla="*/ 495310 h 1217972"/>
                <a:gd name="connsiteX55" fmla="*/ 331877 w 1791907"/>
                <a:gd name="connsiteY55" fmla="*/ 483880 h 1217972"/>
                <a:gd name="connsiteX56" fmla="*/ 419507 w 1791907"/>
                <a:gd name="connsiteY56" fmla="*/ 579130 h 1217972"/>
                <a:gd name="connsiteX0" fmla="*/ 419507 w 1791907"/>
                <a:gd name="connsiteY0" fmla="*/ 579130 h 1217972"/>
                <a:gd name="connsiteX1" fmla="*/ 482372 w 1791907"/>
                <a:gd name="connsiteY1" fmla="*/ 516265 h 1217972"/>
                <a:gd name="connsiteX2" fmla="*/ 566192 w 1791907"/>
                <a:gd name="connsiteY2" fmla="*/ 476260 h 1217972"/>
                <a:gd name="connsiteX3" fmla="*/ 629057 w 1791907"/>
                <a:gd name="connsiteY3" fmla="*/ 577225 h 1217972"/>
                <a:gd name="connsiteX4" fmla="*/ 669062 w 1791907"/>
                <a:gd name="connsiteY4" fmla="*/ 762010 h 1217972"/>
                <a:gd name="connsiteX5" fmla="*/ 672872 w 1791907"/>
                <a:gd name="connsiteY5" fmla="*/ 914410 h 1217972"/>
                <a:gd name="connsiteX6" fmla="*/ 750977 w 1791907"/>
                <a:gd name="connsiteY6" fmla="*/ 718195 h 1217972"/>
                <a:gd name="connsiteX7" fmla="*/ 777647 w 1791907"/>
                <a:gd name="connsiteY7" fmla="*/ 582940 h 1217972"/>
                <a:gd name="connsiteX8" fmla="*/ 1040537 w 1791907"/>
                <a:gd name="connsiteY8" fmla="*/ 870595 h 1217972"/>
                <a:gd name="connsiteX9" fmla="*/ 1091972 w 1791907"/>
                <a:gd name="connsiteY9" fmla="*/ 891550 h 1217972"/>
                <a:gd name="connsiteX10" fmla="*/ 992912 w 1791907"/>
                <a:gd name="connsiteY10" fmla="*/ 723910 h 1217972"/>
                <a:gd name="connsiteX11" fmla="*/ 1194842 w 1791907"/>
                <a:gd name="connsiteY11" fmla="*/ 971560 h 1217972"/>
                <a:gd name="connsiteX12" fmla="*/ 1170077 w 1791907"/>
                <a:gd name="connsiteY12" fmla="*/ 849640 h 1217972"/>
                <a:gd name="connsiteX13" fmla="*/ 1295807 w 1791907"/>
                <a:gd name="connsiteY13" fmla="*/ 958225 h 1217972"/>
                <a:gd name="connsiteX14" fmla="*/ 1341527 w 1791907"/>
                <a:gd name="connsiteY14" fmla="*/ 1122055 h 1217972"/>
                <a:gd name="connsiteX15" fmla="*/ 1364387 w 1791907"/>
                <a:gd name="connsiteY15" fmla="*/ 996325 h 1217972"/>
                <a:gd name="connsiteX16" fmla="*/ 1396242 w 1791907"/>
                <a:gd name="connsiteY16" fmla="*/ 1216108 h 1217972"/>
                <a:gd name="connsiteX17" fmla="*/ 1457887 w 1791907"/>
                <a:gd name="connsiteY17" fmla="*/ 1098331 h 1217972"/>
                <a:gd name="connsiteX18" fmla="*/ 1542572 w 1791907"/>
                <a:gd name="connsiteY18" fmla="*/ 1031635 h 1217972"/>
                <a:gd name="connsiteX19" fmla="*/ 1612723 w 1791907"/>
                <a:gd name="connsiteY19" fmla="*/ 1026628 h 1217972"/>
                <a:gd name="connsiteX20" fmla="*/ 1663804 w 1791907"/>
                <a:gd name="connsiteY20" fmla="*/ 1091377 h 1217972"/>
                <a:gd name="connsiteX21" fmla="*/ 1671424 w 1791907"/>
                <a:gd name="connsiteY21" fmla="*/ 904885 h 1217972"/>
                <a:gd name="connsiteX22" fmla="*/ 1670561 w 1791907"/>
                <a:gd name="connsiteY22" fmla="*/ 824167 h 1217972"/>
                <a:gd name="connsiteX23" fmla="*/ 1741577 w 1791907"/>
                <a:gd name="connsiteY23" fmla="*/ 889645 h 1217972"/>
                <a:gd name="connsiteX24" fmla="*/ 1701572 w 1791907"/>
                <a:gd name="connsiteY24" fmla="*/ 716290 h 1217972"/>
                <a:gd name="connsiteX25" fmla="*/ 1701572 w 1791907"/>
                <a:gd name="connsiteY25" fmla="*/ 615325 h 1217972"/>
                <a:gd name="connsiteX26" fmla="*/ 1781582 w 1791907"/>
                <a:gd name="connsiteY26" fmla="*/ 676285 h 1217972"/>
                <a:gd name="connsiteX27" fmla="*/ 1733957 w 1791907"/>
                <a:gd name="connsiteY27" fmla="*/ 546745 h 1217972"/>
                <a:gd name="connsiteX28" fmla="*/ 1667282 w 1791907"/>
                <a:gd name="connsiteY28" fmla="*/ 396250 h 1217972"/>
                <a:gd name="connsiteX29" fmla="*/ 1497737 w 1791907"/>
                <a:gd name="connsiteY29" fmla="*/ 219085 h 1217972"/>
                <a:gd name="connsiteX30" fmla="*/ 1364387 w 1791907"/>
                <a:gd name="connsiteY30" fmla="*/ 129550 h 1217972"/>
                <a:gd name="connsiteX31" fmla="*/ 1486307 w 1791907"/>
                <a:gd name="connsiteY31" fmla="*/ 104785 h 1217972"/>
                <a:gd name="connsiteX32" fmla="*/ 1572032 w 1791907"/>
                <a:gd name="connsiteY32" fmla="*/ 70495 h 1217972"/>
                <a:gd name="connsiteX33" fmla="*/ 1339622 w 1791907"/>
                <a:gd name="connsiteY33" fmla="*/ 62875 h 1217972"/>
                <a:gd name="connsiteX34" fmla="*/ 1128167 w 1791907"/>
                <a:gd name="connsiteY34" fmla="*/ 17155 h 1217972"/>
                <a:gd name="connsiteX35" fmla="*/ 918617 w 1791907"/>
                <a:gd name="connsiteY35" fmla="*/ 10 h 1217972"/>
                <a:gd name="connsiteX36" fmla="*/ 650012 w 1791907"/>
                <a:gd name="connsiteY36" fmla="*/ 19060 h 1217972"/>
                <a:gd name="connsiteX37" fmla="*/ 480467 w 1791907"/>
                <a:gd name="connsiteY37" fmla="*/ 55255 h 1217972"/>
                <a:gd name="connsiteX38" fmla="*/ 352832 w 1791907"/>
                <a:gd name="connsiteY38" fmla="*/ 144790 h 1217972"/>
                <a:gd name="connsiteX39" fmla="*/ 301397 w 1791907"/>
                <a:gd name="connsiteY39" fmla="*/ 215275 h 1217972"/>
                <a:gd name="connsiteX40" fmla="*/ 227102 w 1791907"/>
                <a:gd name="connsiteY40" fmla="*/ 278140 h 1217972"/>
                <a:gd name="connsiteX41" fmla="*/ 160427 w 1791907"/>
                <a:gd name="connsiteY41" fmla="*/ 331480 h 1217972"/>
                <a:gd name="connsiteX42" fmla="*/ 82322 w 1791907"/>
                <a:gd name="connsiteY42" fmla="*/ 485785 h 1217972"/>
                <a:gd name="connsiteX43" fmla="*/ 17552 w 1791907"/>
                <a:gd name="connsiteY43" fmla="*/ 674380 h 1217972"/>
                <a:gd name="connsiteX44" fmla="*/ 2312 w 1791907"/>
                <a:gd name="connsiteY44" fmla="*/ 735340 h 1217972"/>
                <a:gd name="connsiteX45" fmla="*/ 57557 w 1791907"/>
                <a:gd name="connsiteY45" fmla="*/ 678190 h 1217972"/>
                <a:gd name="connsiteX46" fmla="*/ 55652 w 1791907"/>
                <a:gd name="connsiteY46" fmla="*/ 910600 h 1217972"/>
                <a:gd name="connsiteX47" fmla="*/ 68987 w 1791907"/>
                <a:gd name="connsiteY47" fmla="*/ 988705 h 1217972"/>
                <a:gd name="connsiteX48" fmla="*/ 97562 w 1791907"/>
                <a:gd name="connsiteY48" fmla="*/ 891550 h 1217972"/>
                <a:gd name="connsiteX49" fmla="*/ 183287 w 1791907"/>
                <a:gd name="connsiteY49" fmla="*/ 990610 h 1217972"/>
                <a:gd name="connsiteX50" fmla="*/ 175667 w 1791907"/>
                <a:gd name="connsiteY50" fmla="*/ 866785 h 1217972"/>
                <a:gd name="connsiteX51" fmla="*/ 187097 w 1791907"/>
                <a:gd name="connsiteY51" fmla="*/ 725815 h 1217972"/>
                <a:gd name="connsiteX52" fmla="*/ 248057 w 1791907"/>
                <a:gd name="connsiteY52" fmla="*/ 889645 h 1217972"/>
                <a:gd name="connsiteX53" fmla="*/ 227102 w 1791907"/>
                <a:gd name="connsiteY53" fmla="*/ 668665 h 1217972"/>
                <a:gd name="connsiteX54" fmla="*/ 278537 w 1791907"/>
                <a:gd name="connsiteY54" fmla="*/ 495310 h 1217972"/>
                <a:gd name="connsiteX55" fmla="*/ 331877 w 1791907"/>
                <a:gd name="connsiteY55" fmla="*/ 483880 h 1217972"/>
                <a:gd name="connsiteX56" fmla="*/ 419507 w 1791907"/>
                <a:gd name="connsiteY56" fmla="*/ 579130 h 1217972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12723 w 1791907"/>
                <a:gd name="connsiteY19" fmla="*/ 102662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12723 w 1791907"/>
                <a:gd name="connsiteY19" fmla="*/ 102662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9683 w 1791907"/>
                <a:gd name="connsiteY19" fmla="*/ 1023635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507635 w 1791907"/>
                <a:gd name="connsiteY0" fmla="*/ 585116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72685 w 1791907"/>
                <a:gd name="connsiteY53" fmla="*/ 668665 h 1217958"/>
                <a:gd name="connsiteX54" fmla="*/ 278537 w 1791907"/>
                <a:gd name="connsiteY54" fmla="*/ 495310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72685 w 1791907"/>
                <a:gd name="connsiteY53" fmla="*/ 668665 h 1217958"/>
                <a:gd name="connsiteX54" fmla="*/ 302847 w 1791907"/>
                <a:gd name="connsiteY54" fmla="*/ 507283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02847 w 1791907"/>
                <a:gd name="connsiteY54" fmla="*/ 507283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02847 w 1791907"/>
                <a:gd name="connsiteY54" fmla="*/ 507283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02847 w 1791907"/>
                <a:gd name="connsiteY54" fmla="*/ 507283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33236 w 1791907"/>
                <a:gd name="connsiteY54" fmla="*/ 528236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20892 w 1791907"/>
                <a:gd name="connsiteY2" fmla="*/ 479252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20892 w 1791907"/>
                <a:gd name="connsiteY2" fmla="*/ 479252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20892 w 1791907"/>
                <a:gd name="connsiteY2" fmla="*/ 479252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48657 w 1791907"/>
                <a:gd name="connsiteY53" fmla="*/ 620772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20892 w 1791907"/>
                <a:gd name="connsiteY2" fmla="*/ 479252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55505 w 1791907"/>
                <a:gd name="connsiteY9" fmla="*/ 930461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55505 w 1791907"/>
                <a:gd name="connsiteY9" fmla="*/ 930461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59876 w 1791907"/>
                <a:gd name="connsiteY32" fmla="*/ 103420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55505 w 1791907"/>
                <a:gd name="connsiteY9" fmla="*/ 930461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31606 w 1791907"/>
                <a:gd name="connsiteY31" fmla="*/ 128731 h 1217958"/>
                <a:gd name="connsiteX32" fmla="*/ 1559876 w 1791907"/>
                <a:gd name="connsiteY32" fmla="*/ 103420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55505 w 1791907"/>
                <a:gd name="connsiteY9" fmla="*/ 930461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31606 w 1791907"/>
                <a:gd name="connsiteY31" fmla="*/ 128731 h 1217958"/>
                <a:gd name="connsiteX32" fmla="*/ 1532527 w 1791907"/>
                <a:gd name="connsiteY32" fmla="*/ 142332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9156 h 1221998"/>
                <a:gd name="connsiteX1" fmla="*/ 543149 w 1791907"/>
                <a:gd name="connsiteY1" fmla="*/ 517312 h 1221998"/>
                <a:gd name="connsiteX2" fmla="*/ 611776 w 1791907"/>
                <a:gd name="connsiteY2" fmla="*/ 495265 h 1221998"/>
                <a:gd name="connsiteX3" fmla="*/ 629057 w 1791907"/>
                <a:gd name="connsiteY3" fmla="*/ 581265 h 1221998"/>
                <a:gd name="connsiteX4" fmla="*/ 669062 w 1791907"/>
                <a:gd name="connsiteY4" fmla="*/ 766050 h 1221998"/>
                <a:gd name="connsiteX5" fmla="*/ 754921 w 1791907"/>
                <a:gd name="connsiteY5" fmla="*/ 921443 h 1221998"/>
                <a:gd name="connsiteX6" fmla="*/ 750977 w 1791907"/>
                <a:gd name="connsiteY6" fmla="*/ 722235 h 1221998"/>
                <a:gd name="connsiteX7" fmla="*/ 777647 w 1791907"/>
                <a:gd name="connsiteY7" fmla="*/ 586980 h 1221998"/>
                <a:gd name="connsiteX8" fmla="*/ 925060 w 1791907"/>
                <a:gd name="connsiteY8" fmla="*/ 715992 h 1221998"/>
                <a:gd name="connsiteX9" fmla="*/ 1055505 w 1791907"/>
                <a:gd name="connsiteY9" fmla="*/ 934501 h 1221998"/>
                <a:gd name="connsiteX10" fmla="*/ 992912 w 1791907"/>
                <a:gd name="connsiteY10" fmla="*/ 727950 h 1221998"/>
                <a:gd name="connsiteX11" fmla="*/ 1194842 w 1791907"/>
                <a:gd name="connsiteY11" fmla="*/ 975600 h 1221998"/>
                <a:gd name="connsiteX12" fmla="*/ 1170077 w 1791907"/>
                <a:gd name="connsiteY12" fmla="*/ 853680 h 1221998"/>
                <a:gd name="connsiteX13" fmla="*/ 1295807 w 1791907"/>
                <a:gd name="connsiteY13" fmla="*/ 962265 h 1221998"/>
                <a:gd name="connsiteX14" fmla="*/ 1341527 w 1791907"/>
                <a:gd name="connsiteY14" fmla="*/ 1126095 h 1221998"/>
                <a:gd name="connsiteX15" fmla="*/ 1364387 w 1791907"/>
                <a:gd name="connsiteY15" fmla="*/ 1000365 h 1221998"/>
                <a:gd name="connsiteX16" fmla="*/ 1396242 w 1791907"/>
                <a:gd name="connsiteY16" fmla="*/ 1220148 h 1221998"/>
                <a:gd name="connsiteX17" fmla="*/ 1457887 w 1791907"/>
                <a:gd name="connsiteY17" fmla="*/ 1102371 h 1221998"/>
                <a:gd name="connsiteX18" fmla="*/ 1528727 w 1791907"/>
                <a:gd name="connsiteY18" fmla="*/ 1041213 h 1221998"/>
                <a:gd name="connsiteX19" fmla="*/ 1603606 w 1791907"/>
                <a:gd name="connsiteY19" fmla="*/ 1039648 h 1221998"/>
                <a:gd name="connsiteX20" fmla="*/ 1663804 w 1791907"/>
                <a:gd name="connsiteY20" fmla="*/ 1095417 h 1221998"/>
                <a:gd name="connsiteX21" fmla="*/ 1671424 w 1791907"/>
                <a:gd name="connsiteY21" fmla="*/ 908925 h 1221998"/>
                <a:gd name="connsiteX22" fmla="*/ 1670561 w 1791907"/>
                <a:gd name="connsiteY22" fmla="*/ 828207 h 1221998"/>
                <a:gd name="connsiteX23" fmla="*/ 1741577 w 1791907"/>
                <a:gd name="connsiteY23" fmla="*/ 893685 h 1221998"/>
                <a:gd name="connsiteX24" fmla="*/ 1701572 w 1791907"/>
                <a:gd name="connsiteY24" fmla="*/ 720330 h 1221998"/>
                <a:gd name="connsiteX25" fmla="*/ 1701572 w 1791907"/>
                <a:gd name="connsiteY25" fmla="*/ 619365 h 1221998"/>
                <a:gd name="connsiteX26" fmla="*/ 1781582 w 1791907"/>
                <a:gd name="connsiteY26" fmla="*/ 680325 h 1221998"/>
                <a:gd name="connsiteX27" fmla="*/ 1733957 w 1791907"/>
                <a:gd name="connsiteY27" fmla="*/ 550785 h 1221998"/>
                <a:gd name="connsiteX28" fmla="*/ 1667282 w 1791907"/>
                <a:gd name="connsiteY28" fmla="*/ 400290 h 1221998"/>
                <a:gd name="connsiteX29" fmla="*/ 1497737 w 1791907"/>
                <a:gd name="connsiteY29" fmla="*/ 223125 h 1221998"/>
                <a:gd name="connsiteX30" fmla="*/ 1364387 w 1791907"/>
                <a:gd name="connsiteY30" fmla="*/ 133590 h 1221998"/>
                <a:gd name="connsiteX31" fmla="*/ 1431606 w 1791907"/>
                <a:gd name="connsiteY31" fmla="*/ 132771 h 1221998"/>
                <a:gd name="connsiteX32" fmla="*/ 1532527 w 1791907"/>
                <a:gd name="connsiteY32" fmla="*/ 146372 h 1221998"/>
                <a:gd name="connsiteX33" fmla="*/ 1339622 w 1791907"/>
                <a:gd name="connsiteY33" fmla="*/ 66915 h 1221998"/>
                <a:gd name="connsiteX34" fmla="*/ 1128167 w 1791907"/>
                <a:gd name="connsiteY34" fmla="*/ 21195 h 1221998"/>
                <a:gd name="connsiteX35" fmla="*/ 918617 w 1791907"/>
                <a:gd name="connsiteY35" fmla="*/ 4050 h 1221998"/>
                <a:gd name="connsiteX36" fmla="*/ 668245 w 1791907"/>
                <a:gd name="connsiteY36" fmla="*/ 5140 h 1221998"/>
                <a:gd name="connsiteX37" fmla="*/ 480467 w 1791907"/>
                <a:gd name="connsiteY37" fmla="*/ 59295 h 1221998"/>
                <a:gd name="connsiteX38" fmla="*/ 352832 w 1791907"/>
                <a:gd name="connsiteY38" fmla="*/ 148830 h 1221998"/>
                <a:gd name="connsiteX39" fmla="*/ 301397 w 1791907"/>
                <a:gd name="connsiteY39" fmla="*/ 219315 h 1221998"/>
                <a:gd name="connsiteX40" fmla="*/ 227102 w 1791907"/>
                <a:gd name="connsiteY40" fmla="*/ 282180 h 1221998"/>
                <a:gd name="connsiteX41" fmla="*/ 160427 w 1791907"/>
                <a:gd name="connsiteY41" fmla="*/ 335520 h 1221998"/>
                <a:gd name="connsiteX42" fmla="*/ 82322 w 1791907"/>
                <a:gd name="connsiteY42" fmla="*/ 489825 h 1221998"/>
                <a:gd name="connsiteX43" fmla="*/ 17552 w 1791907"/>
                <a:gd name="connsiteY43" fmla="*/ 678420 h 1221998"/>
                <a:gd name="connsiteX44" fmla="*/ 2312 w 1791907"/>
                <a:gd name="connsiteY44" fmla="*/ 739380 h 1221998"/>
                <a:gd name="connsiteX45" fmla="*/ 57557 w 1791907"/>
                <a:gd name="connsiteY45" fmla="*/ 682230 h 1221998"/>
                <a:gd name="connsiteX46" fmla="*/ 55652 w 1791907"/>
                <a:gd name="connsiteY46" fmla="*/ 914640 h 1221998"/>
                <a:gd name="connsiteX47" fmla="*/ 68987 w 1791907"/>
                <a:gd name="connsiteY47" fmla="*/ 992745 h 1221998"/>
                <a:gd name="connsiteX48" fmla="*/ 97562 w 1791907"/>
                <a:gd name="connsiteY48" fmla="*/ 895590 h 1221998"/>
                <a:gd name="connsiteX49" fmla="*/ 143782 w 1791907"/>
                <a:gd name="connsiteY49" fmla="*/ 994650 h 1221998"/>
                <a:gd name="connsiteX50" fmla="*/ 175667 w 1791907"/>
                <a:gd name="connsiteY50" fmla="*/ 870825 h 1221998"/>
                <a:gd name="connsiteX51" fmla="*/ 238758 w 1791907"/>
                <a:gd name="connsiteY51" fmla="*/ 714889 h 1221998"/>
                <a:gd name="connsiteX52" fmla="*/ 248057 w 1791907"/>
                <a:gd name="connsiteY52" fmla="*/ 893685 h 1221998"/>
                <a:gd name="connsiteX53" fmla="*/ 321306 w 1791907"/>
                <a:gd name="connsiteY53" fmla="*/ 648759 h 1221998"/>
                <a:gd name="connsiteX54" fmla="*/ 333236 w 1791907"/>
                <a:gd name="connsiteY54" fmla="*/ 532276 h 1221998"/>
                <a:gd name="connsiteX55" fmla="*/ 377461 w 1791907"/>
                <a:gd name="connsiteY55" fmla="*/ 517853 h 1221998"/>
                <a:gd name="connsiteX56" fmla="*/ 507635 w 1791907"/>
                <a:gd name="connsiteY56" fmla="*/ 589156 h 1221998"/>
                <a:gd name="connsiteX0" fmla="*/ 507635 w 1791907"/>
                <a:gd name="connsiteY0" fmla="*/ 606435 h 1239277"/>
                <a:gd name="connsiteX1" fmla="*/ 543149 w 1791907"/>
                <a:gd name="connsiteY1" fmla="*/ 534591 h 1239277"/>
                <a:gd name="connsiteX2" fmla="*/ 611776 w 1791907"/>
                <a:gd name="connsiteY2" fmla="*/ 512544 h 1239277"/>
                <a:gd name="connsiteX3" fmla="*/ 629057 w 1791907"/>
                <a:gd name="connsiteY3" fmla="*/ 598544 h 1239277"/>
                <a:gd name="connsiteX4" fmla="*/ 669062 w 1791907"/>
                <a:gd name="connsiteY4" fmla="*/ 783329 h 1239277"/>
                <a:gd name="connsiteX5" fmla="*/ 754921 w 1791907"/>
                <a:gd name="connsiteY5" fmla="*/ 938722 h 1239277"/>
                <a:gd name="connsiteX6" fmla="*/ 750977 w 1791907"/>
                <a:gd name="connsiteY6" fmla="*/ 739514 h 1239277"/>
                <a:gd name="connsiteX7" fmla="*/ 777647 w 1791907"/>
                <a:gd name="connsiteY7" fmla="*/ 604259 h 1239277"/>
                <a:gd name="connsiteX8" fmla="*/ 925060 w 1791907"/>
                <a:gd name="connsiteY8" fmla="*/ 733271 h 1239277"/>
                <a:gd name="connsiteX9" fmla="*/ 1055505 w 1791907"/>
                <a:gd name="connsiteY9" fmla="*/ 951780 h 1239277"/>
                <a:gd name="connsiteX10" fmla="*/ 992912 w 1791907"/>
                <a:gd name="connsiteY10" fmla="*/ 745229 h 1239277"/>
                <a:gd name="connsiteX11" fmla="*/ 1194842 w 1791907"/>
                <a:gd name="connsiteY11" fmla="*/ 992879 h 1239277"/>
                <a:gd name="connsiteX12" fmla="*/ 1170077 w 1791907"/>
                <a:gd name="connsiteY12" fmla="*/ 870959 h 1239277"/>
                <a:gd name="connsiteX13" fmla="*/ 1295807 w 1791907"/>
                <a:gd name="connsiteY13" fmla="*/ 979544 h 1239277"/>
                <a:gd name="connsiteX14" fmla="*/ 1341527 w 1791907"/>
                <a:gd name="connsiteY14" fmla="*/ 1143374 h 1239277"/>
                <a:gd name="connsiteX15" fmla="*/ 1364387 w 1791907"/>
                <a:gd name="connsiteY15" fmla="*/ 1017644 h 1239277"/>
                <a:gd name="connsiteX16" fmla="*/ 1396242 w 1791907"/>
                <a:gd name="connsiteY16" fmla="*/ 1237427 h 1239277"/>
                <a:gd name="connsiteX17" fmla="*/ 1457887 w 1791907"/>
                <a:gd name="connsiteY17" fmla="*/ 1119650 h 1239277"/>
                <a:gd name="connsiteX18" fmla="*/ 1528727 w 1791907"/>
                <a:gd name="connsiteY18" fmla="*/ 1058492 h 1239277"/>
                <a:gd name="connsiteX19" fmla="*/ 1603606 w 1791907"/>
                <a:gd name="connsiteY19" fmla="*/ 1056927 h 1239277"/>
                <a:gd name="connsiteX20" fmla="*/ 1663804 w 1791907"/>
                <a:gd name="connsiteY20" fmla="*/ 1112696 h 1239277"/>
                <a:gd name="connsiteX21" fmla="*/ 1671424 w 1791907"/>
                <a:gd name="connsiteY21" fmla="*/ 926204 h 1239277"/>
                <a:gd name="connsiteX22" fmla="*/ 1670561 w 1791907"/>
                <a:gd name="connsiteY22" fmla="*/ 845486 h 1239277"/>
                <a:gd name="connsiteX23" fmla="*/ 1741577 w 1791907"/>
                <a:gd name="connsiteY23" fmla="*/ 910964 h 1239277"/>
                <a:gd name="connsiteX24" fmla="*/ 1701572 w 1791907"/>
                <a:gd name="connsiteY24" fmla="*/ 737609 h 1239277"/>
                <a:gd name="connsiteX25" fmla="*/ 1701572 w 1791907"/>
                <a:gd name="connsiteY25" fmla="*/ 636644 h 1239277"/>
                <a:gd name="connsiteX26" fmla="*/ 1781582 w 1791907"/>
                <a:gd name="connsiteY26" fmla="*/ 697604 h 1239277"/>
                <a:gd name="connsiteX27" fmla="*/ 1733957 w 1791907"/>
                <a:gd name="connsiteY27" fmla="*/ 568064 h 1239277"/>
                <a:gd name="connsiteX28" fmla="*/ 1667282 w 1791907"/>
                <a:gd name="connsiteY28" fmla="*/ 417569 h 1239277"/>
                <a:gd name="connsiteX29" fmla="*/ 1497737 w 1791907"/>
                <a:gd name="connsiteY29" fmla="*/ 240404 h 1239277"/>
                <a:gd name="connsiteX30" fmla="*/ 1364387 w 1791907"/>
                <a:gd name="connsiteY30" fmla="*/ 150869 h 1239277"/>
                <a:gd name="connsiteX31" fmla="*/ 1431606 w 1791907"/>
                <a:gd name="connsiteY31" fmla="*/ 150050 h 1239277"/>
                <a:gd name="connsiteX32" fmla="*/ 1532527 w 1791907"/>
                <a:gd name="connsiteY32" fmla="*/ 163651 h 1239277"/>
                <a:gd name="connsiteX33" fmla="*/ 1339622 w 1791907"/>
                <a:gd name="connsiteY33" fmla="*/ 84194 h 1239277"/>
                <a:gd name="connsiteX34" fmla="*/ 1128167 w 1791907"/>
                <a:gd name="connsiteY34" fmla="*/ 38474 h 1239277"/>
                <a:gd name="connsiteX35" fmla="*/ 933812 w 1791907"/>
                <a:gd name="connsiteY35" fmla="*/ 377 h 1239277"/>
                <a:gd name="connsiteX36" fmla="*/ 668245 w 1791907"/>
                <a:gd name="connsiteY36" fmla="*/ 22419 h 1239277"/>
                <a:gd name="connsiteX37" fmla="*/ 480467 w 1791907"/>
                <a:gd name="connsiteY37" fmla="*/ 76574 h 1239277"/>
                <a:gd name="connsiteX38" fmla="*/ 352832 w 1791907"/>
                <a:gd name="connsiteY38" fmla="*/ 166109 h 1239277"/>
                <a:gd name="connsiteX39" fmla="*/ 301397 w 1791907"/>
                <a:gd name="connsiteY39" fmla="*/ 236594 h 1239277"/>
                <a:gd name="connsiteX40" fmla="*/ 227102 w 1791907"/>
                <a:gd name="connsiteY40" fmla="*/ 299459 h 1239277"/>
                <a:gd name="connsiteX41" fmla="*/ 160427 w 1791907"/>
                <a:gd name="connsiteY41" fmla="*/ 352799 h 1239277"/>
                <a:gd name="connsiteX42" fmla="*/ 82322 w 1791907"/>
                <a:gd name="connsiteY42" fmla="*/ 507104 h 1239277"/>
                <a:gd name="connsiteX43" fmla="*/ 17552 w 1791907"/>
                <a:gd name="connsiteY43" fmla="*/ 695699 h 1239277"/>
                <a:gd name="connsiteX44" fmla="*/ 2312 w 1791907"/>
                <a:gd name="connsiteY44" fmla="*/ 756659 h 1239277"/>
                <a:gd name="connsiteX45" fmla="*/ 57557 w 1791907"/>
                <a:gd name="connsiteY45" fmla="*/ 699509 h 1239277"/>
                <a:gd name="connsiteX46" fmla="*/ 55652 w 1791907"/>
                <a:gd name="connsiteY46" fmla="*/ 931919 h 1239277"/>
                <a:gd name="connsiteX47" fmla="*/ 68987 w 1791907"/>
                <a:gd name="connsiteY47" fmla="*/ 1010024 h 1239277"/>
                <a:gd name="connsiteX48" fmla="*/ 97562 w 1791907"/>
                <a:gd name="connsiteY48" fmla="*/ 912869 h 1239277"/>
                <a:gd name="connsiteX49" fmla="*/ 143782 w 1791907"/>
                <a:gd name="connsiteY49" fmla="*/ 1011929 h 1239277"/>
                <a:gd name="connsiteX50" fmla="*/ 175667 w 1791907"/>
                <a:gd name="connsiteY50" fmla="*/ 888104 h 1239277"/>
                <a:gd name="connsiteX51" fmla="*/ 238758 w 1791907"/>
                <a:gd name="connsiteY51" fmla="*/ 732168 h 1239277"/>
                <a:gd name="connsiteX52" fmla="*/ 248057 w 1791907"/>
                <a:gd name="connsiteY52" fmla="*/ 910964 h 1239277"/>
                <a:gd name="connsiteX53" fmla="*/ 321306 w 1791907"/>
                <a:gd name="connsiteY53" fmla="*/ 666038 h 1239277"/>
                <a:gd name="connsiteX54" fmla="*/ 333236 w 1791907"/>
                <a:gd name="connsiteY54" fmla="*/ 549555 h 1239277"/>
                <a:gd name="connsiteX55" fmla="*/ 377461 w 1791907"/>
                <a:gd name="connsiteY55" fmla="*/ 535132 h 1239277"/>
                <a:gd name="connsiteX56" fmla="*/ 507635 w 1791907"/>
                <a:gd name="connsiteY56" fmla="*/ 606435 h 1239277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1055505 w 1791907"/>
                <a:gd name="connsiteY9" fmla="*/ 951435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95807 w 1791907"/>
                <a:gd name="connsiteY13" fmla="*/ 979199 h 1238932"/>
                <a:gd name="connsiteX14" fmla="*/ 1341527 w 1791907"/>
                <a:gd name="connsiteY14" fmla="*/ 1143029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7282 w 1791907"/>
                <a:gd name="connsiteY28" fmla="*/ 417224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1055505 w 1791907"/>
                <a:gd name="connsiteY9" fmla="*/ 951435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95807 w 1791907"/>
                <a:gd name="connsiteY13" fmla="*/ 979199 h 1238932"/>
                <a:gd name="connsiteX14" fmla="*/ 1341527 w 1791907"/>
                <a:gd name="connsiteY14" fmla="*/ 1143029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1055505 w 1791907"/>
                <a:gd name="connsiteY9" fmla="*/ 951435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95807 w 1791907"/>
                <a:gd name="connsiteY13" fmla="*/ 979199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1055505 w 1791907"/>
                <a:gd name="connsiteY9" fmla="*/ 951435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85612 w 1791907"/>
                <a:gd name="connsiteY9" fmla="*/ 927490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85612 w 1791907"/>
                <a:gd name="connsiteY9" fmla="*/ 927490 h 1238932"/>
                <a:gd name="connsiteX10" fmla="*/ 1035457 w 1791907"/>
                <a:gd name="connsiteY10" fmla="*/ 759849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55223 w 1791907"/>
                <a:gd name="connsiteY9" fmla="*/ 915516 h 1238932"/>
                <a:gd name="connsiteX10" fmla="*/ 1035457 w 1791907"/>
                <a:gd name="connsiteY10" fmla="*/ 759849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55223 w 1791907"/>
                <a:gd name="connsiteY9" fmla="*/ 915516 h 1238932"/>
                <a:gd name="connsiteX10" fmla="*/ 1035457 w 1791907"/>
                <a:gd name="connsiteY10" fmla="*/ 759849 h 1238932"/>
                <a:gd name="connsiteX11" fmla="*/ 1194842 w 1791907"/>
                <a:gd name="connsiteY11" fmla="*/ 992534 h 1238932"/>
                <a:gd name="connsiteX12" fmla="*/ 1170077 w 1791907"/>
                <a:gd name="connsiteY12" fmla="*/ 834695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55223 w 1791907"/>
                <a:gd name="connsiteY9" fmla="*/ 915516 h 1238932"/>
                <a:gd name="connsiteX10" fmla="*/ 1035457 w 1791907"/>
                <a:gd name="connsiteY10" fmla="*/ 759849 h 1238932"/>
                <a:gd name="connsiteX11" fmla="*/ 1112793 w 1791907"/>
                <a:gd name="connsiteY11" fmla="*/ 947635 h 1238932"/>
                <a:gd name="connsiteX12" fmla="*/ 1170077 w 1791907"/>
                <a:gd name="connsiteY12" fmla="*/ 834695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35457 w 1791907"/>
                <a:gd name="connsiteY10" fmla="*/ 759849 h 1238932"/>
                <a:gd name="connsiteX11" fmla="*/ 1112793 w 1791907"/>
                <a:gd name="connsiteY11" fmla="*/ 947635 h 1238932"/>
                <a:gd name="connsiteX12" fmla="*/ 1170077 w 1791907"/>
                <a:gd name="connsiteY12" fmla="*/ 834695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70077 w 1791907"/>
                <a:gd name="connsiteY12" fmla="*/ 834695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9339 w 1791907"/>
                <a:gd name="connsiteY13" fmla="*/ 934301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866504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866504 h 1238932"/>
                <a:gd name="connsiteX0" fmla="*/ 507635 w 1791907"/>
                <a:gd name="connsiteY0" fmla="*/ 866504 h 1238932"/>
                <a:gd name="connsiteX1" fmla="*/ 521877 w 1791907"/>
                <a:gd name="connsiteY1" fmla="*/ 683909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866504 h 1238932"/>
                <a:gd name="connsiteX0" fmla="*/ 507635 w 1791907"/>
                <a:gd name="connsiteY0" fmla="*/ 866504 h 1238932"/>
                <a:gd name="connsiteX1" fmla="*/ 521877 w 1791907"/>
                <a:gd name="connsiteY1" fmla="*/ 683909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429121 w 1791907"/>
                <a:gd name="connsiteY55" fmla="*/ 693429 h 1238932"/>
                <a:gd name="connsiteX56" fmla="*/ 507635 w 1791907"/>
                <a:gd name="connsiteY56" fmla="*/ 866504 h 1238932"/>
                <a:gd name="connsiteX0" fmla="*/ 507635 w 1791907"/>
                <a:gd name="connsiteY0" fmla="*/ 866504 h 1238932"/>
                <a:gd name="connsiteX1" fmla="*/ 521877 w 1791907"/>
                <a:gd name="connsiteY1" fmla="*/ 683909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98732 w 1791907"/>
                <a:gd name="connsiteY55" fmla="*/ 699417 h 1238932"/>
                <a:gd name="connsiteX56" fmla="*/ 507635 w 1791907"/>
                <a:gd name="connsiteY56" fmla="*/ 866504 h 1238932"/>
                <a:gd name="connsiteX0" fmla="*/ 507635 w 1791907"/>
                <a:gd name="connsiteY0" fmla="*/ 866504 h 1238932"/>
                <a:gd name="connsiteX1" fmla="*/ 521877 w 1791907"/>
                <a:gd name="connsiteY1" fmla="*/ 683909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60586 w 1791907"/>
                <a:gd name="connsiteY54" fmla="*/ 567170 h 1238932"/>
                <a:gd name="connsiteX55" fmla="*/ 398732 w 1791907"/>
                <a:gd name="connsiteY55" fmla="*/ 699417 h 1238932"/>
                <a:gd name="connsiteX56" fmla="*/ 507635 w 1791907"/>
                <a:gd name="connsiteY56" fmla="*/ 866504 h 1238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791907" h="1238932">
                  <a:moveTo>
                    <a:pt x="507635" y="866504"/>
                  </a:moveTo>
                  <a:cubicBezTo>
                    <a:pt x="528159" y="863919"/>
                    <a:pt x="504520" y="742960"/>
                    <a:pt x="521877" y="683909"/>
                  </a:cubicBezTo>
                  <a:cubicBezTo>
                    <a:pt x="539234" y="624858"/>
                    <a:pt x="593913" y="526484"/>
                    <a:pt x="611776" y="512199"/>
                  </a:cubicBezTo>
                  <a:cubicBezTo>
                    <a:pt x="629639" y="497914"/>
                    <a:pt x="619509" y="553068"/>
                    <a:pt x="629057" y="598199"/>
                  </a:cubicBezTo>
                  <a:cubicBezTo>
                    <a:pt x="638605" y="643330"/>
                    <a:pt x="648085" y="726288"/>
                    <a:pt x="669062" y="782984"/>
                  </a:cubicBezTo>
                  <a:cubicBezTo>
                    <a:pt x="690039" y="839680"/>
                    <a:pt x="741269" y="945679"/>
                    <a:pt x="754921" y="938377"/>
                  </a:cubicBezTo>
                  <a:cubicBezTo>
                    <a:pt x="768573" y="931075"/>
                    <a:pt x="747189" y="794913"/>
                    <a:pt x="750977" y="739169"/>
                  </a:cubicBezTo>
                  <a:cubicBezTo>
                    <a:pt x="754765" y="683425"/>
                    <a:pt x="755217" y="610941"/>
                    <a:pt x="777647" y="603914"/>
                  </a:cubicBezTo>
                  <a:cubicBezTo>
                    <a:pt x="800077" y="596887"/>
                    <a:pt x="855959" y="645072"/>
                    <a:pt x="885555" y="697006"/>
                  </a:cubicBezTo>
                  <a:cubicBezTo>
                    <a:pt x="915151" y="748940"/>
                    <a:pt x="935811" y="910530"/>
                    <a:pt x="955223" y="915516"/>
                  </a:cubicBezTo>
                  <a:cubicBezTo>
                    <a:pt x="974635" y="920502"/>
                    <a:pt x="975767" y="721571"/>
                    <a:pt x="1002029" y="726924"/>
                  </a:cubicBezTo>
                  <a:cubicBezTo>
                    <a:pt x="1028291" y="732277"/>
                    <a:pt x="1085291" y="940150"/>
                    <a:pt x="1112793" y="947635"/>
                  </a:cubicBezTo>
                  <a:cubicBezTo>
                    <a:pt x="1140295" y="955121"/>
                    <a:pt x="1144134" y="781044"/>
                    <a:pt x="1167039" y="771837"/>
                  </a:cubicBezTo>
                  <a:cubicBezTo>
                    <a:pt x="1189944" y="762631"/>
                    <a:pt x="1232283" y="842005"/>
                    <a:pt x="1250222" y="892396"/>
                  </a:cubicBezTo>
                  <a:cubicBezTo>
                    <a:pt x="1268161" y="942787"/>
                    <a:pt x="1255645" y="1053367"/>
                    <a:pt x="1274672" y="1074184"/>
                  </a:cubicBezTo>
                  <a:cubicBezTo>
                    <a:pt x="1293699" y="1095001"/>
                    <a:pt x="1344125" y="990149"/>
                    <a:pt x="1364387" y="1017299"/>
                  </a:cubicBezTo>
                  <a:cubicBezTo>
                    <a:pt x="1384649" y="1044449"/>
                    <a:pt x="1380659" y="1220081"/>
                    <a:pt x="1396242" y="1237082"/>
                  </a:cubicBezTo>
                  <a:cubicBezTo>
                    <a:pt x="1411825" y="1254083"/>
                    <a:pt x="1435806" y="1149127"/>
                    <a:pt x="1457887" y="1119305"/>
                  </a:cubicBezTo>
                  <a:cubicBezTo>
                    <a:pt x="1479968" y="1089483"/>
                    <a:pt x="1504441" y="1068601"/>
                    <a:pt x="1528727" y="1058147"/>
                  </a:cubicBezTo>
                  <a:cubicBezTo>
                    <a:pt x="1553013" y="1047693"/>
                    <a:pt x="1553404" y="1039242"/>
                    <a:pt x="1603606" y="1056582"/>
                  </a:cubicBezTo>
                  <a:cubicBezTo>
                    <a:pt x="1653808" y="1073922"/>
                    <a:pt x="1652501" y="1134138"/>
                    <a:pt x="1663804" y="1112351"/>
                  </a:cubicBezTo>
                  <a:cubicBezTo>
                    <a:pt x="1675107" y="1090564"/>
                    <a:pt x="1670298" y="970394"/>
                    <a:pt x="1671424" y="925859"/>
                  </a:cubicBezTo>
                  <a:cubicBezTo>
                    <a:pt x="1672550" y="881324"/>
                    <a:pt x="1658869" y="847681"/>
                    <a:pt x="1670561" y="845141"/>
                  </a:cubicBezTo>
                  <a:cubicBezTo>
                    <a:pt x="1682253" y="842601"/>
                    <a:pt x="1736409" y="928598"/>
                    <a:pt x="1741577" y="910619"/>
                  </a:cubicBezTo>
                  <a:cubicBezTo>
                    <a:pt x="1746745" y="892640"/>
                    <a:pt x="1708240" y="782984"/>
                    <a:pt x="1701572" y="737264"/>
                  </a:cubicBezTo>
                  <a:cubicBezTo>
                    <a:pt x="1694905" y="691544"/>
                    <a:pt x="1688237" y="642966"/>
                    <a:pt x="1701572" y="636299"/>
                  </a:cubicBezTo>
                  <a:cubicBezTo>
                    <a:pt x="1714907" y="629632"/>
                    <a:pt x="1825715" y="765839"/>
                    <a:pt x="1781582" y="697259"/>
                  </a:cubicBezTo>
                  <a:cubicBezTo>
                    <a:pt x="1737449" y="628679"/>
                    <a:pt x="1754020" y="614890"/>
                    <a:pt x="1733957" y="567719"/>
                  </a:cubicBezTo>
                  <a:cubicBezTo>
                    <a:pt x="1713894" y="520548"/>
                    <a:pt x="1700574" y="468841"/>
                    <a:pt x="1661204" y="414231"/>
                  </a:cubicBezTo>
                  <a:cubicBezTo>
                    <a:pt x="1621834" y="359621"/>
                    <a:pt x="1547206" y="284010"/>
                    <a:pt x="1497737" y="240059"/>
                  </a:cubicBezTo>
                  <a:cubicBezTo>
                    <a:pt x="1448268" y="196108"/>
                    <a:pt x="1375409" y="165583"/>
                    <a:pt x="1364387" y="150524"/>
                  </a:cubicBezTo>
                  <a:cubicBezTo>
                    <a:pt x="1353365" y="135465"/>
                    <a:pt x="1403583" y="147575"/>
                    <a:pt x="1431606" y="149705"/>
                  </a:cubicBezTo>
                  <a:cubicBezTo>
                    <a:pt x="1459629" y="151835"/>
                    <a:pt x="1547858" y="174282"/>
                    <a:pt x="1532527" y="163306"/>
                  </a:cubicBezTo>
                  <a:cubicBezTo>
                    <a:pt x="1517196" y="152330"/>
                    <a:pt x="1401444" y="106707"/>
                    <a:pt x="1339622" y="83849"/>
                  </a:cubicBezTo>
                  <a:cubicBezTo>
                    <a:pt x="1277800" y="60991"/>
                    <a:pt x="1229229" y="40124"/>
                    <a:pt x="1161594" y="26155"/>
                  </a:cubicBezTo>
                  <a:cubicBezTo>
                    <a:pt x="1093959" y="12186"/>
                    <a:pt x="1016037" y="712"/>
                    <a:pt x="933812" y="32"/>
                  </a:cubicBezTo>
                  <a:cubicBezTo>
                    <a:pt x="851587" y="-648"/>
                    <a:pt x="743803" y="9374"/>
                    <a:pt x="668245" y="22074"/>
                  </a:cubicBezTo>
                  <a:cubicBezTo>
                    <a:pt x="592688" y="34774"/>
                    <a:pt x="533036" y="52281"/>
                    <a:pt x="480467" y="76229"/>
                  </a:cubicBezTo>
                  <a:cubicBezTo>
                    <a:pt x="427898" y="100177"/>
                    <a:pt x="382677" y="139094"/>
                    <a:pt x="352832" y="165764"/>
                  </a:cubicBezTo>
                  <a:cubicBezTo>
                    <a:pt x="322987" y="192434"/>
                    <a:pt x="322352" y="214024"/>
                    <a:pt x="301397" y="236249"/>
                  </a:cubicBezTo>
                  <a:cubicBezTo>
                    <a:pt x="280442" y="258474"/>
                    <a:pt x="250597" y="279747"/>
                    <a:pt x="227102" y="299114"/>
                  </a:cubicBezTo>
                  <a:cubicBezTo>
                    <a:pt x="203607" y="318481"/>
                    <a:pt x="184557" y="317846"/>
                    <a:pt x="160427" y="352454"/>
                  </a:cubicBezTo>
                  <a:cubicBezTo>
                    <a:pt x="136297" y="387062"/>
                    <a:pt x="106134" y="449609"/>
                    <a:pt x="82322" y="506759"/>
                  </a:cubicBezTo>
                  <a:cubicBezTo>
                    <a:pt x="58510" y="563909"/>
                    <a:pt x="30887" y="653762"/>
                    <a:pt x="17552" y="695354"/>
                  </a:cubicBezTo>
                  <a:cubicBezTo>
                    <a:pt x="4217" y="736946"/>
                    <a:pt x="-4355" y="755679"/>
                    <a:pt x="2312" y="756314"/>
                  </a:cubicBezTo>
                  <a:cubicBezTo>
                    <a:pt x="8979" y="756949"/>
                    <a:pt x="48667" y="669954"/>
                    <a:pt x="57557" y="699164"/>
                  </a:cubicBezTo>
                  <a:cubicBezTo>
                    <a:pt x="66447" y="728374"/>
                    <a:pt x="53747" y="879822"/>
                    <a:pt x="55652" y="931574"/>
                  </a:cubicBezTo>
                  <a:cubicBezTo>
                    <a:pt x="57557" y="983326"/>
                    <a:pt x="62002" y="1012854"/>
                    <a:pt x="68987" y="1009679"/>
                  </a:cubicBezTo>
                  <a:cubicBezTo>
                    <a:pt x="75972" y="1006504"/>
                    <a:pt x="85096" y="912207"/>
                    <a:pt x="97562" y="912524"/>
                  </a:cubicBezTo>
                  <a:cubicBezTo>
                    <a:pt x="110028" y="912841"/>
                    <a:pt x="130764" y="1015712"/>
                    <a:pt x="143782" y="1011584"/>
                  </a:cubicBezTo>
                  <a:cubicBezTo>
                    <a:pt x="156799" y="1007457"/>
                    <a:pt x="159838" y="934386"/>
                    <a:pt x="175667" y="887759"/>
                  </a:cubicBezTo>
                  <a:cubicBezTo>
                    <a:pt x="191496" y="841132"/>
                    <a:pt x="226693" y="728013"/>
                    <a:pt x="238758" y="731823"/>
                  </a:cubicBezTo>
                  <a:cubicBezTo>
                    <a:pt x="250823" y="735633"/>
                    <a:pt x="234299" y="921641"/>
                    <a:pt x="248057" y="910619"/>
                  </a:cubicBezTo>
                  <a:cubicBezTo>
                    <a:pt x="261815" y="899597"/>
                    <a:pt x="302551" y="722934"/>
                    <a:pt x="321306" y="665693"/>
                  </a:cubicBezTo>
                  <a:cubicBezTo>
                    <a:pt x="340061" y="608452"/>
                    <a:pt x="344076" y="593840"/>
                    <a:pt x="360586" y="567170"/>
                  </a:cubicBezTo>
                  <a:cubicBezTo>
                    <a:pt x="377096" y="540500"/>
                    <a:pt x="374224" y="649528"/>
                    <a:pt x="398732" y="699417"/>
                  </a:cubicBezTo>
                  <a:cubicBezTo>
                    <a:pt x="423240" y="749306"/>
                    <a:pt x="487111" y="869089"/>
                    <a:pt x="507635" y="866504"/>
                  </a:cubicBezTo>
                  <a:close/>
                </a:path>
              </a:pathLst>
            </a:custGeom>
            <a:solidFill>
              <a:schemeClr val="accent4">
                <a:lumMod val="50000"/>
              </a:schemeClr>
            </a:solidFill>
            <a:ln>
              <a:noFill/>
            </a:ln>
            <a:effectLst/>
            <a:sp3d prstMaterial="softEdge">
              <a:bevelT w="1714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87" name="Oval 186">
              <a:extLst>
                <a:ext uri="{FF2B5EF4-FFF2-40B4-BE49-F238E27FC236}">
                  <a16:creationId xmlns:a16="http://schemas.microsoft.com/office/drawing/2014/main" id="{CF71C245-7E24-4B94-AC26-3DB22852D5AE}"/>
                </a:ext>
              </a:extLst>
            </p:cNvPr>
            <p:cNvSpPr/>
            <p:nvPr/>
          </p:nvSpPr>
          <p:spPr>
            <a:xfrm rot="20800008">
              <a:off x="5400721" y="2687734"/>
              <a:ext cx="152057" cy="166441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mc:AlternateContent xmlns:mc="http://schemas.openxmlformats.org/markup-compatibility/2006" xmlns:p14="http://schemas.microsoft.com/office/powerpoint/2010/main">
          <mc:Choice Requires="p14">
            <p:contentPart p14:bwMode="auto" r:id="rId15">
              <p14:nvContentPartPr>
                <p14:cNvPr id="188" name="Ink 187">
                  <a:extLst>
                    <a:ext uri="{FF2B5EF4-FFF2-40B4-BE49-F238E27FC236}">
                      <a16:creationId xmlns:a16="http://schemas.microsoft.com/office/drawing/2014/main" id="{DE17E04A-4689-4660-BCC3-F3D398C3482E}"/>
                    </a:ext>
                  </a:extLst>
                </p14:cNvPr>
                <p14:cNvContentPartPr/>
                <p14:nvPr/>
              </p14:nvContentPartPr>
              <p14:xfrm rot="20800008">
                <a:off x="5705303" y="2894521"/>
                <a:ext cx="28440" cy="42480"/>
              </p14:xfrm>
            </p:contentPart>
          </mc:Choice>
          <mc:Fallback xmlns="">
            <p:pic>
              <p:nvPicPr>
                <p:cNvPr id="188" name="Ink 187">
                  <a:extLst>
                    <a:ext uri="{FF2B5EF4-FFF2-40B4-BE49-F238E27FC236}">
                      <a16:creationId xmlns:a16="http://schemas.microsoft.com/office/drawing/2014/main" id="{DE17E04A-4689-4660-BCC3-F3D398C3482E}"/>
                    </a:ext>
                  </a:extLst>
                </p:cNvPr>
                <p:cNvPicPr/>
                <p:nvPr/>
              </p:nvPicPr>
              <p:blipFill>
                <a:blip r:embed="rId16"/>
                <a:stretch>
                  <a:fillRect/>
                </a:stretch>
              </p:blipFill>
              <p:spPr>
                <a:xfrm rot="20800008">
                  <a:off x="5692136" y="2881410"/>
                  <a:ext cx="54247" cy="68178"/>
                </a:xfrm>
                <a:prstGeom prst="rect">
                  <a:avLst/>
                </a:prstGeom>
              </p:spPr>
            </p:pic>
          </mc:Fallback>
        </mc:AlternateContent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F9D55176-BB33-4954-9516-B5C9D1A79F02}"/>
                </a:ext>
              </a:extLst>
            </p:cNvPr>
            <p:cNvSpPr/>
            <p:nvPr/>
          </p:nvSpPr>
          <p:spPr>
            <a:xfrm rot="20800008">
              <a:off x="6377909" y="2611068"/>
              <a:ext cx="112118" cy="164403"/>
            </a:xfrm>
            <a:custGeom>
              <a:avLst/>
              <a:gdLst>
                <a:gd name="connsiteX0" fmla="*/ 4594 w 97508"/>
                <a:gd name="connsiteY0" fmla="*/ 140638 h 174793"/>
                <a:gd name="connsiteX1" fmla="*/ 4594 w 97508"/>
                <a:gd name="connsiteY1" fmla="*/ 78907 h 174793"/>
                <a:gd name="connsiteX2" fmla="*/ 37389 w 97508"/>
                <a:gd name="connsiteY2" fmla="*/ 7529 h 174793"/>
                <a:gd name="connsiteX3" fmla="*/ 95263 w 97508"/>
                <a:gd name="connsiteY3" fmla="*/ 5600 h 174793"/>
                <a:gd name="connsiteX4" fmla="*/ 81759 w 97508"/>
                <a:gd name="connsiteY4" fmla="*/ 38395 h 174793"/>
                <a:gd name="connsiteX5" fmla="*/ 45106 w 97508"/>
                <a:gd name="connsiteY5" fmla="*/ 65403 h 174793"/>
                <a:gd name="connsiteX6" fmla="*/ 64397 w 97508"/>
                <a:gd name="connsiteY6" fmla="*/ 113631 h 174793"/>
                <a:gd name="connsiteX7" fmla="*/ 45106 w 97508"/>
                <a:gd name="connsiteY7" fmla="*/ 173433 h 174793"/>
                <a:gd name="connsiteX8" fmla="*/ 4594 w 97508"/>
                <a:gd name="connsiteY8" fmla="*/ 140638 h 174793"/>
                <a:gd name="connsiteX0" fmla="*/ 4721 w 97635"/>
                <a:gd name="connsiteY0" fmla="*/ 140638 h 169258"/>
                <a:gd name="connsiteX1" fmla="*/ 4721 w 97635"/>
                <a:gd name="connsiteY1" fmla="*/ 78907 h 169258"/>
                <a:gd name="connsiteX2" fmla="*/ 37516 w 97635"/>
                <a:gd name="connsiteY2" fmla="*/ 7529 h 169258"/>
                <a:gd name="connsiteX3" fmla="*/ 95390 w 97635"/>
                <a:gd name="connsiteY3" fmla="*/ 5600 h 169258"/>
                <a:gd name="connsiteX4" fmla="*/ 81886 w 97635"/>
                <a:gd name="connsiteY4" fmla="*/ 38395 h 169258"/>
                <a:gd name="connsiteX5" fmla="*/ 45233 w 97635"/>
                <a:gd name="connsiteY5" fmla="*/ 65403 h 169258"/>
                <a:gd name="connsiteX6" fmla="*/ 64524 w 97635"/>
                <a:gd name="connsiteY6" fmla="*/ 113631 h 169258"/>
                <a:gd name="connsiteX7" fmla="*/ 47163 w 97635"/>
                <a:gd name="connsiteY7" fmla="*/ 167646 h 169258"/>
                <a:gd name="connsiteX8" fmla="*/ 4721 w 97635"/>
                <a:gd name="connsiteY8" fmla="*/ 140638 h 169258"/>
                <a:gd name="connsiteX0" fmla="*/ 7132 w 100046"/>
                <a:gd name="connsiteY0" fmla="*/ 140638 h 169258"/>
                <a:gd name="connsiteX1" fmla="*/ 7132 w 100046"/>
                <a:gd name="connsiteY1" fmla="*/ 78907 h 169258"/>
                <a:gd name="connsiteX2" fmla="*/ 39927 w 100046"/>
                <a:gd name="connsiteY2" fmla="*/ 7529 h 169258"/>
                <a:gd name="connsiteX3" fmla="*/ 97801 w 100046"/>
                <a:gd name="connsiteY3" fmla="*/ 5600 h 169258"/>
                <a:gd name="connsiteX4" fmla="*/ 84297 w 100046"/>
                <a:gd name="connsiteY4" fmla="*/ 38395 h 169258"/>
                <a:gd name="connsiteX5" fmla="*/ 47644 w 100046"/>
                <a:gd name="connsiteY5" fmla="*/ 65403 h 169258"/>
                <a:gd name="connsiteX6" fmla="*/ 66935 w 100046"/>
                <a:gd name="connsiteY6" fmla="*/ 113631 h 169258"/>
                <a:gd name="connsiteX7" fmla="*/ 49574 w 100046"/>
                <a:gd name="connsiteY7" fmla="*/ 167646 h 169258"/>
                <a:gd name="connsiteX8" fmla="*/ 7132 w 100046"/>
                <a:gd name="connsiteY8" fmla="*/ 140638 h 169258"/>
                <a:gd name="connsiteX0" fmla="*/ 4170 w 112517"/>
                <a:gd name="connsiteY0" fmla="*/ 154142 h 170508"/>
                <a:gd name="connsiteX1" fmla="*/ 19603 w 112517"/>
                <a:gd name="connsiteY1" fmla="*/ 78907 h 170508"/>
                <a:gd name="connsiteX2" fmla="*/ 52398 w 112517"/>
                <a:gd name="connsiteY2" fmla="*/ 7529 h 170508"/>
                <a:gd name="connsiteX3" fmla="*/ 110272 w 112517"/>
                <a:gd name="connsiteY3" fmla="*/ 5600 h 170508"/>
                <a:gd name="connsiteX4" fmla="*/ 96768 w 112517"/>
                <a:gd name="connsiteY4" fmla="*/ 38395 h 170508"/>
                <a:gd name="connsiteX5" fmla="*/ 60115 w 112517"/>
                <a:gd name="connsiteY5" fmla="*/ 65403 h 170508"/>
                <a:gd name="connsiteX6" fmla="*/ 79406 w 112517"/>
                <a:gd name="connsiteY6" fmla="*/ 113631 h 170508"/>
                <a:gd name="connsiteX7" fmla="*/ 62045 w 112517"/>
                <a:gd name="connsiteY7" fmla="*/ 167646 h 170508"/>
                <a:gd name="connsiteX8" fmla="*/ 4170 w 112517"/>
                <a:gd name="connsiteY8" fmla="*/ 154142 h 170508"/>
                <a:gd name="connsiteX0" fmla="*/ 4954 w 107513"/>
                <a:gd name="connsiteY0" fmla="*/ 154142 h 170508"/>
                <a:gd name="connsiteX1" fmla="*/ 14599 w 107513"/>
                <a:gd name="connsiteY1" fmla="*/ 78907 h 170508"/>
                <a:gd name="connsiteX2" fmla="*/ 47394 w 107513"/>
                <a:gd name="connsiteY2" fmla="*/ 7529 h 170508"/>
                <a:gd name="connsiteX3" fmla="*/ 105268 w 107513"/>
                <a:gd name="connsiteY3" fmla="*/ 5600 h 170508"/>
                <a:gd name="connsiteX4" fmla="*/ 91764 w 107513"/>
                <a:gd name="connsiteY4" fmla="*/ 38395 h 170508"/>
                <a:gd name="connsiteX5" fmla="*/ 55111 w 107513"/>
                <a:gd name="connsiteY5" fmla="*/ 65403 h 170508"/>
                <a:gd name="connsiteX6" fmla="*/ 74402 w 107513"/>
                <a:gd name="connsiteY6" fmla="*/ 113631 h 170508"/>
                <a:gd name="connsiteX7" fmla="*/ 57041 w 107513"/>
                <a:gd name="connsiteY7" fmla="*/ 167646 h 170508"/>
                <a:gd name="connsiteX8" fmla="*/ 4954 w 107513"/>
                <a:gd name="connsiteY8" fmla="*/ 154142 h 170508"/>
                <a:gd name="connsiteX0" fmla="*/ 2473 w 105032"/>
                <a:gd name="connsiteY0" fmla="*/ 154142 h 170508"/>
                <a:gd name="connsiteX1" fmla="*/ 12118 w 105032"/>
                <a:gd name="connsiteY1" fmla="*/ 78907 h 170508"/>
                <a:gd name="connsiteX2" fmla="*/ 44913 w 105032"/>
                <a:gd name="connsiteY2" fmla="*/ 7529 h 170508"/>
                <a:gd name="connsiteX3" fmla="*/ 102787 w 105032"/>
                <a:gd name="connsiteY3" fmla="*/ 5600 h 170508"/>
                <a:gd name="connsiteX4" fmla="*/ 89283 w 105032"/>
                <a:gd name="connsiteY4" fmla="*/ 38395 h 170508"/>
                <a:gd name="connsiteX5" fmla="*/ 52630 w 105032"/>
                <a:gd name="connsiteY5" fmla="*/ 65403 h 170508"/>
                <a:gd name="connsiteX6" fmla="*/ 71921 w 105032"/>
                <a:gd name="connsiteY6" fmla="*/ 113631 h 170508"/>
                <a:gd name="connsiteX7" fmla="*/ 54560 w 105032"/>
                <a:gd name="connsiteY7" fmla="*/ 167646 h 170508"/>
                <a:gd name="connsiteX8" fmla="*/ 2473 w 105032"/>
                <a:gd name="connsiteY8" fmla="*/ 154142 h 170508"/>
                <a:gd name="connsiteX0" fmla="*/ 2473 w 103798"/>
                <a:gd name="connsiteY0" fmla="*/ 153515 h 169881"/>
                <a:gd name="connsiteX1" fmla="*/ 12118 w 103798"/>
                <a:gd name="connsiteY1" fmla="*/ 78280 h 169881"/>
                <a:gd name="connsiteX2" fmla="*/ 44913 w 103798"/>
                <a:gd name="connsiteY2" fmla="*/ 6902 h 169881"/>
                <a:gd name="connsiteX3" fmla="*/ 102787 w 103798"/>
                <a:gd name="connsiteY3" fmla="*/ 4973 h 169881"/>
                <a:gd name="connsiteX4" fmla="*/ 79637 w 103798"/>
                <a:gd name="connsiteY4" fmla="*/ 26194 h 169881"/>
                <a:gd name="connsiteX5" fmla="*/ 52630 w 103798"/>
                <a:gd name="connsiteY5" fmla="*/ 64776 h 169881"/>
                <a:gd name="connsiteX6" fmla="*/ 71921 w 103798"/>
                <a:gd name="connsiteY6" fmla="*/ 113004 h 169881"/>
                <a:gd name="connsiteX7" fmla="*/ 54560 w 103798"/>
                <a:gd name="connsiteY7" fmla="*/ 167019 h 169881"/>
                <a:gd name="connsiteX8" fmla="*/ 2473 w 103798"/>
                <a:gd name="connsiteY8" fmla="*/ 153515 h 169881"/>
                <a:gd name="connsiteX0" fmla="*/ 2473 w 113197"/>
                <a:gd name="connsiteY0" fmla="*/ 151975 h 168341"/>
                <a:gd name="connsiteX1" fmla="*/ 12118 w 113197"/>
                <a:gd name="connsiteY1" fmla="*/ 76740 h 168341"/>
                <a:gd name="connsiteX2" fmla="*/ 44913 w 113197"/>
                <a:gd name="connsiteY2" fmla="*/ 5362 h 168341"/>
                <a:gd name="connsiteX3" fmla="*/ 112432 w 113197"/>
                <a:gd name="connsiteY3" fmla="*/ 7291 h 168341"/>
                <a:gd name="connsiteX4" fmla="*/ 79637 w 113197"/>
                <a:gd name="connsiteY4" fmla="*/ 24654 h 168341"/>
                <a:gd name="connsiteX5" fmla="*/ 52630 w 113197"/>
                <a:gd name="connsiteY5" fmla="*/ 63236 h 168341"/>
                <a:gd name="connsiteX6" fmla="*/ 71921 w 113197"/>
                <a:gd name="connsiteY6" fmla="*/ 111464 h 168341"/>
                <a:gd name="connsiteX7" fmla="*/ 54560 w 113197"/>
                <a:gd name="connsiteY7" fmla="*/ 165479 h 168341"/>
                <a:gd name="connsiteX8" fmla="*/ 2473 w 113197"/>
                <a:gd name="connsiteY8" fmla="*/ 151975 h 168341"/>
                <a:gd name="connsiteX0" fmla="*/ 2473 w 112829"/>
                <a:gd name="connsiteY0" fmla="*/ 151975 h 168341"/>
                <a:gd name="connsiteX1" fmla="*/ 12118 w 112829"/>
                <a:gd name="connsiteY1" fmla="*/ 76740 h 168341"/>
                <a:gd name="connsiteX2" fmla="*/ 44913 w 112829"/>
                <a:gd name="connsiteY2" fmla="*/ 5362 h 168341"/>
                <a:gd name="connsiteX3" fmla="*/ 112432 w 112829"/>
                <a:gd name="connsiteY3" fmla="*/ 7291 h 168341"/>
                <a:gd name="connsiteX4" fmla="*/ 71921 w 112829"/>
                <a:gd name="connsiteY4" fmla="*/ 24654 h 168341"/>
                <a:gd name="connsiteX5" fmla="*/ 52630 w 112829"/>
                <a:gd name="connsiteY5" fmla="*/ 63236 h 168341"/>
                <a:gd name="connsiteX6" fmla="*/ 71921 w 112829"/>
                <a:gd name="connsiteY6" fmla="*/ 111464 h 168341"/>
                <a:gd name="connsiteX7" fmla="*/ 54560 w 112829"/>
                <a:gd name="connsiteY7" fmla="*/ 165479 h 168341"/>
                <a:gd name="connsiteX8" fmla="*/ 2473 w 112829"/>
                <a:gd name="connsiteY8" fmla="*/ 151975 h 168341"/>
                <a:gd name="connsiteX0" fmla="*/ 2473 w 113177"/>
                <a:gd name="connsiteY0" fmla="*/ 157013 h 173379"/>
                <a:gd name="connsiteX1" fmla="*/ 12118 w 113177"/>
                <a:gd name="connsiteY1" fmla="*/ 81778 h 173379"/>
                <a:gd name="connsiteX2" fmla="*/ 44913 w 113177"/>
                <a:gd name="connsiteY2" fmla="*/ 10400 h 173379"/>
                <a:gd name="connsiteX3" fmla="*/ 112432 w 113177"/>
                <a:gd name="connsiteY3" fmla="*/ 12329 h 173379"/>
                <a:gd name="connsiteX4" fmla="*/ 71921 w 113177"/>
                <a:gd name="connsiteY4" fmla="*/ 29692 h 173379"/>
                <a:gd name="connsiteX5" fmla="*/ 52630 w 113177"/>
                <a:gd name="connsiteY5" fmla="*/ 68274 h 173379"/>
                <a:gd name="connsiteX6" fmla="*/ 71921 w 113177"/>
                <a:gd name="connsiteY6" fmla="*/ 116502 h 173379"/>
                <a:gd name="connsiteX7" fmla="*/ 54560 w 113177"/>
                <a:gd name="connsiteY7" fmla="*/ 170517 h 173379"/>
                <a:gd name="connsiteX8" fmla="*/ 2473 w 113177"/>
                <a:gd name="connsiteY8" fmla="*/ 157013 h 173379"/>
                <a:gd name="connsiteX0" fmla="*/ 1414 w 112118"/>
                <a:gd name="connsiteY0" fmla="*/ 157013 h 164403"/>
                <a:gd name="connsiteX1" fmla="*/ 11059 w 112118"/>
                <a:gd name="connsiteY1" fmla="*/ 81778 h 164403"/>
                <a:gd name="connsiteX2" fmla="*/ 43854 w 112118"/>
                <a:gd name="connsiteY2" fmla="*/ 10400 h 164403"/>
                <a:gd name="connsiteX3" fmla="*/ 111373 w 112118"/>
                <a:gd name="connsiteY3" fmla="*/ 12329 h 164403"/>
                <a:gd name="connsiteX4" fmla="*/ 70862 w 112118"/>
                <a:gd name="connsiteY4" fmla="*/ 29692 h 164403"/>
                <a:gd name="connsiteX5" fmla="*/ 51571 w 112118"/>
                <a:gd name="connsiteY5" fmla="*/ 68274 h 164403"/>
                <a:gd name="connsiteX6" fmla="*/ 70862 w 112118"/>
                <a:gd name="connsiteY6" fmla="*/ 116502 h 164403"/>
                <a:gd name="connsiteX7" fmla="*/ 38068 w 112118"/>
                <a:gd name="connsiteY7" fmla="*/ 157014 h 164403"/>
                <a:gd name="connsiteX8" fmla="*/ 1414 w 112118"/>
                <a:gd name="connsiteY8" fmla="*/ 157013 h 164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2118" h="164403">
                  <a:moveTo>
                    <a:pt x="1414" y="157013"/>
                  </a:moveTo>
                  <a:cubicBezTo>
                    <a:pt x="-3087" y="144474"/>
                    <a:pt x="3986" y="106213"/>
                    <a:pt x="11059" y="81778"/>
                  </a:cubicBezTo>
                  <a:cubicBezTo>
                    <a:pt x="18132" y="57343"/>
                    <a:pt x="27135" y="21975"/>
                    <a:pt x="43854" y="10400"/>
                  </a:cubicBezTo>
                  <a:cubicBezTo>
                    <a:pt x="60573" y="-1175"/>
                    <a:pt x="104943" y="-6319"/>
                    <a:pt x="111373" y="12329"/>
                  </a:cubicBezTo>
                  <a:cubicBezTo>
                    <a:pt x="117803" y="30977"/>
                    <a:pt x="80829" y="20368"/>
                    <a:pt x="70862" y="29692"/>
                  </a:cubicBezTo>
                  <a:cubicBezTo>
                    <a:pt x="60895" y="39016"/>
                    <a:pt x="51571" y="53806"/>
                    <a:pt x="51571" y="68274"/>
                  </a:cubicBezTo>
                  <a:cubicBezTo>
                    <a:pt x="51571" y="82742"/>
                    <a:pt x="70862" y="98497"/>
                    <a:pt x="70862" y="116502"/>
                  </a:cubicBezTo>
                  <a:cubicBezTo>
                    <a:pt x="70862" y="134507"/>
                    <a:pt x="49643" y="150262"/>
                    <a:pt x="38068" y="157014"/>
                  </a:cubicBezTo>
                  <a:cubicBezTo>
                    <a:pt x="26493" y="163766"/>
                    <a:pt x="5915" y="169552"/>
                    <a:pt x="1414" y="157013"/>
                  </a:cubicBezTo>
                  <a:close/>
                </a:path>
              </a:pathLst>
            </a:custGeom>
            <a:solidFill>
              <a:srgbClr val="FACB9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A257CC14-82AB-4CEB-99A3-8FE26622967D}"/>
                </a:ext>
              </a:extLst>
            </p:cNvPr>
            <p:cNvSpPr/>
            <p:nvPr/>
          </p:nvSpPr>
          <p:spPr>
            <a:xfrm rot="20800008">
              <a:off x="5627084" y="3028614"/>
              <a:ext cx="295361" cy="32281"/>
            </a:xfrm>
            <a:custGeom>
              <a:avLst/>
              <a:gdLst>
                <a:gd name="connsiteX0" fmla="*/ 3794 w 295361"/>
                <a:gd name="connsiteY0" fmla="*/ 31237 h 32281"/>
                <a:gd name="connsiteX1" fmla="*/ 284755 w 295361"/>
                <a:gd name="connsiteY1" fmla="*/ 23574 h 32281"/>
                <a:gd name="connsiteX2" fmla="*/ 226009 w 295361"/>
                <a:gd name="connsiteY2" fmla="*/ 8249 h 32281"/>
                <a:gd name="connsiteX3" fmla="*/ 128950 w 295361"/>
                <a:gd name="connsiteY3" fmla="*/ 586 h 32281"/>
                <a:gd name="connsiteX4" fmla="*/ 3794 w 295361"/>
                <a:gd name="connsiteY4" fmla="*/ 31237 h 32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5361" h="32281">
                  <a:moveTo>
                    <a:pt x="3794" y="31237"/>
                  </a:moveTo>
                  <a:cubicBezTo>
                    <a:pt x="29761" y="35068"/>
                    <a:pt x="247719" y="27405"/>
                    <a:pt x="284755" y="23574"/>
                  </a:cubicBezTo>
                  <a:cubicBezTo>
                    <a:pt x="321791" y="19743"/>
                    <a:pt x="251976" y="12080"/>
                    <a:pt x="226009" y="8249"/>
                  </a:cubicBezTo>
                  <a:cubicBezTo>
                    <a:pt x="200042" y="4418"/>
                    <a:pt x="165560" y="-1968"/>
                    <a:pt x="128950" y="586"/>
                  </a:cubicBezTo>
                  <a:cubicBezTo>
                    <a:pt x="92340" y="3140"/>
                    <a:pt x="-22173" y="27406"/>
                    <a:pt x="3794" y="31237"/>
                  </a:cubicBez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</p:grpSp>
      <p:sp>
        <p:nvSpPr>
          <p:cNvPr id="197" name="Rectangle 196">
            <a:extLst>
              <a:ext uri="{FF2B5EF4-FFF2-40B4-BE49-F238E27FC236}">
                <a16:creationId xmlns:a16="http://schemas.microsoft.com/office/drawing/2014/main" id="{1100BA03-DB6B-4911-B01A-67825784FCE5}"/>
              </a:ext>
            </a:extLst>
          </p:cNvPr>
          <p:cNvSpPr/>
          <p:nvPr/>
        </p:nvSpPr>
        <p:spPr>
          <a:xfrm>
            <a:off x="6998490" y="2438022"/>
            <a:ext cx="4303742" cy="2354491"/>
          </a:xfrm>
          <a:prstGeom prst="rect">
            <a:avLst/>
          </a:prstGeom>
          <a:noFill/>
        </p:spPr>
        <p:txBody>
          <a:bodyPr wrap="none" lIns="137160" tIns="68580" rIns="137160" bIns="68580">
            <a:spAutoFit/>
          </a:bodyPr>
          <a:lstStyle/>
          <a:p>
            <a:pPr algn="ctr" defTabSz="685800"/>
            <a:r>
              <a:rPr lang="en-US" sz="14400" b="1" dirty="0" err="1">
                <a:ln w="12700" cmpd="sng">
                  <a:solidFill>
                    <a:srgbClr val="FFFF00"/>
                  </a:solidFill>
                  <a:prstDash val="solid"/>
                </a:ln>
                <a:solidFill>
                  <a:srgbClr val="FFFF00"/>
                </a:solidFill>
                <a:effectLst>
                  <a:glow rad="139700">
                    <a:srgbClr val="FFC000">
                      <a:satMod val="175000"/>
                      <a:alpha val="40000"/>
                    </a:srgbClr>
                  </a:glow>
                  <a:outerShdw blurRad="50800" dist="38100" dir="5400000" algn="t" rotWithShape="0">
                    <a:prstClr val="black">
                      <a:alpha val="40000"/>
                    </a:prstClr>
                  </a:outerShdw>
                </a:effectLst>
                <a:latin typeface="UTM Banque" panose="02040603050506020204" pitchFamily="18" charset="0"/>
              </a:rPr>
              <a:t>Vào</a:t>
            </a:r>
            <a:r>
              <a:rPr lang="en-US" sz="14400" b="1" dirty="0">
                <a:ln w="12700" cmpd="sng">
                  <a:solidFill>
                    <a:srgbClr val="FFFF00"/>
                  </a:solidFill>
                  <a:prstDash val="solid"/>
                </a:ln>
                <a:solidFill>
                  <a:srgbClr val="FFFF00"/>
                </a:solidFill>
                <a:effectLst>
                  <a:glow rad="139700">
                    <a:srgbClr val="FFC000">
                      <a:satMod val="175000"/>
                      <a:alpha val="40000"/>
                    </a:srgbClr>
                  </a:glow>
                  <a:outerShdw blurRad="50800" dist="38100" dir="5400000" algn="t" rotWithShape="0">
                    <a:prstClr val="black">
                      <a:alpha val="40000"/>
                    </a:prstClr>
                  </a:outerShdw>
                </a:effectLst>
                <a:latin typeface="UTM Banque" panose="02040603050506020204" pitchFamily="18" charset="0"/>
              </a:rPr>
              <a:t>!</a:t>
            </a:r>
          </a:p>
        </p:txBody>
      </p:sp>
      <p:sp>
        <p:nvSpPr>
          <p:cNvPr id="200" name="Isosceles Triangle 199">
            <a:hlinkClick r:id="" action="ppaction://hlinkshowjump?jump=lastslideviewed"/>
            <a:extLst>
              <a:ext uri="{FF2B5EF4-FFF2-40B4-BE49-F238E27FC236}">
                <a16:creationId xmlns:a16="http://schemas.microsoft.com/office/drawing/2014/main" id="{81D7F250-1B43-4748-9B93-BBE20525D2C7}"/>
              </a:ext>
            </a:extLst>
          </p:cNvPr>
          <p:cNvSpPr/>
          <p:nvPr/>
        </p:nvSpPr>
        <p:spPr>
          <a:xfrm rot="5400000">
            <a:off x="16857774" y="61850"/>
            <a:ext cx="1555845" cy="1341246"/>
          </a:xfrm>
          <a:prstGeom prst="triangle">
            <a:avLst/>
          </a:prstGeom>
          <a:solidFill>
            <a:srgbClr val="C00000"/>
          </a:solidFill>
          <a:ln>
            <a:noFill/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/>
            <a:endParaRPr lang="en-US" sz="2700">
              <a:solidFill>
                <a:prstClr val="white"/>
              </a:solidFill>
              <a:latin typeface="Calibri" panose="020F0502020204030204"/>
            </a:endParaRPr>
          </a:p>
        </p:txBody>
      </p:sp>
    </p:spTree>
    <p:extLst>
      <p:ext uri="{BB962C8B-B14F-4D97-AF65-F5344CB8AC3E}">
        <p14:creationId xmlns:p14="http://schemas.microsoft.com/office/powerpoint/2010/main" val="80835701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spd="slow" advClick="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70833E-6 -2.22222E-6 L -0.20026 -0.2243 " pathEditMode="relative" rAng="0" ptsTypes="AA">
                                      <p:cBhvr>
                                        <p:cTn id="6" dur="225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0013" y="-11227"/>
                                    </p:animMotion>
                                  </p:childTnLst>
                                  <p:subTnLst>
                                    <p:audio>
                                      <p:cMediaNode vol="17000"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ay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7" presetID="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2250" fill="hold"/>
                                        <p:tgtEl>
                                          <p:spTgt spid="20"/>
                                        </p:tgtEl>
                                      </p:cBhvr>
                                      <p:by x="50000" y="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8" presetClass="emph" presetSubtype="0" accel="51000" decel="49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-43200000">
                                      <p:cBhvr>
                                        <p:cTn id="10" dur="225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" presetID="37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1705 0.01598 C 0.01523 0.04375 -0.02774 -0.09074 -0.0392 -0.11412 C -0.06159 -0.15833 -0.06459 -0.16527 -0.07904 -0.19838 C -0.09388 -0.225 -0.10717 -0.25717 -0.1155 -0.27685 C -0.12761 -0.29606 -0.15222 -0.35231 -0.1323 -0.36296 " pathEditMode="relative" rAng="0" ptsTypes="AAAAA">
                                      <p:cBhvr>
                                        <p:cTn id="12" dur="225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7852" y="-18773"/>
                                    </p:animMotion>
                                  </p:childTnLst>
                                </p:cTn>
                              </p:par>
                              <p:par>
                                <p:cTn id="13" presetID="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2250" fill="hold"/>
                                        <p:tgtEl>
                                          <p:spTgt spid="30"/>
                                        </p:tgtEl>
                                      </p:cBhvr>
                                      <p:by x="60000" y="6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2250"/>
                            </p:stCondLst>
                            <p:childTnLst>
                              <p:par>
                                <p:cTn id="16" presetID="42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1323 -0.36296 L -0.77735 -0.31273 " pathEditMode="relative" rAng="0" ptsTypes="AA">
                                      <p:cBhvr>
                                        <p:cTn id="17" dur="75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2253" y="2500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sut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8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91667E-6 -2.96296E-6 L 0.03606 -0.02199 " pathEditMode="relative" rAng="0" ptsTypes="AA">
                                      <p:cBhvr>
                                        <p:cTn id="19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797" y="-1111"/>
                                    </p:animMotion>
                                  </p:childTnLst>
                                </p:cTn>
                              </p:par>
                              <p:par>
                                <p:cTn id="20" presetID="1" presetClass="exit" presetSubtype="0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" presetID="1" presetClass="entr" presetSubtype="0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-43200000">
                                      <p:cBhvr>
                                        <p:cTn id="25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6" presetID="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27" dur="500" fill="hold"/>
                                        <p:tgtEl>
                                          <p:spTgt spid="30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000"/>
                            </p:stCondLst>
                            <p:childTnLst>
                              <p:par>
                                <p:cTn id="29" presetID="1" presetClass="exit" presetSubtype="0" fill="hold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xit" presetSubtype="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19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19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1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30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43" dur="500" fill="hold"/>
                                        <p:tgtEl>
                                          <p:spTgt spid="197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44" dur="500" fill="hold"/>
                                        <p:tgtEl>
                                          <p:spTgt spid="19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45" dur="500" fill="hold"/>
                                        <p:tgtEl>
                                          <p:spTgt spid="197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set>
                                      <p:cBhvr>
                                        <p:cTn id="46" dur="500" fill="hold"/>
                                        <p:tgtEl>
                                          <p:spTgt spid="19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than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47" presetID="32" presetClass="emph" presetSubtype="0" repeatCount="indefinite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48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9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9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50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9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51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9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52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9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7" grpId="0"/>
      <p:bldP spid="197" grpId="1"/>
      <p:bldP spid="197" grpId="2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>
            <a:extLst>
              <a:ext uri="{FF2B5EF4-FFF2-40B4-BE49-F238E27FC236}">
                <a16:creationId xmlns:a16="http://schemas.microsoft.com/office/drawing/2014/main" id="{754E53A1-6715-B8DF-E3CB-243DBEA2FB3F}"/>
              </a:ext>
            </a:extLst>
          </p:cNvPr>
          <p:cNvSpPr txBox="1"/>
          <p:nvPr/>
        </p:nvSpPr>
        <p:spPr>
          <a:xfrm>
            <a:off x="-7620" y="2324100"/>
            <a:ext cx="10550768" cy="415498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lvl="0" algn="ctr">
              <a:defRPr/>
            </a:pPr>
            <a:r>
              <a:rPr lang="en-US" sz="8800" b="1" kern="0" dirty="0">
                <a:solidFill>
                  <a:srgbClr val="FF0000"/>
                </a:solidFill>
                <a:latin typeface="#9Slide07 SVNGuerrilla" panose="00000500000000000000" pitchFamily="2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I. </a:t>
            </a:r>
          </a:p>
          <a:p>
            <a:pPr lvl="0" algn="ctr">
              <a:defRPr/>
            </a:pPr>
            <a:r>
              <a:rPr lang="en-US" sz="8800" b="1" kern="0" dirty="0" err="1">
                <a:solidFill>
                  <a:srgbClr val="FF0000"/>
                </a:solidFill>
                <a:latin typeface="#9Slide07 SVNGuerrilla" panose="00000500000000000000" pitchFamily="2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Trải</a:t>
            </a:r>
            <a:r>
              <a:rPr lang="en-US" sz="8800" b="1" kern="0" dirty="0">
                <a:solidFill>
                  <a:srgbClr val="FF0000"/>
                </a:solidFill>
                <a:latin typeface="#9Slide07 SVNGuerrilla" panose="00000500000000000000" pitchFamily="2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8800" b="1" kern="0" dirty="0" err="1">
                <a:solidFill>
                  <a:srgbClr val="FF0000"/>
                </a:solidFill>
                <a:latin typeface="#9Slide07 SVNGuerrilla" panose="00000500000000000000" pitchFamily="2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nghiệm</a:t>
            </a:r>
            <a:r>
              <a:rPr lang="en-US" sz="8800" b="1" kern="0" dirty="0">
                <a:solidFill>
                  <a:srgbClr val="FF0000"/>
                </a:solidFill>
                <a:latin typeface="#9Slide07 SVNGuerrilla" panose="00000500000000000000" pitchFamily="2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 </a:t>
            </a:r>
          </a:p>
          <a:p>
            <a:pPr lvl="0" algn="ctr">
              <a:defRPr/>
            </a:pPr>
            <a:r>
              <a:rPr lang="en-US" sz="8800" b="1" kern="0" dirty="0" err="1">
                <a:solidFill>
                  <a:srgbClr val="FF0000"/>
                </a:solidFill>
                <a:latin typeface="#9Slide07 SVNGuerrilla" panose="00000500000000000000" pitchFamily="2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cùng</a:t>
            </a:r>
            <a:r>
              <a:rPr lang="en-US" sz="8800" b="1" kern="0" dirty="0">
                <a:solidFill>
                  <a:srgbClr val="FF0000"/>
                </a:solidFill>
                <a:latin typeface="#9Slide07 SVNGuerrilla" panose="00000500000000000000" pitchFamily="2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8800" b="1" kern="0" dirty="0" err="1">
                <a:solidFill>
                  <a:srgbClr val="FF0000"/>
                </a:solidFill>
                <a:latin typeface="#9Slide07 SVNGuerrilla" panose="00000500000000000000" pitchFamily="2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văn</a:t>
            </a:r>
            <a:r>
              <a:rPr lang="en-US" sz="8800" b="1" kern="0" dirty="0">
                <a:solidFill>
                  <a:srgbClr val="FF0000"/>
                </a:solidFill>
                <a:latin typeface="#9Slide07 SVNGuerrilla" panose="00000500000000000000" pitchFamily="2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8800" b="1" kern="0" dirty="0" err="1">
                <a:solidFill>
                  <a:srgbClr val="FF0000"/>
                </a:solidFill>
                <a:latin typeface="#9Slide07 SVNGuerrilla" panose="00000500000000000000" pitchFamily="2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bản</a:t>
            </a:r>
            <a:endParaRPr lang="en-US" sz="8800" b="1" i="1" kern="0" dirty="0">
              <a:solidFill>
                <a:srgbClr val="FF0000"/>
              </a:solidFill>
              <a:latin typeface="#9Slide07 SVNGuerrilla" panose="00000500000000000000" pitchFamily="2" charset="0"/>
              <a:ea typeface="Cambria" panose="02040503050406030204" pitchFamily="18" charset="0"/>
              <a:cs typeface="Times New Roman" panose="02020603050405020304" pitchFamily="18" charset="0"/>
              <a:sym typeface="Arial"/>
            </a:endParaRPr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2830C313-70A8-BAC1-4D2A-F781F78B857B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9072261" y="-266700"/>
            <a:ext cx="9734393" cy="1084838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32754891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/>
      </p:par>
    </p:tn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" name="dapan1">
            <a:hlinkClick r:id="rId7" action="ppaction://hlinksldjump"/>
            <a:extLst>
              <a:ext uri="{FF2B5EF4-FFF2-40B4-BE49-F238E27FC236}">
                <a16:creationId xmlns:a16="http://schemas.microsoft.com/office/drawing/2014/main" id="{418CDFC5-F1F2-4A05-8601-C70753D78DAD}"/>
              </a:ext>
            </a:extLst>
          </p:cNvPr>
          <p:cNvSpPr/>
          <p:nvPr/>
        </p:nvSpPr>
        <p:spPr>
          <a:xfrm>
            <a:off x="1512277" y="5508698"/>
            <a:ext cx="7069016" cy="1511721"/>
          </a:xfrm>
          <a:prstGeom prst="roundRect">
            <a:avLst>
              <a:gd name="adj" fmla="val 50000"/>
            </a:avLst>
          </a:prstGeom>
          <a:solidFill>
            <a:srgbClr val="7030A0"/>
          </a:solidFill>
          <a:ln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 prstMaterial="matte">
            <a:bevelT w="165100" h="254000" prst="hardEdge"/>
            <a:bevelB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/>
            <a:r>
              <a:rPr lang="vi-VN" sz="4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A. Quan sát kỹ lưỡng</a:t>
            </a:r>
          </a:p>
        </p:txBody>
      </p:sp>
      <p:sp>
        <p:nvSpPr>
          <p:cNvPr id="48" name="dapan3">
            <a:hlinkClick r:id="rId7" action="ppaction://hlinksldjump"/>
            <a:extLst>
              <a:ext uri="{FF2B5EF4-FFF2-40B4-BE49-F238E27FC236}">
                <a16:creationId xmlns:a16="http://schemas.microsoft.com/office/drawing/2014/main" id="{94E5965D-5739-45BE-B5BB-34E81578A358}"/>
              </a:ext>
            </a:extLst>
          </p:cNvPr>
          <p:cNvSpPr/>
          <p:nvPr/>
        </p:nvSpPr>
        <p:spPr>
          <a:xfrm>
            <a:off x="1512277" y="7865036"/>
            <a:ext cx="7069016" cy="1511721"/>
          </a:xfrm>
          <a:prstGeom prst="roundRect">
            <a:avLst>
              <a:gd name="adj" fmla="val 50000"/>
            </a:avLst>
          </a:prstGeom>
          <a:solidFill>
            <a:srgbClr val="7030A0"/>
          </a:solidFill>
          <a:ln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 prstMaterial="matte">
            <a:bevelT w="165100" h="254000" prst="hardEdge"/>
            <a:bevelB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/>
            <a:r>
              <a:rPr lang="vi-VN" sz="4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C. Loại trừ những giả thiết không hợp lý</a:t>
            </a:r>
          </a:p>
        </p:txBody>
      </p:sp>
      <p:sp>
        <p:nvSpPr>
          <p:cNvPr id="46" name="dapan2">
            <a:hlinkClick r:id="rId7" action="ppaction://hlinksldjump"/>
            <a:extLst>
              <a:ext uri="{FF2B5EF4-FFF2-40B4-BE49-F238E27FC236}">
                <a16:creationId xmlns:a16="http://schemas.microsoft.com/office/drawing/2014/main" id="{85E4AD51-E9FD-4FAD-A292-0E29E7581BF8}"/>
              </a:ext>
            </a:extLst>
          </p:cNvPr>
          <p:cNvSpPr/>
          <p:nvPr/>
        </p:nvSpPr>
        <p:spPr>
          <a:xfrm>
            <a:off x="9706711" y="5508698"/>
            <a:ext cx="7069016" cy="1511721"/>
          </a:xfrm>
          <a:prstGeom prst="roundRect">
            <a:avLst>
              <a:gd name="adj" fmla="val 50000"/>
            </a:avLst>
          </a:prstGeom>
          <a:solidFill>
            <a:srgbClr val="7030A0"/>
          </a:solidFill>
          <a:ln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 prstMaterial="matte">
            <a:bevelT w="165100" h="254000" prst="hardEdge"/>
            <a:bevelB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/>
            <a:r>
              <a:rPr lang="vi-VN" sz="4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B. Đưa ra nhiều giả thiết</a:t>
            </a:r>
          </a:p>
        </p:txBody>
      </p:sp>
      <p:sp>
        <p:nvSpPr>
          <p:cNvPr id="45" name="dapan4">
            <a:hlinkClick r:id="rId8" action="ppaction://hlinksldjump"/>
            <a:extLst>
              <a:ext uri="{FF2B5EF4-FFF2-40B4-BE49-F238E27FC236}">
                <a16:creationId xmlns:a16="http://schemas.microsoft.com/office/drawing/2014/main" id="{5F4C0911-E488-4275-9DA5-0D19DF513A7E}"/>
              </a:ext>
            </a:extLst>
          </p:cNvPr>
          <p:cNvSpPr/>
          <p:nvPr/>
        </p:nvSpPr>
        <p:spPr>
          <a:xfrm>
            <a:off x="9706711" y="7865036"/>
            <a:ext cx="7069016" cy="1511721"/>
          </a:xfrm>
          <a:prstGeom prst="roundRect">
            <a:avLst>
              <a:gd name="adj" fmla="val 50000"/>
            </a:avLst>
          </a:prstGeom>
          <a:solidFill>
            <a:srgbClr val="7030A0"/>
          </a:solidFill>
          <a:ln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 prstMaterial="matte">
            <a:bevelT w="165100" h="254000" prst="hardEdge"/>
            <a:bevelB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/>
            <a:r>
              <a:rPr lang="vi-VN" sz="4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D. Chỉ dựa vào một giả thiết duy nhất</a:t>
            </a:r>
          </a:p>
        </p:txBody>
      </p:sp>
      <p:sp>
        <p:nvSpPr>
          <p:cNvPr id="20" name="Rectangle: Rounded Corners 19">
            <a:extLst>
              <a:ext uri="{FF2B5EF4-FFF2-40B4-BE49-F238E27FC236}">
                <a16:creationId xmlns:a16="http://schemas.microsoft.com/office/drawing/2014/main" id="{1BEF8640-1554-468C-9D8E-2F35441828B8}"/>
              </a:ext>
            </a:extLst>
          </p:cNvPr>
          <p:cNvSpPr/>
          <p:nvPr/>
        </p:nvSpPr>
        <p:spPr>
          <a:xfrm>
            <a:off x="2338754" y="2012081"/>
            <a:ext cx="13610493" cy="2910627"/>
          </a:xfrm>
          <a:prstGeom prst="roundRect">
            <a:avLst>
              <a:gd name="adj" fmla="val 50000"/>
            </a:avLst>
          </a:prstGeom>
          <a:solidFill>
            <a:srgbClr val="7030A0"/>
          </a:solidFill>
          <a:ln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 prstMaterial="matte">
            <a:bevelT w="165100" h="254000" prst="hardEdge"/>
            <a:bevelB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/>
            <a:r>
              <a:rPr lang="en-US" sz="48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4. </a:t>
            </a:r>
            <a:r>
              <a:rPr lang="vi-VN" sz="48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Trong việc áp dụng phương pháp của Holmes, việc nào sau đây là KHÔNG đúng?</a:t>
            </a:r>
          </a:p>
        </p:txBody>
      </p:sp>
      <p:pic>
        <p:nvPicPr>
          <p:cNvPr id="8" name="Correct Answer #3 Sound Effect">
            <a:hlinkClick r:id="" action="ppaction://media"/>
            <a:extLst>
              <a:ext uri="{FF2B5EF4-FFF2-40B4-BE49-F238E27FC236}">
                <a16:creationId xmlns:a16="http://schemas.microsoft.com/office/drawing/2014/main" id="{CED9E5F7-A5CE-4E63-ADA0-85F873B752E2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9"/>
          <a:stretch>
            <a:fillRect/>
          </a:stretch>
        </p:blipFill>
        <p:spPr>
          <a:xfrm>
            <a:off x="1607710" y="-731044"/>
            <a:ext cx="731045" cy="731045"/>
          </a:xfrm>
          <a:prstGeom prst="rect">
            <a:avLst/>
          </a:prstGeom>
        </p:spPr>
      </p:pic>
      <p:pic>
        <p:nvPicPr>
          <p:cNvPr id="9" name="Wrong Answer">
            <a:hlinkClick r:id="" action="ppaction://media"/>
            <a:extLst>
              <a:ext uri="{FF2B5EF4-FFF2-40B4-BE49-F238E27FC236}">
                <a16:creationId xmlns:a16="http://schemas.microsoft.com/office/drawing/2014/main" id="{3DF20732-9A46-42E2-AD99-B73034004A97}"/>
              </a:ext>
            </a:extLst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9"/>
          <a:stretch>
            <a:fillRect/>
          </a:stretch>
        </p:blipFill>
        <p:spPr>
          <a:xfrm>
            <a:off x="2754862" y="-731047"/>
            <a:ext cx="731045" cy="731045"/>
          </a:xfrm>
          <a:prstGeom prst="rect">
            <a:avLst/>
          </a:prstGeom>
        </p:spPr>
      </p:pic>
      <p:sp>
        <p:nvSpPr>
          <p:cNvPr id="10" name="Action Button: Return 9">
            <a:hlinkClick r:id="rId10" action="ppaction://hlinksldjump" highlightClick="1"/>
            <a:extLst>
              <a:ext uri="{FF2B5EF4-FFF2-40B4-BE49-F238E27FC236}">
                <a16:creationId xmlns:a16="http://schemas.microsoft.com/office/drawing/2014/main" id="{E20CEA7B-FBCA-4FED-8C7E-F830C1695342}"/>
              </a:ext>
            </a:extLst>
          </p:cNvPr>
          <p:cNvSpPr/>
          <p:nvPr/>
        </p:nvSpPr>
        <p:spPr>
          <a:xfrm rot="16200000">
            <a:off x="0" y="0"/>
            <a:ext cx="1301262" cy="1301262"/>
          </a:xfrm>
          <a:prstGeom prst="actionButtonReturn">
            <a:avLst/>
          </a:prstGeom>
          <a:solidFill>
            <a:srgbClr val="FFC000"/>
          </a:solidFill>
          <a:ln>
            <a:noFill/>
          </a:ln>
          <a:effectLst>
            <a:outerShdw blurRad="57785" dist="33020" dir="318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brightRoom" dir="t">
              <a:rot lat="0" lon="0" rev="600000"/>
            </a:lightRig>
          </a:scene3d>
          <a:sp3d prstMaterial="metal">
            <a:bevelT w="38100" h="57150"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37160" tIns="68580" rIns="137160" bIns="6858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just" defTabSz="685800"/>
            <a:endParaRPr lang="en-US" sz="4800">
              <a:solidFill>
                <a:prstClr val="white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862668763"/>
      </p:ext>
    </p:extLst>
  </p:cSld>
  <p:clrMapOvr>
    <a:masterClrMapping/>
  </p:clrMapOvr>
  <p:transition advClick="0">
    <p:circl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" presetClass="entr" presetSubtype="8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" presetID="2" presetClass="entr" presetSubtype="8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" presetID="2" presetClass="entr" presetSubtype="2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2" presetClass="entr" presetSubtype="2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24" restart="whenNotActive" fill="hold" evtFilter="cancelBubble" nodeType="interactiveSeq">
                <p:stCondLst>
                  <p:cond evt="onClick" delay="0">
                    <p:tgtEl>
                      <p:spTgt spid="4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5" fill="hold">
                      <p:stCondLst>
                        <p:cond delay="0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28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92D050"/>
                                      </p:to>
                                    </p:animClr>
                                    <p:set>
                                      <p:cBhvr>
                                        <p:cTn id="29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30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32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5050"/>
                                      </p:to>
                                    </p:animClr>
                                    <p:set>
                                      <p:cBhvr>
                                        <p:cTn id="33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34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36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5050"/>
                                      </p:to>
                                    </p:animClr>
                                    <p:set>
                                      <p:cBhvr>
                                        <p:cTn id="37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38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40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5050"/>
                                      </p:to>
                                    </p:animClr>
                                    <p:set>
                                      <p:cBhvr>
                                        <p:cTn id="41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42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mediacall" presetSubtype="0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cmd type="call" cmd="playFrom(0.0)">
                                      <p:cBhvr>
                                        <p:cTn id="44" dur="3682" fill="hold"/>
                                        <p:tgtEl>
                                          <p:spTgt spid="8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5"/>
                  </p:tgtEl>
                </p:cond>
              </p:nextCondLst>
            </p:seq>
            <p:seq concurrent="1" nextAc="seek">
              <p:cTn id="45" restart="whenNotActive" fill="hold" evtFilter="cancelBubble" nodeType="interactiveSeq">
                <p:stCondLst>
                  <p:cond evt="onClick" delay="0">
                    <p:tgtEl>
                      <p:spTgt spid="4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6" fill="hold">
                      <p:stCondLst>
                        <p:cond delay="0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49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5050"/>
                                      </p:to>
                                    </p:animClr>
                                    <p:set>
                                      <p:cBhvr>
                                        <p:cTn id="50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51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2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53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5050"/>
                                      </p:to>
                                    </p:animClr>
                                    <p:set>
                                      <p:cBhvr>
                                        <p:cTn id="54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55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6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57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5050"/>
                                      </p:to>
                                    </p:animClr>
                                    <p:set>
                                      <p:cBhvr>
                                        <p:cTn id="58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59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0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61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92D050"/>
                                      </p:to>
                                    </p:animClr>
                                    <p:set>
                                      <p:cBhvr>
                                        <p:cTn id="62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63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4" presetID="1" presetClass="mediacall" presetSubtype="0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cmd type="call" cmd="playFrom(0.0)">
                                      <p:cBhvr>
                                        <p:cTn id="65" dur="1186" fill="hold"/>
                                        <p:tgtEl>
                                          <p:spTgt spid="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6"/>
                  </p:tgtEl>
                </p:cond>
              </p:nextCondLst>
            </p:seq>
            <p:seq concurrent="1" nextAc="seek">
              <p:cTn id="66" restart="whenNotActive" fill="hold" evtFilter="cancelBubble" nodeType="interactiveSeq">
                <p:stCondLst>
                  <p:cond evt="onClick" delay="0">
                    <p:tgtEl>
                      <p:spTgt spid="4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7" fill="hold">
                      <p:stCondLst>
                        <p:cond delay="0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70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5050"/>
                                      </p:to>
                                    </p:animClr>
                                    <p:set>
                                      <p:cBhvr>
                                        <p:cTn id="71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72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3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74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5050"/>
                                      </p:to>
                                    </p:animClr>
                                    <p:set>
                                      <p:cBhvr>
                                        <p:cTn id="75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76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7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78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5050"/>
                                      </p:to>
                                    </p:animClr>
                                    <p:set>
                                      <p:cBhvr>
                                        <p:cTn id="79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80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1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82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92D050"/>
                                      </p:to>
                                    </p:animClr>
                                    <p:set>
                                      <p:cBhvr>
                                        <p:cTn id="83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84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5" presetID="1" presetClass="mediacall" presetSubtype="0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cmd type="call" cmd="playFrom(0.0)">
                                      <p:cBhvr>
                                        <p:cTn id="86" dur="1186" fill="hold"/>
                                        <p:tgtEl>
                                          <p:spTgt spid="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8"/>
                  </p:tgtEl>
                </p:cond>
              </p:nextCondLst>
            </p:seq>
            <p:seq concurrent="1" nextAc="seek">
              <p:cTn id="87" restart="whenNotActive" fill="hold" evtFilter="cancelBubble" nodeType="interactiveSeq">
                <p:stCondLst>
                  <p:cond evt="onClick" delay="0">
                    <p:tgtEl>
                      <p:spTgt spid="4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8" fill="hold">
                      <p:stCondLst>
                        <p:cond delay="0"/>
                      </p:stCondLst>
                      <p:childTnLst>
                        <p:par>
                          <p:cTn id="89" fill="hold">
                            <p:stCondLst>
                              <p:cond delay="0"/>
                            </p:stCondLst>
                            <p:childTnLst>
                              <p:par>
                                <p:cTn id="90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91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5050"/>
                                      </p:to>
                                    </p:animClr>
                                    <p:set>
                                      <p:cBhvr>
                                        <p:cTn id="92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93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4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95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5050"/>
                                      </p:to>
                                    </p:animClr>
                                    <p:set>
                                      <p:cBhvr>
                                        <p:cTn id="96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97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8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99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5050"/>
                                      </p:to>
                                    </p:animClr>
                                    <p:set>
                                      <p:cBhvr>
                                        <p:cTn id="100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01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2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103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92D050"/>
                                      </p:to>
                                    </p:animClr>
                                    <p:set>
                                      <p:cBhvr>
                                        <p:cTn id="104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05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6" presetID="1" presetClass="mediacall" presetSubtype="0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cmd type="call" cmd="playFrom(0.0)">
                                      <p:cBhvr>
                                        <p:cTn id="107" dur="1186" fill="hold"/>
                                        <p:tgtEl>
                                          <p:spTgt spid="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7"/>
                  </p:tgtEl>
                </p:cond>
              </p:nextCondLst>
            </p:seq>
            <p:audio>
              <p:cMediaNode vol="80000">
                <p:cTn id="108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8"/>
                </p:tgtEl>
              </p:cMediaNode>
            </p:audio>
            <p:audio>
              <p:cMediaNode vol="80000">
                <p:cTn id="109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9"/>
                </p:tgtEl>
              </p:cMediaNode>
            </p:audio>
          </p:childTnLst>
        </p:cTn>
      </p:par>
    </p:tnLst>
    <p:bldLst>
      <p:bldP spid="47" grpId="0" animBg="1"/>
      <p:bldP spid="48" grpId="0" animBg="1"/>
      <p:bldP spid="46" grpId="0" animBg="1"/>
      <p:bldP spid="45" grpId="0" animBg="1"/>
      <p:bldP spid="20" grpId="0" animBg="1"/>
    </p:bld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6" name="Picture 155" descr="Shape, arrow&#10;&#10;Description automatically generated">
            <a:extLst>
              <a:ext uri="{FF2B5EF4-FFF2-40B4-BE49-F238E27FC236}">
                <a16:creationId xmlns:a16="http://schemas.microsoft.com/office/drawing/2014/main" id="{A886C8CA-3AF5-4589-B175-DE8D9223C8B9}"/>
              </a:ext>
            </a:extLst>
          </p:cNvPr>
          <p:cNvPicPr>
            <a:picLocks noChangeAspect="1"/>
          </p:cNvPicPr>
          <p:nvPr/>
        </p:nvPicPr>
        <p:blipFill rotWithShape="1"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8685"/>
          <a:stretch/>
        </p:blipFill>
        <p:spPr>
          <a:xfrm>
            <a:off x="0" y="0"/>
            <a:ext cx="18288000" cy="7794897"/>
          </a:xfrm>
          <a:prstGeom prst="rect">
            <a:avLst/>
          </a:prstGeom>
        </p:spPr>
      </p:pic>
      <p:grpSp>
        <p:nvGrpSpPr>
          <p:cNvPr id="35" name="Group 34">
            <a:extLst>
              <a:ext uri="{FF2B5EF4-FFF2-40B4-BE49-F238E27FC236}">
                <a16:creationId xmlns:a16="http://schemas.microsoft.com/office/drawing/2014/main" id="{CF3EAF05-564B-4C1D-A70A-63FE915D7BCD}"/>
              </a:ext>
            </a:extLst>
          </p:cNvPr>
          <p:cNvGrpSpPr/>
          <p:nvPr/>
        </p:nvGrpSpPr>
        <p:grpSpPr>
          <a:xfrm>
            <a:off x="-204279" y="4121945"/>
            <a:ext cx="18510599" cy="6165057"/>
            <a:chOff x="-136186" y="2747963"/>
            <a:chExt cx="12340399" cy="4110038"/>
          </a:xfrm>
        </p:grpSpPr>
        <p:grpSp>
          <p:nvGrpSpPr>
            <p:cNvPr id="36" name="Group 35">
              <a:extLst>
                <a:ext uri="{FF2B5EF4-FFF2-40B4-BE49-F238E27FC236}">
                  <a16:creationId xmlns:a16="http://schemas.microsoft.com/office/drawing/2014/main" id="{537C6AF0-C4CE-438C-922C-012F2700F0B1}"/>
                </a:ext>
              </a:extLst>
            </p:cNvPr>
            <p:cNvGrpSpPr/>
            <p:nvPr/>
          </p:nvGrpSpPr>
          <p:grpSpPr>
            <a:xfrm>
              <a:off x="-136186" y="2747963"/>
              <a:ext cx="12340399" cy="4110038"/>
              <a:chOff x="-136186" y="2747963"/>
              <a:chExt cx="12340399" cy="4110038"/>
            </a:xfrm>
          </p:grpSpPr>
          <p:sp>
            <p:nvSpPr>
              <p:cNvPr id="38" name="Rectangle 37">
                <a:extLst>
                  <a:ext uri="{FF2B5EF4-FFF2-40B4-BE49-F238E27FC236}">
                    <a16:creationId xmlns:a16="http://schemas.microsoft.com/office/drawing/2014/main" id="{08C48BC8-3715-4B8F-9836-585F21B0C5A5}"/>
                  </a:ext>
                </a:extLst>
              </p:cNvPr>
              <p:cNvSpPr/>
              <p:nvPr/>
            </p:nvSpPr>
            <p:spPr>
              <a:xfrm>
                <a:off x="0" y="2747963"/>
                <a:ext cx="12192000" cy="4110038"/>
              </a:xfrm>
              <a:prstGeom prst="rect">
                <a:avLst/>
              </a:prstGeom>
              <a:solidFill>
                <a:srgbClr val="6DD327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/>
                <a:endParaRPr lang="en-US" sz="2700" dirty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39" name="Parallelogram 38">
                <a:extLst>
                  <a:ext uri="{FF2B5EF4-FFF2-40B4-BE49-F238E27FC236}">
                    <a16:creationId xmlns:a16="http://schemas.microsoft.com/office/drawing/2014/main" id="{277ED640-C5F4-416C-AB1F-236C55E784C8}"/>
                  </a:ext>
                </a:extLst>
              </p:cNvPr>
              <p:cNvSpPr/>
              <p:nvPr/>
            </p:nvSpPr>
            <p:spPr>
              <a:xfrm>
                <a:off x="-136186" y="2891231"/>
                <a:ext cx="3988339" cy="2848087"/>
              </a:xfrm>
              <a:prstGeom prst="parallelogram">
                <a:avLst>
                  <a:gd name="adj" fmla="val 136599"/>
                </a:avLst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/>
                <a:endParaRPr lang="en-US" sz="270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40" name="Parallelogram 39">
                <a:extLst>
                  <a:ext uri="{FF2B5EF4-FFF2-40B4-BE49-F238E27FC236}">
                    <a16:creationId xmlns:a16="http://schemas.microsoft.com/office/drawing/2014/main" id="{97BAA9B5-7C4F-47A3-9BF4-81B9CF732524}"/>
                  </a:ext>
                </a:extLst>
              </p:cNvPr>
              <p:cNvSpPr/>
              <p:nvPr/>
            </p:nvSpPr>
            <p:spPr>
              <a:xfrm flipV="1">
                <a:off x="3761549" y="2891231"/>
                <a:ext cx="8442664" cy="45719"/>
              </a:xfrm>
              <a:prstGeom prst="parallelogram">
                <a:avLst>
                  <a:gd name="adj" fmla="val 0"/>
                </a:avLst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/>
                <a:endParaRPr lang="en-US" sz="270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41" name="Parallelogram 40">
                <a:extLst>
                  <a:ext uri="{FF2B5EF4-FFF2-40B4-BE49-F238E27FC236}">
                    <a16:creationId xmlns:a16="http://schemas.microsoft.com/office/drawing/2014/main" id="{A5292BCF-770F-4BA8-83A0-43C73DC1C754}"/>
                  </a:ext>
                </a:extLst>
              </p:cNvPr>
              <p:cNvSpPr/>
              <p:nvPr/>
            </p:nvSpPr>
            <p:spPr>
              <a:xfrm>
                <a:off x="1006174" y="4908085"/>
                <a:ext cx="2738136" cy="61994"/>
              </a:xfrm>
              <a:prstGeom prst="parallelogram">
                <a:avLst>
                  <a:gd name="adj" fmla="val 142625"/>
                </a:avLst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/>
                <a:endParaRPr lang="en-US" sz="270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42" name="Parallelogram 41">
                <a:extLst>
                  <a:ext uri="{FF2B5EF4-FFF2-40B4-BE49-F238E27FC236}">
                    <a16:creationId xmlns:a16="http://schemas.microsoft.com/office/drawing/2014/main" id="{BBFEB853-1039-4223-B0A7-026BAECBD372}"/>
                  </a:ext>
                </a:extLst>
              </p:cNvPr>
              <p:cNvSpPr/>
              <p:nvPr/>
            </p:nvSpPr>
            <p:spPr>
              <a:xfrm>
                <a:off x="2862187" y="3508905"/>
                <a:ext cx="2373535" cy="45719"/>
              </a:xfrm>
              <a:prstGeom prst="parallelogram">
                <a:avLst>
                  <a:gd name="adj" fmla="val 142625"/>
                </a:avLst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/>
                <a:endParaRPr lang="en-US" sz="270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43" name="Parallelogram 42">
                <a:extLst>
                  <a:ext uri="{FF2B5EF4-FFF2-40B4-BE49-F238E27FC236}">
                    <a16:creationId xmlns:a16="http://schemas.microsoft.com/office/drawing/2014/main" id="{CEA748EC-AA0C-4382-9562-CCAD1F34B3A8}"/>
                  </a:ext>
                </a:extLst>
              </p:cNvPr>
              <p:cNvSpPr/>
              <p:nvPr/>
            </p:nvSpPr>
            <p:spPr>
              <a:xfrm>
                <a:off x="3578535" y="3508905"/>
                <a:ext cx="1678727" cy="1461175"/>
              </a:xfrm>
              <a:prstGeom prst="parallelogram">
                <a:avLst>
                  <a:gd name="adj" fmla="val 107427"/>
                </a:avLst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/>
                <a:endParaRPr lang="en-US" sz="270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</p:grpSp>
        <p:sp>
          <p:nvSpPr>
            <p:cNvPr id="37" name="Block Arc 36">
              <a:extLst>
                <a:ext uri="{FF2B5EF4-FFF2-40B4-BE49-F238E27FC236}">
                  <a16:creationId xmlns:a16="http://schemas.microsoft.com/office/drawing/2014/main" id="{E954F917-7174-4181-AE36-94287DF90CCC}"/>
                </a:ext>
              </a:extLst>
            </p:cNvPr>
            <p:cNvSpPr/>
            <p:nvPr/>
          </p:nvSpPr>
          <p:spPr>
            <a:xfrm rot="3704227">
              <a:off x="4056684" y="3569040"/>
              <a:ext cx="749561" cy="1206514"/>
            </a:xfrm>
            <a:prstGeom prst="blockArc">
              <a:avLst>
                <a:gd name="adj1" fmla="val 15469952"/>
                <a:gd name="adj2" fmla="val 4256132"/>
                <a:gd name="adj3" fmla="val 9714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black"/>
                </a:solidFill>
                <a:latin typeface="Calibri" panose="020F0502020204030204"/>
              </a:endParaRPr>
            </a:p>
          </p:txBody>
        </p:sp>
      </p:grpSp>
      <p:pic>
        <p:nvPicPr>
          <p:cNvPr id="16" name="Picture 15" descr="A picture containing male, grate&#10;&#10;Description automatically generated">
            <a:extLst>
              <a:ext uri="{FF2B5EF4-FFF2-40B4-BE49-F238E27FC236}">
                <a16:creationId xmlns:a16="http://schemas.microsoft.com/office/drawing/2014/main" id="{BBDCF3AB-C970-4807-A10D-28B83BF7098E}"/>
              </a:ext>
            </a:extLst>
          </p:cNvPr>
          <p:cNvPicPr>
            <a:picLocks noChangeAspect="1"/>
          </p:cNvPicPr>
          <p:nvPr/>
        </p:nvPicPr>
        <p:blipFill>
          <a:blip r:embed="rId6">
            <a:duotone>
              <a:prstClr val="black"/>
              <a:schemeClr val="bg1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46959" y="2234837"/>
            <a:ext cx="3817796" cy="4473980"/>
          </a:xfrm>
          <a:prstGeom prst="rect">
            <a:avLst/>
          </a:prstGeom>
          <a:effectLst>
            <a:outerShdw blurRad="25400" dir="15720000" sy="23000" kx="-1200000" algn="bl" rotWithShape="0">
              <a:prstClr val="black">
                <a:alpha val="20000"/>
              </a:prstClr>
            </a:outerShdw>
          </a:effectLst>
        </p:spPr>
      </p:pic>
      <p:pic>
        <p:nvPicPr>
          <p:cNvPr id="20" name="Picture 19" descr="A picture containing toy, doll&#10;&#10;Description automatically generated">
            <a:extLst>
              <a:ext uri="{FF2B5EF4-FFF2-40B4-BE49-F238E27FC236}">
                <a16:creationId xmlns:a16="http://schemas.microsoft.com/office/drawing/2014/main" id="{D6E54D78-26B4-4B75-950B-243F32036C69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452303" y="3502307"/>
            <a:ext cx="3906854" cy="6570617"/>
          </a:xfrm>
          <a:prstGeom prst="rect">
            <a:avLst/>
          </a:prstGeom>
          <a:effectLst>
            <a:outerShdw blurRad="76200" dir="18900000" sy="23000" kx="-1200000" algn="bl" rotWithShape="0">
              <a:prstClr val="black">
                <a:alpha val="20000"/>
              </a:prstClr>
            </a:outerShdw>
          </a:effectLst>
        </p:spPr>
      </p:pic>
      <p:pic>
        <p:nvPicPr>
          <p:cNvPr id="30" name="Picture 29" descr="Icon&#10;&#10;Description automatically generated">
            <a:extLst>
              <a:ext uri="{FF2B5EF4-FFF2-40B4-BE49-F238E27FC236}">
                <a16:creationId xmlns:a16="http://schemas.microsoft.com/office/drawing/2014/main" id="{37718F46-7F62-42B8-834B-2291A97CDA05}"/>
              </a:ext>
            </a:extLst>
          </p:cNvPr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108492" y="8838728"/>
            <a:ext cx="1236255" cy="1234196"/>
          </a:xfrm>
          <a:prstGeom prst="rect">
            <a:avLst/>
          </a:prstGeom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</p:pic>
      <p:grpSp>
        <p:nvGrpSpPr>
          <p:cNvPr id="5" name="Group 4">
            <a:extLst>
              <a:ext uri="{FF2B5EF4-FFF2-40B4-BE49-F238E27FC236}">
                <a16:creationId xmlns:a16="http://schemas.microsoft.com/office/drawing/2014/main" id="{85C91827-2FDE-4834-84C0-0DE527E2C691}"/>
              </a:ext>
            </a:extLst>
          </p:cNvPr>
          <p:cNvGrpSpPr/>
          <p:nvPr/>
        </p:nvGrpSpPr>
        <p:grpSpPr>
          <a:xfrm>
            <a:off x="13502640" y="2588202"/>
            <a:ext cx="1499172" cy="3516105"/>
            <a:chOff x="5276136" y="1752884"/>
            <a:chExt cx="1506104" cy="3532364"/>
          </a:xfrm>
          <a:effectLst>
            <a:outerShdw blurRad="76200" dir="18900000" sy="23000" kx="-1200000" algn="bl" rotWithShape="0">
              <a:prstClr val="black">
                <a:alpha val="20000"/>
              </a:prstClr>
            </a:outerShdw>
          </a:effectLst>
        </p:grpSpPr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id="{BB459566-5749-4840-8C1A-85A1E48F66B2}"/>
                </a:ext>
              </a:extLst>
            </p:cNvPr>
            <p:cNvSpPr/>
            <p:nvPr/>
          </p:nvSpPr>
          <p:spPr>
            <a:xfrm>
              <a:off x="5904330" y="2974546"/>
              <a:ext cx="191670" cy="282309"/>
            </a:xfrm>
            <a:custGeom>
              <a:avLst/>
              <a:gdLst>
                <a:gd name="connsiteX0" fmla="*/ 4310 w 182122"/>
                <a:gd name="connsiteY0" fmla="*/ 193373 h 276739"/>
                <a:gd name="connsiteX1" fmla="*/ 2173 w 182122"/>
                <a:gd name="connsiteY1" fmla="*/ 80141 h 276739"/>
                <a:gd name="connsiteX2" fmla="*/ 27810 w 182122"/>
                <a:gd name="connsiteY2" fmla="*/ 9639 h 276739"/>
                <a:gd name="connsiteX3" fmla="*/ 102586 w 182122"/>
                <a:gd name="connsiteY3" fmla="*/ 1093 h 276739"/>
                <a:gd name="connsiteX4" fmla="*/ 151724 w 182122"/>
                <a:gd name="connsiteY4" fmla="*/ 13911 h 276739"/>
                <a:gd name="connsiteX5" fmla="*/ 173089 w 182122"/>
                <a:gd name="connsiteY5" fmla="*/ 122870 h 276739"/>
                <a:gd name="connsiteX6" fmla="*/ 177362 w 182122"/>
                <a:gd name="connsiteY6" fmla="*/ 204055 h 276739"/>
                <a:gd name="connsiteX7" fmla="*/ 106859 w 182122"/>
                <a:gd name="connsiteY7" fmla="*/ 268149 h 276739"/>
                <a:gd name="connsiteX8" fmla="*/ 27810 w 182122"/>
                <a:gd name="connsiteY8" fmla="*/ 272422 h 276739"/>
                <a:gd name="connsiteX9" fmla="*/ 4310 w 182122"/>
                <a:gd name="connsiteY9" fmla="*/ 193373 h 276739"/>
                <a:gd name="connsiteX0" fmla="*/ 4310 w 182122"/>
                <a:gd name="connsiteY0" fmla="*/ 194146 h 277512"/>
                <a:gd name="connsiteX1" fmla="*/ 2173 w 182122"/>
                <a:gd name="connsiteY1" fmla="*/ 80914 h 277512"/>
                <a:gd name="connsiteX2" fmla="*/ 27810 w 182122"/>
                <a:gd name="connsiteY2" fmla="*/ 10412 h 277512"/>
                <a:gd name="connsiteX3" fmla="*/ 102586 w 182122"/>
                <a:gd name="connsiteY3" fmla="*/ 1866 h 277512"/>
                <a:gd name="connsiteX4" fmla="*/ 151724 w 182122"/>
                <a:gd name="connsiteY4" fmla="*/ 25366 h 277512"/>
                <a:gd name="connsiteX5" fmla="*/ 173089 w 182122"/>
                <a:gd name="connsiteY5" fmla="*/ 123643 h 277512"/>
                <a:gd name="connsiteX6" fmla="*/ 177362 w 182122"/>
                <a:gd name="connsiteY6" fmla="*/ 204828 h 277512"/>
                <a:gd name="connsiteX7" fmla="*/ 106859 w 182122"/>
                <a:gd name="connsiteY7" fmla="*/ 268922 h 277512"/>
                <a:gd name="connsiteX8" fmla="*/ 27810 w 182122"/>
                <a:gd name="connsiteY8" fmla="*/ 273195 h 277512"/>
                <a:gd name="connsiteX9" fmla="*/ 4310 w 182122"/>
                <a:gd name="connsiteY9" fmla="*/ 194146 h 277512"/>
                <a:gd name="connsiteX0" fmla="*/ 4310 w 182122"/>
                <a:gd name="connsiteY0" fmla="*/ 197554 h 280920"/>
                <a:gd name="connsiteX1" fmla="*/ 2173 w 182122"/>
                <a:gd name="connsiteY1" fmla="*/ 84322 h 280920"/>
                <a:gd name="connsiteX2" fmla="*/ 27810 w 182122"/>
                <a:gd name="connsiteY2" fmla="*/ 13820 h 280920"/>
                <a:gd name="connsiteX3" fmla="*/ 91904 w 182122"/>
                <a:gd name="connsiteY3" fmla="*/ 1001 h 280920"/>
                <a:gd name="connsiteX4" fmla="*/ 151724 w 182122"/>
                <a:gd name="connsiteY4" fmla="*/ 28774 h 280920"/>
                <a:gd name="connsiteX5" fmla="*/ 173089 w 182122"/>
                <a:gd name="connsiteY5" fmla="*/ 127051 h 280920"/>
                <a:gd name="connsiteX6" fmla="*/ 177362 w 182122"/>
                <a:gd name="connsiteY6" fmla="*/ 208236 h 280920"/>
                <a:gd name="connsiteX7" fmla="*/ 106859 w 182122"/>
                <a:gd name="connsiteY7" fmla="*/ 272330 h 280920"/>
                <a:gd name="connsiteX8" fmla="*/ 27810 w 182122"/>
                <a:gd name="connsiteY8" fmla="*/ 276603 h 280920"/>
                <a:gd name="connsiteX9" fmla="*/ 4310 w 182122"/>
                <a:gd name="connsiteY9" fmla="*/ 197554 h 280920"/>
                <a:gd name="connsiteX0" fmla="*/ 3750 w 181562"/>
                <a:gd name="connsiteY0" fmla="*/ 197554 h 279818"/>
                <a:gd name="connsiteX1" fmla="*/ 1613 w 181562"/>
                <a:gd name="connsiteY1" fmla="*/ 84322 h 279818"/>
                <a:gd name="connsiteX2" fmla="*/ 27250 w 181562"/>
                <a:gd name="connsiteY2" fmla="*/ 13820 h 279818"/>
                <a:gd name="connsiteX3" fmla="*/ 91344 w 181562"/>
                <a:gd name="connsiteY3" fmla="*/ 1001 h 279818"/>
                <a:gd name="connsiteX4" fmla="*/ 151164 w 181562"/>
                <a:gd name="connsiteY4" fmla="*/ 28774 h 279818"/>
                <a:gd name="connsiteX5" fmla="*/ 172529 w 181562"/>
                <a:gd name="connsiteY5" fmla="*/ 127051 h 279818"/>
                <a:gd name="connsiteX6" fmla="*/ 176802 w 181562"/>
                <a:gd name="connsiteY6" fmla="*/ 208236 h 279818"/>
                <a:gd name="connsiteX7" fmla="*/ 106299 w 181562"/>
                <a:gd name="connsiteY7" fmla="*/ 272330 h 279818"/>
                <a:gd name="connsiteX8" fmla="*/ 10158 w 181562"/>
                <a:gd name="connsiteY8" fmla="*/ 274467 h 279818"/>
                <a:gd name="connsiteX9" fmla="*/ 3750 w 181562"/>
                <a:gd name="connsiteY9" fmla="*/ 197554 h 279818"/>
                <a:gd name="connsiteX0" fmla="*/ 3750 w 181562"/>
                <a:gd name="connsiteY0" fmla="*/ 197554 h 279818"/>
                <a:gd name="connsiteX1" fmla="*/ 1613 w 181562"/>
                <a:gd name="connsiteY1" fmla="*/ 84322 h 279818"/>
                <a:gd name="connsiteX2" fmla="*/ 27250 w 181562"/>
                <a:gd name="connsiteY2" fmla="*/ 13820 h 279818"/>
                <a:gd name="connsiteX3" fmla="*/ 91344 w 181562"/>
                <a:gd name="connsiteY3" fmla="*/ 1001 h 279818"/>
                <a:gd name="connsiteX4" fmla="*/ 151164 w 181562"/>
                <a:gd name="connsiteY4" fmla="*/ 28774 h 279818"/>
                <a:gd name="connsiteX5" fmla="*/ 172529 w 181562"/>
                <a:gd name="connsiteY5" fmla="*/ 127051 h 279818"/>
                <a:gd name="connsiteX6" fmla="*/ 176802 w 181562"/>
                <a:gd name="connsiteY6" fmla="*/ 208236 h 279818"/>
                <a:gd name="connsiteX7" fmla="*/ 106299 w 181562"/>
                <a:gd name="connsiteY7" fmla="*/ 272330 h 279818"/>
                <a:gd name="connsiteX8" fmla="*/ 10158 w 181562"/>
                <a:gd name="connsiteY8" fmla="*/ 274467 h 279818"/>
                <a:gd name="connsiteX9" fmla="*/ 3750 w 181562"/>
                <a:gd name="connsiteY9" fmla="*/ 197554 h 279818"/>
                <a:gd name="connsiteX0" fmla="*/ 395 w 186753"/>
                <a:gd name="connsiteY0" fmla="*/ 199691 h 282309"/>
                <a:gd name="connsiteX1" fmla="*/ 6804 w 186753"/>
                <a:gd name="connsiteY1" fmla="*/ 84322 h 282309"/>
                <a:gd name="connsiteX2" fmla="*/ 32441 w 186753"/>
                <a:gd name="connsiteY2" fmla="*/ 13820 h 282309"/>
                <a:gd name="connsiteX3" fmla="*/ 96535 w 186753"/>
                <a:gd name="connsiteY3" fmla="*/ 1001 h 282309"/>
                <a:gd name="connsiteX4" fmla="*/ 156355 w 186753"/>
                <a:gd name="connsiteY4" fmla="*/ 28774 h 282309"/>
                <a:gd name="connsiteX5" fmla="*/ 177720 w 186753"/>
                <a:gd name="connsiteY5" fmla="*/ 127051 h 282309"/>
                <a:gd name="connsiteX6" fmla="*/ 181993 w 186753"/>
                <a:gd name="connsiteY6" fmla="*/ 208236 h 282309"/>
                <a:gd name="connsiteX7" fmla="*/ 111490 w 186753"/>
                <a:gd name="connsiteY7" fmla="*/ 272330 h 282309"/>
                <a:gd name="connsiteX8" fmla="*/ 15349 w 186753"/>
                <a:gd name="connsiteY8" fmla="*/ 274467 h 282309"/>
                <a:gd name="connsiteX9" fmla="*/ 395 w 186753"/>
                <a:gd name="connsiteY9" fmla="*/ 199691 h 282309"/>
                <a:gd name="connsiteX0" fmla="*/ 5312 w 191670"/>
                <a:gd name="connsiteY0" fmla="*/ 199691 h 282309"/>
                <a:gd name="connsiteX1" fmla="*/ 11721 w 191670"/>
                <a:gd name="connsiteY1" fmla="*/ 84322 h 282309"/>
                <a:gd name="connsiteX2" fmla="*/ 37358 w 191670"/>
                <a:gd name="connsiteY2" fmla="*/ 13820 h 282309"/>
                <a:gd name="connsiteX3" fmla="*/ 101452 w 191670"/>
                <a:gd name="connsiteY3" fmla="*/ 1001 h 282309"/>
                <a:gd name="connsiteX4" fmla="*/ 161272 w 191670"/>
                <a:gd name="connsiteY4" fmla="*/ 28774 h 282309"/>
                <a:gd name="connsiteX5" fmla="*/ 182637 w 191670"/>
                <a:gd name="connsiteY5" fmla="*/ 127051 h 282309"/>
                <a:gd name="connsiteX6" fmla="*/ 186910 w 191670"/>
                <a:gd name="connsiteY6" fmla="*/ 208236 h 282309"/>
                <a:gd name="connsiteX7" fmla="*/ 116407 w 191670"/>
                <a:gd name="connsiteY7" fmla="*/ 272330 h 282309"/>
                <a:gd name="connsiteX8" fmla="*/ 20266 w 191670"/>
                <a:gd name="connsiteY8" fmla="*/ 274467 h 282309"/>
                <a:gd name="connsiteX9" fmla="*/ 5312 w 191670"/>
                <a:gd name="connsiteY9" fmla="*/ 199691 h 282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1670" h="282309">
                  <a:moveTo>
                    <a:pt x="5312" y="199691"/>
                  </a:moveTo>
                  <a:cubicBezTo>
                    <a:pt x="16707" y="161591"/>
                    <a:pt x="6380" y="115301"/>
                    <a:pt x="11721" y="84322"/>
                  </a:cubicBezTo>
                  <a:cubicBezTo>
                    <a:pt x="17062" y="53344"/>
                    <a:pt x="22403" y="27707"/>
                    <a:pt x="37358" y="13820"/>
                  </a:cubicBezTo>
                  <a:cubicBezTo>
                    <a:pt x="52313" y="-67"/>
                    <a:pt x="80800" y="-1491"/>
                    <a:pt x="101452" y="1001"/>
                  </a:cubicBezTo>
                  <a:cubicBezTo>
                    <a:pt x="122104" y="3493"/>
                    <a:pt x="147741" y="7766"/>
                    <a:pt x="161272" y="28774"/>
                  </a:cubicBezTo>
                  <a:cubicBezTo>
                    <a:pt x="174803" y="49782"/>
                    <a:pt x="178364" y="97141"/>
                    <a:pt x="182637" y="127051"/>
                  </a:cubicBezTo>
                  <a:cubicBezTo>
                    <a:pt x="186910" y="156961"/>
                    <a:pt x="197948" y="184023"/>
                    <a:pt x="186910" y="208236"/>
                  </a:cubicBezTo>
                  <a:cubicBezTo>
                    <a:pt x="175872" y="232449"/>
                    <a:pt x="141332" y="260936"/>
                    <a:pt x="116407" y="272330"/>
                  </a:cubicBezTo>
                  <a:cubicBezTo>
                    <a:pt x="91482" y="283724"/>
                    <a:pt x="38782" y="286573"/>
                    <a:pt x="20266" y="274467"/>
                  </a:cubicBezTo>
                  <a:cubicBezTo>
                    <a:pt x="1750" y="262361"/>
                    <a:pt x="-6083" y="237791"/>
                    <a:pt x="5312" y="199691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9CF27F0C-4992-46F3-887E-867C003824EB}"/>
                </a:ext>
              </a:extLst>
            </p:cNvPr>
            <p:cNvSpPr/>
            <p:nvPr/>
          </p:nvSpPr>
          <p:spPr>
            <a:xfrm rot="21400803">
              <a:off x="6165337" y="4782476"/>
              <a:ext cx="145269" cy="446633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  <a:gd name="connsiteX0" fmla="*/ 6496 w 140748"/>
                <a:gd name="connsiteY0" fmla="*/ 42636 h 364378"/>
                <a:gd name="connsiteX1" fmla="*/ 8067 w 140748"/>
                <a:gd name="connsiteY1" fmla="*/ 310013 h 364378"/>
                <a:gd name="connsiteX2" fmla="*/ 70905 w 140748"/>
                <a:gd name="connsiteY2" fmla="*/ 364185 h 364378"/>
                <a:gd name="connsiteX3" fmla="*/ 129409 w 140748"/>
                <a:gd name="connsiteY3" fmla="*/ 303514 h 364378"/>
                <a:gd name="connsiteX4" fmla="*/ 131576 w 140748"/>
                <a:gd name="connsiteY4" fmla="*/ 60829 h 364378"/>
                <a:gd name="connsiteX5" fmla="*/ 60071 w 140748"/>
                <a:gd name="connsiteY5" fmla="*/ 2324 h 364378"/>
                <a:gd name="connsiteX6" fmla="*/ 6496 w 140748"/>
                <a:gd name="connsiteY6" fmla="*/ 42636 h 364378"/>
                <a:gd name="connsiteX0" fmla="*/ 6496 w 136138"/>
                <a:gd name="connsiteY0" fmla="*/ 45571 h 367313"/>
                <a:gd name="connsiteX1" fmla="*/ 8067 w 136138"/>
                <a:gd name="connsiteY1" fmla="*/ 312948 h 367313"/>
                <a:gd name="connsiteX2" fmla="*/ 70905 w 136138"/>
                <a:gd name="connsiteY2" fmla="*/ 367120 h 367313"/>
                <a:gd name="connsiteX3" fmla="*/ 129409 w 136138"/>
                <a:gd name="connsiteY3" fmla="*/ 306449 h 367313"/>
                <a:gd name="connsiteX4" fmla="*/ 123956 w 136138"/>
                <a:gd name="connsiteY4" fmla="*/ 37094 h 367313"/>
                <a:gd name="connsiteX5" fmla="*/ 60071 w 136138"/>
                <a:gd name="connsiteY5" fmla="*/ 5259 h 367313"/>
                <a:gd name="connsiteX6" fmla="*/ 6496 w 136138"/>
                <a:gd name="connsiteY6" fmla="*/ 45571 h 367313"/>
                <a:gd name="connsiteX0" fmla="*/ 6991 w 136633"/>
                <a:gd name="connsiteY0" fmla="*/ 56469 h 378211"/>
                <a:gd name="connsiteX1" fmla="*/ 8562 w 136633"/>
                <a:gd name="connsiteY1" fmla="*/ 323846 h 378211"/>
                <a:gd name="connsiteX2" fmla="*/ 71400 w 136633"/>
                <a:gd name="connsiteY2" fmla="*/ 378018 h 378211"/>
                <a:gd name="connsiteX3" fmla="*/ 129904 w 136633"/>
                <a:gd name="connsiteY3" fmla="*/ 317347 h 378211"/>
                <a:gd name="connsiteX4" fmla="*/ 124451 w 136633"/>
                <a:gd name="connsiteY4" fmla="*/ 47992 h 378211"/>
                <a:gd name="connsiteX5" fmla="*/ 68186 w 136633"/>
                <a:gd name="connsiteY5" fmla="*/ 917 h 378211"/>
                <a:gd name="connsiteX6" fmla="*/ 6991 w 136633"/>
                <a:gd name="connsiteY6" fmla="*/ 56469 h 378211"/>
                <a:gd name="connsiteX0" fmla="*/ 3871 w 133513"/>
                <a:gd name="connsiteY0" fmla="*/ 56469 h 378103"/>
                <a:gd name="connsiteX1" fmla="*/ 13062 w 133513"/>
                <a:gd name="connsiteY1" fmla="*/ 321941 h 378103"/>
                <a:gd name="connsiteX2" fmla="*/ 68280 w 133513"/>
                <a:gd name="connsiteY2" fmla="*/ 378018 h 378103"/>
                <a:gd name="connsiteX3" fmla="*/ 126784 w 133513"/>
                <a:gd name="connsiteY3" fmla="*/ 317347 h 378103"/>
                <a:gd name="connsiteX4" fmla="*/ 121331 w 133513"/>
                <a:gd name="connsiteY4" fmla="*/ 47992 h 378103"/>
                <a:gd name="connsiteX5" fmla="*/ 65066 w 133513"/>
                <a:gd name="connsiteY5" fmla="*/ 917 h 378103"/>
                <a:gd name="connsiteX6" fmla="*/ 3871 w 133513"/>
                <a:gd name="connsiteY6" fmla="*/ 56469 h 378103"/>
                <a:gd name="connsiteX0" fmla="*/ 3871 w 130834"/>
                <a:gd name="connsiteY0" fmla="*/ 56469 h 378482"/>
                <a:gd name="connsiteX1" fmla="*/ 13062 w 130834"/>
                <a:gd name="connsiteY1" fmla="*/ 321941 h 378482"/>
                <a:gd name="connsiteX2" fmla="*/ 68280 w 130834"/>
                <a:gd name="connsiteY2" fmla="*/ 378018 h 378482"/>
                <a:gd name="connsiteX3" fmla="*/ 121069 w 130834"/>
                <a:gd name="connsiteY3" fmla="*/ 307822 h 378482"/>
                <a:gd name="connsiteX4" fmla="*/ 121331 w 130834"/>
                <a:gd name="connsiteY4" fmla="*/ 47992 h 378482"/>
                <a:gd name="connsiteX5" fmla="*/ 65066 w 130834"/>
                <a:gd name="connsiteY5" fmla="*/ 917 h 378482"/>
                <a:gd name="connsiteX6" fmla="*/ 3871 w 130834"/>
                <a:gd name="connsiteY6" fmla="*/ 56469 h 378482"/>
                <a:gd name="connsiteX0" fmla="*/ 3747 w 130911"/>
                <a:gd name="connsiteY0" fmla="*/ 56469 h 374836"/>
                <a:gd name="connsiteX1" fmla="*/ 12938 w 130911"/>
                <a:gd name="connsiteY1" fmla="*/ 321941 h 374836"/>
                <a:gd name="connsiteX2" fmla="*/ 64346 w 130911"/>
                <a:gd name="connsiteY2" fmla="*/ 374208 h 374836"/>
                <a:gd name="connsiteX3" fmla="*/ 120945 w 130911"/>
                <a:gd name="connsiteY3" fmla="*/ 307822 h 374836"/>
                <a:gd name="connsiteX4" fmla="*/ 121207 w 130911"/>
                <a:gd name="connsiteY4" fmla="*/ 47992 h 374836"/>
                <a:gd name="connsiteX5" fmla="*/ 64942 w 130911"/>
                <a:gd name="connsiteY5" fmla="*/ 917 h 374836"/>
                <a:gd name="connsiteX6" fmla="*/ 3747 w 130911"/>
                <a:gd name="connsiteY6" fmla="*/ 56469 h 374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0911" h="374836">
                  <a:moveTo>
                    <a:pt x="3747" y="56469"/>
                  </a:moveTo>
                  <a:cubicBezTo>
                    <a:pt x="-4920" y="109973"/>
                    <a:pt x="2838" y="268985"/>
                    <a:pt x="12938" y="321941"/>
                  </a:cubicBezTo>
                  <a:cubicBezTo>
                    <a:pt x="23038" y="374897"/>
                    <a:pt x="46345" y="376561"/>
                    <a:pt x="64346" y="374208"/>
                  </a:cubicBezTo>
                  <a:cubicBezTo>
                    <a:pt x="82347" y="371855"/>
                    <a:pt x="111468" y="362191"/>
                    <a:pt x="120945" y="307822"/>
                  </a:cubicBezTo>
                  <a:cubicBezTo>
                    <a:pt x="130422" y="253453"/>
                    <a:pt x="137458" y="102524"/>
                    <a:pt x="121207" y="47992"/>
                  </a:cubicBezTo>
                  <a:cubicBezTo>
                    <a:pt x="104956" y="-6540"/>
                    <a:pt x="84519" y="-496"/>
                    <a:pt x="64942" y="917"/>
                  </a:cubicBezTo>
                  <a:cubicBezTo>
                    <a:pt x="45365" y="2330"/>
                    <a:pt x="12414" y="2965"/>
                    <a:pt x="3747" y="56469"/>
                  </a:cubicBezTo>
                  <a:close/>
                </a:path>
              </a:pathLst>
            </a:custGeom>
            <a:solidFill>
              <a:srgbClr val="D6323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C0D7BA37-1B0C-4502-9D1F-CEF84390F2CD}"/>
                </a:ext>
              </a:extLst>
            </p:cNvPr>
            <p:cNvSpPr/>
            <p:nvPr/>
          </p:nvSpPr>
          <p:spPr>
            <a:xfrm>
              <a:off x="6120216" y="4440410"/>
              <a:ext cx="186924" cy="432800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111" h="362079">
                  <a:moveTo>
                    <a:pt x="3429" y="49900"/>
                  </a:moveTo>
                  <a:cubicBezTo>
                    <a:pt x="-5238" y="101182"/>
                    <a:pt x="3790" y="255748"/>
                    <a:pt x="16430" y="307752"/>
                  </a:cubicBezTo>
                  <a:cubicBezTo>
                    <a:pt x="29070" y="359756"/>
                    <a:pt x="59044" y="363007"/>
                    <a:pt x="79268" y="361924"/>
                  </a:cubicBezTo>
                  <a:cubicBezTo>
                    <a:pt x="99492" y="360841"/>
                    <a:pt x="127660" y="351812"/>
                    <a:pt x="137772" y="301253"/>
                  </a:cubicBezTo>
                  <a:cubicBezTo>
                    <a:pt x="147884" y="250694"/>
                    <a:pt x="156190" y="113100"/>
                    <a:pt x="139939" y="58568"/>
                  </a:cubicBezTo>
                  <a:cubicBezTo>
                    <a:pt x="123688" y="4036"/>
                    <a:pt x="86852" y="-658"/>
                    <a:pt x="68434" y="63"/>
                  </a:cubicBezTo>
                  <a:cubicBezTo>
                    <a:pt x="50016" y="784"/>
                    <a:pt x="12096" y="-1382"/>
                    <a:pt x="3429" y="49900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ADC270E4-A44F-4DDD-B345-24E48E205234}"/>
                </a:ext>
              </a:extLst>
            </p:cNvPr>
            <p:cNvSpPr/>
            <p:nvPr/>
          </p:nvSpPr>
          <p:spPr>
            <a:xfrm>
              <a:off x="6029188" y="5172972"/>
              <a:ext cx="294228" cy="112275"/>
            </a:xfrm>
            <a:custGeom>
              <a:avLst/>
              <a:gdLst>
                <a:gd name="connsiteX0" fmla="*/ 221209 w 244329"/>
                <a:gd name="connsiteY0" fmla="*/ 9633 h 114404"/>
                <a:gd name="connsiteX1" fmla="*/ 237008 w 244329"/>
                <a:gd name="connsiteY1" fmla="*/ 88631 h 114404"/>
                <a:gd name="connsiteX2" fmla="*/ 126411 w 244329"/>
                <a:gd name="connsiteY2" fmla="*/ 102456 h 114404"/>
                <a:gd name="connsiteX3" fmla="*/ 15 w 244329"/>
                <a:gd name="connsiteY3" fmla="*/ 108380 h 114404"/>
                <a:gd name="connsiteX4" fmla="*/ 118511 w 244329"/>
                <a:gd name="connsiteY4" fmla="*/ 11608 h 114404"/>
                <a:gd name="connsiteX5" fmla="*/ 221209 w 244329"/>
                <a:gd name="connsiteY5" fmla="*/ 9633 h 114404"/>
                <a:gd name="connsiteX0" fmla="*/ 223184 w 246304"/>
                <a:gd name="connsiteY0" fmla="*/ 8926 h 102196"/>
                <a:gd name="connsiteX1" fmla="*/ 238983 w 246304"/>
                <a:gd name="connsiteY1" fmla="*/ 87924 h 102196"/>
                <a:gd name="connsiteX2" fmla="*/ 128386 w 246304"/>
                <a:gd name="connsiteY2" fmla="*/ 101749 h 102196"/>
                <a:gd name="connsiteX3" fmla="*/ 15 w 246304"/>
                <a:gd name="connsiteY3" fmla="*/ 89899 h 102196"/>
                <a:gd name="connsiteX4" fmla="*/ 120486 w 246304"/>
                <a:gd name="connsiteY4" fmla="*/ 10901 h 102196"/>
                <a:gd name="connsiteX5" fmla="*/ 223184 w 246304"/>
                <a:gd name="connsiteY5" fmla="*/ 8926 h 102196"/>
                <a:gd name="connsiteX0" fmla="*/ 223184 w 246889"/>
                <a:gd name="connsiteY0" fmla="*/ 8926 h 97266"/>
                <a:gd name="connsiteX1" fmla="*/ 238983 w 246889"/>
                <a:gd name="connsiteY1" fmla="*/ 87924 h 97266"/>
                <a:gd name="connsiteX2" fmla="*/ 120486 w 246889"/>
                <a:gd name="connsiteY2" fmla="*/ 91875 h 97266"/>
                <a:gd name="connsiteX3" fmla="*/ 15 w 246889"/>
                <a:gd name="connsiteY3" fmla="*/ 89899 h 97266"/>
                <a:gd name="connsiteX4" fmla="*/ 120486 w 246889"/>
                <a:gd name="connsiteY4" fmla="*/ 10901 h 97266"/>
                <a:gd name="connsiteX5" fmla="*/ 223184 w 246889"/>
                <a:gd name="connsiteY5" fmla="*/ 8926 h 97266"/>
                <a:gd name="connsiteX0" fmla="*/ 223194 w 248288"/>
                <a:gd name="connsiteY0" fmla="*/ 4930 h 93270"/>
                <a:gd name="connsiteX1" fmla="*/ 238993 w 248288"/>
                <a:gd name="connsiteY1" fmla="*/ 83928 h 93270"/>
                <a:gd name="connsiteX2" fmla="*/ 120496 w 248288"/>
                <a:gd name="connsiteY2" fmla="*/ 87879 h 93270"/>
                <a:gd name="connsiteX3" fmla="*/ 25 w 248288"/>
                <a:gd name="connsiteY3" fmla="*/ 85903 h 93270"/>
                <a:gd name="connsiteX4" fmla="*/ 84947 w 248288"/>
                <a:gd name="connsiteY4" fmla="*/ 16780 h 93270"/>
                <a:gd name="connsiteX5" fmla="*/ 223194 w 248288"/>
                <a:gd name="connsiteY5" fmla="*/ 4930 h 93270"/>
                <a:gd name="connsiteX0" fmla="*/ 223184 w 246683"/>
                <a:gd name="connsiteY0" fmla="*/ 13745 h 102085"/>
                <a:gd name="connsiteX1" fmla="*/ 238983 w 246683"/>
                <a:gd name="connsiteY1" fmla="*/ 92743 h 102085"/>
                <a:gd name="connsiteX2" fmla="*/ 120486 w 246683"/>
                <a:gd name="connsiteY2" fmla="*/ 96694 h 102085"/>
                <a:gd name="connsiteX3" fmla="*/ 15 w 246683"/>
                <a:gd name="connsiteY3" fmla="*/ 94718 h 102085"/>
                <a:gd name="connsiteX4" fmla="*/ 126411 w 246683"/>
                <a:gd name="connsiteY4" fmla="*/ 7820 h 102085"/>
                <a:gd name="connsiteX5" fmla="*/ 223184 w 246683"/>
                <a:gd name="connsiteY5" fmla="*/ 13745 h 102085"/>
                <a:gd name="connsiteX0" fmla="*/ 223187 w 246686"/>
                <a:gd name="connsiteY0" fmla="*/ 7550 h 95890"/>
                <a:gd name="connsiteX1" fmla="*/ 238986 w 246686"/>
                <a:gd name="connsiteY1" fmla="*/ 86548 h 95890"/>
                <a:gd name="connsiteX2" fmla="*/ 120489 w 246686"/>
                <a:gd name="connsiteY2" fmla="*/ 90499 h 95890"/>
                <a:gd name="connsiteX3" fmla="*/ 18 w 246686"/>
                <a:gd name="connsiteY3" fmla="*/ 88523 h 95890"/>
                <a:gd name="connsiteX4" fmla="*/ 126414 w 246686"/>
                <a:gd name="connsiteY4" fmla="*/ 1625 h 95890"/>
                <a:gd name="connsiteX5" fmla="*/ 223187 w 246686"/>
                <a:gd name="connsiteY5" fmla="*/ 7550 h 95890"/>
                <a:gd name="connsiteX0" fmla="*/ 227133 w 248013"/>
                <a:gd name="connsiteY0" fmla="*/ 13746 h 102086"/>
                <a:gd name="connsiteX1" fmla="*/ 238983 w 248013"/>
                <a:gd name="connsiteY1" fmla="*/ 92744 h 102086"/>
                <a:gd name="connsiteX2" fmla="*/ 120486 w 248013"/>
                <a:gd name="connsiteY2" fmla="*/ 96695 h 102086"/>
                <a:gd name="connsiteX3" fmla="*/ 15 w 248013"/>
                <a:gd name="connsiteY3" fmla="*/ 94719 h 102086"/>
                <a:gd name="connsiteX4" fmla="*/ 126411 w 248013"/>
                <a:gd name="connsiteY4" fmla="*/ 7821 h 102086"/>
                <a:gd name="connsiteX5" fmla="*/ 227133 w 248013"/>
                <a:gd name="connsiteY5" fmla="*/ 13746 h 102086"/>
                <a:gd name="connsiteX0" fmla="*/ 227133 w 249041"/>
                <a:gd name="connsiteY0" fmla="*/ 11407 h 99747"/>
                <a:gd name="connsiteX1" fmla="*/ 238983 w 249041"/>
                <a:gd name="connsiteY1" fmla="*/ 90405 h 99747"/>
                <a:gd name="connsiteX2" fmla="*/ 120486 w 249041"/>
                <a:gd name="connsiteY2" fmla="*/ 94356 h 99747"/>
                <a:gd name="connsiteX3" fmla="*/ 15 w 249041"/>
                <a:gd name="connsiteY3" fmla="*/ 92380 h 99747"/>
                <a:gd name="connsiteX4" fmla="*/ 126411 w 249041"/>
                <a:gd name="connsiteY4" fmla="*/ 5482 h 99747"/>
                <a:gd name="connsiteX5" fmla="*/ 227133 w 249041"/>
                <a:gd name="connsiteY5" fmla="*/ 11407 h 99747"/>
                <a:gd name="connsiteX0" fmla="*/ 227133 w 243144"/>
                <a:gd name="connsiteY0" fmla="*/ 11407 h 101983"/>
                <a:gd name="connsiteX1" fmla="*/ 238983 w 243144"/>
                <a:gd name="connsiteY1" fmla="*/ 90405 h 101983"/>
                <a:gd name="connsiteX2" fmla="*/ 120486 w 243144"/>
                <a:gd name="connsiteY2" fmla="*/ 94356 h 101983"/>
                <a:gd name="connsiteX3" fmla="*/ 15 w 243144"/>
                <a:gd name="connsiteY3" fmla="*/ 92380 h 101983"/>
                <a:gd name="connsiteX4" fmla="*/ 126411 w 243144"/>
                <a:gd name="connsiteY4" fmla="*/ 5482 h 101983"/>
                <a:gd name="connsiteX5" fmla="*/ 227133 w 243144"/>
                <a:gd name="connsiteY5" fmla="*/ 11407 h 101983"/>
                <a:gd name="connsiteX0" fmla="*/ 227133 w 243144"/>
                <a:gd name="connsiteY0" fmla="*/ 11407 h 107617"/>
                <a:gd name="connsiteX1" fmla="*/ 238983 w 243144"/>
                <a:gd name="connsiteY1" fmla="*/ 90405 h 107617"/>
                <a:gd name="connsiteX2" fmla="*/ 120486 w 243144"/>
                <a:gd name="connsiteY2" fmla="*/ 94356 h 107617"/>
                <a:gd name="connsiteX3" fmla="*/ 15 w 243144"/>
                <a:gd name="connsiteY3" fmla="*/ 92380 h 107617"/>
                <a:gd name="connsiteX4" fmla="*/ 126411 w 243144"/>
                <a:gd name="connsiteY4" fmla="*/ 5482 h 107617"/>
                <a:gd name="connsiteX5" fmla="*/ 227133 w 243144"/>
                <a:gd name="connsiteY5" fmla="*/ 11407 h 107617"/>
                <a:gd name="connsiteX0" fmla="*/ 227133 w 247182"/>
                <a:gd name="connsiteY0" fmla="*/ 11407 h 107617"/>
                <a:gd name="connsiteX1" fmla="*/ 238983 w 247182"/>
                <a:gd name="connsiteY1" fmla="*/ 90405 h 107617"/>
                <a:gd name="connsiteX2" fmla="*/ 146160 w 247182"/>
                <a:gd name="connsiteY2" fmla="*/ 94356 h 107617"/>
                <a:gd name="connsiteX3" fmla="*/ 15 w 247182"/>
                <a:gd name="connsiteY3" fmla="*/ 92380 h 107617"/>
                <a:gd name="connsiteX4" fmla="*/ 126411 w 247182"/>
                <a:gd name="connsiteY4" fmla="*/ 5482 h 107617"/>
                <a:gd name="connsiteX5" fmla="*/ 227133 w 247182"/>
                <a:gd name="connsiteY5" fmla="*/ 11407 h 107617"/>
                <a:gd name="connsiteX0" fmla="*/ 227133 w 247453"/>
                <a:gd name="connsiteY0" fmla="*/ 14122 h 110034"/>
                <a:gd name="connsiteX1" fmla="*/ 240747 w 247453"/>
                <a:gd name="connsiteY1" fmla="*/ 100740 h 110034"/>
                <a:gd name="connsiteX2" fmla="*/ 146160 w 247453"/>
                <a:gd name="connsiteY2" fmla="*/ 97071 h 110034"/>
                <a:gd name="connsiteX3" fmla="*/ 15 w 247453"/>
                <a:gd name="connsiteY3" fmla="*/ 95095 h 110034"/>
                <a:gd name="connsiteX4" fmla="*/ 126411 w 247453"/>
                <a:gd name="connsiteY4" fmla="*/ 8197 h 110034"/>
                <a:gd name="connsiteX5" fmla="*/ 227133 w 247453"/>
                <a:gd name="connsiteY5" fmla="*/ 14122 h 110034"/>
                <a:gd name="connsiteX0" fmla="*/ 227133 w 247453"/>
                <a:gd name="connsiteY0" fmla="*/ 14122 h 112425"/>
                <a:gd name="connsiteX1" fmla="*/ 240747 w 247453"/>
                <a:gd name="connsiteY1" fmla="*/ 100740 h 112425"/>
                <a:gd name="connsiteX2" fmla="*/ 146160 w 247453"/>
                <a:gd name="connsiteY2" fmla="*/ 104691 h 112425"/>
                <a:gd name="connsiteX3" fmla="*/ 15 w 247453"/>
                <a:gd name="connsiteY3" fmla="*/ 95095 h 112425"/>
                <a:gd name="connsiteX4" fmla="*/ 126411 w 247453"/>
                <a:gd name="connsiteY4" fmla="*/ 8197 h 112425"/>
                <a:gd name="connsiteX5" fmla="*/ 227133 w 247453"/>
                <a:gd name="connsiteY5" fmla="*/ 14122 h 112425"/>
                <a:gd name="connsiteX0" fmla="*/ 227133 w 247453"/>
                <a:gd name="connsiteY0" fmla="*/ 7701 h 106004"/>
                <a:gd name="connsiteX1" fmla="*/ 240747 w 247453"/>
                <a:gd name="connsiteY1" fmla="*/ 94319 h 106004"/>
                <a:gd name="connsiteX2" fmla="*/ 146160 w 247453"/>
                <a:gd name="connsiteY2" fmla="*/ 98270 h 106004"/>
                <a:gd name="connsiteX3" fmla="*/ 15 w 247453"/>
                <a:gd name="connsiteY3" fmla="*/ 88674 h 106004"/>
                <a:gd name="connsiteX4" fmla="*/ 126411 w 247453"/>
                <a:gd name="connsiteY4" fmla="*/ 1776 h 106004"/>
                <a:gd name="connsiteX5" fmla="*/ 227133 w 247453"/>
                <a:gd name="connsiteY5" fmla="*/ 7701 h 106004"/>
                <a:gd name="connsiteX0" fmla="*/ 227132 w 247123"/>
                <a:gd name="connsiteY0" fmla="*/ 9857 h 108160"/>
                <a:gd name="connsiteX1" fmla="*/ 240746 w 247123"/>
                <a:gd name="connsiteY1" fmla="*/ 96475 h 108160"/>
                <a:gd name="connsiteX2" fmla="*/ 146159 w 247123"/>
                <a:gd name="connsiteY2" fmla="*/ 100426 h 108160"/>
                <a:gd name="connsiteX3" fmla="*/ 14 w 247123"/>
                <a:gd name="connsiteY3" fmla="*/ 90830 h 108160"/>
                <a:gd name="connsiteX4" fmla="*/ 135228 w 247123"/>
                <a:gd name="connsiteY4" fmla="*/ 122 h 108160"/>
                <a:gd name="connsiteX5" fmla="*/ 227132 w 247123"/>
                <a:gd name="connsiteY5" fmla="*/ 9857 h 108160"/>
                <a:gd name="connsiteX0" fmla="*/ 227132 w 247520"/>
                <a:gd name="connsiteY0" fmla="*/ 9857 h 108160"/>
                <a:gd name="connsiteX1" fmla="*/ 240746 w 247520"/>
                <a:gd name="connsiteY1" fmla="*/ 96475 h 108160"/>
                <a:gd name="connsiteX2" fmla="*/ 146159 w 247520"/>
                <a:gd name="connsiteY2" fmla="*/ 100426 h 108160"/>
                <a:gd name="connsiteX3" fmla="*/ 14 w 247520"/>
                <a:gd name="connsiteY3" fmla="*/ 90830 h 108160"/>
                <a:gd name="connsiteX4" fmla="*/ 135228 w 247520"/>
                <a:gd name="connsiteY4" fmla="*/ 122 h 108160"/>
                <a:gd name="connsiteX5" fmla="*/ 227132 w 247520"/>
                <a:gd name="connsiteY5" fmla="*/ 9857 h 108160"/>
                <a:gd name="connsiteX0" fmla="*/ 221840 w 245898"/>
                <a:gd name="connsiteY0" fmla="*/ 12067 h 112275"/>
                <a:gd name="connsiteX1" fmla="*/ 240745 w 245898"/>
                <a:gd name="connsiteY1" fmla="*/ 100590 h 112275"/>
                <a:gd name="connsiteX2" fmla="*/ 146158 w 245898"/>
                <a:gd name="connsiteY2" fmla="*/ 104541 h 112275"/>
                <a:gd name="connsiteX3" fmla="*/ 13 w 245898"/>
                <a:gd name="connsiteY3" fmla="*/ 94945 h 112275"/>
                <a:gd name="connsiteX4" fmla="*/ 135227 w 245898"/>
                <a:gd name="connsiteY4" fmla="*/ 4237 h 112275"/>
                <a:gd name="connsiteX5" fmla="*/ 221840 w 245898"/>
                <a:gd name="connsiteY5" fmla="*/ 12067 h 112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898" h="112275">
                  <a:moveTo>
                    <a:pt x="221840" y="12067"/>
                  </a:moveTo>
                  <a:cubicBezTo>
                    <a:pt x="241189" y="9076"/>
                    <a:pt x="253359" y="85178"/>
                    <a:pt x="240745" y="100590"/>
                  </a:cubicBezTo>
                  <a:cubicBezTo>
                    <a:pt x="228131" y="116002"/>
                    <a:pt x="186280" y="105482"/>
                    <a:pt x="146158" y="104541"/>
                  </a:cubicBezTo>
                  <a:cubicBezTo>
                    <a:pt x="106036" y="103600"/>
                    <a:pt x="1330" y="127861"/>
                    <a:pt x="13" y="94945"/>
                  </a:cubicBezTo>
                  <a:cubicBezTo>
                    <a:pt x="-1304" y="79804"/>
                    <a:pt x="98256" y="18050"/>
                    <a:pt x="135227" y="4237"/>
                  </a:cubicBezTo>
                  <a:cubicBezTo>
                    <a:pt x="172198" y="-9576"/>
                    <a:pt x="202491" y="15058"/>
                    <a:pt x="221840" y="12067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28C55532-ECED-4879-8459-16BB5ADC926E}"/>
                </a:ext>
              </a:extLst>
            </p:cNvPr>
            <p:cNvSpPr/>
            <p:nvPr/>
          </p:nvSpPr>
          <p:spPr>
            <a:xfrm rot="601980">
              <a:off x="5582133" y="3467471"/>
              <a:ext cx="143560" cy="356577"/>
            </a:xfrm>
            <a:custGeom>
              <a:avLst/>
              <a:gdLst>
                <a:gd name="connsiteX0" fmla="*/ 6457 w 165048"/>
                <a:gd name="connsiteY0" fmla="*/ 44808 h 353407"/>
                <a:gd name="connsiteX1" fmla="*/ 61409 w 165048"/>
                <a:gd name="connsiteY1" fmla="*/ 847 h 353407"/>
                <a:gd name="connsiteX2" fmla="*/ 129550 w 165048"/>
                <a:gd name="connsiteY2" fmla="*/ 31620 h 353407"/>
                <a:gd name="connsiteX3" fmla="*/ 155927 w 165048"/>
                <a:gd name="connsiteY3" fmla="*/ 200872 h 353407"/>
                <a:gd name="connsiteX4" fmla="*/ 160323 w 165048"/>
                <a:gd name="connsiteY4" fmla="*/ 306379 h 353407"/>
                <a:gd name="connsiteX5" fmla="*/ 92182 w 165048"/>
                <a:gd name="connsiteY5" fmla="*/ 352539 h 353407"/>
                <a:gd name="connsiteX6" fmla="*/ 15250 w 165048"/>
                <a:gd name="connsiteY6" fmla="*/ 323964 h 353407"/>
                <a:gd name="connsiteX7" fmla="*/ 2061 w 165048"/>
                <a:gd name="connsiteY7" fmla="*/ 183287 h 353407"/>
                <a:gd name="connsiteX8" fmla="*/ 6457 w 165048"/>
                <a:gd name="connsiteY8" fmla="*/ 44808 h 353407"/>
                <a:gd name="connsiteX0" fmla="*/ 6885 w 165476"/>
                <a:gd name="connsiteY0" fmla="*/ 44808 h 352670"/>
                <a:gd name="connsiteX1" fmla="*/ 61837 w 165476"/>
                <a:gd name="connsiteY1" fmla="*/ 847 h 352670"/>
                <a:gd name="connsiteX2" fmla="*/ 129978 w 165476"/>
                <a:gd name="connsiteY2" fmla="*/ 31620 h 352670"/>
                <a:gd name="connsiteX3" fmla="*/ 156355 w 165476"/>
                <a:gd name="connsiteY3" fmla="*/ 200872 h 352670"/>
                <a:gd name="connsiteX4" fmla="*/ 160751 w 165476"/>
                <a:gd name="connsiteY4" fmla="*/ 306379 h 352670"/>
                <a:gd name="connsiteX5" fmla="*/ 92610 w 165476"/>
                <a:gd name="connsiteY5" fmla="*/ 352539 h 352670"/>
                <a:gd name="connsiteX6" fmla="*/ 22273 w 165476"/>
                <a:gd name="connsiteY6" fmla="*/ 315172 h 352670"/>
                <a:gd name="connsiteX7" fmla="*/ 2489 w 165476"/>
                <a:gd name="connsiteY7" fmla="*/ 183287 h 352670"/>
                <a:gd name="connsiteX8" fmla="*/ 6885 w 165476"/>
                <a:gd name="connsiteY8" fmla="*/ 44808 h 352670"/>
                <a:gd name="connsiteX0" fmla="*/ 6885 w 159537"/>
                <a:gd name="connsiteY0" fmla="*/ 44808 h 352733"/>
                <a:gd name="connsiteX1" fmla="*/ 61837 w 159537"/>
                <a:gd name="connsiteY1" fmla="*/ 847 h 352733"/>
                <a:gd name="connsiteX2" fmla="*/ 129978 w 159537"/>
                <a:gd name="connsiteY2" fmla="*/ 31620 h 352733"/>
                <a:gd name="connsiteX3" fmla="*/ 156355 w 159537"/>
                <a:gd name="connsiteY3" fmla="*/ 200872 h 352733"/>
                <a:gd name="connsiteX4" fmla="*/ 151959 w 159537"/>
                <a:gd name="connsiteY4" fmla="*/ 304181 h 352733"/>
                <a:gd name="connsiteX5" fmla="*/ 92610 w 159537"/>
                <a:gd name="connsiteY5" fmla="*/ 352539 h 352733"/>
                <a:gd name="connsiteX6" fmla="*/ 22273 w 159537"/>
                <a:gd name="connsiteY6" fmla="*/ 315172 h 352733"/>
                <a:gd name="connsiteX7" fmla="*/ 2489 w 159537"/>
                <a:gd name="connsiteY7" fmla="*/ 183287 h 352733"/>
                <a:gd name="connsiteX8" fmla="*/ 6885 w 159537"/>
                <a:gd name="connsiteY8" fmla="*/ 44808 h 352733"/>
                <a:gd name="connsiteX0" fmla="*/ 6885 w 156440"/>
                <a:gd name="connsiteY0" fmla="*/ 44449 h 352374"/>
                <a:gd name="connsiteX1" fmla="*/ 61837 w 156440"/>
                <a:gd name="connsiteY1" fmla="*/ 488 h 352374"/>
                <a:gd name="connsiteX2" fmla="*/ 129978 w 156440"/>
                <a:gd name="connsiteY2" fmla="*/ 31261 h 352374"/>
                <a:gd name="connsiteX3" fmla="*/ 149760 w 156440"/>
                <a:gd name="connsiteY3" fmla="*/ 171938 h 352374"/>
                <a:gd name="connsiteX4" fmla="*/ 151959 w 156440"/>
                <a:gd name="connsiteY4" fmla="*/ 303822 h 352374"/>
                <a:gd name="connsiteX5" fmla="*/ 92610 w 156440"/>
                <a:gd name="connsiteY5" fmla="*/ 352180 h 352374"/>
                <a:gd name="connsiteX6" fmla="*/ 22273 w 156440"/>
                <a:gd name="connsiteY6" fmla="*/ 314813 h 352374"/>
                <a:gd name="connsiteX7" fmla="*/ 2489 w 156440"/>
                <a:gd name="connsiteY7" fmla="*/ 182928 h 352374"/>
                <a:gd name="connsiteX8" fmla="*/ 6885 w 156440"/>
                <a:gd name="connsiteY8" fmla="*/ 44449 h 352374"/>
                <a:gd name="connsiteX0" fmla="*/ 6885 w 153367"/>
                <a:gd name="connsiteY0" fmla="*/ 44449 h 352607"/>
                <a:gd name="connsiteX1" fmla="*/ 61837 w 153367"/>
                <a:gd name="connsiteY1" fmla="*/ 488 h 352607"/>
                <a:gd name="connsiteX2" fmla="*/ 129978 w 153367"/>
                <a:gd name="connsiteY2" fmla="*/ 31261 h 352607"/>
                <a:gd name="connsiteX3" fmla="*/ 149760 w 153367"/>
                <a:gd name="connsiteY3" fmla="*/ 171938 h 352607"/>
                <a:gd name="connsiteX4" fmla="*/ 147562 w 153367"/>
                <a:gd name="connsiteY4" fmla="*/ 297228 h 352607"/>
                <a:gd name="connsiteX5" fmla="*/ 92610 w 153367"/>
                <a:gd name="connsiteY5" fmla="*/ 352180 h 352607"/>
                <a:gd name="connsiteX6" fmla="*/ 22273 w 153367"/>
                <a:gd name="connsiteY6" fmla="*/ 314813 h 352607"/>
                <a:gd name="connsiteX7" fmla="*/ 2489 w 153367"/>
                <a:gd name="connsiteY7" fmla="*/ 182928 h 352607"/>
                <a:gd name="connsiteX8" fmla="*/ 6885 w 153367"/>
                <a:gd name="connsiteY8" fmla="*/ 44449 h 352607"/>
                <a:gd name="connsiteX0" fmla="*/ 7178 w 153660"/>
                <a:gd name="connsiteY0" fmla="*/ 44449 h 352310"/>
                <a:gd name="connsiteX1" fmla="*/ 62130 w 153660"/>
                <a:gd name="connsiteY1" fmla="*/ 488 h 352310"/>
                <a:gd name="connsiteX2" fmla="*/ 130271 w 153660"/>
                <a:gd name="connsiteY2" fmla="*/ 31261 h 352310"/>
                <a:gd name="connsiteX3" fmla="*/ 150053 w 153660"/>
                <a:gd name="connsiteY3" fmla="*/ 171938 h 352310"/>
                <a:gd name="connsiteX4" fmla="*/ 147855 w 153660"/>
                <a:gd name="connsiteY4" fmla="*/ 297228 h 352310"/>
                <a:gd name="connsiteX5" fmla="*/ 92903 w 153660"/>
                <a:gd name="connsiteY5" fmla="*/ 352180 h 352310"/>
                <a:gd name="connsiteX6" fmla="*/ 26962 w 153660"/>
                <a:gd name="connsiteY6" fmla="*/ 308219 h 352310"/>
                <a:gd name="connsiteX7" fmla="*/ 2782 w 153660"/>
                <a:gd name="connsiteY7" fmla="*/ 182928 h 352310"/>
                <a:gd name="connsiteX8" fmla="*/ 7178 w 153660"/>
                <a:gd name="connsiteY8" fmla="*/ 44449 h 352310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82928 h 341473"/>
                <a:gd name="connsiteX8" fmla="*/ 7178 w 153958"/>
                <a:gd name="connsiteY8" fmla="*/ 44449 h 341473"/>
                <a:gd name="connsiteX0" fmla="*/ 5932 w 152712"/>
                <a:gd name="connsiteY0" fmla="*/ 44449 h 341473"/>
                <a:gd name="connsiteX1" fmla="*/ 60884 w 152712"/>
                <a:gd name="connsiteY1" fmla="*/ 488 h 341473"/>
                <a:gd name="connsiteX2" fmla="*/ 129025 w 152712"/>
                <a:gd name="connsiteY2" fmla="*/ 31261 h 341473"/>
                <a:gd name="connsiteX3" fmla="*/ 148807 w 152712"/>
                <a:gd name="connsiteY3" fmla="*/ 171938 h 341473"/>
                <a:gd name="connsiteX4" fmla="*/ 146609 w 152712"/>
                <a:gd name="connsiteY4" fmla="*/ 297228 h 341473"/>
                <a:gd name="connsiteX5" fmla="*/ 87260 w 152712"/>
                <a:gd name="connsiteY5" fmla="*/ 341190 h 341473"/>
                <a:gd name="connsiteX6" fmla="*/ 25716 w 152712"/>
                <a:gd name="connsiteY6" fmla="*/ 308219 h 341473"/>
                <a:gd name="connsiteX7" fmla="*/ 3734 w 152712"/>
                <a:gd name="connsiteY7" fmla="*/ 169740 h 341473"/>
                <a:gd name="connsiteX8" fmla="*/ 5932 w 152712"/>
                <a:gd name="connsiteY8" fmla="*/ 44449 h 341473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69740 h 341473"/>
                <a:gd name="connsiteX8" fmla="*/ 7178 w 153958"/>
                <a:gd name="connsiteY8" fmla="*/ 44449 h 341473"/>
                <a:gd name="connsiteX0" fmla="*/ 6886 w 153666"/>
                <a:gd name="connsiteY0" fmla="*/ 44449 h 341196"/>
                <a:gd name="connsiteX1" fmla="*/ 61838 w 153666"/>
                <a:gd name="connsiteY1" fmla="*/ 488 h 341196"/>
                <a:gd name="connsiteX2" fmla="*/ 129979 w 153666"/>
                <a:gd name="connsiteY2" fmla="*/ 31261 h 341196"/>
                <a:gd name="connsiteX3" fmla="*/ 149761 w 153666"/>
                <a:gd name="connsiteY3" fmla="*/ 171938 h 341196"/>
                <a:gd name="connsiteX4" fmla="*/ 147563 w 153666"/>
                <a:gd name="connsiteY4" fmla="*/ 297228 h 341196"/>
                <a:gd name="connsiteX5" fmla="*/ 88214 w 153666"/>
                <a:gd name="connsiteY5" fmla="*/ 341190 h 341196"/>
                <a:gd name="connsiteX6" fmla="*/ 22274 w 153666"/>
                <a:gd name="connsiteY6" fmla="*/ 295031 h 341196"/>
                <a:gd name="connsiteX7" fmla="*/ 2490 w 153666"/>
                <a:gd name="connsiteY7" fmla="*/ 169740 h 341196"/>
                <a:gd name="connsiteX8" fmla="*/ 6886 w 153666"/>
                <a:gd name="connsiteY8" fmla="*/ 44449 h 341196"/>
                <a:gd name="connsiteX0" fmla="*/ 6886 w 152380"/>
                <a:gd name="connsiteY0" fmla="*/ 44449 h 341216"/>
                <a:gd name="connsiteX1" fmla="*/ 61838 w 152380"/>
                <a:gd name="connsiteY1" fmla="*/ 488 h 341216"/>
                <a:gd name="connsiteX2" fmla="*/ 129979 w 152380"/>
                <a:gd name="connsiteY2" fmla="*/ 31261 h 341216"/>
                <a:gd name="connsiteX3" fmla="*/ 149761 w 152380"/>
                <a:gd name="connsiteY3" fmla="*/ 171938 h 341216"/>
                <a:gd name="connsiteX4" fmla="*/ 145365 w 152380"/>
                <a:gd name="connsiteY4" fmla="*/ 299426 h 341216"/>
                <a:gd name="connsiteX5" fmla="*/ 88214 w 152380"/>
                <a:gd name="connsiteY5" fmla="*/ 341190 h 341216"/>
                <a:gd name="connsiteX6" fmla="*/ 22274 w 152380"/>
                <a:gd name="connsiteY6" fmla="*/ 295031 h 341216"/>
                <a:gd name="connsiteX7" fmla="*/ 2490 w 152380"/>
                <a:gd name="connsiteY7" fmla="*/ 169740 h 341216"/>
                <a:gd name="connsiteX8" fmla="*/ 6886 w 152380"/>
                <a:gd name="connsiteY8" fmla="*/ 44449 h 341216"/>
                <a:gd name="connsiteX0" fmla="*/ 6886 w 152646"/>
                <a:gd name="connsiteY0" fmla="*/ 44449 h 339021"/>
                <a:gd name="connsiteX1" fmla="*/ 61838 w 152646"/>
                <a:gd name="connsiteY1" fmla="*/ 488 h 339021"/>
                <a:gd name="connsiteX2" fmla="*/ 129979 w 152646"/>
                <a:gd name="connsiteY2" fmla="*/ 31261 h 339021"/>
                <a:gd name="connsiteX3" fmla="*/ 149761 w 152646"/>
                <a:gd name="connsiteY3" fmla="*/ 171938 h 339021"/>
                <a:gd name="connsiteX4" fmla="*/ 145365 w 152646"/>
                <a:gd name="connsiteY4" fmla="*/ 299426 h 339021"/>
                <a:gd name="connsiteX5" fmla="*/ 83818 w 152646"/>
                <a:gd name="connsiteY5" fmla="*/ 338991 h 339021"/>
                <a:gd name="connsiteX6" fmla="*/ 22274 w 152646"/>
                <a:gd name="connsiteY6" fmla="*/ 295031 h 339021"/>
                <a:gd name="connsiteX7" fmla="*/ 2490 w 152646"/>
                <a:gd name="connsiteY7" fmla="*/ 169740 h 339021"/>
                <a:gd name="connsiteX8" fmla="*/ 6886 w 152646"/>
                <a:gd name="connsiteY8" fmla="*/ 44449 h 339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2646" h="339021">
                  <a:moveTo>
                    <a:pt x="6886" y="44449"/>
                  </a:moveTo>
                  <a:cubicBezTo>
                    <a:pt x="16777" y="16240"/>
                    <a:pt x="41323" y="2686"/>
                    <a:pt x="61838" y="488"/>
                  </a:cubicBezTo>
                  <a:cubicBezTo>
                    <a:pt x="82354" y="-1710"/>
                    <a:pt x="115325" y="2686"/>
                    <a:pt x="129979" y="31261"/>
                  </a:cubicBezTo>
                  <a:cubicBezTo>
                    <a:pt x="144633" y="59836"/>
                    <a:pt x="147197" y="127244"/>
                    <a:pt x="149761" y="171938"/>
                  </a:cubicBezTo>
                  <a:cubicBezTo>
                    <a:pt x="152325" y="216632"/>
                    <a:pt x="156355" y="271584"/>
                    <a:pt x="145365" y="299426"/>
                  </a:cubicBezTo>
                  <a:cubicBezTo>
                    <a:pt x="134375" y="327268"/>
                    <a:pt x="104333" y="339723"/>
                    <a:pt x="83818" y="338991"/>
                  </a:cubicBezTo>
                  <a:cubicBezTo>
                    <a:pt x="63303" y="338259"/>
                    <a:pt x="37294" y="323240"/>
                    <a:pt x="22274" y="295031"/>
                  </a:cubicBezTo>
                  <a:cubicBezTo>
                    <a:pt x="7254" y="266822"/>
                    <a:pt x="5055" y="211504"/>
                    <a:pt x="2490" y="169740"/>
                  </a:cubicBezTo>
                  <a:cubicBezTo>
                    <a:pt x="-75" y="127976"/>
                    <a:pt x="-3005" y="72658"/>
                    <a:pt x="6886" y="44449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12D80DA7-8F12-48A6-BE09-E8C54F93801A}"/>
                </a:ext>
              </a:extLst>
            </p:cNvPr>
            <p:cNvSpPr/>
            <p:nvPr/>
          </p:nvSpPr>
          <p:spPr>
            <a:xfrm rot="707906">
              <a:off x="5465707" y="3682178"/>
              <a:ext cx="197568" cy="623311"/>
            </a:xfrm>
            <a:custGeom>
              <a:avLst/>
              <a:gdLst>
                <a:gd name="connsiteX0" fmla="*/ 63868 w 187016"/>
                <a:gd name="connsiteY0" fmla="*/ 62019 h 502838"/>
                <a:gd name="connsiteX1" fmla="*/ 86420 w 187016"/>
                <a:gd name="connsiteY1" fmla="*/ 512 h 502838"/>
                <a:gd name="connsiteX2" fmla="*/ 168429 w 187016"/>
                <a:gd name="connsiteY2" fmla="*/ 47667 h 502838"/>
                <a:gd name="connsiteX3" fmla="*/ 156128 w 187016"/>
                <a:gd name="connsiteY3" fmla="*/ 271142 h 502838"/>
                <a:gd name="connsiteX4" fmla="*/ 186881 w 187016"/>
                <a:gd name="connsiteY4" fmla="*/ 412607 h 502838"/>
                <a:gd name="connsiteX5" fmla="*/ 141776 w 187016"/>
                <a:gd name="connsiteY5" fmla="*/ 363402 h 502838"/>
                <a:gd name="connsiteX6" fmla="*/ 162278 w 187016"/>
                <a:gd name="connsiteY6" fmla="*/ 490516 h 502838"/>
                <a:gd name="connsiteX7" fmla="*/ 117173 w 187016"/>
                <a:gd name="connsiteY7" fmla="*/ 394155 h 502838"/>
                <a:gd name="connsiteX8" fmla="*/ 113073 w 187016"/>
                <a:gd name="connsiteY8" fmla="*/ 502817 h 502838"/>
                <a:gd name="connsiteX9" fmla="*/ 86420 w 187016"/>
                <a:gd name="connsiteY9" fmla="*/ 404406 h 502838"/>
                <a:gd name="connsiteX10" fmla="*/ 59767 w 187016"/>
                <a:gd name="connsiteY10" fmla="*/ 500767 h 502838"/>
                <a:gd name="connsiteX11" fmla="*/ 53616 w 187016"/>
                <a:gd name="connsiteY11" fmla="*/ 402356 h 502838"/>
                <a:gd name="connsiteX12" fmla="*/ 311 w 187016"/>
                <a:gd name="connsiteY12" fmla="*/ 433109 h 502838"/>
                <a:gd name="connsiteX13" fmla="*/ 33114 w 187016"/>
                <a:gd name="connsiteY13" fmla="*/ 355201 h 502838"/>
                <a:gd name="connsiteX14" fmla="*/ 63868 w 187016"/>
                <a:gd name="connsiteY14" fmla="*/ 303945 h 502838"/>
                <a:gd name="connsiteX15" fmla="*/ 63868 w 187016"/>
                <a:gd name="connsiteY15" fmla="*/ 62019 h 502838"/>
                <a:gd name="connsiteX0" fmla="*/ 63868 w 187016"/>
                <a:gd name="connsiteY0" fmla="*/ 63996 h 504815"/>
                <a:gd name="connsiteX1" fmla="*/ 113073 w 187016"/>
                <a:gd name="connsiteY1" fmla="*/ 439 h 504815"/>
                <a:gd name="connsiteX2" fmla="*/ 168429 w 187016"/>
                <a:gd name="connsiteY2" fmla="*/ 49644 h 504815"/>
                <a:gd name="connsiteX3" fmla="*/ 156128 w 187016"/>
                <a:gd name="connsiteY3" fmla="*/ 273119 h 504815"/>
                <a:gd name="connsiteX4" fmla="*/ 186881 w 187016"/>
                <a:gd name="connsiteY4" fmla="*/ 414584 h 504815"/>
                <a:gd name="connsiteX5" fmla="*/ 141776 w 187016"/>
                <a:gd name="connsiteY5" fmla="*/ 365379 h 504815"/>
                <a:gd name="connsiteX6" fmla="*/ 162278 w 187016"/>
                <a:gd name="connsiteY6" fmla="*/ 492493 h 504815"/>
                <a:gd name="connsiteX7" fmla="*/ 117173 w 187016"/>
                <a:gd name="connsiteY7" fmla="*/ 396132 h 504815"/>
                <a:gd name="connsiteX8" fmla="*/ 113073 w 187016"/>
                <a:gd name="connsiteY8" fmla="*/ 504794 h 504815"/>
                <a:gd name="connsiteX9" fmla="*/ 86420 w 187016"/>
                <a:gd name="connsiteY9" fmla="*/ 406383 h 504815"/>
                <a:gd name="connsiteX10" fmla="*/ 59767 w 187016"/>
                <a:gd name="connsiteY10" fmla="*/ 502744 h 504815"/>
                <a:gd name="connsiteX11" fmla="*/ 53616 w 187016"/>
                <a:gd name="connsiteY11" fmla="*/ 404333 h 504815"/>
                <a:gd name="connsiteX12" fmla="*/ 311 w 187016"/>
                <a:gd name="connsiteY12" fmla="*/ 435086 h 504815"/>
                <a:gd name="connsiteX13" fmla="*/ 33114 w 187016"/>
                <a:gd name="connsiteY13" fmla="*/ 357178 h 504815"/>
                <a:gd name="connsiteX14" fmla="*/ 63868 w 187016"/>
                <a:gd name="connsiteY14" fmla="*/ 305922 h 504815"/>
                <a:gd name="connsiteX15" fmla="*/ 63868 w 187016"/>
                <a:gd name="connsiteY15" fmla="*/ 63996 h 504815"/>
                <a:gd name="connsiteX0" fmla="*/ 57718 w 187016"/>
                <a:gd name="connsiteY0" fmla="*/ 53366 h 504437"/>
                <a:gd name="connsiteX1" fmla="*/ 113073 w 187016"/>
                <a:gd name="connsiteY1" fmla="*/ 61 h 504437"/>
                <a:gd name="connsiteX2" fmla="*/ 168429 w 187016"/>
                <a:gd name="connsiteY2" fmla="*/ 49266 h 504437"/>
                <a:gd name="connsiteX3" fmla="*/ 156128 w 187016"/>
                <a:gd name="connsiteY3" fmla="*/ 272741 h 504437"/>
                <a:gd name="connsiteX4" fmla="*/ 186881 w 187016"/>
                <a:gd name="connsiteY4" fmla="*/ 414206 h 504437"/>
                <a:gd name="connsiteX5" fmla="*/ 141776 w 187016"/>
                <a:gd name="connsiteY5" fmla="*/ 365001 h 504437"/>
                <a:gd name="connsiteX6" fmla="*/ 162278 w 187016"/>
                <a:gd name="connsiteY6" fmla="*/ 492115 h 504437"/>
                <a:gd name="connsiteX7" fmla="*/ 117173 w 187016"/>
                <a:gd name="connsiteY7" fmla="*/ 395754 h 504437"/>
                <a:gd name="connsiteX8" fmla="*/ 113073 w 187016"/>
                <a:gd name="connsiteY8" fmla="*/ 504416 h 504437"/>
                <a:gd name="connsiteX9" fmla="*/ 86420 w 187016"/>
                <a:gd name="connsiteY9" fmla="*/ 406005 h 504437"/>
                <a:gd name="connsiteX10" fmla="*/ 59767 w 187016"/>
                <a:gd name="connsiteY10" fmla="*/ 502366 h 504437"/>
                <a:gd name="connsiteX11" fmla="*/ 53616 w 187016"/>
                <a:gd name="connsiteY11" fmla="*/ 403955 h 504437"/>
                <a:gd name="connsiteX12" fmla="*/ 311 w 187016"/>
                <a:gd name="connsiteY12" fmla="*/ 434708 h 504437"/>
                <a:gd name="connsiteX13" fmla="*/ 33114 w 187016"/>
                <a:gd name="connsiteY13" fmla="*/ 356800 h 504437"/>
                <a:gd name="connsiteX14" fmla="*/ 63868 w 187016"/>
                <a:gd name="connsiteY14" fmla="*/ 305544 h 504437"/>
                <a:gd name="connsiteX15" fmla="*/ 57718 w 187016"/>
                <a:gd name="connsiteY15" fmla="*/ 53366 h 5044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9767 w 189311"/>
                <a:gd name="connsiteY10" fmla="*/ 5028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57718 w 189311"/>
                <a:gd name="connsiteY0" fmla="*/ 53866 h 504917"/>
                <a:gd name="connsiteX1" fmla="*/ 113073 w 189311"/>
                <a:gd name="connsiteY1" fmla="*/ 561 h 504917"/>
                <a:gd name="connsiteX2" fmla="*/ 170479 w 189311"/>
                <a:gd name="connsiteY2" fmla="*/ 43615 h 504917"/>
                <a:gd name="connsiteX3" fmla="*/ 156128 w 189311"/>
                <a:gd name="connsiteY3" fmla="*/ 273241 h 504917"/>
                <a:gd name="connsiteX4" fmla="*/ 186881 w 189311"/>
                <a:gd name="connsiteY4" fmla="*/ 414706 h 504917"/>
                <a:gd name="connsiteX5" fmla="*/ 141776 w 189311"/>
                <a:gd name="connsiteY5" fmla="*/ 365501 h 504917"/>
                <a:gd name="connsiteX6" fmla="*/ 162278 w 189311"/>
                <a:gd name="connsiteY6" fmla="*/ 492615 h 504917"/>
                <a:gd name="connsiteX7" fmla="*/ 117173 w 189311"/>
                <a:gd name="connsiteY7" fmla="*/ 396254 h 504917"/>
                <a:gd name="connsiteX8" fmla="*/ 113073 w 189311"/>
                <a:gd name="connsiteY8" fmla="*/ 504916 h 504917"/>
                <a:gd name="connsiteX9" fmla="*/ 86420 w 189311"/>
                <a:gd name="connsiteY9" fmla="*/ 406505 h 504917"/>
                <a:gd name="connsiteX10" fmla="*/ 70019 w 189311"/>
                <a:gd name="connsiteY10" fmla="*/ 504917 h 504917"/>
                <a:gd name="connsiteX11" fmla="*/ 53616 w 189311"/>
                <a:gd name="connsiteY11" fmla="*/ 404455 h 504917"/>
                <a:gd name="connsiteX12" fmla="*/ 311 w 189311"/>
                <a:gd name="connsiteY12" fmla="*/ 435208 h 504917"/>
                <a:gd name="connsiteX13" fmla="*/ 33114 w 189311"/>
                <a:gd name="connsiteY13" fmla="*/ 357300 h 504917"/>
                <a:gd name="connsiteX14" fmla="*/ 63868 w 189311"/>
                <a:gd name="connsiteY14" fmla="*/ 306044 h 504917"/>
                <a:gd name="connsiteX15" fmla="*/ 57718 w 189311"/>
                <a:gd name="connsiteY15" fmla="*/ 53866 h 504917"/>
                <a:gd name="connsiteX0" fmla="*/ 57718 w 189311"/>
                <a:gd name="connsiteY0" fmla="*/ 53866 h 504958"/>
                <a:gd name="connsiteX1" fmla="*/ 113073 w 189311"/>
                <a:gd name="connsiteY1" fmla="*/ 561 h 504958"/>
                <a:gd name="connsiteX2" fmla="*/ 170479 w 189311"/>
                <a:gd name="connsiteY2" fmla="*/ 43615 h 504958"/>
                <a:gd name="connsiteX3" fmla="*/ 156128 w 189311"/>
                <a:gd name="connsiteY3" fmla="*/ 273241 h 504958"/>
                <a:gd name="connsiteX4" fmla="*/ 186881 w 189311"/>
                <a:gd name="connsiteY4" fmla="*/ 414706 h 504958"/>
                <a:gd name="connsiteX5" fmla="*/ 141776 w 189311"/>
                <a:gd name="connsiteY5" fmla="*/ 365501 h 504958"/>
                <a:gd name="connsiteX6" fmla="*/ 162278 w 189311"/>
                <a:gd name="connsiteY6" fmla="*/ 492615 h 504958"/>
                <a:gd name="connsiteX7" fmla="*/ 117173 w 189311"/>
                <a:gd name="connsiteY7" fmla="*/ 396254 h 504958"/>
                <a:gd name="connsiteX8" fmla="*/ 113073 w 189311"/>
                <a:gd name="connsiteY8" fmla="*/ 504916 h 504958"/>
                <a:gd name="connsiteX9" fmla="*/ 86420 w 189311"/>
                <a:gd name="connsiteY9" fmla="*/ 406505 h 504958"/>
                <a:gd name="connsiteX10" fmla="*/ 70019 w 189311"/>
                <a:gd name="connsiteY10" fmla="*/ 504917 h 504958"/>
                <a:gd name="connsiteX11" fmla="*/ 53616 w 189311"/>
                <a:gd name="connsiteY11" fmla="*/ 404455 h 504958"/>
                <a:gd name="connsiteX12" fmla="*/ 311 w 189311"/>
                <a:gd name="connsiteY12" fmla="*/ 435208 h 504958"/>
                <a:gd name="connsiteX13" fmla="*/ 33114 w 189311"/>
                <a:gd name="connsiteY13" fmla="*/ 357300 h 504958"/>
                <a:gd name="connsiteX14" fmla="*/ 63868 w 189311"/>
                <a:gd name="connsiteY14" fmla="*/ 306044 h 504958"/>
                <a:gd name="connsiteX15" fmla="*/ 57718 w 189311"/>
                <a:gd name="connsiteY15" fmla="*/ 53866 h 504958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5667 w 189311"/>
                <a:gd name="connsiteY10" fmla="*/ 4987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62647 w 194240"/>
                <a:gd name="connsiteY0" fmla="*/ 53866 h 504916"/>
                <a:gd name="connsiteX1" fmla="*/ 118002 w 194240"/>
                <a:gd name="connsiteY1" fmla="*/ 561 h 504916"/>
                <a:gd name="connsiteX2" fmla="*/ 175408 w 194240"/>
                <a:gd name="connsiteY2" fmla="*/ 43615 h 504916"/>
                <a:gd name="connsiteX3" fmla="*/ 161057 w 194240"/>
                <a:gd name="connsiteY3" fmla="*/ 273241 h 504916"/>
                <a:gd name="connsiteX4" fmla="*/ 191810 w 194240"/>
                <a:gd name="connsiteY4" fmla="*/ 414706 h 504916"/>
                <a:gd name="connsiteX5" fmla="*/ 146705 w 194240"/>
                <a:gd name="connsiteY5" fmla="*/ 365501 h 504916"/>
                <a:gd name="connsiteX6" fmla="*/ 167207 w 194240"/>
                <a:gd name="connsiteY6" fmla="*/ 492615 h 504916"/>
                <a:gd name="connsiteX7" fmla="*/ 122102 w 194240"/>
                <a:gd name="connsiteY7" fmla="*/ 396254 h 504916"/>
                <a:gd name="connsiteX8" fmla="*/ 118002 w 194240"/>
                <a:gd name="connsiteY8" fmla="*/ 504916 h 504916"/>
                <a:gd name="connsiteX9" fmla="*/ 91349 w 194240"/>
                <a:gd name="connsiteY9" fmla="*/ 406505 h 504916"/>
                <a:gd name="connsiteX10" fmla="*/ 60596 w 194240"/>
                <a:gd name="connsiteY10" fmla="*/ 498766 h 504916"/>
                <a:gd name="connsiteX11" fmla="*/ 58545 w 194240"/>
                <a:gd name="connsiteY11" fmla="*/ 404455 h 504916"/>
                <a:gd name="connsiteX12" fmla="*/ 5240 w 194240"/>
                <a:gd name="connsiteY12" fmla="*/ 435208 h 504916"/>
                <a:gd name="connsiteX13" fmla="*/ 38043 w 194240"/>
                <a:gd name="connsiteY13" fmla="*/ 357300 h 504916"/>
                <a:gd name="connsiteX14" fmla="*/ 68797 w 194240"/>
                <a:gd name="connsiteY14" fmla="*/ 306044 h 504916"/>
                <a:gd name="connsiteX15" fmla="*/ 62647 w 194240"/>
                <a:gd name="connsiteY15" fmla="*/ 53866 h 504916"/>
                <a:gd name="connsiteX0" fmla="*/ 55316 w 186909"/>
                <a:gd name="connsiteY0" fmla="*/ 53866 h 504916"/>
                <a:gd name="connsiteX1" fmla="*/ 110671 w 186909"/>
                <a:gd name="connsiteY1" fmla="*/ 561 h 504916"/>
                <a:gd name="connsiteX2" fmla="*/ 168077 w 186909"/>
                <a:gd name="connsiteY2" fmla="*/ 43615 h 504916"/>
                <a:gd name="connsiteX3" fmla="*/ 153726 w 186909"/>
                <a:gd name="connsiteY3" fmla="*/ 273241 h 504916"/>
                <a:gd name="connsiteX4" fmla="*/ 184479 w 186909"/>
                <a:gd name="connsiteY4" fmla="*/ 414706 h 504916"/>
                <a:gd name="connsiteX5" fmla="*/ 139374 w 186909"/>
                <a:gd name="connsiteY5" fmla="*/ 365501 h 504916"/>
                <a:gd name="connsiteX6" fmla="*/ 159876 w 186909"/>
                <a:gd name="connsiteY6" fmla="*/ 492615 h 504916"/>
                <a:gd name="connsiteX7" fmla="*/ 114771 w 186909"/>
                <a:gd name="connsiteY7" fmla="*/ 396254 h 504916"/>
                <a:gd name="connsiteX8" fmla="*/ 110671 w 186909"/>
                <a:gd name="connsiteY8" fmla="*/ 504916 h 504916"/>
                <a:gd name="connsiteX9" fmla="*/ 84018 w 186909"/>
                <a:gd name="connsiteY9" fmla="*/ 406505 h 504916"/>
                <a:gd name="connsiteX10" fmla="*/ 53265 w 186909"/>
                <a:gd name="connsiteY10" fmla="*/ 498766 h 504916"/>
                <a:gd name="connsiteX11" fmla="*/ 51214 w 186909"/>
                <a:gd name="connsiteY11" fmla="*/ 404455 h 504916"/>
                <a:gd name="connsiteX12" fmla="*/ 6110 w 186909"/>
                <a:gd name="connsiteY12" fmla="*/ 420856 h 504916"/>
                <a:gd name="connsiteX13" fmla="*/ 30712 w 186909"/>
                <a:gd name="connsiteY13" fmla="*/ 357300 h 504916"/>
                <a:gd name="connsiteX14" fmla="*/ 61466 w 186909"/>
                <a:gd name="connsiteY14" fmla="*/ 306044 h 504916"/>
                <a:gd name="connsiteX15" fmla="*/ 55316 w 186909"/>
                <a:gd name="connsiteY15" fmla="*/ 53866 h 504916"/>
                <a:gd name="connsiteX0" fmla="*/ 49504 w 181097"/>
                <a:gd name="connsiteY0" fmla="*/ 53866 h 504916"/>
                <a:gd name="connsiteX1" fmla="*/ 104859 w 181097"/>
                <a:gd name="connsiteY1" fmla="*/ 561 h 504916"/>
                <a:gd name="connsiteX2" fmla="*/ 162265 w 181097"/>
                <a:gd name="connsiteY2" fmla="*/ 43615 h 504916"/>
                <a:gd name="connsiteX3" fmla="*/ 147914 w 181097"/>
                <a:gd name="connsiteY3" fmla="*/ 273241 h 504916"/>
                <a:gd name="connsiteX4" fmla="*/ 178667 w 181097"/>
                <a:gd name="connsiteY4" fmla="*/ 414706 h 504916"/>
                <a:gd name="connsiteX5" fmla="*/ 133562 w 181097"/>
                <a:gd name="connsiteY5" fmla="*/ 365501 h 504916"/>
                <a:gd name="connsiteX6" fmla="*/ 154064 w 181097"/>
                <a:gd name="connsiteY6" fmla="*/ 492615 h 504916"/>
                <a:gd name="connsiteX7" fmla="*/ 108959 w 181097"/>
                <a:gd name="connsiteY7" fmla="*/ 396254 h 504916"/>
                <a:gd name="connsiteX8" fmla="*/ 104859 w 181097"/>
                <a:gd name="connsiteY8" fmla="*/ 504916 h 504916"/>
                <a:gd name="connsiteX9" fmla="*/ 78206 w 181097"/>
                <a:gd name="connsiteY9" fmla="*/ 406505 h 504916"/>
                <a:gd name="connsiteX10" fmla="*/ 47453 w 181097"/>
                <a:gd name="connsiteY10" fmla="*/ 498766 h 504916"/>
                <a:gd name="connsiteX11" fmla="*/ 41301 w 181097"/>
                <a:gd name="connsiteY11" fmla="*/ 400354 h 504916"/>
                <a:gd name="connsiteX12" fmla="*/ 298 w 181097"/>
                <a:gd name="connsiteY12" fmla="*/ 420856 h 504916"/>
                <a:gd name="connsiteX13" fmla="*/ 24900 w 181097"/>
                <a:gd name="connsiteY13" fmla="*/ 357300 h 504916"/>
                <a:gd name="connsiteX14" fmla="*/ 55654 w 181097"/>
                <a:gd name="connsiteY14" fmla="*/ 306044 h 504916"/>
                <a:gd name="connsiteX15" fmla="*/ 49504 w 181097"/>
                <a:gd name="connsiteY15" fmla="*/ 53866 h 504916"/>
                <a:gd name="connsiteX0" fmla="*/ 52664 w 184257"/>
                <a:gd name="connsiteY0" fmla="*/ 53866 h 504916"/>
                <a:gd name="connsiteX1" fmla="*/ 108019 w 184257"/>
                <a:gd name="connsiteY1" fmla="*/ 561 h 504916"/>
                <a:gd name="connsiteX2" fmla="*/ 165425 w 184257"/>
                <a:gd name="connsiteY2" fmla="*/ 43615 h 504916"/>
                <a:gd name="connsiteX3" fmla="*/ 151074 w 184257"/>
                <a:gd name="connsiteY3" fmla="*/ 273241 h 504916"/>
                <a:gd name="connsiteX4" fmla="*/ 181827 w 184257"/>
                <a:gd name="connsiteY4" fmla="*/ 414706 h 504916"/>
                <a:gd name="connsiteX5" fmla="*/ 136722 w 184257"/>
                <a:gd name="connsiteY5" fmla="*/ 365501 h 504916"/>
                <a:gd name="connsiteX6" fmla="*/ 157224 w 184257"/>
                <a:gd name="connsiteY6" fmla="*/ 492615 h 504916"/>
                <a:gd name="connsiteX7" fmla="*/ 112119 w 184257"/>
                <a:gd name="connsiteY7" fmla="*/ 396254 h 504916"/>
                <a:gd name="connsiteX8" fmla="*/ 108019 w 184257"/>
                <a:gd name="connsiteY8" fmla="*/ 504916 h 504916"/>
                <a:gd name="connsiteX9" fmla="*/ 81366 w 184257"/>
                <a:gd name="connsiteY9" fmla="*/ 406505 h 504916"/>
                <a:gd name="connsiteX10" fmla="*/ 50613 w 184257"/>
                <a:gd name="connsiteY10" fmla="*/ 498766 h 504916"/>
                <a:gd name="connsiteX11" fmla="*/ 44461 w 184257"/>
                <a:gd name="connsiteY11" fmla="*/ 400354 h 504916"/>
                <a:gd name="connsiteX12" fmla="*/ 3458 w 184257"/>
                <a:gd name="connsiteY12" fmla="*/ 420856 h 504916"/>
                <a:gd name="connsiteX13" fmla="*/ 28060 w 184257"/>
                <a:gd name="connsiteY13" fmla="*/ 357300 h 504916"/>
                <a:gd name="connsiteX14" fmla="*/ 58814 w 184257"/>
                <a:gd name="connsiteY14" fmla="*/ 306044 h 504916"/>
                <a:gd name="connsiteX15" fmla="*/ 52664 w 184257"/>
                <a:gd name="connsiteY15" fmla="*/ 53866 h 504916"/>
                <a:gd name="connsiteX0" fmla="*/ 52664 w 181873"/>
                <a:gd name="connsiteY0" fmla="*/ 53866 h 504916"/>
                <a:gd name="connsiteX1" fmla="*/ 108019 w 181873"/>
                <a:gd name="connsiteY1" fmla="*/ 561 h 504916"/>
                <a:gd name="connsiteX2" fmla="*/ 165425 w 181873"/>
                <a:gd name="connsiteY2" fmla="*/ 43615 h 504916"/>
                <a:gd name="connsiteX3" fmla="*/ 151074 w 181873"/>
                <a:gd name="connsiteY3" fmla="*/ 273241 h 504916"/>
                <a:gd name="connsiteX4" fmla="*/ 181827 w 181873"/>
                <a:gd name="connsiteY4" fmla="*/ 414706 h 504916"/>
                <a:gd name="connsiteX5" fmla="*/ 142873 w 181873"/>
                <a:gd name="connsiteY5" fmla="*/ 377802 h 504916"/>
                <a:gd name="connsiteX6" fmla="*/ 157224 w 181873"/>
                <a:gd name="connsiteY6" fmla="*/ 492615 h 504916"/>
                <a:gd name="connsiteX7" fmla="*/ 112119 w 181873"/>
                <a:gd name="connsiteY7" fmla="*/ 396254 h 504916"/>
                <a:gd name="connsiteX8" fmla="*/ 108019 w 181873"/>
                <a:gd name="connsiteY8" fmla="*/ 504916 h 504916"/>
                <a:gd name="connsiteX9" fmla="*/ 81366 w 181873"/>
                <a:gd name="connsiteY9" fmla="*/ 406505 h 504916"/>
                <a:gd name="connsiteX10" fmla="*/ 50613 w 181873"/>
                <a:gd name="connsiteY10" fmla="*/ 498766 h 504916"/>
                <a:gd name="connsiteX11" fmla="*/ 44461 w 181873"/>
                <a:gd name="connsiteY11" fmla="*/ 400354 h 504916"/>
                <a:gd name="connsiteX12" fmla="*/ 3458 w 181873"/>
                <a:gd name="connsiteY12" fmla="*/ 420856 h 504916"/>
                <a:gd name="connsiteX13" fmla="*/ 28060 w 181873"/>
                <a:gd name="connsiteY13" fmla="*/ 357300 h 504916"/>
                <a:gd name="connsiteX14" fmla="*/ 58814 w 181873"/>
                <a:gd name="connsiteY14" fmla="*/ 306044 h 504916"/>
                <a:gd name="connsiteX15" fmla="*/ 52664 w 181873"/>
                <a:gd name="connsiteY15" fmla="*/ 53866 h 504916"/>
                <a:gd name="connsiteX0" fmla="*/ 52664 w 181839"/>
                <a:gd name="connsiteY0" fmla="*/ 53866 h 504916"/>
                <a:gd name="connsiteX1" fmla="*/ 108019 w 181839"/>
                <a:gd name="connsiteY1" fmla="*/ 561 h 504916"/>
                <a:gd name="connsiteX2" fmla="*/ 165425 w 181839"/>
                <a:gd name="connsiteY2" fmla="*/ 43615 h 504916"/>
                <a:gd name="connsiteX3" fmla="*/ 151074 w 181839"/>
                <a:gd name="connsiteY3" fmla="*/ 273241 h 504916"/>
                <a:gd name="connsiteX4" fmla="*/ 181827 w 181839"/>
                <a:gd name="connsiteY4" fmla="*/ 414706 h 504916"/>
                <a:gd name="connsiteX5" fmla="*/ 146973 w 181839"/>
                <a:gd name="connsiteY5" fmla="*/ 386003 h 504916"/>
                <a:gd name="connsiteX6" fmla="*/ 157224 w 181839"/>
                <a:gd name="connsiteY6" fmla="*/ 492615 h 504916"/>
                <a:gd name="connsiteX7" fmla="*/ 112119 w 181839"/>
                <a:gd name="connsiteY7" fmla="*/ 396254 h 504916"/>
                <a:gd name="connsiteX8" fmla="*/ 108019 w 181839"/>
                <a:gd name="connsiteY8" fmla="*/ 504916 h 504916"/>
                <a:gd name="connsiteX9" fmla="*/ 81366 w 181839"/>
                <a:gd name="connsiteY9" fmla="*/ 406505 h 504916"/>
                <a:gd name="connsiteX10" fmla="*/ 50613 w 181839"/>
                <a:gd name="connsiteY10" fmla="*/ 498766 h 504916"/>
                <a:gd name="connsiteX11" fmla="*/ 44461 w 181839"/>
                <a:gd name="connsiteY11" fmla="*/ 400354 h 504916"/>
                <a:gd name="connsiteX12" fmla="*/ 3458 w 181839"/>
                <a:gd name="connsiteY12" fmla="*/ 420856 h 504916"/>
                <a:gd name="connsiteX13" fmla="*/ 28060 w 181839"/>
                <a:gd name="connsiteY13" fmla="*/ 357300 h 504916"/>
                <a:gd name="connsiteX14" fmla="*/ 58814 w 181839"/>
                <a:gd name="connsiteY14" fmla="*/ 306044 h 504916"/>
                <a:gd name="connsiteX15" fmla="*/ 52664 w 181839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270875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9467 h 510517"/>
                <a:gd name="connsiteX1" fmla="*/ 100203 w 183758"/>
                <a:gd name="connsiteY1" fmla="*/ 301 h 510517"/>
                <a:gd name="connsiteX2" fmla="*/ 165425 w 183758"/>
                <a:gd name="connsiteY2" fmla="*/ 49216 h 510517"/>
                <a:gd name="connsiteX3" fmla="*/ 151074 w 183758"/>
                <a:gd name="connsiteY3" fmla="*/ 278842 h 510517"/>
                <a:gd name="connsiteX4" fmla="*/ 181827 w 183758"/>
                <a:gd name="connsiteY4" fmla="*/ 420307 h 510517"/>
                <a:gd name="connsiteX5" fmla="*/ 146973 w 183758"/>
                <a:gd name="connsiteY5" fmla="*/ 391604 h 510517"/>
                <a:gd name="connsiteX6" fmla="*/ 157224 w 183758"/>
                <a:gd name="connsiteY6" fmla="*/ 498216 h 510517"/>
                <a:gd name="connsiteX7" fmla="*/ 112119 w 183758"/>
                <a:gd name="connsiteY7" fmla="*/ 401855 h 510517"/>
                <a:gd name="connsiteX8" fmla="*/ 108019 w 183758"/>
                <a:gd name="connsiteY8" fmla="*/ 510517 h 510517"/>
                <a:gd name="connsiteX9" fmla="*/ 81366 w 183758"/>
                <a:gd name="connsiteY9" fmla="*/ 412106 h 510517"/>
                <a:gd name="connsiteX10" fmla="*/ 50613 w 183758"/>
                <a:gd name="connsiteY10" fmla="*/ 504367 h 510517"/>
                <a:gd name="connsiteX11" fmla="*/ 44461 w 183758"/>
                <a:gd name="connsiteY11" fmla="*/ 405955 h 510517"/>
                <a:gd name="connsiteX12" fmla="*/ 3458 w 183758"/>
                <a:gd name="connsiteY12" fmla="*/ 426457 h 510517"/>
                <a:gd name="connsiteX13" fmla="*/ 28060 w 183758"/>
                <a:gd name="connsiteY13" fmla="*/ 362901 h 510517"/>
                <a:gd name="connsiteX14" fmla="*/ 56860 w 183758"/>
                <a:gd name="connsiteY14" fmla="*/ 233491 h 510517"/>
                <a:gd name="connsiteX15" fmla="*/ 52664 w 183758"/>
                <a:gd name="connsiteY15" fmla="*/ 59467 h 510517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85"/>
                <a:gd name="connsiteX1" fmla="*/ 100203 w 183622"/>
                <a:gd name="connsiteY1" fmla="*/ 555 h 510785"/>
                <a:gd name="connsiteX2" fmla="*/ 165425 w 183622"/>
                <a:gd name="connsiteY2" fmla="*/ 49470 h 510785"/>
                <a:gd name="connsiteX3" fmla="*/ 151074 w 183622"/>
                <a:gd name="connsiteY3" fmla="*/ 310357 h 510785"/>
                <a:gd name="connsiteX4" fmla="*/ 181827 w 183622"/>
                <a:gd name="connsiteY4" fmla="*/ 420561 h 510785"/>
                <a:gd name="connsiteX5" fmla="*/ 146973 w 183622"/>
                <a:gd name="connsiteY5" fmla="*/ 391858 h 510785"/>
                <a:gd name="connsiteX6" fmla="*/ 157224 w 183622"/>
                <a:gd name="connsiteY6" fmla="*/ 498470 h 510785"/>
                <a:gd name="connsiteX7" fmla="*/ 112119 w 183622"/>
                <a:gd name="connsiteY7" fmla="*/ 402109 h 510785"/>
                <a:gd name="connsiteX8" fmla="*/ 108019 w 183622"/>
                <a:gd name="connsiteY8" fmla="*/ 510771 h 510785"/>
                <a:gd name="connsiteX9" fmla="*/ 77459 w 183622"/>
                <a:gd name="connsiteY9" fmla="*/ 410406 h 510785"/>
                <a:gd name="connsiteX10" fmla="*/ 50613 w 183622"/>
                <a:gd name="connsiteY10" fmla="*/ 504621 h 510785"/>
                <a:gd name="connsiteX11" fmla="*/ 44461 w 183622"/>
                <a:gd name="connsiteY11" fmla="*/ 406209 h 510785"/>
                <a:gd name="connsiteX12" fmla="*/ 3458 w 183622"/>
                <a:gd name="connsiteY12" fmla="*/ 426711 h 510785"/>
                <a:gd name="connsiteX13" fmla="*/ 28060 w 183622"/>
                <a:gd name="connsiteY13" fmla="*/ 363155 h 510785"/>
                <a:gd name="connsiteX14" fmla="*/ 56860 w 183622"/>
                <a:gd name="connsiteY14" fmla="*/ 233745 h 510785"/>
                <a:gd name="connsiteX15" fmla="*/ 52664 w 183622"/>
                <a:gd name="connsiteY15" fmla="*/ 59721 h 510785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94408 h 545501"/>
                <a:gd name="connsiteX1" fmla="*/ 102157 w 183622"/>
                <a:gd name="connsiteY1" fmla="*/ 73 h 545501"/>
                <a:gd name="connsiteX2" fmla="*/ 165425 w 183622"/>
                <a:gd name="connsiteY2" fmla="*/ 84157 h 545501"/>
                <a:gd name="connsiteX3" fmla="*/ 151074 w 183622"/>
                <a:gd name="connsiteY3" fmla="*/ 345044 h 545501"/>
                <a:gd name="connsiteX4" fmla="*/ 181827 w 183622"/>
                <a:gd name="connsiteY4" fmla="*/ 455248 h 545501"/>
                <a:gd name="connsiteX5" fmla="*/ 146973 w 183622"/>
                <a:gd name="connsiteY5" fmla="*/ 426545 h 545501"/>
                <a:gd name="connsiteX6" fmla="*/ 157224 w 183622"/>
                <a:gd name="connsiteY6" fmla="*/ 533157 h 545501"/>
                <a:gd name="connsiteX7" fmla="*/ 112119 w 183622"/>
                <a:gd name="connsiteY7" fmla="*/ 436796 h 545501"/>
                <a:gd name="connsiteX8" fmla="*/ 108019 w 183622"/>
                <a:gd name="connsiteY8" fmla="*/ 545458 h 545501"/>
                <a:gd name="connsiteX9" fmla="*/ 77459 w 183622"/>
                <a:gd name="connsiteY9" fmla="*/ 445093 h 545501"/>
                <a:gd name="connsiteX10" fmla="*/ 50613 w 183622"/>
                <a:gd name="connsiteY10" fmla="*/ 539308 h 545501"/>
                <a:gd name="connsiteX11" fmla="*/ 44461 w 183622"/>
                <a:gd name="connsiteY11" fmla="*/ 440896 h 545501"/>
                <a:gd name="connsiteX12" fmla="*/ 3458 w 183622"/>
                <a:gd name="connsiteY12" fmla="*/ 461398 h 545501"/>
                <a:gd name="connsiteX13" fmla="*/ 28060 w 183622"/>
                <a:gd name="connsiteY13" fmla="*/ 397842 h 545501"/>
                <a:gd name="connsiteX14" fmla="*/ 56860 w 183622"/>
                <a:gd name="connsiteY14" fmla="*/ 268432 h 545501"/>
                <a:gd name="connsiteX15" fmla="*/ 52664 w 183622"/>
                <a:gd name="connsiteY15" fmla="*/ 94408 h 545501"/>
                <a:gd name="connsiteX0" fmla="*/ 52664 w 183622"/>
                <a:gd name="connsiteY0" fmla="*/ 99119 h 550212"/>
                <a:gd name="connsiteX1" fmla="*/ 102157 w 183622"/>
                <a:gd name="connsiteY1" fmla="*/ 4784 h 550212"/>
                <a:gd name="connsiteX2" fmla="*/ 165425 w 183622"/>
                <a:gd name="connsiteY2" fmla="*/ 49791 h 550212"/>
                <a:gd name="connsiteX3" fmla="*/ 151074 w 183622"/>
                <a:gd name="connsiteY3" fmla="*/ 349755 h 550212"/>
                <a:gd name="connsiteX4" fmla="*/ 181827 w 183622"/>
                <a:gd name="connsiteY4" fmla="*/ 459959 h 550212"/>
                <a:gd name="connsiteX5" fmla="*/ 146973 w 183622"/>
                <a:gd name="connsiteY5" fmla="*/ 431256 h 550212"/>
                <a:gd name="connsiteX6" fmla="*/ 157224 w 183622"/>
                <a:gd name="connsiteY6" fmla="*/ 537868 h 550212"/>
                <a:gd name="connsiteX7" fmla="*/ 112119 w 183622"/>
                <a:gd name="connsiteY7" fmla="*/ 441507 h 550212"/>
                <a:gd name="connsiteX8" fmla="*/ 108019 w 183622"/>
                <a:gd name="connsiteY8" fmla="*/ 550169 h 550212"/>
                <a:gd name="connsiteX9" fmla="*/ 77459 w 183622"/>
                <a:gd name="connsiteY9" fmla="*/ 449804 h 550212"/>
                <a:gd name="connsiteX10" fmla="*/ 50613 w 183622"/>
                <a:gd name="connsiteY10" fmla="*/ 544019 h 550212"/>
                <a:gd name="connsiteX11" fmla="*/ 44461 w 183622"/>
                <a:gd name="connsiteY11" fmla="*/ 445607 h 550212"/>
                <a:gd name="connsiteX12" fmla="*/ 3458 w 183622"/>
                <a:gd name="connsiteY12" fmla="*/ 466109 h 550212"/>
                <a:gd name="connsiteX13" fmla="*/ 28060 w 183622"/>
                <a:gd name="connsiteY13" fmla="*/ 402553 h 550212"/>
                <a:gd name="connsiteX14" fmla="*/ 56860 w 183622"/>
                <a:gd name="connsiteY14" fmla="*/ 273143 h 550212"/>
                <a:gd name="connsiteX15" fmla="*/ 52664 w 183622"/>
                <a:gd name="connsiteY15" fmla="*/ 99119 h 550212"/>
                <a:gd name="connsiteX0" fmla="*/ 52664 w 183622"/>
                <a:gd name="connsiteY0" fmla="*/ 52963 h 547041"/>
                <a:gd name="connsiteX1" fmla="*/ 102157 w 183622"/>
                <a:gd name="connsiteY1" fmla="*/ 1613 h 547041"/>
                <a:gd name="connsiteX2" fmla="*/ 165425 w 183622"/>
                <a:gd name="connsiteY2" fmla="*/ 46620 h 547041"/>
                <a:gd name="connsiteX3" fmla="*/ 151074 w 183622"/>
                <a:gd name="connsiteY3" fmla="*/ 346584 h 547041"/>
                <a:gd name="connsiteX4" fmla="*/ 181827 w 183622"/>
                <a:gd name="connsiteY4" fmla="*/ 456788 h 547041"/>
                <a:gd name="connsiteX5" fmla="*/ 146973 w 183622"/>
                <a:gd name="connsiteY5" fmla="*/ 428085 h 547041"/>
                <a:gd name="connsiteX6" fmla="*/ 157224 w 183622"/>
                <a:gd name="connsiteY6" fmla="*/ 534697 h 547041"/>
                <a:gd name="connsiteX7" fmla="*/ 112119 w 183622"/>
                <a:gd name="connsiteY7" fmla="*/ 438336 h 547041"/>
                <a:gd name="connsiteX8" fmla="*/ 108019 w 183622"/>
                <a:gd name="connsiteY8" fmla="*/ 546998 h 547041"/>
                <a:gd name="connsiteX9" fmla="*/ 77459 w 183622"/>
                <a:gd name="connsiteY9" fmla="*/ 446633 h 547041"/>
                <a:gd name="connsiteX10" fmla="*/ 50613 w 183622"/>
                <a:gd name="connsiteY10" fmla="*/ 540848 h 547041"/>
                <a:gd name="connsiteX11" fmla="*/ 44461 w 183622"/>
                <a:gd name="connsiteY11" fmla="*/ 442436 h 547041"/>
                <a:gd name="connsiteX12" fmla="*/ 3458 w 183622"/>
                <a:gd name="connsiteY12" fmla="*/ 462938 h 547041"/>
                <a:gd name="connsiteX13" fmla="*/ 28060 w 183622"/>
                <a:gd name="connsiteY13" fmla="*/ 399382 h 547041"/>
                <a:gd name="connsiteX14" fmla="*/ 56860 w 183622"/>
                <a:gd name="connsiteY14" fmla="*/ 269972 h 547041"/>
                <a:gd name="connsiteX15" fmla="*/ 52664 w 183622"/>
                <a:gd name="connsiteY15" fmla="*/ 52963 h 547041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3622" h="555612">
                  <a:moveTo>
                    <a:pt x="52664" y="61534"/>
                  </a:moveTo>
                  <a:cubicBezTo>
                    <a:pt x="59888" y="15179"/>
                    <a:pt x="81410" y="1472"/>
                    <a:pt x="100203" y="415"/>
                  </a:cubicBezTo>
                  <a:cubicBezTo>
                    <a:pt x="118996" y="-642"/>
                    <a:pt x="156947" y="-3932"/>
                    <a:pt x="165425" y="55191"/>
                  </a:cubicBezTo>
                  <a:cubicBezTo>
                    <a:pt x="173903" y="114314"/>
                    <a:pt x="148340" y="286794"/>
                    <a:pt x="151074" y="355155"/>
                  </a:cubicBezTo>
                  <a:cubicBezTo>
                    <a:pt x="153808" y="423516"/>
                    <a:pt x="192279" y="447868"/>
                    <a:pt x="181827" y="465359"/>
                  </a:cubicBezTo>
                  <a:cubicBezTo>
                    <a:pt x="171375" y="482850"/>
                    <a:pt x="151074" y="423671"/>
                    <a:pt x="146973" y="436656"/>
                  </a:cubicBezTo>
                  <a:cubicBezTo>
                    <a:pt x="142873" y="449641"/>
                    <a:pt x="171138" y="533553"/>
                    <a:pt x="157224" y="543268"/>
                  </a:cubicBezTo>
                  <a:cubicBezTo>
                    <a:pt x="143310" y="552983"/>
                    <a:pt x="120320" y="444857"/>
                    <a:pt x="112119" y="446907"/>
                  </a:cubicBezTo>
                  <a:cubicBezTo>
                    <a:pt x="103918" y="448957"/>
                    <a:pt x="123565" y="558094"/>
                    <a:pt x="108019" y="555569"/>
                  </a:cubicBezTo>
                  <a:cubicBezTo>
                    <a:pt x="92473" y="553044"/>
                    <a:pt x="87027" y="456229"/>
                    <a:pt x="77459" y="455204"/>
                  </a:cubicBezTo>
                  <a:cubicBezTo>
                    <a:pt x="67891" y="454179"/>
                    <a:pt x="67836" y="548164"/>
                    <a:pt x="50613" y="549419"/>
                  </a:cubicBezTo>
                  <a:cubicBezTo>
                    <a:pt x="33390" y="550674"/>
                    <a:pt x="52320" y="463992"/>
                    <a:pt x="44461" y="451007"/>
                  </a:cubicBezTo>
                  <a:cubicBezTo>
                    <a:pt x="36602" y="438022"/>
                    <a:pt x="16442" y="478685"/>
                    <a:pt x="3458" y="471509"/>
                  </a:cubicBezTo>
                  <a:cubicBezTo>
                    <a:pt x="-9526" y="464333"/>
                    <a:pt x="17467" y="429480"/>
                    <a:pt x="28060" y="407953"/>
                  </a:cubicBezTo>
                  <a:cubicBezTo>
                    <a:pt x="60144" y="359073"/>
                    <a:pt x="59236" y="343593"/>
                    <a:pt x="56860" y="278543"/>
                  </a:cubicBezTo>
                  <a:cubicBezTo>
                    <a:pt x="54484" y="213493"/>
                    <a:pt x="45440" y="107889"/>
                    <a:pt x="52664" y="61534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C4E65FC7-A014-4B2A-B93E-3157B30E4C84}"/>
                </a:ext>
              </a:extLst>
            </p:cNvPr>
            <p:cNvSpPr/>
            <p:nvPr/>
          </p:nvSpPr>
          <p:spPr>
            <a:xfrm rot="812774">
              <a:off x="5618034" y="3213538"/>
              <a:ext cx="226497" cy="384246"/>
            </a:xfrm>
            <a:custGeom>
              <a:avLst/>
              <a:gdLst>
                <a:gd name="connsiteX0" fmla="*/ 26048 w 207295"/>
                <a:gd name="connsiteY0" fmla="*/ 89400 h 310281"/>
                <a:gd name="connsiteX1" fmla="*/ 88597 w 207295"/>
                <a:gd name="connsiteY1" fmla="*/ 44 h 310281"/>
                <a:gd name="connsiteX2" fmla="*/ 171995 w 207295"/>
                <a:gd name="connsiteY2" fmla="*/ 80464 h 310281"/>
                <a:gd name="connsiteX3" fmla="*/ 204758 w 207295"/>
                <a:gd name="connsiteY3" fmla="*/ 274067 h 310281"/>
                <a:gd name="connsiteX4" fmla="*/ 109446 w 207295"/>
                <a:gd name="connsiteY4" fmla="*/ 294916 h 310281"/>
                <a:gd name="connsiteX5" fmla="*/ 5199 w 207295"/>
                <a:gd name="connsiteY5" fmla="*/ 294916 h 310281"/>
                <a:gd name="connsiteX6" fmla="*/ 26048 w 207295"/>
                <a:gd name="connsiteY6" fmla="*/ 89400 h 310281"/>
                <a:gd name="connsiteX0" fmla="*/ 25027 w 206625"/>
                <a:gd name="connsiteY0" fmla="*/ 89400 h 324978"/>
                <a:gd name="connsiteX1" fmla="*/ 87576 w 206625"/>
                <a:gd name="connsiteY1" fmla="*/ 44 h 324978"/>
                <a:gd name="connsiteX2" fmla="*/ 170974 w 206625"/>
                <a:gd name="connsiteY2" fmla="*/ 80464 h 324978"/>
                <a:gd name="connsiteX3" fmla="*/ 203737 w 206625"/>
                <a:gd name="connsiteY3" fmla="*/ 274067 h 324978"/>
                <a:gd name="connsiteX4" fmla="*/ 102468 w 206625"/>
                <a:gd name="connsiteY4" fmla="*/ 321723 h 324978"/>
                <a:gd name="connsiteX5" fmla="*/ 4178 w 206625"/>
                <a:gd name="connsiteY5" fmla="*/ 294916 h 324978"/>
                <a:gd name="connsiteX6" fmla="*/ 25027 w 206625"/>
                <a:gd name="connsiteY6" fmla="*/ 89400 h 324978"/>
                <a:gd name="connsiteX0" fmla="*/ 25027 w 215052"/>
                <a:gd name="connsiteY0" fmla="*/ 89406 h 325089"/>
                <a:gd name="connsiteX1" fmla="*/ 87576 w 215052"/>
                <a:gd name="connsiteY1" fmla="*/ 50 h 325089"/>
                <a:gd name="connsiteX2" fmla="*/ 170974 w 215052"/>
                <a:gd name="connsiteY2" fmla="*/ 80470 h 325089"/>
                <a:gd name="connsiteX3" fmla="*/ 212673 w 215052"/>
                <a:gd name="connsiteY3" fmla="*/ 300880 h 325089"/>
                <a:gd name="connsiteX4" fmla="*/ 102468 w 215052"/>
                <a:gd name="connsiteY4" fmla="*/ 321729 h 325089"/>
                <a:gd name="connsiteX5" fmla="*/ 4178 w 215052"/>
                <a:gd name="connsiteY5" fmla="*/ 294922 h 325089"/>
                <a:gd name="connsiteX6" fmla="*/ 25027 w 215052"/>
                <a:gd name="connsiteY6" fmla="*/ 89406 h 325089"/>
                <a:gd name="connsiteX0" fmla="*/ 33149 w 223174"/>
                <a:gd name="connsiteY0" fmla="*/ 89406 h 331862"/>
                <a:gd name="connsiteX1" fmla="*/ 95698 w 223174"/>
                <a:gd name="connsiteY1" fmla="*/ 50 h 331862"/>
                <a:gd name="connsiteX2" fmla="*/ 179096 w 223174"/>
                <a:gd name="connsiteY2" fmla="*/ 80470 h 331862"/>
                <a:gd name="connsiteX3" fmla="*/ 220795 w 223174"/>
                <a:gd name="connsiteY3" fmla="*/ 300880 h 331862"/>
                <a:gd name="connsiteX4" fmla="*/ 110590 w 223174"/>
                <a:gd name="connsiteY4" fmla="*/ 321729 h 331862"/>
                <a:gd name="connsiteX5" fmla="*/ 3365 w 223174"/>
                <a:gd name="connsiteY5" fmla="*/ 309814 h 331862"/>
                <a:gd name="connsiteX6" fmla="*/ 33149 w 223174"/>
                <a:gd name="connsiteY6" fmla="*/ 89406 h 331862"/>
                <a:gd name="connsiteX0" fmla="*/ 23550 w 225489"/>
                <a:gd name="connsiteY0" fmla="*/ 104561 h 331102"/>
                <a:gd name="connsiteX1" fmla="*/ 98013 w 225489"/>
                <a:gd name="connsiteY1" fmla="*/ 312 h 331102"/>
                <a:gd name="connsiteX2" fmla="*/ 181411 w 225489"/>
                <a:gd name="connsiteY2" fmla="*/ 80732 h 331102"/>
                <a:gd name="connsiteX3" fmla="*/ 223110 w 225489"/>
                <a:gd name="connsiteY3" fmla="*/ 301142 h 331102"/>
                <a:gd name="connsiteX4" fmla="*/ 112905 w 225489"/>
                <a:gd name="connsiteY4" fmla="*/ 321991 h 331102"/>
                <a:gd name="connsiteX5" fmla="*/ 5680 w 225489"/>
                <a:gd name="connsiteY5" fmla="*/ 310076 h 331102"/>
                <a:gd name="connsiteX6" fmla="*/ 23550 w 225489"/>
                <a:gd name="connsiteY6" fmla="*/ 104561 h 331102"/>
                <a:gd name="connsiteX0" fmla="*/ 23550 w 227742"/>
                <a:gd name="connsiteY0" fmla="*/ 104561 h 331102"/>
                <a:gd name="connsiteX1" fmla="*/ 98013 w 227742"/>
                <a:gd name="connsiteY1" fmla="*/ 312 h 331102"/>
                <a:gd name="connsiteX2" fmla="*/ 196304 w 227742"/>
                <a:gd name="connsiteY2" fmla="*/ 80732 h 331102"/>
                <a:gd name="connsiteX3" fmla="*/ 223110 w 227742"/>
                <a:gd name="connsiteY3" fmla="*/ 301142 h 331102"/>
                <a:gd name="connsiteX4" fmla="*/ 112905 w 227742"/>
                <a:gd name="connsiteY4" fmla="*/ 321991 h 331102"/>
                <a:gd name="connsiteX5" fmla="*/ 5680 w 227742"/>
                <a:gd name="connsiteY5" fmla="*/ 310076 h 331102"/>
                <a:gd name="connsiteX6" fmla="*/ 23550 w 227742"/>
                <a:gd name="connsiteY6" fmla="*/ 104561 h 331102"/>
                <a:gd name="connsiteX0" fmla="*/ 19305 w 229454"/>
                <a:gd name="connsiteY0" fmla="*/ 68648 h 333403"/>
                <a:gd name="connsiteX1" fmla="*/ 99725 w 229454"/>
                <a:gd name="connsiteY1" fmla="*/ 141 h 333403"/>
                <a:gd name="connsiteX2" fmla="*/ 198016 w 229454"/>
                <a:gd name="connsiteY2" fmla="*/ 80561 h 333403"/>
                <a:gd name="connsiteX3" fmla="*/ 224822 w 229454"/>
                <a:gd name="connsiteY3" fmla="*/ 300971 h 333403"/>
                <a:gd name="connsiteX4" fmla="*/ 114617 w 229454"/>
                <a:gd name="connsiteY4" fmla="*/ 321820 h 333403"/>
                <a:gd name="connsiteX5" fmla="*/ 7392 w 229454"/>
                <a:gd name="connsiteY5" fmla="*/ 309905 h 333403"/>
                <a:gd name="connsiteX6" fmla="*/ 19305 w 229454"/>
                <a:gd name="connsiteY6" fmla="*/ 68648 h 333403"/>
                <a:gd name="connsiteX0" fmla="*/ 19305 w 226896"/>
                <a:gd name="connsiteY0" fmla="*/ 68558 h 333313"/>
                <a:gd name="connsiteX1" fmla="*/ 99725 w 226896"/>
                <a:gd name="connsiteY1" fmla="*/ 51 h 333313"/>
                <a:gd name="connsiteX2" fmla="*/ 180145 w 226896"/>
                <a:gd name="connsiteY2" fmla="*/ 62599 h 333313"/>
                <a:gd name="connsiteX3" fmla="*/ 224822 w 226896"/>
                <a:gd name="connsiteY3" fmla="*/ 300881 h 333313"/>
                <a:gd name="connsiteX4" fmla="*/ 114617 w 226896"/>
                <a:gd name="connsiteY4" fmla="*/ 321730 h 333313"/>
                <a:gd name="connsiteX5" fmla="*/ 7392 w 226896"/>
                <a:gd name="connsiteY5" fmla="*/ 309815 h 333313"/>
                <a:gd name="connsiteX6" fmla="*/ 19305 w 226896"/>
                <a:gd name="connsiteY6" fmla="*/ 68558 h 333313"/>
                <a:gd name="connsiteX0" fmla="*/ 18790 w 226497"/>
                <a:gd name="connsiteY0" fmla="*/ 95334 h 360089"/>
                <a:gd name="connsiteX1" fmla="*/ 84318 w 226497"/>
                <a:gd name="connsiteY1" fmla="*/ 20 h 360089"/>
                <a:gd name="connsiteX2" fmla="*/ 179630 w 226497"/>
                <a:gd name="connsiteY2" fmla="*/ 89375 h 360089"/>
                <a:gd name="connsiteX3" fmla="*/ 224307 w 226497"/>
                <a:gd name="connsiteY3" fmla="*/ 327657 h 360089"/>
                <a:gd name="connsiteX4" fmla="*/ 114102 w 226497"/>
                <a:gd name="connsiteY4" fmla="*/ 348506 h 360089"/>
                <a:gd name="connsiteX5" fmla="*/ 6877 w 226497"/>
                <a:gd name="connsiteY5" fmla="*/ 336591 h 360089"/>
                <a:gd name="connsiteX6" fmla="*/ 18790 w 226497"/>
                <a:gd name="connsiteY6" fmla="*/ 95334 h 360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6497" h="360089">
                  <a:moveTo>
                    <a:pt x="18790" y="95334"/>
                  </a:moveTo>
                  <a:cubicBezTo>
                    <a:pt x="31697" y="39239"/>
                    <a:pt x="57511" y="1013"/>
                    <a:pt x="84318" y="20"/>
                  </a:cubicBezTo>
                  <a:cubicBezTo>
                    <a:pt x="111125" y="-973"/>
                    <a:pt x="156299" y="34769"/>
                    <a:pt x="179630" y="89375"/>
                  </a:cubicBezTo>
                  <a:cubicBezTo>
                    <a:pt x="202961" y="143981"/>
                    <a:pt x="235228" y="284469"/>
                    <a:pt x="224307" y="327657"/>
                  </a:cubicBezTo>
                  <a:cubicBezTo>
                    <a:pt x="213386" y="370845"/>
                    <a:pt x="147362" y="345031"/>
                    <a:pt x="114102" y="348506"/>
                  </a:cubicBezTo>
                  <a:cubicBezTo>
                    <a:pt x="80842" y="351981"/>
                    <a:pt x="22762" y="378786"/>
                    <a:pt x="6877" y="336591"/>
                  </a:cubicBezTo>
                  <a:cubicBezTo>
                    <a:pt x="-9008" y="294396"/>
                    <a:pt x="5883" y="151429"/>
                    <a:pt x="18790" y="95334"/>
                  </a:cubicBezTo>
                  <a:close/>
                </a:path>
              </a:pathLst>
            </a:custGeom>
            <a:solidFill>
              <a:srgbClr val="D6323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BC53B43A-99D4-4CAC-AEA2-C385CA75FBA6}"/>
                </a:ext>
              </a:extLst>
            </p:cNvPr>
            <p:cNvSpPr/>
            <p:nvPr/>
          </p:nvSpPr>
          <p:spPr>
            <a:xfrm>
              <a:off x="5798090" y="4782477"/>
              <a:ext cx="145269" cy="446633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  <a:gd name="connsiteX0" fmla="*/ 6496 w 140748"/>
                <a:gd name="connsiteY0" fmla="*/ 42636 h 364378"/>
                <a:gd name="connsiteX1" fmla="*/ 8067 w 140748"/>
                <a:gd name="connsiteY1" fmla="*/ 310013 h 364378"/>
                <a:gd name="connsiteX2" fmla="*/ 70905 w 140748"/>
                <a:gd name="connsiteY2" fmla="*/ 364185 h 364378"/>
                <a:gd name="connsiteX3" fmla="*/ 129409 w 140748"/>
                <a:gd name="connsiteY3" fmla="*/ 303514 h 364378"/>
                <a:gd name="connsiteX4" fmla="*/ 131576 w 140748"/>
                <a:gd name="connsiteY4" fmla="*/ 60829 h 364378"/>
                <a:gd name="connsiteX5" fmla="*/ 60071 w 140748"/>
                <a:gd name="connsiteY5" fmla="*/ 2324 h 364378"/>
                <a:gd name="connsiteX6" fmla="*/ 6496 w 140748"/>
                <a:gd name="connsiteY6" fmla="*/ 42636 h 364378"/>
                <a:gd name="connsiteX0" fmla="*/ 6496 w 136138"/>
                <a:gd name="connsiteY0" fmla="*/ 45571 h 367313"/>
                <a:gd name="connsiteX1" fmla="*/ 8067 w 136138"/>
                <a:gd name="connsiteY1" fmla="*/ 312948 h 367313"/>
                <a:gd name="connsiteX2" fmla="*/ 70905 w 136138"/>
                <a:gd name="connsiteY2" fmla="*/ 367120 h 367313"/>
                <a:gd name="connsiteX3" fmla="*/ 129409 w 136138"/>
                <a:gd name="connsiteY3" fmla="*/ 306449 h 367313"/>
                <a:gd name="connsiteX4" fmla="*/ 123956 w 136138"/>
                <a:gd name="connsiteY4" fmla="*/ 37094 h 367313"/>
                <a:gd name="connsiteX5" fmla="*/ 60071 w 136138"/>
                <a:gd name="connsiteY5" fmla="*/ 5259 h 367313"/>
                <a:gd name="connsiteX6" fmla="*/ 6496 w 136138"/>
                <a:gd name="connsiteY6" fmla="*/ 45571 h 367313"/>
                <a:gd name="connsiteX0" fmla="*/ 6991 w 136633"/>
                <a:gd name="connsiteY0" fmla="*/ 56469 h 378211"/>
                <a:gd name="connsiteX1" fmla="*/ 8562 w 136633"/>
                <a:gd name="connsiteY1" fmla="*/ 323846 h 378211"/>
                <a:gd name="connsiteX2" fmla="*/ 71400 w 136633"/>
                <a:gd name="connsiteY2" fmla="*/ 378018 h 378211"/>
                <a:gd name="connsiteX3" fmla="*/ 129904 w 136633"/>
                <a:gd name="connsiteY3" fmla="*/ 317347 h 378211"/>
                <a:gd name="connsiteX4" fmla="*/ 124451 w 136633"/>
                <a:gd name="connsiteY4" fmla="*/ 47992 h 378211"/>
                <a:gd name="connsiteX5" fmla="*/ 68186 w 136633"/>
                <a:gd name="connsiteY5" fmla="*/ 917 h 378211"/>
                <a:gd name="connsiteX6" fmla="*/ 6991 w 136633"/>
                <a:gd name="connsiteY6" fmla="*/ 56469 h 378211"/>
                <a:gd name="connsiteX0" fmla="*/ 3871 w 133513"/>
                <a:gd name="connsiteY0" fmla="*/ 56469 h 378103"/>
                <a:gd name="connsiteX1" fmla="*/ 13062 w 133513"/>
                <a:gd name="connsiteY1" fmla="*/ 321941 h 378103"/>
                <a:gd name="connsiteX2" fmla="*/ 68280 w 133513"/>
                <a:gd name="connsiteY2" fmla="*/ 378018 h 378103"/>
                <a:gd name="connsiteX3" fmla="*/ 126784 w 133513"/>
                <a:gd name="connsiteY3" fmla="*/ 317347 h 378103"/>
                <a:gd name="connsiteX4" fmla="*/ 121331 w 133513"/>
                <a:gd name="connsiteY4" fmla="*/ 47992 h 378103"/>
                <a:gd name="connsiteX5" fmla="*/ 65066 w 133513"/>
                <a:gd name="connsiteY5" fmla="*/ 917 h 378103"/>
                <a:gd name="connsiteX6" fmla="*/ 3871 w 133513"/>
                <a:gd name="connsiteY6" fmla="*/ 56469 h 378103"/>
                <a:gd name="connsiteX0" fmla="*/ 3871 w 130834"/>
                <a:gd name="connsiteY0" fmla="*/ 56469 h 378482"/>
                <a:gd name="connsiteX1" fmla="*/ 13062 w 130834"/>
                <a:gd name="connsiteY1" fmla="*/ 321941 h 378482"/>
                <a:gd name="connsiteX2" fmla="*/ 68280 w 130834"/>
                <a:gd name="connsiteY2" fmla="*/ 378018 h 378482"/>
                <a:gd name="connsiteX3" fmla="*/ 121069 w 130834"/>
                <a:gd name="connsiteY3" fmla="*/ 307822 h 378482"/>
                <a:gd name="connsiteX4" fmla="*/ 121331 w 130834"/>
                <a:gd name="connsiteY4" fmla="*/ 47992 h 378482"/>
                <a:gd name="connsiteX5" fmla="*/ 65066 w 130834"/>
                <a:gd name="connsiteY5" fmla="*/ 917 h 378482"/>
                <a:gd name="connsiteX6" fmla="*/ 3871 w 130834"/>
                <a:gd name="connsiteY6" fmla="*/ 56469 h 378482"/>
                <a:gd name="connsiteX0" fmla="*/ 3747 w 130911"/>
                <a:gd name="connsiteY0" fmla="*/ 56469 h 374836"/>
                <a:gd name="connsiteX1" fmla="*/ 12938 w 130911"/>
                <a:gd name="connsiteY1" fmla="*/ 321941 h 374836"/>
                <a:gd name="connsiteX2" fmla="*/ 64346 w 130911"/>
                <a:gd name="connsiteY2" fmla="*/ 374208 h 374836"/>
                <a:gd name="connsiteX3" fmla="*/ 120945 w 130911"/>
                <a:gd name="connsiteY3" fmla="*/ 307822 h 374836"/>
                <a:gd name="connsiteX4" fmla="*/ 121207 w 130911"/>
                <a:gd name="connsiteY4" fmla="*/ 47992 h 374836"/>
                <a:gd name="connsiteX5" fmla="*/ 64942 w 130911"/>
                <a:gd name="connsiteY5" fmla="*/ 917 h 374836"/>
                <a:gd name="connsiteX6" fmla="*/ 3747 w 130911"/>
                <a:gd name="connsiteY6" fmla="*/ 56469 h 374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0911" h="374836">
                  <a:moveTo>
                    <a:pt x="3747" y="56469"/>
                  </a:moveTo>
                  <a:cubicBezTo>
                    <a:pt x="-4920" y="109973"/>
                    <a:pt x="2838" y="268985"/>
                    <a:pt x="12938" y="321941"/>
                  </a:cubicBezTo>
                  <a:cubicBezTo>
                    <a:pt x="23038" y="374897"/>
                    <a:pt x="46345" y="376561"/>
                    <a:pt x="64346" y="374208"/>
                  </a:cubicBezTo>
                  <a:cubicBezTo>
                    <a:pt x="82347" y="371855"/>
                    <a:pt x="111468" y="362191"/>
                    <a:pt x="120945" y="307822"/>
                  </a:cubicBezTo>
                  <a:cubicBezTo>
                    <a:pt x="130422" y="253453"/>
                    <a:pt x="137458" y="102524"/>
                    <a:pt x="121207" y="47992"/>
                  </a:cubicBezTo>
                  <a:cubicBezTo>
                    <a:pt x="104956" y="-6540"/>
                    <a:pt x="84519" y="-496"/>
                    <a:pt x="64942" y="917"/>
                  </a:cubicBezTo>
                  <a:cubicBezTo>
                    <a:pt x="45365" y="2330"/>
                    <a:pt x="12414" y="2965"/>
                    <a:pt x="3747" y="56469"/>
                  </a:cubicBezTo>
                  <a:close/>
                </a:path>
              </a:pathLst>
            </a:custGeom>
            <a:solidFill>
              <a:srgbClr val="D6323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BAABB538-0320-42FD-9B21-A09A572AA8E1}"/>
                </a:ext>
              </a:extLst>
            </p:cNvPr>
            <p:cNvSpPr/>
            <p:nvPr/>
          </p:nvSpPr>
          <p:spPr>
            <a:xfrm>
              <a:off x="5764915" y="4440410"/>
              <a:ext cx="186924" cy="432800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111" h="362079">
                  <a:moveTo>
                    <a:pt x="3429" y="49900"/>
                  </a:moveTo>
                  <a:cubicBezTo>
                    <a:pt x="-5238" y="101182"/>
                    <a:pt x="3790" y="255748"/>
                    <a:pt x="16430" y="307752"/>
                  </a:cubicBezTo>
                  <a:cubicBezTo>
                    <a:pt x="29070" y="359756"/>
                    <a:pt x="59044" y="363007"/>
                    <a:pt x="79268" y="361924"/>
                  </a:cubicBezTo>
                  <a:cubicBezTo>
                    <a:pt x="99492" y="360841"/>
                    <a:pt x="127660" y="351812"/>
                    <a:pt x="137772" y="301253"/>
                  </a:cubicBezTo>
                  <a:cubicBezTo>
                    <a:pt x="147884" y="250694"/>
                    <a:pt x="156190" y="113100"/>
                    <a:pt x="139939" y="58568"/>
                  </a:cubicBezTo>
                  <a:cubicBezTo>
                    <a:pt x="123688" y="4036"/>
                    <a:pt x="86852" y="-658"/>
                    <a:pt x="68434" y="63"/>
                  </a:cubicBezTo>
                  <a:cubicBezTo>
                    <a:pt x="50016" y="784"/>
                    <a:pt x="12096" y="-1382"/>
                    <a:pt x="3429" y="49900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1C2DCFE3-D0E6-4A9C-AE18-BDAA993BC5E5}"/>
                </a:ext>
              </a:extLst>
            </p:cNvPr>
            <p:cNvSpPr/>
            <p:nvPr/>
          </p:nvSpPr>
          <p:spPr>
            <a:xfrm>
              <a:off x="5671039" y="4085587"/>
              <a:ext cx="393406" cy="535863"/>
            </a:xfrm>
            <a:custGeom>
              <a:avLst/>
              <a:gdLst>
                <a:gd name="connsiteX0" fmla="*/ 11215 w 427713"/>
                <a:gd name="connsiteY0" fmla="*/ 118649 h 561918"/>
                <a:gd name="connsiteX1" fmla="*/ 27755 w 427713"/>
                <a:gd name="connsiteY1" fmla="*/ 364379 h 561918"/>
                <a:gd name="connsiteX2" fmla="*/ 32481 w 427713"/>
                <a:gd name="connsiteY2" fmla="*/ 522686 h 561918"/>
                <a:gd name="connsiteX3" fmla="*/ 190788 w 427713"/>
                <a:gd name="connsiteY3" fmla="*/ 543951 h 561918"/>
                <a:gd name="connsiteX4" fmla="*/ 405802 w 427713"/>
                <a:gd name="connsiteY4" fmla="*/ 543951 h 561918"/>
                <a:gd name="connsiteX5" fmla="*/ 417615 w 427713"/>
                <a:gd name="connsiteY5" fmla="*/ 312398 h 561918"/>
                <a:gd name="connsiteX6" fmla="*/ 410527 w 427713"/>
                <a:gd name="connsiteY6" fmla="*/ 76119 h 561918"/>
                <a:gd name="connsiteX7" fmla="*/ 216778 w 427713"/>
                <a:gd name="connsiteY7" fmla="*/ 509 h 561918"/>
                <a:gd name="connsiteX8" fmla="*/ 11215 w 427713"/>
                <a:gd name="connsiteY8" fmla="*/ 118649 h 561918"/>
                <a:gd name="connsiteX0" fmla="*/ 11560 w 425696"/>
                <a:gd name="connsiteY0" fmla="*/ 87530 h 561515"/>
                <a:gd name="connsiteX1" fmla="*/ 25738 w 425696"/>
                <a:gd name="connsiteY1" fmla="*/ 363976 h 561515"/>
                <a:gd name="connsiteX2" fmla="*/ 30464 w 425696"/>
                <a:gd name="connsiteY2" fmla="*/ 522283 h 561515"/>
                <a:gd name="connsiteX3" fmla="*/ 188771 w 425696"/>
                <a:gd name="connsiteY3" fmla="*/ 543548 h 561515"/>
                <a:gd name="connsiteX4" fmla="*/ 403785 w 425696"/>
                <a:gd name="connsiteY4" fmla="*/ 543548 h 561515"/>
                <a:gd name="connsiteX5" fmla="*/ 415598 w 425696"/>
                <a:gd name="connsiteY5" fmla="*/ 311995 h 561515"/>
                <a:gd name="connsiteX6" fmla="*/ 408510 w 425696"/>
                <a:gd name="connsiteY6" fmla="*/ 75716 h 561515"/>
                <a:gd name="connsiteX7" fmla="*/ 214761 w 425696"/>
                <a:gd name="connsiteY7" fmla="*/ 106 h 561515"/>
                <a:gd name="connsiteX8" fmla="*/ 11560 w 425696"/>
                <a:gd name="connsiteY8" fmla="*/ 87530 h 561515"/>
                <a:gd name="connsiteX0" fmla="*/ 10883 w 425019"/>
                <a:gd name="connsiteY0" fmla="*/ 85178 h 559163"/>
                <a:gd name="connsiteX1" fmla="*/ 25061 w 425019"/>
                <a:gd name="connsiteY1" fmla="*/ 361624 h 559163"/>
                <a:gd name="connsiteX2" fmla="*/ 29787 w 425019"/>
                <a:gd name="connsiteY2" fmla="*/ 519931 h 559163"/>
                <a:gd name="connsiteX3" fmla="*/ 188094 w 425019"/>
                <a:gd name="connsiteY3" fmla="*/ 541196 h 559163"/>
                <a:gd name="connsiteX4" fmla="*/ 403108 w 425019"/>
                <a:gd name="connsiteY4" fmla="*/ 541196 h 559163"/>
                <a:gd name="connsiteX5" fmla="*/ 414921 w 425019"/>
                <a:gd name="connsiteY5" fmla="*/ 309643 h 559163"/>
                <a:gd name="connsiteX6" fmla="*/ 407833 w 425019"/>
                <a:gd name="connsiteY6" fmla="*/ 73364 h 559163"/>
                <a:gd name="connsiteX7" fmla="*/ 204633 w 425019"/>
                <a:gd name="connsiteY7" fmla="*/ 116 h 559163"/>
                <a:gd name="connsiteX8" fmla="*/ 10883 w 425019"/>
                <a:gd name="connsiteY8" fmla="*/ 85178 h 559163"/>
                <a:gd name="connsiteX0" fmla="*/ 10883 w 431603"/>
                <a:gd name="connsiteY0" fmla="*/ 85178 h 559163"/>
                <a:gd name="connsiteX1" fmla="*/ 25061 w 431603"/>
                <a:gd name="connsiteY1" fmla="*/ 361624 h 559163"/>
                <a:gd name="connsiteX2" fmla="*/ 29787 w 431603"/>
                <a:gd name="connsiteY2" fmla="*/ 519931 h 559163"/>
                <a:gd name="connsiteX3" fmla="*/ 188094 w 431603"/>
                <a:gd name="connsiteY3" fmla="*/ 541196 h 559163"/>
                <a:gd name="connsiteX4" fmla="*/ 403108 w 431603"/>
                <a:gd name="connsiteY4" fmla="*/ 541196 h 559163"/>
                <a:gd name="connsiteX5" fmla="*/ 429098 w 431603"/>
                <a:gd name="connsiteY5" fmla="*/ 309643 h 559163"/>
                <a:gd name="connsiteX6" fmla="*/ 407833 w 431603"/>
                <a:gd name="connsiteY6" fmla="*/ 73364 h 559163"/>
                <a:gd name="connsiteX7" fmla="*/ 204633 w 431603"/>
                <a:gd name="connsiteY7" fmla="*/ 116 h 559163"/>
                <a:gd name="connsiteX8" fmla="*/ 10883 w 431603"/>
                <a:gd name="connsiteY8" fmla="*/ 85178 h 559163"/>
                <a:gd name="connsiteX0" fmla="*/ 16874 w 437594"/>
                <a:gd name="connsiteY0" fmla="*/ 85178 h 559163"/>
                <a:gd name="connsiteX1" fmla="*/ 12150 w 437594"/>
                <a:gd name="connsiteY1" fmla="*/ 361624 h 559163"/>
                <a:gd name="connsiteX2" fmla="*/ 35778 w 437594"/>
                <a:gd name="connsiteY2" fmla="*/ 519931 h 559163"/>
                <a:gd name="connsiteX3" fmla="*/ 194085 w 437594"/>
                <a:gd name="connsiteY3" fmla="*/ 541196 h 559163"/>
                <a:gd name="connsiteX4" fmla="*/ 409099 w 437594"/>
                <a:gd name="connsiteY4" fmla="*/ 541196 h 559163"/>
                <a:gd name="connsiteX5" fmla="*/ 435089 w 437594"/>
                <a:gd name="connsiteY5" fmla="*/ 309643 h 559163"/>
                <a:gd name="connsiteX6" fmla="*/ 413824 w 437594"/>
                <a:gd name="connsiteY6" fmla="*/ 73364 h 559163"/>
                <a:gd name="connsiteX7" fmla="*/ 210624 w 437594"/>
                <a:gd name="connsiteY7" fmla="*/ 116 h 559163"/>
                <a:gd name="connsiteX8" fmla="*/ 16874 w 437594"/>
                <a:gd name="connsiteY8" fmla="*/ 85178 h 559163"/>
                <a:gd name="connsiteX0" fmla="*/ 16874 w 437594"/>
                <a:gd name="connsiteY0" fmla="*/ 85178 h 563991"/>
                <a:gd name="connsiteX1" fmla="*/ 12150 w 437594"/>
                <a:gd name="connsiteY1" fmla="*/ 361624 h 563991"/>
                <a:gd name="connsiteX2" fmla="*/ 35778 w 437594"/>
                <a:gd name="connsiteY2" fmla="*/ 519931 h 563991"/>
                <a:gd name="connsiteX3" fmla="*/ 205899 w 437594"/>
                <a:gd name="connsiteY3" fmla="*/ 553010 h 563991"/>
                <a:gd name="connsiteX4" fmla="*/ 409099 w 437594"/>
                <a:gd name="connsiteY4" fmla="*/ 541196 h 563991"/>
                <a:gd name="connsiteX5" fmla="*/ 435089 w 437594"/>
                <a:gd name="connsiteY5" fmla="*/ 309643 h 563991"/>
                <a:gd name="connsiteX6" fmla="*/ 413824 w 437594"/>
                <a:gd name="connsiteY6" fmla="*/ 73364 h 563991"/>
                <a:gd name="connsiteX7" fmla="*/ 210624 w 437594"/>
                <a:gd name="connsiteY7" fmla="*/ 116 h 563991"/>
                <a:gd name="connsiteX8" fmla="*/ 16874 w 437594"/>
                <a:gd name="connsiteY8" fmla="*/ 85178 h 563991"/>
                <a:gd name="connsiteX0" fmla="*/ 16874 w 437594"/>
                <a:gd name="connsiteY0" fmla="*/ 85178 h 554236"/>
                <a:gd name="connsiteX1" fmla="*/ 12150 w 437594"/>
                <a:gd name="connsiteY1" fmla="*/ 361624 h 554236"/>
                <a:gd name="connsiteX2" fmla="*/ 35778 w 437594"/>
                <a:gd name="connsiteY2" fmla="*/ 519931 h 554236"/>
                <a:gd name="connsiteX3" fmla="*/ 205899 w 437594"/>
                <a:gd name="connsiteY3" fmla="*/ 553010 h 554236"/>
                <a:gd name="connsiteX4" fmla="*/ 409099 w 437594"/>
                <a:gd name="connsiteY4" fmla="*/ 522294 h 554236"/>
                <a:gd name="connsiteX5" fmla="*/ 435089 w 437594"/>
                <a:gd name="connsiteY5" fmla="*/ 309643 h 554236"/>
                <a:gd name="connsiteX6" fmla="*/ 413824 w 437594"/>
                <a:gd name="connsiteY6" fmla="*/ 73364 h 554236"/>
                <a:gd name="connsiteX7" fmla="*/ 210624 w 437594"/>
                <a:gd name="connsiteY7" fmla="*/ 116 h 554236"/>
                <a:gd name="connsiteX8" fmla="*/ 16874 w 437594"/>
                <a:gd name="connsiteY8" fmla="*/ 85178 h 554236"/>
                <a:gd name="connsiteX0" fmla="*/ 16874 w 437594"/>
                <a:gd name="connsiteY0" fmla="*/ 85178 h 558187"/>
                <a:gd name="connsiteX1" fmla="*/ 12150 w 437594"/>
                <a:gd name="connsiteY1" fmla="*/ 361624 h 558187"/>
                <a:gd name="connsiteX2" fmla="*/ 35778 w 437594"/>
                <a:gd name="connsiteY2" fmla="*/ 519931 h 558187"/>
                <a:gd name="connsiteX3" fmla="*/ 215350 w 437594"/>
                <a:gd name="connsiteY3" fmla="*/ 557736 h 558187"/>
                <a:gd name="connsiteX4" fmla="*/ 409099 w 437594"/>
                <a:gd name="connsiteY4" fmla="*/ 522294 h 558187"/>
                <a:gd name="connsiteX5" fmla="*/ 435089 w 437594"/>
                <a:gd name="connsiteY5" fmla="*/ 309643 h 558187"/>
                <a:gd name="connsiteX6" fmla="*/ 413824 w 437594"/>
                <a:gd name="connsiteY6" fmla="*/ 73364 h 558187"/>
                <a:gd name="connsiteX7" fmla="*/ 210624 w 437594"/>
                <a:gd name="connsiteY7" fmla="*/ 116 h 558187"/>
                <a:gd name="connsiteX8" fmla="*/ 16874 w 437594"/>
                <a:gd name="connsiteY8" fmla="*/ 85178 h 558187"/>
                <a:gd name="connsiteX0" fmla="*/ 20067 w 440787"/>
                <a:gd name="connsiteY0" fmla="*/ 85178 h 558187"/>
                <a:gd name="connsiteX1" fmla="*/ 8255 w 440787"/>
                <a:gd name="connsiteY1" fmla="*/ 361624 h 558187"/>
                <a:gd name="connsiteX2" fmla="*/ 38971 w 440787"/>
                <a:gd name="connsiteY2" fmla="*/ 519931 h 558187"/>
                <a:gd name="connsiteX3" fmla="*/ 218543 w 440787"/>
                <a:gd name="connsiteY3" fmla="*/ 557736 h 558187"/>
                <a:gd name="connsiteX4" fmla="*/ 412292 w 440787"/>
                <a:gd name="connsiteY4" fmla="*/ 522294 h 558187"/>
                <a:gd name="connsiteX5" fmla="*/ 438282 w 440787"/>
                <a:gd name="connsiteY5" fmla="*/ 309643 h 558187"/>
                <a:gd name="connsiteX6" fmla="*/ 417017 w 440787"/>
                <a:gd name="connsiteY6" fmla="*/ 73364 h 558187"/>
                <a:gd name="connsiteX7" fmla="*/ 213817 w 440787"/>
                <a:gd name="connsiteY7" fmla="*/ 116 h 558187"/>
                <a:gd name="connsiteX8" fmla="*/ 20067 w 440787"/>
                <a:gd name="connsiteY8" fmla="*/ 85178 h 558187"/>
                <a:gd name="connsiteX0" fmla="*/ 20067 w 442342"/>
                <a:gd name="connsiteY0" fmla="*/ 85178 h 558345"/>
                <a:gd name="connsiteX1" fmla="*/ 8255 w 442342"/>
                <a:gd name="connsiteY1" fmla="*/ 361624 h 558345"/>
                <a:gd name="connsiteX2" fmla="*/ 38971 w 442342"/>
                <a:gd name="connsiteY2" fmla="*/ 519931 h 558345"/>
                <a:gd name="connsiteX3" fmla="*/ 218543 w 442342"/>
                <a:gd name="connsiteY3" fmla="*/ 557736 h 558345"/>
                <a:gd name="connsiteX4" fmla="*/ 412292 w 442342"/>
                <a:gd name="connsiteY4" fmla="*/ 522294 h 558345"/>
                <a:gd name="connsiteX5" fmla="*/ 440644 w 442342"/>
                <a:gd name="connsiteY5" fmla="*/ 302555 h 558345"/>
                <a:gd name="connsiteX6" fmla="*/ 417017 w 442342"/>
                <a:gd name="connsiteY6" fmla="*/ 73364 h 558345"/>
                <a:gd name="connsiteX7" fmla="*/ 213817 w 442342"/>
                <a:gd name="connsiteY7" fmla="*/ 116 h 558345"/>
                <a:gd name="connsiteX8" fmla="*/ 20067 w 442342"/>
                <a:gd name="connsiteY8" fmla="*/ 85178 h 558345"/>
                <a:gd name="connsiteX0" fmla="*/ 21288 w 443563"/>
                <a:gd name="connsiteY0" fmla="*/ 85178 h 558345"/>
                <a:gd name="connsiteX1" fmla="*/ 7113 w 443563"/>
                <a:gd name="connsiteY1" fmla="*/ 356898 h 558345"/>
                <a:gd name="connsiteX2" fmla="*/ 40192 w 443563"/>
                <a:gd name="connsiteY2" fmla="*/ 519931 h 558345"/>
                <a:gd name="connsiteX3" fmla="*/ 219764 w 443563"/>
                <a:gd name="connsiteY3" fmla="*/ 557736 h 558345"/>
                <a:gd name="connsiteX4" fmla="*/ 413513 w 443563"/>
                <a:gd name="connsiteY4" fmla="*/ 522294 h 558345"/>
                <a:gd name="connsiteX5" fmla="*/ 441865 w 443563"/>
                <a:gd name="connsiteY5" fmla="*/ 302555 h 558345"/>
                <a:gd name="connsiteX6" fmla="*/ 418238 w 443563"/>
                <a:gd name="connsiteY6" fmla="*/ 73364 h 558345"/>
                <a:gd name="connsiteX7" fmla="*/ 215038 w 443563"/>
                <a:gd name="connsiteY7" fmla="*/ 116 h 558345"/>
                <a:gd name="connsiteX8" fmla="*/ 21288 w 443563"/>
                <a:gd name="connsiteY8" fmla="*/ 85178 h 558345"/>
                <a:gd name="connsiteX0" fmla="*/ 45611 w 437169"/>
                <a:gd name="connsiteY0" fmla="*/ 66265 h 558335"/>
                <a:gd name="connsiteX1" fmla="*/ 719 w 437169"/>
                <a:gd name="connsiteY1" fmla="*/ 356888 h 558335"/>
                <a:gd name="connsiteX2" fmla="*/ 33798 w 437169"/>
                <a:gd name="connsiteY2" fmla="*/ 519921 h 558335"/>
                <a:gd name="connsiteX3" fmla="*/ 213370 w 437169"/>
                <a:gd name="connsiteY3" fmla="*/ 557726 h 558335"/>
                <a:gd name="connsiteX4" fmla="*/ 407119 w 437169"/>
                <a:gd name="connsiteY4" fmla="*/ 522284 h 558335"/>
                <a:gd name="connsiteX5" fmla="*/ 435471 w 437169"/>
                <a:gd name="connsiteY5" fmla="*/ 302545 h 558335"/>
                <a:gd name="connsiteX6" fmla="*/ 411844 w 437169"/>
                <a:gd name="connsiteY6" fmla="*/ 73354 h 558335"/>
                <a:gd name="connsiteX7" fmla="*/ 208644 w 437169"/>
                <a:gd name="connsiteY7" fmla="*/ 106 h 558335"/>
                <a:gd name="connsiteX8" fmla="*/ 45611 w 437169"/>
                <a:gd name="connsiteY8" fmla="*/ 66265 h 558335"/>
                <a:gd name="connsiteX0" fmla="*/ 37761 w 429319"/>
                <a:gd name="connsiteY0" fmla="*/ 66214 h 558284"/>
                <a:gd name="connsiteX1" fmla="*/ 2320 w 429319"/>
                <a:gd name="connsiteY1" fmla="*/ 297767 h 558284"/>
                <a:gd name="connsiteX2" fmla="*/ 25948 w 429319"/>
                <a:gd name="connsiteY2" fmla="*/ 519870 h 558284"/>
                <a:gd name="connsiteX3" fmla="*/ 205520 w 429319"/>
                <a:gd name="connsiteY3" fmla="*/ 557675 h 558284"/>
                <a:gd name="connsiteX4" fmla="*/ 399269 w 429319"/>
                <a:gd name="connsiteY4" fmla="*/ 522233 h 558284"/>
                <a:gd name="connsiteX5" fmla="*/ 427621 w 429319"/>
                <a:gd name="connsiteY5" fmla="*/ 302494 h 558284"/>
                <a:gd name="connsiteX6" fmla="*/ 403994 w 429319"/>
                <a:gd name="connsiteY6" fmla="*/ 73303 h 558284"/>
                <a:gd name="connsiteX7" fmla="*/ 200794 w 429319"/>
                <a:gd name="connsiteY7" fmla="*/ 55 h 558284"/>
                <a:gd name="connsiteX8" fmla="*/ 37761 w 429319"/>
                <a:gd name="connsiteY8" fmla="*/ 66214 h 558284"/>
                <a:gd name="connsiteX0" fmla="*/ 36275 w 427833"/>
                <a:gd name="connsiteY0" fmla="*/ 66214 h 558958"/>
                <a:gd name="connsiteX1" fmla="*/ 834 w 427833"/>
                <a:gd name="connsiteY1" fmla="*/ 297767 h 558958"/>
                <a:gd name="connsiteX2" fmla="*/ 29188 w 427833"/>
                <a:gd name="connsiteY2" fmla="*/ 510418 h 558958"/>
                <a:gd name="connsiteX3" fmla="*/ 204034 w 427833"/>
                <a:gd name="connsiteY3" fmla="*/ 557675 h 558958"/>
                <a:gd name="connsiteX4" fmla="*/ 397783 w 427833"/>
                <a:gd name="connsiteY4" fmla="*/ 522233 h 558958"/>
                <a:gd name="connsiteX5" fmla="*/ 426135 w 427833"/>
                <a:gd name="connsiteY5" fmla="*/ 302494 h 558958"/>
                <a:gd name="connsiteX6" fmla="*/ 402508 w 427833"/>
                <a:gd name="connsiteY6" fmla="*/ 73303 h 558958"/>
                <a:gd name="connsiteX7" fmla="*/ 199308 w 427833"/>
                <a:gd name="connsiteY7" fmla="*/ 55 h 558958"/>
                <a:gd name="connsiteX8" fmla="*/ 36275 w 427833"/>
                <a:gd name="connsiteY8" fmla="*/ 66214 h 558958"/>
                <a:gd name="connsiteX0" fmla="*/ 36275 w 428528"/>
                <a:gd name="connsiteY0" fmla="*/ 66214 h 558440"/>
                <a:gd name="connsiteX1" fmla="*/ 834 w 428528"/>
                <a:gd name="connsiteY1" fmla="*/ 297767 h 558440"/>
                <a:gd name="connsiteX2" fmla="*/ 29188 w 428528"/>
                <a:gd name="connsiteY2" fmla="*/ 510418 h 558440"/>
                <a:gd name="connsiteX3" fmla="*/ 204034 w 428528"/>
                <a:gd name="connsiteY3" fmla="*/ 557675 h 558440"/>
                <a:gd name="connsiteX4" fmla="*/ 388332 w 428528"/>
                <a:gd name="connsiteY4" fmla="*/ 519870 h 558440"/>
                <a:gd name="connsiteX5" fmla="*/ 426135 w 428528"/>
                <a:gd name="connsiteY5" fmla="*/ 302494 h 558440"/>
                <a:gd name="connsiteX6" fmla="*/ 402508 w 428528"/>
                <a:gd name="connsiteY6" fmla="*/ 73303 h 558440"/>
                <a:gd name="connsiteX7" fmla="*/ 199308 w 428528"/>
                <a:gd name="connsiteY7" fmla="*/ 55 h 558440"/>
                <a:gd name="connsiteX8" fmla="*/ 36275 w 428528"/>
                <a:gd name="connsiteY8" fmla="*/ 66214 h 558440"/>
                <a:gd name="connsiteX0" fmla="*/ 37760 w 430013"/>
                <a:gd name="connsiteY0" fmla="*/ 66214 h 557901"/>
                <a:gd name="connsiteX1" fmla="*/ 2319 w 430013"/>
                <a:gd name="connsiteY1" fmla="*/ 297767 h 557901"/>
                <a:gd name="connsiteX2" fmla="*/ 25948 w 430013"/>
                <a:gd name="connsiteY2" fmla="*/ 519869 h 557901"/>
                <a:gd name="connsiteX3" fmla="*/ 205519 w 430013"/>
                <a:gd name="connsiteY3" fmla="*/ 557675 h 557901"/>
                <a:gd name="connsiteX4" fmla="*/ 389817 w 430013"/>
                <a:gd name="connsiteY4" fmla="*/ 519870 h 557901"/>
                <a:gd name="connsiteX5" fmla="*/ 427620 w 430013"/>
                <a:gd name="connsiteY5" fmla="*/ 302494 h 557901"/>
                <a:gd name="connsiteX6" fmla="*/ 403993 w 430013"/>
                <a:gd name="connsiteY6" fmla="*/ 73303 h 557901"/>
                <a:gd name="connsiteX7" fmla="*/ 200793 w 430013"/>
                <a:gd name="connsiteY7" fmla="*/ 55 h 557901"/>
                <a:gd name="connsiteX8" fmla="*/ 37760 w 430013"/>
                <a:gd name="connsiteY8" fmla="*/ 66214 h 557901"/>
                <a:gd name="connsiteX0" fmla="*/ 40684 w 432937"/>
                <a:gd name="connsiteY0" fmla="*/ 66214 h 557831"/>
                <a:gd name="connsiteX1" fmla="*/ 5243 w 432937"/>
                <a:gd name="connsiteY1" fmla="*/ 297767 h 557831"/>
                <a:gd name="connsiteX2" fmla="*/ 28872 w 432937"/>
                <a:gd name="connsiteY2" fmla="*/ 519869 h 557831"/>
                <a:gd name="connsiteX3" fmla="*/ 208443 w 432937"/>
                <a:gd name="connsiteY3" fmla="*/ 557675 h 557831"/>
                <a:gd name="connsiteX4" fmla="*/ 392741 w 432937"/>
                <a:gd name="connsiteY4" fmla="*/ 519870 h 557831"/>
                <a:gd name="connsiteX5" fmla="*/ 430544 w 432937"/>
                <a:gd name="connsiteY5" fmla="*/ 302494 h 557831"/>
                <a:gd name="connsiteX6" fmla="*/ 406917 w 432937"/>
                <a:gd name="connsiteY6" fmla="*/ 73303 h 557831"/>
                <a:gd name="connsiteX7" fmla="*/ 203717 w 432937"/>
                <a:gd name="connsiteY7" fmla="*/ 55 h 557831"/>
                <a:gd name="connsiteX8" fmla="*/ 40684 w 432937"/>
                <a:gd name="connsiteY8" fmla="*/ 66214 h 557831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6557 w 428810"/>
                <a:gd name="connsiteY0" fmla="*/ 66214 h 531376"/>
                <a:gd name="connsiteX1" fmla="*/ 1116 w 428810"/>
                <a:gd name="connsiteY1" fmla="*/ 297767 h 531376"/>
                <a:gd name="connsiteX2" fmla="*/ 27108 w 428810"/>
                <a:gd name="connsiteY2" fmla="*/ 510418 h 531376"/>
                <a:gd name="connsiteX3" fmla="*/ 192502 w 428810"/>
                <a:gd name="connsiteY3" fmla="*/ 524596 h 531376"/>
                <a:gd name="connsiteX4" fmla="*/ 388614 w 428810"/>
                <a:gd name="connsiteY4" fmla="*/ 519870 h 531376"/>
                <a:gd name="connsiteX5" fmla="*/ 426417 w 428810"/>
                <a:gd name="connsiteY5" fmla="*/ 302494 h 531376"/>
                <a:gd name="connsiteX6" fmla="*/ 402790 w 428810"/>
                <a:gd name="connsiteY6" fmla="*/ 73303 h 531376"/>
                <a:gd name="connsiteX7" fmla="*/ 199590 w 428810"/>
                <a:gd name="connsiteY7" fmla="*/ 55 h 531376"/>
                <a:gd name="connsiteX8" fmla="*/ 36557 w 428810"/>
                <a:gd name="connsiteY8" fmla="*/ 66214 h 531376"/>
                <a:gd name="connsiteX0" fmla="*/ 36557 w 422272"/>
                <a:gd name="connsiteY0" fmla="*/ 66214 h 538568"/>
                <a:gd name="connsiteX1" fmla="*/ 1116 w 422272"/>
                <a:gd name="connsiteY1" fmla="*/ 297767 h 538568"/>
                <a:gd name="connsiteX2" fmla="*/ 27108 w 422272"/>
                <a:gd name="connsiteY2" fmla="*/ 510418 h 538568"/>
                <a:gd name="connsiteX3" fmla="*/ 192502 w 422272"/>
                <a:gd name="connsiteY3" fmla="*/ 524596 h 538568"/>
                <a:gd name="connsiteX4" fmla="*/ 388614 w 422272"/>
                <a:gd name="connsiteY4" fmla="*/ 519870 h 538568"/>
                <a:gd name="connsiteX5" fmla="*/ 414603 w 422272"/>
                <a:gd name="connsiteY5" fmla="*/ 295406 h 538568"/>
                <a:gd name="connsiteX6" fmla="*/ 402790 w 422272"/>
                <a:gd name="connsiteY6" fmla="*/ 73303 h 538568"/>
                <a:gd name="connsiteX7" fmla="*/ 199590 w 422272"/>
                <a:gd name="connsiteY7" fmla="*/ 55 h 538568"/>
                <a:gd name="connsiteX8" fmla="*/ 36557 w 422272"/>
                <a:gd name="connsiteY8" fmla="*/ 66214 h 538568"/>
                <a:gd name="connsiteX0" fmla="*/ 36557 w 416127"/>
                <a:gd name="connsiteY0" fmla="*/ 66159 h 538513"/>
                <a:gd name="connsiteX1" fmla="*/ 1116 w 416127"/>
                <a:gd name="connsiteY1" fmla="*/ 297712 h 538513"/>
                <a:gd name="connsiteX2" fmla="*/ 27108 w 416127"/>
                <a:gd name="connsiteY2" fmla="*/ 510363 h 538513"/>
                <a:gd name="connsiteX3" fmla="*/ 192502 w 416127"/>
                <a:gd name="connsiteY3" fmla="*/ 524541 h 538513"/>
                <a:gd name="connsiteX4" fmla="*/ 388614 w 416127"/>
                <a:gd name="connsiteY4" fmla="*/ 519815 h 538513"/>
                <a:gd name="connsiteX5" fmla="*/ 414603 w 416127"/>
                <a:gd name="connsiteY5" fmla="*/ 295351 h 538513"/>
                <a:gd name="connsiteX6" fmla="*/ 390976 w 416127"/>
                <a:gd name="connsiteY6" fmla="*/ 66160 h 538513"/>
                <a:gd name="connsiteX7" fmla="*/ 199590 w 416127"/>
                <a:gd name="connsiteY7" fmla="*/ 0 h 538513"/>
                <a:gd name="connsiteX8" fmla="*/ 36557 w 416127"/>
                <a:gd name="connsiteY8" fmla="*/ 66159 h 538513"/>
                <a:gd name="connsiteX0" fmla="*/ 36557 w 416962"/>
                <a:gd name="connsiteY0" fmla="*/ 66159 h 533540"/>
                <a:gd name="connsiteX1" fmla="*/ 1116 w 416962"/>
                <a:gd name="connsiteY1" fmla="*/ 297712 h 533540"/>
                <a:gd name="connsiteX2" fmla="*/ 27108 w 416962"/>
                <a:gd name="connsiteY2" fmla="*/ 510363 h 533540"/>
                <a:gd name="connsiteX3" fmla="*/ 192502 w 416962"/>
                <a:gd name="connsiteY3" fmla="*/ 524541 h 533540"/>
                <a:gd name="connsiteX4" fmla="*/ 390977 w 416962"/>
                <a:gd name="connsiteY4" fmla="*/ 512727 h 533540"/>
                <a:gd name="connsiteX5" fmla="*/ 414603 w 416962"/>
                <a:gd name="connsiteY5" fmla="*/ 295351 h 533540"/>
                <a:gd name="connsiteX6" fmla="*/ 390976 w 416962"/>
                <a:gd name="connsiteY6" fmla="*/ 66160 h 533540"/>
                <a:gd name="connsiteX7" fmla="*/ 199590 w 416962"/>
                <a:gd name="connsiteY7" fmla="*/ 0 h 533540"/>
                <a:gd name="connsiteX8" fmla="*/ 36557 w 416962"/>
                <a:gd name="connsiteY8" fmla="*/ 66159 h 533540"/>
                <a:gd name="connsiteX0" fmla="*/ 36557 w 415953"/>
                <a:gd name="connsiteY0" fmla="*/ 66159 h 531703"/>
                <a:gd name="connsiteX1" fmla="*/ 1116 w 415953"/>
                <a:gd name="connsiteY1" fmla="*/ 297712 h 531703"/>
                <a:gd name="connsiteX2" fmla="*/ 27108 w 415953"/>
                <a:gd name="connsiteY2" fmla="*/ 510363 h 531703"/>
                <a:gd name="connsiteX3" fmla="*/ 192502 w 415953"/>
                <a:gd name="connsiteY3" fmla="*/ 524541 h 531703"/>
                <a:gd name="connsiteX4" fmla="*/ 390977 w 415953"/>
                <a:gd name="connsiteY4" fmla="*/ 512727 h 531703"/>
                <a:gd name="connsiteX5" fmla="*/ 414603 w 415953"/>
                <a:gd name="connsiteY5" fmla="*/ 295351 h 531703"/>
                <a:gd name="connsiteX6" fmla="*/ 390976 w 415953"/>
                <a:gd name="connsiteY6" fmla="*/ 66160 h 531703"/>
                <a:gd name="connsiteX7" fmla="*/ 199590 w 415953"/>
                <a:gd name="connsiteY7" fmla="*/ 0 h 531703"/>
                <a:gd name="connsiteX8" fmla="*/ 36557 w 415953"/>
                <a:gd name="connsiteY8" fmla="*/ 66159 h 531703"/>
                <a:gd name="connsiteX0" fmla="*/ 38202 w 417598"/>
                <a:gd name="connsiteY0" fmla="*/ 66159 h 527065"/>
                <a:gd name="connsiteX1" fmla="*/ 2761 w 417598"/>
                <a:gd name="connsiteY1" fmla="*/ 297712 h 527065"/>
                <a:gd name="connsiteX2" fmla="*/ 28753 w 417598"/>
                <a:gd name="connsiteY2" fmla="*/ 510363 h 527065"/>
                <a:gd name="connsiteX3" fmla="*/ 194147 w 417598"/>
                <a:gd name="connsiteY3" fmla="*/ 524541 h 527065"/>
                <a:gd name="connsiteX4" fmla="*/ 392622 w 417598"/>
                <a:gd name="connsiteY4" fmla="*/ 512727 h 527065"/>
                <a:gd name="connsiteX5" fmla="*/ 416248 w 417598"/>
                <a:gd name="connsiteY5" fmla="*/ 295351 h 527065"/>
                <a:gd name="connsiteX6" fmla="*/ 392621 w 417598"/>
                <a:gd name="connsiteY6" fmla="*/ 66160 h 527065"/>
                <a:gd name="connsiteX7" fmla="*/ 201235 w 417598"/>
                <a:gd name="connsiteY7" fmla="*/ 0 h 527065"/>
                <a:gd name="connsiteX8" fmla="*/ 38202 w 417598"/>
                <a:gd name="connsiteY8" fmla="*/ 66159 h 527065"/>
                <a:gd name="connsiteX0" fmla="*/ 36212 w 415608"/>
                <a:gd name="connsiteY0" fmla="*/ 66159 h 527065"/>
                <a:gd name="connsiteX1" fmla="*/ 771 w 415608"/>
                <a:gd name="connsiteY1" fmla="*/ 297712 h 527065"/>
                <a:gd name="connsiteX2" fmla="*/ 55116 w 415608"/>
                <a:gd name="connsiteY2" fmla="*/ 510363 h 527065"/>
                <a:gd name="connsiteX3" fmla="*/ 192157 w 415608"/>
                <a:gd name="connsiteY3" fmla="*/ 524541 h 527065"/>
                <a:gd name="connsiteX4" fmla="*/ 390632 w 415608"/>
                <a:gd name="connsiteY4" fmla="*/ 512727 h 527065"/>
                <a:gd name="connsiteX5" fmla="*/ 414258 w 415608"/>
                <a:gd name="connsiteY5" fmla="*/ 295351 h 527065"/>
                <a:gd name="connsiteX6" fmla="*/ 390631 w 415608"/>
                <a:gd name="connsiteY6" fmla="*/ 66160 h 527065"/>
                <a:gd name="connsiteX7" fmla="*/ 199245 w 415608"/>
                <a:gd name="connsiteY7" fmla="*/ 0 h 527065"/>
                <a:gd name="connsiteX8" fmla="*/ 36212 w 415608"/>
                <a:gd name="connsiteY8" fmla="*/ 66159 h 527065"/>
                <a:gd name="connsiteX0" fmla="*/ 15687 w 395083"/>
                <a:gd name="connsiteY0" fmla="*/ 66159 h 531379"/>
                <a:gd name="connsiteX1" fmla="*/ 8600 w 395083"/>
                <a:gd name="connsiteY1" fmla="*/ 302438 h 531379"/>
                <a:gd name="connsiteX2" fmla="*/ 34591 w 395083"/>
                <a:gd name="connsiteY2" fmla="*/ 510363 h 531379"/>
                <a:gd name="connsiteX3" fmla="*/ 171632 w 395083"/>
                <a:gd name="connsiteY3" fmla="*/ 524541 h 531379"/>
                <a:gd name="connsiteX4" fmla="*/ 370107 w 395083"/>
                <a:gd name="connsiteY4" fmla="*/ 512727 h 531379"/>
                <a:gd name="connsiteX5" fmla="*/ 393733 w 395083"/>
                <a:gd name="connsiteY5" fmla="*/ 295351 h 531379"/>
                <a:gd name="connsiteX6" fmla="*/ 370106 w 395083"/>
                <a:gd name="connsiteY6" fmla="*/ 66160 h 531379"/>
                <a:gd name="connsiteX7" fmla="*/ 178720 w 395083"/>
                <a:gd name="connsiteY7" fmla="*/ 0 h 531379"/>
                <a:gd name="connsiteX8" fmla="*/ 15687 w 395083"/>
                <a:gd name="connsiteY8" fmla="*/ 66159 h 531379"/>
                <a:gd name="connsiteX0" fmla="*/ 16810 w 396206"/>
                <a:gd name="connsiteY0" fmla="*/ 66159 h 532029"/>
                <a:gd name="connsiteX1" fmla="*/ 7361 w 396206"/>
                <a:gd name="connsiteY1" fmla="*/ 292987 h 532029"/>
                <a:gd name="connsiteX2" fmla="*/ 35714 w 396206"/>
                <a:gd name="connsiteY2" fmla="*/ 510363 h 532029"/>
                <a:gd name="connsiteX3" fmla="*/ 172755 w 396206"/>
                <a:gd name="connsiteY3" fmla="*/ 524541 h 532029"/>
                <a:gd name="connsiteX4" fmla="*/ 371230 w 396206"/>
                <a:gd name="connsiteY4" fmla="*/ 512727 h 532029"/>
                <a:gd name="connsiteX5" fmla="*/ 394856 w 396206"/>
                <a:gd name="connsiteY5" fmla="*/ 295351 h 532029"/>
                <a:gd name="connsiteX6" fmla="*/ 371229 w 396206"/>
                <a:gd name="connsiteY6" fmla="*/ 66160 h 532029"/>
                <a:gd name="connsiteX7" fmla="*/ 179843 w 396206"/>
                <a:gd name="connsiteY7" fmla="*/ 0 h 532029"/>
                <a:gd name="connsiteX8" fmla="*/ 16810 w 396206"/>
                <a:gd name="connsiteY8" fmla="*/ 66159 h 532029"/>
                <a:gd name="connsiteX0" fmla="*/ 17622 w 397018"/>
                <a:gd name="connsiteY0" fmla="*/ 66159 h 532029"/>
                <a:gd name="connsiteX1" fmla="*/ 8173 w 397018"/>
                <a:gd name="connsiteY1" fmla="*/ 292987 h 532029"/>
                <a:gd name="connsiteX2" fmla="*/ 36526 w 397018"/>
                <a:gd name="connsiteY2" fmla="*/ 510363 h 532029"/>
                <a:gd name="connsiteX3" fmla="*/ 173567 w 397018"/>
                <a:gd name="connsiteY3" fmla="*/ 524541 h 532029"/>
                <a:gd name="connsiteX4" fmla="*/ 372042 w 397018"/>
                <a:gd name="connsiteY4" fmla="*/ 512727 h 532029"/>
                <a:gd name="connsiteX5" fmla="*/ 395668 w 397018"/>
                <a:gd name="connsiteY5" fmla="*/ 295351 h 532029"/>
                <a:gd name="connsiteX6" fmla="*/ 372041 w 397018"/>
                <a:gd name="connsiteY6" fmla="*/ 66160 h 532029"/>
                <a:gd name="connsiteX7" fmla="*/ 180655 w 397018"/>
                <a:gd name="connsiteY7" fmla="*/ 0 h 532029"/>
                <a:gd name="connsiteX8" fmla="*/ 17622 w 397018"/>
                <a:gd name="connsiteY8" fmla="*/ 66159 h 532029"/>
                <a:gd name="connsiteX0" fmla="*/ 16811 w 396207"/>
                <a:gd name="connsiteY0" fmla="*/ 66159 h 529127"/>
                <a:gd name="connsiteX1" fmla="*/ 7362 w 396207"/>
                <a:gd name="connsiteY1" fmla="*/ 292987 h 529127"/>
                <a:gd name="connsiteX2" fmla="*/ 35715 w 396207"/>
                <a:gd name="connsiteY2" fmla="*/ 505637 h 529127"/>
                <a:gd name="connsiteX3" fmla="*/ 172756 w 396207"/>
                <a:gd name="connsiteY3" fmla="*/ 524541 h 529127"/>
                <a:gd name="connsiteX4" fmla="*/ 371231 w 396207"/>
                <a:gd name="connsiteY4" fmla="*/ 512727 h 529127"/>
                <a:gd name="connsiteX5" fmla="*/ 394857 w 396207"/>
                <a:gd name="connsiteY5" fmla="*/ 295351 h 529127"/>
                <a:gd name="connsiteX6" fmla="*/ 371230 w 396207"/>
                <a:gd name="connsiteY6" fmla="*/ 66160 h 529127"/>
                <a:gd name="connsiteX7" fmla="*/ 179844 w 396207"/>
                <a:gd name="connsiteY7" fmla="*/ 0 h 529127"/>
                <a:gd name="connsiteX8" fmla="*/ 16811 w 396207"/>
                <a:gd name="connsiteY8" fmla="*/ 66159 h 529127"/>
                <a:gd name="connsiteX0" fmla="*/ 16811 w 397772"/>
                <a:gd name="connsiteY0" fmla="*/ 66159 h 528841"/>
                <a:gd name="connsiteX1" fmla="*/ 7362 w 397772"/>
                <a:gd name="connsiteY1" fmla="*/ 292987 h 528841"/>
                <a:gd name="connsiteX2" fmla="*/ 35715 w 397772"/>
                <a:gd name="connsiteY2" fmla="*/ 505637 h 528841"/>
                <a:gd name="connsiteX3" fmla="*/ 172756 w 397772"/>
                <a:gd name="connsiteY3" fmla="*/ 524541 h 528841"/>
                <a:gd name="connsiteX4" fmla="*/ 349966 w 397772"/>
                <a:gd name="connsiteY4" fmla="*/ 517453 h 528841"/>
                <a:gd name="connsiteX5" fmla="*/ 394857 w 397772"/>
                <a:gd name="connsiteY5" fmla="*/ 295351 h 528841"/>
                <a:gd name="connsiteX6" fmla="*/ 371230 w 397772"/>
                <a:gd name="connsiteY6" fmla="*/ 66160 h 528841"/>
                <a:gd name="connsiteX7" fmla="*/ 179844 w 397772"/>
                <a:gd name="connsiteY7" fmla="*/ 0 h 528841"/>
                <a:gd name="connsiteX8" fmla="*/ 16811 w 397772"/>
                <a:gd name="connsiteY8" fmla="*/ 66159 h 528841"/>
                <a:gd name="connsiteX0" fmla="*/ 16811 w 386281"/>
                <a:gd name="connsiteY0" fmla="*/ 66159 h 536037"/>
                <a:gd name="connsiteX1" fmla="*/ 7362 w 386281"/>
                <a:gd name="connsiteY1" fmla="*/ 292987 h 536037"/>
                <a:gd name="connsiteX2" fmla="*/ 35715 w 386281"/>
                <a:gd name="connsiteY2" fmla="*/ 505637 h 536037"/>
                <a:gd name="connsiteX3" fmla="*/ 172756 w 386281"/>
                <a:gd name="connsiteY3" fmla="*/ 524541 h 536037"/>
                <a:gd name="connsiteX4" fmla="*/ 349966 w 386281"/>
                <a:gd name="connsiteY4" fmla="*/ 517453 h 536037"/>
                <a:gd name="connsiteX5" fmla="*/ 368866 w 386281"/>
                <a:gd name="connsiteY5" fmla="*/ 292988 h 536037"/>
                <a:gd name="connsiteX6" fmla="*/ 371230 w 386281"/>
                <a:gd name="connsiteY6" fmla="*/ 66160 h 536037"/>
                <a:gd name="connsiteX7" fmla="*/ 179844 w 386281"/>
                <a:gd name="connsiteY7" fmla="*/ 0 h 536037"/>
                <a:gd name="connsiteX8" fmla="*/ 16811 w 386281"/>
                <a:gd name="connsiteY8" fmla="*/ 66159 h 536037"/>
                <a:gd name="connsiteX0" fmla="*/ 16811 w 390120"/>
                <a:gd name="connsiteY0" fmla="*/ 66159 h 535863"/>
                <a:gd name="connsiteX1" fmla="*/ 7362 w 390120"/>
                <a:gd name="connsiteY1" fmla="*/ 292987 h 535863"/>
                <a:gd name="connsiteX2" fmla="*/ 35715 w 390120"/>
                <a:gd name="connsiteY2" fmla="*/ 505637 h 535863"/>
                <a:gd name="connsiteX3" fmla="*/ 172756 w 390120"/>
                <a:gd name="connsiteY3" fmla="*/ 524541 h 535863"/>
                <a:gd name="connsiteX4" fmla="*/ 349966 w 390120"/>
                <a:gd name="connsiteY4" fmla="*/ 517453 h 535863"/>
                <a:gd name="connsiteX5" fmla="*/ 380680 w 390120"/>
                <a:gd name="connsiteY5" fmla="*/ 295351 h 535863"/>
                <a:gd name="connsiteX6" fmla="*/ 371230 w 390120"/>
                <a:gd name="connsiteY6" fmla="*/ 66160 h 535863"/>
                <a:gd name="connsiteX7" fmla="*/ 179844 w 390120"/>
                <a:gd name="connsiteY7" fmla="*/ 0 h 535863"/>
                <a:gd name="connsiteX8" fmla="*/ 16811 w 390120"/>
                <a:gd name="connsiteY8" fmla="*/ 66159 h 535863"/>
                <a:gd name="connsiteX0" fmla="*/ 16811 w 393406"/>
                <a:gd name="connsiteY0" fmla="*/ 66159 h 535863"/>
                <a:gd name="connsiteX1" fmla="*/ 7362 w 393406"/>
                <a:gd name="connsiteY1" fmla="*/ 292987 h 535863"/>
                <a:gd name="connsiteX2" fmla="*/ 35715 w 393406"/>
                <a:gd name="connsiteY2" fmla="*/ 505637 h 535863"/>
                <a:gd name="connsiteX3" fmla="*/ 172756 w 393406"/>
                <a:gd name="connsiteY3" fmla="*/ 524541 h 535863"/>
                <a:gd name="connsiteX4" fmla="*/ 349966 w 393406"/>
                <a:gd name="connsiteY4" fmla="*/ 517453 h 535863"/>
                <a:gd name="connsiteX5" fmla="*/ 387769 w 393406"/>
                <a:gd name="connsiteY5" fmla="*/ 295351 h 535863"/>
                <a:gd name="connsiteX6" fmla="*/ 371230 w 393406"/>
                <a:gd name="connsiteY6" fmla="*/ 66160 h 535863"/>
                <a:gd name="connsiteX7" fmla="*/ 179844 w 393406"/>
                <a:gd name="connsiteY7" fmla="*/ 0 h 535863"/>
                <a:gd name="connsiteX8" fmla="*/ 16811 w 393406"/>
                <a:gd name="connsiteY8" fmla="*/ 66159 h 535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406" h="535863">
                  <a:moveTo>
                    <a:pt x="16811" y="66159"/>
                  </a:moveTo>
                  <a:cubicBezTo>
                    <a:pt x="-11936" y="114990"/>
                    <a:pt x="4211" y="219741"/>
                    <a:pt x="7362" y="292987"/>
                  </a:cubicBezTo>
                  <a:cubicBezTo>
                    <a:pt x="10513" y="366233"/>
                    <a:pt x="8149" y="467045"/>
                    <a:pt x="35715" y="505637"/>
                  </a:cubicBezTo>
                  <a:cubicBezTo>
                    <a:pt x="63281" y="544229"/>
                    <a:pt x="120381" y="522572"/>
                    <a:pt x="172756" y="524541"/>
                  </a:cubicBezTo>
                  <a:cubicBezTo>
                    <a:pt x="231826" y="522178"/>
                    <a:pt x="314131" y="555651"/>
                    <a:pt x="349966" y="517453"/>
                  </a:cubicBezTo>
                  <a:cubicBezTo>
                    <a:pt x="385802" y="479255"/>
                    <a:pt x="384225" y="370566"/>
                    <a:pt x="387769" y="295351"/>
                  </a:cubicBezTo>
                  <a:cubicBezTo>
                    <a:pt x="391313" y="220136"/>
                    <a:pt x="404703" y="118141"/>
                    <a:pt x="371230" y="66160"/>
                  </a:cubicBezTo>
                  <a:cubicBezTo>
                    <a:pt x="337757" y="14179"/>
                    <a:pt x="238914" y="0"/>
                    <a:pt x="179844" y="0"/>
                  </a:cubicBezTo>
                  <a:cubicBezTo>
                    <a:pt x="120774" y="0"/>
                    <a:pt x="45558" y="17328"/>
                    <a:pt x="16811" y="6615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BAB2B8E2-2AC0-49EA-9052-0C69DC5FDB61}"/>
                </a:ext>
              </a:extLst>
            </p:cNvPr>
            <p:cNvSpPr/>
            <p:nvPr/>
          </p:nvSpPr>
          <p:spPr>
            <a:xfrm rot="21382126">
              <a:off x="5984182" y="4085586"/>
              <a:ext cx="393406" cy="535863"/>
            </a:xfrm>
            <a:custGeom>
              <a:avLst/>
              <a:gdLst>
                <a:gd name="connsiteX0" fmla="*/ 11215 w 427713"/>
                <a:gd name="connsiteY0" fmla="*/ 118649 h 561918"/>
                <a:gd name="connsiteX1" fmla="*/ 27755 w 427713"/>
                <a:gd name="connsiteY1" fmla="*/ 364379 h 561918"/>
                <a:gd name="connsiteX2" fmla="*/ 32481 w 427713"/>
                <a:gd name="connsiteY2" fmla="*/ 522686 h 561918"/>
                <a:gd name="connsiteX3" fmla="*/ 190788 w 427713"/>
                <a:gd name="connsiteY3" fmla="*/ 543951 h 561918"/>
                <a:gd name="connsiteX4" fmla="*/ 405802 w 427713"/>
                <a:gd name="connsiteY4" fmla="*/ 543951 h 561918"/>
                <a:gd name="connsiteX5" fmla="*/ 417615 w 427713"/>
                <a:gd name="connsiteY5" fmla="*/ 312398 h 561918"/>
                <a:gd name="connsiteX6" fmla="*/ 410527 w 427713"/>
                <a:gd name="connsiteY6" fmla="*/ 76119 h 561918"/>
                <a:gd name="connsiteX7" fmla="*/ 216778 w 427713"/>
                <a:gd name="connsiteY7" fmla="*/ 509 h 561918"/>
                <a:gd name="connsiteX8" fmla="*/ 11215 w 427713"/>
                <a:gd name="connsiteY8" fmla="*/ 118649 h 561918"/>
                <a:gd name="connsiteX0" fmla="*/ 11560 w 425696"/>
                <a:gd name="connsiteY0" fmla="*/ 87530 h 561515"/>
                <a:gd name="connsiteX1" fmla="*/ 25738 w 425696"/>
                <a:gd name="connsiteY1" fmla="*/ 363976 h 561515"/>
                <a:gd name="connsiteX2" fmla="*/ 30464 w 425696"/>
                <a:gd name="connsiteY2" fmla="*/ 522283 h 561515"/>
                <a:gd name="connsiteX3" fmla="*/ 188771 w 425696"/>
                <a:gd name="connsiteY3" fmla="*/ 543548 h 561515"/>
                <a:gd name="connsiteX4" fmla="*/ 403785 w 425696"/>
                <a:gd name="connsiteY4" fmla="*/ 543548 h 561515"/>
                <a:gd name="connsiteX5" fmla="*/ 415598 w 425696"/>
                <a:gd name="connsiteY5" fmla="*/ 311995 h 561515"/>
                <a:gd name="connsiteX6" fmla="*/ 408510 w 425696"/>
                <a:gd name="connsiteY6" fmla="*/ 75716 h 561515"/>
                <a:gd name="connsiteX7" fmla="*/ 214761 w 425696"/>
                <a:gd name="connsiteY7" fmla="*/ 106 h 561515"/>
                <a:gd name="connsiteX8" fmla="*/ 11560 w 425696"/>
                <a:gd name="connsiteY8" fmla="*/ 87530 h 561515"/>
                <a:gd name="connsiteX0" fmla="*/ 10883 w 425019"/>
                <a:gd name="connsiteY0" fmla="*/ 85178 h 559163"/>
                <a:gd name="connsiteX1" fmla="*/ 25061 w 425019"/>
                <a:gd name="connsiteY1" fmla="*/ 361624 h 559163"/>
                <a:gd name="connsiteX2" fmla="*/ 29787 w 425019"/>
                <a:gd name="connsiteY2" fmla="*/ 519931 h 559163"/>
                <a:gd name="connsiteX3" fmla="*/ 188094 w 425019"/>
                <a:gd name="connsiteY3" fmla="*/ 541196 h 559163"/>
                <a:gd name="connsiteX4" fmla="*/ 403108 w 425019"/>
                <a:gd name="connsiteY4" fmla="*/ 541196 h 559163"/>
                <a:gd name="connsiteX5" fmla="*/ 414921 w 425019"/>
                <a:gd name="connsiteY5" fmla="*/ 309643 h 559163"/>
                <a:gd name="connsiteX6" fmla="*/ 407833 w 425019"/>
                <a:gd name="connsiteY6" fmla="*/ 73364 h 559163"/>
                <a:gd name="connsiteX7" fmla="*/ 204633 w 425019"/>
                <a:gd name="connsiteY7" fmla="*/ 116 h 559163"/>
                <a:gd name="connsiteX8" fmla="*/ 10883 w 425019"/>
                <a:gd name="connsiteY8" fmla="*/ 85178 h 559163"/>
                <a:gd name="connsiteX0" fmla="*/ 10883 w 431603"/>
                <a:gd name="connsiteY0" fmla="*/ 85178 h 559163"/>
                <a:gd name="connsiteX1" fmla="*/ 25061 w 431603"/>
                <a:gd name="connsiteY1" fmla="*/ 361624 h 559163"/>
                <a:gd name="connsiteX2" fmla="*/ 29787 w 431603"/>
                <a:gd name="connsiteY2" fmla="*/ 519931 h 559163"/>
                <a:gd name="connsiteX3" fmla="*/ 188094 w 431603"/>
                <a:gd name="connsiteY3" fmla="*/ 541196 h 559163"/>
                <a:gd name="connsiteX4" fmla="*/ 403108 w 431603"/>
                <a:gd name="connsiteY4" fmla="*/ 541196 h 559163"/>
                <a:gd name="connsiteX5" fmla="*/ 429098 w 431603"/>
                <a:gd name="connsiteY5" fmla="*/ 309643 h 559163"/>
                <a:gd name="connsiteX6" fmla="*/ 407833 w 431603"/>
                <a:gd name="connsiteY6" fmla="*/ 73364 h 559163"/>
                <a:gd name="connsiteX7" fmla="*/ 204633 w 431603"/>
                <a:gd name="connsiteY7" fmla="*/ 116 h 559163"/>
                <a:gd name="connsiteX8" fmla="*/ 10883 w 431603"/>
                <a:gd name="connsiteY8" fmla="*/ 85178 h 559163"/>
                <a:gd name="connsiteX0" fmla="*/ 16874 w 437594"/>
                <a:gd name="connsiteY0" fmla="*/ 85178 h 559163"/>
                <a:gd name="connsiteX1" fmla="*/ 12150 w 437594"/>
                <a:gd name="connsiteY1" fmla="*/ 361624 h 559163"/>
                <a:gd name="connsiteX2" fmla="*/ 35778 w 437594"/>
                <a:gd name="connsiteY2" fmla="*/ 519931 h 559163"/>
                <a:gd name="connsiteX3" fmla="*/ 194085 w 437594"/>
                <a:gd name="connsiteY3" fmla="*/ 541196 h 559163"/>
                <a:gd name="connsiteX4" fmla="*/ 409099 w 437594"/>
                <a:gd name="connsiteY4" fmla="*/ 541196 h 559163"/>
                <a:gd name="connsiteX5" fmla="*/ 435089 w 437594"/>
                <a:gd name="connsiteY5" fmla="*/ 309643 h 559163"/>
                <a:gd name="connsiteX6" fmla="*/ 413824 w 437594"/>
                <a:gd name="connsiteY6" fmla="*/ 73364 h 559163"/>
                <a:gd name="connsiteX7" fmla="*/ 210624 w 437594"/>
                <a:gd name="connsiteY7" fmla="*/ 116 h 559163"/>
                <a:gd name="connsiteX8" fmla="*/ 16874 w 437594"/>
                <a:gd name="connsiteY8" fmla="*/ 85178 h 559163"/>
                <a:gd name="connsiteX0" fmla="*/ 16874 w 437594"/>
                <a:gd name="connsiteY0" fmla="*/ 85178 h 563991"/>
                <a:gd name="connsiteX1" fmla="*/ 12150 w 437594"/>
                <a:gd name="connsiteY1" fmla="*/ 361624 h 563991"/>
                <a:gd name="connsiteX2" fmla="*/ 35778 w 437594"/>
                <a:gd name="connsiteY2" fmla="*/ 519931 h 563991"/>
                <a:gd name="connsiteX3" fmla="*/ 205899 w 437594"/>
                <a:gd name="connsiteY3" fmla="*/ 553010 h 563991"/>
                <a:gd name="connsiteX4" fmla="*/ 409099 w 437594"/>
                <a:gd name="connsiteY4" fmla="*/ 541196 h 563991"/>
                <a:gd name="connsiteX5" fmla="*/ 435089 w 437594"/>
                <a:gd name="connsiteY5" fmla="*/ 309643 h 563991"/>
                <a:gd name="connsiteX6" fmla="*/ 413824 w 437594"/>
                <a:gd name="connsiteY6" fmla="*/ 73364 h 563991"/>
                <a:gd name="connsiteX7" fmla="*/ 210624 w 437594"/>
                <a:gd name="connsiteY7" fmla="*/ 116 h 563991"/>
                <a:gd name="connsiteX8" fmla="*/ 16874 w 437594"/>
                <a:gd name="connsiteY8" fmla="*/ 85178 h 563991"/>
                <a:gd name="connsiteX0" fmla="*/ 16874 w 437594"/>
                <a:gd name="connsiteY0" fmla="*/ 85178 h 554236"/>
                <a:gd name="connsiteX1" fmla="*/ 12150 w 437594"/>
                <a:gd name="connsiteY1" fmla="*/ 361624 h 554236"/>
                <a:gd name="connsiteX2" fmla="*/ 35778 w 437594"/>
                <a:gd name="connsiteY2" fmla="*/ 519931 h 554236"/>
                <a:gd name="connsiteX3" fmla="*/ 205899 w 437594"/>
                <a:gd name="connsiteY3" fmla="*/ 553010 h 554236"/>
                <a:gd name="connsiteX4" fmla="*/ 409099 w 437594"/>
                <a:gd name="connsiteY4" fmla="*/ 522294 h 554236"/>
                <a:gd name="connsiteX5" fmla="*/ 435089 w 437594"/>
                <a:gd name="connsiteY5" fmla="*/ 309643 h 554236"/>
                <a:gd name="connsiteX6" fmla="*/ 413824 w 437594"/>
                <a:gd name="connsiteY6" fmla="*/ 73364 h 554236"/>
                <a:gd name="connsiteX7" fmla="*/ 210624 w 437594"/>
                <a:gd name="connsiteY7" fmla="*/ 116 h 554236"/>
                <a:gd name="connsiteX8" fmla="*/ 16874 w 437594"/>
                <a:gd name="connsiteY8" fmla="*/ 85178 h 554236"/>
                <a:gd name="connsiteX0" fmla="*/ 16874 w 437594"/>
                <a:gd name="connsiteY0" fmla="*/ 85178 h 558187"/>
                <a:gd name="connsiteX1" fmla="*/ 12150 w 437594"/>
                <a:gd name="connsiteY1" fmla="*/ 361624 h 558187"/>
                <a:gd name="connsiteX2" fmla="*/ 35778 w 437594"/>
                <a:gd name="connsiteY2" fmla="*/ 519931 h 558187"/>
                <a:gd name="connsiteX3" fmla="*/ 215350 w 437594"/>
                <a:gd name="connsiteY3" fmla="*/ 557736 h 558187"/>
                <a:gd name="connsiteX4" fmla="*/ 409099 w 437594"/>
                <a:gd name="connsiteY4" fmla="*/ 522294 h 558187"/>
                <a:gd name="connsiteX5" fmla="*/ 435089 w 437594"/>
                <a:gd name="connsiteY5" fmla="*/ 309643 h 558187"/>
                <a:gd name="connsiteX6" fmla="*/ 413824 w 437594"/>
                <a:gd name="connsiteY6" fmla="*/ 73364 h 558187"/>
                <a:gd name="connsiteX7" fmla="*/ 210624 w 437594"/>
                <a:gd name="connsiteY7" fmla="*/ 116 h 558187"/>
                <a:gd name="connsiteX8" fmla="*/ 16874 w 437594"/>
                <a:gd name="connsiteY8" fmla="*/ 85178 h 558187"/>
                <a:gd name="connsiteX0" fmla="*/ 20067 w 440787"/>
                <a:gd name="connsiteY0" fmla="*/ 85178 h 558187"/>
                <a:gd name="connsiteX1" fmla="*/ 8255 w 440787"/>
                <a:gd name="connsiteY1" fmla="*/ 361624 h 558187"/>
                <a:gd name="connsiteX2" fmla="*/ 38971 w 440787"/>
                <a:gd name="connsiteY2" fmla="*/ 519931 h 558187"/>
                <a:gd name="connsiteX3" fmla="*/ 218543 w 440787"/>
                <a:gd name="connsiteY3" fmla="*/ 557736 h 558187"/>
                <a:gd name="connsiteX4" fmla="*/ 412292 w 440787"/>
                <a:gd name="connsiteY4" fmla="*/ 522294 h 558187"/>
                <a:gd name="connsiteX5" fmla="*/ 438282 w 440787"/>
                <a:gd name="connsiteY5" fmla="*/ 309643 h 558187"/>
                <a:gd name="connsiteX6" fmla="*/ 417017 w 440787"/>
                <a:gd name="connsiteY6" fmla="*/ 73364 h 558187"/>
                <a:gd name="connsiteX7" fmla="*/ 213817 w 440787"/>
                <a:gd name="connsiteY7" fmla="*/ 116 h 558187"/>
                <a:gd name="connsiteX8" fmla="*/ 20067 w 440787"/>
                <a:gd name="connsiteY8" fmla="*/ 85178 h 558187"/>
                <a:gd name="connsiteX0" fmla="*/ 20067 w 442342"/>
                <a:gd name="connsiteY0" fmla="*/ 85178 h 558345"/>
                <a:gd name="connsiteX1" fmla="*/ 8255 w 442342"/>
                <a:gd name="connsiteY1" fmla="*/ 361624 h 558345"/>
                <a:gd name="connsiteX2" fmla="*/ 38971 w 442342"/>
                <a:gd name="connsiteY2" fmla="*/ 519931 h 558345"/>
                <a:gd name="connsiteX3" fmla="*/ 218543 w 442342"/>
                <a:gd name="connsiteY3" fmla="*/ 557736 h 558345"/>
                <a:gd name="connsiteX4" fmla="*/ 412292 w 442342"/>
                <a:gd name="connsiteY4" fmla="*/ 522294 h 558345"/>
                <a:gd name="connsiteX5" fmla="*/ 440644 w 442342"/>
                <a:gd name="connsiteY5" fmla="*/ 302555 h 558345"/>
                <a:gd name="connsiteX6" fmla="*/ 417017 w 442342"/>
                <a:gd name="connsiteY6" fmla="*/ 73364 h 558345"/>
                <a:gd name="connsiteX7" fmla="*/ 213817 w 442342"/>
                <a:gd name="connsiteY7" fmla="*/ 116 h 558345"/>
                <a:gd name="connsiteX8" fmla="*/ 20067 w 442342"/>
                <a:gd name="connsiteY8" fmla="*/ 85178 h 558345"/>
                <a:gd name="connsiteX0" fmla="*/ 21288 w 443563"/>
                <a:gd name="connsiteY0" fmla="*/ 85178 h 558345"/>
                <a:gd name="connsiteX1" fmla="*/ 7113 w 443563"/>
                <a:gd name="connsiteY1" fmla="*/ 356898 h 558345"/>
                <a:gd name="connsiteX2" fmla="*/ 40192 w 443563"/>
                <a:gd name="connsiteY2" fmla="*/ 519931 h 558345"/>
                <a:gd name="connsiteX3" fmla="*/ 219764 w 443563"/>
                <a:gd name="connsiteY3" fmla="*/ 557736 h 558345"/>
                <a:gd name="connsiteX4" fmla="*/ 413513 w 443563"/>
                <a:gd name="connsiteY4" fmla="*/ 522294 h 558345"/>
                <a:gd name="connsiteX5" fmla="*/ 441865 w 443563"/>
                <a:gd name="connsiteY5" fmla="*/ 302555 h 558345"/>
                <a:gd name="connsiteX6" fmla="*/ 418238 w 443563"/>
                <a:gd name="connsiteY6" fmla="*/ 73364 h 558345"/>
                <a:gd name="connsiteX7" fmla="*/ 215038 w 443563"/>
                <a:gd name="connsiteY7" fmla="*/ 116 h 558345"/>
                <a:gd name="connsiteX8" fmla="*/ 21288 w 443563"/>
                <a:gd name="connsiteY8" fmla="*/ 85178 h 558345"/>
                <a:gd name="connsiteX0" fmla="*/ 45611 w 437169"/>
                <a:gd name="connsiteY0" fmla="*/ 66265 h 558335"/>
                <a:gd name="connsiteX1" fmla="*/ 719 w 437169"/>
                <a:gd name="connsiteY1" fmla="*/ 356888 h 558335"/>
                <a:gd name="connsiteX2" fmla="*/ 33798 w 437169"/>
                <a:gd name="connsiteY2" fmla="*/ 519921 h 558335"/>
                <a:gd name="connsiteX3" fmla="*/ 213370 w 437169"/>
                <a:gd name="connsiteY3" fmla="*/ 557726 h 558335"/>
                <a:gd name="connsiteX4" fmla="*/ 407119 w 437169"/>
                <a:gd name="connsiteY4" fmla="*/ 522284 h 558335"/>
                <a:gd name="connsiteX5" fmla="*/ 435471 w 437169"/>
                <a:gd name="connsiteY5" fmla="*/ 302545 h 558335"/>
                <a:gd name="connsiteX6" fmla="*/ 411844 w 437169"/>
                <a:gd name="connsiteY6" fmla="*/ 73354 h 558335"/>
                <a:gd name="connsiteX7" fmla="*/ 208644 w 437169"/>
                <a:gd name="connsiteY7" fmla="*/ 106 h 558335"/>
                <a:gd name="connsiteX8" fmla="*/ 45611 w 437169"/>
                <a:gd name="connsiteY8" fmla="*/ 66265 h 558335"/>
                <a:gd name="connsiteX0" fmla="*/ 37761 w 429319"/>
                <a:gd name="connsiteY0" fmla="*/ 66214 h 558284"/>
                <a:gd name="connsiteX1" fmla="*/ 2320 w 429319"/>
                <a:gd name="connsiteY1" fmla="*/ 297767 h 558284"/>
                <a:gd name="connsiteX2" fmla="*/ 25948 w 429319"/>
                <a:gd name="connsiteY2" fmla="*/ 519870 h 558284"/>
                <a:gd name="connsiteX3" fmla="*/ 205520 w 429319"/>
                <a:gd name="connsiteY3" fmla="*/ 557675 h 558284"/>
                <a:gd name="connsiteX4" fmla="*/ 399269 w 429319"/>
                <a:gd name="connsiteY4" fmla="*/ 522233 h 558284"/>
                <a:gd name="connsiteX5" fmla="*/ 427621 w 429319"/>
                <a:gd name="connsiteY5" fmla="*/ 302494 h 558284"/>
                <a:gd name="connsiteX6" fmla="*/ 403994 w 429319"/>
                <a:gd name="connsiteY6" fmla="*/ 73303 h 558284"/>
                <a:gd name="connsiteX7" fmla="*/ 200794 w 429319"/>
                <a:gd name="connsiteY7" fmla="*/ 55 h 558284"/>
                <a:gd name="connsiteX8" fmla="*/ 37761 w 429319"/>
                <a:gd name="connsiteY8" fmla="*/ 66214 h 558284"/>
                <a:gd name="connsiteX0" fmla="*/ 36275 w 427833"/>
                <a:gd name="connsiteY0" fmla="*/ 66214 h 558958"/>
                <a:gd name="connsiteX1" fmla="*/ 834 w 427833"/>
                <a:gd name="connsiteY1" fmla="*/ 297767 h 558958"/>
                <a:gd name="connsiteX2" fmla="*/ 29188 w 427833"/>
                <a:gd name="connsiteY2" fmla="*/ 510418 h 558958"/>
                <a:gd name="connsiteX3" fmla="*/ 204034 w 427833"/>
                <a:gd name="connsiteY3" fmla="*/ 557675 h 558958"/>
                <a:gd name="connsiteX4" fmla="*/ 397783 w 427833"/>
                <a:gd name="connsiteY4" fmla="*/ 522233 h 558958"/>
                <a:gd name="connsiteX5" fmla="*/ 426135 w 427833"/>
                <a:gd name="connsiteY5" fmla="*/ 302494 h 558958"/>
                <a:gd name="connsiteX6" fmla="*/ 402508 w 427833"/>
                <a:gd name="connsiteY6" fmla="*/ 73303 h 558958"/>
                <a:gd name="connsiteX7" fmla="*/ 199308 w 427833"/>
                <a:gd name="connsiteY7" fmla="*/ 55 h 558958"/>
                <a:gd name="connsiteX8" fmla="*/ 36275 w 427833"/>
                <a:gd name="connsiteY8" fmla="*/ 66214 h 558958"/>
                <a:gd name="connsiteX0" fmla="*/ 36275 w 428528"/>
                <a:gd name="connsiteY0" fmla="*/ 66214 h 558440"/>
                <a:gd name="connsiteX1" fmla="*/ 834 w 428528"/>
                <a:gd name="connsiteY1" fmla="*/ 297767 h 558440"/>
                <a:gd name="connsiteX2" fmla="*/ 29188 w 428528"/>
                <a:gd name="connsiteY2" fmla="*/ 510418 h 558440"/>
                <a:gd name="connsiteX3" fmla="*/ 204034 w 428528"/>
                <a:gd name="connsiteY3" fmla="*/ 557675 h 558440"/>
                <a:gd name="connsiteX4" fmla="*/ 388332 w 428528"/>
                <a:gd name="connsiteY4" fmla="*/ 519870 h 558440"/>
                <a:gd name="connsiteX5" fmla="*/ 426135 w 428528"/>
                <a:gd name="connsiteY5" fmla="*/ 302494 h 558440"/>
                <a:gd name="connsiteX6" fmla="*/ 402508 w 428528"/>
                <a:gd name="connsiteY6" fmla="*/ 73303 h 558440"/>
                <a:gd name="connsiteX7" fmla="*/ 199308 w 428528"/>
                <a:gd name="connsiteY7" fmla="*/ 55 h 558440"/>
                <a:gd name="connsiteX8" fmla="*/ 36275 w 428528"/>
                <a:gd name="connsiteY8" fmla="*/ 66214 h 558440"/>
                <a:gd name="connsiteX0" fmla="*/ 37760 w 430013"/>
                <a:gd name="connsiteY0" fmla="*/ 66214 h 557901"/>
                <a:gd name="connsiteX1" fmla="*/ 2319 w 430013"/>
                <a:gd name="connsiteY1" fmla="*/ 297767 h 557901"/>
                <a:gd name="connsiteX2" fmla="*/ 25948 w 430013"/>
                <a:gd name="connsiteY2" fmla="*/ 519869 h 557901"/>
                <a:gd name="connsiteX3" fmla="*/ 205519 w 430013"/>
                <a:gd name="connsiteY3" fmla="*/ 557675 h 557901"/>
                <a:gd name="connsiteX4" fmla="*/ 389817 w 430013"/>
                <a:gd name="connsiteY4" fmla="*/ 519870 h 557901"/>
                <a:gd name="connsiteX5" fmla="*/ 427620 w 430013"/>
                <a:gd name="connsiteY5" fmla="*/ 302494 h 557901"/>
                <a:gd name="connsiteX6" fmla="*/ 403993 w 430013"/>
                <a:gd name="connsiteY6" fmla="*/ 73303 h 557901"/>
                <a:gd name="connsiteX7" fmla="*/ 200793 w 430013"/>
                <a:gd name="connsiteY7" fmla="*/ 55 h 557901"/>
                <a:gd name="connsiteX8" fmla="*/ 37760 w 430013"/>
                <a:gd name="connsiteY8" fmla="*/ 66214 h 557901"/>
                <a:gd name="connsiteX0" fmla="*/ 40684 w 432937"/>
                <a:gd name="connsiteY0" fmla="*/ 66214 h 557831"/>
                <a:gd name="connsiteX1" fmla="*/ 5243 w 432937"/>
                <a:gd name="connsiteY1" fmla="*/ 297767 h 557831"/>
                <a:gd name="connsiteX2" fmla="*/ 28872 w 432937"/>
                <a:gd name="connsiteY2" fmla="*/ 519869 h 557831"/>
                <a:gd name="connsiteX3" fmla="*/ 208443 w 432937"/>
                <a:gd name="connsiteY3" fmla="*/ 557675 h 557831"/>
                <a:gd name="connsiteX4" fmla="*/ 392741 w 432937"/>
                <a:gd name="connsiteY4" fmla="*/ 519870 h 557831"/>
                <a:gd name="connsiteX5" fmla="*/ 430544 w 432937"/>
                <a:gd name="connsiteY5" fmla="*/ 302494 h 557831"/>
                <a:gd name="connsiteX6" fmla="*/ 406917 w 432937"/>
                <a:gd name="connsiteY6" fmla="*/ 73303 h 557831"/>
                <a:gd name="connsiteX7" fmla="*/ 203717 w 432937"/>
                <a:gd name="connsiteY7" fmla="*/ 55 h 557831"/>
                <a:gd name="connsiteX8" fmla="*/ 40684 w 432937"/>
                <a:gd name="connsiteY8" fmla="*/ 66214 h 557831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6557 w 428810"/>
                <a:gd name="connsiteY0" fmla="*/ 66214 h 531376"/>
                <a:gd name="connsiteX1" fmla="*/ 1116 w 428810"/>
                <a:gd name="connsiteY1" fmla="*/ 297767 h 531376"/>
                <a:gd name="connsiteX2" fmla="*/ 27108 w 428810"/>
                <a:gd name="connsiteY2" fmla="*/ 510418 h 531376"/>
                <a:gd name="connsiteX3" fmla="*/ 192502 w 428810"/>
                <a:gd name="connsiteY3" fmla="*/ 524596 h 531376"/>
                <a:gd name="connsiteX4" fmla="*/ 388614 w 428810"/>
                <a:gd name="connsiteY4" fmla="*/ 519870 h 531376"/>
                <a:gd name="connsiteX5" fmla="*/ 426417 w 428810"/>
                <a:gd name="connsiteY5" fmla="*/ 302494 h 531376"/>
                <a:gd name="connsiteX6" fmla="*/ 402790 w 428810"/>
                <a:gd name="connsiteY6" fmla="*/ 73303 h 531376"/>
                <a:gd name="connsiteX7" fmla="*/ 199590 w 428810"/>
                <a:gd name="connsiteY7" fmla="*/ 55 h 531376"/>
                <a:gd name="connsiteX8" fmla="*/ 36557 w 428810"/>
                <a:gd name="connsiteY8" fmla="*/ 66214 h 531376"/>
                <a:gd name="connsiteX0" fmla="*/ 36557 w 422272"/>
                <a:gd name="connsiteY0" fmla="*/ 66214 h 538568"/>
                <a:gd name="connsiteX1" fmla="*/ 1116 w 422272"/>
                <a:gd name="connsiteY1" fmla="*/ 297767 h 538568"/>
                <a:gd name="connsiteX2" fmla="*/ 27108 w 422272"/>
                <a:gd name="connsiteY2" fmla="*/ 510418 h 538568"/>
                <a:gd name="connsiteX3" fmla="*/ 192502 w 422272"/>
                <a:gd name="connsiteY3" fmla="*/ 524596 h 538568"/>
                <a:gd name="connsiteX4" fmla="*/ 388614 w 422272"/>
                <a:gd name="connsiteY4" fmla="*/ 519870 h 538568"/>
                <a:gd name="connsiteX5" fmla="*/ 414603 w 422272"/>
                <a:gd name="connsiteY5" fmla="*/ 295406 h 538568"/>
                <a:gd name="connsiteX6" fmla="*/ 402790 w 422272"/>
                <a:gd name="connsiteY6" fmla="*/ 73303 h 538568"/>
                <a:gd name="connsiteX7" fmla="*/ 199590 w 422272"/>
                <a:gd name="connsiteY7" fmla="*/ 55 h 538568"/>
                <a:gd name="connsiteX8" fmla="*/ 36557 w 422272"/>
                <a:gd name="connsiteY8" fmla="*/ 66214 h 538568"/>
                <a:gd name="connsiteX0" fmla="*/ 36557 w 416127"/>
                <a:gd name="connsiteY0" fmla="*/ 66159 h 538513"/>
                <a:gd name="connsiteX1" fmla="*/ 1116 w 416127"/>
                <a:gd name="connsiteY1" fmla="*/ 297712 h 538513"/>
                <a:gd name="connsiteX2" fmla="*/ 27108 w 416127"/>
                <a:gd name="connsiteY2" fmla="*/ 510363 h 538513"/>
                <a:gd name="connsiteX3" fmla="*/ 192502 w 416127"/>
                <a:gd name="connsiteY3" fmla="*/ 524541 h 538513"/>
                <a:gd name="connsiteX4" fmla="*/ 388614 w 416127"/>
                <a:gd name="connsiteY4" fmla="*/ 519815 h 538513"/>
                <a:gd name="connsiteX5" fmla="*/ 414603 w 416127"/>
                <a:gd name="connsiteY5" fmla="*/ 295351 h 538513"/>
                <a:gd name="connsiteX6" fmla="*/ 390976 w 416127"/>
                <a:gd name="connsiteY6" fmla="*/ 66160 h 538513"/>
                <a:gd name="connsiteX7" fmla="*/ 199590 w 416127"/>
                <a:gd name="connsiteY7" fmla="*/ 0 h 538513"/>
                <a:gd name="connsiteX8" fmla="*/ 36557 w 416127"/>
                <a:gd name="connsiteY8" fmla="*/ 66159 h 538513"/>
                <a:gd name="connsiteX0" fmla="*/ 36557 w 416962"/>
                <a:gd name="connsiteY0" fmla="*/ 66159 h 533540"/>
                <a:gd name="connsiteX1" fmla="*/ 1116 w 416962"/>
                <a:gd name="connsiteY1" fmla="*/ 297712 h 533540"/>
                <a:gd name="connsiteX2" fmla="*/ 27108 w 416962"/>
                <a:gd name="connsiteY2" fmla="*/ 510363 h 533540"/>
                <a:gd name="connsiteX3" fmla="*/ 192502 w 416962"/>
                <a:gd name="connsiteY3" fmla="*/ 524541 h 533540"/>
                <a:gd name="connsiteX4" fmla="*/ 390977 w 416962"/>
                <a:gd name="connsiteY4" fmla="*/ 512727 h 533540"/>
                <a:gd name="connsiteX5" fmla="*/ 414603 w 416962"/>
                <a:gd name="connsiteY5" fmla="*/ 295351 h 533540"/>
                <a:gd name="connsiteX6" fmla="*/ 390976 w 416962"/>
                <a:gd name="connsiteY6" fmla="*/ 66160 h 533540"/>
                <a:gd name="connsiteX7" fmla="*/ 199590 w 416962"/>
                <a:gd name="connsiteY7" fmla="*/ 0 h 533540"/>
                <a:gd name="connsiteX8" fmla="*/ 36557 w 416962"/>
                <a:gd name="connsiteY8" fmla="*/ 66159 h 533540"/>
                <a:gd name="connsiteX0" fmla="*/ 36557 w 415953"/>
                <a:gd name="connsiteY0" fmla="*/ 66159 h 531703"/>
                <a:gd name="connsiteX1" fmla="*/ 1116 w 415953"/>
                <a:gd name="connsiteY1" fmla="*/ 297712 h 531703"/>
                <a:gd name="connsiteX2" fmla="*/ 27108 w 415953"/>
                <a:gd name="connsiteY2" fmla="*/ 510363 h 531703"/>
                <a:gd name="connsiteX3" fmla="*/ 192502 w 415953"/>
                <a:gd name="connsiteY3" fmla="*/ 524541 h 531703"/>
                <a:gd name="connsiteX4" fmla="*/ 390977 w 415953"/>
                <a:gd name="connsiteY4" fmla="*/ 512727 h 531703"/>
                <a:gd name="connsiteX5" fmla="*/ 414603 w 415953"/>
                <a:gd name="connsiteY5" fmla="*/ 295351 h 531703"/>
                <a:gd name="connsiteX6" fmla="*/ 390976 w 415953"/>
                <a:gd name="connsiteY6" fmla="*/ 66160 h 531703"/>
                <a:gd name="connsiteX7" fmla="*/ 199590 w 415953"/>
                <a:gd name="connsiteY7" fmla="*/ 0 h 531703"/>
                <a:gd name="connsiteX8" fmla="*/ 36557 w 415953"/>
                <a:gd name="connsiteY8" fmla="*/ 66159 h 531703"/>
                <a:gd name="connsiteX0" fmla="*/ 38202 w 417598"/>
                <a:gd name="connsiteY0" fmla="*/ 66159 h 527065"/>
                <a:gd name="connsiteX1" fmla="*/ 2761 w 417598"/>
                <a:gd name="connsiteY1" fmla="*/ 297712 h 527065"/>
                <a:gd name="connsiteX2" fmla="*/ 28753 w 417598"/>
                <a:gd name="connsiteY2" fmla="*/ 510363 h 527065"/>
                <a:gd name="connsiteX3" fmla="*/ 194147 w 417598"/>
                <a:gd name="connsiteY3" fmla="*/ 524541 h 527065"/>
                <a:gd name="connsiteX4" fmla="*/ 392622 w 417598"/>
                <a:gd name="connsiteY4" fmla="*/ 512727 h 527065"/>
                <a:gd name="connsiteX5" fmla="*/ 416248 w 417598"/>
                <a:gd name="connsiteY5" fmla="*/ 295351 h 527065"/>
                <a:gd name="connsiteX6" fmla="*/ 392621 w 417598"/>
                <a:gd name="connsiteY6" fmla="*/ 66160 h 527065"/>
                <a:gd name="connsiteX7" fmla="*/ 201235 w 417598"/>
                <a:gd name="connsiteY7" fmla="*/ 0 h 527065"/>
                <a:gd name="connsiteX8" fmla="*/ 38202 w 417598"/>
                <a:gd name="connsiteY8" fmla="*/ 66159 h 527065"/>
                <a:gd name="connsiteX0" fmla="*/ 36212 w 415608"/>
                <a:gd name="connsiteY0" fmla="*/ 66159 h 527065"/>
                <a:gd name="connsiteX1" fmla="*/ 771 w 415608"/>
                <a:gd name="connsiteY1" fmla="*/ 297712 h 527065"/>
                <a:gd name="connsiteX2" fmla="*/ 55116 w 415608"/>
                <a:gd name="connsiteY2" fmla="*/ 510363 h 527065"/>
                <a:gd name="connsiteX3" fmla="*/ 192157 w 415608"/>
                <a:gd name="connsiteY3" fmla="*/ 524541 h 527065"/>
                <a:gd name="connsiteX4" fmla="*/ 390632 w 415608"/>
                <a:gd name="connsiteY4" fmla="*/ 512727 h 527065"/>
                <a:gd name="connsiteX5" fmla="*/ 414258 w 415608"/>
                <a:gd name="connsiteY5" fmla="*/ 295351 h 527065"/>
                <a:gd name="connsiteX6" fmla="*/ 390631 w 415608"/>
                <a:gd name="connsiteY6" fmla="*/ 66160 h 527065"/>
                <a:gd name="connsiteX7" fmla="*/ 199245 w 415608"/>
                <a:gd name="connsiteY7" fmla="*/ 0 h 527065"/>
                <a:gd name="connsiteX8" fmla="*/ 36212 w 415608"/>
                <a:gd name="connsiteY8" fmla="*/ 66159 h 527065"/>
                <a:gd name="connsiteX0" fmla="*/ 15687 w 395083"/>
                <a:gd name="connsiteY0" fmla="*/ 66159 h 531379"/>
                <a:gd name="connsiteX1" fmla="*/ 8600 w 395083"/>
                <a:gd name="connsiteY1" fmla="*/ 302438 h 531379"/>
                <a:gd name="connsiteX2" fmla="*/ 34591 w 395083"/>
                <a:gd name="connsiteY2" fmla="*/ 510363 h 531379"/>
                <a:gd name="connsiteX3" fmla="*/ 171632 w 395083"/>
                <a:gd name="connsiteY3" fmla="*/ 524541 h 531379"/>
                <a:gd name="connsiteX4" fmla="*/ 370107 w 395083"/>
                <a:gd name="connsiteY4" fmla="*/ 512727 h 531379"/>
                <a:gd name="connsiteX5" fmla="*/ 393733 w 395083"/>
                <a:gd name="connsiteY5" fmla="*/ 295351 h 531379"/>
                <a:gd name="connsiteX6" fmla="*/ 370106 w 395083"/>
                <a:gd name="connsiteY6" fmla="*/ 66160 h 531379"/>
                <a:gd name="connsiteX7" fmla="*/ 178720 w 395083"/>
                <a:gd name="connsiteY7" fmla="*/ 0 h 531379"/>
                <a:gd name="connsiteX8" fmla="*/ 15687 w 395083"/>
                <a:gd name="connsiteY8" fmla="*/ 66159 h 531379"/>
                <a:gd name="connsiteX0" fmla="*/ 16810 w 396206"/>
                <a:gd name="connsiteY0" fmla="*/ 66159 h 532029"/>
                <a:gd name="connsiteX1" fmla="*/ 7361 w 396206"/>
                <a:gd name="connsiteY1" fmla="*/ 292987 h 532029"/>
                <a:gd name="connsiteX2" fmla="*/ 35714 w 396206"/>
                <a:gd name="connsiteY2" fmla="*/ 510363 h 532029"/>
                <a:gd name="connsiteX3" fmla="*/ 172755 w 396206"/>
                <a:gd name="connsiteY3" fmla="*/ 524541 h 532029"/>
                <a:gd name="connsiteX4" fmla="*/ 371230 w 396206"/>
                <a:gd name="connsiteY4" fmla="*/ 512727 h 532029"/>
                <a:gd name="connsiteX5" fmla="*/ 394856 w 396206"/>
                <a:gd name="connsiteY5" fmla="*/ 295351 h 532029"/>
                <a:gd name="connsiteX6" fmla="*/ 371229 w 396206"/>
                <a:gd name="connsiteY6" fmla="*/ 66160 h 532029"/>
                <a:gd name="connsiteX7" fmla="*/ 179843 w 396206"/>
                <a:gd name="connsiteY7" fmla="*/ 0 h 532029"/>
                <a:gd name="connsiteX8" fmla="*/ 16810 w 396206"/>
                <a:gd name="connsiteY8" fmla="*/ 66159 h 532029"/>
                <a:gd name="connsiteX0" fmla="*/ 17622 w 397018"/>
                <a:gd name="connsiteY0" fmla="*/ 66159 h 532029"/>
                <a:gd name="connsiteX1" fmla="*/ 8173 w 397018"/>
                <a:gd name="connsiteY1" fmla="*/ 292987 h 532029"/>
                <a:gd name="connsiteX2" fmla="*/ 36526 w 397018"/>
                <a:gd name="connsiteY2" fmla="*/ 510363 h 532029"/>
                <a:gd name="connsiteX3" fmla="*/ 173567 w 397018"/>
                <a:gd name="connsiteY3" fmla="*/ 524541 h 532029"/>
                <a:gd name="connsiteX4" fmla="*/ 372042 w 397018"/>
                <a:gd name="connsiteY4" fmla="*/ 512727 h 532029"/>
                <a:gd name="connsiteX5" fmla="*/ 395668 w 397018"/>
                <a:gd name="connsiteY5" fmla="*/ 295351 h 532029"/>
                <a:gd name="connsiteX6" fmla="*/ 372041 w 397018"/>
                <a:gd name="connsiteY6" fmla="*/ 66160 h 532029"/>
                <a:gd name="connsiteX7" fmla="*/ 180655 w 397018"/>
                <a:gd name="connsiteY7" fmla="*/ 0 h 532029"/>
                <a:gd name="connsiteX8" fmla="*/ 17622 w 397018"/>
                <a:gd name="connsiteY8" fmla="*/ 66159 h 532029"/>
                <a:gd name="connsiteX0" fmla="*/ 16811 w 396207"/>
                <a:gd name="connsiteY0" fmla="*/ 66159 h 529127"/>
                <a:gd name="connsiteX1" fmla="*/ 7362 w 396207"/>
                <a:gd name="connsiteY1" fmla="*/ 292987 h 529127"/>
                <a:gd name="connsiteX2" fmla="*/ 35715 w 396207"/>
                <a:gd name="connsiteY2" fmla="*/ 505637 h 529127"/>
                <a:gd name="connsiteX3" fmla="*/ 172756 w 396207"/>
                <a:gd name="connsiteY3" fmla="*/ 524541 h 529127"/>
                <a:gd name="connsiteX4" fmla="*/ 371231 w 396207"/>
                <a:gd name="connsiteY4" fmla="*/ 512727 h 529127"/>
                <a:gd name="connsiteX5" fmla="*/ 394857 w 396207"/>
                <a:gd name="connsiteY5" fmla="*/ 295351 h 529127"/>
                <a:gd name="connsiteX6" fmla="*/ 371230 w 396207"/>
                <a:gd name="connsiteY6" fmla="*/ 66160 h 529127"/>
                <a:gd name="connsiteX7" fmla="*/ 179844 w 396207"/>
                <a:gd name="connsiteY7" fmla="*/ 0 h 529127"/>
                <a:gd name="connsiteX8" fmla="*/ 16811 w 396207"/>
                <a:gd name="connsiteY8" fmla="*/ 66159 h 529127"/>
                <a:gd name="connsiteX0" fmla="*/ 16811 w 397772"/>
                <a:gd name="connsiteY0" fmla="*/ 66159 h 528841"/>
                <a:gd name="connsiteX1" fmla="*/ 7362 w 397772"/>
                <a:gd name="connsiteY1" fmla="*/ 292987 h 528841"/>
                <a:gd name="connsiteX2" fmla="*/ 35715 w 397772"/>
                <a:gd name="connsiteY2" fmla="*/ 505637 h 528841"/>
                <a:gd name="connsiteX3" fmla="*/ 172756 w 397772"/>
                <a:gd name="connsiteY3" fmla="*/ 524541 h 528841"/>
                <a:gd name="connsiteX4" fmla="*/ 349966 w 397772"/>
                <a:gd name="connsiteY4" fmla="*/ 517453 h 528841"/>
                <a:gd name="connsiteX5" fmla="*/ 394857 w 397772"/>
                <a:gd name="connsiteY5" fmla="*/ 295351 h 528841"/>
                <a:gd name="connsiteX6" fmla="*/ 371230 w 397772"/>
                <a:gd name="connsiteY6" fmla="*/ 66160 h 528841"/>
                <a:gd name="connsiteX7" fmla="*/ 179844 w 397772"/>
                <a:gd name="connsiteY7" fmla="*/ 0 h 528841"/>
                <a:gd name="connsiteX8" fmla="*/ 16811 w 397772"/>
                <a:gd name="connsiteY8" fmla="*/ 66159 h 528841"/>
                <a:gd name="connsiteX0" fmla="*/ 16811 w 386281"/>
                <a:gd name="connsiteY0" fmla="*/ 66159 h 536037"/>
                <a:gd name="connsiteX1" fmla="*/ 7362 w 386281"/>
                <a:gd name="connsiteY1" fmla="*/ 292987 h 536037"/>
                <a:gd name="connsiteX2" fmla="*/ 35715 w 386281"/>
                <a:gd name="connsiteY2" fmla="*/ 505637 h 536037"/>
                <a:gd name="connsiteX3" fmla="*/ 172756 w 386281"/>
                <a:gd name="connsiteY3" fmla="*/ 524541 h 536037"/>
                <a:gd name="connsiteX4" fmla="*/ 349966 w 386281"/>
                <a:gd name="connsiteY4" fmla="*/ 517453 h 536037"/>
                <a:gd name="connsiteX5" fmla="*/ 368866 w 386281"/>
                <a:gd name="connsiteY5" fmla="*/ 292988 h 536037"/>
                <a:gd name="connsiteX6" fmla="*/ 371230 w 386281"/>
                <a:gd name="connsiteY6" fmla="*/ 66160 h 536037"/>
                <a:gd name="connsiteX7" fmla="*/ 179844 w 386281"/>
                <a:gd name="connsiteY7" fmla="*/ 0 h 536037"/>
                <a:gd name="connsiteX8" fmla="*/ 16811 w 386281"/>
                <a:gd name="connsiteY8" fmla="*/ 66159 h 536037"/>
                <a:gd name="connsiteX0" fmla="*/ 16811 w 390120"/>
                <a:gd name="connsiteY0" fmla="*/ 66159 h 535863"/>
                <a:gd name="connsiteX1" fmla="*/ 7362 w 390120"/>
                <a:gd name="connsiteY1" fmla="*/ 292987 h 535863"/>
                <a:gd name="connsiteX2" fmla="*/ 35715 w 390120"/>
                <a:gd name="connsiteY2" fmla="*/ 505637 h 535863"/>
                <a:gd name="connsiteX3" fmla="*/ 172756 w 390120"/>
                <a:gd name="connsiteY3" fmla="*/ 524541 h 535863"/>
                <a:gd name="connsiteX4" fmla="*/ 349966 w 390120"/>
                <a:gd name="connsiteY4" fmla="*/ 517453 h 535863"/>
                <a:gd name="connsiteX5" fmla="*/ 380680 w 390120"/>
                <a:gd name="connsiteY5" fmla="*/ 295351 h 535863"/>
                <a:gd name="connsiteX6" fmla="*/ 371230 w 390120"/>
                <a:gd name="connsiteY6" fmla="*/ 66160 h 535863"/>
                <a:gd name="connsiteX7" fmla="*/ 179844 w 390120"/>
                <a:gd name="connsiteY7" fmla="*/ 0 h 535863"/>
                <a:gd name="connsiteX8" fmla="*/ 16811 w 390120"/>
                <a:gd name="connsiteY8" fmla="*/ 66159 h 535863"/>
                <a:gd name="connsiteX0" fmla="*/ 16811 w 393406"/>
                <a:gd name="connsiteY0" fmla="*/ 66159 h 535863"/>
                <a:gd name="connsiteX1" fmla="*/ 7362 w 393406"/>
                <a:gd name="connsiteY1" fmla="*/ 292987 h 535863"/>
                <a:gd name="connsiteX2" fmla="*/ 35715 w 393406"/>
                <a:gd name="connsiteY2" fmla="*/ 505637 h 535863"/>
                <a:gd name="connsiteX3" fmla="*/ 172756 w 393406"/>
                <a:gd name="connsiteY3" fmla="*/ 524541 h 535863"/>
                <a:gd name="connsiteX4" fmla="*/ 349966 w 393406"/>
                <a:gd name="connsiteY4" fmla="*/ 517453 h 535863"/>
                <a:gd name="connsiteX5" fmla="*/ 387769 w 393406"/>
                <a:gd name="connsiteY5" fmla="*/ 295351 h 535863"/>
                <a:gd name="connsiteX6" fmla="*/ 371230 w 393406"/>
                <a:gd name="connsiteY6" fmla="*/ 66160 h 535863"/>
                <a:gd name="connsiteX7" fmla="*/ 179844 w 393406"/>
                <a:gd name="connsiteY7" fmla="*/ 0 h 535863"/>
                <a:gd name="connsiteX8" fmla="*/ 16811 w 393406"/>
                <a:gd name="connsiteY8" fmla="*/ 66159 h 535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406" h="535863">
                  <a:moveTo>
                    <a:pt x="16811" y="66159"/>
                  </a:moveTo>
                  <a:cubicBezTo>
                    <a:pt x="-11936" y="114990"/>
                    <a:pt x="4211" y="219741"/>
                    <a:pt x="7362" y="292987"/>
                  </a:cubicBezTo>
                  <a:cubicBezTo>
                    <a:pt x="10513" y="366233"/>
                    <a:pt x="8149" y="467045"/>
                    <a:pt x="35715" y="505637"/>
                  </a:cubicBezTo>
                  <a:cubicBezTo>
                    <a:pt x="63281" y="544229"/>
                    <a:pt x="120381" y="522572"/>
                    <a:pt x="172756" y="524541"/>
                  </a:cubicBezTo>
                  <a:cubicBezTo>
                    <a:pt x="231826" y="522178"/>
                    <a:pt x="314131" y="555651"/>
                    <a:pt x="349966" y="517453"/>
                  </a:cubicBezTo>
                  <a:cubicBezTo>
                    <a:pt x="385802" y="479255"/>
                    <a:pt x="384225" y="370566"/>
                    <a:pt x="387769" y="295351"/>
                  </a:cubicBezTo>
                  <a:cubicBezTo>
                    <a:pt x="391313" y="220136"/>
                    <a:pt x="404703" y="118141"/>
                    <a:pt x="371230" y="66160"/>
                  </a:cubicBezTo>
                  <a:cubicBezTo>
                    <a:pt x="337757" y="14179"/>
                    <a:pt x="238914" y="0"/>
                    <a:pt x="179844" y="0"/>
                  </a:cubicBezTo>
                  <a:cubicBezTo>
                    <a:pt x="120774" y="0"/>
                    <a:pt x="45558" y="17328"/>
                    <a:pt x="16811" y="6615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0011A5CB-0695-4F4A-94E0-66D21725E2BC}"/>
                </a:ext>
              </a:extLst>
            </p:cNvPr>
            <p:cNvSpPr/>
            <p:nvPr/>
          </p:nvSpPr>
          <p:spPr>
            <a:xfrm>
              <a:off x="5625516" y="3156849"/>
              <a:ext cx="818288" cy="1112412"/>
            </a:xfrm>
            <a:custGeom>
              <a:avLst/>
              <a:gdLst>
                <a:gd name="connsiteX0" fmla="*/ 833039 w 833102"/>
                <a:gd name="connsiteY0" fmla="*/ 76519 h 1128109"/>
                <a:gd name="connsiteX1" fmla="*/ 721944 w 833102"/>
                <a:gd name="connsiteY1" fmla="*/ 29517 h 1128109"/>
                <a:gd name="connsiteX2" fmla="*/ 580938 w 833102"/>
                <a:gd name="connsiteY2" fmla="*/ 3880 h 1128109"/>
                <a:gd name="connsiteX3" fmla="*/ 471980 w 833102"/>
                <a:gd name="connsiteY3" fmla="*/ 6016 h 1128109"/>
                <a:gd name="connsiteX4" fmla="*/ 433524 w 833102"/>
                <a:gd name="connsiteY4" fmla="*/ 59428 h 1128109"/>
                <a:gd name="connsiteX5" fmla="*/ 358748 w 833102"/>
                <a:gd name="connsiteY5" fmla="*/ 78656 h 1128109"/>
                <a:gd name="connsiteX6" fmla="*/ 309610 w 833102"/>
                <a:gd name="connsiteY6" fmla="*/ 53018 h 1128109"/>
                <a:gd name="connsiteX7" fmla="*/ 309610 w 833102"/>
                <a:gd name="connsiteY7" fmla="*/ 6016 h 1128109"/>
                <a:gd name="connsiteX8" fmla="*/ 228424 w 833102"/>
                <a:gd name="connsiteY8" fmla="*/ 27381 h 1128109"/>
                <a:gd name="connsiteX9" fmla="*/ 108783 w 833102"/>
                <a:gd name="connsiteY9" fmla="*/ 91474 h 1128109"/>
                <a:gd name="connsiteX10" fmla="*/ 74600 w 833102"/>
                <a:gd name="connsiteY10" fmla="*/ 258117 h 1128109"/>
                <a:gd name="connsiteX11" fmla="*/ 38281 w 833102"/>
                <a:gd name="connsiteY11" fmla="*/ 719590 h 1128109"/>
                <a:gd name="connsiteX12" fmla="*/ 51099 w 833102"/>
                <a:gd name="connsiteY12" fmla="*/ 1093469 h 1128109"/>
                <a:gd name="connsiteX13" fmla="*/ 666396 w 833102"/>
                <a:gd name="connsiteY13" fmla="*/ 1104151 h 1128109"/>
                <a:gd name="connsiteX14" fmla="*/ 762537 w 833102"/>
                <a:gd name="connsiteY14" fmla="*/ 1027239 h 1128109"/>
                <a:gd name="connsiteX15" fmla="*/ 706989 w 833102"/>
                <a:gd name="connsiteY15" fmla="*/ 407669 h 1128109"/>
                <a:gd name="connsiteX16" fmla="*/ 833039 w 833102"/>
                <a:gd name="connsiteY16" fmla="*/ 76519 h 1128109"/>
                <a:gd name="connsiteX0" fmla="*/ 833039 w 833102"/>
                <a:gd name="connsiteY0" fmla="*/ 75792 h 1127382"/>
                <a:gd name="connsiteX1" fmla="*/ 721944 w 833102"/>
                <a:gd name="connsiteY1" fmla="*/ 15972 h 1127382"/>
                <a:gd name="connsiteX2" fmla="*/ 580938 w 833102"/>
                <a:gd name="connsiteY2" fmla="*/ 3153 h 1127382"/>
                <a:gd name="connsiteX3" fmla="*/ 471980 w 833102"/>
                <a:gd name="connsiteY3" fmla="*/ 5289 h 1127382"/>
                <a:gd name="connsiteX4" fmla="*/ 433524 w 833102"/>
                <a:gd name="connsiteY4" fmla="*/ 58701 h 1127382"/>
                <a:gd name="connsiteX5" fmla="*/ 358748 w 833102"/>
                <a:gd name="connsiteY5" fmla="*/ 77929 h 1127382"/>
                <a:gd name="connsiteX6" fmla="*/ 309610 w 833102"/>
                <a:gd name="connsiteY6" fmla="*/ 52291 h 1127382"/>
                <a:gd name="connsiteX7" fmla="*/ 309610 w 833102"/>
                <a:gd name="connsiteY7" fmla="*/ 5289 h 1127382"/>
                <a:gd name="connsiteX8" fmla="*/ 228424 w 833102"/>
                <a:gd name="connsiteY8" fmla="*/ 26654 h 1127382"/>
                <a:gd name="connsiteX9" fmla="*/ 108783 w 833102"/>
                <a:gd name="connsiteY9" fmla="*/ 90747 h 1127382"/>
                <a:gd name="connsiteX10" fmla="*/ 74600 w 833102"/>
                <a:gd name="connsiteY10" fmla="*/ 257390 h 1127382"/>
                <a:gd name="connsiteX11" fmla="*/ 38281 w 833102"/>
                <a:gd name="connsiteY11" fmla="*/ 718863 h 1127382"/>
                <a:gd name="connsiteX12" fmla="*/ 51099 w 833102"/>
                <a:gd name="connsiteY12" fmla="*/ 1092742 h 1127382"/>
                <a:gd name="connsiteX13" fmla="*/ 666396 w 833102"/>
                <a:gd name="connsiteY13" fmla="*/ 1103424 h 1127382"/>
                <a:gd name="connsiteX14" fmla="*/ 762537 w 833102"/>
                <a:gd name="connsiteY14" fmla="*/ 1026512 h 1127382"/>
                <a:gd name="connsiteX15" fmla="*/ 706989 w 833102"/>
                <a:gd name="connsiteY15" fmla="*/ 406942 h 1127382"/>
                <a:gd name="connsiteX16" fmla="*/ 833039 w 833102"/>
                <a:gd name="connsiteY16" fmla="*/ 75792 h 1127382"/>
                <a:gd name="connsiteX0" fmla="*/ 833039 w 833055"/>
                <a:gd name="connsiteY0" fmla="*/ 75792 h 1127382"/>
                <a:gd name="connsiteX1" fmla="*/ 721944 w 833055"/>
                <a:gd name="connsiteY1" fmla="*/ 15972 h 1127382"/>
                <a:gd name="connsiteX2" fmla="*/ 580938 w 833055"/>
                <a:gd name="connsiteY2" fmla="*/ 3153 h 1127382"/>
                <a:gd name="connsiteX3" fmla="*/ 471980 w 833055"/>
                <a:gd name="connsiteY3" fmla="*/ 5289 h 1127382"/>
                <a:gd name="connsiteX4" fmla="*/ 433524 w 833055"/>
                <a:gd name="connsiteY4" fmla="*/ 58701 h 1127382"/>
                <a:gd name="connsiteX5" fmla="*/ 358748 w 833055"/>
                <a:gd name="connsiteY5" fmla="*/ 77929 h 1127382"/>
                <a:gd name="connsiteX6" fmla="*/ 309610 w 833055"/>
                <a:gd name="connsiteY6" fmla="*/ 52291 h 1127382"/>
                <a:gd name="connsiteX7" fmla="*/ 309610 w 833055"/>
                <a:gd name="connsiteY7" fmla="*/ 5289 h 1127382"/>
                <a:gd name="connsiteX8" fmla="*/ 228424 w 833055"/>
                <a:gd name="connsiteY8" fmla="*/ 26654 h 1127382"/>
                <a:gd name="connsiteX9" fmla="*/ 108783 w 833055"/>
                <a:gd name="connsiteY9" fmla="*/ 90747 h 1127382"/>
                <a:gd name="connsiteX10" fmla="*/ 74600 w 833055"/>
                <a:gd name="connsiteY10" fmla="*/ 257390 h 1127382"/>
                <a:gd name="connsiteX11" fmla="*/ 38281 w 833055"/>
                <a:gd name="connsiteY11" fmla="*/ 718863 h 1127382"/>
                <a:gd name="connsiteX12" fmla="*/ 51099 w 833055"/>
                <a:gd name="connsiteY12" fmla="*/ 1092742 h 1127382"/>
                <a:gd name="connsiteX13" fmla="*/ 666396 w 833055"/>
                <a:gd name="connsiteY13" fmla="*/ 1103424 h 1127382"/>
                <a:gd name="connsiteX14" fmla="*/ 762537 w 833055"/>
                <a:gd name="connsiteY14" fmla="*/ 1026512 h 1127382"/>
                <a:gd name="connsiteX15" fmla="*/ 730490 w 833055"/>
                <a:gd name="connsiteY15" fmla="*/ 409079 h 1127382"/>
                <a:gd name="connsiteX16" fmla="*/ 833039 w 833055"/>
                <a:gd name="connsiteY16" fmla="*/ 75792 h 1127382"/>
                <a:gd name="connsiteX0" fmla="*/ 833039 w 833110"/>
                <a:gd name="connsiteY0" fmla="*/ 75792 h 1127382"/>
                <a:gd name="connsiteX1" fmla="*/ 721944 w 833110"/>
                <a:gd name="connsiteY1" fmla="*/ 15972 h 1127382"/>
                <a:gd name="connsiteX2" fmla="*/ 580938 w 833110"/>
                <a:gd name="connsiteY2" fmla="*/ 3153 h 1127382"/>
                <a:gd name="connsiteX3" fmla="*/ 471980 w 833110"/>
                <a:gd name="connsiteY3" fmla="*/ 5289 h 1127382"/>
                <a:gd name="connsiteX4" fmla="*/ 433524 w 833110"/>
                <a:gd name="connsiteY4" fmla="*/ 58701 h 1127382"/>
                <a:gd name="connsiteX5" fmla="*/ 358748 w 833110"/>
                <a:gd name="connsiteY5" fmla="*/ 77929 h 1127382"/>
                <a:gd name="connsiteX6" fmla="*/ 309610 w 833110"/>
                <a:gd name="connsiteY6" fmla="*/ 52291 h 1127382"/>
                <a:gd name="connsiteX7" fmla="*/ 309610 w 833110"/>
                <a:gd name="connsiteY7" fmla="*/ 5289 h 1127382"/>
                <a:gd name="connsiteX8" fmla="*/ 228424 w 833110"/>
                <a:gd name="connsiteY8" fmla="*/ 26654 h 1127382"/>
                <a:gd name="connsiteX9" fmla="*/ 108783 w 833110"/>
                <a:gd name="connsiteY9" fmla="*/ 90747 h 1127382"/>
                <a:gd name="connsiteX10" fmla="*/ 74600 w 833110"/>
                <a:gd name="connsiteY10" fmla="*/ 257390 h 1127382"/>
                <a:gd name="connsiteX11" fmla="*/ 38281 w 833110"/>
                <a:gd name="connsiteY11" fmla="*/ 718863 h 1127382"/>
                <a:gd name="connsiteX12" fmla="*/ 51099 w 833110"/>
                <a:gd name="connsiteY12" fmla="*/ 1092742 h 1127382"/>
                <a:gd name="connsiteX13" fmla="*/ 666396 w 833110"/>
                <a:gd name="connsiteY13" fmla="*/ 1103424 h 1127382"/>
                <a:gd name="connsiteX14" fmla="*/ 762537 w 833110"/>
                <a:gd name="connsiteY14" fmla="*/ 1026512 h 1127382"/>
                <a:gd name="connsiteX15" fmla="*/ 739036 w 833110"/>
                <a:gd name="connsiteY15" fmla="*/ 411215 h 1127382"/>
                <a:gd name="connsiteX16" fmla="*/ 833039 w 833110"/>
                <a:gd name="connsiteY16" fmla="*/ 75792 h 1127382"/>
                <a:gd name="connsiteX0" fmla="*/ 845955 w 846026"/>
                <a:gd name="connsiteY0" fmla="*/ 75792 h 1131873"/>
                <a:gd name="connsiteX1" fmla="*/ 734860 w 846026"/>
                <a:gd name="connsiteY1" fmla="*/ 15972 h 1131873"/>
                <a:gd name="connsiteX2" fmla="*/ 593854 w 846026"/>
                <a:gd name="connsiteY2" fmla="*/ 3153 h 1131873"/>
                <a:gd name="connsiteX3" fmla="*/ 484896 w 846026"/>
                <a:gd name="connsiteY3" fmla="*/ 5289 h 1131873"/>
                <a:gd name="connsiteX4" fmla="*/ 446440 w 846026"/>
                <a:gd name="connsiteY4" fmla="*/ 58701 h 1131873"/>
                <a:gd name="connsiteX5" fmla="*/ 371664 w 846026"/>
                <a:gd name="connsiteY5" fmla="*/ 77929 h 1131873"/>
                <a:gd name="connsiteX6" fmla="*/ 322526 w 846026"/>
                <a:gd name="connsiteY6" fmla="*/ 52291 h 1131873"/>
                <a:gd name="connsiteX7" fmla="*/ 322526 w 846026"/>
                <a:gd name="connsiteY7" fmla="*/ 5289 h 1131873"/>
                <a:gd name="connsiteX8" fmla="*/ 241340 w 846026"/>
                <a:gd name="connsiteY8" fmla="*/ 26654 h 1131873"/>
                <a:gd name="connsiteX9" fmla="*/ 121699 w 846026"/>
                <a:gd name="connsiteY9" fmla="*/ 90747 h 1131873"/>
                <a:gd name="connsiteX10" fmla="*/ 87516 w 846026"/>
                <a:gd name="connsiteY10" fmla="*/ 257390 h 1131873"/>
                <a:gd name="connsiteX11" fmla="*/ 51197 w 846026"/>
                <a:gd name="connsiteY11" fmla="*/ 718863 h 1131873"/>
                <a:gd name="connsiteX12" fmla="*/ 46923 w 846026"/>
                <a:gd name="connsiteY12" fmla="*/ 1099151 h 1131873"/>
                <a:gd name="connsiteX13" fmla="*/ 679312 w 846026"/>
                <a:gd name="connsiteY13" fmla="*/ 1103424 h 1131873"/>
                <a:gd name="connsiteX14" fmla="*/ 775453 w 846026"/>
                <a:gd name="connsiteY14" fmla="*/ 1026512 h 1131873"/>
                <a:gd name="connsiteX15" fmla="*/ 751952 w 846026"/>
                <a:gd name="connsiteY15" fmla="*/ 411215 h 1131873"/>
                <a:gd name="connsiteX16" fmla="*/ 845955 w 846026"/>
                <a:gd name="connsiteY16" fmla="*/ 75792 h 1131873"/>
                <a:gd name="connsiteX0" fmla="*/ 845955 w 846026"/>
                <a:gd name="connsiteY0" fmla="*/ 75792 h 1106808"/>
                <a:gd name="connsiteX1" fmla="*/ 734860 w 846026"/>
                <a:gd name="connsiteY1" fmla="*/ 15972 h 1106808"/>
                <a:gd name="connsiteX2" fmla="*/ 593854 w 846026"/>
                <a:gd name="connsiteY2" fmla="*/ 3153 h 1106808"/>
                <a:gd name="connsiteX3" fmla="*/ 484896 w 846026"/>
                <a:gd name="connsiteY3" fmla="*/ 5289 h 1106808"/>
                <a:gd name="connsiteX4" fmla="*/ 446440 w 846026"/>
                <a:gd name="connsiteY4" fmla="*/ 58701 h 1106808"/>
                <a:gd name="connsiteX5" fmla="*/ 371664 w 846026"/>
                <a:gd name="connsiteY5" fmla="*/ 77929 h 1106808"/>
                <a:gd name="connsiteX6" fmla="*/ 322526 w 846026"/>
                <a:gd name="connsiteY6" fmla="*/ 52291 h 1106808"/>
                <a:gd name="connsiteX7" fmla="*/ 322526 w 846026"/>
                <a:gd name="connsiteY7" fmla="*/ 5289 h 1106808"/>
                <a:gd name="connsiteX8" fmla="*/ 241340 w 846026"/>
                <a:gd name="connsiteY8" fmla="*/ 26654 h 1106808"/>
                <a:gd name="connsiteX9" fmla="*/ 121699 w 846026"/>
                <a:gd name="connsiteY9" fmla="*/ 90747 h 1106808"/>
                <a:gd name="connsiteX10" fmla="*/ 87516 w 846026"/>
                <a:gd name="connsiteY10" fmla="*/ 257390 h 1106808"/>
                <a:gd name="connsiteX11" fmla="*/ 51197 w 846026"/>
                <a:gd name="connsiteY11" fmla="*/ 718863 h 1106808"/>
                <a:gd name="connsiteX12" fmla="*/ 46923 w 846026"/>
                <a:gd name="connsiteY12" fmla="*/ 1099151 h 1106808"/>
                <a:gd name="connsiteX13" fmla="*/ 679312 w 846026"/>
                <a:gd name="connsiteY13" fmla="*/ 1103424 h 1106808"/>
                <a:gd name="connsiteX14" fmla="*/ 775453 w 846026"/>
                <a:gd name="connsiteY14" fmla="*/ 1026512 h 1106808"/>
                <a:gd name="connsiteX15" fmla="*/ 751952 w 846026"/>
                <a:gd name="connsiteY15" fmla="*/ 411215 h 1106808"/>
                <a:gd name="connsiteX16" fmla="*/ 845955 w 846026"/>
                <a:gd name="connsiteY16" fmla="*/ 75792 h 1106808"/>
                <a:gd name="connsiteX0" fmla="*/ 825374 w 825445"/>
                <a:gd name="connsiteY0" fmla="*/ 75792 h 1110041"/>
                <a:gd name="connsiteX1" fmla="*/ 714279 w 825445"/>
                <a:gd name="connsiteY1" fmla="*/ 15972 h 1110041"/>
                <a:gd name="connsiteX2" fmla="*/ 573273 w 825445"/>
                <a:gd name="connsiteY2" fmla="*/ 3153 h 1110041"/>
                <a:gd name="connsiteX3" fmla="*/ 464315 w 825445"/>
                <a:gd name="connsiteY3" fmla="*/ 5289 h 1110041"/>
                <a:gd name="connsiteX4" fmla="*/ 425859 w 825445"/>
                <a:gd name="connsiteY4" fmla="*/ 58701 h 1110041"/>
                <a:gd name="connsiteX5" fmla="*/ 351083 w 825445"/>
                <a:gd name="connsiteY5" fmla="*/ 77929 h 1110041"/>
                <a:gd name="connsiteX6" fmla="*/ 301945 w 825445"/>
                <a:gd name="connsiteY6" fmla="*/ 52291 h 1110041"/>
                <a:gd name="connsiteX7" fmla="*/ 301945 w 825445"/>
                <a:gd name="connsiteY7" fmla="*/ 5289 h 1110041"/>
                <a:gd name="connsiteX8" fmla="*/ 220759 w 825445"/>
                <a:gd name="connsiteY8" fmla="*/ 26654 h 1110041"/>
                <a:gd name="connsiteX9" fmla="*/ 101118 w 825445"/>
                <a:gd name="connsiteY9" fmla="*/ 90747 h 1110041"/>
                <a:gd name="connsiteX10" fmla="*/ 66935 w 825445"/>
                <a:gd name="connsiteY10" fmla="*/ 257390 h 1110041"/>
                <a:gd name="connsiteX11" fmla="*/ 30616 w 825445"/>
                <a:gd name="connsiteY11" fmla="*/ 718863 h 1110041"/>
                <a:gd name="connsiteX12" fmla="*/ 54116 w 825445"/>
                <a:gd name="connsiteY12" fmla="*/ 1109834 h 1110041"/>
                <a:gd name="connsiteX13" fmla="*/ 658731 w 825445"/>
                <a:gd name="connsiteY13" fmla="*/ 1103424 h 1110041"/>
                <a:gd name="connsiteX14" fmla="*/ 754872 w 825445"/>
                <a:gd name="connsiteY14" fmla="*/ 1026512 h 1110041"/>
                <a:gd name="connsiteX15" fmla="*/ 731371 w 825445"/>
                <a:gd name="connsiteY15" fmla="*/ 411215 h 1110041"/>
                <a:gd name="connsiteX16" fmla="*/ 825374 w 825445"/>
                <a:gd name="connsiteY16" fmla="*/ 75792 h 1110041"/>
                <a:gd name="connsiteX0" fmla="*/ 825681 w 825752"/>
                <a:gd name="connsiteY0" fmla="*/ 75792 h 1139039"/>
                <a:gd name="connsiteX1" fmla="*/ 714586 w 825752"/>
                <a:gd name="connsiteY1" fmla="*/ 15972 h 1139039"/>
                <a:gd name="connsiteX2" fmla="*/ 573580 w 825752"/>
                <a:gd name="connsiteY2" fmla="*/ 3153 h 1139039"/>
                <a:gd name="connsiteX3" fmla="*/ 464622 w 825752"/>
                <a:gd name="connsiteY3" fmla="*/ 5289 h 1139039"/>
                <a:gd name="connsiteX4" fmla="*/ 426166 w 825752"/>
                <a:gd name="connsiteY4" fmla="*/ 58701 h 1139039"/>
                <a:gd name="connsiteX5" fmla="*/ 351390 w 825752"/>
                <a:gd name="connsiteY5" fmla="*/ 77929 h 1139039"/>
                <a:gd name="connsiteX6" fmla="*/ 302252 w 825752"/>
                <a:gd name="connsiteY6" fmla="*/ 52291 h 1139039"/>
                <a:gd name="connsiteX7" fmla="*/ 302252 w 825752"/>
                <a:gd name="connsiteY7" fmla="*/ 5289 h 1139039"/>
                <a:gd name="connsiteX8" fmla="*/ 221066 w 825752"/>
                <a:gd name="connsiteY8" fmla="*/ 26654 h 1139039"/>
                <a:gd name="connsiteX9" fmla="*/ 101425 w 825752"/>
                <a:gd name="connsiteY9" fmla="*/ 90747 h 1139039"/>
                <a:gd name="connsiteX10" fmla="*/ 67242 w 825752"/>
                <a:gd name="connsiteY10" fmla="*/ 257390 h 1139039"/>
                <a:gd name="connsiteX11" fmla="*/ 30923 w 825752"/>
                <a:gd name="connsiteY11" fmla="*/ 718863 h 1139039"/>
                <a:gd name="connsiteX12" fmla="*/ 54423 w 825752"/>
                <a:gd name="connsiteY12" fmla="*/ 1109834 h 1139039"/>
                <a:gd name="connsiteX13" fmla="*/ 663311 w 825752"/>
                <a:gd name="connsiteY13" fmla="*/ 1101287 h 1139039"/>
                <a:gd name="connsiteX14" fmla="*/ 755179 w 825752"/>
                <a:gd name="connsiteY14" fmla="*/ 1026512 h 1139039"/>
                <a:gd name="connsiteX15" fmla="*/ 731678 w 825752"/>
                <a:gd name="connsiteY15" fmla="*/ 411215 h 1139039"/>
                <a:gd name="connsiteX16" fmla="*/ 825681 w 825752"/>
                <a:gd name="connsiteY16" fmla="*/ 75792 h 1139039"/>
                <a:gd name="connsiteX0" fmla="*/ 825681 w 825752"/>
                <a:gd name="connsiteY0" fmla="*/ 75792 h 1135490"/>
                <a:gd name="connsiteX1" fmla="*/ 714586 w 825752"/>
                <a:gd name="connsiteY1" fmla="*/ 15972 h 1135490"/>
                <a:gd name="connsiteX2" fmla="*/ 573580 w 825752"/>
                <a:gd name="connsiteY2" fmla="*/ 3153 h 1135490"/>
                <a:gd name="connsiteX3" fmla="*/ 464622 w 825752"/>
                <a:gd name="connsiteY3" fmla="*/ 5289 h 1135490"/>
                <a:gd name="connsiteX4" fmla="*/ 426166 w 825752"/>
                <a:gd name="connsiteY4" fmla="*/ 58701 h 1135490"/>
                <a:gd name="connsiteX5" fmla="*/ 351390 w 825752"/>
                <a:gd name="connsiteY5" fmla="*/ 77929 h 1135490"/>
                <a:gd name="connsiteX6" fmla="*/ 302252 w 825752"/>
                <a:gd name="connsiteY6" fmla="*/ 52291 h 1135490"/>
                <a:gd name="connsiteX7" fmla="*/ 302252 w 825752"/>
                <a:gd name="connsiteY7" fmla="*/ 5289 h 1135490"/>
                <a:gd name="connsiteX8" fmla="*/ 221066 w 825752"/>
                <a:gd name="connsiteY8" fmla="*/ 26654 h 1135490"/>
                <a:gd name="connsiteX9" fmla="*/ 101425 w 825752"/>
                <a:gd name="connsiteY9" fmla="*/ 90747 h 1135490"/>
                <a:gd name="connsiteX10" fmla="*/ 67242 w 825752"/>
                <a:gd name="connsiteY10" fmla="*/ 257390 h 1135490"/>
                <a:gd name="connsiteX11" fmla="*/ 30923 w 825752"/>
                <a:gd name="connsiteY11" fmla="*/ 718863 h 1135490"/>
                <a:gd name="connsiteX12" fmla="*/ 54423 w 825752"/>
                <a:gd name="connsiteY12" fmla="*/ 1109834 h 1135490"/>
                <a:gd name="connsiteX13" fmla="*/ 663311 w 825752"/>
                <a:gd name="connsiteY13" fmla="*/ 1101287 h 1135490"/>
                <a:gd name="connsiteX14" fmla="*/ 755179 w 825752"/>
                <a:gd name="connsiteY14" fmla="*/ 1026512 h 1135490"/>
                <a:gd name="connsiteX15" fmla="*/ 731678 w 825752"/>
                <a:gd name="connsiteY15" fmla="*/ 411215 h 1135490"/>
                <a:gd name="connsiteX16" fmla="*/ 825681 w 825752"/>
                <a:gd name="connsiteY16" fmla="*/ 75792 h 1135490"/>
                <a:gd name="connsiteX0" fmla="*/ 825681 w 825749"/>
                <a:gd name="connsiteY0" fmla="*/ 75792 h 1140469"/>
                <a:gd name="connsiteX1" fmla="*/ 714586 w 825749"/>
                <a:gd name="connsiteY1" fmla="*/ 15972 h 1140469"/>
                <a:gd name="connsiteX2" fmla="*/ 573580 w 825749"/>
                <a:gd name="connsiteY2" fmla="*/ 3153 h 1140469"/>
                <a:gd name="connsiteX3" fmla="*/ 464622 w 825749"/>
                <a:gd name="connsiteY3" fmla="*/ 5289 h 1140469"/>
                <a:gd name="connsiteX4" fmla="*/ 426166 w 825749"/>
                <a:gd name="connsiteY4" fmla="*/ 58701 h 1140469"/>
                <a:gd name="connsiteX5" fmla="*/ 351390 w 825749"/>
                <a:gd name="connsiteY5" fmla="*/ 77929 h 1140469"/>
                <a:gd name="connsiteX6" fmla="*/ 302252 w 825749"/>
                <a:gd name="connsiteY6" fmla="*/ 52291 h 1140469"/>
                <a:gd name="connsiteX7" fmla="*/ 302252 w 825749"/>
                <a:gd name="connsiteY7" fmla="*/ 5289 h 1140469"/>
                <a:gd name="connsiteX8" fmla="*/ 221066 w 825749"/>
                <a:gd name="connsiteY8" fmla="*/ 26654 h 1140469"/>
                <a:gd name="connsiteX9" fmla="*/ 101425 w 825749"/>
                <a:gd name="connsiteY9" fmla="*/ 90747 h 1140469"/>
                <a:gd name="connsiteX10" fmla="*/ 67242 w 825749"/>
                <a:gd name="connsiteY10" fmla="*/ 257390 h 1140469"/>
                <a:gd name="connsiteX11" fmla="*/ 30923 w 825749"/>
                <a:gd name="connsiteY11" fmla="*/ 718863 h 1140469"/>
                <a:gd name="connsiteX12" fmla="*/ 54423 w 825749"/>
                <a:gd name="connsiteY12" fmla="*/ 1109834 h 1140469"/>
                <a:gd name="connsiteX13" fmla="*/ 663311 w 825749"/>
                <a:gd name="connsiteY13" fmla="*/ 1101287 h 1140469"/>
                <a:gd name="connsiteX14" fmla="*/ 765861 w 825749"/>
                <a:gd name="connsiteY14" fmla="*/ 990192 h 1140469"/>
                <a:gd name="connsiteX15" fmla="*/ 731678 w 825749"/>
                <a:gd name="connsiteY15" fmla="*/ 411215 h 1140469"/>
                <a:gd name="connsiteX16" fmla="*/ 825681 w 825749"/>
                <a:gd name="connsiteY16" fmla="*/ 75792 h 1140469"/>
                <a:gd name="connsiteX0" fmla="*/ 821257 w 821325"/>
                <a:gd name="connsiteY0" fmla="*/ 75792 h 1134194"/>
                <a:gd name="connsiteX1" fmla="*/ 710162 w 821325"/>
                <a:gd name="connsiteY1" fmla="*/ 15972 h 1134194"/>
                <a:gd name="connsiteX2" fmla="*/ 569156 w 821325"/>
                <a:gd name="connsiteY2" fmla="*/ 3153 h 1134194"/>
                <a:gd name="connsiteX3" fmla="*/ 460198 w 821325"/>
                <a:gd name="connsiteY3" fmla="*/ 5289 h 1134194"/>
                <a:gd name="connsiteX4" fmla="*/ 421742 w 821325"/>
                <a:gd name="connsiteY4" fmla="*/ 58701 h 1134194"/>
                <a:gd name="connsiteX5" fmla="*/ 346966 w 821325"/>
                <a:gd name="connsiteY5" fmla="*/ 77929 h 1134194"/>
                <a:gd name="connsiteX6" fmla="*/ 297828 w 821325"/>
                <a:gd name="connsiteY6" fmla="*/ 52291 h 1134194"/>
                <a:gd name="connsiteX7" fmla="*/ 297828 w 821325"/>
                <a:gd name="connsiteY7" fmla="*/ 5289 h 1134194"/>
                <a:gd name="connsiteX8" fmla="*/ 216642 w 821325"/>
                <a:gd name="connsiteY8" fmla="*/ 26654 h 1134194"/>
                <a:gd name="connsiteX9" fmla="*/ 97001 w 821325"/>
                <a:gd name="connsiteY9" fmla="*/ 90747 h 1134194"/>
                <a:gd name="connsiteX10" fmla="*/ 62818 w 821325"/>
                <a:gd name="connsiteY10" fmla="*/ 257390 h 1134194"/>
                <a:gd name="connsiteX11" fmla="*/ 26499 w 821325"/>
                <a:gd name="connsiteY11" fmla="*/ 718863 h 1134194"/>
                <a:gd name="connsiteX12" fmla="*/ 56409 w 821325"/>
                <a:gd name="connsiteY12" fmla="*/ 1101288 h 1134194"/>
                <a:gd name="connsiteX13" fmla="*/ 658887 w 821325"/>
                <a:gd name="connsiteY13" fmla="*/ 1101287 h 1134194"/>
                <a:gd name="connsiteX14" fmla="*/ 761437 w 821325"/>
                <a:gd name="connsiteY14" fmla="*/ 990192 h 1134194"/>
                <a:gd name="connsiteX15" fmla="*/ 727254 w 821325"/>
                <a:gd name="connsiteY15" fmla="*/ 411215 h 1134194"/>
                <a:gd name="connsiteX16" fmla="*/ 821257 w 821325"/>
                <a:gd name="connsiteY16" fmla="*/ 75792 h 1134194"/>
                <a:gd name="connsiteX0" fmla="*/ 827676 w 827744"/>
                <a:gd name="connsiteY0" fmla="*/ 75792 h 1125854"/>
                <a:gd name="connsiteX1" fmla="*/ 716581 w 827744"/>
                <a:gd name="connsiteY1" fmla="*/ 15972 h 1125854"/>
                <a:gd name="connsiteX2" fmla="*/ 575575 w 827744"/>
                <a:gd name="connsiteY2" fmla="*/ 3153 h 1125854"/>
                <a:gd name="connsiteX3" fmla="*/ 466617 w 827744"/>
                <a:gd name="connsiteY3" fmla="*/ 5289 h 1125854"/>
                <a:gd name="connsiteX4" fmla="*/ 428161 w 827744"/>
                <a:gd name="connsiteY4" fmla="*/ 58701 h 1125854"/>
                <a:gd name="connsiteX5" fmla="*/ 353385 w 827744"/>
                <a:gd name="connsiteY5" fmla="*/ 77929 h 1125854"/>
                <a:gd name="connsiteX6" fmla="*/ 304247 w 827744"/>
                <a:gd name="connsiteY6" fmla="*/ 52291 h 1125854"/>
                <a:gd name="connsiteX7" fmla="*/ 304247 w 827744"/>
                <a:gd name="connsiteY7" fmla="*/ 5289 h 1125854"/>
                <a:gd name="connsiteX8" fmla="*/ 223061 w 827744"/>
                <a:gd name="connsiteY8" fmla="*/ 26654 h 1125854"/>
                <a:gd name="connsiteX9" fmla="*/ 103420 w 827744"/>
                <a:gd name="connsiteY9" fmla="*/ 90747 h 1125854"/>
                <a:gd name="connsiteX10" fmla="*/ 69237 w 827744"/>
                <a:gd name="connsiteY10" fmla="*/ 257390 h 1125854"/>
                <a:gd name="connsiteX11" fmla="*/ 32918 w 827744"/>
                <a:gd name="connsiteY11" fmla="*/ 718863 h 1125854"/>
                <a:gd name="connsiteX12" fmla="*/ 62828 w 827744"/>
                <a:gd name="connsiteY12" fmla="*/ 1101288 h 1125854"/>
                <a:gd name="connsiteX13" fmla="*/ 665306 w 827744"/>
                <a:gd name="connsiteY13" fmla="*/ 1101287 h 1125854"/>
                <a:gd name="connsiteX14" fmla="*/ 767856 w 827744"/>
                <a:gd name="connsiteY14" fmla="*/ 990192 h 1125854"/>
                <a:gd name="connsiteX15" fmla="*/ 733673 w 827744"/>
                <a:gd name="connsiteY15" fmla="*/ 411215 h 1125854"/>
                <a:gd name="connsiteX16" fmla="*/ 827676 w 827744"/>
                <a:gd name="connsiteY16" fmla="*/ 75792 h 1125854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9074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9074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9074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8433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263"/>
                <a:gd name="connsiteY0" fmla="*/ 75462 h 1128133"/>
                <a:gd name="connsiteX1" fmla="*/ 721550 w 826263"/>
                <a:gd name="connsiteY1" fmla="*/ 9232 h 1128133"/>
                <a:gd name="connsiteX2" fmla="*/ 574135 w 826263"/>
                <a:gd name="connsiteY2" fmla="*/ 2823 h 1128133"/>
                <a:gd name="connsiteX3" fmla="*/ 465177 w 826263"/>
                <a:gd name="connsiteY3" fmla="*/ 4959 h 1128133"/>
                <a:gd name="connsiteX4" fmla="*/ 426721 w 826263"/>
                <a:gd name="connsiteY4" fmla="*/ 58371 h 1128133"/>
                <a:gd name="connsiteX5" fmla="*/ 351945 w 826263"/>
                <a:gd name="connsiteY5" fmla="*/ 77599 h 1128133"/>
                <a:gd name="connsiteX6" fmla="*/ 302807 w 826263"/>
                <a:gd name="connsiteY6" fmla="*/ 51961 h 1128133"/>
                <a:gd name="connsiteX7" fmla="*/ 302807 w 826263"/>
                <a:gd name="connsiteY7" fmla="*/ 4959 h 1128133"/>
                <a:gd name="connsiteX8" fmla="*/ 221621 w 826263"/>
                <a:gd name="connsiteY8" fmla="*/ 26324 h 1128133"/>
                <a:gd name="connsiteX9" fmla="*/ 101980 w 826263"/>
                <a:gd name="connsiteY9" fmla="*/ 84007 h 1128133"/>
                <a:gd name="connsiteX10" fmla="*/ 67797 w 826263"/>
                <a:gd name="connsiteY10" fmla="*/ 257060 h 1128133"/>
                <a:gd name="connsiteX11" fmla="*/ 20796 w 826263"/>
                <a:gd name="connsiteY11" fmla="*/ 797582 h 1128133"/>
                <a:gd name="connsiteX12" fmla="*/ 61388 w 826263"/>
                <a:gd name="connsiteY12" fmla="*/ 1100958 h 1128133"/>
                <a:gd name="connsiteX13" fmla="*/ 663866 w 826263"/>
                <a:gd name="connsiteY13" fmla="*/ 1100957 h 1128133"/>
                <a:gd name="connsiteX14" fmla="*/ 766416 w 826263"/>
                <a:gd name="connsiteY14" fmla="*/ 989862 h 1128133"/>
                <a:gd name="connsiteX15" fmla="*/ 732233 w 826263"/>
                <a:gd name="connsiteY15" fmla="*/ 410885 h 1128133"/>
                <a:gd name="connsiteX16" fmla="*/ 826236 w 826263"/>
                <a:gd name="connsiteY16" fmla="*/ 75462 h 1128133"/>
                <a:gd name="connsiteX0" fmla="*/ 826236 w 826263"/>
                <a:gd name="connsiteY0" fmla="*/ 75462 h 1128133"/>
                <a:gd name="connsiteX1" fmla="*/ 721550 w 826263"/>
                <a:gd name="connsiteY1" fmla="*/ 9232 h 1128133"/>
                <a:gd name="connsiteX2" fmla="*/ 574135 w 826263"/>
                <a:gd name="connsiteY2" fmla="*/ 2823 h 1128133"/>
                <a:gd name="connsiteX3" fmla="*/ 465177 w 826263"/>
                <a:gd name="connsiteY3" fmla="*/ 4959 h 1128133"/>
                <a:gd name="connsiteX4" fmla="*/ 426721 w 826263"/>
                <a:gd name="connsiteY4" fmla="*/ 58371 h 1128133"/>
                <a:gd name="connsiteX5" fmla="*/ 351945 w 826263"/>
                <a:gd name="connsiteY5" fmla="*/ 77599 h 1128133"/>
                <a:gd name="connsiteX6" fmla="*/ 302807 w 826263"/>
                <a:gd name="connsiteY6" fmla="*/ 51961 h 1128133"/>
                <a:gd name="connsiteX7" fmla="*/ 302807 w 826263"/>
                <a:gd name="connsiteY7" fmla="*/ 4959 h 1128133"/>
                <a:gd name="connsiteX8" fmla="*/ 221621 w 826263"/>
                <a:gd name="connsiteY8" fmla="*/ 26324 h 1128133"/>
                <a:gd name="connsiteX9" fmla="*/ 101980 w 826263"/>
                <a:gd name="connsiteY9" fmla="*/ 84007 h 1128133"/>
                <a:gd name="connsiteX10" fmla="*/ 67797 w 826263"/>
                <a:gd name="connsiteY10" fmla="*/ 257060 h 1128133"/>
                <a:gd name="connsiteX11" fmla="*/ 20796 w 826263"/>
                <a:gd name="connsiteY11" fmla="*/ 797582 h 1128133"/>
                <a:gd name="connsiteX12" fmla="*/ 61388 w 826263"/>
                <a:gd name="connsiteY12" fmla="*/ 1100958 h 1128133"/>
                <a:gd name="connsiteX13" fmla="*/ 663866 w 826263"/>
                <a:gd name="connsiteY13" fmla="*/ 1100957 h 1128133"/>
                <a:gd name="connsiteX14" fmla="*/ 766416 w 826263"/>
                <a:gd name="connsiteY14" fmla="*/ 989862 h 1128133"/>
                <a:gd name="connsiteX15" fmla="*/ 732233 w 826263"/>
                <a:gd name="connsiteY15" fmla="*/ 410885 h 1128133"/>
                <a:gd name="connsiteX16" fmla="*/ 826236 w 826263"/>
                <a:gd name="connsiteY16" fmla="*/ 75462 h 1128133"/>
                <a:gd name="connsiteX0" fmla="*/ 826236 w 826263"/>
                <a:gd name="connsiteY0" fmla="*/ 75462 h 1128133"/>
                <a:gd name="connsiteX1" fmla="*/ 721550 w 826263"/>
                <a:gd name="connsiteY1" fmla="*/ 9232 h 1128133"/>
                <a:gd name="connsiteX2" fmla="*/ 574135 w 826263"/>
                <a:gd name="connsiteY2" fmla="*/ 2823 h 1128133"/>
                <a:gd name="connsiteX3" fmla="*/ 465177 w 826263"/>
                <a:gd name="connsiteY3" fmla="*/ 4959 h 1128133"/>
                <a:gd name="connsiteX4" fmla="*/ 426721 w 826263"/>
                <a:gd name="connsiteY4" fmla="*/ 58371 h 1128133"/>
                <a:gd name="connsiteX5" fmla="*/ 351945 w 826263"/>
                <a:gd name="connsiteY5" fmla="*/ 77599 h 1128133"/>
                <a:gd name="connsiteX6" fmla="*/ 302807 w 826263"/>
                <a:gd name="connsiteY6" fmla="*/ 51961 h 1128133"/>
                <a:gd name="connsiteX7" fmla="*/ 302807 w 826263"/>
                <a:gd name="connsiteY7" fmla="*/ 4959 h 1128133"/>
                <a:gd name="connsiteX8" fmla="*/ 221621 w 826263"/>
                <a:gd name="connsiteY8" fmla="*/ 26324 h 1128133"/>
                <a:gd name="connsiteX9" fmla="*/ 101980 w 826263"/>
                <a:gd name="connsiteY9" fmla="*/ 84007 h 1128133"/>
                <a:gd name="connsiteX10" fmla="*/ 67797 w 826263"/>
                <a:gd name="connsiteY10" fmla="*/ 257060 h 1128133"/>
                <a:gd name="connsiteX11" fmla="*/ 20796 w 826263"/>
                <a:gd name="connsiteY11" fmla="*/ 797582 h 1128133"/>
                <a:gd name="connsiteX12" fmla="*/ 61388 w 826263"/>
                <a:gd name="connsiteY12" fmla="*/ 1100958 h 1128133"/>
                <a:gd name="connsiteX13" fmla="*/ 663866 w 826263"/>
                <a:gd name="connsiteY13" fmla="*/ 1100957 h 1128133"/>
                <a:gd name="connsiteX14" fmla="*/ 766416 w 826263"/>
                <a:gd name="connsiteY14" fmla="*/ 989862 h 1128133"/>
                <a:gd name="connsiteX15" fmla="*/ 732233 w 826263"/>
                <a:gd name="connsiteY15" fmla="*/ 410885 h 1128133"/>
                <a:gd name="connsiteX16" fmla="*/ 826236 w 826263"/>
                <a:gd name="connsiteY16" fmla="*/ 75462 h 1128133"/>
                <a:gd name="connsiteX0" fmla="*/ 821963 w 821991"/>
                <a:gd name="connsiteY0" fmla="*/ 79735 h 1128133"/>
                <a:gd name="connsiteX1" fmla="*/ 721550 w 821991"/>
                <a:gd name="connsiteY1" fmla="*/ 9232 h 1128133"/>
                <a:gd name="connsiteX2" fmla="*/ 574135 w 821991"/>
                <a:gd name="connsiteY2" fmla="*/ 2823 h 1128133"/>
                <a:gd name="connsiteX3" fmla="*/ 465177 w 821991"/>
                <a:gd name="connsiteY3" fmla="*/ 4959 h 1128133"/>
                <a:gd name="connsiteX4" fmla="*/ 426721 w 821991"/>
                <a:gd name="connsiteY4" fmla="*/ 58371 h 1128133"/>
                <a:gd name="connsiteX5" fmla="*/ 351945 w 821991"/>
                <a:gd name="connsiteY5" fmla="*/ 77599 h 1128133"/>
                <a:gd name="connsiteX6" fmla="*/ 302807 w 821991"/>
                <a:gd name="connsiteY6" fmla="*/ 51961 h 1128133"/>
                <a:gd name="connsiteX7" fmla="*/ 302807 w 821991"/>
                <a:gd name="connsiteY7" fmla="*/ 4959 h 1128133"/>
                <a:gd name="connsiteX8" fmla="*/ 221621 w 821991"/>
                <a:gd name="connsiteY8" fmla="*/ 26324 h 1128133"/>
                <a:gd name="connsiteX9" fmla="*/ 101980 w 821991"/>
                <a:gd name="connsiteY9" fmla="*/ 84007 h 1128133"/>
                <a:gd name="connsiteX10" fmla="*/ 67797 w 821991"/>
                <a:gd name="connsiteY10" fmla="*/ 257060 h 1128133"/>
                <a:gd name="connsiteX11" fmla="*/ 20796 w 821991"/>
                <a:gd name="connsiteY11" fmla="*/ 797582 h 1128133"/>
                <a:gd name="connsiteX12" fmla="*/ 61388 w 821991"/>
                <a:gd name="connsiteY12" fmla="*/ 1100958 h 1128133"/>
                <a:gd name="connsiteX13" fmla="*/ 663866 w 821991"/>
                <a:gd name="connsiteY13" fmla="*/ 1100957 h 1128133"/>
                <a:gd name="connsiteX14" fmla="*/ 766416 w 821991"/>
                <a:gd name="connsiteY14" fmla="*/ 989862 h 1128133"/>
                <a:gd name="connsiteX15" fmla="*/ 732233 w 821991"/>
                <a:gd name="connsiteY15" fmla="*/ 410885 h 1128133"/>
                <a:gd name="connsiteX16" fmla="*/ 821963 w 821991"/>
                <a:gd name="connsiteY16" fmla="*/ 79735 h 1128133"/>
                <a:gd name="connsiteX0" fmla="*/ 830509 w 830535"/>
                <a:gd name="connsiteY0" fmla="*/ 86144 h 1128133"/>
                <a:gd name="connsiteX1" fmla="*/ 721550 w 830535"/>
                <a:gd name="connsiteY1" fmla="*/ 9232 h 1128133"/>
                <a:gd name="connsiteX2" fmla="*/ 574135 w 830535"/>
                <a:gd name="connsiteY2" fmla="*/ 2823 h 1128133"/>
                <a:gd name="connsiteX3" fmla="*/ 465177 w 830535"/>
                <a:gd name="connsiteY3" fmla="*/ 4959 h 1128133"/>
                <a:gd name="connsiteX4" fmla="*/ 426721 w 830535"/>
                <a:gd name="connsiteY4" fmla="*/ 58371 h 1128133"/>
                <a:gd name="connsiteX5" fmla="*/ 351945 w 830535"/>
                <a:gd name="connsiteY5" fmla="*/ 77599 h 1128133"/>
                <a:gd name="connsiteX6" fmla="*/ 302807 w 830535"/>
                <a:gd name="connsiteY6" fmla="*/ 51961 h 1128133"/>
                <a:gd name="connsiteX7" fmla="*/ 302807 w 830535"/>
                <a:gd name="connsiteY7" fmla="*/ 4959 h 1128133"/>
                <a:gd name="connsiteX8" fmla="*/ 221621 w 830535"/>
                <a:gd name="connsiteY8" fmla="*/ 26324 h 1128133"/>
                <a:gd name="connsiteX9" fmla="*/ 101980 w 830535"/>
                <a:gd name="connsiteY9" fmla="*/ 84007 h 1128133"/>
                <a:gd name="connsiteX10" fmla="*/ 67797 w 830535"/>
                <a:gd name="connsiteY10" fmla="*/ 257060 h 1128133"/>
                <a:gd name="connsiteX11" fmla="*/ 20796 w 830535"/>
                <a:gd name="connsiteY11" fmla="*/ 797582 h 1128133"/>
                <a:gd name="connsiteX12" fmla="*/ 61388 w 830535"/>
                <a:gd name="connsiteY12" fmla="*/ 1100958 h 1128133"/>
                <a:gd name="connsiteX13" fmla="*/ 663866 w 830535"/>
                <a:gd name="connsiteY13" fmla="*/ 1100957 h 1128133"/>
                <a:gd name="connsiteX14" fmla="*/ 766416 w 830535"/>
                <a:gd name="connsiteY14" fmla="*/ 989862 h 1128133"/>
                <a:gd name="connsiteX15" fmla="*/ 732233 w 830535"/>
                <a:gd name="connsiteY15" fmla="*/ 410885 h 1128133"/>
                <a:gd name="connsiteX16" fmla="*/ 830509 w 830535"/>
                <a:gd name="connsiteY16" fmla="*/ 86144 h 1128133"/>
                <a:gd name="connsiteX0" fmla="*/ 830509 w 834188"/>
                <a:gd name="connsiteY0" fmla="*/ 86144 h 1128133"/>
                <a:gd name="connsiteX1" fmla="*/ 721550 w 834188"/>
                <a:gd name="connsiteY1" fmla="*/ 9232 h 1128133"/>
                <a:gd name="connsiteX2" fmla="*/ 574135 w 834188"/>
                <a:gd name="connsiteY2" fmla="*/ 2823 h 1128133"/>
                <a:gd name="connsiteX3" fmla="*/ 465177 w 834188"/>
                <a:gd name="connsiteY3" fmla="*/ 4959 h 1128133"/>
                <a:gd name="connsiteX4" fmla="*/ 426721 w 834188"/>
                <a:gd name="connsiteY4" fmla="*/ 58371 h 1128133"/>
                <a:gd name="connsiteX5" fmla="*/ 351945 w 834188"/>
                <a:gd name="connsiteY5" fmla="*/ 77599 h 1128133"/>
                <a:gd name="connsiteX6" fmla="*/ 302807 w 834188"/>
                <a:gd name="connsiteY6" fmla="*/ 51961 h 1128133"/>
                <a:gd name="connsiteX7" fmla="*/ 302807 w 834188"/>
                <a:gd name="connsiteY7" fmla="*/ 4959 h 1128133"/>
                <a:gd name="connsiteX8" fmla="*/ 221621 w 834188"/>
                <a:gd name="connsiteY8" fmla="*/ 26324 h 1128133"/>
                <a:gd name="connsiteX9" fmla="*/ 101980 w 834188"/>
                <a:gd name="connsiteY9" fmla="*/ 84007 h 1128133"/>
                <a:gd name="connsiteX10" fmla="*/ 67797 w 834188"/>
                <a:gd name="connsiteY10" fmla="*/ 257060 h 1128133"/>
                <a:gd name="connsiteX11" fmla="*/ 20796 w 834188"/>
                <a:gd name="connsiteY11" fmla="*/ 797582 h 1128133"/>
                <a:gd name="connsiteX12" fmla="*/ 61388 w 834188"/>
                <a:gd name="connsiteY12" fmla="*/ 1100958 h 1128133"/>
                <a:gd name="connsiteX13" fmla="*/ 663866 w 834188"/>
                <a:gd name="connsiteY13" fmla="*/ 1100957 h 1128133"/>
                <a:gd name="connsiteX14" fmla="*/ 766416 w 834188"/>
                <a:gd name="connsiteY14" fmla="*/ 989862 h 1128133"/>
                <a:gd name="connsiteX15" fmla="*/ 732233 w 834188"/>
                <a:gd name="connsiteY15" fmla="*/ 410885 h 1128133"/>
                <a:gd name="connsiteX16" fmla="*/ 830509 w 834188"/>
                <a:gd name="connsiteY16" fmla="*/ 86144 h 1128133"/>
                <a:gd name="connsiteX0" fmla="*/ 830509 w 834131"/>
                <a:gd name="connsiteY0" fmla="*/ 86144 h 1128133"/>
                <a:gd name="connsiteX1" fmla="*/ 721550 w 834131"/>
                <a:gd name="connsiteY1" fmla="*/ 9232 h 1128133"/>
                <a:gd name="connsiteX2" fmla="*/ 574135 w 834131"/>
                <a:gd name="connsiteY2" fmla="*/ 2823 h 1128133"/>
                <a:gd name="connsiteX3" fmla="*/ 465177 w 834131"/>
                <a:gd name="connsiteY3" fmla="*/ 4959 h 1128133"/>
                <a:gd name="connsiteX4" fmla="*/ 426721 w 834131"/>
                <a:gd name="connsiteY4" fmla="*/ 58371 h 1128133"/>
                <a:gd name="connsiteX5" fmla="*/ 351945 w 834131"/>
                <a:gd name="connsiteY5" fmla="*/ 77599 h 1128133"/>
                <a:gd name="connsiteX6" fmla="*/ 302807 w 834131"/>
                <a:gd name="connsiteY6" fmla="*/ 51961 h 1128133"/>
                <a:gd name="connsiteX7" fmla="*/ 302807 w 834131"/>
                <a:gd name="connsiteY7" fmla="*/ 4959 h 1128133"/>
                <a:gd name="connsiteX8" fmla="*/ 221621 w 834131"/>
                <a:gd name="connsiteY8" fmla="*/ 26324 h 1128133"/>
                <a:gd name="connsiteX9" fmla="*/ 101980 w 834131"/>
                <a:gd name="connsiteY9" fmla="*/ 84007 h 1128133"/>
                <a:gd name="connsiteX10" fmla="*/ 67797 w 834131"/>
                <a:gd name="connsiteY10" fmla="*/ 257060 h 1128133"/>
                <a:gd name="connsiteX11" fmla="*/ 20796 w 834131"/>
                <a:gd name="connsiteY11" fmla="*/ 797582 h 1128133"/>
                <a:gd name="connsiteX12" fmla="*/ 61388 w 834131"/>
                <a:gd name="connsiteY12" fmla="*/ 1100958 h 1128133"/>
                <a:gd name="connsiteX13" fmla="*/ 663866 w 834131"/>
                <a:gd name="connsiteY13" fmla="*/ 1100957 h 1128133"/>
                <a:gd name="connsiteX14" fmla="*/ 766416 w 834131"/>
                <a:gd name="connsiteY14" fmla="*/ 989862 h 1128133"/>
                <a:gd name="connsiteX15" fmla="*/ 732233 w 834131"/>
                <a:gd name="connsiteY15" fmla="*/ 410885 h 1128133"/>
                <a:gd name="connsiteX16" fmla="*/ 830509 w 834131"/>
                <a:gd name="connsiteY16" fmla="*/ 86144 h 1128133"/>
                <a:gd name="connsiteX0" fmla="*/ 830509 w 830708"/>
                <a:gd name="connsiteY0" fmla="*/ 86144 h 1128133"/>
                <a:gd name="connsiteX1" fmla="*/ 721550 w 830708"/>
                <a:gd name="connsiteY1" fmla="*/ 9232 h 1128133"/>
                <a:gd name="connsiteX2" fmla="*/ 574135 w 830708"/>
                <a:gd name="connsiteY2" fmla="*/ 2823 h 1128133"/>
                <a:gd name="connsiteX3" fmla="*/ 465177 w 830708"/>
                <a:gd name="connsiteY3" fmla="*/ 4959 h 1128133"/>
                <a:gd name="connsiteX4" fmla="*/ 426721 w 830708"/>
                <a:gd name="connsiteY4" fmla="*/ 58371 h 1128133"/>
                <a:gd name="connsiteX5" fmla="*/ 351945 w 830708"/>
                <a:gd name="connsiteY5" fmla="*/ 77599 h 1128133"/>
                <a:gd name="connsiteX6" fmla="*/ 302807 w 830708"/>
                <a:gd name="connsiteY6" fmla="*/ 51961 h 1128133"/>
                <a:gd name="connsiteX7" fmla="*/ 302807 w 830708"/>
                <a:gd name="connsiteY7" fmla="*/ 4959 h 1128133"/>
                <a:gd name="connsiteX8" fmla="*/ 221621 w 830708"/>
                <a:gd name="connsiteY8" fmla="*/ 26324 h 1128133"/>
                <a:gd name="connsiteX9" fmla="*/ 101980 w 830708"/>
                <a:gd name="connsiteY9" fmla="*/ 84007 h 1128133"/>
                <a:gd name="connsiteX10" fmla="*/ 67797 w 830708"/>
                <a:gd name="connsiteY10" fmla="*/ 257060 h 1128133"/>
                <a:gd name="connsiteX11" fmla="*/ 20796 w 830708"/>
                <a:gd name="connsiteY11" fmla="*/ 797582 h 1128133"/>
                <a:gd name="connsiteX12" fmla="*/ 61388 w 830708"/>
                <a:gd name="connsiteY12" fmla="*/ 1100958 h 1128133"/>
                <a:gd name="connsiteX13" fmla="*/ 663866 w 830708"/>
                <a:gd name="connsiteY13" fmla="*/ 1100957 h 1128133"/>
                <a:gd name="connsiteX14" fmla="*/ 766416 w 830708"/>
                <a:gd name="connsiteY14" fmla="*/ 989862 h 1128133"/>
                <a:gd name="connsiteX15" fmla="*/ 749325 w 830708"/>
                <a:gd name="connsiteY15" fmla="*/ 410885 h 1128133"/>
                <a:gd name="connsiteX16" fmla="*/ 830509 w 830708"/>
                <a:gd name="connsiteY16" fmla="*/ 86144 h 1128133"/>
                <a:gd name="connsiteX0" fmla="*/ 830509 w 830714"/>
                <a:gd name="connsiteY0" fmla="*/ 107900 h 1128524"/>
                <a:gd name="connsiteX1" fmla="*/ 721550 w 830714"/>
                <a:gd name="connsiteY1" fmla="*/ 9623 h 1128524"/>
                <a:gd name="connsiteX2" fmla="*/ 574135 w 830714"/>
                <a:gd name="connsiteY2" fmla="*/ 3214 h 1128524"/>
                <a:gd name="connsiteX3" fmla="*/ 465177 w 830714"/>
                <a:gd name="connsiteY3" fmla="*/ 5350 h 1128524"/>
                <a:gd name="connsiteX4" fmla="*/ 426721 w 830714"/>
                <a:gd name="connsiteY4" fmla="*/ 58762 h 1128524"/>
                <a:gd name="connsiteX5" fmla="*/ 351945 w 830714"/>
                <a:gd name="connsiteY5" fmla="*/ 77990 h 1128524"/>
                <a:gd name="connsiteX6" fmla="*/ 302807 w 830714"/>
                <a:gd name="connsiteY6" fmla="*/ 52352 h 1128524"/>
                <a:gd name="connsiteX7" fmla="*/ 302807 w 830714"/>
                <a:gd name="connsiteY7" fmla="*/ 5350 h 1128524"/>
                <a:gd name="connsiteX8" fmla="*/ 221621 w 830714"/>
                <a:gd name="connsiteY8" fmla="*/ 26715 h 1128524"/>
                <a:gd name="connsiteX9" fmla="*/ 101980 w 830714"/>
                <a:gd name="connsiteY9" fmla="*/ 84398 h 1128524"/>
                <a:gd name="connsiteX10" fmla="*/ 67797 w 830714"/>
                <a:gd name="connsiteY10" fmla="*/ 257451 h 1128524"/>
                <a:gd name="connsiteX11" fmla="*/ 20796 w 830714"/>
                <a:gd name="connsiteY11" fmla="*/ 797973 h 1128524"/>
                <a:gd name="connsiteX12" fmla="*/ 61388 w 830714"/>
                <a:gd name="connsiteY12" fmla="*/ 1101349 h 1128524"/>
                <a:gd name="connsiteX13" fmla="*/ 663866 w 830714"/>
                <a:gd name="connsiteY13" fmla="*/ 1101348 h 1128524"/>
                <a:gd name="connsiteX14" fmla="*/ 766416 w 830714"/>
                <a:gd name="connsiteY14" fmla="*/ 990253 h 1128524"/>
                <a:gd name="connsiteX15" fmla="*/ 749325 w 830714"/>
                <a:gd name="connsiteY15" fmla="*/ 411276 h 1128524"/>
                <a:gd name="connsiteX16" fmla="*/ 830509 w 830714"/>
                <a:gd name="connsiteY16" fmla="*/ 107900 h 1128524"/>
                <a:gd name="connsiteX0" fmla="*/ 830509 w 830714"/>
                <a:gd name="connsiteY0" fmla="*/ 111611 h 1132235"/>
                <a:gd name="connsiteX1" fmla="*/ 721550 w 830714"/>
                <a:gd name="connsiteY1" fmla="*/ 13334 h 1132235"/>
                <a:gd name="connsiteX2" fmla="*/ 571999 w 830714"/>
                <a:gd name="connsiteY2" fmla="*/ 515 h 1132235"/>
                <a:gd name="connsiteX3" fmla="*/ 465177 w 830714"/>
                <a:gd name="connsiteY3" fmla="*/ 9061 h 1132235"/>
                <a:gd name="connsiteX4" fmla="*/ 426721 w 830714"/>
                <a:gd name="connsiteY4" fmla="*/ 62473 h 1132235"/>
                <a:gd name="connsiteX5" fmla="*/ 351945 w 830714"/>
                <a:gd name="connsiteY5" fmla="*/ 81701 h 1132235"/>
                <a:gd name="connsiteX6" fmla="*/ 302807 w 830714"/>
                <a:gd name="connsiteY6" fmla="*/ 56063 h 1132235"/>
                <a:gd name="connsiteX7" fmla="*/ 302807 w 830714"/>
                <a:gd name="connsiteY7" fmla="*/ 9061 h 1132235"/>
                <a:gd name="connsiteX8" fmla="*/ 221621 w 830714"/>
                <a:gd name="connsiteY8" fmla="*/ 30426 h 1132235"/>
                <a:gd name="connsiteX9" fmla="*/ 101980 w 830714"/>
                <a:gd name="connsiteY9" fmla="*/ 88109 h 1132235"/>
                <a:gd name="connsiteX10" fmla="*/ 67797 w 830714"/>
                <a:gd name="connsiteY10" fmla="*/ 261162 h 1132235"/>
                <a:gd name="connsiteX11" fmla="*/ 20796 w 830714"/>
                <a:gd name="connsiteY11" fmla="*/ 801684 h 1132235"/>
                <a:gd name="connsiteX12" fmla="*/ 61388 w 830714"/>
                <a:gd name="connsiteY12" fmla="*/ 1105060 h 1132235"/>
                <a:gd name="connsiteX13" fmla="*/ 663866 w 830714"/>
                <a:gd name="connsiteY13" fmla="*/ 1105059 h 1132235"/>
                <a:gd name="connsiteX14" fmla="*/ 766416 w 830714"/>
                <a:gd name="connsiteY14" fmla="*/ 993964 h 1132235"/>
                <a:gd name="connsiteX15" fmla="*/ 749325 w 830714"/>
                <a:gd name="connsiteY15" fmla="*/ 414987 h 1132235"/>
                <a:gd name="connsiteX16" fmla="*/ 830509 w 830714"/>
                <a:gd name="connsiteY16" fmla="*/ 111611 h 1132235"/>
                <a:gd name="connsiteX0" fmla="*/ 830509 w 831255"/>
                <a:gd name="connsiteY0" fmla="*/ 113776 h 1134400"/>
                <a:gd name="connsiteX1" fmla="*/ 693776 w 831255"/>
                <a:gd name="connsiteY1" fmla="*/ 11226 h 1134400"/>
                <a:gd name="connsiteX2" fmla="*/ 571999 w 831255"/>
                <a:gd name="connsiteY2" fmla="*/ 2680 h 1134400"/>
                <a:gd name="connsiteX3" fmla="*/ 465177 w 831255"/>
                <a:gd name="connsiteY3" fmla="*/ 11226 h 1134400"/>
                <a:gd name="connsiteX4" fmla="*/ 426721 w 831255"/>
                <a:gd name="connsiteY4" fmla="*/ 64638 h 1134400"/>
                <a:gd name="connsiteX5" fmla="*/ 351945 w 831255"/>
                <a:gd name="connsiteY5" fmla="*/ 83866 h 1134400"/>
                <a:gd name="connsiteX6" fmla="*/ 302807 w 831255"/>
                <a:gd name="connsiteY6" fmla="*/ 58228 h 1134400"/>
                <a:gd name="connsiteX7" fmla="*/ 302807 w 831255"/>
                <a:gd name="connsiteY7" fmla="*/ 11226 h 1134400"/>
                <a:gd name="connsiteX8" fmla="*/ 221621 w 831255"/>
                <a:gd name="connsiteY8" fmla="*/ 32591 h 1134400"/>
                <a:gd name="connsiteX9" fmla="*/ 101980 w 831255"/>
                <a:gd name="connsiteY9" fmla="*/ 90274 h 1134400"/>
                <a:gd name="connsiteX10" fmla="*/ 67797 w 831255"/>
                <a:gd name="connsiteY10" fmla="*/ 263327 h 1134400"/>
                <a:gd name="connsiteX11" fmla="*/ 20796 w 831255"/>
                <a:gd name="connsiteY11" fmla="*/ 803849 h 1134400"/>
                <a:gd name="connsiteX12" fmla="*/ 61388 w 831255"/>
                <a:gd name="connsiteY12" fmla="*/ 1107225 h 1134400"/>
                <a:gd name="connsiteX13" fmla="*/ 663866 w 831255"/>
                <a:gd name="connsiteY13" fmla="*/ 1107224 h 1134400"/>
                <a:gd name="connsiteX14" fmla="*/ 766416 w 831255"/>
                <a:gd name="connsiteY14" fmla="*/ 996129 h 1134400"/>
                <a:gd name="connsiteX15" fmla="*/ 749325 w 831255"/>
                <a:gd name="connsiteY15" fmla="*/ 417152 h 1134400"/>
                <a:gd name="connsiteX16" fmla="*/ 830509 w 831255"/>
                <a:gd name="connsiteY16" fmla="*/ 113776 h 1134400"/>
                <a:gd name="connsiteX0" fmla="*/ 830509 w 831255"/>
                <a:gd name="connsiteY0" fmla="*/ 112222 h 1132846"/>
                <a:gd name="connsiteX1" fmla="*/ 693776 w 831255"/>
                <a:gd name="connsiteY1" fmla="*/ 9672 h 1132846"/>
                <a:gd name="connsiteX2" fmla="*/ 571999 w 831255"/>
                <a:gd name="connsiteY2" fmla="*/ 1126 h 1132846"/>
                <a:gd name="connsiteX3" fmla="*/ 465177 w 831255"/>
                <a:gd name="connsiteY3" fmla="*/ 9672 h 1132846"/>
                <a:gd name="connsiteX4" fmla="*/ 426721 w 831255"/>
                <a:gd name="connsiteY4" fmla="*/ 63084 h 1132846"/>
                <a:gd name="connsiteX5" fmla="*/ 351945 w 831255"/>
                <a:gd name="connsiteY5" fmla="*/ 82312 h 1132846"/>
                <a:gd name="connsiteX6" fmla="*/ 302807 w 831255"/>
                <a:gd name="connsiteY6" fmla="*/ 56674 h 1132846"/>
                <a:gd name="connsiteX7" fmla="*/ 302807 w 831255"/>
                <a:gd name="connsiteY7" fmla="*/ 9672 h 1132846"/>
                <a:gd name="connsiteX8" fmla="*/ 221621 w 831255"/>
                <a:gd name="connsiteY8" fmla="*/ 31037 h 1132846"/>
                <a:gd name="connsiteX9" fmla="*/ 101980 w 831255"/>
                <a:gd name="connsiteY9" fmla="*/ 88720 h 1132846"/>
                <a:gd name="connsiteX10" fmla="*/ 67797 w 831255"/>
                <a:gd name="connsiteY10" fmla="*/ 261773 h 1132846"/>
                <a:gd name="connsiteX11" fmla="*/ 20796 w 831255"/>
                <a:gd name="connsiteY11" fmla="*/ 802295 h 1132846"/>
                <a:gd name="connsiteX12" fmla="*/ 61388 w 831255"/>
                <a:gd name="connsiteY12" fmla="*/ 1105671 h 1132846"/>
                <a:gd name="connsiteX13" fmla="*/ 663866 w 831255"/>
                <a:gd name="connsiteY13" fmla="*/ 1105670 h 1132846"/>
                <a:gd name="connsiteX14" fmla="*/ 766416 w 831255"/>
                <a:gd name="connsiteY14" fmla="*/ 994575 h 1132846"/>
                <a:gd name="connsiteX15" fmla="*/ 749325 w 831255"/>
                <a:gd name="connsiteY15" fmla="*/ 415598 h 1132846"/>
                <a:gd name="connsiteX16" fmla="*/ 830509 w 831255"/>
                <a:gd name="connsiteY16" fmla="*/ 112222 h 1132846"/>
                <a:gd name="connsiteX0" fmla="*/ 830509 w 831153"/>
                <a:gd name="connsiteY0" fmla="*/ 111831 h 1132455"/>
                <a:gd name="connsiteX1" fmla="*/ 698049 w 831153"/>
                <a:gd name="connsiteY1" fmla="*/ 17827 h 1132455"/>
                <a:gd name="connsiteX2" fmla="*/ 571999 w 831153"/>
                <a:gd name="connsiteY2" fmla="*/ 735 h 1132455"/>
                <a:gd name="connsiteX3" fmla="*/ 465177 w 831153"/>
                <a:gd name="connsiteY3" fmla="*/ 9281 h 1132455"/>
                <a:gd name="connsiteX4" fmla="*/ 426721 w 831153"/>
                <a:gd name="connsiteY4" fmla="*/ 62693 h 1132455"/>
                <a:gd name="connsiteX5" fmla="*/ 351945 w 831153"/>
                <a:gd name="connsiteY5" fmla="*/ 81921 h 1132455"/>
                <a:gd name="connsiteX6" fmla="*/ 302807 w 831153"/>
                <a:gd name="connsiteY6" fmla="*/ 56283 h 1132455"/>
                <a:gd name="connsiteX7" fmla="*/ 302807 w 831153"/>
                <a:gd name="connsiteY7" fmla="*/ 9281 h 1132455"/>
                <a:gd name="connsiteX8" fmla="*/ 221621 w 831153"/>
                <a:gd name="connsiteY8" fmla="*/ 30646 h 1132455"/>
                <a:gd name="connsiteX9" fmla="*/ 101980 w 831153"/>
                <a:gd name="connsiteY9" fmla="*/ 88329 h 1132455"/>
                <a:gd name="connsiteX10" fmla="*/ 67797 w 831153"/>
                <a:gd name="connsiteY10" fmla="*/ 261382 h 1132455"/>
                <a:gd name="connsiteX11" fmla="*/ 20796 w 831153"/>
                <a:gd name="connsiteY11" fmla="*/ 801904 h 1132455"/>
                <a:gd name="connsiteX12" fmla="*/ 61388 w 831153"/>
                <a:gd name="connsiteY12" fmla="*/ 1105280 h 1132455"/>
                <a:gd name="connsiteX13" fmla="*/ 663866 w 831153"/>
                <a:gd name="connsiteY13" fmla="*/ 1105279 h 1132455"/>
                <a:gd name="connsiteX14" fmla="*/ 766416 w 831153"/>
                <a:gd name="connsiteY14" fmla="*/ 994184 h 1132455"/>
                <a:gd name="connsiteX15" fmla="*/ 749325 w 831153"/>
                <a:gd name="connsiteY15" fmla="*/ 415207 h 1132455"/>
                <a:gd name="connsiteX16" fmla="*/ 830509 w 831153"/>
                <a:gd name="connsiteY16" fmla="*/ 111831 h 1132455"/>
                <a:gd name="connsiteX0" fmla="*/ 830509 w 831153"/>
                <a:gd name="connsiteY0" fmla="*/ 111831 h 1132455"/>
                <a:gd name="connsiteX1" fmla="*/ 698049 w 831153"/>
                <a:gd name="connsiteY1" fmla="*/ 17827 h 1132455"/>
                <a:gd name="connsiteX2" fmla="*/ 571999 w 831153"/>
                <a:gd name="connsiteY2" fmla="*/ 735 h 1132455"/>
                <a:gd name="connsiteX3" fmla="*/ 465177 w 831153"/>
                <a:gd name="connsiteY3" fmla="*/ 9281 h 1132455"/>
                <a:gd name="connsiteX4" fmla="*/ 426721 w 831153"/>
                <a:gd name="connsiteY4" fmla="*/ 62693 h 1132455"/>
                <a:gd name="connsiteX5" fmla="*/ 351945 w 831153"/>
                <a:gd name="connsiteY5" fmla="*/ 81921 h 1132455"/>
                <a:gd name="connsiteX6" fmla="*/ 302807 w 831153"/>
                <a:gd name="connsiteY6" fmla="*/ 56283 h 1132455"/>
                <a:gd name="connsiteX7" fmla="*/ 302807 w 831153"/>
                <a:gd name="connsiteY7" fmla="*/ 9281 h 1132455"/>
                <a:gd name="connsiteX8" fmla="*/ 213075 w 831153"/>
                <a:gd name="connsiteY8" fmla="*/ 24237 h 1132455"/>
                <a:gd name="connsiteX9" fmla="*/ 101980 w 831153"/>
                <a:gd name="connsiteY9" fmla="*/ 88329 h 1132455"/>
                <a:gd name="connsiteX10" fmla="*/ 67797 w 831153"/>
                <a:gd name="connsiteY10" fmla="*/ 261382 h 1132455"/>
                <a:gd name="connsiteX11" fmla="*/ 20796 w 831153"/>
                <a:gd name="connsiteY11" fmla="*/ 801904 h 1132455"/>
                <a:gd name="connsiteX12" fmla="*/ 61388 w 831153"/>
                <a:gd name="connsiteY12" fmla="*/ 1105280 h 1132455"/>
                <a:gd name="connsiteX13" fmla="*/ 663866 w 831153"/>
                <a:gd name="connsiteY13" fmla="*/ 1105279 h 1132455"/>
                <a:gd name="connsiteX14" fmla="*/ 766416 w 831153"/>
                <a:gd name="connsiteY14" fmla="*/ 994184 h 1132455"/>
                <a:gd name="connsiteX15" fmla="*/ 749325 w 831153"/>
                <a:gd name="connsiteY15" fmla="*/ 415207 h 1132455"/>
                <a:gd name="connsiteX16" fmla="*/ 830509 w 831153"/>
                <a:gd name="connsiteY16" fmla="*/ 111831 h 1132455"/>
                <a:gd name="connsiteX0" fmla="*/ 830627 w 831271"/>
                <a:gd name="connsiteY0" fmla="*/ 111831 h 1132455"/>
                <a:gd name="connsiteX1" fmla="*/ 698167 w 831271"/>
                <a:gd name="connsiteY1" fmla="*/ 17827 h 1132455"/>
                <a:gd name="connsiteX2" fmla="*/ 572117 w 831271"/>
                <a:gd name="connsiteY2" fmla="*/ 735 h 1132455"/>
                <a:gd name="connsiteX3" fmla="*/ 465295 w 831271"/>
                <a:gd name="connsiteY3" fmla="*/ 9281 h 1132455"/>
                <a:gd name="connsiteX4" fmla="*/ 426839 w 831271"/>
                <a:gd name="connsiteY4" fmla="*/ 62693 h 1132455"/>
                <a:gd name="connsiteX5" fmla="*/ 352063 w 831271"/>
                <a:gd name="connsiteY5" fmla="*/ 81921 h 1132455"/>
                <a:gd name="connsiteX6" fmla="*/ 302925 w 831271"/>
                <a:gd name="connsiteY6" fmla="*/ 56283 h 1132455"/>
                <a:gd name="connsiteX7" fmla="*/ 302925 w 831271"/>
                <a:gd name="connsiteY7" fmla="*/ 9281 h 1132455"/>
                <a:gd name="connsiteX8" fmla="*/ 213193 w 831271"/>
                <a:gd name="connsiteY8" fmla="*/ 24237 h 1132455"/>
                <a:gd name="connsiteX9" fmla="*/ 102098 w 831271"/>
                <a:gd name="connsiteY9" fmla="*/ 88329 h 1132455"/>
                <a:gd name="connsiteX10" fmla="*/ 70051 w 831271"/>
                <a:gd name="connsiteY10" fmla="*/ 348976 h 1132455"/>
                <a:gd name="connsiteX11" fmla="*/ 20914 w 831271"/>
                <a:gd name="connsiteY11" fmla="*/ 801904 h 1132455"/>
                <a:gd name="connsiteX12" fmla="*/ 61506 w 831271"/>
                <a:gd name="connsiteY12" fmla="*/ 1105280 h 1132455"/>
                <a:gd name="connsiteX13" fmla="*/ 663984 w 831271"/>
                <a:gd name="connsiteY13" fmla="*/ 1105279 h 1132455"/>
                <a:gd name="connsiteX14" fmla="*/ 766534 w 831271"/>
                <a:gd name="connsiteY14" fmla="*/ 994184 h 1132455"/>
                <a:gd name="connsiteX15" fmla="*/ 749443 w 831271"/>
                <a:gd name="connsiteY15" fmla="*/ 415207 h 1132455"/>
                <a:gd name="connsiteX16" fmla="*/ 830627 w 831271"/>
                <a:gd name="connsiteY16" fmla="*/ 111831 h 1132455"/>
                <a:gd name="connsiteX0" fmla="*/ 829803 w 830447"/>
                <a:gd name="connsiteY0" fmla="*/ 111831 h 1132455"/>
                <a:gd name="connsiteX1" fmla="*/ 697343 w 830447"/>
                <a:gd name="connsiteY1" fmla="*/ 17827 h 1132455"/>
                <a:gd name="connsiteX2" fmla="*/ 571293 w 830447"/>
                <a:gd name="connsiteY2" fmla="*/ 735 h 1132455"/>
                <a:gd name="connsiteX3" fmla="*/ 464471 w 830447"/>
                <a:gd name="connsiteY3" fmla="*/ 9281 h 1132455"/>
                <a:gd name="connsiteX4" fmla="*/ 426015 w 830447"/>
                <a:gd name="connsiteY4" fmla="*/ 62693 h 1132455"/>
                <a:gd name="connsiteX5" fmla="*/ 351239 w 830447"/>
                <a:gd name="connsiteY5" fmla="*/ 81921 h 1132455"/>
                <a:gd name="connsiteX6" fmla="*/ 302101 w 830447"/>
                <a:gd name="connsiteY6" fmla="*/ 56283 h 1132455"/>
                <a:gd name="connsiteX7" fmla="*/ 302101 w 830447"/>
                <a:gd name="connsiteY7" fmla="*/ 9281 h 1132455"/>
                <a:gd name="connsiteX8" fmla="*/ 212369 w 830447"/>
                <a:gd name="connsiteY8" fmla="*/ 24237 h 1132455"/>
                <a:gd name="connsiteX9" fmla="*/ 101274 w 830447"/>
                <a:gd name="connsiteY9" fmla="*/ 88329 h 1132455"/>
                <a:gd name="connsiteX10" fmla="*/ 54272 w 830447"/>
                <a:gd name="connsiteY10" fmla="*/ 344703 h 1132455"/>
                <a:gd name="connsiteX11" fmla="*/ 20090 w 830447"/>
                <a:gd name="connsiteY11" fmla="*/ 801904 h 1132455"/>
                <a:gd name="connsiteX12" fmla="*/ 60682 w 830447"/>
                <a:gd name="connsiteY12" fmla="*/ 1105280 h 1132455"/>
                <a:gd name="connsiteX13" fmla="*/ 663160 w 830447"/>
                <a:gd name="connsiteY13" fmla="*/ 1105279 h 1132455"/>
                <a:gd name="connsiteX14" fmla="*/ 765710 w 830447"/>
                <a:gd name="connsiteY14" fmla="*/ 994184 h 1132455"/>
                <a:gd name="connsiteX15" fmla="*/ 748619 w 830447"/>
                <a:gd name="connsiteY15" fmla="*/ 415207 h 1132455"/>
                <a:gd name="connsiteX16" fmla="*/ 829803 w 830447"/>
                <a:gd name="connsiteY16" fmla="*/ 111831 h 1132455"/>
                <a:gd name="connsiteX0" fmla="*/ 829949 w 830593"/>
                <a:gd name="connsiteY0" fmla="*/ 111831 h 1130717"/>
                <a:gd name="connsiteX1" fmla="*/ 697489 w 830593"/>
                <a:gd name="connsiteY1" fmla="*/ 17827 h 1130717"/>
                <a:gd name="connsiteX2" fmla="*/ 571439 w 830593"/>
                <a:gd name="connsiteY2" fmla="*/ 735 h 1130717"/>
                <a:gd name="connsiteX3" fmla="*/ 464617 w 830593"/>
                <a:gd name="connsiteY3" fmla="*/ 9281 h 1130717"/>
                <a:gd name="connsiteX4" fmla="*/ 426161 w 830593"/>
                <a:gd name="connsiteY4" fmla="*/ 62693 h 1130717"/>
                <a:gd name="connsiteX5" fmla="*/ 351385 w 830593"/>
                <a:gd name="connsiteY5" fmla="*/ 81921 h 1130717"/>
                <a:gd name="connsiteX6" fmla="*/ 302247 w 830593"/>
                <a:gd name="connsiteY6" fmla="*/ 56283 h 1130717"/>
                <a:gd name="connsiteX7" fmla="*/ 302247 w 830593"/>
                <a:gd name="connsiteY7" fmla="*/ 9281 h 1130717"/>
                <a:gd name="connsiteX8" fmla="*/ 212515 w 830593"/>
                <a:gd name="connsiteY8" fmla="*/ 24237 h 1130717"/>
                <a:gd name="connsiteX9" fmla="*/ 101420 w 830593"/>
                <a:gd name="connsiteY9" fmla="*/ 88329 h 1130717"/>
                <a:gd name="connsiteX10" fmla="*/ 54418 w 830593"/>
                <a:gd name="connsiteY10" fmla="*/ 344703 h 1130717"/>
                <a:gd name="connsiteX11" fmla="*/ 20236 w 830593"/>
                <a:gd name="connsiteY11" fmla="*/ 801904 h 1130717"/>
                <a:gd name="connsiteX12" fmla="*/ 60828 w 830593"/>
                <a:gd name="connsiteY12" fmla="*/ 1105280 h 1130717"/>
                <a:gd name="connsiteX13" fmla="*/ 665442 w 830593"/>
                <a:gd name="connsiteY13" fmla="*/ 1101007 h 1130717"/>
                <a:gd name="connsiteX14" fmla="*/ 765856 w 830593"/>
                <a:gd name="connsiteY14" fmla="*/ 994184 h 1130717"/>
                <a:gd name="connsiteX15" fmla="*/ 748765 w 830593"/>
                <a:gd name="connsiteY15" fmla="*/ 415207 h 1130717"/>
                <a:gd name="connsiteX16" fmla="*/ 829949 w 830593"/>
                <a:gd name="connsiteY16" fmla="*/ 111831 h 1130717"/>
                <a:gd name="connsiteX0" fmla="*/ 822145 w 822789"/>
                <a:gd name="connsiteY0" fmla="*/ 111831 h 1130717"/>
                <a:gd name="connsiteX1" fmla="*/ 689685 w 822789"/>
                <a:gd name="connsiteY1" fmla="*/ 17827 h 1130717"/>
                <a:gd name="connsiteX2" fmla="*/ 563635 w 822789"/>
                <a:gd name="connsiteY2" fmla="*/ 735 h 1130717"/>
                <a:gd name="connsiteX3" fmla="*/ 456813 w 822789"/>
                <a:gd name="connsiteY3" fmla="*/ 9281 h 1130717"/>
                <a:gd name="connsiteX4" fmla="*/ 418357 w 822789"/>
                <a:gd name="connsiteY4" fmla="*/ 62693 h 1130717"/>
                <a:gd name="connsiteX5" fmla="*/ 343581 w 822789"/>
                <a:gd name="connsiteY5" fmla="*/ 81921 h 1130717"/>
                <a:gd name="connsiteX6" fmla="*/ 294443 w 822789"/>
                <a:gd name="connsiteY6" fmla="*/ 56283 h 1130717"/>
                <a:gd name="connsiteX7" fmla="*/ 294443 w 822789"/>
                <a:gd name="connsiteY7" fmla="*/ 9281 h 1130717"/>
                <a:gd name="connsiteX8" fmla="*/ 204711 w 822789"/>
                <a:gd name="connsiteY8" fmla="*/ 24237 h 1130717"/>
                <a:gd name="connsiteX9" fmla="*/ 93616 w 822789"/>
                <a:gd name="connsiteY9" fmla="*/ 88329 h 1130717"/>
                <a:gd name="connsiteX10" fmla="*/ 46614 w 822789"/>
                <a:gd name="connsiteY10" fmla="*/ 344703 h 1130717"/>
                <a:gd name="connsiteX11" fmla="*/ 12432 w 822789"/>
                <a:gd name="connsiteY11" fmla="*/ 801904 h 1130717"/>
                <a:gd name="connsiteX12" fmla="*/ 65843 w 822789"/>
                <a:gd name="connsiteY12" fmla="*/ 1105280 h 1130717"/>
                <a:gd name="connsiteX13" fmla="*/ 657638 w 822789"/>
                <a:gd name="connsiteY13" fmla="*/ 1101007 h 1130717"/>
                <a:gd name="connsiteX14" fmla="*/ 758052 w 822789"/>
                <a:gd name="connsiteY14" fmla="*/ 994184 h 1130717"/>
                <a:gd name="connsiteX15" fmla="*/ 740961 w 822789"/>
                <a:gd name="connsiteY15" fmla="*/ 415207 h 1130717"/>
                <a:gd name="connsiteX16" fmla="*/ 822145 w 822789"/>
                <a:gd name="connsiteY16" fmla="*/ 111831 h 1130717"/>
                <a:gd name="connsiteX0" fmla="*/ 817456 w 818100"/>
                <a:gd name="connsiteY0" fmla="*/ 111831 h 1124738"/>
                <a:gd name="connsiteX1" fmla="*/ 684996 w 818100"/>
                <a:gd name="connsiteY1" fmla="*/ 17827 h 1124738"/>
                <a:gd name="connsiteX2" fmla="*/ 558946 w 818100"/>
                <a:gd name="connsiteY2" fmla="*/ 735 h 1124738"/>
                <a:gd name="connsiteX3" fmla="*/ 452124 w 818100"/>
                <a:gd name="connsiteY3" fmla="*/ 9281 h 1124738"/>
                <a:gd name="connsiteX4" fmla="*/ 413668 w 818100"/>
                <a:gd name="connsiteY4" fmla="*/ 62693 h 1124738"/>
                <a:gd name="connsiteX5" fmla="*/ 338892 w 818100"/>
                <a:gd name="connsiteY5" fmla="*/ 81921 h 1124738"/>
                <a:gd name="connsiteX6" fmla="*/ 289754 w 818100"/>
                <a:gd name="connsiteY6" fmla="*/ 56283 h 1124738"/>
                <a:gd name="connsiteX7" fmla="*/ 289754 w 818100"/>
                <a:gd name="connsiteY7" fmla="*/ 9281 h 1124738"/>
                <a:gd name="connsiteX8" fmla="*/ 200022 w 818100"/>
                <a:gd name="connsiteY8" fmla="*/ 24237 h 1124738"/>
                <a:gd name="connsiteX9" fmla="*/ 88927 w 818100"/>
                <a:gd name="connsiteY9" fmla="*/ 88329 h 1124738"/>
                <a:gd name="connsiteX10" fmla="*/ 41925 w 818100"/>
                <a:gd name="connsiteY10" fmla="*/ 344703 h 1124738"/>
                <a:gd name="connsiteX11" fmla="*/ 7743 w 818100"/>
                <a:gd name="connsiteY11" fmla="*/ 801904 h 1124738"/>
                <a:gd name="connsiteX12" fmla="*/ 69700 w 818100"/>
                <a:gd name="connsiteY12" fmla="*/ 1096734 h 1124738"/>
                <a:gd name="connsiteX13" fmla="*/ 652949 w 818100"/>
                <a:gd name="connsiteY13" fmla="*/ 1101007 h 1124738"/>
                <a:gd name="connsiteX14" fmla="*/ 753363 w 818100"/>
                <a:gd name="connsiteY14" fmla="*/ 994184 h 1124738"/>
                <a:gd name="connsiteX15" fmla="*/ 736272 w 818100"/>
                <a:gd name="connsiteY15" fmla="*/ 415207 h 1124738"/>
                <a:gd name="connsiteX16" fmla="*/ 817456 w 818100"/>
                <a:gd name="connsiteY16" fmla="*/ 111831 h 1124738"/>
                <a:gd name="connsiteX0" fmla="*/ 816712 w 817356"/>
                <a:gd name="connsiteY0" fmla="*/ 111831 h 1112840"/>
                <a:gd name="connsiteX1" fmla="*/ 684252 w 817356"/>
                <a:gd name="connsiteY1" fmla="*/ 17827 h 1112840"/>
                <a:gd name="connsiteX2" fmla="*/ 558202 w 817356"/>
                <a:gd name="connsiteY2" fmla="*/ 735 h 1112840"/>
                <a:gd name="connsiteX3" fmla="*/ 451380 w 817356"/>
                <a:gd name="connsiteY3" fmla="*/ 9281 h 1112840"/>
                <a:gd name="connsiteX4" fmla="*/ 412924 w 817356"/>
                <a:gd name="connsiteY4" fmla="*/ 62693 h 1112840"/>
                <a:gd name="connsiteX5" fmla="*/ 338148 w 817356"/>
                <a:gd name="connsiteY5" fmla="*/ 81921 h 1112840"/>
                <a:gd name="connsiteX6" fmla="*/ 289010 w 817356"/>
                <a:gd name="connsiteY6" fmla="*/ 56283 h 1112840"/>
                <a:gd name="connsiteX7" fmla="*/ 289010 w 817356"/>
                <a:gd name="connsiteY7" fmla="*/ 9281 h 1112840"/>
                <a:gd name="connsiteX8" fmla="*/ 199278 w 817356"/>
                <a:gd name="connsiteY8" fmla="*/ 24237 h 1112840"/>
                <a:gd name="connsiteX9" fmla="*/ 88183 w 817356"/>
                <a:gd name="connsiteY9" fmla="*/ 88329 h 1112840"/>
                <a:gd name="connsiteX10" fmla="*/ 41181 w 817356"/>
                <a:gd name="connsiteY10" fmla="*/ 344703 h 1112840"/>
                <a:gd name="connsiteX11" fmla="*/ 6999 w 817356"/>
                <a:gd name="connsiteY11" fmla="*/ 801904 h 1112840"/>
                <a:gd name="connsiteX12" fmla="*/ 68956 w 817356"/>
                <a:gd name="connsiteY12" fmla="*/ 1096734 h 1112840"/>
                <a:gd name="connsiteX13" fmla="*/ 652205 w 817356"/>
                <a:gd name="connsiteY13" fmla="*/ 1101007 h 1112840"/>
                <a:gd name="connsiteX14" fmla="*/ 752619 w 817356"/>
                <a:gd name="connsiteY14" fmla="*/ 994184 h 1112840"/>
                <a:gd name="connsiteX15" fmla="*/ 735528 w 817356"/>
                <a:gd name="connsiteY15" fmla="*/ 415207 h 1112840"/>
                <a:gd name="connsiteX16" fmla="*/ 816712 w 817356"/>
                <a:gd name="connsiteY16" fmla="*/ 111831 h 1112840"/>
                <a:gd name="connsiteX0" fmla="*/ 816712 w 818869"/>
                <a:gd name="connsiteY0" fmla="*/ 111831 h 1112840"/>
                <a:gd name="connsiteX1" fmla="*/ 684252 w 818869"/>
                <a:gd name="connsiteY1" fmla="*/ 17827 h 1112840"/>
                <a:gd name="connsiteX2" fmla="*/ 558202 w 818869"/>
                <a:gd name="connsiteY2" fmla="*/ 735 h 1112840"/>
                <a:gd name="connsiteX3" fmla="*/ 451380 w 818869"/>
                <a:gd name="connsiteY3" fmla="*/ 9281 h 1112840"/>
                <a:gd name="connsiteX4" fmla="*/ 412924 w 818869"/>
                <a:gd name="connsiteY4" fmla="*/ 62693 h 1112840"/>
                <a:gd name="connsiteX5" fmla="*/ 338148 w 818869"/>
                <a:gd name="connsiteY5" fmla="*/ 81921 h 1112840"/>
                <a:gd name="connsiteX6" fmla="*/ 289010 w 818869"/>
                <a:gd name="connsiteY6" fmla="*/ 56283 h 1112840"/>
                <a:gd name="connsiteX7" fmla="*/ 289010 w 818869"/>
                <a:gd name="connsiteY7" fmla="*/ 9281 h 1112840"/>
                <a:gd name="connsiteX8" fmla="*/ 199278 w 818869"/>
                <a:gd name="connsiteY8" fmla="*/ 24237 h 1112840"/>
                <a:gd name="connsiteX9" fmla="*/ 88183 w 818869"/>
                <a:gd name="connsiteY9" fmla="*/ 88329 h 1112840"/>
                <a:gd name="connsiteX10" fmla="*/ 41181 w 818869"/>
                <a:gd name="connsiteY10" fmla="*/ 344703 h 1112840"/>
                <a:gd name="connsiteX11" fmla="*/ 6999 w 818869"/>
                <a:gd name="connsiteY11" fmla="*/ 801904 h 1112840"/>
                <a:gd name="connsiteX12" fmla="*/ 68956 w 818869"/>
                <a:gd name="connsiteY12" fmla="*/ 1096734 h 1112840"/>
                <a:gd name="connsiteX13" fmla="*/ 652205 w 818869"/>
                <a:gd name="connsiteY13" fmla="*/ 1101007 h 1112840"/>
                <a:gd name="connsiteX14" fmla="*/ 752619 w 818869"/>
                <a:gd name="connsiteY14" fmla="*/ 994184 h 1112840"/>
                <a:gd name="connsiteX15" fmla="*/ 765438 w 818869"/>
                <a:gd name="connsiteY15" fmla="*/ 421617 h 1112840"/>
                <a:gd name="connsiteX16" fmla="*/ 816712 w 818869"/>
                <a:gd name="connsiteY16" fmla="*/ 111831 h 1112840"/>
                <a:gd name="connsiteX0" fmla="*/ 816712 w 818869"/>
                <a:gd name="connsiteY0" fmla="*/ 111831 h 1112412"/>
                <a:gd name="connsiteX1" fmla="*/ 684252 w 818869"/>
                <a:gd name="connsiteY1" fmla="*/ 17827 h 1112412"/>
                <a:gd name="connsiteX2" fmla="*/ 558202 w 818869"/>
                <a:gd name="connsiteY2" fmla="*/ 735 h 1112412"/>
                <a:gd name="connsiteX3" fmla="*/ 451380 w 818869"/>
                <a:gd name="connsiteY3" fmla="*/ 9281 h 1112412"/>
                <a:gd name="connsiteX4" fmla="*/ 412924 w 818869"/>
                <a:gd name="connsiteY4" fmla="*/ 62693 h 1112412"/>
                <a:gd name="connsiteX5" fmla="*/ 338148 w 818869"/>
                <a:gd name="connsiteY5" fmla="*/ 81921 h 1112412"/>
                <a:gd name="connsiteX6" fmla="*/ 289010 w 818869"/>
                <a:gd name="connsiteY6" fmla="*/ 56283 h 1112412"/>
                <a:gd name="connsiteX7" fmla="*/ 289010 w 818869"/>
                <a:gd name="connsiteY7" fmla="*/ 9281 h 1112412"/>
                <a:gd name="connsiteX8" fmla="*/ 199278 w 818869"/>
                <a:gd name="connsiteY8" fmla="*/ 24237 h 1112412"/>
                <a:gd name="connsiteX9" fmla="*/ 88183 w 818869"/>
                <a:gd name="connsiteY9" fmla="*/ 88329 h 1112412"/>
                <a:gd name="connsiteX10" fmla="*/ 41181 w 818869"/>
                <a:gd name="connsiteY10" fmla="*/ 344703 h 1112412"/>
                <a:gd name="connsiteX11" fmla="*/ 6999 w 818869"/>
                <a:gd name="connsiteY11" fmla="*/ 801904 h 1112412"/>
                <a:gd name="connsiteX12" fmla="*/ 68956 w 818869"/>
                <a:gd name="connsiteY12" fmla="*/ 1096734 h 1112412"/>
                <a:gd name="connsiteX13" fmla="*/ 652205 w 818869"/>
                <a:gd name="connsiteY13" fmla="*/ 1101007 h 1112412"/>
                <a:gd name="connsiteX14" fmla="*/ 752619 w 818869"/>
                <a:gd name="connsiteY14" fmla="*/ 1000594 h 1112412"/>
                <a:gd name="connsiteX15" fmla="*/ 765438 w 818869"/>
                <a:gd name="connsiteY15" fmla="*/ 421617 h 1112412"/>
                <a:gd name="connsiteX16" fmla="*/ 816712 w 818869"/>
                <a:gd name="connsiteY16" fmla="*/ 111831 h 1112412"/>
                <a:gd name="connsiteX0" fmla="*/ 816712 w 818288"/>
                <a:gd name="connsiteY0" fmla="*/ 111831 h 1112412"/>
                <a:gd name="connsiteX1" fmla="*/ 684252 w 818288"/>
                <a:gd name="connsiteY1" fmla="*/ 17827 h 1112412"/>
                <a:gd name="connsiteX2" fmla="*/ 558202 w 818288"/>
                <a:gd name="connsiteY2" fmla="*/ 735 h 1112412"/>
                <a:gd name="connsiteX3" fmla="*/ 451380 w 818288"/>
                <a:gd name="connsiteY3" fmla="*/ 9281 h 1112412"/>
                <a:gd name="connsiteX4" fmla="*/ 412924 w 818288"/>
                <a:gd name="connsiteY4" fmla="*/ 62693 h 1112412"/>
                <a:gd name="connsiteX5" fmla="*/ 338148 w 818288"/>
                <a:gd name="connsiteY5" fmla="*/ 81921 h 1112412"/>
                <a:gd name="connsiteX6" fmla="*/ 289010 w 818288"/>
                <a:gd name="connsiteY6" fmla="*/ 56283 h 1112412"/>
                <a:gd name="connsiteX7" fmla="*/ 289010 w 818288"/>
                <a:gd name="connsiteY7" fmla="*/ 9281 h 1112412"/>
                <a:gd name="connsiteX8" fmla="*/ 199278 w 818288"/>
                <a:gd name="connsiteY8" fmla="*/ 24237 h 1112412"/>
                <a:gd name="connsiteX9" fmla="*/ 88183 w 818288"/>
                <a:gd name="connsiteY9" fmla="*/ 88329 h 1112412"/>
                <a:gd name="connsiteX10" fmla="*/ 41181 w 818288"/>
                <a:gd name="connsiteY10" fmla="*/ 344703 h 1112412"/>
                <a:gd name="connsiteX11" fmla="*/ 6999 w 818288"/>
                <a:gd name="connsiteY11" fmla="*/ 801904 h 1112412"/>
                <a:gd name="connsiteX12" fmla="*/ 68956 w 818288"/>
                <a:gd name="connsiteY12" fmla="*/ 1096734 h 1112412"/>
                <a:gd name="connsiteX13" fmla="*/ 652205 w 818288"/>
                <a:gd name="connsiteY13" fmla="*/ 1101007 h 1112412"/>
                <a:gd name="connsiteX14" fmla="*/ 752619 w 818288"/>
                <a:gd name="connsiteY14" fmla="*/ 1000594 h 1112412"/>
                <a:gd name="connsiteX15" fmla="*/ 756892 w 818288"/>
                <a:gd name="connsiteY15" fmla="*/ 472892 h 1112412"/>
                <a:gd name="connsiteX16" fmla="*/ 816712 w 818288"/>
                <a:gd name="connsiteY16" fmla="*/ 111831 h 1112412"/>
                <a:gd name="connsiteX0" fmla="*/ 816712 w 818288"/>
                <a:gd name="connsiteY0" fmla="*/ 111831 h 1112412"/>
                <a:gd name="connsiteX1" fmla="*/ 684252 w 818288"/>
                <a:gd name="connsiteY1" fmla="*/ 17827 h 1112412"/>
                <a:gd name="connsiteX2" fmla="*/ 558202 w 818288"/>
                <a:gd name="connsiteY2" fmla="*/ 735 h 1112412"/>
                <a:gd name="connsiteX3" fmla="*/ 451380 w 818288"/>
                <a:gd name="connsiteY3" fmla="*/ 9281 h 1112412"/>
                <a:gd name="connsiteX4" fmla="*/ 412924 w 818288"/>
                <a:gd name="connsiteY4" fmla="*/ 62693 h 1112412"/>
                <a:gd name="connsiteX5" fmla="*/ 338148 w 818288"/>
                <a:gd name="connsiteY5" fmla="*/ 81921 h 1112412"/>
                <a:gd name="connsiteX6" fmla="*/ 289010 w 818288"/>
                <a:gd name="connsiteY6" fmla="*/ 56283 h 1112412"/>
                <a:gd name="connsiteX7" fmla="*/ 282601 w 818288"/>
                <a:gd name="connsiteY7" fmla="*/ 5008 h 1112412"/>
                <a:gd name="connsiteX8" fmla="*/ 199278 w 818288"/>
                <a:gd name="connsiteY8" fmla="*/ 24237 h 1112412"/>
                <a:gd name="connsiteX9" fmla="*/ 88183 w 818288"/>
                <a:gd name="connsiteY9" fmla="*/ 88329 h 1112412"/>
                <a:gd name="connsiteX10" fmla="*/ 41181 w 818288"/>
                <a:gd name="connsiteY10" fmla="*/ 344703 h 1112412"/>
                <a:gd name="connsiteX11" fmla="*/ 6999 w 818288"/>
                <a:gd name="connsiteY11" fmla="*/ 801904 h 1112412"/>
                <a:gd name="connsiteX12" fmla="*/ 68956 w 818288"/>
                <a:gd name="connsiteY12" fmla="*/ 1096734 h 1112412"/>
                <a:gd name="connsiteX13" fmla="*/ 652205 w 818288"/>
                <a:gd name="connsiteY13" fmla="*/ 1101007 h 1112412"/>
                <a:gd name="connsiteX14" fmla="*/ 752619 w 818288"/>
                <a:gd name="connsiteY14" fmla="*/ 1000594 h 1112412"/>
                <a:gd name="connsiteX15" fmla="*/ 756892 w 818288"/>
                <a:gd name="connsiteY15" fmla="*/ 472892 h 1112412"/>
                <a:gd name="connsiteX16" fmla="*/ 816712 w 818288"/>
                <a:gd name="connsiteY16" fmla="*/ 111831 h 1112412"/>
                <a:gd name="connsiteX0" fmla="*/ 816712 w 818288"/>
                <a:gd name="connsiteY0" fmla="*/ 111831 h 1112412"/>
                <a:gd name="connsiteX1" fmla="*/ 684252 w 818288"/>
                <a:gd name="connsiteY1" fmla="*/ 17827 h 1112412"/>
                <a:gd name="connsiteX2" fmla="*/ 558202 w 818288"/>
                <a:gd name="connsiteY2" fmla="*/ 735 h 1112412"/>
                <a:gd name="connsiteX3" fmla="*/ 451380 w 818288"/>
                <a:gd name="connsiteY3" fmla="*/ 9281 h 1112412"/>
                <a:gd name="connsiteX4" fmla="*/ 412924 w 818288"/>
                <a:gd name="connsiteY4" fmla="*/ 62693 h 1112412"/>
                <a:gd name="connsiteX5" fmla="*/ 338148 w 818288"/>
                <a:gd name="connsiteY5" fmla="*/ 81921 h 1112412"/>
                <a:gd name="connsiteX6" fmla="*/ 289010 w 818288"/>
                <a:gd name="connsiteY6" fmla="*/ 56283 h 1112412"/>
                <a:gd name="connsiteX7" fmla="*/ 282601 w 818288"/>
                <a:gd name="connsiteY7" fmla="*/ 5008 h 1112412"/>
                <a:gd name="connsiteX8" fmla="*/ 199278 w 818288"/>
                <a:gd name="connsiteY8" fmla="*/ 24237 h 1112412"/>
                <a:gd name="connsiteX9" fmla="*/ 88183 w 818288"/>
                <a:gd name="connsiteY9" fmla="*/ 88329 h 1112412"/>
                <a:gd name="connsiteX10" fmla="*/ 41181 w 818288"/>
                <a:gd name="connsiteY10" fmla="*/ 344703 h 1112412"/>
                <a:gd name="connsiteX11" fmla="*/ 6999 w 818288"/>
                <a:gd name="connsiteY11" fmla="*/ 801904 h 1112412"/>
                <a:gd name="connsiteX12" fmla="*/ 68956 w 818288"/>
                <a:gd name="connsiteY12" fmla="*/ 1096734 h 1112412"/>
                <a:gd name="connsiteX13" fmla="*/ 652205 w 818288"/>
                <a:gd name="connsiteY13" fmla="*/ 1101007 h 1112412"/>
                <a:gd name="connsiteX14" fmla="*/ 752619 w 818288"/>
                <a:gd name="connsiteY14" fmla="*/ 1000594 h 1112412"/>
                <a:gd name="connsiteX15" fmla="*/ 756892 w 818288"/>
                <a:gd name="connsiteY15" fmla="*/ 472892 h 1112412"/>
                <a:gd name="connsiteX16" fmla="*/ 816712 w 818288"/>
                <a:gd name="connsiteY16" fmla="*/ 111831 h 111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18288" h="1112412">
                  <a:moveTo>
                    <a:pt x="816712" y="111831"/>
                  </a:moveTo>
                  <a:cubicBezTo>
                    <a:pt x="804605" y="35987"/>
                    <a:pt x="735882" y="32070"/>
                    <a:pt x="684252" y="17827"/>
                  </a:cubicBezTo>
                  <a:cubicBezTo>
                    <a:pt x="632622" y="3584"/>
                    <a:pt x="597014" y="2159"/>
                    <a:pt x="558202" y="735"/>
                  </a:cubicBezTo>
                  <a:cubicBezTo>
                    <a:pt x="519390" y="-689"/>
                    <a:pt x="475593" y="-1045"/>
                    <a:pt x="451380" y="9281"/>
                  </a:cubicBezTo>
                  <a:cubicBezTo>
                    <a:pt x="427167" y="19607"/>
                    <a:pt x="431796" y="50586"/>
                    <a:pt x="412924" y="62693"/>
                  </a:cubicBezTo>
                  <a:cubicBezTo>
                    <a:pt x="394052" y="74800"/>
                    <a:pt x="358800" y="82989"/>
                    <a:pt x="338148" y="81921"/>
                  </a:cubicBezTo>
                  <a:cubicBezTo>
                    <a:pt x="317496" y="80853"/>
                    <a:pt x="298268" y="69102"/>
                    <a:pt x="289010" y="56283"/>
                  </a:cubicBezTo>
                  <a:cubicBezTo>
                    <a:pt x="279752" y="43464"/>
                    <a:pt x="297556" y="8213"/>
                    <a:pt x="282601" y="5008"/>
                  </a:cubicBezTo>
                  <a:cubicBezTo>
                    <a:pt x="267646" y="1803"/>
                    <a:pt x="231681" y="10350"/>
                    <a:pt x="199278" y="24237"/>
                  </a:cubicBezTo>
                  <a:cubicBezTo>
                    <a:pt x="166875" y="38124"/>
                    <a:pt x="114532" y="34918"/>
                    <a:pt x="88183" y="88329"/>
                  </a:cubicBezTo>
                  <a:cubicBezTo>
                    <a:pt x="61834" y="141740"/>
                    <a:pt x="54712" y="225774"/>
                    <a:pt x="41181" y="344703"/>
                  </a:cubicBezTo>
                  <a:cubicBezTo>
                    <a:pt x="27650" y="463632"/>
                    <a:pt x="2370" y="676566"/>
                    <a:pt x="6999" y="801904"/>
                  </a:cubicBezTo>
                  <a:cubicBezTo>
                    <a:pt x="11628" y="927242"/>
                    <a:pt x="-36441" y="1076793"/>
                    <a:pt x="68956" y="1096734"/>
                  </a:cubicBezTo>
                  <a:cubicBezTo>
                    <a:pt x="174353" y="1116675"/>
                    <a:pt x="538261" y="1117030"/>
                    <a:pt x="652205" y="1101007"/>
                  </a:cubicBezTo>
                  <a:cubicBezTo>
                    <a:pt x="766149" y="1084984"/>
                    <a:pt x="745854" y="1116674"/>
                    <a:pt x="752619" y="1000594"/>
                  </a:cubicBezTo>
                  <a:cubicBezTo>
                    <a:pt x="759384" y="884514"/>
                    <a:pt x="746210" y="621019"/>
                    <a:pt x="756892" y="472892"/>
                  </a:cubicBezTo>
                  <a:cubicBezTo>
                    <a:pt x="767574" y="324765"/>
                    <a:pt x="828819" y="187675"/>
                    <a:pt x="816712" y="111831"/>
                  </a:cubicBezTo>
                  <a:close/>
                </a:path>
              </a:pathLst>
            </a:custGeom>
            <a:solidFill>
              <a:srgbClr val="D63232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9CE16272-8287-4CE0-B3D1-EAC59CB585CE}"/>
                </a:ext>
              </a:extLst>
            </p:cNvPr>
            <p:cNvSpPr/>
            <p:nvPr/>
          </p:nvSpPr>
          <p:spPr>
            <a:xfrm rot="21346963">
              <a:off x="6371515" y="3457840"/>
              <a:ext cx="143560" cy="356577"/>
            </a:xfrm>
            <a:custGeom>
              <a:avLst/>
              <a:gdLst>
                <a:gd name="connsiteX0" fmla="*/ 6457 w 165048"/>
                <a:gd name="connsiteY0" fmla="*/ 44808 h 353407"/>
                <a:gd name="connsiteX1" fmla="*/ 61409 w 165048"/>
                <a:gd name="connsiteY1" fmla="*/ 847 h 353407"/>
                <a:gd name="connsiteX2" fmla="*/ 129550 w 165048"/>
                <a:gd name="connsiteY2" fmla="*/ 31620 h 353407"/>
                <a:gd name="connsiteX3" fmla="*/ 155927 w 165048"/>
                <a:gd name="connsiteY3" fmla="*/ 200872 h 353407"/>
                <a:gd name="connsiteX4" fmla="*/ 160323 w 165048"/>
                <a:gd name="connsiteY4" fmla="*/ 306379 h 353407"/>
                <a:gd name="connsiteX5" fmla="*/ 92182 w 165048"/>
                <a:gd name="connsiteY5" fmla="*/ 352539 h 353407"/>
                <a:gd name="connsiteX6" fmla="*/ 15250 w 165048"/>
                <a:gd name="connsiteY6" fmla="*/ 323964 h 353407"/>
                <a:gd name="connsiteX7" fmla="*/ 2061 w 165048"/>
                <a:gd name="connsiteY7" fmla="*/ 183287 h 353407"/>
                <a:gd name="connsiteX8" fmla="*/ 6457 w 165048"/>
                <a:gd name="connsiteY8" fmla="*/ 44808 h 353407"/>
                <a:gd name="connsiteX0" fmla="*/ 6885 w 165476"/>
                <a:gd name="connsiteY0" fmla="*/ 44808 h 352670"/>
                <a:gd name="connsiteX1" fmla="*/ 61837 w 165476"/>
                <a:gd name="connsiteY1" fmla="*/ 847 h 352670"/>
                <a:gd name="connsiteX2" fmla="*/ 129978 w 165476"/>
                <a:gd name="connsiteY2" fmla="*/ 31620 h 352670"/>
                <a:gd name="connsiteX3" fmla="*/ 156355 w 165476"/>
                <a:gd name="connsiteY3" fmla="*/ 200872 h 352670"/>
                <a:gd name="connsiteX4" fmla="*/ 160751 w 165476"/>
                <a:gd name="connsiteY4" fmla="*/ 306379 h 352670"/>
                <a:gd name="connsiteX5" fmla="*/ 92610 w 165476"/>
                <a:gd name="connsiteY5" fmla="*/ 352539 h 352670"/>
                <a:gd name="connsiteX6" fmla="*/ 22273 w 165476"/>
                <a:gd name="connsiteY6" fmla="*/ 315172 h 352670"/>
                <a:gd name="connsiteX7" fmla="*/ 2489 w 165476"/>
                <a:gd name="connsiteY7" fmla="*/ 183287 h 352670"/>
                <a:gd name="connsiteX8" fmla="*/ 6885 w 165476"/>
                <a:gd name="connsiteY8" fmla="*/ 44808 h 352670"/>
                <a:gd name="connsiteX0" fmla="*/ 6885 w 159537"/>
                <a:gd name="connsiteY0" fmla="*/ 44808 h 352733"/>
                <a:gd name="connsiteX1" fmla="*/ 61837 w 159537"/>
                <a:gd name="connsiteY1" fmla="*/ 847 h 352733"/>
                <a:gd name="connsiteX2" fmla="*/ 129978 w 159537"/>
                <a:gd name="connsiteY2" fmla="*/ 31620 h 352733"/>
                <a:gd name="connsiteX3" fmla="*/ 156355 w 159537"/>
                <a:gd name="connsiteY3" fmla="*/ 200872 h 352733"/>
                <a:gd name="connsiteX4" fmla="*/ 151959 w 159537"/>
                <a:gd name="connsiteY4" fmla="*/ 304181 h 352733"/>
                <a:gd name="connsiteX5" fmla="*/ 92610 w 159537"/>
                <a:gd name="connsiteY5" fmla="*/ 352539 h 352733"/>
                <a:gd name="connsiteX6" fmla="*/ 22273 w 159537"/>
                <a:gd name="connsiteY6" fmla="*/ 315172 h 352733"/>
                <a:gd name="connsiteX7" fmla="*/ 2489 w 159537"/>
                <a:gd name="connsiteY7" fmla="*/ 183287 h 352733"/>
                <a:gd name="connsiteX8" fmla="*/ 6885 w 159537"/>
                <a:gd name="connsiteY8" fmla="*/ 44808 h 352733"/>
                <a:gd name="connsiteX0" fmla="*/ 6885 w 156440"/>
                <a:gd name="connsiteY0" fmla="*/ 44449 h 352374"/>
                <a:gd name="connsiteX1" fmla="*/ 61837 w 156440"/>
                <a:gd name="connsiteY1" fmla="*/ 488 h 352374"/>
                <a:gd name="connsiteX2" fmla="*/ 129978 w 156440"/>
                <a:gd name="connsiteY2" fmla="*/ 31261 h 352374"/>
                <a:gd name="connsiteX3" fmla="*/ 149760 w 156440"/>
                <a:gd name="connsiteY3" fmla="*/ 171938 h 352374"/>
                <a:gd name="connsiteX4" fmla="*/ 151959 w 156440"/>
                <a:gd name="connsiteY4" fmla="*/ 303822 h 352374"/>
                <a:gd name="connsiteX5" fmla="*/ 92610 w 156440"/>
                <a:gd name="connsiteY5" fmla="*/ 352180 h 352374"/>
                <a:gd name="connsiteX6" fmla="*/ 22273 w 156440"/>
                <a:gd name="connsiteY6" fmla="*/ 314813 h 352374"/>
                <a:gd name="connsiteX7" fmla="*/ 2489 w 156440"/>
                <a:gd name="connsiteY7" fmla="*/ 182928 h 352374"/>
                <a:gd name="connsiteX8" fmla="*/ 6885 w 156440"/>
                <a:gd name="connsiteY8" fmla="*/ 44449 h 352374"/>
                <a:gd name="connsiteX0" fmla="*/ 6885 w 153367"/>
                <a:gd name="connsiteY0" fmla="*/ 44449 h 352607"/>
                <a:gd name="connsiteX1" fmla="*/ 61837 w 153367"/>
                <a:gd name="connsiteY1" fmla="*/ 488 h 352607"/>
                <a:gd name="connsiteX2" fmla="*/ 129978 w 153367"/>
                <a:gd name="connsiteY2" fmla="*/ 31261 h 352607"/>
                <a:gd name="connsiteX3" fmla="*/ 149760 w 153367"/>
                <a:gd name="connsiteY3" fmla="*/ 171938 h 352607"/>
                <a:gd name="connsiteX4" fmla="*/ 147562 w 153367"/>
                <a:gd name="connsiteY4" fmla="*/ 297228 h 352607"/>
                <a:gd name="connsiteX5" fmla="*/ 92610 w 153367"/>
                <a:gd name="connsiteY5" fmla="*/ 352180 h 352607"/>
                <a:gd name="connsiteX6" fmla="*/ 22273 w 153367"/>
                <a:gd name="connsiteY6" fmla="*/ 314813 h 352607"/>
                <a:gd name="connsiteX7" fmla="*/ 2489 w 153367"/>
                <a:gd name="connsiteY7" fmla="*/ 182928 h 352607"/>
                <a:gd name="connsiteX8" fmla="*/ 6885 w 153367"/>
                <a:gd name="connsiteY8" fmla="*/ 44449 h 352607"/>
                <a:gd name="connsiteX0" fmla="*/ 7178 w 153660"/>
                <a:gd name="connsiteY0" fmla="*/ 44449 h 352310"/>
                <a:gd name="connsiteX1" fmla="*/ 62130 w 153660"/>
                <a:gd name="connsiteY1" fmla="*/ 488 h 352310"/>
                <a:gd name="connsiteX2" fmla="*/ 130271 w 153660"/>
                <a:gd name="connsiteY2" fmla="*/ 31261 h 352310"/>
                <a:gd name="connsiteX3" fmla="*/ 150053 w 153660"/>
                <a:gd name="connsiteY3" fmla="*/ 171938 h 352310"/>
                <a:gd name="connsiteX4" fmla="*/ 147855 w 153660"/>
                <a:gd name="connsiteY4" fmla="*/ 297228 h 352310"/>
                <a:gd name="connsiteX5" fmla="*/ 92903 w 153660"/>
                <a:gd name="connsiteY5" fmla="*/ 352180 h 352310"/>
                <a:gd name="connsiteX6" fmla="*/ 26962 w 153660"/>
                <a:gd name="connsiteY6" fmla="*/ 308219 h 352310"/>
                <a:gd name="connsiteX7" fmla="*/ 2782 w 153660"/>
                <a:gd name="connsiteY7" fmla="*/ 182928 h 352310"/>
                <a:gd name="connsiteX8" fmla="*/ 7178 w 153660"/>
                <a:gd name="connsiteY8" fmla="*/ 44449 h 352310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82928 h 341473"/>
                <a:gd name="connsiteX8" fmla="*/ 7178 w 153958"/>
                <a:gd name="connsiteY8" fmla="*/ 44449 h 341473"/>
                <a:gd name="connsiteX0" fmla="*/ 5932 w 152712"/>
                <a:gd name="connsiteY0" fmla="*/ 44449 h 341473"/>
                <a:gd name="connsiteX1" fmla="*/ 60884 w 152712"/>
                <a:gd name="connsiteY1" fmla="*/ 488 h 341473"/>
                <a:gd name="connsiteX2" fmla="*/ 129025 w 152712"/>
                <a:gd name="connsiteY2" fmla="*/ 31261 h 341473"/>
                <a:gd name="connsiteX3" fmla="*/ 148807 w 152712"/>
                <a:gd name="connsiteY3" fmla="*/ 171938 h 341473"/>
                <a:gd name="connsiteX4" fmla="*/ 146609 w 152712"/>
                <a:gd name="connsiteY4" fmla="*/ 297228 h 341473"/>
                <a:gd name="connsiteX5" fmla="*/ 87260 w 152712"/>
                <a:gd name="connsiteY5" fmla="*/ 341190 h 341473"/>
                <a:gd name="connsiteX6" fmla="*/ 25716 w 152712"/>
                <a:gd name="connsiteY6" fmla="*/ 308219 h 341473"/>
                <a:gd name="connsiteX7" fmla="*/ 3734 w 152712"/>
                <a:gd name="connsiteY7" fmla="*/ 169740 h 341473"/>
                <a:gd name="connsiteX8" fmla="*/ 5932 w 152712"/>
                <a:gd name="connsiteY8" fmla="*/ 44449 h 341473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69740 h 341473"/>
                <a:gd name="connsiteX8" fmla="*/ 7178 w 153958"/>
                <a:gd name="connsiteY8" fmla="*/ 44449 h 341473"/>
                <a:gd name="connsiteX0" fmla="*/ 6886 w 153666"/>
                <a:gd name="connsiteY0" fmla="*/ 44449 h 341196"/>
                <a:gd name="connsiteX1" fmla="*/ 61838 w 153666"/>
                <a:gd name="connsiteY1" fmla="*/ 488 h 341196"/>
                <a:gd name="connsiteX2" fmla="*/ 129979 w 153666"/>
                <a:gd name="connsiteY2" fmla="*/ 31261 h 341196"/>
                <a:gd name="connsiteX3" fmla="*/ 149761 w 153666"/>
                <a:gd name="connsiteY3" fmla="*/ 171938 h 341196"/>
                <a:gd name="connsiteX4" fmla="*/ 147563 w 153666"/>
                <a:gd name="connsiteY4" fmla="*/ 297228 h 341196"/>
                <a:gd name="connsiteX5" fmla="*/ 88214 w 153666"/>
                <a:gd name="connsiteY5" fmla="*/ 341190 h 341196"/>
                <a:gd name="connsiteX6" fmla="*/ 22274 w 153666"/>
                <a:gd name="connsiteY6" fmla="*/ 295031 h 341196"/>
                <a:gd name="connsiteX7" fmla="*/ 2490 w 153666"/>
                <a:gd name="connsiteY7" fmla="*/ 169740 h 341196"/>
                <a:gd name="connsiteX8" fmla="*/ 6886 w 153666"/>
                <a:gd name="connsiteY8" fmla="*/ 44449 h 341196"/>
                <a:gd name="connsiteX0" fmla="*/ 6886 w 152380"/>
                <a:gd name="connsiteY0" fmla="*/ 44449 h 341216"/>
                <a:gd name="connsiteX1" fmla="*/ 61838 w 152380"/>
                <a:gd name="connsiteY1" fmla="*/ 488 h 341216"/>
                <a:gd name="connsiteX2" fmla="*/ 129979 w 152380"/>
                <a:gd name="connsiteY2" fmla="*/ 31261 h 341216"/>
                <a:gd name="connsiteX3" fmla="*/ 149761 w 152380"/>
                <a:gd name="connsiteY3" fmla="*/ 171938 h 341216"/>
                <a:gd name="connsiteX4" fmla="*/ 145365 w 152380"/>
                <a:gd name="connsiteY4" fmla="*/ 299426 h 341216"/>
                <a:gd name="connsiteX5" fmla="*/ 88214 w 152380"/>
                <a:gd name="connsiteY5" fmla="*/ 341190 h 341216"/>
                <a:gd name="connsiteX6" fmla="*/ 22274 w 152380"/>
                <a:gd name="connsiteY6" fmla="*/ 295031 h 341216"/>
                <a:gd name="connsiteX7" fmla="*/ 2490 w 152380"/>
                <a:gd name="connsiteY7" fmla="*/ 169740 h 341216"/>
                <a:gd name="connsiteX8" fmla="*/ 6886 w 152380"/>
                <a:gd name="connsiteY8" fmla="*/ 44449 h 341216"/>
                <a:gd name="connsiteX0" fmla="*/ 6886 w 152646"/>
                <a:gd name="connsiteY0" fmla="*/ 44449 h 339021"/>
                <a:gd name="connsiteX1" fmla="*/ 61838 w 152646"/>
                <a:gd name="connsiteY1" fmla="*/ 488 h 339021"/>
                <a:gd name="connsiteX2" fmla="*/ 129979 w 152646"/>
                <a:gd name="connsiteY2" fmla="*/ 31261 h 339021"/>
                <a:gd name="connsiteX3" fmla="*/ 149761 w 152646"/>
                <a:gd name="connsiteY3" fmla="*/ 171938 h 339021"/>
                <a:gd name="connsiteX4" fmla="*/ 145365 w 152646"/>
                <a:gd name="connsiteY4" fmla="*/ 299426 h 339021"/>
                <a:gd name="connsiteX5" fmla="*/ 83818 w 152646"/>
                <a:gd name="connsiteY5" fmla="*/ 338991 h 339021"/>
                <a:gd name="connsiteX6" fmla="*/ 22274 w 152646"/>
                <a:gd name="connsiteY6" fmla="*/ 295031 h 339021"/>
                <a:gd name="connsiteX7" fmla="*/ 2490 w 152646"/>
                <a:gd name="connsiteY7" fmla="*/ 169740 h 339021"/>
                <a:gd name="connsiteX8" fmla="*/ 6886 w 152646"/>
                <a:gd name="connsiteY8" fmla="*/ 44449 h 339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2646" h="339021">
                  <a:moveTo>
                    <a:pt x="6886" y="44449"/>
                  </a:moveTo>
                  <a:cubicBezTo>
                    <a:pt x="16777" y="16240"/>
                    <a:pt x="41323" y="2686"/>
                    <a:pt x="61838" y="488"/>
                  </a:cubicBezTo>
                  <a:cubicBezTo>
                    <a:pt x="82354" y="-1710"/>
                    <a:pt x="115325" y="2686"/>
                    <a:pt x="129979" y="31261"/>
                  </a:cubicBezTo>
                  <a:cubicBezTo>
                    <a:pt x="144633" y="59836"/>
                    <a:pt x="147197" y="127244"/>
                    <a:pt x="149761" y="171938"/>
                  </a:cubicBezTo>
                  <a:cubicBezTo>
                    <a:pt x="152325" y="216632"/>
                    <a:pt x="156355" y="271584"/>
                    <a:pt x="145365" y="299426"/>
                  </a:cubicBezTo>
                  <a:cubicBezTo>
                    <a:pt x="134375" y="327268"/>
                    <a:pt x="104333" y="339723"/>
                    <a:pt x="83818" y="338991"/>
                  </a:cubicBezTo>
                  <a:cubicBezTo>
                    <a:pt x="63303" y="338259"/>
                    <a:pt x="37294" y="323240"/>
                    <a:pt x="22274" y="295031"/>
                  </a:cubicBezTo>
                  <a:cubicBezTo>
                    <a:pt x="7254" y="266822"/>
                    <a:pt x="5055" y="211504"/>
                    <a:pt x="2490" y="169740"/>
                  </a:cubicBezTo>
                  <a:cubicBezTo>
                    <a:pt x="-75" y="127976"/>
                    <a:pt x="-3005" y="72658"/>
                    <a:pt x="6886" y="44449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6FD8E324-AF48-444D-9238-978D32754AB6}"/>
                </a:ext>
              </a:extLst>
            </p:cNvPr>
            <p:cNvSpPr/>
            <p:nvPr/>
          </p:nvSpPr>
          <p:spPr>
            <a:xfrm>
              <a:off x="6344512" y="3719016"/>
              <a:ext cx="197568" cy="623311"/>
            </a:xfrm>
            <a:custGeom>
              <a:avLst/>
              <a:gdLst>
                <a:gd name="connsiteX0" fmla="*/ 63868 w 187016"/>
                <a:gd name="connsiteY0" fmla="*/ 62019 h 502838"/>
                <a:gd name="connsiteX1" fmla="*/ 86420 w 187016"/>
                <a:gd name="connsiteY1" fmla="*/ 512 h 502838"/>
                <a:gd name="connsiteX2" fmla="*/ 168429 w 187016"/>
                <a:gd name="connsiteY2" fmla="*/ 47667 h 502838"/>
                <a:gd name="connsiteX3" fmla="*/ 156128 w 187016"/>
                <a:gd name="connsiteY3" fmla="*/ 271142 h 502838"/>
                <a:gd name="connsiteX4" fmla="*/ 186881 w 187016"/>
                <a:gd name="connsiteY4" fmla="*/ 412607 h 502838"/>
                <a:gd name="connsiteX5" fmla="*/ 141776 w 187016"/>
                <a:gd name="connsiteY5" fmla="*/ 363402 h 502838"/>
                <a:gd name="connsiteX6" fmla="*/ 162278 w 187016"/>
                <a:gd name="connsiteY6" fmla="*/ 490516 h 502838"/>
                <a:gd name="connsiteX7" fmla="*/ 117173 w 187016"/>
                <a:gd name="connsiteY7" fmla="*/ 394155 h 502838"/>
                <a:gd name="connsiteX8" fmla="*/ 113073 w 187016"/>
                <a:gd name="connsiteY8" fmla="*/ 502817 h 502838"/>
                <a:gd name="connsiteX9" fmla="*/ 86420 w 187016"/>
                <a:gd name="connsiteY9" fmla="*/ 404406 h 502838"/>
                <a:gd name="connsiteX10" fmla="*/ 59767 w 187016"/>
                <a:gd name="connsiteY10" fmla="*/ 500767 h 502838"/>
                <a:gd name="connsiteX11" fmla="*/ 53616 w 187016"/>
                <a:gd name="connsiteY11" fmla="*/ 402356 h 502838"/>
                <a:gd name="connsiteX12" fmla="*/ 311 w 187016"/>
                <a:gd name="connsiteY12" fmla="*/ 433109 h 502838"/>
                <a:gd name="connsiteX13" fmla="*/ 33114 w 187016"/>
                <a:gd name="connsiteY13" fmla="*/ 355201 h 502838"/>
                <a:gd name="connsiteX14" fmla="*/ 63868 w 187016"/>
                <a:gd name="connsiteY14" fmla="*/ 303945 h 502838"/>
                <a:gd name="connsiteX15" fmla="*/ 63868 w 187016"/>
                <a:gd name="connsiteY15" fmla="*/ 62019 h 502838"/>
                <a:gd name="connsiteX0" fmla="*/ 63868 w 187016"/>
                <a:gd name="connsiteY0" fmla="*/ 63996 h 504815"/>
                <a:gd name="connsiteX1" fmla="*/ 113073 w 187016"/>
                <a:gd name="connsiteY1" fmla="*/ 439 h 504815"/>
                <a:gd name="connsiteX2" fmla="*/ 168429 w 187016"/>
                <a:gd name="connsiteY2" fmla="*/ 49644 h 504815"/>
                <a:gd name="connsiteX3" fmla="*/ 156128 w 187016"/>
                <a:gd name="connsiteY3" fmla="*/ 273119 h 504815"/>
                <a:gd name="connsiteX4" fmla="*/ 186881 w 187016"/>
                <a:gd name="connsiteY4" fmla="*/ 414584 h 504815"/>
                <a:gd name="connsiteX5" fmla="*/ 141776 w 187016"/>
                <a:gd name="connsiteY5" fmla="*/ 365379 h 504815"/>
                <a:gd name="connsiteX6" fmla="*/ 162278 w 187016"/>
                <a:gd name="connsiteY6" fmla="*/ 492493 h 504815"/>
                <a:gd name="connsiteX7" fmla="*/ 117173 w 187016"/>
                <a:gd name="connsiteY7" fmla="*/ 396132 h 504815"/>
                <a:gd name="connsiteX8" fmla="*/ 113073 w 187016"/>
                <a:gd name="connsiteY8" fmla="*/ 504794 h 504815"/>
                <a:gd name="connsiteX9" fmla="*/ 86420 w 187016"/>
                <a:gd name="connsiteY9" fmla="*/ 406383 h 504815"/>
                <a:gd name="connsiteX10" fmla="*/ 59767 w 187016"/>
                <a:gd name="connsiteY10" fmla="*/ 502744 h 504815"/>
                <a:gd name="connsiteX11" fmla="*/ 53616 w 187016"/>
                <a:gd name="connsiteY11" fmla="*/ 404333 h 504815"/>
                <a:gd name="connsiteX12" fmla="*/ 311 w 187016"/>
                <a:gd name="connsiteY12" fmla="*/ 435086 h 504815"/>
                <a:gd name="connsiteX13" fmla="*/ 33114 w 187016"/>
                <a:gd name="connsiteY13" fmla="*/ 357178 h 504815"/>
                <a:gd name="connsiteX14" fmla="*/ 63868 w 187016"/>
                <a:gd name="connsiteY14" fmla="*/ 305922 h 504815"/>
                <a:gd name="connsiteX15" fmla="*/ 63868 w 187016"/>
                <a:gd name="connsiteY15" fmla="*/ 63996 h 504815"/>
                <a:gd name="connsiteX0" fmla="*/ 57718 w 187016"/>
                <a:gd name="connsiteY0" fmla="*/ 53366 h 504437"/>
                <a:gd name="connsiteX1" fmla="*/ 113073 w 187016"/>
                <a:gd name="connsiteY1" fmla="*/ 61 h 504437"/>
                <a:gd name="connsiteX2" fmla="*/ 168429 w 187016"/>
                <a:gd name="connsiteY2" fmla="*/ 49266 h 504437"/>
                <a:gd name="connsiteX3" fmla="*/ 156128 w 187016"/>
                <a:gd name="connsiteY3" fmla="*/ 272741 h 504437"/>
                <a:gd name="connsiteX4" fmla="*/ 186881 w 187016"/>
                <a:gd name="connsiteY4" fmla="*/ 414206 h 504437"/>
                <a:gd name="connsiteX5" fmla="*/ 141776 w 187016"/>
                <a:gd name="connsiteY5" fmla="*/ 365001 h 504437"/>
                <a:gd name="connsiteX6" fmla="*/ 162278 w 187016"/>
                <a:gd name="connsiteY6" fmla="*/ 492115 h 504437"/>
                <a:gd name="connsiteX7" fmla="*/ 117173 w 187016"/>
                <a:gd name="connsiteY7" fmla="*/ 395754 h 504437"/>
                <a:gd name="connsiteX8" fmla="*/ 113073 w 187016"/>
                <a:gd name="connsiteY8" fmla="*/ 504416 h 504437"/>
                <a:gd name="connsiteX9" fmla="*/ 86420 w 187016"/>
                <a:gd name="connsiteY9" fmla="*/ 406005 h 504437"/>
                <a:gd name="connsiteX10" fmla="*/ 59767 w 187016"/>
                <a:gd name="connsiteY10" fmla="*/ 502366 h 504437"/>
                <a:gd name="connsiteX11" fmla="*/ 53616 w 187016"/>
                <a:gd name="connsiteY11" fmla="*/ 403955 h 504437"/>
                <a:gd name="connsiteX12" fmla="*/ 311 w 187016"/>
                <a:gd name="connsiteY12" fmla="*/ 434708 h 504437"/>
                <a:gd name="connsiteX13" fmla="*/ 33114 w 187016"/>
                <a:gd name="connsiteY13" fmla="*/ 356800 h 504437"/>
                <a:gd name="connsiteX14" fmla="*/ 63868 w 187016"/>
                <a:gd name="connsiteY14" fmla="*/ 305544 h 504437"/>
                <a:gd name="connsiteX15" fmla="*/ 57718 w 187016"/>
                <a:gd name="connsiteY15" fmla="*/ 53366 h 5044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9767 w 189311"/>
                <a:gd name="connsiteY10" fmla="*/ 5028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57718 w 189311"/>
                <a:gd name="connsiteY0" fmla="*/ 53866 h 504917"/>
                <a:gd name="connsiteX1" fmla="*/ 113073 w 189311"/>
                <a:gd name="connsiteY1" fmla="*/ 561 h 504917"/>
                <a:gd name="connsiteX2" fmla="*/ 170479 w 189311"/>
                <a:gd name="connsiteY2" fmla="*/ 43615 h 504917"/>
                <a:gd name="connsiteX3" fmla="*/ 156128 w 189311"/>
                <a:gd name="connsiteY3" fmla="*/ 273241 h 504917"/>
                <a:gd name="connsiteX4" fmla="*/ 186881 w 189311"/>
                <a:gd name="connsiteY4" fmla="*/ 414706 h 504917"/>
                <a:gd name="connsiteX5" fmla="*/ 141776 w 189311"/>
                <a:gd name="connsiteY5" fmla="*/ 365501 h 504917"/>
                <a:gd name="connsiteX6" fmla="*/ 162278 w 189311"/>
                <a:gd name="connsiteY6" fmla="*/ 492615 h 504917"/>
                <a:gd name="connsiteX7" fmla="*/ 117173 w 189311"/>
                <a:gd name="connsiteY7" fmla="*/ 396254 h 504917"/>
                <a:gd name="connsiteX8" fmla="*/ 113073 w 189311"/>
                <a:gd name="connsiteY8" fmla="*/ 504916 h 504917"/>
                <a:gd name="connsiteX9" fmla="*/ 86420 w 189311"/>
                <a:gd name="connsiteY9" fmla="*/ 406505 h 504917"/>
                <a:gd name="connsiteX10" fmla="*/ 70019 w 189311"/>
                <a:gd name="connsiteY10" fmla="*/ 504917 h 504917"/>
                <a:gd name="connsiteX11" fmla="*/ 53616 w 189311"/>
                <a:gd name="connsiteY11" fmla="*/ 404455 h 504917"/>
                <a:gd name="connsiteX12" fmla="*/ 311 w 189311"/>
                <a:gd name="connsiteY12" fmla="*/ 435208 h 504917"/>
                <a:gd name="connsiteX13" fmla="*/ 33114 w 189311"/>
                <a:gd name="connsiteY13" fmla="*/ 357300 h 504917"/>
                <a:gd name="connsiteX14" fmla="*/ 63868 w 189311"/>
                <a:gd name="connsiteY14" fmla="*/ 306044 h 504917"/>
                <a:gd name="connsiteX15" fmla="*/ 57718 w 189311"/>
                <a:gd name="connsiteY15" fmla="*/ 53866 h 504917"/>
                <a:gd name="connsiteX0" fmla="*/ 57718 w 189311"/>
                <a:gd name="connsiteY0" fmla="*/ 53866 h 504958"/>
                <a:gd name="connsiteX1" fmla="*/ 113073 w 189311"/>
                <a:gd name="connsiteY1" fmla="*/ 561 h 504958"/>
                <a:gd name="connsiteX2" fmla="*/ 170479 w 189311"/>
                <a:gd name="connsiteY2" fmla="*/ 43615 h 504958"/>
                <a:gd name="connsiteX3" fmla="*/ 156128 w 189311"/>
                <a:gd name="connsiteY3" fmla="*/ 273241 h 504958"/>
                <a:gd name="connsiteX4" fmla="*/ 186881 w 189311"/>
                <a:gd name="connsiteY4" fmla="*/ 414706 h 504958"/>
                <a:gd name="connsiteX5" fmla="*/ 141776 w 189311"/>
                <a:gd name="connsiteY5" fmla="*/ 365501 h 504958"/>
                <a:gd name="connsiteX6" fmla="*/ 162278 w 189311"/>
                <a:gd name="connsiteY6" fmla="*/ 492615 h 504958"/>
                <a:gd name="connsiteX7" fmla="*/ 117173 w 189311"/>
                <a:gd name="connsiteY7" fmla="*/ 396254 h 504958"/>
                <a:gd name="connsiteX8" fmla="*/ 113073 w 189311"/>
                <a:gd name="connsiteY8" fmla="*/ 504916 h 504958"/>
                <a:gd name="connsiteX9" fmla="*/ 86420 w 189311"/>
                <a:gd name="connsiteY9" fmla="*/ 406505 h 504958"/>
                <a:gd name="connsiteX10" fmla="*/ 70019 w 189311"/>
                <a:gd name="connsiteY10" fmla="*/ 504917 h 504958"/>
                <a:gd name="connsiteX11" fmla="*/ 53616 w 189311"/>
                <a:gd name="connsiteY11" fmla="*/ 404455 h 504958"/>
                <a:gd name="connsiteX12" fmla="*/ 311 w 189311"/>
                <a:gd name="connsiteY12" fmla="*/ 435208 h 504958"/>
                <a:gd name="connsiteX13" fmla="*/ 33114 w 189311"/>
                <a:gd name="connsiteY13" fmla="*/ 357300 h 504958"/>
                <a:gd name="connsiteX14" fmla="*/ 63868 w 189311"/>
                <a:gd name="connsiteY14" fmla="*/ 306044 h 504958"/>
                <a:gd name="connsiteX15" fmla="*/ 57718 w 189311"/>
                <a:gd name="connsiteY15" fmla="*/ 53866 h 504958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5667 w 189311"/>
                <a:gd name="connsiteY10" fmla="*/ 4987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62647 w 194240"/>
                <a:gd name="connsiteY0" fmla="*/ 53866 h 504916"/>
                <a:gd name="connsiteX1" fmla="*/ 118002 w 194240"/>
                <a:gd name="connsiteY1" fmla="*/ 561 h 504916"/>
                <a:gd name="connsiteX2" fmla="*/ 175408 w 194240"/>
                <a:gd name="connsiteY2" fmla="*/ 43615 h 504916"/>
                <a:gd name="connsiteX3" fmla="*/ 161057 w 194240"/>
                <a:gd name="connsiteY3" fmla="*/ 273241 h 504916"/>
                <a:gd name="connsiteX4" fmla="*/ 191810 w 194240"/>
                <a:gd name="connsiteY4" fmla="*/ 414706 h 504916"/>
                <a:gd name="connsiteX5" fmla="*/ 146705 w 194240"/>
                <a:gd name="connsiteY5" fmla="*/ 365501 h 504916"/>
                <a:gd name="connsiteX6" fmla="*/ 167207 w 194240"/>
                <a:gd name="connsiteY6" fmla="*/ 492615 h 504916"/>
                <a:gd name="connsiteX7" fmla="*/ 122102 w 194240"/>
                <a:gd name="connsiteY7" fmla="*/ 396254 h 504916"/>
                <a:gd name="connsiteX8" fmla="*/ 118002 w 194240"/>
                <a:gd name="connsiteY8" fmla="*/ 504916 h 504916"/>
                <a:gd name="connsiteX9" fmla="*/ 91349 w 194240"/>
                <a:gd name="connsiteY9" fmla="*/ 406505 h 504916"/>
                <a:gd name="connsiteX10" fmla="*/ 60596 w 194240"/>
                <a:gd name="connsiteY10" fmla="*/ 498766 h 504916"/>
                <a:gd name="connsiteX11" fmla="*/ 58545 w 194240"/>
                <a:gd name="connsiteY11" fmla="*/ 404455 h 504916"/>
                <a:gd name="connsiteX12" fmla="*/ 5240 w 194240"/>
                <a:gd name="connsiteY12" fmla="*/ 435208 h 504916"/>
                <a:gd name="connsiteX13" fmla="*/ 38043 w 194240"/>
                <a:gd name="connsiteY13" fmla="*/ 357300 h 504916"/>
                <a:gd name="connsiteX14" fmla="*/ 68797 w 194240"/>
                <a:gd name="connsiteY14" fmla="*/ 306044 h 504916"/>
                <a:gd name="connsiteX15" fmla="*/ 62647 w 194240"/>
                <a:gd name="connsiteY15" fmla="*/ 53866 h 504916"/>
                <a:gd name="connsiteX0" fmla="*/ 55316 w 186909"/>
                <a:gd name="connsiteY0" fmla="*/ 53866 h 504916"/>
                <a:gd name="connsiteX1" fmla="*/ 110671 w 186909"/>
                <a:gd name="connsiteY1" fmla="*/ 561 h 504916"/>
                <a:gd name="connsiteX2" fmla="*/ 168077 w 186909"/>
                <a:gd name="connsiteY2" fmla="*/ 43615 h 504916"/>
                <a:gd name="connsiteX3" fmla="*/ 153726 w 186909"/>
                <a:gd name="connsiteY3" fmla="*/ 273241 h 504916"/>
                <a:gd name="connsiteX4" fmla="*/ 184479 w 186909"/>
                <a:gd name="connsiteY4" fmla="*/ 414706 h 504916"/>
                <a:gd name="connsiteX5" fmla="*/ 139374 w 186909"/>
                <a:gd name="connsiteY5" fmla="*/ 365501 h 504916"/>
                <a:gd name="connsiteX6" fmla="*/ 159876 w 186909"/>
                <a:gd name="connsiteY6" fmla="*/ 492615 h 504916"/>
                <a:gd name="connsiteX7" fmla="*/ 114771 w 186909"/>
                <a:gd name="connsiteY7" fmla="*/ 396254 h 504916"/>
                <a:gd name="connsiteX8" fmla="*/ 110671 w 186909"/>
                <a:gd name="connsiteY8" fmla="*/ 504916 h 504916"/>
                <a:gd name="connsiteX9" fmla="*/ 84018 w 186909"/>
                <a:gd name="connsiteY9" fmla="*/ 406505 h 504916"/>
                <a:gd name="connsiteX10" fmla="*/ 53265 w 186909"/>
                <a:gd name="connsiteY10" fmla="*/ 498766 h 504916"/>
                <a:gd name="connsiteX11" fmla="*/ 51214 w 186909"/>
                <a:gd name="connsiteY11" fmla="*/ 404455 h 504916"/>
                <a:gd name="connsiteX12" fmla="*/ 6110 w 186909"/>
                <a:gd name="connsiteY12" fmla="*/ 420856 h 504916"/>
                <a:gd name="connsiteX13" fmla="*/ 30712 w 186909"/>
                <a:gd name="connsiteY13" fmla="*/ 357300 h 504916"/>
                <a:gd name="connsiteX14" fmla="*/ 61466 w 186909"/>
                <a:gd name="connsiteY14" fmla="*/ 306044 h 504916"/>
                <a:gd name="connsiteX15" fmla="*/ 55316 w 186909"/>
                <a:gd name="connsiteY15" fmla="*/ 53866 h 504916"/>
                <a:gd name="connsiteX0" fmla="*/ 49504 w 181097"/>
                <a:gd name="connsiteY0" fmla="*/ 53866 h 504916"/>
                <a:gd name="connsiteX1" fmla="*/ 104859 w 181097"/>
                <a:gd name="connsiteY1" fmla="*/ 561 h 504916"/>
                <a:gd name="connsiteX2" fmla="*/ 162265 w 181097"/>
                <a:gd name="connsiteY2" fmla="*/ 43615 h 504916"/>
                <a:gd name="connsiteX3" fmla="*/ 147914 w 181097"/>
                <a:gd name="connsiteY3" fmla="*/ 273241 h 504916"/>
                <a:gd name="connsiteX4" fmla="*/ 178667 w 181097"/>
                <a:gd name="connsiteY4" fmla="*/ 414706 h 504916"/>
                <a:gd name="connsiteX5" fmla="*/ 133562 w 181097"/>
                <a:gd name="connsiteY5" fmla="*/ 365501 h 504916"/>
                <a:gd name="connsiteX6" fmla="*/ 154064 w 181097"/>
                <a:gd name="connsiteY6" fmla="*/ 492615 h 504916"/>
                <a:gd name="connsiteX7" fmla="*/ 108959 w 181097"/>
                <a:gd name="connsiteY7" fmla="*/ 396254 h 504916"/>
                <a:gd name="connsiteX8" fmla="*/ 104859 w 181097"/>
                <a:gd name="connsiteY8" fmla="*/ 504916 h 504916"/>
                <a:gd name="connsiteX9" fmla="*/ 78206 w 181097"/>
                <a:gd name="connsiteY9" fmla="*/ 406505 h 504916"/>
                <a:gd name="connsiteX10" fmla="*/ 47453 w 181097"/>
                <a:gd name="connsiteY10" fmla="*/ 498766 h 504916"/>
                <a:gd name="connsiteX11" fmla="*/ 41301 w 181097"/>
                <a:gd name="connsiteY11" fmla="*/ 400354 h 504916"/>
                <a:gd name="connsiteX12" fmla="*/ 298 w 181097"/>
                <a:gd name="connsiteY12" fmla="*/ 420856 h 504916"/>
                <a:gd name="connsiteX13" fmla="*/ 24900 w 181097"/>
                <a:gd name="connsiteY13" fmla="*/ 357300 h 504916"/>
                <a:gd name="connsiteX14" fmla="*/ 55654 w 181097"/>
                <a:gd name="connsiteY14" fmla="*/ 306044 h 504916"/>
                <a:gd name="connsiteX15" fmla="*/ 49504 w 181097"/>
                <a:gd name="connsiteY15" fmla="*/ 53866 h 504916"/>
                <a:gd name="connsiteX0" fmla="*/ 52664 w 184257"/>
                <a:gd name="connsiteY0" fmla="*/ 53866 h 504916"/>
                <a:gd name="connsiteX1" fmla="*/ 108019 w 184257"/>
                <a:gd name="connsiteY1" fmla="*/ 561 h 504916"/>
                <a:gd name="connsiteX2" fmla="*/ 165425 w 184257"/>
                <a:gd name="connsiteY2" fmla="*/ 43615 h 504916"/>
                <a:gd name="connsiteX3" fmla="*/ 151074 w 184257"/>
                <a:gd name="connsiteY3" fmla="*/ 273241 h 504916"/>
                <a:gd name="connsiteX4" fmla="*/ 181827 w 184257"/>
                <a:gd name="connsiteY4" fmla="*/ 414706 h 504916"/>
                <a:gd name="connsiteX5" fmla="*/ 136722 w 184257"/>
                <a:gd name="connsiteY5" fmla="*/ 365501 h 504916"/>
                <a:gd name="connsiteX6" fmla="*/ 157224 w 184257"/>
                <a:gd name="connsiteY6" fmla="*/ 492615 h 504916"/>
                <a:gd name="connsiteX7" fmla="*/ 112119 w 184257"/>
                <a:gd name="connsiteY7" fmla="*/ 396254 h 504916"/>
                <a:gd name="connsiteX8" fmla="*/ 108019 w 184257"/>
                <a:gd name="connsiteY8" fmla="*/ 504916 h 504916"/>
                <a:gd name="connsiteX9" fmla="*/ 81366 w 184257"/>
                <a:gd name="connsiteY9" fmla="*/ 406505 h 504916"/>
                <a:gd name="connsiteX10" fmla="*/ 50613 w 184257"/>
                <a:gd name="connsiteY10" fmla="*/ 498766 h 504916"/>
                <a:gd name="connsiteX11" fmla="*/ 44461 w 184257"/>
                <a:gd name="connsiteY11" fmla="*/ 400354 h 504916"/>
                <a:gd name="connsiteX12" fmla="*/ 3458 w 184257"/>
                <a:gd name="connsiteY12" fmla="*/ 420856 h 504916"/>
                <a:gd name="connsiteX13" fmla="*/ 28060 w 184257"/>
                <a:gd name="connsiteY13" fmla="*/ 357300 h 504916"/>
                <a:gd name="connsiteX14" fmla="*/ 58814 w 184257"/>
                <a:gd name="connsiteY14" fmla="*/ 306044 h 504916"/>
                <a:gd name="connsiteX15" fmla="*/ 52664 w 184257"/>
                <a:gd name="connsiteY15" fmla="*/ 53866 h 504916"/>
                <a:gd name="connsiteX0" fmla="*/ 52664 w 181873"/>
                <a:gd name="connsiteY0" fmla="*/ 53866 h 504916"/>
                <a:gd name="connsiteX1" fmla="*/ 108019 w 181873"/>
                <a:gd name="connsiteY1" fmla="*/ 561 h 504916"/>
                <a:gd name="connsiteX2" fmla="*/ 165425 w 181873"/>
                <a:gd name="connsiteY2" fmla="*/ 43615 h 504916"/>
                <a:gd name="connsiteX3" fmla="*/ 151074 w 181873"/>
                <a:gd name="connsiteY3" fmla="*/ 273241 h 504916"/>
                <a:gd name="connsiteX4" fmla="*/ 181827 w 181873"/>
                <a:gd name="connsiteY4" fmla="*/ 414706 h 504916"/>
                <a:gd name="connsiteX5" fmla="*/ 142873 w 181873"/>
                <a:gd name="connsiteY5" fmla="*/ 377802 h 504916"/>
                <a:gd name="connsiteX6" fmla="*/ 157224 w 181873"/>
                <a:gd name="connsiteY6" fmla="*/ 492615 h 504916"/>
                <a:gd name="connsiteX7" fmla="*/ 112119 w 181873"/>
                <a:gd name="connsiteY7" fmla="*/ 396254 h 504916"/>
                <a:gd name="connsiteX8" fmla="*/ 108019 w 181873"/>
                <a:gd name="connsiteY8" fmla="*/ 504916 h 504916"/>
                <a:gd name="connsiteX9" fmla="*/ 81366 w 181873"/>
                <a:gd name="connsiteY9" fmla="*/ 406505 h 504916"/>
                <a:gd name="connsiteX10" fmla="*/ 50613 w 181873"/>
                <a:gd name="connsiteY10" fmla="*/ 498766 h 504916"/>
                <a:gd name="connsiteX11" fmla="*/ 44461 w 181873"/>
                <a:gd name="connsiteY11" fmla="*/ 400354 h 504916"/>
                <a:gd name="connsiteX12" fmla="*/ 3458 w 181873"/>
                <a:gd name="connsiteY12" fmla="*/ 420856 h 504916"/>
                <a:gd name="connsiteX13" fmla="*/ 28060 w 181873"/>
                <a:gd name="connsiteY13" fmla="*/ 357300 h 504916"/>
                <a:gd name="connsiteX14" fmla="*/ 58814 w 181873"/>
                <a:gd name="connsiteY14" fmla="*/ 306044 h 504916"/>
                <a:gd name="connsiteX15" fmla="*/ 52664 w 181873"/>
                <a:gd name="connsiteY15" fmla="*/ 53866 h 504916"/>
                <a:gd name="connsiteX0" fmla="*/ 52664 w 181839"/>
                <a:gd name="connsiteY0" fmla="*/ 53866 h 504916"/>
                <a:gd name="connsiteX1" fmla="*/ 108019 w 181839"/>
                <a:gd name="connsiteY1" fmla="*/ 561 h 504916"/>
                <a:gd name="connsiteX2" fmla="*/ 165425 w 181839"/>
                <a:gd name="connsiteY2" fmla="*/ 43615 h 504916"/>
                <a:gd name="connsiteX3" fmla="*/ 151074 w 181839"/>
                <a:gd name="connsiteY3" fmla="*/ 273241 h 504916"/>
                <a:gd name="connsiteX4" fmla="*/ 181827 w 181839"/>
                <a:gd name="connsiteY4" fmla="*/ 414706 h 504916"/>
                <a:gd name="connsiteX5" fmla="*/ 146973 w 181839"/>
                <a:gd name="connsiteY5" fmla="*/ 386003 h 504916"/>
                <a:gd name="connsiteX6" fmla="*/ 157224 w 181839"/>
                <a:gd name="connsiteY6" fmla="*/ 492615 h 504916"/>
                <a:gd name="connsiteX7" fmla="*/ 112119 w 181839"/>
                <a:gd name="connsiteY7" fmla="*/ 396254 h 504916"/>
                <a:gd name="connsiteX8" fmla="*/ 108019 w 181839"/>
                <a:gd name="connsiteY8" fmla="*/ 504916 h 504916"/>
                <a:gd name="connsiteX9" fmla="*/ 81366 w 181839"/>
                <a:gd name="connsiteY9" fmla="*/ 406505 h 504916"/>
                <a:gd name="connsiteX10" fmla="*/ 50613 w 181839"/>
                <a:gd name="connsiteY10" fmla="*/ 498766 h 504916"/>
                <a:gd name="connsiteX11" fmla="*/ 44461 w 181839"/>
                <a:gd name="connsiteY11" fmla="*/ 400354 h 504916"/>
                <a:gd name="connsiteX12" fmla="*/ 3458 w 181839"/>
                <a:gd name="connsiteY12" fmla="*/ 420856 h 504916"/>
                <a:gd name="connsiteX13" fmla="*/ 28060 w 181839"/>
                <a:gd name="connsiteY13" fmla="*/ 357300 h 504916"/>
                <a:gd name="connsiteX14" fmla="*/ 58814 w 181839"/>
                <a:gd name="connsiteY14" fmla="*/ 306044 h 504916"/>
                <a:gd name="connsiteX15" fmla="*/ 52664 w 181839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270875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9467 h 510517"/>
                <a:gd name="connsiteX1" fmla="*/ 100203 w 183758"/>
                <a:gd name="connsiteY1" fmla="*/ 301 h 510517"/>
                <a:gd name="connsiteX2" fmla="*/ 165425 w 183758"/>
                <a:gd name="connsiteY2" fmla="*/ 49216 h 510517"/>
                <a:gd name="connsiteX3" fmla="*/ 151074 w 183758"/>
                <a:gd name="connsiteY3" fmla="*/ 278842 h 510517"/>
                <a:gd name="connsiteX4" fmla="*/ 181827 w 183758"/>
                <a:gd name="connsiteY4" fmla="*/ 420307 h 510517"/>
                <a:gd name="connsiteX5" fmla="*/ 146973 w 183758"/>
                <a:gd name="connsiteY5" fmla="*/ 391604 h 510517"/>
                <a:gd name="connsiteX6" fmla="*/ 157224 w 183758"/>
                <a:gd name="connsiteY6" fmla="*/ 498216 h 510517"/>
                <a:gd name="connsiteX7" fmla="*/ 112119 w 183758"/>
                <a:gd name="connsiteY7" fmla="*/ 401855 h 510517"/>
                <a:gd name="connsiteX8" fmla="*/ 108019 w 183758"/>
                <a:gd name="connsiteY8" fmla="*/ 510517 h 510517"/>
                <a:gd name="connsiteX9" fmla="*/ 81366 w 183758"/>
                <a:gd name="connsiteY9" fmla="*/ 412106 h 510517"/>
                <a:gd name="connsiteX10" fmla="*/ 50613 w 183758"/>
                <a:gd name="connsiteY10" fmla="*/ 504367 h 510517"/>
                <a:gd name="connsiteX11" fmla="*/ 44461 w 183758"/>
                <a:gd name="connsiteY11" fmla="*/ 405955 h 510517"/>
                <a:gd name="connsiteX12" fmla="*/ 3458 w 183758"/>
                <a:gd name="connsiteY12" fmla="*/ 426457 h 510517"/>
                <a:gd name="connsiteX13" fmla="*/ 28060 w 183758"/>
                <a:gd name="connsiteY13" fmla="*/ 362901 h 510517"/>
                <a:gd name="connsiteX14" fmla="*/ 56860 w 183758"/>
                <a:gd name="connsiteY14" fmla="*/ 233491 h 510517"/>
                <a:gd name="connsiteX15" fmla="*/ 52664 w 183758"/>
                <a:gd name="connsiteY15" fmla="*/ 59467 h 510517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85"/>
                <a:gd name="connsiteX1" fmla="*/ 100203 w 183622"/>
                <a:gd name="connsiteY1" fmla="*/ 555 h 510785"/>
                <a:gd name="connsiteX2" fmla="*/ 165425 w 183622"/>
                <a:gd name="connsiteY2" fmla="*/ 49470 h 510785"/>
                <a:gd name="connsiteX3" fmla="*/ 151074 w 183622"/>
                <a:gd name="connsiteY3" fmla="*/ 310357 h 510785"/>
                <a:gd name="connsiteX4" fmla="*/ 181827 w 183622"/>
                <a:gd name="connsiteY4" fmla="*/ 420561 h 510785"/>
                <a:gd name="connsiteX5" fmla="*/ 146973 w 183622"/>
                <a:gd name="connsiteY5" fmla="*/ 391858 h 510785"/>
                <a:gd name="connsiteX6" fmla="*/ 157224 w 183622"/>
                <a:gd name="connsiteY6" fmla="*/ 498470 h 510785"/>
                <a:gd name="connsiteX7" fmla="*/ 112119 w 183622"/>
                <a:gd name="connsiteY7" fmla="*/ 402109 h 510785"/>
                <a:gd name="connsiteX8" fmla="*/ 108019 w 183622"/>
                <a:gd name="connsiteY8" fmla="*/ 510771 h 510785"/>
                <a:gd name="connsiteX9" fmla="*/ 77459 w 183622"/>
                <a:gd name="connsiteY9" fmla="*/ 410406 h 510785"/>
                <a:gd name="connsiteX10" fmla="*/ 50613 w 183622"/>
                <a:gd name="connsiteY10" fmla="*/ 504621 h 510785"/>
                <a:gd name="connsiteX11" fmla="*/ 44461 w 183622"/>
                <a:gd name="connsiteY11" fmla="*/ 406209 h 510785"/>
                <a:gd name="connsiteX12" fmla="*/ 3458 w 183622"/>
                <a:gd name="connsiteY12" fmla="*/ 426711 h 510785"/>
                <a:gd name="connsiteX13" fmla="*/ 28060 w 183622"/>
                <a:gd name="connsiteY13" fmla="*/ 363155 h 510785"/>
                <a:gd name="connsiteX14" fmla="*/ 56860 w 183622"/>
                <a:gd name="connsiteY14" fmla="*/ 233745 h 510785"/>
                <a:gd name="connsiteX15" fmla="*/ 52664 w 183622"/>
                <a:gd name="connsiteY15" fmla="*/ 59721 h 510785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94408 h 545501"/>
                <a:gd name="connsiteX1" fmla="*/ 102157 w 183622"/>
                <a:gd name="connsiteY1" fmla="*/ 73 h 545501"/>
                <a:gd name="connsiteX2" fmla="*/ 165425 w 183622"/>
                <a:gd name="connsiteY2" fmla="*/ 84157 h 545501"/>
                <a:gd name="connsiteX3" fmla="*/ 151074 w 183622"/>
                <a:gd name="connsiteY3" fmla="*/ 345044 h 545501"/>
                <a:gd name="connsiteX4" fmla="*/ 181827 w 183622"/>
                <a:gd name="connsiteY4" fmla="*/ 455248 h 545501"/>
                <a:gd name="connsiteX5" fmla="*/ 146973 w 183622"/>
                <a:gd name="connsiteY5" fmla="*/ 426545 h 545501"/>
                <a:gd name="connsiteX6" fmla="*/ 157224 w 183622"/>
                <a:gd name="connsiteY6" fmla="*/ 533157 h 545501"/>
                <a:gd name="connsiteX7" fmla="*/ 112119 w 183622"/>
                <a:gd name="connsiteY7" fmla="*/ 436796 h 545501"/>
                <a:gd name="connsiteX8" fmla="*/ 108019 w 183622"/>
                <a:gd name="connsiteY8" fmla="*/ 545458 h 545501"/>
                <a:gd name="connsiteX9" fmla="*/ 77459 w 183622"/>
                <a:gd name="connsiteY9" fmla="*/ 445093 h 545501"/>
                <a:gd name="connsiteX10" fmla="*/ 50613 w 183622"/>
                <a:gd name="connsiteY10" fmla="*/ 539308 h 545501"/>
                <a:gd name="connsiteX11" fmla="*/ 44461 w 183622"/>
                <a:gd name="connsiteY11" fmla="*/ 440896 h 545501"/>
                <a:gd name="connsiteX12" fmla="*/ 3458 w 183622"/>
                <a:gd name="connsiteY12" fmla="*/ 461398 h 545501"/>
                <a:gd name="connsiteX13" fmla="*/ 28060 w 183622"/>
                <a:gd name="connsiteY13" fmla="*/ 397842 h 545501"/>
                <a:gd name="connsiteX14" fmla="*/ 56860 w 183622"/>
                <a:gd name="connsiteY14" fmla="*/ 268432 h 545501"/>
                <a:gd name="connsiteX15" fmla="*/ 52664 w 183622"/>
                <a:gd name="connsiteY15" fmla="*/ 94408 h 545501"/>
                <a:gd name="connsiteX0" fmla="*/ 52664 w 183622"/>
                <a:gd name="connsiteY0" fmla="*/ 99119 h 550212"/>
                <a:gd name="connsiteX1" fmla="*/ 102157 w 183622"/>
                <a:gd name="connsiteY1" fmla="*/ 4784 h 550212"/>
                <a:gd name="connsiteX2" fmla="*/ 165425 w 183622"/>
                <a:gd name="connsiteY2" fmla="*/ 49791 h 550212"/>
                <a:gd name="connsiteX3" fmla="*/ 151074 w 183622"/>
                <a:gd name="connsiteY3" fmla="*/ 349755 h 550212"/>
                <a:gd name="connsiteX4" fmla="*/ 181827 w 183622"/>
                <a:gd name="connsiteY4" fmla="*/ 459959 h 550212"/>
                <a:gd name="connsiteX5" fmla="*/ 146973 w 183622"/>
                <a:gd name="connsiteY5" fmla="*/ 431256 h 550212"/>
                <a:gd name="connsiteX6" fmla="*/ 157224 w 183622"/>
                <a:gd name="connsiteY6" fmla="*/ 537868 h 550212"/>
                <a:gd name="connsiteX7" fmla="*/ 112119 w 183622"/>
                <a:gd name="connsiteY7" fmla="*/ 441507 h 550212"/>
                <a:gd name="connsiteX8" fmla="*/ 108019 w 183622"/>
                <a:gd name="connsiteY8" fmla="*/ 550169 h 550212"/>
                <a:gd name="connsiteX9" fmla="*/ 77459 w 183622"/>
                <a:gd name="connsiteY9" fmla="*/ 449804 h 550212"/>
                <a:gd name="connsiteX10" fmla="*/ 50613 w 183622"/>
                <a:gd name="connsiteY10" fmla="*/ 544019 h 550212"/>
                <a:gd name="connsiteX11" fmla="*/ 44461 w 183622"/>
                <a:gd name="connsiteY11" fmla="*/ 445607 h 550212"/>
                <a:gd name="connsiteX12" fmla="*/ 3458 w 183622"/>
                <a:gd name="connsiteY12" fmla="*/ 466109 h 550212"/>
                <a:gd name="connsiteX13" fmla="*/ 28060 w 183622"/>
                <a:gd name="connsiteY13" fmla="*/ 402553 h 550212"/>
                <a:gd name="connsiteX14" fmla="*/ 56860 w 183622"/>
                <a:gd name="connsiteY14" fmla="*/ 273143 h 550212"/>
                <a:gd name="connsiteX15" fmla="*/ 52664 w 183622"/>
                <a:gd name="connsiteY15" fmla="*/ 99119 h 550212"/>
                <a:gd name="connsiteX0" fmla="*/ 52664 w 183622"/>
                <a:gd name="connsiteY0" fmla="*/ 52963 h 547041"/>
                <a:gd name="connsiteX1" fmla="*/ 102157 w 183622"/>
                <a:gd name="connsiteY1" fmla="*/ 1613 h 547041"/>
                <a:gd name="connsiteX2" fmla="*/ 165425 w 183622"/>
                <a:gd name="connsiteY2" fmla="*/ 46620 h 547041"/>
                <a:gd name="connsiteX3" fmla="*/ 151074 w 183622"/>
                <a:gd name="connsiteY3" fmla="*/ 346584 h 547041"/>
                <a:gd name="connsiteX4" fmla="*/ 181827 w 183622"/>
                <a:gd name="connsiteY4" fmla="*/ 456788 h 547041"/>
                <a:gd name="connsiteX5" fmla="*/ 146973 w 183622"/>
                <a:gd name="connsiteY5" fmla="*/ 428085 h 547041"/>
                <a:gd name="connsiteX6" fmla="*/ 157224 w 183622"/>
                <a:gd name="connsiteY6" fmla="*/ 534697 h 547041"/>
                <a:gd name="connsiteX7" fmla="*/ 112119 w 183622"/>
                <a:gd name="connsiteY7" fmla="*/ 438336 h 547041"/>
                <a:gd name="connsiteX8" fmla="*/ 108019 w 183622"/>
                <a:gd name="connsiteY8" fmla="*/ 546998 h 547041"/>
                <a:gd name="connsiteX9" fmla="*/ 77459 w 183622"/>
                <a:gd name="connsiteY9" fmla="*/ 446633 h 547041"/>
                <a:gd name="connsiteX10" fmla="*/ 50613 w 183622"/>
                <a:gd name="connsiteY10" fmla="*/ 540848 h 547041"/>
                <a:gd name="connsiteX11" fmla="*/ 44461 w 183622"/>
                <a:gd name="connsiteY11" fmla="*/ 442436 h 547041"/>
                <a:gd name="connsiteX12" fmla="*/ 3458 w 183622"/>
                <a:gd name="connsiteY12" fmla="*/ 462938 h 547041"/>
                <a:gd name="connsiteX13" fmla="*/ 28060 w 183622"/>
                <a:gd name="connsiteY13" fmla="*/ 399382 h 547041"/>
                <a:gd name="connsiteX14" fmla="*/ 56860 w 183622"/>
                <a:gd name="connsiteY14" fmla="*/ 269972 h 547041"/>
                <a:gd name="connsiteX15" fmla="*/ 52664 w 183622"/>
                <a:gd name="connsiteY15" fmla="*/ 52963 h 547041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3622" h="555612">
                  <a:moveTo>
                    <a:pt x="52664" y="61534"/>
                  </a:moveTo>
                  <a:cubicBezTo>
                    <a:pt x="59888" y="15179"/>
                    <a:pt x="81410" y="1472"/>
                    <a:pt x="100203" y="415"/>
                  </a:cubicBezTo>
                  <a:cubicBezTo>
                    <a:pt x="118996" y="-642"/>
                    <a:pt x="156947" y="-3932"/>
                    <a:pt x="165425" y="55191"/>
                  </a:cubicBezTo>
                  <a:cubicBezTo>
                    <a:pt x="173903" y="114314"/>
                    <a:pt x="148340" y="286794"/>
                    <a:pt x="151074" y="355155"/>
                  </a:cubicBezTo>
                  <a:cubicBezTo>
                    <a:pt x="153808" y="423516"/>
                    <a:pt x="192279" y="447868"/>
                    <a:pt x="181827" y="465359"/>
                  </a:cubicBezTo>
                  <a:cubicBezTo>
                    <a:pt x="171375" y="482850"/>
                    <a:pt x="151074" y="423671"/>
                    <a:pt x="146973" y="436656"/>
                  </a:cubicBezTo>
                  <a:cubicBezTo>
                    <a:pt x="142873" y="449641"/>
                    <a:pt x="171138" y="533553"/>
                    <a:pt x="157224" y="543268"/>
                  </a:cubicBezTo>
                  <a:cubicBezTo>
                    <a:pt x="143310" y="552983"/>
                    <a:pt x="120320" y="444857"/>
                    <a:pt x="112119" y="446907"/>
                  </a:cubicBezTo>
                  <a:cubicBezTo>
                    <a:pt x="103918" y="448957"/>
                    <a:pt x="123565" y="558094"/>
                    <a:pt x="108019" y="555569"/>
                  </a:cubicBezTo>
                  <a:cubicBezTo>
                    <a:pt x="92473" y="553044"/>
                    <a:pt x="87027" y="456229"/>
                    <a:pt x="77459" y="455204"/>
                  </a:cubicBezTo>
                  <a:cubicBezTo>
                    <a:pt x="67891" y="454179"/>
                    <a:pt x="67836" y="548164"/>
                    <a:pt x="50613" y="549419"/>
                  </a:cubicBezTo>
                  <a:cubicBezTo>
                    <a:pt x="33390" y="550674"/>
                    <a:pt x="52320" y="463992"/>
                    <a:pt x="44461" y="451007"/>
                  </a:cubicBezTo>
                  <a:cubicBezTo>
                    <a:pt x="36602" y="438022"/>
                    <a:pt x="16442" y="478685"/>
                    <a:pt x="3458" y="471509"/>
                  </a:cubicBezTo>
                  <a:cubicBezTo>
                    <a:pt x="-9526" y="464333"/>
                    <a:pt x="17467" y="429480"/>
                    <a:pt x="28060" y="407953"/>
                  </a:cubicBezTo>
                  <a:cubicBezTo>
                    <a:pt x="60144" y="359073"/>
                    <a:pt x="59236" y="343593"/>
                    <a:pt x="56860" y="278543"/>
                  </a:cubicBezTo>
                  <a:cubicBezTo>
                    <a:pt x="54484" y="213493"/>
                    <a:pt x="45440" y="107889"/>
                    <a:pt x="52664" y="61534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BAE6A84B-A311-431C-96BF-E1071CC6CB9A}"/>
                </a:ext>
              </a:extLst>
            </p:cNvPr>
            <p:cNvSpPr/>
            <p:nvPr/>
          </p:nvSpPr>
          <p:spPr>
            <a:xfrm rot="21263673">
              <a:off x="6291007" y="3196089"/>
              <a:ext cx="226497" cy="384246"/>
            </a:xfrm>
            <a:custGeom>
              <a:avLst/>
              <a:gdLst>
                <a:gd name="connsiteX0" fmla="*/ 26048 w 207295"/>
                <a:gd name="connsiteY0" fmla="*/ 89400 h 310281"/>
                <a:gd name="connsiteX1" fmla="*/ 88597 w 207295"/>
                <a:gd name="connsiteY1" fmla="*/ 44 h 310281"/>
                <a:gd name="connsiteX2" fmla="*/ 171995 w 207295"/>
                <a:gd name="connsiteY2" fmla="*/ 80464 h 310281"/>
                <a:gd name="connsiteX3" fmla="*/ 204758 w 207295"/>
                <a:gd name="connsiteY3" fmla="*/ 274067 h 310281"/>
                <a:gd name="connsiteX4" fmla="*/ 109446 w 207295"/>
                <a:gd name="connsiteY4" fmla="*/ 294916 h 310281"/>
                <a:gd name="connsiteX5" fmla="*/ 5199 w 207295"/>
                <a:gd name="connsiteY5" fmla="*/ 294916 h 310281"/>
                <a:gd name="connsiteX6" fmla="*/ 26048 w 207295"/>
                <a:gd name="connsiteY6" fmla="*/ 89400 h 310281"/>
                <a:gd name="connsiteX0" fmla="*/ 25027 w 206625"/>
                <a:gd name="connsiteY0" fmla="*/ 89400 h 324978"/>
                <a:gd name="connsiteX1" fmla="*/ 87576 w 206625"/>
                <a:gd name="connsiteY1" fmla="*/ 44 h 324978"/>
                <a:gd name="connsiteX2" fmla="*/ 170974 w 206625"/>
                <a:gd name="connsiteY2" fmla="*/ 80464 h 324978"/>
                <a:gd name="connsiteX3" fmla="*/ 203737 w 206625"/>
                <a:gd name="connsiteY3" fmla="*/ 274067 h 324978"/>
                <a:gd name="connsiteX4" fmla="*/ 102468 w 206625"/>
                <a:gd name="connsiteY4" fmla="*/ 321723 h 324978"/>
                <a:gd name="connsiteX5" fmla="*/ 4178 w 206625"/>
                <a:gd name="connsiteY5" fmla="*/ 294916 h 324978"/>
                <a:gd name="connsiteX6" fmla="*/ 25027 w 206625"/>
                <a:gd name="connsiteY6" fmla="*/ 89400 h 324978"/>
                <a:gd name="connsiteX0" fmla="*/ 25027 w 215052"/>
                <a:gd name="connsiteY0" fmla="*/ 89406 h 325089"/>
                <a:gd name="connsiteX1" fmla="*/ 87576 w 215052"/>
                <a:gd name="connsiteY1" fmla="*/ 50 h 325089"/>
                <a:gd name="connsiteX2" fmla="*/ 170974 w 215052"/>
                <a:gd name="connsiteY2" fmla="*/ 80470 h 325089"/>
                <a:gd name="connsiteX3" fmla="*/ 212673 w 215052"/>
                <a:gd name="connsiteY3" fmla="*/ 300880 h 325089"/>
                <a:gd name="connsiteX4" fmla="*/ 102468 w 215052"/>
                <a:gd name="connsiteY4" fmla="*/ 321729 h 325089"/>
                <a:gd name="connsiteX5" fmla="*/ 4178 w 215052"/>
                <a:gd name="connsiteY5" fmla="*/ 294922 h 325089"/>
                <a:gd name="connsiteX6" fmla="*/ 25027 w 215052"/>
                <a:gd name="connsiteY6" fmla="*/ 89406 h 325089"/>
                <a:gd name="connsiteX0" fmla="*/ 33149 w 223174"/>
                <a:gd name="connsiteY0" fmla="*/ 89406 h 331862"/>
                <a:gd name="connsiteX1" fmla="*/ 95698 w 223174"/>
                <a:gd name="connsiteY1" fmla="*/ 50 h 331862"/>
                <a:gd name="connsiteX2" fmla="*/ 179096 w 223174"/>
                <a:gd name="connsiteY2" fmla="*/ 80470 h 331862"/>
                <a:gd name="connsiteX3" fmla="*/ 220795 w 223174"/>
                <a:gd name="connsiteY3" fmla="*/ 300880 h 331862"/>
                <a:gd name="connsiteX4" fmla="*/ 110590 w 223174"/>
                <a:gd name="connsiteY4" fmla="*/ 321729 h 331862"/>
                <a:gd name="connsiteX5" fmla="*/ 3365 w 223174"/>
                <a:gd name="connsiteY5" fmla="*/ 309814 h 331862"/>
                <a:gd name="connsiteX6" fmla="*/ 33149 w 223174"/>
                <a:gd name="connsiteY6" fmla="*/ 89406 h 331862"/>
                <a:gd name="connsiteX0" fmla="*/ 23550 w 225489"/>
                <a:gd name="connsiteY0" fmla="*/ 104561 h 331102"/>
                <a:gd name="connsiteX1" fmla="*/ 98013 w 225489"/>
                <a:gd name="connsiteY1" fmla="*/ 312 h 331102"/>
                <a:gd name="connsiteX2" fmla="*/ 181411 w 225489"/>
                <a:gd name="connsiteY2" fmla="*/ 80732 h 331102"/>
                <a:gd name="connsiteX3" fmla="*/ 223110 w 225489"/>
                <a:gd name="connsiteY3" fmla="*/ 301142 h 331102"/>
                <a:gd name="connsiteX4" fmla="*/ 112905 w 225489"/>
                <a:gd name="connsiteY4" fmla="*/ 321991 h 331102"/>
                <a:gd name="connsiteX5" fmla="*/ 5680 w 225489"/>
                <a:gd name="connsiteY5" fmla="*/ 310076 h 331102"/>
                <a:gd name="connsiteX6" fmla="*/ 23550 w 225489"/>
                <a:gd name="connsiteY6" fmla="*/ 104561 h 331102"/>
                <a:gd name="connsiteX0" fmla="*/ 23550 w 227742"/>
                <a:gd name="connsiteY0" fmla="*/ 104561 h 331102"/>
                <a:gd name="connsiteX1" fmla="*/ 98013 w 227742"/>
                <a:gd name="connsiteY1" fmla="*/ 312 h 331102"/>
                <a:gd name="connsiteX2" fmla="*/ 196304 w 227742"/>
                <a:gd name="connsiteY2" fmla="*/ 80732 h 331102"/>
                <a:gd name="connsiteX3" fmla="*/ 223110 w 227742"/>
                <a:gd name="connsiteY3" fmla="*/ 301142 h 331102"/>
                <a:gd name="connsiteX4" fmla="*/ 112905 w 227742"/>
                <a:gd name="connsiteY4" fmla="*/ 321991 h 331102"/>
                <a:gd name="connsiteX5" fmla="*/ 5680 w 227742"/>
                <a:gd name="connsiteY5" fmla="*/ 310076 h 331102"/>
                <a:gd name="connsiteX6" fmla="*/ 23550 w 227742"/>
                <a:gd name="connsiteY6" fmla="*/ 104561 h 331102"/>
                <a:gd name="connsiteX0" fmla="*/ 19305 w 229454"/>
                <a:gd name="connsiteY0" fmla="*/ 68648 h 333403"/>
                <a:gd name="connsiteX1" fmla="*/ 99725 w 229454"/>
                <a:gd name="connsiteY1" fmla="*/ 141 h 333403"/>
                <a:gd name="connsiteX2" fmla="*/ 198016 w 229454"/>
                <a:gd name="connsiteY2" fmla="*/ 80561 h 333403"/>
                <a:gd name="connsiteX3" fmla="*/ 224822 w 229454"/>
                <a:gd name="connsiteY3" fmla="*/ 300971 h 333403"/>
                <a:gd name="connsiteX4" fmla="*/ 114617 w 229454"/>
                <a:gd name="connsiteY4" fmla="*/ 321820 h 333403"/>
                <a:gd name="connsiteX5" fmla="*/ 7392 w 229454"/>
                <a:gd name="connsiteY5" fmla="*/ 309905 h 333403"/>
                <a:gd name="connsiteX6" fmla="*/ 19305 w 229454"/>
                <a:gd name="connsiteY6" fmla="*/ 68648 h 333403"/>
                <a:gd name="connsiteX0" fmla="*/ 19305 w 226896"/>
                <a:gd name="connsiteY0" fmla="*/ 68558 h 333313"/>
                <a:gd name="connsiteX1" fmla="*/ 99725 w 226896"/>
                <a:gd name="connsiteY1" fmla="*/ 51 h 333313"/>
                <a:gd name="connsiteX2" fmla="*/ 180145 w 226896"/>
                <a:gd name="connsiteY2" fmla="*/ 62599 h 333313"/>
                <a:gd name="connsiteX3" fmla="*/ 224822 w 226896"/>
                <a:gd name="connsiteY3" fmla="*/ 300881 h 333313"/>
                <a:gd name="connsiteX4" fmla="*/ 114617 w 226896"/>
                <a:gd name="connsiteY4" fmla="*/ 321730 h 333313"/>
                <a:gd name="connsiteX5" fmla="*/ 7392 w 226896"/>
                <a:gd name="connsiteY5" fmla="*/ 309815 h 333313"/>
                <a:gd name="connsiteX6" fmla="*/ 19305 w 226896"/>
                <a:gd name="connsiteY6" fmla="*/ 68558 h 333313"/>
                <a:gd name="connsiteX0" fmla="*/ 18790 w 226497"/>
                <a:gd name="connsiteY0" fmla="*/ 95334 h 360089"/>
                <a:gd name="connsiteX1" fmla="*/ 84318 w 226497"/>
                <a:gd name="connsiteY1" fmla="*/ 20 h 360089"/>
                <a:gd name="connsiteX2" fmla="*/ 179630 w 226497"/>
                <a:gd name="connsiteY2" fmla="*/ 89375 h 360089"/>
                <a:gd name="connsiteX3" fmla="*/ 224307 w 226497"/>
                <a:gd name="connsiteY3" fmla="*/ 327657 h 360089"/>
                <a:gd name="connsiteX4" fmla="*/ 114102 w 226497"/>
                <a:gd name="connsiteY4" fmla="*/ 348506 h 360089"/>
                <a:gd name="connsiteX5" fmla="*/ 6877 w 226497"/>
                <a:gd name="connsiteY5" fmla="*/ 336591 h 360089"/>
                <a:gd name="connsiteX6" fmla="*/ 18790 w 226497"/>
                <a:gd name="connsiteY6" fmla="*/ 95334 h 360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6497" h="360089">
                  <a:moveTo>
                    <a:pt x="18790" y="95334"/>
                  </a:moveTo>
                  <a:cubicBezTo>
                    <a:pt x="31697" y="39239"/>
                    <a:pt x="57511" y="1013"/>
                    <a:pt x="84318" y="20"/>
                  </a:cubicBezTo>
                  <a:cubicBezTo>
                    <a:pt x="111125" y="-973"/>
                    <a:pt x="156299" y="34769"/>
                    <a:pt x="179630" y="89375"/>
                  </a:cubicBezTo>
                  <a:cubicBezTo>
                    <a:pt x="202961" y="143981"/>
                    <a:pt x="235228" y="284469"/>
                    <a:pt x="224307" y="327657"/>
                  </a:cubicBezTo>
                  <a:cubicBezTo>
                    <a:pt x="213386" y="370845"/>
                    <a:pt x="147362" y="345031"/>
                    <a:pt x="114102" y="348506"/>
                  </a:cubicBezTo>
                  <a:cubicBezTo>
                    <a:pt x="80842" y="351981"/>
                    <a:pt x="22762" y="378786"/>
                    <a:pt x="6877" y="336591"/>
                  </a:cubicBezTo>
                  <a:cubicBezTo>
                    <a:pt x="-9008" y="294396"/>
                    <a:pt x="5883" y="151429"/>
                    <a:pt x="18790" y="95334"/>
                  </a:cubicBezTo>
                  <a:close/>
                </a:path>
              </a:pathLst>
            </a:custGeom>
            <a:solidFill>
              <a:srgbClr val="D63232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r>
                <a:rPr lang="en-US" sz="2700" dirty="0">
                  <a:solidFill>
                    <a:prstClr val="white"/>
                  </a:solidFill>
                  <a:latin typeface="Calibri" panose="020F0502020204030204"/>
                </a:rPr>
                <a:t>        </a:t>
              </a:r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20905DE5-3C26-448A-A934-D39A63287EF8}"/>
                </a:ext>
              </a:extLst>
            </p:cNvPr>
            <p:cNvSpPr/>
            <p:nvPr/>
          </p:nvSpPr>
          <p:spPr>
            <a:xfrm>
              <a:off x="5653913" y="5172973"/>
              <a:ext cx="294228" cy="112275"/>
            </a:xfrm>
            <a:custGeom>
              <a:avLst/>
              <a:gdLst>
                <a:gd name="connsiteX0" fmla="*/ 221209 w 244329"/>
                <a:gd name="connsiteY0" fmla="*/ 9633 h 114404"/>
                <a:gd name="connsiteX1" fmla="*/ 237008 w 244329"/>
                <a:gd name="connsiteY1" fmla="*/ 88631 h 114404"/>
                <a:gd name="connsiteX2" fmla="*/ 126411 w 244329"/>
                <a:gd name="connsiteY2" fmla="*/ 102456 h 114404"/>
                <a:gd name="connsiteX3" fmla="*/ 15 w 244329"/>
                <a:gd name="connsiteY3" fmla="*/ 108380 h 114404"/>
                <a:gd name="connsiteX4" fmla="*/ 118511 w 244329"/>
                <a:gd name="connsiteY4" fmla="*/ 11608 h 114404"/>
                <a:gd name="connsiteX5" fmla="*/ 221209 w 244329"/>
                <a:gd name="connsiteY5" fmla="*/ 9633 h 114404"/>
                <a:gd name="connsiteX0" fmla="*/ 223184 w 246304"/>
                <a:gd name="connsiteY0" fmla="*/ 8926 h 102196"/>
                <a:gd name="connsiteX1" fmla="*/ 238983 w 246304"/>
                <a:gd name="connsiteY1" fmla="*/ 87924 h 102196"/>
                <a:gd name="connsiteX2" fmla="*/ 128386 w 246304"/>
                <a:gd name="connsiteY2" fmla="*/ 101749 h 102196"/>
                <a:gd name="connsiteX3" fmla="*/ 15 w 246304"/>
                <a:gd name="connsiteY3" fmla="*/ 89899 h 102196"/>
                <a:gd name="connsiteX4" fmla="*/ 120486 w 246304"/>
                <a:gd name="connsiteY4" fmla="*/ 10901 h 102196"/>
                <a:gd name="connsiteX5" fmla="*/ 223184 w 246304"/>
                <a:gd name="connsiteY5" fmla="*/ 8926 h 102196"/>
                <a:gd name="connsiteX0" fmla="*/ 223184 w 246889"/>
                <a:gd name="connsiteY0" fmla="*/ 8926 h 97266"/>
                <a:gd name="connsiteX1" fmla="*/ 238983 w 246889"/>
                <a:gd name="connsiteY1" fmla="*/ 87924 h 97266"/>
                <a:gd name="connsiteX2" fmla="*/ 120486 w 246889"/>
                <a:gd name="connsiteY2" fmla="*/ 91875 h 97266"/>
                <a:gd name="connsiteX3" fmla="*/ 15 w 246889"/>
                <a:gd name="connsiteY3" fmla="*/ 89899 h 97266"/>
                <a:gd name="connsiteX4" fmla="*/ 120486 w 246889"/>
                <a:gd name="connsiteY4" fmla="*/ 10901 h 97266"/>
                <a:gd name="connsiteX5" fmla="*/ 223184 w 246889"/>
                <a:gd name="connsiteY5" fmla="*/ 8926 h 97266"/>
                <a:gd name="connsiteX0" fmla="*/ 223194 w 248288"/>
                <a:gd name="connsiteY0" fmla="*/ 4930 h 93270"/>
                <a:gd name="connsiteX1" fmla="*/ 238993 w 248288"/>
                <a:gd name="connsiteY1" fmla="*/ 83928 h 93270"/>
                <a:gd name="connsiteX2" fmla="*/ 120496 w 248288"/>
                <a:gd name="connsiteY2" fmla="*/ 87879 h 93270"/>
                <a:gd name="connsiteX3" fmla="*/ 25 w 248288"/>
                <a:gd name="connsiteY3" fmla="*/ 85903 h 93270"/>
                <a:gd name="connsiteX4" fmla="*/ 84947 w 248288"/>
                <a:gd name="connsiteY4" fmla="*/ 16780 h 93270"/>
                <a:gd name="connsiteX5" fmla="*/ 223194 w 248288"/>
                <a:gd name="connsiteY5" fmla="*/ 4930 h 93270"/>
                <a:gd name="connsiteX0" fmla="*/ 223184 w 246683"/>
                <a:gd name="connsiteY0" fmla="*/ 13745 h 102085"/>
                <a:gd name="connsiteX1" fmla="*/ 238983 w 246683"/>
                <a:gd name="connsiteY1" fmla="*/ 92743 h 102085"/>
                <a:gd name="connsiteX2" fmla="*/ 120486 w 246683"/>
                <a:gd name="connsiteY2" fmla="*/ 96694 h 102085"/>
                <a:gd name="connsiteX3" fmla="*/ 15 w 246683"/>
                <a:gd name="connsiteY3" fmla="*/ 94718 h 102085"/>
                <a:gd name="connsiteX4" fmla="*/ 126411 w 246683"/>
                <a:gd name="connsiteY4" fmla="*/ 7820 h 102085"/>
                <a:gd name="connsiteX5" fmla="*/ 223184 w 246683"/>
                <a:gd name="connsiteY5" fmla="*/ 13745 h 102085"/>
                <a:gd name="connsiteX0" fmla="*/ 223187 w 246686"/>
                <a:gd name="connsiteY0" fmla="*/ 7550 h 95890"/>
                <a:gd name="connsiteX1" fmla="*/ 238986 w 246686"/>
                <a:gd name="connsiteY1" fmla="*/ 86548 h 95890"/>
                <a:gd name="connsiteX2" fmla="*/ 120489 w 246686"/>
                <a:gd name="connsiteY2" fmla="*/ 90499 h 95890"/>
                <a:gd name="connsiteX3" fmla="*/ 18 w 246686"/>
                <a:gd name="connsiteY3" fmla="*/ 88523 h 95890"/>
                <a:gd name="connsiteX4" fmla="*/ 126414 w 246686"/>
                <a:gd name="connsiteY4" fmla="*/ 1625 h 95890"/>
                <a:gd name="connsiteX5" fmla="*/ 223187 w 246686"/>
                <a:gd name="connsiteY5" fmla="*/ 7550 h 95890"/>
                <a:gd name="connsiteX0" fmla="*/ 227133 w 248013"/>
                <a:gd name="connsiteY0" fmla="*/ 13746 h 102086"/>
                <a:gd name="connsiteX1" fmla="*/ 238983 w 248013"/>
                <a:gd name="connsiteY1" fmla="*/ 92744 h 102086"/>
                <a:gd name="connsiteX2" fmla="*/ 120486 w 248013"/>
                <a:gd name="connsiteY2" fmla="*/ 96695 h 102086"/>
                <a:gd name="connsiteX3" fmla="*/ 15 w 248013"/>
                <a:gd name="connsiteY3" fmla="*/ 94719 h 102086"/>
                <a:gd name="connsiteX4" fmla="*/ 126411 w 248013"/>
                <a:gd name="connsiteY4" fmla="*/ 7821 h 102086"/>
                <a:gd name="connsiteX5" fmla="*/ 227133 w 248013"/>
                <a:gd name="connsiteY5" fmla="*/ 13746 h 102086"/>
                <a:gd name="connsiteX0" fmla="*/ 227133 w 249041"/>
                <a:gd name="connsiteY0" fmla="*/ 11407 h 99747"/>
                <a:gd name="connsiteX1" fmla="*/ 238983 w 249041"/>
                <a:gd name="connsiteY1" fmla="*/ 90405 h 99747"/>
                <a:gd name="connsiteX2" fmla="*/ 120486 w 249041"/>
                <a:gd name="connsiteY2" fmla="*/ 94356 h 99747"/>
                <a:gd name="connsiteX3" fmla="*/ 15 w 249041"/>
                <a:gd name="connsiteY3" fmla="*/ 92380 h 99747"/>
                <a:gd name="connsiteX4" fmla="*/ 126411 w 249041"/>
                <a:gd name="connsiteY4" fmla="*/ 5482 h 99747"/>
                <a:gd name="connsiteX5" fmla="*/ 227133 w 249041"/>
                <a:gd name="connsiteY5" fmla="*/ 11407 h 99747"/>
                <a:gd name="connsiteX0" fmla="*/ 227133 w 243144"/>
                <a:gd name="connsiteY0" fmla="*/ 11407 h 101983"/>
                <a:gd name="connsiteX1" fmla="*/ 238983 w 243144"/>
                <a:gd name="connsiteY1" fmla="*/ 90405 h 101983"/>
                <a:gd name="connsiteX2" fmla="*/ 120486 w 243144"/>
                <a:gd name="connsiteY2" fmla="*/ 94356 h 101983"/>
                <a:gd name="connsiteX3" fmla="*/ 15 w 243144"/>
                <a:gd name="connsiteY3" fmla="*/ 92380 h 101983"/>
                <a:gd name="connsiteX4" fmla="*/ 126411 w 243144"/>
                <a:gd name="connsiteY4" fmla="*/ 5482 h 101983"/>
                <a:gd name="connsiteX5" fmla="*/ 227133 w 243144"/>
                <a:gd name="connsiteY5" fmla="*/ 11407 h 101983"/>
                <a:gd name="connsiteX0" fmla="*/ 227133 w 243144"/>
                <a:gd name="connsiteY0" fmla="*/ 11407 h 107617"/>
                <a:gd name="connsiteX1" fmla="*/ 238983 w 243144"/>
                <a:gd name="connsiteY1" fmla="*/ 90405 h 107617"/>
                <a:gd name="connsiteX2" fmla="*/ 120486 w 243144"/>
                <a:gd name="connsiteY2" fmla="*/ 94356 h 107617"/>
                <a:gd name="connsiteX3" fmla="*/ 15 w 243144"/>
                <a:gd name="connsiteY3" fmla="*/ 92380 h 107617"/>
                <a:gd name="connsiteX4" fmla="*/ 126411 w 243144"/>
                <a:gd name="connsiteY4" fmla="*/ 5482 h 107617"/>
                <a:gd name="connsiteX5" fmla="*/ 227133 w 243144"/>
                <a:gd name="connsiteY5" fmla="*/ 11407 h 107617"/>
                <a:gd name="connsiteX0" fmla="*/ 227133 w 247182"/>
                <a:gd name="connsiteY0" fmla="*/ 11407 h 107617"/>
                <a:gd name="connsiteX1" fmla="*/ 238983 w 247182"/>
                <a:gd name="connsiteY1" fmla="*/ 90405 h 107617"/>
                <a:gd name="connsiteX2" fmla="*/ 146160 w 247182"/>
                <a:gd name="connsiteY2" fmla="*/ 94356 h 107617"/>
                <a:gd name="connsiteX3" fmla="*/ 15 w 247182"/>
                <a:gd name="connsiteY3" fmla="*/ 92380 h 107617"/>
                <a:gd name="connsiteX4" fmla="*/ 126411 w 247182"/>
                <a:gd name="connsiteY4" fmla="*/ 5482 h 107617"/>
                <a:gd name="connsiteX5" fmla="*/ 227133 w 247182"/>
                <a:gd name="connsiteY5" fmla="*/ 11407 h 107617"/>
                <a:gd name="connsiteX0" fmla="*/ 227133 w 247453"/>
                <a:gd name="connsiteY0" fmla="*/ 14122 h 110034"/>
                <a:gd name="connsiteX1" fmla="*/ 240747 w 247453"/>
                <a:gd name="connsiteY1" fmla="*/ 100740 h 110034"/>
                <a:gd name="connsiteX2" fmla="*/ 146160 w 247453"/>
                <a:gd name="connsiteY2" fmla="*/ 97071 h 110034"/>
                <a:gd name="connsiteX3" fmla="*/ 15 w 247453"/>
                <a:gd name="connsiteY3" fmla="*/ 95095 h 110034"/>
                <a:gd name="connsiteX4" fmla="*/ 126411 w 247453"/>
                <a:gd name="connsiteY4" fmla="*/ 8197 h 110034"/>
                <a:gd name="connsiteX5" fmla="*/ 227133 w 247453"/>
                <a:gd name="connsiteY5" fmla="*/ 14122 h 110034"/>
                <a:gd name="connsiteX0" fmla="*/ 227133 w 247453"/>
                <a:gd name="connsiteY0" fmla="*/ 14122 h 112425"/>
                <a:gd name="connsiteX1" fmla="*/ 240747 w 247453"/>
                <a:gd name="connsiteY1" fmla="*/ 100740 h 112425"/>
                <a:gd name="connsiteX2" fmla="*/ 146160 w 247453"/>
                <a:gd name="connsiteY2" fmla="*/ 104691 h 112425"/>
                <a:gd name="connsiteX3" fmla="*/ 15 w 247453"/>
                <a:gd name="connsiteY3" fmla="*/ 95095 h 112425"/>
                <a:gd name="connsiteX4" fmla="*/ 126411 w 247453"/>
                <a:gd name="connsiteY4" fmla="*/ 8197 h 112425"/>
                <a:gd name="connsiteX5" fmla="*/ 227133 w 247453"/>
                <a:gd name="connsiteY5" fmla="*/ 14122 h 112425"/>
                <a:gd name="connsiteX0" fmla="*/ 227133 w 247453"/>
                <a:gd name="connsiteY0" fmla="*/ 7701 h 106004"/>
                <a:gd name="connsiteX1" fmla="*/ 240747 w 247453"/>
                <a:gd name="connsiteY1" fmla="*/ 94319 h 106004"/>
                <a:gd name="connsiteX2" fmla="*/ 146160 w 247453"/>
                <a:gd name="connsiteY2" fmla="*/ 98270 h 106004"/>
                <a:gd name="connsiteX3" fmla="*/ 15 w 247453"/>
                <a:gd name="connsiteY3" fmla="*/ 88674 h 106004"/>
                <a:gd name="connsiteX4" fmla="*/ 126411 w 247453"/>
                <a:gd name="connsiteY4" fmla="*/ 1776 h 106004"/>
                <a:gd name="connsiteX5" fmla="*/ 227133 w 247453"/>
                <a:gd name="connsiteY5" fmla="*/ 7701 h 106004"/>
                <a:gd name="connsiteX0" fmla="*/ 227132 w 247123"/>
                <a:gd name="connsiteY0" fmla="*/ 9857 h 108160"/>
                <a:gd name="connsiteX1" fmla="*/ 240746 w 247123"/>
                <a:gd name="connsiteY1" fmla="*/ 96475 h 108160"/>
                <a:gd name="connsiteX2" fmla="*/ 146159 w 247123"/>
                <a:gd name="connsiteY2" fmla="*/ 100426 h 108160"/>
                <a:gd name="connsiteX3" fmla="*/ 14 w 247123"/>
                <a:gd name="connsiteY3" fmla="*/ 90830 h 108160"/>
                <a:gd name="connsiteX4" fmla="*/ 135228 w 247123"/>
                <a:gd name="connsiteY4" fmla="*/ 122 h 108160"/>
                <a:gd name="connsiteX5" fmla="*/ 227132 w 247123"/>
                <a:gd name="connsiteY5" fmla="*/ 9857 h 108160"/>
                <a:gd name="connsiteX0" fmla="*/ 227132 w 247520"/>
                <a:gd name="connsiteY0" fmla="*/ 9857 h 108160"/>
                <a:gd name="connsiteX1" fmla="*/ 240746 w 247520"/>
                <a:gd name="connsiteY1" fmla="*/ 96475 h 108160"/>
                <a:gd name="connsiteX2" fmla="*/ 146159 w 247520"/>
                <a:gd name="connsiteY2" fmla="*/ 100426 h 108160"/>
                <a:gd name="connsiteX3" fmla="*/ 14 w 247520"/>
                <a:gd name="connsiteY3" fmla="*/ 90830 h 108160"/>
                <a:gd name="connsiteX4" fmla="*/ 135228 w 247520"/>
                <a:gd name="connsiteY4" fmla="*/ 122 h 108160"/>
                <a:gd name="connsiteX5" fmla="*/ 227132 w 247520"/>
                <a:gd name="connsiteY5" fmla="*/ 9857 h 108160"/>
                <a:gd name="connsiteX0" fmla="*/ 221840 w 245898"/>
                <a:gd name="connsiteY0" fmla="*/ 12067 h 112275"/>
                <a:gd name="connsiteX1" fmla="*/ 240745 w 245898"/>
                <a:gd name="connsiteY1" fmla="*/ 100590 h 112275"/>
                <a:gd name="connsiteX2" fmla="*/ 146158 w 245898"/>
                <a:gd name="connsiteY2" fmla="*/ 104541 h 112275"/>
                <a:gd name="connsiteX3" fmla="*/ 13 w 245898"/>
                <a:gd name="connsiteY3" fmla="*/ 94945 h 112275"/>
                <a:gd name="connsiteX4" fmla="*/ 135227 w 245898"/>
                <a:gd name="connsiteY4" fmla="*/ 4237 h 112275"/>
                <a:gd name="connsiteX5" fmla="*/ 221840 w 245898"/>
                <a:gd name="connsiteY5" fmla="*/ 12067 h 112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898" h="112275">
                  <a:moveTo>
                    <a:pt x="221840" y="12067"/>
                  </a:moveTo>
                  <a:cubicBezTo>
                    <a:pt x="241189" y="9076"/>
                    <a:pt x="253359" y="85178"/>
                    <a:pt x="240745" y="100590"/>
                  </a:cubicBezTo>
                  <a:cubicBezTo>
                    <a:pt x="228131" y="116002"/>
                    <a:pt x="186280" y="105482"/>
                    <a:pt x="146158" y="104541"/>
                  </a:cubicBezTo>
                  <a:cubicBezTo>
                    <a:pt x="106036" y="103600"/>
                    <a:pt x="1330" y="127861"/>
                    <a:pt x="13" y="94945"/>
                  </a:cubicBezTo>
                  <a:cubicBezTo>
                    <a:pt x="-1304" y="79804"/>
                    <a:pt x="98256" y="18050"/>
                    <a:pt x="135227" y="4237"/>
                  </a:cubicBezTo>
                  <a:cubicBezTo>
                    <a:pt x="172198" y="-9576"/>
                    <a:pt x="202491" y="15058"/>
                    <a:pt x="221840" y="12067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65DE6FBB-6016-420F-B834-D587AF70EBF6}"/>
                </a:ext>
              </a:extLst>
            </p:cNvPr>
            <p:cNvSpPr/>
            <p:nvPr/>
          </p:nvSpPr>
          <p:spPr>
            <a:xfrm>
              <a:off x="5356335" y="1844882"/>
              <a:ext cx="1320257" cy="1287989"/>
            </a:xfrm>
            <a:custGeom>
              <a:avLst/>
              <a:gdLst>
                <a:gd name="connsiteX0" fmla="*/ 4686 w 1522514"/>
                <a:gd name="connsiteY0" fmla="*/ 621143 h 1467029"/>
                <a:gd name="connsiteX1" fmla="*/ 42786 w 1522514"/>
                <a:gd name="connsiteY1" fmla="*/ 788783 h 1467029"/>
                <a:gd name="connsiteX2" fmla="*/ 50406 w 1522514"/>
                <a:gd name="connsiteY2" fmla="*/ 836408 h 1467029"/>
                <a:gd name="connsiteX3" fmla="*/ 6591 w 1522514"/>
                <a:gd name="connsiteY3" fmla="*/ 845933 h 1467029"/>
                <a:gd name="connsiteX4" fmla="*/ 6591 w 1522514"/>
                <a:gd name="connsiteY4" fmla="*/ 948803 h 1467029"/>
                <a:gd name="connsiteX5" fmla="*/ 67551 w 1522514"/>
                <a:gd name="connsiteY5" fmla="*/ 1063103 h 1467029"/>
                <a:gd name="connsiteX6" fmla="*/ 111366 w 1522514"/>
                <a:gd name="connsiteY6" fmla="*/ 1101203 h 1467029"/>
                <a:gd name="connsiteX7" fmla="*/ 96126 w 1522514"/>
                <a:gd name="connsiteY7" fmla="*/ 1223123 h 1467029"/>
                <a:gd name="connsiteX8" fmla="*/ 128511 w 1522514"/>
                <a:gd name="connsiteY8" fmla="*/ 1314563 h 1467029"/>
                <a:gd name="connsiteX9" fmla="*/ 223761 w 1522514"/>
                <a:gd name="connsiteY9" fmla="*/ 1379333 h 1467029"/>
                <a:gd name="connsiteX10" fmla="*/ 406641 w 1522514"/>
                <a:gd name="connsiteY10" fmla="*/ 1436483 h 1467029"/>
                <a:gd name="connsiteX11" fmla="*/ 665721 w 1522514"/>
                <a:gd name="connsiteY11" fmla="*/ 1466963 h 1467029"/>
                <a:gd name="connsiteX12" fmla="*/ 900036 w 1522514"/>
                <a:gd name="connsiteY12" fmla="*/ 1428863 h 1467029"/>
                <a:gd name="connsiteX13" fmla="*/ 1122921 w 1522514"/>
                <a:gd name="connsiteY13" fmla="*/ 1345043 h 1467029"/>
                <a:gd name="connsiteX14" fmla="*/ 1273416 w 1522514"/>
                <a:gd name="connsiteY14" fmla="*/ 1211693 h 1467029"/>
                <a:gd name="connsiteX15" fmla="*/ 1309611 w 1522514"/>
                <a:gd name="connsiteY15" fmla="*/ 1236458 h 1467029"/>
                <a:gd name="connsiteX16" fmla="*/ 1408671 w 1522514"/>
                <a:gd name="connsiteY16" fmla="*/ 1219313 h 1467029"/>
                <a:gd name="connsiteX17" fmla="*/ 1477251 w 1522514"/>
                <a:gd name="connsiteY17" fmla="*/ 1145018 h 1467029"/>
                <a:gd name="connsiteX18" fmla="*/ 1521066 w 1522514"/>
                <a:gd name="connsiteY18" fmla="*/ 1045958 h 1467029"/>
                <a:gd name="connsiteX19" fmla="*/ 1507731 w 1522514"/>
                <a:gd name="connsiteY19" fmla="*/ 931658 h 1467029"/>
                <a:gd name="connsiteX20" fmla="*/ 1465821 w 1522514"/>
                <a:gd name="connsiteY20" fmla="*/ 861173 h 1467029"/>
                <a:gd name="connsiteX21" fmla="*/ 1357236 w 1522514"/>
                <a:gd name="connsiteY21" fmla="*/ 872603 h 1467029"/>
                <a:gd name="connsiteX22" fmla="*/ 1418196 w 1522514"/>
                <a:gd name="connsiteY22" fmla="*/ 802118 h 1467029"/>
                <a:gd name="connsiteX23" fmla="*/ 1475346 w 1522514"/>
                <a:gd name="connsiteY23" fmla="*/ 440168 h 1467029"/>
                <a:gd name="connsiteX24" fmla="*/ 1395336 w 1522514"/>
                <a:gd name="connsiteY24" fmla="*/ 158228 h 1467029"/>
                <a:gd name="connsiteX25" fmla="*/ 1199121 w 1522514"/>
                <a:gd name="connsiteY25" fmla="*/ 26783 h 1467029"/>
                <a:gd name="connsiteX26" fmla="*/ 1079106 w 1522514"/>
                <a:gd name="connsiteY26" fmla="*/ 59168 h 1467029"/>
                <a:gd name="connsiteX27" fmla="*/ 827646 w 1522514"/>
                <a:gd name="connsiteY27" fmla="*/ 22973 h 1467029"/>
                <a:gd name="connsiteX28" fmla="*/ 389496 w 1522514"/>
                <a:gd name="connsiteY28" fmla="*/ 24878 h 1467029"/>
                <a:gd name="connsiteX29" fmla="*/ 84696 w 1522514"/>
                <a:gd name="connsiteY29" fmla="*/ 333488 h 1467029"/>
                <a:gd name="connsiteX30" fmla="*/ 4686 w 1522514"/>
                <a:gd name="connsiteY30" fmla="*/ 621143 h 1467029"/>
                <a:gd name="connsiteX0" fmla="*/ 4686 w 1522641"/>
                <a:gd name="connsiteY0" fmla="*/ 621143 h 1467029"/>
                <a:gd name="connsiteX1" fmla="*/ 42786 w 1522641"/>
                <a:gd name="connsiteY1" fmla="*/ 788783 h 1467029"/>
                <a:gd name="connsiteX2" fmla="*/ 50406 w 1522641"/>
                <a:gd name="connsiteY2" fmla="*/ 836408 h 1467029"/>
                <a:gd name="connsiteX3" fmla="*/ 6591 w 1522641"/>
                <a:gd name="connsiteY3" fmla="*/ 845933 h 1467029"/>
                <a:gd name="connsiteX4" fmla="*/ 6591 w 1522641"/>
                <a:gd name="connsiteY4" fmla="*/ 948803 h 1467029"/>
                <a:gd name="connsiteX5" fmla="*/ 67551 w 1522641"/>
                <a:gd name="connsiteY5" fmla="*/ 1063103 h 1467029"/>
                <a:gd name="connsiteX6" fmla="*/ 111366 w 1522641"/>
                <a:gd name="connsiteY6" fmla="*/ 1101203 h 1467029"/>
                <a:gd name="connsiteX7" fmla="*/ 96126 w 1522641"/>
                <a:gd name="connsiteY7" fmla="*/ 1223123 h 1467029"/>
                <a:gd name="connsiteX8" fmla="*/ 128511 w 1522641"/>
                <a:gd name="connsiteY8" fmla="*/ 1314563 h 1467029"/>
                <a:gd name="connsiteX9" fmla="*/ 223761 w 1522641"/>
                <a:gd name="connsiteY9" fmla="*/ 1379333 h 1467029"/>
                <a:gd name="connsiteX10" fmla="*/ 406641 w 1522641"/>
                <a:gd name="connsiteY10" fmla="*/ 1436483 h 1467029"/>
                <a:gd name="connsiteX11" fmla="*/ 665721 w 1522641"/>
                <a:gd name="connsiteY11" fmla="*/ 1466963 h 1467029"/>
                <a:gd name="connsiteX12" fmla="*/ 900036 w 1522641"/>
                <a:gd name="connsiteY12" fmla="*/ 1428863 h 1467029"/>
                <a:gd name="connsiteX13" fmla="*/ 1122921 w 1522641"/>
                <a:gd name="connsiteY13" fmla="*/ 1345043 h 1467029"/>
                <a:gd name="connsiteX14" fmla="*/ 1273416 w 1522641"/>
                <a:gd name="connsiteY14" fmla="*/ 1211693 h 1467029"/>
                <a:gd name="connsiteX15" fmla="*/ 1309611 w 1522641"/>
                <a:gd name="connsiteY15" fmla="*/ 1236458 h 1467029"/>
                <a:gd name="connsiteX16" fmla="*/ 1408671 w 1522641"/>
                <a:gd name="connsiteY16" fmla="*/ 1219313 h 1467029"/>
                <a:gd name="connsiteX17" fmla="*/ 1477251 w 1522641"/>
                <a:gd name="connsiteY17" fmla="*/ 1145018 h 1467029"/>
                <a:gd name="connsiteX18" fmla="*/ 1521066 w 1522641"/>
                <a:gd name="connsiteY18" fmla="*/ 1045958 h 1467029"/>
                <a:gd name="connsiteX19" fmla="*/ 1507731 w 1522641"/>
                <a:gd name="connsiteY19" fmla="*/ 931658 h 1467029"/>
                <a:gd name="connsiteX20" fmla="*/ 1458201 w 1522641"/>
                <a:gd name="connsiteY20" fmla="*/ 864983 h 1467029"/>
                <a:gd name="connsiteX21" fmla="*/ 1357236 w 1522641"/>
                <a:gd name="connsiteY21" fmla="*/ 872603 h 1467029"/>
                <a:gd name="connsiteX22" fmla="*/ 1418196 w 1522641"/>
                <a:gd name="connsiteY22" fmla="*/ 802118 h 1467029"/>
                <a:gd name="connsiteX23" fmla="*/ 1475346 w 1522641"/>
                <a:gd name="connsiteY23" fmla="*/ 440168 h 1467029"/>
                <a:gd name="connsiteX24" fmla="*/ 1395336 w 1522641"/>
                <a:gd name="connsiteY24" fmla="*/ 158228 h 1467029"/>
                <a:gd name="connsiteX25" fmla="*/ 1199121 w 1522641"/>
                <a:gd name="connsiteY25" fmla="*/ 26783 h 1467029"/>
                <a:gd name="connsiteX26" fmla="*/ 1079106 w 1522641"/>
                <a:gd name="connsiteY26" fmla="*/ 59168 h 1467029"/>
                <a:gd name="connsiteX27" fmla="*/ 827646 w 1522641"/>
                <a:gd name="connsiteY27" fmla="*/ 22973 h 1467029"/>
                <a:gd name="connsiteX28" fmla="*/ 389496 w 1522641"/>
                <a:gd name="connsiteY28" fmla="*/ 24878 h 1467029"/>
                <a:gd name="connsiteX29" fmla="*/ 84696 w 1522641"/>
                <a:gd name="connsiteY29" fmla="*/ 333488 h 1467029"/>
                <a:gd name="connsiteX30" fmla="*/ 4686 w 1522641"/>
                <a:gd name="connsiteY30" fmla="*/ 621143 h 1467029"/>
                <a:gd name="connsiteX0" fmla="*/ 4686 w 1534839"/>
                <a:gd name="connsiteY0" fmla="*/ 621143 h 1467029"/>
                <a:gd name="connsiteX1" fmla="*/ 42786 w 1534839"/>
                <a:gd name="connsiteY1" fmla="*/ 788783 h 1467029"/>
                <a:gd name="connsiteX2" fmla="*/ 50406 w 1534839"/>
                <a:gd name="connsiteY2" fmla="*/ 836408 h 1467029"/>
                <a:gd name="connsiteX3" fmla="*/ 6591 w 1534839"/>
                <a:gd name="connsiteY3" fmla="*/ 845933 h 1467029"/>
                <a:gd name="connsiteX4" fmla="*/ 6591 w 1534839"/>
                <a:gd name="connsiteY4" fmla="*/ 948803 h 1467029"/>
                <a:gd name="connsiteX5" fmla="*/ 67551 w 1534839"/>
                <a:gd name="connsiteY5" fmla="*/ 1063103 h 1467029"/>
                <a:gd name="connsiteX6" fmla="*/ 111366 w 1534839"/>
                <a:gd name="connsiteY6" fmla="*/ 1101203 h 1467029"/>
                <a:gd name="connsiteX7" fmla="*/ 96126 w 1534839"/>
                <a:gd name="connsiteY7" fmla="*/ 1223123 h 1467029"/>
                <a:gd name="connsiteX8" fmla="*/ 128511 w 1534839"/>
                <a:gd name="connsiteY8" fmla="*/ 1314563 h 1467029"/>
                <a:gd name="connsiteX9" fmla="*/ 223761 w 1534839"/>
                <a:gd name="connsiteY9" fmla="*/ 1379333 h 1467029"/>
                <a:gd name="connsiteX10" fmla="*/ 406641 w 1534839"/>
                <a:gd name="connsiteY10" fmla="*/ 1436483 h 1467029"/>
                <a:gd name="connsiteX11" fmla="*/ 665721 w 1534839"/>
                <a:gd name="connsiteY11" fmla="*/ 1466963 h 1467029"/>
                <a:gd name="connsiteX12" fmla="*/ 900036 w 1534839"/>
                <a:gd name="connsiteY12" fmla="*/ 1428863 h 1467029"/>
                <a:gd name="connsiteX13" fmla="*/ 1122921 w 1534839"/>
                <a:gd name="connsiteY13" fmla="*/ 1345043 h 1467029"/>
                <a:gd name="connsiteX14" fmla="*/ 1273416 w 1534839"/>
                <a:gd name="connsiteY14" fmla="*/ 1211693 h 1467029"/>
                <a:gd name="connsiteX15" fmla="*/ 1309611 w 1534839"/>
                <a:gd name="connsiteY15" fmla="*/ 1236458 h 1467029"/>
                <a:gd name="connsiteX16" fmla="*/ 1408671 w 1534839"/>
                <a:gd name="connsiteY16" fmla="*/ 1219313 h 1467029"/>
                <a:gd name="connsiteX17" fmla="*/ 1477251 w 1534839"/>
                <a:gd name="connsiteY17" fmla="*/ 1145018 h 1467029"/>
                <a:gd name="connsiteX18" fmla="*/ 1521066 w 1534839"/>
                <a:gd name="connsiteY18" fmla="*/ 1045958 h 1467029"/>
                <a:gd name="connsiteX19" fmla="*/ 1530591 w 1534839"/>
                <a:gd name="connsiteY19" fmla="*/ 939278 h 1467029"/>
                <a:gd name="connsiteX20" fmla="*/ 1458201 w 1534839"/>
                <a:gd name="connsiteY20" fmla="*/ 864983 h 1467029"/>
                <a:gd name="connsiteX21" fmla="*/ 1357236 w 1534839"/>
                <a:gd name="connsiteY21" fmla="*/ 872603 h 1467029"/>
                <a:gd name="connsiteX22" fmla="*/ 1418196 w 1534839"/>
                <a:gd name="connsiteY22" fmla="*/ 802118 h 1467029"/>
                <a:gd name="connsiteX23" fmla="*/ 1475346 w 1534839"/>
                <a:gd name="connsiteY23" fmla="*/ 440168 h 1467029"/>
                <a:gd name="connsiteX24" fmla="*/ 1395336 w 1534839"/>
                <a:gd name="connsiteY24" fmla="*/ 158228 h 1467029"/>
                <a:gd name="connsiteX25" fmla="*/ 1199121 w 1534839"/>
                <a:gd name="connsiteY25" fmla="*/ 26783 h 1467029"/>
                <a:gd name="connsiteX26" fmla="*/ 1079106 w 1534839"/>
                <a:gd name="connsiteY26" fmla="*/ 59168 h 1467029"/>
                <a:gd name="connsiteX27" fmla="*/ 827646 w 1534839"/>
                <a:gd name="connsiteY27" fmla="*/ 22973 h 1467029"/>
                <a:gd name="connsiteX28" fmla="*/ 389496 w 1534839"/>
                <a:gd name="connsiteY28" fmla="*/ 24878 h 1467029"/>
                <a:gd name="connsiteX29" fmla="*/ 84696 w 1534839"/>
                <a:gd name="connsiteY29" fmla="*/ 333488 h 1467029"/>
                <a:gd name="connsiteX30" fmla="*/ 4686 w 1534839"/>
                <a:gd name="connsiteY30" fmla="*/ 621143 h 1467029"/>
                <a:gd name="connsiteX0" fmla="*/ 4686 w 1541892"/>
                <a:gd name="connsiteY0" fmla="*/ 621143 h 1467029"/>
                <a:gd name="connsiteX1" fmla="*/ 42786 w 1541892"/>
                <a:gd name="connsiteY1" fmla="*/ 788783 h 1467029"/>
                <a:gd name="connsiteX2" fmla="*/ 50406 w 1541892"/>
                <a:gd name="connsiteY2" fmla="*/ 836408 h 1467029"/>
                <a:gd name="connsiteX3" fmla="*/ 6591 w 1541892"/>
                <a:gd name="connsiteY3" fmla="*/ 845933 h 1467029"/>
                <a:gd name="connsiteX4" fmla="*/ 6591 w 1541892"/>
                <a:gd name="connsiteY4" fmla="*/ 948803 h 1467029"/>
                <a:gd name="connsiteX5" fmla="*/ 67551 w 1541892"/>
                <a:gd name="connsiteY5" fmla="*/ 1063103 h 1467029"/>
                <a:gd name="connsiteX6" fmla="*/ 111366 w 1541892"/>
                <a:gd name="connsiteY6" fmla="*/ 1101203 h 1467029"/>
                <a:gd name="connsiteX7" fmla="*/ 96126 w 1541892"/>
                <a:gd name="connsiteY7" fmla="*/ 1223123 h 1467029"/>
                <a:gd name="connsiteX8" fmla="*/ 128511 w 1541892"/>
                <a:gd name="connsiteY8" fmla="*/ 1314563 h 1467029"/>
                <a:gd name="connsiteX9" fmla="*/ 223761 w 1541892"/>
                <a:gd name="connsiteY9" fmla="*/ 1379333 h 1467029"/>
                <a:gd name="connsiteX10" fmla="*/ 406641 w 1541892"/>
                <a:gd name="connsiteY10" fmla="*/ 1436483 h 1467029"/>
                <a:gd name="connsiteX11" fmla="*/ 665721 w 1541892"/>
                <a:gd name="connsiteY11" fmla="*/ 1466963 h 1467029"/>
                <a:gd name="connsiteX12" fmla="*/ 900036 w 1541892"/>
                <a:gd name="connsiteY12" fmla="*/ 1428863 h 1467029"/>
                <a:gd name="connsiteX13" fmla="*/ 1122921 w 1541892"/>
                <a:gd name="connsiteY13" fmla="*/ 1345043 h 1467029"/>
                <a:gd name="connsiteX14" fmla="*/ 1273416 w 1541892"/>
                <a:gd name="connsiteY14" fmla="*/ 1211693 h 1467029"/>
                <a:gd name="connsiteX15" fmla="*/ 1309611 w 1541892"/>
                <a:gd name="connsiteY15" fmla="*/ 1236458 h 1467029"/>
                <a:gd name="connsiteX16" fmla="*/ 1408671 w 1541892"/>
                <a:gd name="connsiteY16" fmla="*/ 1219313 h 1467029"/>
                <a:gd name="connsiteX17" fmla="*/ 1477251 w 1541892"/>
                <a:gd name="connsiteY17" fmla="*/ 1145018 h 1467029"/>
                <a:gd name="connsiteX18" fmla="*/ 1536306 w 1541892"/>
                <a:gd name="connsiteY18" fmla="*/ 1047863 h 1467029"/>
                <a:gd name="connsiteX19" fmla="*/ 1530591 w 1541892"/>
                <a:gd name="connsiteY19" fmla="*/ 939278 h 1467029"/>
                <a:gd name="connsiteX20" fmla="*/ 1458201 w 1541892"/>
                <a:gd name="connsiteY20" fmla="*/ 864983 h 1467029"/>
                <a:gd name="connsiteX21" fmla="*/ 1357236 w 1541892"/>
                <a:gd name="connsiteY21" fmla="*/ 872603 h 1467029"/>
                <a:gd name="connsiteX22" fmla="*/ 1418196 w 1541892"/>
                <a:gd name="connsiteY22" fmla="*/ 802118 h 1467029"/>
                <a:gd name="connsiteX23" fmla="*/ 1475346 w 1541892"/>
                <a:gd name="connsiteY23" fmla="*/ 440168 h 1467029"/>
                <a:gd name="connsiteX24" fmla="*/ 1395336 w 1541892"/>
                <a:gd name="connsiteY24" fmla="*/ 158228 h 1467029"/>
                <a:gd name="connsiteX25" fmla="*/ 1199121 w 1541892"/>
                <a:gd name="connsiteY25" fmla="*/ 26783 h 1467029"/>
                <a:gd name="connsiteX26" fmla="*/ 1079106 w 1541892"/>
                <a:gd name="connsiteY26" fmla="*/ 59168 h 1467029"/>
                <a:gd name="connsiteX27" fmla="*/ 827646 w 1541892"/>
                <a:gd name="connsiteY27" fmla="*/ 22973 h 1467029"/>
                <a:gd name="connsiteX28" fmla="*/ 389496 w 1541892"/>
                <a:gd name="connsiteY28" fmla="*/ 24878 h 1467029"/>
                <a:gd name="connsiteX29" fmla="*/ 84696 w 1541892"/>
                <a:gd name="connsiteY29" fmla="*/ 333488 h 1467029"/>
                <a:gd name="connsiteX30" fmla="*/ 4686 w 1541892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57236 w 1542707"/>
                <a:gd name="connsiteY21" fmla="*/ 872603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93431 w 1542707"/>
                <a:gd name="connsiteY21" fmla="*/ 866888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93431 w 1542707"/>
                <a:gd name="connsiteY21" fmla="*/ 866888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93431 w 1542707"/>
                <a:gd name="connsiteY21" fmla="*/ 866888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3864 w 1541885"/>
                <a:gd name="connsiteY0" fmla="*/ 621143 h 1467029"/>
                <a:gd name="connsiteX1" fmla="*/ 41964 w 1541885"/>
                <a:gd name="connsiteY1" fmla="*/ 788783 h 1467029"/>
                <a:gd name="connsiteX2" fmla="*/ 34344 w 1541885"/>
                <a:gd name="connsiteY2" fmla="*/ 828788 h 1467029"/>
                <a:gd name="connsiteX3" fmla="*/ 5769 w 1541885"/>
                <a:gd name="connsiteY3" fmla="*/ 845933 h 1467029"/>
                <a:gd name="connsiteX4" fmla="*/ 5769 w 1541885"/>
                <a:gd name="connsiteY4" fmla="*/ 948803 h 1467029"/>
                <a:gd name="connsiteX5" fmla="*/ 66729 w 1541885"/>
                <a:gd name="connsiteY5" fmla="*/ 1063103 h 1467029"/>
                <a:gd name="connsiteX6" fmla="*/ 110544 w 1541885"/>
                <a:gd name="connsiteY6" fmla="*/ 1101203 h 1467029"/>
                <a:gd name="connsiteX7" fmla="*/ 95304 w 1541885"/>
                <a:gd name="connsiteY7" fmla="*/ 1223123 h 1467029"/>
                <a:gd name="connsiteX8" fmla="*/ 127689 w 1541885"/>
                <a:gd name="connsiteY8" fmla="*/ 1314563 h 1467029"/>
                <a:gd name="connsiteX9" fmla="*/ 222939 w 1541885"/>
                <a:gd name="connsiteY9" fmla="*/ 1379333 h 1467029"/>
                <a:gd name="connsiteX10" fmla="*/ 405819 w 1541885"/>
                <a:gd name="connsiteY10" fmla="*/ 1436483 h 1467029"/>
                <a:gd name="connsiteX11" fmla="*/ 664899 w 1541885"/>
                <a:gd name="connsiteY11" fmla="*/ 1466963 h 1467029"/>
                <a:gd name="connsiteX12" fmla="*/ 899214 w 1541885"/>
                <a:gd name="connsiteY12" fmla="*/ 1428863 h 1467029"/>
                <a:gd name="connsiteX13" fmla="*/ 1122099 w 1541885"/>
                <a:gd name="connsiteY13" fmla="*/ 1345043 h 1467029"/>
                <a:gd name="connsiteX14" fmla="*/ 1272594 w 1541885"/>
                <a:gd name="connsiteY14" fmla="*/ 1211693 h 1467029"/>
                <a:gd name="connsiteX15" fmla="*/ 1308789 w 1541885"/>
                <a:gd name="connsiteY15" fmla="*/ 1236458 h 1467029"/>
                <a:gd name="connsiteX16" fmla="*/ 1407849 w 1541885"/>
                <a:gd name="connsiteY16" fmla="*/ 1219313 h 1467029"/>
                <a:gd name="connsiteX17" fmla="*/ 1476429 w 1541885"/>
                <a:gd name="connsiteY17" fmla="*/ 1145018 h 1467029"/>
                <a:gd name="connsiteX18" fmla="*/ 1535484 w 1541885"/>
                <a:gd name="connsiteY18" fmla="*/ 1047863 h 1467029"/>
                <a:gd name="connsiteX19" fmla="*/ 1529769 w 1541885"/>
                <a:gd name="connsiteY19" fmla="*/ 939278 h 1467029"/>
                <a:gd name="connsiteX20" fmla="*/ 1457379 w 1541885"/>
                <a:gd name="connsiteY20" fmla="*/ 864983 h 1467029"/>
                <a:gd name="connsiteX21" fmla="*/ 1392609 w 1541885"/>
                <a:gd name="connsiteY21" fmla="*/ 866888 h 1467029"/>
                <a:gd name="connsiteX22" fmla="*/ 1417374 w 1541885"/>
                <a:gd name="connsiteY22" fmla="*/ 802118 h 1467029"/>
                <a:gd name="connsiteX23" fmla="*/ 1474524 w 1541885"/>
                <a:gd name="connsiteY23" fmla="*/ 440168 h 1467029"/>
                <a:gd name="connsiteX24" fmla="*/ 1394514 w 1541885"/>
                <a:gd name="connsiteY24" fmla="*/ 158228 h 1467029"/>
                <a:gd name="connsiteX25" fmla="*/ 1198299 w 1541885"/>
                <a:gd name="connsiteY25" fmla="*/ 26783 h 1467029"/>
                <a:gd name="connsiteX26" fmla="*/ 1078284 w 1541885"/>
                <a:gd name="connsiteY26" fmla="*/ 59168 h 1467029"/>
                <a:gd name="connsiteX27" fmla="*/ 826824 w 1541885"/>
                <a:gd name="connsiteY27" fmla="*/ 22973 h 1467029"/>
                <a:gd name="connsiteX28" fmla="*/ 388674 w 1541885"/>
                <a:gd name="connsiteY28" fmla="*/ 24878 h 1467029"/>
                <a:gd name="connsiteX29" fmla="*/ 83874 w 1541885"/>
                <a:gd name="connsiteY29" fmla="*/ 333488 h 1467029"/>
                <a:gd name="connsiteX30" fmla="*/ 3864 w 1541885"/>
                <a:gd name="connsiteY30" fmla="*/ 621143 h 1467029"/>
                <a:gd name="connsiteX0" fmla="*/ 3864 w 1541885"/>
                <a:gd name="connsiteY0" fmla="*/ 619055 h 1464941"/>
                <a:gd name="connsiteX1" fmla="*/ 41964 w 1541885"/>
                <a:gd name="connsiteY1" fmla="*/ 786695 h 1464941"/>
                <a:gd name="connsiteX2" fmla="*/ 34344 w 1541885"/>
                <a:gd name="connsiteY2" fmla="*/ 826700 h 1464941"/>
                <a:gd name="connsiteX3" fmla="*/ 5769 w 1541885"/>
                <a:gd name="connsiteY3" fmla="*/ 843845 h 1464941"/>
                <a:gd name="connsiteX4" fmla="*/ 5769 w 1541885"/>
                <a:gd name="connsiteY4" fmla="*/ 946715 h 1464941"/>
                <a:gd name="connsiteX5" fmla="*/ 66729 w 1541885"/>
                <a:gd name="connsiteY5" fmla="*/ 1061015 h 1464941"/>
                <a:gd name="connsiteX6" fmla="*/ 110544 w 1541885"/>
                <a:gd name="connsiteY6" fmla="*/ 1099115 h 1464941"/>
                <a:gd name="connsiteX7" fmla="*/ 95304 w 1541885"/>
                <a:gd name="connsiteY7" fmla="*/ 1221035 h 1464941"/>
                <a:gd name="connsiteX8" fmla="*/ 127689 w 1541885"/>
                <a:gd name="connsiteY8" fmla="*/ 1312475 h 1464941"/>
                <a:gd name="connsiteX9" fmla="*/ 222939 w 1541885"/>
                <a:gd name="connsiteY9" fmla="*/ 1377245 h 1464941"/>
                <a:gd name="connsiteX10" fmla="*/ 405819 w 1541885"/>
                <a:gd name="connsiteY10" fmla="*/ 1434395 h 1464941"/>
                <a:gd name="connsiteX11" fmla="*/ 664899 w 1541885"/>
                <a:gd name="connsiteY11" fmla="*/ 1464875 h 1464941"/>
                <a:gd name="connsiteX12" fmla="*/ 899214 w 1541885"/>
                <a:gd name="connsiteY12" fmla="*/ 1426775 h 1464941"/>
                <a:gd name="connsiteX13" fmla="*/ 1122099 w 1541885"/>
                <a:gd name="connsiteY13" fmla="*/ 1342955 h 1464941"/>
                <a:gd name="connsiteX14" fmla="*/ 1272594 w 1541885"/>
                <a:gd name="connsiteY14" fmla="*/ 1209605 h 1464941"/>
                <a:gd name="connsiteX15" fmla="*/ 1308789 w 1541885"/>
                <a:gd name="connsiteY15" fmla="*/ 1234370 h 1464941"/>
                <a:gd name="connsiteX16" fmla="*/ 1407849 w 1541885"/>
                <a:gd name="connsiteY16" fmla="*/ 1217225 h 1464941"/>
                <a:gd name="connsiteX17" fmla="*/ 1476429 w 1541885"/>
                <a:gd name="connsiteY17" fmla="*/ 1142930 h 1464941"/>
                <a:gd name="connsiteX18" fmla="*/ 1535484 w 1541885"/>
                <a:gd name="connsiteY18" fmla="*/ 1045775 h 1464941"/>
                <a:gd name="connsiteX19" fmla="*/ 1529769 w 1541885"/>
                <a:gd name="connsiteY19" fmla="*/ 937190 h 1464941"/>
                <a:gd name="connsiteX20" fmla="*/ 1457379 w 1541885"/>
                <a:gd name="connsiteY20" fmla="*/ 862895 h 1464941"/>
                <a:gd name="connsiteX21" fmla="*/ 1392609 w 1541885"/>
                <a:gd name="connsiteY21" fmla="*/ 864800 h 1464941"/>
                <a:gd name="connsiteX22" fmla="*/ 1417374 w 1541885"/>
                <a:gd name="connsiteY22" fmla="*/ 800030 h 1464941"/>
                <a:gd name="connsiteX23" fmla="*/ 1474524 w 1541885"/>
                <a:gd name="connsiteY23" fmla="*/ 438080 h 1464941"/>
                <a:gd name="connsiteX24" fmla="*/ 1394514 w 1541885"/>
                <a:gd name="connsiteY24" fmla="*/ 156140 h 1464941"/>
                <a:gd name="connsiteX25" fmla="*/ 1198299 w 1541885"/>
                <a:gd name="connsiteY25" fmla="*/ 24695 h 1464941"/>
                <a:gd name="connsiteX26" fmla="*/ 1051614 w 1541885"/>
                <a:gd name="connsiteY26" fmla="*/ 3740 h 1464941"/>
                <a:gd name="connsiteX27" fmla="*/ 826824 w 1541885"/>
                <a:gd name="connsiteY27" fmla="*/ 20885 h 1464941"/>
                <a:gd name="connsiteX28" fmla="*/ 388674 w 1541885"/>
                <a:gd name="connsiteY28" fmla="*/ 22790 h 1464941"/>
                <a:gd name="connsiteX29" fmla="*/ 83874 w 1541885"/>
                <a:gd name="connsiteY29" fmla="*/ 331400 h 1464941"/>
                <a:gd name="connsiteX30" fmla="*/ 3864 w 1541885"/>
                <a:gd name="connsiteY30" fmla="*/ 619055 h 1464941"/>
                <a:gd name="connsiteX0" fmla="*/ 3864 w 1541885"/>
                <a:gd name="connsiteY0" fmla="*/ 646071 h 1491957"/>
                <a:gd name="connsiteX1" fmla="*/ 41964 w 1541885"/>
                <a:gd name="connsiteY1" fmla="*/ 813711 h 1491957"/>
                <a:gd name="connsiteX2" fmla="*/ 34344 w 1541885"/>
                <a:gd name="connsiteY2" fmla="*/ 853716 h 1491957"/>
                <a:gd name="connsiteX3" fmla="*/ 5769 w 1541885"/>
                <a:gd name="connsiteY3" fmla="*/ 870861 h 1491957"/>
                <a:gd name="connsiteX4" fmla="*/ 5769 w 1541885"/>
                <a:gd name="connsiteY4" fmla="*/ 973731 h 1491957"/>
                <a:gd name="connsiteX5" fmla="*/ 66729 w 1541885"/>
                <a:gd name="connsiteY5" fmla="*/ 1088031 h 1491957"/>
                <a:gd name="connsiteX6" fmla="*/ 110544 w 1541885"/>
                <a:gd name="connsiteY6" fmla="*/ 1126131 h 1491957"/>
                <a:gd name="connsiteX7" fmla="*/ 95304 w 1541885"/>
                <a:gd name="connsiteY7" fmla="*/ 1248051 h 1491957"/>
                <a:gd name="connsiteX8" fmla="*/ 127689 w 1541885"/>
                <a:gd name="connsiteY8" fmla="*/ 1339491 h 1491957"/>
                <a:gd name="connsiteX9" fmla="*/ 222939 w 1541885"/>
                <a:gd name="connsiteY9" fmla="*/ 1404261 h 1491957"/>
                <a:gd name="connsiteX10" fmla="*/ 405819 w 1541885"/>
                <a:gd name="connsiteY10" fmla="*/ 1461411 h 1491957"/>
                <a:gd name="connsiteX11" fmla="*/ 664899 w 1541885"/>
                <a:gd name="connsiteY11" fmla="*/ 1491891 h 1491957"/>
                <a:gd name="connsiteX12" fmla="*/ 899214 w 1541885"/>
                <a:gd name="connsiteY12" fmla="*/ 1453791 h 1491957"/>
                <a:gd name="connsiteX13" fmla="*/ 1122099 w 1541885"/>
                <a:gd name="connsiteY13" fmla="*/ 1369971 h 1491957"/>
                <a:gd name="connsiteX14" fmla="*/ 1272594 w 1541885"/>
                <a:gd name="connsiteY14" fmla="*/ 1236621 h 1491957"/>
                <a:gd name="connsiteX15" fmla="*/ 1308789 w 1541885"/>
                <a:gd name="connsiteY15" fmla="*/ 1261386 h 1491957"/>
                <a:gd name="connsiteX16" fmla="*/ 1407849 w 1541885"/>
                <a:gd name="connsiteY16" fmla="*/ 1244241 h 1491957"/>
                <a:gd name="connsiteX17" fmla="*/ 1476429 w 1541885"/>
                <a:gd name="connsiteY17" fmla="*/ 1169946 h 1491957"/>
                <a:gd name="connsiteX18" fmla="*/ 1535484 w 1541885"/>
                <a:gd name="connsiteY18" fmla="*/ 1072791 h 1491957"/>
                <a:gd name="connsiteX19" fmla="*/ 1529769 w 1541885"/>
                <a:gd name="connsiteY19" fmla="*/ 964206 h 1491957"/>
                <a:gd name="connsiteX20" fmla="*/ 1457379 w 1541885"/>
                <a:gd name="connsiteY20" fmla="*/ 889911 h 1491957"/>
                <a:gd name="connsiteX21" fmla="*/ 1392609 w 1541885"/>
                <a:gd name="connsiteY21" fmla="*/ 891816 h 1491957"/>
                <a:gd name="connsiteX22" fmla="*/ 1417374 w 1541885"/>
                <a:gd name="connsiteY22" fmla="*/ 827046 h 1491957"/>
                <a:gd name="connsiteX23" fmla="*/ 1474524 w 1541885"/>
                <a:gd name="connsiteY23" fmla="*/ 465096 h 1491957"/>
                <a:gd name="connsiteX24" fmla="*/ 1394514 w 1541885"/>
                <a:gd name="connsiteY24" fmla="*/ 183156 h 1491957"/>
                <a:gd name="connsiteX25" fmla="*/ 1198299 w 1541885"/>
                <a:gd name="connsiteY25" fmla="*/ 51711 h 1491957"/>
                <a:gd name="connsiteX26" fmla="*/ 1051614 w 1541885"/>
                <a:gd name="connsiteY26" fmla="*/ 30756 h 1491957"/>
                <a:gd name="connsiteX27" fmla="*/ 819204 w 1541885"/>
                <a:gd name="connsiteY27" fmla="*/ 276 h 1491957"/>
                <a:gd name="connsiteX28" fmla="*/ 388674 w 1541885"/>
                <a:gd name="connsiteY28" fmla="*/ 49806 h 1491957"/>
                <a:gd name="connsiteX29" fmla="*/ 83874 w 1541885"/>
                <a:gd name="connsiteY29" fmla="*/ 358416 h 1491957"/>
                <a:gd name="connsiteX30" fmla="*/ 3864 w 1541885"/>
                <a:gd name="connsiteY30" fmla="*/ 646071 h 1491957"/>
                <a:gd name="connsiteX0" fmla="*/ 3864 w 1541885"/>
                <a:gd name="connsiteY0" fmla="*/ 646616 h 1492502"/>
                <a:gd name="connsiteX1" fmla="*/ 41964 w 1541885"/>
                <a:gd name="connsiteY1" fmla="*/ 814256 h 1492502"/>
                <a:gd name="connsiteX2" fmla="*/ 34344 w 1541885"/>
                <a:gd name="connsiteY2" fmla="*/ 854261 h 1492502"/>
                <a:gd name="connsiteX3" fmla="*/ 5769 w 1541885"/>
                <a:gd name="connsiteY3" fmla="*/ 871406 h 1492502"/>
                <a:gd name="connsiteX4" fmla="*/ 5769 w 1541885"/>
                <a:gd name="connsiteY4" fmla="*/ 974276 h 1492502"/>
                <a:gd name="connsiteX5" fmla="*/ 66729 w 1541885"/>
                <a:gd name="connsiteY5" fmla="*/ 1088576 h 1492502"/>
                <a:gd name="connsiteX6" fmla="*/ 110544 w 1541885"/>
                <a:gd name="connsiteY6" fmla="*/ 1126676 h 1492502"/>
                <a:gd name="connsiteX7" fmla="*/ 95304 w 1541885"/>
                <a:gd name="connsiteY7" fmla="*/ 1248596 h 1492502"/>
                <a:gd name="connsiteX8" fmla="*/ 127689 w 1541885"/>
                <a:gd name="connsiteY8" fmla="*/ 1340036 h 1492502"/>
                <a:gd name="connsiteX9" fmla="*/ 222939 w 1541885"/>
                <a:gd name="connsiteY9" fmla="*/ 1404806 h 1492502"/>
                <a:gd name="connsiteX10" fmla="*/ 405819 w 1541885"/>
                <a:gd name="connsiteY10" fmla="*/ 1461956 h 1492502"/>
                <a:gd name="connsiteX11" fmla="*/ 664899 w 1541885"/>
                <a:gd name="connsiteY11" fmla="*/ 1492436 h 1492502"/>
                <a:gd name="connsiteX12" fmla="*/ 899214 w 1541885"/>
                <a:gd name="connsiteY12" fmla="*/ 1454336 h 1492502"/>
                <a:gd name="connsiteX13" fmla="*/ 1122099 w 1541885"/>
                <a:gd name="connsiteY13" fmla="*/ 1370516 h 1492502"/>
                <a:gd name="connsiteX14" fmla="*/ 1272594 w 1541885"/>
                <a:gd name="connsiteY14" fmla="*/ 1237166 h 1492502"/>
                <a:gd name="connsiteX15" fmla="*/ 1308789 w 1541885"/>
                <a:gd name="connsiteY15" fmla="*/ 1261931 h 1492502"/>
                <a:gd name="connsiteX16" fmla="*/ 1407849 w 1541885"/>
                <a:gd name="connsiteY16" fmla="*/ 1244786 h 1492502"/>
                <a:gd name="connsiteX17" fmla="*/ 1476429 w 1541885"/>
                <a:gd name="connsiteY17" fmla="*/ 1170491 h 1492502"/>
                <a:gd name="connsiteX18" fmla="*/ 1535484 w 1541885"/>
                <a:gd name="connsiteY18" fmla="*/ 1073336 h 1492502"/>
                <a:gd name="connsiteX19" fmla="*/ 1529769 w 1541885"/>
                <a:gd name="connsiteY19" fmla="*/ 964751 h 1492502"/>
                <a:gd name="connsiteX20" fmla="*/ 1457379 w 1541885"/>
                <a:gd name="connsiteY20" fmla="*/ 890456 h 1492502"/>
                <a:gd name="connsiteX21" fmla="*/ 1392609 w 1541885"/>
                <a:gd name="connsiteY21" fmla="*/ 892361 h 1492502"/>
                <a:gd name="connsiteX22" fmla="*/ 1417374 w 1541885"/>
                <a:gd name="connsiteY22" fmla="*/ 827591 h 1492502"/>
                <a:gd name="connsiteX23" fmla="*/ 1474524 w 1541885"/>
                <a:gd name="connsiteY23" fmla="*/ 465641 h 1492502"/>
                <a:gd name="connsiteX24" fmla="*/ 1394514 w 1541885"/>
                <a:gd name="connsiteY24" fmla="*/ 183701 h 1492502"/>
                <a:gd name="connsiteX25" fmla="*/ 1198299 w 1541885"/>
                <a:gd name="connsiteY25" fmla="*/ 52256 h 1492502"/>
                <a:gd name="connsiteX26" fmla="*/ 1051614 w 1541885"/>
                <a:gd name="connsiteY26" fmla="*/ 21776 h 1492502"/>
                <a:gd name="connsiteX27" fmla="*/ 819204 w 1541885"/>
                <a:gd name="connsiteY27" fmla="*/ 821 h 1492502"/>
                <a:gd name="connsiteX28" fmla="*/ 388674 w 1541885"/>
                <a:gd name="connsiteY28" fmla="*/ 50351 h 1492502"/>
                <a:gd name="connsiteX29" fmla="*/ 83874 w 1541885"/>
                <a:gd name="connsiteY29" fmla="*/ 358961 h 1492502"/>
                <a:gd name="connsiteX30" fmla="*/ 3864 w 1541885"/>
                <a:gd name="connsiteY30" fmla="*/ 646616 h 1492502"/>
                <a:gd name="connsiteX0" fmla="*/ 3864 w 1541885"/>
                <a:gd name="connsiteY0" fmla="*/ 647250 h 1493136"/>
                <a:gd name="connsiteX1" fmla="*/ 41964 w 1541885"/>
                <a:gd name="connsiteY1" fmla="*/ 814890 h 1493136"/>
                <a:gd name="connsiteX2" fmla="*/ 34344 w 1541885"/>
                <a:gd name="connsiteY2" fmla="*/ 854895 h 1493136"/>
                <a:gd name="connsiteX3" fmla="*/ 5769 w 1541885"/>
                <a:gd name="connsiteY3" fmla="*/ 872040 h 1493136"/>
                <a:gd name="connsiteX4" fmla="*/ 5769 w 1541885"/>
                <a:gd name="connsiteY4" fmla="*/ 974910 h 1493136"/>
                <a:gd name="connsiteX5" fmla="*/ 66729 w 1541885"/>
                <a:gd name="connsiteY5" fmla="*/ 1089210 h 1493136"/>
                <a:gd name="connsiteX6" fmla="*/ 110544 w 1541885"/>
                <a:gd name="connsiteY6" fmla="*/ 1127310 h 1493136"/>
                <a:gd name="connsiteX7" fmla="*/ 95304 w 1541885"/>
                <a:gd name="connsiteY7" fmla="*/ 1249230 h 1493136"/>
                <a:gd name="connsiteX8" fmla="*/ 127689 w 1541885"/>
                <a:gd name="connsiteY8" fmla="*/ 1340670 h 1493136"/>
                <a:gd name="connsiteX9" fmla="*/ 222939 w 1541885"/>
                <a:gd name="connsiteY9" fmla="*/ 1405440 h 1493136"/>
                <a:gd name="connsiteX10" fmla="*/ 405819 w 1541885"/>
                <a:gd name="connsiteY10" fmla="*/ 1462590 h 1493136"/>
                <a:gd name="connsiteX11" fmla="*/ 664899 w 1541885"/>
                <a:gd name="connsiteY11" fmla="*/ 1493070 h 1493136"/>
                <a:gd name="connsiteX12" fmla="*/ 899214 w 1541885"/>
                <a:gd name="connsiteY12" fmla="*/ 1454970 h 1493136"/>
                <a:gd name="connsiteX13" fmla="*/ 1122099 w 1541885"/>
                <a:gd name="connsiteY13" fmla="*/ 1371150 h 1493136"/>
                <a:gd name="connsiteX14" fmla="*/ 1272594 w 1541885"/>
                <a:gd name="connsiteY14" fmla="*/ 1237800 h 1493136"/>
                <a:gd name="connsiteX15" fmla="*/ 1308789 w 1541885"/>
                <a:gd name="connsiteY15" fmla="*/ 1262565 h 1493136"/>
                <a:gd name="connsiteX16" fmla="*/ 1407849 w 1541885"/>
                <a:gd name="connsiteY16" fmla="*/ 1245420 h 1493136"/>
                <a:gd name="connsiteX17" fmla="*/ 1476429 w 1541885"/>
                <a:gd name="connsiteY17" fmla="*/ 1171125 h 1493136"/>
                <a:gd name="connsiteX18" fmla="*/ 1535484 w 1541885"/>
                <a:gd name="connsiteY18" fmla="*/ 1073970 h 1493136"/>
                <a:gd name="connsiteX19" fmla="*/ 1529769 w 1541885"/>
                <a:gd name="connsiteY19" fmla="*/ 965385 h 1493136"/>
                <a:gd name="connsiteX20" fmla="*/ 1457379 w 1541885"/>
                <a:gd name="connsiteY20" fmla="*/ 891090 h 1493136"/>
                <a:gd name="connsiteX21" fmla="*/ 1392609 w 1541885"/>
                <a:gd name="connsiteY21" fmla="*/ 892995 h 1493136"/>
                <a:gd name="connsiteX22" fmla="*/ 1417374 w 1541885"/>
                <a:gd name="connsiteY22" fmla="*/ 828225 h 1493136"/>
                <a:gd name="connsiteX23" fmla="*/ 1474524 w 1541885"/>
                <a:gd name="connsiteY23" fmla="*/ 466275 h 1493136"/>
                <a:gd name="connsiteX24" fmla="*/ 1394514 w 1541885"/>
                <a:gd name="connsiteY24" fmla="*/ 184335 h 1493136"/>
                <a:gd name="connsiteX25" fmla="*/ 1198299 w 1541885"/>
                <a:gd name="connsiteY25" fmla="*/ 52890 h 1493136"/>
                <a:gd name="connsiteX26" fmla="*/ 1055424 w 1541885"/>
                <a:gd name="connsiteY26" fmla="*/ 16695 h 1493136"/>
                <a:gd name="connsiteX27" fmla="*/ 819204 w 1541885"/>
                <a:gd name="connsiteY27" fmla="*/ 1455 h 1493136"/>
                <a:gd name="connsiteX28" fmla="*/ 388674 w 1541885"/>
                <a:gd name="connsiteY28" fmla="*/ 50985 h 1493136"/>
                <a:gd name="connsiteX29" fmla="*/ 83874 w 1541885"/>
                <a:gd name="connsiteY29" fmla="*/ 359595 h 1493136"/>
                <a:gd name="connsiteX30" fmla="*/ 3864 w 1541885"/>
                <a:gd name="connsiteY30" fmla="*/ 647250 h 1493136"/>
                <a:gd name="connsiteX0" fmla="*/ 3864 w 1541885"/>
                <a:gd name="connsiteY0" fmla="*/ 647354 h 1493240"/>
                <a:gd name="connsiteX1" fmla="*/ 41964 w 1541885"/>
                <a:gd name="connsiteY1" fmla="*/ 814994 h 1493240"/>
                <a:gd name="connsiteX2" fmla="*/ 34344 w 1541885"/>
                <a:gd name="connsiteY2" fmla="*/ 854999 h 1493240"/>
                <a:gd name="connsiteX3" fmla="*/ 5769 w 1541885"/>
                <a:gd name="connsiteY3" fmla="*/ 872144 h 1493240"/>
                <a:gd name="connsiteX4" fmla="*/ 5769 w 1541885"/>
                <a:gd name="connsiteY4" fmla="*/ 975014 h 1493240"/>
                <a:gd name="connsiteX5" fmla="*/ 66729 w 1541885"/>
                <a:gd name="connsiteY5" fmla="*/ 1089314 h 1493240"/>
                <a:gd name="connsiteX6" fmla="*/ 110544 w 1541885"/>
                <a:gd name="connsiteY6" fmla="*/ 1127414 h 1493240"/>
                <a:gd name="connsiteX7" fmla="*/ 95304 w 1541885"/>
                <a:gd name="connsiteY7" fmla="*/ 1249334 h 1493240"/>
                <a:gd name="connsiteX8" fmla="*/ 127689 w 1541885"/>
                <a:gd name="connsiteY8" fmla="*/ 1340774 h 1493240"/>
                <a:gd name="connsiteX9" fmla="*/ 222939 w 1541885"/>
                <a:gd name="connsiteY9" fmla="*/ 1405544 h 1493240"/>
                <a:gd name="connsiteX10" fmla="*/ 405819 w 1541885"/>
                <a:gd name="connsiteY10" fmla="*/ 1462694 h 1493240"/>
                <a:gd name="connsiteX11" fmla="*/ 664899 w 1541885"/>
                <a:gd name="connsiteY11" fmla="*/ 1493174 h 1493240"/>
                <a:gd name="connsiteX12" fmla="*/ 899214 w 1541885"/>
                <a:gd name="connsiteY12" fmla="*/ 1455074 h 1493240"/>
                <a:gd name="connsiteX13" fmla="*/ 1122099 w 1541885"/>
                <a:gd name="connsiteY13" fmla="*/ 1371254 h 1493240"/>
                <a:gd name="connsiteX14" fmla="*/ 1272594 w 1541885"/>
                <a:gd name="connsiteY14" fmla="*/ 1237904 h 1493240"/>
                <a:gd name="connsiteX15" fmla="*/ 1308789 w 1541885"/>
                <a:gd name="connsiteY15" fmla="*/ 1262669 h 1493240"/>
                <a:gd name="connsiteX16" fmla="*/ 1407849 w 1541885"/>
                <a:gd name="connsiteY16" fmla="*/ 1245524 h 1493240"/>
                <a:gd name="connsiteX17" fmla="*/ 1476429 w 1541885"/>
                <a:gd name="connsiteY17" fmla="*/ 1171229 h 1493240"/>
                <a:gd name="connsiteX18" fmla="*/ 1535484 w 1541885"/>
                <a:gd name="connsiteY18" fmla="*/ 1074074 h 1493240"/>
                <a:gd name="connsiteX19" fmla="*/ 1529769 w 1541885"/>
                <a:gd name="connsiteY19" fmla="*/ 965489 h 1493240"/>
                <a:gd name="connsiteX20" fmla="*/ 1457379 w 1541885"/>
                <a:gd name="connsiteY20" fmla="*/ 891194 h 1493240"/>
                <a:gd name="connsiteX21" fmla="*/ 1392609 w 1541885"/>
                <a:gd name="connsiteY21" fmla="*/ 893099 h 1493240"/>
                <a:gd name="connsiteX22" fmla="*/ 1417374 w 1541885"/>
                <a:gd name="connsiteY22" fmla="*/ 828329 h 1493240"/>
                <a:gd name="connsiteX23" fmla="*/ 1474524 w 1541885"/>
                <a:gd name="connsiteY23" fmla="*/ 466379 h 1493240"/>
                <a:gd name="connsiteX24" fmla="*/ 1394514 w 1541885"/>
                <a:gd name="connsiteY24" fmla="*/ 184439 h 1493240"/>
                <a:gd name="connsiteX25" fmla="*/ 1234494 w 1541885"/>
                <a:gd name="connsiteY25" fmla="*/ 60614 h 1493240"/>
                <a:gd name="connsiteX26" fmla="*/ 1055424 w 1541885"/>
                <a:gd name="connsiteY26" fmla="*/ 16799 h 1493240"/>
                <a:gd name="connsiteX27" fmla="*/ 819204 w 1541885"/>
                <a:gd name="connsiteY27" fmla="*/ 1559 h 1493240"/>
                <a:gd name="connsiteX28" fmla="*/ 388674 w 1541885"/>
                <a:gd name="connsiteY28" fmla="*/ 51089 h 1493240"/>
                <a:gd name="connsiteX29" fmla="*/ 83874 w 1541885"/>
                <a:gd name="connsiteY29" fmla="*/ 359699 h 1493240"/>
                <a:gd name="connsiteX30" fmla="*/ 3864 w 1541885"/>
                <a:gd name="connsiteY30" fmla="*/ 647354 h 1493240"/>
                <a:gd name="connsiteX0" fmla="*/ 3864 w 1541885"/>
                <a:gd name="connsiteY0" fmla="*/ 660052 h 1505938"/>
                <a:gd name="connsiteX1" fmla="*/ 41964 w 1541885"/>
                <a:gd name="connsiteY1" fmla="*/ 827692 h 1505938"/>
                <a:gd name="connsiteX2" fmla="*/ 34344 w 1541885"/>
                <a:gd name="connsiteY2" fmla="*/ 867697 h 1505938"/>
                <a:gd name="connsiteX3" fmla="*/ 5769 w 1541885"/>
                <a:gd name="connsiteY3" fmla="*/ 884842 h 1505938"/>
                <a:gd name="connsiteX4" fmla="*/ 5769 w 1541885"/>
                <a:gd name="connsiteY4" fmla="*/ 987712 h 1505938"/>
                <a:gd name="connsiteX5" fmla="*/ 66729 w 1541885"/>
                <a:gd name="connsiteY5" fmla="*/ 1102012 h 1505938"/>
                <a:gd name="connsiteX6" fmla="*/ 110544 w 1541885"/>
                <a:gd name="connsiteY6" fmla="*/ 1140112 h 1505938"/>
                <a:gd name="connsiteX7" fmla="*/ 95304 w 1541885"/>
                <a:gd name="connsiteY7" fmla="*/ 1262032 h 1505938"/>
                <a:gd name="connsiteX8" fmla="*/ 127689 w 1541885"/>
                <a:gd name="connsiteY8" fmla="*/ 1353472 h 1505938"/>
                <a:gd name="connsiteX9" fmla="*/ 222939 w 1541885"/>
                <a:gd name="connsiteY9" fmla="*/ 1418242 h 1505938"/>
                <a:gd name="connsiteX10" fmla="*/ 405819 w 1541885"/>
                <a:gd name="connsiteY10" fmla="*/ 1475392 h 1505938"/>
                <a:gd name="connsiteX11" fmla="*/ 664899 w 1541885"/>
                <a:gd name="connsiteY11" fmla="*/ 1505872 h 1505938"/>
                <a:gd name="connsiteX12" fmla="*/ 899214 w 1541885"/>
                <a:gd name="connsiteY12" fmla="*/ 1467772 h 1505938"/>
                <a:gd name="connsiteX13" fmla="*/ 1122099 w 1541885"/>
                <a:gd name="connsiteY13" fmla="*/ 1383952 h 1505938"/>
                <a:gd name="connsiteX14" fmla="*/ 1272594 w 1541885"/>
                <a:gd name="connsiteY14" fmla="*/ 1250602 h 1505938"/>
                <a:gd name="connsiteX15" fmla="*/ 1308789 w 1541885"/>
                <a:gd name="connsiteY15" fmla="*/ 1275367 h 1505938"/>
                <a:gd name="connsiteX16" fmla="*/ 1407849 w 1541885"/>
                <a:gd name="connsiteY16" fmla="*/ 1258222 h 1505938"/>
                <a:gd name="connsiteX17" fmla="*/ 1476429 w 1541885"/>
                <a:gd name="connsiteY17" fmla="*/ 1183927 h 1505938"/>
                <a:gd name="connsiteX18" fmla="*/ 1535484 w 1541885"/>
                <a:gd name="connsiteY18" fmla="*/ 1086772 h 1505938"/>
                <a:gd name="connsiteX19" fmla="*/ 1529769 w 1541885"/>
                <a:gd name="connsiteY19" fmla="*/ 978187 h 1505938"/>
                <a:gd name="connsiteX20" fmla="*/ 1457379 w 1541885"/>
                <a:gd name="connsiteY20" fmla="*/ 903892 h 1505938"/>
                <a:gd name="connsiteX21" fmla="*/ 1392609 w 1541885"/>
                <a:gd name="connsiteY21" fmla="*/ 905797 h 1505938"/>
                <a:gd name="connsiteX22" fmla="*/ 1417374 w 1541885"/>
                <a:gd name="connsiteY22" fmla="*/ 841027 h 1505938"/>
                <a:gd name="connsiteX23" fmla="*/ 1474524 w 1541885"/>
                <a:gd name="connsiteY23" fmla="*/ 479077 h 1505938"/>
                <a:gd name="connsiteX24" fmla="*/ 1394514 w 1541885"/>
                <a:gd name="connsiteY24" fmla="*/ 197137 h 1505938"/>
                <a:gd name="connsiteX25" fmla="*/ 1234494 w 1541885"/>
                <a:gd name="connsiteY25" fmla="*/ 73312 h 1505938"/>
                <a:gd name="connsiteX26" fmla="*/ 1055424 w 1541885"/>
                <a:gd name="connsiteY26" fmla="*/ 29497 h 1505938"/>
                <a:gd name="connsiteX27" fmla="*/ 784914 w 1541885"/>
                <a:gd name="connsiteY27" fmla="*/ 922 h 1505938"/>
                <a:gd name="connsiteX28" fmla="*/ 388674 w 1541885"/>
                <a:gd name="connsiteY28" fmla="*/ 63787 h 1505938"/>
                <a:gd name="connsiteX29" fmla="*/ 83874 w 1541885"/>
                <a:gd name="connsiteY29" fmla="*/ 372397 h 1505938"/>
                <a:gd name="connsiteX30" fmla="*/ 3864 w 1541885"/>
                <a:gd name="connsiteY30" fmla="*/ 660052 h 1505938"/>
                <a:gd name="connsiteX0" fmla="*/ 3864 w 1541885"/>
                <a:gd name="connsiteY0" fmla="*/ 660052 h 1505938"/>
                <a:gd name="connsiteX1" fmla="*/ 41964 w 1541885"/>
                <a:gd name="connsiteY1" fmla="*/ 827692 h 1505938"/>
                <a:gd name="connsiteX2" fmla="*/ 34344 w 1541885"/>
                <a:gd name="connsiteY2" fmla="*/ 867697 h 1505938"/>
                <a:gd name="connsiteX3" fmla="*/ 5769 w 1541885"/>
                <a:gd name="connsiteY3" fmla="*/ 884842 h 1505938"/>
                <a:gd name="connsiteX4" fmla="*/ 5769 w 1541885"/>
                <a:gd name="connsiteY4" fmla="*/ 987712 h 1505938"/>
                <a:gd name="connsiteX5" fmla="*/ 66729 w 1541885"/>
                <a:gd name="connsiteY5" fmla="*/ 1102012 h 1505938"/>
                <a:gd name="connsiteX6" fmla="*/ 110544 w 1541885"/>
                <a:gd name="connsiteY6" fmla="*/ 1140112 h 1505938"/>
                <a:gd name="connsiteX7" fmla="*/ 95304 w 1541885"/>
                <a:gd name="connsiteY7" fmla="*/ 1262032 h 1505938"/>
                <a:gd name="connsiteX8" fmla="*/ 127689 w 1541885"/>
                <a:gd name="connsiteY8" fmla="*/ 1353472 h 1505938"/>
                <a:gd name="connsiteX9" fmla="*/ 222939 w 1541885"/>
                <a:gd name="connsiteY9" fmla="*/ 1418242 h 1505938"/>
                <a:gd name="connsiteX10" fmla="*/ 405819 w 1541885"/>
                <a:gd name="connsiteY10" fmla="*/ 1475392 h 1505938"/>
                <a:gd name="connsiteX11" fmla="*/ 664899 w 1541885"/>
                <a:gd name="connsiteY11" fmla="*/ 1505872 h 1505938"/>
                <a:gd name="connsiteX12" fmla="*/ 899214 w 1541885"/>
                <a:gd name="connsiteY12" fmla="*/ 1467772 h 1505938"/>
                <a:gd name="connsiteX13" fmla="*/ 1122099 w 1541885"/>
                <a:gd name="connsiteY13" fmla="*/ 1383952 h 1505938"/>
                <a:gd name="connsiteX14" fmla="*/ 1272594 w 1541885"/>
                <a:gd name="connsiteY14" fmla="*/ 1250602 h 1505938"/>
                <a:gd name="connsiteX15" fmla="*/ 1308789 w 1541885"/>
                <a:gd name="connsiteY15" fmla="*/ 1275367 h 1505938"/>
                <a:gd name="connsiteX16" fmla="*/ 1407849 w 1541885"/>
                <a:gd name="connsiteY16" fmla="*/ 1258222 h 1505938"/>
                <a:gd name="connsiteX17" fmla="*/ 1476429 w 1541885"/>
                <a:gd name="connsiteY17" fmla="*/ 1183927 h 1505938"/>
                <a:gd name="connsiteX18" fmla="*/ 1535484 w 1541885"/>
                <a:gd name="connsiteY18" fmla="*/ 1086772 h 1505938"/>
                <a:gd name="connsiteX19" fmla="*/ 1529769 w 1541885"/>
                <a:gd name="connsiteY19" fmla="*/ 978187 h 1505938"/>
                <a:gd name="connsiteX20" fmla="*/ 1457379 w 1541885"/>
                <a:gd name="connsiteY20" fmla="*/ 903892 h 1505938"/>
                <a:gd name="connsiteX21" fmla="*/ 1392609 w 1541885"/>
                <a:gd name="connsiteY21" fmla="*/ 905797 h 1505938"/>
                <a:gd name="connsiteX22" fmla="*/ 1417374 w 1541885"/>
                <a:gd name="connsiteY22" fmla="*/ 841027 h 1505938"/>
                <a:gd name="connsiteX23" fmla="*/ 1474524 w 1541885"/>
                <a:gd name="connsiteY23" fmla="*/ 479077 h 1505938"/>
                <a:gd name="connsiteX24" fmla="*/ 1396419 w 1541885"/>
                <a:gd name="connsiteY24" fmla="*/ 216187 h 1505938"/>
                <a:gd name="connsiteX25" fmla="*/ 1234494 w 1541885"/>
                <a:gd name="connsiteY25" fmla="*/ 73312 h 1505938"/>
                <a:gd name="connsiteX26" fmla="*/ 1055424 w 1541885"/>
                <a:gd name="connsiteY26" fmla="*/ 29497 h 1505938"/>
                <a:gd name="connsiteX27" fmla="*/ 784914 w 1541885"/>
                <a:gd name="connsiteY27" fmla="*/ 922 h 1505938"/>
                <a:gd name="connsiteX28" fmla="*/ 388674 w 1541885"/>
                <a:gd name="connsiteY28" fmla="*/ 63787 h 1505938"/>
                <a:gd name="connsiteX29" fmla="*/ 83874 w 1541885"/>
                <a:gd name="connsiteY29" fmla="*/ 372397 h 1505938"/>
                <a:gd name="connsiteX30" fmla="*/ 3864 w 1541885"/>
                <a:gd name="connsiteY30" fmla="*/ 660052 h 1505938"/>
                <a:gd name="connsiteX0" fmla="*/ 3864 w 1541885"/>
                <a:gd name="connsiteY0" fmla="*/ 660107 h 1505993"/>
                <a:gd name="connsiteX1" fmla="*/ 41964 w 1541885"/>
                <a:gd name="connsiteY1" fmla="*/ 827747 h 1505993"/>
                <a:gd name="connsiteX2" fmla="*/ 34344 w 1541885"/>
                <a:gd name="connsiteY2" fmla="*/ 867752 h 1505993"/>
                <a:gd name="connsiteX3" fmla="*/ 5769 w 1541885"/>
                <a:gd name="connsiteY3" fmla="*/ 884897 h 1505993"/>
                <a:gd name="connsiteX4" fmla="*/ 5769 w 1541885"/>
                <a:gd name="connsiteY4" fmla="*/ 987767 h 1505993"/>
                <a:gd name="connsiteX5" fmla="*/ 66729 w 1541885"/>
                <a:gd name="connsiteY5" fmla="*/ 1102067 h 1505993"/>
                <a:gd name="connsiteX6" fmla="*/ 110544 w 1541885"/>
                <a:gd name="connsiteY6" fmla="*/ 1140167 h 1505993"/>
                <a:gd name="connsiteX7" fmla="*/ 95304 w 1541885"/>
                <a:gd name="connsiteY7" fmla="*/ 1262087 h 1505993"/>
                <a:gd name="connsiteX8" fmla="*/ 127689 w 1541885"/>
                <a:gd name="connsiteY8" fmla="*/ 1353527 h 1505993"/>
                <a:gd name="connsiteX9" fmla="*/ 222939 w 1541885"/>
                <a:gd name="connsiteY9" fmla="*/ 1418297 h 1505993"/>
                <a:gd name="connsiteX10" fmla="*/ 405819 w 1541885"/>
                <a:gd name="connsiteY10" fmla="*/ 1475447 h 1505993"/>
                <a:gd name="connsiteX11" fmla="*/ 664899 w 1541885"/>
                <a:gd name="connsiteY11" fmla="*/ 1505927 h 1505993"/>
                <a:gd name="connsiteX12" fmla="*/ 899214 w 1541885"/>
                <a:gd name="connsiteY12" fmla="*/ 1467827 h 1505993"/>
                <a:gd name="connsiteX13" fmla="*/ 1122099 w 1541885"/>
                <a:gd name="connsiteY13" fmla="*/ 1384007 h 1505993"/>
                <a:gd name="connsiteX14" fmla="*/ 1272594 w 1541885"/>
                <a:gd name="connsiteY14" fmla="*/ 1250657 h 1505993"/>
                <a:gd name="connsiteX15" fmla="*/ 1308789 w 1541885"/>
                <a:gd name="connsiteY15" fmla="*/ 1275422 h 1505993"/>
                <a:gd name="connsiteX16" fmla="*/ 1407849 w 1541885"/>
                <a:gd name="connsiteY16" fmla="*/ 1258277 h 1505993"/>
                <a:gd name="connsiteX17" fmla="*/ 1476429 w 1541885"/>
                <a:gd name="connsiteY17" fmla="*/ 1183982 h 1505993"/>
                <a:gd name="connsiteX18" fmla="*/ 1535484 w 1541885"/>
                <a:gd name="connsiteY18" fmla="*/ 1086827 h 1505993"/>
                <a:gd name="connsiteX19" fmla="*/ 1529769 w 1541885"/>
                <a:gd name="connsiteY19" fmla="*/ 978242 h 1505993"/>
                <a:gd name="connsiteX20" fmla="*/ 1457379 w 1541885"/>
                <a:gd name="connsiteY20" fmla="*/ 903947 h 1505993"/>
                <a:gd name="connsiteX21" fmla="*/ 1392609 w 1541885"/>
                <a:gd name="connsiteY21" fmla="*/ 905852 h 1505993"/>
                <a:gd name="connsiteX22" fmla="*/ 1417374 w 1541885"/>
                <a:gd name="connsiteY22" fmla="*/ 841082 h 1505993"/>
                <a:gd name="connsiteX23" fmla="*/ 1474524 w 1541885"/>
                <a:gd name="connsiteY23" fmla="*/ 479132 h 1505993"/>
                <a:gd name="connsiteX24" fmla="*/ 1396419 w 1541885"/>
                <a:gd name="connsiteY24" fmla="*/ 216242 h 1505993"/>
                <a:gd name="connsiteX25" fmla="*/ 1230684 w 1541885"/>
                <a:gd name="connsiteY25" fmla="*/ 82892 h 1505993"/>
                <a:gd name="connsiteX26" fmla="*/ 1055424 w 1541885"/>
                <a:gd name="connsiteY26" fmla="*/ 29552 h 1505993"/>
                <a:gd name="connsiteX27" fmla="*/ 784914 w 1541885"/>
                <a:gd name="connsiteY27" fmla="*/ 977 h 1505993"/>
                <a:gd name="connsiteX28" fmla="*/ 388674 w 1541885"/>
                <a:gd name="connsiteY28" fmla="*/ 63842 h 1505993"/>
                <a:gd name="connsiteX29" fmla="*/ 83874 w 1541885"/>
                <a:gd name="connsiteY29" fmla="*/ 372452 h 1505993"/>
                <a:gd name="connsiteX30" fmla="*/ 3864 w 1541885"/>
                <a:gd name="connsiteY30" fmla="*/ 660107 h 1505993"/>
                <a:gd name="connsiteX0" fmla="*/ 3864 w 1541885"/>
                <a:gd name="connsiteY0" fmla="*/ 660701 h 1506587"/>
                <a:gd name="connsiteX1" fmla="*/ 41964 w 1541885"/>
                <a:gd name="connsiteY1" fmla="*/ 828341 h 1506587"/>
                <a:gd name="connsiteX2" fmla="*/ 34344 w 1541885"/>
                <a:gd name="connsiteY2" fmla="*/ 868346 h 1506587"/>
                <a:gd name="connsiteX3" fmla="*/ 5769 w 1541885"/>
                <a:gd name="connsiteY3" fmla="*/ 885491 h 1506587"/>
                <a:gd name="connsiteX4" fmla="*/ 5769 w 1541885"/>
                <a:gd name="connsiteY4" fmla="*/ 988361 h 1506587"/>
                <a:gd name="connsiteX5" fmla="*/ 66729 w 1541885"/>
                <a:gd name="connsiteY5" fmla="*/ 1102661 h 1506587"/>
                <a:gd name="connsiteX6" fmla="*/ 110544 w 1541885"/>
                <a:gd name="connsiteY6" fmla="*/ 1140761 h 1506587"/>
                <a:gd name="connsiteX7" fmla="*/ 95304 w 1541885"/>
                <a:gd name="connsiteY7" fmla="*/ 1262681 h 1506587"/>
                <a:gd name="connsiteX8" fmla="*/ 127689 w 1541885"/>
                <a:gd name="connsiteY8" fmla="*/ 1354121 h 1506587"/>
                <a:gd name="connsiteX9" fmla="*/ 222939 w 1541885"/>
                <a:gd name="connsiteY9" fmla="*/ 1418891 h 1506587"/>
                <a:gd name="connsiteX10" fmla="*/ 405819 w 1541885"/>
                <a:gd name="connsiteY10" fmla="*/ 1476041 h 1506587"/>
                <a:gd name="connsiteX11" fmla="*/ 664899 w 1541885"/>
                <a:gd name="connsiteY11" fmla="*/ 1506521 h 1506587"/>
                <a:gd name="connsiteX12" fmla="*/ 899214 w 1541885"/>
                <a:gd name="connsiteY12" fmla="*/ 1468421 h 1506587"/>
                <a:gd name="connsiteX13" fmla="*/ 1122099 w 1541885"/>
                <a:gd name="connsiteY13" fmla="*/ 1384601 h 1506587"/>
                <a:gd name="connsiteX14" fmla="*/ 1272594 w 1541885"/>
                <a:gd name="connsiteY14" fmla="*/ 1251251 h 1506587"/>
                <a:gd name="connsiteX15" fmla="*/ 1308789 w 1541885"/>
                <a:gd name="connsiteY15" fmla="*/ 1276016 h 1506587"/>
                <a:gd name="connsiteX16" fmla="*/ 1407849 w 1541885"/>
                <a:gd name="connsiteY16" fmla="*/ 1258871 h 1506587"/>
                <a:gd name="connsiteX17" fmla="*/ 1476429 w 1541885"/>
                <a:gd name="connsiteY17" fmla="*/ 1184576 h 1506587"/>
                <a:gd name="connsiteX18" fmla="*/ 1535484 w 1541885"/>
                <a:gd name="connsiteY18" fmla="*/ 1087421 h 1506587"/>
                <a:gd name="connsiteX19" fmla="*/ 1529769 w 1541885"/>
                <a:gd name="connsiteY19" fmla="*/ 978836 h 1506587"/>
                <a:gd name="connsiteX20" fmla="*/ 1457379 w 1541885"/>
                <a:gd name="connsiteY20" fmla="*/ 904541 h 1506587"/>
                <a:gd name="connsiteX21" fmla="*/ 1392609 w 1541885"/>
                <a:gd name="connsiteY21" fmla="*/ 906446 h 1506587"/>
                <a:gd name="connsiteX22" fmla="*/ 1417374 w 1541885"/>
                <a:gd name="connsiteY22" fmla="*/ 841676 h 1506587"/>
                <a:gd name="connsiteX23" fmla="*/ 1474524 w 1541885"/>
                <a:gd name="connsiteY23" fmla="*/ 479726 h 1506587"/>
                <a:gd name="connsiteX24" fmla="*/ 1396419 w 1541885"/>
                <a:gd name="connsiteY24" fmla="*/ 216836 h 1506587"/>
                <a:gd name="connsiteX25" fmla="*/ 1230684 w 1541885"/>
                <a:gd name="connsiteY25" fmla="*/ 83486 h 1506587"/>
                <a:gd name="connsiteX26" fmla="*/ 1055424 w 1541885"/>
                <a:gd name="connsiteY26" fmla="*/ 24431 h 1506587"/>
                <a:gd name="connsiteX27" fmla="*/ 784914 w 1541885"/>
                <a:gd name="connsiteY27" fmla="*/ 1571 h 1506587"/>
                <a:gd name="connsiteX28" fmla="*/ 388674 w 1541885"/>
                <a:gd name="connsiteY28" fmla="*/ 64436 h 1506587"/>
                <a:gd name="connsiteX29" fmla="*/ 83874 w 1541885"/>
                <a:gd name="connsiteY29" fmla="*/ 373046 h 1506587"/>
                <a:gd name="connsiteX30" fmla="*/ 3864 w 1541885"/>
                <a:gd name="connsiteY30" fmla="*/ 660701 h 1506587"/>
                <a:gd name="connsiteX0" fmla="*/ 3864 w 1541885"/>
                <a:gd name="connsiteY0" fmla="*/ 661966 h 1507852"/>
                <a:gd name="connsiteX1" fmla="*/ 41964 w 1541885"/>
                <a:gd name="connsiteY1" fmla="*/ 829606 h 1507852"/>
                <a:gd name="connsiteX2" fmla="*/ 34344 w 1541885"/>
                <a:gd name="connsiteY2" fmla="*/ 869611 h 1507852"/>
                <a:gd name="connsiteX3" fmla="*/ 5769 w 1541885"/>
                <a:gd name="connsiteY3" fmla="*/ 886756 h 1507852"/>
                <a:gd name="connsiteX4" fmla="*/ 5769 w 1541885"/>
                <a:gd name="connsiteY4" fmla="*/ 989626 h 1507852"/>
                <a:gd name="connsiteX5" fmla="*/ 66729 w 1541885"/>
                <a:gd name="connsiteY5" fmla="*/ 1103926 h 1507852"/>
                <a:gd name="connsiteX6" fmla="*/ 110544 w 1541885"/>
                <a:gd name="connsiteY6" fmla="*/ 1142026 h 1507852"/>
                <a:gd name="connsiteX7" fmla="*/ 95304 w 1541885"/>
                <a:gd name="connsiteY7" fmla="*/ 1263946 h 1507852"/>
                <a:gd name="connsiteX8" fmla="*/ 127689 w 1541885"/>
                <a:gd name="connsiteY8" fmla="*/ 1355386 h 1507852"/>
                <a:gd name="connsiteX9" fmla="*/ 222939 w 1541885"/>
                <a:gd name="connsiteY9" fmla="*/ 1420156 h 1507852"/>
                <a:gd name="connsiteX10" fmla="*/ 405819 w 1541885"/>
                <a:gd name="connsiteY10" fmla="*/ 1477306 h 1507852"/>
                <a:gd name="connsiteX11" fmla="*/ 664899 w 1541885"/>
                <a:gd name="connsiteY11" fmla="*/ 1507786 h 1507852"/>
                <a:gd name="connsiteX12" fmla="*/ 899214 w 1541885"/>
                <a:gd name="connsiteY12" fmla="*/ 1469686 h 1507852"/>
                <a:gd name="connsiteX13" fmla="*/ 1122099 w 1541885"/>
                <a:gd name="connsiteY13" fmla="*/ 1385866 h 1507852"/>
                <a:gd name="connsiteX14" fmla="*/ 1272594 w 1541885"/>
                <a:gd name="connsiteY14" fmla="*/ 1252516 h 1507852"/>
                <a:gd name="connsiteX15" fmla="*/ 1308789 w 1541885"/>
                <a:gd name="connsiteY15" fmla="*/ 1277281 h 1507852"/>
                <a:gd name="connsiteX16" fmla="*/ 1407849 w 1541885"/>
                <a:gd name="connsiteY16" fmla="*/ 1260136 h 1507852"/>
                <a:gd name="connsiteX17" fmla="*/ 1476429 w 1541885"/>
                <a:gd name="connsiteY17" fmla="*/ 1185841 h 1507852"/>
                <a:gd name="connsiteX18" fmla="*/ 1535484 w 1541885"/>
                <a:gd name="connsiteY18" fmla="*/ 1088686 h 1507852"/>
                <a:gd name="connsiteX19" fmla="*/ 1529769 w 1541885"/>
                <a:gd name="connsiteY19" fmla="*/ 980101 h 1507852"/>
                <a:gd name="connsiteX20" fmla="*/ 1457379 w 1541885"/>
                <a:gd name="connsiteY20" fmla="*/ 905806 h 1507852"/>
                <a:gd name="connsiteX21" fmla="*/ 1392609 w 1541885"/>
                <a:gd name="connsiteY21" fmla="*/ 907711 h 1507852"/>
                <a:gd name="connsiteX22" fmla="*/ 1417374 w 1541885"/>
                <a:gd name="connsiteY22" fmla="*/ 842941 h 1507852"/>
                <a:gd name="connsiteX23" fmla="*/ 1474524 w 1541885"/>
                <a:gd name="connsiteY23" fmla="*/ 480991 h 1507852"/>
                <a:gd name="connsiteX24" fmla="*/ 1396419 w 1541885"/>
                <a:gd name="connsiteY24" fmla="*/ 218101 h 1507852"/>
                <a:gd name="connsiteX25" fmla="*/ 1230684 w 1541885"/>
                <a:gd name="connsiteY25" fmla="*/ 84751 h 1507852"/>
                <a:gd name="connsiteX26" fmla="*/ 1055424 w 1541885"/>
                <a:gd name="connsiteY26" fmla="*/ 25696 h 1507852"/>
                <a:gd name="connsiteX27" fmla="*/ 784914 w 1541885"/>
                <a:gd name="connsiteY27" fmla="*/ 2836 h 1507852"/>
                <a:gd name="connsiteX28" fmla="*/ 358194 w 1541885"/>
                <a:gd name="connsiteY28" fmla="*/ 86656 h 1507852"/>
                <a:gd name="connsiteX29" fmla="*/ 83874 w 1541885"/>
                <a:gd name="connsiteY29" fmla="*/ 374311 h 1507852"/>
                <a:gd name="connsiteX30" fmla="*/ 3864 w 1541885"/>
                <a:gd name="connsiteY30" fmla="*/ 661966 h 1507852"/>
                <a:gd name="connsiteX0" fmla="*/ 3864 w 1541885"/>
                <a:gd name="connsiteY0" fmla="*/ 661966 h 1507852"/>
                <a:gd name="connsiteX1" fmla="*/ 41964 w 1541885"/>
                <a:gd name="connsiteY1" fmla="*/ 829606 h 1507852"/>
                <a:gd name="connsiteX2" fmla="*/ 34344 w 1541885"/>
                <a:gd name="connsiteY2" fmla="*/ 869611 h 1507852"/>
                <a:gd name="connsiteX3" fmla="*/ 5769 w 1541885"/>
                <a:gd name="connsiteY3" fmla="*/ 886756 h 1507852"/>
                <a:gd name="connsiteX4" fmla="*/ 5769 w 1541885"/>
                <a:gd name="connsiteY4" fmla="*/ 989626 h 1507852"/>
                <a:gd name="connsiteX5" fmla="*/ 66729 w 1541885"/>
                <a:gd name="connsiteY5" fmla="*/ 1103926 h 1507852"/>
                <a:gd name="connsiteX6" fmla="*/ 110544 w 1541885"/>
                <a:gd name="connsiteY6" fmla="*/ 1142026 h 1507852"/>
                <a:gd name="connsiteX7" fmla="*/ 95304 w 1541885"/>
                <a:gd name="connsiteY7" fmla="*/ 1263946 h 1507852"/>
                <a:gd name="connsiteX8" fmla="*/ 127689 w 1541885"/>
                <a:gd name="connsiteY8" fmla="*/ 1355386 h 1507852"/>
                <a:gd name="connsiteX9" fmla="*/ 222939 w 1541885"/>
                <a:gd name="connsiteY9" fmla="*/ 1420156 h 1507852"/>
                <a:gd name="connsiteX10" fmla="*/ 405819 w 1541885"/>
                <a:gd name="connsiteY10" fmla="*/ 1477306 h 1507852"/>
                <a:gd name="connsiteX11" fmla="*/ 664899 w 1541885"/>
                <a:gd name="connsiteY11" fmla="*/ 1507786 h 1507852"/>
                <a:gd name="connsiteX12" fmla="*/ 899214 w 1541885"/>
                <a:gd name="connsiteY12" fmla="*/ 1469686 h 1507852"/>
                <a:gd name="connsiteX13" fmla="*/ 1122099 w 1541885"/>
                <a:gd name="connsiteY13" fmla="*/ 1385866 h 1507852"/>
                <a:gd name="connsiteX14" fmla="*/ 1272594 w 1541885"/>
                <a:gd name="connsiteY14" fmla="*/ 1252516 h 1507852"/>
                <a:gd name="connsiteX15" fmla="*/ 1308789 w 1541885"/>
                <a:gd name="connsiteY15" fmla="*/ 1277281 h 1507852"/>
                <a:gd name="connsiteX16" fmla="*/ 1407849 w 1541885"/>
                <a:gd name="connsiteY16" fmla="*/ 1260136 h 1507852"/>
                <a:gd name="connsiteX17" fmla="*/ 1476429 w 1541885"/>
                <a:gd name="connsiteY17" fmla="*/ 1185841 h 1507852"/>
                <a:gd name="connsiteX18" fmla="*/ 1535484 w 1541885"/>
                <a:gd name="connsiteY18" fmla="*/ 1088686 h 1507852"/>
                <a:gd name="connsiteX19" fmla="*/ 1529769 w 1541885"/>
                <a:gd name="connsiteY19" fmla="*/ 980101 h 1507852"/>
                <a:gd name="connsiteX20" fmla="*/ 1457379 w 1541885"/>
                <a:gd name="connsiteY20" fmla="*/ 905806 h 1507852"/>
                <a:gd name="connsiteX21" fmla="*/ 1392609 w 1541885"/>
                <a:gd name="connsiteY21" fmla="*/ 907711 h 1507852"/>
                <a:gd name="connsiteX22" fmla="*/ 1417374 w 1541885"/>
                <a:gd name="connsiteY22" fmla="*/ 842941 h 1507852"/>
                <a:gd name="connsiteX23" fmla="*/ 1474524 w 1541885"/>
                <a:gd name="connsiteY23" fmla="*/ 480991 h 1507852"/>
                <a:gd name="connsiteX24" fmla="*/ 1396419 w 1541885"/>
                <a:gd name="connsiteY24" fmla="*/ 218101 h 1507852"/>
                <a:gd name="connsiteX25" fmla="*/ 1230684 w 1541885"/>
                <a:gd name="connsiteY25" fmla="*/ 84751 h 1507852"/>
                <a:gd name="connsiteX26" fmla="*/ 1055424 w 1541885"/>
                <a:gd name="connsiteY26" fmla="*/ 25696 h 1507852"/>
                <a:gd name="connsiteX27" fmla="*/ 714429 w 1541885"/>
                <a:gd name="connsiteY27" fmla="*/ 2836 h 1507852"/>
                <a:gd name="connsiteX28" fmla="*/ 358194 w 1541885"/>
                <a:gd name="connsiteY28" fmla="*/ 86656 h 1507852"/>
                <a:gd name="connsiteX29" fmla="*/ 83874 w 1541885"/>
                <a:gd name="connsiteY29" fmla="*/ 374311 h 1507852"/>
                <a:gd name="connsiteX30" fmla="*/ 3864 w 1541885"/>
                <a:gd name="connsiteY30" fmla="*/ 661966 h 1507852"/>
                <a:gd name="connsiteX0" fmla="*/ 3864 w 1541885"/>
                <a:gd name="connsiteY0" fmla="*/ 663510 h 1509396"/>
                <a:gd name="connsiteX1" fmla="*/ 41964 w 1541885"/>
                <a:gd name="connsiteY1" fmla="*/ 831150 h 1509396"/>
                <a:gd name="connsiteX2" fmla="*/ 34344 w 1541885"/>
                <a:gd name="connsiteY2" fmla="*/ 871155 h 1509396"/>
                <a:gd name="connsiteX3" fmla="*/ 5769 w 1541885"/>
                <a:gd name="connsiteY3" fmla="*/ 888300 h 1509396"/>
                <a:gd name="connsiteX4" fmla="*/ 5769 w 1541885"/>
                <a:gd name="connsiteY4" fmla="*/ 991170 h 1509396"/>
                <a:gd name="connsiteX5" fmla="*/ 66729 w 1541885"/>
                <a:gd name="connsiteY5" fmla="*/ 1105470 h 1509396"/>
                <a:gd name="connsiteX6" fmla="*/ 110544 w 1541885"/>
                <a:gd name="connsiteY6" fmla="*/ 1143570 h 1509396"/>
                <a:gd name="connsiteX7" fmla="*/ 95304 w 1541885"/>
                <a:gd name="connsiteY7" fmla="*/ 1265490 h 1509396"/>
                <a:gd name="connsiteX8" fmla="*/ 127689 w 1541885"/>
                <a:gd name="connsiteY8" fmla="*/ 1356930 h 1509396"/>
                <a:gd name="connsiteX9" fmla="*/ 222939 w 1541885"/>
                <a:gd name="connsiteY9" fmla="*/ 1421700 h 1509396"/>
                <a:gd name="connsiteX10" fmla="*/ 405819 w 1541885"/>
                <a:gd name="connsiteY10" fmla="*/ 1478850 h 1509396"/>
                <a:gd name="connsiteX11" fmla="*/ 664899 w 1541885"/>
                <a:gd name="connsiteY11" fmla="*/ 1509330 h 1509396"/>
                <a:gd name="connsiteX12" fmla="*/ 899214 w 1541885"/>
                <a:gd name="connsiteY12" fmla="*/ 1471230 h 1509396"/>
                <a:gd name="connsiteX13" fmla="*/ 1122099 w 1541885"/>
                <a:gd name="connsiteY13" fmla="*/ 1387410 h 1509396"/>
                <a:gd name="connsiteX14" fmla="*/ 1272594 w 1541885"/>
                <a:gd name="connsiteY14" fmla="*/ 1254060 h 1509396"/>
                <a:gd name="connsiteX15" fmla="*/ 1308789 w 1541885"/>
                <a:gd name="connsiteY15" fmla="*/ 1278825 h 1509396"/>
                <a:gd name="connsiteX16" fmla="*/ 1407849 w 1541885"/>
                <a:gd name="connsiteY16" fmla="*/ 1261680 h 1509396"/>
                <a:gd name="connsiteX17" fmla="*/ 1476429 w 1541885"/>
                <a:gd name="connsiteY17" fmla="*/ 1187385 h 1509396"/>
                <a:gd name="connsiteX18" fmla="*/ 1535484 w 1541885"/>
                <a:gd name="connsiteY18" fmla="*/ 1090230 h 1509396"/>
                <a:gd name="connsiteX19" fmla="*/ 1529769 w 1541885"/>
                <a:gd name="connsiteY19" fmla="*/ 981645 h 1509396"/>
                <a:gd name="connsiteX20" fmla="*/ 1457379 w 1541885"/>
                <a:gd name="connsiteY20" fmla="*/ 907350 h 1509396"/>
                <a:gd name="connsiteX21" fmla="*/ 1392609 w 1541885"/>
                <a:gd name="connsiteY21" fmla="*/ 909255 h 1509396"/>
                <a:gd name="connsiteX22" fmla="*/ 1417374 w 1541885"/>
                <a:gd name="connsiteY22" fmla="*/ 844485 h 1509396"/>
                <a:gd name="connsiteX23" fmla="*/ 1474524 w 1541885"/>
                <a:gd name="connsiteY23" fmla="*/ 482535 h 1509396"/>
                <a:gd name="connsiteX24" fmla="*/ 1396419 w 1541885"/>
                <a:gd name="connsiteY24" fmla="*/ 219645 h 1509396"/>
                <a:gd name="connsiteX25" fmla="*/ 1230684 w 1541885"/>
                <a:gd name="connsiteY25" fmla="*/ 86295 h 1509396"/>
                <a:gd name="connsiteX26" fmla="*/ 1034469 w 1541885"/>
                <a:gd name="connsiteY26" fmla="*/ 19620 h 1509396"/>
                <a:gd name="connsiteX27" fmla="*/ 714429 w 1541885"/>
                <a:gd name="connsiteY27" fmla="*/ 4380 h 1509396"/>
                <a:gd name="connsiteX28" fmla="*/ 358194 w 1541885"/>
                <a:gd name="connsiteY28" fmla="*/ 88200 h 1509396"/>
                <a:gd name="connsiteX29" fmla="*/ 83874 w 1541885"/>
                <a:gd name="connsiteY29" fmla="*/ 375855 h 1509396"/>
                <a:gd name="connsiteX30" fmla="*/ 3864 w 1541885"/>
                <a:gd name="connsiteY30" fmla="*/ 663510 h 1509396"/>
                <a:gd name="connsiteX0" fmla="*/ 3864 w 1541885"/>
                <a:gd name="connsiteY0" fmla="*/ 663510 h 1509396"/>
                <a:gd name="connsiteX1" fmla="*/ 41964 w 1541885"/>
                <a:gd name="connsiteY1" fmla="*/ 831150 h 1509396"/>
                <a:gd name="connsiteX2" fmla="*/ 34344 w 1541885"/>
                <a:gd name="connsiteY2" fmla="*/ 871155 h 1509396"/>
                <a:gd name="connsiteX3" fmla="*/ 5769 w 1541885"/>
                <a:gd name="connsiteY3" fmla="*/ 888300 h 1509396"/>
                <a:gd name="connsiteX4" fmla="*/ 5769 w 1541885"/>
                <a:gd name="connsiteY4" fmla="*/ 991170 h 1509396"/>
                <a:gd name="connsiteX5" fmla="*/ 66729 w 1541885"/>
                <a:gd name="connsiteY5" fmla="*/ 1105470 h 1509396"/>
                <a:gd name="connsiteX6" fmla="*/ 110544 w 1541885"/>
                <a:gd name="connsiteY6" fmla="*/ 1143570 h 1509396"/>
                <a:gd name="connsiteX7" fmla="*/ 95304 w 1541885"/>
                <a:gd name="connsiteY7" fmla="*/ 1265490 h 1509396"/>
                <a:gd name="connsiteX8" fmla="*/ 127689 w 1541885"/>
                <a:gd name="connsiteY8" fmla="*/ 1356930 h 1509396"/>
                <a:gd name="connsiteX9" fmla="*/ 222939 w 1541885"/>
                <a:gd name="connsiteY9" fmla="*/ 1421700 h 1509396"/>
                <a:gd name="connsiteX10" fmla="*/ 405819 w 1541885"/>
                <a:gd name="connsiteY10" fmla="*/ 1478850 h 1509396"/>
                <a:gd name="connsiteX11" fmla="*/ 664899 w 1541885"/>
                <a:gd name="connsiteY11" fmla="*/ 1509330 h 1509396"/>
                <a:gd name="connsiteX12" fmla="*/ 899214 w 1541885"/>
                <a:gd name="connsiteY12" fmla="*/ 1471230 h 1509396"/>
                <a:gd name="connsiteX13" fmla="*/ 1122099 w 1541885"/>
                <a:gd name="connsiteY13" fmla="*/ 1387410 h 1509396"/>
                <a:gd name="connsiteX14" fmla="*/ 1272594 w 1541885"/>
                <a:gd name="connsiteY14" fmla="*/ 1254060 h 1509396"/>
                <a:gd name="connsiteX15" fmla="*/ 1308789 w 1541885"/>
                <a:gd name="connsiteY15" fmla="*/ 1278825 h 1509396"/>
                <a:gd name="connsiteX16" fmla="*/ 1407849 w 1541885"/>
                <a:gd name="connsiteY16" fmla="*/ 1261680 h 1509396"/>
                <a:gd name="connsiteX17" fmla="*/ 1476429 w 1541885"/>
                <a:gd name="connsiteY17" fmla="*/ 1187385 h 1509396"/>
                <a:gd name="connsiteX18" fmla="*/ 1535484 w 1541885"/>
                <a:gd name="connsiteY18" fmla="*/ 1090230 h 1509396"/>
                <a:gd name="connsiteX19" fmla="*/ 1529769 w 1541885"/>
                <a:gd name="connsiteY19" fmla="*/ 981645 h 1509396"/>
                <a:gd name="connsiteX20" fmla="*/ 1457379 w 1541885"/>
                <a:gd name="connsiteY20" fmla="*/ 907350 h 1509396"/>
                <a:gd name="connsiteX21" fmla="*/ 1407849 w 1541885"/>
                <a:gd name="connsiteY21" fmla="*/ 909255 h 1509396"/>
                <a:gd name="connsiteX22" fmla="*/ 1417374 w 1541885"/>
                <a:gd name="connsiteY22" fmla="*/ 844485 h 1509396"/>
                <a:gd name="connsiteX23" fmla="*/ 1474524 w 1541885"/>
                <a:gd name="connsiteY23" fmla="*/ 482535 h 1509396"/>
                <a:gd name="connsiteX24" fmla="*/ 1396419 w 1541885"/>
                <a:gd name="connsiteY24" fmla="*/ 219645 h 1509396"/>
                <a:gd name="connsiteX25" fmla="*/ 1230684 w 1541885"/>
                <a:gd name="connsiteY25" fmla="*/ 86295 h 1509396"/>
                <a:gd name="connsiteX26" fmla="*/ 1034469 w 1541885"/>
                <a:gd name="connsiteY26" fmla="*/ 19620 h 1509396"/>
                <a:gd name="connsiteX27" fmla="*/ 714429 w 1541885"/>
                <a:gd name="connsiteY27" fmla="*/ 4380 h 1509396"/>
                <a:gd name="connsiteX28" fmla="*/ 358194 w 1541885"/>
                <a:gd name="connsiteY28" fmla="*/ 88200 h 1509396"/>
                <a:gd name="connsiteX29" fmla="*/ 83874 w 1541885"/>
                <a:gd name="connsiteY29" fmla="*/ 375855 h 1509396"/>
                <a:gd name="connsiteX30" fmla="*/ 3864 w 1541885"/>
                <a:gd name="connsiteY30" fmla="*/ 663510 h 1509396"/>
                <a:gd name="connsiteX0" fmla="*/ 3864 w 1541974"/>
                <a:gd name="connsiteY0" fmla="*/ 663510 h 1509396"/>
                <a:gd name="connsiteX1" fmla="*/ 41964 w 1541974"/>
                <a:gd name="connsiteY1" fmla="*/ 831150 h 1509396"/>
                <a:gd name="connsiteX2" fmla="*/ 34344 w 1541974"/>
                <a:gd name="connsiteY2" fmla="*/ 871155 h 1509396"/>
                <a:gd name="connsiteX3" fmla="*/ 5769 w 1541974"/>
                <a:gd name="connsiteY3" fmla="*/ 888300 h 1509396"/>
                <a:gd name="connsiteX4" fmla="*/ 5769 w 1541974"/>
                <a:gd name="connsiteY4" fmla="*/ 991170 h 1509396"/>
                <a:gd name="connsiteX5" fmla="*/ 66729 w 1541974"/>
                <a:gd name="connsiteY5" fmla="*/ 1105470 h 1509396"/>
                <a:gd name="connsiteX6" fmla="*/ 110544 w 1541974"/>
                <a:gd name="connsiteY6" fmla="*/ 1143570 h 1509396"/>
                <a:gd name="connsiteX7" fmla="*/ 95304 w 1541974"/>
                <a:gd name="connsiteY7" fmla="*/ 1265490 h 1509396"/>
                <a:gd name="connsiteX8" fmla="*/ 127689 w 1541974"/>
                <a:gd name="connsiteY8" fmla="*/ 1356930 h 1509396"/>
                <a:gd name="connsiteX9" fmla="*/ 222939 w 1541974"/>
                <a:gd name="connsiteY9" fmla="*/ 1421700 h 1509396"/>
                <a:gd name="connsiteX10" fmla="*/ 405819 w 1541974"/>
                <a:gd name="connsiteY10" fmla="*/ 1478850 h 1509396"/>
                <a:gd name="connsiteX11" fmla="*/ 664899 w 1541974"/>
                <a:gd name="connsiteY11" fmla="*/ 1509330 h 1509396"/>
                <a:gd name="connsiteX12" fmla="*/ 899214 w 1541974"/>
                <a:gd name="connsiteY12" fmla="*/ 1471230 h 1509396"/>
                <a:gd name="connsiteX13" fmla="*/ 1122099 w 1541974"/>
                <a:gd name="connsiteY13" fmla="*/ 1387410 h 1509396"/>
                <a:gd name="connsiteX14" fmla="*/ 1272594 w 1541974"/>
                <a:gd name="connsiteY14" fmla="*/ 1254060 h 1509396"/>
                <a:gd name="connsiteX15" fmla="*/ 1308789 w 1541974"/>
                <a:gd name="connsiteY15" fmla="*/ 1278825 h 1509396"/>
                <a:gd name="connsiteX16" fmla="*/ 1407849 w 1541974"/>
                <a:gd name="connsiteY16" fmla="*/ 1261680 h 1509396"/>
                <a:gd name="connsiteX17" fmla="*/ 1476429 w 1541974"/>
                <a:gd name="connsiteY17" fmla="*/ 1187385 h 1509396"/>
                <a:gd name="connsiteX18" fmla="*/ 1535484 w 1541974"/>
                <a:gd name="connsiteY18" fmla="*/ 1090230 h 1509396"/>
                <a:gd name="connsiteX19" fmla="*/ 1531674 w 1541974"/>
                <a:gd name="connsiteY19" fmla="*/ 958785 h 1509396"/>
                <a:gd name="connsiteX20" fmla="*/ 1457379 w 1541974"/>
                <a:gd name="connsiteY20" fmla="*/ 907350 h 1509396"/>
                <a:gd name="connsiteX21" fmla="*/ 1407849 w 1541974"/>
                <a:gd name="connsiteY21" fmla="*/ 909255 h 1509396"/>
                <a:gd name="connsiteX22" fmla="*/ 1417374 w 1541974"/>
                <a:gd name="connsiteY22" fmla="*/ 844485 h 1509396"/>
                <a:gd name="connsiteX23" fmla="*/ 1474524 w 1541974"/>
                <a:gd name="connsiteY23" fmla="*/ 482535 h 1509396"/>
                <a:gd name="connsiteX24" fmla="*/ 1396419 w 1541974"/>
                <a:gd name="connsiteY24" fmla="*/ 219645 h 1509396"/>
                <a:gd name="connsiteX25" fmla="*/ 1230684 w 1541974"/>
                <a:gd name="connsiteY25" fmla="*/ 86295 h 1509396"/>
                <a:gd name="connsiteX26" fmla="*/ 1034469 w 1541974"/>
                <a:gd name="connsiteY26" fmla="*/ 19620 h 1509396"/>
                <a:gd name="connsiteX27" fmla="*/ 714429 w 1541974"/>
                <a:gd name="connsiteY27" fmla="*/ 4380 h 1509396"/>
                <a:gd name="connsiteX28" fmla="*/ 358194 w 1541974"/>
                <a:gd name="connsiteY28" fmla="*/ 88200 h 1509396"/>
                <a:gd name="connsiteX29" fmla="*/ 83874 w 1541974"/>
                <a:gd name="connsiteY29" fmla="*/ 375855 h 1509396"/>
                <a:gd name="connsiteX30" fmla="*/ 3864 w 1541974"/>
                <a:gd name="connsiteY30" fmla="*/ 663510 h 1509396"/>
                <a:gd name="connsiteX0" fmla="*/ 3864 w 1541092"/>
                <a:gd name="connsiteY0" fmla="*/ 663510 h 1509396"/>
                <a:gd name="connsiteX1" fmla="*/ 41964 w 1541092"/>
                <a:gd name="connsiteY1" fmla="*/ 831150 h 1509396"/>
                <a:gd name="connsiteX2" fmla="*/ 34344 w 1541092"/>
                <a:gd name="connsiteY2" fmla="*/ 871155 h 1509396"/>
                <a:gd name="connsiteX3" fmla="*/ 5769 w 1541092"/>
                <a:gd name="connsiteY3" fmla="*/ 888300 h 1509396"/>
                <a:gd name="connsiteX4" fmla="*/ 5769 w 1541092"/>
                <a:gd name="connsiteY4" fmla="*/ 991170 h 1509396"/>
                <a:gd name="connsiteX5" fmla="*/ 66729 w 1541092"/>
                <a:gd name="connsiteY5" fmla="*/ 1105470 h 1509396"/>
                <a:gd name="connsiteX6" fmla="*/ 110544 w 1541092"/>
                <a:gd name="connsiteY6" fmla="*/ 1143570 h 1509396"/>
                <a:gd name="connsiteX7" fmla="*/ 95304 w 1541092"/>
                <a:gd name="connsiteY7" fmla="*/ 1265490 h 1509396"/>
                <a:gd name="connsiteX8" fmla="*/ 127689 w 1541092"/>
                <a:gd name="connsiteY8" fmla="*/ 1356930 h 1509396"/>
                <a:gd name="connsiteX9" fmla="*/ 222939 w 1541092"/>
                <a:gd name="connsiteY9" fmla="*/ 1421700 h 1509396"/>
                <a:gd name="connsiteX10" fmla="*/ 405819 w 1541092"/>
                <a:gd name="connsiteY10" fmla="*/ 1478850 h 1509396"/>
                <a:gd name="connsiteX11" fmla="*/ 664899 w 1541092"/>
                <a:gd name="connsiteY11" fmla="*/ 1509330 h 1509396"/>
                <a:gd name="connsiteX12" fmla="*/ 899214 w 1541092"/>
                <a:gd name="connsiteY12" fmla="*/ 1471230 h 1509396"/>
                <a:gd name="connsiteX13" fmla="*/ 1122099 w 1541092"/>
                <a:gd name="connsiteY13" fmla="*/ 1387410 h 1509396"/>
                <a:gd name="connsiteX14" fmla="*/ 1272594 w 1541092"/>
                <a:gd name="connsiteY14" fmla="*/ 1254060 h 1509396"/>
                <a:gd name="connsiteX15" fmla="*/ 1308789 w 1541092"/>
                <a:gd name="connsiteY15" fmla="*/ 1278825 h 1509396"/>
                <a:gd name="connsiteX16" fmla="*/ 1407849 w 1541092"/>
                <a:gd name="connsiteY16" fmla="*/ 1261680 h 1509396"/>
                <a:gd name="connsiteX17" fmla="*/ 1489764 w 1541092"/>
                <a:gd name="connsiteY17" fmla="*/ 1189290 h 1509396"/>
                <a:gd name="connsiteX18" fmla="*/ 1535484 w 1541092"/>
                <a:gd name="connsiteY18" fmla="*/ 1090230 h 1509396"/>
                <a:gd name="connsiteX19" fmla="*/ 1531674 w 1541092"/>
                <a:gd name="connsiteY19" fmla="*/ 958785 h 1509396"/>
                <a:gd name="connsiteX20" fmla="*/ 1457379 w 1541092"/>
                <a:gd name="connsiteY20" fmla="*/ 907350 h 1509396"/>
                <a:gd name="connsiteX21" fmla="*/ 1407849 w 1541092"/>
                <a:gd name="connsiteY21" fmla="*/ 909255 h 1509396"/>
                <a:gd name="connsiteX22" fmla="*/ 1417374 w 1541092"/>
                <a:gd name="connsiteY22" fmla="*/ 844485 h 1509396"/>
                <a:gd name="connsiteX23" fmla="*/ 1474524 w 1541092"/>
                <a:gd name="connsiteY23" fmla="*/ 482535 h 1509396"/>
                <a:gd name="connsiteX24" fmla="*/ 1396419 w 1541092"/>
                <a:gd name="connsiteY24" fmla="*/ 219645 h 1509396"/>
                <a:gd name="connsiteX25" fmla="*/ 1230684 w 1541092"/>
                <a:gd name="connsiteY25" fmla="*/ 86295 h 1509396"/>
                <a:gd name="connsiteX26" fmla="*/ 1034469 w 1541092"/>
                <a:gd name="connsiteY26" fmla="*/ 19620 h 1509396"/>
                <a:gd name="connsiteX27" fmla="*/ 714429 w 1541092"/>
                <a:gd name="connsiteY27" fmla="*/ 4380 h 1509396"/>
                <a:gd name="connsiteX28" fmla="*/ 358194 w 1541092"/>
                <a:gd name="connsiteY28" fmla="*/ 88200 h 1509396"/>
                <a:gd name="connsiteX29" fmla="*/ 83874 w 1541092"/>
                <a:gd name="connsiteY29" fmla="*/ 375855 h 1509396"/>
                <a:gd name="connsiteX30" fmla="*/ 3864 w 1541092"/>
                <a:gd name="connsiteY30" fmla="*/ 663510 h 1509396"/>
                <a:gd name="connsiteX0" fmla="*/ 3864 w 1541092"/>
                <a:gd name="connsiteY0" fmla="*/ 663510 h 1509396"/>
                <a:gd name="connsiteX1" fmla="*/ 41964 w 1541092"/>
                <a:gd name="connsiteY1" fmla="*/ 831150 h 1509396"/>
                <a:gd name="connsiteX2" fmla="*/ 34344 w 1541092"/>
                <a:gd name="connsiteY2" fmla="*/ 871155 h 1509396"/>
                <a:gd name="connsiteX3" fmla="*/ 5769 w 1541092"/>
                <a:gd name="connsiteY3" fmla="*/ 888300 h 1509396"/>
                <a:gd name="connsiteX4" fmla="*/ 5769 w 1541092"/>
                <a:gd name="connsiteY4" fmla="*/ 991170 h 1509396"/>
                <a:gd name="connsiteX5" fmla="*/ 66729 w 1541092"/>
                <a:gd name="connsiteY5" fmla="*/ 1105470 h 1509396"/>
                <a:gd name="connsiteX6" fmla="*/ 110544 w 1541092"/>
                <a:gd name="connsiteY6" fmla="*/ 1143570 h 1509396"/>
                <a:gd name="connsiteX7" fmla="*/ 95304 w 1541092"/>
                <a:gd name="connsiteY7" fmla="*/ 1265490 h 1509396"/>
                <a:gd name="connsiteX8" fmla="*/ 127689 w 1541092"/>
                <a:gd name="connsiteY8" fmla="*/ 1356930 h 1509396"/>
                <a:gd name="connsiteX9" fmla="*/ 222939 w 1541092"/>
                <a:gd name="connsiteY9" fmla="*/ 1421700 h 1509396"/>
                <a:gd name="connsiteX10" fmla="*/ 405819 w 1541092"/>
                <a:gd name="connsiteY10" fmla="*/ 1478850 h 1509396"/>
                <a:gd name="connsiteX11" fmla="*/ 664899 w 1541092"/>
                <a:gd name="connsiteY11" fmla="*/ 1509330 h 1509396"/>
                <a:gd name="connsiteX12" fmla="*/ 899214 w 1541092"/>
                <a:gd name="connsiteY12" fmla="*/ 1471230 h 1509396"/>
                <a:gd name="connsiteX13" fmla="*/ 1122099 w 1541092"/>
                <a:gd name="connsiteY13" fmla="*/ 1387410 h 1509396"/>
                <a:gd name="connsiteX14" fmla="*/ 1276404 w 1541092"/>
                <a:gd name="connsiteY14" fmla="*/ 1263585 h 1509396"/>
                <a:gd name="connsiteX15" fmla="*/ 1308789 w 1541092"/>
                <a:gd name="connsiteY15" fmla="*/ 1278825 h 1509396"/>
                <a:gd name="connsiteX16" fmla="*/ 1407849 w 1541092"/>
                <a:gd name="connsiteY16" fmla="*/ 1261680 h 1509396"/>
                <a:gd name="connsiteX17" fmla="*/ 1489764 w 1541092"/>
                <a:gd name="connsiteY17" fmla="*/ 1189290 h 1509396"/>
                <a:gd name="connsiteX18" fmla="*/ 1535484 w 1541092"/>
                <a:gd name="connsiteY18" fmla="*/ 1090230 h 1509396"/>
                <a:gd name="connsiteX19" fmla="*/ 1531674 w 1541092"/>
                <a:gd name="connsiteY19" fmla="*/ 958785 h 1509396"/>
                <a:gd name="connsiteX20" fmla="*/ 1457379 w 1541092"/>
                <a:gd name="connsiteY20" fmla="*/ 907350 h 1509396"/>
                <a:gd name="connsiteX21" fmla="*/ 1407849 w 1541092"/>
                <a:gd name="connsiteY21" fmla="*/ 909255 h 1509396"/>
                <a:gd name="connsiteX22" fmla="*/ 1417374 w 1541092"/>
                <a:gd name="connsiteY22" fmla="*/ 844485 h 1509396"/>
                <a:gd name="connsiteX23" fmla="*/ 1474524 w 1541092"/>
                <a:gd name="connsiteY23" fmla="*/ 482535 h 1509396"/>
                <a:gd name="connsiteX24" fmla="*/ 1396419 w 1541092"/>
                <a:gd name="connsiteY24" fmla="*/ 219645 h 1509396"/>
                <a:gd name="connsiteX25" fmla="*/ 1230684 w 1541092"/>
                <a:gd name="connsiteY25" fmla="*/ 86295 h 1509396"/>
                <a:gd name="connsiteX26" fmla="*/ 1034469 w 1541092"/>
                <a:gd name="connsiteY26" fmla="*/ 19620 h 1509396"/>
                <a:gd name="connsiteX27" fmla="*/ 714429 w 1541092"/>
                <a:gd name="connsiteY27" fmla="*/ 4380 h 1509396"/>
                <a:gd name="connsiteX28" fmla="*/ 358194 w 1541092"/>
                <a:gd name="connsiteY28" fmla="*/ 88200 h 1509396"/>
                <a:gd name="connsiteX29" fmla="*/ 83874 w 1541092"/>
                <a:gd name="connsiteY29" fmla="*/ 375855 h 1509396"/>
                <a:gd name="connsiteX30" fmla="*/ 3864 w 1541092"/>
                <a:gd name="connsiteY30" fmla="*/ 663510 h 1509396"/>
                <a:gd name="connsiteX0" fmla="*/ 7062 w 1544290"/>
                <a:gd name="connsiteY0" fmla="*/ 663510 h 1509396"/>
                <a:gd name="connsiteX1" fmla="*/ 45162 w 1544290"/>
                <a:gd name="connsiteY1" fmla="*/ 831150 h 1509396"/>
                <a:gd name="connsiteX2" fmla="*/ 37542 w 1544290"/>
                <a:gd name="connsiteY2" fmla="*/ 871155 h 1509396"/>
                <a:gd name="connsiteX3" fmla="*/ 3252 w 1544290"/>
                <a:gd name="connsiteY3" fmla="*/ 901635 h 1509396"/>
                <a:gd name="connsiteX4" fmla="*/ 8967 w 1544290"/>
                <a:gd name="connsiteY4" fmla="*/ 991170 h 1509396"/>
                <a:gd name="connsiteX5" fmla="*/ 69927 w 1544290"/>
                <a:gd name="connsiteY5" fmla="*/ 1105470 h 1509396"/>
                <a:gd name="connsiteX6" fmla="*/ 113742 w 1544290"/>
                <a:gd name="connsiteY6" fmla="*/ 1143570 h 1509396"/>
                <a:gd name="connsiteX7" fmla="*/ 98502 w 1544290"/>
                <a:gd name="connsiteY7" fmla="*/ 1265490 h 1509396"/>
                <a:gd name="connsiteX8" fmla="*/ 130887 w 1544290"/>
                <a:gd name="connsiteY8" fmla="*/ 1356930 h 1509396"/>
                <a:gd name="connsiteX9" fmla="*/ 226137 w 1544290"/>
                <a:gd name="connsiteY9" fmla="*/ 1421700 h 1509396"/>
                <a:gd name="connsiteX10" fmla="*/ 409017 w 1544290"/>
                <a:gd name="connsiteY10" fmla="*/ 1478850 h 1509396"/>
                <a:gd name="connsiteX11" fmla="*/ 668097 w 1544290"/>
                <a:gd name="connsiteY11" fmla="*/ 1509330 h 1509396"/>
                <a:gd name="connsiteX12" fmla="*/ 902412 w 1544290"/>
                <a:gd name="connsiteY12" fmla="*/ 1471230 h 1509396"/>
                <a:gd name="connsiteX13" fmla="*/ 1125297 w 1544290"/>
                <a:gd name="connsiteY13" fmla="*/ 1387410 h 1509396"/>
                <a:gd name="connsiteX14" fmla="*/ 1279602 w 1544290"/>
                <a:gd name="connsiteY14" fmla="*/ 1263585 h 1509396"/>
                <a:gd name="connsiteX15" fmla="*/ 1311987 w 1544290"/>
                <a:gd name="connsiteY15" fmla="*/ 1278825 h 1509396"/>
                <a:gd name="connsiteX16" fmla="*/ 1411047 w 1544290"/>
                <a:gd name="connsiteY16" fmla="*/ 1261680 h 1509396"/>
                <a:gd name="connsiteX17" fmla="*/ 1492962 w 1544290"/>
                <a:gd name="connsiteY17" fmla="*/ 1189290 h 1509396"/>
                <a:gd name="connsiteX18" fmla="*/ 1538682 w 1544290"/>
                <a:gd name="connsiteY18" fmla="*/ 1090230 h 1509396"/>
                <a:gd name="connsiteX19" fmla="*/ 1534872 w 1544290"/>
                <a:gd name="connsiteY19" fmla="*/ 958785 h 1509396"/>
                <a:gd name="connsiteX20" fmla="*/ 1460577 w 1544290"/>
                <a:gd name="connsiteY20" fmla="*/ 907350 h 1509396"/>
                <a:gd name="connsiteX21" fmla="*/ 1411047 w 1544290"/>
                <a:gd name="connsiteY21" fmla="*/ 909255 h 1509396"/>
                <a:gd name="connsiteX22" fmla="*/ 1420572 w 1544290"/>
                <a:gd name="connsiteY22" fmla="*/ 844485 h 1509396"/>
                <a:gd name="connsiteX23" fmla="*/ 1477722 w 1544290"/>
                <a:gd name="connsiteY23" fmla="*/ 482535 h 1509396"/>
                <a:gd name="connsiteX24" fmla="*/ 1399617 w 1544290"/>
                <a:gd name="connsiteY24" fmla="*/ 219645 h 1509396"/>
                <a:gd name="connsiteX25" fmla="*/ 1233882 w 1544290"/>
                <a:gd name="connsiteY25" fmla="*/ 86295 h 1509396"/>
                <a:gd name="connsiteX26" fmla="*/ 1037667 w 1544290"/>
                <a:gd name="connsiteY26" fmla="*/ 19620 h 1509396"/>
                <a:gd name="connsiteX27" fmla="*/ 717627 w 1544290"/>
                <a:gd name="connsiteY27" fmla="*/ 4380 h 1509396"/>
                <a:gd name="connsiteX28" fmla="*/ 361392 w 1544290"/>
                <a:gd name="connsiteY28" fmla="*/ 88200 h 1509396"/>
                <a:gd name="connsiteX29" fmla="*/ 87072 w 1544290"/>
                <a:gd name="connsiteY29" fmla="*/ 375855 h 1509396"/>
                <a:gd name="connsiteX30" fmla="*/ 7062 w 1544290"/>
                <a:gd name="connsiteY30" fmla="*/ 663510 h 1509396"/>
                <a:gd name="connsiteX0" fmla="*/ 7062 w 1544290"/>
                <a:gd name="connsiteY0" fmla="*/ 663510 h 1509396"/>
                <a:gd name="connsiteX1" fmla="*/ 45162 w 1544290"/>
                <a:gd name="connsiteY1" fmla="*/ 831150 h 1509396"/>
                <a:gd name="connsiteX2" fmla="*/ 37542 w 1544290"/>
                <a:gd name="connsiteY2" fmla="*/ 871155 h 1509396"/>
                <a:gd name="connsiteX3" fmla="*/ 3252 w 1544290"/>
                <a:gd name="connsiteY3" fmla="*/ 901635 h 1509396"/>
                <a:gd name="connsiteX4" fmla="*/ 8967 w 1544290"/>
                <a:gd name="connsiteY4" fmla="*/ 991170 h 1509396"/>
                <a:gd name="connsiteX5" fmla="*/ 69927 w 1544290"/>
                <a:gd name="connsiteY5" fmla="*/ 1105470 h 1509396"/>
                <a:gd name="connsiteX6" fmla="*/ 113742 w 1544290"/>
                <a:gd name="connsiteY6" fmla="*/ 1143570 h 1509396"/>
                <a:gd name="connsiteX7" fmla="*/ 98502 w 1544290"/>
                <a:gd name="connsiteY7" fmla="*/ 1265490 h 1509396"/>
                <a:gd name="connsiteX8" fmla="*/ 130887 w 1544290"/>
                <a:gd name="connsiteY8" fmla="*/ 1356930 h 1509396"/>
                <a:gd name="connsiteX9" fmla="*/ 226137 w 1544290"/>
                <a:gd name="connsiteY9" fmla="*/ 1421700 h 1509396"/>
                <a:gd name="connsiteX10" fmla="*/ 409017 w 1544290"/>
                <a:gd name="connsiteY10" fmla="*/ 1478850 h 1509396"/>
                <a:gd name="connsiteX11" fmla="*/ 668097 w 1544290"/>
                <a:gd name="connsiteY11" fmla="*/ 1509330 h 1509396"/>
                <a:gd name="connsiteX12" fmla="*/ 902412 w 1544290"/>
                <a:gd name="connsiteY12" fmla="*/ 1471230 h 1509396"/>
                <a:gd name="connsiteX13" fmla="*/ 1125297 w 1544290"/>
                <a:gd name="connsiteY13" fmla="*/ 1387410 h 1509396"/>
                <a:gd name="connsiteX14" fmla="*/ 1279602 w 1544290"/>
                <a:gd name="connsiteY14" fmla="*/ 1263585 h 1509396"/>
                <a:gd name="connsiteX15" fmla="*/ 1311987 w 1544290"/>
                <a:gd name="connsiteY15" fmla="*/ 1278825 h 1509396"/>
                <a:gd name="connsiteX16" fmla="*/ 1411047 w 1544290"/>
                <a:gd name="connsiteY16" fmla="*/ 1261680 h 1509396"/>
                <a:gd name="connsiteX17" fmla="*/ 1492962 w 1544290"/>
                <a:gd name="connsiteY17" fmla="*/ 1189290 h 1509396"/>
                <a:gd name="connsiteX18" fmla="*/ 1538682 w 1544290"/>
                <a:gd name="connsiteY18" fmla="*/ 1090230 h 1509396"/>
                <a:gd name="connsiteX19" fmla="*/ 1534872 w 1544290"/>
                <a:gd name="connsiteY19" fmla="*/ 958785 h 1509396"/>
                <a:gd name="connsiteX20" fmla="*/ 1460577 w 1544290"/>
                <a:gd name="connsiteY20" fmla="*/ 907350 h 1509396"/>
                <a:gd name="connsiteX21" fmla="*/ 1411047 w 1544290"/>
                <a:gd name="connsiteY21" fmla="*/ 909255 h 1509396"/>
                <a:gd name="connsiteX22" fmla="*/ 1420572 w 1544290"/>
                <a:gd name="connsiteY22" fmla="*/ 844485 h 1509396"/>
                <a:gd name="connsiteX23" fmla="*/ 1477722 w 1544290"/>
                <a:gd name="connsiteY23" fmla="*/ 482535 h 1509396"/>
                <a:gd name="connsiteX24" fmla="*/ 1399617 w 1544290"/>
                <a:gd name="connsiteY24" fmla="*/ 219645 h 1509396"/>
                <a:gd name="connsiteX25" fmla="*/ 1233882 w 1544290"/>
                <a:gd name="connsiteY25" fmla="*/ 86295 h 1509396"/>
                <a:gd name="connsiteX26" fmla="*/ 1037667 w 1544290"/>
                <a:gd name="connsiteY26" fmla="*/ 19620 h 1509396"/>
                <a:gd name="connsiteX27" fmla="*/ 717627 w 1544290"/>
                <a:gd name="connsiteY27" fmla="*/ 4380 h 1509396"/>
                <a:gd name="connsiteX28" fmla="*/ 361392 w 1544290"/>
                <a:gd name="connsiteY28" fmla="*/ 88200 h 1509396"/>
                <a:gd name="connsiteX29" fmla="*/ 87072 w 1544290"/>
                <a:gd name="connsiteY29" fmla="*/ 375855 h 1509396"/>
                <a:gd name="connsiteX30" fmla="*/ 7062 w 1544290"/>
                <a:gd name="connsiteY30" fmla="*/ 663510 h 1509396"/>
                <a:gd name="connsiteX0" fmla="*/ 7910 w 1545138"/>
                <a:gd name="connsiteY0" fmla="*/ 663510 h 1509396"/>
                <a:gd name="connsiteX1" fmla="*/ 46010 w 1545138"/>
                <a:gd name="connsiteY1" fmla="*/ 831150 h 1509396"/>
                <a:gd name="connsiteX2" fmla="*/ 50269 w 1545138"/>
                <a:gd name="connsiteY2" fmla="*/ 875907 h 1509396"/>
                <a:gd name="connsiteX3" fmla="*/ 4100 w 1545138"/>
                <a:gd name="connsiteY3" fmla="*/ 901635 h 1509396"/>
                <a:gd name="connsiteX4" fmla="*/ 9815 w 1545138"/>
                <a:gd name="connsiteY4" fmla="*/ 991170 h 1509396"/>
                <a:gd name="connsiteX5" fmla="*/ 70775 w 1545138"/>
                <a:gd name="connsiteY5" fmla="*/ 1105470 h 1509396"/>
                <a:gd name="connsiteX6" fmla="*/ 114590 w 1545138"/>
                <a:gd name="connsiteY6" fmla="*/ 1143570 h 1509396"/>
                <a:gd name="connsiteX7" fmla="*/ 99350 w 1545138"/>
                <a:gd name="connsiteY7" fmla="*/ 1265490 h 1509396"/>
                <a:gd name="connsiteX8" fmla="*/ 131735 w 1545138"/>
                <a:gd name="connsiteY8" fmla="*/ 1356930 h 1509396"/>
                <a:gd name="connsiteX9" fmla="*/ 226985 w 1545138"/>
                <a:gd name="connsiteY9" fmla="*/ 1421700 h 1509396"/>
                <a:gd name="connsiteX10" fmla="*/ 409865 w 1545138"/>
                <a:gd name="connsiteY10" fmla="*/ 1478850 h 1509396"/>
                <a:gd name="connsiteX11" fmla="*/ 668945 w 1545138"/>
                <a:gd name="connsiteY11" fmla="*/ 1509330 h 1509396"/>
                <a:gd name="connsiteX12" fmla="*/ 903260 w 1545138"/>
                <a:gd name="connsiteY12" fmla="*/ 1471230 h 1509396"/>
                <a:gd name="connsiteX13" fmla="*/ 1126145 w 1545138"/>
                <a:gd name="connsiteY13" fmla="*/ 1387410 h 1509396"/>
                <a:gd name="connsiteX14" fmla="*/ 1280450 w 1545138"/>
                <a:gd name="connsiteY14" fmla="*/ 1263585 h 1509396"/>
                <a:gd name="connsiteX15" fmla="*/ 1312835 w 1545138"/>
                <a:gd name="connsiteY15" fmla="*/ 1278825 h 1509396"/>
                <a:gd name="connsiteX16" fmla="*/ 1411895 w 1545138"/>
                <a:gd name="connsiteY16" fmla="*/ 1261680 h 1509396"/>
                <a:gd name="connsiteX17" fmla="*/ 1493810 w 1545138"/>
                <a:gd name="connsiteY17" fmla="*/ 1189290 h 1509396"/>
                <a:gd name="connsiteX18" fmla="*/ 1539530 w 1545138"/>
                <a:gd name="connsiteY18" fmla="*/ 1090230 h 1509396"/>
                <a:gd name="connsiteX19" fmla="*/ 1535720 w 1545138"/>
                <a:gd name="connsiteY19" fmla="*/ 958785 h 1509396"/>
                <a:gd name="connsiteX20" fmla="*/ 1461425 w 1545138"/>
                <a:gd name="connsiteY20" fmla="*/ 907350 h 1509396"/>
                <a:gd name="connsiteX21" fmla="*/ 1411895 w 1545138"/>
                <a:gd name="connsiteY21" fmla="*/ 909255 h 1509396"/>
                <a:gd name="connsiteX22" fmla="*/ 1421420 w 1545138"/>
                <a:gd name="connsiteY22" fmla="*/ 844485 h 1509396"/>
                <a:gd name="connsiteX23" fmla="*/ 1478570 w 1545138"/>
                <a:gd name="connsiteY23" fmla="*/ 482535 h 1509396"/>
                <a:gd name="connsiteX24" fmla="*/ 1400465 w 1545138"/>
                <a:gd name="connsiteY24" fmla="*/ 219645 h 1509396"/>
                <a:gd name="connsiteX25" fmla="*/ 1234730 w 1545138"/>
                <a:gd name="connsiteY25" fmla="*/ 86295 h 1509396"/>
                <a:gd name="connsiteX26" fmla="*/ 1038515 w 1545138"/>
                <a:gd name="connsiteY26" fmla="*/ 19620 h 1509396"/>
                <a:gd name="connsiteX27" fmla="*/ 718475 w 1545138"/>
                <a:gd name="connsiteY27" fmla="*/ 4380 h 1509396"/>
                <a:gd name="connsiteX28" fmla="*/ 362240 w 1545138"/>
                <a:gd name="connsiteY28" fmla="*/ 88200 h 1509396"/>
                <a:gd name="connsiteX29" fmla="*/ 87920 w 1545138"/>
                <a:gd name="connsiteY29" fmla="*/ 375855 h 1509396"/>
                <a:gd name="connsiteX30" fmla="*/ 7910 w 1545138"/>
                <a:gd name="connsiteY30" fmla="*/ 663510 h 1509396"/>
                <a:gd name="connsiteX0" fmla="*/ 7911 w 1545139"/>
                <a:gd name="connsiteY0" fmla="*/ 663510 h 1509396"/>
                <a:gd name="connsiteX1" fmla="*/ 46011 w 1545139"/>
                <a:gd name="connsiteY1" fmla="*/ 831150 h 1509396"/>
                <a:gd name="connsiteX2" fmla="*/ 50270 w 1545139"/>
                <a:gd name="connsiteY2" fmla="*/ 875907 h 1509396"/>
                <a:gd name="connsiteX3" fmla="*/ 4101 w 1545139"/>
                <a:gd name="connsiteY3" fmla="*/ 887379 h 1509396"/>
                <a:gd name="connsiteX4" fmla="*/ 9816 w 1545139"/>
                <a:gd name="connsiteY4" fmla="*/ 991170 h 1509396"/>
                <a:gd name="connsiteX5" fmla="*/ 70776 w 1545139"/>
                <a:gd name="connsiteY5" fmla="*/ 1105470 h 1509396"/>
                <a:gd name="connsiteX6" fmla="*/ 114591 w 1545139"/>
                <a:gd name="connsiteY6" fmla="*/ 1143570 h 1509396"/>
                <a:gd name="connsiteX7" fmla="*/ 99351 w 1545139"/>
                <a:gd name="connsiteY7" fmla="*/ 1265490 h 1509396"/>
                <a:gd name="connsiteX8" fmla="*/ 131736 w 1545139"/>
                <a:gd name="connsiteY8" fmla="*/ 1356930 h 1509396"/>
                <a:gd name="connsiteX9" fmla="*/ 226986 w 1545139"/>
                <a:gd name="connsiteY9" fmla="*/ 1421700 h 1509396"/>
                <a:gd name="connsiteX10" fmla="*/ 409866 w 1545139"/>
                <a:gd name="connsiteY10" fmla="*/ 1478850 h 1509396"/>
                <a:gd name="connsiteX11" fmla="*/ 668946 w 1545139"/>
                <a:gd name="connsiteY11" fmla="*/ 1509330 h 1509396"/>
                <a:gd name="connsiteX12" fmla="*/ 903261 w 1545139"/>
                <a:gd name="connsiteY12" fmla="*/ 1471230 h 1509396"/>
                <a:gd name="connsiteX13" fmla="*/ 1126146 w 1545139"/>
                <a:gd name="connsiteY13" fmla="*/ 1387410 h 1509396"/>
                <a:gd name="connsiteX14" fmla="*/ 1280451 w 1545139"/>
                <a:gd name="connsiteY14" fmla="*/ 1263585 h 1509396"/>
                <a:gd name="connsiteX15" fmla="*/ 1312836 w 1545139"/>
                <a:gd name="connsiteY15" fmla="*/ 1278825 h 1509396"/>
                <a:gd name="connsiteX16" fmla="*/ 1411896 w 1545139"/>
                <a:gd name="connsiteY16" fmla="*/ 1261680 h 1509396"/>
                <a:gd name="connsiteX17" fmla="*/ 1493811 w 1545139"/>
                <a:gd name="connsiteY17" fmla="*/ 1189290 h 1509396"/>
                <a:gd name="connsiteX18" fmla="*/ 1539531 w 1545139"/>
                <a:gd name="connsiteY18" fmla="*/ 1090230 h 1509396"/>
                <a:gd name="connsiteX19" fmla="*/ 1535721 w 1545139"/>
                <a:gd name="connsiteY19" fmla="*/ 958785 h 1509396"/>
                <a:gd name="connsiteX20" fmla="*/ 1461426 w 1545139"/>
                <a:gd name="connsiteY20" fmla="*/ 907350 h 1509396"/>
                <a:gd name="connsiteX21" fmla="*/ 1411896 w 1545139"/>
                <a:gd name="connsiteY21" fmla="*/ 909255 h 1509396"/>
                <a:gd name="connsiteX22" fmla="*/ 1421421 w 1545139"/>
                <a:gd name="connsiteY22" fmla="*/ 844485 h 1509396"/>
                <a:gd name="connsiteX23" fmla="*/ 1478571 w 1545139"/>
                <a:gd name="connsiteY23" fmla="*/ 482535 h 1509396"/>
                <a:gd name="connsiteX24" fmla="*/ 1400466 w 1545139"/>
                <a:gd name="connsiteY24" fmla="*/ 219645 h 1509396"/>
                <a:gd name="connsiteX25" fmla="*/ 1234731 w 1545139"/>
                <a:gd name="connsiteY25" fmla="*/ 86295 h 1509396"/>
                <a:gd name="connsiteX26" fmla="*/ 1038516 w 1545139"/>
                <a:gd name="connsiteY26" fmla="*/ 19620 h 1509396"/>
                <a:gd name="connsiteX27" fmla="*/ 718476 w 1545139"/>
                <a:gd name="connsiteY27" fmla="*/ 4380 h 1509396"/>
                <a:gd name="connsiteX28" fmla="*/ 362241 w 1545139"/>
                <a:gd name="connsiteY28" fmla="*/ 88200 h 1509396"/>
                <a:gd name="connsiteX29" fmla="*/ 87921 w 1545139"/>
                <a:gd name="connsiteY29" fmla="*/ 375855 h 1509396"/>
                <a:gd name="connsiteX30" fmla="*/ 7911 w 1545139"/>
                <a:gd name="connsiteY30" fmla="*/ 663510 h 1509396"/>
                <a:gd name="connsiteX0" fmla="*/ 9982 w 1547210"/>
                <a:gd name="connsiteY0" fmla="*/ 663510 h 1509396"/>
                <a:gd name="connsiteX1" fmla="*/ 48082 w 1547210"/>
                <a:gd name="connsiteY1" fmla="*/ 831150 h 1509396"/>
                <a:gd name="connsiteX2" fmla="*/ 52341 w 1547210"/>
                <a:gd name="connsiteY2" fmla="*/ 875907 h 1509396"/>
                <a:gd name="connsiteX3" fmla="*/ 6172 w 1547210"/>
                <a:gd name="connsiteY3" fmla="*/ 887379 h 1509396"/>
                <a:gd name="connsiteX4" fmla="*/ 11887 w 1547210"/>
                <a:gd name="connsiteY4" fmla="*/ 991170 h 1509396"/>
                <a:gd name="connsiteX5" fmla="*/ 72847 w 1547210"/>
                <a:gd name="connsiteY5" fmla="*/ 1105470 h 1509396"/>
                <a:gd name="connsiteX6" fmla="*/ 116662 w 1547210"/>
                <a:gd name="connsiteY6" fmla="*/ 1143570 h 1509396"/>
                <a:gd name="connsiteX7" fmla="*/ 101422 w 1547210"/>
                <a:gd name="connsiteY7" fmla="*/ 1265490 h 1509396"/>
                <a:gd name="connsiteX8" fmla="*/ 133807 w 1547210"/>
                <a:gd name="connsiteY8" fmla="*/ 1356930 h 1509396"/>
                <a:gd name="connsiteX9" fmla="*/ 229057 w 1547210"/>
                <a:gd name="connsiteY9" fmla="*/ 1421700 h 1509396"/>
                <a:gd name="connsiteX10" fmla="*/ 411937 w 1547210"/>
                <a:gd name="connsiteY10" fmla="*/ 1478850 h 1509396"/>
                <a:gd name="connsiteX11" fmla="*/ 671017 w 1547210"/>
                <a:gd name="connsiteY11" fmla="*/ 1509330 h 1509396"/>
                <a:gd name="connsiteX12" fmla="*/ 905332 w 1547210"/>
                <a:gd name="connsiteY12" fmla="*/ 1471230 h 1509396"/>
                <a:gd name="connsiteX13" fmla="*/ 1128217 w 1547210"/>
                <a:gd name="connsiteY13" fmla="*/ 1387410 h 1509396"/>
                <a:gd name="connsiteX14" fmla="*/ 1282522 w 1547210"/>
                <a:gd name="connsiteY14" fmla="*/ 1263585 h 1509396"/>
                <a:gd name="connsiteX15" fmla="*/ 1314907 w 1547210"/>
                <a:gd name="connsiteY15" fmla="*/ 1278825 h 1509396"/>
                <a:gd name="connsiteX16" fmla="*/ 1413967 w 1547210"/>
                <a:gd name="connsiteY16" fmla="*/ 1261680 h 1509396"/>
                <a:gd name="connsiteX17" fmla="*/ 1495882 w 1547210"/>
                <a:gd name="connsiteY17" fmla="*/ 1189290 h 1509396"/>
                <a:gd name="connsiteX18" fmla="*/ 1541602 w 1547210"/>
                <a:gd name="connsiteY18" fmla="*/ 1090230 h 1509396"/>
                <a:gd name="connsiteX19" fmla="*/ 1537792 w 1547210"/>
                <a:gd name="connsiteY19" fmla="*/ 958785 h 1509396"/>
                <a:gd name="connsiteX20" fmla="*/ 1463497 w 1547210"/>
                <a:gd name="connsiteY20" fmla="*/ 907350 h 1509396"/>
                <a:gd name="connsiteX21" fmla="*/ 1413967 w 1547210"/>
                <a:gd name="connsiteY21" fmla="*/ 909255 h 1509396"/>
                <a:gd name="connsiteX22" fmla="*/ 1423492 w 1547210"/>
                <a:gd name="connsiteY22" fmla="*/ 844485 h 1509396"/>
                <a:gd name="connsiteX23" fmla="*/ 1480642 w 1547210"/>
                <a:gd name="connsiteY23" fmla="*/ 482535 h 1509396"/>
                <a:gd name="connsiteX24" fmla="*/ 1402537 w 1547210"/>
                <a:gd name="connsiteY24" fmla="*/ 219645 h 1509396"/>
                <a:gd name="connsiteX25" fmla="*/ 1236802 w 1547210"/>
                <a:gd name="connsiteY25" fmla="*/ 86295 h 1509396"/>
                <a:gd name="connsiteX26" fmla="*/ 1040587 w 1547210"/>
                <a:gd name="connsiteY26" fmla="*/ 19620 h 1509396"/>
                <a:gd name="connsiteX27" fmla="*/ 720547 w 1547210"/>
                <a:gd name="connsiteY27" fmla="*/ 4380 h 1509396"/>
                <a:gd name="connsiteX28" fmla="*/ 364312 w 1547210"/>
                <a:gd name="connsiteY28" fmla="*/ 88200 h 1509396"/>
                <a:gd name="connsiteX29" fmla="*/ 89992 w 1547210"/>
                <a:gd name="connsiteY29" fmla="*/ 375855 h 1509396"/>
                <a:gd name="connsiteX30" fmla="*/ 9982 w 1547210"/>
                <a:gd name="connsiteY30" fmla="*/ 663510 h 1509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547210" h="1509396">
                  <a:moveTo>
                    <a:pt x="9982" y="663510"/>
                  </a:moveTo>
                  <a:cubicBezTo>
                    <a:pt x="2997" y="739392"/>
                    <a:pt x="41022" y="795751"/>
                    <a:pt x="48082" y="831150"/>
                  </a:cubicBezTo>
                  <a:cubicBezTo>
                    <a:pt x="55142" y="866549"/>
                    <a:pt x="59326" y="866536"/>
                    <a:pt x="52341" y="875907"/>
                  </a:cubicBezTo>
                  <a:cubicBezTo>
                    <a:pt x="45356" y="885278"/>
                    <a:pt x="17665" y="856288"/>
                    <a:pt x="6172" y="887379"/>
                  </a:cubicBezTo>
                  <a:cubicBezTo>
                    <a:pt x="-5321" y="918470"/>
                    <a:pt x="775" y="954822"/>
                    <a:pt x="11887" y="991170"/>
                  </a:cubicBezTo>
                  <a:cubicBezTo>
                    <a:pt x="22999" y="1027518"/>
                    <a:pt x="55384" y="1080070"/>
                    <a:pt x="72847" y="1105470"/>
                  </a:cubicBezTo>
                  <a:cubicBezTo>
                    <a:pt x="90310" y="1130870"/>
                    <a:pt x="111900" y="1116900"/>
                    <a:pt x="116662" y="1143570"/>
                  </a:cubicBezTo>
                  <a:cubicBezTo>
                    <a:pt x="121424" y="1170240"/>
                    <a:pt x="98565" y="1229930"/>
                    <a:pt x="101422" y="1265490"/>
                  </a:cubicBezTo>
                  <a:cubicBezTo>
                    <a:pt x="104279" y="1301050"/>
                    <a:pt x="112535" y="1330895"/>
                    <a:pt x="133807" y="1356930"/>
                  </a:cubicBezTo>
                  <a:cubicBezTo>
                    <a:pt x="155079" y="1382965"/>
                    <a:pt x="182702" y="1401380"/>
                    <a:pt x="229057" y="1421700"/>
                  </a:cubicBezTo>
                  <a:cubicBezTo>
                    <a:pt x="275412" y="1442020"/>
                    <a:pt x="338277" y="1464245"/>
                    <a:pt x="411937" y="1478850"/>
                  </a:cubicBezTo>
                  <a:cubicBezTo>
                    <a:pt x="485597" y="1493455"/>
                    <a:pt x="588785" y="1510600"/>
                    <a:pt x="671017" y="1509330"/>
                  </a:cubicBezTo>
                  <a:cubicBezTo>
                    <a:pt x="753250" y="1508060"/>
                    <a:pt x="829132" y="1491550"/>
                    <a:pt x="905332" y="1471230"/>
                  </a:cubicBezTo>
                  <a:cubicBezTo>
                    <a:pt x="981532" y="1450910"/>
                    <a:pt x="1065352" y="1422018"/>
                    <a:pt x="1128217" y="1387410"/>
                  </a:cubicBezTo>
                  <a:cubicBezTo>
                    <a:pt x="1191082" y="1352803"/>
                    <a:pt x="1251407" y="1281682"/>
                    <a:pt x="1282522" y="1263585"/>
                  </a:cubicBezTo>
                  <a:cubicBezTo>
                    <a:pt x="1313637" y="1245488"/>
                    <a:pt x="1268078" y="1259759"/>
                    <a:pt x="1314907" y="1278825"/>
                  </a:cubicBezTo>
                  <a:cubicBezTo>
                    <a:pt x="1361736" y="1297891"/>
                    <a:pt x="1383805" y="1276602"/>
                    <a:pt x="1413967" y="1261680"/>
                  </a:cubicBezTo>
                  <a:cubicBezTo>
                    <a:pt x="1444129" y="1246758"/>
                    <a:pt x="1474610" y="1217865"/>
                    <a:pt x="1495882" y="1189290"/>
                  </a:cubicBezTo>
                  <a:cubicBezTo>
                    <a:pt x="1517155" y="1160715"/>
                    <a:pt x="1534617" y="1128648"/>
                    <a:pt x="1541602" y="1090230"/>
                  </a:cubicBezTo>
                  <a:cubicBezTo>
                    <a:pt x="1548587" y="1051813"/>
                    <a:pt x="1550810" y="989265"/>
                    <a:pt x="1537792" y="958785"/>
                  </a:cubicBezTo>
                  <a:cubicBezTo>
                    <a:pt x="1524774" y="928305"/>
                    <a:pt x="1484135" y="915605"/>
                    <a:pt x="1463497" y="907350"/>
                  </a:cubicBezTo>
                  <a:cubicBezTo>
                    <a:pt x="1442860" y="899095"/>
                    <a:pt x="1420634" y="919732"/>
                    <a:pt x="1413967" y="909255"/>
                  </a:cubicBezTo>
                  <a:cubicBezTo>
                    <a:pt x="1407300" y="898778"/>
                    <a:pt x="1412380" y="915605"/>
                    <a:pt x="1423492" y="844485"/>
                  </a:cubicBezTo>
                  <a:cubicBezTo>
                    <a:pt x="1434604" y="773365"/>
                    <a:pt x="1484134" y="586675"/>
                    <a:pt x="1480642" y="482535"/>
                  </a:cubicBezTo>
                  <a:cubicBezTo>
                    <a:pt x="1477150" y="378395"/>
                    <a:pt x="1443177" y="285685"/>
                    <a:pt x="1402537" y="219645"/>
                  </a:cubicBezTo>
                  <a:cubicBezTo>
                    <a:pt x="1361897" y="153605"/>
                    <a:pt x="1297127" y="119633"/>
                    <a:pt x="1236802" y="86295"/>
                  </a:cubicBezTo>
                  <a:cubicBezTo>
                    <a:pt x="1176477" y="52957"/>
                    <a:pt x="1126630" y="33273"/>
                    <a:pt x="1040587" y="19620"/>
                  </a:cubicBezTo>
                  <a:cubicBezTo>
                    <a:pt x="954545" y="5968"/>
                    <a:pt x="833259" y="-7050"/>
                    <a:pt x="720547" y="4380"/>
                  </a:cubicBezTo>
                  <a:cubicBezTo>
                    <a:pt x="607835" y="15810"/>
                    <a:pt x="488137" y="36448"/>
                    <a:pt x="364312" y="88200"/>
                  </a:cubicBezTo>
                  <a:cubicBezTo>
                    <a:pt x="240487" y="139952"/>
                    <a:pt x="149047" y="279970"/>
                    <a:pt x="89992" y="375855"/>
                  </a:cubicBezTo>
                  <a:cubicBezTo>
                    <a:pt x="30937" y="471740"/>
                    <a:pt x="16967" y="587628"/>
                    <a:pt x="9982" y="663510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25" name="Oval 24">
              <a:extLst>
                <a:ext uri="{FF2B5EF4-FFF2-40B4-BE49-F238E27FC236}">
                  <a16:creationId xmlns:a16="http://schemas.microsoft.com/office/drawing/2014/main" id="{4251ED30-3065-4C2D-9E1D-ECE096369D1B}"/>
                </a:ext>
              </a:extLst>
            </p:cNvPr>
            <p:cNvSpPr/>
            <p:nvPr/>
          </p:nvSpPr>
          <p:spPr>
            <a:xfrm>
              <a:off x="6079985" y="2556320"/>
              <a:ext cx="152057" cy="166441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C4D08027-3B2B-417F-A32D-39B11759D4BE}"/>
                </a:ext>
              </a:extLst>
            </p:cNvPr>
            <p:cNvSpPr/>
            <p:nvPr/>
          </p:nvSpPr>
          <p:spPr>
            <a:xfrm rot="19763345" flipH="1">
              <a:off x="5469989" y="2430186"/>
              <a:ext cx="254460" cy="94565"/>
            </a:xfrm>
            <a:custGeom>
              <a:avLst/>
              <a:gdLst>
                <a:gd name="connsiteX0" fmla="*/ 224 w 292135"/>
                <a:gd name="connsiteY0" fmla="*/ 59346 h 59716"/>
                <a:gd name="connsiteX1" fmla="*/ 107075 w 292135"/>
                <a:gd name="connsiteY1" fmla="*/ 5920 h 59716"/>
                <a:gd name="connsiteX2" fmla="*/ 292010 w 292135"/>
                <a:gd name="connsiteY2" fmla="*/ 3866 h 59716"/>
                <a:gd name="connsiteX3" fmla="*/ 133788 w 292135"/>
                <a:gd name="connsiteY3" fmla="*/ 28524 h 59716"/>
                <a:gd name="connsiteX4" fmla="*/ 224 w 292135"/>
                <a:gd name="connsiteY4" fmla="*/ 59346 h 59716"/>
                <a:gd name="connsiteX0" fmla="*/ 2 w 291913"/>
                <a:gd name="connsiteY0" fmla="*/ 76080 h 77200"/>
                <a:gd name="connsiteX1" fmla="*/ 131511 w 291913"/>
                <a:gd name="connsiteY1" fmla="*/ 2105 h 77200"/>
                <a:gd name="connsiteX2" fmla="*/ 291788 w 291913"/>
                <a:gd name="connsiteY2" fmla="*/ 20600 h 77200"/>
                <a:gd name="connsiteX3" fmla="*/ 133566 w 291913"/>
                <a:gd name="connsiteY3" fmla="*/ 45258 h 77200"/>
                <a:gd name="connsiteX4" fmla="*/ 2 w 291913"/>
                <a:gd name="connsiteY4" fmla="*/ 76080 h 77200"/>
                <a:gd name="connsiteX0" fmla="*/ 9 w 291925"/>
                <a:gd name="connsiteY0" fmla="*/ 76080 h 76253"/>
                <a:gd name="connsiteX1" fmla="*/ 131518 w 291925"/>
                <a:gd name="connsiteY1" fmla="*/ 2105 h 76253"/>
                <a:gd name="connsiteX2" fmla="*/ 291795 w 291925"/>
                <a:gd name="connsiteY2" fmla="*/ 20600 h 76253"/>
                <a:gd name="connsiteX3" fmla="*/ 137683 w 291925"/>
                <a:gd name="connsiteY3" fmla="*/ 22655 h 76253"/>
                <a:gd name="connsiteX4" fmla="*/ 9 w 291925"/>
                <a:gd name="connsiteY4" fmla="*/ 76080 h 76253"/>
                <a:gd name="connsiteX0" fmla="*/ 9 w 292471"/>
                <a:gd name="connsiteY0" fmla="*/ 76080 h 76253"/>
                <a:gd name="connsiteX1" fmla="*/ 131518 w 292471"/>
                <a:gd name="connsiteY1" fmla="*/ 2105 h 76253"/>
                <a:gd name="connsiteX2" fmla="*/ 291795 w 292471"/>
                <a:gd name="connsiteY2" fmla="*/ 20600 h 76253"/>
                <a:gd name="connsiteX3" fmla="*/ 137683 w 292471"/>
                <a:gd name="connsiteY3" fmla="*/ 22655 h 76253"/>
                <a:gd name="connsiteX4" fmla="*/ 9 w 292471"/>
                <a:gd name="connsiteY4" fmla="*/ 76080 h 76253"/>
                <a:gd name="connsiteX0" fmla="*/ 1258 w 293720"/>
                <a:gd name="connsiteY0" fmla="*/ 76080 h 78680"/>
                <a:gd name="connsiteX1" fmla="*/ 132767 w 293720"/>
                <a:gd name="connsiteY1" fmla="*/ 2105 h 78680"/>
                <a:gd name="connsiteX2" fmla="*/ 293044 w 293720"/>
                <a:gd name="connsiteY2" fmla="*/ 20600 h 78680"/>
                <a:gd name="connsiteX3" fmla="*/ 138932 w 293720"/>
                <a:gd name="connsiteY3" fmla="*/ 22655 h 78680"/>
                <a:gd name="connsiteX4" fmla="*/ 1258 w 293720"/>
                <a:gd name="connsiteY4" fmla="*/ 76080 h 78680"/>
                <a:gd name="connsiteX0" fmla="*/ 1258 w 293044"/>
                <a:gd name="connsiteY0" fmla="*/ 76080 h 78680"/>
                <a:gd name="connsiteX1" fmla="*/ 132767 w 293044"/>
                <a:gd name="connsiteY1" fmla="*/ 2105 h 78680"/>
                <a:gd name="connsiteX2" fmla="*/ 293044 w 293044"/>
                <a:gd name="connsiteY2" fmla="*/ 20600 h 78680"/>
                <a:gd name="connsiteX3" fmla="*/ 138932 w 293044"/>
                <a:gd name="connsiteY3" fmla="*/ 22655 h 78680"/>
                <a:gd name="connsiteX4" fmla="*/ 1258 w 293044"/>
                <a:gd name="connsiteY4" fmla="*/ 76080 h 78680"/>
                <a:gd name="connsiteX0" fmla="*/ 1258 w 293044"/>
                <a:gd name="connsiteY0" fmla="*/ 76080 h 78611"/>
                <a:gd name="connsiteX1" fmla="*/ 132767 w 293044"/>
                <a:gd name="connsiteY1" fmla="*/ 2105 h 78611"/>
                <a:gd name="connsiteX2" fmla="*/ 293044 w 293044"/>
                <a:gd name="connsiteY2" fmla="*/ 20600 h 78611"/>
                <a:gd name="connsiteX3" fmla="*/ 138932 w 293044"/>
                <a:gd name="connsiteY3" fmla="*/ 22655 h 78611"/>
                <a:gd name="connsiteX4" fmla="*/ 1258 w 293044"/>
                <a:gd name="connsiteY4" fmla="*/ 76080 h 78611"/>
                <a:gd name="connsiteX0" fmla="*/ 1236 w 280693"/>
                <a:gd name="connsiteY0" fmla="*/ 79613 h 82337"/>
                <a:gd name="connsiteX1" fmla="*/ 132745 w 280693"/>
                <a:gd name="connsiteY1" fmla="*/ 5638 h 82337"/>
                <a:gd name="connsiteX2" fmla="*/ 280693 w 280693"/>
                <a:gd name="connsiteY2" fmla="*/ 7694 h 82337"/>
                <a:gd name="connsiteX3" fmla="*/ 138910 w 280693"/>
                <a:gd name="connsiteY3" fmla="*/ 26188 h 82337"/>
                <a:gd name="connsiteX4" fmla="*/ 1236 w 280693"/>
                <a:gd name="connsiteY4" fmla="*/ 79613 h 82337"/>
                <a:gd name="connsiteX0" fmla="*/ 39 w 279496"/>
                <a:gd name="connsiteY0" fmla="*/ 76896 h 77018"/>
                <a:gd name="connsiteX1" fmla="*/ 125384 w 279496"/>
                <a:gd name="connsiteY1" fmla="*/ 7030 h 77018"/>
                <a:gd name="connsiteX2" fmla="*/ 279496 w 279496"/>
                <a:gd name="connsiteY2" fmla="*/ 4977 h 77018"/>
                <a:gd name="connsiteX3" fmla="*/ 137713 w 279496"/>
                <a:gd name="connsiteY3" fmla="*/ 23471 h 77018"/>
                <a:gd name="connsiteX4" fmla="*/ 39 w 279496"/>
                <a:gd name="connsiteY4" fmla="*/ 76896 h 77018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650"/>
                <a:gd name="connsiteY0" fmla="*/ 81001 h 81123"/>
                <a:gd name="connsiteX1" fmla="*/ 125408 w 279650"/>
                <a:gd name="connsiteY1" fmla="*/ 11135 h 81123"/>
                <a:gd name="connsiteX2" fmla="*/ 279520 w 279650"/>
                <a:gd name="connsiteY2" fmla="*/ 9082 h 81123"/>
                <a:gd name="connsiteX3" fmla="*/ 137737 w 279650"/>
                <a:gd name="connsiteY3" fmla="*/ 27576 h 81123"/>
                <a:gd name="connsiteX4" fmla="*/ 63 w 279650"/>
                <a:gd name="connsiteY4" fmla="*/ 81001 h 81123"/>
                <a:gd name="connsiteX0" fmla="*/ 63 w 279650"/>
                <a:gd name="connsiteY0" fmla="*/ 81001 h 81234"/>
                <a:gd name="connsiteX1" fmla="*/ 125408 w 279650"/>
                <a:gd name="connsiteY1" fmla="*/ 11135 h 81234"/>
                <a:gd name="connsiteX2" fmla="*/ 279520 w 279650"/>
                <a:gd name="connsiteY2" fmla="*/ 9082 h 81234"/>
                <a:gd name="connsiteX3" fmla="*/ 137737 w 279650"/>
                <a:gd name="connsiteY3" fmla="*/ 27576 h 81234"/>
                <a:gd name="connsiteX4" fmla="*/ 63 w 279650"/>
                <a:gd name="connsiteY4" fmla="*/ 81001 h 81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9650" h="81234">
                  <a:moveTo>
                    <a:pt x="63" y="81001"/>
                  </a:moveTo>
                  <a:cubicBezTo>
                    <a:pt x="-1992" y="78261"/>
                    <a:pt x="45955" y="31340"/>
                    <a:pt x="125408" y="11135"/>
                  </a:cubicBezTo>
                  <a:cubicBezTo>
                    <a:pt x="204861" y="-9070"/>
                    <a:pt x="283288" y="3261"/>
                    <a:pt x="279520" y="9082"/>
                  </a:cubicBezTo>
                  <a:cubicBezTo>
                    <a:pt x="273698" y="23123"/>
                    <a:pt x="250068" y="-7013"/>
                    <a:pt x="137737" y="27576"/>
                  </a:cubicBezTo>
                  <a:cubicBezTo>
                    <a:pt x="25406" y="62165"/>
                    <a:pt x="2118" y="83741"/>
                    <a:pt x="63" y="81001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C0B5AE8E-041E-4EA7-A9CF-C375B871ADE4}"/>
                </a:ext>
              </a:extLst>
            </p:cNvPr>
            <p:cNvSpPr/>
            <p:nvPr/>
          </p:nvSpPr>
          <p:spPr>
            <a:xfrm rot="2106070">
              <a:off x="6018610" y="2436401"/>
              <a:ext cx="279650" cy="94565"/>
            </a:xfrm>
            <a:custGeom>
              <a:avLst/>
              <a:gdLst>
                <a:gd name="connsiteX0" fmla="*/ 224 w 292135"/>
                <a:gd name="connsiteY0" fmla="*/ 59346 h 59716"/>
                <a:gd name="connsiteX1" fmla="*/ 107075 w 292135"/>
                <a:gd name="connsiteY1" fmla="*/ 5920 h 59716"/>
                <a:gd name="connsiteX2" fmla="*/ 292010 w 292135"/>
                <a:gd name="connsiteY2" fmla="*/ 3866 h 59716"/>
                <a:gd name="connsiteX3" fmla="*/ 133788 w 292135"/>
                <a:gd name="connsiteY3" fmla="*/ 28524 h 59716"/>
                <a:gd name="connsiteX4" fmla="*/ 224 w 292135"/>
                <a:gd name="connsiteY4" fmla="*/ 59346 h 59716"/>
                <a:gd name="connsiteX0" fmla="*/ 2 w 291913"/>
                <a:gd name="connsiteY0" fmla="*/ 76080 h 77200"/>
                <a:gd name="connsiteX1" fmla="*/ 131511 w 291913"/>
                <a:gd name="connsiteY1" fmla="*/ 2105 h 77200"/>
                <a:gd name="connsiteX2" fmla="*/ 291788 w 291913"/>
                <a:gd name="connsiteY2" fmla="*/ 20600 h 77200"/>
                <a:gd name="connsiteX3" fmla="*/ 133566 w 291913"/>
                <a:gd name="connsiteY3" fmla="*/ 45258 h 77200"/>
                <a:gd name="connsiteX4" fmla="*/ 2 w 291913"/>
                <a:gd name="connsiteY4" fmla="*/ 76080 h 77200"/>
                <a:gd name="connsiteX0" fmla="*/ 9 w 291925"/>
                <a:gd name="connsiteY0" fmla="*/ 76080 h 76253"/>
                <a:gd name="connsiteX1" fmla="*/ 131518 w 291925"/>
                <a:gd name="connsiteY1" fmla="*/ 2105 h 76253"/>
                <a:gd name="connsiteX2" fmla="*/ 291795 w 291925"/>
                <a:gd name="connsiteY2" fmla="*/ 20600 h 76253"/>
                <a:gd name="connsiteX3" fmla="*/ 137683 w 291925"/>
                <a:gd name="connsiteY3" fmla="*/ 22655 h 76253"/>
                <a:gd name="connsiteX4" fmla="*/ 9 w 291925"/>
                <a:gd name="connsiteY4" fmla="*/ 76080 h 76253"/>
                <a:gd name="connsiteX0" fmla="*/ 9 w 292471"/>
                <a:gd name="connsiteY0" fmla="*/ 76080 h 76253"/>
                <a:gd name="connsiteX1" fmla="*/ 131518 w 292471"/>
                <a:gd name="connsiteY1" fmla="*/ 2105 h 76253"/>
                <a:gd name="connsiteX2" fmla="*/ 291795 w 292471"/>
                <a:gd name="connsiteY2" fmla="*/ 20600 h 76253"/>
                <a:gd name="connsiteX3" fmla="*/ 137683 w 292471"/>
                <a:gd name="connsiteY3" fmla="*/ 22655 h 76253"/>
                <a:gd name="connsiteX4" fmla="*/ 9 w 292471"/>
                <a:gd name="connsiteY4" fmla="*/ 76080 h 76253"/>
                <a:gd name="connsiteX0" fmla="*/ 1258 w 293720"/>
                <a:gd name="connsiteY0" fmla="*/ 76080 h 78680"/>
                <a:gd name="connsiteX1" fmla="*/ 132767 w 293720"/>
                <a:gd name="connsiteY1" fmla="*/ 2105 h 78680"/>
                <a:gd name="connsiteX2" fmla="*/ 293044 w 293720"/>
                <a:gd name="connsiteY2" fmla="*/ 20600 h 78680"/>
                <a:gd name="connsiteX3" fmla="*/ 138932 w 293720"/>
                <a:gd name="connsiteY3" fmla="*/ 22655 h 78680"/>
                <a:gd name="connsiteX4" fmla="*/ 1258 w 293720"/>
                <a:gd name="connsiteY4" fmla="*/ 76080 h 78680"/>
                <a:gd name="connsiteX0" fmla="*/ 1258 w 293044"/>
                <a:gd name="connsiteY0" fmla="*/ 76080 h 78680"/>
                <a:gd name="connsiteX1" fmla="*/ 132767 w 293044"/>
                <a:gd name="connsiteY1" fmla="*/ 2105 h 78680"/>
                <a:gd name="connsiteX2" fmla="*/ 293044 w 293044"/>
                <a:gd name="connsiteY2" fmla="*/ 20600 h 78680"/>
                <a:gd name="connsiteX3" fmla="*/ 138932 w 293044"/>
                <a:gd name="connsiteY3" fmla="*/ 22655 h 78680"/>
                <a:gd name="connsiteX4" fmla="*/ 1258 w 293044"/>
                <a:gd name="connsiteY4" fmla="*/ 76080 h 78680"/>
                <a:gd name="connsiteX0" fmla="*/ 1258 w 293044"/>
                <a:gd name="connsiteY0" fmla="*/ 76080 h 78611"/>
                <a:gd name="connsiteX1" fmla="*/ 132767 w 293044"/>
                <a:gd name="connsiteY1" fmla="*/ 2105 h 78611"/>
                <a:gd name="connsiteX2" fmla="*/ 293044 w 293044"/>
                <a:gd name="connsiteY2" fmla="*/ 20600 h 78611"/>
                <a:gd name="connsiteX3" fmla="*/ 138932 w 293044"/>
                <a:gd name="connsiteY3" fmla="*/ 22655 h 78611"/>
                <a:gd name="connsiteX4" fmla="*/ 1258 w 293044"/>
                <a:gd name="connsiteY4" fmla="*/ 76080 h 78611"/>
                <a:gd name="connsiteX0" fmla="*/ 1236 w 280693"/>
                <a:gd name="connsiteY0" fmla="*/ 79613 h 82337"/>
                <a:gd name="connsiteX1" fmla="*/ 132745 w 280693"/>
                <a:gd name="connsiteY1" fmla="*/ 5638 h 82337"/>
                <a:gd name="connsiteX2" fmla="*/ 280693 w 280693"/>
                <a:gd name="connsiteY2" fmla="*/ 7694 h 82337"/>
                <a:gd name="connsiteX3" fmla="*/ 138910 w 280693"/>
                <a:gd name="connsiteY3" fmla="*/ 26188 h 82337"/>
                <a:gd name="connsiteX4" fmla="*/ 1236 w 280693"/>
                <a:gd name="connsiteY4" fmla="*/ 79613 h 82337"/>
                <a:gd name="connsiteX0" fmla="*/ 39 w 279496"/>
                <a:gd name="connsiteY0" fmla="*/ 76896 h 77018"/>
                <a:gd name="connsiteX1" fmla="*/ 125384 w 279496"/>
                <a:gd name="connsiteY1" fmla="*/ 7030 h 77018"/>
                <a:gd name="connsiteX2" fmla="*/ 279496 w 279496"/>
                <a:gd name="connsiteY2" fmla="*/ 4977 h 77018"/>
                <a:gd name="connsiteX3" fmla="*/ 137713 w 279496"/>
                <a:gd name="connsiteY3" fmla="*/ 23471 h 77018"/>
                <a:gd name="connsiteX4" fmla="*/ 39 w 279496"/>
                <a:gd name="connsiteY4" fmla="*/ 76896 h 77018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650"/>
                <a:gd name="connsiteY0" fmla="*/ 81001 h 81123"/>
                <a:gd name="connsiteX1" fmla="*/ 125408 w 279650"/>
                <a:gd name="connsiteY1" fmla="*/ 11135 h 81123"/>
                <a:gd name="connsiteX2" fmla="*/ 279520 w 279650"/>
                <a:gd name="connsiteY2" fmla="*/ 9082 h 81123"/>
                <a:gd name="connsiteX3" fmla="*/ 137737 w 279650"/>
                <a:gd name="connsiteY3" fmla="*/ 27576 h 81123"/>
                <a:gd name="connsiteX4" fmla="*/ 63 w 279650"/>
                <a:gd name="connsiteY4" fmla="*/ 81001 h 81123"/>
                <a:gd name="connsiteX0" fmla="*/ 63 w 279650"/>
                <a:gd name="connsiteY0" fmla="*/ 81001 h 81234"/>
                <a:gd name="connsiteX1" fmla="*/ 125408 w 279650"/>
                <a:gd name="connsiteY1" fmla="*/ 11135 h 81234"/>
                <a:gd name="connsiteX2" fmla="*/ 279520 w 279650"/>
                <a:gd name="connsiteY2" fmla="*/ 9082 h 81234"/>
                <a:gd name="connsiteX3" fmla="*/ 137737 w 279650"/>
                <a:gd name="connsiteY3" fmla="*/ 27576 h 81234"/>
                <a:gd name="connsiteX4" fmla="*/ 63 w 279650"/>
                <a:gd name="connsiteY4" fmla="*/ 81001 h 81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9650" h="81234">
                  <a:moveTo>
                    <a:pt x="63" y="81001"/>
                  </a:moveTo>
                  <a:cubicBezTo>
                    <a:pt x="-1992" y="78261"/>
                    <a:pt x="45955" y="31340"/>
                    <a:pt x="125408" y="11135"/>
                  </a:cubicBezTo>
                  <a:cubicBezTo>
                    <a:pt x="204861" y="-9070"/>
                    <a:pt x="283288" y="3261"/>
                    <a:pt x="279520" y="9082"/>
                  </a:cubicBezTo>
                  <a:cubicBezTo>
                    <a:pt x="273698" y="23123"/>
                    <a:pt x="250068" y="-7013"/>
                    <a:pt x="137737" y="27576"/>
                  </a:cubicBezTo>
                  <a:cubicBezTo>
                    <a:pt x="25406" y="62165"/>
                    <a:pt x="2118" y="83741"/>
                    <a:pt x="63" y="81001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C0EE366A-36C9-4B72-8CDB-5F59BABAADBA}"/>
                </a:ext>
              </a:extLst>
            </p:cNvPr>
            <p:cNvSpPr/>
            <p:nvPr/>
          </p:nvSpPr>
          <p:spPr>
            <a:xfrm>
              <a:off x="5276136" y="1752884"/>
              <a:ext cx="1506104" cy="1039301"/>
            </a:xfrm>
            <a:custGeom>
              <a:avLst/>
              <a:gdLst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1174 w 1869410"/>
                <a:gd name="connsiteY19" fmla="*/ 1036330 h 1284241"/>
                <a:gd name="connsiteX20" fmla="*/ 1667369 w 1869410"/>
                <a:gd name="connsiteY20" fmla="*/ 1085860 h 1284241"/>
                <a:gd name="connsiteX21" fmla="*/ 1716899 w 1869410"/>
                <a:gd name="connsiteY21" fmla="*/ 93536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1174 w 1869410"/>
                <a:gd name="connsiteY19" fmla="*/ 1036330 h 1284241"/>
                <a:gd name="connsiteX20" fmla="*/ 1667369 w 1869410"/>
                <a:gd name="connsiteY20" fmla="*/ 1085860 h 1284241"/>
                <a:gd name="connsiteX21" fmla="*/ 1714994 w 1869410"/>
                <a:gd name="connsiteY21" fmla="*/ 90488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1174 w 1869410"/>
                <a:gd name="connsiteY19" fmla="*/ 1036330 h 1284241"/>
                <a:gd name="connsiteX20" fmla="*/ 1707374 w 1869410"/>
                <a:gd name="connsiteY20" fmla="*/ 1055380 h 1284241"/>
                <a:gd name="connsiteX21" fmla="*/ 1714994 w 1869410"/>
                <a:gd name="connsiteY21" fmla="*/ 90488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4984 w 1869410"/>
                <a:gd name="connsiteY19" fmla="*/ 1002040 h 1284241"/>
                <a:gd name="connsiteX20" fmla="*/ 1707374 w 1869410"/>
                <a:gd name="connsiteY20" fmla="*/ 1055380 h 1284241"/>
                <a:gd name="connsiteX21" fmla="*/ 1714994 w 1869410"/>
                <a:gd name="connsiteY21" fmla="*/ 90488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6"/>
                <a:gd name="connsiteX1" fmla="*/ 545324 w 1869410"/>
                <a:gd name="connsiteY1" fmla="*/ 516265 h 1284246"/>
                <a:gd name="connsiteX2" fmla="*/ 629144 w 1869410"/>
                <a:gd name="connsiteY2" fmla="*/ 476260 h 1284246"/>
                <a:gd name="connsiteX3" fmla="*/ 692009 w 1869410"/>
                <a:gd name="connsiteY3" fmla="*/ 577225 h 1284246"/>
                <a:gd name="connsiteX4" fmla="*/ 737729 w 1869410"/>
                <a:gd name="connsiteY4" fmla="*/ 779155 h 1284246"/>
                <a:gd name="connsiteX5" fmla="*/ 735824 w 1869410"/>
                <a:gd name="connsiteY5" fmla="*/ 914410 h 1284246"/>
                <a:gd name="connsiteX6" fmla="*/ 825359 w 1869410"/>
                <a:gd name="connsiteY6" fmla="*/ 678190 h 1284246"/>
                <a:gd name="connsiteX7" fmla="*/ 840599 w 1869410"/>
                <a:gd name="connsiteY7" fmla="*/ 582940 h 1284246"/>
                <a:gd name="connsiteX8" fmla="*/ 1103489 w 1869410"/>
                <a:gd name="connsiteY8" fmla="*/ 870595 h 1284246"/>
                <a:gd name="connsiteX9" fmla="*/ 1154924 w 1869410"/>
                <a:gd name="connsiteY9" fmla="*/ 891550 h 1284246"/>
                <a:gd name="connsiteX10" fmla="*/ 1055864 w 1869410"/>
                <a:gd name="connsiteY10" fmla="*/ 723910 h 1284246"/>
                <a:gd name="connsiteX11" fmla="*/ 1257794 w 1869410"/>
                <a:gd name="connsiteY11" fmla="*/ 971560 h 1284246"/>
                <a:gd name="connsiteX12" fmla="*/ 1233029 w 1869410"/>
                <a:gd name="connsiteY12" fmla="*/ 849640 h 1284246"/>
                <a:gd name="connsiteX13" fmla="*/ 1375904 w 1869410"/>
                <a:gd name="connsiteY13" fmla="*/ 986800 h 1284246"/>
                <a:gd name="connsiteX14" fmla="*/ 1417814 w 1869410"/>
                <a:gd name="connsiteY14" fmla="*/ 1173490 h 1284246"/>
                <a:gd name="connsiteX15" fmla="*/ 1444484 w 1869410"/>
                <a:gd name="connsiteY15" fmla="*/ 1057285 h 1284246"/>
                <a:gd name="connsiteX16" fmla="*/ 1450199 w 1869410"/>
                <a:gd name="connsiteY16" fmla="*/ 1283980 h 1284246"/>
                <a:gd name="connsiteX17" fmla="*/ 1495919 w 1869410"/>
                <a:gd name="connsiteY17" fmla="*/ 1101100 h 1284246"/>
                <a:gd name="connsiteX18" fmla="*/ 1551164 w 1869410"/>
                <a:gd name="connsiteY18" fmla="*/ 1011565 h 1284246"/>
                <a:gd name="connsiteX19" fmla="*/ 1634984 w 1869410"/>
                <a:gd name="connsiteY19" fmla="*/ 1002040 h 1284246"/>
                <a:gd name="connsiteX20" fmla="*/ 1707374 w 1869410"/>
                <a:gd name="connsiteY20" fmla="*/ 1055380 h 1284246"/>
                <a:gd name="connsiteX21" fmla="*/ 1714994 w 1869410"/>
                <a:gd name="connsiteY21" fmla="*/ 904885 h 1284246"/>
                <a:gd name="connsiteX22" fmla="*/ 1716899 w 1869410"/>
                <a:gd name="connsiteY22" fmla="*/ 802015 h 1284246"/>
                <a:gd name="connsiteX23" fmla="*/ 1804529 w 1869410"/>
                <a:gd name="connsiteY23" fmla="*/ 889645 h 1284246"/>
                <a:gd name="connsiteX24" fmla="*/ 1764524 w 1869410"/>
                <a:gd name="connsiteY24" fmla="*/ 716290 h 1284246"/>
                <a:gd name="connsiteX25" fmla="*/ 1764524 w 1869410"/>
                <a:gd name="connsiteY25" fmla="*/ 615325 h 1284246"/>
                <a:gd name="connsiteX26" fmla="*/ 1869299 w 1869410"/>
                <a:gd name="connsiteY26" fmla="*/ 708670 h 1284246"/>
                <a:gd name="connsiteX27" fmla="*/ 1783574 w 1869410"/>
                <a:gd name="connsiteY27" fmla="*/ 539125 h 1284246"/>
                <a:gd name="connsiteX28" fmla="*/ 1730234 w 1869410"/>
                <a:gd name="connsiteY28" fmla="*/ 396250 h 1284246"/>
                <a:gd name="connsiteX29" fmla="*/ 1560689 w 1869410"/>
                <a:gd name="connsiteY29" fmla="*/ 219085 h 1284246"/>
                <a:gd name="connsiteX30" fmla="*/ 1427339 w 1869410"/>
                <a:gd name="connsiteY30" fmla="*/ 129550 h 1284246"/>
                <a:gd name="connsiteX31" fmla="*/ 1594979 w 1869410"/>
                <a:gd name="connsiteY31" fmla="*/ 100975 h 1284246"/>
                <a:gd name="connsiteX32" fmla="*/ 1634984 w 1869410"/>
                <a:gd name="connsiteY32" fmla="*/ 70495 h 1284246"/>
                <a:gd name="connsiteX33" fmla="*/ 1402574 w 1869410"/>
                <a:gd name="connsiteY33" fmla="*/ 62875 h 1284246"/>
                <a:gd name="connsiteX34" fmla="*/ 1191119 w 1869410"/>
                <a:gd name="connsiteY34" fmla="*/ 17155 h 1284246"/>
                <a:gd name="connsiteX35" fmla="*/ 981569 w 1869410"/>
                <a:gd name="connsiteY35" fmla="*/ 10 h 1284246"/>
                <a:gd name="connsiteX36" fmla="*/ 712964 w 1869410"/>
                <a:gd name="connsiteY36" fmla="*/ 19060 h 1284246"/>
                <a:gd name="connsiteX37" fmla="*/ 543419 w 1869410"/>
                <a:gd name="connsiteY37" fmla="*/ 55255 h 1284246"/>
                <a:gd name="connsiteX38" fmla="*/ 415784 w 1869410"/>
                <a:gd name="connsiteY38" fmla="*/ 144790 h 1284246"/>
                <a:gd name="connsiteX39" fmla="*/ 364349 w 1869410"/>
                <a:gd name="connsiteY39" fmla="*/ 215275 h 1284246"/>
                <a:gd name="connsiteX40" fmla="*/ 290054 w 1869410"/>
                <a:gd name="connsiteY40" fmla="*/ 278140 h 1284246"/>
                <a:gd name="connsiteX41" fmla="*/ 223379 w 1869410"/>
                <a:gd name="connsiteY41" fmla="*/ 331480 h 1284246"/>
                <a:gd name="connsiteX42" fmla="*/ 145274 w 1869410"/>
                <a:gd name="connsiteY42" fmla="*/ 485785 h 1284246"/>
                <a:gd name="connsiteX43" fmla="*/ 80504 w 1869410"/>
                <a:gd name="connsiteY43" fmla="*/ 674380 h 1284246"/>
                <a:gd name="connsiteX44" fmla="*/ 494 w 1869410"/>
                <a:gd name="connsiteY44" fmla="*/ 777250 h 1284246"/>
                <a:gd name="connsiteX45" fmla="*/ 120509 w 1869410"/>
                <a:gd name="connsiteY45" fmla="*/ 678190 h 1284246"/>
                <a:gd name="connsiteX46" fmla="*/ 118604 w 1869410"/>
                <a:gd name="connsiteY46" fmla="*/ 910600 h 1284246"/>
                <a:gd name="connsiteX47" fmla="*/ 131939 w 1869410"/>
                <a:gd name="connsiteY47" fmla="*/ 1034425 h 1284246"/>
                <a:gd name="connsiteX48" fmla="*/ 160514 w 1869410"/>
                <a:gd name="connsiteY48" fmla="*/ 891550 h 1284246"/>
                <a:gd name="connsiteX49" fmla="*/ 246239 w 1869410"/>
                <a:gd name="connsiteY49" fmla="*/ 990610 h 1284246"/>
                <a:gd name="connsiteX50" fmla="*/ 238619 w 1869410"/>
                <a:gd name="connsiteY50" fmla="*/ 866785 h 1284246"/>
                <a:gd name="connsiteX51" fmla="*/ 250049 w 1869410"/>
                <a:gd name="connsiteY51" fmla="*/ 725815 h 1284246"/>
                <a:gd name="connsiteX52" fmla="*/ 311009 w 1869410"/>
                <a:gd name="connsiteY52" fmla="*/ 889645 h 1284246"/>
                <a:gd name="connsiteX53" fmla="*/ 295769 w 1869410"/>
                <a:gd name="connsiteY53" fmla="*/ 643900 h 1284246"/>
                <a:gd name="connsiteX54" fmla="*/ 341489 w 1869410"/>
                <a:gd name="connsiteY54" fmla="*/ 495310 h 1284246"/>
                <a:gd name="connsiteX55" fmla="*/ 394829 w 1869410"/>
                <a:gd name="connsiteY55" fmla="*/ 483880 h 1284246"/>
                <a:gd name="connsiteX56" fmla="*/ 486269 w 1869410"/>
                <a:gd name="connsiteY56" fmla="*/ 586750 h 1284246"/>
                <a:gd name="connsiteX0" fmla="*/ 486269 w 1869410"/>
                <a:gd name="connsiteY0" fmla="*/ 586750 h 1284246"/>
                <a:gd name="connsiteX1" fmla="*/ 545324 w 1869410"/>
                <a:gd name="connsiteY1" fmla="*/ 516265 h 1284246"/>
                <a:gd name="connsiteX2" fmla="*/ 629144 w 1869410"/>
                <a:gd name="connsiteY2" fmla="*/ 476260 h 1284246"/>
                <a:gd name="connsiteX3" fmla="*/ 692009 w 1869410"/>
                <a:gd name="connsiteY3" fmla="*/ 577225 h 1284246"/>
                <a:gd name="connsiteX4" fmla="*/ 737729 w 1869410"/>
                <a:gd name="connsiteY4" fmla="*/ 779155 h 1284246"/>
                <a:gd name="connsiteX5" fmla="*/ 735824 w 1869410"/>
                <a:gd name="connsiteY5" fmla="*/ 914410 h 1284246"/>
                <a:gd name="connsiteX6" fmla="*/ 825359 w 1869410"/>
                <a:gd name="connsiteY6" fmla="*/ 678190 h 1284246"/>
                <a:gd name="connsiteX7" fmla="*/ 840599 w 1869410"/>
                <a:gd name="connsiteY7" fmla="*/ 582940 h 1284246"/>
                <a:gd name="connsiteX8" fmla="*/ 1103489 w 1869410"/>
                <a:gd name="connsiteY8" fmla="*/ 870595 h 1284246"/>
                <a:gd name="connsiteX9" fmla="*/ 1154924 w 1869410"/>
                <a:gd name="connsiteY9" fmla="*/ 891550 h 1284246"/>
                <a:gd name="connsiteX10" fmla="*/ 1055864 w 1869410"/>
                <a:gd name="connsiteY10" fmla="*/ 723910 h 1284246"/>
                <a:gd name="connsiteX11" fmla="*/ 1257794 w 1869410"/>
                <a:gd name="connsiteY11" fmla="*/ 971560 h 1284246"/>
                <a:gd name="connsiteX12" fmla="*/ 1233029 w 1869410"/>
                <a:gd name="connsiteY12" fmla="*/ 849640 h 1284246"/>
                <a:gd name="connsiteX13" fmla="*/ 1375904 w 1869410"/>
                <a:gd name="connsiteY13" fmla="*/ 986800 h 1284246"/>
                <a:gd name="connsiteX14" fmla="*/ 1417814 w 1869410"/>
                <a:gd name="connsiteY14" fmla="*/ 1173490 h 1284246"/>
                <a:gd name="connsiteX15" fmla="*/ 1444484 w 1869410"/>
                <a:gd name="connsiteY15" fmla="*/ 1057285 h 1284246"/>
                <a:gd name="connsiteX16" fmla="*/ 1450199 w 1869410"/>
                <a:gd name="connsiteY16" fmla="*/ 1283980 h 1284246"/>
                <a:gd name="connsiteX17" fmla="*/ 1495919 w 1869410"/>
                <a:gd name="connsiteY17" fmla="*/ 1101100 h 1284246"/>
                <a:gd name="connsiteX18" fmla="*/ 1551164 w 1869410"/>
                <a:gd name="connsiteY18" fmla="*/ 1011565 h 1284246"/>
                <a:gd name="connsiteX19" fmla="*/ 1671179 w 1869410"/>
                <a:gd name="connsiteY19" fmla="*/ 1011565 h 1284246"/>
                <a:gd name="connsiteX20" fmla="*/ 1707374 w 1869410"/>
                <a:gd name="connsiteY20" fmla="*/ 1055380 h 1284246"/>
                <a:gd name="connsiteX21" fmla="*/ 1714994 w 1869410"/>
                <a:gd name="connsiteY21" fmla="*/ 904885 h 1284246"/>
                <a:gd name="connsiteX22" fmla="*/ 1716899 w 1869410"/>
                <a:gd name="connsiteY22" fmla="*/ 802015 h 1284246"/>
                <a:gd name="connsiteX23" fmla="*/ 1804529 w 1869410"/>
                <a:gd name="connsiteY23" fmla="*/ 889645 h 1284246"/>
                <a:gd name="connsiteX24" fmla="*/ 1764524 w 1869410"/>
                <a:gd name="connsiteY24" fmla="*/ 716290 h 1284246"/>
                <a:gd name="connsiteX25" fmla="*/ 1764524 w 1869410"/>
                <a:gd name="connsiteY25" fmla="*/ 615325 h 1284246"/>
                <a:gd name="connsiteX26" fmla="*/ 1869299 w 1869410"/>
                <a:gd name="connsiteY26" fmla="*/ 708670 h 1284246"/>
                <a:gd name="connsiteX27" fmla="*/ 1783574 w 1869410"/>
                <a:gd name="connsiteY27" fmla="*/ 539125 h 1284246"/>
                <a:gd name="connsiteX28" fmla="*/ 1730234 w 1869410"/>
                <a:gd name="connsiteY28" fmla="*/ 396250 h 1284246"/>
                <a:gd name="connsiteX29" fmla="*/ 1560689 w 1869410"/>
                <a:gd name="connsiteY29" fmla="*/ 219085 h 1284246"/>
                <a:gd name="connsiteX30" fmla="*/ 1427339 w 1869410"/>
                <a:gd name="connsiteY30" fmla="*/ 129550 h 1284246"/>
                <a:gd name="connsiteX31" fmla="*/ 1594979 w 1869410"/>
                <a:gd name="connsiteY31" fmla="*/ 100975 h 1284246"/>
                <a:gd name="connsiteX32" fmla="*/ 1634984 w 1869410"/>
                <a:gd name="connsiteY32" fmla="*/ 70495 h 1284246"/>
                <a:gd name="connsiteX33" fmla="*/ 1402574 w 1869410"/>
                <a:gd name="connsiteY33" fmla="*/ 62875 h 1284246"/>
                <a:gd name="connsiteX34" fmla="*/ 1191119 w 1869410"/>
                <a:gd name="connsiteY34" fmla="*/ 17155 h 1284246"/>
                <a:gd name="connsiteX35" fmla="*/ 981569 w 1869410"/>
                <a:gd name="connsiteY35" fmla="*/ 10 h 1284246"/>
                <a:gd name="connsiteX36" fmla="*/ 712964 w 1869410"/>
                <a:gd name="connsiteY36" fmla="*/ 19060 h 1284246"/>
                <a:gd name="connsiteX37" fmla="*/ 543419 w 1869410"/>
                <a:gd name="connsiteY37" fmla="*/ 55255 h 1284246"/>
                <a:gd name="connsiteX38" fmla="*/ 415784 w 1869410"/>
                <a:gd name="connsiteY38" fmla="*/ 144790 h 1284246"/>
                <a:gd name="connsiteX39" fmla="*/ 364349 w 1869410"/>
                <a:gd name="connsiteY39" fmla="*/ 215275 h 1284246"/>
                <a:gd name="connsiteX40" fmla="*/ 290054 w 1869410"/>
                <a:gd name="connsiteY40" fmla="*/ 278140 h 1284246"/>
                <a:gd name="connsiteX41" fmla="*/ 223379 w 1869410"/>
                <a:gd name="connsiteY41" fmla="*/ 331480 h 1284246"/>
                <a:gd name="connsiteX42" fmla="*/ 145274 w 1869410"/>
                <a:gd name="connsiteY42" fmla="*/ 485785 h 1284246"/>
                <a:gd name="connsiteX43" fmla="*/ 80504 w 1869410"/>
                <a:gd name="connsiteY43" fmla="*/ 674380 h 1284246"/>
                <a:gd name="connsiteX44" fmla="*/ 494 w 1869410"/>
                <a:gd name="connsiteY44" fmla="*/ 777250 h 1284246"/>
                <a:gd name="connsiteX45" fmla="*/ 120509 w 1869410"/>
                <a:gd name="connsiteY45" fmla="*/ 678190 h 1284246"/>
                <a:gd name="connsiteX46" fmla="*/ 118604 w 1869410"/>
                <a:gd name="connsiteY46" fmla="*/ 910600 h 1284246"/>
                <a:gd name="connsiteX47" fmla="*/ 131939 w 1869410"/>
                <a:gd name="connsiteY47" fmla="*/ 1034425 h 1284246"/>
                <a:gd name="connsiteX48" fmla="*/ 160514 w 1869410"/>
                <a:gd name="connsiteY48" fmla="*/ 891550 h 1284246"/>
                <a:gd name="connsiteX49" fmla="*/ 246239 w 1869410"/>
                <a:gd name="connsiteY49" fmla="*/ 990610 h 1284246"/>
                <a:gd name="connsiteX50" fmla="*/ 238619 w 1869410"/>
                <a:gd name="connsiteY50" fmla="*/ 866785 h 1284246"/>
                <a:gd name="connsiteX51" fmla="*/ 250049 w 1869410"/>
                <a:gd name="connsiteY51" fmla="*/ 725815 h 1284246"/>
                <a:gd name="connsiteX52" fmla="*/ 311009 w 1869410"/>
                <a:gd name="connsiteY52" fmla="*/ 889645 h 1284246"/>
                <a:gd name="connsiteX53" fmla="*/ 295769 w 1869410"/>
                <a:gd name="connsiteY53" fmla="*/ 643900 h 1284246"/>
                <a:gd name="connsiteX54" fmla="*/ 341489 w 1869410"/>
                <a:gd name="connsiteY54" fmla="*/ 495310 h 1284246"/>
                <a:gd name="connsiteX55" fmla="*/ 394829 w 1869410"/>
                <a:gd name="connsiteY55" fmla="*/ 483880 h 1284246"/>
                <a:gd name="connsiteX56" fmla="*/ 486269 w 1869410"/>
                <a:gd name="connsiteY56" fmla="*/ 586750 h 1284246"/>
                <a:gd name="connsiteX0" fmla="*/ 486269 w 1869410"/>
                <a:gd name="connsiteY0" fmla="*/ 586750 h 1284251"/>
                <a:gd name="connsiteX1" fmla="*/ 545324 w 1869410"/>
                <a:gd name="connsiteY1" fmla="*/ 516265 h 1284251"/>
                <a:gd name="connsiteX2" fmla="*/ 629144 w 1869410"/>
                <a:gd name="connsiteY2" fmla="*/ 476260 h 1284251"/>
                <a:gd name="connsiteX3" fmla="*/ 692009 w 1869410"/>
                <a:gd name="connsiteY3" fmla="*/ 577225 h 1284251"/>
                <a:gd name="connsiteX4" fmla="*/ 737729 w 1869410"/>
                <a:gd name="connsiteY4" fmla="*/ 779155 h 1284251"/>
                <a:gd name="connsiteX5" fmla="*/ 735824 w 1869410"/>
                <a:gd name="connsiteY5" fmla="*/ 914410 h 1284251"/>
                <a:gd name="connsiteX6" fmla="*/ 825359 w 1869410"/>
                <a:gd name="connsiteY6" fmla="*/ 678190 h 1284251"/>
                <a:gd name="connsiteX7" fmla="*/ 840599 w 1869410"/>
                <a:gd name="connsiteY7" fmla="*/ 582940 h 1284251"/>
                <a:gd name="connsiteX8" fmla="*/ 1103489 w 1869410"/>
                <a:gd name="connsiteY8" fmla="*/ 870595 h 1284251"/>
                <a:gd name="connsiteX9" fmla="*/ 1154924 w 1869410"/>
                <a:gd name="connsiteY9" fmla="*/ 891550 h 1284251"/>
                <a:gd name="connsiteX10" fmla="*/ 1055864 w 1869410"/>
                <a:gd name="connsiteY10" fmla="*/ 723910 h 1284251"/>
                <a:gd name="connsiteX11" fmla="*/ 1257794 w 1869410"/>
                <a:gd name="connsiteY11" fmla="*/ 971560 h 1284251"/>
                <a:gd name="connsiteX12" fmla="*/ 1233029 w 1869410"/>
                <a:gd name="connsiteY12" fmla="*/ 849640 h 1284251"/>
                <a:gd name="connsiteX13" fmla="*/ 1375904 w 1869410"/>
                <a:gd name="connsiteY13" fmla="*/ 986800 h 1284251"/>
                <a:gd name="connsiteX14" fmla="*/ 1417814 w 1869410"/>
                <a:gd name="connsiteY14" fmla="*/ 1173490 h 1284251"/>
                <a:gd name="connsiteX15" fmla="*/ 1444484 w 1869410"/>
                <a:gd name="connsiteY15" fmla="*/ 1057285 h 1284251"/>
                <a:gd name="connsiteX16" fmla="*/ 1450199 w 1869410"/>
                <a:gd name="connsiteY16" fmla="*/ 1283980 h 1284251"/>
                <a:gd name="connsiteX17" fmla="*/ 1495919 w 1869410"/>
                <a:gd name="connsiteY17" fmla="*/ 1101100 h 1284251"/>
                <a:gd name="connsiteX18" fmla="*/ 1574024 w 1869410"/>
                <a:gd name="connsiteY18" fmla="*/ 996325 h 1284251"/>
                <a:gd name="connsiteX19" fmla="*/ 1671179 w 1869410"/>
                <a:gd name="connsiteY19" fmla="*/ 1011565 h 1284251"/>
                <a:gd name="connsiteX20" fmla="*/ 1707374 w 1869410"/>
                <a:gd name="connsiteY20" fmla="*/ 1055380 h 1284251"/>
                <a:gd name="connsiteX21" fmla="*/ 1714994 w 1869410"/>
                <a:gd name="connsiteY21" fmla="*/ 904885 h 1284251"/>
                <a:gd name="connsiteX22" fmla="*/ 1716899 w 1869410"/>
                <a:gd name="connsiteY22" fmla="*/ 802015 h 1284251"/>
                <a:gd name="connsiteX23" fmla="*/ 1804529 w 1869410"/>
                <a:gd name="connsiteY23" fmla="*/ 889645 h 1284251"/>
                <a:gd name="connsiteX24" fmla="*/ 1764524 w 1869410"/>
                <a:gd name="connsiteY24" fmla="*/ 716290 h 1284251"/>
                <a:gd name="connsiteX25" fmla="*/ 1764524 w 1869410"/>
                <a:gd name="connsiteY25" fmla="*/ 615325 h 1284251"/>
                <a:gd name="connsiteX26" fmla="*/ 1869299 w 1869410"/>
                <a:gd name="connsiteY26" fmla="*/ 708670 h 1284251"/>
                <a:gd name="connsiteX27" fmla="*/ 1783574 w 1869410"/>
                <a:gd name="connsiteY27" fmla="*/ 539125 h 1284251"/>
                <a:gd name="connsiteX28" fmla="*/ 1730234 w 1869410"/>
                <a:gd name="connsiteY28" fmla="*/ 396250 h 1284251"/>
                <a:gd name="connsiteX29" fmla="*/ 1560689 w 1869410"/>
                <a:gd name="connsiteY29" fmla="*/ 219085 h 1284251"/>
                <a:gd name="connsiteX30" fmla="*/ 1427339 w 1869410"/>
                <a:gd name="connsiteY30" fmla="*/ 129550 h 1284251"/>
                <a:gd name="connsiteX31" fmla="*/ 1594979 w 1869410"/>
                <a:gd name="connsiteY31" fmla="*/ 100975 h 1284251"/>
                <a:gd name="connsiteX32" fmla="*/ 1634984 w 1869410"/>
                <a:gd name="connsiteY32" fmla="*/ 70495 h 1284251"/>
                <a:gd name="connsiteX33" fmla="*/ 1402574 w 1869410"/>
                <a:gd name="connsiteY33" fmla="*/ 62875 h 1284251"/>
                <a:gd name="connsiteX34" fmla="*/ 1191119 w 1869410"/>
                <a:gd name="connsiteY34" fmla="*/ 17155 h 1284251"/>
                <a:gd name="connsiteX35" fmla="*/ 981569 w 1869410"/>
                <a:gd name="connsiteY35" fmla="*/ 10 h 1284251"/>
                <a:gd name="connsiteX36" fmla="*/ 712964 w 1869410"/>
                <a:gd name="connsiteY36" fmla="*/ 19060 h 1284251"/>
                <a:gd name="connsiteX37" fmla="*/ 543419 w 1869410"/>
                <a:gd name="connsiteY37" fmla="*/ 55255 h 1284251"/>
                <a:gd name="connsiteX38" fmla="*/ 415784 w 1869410"/>
                <a:gd name="connsiteY38" fmla="*/ 144790 h 1284251"/>
                <a:gd name="connsiteX39" fmla="*/ 364349 w 1869410"/>
                <a:gd name="connsiteY39" fmla="*/ 215275 h 1284251"/>
                <a:gd name="connsiteX40" fmla="*/ 290054 w 1869410"/>
                <a:gd name="connsiteY40" fmla="*/ 278140 h 1284251"/>
                <a:gd name="connsiteX41" fmla="*/ 223379 w 1869410"/>
                <a:gd name="connsiteY41" fmla="*/ 331480 h 1284251"/>
                <a:gd name="connsiteX42" fmla="*/ 145274 w 1869410"/>
                <a:gd name="connsiteY42" fmla="*/ 485785 h 1284251"/>
                <a:gd name="connsiteX43" fmla="*/ 80504 w 1869410"/>
                <a:gd name="connsiteY43" fmla="*/ 674380 h 1284251"/>
                <a:gd name="connsiteX44" fmla="*/ 494 w 1869410"/>
                <a:gd name="connsiteY44" fmla="*/ 777250 h 1284251"/>
                <a:gd name="connsiteX45" fmla="*/ 120509 w 1869410"/>
                <a:gd name="connsiteY45" fmla="*/ 678190 h 1284251"/>
                <a:gd name="connsiteX46" fmla="*/ 118604 w 1869410"/>
                <a:gd name="connsiteY46" fmla="*/ 910600 h 1284251"/>
                <a:gd name="connsiteX47" fmla="*/ 131939 w 1869410"/>
                <a:gd name="connsiteY47" fmla="*/ 1034425 h 1284251"/>
                <a:gd name="connsiteX48" fmla="*/ 160514 w 1869410"/>
                <a:gd name="connsiteY48" fmla="*/ 891550 h 1284251"/>
                <a:gd name="connsiteX49" fmla="*/ 246239 w 1869410"/>
                <a:gd name="connsiteY49" fmla="*/ 990610 h 1284251"/>
                <a:gd name="connsiteX50" fmla="*/ 238619 w 1869410"/>
                <a:gd name="connsiteY50" fmla="*/ 866785 h 1284251"/>
                <a:gd name="connsiteX51" fmla="*/ 250049 w 1869410"/>
                <a:gd name="connsiteY51" fmla="*/ 725815 h 1284251"/>
                <a:gd name="connsiteX52" fmla="*/ 311009 w 1869410"/>
                <a:gd name="connsiteY52" fmla="*/ 889645 h 1284251"/>
                <a:gd name="connsiteX53" fmla="*/ 295769 w 1869410"/>
                <a:gd name="connsiteY53" fmla="*/ 643900 h 1284251"/>
                <a:gd name="connsiteX54" fmla="*/ 341489 w 1869410"/>
                <a:gd name="connsiteY54" fmla="*/ 495310 h 1284251"/>
                <a:gd name="connsiteX55" fmla="*/ 394829 w 1869410"/>
                <a:gd name="connsiteY55" fmla="*/ 483880 h 1284251"/>
                <a:gd name="connsiteX56" fmla="*/ 486269 w 1869410"/>
                <a:gd name="connsiteY56" fmla="*/ 586750 h 1284251"/>
                <a:gd name="connsiteX0" fmla="*/ 486269 w 1869410"/>
                <a:gd name="connsiteY0" fmla="*/ 586750 h 1284251"/>
                <a:gd name="connsiteX1" fmla="*/ 545324 w 1869410"/>
                <a:gd name="connsiteY1" fmla="*/ 516265 h 1284251"/>
                <a:gd name="connsiteX2" fmla="*/ 629144 w 1869410"/>
                <a:gd name="connsiteY2" fmla="*/ 476260 h 1284251"/>
                <a:gd name="connsiteX3" fmla="*/ 692009 w 1869410"/>
                <a:gd name="connsiteY3" fmla="*/ 577225 h 1284251"/>
                <a:gd name="connsiteX4" fmla="*/ 737729 w 1869410"/>
                <a:gd name="connsiteY4" fmla="*/ 779155 h 1284251"/>
                <a:gd name="connsiteX5" fmla="*/ 735824 w 1869410"/>
                <a:gd name="connsiteY5" fmla="*/ 914410 h 1284251"/>
                <a:gd name="connsiteX6" fmla="*/ 825359 w 1869410"/>
                <a:gd name="connsiteY6" fmla="*/ 678190 h 1284251"/>
                <a:gd name="connsiteX7" fmla="*/ 840599 w 1869410"/>
                <a:gd name="connsiteY7" fmla="*/ 582940 h 1284251"/>
                <a:gd name="connsiteX8" fmla="*/ 1103489 w 1869410"/>
                <a:gd name="connsiteY8" fmla="*/ 870595 h 1284251"/>
                <a:gd name="connsiteX9" fmla="*/ 1154924 w 1869410"/>
                <a:gd name="connsiteY9" fmla="*/ 891550 h 1284251"/>
                <a:gd name="connsiteX10" fmla="*/ 1055864 w 1869410"/>
                <a:gd name="connsiteY10" fmla="*/ 723910 h 1284251"/>
                <a:gd name="connsiteX11" fmla="*/ 1257794 w 1869410"/>
                <a:gd name="connsiteY11" fmla="*/ 971560 h 1284251"/>
                <a:gd name="connsiteX12" fmla="*/ 1233029 w 1869410"/>
                <a:gd name="connsiteY12" fmla="*/ 849640 h 1284251"/>
                <a:gd name="connsiteX13" fmla="*/ 1375904 w 1869410"/>
                <a:gd name="connsiteY13" fmla="*/ 986800 h 1284251"/>
                <a:gd name="connsiteX14" fmla="*/ 1417814 w 1869410"/>
                <a:gd name="connsiteY14" fmla="*/ 1173490 h 1284251"/>
                <a:gd name="connsiteX15" fmla="*/ 1444484 w 1869410"/>
                <a:gd name="connsiteY15" fmla="*/ 1057285 h 1284251"/>
                <a:gd name="connsiteX16" fmla="*/ 1450199 w 1869410"/>
                <a:gd name="connsiteY16" fmla="*/ 1283980 h 1284251"/>
                <a:gd name="connsiteX17" fmla="*/ 1495919 w 1869410"/>
                <a:gd name="connsiteY17" fmla="*/ 1101100 h 1284251"/>
                <a:gd name="connsiteX18" fmla="*/ 1574024 w 1869410"/>
                <a:gd name="connsiteY18" fmla="*/ 996325 h 1284251"/>
                <a:gd name="connsiteX19" fmla="*/ 1667369 w 1869410"/>
                <a:gd name="connsiteY19" fmla="*/ 1021090 h 1284251"/>
                <a:gd name="connsiteX20" fmla="*/ 1707374 w 1869410"/>
                <a:gd name="connsiteY20" fmla="*/ 1055380 h 1284251"/>
                <a:gd name="connsiteX21" fmla="*/ 1714994 w 1869410"/>
                <a:gd name="connsiteY21" fmla="*/ 904885 h 1284251"/>
                <a:gd name="connsiteX22" fmla="*/ 1716899 w 1869410"/>
                <a:gd name="connsiteY22" fmla="*/ 802015 h 1284251"/>
                <a:gd name="connsiteX23" fmla="*/ 1804529 w 1869410"/>
                <a:gd name="connsiteY23" fmla="*/ 889645 h 1284251"/>
                <a:gd name="connsiteX24" fmla="*/ 1764524 w 1869410"/>
                <a:gd name="connsiteY24" fmla="*/ 716290 h 1284251"/>
                <a:gd name="connsiteX25" fmla="*/ 1764524 w 1869410"/>
                <a:gd name="connsiteY25" fmla="*/ 615325 h 1284251"/>
                <a:gd name="connsiteX26" fmla="*/ 1869299 w 1869410"/>
                <a:gd name="connsiteY26" fmla="*/ 708670 h 1284251"/>
                <a:gd name="connsiteX27" fmla="*/ 1783574 w 1869410"/>
                <a:gd name="connsiteY27" fmla="*/ 539125 h 1284251"/>
                <a:gd name="connsiteX28" fmla="*/ 1730234 w 1869410"/>
                <a:gd name="connsiteY28" fmla="*/ 396250 h 1284251"/>
                <a:gd name="connsiteX29" fmla="*/ 1560689 w 1869410"/>
                <a:gd name="connsiteY29" fmla="*/ 219085 h 1284251"/>
                <a:gd name="connsiteX30" fmla="*/ 1427339 w 1869410"/>
                <a:gd name="connsiteY30" fmla="*/ 129550 h 1284251"/>
                <a:gd name="connsiteX31" fmla="*/ 1594979 w 1869410"/>
                <a:gd name="connsiteY31" fmla="*/ 100975 h 1284251"/>
                <a:gd name="connsiteX32" fmla="*/ 1634984 w 1869410"/>
                <a:gd name="connsiteY32" fmla="*/ 70495 h 1284251"/>
                <a:gd name="connsiteX33" fmla="*/ 1402574 w 1869410"/>
                <a:gd name="connsiteY33" fmla="*/ 62875 h 1284251"/>
                <a:gd name="connsiteX34" fmla="*/ 1191119 w 1869410"/>
                <a:gd name="connsiteY34" fmla="*/ 17155 h 1284251"/>
                <a:gd name="connsiteX35" fmla="*/ 981569 w 1869410"/>
                <a:gd name="connsiteY35" fmla="*/ 10 h 1284251"/>
                <a:gd name="connsiteX36" fmla="*/ 712964 w 1869410"/>
                <a:gd name="connsiteY36" fmla="*/ 19060 h 1284251"/>
                <a:gd name="connsiteX37" fmla="*/ 543419 w 1869410"/>
                <a:gd name="connsiteY37" fmla="*/ 55255 h 1284251"/>
                <a:gd name="connsiteX38" fmla="*/ 415784 w 1869410"/>
                <a:gd name="connsiteY38" fmla="*/ 144790 h 1284251"/>
                <a:gd name="connsiteX39" fmla="*/ 364349 w 1869410"/>
                <a:gd name="connsiteY39" fmla="*/ 215275 h 1284251"/>
                <a:gd name="connsiteX40" fmla="*/ 290054 w 1869410"/>
                <a:gd name="connsiteY40" fmla="*/ 278140 h 1284251"/>
                <a:gd name="connsiteX41" fmla="*/ 223379 w 1869410"/>
                <a:gd name="connsiteY41" fmla="*/ 331480 h 1284251"/>
                <a:gd name="connsiteX42" fmla="*/ 145274 w 1869410"/>
                <a:gd name="connsiteY42" fmla="*/ 485785 h 1284251"/>
                <a:gd name="connsiteX43" fmla="*/ 80504 w 1869410"/>
                <a:gd name="connsiteY43" fmla="*/ 674380 h 1284251"/>
                <a:gd name="connsiteX44" fmla="*/ 494 w 1869410"/>
                <a:gd name="connsiteY44" fmla="*/ 777250 h 1284251"/>
                <a:gd name="connsiteX45" fmla="*/ 120509 w 1869410"/>
                <a:gd name="connsiteY45" fmla="*/ 678190 h 1284251"/>
                <a:gd name="connsiteX46" fmla="*/ 118604 w 1869410"/>
                <a:gd name="connsiteY46" fmla="*/ 910600 h 1284251"/>
                <a:gd name="connsiteX47" fmla="*/ 131939 w 1869410"/>
                <a:gd name="connsiteY47" fmla="*/ 1034425 h 1284251"/>
                <a:gd name="connsiteX48" fmla="*/ 160514 w 1869410"/>
                <a:gd name="connsiteY48" fmla="*/ 891550 h 1284251"/>
                <a:gd name="connsiteX49" fmla="*/ 246239 w 1869410"/>
                <a:gd name="connsiteY49" fmla="*/ 990610 h 1284251"/>
                <a:gd name="connsiteX50" fmla="*/ 238619 w 1869410"/>
                <a:gd name="connsiteY50" fmla="*/ 866785 h 1284251"/>
                <a:gd name="connsiteX51" fmla="*/ 250049 w 1869410"/>
                <a:gd name="connsiteY51" fmla="*/ 725815 h 1284251"/>
                <a:gd name="connsiteX52" fmla="*/ 311009 w 1869410"/>
                <a:gd name="connsiteY52" fmla="*/ 889645 h 1284251"/>
                <a:gd name="connsiteX53" fmla="*/ 295769 w 1869410"/>
                <a:gd name="connsiteY53" fmla="*/ 643900 h 1284251"/>
                <a:gd name="connsiteX54" fmla="*/ 341489 w 1869410"/>
                <a:gd name="connsiteY54" fmla="*/ 495310 h 1284251"/>
                <a:gd name="connsiteX55" fmla="*/ 394829 w 1869410"/>
                <a:gd name="connsiteY55" fmla="*/ 483880 h 1284251"/>
                <a:gd name="connsiteX56" fmla="*/ 486269 w 1869410"/>
                <a:gd name="connsiteY56" fmla="*/ 586750 h 1284251"/>
                <a:gd name="connsiteX0" fmla="*/ 486269 w 1869410"/>
                <a:gd name="connsiteY0" fmla="*/ 586750 h 1284251"/>
                <a:gd name="connsiteX1" fmla="*/ 545324 w 1869410"/>
                <a:gd name="connsiteY1" fmla="*/ 516265 h 1284251"/>
                <a:gd name="connsiteX2" fmla="*/ 629144 w 1869410"/>
                <a:gd name="connsiteY2" fmla="*/ 476260 h 1284251"/>
                <a:gd name="connsiteX3" fmla="*/ 692009 w 1869410"/>
                <a:gd name="connsiteY3" fmla="*/ 577225 h 1284251"/>
                <a:gd name="connsiteX4" fmla="*/ 737729 w 1869410"/>
                <a:gd name="connsiteY4" fmla="*/ 779155 h 1284251"/>
                <a:gd name="connsiteX5" fmla="*/ 735824 w 1869410"/>
                <a:gd name="connsiteY5" fmla="*/ 914410 h 1284251"/>
                <a:gd name="connsiteX6" fmla="*/ 825359 w 1869410"/>
                <a:gd name="connsiteY6" fmla="*/ 678190 h 1284251"/>
                <a:gd name="connsiteX7" fmla="*/ 840599 w 1869410"/>
                <a:gd name="connsiteY7" fmla="*/ 582940 h 1284251"/>
                <a:gd name="connsiteX8" fmla="*/ 1103489 w 1869410"/>
                <a:gd name="connsiteY8" fmla="*/ 870595 h 1284251"/>
                <a:gd name="connsiteX9" fmla="*/ 1154924 w 1869410"/>
                <a:gd name="connsiteY9" fmla="*/ 891550 h 1284251"/>
                <a:gd name="connsiteX10" fmla="*/ 1055864 w 1869410"/>
                <a:gd name="connsiteY10" fmla="*/ 723910 h 1284251"/>
                <a:gd name="connsiteX11" fmla="*/ 1257794 w 1869410"/>
                <a:gd name="connsiteY11" fmla="*/ 971560 h 1284251"/>
                <a:gd name="connsiteX12" fmla="*/ 1233029 w 1869410"/>
                <a:gd name="connsiteY12" fmla="*/ 849640 h 1284251"/>
                <a:gd name="connsiteX13" fmla="*/ 1375904 w 1869410"/>
                <a:gd name="connsiteY13" fmla="*/ 986800 h 1284251"/>
                <a:gd name="connsiteX14" fmla="*/ 1417814 w 1869410"/>
                <a:gd name="connsiteY14" fmla="*/ 1173490 h 1284251"/>
                <a:gd name="connsiteX15" fmla="*/ 1444484 w 1869410"/>
                <a:gd name="connsiteY15" fmla="*/ 1057285 h 1284251"/>
                <a:gd name="connsiteX16" fmla="*/ 1450199 w 1869410"/>
                <a:gd name="connsiteY16" fmla="*/ 1283980 h 1284251"/>
                <a:gd name="connsiteX17" fmla="*/ 1495919 w 1869410"/>
                <a:gd name="connsiteY17" fmla="*/ 1101100 h 1284251"/>
                <a:gd name="connsiteX18" fmla="*/ 1574024 w 1869410"/>
                <a:gd name="connsiteY18" fmla="*/ 996325 h 1284251"/>
                <a:gd name="connsiteX19" fmla="*/ 1667369 w 1869410"/>
                <a:gd name="connsiteY19" fmla="*/ 1021090 h 1284251"/>
                <a:gd name="connsiteX20" fmla="*/ 1707374 w 1869410"/>
                <a:gd name="connsiteY20" fmla="*/ 1055380 h 1284251"/>
                <a:gd name="connsiteX21" fmla="*/ 1714994 w 1869410"/>
                <a:gd name="connsiteY21" fmla="*/ 904885 h 1284251"/>
                <a:gd name="connsiteX22" fmla="*/ 1716899 w 1869410"/>
                <a:gd name="connsiteY22" fmla="*/ 802015 h 1284251"/>
                <a:gd name="connsiteX23" fmla="*/ 1804529 w 1869410"/>
                <a:gd name="connsiteY23" fmla="*/ 889645 h 1284251"/>
                <a:gd name="connsiteX24" fmla="*/ 1764524 w 1869410"/>
                <a:gd name="connsiteY24" fmla="*/ 716290 h 1284251"/>
                <a:gd name="connsiteX25" fmla="*/ 1764524 w 1869410"/>
                <a:gd name="connsiteY25" fmla="*/ 615325 h 1284251"/>
                <a:gd name="connsiteX26" fmla="*/ 1869299 w 1869410"/>
                <a:gd name="connsiteY26" fmla="*/ 708670 h 1284251"/>
                <a:gd name="connsiteX27" fmla="*/ 1783574 w 1869410"/>
                <a:gd name="connsiteY27" fmla="*/ 539125 h 1284251"/>
                <a:gd name="connsiteX28" fmla="*/ 1730234 w 1869410"/>
                <a:gd name="connsiteY28" fmla="*/ 396250 h 1284251"/>
                <a:gd name="connsiteX29" fmla="*/ 1560689 w 1869410"/>
                <a:gd name="connsiteY29" fmla="*/ 219085 h 1284251"/>
                <a:gd name="connsiteX30" fmla="*/ 1427339 w 1869410"/>
                <a:gd name="connsiteY30" fmla="*/ 129550 h 1284251"/>
                <a:gd name="connsiteX31" fmla="*/ 1594979 w 1869410"/>
                <a:gd name="connsiteY31" fmla="*/ 100975 h 1284251"/>
                <a:gd name="connsiteX32" fmla="*/ 1634984 w 1869410"/>
                <a:gd name="connsiteY32" fmla="*/ 70495 h 1284251"/>
                <a:gd name="connsiteX33" fmla="*/ 1402574 w 1869410"/>
                <a:gd name="connsiteY33" fmla="*/ 62875 h 1284251"/>
                <a:gd name="connsiteX34" fmla="*/ 1191119 w 1869410"/>
                <a:gd name="connsiteY34" fmla="*/ 17155 h 1284251"/>
                <a:gd name="connsiteX35" fmla="*/ 981569 w 1869410"/>
                <a:gd name="connsiteY35" fmla="*/ 10 h 1284251"/>
                <a:gd name="connsiteX36" fmla="*/ 712964 w 1869410"/>
                <a:gd name="connsiteY36" fmla="*/ 19060 h 1284251"/>
                <a:gd name="connsiteX37" fmla="*/ 543419 w 1869410"/>
                <a:gd name="connsiteY37" fmla="*/ 55255 h 1284251"/>
                <a:gd name="connsiteX38" fmla="*/ 415784 w 1869410"/>
                <a:gd name="connsiteY38" fmla="*/ 144790 h 1284251"/>
                <a:gd name="connsiteX39" fmla="*/ 364349 w 1869410"/>
                <a:gd name="connsiteY39" fmla="*/ 215275 h 1284251"/>
                <a:gd name="connsiteX40" fmla="*/ 290054 w 1869410"/>
                <a:gd name="connsiteY40" fmla="*/ 278140 h 1284251"/>
                <a:gd name="connsiteX41" fmla="*/ 223379 w 1869410"/>
                <a:gd name="connsiteY41" fmla="*/ 331480 h 1284251"/>
                <a:gd name="connsiteX42" fmla="*/ 145274 w 1869410"/>
                <a:gd name="connsiteY42" fmla="*/ 485785 h 1284251"/>
                <a:gd name="connsiteX43" fmla="*/ 80504 w 1869410"/>
                <a:gd name="connsiteY43" fmla="*/ 674380 h 1284251"/>
                <a:gd name="connsiteX44" fmla="*/ 494 w 1869410"/>
                <a:gd name="connsiteY44" fmla="*/ 777250 h 1284251"/>
                <a:gd name="connsiteX45" fmla="*/ 120509 w 1869410"/>
                <a:gd name="connsiteY45" fmla="*/ 678190 h 1284251"/>
                <a:gd name="connsiteX46" fmla="*/ 118604 w 1869410"/>
                <a:gd name="connsiteY46" fmla="*/ 910600 h 1284251"/>
                <a:gd name="connsiteX47" fmla="*/ 131939 w 1869410"/>
                <a:gd name="connsiteY47" fmla="*/ 1034425 h 1284251"/>
                <a:gd name="connsiteX48" fmla="*/ 160514 w 1869410"/>
                <a:gd name="connsiteY48" fmla="*/ 891550 h 1284251"/>
                <a:gd name="connsiteX49" fmla="*/ 246239 w 1869410"/>
                <a:gd name="connsiteY49" fmla="*/ 990610 h 1284251"/>
                <a:gd name="connsiteX50" fmla="*/ 238619 w 1869410"/>
                <a:gd name="connsiteY50" fmla="*/ 866785 h 1284251"/>
                <a:gd name="connsiteX51" fmla="*/ 250049 w 1869410"/>
                <a:gd name="connsiteY51" fmla="*/ 725815 h 1284251"/>
                <a:gd name="connsiteX52" fmla="*/ 311009 w 1869410"/>
                <a:gd name="connsiteY52" fmla="*/ 889645 h 1284251"/>
                <a:gd name="connsiteX53" fmla="*/ 295769 w 1869410"/>
                <a:gd name="connsiteY53" fmla="*/ 643900 h 1284251"/>
                <a:gd name="connsiteX54" fmla="*/ 341489 w 1869410"/>
                <a:gd name="connsiteY54" fmla="*/ 495310 h 1284251"/>
                <a:gd name="connsiteX55" fmla="*/ 394829 w 1869410"/>
                <a:gd name="connsiteY55" fmla="*/ 483880 h 1284251"/>
                <a:gd name="connsiteX56" fmla="*/ 486269 w 1869410"/>
                <a:gd name="connsiteY56" fmla="*/ 586750 h 1284251"/>
                <a:gd name="connsiteX0" fmla="*/ 486269 w 1869410"/>
                <a:gd name="connsiteY0" fmla="*/ 586750 h 1284248"/>
                <a:gd name="connsiteX1" fmla="*/ 545324 w 1869410"/>
                <a:gd name="connsiteY1" fmla="*/ 516265 h 1284248"/>
                <a:gd name="connsiteX2" fmla="*/ 629144 w 1869410"/>
                <a:gd name="connsiteY2" fmla="*/ 476260 h 1284248"/>
                <a:gd name="connsiteX3" fmla="*/ 692009 w 1869410"/>
                <a:gd name="connsiteY3" fmla="*/ 577225 h 1284248"/>
                <a:gd name="connsiteX4" fmla="*/ 737729 w 1869410"/>
                <a:gd name="connsiteY4" fmla="*/ 779155 h 1284248"/>
                <a:gd name="connsiteX5" fmla="*/ 735824 w 1869410"/>
                <a:gd name="connsiteY5" fmla="*/ 914410 h 1284248"/>
                <a:gd name="connsiteX6" fmla="*/ 825359 w 1869410"/>
                <a:gd name="connsiteY6" fmla="*/ 678190 h 1284248"/>
                <a:gd name="connsiteX7" fmla="*/ 840599 w 1869410"/>
                <a:gd name="connsiteY7" fmla="*/ 582940 h 1284248"/>
                <a:gd name="connsiteX8" fmla="*/ 1103489 w 1869410"/>
                <a:gd name="connsiteY8" fmla="*/ 870595 h 1284248"/>
                <a:gd name="connsiteX9" fmla="*/ 1154924 w 1869410"/>
                <a:gd name="connsiteY9" fmla="*/ 891550 h 1284248"/>
                <a:gd name="connsiteX10" fmla="*/ 1055864 w 1869410"/>
                <a:gd name="connsiteY10" fmla="*/ 723910 h 1284248"/>
                <a:gd name="connsiteX11" fmla="*/ 1257794 w 1869410"/>
                <a:gd name="connsiteY11" fmla="*/ 971560 h 1284248"/>
                <a:gd name="connsiteX12" fmla="*/ 1233029 w 1869410"/>
                <a:gd name="connsiteY12" fmla="*/ 849640 h 1284248"/>
                <a:gd name="connsiteX13" fmla="*/ 1375904 w 1869410"/>
                <a:gd name="connsiteY13" fmla="*/ 986800 h 1284248"/>
                <a:gd name="connsiteX14" fmla="*/ 1417814 w 1869410"/>
                <a:gd name="connsiteY14" fmla="*/ 1173490 h 1284248"/>
                <a:gd name="connsiteX15" fmla="*/ 1444484 w 1869410"/>
                <a:gd name="connsiteY15" fmla="*/ 1057285 h 1284248"/>
                <a:gd name="connsiteX16" fmla="*/ 1450199 w 1869410"/>
                <a:gd name="connsiteY16" fmla="*/ 1283980 h 1284248"/>
                <a:gd name="connsiteX17" fmla="*/ 1495919 w 1869410"/>
                <a:gd name="connsiteY17" fmla="*/ 1101100 h 1284248"/>
                <a:gd name="connsiteX18" fmla="*/ 1577834 w 1869410"/>
                <a:gd name="connsiteY18" fmla="*/ 1003945 h 1284248"/>
                <a:gd name="connsiteX19" fmla="*/ 1667369 w 1869410"/>
                <a:gd name="connsiteY19" fmla="*/ 1021090 h 1284248"/>
                <a:gd name="connsiteX20" fmla="*/ 1707374 w 1869410"/>
                <a:gd name="connsiteY20" fmla="*/ 1055380 h 1284248"/>
                <a:gd name="connsiteX21" fmla="*/ 1714994 w 1869410"/>
                <a:gd name="connsiteY21" fmla="*/ 904885 h 1284248"/>
                <a:gd name="connsiteX22" fmla="*/ 1716899 w 1869410"/>
                <a:gd name="connsiteY22" fmla="*/ 802015 h 1284248"/>
                <a:gd name="connsiteX23" fmla="*/ 1804529 w 1869410"/>
                <a:gd name="connsiteY23" fmla="*/ 889645 h 1284248"/>
                <a:gd name="connsiteX24" fmla="*/ 1764524 w 1869410"/>
                <a:gd name="connsiteY24" fmla="*/ 716290 h 1284248"/>
                <a:gd name="connsiteX25" fmla="*/ 1764524 w 1869410"/>
                <a:gd name="connsiteY25" fmla="*/ 615325 h 1284248"/>
                <a:gd name="connsiteX26" fmla="*/ 1869299 w 1869410"/>
                <a:gd name="connsiteY26" fmla="*/ 708670 h 1284248"/>
                <a:gd name="connsiteX27" fmla="*/ 1783574 w 1869410"/>
                <a:gd name="connsiteY27" fmla="*/ 539125 h 1284248"/>
                <a:gd name="connsiteX28" fmla="*/ 1730234 w 1869410"/>
                <a:gd name="connsiteY28" fmla="*/ 396250 h 1284248"/>
                <a:gd name="connsiteX29" fmla="*/ 1560689 w 1869410"/>
                <a:gd name="connsiteY29" fmla="*/ 219085 h 1284248"/>
                <a:gd name="connsiteX30" fmla="*/ 1427339 w 1869410"/>
                <a:gd name="connsiteY30" fmla="*/ 129550 h 1284248"/>
                <a:gd name="connsiteX31" fmla="*/ 1594979 w 1869410"/>
                <a:gd name="connsiteY31" fmla="*/ 100975 h 1284248"/>
                <a:gd name="connsiteX32" fmla="*/ 1634984 w 1869410"/>
                <a:gd name="connsiteY32" fmla="*/ 70495 h 1284248"/>
                <a:gd name="connsiteX33" fmla="*/ 1402574 w 1869410"/>
                <a:gd name="connsiteY33" fmla="*/ 62875 h 1284248"/>
                <a:gd name="connsiteX34" fmla="*/ 1191119 w 1869410"/>
                <a:gd name="connsiteY34" fmla="*/ 17155 h 1284248"/>
                <a:gd name="connsiteX35" fmla="*/ 981569 w 1869410"/>
                <a:gd name="connsiteY35" fmla="*/ 10 h 1284248"/>
                <a:gd name="connsiteX36" fmla="*/ 712964 w 1869410"/>
                <a:gd name="connsiteY36" fmla="*/ 19060 h 1284248"/>
                <a:gd name="connsiteX37" fmla="*/ 543419 w 1869410"/>
                <a:gd name="connsiteY37" fmla="*/ 55255 h 1284248"/>
                <a:gd name="connsiteX38" fmla="*/ 415784 w 1869410"/>
                <a:gd name="connsiteY38" fmla="*/ 144790 h 1284248"/>
                <a:gd name="connsiteX39" fmla="*/ 364349 w 1869410"/>
                <a:gd name="connsiteY39" fmla="*/ 215275 h 1284248"/>
                <a:gd name="connsiteX40" fmla="*/ 290054 w 1869410"/>
                <a:gd name="connsiteY40" fmla="*/ 278140 h 1284248"/>
                <a:gd name="connsiteX41" fmla="*/ 223379 w 1869410"/>
                <a:gd name="connsiteY41" fmla="*/ 331480 h 1284248"/>
                <a:gd name="connsiteX42" fmla="*/ 145274 w 1869410"/>
                <a:gd name="connsiteY42" fmla="*/ 485785 h 1284248"/>
                <a:gd name="connsiteX43" fmla="*/ 80504 w 1869410"/>
                <a:gd name="connsiteY43" fmla="*/ 674380 h 1284248"/>
                <a:gd name="connsiteX44" fmla="*/ 494 w 1869410"/>
                <a:gd name="connsiteY44" fmla="*/ 777250 h 1284248"/>
                <a:gd name="connsiteX45" fmla="*/ 120509 w 1869410"/>
                <a:gd name="connsiteY45" fmla="*/ 678190 h 1284248"/>
                <a:gd name="connsiteX46" fmla="*/ 118604 w 1869410"/>
                <a:gd name="connsiteY46" fmla="*/ 910600 h 1284248"/>
                <a:gd name="connsiteX47" fmla="*/ 131939 w 1869410"/>
                <a:gd name="connsiteY47" fmla="*/ 1034425 h 1284248"/>
                <a:gd name="connsiteX48" fmla="*/ 160514 w 1869410"/>
                <a:gd name="connsiteY48" fmla="*/ 891550 h 1284248"/>
                <a:gd name="connsiteX49" fmla="*/ 246239 w 1869410"/>
                <a:gd name="connsiteY49" fmla="*/ 990610 h 1284248"/>
                <a:gd name="connsiteX50" fmla="*/ 238619 w 1869410"/>
                <a:gd name="connsiteY50" fmla="*/ 866785 h 1284248"/>
                <a:gd name="connsiteX51" fmla="*/ 250049 w 1869410"/>
                <a:gd name="connsiteY51" fmla="*/ 725815 h 1284248"/>
                <a:gd name="connsiteX52" fmla="*/ 311009 w 1869410"/>
                <a:gd name="connsiteY52" fmla="*/ 889645 h 1284248"/>
                <a:gd name="connsiteX53" fmla="*/ 295769 w 1869410"/>
                <a:gd name="connsiteY53" fmla="*/ 643900 h 1284248"/>
                <a:gd name="connsiteX54" fmla="*/ 341489 w 1869410"/>
                <a:gd name="connsiteY54" fmla="*/ 495310 h 1284248"/>
                <a:gd name="connsiteX55" fmla="*/ 394829 w 1869410"/>
                <a:gd name="connsiteY55" fmla="*/ 483880 h 1284248"/>
                <a:gd name="connsiteX56" fmla="*/ 486269 w 1869410"/>
                <a:gd name="connsiteY56" fmla="*/ 586750 h 1284248"/>
                <a:gd name="connsiteX0" fmla="*/ 486269 w 1869410"/>
                <a:gd name="connsiteY0" fmla="*/ 586750 h 1238621"/>
                <a:gd name="connsiteX1" fmla="*/ 545324 w 1869410"/>
                <a:gd name="connsiteY1" fmla="*/ 516265 h 1238621"/>
                <a:gd name="connsiteX2" fmla="*/ 629144 w 1869410"/>
                <a:gd name="connsiteY2" fmla="*/ 476260 h 1238621"/>
                <a:gd name="connsiteX3" fmla="*/ 692009 w 1869410"/>
                <a:gd name="connsiteY3" fmla="*/ 577225 h 1238621"/>
                <a:gd name="connsiteX4" fmla="*/ 737729 w 1869410"/>
                <a:gd name="connsiteY4" fmla="*/ 779155 h 1238621"/>
                <a:gd name="connsiteX5" fmla="*/ 735824 w 1869410"/>
                <a:gd name="connsiteY5" fmla="*/ 914410 h 1238621"/>
                <a:gd name="connsiteX6" fmla="*/ 825359 w 1869410"/>
                <a:gd name="connsiteY6" fmla="*/ 678190 h 1238621"/>
                <a:gd name="connsiteX7" fmla="*/ 840599 w 1869410"/>
                <a:gd name="connsiteY7" fmla="*/ 582940 h 1238621"/>
                <a:gd name="connsiteX8" fmla="*/ 1103489 w 1869410"/>
                <a:gd name="connsiteY8" fmla="*/ 870595 h 1238621"/>
                <a:gd name="connsiteX9" fmla="*/ 1154924 w 1869410"/>
                <a:gd name="connsiteY9" fmla="*/ 891550 h 1238621"/>
                <a:gd name="connsiteX10" fmla="*/ 1055864 w 1869410"/>
                <a:gd name="connsiteY10" fmla="*/ 723910 h 1238621"/>
                <a:gd name="connsiteX11" fmla="*/ 1257794 w 1869410"/>
                <a:gd name="connsiteY11" fmla="*/ 971560 h 1238621"/>
                <a:gd name="connsiteX12" fmla="*/ 1233029 w 1869410"/>
                <a:gd name="connsiteY12" fmla="*/ 849640 h 1238621"/>
                <a:gd name="connsiteX13" fmla="*/ 1375904 w 1869410"/>
                <a:gd name="connsiteY13" fmla="*/ 986800 h 1238621"/>
                <a:gd name="connsiteX14" fmla="*/ 1417814 w 1869410"/>
                <a:gd name="connsiteY14" fmla="*/ 1173490 h 1238621"/>
                <a:gd name="connsiteX15" fmla="*/ 1444484 w 1869410"/>
                <a:gd name="connsiteY15" fmla="*/ 1057285 h 1238621"/>
                <a:gd name="connsiteX16" fmla="*/ 1442579 w 1869410"/>
                <a:gd name="connsiteY16" fmla="*/ 1238260 h 1238621"/>
                <a:gd name="connsiteX17" fmla="*/ 1495919 w 1869410"/>
                <a:gd name="connsiteY17" fmla="*/ 1101100 h 1238621"/>
                <a:gd name="connsiteX18" fmla="*/ 1577834 w 1869410"/>
                <a:gd name="connsiteY18" fmla="*/ 1003945 h 1238621"/>
                <a:gd name="connsiteX19" fmla="*/ 1667369 w 1869410"/>
                <a:gd name="connsiteY19" fmla="*/ 1021090 h 1238621"/>
                <a:gd name="connsiteX20" fmla="*/ 1707374 w 1869410"/>
                <a:gd name="connsiteY20" fmla="*/ 1055380 h 1238621"/>
                <a:gd name="connsiteX21" fmla="*/ 1714994 w 1869410"/>
                <a:gd name="connsiteY21" fmla="*/ 904885 h 1238621"/>
                <a:gd name="connsiteX22" fmla="*/ 1716899 w 1869410"/>
                <a:gd name="connsiteY22" fmla="*/ 802015 h 1238621"/>
                <a:gd name="connsiteX23" fmla="*/ 1804529 w 1869410"/>
                <a:gd name="connsiteY23" fmla="*/ 889645 h 1238621"/>
                <a:gd name="connsiteX24" fmla="*/ 1764524 w 1869410"/>
                <a:gd name="connsiteY24" fmla="*/ 716290 h 1238621"/>
                <a:gd name="connsiteX25" fmla="*/ 1764524 w 1869410"/>
                <a:gd name="connsiteY25" fmla="*/ 615325 h 1238621"/>
                <a:gd name="connsiteX26" fmla="*/ 1869299 w 1869410"/>
                <a:gd name="connsiteY26" fmla="*/ 708670 h 1238621"/>
                <a:gd name="connsiteX27" fmla="*/ 1783574 w 1869410"/>
                <a:gd name="connsiteY27" fmla="*/ 539125 h 1238621"/>
                <a:gd name="connsiteX28" fmla="*/ 1730234 w 1869410"/>
                <a:gd name="connsiteY28" fmla="*/ 396250 h 1238621"/>
                <a:gd name="connsiteX29" fmla="*/ 1560689 w 1869410"/>
                <a:gd name="connsiteY29" fmla="*/ 219085 h 1238621"/>
                <a:gd name="connsiteX30" fmla="*/ 1427339 w 1869410"/>
                <a:gd name="connsiteY30" fmla="*/ 129550 h 1238621"/>
                <a:gd name="connsiteX31" fmla="*/ 1594979 w 1869410"/>
                <a:gd name="connsiteY31" fmla="*/ 100975 h 1238621"/>
                <a:gd name="connsiteX32" fmla="*/ 1634984 w 1869410"/>
                <a:gd name="connsiteY32" fmla="*/ 70495 h 1238621"/>
                <a:gd name="connsiteX33" fmla="*/ 1402574 w 1869410"/>
                <a:gd name="connsiteY33" fmla="*/ 62875 h 1238621"/>
                <a:gd name="connsiteX34" fmla="*/ 1191119 w 1869410"/>
                <a:gd name="connsiteY34" fmla="*/ 17155 h 1238621"/>
                <a:gd name="connsiteX35" fmla="*/ 981569 w 1869410"/>
                <a:gd name="connsiteY35" fmla="*/ 10 h 1238621"/>
                <a:gd name="connsiteX36" fmla="*/ 712964 w 1869410"/>
                <a:gd name="connsiteY36" fmla="*/ 19060 h 1238621"/>
                <a:gd name="connsiteX37" fmla="*/ 543419 w 1869410"/>
                <a:gd name="connsiteY37" fmla="*/ 55255 h 1238621"/>
                <a:gd name="connsiteX38" fmla="*/ 415784 w 1869410"/>
                <a:gd name="connsiteY38" fmla="*/ 144790 h 1238621"/>
                <a:gd name="connsiteX39" fmla="*/ 364349 w 1869410"/>
                <a:gd name="connsiteY39" fmla="*/ 215275 h 1238621"/>
                <a:gd name="connsiteX40" fmla="*/ 290054 w 1869410"/>
                <a:gd name="connsiteY40" fmla="*/ 278140 h 1238621"/>
                <a:gd name="connsiteX41" fmla="*/ 223379 w 1869410"/>
                <a:gd name="connsiteY41" fmla="*/ 331480 h 1238621"/>
                <a:gd name="connsiteX42" fmla="*/ 145274 w 1869410"/>
                <a:gd name="connsiteY42" fmla="*/ 485785 h 1238621"/>
                <a:gd name="connsiteX43" fmla="*/ 80504 w 1869410"/>
                <a:gd name="connsiteY43" fmla="*/ 674380 h 1238621"/>
                <a:gd name="connsiteX44" fmla="*/ 494 w 1869410"/>
                <a:gd name="connsiteY44" fmla="*/ 777250 h 1238621"/>
                <a:gd name="connsiteX45" fmla="*/ 120509 w 1869410"/>
                <a:gd name="connsiteY45" fmla="*/ 678190 h 1238621"/>
                <a:gd name="connsiteX46" fmla="*/ 118604 w 1869410"/>
                <a:gd name="connsiteY46" fmla="*/ 910600 h 1238621"/>
                <a:gd name="connsiteX47" fmla="*/ 131939 w 1869410"/>
                <a:gd name="connsiteY47" fmla="*/ 1034425 h 1238621"/>
                <a:gd name="connsiteX48" fmla="*/ 160514 w 1869410"/>
                <a:gd name="connsiteY48" fmla="*/ 891550 h 1238621"/>
                <a:gd name="connsiteX49" fmla="*/ 246239 w 1869410"/>
                <a:gd name="connsiteY49" fmla="*/ 990610 h 1238621"/>
                <a:gd name="connsiteX50" fmla="*/ 238619 w 1869410"/>
                <a:gd name="connsiteY50" fmla="*/ 866785 h 1238621"/>
                <a:gd name="connsiteX51" fmla="*/ 250049 w 1869410"/>
                <a:gd name="connsiteY51" fmla="*/ 725815 h 1238621"/>
                <a:gd name="connsiteX52" fmla="*/ 311009 w 1869410"/>
                <a:gd name="connsiteY52" fmla="*/ 889645 h 1238621"/>
                <a:gd name="connsiteX53" fmla="*/ 295769 w 1869410"/>
                <a:gd name="connsiteY53" fmla="*/ 643900 h 1238621"/>
                <a:gd name="connsiteX54" fmla="*/ 341489 w 1869410"/>
                <a:gd name="connsiteY54" fmla="*/ 495310 h 1238621"/>
                <a:gd name="connsiteX55" fmla="*/ 394829 w 1869410"/>
                <a:gd name="connsiteY55" fmla="*/ 483880 h 1238621"/>
                <a:gd name="connsiteX56" fmla="*/ 486269 w 1869410"/>
                <a:gd name="connsiteY56" fmla="*/ 586750 h 1238621"/>
                <a:gd name="connsiteX0" fmla="*/ 486269 w 1869410"/>
                <a:gd name="connsiteY0" fmla="*/ 586750 h 1238621"/>
                <a:gd name="connsiteX1" fmla="*/ 545324 w 1869410"/>
                <a:gd name="connsiteY1" fmla="*/ 516265 h 1238621"/>
                <a:gd name="connsiteX2" fmla="*/ 629144 w 1869410"/>
                <a:gd name="connsiteY2" fmla="*/ 476260 h 1238621"/>
                <a:gd name="connsiteX3" fmla="*/ 692009 w 1869410"/>
                <a:gd name="connsiteY3" fmla="*/ 577225 h 1238621"/>
                <a:gd name="connsiteX4" fmla="*/ 737729 w 1869410"/>
                <a:gd name="connsiteY4" fmla="*/ 779155 h 1238621"/>
                <a:gd name="connsiteX5" fmla="*/ 735824 w 1869410"/>
                <a:gd name="connsiteY5" fmla="*/ 914410 h 1238621"/>
                <a:gd name="connsiteX6" fmla="*/ 825359 w 1869410"/>
                <a:gd name="connsiteY6" fmla="*/ 678190 h 1238621"/>
                <a:gd name="connsiteX7" fmla="*/ 840599 w 1869410"/>
                <a:gd name="connsiteY7" fmla="*/ 582940 h 1238621"/>
                <a:gd name="connsiteX8" fmla="*/ 1103489 w 1869410"/>
                <a:gd name="connsiteY8" fmla="*/ 870595 h 1238621"/>
                <a:gd name="connsiteX9" fmla="*/ 1154924 w 1869410"/>
                <a:gd name="connsiteY9" fmla="*/ 891550 h 1238621"/>
                <a:gd name="connsiteX10" fmla="*/ 1055864 w 1869410"/>
                <a:gd name="connsiteY10" fmla="*/ 723910 h 1238621"/>
                <a:gd name="connsiteX11" fmla="*/ 1257794 w 1869410"/>
                <a:gd name="connsiteY11" fmla="*/ 971560 h 1238621"/>
                <a:gd name="connsiteX12" fmla="*/ 1233029 w 1869410"/>
                <a:gd name="connsiteY12" fmla="*/ 849640 h 1238621"/>
                <a:gd name="connsiteX13" fmla="*/ 1358759 w 1869410"/>
                <a:gd name="connsiteY13" fmla="*/ 958225 h 1238621"/>
                <a:gd name="connsiteX14" fmla="*/ 1417814 w 1869410"/>
                <a:gd name="connsiteY14" fmla="*/ 1173490 h 1238621"/>
                <a:gd name="connsiteX15" fmla="*/ 1444484 w 1869410"/>
                <a:gd name="connsiteY15" fmla="*/ 1057285 h 1238621"/>
                <a:gd name="connsiteX16" fmla="*/ 1442579 w 1869410"/>
                <a:gd name="connsiteY16" fmla="*/ 1238260 h 1238621"/>
                <a:gd name="connsiteX17" fmla="*/ 1495919 w 1869410"/>
                <a:gd name="connsiteY17" fmla="*/ 1101100 h 1238621"/>
                <a:gd name="connsiteX18" fmla="*/ 1577834 w 1869410"/>
                <a:gd name="connsiteY18" fmla="*/ 1003945 h 1238621"/>
                <a:gd name="connsiteX19" fmla="*/ 1667369 w 1869410"/>
                <a:gd name="connsiteY19" fmla="*/ 1021090 h 1238621"/>
                <a:gd name="connsiteX20" fmla="*/ 1707374 w 1869410"/>
                <a:gd name="connsiteY20" fmla="*/ 1055380 h 1238621"/>
                <a:gd name="connsiteX21" fmla="*/ 1714994 w 1869410"/>
                <a:gd name="connsiteY21" fmla="*/ 904885 h 1238621"/>
                <a:gd name="connsiteX22" fmla="*/ 1716899 w 1869410"/>
                <a:gd name="connsiteY22" fmla="*/ 802015 h 1238621"/>
                <a:gd name="connsiteX23" fmla="*/ 1804529 w 1869410"/>
                <a:gd name="connsiteY23" fmla="*/ 889645 h 1238621"/>
                <a:gd name="connsiteX24" fmla="*/ 1764524 w 1869410"/>
                <a:gd name="connsiteY24" fmla="*/ 716290 h 1238621"/>
                <a:gd name="connsiteX25" fmla="*/ 1764524 w 1869410"/>
                <a:gd name="connsiteY25" fmla="*/ 615325 h 1238621"/>
                <a:gd name="connsiteX26" fmla="*/ 1869299 w 1869410"/>
                <a:gd name="connsiteY26" fmla="*/ 708670 h 1238621"/>
                <a:gd name="connsiteX27" fmla="*/ 1783574 w 1869410"/>
                <a:gd name="connsiteY27" fmla="*/ 539125 h 1238621"/>
                <a:gd name="connsiteX28" fmla="*/ 1730234 w 1869410"/>
                <a:gd name="connsiteY28" fmla="*/ 396250 h 1238621"/>
                <a:gd name="connsiteX29" fmla="*/ 1560689 w 1869410"/>
                <a:gd name="connsiteY29" fmla="*/ 219085 h 1238621"/>
                <a:gd name="connsiteX30" fmla="*/ 1427339 w 1869410"/>
                <a:gd name="connsiteY30" fmla="*/ 129550 h 1238621"/>
                <a:gd name="connsiteX31" fmla="*/ 1594979 w 1869410"/>
                <a:gd name="connsiteY31" fmla="*/ 100975 h 1238621"/>
                <a:gd name="connsiteX32" fmla="*/ 1634984 w 1869410"/>
                <a:gd name="connsiteY32" fmla="*/ 70495 h 1238621"/>
                <a:gd name="connsiteX33" fmla="*/ 1402574 w 1869410"/>
                <a:gd name="connsiteY33" fmla="*/ 62875 h 1238621"/>
                <a:gd name="connsiteX34" fmla="*/ 1191119 w 1869410"/>
                <a:gd name="connsiteY34" fmla="*/ 17155 h 1238621"/>
                <a:gd name="connsiteX35" fmla="*/ 981569 w 1869410"/>
                <a:gd name="connsiteY35" fmla="*/ 10 h 1238621"/>
                <a:gd name="connsiteX36" fmla="*/ 712964 w 1869410"/>
                <a:gd name="connsiteY36" fmla="*/ 19060 h 1238621"/>
                <a:gd name="connsiteX37" fmla="*/ 543419 w 1869410"/>
                <a:gd name="connsiteY37" fmla="*/ 55255 h 1238621"/>
                <a:gd name="connsiteX38" fmla="*/ 415784 w 1869410"/>
                <a:gd name="connsiteY38" fmla="*/ 144790 h 1238621"/>
                <a:gd name="connsiteX39" fmla="*/ 364349 w 1869410"/>
                <a:gd name="connsiteY39" fmla="*/ 215275 h 1238621"/>
                <a:gd name="connsiteX40" fmla="*/ 290054 w 1869410"/>
                <a:gd name="connsiteY40" fmla="*/ 278140 h 1238621"/>
                <a:gd name="connsiteX41" fmla="*/ 223379 w 1869410"/>
                <a:gd name="connsiteY41" fmla="*/ 331480 h 1238621"/>
                <a:gd name="connsiteX42" fmla="*/ 145274 w 1869410"/>
                <a:gd name="connsiteY42" fmla="*/ 485785 h 1238621"/>
                <a:gd name="connsiteX43" fmla="*/ 80504 w 1869410"/>
                <a:gd name="connsiteY43" fmla="*/ 674380 h 1238621"/>
                <a:gd name="connsiteX44" fmla="*/ 494 w 1869410"/>
                <a:gd name="connsiteY44" fmla="*/ 777250 h 1238621"/>
                <a:gd name="connsiteX45" fmla="*/ 120509 w 1869410"/>
                <a:gd name="connsiteY45" fmla="*/ 678190 h 1238621"/>
                <a:gd name="connsiteX46" fmla="*/ 118604 w 1869410"/>
                <a:gd name="connsiteY46" fmla="*/ 910600 h 1238621"/>
                <a:gd name="connsiteX47" fmla="*/ 131939 w 1869410"/>
                <a:gd name="connsiteY47" fmla="*/ 1034425 h 1238621"/>
                <a:gd name="connsiteX48" fmla="*/ 160514 w 1869410"/>
                <a:gd name="connsiteY48" fmla="*/ 891550 h 1238621"/>
                <a:gd name="connsiteX49" fmla="*/ 246239 w 1869410"/>
                <a:gd name="connsiteY49" fmla="*/ 990610 h 1238621"/>
                <a:gd name="connsiteX50" fmla="*/ 238619 w 1869410"/>
                <a:gd name="connsiteY50" fmla="*/ 866785 h 1238621"/>
                <a:gd name="connsiteX51" fmla="*/ 250049 w 1869410"/>
                <a:gd name="connsiteY51" fmla="*/ 725815 h 1238621"/>
                <a:gd name="connsiteX52" fmla="*/ 311009 w 1869410"/>
                <a:gd name="connsiteY52" fmla="*/ 889645 h 1238621"/>
                <a:gd name="connsiteX53" fmla="*/ 295769 w 1869410"/>
                <a:gd name="connsiteY53" fmla="*/ 643900 h 1238621"/>
                <a:gd name="connsiteX54" fmla="*/ 341489 w 1869410"/>
                <a:gd name="connsiteY54" fmla="*/ 495310 h 1238621"/>
                <a:gd name="connsiteX55" fmla="*/ 394829 w 1869410"/>
                <a:gd name="connsiteY55" fmla="*/ 483880 h 1238621"/>
                <a:gd name="connsiteX56" fmla="*/ 486269 w 1869410"/>
                <a:gd name="connsiteY56" fmla="*/ 586750 h 1238621"/>
                <a:gd name="connsiteX0" fmla="*/ 486269 w 1869410"/>
                <a:gd name="connsiteY0" fmla="*/ 586750 h 1239134"/>
                <a:gd name="connsiteX1" fmla="*/ 545324 w 1869410"/>
                <a:gd name="connsiteY1" fmla="*/ 516265 h 1239134"/>
                <a:gd name="connsiteX2" fmla="*/ 629144 w 1869410"/>
                <a:gd name="connsiteY2" fmla="*/ 476260 h 1239134"/>
                <a:gd name="connsiteX3" fmla="*/ 692009 w 1869410"/>
                <a:gd name="connsiteY3" fmla="*/ 577225 h 1239134"/>
                <a:gd name="connsiteX4" fmla="*/ 737729 w 1869410"/>
                <a:gd name="connsiteY4" fmla="*/ 779155 h 1239134"/>
                <a:gd name="connsiteX5" fmla="*/ 735824 w 1869410"/>
                <a:gd name="connsiteY5" fmla="*/ 914410 h 1239134"/>
                <a:gd name="connsiteX6" fmla="*/ 825359 w 1869410"/>
                <a:gd name="connsiteY6" fmla="*/ 678190 h 1239134"/>
                <a:gd name="connsiteX7" fmla="*/ 840599 w 1869410"/>
                <a:gd name="connsiteY7" fmla="*/ 582940 h 1239134"/>
                <a:gd name="connsiteX8" fmla="*/ 1103489 w 1869410"/>
                <a:gd name="connsiteY8" fmla="*/ 870595 h 1239134"/>
                <a:gd name="connsiteX9" fmla="*/ 1154924 w 1869410"/>
                <a:gd name="connsiteY9" fmla="*/ 891550 h 1239134"/>
                <a:gd name="connsiteX10" fmla="*/ 1055864 w 1869410"/>
                <a:gd name="connsiteY10" fmla="*/ 723910 h 1239134"/>
                <a:gd name="connsiteX11" fmla="*/ 1257794 w 1869410"/>
                <a:gd name="connsiteY11" fmla="*/ 971560 h 1239134"/>
                <a:gd name="connsiteX12" fmla="*/ 1233029 w 1869410"/>
                <a:gd name="connsiteY12" fmla="*/ 849640 h 1239134"/>
                <a:gd name="connsiteX13" fmla="*/ 1358759 w 1869410"/>
                <a:gd name="connsiteY13" fmla="*/ 958225 h 1239134"/>
                <a:gd name="connsiteX14" fmla="*/ 1417814 w 1869410"/>
                <a:gd name="connsiteY14" fmla="*/ 1173490 h 1239134"/>
                <a:gd name="connsiteX15" fmla="*/ 1431149 w 1869410"/>
                <a:gd name="connsiteY15" fmla="*/ 1030615 h 1239134"/>
                <a:gd name="connsiteX16" fmla="*/ 1442579 w 1869410"/>
                <a:gd name="connsiteY16" fmla="*/ 1238260 h 1239134"/>
                <a:gd name="connsiteX17" fmla="*/ 1495919 w 1869410"/>
                <a:gd name="connsiteY17" fmla="*/ 1101100 h 1239134"/>
                <a:gd name="connsiteX18" fmla="*/ 1577834 w 1869410"/>
                <a:gd name="connsiteY18" fmla="*/ 1003945 h 1239134"/>
                <a:gd name="connsiteX19" fmla="*/ 1667369 w 1869410"/>
                <a:gd name="connsiteY19" fmla="*/ 1021090 h 1239134"/>
                <a:gd name="connsiteX20" fmla="*/ 1707374 w 1869410"/>
                <a:gd name="connsiteY20" fmla="*/ 1055380 h 1239134"/>
                <a:gd name="connsiteX21" fmla="*/ 1714994 w 1869410"/>
                <a:gd name="connsiteY21" fmla="*/ 904885 h 1239134"/>
                <a:gd name="connsiteX22" fmla="*/ 1716899 w 1869410"/>
                <a:gd name="connsiteY22" fmla="*/ 802015 h 1239134"/>
                <a:gd name="connsiteX23" fmla="*/ 1804529 w 1869410"/>
                <a:gd name="connsiteY23" fmla="*/ 889645 h 1239134"/>
                <a:gd name="connsiteX24" fmla="*/ 1764524 w 1869410"/>
                <a:gd name="connsiteY24" fmla="*/ 716290 h 1239134"/>
                <a:gd name="connsiteX25" fmla="*/ 1764524 w 1869410"/>
                <a:gd name="connsiteY25" fmla="*/ 615325 h 1239134"/>
                <a:gd name="connsiteX26" fmla="*/ 1869299 w 1869410"/>
                <a:gd name="connsiteY26" fmla="*/ 708670 h 1239134"/>
                <a:gd name="connsiteX27" fmla="*/ 1783574 w 1869410"/>
                <a:gd name="connsiteY27" fmla="*/ 539125 h 1239134"/>
                <a:gd name="connsiteX28" fmla="*/ 1730234 w 1869410"/>
                <a:gd name="connsiteY28" fmla="*/ 396250 h 1239134"/>
                <a:gd name="connsiteX29" fmla="*/ 1560689 w 1869410"/>
                <a:gd name="connsiteY29" fmla="*/ 219085 h 1239134"/>
                <a:gd name="connsiteX30" fmla="*/ 1427339 w 1869410"/>
                <a:gd name="connsiteY30" fmla="*/ 129550 h 1239134"/>
                <a:gd name="connsiteX31" fmla="*/ 1594979 w 1869410"/>
                <a:gd name="connsiteY31" fmla="*/ 100975 h 1239134"/>
                <a:gd name="connsiteX32" fmla="*/ 1634984 w 1869410"/>
                <a:gd name="connsiteY32" fmla="*/ 70495 h 1239134"/>
                <a:gd name="connsiteX33" fmla="*/ 1402574 w 1869410"/>
                <a:gd name="connsiteY33" fmla="*/ 62875 h 1239134"/>
                <a:gd name="connsiteX34" fmla="*/ 1191119 w 1869410"/>
                <a:gd name="connsiteY34" fmla="*/ 17155 h 1239134"/>
                <a:gd name="connsiteX35" fmla="*/ 981569 w 1869410"/>
                <a:gd name="connsiteY35" fmla="*/ 10 h 1239134"/>
                <a:gd name="connsiteX36" fmla="*/ 712964 w 1869410"/>
                <a:gd name="connsiteY36" fmla="*/ 19060 h 1239134"/>
                <a:gd name="connsiteX37" fmla="*/ 543419 w 1869410"/>
                <a:gd name="connsiteY37" fmla="*/ 55255 h 1239134"/>
                <a:gd name="connsiteX38" fmla="*/ 415784 w 1869410"/>
                <a:gd name="connsiteY38" fmla="*/ 144790 h 1239134"/>
                <a:gd name="connsiteX39" fmla="*/ 364349 w 1869410"/>
                <a:gd name="connsiteY39" fmla="*/ 215275 h 1239134"/>
                <a:gd name="connsiteX40" fmla="*/ 290054 w 1869410"/>
                <a:gd name="connsiteY40" fmla="*/ 278140 h 1239134"/>
                <a:gd name="connsiteX41" fmla="*/ 223379 w 1869410"/>
                <a:gd name="connsiteY41" fmla="*/ 331480 h 1239134"/>
                <a:gd name="connsiteX42" fmla="*/ 145274 w 1869410"/>
                <a:gd name="connsiteY42" fmla="*/ 485785 h 1239134"/>
                <a:gd name="connsiteX43" fmla="*/ 80504 w 1869410"/>
                <a:gd name="connsiteY43" fmla="*/ 674380 h 1239134"/>
                <a:gd name="connsiteX44" fmla="*/ 494 w 1869410"/>
                <a:gd name="connsiteY44" fmla="*/ 777250 h 1239134"/>
                <a:gd name="connsiteX45" fmla="*/ 120509 w 1869410"/>
                <a:gd name="connsiteY45" fmla="*/ 678190 h 1239134"/>
                <a:gd name="connsiteX46" fmla="*/ 118604 w 1869410"/>
                <a:gd name="connsiteY46" fmla="*/ 910600 h 1239134"/>
                <a:gd name="connsiteX47" fmla="*/ 131939 w 1869410"/>
                <a:gd name="connsiteY47" fmla="*/ 1034425 h 1239134"/>
                <a:gd name="connsiteX48" fmla="*/ 160514 w 1869410"/>
                <a:gd name="connsiteY48" fmla="*/ 891550 h 1239134"/>
                <a:gd name="connsiteX49" fmla="*/ 246239 w 1869410"/>
                <a:gd name="connsiteY49" fmla="*/ 990610 h 1239134"/>
                <a:gd name="connsiteX50" fmla="*/ 238619 w 1869410"/>
                <a:gd name="connsiteY50" fmla="*/ 866785 h 1239134"/>
                <a:gd name="connsiteX51" fmla="*/ 250049 w 1869410"/>
                <a:gd name="connsiteY51" fmla="*/ 725815 h 1239134"/>
                <a:gd name="connsiteX52" fmla="*/ 311009 w 1869410"/>
                <a:gd name="connsiteY52" fmla="*/ 889645 h 1239134"/>
                <a:gd name="connsiteX53" fmla="*/ 295769 w 1869410"/>
                <a:gd name="connsiteY53" fmla="*/ 643900 h 1239134"/>
                <a:gd name="connsiteX54" fmla="*/ 341489 w 1869410"/>
                <a:gd name="connsiteY54" fmla="*/ 495310 h 1239134"/>
                <a:gd name="connsiteX55" fmla="*/ 394829 w 1869410"/>
                <a:gd name="connsiteY55" fmla="*/ 483880 h 1239134"/>
                <a:gd name="connsiteX56" fmla="*/ 486269 w 1869410"/>
                <a:gd name="connsiteY56" fmla="*/ 586750 h 1239134"/>
                <a:gd name="connsiteX0" fmla="*/ 486269 w 1869410"/>
                <a:gd name="connsiteY0" fmla="*/ 586750 h 1239134"/>
                <a:gd name="connsiteX1" fmla="*/ 545324 w 1869410"/>
                <a:gd name="connsiteY1" fmla="*/ 516265 h 1239134"/>
                <a:gd name="connsiteX2" fmla="*/ 629144 w 1869410"/>
                <a:gd name="connsiteY2" fmla="*/ 476260 h 1239134"/>
                <a:gd name="connsiteX3" fmla="*/ 692009 w 1869410"/>
                <a:gd name="connsiteY3" fmla="*/ 577225 h 1239134"/>
                <a:gd name="connsiteX4" fmla="*/ 737729 w 1869410"/>
                <a:gd name="connsiteY4" fmla="*/ 779155 h 1239134"/>
                <a:gd name="connsiteX5" fmla="*/ 735824 w 1869410"/>
                <a:gd name="connsiteY5" fmla="*/ 914410 h 1239134"/>
                <a:gd name="connsiteX6" fmla="*/ 825359 w 1869410"/>
                <a:gd name="connsiteY6" fmla="*/ 678190 h 1239134"/>
                <a:gd name="connsiteX7" fmla="*/ 840599 w 1869410"/>
                <a:gd name="connsiteY7" fmla="*/ 582940 h 1239134"/>
                <a:gd name="connsiteX8" fmla="*/ 1103489 w 1869410"/>
                <a:gd name="connsiteY8" fmla="*/ 870595 h 1239134"/>
                <a:gd name="connsiteX9" fmla="*/ 1154924 w 1869410"/>
                <a:gd name="connsiteY9" fmla="*/ 891550 h 1239134"/>
                <a:gd name="connsiteX10" fmla="*/ 1055864 w 1869410"/>
                <a:gd name="connsiteY10" fmla="*/ 723910 h 1239134"/>
                <a:gd name="connsiteX11" fmla="*/ 1257794 w 1869410"/>
                <a:gd name="connsiteY11" fmla="*/ 971560 h 1239134"/>
                <a:gd name="connsiteX12" fmla="*/ 1233029 w 1869410"/>
                <a:gd name="connsiteY12" fmla="*/ 849640 h 1239134"/>
                <a:gd name="connsiteX13" fmla="*/ 1358759 w 1869410"/>
                <a:gd name="connsiteY13" fmla="*/ 958225 h 1239134"/>
                <a:gd name="connsiteX14" fmla="*/ 1404479 w 1869410"/>
                <a:gd name="connsiteY14" fmla="*/ 1122055 h 1239134"/>
                <a:gd name="connsiteX15" fmla="*/ 1431149 w 1869410"/>
                <a:gd name="connsiteY15" fmla="*/ 1030615 h 1239134"/>
                <a:gd name="connsiteX16" fmla="*/ 1442579 w 1869410"/>
                <a:gd name="connsiteY16" fmla="*/ 1238260 h 1239134"/>
                <a:gd name="connsiteX17" fmla="*/ 1495919 w 1869410"/>
                <a:gd name="connsiteY17" fmla="*/ 1101100 h 1239134"/>
                <a:gd name="connsiteX18" fmla="*/ 1577834 w 1869410"/>
                <a:gd name="connsiteY18" fmla="*/ 1003945 h 1239134"/>
                <a:gd name="connsiteX19" fmla="*/ 1667369 w 1869410"/>
                <a:gd name="connsiteY19" fmla="*/ 1021090 h 1239134"/>
                <a:gd name="connsiteX20" fmla="*/ 1707374 w 1869410"/>
                <a:gd name="connsiteY20" fmla="*/ 1055380 h 1239134"/>
                <a:gd name="connsiteX21" fmla="*/ 1714994 w 1869410"/>
                <a:gd name="connsiteY21" fmla="*/ 904885 h 1239134"/>
                <a:gd name="connsiteX22" fmla="*/ 1716899 w 1869410"/>
                <a:gd name="connsiteY22" fmla="*/ 802015 h 1239134"/>
                <a:gd name="connsiteX23" fmla="*/ 1804529 w 1869410"/>
                <a:gd name="connsiteY23" fmla="*/ 889645 h 1239134"/>
                <a:gd name="connsiteX24" fmla="*/ 1764524 w 1869410"/>
                <a:gd name="connsiteY24" fmla="*/ 716290 h 1239134"/>
                <a:gd name="connsiteX25" fmla="*/ 1764524 w 1869410"/>
                <a:gd name="connsiteY25" fmla="*/ 615325 h 1239134"/>
                <a:gd name="connsiteX26" fmla="*/ 1869299 w 1869410"/>
                <a:gd name="connsiteY26" fmla="*/ 708670 h 1239134"/>
                <a:gd name="connsiteX27" fmla="*/ 1783574 w 1869410"/>
                <a:gd name="connsiteY27" fmla="*/ 539125 h 1239134"/>
                <a:gd name="connsiteX28" fmla="*/ 1730234 w 1869410"/>
                <a:gd name="connsiteY28" fmla="*/ 396250 h 1239134"/>
                <a:gd name="connsiteX29" fmla="*/ 1560689 w 1869410"/>
                <a:gd name="connsiteY29" fmla="*/ 219085 h 1239134"/>
                <a:gd name="connsiteX30" fmla="*/ 1427339 w 1869410"/>
                <a:gd name="connsiteY30" fmla="*/ 129550 h 1239134"/>
                <a:gd name="connsiteX31" fmla="*/ 1594979 w 1869410"/>
                <a:gd name="connsiteY31" fmla="*/ 100975 h 1239134"/>
                <a:gd name="connsiteX32" fmla="*/ 1634984 w 1869410"/>
                <a:gd name="connsiteY32" fmla="*/ 70495 h 1239134"/>
                <a:gd name="connsiteX33" fmla="*/ 1402574 w 1869410"/>
                <a:gd name="connsiteY33" fmla="*/ 62875 h 1239134"/>
                <a:gd name="connsiteX34" fmla="*/ 1191119 w 1869410"/>
                <a:gd name="connsiteY34" fmla="*/ 17155 h 1239134"/>
                <a:gd name="connsiteX35" fmla="*/ 981569 w 1869410"/>
                <a:gd name="connsiteY35" fmla="*/ 10 h 1239134"/>
                <a:gd name="connsiteX36" fmla="*/ 712964 w 1869410"/>
                <a:gd name="connsiteY36" fmla="*/ 19060 h 1239134"/>
                <a:gd name="connsiteX37" fmla="*/ 543419 w 1869410"/>
                <a:gd name="connsiteY37" fmla="*/ 55255 h 1239134"/>
                <a:gd name="connsiteX38" fmla="*/ 415784 w 1869410"/>
                <a:gd name="connsiteY38" fmla="*/ 144790 h 1239134"/>
                <a:gd name="connsiteX39" fmla="*/ 364349 w 1869410"/>
                <a:gd name="connsiteY39" fmla="*/ 215275 h 1239134"/>
                <a:gd name="connsiteX40" fmla="*/ 290054 w 1869410"/>
                <a:gd name="connsiteY40" fmla="*/ 278140 h 1239134"/>
                <a:gd name="connsiteX41" fmla="*/ 223379 w 1869410"/>
                <a:gd name="connsiteY41" fmla="*/ 331480 h 1239134"/>
                <a:gd name="connsiteX42" fmla="*/ 145274 w 1869410"/>
                <a:gd name="connsiteY42" fmla="*/ 485785 h 1239134"/>
                <a:gd name="connsiteX43" fmla="*/ 80504 w 1869410"/>
                <a:gd name="connsiteY43" fmla="*/ 674380 h 1239134"/>
                <a:gd name="connsiteX44" fmla="*/ 494 w 1869410"/>
                <a:gd name="connsiteY44" fmla="*/ 777250 h 1239134"/>
                <a:gd name="connsiteX45" fmla="*/ 120509 w 1869410"/>
                <a:gd name="connsiteY45" fmla="*/ 678190 h 1239134"/>
                <a:gd name="connsiteX46" fmla="*/ 118604 w 1869410"/>
                <a:gd name="connsiteY46" fmla="*/ 910600 h 1239134"/>
                <a:gd name="connsiteX47" fmla="*/ 131939 w 1869410"/>
                <a:gd name="connsiteY47" fmla="*/ 1034425 h 1239134"/>
                <a:gd name="connsiteX48" fmla="*/ 160514 w 1869410"/>
                <a:gd name="connsiteY48" fmla="*/ 891550 h 1239134"/>
                <a:gd name="connsiteX49" fmla="*/ 246239 w 1869410"/>
                <a:gd name="connsiteY49" fmla="*/ 990610 h 1239134"/>
                <a:gd name="connsiteX50" fmla="*/ 238619 w 1869410"/>
                <a:gd name="connsiteY50" fmla="*/ 866785 h 1239134"/>
                <a:gd name="connsiteX51" fmla="*/ 250049 w 1869410"/>
                <a:gd name="connsiteY51" fmla="*/ 725815 h 1239134"/>
                <a:gd name="connsiteX52" fmla="*/ 311009 w 1869410"/>
                <a:gd name="connsiteY52" fmla="*/ 889645 h 1239134"/>
                <a:gd name="connsiteX53" fmla="*/ 295769 w 1869410"/>
                <a:gd name="connsiteY53" fmla="*/ 643900 h 1239134"/>
                <a:gd name="connsiteX54" fmla="*/ 341489 w 1869410"/>
                <a:gd name="connsiteY54" fmla="*/ 495310 h 1239134"/>
                <a:gd name="connsiteX55" fmla="*/ 394829 w 1869410"/>
                <a:gd name="connsiteY55" fmla="*/ 483880 h 1239134"/>
                <a:gd name="connsiteX56" fmla="*/ 486269 w 1869410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532027 w 1806458"/>
                <a:gd name="connsiteY31" fmla="*/ 10097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103442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532027 w 1806458"/>
                <a:gd name="connsiteY31" fmla="*/ 10097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98870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532027 w 1806458"/>
                <a:gd name="connsiteY31" fmla="*/ 10097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98870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486307 w 1806458"/>
                <a:gd name="connsiteY31" fmla="*/ 10478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98870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719"/>
                <a:gd name="connsiteY0" fmla="*/ 586750 h 1239134"/>
                <a:gd name="connsiteX1" fmla="*/ 482372 w 1806719"/>
                <a:gd name="connsiteY1" fmla="*/ 516265 h 1239134"/>
                <a:gd name="connsiteX2" fmla="*/ 566192 w 1806719"/>
                <a:gd name="connsiteY2" fmla="*/ 476260 h 1239134"/>
                <a:gd name="connsiteX3" fmla="*/ 629057 w 1806719"/>
                <a:gd name="connsiteY3" fmla="*/ 577225 h 1239134"/>
                <a:gd name="connsiteX4" fmla="*/ 674777 w 1806719"/>
                <a:gd name="connsiteY4" fmla="*/ 779155 h 1239134"/>
                <a:gd name="connsiteX5" fmla="*/ 672872 w 1806719"/>
                <a:gd name="connsiteY5" fmla="*/ 914410 h 1239134"/>
                <a:gd name="connsiteX6" fmla="*/ 762407 w 1806719"/>
                <a:gd name="connsiteY6" fmla="*/ 678190 h 1239134"/>
                <a:gd name="connsiteX7" fmla="*/ 777647 w 1806719"/>
                <a:gd name="connsiteY7" fmla="*/ 582940 h 1239134"/>
                <a:gd name="connsiteX8" fmla="*/ 1040537 w 1806719"/>
                <a:gd name="connsiteY8" fmla="*/ 870595 h 1239134"/>
                <a:gd name="connsiteX9" fmla="*/ 1091972 w 1806719"/>
                <a:gd name="connsiteY9" fmla="*/ 891550 h 1239134"/>
                <a:gd name="connsiteX10" fmla="*/ 992912 w 1806719"/>
                <a:gd name="connsiteY10" fmla="*/ 723910 h 1239134"/>
                <a:gd name="connsiteX11" fmla="*/ 1194842 w 1806719"/>
                <a:gd name="connsiteY11" fmla="*/ 971560 h 1239134"/>
                <a:gd name="connsiteX12" fmla="*/ 1170077 w 1806719"/>
                <a:gd name="connsiteY12" fmla="*/ 849640 h 1239134"/>
                <a:gd name="connsiteX13" fmla="*/ 1295807 w 1806719"/>
                <a:gd name="connsiteY13" fmla="*/ 958225 h 1239134"/>
                <a:gd name="connsiteX14" fmla="*/ 1341527 w 1806719"/>
                <a:gd name="connsiteY14" fmla="*/ 1122055 h 1239134"/>
                <a:gd name="connsiteX15" fmla="*/ 1368197 w 1806719"/>
                <a:gd name="connsiteY15" fmla="*/ 1030615 h 1239134"/>
                <a:gd name="connsiteX16" fmla="*/ 1379627 w 1806719"/>
                <a:gd name="connsiteY16" fmla="*/ 1238260 h 1239134"/>
                <a:gd name="connsiteX17" fmla="*/ 1432967 w 1806719"/>
                <a:gd name="connsiteY17" fmla="*/ 1101100 h 1239134"/>
                <a:gd name="connsiteX18" fmla="*/ 1514882 w 1806719"/>
                <a:gd name="connsiteY18" fmla="*/ 1003945 h 1239134"/>
                <a:gd name="connsiteX19" fmla="*/ 1604417 w 1806719"/>
                <a:gd name="connsiteY19" fmla="*/ 1021090 h 1239134"/>
                <a:gd name="connsiteX20" fmla="*/ 1644422 w 1806719"/>
                <a:gd name="connsiteY20" fmla="*/ 1055380 h 1239134"/>
                <a:gd name="connsiteX21" fmla="*/ 1652042 w 1806719"/>
                <a:gd name="connsiteY21" fmla="*/ 904885 h 1239134"/>
                <a:gd name="connsiteX22" fmla="*/ 1653947 w 1806719"/>
                <a:gd name="connsiteY22" fmla="*/ 802015 h 1239134"/>
                <a:gd name="connsiteX23" fmla="*/ 1741577 w 1806719"/>
                <a:gd name="connsiteY23" fmla="*/ 889645 h 1239134"/>
                <a:gd name="connsiteX24" fmla="*/ 1701572 w 1806719"/>
                <a:gd name="connsiteY24" fmla="*/ 716290 h 1239134"/>
                <a:gd name="connsiteX25" fmla="*/ 1701572 w 1806719"/>
                <a:gd name="connsiteY25" fmla="*/ 615325 h 1239134"/>
                <a:gd name="connsiteX26" fmla="*/ 1806347 w 1806719"/>
                <a:gd name="connsiteY26" fmla="*/ 708670 h 1239134"/>
                <a:gd name="connsiteX27" fmla="*/ 1733957 w 1806719"/>
                <a:gd name="connsiteY27" fmla="*/ 546745 h 1239134"/>
                <a:gd name="connsiteX28" fmla="*/ 1667282 w 1806719"/>
                <a:gd name="connsiteY28" fmla="*/ 396250 h 1239134"/>
                <a:gd name="connsiteX29" fmla="*/ 1497737 w 1806719"/>
                <a:gd name="connsiteY29" fmla="*/ 219085 h 1239134"/>
                <a:gd name="connsiteX30" fmla="*/ 1364387 w 1806719"/>
                <a:gd name="connsiteY30" fmla="*/ 129550 h 1239134"/>
                <a:gd name="connsiteX31" fmla="*/ 1486307 w 1806719"/>
                <a:gd name="connsiteY31" fmla="*/ 104785 h 1239134"/>
                <a:gd name="connsiteX32" fmla="*/ 1572032 w 1806719"/>
                <a:gd name="connsiteY32" fmla="*/ 70495 h 1239134"/>
                <a:gd name="connsiteX33" fmla="*/ 1339622 w 1806719"/>
                <a:gd name="connsiteY33" fmla="*/ 62875 h 1239134"/>
                <a:gd name="connsiteX34" fmla="*/ 1128167 w 1806719"/>
                <a:gd name="connsiteY34" fmla="*/ 17155 h 1239134"/>
                <a:gd name="connsiteX35" fmla="*/ 918617 w 1806719"/>
                <a:gd name="connsiteY35" fmla="*/ 10 h 1239134"/>
                <a:gd name="connsiteX36" fmla="*/ 650012 w 1806719"/>
                <a:gd name="connsiteY36" fmla="*/ 19060 h 1239134"/>
                <a:gd name="connsiteX37" fmla="*/ 480467 w 1806719"/>
                <a:gd name="connsiteY37" fmla="*/ 55255 h 1239134"/>
                <a:gd name="connsiteX38" fmla="*/ 352832 w 1806719"/>
                <a:gd name="connsiteY38" fmla="*/ 144790 h 1239134"/>
                <a:gd name="connsiteX39" fmla="*/ 301397 w 1806719"/>
                <a:gd name="connsiteY39" fmla="*/ 215275 h 1239134"/>
                <a:gd name="connsiteX40" fmla="*/ 227102 w 1806719"/>
                <a:gd name="connsiteY40" fmla="*/ 278140 h 1239134"/>
                <a:gd name="connsiteX41" fmla="*/ 160427 w 1806719"/>
                <a:gd name="connsiteY41" fmla="*/ 331480 h 1239134"/>
                <a:gd name="connsiteX42" fmla="*/ 82322 w 1806719"/>
                <a:gd name="connsiteY42" fmla="*/ 485785 h 1239134"/>
                <a:gd name="connsiteX43" fmla="*/ 17552 w 1806719"/>
                <a:gd name="connsiteY43" fmla="*/ 674380 h 1239134"/>
                <a:gd name="connsiteX44" fmla="*/ 2312 w 1806719"/>
                <a:gd name="connsiteY44" fmla="*/ 735340 h 1239134"/>
                <a:gd name="connsiteX45" fmla="*/ 57557 w 1806719"/>
                <a:gd name="connsiteY45" fmla="*/ 678190 h 1239134"/>
                <a:gd name="connsiteX46" fmla="*/ 55652 w 1806719"/>
                <a:gd name="connsiteY46" fmla="*/ 910600 h 1239134"/>
                <a:gd name="connsiteX47" fmla="*/ 68987 w 1806719"/>
                <a:gd name="connsiteY47" fmla="*/ 988705 h 1239134"/>
                <a:gd name="connsiteX48" fmla="*/ 97562 w 1806719"/>
                <a:gd name="connsiteY48" fmla="*/ 891550 h 1239134"/>
                <a:gd name="connsiteX49" fmla="*/ 183287 w 1806719"/>
                <a:gd name="connsiteY49" fmla="*/ 990610 h 1239134"/>
                <a:gd name="connsiteX50" fmla="*/ 175667 w 1806719"/>
                <a:gd name="connsiteY50" fmla="*/ 866785 h 1239134"/>
                <a:gd name="connsiteX51" fmla="*/ 187097 w 1806719"/>
                <a:gd name="connsiteY51" fmla="*/ 725815 h 1239134"/>
                <a:gd name="connsiteX52" fmla="*/ 248057 w 1806719"/>
                <a:gd name="connsiteY52" fmla="*/ 889645 h 1239134"/>
                <a:gd name="connsiteX53" fmla="*/ 232817 w 1806719"/>
                <a:gd name="connsiteY53" fmla="*/ 643900 h 1239134"/>
                <a:gd name="connsiteX54" fmla="*/ 278537 w 1806719"/>
                <a:gd name="connsiteY54" fmla="*/ 495310 h 1239134"/>
                <a:gd name="connsiteX55" fmla="*/ 331877 w 1806719"/>
                <a:gd name="connsiteY55" fmla="*/ 483880 h 1239134"/>
                <a:gd name="connsiteX56" fmla="*/ 423317 w 1806719"/>
                <a:gd name="connsiteY56" fmla="*/ 586750 h 1239134"/>
                <a:gd name="connsiteX0" fmla="*/ 423317 w 1806719"/>
                <a:gd name="connsiteY0" fmla="*/ 586750 h 1239134"/>
                <a:gd name="connsiteX1" fmla="*/ 482372 w 1806719"/>
                <a:gd name="connsiteY1" fmla="*/ 516265 h 1239134"/>
                <a:gd name="connsiteX2" fmla="*/ 566192 w 1806719"/>
                <a:gd name="connsiteY2" fmla="*/ 476260 h 1239134"/>
                <a:gd name="connsiteX3" fmla="*/ 629057 w 1806719"/>
                <a:gd name="connsiteY3" fmla="*/ 577225 h 1239134"/>
                <a:gd name="connsiteX4" fmla="*/ 674777 w 1806719"/>
                <a:gd name="connsiteY4" fmla="*/ 779155 h 1239134"/>
                <a:gd name="connsiteX5" fmla="*/ 672872 w 1806719"/>
                <a:gd name="connsiteY5" fmla="*/ 914410 h 1239134"/>
                <a:gd name="connsiteX6" fmla="*/ 762407 w 1806719"/>
                <a:gd name="connsiteY6" fmla="*/ 678190 h 1239134"/>
                <a:gd name="connsiteX7" fmla="*/ 777647 w 1806719"/>
                <a:gd name="connsiteY7" fmla="*/ 582940 h 1239134"/>
                <a:gd name="connsiteX8" fmla="*/ 1040537 w 1806719"/>
                <a:gd name="connsiteY8" fmla="*/ 870595 h 1239134"/>
                <a:gd name="connsiteX9" fmla="*/ 1091972 w 1806719"/>
                <a:gd name="connsiteY9" fmla="*/ 891550 h 1239134"/>
                <a:gd name="connsiteX10" fmla="*/ 992912 w 1806719"/>
                <a:gd name="connsiteY10" fmla="*/ 723910 h 1239134"/>
                <a:gd name="connsiteX11" fmla="*/ 1194842 w 1806719"/>
                <a:gd name="connsiteY11" fmla="*/ 971560 h 1239134"/>
                <a:gd name="connsiteX12" fmla="*/ 1170077 w 1806719"/>
                <a:gd name="connsiteY12" fmla="*/ 849640 h 1239134"/>
                <a:gd name="connsiteX13" fmla="*/ 1295807 w 1806719"/>
                <a:gd name="connsiteY13" fmla="*/ 958225 h 1239134"/>
                <a:gd name="connsiteX14" fmla="*/ 1341527 w 1806719"/>
                <a:gd name="connsiteY14" fmla="*/ 1122055 h 1239134"/>
                <a:gd name="connsiteX15" fmla="*/ 1368197 w 1806719"/>
                <a:gd name="connsiteY15" fmla="*/ 1030615 h 1239134"/>
                <a:gd name="connsiteX16" fmla="*/ 1379627 w 1806719"/>
                <a:gd name="connsiteY16" fmla="*/ 1238260 h 1239134"/>
                <a:gd name="connsiteX17" fmla="*/ 1432967 w 1806719"/>
                <a:gd name="connsiteY17" fmla="*/ 1101100 h 1239134"/>
                <a:gd name="connsiteX18" fmla="*/ 1514882 w 1806719"/>
                <a:gd name="connsiteY18" fmla="*/ 1003945 h 1239134"/>
                <a:gd name="connsiteX19" fmla="*/ 1604417 w 1806719"/>
                <a:gd name="connsiteY19" fmla="*/ 1021090 h 1239134"/>
                <a:gd name="connsiteX20" fmla="*/ 1644422 w 1806719"/>
                <a:gd name="connsiteY20" fmla="*/ 1055380 h 1239134"/>
                <a:gd name="connsiteX21" fmla="*/ 1652042 w 1806719"/>
                <a:gd name="connsiteY21" fmla="*/ 904885 h 1239134"/>
                <a:gd name="connsiteX22" fmla="*/ 1653947 w 1806719"/>
                <a:gd name="connsiteY22" fmla="*/ 802015 h 1239134"/>
                <a:gd name="connsiteX23" fmla="*/ 1741577 w 1806719"/>
                <a:gd name="connsiteY23" fmla="*/ 889645 h 1239134"/>
                <a:gd name="connsiteX24" fmla="*/ 1701572 w 1806719"/>
                <a:gd name="connsiteY24" fmla="*/ 716290 h 1239134"/>
                <a:gd name="connsiteX25" fmla="*/ 1701572 w 1806719"/>
                <a:gd name="connsiteY25" fmla="*/ 615325 h 1239134"/>
                <a:gd name="connsiteX26" fmla="*/ 1806347 w 1806719"/>
                <a:gd name="connsiteY26" fmla="*/ 708670 h 1239134"/>
                <a:gd name="connsiteX27" fmla="*/ 1733957 w 1806719"/>
                <a:gd name="connsiteY27" fmla="*/ 546745 h 1239134"/>
                <a:gd name="connsiteX28" fmla="*/ 1667282 w 1806719"/>
                <a:gd name="connsiteY28" fmla="*/ 396250 h 1239134"/>
                <a:gd name="connsiteX29" fmla="*/ 1497737 w 1806719"/>
                <a:gd name="connsiteY29" fmla="*/ 219085 h 1239134"/>
                <a:gd name="connsiteX30" fmla="*/ 1364387 w 1806719"/>
                <a:gd name="connsiteY30" fmla="*/ 129550 h 1239134"/>
                <a:gd name="connsiteX31" fmla="*/ 1486307 w 1806719"/>
                <a:gd name="connsiteY31" fmla="*/ 104785 h 1239134"/>
                <a:gd name="connsiteX32" fmla="*/ 1572032 w 1806719"/>
                <a:gd name="connsiteY32" fmla="*/ 70495 h 1239134"/>
                <a:gd name="connsiteX33" fmla="*/ 1339622 w 1806719"/>
                <a:gd name="connsiteY33" fmla="*/ 62875 h 1239134"/>
                <a:gd name="connsiteX34" fmla="*/ 1128167 w 1806719"/>
                <a:gd name="connsiteY34" fmla="*/ 17155 h 1239134"/>
                <a:gd name="connsiteX35" fmla="*/ 918617 w 1806719"/>
                <a:gd name="connsiteY35" fmla="*/ 10 h 1239134"/>
                <a:gd name="connsiteX36" fmla="*/ 650012 w 1806719"/>
                <a:gd name="connsiteY36" fmla="*/ 19060 h 1239134"/>
                <a:gd name="connsiteX37" fmla="*/ 480467 w 1806719"/>
                <a:gd name="connsiteY37" fmla="*/ 55255 h 1239134"/>
                <a:gd name="connsiteX38" fmla="*/ 352832 w 1806719"/>
                <a:gd name="connsiteY38" fmla="*/ 144790 h 1239134"/>
                <a:gd name="connsiteX39" fmla="*/ 301397 w 1806719"/>
                <a:gd name="connsiteY39" fmla="*/ 215275 h 1239134"/>
                <a:gd name="connsiteX40" fmla="*/ 227102 w 1806719"/>
                <a:gd name="connsiteY40" fmla="*/ 278140 h 1239134"/>
                <a:gd name="connsiteX41" fmla="*/ 160427 w 1806719"/>
                <a:gd name="connsiteY41" fmla="*/ 331480 h 1239134"/>
                <a:gd name="connsiteX42" fmla="*/ 82322 w 1806719"/>
                <a:gd name="connsiteY42" fmla="*/ 485785 h 1239134"/>
                <a:gd name="connsiteX43" fmla="*/ 17552 w 1806719"/>
                <a:gd name="connsiteY43" fmla="*/ 674380 h 1239134"/>
                <a:gd name="connsiteX44" fmla="*/ 2312 w 1806719"/>
                <a:gd name="connsiteY44" fmla="*/ 735340 h 1239134"/>
                <a:gd name="connsiteX45" fmla="*/ 57557 w 1806719"/>
                <a:gd name="connsiteY45" fmla="*/ 678190 h 1239134"/>
                <a:gd name="connsiteX46" fmla="*/ 55652 w 1806719"/>
                <a:gd name="connsiteY46" fmla="*/ 910600 h 1239134"/>
                <a:gd name="connsiteX47" fmla="*/ 68987 w 1806719"/>
                <a:gd name="connsiteY47" fmla="*/ 988705 h 1239134"/>
                <a:gd name="connsiteX48" fmla="*/ 97562 w 1806719"/>
                <a:gd name="connsiteY48" fmla="*/ 891550 h 1239134"/>
                <a:gd name="connsiteX49" fmla="*/ 183287 w 1806719"/>
                <a:gd name="connsiteY49" fmla="*/ 990610 h 1239134"/>
                <a:gd name="connsiteX50" fmla="*/ 175667 w 1806719"/>
                <a:gd name="connsiteY50" fmla="*/ 866785 h 1239134"/>
                <a:gd name="connsiteX51" fmla="*/ 187097 w 1806719"/>
                <a:gd name="connsiteY51" fmla="*/ 725815 h 1239134"/>
                <a:gd name="connsiteX52" fmla="*/ 248057 w 1806719"/>
                <a:gd name="connsiteY52" fmla="*/ 889645 h 1239134"/>
                <a:gd name="connsiteX53" fmla="*/ 232817 w 1806719"/>
                <a:gd name="connsiteY53" fmla="*/ 643900 h 1239134"/>
                <a:gd name="connsiteX54" fmla="*/ 278537 w 1806719"/>
                <a:gd name="connsiteY54" fmla="*/ 495310 h 1239134"/>
                <a:gd name="connsiteX55" fmla="*/ 331877 w 1806719"/>
                <a:gd name="connsiteY55" fmla="*/ 483880 h 1239134"/>
                <a:gd name="connsiteX56" fmla="*/ 423317 w 1806719"/>
                <a:gd name="connsiteY56" fmla="*/ 586750 h 1239134"/>
                <a:gd name="connsiteX0" fmla="*/ 423317 w 1815355"/>
                <a:gd name="connsiteY0" fmla="*/ 586750 h 1239134"/>
                <a:gd name="connsiteX1" fmla="*/ 482372 w 1815355"/>
                <a:gd name="connsiteY1" fmla="*/ 516265 h 1239134"/>
                <a:gd name="connsiteX2" fmla="*/ 566192 w 1815355"/>
                <a:gd name="connsiteY2" fmla="*/ 476260 h 1239134"/>
                <a:gd name="connsiteX3" fmla="*/ 629057 w 1815355"/>
                <a:gd name="connsiteY3" fmla="*/ 577225 h 1239134"/>
                <a:gd name="connsiteX4" fmla="*/ 674777 w 1815355"/>
                <a:gd name="connsiteY4" fmla="*/ 779155 h 1239134"/>
                <a:gd name="connsiteX5" fmla="*/ 672872 w 1815355"/>
                <a:gd name="connsiteY5" fmla="*/ 914410 h 1239134"/>
                <a:gd name="connsiteX6" fmla="*/ 762407 w 1815355"/>
                <a:gd name="connsiteY6" fmla="*/ 678190 h 1239134"/>
                <a:gd name="connsiteX7" fmla="*/ 777647 w 1815355"/>
                <a:gd name="connsiteY7" fmla="*/ 582940 h 1239134"/>
                <a:gd name="connsiteX8" fmla="*/ 1040537 w 1815355"/>
                <a:gd name="connsiteY8" fmla="*/ 870595 h 1239134"/>
                <a:gd name="connsiteX9" fmla="*/ 1091972 w 1815355"/>
                <a:gd name="connsiteY9" fmla="*/ 891550 h 1239134"/>
                <a:gd name="connsiteX10" fmla="*/ 992912 w 1815355"/>
                <a:gd name="connsiteY10" fmla="*/ 723910 h 1239134"/>
                <a:gd name="connsiteX11" fmla="*/ 1194842 w 1815355"/>
                <a:gd name="connsiteY11" fmla="*/ 971560 h 1239134"/>
                <a:gd name="connsiteX12" fmla="*/ 1170077 w 1815355"/>
                <a:gd name="connsiteY12" fmla="*/ 849640 h 1239134"/>
                <a:gd name="connsiteX13" fmla="*/ 1295807 w 1815355"/>
                <a:gd name="connsiteY13" fmla="*/ 958225 h 1239134"/>
                <a:gd name="connsiteX14" fmla="*/ 1341527 w 1815355"/>
                <a:gd name="connsiteY14" fmla="*/ 1122055 h 1239134"/>
                <a:gd name="connsiteX15" fmla="*/ 1368197 w 1815355"/>
                <a:gd name="connsiteY15" fmla="*/ 1030615 h 1239134"/>
                <a:gd name="connsiteX16" fmla="*/ 1379627 w 1815355"/>
                <a:gd name="connsiteY16" fmla="*/ 1238260 h 1239134"/>
                <a:gd name="connsiteX17" fmla="*/ 1432967 w 1815355"/>
                <a:gd name="connsiteY17" fmla="*/ 1101100 h 1239134"/>
                <a:gd name="connsiteX18" fmla="*/ 1514882 w 1815355"/>
                <a:gd name="connsiteY18" fmla="*/ 1003945 h 1239134"/>
                <a:gd name="connsiteX19" fmla="*/ 1604417 w 1815355"/>
                <a:gd name="connsiteY19" fmla="*/ 1021090 h 1239134"/>
                <a:gd name="connsiteX20" fmla="*/ 1644422 w 1815355"/>
                <a:gd name="connsiteY20" fmla="*/ 1055380 h 1239134"/>
                <a:gd name="connsiteX21" fmla="*/ 1652042 w 1815355"/>
                <a:gd name="connsiteY21" fmla="*/ 904885 h 1239134"/>
                <a:gd name="connsiteX22" fmla="*/ 1653947 w 1815355"/>
                <a:gd name="connsiteY22" fmla="*/ 802015 h 1239134"/>
                <a:gd name="connsiteX23" fmla="*/ 1741577 w 1815355"/>
                <a:gd name="connsiteY23" fmla="*/ 889645 h 1239134"/>
                <a:gd name="connsiteX24" fmla="*/ 1701572 w 1815355"/>
                <a:gd name="connsiteY24" fmla="*/ 716290 h 1239134"/>
                <a:gd name="connsiteX25" fmla="*/ 1701572 w 1815355"/>
                <a:gd name="connsiteY25" fmla="*/ 615325 h 1239134"/>
                <a:gd name="connsiteX26" fmla="*/ 1806347 w 1815355"/>
                <a:gd name="connsiteY26" fmla="*/ 708670 h 1239134"/>
                <a:gd name="connsiteX27" fmla="*/ 1733957 w 1815355"/>
                <a:gd name="connsiteY27" fmla="*/ 546745 h 1239134"/>
                <a:gd name="connsiteX28" fmla="*/ 1667282 w 1815355"/>
                <a:gd name="connsiteY28" fmla="*/ 396250 h 1239134"/>
                <a:gd name="connsiteX29" fmla="*/ 1497737 w 1815355"/>
                <a:gd name="connsiteY29" fmla="*/ 219085 h 1239134"/>
                <a:gd name="connsiteX30" fmla="*/ 1364387 w 1815355"/>
                <a:gd name="connsiteY30" fmla="*/ 129550 h 1239134"/>
                <a:gd name="connsiteX31" fmla="*/ 1486307 w 1815355"/>
                <a:gd name="connsiteY31" fmla="*/ 104785 h 1239134"/>
                <a:gd name="connsiteX32" fmla="*/ 1572032 w 1815355"/>
                <a:gd name="connsiteY32" fmla="*/ 70495 h 1239134"/>
                <a:gd name="connsiteX33" fmla="*/ 1339622 w 1815355"/>
                <a:gd name="connsiteY33" fmla="*/ 62875 h 1239134"/>
                <a:gd name="connsiteX34" fmla="*/ 1128167 w 1815355"/>
                <a:gd name="connsiteY34" fmla="*/ 17155 h 1239134"/>
                <a:gd name="connsiteX35" fmla="*/ 918617 w 1815355"/>
                <a:gd name="connsiteY35" fmla="*/ 10 h 1239134"/>
                <a:gd name="connsiteX36" fmla="*/ 650012 w 1815355"/>
                <a:gd name="connsiteY36" fmla="*/ 19060 h 1239134"/>
                <a:gd name="connsiteX37" fmla="*/ 480467 w 1815355"/>
                <a:gd name="connsiteY37" fmla="*/ 55255 h 1239134"/>
                <a:gd name="connsiteX38" fmla="*/ 352832 w 1815355"/>
                <a:gd name="connsiteY38" fmla="*/ 144790 h 1239134"/>
                <a:gd name="connsiteX39" fmla="*/ 301397 w 1815355"/>
                <a:gd name="connsiteY39" fmla="*/ 215275 h 1239134"/>
                <a:gd name="connsiteX40" fmla="*/ 227102 w 1815355"/>
                <a:gd name="connsiteY40" fmla="*/ 278140 h 1239134"/>
                <a:gd name="connsiteX41" fmla="*/ 160427 w 1815355"/>
                <a:gd name="connsiteY41" fmla="*/ 331480 h 1239134"/>
                <a:gd name="connsiteX42" fmla="*/ 82322 w 1815355"/>
                <a:gd name="connsiteY42" fmla="*/ 485785 h 1239134"/>
                <a:gd name="connsiteX43" fmla="*/ 17552 w 1815355"/>
                <a:gd name="connsiteY43" fmla="*/ 674380 h 1239134"/>
                <a:gd name="connsiteX44" fmla="*/ 2312 w 1815355"/>
                <a:gd name="connsiteY44" fmla="*/ 735340 h 1239134"/>
                <a:gd name="connsiteX45" fmla="*/ 57557 w 1815355"/>
                <a:gd name="connsiteY45" fmla="*/ 678190 h 1239134"/>
                <a:gd name="connsiteX46" fmla="*/ 55652 w 1815355"/>
                <a:gd name="connsiteY46" fmla="*/ 910600 h 1239134"/>
                <a:gd name="connsiteX47" fmla="*/ 68987 w 1815355"/>
                <a:gd name="connsiteY47" fmla="*/ 988705 h 1239134"/>
                <a:gd name="connsiteX48" fmla="*/ 97562 w 1815355"/>
                <a:gd name="connsiteY48" fmla="*/ 891550 h 1239134"/>
                <a:gd name="connsiteX49" fmla="*/ 183287 w 1815355"/>
                <a:gd name="connsiteY49" fmla="*/ 990610 h 1239134"/>
                <a:gd name="connsiteX50" fmla="*/ 175667 w 1815355"/>
                <a:gd name="connsiteY50" fmla="*/ 866785 h 1239134"/>
                <a:gd name="connsiteX51" fmla="*/ 187097 w 1815355"/>
                <a:gd name="connsiteY51" fmla="*/ 725815 h 1239134"/>
                <a:gd name="connsiteX52" fmla="*/ 248057 w 1815355"/>
                <a:gd name="connsiteY52" fmla="*/ 889645 h 1239134"/>
                <a:gd name="connsiteX53" fmla="*/ 232817 w 1815355"/>
                <a:gd name="connsiteY53" fmla="*/ 643900 h 1239134"/>
                <a:gd name="connsiteX54" fmla="*/ 278537 w 1815355"/>
                <a:gd name="connsiteY54" fmla="*/ 495310 h 1239134"/>
                <a:gd name="connsiteX55" fmla="*/ 331877 w 1815355"/>
                <a:gd name="connsiteY55" fmla="*/ 483880 h 1239134"/>
                <a:gd name="connsiteX56" fmla="*/ 423317 w 1815355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62407 w 1791907"/>
                <a:gd name="connsiteY6" fmla="*/ 678190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27102 w 1791907"/>
                <a:gd name="connsiteY53" fmla="*/ 668665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27102 w 1791907"/>
                <a:gd name="connsiteY53" fmla="*/ 668665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19507 w 1791907"/>
                <a:gd name="connsiteY0" fmla="*/ 57913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27102 w 1791907"/>
                <a:gd name="connsiteY53" fmla="*/ 668665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19507 w 1791907"/>
                <a:gd name="connsiteY56" fmla="*/ 579130 h 1239134"/>
                <a:gd name="connsiteX0" fmla="*/ 419507 w 1791907"/>
                <a:gd name="connsiteY0" fmla="*/ 579130 h 1240043"/>
                <a:gd name="connsiteX1" fmla="*/ 482372 w 1791907"/>
                <a:gd name="connsiteY1" fmla="*/ 516265 h 1240043"/>
                <a:gd name="connsiteX2" fmla="*/ 566192 w 1791907"/>
                <a:gd name="connsiteY2" fmla="*/ 476260 h 1240043"/>
                <a:gd name="connsiteX3" fmla="*/ 629057 w 1791907"/>
                <a:gd name="connsiteY3" fmla="*/ 577225 h 1240043"/>
                <a:gd name="connsiteX4" fmla="*/ 669062 w 1791907"/>
                <a:gd name="connsiteY4" fmla="*/ 762010 h 1240043"/>
                <a:gd name="connsiteX5" fmla="*/ 672872 w 1791907"/>
                <a:gd name="connsiteY5" fmla="*/ 914410 h 1240043"/>
                <a:gd name="connsiteX6" fmla="*/ 750977 w 1791907"/>
                <a:gd name="connsiteY6" fmla="*/ 718195 h 1240043"/>
                <a:gd name="connsiteX7" fmla="*/ 777647 w 1791907"/>
                <a:gd name="connsiteY7" fmla="*/ 582940 h 1240043"/>
                <a:gd name="connsiteX8" fmla="*/ 1040537 w 1791907"/>
                <a:gd name="connsiteY8" fmla="*/ 870595 h 1240043"/>
                <a:gd name="connsiteX9" fmla="*/ 1091972 w 1791907"/>
                <a:gd name="connsiteY9" fmla="*/ 891550 h 1240043"/>
                <a:gd name="connsiteX10" fmla="*/ 992912 w 1791907"/>
                <a:gd name="connsiteY10" fmla="*/ 723910 h 1240043"/>
                <a:gd name="connsiteX11" fmla="*/ 1194842 w 1791907"/>
                <a:gd name="connsiteY11" fmla="*/ 971560 h 1240043"/>
                <a:gd name="connsiteX12" fmla="*/ 1170077 w 1791907"/>
                <a:gd name="connsiteY12" fmla="*/ 849640 h 1240043"/>
                <a:gd name="connsiteX13" fmla="*/ 1295807 w 1791907"/>
                <a:gd name="connsiteY13" fmla="*/ 958225 h 1240043"/>
                <a:gd name="connsiteX14" fmla="*/ 1341527 w 1791907"/>
                <a:gd name="connsiteY14" fmla="*/ 1122055 h 1240043"/>
                <a:gd name="connsiteX15" fmla="*/ 1364387 w 1791907"/>
                <a:gd name="connsiteY15" fmla="*/ 996325 h 1240043"/>
                <a:gd name="connsiteX16" fmla="*/ 1379627 w 1791907"/>
                <a:gd name="connsiteY16" fmla="*/ 1238260 h 1240043"/>
                <a:gd name="connsiteX17" fmla="*/ 1432967 w 1791907"/>
                <a:gd name="connsiteY17" fmla="*/ 1101100 h 1240043"/>
                <a:gd name="connsiteX18" fmla="*/ 1514882 w 1791907"/>
                <a:gd name="connsiteY18" fmla="*/ 1003945 h 1240043"/>
                <a:gd name="connsiteX19" fmla="*/ 1604417 w 1791907"/>
                <a:gd name="connsiteY19" fmla="*/ 1021090 h 1240043"/>
                <a:gd name="connsiteX20" fmla="*/ 1644422 w 1791907"/>
                <a:gd name="connsiteY20" fmla="*/ 1055380 h 1240043"/>
                <a:gd name="connsiteX21" fmla="*/ 1652042 w 1791907"/>
                <a:gd name="connsiteY21" fmla="*/ 904885 h 1240043"/>
                <a:gd name="connsiteX22" fmla="*/ 1653947 w 1791907"/>
                <a:gd name="connsiteY22" fmla="*/ 802015 h 1240043"/>
                <a:gd name="connsiteX23" fmla="*/ 1741577 w 1791907"/>
                <a:gd name="connsiteY23" fmla="*/ 889645 h 1240043"/>
                <a:gd name="connsiteX24" fmla="*/ 1701572 w 1791907"/>
                <a:gd name="connsiteY24" fmla="*/ 716290 h 1240043"/>
                <a:gd name="connsiteX25" fmla="*/ 1701572 w 1791907"/>
                <a:gd name="connsiteY25" fmla="*/ 615325 h 1240043"/>
                <a:gd name="connsiteX26" fmla="*/ 1781582 w 1791907"/>
                <a:gd name="connsiteY26" fmla="*/ 676285 h 1240043"/>
                <a:gd name="connsiteX27" fmla="*/ 1733957 w 1791907"/>
                <a:gd name="connsiteY27" fmla="*/ 546745 h 1240043"/>
                <a:gd name="connsiteX28" fmla="*/ 1667282 w 1791907"/>
                <a:gd name="connsiteY28" fmla="*/ 396250 h 1240043"/>
                <a:gd name="connsiteX29" fmla="*/ 1497737 w 1791907"/>
                <a:gd name="connsiteY29" fmla="*/ 219085 h 1240043"/>
                <a:gd name="connsiteX30" fmla="*/ 1364387 w 1791907"/>
                <a:gd name="connsiteY30" fmla="*/ 129550 h 1240043"/>
                <a:gd name="connsiteX31" fmla="*/ 1486307 w 1791907"/>
                <a:gd name="connsiteY31" fmla="*/ 104785 h 1240043"/>
                <a:gd name="connsiteX32" fmla="*/ 1572032 w 1791907"/>
                <a:gd name="connsiteY32" fmla="*/ 70495 h 1240043"/>
                <a:gd name="connsiteX33" fmla="*/ 1339622 w 1791907"/>
                <a:gd name="connsiteY33" fmla="*/ 62875 h 1240043"/>
                <a:gd name="connsiteX34" fmla="*/ 1128167 w 1791907"/>
                <a:gd name="connsiteY34" fmla="*/ 17155 h 1240043"/>
                <a:gd name="connsiteX35" fmla="*/ 918617 w 1791907"/>
                <a:gd name="connsiteY35" fmla="*/ 10 h 1240043"/>
                <a:gd name="connsiteX36" fmla="*/ 650012 w 1791907"/>
                <a:gd name="connsiteY36" fmla="*/ 19060 h 1240043"/>
                <a:gd name="connsiteX37" fmla="*/ 480467 w 1791907"/>
                <a:gd name="connsiteY37" fmla="*/ 55255 h 1240043"/>
                <a:gd name="connsiteX38" fmla="*/ 352832 w 1791907"/>
                <a:gd name="connsiteY38" fmla="*/ 144790 h 1240043"/>
                <a:gd name="connsiteX39" fmla="*/ 301397 w 1791907"/>
                <a:gd name="connsiteY39" fmla="*/ 215275 h 1240043"/>
                <a:gd name="connsiteX40" fmla="*/ 227102 w 1791907"/>
                <a:gd name="connsiteY40" fmla="*/ 278140 h 1240043"/>
                <a:gd name="connsiteX41" fmla="*/ 160427 w 1791907"/>
                <a:gd name="connsiteY41" fmla="*/ 331480 h 1240043"/>
                <a:gd name="connsiteX42" fmla="*/ 82322 w 1791907"/>
                <a:gd name="connsiteY42" fmla="*/ 485785 h 1240043"/>
                <a:gd name="connsiteX43" fmla="*/ 17552 w 1791907"/>
                <a:gd name="connsiteY43" fmla="*/ 674380 h 1240043"/>
                <a:gd name="connsiteX44" fmla="*/ 2312 w 1791907"/>
                <a:gd name="connsiteY44" fmla="*/ 735340 h 1240043"/>
                <a:gd name="connsiteX45" fmla="*/ 57557 w 1791907"/>
                <a:gd name="connsiteY45" fmla="*/ 678190 h 1240043"/>
                <a:gd name="connsiteX46" fmla="*/ 55652 w 1791907"/>
                <a:gd name="connsiteY46" fmla="*/ 910600 h 1240043"/>
                <a:gd name="connsiteX47" fmla="*/ 68987 w 1791907"/>
                <a:gd name="connsiteY47" fmla="*/ 988705 h 1240043"/>
                <a:gd name="connsiteX48" fmla="*/ 97562 w 1791907"/>
                <a:gd name="connsiteY48" fmla="*/ 891550 h 1240043"/>
                <a:gd name="connsiteX49" fmla="*/ 183287 w 1791907"/>
                <a:gd name="connsiteY49" fmla="*/ 990610 h 1240043"/>
                <a:gd name="connsiteX50" fmla="*/ 175667 w 1791907"/>
                <a:gd name="connsiteY50" fmla="*/ 866785 h 1240043"/>
                <a:gd name="connsiteX51" fmla="*/ 187097 w 1791907"/>
                <a:gd name="connsiteY51" fmla="*/ 725815 h 1240043"/>
                <a:gd name="connsiteX52" fmla="*/ 248057 w 1791907"/>
                <a:gd name="connsiteY52" fmla="*/ 889645 h 1240043"/>
                <a:gd name="connsiteX53" fmla="*/ 227102 w 1791907"/>
                <a:gd name="connsiteY53" fmla="*/ 668665 h 1240043"/>
                <a:gd name="connsiteX54" fmla="*/ 278537 w 1791907"/>
                <a:gd name="connsiteY54" fmla="*/ 495310 h 1240043"/>
                <a:gd name="connsiteX55" fmla="*/ 331877 w 1791907"/>
                <a:gd name="connsiteY55" fmla="*/ 483880 h 1240043"/>
                <a:gd name="connsiteX56" fmla="*/ 419507 w 1791907"/>
                <a:gd name="connsiteY56" fmla="*/ 579130 h 1240043"/>
                <a:gd name="connsiteX0" fmla="*/ 419507 w 1791907"/>
                <a:gd name="connsiteY0" fmla="*/ 579130 h 1218191"/>
                <a:gd name="connsiteX1" fmla="*/ 482372 w 1791907"/>
                <a:gd name="connsiteY1" fmla="*/ 516265 h 1218191"/>
                <a:gd name="connsiteX2" fmla="*/ 566192 w 1791907"/>
                <a:gd name="connsiteY2" fmla="*/ 476260 h 1218191"/>
                <a:gd name="connsiteX3" fmla="*/ 629057 w 1791907"/>
                <a:gd name="connsiteY3" fmla="*/ 577225 h 1218191"/>
                <a:gd name="connsiteX4" fmla="*/ 669062 w 1791907"/>
                <a:gd name="connsiteY4" fmla="*/ 762010 h 1218191"/>
                <a:gd name="connsiteX5" fmla="*/ 672872 w 1791907"/>
                <a:gd name="connsiteY5" fmla="*/ 914410 h 1218191"/>
                <a:gd name="connsiteX6" fmla="*/ 750977 w 1791907"/>
                <a:gd name="connsiteY6" fmla="*/ 718195 h 1218191"/>
                <a:gd name="connsiteX7" fmla="*/ 777647 w 1791907"/>
                <a:gd name="connsiteY7" fmla="*/ 582940 h 1218191"/>
                <a:gd name="connsiteX8" fmla="*/ 1040537 w 1791907"/>
                <a:gd name="connsiteY8" fmla="*/ 870595 h 1218191"/>
                <a:gd name="connsiteX9" fmla="*/ 1091972 w 1791907"/>
                <a:gd name="connsiteY9" fmla="*/ 891550 h 1218191"/>
                <a:gd name="connsiteX10" fmla="*/ 992912 w 1791907"/>
                <a:gd name="connsiteY10" fmla="*/ 723910 h 1218191"/>
                <a:gd name="connsiteX11" fmla="*/ 1194842 w 1791907"/>
                <a:gd name="connsiteY11" fmla="*/ 971560 h 1218191"/>
                <a:gd name="connsiteX12" fmla="*/ 1170077 w 1791907"/>
                <a:gd name="connsiteY12" fmla="*/ 849640 h 1218191"/>
                <a:gd name="connsiteX13" fmla="*/ 1295807 w 1791907"/>
                <a:gd name="connsiteY13" fmla="*/ 958225 h 1218191"/>
                <a:gd name="connsiteX14" fmla="*/ 1341527 w 1791907"/>
                <a:gd name="connsiteY14" fmla="*/ 1122055 h 1218191"/>
                <a:gd name="connsiteX15" fmla="*/ 1364387 w 1791907"/>
                <a:gd name="connsiteY15" fmla="*/ 996325 h 1218191"/>
                <a:gd name="connsiteX16" fmla="*/ 1396242 w 1791907"/>
                <a:gd name="connsiteY16" fmla="*/ 1216108 h 1218191"/>
                <a:gd name="connsiteX17" fmla="*/ 1432967 w 1791907"/>
                <a:gd name="connsiteY17" fmla="*/ 1101100 h 1218191"/>
                <a:gd name="connsiteX18" fmla="*/ 1514882 w 1791907"/>
                <a:gd name="connsiteY18" fmla="*/ 1003945 h 1218191"/>
                <a:gd name="connsiteX19" fmla="*/ 1604417 w 1791907"/>
                <a:gd name="connsiteY19" fmla="*/ 1021090 h 1218191"/>
                <a:gd name="connsiteX20" fmla="*/ 1644422 w 1791907"/>
                <a:gd name="connsiteY20" fmla="*/ 1055380 h 1218191"/>
                <a:gd name="connsiteX21" fmla="*/ 1652042 w 1791907"/>
                <a:gd name="connsiteY21" fmla="*/ 904885 h 1218191"/>
                <a:gd name="connsiteX22" fmla="*/ 1653947 w 1791907"/>
                <a:gd name="connsiteY22" fmla="*/ 802015 h 1218191"/>
                <a:gd name="connsiteX23" fmla="*/ 1741577 w 1791907"/>
                <a:gd name="connsiteY23" fmla="*/ 889645 h 1218191"/>
                <a:gd name="connsiteX24" fmla="*/ 1701572 w 1791907"/>
                <a:gd name="connsiteY24" fmla="*/ 716290 h 1218191"/>
                <a:gd name="connsiteX25" fmla="*/ 1701572 w 1791907"/>
                <a:gd name="connsiteY25" fmla="*/ 615325 h 1218191"/>
                <a:gd name="connsiteX26" fmla="*/ 1781582 w 1791907"/>
                <a:gd name="connsiteY26" fmla="*/ 676285 h 1218191"/>
                <a:gd name="connsiteX27" fmla="*/ 1733957 w 1791907"/>
                <a:gd name="connsiteY27" fmla="*/ 546745 h 1218191"/>
                <a:gd name="connsiteX28" fmla="*/ 1667282 w 1791907"/>
                <a:gd name="connsiteY28" fmla="*/ 396250 h 1218191"/>
                <a:gd name="connsiteX29" fmla="*/ 1497737 w 1791907"/>
                <a:gd name="connsiteY29" fmla="*/ 219085 h 1218191"/>
                <a:gd name="connsiteX30" fmla="*/ 1364387 w 1791907"/>
                <a:gd name="connsiteY30" fmla="*/ 129550 h 1218191"/>
                <a:gd name="connsiteX31" fmla="*/ 1486307 w 1791907"/>
                <a:gd name="connsiteY31" fmla="*/ 104785 h 1218191"/>
                <a:gd name="connsiteX32" fmla="*/ 1572032 w 1791907"/>
                <a:gd name="connsiteY32" fmla="*/ 70495 h 1218191"/>
                <a:gd name="connsiteX33" fmla="*/ 1339622 w 1791907"/>
                <a:gd name="connsiteY33" fmla="*/ 62875 h 1218191"/>
                <a:gd name="connsiteX34" fmla="*/ 1128167 w 1791907"/>
                <a:gd name="connsiteY34" fmla="*/ 17155 h 1218191"/>
                <a:gd name="connsiteX35" fmla="*/ 918617 w 1791907"/>
                <a:gd name="connsiteY35" fmla="*/ 10 h 1218191"/>
                <a:gd name="connsiteX36" fmla="*/ 650012 w 1791907"/>
                <a:gd name="connsiteY36" fmla="*/ 19060 h 1218191"/>
                <a:gd name="connsiteX37" fmla="*/ 480467 w 1791907"/>
                <a:gd name="connsiteY37" fmla="*/ 55255 h 1218191"/>
                <a:gd name="connsiteX38" fmla="*/ 352832 w 1791907"/>
                <a:gd name="connsiteY38" fmla="*/ 144790 h 1218191"/>
                <a:gd name="connsiteX39" fmla="*/ 301397 w 1791907"/>
                <a:gd name="connsiteY39" fmla="*/ 215275 h 1218191"/>
                <a:gd name="connsiteX40" fmla="*/ 227102 w 1791907"/>
                <a:gd name="connsiteY40" fmla="*/ 278140 h 1218191"/>
                <a:gd name="connsiteX41" fmla="*/ 160427 w 1791907"/>
                <a:gd name="connsiteY41" fmla="*/ 331480 h 1218191"/>
                <a:gd name="connsiteX42" fmla="*/ 82322 w 1791907"/>
                <a:gd name="connsiteY42" fmla="*/ 485785 h 1218191"/>
                <a:gd name="connsiteX43" fmla="*/ 17552 w 1791907"/>
                <a:gd name="connsiteY43" fmla="*/ 674380 h 1218191"/>
                <a:gd name="connsiteX44" fmla="*/ 2312 w 1791907"/>
                <a:gd name="connsiteY44" fmla="*/ 735340 h 1218191"/>
                <a:gd name="connsiteX45" fmla="*/ 57557 w 1791907"/>
                <a:gd name="connsiteY45" fmla="*/ 678190 h 1218191"/>
                <a:gd name="connsiteX46" fmla="*/ 55652 w 1791907"/>
                <a:gd name="connsiteY46" fmla="*/ 910600 h 1218191"/>
                <a:gd name="connsiteX47" fmla="*/ 68987 w 1791907"/>
                <a:gd name="connsiteY47" fmla="*/ 988705 h 1218191"/>
                <a:gd name="connsiteX48" fmla="*/ 97562 w 1791907"/>
                <a:gd name="connsiteY48" fmla="*/ 891550 h 1218191"/>
                <a:gd name="connsiteX49" fmla="*/ 183287 w 1791907"/>
                <a:gd name="connsiteY49" fmla="*/ 990610 h 1218191"/>
                <a:gd name="connsiteX50" fmla="*/ 175667 w 1791907"/>
                <a:gd name="connsiteY50" fmla="*/ 866785 h 1218191"/>
                <a:gd name="connsiteX51" fmla="*/ 187097 w 1791907"/>
                <a:gd name="connsiteY51" fmla="*/ 725815 h 1218191"/>
                <a:gd name="connsiteX52" fmla="*/ 248057 w 1791907"/>
                <a:gd name="connsiteY52" fmla="*/ 889645 h 1218191"/>
                <a:gd name="connsiteX53" fmla="*/ 227102 w 1791907"/>
                <a:gd name="connsiteY53" fmla="*/ 668665 h 1218191"/>
                <a:gd name="connsiteX54" fmla="*/ 278537 w 1791907"/>
                <a:gd name="connsiteY54" fmla="*/ 495310 h 1218191"/>
                <a:gd name="connsiteX55" fmla="*/ 331877 w 1791907"/>
                <a:gd name="connsiteY55" fmla="*/ 483880 h 1218191"/>
                <a:gd name="connsiteX56" fmla="*/ 419507 w 1791907"/>
                <a:gd name="connsiteY56" fmla="*/ 579130 h 1218191"/>
                <a:gd name="connsiteX0" fmla="*/ 419507 w 1791907"/>
                <a:gd name="connsiteY0" fmla="*/ 579130 h 1218180"/>
                <a:gd name="connsiteX1" fmla="*/ 482372 w 1791907"/>
                <a:gd name="connsiteY1" fmla="*/ 516265 h 1218180"/>
                <a:gd name="connsiteX2" fmla="*/ 566192 w 1791907"/>
                <a:gd name="connsiteY2" fmla="*/ 476260 h 1218180"/>
                <a:gd name="connsiteX3" fmla="*/ 629057 w 1791907"/>
                <a:gd name="connsiteY3" fmla="*/ 577225 h 1218180"/>
                <a:gd name="connsiteX4" fmla="*/ 669062 w 1791907"/>
                <a:gd name="connsiteY4" fmla="*/ 762010 h 1218180"/>
                <a:gd name="connsiteX5" fmla="*/ 672872 w 1791907"/>
                <a:gd name="connsiteY5" fmla="*/ 914410 h 1218180"/>
                <a:gd name="connsiteX6" fmla="*/ 750977 w 1791907"/>
                <a:gd name="connsiteY6" fmla="*/ 718195 h 1218180"/>
                <a:gd name="connsiteX7" fmla="*/ 777647 w 1791907"/>
                <a:gd name="connsiteY7" fmla="*/ 582940 h 1218180"/>
                <a:gd name="connsiteX8" fmla="*/ 1040537 w 1791907"/>
                <a:gd name="connsiteY8" fmla="*/ 870595 h 1218180"/>
                <a:gd name="connsiteX9" fmla="*/ 1091972 w 1791907"/>
                <a:gd name="connsiteY9" fmla="*/ 891550 h 1218180"/>
                <a:gd name="connsiteX10" fmla="*/ 992912 w 1791907"/>
                <a:gd name="connsiteY10" fmla="*/ 723910 h 1218180"/>
                <a:gd name="connsiteX11" fmla="*/ 1194842 w 1791907"/>
                <a:gd name="connsiteY11" fmla="*/ 971560 h 1218180"/>
                <a:gd name="connsiteX12" fmla="*/ 1170077 w 1791907"/>
                <a:gd name="connsiteY12" fmla="*/ 849640 h 1218180"/>
                <a:gd name="connsiteX13" fmla="*/ 1295807 w 1791907"/>
                <a:gd name="connsiteY13" fmla="*/ 958225 h 1218180"/>
                <a:gd name="connsiteX14" fmla="*/ 1341527 w 1791907"/>
                <a:gd name="connsiteY14" fmla="*/ 1122055 h 1218180"/>
                <a:gd name="connsiteX15" fmla="*/ 1364387 w 1791907"/>
                <a:gd name="connsiteY15" fmla="*/ 996325 h 1218180"/>
                <a:gd name="connsiteX16" fmla="*/ 1396242 w 1791907"/>
                <a:gd name="connsiteY16" fmla="*/ 1216108 h 1218180"/>
                <a:gd name="connsiteX17" fmla="*/ 1432967 w 1791907"/>
                <a:gd name="connsiteY17" fmla="*/ 1101100 h 1218180"/>
                <a:gd name="connsiteX18" fmla="*/ 1539803 w 1791907"/>
                <a:gd name="connsiteY18" fmla="*/ 1006714 h 1218180"/>
                <a:gd name="connsiteX19" fmla="*/ 1604417 w 1791907"/>
                <a:gd name="connsiteY19" fmla="*/ 1021090 h 1218180"/>
                <a:gd name="connsiteX20" fmla="*/ 1644422 w 1791907"/>
                <a:gd name="connsiteY20" fmla="*/ 1055380 h 1218180"/>
                <a:gd name="connsiteX21" fmla="*/ 1652042 w 1791907"/>
                <a:gd name="connsiteY21" fmla="*/ 904885 h 1218180"/>
                <a:gd name="connsiteX22" fmla="*/ 1653947 w 1791907"/>
                <a:gd name="connsiteY22" fmla="*/ 802015 h 1218180"/>
                <a:gd name="connsiteX23" fmla="*/ 1741577 w 1791907"/>
                <a:gd name="connsiteY23" fmla="*/ 889645 h 1218180"/>
                <a:gd name="connsiteX24" fmla="*/ 1701572 w 1791907"/>
                <a:gd name="connsiteY24" fmla="*/ 716290 h 1218180"/>
                <a:gd name="connsiteX25" fmla="*/ 1701572 w 1791907"/>
                <a:gd name="connsiteY25" fmla="*/ 615325 h 1218180"/>
                <a:gd name="connsiteX26" fmla="*/ 1781582 w 1791907"/>
                <a:gd name="connsiteY26" fmla="*/ 676285 h 1218180"/>
                <a:gd name="connsiteX27" fmla="*/ 1733957 w 1791907"/>
                <a:gd name="connsiteY27" fmla="*/ 546745 h 1218180"/>
                <a:gd name="connsiteX28" fmla="*/ 1667282 w 1791907"/>
                <a:gd name="connsiteY28" fmla="*/ 396250 h 1218180"/>
                <a:gd name="connsiteX29" fmla="*/ 1497737 w 1791907"/>
                <a:gd name="connsiteY29" fmla="*/ 219085 h 1218180"/>
                <a:gd name="connsiteX30" fmla="*/ 1364387 w 1791907"/>
                <a:gd name="connsiteY30" fmla="*/ 129550 h 1218180"/>
                <a:gd name="connsiteX31" fmla="*/ 1486307 w 1791907"/>
                <a:gd name="connsiteY31" fmla="*/ 104785 h 1218180"/>
                <a:gd name="connsiteX32" fmla="*/ 1572032 w 1791907"/>
                <a:gd name="connsiteY32" fmla="*/ 70495 h 1218180"/>
                <a:gd name="connsiteX33" fmla="*/ 1339622 w 1791907"/>
                <a:gd name="connsiteY33" fmla="*/ 62875 h 1218180"/>
                <a:gd name="connsiteX34" fmla="*/ 1128167 w 1791907"/>
                <a:gd name="connsiteY34" fmla="*/ 17155 h 1218180"/>
                <a:gd name="connsiteX35" fmla="*/ 918617 w 1791907"/>
                <a:gd name="connsiteY35" fmla="*/ 10 h 1218180"/>
                <a:gd name="connsiteX36" fmla="*/ 650012 w 1791907"/>
                <a:gd name="connsiteY36" fmla="*/ 19060 h 1218180"/>
                <a:gd name="connsiteX37" fmla="*/ 480467 w 1791907"/>
                <a:gd name="connsiteY37" fmla="*/ 55255 h 1218180"/>
                <a:gd name="connsiteX38" fmla="*/ 352832 w 1791907"/>
                <a:gd name="connsiteY38" fmla="*/ 144790 h 1218180"/>
                <a:gd name="connsiteX39" fmla="*/ 301397 w 1791907"/>
                <a:gd name="connsiteY39" fmla="*/ 215275 h 1218180"/>
                <a:gd name="connsiteX40" fmla="*/ 227102 w 1791907"/>
                <a:gd name="connsiteY40" fmla="*/ 278140 h 1218180"/>
                <a:gd name="connsiteX41" fmla="*/ 160427 w 1791907"/>
                <a:gd name="connsiteY41" fmla="*/ 331480 h 1218180"/>
                <a:gd name="connsiteX42" fmla="*/ 82322 w 1791907"/>
                <a:gd name="connsiteY42" fmla="*/ 485785 h 1218180"/>
                <a:gd name="connsiteX43" fmla="*/ 17552 w 1791907"/>
                <a:gd name="connsiteY43" fmla="*/ 674380 h 1218180"/>
                <a:gd name="connsiteX44" fmla="*/ 2312 w 1791907"/>
                <a:gd name="connsiteY44" fmla="*/ 735340 h 1218180"/>
                <a:gd name="connsiteX45" fmla="*/ 57557 w 1791907"/>
                <a:gd name="connsiteY45" fmla="*/ 678190 h 1218180"/>
                <a:gd name="connsiteX46" fmla="*/ 55652 w 1791907"/>
                <a:gd name="connsiteY46" fmla="*/ 910600 h 1218180"/>
                <a:gd name="connsiteX47" fmla="*/ 68987 w 1791907"/>
                <a:gd name="connsiteY47" fmla="*/ 988705 h 1218180"/>
                <a:gd name="connsiteX48" fmla="*/ 97562 w 1791907"/>
                <a:gd name="connsiteY48" fmla="*/ 891550 h 1218180"/>
                <a:gd name="connsiteX49" fmla="*/ 183287 w 1791907"/>
                <a:gd name="connsiteY49" fmla="*/ 990610 h 1218180"/>
                <a:gd name="connsiteX50" fmla="*/ 175667 w 1791907"/>
                <a:gd name="connsiteY50" fmla="*/ 866785 h 1218180"/>
                <a:gd name="connsiteX51" fmla="*/ 187097 w 1791907"/>
                <a:gd name="connsiteY51" fmla="*/ 725815 h 1218180"/>
                <a:gd name="connsiteX52" fmla="*/ 248057 w 1791907"/>
                <a:gd name="connsiteY52" fmla="*/ 889645 h 1218180"/>
                <a:gd name="connsiteX53" fmla="*/ 227102 w 1791907"/>
                <a:gd name="connsiteY53" fmla="*/ 668665 h 1218180"/>
                <a:gd name="connsiteX54" fmla="*/ 278537 w 1791907"/>
                <a:gd name="connsiteY54" fmla="*/ 495310 h 1218180"/>
                <a:gd name="connsiteX55" fmla="*/ 331877 w 1791907"/>
                <a:gd name="connsiteY55" fmla="*/ 483880 h 1218180"/>
                <a:gd name="connsiteX56" fmla="*/ 419507 w 1791907"/>
                <a:gd name="connsiteY56" fmla="*/ 579130 h 1218180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44422 w 1791907"/>
                <a:gd name="connsiteY20" fmla="*/ 1055380 h 1218181"/>
                <a:gd name="connsiteX21" fmla="*/ 1652042 w 1791907"/>
                <a:gd name="connsiteY21" fmla="*/ 904885 h 1218181"/>
                <a:gd name="connsiteX22" fmla="*/ 1653947 w 1791907"/>
                <a:gd name="connsiteY22" fmla="*/ 802015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58267 w 1791907"/>
                <a:gd name="connsiteY20" fmla="*/ 1063688 h 1218181"/>
                <a:gd name="connsiteX21" fmla="*/ 1652042 w 1791907"/>
                <a:gd name="connsiteY21" fmla="*/ 904885 h 1218181"/>
                <a:gd name="connsiteX22" fmla="*/ 1653947 w 1791907"/>
                <a:gd name="connsiteY22" fmla="*/ 802015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58267 w 1791907"/>
                <a:gd name="connsiteY20" fmla="*/ 1063688 h 1218181"/>
                <a:gd name="connsiteX21" fmla="*/ 1652042 w 1791907"/>
                <a:gd name="connsiteY21" fmla="*/ 904885 h 1218181"/>
                <a:gd name="connsiteX22" fmla="*/ 1670561 w 1791907"/>
                <a:gd name="connsiteY22" fmla="*/ 824167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58267 w 1791907"/>
                <a:gd name="connsiteY20" fmla="*/ 1063688 h 1218181"/>
                <a:gd name="connsiteX21" fmla="*/ 1671424 w 1791907"/>
                <a:gd name="connsiteY21" fmla="*/ 904885 h 1218181"/>
                <a:gd name="connsiteX22" fmla="*/ 1670561 w 1791907"/>
                <a:gd name="connsiteY22" fmla="*/ 824167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40"/>
                <a:gd name="connsiteX1" fmla="*/ 482372 w 1791907"/>
                <a:gd name="connsiteY1" fmla="*/ 516265 h 1218140"/>
                <a:gd name="connsiteX2" fmla="*/ 566192 w 1791907"/>
                <a:gd name="connsiteY2" fmla="*/ 476260 h 1218140"/>
                <a:gd name="connsiteX3" fmla="*/ 629057 w 1791907"/>
                <a:gd name="connsiteY3" fmla="*/ 577225 h 1218140"/>
                <a:gd name="connsiteX4" fmla="*/ 669062 w 1791907"/>
                <a:gd name="connsiteY4" fmla="*/ 762010 h 1218140"/>
                <a:gd name="connsiteX5" fmla="*/ 672872 w 1791907"/>
                <a:gd name="connsiteY5" fmla="*/ 914410 h 1218140"/>
                <a:gd name="connsiteX6" fmla="*/ 750977 w 1791907"/>
                <a:gd name="connsiteY6" fmla="*/ 718195 h 1218140"/>
                <a:gd name="connsiteX7" fmla="*/ 777647 w 1791907"/>
                <a:gd name="connsiteY7" fmla="*/ 582940 h 1218140"/>
                <a:gd name="connsiteX8" fmla="*/ 1040537 w 1791907"/>
                <a:gd name="connsiteY8" fmla="*/ 870595 h 1218140"/>
                <a:gd name="connsiteX9" fmla="*/ 1091972 w 1791907"/>
                <a:gd name="connsiteY9" fmla="*/ 891550 h 1218140"/>
                <a:gd name="connsiteX10" fmla="*/ 992912 w 1791907"/>
                <a:gd name="connsiteY10" fmla="*/ 723910 h 1218140"/>
                <a:gd name="connsiteX11" fmla="*/ 1194842 w 1791907"/>
                <a:gd name="connsiteY11" fmla="*/ 971560 h 1218140"/>
                <a:gd name="connsiteX12" fmla="*/ 1170077 w 1791907"/>
                <a:gd name="connsiteY12" fmla="*/ 849640 h 1218140"/>
                <a:gd name="connsiteX13" fmla="*/ 1295807 w 1791907"/>
                <a:gd name="connsiteY13" fmla="*/ 958225 h 1218140"/>
                <a:gd name="connsiteX14" fmla="*/ 1341527 w 1791907"/>
                <a:gd name="connsiteY14" fmla="*/ 1122055 h 1218140"/>
                <a:gd name="connsiteX15" fmla="*/ 1364387 w 1791907"/>
                <a:gd name="connsiteY15" fmla="*/ 996325 h 1218140"/>
                <a:gd name="connsiteX16" fmla="*/ 1396242 w 1791907"/>
                <a:gd name="connsiteY16" fmla="*/ 1216108 h 1218140"/>
                <a:gd name="connsiteX17" fmla="*/ 1432967 w 1791907"/>
                <a:gd name="connsiteY17" fmla="*/ 1101100 h 1218140"/>
                <a:gd name="connsiteX18" fmla="*/ 1537035 w 1791907"/>
                <a:gd name="connsiteY18" fmla="*/ 1020559 h 1218140"/>
                <a:gd name="connsiteX19" fmla="*/ 1612723 w 1791907"/>
                <a:gd name="connsiteY19" fmla="*/ 1026628 h 1218140"/>
                <a:gd name="connsiteX20" fmla="*/ 1658267 w 1791907"/>
                <a:gd name="connsiteY20" fmla="*/ 1063688 h 1218140"/>
                <a:gd name="connsiteX21" fmla="*/ 1671424 w 1791907"/>
                <a:gd name="connsiteY21" fmla="*/ 904885 h 1218140"/>
                <a:gd name="connsiteX22" fmla="*/ 1670561 w 1791907"/>
                <a:gd name="connsiteY22" fmla="*/ 824167 h 1218140"/>
                <a:gd name="connsiteX23" fmla="*/ 1741577 w 1791907"/>
                <a:gd name="connsiteY23" fmla="*/ 889645 h 1218140"/>
                <a:gd name="connsiteX24" fmla="*/ 1701572 w 1791907"/>
                <a:gd name="connsiteY24" fmla="*/ 716290 h 1218140"/>
                <a:gd name="connsiteX25" fmla="*/ 1701572 w 1791907"/>
                <a:gd name="connsiteY25" fmla="*/ 615325 h 1218140"/>
                <a:gd name="connsiteX26" fmla="*/ 1781582 w 1791907"/>
                <a:gd name="connsiteY26" fmla="*/ 676285 h 1218140"/>
                <a:gd name="connsiteX27" fmla="*/ 1733957 w 1791907"/>
                <a:gd name="connsiteY27" fmla="*/ 546745 h 1218140"/>
                <a:gd name="connsiteX28" fmla="*/ 1667282 w 1791907"/>
                <a:gd name="connsiteY28" fmla="*/ 396250 h 1218140"/>
                <a:gd name="connsiteX29" fmla="*/ 1497737 w 1791907"/>
                <a:gd name="connsiteY29" fmla="*/ 219085 h 1218140"/>
                <a:gd name="connsiteX30" fmla="*/ 1364387 w 1791907"/>
                <a:gd name="connsiteY30" fmla="*/ 129550 h 1218140"/>
                <a:gd name="connsiteX31" fmla="*/ 1486307 w 1791907"/>
                <a:gd name="connsiteY31" fmla="*/ 104785 h 1218140"/>
                <a:gd name="connsiteX32" fmla="*/ 1572032 w 1791907"/>
                <a:gd name="connsiteY32" fmla="*/ 70495 h 1218140"/>
                <a:gd name="connsiteX33" fmla="*/ 1339622 w 1791907"/>
                <a:gd name="connsiteY33" fmla="*/ 62875 h 1218140"/>
                <a:gd name="connsiteX34" fmla="*/ 1128167 w 1791907"/>
                <a:gd name="connsiteY34" fmla="*/ 17155 h 1218140"/>
                <a:gd name="connsiteX35" fmla="*/ 918617 w 1791907"/>
                <a:gd name="connsiteY35" fmla="*/ 10 h 1218140"/>
                <a:gd name="connsiteX36" fmla="*/ 650012 w 1791907"/>
                <a:gd name="connsiteY36" fmla="*/ 19060 h 1218140"/>
                <a:gd name="connsiteX37" fmla="*/ 480467 w 1791907"/>
                <a:gd name="connsiteY37" fmla="*/ 55255 h 1218140"/>
                <a:gd name="connsiteX38" fmla="*/ 352832 w 1791907"/>
                <a:gd name="connsiteY38" fmla="*/ 144790 h 1218140"/>
                <a:gd name="connsiteX39" fmla="*/ 301397 w 1791907"/>
                <a:gd name="connsiteY39" fmla="*/ 215275 h 1218140"/>
                <a:gd name="connsiteX40" fmla="*/ 227102 w 1791907"/>
                <a:gd name="connsiteY40" fmla="*/ 278140 h 1218140"/>
                <a:gd name="connsiteX41" fmla="*/ 160427 w 1791907"/>
                <a:gd name="connsiteY41" fmla="*/ 331480 h 1218140"/>
                <a:gd name="connsiteX42" fmla="*/ 82322 w 1791907"/>
                <a:gd name="connsiteY42" fmla="*/ 485785 h 1218140"/>
                <a:gd name="connsiteX43" fmla="*/ 17552 w 1791907"/>
                <a:gd name="connsiteY43" fmla="*/ 674380 h 1218140"/>
                <a:gd name="connsiteX44" fmla="*/ 2312 w 1791907"/>
                <a:gd name="connsiteY44" fmla="*/ 735340 h 1218140"/>
                <a:gd name="connsiteX45" fmla="*/ 57557 w 1791907"/>
                <a:gd name="connsiteY45" fmla="*/ 678190 h 1218140"/>
                <a:gd name="connsiteX46" fmla="*/ 55652 w 1791907"/>
                <a:gd name="connsiteY46" fmla="*/ 910600 h 1218140"/>
                <a:gd name="connsiteX47" fmla="*/ 68987 w 1791907"/>
                <a:gd name="connsiteY47" fmla="*/ 988705 h 1218140"/>
                <a:gd name="connsiteX48" fmla="*/ 97562 w 1791907"/>
                <a:gd name="connsiteY48" fmla="*/ 891550 h 1218140"/>
                <a:gd name="connsiteX49" fmla="*/ 183287 w 1791907"/>
                <a:gd name="connsiteY49" fmla="*/ 990610 h 1218140"/>
                <a:gd name="connsiteX50" fmla="*/ 175667 w 1791907"/>
                <a:gd name="connsiteY50" fmla="*/ 866785 h 1218140"/>
                <a:gd name="connsiteX51" fmla="*/ 187097 w 1791907"/>
                <a:gd name="connsiteY51" fmla="*/ 725815 h 1218140"/>
                <a:gd name="connsiteX52" fmla="*/ 248057 w 1791907"/>
                <a:gd name="connsiteY52" fmla="*/ 889645 h 1218140"/>
                <a:gd name="connsiteX53" fmla="*/ 227102 w 1791907"/>
                <a:gd name="connsiteY53" fmla="*/ 668665 h 1218140"/>
                <a:gd name="connsiteX54" fmla="*/ 278537 w 1791907"/>
                <a:gd name="connsiteY54" fmla="*/ 495310 h 1218140"/>
                <a:gd name="connsiteX55" fmla="*/ 331877 w 1791907"/>
                <a:gd name="connsiteY55" fmla="*/ 483880 h 1218140"/>
                <a:gd name="connsiteX56" fmla="*/ 419507 w 1791907"/>
                <a:gd name="connsiteY56" fmla="*/ 579130 h 1218140"/>
                <a:gd name="connsiteX0" fmla="*/ 419507 w 1791907"/>
                <a:gd name="connsiteY0" fmla="*/ 579130 h 1218001"/>
                <a:gd name="connsiteX1" fmla="*/ 482372 w 1791907"/>
                <a:gd name="connsiteY1" fmla="*/ 516265 h 1218001"/>
                <a:gd name="connsiteX2" fmla="*/ 566192 w 1791907"/>
                <a:gd name="connsiteY2" fmla="*/ 476260 h 1218001"/>
                <a:gd name="connsiteX3" fmla="*/ 629057 w 1791907"/>
                <a:gd name="connsiteY3" fmla="*/ 577225 h 1218001"/>
                <a:gd name="connsiteX4" fmla="*/ 669062 w 1791907"/>
                <a:gd name="connsiteY4" fmla="*/ 762010 h 1218001"/>
                <a:gd name="connsiteX5" fmla="*/ 672872 w 1791907"/>
                <a:gd name="connsiteY5" fmla="*/ 914410 h 1218001"/>
                <a:gd name="connsiteX6" fmla="*/ 750977 w 1791907"/>
                <a:gd name="connsiteY6" fmla="*/ 718195 h 1218001"/>
                <a:gd name="connsiteX7" fmla="*/ 777647 w 1791907"/>
                <a:gd name="connsiteY7" fmla="*/ 582940 h 1218001"/>
                <a:gd name="connsiteX8" fmla="*/ 1040537 w 1791907"/>
                <a:gd name="connsiteY8" fmla="*/ 870595 h 1218001"/>
                <a:gd name="connsiteX9" fmla="*/ 1091972 w 1791907"/>
                <a:gd name="connsiteY9" fmla="*/ 891550 h 1218001"/>
                <a:gd name="connsiteX10" fmla="*/ 992912 w 1791907"/>
                <a:gd name="connsiteY10" fmla="*/ 723910 h 1218001"/>
                <a:gd name="connsiteX11" fmla="*/ 1194842 w 1791907"/>
                <a:gd name="connsiteY11" fmla="*/ 971560 h 1218001"/>
                <a:gd name="connsiteX12" fmla="*/ 1170077 w 1791907"/>
                <a:gd name="connsiteY12" fmla="*/ 849640 h 1218001"/>
                <a:gd name="connsiteX13" fmla="*/ 1295807 w 1791907"/>
                <a:gd name="connsiteY13" fmla="*/ 958225 h 1218001"/>
                <a:gd name="connsiteX14" fmla="*/ 1341527 w 1791907"/>
                <a:gd name="connsiteY14" fmla="*/ 1122055 h 1218001"/>
                <a:gd name="connsiteX15" fmla="*/ 1364387 w 1791907"/>
                <a:gd name="connsiteY15" fmla="*/ 996325 h 1218001"/>
                <a:gd name="connsiteX16" fmla="*/ 1396242 w 1791907"/>
                <a:gd name="connsiteY16" fmla="*/ 1216108 h 1218001"/>
                <a:gd name="connsiteX17" fmla="*/ 1441273 w 1791907"/>
                <a:gd name="connsiteY17" fmla="*/ 1098331 h 1218001"/>
                <a:gd name="connsiteX18" fmla="*/ 1537035 w 1791907"/>
                <a:gd name="connsiteY18" fmla="*/ 1020559 h 1218001"/>
                <a:gd name="connsiteX19" fmla="*/ 1612723 w 1791907"/>
                <a:gd name="connsiteY19" fmla="*/ 1026628 h 1218001"/>
                <a:gd name="connsiteX20" fmla="*/ 1658267 w 1791907"/>
                <a:gd name="connsiteY20" fmla="*/ 1063688 h 1218001"/>
                <a:gd name="connsiteX21" fmla="*/ 1671424 w 1791907"/>
                <a:gd name="connsiteY21" fmla="*/ 904885 h 1218001"/>
                <a:gd name="connsiteX22" fmla="*/ 1670561 w 1791907"/>
                <a:gd name="connsiteY22" fmla="*/ 824167 h 1218001"/>
                <a:gd name="connsiteX23" fmla="*/ 1741577 w 1791907"/>
                <a:gd name="connsiteY23" fmla="*/ 889645 h 1218001"/>
                <a:gd name="connsiteX24" fmla="*/ 1701572 w 1791907"/>
                <a:gd name="connsiteY24" fmla="*/ 716290 h 1218001"/>
                <a:gd name="connsiteX25" fmla="*/ 1701572 w 1791907"/>
                <a:gd name="connsiteY25" fmla="*/ 615325 h 1218001"/>
                <a:gd name="connsiteX26" fmla="*/ 1781582 w 1791907"/>
                <a:gd name="connsiteY26" fmla="*/ 676285 h 1218001"/>
                <a:gd name="connsiteX27" fmla="*/ 1733957 w 1791907"/>
                <a:gd name="connsiteY27" fmla="*/ 546745 h 1218001"/>
                <a:gd name="connsiteX28" fmla="*/ 1667282 w 1791907"/>
                <a:gd name="connsiteY28" fmla="*/ 396250 h 1218001"/>
                <a:gd name="connsiteX29" fmla="*/ 1497737 w 1791907"/>
                <a:gd name="connsiteY29" fmla="*/ 219085 h 1218001"/>
                <a:gd name="connsiteX30" fmla="*/ 1364387 w 1791907"/>
                <a:gd name="connsiteY30" fmla="*/ 129550 h 1218001"/>
                <a:gd name="connsiteX31" fmla="*/ 1486307 w 1791907"/>
                <a:gd name="connsiteY31" fmla="*/ 104785 h 1218001"/>
                <a:gd name="connsiteX32" fmla="*/ 1572032 w 1791907"/>
                <a:gd name="connsiteY32" fmla="*/ 70495 h 1218001"/>
                <a:gd name="connsiteX33" fmla="*/ 1339622 w 1791907"/>
                <a:gd name="connsiteY33" fmla="*/ 62875 h 1218001"/>
                <a:gd name="connsiteX34" fmla="*/ 1128167 w 1791907"/>
                <a:gd name="connsiteY34" fmla="*/ 17155 h 1218001"/>
                <a:gd name="connsiteX35" fmla="*/ 918617 w 1791907"/>
                <a:gd name="connsiteY35" fmla="*/ 10 h 1218001"/>
                <a:gd name="connsiteX36" fmla="*/ 650012 w 1791907"/>
                <a:gd name="connsiteY36" fmla="*/ 19060 h 1218001"/>
                <a:gd name="connsiteX37" fmla="*/ 480467 w 1791907"/>
                <a:gd name="connsiteY37" fmla="*/ 55255 h 1218001"/>
                <a:gd name="connsiteX38" fmla="*/ 352832 w 1791907"/>
                <a:gd name="connsiteY38" fmla="*/ 144790 h 1218001"/>
                <a:gd name="connsiteX39" fmla="*/ 301397 w 1791907"/>
                <a:gd name="connsiteY39" fmla="*/ 215275 h 1218001"/>
                <a:gd name="connsiteX40" fmla="*/ 227102 w 1791907"/>
                <a:gd name="connsiteY40" fmla="*/ 278140 h 1218001"/>
                <a:gd name="connsiteX41" fmla="*/ 160427 w 1791907"/>
                <a:gd name="connsiteY41" fmla="*/ 331480 h 1218001"/>
                <a:gd name="connsiteX42" fmla="*/ 82322 w 1791907"/>
                <a:gd name="connsiteY42" fmla="*/ 485785 h 1218001"/>
                <a:gd name="connsiteX43" fmla="*/ 17552 w 1791907"/>
                <a:gd name="connsiteY43" fmla="*/ 674380 h 1218001"/>
                <a:gd name="connsiteX44" fmla="*/ 2312 w 1791907"/>
                <a:gd name="connsiteY44" fmla="*/ 735340 h 1218001"/>
                <a:gd name="connsiteX45" fmla="*/ 57557 w 1791907"/>
                <a:gd name="connsiteY45" fmla="*/ 678190 h 1218001"/>
                <a:gd name="connsiteX46" fmla="*/ 55652 w 1791907"/>
                <a:gd name="connsiteY46" fmla="*/ 910600 h 1218001"/>
                <a:gd name="connsiteX47" fmla="*/ 68987 w 1791907"/>
                <a:gd name="connsiteY47" fmla="*/ 988705 h 1218001"/>
                <a:gd name="connsiteX48" fmla="*/ 97562 w 1791907"/>
                <a:gd name="connsiteY48" fmla="*/ 891550 h 1218001"/>
                <a:gd name="connsiteX49" fmla="*/ 183287 w 1791907"/>
                <a:gd name="connsiteY49" fmla="*/ 990610 h 1218001"/>
                <a:gd name="connsiteX50" fmla="*/ 175667 w 1791907"/>
                <a:gd name="connsiteY50" fmla="*/ 866785 h 1218001"/>
                <a:gd name="connsiteX51" fmla="*/ 187097 w 1791907"/>
                <a:gd name="connsiteY51" fmla="*/ 725815 h 1218001"/>
                <a:gd name="connsiteX52" fmla="*/ 248057 w 1791907"/>
                <a:gd name="connsiteY52" fmla="*/ 889645 h 1218001"/>
                <a:gd name="connsiteX53" fmla="*/ 227102 w 1791907"/>
                <a:gd name="connsiteY53" fmla="*/ 668665 h 1218001"/>
                <a:gd name="connsiteX54" fmla="*/ 278537 w 1791907"/>
                <a:gd name="connsiteY54" fmla="*/ 495310 h 1218001"/>
                <a:gd name="connsiteX55" fmla="*/ 331877 w 1791907"/>
                <a:gd name="connsiteY55" fmla="*/ 483880 h 1218001"/>
                <a:gd name="connsiteX56" fmla="*/ 419507 w 1791907"/>
                <a:gd name="connsiteY56" fmla="*/ 579130 h 1218001"/>
                <a:gd name="connsiteX0" fmla="*/ 419507 w 1791907"/>
                <a:gd name="connsiteY0" fmla="*/ 579130 h 1217972"/>
                <a:gd name="connsiteX1" fmla="*/ 482372 w 1791907"/>
                <a:gd name="connsiteY1" fmla="*/ 516265 h 1217972"/>
                <a:gd name="connsiteX2" fmla="*/ 566192 w 1791907"/>
                <a:gd name="connsiteY2" fmla="*/ 476260 h 1217972"/>
                <a:gd name="connsiteX3" fmla="*/ 629057 w 1791907"/>
                <a:gd name="connsiteY3" fmla="*/ 577225 h 1217972"/>
                <a:gd name="connsiteX4" fmla="*/ 669062 w 1791907"/>
                <a:gd name="connsiteY4" fmla="*/ 762010 h 1217972"/>
                <a:gd name="connsiteX5" fmla="*/ 672872 w 1791907"/>
                <a:gd name="connsiteY5" fmla="*/ 914410 h 1217972"/>
                <a:gd name="connsiteX6" fmla="*/ 750977 w 1791907"/>
                <a:gd name="connsiteY6" fmla="*/ 718195 h 1217972"/>
                <a:gd name="connsiteX7" fmla="*/ 777647 w 1791907"/>
                <a:gd name="connsiteY7" fmla="*/ 582940 h 1217972"/>
                <a:gd name="connsiteX8" fmla="*/ 1040537 w 1791907"/>
                <a:gd name="connsiteY8" fmla="*/ 870595 h 1217972"/>
                <a:gd name="connsiteX9" fmla="*/ 1091972 w 1791907"/>
                <a:gd name="connsiteY9" fmla="*/ 891550 h 1217972"/>
                <a:gd name="connsiteX10" fmla="*/ 992912 w 1791907"/>
                <a:gd name="connsiteY10" fmla="*/ 723910 h 1217972"/>
                <a:gd name="connsiteX11" fmla="*/ 1194842 w 1791907"/>
                <a:gd name="connsiteY11" fmla="*/ 971560 h 1217972"/>
                <a:gd name="connsiteX12" fmla="*/ 1170077 w 1791907"/>
                <a:gd name="connsiteY12" fmla="*/ 849640 h 1217972"/>
                <a:gd name="connsiteX13" fmla="*/ 1295807 w 1791907"/>
                <a:gd name="connsiteY13" fmla="*/ 958225 h 1217972"/>
                <a:gd name="connsiteX14" fmla="*/ 1341527 w 1791907"/>
                <a:gd name="connsiteY14" fmla="*/ 1122055 h 1217972"/>
                <a:gd name="connsiteX15" fmla="*/ 1364387 w 1791907"/>
                <a:gd name="connsiteY15" fmla="*/ 996325 h 1217972"/>
                <a:gd name="connsiteX16" fmla="*/ 1396242 w 1791907"/>
                <a:gd name="connsiteY16" fmla="*/ 1216108 h 1217972"/>
                <a:gd name="connsiteX17" fmla="*/ 1441273 w 1791907"/>
                <a:gd name="connsiteY17" fmla="*/ 1098331 h 1217972"/>
                <a:gd name="connsiteX18" fmla="*/ 1542572 w 1791907"/>
                <a:gd name="connsiteY18" fmla="*/ 1031635 h 1217972"/>
                <a:gd name="connsiteX19" fmla="*/ 1612723 w 1791907"/>
                <a:gd name="connsiteY19" fmla="*/ 1026628 h 1217972"/>
                <a:gd name="connsiteX20" fmla="*/ 1658267 w 1791907"/>
                <a:gd name="connsiteY20" fmla="*/ 1063688 h 1217972"/>
                <a:gd name="connsiteX21" fmla="*/ 1671424 w 1791907"/>
                <a:gd name="connsiteY21" fmla="*/ 904885 h 1217972"/>
                <a:gd name="connsiteX22" fmla="*/ 1670561 w 1791907"/>
                <a:gd name="connsiteY22" fmla="*/ 824167 h 1217972"/>
                <a:gd name="connsiteX23" fmla="*/ 1741577 w 1791907"/>
                <a:gd name="connsiteY23" fmla="*/ 889645 h 1217972"/>
                <a:gd name="connsiteX24" fmla="*/ 1701572 w 1791907"/>
                <a:gd name="connsiteY24" fmla="*/ 716290 h 1217972"/>
                <a:gd name="connsiteX25" fmla="*/ 1701572 w 1791907"/>
                <a:gd name="connsiteY25" fmla="*/ 615325 h 1217972"/>
                <a:gd name="connsiteX26" fmla="*/ 1781582 w 1791907"/>
                <a:gd name="connsiteY26" fmla="*/ 676285 h 1217972"/>
                <a:gd name="connsiteX27" fmla="*/ 1733957 w 1791907"/>
                <a:gd name="connsiteY27" fmla="*/ 546745 h 1217972"/>
                <a:gd name="connsiteX28" fmla="*/ 1667282 w 1791907"/>
                <a:gd name="connsiteY28" fmla="*/ 396250 h 1217972"/>
                <a:gd name="connsiteX29" fmla="*/ 1497737 w 1791907"/>
                <a:gd name="connsiteY29" fmla="*/ 219085 h 1217972"/>
                <a:gd name="connsiteX30" fmla="*/ 1364387 w 1791907"/>
                <a:gd name="connsiteY30" fmla="*/ 129550 h 1217972"/>
                <a:gd name="connsiteX31" fmla="*/ 1486307 w 1791907"/>
                <a:gd name="connsiteY31" fmla="*/ 104785 h 1217972"/>
                <a:gd name="connsiteX32" fmla="*/ 1572032 w 1791907"/>
                <a:gd name="connsiteY32" fmla="*/ 70495 h 1217972"/>
                <a:gd name="connsiteX33" fmla="*/ 1339622 w 1791907"/>
                <a:gd name="connsiteY33" fmla="*/ 62875 h 1217972"/>
                <a:gd name="connsiteX34" fmla="*/ 1128167 w 1791907"/>
                <a:gd name="connsiteY34" fmla="*/ 17155 h 1217972"/>
                <a:gd name="connsiteX35" fmla="*/ 918617 w 1791907"/>
                <a:gd name="connsiteY35" fmla="*/ 10 h 1217972"/>
                <a:gd name="connsiteX36" fmla="*/ 650012 w 1791907"/>
                <a:gd name="connsiteY36" fmla="*/ 19060 h 1217972"/>
                <a:gd name="connsiteX37" fmla="*/ 480467 w 1791907"/>
                <a:gd name="connsiteY37" fmla="*/ 55255 h 1217972"/>
                <a:gd name="connsiteX38" fmla="*/ 352832 w 1791907"/>
                <a:gd name="connsiteY38" fmla="*/ 144790 h 1217972"/>
                <a:gd name="connsiteX39" fmla="*/ 301397 w 1791907"/>
                <a:gd name="connsiteY39" fmla="*/ 215275 h 1217972"/>
                <a:gd name="connsiteX40" fmla="*/ 227102 w 1791907"/>
                <a:gd name="connsiteY40" fmla="*/ 278140 h 1217972"/>
                <a:gd name="connsiteX41" fmla="*/ 160427 w 1791907"/>
                <a:gd name="connsiteY41" fmla="*/ 331480 h 1217972"/>
                <a:gd name="connsiteX42" fmla="*/ 82322 w 1791907"/>
                <a:gd name="connsiteY42" fmla="*/ 485785 h 1217972"/>
                <a:gd name="connsiteX43" fmla="*/ 17552 w 1791907"/>
                <a:gd name="connsiteY43" fmla="*/ 674380 h 1217972"/>
                <a:gd name="connsiteX44" fmla="*/ 2312 w 1791907"/>
                <a:gd name="connsiteY44" fmla="*/ 735340 h 1217972"/>
                <a:gd name="connsiteX45" fmla="*/ 57557 w 1791907"/>
                <a:gd name="connsiteY45" fmla="*/ 678190 h 1217972"/>
                <a:gd name="connsiteX46" fmla="*/ 55652 w 1791907"/>
                <a:gd name="connsiteY46" fmla="*/ 910600 h 1217972"/>
                <a:gd name="connsiteX47" fmla="*/ 68987 w 1791907"/>
                <a:gd name="connsiteY47" fmla="*/ 988705 h 1217972"/>
                <a:gd name="connsiteX48" fmla="*/ 97562 w 1791907"/>
                <a:gd name="connsiteY48" fmla="*/ 891550 h 1217972"/>
                <a:gd name="connsiteX49" fmla="*/ 183287 w 1791907"/>
                <a:gd name="connsiteY49" fmla="*/ 990610 h 1217972"/>
                <a:gd name="connsiteX50" fmla="*/ 175667 w 1791907"/>
                <a:gd name="connsiteY50" fmla="*/ 866785 h 1217972"/>
                <a:gd name="connsiteX51" fmla="*/ 187097 w 1791907"/>
                <a:gd name="connsiteY51" fmla="*/ 725815 h 1217972"/>
                <a:gd name="connsiteX52" fmla="*/ 248057 w 1791907"/>
                <a:gd name="connsiteY52" fmla="*/ 889645 h 1217972"/>
                <a:gd name="connsiteX53" fmla="*/ 227102 w 1791907"/>
                <a:gd name="connsiteY53" fmla="*/ 668665 h 1217972"/>
                <a:gd name="connsiteX54" fmla="*/ 278537 w 1791907"/>
                <a:gd name="connsiteY54" fmla="*/ 495310 h 1217972"/>
                <a:gd name="connsiteX55" fmla="*/ 331877 w 1791907"/>
                <a:gd name="connsiteY55" fmla="*/ 483880 h 1217972"/>
                <a:gd name="connsiteX56" fmla="*/ 419507 w 1791907"/>
                <a:gd name="connsiteY56" fmla="*/ 579130 h 1217972"/>
                <a:gd name="connsiteX0" fmla="*/ 419507 w 1791907"/>
                <a:gd name="connsiteY0" fmla="*/ 579130 h 1217972"/>
                <a:gd name="connsiteX1" fmla="*/ 482372 w 1791907"/>
                <a:gd name="connsiteY1" fmla="*/ 516265 h 1217972"/>
                <a:gd name="connsiteX2" fmla="*/ 566192 w 1791907"/>
                <a:gd name="connsiteY2" fmla="*/ 476260 h 1217972"/>
                <a:gd name="connsiteX3" fmla="*/ 629057 w 1791907"/>
                <a:gd name="connsiteY3" fmla="*/ 577225 h 1217972"/>
                <a:gd name="connsiteX4" fmla="*/ 669062 w 1791907"/>
                <a:gd name="connsiteY4" fmla="*/ 762010 h 1217972"/>
                <a:gd name="connsiteX5" fmla="*/ 672872 w 1791907"/>
                <a:gd name="connsiteY5" fmla="*/ 914410 h 1217972"/>
                <a:gd name="connsiteX6" fmla="*/ 750977 w 1791907"/>
                <a:gd name="connsiteY6" fmla="*/ 718195 h 1217972"/>
                <a:gd name="connsiteX7" fmla="*/ 777647 w 1791907"/>
                <a:gd name="connsiteY7" fmla="*/ 582940 h 1217972"/>
                <a:gd name="connsiteX8" fmla="*/ 1040537 w 1791907"/>
                <a:gd name="connsiteY8" fmla="*/ 870595 h 1217972"/>
                <a:gd name="connsiteX9" fmla="*/ 1091972 w 1791907"/>
                <a:gd name="connsiteY9" fmla="*/ 891550 h 1217972"/>
                <a:gd name="connsiteX10" fmla="*/ 992912 w 1791907"/>
                <a:gd name="connsiteY10" fmla="*/ 723910 h 1217972"/>
                <a:gd name="connsiteX11" fmla="*/ 1194842 w 1791907"/>
                <a:gd name="connsiteY11" fmla="*/ 971560 h 1217972"/>
                <a:gd name="connsiteX12" fmla="*/ 1170077 w 1791907"/>
                <a:gd name="connsiteY12" fmla="*/ 849640 h 1217972"/>
                <a:gd name="connsiteX13" fmla="*/ 1295807 w 1791907"/>
                <a:gd name="connsiteY13" fmla="*/ 958225 h 1217972"/>
                <a:gd name="connsiteX14" fmla="*/ 1341527 w 1791907"/>
                <a:gd name="connsiteY14" fmla="*/ 1122055 h 1217972"/>
                <a:gd name="connsiteX15" fmla="*/ 1364387 w 1791907"/>
                <a:gd name="connsiteY15" fmla="*/ 996325 h 1217972"/>
                <a:gd name="connsiteX16" fmla="*/ 1396242 w 1791907"/>
                <a:gd name="connsiteY16" fmla="*/ 1216108 h 1217972"/>
                <a:gd name="connsiteX17" fmla="*/ 1457887 w 1791907"/>
                <a:gd name="connsiteY17" fmla="*/ 1098331 h 1217972"/>
                <a:gd name="connsiteX18" fmla="*/ 1542572 w 1791907"/>
                <a:gd name="connsiteY18" fmla="*/ 1031635 h 1217972"/>
                <a:gd name="connsiteX19" fmla="*/ 1612723 w 1791907"/>
                <a:gd name="connsiteY19" fmla="*/ 1026628 h 1217972"/>
                <a:gd name="connsiteX20" fmla="*/ 1658267 w 1791907"/>
                <a:gd name="connsiteY20" fmla="*/ 1063688 h 1217972"/>
                <a:gd name="connsiteX21" fmla="*/ 1671424 w 1791907"/>
                <a:gd name="connsiteY21" fmla="*/ 904885 h 1217972"/>
                <a:gd name="connsiteX22" fmla="*/ 1670561 w 1791907"/>
                <a:gd name="connsiteY22" fmla="*/ 824167 h 1217972"/>
                <a:gd name="connsiteX23" fmla="*/ 1741577 w 1791907"/>
                <a:gd name="connsiteY23" fmla="*/ 889645 h 1217972"/>
                <a:gd name="connsiteX24" fmla="*/ 1701572 w 1791907"/>
                <a:gd name="connsiteY24" fmla="*/ 716290 h 1217972"/>
                <a:gd name="connsiteX25" fmla="*/ 1701572 w 1791907"/>
                <a:gd name="connsiteY25" fmla="*/ 615325 h 1217972"/>
                <a:gd name="connsiteX26" fmla="*/ 1781582 w 1791907"/>
                <a:gd name="connsiteY26" fmla="*/ 676285 h 1217972"/>
                <a:gd name="connsiteX27" fmla="*/ 1733957 w 1791907"/>
                <a:gd name="connsiteY27" fmla="*/ 546745 h 1217972"/>
                <a:gd name="connsiteX28" fmla="*/ 1667282 w 1791907"/>
                <a:gd name="connsiteY28" fmla="*/ 396250 h 1217972"/>
                <a:gd name="connsiteX29" fmla="*/ 1497737 w 1791907"/>
                <a:gd name="connsiteY29" fmla="*/ 219085 h 1217972"/>
                <a:gd name="connsiteX30" fmla="*/ 1364387 w 1791907"/>
                <a:gd name="connsiteY30" fmla="*/ 129550 h 1217972"/>
                <a:gd name="connsiteX31" fmla="*/ 1486307 w 1791907"/>
                <a:gd name="connsiteY31" fmla="*/ 104785 h 1217972"/>
                <a:gd name="connsiteX32" fmla="*/ 1572032 w 1791907"/>
                <a:gd name="connsiteY32" fmla="*/ 70495 h 1217972"/>
                <a:gd name="connsiteX33" fmla="*/ 1339622 w 1791907"/>
                <a:gd name="connsiteY33" fmla="*/ 62875 h 1217972"/>
                <a:gd name="connsiteX34" fmla="*/ 1128167 w 1791907"/>
                <a:gd name="connsiteY34" fmla="*/ 17155 h 1217972"/>
                <a:gd name="connsiteX35" fmla="*/ 918617 w 1791907"/>
                <a:gd name="connsiteY35" fmla="*/ 10 h 1217972"/>
                <a:gd name="connsiteX36" fmla="*/ 650012 w 1791907"/>
                <a:gd name="connsiteY36" fmla="*/ 19060 h 1217972"/>
                <a:gd name="connsiteX37" fmla="*/ 480467 w 1791907"/>
                <a:gd name="connsiteY37" fmla="*/ 55255 h 1217972"/>
                <a:gd name="connsiteX38" fmla="*/ 352832 w 1791907"/>
                <a:gd name="connsiteY38" fmla="*/ 144790 h 1217972"/>
                <a:gd name="connsiteX39" fmla="*/ 301397 w 1791907"/>
                <a:gd name="connsiteY39" fmla="*/ 215275 h 1217972"/>
                <a:gd name="connsiteX40" fmla="*/ 227102 w 1791907"/>
                <a:gd name="connsiteY40" fmla="*/ 278140 h 1217972"/>
                <a:gd name="connsiteX41" fmla="*/ 160427 w 1791907"/>
                <a:gd name="connsiteY41" fmla="*/ 331480 h 1217972"/>
                <a:gd name="connsiteX42" fmla="*/ 82322 w 1791907"/>
                <a:gd name="connsiteY42" fmla="*/ 485785 h 1217972"/>
                <a:gd name="connsiteX43" fmla="*/ 17552 w 1791907"/>
                <a:gd name="connsiteY43" fmla="*/ 674380 h 1217972"/>
                <a:gd name="connsiteX44" fmla="*/ 2312 w 1791907"/>
                <a:gd name="connsiteY44" fmla="*/ 735340 h 1217972"/>
                <a:gd name="connsiteX45" fmla="*/ 57557 w 1791907"/>
                <a:gd name="connsiteY45" fmla="*/ 678190 h 1217972"/>
                <a:gd name="connsiteX46" fmla="*/ 55652 w 1791907"/>
                <a:gd name="connsiteY46" fmla="*/ 910600 h 1217972"/>
                <a:gd name="connsiteX47" fmla="*/ 68987 w 1791907"/>
                <a:gd name="connsiteY47" fmla="*/ 988705 h 1217972"/>
                <a:gd name="connsiteX48" fmla="*/ 97562 w 1791907"/>
                <a:gd name="connsiteY48" fmla="*/ 891550 h 1217972"/>
                <a:gd name="connsiteX49" fmla="*/ 183287 w 1791907"/>
                <a:gd name="connsiteY49" fmla="*/ 990610 h 1217972"/>
                <a:gd name="connsiteX50" fmla="*/ 175667 w 1791907"/>
                <a:gd name="connsiteY50" fmla="*/ 866785 h 1217972"/>
                <a:gd name="connsiteX51" fmla="*/ 187097 w 1791907"/>
                <a:gd name="connsiteY51" fmla="*/ 725815 h 1217972"/>
                <a:gd name="connsiteX52" fmla="*/ 248057 w 1791907"/>
                <a:gd name="connsiteY52" fmla="*/ 889645 h 1217972"/>
                <a:gd name="connsiteX53" fmla="*/ 227102 w 1791907"/>
                <a:gd name="connsiteY53" fmla="*/ 668665 h 1217972"/>
                <a:gd name="connsiteX54" fmla="*/ 278537 w 1791907"/>
                <a:gd name="connsiteY54" fmla="*/ 495310 h 1217972"/>
                <a:gd name="connsiteX55" fmla="*/ 331877 w 1791907"/>
                <a:gd name="connsiteY55" fmla="*/ 483880 h 1217972"/>
                <a:gd name="connsiteX56" fmla="*/ 419507 w 1791907"/>
                <a:gd name="connsiteY56" fmla="*/ 579130 h 1217972"/>
                <a:gd name="connsiteX0" fmla="*/ 419507 w 1791907"/>
                <a:gd name="connsiteY0" fmla="*/ 579130 h 1217972"/>
                <a:gd name="connsiteX1" fmla="*/ 482372 w 1791907"/>
                <a:gd name="connsiteY1" fmla="*/ 516265 h 1217972"/>
                <a:gd name="connsiteX2" fmla="*/ 566192 w 1791907"/>
                <a:gd name="connsiteY2" fmla="*/ 476260 h 1217972"/>
                <a:gd name="connsiteX3" fmla="*/ 629057 w 1791907"/>
                <a:gd name="connsiteY3" fmla="*/ 577225 h 1217972"/>
                <a:gd name="connsiteX4" fmla="*/ 669062 w 1791907"/>
                <a:gd name="connsiteY4" fmla="*/ 762010 h 1217972"/>
                <a:gd name="connsiteX5" fmla="*/ 672872 w 1791907"/>
                <a:gd name="connsiteY5" fmla="*/ 914410 h 1217972"/>
                <a:gd name="connsiteX6" fmla="*/ 750977 w 1791907"/>
                <a:gd name="connsiteY6" fmla="*/ 718195 h 1217972"/>
                <a:gd name="connsiteX7" fmla="*/ 777647 w 1791907"/>
                <a:gd name="connsiteY7" fmla="*/ 582940 h 1217972"/>
                <a:gd name="connsiteX8" fmla="*/ 1040537 w 1791907"/>
                <a:gd name="connsiteY8" fmla="*/ 870595 h 1217972"/>
                <a:gd name="connsiteX9" fmla="*/ 1091972 w 1791907"/>
                <a:gd name="connsiteY9" fmla="*/ 891550 h 1217972"/>
                <a:gd name="connsiteX10" fmla="*/ 992912 w 1791907"/>
                <a:gd name="connsiteY10" fmla="*/ 723910 h 1217972"/>
                <a:gd name="connsiteX11" fmla="*/ 1194842 w 1791907"/>
                <a:gd name="connsiteY11" fmla="*/ 971560 h 1217972"/>
                <a:gd name="connsiteX12" fmla="*/ 1170077 w 1791907"/>
                <a:gd name="connsiteY12" fmla="*/ 849640 h 1217972"/>
                <a:gd name="connsiteX13" fmla="*/ 1295807 w 1791907"/>
                <a:gd name="connsiteY13" fmla="*/ 958225 h 1217972"/>
                <a:gd name="connsiteX14" fmla="*/ 1341527 w 1791907"/>
                <a:gd name="connsiteY14" fmla="*/ 1122055 h 1217972"/>
                <a:gd name="connsiteX15" fmla="*/ 1364387 w 1791907"/>
                <a:gd name="connsiteY15" fmla="*/ 996325 h 1217972"/>
                <a:gd name="connsiteX16" fmla="*/ 1396242 w 1791907"/>
                <a:gd name="connsiteY16" fmla="*/ 1216108 h 1217972"/>
                <a:gd name="connsiteX17" fmla="*/ 1457887 w 1791907"/>
                <a:gd name="connsiteY17" fmla="*/ 1098331 h 1217972"/>
                <a:gd name="connsiteX18" fmla="*/ 1542572 w 1791907"/>
                <a:gd name="connsiteY18" fmla="*/ 1031635 h 1217972"/>
                <a:gd name="connsiteX19" fmla="*/ 1612723 w 1791907"/>
                <a:gd name="connsiteY19" fmla="*/ 1026628 h 1217972"/>
                <a:gd name="connsiteX20" fmla="*/ 1663804 w 1791907"/>
                <a:gd name="connsiteY20" fmla="*/ 1091377 h 1217972"/>
                <a:gd name="connsiteX21" fmla="*/ 1671424 w 1791907"/>
                <a:gd name="connsiteY21" fmla="*/ 904885 h 1217972"/>
                <a:gd name="connsiteX22" fmla="*/ 1670561 w 1791907"/>
                <a:gd name="connsiteY22" fmla="*/ 824167 h 1217972"/>
                <a:gd name="connsiteX23" fmla="*/ 1741577 w 1791907"/>
                <a:gd name="connsiteY23" fmla="*/ 889645 h 1217972"/>
                <a:gd name="connsiteX24" fmla="*/ 1701572 w 1791907"/>
                <a:gd name="connsiteY24" fmla="*/ 716290 h 1217972"/>
                <a:gd name="connsiteX25" fmla="*/ 1701572 w 1791907"/>
                <a:gd name="connsiteY25" fmla="*/ 615325 h 1217972"/>
                <a:gd name="connsiteX26" fmla="*/ 1781582 w 1791907"/>
                <a:gd name="connsiteY26" fmla="*/ 676285 h 1217972"/>
                <a:gd name="connsiteX27" fmla="*/ 1733957 w 1791907"/>
                <a:gd name="connsiteY27" fmla="*/ 546745 h 1217972"/>
                <a:gd name="connsiteX28" fmla="*/ 1667282 w 1791907"/>
                <a:gd name="connsiteY28" fmla="*/ 396250 h 1217972"/>
                <a:gd name="connsiteX29" fmla="*/ 1497737 w 1791907"/>
                <a:gd name="connsiteY29" fmla="*/ 219085 h 1217972"/>
                <a:gd name="connsiteX30" fmla="*/ 1364387 w 1791907"/>
                <a:gd name="connsiteY30" fmla="*/ 129550 h 1217972"/>
                <a:gd name="connsiteX31" fmla="*/ 1486307 w 1791907"/>
                <a:gd name="connsiteY31" fmla="*/ 104785 h 1217972"/>
                <a:gd name="connsiteX32" fmla="*/ 1572032 w 1791907"/>
                <a:gd name="connsiteY32" fmla="*/ 70495 h 1217972"/>
                <a:gd name="connsiteX33" fmla="*/ 1339622 w 1791907"/>
                <a:gd name="connsiteY33" fmla="*/ 62875 h 1217972"/>
                <a:gd name="connsiteX34" fmla="*/ 1128167 w 1791907"/>
                <a:gd name="connsiteY34" fmla="*/ 17155 h 1217972"/>
                <a:gd name="connsiteX35" fmla="*/ 918617 w 1791907"/>
                <a:gd name="connsiteY35" fmla="*/ 10 h 1217972"/>
                <a:gd name="connsiteX36" fmla="*/ 650012 w 1791907"/>
                <a:gd name="connsiteY36" fmla="*/ 19060 h 1217972"/>
                <a:gd name="connsiteX37" fmla="*/ 480467 w 1791907"/>
                <a:gd name="connsiteY37" fmla="*/ 55255 h 1217972"/>
                <a:gd name="connsiteX38" fmla="*/ 352832 w 1791907"/>
                <a:gd name="connsiteY38" fmla="*/ 144790 h 1217972"/>
                <a:gd name="connsiteX39" fmla="*/ 301397 w 1791907"/>
                <a:gd name="connsiteY39" fmla="*/ 215275 h 1217972"/>
                <a:gd name="connsiteX40" fmla="*/ 227102 w 1791907"/>
                <a:gd name="connsiteY40" fmla="*/ 278140 h 1217972"/>
                <a:gd name="connsiteX41" fmla="*/ 160427 w 1791907"/>
                <a:gd name="connsiteY41" fmla="*/ 331480 h 1217972"/>
                <a:gd name="connsiteX42" fmla="*/ 82322 w 1791907"/>
                <a:gd name="connsiteY42" fmla="*/ 485785 h 1217972"/>
                <a:gd name="connsiteX43" fmla="*/ 17552 w 1791907"/>
                <a:gd name="connsiteY43" fmla="*/ 674380 h 1217972"/>
                <a:gd name="connsiteX44" fmla="*/ 2312 w 1791907"/>
                <a:gd name="connsiteY44" fmla="*/ 735340 h 1217972"/>
                <a:gd name="connsiteX45" fmla="*/ 57557 w 1791907"/>
                <a:gd name="connsiteY45" fmla="*/ 678190 h 1217972"/>
                <a:gd name="connsiteX46" fmla="*/ 55652 w 1791907"/>
                <a:gd name="connsiteY46" fmla="*/ 910600 h 1217972"/>
                <a:gd name="connsiteX47" fmla="*/ 68987 w 1791907"/>
                <a:gd name="connsiteY47" fmla="*/ 988705 h 1217972"/>
                <a:gd name="connsiteX48" fmla="*/ 97562 w 1791907"/>
                <a:gd name="connsiteY48" fmla="*/ 891550 h 1217972"/>
                <a:gd name="connsiteX49" fmla="*/ 183287 w 1791907"/>
                <a:gd name="connsiteY49" fmla="*/ 990610 h 1217972"/>
                <a:gd name="connsiteX50" fmla="*/ 175667 w 1791907"/>
                <a:gd name="connsiteY50" fmla="*/ 866785 h 1217972"/>
                <a:gd name="connsiteX51" fmla="*/ 187097 w 1791907"/>
                <a:gd name="connsiteY51" fmla="*/ 725815 h 1217972"/>
                <a:gd name="connsiteX52" fmla="*/ 248057 w 1791907"/>
                <a:gd name="connsiteY52" fmla="*/ 889645 h 1217972"/>
                <a:gd name="connsiteX53" fmla="*/ 227102 w 1791907"/>
                <a:gd name="connsiteY53" fmla="*/ 668665 h 1217972"/>
                <a:gd name="connsiteX54" fmla="*/ 278537 w 1791907"/>
                <a:gd name="connsiteY54" fmla="*/ 495310 h 1217972"/>
                <a:gd name="connsiteX55" fmla="*/ 331877 w 1791907"/>
                <a:gd name="connsiteY55" fmla="*/ 483880 h 1217972"/>
                <a:gd name="connsiteX56" fmla="*/ 419507 w 1791907"/>
                <a:gd name="connsiteY56" fmla="*/ 579130 h 1217972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12723 w 1791907"/>
                <a:gd name="connsiteY19" fmla="*/ 102662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12723 w 1791907"/>
                <a:gd name="connsiteY19" fmla="*/ 102662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9683 w 1791907"/>
                <a:gd name="connsiteY19" fmla="*/ 1023635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791907" h="1217958">
                  <a:moveTo>
                    <a:pt x="419507" y="579130"/>
                  </a:moveTo>
                  <a:cubicBezTo>
                    <a:pt x="436969" y="555952"/>
                    <a:pt x="457925" y="533410"/>
                    <a:pt x="482372" y="516265"/>
                  </a:cubicBezTo>
                  <a:cubicBezTo>
                    <a:pt x="506820" y="499120"/>
                    <a:pt x="541745" y="466100"/>
                    <a:pt x="566192" y="476260"/>
                  </a:cubicBezTo>
                  <a:cubicBezTo>
                    <a:pt x="590639" y="486420"/>
                    <a:pt x="611912" y="529600"/>
                    <a:pt x="629057" y="577225"/>
                  </a:cubicBezTo>
                  <a:cubicBezTo>
                    <a:pt x="646202" y="624850"/>
                    <a:pt x="661759" y="700097"/>
                    <a:pt x="669062" y="762010"/>
                  </a:cubicBezTo>
                  <a:cubicBezTo>
                    <a:pt x="676365" y="823923"/>
                    <a:pt x="659220" y="921712"/>
                    <a:pt x="672872" y="914410"/>
                  </a:cubicBezTo>
                  <a:cubicBezTo>
                    <a:pt x="686524" y="907108"/>
                    <a:pt x="744945" y="781060"/>
                    <a:pt x="750977" y="718195"/>
                  </a:cubicBezTo>
                  <a:cubicBezTo>
                    <a:pt x="757009" y="655330"/>
                    <a:pt x="750342" y="551825"/>
                    <a:pt x="777647" y="582940"/>
                  </a:cubicBezTo>
                  <a:cubicBezTo>
                    <a:pt x="804952" y="614055"/>
                    <a:pt x="988150" y="819160"/>
                    <a:pt x="1040537" y="870595"/>
                  </a:cubicBezTo>
                  <a:cubicBezTo>
                    <a:pt x="1092925" y="922030"/>
                    <a:pt x="1099909" y="915997"/>
                    <a:pt x="1091972" y="891550"/>
                  </a:cubicBezTo>
                  <a:cubicBezTo>
                    <a:pt x="1084035" y="867103"/>
                    <a:pt x="975767" y="710575"/>
                    <a:pt x="992912" y="723910"/>
                  </a:cubicBezTo>
                  <a:cubicBezTo>
                    <a:pt x="1010057" y="737245"/>
                    <a:pt x="1165315" y="950605"/>
                    <a:pt x="1194842" y="971560"/>
                  </a:cubicBezTo>
                  <a:cubicBezTo>
                    <a:pt x="1224370" y="992515"/>
                    <a:pt x="1153249" y="851863"/>
                    <a:pt x="1170077" y="849640"/>
                  </a:cubicBezTo>
                  <a:cubicBezTo>
                    <a:pt x="1186905" y="847417"/>
                    <a:pt x="1267232" y="912822"/>
                    <a:pt x="1295807" y="958225"/>
                  </a:cubicBezTo>
                  <a:cubicBezTo>
                    <a:pt x="1324382" y="1003628"/>
                    <a:pt x="1330097" y="1115705"/>
                    <a:pt x="1341527" y="1122055"/>
                  </a:cubicBezTo>
                  <a:cubicBezTo>
                    <a:pt x="1352957" y="1128405"/>
                    <a:pt x="1355268" y="980650"/>
                    <a:pt x="1364387" y="996325"/>
                  </a:cubicBezTo>
                  <a:cubicBezTo>
                    <a:pt x="1373506" y="1012001"/>
                    <a:pt x="1380659" y="1199107"/>
                    <a:pt x="1396242" y="1216108"/>
                  </a:cubicBezTo>
                  <a:cubicBezTo>
                    <a:pt x="1411825" y="1233109"/>
                    <a:pt x="1435806" y="1128153"/>
                    <a:pt x="1457887" y="1098331"/>
                  </a:cubicBezTo>
                  <a:cubicBezTo>
                    <a:pt x="1479968" y="1068509"/>
                    <a:pt x="1504441" y="1047627"/>
                    <a:pt x="1528727" y="1037173"/>
                  </a:cubicBezTo>
                  <a:cubicBezTo>
                    <a:pt x="1553013" y="1026719"/>
                    <a:pt x="1553404" y="1018268"/>
                    <a:pt x="1603606" y="1035608"/>
                  </a:cubicBezTo>
                  <a:cubicBezTo>
                    <a:pt x="1653808" y="1052948"/>
                    <a:pt x="1652501" y="1113164"/>
                    <a:pt x="1663804" y="1091377"/>
                  </a:cubicBezTo>
                  <a:cubicBezTo>
                    <a:pt x="1675107" y="1069590"/>
                    <a:pt x="1670298" y="949420"/>
                    <a:pt x="1671424" y="904885"/>
                  </a:cubicBezTo>
                  <a:cubicBezTo>
                    <a:pt x="1672550" y="860350"/>
                    <a:pt x="1658869" y="826707"/>
                    <a:pt x="1670561" y="824167"/>
                  </a:cubicBezTo>
                  <a:cubicBezTo>
                    <a:pt x="1682253" y="821627"/>
                    <a:pt x="1736409" y="907624"/>
                    <a:pt x="1741577" y="889645"/>
                  </a:cubicBezTo>
                  <a:cubicBezTo>
                    <a:pt x="1746745" y="871666"/>
                    <a:pt x="1708240" y="762010"/>
                    <a:pt x="1701572" y="716290"/>
                  </a:cubicBezTo>
                  <a:cubicBezTo>
                    <a:pt x="1694905" y="670570"/>
                    <a:pt x="1688237" y="621992"/>
                    <a:pt x="1701572" y="615325"/>
                  </a:cubicBezTo>
                  <a:cubicBezTo>
                    <a:pt x="1714907" y="608658"/>
                    <a:pt x="1825715" y="744865"/>
                    <a:pt x="1781582" y="676285"/>
                  </a:cubicBezTo>
                  <a:cubicBezTo>
                    <a:pt x="1737449" y="607705"/>
                    <a:pt x="1753007" y="593418"/>
                    <a:pt x="1733957" y="546745"/>
                  </a:cubicBezTo>
                  <a:cubicBezTo>
                    <a:pt x="1714907" y="500073"/>
                    <a:pt x="1706652" y="450860"/>
                    <a:pt x="1667282" y="396250"/>
                  </a:cubicBezTo>
                  <a:cubicBezTo>
                    <a:pt x="1627912" y="341640"/>
                    <a:pt x="1548219" y="263535"/>
                    <a:pt x="1497737" y="219085"/>
                  </a:cubicBezTo>
                  <a:cubicBezTo>
                    <a:pt x="1447255" y="174635"/>
                    <a:pt x="1366292" y="148600"/>
                    <a:pt x="1364387" y="129550"/>
                  </a:cubicBezTo>
                  <a:cubicBezTo>
                    <a:pt x="1362482" y="110500"/>
                    <a:pt x="1451700" y="114627"/>
                    <a:pt x="1486307" y="104785"/>
                  </a:cubicBezTo>
                  <a:cubicBezTo>
                    <a:pt x="1520914" y="94943"/>
                    <a:pt x="1596479" y="77480"/>
                    <a:pt x="1572032" y="70495"/>
                  </a:cubicBezTo>
                  <a:cubicBezTo>
                    <a:pt x="1547585" y="63510"/>
                    <a:pt x="1413599" y="71765"/>
                    <a:pt x="1339622" y="62875"/>
                  </a:cubicBezTo>
                  <a:cubicBezTo>
                    <a:pt x="1265645" y="53985"/>
                    <a:pt x="1198335" y="27632"/>
                    <a:pt x="1128167" y="17155"/>
                  </a:cubicBezTo>
                  <a:cubicBezTo>
                    <a:pt x="1058000" y="6677"/>
                    <a:pt x="998310" y="-308"/>
                    <a:pt x="918617" y="10"/>
                  </a:cubicBezTo>
                  <a:cubicBezTo>
                    <a:pt x="838925" y="327"/>
                    <a:pt x="723037" y="9853"/>
                    <a:pt x="650012" y="19060"/>
                  </a:cubicBezTo>
                  <a:cubicBezTo>
                    <a:pt x="576987" y="28267"/>
                    <a:pt x="529997" y="34300"/>
                    <a:pt x="480467" y="55255"/>
                  </a:cubicBezTo>
                  <a:cubicBezTo>
                    <a:pt x="430937" y="76210"/>
                    <a:pt x="382677" y="118120"/>
                    <a:pt x="352832" y="144790"/>
                  </a:cubicBezTo>
                  <a:cubicBezTo>
                    <a:pt x="322987" y="171460"/>
                    <a:pt x="322352" y="193050"/>
                    <a:pt x="301397" y="215275"/>
                  </a:cubicBezTo>
                  <a:cubicBezTo>
                    <a:pt x="280442" y="237500"/>
                    <a:pt x="250597" y="258773"/>
                    <a:pt x="227102" y="278140"/>
                  </a:cubicBezTo>
                  <a:cubicBezTo>
                    <a:pt x="203607" y="297507"/>
                    <a:pt x="184557" y="296872"/>
                    <a:pt x="160427" y="331480"/>
                  </a:cubicBezTo>
                  <a:cubicBezTo>
                    <a:pt x="136297" y="366088"/>
                    <a:pt x="106134" y="428635"/>
                    <a:pt x="82322" y="485785"/>
                  </a:cubicBezTo>
                  <a:cubicBezTo>
                    <a:pt x="58510" y="542935"/>
                    <a:pt x="30887" y="632788"/>
                    <a:pt x="17552" y="674380"/>
                  </a:cubicBezTo>
                  <a:cubicBezTo>
                    <a:pt x="4217" y="715972"/>
                    <a:pt x="-4355" y="734705"/>
                    <a:pt x="2312" y="735340"/>
                  </a:cubicBezTo>
                  <a:cubicBezTo>
                    <a:pt x="8979" y="735975"/>
                    <a:pt x="48667" y="648980"/>
                    <a:pt x="57557" y="678190"/>
                  </a:cubicBezTo>
                  <a:cubicBezTo>
                    <a:pt x="66447" y="707400"/>
                    <a:pt x="53747" y="858848"/>
                    <a:pt x="55652" y="910600"/>
                  </a:cubicBezTo>
                  <a:cubicBezTo>
                    <a:pt x="57557" y="962352"/>
                    <a:pt x="62002" y="991880"/>
                    <a:pt x="68987" y="988705"/>
                  </a:cubicBezTo>
                  <a:cubicBezTo>
                    <a:pt x="75972" y="985530"/>
                    <a:pt x="78512" y="891232"/>
                    <a:pt x="97562" y="891550"/>
                  </a:cubicBezTo>
                  <a:cubicBezTo>
                    <a:pt x="116612" y="891868"/>
                    <a:pt x="170269" y="994738"/>
                    <a:pt x="183287" y="990610"/>
                  </a:cubicBezTo>
                  <a:cubicBezTo>
                    <a:pt x="196304" y="986483"/>
                    <a:pt x="175032" y="910917"/>
                    <a:pt x="175667" y="866785"/>
                  </a:cubicBezTo>
                  <a:cubicBezTo>
                    <a:pt x="176302" y="822653"/>
                    <a:pt x="175032" y="722005"/>
                    <a:pt x="187097" y="725815"/>
                  </a:cubicBezTo>
                  <a:cubicBezTo>
                    <a:pt x="199162" y="729625"/>
                    <a:pt x="241390" y="899170"/>
                    <a:pt x="248057" y="889645"/>
                  </a:cubicBezTo>
                  <a:cubicBezTo>
                    <a:pt x="254724" y="880120"/>
                    <a:pt x="222022" y="734388"/>
                    <a:pt x="227102" y="668665"/>
                  </a:cubicBezTo>
                  <a:cubicBezTo>
                    <a:pt x="232182" y="602942"/>
                    <a:pt x="262027" y="521980"/>
                    <a:pt x="278537" y="495310"/>
                  </a:cubicBezTo>
                  <a:cubicBezTo>
                    <a:pt x="295047" y="468640"/>
                    <a:pt x="308382" y="469910"/>
                    <a:pt x="331877" y="483880"/>
                  </a:cubicBezTo>
                  <a:cubicBezTo>
                    <a:pt x="355372" y="497850"/>
                    <a:pt x="402045" y="602308"/>
                    <a:pt x="419507" y="579130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  <a:effectLst/>
            <a:scene3d>
              <a:camera prst="orthographicFront">
                <a:rot lat="0" lon="0" rev="0"/>
              </a:camera>
              <a:lightRig rig="harsh" dir="t"/>
            </a:scene3d>
            <a:sp3d prstMaterial="softEdge">
              <a:bevelT w="1714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29" name="Oval 28">
              <a:extLst>
                <a:ext uri="{FF2B5EF4-FFF2-40B4-BE49-F238E27FC236}">
                  <a16:creationId xmlns:a16="http://schemas.microsoft.com/office/drawing/2014/main" id="{869A72AE-DFCD-4F3A-B871-FB4C051431A9}"/>
                </a:ext>
              </a:extLst>
            </p:cNvPr>
            <p:cNvSpPr/>
            <p:nvPr/>
          </p:nvSpPr>
          <p:spPr>
            <a:xfrm>
              <a:off x="5536155" y="2556320"/>
              <a:ext cx="152057" cy="166441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mc:AlternateContent xmlns:mc="http://schemas.openxmlformats.org/markup-compatibility/2006" xmlns:p14="http://schemas.microsoft.com/office/powerpoint/2010/main">
          <mc:Choice Requires="p14">
            <p:contentPart p14:bwMode="auto" r:id="rId9">
              <p14:nvContentPartPr>
                <p14:cNvPr id="31" name="Ink 30">
                  <a:extLst>
                    <a:ext uri="{FF2B5EF4-FFF2-40B4-BE49-F238E27FC236}">
                      <a16:creationId xmlns:a16="http://schemas.microsoft.com/office/drawing/2014/main" id="{A0C43635-DC1D-4CFC-9E95-F4CCA1DEBB97}"/>
                    </a:ext>
                  </a:extLst>
                </p14:cNvPr>
                <p14:cNvContentPartPr/>
                <p14:nvPr/>
              </p14:nvContentPartPr>
              <p14:xfrm>
                <a:off x="5800799" y="2815191"/>
                <a:ext cx="28440" cy="42480"/>
              </p14:xfrm>
            </p:contentPart>
          </mc:Choice>
          <mc:Fallback xmlns="">
            <p:pic>
              <p:nvPicPr>
                <p:cNvPr id="31" name="Ink 30">
                  <a:extLst>
                    <a:ext uri="{FF2B5EF4-FFF2-40B4-BE49-F238E27FC236}">
                      <a16:creationId xmlns:a16="http://schemas.microsoft.com/office/drawing/2014/main" id="{A0C43635-DC1D-4CFC-9E95-F4CCA1DEBB97}"/>
                    </a:ext>
                  </a:extLst>
                </p:cNvPr>
                <p:cNvPicPr/>
                <p:nvPr/>
              </p:nvPicPr>
              <p:blipFill>
                <a:blip r:embed="rId10"/>
                <a:stretch>
                  <a:fillRect/>
                </a:stretch>
              </p:blipFill>
              <p:spPr>
                <a:xfrm>
                  <a:off x="5787126" y="2801748"/>
                  <a:ext cx="55239" cy="68828"/>
                </a:xfrm>
                <a:prstGeom prst="rect">
                  <a:avLst/>
                </a:prstGeom>
              </p:spPr>
            </p:pic>
          </mc:Fallback>
        </mc:AlternateContent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6EC9809D-F1BF-4FA0-BDF0-94F2C45D8AA3}"/>
                </a:ext>
              </a:extLst>
            </p:cNvPr>
            <p:cNvSpPr/>
            <p:nvPr/>
          </p:nvSpPr>
          <p:spPr>
            <a:xfrm flipV="1">
              <a:off x="5699340" y="2928560"/>
              <a:ext cx="270816" cy="45008"/>
            </a:xfrm>
            <a:custGeom>
              <a:avLst/>
              <a:gdLst>
                <a:gd name="connsiteX0" fmla="*/ 1317 w 270514"/>
                <a:gd name="connsiteY0" fmla="*/ 588 h 50216"/>
                <a:gd name="connsiteX1" fmla="*/ 119427 w 270514"/>
                <a:gd name="connsiteY1" fmla="*/ 21543 h 50216"/>
                <a:gd name="connsiteX2" fmla="*/ 268017 w 270514"/>
                <a:gd name="connsiteY2" fmla="*/ 588 h 50216"/>
                <a:gd name="connsiteX3" fmla="*/ 197532 w 270514"/>
                <a:gd name="connsiteY3" fmla="*/ 50118 h 50216"/>
                <a:gd name="connsiteX4" fmla="*/ 1317 w 270514"/>
                <a:gd name="connsiteY4" fmla="*/ 588 h 50216"/>
                <a:gd name="connsiteX0" fmla="*/ 16 w 267774"/>
                <a:gd name="connsiteY0" fmla="*/ 588 h 46413"/>
                <a:gd name="connsiteX1" fmla="*/ 118126 w 267774"/>
                <a:gd name="connsiteY1" fmla="*/ 21543 h 46413"/>
                <a:gd name="connsiteX2" fmla="*/ 266716 w 267774"/>
                <a:gd name="connsiteY2" fmla="*/ 588 h 46413"/>
                <a:gd name="connsiteX3" fmla="*/ 125746 w 267774"/>
                <a:gd name="connsiteY3" fmla="*/ 46308 h 46413"/>
                <a:gd name="connsiteX4" fmla="*/ 16 w 267774"/>
                <a:gd name="connsiteY4" fmla="*/ 588 h 46413"/>
                <a:gd name="connsiteX0" fmla="*/ 27 w 267654"/>
                <a:gd name="connsiteY0" fmla="*/ 588 h 40710"/>
                <a:gd name="connsiteX1" fmla="*/ 118137 w 267654"/>
                <a:gd name="connsiteY1" fmla="*/ 21543 h 40710"/>
                <a:gd name="connsiteX2" fmla="*/ 266727 w 267654"/>
                <a:gd name="connsiteY2" fmla="*/ 588 h 40710"/>
                <a:gd name="connsiteX3" fmla="*/ 108612 w 267654"/>
                <a:gd name="connsiteY3" fmla="*/ 40593 h 40710"/>
                <a:gd name="connsiteX4" fmla="*/ 27 w 267654"/>
                <a:gd name="connsiteY4" fmla="*/ 588 h 40710"/>
                <a:gd name="connsiteX0" fmla="*/ 27 w 268854"/>
                <a:gd name="connsiteY0" fmla="*/ 588 h 40710"/>
                <a:gd name="connsiteX1" fmla="*/ 118137 w 268854"/>
                <a:gd name="connsiteY1" fmla="*/ 21543 h 40710"/>
                <a:gd name="connsiteX2" fmla="*/ 266727 w 268854"/>
                <a:gd name="connsiteY2" fmla="*/ 588 h 40710"/>
                <a:gd name="connsiteX3" fmla="*/ 108612 w 268854"/>
                <a:gd name="connsiteY3" fmla="*/ 40593 h 40710"/>
                <a:gd name="connsiteX4" fmla="*/ 27 w 268854"/>
                <a:gd name="connsiteY4" fmla="*/ 588 h 40710"/>
                <a:gd name="connsiteX0" fmla="*/ 27 w 268854"/>
                <a:gd name="connsiteY0" fmla="*/ 4202 h 44379"/>
                <a:gd name="connsiteX1" fmla="*/ 118137 w 268854"/>
                <a:gd name="connsiteY1" fmla="*/ 25157 h 44379"/>
                <a:gd name="connsiteX2" fmla="*/ 266727 w 268854"/>
                <a:gd name="connsiteY2" fmla="*/ 4202 h 44379"/>
                <a:gd name="connsiteX3" fmla="*/ 108612 w 268854"/>
                <a:gd name="connsiteY3" fmla="*/ 44207 h 44379"/>
                <a:gd name="connsiteX4" fmla="*/ 27 w 268854"/>
                <a:gd name="connsiteY4" fmla="*/ 4202 h 44379"/>
                <a:gd name="connsiteX0" fmla="*/ 27 w 268854"/>
                <a:gd name="connsiteY0" fmla="*/ 4202 h 44379"/>
                <a:gd name="connsiteX1" fmla="*/ 118137 w 268854"/>
                <a:gd name="connsiteY1" fmla="*/ 25157 h 44379"/>
                <a:gd name="connsiteX2" fmla="*/ 266727 w 268854"/>
                <a:gd name="connsiteY2" fmla="*/ 4202 h 44379"/>
                <a:gd name="connsiteX3" fmla="*/ 108612 w 268854"/>
                <a:gd name="connsiteY3" fmla="*/ 44207 h 44379"/>
                <a:gd name="connsiteX4" fmla="*/ 27 w 268854"/>
                <a:gd name="connsiteY4" fmla="*/ 4202 h 44379"/>
                <a:gd name="connsiteX0" fmla="*/ 5 w 269037"/>
                <a:gd name="connsiteY0" fmla="*/ 589 h 40711"/>
                <a:gd name="connsiteX1" fmla="*/ 118115 w 269037"/>
                <a:gd name="connsiteY1" fmla="*/ 21544 h 40711"/>
                <a:gd name="connsiteX2" fmla="*/ 266705 w 269037"/>
                <a:gd name="connsiteY2" fmla="*/ 589 h 40711"/>
                <a:gd name="connsiteX3" fmla="*/ 121925 w 269037"/>
                <a:gd name="connsiteY3" fmla="*/ 40594 h 40711"/>
                <a:gd name="connsiteX4" fmla="*/ 5 w 269037"/>
                <a:gd name="connsiteY4" fmla="*/ 589 h 40711"/>
                <a:gd name="connsiteX0" fmla="*/ 9 w 268891"/>
                <a:gd name="connsiteY0" fmla="*/ 589 h 38811"/>
                <a:gd name="connsiteX1" fmla="*/ 118119 w 268891"/>
                <a:gd name="connsiteY1" fmla="*/ 21544 h 38811"/>
                <a:gd name="connsiteX2" fmla="*/ 266709 w 268891"/>
                <a:gd name="connsiteY2" fmla="*/ 589 h 38811"/>
                <a:gd name="connsiteX3" fmla="*/ 112404 w 268891"/>
                <a:gd name="connsiteY3" fmla="*/ 38689 h 38811"/>
                <a:gd name="connsiteX4" fmla="*/ 9 w 268891"/>
                <a:gd name="connsiteY4" fmla="*/ 589 h 38811"/>
                <a:gd name="connsiteX0" fmla="*/ 0 w 268882"/>
                <a:gd name="connsiteY0" fmla="*/ 629 h 38852"/>
                <a:gd name="connsiteX1" fmla="*/ 112395 w 268882"/>
                <a:gd name="connsiteY1" fmla="*/ 19679 h 38852"/>
                <a:gd name="connsiteX2" fmla="*/ 266700 w 268882"/>
                <a:gd name="connsiteY2" fmla="*/ 629 h 38852"/>
                <a:gd name="connsiteX3" fmla="*/ 112395 w 268882"/>
                <a:gd name="connsiteY3" fmla="*/ 38729 h 38852"/>
                <a:gd name="connsiteX4" fmla="*/ 0 w 268882"/>
                <a:gd name="connsiteY4" fmla="*/ 629 h 38852"/>
                <a:gd name="connsiteX0" fmla="*/ 0 w 265076"/>
                <a:gd name="connsiteY0" fmla="*/ 246 h 46025"/>
                <a:gd name="connsiteX1" fmla="*/ 108585 w 265076"/>
                <a:gd name="connsiteY1" fmla="*/ 26916 h 46025"/>
                <a:gd name="connsiteX2" fmla="*/ 262890 w 265076"/>
                <a:gd name="connsiteY2" fmla="*/ 7866 h 46025"/>
                <a:gd name="connsiteX3" fmla="*/ 108585 w 265076"/>
                <a:gd name="connsiteY3" fmla="*/ 45966 h 46025"/>
                <a:gd name="connsiteX4" fmla="*/ 0 w 265076"/>
                <a:gd name="connsiteY4" fmla="*/ 246 h 46025"/>
                <a:gd name="connsiteX0" fmla="*/ 327 w 265403"/>
                <a:gd name="connsiteY0" fmla="*/ 3203 h 48982"/>
                <a:gd name="connsiteX1" fmla="*/ 108912 w 265403"/>
                <a:gd name="connsiteY1" fmla="*/ 29873 h 48982"/>
                <a:gd name="connsiteX2" fmla="*/ 263217 w 265403"/>
                <a:gd name="connsiteY2" fmla="*/ 10823 h 48982"/>
                <a:gd name="connsiteX3" fmla="*/ 108912 w 265403"/>
                <a:gd name="connsiteY3" fmla="*/ 48923 h 48982"/>
                <a:gd name="connsiteX4" fmla="*/ 327 w 265403"/>
                <a:gd name="connsiteY4" fmla="*/ 3203 h 48982"/>
                <a:gd name="connsiteX0" fmla="*/ 327 w 266558"/>
                <a:gd name="connsiteY0" fmla="*/ 3203 h 48988"/>
                <a:gd name="connsiteX1" fmla="*/ 108912 w 266558"/>
                <a:gd name="connsiteY1" fmla="*/ 29873 h 48988"/>
                <a:gd name="connsiteX2" fmla="*/ 263217 w 266558"/>
                <a:gd name="connsiteY2" fmla="*/ 10823 h 48988"/>
                <a:gd name="connsiteX3" fmla="*/ 108912 w 266558"/>
                <a:gd name="connsiteY3" fmla="*/ 48923 h 48988"/>
                <a:gd name="connsiteX4" fmla="*/ 327 w 266558"/>
                <a:gd name="connsiteY4" fmla="*/ 3203 h 48988"/>
                <a:gd name="connsiteX0" fmla="*/ 327 w 266558"/>
                <a:gd name="connsiteY0" fmla="*/ 3203 h 48988"/>
                <a:gd name="connsiteX1" fmla="*/ 108912 w 266558"/>
                <a:gd name="connsiteY1" fmla="*/ 29873 h 48988"/>
                <a:gd name="connsiteX2" fmla="*/ 263217 w 266558"/>
                <a:gd name="connsiteY2" fmla="*/ 10823 h 48988"/>
                <a:gd name="connsiteX3" fmla="*/ 108912 w 266558"/>
                <a:gd name="connsiteY3" fmla="*/ 48923 h 48988"/>
                <a:gd name="connsiteX4" fmla="*/ 327 w 266558"/>
                <a:gd name="connsiteY4" fmla="*/ 3203 h 48988"/>
                <a:gd name="connsiteX0" fmla="*/ 19 w 266250"/>
                <a:gd name="connsiteY0" fmla="*/ 713 h 46498"/>
                <a:gd name="connsiteX1" fmla="*/ 116224 w 266250"/>
                <a:gd name="connsiteY1" fmla="*/ 17858 h 46498"/>
                <a:gd name="connsiteX2" fmla="*/ 262909 w 266250"/>
                <a:gd name="connsiteY2" fmla="*/ 8333 h 46498"/>
                <a:gd name="connsiteX3" fmla="*/ 108604 w 266250"/>
                <a:gd name="connsiteY3" fmla="*/ 46433 h 46498"/>
                <a:gd name="connsiteX4" fmla="*/ 19 w 266250"/>
                <a:gd name="connsiteY4" fmla="*/ 713 h 46498"/>
                <a:gd name="connsiteX0" fmla="*/ 19 w 262925"/>
                <a:gd name="connsiteY0" fmla="*/ 713 h 46473"/>
                <a:gd name="connsiteX1" fmla="*/ 116224 w 262925"/>
                <a:gd name="connsiteY1" fmla="*/ 17858 h 46473"/>
                <a:gd name="connsiteX2" fmla="*/ 262909 w 262925"/>
                <a:gd name="connsiteY2" fmla="*/ 8333 h 46473"/>
                <a:gd name="connsiteX3" fmla="*/ 108604 w 262925"/>
                <a:gd name="connsiteY3" fmla="*/ 46433 h 46473"/>
                <a:gd name="connsiteX4" fmla="*/ 19 w 262925"/>
                <a:gd name="connsiteY4" fmla="*/ 713 h 46473"/>
                <a:gd name="connsiteX0" fmla="*/ 0 w 262907"/>
                <a:gd name="connsiteY0" fmla="*/ 713 h 46473"/>
                <a:gd name="connsiteX1" fmla="*/ 116205 w 262907"/>
                <a:gd name="connsiteY1" fmla="*/ 17858 h 46473"/>
                <a:gd name="connsiteX2" fmla="*/ 262890 w 262907"/>
                <a:gd name="connsiteY2" fmla="*/ 8333 h 46473"/>
                <a:gd name="connsiteX3" fmla="*/ 116205 w 262907"/>
                <a:gd name="connsiteY3" fmla="*/ 46433 h 46473"/>
                <a:gd name="connsiteX4" fmla="*/ 0 w 262907"/>
                <a:gd name="connsiteY4" fmla="*/ 713 h 46473"/>
                <a:gd name="connsiteX0" fmla="*/ 0 w 266989"/>
                <a:gd name="connsiteY0" fmla="*/ 713 h 46473"/>
                <a:gd name="connsiteX1" fmla="*/ 116205 w 266989"/>
                <a:gd name="connsiteY1" fmla="*/ 17858 h 46473"/>
                <a:gd name="connsiteX2" fmla="*/ 262890 w 266989"/>
                <a:gd name="connsiteY2" fmla="*/ 8333 h 46473"/>
                <a:gd name="connsiteX3" fmla="*/ 116205 w 266989"/>
                <a:gd name="connsiteY3" fmla="*/ 46433 h 46473"/>
                <a:gd name="connsiteX4" fmla="*/ 0 w 266989"/>
                <a:gd name="connsiteY4" fmla="*/ 713 h 46473"/>
                <a:gd name="connsiteX0" fmla="*/ 0 w 270816"/>
                <a:gd name="connsiteY0" fmla="*/ 5001 h 45008"/>
                <a:gd name="connsiteX1" fmla="*/ 120015 w 270816"/>
                <a:gd name="connsiteY1" fmla="*/ 16431 h 45008"/>
                <a:gd name="connsiteX2" fmla="*/ 266700 w 270816"/>
                <a:gd name="connsiteY2" fmla="*/ 6906 h 45008"/>
                <a:gd name="connsiteX3" fmla="*/ 120015 w 270816"/>
                <a:gd name="connsiteY3" fmla="*/ 45006 h 45008"/>
                <a:gd name="connsiteX4" fmla="*/ 0 w 270816"/>
                <a:gd name="connsiteY4" fmla="*/ 5001 h 450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0816" h="45008">
                  <a:moveTo>
                    <a:pt x="0" y="5001"/>
                  </a:moveTo>
                  <a:cubicBezTo>
                    <a:pt x="0" y="239"/>
                    <a:pt x="75565" y="16114"/>
                    <a:pt x="120015" y="16431"/>
                  </a:cubicBezTo>
                  <a:cubicBezTo>
                    <a:pt x="164465" y="16749"/>
                    <a:pt x="295593" y="-13096"/>
                    <a:pt x="266700" y="6906"/>
                  </a:cubicBezTo>
                  <a:cubicBezTo>
                    <a:pt x="268287" y="17383"/>
                    <a:pt x="164465" y="45324"/>
                    <a:pt x="120015" y="45006"/>
                  </a:cubicBezTo>
                  <a:cubicBezTo>
                    <a:pt x="75565" y="44689"/>
                    <a:pt x="0" y="9763"/>
                    <a:pt x="0" y="5001"/>
                  </a:cubicBez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97DC33AE-7976-45E0-9453-BD52CE046CC8}"/>
                </a:ext>
              </a:extLst>
            </p:cNvPr>
            <p:cNvSpPr/>
            <p:nvPr/>
          </p:nvSpPr>
          <p:spPr>
            <a:xfrm>
              <a:off x="6505457" y="2702496"/>
              <a:ext cx="112118" cy="164403"/>
            </a:xfrm>
            <a:custGeom>
              <a:avLst/>
              <a:gdLst>
                <a:gd name="connsiteX0" fmla="*/ 4594 w 97508"/>
                <a:gd name="connsiteY0" fmla="*/ 140638 h 174793"/>
                <a:gd name="connsiteX1" fmla="*/ 4594 w 97508"/>
                <a:gd name="connsiteY1" fmla="*/ 78907 h 174793"/>
                <a:gd name="connsiteX2" fmla="*/ 37389 w 97508"/>
                <a:gd name="connsiteY2" fmla="*/ 7529 h 174793"/>
                <a:gd name="connsiteX3" fmla="*/ 95263 w 97508"/>
                <a:gd name="connsiteY3" fmla="*/ 5600 h 174793"/>
                <a:gd name="connsiteX4" fmla="*/ 81759 w 97508"/>
                <a:gd name="connsiteY4" fmla="*/ 38395 h 174793"/>
                <a:gd name="connsiteX5" fmla="*/ 45106 w 97508"/>
                <a:gd name="connsiteY5" fmla="*/ 65403 h 174793"/>
                <a:gd name="connsiteX6" fmla="*/ 64397 w 97508"/>
                <a:gd name="connsiteY6" fmla="*/ 113631 h 174793"/>
                <a:gd name="connsiteX7" fmla="*/ 45106 w 97508"/>
                <a:gd name="connsiteY7" fmla="*/ 173433 h 174793"/>
                <a:gd name="connsiteX8" fmla="*/ 4594 w 97508"/>
                <a:gd name="connsiteY8" fmla="*/ 140638 h 174793"/>
                <a:gd name="connsiteX0" fmla="*/ 4721 w 97635"/>
                <a:gd name="connsiteY0" fmla="*/ 140638 h 169258"/>
                <a:gd name="connsiteX1" fmla="*/ 4721 w 97635"/>
                <a:gd name="connsiteY1" fmla="*/ 78907 h 169258"/>
                <a:gd name="connsiteX2" fmla="*/ 37516 w 97635"/>
                <a:gd name="connsiteY2" fmla="*/ 7529 h 169258"/>
                <a:gd name="connsiteX3" fmla="*/ 95390 w 97635"/>
                <a:gd name="connsiteY3" fmla="*/ 5600 h 169258"/>
                <a:gd name="connsiteX4" fmla="*/ 81886 w 97635"/>
                <a:gd name="connsiteY4" fmla="*/ 38395 h 169258"/>
                <a:gd name="connsiteX5" fmla="*/ 45233 w 97635"/>
                <a:gd name="connsiteY5" fmla="*/ 65403 h 169258"/>
                <a:gd name="connsiteX6" fmla="*/ 64524 w 97635"/>
                <a:gd name="connsiteY6" fmla="*/ 113631 h 169258"/>
                <a:gd name="connsiteX7" fmla="*/ 47163 w 97635"/>
                <a:gd name="connsiteY7" fmla="*/ 167646 h 169258"/>
                <a:gd name="connsiteX8" fmla="*/ 4721 w 97635"/>
                <a:gd name="connsiteY8" fmla="*/ 140638 h 169258"/>
                <a:gd name="connsiteX0" fmla="*/ 7132 w 100046"/>
                <a:gd name="connsiteY0" fmla="*/ 140638 h 169258"/>
                <a:gd name="connsiteX1" fmla="*/ 7132 w 100046"/>
                <a:gd name="connsiteY1" fmla="*/ 78907 h 169258"/>
                <a:gd name="connsiteX2" fmla="*/ 39927 w 100046"/>
                <a:gd name="connsiteY2" fmla="*/ 7529 h 169258"/>
                <a:gd name="connsiteX3" fmla="*/ 97801 w 100046"/>
                <a:gd name="connsiteY3" fmla="*/ 5600 h 169258"/>
                <a:gd name="connsiteX4" fmla="*/ 84297 w 100046"/>
                <a:gd name="connsiteY4" fmla="*/ 38395 h 169258"/>
                <a:gd name="connsiteX5" fmla="*/ 47644 w 100046"/>
                <a:gd name="connsiteY5" fmla="*/ 65403 h 169258"/>
                <a:gd name="connsiteX6" fmla="*/ 66935 w 100046"/>
                <a:gd name="connsiteY6" fmla="*/ 113631 h 169258"/>
                <a:gd name="connsiteX7" fmla="*/ 49574 w 100046"/>
                <a:gd name="connsiteY7" fmla="*/ 167646 h 169258"/>
                <a:gd name="connsiteX8" fmla="*/ 7132 w 100046"/>
                <a:gd name="connsiteY8" fmla="*/ 140638 h 169258"/>
                <a:gd name="connsiteX0" fmla="*/ 4170 w 112517"/>
                <a:gd name="connsiteY0" fmla="*/ 154142 h 170508"/>
                <a:gd name="connsiteX1" fmla="*/ 19603 w 112517"/>
                <a:gd name="connsiteY1" fmla="*/ 78907 h 170508"/>
                <a:gd name="connsiteX2" fmla="*/ 52398 w 112517"/>
                <a:gd name="connsiteY2" fmla="*/ 7529 h 170508"/>
                <a:gd name="connsiteX3" fmla="*/ 110272 w 112517"/>
                <a:gd name="connsiteY3" fmla="*/ 5600 h 170508"/>
                <a:gd name="connsiteX4" fmla="*/ 96768 w 112517"/>
                <a:gd name="connsiteY4" fmla="*/ 38395 h 170508"/>
                <a:gd name="connsiteX5" fmla="*/ 60115 w 112517"/>
                <a:gd name="connsiteY5" fmla="*/ 65403 h 170508"/>
                <a:gd name="connsiteX6" fmla="*/ 79406 w 112517"/>
                <a:gd name="connsiteY6" fmla="*/ 113631 h 170508"/>
                <a:gd name="connsiteX7" fmla="*/ 62045 w 112517"/>
                <a:gd name="connsiteY7" fmla="*/ 167646 h 170508"/>
                <a:gd name="connsiteX8" fmla="*/ 4170 w 112517"/>
                <a:gd name="connsiteY8" fmla="*/ 154142 h 170508"/>
                <a:gd name="connsiteX0" fmla="*/ 4954 w 107513"/>
                <a:gd name="connsiteY0" fmla="*/ 154142 h 170508"/>
                <a:gd name="connsiteX1" fmla="*/ 14599 w 107513"/>
                <a:gd name="connsiteY1" fmla="*/ 78907 h 170508"/>
                <a:gd name="connsiteX2" fmla="*/ 47394 w 107513"/>
                <a:gd name="connsiteY2" fmla="*/ 7529 h 170508"/>
                <a:gd name="connsiteX3" fmla="*/ 105268 w 107513"/>
                <a:gd name="connsiteY3" fmla="*/ 5600 h 170508"/>
                <a:gd name="connsiteX4" fmla="*/ 91764 w 107513"/>
                <a:gd name="connsiteY4" fmla="*/ 38395 h 170508"/>
                <a:gd name="connsiteX5" fmla="*/ 55111 w 107513"/>
                <a:gd name="connsiteY5" fmla="*/ 65403 h 170508"/>
                <a:gd name="connsiteX6" fmla="*/ 74402 w 107513"/>
                <a:gd name="connsiteY6" fmla="*/ 113631 h 170508"/>
                <a:gd name="connsiteX7" fmla="*/ 57041 w 107513"/>
                <a:gd name="connsiteY7" fmla="*/ 167646 h 170508"/>
                <a:gd name="connsiteX8" fmla="*/ 4954 w 107513"/>
                <a:gd name="connsiteY8" fmla="*/ 154142 h 170508"/>
                <a:gd name="connsiteX0" fmla="*/ 2473 w 105032"/>
                <a:gd name="connsiteY0" fmla="*/ 154142 h 170508"/>
                <a:gd name="connsiteX1" fmla="*/ 12118 w 105032"/>
                <a:gd name="connsiteY1" fmla="*/ 78907 h 170508"/>
                <a:gd name="connsiteX2" fmla="*/ 44913 w 105032"/>
                <a:gd name="connsiteY2" fmla="*/ 7529 h 170508"/>
                <a:gd name="connsiteX3" fmla="*/ 102787 w 105032"/>
                <a:gd name="connsiteY3" fmla="*/ 5600 h 170508"/>
                <a:gd name="connsiteX4" fmla="*/ 89283 w 105032"/>
                <a:gd name="connsiteY4" fmla="*/ 38395 h 170508"/>
                <a:gd name="connsiteX5" fmla="*/ 52630 w 105032"/>
                <a:gd name="connsiteY5" fmla="*/ 65403 h 170508"/>
                <a:gd name="connsiteX6" fmla="*/ 71921 w 105032"/>
                <a:gd name="connsiteY6" fmla="*/ 113631 h 170508"/>
                <a:gd name="connsiteX7" fmla="*/ 54560 w 105032"/>
                <a:gd name="connsiteY7" fmla="*/ 167646 h 170508"/>
                <a:gd name="connsiteX8" fmla="*/ 2473 w 105032"/>
                <a:gd name="connsiteY8" fmla="*/ 154142 h 170508"/>
                <a:gd name="connsiteX0" fmla="*/ 2473 w 103798"/>
                <a:gd name="connsiteY0" fmla="*/ 153515 h 169881"/>
                <a:gd name="connsiteX1" fmla="*/ 12118 w 103798"/>
                <a:gd name="connsiteY1" fmla="*/ 78280 h 169881"/>
                <a:gd name="connsiteX2" fmla="*/ 44913 w 103798"/>
                <a:gd name="connsiteY2" fmla="*/ 6902 h 169881"/>
                <a:gd name="connsiteX3" fmla="*/ 102787 w 103798"/>
                <a:gd name="connsiteY3" fmla="*/ 4973 h 169881"/>
                <a:gd name="connsiteX4" fmla="*/ 79637 w 103798"/>
                <a:gd name="connsiteY4" fmla="*/ 26194 h 169881"/>
                <a:gd name="connsiteX5" fmla="*/ 52630 w 103798"/>
                <a:gd name="connsiteY5" fmla="*/ 64776 h 169881"/>
                <a:gd name="connsiteX6" fmla="*/ 71921 w 103798"/>
                <a:gd name="connsiteY6" fmla="*/ 113004 h 169881"/>
                <a:gd name="connsiteX7" fmla="*/ 54560 w 103798"/>
                <a:gd name="connsiteY7" fmla="*/ 167019 h 169881"/>
                <a:gd name="connsiteX8" fmla="*/ 2473 w 103798"/>
                <a:gd name="connsiteY8" fmla="*/ 153515 h 169881"/>
                <a:gd name="connsiteX0" fmla="*/ 2473 w 113197"/>
                <a:gd name="connsiteY0" fmla="*/ 151975 h 168341"/>
                <a:gd name="connsiteX1" fmla="*/ 12118 w 113197"/>
                <a:gd name="connsiteY1" fmla="*/ 76740 h 168341"/>
                <a:gd name="connsiteX2" fmla="*/ 44913 w 113197"/>
                <a:gd name="connsiteY2" fmla="*/ 5362 h 168341"/>
                <a:gd name="connsiteX3" fmla="*/ 112432 w 113197"/>
                <a:gd name="connsiteY3" fmla="*/ 7291 h 168341"/>
                <a:gd name="connsiteX4" fmla="*/ 79637 w 113197"/>
                <a:gd name="connsiteY4" fmla="*/ 24654 h 168341"/>
                <a:gd name="connsiteX5" fmla="*/ 52630 w 113197"/>
                <a:gd name="connsiteY5" fmla="*/ 63236 h 168341"/>
                <a:gd name="connsiteX6" fmla="*/ 71921 w 113197"/>
                <a:gd name="connsiteY6" fmla="*/ 111464 h 168341"/>
                <a:gd name="connsiteX7" fmla="*/ 54560 w 113197"/>
                <a:gd name="connsiteY7" fmla="*/ 165479 h 168341"/>
                <a:gd name="connsiteX8" fmla="*/ 2473 w 113197"/>
                <a:gd name="connsiteY8" fmla="*/ 151975 h 168341"/>
                <a:gd name="connsiteX0" fmla="*/ 2473 w 112829"/>
                <a:gd name="connsiteY0" fmla="*/ 151975 h 168341"/>
                <a:gd name="connsiteX1" fmla="*/ 12118 w 112829"/>
                <a:gd name="connsiteY1" fmla="*/ 76740 h 168341"/>
                <a:gd name="connsiteX2" fmla="*/ 44913 w 112829"/>
                <a:gd name="connsiteY2" fmla="*/ 5362 h 168341"/>
                <a:gd name="connsiteX3" fmla="*/ 112432 w 112829"/>
                <a:gd name="connsiteY3" fmla="*/ 7291 h 168341"/>
                <a:gd name="connsiteX4" fmla="*/ 71921 w 112829"/>
                <a:gd name="connsiteY4" fmla="*/ 24654 h 168341"/>
                <a:gd name="connsiteX5" fmla="*/ 52630 w 112829"/>
                <a:gd name="connsiteY5" fmla="*/ 63236 h 168341"/>
                <a:gd name="connsiteX6" fmla="*/ 71921 w 112829"/>
                <a:gd name="connsiteY6" fmla="*/ 111464 h 168341"/>
                <a:gd name="connsiteX7" fmla="*/ 54560 w 112829"/>
                <a:gd name="connsiteY7" fmla="*/ 165479 h 168341"/>
                <a:gd name="connsiteX8" fmla="*/ 2473 w 112829"/>
                <a:gd name="connsiteY8" fmla="*/ 151975 h 168341"/>
                <a:gd name="connsiteX0" fmla="*/ 2473 w 113177"/>
                <a:gd name="connsiteY0" fmla="*/ 157013 h 173379"/>
                <a:gd name="connsiteX1" fmla="*/ 12118 w 113177"/>
                <a:gd name="connsiteY1" fmla="*/ 81778 h 173379"/>
                <a:gd name="connsiteX2" fmla="*/ 44913 w 113177"/>
                <a:gd name="connsiteY2" fmla="*/ 10400 h 173379"/>
                <a:gd name="connsiteX3" fmla="*/ 112432 w 113177"/>
                <a:gd name="connsiteY3" fmla="*/ 12329 h 173379"/>
                <a:gd name="connsiteX4" fmla="*/ 71921 w 113177"/>
                <a:gd name="connsiteY4" fmla="*/ 29692 h 173379"/>
                <a:gd name="connsiteX5" fmla="*/ 52630 w 113177"/>
                <a:gd name="connsiteY5" fmla="*/ 68274 h 173379"/>
                <a:gd name="connsiteX6" fmla="*/ 71921 w 113177"/>
                <a:gd name="connsiteY6" fmla="*/ 116502 h 173379"/>
                <a:gd name="connsiteX7" fmla="*/ 54560 w 113177"/>
                <a:gd name="connsiteY7" fmla="*/ 170517 h 173379"/>
                <a:gd name="connsiteX8" fmla="*/ 2473 w 113177"/>
                <a:gd name="connsiteY8" fmla="*/ 157013 h 173379"/>
                <a:gd name="connsiteX0" fmla="*/ 1414 w 112118"/>
                <a:gd name="connsiteY0" fmla="*/ 157013 h 164403"/>
                <a:gd name="connsiteX1" fmla="*/ 11059 w 112118"/>
                <a:gd name="connsiteY1" fmla="*/ 81778 h 164403"/>
                <a:gd name="connsiteX2" fmla="*/ 43854 w 112118"/>
                <a:gd name="connsiteY2" fmla="*/ 10400 h 164403"/>
                <a:gd name="connsiteX3" fmla="*/ 111373 w 112118"/>
                <a:gd name="connsiteY3" fmla="*/ 12329 h 164403"/>
                <a:gd name="connsiteX4" fmla="*/ 70862 w 112118"/>
                <a:gd name="connsiteY4" fmla="*/ 29692 h 164403"/>
                <a:gd name="connsiteX5" fmla="*/ 51571 w 112118"/>
                <a:gd name="connsiteY5" fmla="*/ 68274 h 164403"/>
                <a:gd name="connsiteX6" fmla="*/ 70862 w 112118"/>
                <a:gd name="connsiteY6" fmla="*/ 116502 h 164403"/>
                <a:gd name="connsiteX7" fmla="*/ 38068 w 112118"/>
                <a:gd name="connsiteY7" fmla="*/ 157014 h 164403"/>
                <a:gd name="connsiteX8" fmla="*/ 1414 w 112118"/>
                <a:gd name="connsiteY8" fmla="*/ 157013 h 164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2118" h="164403">
                  <a:moveTo>
                    <a:pt x="1414" y="157013"/>
                  </a:moveTo>
                  <a:cubicBezTo>
                    <a:pt x="-3087" y="144474"/>
                    <a:pt x="3986" y="106213"/>
                    <a:pt x="11059" y="81778"/>
                  </a:cubicBezTo>
                  <a:cubicBezTo>
                    <a:pt x="18132" y="57343"/>
                    <a:pt x="27135" y="21975"/>
                    <a:pt x="43854" y="10400"/>
                  </a:cubicBezTo>
                  <a:cubicBezTo>
                    <a:pt x="60573" y="-1175"/>
                    <a:pt x="104943" y="-6319"/>
                    <a:pt x="111373" y="12329"/>
                  </a:cubicBezTo>
                  <a:cubicBezTo>
                    <a:pt x="117803" y="30977"/>
                    <a:pt x="80829" y="20368"/>
                    <a:pt x="70862" y="29692"/>
                  </a:cubicBezTo>
                  <a:cubicBezTo>
                    <a:pt x="60895" y="39016"/>
                    <a:pt x="51571" y="53806"/>
                    <a:pt x="51571" y="68274"/>
                  </a:cubicBezTo>
                  <a:cubicBezTo>
                    <a:pt x="51571" y="82742"/>
                    <a:pt x="70862" y="98497"/>
                    <a:pt x="70862" y="116502"/>
                  </a:cubicBezTo>
                  <a:cubicBezTo>
                    <a:pt x="70862" y="134507"/>
                    <a:pt x="49643" y="150262"/>
                    <a:pt x="38068" y="157014"/>
                  </a:cubicBezTo>
                  <a:cubicBezTo>
                    <a:pt x="26493" y="163766"/>
                    <a:pt x="5915" y="169552"/>
                    <a:pt x="1414" y="157013"/>
                  </a:cubicBezTo>
                  <a:close/>
                </a:path>
              </a:pathLst>
            </a:custGeom>
            <a:solidFill>
              <a:srgbClr val="FACB9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</p:grpSp>
      <p:grpSp>
        <p:nvGrpSpPr>
          <p:cNvPr id="73" name="Group 72">
            <a:extLst>
              <a:ext uri="{FF2B5EF4-FFF2-40B4-BE49-F238E27FC236}">
                <a16:creationId xmlns:a16="http://schemas.microsoft.com/office/drawing/2014/main" id="{DDAFA864-9D15-4210-9E17-94E9CFF69DDC}"/>
              </a:ext>
            </a:extLst>
          </p:cNvPr>
          <p:cNvGrpSpPr/>
          <p:nvPr/>
        </p:nvGrpSpPr>
        <p:grpSpPr>
          <a:xfrm flipH="1">
            <a:off x="2449587" y="2831294"/>
            <a:ext cx="2120706" cy="3605418"/>
            <a:chOff x="4992235" y="1734987"/>
            <a:chExt cx="2088261" cy="3550259"/>
          </a:xfrm>
          <a:effectLst>
            <a:outerShdw blurRad="76200" dir="13500000" sy="23000" kx="1200000" algn="br" rotWithShape="0">
              <a:prstClr val="black">
                <a:alpha val="20000"/>
              </a:prstClr>
            </a:outerShdw>
          </a:effectLst>
          <a:scene3d>
            <a:camera prst="isometricOffAxis1Right"/>
            <a:lightRig rig="threePt" dir="t"/>
          </a:scene3d>
        </p:grpSpPr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04228A0F-62B7-406C-BB60-854B4DD84BE2}"/>
                </a:ext>
              </a:extLst>
            </p:cNvPr>
            <p:cNvSpPr/>
            <p:nvPr/>
          </p:nvSpPr>
          <p:spPr>
            <a:xfrm>
              <a:off x="5904330" y="2974546"/>
              <a:ext cx="191670" cy="282309"/>
            </a:xfrm>
            <a:custGeom>
              <a:avLst/>
              <a:gdLst>
                <a:gd name="connsiteX0" fmla="*/ 4310 w 182122"/>
                <a:gd name="connsiteY0" fmla="*/ 193373 h 276739"/>
                <a:gd name="connsiteX1" fmla="*/ 2173 w 182122"/>
                <a:gd name="connsiteY1" fmla="*/ 80141 h 276739"/>
                <a:gd name="connsiteX2" fmla="*/ 27810 w 182122"/>
                <a:gd name="connsiteY2" fmla="*/ 9639 h 276739"/>
                <a:gd name="connsiteX3" fmla="*/ 102586 w 182122"/>
                <a:gd name="connsiteY3" fmla="*/ 1093 h 276739"/>
                <a:gd name="connsiteX4" fmla="*/ 151724 w 182122"/>
                <a:gd name="connsiteY4" fmla="*/ 13911 h 276739"/>
                <a:gd name="connsiteX5" fmla="*/ 173089 w 182122"/>
                <a:gd name="connsiteY5" fmla="*/ 122870 h 276739"/>
                <a:gd name="connsiteX6" fmla="*/ 177362 w 182122"/>
                <a:gd name="connsiteY6" fmla="*/ 204055 h 276739"/>
                <a:gd name="connsiteX7" fmla="*/ 106859 w 182122"/>
                <a:gd name="connsiteY7" fmla="*/ 268149 h 276739"/>
                <a:gd name="connsiteX8" fmla="*/ 27810 w 182122"/>
                <a:gd name="connsiteY8" fmla="*/ 272422 h 276739"/>
                <a:gd name="connsiteX9" fmla="*/ 4310 w 182122"/>
                <a:gd name="connsiteY9" fmla="*/ 193373 h 276739"/>
                <a:gd name="connsiteX0" fmla="*/ 4310 w 182122"/>
                <a:gd name="connsiteY0" fmla="*/ 194146 h 277512"/>
                <a:gd name="connsiteX1" fmla="*/ 2173 w 182122"/>
                <a:gd name="connsiteY1" fmla="*/ 80914 h 277512"/>
                <a:gd name="connsiteX2" fmla="*/ 27810 w 182122"/>
                <a:gd name="connsiteY2" fmla="*/ 10412 h 277512"/>
                <a:gd name="connsiteX3" fmla="*/ 102586 w 182122"/>
                <a:gd name="connsiteY3" fmla="*/ 1866 h 277512"/>
                <a:gd name="connsiteX4" fmla="*/ 151724 w 182122"/>
                <a:gd name="connsiteY4" fmla="*/ 25366 h 277512"/>
                <a:gd name="connsiteX5" fmla="*/ 173089 w 182122"/>
                <a:gd name="connsiteY5" fmla="*/ 123643 h 277512"/>
                <a:gd name="connsiteX6" fmla="*/ 177362 w 182122"/>
                <a:gd name="connsiteY6" fmla="*/ 204828 h 277512"/>
                <a:gd name="connsiteX7" fmla="*/ 106859 w 182122"/>
                <a:gd name="connsiteY7" fmla="*/ 268922 h 277512"/>
                <a:gd name="connsiteX8" fmla="*/ 27810 w 182122"/>
                <a:gd name="connsiteY8" fmla="*/ 273195 h 277512"/>
                <a:gd name="connsiteX9" fmla="*/ 4310 w 182122"/>
                <a:gd name="connsiteY9" fmla="*/ 194146 h 277512"/>
                <a:gd name="connsiteX0" fmla="*/ 4310 w 182122"/>
                <a:gd name="connsiteY0" fmla="*/ 197554 h 280920"/>
                <a:gd name="connsiteX1" fmla="*/ 2173 w 182122"/>
                <a:gd name="connsiteY1" fmla="*/ 84322 h 280920"/>
                <a:gd name="connsiteX2" fmla="*/ 27810 w 182122"/>
                <a:gd name="connsiteY2" fmla="*/ 13820 h 280920"/>
                <a:gd name="connsiteX3" fmla="*/ 91904 w 182122"/>
                <a:gd name="connsiteY3" fmla="*/ 1001 h 280920"/>
                <a:gd name="connsiteX4" fmla="*/ 151724 w 182122"/>
                <a:gd name="connsiteY4" fmla="*/ 28774 h 280920"/>
                <a:gd name="connsiteX5" fmla="*/ 173089 w 182122"/>
                <a:gd name="connsiteY5" fmla="*/ 127051 h 280920"/>
                <a:gd name="connsiteX6" fmla="*/ 177362 w 182122"/>
                <a:gd name="connsiteY6" fmla="*/ 208236 h 280920"/>
                <a:gd name="connsiteX7" fmla="*/ 106859 w 182122"/>
                <a:gd name="connsiteY7" fmla="*/ 272330 h 280920"/>
                <a:gd name="connsiteX8" fmla="*/ 27810 w 182122"/>
                <a:gd name="connsiteY8" fmla="*/ 276603 h 280920"/>
                <a:gd name="connsiteX9" fmla="*/ 4310 w 182122"/>
                <a:gd name="connsiteY9" fmla="*/ 197554 h 280920"/>
                <a:gd name="connsiteX0" fmla="*/ 3750 w 181562"/>
                <a:gd name="connsiteY0" fmla="*/ 197554 h 279818"/>
                <a:gd name="connsiteX1" fmla="*/ 1613 w 181562"/>
                <a:gd name="connsiteY1" fmla="*/ 84322 h 279818"/>
                <a:gd name="connsiteX2" fmla="*/ 27250 w 181562"/>
                <a:gd name="connsiteY2" fmla="*/ 13820 h 279818"/>
                <a:gd name="connsiteX3" fmla="*/ 91344 w 181562"/>
                <a:gd name="connsiteY3" fmla="*/ 1001 h 279818"/>
                <a:gd name="connsiteX4" fmla="*/ 151164 w 181562"/>
                <a:gd name="connsiteY4" fmla="*/ 28774 h 279818"/>
                <a:gd name="connsiteX5" fmla="*/ 172529 w 181562"/>
                <a:gd name="connsiteY5" fmla="*/ 127051 h 279818"/>
                <a:gd name="connsiteX6" fmla="*/ 176802 w 181562"/>
                <a:gd name="connsiteY6" fmla="*/ 208236 h 279818"/>
                <a:gd name="connsiteX7" fmla="*/ 106299 w 181562"/>
                <a:gd name="connsiteY7" fmla="*/ 272330 h 279818"/>
                <a:gd name="connsiteX8" fmla="*/ 10158 w 181562"/>
                <a:gd name="connsiteY8" fmla="*/ 274467 h 279818"/>
                <a:gd name="connsiteX9" fmla="*/ 3750 w 181562"/>
                <a:gd name="connsiteY9" fmla="*/ 197554 h 279818"/>
                <a:gd name="connsiteX0" fmla="*/ 3750 w 181562"/>
                <a:gd name="connsiteY0" fmla="*/ 197554 h 279818"/>
                <a:gd name="connsiteX1" fmla="*/ 1613 w 181562"/>
                <a:gd name="connsiteY1" fmla="*/ 84322 h 279818"/>
                <a:gd name="connsiteX2" fmla="*/ 27250 w 181562"/>
                <a:gd name="connsiteY2" fmla="*/ 13820 h 279818"/>
                <a:gd name="connsiteX3" fmla="*/ 91344 w 181562"/>
                <a:gd name="connsiteY3" fmla="*/ 1001 h 279818"/>
                <a:gd name="connsiteX4" fmla="*/ 151164 w 181562"/>
                <a:gd name="connsiteY4" fmla="*/ 28774 h 279818"/>
                <a:gd name="connsiteX5" fmla="*/ 172529 w 181562"/>
                <a:gd name="connsiteY5" fmla="*/ 127051 h 279818"/>
                <a:gd name="connsiteX6" fmla="*/ 176802 w 181562"/>
                <a:gd name="connsiteY6" fmla="*/ 208236 h 279818"/>
                <a:gd name="connsiteX7" fmla="*/ 106299 w 181562"/>
                <a:gd name="connsiteY7" fmla="*/ 272330 h 279818"/>
                <a:gd name="connsiteX8" fmla="*/ 10158 w 181562"/>
                <a:gd name="connsiteY8" fmla="*/ 274467 h 279818"/>
                <a:gd name="connsiteX9" fmla="*/ 3750 w 181562"/>
                <a:gd name="connsiteY9" fmla="*/ 197554 h 279818"/>
                <a:gd name="connsiteX0" fmla="*/ 395 w 186753"/>
                <a:gd name="connsiteY0" fmla="*/ 199691 h 282309"/>
                <a:gd name="connsiteX1" fmla="*/ 6804 w 186753"/>
                <a:gd name="connsiteY1" fmla="*/ 84322 h 282309"/>
                <a:gd name="connsiteX2" fmla="*/ 32441 w 186753"/>
                <a:gd name="connsiteY2" fmla="*/ 13820 h 282309"/>
                <a:gd name="connsiteX3" fmla="*/ 96535 w 186753"/>
                <a:gd name="connsiteY3" fmla="*/ 1001 h 282309"/>
                <a:gd name="connsiteX4" fmla="*/ 156355 w 186753"/>
                <a:gd name="connsiteY4" fmla="*/ 28774 h 282309"/>
                <a:gd name="connsiteX5" fmla="*/ 177720 w 186753"/>
                <a:gd name="connsiteY5" fmla="*/ 127051 h 282309"/>
                <a:gd name="connsiteX6" fmla="*/ 181993 w 186753"/>
                <a:gd name="connsiteY6" fmla="*/ 208236 h 282309"/>
                <a:gd name="connsiteX7" fmla="*/ 111490 w 186753"/>
                <a:gd name="connsiteY7" fmla="*/ 272330 h 282309"/>
                <a:gd name="connsiteX8" fmla="*/ 15349 w 186753"/>
                <a:gd name="connsiteY8" fmla="*/ 274467 h 282309"/>
                <a:gd name="connsiteX9" fmla="*/ 395 w 186753"/>
                <a:gd name="connsiteY9" fmla="*/ 199691 h 282309"/>
                <a:gd name="connsiteX0" fmla="*/ 5312 w 191670"/>
                <a:gd name="connsiteY0" fmla="*/ 199691 h 282309"/>
                <a:gd name="connsiteX1" fmla="*/ 11721 w 191670"/>
                <a:gd name="connsiteY1" fmla="*/ 84322 h 282309"/>
                <a:gd name="connsiteX2" fmla="*/ 37358 w 191670"/>
                <a:gd name="connsiteY2" fmla="*/ 13820 h 282309"/>
                <a:gd name="connsiteX3" fmla="*/ 101452 w 191670"/>
                <a:gd name="connsiteY3" fmla="*/ 1001 h 282309"/>
                <a:gd name="connsiteX4" fmla="*/ 161272 w 191670"/>
                <a:gd name="connsiteY4" fmla="*/ 28774 h 282309"/>
                <a:gd name="connsiteX5" fmla="*/ 182637 w 191670"/>
                <a:gd name="connsiteY5" fmla="*/ 127051 h 282309"/>
                <a:gd name="connsiteX6" fmla="*/ 186910 w 191670"/>
                <a:gd name="connsiteY6" fmla="*/ 208236 h 282309"/>
                <a:gd name="connsiteX7" fmla="*/ 116407 w 191670"/>
                <a:gd name="connsiteY7" fmla="*/ 272330 h 282309"/>
                <a:gd name="connsiteX8" fmla="*/ 20266 w 191670"/>
                <a:gd name="connsiteY8" fmla="*/ 274467 h 282309"/>
                <a:gd name="connsiteX9" fmla="*/ 5312 w 191670"/>
                <a:gd name="connsiteY9" fmla="*/ 199691 h 282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1670" h="282309">
                  <a:moveTo>
                    <a:pt x="5312" y="199691"/>
                  </a:moveTo>
                  <a:cubicBezTo>
                    <a:pt x="16707" y="161591"/>
                    <a:pt x="6380" y="115301"/>
                    <a:pt x="11721" y="84322"/>
                  </a:cubicBezTo>
                  <a:cubicBezTo>
                    <a:pt x="17062" y="53344"/>
                    <a:pt x="22403" y="27707"/>
                    <a:pt x="37358" y="13820"/>
                  </a:cubicBezTo>
                  <a:cubicBezTo>
                    <a:pt x="52313" y="-67"/>
                    <a:pt x="80800" y="-1491"/>
                    <a:pt x="101452" y="1001"/>
                  </a:cubicBezTo>
                  <a:cubicBezTo>
                    <a:pt x="122104" y="3493"/>
                    <a:pt x="147741" y="7766"/>
                    <a:pt x="161272" y="28774"/>
                  </a:cubicBezTo>
                  <a:cubicBezTo>
                    <a:pt x="174803" y="49782"/>
                    <a:pt x="178364" y="97141"/>
                    <a:pt x="182637" y="127051"/>
                  </a:cubicBezTo>
                  <a:cubicBezTo>
                    <a:pt x="186910" y="156961"/>
                    <a:pt x="197948" y="184023"/>
                    <a:pt x="186910" y="208236"/>
                  </a:cubicBezTo>
                  <a:cubicBezTo>
                    <a:pt x="175872" y="232449"/>
                    <a:pt x="141332" y="260936"/>
                    <a:pt x="116407" y="272330"/>
                  </a:cubicBezTo>
                  <a:cubicBezTo>
                    <a:pt x="91482" y="283724"/>
                    <a:pt x="38782" y="286573"/>
                    <a:pt x="20266" y="274467"/>
                  </a:cubicBezTo>
                  <a:cubicBezTo>
                    <a:pt x="1750" y="262361"/>
                    <a:pt x="-6083" y="237791"/>
                    <a:pt x="5312" y="199691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0CA430FB-0369-452C-9FDA-35D4352B93A2}"/>
                </a:ext>
              </a:extLst>
            </p:cNvPr>
            <p:cNvSpPr/>
            <p:nvPr/>
          </p:nvSpPr>
          <p:spPr>
            <a:xfrm>
              <a:off x="6198411" y="4772314"/>
              <a:ext cx="145269" cy="446633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  <a:gd name="connsiteX0" fmla="*/ 6496 w 140748"/>
                <a:gd name="connsiteY0" fmla="*/ 42636 h 364378"/>
                <a:gd name="connsiteX1" fmla="*/ 8067 w 140748"/>
                <a:gd name="connsiteY1" fmla="*/ 310013 h 364378"/>
                <a:gd name="connsiteX2" fmla="*/ 70905 w 140748"/>
                <a:gd name="connsiteY2" fmla="*/ 364185 h 364378"/>
                <a:gd name="connsiteX3" fmla="*/ 129409 w 140748"/>
                <a:gd name="connsiteY3" fmla="*/ 303514 h 364378"/>
                <a:gd name="connsiteX4" fmla="*/ 131576 w 140748"/>
                <a:gd name="connsiteY4" fmla="*/ 60829 h 364378"/>
                <a:gd name="connsiteX5" fmla="*/ 60071 w 140748"/>
                <a:gd name="connsiteY5" fmla="*/ 2324 h 364378"/>
                <a:gd name="connsiteX6" fmla="*/ 6496 w 140748"/>
                <a:gd name="connsiteY6" fmla="*/ 42636 h 364378"/>
                <a:gd name="connsiteX0" fmla="*/ 6496 w 136138"/>
                <a:gd name="connsiteY0" fmla="*/ 45571 h 367313"/>
                <a:gd name="connsiteX1" fmla="*/ 8067 w 136138"/>
                <a:gd name="connsiteY1" fmla="*/ 312948 h 367313"/>
                <a:gd name="connsiteX2" fmla="*/ 70905 w 136138"/>
                <a:gd name="connsiteY2" fmla="*/ 367120 h 367313"/>
                <a:gd name="connsiteX3" fmla="*/ 129409 w 136138"/>
                <a:gd name="connsiteY3" fmla="*/ 306449 h 367313"/>
                <a:gd name="connsiteX4" fmla="*/ 123956 w 136138"/>
                <a:gd name="connsiteY4" fmla="*/ 37094 h 367313"/>
                <a:gd name="connsiteX5" fmla="*/ 60071 w 136138"/>
                <a:gd name="connsiteY5" fmla="*/ 5259 h 367313"/>
                <a:gd name="connsiteX6" fmla="*/ 6496 w 136138"/>
                <a:gd name="connsiteY6" fmla="*/ 45571 h 367313"/>
                <a:gd name="connsiteX0" fmla="*/ 6991 w 136633"/>
                <a:gd name="connsiteY0" fmla="*/ 56469 h 378211"/>
                <a:gd name="connsiteX1" fmla="*/ 8562 w 136633"/>
                <a:gd name="connsiteY1" fmla="*/ 323846 h 378211"/>
                <a:gd name="connsiteX2" fmla="*/ 71400 w 136633"/>
                <a:gd name="connsiteY2" fmla="*/ 378018 h 378211"/>
                <a:gd name="connsiteX3" fmla="*/ 129904 w 136633"/>
                <a:gd name="connsiteY3" fmla="*/ 317347 h 378211"/>
                <a:gd name="connsiteX4" fmla="*/ 124451 w 136633"/>
                <a:gd name="connsiteY4" fmla="*/ 47992 h 378211"/>
                <a:gd name="connsiteX5" fmla="*/ 68186 w 136633"/>
                <a:gd name="connsiteY5" fmla="*/ 917 h 378211"/>
                <a:gd name="connsiteX6" fmla="*/ 6991 w 136633"/>
                <a:gd name="connsiteY6" fmla="*/ 56469 h 378211"/>
                <a:gd name="connsiteX0" fmla="*/ 3871 w 133513"/>
                <a:gd name="connsiteY0" fmla="*/ 56469 h 378103"/>
                <a:gd name="connsiteX1" fmla="*/ 13062 w 133513"/>
                <a:gd name="connsiteY1" fmla="*/ 321941 h 378103"/>
                <a:gd name="connsiteX2" fmla="*/ 68280 w 133513"/>
                <a:gd name="connsiteY2" fmla="*/ 378018 h 378103"/>
                <a:gd name="connsiteX3" fmla="*/ 126784 w 133513"/>
                <a:gd name="connsiteY3" fmla="*/ 317347 h 378103"/>
                <a:gd name="connsiteX4" fmla="*/ 121331 w 133513"/>
                <a:gd name="connsiteY4" fmla="*/ 47992 h 378103"/>
                <a:gd name="connsiteX5" fmla="*/ 65066 w 133513"/>
                <a:gd name="connsiteY5" fmla="*/ 917 h 378103"/>
                <a:gd name="connsiteX6" fmla="*/ 3871 w 133513"/>
                <a:gd name="connsiteY6" fmla="*/ 56469 h 378103"/>
                <a:gd name="connsiteX0" fmla="*/ 3871 w 130834"/>
                <a:gd name="connsiteY0" fmla="*/ 56469 h 378482"/>
                <a:gd name="connsiteX1" fmla="*/ 13062 w 130834"/>
                <a:gd name="connsiteY1" fmla="*/ 321941 h 378482"/>
                <a:gd name="connsiteX2" fmla="*/ 68280 w 130834"/>
                <a:gd name="connsiteY2" fmla="*/ 378018 h 378482"/>
                <a:gd name="connsiteX3" fmla="*/ 121069 w 130834"/>
                <a:gd name="connsiteY3" fmla="*/ 307822 h 378482"/>
                <a:gd name="connsiteX4" fmla="*/ 121331 w 130834"/>
                <a:gd name="connsiteY4" fmla="*/ 47992 h 378482"/>
                <a:gd name="connsiteX5" fmla="*/ 65066 w 130834"/>
                <a:gd name="connsiteY5" fmla="*/ 917 h 378482"/>
                <a:gd name="connsiteX6" fmla="*/ 3871 w 130834"/>
                <a:gd name="connsiteY6" fmla="*/ 56469 h 378482"/>
                <a:gd name="connsiteX0" fmla="*/ 3747 w 130911"/>
                <a:gd name="connsiteY0" fmla="*/ 56469 h 374836"/>
                <a:gd name="connsiteX1" fmla="*/ 12938 w 130911"/>
                <a:gd name="connsiteY1" fmla="*/ 321941 h 374836"/>
                <a:gd name="connsiteX2" fmla="*/ 64346 w 130911"/>
                <a:gd name="connsiteY2" fmla="*/ 374208 h 374836"/>
                <a:gd name="connsiteX3" fmla="*/ 120945 w 130911"/>
                <a:gd name="connsiteY3" fmla="*/ 307822 h 374836"/>
                <a:gd name="connsiteX4" fmla="*/ 121207 w 130911"/>
                <a:gd name="connsiteY4" fmla="*/ 47992 h 374836"/>
                <a:gd name="connsiteX5" fmla="*/ 64942 w 130911"/>
                <a:gd name="connsiteY5" fmla="*/ 917 h 374836"/>
                <a:gd name="connsiteX6" fmla="*/ 3747 w 130911"/>
                <a:gd name="connsiteY6" fmla="*/ 56469 h 374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0911" h="374836">
                  <a:moveTo>
                    <a:pt x="3747" y="56469"/>
                  </a:moveTo>
                  <a:cubicBezTo>
                    <a:pt x="-4920" y="109973"/>
                    <a:pt x="2838" y="268985"/>
                    <a:pt x="12938" y="321941"/>
                  </a:cubicBezTo>
                  <a:cubicBezTo>
                    <a:pt x="23038" y="374897"/>
                    <a:pt x="46345" y="376561"/>
                    <a:pt x="64346" y="374208"/>
                  </a:cubicBezTo>
                  <a:cubicBezTo>
                    <a:pt x="82347" y="371855"/>
                    <a:pt x="111468" y="362191"/>
                    <a:pt x="120945" y="307822"/>
                  </a:cubicBezTo>
                  <a:cubicBezTo>
                    <a:pt x="130422" y="253453"/>
                    <a:pt x="137458" y="102524"/>
                    <a:pt x="121207" y="47992"/>
                  </a:cubicBezTo>
                  <a:cubicBezTo>
                    <a:pt x="104956" y="-6540"/>
                    <a:pt x="84519" y="-496"/>
                    <a:pt x="64942" y="917"/>
                  </a:cubicBezTo>
                  <a:cubicBezTo>
                    <a:pt x="45365" y="2330"/>
                    <a:pt x="12414" y="2965"/>
                    <a:pt x="3747" y="56469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4DA24507-C4AA-4325-9ED0-813BD9CBB08B}"/>
                </a:ext>
              </a:extLst>
            </p:cNvPr>
            <p:cNvSpPr/>
            <p:nvPr/>
          </p:nvSpPr>
          <p:spPr>
            <a:xfrm rot="20929297">
              <a:off x="6145923" y="4408694"/>
              <a:ext cx="186924" cy="432800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111" h="362079">
                  <a:moveTo>
                    <a:pt x="3429" y="49900"/>
                  </a:moveTo>
                  <a:cubicBezTo>
                    <a:pt x="-5238" y="101182"/>
                    <a:pt x="3790" y="255748"/>
                    <a:pt x="16430" y="307752"/>
                  </a:cubicBezTo>
                  <a:cubicBezTo>
                    <a:pt x="29070" y="359756"/>
                    <a:pt x="59044" y="363007"/>
                    <a:pt x="79268" y="361924"/>
                  </a:cubicBezTo>
                  <a:cubicBezTo>
                    <a:pt x="99492" y="360841"/>
                    <a:pt x="127660" y="351812"/>
                    <a:pt x="137772" y="301253"/>
                  </a:cubicBezTo>
                  <a:cubicBezTo>
                    <a:pt x="147884" y="250694"/>
                    <a:pt x="156190" y="113100"/>
                    <a:pt x="139939" y="58568"/>
                  </a:cubicBezTo>
                  <a:cubicBezTo>
                    <a:pt x="123688" y="4036"/>
                    <a:pt x="86852" y="-658"/>
                    <a:pt x="68434" y="63"/>
                  </a:cubicBezTo>
                  <a:cubicBezTo>
                    <a:pt x="50016" y="784"/>
                    <a:pt x="12096" y="-1382"/>
                    <a:pt x="3429" y="49900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E2B65205-74F7-4057-8C99-027E5BCF3C64}"/>
                </a:ext>
              </a:extLst>
            </p:cNvPr>
            <p:cNvSpPr/>
            <p:nvPr/>
          </p:nvSpPr>
          <p:spPr>
            <a:xfrm flipH="1">
              <a:off x="6211229" y="5172971"/>
              <a:ext cx="294228" cy="112275"/>
            </a:xfrm>
            <a:custGeom>
              <a:avLst/>
              <a:gdLst>
                <a:gd name="connsiteX0" fmla="*/ 221209 w 244329"/>
                <a:gd name="connsiteY0" fmla="*/ 9633 h 114404"/>
                <a:gd name="connsiteX1" fmla="*/ 237008 w 244329"/>
                <a:gd name="connsiteY1" fmla="*/ 88631 h 114404"/>
                <a:gd name="connsiteX2" fmla="*/ 126411 w 244329"/>
                <a:gd name="connsiteY2" fmla="*/ 102456 h 114404"/>
                <a:gd name="connsiteX3" fmla="*/ 15 w 244329"/>
                <a:gd name="connsiteY3" fmla="*/ 108380 h 114404"/>
                <a:gd name="connsiteX4" fmla="*/ 118511 w 244329"/>
                <a:gd name="connsiteY4" fmla="*/ 11608 h 114404"/>
                <a:gd name="connsiteX5" fmla="*/ 221209 w 244329"/>
                <a:gd name="connsiteY5" fmla="*/ 9633 h 114404"/>
                <a:gd name="connsiteX0" fmla="*/ 223184 w 246304"/>
                <a:gd name="connsiteY0" fmla="*/ 8926 h 102196"/>
                <a:gd name="connsiteX1" fmla="*/ 238983 w 246304"/>
                <a:gd name="connsiteY1" fmla="*/ 87924 h 102196"/>
                <a:gd name="connsiteX2" fmla="*/ 128386 w 246304"/>
                <a:gd name="connsiteY2" fmla="*/ 101749 h 102196"/>
                <a:gd name="connsiteX3" fmla="*/ 15 w 246304"/>
                <a:gd name="connsiteY3" fmla="*/ 89899 h 102196"/>
                <a:gd name="connsiteX4" fmla="*/ 120486 w 246304"/>
                <a:gd name="connsiteY4" fmla="*/ 10901 h 102196"/>
                <a:gd name="connsiteX5" fmla="*/ 223184 w 246304"/>
                <a:gd name="connsiteY5" fmla="*/ 8926 h 102196"/>
                <a:gd name="connsiteX0" fmla="*/ 223184 w 246889"/>
                <a:gd name="connsiteY0" fmla="*/ 8926 h 97266"/>
                <a:gd name="connsiteX1" fmla="*/ 238983 w 246889"/>
                <a:gd name="connsiteY1" fmla="*/ 87924 h 97266"/>
                <a:gd name="connsiteX2" fmla="*/ 120486 w 246889"/>
                <a:gd name="connsiteY2" fmla="*/ 91875 h 97266"/>
                <a:gd name="connsiteX3" fmla="*/ 15 w 246889"/>
                <a:gd name="connsiteY3" fmla="*/ 89899 h 97266"/>
                <a:gd name="connsiteX4" fmla="*/ 120486 w 246889"/>
                <a:gd name="connsiteY4" fmla="*/ 10901 h 97266"/>
                <a:gd name="connsiteX5" fmla="*/ 223184 w 246889"/>
                <a:gd name="connsiteY5" fmla="*/ 8926 h 97266"/>
                <a:gd name="connsiteX0" fmla="*/ 223194 w 248288"/>
                <a:gd name="connsiteY0" fmla="*/ 4930 h 93270"/>
                <a:gd name="connsiteX1" fmla="*/ 238993 w 248288"/>
                <a:gd name="connsiteY1" fmla="*/ 83928 h 93270"/>
                <a:gd name="connsiteX2" fmla="*/ 120496 w 248288"/>
                <a:gd name="connsiteY2" fmla="*/ 87879 h 93270"/>
                <a:gd name="connsiteX3" fmla="*/ 25 w 248288"/>
                <a:gd name="connsiteY3" fmla="*/ 85903 h 93270"/>
                <a:gd name="connsiteX4" fmla="*/ 84947 w 248288"/>
                <a:gd name="connsiteY4" fmla="*/ 16780 h 93270"/>
                <a:gd name="connsiteX5" fmla="*/ 223194 w 248288"/>
                <a:gd name="connsiteY5" fmla="*/ 4930 h 93270"/>
                <a:gd name="connsiteX0" fmla="*/ 223184 w 246683"/>
                <a:gd name="connsiteY0" fmla="*/ 13745 h 102085"/>
                <a:gd name="connsiteX1" fmla="*/ 238983 w 246683"/>
                <a:gd name="connsiteY1" fmla="*/ 92743 h 102085"/>
                <a:gd name="connsiteX2" fmla="*/ 120486 w 246683"/>
                <a:gd name="connsiteY2" fmla="*/ 96694 h 102085"/>
                <a:gd name="connsiteX3" fmla="*/ 15 w 246683"/>
                <a:gd name="connsiteY3" fmla="*/ 94718 h 102085"/>
                <a:gd name="connsiteX4" fmla="*/ 126411 w 246683"/>
                <a:gd name="connsiteY4" fmla="*/ 7820 h 102085"/>
                <a:gd name="connsiteX5" fmla="*/ 223184 w 246683"/>
                <a:gd name="connsiteY5" fmla="*/ 13745 h 102085"/>
                <a:gd name="connsiteX0" fmla="*/ 223187 w 246686"/>
                <a:gd name="connsiteY0" fmla="*/ 7550 h 95890"/>
                <a:gd name="connsiteX1" fmla="*/ 238986 w 246686"/>
                <a:gd name="connsiteY1" fmla="*/ 86548 h 95890"/>
                <a:gd name="connsiteX2" fmla="*/ 120489 w 246686"/>
                <a:gd name="connsiteY2" fmla="*/ 90499 h 95890"/>
                <a:gd name="connsiteX3" fmla="*/ 18 w 246686"/>
                <a:gd name="connsiteY3" fmla="*/ 88523 h 95890"/>
                <a:gd name="connsiteX4" fmla="*/ 126414 w 246686"/>
                <a:gd name="connsiteY4" fmla="*/ 1625 h 95890"/>
                <a:gd name="connsiteX5" fmla="*/ 223187 w 246686"/>
                <a:gd name="connsiteY5" fmla="*/ 7550 h 95890"/>
                <a:gd name="connsiteX0" fmla="*/ 227133 w 248013"/>
                <a:gd name="connsiteY0" fmla="*/ 13746 h 102086"/>
                <a:gd name="connsiteX1" fmla="*/ 238983 w 248013"/>
                <a:gd name="connsiteY1" fmla="*/ 92744 h 102086"/>
                <a:gd name="connsiteX2" fmla="*/ 120486 w 248013"/>
                <a:gd name="connsiteY2" fmla="*/ 96695 h 102086"/>
                <a:gd name="connsiteX3" fmla="*/ 15 w 248013"/>
                <a:gd name="connsiteY3" fmla="*/ 94719 h 102086"/>
                <a:gd name="connsiteX4" fmla="*/ 126411 w 248013"/>
                <a:gd name="connsiteY4" fmla="*/ 7821 h 102086"/>
                <a:gd name="connsiteX5" fmla="*/ 227133 w 248013"/>
                <a:gd name="connsiteY5" fmla="*/ 13746 h 102086"/>
                <a:gd name="connsiteX0" fmla="*/ 227133 w 249041"/>
                <a:gd name="connsiteY0" fmla="*/ 11407 h 99747"/>
                <a:gd name="connsiteX1" fmla="*/ 238983 w 249041"/>
                <a:gd name="connsiteY1" fmla="*/ 90405 h 99747"/>
                <a:gd name="connsiteX2" fmla="*/ 120486 w 249041"/>
                <a:gd name="connsiteY2" fmla="*/ 94356 h 99747"/>
                <a:gd name="connsiteX3" fmla="*/ 15 w 249041"/>
                <a:gd name="connsiteY3" fmla="*/ 92380 h 99747"/>
                <a:gd name="connsiteX4" fmla="*/ 126411 w 249041"/>
                <a:gd name="connsiteY4" fmla="*/ 5482 h 99747"/>
                <a:gd name="connsiteX5" fmla="*/ 227133 w 249041"/>
                <a:gd name="connsiteY5" fmla="*/ 11407 h 99747"/>
                <a:gd name="connsiteX0" fmla="*/ 227133 w 243144"/>
                <a:gd name="connsiteY0" fmla="*/ 11407 h 101983"/>
                <a:gd name="connsiteX1" fmla="*/ 238983 w 243144"/>
                <a:gd name="connsiteY1" fmla="*/ 90405 h 101983"/>
                <a:gd name="connsiteX2" fmla="*/ 120486 w 243144"/>
                <a:gd name="connsiteY2" fmla="*/ 94356 h 101983"/>
                <a:gd name="connsiteX3" fmla="*/ 15 w 243144"/>
                <a:gd name="connsiteY3" fmla="*/ 92380 h 101983"/>
                <a:gd name="connsiteX4" fmla="*/ 126411 w 243144"/>
                <a:gd name="connsiteY4" fmla="*/ 5482 h 101983"/>
                <a:gd name="connsiteX5" fmla="*/ 227133 w 243144"/>
                <a:gd name="connsiteY5" fmla="*/ 11407 h 101983"/>
                <a:gd name="connsiteX0" fmla="*/ 227133 w 243144"/>
                <a:gd name="connsiteY0" fmla="*/ 11407 h 107617"/>
                <a:gd name="connsiteX1" fmla="*/ 238983 w 243144"/>
                <a:gd name="connsiteY1" fmla="*/ 90405 h 107617"/>
                <a:gd name="connsiteX2" fmla="*/ 120486 w 243144"/>
                <a:gd name="connsiteY2" fmla="*/ 94356 h 107617"/>
                <a:gd name="connsiteX3" fmla="*/ 15 w 243144"/>
                <a:gd name="connsiteY3" fmla="*/ 92380 h 107617"/>
                <a:gd name="connsiteX4" fmla="*/ 126411 w 243144"/>
                <a:gd name="connsiteY4" fmla="*/ 5482 h 107617"/>
                <a:gd name="connsiteX5" fmla="*/ 227133 w 243144"/>
                <a:gd name="connsiteY5" fmla="*/ 11407 h 107617"/>
                <a:gd name="connsiteX0" fmla="*/ 227133 w 247182"/>
                <a:gd name="connsiteY0" fmla="*/ 11407 h 107617"/>
                <a:gd name="connsiteX1" fmla="*/ 238983 w 247182"/>
                <a:gd name="connsiteY1" fmla="*/ 90405 h 107617"/>
                <a:gd name="connsiteX2" fmla="*/ 146160 w 247182"/>
                <a:gd name="connsiteY2" fmla="*/ 94356 h 107617"/>
                <a:gd name="connsiteX3" fmla="*/ 15 w 247182"/>
                <a:gd name="connsiteY3" fmla="*/ 92380 h 107617"/>
                <a:gd name="connsiteX4" fmla="*/ 126411 w 247182"/>
                <a:gd name="connsiteY4" fmla="*/ 5482 h 107617"/>
                <a:gd name="connsiteX5" fmla="*/ 227133 w 247182"/>
                <a:gd name="connsiteY5" fmla="*/ 11407 h 107617"/>
                <a:gd name="connsiteX0" fmla="*/ 227133 w 247453"/>
                <a:gd name="connsiteY0" fmla="*/ 14122 h 110034"/>
                <a:gd name="connsiteX1" fmla="*/ 240747 w 247453"/>
                <a:gd name="connsiteY1" fmla="*/ 100740 h 110034"/>
                <a:gd name="connsiteX2" fmla="*/ 146160 w 247453"/>
                <a:gd name="connsiteY2" fmla="*/ 97071 h 110034"/>
                <a:gd name="connsiteX3" fmla="*/ 15 w 247453"/>
                <a:gd name="connsiteY3" fmla="*/ 95095 h 110034"/>
                <a:gd name="connsiteX4" fmla="*/ 126411 w 247453"/>
                <a:gd name="connsiteY4" fmla="*/ 8197 h 110034"/>
                <a:gd name="connsiteX5" fmla="*/ 227133 w 247453"/>
                <a:gd name="connsiteY5" fmla="*/ 14122 h 110034"/>
                <a:gd name="connsiteX0" fmla="*/ 227133 w 247453"/>
                <a:gd name="connsiteY0" fmla="*/ 14122 h 112425"/>
                <a:gd name="connsiteX1" fmla="*/ 240747 w 247453"/>
                <a:gd name="connsiteY1" fmla="*/ 100740 h 112425"/>
                <a:gd name="connsiteX2" fmla="*/ 146160 w 247453"/>
                <a:gd name="connsiteY2" fmla="*/ 104691 h 112425"/>
                <a:gd name="connsiteX3" fmla="*/ 15 w 247453"/>
                <a:gd name="connsiteY3" fmla="*/ 95095 h 112425"/>
                <a:gd name="connsiteX4" fmla="*/ 126411 w 247453"/>
                <a:gd name="connsiteY4" fmla="*/ 8197 h 112425"/>
                <a:gd name="connsiteX5" fmla="*/ 227133 w 247453"/>
                <a:gd name="connsiteY5" fmla="*/ 14122 h 112425"/>
                <a:gd name="connsiteX0" fmla="*/ 227133 w 247453"/>
                <a:gd name="connsiteY0" fmla="*/ 7701 h 106004"/>
                <a:gd name="connsiteX1" fmla="*/ 240747 w 247453"/>
                <a:gd name="connsiteY1" fmla="*/ 94319 h 106004"/>
                <a:gd name="connsiteX2" fmla="*/ 146160 w 247453"/>
                <a:gd name="connsiteY2" fmla="*/ 98270 h 106004"/>
                <a:gd name="connsiteX3" fmla="*/ 15 w 247453"/>
                <a:gd name="connsiteY3" fmla="*/ 88674 h 106004"/>
                <a:gd name="connsiteX4" fmla="*/ 126411 w 247453"/>
                <a:gd name="connsiteY4" fmla="*/ 1776 h 106004"/>
                <a:gd name="connsiteX5" fmla="*/ 227133 w 247453"/>
                <a:gd name="connsiteY5" fmla="*/ 7701 h 106004"/>
                <a:gd name="connsiteX0" fmla="*/ 227132 w 247123"/>
                <a:gd name="connsiteY0" fmla="*/ 9857 h 108160"/>
                <a:gd name="connsiteX1" fmla="*/ 240746 w 247123"/>
                <a:gd name="connsiteY1" fmla="*/ 96475 h 108160"/>
                <a:gd name="connsiteX2" fmla="*/ 146159 w 247123"/>
                <a:gd name="connsiteY2" fmla="*/ 100426 h 108160"/>
                <a:gd name="connsiteX3" fmla="*/ 14 w 247123"/>
                <a:gd name="connsiteY3" fmla="*/ 90830 h 108160"/>
                <a:gd name="connsiteX4" fmla="*/ 135228 w 247123"/>
                <a:gd name="connsiteY4" fmla="*/ 122 h 108160"/>
                <a:gd name="connsiteX5" fmla="*/ 227132 w 247123"/>
                <a:gd name="connsiteY5" fmla="*/ 9857 h 108160"/>
                <a:gd name="connsiteX0" fmla="*/ 227132 w 247520"/>
                <a:gd name="connsiteY0" fmla="*/ 9857 h 108160"/>
                <a:gd name="connsiteX1" fmla="*/ 240746 w 247520"/>
                <a:gd name="connsiteY1" fmla="*/ 96475 h 108160"/>
                <a:gd name="connsiteX2" fmla="*/ 146159 w 247520"/>
                <a:gd name="connsiteY2" fmla="*/ 100426 h 108160"/>
                <a:gd name="connsiteX3" fmla="*/ 14 w 247520"/>
                <a:gd name="connsiteY3" fmla="*/ 90830 h 108160"/>
                <a:gd name="connsiteX4" fmla="*/ 135228 w 247520"/>
                <a:gd name="connsiteY4" fmla="*/ 122 h 108160"/>
                <a:gd name="connsiteX5" fmla="*/ 227132 w 247520"/>
                <a:gd name="connsiteY5" fmla="*/ 9857 h 108160"/>
                <a:gd name="connsiteX0" fmla="*/ 221840 w 245898"/>
                <a:gd name="connsiteY0" fmla="*/ 12067 h 112275"/>
                <a:gd name="connsiteX1" fmla="*/ 240745 w 245898"/>
                <a:gd name="connsiteY1" fmla="*/ 100590 h 112275"/>
                <a:gd name="connsiteX2" fmla="*/ 146158 w 245898"/>
                <a:gd name="connsiteY2" fmla="*/ 104541 h 112275"/>
                <a:gd name="connsiteX3" fmla="*/ 13 w 245898"/>
                <a:gd name="connsiteY3" fmla="*/ 94945 h 112275"/>
                <a:gd name="connsiteX4" fmla="*/ 135227 w 245898"/>
                <a:gd name="connsiteY4" fmla="*/ 4237 h 112275"/>
                <a:gd name="connsiteX5" fmla="*/ 221840 w 245898"/>
                <a:gd name="connsiteY5" fmla="*/ 12067 h 112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898" h="112275">
                  <a:moveTo>
                    <a:pt x="221840" y="12067"/>
                  </a:moveTo>
                  <a:cubicBezTo>
                    <a:pt x="241189" y="9076"/>
                    <a:pt x="253359" y="85178"/>
                    <a:pt x="240745" y="100590"/>
                  </a:cubicBezTo>
                  <a:cubicBezTo>
                    <a:pt x="228131" y="116002"/>
                    <a:pt x="186280" y="105482"/>
                    <a:pt x="146158" y="104541"/>
                  </a:cubicBezTo>
                  <a:cubicBezTo>
                    <a:pt x="106036" y="103600"/>
                    <a:pt x="1330" y="127861"/>
                    <a:pt x="13" y="94945"/>
                  </a:cubicBezTo>
                  <a:cubicBezTo>
                    <a:pt x="-1304" y="79804"/>
                    <a:pt x="98256" y="18050"/>
                    <a:pt x="135227" y="4237"/>
                  </a:cubicBezTo>
                  <a:cubicBezTo>
                    <a:pt x="172198" y="-9576"/>
                    <a:pt x="202491" y="15058"/>
                    <a:pt x="221840" y="12067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8024E349-B38E-42C2-8386-909529E73852}"/>
                </a:ext>
              </a:extLst>
            </p:cNvPr>
            <p:cNvSpPr/>
            <p:nvPr/>
          </p:nvSpPr>
          <p:spPr>
            <a:xfrm rot="1604664">
              <a:off x="5540402" y="3364060"/>
              <a:ext cx="143560" cy="356577"/>
            </a:xfrm>
            <a:custGeom>
              <a:avLst/>
              <a:gdLst>
                <a:gd name="connsiteX0" fmla="*/ 6457 w 165048"/>
                <a:gd name="connsiteY0" fmla="*/ 44808 h 353407"/>
                <a:gd name="connsiteX1" fmla="*/ 61409 w 165048"/>
                <a:gd name="connsiteY1" fmla="*/ 847 h 353407"/>
                <a:gd name="connsiteX2" fmla="*/ 129550 w 165048"/>
                <a:gd name="connsiteY2" fmla="*/ 31620 h 353407"/>
                <a:gd name="connsiteX3" fmla="*/ 155927 w 165048"/>
                <a:gd name="connsiteY3" fmla="*/ 200872 h 353407"/>
                <a:gd name="connsiteX4" fmla="*/ 160323 w 165048"/>
                <a:gd name="connsiteY4" fmla="*/ 306379 h 353407"/>
                <a:gd name="connsiteX5" fmla="*/ 92182 w 165048"/>
                <a:gd name="connsiteY5" fmla="*/ 352539 h 353407"/>
                <a:gd name="connsiteX6" fmla="*/ 15250 w 165048"/>
                <a:gd name="connsiteY6" fmla="*/ 323964 h 353407"/>
                <a:gd name="connsiteX7" fmla="*/ 2061 w 165048"/>
                <a:gd name="connsiteY7" fmla="*/ 183287 h 353407"/>
                <a:gd name="connsiteX8" fmla="*/ 6457 w 165048"/>
                <a:gd name="connsiteY8" fmla="*/ 44808 h 353407"/>
                <a:gd name="connsiteX0" fmla="*/ 6885 w 165476"/>
                <a:gd name="connsiteY0" fmla="*/ 44808 h 352670"/>
                <a:gd name="connsiteX1" fmla="*/ 61837 w 165476"/>
                <a:gd name="connsiteY1" fmla="*/ 847 h 352670"/>
                <a:gd name="connsiteX2" fmla="*/ 129978 w 165476"/>
                <a:gd name="connsiteY2" fmla="*/ 31620 h 352670"/>
                <a:gd name="connsiteX3" fmla="*/ 156355 w 165476"/>
                <a:gd name="connsiteY3" fmla="*/ 200872 h 352670"/>
                <a:gd name="connsiteX4" fmla="*/ 160751 w 165476"/>
                <a:gd name="connsiteY4" fmla="*/ 306379 h 352670"/>
                <a:gd name="connsiteX5" fmla="*/ 92610 w 165476"/>
                <a:gd name="connsiteY5" fmla="*/ 352539 h 352670"/>
                <a:gd name="connsiteX6" fmla="*/ 22273 w 165476"/>
                <a:gd name="connsiteY6" fmla="*/ 315172 h 352670"/>
                <a:gd name="connsiteX7" fmla="*/ 2489 w 165476"/>
                <a:gd name="connsiteY7" fmla="*/ 183287 h 352670"/>
                <a:gd name="connsiteX8" fmla="*/ 6885 w 165476"/>
                <a:gd name="connsiteY8" fmla="*/ 44808 h 352670"/>
                <a:gd name="connsiteX0" fmla="*/ 6885 w 159537"/>
                <a:gd name="connsiteY0" fmla="*/ 44808 h 352733"/>
                <a:gd name="connsiteX1" fmla="*/ 61837 w 159537"/>
                <a:gd name="connsiteY1" fmla="*/ 847 h 352733"/>
                <a:gd name="connsiteX2" fmla="*/ 129978 w 159537"/>
                <a:gd name="connsiteY2" fmla="*/ 31620 h 352733"/>
                <a:gd name="connsiteX3" fmla="*/ 156355 w 159537"/>
                <a:gd name="connsiteY3" fmla="*/ 200872 h 352733"/>
                <a:gd name="connsiteX4" fmla="*/ 151959 w 159537"/>
                <a:gd name="connsiteY4" fmla="*/ 304181 h 352733"/>
                <a:gd name="connsiteX5" fmla="*/ 92610 w 159537"/>
                <a:gd name="connsiteY5" fmla="*/ 352539 h 352733"/>
                <a:gd name="connsiteX6" fmla="*/ 22273 w 159537"/>
                <a:gd name="connsiteY6" fmla="*/ 315172 h 352733"/>
                <a:gd name="connsiteX7" fmla="*/ 2489 w 159537"/>
                <a:gd name="connsiteY7" fmla="*/ 183287 h 352733"/>
                <a:gd name="connsiteX8" fmla="*/ 6885 w 159537"/>
                <a:gd name="connsiteY8" fmla="*/ 44808 h 352733"/>
                <a:gd name="connsiteX0" fmla="*/ 6885 w 156440"/>
                <a:gd name="connsiteY0" fmla="*/ 44449 h 352374"/>
                <a:gd name="connsiteX1" fmla="*/ 61837 w 156440"/>
                <a:gd name="connsiteY1" fmla="*/ 488 h 352374"/>
                <a:gd name="connsiteX2" fmla="*/ 129978 w 156440"/>
                <a:gd name="connsiteY2" fmla="*/ 31261 h 352374"/>
                <a:gd name="connsiteX3" fmla="*/ 149760 w 156440"/>
                <a:gd name="connsiteY3" fmla="*/ 171938 h 352374"/>
                <a:gd name="connsiteX4" fmla="*/ 151959 w 156440"/>
                <a:gd name="connsiteY4" fmla="*/ 303822 h 352374"/>
                <a:gd name="connsiteX5" fmla="*/ 92610 w 156440"/>
                <a:gd name="connsiteY5" fmla="*/ 352180 h 352374"/>
                <a:gd name="connsiteX6" fmla="*/ 22273 w 156440"/>
                <a:gd name="connsiteY6" fmla="*/ 314813 h 352374"/>
                <a:gd name="connsiteX7" fmla="*/ 2489 w 156440"/>
                <a:gd name="connsiteY7" fmla="*/ 182928 h 352374"/>
                <a:gd name="connsiteX8" fmla="*/ 6885 w 156440"/>
                <a:gd name="connsiteY8" fmla="*/ 44449 h 352374"/>
                <a:gd name="connsiteX0" fmla="*/ 6885 w 153367"/>
                <a:gd name="connsiteY0" fmla="*/ 44449 h 352607"/>
                <a:gd name="connsiteX1" fmla="*/ 61837 w 153367"/>
                <a:gd name="connsiteY1" fmla="*/ 488 h 352607"/>
                <a:gd name="connsiteX2" fmla="*/ 129978 w 153367"/>
                <a:gd name="connsiteY2" fmla="*/ 31261 h 352607"/>
                <a:gd name="connsiteX3" fmla="*/ 149760 w 153367"/>
                <a:gd name="connsiteY3" fmla="*/ 171938 h 352607"/>
                <a:gd name="connsiteX4" fmla="*/ 147562 w 153367"/>
                <a:gd name="connsiteY4" fmla="*/ 297228 h 352607"/>
                <a:gd name="connsiteX5" fmla="*/ 92610 w 153367"/>
                <a:gd name="connsiteY5" fmla="*/ 352180 h 352607"/>
                <a:gd name="connsiteX6" fmla="*/ 22273 w 153367"/>
                <a:gd name="connsiteY6" fmla="*/ 314813 h 352607"/>
                <a:gd name="connsiteX7" fmla="*/ 2489 w 153367"/>
                <a:gd name="connsiteY7" fmla="*/ 182928 h 352607"/>
                <a:gd name="connsiteX8" fmla="*/ 6885 w 153367"/>
                <a:gd name="connsiteY8" fmla="*/ 44449 h 352607"/>
                <a:gd name="connsiteX0" fmla="*/ 7178 w 153660"/>
                <a:gd name="connsiteY0" fmla="*/ 44449 h 352310"/>
                <a:gd name="connsiteX1" fmla="*/ 62130 w 153660"/>
                <a:gd name="connsiteY1" fmla="*/ 488 h 352310"/>
                <a:gd name="connsiteX2" fmla="*/ 130271 w 153660"/>
                <a:gd name="connsiteY2" fmla="*/ 31261 h 352310"/>
                <a:gd name="connsiteX3" fmla="*/ 150053 w 153660"/>
                <a:gd name="connsiteY3" fmla="*/ 171938 h 352310"/>
                <a:gd name="connsiteX4" fmla="*/ 147855 w 153660"/>
                <a:gd name="connsiteY4" fmla="*/ 297228 h 352310"/>
                <a:gd name="connsiteX5" fmla="*/ 92903 w 153660"/>
                <a:gd name="connsiteY5" fmla="*/ 352180 h 352310"/>
                <a:gd name="connsiteX6" fmla="*/ 26962 w 153660"/>
                <a:gd name="connsiteY6" fmla="*/ 308219 h 352310"/>
                <a:gd name="connsiteX7" fmla="*/ 2782 w 153660"/>
                <a:gd name="connsiteY7" fmla="*/ 182928 h 352310"/>
                <a:gd name="connsiteX8" fmla="*/ 7178 w 153660"/>
                <a:gd name="connsiteY8" fmla="*/ 44449 h 352310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82928 h 341473"/>
                <a:gd name="connsiteX8" fmla="*/ 7178 w 153958"/>
                <a:gd name="connsiteY8" fmla="*/ 44449 h 341473"/>
                <a:gd name="connsiteX0" fmla="*/ 5932 w 152712"/>
                <a:gd name="connsiteY0" fmla="*/ 44449 h 341473"/>
                <a:gd name="connsiteX1" fmla="*/ 60884 w 152712"/>
                <a:gd name="connsiteY1" fmla="*/ 488 h 341473"/>
                <a:gd name="connsiteX2" fmla="*/ 129025 w 152712"/>
                <a:gd name="connsiteY2" fmla="*/ 31261 h 341473"/>
                <a:gd name="connsiteX3" fmla="*/ 148807 w 152712"/>
                <a:gd name="connsiteY3" fmla="*/ 171938 h 341473"/>
                <a:gd name="connsiteX4" fmla="*/ 146609 w 152712"/>
                <a:gd name="connsiteY4" fmla="*/ 297228 h 341473"/>
                <a:gd name="connsiteX5" fmla="*/ 87260 w 152712"/>
                <a:gd name="connsiteY5" fmla="*/ 341190 h 341473"/>
                <a:gd name="connsiteX6" fmla="*/ 25716 w 152712"/>
                <a:gd name="connsiteY6" fmla="*/ 308219 h 341473"/>
                <a:gd name="connsiteX7" fmla="*/ 3734 w 152712"/>
                <a:gd name="connsiteY7" fmla="*/ 169740 h 341473"/>
                <a:gd name="connsiteX8" fmla="*/ 5932 w 152712"/>
                <a:gd name="connsiteY8" fmla="*/ 44449 h 341473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69740 h 341473"/>
                <a:gd name="connsiteX8" fmla="*/ 7178 w 153958"/>
                <a:gd name="connsiteY8" fmla="*/ 44449 h 341473"/>
                <a:gd name="connsiteX0" fmla="*/ 6886 w 153666"/>
                <a:gd name="connsiteY0" fmla="*/ 44449 h 341196"/>
                <a:gd name="connsiteX1" fmla="*/ 61838 w 153666"/>
                <a:gd name="connsiteY1" fmla="*/ 488 h 341196"/>
                <a:gd name="connsiteX2" fmla="*/ 129979 w 153666"/>
                <a:gd name="connsiteY2" fmla="*/ 31261 h 341196"/>
                <a:gd name="connsiteX3" fmla="*/ 149761 w 153666"/>
                <a:gd name="connsiteY3" fmla="*/ 171938 h 341196"/>
                <a:gd name="connsiteX4" fmla="*/ 147563 w 153666"/>
                <a:gd name="connsiteY4" fmla="*/ 297228 h 341196"/>
                <a:gd name="connsiteX5" fmla="*/ 88214 w 153666"/>
                <a:gd name="connsiteY5" fmla="*/ 341190 h 341196"/>
                <a:gd name="connsiteX6" fmla="*/ 22274 w 153666"/>
                <a:gd name="connsiteY6" fmla="*/ 295031 h 341196"/>
                <a:gd name="connsiteX7" fmla="*/ 2490 w 153666"/>
                <a:gd name="connsiteY7" fmla="*/ 169740 h 341196"/>
                <a:gd name="connsiteX8" fmla="*/ 6886 w 153666"/>
                <a:gd name="connsiteY8" fmla="*/ 44449 h 341196"/>
                <a:gd name="connsiteX0" fmla="*/ 6886 w 152380"/>
                <a:gd name="connsiteY0" fmla="*/ 44449 h 341216"/>
                <a:gd name="connsiteX1" fmla="*/ 61838 w 152380"/>
                <a:gd name="connsiteY1" fmla="*/ 488 h 341216"/>
                <a:gd name="connsiteX2" fmla="*/ 129979 w 152380"/>
                <a:gd name="connsiteY2" fmla="*/ 31261 h 341216"/>
                <a:gd name="connsiteX3" fmla="*/ 149761 w 152380"/>
                <a:gd name="connsiteY3" fmla="*/ 171938 h 341216"/>
                <a:gd name="connsiteX4" fmla="*/ 145365 w 152380"/>
                <a:gd name="connsiteY4" fmla="*/ 299426 h 341216"/>
                <a:gd name="connsiteX5" fmla="*/ 88214 w 152380"/>
                <a:gd name="connsiteY5" fmla="*/ 341190 h 341216"/>
                <a:gd name="connsiteX6" fmla="*/ 22274 w 152380"/>
                <a:gd name="connsiteY6" fmla="*/ 295031 h 341216"/>
                <a:gd name="connsiteX7" fmla="*/ 2490 w 152380"/>
                <a:gd name="connsiteY7" fmla="*/ 169740 h 341216"/>
                <a:gd name="connsiteX8" fmla="*/ 6886 w 152380"/>
                <a:gd name="connsiteY8" fmla="*/ 44449 h 341216"/>
                <a:gd name="connsiteX0" fmla="*/ 6886 w 152646"/>
                <a:gd name="connsiteY0" fmla="*/ 44449 h 339021"/>
                <a:gd name="connsiteX1" fmla="*/ 61838 w 152646"/>
                <a:gd name="connsiteY1" fmla="*/ 488 h 339021"/>
                <a:gd name="connsiteX2" fmla="*/ 129979 w 152646"/>
                <a:gd name="connsiteY2" fmla="*/ 31261 h 339021"/>
                <a:gd name="connsiteX3" fmla="*/ 149761 w 152646"/>
                <a:gd name="connsiteY3" fmla="*/ 171938 h 339021"/>
                <a:gd name="connsiteX4" fmla="*/ 145365 w 152646"/>
                <a:gd name="connsiteY4" fmla="*/ 299426 h 339021"/>
                <a:gd name="connsiteX5" fmla="*/ 83818 w 152646"/>
                <a:gd name="connsiteY5" fmla="*/ 338991 h 339021"/>
                <a:gd name="connsiteX6" fmla="*/ 22274 w 152646"/>
                <a:gd name="connsiteY6" fmla="*/ 295031 h 339021"/>
                <a:gd name="connsiteX7" fmla="*/ 2490 w 152646"/>
                <a:gd name="connsiteY7" fmla="*/ 169740 h 339021"/>
                <a:gd name="connsiteX8" fmla="*/ 6886 w 152646"/>
                <a:gd name="connsiteY8" fmla="*/ 44449 h 339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2646" h="339021">
                  <a:moveTo>
                    <a:pt x="6886" y="44449"/>
                  </a:moveTo>
                  <a:cubicBezTo>
                    <a:pt x="16777" y="16240"/>
                    <a:pt x="41323" y="2686"/>
                    <a:pt x="61838" y="488"/>
                  </a:cubicBezTo>
                  <a:cubicBezTo>
                    <a:pt x="82354" y="-1710"/>
                    <a:pt x="115325" y="2686"/>
                    <a:pt x="129979" y="31261"/>
                  </a:cubicBezTo>
                  <a:cubicBezTo>
                    <a:pt x="144633" y="59836"/>
                    <a:pt x="147197" y="127244"/>
                    <a:pt x="149761" y="171938"/>
                  </a:cubicBezTo>
                  <a:cubicBezTo>
                    <a:pt x="152325" y="216632"/>
                    <a:pt x="156355" y="271584"/>
                    <a:pt x="145365" y="299426"/>
                  </a:cubicBezTo>
                  <a:cubicBezTo>
                    <a:pt x="134375" y="327268"/>
                    <a:pt x="104333" y="339723"/>
                    <a:pt x="83818" y="338991"/>
                  </a:cubicBezTo>
                  <a:cubicBezTo>
                    <a:pt x="63303" y="338259"/>
                    <a:pt x="37294" y="323240"/>
                    <a:pt x="22274" y="295031"/>
                  </a:cubicBezTo>
                  <a:cubicBezTo>
                    <a:pt x="7254" y="266822"/>
                    <a:pt x="5055" y="211504"/>
                    <a:pt x="2490" y="169740"/>
                  </a:cubicBezTo>
                  <a:cubicBezTo>
                    <a:pt x="-75" y="127976"/>
                    <a:pt x="-3005" y="72658"/>
                    <a:pt x="6886" y="44449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3C789D23-D0F0-4E2A-99F2-C0FBE16EED08}"/>
                </a:ext>
              </a:extLst>
            </p:cNvPr>
            <p:cNvSpPr/>
            <p:nvPr/>
          </p:nvSpPr>
          <p:spPr>
            <a:xfrm rot="4070481">
              <a:off x="5205107" y="3440386"/>
              <a:ext cx="197568" cy="623311"/>
            </a:xfrm>
            <a:custGeom>
              <a:avLst/>
              <a:gdLst>
                <a:gd name="connsiteX0" fmla="*/ 63868 w 187016"/>
                <a:gd name="connsiteY0" fmla="*/ 62019 h 502838"/>
                <a:gd name="connsiteX1" fmla="*/ 86420 w 187016"/>
                <a:gd name="connsiteY1" fmla="*/ 512 h 502838"/>
                <a:gd name="connsiteX2" fmla="*/ 168429 w 187016"/>
                <a:gd name="connsiteY2" fmla="*/ 47667 h 502838"/>
                <a:gd name="connsiteX3" fmla="*/ 156128 w 187016"/>
                <a:gd name="connsiteY3" fmla="*/ 271142 h 502838"/>
                <a:gd name="connsiteX4" fmla="*/ 186881 w 187016"/>
                <a:gd name="connsiteY4" fmla="*/ 412607 h 502838"/>
                <a:gd name="connsiteX5" fmla="*/ 141776 w 187016"/>
                <a:gd name="connsiteY5" fmla="*/ 363402 h 502838"/>
                <a:gd name="connsiteX6" fmla="*/ 162278 w 187016"/>
                <a:gd name="connsiteY6" fmla="*/ 490516 h 502838"/>
                <a:gd name="connsiteX7" fmla="*/ 117173 w 187016"/>
                <a:gd name="connsiteY7" fmla="*/ 394155 h 502838"/>
                <a:gd name="connsiteX8" fmla="*/ 113073 w 187016"/>
                <a:gd name="connsiteY8" fmla="*/ 502817 h 502838"/>
                <a:gd name="connsiteX9" fmla="*/ 86420 w 187016"/>
                <a:gd name="connsiteY9" fmla="*/ 404406 h 502838"/>
                <a:gd name="connsiteX10" fmla="*/ 59767 w 187016"/>
                <a:gd name="connsiteY10" fmla="*/ 500767 h 502838"/>
                <a:gd name="connsiteX11" fmla="*/ 53616 w 187016"/>
                <a:gd name="connsiteY11" fmla="*/ 402356 h 502838"/>
                <a:gd name="connsiteX12" fmla="*/ 311 w 187016"/>
                <a:gd name="connsiteY12" fmla="*/ 433109 h 502838"/>
                <a:gd name="connsiteX13" fmla="*/ 33114 w 187016"/>
                <a:gd name="connsiteY13" fmla="*/ 355201 h 502838"/>
                <a:gd name="connsiteX14" fmla="*/ 63868 w 187016"/>
                <a:gd name="connsiteY14" fmla="*/ 303945 h 502838"/>
                <a:gd name="connsiteX15" fmla="*/ 63868 w 187016"/>
                <a:gd name="connsiteY15" fmla="*/ 62019 h 502838"/>
                <a:gd name="connsiteX0" fmla="*/ 63868 w 187016"/>
                <a:gd name="connsiteY0" fmla="*/ 63996 h 504815"/>
                <a:gd name="connsiteX1" fmla="*/ 113073 w 187016"/>
                <a:gd name="connsiteY1" fmla="*/ 439 h 504815"/>
                <a:gd name="connsiteX2" fmla="*/ 168429 w 187016"/>
                <a:gd name="connsiteY2" fmla="*/ 49644 h 504815"/>
                <a:gd name="connsiteX3" fmla="*/ 156128 w 187016"/>
                <a:gd name="connsiteY3" fmla="*/ 273119 h 504815"/>
                <a:gd name="connsiteX4" fmla="*/ 186881 w 187016"/>
                <a:gd name="connsiteY4" fmla="*/ 414584 h 504815"/>
                <a:gd name="connsiteX5" fmla="*/ 141776 w 187016"/>
                <a:gd name="connsiteY5" fmla="*/ 365379 h 504815"/>
                <a:gd name="connsiteX6" fmla="*/ 162278 w 187016"/>
                <a:gd name="connsiteY6" fmla="*/ 492493 h 504815"/>
                <a:gd name="connsiteX7" fmla="*/ 117173 w 187016"/>
                <a:gd name="connsiteY7" fmla="*/ 396132 h 504815"/>
                <a:gd name="connsiteX8" fmla="*/ 113073 w 187016"/>
                <a:gd name="connsiteY8" fmla="*/ 504794 h 504815"/>
                <a:gd name="connsiteX9" fmla="*/ 86420 w 187016"/>
                <a:gd name="connsiteY9" fmla="*/ 406383 h 504815"/>
                <a:gd name="connsiteX10" fmla="*/ 59767 w 187016"/>
                <a:gd name="connsiteY10" fmla="*/ 502744 h 504815"/>
                <a:gd name="connsiteX11" fmla="*/ 53616 w 187016"/>
                <a:gd name="connsiteY11" fmla="*/ 404333 h 504815"/>
                <a:gd name="connsiteX12" fmla="*/ 311 w 187016"/>
                <a:gd name="connsiteY12" fmla="*/ 435086 h 504815"/>
                <a:gd name="connsiteX13" fmla="*/ 33114 w 187016"/>
                <a:gd name="connsiteY13" fmla="*/ 357178 h 504815"/>
                <a:gd name="connsiteX14" fmla="*/ 63868 w 187016"/>
                <a:gd name="connsiteY14" fmla="*/ 305922 h 504815"/>
                <a:gd name="connsiteX15" fmla="*/ 63868 w 187016"/>
                <a:gd name="connsiteY15" fmla="*/ 63996 h 504815"/>
                <a:gd name="connsiteX0" fmla="*/ 57718 w 187016"/>
                <a:gd name="connsiteY0" fmla="*/ 53366 h 504437"/>
                <a:gd name="connsiteX1" fmla="*/ 113073 w 187016"/>
                <a:gd name="connsiteY1" fmla="*/ 61 h 504437"/>
                <a:gd name="connsiteX2" fmla="*/ 168429 w 187016"/>
                <a:gd name="connsiteY2" fmla="*/ 49266 h 504437"/>
                <a:gd name="connsiteX3" fmla="*/ 156128 w 187016"/>
                <a:gd name="connsiteY3" fmla="*/ 272741 h 504437"/>
                <a:gd name="connsiteX4" fmla="*/ 186881 w 187016"/>
                <a:gd name="connsiteY4" fmla="*/ 414206 h 504437"/>
                <a:gd name="connsiteX5" fmla="*/ 141776 w 187016"/>
                <a:gd name="connsiteY5" fmla="*/ 365001 h 504437"/>
                <a:gd name="connsiteX6" fmla="*/ 162278 w 187016"/>
                <a:gd name="connsiteY6" fmla="*/ 492115 h 504437"/>
                <a:gd name="connsiteX7" fmla="*/ 117173 w 187016"/>
                <a:gd name="connsiteY7" fmla="*/ 395754 h 504437"/>
                <a:gd name="connsiteX8" fmla="*/ 113073 w 187016"/>
                <a:gd name="connsiteY8" fmla="*/ 504416 h 504437"/>
                <a:gd name="connsiteX9" fmla="*/ 86420 w 187016"/>
                <a:gd name="connsiteY9" fmla="*/ 406005 h 504437"/>
                <a:gd name="connsiteX10" fmla="*/ 59767 w 187016"/>
                <a:gd name="connsiteY10" fmla="*/ 502366 h 504437"/>
                <a:gd name="connsiteX11" fmla="*/ 53616 w 187016"/>
                <a:gd name="connsiteY11" fmla="*/ 403955 h 504437"/>
                <a:gd name="connsiteX12" fmla="*/ 311 w 187016"/>
                <a:gd name="connsiteY12" fmla="*/ 434708 h 504437"/>
                <a:gd name="connsiteX13" fmla="*/ 33114 w 187016"/>
                <a:gd name="connsiteY13" fmla="*/ 356800 h 504437"/>
                <a:gd name="connsiteX14" fmla="*/ 63868 w 187016"/>
                <a:gd name="connsiteY14" fmla="*/ 305544 h 504437"/>
                <a:gd name="connsiteX15" fmla="*/ 57718 w 187016"/>
                <a:gd name="connsiteY15" fmla="*/ 53366 h 5044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9767 w 189311"/>
                <a:gd name="connsiteY10" fmla="*/ 5028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57718 w 189311"/>
                <a:gd name="connsiteY0" fmla="*/ 53866 h 504917"/>
                <a:gd name="connsiteX1" fmla="*/ 113073 w 189311"/>
                <a:gd name="connsiteY1" fmla="*/ 561 h 504917"/>
                <a:gd name="connsiteX2" fmla="*/ 170479 w 189311"/>
                <a:gd name="connsiteY2" fmla="*/ 43615 h 504917"/>
                <a:gd name="connsiteX3" fmla="*/ 156128 w 189311"/>
                <a:gd name="connsiteY3" fmla="*/ 273241 h 504917"/>
                <a:gd name="connsiteX4" fmla="*/ 186881 w 189311"/>
                <a:gd name="connsiteY4" fmla="*/ 414706 h 504917"/>
                <a:gd name="connsiteX5" fmla="*/ 141776 w 189311"/>
                <a:gd name="connsiteY5" fmla="*/ 365501 h 504917"/>
                <a:gd name="connsiteX6" fmla="*/ 162278 w 189311"/>
                <a:gd name="connsiteY6" fmla="*/ 492615 h 504917"/>
                <a:gd name="connsiteX7" fmla="*/ 117173 w 189311"/>
                <a:gd name="connsiteY7" fmla="*/ 396254 h 504917"/>
                <a:gd name="connsiteX8" fmla="*/ 113073 w 189311"/>
                <a:gd name="connsiteY8" fmla="*/ 504916 h 504917"/>
                <a:gd name="connsiteX9" fmla="*/ 86420 w 189311"/>
                <a:gd name="connsiteY9" fmla="*/ 406505 h 504917"/>
                <a:gd name="connsiteX10" fmla="*/ 70019 w 189311"/>
                <a:gd name="connsiteY10" fmla="*/ 504917 h 504917"/>
                <a:gd name="connsiteX11" fmla="*/ 53616 w 189311"/>
                <a:gd name="connsiteY11" fmla="*/ 404455 h 504917"/>
                <a:gd name="connsiteX12" fmla="*/ 311 w 189311"/>
                <a:gd name="connsiteY12" fmla="*/ 435208 h 504917"/>
                <a:gd name="connsiteX13" fmla="*/ 33114 w 189311"/>
                <a:gd name="connsiteY13" fmla="*/ 357300 h 504917"/>
                <a:gd name="connsiteX14" fmla="*/ 63868 w 189311"/>
                <a:gd name="connsiteY14" fmla="*/ 306044 h 504917"/>
                <a:gd name="connsiteX15" fmla="*/ 57718 w 189311"/>
                <a:gd name="connsiteY15" fmla="*/ 53866 h 504917"/>
                <a:gd name="connsiteX0" fmla="*/ 57718 w 189311"/>
                <a:gd name="connsiteY0" fmla="*/ 53866 h 504958"/>
                <a:gd name="connsiteX1" fmla="*/ 113073 w 189311"/>
                <a:gd name="connsiteY1" fmla="*/ 561 h 504958"/>
                <a:gd name="connsiteX2" fmla="*/ 170479 w 189311"/>
                <a:gd name="connsiteY2" fmla="*/ 43615 h 504958"/>
                <a:gd name="connsiteX3" fmla="*/ 156128 w 189311"/>
                <a:gd name="connsiteY3" fmla="*/ 273241 h 504958"/>
                <a:gd name="connsiteX4" fmla="*/ 186881 w 189311"/>
                <a:gd name="connsiteY4" fmla="*/ 414706 h 504958"/>
                <a:gd name="connsiteX5" fmla="*/ 141776 w 189311"/>
                <a:gd name="connsiteY5" fmla="*/ 365501 h 504958"/>
                <a:gd name="connsiteX6" fmla="*/ 162278 w 189311"/>
                <a:gd name="connsiteY6" fmla="*/ 492615 h 504958"/>
                <a:gd name="connsiteX7" fmla="*/ 117173 w 189311"/>
                <a:gd name="connsiteY7" fmla="*/ 396254 h 504958"/>
                <a:gd name="connsiteX8" fmla="*/ 113073 w 189311"/>
                <a:gd name="connsiteY8" fmla="*/ 504916 h 504958"/>
                <a:gd name="connsiteX9" fmla="*/ 86420 w 189311"/>
                <a:gd name="connsiteY9" fmla="*/ 406505 h 504958"/>
                <a:gd name="connsiteX10" fmla="*/ 70019 w 189311"/>
                <a:gd name="connsiteY10" fmla="*/ 504917 h 504958"/>
                <a:gd name="connsiteX11" fmla="*/ 53616 w 189311"/>
                <a:gd name="connsiteY11" fmla="*/ 404455 h 504958"/>
                <a:gd name="connsiteX12" fmla="*/ 311 w 189311"/>
                <a:gd name="connsiteY12" fmla="*/ 435208 h 504958"/>
                <a:gd name="connsiteX13" fmla="*/ 33114 w 189311"/>
                <a:gd name="connsiteY13" fmla="*/ 357300 h 504958"/>
                <a:gd name="connsiteX14" fmla="*/ 63868 w 189311"/>
                <a:gd name="connsiteY14" fmla="*/ 306044 h 504958"/>
                <a:gd name="connsiteX15" fmla="*/ 57718 w 189311"/>
                <a:gd name="connsiteY15" fmla="*/ 53866 h 504958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5667 w 189311"/>
                <a:gd name="connsiteY10" fmla="*/ 4987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62647 w 194240"/>
                <a:gd name="connsiteY0" fmla="*/ 53866 h 504916"/>
                <a:gd name="connsiteX1" fmla="*/ 118002 w 194240"/>
                <a:gd name="connsiteY1" fmla="*/ 561 h 504916"/>
                <a:gd name="connsiteX2" fmla="*/ 175408 w 194240"/>
                <a:gd name="connsiteY2" fmla="*/ 43615 h 504916"/>
                <a:gd name="connsiteX3" fmla="*/ 161057 w 194240"/>
                <a:gd name="connsiteY3" fmla="*/ 273241 h 504916"/>
                <a:gd name="connsiteX4" fmla="*/ 191810 w 194240"/>
                <a:gd name="connsiteY4" fmla="*/ 414706 h 504916"/>
                <a:gd name="connsiteX5" fmla="*/ 146705 w 194240"/>
                <a:gd name="connsiteY5" fmla="*/ 365501 h 504916"/>
                <a:gd name="connsiteX6" fmla="*/ 167207 w 194240"/>
                <a:gd name="connsiteY6" fmla="*/ 492615 h 504916"/>
                <a:gd name="connsiteX7" fmla="*/ 122102 w 194240"/>
                <a:gd name="connsiteY7" fmla="*/ 396254 h 504916"/>
                <a:gd name="connsiteX8" fmla="*/ 118002 w 194240"/>
                <a:gd name="connsiteY8" fmla="*/ 504916 h 504916"/>
                <a:gd name="connsiteX9" fmla="*/ 91349 w 194240"/>
                <a:gd name="connsiteY9" fmla="*/ 406505 h 504916"/>
                <a:gd name="connsiteX10" fmla="*/ 60596 w 194240"/>
                <a:gd name="connsiteY10" fmla="*/ 498766 h 504916"/>
                <a:gd name="connsiteX11" fmla="*/ 58545 w 194240"/>
                <a:gd name="connsiteY11" fmla="*/ 404455 h 504916"/>
                <a:gd name="connsiteX12" fmla="*/ 5240 w 194240"/>
                <a:gd name="connsiteY12" fmla="*/ 435208 h 504916"/>
                <a:gd name="connsiteX13" fmla="*/ 38043 w 194240"/>
                <a:gd name="connsiteY13" fmla="*/ 357300 h 504916"/>
                <a:gd name="connsiteX14" fmla="*/ 68797 w 194240"/>
                <a:gd name="connsiteY14" fmla="*/ 306044 h 504916"/>
                <a:gd name="connsiteX15" fmla="*/ 62647 w 194240"/>
                <a:gd name="connsiteY15" fmla="*/ 53866 h 504916"/>
                <a:gd name="connsiteX0" fmla="*/ 55316 w 186909"/>
                <a:gd name="connsiteY0" fmla="*/ 53866 h 504916"/>
                <a:gd name="connsiteX1" fmla="*/ 110671 w 186909"/>
                <a:gd name="connsiteY1" fmla="*/ 561 h 504916"/>
                <a:gd name="connsiteX2" fmla="*/ 168077 w 186909"/>
                <a:gd name="connsiteY2" fmla="*/ 43615 h 504916"/>
                <a:gd name="connsiteX3" fmla="*/ 153726 w 186909"/>
                <a:gd name="connsiteY3" fmla="*/ 273241 h 504916"/>
                <a:gd name="connsiteX4" fmla="*/ 184479 w 186909"/>
                <a:gd name="connsiteY4" fmla="*/ 414706 h 504916"/>
                <a:gd name="connsiteX5" fmla="*/ 139374 w 186909"/>
                <a:gd name="connsiteY5" fmla="*/ 365501 h 504916"/>
                <a:gd name="connsiteX6" fmla="*/ 159876 w 186909"/>
                <a:gd name="connsiteY6" fmla="*/ 492615 h 504916"/>
                <a:gd name="connsiteX7" fmla="*/ 114771 w 186909"/>
                <a:gd name="connsiteY7" fmla="*/ 396254 h 504916"/>
                <a:gd name="connsiteX8" fmla="*/ 110671 w 186909"/>
                <a:gd name="connsiteY8" fmla="*/ 504916 h 504916"/>
                <a:gd name="connsiteX9" fmla="*/ 84018 w 186909"/>
                <a:gd name="connsiteY9" fmla="*/ 406505 h 504916"/>
                <a:gd name="connsiteX10" fmla="*/ 53265 w 186909"/>
                <a:gd name="connsiteY10" fmla="*/ 498766 h 504916"/>
                <a:gd name="connsiteX11" fmla="*/ 51214 w 186909"/>
                <a:gd name="connsiteY11" fmla="*/ 404455 h 504916"/>
                <a:gd name="connsiteX12" fmla="*/ 6110 w 186909"/>
                <a:gd name="connsiteY12" fmla="*/ 420856 h 504916"/>
                <a:gd name="connsiteX13" fmla="*/ 30712 w 186909"/>
                <a:gd name="connsiteY13" fmla="*/ 357300 h 504916"/>
                <a:gd name="connsiteX14" fmla="*/ 61466 w 186909"/>
                <a:gd name="connsiteY14" fmla="*/ 306044 h 504916"/>
                <a:gd name="connsiteX15" fmla="*/ 55316 w 186909"/>
                <a:gd name="connsiteY15" fmla="*/ 53866 h 504916"/>
                <a:gd name="connsiteX0" fmla="*/ 49504 w 181097"/>
                <a:gd name="connsiteY0" fmla="*/ 53866 h 504916"/>
                <a:gd name="connsiteX1" fmla="*/ 104859 w 181097"/>
                <a:gd name="connsiteY1" fmla="*/ 561 h 504916"/>
                <a:gd name="connsiteX2" fmla="*/ 162265 w 181097"/>
                <a:gd name="connsiteY2" fmla="*/ 43615 h 504916"/>
                <a:gd name="connsiteX3" fmla="*/ 147914 w 181097"/>
                <a:gd name="connsiteY3" fmla="*/ 273241 h 504916"/>
                <a:gd name="connsiteX4" fmla="*/ 178667 w 181097"/>
                <a:gd name="connsiteY4" fmla="*/ 414706 h 504916"/>
                <a:gd name="connsiteX5" fmla="*/ 133562 w 181097"/>
                <a:gd name="connsiteY5" fmla="*/ 365501 h 504916"/>
                <a:gd name="connsiteX6" fmla="*/ 154064 w 181097"/>
                <a:gd name="connsiteY6" fmla="*/ 492615 h 504916"/>
                <a:gd name="connsiteX7" fmla="*/ 108959 w 181097"/>
                <a:gd name="connsiteY7" fmla="*/ 396254 h 504916"/>
                <a:gd name="connsiteX8" fmla="*/ 104859 w 181097"/>
                <a:gd name="connsiteY8" fmla="*/ 504916 h 504916"/>
                <a:gd name="connsiteX9" fmla="*/ 78206 w 181097"/>
                <a:gd name="connsiteY9" fmla="*/ 406505 h 504916"/>
                <a:gd name="connsiteX10" fmla="*/ 47453 w 181097"/>
                <a:gd name="connsiteY10" fmla="*/ 498766 h 504916"/>
                <a:gd name="connsiteX11" fmla="*/ 41301 w 181097"/>
                <a:gd name="connsiteY11" fmla="*/ 400354 h 504916"/>
                <a:gd name="connsiteX12" fmla="*/ 298 w 181097"/>
                <a:gd name="connsiteY12" fmla="*/ 420856 h 504916"/>
                <a:gd name="connsiteX13" fmla="*/ 24900 w 181097"/>
                <a:gd name="connsiteY13" fmla="*/ 357300 h 504916"/>
                <a:gd name="connsiteX14" fmla="*/ 55654 w 181097"/>
                <a:gd name="connsiteY14" fmla="*/ 306044 h 504916"/>
                <a:gd name="connsiteX15" fmla="*/ 49504 w 181097"/>
                <a:gd name="connsiteY15" fmla="*/ 53866 h 504916"/>
                <a:gd name="connsiteX0" fmla="*/ 52664 w 184257"/>
                <a:gd name="connsiteY0" fmla="*/ 53866 h 504916"/>
                <a:gd name="connsiteX1" fmla="*/ 108019 w 184257"/>
                <a:gd name="connsiteY1" fmla="*/ 561 h 504916"/>
                <a:gd name="connsiteX2" fmla="*/ 165425 w 184257"/>
                <a:gd name="connsiteY2" fmla="*/ 43615 h 504916"/>
                <a:gd name="connsiteX3" fmla="*/ 151074 w 184257"/>
                <a:gd name="connsiteY3" fmla="*/ 273241 h 504916"/>
                <a:gd name="connsiteX4" fmla="*/ 181827 w 184257"/>
                <a:gd name="connsiteY4" fmla="*/ 414706 h 504916"/>
                <a:gd name="connsiteX5" fmla="*/ 136722 w 184257"/>
                <a:gd name="connsiteY5" fmla="*/ 365501 h 504916"/>
                <a:gd name="connsiteX6" fmla="*/ 157224 w 184257"/>
                <a:gd name="connsiteY6" fmla="*/ 492615 h 504916"/>
                <a:gd name="connsiteX7" fmla="*/ 112119 w 184257"/>
                <a:gd name="connsiteY7" fmla="*/ 396254 h 504916"/>
                <a:gd name="connsiteX8" fmla="*/ 108019 w 184257"/>
                <a:gd name="connsiteY8" fmla="*/ 504916 h 504916"/>
                <a:gd name="connsiteX9" fmla="*/ 81366 w 184257"/>
                <a:gd name="connsiteY9" fmla="*/ 406505 h 504916"/>
                <a:gd name="connsiteX10" fmla="*/ 50613 w 184257"/>
                <a:gd name="connsiteY10" fmla="*/ 498766 h 504916"/>
                <a:gd name="connsiteX11" fmla="*/ 44461 w 184257"/>
                <a:gd name="connsiteY11" fmla="*/ 400354 h 504916"/>
                <a:gd name="connsiteX12" fmla="*/ 3458 w 184257"/>
                <a:gd name="connsiteY12" fmla="*/ 420856 h 504916"/>
                <a:gd name="connsiteX13" fmla="*/ 28060 w 184257"/>
                <a:gd name="connsiteY13" fmla="*/ 357300 h 504916"/>
                <a:gd name="connsiteX14" fmla="*/ 58814 w 184257"/>
                <a:gd name="connsiteY14" fmla="*/ 306044 h 504916"/>
                <a:gd name="connsiteX15" fmla="*/ 52664 w 184257"/>
                <a:gd name="connsiteY15" fmla="*/ 53866 h 504916"/>
                <a:gd name="connsiteX0" fmla="*/ 52664 w 181873"/>
                <a:gd name="connsiteY0" fmla="*/ 53866 h 504916"/>
                <a:gd name="connsiteX1" fmla="*/ 108019 w 181873"/>
                <a:gd name="connsiteY1" fmla="*/ 561 h 504916"/>
                <a:gd name="connsiteX2" fmla="*/ 165425 w 181873"/>
                <a:gd name="connsiteY2" fmla="*/ 43615 h 504916"/>
                <a:gd name="connsiteX3" fmla="*/ 151074 w 181873"/>
                <a:gd name="connsiteY3" fmla="*/ 273241 h 504916"/>
                <a:gd name="connsiteX4" fmla="*/ 181827 w 181873"/>
                <a:gd name="connsiteY4" fmla="*/ 414706 h 504916"/>
                <a:gd name="connsiteX5" fmla="*/ 142873 w 181873"/>
                <a:gd name="connsiteY5" fmla="*/ 377802 h 504916"/>
                <a:gd name="connsiteX6" fmla="*/ 157224 w 181873"/>
                <a:gd name="connsiteY6" fmla="*/ 492615 h 504916"/>
                <a:gd name="connsiteX7" fmla="*/ 112119 w 181873"/>
                <a:gd name="connsiteY7" fmla="*/ 396254 h 504916"/>
                <a:gd name="connsiteX8" fmla="*/ 108019 w 181873"/>
                <a:gd name="connsiteY8" fmla="*/ 504916 h 504916"/>
                <a:gd name="connsiteX9" fmla="*/ 81366 w 181873"/>
                <a:gd name="connsiteY9" fmla="*/ 406505 h 504916"/>
                <a:gd name="connsiteX10" fmla="*/ 50613 w 181873"/>
                <a:gd name="connsiteY10" fmla="*/ 498766 h 504916"/>
                <a:gd name="connsiteX11" fmla="*/ 44461 w 181873"/>
                <a:gd name="connsiteY11" fmla="*/ 400354 h 504916"/>
                <a:gd name="connsiteX12" fmla="*/ 3458 w 181873"/>
                <a:gd name="connsiteY12" fmla="*/ 420856 h 504916"/>
                <a:gd name="connsiteX13" fmla="*/ 28060 w 181873"/>
                <a:gd name="connsiteY13" fmla="*/ 357300 h 504916"/>
                <a:gd name="connsiteX14" fmla="*/ 58814 w 181873"/>
                <a:gd name="connsiteY14" fmla="*/ 306044 h 504916"/>
                <a:gd name="connsiteX15" fmla="*/ 52664 w 181873"/>
                <a:gd name="connsiteY15" fmla="*/ 53866 h 504916"/>
                <a:gd name="connsiteX0" fmla="*/ 52664 w 181839"/>
                <a:gd name="connsiteY0" fmla="*/ 53866 h 504916"/>
                <a:gd name="connsiteX1" fmla="*/ 108019 w 181839"/>
                <a:gd name="connsiteY1" fmla="*/ 561 h 504916"/>
                <a:gd name="connsiteX2" fmla="*/ 165425 w 181839"/>
                <a:gd name="connsiteY2" fmla="*/ 43615 h 504916"/>
                <a:gd name="connsiteX3" fmla="*/ 151074 w 181839"/>
                <a:gd name="connsiteY3" fmla="*/ 273241 h 504916"/>
                <a:gd name="connsiteX4" fmla="*/ 181827 w 181839"/>
                <a:gd name="connsiteY4" fmla="*/ 414706 h 504916"/>
                <a:gd name="connsiteX5" fmla="*/ 146973 w 181839"/>
                <a:gd name="connsiteY5" fmla="*/ 386003 h 504916"/>
                <a:gd name="connsiteX6" fmla="*/ 157224 w 181839"/>
                <a:gd name="connsiteY6" fmla="*/ 492615 h 504916"/>
                <a:gd name="connsiteX7" fmla="*/ 112119 w 181839"/>
                <a:gd name="connsiteY7" fmla="*/ 396254 h 504916"/>
                <a:gd name="connsiteX8" fmla="*/ 108019 w 181839"/>
                <a:gd name="connsiteY8" fmla="*/ 504916 h 504916"/>
                <a:gd name="connsiteX9" fmla="*/ 81366 w 181839"/>
                <a:gd name="connsiteY9" fmla="*/ 406505 h 504916"/>
                <a:gd name="connsiteX10" fmla="*/ 50613 w 181839"/>
                <a:gd name="connsiteY10" fmla="*/ 498766 h 504916"/>
                <a:gd name="connsiteX11" fmla="*/ 44461 w 181839"/>
                <a:gd name="connsiteY11" fmla="*/ 400354 h 504916"/>
                <a:gd name="connsiteX12" fmla="*/ 3458 w 181839"/>
                <a:gd name="connsiteY12" fmla="*/ 420856 h 504916"/>
                <a:gd name="connsiteX13" fmla="*/ 28060 w 181839"/>
                <a:gd name="connsiteY13" fmla="*/ 357300 h 504916"/>
                <a:gd name="connsiteX14" fmla="*/ 58814 w 181839"/>
                <a:gd name="connsiteY14" fmla="*/ 306044 h 504916"/>
                <a:gd name="connsiteX15" fmla="*/ 52664 w 181839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270875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9467 h 510517"/>
                <a:gd name="connsiteX1" fmla="*/ 100203 w 183758"/>
                <a:gd name="connsiteY1" fmla="*/ 301 h 510517"/>
                <a:gd name="connsiteX2" fmla="*/ 165425 w 183758"/>
                <a:gd name="connsiteY2" fmla="*/ 49216 h 510517"/>
                <a:gd name="connsiteX3" fmla="*/ 151074 w 183758"/>
                <a:gd name="connsiteY3" fmla="*/ 278842 h 510517"/>
                <a:gd name="connsiteX4" fmla="*/ 181827 w 183758"/>
                <a:gd name="connsiteY4" fmla="*/ 420307 h 510517"/>
                <a:gd name="connsiteX5" fmla="*/ 146973 w 183758"/>
                <a:gd name="connsiteY5" fmla="*/ 391604 h 510517"/>
                <a:gd name="connsiteX6" fmla="*/ 157224 w 183758"/>
                <a:gd name="connsiteY6" fmla="*/ 498216 h 510517"/>
                <a:gd name="connsiteX7" fmla="*/ 112119 w 183758"/>
                <a:gd name="connsiteY7" fmla="*/ 401855 h 510517"/>
                <a:gd name="connsiteX8" fmla="*/ 108019 w 183758"/>
                <a:gd name="connsiteY8" fmla="*/ 510517 h 510517"/>
                <a:gd name="connsiteX9" fmla="*/ 81366 w 183758"/>
                <a:gd name="connsiteY9" fmla="*/ 412106 h 510517"/>
                <a:gd name="connsiteX10" fmla="*/ 50613 w 183758"/>
                <a:gd name="connsiteY10" fmla="*/ 504367 h 510517"/>
                <a:gd name="connsiteX11" fmla="*/ 44461 w 183758"/>
                <a:gd name="connsiteY11" fmla="*/ 405955 h 510517"/>
                <a:gd name="connsiteX12" fmla="*/ 3458 w 183758"/>
                <a:gd name="connsiteY12" fmla="*/ 426457 h 510517"/>
                <a:gd name="connsiteX13" fmla="*/ 28060 w 183758"/>
                <a:gd name="connsiteY13" fmla="*/ 362901 h 510517"/>
                <a:gd name="connsiteX14" fmla="*/ 56860 w 183758"/>
                <a:gd name="connsiteY14" fmla="*/ 233491 h 510517"/>
                <a:gd name="connsiteX15" fmla="*/ 52664 w 183758"/>
                <a:gd name="connsiteY15" fmla="*/ 59467 h 510517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85"/>
                <a:gd name="connsiteX1" fmla="*/ 100203 w 183622"/>
                <a:gd name="connsiteY1" fmla="*/ 555 h 510785"/>
                <a:gd name="connsiteX2" fmla="*/ 165425 w 183622"/>
                <a:gd name="connsiteY2" fmla="*/ 49470 h 510785"/>
                <a:gd name="connsiteX3" fmla="*/ 151074 w 183622"/>
                <a:gd name="connsiteY3" fmla="*/ 310357 h 510785"/>
                <a:gd name="connsiteX4" fmla="*/ 181827 w 183622"/>
                <a:gd name="connsiteY4" fmla="*/ 420561 h 510785"/>
                <a:gd name="connsiteX5" fmla="*/ 146973 w 183622"/>
                <a:gd name="connsiteY5" fmla="*/ 391858 h 510785"/>
                <a:gd name="connsiteX6" fmla="*/ 157224 w 183622"/>
                <a:gd name="connsiteY6" fmla="*/ 498470 h 510785"/>
                <a:gd name="connsiteX7" fmla="*/ 112119 w 183622"/>
                <a:gd name="connsiteY7" fmla="*/ 402109 h 510785"/>
                <a:gd name="connsiteX8" fmla="*/ 108019 w 183622"/>
                <a:gd name="connsiteY8" fmla="*/ 510771 h 510785"/>
                <a:gd name="connsiteX9" fmla="*/ 77459 w 183622"/>
                <a:gd name="connsiteY9" fmla="*/ 410406 h 510785"/>
                <a:gd name="connsiteX10" fmla="*/ 50613 w 183622"/>
                <a:gd name="connsiteY10" fmla="*/ 504621 h 510785"/>
                <a:gd name="connsiteX11" fmla="*/ 44461 w 183622"/>
                <a:gd name="connsiteY11" fmla="*/ 406209 h 510785"/>
                <a:gd name="connsiteX12" fmla="*/ 3458 w 183622"/>
                <a:gd name="connsiteY12" fmla="*/ 426711 h 510785"/>
                <a:gd name="connsiteX13" fmla="*/ 28060 w 183622"/>
                <a:gd name="connsiteY13" fmla="*/ 363155 h 510785"/>
                <a:gd name="connsiteX14" fmla="*/ 56860 w 183622"/>
                <a:gd name="connsiteY14" fmla="*/ 233745 h 510785"/>
                <a:gd name="connsiteX15" fmla="*/ 52664 w 183622"/>
                <a:gd name="connsiteY15" fmla="*/ 59721 h 510785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94408 h 545501"/>
                <a:gd name="connsiteX1" fmla="*/ 102157 w 183622"/>
                <a:gd name="connsiteY1" fmla="*/ 73 h 545501"/>
                <a:gd name="connsiteX2" fmla="*/ 165425 w 183622"/>
                <a:gd name="connsiteY2" fmla="*/ 84157 h 545501"/>
                <a:gd name="connsiteX3" fmla="*/ 151074 w 183622"/>
                <a:gd name="connsiteY3" fmla="*/ 345044 h 545501"/>
                <a:gd name="connsiteX4" fmla="*/ 181827 w 183622"/>
                <a:gd name="connsiteY4" fmla="*/ 455248 h 545501"/>
                <a:gd name="connsiteX5" fmla="*/ 146973 w 183622"/>
                <a:gd name="connsiteY5" fmla="*/ 426545 h 545501"/>
                <a:gd name="connsiteX6" fmla="*/ 157224 w 183622"/>
                <a:gd name="connsiteY6" fmla="*/ 533157 h 545501"/>
                <a:gd name="connsiteX7" fmla="*/ 112119 w 183622"/>
                <a:gd name="connsiteY7" fmla="*/ 436796 h 545501"/>
                <a:gd name="connsiteX8" fmla="*/ 108019 w 183622"/>
                <a:gd name="connsiteY8" fmla="*/ 545458 h 545501"/>
                <a:gd name="connsiteX9" fmla="*/ 77459 w 183622"/>
                <a:gd name="connsiteY9" fmla="*/ 445093 h 545501"/>
                <a:gd name="connsiteX10" fmla="*/ 50613 w 183622"/>
                <a:gd name="connsiteY10" fmla="*/ 539308 h 545501"/>
                <a:gd name="connsiteX11" fmla="*/ 44461 w 183622"/>
                <a:gd name="connsiteY11" fmla="*/ 440896 h 545501"/>
                <a:gd name="connsiteX12" fmla="*/ 3458 w 183622"/>
                <a:gd name="connsiteY12" fmla="*/ 461398 h 545501"/>
                <a:gd name="connsiteX13" fmla="*/ 28060 w 183622"/>
                <a:gd name="connsiteY13" fmla="*/ 397842 h 545501"/>
                <a:gd name="connsiteX14" fmla="*/ 56860 w 183622"/>
                <a:gd name="connsiteY14" fmla="*/ 268432 h 545501"/>
                <a:gd name="connsiteX15" fmla="*/ 52664 w 183622"/>
                <a:gd name="connsiteY15" fmla="*/ 94408 h 545501"/>
                <a:gd name="connsiteX0" fmla="*/ 52664 w 183622"/>
                <a:gd name="connsiteY0" fmla="*/ 99119 h 550212"/>
                <a:gd name="connsiteX1" fmla="*/ 102157 w 183622"/>
                <a:gd name="connsiteY1" fmla="*/ 4784 h 550212"/>
                <a:gd name="connsiteX2" fmla="*/ 165425 w 183622"/>
                <a:gd name="connsiteY2" fmla="*/ 49791 h 550212"/>
                <a:gd name="connsiteX3" fmla="*/ 151074 w 183622"/>
                <a:gd name="connsiteY3" fmla="*/ 349755 h 550212"/>
                <a:gd name="connsiteX4" fmla="*/ 181827 w 183622"/>
                <a:gd name="connsiteY4" fmla="*/ 459959 h 550212"/>
                <a:gd name="connsiteX5" fmla="*/ 146973 w 183622"/>
                <a:gd name="connsiteY5" fmla="*/ 431256 h 550212"/>
                <a:gd name="connsiteX6" fmla="*/ 157224 w 183622"/>
                <a:gd name="connsiteY6" fmla="*/ 537868 h 550212"/>
                <a:gd name="connsiteX7" fmla="*/ 112119 w 183622"/>
                <a:gd name="connsiteY7" fmla="*/ 441507 h 550212"/>
                <a:gd name="connsiteX8" fmla="*/ 108019 w 183622"/>
                <a:gd name="connsiteY8" fmla="*/ 550169 h 550212"/>
                <a:gd name="connsiteX9" fmla="*/ 77459 w 183622"/>
                <a:gd name="connsiteY9" fmla="*/ 449804 h 550212"/>
                <a:gd name="connsiteX10" fmla="*/ 50613 w 183622"/>
                <a:gd name="connsiteY10" fmla="*/ 544019 h 550212"/>
                <a:gd name="connsiteX11" fmla="*/ 44461 w 183622"/>
                <a:gd name="connsiteY11" fmla="*/ 445607 h 550212"/>
                <a:gd name="connsiteX12" fmla="*/ 3458 w 183622"/>
                <a:gd name="connsiteY12" fmla="*/ 466109 h 550212"/>
                <a:gd name="connsiteX13" fmla="*/ 28060 w 183622"/>
                <a:gd name="connsiteY13" fmla="*/ 402553 h 550212"/>
                <a:gd name="connsiteX14" fmla="*/ 56860 w 183622"/>
                <a:gd name="connsiteY14" fmla="*/ 273143 h 550212"/>
                <a:gd name="connsiteX15" fmla="*/ 52664 w 183622"/>
                <a:gd name="connsiteY15" fmla="*/ 99119 h 550212"/>
                <a:gd name="connsiteX0" fmla="*/ 52664 w 183622"/>
                <a:gd name="connsiteY0" fmla="*/ 52963 h 547041"/>
                <a:gd name="connsiteX1" fmla="*/ 102157 w 183622"/>
                <a:gd name="connsiteY1" fmla="*/ 1613 h 547041"/>
                <a:gd name="connsiteX2" fmla="*/ 165425 w 183622"/>
                <a:gd name="connsiteY2" fmla="*/ 46620 h 547041"/>
                <a:gd name="connsiteX3" fmla="*/ 151074 w 183622"/>
                <a:gd name="connsiteY3" fmla="*/ 346584 h 547041"/>
                <a:gd name="connsiteX4" fmla="*/ 181827 w 183622"/>
                <a:gd name="connsiteY4" fmla="*/ 456788 h 547041"/>
                <a:gd name="connsiteX5" fmla="*/ 146973 w 183622"/>
                <a:gd name="connsiteY5" fmla="*/ 428085 h 547041"/>
                <a:gd name="connsiteX6" fmla="*/ 157224 w 183622"/>
                <a:gd name="connsiteY6" fmla="*/ 534697 h 547041"/>
                <a:gd name="connsiteX7" fmla="*/ 112119 w 183622"/>
                <a:gd name="connsiteY7" fmla="*/ 438336 h 547041"/>
                <a:gd name="connsiteX8" fmla="*/ 108019 w 183622"/>
                <a:gd name="connsiteY8" fmla="*/ 546998 h 547041"/>
                <a:gd name="connsiteX9" fmla="*/ 77459 w 183622"/>
                <a:gd name="connsiteY9" fmla="*/ 446633 h 547041"/>
                <a:gd name="connsiteX10" fmla="*/ 50613 w 183622"/>
                <a:gd name="connsiteY10" fmla="*/ 540848 h 547041"/>
                <a:gd name="connsiteX11" fmla="*/ 44461 w 183622"/>
                <a:gd name="connsiteY11" fmla="*/ 442436 h 547041"/>
                <a:gd name="connsiteX12" fmla="*/ 3458 w 183622"/>
                <a:gd name="connsiteY12" fmla="*/ 462938 h 547041"/>
                <a:gd name="connsiteX13" fmla="*/ 28060 w 183622"/>
                <a:gd name="connsiteY13" fmla="*/ 399382 h 547041"/>
                <a:gd name="connsiteX14" fmla="*/ 56860 w 183622"/>
                <a:gd name="connsiteY14" fmla="*/ 269972 h 547041"/>
                <a:gd name="connsiteX15" fmla="*/ 52664 w 183622"/>
                <a:gd name="connsiteY15" fmla="*/ 52963 h 547041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3622" h="555612">
                  <a:moveTo>
                    <a:pt x="52664" y="61534"/>
                  </a:moveTo>
                  <a:cubicBezTo>
                    <a:pt x="59888" y="15179"/>
                    <a:pt x="81410" y="1472"/>
                    <a:pt x="100203" y="415"/>
                  </a:cubicBezTo>
                  <a:cubicBezTo>
                    <a:pt x="118996" y="-642"/>
                    <a:pt x="156947" y="-3932"/>
                    <a:pt x="165425" y="55191"/>
                  </a:cubicBezTo>
                  <a:cubicBezTo>
                    <a:pt x="173903" y="114314"/>
                    <a:pt x="148340" y="286794"/>
                    <a:pt x="151074" y="355155"/>
                  </a:cubicBezTo>
                  <a:cubicBezTo>
                    <a:pt x="153808" y="423516"/>
                    <a:pt x="192279" y="447868"/>
                    <a:pt x="181827" y="465359"/>
                  </a:cubicBezTo>
                  <a:cubicBezTo>
                    <a:pt x="171375" y="482850"/>
                    <a:pt x="151074" y="423671"/>
                    <a:pt x="146973" y="436656"/>
                  </a:cubicBezTo>
                  <a:cubicBezTo>
                    <a:pt x="142873" y="449641"/>
                    <a:pt x="171138" y="533553"/>
                    <a:pt x="157224" y="543268"/>
                  </a:cubicBezTo>
                  <a:cubicBezTo>
                    <a:pt x="143310" y="552983"/>
                    <a:pt x="120320" y="444857"/>
                    <a:pt x="112119" y="446907"/>
                  </a:cubicBezTo>
                  <a:cubicBezTo>
                    <a:pt x="103918" y="448957"/>
                    <a:pt x="123565" y="558094"/>
                    <a:pt x="108019" y="555569"/>
                  </a:cubicBezTo>
                  <a:cubicBezTo>
                    <a:pt x="92473" y="553044"/>
                    <a:pt x="87027" y="456229"/>
                    <a:pt x="77459" y="455204"/>
                  </a:cubicBezTo>
                  <a:cubicBezTo>
                    <a:pt x="67891" y="454179"/>
                    <a:pt x="67836" y="548164"/>
                    <a:pt x="50613" y="549419"/>
                  </a:cubicBezTo>
                  <a:cubicBezTo>
                    <a:pt x="33390" y="550674"/>
                    <a:pt x="52320" y="463992"/>
                    <a:pt x="44461" y="451007"/>
                  </a:cubicBezTo>
                  <a:cubicBezTo>
                    <a:pt x="36602" y="438022"/>
                    <a:pt x="16442" y="478685"/>
                    <a:pt x="3458" y="471509"/>
                  </a:cubicBezTo>
                  <a:cubicBezTo>
                    <a:pt x="-9526" y="464333"/>
                    <a:pt x="17467" y="429480"/>
                    <a:pt x="28060" y="407953"/>
                  </a:cubicBezTo>
                  <a:cubicBezTo>
                    <a:pt x="60144" y="359073"/>
                    <a:pt x="59236" y="343593"/>
                    <a:pt x="56860" y="278543"/>
                  </a:cubicBezTo>
                  <a:cubicBezTo>
                    <a:pt x="54484" y="213493"/>
                    <a:pt x="45440" y="107889"/>
                    <a:pt x="52664" y="61534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C343E889-7390-4E83-B440-A74985965AB8}"/>
                </a:ext>
              </a:extLst>
            </p:cNvPr>
            <p:cNvSpPr/>
            <p:nvPr/>
          </p:nvSpPr>
          <p:spPr>
            <a:xfrm rot="1847590">
              <a:off x="5606478" y="3198376"/>
              <a:ext cx="226497" cy="384246"/>
            </a:xfrm>
            <a:custGeom>
              <a:avLst/>
              <a:gdLst>
                <a:gd name="connsiteX0" fmla="*/ 26048 w 207295"/>
                <a:gd name="connsiteY0" fmla="*/ 89400 h 310281"/>
                <a:gd name="connsiteX1" fmla="*/ 88597 w 207295"/>
                <a:gd name="connsiteY1" fmla="*/ 44 h 310281"/>
                <a:gd name="connsiteX2" fmla="*/ 171995 w 207295"/>
                <a:gd name="connsiteY2" fmla="*/ 80464 h 310281"/>
                <a:gd name="connsiteX3" fmla="*/ 204758 w 207295"/>
                <a:gd name="connsiteY3" fmla="*/ 274067 h 310281"/>
                <a:gd name="connsiteX4" fmla="*/ 109446 w 207295"/>
                <a:gd name="connsiteY4" fmla="*/ 294916 h 310281"/>
                <a:gd name="connsiteX5" fmla="*/ 5199 w 207295"/>
                <a:gd name="connsiteY5" fmla="*/ 294916 h 310281"/>
                <a:gd name="connsiteX6" fmla="*/ 26048 w 207295"/>
                <a:gd name="connsiteY6" fmla="*/ 89400 h 310281"/>
                <a:gd name="connsiteX0" fmla="*/ 25027 w 206625"/>
                <a:gd name="connsiteY0" fmla="*/ 89400 h 324978"/>
                <a:gd name="connsiteX1" fmla="*/ 87576 w 206625"/>
                <a:gd name="connsiteY1" fmla="*/ 44 h 324978"/>
                <a:gd name="connsiteX2" fmla="*/ 170974 w 206625"/>
                <a:gd name="connsiteY2" fmla="*/ 80464 h 324978"/>
                <a:gd name="connsiteX3" fmla="*/ 203737 w 206625"/>
                <a:gd name="connsiteY3" fmla="*/ 274067 h 324978"/>
                <a:gd name="connsiteX4" fmla="*/ 102468 w 206625"/>
                <a:gd name="connsiteY4" fmla="*/ 321723 h 324978"/>
                <a:gd name="connsiteX5" fmla="*/ 4178 w 206625"/>
                <a:gd name="connsiteY5" fmla="*/ 294916 h 324978"/>
                <a:gd name="connsiteX6" fmla="*/ 25027 w 206625"/>
                <a:gd name="connsiteY6" fmla="*/ 89400 h 324978"/>
                <a:gd name="connsiteX0" fmla="*/ 25027 w 215052"/>
                <a:gd name="connsiteY0" fmla="*/ 89406 h 325089"/>
                <a:gd name="connsiteX1" fmla="*/ 87576 w 215052"/>
                <a:gd name="connsiteY1" fmla="*/ 50 h 325089"/>
                <a:gd name="connsiteX2" fmla="*/ 170974 w 215052"/>
                <a:gd name="connsiteY2" fmla="*/ 80470 h 325089"/>
                <a:gd name="connsiteX3" fmla="*/ 212673 w 215052"/>
                <a:gd name="connsiteY3" fmla="*/ 300880 h 325089"/>
                <a:gd name="connsiteX4" fmla="*/ 102468 w 215052"/>
                <a:gd name="connsiteY4" fmla="*/ 321729 h 325089"/>
                <a:gd name="connsiteX5" fmla="*/ 4178 w 215052"/>
                <a:gd name="connsiteY5" fmla="*/ 294922 h 325089"/>
                <a:gd name="connsiteX6" fmla="*/ 25027 w 215052"/>
                <a:gd name="connsiteY6" fmla="*/ 89406 h 325089"/>
                <a:gd name="connsiteX0" fmla="*/ 33149 w 223174"/>
                <a:gd name="connsiteY0" fmla="*/ 89406 h 331862"/>
                <a:gd name="connsiteX1" fmla="*/ 95698 w 223174"/>
                <a:gd name="connsiteY1" fmla="*/ 50 h 331862"/>
                <a:gd name="connsiteX2" fmla="*/ 179096 w 223174"/>
                <a:gd name="connsiteY2" fmla="*/ 80470 h 331862"/>
                <a:gd name="connsiteX3" fmla="*/ 220795 w 223174"/>
                <a:gd name="connsiteY3" fmla="*/ 300880 h 331862"/>
                <a:gd name="connsiteX4" fmla="*/ 110590 w 223174"/>
                <a:gd name="connsiteY4" fmla="*/ 321729 h 331862"/>
                <a:gd name="connsiteX5" fmla="*/ 3365 w 223174"/>
                <a:gd name="connsiteY5" fmla="*/ 309814 h 331862"/>
                <a:gd name="connsiteX6" fmla="*/ 33149 w 223174"/>
                <a:gd name="connsiteY6" fmla="*/ 89406 h 331862"/>
                <a:gd name="connsiteX0" fmla="*/ 23550 w 225489"/>
                <a:gd name="connsiteY0" fmla="*/ 104561 h 331102"/>
                <a:gd name="connsiteX1" fmla="*/ 98013 w 225489"/>
                <a:gd name="connsiteY1" fmla="*/ 312 h 331102"/>
                <a:gd name="connsiteX2" fmla="*/ 181411 w 225489"/>
                <a:gd name="connsiteY2" fmla="*/ 80732 h 331102"/>
                <a:gd name="connsiteX3" fmla="*/ 223110 w 225489"/>
                <a:gd name="connsiteY3" fmla="*/ 301142 h 331102"/>
                <a:gd name="connsiteX4" fmla="*/ 112905 w 225489"/>
                <a:gd name="connsiteY4" fmla="*/ 321991 h 331102"/>
                <a:gd name="connsiteX5" fmla="*/ 5680 w 225489"/>
                <a:gd name="connsiteY5" fmla="*/ 310076 h 331102"/>
                <a:gd name="connsiteX6" fmla="*/ 23550 w 225489"/>
                <a:gd name="connsiteY6" fmla="*/ 104561 h 331102"/>
                <a:gd name="connsiteX0" fmla="*/ 23550 w 227742"/>
                <a:gd name="connsiteY0" fmla="*/ 104561 h 331102"/>
                <a:gd name="connsiteX1" fmla="*/ 98013 w 227742"/>
                <a:gd name="connsiteY1" fmla="*/ 312 h 331102"/>
                <a:gd name="connsiteX2" fmla="*/ 196304 w 227742"/>
                <a:gd name="connsiteY2" fmla="*/ 80732 h 331102"/>
                <a:gd name="connsiteX3" fmla="*/ 223110 w 227742"/>
                <a:gd name="connsiteY3" fmla="*/ 301142 h 331102"/>
                <a:gd name="connsiteX4" fmla="*/ 112905 w 227742"/>
                <a:gd name="connsiteY4" fmla="*/ 321991 h 331102"/>
                <a:gd name="connsiteX5" fmla="*/ 5680 w 227742"/>
                <a:gd name="connsiteY5" fmla="*/ 310076 h 331102"/>
                <a:gd name="connsiteX6" fmla="*/ 23550 w 227742"/>
                <a:gd name="connsiteY6" fmla="*/ 104561 h 331102"/>
                <a:gd name="connsiteX0" fmla="*/ 19305 w 229454"/>
                <a:gd name="connsiteY0" fmla="*/ 68648 h 333403"/>
                <a:gd name="connsiteX1" fmla="*/ 99725 w 229454"/>
                <a:gd name="connsiteY1" fmla="*/ 141 h 333403"/>
                <a:gd name="connsiteX2" fmla="*/ 198016 w 229454"/>
                <a:gd name="connsiteY2" fmla="*/ 80561 h 333403"/>
                <a:gd name="connsiteX3" fmla="*/ 224822 w 229454"/>
                <a:gd name="connsiteY3" fmla="*/ 300971 h 333403"/>
                <a:gd name="connsiteX4" fmla="*/ 114617 w 229454"/>
                <a:gd name="connsiteY4" fmla="*/ 321820 h 333403"/>
                <a:gd name="connsiteX5" fmla="*/ 7392 w 229454"/>
                <a:gd name="connsiteY5" fmla="*/ 309905 h 333403"/>
                <a:gd name="connsiteX6" fmla="*/ 19305 w 229454"/>
                <a:gd name="connsiteY6" fmla="*/ 68648 h 333403"/>
                <a:gd name="connsiteX0" fmla="*/ 19305 w 226896"/>
                <a:gd name="connsiteY0" fmla="*/ 68558 h 333313"/>
                <a:gd name="connsiteX1" fmla="*/ 99725 w 226896"/>
                <a:gd name="connsiteY1" fmla="*/ 51 h 333313"/>
                <a:gd name="connsiteX2" fmla="*/ 180145 w 226896"/>
                <a:gd name="connsiteY2" fmla="*/ 62599 h 333313"/>
                <a:gd name="connsiteX3" fmla="*/ 224822 w 226896"/>
                <a:gd name="connsiteY3" fmla="*/ 300881 h 333313"/>
                <a:gd name="connsiteX4" fmla="*/ 114617 w 226896"/>
                <a:gd name="connsiteY4" fmla="*/ 321730 h 333313"/>
                <a:gd name="connsiteX5" fmla="*/ 7392 w 226896"/>
                <a:gd name="connsiteY5" fmla="*/ 309815 h 333313"/>
                <a:gd name="connsiteX6" fmla="*/ 19305 w 226896"/>
                <a:gd name="connsiteY6" fmla="*/ 68558 h 333313"/>
                <a:gd name="connsiteX0" fmla="*/ 18790 w 226497"/>
                <a:gd name="connsiteY0" fmla="*/ 95334 h 360089"/>
                <a:gd name="connsiteX1" fmla="*/ 84318 w 226497"/>
                <a:gd name="connsiteY1" fmla="*/ 20 h 360089"/>
                <a:gd name="connsiteX2" fmla="*/ 179630 w 226497"/>
                <a:gd name="connsiteY2" fmla="*/ 89375 h 360089"/>
                <a:gd name="connsiteX3" fmla="*/ 224307 w 226497"/>
                <a:gd name="connsiteY3" fmla="*/ 327657 h 360089"/>
                <a:gd name="connsiteX4" fmla="*/ 114102 w 226497"/>
                <a:gd name="connsiteY4" fmla="*/ 348506 h 360089"/>
                <a:gd name="connsiteX5" fmla="*/ 6877 w 226497"/>
                <a:gd name="connsiteY5" fmla="*/ 336591 h 360089"/>
                <a:gd name="connsiteX6" fmla="*/ 18790 w 226497"/>
                <a:gd name="connsiteY6" fmla="*/ 95334 h 360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6497" h="360089">
                  <a:moveTo>
                    <a:pt x="18790" y="95334"/>
                  </a:moveTo>
                  <a:cubicBezTo>
                    <a:pt x="31697" y="39239"/>
                    <a:pt x="57511" y="1013"/>
                    <a:pt x="84318" y="20"/>
                  </a:cubicBezTo>
                  <a:cubicBezTo>
                    <a:pt x="111125" y="-973"/>
                    <a:pt x="156299" y="34769"/>
                    <a:pt x="179630" y="89375"/>
                  </a:cubicBezTo>
                  <a:cubicBezTo>
                    <a:pt x="202961" y="143981"/>
                    <a:pt x="235228" y="284469"/>
                    <a:pt x="224307" y="327657"/>
                  </a:cubicBezTo>
                  <a:cubicBezTo>
                    <a:pt x="213386" y="370845"/>
                    <a:pt x="147362" y="345031"/>
                    <a:pt x="114102" y="348506"/>
                  </a:cubicBezTo>
                  <a:cubicBezTo>
                    <a:pt x="80842" y="351981"/>
                    <a:pt x="22762" y="378786"/>
                    <a:pt x="6877" y="336591"/>
                  </a:cubicBezTo>
                  <a:cubicBezTo>
                    <a:pt x="-9008" y="294396"/>
                    <a:pt x="5883" y="151429"/>
                    <a:pt x="18790" y="95334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46AB6A3C-3317-4780-B244-FC93935BDEDD}"/>
                </a:ext>
              </a:extLst>
            </p:cNvPr>
            <p:cNvSpPr/>
            <p:nvPr/>
          </p:nvSpPr>
          <p:spPr>
            <a:xfrm>
              <a:off x="5669692" y="4759558"/>
              <a:ext cx="145269" cy="446633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  <a:gd name="connsiteX0" fmla="*/ 6496 w 140748"/>
                <a:gd name="connsiteY0" fmla="*/ 42636 h 364378"/>
                <a:gd name="connsiteX1" fmla="*/ 8067 w 140748"/>
                <a:gd name="connsiteY1" fmla="*/ 310013 h 364378"/>
                <a:gd name="connsiteX2" fmla="*/ 70905 w 140748"/>
                <a:gd name="connsiteY2" fmla="*/ 364185 h 364378"/>
                <a:gd name="connsiteX3" fmla="*/ 129409 w 140748"/>
                <a:gd name="connsiteY3" fmla="*/ 303514 h 364378"/>
                <a:gd name="connsiteX4" fmla="*/ 131576 w 140748"/>
                <a:gd name="connsiteY4" fmla="*/ 60829 h 364378"/>
                <a:gd name="connsiteX5" fmla="*/ 60071 w 140748"/>
                <a:gd name="connsiteY5" fmla="*/ 2324 h 364378"/>
                <a:gd name="connsiteX6" fmla="*/ 6496 w 140748"/>
                <a:gd name="connsiteY6" fmla="*/ 42636 h 364378"/>
                <a:gd name="connsiteX0" fmla="*/ 6496 w 136138"/>
                <a:gd name="connsiteY0" fmla="*/ 45571 h 367313"/>
                <a:gd name="connsiteX1" fmla="*/ 8067 w 136138"/>
                <a:gd name="connsiteY1" fmla="*/ 312948 h 367313"/>
                <a:gd name="connsiteX2" fmla="*/ 70905 w 136138"/>
                <a:gd name="connsiteY2" fmla="*/ 367120 h 367313"/>
                <a:gd name="connsiteX3" fmla="*/ 129409 w 136138"/>
                <a:gd name="connsiteY3" fmla="*/ 306449 h 367313"/>
                <a:gd name="connsiteX4" fmla="*/ 123956 w 136138"/>
                <a:gd name="connsiteY4" fmla="*/ 37094 h 367313"/>
                <a:gd name="connsiteX5" fmla="*/ 60071 w 136138"/>
                <a:gd name="connsiteY5" fmla="*/ 5259 h 367313"/>
                <a:gd name="connsiteX6" fmla="*/ 6496 w 136138"/>
                <a:gd name="connsiteY6" fmla="*/ 45571 h 367313"/>
                <a:gd name="connsiteX0" fmla="*/ 6991 w 136633"/>
                <a:gd name="connsiteY0" fmla="*/ 56469 h 378211"/>
                <a:gd name="connsiteX1" fmla="*/ 8562 w 136633"/>
                <a:gd name="connsiteY1" fmla="*/ 323846 h 378211"/>
                <a:gd name="connsiteX2" fmla="*/ 71400 w 136633"/>
                <a:gd name="connsiteY2" fmla="*/ 378018 h 378211"/>
                <a:gd name="connsiteX3" fmla="*/ 129904 w 136633"/>
                <a:gd name="connsiteY3" fmla="*/ 317347 h 378211"/>
                <a:gd name="connsiteX4" fmla="*/ 124451 w 136633"/>
                <a:gd name="connsiteY4" fmla="*/ 47992 h 378211"/>
                <a:gd name="connsiteX5" fmla="*/ 68186 w 136633"/>
                <a:gd name="connsiteY5" fmla="*/ 917 h 378211"/>
                <a:gd name="connsiteX6" fmla="*/ 6991 w 136633"/>
                <a:gd name="connsiteY6" fmla="*/ 56469 h 378211"/>
                <a:gd name="connsiteX0" fmla="*/ 3871 w 133513"/>
                <a:gd name="connsiteY0" fmla="*/ 56469 h 378103"/>
                <a:gd name="connsiteX1" fmla="*/ 13062 w 133513"/>
                <a:gd name="connsiteY1" fmla="*/ 321941 h 378103"/>
                <a:gd name="connsiteX2" fmla="*/ 68280 w 133513"/>
                <a:gd name="connsiteY2" fmla="*/ 378018 h 378103"/>
                <a:gd name="connsiteX3" fmla="*/ 126784 w 133513"/>
                <a:gd name="connsiteY3" fmla="*/ 317347 h 378103"/>
                <a:gd name="connsiteX4" fmla="*/ 121331 w 133513"/>
                <a:gd name="connsiteY4" fmla="*/ 47992 h 378103"/>
                <a:gd name="connsiteX5" fmla="*/ 65066 w 133513"/>
                <a:gd name="connsiteY5" fmla="*/ 917 h 378103"/>
                <a:gd name="connsiteX6" fmla="*/ 3871 w 133513"/>
                <a:gd name="connsiteY6" fmla="*/ 56469 h 378103"/>
                <a:gd name="connsiteX0" fmla="*/ 3871 w 130834"/>
                <a:gd name="connsiteY0" fmla="*/ 56469 h 378482"/>
                <a:gd name="connsiteX1" fmla="*/ 13062 w 130834"/>
                <a:gd name="connsiteY1" fmla="*/ 321941 h 378482"/>
                <a:gd name="connsiteX2" fmla="*/ 68280 w 130834"/>
                <a:gd name="connsiteY2" fmla="*/ 378018 h 378482"/>
                <a:gd name="connsiteX3" fmla="*/ 121069 w 130834"/>
                <a:gd name="connsiteY3" fmla="*/ 307822 h 378482"/>
                <a:gd name="connsiteX4" fmla="*/ 121331 w 130834"/>
                <a:gd name="connsiteY4" fmla="*/ 47992 h 378482"/>
                <a:gd name="connsiteX5" fmla="*/ 65066 w 130834"/>
                <a:gd name="connsiteY5" fmla="*/ 917 h 378482"/>
                <a:gd name="connsiteX6" fmla="*/ 3871 w 130834"/>
                <a:gd name="connsiteY6" fmla="*/ 56469 h 378482"/>
                <a:gd name="connsiteX0" fmla="*/ 3747 w 130911"/>
                <a:gd name="connsiteY0" fmla="*/ 56469 h 374836"/>
                <a:gd name="connsiteX1" fmla="*/ 12938 w 130911"/>
                <a:gd name="connsiteY1" fmla="*/ 321941 h 374836"/>
                <a:gd name="connsiteX2" fmla="*/ 64346 w 130911"/>
                <a:gd name="connsiteY2" fmla="*/ 374208 h 374836"/>
                <a:gd name="connsiteX3" fmla="*/ 120945 w 130911"/>
                <a:gd name="connsiteY3" fmla="*/ 307822 h 374836"/>
                <a:gd name="connsiteX4" fmla="*/ 121207 w 130911"/>
                <a:gd name="connsiteY4" fmla="*/ 47992 h 374836"/>
                <a:gd name="connsiteX5" fmla="*/ 64942 w 130911"/>
                <a:gd name="connsiteY5" fmla="*/ 917 h 374836"/>
                <a:gd name="connsiteX6" fmla="*/ 3747 w 130911"/>
                <a:gd name="connsiteY6" fmla="*/ 56469 h 374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0911" h="374836">
                  <a:moveTo>
                    <a:pt x="3747" y="56469"/>
                  </a:moveTo>
                  <a:cubicBezTo>
                    <a:pt x="-4920" y="109973"/>
                    <a:pt x="2838" y="268985"/>
                    <a:pt x="12938" y="321941"/>
                  </a:cubicBezTo>
                  <a:cubicBezTo>
                    <a:pt x="23038" y="374897"/>
                    <a:pt x="46345" y="376561"/>
                    <a:pt x="64346" y="374208"/>
                  </a:cubicBezTo>
                  <a:cubicBezTo>
                    <a:pt x="82347" y="371855"/>
                    <a:pt x="111468" y="362191"/>
                    <a:pt x="120945" y="307822"/>
                  </a:cubicBezTo>
                  <a:cubicBezTo>
                    <a:pt x="130422" y="253453"/>
                    <a:pt x="137458" y="102524"/>
                    <a:pt x="121207" y="47992"/>
                  </a:cubicBezTo>
                  <a:cubicBezTo>
                    <a:pt x="104956" y="-6540"/>
                    <a:pt x="84519" y="-496"/>
                    <a:pt x="64942" y="917"/>
                  </a:cubicBezTo>
                  <a:cubicBezTo>
                    <a:pt x="45365" y="2330"/>
                    <a:pt x="12414" y="2965"/>
                    <a:pt x="3747" y="56469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CCC6CA55-6088-41AE-BC7E-EC0E444AC396}"/>
                </a:ext>
              </a:extLst>
            </p:cNvPr>
            <p:cNvSpPr/>
            <p:nvPr/>
          </p:nvSpPr>
          <p:spPr>
            <a:xfrm rot="800781">
              <a:off x="5677611" y="4410411"/>
              <a:ext cx="186924" cy="432800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111" h="362079">
                  <a:moveTo>
                    <a:pt x="3429" y="49900"/>
                  </a:moveTo>
                  <a:cubicBezTo>
                    <a:pt x="-5238" y="101182"/>
                    <a:pt x="3790" y="255748"/>
                    <a:pt x="16430" y="307752"/>
                  </a:cubicBezTo>
                  <a:cubicBezTo>
                    <a:pt x="29070" y="359756"/>
                    <a:pt x="59044" y="363007"/>
                    <a:pt x="79268" y="361924"/>
                  </a:cubicBezTo>
                  <a:cubicBezTo>
                    <a:pt x="99492" y="360841"/>
                    <a:pt x="127660" y="351812"/>
                    <a:pt x="137772" y="301253"/>
                  </a:cubicBezTo>
                  <a:cubicBezTo>
                    <a:pt x="147884" y="250694"/>
                    <a:pt x="156190" y="113100"/>
                    <a:pt x="139939" y="58568"/>
                  </a:cubicBezTo>
                  <a:cubicBezTo>
                    <a:pt x="123688" y="4036"/>
                    <a:pt x="86852" y="-658"/>
                    <a:pt x="68434" y="63"/>
                  </a:cubicBezTo>
                  <a:cubicBezTo>
                    <a:pt x="50016" y="784"/>
                    <a:pt x="12096" y="-1382"/>
                    <a:pt x="3429" y="49900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9121F925-A158-45A5-9040-BBC064D037E3}"/>
                </a:ext>
              </a:extLst>
            </p:cNvPr>
            <p:cNvSpPr/>
            <p:nvPr/>
          </p:nvSpPr>
          <p:spPr>
            <a:xfrm rot="879496">
              <a:off x="5638394" y="4091925"/>
              <a:ext cx="393406" cy="535863"/>
            </a:xfrm>
            <a:custGeom>
              <a:avLst/>
              <a:gdLst>
                <a:gd name="connsiteX0" fmla="*/ 11215 w 427713"/>
                <a:gd name="connsiteY0" fmla="*/ 118649 h 561918"/>
                <a:gd name="connsiteX1" fmla="*/ 27755 w 427713"/>
                <a:gd name="connsiteY1" fmla="*/ 364379 h 561918"/>
                <a:gd name="connsiteX2" fmla="*/ 32481 w 427713"/>
                <a:gd name="connsiteY2" fmla="*/ 522686 h 561918"/>
                <a:gd name="connsiteX3" fmla="*/ 190788 w 427713"/>
                <a:gd name="connsiteY3" fmla="*/ 543951 h 561918"/>
                <a:gd name="connsiteX4" fmla="*/ 405802 w 427713"/>
                <a:gd name="connsiteY4" fmla="*/ 543951 h 561918"/>
                <a:gd name="connsiteX5" fmla="*/ 417615 w 427713"/>
                <a:gd name="connsiteY5" fmla="*/ 312398 h 561918"/>
                <a:gd name="connsiteX6" fmla="*/ 410527 w 427713"/>
                <a:gd name="connsiteY6" fmla="*/ 76119 h 561918"/>
                <a:gd name="connsiteX7" fmla="*/ 216778 w 427713"/>
                <a:gd name="connsiteY7" fmla="*/ 509 h 561918"/>
                <a:gd name="connsiteX8" fmla="*/ 11215 w 427713"/>
                <a:gd name="connsiteY8" fmla="*/ 118649 h 561918"/>
                <a:gd name="connsiteX0" fmla="*/ 11560 w 425696"/>
                <a:gd name="connsiteY0" fmla="*/ 87530 h 561515"/>
                <a:gd name="connsiteX1" fmla="*/ 25738 w 425696"/>
                <a:gd name="connsiteY1" fmla="*/ 363976 h 561515"/>
                <a:gd name="connsiteX2" fmla="*/ 30464 w 425696"/>
                <a:gd name="connsiteY2" fmla="*/ 522283 h 561515"/>
                <a:gd name="connsiteX3" fmla="*/ 188771 w 425696"/>
                <a:gd name="connsiteY3" fmla="*/ 543548 h 561515"/>
                <a:gd name="connsiteX4" fmla="*/ 403785 w 425696"/>
                <a:gd name="connsiteY4" fmla="*/ 543548 h 561515"/>
                <a:gd name="connsiteX5" fmla="*/ 415598 w 425696"/>
                <a:gd name="connsiteY5" fmla="*/ 311995 h 561515"/>
                <a:gd name="connsiteX6" fmla="*/ 408510 w 425696"/>
                <a:gd name="connsiteY6" fmla="*/ 75716 h 561515"/>
                <a:gd name="connsiteX7" fmla="*/ 214761 w 425696"/>
                <a:gd name="connsiteY7" fmla="*/ 106 h 561515"/>
                <a:gd name="connsiteX8" fmla="*/ 11560 w 425696"/>
                <a:gd name="connsiteY8" fmla="*/ 87530 h 561515"/>
                <a:gd name="connsiteX0" fmla="*/ 10883 w 425019"/>
                <a:gd name="connsiteY0" fmla="*/ 85178 h 559163"/>
                <a:gd name="connsiteX1" fmla="*/ 25061 w 425019"/>
                <a:gd name="connsiteY1" fmla="*/ 361624 h 559163"/>
                <a:gd name="connsiteX2" fmla="*/ 29787 w 425019"/>
                <a:gd name="connsiteY2" fmla="*/ 519931 h 559163"/>
                <a:gd name="connsiteX3" fmla="*/ 188094 w 425019"/>
                <a:gd name="connsiteY3" fmla="*/ 541196 h 559163"/>
                <a:gd name="connsiteX4" fmla="*/ 403108 w 425019"/>
                <a:gd name="connsiteY4" fmla="*/ 541196 h 559163"/>
                <a:gd name="connsiteX5" fmla="*/ 414921 w 425019"/>
                <a:gd name="connsiteY5" fmla="*/ 309643 h 559163"/>
                <a:gd name="connsiteX6" fmla="*/ 407833 w 425019"/>
                <a:gd name="connsiteY6" fmla="*/ 73364 h 559163"/>
                <a:gd name="connsiteX7" fmla="*/ 204633 w 425019"/>
                <a:gd name="connsiteY7" fmla="*/ 116 h 559163"/>
                <a:gd name="connsiteX8" fmla="*/ 10883 w 425019"/>
                <a:gd name="connsiteY8" fmla="*/ 85178 h 559163"/>
                <a:gd name="connsiteX0" fmla="*/ 10883 w 431603"/>
                <a:gd name="connsiteY0" fmla="*/ 85178 h 559163"/>
                <a:gd name="connsiteX1" fmla="*/ 25061 w 431603"/>
                <a:gd name="connsiteY1" fmla="*/ 361624 h 559163"/>
                <a:gd name="connsiteX2" fmla="*/ 29787 w 431603"/>
                <a:gd name="connsiteY2" fmla="*/ 519931 h 559163"/>
                <a:gd name="connsiteX3" fmla="*/ 188094 w 431603"/>
                <a:gd name="connsiteY3" fmla="*/ 541196 h 559163"/>
                <a:gd name="connsiteX4" fmla="*/ 403108 w 431603"/>
                <a:gd name="connsiteY4" fmla="*/ 541196 h 559163"/>
                <a:gd name="connsiteX5" fmla="*/ 429098 w 431603"/>
                <a:gd name="connsiteY5" fmla="*/ 309643 h 559163"/>
                <a:gd name="connsiteX6" fmla="*/ 407833 w 431603"/>
                <a:gd name="connsiteY6" fmla="*/ 73364 h 559163"/>
                <a:gd name="connsiteX7" fmla="*/ 204633 w 431603"/>
                <a:gd name="connsiteY7" fmla="*/ 116 h 559163"/>
                <a:gd name="connsiteX8" fmla="*/ 10883 w 431603"/>
                <a:gd name="connsiteY8" fmla="*/ 85178 h 559163"/>
                <a:gd name="connsiteX0" fmla="*/ 16874 w 437594"/>
                <a:gd name="connsiteY0" fmla="*/ 85178 h 559163"/>
                <a:gd name="connsiteX1" fmla="*/ 12150 w 437594"/>
                <a:gd name="connsiteY1" fmla="*/ 361624 h 559163"/>
                <a:gd name="connsiteX2" fmla="*/ 35778 w 437594"/>
                <a:gd name="connsiteY2" fmla="*/ 519931 h 559163"/>
                <a:gd name="connsiteX3" fmla="*/ 194085 w 437594"/>
                <a:gd name="connsiteY3" fmla="*/ 541196 h 559163"/>
                <a:gd name="connsiteX4" fmla="*/ 409099 w 437594"/>
                <a:gd name="connsiteY4" fmla="*/ 541196 h 559163"/>
                <a:gd name="connsiteX5" fmla="*/ 435089 w 437594"/>
                <a:gd name="connsiteY5" fmla="*/ 309643 h 559163"/>
                <a:gd name="connsiteX6" fmla="*/ 413824 w 437594"/>
                <a:gd name="connsiteY6" fmla="*/ 73364 h 559163"/>
                <a:gd name="connsiteX7" fmla="*/ 210624 w 437594"/>
                <a:gd name="connsiteY7" fmla="*/ 116 h 559163"/>
                <a:gd name="connsiteX8" fmla="*/ 16874 w 437594"/>
                <a:gd name="connsiteY8" fmla="*/ 85178 h 559163"/>
                <a:gd name="connsiteX0" fmla="*/ 16874 w 437594"/>
                <a:gd name="connsiteY0" fmla="*/ 85178 h 563991"/>
                <a:gd name="connsiteX1" fmla="*/ 12150 w 437594"/>
                <a:gd name="connsiteY1" fmla="*/ 361624 h 563991"/>
                <a:gd name="connsiteX2" fmla="*/ 35778 w 437594"/>
                <a:gd name="connsiteY2" fmla="*/ 519931 h 563991"/>
                <a:gd name="connsiteX3" fmla="*/ 205899 w 437594"/>
                <a:gd name="connsiteY3" fmla="*/ 553010 h 563991"/>
                <a:gd name="connsiteX4" fmla="*/ 409099 w 437594"/>
                <a:gd name="connsiteY4" fmla="*/ 541196 h 563991"/>
                <a:gd name="connsiteX5" fmla="*/ 435089 w 437594"/>
                <a:gd name="connsiteY5" fmla="*/ 309643 h 563991"/>
                <a:gd name="connsiteX6" fmla="*/ 413824 w 437594"/>
                <a:gd name="connsiteY6" fmla="*/ 73364 h 563991"/>
                <a:gd name="connsiteX7" fmla="*/ 210624 w 437594"/>
                <a:gd name="connsiteY7" fmla="*/ 116 h 563991"/>
                <a:gd name="connsiteX8" fmla="*/ 16874 w 437594"/>
                <a:gd name="connsiteY8" fmla="*/ 85178 h 563991"/>
                <a:gd name="connsiteX0" fmla="*/ 16874 w 437594"/>
                <a:gd name="connsiteY0" fmla="*/ 85178 h 554236"/>
                <a:gd name="connsiteX1" fmla="*/ 12150 w 437594"/>
                <a:gd name="connsiteY1" fmla="*/ 361624 h 554236"/>
                <a:gd name="connsiteX2" fmla="*/ 35778 w 437594"/>
                <a:gd name="connsiteY2" fmla="*/ 519931 h 554236"/>
                <a:gd name="connsiteX3" fmla="*/ 205899 w 437594"/>
                <a:gd name="connsiteY3" fmla="*/ 553010 h 554236"/>
                <a:gd name="connsiteX4" fmla="*/ 409099 w 437594"/>
                <a:gd name="connsiteY4" fmla="*/ 522294 h 554236"/>
                <a:gd name="connsiteX5" fmla="*/ 435089 w 437594"/>
                <a:gd name="connsiteY5" fmla="*/ 309643 h 554236"/>
                <a:gd name="connsiteX6" fmla="*/ 413824 w 437594"/>
                <a:gd name="connsiteY6" fmla="*/ 73364 h 554236"/>
                <a:gd name="connsiteX7" fmla="*/ 210624 w 437594"/>
                <a:gd name="connsiteY7" fmla="*/ 116 h 554236"/>
                <a:gd name="connsiteX8" fmla="*/ 16874 w 437594"/>
                <a:gd name="connsiteY8" fmla="*/ 85178 h 554236"/>
                <a:gd name="connsiteX0" fmla="*/ 16874 w 437594"/>
                <a:gd name="connsiteY0" fmla="*/ 85178 h 558187"/>
                <a:gd name="connsiteX1" fmla="*/ 12150 w 437594"/>
                <a:gd name="connsiteY1" fmla="*/ 361624 h 558187"/>
                <a:gd name="connsiteX2" fmla="*/ 35778 w 437594"/>
                <a:gd name="connsiteY2" fmla="*/ 519931 h 558187"/>
                <a:gd name="connsiteX3" fmla="*/ 215350 w 437594"/>
                <a:gd name="connsiteY3" fmla="*/ 557736 h 558187"/>
                <a:gd name="connsiteX4" fmla="*/ 409099 w 437594"/>
                <a:gd name="connsiteY4" fmla="*/ 522294 h 558187"/>
                <a:gd name="connsiteX5" fmla="*/ 435089 w 437594"/>
                <a:gd name="connsiteY5" fmla="*/ 309643 h 558187"/>
                <a:gd name="connsiteX6" fmla="*/ 413824 w 437594"/>
                <a:gd name="connsiteY6" fmla="*/ 73364 h 558187"/>
                <a:gd name="connsiteX7" fmla="*/ 210624 w 437594"/>
                <a:gd name="connsiteY7" fmla="*/ 116 h 558187"/>
                <a:gd name="connsiteX8" fmla="*/ 16874 w 437594"/>
                <a:gd name="connsiteY8" fmla="*/ 85178 h 558187"/>
                <a:gd name="connsiteX0" fmla="*/ 20067 w 440787"/>
                <a:gd name="connsiteY0" fmla="*/ 85178 h 558187"/>
                <a:gd name="connsiteX1" fmla="*/ 8255 w 440787"/>
                <a:gd name="connsiteY1" fmla="*/ 361624 h 558187"/>
                <a:gd name="connsiteX2" fmla="*/ 38971 w 440787"/>
                <a:gd name="connsiteY2" fmla="*/ 519931 h 558187"/>
                <a:gd name="connsiteX3" fmla="*/ 218543 w 440787"/>
                <a:gd name="connsiteY3" fmla="*/ 557736 h 558187"/>
                <a:gd name="connsiteX4" fmla="*/ 412292 w 440787"/>
                <a:gd name="connsiteY4" fmla="*/ 522294 h 558187"/>
                <a:gd name="connsiteX5" fmla="*/ 438282 w 440787"/>
                <a:gd name="connsiteY5" fmla="*/ 309643 h 558187"/>
                <a:gd name="connsiteX6" fmla="*/ 417017 w 440787"/>
                <a:gd name="connsiteY6" fmla="*/ 73364 h 558187"/>
                <a:gd name="connsiteX7" fmla="*/ 213817 w 440787"/>
                <a:gd name="connsiteY7" fmla="*/ 116 h 558187"/>
                <a:gd name="connsiteX8" fmla="*/ 20067 w 440787"/>
                <a:gd name="connsiteY8" fmla="*/ 85178 h 558187"/>
                <a:gd name="connsiteX0" fmla="*/ 20067 w 442342"/>
                <a:gd name="connsiteY0" fmla="*/ 85178 h 558345"/>
                <a:gd name="connsiteX1" fmla="*/ 8255 w 442342"/>
                <a:gd name="connsiteY1" fmla="*/ 361624 h 558345"/>
                <a:gd name="connsiteX2" fmla="*/ 38971 w 442342"/>
                <a:gd name="connsiteY2" fmla="*/ 519931 h 558345"/>
                <a:gd name="connsiteX3" fmla="*/ 218543 w 442342"/>
                <a:gd name="connsiteY3" fmla="*/ 557736 h 558345"/>
                <a:gd name="connsiteX4" fmla="*/ 412292 w 442342"/>
                <a:gd name="connsiteY4" fmla="*/ 522294 h 558345"/>
                <a:gd name="connsiteX5" fmla="*/ 440644 w 442342"/>
                <a:gd name="connsiteY5" fmla="*/ 302555 h 558345"/>
                <a:gd name="connsiteX6" fmla="*/ 417017 w 442342"/>
                <a:gd name="connsiteY6" fmla="*/ 73364 h 558345"/>
                <a:gd name="connsiteX7" fmla="*/ 213817 w 442342"/>
                <a:gd name="connsiteY7" fmla="*/ 116 h 558345"/>
                <a:gd name="connsiteX8" fmla="*/ 20067 w 442342"/>
                <a:gd name="connsiteY8" fmla="*/ 85178 h 558345"/>
                <a:gd name="connsiteX0" fmla="*/ 21288 w 443563"/>
                <a:gd name="connsiteY0" fmla="*/ 85178 h 558345"/>
                <a:gd name="connsiteX1" fmla="*/ 7113 w 443563"/>
                <a:gd name="connsiteY1" fmla="*/ 356898 h 558345"/>
                <a:gd name="connsiteX2" fmla="*/ 40192 w 443563"/>
                <a:gd name="connsiteY2" fmla="*/ 519931 h 558345"/>
                <a:gd name="connsiteX3" fmla="*/ 219764 w 443563"/>
                <a:gd name="connsiteY3" fmla="*/ 557736 h 558345"/>
                <a:gd name="connsiteX4" fmla="*/ 413513 w 443563"/>
                <a:gd name="connsiteY4" fmla="*/ 522294 h 558345"/>
                <a:gd name="connsiteX5" fmla="*/ 441865 w 443563"/>
                <a:gd name="connsiteY5" fmla="*/ 302555 h 558345"/>
                <a:gd name="connsiteX6" fmla="*/ 418238 w 443563"/>
                <a:gd name="connsiteY6" fmla="*/ 73364 h 558345"/>
                <a:gd name="connsiteX7" fmla="*/ 215038 w 443563"/>
                <a:gd name="connsiteY7" fmla="*/ 116 h 558345"/>
                <a:gd name="connsiteX8" fmla="*/ 21288 w 443563"/>
                <a:gd name="connsiteY8" fmla="*/ 85178 h 558345"/>
                <a:gd name="connsiteX0" fmla="*/ 45611 w 437169"/>
                <a:gd name="connsiteY0" fmla="*/ 66265 h 558335"/>
                <a:gd name="connsiteX1" fmla="*/ 719 w 437169"/>
                <a:gd name="connsiteY1" fmla="*/ 356888 h 558335"/>
                <a:gd name="connsiteX2" fmla="*/ 33798 w 437169"/>
                <a:gd name="connsiteY2" fmla="*/ 519921 h 558335"/>
                <a:gd name="connsiteX3" fmla="*/ 213370 w 437169"/>
                <a:gd name="connsiteY3" fmla="*/ 557726 h 558335"/>
                <a:gd name="connsiteX4" fmla="*/ 407119 w 437169"/>
                <a:gd name="connsiteY4" fmla="*/ 522284 h 558335"/>
                <a:gd name="connsiteX5" fmla="*/ 435471 w 437169"/>
                <a:gd name="connsiteY5" fmla="*/ 302545 h 558335"/>
                <a:gd name="connsiteX6" fmla="*/ 411844 w 437169"/>
                <a:gd name="connsiteY6" fmla="*/ 73354 h 558335"/>
                <a:gd name="connsiteX7" fmla="*/ 208644 w 437169"/>
                <a:gd name="connsiteY7" fmla="*/ 106 h 558335"/>
                <a:gd name="connsiteX8" fmla="*/ 45611 w 437169"/>
                <a:gd name="connsiteY8" fmla="*/ 66265 h 558335"/>
                <a:gd name="connsiteX0" fmla="*/ 37761 w 429319"/>
                <a:gd name="connsiteY0" fmla="*/ 66214 h 558284"/>
                <a:gd name="connsiteX1" fmla="*/ 2320 w 429319"/>
                <a:gd name="connsiteY1" fmla="*/ 297767 h 558284"/>
                <a:gd name="connsiteX2" fmla="*/ 25948 w 429319"/>
                <a:gd name="connsiteY2" fmla="*/ 519870 h 558284"/>
                <a:gd name="connsiteX3" fmla="*/ 205520 w 429319"/>
                <a:gd name="connsiteY3" fmla="*/ 557675 h 558284"/>
                <a:gd name="connsiteX4" fmla="*/ 399269 w 429319"/>
                <a:gd name="connsiteY4" fmla="*/ 522233 h 558284"/>
                <a:gd name="connsiteX5" fmla="*/ 427621 w 429319"/>
                <a:gd name="connsiteY5" fmla="*/ 302494 h 558284"/>
                <a:gd name="connsiteX6" fmla="*/ 403994 w 429319"/>
                <a:gd name="connsiteY6" fmla="*/ 73303 h 558284"/>
                <a:gd name="connsiteX7" fmla="*/ 200794 w 429319"/>
                <a:gd name="connsiteY7" fmla="*/ 55 h 558284"/>
                <a:gd name="connsiteX8" fmla="*/ 37761 w 429319"/>
                <a:gd name="connsiteY8" fmla="*/ 66214 h 558284"/>
                <a:gd name="connsiteX0" fmla="*/ 36275 w 427833"/>
                <a:gd name="connsiteY0" fmla="*/ 66214 h 558958"/>
                <a:gd name="connsiteX1" fmla="*/ 834 w 427833"/>
                <a:gd name="connsiteY1" fmla="*/ 297767 h 558958"/>
                <a:gd name="connsiteX2" fmla="*/ 29188 w 427833"/>
                <a:gd name="connsiteY2" fmla="*/ 510418 h 558958"/>
                <a:gd name="connsiteX3" fmla="*/ 204034 w 427833"/>
                <a:gd name="connsiteY3" fmla="*/ 557675 h 558958"/>
                <a:gd name="connsiteX4" fmla="*/ 397783 w 427833"/>
                <a:gd name="connsiteY4" fmla="*/ 522233 h 558958"/>
                <a:gd name="connsiteX5" fmla="*/ 426135 w 427833"/>
                <a:gd name="connsiteY5" fmla="*/ 302494 h 558958"/>
                <a:gd name="connsiteX6" fmla="*/ 402508 w 427833"/>
                <a:gd name="connsiteY6" fmla="*/ 73303 h 558958"/>
                <a:gd name="connsiteX7" fmla="*/ 199308 w 427833"/>
                <a:gd name="connsiteY7" fmla="*/ 55 h 558958"/>
                <a:gd name="connsiteX8" fmla="*/ 36275 w 427833"/>
                <a:gd name="connsiteY8" fmla="*/ 66214 h 558958"/>
                <a:gd name="connsiteX0" fmla="*/ 36275 w 428528"/>
                <a:gd name="connsiteY0" fmla="*/ 66214 h 558440"/>
                <a:gd name="connsiteX1" fmla="*/ 834 w 428528"/>
                <a:gd name="connsiteY1" fmla="*/ 297767 h 558440"/>
                <a:gd name="connsiteX2" fmla="*/ 29188 w 428528"/>
                <a:gd name="connsiteY2" fmla="*/ 510418 h 558440"/>
                <a:gd name="connsiteX3" fmla="*/ 204034 w 428528"/>
                <a:gd name="connsiteY3" fmla="*/ 557675 h 558440"/>
                <a:gd name="connsiteX4" fmla="*/ 388332 w 428528"/>
                <a:gd name="connsiteY4" fmla="*/ 519870 h 558440"/>
                <a:gd name="connsiteX5" fmla="*/ 426135 w 428528"/>
                <a:gd name="connsiteY5" fmla="*/ 302494 h 558440"/>
                <a:gd name="connsiteX6" fmla="*/ 402508 w 428528"/>
                <a:gd name="connsiteY6" fmla="*/ 73303 h 558440"/>
                <a:gd name="connsiteX7" fmla="*/ 199308 w 428528"/>
                <a:gd name="connsiteY7" fmla="*/ 55 h 558440"/>
                <a:gd name="connsiteX8" fmla="*/ 36275 w 428528"/>
                <a:gd name="connsiteY8" fmla="*/ 66214 h 558440"/>
                <a:gd name="connsiteX0" fmla="*/ 37760 w 430013"/>
                <a:gd name="connsiteY0" fmla="*/ 66214 h 557901"/>
                <a:gd name="connsiteX1" fmla="*/ 2319 w 430013"/>
                <a:gd name="connsiteY1" fmla="*/ 297767 h 557901"/>
                <a:gd name="connsiteX2" fmla="*/ 25948 w 430013"/>
                <a:gd name="connsiteY2" fmla="*/ 519869 h 557901"/>
                <a:gd name="connsiteX3" fmla="*/ 205519 w 430013"/>
                <a:gd name="connsiteY3" fmla="*/ 557675 h 557901"/>
                <a:gd name="connsiteX4" fmla="*/ 389817 w 430013"/>
                <a:gd name="connsiteY4" fmla="*/ 519870 h 557901"/>
                <a:gd name="connsiteX5" fmla="*/ 427620 w 430013"/>
                <a:gd name="connsiteY5" fmla="*/ 302494 h 557901"/>
                <a:gd name="connsiteX6" fmla="*/ 403993 w 430013"/>
                <a:gd name="connsiteY6" fmla="*/ 73303 h 557901"/>
                <a:gd name="connsiteX7" fmla="*/ 200793 w 430013"/>
                <a:gd name="connsiteY7" fmla="*/ 55 h 557901"/>
                <a:gd name="connsiteX8" fmla="*/ 37760 w 430013"/>
                <a:gd name="connsiteY8" fmla="*/ 66214 h 557901"/>
                <a:gd name="connsiteX0" fmla="*/ 40684 w 432937"/>
                <a:gd name="connsiteY0" fmla="*/ 66214 h 557831"/>
                <a:gd name="connsiteX1" fmla="*/ 5243 w 432937"/>
                <a:gd name="connsiteY1" fmla="*/ 297767 h 557831"/>
                <a:gd name="connsiteX2" fmla="*/ 28872 w 432937"/>
                <a:gd name="connsiteY2" fmla="*/ 519869 h 557831"/>
                <a:gd name="connsiteX3" fmla="*/ 208443 w 432937"/>
                <a:gd name="connsiteY3" fmla="*/ 557675 h 557831"/>
                <a:gd name="connsiteX4" fmla="*/ 392741 w 432937"/>
                <a:gd name="connsiteY4" fmla="*/ 519870 h 557831"/>
                <a:gd name="connsiteX5" fmla="*/ 430544 w 432937"/>
                <a:gd name="connsiteY5" fmla="*/ 302494 h 557831"/>
                <a:gd name="connsiteX6" fmla="*/ 406917 w 432937"/>
                <a:gd name="connsiteY6" fmla="*/ 73303 h 557831"/>
                <a:gd name="connsiteX7" fmla="*/ 203717 w 432937"/>
                <a:gd name="connsiteY7" fmla="*/ 55 h 557831"/>
                <a:gd name="connsiteX8" fmla="*/ 40684 w 432937"/>
                <a:gd name="connsiteY8" fmla="*/ 66214 h 557831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6557 w 428810"/>
                <a:gd name="connsiteY0" fmla="*/ 66214 h 531376"/>
                <a:gd name="connsiteX1" fmla="*/ 1116 w 428810"/>
                <a:gd name="connsiteY1" fmla="*/ 297767 h 531376"/>
                <a:gd name="connsiteX2" fmla="*/ 27108 w 428810"/>
                <a:gd name="connsiteY2" fmla="*/ 510418 h 531376"/>
                <a:gd name="connsiteX3" fmla="*/ 192502 w 428810"/>
                <a:gd name="connsiteY3" fmla="*/ 524596 h 531376"/>
                <a:gd name="connsiteX4" fmla="*/ 388614 w 428810"/>
                <a:gd name="connsiteY4" fmla="*/ 519870 h 531376"/>
                <a:gd name="connsiteX5" fmla="*/ 426417 w 428810"/>
                <a:gd name="connsiteY5" fmla="*/ 302494 h 531376"/>
                <a:gd name="connsiteX6" fmla="*/ 402790 w 428810"/>
                <a:gd name="connsiteY6" fmla="*/ 73303 h 531376"/>
                <a:gd name="connsiteX7" fmla="*/ 199590 w 428810"/>
                <a:gd name="connsiteY7" fmla="*/ 55 h 531376"/>
                <a:gd name="connsiteX8" fmla="*/ 36557 w 428810"/>
                <a:gd name="connsiteY8" fmla="*/ 66214 h 531376"/>
                <a:gd name="connsiteX0" fmla="*/ 36557 w 422272"/>
                <a:gd name="connsiteY0" fmla="*/ 66214 h 538568"/>
                <a:gd name="connsiteX1" fmla="*/ 1116 w 422272"/>
                <a:gd name="connsiteY1" fmla="*/ 297767 h 538568"/>
                <a:gd name="connsiteX2" fmla="*/ 27108 w 422272"/>
                <a:gd name="connsiteY2" fmla="*/ 510418 h 538568"/>
                <a:gd name="connsiteX3" fmla="*/ 192502 w 422272"/>
                <a:gd name="connsiteY3" fmla="*/ 524596 h 538568"/>
                <a:gd name="connsiteX4" fmla="*/ 388614 w 422272"/>
                <a:gd name="connsiteY4" fmla="*/ 519870 h 538568"/>
                <a:gd name="connsiteX5" fmla="*/ 414603 w 422272"/>
                <a:gd name="connsiteY5" fmla="*/ 295406 h 538568"/>
                <a:gd name="connsiteX6" fmla="*/ 402790 w 422272"/>
                <a:gd name="connsiteY6" fmla="*/ 73303 h 538568"/>
                <a:gd name="connsiteX7" fmla="*/ 199590 w 422272"/>
                <a:gd name="connsiteY7" fmla="*/ 55 h 538568"/>
                <a:gd name="connsiteX8" fmla="*/ 36557 w 422272"/>
                <a:gd name="connsiteY8" fmla="*/ 66214 h 538568"/>
                <a:gd name="connsiteX0" fmla="*/ 36557 w 416127"/>
                <a:gd name="connsiteY0" fmla="*/ 66159 h 538513"/>
                <a:gd name="connsiteX1" fmla="*/ 1116 w 416127"/>
                <a:gd name="connsiteY1" fmla="*/ 297712 h 538513"/>
                <a:gd name="connsiteX2" fmla="*/ 27108 w 416127"/>
                <a:gd name="connsiteY2" fmla="*/ 510363 h 538513"/>
                <a:gd name="connsiteX3" fmla="*/ 192502 w 416127"/>
                <a:gd name="connsiteY3" fmla="*/ 524541 h 538513"/>
                <a:gd name="connsiteX4" fmla="*/ 388614 w 416127"/>
                <a:gd name="connsiteY4" fmla="*/ 519815 h 538513"/>
                <a:gd name="connsiteX5" fmla="*/ 414603 w 416127"/>
                <a:gd name="connsiteY5" fmla="*/ 295351 h 538513"/>
                <a:gd name="connsiteX6" fmla="*/ 390976 w 416127"/>
                <a:gd name="connsiteY6" fmla="*/ 66160 h 538513"/>
                <a:gd name="connsiteX7" fmla="*/ 199590 w 416127"/>
                <a:gd name="connsiteY7" fmla="*/ 0 h 538513"/>
                <a:gd name="connsiteX8" fmla="*/ 36557 w 416127"/>
                <a:gd name="connsiteY8" fmla="*/ 66159 h 538513"/>
                <a:gd name="connsiteX0" fmla="*/ 36557 w 416962"/>
                <a:gd name="connsiteY0" fmla="*/ 66159 h 533540"/>
                <a:gd name="connsiteX1" fmla="*/ 1116 w 416962"/>
                <a:gd name="connsiteY1" fmla="*/ 297712 h 533540"/>
                <a:gd name="connsiteX2" fmla="*/ 27108 w 416962"/>
                <a:gd name="connsiteY2" fmla="*/ 510363 h 533540"/>
                <a:gd name="connsiteX3" fmla="*/ 192502 w 416962"/>
                <a:gd name="connsiteY3" fmla="*/ 524541 h 533540"/>
                <a:gd name="connsiteX4" fmla="*/ 390977 w 416962"/>
                <a:gd name="connsiteY4" fmla="*/ 512727 h 533540"/>
                <a:gd name="connsiteX5" fmla="*/ 414603 w 416962"/>
                <a:gd name="connsiteY5" fmla="*/ 295351 h 533540"/>
                <a:gd name="connsiteX6" fmla="*/ 390976 w 416962"/>
                <a:gd name="connsiteY6" fmla="*/ 66160 h 533540"/>
                <a:gd name="connsiteX7" fmla="*/ 199590 w 416962"/>
                <a:gd name="connsiteY7" fmla="*/ 0 h 533540"/>
                <a:gd name="connsiteX8" fmla="*/ 36557 w 416962"/>
                <a:gd name="connsiteY8" fmla="*/ 66159 h 533540"/>
                <a:gd name="connsiteX0" fmla="*/ 36557 w 415953"/>
                <a:gd name="connsiteY0" fmla="*/ 66159 h 531703"/>
                <a:gd name="connsiteX1" fmla="*/ 1116 w 415953"/>
                <a:gd name="connsiteY1" fmla="*/ 297712 h 531703"/>
                <a:gd name="connsiteX2" fmla="*/ 27108 w 415953"/>
                <a:gd name="connsiteY2" fmla="*/ 510363 h 531703"/>
                <a:gd name="connsiteX3" fmla="*/ 192502 w 415953"/>
                <a:gd name="connsiteY3" fmla="*/ 524541 h 531703"/>
                <a:gd name="connsiteX4" fmla="*/ 390977 w 415953"/>
                <a:gd name="connsiteY4" fmla="*/ 512727 h 531703"/>
                <a:gd name="connsiteX5" fmla="*/ 414603 w 415953"/>
                <a:gd name="connsiteY5" fmla="*/ 295351 h 531703"/>
                <a:gd name="connsiteX6" fmla="*/ 390976 w 415953"/>
                <a:gd name="connsiteY6" fmla="*/ 66160 h 531703"/>
                <a:gd name="connsiteX7" fmla="*/ 199590 w 415953"/>
                <a:gd name="connsiteY7" fmla="*/ 0 h 531703"/>
                <a:gd name="connsiteX8" fmla="*/ 36557 w 415953"/>
                <a:gd name="connsiteY8" fmla="*/ 66159 h 531703"/>
                <a:gd name="connsiteX0" fmla="*/ 38202 w 417598"/>
                <a:gd name="connsiteY0" fmla="*/ 66159 h 527065"/>
                <a:gd name="connsiteX1" fmla="*/ 2761 w 417598"/>
                <a:gd name="connsiteY1" fmla="*/ 297712 h 527065"/>
                <a:gd name="connsiteX2" fmla="*/ 28753 w 417598"/>
                <a:gd name="connsiteY2" fmla="*/ 510363 h 527065"/>
                <a:gd name="connsiteX3" fmla="*/ 194147 w 417598"/>
                <a:gd name="connsiteY3" fmla="*/ 524541 h 527065"/>
                <a:gd name="connsiteX4" fmla="*/ 392622 w 417598"/>
                <a:gd name="connsiteY4" fmla="*/ 512727 h 527065"/>
                <a:gd name="connsiteX5" fmla="*/ 416248 w 417598"/>
                <a:gd name="connsiteY5" fmla="*/ 295351 h 527065"/>
                <a:gd name="connsiteX6" fmla="*/ 392621 w 417598"/>
                <a:gd name="connsiteY6" fmla="*/ 66160 h 527065"/>
                <a:gd name="connsiteX7" fmla="*/ 201235 w 417598"/>
                <a:gd name="connsiteY7" fmla="*/ 0 h 527065"/>
                <a:gd name="connsiteX8" fmla="*/ 38202 w 417598"/>
                <a:gd name="connsiteY8" fmla="*/ 66159 h 527065"/>
                <a:gd name="connsiteX0" fmla="*/ 36212 w 415608"/>
                <a:gd name="connsiteY0" fmla="*/ 66159 h 527065"/>
                <a:gd name="connsiteX1" fmla="*/ 771 w 415608"/>
                <a:gd name="connsiteY1" fmla="*/ 297712 h 527065"/>
                <a:gd name="connsiteX2" fmla="*/ 55116 w 415608"/>
                <a:gd name="connsiteY2" fmla="*/ 510363 h 527065"/>
                <a:gd name="connsiteX3" fmla="*/ 192157 w 415608"/>
                <a:gd name="connsiteY3" fmla="*/ 524541 h 527065"/>
                <a:gd name="connsiteX4" fmla="*/ 390632 w 415608"/>
                <a:gd name="connsiteY4" fmla="*/ 512727 h 527065"/>
                <a:gd name="connsiteX5" fmla="*/ 414258 w 415608"/>
                <a:gd name="connsiteY5" fmla="*/ 295351 h 527065"/>
                <a:gd name="connsiteX6" fmla="*/ 390631 w 415608"/>
                <a:gd name="connsiteY6" fmla="*/ 66160 h 527065"/>
                <a:gd name="connsiteX7" fmla="*/ 199245 w 415608"/>
                <a:gd name="connsiteY7" fmla="*/ 0 h 527065"/>
                <a:gd name="connsiteX8" fmla="*/ 36212 w 415608"/>
                <a:gd name="connsiteY8" fmla="*/ 66159 h 527065"/>
                <a:gd name="connsiteX0" fmla="*/ 15687 w 395083"/>
                <a:gd name="connsiteY0" fmla="*/ 66159 h 531379"/>
                <a:gd name="connsiteX1" fmla="*/ 8600 w 395083"/>
                <a:gd name="connsiteY1" fmla="*/ 302438 h 531379"/>
                <a:gd name="connsiteX2" fmla="*/ 34591 w 395083"/>
                <a:gd name="connsiteY2" fmla="*/ 510363 h 531379"/>
                <a:gd name="connsiteX3" fmla="*/ 171632 w 395083"/>
                <a:gd name="connsiteY3" fmla="*/ 524541 h 531379"/>
                <a:gd name="connsiteX4" fmla="*/ 370107 w 395083"/>
                <a:gd name="connsiteY4" fmla="*/ 512727 h 531379"/>
                <a:gd name="connsiteX5" fmla="*/ 393733 w 395083"/>
                <a:gd name="connsiteY5" fmla="*/ 295351 h 531379"/>
                <a:gd name="connsiteX6" fmla="*/ 370106 w 395083"/>
                <a:gd name="connsiteY6" fmla="*/ 66160 h 531379"/>
                <a:gd name="connsiteX7" fmla="*/ 178720 w 395083"/>
                <a:gd name="connsiteY7" fmla="*/ 0 h 531379"/>
                <a:gd name="connsiteX8" fmla="*/ 15687 w 395083"/>
                <a:gd name="connsiteY8" fmla="*/ 66159 h 531379"/>
                <a:gd name="connsiteX0" fmla="*/ 16810 w 396206"/>
                <a:gd name="connsiteY0" fmla="*/ 66159 h 532029"/>
                <a:gd name="connsiteX1" fmla="*/ 7361 w 396206"/>
                <a:gd name="connsiteY1" fmla="*/ 292987 h 532029"/>
                <a:gd name="connsiteX2" fmla="*/ 35714 w 396206"/>
                <a:gd name="connsiteY2" fmla="*/ 510363 h 532029"/>
                <a:gd name="connsiteX3" fmla="*/ 172755 w 396206"/>
                <a:gd name="connsiteY3" fmla="*/ 524541 h 532029"/>
                <a:gd name="connsiteX4" fmla="*/ 371230 w 396206"/>
                <a:gd name="connsiteY4" fmla="*/ 512727 h 532029"/>
                <a:gd name="connsiteX5" fmla="*/ 394856 w 396206"/>
                <a:gd name="connsiteY5" fmla="*/ 295351 h 532029"/>
                <a:gd name="connsiteX6" fmla="*/ 371229 w 396206"/>
                <a:gd name="connsiteY6" fmla="*/ 66160 h 532029"/>
                <a:gd name="connsiteX7" fmla="*/ 179843 w 396206"/>
                <a:gd name="connsiteY7" fmla="*/ 0 h 532029"/>
                <a:gd name="connsiteX8" fmla="*/ 16810 w 396206"/>
                <a:gd name="connsiteY8" fmla="*/ 66159 h 532029"/>
                <a:gd name="connsiteX0" fmla="*/ 17622 w 397018"/>
                <a:gd name="connsiteY0" fmla="*/ 66159 h 532029"/>
                <a:gd name="connsiteX1" fmla="*/ 8173 w 397018"/>
                <a:gd name="connsiteY1" fmla="*/ 292987 h 532029"/>
                <a:gd name="connsiteX2" fmla="*/ 36526 w 397018"/>
                <a:gd name="connsiteY2" fmla="*/ 510363 h 532029"/>
                <a:gd name="connsiteX3" fmla="*/ 173567 w 397018"/>
                <a:gd name="connsiteY3" fmla="*/ 524541 h 532029"/>
                <a:gd name="connsiteX4" fmla="*/ 372042 w 397018"/>
                <a:gd name="connsiteY4" fmla="*/ 512727 h 532029"/>
                <a:gd name="connsiteX5" fmla="*/ 395668 w 397018"/>
                <a:gd name="connsiteY5" fmla="*/ 295351 h 532029"/>
                <a:gd name="connsiteX6" fmla="*/ 372041 w 397018"/>
                <a:gd name="connsiteY6" fmla="*/ 66160 h 532029"/>
                <a:gd name="connsiteX7" fmla="*/ 180655 w 397018"/>
                <a:gd name="connsiteY7" fmla="*/ 0 h 532029"/>
                <a:gd name="connsiteX8" fmla="*/ 17622 w 397018"/>
                <a:gd name="connsiteY8" fmla="*/ 66159 h 532029"/>
                <a:gd name="connsiteX0" fmla="*/ 16811 w 396207"/>
                <a:gd name="connsiteY0" fmla="*/ 66159 h 529127"/>
                <a:gd name="connsiteX1" fmla="*/ 7362 w 396207"/>
                <a:gd name="connsiteY1" fmla="*/ 292987 h 529127"/>
                <a:gd name="connsiteX2" fmla="*/ 35715 w 396207"/>
                <a:gd name="connsiteY2" fmla="*/ 505637 h 529127"/>
                <a:gd name="connsiteX3" fmla="*/ 172756 w 396207"/>
                <a:gd name="connsiteY3" fmla="*/ 524541 h 529127"/>
                <a:gd name="connsiteX4" fmla="*/ 371231 w 396207"/>
                <a:gd name="connsiteY4" fmla="*/ 512727 h 529127"/>
                <a:gd name="connsiteX5" fmla="*/ 394857 w 396207"/>
                <a:gd name="connsiteY5" fmla="*/ 295351 h 529127"/>
                <a:gd name="connsiteX6" fmla="*/ 371230 w 396207"/>
                <a:gd name="connsiteY6" fmla="*/ 66160 h 529127"/>
                <a:gd name="connsiteX7" fmla="*/ 179844 w 396207"/>
                <a:gd name="connsiteY7" fmla="*/ 0 h 529127"/>
                <a:gd name="connsiteX8" fmla="*/ 16811 w 396207"/>
                <a:gd name="connsiteY8" fmla="*/ 66159 h 529127"/>
                <a:gd name="connsiteX0" fmla="*/ 16811 w 397772"/>
                <a:gd name="connsiteY0" fmla="*/ 66159 h 528841"/>
                <a:gd name="connsiteX1" fmla="*/ 7362 w 397772"/>
                <a:gd name="connsiteY1" fmla="*/ 292987 h 528841"/>
                <a:gd name="connsiteX2" fmla="*/ 35715 w 397772"/>
                <a:gd name="connsiteY2" fmla="*/ 505637 h 528841"/>
                <a:gd name="connsiteX3" fmla="*/ 172756 w 397772"/>
                <a:gd name="connsiteY3" fmla="*/ 524541 h 528841"/>
                <a:gd name="connsiteX4" fmla="*/ 349966 w 397772"/>
                <a:gd name="connsiteY4" fmla="*/ 517453 h 528841"/>
                <a:gd name="connsiteX5" fmla="*/ 394857 w 397772"/>
                <a:gd name="connsiteY5" fmla="*/ 295351 h 528841"/>
                <a:gd name="connsiteX6" fmla="*/ 371230 w 397772"/>
                <a:gd name="connsiteY6" fmla="*/ 66160 h 528841"/>
                <a:gd name="connsiteX7" fmla="*/ 179844 w 397772"/>
                <a:gd name="connsiteY7" fmla="*/ 0 h 528841"/>
                <a:gd name="connsiteX8" fmla="*/ 16811 w 397772"/>
                <a:gd name="connsiteY8" fmla="*/ 66159 h 528841"/>
                <a:gd name="connsiteX0" fmla="*/ 16811 w 386281"/>
                <a:gd name="connsiteY0" fmla="*/ 66159 h 536037"/>
                <a:gd name="connsiteX1" fmla="*/ 7362 w 386281"/>
                <a:gd name="connsiteY1" fmla="*/ 292987 h 536037"/>
                <a:gd name="connsiteX2" fmla="*/ 35715 w 386281"/>
                <a:gd name="connsiteY2" fmla="*/ 505637 h 536037"/>
                <a:gd name="connsiteX3" fmla="*/ 172756 w 386281"/>
                <a:gd name="connsiteY3" fmla="*/ 524541 h 536037"/>
                <a:gd name="connsiteX4" fmla="*/ 349966 w 386281"/>
                <a:gd name="connsiteY4" fmla="*/ 517453 h 536037"/>
                <a:gd name="connsiteX5" fmla="*/ 368866 w 386281"/>
                <a:gd name="connsiteY5" fmla="*/ 292988 h 536037"/>
                <a:gd name="connsiteX6" fmla="*/ 371230 w 386281"/>
                <a:gd name="connsiteY6" fmla="*/ 66160 h 536037"/>
                <a:gd name="connsiteX7" fmla="*/ 179844 w 386281"/>
                <a:gd name="connsiteY7" fmla="*/ 0 h 536037"/>
                <a:gd name="connsiteX8" fmla="*/ 16811 w 386281"/>
                <a:gd name="connsiteY8" fmla="*/ 66159 h 536037"/>
                <a:gd name="connsiteX0" fmla="*/ 16811 w 390120"/>
                <a:gd name="connsiteY0" fmla="*/ 66159 h 535863"/>
                <a:gd name="connsiteX1" fmla="*/ 7362 w 390120"/>
                <a:gd name="connsiteY1" fmla="*/ 292987 h 535863"/>
                <a:gd name="connsiteX2" fmla="*/ 35715 w 390120"/>
                <a:gd name="connsiteY2" fmla="*/ 505637 h 535863"/>
                <a:gd name="connsiteX3" fmla="*/ 172756 w 390120"/>
                <a:gd name="connsiteY3" fmla="*/ 524541 h 535863"/>
                <a:gd name="connsiteX4" fmla="*/ 349966 w 390120"/>
                <a:gd name="connsiteY4" fmla="*/ 517453 h 535863"/>
                <a:gd name="connsiteX5" fmla="*/ 380680 w 390120"/>
                <a:gd name="connsiteY5" fmla="*/ 295351 h 535863"/>
                <a:gd name="connsiteX6" fmla="*/ 371230 w 390120"/>
                <a:gd name="connsiteY6" fmla="*/ 66160 h 535863"/>
                <a:gd name="connsiteX7" fmla="*/ 179844 w 390120"/>
                <a:gd name="connsiteY7" fmla="*/ 0 h 535863"/>
                <a:gd name="connsiteX8" fmla="*/ 16811 w 390120"/>
                <a:gd name="connsiteY8" fmla="*/ 66159 h 535863"/>
                <a:gd name="connsiteX0" fmla="*/ 16811 w 393406"/>
                <a:gd name="connsiteY0" fmla="*/ 66159 h 535863"/>
                <a:gd name="connsiteX1" fmla="*/ 7362 w 393406"/>
                <a:gd name="connsiteY1" fmla="*/ 292987 h 535863"/>
                <a:gd name="connsiteX2" fmla="*/ 35715 w 393406"/>
                <a:gd name="connsiteY2" fmla="*/ 505637 h 535863"/>
                <a:gd name="connsiteX3" fmla="*/ 172756 w 393406"/>
                <a:gd name="connsiteY3" fmla="*/ 524541 h 535863"/>
                <a:gd name="connsiteX4" fmla="*/ 349966 w 393406"/>
                <a:gd name="connsiteY4" fmla="*/ 517453 h 535863"/>
                <a:gd name="connsiteX5" fmla="*/ 387769 w 393406"/>
                <a:gd name="connsiteY5" fmla="*/ 295351 h 535863"/>
                <a:gd name="connsiteX6" fmla="*/ 371230 w 393406"/>
                <a:gd name="connsiteY6" fmla="*/ 66160 h 535863"/>
                <a:gd name="connsiteX7" fmla="*/ 179844 w 393406"/>
                <a:gd name="connsiteY7" fmla="*/ 0 h 535863"/>
                <a:gd name="connsiteX8" fmla="*/ 16811 w 393406"/>
                <a:gd name="connsiteY8" fmla="*/ 66159 h 535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406" h="535863">
                  <a:moveTo>
                    <a:pt x="16811" y="66159"/>
                  </a:moveTo>
                  <a:cubicBezTo>
                    <a:pt x="-11936" y="114990"/>
                    <a:pt x="4211" y="219741"/>
                    <a:pt x="7362" y="292987"/>
                  </a:cubicBezTo>
                  <a:cubicBezTo>
                    <a:pt x="10513" y="366233"/>
                    <a:pt x="8149" y="467045"/>
                    <a:pt x="35715" y="505637"/>
                  </a:cubicBezTo>
                  <a:cubicBezTo>
                    <a:pt x="63281" y="544229"/>
                    <a:pt x="120381" y="522572"/>
                    <a:pt x="172756" y="524541"/>
                  </a:cubicBezTo>
                  <a:cubicBezTo>
                    <a:pt x="231826" y="522178"/>
                    <a:pt x="314131" y="555651"/>
                    <a:pt x="349966" y="517453"/>
                  </a:cubicBezTo>
                  <a:cubicBezTo>
                    <a:pt x="385802" y="479255"/>
                    <a:pt x="384225" y="370566"/>
                    <a:pt x="387769" y="295351"/>
                  </a:cubicBezTo>
                  <a:cubicBezTo>
                    <a:pt x="391313" y="220136"/>
                    <a:pt x="404703" y="118141"/>
                    <a:pt x="371230" y="66160"/>
                  </a:cubicBezTo>
                  <a:cubicBezTo>
                    <a:pt x="337757" y="14179"/>
                    <a:pt x="238914" y="0"/>
                    <a:pt x="179844" y="0"/>
                  </a:cubicBezTo>
                  <a:cubicBezTo>
                    <a:pt x="120774" y="0"/>
                    <a:pt x="45558" y="17328"/>
                    <a:pt x="16811" y="66159"/>
                  </a:cubicBez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2A100096-F013-4A87-9BE2-D523CB84532D}"/>
                </a:ext>
              </a:extLst>
            </p:cNvPr>
            <p:cNvSpPr/>
            <p:nvPr/>
          </p:nvSpPr>
          <p:spPr>
            <a:xfrm rot="20611956">
              <a:off x="5984182" y="4085586"/>
              <a:ext cx="393406" cy="535863"/>
            </a:xfrm>
            <a:custGeom>
              <a:avLst/>
              <a:gdLst>
                <a:gd name="connsiteX0" fmla="*/ 11215 w 427713"/>
                <a:gd name="connsiteY0" fmla="*/ 118649 h 561918"/>
                <a:gd name="connsiteX1" fmla="*/ 27755 w 427713"/>
                <a:gd name="connsiteY1" fmla="*/ 364379 h 561918"/>
                <a:gd name="connsiteX2" fmla="*/ 32481 w 427713"/>
                <a:gd name="connsiteY2" fmla="*/ 522686 h 561918"/>
                <a:gd name="connsiteX3" fmla="*/ 190788 w 427713"/>
                <a:gd name="connsiteY3" fmla="*/ 543951 h 561918"/>
                <a:gd name="connsiteX4" fmla="*/ 405802 w 427713"/>
                <a:gd name="connsiteY4" fmla="*/ 543951 h 561918"/>
                <a:gd name="connsiteX5" fmla="*/ 417615 w 427713"/>
                <a:gd name="connsiteY5" fmla="*/ 312398 h 561918"/>
                <a:gd name="connsiteX6" fmla="*/ 410527 w 427713"/>
                <a:gd name="connsiteY6" fmla="*/ 76119 h 561918"/>
                <a:gd name="connsiteX7" fmla="*/ 216778 w 427713"/>
                <a:gd name="connsiteY7" fmla="*/ 509 h 561918"/>
                <a:gd name="connsiteX8" fmla="*/ 11215 w 427713"/>
                <a:gd name="connsiteY8" fmla="*/ 118649 h 561918"/>
                <a:gd name="connsiteX0" fmla="*/ 11560 w 425696"/>
                <a:gd name="connsiteY0" fmla="*/ 87530 h 561515"/>
                <a:gd name="connsiteX1" fmla="*/ 25738 w 425696"/>
                <a:gd name="connsiteY1" fmla="*/ 363976 h 561515"/>
                <a:gd name="connsiteX2" fmla="*/ 30464 w 425696"/>
                <a:gd name="connsiteY2" fmla="*/ 522283 h 561515"/>
                <a:gd name="connsiteX3" fmla="*/ 188771 w 425696"/>
                <a:gd name="connsiteY3" fmla="*/ 543548 h 561515"/>
                <a:gd name="connsiteX4" fmla="*/ 403785 w 425696"/>
                <a:gd name="connsiteY4" fmla="*/ 543548 h 561515"/>
                <a:gd name="connsiteX5" fmla="*/ 415598 w 425696"/>
                <a:gd name="connsiteY5" fmla="*/ 311995 h 561515"/>
                <a:gd name="connsiteX6" fmla="*/ 408510 w 425696"/>
                <a:gd name="connsiteY6" fmla="*/ 75716 h 561515"/>
                <a:gd name="connsiteX7" fmla="*/ 214761 w 425696"/>
                <a:gd name="connsiteY7" fmla="*/ 106 h 561515"/>
                <a:gd name="connsiteX8" fmla="*/ 11560 w 425696"/>
                <a:gd name="connsiteY8" fmla="*/ 87530 h 561515"/>
                <a:gd name="connsiteX0" fmla="*/ 10883 w 425019"/>
                <a:gd name="connsiteY0" fmla="*/ 85178 h 559163"/>
                <a:gd name="connsiteX1" fmla="*/ 25061 w 425019"/>
                <a:gd name="connsiteY1" fmla="*/ 361624 h 559163"/>
                <a:gd name="connsiteX2" fmla="*/ 29787 w 425019"/>
                <a:gd name="connsiteY2" fmla="*/ 519931 h 559163"/>
                <a:gd name="connsiteX3" fmla="*/ 188094 w 425019"/>
                <a:gd name="connsiteY3" fmla="*/ 541196 h 559163"/>
                <a:gd name="connsiteX4" fmla="*/ 403108 w 425019"/>
                <a:gd name="connsiteY4" fmla="*/ 541196 h 559163"/>
                <a:gd name="connsiteX5" fmla="*/ 414921 w 425019"/>
                <a:gd name="connsiteY5" fmla="*/ 309643 h 559163"/>
                <a:gd name="connsiteX6" fmla="*/ 407833 w 425019"/>
                <a:gd name="connsiteY6" fmla="*/ 73364 h 559163"/>
                <a:gd name="connsiteX7" fmla="*/ 204633 w 425019"/>
                <a:gd name="connsiteY7" fmla="*/ 116 h 559163"/>
                <a:gd name="connsiteX8" fmla="*/ 10883 w 425019"/>
                <a:gd name="connsiteY8" fmla="*/ 85178 h 559163"/>
                <a:gd name="connsiteX0" fmla="*/ 10883 w 431603"/>
                <a:gd name="connsiteY0" fmla="*/ 85178 h 559163"/>
                <a:gd name="connsiteX1" fmla="*/ 25061 w 431603"/>
                <a:gd name="connsiteY1" fmla="*/ 361624 h 559163"/>
                <a:gd name="connsiteX2" fmla="*/ 29787 w 431603"/>
                <a:gd name="connsiteY2" fmla="*/ 519931 h 559163"/>
                <a:gd name="connsiteX3" fmla="*/ 188094 w 431603"/>
                <a:gd name="connsiteY3" fmla="*/ 541196 h 559163"/>
                <a:gd name="connsiteX4" fmla="*/ 403108 w 431603"/>
                <a:gd name="connsiteY4" fmla="*/ 541196 h 559163"/>
                <a:gd name="connsiteX5" fmla="*/ 429098 w 431603"/>
                <a:gd name="connsiteY5" fmla="*/ 309643 h 559163"/>
                <a:gd name="connsiteX6" fmla="*/ 407833 w 431603"/>
                <a:gd name="connsiteY6" fmla="*/ 73364 h 559163"/>
                <a:gd name="connsiteX7" fmla="*/ 204633 w 431603"/>
                <a:gd name="connsiteY7" fmla="*/ 116 h 559163"/>
                <a:gd name="connsiteX8" fmla="*/ 10883 w 431603"/>
                <a:gd name="connsiteY8" fmla="*/ 85178 h 559163"/>
                <a:gd name="connsiteX0" fmla="*/ 16874 w 437594"/>
                <a:gd name="connsiteY0" fmla="*/ 85178 h 559163"/>
                <a:gd name="connsiteX1" fmla="*/ 12150 w 437594"/>
                <a:gd name="connsiteY1" fmla="*/ 361624 h 559163"/>
                <a:gd name="connsiteX2" fmla="*/ 35778 w 437594"/>
                <a:gd name="connsiteY2" fmla="*/ 519931 h 559163"/>
                <a:gd name="connsiteX3" fmla="*/ 194085 w 437594"/>
                <a:gd name="connsiteY3" fmla="*/ 541196 h 559163"/>
                <a:gd name="connsiteX4" fmla="*/ 409099 w 437594"/>
                <a:gd name="connsiteY4" fmla="*/ 541196 h 559163"/>
                <a:gd name="connsiteX5" fmla="*/ 435089 w 437594"/>
                <a:gd name="connsiteY5" fmla="*/ 309643 h 559163"/>
                <a:gd name="connsiteX6" fmla="*/ 413824 w 437594"/>
                <a:gd name="connsiteY6" fmla="*/ 73364 h 559163"/>
                <a:gd name="connsiteX7" fmla="*/ 210624 w 437594"/>
                <a:gd name="connsiteY7" fmla="*/ 116 h 559163"/>
                <a:gd name="connsiteX8" fmla="*/ 16874 w 437594"/>
                <a:gd name="connsiteY8" fmla="*/ 85178 h 559163"/>
                <a:gd name="connsiteX0" fmla="*/ 16874 w 437594"/>
                <a:gd name="connsiteY0" fmla="*/ 85178 h 563991"/>
                <a:gd name="connsiteX1" fmla="*/ 12150 w 437594"/>
                <a:gd name="connsiteY1" fmla="*/ 361624 h 563991"/>
                <a:gd name="connsiteX2" fmla="*/ 35778 w 437594"/>
                <a:gd name="connsiteY2" fmla="*/ 519931 h 563991"/>
                <a:gd name="connsiteX3" fmla="*/ 205899 w 437594"/>
                <a:gd name="connsiteY3" fmla="*/ 553010 h 563991"/>
                <a:gd name="connsiteX4" fmla="*/ 409099 w 437594"/>
                <a:gd name="connsiteY4" fmla="*/ 541196 h 563991"/>
                <a:gd name="connsiteX5" fmla="*/ 435089 w 437594"/>
                <a:gd name="connsiteY5" fmla="*/ 309643 h 563991"/>
                <a:gd name="connsiteX6" fmla="*/ 413824 w 437594"/>
                <a:gd name="connsiteY6" fmla="*/ 73364 h 563991"/>
                <a:gd name="connsiteX7" fmla="*/ 210624 w 437594"/>
                <a:gd name="connsiteY7" fmla="*/ 116 h 563991"/>
                <a:gd name="connsiteX8" fmla="*/ 16874 w 437594"/>
                <a:gd name="connsiteY8" fmla="*/ 85178 h 563991"/>
                <a:gd name="connsiteX0" fmla="*/ 16874 w 437594"/>
                <a:gd name="connsiteY0" fmla="*/ 85178 h 554236"/>
                <a:gd name="connsiteX1" fmla="*/ 12150 w 437594"/>
                <a:gd name="connsiteY1" fmla="*/ 361624 h 554236"/>
                <a:gd name="connsiteX2" fmla="*/ 35778 w 437594"/>
                <a:gd name="connsiteY2" fmla="*/ 519931 h 554236"/>
                <a:gd name="connsiteX3" fmla="*/ 205899 w 437594"/>
                <a:gd name="connsiteY3" fmla="*/ 553010 h 554236"/>
                <a:gd name="connsiteX4" fmla="*/ 409099 w 437594"/>
                <a:gd name="connsiteY4" fmla="*/ 522294 h 554236"/>
                <a:gd name="connsiteX5" fmla="*/ 435089 w 437594"/>
                <a:gd name="connsiteY5" fmla="*/ 309643 h 554236"/>
                <a:gd name="connsiteX6" fmla="*/ 413824 w 437594"/>
                <a:gd name="connsiteY6" fmla="*/ 73364 h 554236"/>
                <a:gd name="connsiteX7" fmla="*/ 210624 w 437594"/>
                <a:gd name="connsiteY7" fmla="*/ 116 h 554236"/>
                <a:gd name="connsiteX8" fmla="*/ 16874 w 437594"/>
                <a:gd name="connsiteY8" fmla="*/ 85178 h 554236"/>
                <a:gd name="connsiteX0" fmla="*/ 16874 w 437594"/>
                <a:gd name="connsiteY0" fmla="*/ 85178 h 558187"/>
                <a:gd name="connsiteX1" fmla="*/ 12150 w 437594"/>
                <a:gd name="connsiteY1" fmla="*/ 361624 h 558187"/>
                <a:gd name="connsiteX2" fmla="*/ 35778 w 437594"/>
                <a:gd name="connsiteY2" fmla="*/ 519931 h 558187"/>
                <a:gd name="connsiteX3" fmla="*/ 215350 w 437594"/>
                <a:gd name="connsiteY3" fmla="*/ 557736 h 558187"/>
                <a:gd name="connsiteX4" fmla="*/ 409099 w 437594"/>
                <a:gd name="connsiteY4" fmla="*/ 522294 h 558187"/>
                <a:gd name="connsiteX5" fmla="*/ 435089 w 437594"/>
                <a:gd name="connsiteY5" fmla="*/ 309643 h 558187"/>
                <a:gd name="connsiteX6" fmla="*/ 413824 w 437594"/>
                <a:gd name="connsiteY6" fmla="*/ 73364 h 558187"/>
                <a:gd name="connsiteX7" fmla="*/ 210624 w 437594"/>
                <a:gd name="connsiteY7" fmla="*/ 116 h 558187"/>
                <a:gd name="connsiteX8" fmla="*/ 16874 w 437594"/>
                <a:gd name="connsiteY8" fmla="*/ 85178 h 558187"/>
                <a:gd name="connsiteX0" fmla="*/ 20067 w 440787"/>
                <a:gd name="connsiteY0" fmla="*/ 85178 h 558187"/>
                <a:gd name="connsiteX1" fmla="*/ 8255 w 440787"/>
                <a:gd name="connsiteY1" fmla="*/ 361624 h 558187"/>
                <a:gd name="connsiteX2" fmla="*/ 38971 w 440787"/>
                <a:gd name="connsiteY2" fmla="*/ 519931 h 558187"/>
                <a:gd name="connsiteX3" fmla="*/ 218543 w 440787"/>
                <a:gd name="connsiteY3" fmla="*/ 557736 h 558187"/>
                <a:gd name="connsiteX4" fmla="*/ 412292 w 440787"/>
                <a:gd name="connsiteY4" fmla="*/ 522294 h 558187"/>
                <a:gd name="connsiteX5" fmla="*/ 438282 w 440787"/>
                <a:gd name="connsiteY5" fmla="*/ 309643 h 558187"/>
                <a:gd name="connsiteX6" fmla="*/ 417017 w 440787"/>
                <a:gd name="connsiteY6" fmla="*/ 73364 h 558187"/>
                <a:gd name="connsiteX7" fmla="*/ 213817 w 440787"/>
                <a:gd name="connsiteY7" fmla="*/ 116 h 558187"/>
                <a:gd name="connsiteX8" fmla="*/ 20067 w 440787"/>
                <a:gd name="connsiteY8" fmla="*/ 85178 h 558187"/>
                <a:gd name="connsiteX0" fmla="*/ 20067 w 442342"/>
                <a:gd name="connsiteY0" fmla="*/ 85178 h 558345"/>
                <a:gd name="connsiteX1" fmla="*/ 8255 w 442342"/>
                <a:gd name="connsiteY1" fmla="*/ 361624 h 558345"/>
                <a:gd name="connsiteX2" fmla="*/ 38971 w 442342"/>
                <a:gd name="connsiteY2" fmla="*/ 519931 h 558345"/>
                <a:gd name="connsiteX3" fmla="*/ 218543 w 442342"/>
                <a:gd name="connsiteY3" fmla="*/ 557736 h 558345"/>
                <a:gd name="connsiteX4" fmla="*/ 412292 w 442342"/>
                <a:gd name="connsiteY4" fmla="*/ 522294 h 558345"/>
                <a:gd name="connsiteX5" fmla="*/ 440644 w 442342"/>
                <a:gd name="connsiteY5" fmla="*/ 302555 h 558345"/>
                <a:gd name="connsiteX6" fmla="*/ 417017 w 442342"/>
                <a:gd name="connsiteY6" fmla="*/ 73364 h 558345"/>
                <a:gd name="connsiteX7" fmla="*/ 213817 w 442342"/>
                <a:gd name="connsiteY7" fmla="*/ 116 h 558345"/>
                <a:gd name="connsiteX8" fmla="*/ 20067 w 442342"/>
                <a:gd name="connsiteY8" fmla="*/ 85178 h 558345"/>
                <a:gd name="connsiteX0" fmla="*/ 21288 w 443563"/>
                <a:gd name="connsiteY0" fmla="*/ 85178 h 558345"/>
                <a:gd name="connsiteX1" fmla="*/ 7113 w 443563"/>
                <a:gd name="connsiteY1" fmla="*/ 356898 h 558345"/>
                <a:gd name="connsiteX2" fmla="*/ 40192 w 443563"/>
                <a:gd name="connsiteY2" fmla="*/ 519931 h 558345"/>
                <a:gd name="connsiteX3" fmla="*/ 219764 w 443563"/>
                <a:gd name="connsiteY3" fmla="*/ 557736 h 558345"/>
                <a:gd name="connsiteX4" fmla="*/ 413513 w 443563"/>
                <a:gd name="connsiteY4" fmla="*/ 522294 h 558345"/>
                <a:gd name="connsiteX5" fmla="*/ 441865 w 443563"/>
                <a:gd name="connsiteY5" fmla="*/ 302555 h 558345"/>
                <a:gd name="connsiteX6" fmla="*/ 418238 w 443563"/>
                <a:gd name="connsiteY6" fmla="*/ 73364 h 558345"/>
                <a:gd name="connsiteX7" fmla="*/ 215038 w 443563"/>
                <a:gd name="connsiteY7" fmla="*/ 116 h 558345"/>
                <a:gd name="connsiteX8" fmla="*/ 21288 w 443563"/>
                <a:gd name="connsiteY8" fmla="*/ 85178 h 558345"/>
                <a:gd name="connsiteX0" fmla="*/ 45611 w 437169"/>
                <a:gd name="connsiteY0" fmla="*/ 66265 h 558335"/>
                <a:gd name="connsiteX1" fmla="*/ 719 w 437169"/>
                <a:gd name="connsiteY1" fmla="*/ 356888 h 558335"/>
                <a:gd name="connsiteX2" fmla="*/ 33798 w 437169"/>
                <a:gd name="connsiteY2" fmla="*/ 519921 h 558335"/>
                <a:gd name="connsiteX3" fmla="*/ 213370 w 437169"/>
                <a:gd name="connsiteY3" fmla="*/ 557726 h 558335"/>
                <a:gd name="connsiteX4" fmla="*/ 407119 w 437169"/>
                <a:gd name="connsiteY4" fmla="*/ 522284 h 558335"/>
                <a:gd name="connsiteX5" fmla="*/ 435471 w 437169"/>
                <a:gd name="connsiteY5" fmla="*/ 302545 h 558335"/>
                <a:gd name="connsiteX6" fmla="*/ 411844 w 437169"/>
                <a:gd name="connsiteY6" fmla="*/ 73354 h 558335"/>
                <a:gd name="connsiteX7" fmla="*/ 208644 w 437169"/>
                <a:gd name="connsiteY7" fmla="*/ 106 h 558335"/>
                <a:gd name="connsiteX8" fmla="*/ 45611 w 437169"/>
                <a:gd name="connsiteY8" fmla="*/ 66265 h 558335"/>
                <a:gd name="connsiteX0" fmla="*/ 37761 w 429319"/>
                <a:gd name="connsiteY0" fmla="*/ 66214 h 558284"/>
                <a:gd name="connsiteX1" fmla="*/ 2320 w 429319"/>
                <a:gd name="connsiteY1" fmla="*/ 297767 h 558284"/>
                <a:gd name="connsiteX2" fmla="*/ 25948 w 429319"/>
                <a:gd name="connsiteY2" fmla="*/ 519870 h 558284"/>
                <a:gd name="connsiteX3" fmla="*/ 205520 w 429319"/>
                <a:gd name="connsiteY3" fmla="*/ 557675 h 558284"/>
                <a:gd name="connsiteX4" fmla="*/ 399269 w 429319"/>
                <a:gd name="connsiteY4" fmla="*/ 522233 h 558284"/>
                <a:gd name="connsiteX5" fmla="*/ 427621 w 429319"/>
                <a:gd name="connsiteY5" fmla="*/ 302494 h 558284"/>
                <a:gd name="connsiteX6" fmla="*/ 403994 w 429319"/>
                <a:gd name="connsiteY6" fmla="*/ 73303 h 558284"/>
                <a:gd name="connsiteX7" fmla="*/ 200794 w 429319"/>
                <a:gd name="connsiteY7" fmla="*/ 55 h 558284"/>
                <a:gd name="connsiteX8" fmla="*/ 37761 w 429319"/>
                <a:gd name="connsiteY8" fmla="*/ 66214 h 558284"/>
                <a:gd name="connsiteX0" fmla="*/ 36275 w 427833"/>
                <a:gd name="connsiteY0" fmla="*/ 66214 h 558958"/>
                <a:gd name="connsiteX1" fmla="*/ 834 w 427833"/>
                <a:gd name="connsiteY1" fmla="*/ 297767 h 558958"/>
                <a:gd name="connsiteX2" fmla="*/ 29188 w 427833"/>
                <a:gd name="connsiteY2" fmla="*/ 510418 h 558958"/>
                <a:gd name="connsiteX3" fmla="*/ 204034 w 427833"/>
                <a:gd name="connsiteY3" fmla="*/ 557675 h 558958"/>
                <a:gd name="connsiteX4" fmla="*/ 397783 w 427833"/>
                <a:gd name="connsiteY4" fmla="*/ 522233 h 558958"/>
                <a:gd name="connsiteX5" fmla="*/ 426135 w 427833"/>
                <a:gd name="connsiteY5" fmla="*/ 302494 h 558958"/>
                <a:gd name="connsiteX6" fmla="*/ 402508 w 427833"/>
                <a:gd name="connsiteY6" fmla="*/ 73303 h 558958"/>
                <a:gd name="connsiteX7" fmla="*/ 199308 w 427833"/>
                <a:gd name="connsiteY7" fmla="*/ 55 h 558958"/>
                <a:gd name="connsiteX8" fmla="*/ 36275 w 427833"/>
                <a:gd name="connsiteY8" fmla="*/ 66214 h 558958"/>
                <a:gd name="connsiteX0" fmla="*/ 36275 w 428528"/>
                <a:gd name="connsiteY0" fmla="*/ 66214 h 558440"/>
                <a:gd name="connsiteX1" fmla="*/ 834 w 428528"/>
                <a:gd name="connsiteY1" fmla="*/ 297767 h 558440"/>
                <a:gd name="connsiteX2" fmla="*/ 29188 w 428528"/>
                <a:gd name="connsiteY2" fmla="*/ 510418 h 558440"/>
                <a:gd name="connsiteX3" fmla="*/ 204034 w 428528"/>
                <a:gd name="connsiteY3" fmla="*/ 557675 h 558440"/>
                <a:gd name="connsiteX4" fmla="*/ 388332 w 428528"/>
                <a:gd name="connsiteY4" fmla="*/ 519870 h 558440"/>
                <a:gd name="connsiteX5" fmla="*/ 426135 w 428528"/>
                <a:gd name="connsiteY5" fmla="*/ 302494 h 558440"/>
                <a:gd name="connsiteX6" fmla="*/ 402508 w 428528"/>
                <a:gd name="connsiteY6" fmla="*/ 73303 h 558440"/>
                <a:gd name="connsiteX7" fmla="*/ 199308 w 428528"/>
                <a:gd name="connsiteY7" fmla="*/ 55 h 558440"/>
                <a:gd name="connsiteX8" fmla="*/ 36275 w 428528"/>
                <a:gd name="connsiteY8" fmla="*/ 66214 h 558440"/>
                <a:gd name="connsiteX0" fmla="*/ 37760 w 430013"/>
                <a:gd name="connsiteY0" fmla="*/ 66214 h 557901"/>
                <a:gd name="connsiteX1" fmla="*/ 2319 w 430013"/>
                <a:gd name="connsiteY1" fmla="*/ 297767 h 557901"/>
                <a:gd name="connsiteX2" fmla="*/ 25948 w 430013"/>
                <a:gd name="connsiteY2" fmla="*/ 519869 h 557901"/>
                <a:gd name="connsiteX3" fmla="*/ 205519 w 430013"/>
                <a:gd name="connsiteY3" fmla="*/ 557675 h 557901"/>
                <a:gd name="connsiteX4" fmla="*/ 389817 w 430013"/>
                <a:gd name="connsiteY4" fmla="*/ 519870 h 557901"/>
                <a:gd name="connsiteX5" fmla="*/ 427620 w 430013"/>
                <a:gd name="connsiteY5" fmla="*/ 302494 h 557901"/>
                <a:gd name="connsiteX6" fmla="*/ 403993 w 430013"/>
                <a:gd name="connsiteY6" fmla="*/ 73303 h 557901"/>
                <a:gd name="connsiteX7" fmla="*/ 200793 w 430013"/>
                <a:gd name="connsiteY7" fmla="*/ 55 h 557901"/>
                <a:gd name="connsiteX8" fmla="*/ 37760 w 430013"/>
                <a:gd name="connsiteY8" fmla="*/ 66214 h 557901"/>
                <a:gd name="connsiteX0" fmla="*/ 40684 w 432937"/>
                <a:gd name="connsiteY0" fmla="*/ 66214 h 557831"/>
                <a:gd name="connsiteX1" fmla="*/ 5243 w 432937"/>
                <a:gd name="connsiteY1" fmla="*/ 297767 h 557831"/>
                <a:gd name="connsiteX2" fmla="*/ 28872 w 432937"/>
                <a:gd name="connsiteY2" fmla="*/ 519869 h 557831"/>
                <a:gd name="connsiteX3" fmla="*/ 208443 w 432937"/>
                <a:gd name="connsiteY3" fmla="*/ 557675 h 557831"/>
                <a:gd name="connsiteX4" fmla="*/ 392741 w 432937"/>
                <a:gd name="connsiteY4" fmla="*/ 519870 h 557831"/>
                <a:gd name="connsiteX5" fmla="*/ 430544 w 432937"/>
                <a:gd name="connsiteY5" fmla="*/ 302494 h 557831"/>
                <a:gd name="connsiteX6" fmla="*/ 406917 w 432937"/>
                <a:gd name="connsiteY6" fmla="*/ 73303 h 557831"/>
                <a:gd name="connsiteX7" fmla="*/ 203717 w 432937"/>
                <a:gd name="connsiteY7" fmla="*/ 55 h 557831"/>
                <a:gd name="connsiteX8" fmla="*/ 40684 w 432937"/>
                <a:gd name="connsiteY8" fmla="*/ 66214 h 557831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6557 w 428810"/>
                <a:gd name="connsiteY0" fmla="*/ 66214 h 531376"/>
                <a:gd name="connsiteX1" fmla="*/ 1116 w 428810"/>
                <a:gd name="connsiteY1" fmla="*/ 297767 h 531376"/>
                <a:gd name="connsiteX2" fmla="*/ 27108 w 428810"/>
                <a:gd name="connsiteY2" fmla="*/ 510418 h 531376"/>
                <a:gd name="connsiteX3" fmla="*/ 192502 w 428810"/>
                <a:gd name="connsiteY3" fmla="*/ 524596 h 531376"/>
                <a:gd name="connsiteX4" fmla="*/ 388614 w 428810"/>
                <a:gd name="connsiteY4" fmla="*/ 519870 h 531376"/>
                <a:gd name="connsiteX5" fmla="*/ 426417 w 428810"/>
                <a:gd name="connsiteY5" fmla="*/ 302494 h 531376"/>
                <a:gd name="connsiteX6" fmla="*/ 402790 w 428810"/>
                <a:gd name="connsiteY6" fmla="*/ 73303 h 531376"/>
                <a:gd name="connsiteX7" fmla="*/ 199590 w 428810"/>
                <a:gd name="connsiteY7" fmla="*/ 55 h 531376"/>
                <a:gd name="connsiteX8" fmla="*/ 36557 w 428810"/>
                <a:gd name="connsiteY8" fmla="*/ 66214 h 531376"/>
                <a:gd name="connsiteX0" fmla="*/ 36557 w 422272"/>
                <a:gd name="connsiteY0" fmla="*/ 66214 h 538568"/>
                <a:gd name="connsiteX1" fmla="*/ 1116 w 422272"/>
                <a:gd name="connsiteY1" fmla="*/ 297767 h 538568"/>
                <a:gd name="connsiteX2" fmla="*/ 27108 w 422272"/>
                <a:gd name="connsiteY2" fmla="*/ 510418 h 538568"/>
                <a:gd name="connsiteX3" fmla="*/ 192502 w 422272"/>
                <a:gd name="connsiteY3" fmla="*/ 524596 h 538568"/>
                <a:gd name="connsiteX4" fmla="*/ 388614 w 422272"/>
                <a:gd name="connsiteY4" fmla="*/ 519870 h 538568"/>
                <a:gd name="connsiteX5" fmla="*/ 414603 w 422272"/>
                <a:gd name="connsiteY5" fmla="*/ 295406 h 538568"/>
                <a:gd name="connsiteX6" fmla="*/ 402790 w 422272"/>
                <a:gd name="connsiteY6" fmla="*/ 73303 h 538568"/>
                <a:gd name="connsiteX7" fmla="*/ 199590 w 422272"/>
                <a:gd name="connsiteY7" fmla="*/ 55 h 538568"/>
                <a:gd name="connsiteX8" fmla="*/ 36557 w 422272"/>
                <a:gd name="connsiteY8" fmla="*/ 66214 h 538568"/>
                <a:gd name="connsiteX0" fmla="*/ 36557 w 416127"/>
                <a:gd name="connsiteY0" fmla="*/ 66159 h 538513"/>
                <a:gd name="connsiteX1" fmla="*/ 1116 w 416127"/>
                <a:gd name="connsiteY1" fmla="*/ 297712 h 538513"/>
                <a:gd name="connsiteX2" fmla="*/ 27108 w 416127"/>
                <a:gd name="connsiteY2" fmla="*/ 510363 h 538513"/>
                <a:gd name="connsiteX3" fmla="*/ 192502 w 416127"/>
                <a:gd name="connsiteY3" fmla="*/ 524541 h 538513"/>
                <a:gd name="connsiteX4" fmla="*/ 388614 w 416127"/>
                <a:gd name="connsiteY4" fmla="*/ 519815 h 538513"/>
                <a:gd name="connsiteX5" fmla="*/ 414603 w 416127"/>
                <a:gd name="connsiteY5" fmla="*/ 295351 h 538513"/>
                <a:gd name="connsiteX6" fmla="*/ 390976 w 416127"/>
                <a:gd name="connsiteY6" fmla="*/ 66160 h 538513"/>
                <a:gd name="connsiteX7" fmla="*/ 199590 w 416127"/>
                <a:gd name="connsiteY7" fmla="*/ 0 h 538513"/>
                <a:gd name="connsiteX8" fmla="*/ 36557 w 416127"/>
                <a:gd name="connsiteY8" fmla="*/ 66159 h 538513"/>
                <a:gd name="connsiteX0" fmla="*/ 36557 w 416962"/>
                <a:gd name="connsiteY0" fmla="*/ 66159 h 533540"/>
                <a:gd name="connsiteX1" fmla="*/ 1116 w 416962"/>
                <a:gd name="connsiteY1" fmla="*/ 297712 h 533540"/>
                <a:gd name="connsiteX2" fmla="*/ 27108 w 416962"/>
                <a:gd name="connsiteY2" fmla="*/ 510363 h 533540"/>
                <a:gd name="connsiteX3" fmla="*/ 192502 w 416962"/>
                <a:gd name="connsiteY3" fmla="*/ 524541 h 533540"/>
                <a:gd name="connsiteX4" fmla="*/ 390977 w 416962"/>
                <a:gd name="connsiteY4" fmla="*/ 512727 h 533540"/>
                <a:gd name="connsiteX5" fmla="*/ 414603 w 416962"/>
                <a:gd name="connsiteY5" fmla="*/ 295351 h 533540"/>
                <a:gd name="connsiteX6" fmla="*/ 390976 w 416962"/>
                <a:gd name="connsiteY6" fmla="*/ 66160 h 533540"/>
                <a:gd name="connsiteX7" fmla="*/ 199590 w 416962"/>
                <a:gd name="connsiteY7" fmla="*/ 0 h 533540"/>
                <a:gd name="connsiteX8" fmla="*/ 36557 w 416962"/>
                <a:gd name="connsiteY8" fmla="*/ 66159 h 533540"/>
                <a:gd name="connsiteX0" fmla="*/ 36557 w 415953"/>
                <a:gd name="connsiteY0" fmla="*/ 66159 h 531703"/>
                <a:gd name="connsiteX1" fmla="*/ 1116 w 415953"/>
                <a:gd name="connsiteY1" fmla="*/ 297712 h 531703"/>
                <a:gd name="connsiteX2" fmla="*/ 27108 w 415953"/>
                <a:gd name="connsiteY2" fmla="*/ 510363 h 531703"/>
                <a:gd name="connsiteX3" fmla="*/ 192502 w 415953"/>
                <a:gd name="connsiteY3" fmla="*/ 524541 h 531703"/>
                <a:gd name="connsiteX4" fmla="*/ 390977 w 415953"/>
                <a:gd name="connsiteY4" fmla="*/ 512727 h 531703"/>
                <a:gd name="connsiteX5" fmla="*/ 414603 w 415953"/>
                <a:gd name="connsiteY5" fmla="*/ 295351 h 531703"/>
                <a:gd name="connsiteX6" fmla="*/ 390976 w 415953"/>
                <a:gd name="connsiteY6" fmla="*/ 66160 h 531703"/>
                <a:gd name="connsiteX7" fmla="*/ 199590 w 415953"/>
                <a:gd name="connsiteY7" fmla="*/ 0 h 531703"/>
                <a:gd name="connsiteX8" fmla="*/ 36557 w 415953"/>
                <a:gd name="connsiteY8" fmla="*/ 66159 h 531703"/>
                <a:gd name="connsiteX0" fmla="*/ 38202 w 417598"/>
                <a:gd name="connsiteY0" fmla="*/ 66159 h 527065"/>
                <a:gd name="connsiteX1" fmla="*/ 2761 w 417598"/>
                <a:gd name="connsiteY1" fmla="*/ 297712 h 527065"/>
                <a:gd name="connsiteX2" fmla="*/ 28753 w 417598"/>
                <a:gd name="connsiteY2" fmla="*/ 510363 h 527065"/>
                <a:gd name="connsiteX3" fmla="*/ 194147 w 417598"/>
                <a:gd name="connsiteY3" fmla="*/ 524541 h 527065"/>
                <a:gd name="connsiteX4" fmla="*/ 392622 w 417598"/>
                <a:gd name="connsiteY4" fmla="*/ 512727 h 527065"/>
                <a:gd name="connsiteX5" fmla="*/ 416248 w 417598"/>
                <a:gd name="connsiteY5" fmla="*/ 295351 h 527065"/>
                <a:gd name="connsiteX6" fmla="*/ 392621 w 417598"/>
                <a:gd name="connsiteY6" fmla="*/ 66160 h 527065"/>
                <a:gd name="connsiteX7" fmla="*/ 201235 w 417598"/>
                <a:gd name="connsiteY7" fmla="*/ 0 h 527065"/>
                <a:gd name="connsiteX8" fmla="*/ 38202 w 417598"/>
                <a:gd name="connsiteY8" fmla="*/ 66159 h 527065"/>
                <a:gd name="connsiteX0" fmla="*/ 36212 w 415608"/>
                <a:gd name="connsiteY0" fmla="*/ 66159 h 527065"/>
                <a:gd name="connsiteX1" fmla="*/ 771 w 415608"/>
                <a:gd name="connsiteY1" fmla="*/ 297712 h 527065"/>
                <a:gd name="connsiteX2" fmla="*/ 55116 w 415608"/>
                <a:gd name="connsiteY2" fmla="*/ 510363 h 527065"/>
                <a:gd name="connsiteX3" fmla="*/ 192157 w 415608"/>
                <a:gd name="connsiteY3" fmla="*/ 524541 h 527065"/>
                <a:gd name="connsiteX4" fmla="*/ 390632 w 415608"/>
                <a:gd name="connsiteY4" fmla="*/ 512727 h 527065"/>
                <a:gd name="connsiteX5" fmla="*/ 414258 w 415608"/>
                <a:gd name="connsiteY5" fmla="*/ 295351 h 527065"/>
                <a:gd name="connsiteX6" fmla="*/ 390631 w 415608"/>
                <a:gd name="connsiteY6" fmla="*/ 66160 h 527065"/>
                <a:gd name="connsiteX7" fmla="*/ 199245 w 415608"/>
                <a:gd name="connsiteY7" fmla="*/ 0 h 527065"/>
                <a:gd name="connsiteX8" fmla="*/ 36212 w 415608"/>
                <a:gd name="connsiteY8" fmla="*/ 66159 h 527065"/>
                <a:gd name="connsiteX0" fmla="*/ 15687 w 395083"/>
                <a:gd name="connsiteY0" fmla="*/ 66159 h 531379"/>
                <a:gd name="connsiteX1" fmla="*/ 8600 w 395083"/>
                <a:gd name="connsiteY1" fmla="*/ 302438 h 531379"/>
                <a:gd name="connsiteX2" fmla="*/ 34591 w 395083"/>
                <a:gd name="connsiteY2" fmla="*/ 510363 h 531379"/>
                <a:gd name="connsiteX3" fmla="*/ 171632 w 395083"/>
                <a:gd name="connsiteY3" fmla="*/ 524541 h 531379"/>
                <a:gd name="connsiteX4" fmla="*/ 370107 w 395083"/>
                <a:gd name="connsiteY4" fmla="*/ 512727 h 531379"/>
                <a:gd name="connsiteX5" fmla="*/ 393733 w 395083"/>
                <a:gd name="connsiteY5" fmla="*/ 295351 h 531379"/>
                <a:gd name="connsiteX6" fmla="*/ 370106 w 395083"/>
                <a:gd name="connsiteY6" fmla="*/ 66160 h 531379"/>
                <a:gd name="connsiteX7" fmla="*/ 178720 w 395083"/>
                <a:gd name="connsiteY7" fmla="*/ 0 h 531379"/>
                <a:gd name="connsiteX8" fmla="*/ 15687 w 395083"/>
                <a:gd name="connsiteY8" fmla="*/ 66159 h 531379"/>
                <a:gd name="connsiteX0" fmla="*/ 16810 w 396206"/>
                <a:gd name="connsiteY0" fmla="*/ 66159 h 532029"/>
                <a:gd name="connsiteX1" fmla="*/ 7361 w 396206"/>
                <a:gd name="connsiteY1" fmla="*/ 292987 h 532029"/>
                <a:gd name="connsiteX2" fmla="*/ 35714 w 396206"/>
                <a:gd name="connsiteY2" fmla="*/ 510363 h 532029"/>
                <a:gd name="connsiteX3" fmla="*/ 172755 w 396206"/>
                <a:gd name="connsiteY3" fmla="*/ 524541 h 532029"/>
                <a:gd name="connsiteX4" fmla="*/ 371230 w 396206"/>
                <a:gd name="connsiteY4" fmla="*/ 512727 h 532029"/>
                <a:gd name="connsiteX5" fmla="*/ 394856 w 396206"/>
                <a:gd name="connsiteY5" fmla="*/ 295351 h 532029"/>
                <a:gd name="connsiteX6" fmla="*/ 371229 w 396206"/>
                <a:gd name="connsiteY6" fmla="*/ 66160 h 532029"/>
                <a:gd name="connsiteX7" fmla="*/ 179843 w 396206"/>
                <a:gd name="connsiteY7" fmla="*/ 0 h 532029"/>
                <a:gd name="connsiteX8" fmla="*/ 16810 w 396206"/>
                <a:gd name="connsiteY8" fmla="*/ 66159 h 532029"/>
                <a:gd name="connsiteX0" fmla="*/ 17622 w 397018"/>
                <a:gd name="connsiteY0" fmla="*/ 66159 h 532029"/>
                <a:gd name="connsiteX1" fmla="*/ 8173 w 397018"/>
                <a:gd name="connsiteY1" fmla="*/ 292987 h 532029"/>
                <a:gd name="connsiteX2" fmla="*/ 36526 w 397018"/>
                <a:gd name="connsiteY2" fmla="*/ 510363 h 532029"/>
                <a:gd name="connsiteX3" fmla="*/ 173567 w 397018"/>
                <a:gd name="connsiteY3" fmla="*/ 524541 h 532029"/>
                <a:gd name="connsiteX4" fmla="*/ 372042 w 397018"/>
                <a:gd name="connsiteY4" fmla="*/ 512727 h 532029"/>
                <a:gd name="connsiteX5" fmla="*/ 395668 w 397018"/>
                <a:gd name="connsiteY5" fmla="*/ 295351 h 532029"/>
                <a:gd name="connsiteX6" fmla="*/ 372041 w 397018"/>
                <a:gd name="connsiteY6" fmla="*/ 66160 h 532029"/>
                <a:gd name="connsiteX7" fmla="*/ 180655 w 397018"/>
                <a:gd name="connsiteY7" fmla="*/ 0 h 532029"/>
                <a:gd name="connsiteX8" fmla="*/ 17622 w 397018"/>
                <a:gd name="connsiteY8" fmla="*/ 66159 h 532029"/>
                <a:gd name="connsiteX0" fmla="*/ 16811 w 396207"/>
                <a:gd name="connsiteY0" fmla="*/ 66159 h 529127"/>
                <a:gd name="connsiteX1" fmla="*/ 7362 w 396207"/>
                <a:gd name="connsiteY1" fmla="*/ 292987 h 529127"/>
                <a:gd name="connsiteX2" fmla="*/ 35715 w 396207"/>
                <a:gd name="connsiteY2" fmla="*/ 505637 h 529127"/>
                <a:gd name="connsiteX3" fmla="*/ 172756 w 396207"/>
                <a:gd name="connsiteY3" fmla="*/ 524541 h 529127"/>
                <a:gd name="connsiteX4" fmla="*/ 371231 w 396207"/>
                <a:gd name="connsiteY4" fmla="*/ 512727 h 529127"/>
                <a:gd name="connsiteX5" fmla="*/ 394857 w 396207"/>
                <a:gd name="connsiteY5" fmla="*/ 295351 h 529127"/>
                <a:gd name="connsiteX6" fmla="*/ 371230 w 396207"/>
                <a:gd name="connsiteY6" fmla="*/ 66160 h 529127"/>
                <a:gd name="connsiteX7" fmla="*/ 179844 w 396207"/>
                <a:gd name="connsiteY7" fmla="*/ 0 h 529127"/>
                <a:gd name="connsiteX8" fmla="*/ 16811 w 396207"/>
                <a:gd name="connsiteY8" fmla="*/ 66159 h 529127"/>
                <a:gd name="connsiteX0" fmla="*/ 16811 w 397772"/>
                <a:gd name="connsiteY0" fmla="*/ 66159 h 528841"/>
                <a:gd name="connsiteX1" fmla="*/ 7362 w 397772"/>
                <a:gd name="connsiteY1" fmla="*/ 292987 h 528841"/>
                <a:gd name="connsiteX2" fmla="*/ 35715 w 397772"/>
                <a:gd name="connsiteY2" fmla="*/ 505637 h 528841"/>
                <a:gd name="connsiteX3" fmla="*/ 172756 w 397772"/>
                <a:gd name="connsiteY3" fmla="*/ 524541 h 528841"/>
                <a:gd name="connsiteX4" fmla="*/ 349966 w 397772"/>
                <a:gd name="connsiteY4" fmla="*/ 517453 h 528841"/>
                <a:gd name="connsiteX5" fmla="*/ 394857 w 397772"/>
                <a:gd name="connsiteY5" fmla="*/ 295351 h 528841"/>
                <a:gd name="connsiteX6" fmla="*/ 371230 w 397772"/>
                <a:gd name="connsiteY6" fmla="*/ 66160 h 528841"/>
                <a:gd name="connsiteX7" fmla="*/ 179844 w 397772"/>
                <a:gd name="connsiteY7" fmla="*/ 0 h 528841"/>
                <a:gd name="connsiteX8" fmla="*/ 16811 w 397772"/>
                <a:gd name="connsiteY8" fmla="*/ 66159 h 528841"/>
                <a:gd name="connsiteX0" fmla="*/ 16811 w 386281"/>
                <a:gd name="connsiteY0" fmla="*/ 66159 h 536037"/>
                <a:gd name="connsiteX1" fmla="*/ 7362 w 386281"/>
                <a:gd name="connsiteY1" fmla="*/ 292987 h 536037"/>
                <a:gd name="connsiteX2" fmla="*/ 35715 w 386281"/>
                <a:gd name="connsiteY2" fmla="*/ 505637 h 536037"/>
                <a:gd name="connsiteX3" fmla="*/ 172756 w 386281"/>
                <a:gd name="connsiteY3" fmla="*/ 524541 h 536037"/>
                <a:gd name="connsiteX4" fmla="*/ 349966 w 386281"/>
                <a:gd name="connsiteY4" fmla="*/ 517453 h 536037"/>
                <a:gd name="connsiteX5" fmla="*/ 368866 w 386281"/>
                <a:gd name="connsiteY5" fmla="*/ 292988 h 536037"/>
                <a:gd name="connsiteX6" fmla="*/ 371230 w 386281"/>
                <a:gd name="connsiteY6" fmla="*/ 66160 h 536037"/>
                <a:gd name="connsiteX7" fmla="*/ 179844 w 386281"/>
                <a:gd name="connsiteY7" fmla="*/ 0 h 536037"/>
                <a:gd name="connsiteX8" fmla="*/ 16811 w 386281"/>
                <a:gd name="connsiteY8" fmla="*/ 66159 h 536037"/>
                <a:gd name="connsiteX0" fmla="*/ 16811 w 390120"/>
                <a:gd name="connsiteY0" fmla="*/ 66159 h 535863"/>
                <a:gd name="connsiteX1" fmla="*/ 7362 w 390120"/>
                <a:gd name="connsiteY1" fmla="*/ 292987 h 535863"/>
                <a:gd name="connsiteX2" fmla="*/ 35715 w 390120"/>
                <a:gd name="connsiteY2" fmla="*/ 505637 h 535863"/>
                <a:gd name="connsiteX3" fmla="*/ 172756 w 390120"/>
                <a:gd name="connsiteY3" fmla="*/ 524541 h 535863"/>
                <a:gd name="connsiteX4" fmla="*/ 349966 w 390120"/>
                <a:gd name="connsiteY4" fmla="*/ 517453 h 535863"/>
                <a:gd name="connsiteX5" fmla="*/ 380680 w 390120"/>
                <a:gd name="connsiteY5" fmla="*/ 295351 h 535863"/>
                <a:gd name="connsiteX6" fmla="*/ 371230 w 390120"/>
                <a:gd name="connsiteY6" fmla="*/ 66160 h 535863"/>
                <a:gd name="connsiteX7" fmla="*/ 179844 w 390120"/>
                <a:gd name="connsiteY7" fmla="*/ 0 h 535863"/>
                <a:gd name="connsiteX8" fmla="*/ 16811 w 390120"/>
                <a:gd name="connsiteY8" fmla="*/ 66159 h 535863"/>
                <a:gd name="connsiteX0" fmla="*/ 16811 w 393406"/>
                <a:gd name="connsiteY0" fmla="*/ 66159 h 535863"/>
                <a:gd name="connsiteX1" fmla="*/ 7362 w 393406"/>
                <a:gd name="connsiteY1" fmla="*/ 292987 h 535863"/>
                <a:gd name="connsiteX2" fmla="*/ 35715 w 393406"/>
                <a:gd name="connsiteY2" fmla="*/ 505637 h 535863"/>
                <a:gd name="connsiteX3" fmla="*/ 172756 w 393406"/>
                <a:gd name="connsiteY3" fmla="*/ 524541 h 535863"/>
                <a:gd name="connsiteX4" fmla="*/ 349966 w 393406"/>
                <a:gd name="connsiteY4" fmla="*/ 517453 h 535863"/>
                <a:gd name="connsiteX5" fmla="*/ 387769 w 393406"/>
                <a:gd name="connsiteY5" fmla="*/ 295351 h 535863"/>
                <a:gd name="connsiteX6" fmla="*/ 371230 w 393406"/>
                <a:gd name="connsiteY6" fmla="*/ 66160 h 535863"/>
                <a:gd name="connsiteX7" fmla="*/ 179844 w 393406"/>
                <a:gd name="connsiteY7" fmla="*/ 0 h 535863"/>
                <a:gd name="connsiteX8" fmla="*/ 16811 w 393406"/>
                <a:gd name="connsiteY8" fmla="*/ 66159 h 535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406" h="535863">
                  <a:moveTo>
                    <a:pt x="16811" y="66159"/>
                  </a:moveTo>
                  <a:cubicBezTo>
                    <a:pt x="-11936" y="114990"/>
                    <a:pt x="4211" y="219741"/>
                    <a:pt x="7362" y="292987"/>
                  </a:cubicBezTo>
                  <a:cubicBezTo>
                    <a:pt x="10513" y="366233"/>
                    <a:pt x="8149" y="467045"/>
                    <a:pt x="35715" y="505637"/>
                  </a:cubicBezTo>
                  <a:cubicBezTo>
                    <a:pt x="63281" y="544229"/>
                    <a:pt x="120381" y="522572"/>
                    <a:pt x="172756" y="524541"/>
                  </a:cubicBezTo>
                  <a:cubicBezTo>
                    <a:pt x="231826" y="522178"/>
                    <a:pt x="314131" y="555651"/>
                    <a:pt x="349966" y="517453"/>
                  </a:cubicBezTo>
                  <a:cubicBezTo>
                    <a:pt x="385802" y="479255"/>
                    <a:pt x="384225" y="370566"/>
                    <a:pt x="387769" y="295351"/>
                  </a:cubicBezTo>
                  <a:cubicBezTo>
                    <a:pt x="391313" y="220136"/>
                    <a:pt x="404703" y="118141"/>
                    <a:pt x="371230" y="66160"/>
                  </a:cubicBezTo>
                  <a:cubicBezTo>
                    <a:pt x="337757" y="14179"/>
                    <a:pt x="238914" y="0"/>
                    <a:pt x="179844" y="0"/>
                  </a:cubicBezTo>
                  <a:cubicBezTo>
                    <a:pt x="120774" y="0"/>
                    <a:pt x="45558" y="17328"/>
                    <a:pt x="16811" y="66159"/>
                  </a:cubicBez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C0D1DCA4-430F-4609-BB1D-635549350983}"/>
                </a:ext>
              </a:extLst>
            </p:cNvPr>
            <p:cNvSpPr/>
            <p:nvPr/>
          </p:nvSpPr>
          <p:spPr>
            <a:xfrm>
              <a:off x="5625516" y="3156849"/>
              <a:ext cx="818288" cy="1112412"/>
            </a:xfrm>
            <a:custGeom>
              <a:avLst/>
              <a:gdLst>
                <a:gd name="connsiteX0" fmla="*/ 833039 w 833102"/>
                <a:gd name="connsiteY0" fmla="*/ 76519 h 1128109"/>
                <a:gd name="connsiteX1" fmla="*/ 721944 w 833102"/>
                <a:gd name="connsiteY1" fmla="*/ 29517 h 1128109"/>
                <a:gd name="connsiteX2" fmla="*/ 580938 w 833102"/>
                <a:gd name="connsiteY2" fmla="*/ 3880 h 1128109"/>
                <a:gd name="connsiteX3" fmla="*/ 471980 w 833102"/>
                <a:gd name="connsiteY3" fmla="*/ 6016 h 1128109"/>
                <a:gd name="connsiteX4" fmla="*/ 433524 w 833102"/>
                <a:gd name="connsiteY4" fmla="*/ 59428 h 1128109"/>
                <a:gd name="connsiteX5" fmla="*/ 358748 w 833102"/>
                <a:gd name="connsiteY5" fmla="*/ 78656 h 1128109"/>
                <a:gd name="connsiteX6" fmla="*/ 309610 w 833102"/>
                <a:gd name="connsiteY6" fmla="*/ 53018 h 1128109"/>
                <a:gd name="connsiteX7" fmla="*/ 309610 w 833102"/>
                <a:gd name="connsiteY7" fmla="*/ 6016 h 1128109"/>
                <a:gd name="connsiteX8" fmla="*/ 228424 w 833102"/>
                <a:gd name="connsiteY8" fmla="*/ 27381 h 1128109"/>
                <a:gd name="connsiteX9" fmla="*/ 108783 w 833102"/>
                <a:gd name="connsiteY9" fmla="*/ 91474 h 1128109"/>
                <a:gd name="connsiteX10" fmla="*/ 74600 w 833102"/>
                <a:gd name="connsiteY10" fmla="*/ 258117 h 1128109"/>
                <a:gd name="connsiteX11" fmla="*/ 38281 w 833102"/>
                <a:gd name="connsiteY11" fmla="*/ 719590 h 1128109"/>
                <a:gd name="connsiteX12" fmla="*/ 51099 w 833102"/>
                <a:gd name="connsiteY12" fmla="*/ 1093469 h 1128109"/>
                <a:gd name="connsiteX13" fmla="*/ 666396 w 833102"/>
                <a:gd name="connsiteY13" fmla="*/ 1104151 h 1128109"/>
                <a:gd name="connsiteX14" fmla="*/ 762537 w 833102"/>
                <a:gd name="connsiteY14" fmla="*/ 1027239 h 1128109"/>
                <a:gd name="connsiteX15" fmla="*/ 706989 w 833102"/>
                <a:gd name="connsiteY15" fmla="*/ 407669 h 1128109"/>
                <a:gd name="connsiteX16" fmla="*/ 833039 w 833102"/>
                <a:gd name="connsiteY16" fmla="*/ 76519 h 1128109"/>
                <a:gd name="connsiteX0" fmla="*/ 833039 w 833102"/>
                <a:gd name="connsiteY0" fmla="*/ 75792 h 1127382"/>
                <a:gd name="connsiteX1" fmla="*/ 721944 w 833102"/>
                <a:gd name="connsiteY1" fmla="*/ 15972 h 1127382"/>
                <a:gd name="connsiteX2" fmla="*/ 580938 w 833102"/>
                <a:gd name="connsiteY2" fmla="*/ 3153 h 1127382"/>
                <a:gd name="connsiteX3" fmla="*/ 471980 w 833102"/>
                <a:gd name="connsiteY3" fmla="*/ 5289 h 1127382"/>
                <a:gd name="connsiteX4" fmla="*/ 433524 w 833102"/>
                <a:gd name="connsiteY4" fmla="*/ 58701 h 1127382"/>
                <a:gd name="connsiteX5" fmla="*/ 358748 w 833102"/>
                <a:gd name="connsiteY5" fmla="*/ 77929 h 1127382"/>
                <a:gd name="connsiteX6" fmla="*/ 309610 w 833102"/>
                <a:gd name="connsiteY6" fmla="*/ 52291 h 1127382"/>
                <a:gd name="connsiteX7" fmla="*/ 309610 w 833102"/>
                <a:gd name="connsiteY7" fmla="*/ 5289 h 1127382"/>
                <a:gd name="connsiteX8" fmla="*/ 228424 w 833102"/>
                <a:gd name="connsiteY8" fmla="*/ 26654 h 1127382"/>
                <a:gd name="connsiteX9" fmla="*/ 108783 w 833102"/>
                <a:gd name="connsiteY9" fmla="*/ 90747 h 1127382"/>
                <a:gd name="connsiteX10" fmla="*/ 74600 w 833102"/>
                <a:gd name="connsiteY10" fmla="*/ 257390 h 1127382"/>
                <a:gd name="connsiteX11" fmla="*/ 38281 w 833102"/>
                <a:gd name="connsiteY11" fmla="*/ 718863 h 1127382"/>
                <a:gd name="connsiteX12" fmla="*/ 51099 w 833102"/>
                <a:gd name="connsiteY12" fmla="*/ 1092742 h 1127382"/>
                <a:gd name="connsiteX13" fmla="*/ 666396 w 833102"/>
                <a:gd name="connsiteY13" fmla="*/ 1103424 h 1127382"/>
                <a:gd name="connsiteX14" fmla="*/ 762537 w 833102"/>
                <a:gd name="connsiteY14" fmla="*/ 1026512 h 1127382"/>
                <a:gd name="connsiteX15" fmla="*/ 706989 w 833102"/>
                <a:gd name="connsiteY15" fmla="*/ 406942 h 1127382"/>
                <a:gd name="connsiteX16" fmla="*/ 833039 w 833102"/>
                <a:gd name="connsiteY16" fmla="*/ 75792 h 1127382"/>
                <a:gd name="connsiteX0" fmla="*/ 833039 w 833055"/>
                <a:gd name="connsiteY0" fmla="*/ 75792 h 1127382"/>
                <a:gd name="connsiteX1" fmla="*/ 721944 w 833055"/>
                <a:gd name="connsiteY1" fmla="*/ 15972 h 1127382"/>
                <a:gd name="connsiteX2" fmla="*/ 580938 w 833055"/>
                <a:gd name="connsiteY2" fmla="*/ 3153 h 1127382"/>
                <a:gd name="connsiteX3" fmla="*/ 471980 w 833055"/>
                <a:gd name="connsiteY3" fmla="*/ 5289 h 1127382"/>
                <a:gd name="connsiteX4" fmla="*/ 433524 w 833055"/>
                <a:gd name="connsiteY4" fmla="*/ 58701 h 1127382"/>
                <a:gd name="connsiteX5" fmla="*/ 358748 w 833055"/>
                <a:gd name="connsiteY5" fmla="*/ 77929 h 1127382"/>
                <a:gd name="connsiteX6" fmla="*/ 309610 w 833055"/>
                <a:gd name="connsiteY6" fmla="*/ 52291 h 1127382"/>
                <a:gd name="connsiteX7" fmla="*/ 309610 w 833055"/>
                <a:gd name="connsiteY7" fmla="*/ 5289 h 1127382"/>
                <a:gd name="connsiteX8" fmla="*/ 228424 w 833055"/>
                <a:gd name="connsiteY8" fmla="*/ 26654 h 1127382"/>
                <a:gd name="connsiteX9" fmla="*/ 108783 w 833055"/>
                <a:gd name="connsiteY9" fmla="*/ 90747 h 1127382"/>
                <a:gd name="connsiteX10" fmla="*/ 74600 w 833055"/>
                <a:gd name="connsiteY10" fmla="*/ 257390 h 1127382"/>
                <a:gd name="connsiteX11" fmla="*/ 38281 w 833055"/>
                <a:gd name="connsiteY11" fmla="*/ 718863 h 1127382"/>
                <a:gd name="connsiteX12" fmla="*/ 51099 w 833055"/>
                <a:gd name="connsiteY12" fmla="*/ 1092742 h 1127382"/>
                <a:gd name="connsiteX13" fmla="*/ 666396 w 833055"/>
                <a:gd name="connsiteY13" fmla="*/ 1103424 h 1127382"/>
                <a:gd name="connsiteX14" fmla="*/ 762537 w 833055"/>
                <a:gd name="connsiteY14" fmla="*/ 1026512 h 1127382"/>
                <a:gd name="connsiteX15" fmla="*/ 730490 w 833055"/>
                <a:gd name="connsiteY15" fmla="*/ 409079 h 1127382"/>
                <a:gd name="connsiteX16" fmla="*/ 833039 w 833055"/>
                <a:gd name="connsiteY16" fmla="*/ 75792 h 1127382"/>
                <a:gd name="connsiteX0" fmla="*/ 833039 w 833110"/>
                <a:gd name="connsiteY0" fmla="*/ 75792 h 1127382"/>
                <a:gd name="connsiteX1" fmla="*/ 721944 w 833110"/>
                <a:gd name="connsiteY1" fmla="*/ 15972 h 1127382"/>
                <a:gd name="connsiteX2" fmla="*/ 580938 w 833110"/>
                <a:gd name="connsiteY2" fmla="*/ 3153 h 1127382"/>
                <a:gd name="connsiteX3" fmla="*/ 471980 w 833110"/>
                <a:gd name="connsiteY3" fmla="*/ 5289 h 1127382"/>
                <a:gd name="connsiteX4" fmla="*/ 433524 w 833110"/>
                <a:gd name="connsiteY4" fmla="*/ 58701 h 1127382"/>
                <a:gd name="connsiteX5" fmla="*/ 358748 w 833110"/>
                <a:gd name="connsiteY5" fmla="*/ 77929 h 1127382"/>
                <a:gd name="connsiteX6" fmla="*/ 309610 w 833110"/>
                <a:gd name="connsiteY6" fmla="*/ 52291 h 1127382"/>
                <a:gd name="connsiteX7" fmla="*/ 309610 w 833110"/>
                <a:gd name="connsiteY7" fmla="*/ 5289 h 1127382"/>
                <a:gd name="connsiteX8" fmla="*/ 228424 w 833110"/>
                <a:gd name="connsiteY8" fmla="*/ 26654 h 1127382"/>
                <a:gd name="connsiteX9" fmla="*/ 108783 w 833110"/>
                <a:gd name="connsiteY9" fmla="*/ 90747 h 1127382"/>
                <a:gd name="connsiteX10" fmla="*/ 74600 w 833110"/>
                <a:gd name="connsiteY10" fmla="*/ 257390 h 1127382"/>
                <a:gd name="connsiteX11" fmla="*/ 38281 w 833110"/>
                <a:gd name="connsiteY11" fmla="*/ 718863 h 1127382"/>
                <a:gd name="connsiteX12" fmla="*/ 51099 w 833110"/>
                <a:gd name="connsiteY12" fmla="*/ 1092742 h 1127382"/>
                <a:gd name="connsiteX13" fmla="*/ 666396 w 833110"/>
                <a:gd name="connsiteY13" fmla="*/ 1103424 h 1127382"/>
                <a:gd name="connsiteX14" fmla="*/ 762537 w 833110"/>
                <a:gd name="connsiteY14" fmla="*/ 1026512 h 1127382"/>
                <a:gd name="connsiteX15" fmla="*/ 739036 w 833110"/>
                <a:gd name="connsiteY15" fmla="*/ 411215 h 1127382"/>
                <a:gd name="connsiteX16" fmla="*/ 833039 w 833110"/>
                <a:gd name="connsiteY16" fmla="*/ 75792 h 1127382"/>
                <a:gd name="connsiteX0" fmla="*/ 845955 w 846026"/>
                <a:gd name="connsiteY0" fmla="*/ 75792 h 1131873"/>
                <a:gd name="connsiteX1" fmla="*/ 734860 w 846026"/>
                <a:gd name="connsiteY1" fmla="*/ 15972 h 1131873"/>
                <a:gd name="connsiteX2" fmla="*/ 593854 w 846026"/>
                <a:gd name="connsiteY2" fmla="*/ 3153 h 1131873"/>
                <a:gd name="connsiteX3" fmla="*/ 484896 w 846026"/>
                <a:gd name="connsiteY3" fmla="*/ 5289 h 1131873"/>
                <a:gd name="connsiteX4" fmla="*/ 446440 w 846026"/>
                <a:gd name="connsiteY4" fmla="*/ 58701 h 1131873"/>
                <a:gd name="connsiteX5" fmla="*/ 371664 w 846026"/>
                <a:gd name="connsiteY5" fmla="*/ 77929 h 1131873"/>
                <a:gd name="connsiteX6" fmla="*/ 322526 w 846026"/>
                <a:gd name="connsiteY6" fmla="*/ 52291 h 1131873"/>
                <a:gd name="connsiteX7" fmla="*/ 322526 w 846026"/>
                <a:gd name="connsiteY7" fmla="*/ 5289 h 1131873"/>
                <a:gd name="connsiteX8" fmla="*/ 241340 w 846026"/>
                <a:gd name="connsiteY8" fmla="*/ 26654 h 1131873"/>
                <a:gd name="connsiteX9" fmla="*/ 121699 w 846026"/>
                <a:gd name="connsiteY9" fmla="*/ 90747 h 1131873"/>
                <a:gd name="connsiteX10" fmla="*/ 87516 w 846026"/>
                <a:gd name="connsiteY10" fmla="*/ 257390 h 1131873"/>
                <a:gd name="connsiteX11" fmla="*/ 51197 w 846026"/>
                <a:gd name="connsiteY11" fmla="*/ 718863 h 1131873"/>
                <a:gd name="connsiteX12" fmla="*/ 46923 w 846026"/>
                <a:gd name="connsiteY12" fmla="*/ 1099151 h 1131873"/>
                <a:gd name="connsiteX13" fmla="*/ 679312 w 846026"/>
                <a:gd name="connsiteY13" fmla="*/ 1103424 h 1131873"/>
                <a:gd name="connsiteX14" fmla="*/ 775453 w 846026"/>
                <a:gd name="connsiteY14" fmla="*/ 1026512 h 1131873"/>
                <a:gd name="connsiteX15" fmla="*/ 751952 w 846026"/>
                <a:gd name="connsiteY15" fmla="*/ 411215 h 1131873"/>
                <a:gd name="connsiteX16" fmla="*/ 845955 w 846026"/>
                <a:gd name="connsiteY16" fmla="*/ 75792 h 1131873"/>
                <a:gd name="connsiteX0" fmla="*/ 845955 w 846026"/>
                <a:gd name="connsiteY0" fmla="*/ 75792 h 1106808"/>
                <a:gd name="connsiteX1" fmla="*/ 734860 w 846026"/>
                <a:gd name="connsiteY1" fmla="*/ 15972 h 1106808"/>
                <a:gd name="connsiteX2" fmla="*/ 593854 w 846026"/>
                <a:gd name="connsiteY2" fmla="*/ 3153 h 1106808"/>
                <a:gd name="connsiteX3" fmla="*/ 484896 w 846026"/>
                <a:gd name="connsiteY3" fmla="*/ 5289 h 1106808"/>
                <a:gd name="connsiteX4" fmla="*/ 446440 w 846026"/>
                <a:gd name="connsiteY4" fmla="*/ 58701 h 1106808"/>
                <a:gd name="connsiteX5" fmla="*/ 371664 w 846026"/>
                <a:gd name="connsiteY5" fmla="*/ 77929 h 1106808"/>
                <a:gd name="connsiteX6" fmla="*/ 322526 w 846026"/>
                <a:gd name="connsiteY6" fmla="*/ 52291 h 1106808"/>
                <a:gd name="connsiteX7" fmla="*/ 322526 w 846026"/>
                <a:gd name="connsiteY7" fmla="*/ 5289 h 1106808"/>
                <a:gd name="connsiteX8" fmla="*/ 241340 w 846026"/>
                <a:gd name="connsiteY8" fmla="*/ 26654 h 1106808"/>
                <a:gd name="connsiteX9" fmla="*/ 121699 w 846026"/>
                <a:gd name="connsiteY9" fmla="*/ 90747 h 1106808"/>
                <a:gd name="connsiteX10" fmla="*/ 87516 w 846026"/>
                <a:gd name="connsiteY10" fmla="*/ 257390 h 1106808"/>
                <a:gd name="connsiteX11" fmla="*/ 51197 w 846026"/>
                <a:gd name="connsiteY11" fmla="*/ 718863 h 1106808"/>
                <a:gd name="connsiteX12" fmla="*/ 46923 w 846026"/>
                <a:gd name="connsiteY12" fmla="*/ 1099151 h 1106808"/>
                <a:gd name="connsiteX13" fmla="*/ 679312 w 846026"/>
                <a:gd name="connsiteY13" fmla="*/ 1103424 h 1106808"/>
                <a:gd name="connsiteX14" fmla="*/ 775453 w 846026"/>
                <a:gd name="connsiteY14" fmla="*/ 1026512 h 1106808"/>
                <a:gd name="connsiteX15" fmla="*/ 751952 w 846026"/>
                <a:gd name="connsiteY15" fmla="*/ 411215 h 1106808"/>
                <a:gd name="connsiteX16" fmla="*/ 845955 w 846026"/>
                <a:gd name="connsiteY16" fmla="*/ 75792 h 1106808"/>
                <a:gd name="connsiteX0" fmla="*/ 825374 w 825445"/>
                <a:gd name="connsiteY0" fmla="*/ 75792 h 1110041"/>
                <a:gd name="connsiteX1" fmla="*/ 714279 w 825445"/>
                <a:gd name="connsiteY1" fmla="*/ 15972 h 1110041"/>
                <a:gd name="connsiteX2" fmla="*/ 573273 w 825445"/>
                <a:gd name="connsiteY2" fmla="*/ 3153 h 1110041"/>
                <a:gd name="connsiteX3" fmla="*/ 464315 w 825445"/>
                <a:gd name="connsiteY3" fmla="*/ 5289 h 1110041"/>
                <a:gd name="connsiteX4" fmla="*/ 425859 w 825445"/>
                <a:gd name="connsiteY4" fmla="*/ 58701 h 1110041"/>
                <a:gd name="connsiteX5" fmla="*/ 351083 w 825445"/>
                <a:gd name="connsiteY5" fmla="*/ 77929 h 1110041"/>
                <a:gd name="connsiteX6" fmla="*/ 301945 w 825445"/>
                <a:gd name="connsiteY6" fmla="*/ 52291 h 1110041"/>
                <a:gd name="connsiteX7" fmla="*/ 301945 w 825445"/>
                <a:gd name="connsiteY7" fmla="*/ 5289 h 1110041"/>
                <a:gd name="connsiteX8" fmla="*/ 220759 w 825445"/>
                <a:gd name="connsiteY8" fmla="*/ 26654 h 1110041"/>
                <a:gd name="connsiteX9" fmla="*/ 101118 w 825445"/>
                <a:gd name="connsiteY9" fmla="*/ 90747 h 1110041"/>
                <a:gd name="connsiteX10" fmla="*/ 66935 w 825445"/>
                <a:gd name="connsiteY10" fmla="*/ 257390 h 1110041"/>
                <a:gd name="connsiteX11" fmla="*/ 30616 w 825445"/>
                <a:gd name="connsiteY11" fmla="*/ 718863 h 1110041"/>
                <a:gd name="connsiteX12" fmla="*/ 54116 w 825445"/>
                <a:gd name="connsiteY12" fmla="*/ 1109834 h 1110041"/>
                <a:gd name="connsiteX13" fmla="*/ 658731 w 825445"/>
                <a:gd name="connsiteY13" fmla="*/ 1103424 h 1110041"/>
                <a:gd name="connsiteX14" fmla="*/ 754872 w 825445"/>
                <a:gd name="connsiteY14" fmla="*/ 1026512 h 1110041"/>
                <a:gd name="connsiteX15" fmla="*/ 731371 w 825445"/>
                <a:gd name="connsiteY15" fmla="*/ 411215 h 1110041"/>
                <a:gd name="connsiteX16" fmla="*/ 825374 w 825445"/>
                <a:gd name="connsiteY16" fmla="*/ 75792 h 1110041"/>
                <a:gd name="connsiteX0" fmla="*/ 825681 w 825752"/>
                <a:gd name="connsiteY0" fmla="*/ 75792 h 1139039"/>
                <a:gd name="connsiteX1" fmla="*/ 714586 w 825752"/>
                <a:gd name="connsiteY1" fmla="*/ 15972 h 1139039"/>
                <a:gd name="connsiteX2" fmla="*/ 573580 w 825752"/>
                <a:gd name="connsiteY2" fmla="*/ 3153 h 1139039"/>
                <a:gd name="connsiteX3" fmla="*/ 464622 w 825752"/>
                <a:gd name="connsiteY3" fmla="*/ 5289 h 1139039"/>
                <a:gd name="connsiteX4" fmla="*/ 426166 w 825752"/>
                <a:gd name="connsiteY4" fmla="*/ 58701 h 1139039"/>
                <a:gd name="connsiteX5" fmla="*/ 351390 w 825752"/>
                <a:gd name="connsiteY5" fmla="*/ 77929 h 1139039"/>
                <a:gd name="connsiteX6" fmla="*/ 302252 w 825752"/>
                <a:gd name="connsiteY6" fmla="*/ 52291 h 1139039"/>
                <a:gd name="connsiteX7" fmla="*/ 302252 w 825752"/>
                <a:gd name="connsiteY7" fmla="*/ 5289 h 1139039"/>
                <a:gd name="connsiteX8" fmla="*/ 221066 w 825752"/>
                <a:gd name="connsiteY8" fmla="*/ 26654 h 1139039"/>
                <a:gd name="connsiteX9" fmla="*/ 101425 w 825752"/>
                <a:gd name="connsiteY9" fmla="*/ 90747 h 1139039"/>
                <a:gd name="connsiteX10" fmla="*/ 67242 w 825752"/>
                <a:gd name="connsiteY10" fmla="*/ 257390 h 1139039"/>
                <a:gd name="connsiteX11" fmla="*/ 30923 w 825752"/>
                <a:gd name="connsiteY11" fmla="*/ 718863 h 1139039"/>
                <a:gd name="connsiteX12" fmla="*/ 54423 w 825752"/>
                <a:gd name="connsiteY12" fmla="*/ 1109834 h 1139039"/>
                <a:gd name="connsiteX13" fmla="*/ 663311 w 825752"/>
                <a:gd name="connsiteY13" fmla="*/ 1101287 h 1139039"/>
                <a:gd name="connsiteX14" fmla="*/ 755179 w 825752"/>
                <a:gd name="connsiteY14" fmla="*/ 1026512 h 1139039"/>
                <a:gd name="connsiteX15" fmla="*/ 731678 w 825752"/>
                <a:gd name="connsiteY15" fmla="*/ 411215 h 1139039"/>
                <a:gd name="connsiteX16" fmla="*/ 825681 w 825752"/>
                <a:gd name="connsiteY16" fmla="*/ 75792 h 1139039"/>
                <a:gd name="connsiteX0" fmla="*/ 825681 w 825752"/>
                <a:gd name="connsiteY0" fmla="*/ 75792 h 1135490"/>
                <a:gd name="connsiteX1" fmla="*/ 714586 w 825752"/>
                <a:gd name="connsiteY1" fmla="*/ 15972 h 1135490"/>
                <a:gd name="connsiteX2" fmla="*/ 573580 w 825752"/>
                <a:gd name="connsiteY2" fmla="*/ 3153 h 1135490"/>
                <a:gd name="connsiteX3" fmla="*/ 464622 w 825752"/>
                <a:gd name="connsiteY3" fmla="*/ 5289 h 1135490"/>
                <a:gd name="connsiteX4" fmla="*/ 426166 w 825752"/>
                <a:gd name="connsiteY4" fmla="*/ 58701 h 1135490"/>
                <a:gd name="connsiteX5" fmla="*/ 351390 w 825752"/>
                <a:gd name="connsiteY5" fmla="*/ 77929 h 1135490"/>
                <a:gd name="connsiteX6" fmla="*/ 302252 w 825752"/>
                <a:gd name="connsiteY6" fmla="*/ 52291 h 1135490"/>
                <a:gd name="connsiteX7" fmla="*/ 302252 w 825752"/>
                <a:gd name="connsiteY7" fmla="*/ 5289 h 1135490"/>
                <a:gd name="connsiteX8" fmla="*/ 221066 w 825752"/>
                <a:gd name="connsiteY8" fmla="*/ 26654 h 1135490"/>
                <a:gd name="connsiteX9" fmla="*/ 101425 w 825752"/>
                <a:gd name="connsiteY9" fmla="*/ 90747 h 1135490"/>
                <a:gd name="connsiteX10" fmla="*/ 67242 w 825752"/>
                <a:gd name="connsiteY10" fmla="*/ 257390 h 1135490"/>
                <a:gd name="connsiteX11" fmla="*/ 30923 w 825752"/>
                <a:gd name="connsiteY11" fmla="*/ 718863 h 1135490"/>
                <a:gd name="connsiteX12" fmla="*/ 54423 w 825752"/>
                <a:gd name="connsiteY12" fmla="*/ 1109834 h 1135490"/>
                <a:gd name="connsiteX13" fmla="*/ 663311 w 825752"/>
                <a:gd name="connsiteY13" fmla="*/ 1101287 h 1135490"/>
                <a:gd name="connsiteX14" fmla="*/ 755179 w 825752"/>
                <a:gd name="connsiteY14" fmla="*/ 1026512 h 1135490"/>
                <a:gd name="connsiteX15" fmla="*/ 731678 w 825752"/>
                <a:gd name="connsiteY15" fmla="*/ 411215 h 1135490"/>
                <a:gd name="connsiteX16" fmla="*/ 825681 w 825752"/>
                <a:gd name="connsiteY16" fmla="*/ 75792 h 1135490"/>
                <a:gd name="connsiteX0" fmla="*/ 825681 w 825749"/>
                <a:gd name="connsiteY0" fmla="*/ 75792 h 1140469"/>
                <a:gd name="connsiteX1" fmla="*/ 714586 w 825749"/>
                <a:gd name="connsiteY1" fmla="*/ 15972 h 1140469"/>
                <a:gd name="connsiteX2" fmla="*/ 573580 w 825749"/>
                <a:gd name="connsiteY2" fmla="*/ 3153 h 1140469"/>
                <a:gd name="connsiteX3" fmla="*/ 464622 w 825749"/>
                <a:gd name="connsiteY3" fmla="*/ 5289 h 1140469"/>
                <a:gd name="connsiteX4" fmla="*/ 426166 w 825749"/>
                <a:gd name="connsiteY4" fmla="*/ 58701 h 1140469"/>
                <a:gd name="connsiteX5" fmla="*/ 351390 w 825749"/>
                <a:gd name="connsiteY5" fmla="*/ 77929 h 1140469"/>
                <a:gd name="connsiteX6" fmla="*/ 302252 w 825749"/>
                <a:gd name="connsiteY6" fmla="*/ 52291 h 1140469"/>
                <a:gd name="connsiteX7" fmla="*/ 302252 w 825749"/>
                <a:gd name="connsiteY7" fmla="*/ 5289 h 1140469"/>
                <a:gd name="connsiteX8" fmla="*/ 221066 w 825749"/>
                <a:gd name="connsiteY8" fmla="*/ 26654 h 1140469"/>
                <a:gd name="connsiteX9" fmla="*/ 101425 w 825749"/>
                <a:gd name="connsiteY9" fmla="*/ 90747 h 1140469"/>
                <a:gd name="connsiteX10" fmla="*/ 67242 w 825749"/>
                <a:gd name="connsiteY10" fmla="*/ 257390 h 1140469"/>
                <a:gd name="connsiteX11" fmla="*/ 30923 w 825749"/>
                <a:gd name="connsiteY11" fmla="*/ 718863 h 1140469"/>
                <a:gd name="connsiteX12" fmla="*/ 54423 w 825749"/>
                <a:gd name="connsiteY12" fmla="*/ 1109834 h 1140469"/>
                <a:gd name="connsiteX13" fmla="*/ 663311 w 825749"/>
                <a:gd name="connsiteY13" fmla="*/ 1101287 h 1140469"/>
                <a:gd name="connsiteX14" fmla="*/ 765861 w 825749"/>
                <a:gd name="connsiteY14" fmla="*/ 990192 h 1140469"/>
                <a:gd name="connsiteX15" fmla="*/ 731678 w 825749"/>
                <a:gd name="connsiteY15" fmla="*/ 411215 h 1140469"/>
                <a:gd name="connsiteX16" fmla="*/ 825681 w 825749"/>
                <a:gd name="connsiteY16" fmla="*/ 75792 h 1140469"/>
                <a:gd name="connsiteX0" fmla="*/ 821257 w 821325"/>
                <a:gd name="connsiteY0" fmla="*/ 75792 h 1134194"/>
                <a:gd name="connsiteX1" fmla="*/ 710162 w 821325"/>
                <a:gd name="connsiteY1" fmla="*/ 15972 h 1134194"/>
                <a:gd name="connsiteX2" fmla="*/ 569156 w 821325"/>
                <a:gd name="connsiteY2" fmla="*/ 3153 h 1134194"/>
                <a:gd name="connsiteX3" fmla="*/ 460198 w 821325"/>
                <a:gd name="connsiteY3" fmla="*/ 5289 h 1134194"/>
                <a:gd name="connsiteX4" fmla="*/ 421742 w 821325"/>
                <a:gd name="connsiteY4" fmla="*/ 58701 h 1134194"/>
                <a:gd name="connsiteX5" fmla="*/ 346966 w 821325"/>
                <a:gd name="connsiteY5" fmla="*/ 77929 h 1134194"/>
                <a:gd name="connsiteX6" fmla="*/ 297828 w 821325"/>
                <a:gd name="connsiteY6" fmla="*/ 52291 h 1134194"/>
                <a:gd name="connsiteX7" fmla="*/ 297828 w 821325"/>
                <a:gd name="connsiteY7" fmla="*/ 5289 h 1134194"/>
                <a:gd name="connsiteX8" fmla="*/ 216642 w 821325"/>
                <a:gd name="connsiteY8" fmla="*/ 26654 h 1134194"/>
                <a:gd name="connsiteX9" fmla="*/ 97001 w 821325"/>
                <a:gd name="connsiteY9" fmla="*/ 90747 h 1134194"/>
                <a:gd name="connsiteX10" fmla="*/ 62818 w 821325"/>
                <a:gd name="connsiteY10" fmla="*/ 257390 h 1134194"/>
                <a:gd name="connsiteX11" fmla="*/ 26499 w 821325"/>
                <a:gd name="connsiteY11" fmla="*/ 718863 h 1134194"/>
                <a:gd name="connsiteX12" fmla="*/ 56409 w 821325"/>
                <a:gd name="connsiteY12" fmla="*/ 1101288 h 1134194"/>
                <a:gd name="connsiteX13" fmla="*/ 658887 w 821325"/>
                <a:gd name="connsiteY13" fmla="*/ 1101287 h 1134194"/>
                <a:gd name="connsiteX14" fmla="*/ 761437 w 821325"/>
                <a:gd name="connsiteY14" fmla="*/ 990192 h 1134194"/>
                <a:gd name="connsiteX15" fmla="*/ 727254 w 821325"/>
                <a:gd name="connsiteY15" fmla="*/ 411215 h 1134194"/>
                <a:gd name="connsiteX16" fmla="*/ 821257 w 821325"/>
                <a:gd name="connsiteY16" fmla="*/ 75792 h 1134194"/>
                <a:gd name="connsiteX0" fmla="*/ 827676 w 827744"/>
                <a:gd name="connsiteY0" fmla="*/ 75792 h 1125854"/>
                <a:gd name="connsiteX1" fmla="*/ 716581 w 827744"/>
                <a:gd name="connsiteY1" fmla="*/ 15972 h 1125854"/>
                <a:gd name="connsiteX2" fmla="*/ 575575 w 827744"/>
                <a:gd name="connsiteY2" fmla="*/ 3153 h 1125854"/>
                <a:gd name="connsiteX3" fmla="*/ 466617 w 827744"/>
                <a:gd name="connsiteY3" fmla="*/ 5289 h 1125854"/>
                <a:gd name="connsiteX4" fmla="*/ 428161 w 827744"/>
                <a:gd name="connsiteY4" fmla="*/ 58701 h 1125854"/>
                <a:gd name="connsiteX5" fmla="*/ 353385 w 827744"/>
                <a:gd name="connsiteY5" fmla="*/ 77929 h 1125854"/>
                <a:gd name="connsiteX6" fmla="*/ 304247 w 827744"/>
                <a:gd name="connsiteY6" fmla="*/ 52291 h 1125854"/>
                <a:gd name="connsiteX7" fmla="*/ 304247 w 827744"/>
                <a:gd name="connsiteY7" fmla="*/ 5289 h 1125854"/>
                <a:gd name="connsiteX8" fmla="*/ 223061 w 827744"/>
                <a:gd name="connsiteY8" fmla="*/ 26654 h 1125854"/>
                <a:gd name="connsiteX9" fmla="*/ 103420 w 827744"/>
                <a:gd name="connsiteY9" fmla="*/ 90747 h 1125854"/>
                <a:gd name="connsiteX10" fmla="*/ 69237 w 827744"/>
                <a:gd name="connsiteY10" fmla="*/ 257390 h 1125854"/>
                <a:gd name="connsiteX11" fmla="*/ 32918 w 827744"/>
                <a:gd name="connsiteY11" fmla="*/ 718863 h 1125854"/>
                <a:gd name="connsiteX12" fmla="*/ 62828 w 827744"/>
                <a:gd name="connsiteY12" fmla="*/ 1101288 h 1125854"/>
                <a:gd name="connsiteX13" fmla="*/ 665306 w 827744"/>
                <a:gd name="connsiteY13" fmla="*/ 1101287 h 1125854"/>
                <a:gd name="connsiteX14" fmla="*/ 767856 w 827744"/>
                <a:gd name="connsiteY14" fmla="*/ 990192 h 1125854"/>
                <a:gd name="connsiteX15" fmla="*/ 733673 w 827744"/>
                <a:gd name="connsiteY15" fmla="*/ 411215 h 1125854"/>
                <a:gd name="connsiteX16" fmla="*/ 827676 w 827744"/>
                <a:gd name="connsiteY16" fmla="*/ 75792 h 1125854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9074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9074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9074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8433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263"/>
                <a:gd name="connsiteY0" fmla="*/ 75462 h 1128133"/>
                <a:gd name="connsiteX1" fmla="*/ 721550 w 826263"/>
                <a:gd name="connsiteY1" fmla="*/ 9232 h 1128133"/>
                <a:gd name="connsiteX2" fmla="*/ 574135 w 826263"/>
                <a:gd name="connsiteY2" fmla="*/ 2823 h 1128133"/>
                <a:gd name="connsiteX3" fmla="*/ 465177 w 826263"/>
                <a:gd name="connsiteY3" fmla="*/ 4959 h 1128133"/>
                <a:gd name="connsiteX4" fmla="*/ 426721 w 826263"/>
                <a:gd name="connsiteY4" fmla="*/ 58371 h 1128133"/>
                <a:gd name="connsiteX5" fmla="*/ 351945 w 826263"/>
                <a:gd name="connsiteY5" fmla="*/ 77599 h 1128133"/>
                <a:gd name="connsiteX6" fmla="*/ 302807 w 826263"/>
                <a:gd name="connsiteY6" fmla="*/ 51961 h 1128133"/>
                <a:gd name="connsiteX7" fmla="*/ 302807 w 826263"/>
                <a:gd name="connsiteY7" fmla="*/ 4959 h 1128133"/>
                <a:gd name="connsiteX8" fmla="*/ 221621 w 826263"/>
                <a:gd name="connsiteY8" fmla="*/ 26324 h 1128133"/>
                <a:gd name="connsiteX9" fmla="*/ 101980 w 826263"/>
                <a:gd name="connsiteY9" fmla="*/ 84007 h 1128133"/>
                <a:gd name="connsiteX10" fmla="*/ 67797 w 826263"/>
                <a:gd name="connsiteY10" fmla="*/ 257060 h 1128133"/>
                <a:gd name="connsiteX11" fmla="*/ 20796 w 826263"/>
                <a:gd name="connsiteY11" fmla="*/ 797582 h 1128133"/>
                <a:gd name="connsiteX12" fmla="*/ 61388 w 826263"/>
                <a:gd name="connsiteY12" fmla="*/ 1100958 h 1128133"/>
                <a:gd name="connsiteX13" fmla="*/ 663866 w 826263"/>
                <a:gd name="connsiteY13" fmla="*/ 1100957 h 1128133"/>
                <a:gd name="connsiteX14" fmla="*/ 766416 w 826263"/>
                <a:gd name="connsiteY14" fmla="*/ 989862 h 1128133"/>
                <a:gd name="connsiteX15" fmla="*/ 732233 w 826263"/>
                <a:gd name="connsiteY15" fmla="*/ 410885 h 1128133"/>
                <a:gd name="connsiteX16" fmla="*/ 826236 w 826263"/>
                <a:gd name="connsiteY16" fmla="*/ 75462 h 1128133"/>
                <a:gd name="connsiteX0" fmla="*/ 826236 w 826263"/>
                <a:gd name="connsiteY0" fmla="*/ 75462 h 1128133"/>
                <a:gd name="connsiteX1" fmla="*/ 721550 w 826263"/>
                <a:gd name="connsiteY1" fmla="*/ 9232 h 1128133"/>
                <a:gd name="connsiteX2" fmla="*/ 574135 w 826263"/>
                <a:gd name="connsiteY2" fmla="*/ 2823 h 1128133"/>
                <a:gd name="connsiteX3" fmla="*/ 465177 w 826263"/>
                <a:gd name="connsiteY3" fmla="*/ 4959 h 1128133"/>
                <a:gd name="connsiteX4" fmla="*/ 426721 w 826263"/>
                <a:gd name="connsiteY4" fmla="*/ 58371 h 1128133"/>
                <a:gd name="connsiteX5" fmla="*/ 351945 w 826263"/>
                <a:gd name="connsiteY5" fmla="*/ 77599 h 1128133"/>
                <a:gd name="connsiteX6" fmla="*/ 302807 w 826263"/>
                <a:gd name="connsiteY6" fmla="*/ 51961 h 1128133"/>
                <a:gd name="connsiteX7" fmla="*/ 302807 w 826263"/>
                <a:gd name="connsiteY7" fmla="*/ 4959 h 1128133"/>
                <a:gd name="connsiteX8" fmla="*/ 221621 w 826263"/>
                <a:gd name="connsiteY8" fmla="*/ 26324 h 1128133"/>
                <a:gd name="connsiteX9" fmla="*/ 101980 w 826263"/>
                <a:gd name="connsiteY9" fmla="*/ 84007 h 1128133"/>
                <a:gd name="connsiteX10" fmla="*/ 67797 w 826263"/>
                <a:gd name="connsiteY10" fmla="*/ 257060 h 1128133"/>
                <a:gd name="connsiteX11" fmla="*/ 20796 w 826263"/>
                <a:gd name="connsiteY11" fmla="*/ 797582 h 1128133"/>
                <a:gd name="connsiteX12" fmla="*/ 61388 w 826263"/>
                <a:gd name="connsiteY12" fmla="*/ 1100958 h 1128133"/>
                <a:gd name="connsiteX13" fmla="*/ 663866 w 826263"/>
                <a:gd name="connsiteY13" fmla="*/ 1100957 h 1128133"/>
                <a:gd name="connsiteX14" fmla="*/ 766416 w 826263"/>
                <a:gd name="connsiteY14" fmla="*/ 989862 h 1128133"/>
                <a:gd name="connsiteX15" fmla="*/ 732233 w 826263"/>
                <a:gd name="connsiteY15" fmla="*/ 410885 h 1128133"/>
                <a:gd name="connsiteX16" fmla="*/ 826236 w 826263"/>
                <a:gd name="connsiteY16" fmla="*/ 75462 h 1128133"/>
                <a:gd name="connsiteX0" fmla="*/ 826236 w 826263"/>
                <a:gd name="connsiteY0" fmla="*/ 75462 h 1128133"/>
                <a:gd name="connsiteX1" fmla="*/ 721550 w 826263"/>
                <a:gd name="connsiteY1" fmla="*/ 9232 h 1128133"/>
                <a:gd name="connsiteX2" fmla="*/ 574135 w 826263"/>
                <a:gd name="connsiteY2" fmla="*/ 2823 h 1128133"/>
                <a:gd name="connsiteX3" fmla="*/ 465177 w 826263"/>
                <a:gd name="connsiteY3" fmla="*/ 4959 h 1128133"/>
                <a:gd name="connsiteX4" fmla="*/ 426721 w 826263"/>
                <a:gd name="connsiteY4" fmla="*/ 58371 h 1128133"/>
                <a:gd name="connsiteX5" fmla="*/ 351945 w 826263"/>
                <a:gd name="connsiteY5" fmla="*/ 77599 h 1128133"/>
                <a:gd name="connsiteX6" fmla="*/ 302807 w 826263"/>
                <a:gd name="connsiteY6" fmla="*/ 51961 h 1128133"/>
                <a:gd name="connsiteX7" fmla="*/ 302807 w 826263"/>
                <a:gd name="connsiteY7" fmla="*/ 4959 h 1128133"/>
                <a:gd name="connsiteX8" fmla="*/ 221621 w 826263"/>
                <a:gd name="connsiteY8" fmla="*/ 26324 h 1128133"/>
                <a:gd name="connsiteX9" fmla="*/ 101980 w 826263"/>
                <a:gd name="connsiteY9" fmla="*/ 84007 h 1128133"/>
                <a:gd name="connsiteX10" fmla="*/ 67797 w 826263"/>
                <a:gd name="connsiteY10" fmla="*/ 257060 h 1128133"/>
                <a:gd name="connsiteX11" fmla="*/ 20796 w 826263"/>
                <a:gd name="connsiteY11" fmla="*/ 797582 h 1128133"/>
                <a:gd name="connsiteX12" fmla="*/ 61388 w 826263"/>
                <a:gd name="connsiteY12" fmla="*/ 1100958 h 1128133"/>
                <a:gd name="connsiteX13" fmla="*/ 663866 w 826263"/>
                <a:gd name="connsiteY13" fmla="*/ 1100957 h 1128133"/>
                <a:gd name="connsiteX14" fmla="*/ 766416 w 826263"/>
                <a:gd name="connsiteY14" fmla="*/ 989862 h 1128133"/>
                <a:gd name="connsiteX15" fmla="*/ 732233 w 826263"/>
                <a:gd name="connsiteY15" fmla="*/ 410885 h 1128133"/>
                <a:gd name="connsiteX16" fmla="*/ 826236 w 826263"/>
                <a:gd name="connsiteY16" fmla="*/ 75462 h 1128133"/>
                <a:gd name="connsiteX0" fmla="*/ 821963 w 821991"/>
                <a:gd name="connsiteY0" fmla="*/ 79735 h 1128133"/>
                <a:gd name="connsiteX1" fmla="*/ 721550 w 821991"/>
                <a:gd name="connsiteY1" fmla="*/ 9232 h 1128133"/>
                <a:gd name="connsiteX2" fmla="*/ 574135 w 821991"/>
                <a:gd name="connsiteY2" fmla="*/ 2823 h 1128133"/>
                <a:gd name="connsiteX3" fmla="*/ 465177 w 821991"/>
                <a:gd name="connsiteY3" fmla="*/ 4959 h 1128133"/>
                <a:gd name="connsiteX4" fmla="*/ 426721 w 821991"/>
                <a:gd name="connsiteY4" fmla="*/ 58371 h 1128133"/>
                <a:gd name="connsiteX5" fmla="*/ 351945 w 821991"/>
                <a:gd name="connsiteY5" fmla="*/ 77599 h 1128133"/>
                <a:gd name="connsiteX6" fmla="*/ 302807 w 821991"/>
                <a:gd name="connsiteY6" fmla="*/ 51961 h 1128133"/>
                <a:gd name="connsiteX7" fmla="*/ 302807 w 821991"/>
                <a:gd name="connsiteY7" fmla="*/ 4959 h 1128133"/>
                <a:gd name="connsiteX8" fmla="*/ 221621 w 821991"/>
                <a:gd name="connsiteY8" fmla="*/ 26324 h 1128133"/>
                <a:gd name="connsiteX9" fmla="*/ 101980 w 821991"/>
                <a:gd name="connsiteY9" fmla="*/ 84007 h 1128133"/>
                <a:gd name="connsiteX10" fmla="*/ 67797 w 821991"/>
                <a:gd name="connsiteY10" fmla="*/ 257060 h 1128133"/>
                <a:gd name="connsiteX11" fmla="*/ 20796 w 821991"/>
                <a:gd name="connsiteY11" fmla="*/ 797582 h 1128133"/>
                <a:gd name="connsiteX12" fmla="*/ 61388 w 821991"/>
                <a:gd name="connsiteY12" fmla="*/ 1100958 h 1128133"/>
                <a:gd name="connsiteX13" fmla="*/ 663866 w 821991"/>
                <a:gd name="connsiteY13" fmla="*/ 1100957 h 1128133"/>
                <a:gd name="connsiteX14" fmla="*/ 766416 w 821991"/>
                <a:gd name="connsiteY14" fmla="*/ 989862 h 1128133"/>
                <a:gd name="connsiteX15" fmla="*/ 732233 w 821991"/>
                <a:gd name="connsiteY15" fmla="*/ 410885 h 1128133"/>
                <a:gd name="connsiteX16" fmla="*/ 821963 w 821991"/>
                <a:gd name="connsiteY16" fmla="*/ 79735 h 1128133"/>
                <a:gd name="connsiteX0" fmla="*/ 830509 w 830535"/>
                <a:gd name="connsiteY0" fmla="*/ 86144 h 1128133"/>
                <a:gd name="connsiteX1" fmla="*/ 721550 w 830535"/>
                <a:gd name="connsiteY1" fmla="*/ 9232 h 1128133"/>
                <a:gd name="connsiteX2" fmla="*/ 574135 w 830535"/>
                <a:gd name="connsiteY2" fmla="*/ 2823 h 1128133"/>
                <a:gd name="connsiteX3" fmla="*/ 465177 w 830535"/>
                <a:gd name="connsiteY3" fmla="*/ 4959 h 1128133"/>
                <a:gd name="connsiteX4" fmla="*/ 426721 w 830535"/>
                <a:gd name="connsiteY4" fmla="*/ 58371 h 1128133"/>
                <a:gd name="connsiteX5" fmla="*/ 351945 w 830535"/>
                <a:gd name="connsiteY5" fmla="*/ 77599 h 1128133"/>
                <a:gd name="connsiteX6" fmla="*/ 302807 w 830535"/>
                <a:gd name="connsiteY6" fmla="*/ 51961 h 1128133"/>
                <a:gd name="connsiteX7" fmla="*/ 302807 w 830535"/>
                <a:gd name="connsiteY7" fmla="*/ 4959 h 1128133"/>
                <a:gd name="connsiteX8" fmla="*/ 221621 w 830535"/>
                <a:gd name="connsiteY8" fmla="*/ 26324 h 1128133"/>
                <a:gd name="connsiteX9" fmla="*/ 101980 w 830535"/>
                <a:gd name="connsiteY9" fmla="*/ 84007 h 1128133"/>
                <a:gd name="connsiteX10" fmla="*/ 67797 w 830535"/>
                <a:gd name="connsiteY10" fmla="*/ 257060 h 1128133"/>
                <a:gd name="connsiteX11" fmla="*/ 20796 w 830535"/>
                <a:gd name="connsiteY11" fmla="*/ 797582 h 1128133"/>
                <a:gd name="connsiteX12" fmla="*/ 61388 w 830535"/>
                <a:gd name="connsiteY12" fmla="*/ 1100958 h 1128133"/>
                <a:gd name="connsiteX13" fmla="*/ 663866 w 830535"/>
                <a:gd name="connsiteY13" fmla="*/ 1100957 h 1128133"/>
                <a:gd name="connsiteX14" fmla="*/ 766416 w 830535"/>
                <a:gd name="connsiteY14" fmla="*/ 989862 h 1128133"/>
                <a:gd name="connsiteX15" fmla="*/ 732233 w 830535"/>
                <a:gd name="connsiteY15" fmla="*/ 410885 h 1128133"/>
                <a:gd name="connsiteX16" fmla="*/ 830509 w 830535"/>
                <a:gd name="connsiteY16" fmla="*/ 86144 h 1128133"/>
                <a:gd name="connsiteX0" fmla="*/ 830509 w 834188"/>
                <a:gd name="connsiteY0" fmla="*/ 86144 h 1128133"/>
                <a:gd name="connsiteX1" fmla="*/ 721550 w 834188"/>
                <a:gd name="connsiteY1" fmla="*/ 9232 h 1128133"/>
                <a:gd name="connsiteX2" fmla="*/ 574135 w 834188"/>
                <a:gd name="connsiteY2" fmla="*/ 2823 h 1128133"/>
                <a:gd name="connsiteX3" fmla="*/ 465177 w 834188"/>
                <a:gd name="connsiteY3" fmla="*/ 4959 h 1128133"/>
                <a:gd name="connsiteX4" fmla="*/ 426721 w 834188"/>
                <a:gd name="connsiteY4" fmla="*/ 58371 h 1128133"/>
                <a:gd name="connsiteX5" fmla="*/ 351945 w 834188"/>
                <a:gd name="connsiteY5" fmla="*/ 77599 h 1128133"/>
                <a:gd name="connsiteX6" fmla="*/ 302807 w 834188"/>
                <a:gd name="connsiteY6" fmla="*/ 51961 h 1128133"/>
                <a:gd name="connsiteX7" fmla="*/ 302807 w 834188"/>
                <a:gd name="connsiteY7" fmla="*/ 4959 h 1128133"/>
                <a:gd name="connsiteX8" fmla="*/ 221621 w 834188"/>
                <a:gd name="connsiteY8" fmla="*/ 26324 h 1128133"/>
                <a:gd name="connsiteX9" fmla="*/ 101980 w 834188"/>
                <a:gd name="connsiteY9" fmla="*/ 84007 h 1128133"/>
                <a:gd name="connsiteX10" fmla="*/ 67797 w 834188"/>
                <a:gd name="connsiteY10" fmla="*/ 257060 h 1128133"/>
                <a:gd name="connsiteX11" fmla="*/ 20796 w 834188"/>
                <a:gd name="connsiteY11" fmla="*/ 797582 h 1128133"/>
                <a:gd name="connsiteX12" fmla="*/ 61388 w 834188"/>
                <a:gd name="connsiteY12" fmla="*/ 1100958 h 1128133"/>
                <a:gd name="connsiteX13" fmla="*/ 663866 w 834188"/>
                <a:gd name="connsiteY13" fmla="*/ 1100957 h 1128133"/>
                <a:gd name="connsiteX14" fmla="*/ 766416 w 834188"/>
                <a:gd name="connsiteY14" fmla="*/ 989862 h 1128133"/>
                <a:gd name="connsiteX15" fmla="*/ 732233 w 834188"/>
                <a:gd name="connsiteY15" fmla="*/ 410885 h 1128133"/>
                <a:gd name="connsiteX16" fmla="*/ 830509 w 834188"/>
                <a:gd name="connsiteY16" fmla="*/ 86144 h 1128133"/>
                <a:gd name="connsiteX0" fmla="*/ 830509 w 834131"/>
                <a:gd name="connsiteY0" fmla="*/ 86144 h 1128133"/>
                <a:gd name="connsiteX1" fmla="*/ 721550 w 834131"/>
                <a:gd name="connsiteY1" fmla="*/ 9232 h 1128133"/>
                <a:gd name="connsiteX2" fmla="*/ 574135 w 834131"/>
                <a:gd name="connsiteY2" fmla="*/ 2823 h 1128133"/>
                <a:gd name="connsiteX3" fmla="*/ 465177 w 834131"/>
                <a:gd name="connsiteY3" fmla="*/ 4959 h 1128133"/>
                <a:gd name="connsiteX4" fmla="*/ 426721 w 834131"/>
                <a:gd name="connsiteY4" fmla="*/ 58371 h 1128133"/>
                <a:gd name="connsiteX5" fmla="*/ 351945 w 834131"/>
                <a:gd name="connsiteY5" fmla="*/ 77599 h 1128133"/>
                <a:gd name="connsiteX6" fmla="*/ 302807 w 834131"/>
                <a:gd name="connsiteY6" fmla="*/ 51961 h 1128133"/>
                <a:gd name="connsiteX7" fmla="*/ 302807 w 834131"/>
                <a:gd name="connsiteY7" fmla="*/ 4959 h 1128133"/>
                <a:gd name="connsiteX8" fmla="*/ 221621 w 834131"/>
                <a:gd name="connsiteY8" fmla="*/ 26324 h 1128133"/>
                <a:gd name="connsiteX9" fmla="*/ 101980 w 834131"/>
                <a:gd name="connsiteY9" fmla="*/ 84007 h 1128133"/>
                <a:gd name="connsiteX10" fmla="*/ 67797 w 834131"/>
                <a:gd name="connsiteY10" fmla="*/ 257060 h 1128133"/>
                <a:gd name="connsiteX11" fmla="*/ 20796 w 834131"/>
                <a:gd name="connsiteY11" fmla="*/ 797582 h 1128133"/>
                <a:gd name="connsiteX12" fmla="*/ 61388 w 834131"/>
                <a:gd name="connsiteY12" fmla="*/ 1100958 h 1128133"/>
                <a:gd name="connsiteX13" fmla="*/ 663866 w 834131"/>
                <a:gd name="connsiteY13" fmla="*/ 1100957 h 1128133"/>
                <a:gd name="connsiteX14" fmla="*/ 766416 w 834131"/>
                <a:gd name="connsiteY14" fmla="*/ 989862 h 1128133"/>
                <a:gd name="connsiteX15" fmla="*/ 732233 w 834131"/>
                <a:gd name="connsiteY15" fmla="*/ 410885 h 1128133"/>
                <a:gd name="connsiteX16" fmla="*/ 830509 w 834131"/>
                <a:gd name="connsiteY16" fmla="*/ 86144 h 1128133"/>
                <a:gd name="connsiteX0" fmla="*/ 830509 w 830708"/>
                <a:gd name="connsiteY0" fmla="*/ 86144 h 1128133"/>
                <a:gd name="connsiteX1" fmla="*/ 721550 w 830708"/>
                <a:gd name="connsiteY1" fmla="*/ 9232 h 1128133"/>
                <a:gd name="connsiteX2" fmla="*/ 574135 w 830708"/>
                <a:gd name="connsiteY2" fmla="*/ 2823 h 1128133"/>
                <a:gd name="connsiteX3" fmla="*/ 465177 w 830708"/>
                <a:gd name="connsiteY3" fmla="*/ 4959 h 1128133"/>
                <a:gd name="connsiteX4" fmla="*/ 426721 w 830708"/>
                <a:gd name="connsiteY4" fmla="*/ 58371 h 1128133"/>
                <a:gd name="connsiteX5" fmla="*/ 351945 w 830708"/>
                <a:gd name="connsiteY5" fmla="*/ 77599 h 1128133"/>
                <a:gd name="connsiteX6" fmla="*/ 302807 w 830708"/>
                <a:gd name="connsiteY6" fmla="*/ 51961 h 1128133"/>
                <a:gd name="connsiteX7" fmla="*/ 302807 w 830708"/>
                <a:gd name="connsiteY7" fmla="*/ 4959 h 1128133"/>
                <a:gd name="connsiteX8" fmla="*/ 221621 w 830708"/>
                <a:gd name="connsiteY8" fmla="*/ 26324 h 1128133"/>
                <a:gd name="connsiteX9" fmla="*/ 101980 w 830708"/>
                <a:gd name="connsiteY9" fmla="*/ 84007 h 1128133"/>
                <a:gd name="connsiteX10" fmla="*/ 67797 w 830708"/>
                <a:gd name="connsiteY10" fmla="*/ 257060 h 1128133"/>
                <a:gd name="connsiteX11" fmla="*/ 20796 w 830708"/>
                <a:gd name="connsiteY11" fmla="*/ 797582 h 1128133"/>
                <a:gd name="connsiteX12" fmla="*/ 61388 w 830708"/>
                <a:gd name="connsiteY12" fmla="*/ 1100958 h 1128133"/>
                <a:gd name="connsiteX13" fmla="*/ 663866 w 830708"/>
                <a:gd name="connsiteY13" fmla="*/ 1100957 h 1128133"/>
                <a:gd name="connsiteX14" fmla="*/ 766416 w 830708"/>
                <a:gd name="connsiteY14" fmla="*/ 989862 h 1128133"/>
                <a:gd name="connsiteX15" fmla="*/ 749325 w 830708"/>
                <a:gd name="connsiteY15" fmla="*/ 410885 h 1128133"/>
                <a:gd name="connsiteX16" fmla="*/ 830509 w 830708"/>
                <a:gd name="connsiteY16" fmla="*/ 86144 h 1128133"/>
                <a:gd name="connsiteX0" fmla="*/ 830509 w 830714"/>
                <a:gd name="connsiteY0" fmla="*/ 107900 h 1128524"/>
                <a:gd name="connsiteX1" fmla="*/ 721550 w 830714"/>
                <a:gd name="connsiteY1" fmla="*/ 9623 h 1128524"/>
                <a:gd name="connsiteX2" fmla="*/ 574135 w 830714"/>
                <a:gd name="connsiteY2" fmla="*/ 3214 h 1128524"/>
                <a:gd name="connsiteX3" fmla="*/ 465177 w 830714"/>
                <a:gd name="connsiteY3" fmla="*/ 5350 h 1128524"/>
                <a:gd name="connsiteX4" fmla="*/ 426721 w 830714"/>
                <a:gd name="connsiteY4" fmla="*/ 58762 h 1128524"/>
                <a:gd name="connsiteX5" fmla="*/ 351945 w 830714"/>
                <a:gd name="connsiteY5" fmla="*/ 77990 h 1128524"/>
                <a:gd name="connsiteX6" fmla="*/ 302807 w 830714"/>
                <a:gd name="connsiteY6" fmla="*/ 52352 h 1128524"/>
                <a:gd name="connsiteX7" fmla="*/ 302807 w 830714"/>
                <a:gd name="connsiteY7" fmla="*/ 5350 h 1128524"/>
                <a:gd name="connsiteX8" fmla="*/ 221621 w 830714"/>
                <a:gd name="connsiteY8" fmla="*/ 26715 h 1128524"/>
                <a:gd name="connsiteX9" fmla="*/ 101980 w 830714"/>
                <a:gd name="connsiteY9" fmla="*/ 84398 h 1128524"/>
                <a:gd name="connsiteX10" fmla="*/ 67797 w 830714"/>
                <a:gd name="connsiteY10" fmla="*/ 257451 h 1128524"/>
                <a:gd name="connsiteX11" fmla="*/ 20796 w 830714"/>
                <a:gd name="connsiteY11" fmla="*/ 797973 h 1128524"/>
                <a:gd name="connsiteX12" fmla="*/ 61388 w 830714"/>
                <a:gd name="connsiteY12" fmla="*/ 1101349 h 1128524"/>
                <a:gd name="connsiteX13" fmla="*/ 663866 w 830714"/>
                <a:gd name="connsiteY13" fmla="*/ 1101348 h 1128524"/>
                <a:gd name="connsiteX14" fmla="*/ 766416 w 830714"/>
                <a:gd name="connsiteY14" fmla="*/ 990253 h 1128524"/>
                <a:gd name="connsiteX15" fmla="*/ 749325 w 830714"/>
                <a:gd name="connsiteY15" fmla="*/ 411276 h 1128524"/>
                <a:gd name="connsiteX16" fmla="*/ 830509 w 830714"/>
                <a:gd name="connsiteY16" fmla="*/ 107900 h 1128524"/>
                <a:gd name="connsiteX0" fmla="*/ 830509 w 830714"/>
                <a:gd name="connsiteY0" fmla="*/ 111611 h 1132235"/>
                <a:gd name="connsiteX1" fmla="*/ 721550 w 830714"/>
                <a:gd name="connsiteY1" fmla="*/ 13334 h 1132235"/>
                <a:gd name="connsiteX2" fmla="*/ 571999 w 830714"/>
                <a:gd name="connsiteY2" fmla="*/ 515 h 1132235"/>
                <a:gd name="connsiteX3" fmla="*/ 465177 w 830714"/>
                <a:gd name="connsiteY3" fmla="*/ 9061 h 1132235"/>
                <a:gd name="connsiteX4" fmla="*/ 426721 w 830714"/>
                <a:gd name="connsiteY4" fmla="*/ 62473 h 1132235"/>
                <a:gd name="connsiteX5" fmla="*/ 351945 w 830714"/>
                <a:gd name="connsiteY5" fmla="*/ 81701 h 1132235"/>
                <a:gd name="connsiteX6" fmla="*/ 302807 w 830714"/>
                <a:gd name="connsiteY6" fmla="*/ 56063 h 1132235"/>
                <a:gd name="connsiteX7" fmla="*/ 302807 w 830714"/>
                <a:gd name="connsiteY7" fmla="*/ 9061 h 1132235"/>
                <a:gd name="connsiteX8" fmla="*/ 221621 w 830714"/>
                <a:gd name="connsiteY8" fmla="*/ 30426 h 1132235"/>
                <a:gd name="connsiteX9" fmla="*/ 101980 w 830714"/>
                <a:gd name="connsiteY9" fmla="*/ 88109 h 1132235"/>
                <a:gd name="connsiteX10" fmla="*/ 67797 w 830714"/>
                <a:gd name="connsiteY10" fmla="*/ 261162 h 1132235"/>
                <a:gd name="connsiteX11" fmla="*/ 20796 w 830714"/>
                <a:gd name="connsiteY11" fmla="*/ 801684 h 1132235"/>
                <a:gd name="connsiteX12" fmla="*/ 61388 w 830714"/>
                <a:gd name="connsiteY12" fmla="*/ 1105060 h 1132235"/>
                <a:gd name="connsiteX13" fmla="*/ 663866 w 830714"/>
                <a:gd name="connsiteY13" fmla="*/ 1105059 h 1132235"/>
                <a:gd name="connsiteX14" fmla="*/ 766416 w 830714"/>
                <a:gd name="connsiteY14" fmla="*/ 993964 h 1132235"/>
                <a:gd name="connsiteX15" fmla="*/ 749325 w 830714"/>
                <a:gd name="connsiteY15" fmla="*/ 414987 h 1132235"/>
                <a:gd name="connsiteX16" fmla="*/ 830509 w 830714"/>
                <a:gd name="connsiteY16" fmla="*/ 111611 h 1132235"/>
                <a:gd name="connsiteX0" fmla="*/ 830509 w 831255"/>
                <a:gd name="connsiteY0" fmla="*/ 113776 h 1134400"/>
                <a:gd name="connsiteX1" fmla="*/ 693776 w 831255"/>
                <a:gd name="connsiteY1" fmla="*/ 11226 h 1134400"/>
                <a:gd name="connsiteX2" fmla="*/ 571999 w 831255"/>
                <a:gd name="connsiteY2" fmla="*/ 2680 h 1134400"/>
                <a:gd name="connsiteX3" fmla="*/ 465177 w 831255"/>
                <a:gd name="connsiteY3" fmla="*/ 11226 h 1134400"/>
                <a:gd name="connsiteX4" fmla="*/ 426721 w 831255"/>
                <a:gd name="connsiteY4" fmla="*/ 64638 h 1134400"/>
                <a:gd name="connsiteX5" fmla="*/ 351945 w 831255"/>
                <a:gd name="connsiteY5" fmla="*/ 83866 h 1134400"/>
                <a:gd name="connsiteX6" fmla="*/ 302807 w 831255"/>
                <a:gd name="connsiteY6" fmla="*/ 58228 h 1134400"/>
                <a:gd name="connsiteX7" fmla="*/ 302807 w 831255"/>
                <a:gd name="connsiteY7" fmla="*/ 11226 h 1134400"/>
                <a:gd name="connsiteX8" fmla="*/ 221621 w 831255"/>
                <a:gd name="connsiteY8" fmla="*/ 32591 h 1134400"/>
                <a:gd name="connsiteX9" fmla="*/ 101980 w 831255"/>
                <a:gd name="connsiteY9" fmla="*/ 90274 h 1134400"/>
                <a:gd name="connsiteX10" fmla="*/ 67797 w 831255"/>
                <a:gd name="connsiteY10" fmla="*/ 263327 h 1134400"/>
                <a:gd name="connsiteX11" fmla="*/ 20796 w 831255"/>
                <a:gd name="connsiteY11" fmla="*/ 803849 h 1134400"/>
                <a:gd name="connsiteX12" fmla="*/ 61388 w 831255"/>
                <a:gd name="connsiteY12" fmla="*/ 1107225 h 1134400"/>
                <a:gd name="connsiteX13" fmla="*/ 663866 w 831255"/>
                <a:gd name="connsiteY13" fmla="*/ 1107224 h 1134400"/>
                <a:gd name="connsiteX14" fmla="*/ 766416 w 831255"/>
                <a:gd name="connsiteY14" fmla="*/ 996129 h 1134400"/>
                <a:gd name="connsiteX15" fmla="*/ 749325 w 831255"/>
                <a:gd name="connsiteY15" fmla="*/ 417152 h 1134400"/>
                <a:gd name="connsiteX16" fmla="*/ 830509 w 831255"/>
                <a:gd name="connsiteY16" fmla="*/ 113776 h 1134400"/>
                <a:gd name="connsiteX0" fmla="*/ 830509 w 831255"/>
                <a:gd name="connsiteY0" fmla="*/ 112222 h 1132846"/>
                <a:gd name="connsiteX1" fmla="*/ 693776 w 831255"/>
                <a:gd name="connsiteY1" fmla="*/ 9672 h 1132846"/>
                <a:gd name="connsiteX2" fmla="*/ 571999 w 831255"/>
                <a:gd name="connsiteY2" fmla="*/ 1126 h 1132846"/>
                <a:gd name="connsiteX3" fmla="*/ 465177 w 831255"/>
                <a:gd name="connsiteY3" fmla="*/ 9672 h 1132846"/>
                <a:gd name="connsiteX4" fmla="*/ 426721 w 831255"/>
                <a:gd name="connsiteY4" fmla="*/ 63084 h 1132846"/>
                <a:gd name="connsiteX5" fmla="*/ 351945 w 831255"/>
                <a:gd name="connsiteY5" fmla="*/ 82312 h 1132846"/>
                <a:gd name="connsiteX6" fmla="*/ 302807 w 831255"/>
                <a:gd name="connsiteY6" fmla="*/ 56674 h 1132846"/>
                <a:gd name="connsiteX7" fmla="*/ 302807 w 831255"/>
                <a:gd name="connsiteY7" fmla="*/ 9672 h 1132846"/>
                <a:gd name="connsiteX8" fmla="*/ 221621 w 831255"/>
                <a:gd name="connsiteY8" fmla="*/ 31037 h 1132846"/>
                <a:gd name="connsiteX9" fmla="*/ 101980 w 831255"/>
                <a:gd name="connsiteY9" fmla="*/ 88720 h 1132846"/>
                <a:gd name="connsiteX10" fmla="*/ 67797 w 831255"/>
                <a:gd name="connsiteY10" fmla="*/ 261773 h 1132846"/>
                <a:gd name="connsiteX11" fmla="*/ 20796 w 831255"/>
                <a:gd name="connsiteY11" fmla="*/ 802295 h 1132846"/>
                <a:gd name="connsiteX12" fmla="*/ 61388 w 831255"/>
                <a:gd name="connsiteY12" fmla="*/ 1105671 h 1132846"/>
                <a:gd name="connsiteX13" fmla="*/ 663866 w 831255"/>
                <a:gd name="connsiteY13" fmla="*/ 1105670 h 1132846"/>
                <a:gd name="connsiteX14" fmla="*/ 766416 w 831255"/>
                <a:gd name="connsiteY14" fmla="*/ 994575 h 1132846"/>
                <a:gd name="connsiteX15" fmla="*/ 749325 w 831255"/>
                <a:gd name="connsiteY15" fmla="*/ 415598 h 1132846"/>
                <a:gd name="connsiteX16" fmla="*/ 830509 w 831255"/>
                <a:gd name="connsiteY16" fmla="*/ 112222 h 1132846"/>
                <a:gd name="connsiteX0" fmla="*/ 830509 w 831153"/>
                <a:gd name="connsiteY0" fmla="*/ 111831 h 1132455"/>
                <a:gd name="connsiteX1" fmla="*/ 698049 w 831153"/>
                <a:gd name="connsiteY1" fmla="*/ 17827 h 1132455"/>
                <a:gd name="connsiteX2" fmla="*/ 571999 w 831153"/>
                <a:gd name="connsiteY2" fmla="*/ 735 h 1132455"/>
                <a:gd name="connsiteX3" fmla="*/ 465177 w 831153"/>
                <a:gd name="connsiteY3" fmla="*/ 9281 h 1132455"/>
                <a:gd name="connsiteX4" fmla="*/ 426721 w 831153"/>
                <a:gd name="connsiteY4" fmla="*/ 62693 h 1132455"/>
                <a:gd name="connsiteX5" fmla="*/ 351945 w 831153"/>
                <a:gd name="connsiteY5" fmla="*/ 81921 h 1132455"/>
                <a:gd name="connsiteX6" fmla="*/ 302807 w 831153"/>
                <a:gd name="connsiteY6" fmla="*/ 56283 h 1132455"/>
                <a:gd name="connsiteX7" fmla="*/ 302807 w 831153"/>
                <a:gd name="connsiteY7" fmla="*/ 9281 h 1132455"/>
                <a:gd name="connsiteX8" fmla="*/ 221621 w 831153"/>
                <a:gd name="connsiteY8" fmla="*/ 30646 h 1132455"/>
                <a:gd name="connsiteX9" fmla="*/ 101980 w 831153"/>
                <a:gd name="connsiteY9" fmla="*/ 88329 h 1132455"/>
                <a:gd name="connsiteX10" fmla="*/ 67797 w 831153"/>
                <a:gd name="connsiteY10" fmla="*/ 261382 h 1132455"/>
                <a:gd name="connsiteX11" fmla="*/ 20796 w 831153"/>
                <a:gd name="connsiteY11" fmla="*/ 801904 h 1132455"/>
                <a:gd name="connsiteX12" fmla="*/ 61388 w 831153"/>
                <a:gd name="connsiteY12" fmla="*/ 1105280 h 1132455"/>
                <a:gd name="connsiteX13" fmla="*/ 663866 w 831153"/>
                <a:gd name="connsiteY13" fmla="*/ 1105279 h 1132455"/>
                <a:gd name="connsiteX14" fmla="*/ 766416 w 831153"/>
                <a:gd name="connsiteY14" fmla="*/ 994184 h 1132455"/>
                <a:gd name="connsiteX15" fmla="*/ 749325 w 831153"/>
                <a:gd name="connsiteY15" fmla="*/ 415207 h 1132455"/>
                <a:gd name="connsiteX16" fmla="*/ 830509 w 831153"/>
                <a:gd name="connsiteY16" fmla="*/ 111831 h 1132455"/>
                <a:gd name="connsiteX0" fmla="*/ 830509 w 831153"/>
                <a:gd name="connsiteY0" fmla="*/ 111831 h 1132455"/>
                <a:gd name="connsiteX1" fmla="*/ 698049 w 831153"/>
                <a:gd name="connsiteY1" fmla="*/ 17827 h 1132455"/>
                <a:gd name="connsiteX2" fmla="*/ 571999 w 831153"/>
                <a:gd name="connsiteY2" fmla="*/ 735 h 1132455"/>
                <a:gd name="connsiteX3" fmla="*/ 465177 w 831153"/>
                <a:gd name="connsiteY3" fmla="*/ 9281 h 1132455"/>
                <a:gd name="connsiteX4" fmla="*/ 426721 w 831153"/>
                <a:gd name="connsiteY4" fmla="*/ 62693 h 1132455"/>
                <a:gd name="connsiteX5" fmla="*/ 351945 w 831153"/>
                <a:gd name="connsiteY5" fmla="*/ 81921 h 1132455"/>
                <a:gd name="connsiteX6" fmla="*/ 302807 w 831153"/>
                <a:gd name="connsiteY6" fmla="*/ 56283 h 1132455"/>
                <a:gd name="connsiteX7" fmla="*/ 302807 w 831153"/>
                <a:gd name="connsiteY7" fmla="*/ 9281 h 1132455"/>
                <a:gd name="connsiteX8" fmla="*/ 213075 w 831153"/>
                <a:gd name="connsiteY8" fmla="*/ 24237 h 1132455"/>
                <a:gd name="connsiteX9" fmla="*/ 101980 w 831153"/>
                <a:gd name="connsiteY9" fmla="*/ 88329 h 1132455"/>
                <a:gd name="connsiteX10" fmla="*/ 67797 w 831153"/>
                <a:gd name="connsiteY10" fmla="*/ 261382 h 1132455"/>
                <a:gd name="connsiteX11" fmla="*/ 20796 w 831153"/>
                <a:gd name="connsiteY11" fmla="*/ 801904 h 1132455"/>
                <a:gd name="connsiteX12" fmla="*/ 61388 w 831153"/>
                <a:gd name="connsiteY12" fmla="*/ 1105280 h 1132455"/>
                <a:gd name="connsiteX13" fmla="*/ 663866 w 831153"/>
                <a:gd name="connsiteY13" fmla="*/ 1105279 h 1132455"/>
                <a:gd name="connsiteX14" fmla="*/ 766416 w 831153"/>
                <a:gd name="connsiteY14" fmla="*/ 994184 h 1132455"/>
                <a:gd name="connsiteX15" fmla="*/ 749325 w 831153"/>
                <a:gd name="connsiteY15" fmla="*/ 415207 h 1132455"/>
                <a:gd name="connsiteX16" fmla="*/ 830509 w 831153"/>
                <a:gd name="connsiteY16" fmla="*/ 111831 h 1132455"/>
                <a:gd name="connsiteX0" fmla="*/ 830627 w 831271"/>
                <a:gd name="connsiteY0" fmla="*/ 111831 h 1132455"/>
                <a:gd name="connsiteX1" fmla="*/ 698167 w 831271"/>
                <a:gd name="connsiteY1" fmla="*/ 17827 h 1132455"/>
                <a:gd name="connsiteX2" fmla="*/ 572117 w 831271"/>
                <a:gd name="connsiteY2" fmla="*/ 735 h 1132455"/>
                <a:gd name="connsiteX3" fmla="*/ 465295 w 831271"/>
                <a:gd name="connsiteY3" fmla="*/ 9281 h 1132455"/>
                <a:gd name="connsiteX4" fmla="*/ 426839 w 831271"/>
                <a:gd name="connsiteY4" fmla="*/ 62693 h 1132455"/>
                <a:gd name="connsiteX5" fmla="*/ 352063 w 831271"/>
                <a:gd name="connsiteY5" fmla="*/ 81921 h 1132455"/>
                <a:gd name="connsiteX6" fmla="*/ 302925 w 831271"/>
                <a:gd name="connsiteY6" fmla="*/ 56283 h 1132455"/>
                <a:gd name="connsiteX7" fmla="*/ 302925 w 831271"/>
                <a:gd name="connsiteY7" fmla="*/ 9281 h 1132455"/>
                <a:gd name="connsiteX8" fmla="*/ 213193 w 831271"/>
                <a:gd name="connsiteY8" fmla="*/ 24237 h 1132455"/>
                <a:gd name="connsiteX9" fmla="*/ 102098 w 831271"/>
                <a:gd name="connsiteY9" fmla="*/ 88329 h 1132455"/>
                <a:gd name="connsiteX10" fmla="*/ 70051 w 831271"/>
                <a:gd name="connsiteY10" fmla="*/ 348976 h 1132455"/>
                <a:gd name="connsiteX11" fmla="*/ 20914 w 831271"/>
                <a:gd name="connsiteY11" fmla="*/ 801904 h 1132455"/>
                <a:gd name="connsiteX12" fmla="*/ 61506 w 831271"/>
                <a:gd name="connsiteY12" fmla="*/ 1105280 h 1132455"/>
                <a:gd name="connsiteX13" fmla="*/ 663984 w 831271"/>
                <a:gd name="connsiteY13" fmla="*/ 1105279 h 1132455"/>
                <a:gd name="connsiteX14" fmla="*/ 766534 w 831271"/>
                <a:gd name="connsiteY14" fmla="*/ 994184 h 1132455"/>
                <a:gd name="connsiteX15" fmla="*/ 749443 w 831271"/>
                <a:gd name="connsiteY15" fmla="*/ 415207 h 1132455"/>
                <a:gd name="connsiteX16" fmla="*/ 830627 w 831271"/>
                <a:gd name="connsiteY16" fmla="*/ 111831 h 1132455"/>
                <a:gd name="connsiteX0" fmla="*/ 829803 w 830447"/>
                <a:gd name="connsiteY0" fmla="*/ 111831 h 1132455"/>
                <a:gd name="connsiteX1" fmla="*/ 697343 w 830447"/>
                <a:gd name="connsiteY1" fmla="*/ 17827 h 1132455"/>
                <a:gd name="connsiteX2" fmla="*/ 571293 w 830447"/>
                <a:gd name="connsiteY2" fmla="*/ 735 h 1132455"/>
                <a:gd name="connsiteX3" fmla="*/ 464471 w 830447"/>
                <a:gd name="connsiteY3" fmla="*/ 9281 h 1132455"/>
                <a:gd name="connsiteX4" fmla="*/ 426015 w 830447"/>
                <a:gd name="connsiteY4" fmla="*/ 62693 h 1132455"/>
                <a:gd name="connsiteX5" fmla="*/ 351239 w 830447"/>
                <a:gd name="connsiteY5" fmla="*/ 81921 h 1132455"/>
                <a:gd name="connsiteX6" fmla="*/ 302101 w 830447"/>
                <a:gd name="connsiteY6" fmla="*/ 56283 h 1132455"/>
                <a:gd name="connsiteX7" fmla="*/ 302101 w 830447"/>
                <a:gd name="connsiteY7" fmla="*/ 9281 h 1132455"/>
                <a:gd name="connsiteX8" fmla="*/ 212369 w 830447"/>
                <a:gd name="connsiteY8" fmla="*/ 24237 h 1132455"/>
                <a:gd name="connsiteX9" fmla="*/ 101274 w 830447"/>
                <a:gd name="connsiteY9" fmla="*/ 88329 h 1132455"/>
                <a:gd name="connsiteX10" fmla="*/ 54272 w 830447"/>
                <a:gd name="connsiteY10" fmla="*/ 344703 h 1132455"/>
                <a:gd name="connsiteX11" fmla="*/ 20090 w 830447"/>
                <a:gd name="connsiteY11" fmla="*/ 801904 h 1132455"/>
                <a:gd name="connsiteX12" fmla="*/ 60682 w 830447"/>
                <a:gd name="connsiteY12" fmla="*/ 1105280 h 1132455"/>
                <a:gd name="connsiteX13" fmla="*/ 663160 w 830447"/>
                <a:gd name="connsiteY13" fmla="*/ 1105279 h 1132455"/>
                <a:gd name="connsiteX14" fmla="*/ 765710 w 830447"/>
                <a:gd name="connsiteY14" fmla="*/ 994184 h 1132455"/>
                <a:gd name="connsiteX15" fmla="*/ 748619 w 830447"/>
                <a:gd name="connsiteY15" fmla="*/ 415207 h 1132455"/>
                <a:gd name="connsiteX16" fmla="*/ 829803 w 830447"/>
                <a:gd name="connsiteY16" fmla="*/ 111831 h 1132455"/>
                <a:gd name="connsiteX0" fmla="*/ 829949 w 830593"/>
                <a:gd name="connsiteY0" fmla="*/ 111831 h 1130717"/>
                <a:gd name="connsiteX1" fmla="*/ 697489 w 830593"/>
                <a:gd name="connsiteY1" fmla="*/ 17827 h 1130717"/>
                <a:gd name="connsiteX2" fmla="*/ 571439 w 830593"/>
                <a:gd name="connsiteY2" fmla="*/ 735 h 1130717"/>
                <a:gd name="connsiteX3" fmla="*/ 464617 w 830593"/>
                <a:gd name="connsiteY3" fmla="*/ 9281 h 1130717"/>
                <a:gd name="connsiteX4" fmla="*/ 426161 w 830593"/>
                <a:gd name="connsiteY4" fmla="*/ 62693 h 1130717"/>
                <a:gd name="connsiteX5" fmla="*/ 351385 w 830593"/>
                <a:gd name="connsiteY5" fmla="*/ 81921 h 1130717"/>
                <a:gd name="connsiteX6" fmla="*/ 302247 w 830593"/>
                <a:gd name="connsiteY6" fmla="*/ 56283 h 1130717"/>
                <a:gd name="connsiteX7" fmla="*/ 302247 w 830593"/>
                <a:gd name="connsiteY7" fmla="*/ 9281 h 1130717"/>
                <a:gd name="connsiteX8" fmla="*/ 212515 w 830593"/>
                <a:gd name="connsiteY8" fmla="*/ 24237 h 1130717"/>
                <a:gd name="connsiteX9" fmla="*/ 101420 w 830593"/>
                <a:gd name="connsiteY9" fmla="*/ 88329 h 1130717"/>
                <a:gd name="connsiteX10" fmla="*/ 54418 w 830593"/>
                <a:gd name="connsiteY10" fmla="*/ 344703 h 1130717"/>
                <a:gd name="connsiteX11" fmla="*/ 20236 w 830593"/>
                <a:gd name="connsiteY11" fmla="*/ 801904 h 1130717"/>
                <a:gd name="connsiteX12" fmla="*/ 60828 w 830593"/>
                <a:gd name="connsiteY12" fmla="*/ 1105280 h 1130717"/>
                <a:gd name="connsiteX13" fmla="*/ 665442 w 830593"/>
                <a:gd name="connsiteY13" fmla="*/ 1101007 h 1130717"/>
                <a:gd name="connsiteX14" fmla="*/ 765856 w 830593"/>
                <a:gd name="connsiteY14" fmla="*/ 994184 h 1130717"/>
                <a:gd name="connsiteX15" fmla="*/ 748765 w 830593"/>
                <a:gd name="connsiteY15" fmla="*/ 415207 h 1130717"/>
                <a:gd name="connsiteX16" fmla="*/ 829949 w 830593"/>
                <a:gd name="connsiteY16" fmla="*/ 111831 h 1130717"/>
                <a:gd name="connsiteX0" fmla="*/ 822145 w 822789"/>
                <a:gd name="connsiteY0" fmla="*/ 111831 h 1130717"/>
                <a:gd name="connsiteX1" fmla="*/ 689685 w 822789"/>
                <a:gd name="connsiteY1" fmla="*/ 17827 h 1130717"/>
                <a:gd name="connsiteX2" fmla="*/ 563635 w 822789"/>
                <a:gd name="connsiteY2" fmla="*/ 735 h 1130717"/>
                <a:gd name="connsiteX3" fmla="*/ 456813 w 822789"/>
                <a:gd name="connsiteY3" fmla="*/ 9281 h 1130717"/>
                <a:gd name="connsiteX4" fmla="*/ 418357 w 822789"/>
                <a:gd name="connsiteY4" fmla="*/ 62693 h 1130717"/>
                <a:gd name="connsiteX5" fmla="*/ 343581 w 822789"/>
                <a:gd name="connsiteY5" fmla="*/ 81921 h 1130717"/>
                <a:gd name="connsiteX6" fmla="*/ 294443 w 822789"/>
                <a:gd name="connsiteY6" fmla="*/ 56283 h 1130717"/>
                <a:gd name="connsiteX7" fmla="*/ 294443 w 822789"/>
                <a:gd name="connsiteY7" fmla="*/ 9281 h 1130717"/>
                <a:gd name="connsiteX8" fmla="*/ 204711 w 822789"/>
                <a:gd name="connsiteY8" fmla="*/ 24237 h 1130717"/>
                <a:gd name="connsiteX9" fmla="*/ 93616 w 822789"/>
                <a:gd name="connsiteY9" fmla="*/ 88329 h 1130717"/>
                <a:gd name="connsiteX10" fmla="*/ 46614 w 822789"/>
                <a:gd name="connsiteY10" fmla="*/ 344703 h 1130717"/>
                <a:gd name="connsiteX11" fmla="*/ 12432 w 822789"/>
                <a:gd name="connsiteY11" fmla="*/ 801904 h 1130717"/>
                <a:gd name="connsiteX12" fmla="*/ 65843 w 822789"/>
                <a:gd name="connsiteY12" fmla="*/ 1105280 h 1130717"/>
                <a:gd name="connsiteX13" fmla="*/ 657638 w 822789"/>
                <a:gd name="connsiteY13" fmla="*/ 1101007 h 1130717"/>
                <a:gd name="connsiteX14" fmla="*/ 758052 w 822789"/>
                <a:gd name="connsiteY14" fmla="*/ 994184 h 1130717"/>
                <a:gd name="connsiteX15" fmla="*/ 740961 w 822789"/>
                <a:gd name="connsiteY15" fmla="*/ 415207 h 1130717"/>
                <a:gd name="connsiteX16" fmla="*/ 822145 w 822789"/>
                <a:gd name="connsiteY16" fmla="*/ 111831 h 1130717"/>
                <a:gd name="connsiteX0" fmla="*/ 817456 w 818100"/>
                <a:gd name="connsiteY0" fmla="*/ 111831 h 1124738"/>
                <a:gd name="connsiteX1" fmla="*/ 684996 w 818100"/>
                <a:gd name="connsiteY1" fmla="*/ 17827 h 1124738"/>
                <a:gd name="connsiteX2" fmla="*/ 558946 w 818100"/>
                <a:gd name="connsiteY2" fmla="*/ 735 h 1124738"/>
                <a:gd name="connsiteX3" fmla="*/ 452124 w 818100"/>
                <a:gd name="connsiteY3" fmla="*/ 9281 h 1124738"/>
                <a:gd name="connsiteX4" fmla="*/ 413668 w 818100"/>
                <a:gd name="connsiteY4" fmla="*/ 62693 h 1124738"/>
                <a:gd name="connsiteX5" fmla="*/ 338892 w 818100"/>
                <a:gd name="connsiteY5" fmla="*/ 81921 h 1124738"/>
                <a:gd name="connsiteX6" fmla="*/ 289754 w 818100"/>
                <a:gd name="connsiteY6" fmla="*/ 56283 h 1124738"/>
                <a:gd name="connsiteX7" fmla="*/ 289754 w 818100"/>
                <a:gd name="connsiteY7" fmla="*/ 9281 h 1124738"/>
                <a:gd name="connsiteX8" fmla="*/ 200022 w 818100"/>
                <a:gd name="connsiteY8" fmla="*/ 24237 h 1124738"/>
                <a:gd name="connsiteX9" fmla="*/ 88927 w 818100"/>
                <a:gd name="connsiteY9" fmla="*/ 88329 h 1124738"/>
                <a:gd name="connsiteX10" fmla="*/ 41925 w 818100"/>
                <a:gd name="connsiteY10" fmla="*/ 344703 h 1124738"/>
                <a:gd name="connsiteX11" fmla="*/ 7743 w 818100"/>
                <a:gd name="connsiteY11" fmla="*/ 801904 h 1124738"/>
                <a:gd name="connsiteX12" fmla="*/ 69700 w 818100"/>
                <a:gd name="connsiteY12" fmla="*/ 1096734 h 1124738"/>
                <a:gd name="connsiteX13" fmla="*/ 652949 w 818100"/>
                <a:gd name="connsiteY13" fmla="*/ 1101007 h 1124738"/>
                <a:gd name="connsiteX14" fmla="*/ 753363 w 818100"/>
                <a:gd name="connsiteY14" fmla="*/ 994184 h 1124738"/>
                <a:gd name="connsiteX15" fmla="*/ 736272 w 818100"/>
                <a:gd name="connsiteY15" fmla="*/ 415207 h 1124738"/>
                <a:gd name="connsiteX16" fmla="*/ 817456 w 818100"/>
                <a:gd name="connsiteY16" fmla="*/ 111831 h 1124738"/>
                <a:gd name="connsiteX0" fmla="*/ 816712 w 817356"/>
                <a:gd name="connsiteY0" fmla="*/ 111831 h 1112840"/>
                <a:gd name="connsiteX1" fmla="*/ 684252 w 817356"/>
                <a:gd name="connsiteY1" fmla="*/ 17827 h 1112840"/>
                <a:gd name="connsiteX2" fmla="*/ 558202 w 817356"/>
                <a:gd name="connsiteY2" fmla="*/ 735 h 1112840"/>
                <a:gd name="connsiteX3" fmla="*/ 451380 w 817356"/>
                <a:gd name="connsiteY3" fmla="*/ 9281 h 1112840"/>
                <a:gd name="connsiteX4" fmla="*/ 412924 w 817356"/>
                <a:gd name="connsiteY4" fmla="*/ 62693 h 1112840"/>
                <a:gd name="connsiteX5" fmla="*/ 338148 w 817356"/>
                <a:gd name="connsiteY5" fmla="*/ 81921 h 1112840"/>
                <a:gd name="connsiteX6" fmla="*/ 289010 w 817356"/>
                <a:gd name="connsiteY6" fmla="*/ 56283 h 1112840"/>
                <a:gd name="connsiteX7" fmla="*/ 289010 w 817356"/>
                <a:gd name="connsiteY7" fmla="*/ 9281 h 1112840"/>
                <a:gd name="connsiteX8" fmla="*/ 199278 w 817356"/>
                <a:gd name="connsiteY8" fmla="*/ 24237 h 1112840"/>
                <a:gd name="connsiteX9" fmla="*/ 88183 w 817356"/>
                <a:gd name="connsiteY9" fmla="*/ 88329 h 1112840"/>
                <a:gd name="connsiteX10" fmla="*/ 41181 w 817356"/>
                <a:gd name="connsiteY10" fmla="*/ 344703 h 1112840"/>
                <a:gd name="connsiteX11" fmla="*/ 6999 w 817356"/>
                <a:gd name="connsiteY11" fmla="*/ 801904 h 1112840"/>
                <a:gd name="connsiteX12" fmla="*/ 68956 w 817356"/>
                <a:gd name="connsiteY12" fmla="*/ 1096734 h 1112840"/>
                <a:gd name="connsiteX13" fmla="*/ 652205 w 817356"/>
                <a:gd name="connsiteY13" fmla="*/ 1101007 h 1112840"/>
                <a:gd name="connsiteX14" fmla="*/ 752619 w 817356"/>
                <a:gd name="connsiteY14" fmla="*/ 994184 h 1112840"/>
                <a:gd name="connsiteX15" fmla="*/ 735528 w 817356"/>
                <a:gd name="connsiteY15" fmla="*/ 415207 h 1112840"/>
                <a:gd name="connsiteX16" fmla="*/ 816712 w 817356"/>
                <a:gd name="connsiteY16" fmla="*/ 111831 h 1112840"/>
                <a:gd name="connsiteX0" fmla="*/ 816712 w 818869"/>
                <a:gd name="connsiteY0" fmla="*/ 111831 h 1112840"/>
                <a:gd name="connsiteX1" fmla="*/ 684252 w 818869"/>
                <a:gd name="connsiteY1" fmla="*/ 17827 h 1112840"/>
                <a:gd name="connsiteX2" fmla="*/ 558202 w 818869"/>
                <a:gd name="connsiteY2" fmla="*/ 735 h 1112840"/>
                <a:gd name="connsiteX3" fmla="*/ 451380 w 818869"/>
                <a:gd name="connsiteY3" fmla="*/ 9281 h 1112840"/>
                <a:gd name="connsiteX4" fmla="*/ 412924 w 818869"/>
                <a:gd name="connsiteY4" fmla="*/ 62693 h 1112840"/>
                <a:gd name="connsiteX5" fmla="*/ 338148 w 818869"/>
                <a:gd name="connsiteY5" fmla="*/ 81921 h 1112840"/>
                <a:gd name="connsiteX6" fmla="*/ 289010 w 818869"/>
                <a:gd name="connsiteY6" fmla="*/ 56283 h 1112840"/>
                <a:gd name="connsiteX7" fmla="*/ 289010 w 818869"/>
                <a:gd name="connsiteY7" fmla="*/ 9281 h 1112840"/>
                <a:gd name="connsiteX8" fmla="*/ 199278 w 818869"/>
                <a:gd name="connsiteY8" fmla="*/ 24237 h 1112840"/>
                <a:gd name="connsiteX9" fmla="*/ 88183 w 818869"/>
                <a:gd name="connsiteY9" fmla="*/ 88329 h 1112840"/>
                <a:gd name="connsiteX10" fmla="*/ 41181 w 818869"/>
                <a:gd name="connsiteY10" fmla="*/ 344703 h 1112840"/>
                <a:gd name="connsiteX11" fmla="*/ 6999 w 818869"/>
                <a:gd name="connsiteY11" fmla="*/ 801904 h 1112840"/>
                <a:gd name="connsiteX12" fmla="*/ 68956 w 818869"/>
                <a:gd name="connsiteY12" fmla="*/ 1096734 h 1112840"/>
                <a:gd name="connsiteX13" fmla="*/ 652205 w 818869"/>
                <a:gd name="connsiteY13" fmla="*/ 1101007 h 1112840"/>
                <a:gd name="connsiteX14" fmla="*/ 752619 w 818869"/>
                <a:gd name="connsiteY14" fmla="*/ 994184 h 1112840"/>
                <a:gd name="connsiteX15" fmla="*/ 765438 w 818869"/>
                <a:gd name="connsiteY15" fmla="*/ 421617 h 1112840"/>
                <a:gd name="connsiteX16" fmla="*/ 816712 w 818869"/>
                <a:gd name="connsiteY16" fmla="*/ 111831 h 1112840"/>
                <a:gd name="connsiteX0" fmla="*/ 816712 w 818869"/>
                <a:gd name="connsiteY0" fmla="*/ 111831 h 1112412"/>
                <a:gd name="connsiteX1" fmla="*/ 684252 w 818869"/>
                <a:gd name="connsiteY1" fmla="*/ 17827 h 1112412"/>
                <a:gd name="connsiteX2" fmla="*/ 558202 w 818869"/>
                <a:gd name="connsiteY2" fmla="*/ 735 h 1112412"/>
                <a:gd name="connsiteX3" fmla="*/ 451380 w 818869"/>
                <a:gd name="connsiteY3" fmla="*/ 9281 h 1112412"/>
                <a:gd name="connsiteX4" fmla="*/ 412924 w 818869"/>
                <a:gd name="connsiteY4" fmla="*/ 62693 h 1112412"/>
                <a:gd name="connsiteX5" fmla="*/ 338148 w 818869"/>
                <a:gd name="connsiteY5" fmla="*/ 81921 h 1112412"/>
                <a:gd name="connsiteX6" fmla="*/ 289010 w 818869"/>
                <a:gd name="connsiteY6" fmla="*/ 56283 h 1112412"/>
                <a:gd name="connsiteX7" fmla="*/ 289010 w 818869"/>
                <a:gd name="connsiteY7" fmla="*/ 9281 h 1112412"/>
                <a:gd name="connsiteX8" fmla="*/ 199278 w 818869"/>
                <a:gd name="connsiteY8" fmla="*/ 24237 h 1112412"/>
                <a:gd name="connsiteX9" fmla="*/ 88183 w 818869"/>
                <a:gd name="connsiteY9" fmla="*/ 88329 h 1112412"/>
                <a:gd name="connsiteX10" fmla="*/ 41181 w 818869"/>
                <a:gd name="connsiteY10" fmla="*/ 344703 h 1112412"/>
                <a:gd name="connsiteX11" fmla="*/ 6999 w 818869"/>
                <a:gd name="connsiteY11" fmla="*/ 801904 h 1112412"/>
                <a:gd name="connsiteX12" fmla="*/ 68956 w 818869"/>
                <a:gd name="connsiteY12" fmla="*/ 1096734 h 1112412"/>
                <a:gd name="connsiteX13" fmla="*/ 652205 w 818869"/>
                <a:gd name="connsiteY13" fmla="*/ 1101007 h 1112412"/>
                <a:gd name="connsiteX14" fmla="*/ 752619 w 818869"/>
                <a:gd name="connsiteY14" fmla="*/ 1000594 h 1112412"/>
                <a:gd name="connsiteX15" fmla="*/ 765438 w 818869"/>
                <a:gd name="connsiteY15" fmla="*/ 421617 h 1112412"/>
                <a:gd name="connsiteX16" fmla="*/ 816712 w 818869"/>
                <a:gd name="connsiteY16" fmla="*/ 111831 h 1112412"/>
                <a:gd name="connsiteX0" fmla="*/ 816712 w 818288"/>
                <a:gd name="connsiteY0" fmla="*/ 111831 h 1112412"/>
                <a:gd name="connsiteX1" fmla="*/ 684252 w 818288"/>
                <a:gd name="connsiteY1" fmla="*/ 17827 h 1112412"/>
                <a:gd name="connsiteX2" fmla="*/ 558202 w 818288"/>
                <a:gd name="connsiteY2" fmla="*/ 735 h 1112412"/>
                <a:gd name="connsiteX3" fmla="*/ 451380 w 818288"/>
                <a:gd name="connsiteY3" fmla="*/ 9281 h 1112412"/>
                <a:gd name="connsiteX4" fmla="*/ 412924 w 818288"/>
                <a:gd name="connsiteY4" fmla="*/ 62693 h 1112412"/>
                <a:gd name="connsiteX5" fmla="*/ 338148 w 818288"/>
                <a:gd name="connsiteY5" fmla="*/ 81921 h 1112412"/>
                <a:gd name="connsiteX6" fmla="*/ 289010 w 818288"/>
                <a:gd name="connsiteY6" fmla="*/ 56283 h 1112412"/>
                <a:gd name="connsiteX7" fmla="*/ 289010 w 818288"/>
                <a:gd name="connsiteY7" fmla="*/ 9281 h 1112412"/>
                <a:gd name="connsiteX8" fmla="*/ 199278 w 818288"/>
                <a:gd name="connsiteY8" fmla="*/ 24237 h 1112412"/>
                <a:gd name="connsiteX9" fmla="*/ 88183 w 818288"/>
                <a:gd name="connsiteY9" fmla="*/ 88329 h 1112412"/>
                <a:gd name="connsiteX10" fmla="*/ 41181 w 818288"/>
                <a:gd name="connsiteY10" fmla="*/ 344703 h 1112412"/>
                <a:gd name="connsiteX11" fmla="*/ 6999 w 818288"/>
                <a:gd name="connsiteY11" fmla="*/ 801904 h 1112412"/>
                <a:gd name="connsiteX12" fmla="*/ 68956 w 818288"/>
                <a:gd name="connsiteY12" fmla="*/ 1096734 h 1112412"/>
                <a:gd name="connsiteX13" fmla="*/ 652205 w 818288"/>
                <a:gd name="connsiteY13" fmla="*/ 1101007 h 1112412"/>
                <a:gd name="connsiteX14" fmla="*/ 752619 w 818288"/>
                <a:gd name="connsiteY14" fmla="*/ 1000594 h 1112412"/>
                <a:gd name="connsiteX15" fmla="*/ 756892 w 818288"/>
                <a:gd name="connsiteY15" fmla="*/ 472892 h 1112412"/>
                <a:gd name="connsiteX16" fmla="*/ 816712 w 818288"/>
                <a:gd name="connsiteY16" fmla="*/ 111831 h 1112412"/>
                <a:gd name="connsiteX0" fmla="*/ 816712 w 818288"/>
                <a:gd name="connsiteY0" fmla="*/ 111831 h 1112412"/>
                <a:gd name="connsiteX1" fmla="*/ 684252 w 818288"/>
                <a:gd name="connsiteY1" fmla="*/ 17827 h 1112412"/>
                <a:gd name="connsiteX2" fmla="*/ 558202 w 818288"/>
                <a:gd name="connsiteY2" fmla="*/ 735 h 1112412"/>
                <a:gd name="connsiteX3" fmla="*/ 451380 w 818288"/>
                <a:gd name="connsiteY3" fmla="*/ 9281 h 1112412"/>
                <a:gd name="connsiteX4" fmla="*/ 412924 w 818288"/>
                <a:gd name="connsiteY4" fmla="*/ 62693 h 1112412"/>
                <a:gd name="connsiteX5" fmla="*/ 338148 w 818288"/>
                <a:gd name="connsiteY5" fmla="*/ 81921 h 1112412"/>
                <a:gd name="connsiteX6" fmla="*/ 289010 w 818288"/>
                <a:gd name="connsiteY6" fmla="*/ 56283 h 1112412"/>
                <a:gd name="connsiteX7" fmla="*/ 282601 w 818288"/>
                <a:gd name="connsiteY7" fmla="*/ 5008 h 1112412"/>
                <a:gd name="connsiteX8" fmla="*/ 199278 w 818288"/>
                <a:gd name="connsiteY8" fmla="*/ 24237 h 1112412"/>
                <a:gd name="connsiteX9" fmla="*/ 88183 w 818288"/>
                <a:gd name="connsiteY9" fmla="*/ 88329 h 1112412"/>
                <a:gd name="connsiteX10" fmla="*/ 41181 w 818288"/>
                <a:gd name="connsiteY10" fmla="*/ 344703 h 1112412"/>
                <a:gd name="connsiteX11" fmla="*/ 6999 w 818288"/>
                <a:gd name="connsiteY11" fmla="*/ 801904 h 1112412"/>
                <a:gd name="connsiteX12" fmla="*/ 68956 w 818288"/>
                <a:gd name="connsiteY12" fmla="*/ 1096734 h 1112412"/>
                <a:gd name="connsiteX13" fmla="*/ 652205 w 818288"/>
                <a:gd name="connsiteY13" fmla="*/ 1101007 h 1112412"/>
                <a:gd name="connsiteX14" fmla="*/ 752619 w 818288"/>
                <a:gd name="connsiteY14" fmla="*/ 1000594 h 1112412"/>
                <a:gd name="connsiteX15" fmla="*/ 756892 w 818288"/>
                <a:gd name="connsiteY15" fmla="*/ 472892 h 1112412"/>
                <a:gd name="connsiteX16" fmla="*/ 816712 w 818288"/>
                <a:gd name="connsiteY16" fmla="*/ 111831 h 1112412"/>
                <a:gd name="connsiteX0" fmla="*/ 816712 w 818288"/>
                <a:gd name="connsiteY0" fmla="*/ 111831 h 1112412"/>
                <a:gd name="connsiteX1" fmla="*/ 684252 w 818288"/>
                <a:gd name="connsiteY1" fmla="*/ 17827 h 1112412"/>
                <a:gd name="connsiteX2" fmla="*/ 558202 w 818288"/>
                <a:gd name="connsiteY2" fmla="*/ 735 h 1112412"/>
                <a:gd name="connsiteX3" fmla="*/ 451380 w 818288"/>
                <a:gd name="connsiteY3" fmla="*/ 9281 h 1112412"/>
                <a:gd name="connsiteX4" fmla="*/ 412924 w 818288"/>
                <a:gd name="connsiteY4" fmla="*/ 62693 h 1112412"/>
                <a:gd name="connsiteX5" fmla="*/ 338148 w 818288"/>
                <a:gd name="connsiteY5" fmla="*/ 81921 h 1112412"/>
                <a:gd name="connsiteX6" fmla="*/ 289010 w 818288"/>
                <a:gd name="connsiteY6" fmla="*/ 56283 h 1112412"/>
                <a:gd name="connsiteX7" fmla="*/ 282601 w 818288"/>
                <a:gd name="connsiteY7" fmla="*/ 5008 h 1112412"/>
                <a:gd name="connsiteX8" fmla="*/ 199278 w 818288"/>
                <a:gd name="connsiteY8" fmla="*/ 24237 h 1112412"/>
                <a:gd name="connsiteX9" fmla="*/ 88183 w 818288"/>
                <a:gd name="connsiteY9" fmla="*/ 88329 h 1112412"/>
                <a:gd name="connsiteX10" fmla="*/ 41181 w 818288"/>
                <a:gd name="connsiteY10" fmla="*/ 344703 h 1112412"/>
                <a:gd name="connsiteX11" fmla="*/ 6999 w 818288"/>
                <a:gd name="connsiteY11" fmla="*/ 801904 h 1112412"/>
                <a:gd name="connsiteX12" fmla="*/ 68956 w 818288"/>
                <a:gd name="connsiteY12" fmla="*/ 1096734 h 1112412"/>
                <a:gd name="connsiteX13" fmla="*/ 652205 w 818288"/>
                <a:gd name="connsiteY13" fmla="*/ 1101007 h 1112412"/>
                <a:gd name="connsiteX14" fmla="*/ 752619 w 818288"/>
                <a:gd name="connsiteY14" fmla="*/ 1000594 h 1112412"/>
                <a:gd name="connsiteX15" fmla="*/ 756892 w 818288"/>
                <a:gd name="connsiteY15" fmla="*/ 472892 h 1112412"/>
                <a:gd name="connsiteX16" fmla="*/ 816712 w 818288"/>
                <a:gd name="connsiteY16" fmla="*/ 111831 h 111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18288" h="1112412">
                  <a:moveTo>
                    <a:pt x="816712" y="111831"/>
                  </a:moveTo>
                  <a:cubicBezTo>
                    <a:pt x="804605" y="35987"/>
                    <a:pt x="735882" y="32070"/>
                    <a:pt x="684252" y="17827"/>
                  </a:cubicBezTo>
                  <a:cubicBezTo>
                    <a:pt x="632622" y="3584"/>
                    <a:pt x="597014" y="2159"/>
                    <a:pt x="558202" y="735"/>
                  </a:cubicBezTo>
                  <a:cubicBezTo>
                    <a:pt x="519390" y="-689"/>
                    <a:pt x="475593" y="-1045"/>
                    <a:pt x="451380" y="9281"/>
                  </a:cubicBezTo>
                  <a:cubicBezTo>
                    <a:pt x="427167" y="19607"/>
                    <a:pt x="431796" y="50586"/>
                    <a:pt x="412924" y="62693"/>
                  </a:cubicBezTo>
                  <a:cubicBezTo>
                    <a:pt x="394052" y="74800"/>
                    <a:pt x="358800" y="82989"/>
                    <a:pt x="338148" y="81921"/>
                  </a:cubicBezTo>
                  <a:cubicBezTo>
                    <a:pt x="317496" y="80853"/>
                    <a:pt x="298268" y="69102"/>
                    <a:pt x="289010" y="56283"/>
                  </a:cubicBezTo>
                  <a:cubicBezTo>
                    <a:pt x="279752" y="43464"/>
                    <a:pt x="297556" y="8213"/>
                    <a:pt x="282601" y="5008"/>
                  </a:cubicBezTo>
                  <a:cubicBezTo>
                    <a:pt x="267646" y="1803"/>
                    <a:pt x="231681" y="10350"/>
                    <a:pt x="199278" y="24237"/>
                  </a:cubicBezTo>
                  <a:cubicBezTo>
                    <a:pt x="166875" y="38124"/>
                    <a:pt x="114532" y="34918"/>
                    <a:pt x="88183" y="88329"/>
                  </a:cubicBezTo>
                  <a:cubicBezTo>
                    <a:pt x="61834" y="141740"/>
                    <a:pt x="54712" y="225774"/>
                    <a:pt x="41181" y="344703"/>
                  </a:cubicBezTo>
                  <a:cubicBezTo>
                    <a:pt x="27650" y="463632"/>
                    <a:pt x="2370" y="676566"/>
                    <a:pt x="6999" y="801904"/>
                  </a:cubicBezTo>
                  <a:cubicBezTo>
                    <a:pt x="11628" y="927242"/>
                    <a:pt x="-36441" y="1076793"/>
                    <a:pt x="68956" y="1096734"/>
                  </a:cubicBezTo>
                  <a:cubicBezTo>
                    <a:pt x="174353" y="1116675"/>
                    <a:pt x="538261" y="1117030"/>
                    <a:pt x="652205" y="1101007"/>
                  </a:cubicBezTo>
                  <a:cubicBezTo>
                    <a:pt x="766149" y="1084984"/>
                    <a:pt x="745854" y="1116674"/>
                    <a:pt x="752619" y="1000594"/>
                  </a:cubicBezTo>
                  <a:cubicBezTo>
                    <a:pt x="759384" y="884514"/>
                    <a:pt x="746210" y="621019"/>
                    <a:pt x="756892" y="472892"/>
                  </a:cubicBezTo>
                  <a:cubicBezTo>
                    <a:pt x="767574" y="324765"/>
                    <a:pt x="828819" y="187675"/>
                    <a:pt x="816712" y="111831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71FDF05B-0F3D-4818-B306-677EC30D13DD}"/>
                </a:ext>
              </a:extLst>
            </p:cNvPr>
            <p:cNvSpPr/>
            <p:nvPr/>
          </p:nvSpPr>
          <p:spPr>
            <a:xfrm rot="20402773">
              <a:off x="6397019" y="3379391"/>
              <a:ext cx="143560" cy="356577"/>
            </a:xfrm>
            <a:custGeom>
              <a:avLst/>
              <a:gdLst>
                <a:gd name="connsiteX0" fmla="*/ 6457 w 165048"/>
                <a:gd name="connsiteY0" fmla="*/ 44808 h 353407"/>
                <a:gd name="connsiteX1" fmla="*/ 61409 w 165048"/>
                <a:gd name="connsiteY1" fmla="*/ 847 h 353407"/>
                <a:gd name="connsiteX2" fmla="*/ 129550 w 165048"/>
                <a:gd name="connsiteY2" fmla="*/ 31620 h 353407"/>
                <a:gd name="connsiteX3" fmla="*/ 155927 w 165048"/>
                <a:gd name="connsiteY3" fmla="*/ 200872 h 353407"/>
                <a:gd name="connsiteX4" fmla="*/ 160323 w 165048"/>
                <a:gd name="connsiteY4" fmla="*/ 306379 h 353407"/>
                <a:gd name="connsiteX5" fmla="*/ 92182 w 165048"/>
                <a:gd name="connsiteY5" fmla="*/ 352539 h 353407"/>
                <a:gd name="connsiteX6" fmla="*/ 15250 w 165048"/>
                <a:gd name="connsiteY6" fmla="*/ 323964 h 353407"/>
                <a:gd name="connsiteX7" fmla="*/ 2061 w 165048"/>
                <a:gd name="connsiteY7" fmla="*/ 183287 h 353407"/>
                <a:gd name="connsiteX8" fmla="*/ 6457 w 165048"/>
                <a:gd name="connsiteY8" fmla="*/ 44808 h 353407"/>
                <a:gd name="connsiteX0" fmla="*/ 6885 w 165476"/>
                <a:gd name="connsiteY0" fmla="*/ 44808 h 352670"/>
                <a:gd name="connsiteX1" fmla="*/ 61837 w 165476"/>
                <a:gd name="connsiteY1" fmla="*/ 847 h 352670"/>
                <a:gd name="connsiteX2" fmla="*/ 129978 w 165476"/>
                <a:gd name="connsiteY2" fmla="*/ 31620 h 352670"/>
                <a:gd name="connsiteX3" fmla="*/ 156355 w 165476"/>
                <a:gd name="connsiteY3" fmla="*/ 200872 h 352670"/>
                <a:gd name="connsiteX4" fmla="*/ 160751 w 165476"/>
                <a:gd name="connsiteY4" fmla="*/ 306379 h 352670"/>
                <a:gd name="connsiteX5" fmla="*/ 92610 w 165476"/>
                <a:gd name="connsiteY5" fmla="*/ 352539 h 352670"/>
                <a:gd name="connsiteX6" fmla="*/ 22273 w 165476"/>
                <a:gd name="connsiteY6" fmla="*/ 315172 h 352670"/>
                <a:gd name="connsiteX7" fmla="*/ 2489 w 165476"/>
                <a:gd name="connsiteY7" fmla="*/ 183287 h 352670"/>
                <a:gd name="connsiteX8" fmla="*/ 6885 w 165476"/>
                <a:gd name="connsiteY8" fmla="*/ 44808 h 352670"/>
                <a:gd name="connsiteX0" fmla="*/ 6885 w 159537"/>
                <a:gd name="connsiteY0" fmla="*/ 44808 h 352733"/>
                <a:gd name="connsiteX1" fmla="*/ 61837 w 159537"/>
                <a:gd name="connsiteY1" fmla="*/ 847 h 352733"/>
                <a:gd name="connsiteX2" fmla="*/ 129978 w 159537"/>
                <a:gd name="connsiteY2" fmla="*/ 31620 h 352733"/>
                <a:gd name="connsiteX3" fmla="*/ 156355 w 159537"/>
                <a:gd name="connsiteY3" fmla="*/ 200872 h 352733"/>
                <a:gd name="connsiteX4" fmla="*/ 151959 w 159537"/>
                <a:gd name="connsiteY4" fmla="*/ 304181 h 352733"/>
                <a:gd name="connsiteX5" fmla="*/ 92610 w 159537"/>
                <a:gd name="connsiteY5" fmla="*/ 352539 h 352733"/>
                <a:gd name="connsiteX6" fmla="*/ 22273 w 159537"/>
                <a:gd name="connsiteY6" fmla="*/ 315172 h 352733"/>
                <a:gd name="connsiteX7" fmla="*/ 2489 w 159537"/>
                <a:gd name="connsiteY7" fmla="*/ 183287 h 352733"/>
                <a:gd name="connsiteX8" fmla="*/ 6885 w 159537"/>
                <a:gd name="connsiteY8" fmla="*/ 44808 h 352733"/>
                <a:gd name="connsiteX0" fmla="*/ 6885 w 156440"/>
                <a:gd name="connsiteY0" fmla="*/ 44449 h 352374"/>
                <a:gd name="connsiteX1" fmla="*/ 61837 w 156440"/>
                <a:gd name="connsiteY1" fmla="*/ 488 h 352374"/>
                <a:gd name="connsiteX2" fmla="*/ 129978 w 156440"/>
                <a:gd name="connsiteY2" fmla="*/ 31261 h 352374"/>
                <a:gd name="connsiteX3" fmla="*/ 149760 w 156440"/>
                <a:gd name="connsiteY3" fmla="*/ 171938 h 352374"/>
                <a:gd name="connsiteX4" fmla="*/ 151959 w 156440"/>
                <a:gd name="connsiteY4" fmla="*/ 303822 h 352374"/>
                <a:gd name="connsiteX5" fmla="*/ 92610 w 156440"/>
                <a:gd name="connsiteY5" fmla="*/ 352180 h 352374"/>
                <a:gd name="connsiteX6" fmla="*/ 22273 w 156440"/>
                <a:gd name="connsiteY6" fmla="*/ 314813 h 352374"/>
                <a:gd name="connsiteX7" fmla="*/ 2489 w 156440"/>
                <a:gd name="connsiteY7" fmla="*/ 182928 h 352374"/>
                <a:gd name="connsiteX8" fmla="*/ 6885 w 156440"/>
                <a:gd name="connsiteY8" fmla="*/ 44449 h 352374"/>
                <a:gd name="connsiteX0" fmla="*/ 6885 w 153367"/>
                <a:gd name="connsiteY0" fmla="*/ 44449 h 352607"/>
                <a:gd name="connsiteX1" fmla="*/ 61837 w 153367"/>
                <a:gd name="connsiteY1" fmla="*/ 488 h 352607"/>
                <a:gd name="connsiteX2" fmla="*/ 129978 w 153367"/>
                <a:gd name="connsiteY2" fmla="*/ 31261 h 352607"/>
                <a:gd name="connsiteX3" fmla="*/ 149760 w 153367"/>
                <a:gd name="connsiteY3" fmla="*/ 171938 h 352607"/>
                <a:gd name="connsiteX4" fmla="*/ 147562 w 153367"/>
                <a:gd name="connsiteY4" fmla="*/ 297228 h 352607"/>
                <a:gd name="connsiteX5" fmla="*/ 92610 w 153367"/>
                <a:gd name="connsiteY5" fmla="*/ 352180 h 352607"/>
                <a:gd name="connsiteX6" fmla="*/ 22273 w 153367"/>
                <a:gd name="connsiteY6" fmla="*/ 314813 h 352607"/>
                <a:gd name="connsiteX7" fmla="*/ 2489 w 153367"/>
                <a:gd name="connsiteY7" fmla="*/ 182928 h 352607"/>
                <a:gd name="connsiteX8" fmla="*/ 6885 w 153367"/>
                <a:gd name="connsiteY8" fmla="*/ 44449 h 352607"/>
                <a:gd name="connsiteX0" fmla="*/ 7178 w 153660"/>
                <a:gd name="connsiteY0" fmla="*/ 44449 h 352310"/>
                <a:gd name="connsiteX1" fmla="*/ 62130 w 153660"/>
                <a:gd name="connsiteY1" fmla="*/ 488 h 352310"/>
                <a:gd name="connsiteX2" fmla="*/ 130271 w 153660"/>
                <a:gd name="connsiteY2" fmla="*/ 31261 h 352310"/>
                <a:gd name="connsiteX3" fmla="*/ 150053 w 153660"/>
                <a:gd name="connsiteY3" fmla="*/ 171938 h 352310"/>
                <a:gd name="connsiteX4" fmla="*/ 147855 w 153660"/>
                <a:gd name="connsiteY4" fmla="*/ 297228 h 352310"/>
                <a:gd name="connsiteX5" fmla="*/ 92903 w 153660"/>
                <a:gd name="connsiteY5" fmla="*/ 352180 h 352310"/>
                <a:gd name="connsiteX6" fmla="*/ 26962 w 153660"/>
                <a:gd name="connsiteY6" fmla="*/ 308219 h 352310"/>
                <a:gd name="connsiteX7" fmla="*/ 2782 w 153660"/>
                <a:gd name="connsiteY7" fmla="*/ 182928 h 352310"/>
                <a:gd name="connsiteX8" fmla="*/ 7178 w 153660"/>
                <a:gd name="connsiteY8" fmla="*/ 44449 h 352310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82928 h 341473"/>
                <a:gd name="connsiteX8" fmla="*/ 7178 w 153958"/>
                <a:gd name="connsiteY8" fmla="*/ 44449 h 341473"/>
                <a:gd name="connsiteX0" fmla="*/ 5932 w 152712"/>
                <a:gd name="connsiteY0" fmla="*/ 44449 h 341473"/>
                <a:gd name="connsiteX1" fmla="*/ 60884 w 152712"/>
                <a:gd name="connsiteY1" fmla="*/ 488 h 341473"/>
                <a:gd name="connsiteX2" fmla="*/ 129025 w 152712"/>
                <a:gd name="connsiteY2" fmla="*/ 31261 h 341473"/>
                <a:gd name="connsiteX3" fmla="*/ 148807 w 152712"/>
                <a:gd name="connsiteY3" fmla="*/ 171938 h 341473"/>
                <a:gd name="connsiteX4" fmla="*/ 146609 w 152712"/>
                <a:gd name="connsiteY4" fmla="*/ 297228 h 341473"/>
                <a:gd name="connsiteX5" fmla="*/ 87260 w 152712"/>
                <a:gd name="connsiteY5" fmla="*/ 341190 h 341473"/>
                <a:gd name="connsiteX6" fmla="*/ 25716 w 152712"/>
                <a:gd name="connsiteY6" fmla="*/ 308219 h 341473"/>
                <a:gd name="connsiteX7" fmla="*/ 3734 w 152712"/>
                <a:gd name="connsiteY7" fmla="*/ 169740 h 341473"/>
                <a:gd name="connsiteX8" fmla="*/ 5932 w 152712"/>
                <a:gd name="connsiteY8" fmla="*/ 44449 h 341473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69740 h 341473"/>
                <a:gd name="connsiteX8" fmla="*/ 7178 w 153958"/>
                <a:gd name="connsiteY8" fmla="*/ 44449 h 341473"/>
                <a:gd name="connsiteX0" fmla="*/ 6886 w 153666"/>
                <a:gd name="connsiteY0" fmla="*/ 44449 h 341196"/>
                <a:gd name="connsiteX1" fmla="*/ 61838 w 153666"/>
                <a:gd name="connsiteY1" fmla="*/ 488 h 341196"/>
                <a:gd name="connsiteX2" fmla="*/ 129979 w 153666"/>
                <a:gd name="connsiteY2" fmla="*/ 31261 h 341196"/>
                <a:gd name="connsiteX3" fmla="*/ 149761 w 153666"/>
                <a:gd name="connsiteY3" fmla="*/ 171938 h 341196"/>
                <a:gd name="connsiteX4" fmla="*/ 147563 w 153666"/>
                <a:gd name="connsiteY4" fmla="*/ 297228 h 341196"/>
                <a:gd name="connsiteX5" fmla="*/ 88214 w 153666"/>
                <a:gd name="connsiteY5" fmla="*/ 341190 h 341196"/>
                <a:gd name="connsiteX6" fmla="*/ 22274 w 153666"/>
                <a:gd name="connsiteY6" fmla="*/ 295031 h 341196"/>
                <a:gd name="connsiteX7" fmla="*/ 2490 w 153666"/>
                <a:gd name="connsiteY7" fmla="*/ 169740 h 341196"/>
                <a:gd name="connsiteX8" fmla="*/ 6886 w 153666"/>
                <a:gd name="connsiteY8" fmla="*/ 44449 h 341196"/>
                <a:gd name="connsiteX0" fmla="*/ 6886 w 152380"/>
                <a:gd name="connsiteY0" fmla="*/ 44449 h 341216"/>
                <a:gd name="connsiteX1" fmla="*/ 61838 w 152380"/>
                <a:gd name="connsiteY1" fmla="*/ 488 h 341216"/>
                <a:gd name="connsiteX2" fmla="*/ 129979 w 152380"/>
                <a:gd name="connsiteY2" fmla="*/ 31261 h 341216"/>
                <a:gd name="connsiteX3" fmla="*/ 149761 w 152380"/>
                <a:gd name="connsiteY3" fmla="*/ 171938 h 341216"/>
                <a:gd name="connsiteX4" fmla="*/ 145365 w 152380"/>
                <a:gd name="connsiteY4" fmla="*/ 299426 h 341216"/>
                <a:gd name="connsiteX5" fmla="*/ 88214 w 152380"/>
                <a:gd name="connsiteY5" fmla="*/ 341190 h 341216"/>
                <a:gd name="connsiteX6" fmla="*/ 22274 w 152380"/>
                <a:gd name="connsiteY6" fmla="*/ 295031 h 341216"/>
                <a:gd name="connsiteX7" fmla="*/ 2490 w 152380"/>
                <a:gd name="connsiteY7" fmla="*/ 169740 h 341216"/>
                <a:gd name="connsiteX8" fmla="*/ 6886 w 152380"/>
                <a:gd name="connsiteY8" fmla="*/ 44449 h 341216"/>
                <a:gd name="connsiteX0" fmla="*/ 6886 w 152646"/>
                <a:gd name="connsiteY0" fmla="*/ 44449 h 339021"/>
                <a:gd name="connsiteX1" fmla="*/ 61838 w 152646"/>
                <a:gd name="connsiteY1" fmla="*/ 488 h 339021"/>
                <a:gd name="connsiteX2" fmla="*/ 129979 w 152646"/>
                <a:gd name="connsiteY2" fmla="*/ 31261 h 339021"/>
                <a:gd name="connsiteX3" fmla="*/ 149761 w 152646"/>
                <a:gd name="connsiteY3" fmla="*/ 171938 h 339021"/>
                <a:gd name="connsiteX4" fmla="*/ 145365 w 152646"/>
                <a:gd name="connsiteY4" fmla="*/ 299426 h 339021"/>
                <a:gd name="connsiteX5" fmla="*/ 83818 w 152646"/>
                <a:gd name="connsiteY5" fmla="*/ 338991 h 339021"/>
                <a:gd name="connsiteX6" fmla="*/ 22274 w 152646"/>
                <a:gd name="connsiteY6" fmla="*/ 295031 h 339021"/>
                <a:gd name="connsiteX7" fmla="*/ 2490 w 152646"/>
                <a:gd name="connsiteY7" fmla="*/ 169740 h 339021"/>
                <a:gd name="connsiteX8" fmla="*/ 6886 w 152646"/>
                <a:gd name="connsiteY8" fmla="*/ 44449 h 339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2646" h="339021">
                  <a:moveTo>
                    <a:pt x="6886" y="44449"/>
                  </a:moveTo>
                  <a:cubicBezTo>
                    <a:pt x="16777" y="16240"/>
                    <a:pt x="41323" y="2686"/>
                    <a:pt x="61838" y="488"/>
                  </a:cubicBezTo>
                  <a:cubicBezTo>
                    <a:pt x="82354" y="-1710"/>
                    <a:pt x="115325" y="2686"/>
                    <a:pt x="129979" y="31261"/>
                  </a:cubicBezTo>
                  <a:cubicBezTo>
                    <a:pt x="144633" y="59836"/>
                    <a:pt x="147197" y="127244"/>
                    <a:pt x="149761" y="171938"/>
                  </a:cubicBezTo>
                  <a:cubicBezTo>
                    <a:pt x="152325" y="216632"/>
                    <a:pt x="156355" y="271584"/>
                    <a:pt x="145365" y="299426"/>
                  </a:cubicBezTo>
                  <a:cubicBezTo>
                    <a:pt x="134375" y="327268"/>
                    <a:pt x="104333" y="339723"/>
                    <a:pt x="83818" y="338991"/>
                  </a:cubicBezTo>
                  <a:cubicBezTo>
                    <a:pt x="63303" y="338259"/>
                    <a:pt x="37294" y="323240"/>
                    <a:pt x="22274" y="295031"/>
                  </a:cubicBezTo>
                  <a:cubicBezTo>
                    <a:pt x="7254" y="266822"/>
                    <a:pt x="5055" y="211504"/>
                    <a:pt x="2490" y="169740"/>
                  </a:cubicBezTo>
                  <a:cubicBezTo>
                    <a:pt x="-75" y="127976"/>
                    <a:pt x="-3005" y="72658"/>
                    <a:pt x="6886" y="44449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FADDAD11-0D35-45AD-85E9-723E8615DF13}"/>
                </a:ext>
              </a:extLst>
            </p:cNvPr>
            <p:cNvSpPr/>
            <p:nvPr/>
          </p:nvSpPr>
          <p:spPr>
            <a:xfrm rot="16884503" flipH="1">
              <a:off x="6670057" y="3390701"/>
              <a:ext cx="197568" cy="623311"/>
            </a:xfrm>
            <a:custGeom>
              <a:avLst/>
              <a:gdLst>
                <a:gd name="connsiteX0" fmla="*/ 63868 w 187016"/>
                <a:gd name="connsiteY0" fmla="*/ 62019 h 502838"/>
                <a:gd name="connsiteX1" fmla="*/ 86420 w 187016"/>
                <a:gd name="connsiteY1" fmla="*/ 512 h 502838"/>
                <a:gd name="connsiteX2" fmla="*/ 168429 w 187016"/>
                <a:gd name="connsiteY2" fmla="*/ 47667 h 502838"/>
                <a:gd name="connsiteX3" fmla="*/ 156128 w 187016"/>
                <a:gd name="connsiteY3" fmla="*/ 271142 h 502838"/>
                <a:gd name="connsiteX4" fmla="*/ 186881 w 187016"/>
                <a:gd name="connsiteY4" fmla="*/ 412607 h 502838"/>
                <a:gd name="connsiteX5" fmla="*/ 141776 w 187016"/>
                <a:gd name="connsiteY5" fmla="*/ 363402 h 502838"/>
                <a:gd name="connsiteX6" fmla="*/ 162278 w 187016"/>
                <a:gd name="connsiteY6" fmla="*/ 490516 h 502838"/>
                <a:gd name="connsiteX7" fmla="*/ 117173 w 187016"/>
                <a:gd name="connsiteY7" fmla="*/ 394155 h 502838"/>
                <a:gd name="connsiteX8" fmla="*/ 113073 w 187016"/>
                <a:gd name="connsiteY8" fmla="*/ 502817 h 502838"/>
                <a:gd name="connsiteX9" fmla="*/ 86420 w 187016"/>
                <a:gd name="connsiteY9" fmla="*/ 404406 h 502838"/>
                <a:gd name="connsiteX10" fmla="*/ 59767 w 187016"/>
                <a:gd name="connsiteY10" fmla="*/ 500767 h 502838"/>
                <a:gd name="connsiteX11" fmla="*/ 53616 w 187016"/>
                <a:gd name="connsiteY11" fmla="*/ 402356 h 502838"/>
                <a:gd name="connsiteX12" fmla="*/ 311 w 187016"/>
                <a:gd name="connsiteY12" fmla="*/ 433109 h 502838"/>
                <a:gd name="connsiteX13" fmla="*/ 33114 w 187016"/>
                <a:gd name="connsiteY13" fmla="*/ 355201 h 502838"/>
                <a:gd name="connsiteX14" fmla="*/ 63868 w 187016"/>
                <a:gd name="connsiteY14" fmla="*/ 303945 h 502838"/>
                <a:gd name="connsiteX15" fmla="*/ 63868 w 187016"/>
                <a:gd name="connsiteY15" fmla="*/ 62019 h 502838"/>
                <a:gd name="connsiteX0" fmla="*/ 63868 w 187016"/>
                <a:gd name="connsiteY0" fmla="*/ 63996 h 504815"/>
                <a:gd name="connsiteX1" fmla="*/ 113073 w 187016"/>
                <a:gd name="connsiteY1" fmla="*/ 439 h 504815"/>
                <a:gd name="connsiteX2" fmla="*/ 168429 w 187016"/>
                <a:gd name="connsiteY2" fmla="*/ 49644 h 504815"/>
                <a:gd name="connsiteX3" fmla="*/ 156128 w 187016"/>
                <a:gd name="connsiteY3" fmla="*/ 273119 h 504815"/>
                <a:gd name="connsiteX4" fmla="*/ 186881 w 187016"/>
                <a:gd name="connsiteY4" fmla="*/ 414584 h 504815"/>
                <a:gd name="connsiteX5" fmla="*/ 141776 w 187016"/>
                <a:gd name="connsiteY5" fmla="*/ 365379 h 504815"/>
                <a:gd name="connsiteX6" fmla="*/ 162278 w 187016"/>
                <a:gd name="connsiteY6" fmla="*/ 492493 h 504815"/>
                <a:gd name="connsiteX7" fmla="*/ 117173 w 187016"/>
                <a:gd name="connsiteY7" fmla="*/ 396132 h 504815"/>
                <a:gd name="connsiteX8" fmla="*/ 113073 w 187016"/>
                <a:gd name="connsiteY8" fmla="*/ 504794 h 504815"/>
                <a:gd name="connsiteX9" fmla="*/ 86420 w 187016"/>
                <a:gd name="connsiteY9" fmla="*/ 406383 h 504815"/>
                <a:gd name="connsiteX10" fmla="*/ 59767 w 187016"/>
                <a:gd name="connsiteY10" fmla="*/ 502744 h 504815"/>
                <a:gd name="connsiteX11" fmla="*/ 53616 w 187016"/>
                <a:gd name="connsiteY11" fmla="*/ 404333 h 504815"/>
                <a:gd name="connsiteX12" fmla="*/ 311 w 187016"/>
                <a:gd name="connsiteY12" fmla="*/ 435086 h 504815"/>
                <a:gd name="connsiteX13" fmla="*/ 33114 w 187016"/>
                <a:gd name="connsiteY13" fmla="*/ 357178 h 504815"/>
                <a:gd name="connsiteX14" fmla="*/ 63868 w 187016"/>
                <a:gd name="connsiteY14" fmla="*/ 305922 h 504815"/>
                <a:gd name="connsiteX15" fmla="*/ 63868 w 187016"/>
                <a:gd name="connsiteY15" fmla="*/ 63996 h 504815"/>
                <a:gd name="connsiteX0" fmla="*/ 57718 w 187016"/>
                <a:gd name="connsiteY0" fmla="*/ 53366 h 504437"/>
                <a:gd name="connsiteX1" fmla="*/ 113073 w 187016"/>
                <a:gd name="connsiteY1" fmla="*/ 61 h 504437"/>
                <a:gd name="connsiteX2" fmla="*/ 168429 w 187016"/>
                <a:gd name="connsiteY2" fmla="*/ 49266 h 504437"/>
                <a:gd name="connsiteX3" fmla="*/ 156128 w 187016"/>
                <a:gd name="connsiteY3" fmla="*/ 272741 h 504437"/>
                <a:gd name="connsiteX4" fmla="*/ 186881 w 187016"/>
                <a:gd name="connsiteY4" fmla="*/ 414206 h 504437"/>
                <a:gd name="connsiteX5" fmla="*/ 141776 w 187016"/>
                <a:gd name="connsiteY5" fmla="*/ 365001 h 504437"/>
                <a:gd name="connsiteX6" fmla="*/ 162278 w 187016"/>
                <a:gd name="connsiteY6" fmla="*/ 492115 h 504437"/>
                <a:gd name="connsiteX7" fmla="*/ 117173 w 187016"/>
                <a:gd name="connsiteY7" fmla="*/ 395754 h 504437"/>
                <a:gd name="connsiteX8" fmla="*/ 113073 w 187016"/>
                <a:gd name="connsiteY8" fmla="*/ 504416 h 504437"/>
                <a:gd name="connsiteX9" fmla="*/ 86420 w 187016"/>
                <a:gd name="connsiteY9" fmla="*/ 406005 h 504437"/>
                <a:gd name="connsiteX10" fmla="*/ 59767 w 187016"/>
                <a:gd name="connsiteY10" fmla="*/ 502366 h 504437"/>
                <a:gd name="connsiteX11" fmla="*/ 53616 w 187016"/>
                <a:gd name="connsiteY11" fmla="*/ 403955 h 504437"/>
                <a:gd name="connsiteX12" fmla="*/ 311 w 187016"/>
                <a:gd name="connsiteY12" fmla="*/ 434708 h 504437"/>
                <a:gd name="connsiteX13" fmla="*/ 33114 w 187016"/>
                <a:gd name="connsiteY13" fmla="*/ 356800 h 504437"/>
                <a:gd name="connsiteX14" fmla="*/ 63868 w 187016"/>
                <a:gd name="connsiteY14" fmla="*/ 305544 h 504437"/>
                <a:gd name="connsiteX15" fmla="*/ 57718 w 187016"/>
                <a:gd name="connsiteY15" fmla="*/ 53366 h 5044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9767 w 189311"/>
                <a:gd name="connsiteY10" fmla="*/ 5028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57718 w 189311"/>
                <a:gd name="connsiteY0" fmla="*/ 53866 h 504917"/>
                <a:gd name="connsiteX1" fmla="*/ 113073 w 189311"/>
                <a:gd name="connsiteY1" fmla="*/ 561 h 504917"/>
                <a:gd name="connsiteX2" fmla="*/ 170479 w 189311"/>
                <a:gd name="connsiteY2" fmla="*/ 43615 h 504917"/>
                <a:gd name="connsiteX3" fmla="*/ 156128 w 189311"/>
                <a:gd name="connsiteY3" fmla="*/ 273241 h 504917"/>
                <a:gd name="connsiteX4" fmla="*/ 186881 w 189311"/>
                <a:gd name="connsiteY4" fmla="*/ 414706 h 504917"/>
                <a:gd name="connsiteX5" fmla="*/ 141776 w 189311"/>
                <a:gd name="connsiteY5" fmla="*/ 365501 h 504917"/>
                <a:gd name="connsiteX6" fmla="*/ 162278 w 189311"/>
                <a:gd name="connsiteY6" fmla="*/ 492615 h 504917"/>
                <a:gd name="connsiteX7" fmla="*/ 117173 w 189311"/>
                <a:gd name="connsiteY7" fmla="*/ 396254 h 504917"/>
                <a:gd name="connsiteX8" fmla="*/ 113073 w 189311"/>
                <a:gd name="connsiteY8" fmla="*/ 504916 h 504917"/>
                <a:gd name="connsiteX9" fmla="*/ 86420 w 189311"/>
                <a:gd name="connsiteY9" fmla="*/ 406505 h 504917"/>
                <a:gd name="connsiteX10" fmla="*/ 70019 w 189311"/>
                <a:gd name="connsiteY10" fmla="*/ 504917 h 504917"/>
                <a:gd name="connsiteX11" fmla="*/ 53616 w 189311"/>
                <a:gd name="connsiteY11" fmla="*/ 404455 h 504917"/>
                <a:gd name="connsiteX12" fmla="*/ 311 w 189311"/>
                <a:gd name="connsiteY12" fmla="*/ 435208 h 504917"/>
                <a:gd name="connsiteX13" fmla="*/ 33114 w 189311"/>
                <a:gd name="connsiteY13" fmla="*/ 357300 h 504917"/>
                <a:gd name="connsiteX14" fmla="*/ 63868 w 189311"/>
                <a:gd name="connsiteY14" fmla="*/ 306044 h 504917"/>
                <a:gd name="connsiteX15" fmla="*/ 57718 w 189311"/>
                <a:gd name="connsiteY15" fmla="*/ 53866 h 504917"/>
                <a:gd name="connsiteX0" fmla="*/ 57718 w 189311"/>
                <a:gd name="connsiteY0" fmla="*/ 53866 h 504958"/>
                <a:gd name="connsiteX1" fmla="*/ 113073 w 189311"/>
                <a:gd name="connsiteY1" fmla="*/ 561 h 504958"/>
                <a:gd name="connsiteX2" fmla="*/ 170479 w 189311"/>
                <a:gd name="connsiteY2" fmla="*/ 43615 h 504958"/>
                <a:gd name="connsiteX3" fmla="*/ 156128 w 189311"/>
                <a:gd name="connsiteY3" fmla="*/ 273241 h 504958"/>
                <a:gd name="connsiteX4" fmla="*/ 186881 w 189311"/>
                <a:gd name="connsiteY4" fmla="*/ 414706 h 504958"/>
                <a:gd name="connsiteX5" fmla="*/ 141776 w 189311"/>
                <a:gd name="connsiteY5" fmla="*/ 365501 h 504958"/>
                <a:gd name="connsiteX6" fmla="*/ 162278 w 189311"/>
                <a:gd name="connsiteY6" fmla="*/ 492615 h 504958"/>
                <a:gd name="connsiteX7" fmla="*/ 117173 w 189311"/>
                <a:gd name="connsiteY7" fmla="*/ 396254 h 504958"/>
                <a:gd name="connsiteX8" fmla="*/ 113073 w 189311"/>
                <a:gd name="connsiteY8" fmla="*/ 504916 h 504958"/>
                <a:gd name="connsiteX9" fmla="*/ 86420 w 189311"/>
                <a:gd name="connsiteY9" fmla="*/ 406505 h 504958"/>
                <a:gd name="connsiteX10" fmla="*/ 70019 w 189311"/>
                <a:gd name="connsiteY10" fmla="*/ 504917 h 504958"/>
                <a:gd name="connsiteX11" fmla="*/ 53616 w 189311"/>
                <a:gd name="connsiteY11" fmla="*/ 404455 h 504958"/>
                <a:gd name="connsiteX12" fmla="*/ 311 w 189311"/>
                <a:gd name="connsiteY12" fmla="*/ 435208 h 504958"/>
                <a:gd name="connsiteX13" fmla="*/ 33114 w 189311"/>
                <a:gd name="connsiteY13" fmla="*/ 357300 h 504958"/>
                <a:gd name="connsiteX14" fmla="*/ 63868 w 189311"/>
                <a:gd name="connsiteY14" fmla="*/ 306044 h 504958"/>
                <a:gd name="connsiteX15" fmla="*/ 57718 w 189311"/>
                <a:gd name="connsiteY15" fmla="*/ 53866 h 504958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5667 w 189311"/>
                <a:gd name="connsiteY10" fmla="*/ 4987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62647 w 194240"/>
                <a:gd name="connsiteY0" fmla="*/ 53866 h 504916"/>
                <a:gd name="connsiteX1" fmla="*/ 118002 w 194240"/>
                <a:gd name="connsiteY1" fmla="*/ 561 h 504916"/>
                <a:gd name="connsiteX2" fmla="*/ 175408 w 194240"/>
                <a:gd name="connsiteY2" fmla="*/ 43615 h 504916"/>
                <a:gd name="connsiteX3" fmla="*/ 161057 w 194240"/>
                <a:gd name="connsiteY3" fmla="*/ 273241 h 504916"/>
                <a:gd name="connsiteX4" fmla="*/ 191810 w 194240"/>
                <a:gd name="connsiteY4" fmla="*/ 414706 h 504916"/>
                <a:gd name="connsiteX5" fmla="*/ 146705 w 194240"/>
                <a:gd name="connsiteY5" fmla="*/ 365501 h 504916"/>
                <a:gd name="connsiteX6" fmla="*/ 167207 w 194240"/>
                <a:gd name="connsiteY6" fmla="*/ 492615 h 504916"/>
                <a:gd name="connsiteX7" fmla="*/ 122102 w 194240"/>
                <a:gd name="connsiteY7" fmla="*/ 396254 h 504916"/>
                <a:gd name="connsiteX8" fmla="*/ 118002 w 194240"/>
                <a:gd name="connsiteY8" fmla="*/ 504916 h 504916"/>
                <a:gd name="connsiteX9" fmla="*/ 91349 w 194240"/>
                <a:gd name="connsiteY9" fmla="*/ 406505 h 504916"/>
                <a:gd name="connsiteX10" fmla="*/ 60596 w 194240"/>
                <a:gd name="connsiteY10" fmla="*/ 498766 h 504916"/>
                <a:gd name="connsiteX11" fmla="*/ 58545 w 194240"/>
                <a:gd name="connsiteY11" fmla="*/ 404455 h 504916"/>
                <a:gd name="connsiteX12" fmla="*/ 5240 w 194240"/>
                <a:gd name="connsiteY12" fmla="*/ 435208 h 504916"/>
                <a:gd name="connsiteX13" fmla="*/ 38043 w 194240"/>
                <a:gd name="connsiteY13" fmla="*/ 357300 h 504916"/>
                <a:gd name="connsiteX14" fmla="*/ 68797 w 194240"/>
                <a:gd name="connsiteY14" fmla="*/ 306044 h 504916"/>
                <a:gd name="connsiteX15" fmla="*/ 62647 w 194240"/>
                <a:gd name="connsiteY15" fmla="*/ 53866 h 504916"/>
                <a:gd name="connsiteX0" fmla="*/ 55316 w 186909"/>
                <a:gd name="connsiteY0" fmla="*/ 53866 h 504916"/>
                <a:gd name="connsiteX1" fmla="*/ 110671 w 186909"/>
                <a:gd name="connsiteY1" fmla="*/ 561 h 504916"/>
                <a:gd name="connsiteX2" fmla="*/ 168077 w 186909"/>
                <a:gd name="connsiteY2" fmla="*/ 43615 h 504916"/>
                <a:gd name="connsiteX3" fmla="*/ 153726 w 186909"/>
                <a:gd name="connsiteY3" fmla="*/ 273241 h 504916"/>
                <a:gd name="connsiteX4" fmla="*/ 184479 w 186909"/>
                <a:gd name="connsiteY4" fmla="*/ 414706 h 504916"/>
                <a:gd name="connsiteX5" fmla="*/ 139374 w 186909"/>
                <a:gd name="connsiteY5" fmla="*/ 365501 h 504916"/>
                <a:gd name="connsiteX6" fmla="*/ 159876 w 186909"/>
                <a:gd name="connsiteY6" fmla="*/ 492615 h 504916"/>
                <a:gd name="connsiteX7" fmla="*/ 114771 w 186909"/>
                <a:gd name="connsiteY7" fmla="*/ 396254 h 504916"/>
                <a:gd name="connsiteX8" fmla="*/ 110671 w 186909"/>
                <a:gd name="connsiteY8" fmla="*/ 504916 h 504916"/>
                <a:gd name="connsiteX9" fmla="*/ 84018 w 186909"/>
                <a:gd name="connsiteY9" fmla="*/ 406505 h 504916"/>
                <a:gd name="connsiteX10" fmla="*/ 53265 w 186909"/>
                <a:gd name="connsiteY10" fmla="*/ 498766 h 504916"/>
                <a:gd name="connsiteX11" fmla="*/ 51214 w 186909"/>
                <a:gd name="connsiteY11" fmla="*/ 404455 h 504916"/>
                <a:gd name="connsiteX12" fmla="*/ 6110 w 186909"/>
                <a:gd name="connsiteY12" fmla="*/ 420856 h 504916"/>
                <a:gd name="connsiteX13" fmla="*/ 30712 w 186909"/>
                <a:gd name="connsiteY13" fmla="*/ 357300 h 504916"/>
                <a:gd name="connsiteX14" fmla="*/ 61466 w 186909"/>
                <a:gd name="connsiteY14" fmla="*/ 306044 h 504916"/>
                <a:gd name="connsiteX15" fmla="*/ 55316 w 186909"/>
                <a:gd name="connsiteY15" fmla="*/ 53866 h 504916"/>
                <a:gd name="connsiteX0" fmla="*/ 49504 w 181097"/>
                <a:gd name="connsiteY0" fmla="*/ 53866 h 504916"/>
                <a:gd name="connsiteX1" fmla="*/ 104859 w 181097"/>
                <a:gd name="connsiteY1" fmla="*/ 561 h 504916"/>
                <a:gd name="connsiteX2" fmla="*/ 162265 w 181097"/>
                <a:gd name="connsiteY2" fmla="*/ 43615 h 504916"/>
                <a:gd name="connsiteX3" fmla="*/ 147914 w 181097"/>
                <a:gd name="connsiteY3" fmla="*/ 273241 h 504916"/>
                <a:gd name="connsiteX4" fmla="*/ 178667 w 181097"/>
                <a:gd name="connsiteY4" fmla="*/ 414706 h 504916"/>
                <a:gd name="connsiteX5" fmla="*/ 133562 w 181097"/>
                <a:gd name="connsiteY5" fmla="*/ 365501 h 504916"/>
                <a:gd name="connsiteX6" fmla="*/ 154064 w 181097"/>
                <a:gd name="connsiteY6" fmla="*/ 492615 h 504916"/>
                <a:gd name="connsiteX7" fmla="*/ 108959 w 181097"/>
                <a:gd name="connsiteY7" fmla="*/ 396254 h 504916"/>
                <a:gd name="connsiteX8" fmla="*/ 104859 w 181097"/>
                <a:gd name="connsiteY8" fmla="*/ 504916 h 504916"/>
                <a:gd name="connsiteX9" fmla="*/ 78206 w 181097"/>
                <a:gd name="connsiteY9" fmla="*/ 406505 h 504916"/>
                <a:gd name="connsiteX10" fmla="*/ 47453 w 181097"/>
                <a:gd name="connsiteY10" fmla="*/ 498766 h 504916"/>
                <a:gd name="connsiteX11" fmla="*/ 41301 w 181097"/>
                <a:gd name="connsiteY11" fmla="*/ 400354 h 504916"/>
                <a:gd name="connsiteX12" fmla="*/ 298 w 181097"/>
                <a:gd name="connsiteY12" fmla="*/ 420856 h 504916"/>
                <a:gd name="connsiteX13" fmla="*/ 24900 w 181097"/>
                <a:gd name="connsiteY13" fmla="*/ 357300 h 504916"/>
                <a:gd name="connsiteX14" fmla="*/ 55654 w 181097"/>
                <a:gd name="connsiteY14" fmla="*/ 306044 h 504916"/>
                <a:gd name="connsiteX15" fmla="*/ 49504 w 181097"/>
                <a:gd name="connsiteY15" fmla="*/ 53866 h 504916"/>
                <a:gd name="connsiteX0" fmla="*/ 52664 w 184257"/>
                <a:gd name="connsiteY0" fmla="*/ 53866 h 504916"/>
                <a:gd name="connsiteX1" fmla="*/ 108019 w 184257"/>
                <a:gd name="connsiteY1" fmla="*/ 561 h 504916"/>
                <a:gd name="connsiteX2" fmla="*/ 165425 w 184257"/>
                <a:gd name="connsiteY2" fmla="*/ 43615 h 504916"/>
                <a:gd name="connsiteX3" fmla="*/ 151074 w 184257"/>
                <a:gd name="connsiteY3" fmla="*/ 273241 h 504916"/>
                <a:gd name="connsiteX4" fmla="*/ 181827 w 184257"/>
                <a:gd name="connsiteY4" fmla="*/ 414706 h 504916"/>
                <a:gd name="connsiteX5" fmla="*/ 136722 w 184257"/>
                <a:gd name="connsiteY5" fmla="*/ 365501 h 504916"/>
                <a:gd name="connsiteX6" fmla="*/ 157224 w 184257"/>
                <a:gd name="connsiteY6" fmla="*/ 492615 h 504916"/>
                <a:gd name="connsiteX7" fmla="*/ 112119 w 184257"/>
                <a:gd name="connsiteY7" fmla="*/ 396254 h 504916"/>
                <a:gd name="connsiteX8" fmla="*/ 108019 w 184257"/>
                <a:gd name="connsiteY8" fmla="*/ 504916 h 504916"/>
                <a:gd name="connsiteX9" fmla="*/ 81366 w 184257"/>
                <a:gd name="connsiteY9" fmla="*/ 406505 h 504916"/>
                <a:gd name="connsiteX10" fmla="*/ 50613 w 184257"/>
                <a:gd name="connsiteY10" fmla="*/ 498766 h 504916"/>
                <a:gd name="connsiteX11" fmla="*/ 44461 w 184257"/>
                <a:gd name="connsiteY11" fmla="*/ 400354 h 504916"/>
                <a:gd name="connsiteX12" fmla="*/ 3458 w 184257"/>
                <a:gd name="connsiteY12" fmla="*/ 420856 h 504916"/>
                <a:gd name="connsiteX13" fmla="*/ 28060 w 184257"/>
                <a:gd name="connsiteY13" fmla="*/ 357300 h 504916"/>
                <a:gd name="connsiteX14" fmla="*/ 58814 w 184257"/>
                <a:gd name="connsiteY14" fmla="*/ 306044 h 504916"/>
                <a:gd name="connsiteX15" fmla="*/ 52664 w 184257"/>
                <a:gd name="connsiteY15" fmla="*/ 53866 h 504916"/>
                <a:gd name="connsiteX0" fmla="*/ 52664 w 181873"/>
                <a:gd name="connsiteY0" fmla="*/ 53866 h 504916"/>
                <a:gd name="connsiteX1" fmla="*/ 108019 w 181873"/>
                <a:gd name="connsiteY1" fmla="*/ 561 h 504916"/>
                <a:gd name="connsiteX2" fmla="*/ 165425 w 181873"/>
                <a:gd name="connsiteY2" fmla="*/ 43615 h 504916"/>
                <a:gd name="connsiteX3" fmla="*/ 151074 w 181873"/>
                <a:gd name="connsiteY3" fmla="*/ 273241 h 504916"/>
                <a:gd name="connsiteX4" fmla="*/ 181827 w 181873"/>
                <a:gd name="connsiteY4" fmla="*/ 414706 h 504916"/>
                <a:gd name="connsiteX5" fmla="*/ 142873 w 181873"/>
                <a:gd name="connsiteY5" fmla="*/ 377802 h 504916"/>
                <a:gd name="connsiteX6" fmla="*/ 157224 w 181873"/>
                <a:gd name="connsiteY6" fmla="*/ 492615 h 504916"/>
                <a:gd name="connsiteX7" fmla="*/ 112119 w 181873"/>
                <a:gd name="connsiteY7" fmla="*/ 396254 h 504916"/>
                <a:gd name="connsiteX8" fmla="*/ 108019 w 181873"/>
                <a:gd name="connsiteY8" fmla="*/ 504916 h 504916"/>
                <a:gd name="connsiteX9" fmla="*/ 81366 w 181873"/>
                <a:gd name="connsiteY9" fmla="*/ 406505 h 504916"/>
                <a:gd name="connsiteX10" fmla="*/ 50613 w 181873"/>
                <a:gd name="connsiteY10" fmla="*/ 498766 h 504916"/>
                <a:gd name="connsiteX11" fmla="*/ 44461 w 181873"/>
                <a:gd name="connsiteY11" fmla="*/ 400354 h 504916"/>
                <a:gd name="connsiteX12" fmla="*/ 3458 w 181873"/>
                <a:gd name="connsiteY12" fmla="*/ 420856 h 504916"/>
                <a:gd name="connsiteX13" fmla="*/ 28060 w 181873"/>
                <a:gd name="connsiteY13" fmla="*/ 357300 h 504916"/>
                <a:gd name="connsiteX14" fmla="*/ 58814 w 181873"/>
                <a:gd name="connsiteY14" fmla="*/ 306044 h 504916"/>
                <a:gd name="connsiteX15" fmla="*/ 52664 w 181873"/>
                <a:gd name="connsiteY15" fmla="*/ 53866 h 504916"/>
                <a:gd name="connsiteX0" fmla="*/ 52664 w 181839"/>
                <a:gd name="connsiteY0" fmla="*/ 53866 h 504916"/>
                <a:gd name="connsiteX1" fmla="*/ 108019 w 181839"/>
                <a:gd name="connsiteY1" fmla="*/ 561 h 504916"/>
                <a:gd name="connsiteX2" fmla="*/ 165425 w 181839"/>
                <a:gd name="connsiteY2" fmla="*/ 43615 h 504916"/>
                <a:gd name="connsiteX3" fmla="*/ 151074 w 181839"/>
                <a:gd name="connsiteY3" fmla="*/ 273241 h 504916"/>
                <a:gd name="connsiteX4" fmla="*/ 181827 w 181839"/>
                <a:gd name="connsiteY4" fmla="*/ 414706 h 504916"/>
                <a:gd name="connsiteX5" fmla="*/ 146973 w 181839"/>
                <a:gd name="connsiteY5" fmla="*/ 386003 h 504916"/>
                <a:gd name="connsiteX6" fmla="*/ 157224 w 181839"/>
                <a:gd name="connsiteY6" fmla="*/ 492615 h 504916"/>
                <a:gd name="connsiteX7" fmla="*/ 112119 w 181839"/>
                <a:gd name="connsiteY7" fmla="*/ 396254 h 504916"/>
                <a:gd name="connsiteX8" fmla="*/ 108019 w 181839"/>
                <a:gd name="connsiteY8" fmla="*/ 504916 h 504916"/>
                <a:gd name="connsiteX9" fmla="*/ 81366 w 181839"/>
                <a:gd name="connsiteY9" fmla="*/ 406505 h 504916"/>
                <a:gd name="connsiteX10" fmla="*/ 50613 w 181839"/>
                <a:gd name="connsiteY10" fmla="*/ 498766 h 504916"/>
                <a:gd name="connsiteX11" fmla="*/ 44461 w 181839"/>
                <a:gd name="connsiteY11" fmla="*/ 400354 h 504916"/>
                <a:gd name="connsiteX12" fmla="*/ 3458 w 181839"/>
                <a:gd name="connsiteY12" fmla="*/ 420856 h 504916"/>
                <a:gd name="connsiteX13" fmla="*/ 28060 w 181839"/>
                <a:gd name="connsiteY13" fmla="*/ 357300 h 504916"/>
                <a:gd name="connsiteX14" fmla="*/ 58814 w 181839"/>
                <a:gd name="connsiteY14" fmla="*/ 306044 h 504916"/>
                <a:gd name="connsiteX15" fmla="*/ 52664 w 181839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270875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9467 h 510517"/>
                <a:gd name="connsiteX1" fmla="*/ 100203 w 183758"/>
                <a:gd name="connsiteY1" fmla="*/ 301 h 510517"/>
                <a:gd name="connsiteX2" fmla="*/ 165425 w 183758"/>
                <a:gd name="connsiteY2" fmla="*/ 49216 h 510517"/>
                <a:gd name="connsiteX3" fmla="*/ 151074 w 183758"/>
                <a:gd name="connsiteY3" fmla="*/ 278842 h 510517"/>
                <a:gd name="connsiteX4" fmla="*/ 181827 w 183758"/>
                <a:gd name="connsiteY4" fmla="*/ 420307 h 510517"/>
                <a:gd name="connsiteX5" fmla="*/ 146973 w 183758"/>
                <a:gd name="connsiteY5" fmla="*/ 391604 h 510517"/>
                <a:gd name="connsiteX6" fmla="*/ 157224 w 183758"/>
                <a:gd name="connsiteY6" fmla="*/ 498216 h 510517"/>
                <a:gd name="connsiteX7" fmla="*/ 112119 w 183758"/>
                <a:gd name="connsiteY7" fmla="*/ 401855 h 510517"/>
                <a:gd name="connsiteX8" fmla="*/ 108019 w 183758"/>
                <a:gd name="connsiteY8" fmla="*/ 510517 h 510517"/>
                <a:gd name="connsiteX9" fmla="*/ 81366 w 183758"/>
                <a:gd name="connsiteY9" fmla="*/ 412106 h 510517"/>
                <a:gd name="connsiteX10" fmla="*/ 50613 w 183758"/>
                <a:gd name="connsiteY10" fmla="*/ 504367 h 510517"/>
                <a:gd name="connsiteX11" fmla="*/ 44461 w 183758"/>
                <a:gd name="connsiteY11" fmla="*/ 405955 h 510517"/>
                <a:gd name="connsiteX12" fmla="*/ 3458 w 183758"/>
                <a:gd name="connsiteY12" fmla="*/ 426457 h 510517"/>
                <a:gd name="connsiteX13" fmla="*/ 28060 w 183758"/>
                <a:gd name="connsiteY13" fmla="*/ 362901 h 510517"/>
                <a:gd name="connsiteX14" fmla="*/ 56860 w 183758"/>
                <a:gd name="connsiteY14" fmla="*/ 233491 h 510517"/>
                <a:gd name="connsiteX15" fmla="*/ 52664 w 183758"/>
                <a:gd name="connsiteY15" fmla="*/ 59467 h 510517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85"/>
                <a:gd name="connsiteX1" fmla="*/ 100203 w 183622"/>
                <a:gd name="connsiteY1" fmla="*/ 555 h 510785"/>
                <a:gd name="connsiteX2" fmla="*/ 165425 w 183622"/>
                <a:gd name="connsiteY2" fmla="*/ 49470 h 510785"/>
                <a:gd name="connsiteX3" fmla="*/ 151074 w 183622"/>
                <a:gd name="connsiteY3" fmla="*/ 310357 h 510785"/>
                <a:gd name="connsiteX4" fmla="*/ 181827 w 183622"/>
                <a:gd name="connsiteY4" fmla="*/ 420561 h 510785"/>
                <a:gd name="connsiteX5" fmla="*/ 146973 w 183622"/>
                <a:gd name="connsiteY5" fmla="*/ 391858 h 510785"/>
                <a:gd name="connsiteX6" fmla="*/ 157224 w 183622"/>
                <a:gd name="connsiteY6" fmla="*/ 498470 h 510785"/>
                <a:gd name="connsiteX7" fmla="*/ 112119 w 183622"/>
                <a:gd name="connsiteY7" fmla="*/ 402109 h 510785"/>
                <a:gd name="connsiteX8" fmla="*/ 108019 w 183622"/>
                <a:gd name="connsiteY8" fmla="*/ 510771 h 510785"/>
                <a:gd name="connsiteX9" fmla="*/ 77459 w 183622"/>
                <a:gd name="connsiteY9" fmla="*/ 410406 h 510785"/>
                <a:gd name="connsiteX10" fmla="*/ 50613 w 183622"/>
                <a:gd name="connsiteY10" fmla="*/ 504621 h 510785"/>
                <a:gd name="connsiteX11" fmla="*/ 44461 w 183622"/>
                <a:gd name="connsiteY11" fmla="*/ 406209 h 510785"/>
                <a:gd name="connsiteX12" fmla="*/ 3458 w 183622"/>
                <a:gd name="connsiteY12" fmla="*/ 426711 h 510785"/>
                <a:gd name="connsiteX13" fmla="*/ 28060 w 183622"/>
                <a:gd name="connsiteY13" fmla="*/ 363155 h 510785"/>
                <a:gd name="connsiteX14" fmla="*/ 56860 w 183622"/>
                <a:gd name="connsiteY14" fmla="*/ 233745 h 510785"/>
                <a:gd name="connsiteX15" fmla="*/ 52664 w 183622"/>
                <a:gd name="connsiteY15" fmla="*/ 59721 h 510785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94408 h 545501"/>
                <a:gd name="connsiteX1" fmla="*/ 102157 w 183622"/>
                <a:gd name="connsiteY1" fmla="*/ 73 h 545501"/>
                <a:gd name="connsiteX2" fmla="*/ 165425 w 183622"/>
                <a:gd name="connsiteY2" fmla="*/ 84157 h 545501"/>
                <a:gd name="connsiteX3" fmla="*/ 151074 w 183622"/>
                <a:gd name="connsiteY3" fmla="*/ 345044 h 545501"/>
                <a:gd name="connsiteX4" fmla="*/ 181827 w 183622"/>
                <a:gd name="connsiteY4" fmla="*/ 455248 h 545501"/>
                <a:gd name="connsiteX5" fmla="*/ 146973 w 183622"/>
                <a:gd name="connsiteY5" fmla="*/ 426545 h 545501"/>
                <a:gd name="connsiteX6" fmla="*/ 157224 w 183622"/>
                <a:gd name="connsiteY6" fmla="*/ 533157 h 545501"/>
                <a:gd name="connsiteX7" fmla="*/ 112119 w 183622"/>
                <a:gd name="connsiteY7" fmla="*/ 436796 h 545501"/>
                <a:gd name="connsiteX8" fmla="*/ 108019 w 183622"/>
                <a:gd name="connsiteY8" fmla="*/ 545458 h 545501"/>
                <a:gd name="connsiteX9" fmla="*/ 77459 w 183622"/>
                <a:gd name="connsiteY9" fmla="*/ 445093 h 545501"/>
                <a:gd name="connsiteX10" fmla="*/ 50613 w 183622"/>
                <a:gd name="connsiteY10" fmla="*/ 539308 h 545501"/>
                <a:gd name="connsiteX11" fmla="*/ 44461 w 183622"/>
                <a:gd name="connsiteY11" fmla="*/ 440896 h 545501"/>
                <a:gd name="connsiteX12" fmla="*/ 3458 w 183622"/>
                <a:gd name="connsiteY12" fmla="*/ 461398 h 545501"/>
                <a:gd name="connsiteX13" fmla="*/ 28060 w 183622"/>
                <a:gd name="connsiteY13" fmla="*/ 397842 h 545501"/>
                <a:gd name="connsiteX14" fmla="*/ 56860 w 183622"/>
                <a:gd name="connsiteY14" fmla="*/ 268432 h 545501"/>
                <a:gd name="connsiteX15" fmla="*/ 52664 w 183622"/>
                <a:gd name="connsiteY15" fmla="*/ 94408 h 545501"/>
                <a:gd name="connsiteX0" fmla="*/ 52664 w 183622"/>
                <a:gd name="connsiteY0" fmla="*/ 99119 h 550212"/>
                <a:gd name="connsiteX1" fmla="*/ 102157 w 183622"/>
                <a:gd name="connsiteY1" fmla="*/ 4784 h 550212"/>
                <a:gd name="connsiteX2" fmla="*/ 165425 w 183622"/>
                <a:gd name="connsiteY2" fmla="*/ 49791 h 550212"/>
                <a:gd name="connsiteX3" fmla="*/ 151074 w 183622"/>
                <a:gd name="connsiteY3" fmla="*/ 349755 h 550212"/>
                <a:gd name="connsiteX4" fmla="*/ 181827 w 183622"/>
                <a:gd name="connsiteY4" fmla="*/ 459959 h 550212"/>
                <a:gd name="connsiteX5" fmla="*/ 146973 w 183622"/>
                <a:gd name="connsiteY5" fmla="*/ 431256 h 550212"/>
                <a:gd name="connsiteX6" fmla="*/ 157224 w 183622"/>
                <a:gd name="connsiteY6" fmla="*/ 537868 h 550212"/>
                <a:gd name="connsiteX7" fmla="*/ 112119 w 183622"/>
                <a:gd name="connsiteY7" fmla="*/ 441507 h 550212"/>
                <a:gd name="connsiteX8" fmla="*/ 108019 w 183622"/>
                <a:gd name="connsiteY8" fmla="*/ 550169 h 550212"/>
                <a:gd name="connsiteX9" fmla="*/ 77459 w 183622"/>
                <a:gd name="connsiteY9" fmla="*/ 449804 h 550212"/>
                <a:gd name="connsiteX10" fmla="*/ 50613 w 183622"/>
                <a:gd name="connsiteY10" fmla="*/ 544019 h 550212"/>
                <a:gd name="connsiteX11" fmla="*/ 44461 w 183622"/>
                <a:gd name="connsiteY11" fmla="*/ 445607 h 550212"/>
                <a:gd name="connsiteX12" fmla="*/ 3458 w 183622"/>
                <a:gd name="connsiteY12" fmla="*/ 466109 h 550212"/>
                <a:gd name="connsiteX13" fmla="*/ 28060 w 183622"/>
                <a:gd name="connsiteY13" fmla="*/ 402553 h 550212"/>
                <a:gd name="connsiteX14" fmla="*/ 56860 w 183622"/>
                <a:gd name="connsiteY14" fmla="*/ 273143 h 550212"/>
                <a:gd name="connsiteX15" fmla="*/ 52664 w 183622"/>
                <a:gd name="connsiteY15" fmla="*/ 99119 h 550212"/>
                <a:gd name="connsiteX0" fmla="*/ 52664 w 183622"/>
                <a:gd name="connsiteY0" fmla="*/ 52963 h 547041"/>
                <a:gd name="connsiteX1" fmla="*/ 102157 w 183622"/>
                <a:gd name="connsiteY1" fmla="*/ 1613 h 547041"/>
                <a:gd name="connsiteX2" fmla="*/ 165425 w 183622"/>
                <a:gd name="connsiteY2" fmla="*/ 46620 h 547041"/>
                <a:gd name="connsiteX3" fmla="*/ 151074 w 183622"/>
                <a:gd name="connsiteY3" fmla="*/ 346584 h 547041"/>
                <a:gd name="connsiteX4" fmla="*/ 181827 w 183622"/>
                <a:gd name="connsiteY4" fmla="*/ 456788 h 547041"/>
                <a:gd name="connsiteX5" fmla="*/ 146973 w 183622"/>
                <a:gd name="connsiteY5" fmla="*/ 428085 h 547041"/>
                <a:gd name="connsiteX6" fmla="*/ 157224 w 183622"/>
                <a:gd name="connsiteY6" fmla="*/ 534697 h 547041"/>
                <a:gd name="connsiteX7" fmla="*/ 112119 w 183622"/>
                <a:gd name="connsiteY7" fmla="*/ 438336 h 547041"/>
                <a:gd name="connsiteX8" fmla="*/ 108019 w 183622"/>
                <a:gd name="connsiteY8" fmla="*/ 546998 h 547041"/>
                <a:gd name="connsiteX9" fmla="*/ 77459 w 183622"/>
                <a:gd name="connsiteY9" fmla="*/ 446633 h 547041"/>
                <a:gd name="connsiteX10" fmla="*/ 50613 w 183622"/>
                <a:gd name="connsiteY10" fmla="*/ 540848 h 547041"/>
                <a:gd name="connsiteX11" fmla="*/ 44461 w 183622"/>
                <a:gd name="connsiteY11" fmla="*/ 442436 h 547041"/>
                <a:gd name="connsiteX12" fmla="*/ 3458 w 183622"/>
                <a:gd name="connsiteY12" fmla="*/ 462938 h 547041"/>
                <a:gd name="connsiteX13" fmla="*/ 28060 w 183622"/>
                <a:gd name="connsiteY13" fmla="*/ 399382 h 547041"/>
                <a:gd name="connsiteX14" fmla="*/ 56860 w 183622"/>
                <a:gd name="connsiteY14" fmla="*/ 269972 h 547041"/>
                <a:gd name="connsiteX15" fmla="*/ 52664 w 183622"/>
                <a:gd name="connsiteY15" fmla="*/ 52963 h 547041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3622" h="555612">
                  <a:moveTo>
                    <a:pt x="52664" y="61534"/>
                  </a:moveTo>
                  <a:cubicBezTo>
                    <a:pt x="59888" y="15179"/>
                    <a:pt x="81410" y="1472"/>
                    <a:pt x="100203" y="415"/>
                  </a:cubicBezTo>
                  <a:cubicBezTo>
                    <a:pt x="118996" y="-642"/>
                    <a:pt x="156947" y="-3932"/>
                    <a:pt x="165425" y="55191"/>
                  </a:cubicBezTo>
                  <a:cubicBezTo>
                    <a:pt x="173903" y="114314"/>
                    <a:pt x="148340" y="286794"/>
                    <a:pt x="151074" y="355155"/>
                  </a:cubicBezTo>
                  <a:cubicBezTo>
                    <a:pt x="153808" y="423516"/>
                    <a:pt x="192279" y="447868"/>
                    <a:pt x="181827" y="465359"/>
                  </a:cubicBezTo>
                  <a:cubicBezTo>
                    <a:pt x="171375" y="482850"/>
                    <a:pt x="151074" y="423671"/>
                    <a:pt x="146973" y="436656"/>
                  </a:cubicBezTo>
                  <a:cubicBezTo>
                    <a:pt x="142873" y="449641"/>
                    <a:pt x="171138" y="533553"/>
                    <a:pt x="157224" y="543268"/>
                  </a:cubicBezTo>
                  <a:cubicBezTo>
                    <a:pt x="143310" y="552983"/>
                    <a:pt x="120320" y="444857"/>
                    <a:pt x="112119" y="446907"/>
                  </a:cubicBezTo>
                  <a:cubicBezTo>
                    <a:pt x="103918" y="448957"/>
                    <a:pt x="123565" y="558094"/>
                    <a:pt x="108019" y="555569"/>
                  </a:cubicBezTo>
                  <a:cubicBezTo>
                    <a:pt x="92473" y="553044"/>
                    <a:pt x="87027" y="456229"/>
                    <a:pt x="77459" y="455204"/>
                  </a:cubicBezTo>
                  <a:cubicBezTo>
                    <a:pt x="67891" y="454179"/>
                    <a:pt x="67836" y="548164"/>
                    <a:pt x="50613" y="549419"/>
                  </a:cubicBezTo>
                  <a:cubicBezTo>
                    <a:pt x="33390" y="550674"/>
                    <a:pt x="52320" y="463992"/>
                    <a:pt x="44461" y="451007"/>
                  </a:cubicBezTo>
                  <a:cubicBezTo>
                    <a:pt x="36602" y="438022"/>
                    <a:pt x="16442" y="478685"/>
                    <a:pt x="3458" y="471509"/>
                  </a:cubicBezTo>
                  <a:cubicBezTo>
                    <a:pt x="-9526" y="464333"/>
                    <a:pt x="17467" y="429480"/>
                    <a:pt x="28060" y="407953"/>
                  </a:cubicBezTo>
                  <a:cubicBezTo>
                    <a:pt x="60144" y="359073"/>
                    <a:pt x="59236" y="343593"/>
                    <a:pt x="56860" y="278543"/>
                  </a:cubicBezTo>
                  <a:cubicBezTo>
                    <a:pt x="54484" y="213493"/>
                    <a:pt x="45440" y="107889"/>
                    <a:pt x="52664" y="61534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CD680AE8-B8A1-466E-84CE-9ACDF1FEA230}"/>
                </a:ext>
              </a:extLst>
            </p:cNvPr>
            <p:cNvSpPr/>
            <p:nvPr/>
          </p:nvSpPr>
          <p:spPr>
            <a:xfrm rot="20791884">
              <a:off x="6298385" y="3186196"/>
              <a:ext cx="226497" cy="384246"/>
            </a:xfrm>
            <a:custGeom>
              <a:avLst/>
              <a:gdLst>
                <a:gd name="connsiteX0" fmla="*/ 26048 w 207295"/>
                <a:gd name="connsiteY0" fmla="*/ 89400 h 310281"/>
                <a:gd name="connsiteX1" fmla="*/ 88597 w 207295"/>
                <a:gd name="connsiteY1" fmla="*/ 44 h 310281"/>
                <a:gd name="connsiteX2" fmla="*/ 171995 w 207295"/>
                <a:gd name="connsiteY2" fmla="*/ 80464 h 310281"/>
                <a:gd name="connsiteX3" fmla="*/ 204758 w 207295"/>
                <a:gd name="connsiteY3" fmla="*/ 274067 h 310281"/>
                <a:gd name="connsiteX4" fmla="*/ 109446 w 207295"/>
                <a:gd name="connsiteY4" fmla="*/ 294916 h 310281"/>
                <a:gd name="connsiteX5" fmla="*/ 5199 w 207295"/>
                <a:gd name="connsiteY5" fmla="*/ 294916 h 310281"/>
                <a:gd name="connsiteX6" fmla="*/ 26048 w 207295"/>
                <a:gd name="connsiteY6" fmla="*/ 89400 h 310281"/>
                <a:gd name="connsiteX0" fmla="*/ 25027 w 206625"/>
                <a:gd name="connsiteY0" fmla="*/ 89400 h 324978"/>
                <a:gd name="connsiteX1" fmla="*/ 87576 w 206625"/>
                <a:gd name="connsiteY1" fmla="*/ 44 h 324978"/>
                <a:gd name="connsiteX2" fmla="*/ 170974 w 206625"/>
                <a:gd name="connsiteY2" fmla="*/ 80464 h 324978"/>
                <a:gd name="connsiteX3" fmla="*/ 203737 w 206625"/>
                <a:gd name="connsiteY3" fmla="*/ 274067 h 324978"/>
                <a:gd name="connsiteX4" fmla="*/ 102468 w 206625"/>
                <a:gd name="connsiteY4" fmla="*/ 321723 h 324978"/>
                <a:gd name="connsiteX5" fmla="*/ 4178 w 206625"/>
                <a:gd name="connsiteY5" fmla="*/ 294916 h 324978"/>
                <a:gd name="connsiteX6" fmla="*/ 25027 w 206625"/>
                <a:gd name="connsiteY6" fmla="*/ 89400 h 324978"/>
                <a:gd name="connsiteX0" fmla="*/ 25027 w 215052"/>
                <a:gd name="connsiteY0" fmla="*/ 89406 h 325089"/>
                <a:gd name="connsiteX1" fmla="*/ 87576 w 215052"/>
                <a:gd name="connsiteY1" fmla="*/ 50 h 325089"/>
                <a:gd name="connsiteX2" fmla="*/ 170974 w 215052"/>
                <a:gd name="connsiteY2" fmla="*/ 80470 h 325089"/>
                <a:gd name="connsiteX3" fmla="*/ 212673 w 215052"/>
                <a:gd name="connsiteY3" fmla="*/ 300880 h 325089"/>
                <a:gd name="connsiteX4" fmla="*/ 102468 w 215052"/>
                <a:gd name="connsiteY4" fmla="*/ 321729 h 325089"/>
                <a:gd name="connsiteX5" fmla="*/ 4178 w 215052"/>
                <a:gd name="connsiteY5" fmla="*/ 294922 h 325089"/>
                <a:gd name="connsiteX6" fmla="*/ 25027 w 215052"/>
                <a:gd name="connsiteY6" fmla="*/ 89406 h 325089"/>
                <a:gd name="connsiteX0" fmla="*/ 33149 w 223174"/>
                <a:gd name="connsiteY0" fmla="*/ 89406 h 331862"/>
                <a:gd name="connsiteX1" fmla="*/ 95698 w 223174"/>
                <a:gd name="connsiteY1" fmla="*/ 50 h 331862"/>
                <a:gd name="connsiteX2" fmla="*/ 179096 w 223174"/>
                <a:gd name="connsiteY2" fmla="*/ 80470 h 331862"/>
                <a:gd name="connsiteX3" fmla="*/ 220795 w 223174"/>
                <a:gd name="connsiteY3" fmla="*/ 300880 h 331862"/>
                <a:gd name="connsiteX4" fmla="*/ 110590 w 223174"/>
                <a:gd name="connsiteY4" fmla="*/ 321729 h 331862"/>
                <a:gd name="connsiteX5" fmla="*/ 3365 w 223174"/>
                <a:gd name="connsiteY5" fmla="*/ 309814 h 331862"/>
                <a:gd name="connsiteX6" fmla="*/ 33149 w 223174"/>
                <a:gd name="connsiteY6" fmla="*/ 89406 h 331862"/>
                <a:gd name="connsiteX0" fmla="*/ 23550 w 225489"/>
                <a:gd name="connsiteY0" fmla="*/ 104561 h 331102"/>
                <a:gd name="connsiteX1" fmla="*/ 98013 w 225489"/>
                <a:gd name="connsiteY1" fmla="*/ 312 h 331102"/>
                <a:gd name="connsiteX2" fmla="*/ 181411 w 225489"/>
                <a:gd name="connsiteY2" fmla="*/ 80732 h 331102"/>
                <a:gd name="connsiteX3" fmla="*/ 223110 w 225489"/>
                <a:gd name="connsiteY3" fmla="*/ 301142 h 331102"/>
                <a:gd name="connsiteX4" fmla="*/ 112905 w 225489"/>
                <a:gd name="connsiteY4" fmla="*/ 321991 h 331102"/>
                <a:gd name="connsiteX5" fmla="*/ 5680 w 225489"/>
                <a:gd name="connsiteY5" fmla="*/ 310076 h 331102"/>
                <a:gd name="connsiteX6" fmla="*/ 23550 w 225489"/>
                <a:gd name="connsiteY6" fmla="*/ 104561 h 331102"/>
                <a:gd name="connsiteX0" fmla="*/ 23550 w 227742"/>
                <a:gd name="connsiteY0" fmla="*/ 104561 h 331102"/>
                <a:gd name="connsiteX1" fmla="*/ 98013 w 227742"/>
                <a:gd name="connsiteY1" fmla="*/ 312 h 331102"/>
                <a:gd name="connsiteX2" fmla="*/ 196304 w 227742"/>
                <a:gd name="connsiteY2" fmla="*/ 80732 h 331102"/>
                <a:gd name="connsiteX3" fmla="*/ 223110 w 227742"/>
                <a:gd name="connsiteY3" fmla="*/ 301142 h 331102"/>
                <a:gd name="connsiteX4" fmla="*/ 112905 w 227742"/>
                <a:gd name="connsiteY4" fmla="*/ 321991 h 331102"/>
                <a:gd name="connsiteX5" fmla="*/ 5680 w 227742"/>
                <a:gd name="connsiteY5" fmla="*/ 310076 h 331102"/>
                <a:gd name="connsiteX6" fmla="*/ 23550 w 227742"/>
                <a:gd name="connsiteY6" fmla="*/ 104561 h 331102"/>
                <a:gd name="connsiteX0" fmla="*/ 19305 w 229454"/>
                <a:gd name="connsiteY0" fmla="*/ 68648 h 333403"/>
                <a:gd name="connsiteX1" fmla="*/ 99725 w 229454"/>
                <a:gd name="connsiteY1" fmla="*/ 141 h 333403"/>
                <a:gd name="connsiteX2" fmla="*/ 198016 w 229454"/>
                <a:gd name="connsiteY2" fmla="*/ 80561 h 333403"/>
                <a:gd name="connsiteX3" fmla="*/ 224822 w 229454"/>
                <a:gd name="connsiteY3" fmla="*/ 300971 h 333403"/>
                <a:gd name="connsiteX4" fmla="*/ 114617 w 229454"/>
                <a:gd name="connsiteY4" fmla="*/ 321820 h 333403"/>
                <a:gd name="connsiteX5" fmla="*/ 7392 w 229454"/>
                <a:gd name="connsiteY5" fmla="*/ 309905 h 333403"/>
                <a:gd name="connsiteX6" fmla="*/ 19305 w 229454"/>
                <a:gd name="connsiteY6" fmla="*/ 68648 h 333403"/>
                <a:gd name="connsiteX0" fmla="*/ 19305 w 226896"/>
                <a:gd name="connsiteY0" fmla="*/ 68558 h 333313"/>
                <a:gd name="connsiteX1" fmla="*/ 99725 w 226896"/>
                <a:gd name="connsiteY1" fmla="*/ 51 h 333313"/>
                <a:gd name="connsiteX2" fmla="*/ 180145 w 226896"/>
                <a:gd name="connsiteY2" fmla="*/ 62599 h 333313"/>
                <a:gd name="connsiteX3" fmla="*/ 224822 w 226896"/>
                <a:gd name="connsiteY3" fmla="*/ 300881 h 333313"/>
                <a:gd name="connsiteX4" fmla="*/ 114617 w 226896"/>
                <a:gd name="connsiteY4" fmla="*/ 321730 h 333313"/>
                <a:gd name="connsiteX5" fmla="*/ 7392 w 226896"/>
                <a:gd name="connsiteY5" fmla="*/ 309815 h 333313"/>
                <a:gd name="connsiteX6" fmla="*/ 19305 w 226896"/>
                <a:gd name="connsiteY6" fmla="*/ 68558 h 333313"/>
                <a:gd name="connsiteX0" fmla="*/ 18790 w 226497"/>
                <a:gd name="connsiteY0" fmla="*/ 95334 h 360089"/>
                <a:gd name="connsiteX1" fmla="*/ 84318 w 226497"/>
                <a:gd name="connsiteY1" fmla="*/ 20 h 360089"/>
                <a:gd name="connsiteX2" fmla="*/ 179630 w 226497"/>
                <a:gd name="connsiteY2" fmla="*/ 89375 h 360089"/>
                <a:gd name="connsiteX3" fmla="*/ 224307 w 226497"/>
                <a:gd name="connsiteY3" fmla="*/ 327657 h 360089"/>
                <a:gd name="connsiteX4" fmla="*/ 114102 w 226497"/>
                <a:gd name="connsiteY4" fmla="*/ 348506 h 360089"/>
                <a:gd name="connsiteX5" fmla="*/ 6877 w 226497"/>
                <a:gd name="connsiteY5" fmla="*/ 336591 h 360089"/>
                <a:gd name="connsiteX6" fmla="*/ 18790 w 226497"/>
                <a:gd name="connsiteY6" fmla="*/ 95334 h 360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6497" h="360089">
                  <a:moveTo>
                    <a:pt x="18790" y="95334"/>
                  </a:moveTo>
                  <a:cubicBezTo>
                    <a:pt x="31697" y="39239"/>
                    <a:pt x="57511" y="1013"/>
                    <a:pt x="84318" y="20"/>
                  </a:cubicBezTo>
                  <a:cubicBezTo>
                    <a:pt x="111125" y="-973"/>
                    <a:pt x="156299" y="34769"/>
                    <a:pt x="179630" y="89375"/>
                  </a:cubicBezTo>
                  <a:cubicBezTo>
                    <a:pt x="202961" y="143981"/>
                    <a:pt x="235228" y="284469"/>
                    <a:pt x="224307" y="327657"/>
                  </a:cubicBezTo>
                  <a:cubicBezTo>
                    <a:pt x="213386" y="370845"/>
                    <a:pt x="147362" y="345031"/>
                    <a:pt x="114102" y="348506"/>
                  </a:cubicBezTo>
                  <a:cubicBezTo>
                    <a:pt x="80842" y="351981"/>
                    <a:pt x="22762" y="378786"/>
                    <a:pt x="6877" y="336591"/>
                  </a:cubicBezTo>
                  <a:cubicBezTo>
                    <a:pt x="-9008" y="294396"/>
                    <a:pt x="5883" y="151429"/>
                    <a:pt x="18790" y="95334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r>
                <a:rPr lang="en-US" sz="2700" dirty="0">
                  <a:solidFill>
                    <a:prstClr val="white"/>
                  </a:solidFill>
                  <a:latin typeface="Calibri" panose="020F0502020204030204"/>
                </a:rPr>
                <a:t>        </a:t>
              </a:r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9A3C4ACE-FACE-49F0-A32E-13CA8D35DEF9}"/>
                </a:ext>
              </a:extLst>
            </p:cNvPr>
            <p:cNvSpPr/>
            <p:nvPr/>
          </p:nvSpPr>
          <p:spPr>
            <a:xfrm>
              <a:off x="5506571" y="5172971"/>
              <a:ext cx="294228" cy="112275"/>
            </a:xfrm>
            <a:custGeom>
              <a:avLst/>
              <a:gdLst>
                <a:gd name="connsiteX0" fmla="*/ 221209 w 244329"/>
                <a:gd name="connsiteY0" fmla="*/ 9633 h 114404"/>
                <a:gd name="connsiteX1" fmla="*/ 237008 w 244329"/>
                <a:gd name="connsiteY1" fmla="*/ 88631 h 114404"/>
                <a:gd name="connsiteX2" fmla="*/ 126411 w 244329"/>
                <a:gd name="connsiteY2" fmla="*/ 102456 h 114404"/>
                <a:gd name="connsiteX3" fmla="*/ 15 w 244329"/>
                <a:gd name="connsiteY3" fmla="*/ 108380 h 114404"/>
                <a:gd name="connsiteX4" fmla="*/ 118511 w 244329"/>
                <a:gd name="connsiteY4" fmla="*/ 11608 h 114404"/>
                <a:gd name="connsiteX5" fmla="*/ 221209 w 244329"/>
                <a:gd name="connsiteY5" fmla="*/ 9633 h 114404"/>
                <a:gd name="connsiteX0" fmla="*/ 223184 w 246304"/>
                <a:gd name="connsiteY0" fmla="*/ 8926 h 102196"/>
                <a:gd name="connsiteX1" fmla="*/ 238983 w 246304"/>
                <a:gd name="connsiteY1" fmla="*/ 87924 h 102196"/>
                <a:gd name="connsiteX2" fmla="*/ 128386 w 246304"/>
                <a:gd name="connsiteY2" fmla="*/ 101749 h 102196"/>
                <a:gd name="connsiteX3" fmla="*/ 15 w 246304"/>
                <a:gd name="connsiteY3" fmla="*/ 89899 h 102196"/>
                <a:gd name="connsiteX4" fmla="*/ 120486 w 246304"/>
                <a:gd name="connsiteY4" fmla="*/ 10901 h 102196"/>
                <a:gd name="connsiteX5" fmla="*/ 223184 w 246304"/>
                <a:gd name="connsiteY5" fmla="*/ 8926 h 102196"/>
                <a:gd name="connsiteX0" fmla="*/ 223184 w 246889"/>
                <a:gd name="connsiteY0" fmla="*/ 8926 h 97266"/>
                <a:gd name="connsiteX1" fmla="*/ 238983 w 246889"/>
                <a:gd name="connsiteY1" fmla="*/ 87924 h 97266"/>
                <a:gd name="connsiteX2" fmla="*/ 120486 w 246889"/>
                <a:gd name="connsiteY2" fmla="*/ 91875 h 97266"/>
                <a:gd name="connsiteX3" fmla="*/ 15 w 246889"/>
                <a:gd name="connsiteY3" fmla="*/ 89899 h 97266"/>
                <a:gd name="connsiteX4" fmla="*/ 120486 w 246889"/>
                <a:gd name="connsiteY4" fmla="*/ 10901 h 97266"/>
                <a:gd name="connsiteX5" fmla="*/ 223184 w 246889"/>
                <a:gd name="connsiteY5" fmla="*/ 8926 h 97266"/>
                <a:gd name="connsiteX0" fmla="*/ 223194 w 248288"/>
                <a:gd name="connsiteY0" fmla="*/ 4930 h 93270"/>
                <a:gd name="connsiteX1" fmla="*/ 238993 w 248288"/>
                <a:gd name="connsiteY1" fmla="*/ 83928 h 93270"/>
                <a:gd name="connsiteX2" fmla="*/ 120496 w 248288"/>
                <a:gd name="connsiteY2" fmla="*/ 87879 h 93270"/>
                <a:gd name="connsiteX3" fmla="*/ 25 w 248288"/>
                <a:gd name="connsiteY3" fmla="*/ 85903 h 93270"/>
                <a:gd name="connsiteX4" fmla="*/ 84947 w 248288"/>
                <a:gd name="connsiteY4" fmla="*/ 16780 h 93270"/>
                <a:gd name="connsiteX5" fmla="*/ 223194 w 248288"/>
                <a:gd name="connsiteY5" fmla="*/ 4930 h 93270"/>
                <a:gd name="connsiteX0" fmla="*/ 223184 w 246683"/>
                <a:gd name="connsiteY0" fmla="*/ 13745 h 102085"/>
                <a:gd name="connsiteX1" fmla="*/ 238983 w 246683"/>
                <a:gd name="connsiteY1" fmla="*/ 92743 h 102085"/>
                <a:gd name="connsiteX2" fmla="*/ 120486 w 246683"/>
                <a:gd name="connsiteY2" fmla="*/ 96694 h 102085"/>
                <a:gd name="connsiteX3" fmla="*/ 15 w 246683"/>
                <a:gd name="connsiteY3" fmla="*/ 94718 h 102085"/>
                <a:gd name="connsiteX4" fmla="*/ 126411 w 246683"/>
                <a:gd name="connsiteY4" fmla="*/ 7820 h 102085"/>
                <a:gd name="connsiteX5" fmla="*/ 223184 w 246683"/>
                <a:gd name="connsiteY5" fmla="*/ 13745 h 102085"/>
                <a:gd name="connsiteX0" fmla="*/ 223187 w 246686"/>
                <a:gd name="connsiteY0" fmla="*/ 7550 h 95890"/>
                <a:gd name="connsiteX1" fmla="*/ 238986 w 246686"/>
                <a:gd name="connsiteY1" fmla="*/ 86548 h 95890"/>
                <a:gd name="connsiteX2" fmla="*/ 120489 w 246686"/>
                <a:gd name="connsiteY2" fmla="*/ 90499 h 95890"/>
                <a:gd name="connsiteX3" fmla="*/ 18 w 246686"/>
                <a:gd name="connsiteY3" fmla="*/ 88523 h 95890"/>
                <a:gd name="connsiteX4" fmla="*/ 126414 w 246686"/>
                <a:gd name="connsiteY4" fmla="*/ 1625 h 95890"/>
                <a:gd name="connsiteX5" fmla="*/ 223187 w 246686"/>
                <a:gd name="connsiteY5" fmla="*/ 7550 h 95890"/>
                <a:gd name="connsiteX0" fmla="*/ 227133 w 248013"/>
                <a:gd name="connsiteY0" fmla="*/ 13746 h 102086"/>
                <a:gd name="connsiteX1" fmla="*/ 238983 w 248013"/>
                <a:gd name="connsiteY1" fmla="*/ 92744 h 102086"/>
                <a:gd name="connsiteX2" fmla="*/ 120486 w 248013"/>
                <a:gd name="connsiteY2" fmla="*/ 96695 h 102086"/>
                <a:gd name="connsiteX3" fmla="*/ 15 w 248013"/>
                <a:gd name="connsiteY3" fmla="*/ 94719 h 102086"/>
                <a:gd name="connsiteX4" fmla="*/ 126411 w 248013"/>
                <a:gd name="connsiteY4" fmla="*/ 7821 h 102086"/>
                <a:gd name="connsiteX5" fmla="*/ 227133 w 248013"/>
                <a:gd name="connsiteY5" fmla="*/ 13746 h 102086"/>
                <a:gd name="connsiteX0" fmla="*/ 227133 w 249041"/>
                <a:gd name="connsiteY0" fmla="*/ 11407 h 99747"/>
                <a:gd name="connsiteX1" fmla="*/ 238983 w 249041"/>
                <a:gd name="connsiteY1" fmla="*/ 90405 h 99747"/>
                <a:gd name="connsiteX2" fmla="*/ 120486 w 249041"/>
                <a:gd name="connsiteY2" fmla="*/ 94356 h 99747"/>
                <a:gd name="connsiteX3" fmla="*/ 15 w 249041"/>
                <a:gd name="connsiteY3" fmla="*/ 92380 h 99747"/>
                <a:gd name="connsiteX4" fmla="*/ 126411 w 249041"/>
                <a:gd name="connsiteY4" fmla="*/ 5482 h 99747"/>
                <a:gd name="connsiteX5" fmla="*/ 227133 w 249041"/>
                <a:gd name="connsiteY5" fmla="*/ 11407 h 99747"/>
                <a:gd name="connsiteX0" fmla="*/ 227133 w 243144"/>
                <a:gd name="connsiteY0" fmla="*/ 11407 h 101983"/>
                <a:gd name="connsiteX1" fmla="*/ 238983 w 243144"/>
                <a:gd name="connsiteY1" fmla="*/ 90405 h 101983"/>
                <a:gd name="connsiteX2" fmla="*/ 120486 w 243144"/>
                <a:gd name="connsiteY2" fmla="*/ 94356 h 101983"/>
                <a:gd name="connsiteX3" fmla="*/ 15 w 243144"/>
                <a:gd name="connsiteY3" fmla="*/ 92380 h 101983"/>
                <a:gd name="connsiteX4" fmla="*/ 126411 w 243144"/>
                <a:gd name="connsiteY4" fmla="*/ 5482 h 101983"/>
                <a:gd name="connsiteX5" fmla="*/ 227133 w 243144"/>
                <a:gd name="connsiteY5" fmla="*/ 11407 h 101983"/>
                <a:gd name="connsiteX0" fmla="*/ 227133 w 243144"/>
                <a:gd name="connsiteY0" fmla="*/ 11407 h 107617"/>
                <a:gd name="connsiteX1" fmla="*/ 238983 w 243144"/>
                <a:gd name="connsiteY1" fmla="*/ 90405 h 107617"/>
                <a:gd name="connsiteX2" fmla="*/ 120486 w 243144"/>
                <a:gd name="connsiteY2" fmla="*/ 94356 h 107617"/>
                <a:gd name="connsiteX3" fmla="*/ 15 w 243144"/>
                <a:gd name="connsiteY3" fmla="*/ 92380 h 107617"/>
                <a:gd name="connsiteX4" fmla="*/ 126411 w 243144"/>
                <a:gd name="connsiteY4" fmla="*/ 5482 h 107617"/>
                <a:gd name="connsiteX5" fmla="*/ 227133 w 243144"/>
                <a:gd name="connsiteY5" fmla="*/ 11407 h 107617"/>
                <a:gd name="connsiteX0" fmla="*/ 227133 w 247182"/>
                <a:gd name="connsiteY0" fmla="*/ 11407 h 107617"/>
                <a:gd name="connsiteX1" fmla="*/ 238983 w 247182"/>
                <a:gd name="connsiteY1" fmla="*/ 90405 h 107617"/>
                <a:gd name="connsiteX2" fmla="*/ 146160 w 247182"/>
                <a:gd name="connsiteY2" fmla="*/ 94356 h 107617"/>
                <a:gd name="connsiteX3" fmla="*/ 15 w 247182"/>
                <a:gd name="connsiteY3" fmla="*/ 92380 h 107617"/>
                <a:gd name="connsiteX4" fmla="*/ 126411 w 247182"/>
                <a:gd name="connsiteY4" fmla="*/ 5482 h 107617"/>
                <a:gd name="connsiteX5" fmla="*/ 227133 w 247182"/>
                <a:gd name="connsiteY5" fmla="*/ 11407 h 107617"/>
                <a:gd name="connsiteX0" fmla="*/ 227133 w 247453"/>
                <a:gd name="connsiteY0" fmla="*/ 14122 h 110034"/>
                <a:gd name="connsiteX1" fmla="*/ 240747 w 247453"/>
                <a:gd name="connsiteY1" fmla="*/ 100740 h 110034"/>
                <a:gd name="connsiteX2" fmla="*/ 146160 w 247453"/>
                <a:gd name="connsiteY2" fmla="*/ 97071 h 110034"/>
                <a:gd name="connsiteX3" fmla="*/ 15 w 247453"/>
                <a:gd name="connsiteY3" fmla="*/ 95095 h 110034"/>
                <a:gd name="connsiteX4" fmla="*/ 126411 w 247453"/>
                <a:gd name="connsiteY4" fmla="*/ 8197 h 110034"/>
                <a:gd name="connsiteX5" fmla="*/ 227133 w 247453"/>
                <a:gd name="connsiteY5" fmla="*/ 14122 h 110034"/>
                <a:gd name="connsiteX0" fmla="*/ 227133 w 247453"/>
                <a:gd name="connsiteY0" fmla="*/ 14122 h 112425"/>
                <a:gd name="connsiteX1" fmla="*/ 240747 w 247453"/>
                <a:gd name="connsiteY1" fmla="*/ 100740 h 112425"/>
                <a:gd name="connsiteX2" fmla="*/ 146160 w 247453"/>
                <a:gd name="connsiteY2" fmla="*/ 104691 h 112425"/>
                <a:gd name="connsiteX3" fmla="*/ 15 w 247453"/>
                <a:gd name="connsiteY3" fmla="*/ 95095 h 112425"/>
                <a:gd name="connsiteX4" fmla="*/ 126411 w 247453"/>
                <a:gd name="connsiteY4" fmla="*/ 8197 h 112425"/>
                <a:gd name="connsiteX5" fmla="*/ 227133 w 247453"/>
                <a:gd name="connsiteY5" fmla="*/ 14122 h 112425"/>
                <a:gd name="connsiteX0" fmla="*/ 227133 w 247453"/>
                <a:gd name="connsiteY0" fmla="*/ 7701 h 106004"/>
                <a:gd name="connsiteX1" fmla="*/ 240747 w 247453"/>
                <a:gd name="connsiteY1" fmla="*/ 94319 h 106004"/>
                <a:gd name="connsiteX2" fmla="*/ 146160 w 247453"/>
                <a:gd name="connsiteY2" fmla="*/ 98270 h 106004"/>
                <a:gd name="connsiteX3" fmla="*/ 15 w 247453"/>
                <a:gd name="connsiteY3" fmla="*/ 88674 h 106004"/>
                <a:gd name="connsiteX4" fmla="*/ 126411 w 247453"/>
                <a:gd name="connsiteY4" fmla="*/ 1776 h 106004"/>
                <a:gd name="connsiteX5" fmla="*/ 227133 w 247453"/>
                <a:gd name="connsiteY5" fmla="*/ 7701 h 106004"/>
                <a:gd name="connsiteX0" fmla="*/ 227132 w 247123"/>
                <a:gd name="connsiteY0" fmla="*/ 9857 h 108160"/>
                <a:gd name="connsiteX1" fmla="*/ 240746 w 247123"/>
                <a:gd name="connsiteY1" fmla="*/ 96475 h 108160"/>
                <a:gd name="connsiteX2" fmla="*/ 146159 w 247123"/>
                <a:gd name="connsiteY2" fmla="*/ 100426 h 108160"/>
                <a:gd name="connsiteX3" fmla="*/ 14 w 247123"/>
                <a:gd name="connsiteY3" fmla="*/ 90830 h 108160"/>
                <a:gd name="connsiteX4" fmla="*/ 135228 w 247123"/>
                <a:gd name="connsiteY4" fmla="*/ 122 h 108160"/>
                <a:gd name="connsiteX5" fmla="*/ 227132 w 247123"/>
                <a:gd name="connsiteY5" fmla="*/ 9857 h 108160"/>
                <a:gd name="connsiteX0" fmla="*/ 227132 w 247520"/>
                <a:gd name="connsiteY0" fmla="*/ 9857 h 108160"/>
                <a:gd name="connsiteX1" fmla="*/ 240746 w 247520"/>
                <a:gd name="connsiteY1" fmla="*/ 96475 h 108160"/>
                <a:gd name="connsiteX2" fmla="*/ 146159 w 247520"/>
                <a:gd name="connsiteY2" fmla="*/ 100426 h 108160"/>
                <a:gd name="connsiteX3" fmla="*/ 14 w 247520"/>
                <a:gd name="connsiteY3" fmla="*/ 90830 h 108160"/>
                <a:gd name="connsiteX4" fmla="*/ 135228 w 247520"/>
                <a:gd name="connsiteY4" fmla="*/ 122 h 108160"/>
                <a:gd name="connsiteX5" fmla="*/ 227132 w 247520"/>
                <a:gd name="connsiteY5" fmla="*/ 9857 h 108160"/>
                <a:gd name="connsiteX0" fmla="*/ 221840 w 245898"/>
                <a:gd name="connsiteY0" fmla="*/ 12067 h 112275"/>
                <a:gd name="connsiteX1" fmla="*/ 240745 w 245898"/>
                <a:gd name="connsiteY1" fmla="*/ 100590 h 112275"/>
                <a:gd name="connsiteX2" fmla="*/ 146158 w 245898"/>
                <a:gd name="connsiteY2" fmla="*/ 104541 h 112275"/>
                <a:gd name="connsiteX3" fmla="*/ 13 w 245898"/>
                <a:gd name="connsiteY3" fmla="*/ 94945 h 112275"/>
                <a:gd name="connsiteX4" fmla="*/ 135227 w 245898"/>
                <a:gd name="connsiteY4" fmla="*/ 4237 h 112275"/>
                <a:gd name="connsiteX5" fmla="*/ 221840 w 245898"/>
                <a:gd name="connsiteY5" fmla="*/ 12067 h 112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898" h="112275">
                  <a:moveTo>
                    <a:pt x="221840" y="12067"/>
                  </a:moveTo>
                  <a:cubicBezTo>
                    <a:pt x="241189" y="9076"/>
                    <a:pt x="253359" y="85178"/>
                    <a:pt x="240745" y="100590"/>
                  </a:cubicBezTo>
                  <a:cubicBezTo>
                    <a:pt x="228131" y="116002"/>
                    <a:pt x="186280" y="105482"/>
                    <a:pt x="146158" y="104541"/>
                  </a:cubicBezTo>
                  <a:cubicBezTo>
                    <a:pt x="106036" y="103600"/>
                    <a:pt x="1330" y="127861"/>
                    <a:pt x="13" y="94945"/>
                  </a:cubicBezTo>
                  <a:cubicBezTo>
                    <a:pt x="-1304" y="79804"/>
                    <a:pt x="98256" y="18050"/>
                    <a:pt x="135227" y="4237"/>
                  </a:cubicBezTo>
                  <a:cubicBezTo>
                    <a:pt x="172198" y="-9576"/>
                    <a:pt x="202491" y="15058"/>
                    <a:pt x="221840" y="12067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8FA0440E-5609-488C-B100-7CA178268895}"/>
                </a:ext>
              </a:extLst>
            </p:cNvPr>
            <p:cNvSpPr/>
            <p:nvPr/>
          </p:nvSpPr>
          <p:spPr>
            <a:xfrm>
              <a:off x="5356335" y="1844882"/>
              <a:ext cx="1320257" cy="1287989"/>
            </a:xfrm>
            <a:custGeom>
              <a:avLst/>
              <a:gdLst>
                <a:gd name="connsiteX0" fmla="*/ 4686 w 1522514"/>
                <a:gd name="connsiteY0" fmla="*/ 621143 h 1467029"/>
                <a:gd name="connsiteX1" fmla="*/ 42786 w 1522514"/>
                <a:gd name="connsiteY1" fmla="*/ 788783 h 1467029"/>
                <a:gd name="connsiteX2" fmla="*/ 50406 w 1522514"/>
                <a:gd name="connsiteY2" fmla="*/ 836408 h 1467029"/>
                <a:gd name="connsiteX3" fmla="*/ 6591 w 1522514"/>
                <a:gd name="connsiteY3" fmla="*/ 845933 h 1467029"/>
                <a:gd name="connsiteX4" fmla="*/ 6591 w 1522514"/>
                <a:gd name="connsiteY4" fmla="*/ 948803 h 1467029"/>
                <a:gd name="connsiteX5" fmla="*/ 67551 w 1522514"/>
                <a:gd name="connsiteY5" fmla="*/ 1063103 h 1467029"/>
                <a:gd name="connsiteX6" fmla="*/ 111366 w 1522514"/>
                <a:gd name="connsiteY6" fmla="*/ 1101203 h 1467029"/>
                <a:gd name="connsiteX7" fmla="*/ 96126 w 1522514"/>
                <a:gd name="connsiteY7" fmla="*/ 1223123 h 1467029"/>
                <a:gd name="connsiteX8" fmla="*/ 128511 w 1522514"/>
                <a:gd name="connsiteY8" fmla="*/ 1314563 h 1467029"/>
                <a:gd name="connsiteX9" fmla="*/ 223761 w 1522514"/>
                <a:gd name="connsiteY9" fmla="*/ 1379333 h 1467029"/>
                <a:gd name="connsiteX10" fmla="*/ 406641 w 1522514"/>
                <a:gd name="connsiteY10" fmla="*/ 1436483 h 1467029"/>
                <a:gd name="connsiteX11" fmla="*/ 665721 w 1522514"/>
                <a:gd name="connsiteY11" fmla="*/ 1466963 h 1467029"/>
                <a:gd name="connsiteX12" fmla="*/ 900036 w 1522514"/>
                <a:gd name="connsiteY12" fmla="*/ 1428863 h 1467029"/>
                <a:gd name="connsiteX13" fmla="*/ 1122921 w 1522514"/>
                <a:gd name="connsiteY13" fmla="*/ 1345043 h 1467029"/>
                <a:gd name="connsiteX14" fmla="*/ 1273416 w 1522514"/>
                <a:gd name="connsiteY14" fmla="*/ 1211693 h 1467029"/>
                <a:gd name="connsiteX15" fmla="*/ 1309611 w 1522514"/>
                <a:gd name="connsiteY15" fmla="*/ 1236458 h 1467029"/>
                <a:gd name="connsiteX16" fmla="*/ 1408671 w 1522514"/>
                <a:gd name="connsiteY16" fmla="*/ 1219313 h 1467029"/>
                <a:gd name="connsiteX17" fmla="*/ 1477251 w 1522514"/>
                <a:gd name="connsiteY17" fmla="*/ 1145018 h 1467029"/>
                <a:gd name="connsiteX18" fmla="*/ 1521066 w 1522514"/>
                <a:gd name="connsiteY18" fmla="*/ 1045958 h 1467029"/>
                <a:gd name="connsiteX19" fmla="*/ 1507731 w 1522514"/>
                <a:gd name="connsiteY19" fmla="*/ 931658 h 1467029"/>
                <a:gd name="connsiteX20" fmla="*/ 1465821 w 1522514"/>
                <a:gd name="connsiteY20" fmla="*/ 861173 h 1467029"/>
                <a:gd name="connsiteX21" fmla="*/ 1357236 w 1522514"/>
                <a:gd name="connsiteY21" fmla="*/ 872603 h 1467029"/>
                <a:gd name="connsiteX22" fmla="*/ 1418196 w 1522514"/>
                <a:gd name="connsiteY22" fmla="*/ 802118 h 1467029"/>
                <a:gd name="connsiteX23" fmla="*/ 1475346 w 1522514"/>
                <a:gd name="connsiteY23" fmla="*/ 440168 h 1467029"/>
                <a:gd name="connsiteX24" fmla="*/ 1395336 w 1522514"/>
                <a:gd name="connsiteY24" fmla="*/ 158228 h 1467029"/>
                <a:gd name="connsiteX25" fmla="*/ 1199121 w 1522514"/>
                <a:gd name="connsiteY25" fmla="*/ 26783 h 1467029"/>
                <a:gd name="connsiteX26" fmla="*/ 1079106 w 1522514"/>
                <a:gd name="connsiteY26" fmla="*/ 59168 h 1467029"/>
                <a:gd name="connsiteX27" fmla="*/ 827646 w 1522514"/>
                <a:gd name="connsiteY27" fmla="*/ 22973 h 1467029"/>
                <a:gd name="connsiteX28" fmla="*/ 389496 w 1522514"/>
                <a:gd name="connsiteY28" fmla="*/ 24878 h 1467029"/>
                <a:gd name="connsiteX29" fmla="*/ 84696 w 1522514"/>
                <a:gd name="connsiteY29" fmla="*/ 333488 h 1467029"/>
                <a:gd name="connsiteX30" fmla="*/ 4686 w 1522514"/>
                <a:gd name="connsiteY30" fmla="*/ 621143 h 1467029"/>
                <a:gd name="connsiteX0" fmla="*/ 4686 w 1522641"/>
                <a:gd name="connsiteY0" fmla="*/ 621143 h 1467029"/>
                <a:gd name="connsiteX1" fmla="*/ 42786 w 1522641"/>
                <a:gd name="connsiteY1" fmla="*/ 788783 h 1467029"/>
                <a:gd name="connsiteX2" fmla="*/ 50406 w 1522641"/>
                <a:gd name="connsiteY2" fmla="*/ 836408 h 1467029"/>
                <a:gd name="connsiteX3" fmla="*/ 6591 w 1522641"/>
                <a:gd name="connsiteY3" fmla="*/ 845933 h 1467029"/>
                <a:gd name="connsiteX4" fmla="*/ 6591 w 1522641"/>
                <a:gd name="connsiteY4" fmla="*/ 948803 h 1467029"/>
                <a:gd name="connsiteX5" fmla="*/ 67551 w 1522641"/>
                <a:gd name="connsiteY5" fmla="*/ 1063103 h 1467029"/>
                <a:gd name="connsiteX6" fmla="*/ 111366 w 1522641"/>
                <a:gd name="connsiteY6" fmla="*/ 1101203 h 1467029"/>
                <a:gd name="connsiteX7" fmla="*/ 96126 w 1522641"/>
                <a:gd name="connsiteY7" fmla="*/ 1223123 h 1467029"/>
                <a:gd name="connsiteX8" fmla="*/ 128511 w 1522641"/>
                <a:gd name="connsiteY8" fmla="*/ 1314563 h 1467029"/>
                <a:gd name="connsiteX9" fmla="*/ 223761 w 1522641"/>
                <a:gd name="connsiteY9" fmla="*/ 1379333 h 1467029"/>
                <a:gd name="connsiteX10" fmla="*/ 406641 w 1522641"/>
                <a:gd name="connsiteY10" fmla="*/ 1436483 h 1467029"/>
                <a:gd name="connsiteX11" fmla="*/ 665721 w 1522641"/>
                <a:gd name="connsiteY11" fmla="*/ 1466963 h 1467029"/>
                <a:gd name="connsiteX12" fmla="*/ 900036 w 1522641"/>
                <a:gd name="connsiteY12" fmla="*/ 1428863 h 1467029"/>
                <a:gd name="connsiteX13" fmla="*/ 1122921 w 1522641"/>
                <a:gd name="connsiteY13" fmla="*/ 1345043 h 1467029"/>
                <a:gd name="connsiteX14" fmla="*/ 1273416 w 1522641"/>
                <a:gd name="connsiteY14" fmla="*/ 1211693 h 1467029"/>
                <a:gd name="connsiteX15" fmla="*/ 1309611 w 1522641"/>
                <a:gd name="connsiteY15" fmla="*/ 1236458 h 1467029"/>
                <a:gd name="connsiteX16" fmla="*/ 1408671 w 1522641"/>
                <a:gd name="connsiteY16" fmla="*/ 1219313 h 1467029"/>
                <a:gd name="connsiteX17" fmla="*/ 1477251 w 1522641"/>
                <a:gd name="connsiteY17" fmla="*/ 1145018 h 1467029"/>
                <a:gd name="connsiteX18" fmla="*/ 1521066 w 1522641"/>
                <a:gd name="connsiteY18" fmla="*/ 1045958 h 1467029"/>
                <a:gd name="connsiteX19" fmla="*/ 1507731 w 1522641"/>
                <a:gd name="connsiteY19" fmla="*/ 931658 h 1467029"/>
                <a:gd name="connsiteX20" fmla="*/ 1458201 w 1522641"/>
                <a:gd name="connsiteY20" fmla="*/ 864983 h 1467029"/>
                <a:gd name="connsiteX21" fmla="*/ 1357236 w 1522641"/>
                <a:gd name="connsiteY21" fmla="*/ 872603 h 1467029"/>
                <a:gd name="connsiteX22" fmla="*/ 1418196 w 1522641"/>
                <a:gd name="connsiteY22" fmla="*/ 802118 h 1467029"/>
                <a:gd name="connsiteX23" fmla="*/ 1475346 w 1522641"/>
                <a:gd name="connsiteY23" fmla="*/ 440168 h 1467029"/>
                <a:gd name="connsiteX24" fmla="*/ 1395336 w 1522641"/>
                <a:gd name="connsiteY24" fmla="*/ 158228 h 1467029"/>
                <a:gd name="connsiteX25" fmla="*/ 1199121 w 1522641"/>
                <a:gd name="connsiteY25" fmla="*/ 26783 h 1467029"/>
                <a:gd name="connsiteX26" fmla="*/ 1079106 w 1522641"/>
                <a:gd name="connsiteY26" fmla="*/ 59168 h 1467029"/>
                <a:gd name="connsiteX27" fmla="*/ 827646 w 1522641"/>
                <a:gd name="connsiteY27" fmla="*/ 22973 h 1467029"/>
                <a:gd name="connsiteX28" fmla="*/ 389496 w 1522641"/>
                <a:gd name="connsiteY28" fmla="*/ 24878 h 1467029"/>
                <a:gd name="connsiteX29" fmla="*/ 84696 w 1522641"/>
                <a:gd name="connsiteY29" fmla="*/ 333488 h 1467029"/>
                <a:gd name="connsiteX30" fmla="*/ 4686 w 1522641"/>
                <a:gd name="connsiteY30" fmla="*/ 621143 h 1467029"/>
                <a:gd name="connsiteX0" fmla="*/ 4686 w 1534839"/>
                <a:gd name="connsiteY0" fmla="*/ 621143 h 1467029"/>
                <a:gd name="connsiteX1" fmla="*/ 42786 w 1534839"/>
                <a:gd name="connsiteY1" fmla="*/ 788783 h 1467029"/>
                <a:gd name="connsiteX2" fmla="*/ 50406 w 1534839"/>
                <a:gd name="connsiteY2" fmla="*/ 836408 h 1467029"/>
                <a:gd name="connsiteX3" fmla="*/ 6591 w 1534839"/>
                <a:gd name="connsiteY3" fmla="*/ 845933 h 1467029"/>
                <a:gd name="connsiteX4" fmla="*/ 6591 w 1534839"/>
                <a:gd name="connsiteY4" fmla="*/ 948803 h 1467029"/>
                <a:gd name="connsiteX5" fmla="*/ 67551 w 1534839"/>
                <a:gd name="connsiteY5" fmla="*/ 1063103 h 1467029"/>
                <a:gd name="connsiteX6" fmla="*/ 111366 w 1534839"/>
                <a:gd name="connsiteY6" fmla="*/ 1101203 h 1467029"/>
                <a:gd name="connsiteX7" fmla="*/ 96126 w 1534839"/>
                <a:gd name="connsiteY7" fmla="*/ 1223123 h 1467029"/>
                <a:gd name="connsiteX8" fmla="*/ 128511 w 1534839"/>
                <a:gd name="connsiteY8" fmla="*/ 1314563 h 1467029"/>
                <a:gd name="connsiteX9" fmla="*/ 223761 w 1534839"/>
                <a:gd name="connsiteY9" fmla="*/ 1379333 h 1467029"/>
                <a:gd name="connsiteX10" fmla="*/ 406641 w 1534839"/>
                <a:gd name="connsiteY10" fmla="*/ 1436483 h 1467029"/>
                <a:gd name="connsiteX11" fmla="*/ 665721 w 1534839"/>
                <a:gd name="connsiteY11" fmla="*/ 1466963 h 1467029"/>
                <a:gd name="connsiteX12" fmla="*/ 900036 w 1534839"/>
                <a:gd name="connsiteY12" fmla="*/ 1428863 h 1467029"/>
                <a:gd name="connsiteX13" fmla="*/ 1122921 w 1534839"/>
                <a:gd name="connsiteY13" fmla="*/ 1345043 h 1467029"/>
                <a:gd name="connsiteX14" fmla="*/ 1273416 w 1534839"/>
                <a:gd name="connsiteY14" fmla="*/ 1211693 h 1467029"/>
                <a:gd name="connsiteX15" fmla="*/ 1309611 w 1534839"/>
                <a:gd name="connsiteY15" fmla="*/ 1236458 h 1467029"/>
                <a:gd name="connsiteX16" fmla="*/ 1408671 w 1534839"/>
                <a:gd name="connsiteY16" fmla="*/ 1219313 h 1467029"/>
                <a:gd name="connsiteX17" fmla="*/ 1477251 w 1534839"/>
                <a:gd name="connsiteY17" fmla="*/ 1145018 h 1467029"/>
                <a:gd name="connsiteX18" fmla="*/ 1521066 w 1534839"/>
                <a:gd name="connsiteY18" fmla="*/ 1045958 h 1467029"/>
                <a:gd name="connsiteX19" fmla="*/ 1530591 w 1534839"/>
                <a:gd name="connsiteY19" fmla="*/ 939278 h 1467029"/>
                <a:gd name="connsiteX20" fmla="*/ 1458201 w 1534839"/>
                <a:gd name="connsiteY20" fmla="*/ 864983 h 1467029"/>
                <a:gd name="connsiteX21" fmla="*/ 1357236 w 1534839"/>
                <a:gd name="connsiteY21" fmla="*/ 872603 h 1467029"/>
                <a:gd name="connsiteX22" fmla="*/ 1418196 w 1534839"/>
                <a:gd name="connsiteY22" fmla="*/ 802118 h 1467029"/>
                <a:gd name="connsiteX23" fmla="*/ 1475346 w 1534839"/>
                <a:gd name="connsiteY23" fmla="*/ 440168 h 1467029"/>
                <a:gd name="connsiteX24" fmla="*/ 1395336 w 1534839"/>
                <a:gd name="connsiteY24" fmla="*/ 158228 h 1467029"/>
                <a:gd name="connsiteX25" fmla="*/ 1199121 w 1534839"/>
                <a:gd name="connsiteY25" fmla="*/ 26783 h 1467029"/>
                <a:gd name="connsiteX26" fmla="*/ 1079106 w 1534839"/>
                <a:gd name="connsiteY26" fmla="*/ 59168 h 1467029"/>
                <a:gd name="connsiteX27" fmla="*/ 827646 w 1534839"/>
                <a:gd name="connsiteY27" fmla="*/ 22973 h 1467029"/>
                <a:gd name="connsiteX28" fmla="*/ 389496 w 1534839"/>
                <a:gd name="connsiteY28" fmla="*/ 24878 h 1467029"/>
                <a:gd name="connsiteX29" fmla="*/ 84696 w 1534839"/>
                <a:gd name="connsiteY29" fmla="*/ 333488 h 1467029"/>
                <a:gd name="connsiteX30" fmla="*/ 4686 w 1534839"/>
                <a:gd name="connsiteY30" fmla="*/ 621143 h 1467029"/>
                <a:gd name="connsiteX0" fmla="*/ 4686 w 1541892"/>
                <a:gd name="connsiteY0" fmla="*/ 621143 h 1467029"/>
                <a:gd name="connsiteX1" fmla="*/ 42786 w 1541892"/>
                <a:gd name="connsiteY1" fmla="*/ 788783 h 1467029"/>
                <a:gd name="connsiteX2" fmla="*/ 50406 w 1541892"/>
                <a:gd name="connsiteY2" fmla="*/ 836408 h 1467029"/>
                <a:gd name="connsiteX3" fmla="*/ 6591 w 1541892"/>
                <a:gd name="connsiteY3" fmla="*/ 845933 h 1467029"/>
                <a:gd name="connsiteX4" fmla="*/ 6591 w 1541892"/>
                <a:gd name="connsiteY4" fmla="*/ 948803 h 1467029"/>
                <a:gd name="connsiteX5" fmla="*/ 67551 w 1541892"/>
                <a:gd name="connsiteY5" fmla="*/ 1063103 h 1467029"/>
                <a:gd name="connsiteX6" fmla="*/ 111366 w 1541892"/>
                <a:gd name="connsiteY6" fmla="*/ 1101203 h 1467029"/>
                <a:gd name="connsiteX7" fmla="*/ 96126 w 1541892"/>
                <a:gd name="connsiteY7" fmla="*/ 1223123 h 1467029"/>
                <a:gd name="connsiteX8" fmla="*/ 128511 w 1541892"/>
                <a:gd name="connsiteY8" fmla="*/ 1314563 h 1467029"/>
                <a:gd name="connsiteX9" fmla="*/ 223761 w 1541892"/>
                <a:gd name="connsiteY9" fmla="*/ 1379333 h 1467029"/>
                <a:gd name="connsiteX10" fmla="*/ 406641 w 1541892"/>
                <a:gd name="connsiteY10" fmla="*/ 1436483 h 1467029"/>
                <a:gd name="connsiteX11" fmla="*/ 665721 w 1541892"/>
                <a:gd name="connsiteY11" fmla="*/ 1466963 h 1467029"/>
                <a:gd name="connsiteX12" fmla="*/ 900036 w 1541892"/>
                <a:gd name="connsiteY12" fmla="*/ 1428863 h 1467029"/>
                <a:gd name="connsiteX13" fmla="*/ 1122921 w 1541892"/>
                <a:gd name="connsiteY13" fmla="*/ 1345043 h 1467029"/>
                <a:gd name="connsiteX14" fmla="*/ 1273416 w 1541892"/>
                <a:gd name="connsiteY14" fmla="*/ 1211693 h 1467029"/>
                <a:gd name="connsiteX15" fmla="*/ 1309611 w 1541892"/>
                <a:gd name="connsiteY15" fmla="*/ 1236458 h 1467029"/>
                <a:gd name="connsiteX16" fmla="*/ 1408671 w 1541892"/>
                <a:gd name="connsiteY16" fmla="*/ 1219313 h 1467029"/>
                <a:gd name="connsiteX17" fmla="*/ 1477251 w 1541892"/>
                <a:gd name="connsiteY17" fmla="*/ 1145018 h 1467029"/>
                <a:gd name="connsiteX18" fmla="*/ 1536306 w 1541892"/>
                <a:gd name="connsiteY18" fmla="*/ 1047863 h 1467029"/>
                <a:gd name="connsiteX19" fmla="*/ 1530591 w 1541892"/>
                <a:gd name="connsiteY19" fmla="*/ 939278 h 1467029"/>
                <a:gd name="connsiteX20" fmla="*/ 1458201 w 1541892"/>
                <a:gd name="connsiteY20" fmla="*/ 864983 h 1467029"/>
                <a:gd name="connsiteX21" fmla="*/ 1357236 w 1541892"/>
                <a:gd name="connsiteY21" fmla="*/ 872603 h 1467029"/>
                <a:gd name="connsiteX22" fmla="*/ 1418196 w 1541892"/>
                <a:gd name="connsiteY22" fmla="*/ 802118 h 1467029"/>
                <a:gd name="connsiteX23" fmla="*/ 1475346 w 1541892"/>
                <a:gd name="connsiteY23" fmla="*/ 440168 h 1467029"/>
                <a:gd name="connsiteX24" fmla="*/ 1395336 w 1541892"/>
                <a:gd name="connsiteY24" fmla="*/ 158228 h 1467029"/>
                <a:gd name="connsiteX25" fmla="*/ 1199121 w 1541892"/>
                <a:gd name="connsiteY25" fmla="*/ 26783 h 1467029"/>
                <a:gd name="connsiteX26" fmla="*/ 1079106 w 1541892"/>
                <a:gd name="connsiteY26" fmla="*/ 59168 h 1467029"/>
                <a:gd name="connsiteX27" fmla="*/ 827646 w 1541892"/>
                <a:gd name="connsiteY27" fmla="*/ 22973 h 1467029"/>
                <a:gd name="connsiteX28" fmla="*/ 389496 w 1541892"/>
                <a:gd name="connsiteY28" fmla="*/ 24878 h 1467029"/>
                <a:gd name="connsiteX29" fmla="*/ 84696 w 1541892"/>
                <a:gd name="connsiteY29" fmla="*/ 333488 h 1467029"/>
                <a:gd name="connsiteX30" fmla="*/ 4686 w 1541892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57236 w 1542707"/>
                <a:gd name="connsiteY21" fmla="*/ 872603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93431 w 1542707"/>
                <a:gd name="connsiteY21" fmla="*/ 866888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93431 w 1542707"/>
                <a:gd name="connsiteY21" fmla="*/ 866888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93431 w 1542707"/>
                <a:gd name="connsiteY21" fmla="*/ 866888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3864 w 1541885"/>
                <a:gd name="connsiteY0" fmla="*/ 621143 h 1467029"/>
                <a:gd name="connsiteX1" fmla="*/ 41964 w 1541885"/>
                <a:gd name="connsiteY1" fmla="*/ 788783 h 1467029"/>
                <a:gd name="connsiteX2" fmla="*/ 34344 w 1541885"/>
                <a:gd name="connsiteY2" fmla="*/ 828788 h 1467029"/>
                <a:gd name="connsiteX3" fmla="*/ 5769 w 1541885"/>
                <a:gd name="connsiteY3" fmla="*/ 845933 h 1467029"/>
                <a:gd name="connsiteX4" fmla="*/ 5769 w 1541885"/>
                <a:gd name="connsiteY4" fmla="*/ 948803 h 1467029"/>
                <a:gd name="connsiteX5" fmla="*/ 66729 w 1541885"/>
                <a:gd name="connsiteY5" fmla="*/ 1063103 h 1467029"/>
                <a:gd name="connsiteX6" fmla="*/ 110544 w 1541885"/>
                <a:gd name="connsiteY6" fmla="*/ 1101203 h 1467029"/>
                <a:gd name="connsiteX7" fmla="*/ 95304 w 1541885"/>
                <a:gd name="connsiteY7" fmla="*/ 1223123 h 1467029"/>
                <a:gd name="connsiteX8" fmla="*/ 127689 w 1541885"/>
                <a:gd name="connsiteY8" fmla="*/ 1314563 h 1467029"/>
                <a:gd name="connsiteX9" fmla="*/ 222939 w 1541885"/>
                <a:gd name="connsiteY9" fmla="*/ 1379333 h 1467029"/>
                <a:gd name="connsiteX10" fmla="*/ 405819 w 1541885"/>
                <a:gd name="connsiteY10" fmla="*/ 1436483 h 1467029"/>
                <a:gd name="connsiteX11" fmla="*/ 664899 w 1541885"/>
                <a:gd name="connsiteY11" fmla="*/ 1466963 h 1467029"/>
                <a:gd name="connsiteX12" fmla="*/ 899214 w 1541885"/>
                <a:gd name="connsiteY12" fmla="*/ 1428863 h 1467029"/>
                <a:gd name="connsiteX13" fmla="*/ 1122099 w 1541885"/>
                <a:gd name="connsiteY13" fmla="*/ 1345043 h 1467029"/>
                <a:gd name="connsiteX14" fmla="*/ 1272594 w 1541885"/>
                <a:gd name="connsiteY14" fmla="*/ 1211693 h 1467029"/>
                <a:gd name="connsiteX15" fmla="*/ 1308789 w 1541885"/>
                <a:gd name="connsiteY15" fmla="*/ 1236458 h 1467029"/>
                <a:gd name="connsiteX16" fmla="*/ 1407849 w 1541885"/>
                <a:gd name="connsiteY16" fmla="*/ 1219313 h 1467029"/>
                <a:gd name="connsiteX17" fmla="*/ 1476429 w 1541885"/>
                <a:gd name="connsiteY17" fmla="*/ 1145018 h 1467029"/>
                <a:gd name="connsiteX18" fmla="*/ 1535484 w 1541885"/>
                <a:gd name="connsiteY18" fmla="*/ 1047863 h 1467029"/>
                <a:gd name="connsiteX19" fmla="*/ 1529769 w 1541885"/>
                <a:gd name="connsiteY19" fmla="*/ 939278 h 1467029"/>
                <a:gd name="connsiteX20" fmla="*/ 1457379 w 1541885"/>
                <a:gd name="connsiteY20" fmla="*/ 864983 h 1467029"/>
                <a:gd name="connsiteX21" fmla="*/ 1392609 w 1541885"/>
                <a:gd name="connsiteY21" fmla="*/ 866888 h 1467029"/>
                <a:gd name="connsiteX22" fmla="*/ 1417374 w 1541885"/>
                <a:gd name="connsiteY22" fmla="*/ 802118 h 1467029"/>
                <a:gd name="connsiteX23" fmla="*/ 1474524 w 1541885"/>
                <a:gd name="connsiteY23" fmla="*/ 440168 h 1467029"/>
                <a:gd name="connsiteX24" fmla="*/ 1394514 w 1541885"/>
                <a:gd name="connsiteY24" fmla="*/ 158228 h 1467029"/>
                <a:gd name="connsiteX25" fmla="*/ 1198299 w 1541885"/>
                <a:gd name="connsiteY25" fmla="*/ 26783 h 1467029"/>
                <a:gd name="connsiteX26" fmla="*/ 1078284 w 1541885"/>
                <a:gd name="connsiteY26" fmla="*/ 59168 h 1467029"/>
                <a:gd name="connsiteX27" fmla="*/ 826824 w 1541885"/>
                <a:gd name="connsiteY27" fmla="*/ 22973 h 1467029"/>
                <a:gd name="connsiteX28" fmla="*/ 388674 w 1541885"/>
                <a:gd name="connsiteY28" fmla="*/ 24878 h 1467029"/>
                <a:gd name="connsiteX29" fmla="*/ 83874 w 1541885"/>
                <a:gd name="connsiteY29" fmla="*/ 333488 h 1467029"/>
                <a:gd name="connsiteX30" fmla="*/ 3864 w 1541885"/>
                <a:gd name="connsiteY30" fmla="*/ 621143 h 1467029"/>
                <a:gd name="connsiteX0" fmla="*/ 3864 w 1541885"/>
                <a:gd name="connsiteY0" fmla="*/ 619055 h 1464941"/>
                <a:gd name="connsiteX1" fmla="*/ 41964 w 1541885"/>
                <a:gd name="connsiteY1" fmla="*/ 786695 h 1464941"/>
                <a:gd name="connsiteX2" fmla="*/ 34344 w 1541885"/>
                <a:gd name="connsiteY2" fmla="*/ 826700 h 1464941"/>
                <a:gd name="connsiteX3" fmla="*/ 5769 w 1541885"/>
                <a:gd name="connsiteY3" fmla="*/ 843845 h 1464941"/>
                <a:gd name="connsiteX4" fmla="*/ 5769 w 1541885"/>
                <a:gd name="connsiteY4" fmla="*/ 946715 h 1464941"/>
                <a:gd name="connsiteX5" fmla="*/ 66729 w 1541885"/>
                <a:gd name="connsiteY5" fmla="*/ 1061015 h 1464941"/>
                <a:gd name="connsiteX6" fmla="*/ 110544 w 1541885"/>
                <a:gd name="connsiteY6" fmla="*/ 1099115 h 1464941"/>
                <a:gd name="connsiteX7" fmla="*/ 95304 w 1541885"/>
                <a:gd name="connsiteY7" fmla="*/ 1221035 h 1464941"/>
                <a:gd name="connsiteX8" fmla="*/ 127689 w 1541885"/>
                <a:gd name="connsiteY8" fmla="*/ 1312475 h 1464941"/>
                <a:gd name="connsiteX9" fmla="*/ 222939 w 1541885"/>
                <a:gd name="connsiteY9" fmla="*/ 1377245 h 1464941"/>
                <a:gd name="connsiteX10" fmla="*/ 405819 w 1541885"/>
                <a:gd name="connsiteY10" fmla="*/ 1434395 h 1464941"/>
                <a:gd name="connsiteX11" fmla="*/ 664899 w 1541885"/>
                <a:gd name="connsiteY11" fmla="*/ 1464875 h 1464941"/>
                <a:gd name="connsiteX12" fmla="*/ 899214 w 1541885"/>
                <a:gd name="connsiteY12" fmla="*/ 1426775 h 1464941"/>
                <a:gd name="connsiteX13" fmla="*/ 1122099 w 1541885"/>
                <a:gd name="connsiteY13" fmla="*/ 1342955 h 1464941"/>
                <a:gd name="connsiteX14" fmla="*/ 1272594 w 1541885"/>
                <a:gd name="connsiteY14" fmla="*/ 1209605 h 1464941"/>
                <a:gd name="connsiteX15" fmla="*/ 1308789 w 1541885"/>
                <a:gd name="connsiteY15" fmla="*/ 1234370 h 1464941"/>
                <a:gd name="connsiteX16" fmla="*/ 1407849 w 1541885"/>
                <a:gd name="connsiteY16" fmla="*/ 1217225 h 1464941"/>
                <a:gd name="connsiteX17" fmla="*/ 1476429 w 1541885"/>
                <a:gd name="connsiteY17" fmla="*/ 1142930 h 1464941"/>
                <a:gd name="connsiteX18" fmla="*/ 1535484 w 1541885"/>
                <a:gd name="connsiteY18" fmla="*/ 1045775 h 1464941"/>
                <a:gd name="connsiteX19" fmla="*/ 1529769 w 1541885"/>
                <a:gd name="connsiteY19" fmla="*/ 937190 h 1464941"/>
                <a:gd name="connsiteX20" fmla="*/ 1457379 w 1541885"/>
                <a:gd name="connsiteY20" fmla="*/ 862895 h 1464941"/>
                <a:gd name="connsiteX21" fmla="*/ 1392609 w 1541885"/>
                <a:gd name="connsiteY21" fmla="*/ 864800 h 1464941"/>
                <a:gd name="connsiteX22" fmla="*/ 1417374 w 1541885"/>
                <a:gd name="connsiteY22" fmla="*/ 800030 h 1464941"/>
                <a:gd name="connsiteX23" fmla="*/ 1474524 w 1541885"/>
                <a:gd name="connsiteY23" fmla="*/ 438080 h 1464941"/>
                <a:gd name="connsiteX24" fmla="*/ 1394514 w 1541885"/>
                <a:gd name="connsiteY24" fmla="*/ 156140 h 1464941"/>
                <a:gd name="connsiteX25" fmla="*/ 1198299 w 1541885"/>
                <a:gd name="connsiteY25" fmla="*/ 24695 h 1464941"/>
                <a:gd name="connsiteX26" fmla="*/ 1051614 w 1541885"/>
                <a:gd name="connsiteY26" fmla="*/ 3740 h 1464941"/>
                <a:gd name="connsiteX27" fmla="*/ 826824 w 1541885"/>
                <a:gd name="connsiteY27" fmla="*/ 20885 h 1464941"/>
                <a:gd name="connsiteX28" fmla="*/ 388674 w 1541885"/>
                <a:gd name="connsiteY28" fmla="*/ 22790 h 1464941"/>
                <a:gd name="connsiteX29" fmla="*/ 83874 w 1541885"/>
                <a:gd name="connsiteY29" fmla="*/ 331400 h 1464941"/>
                <a:gd name="connsiteX30" fmla="*/ 3864 w 1541885"/>
                <a:gd name="connsiteY30" fmla="*/ 619055 h 1464941"/>
                <a:gd name="connsiteX0" fmla="*/ 3864 w 1541885"/>
                <a:gd name="connsiteY0" fmla="*/ 646071 h 1491957"/>
                <a:gd name="connsiteX1" fmla="*/ 41964 w 1541885"/>
                <a:gd name="connsiteY1" fmla="*/ 813711 h 1491957"/>
                <a:gd name="connsiteX2" fmla="*/ 34344 w 1541885"/>
                <a:gd name="connsiteY2" fmla="*/ 853716 h 1491957"/>
                <a:gd name="connsiteX3" fmla="*/ 5769 w 1541885"/>
                <a:gd name="connsiteY3" fmla="*/ 870861 h 1491957"/>
                <a:gd name="connsiteX4" fmla="*/ 5769 w 1541885"/>
                <a:gd name="connsiteY4" fmla="*/ 973731 h 1491957"/>
                <a:gd name="connsiteX5" fmla="*/ 66729 w 1541885"/>
                <a:gd name="connsiteY5" fmla="*/ 1088031 h 1491957"/>
                <a:gd name="connsiteX6" fmla="*/ 110544 w 1541885"/>
                <a:gd name="connsiteY6" fmla="*/ 1126131 h 1491957"/>
                <a:gd name="connsiteX7" fmla="*/ 95304 w 1541885"/>
                <a:gd name="connsiteY7" fmla="*/ 1248051 h 1491957"/>
                <a:gd name="connsiteX8" fmla="*/ 127689 w 1541885"/>
                <a:gd name="connsiteY8" fmla="*/ 1339491 h 1491957"/>
                <a:gd name="connsiteX9" fmla="*/ 222939 w 1541885"/>
                <a:gd name="connsiteY9" fmla="*/ 1404261 h 1491957"/>
                <a:gd name="connsiteX10" fmla="*/ 405819 w 1541885"/>
                <a:gd name="connsiteY10" fmla="*/ 1461411 h 1491957"/>
                <a:gd name="connsiteX11" fmla="*/ 664899 w 1541885"/>
                <a:gd name="connsiteY11" fmla="*/ 1491891 h 1491957"/>
                <a:gd name="connsiteX12" fmla="*/ 899214 w 1541885"/>
                <a:gd name="connsiteY12" fmla="*/ 1453791 h 1491957"/>
                <a:gd name="connsiteX13" fmla="*/ 1122099 w 1541885"/>
                <a:gd name="connsiteY13" fmla="*/ 1369971 h 1491957"/>
                <a:gd name="connsiteX14" fmla="*/ 1272594 w 1541885"/>
                <a:gd name="connsiteY14" fmla="*/ 1236621 h 1491957"/>
                <a:gd name="connsiteX15" fmla="*/ 1308789 w 1541885"/>
                <a:gd name="connsiteY15" fmla="*/ 1261386 h 1491957"/>
                <a:gd name="connsiteX16" fmla="*/ 1407849 w 1541885"/>
                <a:gd name="connsiteY16" fmla="*/ 1244241 h 1491957"/>
                <a:gd name="connsiteX17" fmla="*/ 1476429 w 1541885"/>
                <a:gd name="connsiteY17" fmla="*/ 1169946 h 1491957"/>
                <a:gd name="connsiteX18" fmla="*/ 1535484 w 1541885"/>
                <a:gd name="connsiteY18" fmla="*/ 1072791 h 1491957"/>
                <a:gd name="connsiteX19" fmla="*/ 1529769 w 1541885"/>
                <a:gd name="connsiteY19" fmla="*/ 964206 h 1491957"/>
                <a:gd name="connsiteX20" fmla="*/ 1457379 w 1541885"/>
                <a:gd name="connsiteY20" fmla="*/ 889911 h 1491957"/>
                <a:gd name="connsiteX21" fmla="*/ 1392609 w 1541885"/>
                <a:gd name="connsiteY21" fmla="*/ 891816 h 1491957"/>
                <a:gd name="connsiteX22" fmla="*/ 1417374 w 1541885"/>
                <a:gd name="connsiteY22" fmla="*/ 827046 h 1491957"/>
                <a:gd name="connsiteX23" fmla="*/ 1474524 w 1541885"/>
                <a:gd name="connsiteY23" fmla="*/ 465096 h 1491957"/>
                <a:gd name="connsiteX24" fmla="*/ 1394514 w 1541885"/>
                <a:gd name="connsiteY24" fmla="*/ 183156 h 1491957"/>
                <a:gd name="connsiteX25" fmla="*/ 1198299 w 1541885"/>
                <a:gd name="connsiteY25" fmla="*/ 51711 h 1491957"/>
                <a:gd name="connsiteX26" fmla="*/ 1051614 w 1541885"/>
                <a:gd name="connsiteY26" fmla="*/ 30756 h 1491957"/>
                <a:gd name="connsiteX27" fmla="*/ 819204 w 1541885"/>
                <a:gd name="connsiteY27" fmla="*/ 276 h 1491957"/>
                <a:gd name="connsiteX28" fmla="*/ 388674 w 1541885"/>
                <a:gd name="connsiteY28" fmla="*/ 49806 h 1491957"/>
                <a:gd name="connsiteX29" fmla="*/ 83874 w 1541885"/>
                <a:gd name="connsiteY29" fmla="*/ 358416 h 1491957"/>
                <a:gd name="connsiteX30" fmla="*/ 3864 w 1541885"/>
                <a:gd name="connsiteY30" fmla="*/ 646071 h 1491957"/>
                <a:gd name="connsiteX0" fmla="*/ 3864 w 1541885"/>
                <a:gd name="connsiteY0" fmla="*/ 646616 h 1492502"/>
                <a:gd name="connsiteX1" fmla="*/ 41964 w 1541885"/>
                <a:gd name="connsiteY1" fmla="*/ 814256 h 1492502"/>
                <a:gd name="connsiteX2" fmla="*/ 34344 w 1541885"/>
                <a:gd name="connsiteY2" fmla="*/ 854261 h 1492502"/>
                <a:gd name="connsiteX3" fmla="*/ 5769 w 1541885"/>
                <a:gd name="connsiteY3" fmla="*/ 871406 h 1492502"/>
                <a:gd name="connsiteX4" fmla="*/ 5769 w 1541885"/>
                <a:gd name="connsiteY4" fmla="*/ 974276 h 1492502"/>
                <a:gd name="connsiteX5" fmla="*/ 66729 w 1541885"/>
                <a:gd name="connsiteY5" fmla="*/ 1088576 h 1492502"/>
                <a:gd name="connsiteX6" fmla="*/ 110544 w 1541885"/>
                <a:gd name="connsiteY6" fmla="*/ 1126676 h 1492502"/>
                <a:gd name="connsiteX7" fmla="*/ 95304 w 1541885"/>
                <a:gd name="connsiteY7" fmla="*/ 1248596 h 1492502"/>
                <a:gd name="connsiteX8" fmla="*/ 127689 w 1541885"/>
                <a:gd name="connsiteY8" fmla="*/ 1340036 h 1492502"/>
                <a:gd name="connsiteX9" fmla="*/ 222939 w 1541885"/>
                <a:gd name="connsiteY9" fmla="*/ 1404806 h 1492502"/>
                <a:gd name="connsiteX10" fmla="*/ 405819 w 1541885"/>
                <a:gd name="connsiteY10" fmla="*/ 1461956 h 1492502"/>
                <a:gd name="connsiteX11" fmla="*/ 664899 w 1541885"/>
                <a:gd name="connsiteY11" fmla="*/ 1492436 h 1492502"/>
                <a:gd name="connsiteX12" fmla="*/ 899214 w 1541885"/>
                <a:gd name="connsiteY12" fmla="*/ 1454336 h 1492502"/>
                <a:gd name="connsiteX13" fmla="*/ 1122099 w 1541885"/>
                <a:gd name="connsiteY13" fmla="*/ 1370516 h 1492502"/>
                <a:gd name="connsiteX14" fmla="*/ 1272594 w 1541885"/>
                <a:gd name="connsiteY14" fmla="*/ 1237166 h 1492502"/>
                <a:gd name="connsiteX15" fmla="*/ 1308789 w 1541885"/>
                <a:gd name="connsiteY15" fmla="*/ 1261931 h 1492502"/>
                <a:gd name="connsiteX16" fmla="*/ 1407849 w 1541885"/>
                <a:gd name="connsiteY16" fmla="*/ 1244786 h 1492502"/>
                <a:gd name="connsiteX17" fmla="*/ 1476429 w 1541885"/>
                <a:gd name="connsiteY17" fmla="*/ 1170491 h 1492502"/>
                <a:gd name="connsiteX18" fmla="*/ 1535484 w 1541885"/>
                <a:gd name="connsiteY18" fmla="*/ 1073336 h 1492502"/>
                <a:gd name="connsiteX19" fmla="*/ 1529769 w 1541885"/>
                <a:gd name="connsiteY19" fmla="*/ 964751 h 1492502"/>
                <a:gd name="connsiteX20" fmla="*/ 1457379 w 1541885"/>
                <a:gd name="connsiteY20" fmla="*/ 890456 h 1492502"/>
                <a:gd name="connsiteX21" fmla="*/ 1392609 w 1541885"/>
                <a:gd name="connsiteY21" fmla="*/ 892361 h 1492502"/>
                <a:gd name="connsiteX22" fmla="*/ 1417374 w 1541885"/>
                <a:gd name="connsiteY22" fmla="*/ 827591 h 1492502"/>
                <a:gd name="connsiteX23" fmla="*/ 1474524 w 1541885"/>
                <a:gd name="connsiteY23" fmla="*/ 465641 h 1492502"/>
                <a:gd name="connsiteX24" fmla="*/ 1394514 w 1541885"/>
                <a:gd name="connsiteY24" fmla="*/ 183701 h 1492502"/>
                <a:gd name="connsiteX25" fmla="*/ 1198299 w 1541885"/>
                <a:gd name="connsiteY25" fmla="*/ 52256 h 1492502"/>
                <a:gd name="connsiteX26" fmla="*/ 1051614 w 1541885"/>
                <a:gd name="connsiteY26" fmla="*/ 21776 h 1492502"/>
                <a:gd name="connsiteX27" fmla="*/ 819204 w 1541885"/>
                <a:gd name="connsiteY27" fmla="*/ 821 h 1492502"/>
                <a:gd name="connsiteX28" fmla="*/ 388674 w 1541885"/>
                <a:gd name="connsiteY28" fmla="*/ 50351 h 1492502"/>
                <a:gd name="connsiteX29" fmla="*/ 83874 w 1541885"/>
                <a:gd name="connsiteY29" fmla="*/ 358961 h 1492502"/>
                <a:gd name="connsiteX30" fmla="*/ 3864 w 1541885"/>
                <a:gd name="connsiteY30" fmla="*/ 646616 h 1492502"/>
                <a:gd name="connsiteX0" fmla="*/ 3864 w 1541885"/>
                <a:gd name="connsiteY0" fmla="*/ 647250 h 1493136"/>
                <a:gd name="connsiteX1" fmla="*/ 41964 w 1541885"/>
                <a:gd name="connsiteY1" fmla="*/ 814890 h 1493136"/>
                <a:gd name="connsiteX2" fmla="*/ 34344 w 1541885"/>
                <a:gd name="connsiteY2" fmla="*/ 854895 h 1493136"/>
                <a:gd name="connsiteX3" fmla="*/ 5769 w 1541885"/>
                <a:gd name="connsiteY3" fmla="*/ 872040 h 1493136"/>
                <a:gd name="connsiteX4" fmla="*/ 5769 w 1541885"/>
                <a:gd name="connsiteY4" fmla="*/ 974910 h 1493136"/>
                <a:gd name="connsiteX5" fmla="*/ 66729 w 1541885"/>
                <a:gd name="connsiteY5" fmla="*/ 1089210 h 1493136"/>
                <a:gd name="connsiteX6" fmla="*/ 110544 w 1541885"/>
                <a:gd name="connsiteY6" fmla="*/ 1127310 h 1493136"/>
                <a:gd name="connsiteX7" fmla="*/ 95304 w 1541885"/>
                <a:gd name="connsiteY7" fmla="*/ 1249230 h 1493136"/>
                <a:gd name="connsiteX8" fmla="*/ 127689 w 1541885"/>
                <a:gd name="connsiteY8" fmla="*/ 1340670 h 1493136"/>
                <a:gd name="connsiteX9" fmla="*/ 222939 w 1541885"/>
                <a:gd name="connsiteY9" fmla="*/ 1405440 h 1493136"/>
                <a:gd name="connsiteX10" fmla="*/ 405819 w 1541885"/>
                <a:gd name="connsiteY10" fmla="*/ 1462590 h 1493136"/>
                <a:gd name="connsiteX11" fmla="*/ 664899 w 1541885"/>
                <a:gd name="connsiteY11" fmla="*/ 1493070 h 1493136"/>
                <a:gd name="connsiteX12" fmla="*/ 899214 w 1541885"/>
                <a:gd name="connsiteY12" fmla="*/ 1454970 h 1493136"/>
                <a:gd name="connsiteX13" fmla="*/ 1122099 w 1541885"/>
                <a:gd name="connsiteY13" fmla="*/ 1371150 h 1493136"/>
                <a:gd name="connsiteX14" fmla="*/ 1272594 w 1541885"/>
                <a:gd name="connsiteY14" fmla="*/ 1237800 h 1493136"/>
                <a:gd name="connsiteX15" fmla="*/ 1308789 w 1541885"/>
                <a:gd name="connsiteY15" fmla="*/ 1262565 h 1493136"/>
                <a:gd name="connsiteX16" fmla="*/ 1407849 w 1541885"/>
                <a:gd name="connsiteY16" fmla="*/ 1245420 h 1493136"/>
                <a:gd name="connsiteX17" fmla="*/ 1476429 w 1541885"/>
                <a:gd name="connsiteY17" fmla="*/ 1171125 h 1493136"/>
                <a:gd name="connsiteX18" fmla="*/ 1535484 w 1541885"/>
                <a:gd name="connsiteY18" fmla="*/ 1073970 h 1493136"/>
                <a:gd name="connsiteX19" fmla="*/ 1529769 w 1541885"/>
                <a:gd name="connsiteY19" fmla="*/ 965385 h 1493136"/>
                <a:gd name="connsiteX20" fmla="*/ 1457379 w 1541885"/>
                <a:gd name="connsiteY20" fmla="*/ 891090 h 1493136"/>
                <a:gd name="connsiteX21" fmla="*/ 1392609 w 1541885"/>
                <a:gd name="connsiteY21" fmla="*/ 892995 h 1493136"/>
                <a:gd name="connsiteX22" fmla="*/ 1417374 w 1541885"/>
                <a:gd name="connsiteY22" fmla="*/ 828225 h 1493136"/>
                <a:gd name="connsiteX23" fmla="*/ 1474524 w 1541885"/>
                <a:gd name="connsiteY23" fmla="*/ 466275 h 1493136"/>
                <a:gd name="connsiteX24" fmla="*/ 1394514 w 1541885"/>
                <a:gd name="connsiteY24" fmla="*/ 184335 h 1493136"/>
                <a:gd name="connsiteX25" fmla="*/ 1198299 w 1541885"/>
                <a:gd name="connsiteY25" fmla="*/ 52890 h 1493136"/>
                <a:gd name="connsiteX26" fmla="*/ 1055424 w 1541885"/>
                <a:gd name="connsiteY26" fmla="*/ 16695 h 1493136"/>
                <a:gd name="connsiteX27" fmla="*/ 819204 w 1541885"/>
                <a:gd name="connsiteY27" fmla="*/ 1455 h 1493136"/>
                <a:gd name="connsiteX28" fmla="*/ 388674 w 1541885"/>
                <a:gd name="connsiteY28" fmla="*/ 50985 h 1493136"/>
                <a:gd name="connsiteX29" fmla="*/ 83874 w 1541885"/>
                <a:gd name="connsiteY29" fmla="*/ 359595 h 1493136"/>
                <a:gd name="connsiteX30" fmla="*/ 3864 w 1541885"/>
                <a:gd name="connsiteY30" fmla="*/ 647250 h 1493136"/>
                <a:gd name="connsiteX0" fmla="*/ 3864 w 1541885"/>
                <a:gd name="connsiteY0" fmla="*/ 647354 h 1493240"/>
                <a:gd name="connsiteX1" fmla="*/ 41964 w 1541885"/>
                <a:gd name="connsiteY1" fmla="*/ 814994 h 1493240"/>
                <a:gd name="connsiteX2" fmla="*/ 34344 w 1541885"/>
                <a:gd name="connsiteY2" fmla="*/ 854999 h 1493240"/>
                <a:gd name="connsiteX3" fmla="*/ 5769 w 1541885"/>
                <a:gd name="connsiteY3" fmla="*/ 872144 h 1493240"/>
                <a:gd name="connsiteX4" fmla="*/ 5769 w 1541885"/>
                <a:gd name="connsiteY4" fmla="*/ 975014 h 1493240"/>
                <a:gd name="connsiteX5" fmla="*/ 66729 w 1541885"/>
                <a:gd name="connsiteY5" fmla="*/ 1089314 h 1493240"/>
                <a:gd name="connsiteX6" fmla="*/ 110544 w 1541885"/>
                <a:gd name="connsiteY6" fmla="*/ 1127414 h 1493240"/>
                <a:gd name="connsiteX7" fmla="*/ 95304 w 1541885"/>
                <a:gd name="connsiteY7" fmla="*/ 1249334 h 1493240"/>
                <a:gd name="connsiteX8" fmla="*/ 127689 w 1541885"/>
                <a:gd name="connsiteY8" fmla="*/ 1340774 h 1493240"/>
                <a:gd name="connsiteX9" fmla="*/ 222939 w 1541885"/>
                <a:gd name="connsiteY9" fmla="*/ 1405544 h 1493240"/>
                <a:gd name="connsiteX10" fmla="*/ 405819 w 1541885"/>
                <a:gd name="connsiteY10" fmla="*/ 1462694 h 1493240"/>
                <a:gd name="connsiteX11" fmla="*/ 664899 w 1541885"/>
                <a:gd name="connsiteY11" fmla="*/ 1493174 h 1493240"/>
                <a:gd name="connsiteX12" fmla="*/ 899214 w 1541885"/>
                <a:gd name="connsiteY12" fmla="*/ 1455074 h 1493240"/>
                <a:gd name="connsiteX13" fmla="*/ 1122099 w 1541885"/>
                <a:gd name="connsiteY13" fmla="*/ 1371254 h 1493240"/>
                <a:gd name="connsiteX14" fmla="*/ 1272594 w 1541885"/>
                <a:gd name="connsiteY14" fmla="*/ 1237904 h 1493240"/>
                <a:gd name="connsiteX15" fmla="*/ 1308789 w 1541885"/>
                <a:gd name="connsiteY15" fmla="*/ 1262669 h 1493240"/>
                <a:gd name="connsiteX16" fmla="*/ 1407849 w 1541885"/>
                <a:gd name="connsiteY16" fmla="*/ 1245524 h 1493240"/>
                <a:gd name="connsiteX17" fmla="*/ 1476429 w 1541885"/>
                <a:gd name="connsiteY17" fmla="*/ 1171229 h 1493240"/>
                <a:gd name="connsiteX18" fmla="*/ 1535484 w 1541885"/>
                <a:gd name="connsiteY18" fmla="*/ 1074074 h 1493240"/>
                <a:gd name="connsiteX19" fmla="*/ 1529769 w 1541885"/>
                <a:gd name="connsiteY19" fmla="*/ 965489 h 1493240"/>
                <a:gd name="connsiteX20" fmla="*/ 1457379 w 1541885"/>
                <a:gd name="connsiteY20" fmla="*/ 891194 h 1493240"/>
                <a:gd name="connsiteX21" fmla="*/ 1392609 w 1541885"/>
                <a:gd name="connsiteY21" fmla="*/ 893099 h 1493240"/>
                <a:gd name="connsiteX22" fmla="*/ 1417374 w 1541885"/>
                <a:gd name="connsiteY22" fmla="*/ 828329 h 1493240"/>
                <a:gd name="connsiteX23" fmla="*/ 1474524 w 1541885"/>
                <a:gd name="connsiteY23" fmla="*/ 466379 h 1493240"/>
                <a:gd name="connsiteX24" fmla="*/ 1394514 w 1541885"/>
                <a:gd name="connsiteY24" fmla="*/ 184439 h 1493240"/>
                <a:gd name="connsiteX25" fmla="*/ 1234494 w 1541885"/>
                <a:gd name="connsiteY25" fmla="*/ 60614 h 1493240"/>
                <a:gd name="connsiteX26" fmla="*/ 1055424 w 1541885"/>
                <a:gd name="connsiteY26" fmla="*/ 16799 h 1493240"/>
                <a:gd name="connsiteX27" fmla="*/ 819204 w 1541885"/>
                <a:gd name="connsiteY27" fmla="*/ 1559 h 1493240"/>
                <a:gd name="connsiteX28" fmla="*/ 388674 w 1541885"/>
                <a:gd name="connsiteY28" fmla="*/ 51089 h 1493240"/>
                <a:gd name="connsiteX29" fmla="*/ 83874 w 1541885"/>
                <a:gd name="connsiteY29" fmla="*/ 359699 h 1493240"/>
                <a:gd name="connsiteX30" fmla="*/ 3864 w 1541885"/>
                <a:gd name="connsiteY30" fmla="*/ 647354 h 1493240"/>
                <a:gd name="connsiteX0" fmla="*/ 3864 w 1541885"/>
                <a:gd name="connsiteY0" fmla="*/ 660052 h 1505938"/>
                <a:gd name="connsiteX1" fmla="*/ 41964 w 1541885"/>
                <a:gd name="connsiteY1" fmla="*/ 827692 h 1505938"/>
                <a:gd name="connsiteX2" fmla="*/ 34344 w 1541885"/>
                <a:gd name="connsiteY2" fmla="*/ 867697 h 1505938"/>
                <a:gd name="connsiteX3" fmla="*/ 5769 w 1541885"/>
                <a:gd name="connsiteY3" fmla="*/ 884842 h 1505938"/>
                <a:gd name="connsiteX4" fmla="*/ 5769 w 1541885"/>
                <a:gd name="connsiteY4" fmla="*/ 987712 h 1505938"/>
                <a:gd name="connsiteX5" fmla="*/ 66729 w 1541885"/>
                <a:gd name="connsiteY5" fmla="*/ 1102012 h 1505938"/>
                <a:gd name="connsiteX6" fmla="*/ 110544 w 1541885"/>
                <a:gd name="connsiteY6" fmla="*/ 1140112 h 1505938"/>
                <a:gd name="connsiteX7" fmla="*/ 95304 w 1541885"/>
                <a:gd name="connsiteY7" fmla="*/ 1262032 h 1505938"/>
                <a:gd name="connsiteX8" fmla="*/ 127689 w 1541885"/>
                <a:gd name="connsiteY8" fmla="*/ 1353472 h 1505938"/>
                <a:gd name="connsiteX9" fmla="*/ 222939 w 1541885"/>
                <a:gd name="connsiteY9" fmla="*/ 1418242 h 1505938"/>
                <a:gd name="connsiteX10" fmla="*/ 405819 w 1541885"/>
                <a:gd name="connsiteY10" fmla="*/ 1475392 h 1505938"/>
                <a:gd name="connsiteX11" fmla="*/ 664899 w 1541885"/>
                <a:gd name="connsiteY11" fmla="*/ 1505872 h 1505938"/>
                <a:gd name="connsiteX12" fmla="*/ 899214 w 1541885"/>
                <a:gd name="connsiteY12" fmla="*/ 1467772 h 1505938"/>
                <a:gd name="connsiteX13" fmla="*/ 1122099 w 1541885"/>
                <a:gd name="connsiteY13" fmla="*/ 1383952 h 1505938"/>
                <a:gd name="connsiteX14" fmla="*/ 1272594 w 1541885"/>
                <a:gd name="connsiteY14" fmla="*/ 1250602 h 1505938"/>
                <a:gd name="connsiteX15" fmla="*/ 1308789 w 1541885"/>
                <a:gd name="connsiteY15" fmla="*/ 1275367 h 1505938"/>
                <a:gd name="connsiteX16" fmla="*/ 1407849 w 1541885"/>
                <a:gd name="connsiteY16" fmla="*/ 1258222 h 1505938"/>
                <a:gd name="connsiteX17" fmla="*/ 1476429 w 1541885"/>
                <a:gd name="connsiteY17" fmla="*/ 1183927 h 1505938"/>
                <a:gd name="connsiteX18" fmla="*/ 1535484 w 1541885"/>
                <a:gd name="connsiteY18" fmla="*/ 1086772 h 1505938"/>
                <a:gd name="connsiteX19" fmla="*/ 1529769 w 1541885"/>
                <a:gd name="connsiteY19" fmla="*/ 978187 h 1505938"/>
                <a:gd name="connsiteX20" fmla="*/ 1457379 w 1541885"/>
                <a:gd name="connsiteY20" fmla="*/ 903892 h 1505938"/>
                <a:gd name="connsiteX21" fmla="*/ 1392609 w 1541885"/>
                <a:gd name="connsiteY21" fmla="*/ 905797 h 1505938"/>
                <a:gd name="connsiteX22" fmla="*/ 1417374 w 1541885"/>
                <a:gd name="connsiteY22" fmla="*/ 841027 h 1505938"/>
                <a:gd name="connsiteX23" fmla="*/ 1474524 w 1541885"/>
                <a:gd name="connsiteY23" fmla="*/ 479077 h 1505938"/>
                <a:gd name="connsiteX24" fmla="*/ 1394514 w 1541885"/>
                <a:gd name="connsiteY24" fmla="*/ 197137 h 1505938"/>
                <a:gd name="connsiteX25" fmla="*/ 1234494 w 1541885"/>
                <a:gd name="connsiteY25" fmla="*/ 73312 h 1505938"/>
                <a:gd name="connsiteX26" fmla="*/ 1055424 w 1541885"/>
                <a:gd name="connsiteY26" fmla="*/ 29497 h 1505938"/>
                <a:gd name="connsiteX27" fmla="*/ 784914 w 1541885"/>
                <a:gd name="connsiteY27" fmla="*/ 922 h 1505938"/>
                <a:gd name="connsiteX28" fmla="*/ 388674 w 1541885"/>
                <a:gd name="connsiteY28" fmla="*/ 63787 h 1505938"/>
                <a:gd name="connsiteX29" fmla="*/ 83874 w 1541885"/>
                <a:gd name="connsiteY29" fmla="*/ 372397 h 1505938"/>
                <a:gd name="connsiteX30" fmla="*/ 3864 w 1541885"/>
                <a:gd name="connsiteY30" fmla="*/ 660052 h 1505938"/>
                <a:gd name="connsiteX0" fmla="*/ 3864 w 1541885"/>
                <a:gd name="connsiteY0" fmla="*/ 660052 h 1505938"/>
                <a:gd name="connsiteX1" fmla="*/ 41964 w 1541885"/>
                <a:gd name="connsiteY1" fmla="*/ 827692 h 1505938"/>
                <a:gd name="connsiteX2" fmla="*/ 34344 w 1541885"/>
                <a:gd name="connsiteY2" fmla="*/ 867697 h 1505938"/>
                <a:gd name="connsiteX3" fmla="*/ 5769 w 1541885"/>
                <a:gd name="connsiteY3" fmla="*/ 884842 h 1505938"/>
                <a:gd name="connsiteX4" fmla="*/ 5769 w 1541885"/>
                <a:gd name="connsiteY4" fmla="*/ 987712 h 1505938"/>
                <a:gd name="connsiteX5" fmla="*/ 66729 w 1541885"/>
                <a:gd name="connsiteY5" fmla="*/ 1102012 h 1505938"/>
                <a:gd name="connsiteX6" fmla="*/ 110544 w 1541885"/>
                <a:gd name="connsiteY6" fmla="*/ 1140112 h 1505938"/>
                <a:gd name="connsiteX7" fmla="*/ 95304 w 1541885"/>
                <a:gd name="connsiteY7" fmla="*/ 1262032 h 1505938"/>
                <a:gd name="connsiteX8" fmla="*/ 127689 w 1541885"/>
                <a:gd name="connsiteY8" fmla="*/ 1353472 h 1505938"/>
                <a:gd name="connsiteX9" fmla="*/ 222939 w 1541885"/>
                <a:gd name="connsiteY9" fmla="*/ 1418242 h 1505938"/>
                <a:gd name="connsiteX10" fmla="*/ 405819 w 1541885"/>
                <a:gd name="connsiteY10" fmla="*/ 1475392 h 1505938"/>
                <a:gd name="connsiteX11" fmla="*/ 664899 w 1541885"/>
                <a:gd name="connsiteY11" fmla="*/ 1505872 h 1505938"/>
                <a:gd name="connsiteX12" fmla="*/ 899214 w 1541885"/>
                <a:gd name="connsiteY12" fmla="*/ 1467772 h 1505938"/>
                <a:gd name="connsiteX13" fmla="*/ 1122099 w 1541885"/>
                <a:gd name="connsiteY13" fmla="*/ 1383952 h 1505938"/>
                <a:gd name="connsiteX14" fmla="*/ 1272594 w 1541885"/>
                <a:gd name="connsiteY14" fmla="*/ 1250602 h 1505938"/>
                <a:gd name="connsiteX15" fmla="*/ 1308789 w 1541885"/>
                <a:gd name="connsiteY15" fmla="*/ 1275367 h 1505938"/>
                <a:gd name="connsiteX16" fmla="*/ 1407849 w 1541885"/>
                <a:gd name="connsiteY16" fmla="*/ 1258222 h 1505938"/>
                <a:gd name="connsiteX17" fmla="*/ 1476429 w 1541885"/>
                <a:gd name="connsiteY17" fmla="*/ 1183927 h 1505938"/>
                <a:gd name="connsiteX18" fmla="*/ 1535484 w 1541885"/>
                <a:gd name="connsiteY18" fmla="*/ 1086772 h 1505938"/>
                <a:gd name="connsiteX19" fmla="*/ 1529769 w 1541885"/>
                <a:gd name="connsiteY19" fmla="*/ 978187 h 1505938"/>
                <a:gd name="connsiteX20" fmla="*/ 1457379 w 1541885"/>
                <a:gd name="connsiteY20" fmla="*/ 903892 h 1505938"/>
                <a:gd name="connsiteX21" fmla="*/ 1392609 w 1541885"/>
                <a:gd name="connsiteY21" fmla="*/ 905797 h 1505938"/>
                <a:gd name="connsiteX22" fmla="*/ 1417374 w 1541885"/>
                <a:gd name="connsiteY22" fmla="*/ 841027 h 1505938"/>
                <a:gd name="connsiteX23" fmla="*/ 1474524 w 1541885"/>
                <a:gd name="connsiteY23" fmla="*/ 479077 h 1505938"/>
                <a:gd name="connsiteX24" fmla="*/ 1396419 w 1541885"/>
                <a:gd name="connsiteY24" fmla="*/ 216187 h 1505938"/>
                <a:gd name="connsiteX25" fmla="*/ 1234494 w 1541885"/>
                <a:gd name="connsiteY25" fmla="*/ 73312 h 1505938"/>
                <a:gd name="connsiteX26" fmla="*/ 1055424 w 1541885"/>
                <a:gd name="connsiteY26" fmla="*/ 29497 h 1505938"/>
                <a:gd name="connsiteX27" fmla="*/ 784914 w 1541885"/>
                <a:gd name="connsiteY27" fmla="*/ 922 h 1505938"/>
                <a:gd name="connsiteX28" fmla="*/ 388674 w 1541885"/>
                <a:gd name="connsiteY28" fmla="*/ 63787 h 1505938"/>
                <a:gd name="connsiteX29" fmla="*/ 83874 w 1541885"/>
                <a:gd name="connsiteY29" fmla="*/ 372397 h 1505938"/>
                <a:gd name="connsiteX30" fmla="*/ 3864 w 1541885"/>
                <a:gd name="connsiteY30" fmla="*/ 660052 h 1505938"/>
                <a:gd name="connsiteX0" fmla="*/ 3864 w 1541885"/>
                <a:gd name="connsiteY0" fmla="*/ 660107 h 1505993"/>
                <a:gd name="connsiteX1" fmla="*/ 41964 w 1541885"/>
                <a:gd name="connsiteY1" fmla="*/ 827747 h 1505993"/>
                <a:gd name="connsiteX2" fmla="*/ 34344 w 1541885"/>
                <a:gd name="connsiteY2" fmla="*/ 867752 h 1505993"/>
                <a:gd name="connsiteX3" fmla="*/ 5769 w 1541885"/>
                <a:gd name="connsiteY3" fmla="*/ 884897 h 1505993"/>
                <a:gd name="connsiteX4" fmla="*/ 5769 w 1541885"/>
                <a:gd name="connsiteY4" fmla="*/ 987767 h 1505993"/>
                <a:gd name="connsiteX5" fmla="*/ 66729 w 1541885"/>
                <a:gd name="connsiteY5" fmla="*/ 1102067 h 1505993"/>
                <a:gd name="connsiteX6" fmla="*/ 110544 w 1541885"/>
                <a:gd name="connsiteY6" fmla="*/ 1140167 h 1505993"/>
                <a:gd name="connsiteX7" fmla="*/ 95304 w 1541885"/>
                <a:gd name="connsiteY7" fmla="*/ 1262087 h 1505993"/>
                <a:gd name="connsiteX8" fmla="*/ 127689 w 1541885"/>
                <a:gd name="connsiteY8" fmla="*/ 1353527 h 1505993"/>
                <a:gd name="connsiteX9" fmla="*/ 222939 w 1541885"/>
                <a:gd name="connsiteY9" fmla="*/ 1418297 h 1505993"/>
                <a:gd name="connsiteX10" fmla="*/ 405819 w 1541885"/>
                <a:gd name="connsiteY10" fmla="*/ 1475447 h 1505993"/>
                <a:gd name="connsiteX11" fmla="*/ 664899 w 1541885"/>
                <a:gd name="connsiteY11" fmla="*/ 1505927 h 1505993"/>
                <a:gd name="connsiteX12" fmla="*/ 899214 w 1541885"/>
                <a:gd name="connsiteY12" fmla="*/ 1467827 h 1505993"/>
                <a:gd name="connsiteX13" fmla="*/ 1122099 w 1541885"/>
                <a:gd name="connsiteY13" fmla="*/ 1384007 h 1505993"/>
                <a:gd name="connsiteX14" fmla="*/ 1272594 w 1541885"/>
                <a:gd name="connsiteY14" fmla="*/ 1250657 h 1505993"/>
                <a:gd name="connsiteX15" fmla="*/ 1308789 w 1541885"/>
                <a:gd name="connsiteY15" fmla="*/ 1275422 h 1505993"/>
                <a:gd name="connsiteX16" fmla="*/ 1407849 w 1541885"/>
                <a:gd name="connsiteY16" fmla="*/ 1258277 h 1505993"/>
                <a:gd name="connsiteX17" fmla="*/ 1476429 w 1541885"/>
                <a:gd name="connsiteY17" fmla="*/ 1183982 h 1505993"/>
                <a:gd name="connsiteX18" fmla="*/ 1535484 w 1541885"/>
                <a:gd name="connsiteY18" fmla="*/ 1086827 h 1505993"/>
                <a:gd name="connsiteX19" fmla="*/ 1529769 w 1541885"/>
                <a:gd name="connsiteY19" fmla="*/ 978242 h 1505993"/>
                <a:gd name="connsiteX20" fmla="*/ 1457379 w 1541885"/>
                <a:gd name="connsiteY20" fmla="*/ 903947 h 1505993"/>
                <a:gd name="connsiteX21" fmla="*/ 1392609 w 1541885"/>
                <a:gd name="connsiteY21" fmla="*/ 905852 h 1505993"/>
                <a:gd name="connsiteX22" fmla="*/ 1417374 w 1541885"/>
                <a:gd name="connsiteY22" fmla="*/ 841082 h 1505993"/>
                <a:gd name="connsiteX23" fmla="*/ 1474524 w 1541885"/>
                <a:gd name="connsiteY23" fmla="*/ 479132 h 1505993"/>
                <a:gd name="connsiteX24" fmla="*/ 1396419 w 1541885"/>
                <a:gd name="connsiteY24" fmla="*/ 216242 h 1505993"/>
                <a:gd name="connsiteX25" fmla="*/ 1230684 w 1541885"/>
                <a:gd name="connsiteY25" fmla="*/ 82892 h 1505993"/>
                <a:gd name="connsiteX26" fmla="*/ 1055424 w 1541885"/>
                <a:gd name="connsiteY26" fmla="*/ 29552 h 1505993"/>
                <a:gd name="connsiteX27" fmla="*/ 784914 w 1541885"/>
                <a:gd name="connsiteY27" fmla="*/ 977 h 1505993"/>
                <a:gd name="connsiteX28" fmla="*/ 388674 w 1541885"/>
                <a:gd name="connsiteY28" fmla="*/ 63842 h 1505993"/>
                <a:gd name="connsiteX29" fmla="*/ 83874 w 1541885"/>
                <a:gd name="connsiteY29" fmla="*/ 372452 h 1505993"/>
                <a:gd name="connsiteX30" fmla="*/ 3864 w 1541885"/>
                <a:gd name="connsiteY30" fmla="*/ 660107 h 1505993"/>
                <a:gd name="connsiteX0" fmla="*/ 3864 w 1541885"/>
                <a:gd name="connsiteY0" fmla="*/ 660701 h 1506587"/>
                <a:gd name="connsiteX1" fmla="*/ 41964 w 1541885"/>
                <a:gd name="connsiteY1" fmla="*/ 828341 h 1506587"/>
                <a:gd name="connsiteX2" fmla="*/ 34344 w 1541885"/>
                <a:gd name="connsiteY2" fmla="*/ 868346 h 1506587"/>
                <a:gd name="connsiteX3" fmla="*/ 5769 w 1541885"/>
                <a:gd name="connsiteY3" fmla="*/ 885491 h 1506587"/>
                <a:gd name="connsiteX4" fmla="*/ 5769 w 1541885"/>
                <a:gd name="connsiteY4" fmla="*/ 988361 h 1506587"/>
                <a:gd name="connsiteX5" fmla="*/ 66729 w 1541885"/>
                <a:gd name="connsiteY5" fmla="*/ 1102661 h 1506587"/>
                <a:gd name="connsiteX6" fmla="*/ 110544 w 1541885"/>
                <a:gd name="connsiteY6" fmla="*/ 1140761 h 1506587"/>
                <a:gd name="connsiteX7" fmla="*/ 95304 w 1541885"/>
                <a:gd name="connsiteY7" fmla="*/ 1262681 h 1506587"/>
                <a:gd name="connsiteX8" fmla="*/ 127689 w 1541885"/>
                <a:gd name="connsiteY8" fmla="*/ 1354121 h 1506587"/>
                <a:gd name="connsiteX9" fmla="*/ 222939 w 1541885"/>
                <a:gd name="connsiteY9" fmla="*/ 1418891 h 1506587"/>
                <a:gd name="connsiteX10" fmla="*/ 405819 w 1541885"/>
                <a:gd name="connsiteY10" fmla="*/ 1476041 h 1506587"/>
                <a:gd name="connsiteX11" fmla="*/ 664899 w 1541885"/>
                <a:gd name="connsiteY11" fmla="*/ 1506521 h 1506587"/>
                <a:gd name="connsiteX12" fmla="*/ 899214 w 1541885"/>
                <a:gd name="connsiteY12" fmla="*/ 1468421 h 1506587"/>
                <a:gd name="connsiteX13" fmla="*/ 1122099 w 1541885"/>
                <a:gd name="connsiteY13" fmla="*/ 1384601 h 1506587"/>
                <a:gd name="connsiteX14" fmla="*/ 1272594 w 1541885"/>
                <a:gd name="connsiteY14" fmla="*/ 1251251 h 1506587"/>
                <a:gd name="connsiteX15" fmla="*/ 1308789 w 1541885"/>
                <a:gd name="connsiteY15" fmla="*/ 1276016 h 1506587"/>
                <a:gd name="connsiteX16" fmla="*/ 1407849 w 1541885"/>
                <a:gd name="connsiteY16" fmla="*/ 1258871 h 1506587"/>
                <a:gd name="connsiteX17" fmla="*/ 1476429 w 1541885"/>
                <a:gd name="connsiteY17" fmla="*/ 1184576 h 1506587"/>
                <a:gd name="connsiteX18" fmla="*/ 1535484 w 1541885"/>
                <a:gd name="connsiteY18" fmla="*/ 1087421 h 1506587"/>
                <a:gd name="connsiteX19" fmla="*/ 1529769 w 1541885"/>
                <a:gd name="connsiteY19" fmla="*/ 978836 h 1506587"/>
                <a:gd name="connsiteX20" fmla="*/ 1457379 w 1541885"/>
                <a:gd name="connsiteY20" fmla="*/ 904541 h 1506587"/>
                <a:gd name="connsiteX21" fmla="*/ 1392609 w 1541885"/>
                <a:gd name="connsiteY21" fmla="*/ 906446 h 1506587"/>
                <a:gd name="connsiteX22" fmla="*/ 1417374 w 1541885"/>
                <a:gd name="connsiteY22" fmla="*/ 841676 h 1506587"/>
                <a:gd name="connsiteX23" fmla="*/ 1474524 w 1541885"/>
                <a:gd name="connsiteY23" fmla="*/ 479726 h 1506587"/>
                <a:gd name="connsiteX24" fmla="*/ 1396419 w 1541885"/>
                <a:gd name="connsiteY24" fmla="*/ 216836 h 1506587"/>
                <a:gd name="connsiteX25" fmla="*/ 1230684 w 1541885"/>
                <a:gd name="connsiteY25" fmla="*/ 83486 h 1506587"/>
                <a:gd name="connsiteX26" fmla="*/ 1055424 w 1541885"/>
                <a:gd name="connsiteY26" fmla="*/ 24431 h 1506587"/>
                <a:gd name="connsiteX27" fmla="*/ 784914 w 1541885"/>
                <a:gd name="connsiteY27" fmla="*/ 1571 h 1506587"/>
                <a:gd name="connsiteX28" fmla="*/ 388674 w 1541885"/>
                <a:gd name="connsiteY28" fmla="*/ 64436 h 1506587"/>
                <a:gd name="connsiteX29" fmla="*/ 83874 w 1541885"/>
                <a:gd name="connsiteY29" fmla="*/ 373046 h 1506587"/>
                <a:gd name="connsiteX30" fmla="*/ 3864 w 1541885"/>
                <a:gd name="connsiteY30" fmla="*/ 660701 h 1506587"/>
                <a:gd name="connsiteX0" fmla="*/ 3864 w 1541885"/>
                <a:gd name="connsiteY0" fmla="*/ 661966 h 1507852"/>
                <a:gd name="connsiteX1" fmla="*/ 41964 w 1541885"/>
                <a:gd name="connsiteY1" fmla="*/ 829606 h 1507852"/>
                <a:gd name="connsiteX2" fmla="*/ 34344 w 1541885"/>
                <a:gd name="connsiteY2" fmla="*/ 869611 h 1507852"/>
                <a:gd name="connsiteX3" fmla="*/ 5769 w 1541885"/>
                <a:gd name="connsiteY3" fmla="*/ 886756 h 1507852"/>
                <a:gd name="connsiteX4" fmla="*/ 5769 w 1541885"/>
                <a:gd name="connsiteY4" fmla="*/ 989626 h 1507852"/>
                <a:gd name="connsiteX5" fmla="*/ 66729 w 1541885"/>
                <a:gd name="connsiteY5" fmla="*/ 1103926 h 1507852"/>
                <a:gd name="connsiteX6" fmla="*/ 110544 w 1541885"/>
                <a:gd name="connsiteY6" fmla="*/ 1142026 h 1507852"/>
                <a:gd name="connsiteX7" fmla="*/ 95304 w 1541885"/>
                <a:gd name="connsiteY7" fmla="*/ 1263946 h 1507852"/>
                <a:gd name="connsiteX8" fmla="*/ 127689 w 1541885"/>
                <a:gd name="connsiteY8" fmla="*/ 1355386 h 1507852"/>
                <a:gd name="connsiteX9" fmla="*/ 222939 w 1541885"/>
                <a:gd name="connsiteY9" fmla="*/ 1420156 h 1507852"/>
                <a:gd name="connsiteX10" fmla="*/ 405819 w 1541885"/>
                <a:gd name="connsiteY10" fmla="*/ 1477306 h 1507852"/>
                <a:gd name="connsiteX11" fmla="*/ 664899 w 1541885"/>
                <a:gd name="connsiteY11" fmla="*/ 1507786 h 1507852"/>
                <a:gd name="connsiteX12" fmla="*/ 899214 w 1541885"/>
                <a:gd name="connsiteY12" fmla="*/ 1469686 h 1507852"/>
                <a:gd name="connsiteX13" fmla="*/ 1122099 w 1541885"/>
                <a:gd name="connsiteY13" fmla="*/ 1385866 h 1507852"/>
                <a:gd name="connsiteX14" fmla="*/ 1272594 w 1541885"/>
                <a:gd name="connsiteY14" fmla="*/ 1252516 h 1507852"/>
                <a:gd name="connsiteX15" fmla="*/ 1308789 w 1541885"/>
                <a:gd name="connsiteY15" fmla="*/ 1277281 h 1507852"/>
                <a:gd name="connsiteX16" fmla="*/ 1407849 w 1541885"/>
                <a:gd name="connsiteY16" fmla="*/ 1260136 h 1507852"/>
                <a:gd name="connsiteX17" fmla="*/ 1476429 w 1541885"/>
                <a:gd name="connsiteY17" fmla="*/ 1185841 h 1507852"/>
                <a:gd name="connsiteX18" fmla="*/ 1535484 w 1541885"/>
                <a:gd name="connsiteY18" fmla="*/ 1088686 h 1507852"/>
                <a:gd name="connsiteX19" fmla="*/ 1529769 w 1541885"/>
                <a:gd name="connsiteY19" fmla="*/ 980101 h 1507852"/>
                <a:gd name="connsiteX20" fmla="*/ 1457379 w 1541885"/>
                <a:gd name="connsiteY20" fmla="*/ 905806 h 1507852"/>
                <a:gd name="connsiteX21" fmla="*/ 1392609 w 1541885"/>
                <a:gd name="connsiteY21" fmla="*/ 907711 h 1507852"/>
                <a:gd name="connsiteX22" fmla="*/ 1417374 w 1541885"/>
                <a:gd name="connsiteY22" fmla="*/ 842941 h 1507852"/>
                <a:gd name="connsiteX23" fmla="*/ 1474524 w 1541885"/>
                <a:gd name="connsiteY23" fmla="*/ 480991 h 1507852"/>
                <a:gd name="connsiteX24" fmla="*/ 1396419 w 1541885"/>
                <a:gd name="connsiteY24" fmla="*/ 218101 h 1507852"/>
                <a:gd name="connsiteX25" fmla="*/ 1230684 w 1541885"/>
                <a:gd name="connsiteY25" fmla="*/ 84751 h 1507852"/>
                <a:gd name="connsiteX26" fmla="*/ 1055424 w 1541885"/>
                <a:gd name="connsiteY26" fmla="*/ 25696 h 1507852"/>
                <a:gd name="connsiteX27" fmla="*/ 784914 w 1541885"/>
                <a:gd name="connsiteY27" fmla="*/ 2836 h 1507852"/>
                <a:gd name="connsiteX28" fmla="*/ 358194 w 1541885"/>
                <a:gd name="connsiteY28" fmla="*/ 86656 h 1507852"/>
                <a:gd name="connsiteX29" fmla="*/ 83874 w 1541885"/>
                <a:gd name="connsiteY29" fmla="*/ 374311 h 1507852"/>
                <a:gd name="connsiteX30" fmla="*/ 3864 w 1541885"/>
                <a:gd name="connsiteY30" fmla="*/ 661966 h 1507852"/>
                <a:gd name="connsiteX0" fmla="*/ 3864 w 1541885"/>
                <a:gd name="connsiteY0" fmla="*/ 661966 h 1507852"/>
                <a:gd name="connsiteX1" fmla="*/ 41964 w 1541885"/>
                <a:gd name="connsiteY1" fmla="*/ 829606 h 1507852"/>
                <a:gd name="connsiteX2" fmla="*/ 34344 w 1541885"/>
                <a:gd name="connsiteY2" fmla="*/ 869611 h 1507852"/>
                <a:gd name="connsiteX3" fmla="*/ 5769 w 1541885"/>
                <a:gd name="connsiteY3" fmla="*/ 886756 h 1507852"/>
                <a:gd name="connsiteX4" fmla="*/ 5769 w 1541885"/>
                <a:gd name="connsiteY4" fmla="*/ 989626 h 1507852"/>
                <a:gd name="connsiteX5" fmla="*/ 66729 w 1541885"/>
                <a:gd name="connsiteY5" fmla="*/ 1103926 h 1507852"/>
                <a:gd name="connsiteX6" fmla="*/ 110544 w 1541885"/>
                <a:gd name="connsiteY6" fmla="*/ 1142026 h 1507852"/>
                <a:gd name="connsiteX7" fmla="*/ 95304 w 1541885"/>
                <a:gd name="connsiteY7" fmla="*/ 1263946 h 1507852"/>
                <a:gd name="connsiteX8" fmla="*/ 127689 w 1541885"/>
                <a:gd name="connsiteY8" fmla="*/ 1355386 h 1507852"/>
                <a:gd name="connsiteX9" fmla="*/ 222939 w 1541885"/>
                <a:gd name="connsiteY9" fmla="*/ 1420156 h 1507852"/>
                <a:gd name="connsiteX10" fmla="*/ 405819 w 1541885"/>
                <a:gd name="connsiteY10" fmla="*/ 1477306 h 1507852"/>
                <a:gd name="connsiteX11" fmla="*/ 664899 w 1541885"/>
                <a:gd name="connsiteY11" fmla="*/ 1507786 h 1507852"/>
                <a:gd name="connsiteX12" fmla="*/ 899214 w 1541885"/>
                <a:gd name="connsiteY12" fmla="*/ 1469686 h 1507852"/>
                <a:gd name="connsiteX13" fmla="*/ 1122099 w 1541885"/>
                <a:gd name="connsiteY13" fmla="*/ 1385866 h 1507852"/>
                <a:gd name="connsiteX14" fmla="*/ 1272594 w 1541885"/>
                <a:gd name="connsiteY14" fmla="*/ 1252516 h 1507852"/>
                <a:gd name="connsiteX15" fmla="*/ 1308789 w 1541885"/>
                <a:gd name="connsiteY15" fmla="*/ 1277281 h 1507852"/>
                <a:gd name="connsiteX16" fmla="*/ 1407849 w 1541885"/>
                <a:gd name="connsiteY16" fmla="*/ 1260136 h 1507852"/>
                <a:gd name="connsiteX17" fmla="*/ 1476429 w 1541885"/>
                <a:gd name="connsiteY17" fmla="*/ 1185841 h 1507852"/>
                <a:gd name="connsiteX18" fmla="*/ 1535484 w 1541885"/>
                <a:gd name="connsiteY18" fmla="*/ 1088686 h 1507852"/>
                <a:gd name="connsiteX19" fmla="*/ 1529769 w 1541885"/>
                <a:gd name="connsiteY19" fmla="*/ 980101 h 1507852"/>
                <a:gd name="connsiteX20" fmla="*/ 1457379 w 1541885"/>
                <a:gd name="connsiteY20" fmla="*/ 905806 h 1507852"/>
                <a:gd name="connsiteX21" fmla="*/ 1392609 w 1541885"/>
                <a:gd name="connsiteY21" fmla="*/ 907711 h 1507852"/>
                <a:gd name="connsiteX22" fmla="*/ 1417374 w 1541885"/>
                <a:gd name="connsiteY22" fmla="*/ 842941 h 1507852"/>
                <a:gd name="connsiteX23" fmla="*/ 1474524 w 1541885"/>
                <a:gd name="connsiteY23" fmla="*/ 480991 h 1507852"/>
                <a:gd name="connsiteX24" fmla="*/ 1396419 w 1541885"/>
                <a:gd name="connsiteY24" fmla="*/ 218101 h 1507852"/>
                <a:gd name="connsiteX25" fmla="*/ 1230684 w 1541885"/>
                <a:gd name="connsiteY25" fmla="*/ 84751 h 1507852"/>
                <a:gd name="connsiteX26" fmla="*/ 1055424 w 1541885"/>
                <a:gd name="connsiteY26" fmla="*/ 25696 h 1507852"/>
                <a:gd name="connsiteX27" fmla="*/ 714429 w 1541885"/>
                <a:gd name="connsiteY27" fmla="*/ 2836 h 1507852"/>
                <a:gd name="connsiteX28" fmla="*/ 358194 w 1541885"/>
                <a:gd name="connsiteY28" fmla="*/ 86656 h 1507852"/>
                <a:gd name="connsiteX29" fmla="*/ 83874 w 1541885"/>
                <a:gd name="connsiteY29" fmla="*/ 374311 h 1507852"/>
                <a:gd name="connsiteX30" fmla="*/ 3864 w 1541885"/>
                <a:gd name="connsiteY30" fmla="*/ 661966 h 1507852"/>
                <a:gd name="connsiteX0" fmla="*/ 3864 w 1541885"/>
                <a:gd name="connsiteY0" fmla="*/ 663510 h 1509396"/>
                <a:gd name="connsiteX1" fmla="*/ 41964 w 1541885"/>
                <a:gd name="connsiteY1" fmla="*/ 831150 h 1509396"/>
                <a:gd name="connsiteX2" fmla="*/ 34344 w 1541885"/>
                <a:gd name="connsiteY2" fmla="*/ 871155 h 1509396"/>
                <a:gd name="connsiteX3" fmla="*/ 5769 w 1541885"/>
                <a:gd name="connsiteY3" fmla="*/ 888300 h 1509396"/>
                <a:gd name="connsiteX4" fmla="*/ 5769 w 1541885"/>
                <a:gd name="connsiteY4" fmla="*/ 991170 h 1509396"/>
                <a:gd name="connsiteX5" fmla="*/ 66729 w 1541885"/>
                <a:gd name="connsiteY5" fmla="*/ 1105470 h 1509396"/>
                <a:gd name="connsiteX6" fmla="*/ 110544 w 1541885"/>
                <a:gd name="connsiteY6" fmla="*/ 1143570 h 1509396"/>
                <a:gd name="connsiteX7" fmla="*/ 95304 w 1541885"/>
                <a:gd name="connsiteY7" fmla="*/ 1265490 h 1509396"/>
                <a:gd name="connsiteX8" fmla="*/ 127689 w 1541885"/>
                <a:gd name="connsiteY8" fmla="*/ 1356930 h 1509396"/>
                <a:gd name="connsiteX9" fmla="*/ 222939 w 1541885"/>
                <a:gd name="connsiteY9" fmla="*/ 1421700 h 1509396"/>
                <a:gd name="connsiteX10" fmla="*/ 405819 w 1541885"/>
                <a:gd name="connsiteY10" fmla="*/ 1478850 h 1509396"/>
                <a:gd name="connsiteX11" fmla="*/ 664899 w 1541885"/>
                <a:gd name="connsiteY11" fmla="*/ 1509330 h 1509396"/>
                <a:gd name="connsiteX12" fmla="*/ 899214 w 1541885"/>
                <a:gd name="connsiteY12" fmla="*/ 1471230 h 1509396"/>
                <a:gd name="connsiteX13" fmla="*/ 1122099 w 1541885"/>
                <a:gd name="connsiteY13" fmla="*/ 1387410 h 1509396"/>
                <a:gd name="connsiteX14" fmla="*/ 1272594 w 1541885"/>
                <a:gd name="connsiteY14" fmla="*/ 1254060 h 1509396"/>
                <a:gd name="connsiteX15" fmla="*/ 1308789 w 1541885"/>
                <a:gd name="connsiteY15" fmla="*/ 1278825 h 1509396"/>
                <a:gd name="connsiteX16" fmla="*/ 1407849 w 1541885"/>
                <a:gd name="connsiteY16" fmla="*/ 1261680 h 1509396"/>
                <a:gd name="connsiteX17" fmla="*/ 1476429 w 1541885"/>
                <a:gd name="connsiteY17" fmla="*/ 1187385 h 1509396"/>
                <a:gd name="connsiteX18" fmla="*/ 1535484 w 1541885"/>
                <a:gd name="connsiteY18" fmla="*/ 1090230 h 1509396"/>
                <a:gd name="connsiteX19" fmla="*/ 1529769 w 1541885"/>
                <a:gd name="connsiteY19" fmla="*/ 981645 h 1509396"/>
                <a:gd name="connsiteX20" fmla="*/ 1457379 w 1541885"/>
                <a:gd name="connsiteY20" fmla="*/ 907350 h 1509396"/>
                <a:gd name="connsiteX21" fmla="*/ 1392609 w 1541885"/>
                <a:gd name="connsiteY21" fmla="*/ 909255 h 1509396"/>
                <a:gd name="connsiteX22" fmla="*/ 1417374 w 1541885"/>
                <a:gd name="connsiteY22" fmla="*/ 844485 h 1509396"/>
                <a:gd name="connsiteX23" fmla="*/ 1474524 w 1541885"/>
                <a:gd name="connsiteY23" fmla="*/ 482535 h 1509396"/>
                <a:gd name="connsiteX24" fmla="*/ 1396419 w 1541885"/>
                <a:gd name="connsiteY24" fmla="*/ 219645 h 1509396"/>
                <a:gd name="connsiteX25" fmla="*/ 1230684 w 1541885"/>
                <a:gd name="connsiteY25" fmla="*/ 86295 h 1509396"/>
                <a:gd name="connsiteX26" fmla="*/ 1034469 w 1541885"/>
                <a:gd name="connsiteY26" fmla="*/ 19620 h 1509396"/>
                <a:gd name="connsiteX27" fmla="*/ 714429 w 1541885"/>
                <a:gd name="connsiteY27" fmla="*/ 4380 h 1509396"/>
                <a:gd name="connsiteX28" fmla="*/ 358194 w 1541885"/>
                <a:gd name="connsiteY28" fmla="*/ 88200 h 1509396"/>
                <a:gd name="connsiteX29" fmla="*/ 83874 w 1541885"/>
                <a:gd name="connsiteY29" fmla="*/ 375855 h 1509396"/>
                <a:gd name="connsiteX30" fmla="*/ 3864 w 1541885"/>
                <a:gd name="connsiteY30" fmla="*/ 663510 h 1509396"/>
                <a:gd name="connsiteX0" fmla="*/ 3864 w 1541885"/>
                <a:gd name="connsiteY0" fmla="*/ 663510 h 1509396"/>
                <a:gd name="connsiteX1" fmla="*/ 41964 w 1541885"/>
                <a:gd name="connsiteY1" fmla="*/ 831150 h 1509396"/>
                <a:gd name="connsiteX2" fmla="*/ 34344 w 1541885"/>
                <a:gd name="connsiteY2" fmla="*/ 871155 h 1509396"/>
                <a:gd name="connsiteX3" fmla="*/ 5769 w 1541885"/>
                <a:gd name="connsiteY3" fmla="*/ 888300 h 1509396"/>
                <a:gd name="connsiteX4" fmla="*/ 5769 w 1541885"/>
                <a:gd name="connsiteY4" fmla="*/ 991170 h 1509396"/>
                <a:gd name="connsiteX5" fmla="*/ 66729 w 1541885"/>
                <a:gd name="connsiteY5" fmla="*/ 1105470 h 1509396"/>
                <a:gd name="connsiteX6" fmla="*/ 110544 w 1541885"/>
                <a:gd name="connsiteY6" fmla="*/ 1143570 h 1509396"/>
                <a:gd name="connsiteX7" fmla="*/ 95304 w 1541885"/>
                <a:gd name="connsiteY7" fmla="*/ 1265490 h 1509396"/>
                <a:gd name="connsiteX8" fmla="*/ 127689 w 1541885"/>
                <a:gd name="connsiteY8" fmla="*/ 1356930 h 1509396"/>
                <a:gd name="connsiteX9" fmla="*/ 222939 w 1541885"/>
                <a:gd name="connsiteY9" fmla="*/ 1421700 h 1509396"/>
                <a:gd name="connsiteX10" fmla="*/ 405819 w 1541885"/>
                <a:gd name="connsiteY10" fmla="*/ 1478850 h 1509396"/>
                <a:gd name="connsiteX11" fmla="*/ 664899 w 1541885"/>
                <a:gd name="connsiteY11" fmla="*/ 1509330 h 1509396"/>
                <a:gd name="connsiteX12" fmla="*/ 899214 w 1541885"/>
                <a:gd name="connsiteY12" fmla="*/ 1471230 h 1509396"/>
                <a:gd name="connsiteX13" fmla="*/ 1122099 w 1541885"/>
                <a:gd name="connsiteY13" fmla="*/ 1387410 h 1509396"/>
                <a:gd name="connsiteX14" fmla="*/ 1272594 w 1541885"/>
                <a:gd name="connsiteY14" fmla="*/ 1254060 h 1509396"/>
                <a:gd name="connsiteX15" fmla="*/ 1308789 w 1541885"/>
                <a:gd name="connsiteY15" fmla="*/ 1278825 h 1509396"/>
                <a:gd name="connsiteX16" fmla="*/ 1407849 w 1541885"/>
                <a:gd name="connsiteY16" fmla="*/ 1261680 h 1509396"/>
                <a:gd name="connsiteX17" fmla="*/ 1476429 w 1541885"/>
                <a:gd name="connsiteY17" fmla="*/ 1187385 h 1509396"/>
                <a:gd name="connsiteX18" fmla="*/ 1535484 w 1541885"/>
                <a:gd name="connsiteY18" fmla="*/ 1090230 h 1509396"/>
                <a:gd name="connsiteX19" fmla="*/ 1529769 w 1541885"/>
                <a:gd name="connsiteY19" fmla="*/ 981645 h 1509396"/>
                <a:gd name="connsiteX20" fmla="*/ 1457379 w 1541885"/>
                <a:gd name="connsiteY20" fmla="*/ 907350 h 1509396"/>
                <a:gd name="connsiteX21" fmla="*/ 1407849 w 1541885"/>
                <a:gd name="connsiteY21" fmla="*/ 909255 h 1509396"/>
                <a:gd name="connsiteX22" fmla="*/ 1417374 w 1541885"/>
                <a:gd name="connsiteY22" fmla="*/ 844485 h 1509396"/>
                <a:gd name="connsiteX23" fmla="*/ 1474524 w 1541885"/>
                <a:gd name="connsiteY23" fmla="*/ 482535 h 1509396"/>
                <a:gd name="connsiteX24" fmla="*/ 1396419 w 1541885"/>
                <a:gd name="connsiteY24" fmla="*/ 219645 h 1509396"/>
                <a:gd name="connsiteX25" fmla="*/ 1230684 w 1541885"/>
                <a:gd name="connsiteY25" fmla="*/ 86295 h 1509396"/>
                <a:gd name="connsiteX26" fmla="*/ 1034469 w 1541885"/>
                <a:gd name="connsiteY26" fmla="*/ 19620 h 1509396"/>
                <a:gd name="connsiteX27" fmla="*/ 714429 w 1541885"/>
                <a:gd name="connsiteY27" fmla="*/ 4380 h 1509396"/>
                <a:gd name="connsiteX28" fmla="*/ 358194 w 1541885"/>
                <a:gd name="connsiteY28" fmla="*/ 88200 h 1509396"/>
                <a:gd name="connsiteX29" fmla="*/ 83874 w 1541885"/>
                <a:gd name="connsiteY29" fmla="*/ 375855 h 1509396"/>
                <a:gd name="connsiteX30" fmla="*/ 3864 w 1541885"/>
                <a:gd name="connsiteY30" fmla="*/ 663510 h 1509396"/>
                <a:gd name="connsiteX0" fmla="*/ 3864 w 1541974"/>
                <a:gd name="connsiteY0" fmla="*/ 663510 h 1509396"/>
                <a:gd name="connsiteX1" fmla="*/ 41964 w 1541974"/>
                <a:gd name="connsiteY1" fmla="*/ 831150 h 1509396"/>
                <a:gd name="connsiteX2" fmla="*/ 34344 w 1541974"/>
                <a:gd name="connsiteY2" fmla="*/ 871155 h 1509396"/>
                <a:gd name="connsiteX3" fmla="*/ 5769 w 1541974"/>
                <a:gd name="connsiteY3" fmla="*/ 888300 h 1509396"/>
                <a:gd name="connsiteX4" fmla="*/ 5769 w 1541974"/>
                <a:gd name="connsiteY4" fmla="*/ 991170 h 1509396"/>
                <a:gd name="connsiteX5" fmla="*/ 66729 w 1541974"/>
                <a:gd name="connsiteY5" fmla="*/ 1105470 h 1509396"/>
                <a:gd name="connsiteX6" fmla="*/ 110544 w 1541974"/>
                <a:gd name="connsiteY6" fmla="*/ 1143570 h 1509396"/>
                <a:gd name="connsiteX7" fmla="*/ 95304 w 1541974"/>
                <a:gd name="connsiteY7" fmla="*/ 1265490 h 1509396"/>
                <a:gd name="connsiteX8" fmla="*/ 127689 w 1541974"/>
                <a:gd name="connsiteY8" fmla="*/ 1356930 h 1509396"/>
                <a:gd name="connsiteX9" fmla="*/ 222939 w 1541974"/>
                <a:gd name="connsiteY9" fmla="*/ 1421700 h 1509396"/>
                <a:gd name="connsiteX10" fmla="*/ 405819 w 1541974"/>
                <a:gd name="connsiteY10" fmla="*/ 1478850 h 1509396"/>
                <a:gd name="connsiteX11" fmla="*/ 664899 w 1541974"/>
                <a:gd name="connsiteY11" fmla="*/ 1509330 h 1509396"/>
                <a:gd name="connsiteX12" fmla="*/ 899214 w 1541974"/>
                <a:gd name="connsiteY12" fmla="*/ 1471230 h 1509396"/>
                <a:gd name="connsiteX13" fmla="*/ 1122099 w 1541974"/>
                <a:gd name="connsiteY13" fmla="*/ 1387410 h 1509396"/>
                <a:gd name="connsiteX14" fmla="*/ 1272594 w 1541974"/>
                <a:gd name="connsiteY14" fmla="*/ 1254060 h 1509396"/>
                <a:gd name="connsiteX15" fmla="*/ 1308789 w 1541974"/>
                <a:gd name="connsiteY15" fmla="*/ 1278825 h 1509396"/>
                <a:gd name="connsiteX16" fmla="*/ 1407849 w 1541974"/>
                <a:gd name="connsiteY16" fmla="*/ 1261680 h 1509396"/>
                <a:gd name="connsiteX17" fmla="*/ 1476429 w 1541974"/>
                <a:gd name="connsiteY17" fmla="*/ 1187385 h 1509396"/>
                <a:gd name="connsiteX18" fmla="*/ 1535484 w 1541974"/>
                <a:gd name="connsiteY18" fmla="*/ 1090230 h 1509396"/>
                <a:gd name="connsiteX19" fmla="*/ 1531674 w 1541974"/>
                <a:gd name="connsiteY19" fmla="*/ 958785 h 1509396"/>
                <a:gd name="connsiteX20" fmla="*/ 1457379 w 1541974"/>
                <a:gd name="connsiteY20" fmla="*/ 907350 h 1509396"/>
                <a:gd name="connsiteX21" fmla="*/ 1407849 w 1541974"/>
                <a:gd name="connsiteY21" fmla="*/ 909255 h 1509396"/>
                <a:gd name="connsiteX22" fmla="*/ 1417374 w 1541974"/>
                <a:gd name="connsiteY22" fmla="*/ 844485 h 1509396"/>
                <a:gd name="connsiteX23" fmla="*/ 1474524 w 1541974"/>
                <a:gd name="connsiteY23" fmla="*/ 482535 h 1509396"/>
                <a:gd name="connsiteX24" fmla="*/ 1396419 w 1541974"/>
                <a:gd name="connsiteY24" fmla="*/ 219645 h 1509396"/>
                <a:gd name="connsiteX25" fmla="*/ 1230684 w 1541974"/>
                <a:gd name="connsiteY25" fmla="*/ 86295 h 1509396"/>
                <a:gd name="connsiteX26" fmla="*/ 1034469 w 1541974"/>
                <a:gd name="connsiteY26" fmla="*/ 19620 h 1509396"/>
                <a:gd name="connsiteX27" fmla="*/ 714429 w 1541974"/>
                <a:gd name="connsiteY27" fmla="*/ 4380 h 1509396"/>
                <a:gd name="connsiteX28" fmla="*/ 358194 w 1541974"/>
                <a:gd name="connsiteY28" fmla="*/ 88200 h 1509396"/>
                <a:gd name="connsiteX29" fmla="*/ 83874 w 1541974"/>
                <a:gd name="connsiteY29" fmla="*/ 375855 h 1509396"/>
                <a:gd name="connsiteX30" fmla="*/ 3864 w 1541974"/>
                <a:gd name="connsiteY30" fmla="*/ 663510 h 1509396"/>
                <a:gd name="connsiteX0" fmla="*/ 3864 w 1541092"/>
                <a:gd name="connsiteY0" fmla="*/ 663510 h 1509396"/>
                <a:gd name="connsiteX1" fmla="*/ 41964 w 1541092"/>
                <a:gd name="connsiteY1" fmla="*/ 831150 h 1509396"/>
                <a:gd name="connsiteX2" fmla="*/ 34344 w 1541092"/>
                <a:gd name="connsiteY2" fmla="*/ 871155 h 1509396"/>
                <a:gd name="connsiteX3" fmla="*/ 5769 w 1541092"/>
                <a:gd name="connsiteY3" fmla="*/ 888300 h 1509396"/>
                <a:gd name="connsiteX4" fmla="*/ 5769 w 1541092"/>
                <a:gd name="connsiteY4" fmla="*/ 991170 h 1509396"/>
                <a:gd name="connsiteX5" fmla="*/ 66729 w 1541092"/>
                <a:gd name="connsiteY5" fmla="*/ 1105470 h 1509396"/>
                <a:gd name="connsiteX6" fmla="*/ 110544 w 1541092"/>
                <a:gd name="connsiteY6" fmla="*/ 1143570 h 1509396"/>
                <a:gd name="connsiteX7" fmla="*/ 95304 w 1541092"/>
                <a:gd name="connsiteY7" fmla="*/ 1265490 h 1509396"/>
                <a:gd name="connsiteX8" fmla="*/ 127689 w 1541092"/>
                <a:gd name="connsiteY8" fmla="*/ 1356930 h 1509396"/>
                <a:gd name="connsiteX9" fmla="*/ 222939 w 1541092"/>
                <a:gd name="connsiteY9" fmla="*/ 1421700 h 1509396"/>
                <a:gd name="connsiteX10" fmla="*/ 405819 w 1541092"/>
                <a:gd name="connsiteY10" fmla="*/ 1478850 h 1509396"/>
                <a:gd name="connsiteX11" fmla="*/ 664899 w 1541092"/>
                <a:gd name="connsiteY11" fmla="*/ 1509330 h 1509396"/>
                <a:gd name="connsiteX12" fmla="*/ 899214 w 1541092"/>
                <a:gd name="connsiteY12" fmla="*/ 1471230 h 1509396"/>
                <a:gd name="connsiteX13" fmla="*/ 1122099 w 1541092"/>
                <a:gd name="connsiteY13" fmla="*/ 1387410 h 1509396"/>
                <a:gd name="connsiteX14" fmla="*/ 1272594 w 1541092"/>
                <a:gd name="connsiteY14" fmla="*/ 1254060 h 1509396"/>
                <a:gd name="connsiteX15" fmla="*/ 1308789 w 1541092"/>
                <a:gd name="connsiteY15" fmla="*/ 1278825 h 1509396"/>
                <a:gd name="connsiteX16" fmla="*/ 1407849 w 1541092"/>
                <a:gd name="connsiteY16" fmla="*/ 1261680 h 1509396"/>
                <a:gd name="connsiteX17" fmla="*/ 1489764 w 1541092"/>
                <a:gd name="connsiteY17" fmla="*/ 1189290 h 1509396"/>
                <a:gd name="connsiteX18" fmla="*/ 1535484 w 1541092"/>
                <a:gd name="connsiteY18" fmla="*/ 1090230 h 1509396"/>
                <a:gd name="connsiteX19" fmla="*/ 1531674 w 1541092"/>
                <a:gd name="connsiteY19" fmla="*/ 958785 h 1509396"/>
                <a:gd name="connsiteX20" fmla="*/ 1457379 w 1541092"/>
                <a:gd name="connsiteY20" fmla="*/ 907350 h 1509396"/>
                <a:gd name="connsiteX21" fmla="*/ 1407849 w 1541092"/>
                <a:gd name="connsiteY21" fmla="*/ 909255 h 1509396"/>
                <a:gd name="connsiteX22" fmla="*/ 1417374 w 1541092"/>
                <a:gd name="connsiteY22" fmla="*/ 844485 h 1509396"/>
                <a:gd name="connsiteX23" fmla="*/ 1474524 w 1541092"/>
                <a:gd name="connsiteY23" fmla="*/ 482535 h 1509396"/>
                <a:gd name="connsiteX24" fmla="*/ 1396419 w 1541092"/>
                <a:gd name="connsiteY24" fmla="*/ 219645 h 1509396"/>
                <a:gd name="connsiteX25" fmla="*/ 1230684 w 1541092"/>
                <a:gd name="connsiteY25" fmla="*/ 86295 h 1509396"/>
                <a:gd name="connsiteX26" fmla="*/ 1034469 w 1541092"/>
                <a:gd name="connsiteY26" fmla="*/ 19620 h 1509396"/>
                <a:gd name="connsiteX27" fmla="*/ 714429 w 1541092"/>
                <a:gd name="connsiteY27" fmla="*/ 4380 h 1509396"/>
                <a:gd name="connsiteX28" fmla="*/ 358194 w 1541092"/>
                <a:gd name="connsiteY28" fmla="*/ 88200 h 1509396"/>
                <a:gd name="connsiteX29" fmla="*/ 83874 w 1541092"/>
                <a:gd name="connsiteY29" fmla="*/ 375855 h 1509396"/>
                <a:gd name="connsiteX30" fmla="*/ 3864 w 1541092"/>
                <a:gd name="connsiteY30" fmla="*/ 663510 h 1509396"/>
                <a:gd name="connsiteX0" fmla="*/ 3864 w 1541092"/>
                <a:gd name="connsiteY0" fmla="*/ 663510 h 1509396"/>
                <a:gd name="connsiteX1" fmla="*/ 41964 w 1541092"/>
                <a:gd name="connsiteY1" fmla="*/ 831150 h 1509396"/>
                <a:gd name="connsiteX2" fmla="*/ 34344 w 1541092"/>
                <a:gd name="connsiteY2" fmla="*/ 871155 h 1509396"/>
                <a:gd name="connsiteX3" fmla="*/ 5769 w 1541092"/>
                <a:gd name="connsiteY3" fmla="*/ 888300 h 1509396"/>
                <a:gd name="connsiteX4" fmla="*/ 5769 w 1541092"/>
                <a:gd name="connsiteY4" fmla="*/ 991170 h 1509396"/>
                <a:gd name="connsiteX5" fmla="*/ 66729 w 1541092"/>
                <a:gd name="connsiteY5" fmla="*/ 1105470 h 1509396"/>
                <a:gd name="connsiteX6" fmla="*/ 110544 w 1541092"/>
                <a:gd name="connsiteY6" fmla="*/ 1143570 h 1509396"/>
                <a:gd name="connsiteX7" fmla="*/ 95304 w 1541092"/>
                <a:gd name="connsiteY7" fmla="*/ 1265490 h 1509396"/>
                <a:gd name="connsiteX8" fmla="*/ 127689 w 1541092"/>
                <a:gd name="connsiteY8" fmla="*/ 1356930 h 1509396"/>
                <a:gd name="connsiteX9" fmla="*/ 222939 w 1541092"/>
                <a:gd name="connsiteY9" fmla="*/ 1421700 h 1509396"/>
                <a:gd name="connsiteX10" fmla="*/ 405819 w 1541092"/>
                <a:gd name="connsiteY10" fmla="*/ 1478850 h 1509396"/>
                <a:gd name="connsiteX11" fmla="*/ 664899 w 1541092"/>
                <a:gd name="connsiteY11" fmla="*/ 1509330 h 1509396"/>
                <a:gd name="connsiteX12" fmla="*/ 899214 w 1541092"/>
                <a:gd name="connsiteY12" fmla="*/ 1471230 h 1509396"/>
                <a:gd name="connsiteX13" fmla="*/ 1122099 w 1541092"/>
                <a:gd name="connsiteY13" fmla="*/ 1387410 h 1509396"/>
                <a:gd name="connsiteX14" fmla="*/ 1276404 w 1541092"/>
                <a:gd name="connsiteY14" fmla="*/ 1263585 h 1509396"/>
                <a:gd name="connsiteX15" fmla="*/ 1308789 w 1541092"/>
                <a:gd name="connsiteY15" fmla="*/ 1278825 h 1509396"/>
                <a:gd name="connsiteX16" fmla="*/ 1407849 w 1541092"/>
                <a:gd name="connsiteY16" fmla="*/ 1261680 h 1509396"/>
                <a:gd name="connsiteX17" fmla="*/ 1489764 w 1541092"/>
                <a:gd name="connsiteY17" fmla="*/ 1189290 h 1509396"/>
                <a:gd name="connsiteX18" fmla="*/ 1535484 w 1541092"/>
                <a:gd name="connsiteY18" fmla="*/ 1090230 h 1509396"/>
                <a:gd name="connsiteX19" fmla="*/ 1531674 w 1541092"/>
                <a:gd name="connsiteY19" fmla="*/ 958785 h 1509396"/>
                <a:gd name="connsiteX20" fmla="*/ 1457379 w 1541092"/>
                <a:gd name="connsiteY20" fmla="*/ 907350 h 1509396"/>
                <a:gd name="connsiteX21" fmla="*/ 1407849 w 1541092"/>
                <a:gd name="connsiteY21" fmla="*/ 909255 h 1509396"/>
                <a:gd name="connsiteX22" fmla="*/ 1417374 w 1541092"/>
                <a:gd name="connsiteY22" fmla="*/ 844485 h 1509396"/>
                <a:gd name="connsiteX23" fmla="*/ 1474524 w 1541092"/>
                <a:gd name="connsiteY23" fmla="*/ 482535 h 1509396"/>
                <a:gd name="connsiteX24" fmla="*/ 1396419 w 1541092"/>
                <a:gd name="connsiteY24" fmla="*/ 219645 h 1509396"/>
                <a:gd name="connsiteX25" fmla="*/ 1230684 w 1541092"/>
                <a:gd name="connsiteY25" fmla="*/ 86295 h 1509396"/>
                <a:gd name="connsiteX26" fmla="*/ 1034469 w 1541092"/>
                <a:gd name="connsiteY26" fmla="*/ 19620 h 1509396"/>
                <a:gd name="connsiteX27" fmla="*/ 714429 w 1541092"/>
                <a:gd name="connsiteY27" fmla="*/ 4380 h 1509396"/>
                <a:gd name="connsiteX28" fmla="*/ 358194 w 1541092"/>
                <a:gd name="connsiteY28" fmla="*/ 88200 h 1509396"/>
                <a:gd name="connsiteX29" fmla="*/ 83874 w 1541092"/>
                <a:gd name="connsiteY29" fmla="*/ 375855 h 1509396"/>
                <a:gd name="connsiteX30" fmla="*/ 3864 w 1541092"/>
                <a:gd name="connsiteY30" fmla="*/ 663510 h 1509396"/>
                <a:gd name="connsiteX0" fmla="*/ 7062 w 1544290"/>
                <a:gd name="connsiteY0" fmla="*/ 663510 h 1509396"/>
                <a:gd name="connsiteX1" fmla="*/ 45162 w 1544290"/>
                <a:gd name="connsiteY1" fmla="*/ 831150 h 1509396"/>
                <a:gd name="connsiteX2" fmla="*/ 37542 w 1544290"/>
                <a:gd name="connsiteY2" fmla="*/ 871155 h 1509396"/>
                <a:gd name="connsiteX3" fmla="*/ 3252 w 1544290"/>
                <a:gd name="connsiteY3" fmla="*/ 901635 h 1509396"/>
                <a:gd name="connsiteX4" fmla="*/ 8967 w 1544290"/>
                <a:gd name="connsiteY4" fmla="*/ 991170 h 1509396"/>
                <a:gd name="connsiteX5" fmla="*/ 69927 w 1544290"/>
                <a:gd name="connsiteY5" fmla="*/ 1105470 h 1509396"/>
                <a:gd name="connsiteX6" fmla="*/ 113742 w 1544290"/>
                <a:gd name="connsiteY6" fmla="*/ 1143570 h 1509396"/>
                <a:gd name="connsiteX7" fmla="*/ 98502 w 1544290"/>
                <a:gd name="connsiteY7" fmla="*/ 1265490 h 1509396"/>
                <a:gd name="connsiteX8" fmla="*/ 130887 w 1544290"/>
                <a:gd name="connsiteY8" fmla="*/ 1356930 h 1509396"/>
                <a:gd name="connsiteX9" fmla="*/ 226137 w 1544290"/>
                <a:gd name="connsiteY9" fmla="*/ 1421700 h 1509396"/>
                <a:gd name="connsiteX10" fmla="*/ 409017 w 1544290"/>
                <a:gd name="connsiteY10" fmla="*/ 1478850 h 1509396"/>
                <a:gd name="connsiteX11" fmla="*/ 668097 w 1544290"/>
                <a:gd name="connsiteY11" fmla="*/ 1509330 h 1509396"/>
                <a:gd name="connsiteX12" fmla="*/ 902412 w 1544290"/>
                <a:gd name="connsiteY12" fmla="*/ 1471230 h 1509396"/>
                <a:gd name="connsiteX13" fmla="*/ 1125297 w 1544290"/>
                <a:gd name="connsiteY13" fmla="*/ 1387410 h 1509396"/>
                <a:gd name="connsiteX14" fmla="*/ 1279602 w 1544290"/>
                <a:gd name="connsiteY14" fmla="*/ 1263585 h 1509396"/>
                <a:gd name="connsiteX15" fmla="*/ 1311987 w 1544290"/>
                <a:gd name="connsiteY15" fmla="*/ 1278825 h 1509396"/>
                <a:gd name="connsiteX16" fmla="*/ 1411047 w 1544290"/>
                <a:gd name="connsiteY16" fmla="*/ 1261680 h 1509396"/>
                <a:gd name="connsiteX17" fmla="*/ 1492962 w 1544290"/>
                <a:gd name="connsiteY17" fmla="*/ 1189290 h 1509396"/>
                <a:gd name="connsiteX18" fmla="*/ 1538682 w 1544290"/>
                <a:gd name="connsiteY18" fmla="*/ 1090230 h 1509396"/>
                <a:gd name="connsiteX19" fmla="*/ 1534872 w 1544290"/>
                <a:gd name="connsiteY19" fmla="*/ 958785 h 1509396"/>
                <a:gd name="connsiteX20" fmla="*/ 1460577 w 1544290"/>
                <a:gd name="connsiteY20" fmla="*/ 907350 h 1509396"/>
                <a:gd name="connsiteX21" fmla="*/ 1411047 w 1544290"/>
                <a:gd name="connsiteY21" fmla="*/ 909255 h 1509396"/>
                <a:gd name="connsiteX22" fmla="*/ 1420572 w 1544290"/>
                <a:gd name="connsiteY22" fmla="*/ 844485 h 1509396"/>
                <a:gd name="connsiteX23" fmla="*/ 1477722 w 1544290"/>
                <a:gd name="connsiteY23" fmla="*/ 482535 h 1509396"/>
                <a:gd name="connsiteX24" fmla="*/ 1399617 w 1544290"/>
                <a:gd name="connsiteY24" fmla="*/ 219645 h 1509396"/>
                <a:gd name="connsiteX25" fmla="*/ 1233882 w 1544290"/>
                <a:gd name="connsiteY25" fmla="*/ 86295 h 1509396"/>
                <a:gd name="connsiteX26" fmla="*/ 1037667 w 1544290"/>
                <a:gd name="connsiteY26" fmla="*/ 19620 h 1509396"/>
                <a:gd name="connsiteX27" fmla="*/ 717627 w 1544290"/>
                <a:gd name="connsiteY27" fmla="*/ 4380 h 1509396"/>
                <a:gd name="connsiteX28" fmla="*/ 361392 w 1544290"/>
                <a:gd name="connsiteY28" fmla="*/ 88200 h 1509396"/>
                <a:gd name="connsiteX29" fmla="*/ 87072 w 1544290"/>
                <a:gd name="connsiteY29" fmla="*/ 375855 h 1509396"/>
                <a:gd name="connsiteX30" fmla="*/ 7062 w 1544290"/>
                <a:gd name="connsiteY30" fmla="*/ 663510 h 1509396"/>
                <a:gd name="connsiteX0" fmla="*/ 7062 w 1544290"/>
                <a:gd name="connsiteY0" fmla="*/ 663510 h 1509396"/>
                <a:gd name="connsiteX1" fmla="*/ 45162 w 1544290"/>
                <a:gd name="connsiteY1" fmla="*/ 831150 h 1509396"/>
                <a:gd name="connsiteX2" fmla="*/ 37542 w 1544290"/>
                <a:gd name="connsiteY2" fmla="*/ 871155 h 1509396"/>
                <a:gd name="connsiteX3" fmla="*/ 3252 w 1544290"/>
                <a:gd name="connsiteY3" fmla="*/ 901635 h 1509396"/>
                <a:gd name="connsiteX4" fmla="*/ 8967 w 1544290"/>
                <a:gd name="connsiteY4" fmla="*/ 991170 h 1509396"/>
                <a:gd name="connsiteX5" fmla="*/ 69927 w 1544290"/>
                <a:gd name="connsiteY5" fmla="*/ 1105470 h 1509396"/>
                <a:gd name="connsiteX6" fmla="*/ 113742 w 1544290"/>
                <a:gd name="connsiteY6" fmla="*/ 1143570 h 1509396"/>
                <a:gd name="connsiteX7" fmla="*/ 98502 w 1544290"/>
                <a:gd name="connsiteY7" fmla="*/ 1265490 h 1509396"/>
                <a:gd name="connsiteX8" fmla="*/ 130887 w 1544290"/>
                <a:gd name="connsiteY8" fmla="*/ 1356930 h 1509396"/>
                <a:gd name="connsiteX9" fmla="*/ 226137 w 1544290"/>
                <a:gd name="connsiteY9" fmla="*/ 1421700 h 1509396"/>
                <a:gd name="connsiteX10" fmla="*/ 409017 w 1544290"/>
                <a:gd name="connsiteY10" fmla="*/ 1478850 h 1509396"/>
                <a:gd name="connsiteX11" fmla="*/ 668097 w 1544290"/>
                <a:gd name="connsiteY11" fmla="*/ 1509330 h 1509396"/>
                <a:gd name="connsiteX12" fmla="*/ 902412 w 1544290"/>
                <a:gd name="connsiteY12" fmla="*/ 1471230 h 1509396"/>
                <a:gd name="connsiteX13" fmla="*/ 1125297 w 1544290"/>
                <a:gd name="connsiteY13" fmla="*/ 1387410 h 1509396"/>
                <a:gd name="connsiteX14" fmla="*/ 1279602 w 1544290"/>
                <a:gd name="connsiteY14" fmla="*/ 1263585 h 1509396"/>
                <a:gd name="connsiteX15" fmla="*/ 1311987 w 1544290"/>
                <a:gd name="connsiteY15" fmla="*/ 1278825 h 1509396"/>
                <a:gd name="connsiteX16" fmla="*/ 1411047 w 1544290"/>
                <a:gd name="connsiteY16" fmla="*/ 1261680 h 1509396"/>
                <a:gd name="connsiteX17" fmla="*/ 1492962 w 1544290"/>
                <a:gd name="connsiteY17" fmla="*/ 1189290 h 1509396"/>
                <a:gd name="connsiteX18" fmla="*/ 1538682 w 1544290"/>
                <a:gd name="connsiteY18" fmla="*/ 1090230 h 1509396"/>
                <a:gd name="connsiteX19" fmla="*/ 1534872 w 1544290"/>
                <a:gd name="connsiteY19" fmla="*/ 958785 h 1509396"/>
                <a:gd name="connsiteX20" fmla="*/ 1460577 w 1544290"/>
                <a:gd name="connsiteY20" fmla="*/ 907350 h 1509396"/>
                <a:gd name="connsiteX21" fmla="*/ 1411047 w 1544290"/>
                <a:gd name="connsiteY21" fmla="*/ 909255 h 1509396"/>
                <a:gd name="connsiteX22" fmla="*/ 1420572 w 1544290"/>
                <a:gd name="connsiteY22" fmla="*/ 844485 h 1509396"/>
                <a:gd name="connsiteX23" fmla="*/ 1477722 w 1544290"/>
                <a:gd name="connsiteY23" fmla="*/ 482535 h 1509396"/>
                <a:gd name="connsiteX24" fmla="*/ 1399617 w 1544290"/>
                <a:gd name="connsiteY24" fmla="*/ 219645 h 1509396"/>
                <a:gd name="connsiteX25" fmla="*/ 1233882 w 1544290"/>
                <a:gd name="connsiteY25" fmla="*/ 86295 h 1509396"/>
                <a:gd name="connsiteX26" fmla="*/ 1037667 w 1544290"/>
                <a:gd name="connsiteY26" fmla="*/ 19620 h 1509396"/>
                <a:gd name="connsiteX27" fmla="*/ 717627 w 1544290"/>
                <a:gd name="connsiteY27" fmla="*/ 4380 h 1509396"/>
                <a:gd name="connsiteX28" fmla="*/ 361392 w 1544290"/>
                <a:gd name="connsiteY28" fmla="*/ 88200 h 1509396"/>
                <a:gd name="connsiteX29" fmla="*/ 87072 w 1544290"/>
                <a:gd name="connsiteY29" fmla="*/ 375855 h 1509396"/>
                <a:gd name="connsiteX30" fmla="*/ 7062 w 1544290"/>
                <a:gd name="connsiteY30" fmla="*/ 663510 h 1509396"/>
                <a:gd name="connsiteX0" fmla="*/ 7910 w 1545138"/>
                <a:gd name="connsiteY0" fmla="*/ 663510 h 1509396"/>
                <a:gd name="connsiteX1" fmla="*/ 46010 w 1545138"/>
                <a:gd name="connsiteY1" fmla="*/ 831150 h 1509396"/>
                <a:gd name="connsiteX2" fmla="*/ 50269 w 1545138"/>
                <a:gd name="connsiteY2" fmla="*/ 875907 h 1509396"/>
                <a:gd name="connsiteX3" fmla="*/ 4100 w 1545138"/>
                <a:gd name="connsiteY3" fmla="*/ 901635 h 1509396"/>
                <a:gd name="connsiteX4" fmla="*/ 9815 w 1545138"/>
                <a:gd name="connsiteY4" fmla="*/ 991170 h 1509396"/>
                <a:gd name="connsiteX5" fmla="*/ 70775 w 1545138"/>
                <a:gd name="connsiteY5" fmla="*/ 1105470 h 1509396"/>
                <a:gd name="connsiteX6" fmla="*/ 114590 w 1545138"/>
                <a:gd name="connsiteY6" fmla="*/ 1143570 h 1509396"/>
                <a:gd name="connsiteX7" fmla="*/ 99350 w 1545138"/>
                <a:gd name="connsiteY7" fmla="*/ 1265490 h 1509396"/>
                <a:gd name="connsiteX8" fmla="*/ 131735 w 1545138"/>
                <a:gd name="connsiteY8" fmla="*/ 1356930 h 1509396"/>
                <a:gd name="connsiteX9" fmla="*/ 226985 w 1545138"/>
                <a:gd name="connsiteY9" fmla="*/ 1421700 h 1509396"/>
                <a:gd name="connsiteX10" fmla="*/ 409865 w 1545138"/>
                <a:gd name="connsiteY10" fmla="*/ 1478850 h 1509396"/>
                <a:gd name="connsiteX11" fmla="*/ 668945 w 1545138"/>
                <a:gd name="connsiteY11" fmla="*/ 1509330 h 1509396"/>
                <a:gd name="connsiteX12" fmla="*/ 903260 w 1545138"/>
                <a:gd name="connsiteY12" fmla="*/ 1471230 h 1509396"/>
                <a:gd name="connsiteX13" fmla="*/ 1126145 w 1545138"/>
                <a:gd name="connsiteY13" fmla="*/ 1387410 h 1509396"/>
                <a:gd name="connsiteX14" fmla="*/ 1280450 w 1545138"/>
                <a:gd name="connsiteY14" fmla="*/ 1263585 h 1509396"/>
                <a:gd name="connsiteX15" fmla="*/ 1312835 w 1545138"/>
                <a:gd name="connsiteY15" fmla="*/ 1278825 h 1509396"/>
                <a:gd name="connsiteX16" fmla="*/ 1411895 w 1545138"/>
                <a:gd name="connsiteY16" fmla="*/ 1261680 h 1509396"/>
                <a:gd name="connsiteX17" fmla="*/ 1493810 w 1545138"/>
                <a:gd name="connsiteY17" fmla="*/ 1189290 h 1509396"/>
                <a:gd name="connsiteX18" fmla="*/ 1539530 w 1545138"/>
                <a:gd name="connsiteY18" fmla="*/ 1090230 h 1509396"/>
                <a:gd name="connsiteX19" fmla="*/ 1535720 w 1545138"/>
                <a:gd name="connsiteY19" fmla="*/ 958785 h 1509396"/>
                <a:gd name="connsiteX20" fmla="*/ 1461425 w 1545138"/>
                <a:gd name="connsiteY20" fmla="*/ 907350 h 1509396"/>
                <a:gd name="connsiteX21" fmla="*/ 1411895 w 1545138"/>
                <a:gd name="connsiteY21" fmla="*/ 909255 h 1509396"/>
                <a:gd name="connsiteX22" fmla="*/ 1421420 w 1545138"/>
                <a:gd name="connsiteY22" fmla="*/ 844485 h 1509396"/>
                <a:gd name="connsiteX23" fmla="*/ 1478570 w 1545138"/>
                <a:gd name="connsiteY23" fmla="*/ 482535 h 1509396"/>
                <a:gd name="connsiteX24" fmla="*/ 1400465 w 1545138"/>
                <a:gd name="connsiteY24" fmla="*/ 219645 h 1509396"/>
                <a:gd name="connsiteX25" fmla="*/ 1234730 w 1545138"/>
                <a:gd name="connsiteY25" fmla="*/ 86295 h 1509396"/>
                <a:gd name="connsiteX26" fmla="*/ 1038515 w 1545138"/>
                <a:gd name="connsiteY26" fmla="*/ 19620 h 1509396"/>
                <a:gd name="connsiteX27" fmla="*/ 718475 w 1545138"/>
                <a:gd name="connsiteY27" fmla="*/ 4380 h 1509396"/>
                <a:gd name="connsiteX28" fmla="*/ 362240 w 1545138"/>
                <a:gd name="connsiteY28" fmla="*/ 88200 h 1509396"/>
                <a:gd name="connsiteX29" fmla="*/ 87920 w 1545138"/>
                <a:gd name="connsiteY29" fmla="*/ 375855 h 1509396"/>
                <a:gd name="connsiteX30" fmla="*/ 7910 w 1545138"/>
                <a:gd name="connsiteY30" fmla="*/ 663510 h 1509396"/>
                <a:gd name="connsiteX0" fmla="*/ 7911 w 1545139"/>
                <a:gd name="connsiteY0" fmla="*/ 663510 h 1509396"/>
                <a:gd name="connsiteX1" fmla="*/ 46011 w 1545139"/>
                <a:gd name="connsiteY1" fmla="*/ 831150 h 1509396"/>
                <a:gd name="connsiteX2" fmla="*/ 50270 w 1545139"/>
                <a:gd name="connsiteY2" fmla="*/ 875907 h 1509396"/>
                <a:gd name="connsiteX3" fmla="*/ 4101 w 1545139"/>
                <a:gd name="connsiteY3" fmla="*/ 887379 h 1509396"/>
                <a:gd name="connsiteX4" fmla="*/ 9816 w 1545139"/>
                <a:gd name="connsiteY4" fmla="*/ 991170 h 1509396"/>
                <a:gd name="connsiteX5" fmla="*/ 70776 w 1545139"/>
                <a:gd name="connsiteY5" fmla="*/ 1105470 h 1509396"/>
                <a:gd name="connsiteX6" fmla="*/ 114591 w 1545139"/>
                <a:gd name="connsiteY6" fmla="*/ 1143570 h 1509396"/>
                <a:gd name="connsiteX7" fmla="*/ 99351 w 1545139"/>
                <a:gd name="connsiteY7" fmla="*/ 1265490 h 1509396"/>
                <a:gd name="connsiteX8" fmla="*/ 131736 w 1545139"/>
                <a:gd name="connsiteY8" fmla="*/ 1356930 h 1509396"/>
                <a:gd name="connsiteX9" fmla="*/ 226986 w 1545139"/>
                <a:gd name="connsiteY9" fmla="*/ 1421700 h 1509396"/>
                <a:gd name="connsiteX10" fmla="*/ 409866 w 1545139"/>
                <a:gd name="connsiteY10" fmla="*/ 1478850 h 1509396"/>
                <a:gd name="connsiteX11" fmla="*/ 668946 w 1545139"/>
                <a:gd name="connsiteY11" fmla="*/ 1509330 h 1509396"/>
                <a:gd name="connsiteX12" fmla="*/ 903261 w 1545139"/>
                <a:gd name="connsiteY12" fmla="*/ 1471230 h 1509396"/>
                <a:gd name="connsiteX13" fmla="*/ 1126146 w 1545139"/>
                <a:gd name="connsiteY13" fmla="*/ 1387410 h 1509396"/>
                <a:gd name="connsiteX14" fmla="*/ 1280451 w 1545139"/>
                <a:gd name="connsiteY14" fmla="*/ 1263585 h 1509396"/>
                <a:gd name="connsiteX15" fmla="*/ 1312836 w 1545139"/>
                <a:gd name="connsiteY15" fmla="*/ 1278825 h 1509396"/>
                <a:gd name="connsiteX16" fmla="*/ 1411896 w 1545139"/>
                <a:gd name="connsiteY16" fmla="*/ 1261680 h 1509396"/>
                <a:gd name="connsiteX17" fmla="*/ 1493811 w 1545139"/>
                <a:gd name="connsiteY17" fmla="*/ 1189290 h 1509396"/>
                <a:gd name="connsiteX18" fmla="*/ 1539531 w 1545139"/>
                <a:gd name="connsiteY18" fmla="*/ 1090230 h 1509396"/>
                <a:gd name="connsiteX19" fmla="*/ 1535721 w 1545139"/>
                <a:gd name="connsiteY19" fmla="*/ 958785 h 1509396"/>
                <a:gd name="connsiteX20" fmla="*/ 1461426 w 1545139"/>
                <a:gd name="connsiteY20" fmla="*/ 907350 h 1509396"/>
                <a:gd name="connsiteX21" fmla="*/ 1411896 w 1545139"/>
                <a:gd name="connsiteY21" fmla="*/ 909255 h 1509396"/>
                <a:gd name="connsiteX22" fmla="*/ 1421421 w 1545139"/>
                <a:gd name="connsiteY22" fmla="*/ 844485 h 1509396"/>
                <a:gd name="connsiteX23" fmla="*/ 1478571 w 1545139"/>
                <a:gd name="connsiteY23" fmla="*/ 482535 h 1509396"/>
                <a:gd name="connsiteX24" fmla="*/ 1400466 w 1545139"/>
                <a:gd name="connsiteY24" fmla="*/ 219645 h 1509396"/>
                <a:gd name="connsiteX25" fmla="*/ 1234731 w 1545139"/>
                <a:gd name="connsiteY25" fmla="*/ 86295 h 1509396"/>
                <a:gd name="connsiteX26" fmla="*/ 1038516 w 1545139"/>
                <a:gd name="connsiteY26" fmla="*/ 19620 h 1509396"/>
                <a:gd name="connsiteX27" fmla="*/ 718476 w 1545139"/>
                <a:gd name="connsiteY27" fmla="*/ 4380 h 1509396"/>
                <a:gd name="connsiteX28" fmla="*/ 362241 w 1545139"/>
                <a:gd name="connsiteY28" fmla="*/ 88200 h 1509396"/>
                <a:gd name="connsiteX29" fmla="*/ 87921 w 1545139"/>
                <a:gd name="connsiteY29" fmla="*/ 375855 h 1509396"/>
                <a:gd name="connsiteX30" fmla="*/ 7911 w 1545139"/>
                <a:gd name="connsiteY30" fmla="*/ 663510 h 1509396"/>
                <a:gd name="connsiteX0" fmla="*/ 9982 w 1547210"/>
                <a:gd name="connsiteY0" fmla="*/ 663510 h 1509396"/>
                <a:gd name="connsiteX1" fmla="*/ 48082 w 1547210"/>
                <a:gd name="connsiteY1" fmla="*/ 831150 h 1509396"/>
                <a:gd name="connsiteX2" fmla="*/ 52341 w 1547210"/>
                <a:gd name="connsiteY2" fmla="*/ 875907 h 1509396"/>
                <a:gd name="connsiteX3" fmla="*/ 6172 w 1547210"/>
                <a:gd name="connsiteY3" fmla="*/ 887379 h 1509396"/>
                <a:gd name="connsiteX4" fmla="*/ 11887 w 1547210"/>
                <a:gd name="connsiteY4" fmla="*/ 991170 h 1509396"/>
                <a:gd name="connsiteX5" fmla="*/ 72847 w 1547210"/>
                <a:gd name="connsiteY5" fmla="*/ 1105470 h 1509396"/>
                <a:gd name="connsiteX6" fmla="*/ 116662 w 1547210"/>
                <a:gd name="connsiteY6" fmla="*/ 1143570 h 1509396"/>
                <a:gd name="connsiteX7" fmla="*/ 101422 w 1547210"/>
                <a:gd name="connsiteY7" fmla="*/ 1265490 h 1509396"/>
                <a:gd name="connsiteX8" fmla="*/ 133807 w 1547210"/>
                <a:gd name="connsiteY8" fmla="*/ 1356930 h 1509396"/>
                <a:gd name="connsiteX9" fmla="*/ 229057 w 1547210"/>
                <a:gd name="connsiteY9" fmla="*/ 1421700 h 1509396"/>
                <a:gd name="connsiteX10" fmla="*/ 411937 w 1547210"/>
                <a:gd name="connsiteY10" fmla="*/ 1478850 h 1509396"/>
                <a:gd name="connsiteX11" fmla="*/ 671017 w 1547210"/>
                <a:gd name="connsiteY11" fmla="*/ 1509330 h 1509396"/>
                <a:gd name="connsiteX12" fmla="*/ 905332 w 1547210"/>
                <a:gd name="connsiteY12" fmla="*/ 1471230 h 1509396"/>
                <a:gd name="connsiteX13" fmla="*/ 1128217 w 1547210"/>
                <a:gd name="connsiteY13" fmla="*/ 1387410 h 1509396"/>
                <a:gd name="connsiteX14" fmla="*/ 1282522 w 1547210"/>
                <a:gd name="connsiteY14" fmla="*/ 1263585 h 1509396"/>
                <a:gd name="connsiteX15" fmla="*/ 1314907 w 1547210"/>
                <a:gd name="connsiteY15" fmla="*/ 1278825 h 1509396"/>
                <a:gd name="connsiteX16" fmla="*/ 1413967 w 1547210"/>
                <a:gd name="connsiteY16" fmla="*/ 1261680 h 1509396"/>
                <a:gd name="connsiteX17" fmla="*/ 1495882 w 1547210"/>
                <a:gd name="connsiteY17" fmla="*/ 1189290 h 1509396"/>
                <a:gd name="connsiteX18" fmla="*/ 1541602 w 1547210"/>
                <a:gd name="connsiteY18" fmla="*/ 1090230 h 1509396"/>
                <a:gd name="connsiteX19" fmla="*/ 1537792 w 1547210"/>
                <a:gd name="connsiteY19" fmla="*/ 958785 h 1509396"/>
                <a:gd name="connsiteX20" fmla="*/ 1463497 w 1547210"/>
                <a:gd name="connsiteY20" fmla="*/ 907350 h 1509396"/>
                <a:gd name="connsiteX21" fmla="*/ 1413967 w 1547210"/>
                <a:gd name="connsiteY21" fmla="*/ 909255 h 1509396"/>
                <a:gd name="connsiteX22" fmla="*/ 1423492 w 1547210"/>
                <a:gd name="connsiteY22" fmla="*/ 844485 h 1509396"/>
                <a:gd name="connsiteX23" fmla="*/ 1480642 w 1547210"/>
                <a:gd name="connsiteY23" fmla="*/ 482535 h 1509396"/>
                <a:gd name="connsiteX24" fmla="*/ 1402537 w 1547210"/>
                <a:gd name="connsiteY24" fmla="*/ 219645 h 1509396"/>
                <a:gd name="connsiteX25" fmla="*/ 1236802 w 1547210"/>
                <a:gd name="connsiteY25" fmla="*/ 86295 h 1509396"/>
                <a:gd name="connsiteX26" fmla="*/ 1040587 w 1547210"/>
                <a:gd name="connsiteY26" fmla="*/ 19620 h 1509396"/>
                <a:gd name="connsiteX27" fmla="*/ 720547 w 1547210"/>
                <a:gd name="connsiteY27" fmla="*/ 4380 h 1509396"/>
                <a:gd name="connsiteX28" fmla="*/ 364312 w 1547210"/>
                <a:gd name="connsiteY28" fmla="*/ 88200 h 1509396"/>
                <a:gd name="connsiteX29" fmla="*/ 89992 w 1547210"/>
                <a:gd name="connsiteY29" fmla="*/ 375855 h 1509396"/>
                <a:gd name="connsiteX30" fmla="*/ 9982 w 1547210"/>
                <a:gd name="connsiteY30" fmla="*/ 663510 h 1509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547210" h="1509396">
                  <a:moveTo>
                    <a:pt x="9982" y="663510"/>
                  </a:moveTo>
                  <a:cubicBezTo>
                    <a:pt x="2997" y="739392"/>
                    <a:pt x="41022" y="795751"/>
                    <a:pt x="48082" y="831150"/>
                  </a:cubicBezTo>
                  <a:cubicBezTo>
                    <a:pt x="55142" y="866549"/>
                    <a:pt x="59326" y="866536"/>
                    <a:pt x="52341" y="875907"/>
                  </a:cubicBezTo>
                  <a:cubicBezTo>
                    <a:pt x="45356" y="885278"/>
                    <a:pt x="17665" y="856288"/>
                    <a:pt x="6172" y="887379"/>
                  </a:cubicBezTo>
                  <a:cubicBezTo>
                    <a:pt x="-5321" y="918470"/>
                    <a:pt x="775" y="954822"/>
                    <a:pt x="11887" y="991170"/>
                  </a:cubicBezTo>
                  <a:cubicBezTo>
                    <a:pt x="22999" y="1027518"/>
                    <a:pt x="55384" y="1080070"/>
                    <a:pt x="72847" y="1105470"/>
                  </a:cubicBezTo>
                  <a:cubicBezTo>
                    <a:pt x="90310" y="1130870"/>
                    <a:pt x="111900" y="1116900"/>
                    <a:pt x="116662" y="1143570"/>
                  </a:cubicBezTo>
                  <a:cubicBezTo>
                    <a:pt x="121424" y="1170240"/>
                    <a:pt x="98565" y="1229930"/>
                    <a:pt x="101422" y="1265490"/>
                  </a:cubicBezTo>
                  <a:cubicBezTo>
                    <a:pt x="104279" y="1301050"/>
                    <a:pt x="112535" y="1330895"/>
                    <a:pt x="133807" y="1356930"/>
                  </a:cubicBezTo>
                  <a:cubicBezTo>
                    <a:pt x="155079" y="1382965"/>
                    <a:pt x="182702" y="1401380"/>
                    <a:pt x="229057" y="1421700"/>
                  </a:cubicBezTo>
                  <a:cubicBezTo>
                    <a:pt x="275412" y="1442020"/>
                    <a:pt x="338277" y="1464245"/>
                    <a:pt x="411937" y="1478850"/>
                  </a:cubicBezTo>
                  <a:cubicBezTo>
                    <a:pt x="485597" y="1493455"/>
                    <a:pt x="588785" y="1510600"/>
                    <a:pt x="671017" y="1509330"/>
                  </a:cubicBezTo>
                  <a:cubicBezTo>
                    <a:pt x="753250" y="1508060"/>
                    <a:pt x="829132" y="1491550"/>
                    <a:pt x="905332" y="1471230"/>
                  </a:cubicBezTo>
                  <a:cubicBezTo>
                    <a:pt x="981532" y="1450910"/>
                    <a:pt x="1065352" y="1422018"/>
                    <a:pt x="1128217" y="1387410"/>
                  </a:cubicBezTo>
                  <a:cubicBezTo>
                    <a:pt x="1191082" y="1352803"/>
                    <a:pt x="1251407" y="1281682"/>
                    <a:pt x="1282522" y="1263585"/>
                  </a:cubicBezTo>
                  <a:cubicBezTo>
                    <a:pt x="1313637" y="1245488"/>
                    <a:pt x="1268078" y="1259759"/>
                    <a:pt x="1314907" y="1278825"/>
                  </a:cubicBezTo>
                  <a:cubicBezTo>
                    <a:pt x="1361736" y="1297891"/>
                    <a:pt x="1383805" y="1276602"/>
                    <a:pt x="1413967" y="1261680"/>
                  </a:cubicBezTo>
                  <a:cubicBezTo>
                    <a:pt x="1444129" y="1246758"/>
                    <a:pt x="1474610" y="1217865"/>
                    <a:pt x="1495882" y="1189290"/>
                  </a:cubicBezTo>
                  <a:cubicBezTo>
                    <a:pt x="1517155" y="1160715"/>
                    <a:pt x="1534617" y="1128648"/>
                    <a:pt x="1541602" y="1090230"/>
                  </a:cubicBezTo>
                  <a:cubicBezTo>
                    <a:pt x="1548587" y="1051813"/>
                    <a:pt x="1550810" y="989265"/>
                    <a:pt x="1537792" y="958785"/>
                  </a:cubicBezTo>
                  <a:cubicBezTo>
                    <a:pt x="1524774" y="928305"/>
                    <a:pt x="1484135" y="915605"/>
                    <a:pt x="1463497" y="907350"/>
                  </a:cubicBezTo>
                  <a:cubicBezTo>
                    <a:pt x="1442860" y="899095"/>
                    <a:pt x="1420634" y="919732"/>
                    <a:pt x="1413967" y="909255"/>
                  </a:cubicBezTo>
                  <a:cubicBezTo>
                    <a:pt x="1407300" y="898778"/>
                    <a:pt x="1412380" y="915605"/>
                    <a:pt x="1423492" y="844485"/>
                  </a:cubicBezTo>
                  <a:cubicBezTo>
                    <a:pt x="1434604" y="773365"/>
                    <a:pt x="1484134" y="586675"/>
                    <a:pt x="1480642" y="482535"/>
                  </a:cubicBezTo>
                  <a:cubicBezTo>
                    <a:pt x="1477150" y="378395"/>
                    <a:pt x="1443177" y="285685"/>
                    <a:pt x="1402537" y="219645"/>
                  </a:cubicBezTo>
                  <a:cubicBezTo>
                    <a:pt x="1361897" y="153605"/>
                    <a:pt x="1297127" y="119633"/>
                    <a:pt x="1236802" y="86295"/>
                  </a:cubicBezTo>
                  <a:cubicBezTo>
                    <a:pt x="1176477" y="52957"/>
                    <a:pt x="1126630" y="33273"/>
                    <a:pt x="1040587" y="19620"/>
                  </a:cubicBezTo>
                  <a:cubicBezTo>
                    <a:pt x="954545" y="5968"/>
                    <a:pt x="833259" y="-7050"/>
                    <a:pt x="720547" y="4380"/>
                  </a:cubicBezTo>
                  <a:cubicBezTo>
                    <a:pt x="607835" y="15810"/>
                    <a:pt x="488137" y="36448"/>
                    <a:pt x="364312" y="88200"/>
                  </a:cubicBezTo>
                  <a:cubicBezTo>
                    <a:pt x="240487" y="139952"/>
                    <a:pt x="149047" y="279970"/>
                    <a:pt x="89992" y="375855"/>
                  </a:cubicBezTo>
                  <a:cubicBezTo>
                    <a:pt x="30937" y="471740"/>
                    <a:pt x="16967" y="587628"/>
                    <a:pt x="9982" y="663510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65" name="Oval 64">
              <a:extLst>
                <a:ext uri="{FF2B5EF4-FFF2-40B4-BE49-F238E27FC236}">
                  <a16:creationId xmlns:a16="http://schemas.microsoft.com/office/drawing/2014/main" id="{E5516D9B-F9B9-4BC4-AEDA-39F1D4D83DA3}"/>
                </a:ext>
              </a:extLst>
            </p:cNvPr>
            <p:cNvSpPr/>
            <p:nvPr/>
          </p:nvSpPr>
          <p:spPr>
            <a:xfrm>
              <a:off x="6079985" y="2556320"/>
              <a:ext cx="152057" cy="166441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7D3ED2F9-565F-4CB8-AFE0-8082505AA0A8}"/>
                </a:ext>
              </a:extLst>
            </p:cNvPr>
            <p:cNvSpPr/>
            <p:nvPr/>
          </p:nvSpPr>
          <p:spPr>
            <a:xfrm rot="285439" flipH="1">
              <a:off x="5469989" y="2430186"/>
              <a:ext cx="254460" cy="94565"/>
            </a:xfrm>
            <a:custGeom>
              <a:avLst/>
              <a:gdLst>
                <a:gd name="connsiteX0" fmla="*/ 224 w 292135"/>
                <a:gd name="connsiteY0" fmla="*/ 59346 h 59716"/>
                <a:gd name="connsiteX1" fmla="*/ 107075 w 292135"/>
                <a:gd name="connsiteY1" fmla="*/ 5920 h 59716"/>
                <a:gd name="connsiteX2" fmla="*/ 292010 w 292135"/>
                <a:gd name="connsiteY2" fmla="*/ 3866 h 59716"/>
                <a:gd name="connsiteX3" fmla="*/ 133788 w 292135"/>
                <a:gd name="connsiteY3" fmla="*/ 28524 h 59716"/>
                <a:gd name="connsiteX4" fmla="*/ 224 w 292135"/>
                <a:gd name="connsiteY4" fmla="*/ 59346 h 59716"/>
                <a:gd name="connsiteX0" fmla="*/ 2 w 291913"/>
                <a:gd name="connsiteY0" fmla="*/ 76080 h 77200"/>
                <a:gd name="connsiteX1" fmla="*/ 131511 w 291913"/>
                <a:gd name="connsiteY1" fmla="*/ 2105 h 77200"/>
                <a:gd name="connsiteX2" fmla="*/ 291788 w 291913"/>
                <a:gd name="connsiteY2" fmla="*/ 20600 h 77200"/>
                <a:gd name="connsiteX3" fmla="*/ 133566 w 291913"/>
                <a:gd name="connsiteY3" fmla="*/ 45258 h 77200"/>
                <a:gd name="connsiteX4" fmla="*/ 2 w 291913"/>
                <a:gd name="connsiteY4" fmla="*/ 76080 h 77200"/>
                <a:gd name="connsiteX0" fmla="*/ 9 w 291925"/>
                <a:gd name="connsiteY0" fmla="*/ 76080 h 76253"/>
                <a:gd name="connsiteX1" fmla="*/ 131518 w 291925"/>
                <a:gd name="connsiteY1" fmla="*/ 2105 h 76253"/>
                <a:gd name="connsiteX2" fmla="*/ 291795 w 291925"/>
                <a:gd name="connsiteY2" fmla="*/ 20600 h 76253"/>
                <a:gd name="connsiteX3" fmla="*/ 137683 w 291925"/>
                <a:gd name="connsiteY3" fmla="*/ 22655 h 76253"/>
                <a:gd name="connsiteX4" fmla="*/ 9 w 291925"/>
                <a:gd name="connsiteY4" fmla="*/ 76080 h 76253"/>
                <a:gd name="connsiteX0" fmla="*/ 9 w 292471"/>
                <a:gd name="connsiteY0" fmla="*/ 76080 h 76253"/>
                <a:gd name="connsiteX1" fmla="*/ 131518 w 292471"/>
                <a:gd name="connsiteY1" fmla="*/ 2105 h 76253"/>
                <a:gd name="connsiteX2" fmla="*/ 291795 w 292471"/>
                <a:gd name="connsiteY2" fmla="*/ 20600 h 76253"/>
                <a:gd name="connsiteX3" fmla="*/ 137683 w 292471"/>
                <a:gd name="connsiteY3" fmla="*/ 22655 h 76253"/>
                <a:gd name="connsiteX4" fmla="*/ 9 w 292471"/>
                <a:gd name="connsiteY4" fmla="*/ 76080 h 76253"/>
                <a:gd name="connsiteX0" fmla="*/ 1258 w 293720"/>
                <a:gd name="connsiteY0" fmla="*/ 76080 h 78680"/>
                <a:gd name="connsiteX1" fmla="*/ 132767 w 293720"/>
                <a:gd name="connsiteY1" fmla="*/ 2105 h 78680"/>
                <a:gd name="connsiteX2" fmla="*/ 293044 w 293720"/>
                <a:gd name="connsiteY2" fmla="*/ 20600 h 78680"/>
                <a:gd name="connsiteX3" fmla="*/ 138932 w 293720"/>
                <a:gd name="connsiteY3" fmla="*/ 22655 h 78680"/>
                <a:gd name="connsiteX4" fmla="*/ 1258 w 293720"/>
                <a:gd name="connsiteY4" fmla="*/ 76080 h 78680"/>
                <a:gd name="connsiteX0" fmla="*/ 1258 w 293044"/>
                <a:gd name="connsiteY0" fmla="*/ 76080 h 78680"/>
                <a:gd name="connsiteX1" fmla="*/ 132767 w 293044"/>
                <a:gd name="connsiteY1" fmla="*/ 2105 h 78680"/>
                <a:gd name="connsiteX2" fmla="*/ 293044 w 293044"/>
                <a:gd name="connsiteY2" fmla="*/ 20600 h 78680"/>
                <a:gd name="connsiteX3" fmla="*/ 138932 w 293044"/>
                <a:gd name="connsiteY3" fmla="*/ 22655 h 78680"/>
                <a:gd name="connsiteX4" fmla="*/ 1258 w 293044"/>
                <a:gd name="connsiteY4" fmla="*/ 76080 h 78680"/>
                <a:gd name="connsiteX0" fmla="*/ 1258 w 293044"/>
                <a:gd name="connsiteY0" fmla="*/ 76080 h 78611"/>
                <a:gd name="connsiteX1" fmla="*/ 132767 w 293044"/>
                <a:gd name="connsiteY1" fmla="*/ 2105 h 78611"/>
                <a:gd name="connsiteX2" fmla="*/ 293044 w 293044"/>
                <a:gd name="connsiteY2" fmla="*/ 20600 h 78611"/>
                <a:gd name="connsiteX3" fmla="*/ 138932 w 293044"/>
                <a:gd name="connsiteY3" fmla="*/ 22655 h 78611"/>
                <a:gd name="connsiteX4" fmla="*/ 1258 w 293044"/>
                <a:gd name="connsiteY4" fmla="*/ 76080 h 78611"/>
                <a:gd name="connsiteX0" fmla="*/ 1236 w 280693"/>
                <a:gd name="connsiteY0" fmla="*/ 79613 h 82337"/>
                <a:gd name="connsiteX1" fmla="*/ 132745 w 280693"/>
                <a:gd name="connsiteY1" fmla="*/ 5638 h 82337"/>
                <a:gd name="connsiteX2" fmla="*/ 280693 w 280693"/>
                <a:gd name="connsiteY2" fmla="*/ 7694 h 82337"/>
                <a:gd name="connsiteX3" fmla="*/ 138910 w 280693"/>
                <a:gd name="connsiteY3" fmla="*/ 26188 h 82337"/>
                <a:gd name="connsiteX4" fmla="*/ 1236 w 280693"/>
                <a:gd name="connsiteY4" fmla="*/ 79613 h 82337"/>
                <a:gd name="connsiteX0" fmla="*/ 39 w 279496"/>
                <a:gd name="connsiteY0" fmla="*/ 76896 h 77018"/>
                <a:gd name="connsiteX1" fmla="*/ 125384 w 279496"/>
                <a:gd name="connsiteY1" fmla="*/ 7030 h 77018"/>
                <a:gd name="connsiteX2" fmla="*/ 279496 w 279496"/>
                <a:gd name="connsiteY2" fmla="*/ 4977 h 77018"/>
                <a:gd name="connsiteX3" fmla="*/ 137713 w 279496"/>
                <a:gd name="connsiteY3" fmla="*/ 23471 h 77018"/>
                <a:gd name="connsiteX4" fmla="*/ 39 w 279496"/>
                <a:gd name="connsiteY4" fmla="*/ 76896 h 77018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650"/>
                <a:gd name="connsiteY0" fmla="*/ 81001 h 81123"/>
                <a:gd name="connsiteX1" fmla="*/ 125408 w 279650"/>
                <a:gd name="connsiteY1" fmla="*/ 11135 h 81123"/>
                <a:gd name="connsiteX2" fmla="*/ 279520 w 279650"/>
                <a:gd name="connsiteY2" fmla="*/ 9082 h 81123"/>
                <a:gd name="connsiteX3" fmla="*/ 137737 w 279650"/>
                <a:gd name="connsiteY3" fmla="*/ 27576 h 81123"/>
                <a:gd name="connsiteX4" fmla="*/ 63 w 279650"/>
                <a:gd name="connsiteY4" fmla="*/ 81001 h 81123"/>
                <a:gd name="connsiteX0" fmla="*/ 63 w 279650"/>
                <a:gd name="connsiteY0" fmla="*/ 81001 h 81234"/>
                <a:gd name="connsiteX1" fmla="*/ 125408 w 279650"/>
                <a:gd name="connsiteY1" fmla="*/ 11135 h 81234"/>
                <a:gd name="connsiteX2" fmla="*/ 279520 w 279650"/>
                <a:gd name="connsiteY2" fmla="*/ 9082 h 81234"/>
                <a:gd name="connsiteX3" fmla="*/ 137737 w 279650"/>
                <a:gd name="connsiteY3" fmla="*/ 27576 h 81234"/>
                <a:gd name="connsiteX4" fmla="*/ 63 w 279650"/>
                <a:gd name="connsiteY4" fmla="*/ 81001 h 81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9650" h="81234">
                  <a:moveTo>
                    <a:pt x="63" y="81001"/>
                  </a:moveTo>
                  <a:cubicBezTo>
                    <a:pt x="-1992" y="78261"/>
                    <a:pt x="45955" y="31340"/>
                    <a:pt x="125408" y="11135"/>
                  </a:cubicBezTo>
                  <a:cubicBezTo>
                    <a:pt x="204861" y="-9070"/>
                    <a:pt x="283288" y="3261"/>
                    <a:pt x="279520" y="9082"/>
                  </a:cubicBezTo>
                  <a:cubicBezTo>
                    <a:pt x="273698" y="23123"/>
                    <a:pt x="250068" y="-7013"/>
                    <a:pt x="137737" y="27576"/>
                  </a:cubicBezTo>
                  <a:cubicBezTo>
                    <a:pt x="25406" y="62165"/>
                    <a:pt x="2118" y="83741"/>
                    <a:pt x="63" y="81001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316DE230-9E8A-45FE-8910-8F00AC7A0403}"/>
                </a:ext>
              </a:extLst>
            </p:cNvPr>
            <p:cNvSpPr/>
            <p:nvPr/>
          </p:nvSpPr>
          <p:spPr>
            <a:xfrm>
              <a:off x="6018610" y="2436401"/>
              <a:ext cx="279650" cy="94565"/>
            </a:xfrm>
            <a:custGeom>
              <a:avLst/>
              <a:gdLst>
                <a:gd name="connsiteX0" fmla="*/ 224 w 292135"/>
                <a:gd name="connsiteY0" fmla="*/ 59346 h 59716"/>
                <a:gd name="connsiteX1" fmla="*/ 107075 w 292135"/>
                <a:gd name="connsiteY1" fmla="*/ 5920 h 59716"/>
                <a:gd name="connsiteX2" fmla="*/ 292010 w 292135"/>
                <a:gd name="connsiteY2" fmla="*/ 3866 h 59716"/>
                <a:gd name="connsiteX3" fmla="*/ 133788 w 292135"/>
                <a:gd name="connsiteY3" fmla="*/ 28524 h 59716"/>
                <a:gd name="connsiteX4" fmla="*/ 224 w 292135"/>
                <a:gd name="connsiteY4" fmla="*/ 59346 h 59716"/>
                <a:gd name="connsiteX0" fmla="*/ 2 w 291913"/>
                <a:gd name="connsiteY0" fmla="*/ 76080 h 77200"/>
                <a:gd name="connsiteX1" fmla="*/ 131511 w 291913"/>
                <a:gd name="connsiteY1" fmla="*/ 2105 h 77200"/>
                <a:gd name="connsiteX2" fmla="*/ 291788 w 291913"/>
                <a:gd name="connsiteY2" fmla="*/ 20600 h 77200"/>
                <a:gd name="connsiteX3" fmla="*/ 133566 w 291913"/>
                <a:gd name="connsiteY3" fmla="*/ 45258 h 77200"/>
                <a:gd name="connsiteX4" fmla="*/ 2 w 291913"/>
                <a:gd name="connsiteY4" fmla="*/ 76080 h 77200"/>
                <a:gd name="connsiteX0" fmla="*/ 9 w 291925"/>
                <a:gd name="connsiteY0" fmla="*/ 76080 h 76253"/>
                <a:gd name="connsiteX1" fmla="*/ 131518 w 291925"/>
                <a:gd name="connsiteY1" fmla="*/ 2105 h 76253"/>
                <a:gd name="connsiteX2" fmla="*/ 291795 w 291925"/>
                <a:gd name="connsiteY2" fmla="*/ 20600 h 76253"/>
                <a:gd name="connsiteX3" fmla="*/ 137683 w 291925"/>
                <a:gd name="connsiteY3" fmla="*/ 22655 h 76253"/>
                <a:gd name="connsiteX4" fmla="*/ 9 w 291925"/>
                <a:gd name="connsiteY4" fmla="*/ 76080 h 76253"/>
                <a:gd name="connsiteX0" fmla="*/ 9 w 292471"/>
                <a:gd name="connsiteY0" fmla="*/ 76080 h 76253"/>
                <a:gd name="connsiteX1" fmla="*/ 131518 w 292471"/>
                <a:gd name="connsiteY1" fmla="*/ 2105 h 76253"/>
                <a:gd name="connsiteX2" fmla="*/ 291795 w 292471"/>
                <a:gd name="connsiteY2" fmla="*/ 20600 h 76253"/>
                <a:gd name="connsiteX3" fmla="*/ 137683 w 292471"/>
                <a:gd name="connsiteY3" fmla="*/ 22655 h 76253"/>
                <a:gd name="connsiteX4" fmla="*/ 9 w 292471"/>
                <a:gd name="connsiteY4" fmla="*/ 76080 h 76253"/>
                <a:gd name="connsiteX0" fmla="*/ 1258 w 293720"/>
                <a:gd name="connsiteY0" fmla="*/ 76080 h 78680"/>
                <a:gd name="connsiteX1" fmla="*/ 132767 w 293720"/>
                <a:gd name="connsiteY1" fmla="*/ 2105 h 78680"/>
                <a:gd name="connsiteX2" fmla="*/ 293044 w 293720"/>
                <a:gd name="connsiteY2" fmla="*/ 20600 h 78680"/>
                <a:gd name="connsiteX3" fmla="*/ 138932 w 293720"/>
                <a:gd name="connsiteY3" fmla="*/ 22655 h 78680"/>
                <a:gd name="connsiteX4" fmla="*/ 1258 w 293720"/>
                <a:gd name="connsiteY4" fmla="*/ 76080 h 78680"/>
                <a:gd name="connsiteX0" fmla="*/ 1258 w 293044"/>
                <a:gd name="connsiteY0" fmla="*/ 76080 h 78680"/>
                <a:gd name="connsiteX1" fmla="*/ 132767 w 293044"/>
                <a:gd name="connsiteY1" fmla="*/ 2105 h 78680"/>
                <a:gd name="connsiteX2" fmla="*/ 293044 w 293044"/>
                <a:gd name="connsiteY2" fmla="*/ 20600 h 78680"/>
                <a:gd name="connsiteX3" fmla="*/ 138932 w 293044"/>
                <a:gd name="connsiteY3" fmla="*/ 22655 h 78680"/>
                <a:gd name="connsiteX4" fmla="*/ 1258 w 293044"/>
                <a:gd name="connsiteY4" fmla="*/ 76080 h 78680"/>
                <a:gd name="connsiteX0" fmla="*/ 1258 w 293044"/>
                <a:gd name="connsiteY0" fmla="*/ 76080 h 78611"/>
                <a:gd name="connsiteX1" fmla="*/ 132767 w 293044"/>
                <a:gd name="connsiteY1" fmla="*/ 2105 h 78611"/>
                <a:gd name="connsiteX2" fmla="*/ 293044 w 293044"/>
                <a:gd name="connsiteY2" fmla="*/ 20600 h 78611"/>
                <a:gd name="connsiteX3" fmla="*/ 138932 w 293044"/>
                <a:gd name="connsiteY3" fmla="*/ 22655 h 78611"/>
                <a:gd name="connsiteX4" fmla="*/ 1258 w 293044"/>
                <a:gd name="connsiteY4" fmla="*/ 76080 h 78611"/>
                <a:gd name="connsiteX0" fmla="*/ 1236 w 280693"/>
                <a:gd name="connsiteY0" fmla="*/ 79613 h 82337"/>
                <a:gd name="connsiteX1" fmla="*/ 132745 w 280693"/>
                <a:gd name="connsiteY1" fmla="*/ 5638 h 82337"/>
                <a:gd name="connsiteX2" fmla="*/ 280693 w 280693"/>
                <a:gd name="connsiteY2" fmla="*/ 7694 h 82337"/>
                <a:gd name="connsiteX3" fmla="*/ 138910 w 280693"/>
                <a:gd name="connsiteY3" fmla="*/ 26188 h 82337"/>
                <a:gd name="connsiteX4" fmla="*/ 1236 w 280693"/>
                <a:gd name="connsiteY4" fmla="*/ 79613 h 82337"/>
                <a:gd name="connsiteX0" fmla="*/ 39 w 279496"/>
                <a:gd name="connsiteY0" fmla="*/ 76896 h 77018"/>
                <a:gd name="connsiteX1" fmla="*/ 125384 w 279496"/>
                <a:gd name="connsiteY1" fmla="*/ 7030 h 77018"/>
                <a:gd name="connsiteX2" fmla="*/ 279496 w 279496"/>
                <a:gd name="connsiteY2" fmla="*/ 4977 h 77018"/>
                <a:gd name="connsiteX3" fmla="*/ 137713 w 279496"/>
                <a:gd name="connsiteY3" fmla="*/ 23471 h 77018"/>
                <a:gd name="connsiteX4" fmla="*/ 39 w 279496"/>
                <a:gd name="connsiteY4" fmla="*/ 76896 h 77018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650"/>
                <a:gd name="connsiteY0" fmla="*/ 81001 h 81123"/>
                <a:gd name="connsiteX1" fmla="*/ 125408 w 279650"/>
                <a:gd name="connsiteY1" fmla="*/ 11135 h 81123"/>
                <a:gd name="connsiteX2" fmla="*/ 279520 w 279650"/>
                <a:gd name="connsiteY2" fmla="*/ 9082 h 81123"/>
                <a:gd name="connsiteX3" fmla="*/ 137737 w 279650"/>
                <a:gd name="connsiteY3" fmla="*/ 27576 h 81123"/>
                <a:gd name="connsiteX4" fmla="*/ 63 w 279650"/>
                <a:gd name="connsiteY4" fmla="*/ 81001 h 81123"/>
                <a:gd name="connsiteX0" fmla="*/ 63 w 279650"/>
                <a:gd name="connsiteY0" fmla="*/ 81001 h 81234"/>
                <a:gd name="connsiteX1" fmla="*/ 125408 w 279650"/>
                <a:gd name="connsiteY1" fmla="*/ 11135 h 81234"/>
                <a:gd name="connsiteX2" fmla="*/ 279520 w 279650"/>
                <a:gd name="connsiteY2" fmla="*/ 9082 h 81234"/>
                <a:gd name="connsiteX3" fmla="*/ 137737 w 279650"/>
                <a:gd name="connsiteY3" fmla="*/ 27576 h 81234"/>
                <a:gd name="connsiteX4" fmla="*/ 63 w 279650"/>
                <a:gd name="connsiteY4" fmla="*/ 81001 h 81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9650" h="81234">
                  <a:moveTo>
                    <a:pt x="63" y="81001"/>
                  </a:moveTo>
                  <a:cubicBezTo>
                    <a:pt x="-1992" y="78261"/>
                    <a:pt x="45955" y="31340"/>
                    <a:pt x="125408" y="11135"/>
                  </a:cubicBezTo>
                  <a:cubicBezTo>
                    <a:pt x="204861" y="-9070"/>
                    <a:pt x="283288" y="3261"/>
                    <a:pt x="279520" y="9082"/>
                  </a:cubicBezTo>
                  <a:cubicBezTo>
                    <a:pt x="273698" y="23123"/>
                    <a:pt x="250068" y="-7013"/>
                    <a:pt x="137737" y="27576"/>
                  </a:cubicBezTo>
                  <a:cubicBezTo>
                    <a:pt x="25406" y="62165"/>
                    <a:pt x="2118" y="83741"/>
                    <a:pt x="63" y="81001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C5F4C13F-092D-4F58-B95D-1828F3AEB3D6}"/>
                </a:ext>
              </a:extLst>
            </p:cNvPr>
            <p:cNvSpPr/>
            <p:nvPr/>
          </p:nvSpPr>
          <p:spPr>
            <a:xfrm>
              <a:off x="5276136" y="1734987"/>
              <a:ext cx="1506104" cy="1057198"/>
            </a:xfrm>
            <a:custGeom>
              <a:avLst/>
              <a:gdLst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1174 w 1869410"/>
                <a:gd name="connsiteY19" fmla="*/ 1036330 h 1284241"/>
                <a:gd name="connsiteX20" fmla="*/ 1667369 w 1869410"/>
                <a:gd name="connsiteY20" fmla="*/ 1085860 h 1284241"/>
                <a:gd name="connsiteX21" fmla="*/ 1716899 w 1869410"/>
                <a:gd name="connsiteY21" fmla="*/ 93536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1174 w 1869410"/>
                <a:gd name="connsiteY19" fmla="*/ 1036330 h 1284241"/>
                <a:gd name="connsiteX20" fmla="*/ 1667369 w 1869410"/>
                <a:gd name="connsiteY20" fmla="*/ 1085860 h 1284241"/>
                <a:gd name="connsiteX21" fmla="*/ 1714994 w 1869410"/>
                <a:gd name="connsiteY21" fmla="*/ 90488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1174 w 1869410"/>
                <a:gd name="connsiteY19" fmla="*/ 1036330 h 1284241"/>
                <a:gd name="connsiteX20" fmla="*/ 1707374 w 1869410"/>
                <a:gd name="connsiteY20" fmla="*/ 1055380 h 1284241"/>
                <a:gd name="connsiteX21" fmla="*/ 1714994 w 1869410"/>
                <a:gd name="connsiteY21" fmla="*/ 90488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4984 w 1869410"/>
                <a:gd name="connsiteY19" fmla="*/ 1002040 h 1284241"/>
                <a:gd name="connsiteX20" fmla="*/ 1707374 w 1869410"/>
                <a:gd name="connsiteY20" fmla="*/ 1055380 h 1284241"/>
                <a:gd name="connsiteX21" fmla="*/ 1714994 w 1869410"/>
                <a:gd name="connsiteY21" fmla="*/ 90488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6"/>
                <a:gd name="connsiteX1" fmla="*/ 545324 w 1869410"/>
                <a:gd name="connsiteY1" fmla="*/ 516265 h 1284246"/>
                <a:gd name="connsiteX2" fmla="*/ 629144 w 1869410"/>
                <a:gd name="connsiteY2" fmla="*/ 476260 h 1284246"/>
                <a:gd name="connsiteX3" fmla="*/ 692009 w 1869410"/>
                <a:gd name="connsiteY3" fmla="*/ 577225 h 1284246"/>
                <a:gd name="connsiteX4" fmla="*/ 737729 w 1869410"/>
                <a:gd name="connsiteY4" fmla="*/ 779155 h 1284246"/>
                <a:gd name="connsiteX5" fmla="*/ 735824 w 1869410"/>
                <a:gd name="connsiteY5" fmla="*/ 914410 h 1284246"/>
                <a:gd name="connsiteX6" fmla="*/ 825359 w 1869410"/>
                <a:gd name="connsiteY6" fmla="*/ 678190 h 1284246"/>
                <a:gd name="connsiteX7" fmla="*/ 840599 w 1869410"/>
                <a:gd name="connsiteY7" fmla="*/ 582940 h 1284246"/>
                <a:gd name="connsiteX8" fmla="*/ 1103489 w 1869410"/>
                <a:gd name="connsiteY8" fmla="*/ 870595 h 1284246"/>
                <a:gd name="connsiteX9" fmla="*/ 1154924 w 1869410"/>
                <a:gd name="connsiteY9" fmla="*/ 891550 h 1284246"/>
                <a:gd name="connsiteX10" fmla="*/ 1055864 w 1869410"/>
                <a:gd name="connsiteY10" fmla="*/ 723910 h 1284246"/>
                <a:gd name="connsiteX11" fmla="*/ 1257794 w 1869410"/>
                <a:gd name="connsiteY11" fmla="*/ 971560 h 1284246"/>
                <a:gd name="connsiteX12" fmla="*/ 1233029 w 1869410"/>
                <a:gd name="connsiteY12" fmla="*/ 849640 h 1284246"/>
                <a:gd name="connsiteX13" fmla="*/ 1375904 w 1869410"/>
                <a:gd name="connsiteY13" fmla="*/ 986800 h 1284246"/>
                <a:gd name="connsiteX14" fmla="*/ 1417814 w 1869410"/>
                <a:gd name="connsiteY14" fmla="*/ 1173490 h 1284246"/>
                <a:gd name="connsiteX15" fmla="*/ 1444484 w 1869410"/>
                <a:gd name="connsiteY15" fmla="*/ 1057285 h 1284246"/>
                <a:gd name="connsiteX16" fmla="*/ 1450199 w 1869410"/>
                <a:gd name="connsiteY16" fmla="*/ 1283980 h 1284246"/>
                <a:gd name="connsiteX17" fmla="*/ 1495919 w 1869410"/>
                <a:gd name="connsiteY17" fmla="*/ 1101100 h 1284246"/>
                <a:gd name="connsiteX18" fmla="*/ 1551164 w 1869410"/>
                <a:gd name="connsiteY18" fmla="*/ 1011565 h 1284246"/>
                <a:gd name="connsiteX19" fmla="*/ 1634984 w 1869410"/>
                <a:gd name="connsiteY19" fmla="*/ 1002040 h 1284246"/>
                <a:gd name="connsiteX20" fmla="*/ 1707374 w 1869410"/>
                <a:gd name="connsiteY20" fmla="*/ 1055380 h 1284246"/>
                <a:gd name="connsiteX21" fmla="*/ 1714994 w 1869410"/>
                <a:gd name="connsiteY21" fmla="*/ 904885 h 1284246"/>
                <a:gd name="connsiteX22" fmla="*/ 1716899 w 1869410"/>
                <a:gd name="connsiteY22" fmla="*/ 802015 h 1284246"/>
                <a:gd name="connsiteX23" fmla="*/ 1804529 w 1869410"/>
                <a:gd name="connsiteY23" fmla="*/ 889645 h 1284246"/>
                <a:gd name="connsiteX24" fmla="*/ 1764524 w 1869410"/>
                <a:gd name="connsiteY24" fmla="*/ 716290 h 1284246"/>
                <a:gd name="connsiteX25" fmla="*/ 1764524 w 1869410"/>
                <a:gd name="connsiteY25" fmla="*/ 615325 h 1284246"/>
                <a:gd name="connsiteX26" fmla="*/ 1869299 w 1869410"/>
                <a:gd name="connsiteY26" fmla="*/ 708670 h 1284246"/>
                <a:gd name="connsiteX27" fmla="*/ 1783574 w 1869410"/>
                <a:gd name="connsiteY27" fmla="*/ 539125 h 1284246"/>
                <a:gd name="connsiteX28" fmla="*/ 1730234 w 1869410"/>
                <a:gd name="connsiteY28" fmla="*/ 396250 h 1284246"/>
                <a:gd name="connsiteX29" fmla="*/ 1560689 w 1869410"/>
                <a:gd name="connsiteY29" fmla="*/ 219085 h 1284246"/>
                <a:gd name="connsiteX30" fmla="*/ 1427339 w 1869410"/>
                <a:gd name="connsiteY30" fmla="*/ 129550 h 1284246"/>
                <a:gd name="connsiteX31" fmla="*/ 1594979 w 1869410"/>
                <a:gd name="connsiteY31" fmla="*/ 100975 h 1284246"/>
                <a:gd name="connsiteX32" fmla="*/ 1634984 w 1869410"/>
                <a:gd name="connsiteY32" fmla="*/ 70495 h 1284246"/>
                <a:gd name="connsiteX33" fmla="*/ 1402574 w 1869410"/>
                <a:gd name="connsiteY33" fmla="*/ 62875 h 1284246"/>
                <a:gd name="connsiteX34" fmla="*/ 1191119 w 1869410"/>
                <a:gd name="connsiteY34" fmla="*/ 17155 h 1284246"/>
                <a:gd name="connsiteX35" fmla="*/ 981569 w 1869410"/>
                <a:gd name="connsiteY35" fmla="*/ 10 h 1284246"/>
                <a:gd name="connsiteX36" fmla="*/ 712964 w 1869410"/>
                <a:gd name="connsiteY36" fmla="*/ 19060 h 1284246"/>
                <a:gd name="connsiteX37" fmla="*/ 543419 w 1869410"/>
                <a:gd name="connsiteY37" fmla="*/ 55255 h 1284246"/>
                <a:gd name="connsiteX38" fmla="*/ 415784 w 1869410"/>
                <a:gd name="connsiteY38" fmla="*/ 144790 h 1284246"/>
                <a:gd name="connsiteX39" fmla="*/ 364349 w 1869410"/>
                <a:gd name="connsiteY39" fmla="*/ 215275 h 1284246"/>
                <a:gd name="connsiteX40" fmla="*/ 290054 w 1869410"/>
                <a:gd name="connsiteY40" fmla="*/ 278140 h 1284246"/>
                <a:gd name="connsiteX41" fmla="*/ 223379 w 1869410"/>
                <a:gd name="connsiteY41" fmla="*/ 331480 h 1284246"/>
                <a:gd name="connsiteX42" fmla="*/ 145274 w 1869410"/>
                <a:gd name="connsiteY42" fmla="*/ 485785 h 1284246"/>
                <a:gd name="connsiteX43" fmla="*/ 80504 w 1869410"/>
                <a:gd name="connsiteY43" fmla="*/ 674380 h 1284246"/>
                <a:gd name="connsiteX44" fmla="*/ 494 w 1869410"/>
                <a:gd name="connsiteY44" fmla="*/ 777250 h 1284246"/>
                <a:gd name="connsiteX45" fmla="*/ 120509 w 1869410"/>
                <a:gd name="connsiteY45" fmla="*/ 678190 h 1284246"/>
                <a:gd name="connsiteX46" fmla="*/ 118604 w 1869410"/>
                <a:gd name="connsiteY46" fmla="*/ 910600 h 1284246"/>
                <a:gd name="connsiteX47" fmla="*/ 131939 w 1869410"/>
                <a:gd name="connsiteY47" fmla="*/ 1034425 h 1284246"/>
                <a:gd name="connsiteX48" fmla="*/ 160514 w 1869410"/>
                <a:gd name="connsiteY48" fmla="*/ 891550 h 1284246"/>
                <a:gd name="connsiteX49" fmla="*/ 246239 w 1869410"/>
                <a:gd name="connsiteY49" fmla="*/ 990610 h 1284246"/>
                <a:gd name="connsiteX50" fmla="*/ 238619 w 1869410"/>
                <a:gd name="connsiteY50" fmla="*/ 866785 h 1284246"/>
                <a:gd name="connsiteX51" fmla="*/ 250049 w 1869410"/>
                <a:gd name="connsiteY51" fmla="*/ 725815 h 1284246"/>
                <a:gd name="connsiteX52" fmla="*/ 311009 w 1869410"/>
                <a:gd name="connsiteY52" fmla="*/ 889645 h 1284246"/>
                <a:gd name="connsiteX53" fmla="*/ 295769 w 1869410"/>
                <a:gd name="connsiteY53" fmla="*/ 643900 h 1284246"/>
                <a:gd name="connsiteX54" fmla="*/ 341489 w 1869410"/>
                <a:gd name="connsiteY54" fmla="*/ 495310 h 1284246"/>
                <a:gd name="connsiteX55" fmla="*/ 394829 w 1869410"/>
                <a:gd name="connsiteY55" fmla="*/ 483880 h 1284246"/>
                <a:gd name="connsiteX56" fmla="*/ 486269 w 1869410"/>
                <a:gd name="connsiteY56" fmla="*/ 586750 h 1284246"/>
                <a:gd name="connsiteX0" fmla="*/ 486269 w 1869410"/>
                <a:gd name="connsiteY0" fmla="*/ 586750 h 1284246"/>
                <a:gd name="connsiteX1" fmla="*/ 545324 w 1869410"/>
                <a:gd name="connsiteY1" fmla="*/ 516265 h 1284246"/>
                <a:gd name="connsiteX2" fmla="*/ 629144 w 1869410"/>
                <a:gd name="connsiteY2" fmla="*/ 476260 h 1284246"/>
                <a:gd name="connsiteX3" fmla="*/ 692009 w 1869410"/>
                <a:gd name="connsiteY3" fmla="*/ 577225 h 1284246"/>
                <a:gd name="connsiteX4" fmla="*/ 737729 w 1869410"/>
                <a:gd name="connsiteY4" fmla="*/ 779155 h 1284246"/>
                <a:gd name="connsiteX5" fmla="*/ 735824 w 1869410"/>
                <a:gd name="connsiteY5" fmla="*/ 914410 h 1284246"/>
                <a:gd name="connsiteX6" fmla="*/ 825359 w 1869410"/>
                <a:gd name="connsiteY6" fmla="*/ 678190 h 1284246"/>
                <a:gd name="connsiteX7" fmla="*/ 840599 w 1869410"/>
                <a:gd name="connsiteY7" fmla="*/ 582940 h 1284246"/>
                <a:gd name="connsiteX8" fmla="*/ 1103489 w 1869410"/>
                <a:gd name="connsiteY8" fmla="*/ 870595 h 1284246"/>
                <a:gd name="connsiteX9" fmla="*/ 1154924 w 1869410"/>
                <a:gd name="connsiteY9" fmla="*/ 891550 h 1284246"/>
                <a:gd name="connsiteX10" fmla="*/ 1055864 w 1869410"/>
                <a:gd name="connsiteY10" fmla="*/ 723910 h 1284246"/>
                <a:gd name="connsiteX11" fmla="*/ 1257794 w 1869410"/>
                <a:gd name="connsiteY11" fmla="*/ 971560 h 1284246"/>
                <a:gd name="connsiteX12" fmla="*/ 1233029 w 1869410"/>
                <a:gd name="connsiteY12" fmla="*/ 849640 h 1284246"/>
                <a:gd name="connsiteX13" fmla="*/ 1375904 w 1869410"/>
                <a:gd name="connsiteY13" fmla="*/ 986800 h 1284246"/>
                <a:gd name="connsiteX14" fmla="*/ 1417814 w 1869410"/>
                <a:gd name="connsiteY14" fmla="*/ 1173490 h 1284246"/>
                <a:gd name="connsiteX15" fmla="*/ 1444484 w 1869410"/>
                <a:gd name="connsiteY15" fmla="*/ 1057285 h 1284246"/>
                <a:gd name="connsiteX16" fmla="*/ 1450199 w 1869410"/>
                <a:gd name="connsiteY16" fmla="*/ 1283980 h 1284246"/>
                <a:gd name="connsiteX17" fmla="*/ 1495919 w 1869410"/>
                <a:gd name="connsiteY17" fmla="*/ 1101100 h 1284246"/>
                <a:gd name="connsiteX18" fmla="*/ 1551164 w 1869410"/>
                <a:gd name="connsiteY18" fmla="*/ 1011565 h 1284246"/>
                <a:gd name="connsiteX19" fmla="*/ 1671179 w 1869410"/>
                <a:gd name="connsiteY19" fmla="*/ 1011565 h 1284246"/>
                <a:gd name="connsiteX20" fmla="*/ 1707374 w 1869410"/>
                <a:gd name="connsiteY20" fmla="*/ 1055380 h 1284246"/>
                <a:gd name="connsiteX21" fmla="*/ 1714994 w 1869410"/>
                <a:gd name="connsiteY21" fmla="*/ 904885 h 1284246"/>
                <a:gd name="connsiteX22" fmla="*/ 1716899 w 1869410"/>
                <a:gd name="connsiteY22" fmla="*/ 802015 h 1284246"/>
                <a:gd name="connsiteX23" fmla="*/ 1804529 w 1869410"/>
                <a:gd name="connsiteY23" fmla="*/ 889645 h 1284246"/>
                <a:gd name="connsiteX24" fmla="*/ 1764524 w 1869410"/>
                <a:gd name="connsiteY24" fmla="*/ 716290 h 1284246"/>
                <a:gd name="connsiteX25" fmla="*/ 1764524 w 1869410"/>
                <a:gd name="connsiteY25" fmla="*/ 615325 h 1284246"/>
                <a:gd name="connsiteX26" fmla="*/ 1869299 w 1869410"/>
                <a:gd name="connsiteY26" fmla="*/ 708670 h 1284246"/>
                <a:gd name="connsiteX27" fmla="*/ 1783574 w 1869410"/>
                <a:gd name="connsiteY27" fmla="*/ 539125 h 1284246"/>
                <a:gd name="connsiteX28" fmla="*/ 1730234 w 1869410"/>
                <a:gd name="connsiteY28" fmla="*/ 396250 h 1284246"/>
                <a:gd name="connsiteX29" fmla="*/ 1560689 w 1869410"/>
                <a:gd name="connsiteY29" fmla="*/ 219085 h 1284246"/>
                <a:gd name="connsiteX30" fmla="*/ 1427339 w 1869410"/>
                <a:gd name="connsiteY30" fmla="*/ 129550 h 1284246"/>
                <a:gd name="connsiteX31" fmla="*/ 1594979 w 1869410"/>
                <a:gd name="connsiteY31" fmla="*/ 100975 h 1284246"/>
                <a:gd name="connsiteX32" fmla="*/ 1634984 w 1869410"/>
                <a:gd name="connsiteY32" fmla="*/ 70495 h 1284246"/>
                <a:gd name="connsiteX33" fmla="*/ 1402574 w 1869410"/>
                <a:gd name="connsiteY33" fmla="*/ 62875 h 1284246"/>
                <a:gd name="connsiteX34" fmla="*/ 1191119 w 1869410"/>
                <a:gd name="connsiteY34" fmla="*/ 17155 h 1284246"/>
                <a:gd name="connsiteX35" fmla="*/ 981569 w 1869410"/>
                <a:gd name="connsiteY35" fmla="*/ 10 h 1284246"/>
                <a:gd name="connsiteX36" fmla="*/ 712964 w 1869410"/>
                <a:gd name="connsiteY36" fmla="*/ 19060 h 1284246"/>
                <a:gd name="connsiteX37" fmla="*/ 543419 w 1869410"/>
                <a:gd name="connsiteY37" fmla="*/ 55255 h 1284246"/>
                <a:gd name="connsiteX38" fmla="*/ 415784 w 1869410"/>
                <a:gd name="connsiteY38" fmla="*/ 144790 h 1284246"/>
                <a:gd name="connsiteX39" fmla="*/ 364349 w 1869410"/>
                <a:gd name="connsiteY39" fmla="*/ 215275 h 1284246"/>
                <a:gd name="connsiteX40" fmla="*/ 290054 w 1869410"/>
                <a:gd name="connsiteY40" fmla="*/ 278140 h 1284246"/>
                <a:gd name="connsiteX41" fmla="*/ 223379 w 1869410"/>
                <a:gd name="connsiteY41" fmla="*/ 331480 h 1284246"/>
                <a:gd name="connsiteX42" fmla="*/ 145274 w 1869410"/>
                <a:gd name="connsiteY42" fmla="*/ 485785 h 1284246"/>
                <a:gd name="connsiteX43" fmla="*/ 80504 w 1869410"/>
                <a:gd name="connsiteY43" fmla="*/ 674380 h 1284246"/>
                <a:gd name="connsiteX44" fmla="*/ 494 w 1869410"/>
                <a:gd name="connsiteY44" fmla="*/ 777250 h 1284246"/>
                <a:gd name="connsiteX45" fmla="*/ 120509 w 1869410"/>
                <a:gd name="connsiteY45" fmla="*/ 678190 h 1284246"/>
                <a:gd name="connsiteX46" fmla="*/ 118604 w 1869410"/>
                <a:gd name="connsiteY46" fmla="*/ 910600 h 1284246"/>
                <a:gd name="connsiteX47" fmla="*/ 131939 w 1869410"/>
                <a:gd name="connsiteY47" fmla="*/ 1034425 h 1284246"/>
                <a:gd name="connsiteX48" fmla="*/ 160514 w 1869410"/>
                <a:gd name="connsiteY48" fmla="*/ 891550 h 1284246"/>
                <a:gd name="connsiteX49" fmla="*/ 246239 w 1869410"/>
                <a:gd name="connsiteY49" fmla="*/ 990610 h 1284246"/>
                <a:gd name="connsiteX50" fmla="*/ 238619 w 1869410"/>
                <a:gd name="connsiteY50" fmla="*/ 866785 h 1284246"/>
                <a:gd name="connsiteX51" fmla="*/ 250049 w 1869410"/>
                <a:gd name="connsiteY51" fmla="*/ 725815 h 1284246"/>
                <a:gd name="connsiteX52" fmla="*/ 311009 w 1869410"/>
                <a:gd name="connsiteY52" fmla="*/ 889645 h 1284246"/>
                <a:gd name="connsiteX53" fmla="*/ 295769 w 1869410"/>
                <a:gd name="connsiteY53" fmla="*/ 643900 h 1284246"/>
                <a:gd name="connsiteX54" fmla="*/ 341489 w 1869410"/>
                <a:gd name="connsiteY54" fmla="*/ 495310 h 1284246"/>
                <a:gd name="connsiteX55" fmla="*/ 394829 w 1869410"/>
                <a:gd name="connsiteY55" fmla="*/ 483880 h 1284246"/>
                <a:gd name="connsiteX56" fmla="*/ 486269 w 1869410"/>
                <a:gd name="connsiteY56" fmla="*/ 586750 h 1284246"/>
                <a:gd name="connsiteX0" fmla="*/ 486269 w 1869410"/>
                <a:gd name="connsiteY0" fmla="*/ 586750 h 1284251"/>
                <a:gd name="connsiteX1" fmla="*/ 545324 w 1869410"/>
                <a:gd name="connsiteY1" fmla="*/ 516265 h 1284251"/>
                <a:gd name="connsiteX2" fmla="*/ 629144 w 1869410"/>
                <a:gd name="connsiteY2" fmla="*/ 476260 h 1284251"/>
                <a:gd name="connsiteX3" fmla="*/ 692009 w 1869410"/>
                <a:gd name="connsiteY3" fmla="*/ 577225 h 1284251"/>
                <a:gd name="connsiteX4" fmla="*/ 737729 w 1869410"/>
                <a:gd name="connsiteY4" fmla="*/ 779155 h 1284251"/>
                <a:gd name="connsiteX5" fmla="*/ 735824 w 1869410"/>
                <a:gd name="connsiteY5" fmla="*/ 914410 h 1284251"/>
                <a:gd name="connsiteX6" fmla="*/ 825359 w 1869410"/>
                <a:gd name="connsiteY6" fmla="*/ 678190 h 1284251"/>
                <a:gd name="connsiteX7" fmla="*/ 840599 w 1869410"/>
                <a:gd name="connsiteY7" fmla="*/ 582940 h 1284251"/>
                <a:gd name="connsiteX8" fmla="*/ 1103489 w 1869410"/>
                <a:gd name="connsiteY8" fmla="*/ 870595 h 1284251"/>
                <a:gd name="connsiteX9" fmla="*/ 1154924 w 1869410"/>
                <a:gd name="connsiteY9" fmla="*/ 891550 h 1284251"/>
                <a:gd name="connsiteX10" fmla="*/ 1055864 w 1869410"/>
                <a:gd name="connsiteY10" fmla="*/ 723910 h 1284251"/>
                <a:gd name="connsiteX11" fmla="*/ 1257794 w 1869410"/>
                <a:gd name="connsiteY11" fmla="*/ 971560 h 1284251"/>
                <a:gd name="connsiteX12" fmla="*/ 1233029 w 1869410"/>
                <a:gd name="connsiteY12" fmla="*/ 849640 h 1284251"/>
                <a:gd name="connsiteX13" fmla="*/ 1375904 w 1869410"/>
                <a:gd name="connsiteY13" fmla="*/ 986800 h 1284251"/>
                <a:gd name="connsiteX14" fmla="*/ 1417814 w 1869410"/>
                <a:gd name="connsiteY14" fmla="*/ 1173490 h 1284251"/>
                <a:gd name="connsiteX15" fmla="*/ 1444484 w 1869410"/>
                <a:gd name="connsiteY15" fmla="*/ 1057285 h 1284251"/>
                <a:gd name="connsiteX16" fmla="*/ 1450199 w 1869410"/>
                <a:gd name="connsiteY16" fmla="*/ 1283980 h 1284251"/>
                <a:gd name="connsiteX17" fmla="*/ 1495919 w 1869410"/>
                <a:gd name="connsiteY17" fmla="*/ 1101100 h 1284251"/>
                <a:gd name="connsiteX18" fmla="*/ 1574024 w 1869410"/>
                <a:gd name="connsiteY18" fmla="*/ 996325 h 1284251"/>
                <a:gd name="connsiteX19" fmla="*/ 1671179 w 1869410"/>
                <a:gd name="connsiteY19" fmla="*/ 1011565 h 1284251"/>
                <a:gd name="connsiteX20" fmla="*/ 1707374 w 1869410"/>
                <a:gd name="connsiteY20" fmla="*/ 1055380 h 1284251"/>
                <a:gd name="connsiteX21" fmla="*/ 1714994 w 1869410"/>
                <a:gd name="connsiteY21" fmla="*/ 904885 h 1284251"/>
                <a:gd name="connsiteX22" fmla="*/ 1716899 w 1869410"/>
                <a:gd name="connsiteY22" fmla="*/ 802015 h 1284251"/>
                <a:gd name="connsiteX23" fmla="*/ 1804529 w 1869410"/>
                <a:gd name="connsiteY23" fmla="*/ 889645 h 1284251"/>
                <a:gd name="connsiteX24" fmla="*/ 1764524 w 1869410"/>
                <a:gd name="connsiteY24" fmla="*/ 716290 h 1284251"/>
                <a:gd name="connsiteX25" fmla="*/ 1764524 w 1869410"/>
                <a:gd name="connsiteY25" fmla="*/ 615325 h 1284251"/>
                <a:gd name="connsiteX26" fmla="*/ 1869299 w 1869410"/>
                <a:gd name="connsiteY26" fmla="*/ 708670 h 1284251"/>
                <a:gd name="connsiteX27" fmla="*/ 1783574 w 1869410"/>
                <a:gd name="connsiteY27" fmla="*/ 539125 h 1284251"/>
                <a:gd name="connsiteX28" fmla="*/ 1730234 w 1869410"/>
                <a:gd name="connsiteY28" fmla="*/ 396250 h 1284251"/>
                <a:gd name="connsiteX29" fmla="*/ 1560689 w 1869410"/>
                <a:gd name="connsiteY29" fmla="*/ 219085 h 1284251"/>
                <a:gd name="connsiteX30" fmla="*/ 1427339 w 1869410"/>
                <a:gd name="connsiteY30" fmla="*/ 129550 h 1284251"/>
                <a:gd name="connsiteX31" fmla="*/ 1594979 w 1869410"/>
                <a:gd name="connsiteY31" fmla="*/ 100975 h 1284251"/>
                <a:gd name="connsiteX32" fmla="*/ 1634984 w 1869410"/>
                <a:gd name="connsiteY32" fmla="*/ 70495 h 1284251"/>
                <a:gd name="connsiteX33" fmla="*/ 1402574 w 1869410"/>
                <a:gd name="connsiteY33" fmla="*/ 62875 h 1284251"/>
                <a:gd name="connsiteX34" fmla="*/ 1191119 w 1869410"/>
                <a:gd name="connsiteY34" fmla="*/ 17155 h 1284251"/>
                <a:gd name="connsiteX35" fmla="*/ 981569 w 1869410"/>
                <a:gd name="connsiteY35" fmla="*/ 10 h 1284251"/>
                <a:gd name="connsiteX36" fmla="*/ 712964 w 1869410"/>
                <a:gd name="connsiteY36" fmla="*/ 19060 h 1284251"/>
                <a:gd name="connsiteX37" fmla="*/ 543419 w 1869410"/>
                <a:gd name="connsiteY37" fmla="*/ 55255 h 1284251"/>
                <a:gd name="connsiteX38" fmla="*/ 415784 w 1869410"/>
                <a:gd name="connsiteY38" fmla="*/ 144790 h 1284251"/>
                <a:gd name="connsiteX39" fmla="*/ 364349 w 1869410"/>
                <a:gd name="connsiteY39" fmla="*/ 215275 h 1284251"/>
                <a:gd name="connsiteX40" fmla="*/ 290054 w 1869410"/>
                <a:gd name="connsiteY40" fmla="*/ 278140 h 1284251"/>
                <a:gd name="connsiteX41" fmla="*/ 223379 w 1869410"/>
                <a:gd name="connsiteY41" fmla="*/ 331480 h 1284251"/>
                <a:gd name="connsiteX42" fmla="*/ 145274 w 1869410"/>
                <a:gd name="connsiteY42" fmla="*/ 485785 h 1284251"/>
                <a:gd name="connsiteX43" fmla="*/ 80504 w 1869410"/>
                <a:gd name="connsiteY43" fmla="*/ 674380 h 1284251"/>
                <a:gd name="connsiteX44" fmla="*/ 494 w 1869410"/>
                <a:gd name="connsiteY44" fmla="*/ 777250 h 1284251"/>
                <a:gd name="connsiteX45" fmla="*/ 120509 w 1869410"/>
                <a:gd name="connsiteY45" fmla="*/ 678190 h 1284251"/>
                <a:gd name="connsiteX46" fmla="*/ 118604 w 1869410"/>
                <a:gd name="connsiteY46" fmla="*/ 910600 h 1284251"/>
                <a:gd name="connsiteX47" fmla="*/ 131939 w 1869410"/>
                <a:gd name="connsiteY47" fmla="*/ 1034425 h 1284251"/>
                <a:gd name="connsiteX48" fmla="*/ 160514 w 1869410"/>
                <a:gd name="connsiteY48" fmla="*/ 891550 h 1284251"/>
                <a:gd name="connsiteX49" fmla="*/ 246239 w 1869410"/>
                <a:gd name="connsiteY49" fmla="*/ 990610 h 1284251"/>
                <a:gd name="connsiteX50" fmla="*/ 238619 w 1869410"/>
                <a:gd name="connsiteY50" fmla="*/ 866785 h 1284251"/>
                <a:gd name="connsiteX51" fmla="*/ 250049 w 1869410"/>
                <a:gd name="connsiteY51" fmla="*/ 725815 h 1284251"/>
                <a:gd name="connsiteX52" fmla="*/ 311009 w 1869410"/>
                <a:gd name="connsiteY52" fmla="*/ 889645 h 1284251"/>
                <a:gd name="connsiteX53" fmla="*/ 295769 w 1869410"/>
                <a:gd name="connsiteY53" fmla="*/ 643900 h 1284251"/>
                <a:gd name="connsiteX54" fmla="*/ 341489 w 1869410"/>
                <a:gd name="connsiteY54" fmla="*/ 495310 h 1284251"/>
                <a:gd name="connsiteX55" fmla="*/ 394829 w 1869410"/>
                <a:gd name="connsiteY55" fmla="*/ 483880 h 1284251"/>
                <a:gd name="connsiteX56" fmla="*/ 486269 w 1869410"/>
                <a:gd name="connsiteY56" fmla="*/ 586750 h 1284251"/>
                <a:gd name="connsiteX0" fmla="*/ 486269 w 1869410"/>
                <a:gd name="connsiteY0" fmla="*/ 586750 h 1284251"/>
                <a:gd name="connsiteX1" fmla="*/ 545324 w 1869410"/>
                <a:gd name="connsiteY1" fmla="*/ 516265 h 1284251"/>
                <a:gd name="connsiteX2" fmla="*/ 629144 w 1869410"/>
                <a:gd name="connsiteY2" fmla="*/ 476260 h 1284251"/>
                <a:gd name="connsiteX3" fmla="*/ 692009 w 1869410"/>
                <a:gd name="connsiteY3" fmla="*/ 577225 h 1284251"/>
                <a:gd name="connsiteX4" fmla="*/ 737729 w 1869410"/>
                <a:gd name="connsiteY4" fmla="*/ 779155 h 1284251"/>
                <a:gd name="connsiteX5" fmla="*/ 735824 w 1869410"/>
                <a:gd name="connsiteY5" fmla="*/ 914410 h 1284251"/>
                <a:gd name="connsiteX6" fmla="*/ 825359 w 1869410"/>
                <a:gd name="connsiteY6" fmla="*/ 678190 h 1284251"/>
                <a:gd name="connsiteX7" fmla="*/ 840599 w 1869410"/>
                <a:gd name="connsiteY7" fmla="*/ 582940 h 1284251"/>
                <a:gd name="connsiteX8" fmla="*/ 1103489 w 1869410"/>
                <a:gd name="connsiteY8" fmla="*/ 870595 h 1284251"/>
                <a:gd name="connsiteX9" fmla="*/ 1154924 w 1869410"/>
                <a:gd name="connsiteY9" fmla="*/ 891550 h 1284251"/>
                <a:gd name="connsiteX10" fmla="*/ 1055864 w 1869410"/>
                <a:gd name="connsiteY10" fmla="*/ 723910 h 1284251"/>
                <a:gd name="connsiteX11" fmla="*/ 1257794 w 1869410"/>
                <a:gd name="connsiteY11" fmla="*/ 971560 h 1284251"/>
                <a:gd name="connsiteX12" fmla="*/ 1233029 w 1869410"/>
                <a:gd name="connsiteY12" fmla="*/ 849640 h 1284251"/>
                <a:gd name="connsiteX13" fmla="*/ 1375904 w 1869410"/>
                <a:gd name="connsiteY13" fmla="*/ 986800 h 1284251"/>
                <a:gd name="connsiteX14" fmla="*/ 1417814 w 1869410"/>
                <a:gd name="connsiteY14" fmla="*/ 1173490 h 1284251"/>
                <a:gd name="connsiteX15" fmla="*/ 1444484 w 1869410"/>
                <a:gd name="connsiteY15" fmla="*/ 1057285 h 1284251"/>
                <a:gd name="connsiteX16" fmla="*/ 1450199 w 1869410"/>
                <a:gd name="connsiteY16" fmla="*/ 1283980 h 1284251"/>
                <a:gd name="connsiteX17" fmla="*/ 1495919 w 1869410"/>
                <a:gd name="connsiteY17" fmla="*/ 1101100 h 1284251"/>
                <a:gd name="connsiteX18" fmla="*/ 1574024 w 1869410"/>
                <a:gd name="connsiteY18" fmla="*/ 996325 h 1284251"/>
                <a:gd name="connsiteX19" fmla="*/ 1667369 w 1869410"/>
                <a:gd name="connsiteY19" fmla="*/ 1021090 h 1284251"/>
                <a:gd name="connsiteX20" fmla="*/ 1707374 w 1869410"/>
                <a:gd name="connsiteY20" fmla="*/ 1055380 h 1284251"/>
                <a:gd name="connsiteX21" fmla="*/ 1714994 w 1869410"/>
                <a:gd name="connsiteY21" fmla="*/ 904885 h 1284251"/>
                <a:gd name="connsiteX22" fmla="*/ 1716899 w 1869410"/>
                <a:gd name="connsiteY22" fmla="*/ 802015 h 1284251"/>
                <a:gd name="connsiteX23" fmla="*/ 1804529 w 1869410"/>
                <a:gd name="connsiteY23" fmla="*/ 889645 h 1284251"/>
                <a:gd name="connsiteX24" fmla="*/ 1764524 w 1869410"/>
                <a:gd name="connsiteY24" fmla="*/ 716290 h 1284251"/>
                <a:gd name="connsiteX25" fmla="*/ 1764524 w 1869410"/>
                <a:gd name="connsiteY25" fmla="*/ 615325 h 1284251"/>
                <a:gd name="connsiteX26" fmla="*/ 1869299 w 1869410"/>
                <a:gd name="connsiteY26" fmla="*/ 708670 h 1284251"/>
                <a:gd name="connsiteX27" fmla="*/ 1783574 w 1869410"/>
                <a:gd name="connsiteY27" fmla="*/ 539125 h 1284251"/>
                <a:gd name="connsiteX28" fmla="*/ 1730234 w 1869410"/>
                <a:gd name="connsiteY28" fmla="*/ 396250 h 1284251"/>
                <a:gd name="connsiteX29" fmla="*/ 1560689 w 1869410"/>
                <a:gd name="connsiteY29" fmla="*/ 219085 h 1284251"/>
                <a:gd name="connsiteX30" fmla="*/ 1427339 w 1869410"/>
                <a:gd name="connsiteY30" fmla="*/ 129550 h 1284251"/>
                <a:gd name="connsiteX31" fmla="*/ 1594979 w 1869410"/>
                <a:gd name="connsiteY31" fmla="*/ 100975 h 1284251"/>
                <a:gd name="connsiteX32" fmla="*/ 1634984 w 1869410"/>
                <a:gd name="connsiteY32" fmla="*/ 70495 h 1284251"/>
                <a:gd name="connsiteX33" fmla="*/ 1402574 w 1869410"/>
                <a:gd name="connsiteY33" fmla="*/ 62875 h 1284251"/>
                <a:gd name="connsiteX34" fmla="*/ 1191119 w 1869410"/>
                <a:gd name="connsiteY34" fmla="*/ 17155 h 1284251"/>
                <a:gd name="connsiteX35" fmla="*/ 981569 w 1869410"/>
                <a:gd name="connsiteY35" fmla="*/ 10 h 1284251"/>
                <a:gd name="connsiteX36" fmla="*/ 712964 w 1869410"/>
                <a:gd name="connsiteY36" fmla="*/ 19060 h 1284251"/>
                <a:gd name="connsiteX37" fmla="*/ 543419 w 1869410"/>
                <a:gd name="connsiteY37" fmla="*/ 55255 h 1284251"/>
                <a:gd name="connsiteX38" fmla="*/ 415784 w 1869410"/>
                <a:gd name="connsiteY38" fmla="*/ 144790 h 1284251"/>
                <a:gd name="connsiteX39" fmla="*/ 364349 w 1869410"/>
                <a:gd name="connsiteY39" fmla="*/ 215275 h 1284251"/>
                <a:gd name="connsiteX40" fmla="*/ 290054 w 1869410"/>
                <a:gd name="connsiteY40" fmla="*/ 278140 h 1284251"/>
                <a:gd name="connsiteX41" fmla="*/ 223379 w 1869410"/>
                <a:gd name="connsiteY41" fmla="*/ 331480 h 1284251"/>
                <a:gd name="connsiteX42" fmla="*/ 145274 w 1869410"/>
                <a:gd name="connsiteY42" fmla="*/ 485785 h 1284251"/>
                <a:gd name="connsiteX43" fmla="*/ 80504 w 1869410"/>
                <a:gd name="connsiteY43" fmla="*/ 674380 h 1284251"/>
                <a:gd name="connsiteX44" fmla="*/ 494 w 1869410"/>
                <a:gd name="connsiteY44" fmla="*/ 777250 h 1284251"/>
                <a:gd name="connsiteX45" fmla="*/ 120509 w 1869410"/>
                <a:gd name="connsiteY45" fmla="*/ 678190 h 1284251"/>
                <a:gd name="connsiteX46" fmla="*/ 118604 w 1869410"/>
                <a:gd name="connsiteY46" fmla="*/ 910600 h 1284251"/>
                <a:gd name="connsiteX47" fmla="*/ 131939 w 1869410"/>
                <a:gd name="connsiteY47" fmla="*/ 1034425 h 1284251"/>
                <a:gd name="connsiteX48" fmla="*/ 160514 w 1869410"/>
                <a:gd name="connsiteY48" fmla="*/ 891550 h 1284251"/>
                <a:gd name="connsiteX49" fmla="*/ 246239 w 1869410"/>
                <a:gd name="connsiteY49" fmla="*/ 990610 h 1284251"/>
                <a:gd name="connsiteX50" fmla="*/ 238619 w 1869410"/>
                <a:gd name="connsiteY50" fmla="*/ 866785 h 1284251"/>
                <a:gd name="connsiteX51" fmla="*/ 250049 w 1869410"/>
                <a:gd name="connsiteY51" fmla="*/ 725815 h 1284251"/>
                <a:gd name="connsiteX52" fmla="*/ 311009 w 1869410"/>
                <a:gd name="connsiteY52" fmla="*/ 889645 h 1284251"/>
                <a:gd name="connsiteX53" fmla="*/ 295769 w 1869410"/>
                <a:gd name="connsiteY53" fmla="*/ 643900 h 1284251"/>
                <a:gd name="connsiteX54" fmla="*/ 341489 w 1869410"/>
                <a:gd name="connsiteY54" fmla="*/ 495310 h 1284251"/>
                <a:gd name="connsiteX55" fmla="*/ 394829 w 1869410"/>
                <a:gd name="connsiteY55" fmla="*/ 483880 h 1284251"/>
                <a:gd name="connsiteX56" fmla="*/ 486269 w 1869410"/>
                <a:gd name="connsiteY56" fmla="*/ 586750 h 1284251"/>
                <a:gd name="connsiteX0" fmla="*/ 486269 w 1869410"/>
                <a:gd name="connsiteY0" fmla="*/ 586750 h 1284251"/>
                <a:gd name="connsiteX1" fmla="*/ 545324 w 1869410"/>
                <a:gd name="connsiteY1" fmla="*/ 516265 h 1284251"/>
                <a:gd name="connsiteX2" fmla="*/ 629144 w 1869410"/>
                <a:gd name="connsiteY2" fmla="*/ 476260 h 1284251"/>
                <a:gd name="connsiteX3" fmla="*/ 692009 w 1869410"/>
                <a:gd name="connsiteY3" fmla="*/ 577225 h 1284251"/>
                <a:gd name="connsiteX4" fmla="*/ 737729 w 1869410"/>
                <a:gd name="connsiteY4" fmla="*/ 779155 h 1284251"/>
                <a:gd name="connsiteX5" fmla="*/ 735824 w 1869410"/>
                <a:gd name="connsiteY5" fmla="*/ 914410 h 1284251"/>
                <a:gd name="connsiteX6" fmla="*/ 825359 w 1869410"/>
                <a:gd name="connsiteY6" fmla="*/ 678190 h 1284251"/>
                <a:gd name="connsiteX7" fmla="*/ 840599 w 1869410"/>
                <a:gd name="connsiteY7" fmla="*/ 582940 h 1284251"/>
                <a:gd name="connsiteX8" fmla="*/ 1103489 w 1869410"/>
                <a:gd name="connsiteY8" fmla="*/ 870595 h 1284251"/>
                <a:gd name="connsiteX9" fmla="*/ 1154924 w 1869410"/>
                <a:gd name="connsiteY9" fmla="*/ 891550 h 1284251"/>
                <a:gd name="connsiteX10" fmla="*/ 1055864 w 1869410"/>
                <a:gd name="connsiteY10" fmla="*/ 723910 h 1284251"/>
                <a:gd name="connsiteX11" fmla="*/ 1257794 w 1869410"/>
                <a:gd name="connsiteY11" fmla="*/ 971560 h 1284251"/>
                <a:gd name="connsiteX12" fmla="*/ 1233029 w 1869410"/>
                <a:gd name="connsiteY12" fmla="*/ 849640 h 1284251"/>
                <a:gd name="connsiteX13" fmla="*/ 1375904 w 1869410"/>
                <a:gd name="connsiteY13" fmla="*/ 986800 h 1284251"/>
                <a:gd name="connsiteX14" fmla="*/ 1417814 w 1869410"/>
                <a:gd name="connsiteY14" fmla="*/ 1173490 h 1284251"/>
                <a:gd name="connsiteX15" fmla="*/ 1444484 w 1869410"/>
                <a:gd name="connsiteY15" fmla="*/ 1057285 h 1284251"/>
                <a:gd name="connsiteX16" fmla="*/ 1450199 w 1869410"/>
                <a:gd name="connsiteY16" fmla="*/ 1283980 h 1284251"/>
                <a:gd name="connsiteX17" fmla="*/ 1495919 w 1869410"/>
                <a:gd name="connsiteY17" fmla="*/ 1101100 h 1284251"/>
                <a:gd name="connsiteX18" fmla="*/ 1574024 w 1869410"/>
                <a:gd name="connsiteY18" fmla="*/ 996325 h 1284251"/>
                <a:gd name="connsiteX19" fmla="*/ 1667369 w 1869410"/>
                <a:gd name="connsiteY19" fmla="*/ 1021090 h 1284251"/>
                <a:gd name="connsiteX20" fmla="*/ 1707374 w 1869410"/>
                <a:gd name="connsiteY20" fmla="*/ 1055380 h 1284251"/>
                <a:gd name="connsiteX21" fmla="*/ 1714994 w 1869410"/>
                <a:gd name="connsiteY21" fmla="*/ 904885 h 1284251"/>
                <a:gd name="connsiteX22" fmla="*/ 1716899 w 1869410"/>
                <a:gd name="connsiteY22" fmla="*/ 802015 h 1284251"/>
                <a:gd name="connsiteX23" fmla="*/ 1804529 w 1869410"/>
                <a:gd name="connsiteY23" fmla="*/ 889645 h 1284251"/>
                <a:gd name="connsiteX24" fmla="*/ 1764524 w 1869410"/>
                <a:gd name="connsiteY24" fmla="*/ 716290 h 1284251"/>
                <a:gd name="connsiteX25" fmla="*/ 1764524 w 1869410"/>
                <a:gd name="connsiteY25" fmla="*/ 615325 h 1284251"/>
                <a:gd name="connsiteX26" fmla="*/ 1869299 w 1869410"/>
                <a:gd name="connsiteY26" fmla="*/ 708670 h 1284251"/>
                <a:gd name="connsiteX27" fmla="*/ 1783574 w 1869410"/>
                <a:gd name="connsiteY27" fmla="*/ 539125 h 1284251"/>
                <a:gd name="connsiteX28" fmla="*/ 1730234 w 1869410"/>
                <a:gd name="connsiteY28" fmla="*/ 396250 h 1284251"/>
                <a:gd name="connsiteX29" fmla="*/ 1560689 w 1869410"/>
                <a:gd name="connsiteY29" fmla="*/ 219085 h 1284251"/>
                <a:gd name="connsiteX30" fmla="*/ 1427339 w 1869410"/>
                <a:gd name="connsiteY30" fmla="*/ 129550 h 1284251"/>
                <a:gd name="connsiteX31" fmla="*/ 1594979 w 1869410"/>
                <a:gd name="connsiteY31" fmla="*/ 100975 h 1284251"/>
                <a:gd name="connsiteX32" fmla="*/ 1634984 w 1869410"/>
                <a:gd name="connsiteY32" fmla="*/ 70495 h 1284251"/>
                <a:gd name="connsiteX33" fmla="*/ 1402574 w 1869410"/>
                <a:gd name="connsiteY33" fmla="*/ 62875 h 1284251"/>
                <a:gd name="connsiteX34" fmla="*/ 1191119 w 1869410"/>
                <a:gd name="connsiteY34" fmla="*/ 17155 h 1284251"/>
                <a:gd name="connsiteX35" fmla="*/ 981569 w 1869410"/>
                <a:gd name="connsiteY35" fmla="*/ 10 h 1284251"/>
                <a:gd name="connsiteX36" fmla="*/ 712964 w 1869410"/>
                <a:gd name="connsiteY36" fmla="*/ 19060 h 1284251"/>
                <a:gd name="connsiteX37" fmla="*/ 543419 w 1869410"/>
                <a:gd name="connsiteY37" fmla="*/ 55255 h 1284251"/>
                <a:gd name="connsiteX38" fmla="*/ 415784 w 1869410"/>
                <a:gd name="connsiteY38" fmla="*/ 144790 h 1284251"/>
                <a:gd name="connsiteX39" fmla="*/ 364349 w 1869410"/>
                <a:gd name="connsiteY39" fmla="*/ 215275 h 1284251"/>
                <a:gd name="connsiteX40" fmla="*/ 290054 w 1869410"/>
                <a:gd name="connsiteY40" fmla="*/ 278140 h 1284251"/>
                <a:gd name="connsiteX41" fmla="*/ 223379 w 1869410"/>
                <a:gd name="connsiteY41" fmla="*/ 331480 h 1284251"/>
                <a:gd name="connsiteX42" fmla="*/ 145274 w 1869410"/>
                <a:gd name="connsiteY42" fmla="*/ 485785 h 1284251"/>
                <a:gd name="connsiteX43" fmla="*/ 80504 w 1869410"/>
                <a:gd name="connsiteY43" fmla="*/ 674380 h 1284251"/>
                <a:gd name="connsiteX44" fmla="*/ 494 w 1869410"/>
                <a:gd name="connsiteY44" fmla="*/ 777250 h 1284251"/>
                <a:gd name="connsiteX45" fmla="*/ 120509 w 1869410"/>
                <a:gd name="connsiteY45" fmla="*/ 678190 h 1284251"/>
                <a:gd name="connsiteX46" fmla="*/ 118604 w 1869410"/>
                <a:gd name="connsiteY46" fmla="*/ 910600 h 1284251"/>
                <a:gd name="connsiteX47" fmla="*/ 131939 w 1869410"/>
                <a:gd name="connsiteY47" fmla="*/ 1034425 h 1284251"/>
                <a:gd name="connsiteX48" fmla="*/ 160514 w 1869410"/>
                <a:gd name="connsiteY48" fmla="*/ 891550 h 1284251"/>
                <a:gd name="connsiteX49" fmla="*/ 246239 w 1869410"/>
                <a:gd name="connsiteY49" fmla="*/ 990610 h 1284251"/>
                <a:gd name="connsiteX50" fmla="*/ 238619 w 1869410"/>
                <a:gd name="connsiteY50" fmla="*/ 866785 h 1284251"/>
                <a:gd name="connsiteX51" fmla="*/ 250049 w 1869410"/>
                <a:gd name="connsiteY51" fmla="*/ 725815 h 1284251"/>
                <a:gd name="connsiteX52" fmla="*/ 311009 w 1869410"/>
                <a:gd name="connsiteY52" fmla="*/ 889645 h 1284251"/>
                <a:gd name="connsiteX53" fmla="*/ 295769 w 1869410"/>
                <a:gd name="connsiteY53" fmla="*/ 643900 h 1284251"/>
                <a:gd name="connsiteX54" fmla="*/ 341489 w 1869410"/>
                <a:gd name="connsiteY54" fmla="*/ 495310 h 1284251"/>
                <a:gd name="connsiteX55" fmla="*/ 394829 w 1869410"/>
                <a:gd name="connsiteY55" fmla="*/ 483880 h 1284251"/>
                <a:gd name="connsiteX56" fmla="*/ 486269 w 1869410"/>
                <a:gd name="connsiteY56" fmla="*/ 586750 h 1284251"/>
                <a:gd name="connsiteX0" fmla="*/ 486269 w 1869410"/>
                <a:gd name="connsiteY0" fmla="*/ 586750 h 1284248"/>
                <a:gd name="connsiteX1" fmla="*/ 545324 w 1869410"/>
                <a:gd name="connsiteY1" fmla="*/ 516265 h 1284248"/>
                <a:gd name="connsiteX2" fmla="*/ 629144 w 1869410"/>
                <a:gd name="connsiteY2" fmla="*/ 476260 h 1284248"/>
                <a:gd name="connsiteX3" fmla="*/ 692009 w 1869410"/>
                <a:gd name="connsiteY3" fmla="*/ 577225 h 1284248"/>
                <a:gd name="connsiteX4" fmla="*/ 737729 w 1869410"/>
                <a:gd name="connsiteY4" fmla="*/ 779155 h 1284248"/>
                <a:gd name="connsiteX5" fmla="*/ 735824 w 1869410"/>
                <a:gd name="connsiteY5" fmla="*/ 914410 h 1284248"/>
                <a:gd name="connsiteX6" fmla="*/ 825359 w 1869410"/>
                <a:gd name="connsiteY6" fmla="*/ 678190 h 1284248"/>
                <a:gd name="connsiteX7" fmla="*/ 840599 w 1869410"/>
                <a:gd name="connsiteY7" fmla="*/ 582940 h 1284248"/>
                <a:gd name="connsiteX8" fmla="*/ 1103489 w 1869410"/>
                <a:gd name="connsiteY8" fmla="*/ 870595 h 1284248"/>
                <a:gd name="connsiteX9" fmla="*/ 1154924 w 1869410"/>
                <a:gd name="connsiteY9" fmla="*/ 891550 h 1284248"/>
                <a:gd name="connsiteX10" fmla="*/ 1055864 w 1869410"/>
                <a:gd name="connsiteY10" fmla="*/ 723910 h 1284248"/>
                <a:gd name="connsiteX11" fmla="*/ 1257794 w 1869410"/>
                <a:gd name="connsiteY11" fmla="*/ 971560 h 1284248"/>
                <a:gd name="connsiteX12" fmla="*/ 1233029 w 1869410"/>
                <a:gd name="connsiteY12" fmla="*/ 849640 h 1284248"/>
                <a:gd name="connsiteX13" fmla="*/ 1375904 w 1869410"/>
                <a:gd name="connsiteY13" fmla="*/ 986800 h 1284248"/>
                <a:gd name="connsiteX14" fmla="*/ 1417814 w 1869410"/>
                <a:gd name="connsiteY14" fmla="*/ 1173490 h 1284248"/>
                <a:gd name="connsiteX15" fmla="*/ 1444484 w 1869410"/>
                <a:gd name="connsiteY15" fmla="*/ 1057285 h 1284248"/>
                <a:gd name="connsiteX16" fmla="*/ 1450199 w 1869410"/>
                <a:gd name="connsiteY16" fmla="*/ 1283980 h 1284248"/>
                <a:gd name="connsiteX17" fmla="*/ 1495919 w 1869410"/>
                <a:gd name="connsiteY17" fmla="*/ 1101100 h 1284248"/>
                <a:gd name="connsiteX18" fmla="*/ 1577834 w 1869410"/>
                <a:gd name="connsiteY18" fmla="*/ 1003945 h 1284248"/>
                <a:gd name="connsiteX19" fmla="*/ 1667369 w 1869410"/>
                <a:gd name="connsiteY19" fmla="*/ 1021090 h 1284248"/>
                <a:gd name="connsiteX20" fmla="*/ 1707374 w 1869410"/>
                <a:gd name="connsiteY20" fmla="*/ 1055380 h 1284248"/>
                <a:gd name="connsiteX21" fmla="*/ 1714994 w 1869410"/>
                <a:gd name="connsiteY21" fmla="*/ 904885 h 1284248"/>
                <a:gd name="connsiteX22" fmla="*/ 1716899 w 1869410"/>
                <a:gd name="connsiteY22" fmla="*/ 802015 h 1284248"/>
                <a:gd name="connsiteX23" fmla="*/ 1804529 w 1869410"/>
                <a:gd name="connsiteY23" fmla="*/ 889645 h 1284248"/>
                <a:gd name="connsiteX24" fmla="*/ 1764524 w 1869410"/>
                <a:gd name="connsiteY24" fmla="*/ 716290 h 1284248"/>
                <a:gd name="connsiteX25" fmla="*/ 1764524 w 1869410"/>
                <a:gd name="connsiteY25" fmla="*/ 615325 h 1284248"/>
                <a:gd name="connsiteX26" fmla="*/ 1869299 w 1869410"/>
                <a:gd name="connsiteY26" fmla="*/ 708670 h 1284248"/>
                <a:gd name="connsiteX27" fmla="*/ 1783574 w 1869410"/>
                <a:gd name="connsiteY27" fmla="*/ 539125 h 1284248"/>
                <a:gd name="connsiteX28" fmla="*/ 1730234 w 1869410"/>
                <a:gd name="connsiteY28" fmla="*/ 396250 h 1284248"/>
                <a:gd name="connsiteX29" fmla="*/ 1560689 w 1869410"/>
                <a:gd name="connsiteY29" fmla="*/ 219085 h 1284248"/>
                <a:gd name="connsiteX30" fmla="*/ 1427339 w 1869410"/>
                <a:gd name="connsiteY30" fmla="*/ 129550 h 1284248"/>
                <a:gd name="connsiteX31" fmla="*/ 1594979 w 1869410"/>
                <a:gd name="connsiteY31" fmla="*/ 100975 h 1284248"/>
                <a:gd name="connsiteX32" fmla="*/ 1634984 w 1869410"/>
                <a:gd name="connsiteY32" fmla="*/ 70495 h 1284248"/>
                <a:gd name="connsiteX33" fmla="*/ 1402574 w 1869410"/>
                <a:gd name="connsiteY33" fmla="*/ 62875 h 1284248"/>
                <a:gd name="connsiteX34" fmla="*/ 1191119 w 1869410"/>
                <a:gd name="connsiteY34" fmla="*/ 17155 h 1284248"/>
                <a:gd name="connsiteX35" fmla="*/ 981569 w 1869410"/>
                <a:gd name="connsiteY35" fmla="*/ 10 h 1284248"/>
                <a:gd name="connsiteX36" fmla="*/ 712964 w 1869410"/>
                <a:gd name="connsiteY36" fmla="*/ 19060 h 1284248"/>
                <a:gd name="connsiteX37" fmla="*/ 543419 w 1869410"/>
                <a:gd name="connsiteY37" fmla="*/ 55255 h 1284248"/>
                <a:gd name="connsiteX38" fmla="*/ 415784 w 1869410"/>
                <a:gd name="connsiteY38" fmla="*/ 144790 h 1284248"/>
                <a:gd name="connsiteX39" fmla="*/ 364349 w 1869410"/>
                <a:gd name="connsiteY39" fmla="*/ 215275 h 1284248"/>
                <a:gd name="connsiteX40" fmla="*/ 290054 w 1869410"/>
                <a:gd name="connsiteY40" fmla="*/ 278140 h 1284248"/>
                <a:gd name="connsiteX41" fmla="*/ 223379 w 1869410"/>
                <a:gd name="connsiteY41" fmla="*/ 331480 h 1284248"/>
                <a:gd name="connsiteX42" fmla="*/ 145274 w 1869410"/>
                <a:gd name="connsiteY42" fmla="*/ 485785 h 1284248"/>
                <a:gd name="connsiteX43" fmla="*/ 80504 w 1869410"/>
                <a:gd name="connsiteY43" fmla="*/ 674380 h 1284248"/>
                <a:gd name="connsiteX44" fmla="*/ 494 w 1869410"/>
                <a:gd name="connsiteY44" fmla="*/ 777250 h 1284248"/>
                <a:gd name="connsiteX45" fmla="*/ 120509 w 1869410"/>
                <a:gd name="connsiteY45" fmla="*/ 678190 h 1284248"/>
                <a:gd name="connsiteX46" fmla="*/ 118604 w 1869410"/>
                <a:gd name="connsiteY46" fmla="*/ 910600 h 1284248"/>
                <a:gd name="connsiteX47" fmla="*/ 131939 w 1869410"/>
                <a:gd name="connsiteY47" fmla="*/ 1034425 h 1284248"/>
                <a:gd name="connsiteX48" fmla="*/ 160514 w 1869410"/>
                <a:gd name="connsiteY48" fmla="*/ 891550 h 1284248"/>
                <a:gd name="connsiteX49" fmla="*/ 246239 w 1869410"/>
                <a:gd name="connsiteY49" fmla="*/ 990610 h 1284248"/>
                <a:gd name="connsiteX50" fmla="*/ 238619 w 1869410"/>
                <a:gd name="connsiteY50" fmla="*/ 866785 h 1284248"/>
                <a:gd name="connsiteX51" fmla="*/ 250049 w 1869410"/>
                <a:gd name="connsiteY51" fmla="*/ 725815 h 1284248"/>
                <a:gd name="connsiteX52" fmla="*/ 311009 w 1869410"/>
                <a:gd name="connsiteY52" fmla="*/ 889645 h 1284248"/>
                <a:gd name="connsiteX53" fmla="*/ 295769 w 1869410"/>
                <a:gd name="connsiteY53" fmla="*/ 643900 h 1284248"/>
                <a:gd name="connsiteX54" fmla="*/ 341489 w 1869410"/>
                <a:gd name="connsiteY54" fmla="*/ 495310 h 1284248"/>
                <a:gd name="connsiteX55" fmla="*/ 394829 w 1869410"/>
                <a:gd name="connsiteY55" fmla="*/ 483880 h 1284248"/>
                <a:gd name="connsiteX56" fmla="*/ 486269 w 1869410"/>
                <a:gd name="connsiteY56" fmla="*/ 586750 h 1284248"/>
                <a:gd name="connsiteX0" fmla="*/ 486269 w 1869410"/>
                <a:gd name="connsiteY0" fmla="*/ 586750 h 1238621"/>
                <a:gd name="connsiteX1" fmla="*/ 545324 w 1869410"/>
                <a:gd name="connsiteY1" fmla="*/ 516265 h 1238621"/>
                <a:gd name="connsiteX2" fmla="*/ 629144 w 1869410"/>
                <a:gd name="connsiteY2" fmla="*/ 476260 h 1238621"/>
                <a:gd name="connsiteX3" fmla="*/ 692009 w 1869410"/>
                <a:gd name="connsiteY3" fmla="*/ 577225 h 1238621"/>
                <a:gd name="connsiteX4" fmla="*/ 737729 w 1869410"/>
                <a:gd name="connsiteY4" fmla="*/ 779155 h 1238621"/>
                <a:gd name="connsiteX5" fmla="*/ 735824 w 1869410"/>
                <a:gd name="connsiteY5" fmla="*/ 914410 h 1238621"/>
                <a:gd name="connsiteX6" fmla="*/ 825359 w 1869410"/>
                <a:gd name="connsiteY6" fmla="*/ 678190 h 1238621"/>
                <a:gd name="connsiteX7" fmla="*/ 840599 w 1869410"/>
                <a:gd name="connsiteY7" fmla="*/ 582940 h 1238621"/>
                <a:gd name="connsiteX8" fmla="*/ 1103489 w 1869410"/>
                <a:gd name="connsiteY8" fmla="*/ 870595 h 1238621"/>
                <a:gd name="connsiteX9" fmla="*/ 1154924 w 1869410"/>
                <a:gd name="connsiteY9" fmla="*/ 891550 h 1238621"/>
                <a:gd name="connsiteX10" fmla="*/ 1055864 w 1869410"/>
                <a:gd name="connsiteY10" fmla="*/ 723910 h 1238621"/>
                <a:gd name="connsiteX11" fmla="*/ 1257794 w 1869410"/>
                <a:gd name="connsiteY11" fmla="*/ 971560 h 1238621"/>
                <a:gd name="connsiteX12" fmla="*/ 1233029 w 1869410"/>
                <a:gd name="connsiteY12" fmla="*/ 849640 h 1238621"/>
                <a:gd name="connsiteX13" fmla="*/ 1375904 w 1869410"/>
                <a:gd name="connsiteY13" fmla="*/ 986800 h 1238621"/>
                <a:gd name="connsiteX14" fmla="*/ 1417814 w 1869410"/>
                <a:gd name="connsiteY14" fmla="*/ 1173490 h 1238621"/>
                <a:gd name="connsiteX15" fmla="*/ 1444484 w 1869410"/>
                <a:gd name="connsiteY15" fmla="*/ 1057285 h 1238621"/>
                <a:gd name="connsiteX16" fmla="*/ 1442579 w 1869410"/>
                <a:gd name="connsiteY16" fmla="*/ 1238260 h 1238621"/>
                <a:gd name="connsiteX17" fmla="*/ 1495919 w 1869410"/>
                <a:gd name="connsiteY17" fmla="*/ 1101100 h 1238621"/>
                <a:gd name="connsiteX18" fmla="*/ 1577834 w 1869410"/>
                <a:gd name="connsiteY18" fmla="*/ 1003945 h 1238621"/>
                <a:gd name="connsiteX19" fmla="*/ 1667369 w 1869410"/>
                <a:gd name="connsiteY19" fmla="*/ 1021090 h 1238621"/>
                <a:gd name="connsiteX20" fmla="*/ 1707374 w 1869410"/>
                <a:gd name="connsiteY20" fmla="*/ 1055380 h 1238621"/>
                <a:gd name="connsiteX21" fmla="*/ 1714994 w 1869410"/>
                <a:gd name="connsiteY21" fmla="*/ 904885 h 1238621"/>
                <a:gd name="connsiteX22" fmla="*/ 1716899 w 1869410"/>
                <a:gd name="connsiteY22" fmla="*/ 802015 h 1238621"/>
                <a:gd name="connsiteX23" fmla="*/ 1804529 w 1869410"/>
                <a:gd name="connsiteY23" fmla="*/ 889645 h 1238621"/>
                <a:gd name="connsiteX24" fmla="*/ 1764524 w 1869410"/>
                <a:gd name="connsiteY24" fmla="*/ 716290 h 1238621"/>
                <a:gd name="connsiteX25" fmla="*/ 1764524 w 1869410"/>
                <a:gd name="connsiteY25" fmla="*/ 615325 h 1238621"/>
                <a:gd name="connsiteX26" fmla="*/ 1869299 w 1869410"/>
                <a:gd name="connsiteY26" fmla="*/ 708670 h 1238621"/>
                <a:gd name="connsiteX27" fmla="*/ 1783574 w 1869410"/>
                <a:gd name="connsiteY27" fmla="*/ 539125 h 1238621"/>
                <a:gd name="connsiteX28" fmla="*/ 1730234 w 1869410"/>
                <a:gd name="connsiteY28" fmla="*/ 396250 h 1238621"/>
                <a:gd name="connsiteX29" fmla="*/ 1560689 w 1869410"/>
                <a:gd name="connsiteY29" fmla="*/ 219085 h 1238621"/>
                <a:gd name="connsiteX30" fmla="*/ 1427339 w 1869410"/>
                <a:gd name="connsiteY30" fmla="*/ 129550 h 1238621"/>
                <a:gd name="connsiteX31" fmla="*/ 1594979 w 1869410"/>
                <a:gd name="connsiteY31" fmla="*/ 100975 h 1238621"/>
                <a:gd name="connsiteX32" fmla="*/ 1634984 w 1869410"/>
                <a:gd name="connsiteY32" fmla="*/ 70495 h 1238621"/>
                <a:gd name="connsiteX33" fmla="*/ 1402574 w 1869410"/>
                <a:gd name="connsiteY33" fmla="*/ 62875 h 1238621"/>
                <a:gd name="connsiteX34" fmla="*/ 1191119 w 1869410"/>
                <a:gd name="connsiteY34" fmla="*/ 17155 h 1238621"/>
                <a:gd name="connsiteX35" fmla="*/ 981569 w 1869410"/>
                <a:gd name="connsiteY35" fmla="*/ 10 h 1238621"/>
                <a:gd name="connsiteX36" fmla="*/ 712964 w 1869410"/>
                <a:gd name="connsiteY36" fmla="*/ 19060 h 1238621"/>
                <a:gd name="connsiteX37" fmla="*/ 543419 w 1869410"/>
                <a:gd name="connsiteY37" fmla="*/ 55255 h 1238621"/>
                <a:gd name="connsiteX38" fmla="*/ 415784 w 1869410"/>
                <a:gd name="connsiteY38" fmla="*/ 144790 h 1238621"/>
                <a:gd name="connsiteX39" fmla="*/ 364349 w 1869410"/>
                <a:gd name="connsiteY39" fmla="*/ 215275 h 1238621"/>
                <a:gd name="connsiteX40" fmla="*/ 290054 w 1869410"/>
                <a:gd name="connsiteY40" fmla="*/ 278140 h 1238621"/>
                <a:gd name="connsiteX41" fmla="*/ 223379 w 1869410"/>
                <a:gd name="connsiteY41" fmla="*/ 331480 h 1238621"/>
                <a:gd name="connsiteX42" fmla="*/ 145274 w 1869410"/>
                <a:gd name="connsiteY42" fmla="*/ 485785 h 1238621"/>
                <a:gd name="connsiteX43" fmla="*/ 80504 w 1869410"/>
                <a:gd name="connsiteY43" fmla="*/ 674380 h 1238621"/>
                <a:gd name="connsiteX44" fmla="*/ 494 w 1869410"/>
                <a:gd name="connsiteY44" fmla="*/ 777250 h 1238621"/>
                <a:gd name="connsiteX45" fmla="*/ 120509 w 1869410"/>
                <a:gd name="connsiteY45" fmla="*/ 678190 h 1238621"/>
                <a:gd name="connsiteX46" fmla="*/ 118604 w 1869410"/>
                <a:gd name="connsiteY46" fmla="*/ 910600 h 1238621"/>
                <a:gd name="connsiteX47" fmla="*/ 131939 w 1869410"/>
                <a:gd name="connsiteY47" fmla="*/ 1034425 h 1238621"/>
                <a:gd name="connsiteX48" fmla="*/ 160514 w 1869410"/>
                <a:gd name="connsiteY48" fmla="*/ 891550 h 1238621"/>
                <a:gd name="connsiteX49" fmla="*/ 246239 w 1869410"/>
                <a:gd name="connsiteY49" fmla="*/ 990610 h 1238621"/>
                <a:gd name="connsiteX50" fmla="*/ 238619 w 1869410"/>
                <a:gd name="connsiteY50" fmla="*/ 866785 h 1238621"/>
                <a:gd name="connsiteX51" fmla="*/ 250049 w 1869410"/>
                <a:gd name="connsiteY51" fmla="*/ 725815 h 1238621"/>
                <a:gd name="connsiteX52" fmla="*/ 311009 w 1869410"/>
                <a:gd name="connsiteY52" fmla="*/ 889645 h 1238621"/>
                <a:gd name="connsiteX53" fmla="*/ 295769 w 1869410"/>
                <a:gd name="connsiteY53" fmla="*/ 643900 h 1238621"/>
                <a:gd name="connsiteX54" fmla="*/ 341489 w 1869410"/>
                <a:gd name="connsiteY54" fmla="*/ 495310 h 1238621"/>
                <a:gd name="connsiteX55" fmla="*/ 394829 w 1869410"/>
                <a:gd name="connsiteY55" fmla="*/ 483880 h 1238621"/>
                <a:gd name="connsiteX56" fmla="*/ 486269 w 1869410"/>
                <a:gd name="connsiteY56" fmla="*/ 586750 h 1238621"/>
                <a:gd name="connsiteX0" fmla="*/ 486269 w 1869410"/>
                <a:gd name="connsiteY0" fmla="*/ 586750 h 1238621"/>
                <a:gd name="connsiteX1" fmla="*/ 545324 w 1869410"/>
                <a:gd name="connsiteY1" fmla="*/ 516265 h 1238621"/>
                <a:gd name="connsiteX2" fmla="*/ 629144 w 1869410"/>
                <a:gd name="connsiteY2" fmla="*/ 476260 h 1238621"/>
                <a:gd name="connsiteX3" fmla="*/ 692009 w 1869410"/>
                <a:gd name="connsiteY3" fmla="*/ 577225 h 1238621"/>
                <a:gd name="connsiteX4" fmla="*/ 737729 w 1869410"/>
                <a:gd name="connsiteY4" fmla="*/ 779155 h 1238621"/>
                <a:gd name="connsiteX5" fmla="*/ 735824 w 1869410"/>
                <a:gd name="connsiteY5" fmla="*/ 914410 h 1238621"/>
                <a:gd name="connsiteX6" fmla="*/ 825359 w 1869410"/>
                <a:gd name="connsiteY6" fmla="*/ 678190 h 1238621"/>
                <a:gd name="connsiteX7" fmla="*/ 840599 w 1869410"/>
                <a:gd name="connsiteY7" fmla="*/ 582940 h 1238621"/>
                <a:gd name="connsiteX8" fmla="*/ 1103489 w 1869410"/>
                <a:gd name="connsiteY8" fmla="*/ 870595 h 1238621"/>
                <a:gd name="connsiteX9" fmla="*/ 1154924 w 1869410"/>
                <a:gd name="connsiteY9" fmla="*/ 891550 h 1238621"/>
                <a:gd name="connsiteX10" fmla="*/ 1055864 w 1869410"/>
                <a:gd name="connsiteY10" fmla="*/ 723910 h 1238621"/>
                <a:gd name="connsiteX11" fmla="*/ 1257794 w 1869410"/>
                <a:gd name="connsiteY11" fmla="*/ 971560 h 1238621"/>
                <a:gd name="connsiteX12" fmla="*/ 1233029 w 1869410"/>
                <a:gd name="connsiteY12" fmla="*/ 849640 h 1238621"/>
                <a:gd name="connsiteX13" fmla="*/ 1358759 w 1869410"/>
                <a:gd name="connsiteY13" fmla="*/ 958225 h 1238621"/>
                <a:gd name="connsiteX14" fmla="*/ 1417814 w 1869410"/>
                <a:gd name="connsiteY14" fmla="*/ 1173490 h 1238621"/>
                <a:gd name="connsiteX15" fmla="*/ 1444484 w 1869410"/>
                <a:gd name="connsiteY15" fmla="*/ 1057285 h 1238621"/>
                <a:gd name="connsiteX16" fmla="*/ 1442579 w 1869410"/>
                <a:gd name="connsiteY16" fmla="*/ 1238260 h 1238621"/>
                <a:gd name="connsiteX17" fmla="*/ 1495919 w 1869410"/>
                <a:gd name="connsiteY17" fmla="*/ 1101100 h 1238621"/>
                <a:gd name="connsiteX18" fmla="*/ 1577834 w 1869410"/>
                <a:gd name="connsiteY18" fmla="*/ 1003945 h 1238621"/>
                <a:gd name="connsiteX19" fmla="*/ 1667369 w 1869410"/>
                <a:gd name="connsiteY19" fmla="*/ 1021090 h 1238621"/>
                <a:gd name="connsiteX20" fmla="*/ 1707374 w 1869410"/>
                <a:gd name="connsiteY20" fmla="*/ 1055380 h 1238621"/>
                <a:gd name="connsiteX21" fmla="*/ 1714994 w 1869410"/>
                <a:gd name="connsiteY21" fmla="*/ 904885 h 1238621"/>
                <a:gd name="connsiteX22" fmla="*/ 1716899 w 1869410"/>
                <a:gd name="connsiteY22" fmla="*/ 802015 h 1238621"/>
                <a:gd name="connsiteX23" fmla="*/ 1804529 w 1869410"/>
                <a:gd name="connsiteY23" fmla="*/ 889645 h 1238621"/>
                <a:gd name="connsiteX24" fmla="*/ 1764524 w 1869410"/>
                <a:gd name="connsiteY24" fmla="*/ 716290 h 1238621"/>
                <a:gd name="connsiteX25" fmla="*/ 1764524 w 1869410"/>
                <a:gd name="connsiteY25" fmla="*/ 615325 h 1238621"/>
                <a:gd name="connsiteX26" fmla="*/ 1869299 w 1869410"/>
                <a:gd name="connsiteY26" fmla="*/ 708670 h 1238621"/>
                <a:gd name="connsiteX27" fmla="*/ 1783574 w 1869410"/>
                <a:gd name="connsiteY27" fmla="*/ 539125 h 1238621"/>
                <a:gd name="connsiteX28" fmla="*/ 1730234 w 1869410"/>
                <a:gd name="connsiteY28" fmla="*/ 396250 h 1238621"/>
                <a:gd name="connsiteX29" fmla="*/ 1560689 w 1869410"/>
                <a:gd name="connsiteY29" fmla="*/ 219085 h 1238621"/>
                <a:gd name="connsiteX30" fmla="*/ 1427339 w 1869410"/>
                <a:gd name="connsiteY30" fmla="*/ 129550 h 1238621"/>
                <a:gd name="connsiteX31" fmla="*/ 1594979 w 1869410"/>
                <a:gd name="connsiteY31" fmla="*/ 100975 h 1238621"/>
                <a:gd name="connsiteX32" fmla="*/ 1634984 w 1869410"/>
                <a:gd name="connsiteY32" fmla="*/ 70495 h 1238621"/>
                <a:gd name="connsiteX33" fmla="*/ 1402574 w 1869410"/>
                <a:gd name="connsiteY33" fmla="*/ 62875 h 1238621"/>
                <a:gd name="connsiteX34" fmla="*/ 1191119 w 1869410"/>
                <a:gd name="connsiteY34" fmla="*/ 17155 h 1238621"/>
                <a:gd name="connsiteX35" fmla="*/ 981569 w 1869410"/>
                <a:gd name="connsiteY35" fmla="*/ 10 h 1238621"/>
                <a:gd name="connsiteX36" fmla="*/ 712964 w 1869410"/>
                <a:gd name="connsiteY36" fmla="*/ 19060 h 1238621"/>
                <a:gd name="connsiteX37" fmla="*/ 543419 w 1869410"/>
                <a:gd name="connsiteY37" fmla="*/ 55255 h 1238621"/>
                <a:gd name="connsiteX38" fmla="*/ 415784 w 1869410"/>
                <a:gd name="connsiteY38" fmla="*/ 144790 h 1238621"/>
                <a:gd name="connsiteX39" fmla="*/ 364349 w 1869410"/>
                <a:gd name="connsiteY39" fmla="*/ 215275 h 1238621"/>
                <a:gd name="connsiteX40" fmla="*/ 290054 w 1869410"/>
                <a:gd name="connsiteY40" fmla="*/ 278140 h 1238621"/>
                <a:gd name="connsiteX41" fmla="*/ 223379 w 1869410"/>
                <a:gd name="connsiteY41" fmla="*/ 331480 h 1238621"/>
                <a:gd name="connsiteX42" fmla="*/ 145274 w 1869410"/>
                <a:gd name="connsiteY42" fmla="*/ 485785 h 1238621"/>
                <a:gd name="connsiteX43" fmla="*/ 80504 w 1869410"/>
                <a:gd name="connsiteY43" fmla="*/ 674380 h 1238621"/>
                <a:gd name="connsiteX44" fmla="*/ 494 w 1869410"/>
                <a:gd name="connsiteY44" fmla="*/ 777250 h 1238621"/>
                <a:gd name="connsiteX45" fmla="*/ 120509 w 1869410"/>
                <a:gd name="connsiteY45" fmla="*/ 678190 h 1238621"/>
                <a:gd name="connsiteX46" fmla="*/ 118604 w 1869410"/>
                <a:gd name="connsiteY46" fmla="*/ 910600 h 1238621"/>
                <a:gd name="connsiteX47" fmla="*/ 131939 w 1869410"/>
                <a:gd name="connsiteY47" fmla="*/ 1034425 h 1238621"/>
                <a:gd name="connsiteX48" fmla="*/ 160514 w 1869410"/>
                <a:gd name="connsiteY48" fmla="*/ 891550 h 1238621"/>
                <a:gd name="connsiteX49" fmla="*/ 246239 w 1869410"/>
                <a:gd name="connsiteY49" fmla="*/ 990610 h 1238621"/>
                <a:gd name="connsiteX50" fmla="*/ 238619 w 1869410"/>
                <a:gd name="connsiteY50" fmla="*/ 866785 h 1238621"/>
                <a:gd name="connsiteX51" fmla="*/ 250049 w 1869410"/>
                <a:gd name="connsiteY51" fmla="*/ 725815 h 1238621"/>
                <a:gd name="connsiteX52" fmla="*/ 311009 w 1869410"/>
                <a:gd name="connsiteY52" fmla="*/ 889645 h 1238621"/>
                <a:gd name="connsiteX53" fmla="*/ 295769 w 1869410"/>
                <a:gd name="connsiteY53" fmla="*/ 643900 h 1238621"/>
                <a:gd name="connsiteX54" fmla="*/ 341489 w 1869410"/>
                <a:gd name="connsiteY54" fmla="*/ 495310 h 1238621"/>
                <a:gd name="connsiteX55" fmla="*/ 394829 w 1869410"/>
                <a:gd name="connsiteY55" fmla="*/ 483880 h 1238621"/>
                <a:gd name="connsiteX56" fmla="*/ 486269 w 1869410"/>
                <a:gd name="connsiteY56" fmla="*/ 586750 h 1238621"/>
                <a:gd name="connsiteX0" fmla="*/ 486269 w 1869410"/>
                <a:gd name="connsiteY0" fmla="*/ 586750 h 1239134"/>
                <a:gd name="connsiteX1" fmla="*/ 545324 w 1869410"/>
                <a:gd name="connsiteY1" fmla="*/ 516265 h 1239134"/>
                <a:gd name="connsiteX2" fmla="*/ 629144 w 1869410"/>
                <a:gd name="connsiteY2" fmla="*/ 476260 h 1239134"/>
                <a:gd name="connsiteX3" fmla="*/ 692009 w 1869410"/>
                <a:gd name="connsiteY3" fmla="*/ 577225 h 1239134"/>
                <a:gd name="connsiteX4" fmla="*/ 737729 w 1869410"/>
                <a:gd name="connsiteY4" fmla="*/ 779155 h 1239134"/>
                <a:gd name="connsiteX5" fmla="*/ 735824 w 1869410"/>
                <a:gd name="connsiteY5" fmla="*/ 914410 h 1239134"/>
                <a:gd name="connsiteX6" fmla="*/ 825359 w 1869410"/>
                <a:gd name="connsiteY6" fmla="*/ 678190 h 1239134"/>
                <a:gd name="connsiteX7" fmla="*/ 840599 w 1869410"/>
                <a:gd name="connsiteY7" fmla="*/ 582940 h 1239134"/>
                <a:gd name="connsiteX8" fmla="*/ 1103489 w 1869410"/>
                <a:gd name="connsiteY8" fmla="*/ 870595 h 1239134"/>
                <a:gd name="connsiteX9" fmla="*/ 1154924 w 1869410"/>
                <a:gd name="connsiteY9" fmla="*/ 891550 h 1239134"/>
                <a:gd name="connsiteX10" fmla="*/ 1055864 w 1869410"/>
                <a:gd name="connsiteY10" fmla="*/ 723910 h 1239134"/>
                <a:gd name="connsiteX11" fmla="*/ 1257794 w 1869410"/>
                <a:gd name="connsiteY11" fmla="*/ 971560 h 1239134"/>
                <a:gd name="connsiteX12" fmla="*/ 1233029 w 1869410"/>
                <a:gd name="connsiteY12" fmla="*/ 849640 h 1239134"/>
                <a:gd name="connsiteX13" fmla="*/ 1358759 w 1869410"/>
                <a:gd name="connsiteY13" fmla="*/ 958225 h 1239134"/>
                <a:gd name="connsiteX14" fmla="*/ 1417814 w 1869410"/>
                <a:gd name="connsiteY14" fmla="*/ 1173490 h 1239134"/>
                <a:gd name="connsiteX15" fmla="*/ 1431149 w 1869410"/>
                <a:gd name="connsiteY15" fmla="*/ 1030615 h 1239134"/>
                <a:gd name="connsiteX16" fmla="*/ 1442579 w 1869410"/>
                <a:gd name="connsiteY16" fmla="*/ 1238260 h 1239134"/>
                <a:gd name="connsiteX17" fmla="*/ 1495919 w 1869410"/>
                <a:gd name="connsiteY17" fmla="*/ 1101100 h 1239134"/>
                <a:gd name="connsiteX18" fmla="*/ 1577834 w 1869410"/>
                <a:gd name="connsiteY18" fmla="*/ 1003945 h 1239134"/>
                <a:gd name="connsiteX19" fmla="*/ 1667369 w 1869410"/>
                <a:gd name="connsiteY19" fmla="*/ 1021090 h 1239134"/>
                <a:gd name="connsiteX20" fmla="*/ 1707374 w 1869410"/>
                <a:gd name="connsiteY20" fmla="*/ 1055380 h 1239134"/>
                <a:gd name="connsiteX21" fmla="*/ 1714994 w 1869410"/>
                <a:gd name="connsiteY21" fmla="*/ 904885 h 1239134"/>
                <a:gd name="connsiteX22" fmla="*/ 1716899 w 1869410"/>
                <a:gd name="connsiteY22" fmla="*/ 802015 h 1239134"/>
                <a:gd name="connsiteX23" fmla="*/ 1804529 w 1869410"/>
                <a:gd name="connsiteY23" fmla="*/ 889645 h 1239134"/>
                <a:gd name="connsiteX24" fmla="*/ 1764524 w 1869410"/>
                <a:gd name="connsiteY24" fmla="*/ 716290 h 1239134"/>
                <a:gd name="connsiteX25" fmla="*/ 1764524 w 1869410"/>
                <a:gd name="connsiteY25" fmla="*/ 615325 h 1239134"/>
                <a:gd name="connsiteX26" fmla="*/ 1869299 w 1869410"/>
                <a:gd name="connsiteY26" fmla="*/ 708670 h 1239134"/>
                <a:gd name="connsiteX27" fmla="*/ 1783574 w 1869410"/>
                <a:gd name="connsiteY27" fmla="*/ 539125 h 1239134"/>
                <a:gd name="connsiteX28" fmla="*/ 1730234 w 1869410"/>
                <a:gd name="connsiteY28" fmla="*/ 396250 h 1239134"/>
                <a:gd name="connsiteX29" fmla="*/ 1560689 w 1869410"/>
                <a:gd name="connsiteY29" fmla="*/ 219085 h 1239134"/>
                <a:gd name="connsiteX30" fmla="*/ 1427339 w 1869410"/>
                <a:gd name="connsiteY30" fmla="*/ 129550 h 1239134"/>
                <a:gd name="connsiteX31" fmla="*/ 1594979 w 1869410"/>
                <a:gd name="connsiteY31" fmla="*/ 100975 h 1239134"/>
                <a:gd name="connsiteX32" fmla="*/ 1634984 w 1869410"/>
                <a:gd name="connsiteY32" fmla="*/ 70495 h 1239134"/>
                <a:gd name="connsiteX33" fmla="*/ 1402574 w 1869410"/>
                <a:gd name="connsiteY33" fmla="*/ 62875 h 1239134"/>
                <a:gd name="connsiteX34" fmla="*/ 1191119 w 1869410"/>
                <a:gd name="connsiteY34" fmla="*/ 17155 h 1239134"/>
                <a:gd name="connsiteX35" fmla="*/ 981569 w 1869410"/>
                <a:gd name="connsiteY35" fmla="*/ 10 h 1239134"/>
                <a:gd name="connsiteX36" fmla="*/ 712964 w 1869410"/>
                <a:gd name="connsiteY36" fmla="*/ 19060 h 1239134"/>
                <a:gd name="connsiteX37" fmla="*/ 543419 w 1869410"/>
                <a:gd name="connsiteY37" fmla="*/ 55255 h 1239134"/>
                <a:gd name="connsiteX38" fmla="*/ 415784 w 1869410"/>
                <a:gd name="connsiteY38" fmla="*/ 144790 h 1239134"/>
                <a:gd name="connsiteX39" fmla="*/ 364349 w 1869410"/>
                <a:gd name="connsiteY39" fmla="*/ 215275 h 1239134"/>
                <a:gd name="connsiteX40" fmla="*/ 290054 w 1869410"/>
                <a:gd name="connsiteY40" fmla="*/ 278140 h 1239134"/>
                <a:gd name="connsiteX41" fmla="*/ 223379 w 1869410"/>
                <a:gd name="connsiteY41" fmla="*/ 331480 h 1239134"/>
                <a:gd name="connsiteX42" fmla="*/ 145274 w 1869410"/>
                <a:gd name="connsiteY42" fmla="*/ 485785 h 1239134"/>
                <a:gd name="connsiteX43" fmla="*/ 80504 w 1869410"/>
                <a:gd name="connsiteY43" fmla="*/ 674380 h 1239134"/>
                <a:gd name="connsiteX44" fmla="*/ 494 w 1869410"/>
                <a:gd name="connsiteY44" fmla="*/ 777250 h 1239134"/>
                <a:gd name="connsiteX45" fmla="*/ 120509 w 1869410"/>
                <a:gd name="connsiteY45" fmla="*/ 678190 h 1239134"/>
                <a:gd name="connsiteX46" fmla="*/ 118604 w 1869410"/>
                <a:gd name="connsiteY46" fmla="*/ 910600 h 1239134"/>
                <a:gd name="connsiteX47" fmla="*/ 131939 w 1869410"/>
                <a:gd name="connsiteY47" fmla="*/ 1034425 h 1239134"/>
                <a:gd name="connsiteX48" fmla="*/ 160514 w 1869410"/>
                <a:gd name="connsiteY48" fmla="*/ 891550 h 1239134"/>
                <a:gd name="connsiteX49" fmla="*/ 246239 w 1869410"/>
                <a:gd name="connsiteY49" fmla="*/ 990610 h 1239134"/>
                <a:gd name="connsiteX50" fmla="*/ 238619 w 1869410"/>
                <a:gd name="connsiteY50" fmla="*/ 866785 h 1239134"/>
                <a:gd name="connsiteX51" fmla="*/ 250049 w 1869410"/>
                <a:gd name="connsiteY51" fmla="*/ 725815 h 1239134"/>
                <a:gd name="connsiteX52" fmla="*/ 311009 w 1869410"/>
                <a:gd name="connsiteY52" fmla="*/ 889645 h 1239134"/>
                <a:gd name="connsiteX53" fmla="*/ 295769 w 1869410"/>
                <a:gd name="connsiteY53" fmla="*/ 643900 h 1239134"/>
                <a:gd name="connsiteX54" fmla="*/ 341489 w 1869410"/>
                <a:gd name="connsiteY54" fmla="*/ 495310 h 1239134"/>
                <a:gd name="connsiteX55" fmla="*/ 394829 w 1869410"/>
                <a:gd name="connsiteY55" fmla="*/ 483880 h 1239134"/>
                <a:gd name="connsiteX56" fmla="*/ 486269 w 1869410"/>
                <a:gd name="connsiteY56" fmla="*/ 586750 h 1239134"/>
                <a:gd name="connsiteX0" fmla="*/ 486269 w 1869410"/>
                <a:gd name="connsiteY0" fmla="*/ 586750 h 1239134"/>
                <a:gd name="connsiteX1" fmla="*/ 545324 w 1869410"/>
                <a:gd name="connsiteY1" fmla="*/ 516265 h 1239134"/>
                <a:gd name="connsiteX2" fmla="*/ 629144 w 1869410"/>
                <a:gd name="connsiteY2" fmla="*/ 476260 h 1239134"/>
                <a:gd name="connsiteX3" fmla="*/ 692009 w 1869410"/>
                <a:gd name="connsiteY3" fmla="*/ 577225 h 1239134"/>
                <a:gd name="connsiteX4" fmla="*/ 737729 w 1869410"/>
                <a:gd name="connsiteY4" fmla="*/ 779155 h 1239134"/>
                <a:gd name="connsiteX5" fmla="*/ 735824 w 1869410"/>
                <a:gd name="connsiteY5" fmla="*/ 914410 h 1239134"/>
                <a:gd name="connsiteX6" fmla="*/ 825359 w 1869410"/>
                <a:gd name="connsiteY6" fmla="*/ 678190 h 1239134"/>
                <a:gd name="connsiteX7" fmla="*/ 840599 w 1869410"/>
                <a:gd name="connsiteY7" fmla="*/ 582940 h 1239134"/>
                <a:gd name="connsiteX8" fmla="*/ 1103489 w 1869410"/>
                <a:gd name="connsiteY8" fmla="*/ 870595 h 1239134"/>
                <a:gd name="connsiteX9" fmla="*/ 1154924 w 1869410"/>
                <a:gd name="connsiteY9" fmla="*/ 891550 h 1239134"/>
                <a:gd name="connsiteX10" fmla="*/ 1055864 w 1869410"/>
                <a:gd name="connsiteY10" fmla="*/ 723910 h 1239134"/>
                <a:gd name="connsiteX11" fmla="*/ 1257794 w 1869410"/>
                <a:gd name="connsiteY11" fmla="*/ 971560 h 1239134"/>
                <a:gd name="connsiteX12" fmla="*/ 1233029 w 1869410"/>
                <a:gd name="connsiteY12" fmla="*/ 849640 h 1239134"/>
                <a:gd name="connsiteX13" fmla="*/ 1358759 w 1869410"/>
                <a:gd name="connsiteY13" fmla="*/ 958225 h 1239134"/>
                <a:gd name="connsiteX14" fmla="*/ 1404479 w 1869410"/>
                <a:gd name="connsiteY14" fmla="*/ 1122055 h 1239134"/>
                <a:gd name="connsiteX15" fmla="*/ 1431149 w 1869410"/>
                <a:gd name="connsiteY15" fmla="*/ 1030615 h 1239134"/>
                <a:gd name="connsiteX16" fmla="*/ 1442579 w 1869410"/>
                <a:gd name="connsiteY16" fmla="*/ 1238260 h 1239134"/>
                <a:gd name="connsiteX17" fmla="*/ 1495919 w 1869410"/>
                <a:gd name="connsiteY17" fmla="*/ 1101100 h 1239134"/>
                <a:gd name="connsiteX18" fmla="*/ 1577834 w 1869410"/>
                <a:gd name="connsiteY18" fmla="*/ 1003945 h 1239134"/>
                <a:gd name="connsiteX19" fmla="*/ 1667369 w 1869410"/>
                <a:gd name="connsiteY19" fmla="*/ 1021090 h 1239134"/>
                <a:gd name="connsiteX20" fmla="*/ 1707374 w 1869410"/>
                <a:gd name="connsiteY20" fmla="*/ 1055380 h 1239134"/>
                <a:gd name="connsiteX21" fmla="*/ 1714994 w 1869410"/>
                <a:gd name="connsiteY21" fmla="*/ 904885 h 1239134"/>
                <a:gd name="connsiteX22" fmla="*/ 1716899 w 1869410"/>
                <a:gd name="connsiteY22" fmla="*/ 802015 h 1239134"/>
                <a:gd name="connsiteX23" fmla="*/ 1804529 w 1869410"/>
                <a:gd name="connsiteY23" fmla="*/ 889645 h 1239134"/>
                <a:gd name="connsiteX24" fmla="*/ 1764524 w 1869410"/>
                <a:gd name="connsiteY24" fmla="*/ 716290 h 1239134"/>
                <a:gd name="connsiteX25" fmla="*/ 1764524 w 1869410"/>
                <a:gd name="connsiteY25" fmla="*/ 615325 h 1239134"/>
                <a:gd name="connsiteX26" fmla="*/ 1869299 w 1869410"/>
                <a:gd name="connsiteY26" fmla="*/ 708670 h 1239134"/>
                <a:gd name="connsiteX27" fmla="*/ 1783574 w 1869410"/>
                <a:gd name="connsiteY27" fmla="*/ 539125 h 1239134"/>
                <a:gd name="connsiteX28" fmla="*/ 1730234 w 1869410"/>
                <a:gd name="connsiteY28" fmla="*/ 396250 h 1239134"/>
                <a:gd name="connsiteX29" fmla="*/ 1560689 w 1869410"/>
                <a:gd name="connsiteY29" fmla="*/ 219085 h 1239134"/>
                <a:gd name="connsiteX30" fmla="*/ 1427339 w 1869410"/>
                <a:gd name="connsiteY30" fmla="*/ 129550 h 1239134"/>
                <a:gd name="connsiteX31" fmla="*/ 1594979 w 1869410"/>
                <a:gd name="connsiteY31" fmla="*/ 100975 h 1239134"/>
                <a:gd name="connsiteX32" fmla="*/ 1634984 w 1869410"/>
                <a:gd name="connsiteY32" fmla="*/ 70495 h 1239134"/>
                <a:gd name="connsiteX33" fmla="*/ 1402574 w 1869410"/>
                <a:gd name="connsiteY33" fmla="*/ 62875 h 1239134"/>
                <a:gd name="connsiteX34" fmla="*/ 1191119 w 1869410"/>
                <a:gd name="connsiteY34" fmla="*/ 17155 h 1239134"/>
                <a:gd name="connsiteX35" fmla="*/ 981569 w 1869410"/>
                <a:gd name="connsiteY35" fmla="*/ 10 h 1239134"/>
                <a:gd name="connsiteX36" fmla="*/ 712964 w 1869410"/>
                <a:gd name="connsiteY36" fmla="*/ 19060 h 1239134"/>
                <a:gd name="connsiteX37" fmla="*/ 543419 w 1869410"/>
                <a:gd name="connsiteY37" fmla="*/ 55255 h 1239134"/>
                <a:gd name="connsiteX38" fmla="*/ 415784 w 1869410"/>
                <a:gd name="connsiteY38" fmla="*/ 144790 h 1239134"/>
                <a:gd name="connsiteX39" fmla="*/ 364349 w 1869410"/>
                <a:gd name="connsiteY39" fmla="*/ 215275 h 1239134"/>
                <a:gd name="connsiteX40" fmla="*/ 290054 w 1869410"/>
                <a:gd name="connsiteY40" fmla="*/ 278140 h 1239134"/>
                <a:gd name="connsiteX41" fmla="*/ 223379 w 1869410"/>
                <a:gd name="connsiteY41" fmla="*/ 331480 h 1239134"/>
                <a:gd name="connsiteX42" fmla="*/ 145274 w 1869410"/>
                <a:gd name="connsiteY42" fmla="*/ 485785 h 1239134"/>
                <a:gd name="connsiteX43" fmla="*/ 80504 w 1869410"/>
                <a:gd name="connsiteY43" fmla="*/ 674380 h 1239134"/>
                <a:gd name="connsiteX44" fmla="*/ 494 w 1869410"/>
                <a:gd name="connsiteY44" fmla="*/ 777250 h 1239134"/>
                <a:gd name="connsiteX45" fmla="*/ 120509 w 1869410"/>
                <a:gd name="connsiteY45" fmla="*/ 678190 h 1239134"/>
                <a:gd name="connsiteX46" fmla="*/ 118604 w 1869410"/>
                <a:gd name="connsiteY46" fmla="*/ 910600 h 1239134"/>
                <a:gd name="connsiteX47" fmla="*/ 131939 w 1869410"/>
                <a:gd name="connsiteY47" fmla="*/ 1034425 h 1239134"/>
                <a:gd name="connsiteX48" fmla="*/ 160514 w 1869410"/>
                <a:gd name="connsiteY48" fmla="*/ 891550 h 1239134"/>
                <a:gd name="connsiteX49" fmla="*/ 246239 w 1869410"/>
                <a:gd name="connsiteY49" fmla="*/ 990610 h 1239134"/>
                <a:gd name="connsiteX50" fmla="*/ 238619 w 1869410"/>
                <a:gd name="connsiteY50" fmla="*/ 866785 h 1239134"/>
                <a:gd name="connsiteX51" fmla="*/ 250049 w 1869410"/>
                <a:gd name="connsiteY51" fmla="*/ 725815 h 1239134"/>
                <a:gd name="connsiteX52" fmla="*/ 311009 w 1869410"/>
                <a:gd name="connsiteY52" fmla="*/ 889645 h 1239134"/>
                <a:gd name="connsiteX53" fmla="*/ 295769 w 1869410"/>
                <a:gd name="connsiteY53" fmla="*/ 643900 h 1239134"/>
                <a:gd name="connsiteX54" fmla="*/ 341489 w 1869410"/>
                <a:gd name="connsiteY54" fmla="*/ 495310 h 1239134"/>
                <a:gd name="connsiteX55" fmla="*/ 394829 w 1869410"/>
                <a:gd name="connsiteY55" fmla="*/ 483880 h 1239134"/>
                <a:gd name="connsiteX56" fmla="*/ 486269 w 1869410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532027 w 1806458"/>
                <a:gd name="connsiteY31" fmla="*/ 10097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103442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532027 w 1806458"/>
                <a:gd name="connsiteY31" fmla="*/ 10097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98870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532027 w 1806458"/>
                <a:gd name="connsiteY31" fmla="*/ 10097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98870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486307 w 1806458"/>
                <a:gd name="connsiteY31" fmla="*/ 10478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98870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719"/>
                <a:gd name="connsiteY0" fmla="*/ 586750 h 1239134"/>
                <a:gd name="connsiteX1" fmla="*/ 482372 w 1806719"/>
                <a:gd name="connsiteY1" fmla="*/ 516265 h 1239134"/>
                <a:gd name="connsiteX2" fmla="*/ 566192 w 1806719"/>
                <a:gd name="connsiteY2" fmla="*/ 476260 h 1239134"/>
                <a:gd name="connsiteX3" fmla="*/ 629057 w 1806719"/>
                <a:gd name="connsiteY3" fmla="*/ 577225 h 1239134"/>
                <a:gd name="connsiteX4" fmla="*/ 674777 w 1806719"/>
                <a:gd name="connsiteY4" fmla="*/ 779155 h 1239134"/>
                <a:gd name="connsiteX5" fmla="*/ 672872 w 1806719"/>
                <a:gd name="connsiteY5" fmla="*/ 914410 h 1239134"/>
                <a:gd name="connsiteX6" fmla="*/ 762407 w 1806719"/>
                <a:gd name="connsiteY6" fmla="*/ 678190 h 1239134"/>
                <a:gd name="connsiteX7" fmla="*/ 777647 w 1806719"/>
                <a:gd name="connsiteY7" fmla="*/ 582940 h 1239134"/>
                <a:gd name="connsiteX8" fmla="*/ 1040537 w 1806719"/>
                <a:gd name="connsiteY8" fmla="*/ 870595 h 1239134"/>
                <a:gd name="connsiteX9" fmla="*/ 1091972 w 1806719"/>
                <a:gd name="connsiteY9" fmla="*/ 891550 h 1239134"/>
                <a:gd name="connsiteX10" fmla="*/ 992912 w 1806719"/>
                <a:gd name="connsiteY10" fmla="*/ 723910 h 1239134"/>
                <a:gd name="connsiteX11" fmla="*/ 1194842 w 1806719"/>
                <a:gd name="connsiteY11" fmla="*/ 971560 h 1239134"/>
                <a:gd name="connsiteX12" fmla="*/ 1170077 w 1806719"/>
                <a:gd name="connsiteY12" fmla="*/ 849640 h 1239134"/>
                <a:gd name="connsiteX13" fmla="*/ 1295807 w 1806719"/>
                <a:gd name="connsiteY13" fmla="*/ 958225 h 1239134"/>
                <a:gd name="connsiteX14" fmla="*/ 1341527 w 1806719"/>
                <a:gd name="connsiteY14" fmla="*/ 1122055 h 1239134"/>
                <a:gd name="connsiteX15" fmla="*/ 1368197 w 1806719"/>
                <a:gd name="connsiteY15" fmla="*/ 1030615 h 1239134"/>
                <a:gd name="connsiteX16" fmla="*/ 1379627 w 1806719"/>
                <a:gd name="connsiteY16" fmla="*/ 1238260 h 1239134"/>
                <a:gd name="connsiteX17" fmla="*/ 1432967 w 1806719"/>
                <a:gd name="connsiteY17" fmla="*/ 1101100 h 1239134"/>
                <a:gd name="connsiteX18" fmla="*/ 1514882 w 1806719"/>
                <a:gd name="connsiteY18" fmla="*/ 1003945 h 1239134"/>
                <a:gd name="connsiteX19" fmla="*/ 1604417 w 1806719"/>
                <a:gd name="connsiteY19" fmla="*/ 1021090 h 1239134"/>
                <a:gd name="connsiteX20" fmla="*/ 1644422 w 1806719"/>
                <a:gd name="connsiteY20" fmla="*/ 1055380 h 1239134"/>
                <a:gd name="connsiteX21" fmla="*/ 1652042 w 1806719"/>
                <a:gd name="connsiteY21" fmla="*/ 904885 h 1239134"/>
                <a:gd name="connsiteX22" fmla="*/ 1653947 w 1806719"/>
                <a:gd name="connsiteY22" fmla="*/ 802015 h 1239134"/>
                <a:gd name="connsiteX23" fmla="*/ 1741577 w 1806719"/>
                <a:gd name="connsiteY23" fmla="*/ 889645 h 1239134"/>
                <a:gd name="connsiteX24" fmla="*/ 1701572 w 1806719"/>
                <a:gd name="connsiteY24" fmla="*/ 716290 h 1239134"/>
                <a:gd name="connsiteX25" fmla="*/ 1701572 w 1806719"/>
                <a:gd name="connsiteY25" fmla="*/ 615325 h 1239134"/>
                <a:gd name="connsiteX26" fmla="*/ 1806347 w 1806719"/>
                <a:gd name="connsiteY26" fmla="*/ 708670 h 1239134"/>
                <a:gd name="connsiteX27" fmla="*/ 1733957 w 1806719"/>
                <a:gd name="connsiteY27" fmla="*/ 546745 h 1239134"/>
                <a:gd name="connsiteX28" fmla="*/ 1667282 w 1806719"/>
                <a:gd name="connsiteY28" fmla="*/ 396250 h 1239134"/>
                <a:gd name="connsiteX29" fmla="*/ 1497737 w 1806719"/>
                <a:gd name="connsiteY29" fmla="*/ 219085 h 1239134"/>
                <a:gd name="connsiteX30" fmla="*/ 1364387 w 1806719"/>
                <a:gd name="connsiteY30" fmla="*/ 129550 h 1239134"/>
                <a:gd name="connsiteX31" fmla="*/ 1486307 w 1806719"/>
                <a:gd name="connsiteY31" fmla="*/ 104785 h 1239134"/>
                <a:gd name="connsiteX32" fmla="*/ 1572032 w 1806719"/>
                <a:gd name="connsiteY32" fmla="*/ 70495 h 1239134"/>
                <a:gd name="connsiteX33" fmla="*/ 1339622 w 1806719"/>
                <a:gd name="connsiteY33" fmla="*/ 62875 h 1239134"/>
                <a:gd name="connsiteX34" fmla="*/ 1128167 w 1806719"/>
                <a:gd name="connsiteY34" fmla="*/ 17155 h 1239134"/>
                <a:gd name="connsiteX35" fmla="*/ 918617 w 1806719"/>
                <a:gd name="connsiteY35" fmla="*/ 10 h 1239134"/>
                <a:gd name="connsiteX36" fmla="*/ 650012 w 1806719"/>
                <a:gd name="connsiteY36" fmla="*/ 19060 h 1239134"/>
                <a:gd name="connsiteX37" fmla="*/ 480467 w 1806719"/>
                <a:gd name="connsiteY37" fmla="*/ 55255 h 1239134"/>
                <a:gd name="connsiteX38" fmla="*/ 352832 w 1806719"/>
                <a:gd name="connsiteY38" fmla="*/ 144790 h 1239134"/>
                <a:gd name="connsiteX39" fmla="*/ 301397 w 1806719"/>
                <a:gd name="connsiteY39" fmla="*/ 215275 h 1239134"/>
                <a:gd name="connsiteX40" fmla="*/ 227102 w 1806719"/>
                <a:gd name="connsiteY40" fmla="*/ 278140 h 1239134"/>
                <a:gd name="connsiteX41" fmla="*/ 160427 w 1806719"/>
                <a:gd name="connsiteY41" fmla="*/ 331480 h 1239134"/>
                <a:gd name="connsiteX42" fmla="*/ 82322 w 1806719"/>
                <a:gd name="connsiteY42" fmla="*/ 485785 h 1239134"/>
                <a:gd name="connsiteX43" fmla="*/ 17552 w 1806719"/>
                <a:gd name="connsiteY43" fmla="*/ 674380 h 1239134"/>
                <a:gd name="connsiteX44" fmla="*/ 2312 w 1806719"/>
                <a:gd name="connsiteY44" fmla="*/ 735340 h 1239134"/>
                <a:gd name="connsiteX45" fmla="*/ 57557 w 1806719"/>
                <a:gd name="connsiteY45" fmla="*/ 678190 h 1239134"/>
                <a:gd name="connsiteX46" fmla="*/ 55652 w 1806719"/>
                <a:gd name="connsiteY46" fmla="*/ 910600 h 1239134"/>
                <a:gd name="connsiteX47" fmla="*/ 68987 w 1806719"/>
                <a:gd name="connsiteY47" fmla="*/ 988705 h 1239134"/>
                <a:gd name="connsiteX48" fmla="*/ 97562 w 1806719"/>
                <a:gd name="connsiteY48" fmla="*/ 891550 h 1239134"/>
                <a:gd name="connsiteX49" fmla="*/ 183287 w 1806719"/>
                <a:gd name="connsiteY49" fmla="*/ 990610 h 1239134"/>
                <a:gd name="connsiteX50" fmla="*/ 175667 w 1806719"/>
                <a:gd name="connsiteY50" fmla="*/ 866785 h 1239134"/>
                <a:gd name="connsiteX51" fmla="*/ 187097 w 1806719"/>
                <a:gd name="connsiteY51" fmla="*/ 725815 h 1239134"/>
                <a:gd name="connsiteX52" fmla="*/ 248057 w 1806719"/>
                <a:gd name="connsiteY52" fmla="*/ 889645 h 1239134"/>
                <a:gd name="connsiteX53" fmla="*/ 232817 w 1806719"/>
                <a:gd name="connsiteY53" fmla="*/ 643900 h 1239134"/>
                <a:gd name="connsiteX54" fmla="*/ 278537 w 1806719"/>
                <a:gd name="connsiteY54" fmla="*/ 495310 h 1239134"/>
                <a:gd name="connsiteX55" fmla="*/ 331877 w 1806719"/>
                <a:gd name="connsiteY55" fmla="*/ 483880 h 1239134"/>
                <a:gd name="connsiteX56" fmla="*/ 423317 w 1806719"/>
                <a:gd name="connsiteY56" fmla="*/ 586750 h 1239134"/>
                <a:gd name="connsiteX0" fmla="*/ 423317 w 1806719"/>
                <a:gd name="connsiteY0" fmla="*/ 586750 h 1239134"/>
                <a:gd name="connsiteX1" fmla="*/ 482372 w 1806719"/>
                <a:gd name="connsiteY1" fmla="*/ 516265 h 1239134"/>
                <a:gd name="connsiteX2" fmla="*/ 566192 w 1806719"/>
                <a:gd name="connsiteY2" fmla="*/ 476260 h 1239134"/>
                <a:gd name="connsiteX3" fmla="*/ 629057 w 1806719"/>
                <a:gd name="connsiteY3" fmla="*/ 577225 h 1239134"/>
                <a:gd name="connsiteX4" fmla="*/ 674777 w 1806719"/>
                <a:gd name="connsiteY4" fmla="*/ 779155 h 1239134"/>
                <a:gd name="connsiteX5" fmla="*/ 672872 w 1806719"/>
                <a:gd name="connsiteY5" fmla="*/ 914410 h 1239134"/>
                <a:gd name="connsiteX6" fmla="*/ 762407 w 1806719"/>
                <a:gd name="connsiteY6" fmla="*/ 678190 h 1239134"/>
                <a:gd name="connsiteX7" fmla="*/ 777647 w 1806719"/>
                <a:gd name="connsiteY7" fmla="*/ 582940 h 1239134"/>
                <a:gd name="connsiteX8" fmla="*/ 1040537 w 1806719"/>
                <a:gd name="connsiteY8" fmla="*/ 870595 h 1239134"/>
                <a:gd name="connsiteX9" fmla="*/ 1091972 w 1806719"/>
                <a:gd name="connsiteY9" fmla="*/ 891550 h 1239134"/>
                <a:gd name="connsiteX10" fmla="*/ 992912 w 1806719"/>
                <a:gd name="connsiteY10" fmla="*/ 723910 h 1239134"/>
                <a:gd name="connsiteX11" fmla="*/ 1194842 w 1806719"/>
                <a:gd name="connsiteY11" fmla="*/ 971560 h 1239134"/>
                <a:gd name="connsiteX12" fmla="*/ 1170077 w 1806719"/>
                <a:gd name="connsiteY12" fmla="*/ 849640 h 1239134"/>
                <a:gd name="connsiteX13" fmla="*/ 1295807 w 1806719"/>
                <a:gd name="connsiteY13" fmla="*/ 958225 h 1239134"/>
                <a:gd name="connsiteX14" fmla="*/ 1341527 w 1806719"/>
                <a:gd name="connsiteY14" fmla="*/ 1122055 h 1239134"/>
                <a:gd name="connsiteX15" fmla="*/ 1368197 w 1806719"/>
                <a:gd name="connsiteY15" fmla="*/ 1030615 h 1239134"/>
                <a:gd name="connsiteX16" fmla="*/ 1379627 w 1806719"/>
                <a:gd name="connsiteY16" fmla="*/ 1238260 h 1239134"/>
                <a:gd name="connsiteX17" fmla="*/ 1432967 w 1806719"/>
                <a:gd name="connsiteY17" fmla="*/ 1101100 h 1239134"/>
                <a:gd name="connsiteX18" fmla="*/ 1514882 w 1806719"/>
                <a:gd name="connsiteY18" fmla="*/ 1003945 h 1239134"/>
                <a:gd name="connsiteX19" fmla="*/ 1604417 w 1806719"/>
                <a:gd name="connsiteY19" fmla="*/ 1021090 h 1239134"/>
                <a:gd name="connsiteX20" fmla="*/ 1644422 w 1806719"/>
                <a:gd name="connsiteY20" fmla="*/ 1055380 h 1239134"/>
                <a:gd name="connsiteX21" fmla="*/ 1652042 w 1806719"/>
                <a:gd name="connsiteY21" fmla="*/ 904885 h 1239134"/>
                <a:gd name="connsiteX22" fmla="*/ 1653947 w 1806719"/>
                <a:gd name="connsiteY22" fmla="*/ 802015 h 1239134"/>
                <a:gd name="connsiteX23" fmla="*/ 1741577 w 1806719"/>
                <a:gd name="connsiteY23" fmla="*/ 889645 h 1239134"/>
                <a:gd name="connsiteX24" fmla="*/ 1701572 w 1806719"/>
                <a:gd name="connsiteY24" fmla="*/ 716290 h 1239134"/>
                <a:gd name="connsiteX25" fmla="*/ 1701572 w 1806719"/>
                <a:gd name="connsiteY25" fmla="*/ 615325 h 1239134"/>
                <a:gd name="connsiteX26" fmla="*/ 1806347 w 1806719"/>
                <a:gd name="connsiteY26" fmla="*/ 708670 h 1239134"/>
                <a:gd name="connsiteX27" fmla="*/ 1733957 w 1806719"/>
                <a:gd name="connsiteY27" fmla="*/ 546745 h 1239134"/>
                <a:gd name="connsiteX28" fmla="*/ 1667282 w 1806719"/>
                <a:gd name="connsiteY28" fmla="*/ 396250 h 1239134"/>
                <a:gd name="connsiteX29" fmla="*/ 1497737 w 1806719"/>
                <a:gd name="connsiteY29" fmla="*/ 219085 h 1239134"/>
                <a:gd name="connsiteX30" fmla="*/ 1364387 w 1806719"/>
                <a:gd name="connsiteY30" fmla="*/ 129550 h 1239134"/>
                <a:gd name="connsiteX31" fmla="*/ 1486307 w 1806719"/>
                <a:gd name="connsiteY31" fmla="*/ 104785 h 1239134"/>
                <a:gd name="connsiteX32" fmla="*/ 1572032 w 1806719"/>
                <a:gd name="connsiteY32" fmla="*/ 70495 h 1239134"/>
                <a:gd name="connsiteX33" fmla="*/ 1339622 w 1806719"/>
                <a:gd name="connsiteY33" fmla="*/ 62875 h 1239134"/>
                <a:gd name="connsiteX34" fmla="*/ 1128167 w 1806719"/>
                <a:gd name="connsiteY34" fmla="*/ 17155 h 1239134"/>
                <a:gd name="connsiteX35" fmla="*/ 918617 w 1806719"/>
                <a:gd name="connsiteY35" fmla="*/ 10 h 1239134"/>
                <a:gd name="connsiteX36" fmla="*/ 650012 w 1806719"/>
                <a:gd name="connsiteY36" fmla="*/ 19060 h 1239134"/>
                <a:gd name="connsiteX37" fmla="*/ 480467 w 1806719"/>
                <a:gd name="connsiteY37" fmla="*/ 55255 h 1239134"/>
                <a:gd name="connsiteX38" fmla="*/ 352832 w 1806719"/>
                <a:gd name="connsiteY38" fmla="*/ 144790 h 1239134"/>
                <a:gd name="connsiteX39" fmla="*/ 301397 w 1806719"/>
                <a:gd name="connsiteY39" fmla="*/ 215275 h 1239134"/>
                <a:gd name="connsiteX40" fmla="*/ 227102 w 1806719"/>
                <a:gd name="connsiteY40" fmla="*/ 278140 h 1239134"/>
                <a:gd name="connsiteX41" fmla="*/ 160427 w 1806719"/>
                <a:gd name="connsiteY41" fmla="*/ 331480 h 1239134"/>
                <a:gd name="connsiteX42" fmla="*/ 82322 w 1806719"/>
                <a:gd name="connsiteY42" fmla="*/ 485785 h 1239134"/>
                <a:gd name="connsiteX43" fmla="*/ 17552 w 1806719"/>
                <a:gd name="connsiteY43" fmla="*/ 674380 h 1239134"/>
                <a:gd name="connsiteX44" fmla="*/ 2312 w 1806719"/>
                <a:gd name="connsiteY44" fmla="*/ 735340 h 1239134"/>
                <a:gd name="connsiteX45" fmla="*/ 57557 w 1806719"/>
                <a:gd name="connsiteY45" fmla="*/ 678190 h 1239134"/>
                <a:gd name="connsiteX46" fmla="*/ 55652 w 1806719"/>
                <a:gd name="connsiteY46" fmla="*/ 910600 h 1239134"/>
                <a:gd name="connsiteX47" fmla="*/ 68987 w 1806719"/>
                <a:gd name="connsiteY47" fmla="*/ 988705 h 1239134"/>
                <a:gd name="connsiteX48" fmla="*/ 97562 w 1806719"/>
                <a:gd name="connsiteY48" fmla="*/ 891550 h 1239134"/>
                <a:gd name="connsiteX49" fmla="*/ 183287 w 1806719"/>
                <a:gd name="connsiteY49" fmla="*/ 990610 h 1239134"/>
                <a:gd name="connsiteX50" fmla="*/ 175667 w 1806719"/>
                <a:gd name="connsiteY50" fmla="*/ 866785 h 1239134"/>
                <a:gd name="connsiteX51" fmla="*/ 187097 w 1806719"/>
                <a:gd name="connsiteY51" fmla="*/ 725815 h 1239134"/>
                <a:gd name="connsiteX52" fmla="*/ 248057 w 1806719"/>
                <a:gd name="connsiteY52" fmla="*/ 889645 h 1239134"/>
                <a:gd name="connsiteX53" fmla="*/ 232817 w 1806719"/>
                <a:gd name="connsiteY53" fmla="*/ 643900 h 1239134"/>
                <a:gd name="connsiteX54" fmla="*/ 278537 w 1806719"/>
                <a:gd name="connsiteY54" fmla="*/ 495310 h 1239134"/>
                <a:gd name="connsiteX55" fmla="*/ 331877 w 1806719"/>
                <a:gd name="connsiteY55" fmla="*/ 483880 h 1239134"/>
                <a:gd name="connsiteX56" fmla="*/ 423317 w 1806719"/>
                <a:gd name="connsiteY56" fmla="*/ 586750 h 1239134"/>
                <a:gd name="connsiteX0" fmla="*/ 423317 w 1815355"/>
                <a:gd name="connsiteY0" fmla="*/ 586750 h 1239134"/>
                <a:gd name="connsiteX1" fmla="*/ 482372 w 1815355"/>
                <a:gd name="connsiteY1" fmla="*/ 516265 h 1239134"/>
                <a:gd name="connsiteX2" fmla="*/ 566192 w 1815355"/>
                <a:gd name="connsiteY2" fmla="*/ 476260 h 1239134"/>
                <a:gd name="connsiteX3" fmla="*/ 629057 w 1815355"/>
                <a:gd name="connsiteY3" fmla="*/ 577225 h 1239134"/>
                <a:gd name="connsiteX4" fmla="*/ 674777 w 1815355"/>
                <a:gd name="connsiteY4" fmla="*/ 779155 h 1239134"/>
                <a:gd name="connsiteX5" fmla="*/ 672872 w 1815355"/>
                <a:gd name="connsiteY5" fmla="*/ 914410 h 1239134"/>
                <a:gd name="connsiteX6" fmla="*/ 762407 w 1815355"/>
                <a:gd name="connsiteY6" fmla="*/ 678190 h 1239134"/>
                <a:gd name="connsiteX7" fmla="*/ 777647 w 1815355"/>
                <a:gd name="connsiteY7" fmla="*/ 582940 h 1239134"/>
                <a:gd name="connsiteX8" fmla="*/ 1040537 w 1815355"/>
                <a:gd name="connsiteY8" fmla="*/ 870595 h 1239134"/>
                <a:gd name="connsiteX9" fmla="*/ 1091972 w 1815355"/>
                <a:gd name="connsiteY9" fmla="*/ 891550 h 1239134"/>
                <a:gd name="connsiteX10" fmla="*/ 992912 w 1815355"/>
                <a:gd name="connsiteY10" fmla="*/ 723910 h 1239134"/>
                <a:gd name="connsiteX11" fmla="*/ 1194842 w 1815355"/>
                <a:gd name="connsiteY11" fmla="*/ 971560 h 1239134"/>
                <a:gd name="connsiteX12" fmla="*/ 1170077 w 1815355"/>
                <a:gd name="connsiteY12" fmla="*/ 849640 h 1239134"/>
                <a:gd name="connsiteX13" fmla="*/ 1295807 w 1815355"/>
                <a:gd name="connsiteY13" fmla="*/ 958225 h 1239134"/>
                <a:gd name="connsiteX14" fmla="*/ 1341527 w 1815355"/>
                <a:gd name="connsiteY14" fmla="*/ 1122055 h 1239134"/>
                <a:gd name="connsiteX15" fmla="*/ 1368197 w 1815355"/>
                <a:gd name="connsiteY15" fmla="*/ 1030615 h 1239134"/>
                <a:gd name="connsiteX16" fmla="*/ 1379627 w 1815355"/>
                <a:gd name="connsiteY16" fmla="*/ 1238260 h 1239134"/>
                <a:gd name="connsiteX17" fmla="*/ 1432967 w 1815355"/>
                <a:gd name="connsiteY17" fmla="*/ 1101100 h 1239134"/>
                <a:gd name="connsiteX18" fmla="*/ 1514882 w 1815355"/>
                <a:gd name="connsiteY18" fmla="*/ 1003945 h 1239134"/>
                <a:gd name="connsiteX19" fmla="*/ 1604417 w 1815355"/>
                <a:gd name="connsiteY19" fmla="*/ 1021090 h 1239134"/>
                <a:gd name="connsiteX20" fmla="*/ 1644422 w 1815355"/>
                <a:gd name="connsiteY20" fmla="*/ 1055380 h 1239134"/>
                <a:gd name="connsiteX21" fmla="*/ 1652042 w 1815355"/>
                <a:gd name="connsiteY21" fmla="*/ 904885 h 1239134"/>
                <a:gd name="connsiteX22" fmla="*/ 1653947 w 1815355"/>
                <a:gd name="connsiteY22" fmla="*/ 802015 h 1239134"/>
                <a:gd name="connsiteX23" fmla="*/ 1741577 w 1815355"/>
                <a:gd name="connsiteY23" fmla="*/ 889645 h 1239134"/>
                <a:gd name="connsiteX24" fmla="*/ 1701572 w 1815355"/>
                <a:gd name="connsiteY24" fmla="*/ 716290 h 1239134"/>
                <a:gd name="connsiteX25" fmla="*/ 1701572 w 1815355"/>
                <a:gd name="connsiteY25" fmla="*/ 615325 h 1239134"/>
                <a:gd name="connsiteX26" fmla="*/ 1806347 w 1815355"/>
                <a:gd name="connsiteY26" fmla="*/ 708670 h 1239134"/>
                <a:gd name="connsiteX27" fmla="*/ 1733957 w 1815355"/>
                <a:gd name="connsiteY27" fmla="*/ 546745 h 1239134"/>
                <a:gd name="connsiteX28" fmla="*/ 1667282 w 1815355"/>
                <a:gd name="connsiteY28" fmla="*/ 396250 h 1239134"/>
                <a:gd name="connsiteX29" fmla="*/ 1497737 w 1815355"/>
                <a:gd name="connsiteY29" fmla="*/ 219085 h 1239134"/>
                <a:gd name="connsiteX30" fmla="*/ 1364387 w 1815355"/>
                <a:gd name="connsiteY30" fmla="*/ 129550 h 1239134"/>
                <a:gd name="connsiteX31" fmla="*/ 1486307 w 1815355"/>
                <a:gd name="connsiteY31" fmla="*/ 104785 h 1239134"/>
                <a:gd name="connsiteX32" fmla="*/ 1572032 w 1815355"/>
                <a:gd name="connsiteY32" fmla="*/ 70495 h 1239134"/>
                <a:gd name="connsiteX33" fmla="*/ 1339622 w 1815355"/>
                <a:gd name="connsiteY33" fmla="*/ 62875 h 1239134"/>
                <a:gd name="connsiteX34" fmla="*/ 1128167 w 1815355"/>
                <a:gd name="connsiteY34" fmla="*/ 17155 h 1239134"/>
                <a:gd name="connsiteX35" fmla="*/ 918617 w 1815355"/>
                <a:gd name="connsiteY35" fmla="*/ 10 h 1239134"/>
                <a:gd name="connsiteX36" fmla="*/ 650012 w 1815355"/>
                <a:gd name="connsiteY36" fmla="*/ 19060 h 1239134"/>
                <a:gd name="connsiteX37" fmla="*/ 480467 w 1815355"/>
                <a:gd name="connsiteY37" fmla="*/ 55255 h 1239134"/>
                <a:gd name="connsiteX38" fmla="*/ 352832 w 1815355"/>
                <a:gd name="connsiteY38" fmla="*/ 144790 h 1239134"/>
                <a:gd name="connsiteX39" fmla="*/ 301397 w 1815355"/>
                <a:gd name="connsiteY39" fmla="*/ 215275 h 1239134"/>
                <a:gd name="connsiteX40" fmla="*/ 227102 w 1815355"/>
                <a:gd name="connsiteY40" fmla="*/ 278140 h 1239134"/>
                <a:gd name="connsiteX41" fmla="*/ 160427 w 1815355"/>
                <a:gd name="connsiteY41" fmla="*/ 331480 h 1239134"/>
                <a:gd name="connsiteX42" fmla="*/ 82322 w 1815355"/>
                <a:gd name="connsiteY42" fmla="*/ 485785 h 1239134"/>
                <a:gd name="connsiteX43" fmla="*/ 17552 w 1815355"/>
                <a:gd name="connsiteY43" fmla="*/ 674380 h 1239134"/>
                <a:gd name="connsiteX44" fmla="*/ 2312 w 1815355"/>
                <a:gd name="connsiteY44" fmla="*/ 735340 h 1239134"/>
                <a:gd name="connsiteX45" fmla="*/ 57557 w 1815355"/>
                <a:gd name="connsiteY45" fmla="*/ 678190 h 1239134"/>
                <a:gd name="connsiteX46" fmla="*/ 55652 w 1815355"/>
                <a:gd name="connsiteY46" fmla="*/ 910600 h 1239134"/>
                <a:gd name="connsiteX47" fmla="*/ 68987 w 1815355"/>
                <a:gd name="connsiteY47" fmla="*/ 988705 h 1239134"/>
                <a:gd name="connsiteX48" fmla="*/ 97562 w 1815355"/>
                <a:gd name="connsiteY48" fmla="*/ 891550 h 1239134"/>
                <a:gd name="connsiteX49" fmla="*/ 183287 w 1815355"/>
                <a:gd name="connsiteY49" fmla="*/ 990610 h 1239134"/>
                <a:gd name="connsiteX50" fmla="*/ 175667 w 1815355"/>
                <a:gd name="connsiteY50" fmla="*/ 866785 h 1239134"/>
                <a:gd name="connsiteX51" fmla="*/ 187097 w 1815355"/>
                <a:gd name="connsiteY51" fmla="*/ 725815 h 1239134"/>
                <a:gd name="connsiteX52" fmla="*/ 248057 w 1815355"/>
                <a:gd name="connsiteY52" fmla="*/ 889645 h 1239134"/>
                <a:gd name="connsiteX53" fmla="*/ 232817 w 1815355"/>
                <a:gd name="connsiteY53" fmla="*/ 643900 h 1239134"/>
                <a:gd name="connsiteX54" fmla="*/ 278537 w 1815355"/>
                <a:gd name="connsiteY54" fmla="*/ 495310 h 1239134"/>
                <a:gd name="connsiteX55" fmla="*/ 331877 w 1815355"/>
                <a:gd name="connsiteY55" fmla="*/ 483880 h 1239134"/>
                <a:gd name="connsiteX56" fmla="*/ 423317 w 1815355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62407 w 1791907"/>
                <a:gd name="connsiteY6" fmla="*/ 678190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27102 w 1791907"/>
                <a:gd name="connsiteY53" fmla="*/ 668665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27102 w 1791907"/>
                <a:gd name="connsiteY53" fmla="*/ 668665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19507 w 1791907"/>
                <a:gd name="connsiteY0" fmla="*/ 57913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27102 w 1791907"/>
                <a:gd name="connsiteY53" fmla="*/ 668665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19507 w 1791907"/>
                <a:gd name="connsiteY56" fmla="*/ 579130 h 1239134"/>
                <a:gd name="connsiteX0" fmla="*/ 419507 w 1791907"/>
                <a:gd name="connsiteY0" fmla="*/ 579130 h 1240043"/>
                <a:gd name="connsiteX1" fmla="*/ 482372 w 1791907"/>
                <a:gd name="connsiteY1" fmla="*/ 516265 h 1240043"/>
                <a:gd name="connsiteX2" fmla="*/ 566192 w 1791907"/>
                <a:gd name="connsiteY2" fmla="*/ 476260 h 1240043"/>
                <a:gd name="connsiteX3" fmla="*/ 629057 w 1791907"/>
                <a:gd name="connsiteY3" fmla="*/ 577225 h 1240043"/>
                <a:gd name="connsiteX4" fmla="*/ 669062 w 1791907"/>
                <a:gd name="connsiteY4" fmla="*/ 762010 h 1240043"/>
                <a:gd name="connsiteX5" fmla="*/ 672872 w 1791907"/>
                <a:gd name="connsiteY5" fmla="*/ 914410 h 1240043"/>
                <a:gd name="connsiteX6" fmla="*/ 750977 w 1791907"/>
                <a:gd name="connsiteY6" fmla="*/ 718195 h 1240043"/>
                <a:gd name="connsiteX7" fmla="*/ 777647 w 1791907"/>
                <a:gd name="connsiteY7" fmla="*/ 582940 h 1240043"/>
                <a:gd name="connsiteX8" fmla="*/ 1040537 w 1791907"/>
                <a:gd name="connsiteY8" fmla="*/ 870595 h 1240043"/>
                <a:gd name="connsiteX9" fmla="*/ 1091972 w 1791907"/>
                <a:gd name="connsiteY9" fmla="*/ 891550 h 1240043"/>
                <a:gd name="connsiteX10" fmla="*/ 992912 w 1791907"/>
                <a:gd name="connsiteY10" fmla="*/ 723910 h 1240043"/>
                <a:gd name="connsiteX11" fmla="*/ 1194842 w 1791907"/>
                <a:gd name="connsiteY11" fmla="*/ 971560 h 1240043"/>
                <a:gd name="connsiteX12" fmla="*/ 1170077 w 1791907"/>
                <a:gd name="connsiteY12" fmla="*/ 849640 h 1240043"/>
                <a:gd name="connsiteX13" fmla="*/ 1295807 w 1791907"/>
                <a:gd name="connsiteY13" fmla="*/ 958225 h 1240043"/>
                <a:gd name="connsiteX14" fmla="*/ 1341527 w 1791907"/>
                <a:gd name="connsiteY14" fmla="*/ 1122055 h 1240043"/>
                <a:gd name="connsiteX15" fmla="*/ 1364387 w 1791907"/>
                <a:gd name="connsiteY15" fmla="*/ 996325 h 1240043"/>
                <a:gd name="connsiteX16" fmla="*/ 1379627 w 1791907"/>
                <a:gd name="connsiteY16" fmla="*/ 1238260 h 1240043"/>
                <a:gd name="connsiteX17" fmla="*/ 1432967 w 1791907"/>
                <a:gd name="connsiteY17" fmla="*/ 1101100 h 1240043"/>
                <a:gd name="connsiteX18" fmla="*/ 1514882 w 1791907"/>
                <a:gd name="connsiteY18" fmla="*/ 1003945 h 1240043"/>
                <a:gd name="connsiteX19" fmla="*/ 1604417 w 1791907"/>
                <a:gd name="connsiteY19" fmla="*/ 1021090 h 1240043"/>
                <a:gd name="connsiteX20" fmla="*/ 1644422 w 1791907"/>
                <a:gd name="connsiteY20" fmla="*/ 1055380 h 1240043"/>
                <a:gd name="connsiteX21" fmla="*/ 1652042 w 1791907"/>
                <a:gd name="connsiteY21" fmla="*/ 904885 h 1240043"/>
                <a:gd name="connsiteX22" fmla="*/ 1653947 w 1791907"/>
                <a:gd name="connsiteY22" fmla="*/ 802015 h 1240043"/>
                <a:gd name="connsiteX23" fmla="*/ 1741577 w 1791907"/>
                <a:gd name="connsiteY23" fmla="*/ 889645 h 1240043"/>
                <a:gd name="connsiteX24" fmla="*/ 1701572 w 1791907"/>
                <a:gd name="connsiteY24" fmla="*/ 716290 h 1240043"/>
                <a:gd name="connsiteX25" fmla="*/ 1701572 w 1791907"/>
                <a:gd name="connsiteY25" fmla="*/ 615325 h 1240043"/>
                <a:gd name="connsiteX26" fmla="*/ 1781582 w 1791907"/>
                <a:gd name="connsiteY26" fmla="*/ 676285 h 1240043"/>
                <a:gd name="connsiteX27" fmla="*/ 1733957 w 1791907"/>
                <a:gd name="connsiteY27" fmla="*/ 546745 h 1240043"/>
                <a:gd name="connsiteX28" fmla="*/ 1667282 w 1791907"/>
                <a:gd name="connsiteY28" fmla="*/ 396250 h 1240043"/>
                <a:gd name="connsiteX29" fmla="*/ 1497737 w 1791907"/>
                <a:gd name="connsiteY29" fmla="*/ 219085 h 1240043"/>
                <a:gd name="connsiteX30" fmla="*/ 1364387 w 1791907"/>
                <a:gd name="connsiteY30" fmla="*/ 129550 h 1240043"/>
                <a:gd name="connsiteX31" fmla="*/ 1486307 w 1791907"/>
                <a:gd name="connsiteY31" fmla="*/ 104785 h 1240043"/>
                <a:gd name="connsiteX32" fmla="*/ 1572032 w 1791907"/>
                <a:gd name="connsiteY32" fmla="*/ 70495 h 1240043"/>
                <a:gd name="connsiteX33" fmla="*/ 1339622 w 1791907"/>
                <a:gd name="connsiteY33" fmla="*/ 62875 h 1240043"/>
                <a:gd name="connsiteX34" fmla="*/ 1128167 w 1791907"/>
                <a:gd name="connsiteY34" fmla="*/ 17155 h 1240043"/>
                <a:gd name="connsiteX35" fmla="*/ 918617 w 1791907"/>
                <a:gd name="connsiteY35" fmla="*/ 10 h 1240043"/>
                <a:gd name="connsiteX36" fmla="*/ 650012 w 1791907"/>
                <a:gd name="connsiteY36" fmla="*/ 19060 h 1240043"/>
                <a:gd name="connsiteX37" fmla="*/ 480467 w 1791907"/>
                <a:gd name="connsiteY37" fmla="*/ 55255 h 1240043"/>
                <a:gd name="connsiteX38" fmla="*/ 352832 w 1791907"/>
                <a:gd name="connsiteY38" fmla="*/ 144790 h 1240043"/>
                <a:gd name="connsiteX39" fmla="*/ 301397 w 1791907"/>
                <a:gd name="connsiteY39" fmla="*/ 215275 h 1240043"/>
                <a:gd name="connsiteX40" fmla="*/ 227102 w 1791907"/>
                <a:gd name="connsiteY40" fmla="*/ 278140 h 1240043"/>
                <a:gd name="connsiteX41" fmla="*/ 160427 w 1791907"/>
                <a:gd name="connsiteY41" fmla="*/ 331480 h 1240043"/>
                <a:gd name="connsiteX42" fmla="*/ 82322 w 1791907"/>
                <a:gd name="connsiteY42" fmla="*/ 485785 h 1240043"/>
                <a:gd name="connsiteX43" fmla="*/ 17552 w 1791907"/>
                <a:gd name="connsiteY43" fmla="*/ 674380 h 1240043"/>
                <a:gd name="connsiteX44" fmla="*/ 2312 w 1791907"/>
                <a:gd name="connsiteY44" fmla="*/ 735340 h 1240043"/>
                <a:gd name="connsiteX45" fmla="*/ 57557 w 1791907"/>
                <a:gd name="connsiteY45" fmla="*/ 678190 h 1240043"/>
                <a:gd name="connsiteX46" fmla="*/ 55652 w 1791907"/>
                <a:gd name="connsiteY46" fmla="*/ 910600 h 1240043"/>
                <a:gd name="connsiteX47" fmla="*/ 68987 w 1791907"/>
                <a:gd name="connsiteY47" fmla="*/ 988705 h 1240043"/>
                <a:gd name="connsiteX48" fmla="*/ 97562 w 1791907"/>
                <a:gd name="connsiteY48" fmla="*/ 891550 h 1240043"/>
                <a:gd name="connsiteX49" fmla="*/ 183287 w 1791907"/>
                <a:gd name="connsiteY49" fmla="*/ 990610 h 1240043"/>
                <a:gd name="connsiteX50" fmla="*/ 175667 w 1791907"/>
                <a:gd name="connsiteY50" fmla="*/ 866785 h 1240043"/>
                <a:gd name="connsiteX51" fmla="*/ 187097 w 1791907"/>
                <a:gd name="connsiteY51" fmla="*/ 725815 h 1240043"/>
                <a:gd name="connsiteX52" fmla="*/ 248057 w 1791907"/>
                <a:gd name="connsiteY52" fmla="*/ 889645 h 1240043"/>
                <a:gd name="connsiteX53" fmla="*/ 227102 w 1791907"/>
                <a:gd name="connsiteY53" fmla="*/ 668665 h 1240043"/>
                <a:gd name="connsiteX54" fmla="*/ 278537 w 1791907"/>
                <a:gd name="connsiteY54" fmla="*/ 495310 h 1240043"/>
                <a:gd name="connsiteX55" fmla="*/ 331877 w 1791907"/>
                <a:gd name="connsiteY55" fmla="*/ 483880 h 1240043"/>
                <a:gd name="connsiteX56" fmla="*/ 419507 w 1791907"/>
                <a:gd name="connsiteY56" fmla="*/ 579130 h 1240043"/>
                <a:gd name="connsiteX0" fmla="*/ 419507 w 1791907"/>
                <a:gd name="connsiteY0" fmla="*/ 579130 h 1218191"/>
                <a:gd name="connsiteX1" fmla="*/ 482372 w 1791907"/>
                <a:gd name="connsiteY1" fmla="*/ 516265 h 1218191"/>
                <a:gd name="connsiteX2" fmla="*/ 566192 w 1791907"/>
                <a:gd name="connsiteY2" fmla="*/ 476260 h 1218191"/>
                <a:gd name="connsiteX3" fmla="*/ 629057 w 1791907"/>
                <a:gd name="connsiteY3" fmla="*/ 577225 h 1218191"/>
                <a:gd name="connsiteX4" fmla="*/ 669062 w 1791907"/>
                <a:gd name="connsiteY4" fmla="*/ 762010 h 1218191"/>
                <a:gd name="connsiteX5" fmla="*/ 672872 w 1791907"/>
                <a:gd name="connsiteY5" fmla="*/ 914410 h 1218191"/>
                <a:gd name="connsiteX6" fmla="*/ 750977 w 1791907"/>
                <a:gd name="connsiteY6" fmla="*/ 718195 h 1218191"/>
                <a:gd name="connsiteX7" fmla="*/ 777647 w 1791907"/>
                <a:gd name="connsiteY7" fmla="*/ 582940 h 1218191"/>
                <a:gd name="connsiteX8" fmla="*/ 1040537 w 1791907"/>
                <a:gd name="connsiteY8" fmla="*/ 870595 h 1218191"/>
                <a:gd name="connsiteX9" fmla="*/ 1091972 w 1791907"/>
                <a:gd name="connsiteY9" fmla="*/ 891550 h 1218191"/>
                <a:gd name="connsiteX10" fmla="*/ 992912 w 1791907"/>
                <a:gd name="connsiteY10" fmla="*/ 723910 h 1218191"/>
                <a:gd name="connsiteX11" fmla="*/ 1194842 w 1791907"/>
                <a:gd name="connsiteY11" fmla="*/ 971560 h 1218191"/>
                <a:gd name="connsiteX12" fmla="*/ 1170077 w 1791907"/>
                <a:gd name="connsiteY12" fmla="*/ 849640 h 1218191"/>
                <a:gd name="connsiteX13" fmla="*/ 1295807 w 1791907"/>
                <a:gd name="connsiteY13" fmla="*/ 958225 h 1218191"/>
                <a:gd name="connsiteX14" fmla="*/ 1341527 w 1791907"/>
                <a:gd name="connsiteY14" fmla="*/ 1122055 h 1218191"/>
                <a:gd name="connsiteX15" fmla="*/ 1364387 w 1791907"/>
                <a:gd name="connsiteY15" fmla="*/ 996325 h 1218191"/>
                <a:gd name="connsiteX16" fmla="*/ 1396242 w 1791907"/>
                <a:gd name="connsiteY16" fmla="*/ 1216108 h 1218191"/>
                <a:gd name="connsiteX17" fmla="*/ 1432967 w 1791907"/>
                <a:gd name="connsiteY17" fmla="*/ 1101100 h 1218191"/>
                <a:gd name="connsiteX18" fmla="*/ 1514882 w 1791907"/>
                <a:gd name="connsiteY18" fmla="*/ 1003945 h 1218191"/>
                <a:gd name="connsiteX19" fmla="*/ 1604417 w 1791907"/>
                <a:gd name="connsiteY19" fmla="*/ 1021090 h 1218191"/>
                <a:gd name="connsiteX20" fmla="*/ 1644422 w 1791907"/>
                <a:gd name="connsiteY20" fmla="*/ 1055380 h 1218191"/>
                <a:gd name="connsiteX21" fmla="*/ 1652042 w 1791907"/>
                <a:gd name="connsiteY21" fmla="*/ 904885 h 1218191"/>
                <a:gd name="connsiteX22" fmla="*/ 1653947 w 1791907"/>
                <a:gd name="connsiteY22" fmla="*/ 802015 h 1218191"/>
                <a:gd name="connsiteX23" fmla="*/ 1741577 w 1791907"/>
                <a:gd name="connsiteY23" fmla="*/ 889645 h 1218191"/>
                <a:gd name="connsiteX24" fmla="*/ 1701572 w 1791907"/>
                <a:gd name="connsiteY24" fmla="*/ 716290 h 1218191"/>
                <a:gd name="connsiteX25" fmla="*/ 1701572 w 1791907"/>
                <a:gd name="connsiteY25" fmla="*/ 615325 h 1218191"/>
                <a:gd name="connsiteX26" fmla="*/ 1781582 w 1791907"/>
                <a:gd name="connsiteY26" fmla="*/ 676285 h 1218191"/>
                <a:gd name="connsiteX27" fmla="*/ 1733957 w 1791907"/>
                <a:gd name="connsiteY27" fmla="*/ 546745 h 1218191"/>
                <a:gd name="connsiteX28" fmla="*/ 1667282 w 1791907"/>
                <a:gd name="connsiteY28" fmla="*/ 396250 h 1218191"/>
                <a:gd name="connsiteX29" fmla="*/ 1497737 w 1791907"/>
                <a:gd name="connsiteY29" fmla="*/ 219085 h 1218191"/>
                <a:gd name="connsiteX30" fmla="*/ 1364387 w 1791907"/>
                <a:gd name="connsiteY30" fmla="*/ 129550 h 1218191"/>
                <a:gd name="connsiteX31" fmla="*/ 1486307 w 1791907"/>
                <a:gd name="connsiteY31" fmla="*/ 104785 h 1218191"/>
                <a:gd name="connsiteX32" fmla="*/ 1572032 w 1791907"/>
                <a:gd name="connsiteY32" fmla="*/ 70495 h 1218191"/>
                <a:gd name="connsiteX33" fmla="*/ 1339622 w 1791907"/>
                <a:gd name="connsiteY33" fmla="*/ 62875 h 1218191"/>
                <a:gd name="connsiteX34" fmla="*/ 1128167 w 1791907"/>
                <a:gd name="connsiteY34" fmla="*/ 17155 h 1218191"/>
                <a:gd name="connsiteX35" fmla="*/ 918617 w 1791907"/>
                <a:gd name="connsiteY35" fmla="*/ 10 h 1218191"/>
                <a:gd name="connsiteX36" fmla="*/ 650012 w 1791907"/>
                <a:gd name="connsiteY36" fmla="*/ 19060 h 1218191"/>
                <a:gd name="connsiteX37" fmla="*/ 480467 w 1791907"/>
                <a:gd name="connsiteY37" fmla="*/ 55255 h 1218191"/>
                <a:gd name="connsiteX38" fmla="*/ 352832 w 1791907"/>
                <a:gd name="connsiteY38" fmla="*/ 144790 h 1218191"/>
                <a:gd name="connsiteX39" fmla="*/ 301397 w 1791907"/>
                <a:gd name="connsiteY39" fmla="*/ 215275 h 1218191"/>
                <a:gd name="connsiteX40" fmla="*/ 227102 w 1791907"/>
                <a:gd name="connsiteY40" fmla="*/ 278140 h 1218191"/>
                <a:gd name="connsiteX41" fmla="*/ 160427 w 1791907"/>
                <a:gd name="connsiteY41" fmla="*/ 331480 h 1218191"/>
                <a:gd name="connsiteX42" fmla="*/ 82322 w 1791907"/>
                <a:gd name="connsiteY42" fmla="*/ 485785 h 1218191"/>
                <a:gd name="connsiteX43" fmla="*/ 17552 w 1791907"/>
                <a:gd name="connsiteY43" fmla="*/ 674380 h 1218191"/>
                <a:gd name="connsiteX44" fmla="*/ 2312 w 1791907"/>
                <a:gd name="connsiteY44" fmla="*/ 735340 h 1218191"/>
                <a:gd name="connsiteX45" fmla="*/ 57557 w 1791907"/>
                <a:gd name="connsiteY45" fmla="*/ 678190 h 1218191"/>
                <a:gd name="connsiteX46" fmla="*/ 55652 w 1791907"/>
                <a:gd name="connsiteY46" fmla="*/ 910600 h 1218191"/>
                <a:gd name="connsiteX47" fmla="*/ 68987 w 1791907"/>
                <a:gd name="connsiteY47" fmla="*/ 988705 h 1218191"/>
                <a:gd name="connsiteX48" fmla="*/ 97562 w 1791907"/>
                <a:gd name="connsiteY48" fmla="*/ 891550 h 1218191"/>
                <a:gd name="connsiteX49" fmla="*/ 183287 w 1791907"/>
                <a:gd name="connsiteY49" fmla="*/ 990610 h 1218191"/>
                <a:gd name="connsiteX50" fmla="*/ 175667 w 1791907"/>
                <a:gd name="connsiteY50" fmla="*/ 866785 h 1218191"/>
                <a:gd name="connsiteX51" fmla="*/ 187097 w 1791907"/>
                <a:gd name="connsiteY51" fmla="*/ 725815 h 1218191"/>
                <a:gd name="connsiteX52" fmla="*/ 248057 w 1791907"/>
                <a:gd name="connsiteY52" fmla="*/ 889645 h 1218191"/>
                <a:gd name="connsiteX53" fmla="*/ 227102 w 1791907"/>
                <a:gd name="connsiteY53" fmla="*/ 668665 h 1218191"/>
                <a:gd name="connsiteX54" fmla="*/ 278537 w 1791907"/>
                <a:gd name="connsiteY54" fmla="*/ 495310 h 1218191"/>
                <a:gd name="connsiteX55" fmla="*/ 331877 w 1791907"/>
                <a:gd name="connsiteY55" fmla="*/ 483880 h 1218191"/>
                <a:gd name="connsiteX56" fmla="*/ 419507 w 1791907"/>
                <a:gd name="connsiteY56" fmla="*/ 579130 h 1218191"/>
                <a:gd name="connsiteX0" fmla="*/ 419507 w 1791907"/>
                <a:gd name="connsiteY0" fmla="*/ 579130 h 1218180"/>
                <a:gd name="connsiteX1" fmla="*/ 482372 w 1791907"/>
                <a:gd name="connsiteY1" fmla="*/ 516265 h 1218180"/>
                <a:gd name="connsiteX2" fmla="*/ 566192 w 1791907"/>
                <a:gd name="connsiteY2" fmla="*/ 476260 h 1218180"/>
                <a:gd name="connsiteX3" fmla="*/ 629057 w 1791907"/>
                <a:gd name="connsiteY3" fmla="*/ 577225 h 1218180"/>
                <a:gd name="connsiteX4" fmla="*/ 669062 w 1791907"/>
                <a:gd name="connsiteY4" fmla="*/ 762010 h 1218180"/>
                <a:gd name="connsiteX5" fmla="*/ 672872 w 1791907"/>
                <a:gd name="connsiteY5" fmla="*/ 914410 h 1218180"/>
                <a:gd name="connsiteX6" fmla="*/ 750977 w 1791907"/>
                <a:gd name="connsiteY6" fmla="*/ 718195 h 1218180"/>
                <a:gd name="connsiteX7" fmla="*/ 777647 w 1791907"/>
                <a:gd name="connsiteY7" fmla="*/ 582940 h 1218180"/>
                <a:gd name="connsiteX8" fmla="*/ 1040537 w 1791907"/>
                <a:gd name="connsiteY8" fmla="*/ 870595 h 1218180"/>
                <a:gd name="connsiteX9" fmla="*/ 1091972 w 1791907"/>
                <a:gd name="connsiteY9" fmla="*/ 891550 h 1218180"/>
                <a:gd name="connsiteX10" fmla="*/ 992912 w 1791907"/>
                <a:gd name="connsiteY10" fmla="*/ 723910 h 1218180"/>
                <a:gd name="connsiteX11" fmla="*/ 1194842 w 1791907"/>
                <a:gd name="connsiteY11" fmla="*/ 971560 h 1218180"/>
                <a:gd name="connsiteX12" fmla="*/ 1170077 w 1791907"/>
                <a:gd name="connsiteY12" fmla="*/ 849640 h 1218180"/>
                <a:gd name="connsiteX13" fmla="*/ 1295807 w 1791907"/>
                <a:gd name="connsiteY13" fmla="*/ 958225 h 1218180"/>
                <a:gd name="connsiteX14" fmla="*/ 1341527 w 1791907"/>
                <a:gd name="connsiteY14" fmla="*/ 1122055 h 1218180"/>
                <a:gd name="connsiteX15" fmla="*/ 1364387 w 1791907"/>
                <a:gd name="connsiteY15" fmla="*/ 996325 h 1218180"/>
                <a:gd name="connsiteX16" fmla="*/ 1396242 w 1791907"/>
                <a:gd name="connsiteY16" fmla="*/ 1216108 h 1218180"/>
                <a:gd name="connsiteX17" fmla="*/ 1432967 w 1791907"/>
                <a:gd name="connsiteY17" fmla="*/ 1101100 h 1218180"/>
                <a:gd name="connsiteX18" fmla="*/ 1539803 w 1791907"/>
                <a:gd name="connsiteY18" fmla="*/ 1006714 h 1218180"/>
                <a:gd name="connsiteX19" fmla="*/ 1604417 w 1791907"/>
                <a:gd name="connsiteY19" fmla="*/ 1021090 h 1218180"/>
                <a:gd name="connsiteX20" fmla="*/ 1644422 w 1791907"/>
                <a:gd name="connsiteY20" fmla="*/ 1055380 h 1218180"/>
                <a:gd name="connsiteX21" fmla="*/ 1652042 w 1791907"/>
                <a:gd name="connsiteY21" fmla="*/ 904885 h 1218180"/>
                <a:gd name="connsiteX22" fmla="*/ 1653947 w 1791907"/>
                <a:gd name="connsiteY22" fmla="*/ 802015 h 1218180"/>
                <a:gd name="connsiteX23" fmla="*/ 1741577 w 1791907"/>
                <a:gd name="connsiteY23" fmla="*/ 889645 h 1218180"/>
                <a:gd name="connsiteX24" fmla="*/ 1701572 w 1791907"/>
                <a:gd name="connsiteY24" fmla="*/ 716290 h 1218180"/>
                <a:gd name="connsiteX25" fmla="*/ 1701572 w 1791907"/>
                <a:gd name="connsiteY25" fmla="*/ 615325 h 1218180"/>
                <a:gd name="connsiteX26" fmla="*/ 1781582 w 1791907"/>
                <a:gd name="connsiteY26" fmla="*/ 676285 h 1218180"/>
                <a:gd name="connsiteX27" fmla="*/ 1733957 w 1791907"/>
                <a:gd name="connsiteY27" fmla="*/ 546745 h 1218180"/>
                <a:gd name="connsiteX28" fmla="*/ 1667282 w 1791907"/>
                <a:gd name="connsiteY28" fmla="*/ 396250 h 1218180"/>
                <a:gd name="connsiteX29" fmla="*/ 1497737 w 1791907"/>
                <a:gd name="connsiteY29" fmla="*/ 219085 h 1218180"/>
                <a:gd name="connsiteX30" fmla="*/ 1364387 w 1791907"/>
                <a:gd name="connsiteY30" fmla="*/ 129550 h 1218180"/>
                <a:gd name="connsiteX31" fmla="*/ 1486307 w 1791907"/>
                <a:gd name="connsiteY31" fmla="*/ 104785 h 1218180"/>
                <a:gd name="connsiteX32" fmla="*/ 1572032 w 1791907"/>
                <a:gd name="connsiteY32" fmla="*/ 70495 h 1218180"/>
                <a:gd name="connsiteX33" fmla="*/ 1339622 w 1791907"/>
                <a:gd name="connsiteY33" fmla="*/ 62875 h 1218180"/>
                <a:gd name="connsiteX34" fmla="*/ 1128167 w 1791907"/>
                <a:gd name="connsiteY34" fmla="*/ 17155 h 1218180"/>
                <a:gd name="connsiteX35" fmla="*/ 918617 w 1791907"/>
                <a:gd name="connsiteY35" fmla="*/ 10 h 1218180"/>
                <a:gd name="connsiteX36" fmla="*/ 650012 w 1791907"/>
                <a:gd name="connsiteY36" fmla="*/ 19060 h 1218180"/>
                <a:gd name="connsiteX37" fmla="*/ 480467 w 1791907"/>
                <a:gd name="connsiteY37" fmla="*/ 55255 h 1218180"/>
                <a:gd name="connsiteX38" fmla="*/ 352832 w 1791907"/>
                <a:gd name="connsiteY38" fmla="*/ 144790 h 1218180"/>
                <a:gd name="connsiteX39" fmla="*/ 301397 w 1791907"/>
                <a:gd name="connsiteY39" fmla="*/ 215275 h 1218180"/>
                <a:gd name="connsiteX40" fmla="*/ 227102 w 1791907"/>
                <a:gd name="connsiteY40" fmla="*/ 278140 h 1218180"/>
                <a:gd name="connsiteX41" fmla="*/ 160427 w 1791907"/>
                <a:gd name="connsiteY41" fmla="*/ 331480 h 1218180"/>
                <a:gd name="connsiteX42" fmla="*/ 82322 w 1791907"/>
                <a:gd name="connsiteY42" fmla="*/ 485785 h 1218180"/>
                <a:gd name="connsiteX43" fmla="*/ 17552 w 1791907"/>
                <a:gd name="connsiteY43" fmla="*/ 674380 h 1218180"/>
                <a:gd name="connsiteX44" fmla="*/ 2312 w 1791907"/>
                <a:gd name="connsiteY44" fmla="*/ 735340 h 1218180"/>
                <a:gd name="connsiteX45" fmla="*/ 57557 w 1791907"/>
                <a:gd name="connsiteY45" fmla="*/ 678190 h 1218180"/>
                <a:gd name="connsiteX46" fmla="*/ 55652 w 1791907"/>
                <a:gd name="connsiteY46" fmla="*/ 910600 h 1218180"/>
                <a:gd name="connsiteX47" fmla="*/ 68987 w 1791907"/>
                <a:gd name="connsiteY47" fmla="*/ 988705 h 1218180"/>
                <a:gd name="connsiteX48" fmla="*/ 97562 w 1791907"/>
                <a:gd name="connsiteY48" fmla="*/ 891550 h 1218180"/>
                <a:gd name="connsiteX49" fmla="*/ 183287 w 1791907"/>
                <a:gd name="connsiteY49" fmla="*/ 990610 h 1218180"/>
                <a:gd name="connsiteX50" fmla="*/ 175667 w 1791907"/>
                <a:gd name="connsiteY50" fmla="*/ 866785 h 1218180"/>
                <a:gd name="connsiteX51" fmla="*/ 187097 w 1791907"/>
                <a:gd name="connsiteY51" fmla="*/ 725815 h 1218180"/>
                <a:gd name="connsiteX52" fmla="*/ 248057 w 1791907"/>
                <a:gd name="connsiteY52" fmla="*/ 889645 h 1218180"/>
                <a:gd name="connsiteX53" fmla="*/ 227102 w 1791907"/>
                <a:gd name="connsiteY53" fmla="*/ 668665 h 1218180"/>
                <a:gd name="connsiteX54" fmla="*/ 278537 w 1791907"/>
                <a:gd name="connsiteY54" fmla="*/ 495310 h 1218180"/>
                <a:gd name="connsiteX55" fmla="*/ 331877 w 1791907"/>
                <a:gd name="connsiteY55" fmla="*/ 483880 h 1218180"/>
                <a:gd name="connsiteX56" fmla="*/ 419507 w 1791907"/>
                <a:gd name="connsiteY56" fmla="*/ 579130 h 1218180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44422 w 1791907"/>
                <a:gd name="connsiteY20" fmla="*/ 1055380 h 1218181"/>
                <a:gd name="connsiteX21" fmla="*/ 1652042 w 1791907"/>
                <a:gd name="connsiteY21" fmla="*/ 904885 h 1218181"/>
                <a:gd name="connsiteX22" fmla="*/ 1653947 w 1791907"/>
                <a:gd name="connsiteY22" fmla="*/ 802015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58267 w 1791907"/>
                <a:gd name="connsiteY20" fmla="*/ 1063688 h 1218181"/>
                <a:gd name="connsiteX21" fmla="*/ 1652042 w 1791907"/>
                <a:gd name="connsiteY21" fmla="*/ 904885 h 1218181"/>
                <a:gd name="connsiteX22" fmla="*/ 1653947 w 1791907"/>
                <a:gd name="connsiteY22" fmla="*/ 802015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58267 w 1791907"/>
                <a:gd name="connsiteY20" fmla="*/ 1063688 h 1218181"/>
                <a:gd name="connsiteX21" fmla="*/ 1652042 w 1791907"/>
                <a:gd name="connsiteY21" fmla="*/ 904885 h 1218181"/>
                <a:gd name="connsiteX22" fmla="*/ 1670561 w 1791907"/>
                <a:gd name="connsiteY22" fmla="*/ 824167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58267 w 1791907"/>
                <a:gd name="connsiteY20" fmla="*/ 1063688 h 1218181"/>
                <a:gd name="connsiteX21" fmla="*/ 1671424 w 1791907"/>
                <a:gd name="connsiteY21" fmla="*/ 904885 h 1218181"/>
                <a:gd name="connsiteX22" fmla="*/ 1670561 w 1791907"/>
                <a:gd name="connsiteY22" fmla="*/ 824167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40"/>
                <a:gd name="connsiteX1" fmla="*/ 482372 w 1791907"/>
                <a:gd name="connsiteY1" fmla="*/ 516265 h 1218140"/>
                <a:gd name="connsiteX2" fmla="*/ 566192 w 1791907"/>
                <a:gd name="connsiteY2" fmla="*/ 476260 h 1218140"/>
                <a:gd name="connsiteX3" fmla="*/ 629057 w 1791907"/>
                <a:gd name="connsiteY3" fmla="*/ 577225 h 1218140"/>
                <a:gd name="connsiteX4" fmla="*/ 669062 w 1791907"/>
                <a:gd name="connsiteY4" fmla="*/ 762010 h 1218140"/>
                <a:gd name="connsiteX5" fmla="*/ 672872 w 1791907"/>
                <a:gd name="connsiteY5" fmla="*/ 914410 h 1218140"/>
                <a:gd name="connsiteX6" fmla="*/ 750977 w 1791907"/>
                <a:gd name="connsiteY6" fmla="*/ 718195 h 1218140"/>
                <a:gd name="connsiteX7" fmla="*/ 777647 w 1791907"/>
                <a:gd name="connsiteY7" fmla="*/ 582940 h 1218140"/>
                <a:gd name="connsiteX8" fmla="*/ 1040537 w 1791907"/>
                <a:gd name="connsiteY8" fmla="*/ 870595 h 1218140"/>
                <a:gd name="connsiteX9" fmla="*/ 1091972 w 1791907"/>
                <a:gd name="connsiteY9" fmla="*/ 891550 h 1218140"/>
                <a:gd name="connsiteX10" fmla="*/ 992912 w 1791907"/>
                <a:gd name="connsiteY10" fmla="*/ 723910 h 1218140"/>
                <a:gd name="connsiteX11" fmla="*/ 1194842 w 1791907"/>
                <a:gd name="connsiteY11" fmla="*/ 971560 h 1218140"/>
                <a:gd name="connsiteX12" fmla="*/ 1170077 w 1791907"/>
                <a:gd name="connsiteY12" fmla="*/ 849640 h 1218140"/>
                <a:gd name="connsiteX13" fmla="*/ 1295807 w 1791907"/>
                <a:gd name="connsiteY13" fmla="*/ 958225 h 1218140"/>
                <a:gd name="connsiteX14" fmla="*/ 1341527 w 1791907"/>
                <a:gd name="connsiteY14" fmla="*/ 1122055 h 1218140"/>
                <a:gd name="connsiteX15" fmla="*/ 1364387 w 1791907"/>
                <a:gd name="connsiteY15" fmla="*/ 996325 h 1218140"/>
                <a:gd name="connsiteX16" fmla="*/ 1396242 w 1791907"/>
                <a:gd name="connsiteY16" fmla="*/ 1216108 h 1218140"/>
                <a:gd name="connsiteX17" fmla="*/ 1432967 w 1791907"/>
                <a:gd name="connsiteY17" fmla="*/ 1101100 h 1218140"/>
                <a:gd name="connsiteX18" fmla="*/ 1537035 w 1791907"/>
                <a:gd name="connsiteY18" fmla="*/ 1020559 h 1218140"/>
                <a:gd name="connsiteX19" fmla="*/ 1612723 w 1791907"/>
                <a:gd name="connsiteY19" fmla="*/ 1026628 h 1218140"/>
                <a:gd name="connsiteX20" fmla="*/ 1658267 w 1791907"/>
                <a:gd name="connsiteY20" fmla="*/ 1063688 h 1218140"/>
                <a:gd name="connsiteX21" fmla="*/ 1671424 w 1791907"/>
                <a:gd name="connsiteY21" fmla="*/ 904885 h 1218140"/>
                <a:gd name="connsiteX22" fmla="*/ 1670561 w 1791907"/>
                <a:gd name="connsiteY22" fmla="*/ 824167 h 1218140"/>
                <a:gd name="connsiteX23" fmla="*/ 1741577 w 1791907"/>
                <a:gd name="connsiteY23" fmla="*/ 889645 h 1218140"/>
                <a:gd name="connsiteX24" fmla="*/ 1701572 w 1791907"/>
                <a:gd name="connsiteY24" fmla="*/ 716290 h 1218140"/>
                <a:gd name="connsiteX25" fmla="*/ 1701572 w 1791907"/>
                <a:gd name="connsiteY25" fmla="*/ 615325 h 1218140"/>
                <a:gd name="connsiteX26" fmla="*/ 1781582 w 1791907"/>
                <a:gd name="connsiteY26" fmla="*/ 676285 h 1218140"/>
                <a:gd name="connsiteX27" fmla="*/ 1733957 w 1791907"/>
                <a:gd name="connsiteY27" fmla="*/ 546745 h 1218140"/>
                <a:gd name="connsiteX28" fmla="*/ 1667282 w 1791907"/>
                <a:gd name="connsiteY28" fmla="*/ 396250 h 1218140"/>
                <a:gd name="connsiteX29" fmla="*/ 1497737 w 1791907"/>
                <a:gd name="connsiteY29" fmla="*/ 219085 h 1218140"/>
                <a:gd name="connsiteX30" fmla="*/ 1364387 w 1791907"/>
                <a:gd name="connsiteY30" fmla="*/ 129550 h 1218140"/>
                <a:gd name="connsiteX31" fmla="*/ 1486307 w 1791907"/>
                <a:gd name="connsiteY31" fmla="*/ 104785 h 1218140"/>
                <a:gd name="connsiteX32" fmla="*/ 1572032 w 1791907"/>
                <a:gd name="connsiteY32" fmla="*/ 70495 h 1218140"/>
                <a:gd name="connsiteX33" fmla="*/ 1339622 w 1791907"/>
                <a:gd name="connsiteY33" fmla="*/ 62875 h 1218140"/>
                <a:gd name="connsiteX34" fmla="*/ 1128167 w 1791907"/>
                <a:gd name="connsiteY34" fmla="*/ 17155 h 1218140"/>
                <a:gd name="connsiteX35" fmla="*/ 918617 w 1791907"/>
                <a:gd name="connsiteY35" fmla="*/ 10 h 1218140"/>
                <a:gd name="connsiteX36" fmla="*/ 650012 w 1791907"/>
                <a:gd name="connsiteY36" fmla="*/ 19060 h 1218140"/>
                <a:gd name="connsiteX37" fmla="*/ 480467 w 1791907"/>
                <a:gd name="connsiteY37" fmla="*/ 55255 h 1218140"/>
                <a:gd name="connsiteX38" fmla="*/ 352832 w 1791907"/>
                <a:gd name="connsiteY38" fmla="*/ 144790 h 1218140"/>
                <a:gd name="connsiteX39" fmla="*/ 301397 w 1791907"/>
                <a:gd name="connsiteY39" fmla="*/ 215275 h 1218140"/>
                <a:gd name="connsiteX40" fmla="*/ 227102 w 1791907"/>
                <a:gd name="connsiteY40" fmla="*/ 278140 h 1218140"/>
                <a:gd name="connsiteX41" fmla="*/ 160427 w 1791907"/>
                <a:gd name="connsiteY41" fmla="*/ 331480 h 1218140"/>
                <a:gd name="connsiteX42" fmla="*/ 82322 w 1791907"/>
                <a:gd name="connsiteY42" fmla="*/ 485785 h 1218140"/>
                <a:gd name="connsiteX43" fmla="*/ 17552 w 1791907"/>
                <a:gd name="connsiteY43" fmla="*/ 674380 h 1218140"/>
                <a:gd name="connsiteX44" fmla="*/ 2312 w 1791907"/>
                <a:gd name="connsiteY44" fmla="*/ 735340 h 1218140"/>
                <a:gd name="connsiteX45" fmla="*/ 57557 w 1791907"/>
                <a:gd name="connsiteY45" fmla="*/ 678190 h 1218140"/>
                <a:gd name="connsiteX46" fmla="*/ 55652 w 1791907"/>
                <a:gd name="connsiteY46" fmla="*/ 910600 h 1218140"/>
                <a:gd name="connsiteX47" fmla="*/ 68987 w 1791907"/>
                <a:gd name="connsiteY47" fmla="*/ 988705 h 1218140"/>
                <a:gd name="connsiteX48" fmla="*/ 97562 w 1791907"/>
                <a:gd name="connsiteY48" fmla="*/ 891550 h 1218140"/>
                <a:gd name="connsiteX49" fmla="*/ 183287 w 1791907"/>
                <a:gd name="connsiteY49" fmla="*/ 990610 h 1218140"/>
                <a:gd name="connsiteX50" fmla="*/ 175667 w 1791907"/>
                <a:gd name="connsiteY50" fmla="*/ 866785 h 1218140"/>
                <a:gd name="connsiteX51" fmla="*/ 187097 w 1791907"/>
                <a:gd name="connsiteY51" fmla="*/ 725815 h 1218140"/>
                <a:gd name="connsiteX52" fmla="*/ 248057 w 1791907"/>
                <a:gd name="connsiteY52" fmla="*/ 889645 h 1218140"/>
                <a:gd name="connsiteX53" fmla="*/ 227102 w 1791907"/>
                <a:gd name="connsiteY53" fmla="*/ 668665 h 1218140"/>
                <a:gd name="connsiteX54" fmla="*/ 278537 w 1791907"/>
                <a:gd name="connsiteY54" fmla="*/ 495310 h 1218140"/>
                <a:gd name="connsiteX55" fmla="*/ 331877 w 1791907"/>
                <a:gd name="connsiteY55" fmla="*/ 483880 h 1218140"/>
                <a:gd name="connsiteX56" fmla="*/ 419507 w 1791907"/>
                <a:gd name="connsiteY56" fmla="*/ 579130 h 1218140"/>
                <a:gd name="connsiteX0" fmla="*/ 419507 w 1791907"/>
                <a:gd name="connsiteY0" fmla="*/ 579130 h 1218001"/>
                <a:gd name="connsiteX1" fmla="*/ 482372 w 1791907"/>
                <a:gd name="connsiteY1" fmla="*/ 516265 h 1218001"/>
                <a:gd name="connsiteX2" fmla="*/ 566192 w 1791907"/>
                <a:gd name="connsiteY2" fmla="*/ 476260 h 1218001"/>
                <a:gd name="connsiteX3" fmla="*/ 629057 w 1791907"/>
                <a:gd name="connsiteY3" fmla="*/ 577225 h 1218001"/>
                <a:gd name="connsiteX4" fmla="*/ 669062 w 1791907"/>
                <a:gd name="connsiteY4" fmla="*/ 762010 h 1218001"/>
                <a:gd name="connsiteX5" fmla="*/ 672872 w 1791907"/>
                <a:gd name="connsiteY5" fmla="*/ 914410 h 1218001"/>
                <a:gd name="connsiteX6" fmla="*/ 750977 w 1791907"/>
                <a:gd name="connsiteY6" fmla="*/ 718195 h 1218001"/>
                <a:gd name="connsiteX7" fmla="*/ 777647 w 1791907"/>
                <a:gd name="connsiteY7" fmla="*/ 582940 h 1218001"/>
                <a:gd name="connsiteX8" fmla="*/ 1040537 w 1791907"/>
                <a:gd name="connsiteY8" fmla="*/ 870595 h 1218001"/>
                <a:gd name="connsiteX9" fmla="*/ 1091972 w 1791907"/>
                <a:gd name="connsiteY9" fmla="*/ 891550 h 1218001"/>
                <a:gd name="connsiteX10" fmla="*/ 992912 w 1791907"/>
                <a:gd name="connsiteY10" fmla="*/ 723910 h 1218001"/>
                <a:gd name="connsiteX11" fmla="*/ 1194842 w 1791907"/>
                <a:gd name="connsiteY11" fmla="*/ 971560 h 1218001"/>
                <a:gd name="connsiteX12" fmla="*/ 1170077 w 1791907"/>
                <a:gd name="connsiteY12" fmla="*/ 849640 h 1218001"/>
                <a:gd name="connsiteX13" fmla="*/ 1295807 w 1791907"/>
                <a:gd name="connsiteY13" fmla="*/ 958225 h 1218001"/>
                <a:gd name="connsiteX14" fmla="*/ 1341527 w 1791907"/>
                <a:gd name="connsiteY14" fmla="*/ 1122055 h 1218001"/>
                <a:gd name="connsiteX15" fmla="*/ 1364387 w 1791907"/>
                <a:gd name="connsiteY15" fmla="*/ 996325 h 1218001"/>
                <a:gd name="connsiteX16" fmla="*/ 1396242 w 1791907"/>
                <a:gd name="connsiteY16" fmla="*/ 1216108 h 1218001"/>
                <a:gd name="connsiteX17" fmla="*/ 1441273 w 1791907"/>
                <a:gd name="connsiteY17" fmla="*/ 1098331 h 1218001"/>
                <a:gd name="connsiteX18" fmla="*/ 1537035 w 1791907"/>
                <a:gd name="connsiteY18" fmla="*/ 1020559 h 1218001"/>
                <a:gd name="connsiteX19" fmla="*/ 1612723 w 1791907"/>
                <a:gd name="connsiteY19" fmla="*/ 1026628 h 1218001"/>
                <a:gd name="connsiteX20" fmla="*/ 1658267 w 1791907"/>
                <a:gd name="connsiteY20" fmla="*/ 1063688 h 1218001"/>
                <a:gd name="connsiteX21" fmla="*/ 1671424 w 1791907"/>
                <a:gd name="connsiteY21" fmla="*/ 904885 h 1218001"/>
                <a:gd name="connsiteX22" fmla="*/ 1670561 w 1791907"/>
                <a:gd name="connsiteY22" fmla="*/ 824167 h 1218001"/>
                <a:gd name="connsiteX23" fmla="*/ 1741577 w 1791907"/>
                <a:gd name="connsiteY23" fmla="*/ 889645 h 1218001"/>
                <a:gd name="connsiteX24" fmla="*/ 1701572 w 1791907"/>
                <a:gd name="connsiteY24" fmla="*/ 716290 h 1218001"/>
                <a:gd name="connsiteX25" fmla="*/ 1701572 w 1791907"/>
                <a:gd name="connsiteY25" fmla="*/ 615325 h 1218001"/>
                <a:gd name="connsiteX26" fmla="*/ 1781582 w 1791907"/>
                <a:gd name="connsiteY26" fmla="*/ 676285 h 1218001"/>
                <a:gd name="connsiteX27" fmla="*/ 1733957 w 1791907"/>
                <a:gd name="connsiteY27" fmla="*/ 546745 h 1218001"/>
                <a:gd name="connsiteX28" fmla="*/ 1667282 w 1791907"/>
                <a:gd name="connsiteY28" fmla="*/ 396250 h 1218001"/>
                <a:gd name="connsiteX29" fmla="*/ 1497737 w 1791907"/>
                <a:gd name="connsiteY29" fmla="*/ 219085 h 1218001"/>
                <a:gd name="connsiteX30" fmla="*/ 1364387 w 1791907"/>
                <a:gd name="connsiteY30" fmla="*/ 129550 h 1218001"/>
                <a:gd name="connsiteX31" fmla="*/ 1486307 w 1791907"/>
                <a:gd name="connsiteY31" fmla="*/ 104785 h 1218001"/>
                <a:gd name="connsiteX32" fmla="*/ 1572032 w 1791907"/>
                <a:gd name="connsiteY32" fmla="*/ 70495 h 1218001"/>
                <a:gd name="connsiteX33" fmla="*/ 1339622 w 1791907"/>
                <a:gd name="connsiteY33" fmla="*/ 62875 h 1218001"/>
                <a:gd name="connsiteX34" fmla="*/ 1128167 w 1791907"/>
                <a:gd name="connsiteY34" fmla="*/ 17155 h 1218001"/>
                <a:gd name="connsiteX35" fmla="*/ 918617 w 1791907"/>
                <a:gd name="connsiteY35" fmla="*/ 10 h 1218001"/>
                <a:gd name="connsiteX36" fmla="*/ 650012 w 1791907"/>
                <a:gd name="connsiteY36" fmla="*/ 19060 h 1218001"/>
                <a:gd name="connsiteX37" fmla="*/ 480467 w 1791907"/>
                <a:gd name="connsiteY37" fmla="*/ 55255 h 1218001"/>
                <a:gd name="connsiteX38" fmla="*/ 352832 w 1791907"/>
                <a:gd name="connsiteY38" fmla="*/ 144790 h 1218001"/>
                <a:gd name="connsiteX39" fmla="*/ 301397 w 1791907"/>
                <a:gd name="connsiteY39" fmla="*/ 215275 h 1218001"/>
                <a:gd name="connsiteX40" fmla="*/ 227102 w 1791907"/>
                <a:gd name="connsiteY40" fmla="*/ 278140 h 1218001"/>
                <a:gd name="connsiteX41" fmla="*/ 160427 w 1791907"/>
                <a:gd name="connsiteY41" fmla="*/ 331480 h 1218001"/>
                <a:gd name="connsiteX42" fmla="*/ 82322 w 1791907"/>
                <a:gd name="connsiteY42" fmla="*/ 485785 h 1218001"/>
                <a:gd name="connsiteX43" fmla="*/ 17552 w 1791907"/>
                <a:gd name="connsiteY43" fmla="*/ 674380 h 1218001"/>
                <a:gd name="connsiteX44" fmla="*/ 2312 w 1791907"/>
                <a:gd name="connsiteY44" fmla="*/ 735340 h 1218001"/>
                <a:gd name="connsiteX45" fmla="*/ 57557 w 1791907"/>
                <a:gd name="connsiteY45" fmla="*/ 678190 h 1218001"/>
                <a:gd name="connsiteX46" fmla="*/ 55652 w 1791907"/>
                <a:gd name="connsiteY46" fmla="*/ 910600 h 1218001"/>
                <a:gd name="connsiteX47" fmla="*/ 68987 w 1791907"/>
                <a:gd name="connsiteY47" fmla="*/ 988705 h 1218001"/>
                <a:gd name="connsiteX48" fmla="*/ 97562 w 1791907"/>
                <a:gd name="connsiteY48" fmla="*/ 891550 h 1218001"/>
                <a:gd name="connsiteX49" fmla="*/ 183287 w 1791907"/>
                <a:gd name="connsiteY49" fmla="*/ 990610 h 1218001"/>
                <a:gd name="connsiteX50" fmla="*/ 175667 w 1791907"/>
                <a:gd name="connsiteY50" fmla="*/ 866785 h 1218001"/>
                <a:gd name="connsiteX51" fmla="*/ 187097 w 1791907"/>
                <a:gd name="connsiteY51" fmla="*/ 725815 h 1218001"/>
                <a:gd name="connsiteX52" fmla="*/ 248057 w 1791907"/>
                <a:gd name="connsiteY52" fmla="*/ 889645 h 1218001"/>
                <a:gd name="connsiteX53" fmla="*/ 227102 w 1791907"/>
                <a:gd name="connsiteY53" fmla="*/ 668665 h 1218001"/>
                <a:gd name="connsiteX54" fmla="*/ 278537 w 1791907"/>
                <a:gd name="connsiteY54" fmla="*/ 495310 h 1218001"/>
                <a:gd name="connsiteX55" fmla="*/ 331877 w 1791907"/>
                <a:gd name="connsiteY55" fmla="*/ 483880 h 1218001"/>
                <a:gd name="connsiteX56" fmla="*/ 419507 w 1791907"/>
                <a:gd name="connsiteY56" fmla="*/ 579130 h 1218001"/>
                <a:gd name="connsiteX0" fmla="*/ 419507 w 1791907"/>
                <a:gd name="connsiteY0" fmla="*/ 579130 h 1217972"/>
                <a:gd name="connsiteX1" fmla="*/ 482372 w 1791907"/>
                <a:gd name="connsiteY1" fmla="*/ 516265 h 1217972"/>
                <a:gd name="connsiteX2" fmla="*/ 566192 w 1791907"/>
                <a:gd name="connsiteY2" fmla="*/ 476260 h 1217972"/>
                <a:gd name="connsiteX3" fmla="*/ 629057 w 1791907"/>
                <a:gd name="connsiteY3" fmla="*/ 577225 h 1217972"/>
                <a:gd name="connsiteX4" fmla="*/ 669062 w 1791907"/>
                <a:gd name="connsiteY4" fmla="*/ 762010 h 1217972"/>
                <a:gd name="connsiteX5" fmla="*/ 672872 w 1791907"/>
                <a:gd name="connsiteY5" fmla="*/ 914410 h 1217972"/>
                <a:gd name="connsiteX6" fmla="*/ 750977 w 1791907"/>
                <a:gd name="connsiteY6" fmla="*/ 718195 h 1217972"/>
                <a:gd name="connsiteX7" fmla="*/ 777647 w 1791907"/>
                <a:gd name="connsiteY7" fmla="*/ 582940 h 1217972"/>
                <a:gd name="connsiteX8" fmla="*/ 1040537 w 1791907"/>
                <a:gd name="connsiteY8" fmla="*/ 870595 h 1217972"/>
                <a:gd name="connsiteX9" fmla="*/ 1091972 w 1791907"/>
                <a:gd name="connsiteY9" fmla="*/ 891550 h 1217972"/>
                <a:gd name="connsiteX10" fmla="*/ 992912 w 1791907"/>
                <a:gd name="connsiteY10" fmla="*/ 723910 h 1217972"/>
                <a:gd name="connsiteX11" fmla="*/ 1194842 w 1791907"/>
                <a:gd name="connsiteY11" fmla="*/ 971560 h 1217972"/>
                <a:gd name="connsiteX12" fmla="*/ 1170077 w 1791907"/>
                <a:gd name="connsiteY12" fmla="*/ 849640 h 1217972"/>
                <a:gd name="connsiteX13" fmla="*/ 1295807 w 1791907"/>
                <a:gd name="connsiteY13" fmla="*/ 958225 h 1217972"/>
                <a:gd name="connsiteX14" fmla="*/ 1341527 w 1791907"/>
                <a:gd name="connsiteY14" fmla="*/ 1122055 h 1217972"/>
                <a:gd name="connsiteX15" fmla="*/ 1364387 w 1791907"/>
                <a:gd name="connsiteY15" fmla="*/ 996325 h 1217972"/>
                <a:gd name="connsiteX16" fmla="*/ 1396242 w 1791907"/>
                <a:gd name="connsiteY16" fmla="*/ 1216108 h 1217972"/>
                <a:gd name="connsiteX17" fmla="*/ 1441273 w 1791907"/>
                <a:gd name="connsiteY17" fmla="*/ 1098331 h 1217972"/>
                <a:gd name="connsiteX18" fmla="*/ 1542572 w 1791907"/>
                <a:gd name="connsiteY18" fmla="*/ 1031635 h 1217972"/>
                <a:gd name="connsiteX19" fmla="*/ 1612723 w 1791907"/>
                <a:gd name="connsiteY19" fmla="*/ 1026628 h 1217972"/>
                <a:gd name="connsiteX20" fmla="*/ 1658267 w 1791907"/>
                <a:gd name="connsiteY20" fmla="*/ 1063688 h 1217972"/>
                <a:gd name="connsiteX21" fmla="*/ 1671424 w 1791907"/>
                <a:gd name="connsiteY21" fmla="*/ 904885 h 1217972"/>
                <a:gd name="connsiteX22" fmla="*/ 1670561 w 1791907"/>
                <a:gd name="connsiteY22" fmla="*/ 824167 h 1217972"/>
                <a:gd name="connsiteX23" fmla="*/ 1741577 w 1791907"/>
                <a:gd name="connsiteY23" fmla="*/ 889645 h 1217972"/>
                <a:gd name="connsiteX24" fmla="*/ 1701572 w 1791907"/>
                <a:gd name="connsiteY24" fmla="*/ 716290 h 1217972"/>
                <a:gd name="connsiteX25" fmla="*/ 1701572 w 1791907"/>
                <a:gd name="connsiteY25" fmla="*/ 615325 h 1217972"/>
                <a:gd name="connsiteX26" fmla="*/ 1781582 w 1791907"/>
                <a:gd name="connsiteY26" fmla="*/ 676285 h 1217972"/>
                <a:gd name="connsiteX27" fmla="*/ 1733957 w 1791907"/>
                <a:gd name="connsiteY27" fmla="*/ 546745 h 1217972"/>
                <a:gd name="connsiteX28" fmla="*/ 1667282 w 1791907"/>
                <a:gd name="connsiteY28" fmla="*/ 396250 h 1217972"/>
                <a:gd name="connsiteX29" fmla="*/ 1497737 w 1791907"/>
                <a:gd name="connsiteY29" fmla="*/ 219085 h 1217972"/>
                <a:gd name="connsiteX30" fmla="*/ 1364387 w 1791907"/>
                <a:gd name="connsiteY30" fmla="*/ 129550 h 1217972"/>
                <a:gd name="connsiteX31" fmla="*/ 1486307 w 1791907"/>
                <a:gd name="connsiteY31" fmla="*/ 104785 h 1217972"/>
                <a:gd name="connsiteX32" fmla="*/ 1572032 w 1791907"/>
                <a:gd name="connsiteY32" fmla="*/ 70495 h 1217972"/>
                <a:gd name="connsiteX33" fmla="*/ 1339622 w 1791907"/>
                <a:gd name="connsiteY33" fmla="*/ 62875 h 1217972"/>
                <a:gd name="connsiteX34" fmla="*/ 1128167 w 1791907"/>
                <a:gd name="connsiteY34" fmla="*/ 17155 h 1217972"/>
                <a:gd name="connsiteX35" fmla="*/ 918617 w 1791907"/>
                <a:gd name="connsiteY35" fmla="*/ 10 h 1217972"/>
                <a:gd name="connsiteX36" fmla="*/ 650012 w 1791907"/>
                <a:gd name="connsiteY36" fmla="*/ 19060 h 1217972"/>
                <a:gd name="connsiteX37" fmla="*/ 480467 w 1791907"/>
                <a:gd name="connsiteY37" fmla="*/ 55255 h 1217972"/>
                <a:gd name="connsiteX38" fmla="*/ 352832 w 1791907"/>
                <a:gd name="connsiteY38" fmla="*/ 144790 h 1217972"/>
                <a:gd name="connsiteX39" fmla="*/ 301397 w 1791907"/>
                <a:gd name="connsiteY39" fmla="*/ 215275 h 1217972"/>
                <a:gd name="connsiteX40" fmla="*/ 227102 w 1791907"/>
                <a:gd name="connsiteY40" fmla="*/ 278140 h 1217972"/>
                <a:gd name="connsiteX41" fmla="*/ 160427 w 1791907"/>
                <a:gd name="connsiteY41" fmla="*/ 331480 h 1217972"/>
                <a:gd name="connsiteX42" fmla="*/ 82322 w 1791907"/>
                <a:gd name="connsiteY42" fmla="*/ 485785 h 1217972"/>
                <a:gd name="connsiteX43" fmla="*/ 17552 w 1791907"/>
                <a:gd name="connsiteY43" fmla="*/ 674380 h 1217972"/>
                <a:gd name="connsiteX44" fmla="*/ 2312 w 1791907"/>
                <a:gd name="connsiteY44" fmla="*/ 735340 h 1217972"/>
                <a:gd name="connsiteX45" fmla="*/ 57557 w 1791907"/>
                <a:gd name="connsiteY45" fmla="*/ 678190 h 1217972"/>
                <a:gd name="connsiteX46" fmla="*/ 55652 w 1791907"/>
                <a:gd name="connsiteY46" fmla="*/ 910600 h 1217972"/>
                <a:gd name="connsiteX47" fmla="*/ 68987 w 1791907"/>
                <a:gd name="connsiteY47" fmla="*/ 988705 h 1217972"/>
                <a:gd name="connsiteX48" fmla="*/ 97562 w 1791907"/>
                <a:gd name="connsiteY48" fmla="*/ 891550 h 1217972"/>
                <a:gd name="connsiteX49" fmla="*/ 183287 w 1791907"/>
                <a:gd name="connsiteY49" fmla="*/ 990610 h 1217972"/>
                <a:gd name="connsiteX50" fmla="*/ 175667 w 1791907"/>
                <a:gd name="connsiteY50" fmla="*/ 866785 h 1217972"/>
                <a:gd name="connsiteX51" fmla="*/ 187097 w 1791907"/>
                <a:gd name="connsiteY51" fmla="*/ 725815 h 1217972"/>
                <a:gd name="connsiteX52" fmla="*/ 248057 w 1791907"/>
                <a:gd name="connsiteY52" fmla="*/ 889645 h 1217972"/>
                <a:gd name="connsiteX53" fmla="*/ 227102 w 1791907"/>
                <a:gd name="connsiteY53" fmla="*/ 668665 h 1217972"/>
                <a:gd name="connsiteX54" fmla="*/ 278537 w 1791907"/>
                <a:gd name="connsiteY54" fmla="*/ 495310 h 1217972"/>
                <a:gd name="connsiteX55" fmla="*/ 331877 w 1791907"/>
                <a:gd name="connsiteY55" fmla="*/ 483880 h 1217972"/>
                <a:gd name="connsiteX56" fmla="*/ 419507 w 1791907"/>
                <a:gd name="connsiteY56" fmla="*/ 579130 h 1217972"/>
                <a:gd name="connsiteX0" fmla="*/ 419507 w 1791907"/>
                <a:gd name="connsiteY0" fmla="*/ 579130 h 1217972"/>
                <a:gd name="connsiteX1" fmla="*/ 482372 w 1791907"/>
                <a:gd name="connsiteY1" fmla="*/ 516265 h 1217972"/>
                <a:gd name="connsiteX2" fmla="*/ 566192 w 1791907"/>
                <a:gd name="connsiteY2" fmla="*/ 476260 h 1217972"/>
                <a:gd name="connsiteX3" fmla="*/ 629057 w 1791907"/>
                <a:gd name="connsiteY3" fmla="*/ 577225 h 1217972"/>
                <a:gd name="connsiteX4" fmla="*/ 669062 w 1791907"/>
                <a:gd name="connsiteY4" fmla="*/ 762010 h 1217972"/>
                <a:gd name="connsiteX5" fmla="*/ 672872 w 1791907"/>
                <a:gd name="connsiteY5" fmla="*/ 914410 h 1217972"/>
                <a:gd name="connsiteX6" fmla="*/ 750977 w 1791907"/>
                <a:gd name="connsiteY6" fmla="*/ 718195 h 1217972"/>
                <a:gd name="connsiteX7" fmla="*/ 777647 w 1791907"/>
                <a:gd name="connsiteY7" fmla="*/ 582940 h 1217972"/>
                <a:gd name="connsiteX8" fmla="*/ 1040537 w 1791907"/>
                <a:gd name="connsiteY8" fmla="*/ 870595 h 1217972"/>
                <a:gd name="connsiteX9" fmla="*/ 1091972 w 1791907"/>
                <a:gd name="connsiteY9" fmla="*/ 891550 h 1217972"/>
                <a:gd name="connsiteX10" fmla="*/ 992912 w 1791907"/>
                <a:gd name="connsiteY10" fmla="*/ 723910 h 1217972"/>
                <a:gd name="connsiteX11" fmla="*/ 1194842 w 1791907"/>
                <a:gd name="connsiteY11" fmla="*/ 971560 h 1217972"/>
                <a:gd name="connsiteX12" fmla="*/ 1170077 w 1791907"/>
                <a:gd name="connsiteY12" fmla="*/ 849640 h 1217972"/>
                <a:gd name="connsiteX13" fmla="*/ 1295807 w 1791907"/>
                <a:gd name="connsiteY13" fmla="*/ 958225 h 1217972"/>
                <a:gd name="connsiteX14" fmla="*/ 1341527 w 1791907"/>
                <a:gd name="connsiteY14" fmla="*/ 1122055 h 1217972"/>
                <a:gd name="connsiteX15" fmla="*/ 1364387 w 1791907"/>
                <a:gd name="connsiteY15" fmla="*/ 996325 h 1217972"/>
                <a:gd name="connsiteX16" fmla="*/ 1396242 w 1791907"/>
                <a:gd name="connsiteY16" fmla="*/ 1216108 h 1217972"/>
                <a:gd name="connsiteX17" fmla="*/ 1457887 w 1791907"/>
                <a:gd name="connsiteY17" fmla="*/ 1098331 h 1217972"/>
                <a:gd name="connsiteX18" fmla="*/ 1542572 w 1791907"/>
                <a:gd name="connsiteY18" fmla="*/ 1031635 h 1217972"/>
                <a:gd name="connsiteX19" fmla="*/ 1612723 w 1791907"/>
                <a:gd name="connsiteY19" fmla="*/ 1026628 h 1217972"/>
                <a:gd name="connsiteX20" fmla="*/ 1658267 w 1791907"/>
                <a:gd name="connsiteY20" fmla="*/ 1063688 h 1217972"/>
                <a:gd name="connsiteX21" fmla="*/ 1671424 w 1791907"/>
                <a:gd name="connsiteY21" fmla="*/ 904885 h 1217972"/>
                <a:gd name="connsiteX22" fmla="*/ 1670561 w 1791907"/>
                <a:gd name="connsiteY22" fmla="*/ 824167 h 1217972"/>
                <a:gd name="connsiteX23" fmla="*/ 1741577 w 1791907"/>
                <a:gd name="connsiteY23" fmla="*/ 889645 h 1217972"/>
                <a:gd name="connsiteX24" fmla="*/ 1701572 w 1791907"/>
                <a:gd name="connsiteY24" fmla="*/ 716290 h 1217972"/>
                <a:gd name="connsiteX25" fmla="*/ 1701572 w 1791907"/>
                <a:gd name="connsiteY25" fmla="*/ 615325 h 1217972"/>
                <a:gd name="connsiteX26" fmla="*/ 1781582 w 1791907"/>
                <a:gd name="connsiteY26" fmla="*/ 676285 h 1217972"/>
                <a:gd name="connsiteX27" fmla="*/ 1733957 w 1791907"/>
                <a:gd name="connsiteY27" fmla="*/ 546745 h 1217972"/>
                <a:gd name="connsiteX28" fmla="*/ 1667282 w 1791907"/>
                <a:gd name="connsiteY28" fmla="*/ 396250 h 1217972"/>
                <a:gd name="connsiteX29" fmla="*/ 1497737 w 1791907"/>
                <a:gd name="connsiteY29" fmla="*/ 219085 h 1217972"/>
                <a:gd name="connsiteX30" fmla="*/ 1364387 w 1791907"/>
                <a:gd name="connsiteY30" fmla="*/ 129550 h 1217972"/>
                <a:gd name="connsiteX31" fmla="*/ 1486307 w 1791907"/>
                <a:gd name="connsiteY31" fmla="*/ 104785 h 1217972"/>
                <a:gd name="connsiteX32" fmla="*/ 1572032 w 1791907"/>
                <a:gd name="connsiteY32" fmla="*/ 70495 h 1217972"/>
                <a:gd name="connsiteX33" fmla="*/ 1339622 w 1791907"/>
                <a:gd name="connsiteY33" fmla="*/ 62875 h 1217972"/>
                <a:gd name="connsiteX34" fmla="*/ 1128167 w 1791907"/>
                <a:gd name="connsiteY34" fmla="*/ 17155 h 1217972"/>
                <a:gd name="connsiteX35" fmla="*/ 918617 w 1791907"/>
                <a:gd name="connsiteY35" fmla="*/ 10 h 1217972"/>
                <a:gd name="connsiteX36" fmla="*/ 650012 w 1791907"/>
                <a:gd name="connsiteY36" fmla="*/ 19060 h 1217972"/>
                <a:gd name="connsiteX37" fmla="*/ 480467 w 1791907"/>
                <a:gd name="connsiteY37" fmla="*/ 55255 h 1217972"/>
                <a:gd name="connsiteX38" fmla="*/ 352832 w 1791907"/>
                <a:gd name="connsiteY38" fmla="*/ 144790 h 1217972"/>
                <a:gd name="connsiteX39" fmla="*/ 301397 w 1791907"/>
                <a:gd name="connsiteY39" fmla="*/ 215275 h 1217972"/>
                <a:gd name="connsiteX40" fmla="*/ 227102 w 1791907"/>
                <a:gd name="connsiteY40" fmla="*/ 278140 h 1217972"/>
                <a:gd name="connsiteX41" fmla="*/ 160427 w 1791907"/>
                <a:gd name="connsiteY41" fmla="*/ 331480 h 1217972"/>
                <a:gd name="connsiteX42" fmla="*/ 82322 w 1791907"/>
                <a:gd name="connsiteY42" fmla="*/ 485785 h 1217972"/>
                <a:gd name="connsiteX43" fmla="*/ 17552 w 1791907"/>
                <a:gd name="connsiteY43" fmla="*/ 674380 h 1217972"/>
                <a:gd name="connsiteX44" fmla="*/ 2312 w 1791907"/>
                <a:gd name="connsiteY44" fmla="*/ 735340 h 1217972"/>
                <a:gd name="connsiteX45" fmla="*/ 57557 w 1791907"/>
                <a:gd name="connsiteY45" fmla="*/ 678190 h 1217972"/>
                <a:gd name="connsiteX46" fmla="*/ 55652 w 1791907"/>
                <a:gd name="connsiteY46" fmla="*/ 910600 h 1217972"/>
                <a:gd name="connsiteX47" fmla="*/ 68987 w 1791907"/>
                <a:gd name="connsiteY47" fmla="*/ 988705 h 1217972"/>
                <a:gd name="connsiteX48" fmla="*/ 97562 w 1791907"/>
                <a:gd name="connsiteY48" fmla="*/ 891550 h 1217972"/>
                <a:gd name="connsiteX49" fmla="*/ 183287 w 1791907"/>
                <a:gd name="connsiteY49" fmla="*/ 990610 h 1217972"/>
                <a:gd name="connsiteX50" fmla="*/ 175667 w 1791907"/>
                <a:gd name="connsiteY50" fmla="*/ 866785 h 1217972"/>
                <a:gd name="connsiteX51" fmla="*/ 187097 w 1791907"/>
                <a:gd name="connsiteY51" fmla="*/ 725815 h 1217972"/>
                <a:gd name="connsiteX52" fmla="*/ 248057 w 1791907"/>
                <a:gd name="connsiteY52" fmla="*/ 889645 h 1217972"/>
                <a:gd name="connsiteX53" fmla="*/ 227102 w 1791907"/>
                <a:gd name="connsiteY53" fmla="*/ 668665 h 1217972"/>
                <a:gd name="connsiteX54" fmla="*/ 278537 w 1791907"/>
                <a:gd name="connsiteY54" fmla="*/ 495310 h 1217972"/>
                <a:gd name="connsiteX55" fmla="*/ 331877 w 1791907"/>
                <a:gd name="connsiteY55" fmla="*/ 483880 h 1217972"/>
                <a:gd name="connsiteX56" fmla="*/ 419507 w 1791907"/>
                <a:gd name="connsiteY56" fmla="*/ 579130 h 1217972"/>
                <a:gd name="connsiteX0" fmla="*/ 419507 w 1791907"/>
                <a:gd name="connsiteY0" fmla="*/ 579130 h 1217972"/>
                <a:gd name="connsiteX1" fmla="*/ 482372 w 1791907"/>
                <a:gd name="connsiteY1" fmla="*/ 516265 h 1217972"/>
                <a:gd name="connsiteX2" fmla="*/ 566192 w 1791907"/>
                <a:gd name="connsiteY2" fmla="*/ 476260 h 1217972"/>
                <a:gd name="connsiteX3" fmla="*/ 629057 w 1791907"/>
                <a:gd name="connsiteY3" fmla="*/ 577225 h 1217972"/>
                <a:gd name="connsiteX4" fmla="*/ 669062 w 1791907"/>
                <a:gd name="connsiteY4" fmla="*/ 762010 h 1217972"/>
                <a:gd name="connsiteX5" fmla="*/ 672872 w 1791907"/>
                <a:gd name="connsiteY5" fmla="*/ 914410 h 1217972"/>
                <a:gd name="connsiteX6" fmla="*/ 750977 w 1791907"/>
                <a:gd name="connsiteY6" fmla="*/ 718195 h 1217972"/>
                <a:gd name="connsiteX7" fmla="*/ 777647 w 1791907"/>
                <a:gd name="connsiteY7" fmla="*/ 582940 h 1217972"/>
                <a:gd name="connsiteX8" fmla="*/ 1040537 w 1791907"/>
                <a:gd name="connsiteY8" fmla="*/ 870595 h 1217972"/>
                <a:gd name="connsiteX9" fmla="*/ 1091972 w 1791907"/>
                <a:gd name="connsiteY9" fmla="*/ 891550 h 1217972"/>
                <a:gd name="connsiteX10" fmla="*/ 992912 w 1791907"/>
                <a:gd name="connsiteY10" fmla="*/ 723910 h 1217972"/>
                <a:gd name="connsiteX11" fmla="*/ 1194842 w 1791907"/>
                <a:gd name="connsiteY11" fmla="*/ 971560 h 1217972"/>
                <a:gd name="connsiteX12" fmla="*/ 1170077 w 1791907"/>
                <a:gd name="connsiteY12" fmla="*/ 849640 h 1217972"/>
                <a:gd name="connsiteX13" fmla="*/ 1295807 w 1791907"/>
                <a:gd name="connsiteY13" fmla="*/ 958225 h 1217972"/>
                <a:gd name="connsiteX14" fmla="*/ 1341527 w 1791907"/>
                <a:gd name="connsiteY14" fmla="*/ 1122055 h 1217972"/>
                <a:gd name="connsiteX15" fmla="*/ 1364387 w 1791907"/>
                <a:gd name="connsiteY15" fmla="*/ 996325 h 1217972"/>
                <a:gd name="connsiteX16" fmla="*/ 1396242 w 1791907"/>
                <a:gd name="connsiteY16" fmla="*/ 1216108 h 1217972"/>
                <a:gd name="connsiteX17" fmla="*/ 1457887 w 1791907"/>
                <a:gd name="connsiteY17" fmla="*/ 1098331 h 1217972"/>
                <a:gd name="connsiteX18" fmla="*/ 1542572 w 1791907"/>
                <a:gd name="connsiteY18" fmla="*/ 1031635 h 1217972"/>
                <a:gd name="connsiteX19" fmla="*/ 1612723 w 1791907"/>
                <a:gd name="connsiteY19" fmla="*/ 1026628 h 1217972"/>
                <a:gd name="connsiteX20" fmla="*/ 1663804 w 1791907"/>
                <a:gd name="connsiteY20" fmla="*/ 1091377 h 1217972"/>
                <a:gd name="connsiteX21" fmla="*/ 1671424 w 1791907"/>
                <a:gd name="connsiteY21" fmla="*/ 904885 h 1217972"/>
                <a:gd name="connsiteX22" fmla="*/ 1670561 w 1791907"/>
                <a:gd name="connsiteY22" fmla="*/ 824167 h 1217972"/>
                <a:gd name="connsiteX23" fmla="*/ 1741577 w 1791907"/>
                <a:gd name="connsiteY23" fmla="*/ 889645 h 1217972"/>
                <a:gd name="connsiteX24" fmla="*/ 1701572 w 1791907"/>
                <a:gd name="connsiteY24" fmla="*/ 716290 h 1217972"/>
                <a:gd name="connsiteX25" fmla="*/ 1701572 w 1791907"/>
                <a:gd name="connsiteY25" fmla="*/ 615325 h 1217972"/>
                <a:gd name="connsiteX26" fmla="*/ 1781582 w 1791907"/>
                <a:gd name="connsiteY26" fmla="*/ 676285 h 1217972"/>
                <a:gd name="connsiteX27" fmla="*/ 1733957 w 1791907"/>
                <a:gd name="connsiteY27" fmla="*/ 546745 h 1217972"/>
                <a:gd name="connsiteX28" fmla="*/ 1667282 w 1791907"/>
                <a:gd name="connsiteY28" fmla="*/ 396250 h 1217972"/>
                <a:gd name="connsiteX29" fmla="*/ 1497737 w 1791907"/>
                <a:gd name="connsiteY29" fmla="*/ 219085 h 1217972"/>
                <a:gd name="connsiteX30" fmla="*/ 1364387 w 1791907"/>
                <a:gd name="connsiteY30" fmla="*/ 129550 h 1217972"/>
                <a:gd name="connsiteX31" fmla="*/ 1486307 w 1791907"/>
                <a:gd name="connsiteY31" fmla="*/ 104785 h 1217972"/>
                <a:gd name="connsiteX32" fmla="*/ 1572032 w 1791907"/>
                <a:gd name="connsiteY32" fmla="*/ 70495 h 1217972"/>
                <a:gd name="connsiteX33" fmla="*/ 1339622 w 1791907"/>
                <a:gd name="connsiteY33" fmla="*/ 62875 h 1217972"/>
                <a:gd name="connsiteX34" fmla="*/ 1128167 w 1791907"/>
                <a:gd name="connsiteY34" fmla="*/ 17155 h 1217972"/>
                <a:gd name="connsiteX35" fmla="*/ 918617 w 1791907"/>
                <a:gd name="connsiteY35" fmla="*/ 10 h 1217972"/>
                <a:gd name="connsiteX36" fmla="*/ 650012 w 1791907"/>
                <a:gd name="connsiteY36" fmla="*/ 19060 h 1217972"/>
                <a:gd name="connsiteX37" fmla="*/ 480467 w 1791907"/>
                <a:gd name="connsiteY37" fmla="*/ 55255 h 1217972"/>
                <a:gd name="connsiteX38" fmla="*/ 352832 w 1791907"/>
                <a:gd name="connsiteY38" fmla="*/ 144790 h 1217972"/>
                <a:gd name="connsiteX39" fmla="*/ 301397 w 1791907"/>
                <a:gd name="connsiteY39" fmla="*/ 215275 h 1217972"/>
                <a:gd name="connsiteX40" fmla="*/ 227102 w 1791907"/>
                <a:gd name="connsiteY40" fmla="*/ 278140 h 1217972"/>
                <a:gd name="connsiteX41" fmla="*/ 160427 w 1791907"/>
                <a:gd name="connsiteY41" fmla="*/ 331480 h 1217972"/>
                <a:gd name="connsiteX42" fmla="*/ 82322 w 1791907"/>
                <a:gd name="connsiteY42" fmla="*/ 485785 h 1217972"/>
                <a:gd name="connsiteX43" fmla="*/ 17552 w 1791907"/>
                <a:gd name="connsiteY43" fmla="*/ 674380 h 1217972"/>
                <a:gd name="connsiteX44" fmla="*/ 2312 w 1791907"/>
                <a:gd name="connsiteY44" fmla="*/ 735340 h 1217972"/>
                <a:gd name="connsiteX45" fmla="*/ 57557 w 1791907"/>
                <a:gd name="connsiteY45" fmla="*/ 678190 h 1217972"/>
                <a:gd name="connsiteX46" fmla="*/ 55652 w 1791907"/>
                <a:gd name="connsiteY46" fmla="*/ 910600 h 1217972"/>
                <a:gd name="connsiteX47" fmla="*/ 68987 w 1791907"/>
                <a:gd name="connsiteY47" fmla="*/ 988705 h 1217972"/>
                <a:gd name="connsiteX48" fmla="*/ 97562 w 1791907"/>
                <a:gd name="connsiteY48" fmla="*/ 891550 h 1217972"/>
                <a:gd name="connsiteX49" fmla="*/ 183287 w 1791907"/>
                <a:gd name="connsiteY49" fmla="*/ 990610 h 1217972"/>
                <a:gd name="connsiteX50" fmla="*/ 175667 w 1791907"/>
                <a:gd name="connsiteY50" fmla="*/ 866785 h 1217972"/>
                <a:gd name="connsiteX51" fmla="*/ 187097 w 1791907"/>
                <a:gd name="connsiteY51" fmla="*/ 725815 h 1217972"/>
                <a:gd name="connsiteX52" fmla="*/ 248057 w 1791907"/>
                <a:gd name="connsiteY52" fmla="*/ 889645 h 1217972"/>
                <a:gd name="connsiteX53" fmla="*/ 227102 w 1791907"/>
                <a:gd name="connsiteY53" fmla="*/ 668665 h 1217972"/>
                <a:gd name="connsiteX54" fmla="*/ 278537 w 1791907"/>
                <a:gd name="connsiteY54" fmla="*/ 495310 h 1217972"/>
                <a:gd name="connsiteX55" fmla="*/ 331877 w 1791907"/>
                <a:gd name="connsiteY55" fmla="*/ 483880 h 1217972"/>
                <a:gd name="connsiteX56" fmla="*/ 419507 w 1791907"/>
                <a:gd name="connsiteY56" fmla="*/ 579130 h 1217972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12723 w 1791907"/>
                <a:gd name="connsiteY19" fmla="*/ 102662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12723 w 1791907"/>
                <a:gd name="connsiteY19" fmla="*/ 102662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9683 w 1791907"/>
                <a:gd name="connsiteY19" fmla="*/ 1023635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507635 w 1791907"/>
                <a:gd name="connsiteY0" fmla="*/ 585116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72685 w 1791907"/>
                <a:gd name="connsiteY53" fmla="*/ 668665 h 1217958"/>
                <a:gd name="connsiteX54" fmla="*/ 278537 w 1791907"/>
                <a:gd name="connsiteY54" fmla="*/ 495310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72685 w 1791907"/>
                <a:gd name="connsiteY53" fmla="*/ 668665 h 1217958"/>
                <a:gd name="connsiteX54" fmla="*/ 302847 w 1791907"/>
                <a:gd name="connsiteY54" fmla="*/ 507283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02847 w 1791907"/>
                <a:gd name="connsiteY54" fmla="*/ 507283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02847 w 1791907"/>
                <a:gd name="connsiteY54" fmla="*/ 507283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02847 w 1791907"/>
                <a:gd name="connsiteY54" fmla="*/ 507283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33236 w 1791907"/>
                <a:gd name="connsiteY54" fmla="*/ 528236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20892 w 1791907"/>
                <a:gd name="connsiteY2" fmla="*/ 479252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20892 w 1791907"/>
                <a:gd name="connsiteY2" fmla="*/ 479252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20892 w 1791907"/>
                <a:gd name="connsiteY2" fmla="*/ 479252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48657 w 1791907"/>
                <a:gd name="connsiteY53" fmla="*/ 620772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20892 w 1791907"/>
                <a:gd name="connsiteY2" fmla="*/ 479252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55505 w 1791907"/>
                <a:gd name="connsiteY9" fmla="*/ 930461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55505 w 1791907"/>
                <a:gd name="connsiteY9" fmla="*/ 930461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59876 w 1791907"/>
                <a:gd name="connsiteY32" fmla="*/ 103420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55505 w 1791907"/>
                <a:gd name="connsiteY9" fmla="*/ 930461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31606 w 1791907"/>
                <a:gd name="connsiteY31" fmla="*/ 128731 h 1217958"/>
                <a:gd name="connsiteX32" fmla="*/ 1559876 w 1791907"/>
                <a:gd name="connsiteY32" fmla="*/ 103420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55505 w 1791907"/>
                <a:gd name="connsiteY9" fmla="*/ 930461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31606 w 1791907"/>
                <a:gd name="connsiteY31" fmla="*/ 128731 h 1217958"/>
                <a:gd name="connsiteX32" fmla="*/ 1532527 w 1791907"/>
                <a:gd name="connsiteY32" fmla="*/ 142332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9156 h 1221998"/>
                <a:gd name="connsiteX1" fmla="*/ 543149 w 1791907"/>
                <a:gd name="connsiteY1" fmla="*/ 517312 h 1221998"/>
                <a:gd name="connsiteX2" fmla="*/ 611776 w 1791907"/>
                <a:gd name="connsiteY2" fmla="*/ 495265 h 1221998"/>
                <a:gd name="connsiteX3" fmla="*/ 629057 w 1791907"/>
                <a:gd name="connsiteY3" fmla="*/ 581265 h 1221998"/>
                <a:gd name="connsiteX4" fmla="*/ 669062 w 1791907"/>
                <a:gd name="connsiteY4" fmla="*/ 766050 h 1221998"/>
                <a:gd name="connsiteX5" fmla="*/ 754921 w 1791907"/>
                <a:gd name="connsiteY5" fmla="*/ 921443 h 1221998"/>
                <a:gd name="connsiteX6" fmla="*/ 750977 w 1791907"/>
                <a:gd name="connsiteY6" fmla="*/ 722235 h 1221998"/>
                <a:gd name="connsiteX7" fmla="*/ 777647 w 1791907"/>
                <a:gd name="connsiteY7" fmla="*/ 586980 h 1221998"/>
                <a:gd name="connsiteX8" fmla="*/ 925060 w 1791907"/>
                <a:gd name="connsiteY8" fmla="*/ 715992 h 1221998"/>
                <a:gd name="connsiteX9" fmla="*/ 1055505 w 1791907"/>
                <a:gd name="connsiteY9" fmla="*/ 934501 h 1221998"/>
                <a:gd name="connsiteX10" fmla="*/ 992912 w 1791907"/>
                <a:gd name="connsiteY10" fmla="*/ 727950 h 1221998"/>
                <a:gd name="connsiteX11" fmla="*/ 1194842 w 1791907"/>
                <a:gd name="connsiteY11" fmla="*/ 975600 h 1221998"/>
                <a:gd name="connsiteX12" fmla="*/ 1170077 w 1791907"/>
                <a:gd name="connsiteY12" fmla="*/ 853680 h 1221998"/>
                <a:gd name="connsiteX13" fmla="*/ 1295807 w 1791907"/>
                <a:gd name="connsiteY13" fmla="*/ 962265 h 1221998"/>
                <a:gd name="connsiteX14" fmla="*/ 1341527 w 1791907"/>
                <a:gd name="connsiteY14" fmla="*/ 1126095 h 1221998"/>
                <a:gd name="connsiteX15" fmla="*/ 1364387 w 1791907"/>
                <a:gd name="connsiteY15" fmla="*/ 1000365 h 1221998"/>
                <a:gd name="connsiteX16" fmla="*/ 1396242 w 1791907"/>
                <a:gd name="connsiteY16" fmla="*/ 1220148 h 1221998"/>
                <a:gd name="connsiteX17" fmla="*/ 1457887 w 1791907"/>
                <a:gd name="connsiteY17" fmla="*/ 1102371 h 1221998"/>
                <a:gd name="connsiteX18" fmla="*/ 1528727 w 1791907"/>
                <a:gd name="connsiteY18" fmla="*/ 1041213 h 1221998"/>
                <a:gd name="connsiteX19" fmla="*/ 1603606 w 1791907"/>
                <a:gd name="connsiteY19" fmla="*/ 1039648 h 1221998"/>
                <a:gd name="connsiteX20" fmla="*/ 1663804 w 1791907"/>
                <a:gd name="connsiteY20" fmla="*/ 1095417 h 1221998"/>
                <a:gd name="connsiteX21" fmla="*/ 1671424 w 1791907"/>
                <a:gd name="connsiteY21" fmla="*/ 908925 h 1221998"/>
                <a:gd name="connsiteX22" fmla="*/ 1670561 w 1791907"/>
                <a:gd name="connsiteY22" fmla="*/ 828207 h 1221998"/>
                <a:gd name="connsiteX23" fmla="*/ 1741577 w 1791907"/>
                <a:gd name="connsiteY23" fmla="*/ 893685 h 1221998"/>
                <a:gd name="connsiteX24" fmla="*/ 1701572 w 1791907"/>
                <a:gd name="connsiteY24" fmla="*/ 720330 h 1221998"/>
                <a:gd name="connsiteX25" fmla="*/ 1701572 w 1791907"/>
                <a:gd name="connsiteY25" fmla="*/ 619365 h 1221998"/>
                <a:gd name="connsiteX26" fmla="*/ 1781582 w 1791907"/>
                <a:gd name="connsiteY26" fmla="*/ 680325 h 1221998"/>
                <a:gd name="connsiteX27" fmla="*/ 1733957 w 1791907"/>
                <a:gd name="connsiteY27" fmla="*/ 550785 h 1221998"/>
                <a:gd name="connsiteX28" fmla="*/ 1667282 w 1791907"/>
                <a:gd name="connsiteY28" fmla="*/ 400290 h 1221998"/>
                <a:gd name="connsiteX29" fmla="*/ 1497737 w 1791907"/>
                <a:gd name="connsiteY29" fmla="*/ 223125 h 1221998"/>
                <a:gd name="connsiteX30" fmla="*/ 1364387 w 1791907"/>
                <a:gd name="connsiteY30" fmla="*/ 133590 h 1221998"/>
                <a:gd name="connsiteX31" fmla="*/ 1431606 w 1791907"/>
                <a:gd name="connsiteY31" fmla="*/ 132771 h 1221998"/>
                <a:gd name="connsiteX32" fmla="*/ 1532527 w 1791907"/>
                <a:gd name="connsiteY32" fmla="*/ 146372 h 1221998"/>
                <a:gd name="connsiteX33" fmla="*/ 1339622 w 1791907"/>
                <a:gd name="connsiteY33" fmla="*/ 66915 h 1221998"/>
                <a:gd name="connsiteX34" fmla="*/ 1128167 w 1791907"/>
                <a:gd name="connsiteY34" fmla="*/ 21195 h 1221998"/>
                <a:gd name="connsiteX35" fmla="*/ 918617 w 1791907"/>
                <a:gd name="connsiteY35" fmla="*/ 4050 h 1221998"/>
                <a:gd name="connsiteX36" fmla="*/ 668245 w 1791907"/>
                <a:gd name="connsiteY36" fmla="*/ 5140 h 1221998"/>
                <a:gd name="connsiteX37" fmla="*/ 480467 w 1791907"/>
                <a:gd name="connsiteY37" fmla="*/ 59295 h 1221998"/>
                <a:gd name="connsiteX38" fmla="*/ 352832 w 1791907"/>
                <a:gd name="connsiteY38" fmla="*/ 148830 h 1221998"/>
                <a:gd name="connsiteX39" fmla="*/ 301397 w 1791907"/>
                <a:gd name="connsiteY39" fmla="*/ 219315 h 1221998"/>
                <a:gd name="connsiteX40" fmla="*/ 227102 w 1791907"/>
                <a:gd name="connsiteY40" fmla="*/ 282180 h 1221998"/>
                <a:gd name="connsiteX41" fmla="*/ 160427 w 1791907"/>
                <a:gd name="connsiteY41" fmla="*/ 335520 h 1221998"/>
                <a:gd name="connsiteX42" fmla="*/ 82322 w 1791907"/>
                <a:gd name="connsiteY42" fmla="*/ 489825 h 1221998"/>
                <a:gd name="connsiteX43" fmla="*/ 17552 w 1791907"/>
                <a:gd name="connsiteY43" fmla="*/ 678420 h 1221998"/>
                <a:gd name="connsiteX44" fmla="*/ 2312 w 1791907"/>
                <a:gd name="connsiteY44" fmla="*/ 739380 h 1221998"/>
                <a:gd name="connsiteX45" fmla="*/ 57557 w 1791907"/>
                <a:gd name="connsiteY45" fmla="*/ 682230 h 1221998"/>
                <a:gd name="connsiteX46" fmla="*/ 55652 w 1791907"/>
                <a:gd name="connsiteY46" fmla="*/ 914640 h 1221998"/>
                <a:gd name="connsiteX47" fmla="*/ 68987 w 1791907"/>
                <a:gd name="connsiteY47" fmla="*/ 992745 h 1221998"/>
                <a:gd name="connsiteX48" fmla="*/ 97562 w 1791907"/>
                <a:gd name="connsiteY48" fmla="*/ 895590 h 1221998"/>
                <a:gd name="connsiteX49" fmla="*/ 143782 w 1791907"/>
                <a:gd name="connsiteY49" fmla="*/ 994650 h 1221998"/>
                <a:gd name="connsiteX50" fmla="*/ 175667 w 1791907"/>
                <a:gd name="connsiteY50" fmla="*/ 870825 h 1221998"/>
                <a:gd name="connsiteX51" fmla="*/ 238758 w 1791907"/>
                <a:gd name="connsiteY51" fmla="*/ 714889 h 1221998"/>
                <a:gd name="connsiteX52" fmla="*/ 248057 w 1791907"/>
                <a:gd name="connsiteY52" fmla="*/ 893685 h 1221998"/>
                <a:gd name="connsiteX53" fmla="*/ 321306 w 1791907"/>
                <a:gd name="connsiteY53" fmla="*/ 648759 h 1221998"/>
                <a:gd name="connsiteX54" fmla="*/ 333236 w 1791907"/>
                <a:gd name="connsiteY54" fmla="*/ 532276 h 1221998"/>
                <a:gd name="connsiteX55" fmla="*/ 377461 w 1791907"/>
                <a:gd name="connsiteY55" fmla="*/ 517853 h 1221998"/>
                <a:gd name="connsiteX56" fmla="*/ 507635 w 1791907"/>
                <a:gd name="connsiteY56" fmla="*/ 589156 h 1221998"/>
                <a:gd name="connsiteX0" fmla="*/ 507635 w 1791907"/>
                <a:gd name="connsiteY0" fmla="*/ 606435 h 1239277"/>
                <a:gd name="connsiteX1" fmla="*/ 543149 w 1791907"/>
                <a:gd name="connsiteY1" fmla="*/ 534591 h 1239277"/>
                <a:gd name="connsiteX2" fmla="*/ 611776 w 1791907"/>
                <a:gd name="connsiteY2" fmla="*/ 512544 h 1239277"/>
                <a:gd name="connsiteX3" fmla="*/ 629057 w 1791907"/>
                <a:gd name="connsiteY3" fmla="*/ 598544 h 1239277"/>
                <a:gd name="connsiteX4" fmla="*/ 669062 w 1791907"/>
                <a:gd name="connsiteY4" fmla="*/ 783329 h 1239277"/>
                <a:gd name="connsiteX5" fmla="*/ 754921 w 1791907"/>
                <a:gd name="connsiteY5" fmla="*/ 938722 h 1239277"/>
                <a:gd name="connsiteX6" fmla="*/ 750977 w 1791907"/>
                <a:gd name="connsiteY6" fmla="*/ 739514 h 1239277"/>
                <a:gd name="connsiteX7" fmla="*/ 777647 w 1791907"/>
                <a:gd name="connsiteY7" fmla="*/ 604259 h 1239277"/>
                <a:gd name="connsiteX8" fmla="*/ 925060 w 1791907"/>
                <a:gd name="connsiteY8" fmla="*/ 733271 h 1239277"/>
                <a:gd name="connsiteX9" fmla="*/ 1055505 w 1791907"/>
                <a:gd name="connsiteY9" fmla="*/ 951780 h 1239277"/>
                <a:gd name="connsiteX10" fmla="*/ 992912 w 1791907"/>
                <a:gd name="connsiteY10" fmla="*/ 745229 h 1239277"/>
                <a:gd name="connsiteX11" fmla="*/ 1194842 w 1791907"/>
                <a:gd name="connsiteY11" fmla="*/ 992879 h 1239277"/>
                <a:gd name="connsiteX12" fmla="*/ 1170077 w 1791907"/>
                <a:gd name="connsiteY12" fmla="*/ 870959 h 1239277"/>
                <a:gd name="connsiteX13" fmla="*/ 1295807 w 1791907"/>
                <a:gd name="connsiteY13" fmla="*/ 979544 h 1239277"/>
                <a:gd name="connsiteX14" fmla="*/ 1341527 w 1791907"/>
                <a:gd name="connsiteY14" fmla="*/ 1143374 h 1239277"/>
                <a:gd name="connsiteX15" fmla="*/ 1364387 w 1791907"/>
                <a:gd name="connsiteY15" fmla="*/ 1017644 h 1239277"/>
                <a:gd name="connsiteX16" fmla="*/ 1396242 w 1791907"/>
                <a:gd name="connsiteY16" fmla="*/ 1237427 h 1239277"/>
                <a:gd name="connsiteX17" fmla="*/ 1457887 w 1791907"/>
                <a:gd name="connsiteY17" fmla="*/ 1119650 h 1239277"/>
                <a:gd name="connsiteX18" fmla="*/ 1528727 w 1791907"/>
                <a:gd name="connsiteY18" fmla="*/ 1058492 h 1239277"/>
                <a:gd name="connsiteX19" fmla="*/ 1603606 w 1791907"/>
                <a:gd name="connsiteY19" fmla="*/ 1056927 h 1239277"/>
                <a:gd name="connsiteX20" fmla="*/ 1663804 w 1791907"/>
                <a:gd name="connsiteY20" fmla="*/ 1112696 h 1239277"/>
                <a:gd name="connsiteX21" fmla="*/ 1671424 w 1791907"/>
                <a:gd name="connsiteY21" fmla="*/ 926204 h 1239277"/>
                <a:gd name="connsiteX22" fmla="*/ 1670561 w 1791907"/>
                <a:gd name="connsiteY22" fmla="*/ 845486 h 1239277"/>
                <a:gd name="connsiteX23" fmla="*/ 1741577 w 1791907"/>
                <a:gd name="connsiteY23" fmla="*/ 910964 h 1239277"/>
                <a:gd name="connsiteX24" fmla="*/ 1701572 w 1791907"/>
                <a:gd name="connsiteY24" fmla="*/ 737609 h 1239277"/>
                <a:gd name="connsiteX25" fmla="*/ 1701572 w 1791907"/>
                <a:gd name="connsiteY25" fmla="*/ 636644 h 1239277"/>
                <a:gd name="connsiteX26" fmla="*/ 1781582 w 1791907"/>
                <a:gd name="connsiteY26" fmla="*/ 697604 h 1239277"/>
                <a:gd name="connsiteX27" fmla="*/ 1733957 w 1791907"/>
                <a:gd name="connsiteY27" fmla="*/ 568064 h 1239277"/>
                <a:gd name="connsiteX28" fmla="*/ 1667282 w 1791907"/>
                <a:gd name="connsiteY28" fmla="*/ 417569 h 1239277"/>
                <a:gd name="connsiteX29" fmla="*/ 1497737 w 1791907"/>
                <a:gd name="connsiteY29" fmla="*/ 240404 h 1239277"/>
                <a:gd name="connsiteX30" fmla="*/ 1364387 w 1791907"/>
                <a:gd name="connsiteY30" fmla="*/ 150869 h 1239277"/>
                <a:gd name="connsiteX31" fmla="*/ 1431606 w 1791907"/>
                <a:gd name="connsiteY31" fmla="*/ 150050 h 1239277"/>
                <a:gd name="connsiteX32" fmla="*/ 1532527 w 1791907"/>
                <a:gd name="connsiteY32" fmla="*/ 163651 h 1239277"/>
                <a:gd name="connsiteX33" fmla="*/ 1339622 w 1791907"/>
                <a:gd name="connsiteY33" fmla="*/ 84194 h 1239277"/>
                <a:gd name="connsiteX34" fmla="*/ 1128167 w 1791907"/>
                <a:gd name="connsiteY34" fmla="*/ 38474 h 1239277"/>
                <a:gd name="connsiteX35" fmla="*/ 933812 w 1791907"/>
                <a:gd name="connsiteY35" fmla="*/ 377 h 1239277"/>
                <a:gd name="connsiteX36" fmla="*/ 668245 w 1791907"/>
                <a:gd name="connsiteY36" fmla="*/ 22419 h 1239277"/>
                <a:gd name="connsiteX37" fmla="*/ 480467 w 1791907"/>
                <a:gd name="connsiteY37" fmla="*/ 76574 h 1239277"/>
                <a:gd name="connsiteX38" fmla="*/ 352832 w 1791907"/>
                <a:gd name="connsiteY38" fmla="*/ 166109 h 1239277"/>
                <a:gd name="connsiteX39" fmla="*/ 301397 w 1791907"/>
                <a:gd name="connsiteY39" fmla="*/ 236594 h 1239277"/>
                <a:gd name="connsiteX40" fmla="*/ 227102 w 1791907"/>
                <a:gd name="connsiteY40" fmla="*/ 299459 h 1239277"/>
                <a:gd name="connsiteX41" fmla="*/ 160427 w 1791907"/>
                <a:gd name="connsiteY41" fmla="*/ 352799 h 1239277"/>
                <a:gd name="connsiteX42" fmla="*/ 82322 w 1791907"/>
                <a:gd name="connsiteY42" fmla="*/ 507104 h 1239277"/>
                <a:gd name="connsiteX43" fmla="*/ 17552 w 1791907"/>
                <a:gd name="connsiteY43" fmla="*/ 695699 h 1239277"/>
                <a:gd name="connsiteX44" fmla="*/ 2312 w 1791907"/>
                <a:gd name="connsiteY44" fmla="*/ 756659 h 1239277"/>
                <a:gd name="connsiteX45" fmla="*/ 57557 w 1791907"/>
                <a:gd name="connsiteY45" fmla="*/ 699509 h 1239277"/>
                <a:gd name="connsiteX46" fmla="*/ 55652 w 1791907"/>
                <a:gd name="connsiteY46" fmla="*/ 931919 h 1239277"/>
                <a:gd name="connsiteX47" fmla="*/ 68987 w 1791907"/>
                <a:gd name="connsiteY47" fmla="*/ 1010024 h 1239277"/>
                <a:gd name="connsiteX48" fmla="*/ 97562 w 1791907"/>
                <a:gd name="connsiteY48" fmla="*/ 912869 h 1239277"/>
                <a:gd name="connsiteX49" fmla="*/ 143782 w 1791907"/>
                <a:gd name="connsiteY49" fmla="*/ 1011929 h 1239277"/>
                <a:gd name="connsiteX50" fmla="*/ 175667 w 1791907"/>
                <a:gd name="connsiteY50" fmla="*/ 888104 h 1239277"/>
                <a:gd name="connsiteX51" fmla="*/ 238758 w 1791907"/>
                <a:gd name="connsiteY51" fmla="*/ 732168 h 1239277"/>
                <a:gd name="connsiteX52" fmla="*/ 248057 w 1791907"/>
                <a:gd name="connsiteY52" fmla="*/ 910964 h 1239277"/>
                <a:gd name="connsiteX53" fmla="*/ 321306 w 1791907"/>
                <a:gd name="connsiteY53" fmla="*/ 666038 h 1239277"/>
                <a:gd name="connsiteX54" fmla="*/ 333236 w 1791907"/>
                <a:gd name="connsiteY54" fmla="*/ 549555 h 1239277"/>
                <a:gd name="connsiteX55" fmla="*/ 377461 w 1791907"/>
                <a:gd name="connsiteY55" fmla="*/ 535132 h 1239277"/>
                <a:gd name="connsiteX56" fmla="*/ 507635 w 1791907"/>
                <a:gd name="connsiteY56" fmla="*/ 606435 h 1239277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1055505 w 1791907"/>
                <a:gd name="connsiteY9" fmla="*/ 951435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95807 w 1791907"/>
                <a:gd name="connsiteY13" fmla="*/ 979199 h 1238932"/>
                <a:gd name="connsiteX14" fmla="*/ 1341527 w 1791907"/>
                <a:gd name="connsiteY14" fmla="*/ 1143029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7282 w 1791907"/>
                <a:gd name="connsiteY28" fmla="*/ 417224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1055505 w 1791907"/>
                <a:gd name="connsiteY9" fmla="*/ 951435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95807 w 1791907"/>
                <a:gd name="connsiteY13" fmla="*/ 979199 h 1238932"/>
                <a:gd name="connsiteX14" fmla="*/ 1341527 w 1791907"/>
                <a:gd name="connsiteY14" fmla="*/ 1143029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1055505 w 1791907"/>
                <a:gd name="connsiteY9" fmla="*/ 951435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95807 w 1791907"/>
                <a:gd name="connsiteY13" fmla="*/ 979199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1055505 w 1791907"/>
                <a:gd name="connsiteY9" fmla="*/ 951435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85612 w 1791907"/>
                <a:gd name="connsiteY9" fmla="*/ 927490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85612 w 1791907"/>
                <a:gd name="connsiteY9" fmla="*/ 927490 h 1238932"/>
                <a:gd name="connsiteX10" fmla="*/ 1035457 w 1791907"/>
                <a:gd name="connsiteY10" fmla="*/ 759849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55223 w 1791907"/>
                <a:gd name="connsiteY9" fmla="*/ 915516 h 1238932"/>
                <a:gd name="connsiteX10" fmla="*/ 1035457 w 1791907"/>
                <a:gd name="connsiteY10" fmla="*/ 759849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55223 w 1791907"/>
                <a:gd name="connsiteY9" fmla="*/ 915516 h 1238932"/>
                <a:gd name="connsiteX10" fmla="*/ 1035457 w 1791907"/>
                <a:gd name="connsiteY10" fmla="*/ 759849 h 1238932"/>
                <a:gd name="connsiteX11" fmla="*/ 1194842 w 1791907"/>
                <a:gd name="connsiteY11" fmla="*/ 992534 h 1238932"/>
                <a:gd name="connsiteX12" fmla="*/ 1170077 w 1791907"/>
                <a:gd name="connsiteY12" fmla="*/ 834695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55223 w 1791907"/>
                <a:gd name="connsiteY9" fmla="*/ 915516 h 1238932"/>
                <a:gd name="connsiteX10" fmla="*/ 1035457 w 1791907"/>
                <a:gd name="connsiteY10" fmla="*/ 759849 h 1238932"/>
                <a:gd name="connsiteX11" fmla="*/ 1112793 w 1791907"/>
                <a:gd name="connsiteY11" fmla="*/ 947635 h 1238932"/>
                <a:gd name="connsiteX12" fmla="*/ 1170077 w 1791907"/>
                <a:gd name="connsiteY12" fmla="*/ 834695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35457 w 1791907"/>
                <a:gd name="connsiteY10" fmla="*/ 759849 h 1238932"/>
                <a:gd name="connsiteX11" fmla="*/ 1112793 w 1791907"/>
                <a:gd name="connsiteY11" fmla="*/ 947635 h 1238932"/>
                <a:gd name="connsiteX12" fmla="*/ 1170077 w 1791907"/>
                <a:gd name="connsiteY12" fmla="*/ 834695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70077 w 1791907"/>
                <a:gd name="connsiteY12" fmla="*/ 834695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9339 w 1791907"/>
                <a:gd name="connsiteY13" fmla="*/ 934301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866504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866504 h 1238932"/>
                <a:gd name="connsiteX0" fmla="*/ 507635 w 1791907"/>
                <a:gd name="connsiteY0" fmla="*/ 866504 h 1238932"/>
                <a:gd name="connsiteX1" fmla="*/ 521877 w 1791907"/>
                <a:gd name="connsiteY1" fmla="*/ 683909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866504 h 1238932"/>
                <a:gd name="connsiteX0" fmla="*/ 507635 w 1791907"/>
                <a:gd name="connsiteY0" fmla="*/ 866504 h 1238932"/>
                <a:gd name="connsiteX1" fmla="*/ 521877 w 1791907"/>
                <a:gd name="connsiteY1" fmla="*/ 683909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429121 w 1791907"/>
                <a:gd name="connsiteY55" fmla="*/ 693429 h 1238932"/>
                <a:gd name="connsiteX56" fmla="*/ 507635 w 1791907"/>
                <a:gd name="connsiteY56" fmla="*/ 866504 h 1238932"/>
                <a:gd name="connsiteX0" fmla="*/ 507635 w 1791907"/>
                <a:gd name="connsiteY0" fmla="*/ 866504 h 1238932"/>
                <a:gd name="connsiteX1" fmla="*/ 521877 w 1791907"/>
                <a:gd name="connsiteY1" fmla="*/ 683909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98732 w 1791907"/>
                <a:gd name="connsiteY55" fmla="*/ 699417 h 1238932"/>
                <a:gd name="connsiteX56" fmla="*/ 507635 w 1791907"/>
                <a:gd name="connsiteY56" fmla="*/ 866504 h 1238932"/>
                <a:gd name="connsiteX0" fmla="*/ 507635 w 1791907"/>
                <a:gd name="connsiteY0" fmla="*/ 866504 h 1238932"/>
                <a:gd name="connsiteX1" fmla="*/ 521877 w 1791907"/>
                <a:gd name="connsiteY1" fmla="*/ 683909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60586 w 1791907"/>
                <a:gd name="connsiteY54" fmla="*/ 567170 h 1238932"/>
                <a:gd name="connsiteX55" fmla="*/ 398732 w 1791907"/>
                <a:gd name="connsiteY55" fmla="*/ 699417 h 1238932"/>
                <a:gd name="connsiteX56" fmla="*/ 507635 w 1791907"/>
                <a:gd name="connsiteY56" fmla="*/ 866504 h 1238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791907" h="1238932">
                  <a:moveTo>
                    <a:pt x="507635" y="866504"/>
                  </a:moveTo>
                  <a:cubicBezTo>
                    <a:pt x="528159" y="863919"/>
                    <a:pt x="504520" y="742960"/>
                    <a:pt x="521877" y="683909"/>
                  </a:cubicBezTo>
                  <a:cubicBezTo>
                    <a:pt x="539234" y="624858"/>
                    <a:pt x="593913" y="526484"/>
                    <a:pt x="611776" y="512199"/>
                  </a:cubicBezTo>
                  <a:cubicBezTo>
                    <a:pt x="629639" y="497914"/>
                    <a:pt x="619509" y="553068"/>
                    <a:pt x="629057" y="598199"/>
                  </a:cubicBezTo>
                  <a:cubicBezTo>
                    <a:pt x="638605" y="643330"/>
                    <a:pt x="648085" y="726288"/>
                    <a:pt x="669062" y="782984"/>
                  </a:cubicBezTo>
                  <a:cubicBezTo>
                    <a:pt x="690039" y="839680"/>
                    <a:pt x="741269" y="945679"/>
                    <a:pt x="754921" y="938377"/>
                  </a:cubicBezTo>
                  <a:cubicBezTo>
                    <a:pt x="768573" y="931075"/>
                    <a:pt x="747189" y="794913"/>
                    <a:pt x="750977" y="739169"/>
                  </a:cubicBezTo>
                  <a:cubicBezTo>
                    <a:pt x="754765" y="683425"/>
                    <a:pt x="755217" y="610941"/>
                    <a:pt x="777647" y="603914"/>
                  </a:cubicBezTo>
                  <a:cubicBezTo>
                    <a:pt x="800077" y="596887"/>
                    <a:pt x="855959" y="645072"/>
                    <a:pt x="885555" y="697006"/>
                  </a:cubicBezTo>
                  <a:cubicBezTo>
                    <a:pt x="915151" y="748940"/>
                    <a:pt x="935811" y="910530"/>
                    <a:pt x="955223" y="915516"/>
                  </a:cubicBezTo>
                  <a:cubicBezTo>
                    <a:pt x="974635" y="920502"/>
                    <a:pt x="975767" y="721571"/>
                    <a:pt x="1002029" y="726924"/>
                  </a:cubicBezTo>
                  <a:cubicBezTo>
                    <a:pt x="1028291" y="732277"/>
                    <a:pt x="1085291" y="940150"/>
                    <a:pt x="1112793" y="947635"/>
                  </a:cubicBezTo>
                  <a:cubicBezTo>
                    <a:pt x="1140295" y="955121"/>
                    <a:pt x="1144134" y="781044"/>
                    <a:pt x="1167039" y="771837"/>
                  </a:cubicBezTo>
                  <a:cubicBezTo>
                    <a:pt x="1189944" y="762631"/>
                    <a:pt x="1232283" y="842005"/>
                    <a:pt x="1250222" y="892396"/>
                  </a:cubicBezTo>
                  <a:cubicBezTo>
                    <a:pt x="1268161" y="942787"/>
                    <a:pt x="1255645" y="1053367"/>
                    <a:pt x="1274672" y="1074184"/>
                  </a:cubicBezTo>
                  <a:cubicBezTo>
                    <a:pt x="1293699" y="1095001"/>
                    <a:pt x="1344125" y="990149"/>
                    <a:pt x="1364387" y="1017299"/>
                  </a:cubicBezTo>
                  <a:cubicBezTo>
                    <a:pt x="1384649" y="1044449"/>
                    <a:pt x="1380659" y="1220081"/>
                    <a:pt x="1396242" y="1237082"/>
                  </a:cubicBezTo>
                  <a:cubicBezTo>
                    <a:pt x="1411825" y="1254083"/>
                    <a:pt x="1435806" y="1149127"/>
                    <a:pt x="1457887" y="1119305"/>
                  </a:cubicBezTo>
                  <a:cubicBezTo>
                    <a:pt x="1479968" y="1089483"/>
                    <a:pt x="1504441" y="1068601"/>
                    <a:pt x="1528727" y="1058147"/>
                  </a:cubicBezTo>
                  <a:cubicBezTo>
                    <a:pt x="1553013" y="1047693"/>
                    <a:pt x="1553404" y="1039242"/>
                    <a:pt x="1603606" y="1056582"/>
                  </a:cubicBezTo>
                  <a:cubicBezTo>
                    <a:pt x="1653808" y="1073922"/>
                    <a:pt x="1652501" y="1134138"/>
                    <a:pt x="1663804" y="1112351"/>
                  </a:cubicBezTo>
                  <a:cubicBezTo>
                    <a:pt x="1675107" y="1090564"/>
                    <a:pt x="1670298" y="970394"/>
                    <a:pt x="1671424" y="925859"/>
                  </a:cubicBezTo>
                  <a:cubicBezTo>
                    <a:pt x="1672550" y="881324"/>
                    <a:pt x="1658869" y="847681"/>
                    <a:pt x="1670561" y="845141"/>
                  </a:cubicBezTo>
                  <a:cubicBezTo>
                    <a:pt x="1682253" y="842601"/>
                    <a:pt x="1736409" y="928598"/>
                    <a:pt x="1741577" y="910619"/>
                  </a:cubicBezTo>
                  <a:cubicBezTo>
                    <a:pt x="1746745" y="892640"/>
                    <a:pt x="1708240" y="782984"/>
                    <a:pt x="1701572" y="737264"/>
                  </a:cubicBezTo>
                  <a:cubicBezTo>
                    <a:pt x="1694905" y="691544"/>
                    <a:pt x="1688237" y="642966"/>
                    <a:pt x="1701572" y="636299"/>
                  </a:cubicBezTo>
                  <a:cubicBezTo>
                    <a:pt x="1714907" y="629632"/>
                    <a:pt x="1825715" y="765839"/>
                    <a:pt x="1781582" y="697259"/>
                  </a:cubicBezTo>
                  <a:cubicBezTo>
                    <a:pt x="1737449" y="628679"/>
                    <a:pt x="1754020" y="614890"/>
                    <a:pt x="1733957" y="567719"/>
                  </a:cubicBezTo>
                  <a:cubicBezTo>
                    <a:pt x="1713894" y="520548"/>
                    <a:pt x="1700574" y="468841"/>
                    <a:pt x="1661204" y="414231"/>
                  </a:cubicBezTo>
                  <a:cubicBezTo>
                    <a:pt x="1621834" y="359621"/>
                    <a:pt x="1547206" y="284010"/>
                    <a:pt x="1497737" y="240059"/>
                  </a:cubicBezTo>
                  <a:cubicBezTo>
                    <a:pt x="1448268" y="196108"/>
                    <a:pt x="1375409" y="165583"/>
                    <a:pt x="1364387" y="150524"/>
                  </a:cubicBezTo>
                  <a:cubicBezTo>
                    <a:pt x="1353365" y="135465"/>
                    <a:pt x="1403583" y="147575"/>
                    <a:pt x="1431606" y="149705"/>
                  </a:cubicBezTo>
                  <a:cubicBezTo>
                    <a:pt x="1459629" y="151835"/>
                    <a:pt x="1547858" y="174282"/>
                    <a:pt x="1532527" y="163306"/>
                  </a:cubicBezTo>
                  <a:cubicBezTo>
                    <a:pt x="1517196" y="152330"/>
                    <a:pt x="1401444" y="106707"/>
                    <a:pt x="1339622" y="83849"/>
                  </a:cubicBezTo>
                  <a:cubicBezTo>
                    <a:pt x="1277800" y="60991"/>
                    <a:pt x="1229229" y="40124"/>
                    <a:pt x="1161594" y="26155"/>
                  </a:cubicBezTo>
                  <a:cubicBezTo>
                    <a:pt x="1093959" y="12186"/>
                    <a:pt x="1016037" y="712"/>
                    <a:pt x="933812" y="32"/>
                  </a:cubicBezTo>
                  <a:cubicBezTo>
                    <a:pt x="851587" y="-648"/>
                    <a:pt x="743803" y="9374"/>
                    <a:pt x="668245" y="22074"/>
                  </a:cubicBezTo>
                  <a:cubicBezTo>
                    <a:pt x="592688" y="34774"/>
                    <a:pt x="533036" y="52281"/>
                    <a:pt x="480467" y="76229"/>
                  </a:cubicBezTo>
                  <a:cubicBezTo>
                    <a:pt x="427898" y="100177"/>
                    <a:pt x="382677" y="139094"/>
                    <a:pt x="352832" y="165764"/>
                  </a:cubicBezTo>
                  <a:cubicBezTo>
                    <a:pt x="322987" y="192434"/>
                    <a:pt x="322352" y="214024"/>
                    <a:pt x="301397" y="236249"/>
                  </a:cubicBezTo>
                  <a:cubicBezTo>
                    <a:pt x="280442" y="258474"/>
                    <a:pt x="250597" y="279747"/>
                    <a:pt x="227102" y="299114"/>
                  </a:cubicBezTo>
                  <a:cubicBezTo>
                    <a:pt x="203607" y="318481"/>
                    <a:pt x="184557" y="317846"/>
                    <a:pt x="160427" y="352454"/>
                  </a:cubicBezTo>
                  <a:cubicBezTo>
                    <a:pt x="136297" y="387062"/>
                    <a:pt x="106134" y="449609"/>
                    <a:pt x="82322" y="506759"/>
                  </a:cubicBezTo>
                  <a:cubicBezTo>
                    <a:pt x="58510" y="563909"/>
                    <a:pt x="30887" y="653762"/>
                    <a:pt x="17552" y="695354"/>
                  </a:cubicBezTo>
                  <a:cubicBezTo>
                    <a:pt x="4217" y="736946"/>
                    <a:pt x="-4355" y="755679"/>
                    <a:pt x="2312" y="756314"/>
                  </a:cubicBezTo>
                  <a:cubicBezTo>
                    <a:pt x="8979" y="756949"/>
                    <a:pt x="48667" y="669954"/>
                    <a:pt x="57557" y="699164"/>
                  </a:cubicBezTo>
                  <a:cubicBezTo>
                    <a:pt x="66447" y="728374"/>
                    <a:pt x="53747" y="879822"/>
                    <a:pt x="55652" y="931574"/>
                  </a:cubicBezTo>
                  <a:cubicBezTo>
                    <a:pt x="57557" y="983326"/>
                    <a:pt x="62002" y="1012854"/>
                    <a:pt x="68987" y="1009679"/>
                  </a:cubicBezTo>
                  <a:cubicBezTo>
                    <a:pt x="75972" y="1006504"/>
                    <a:pt x="85096" y="912207"/>
                    <a:pt x="97562" y="912524"/>
                  </a:cubicBezTo>
                  <a:cubicBezTo>
                    <a:pt x="110028" y="912841"/>
                    <a:pt x="130764" y="1015712"/>
                    <a:pt x="143782" y="1011584"/>
                  </a:cubicBezTo>
                  <a:cubicBezTo>
                    <a:pt x="156799" y="1007457"/>
                    <a:pt x="159838" y="934386"/>
                    <a:pt x="175667" y="887759"/>
                  </a:cubicBezTo>
                  <a:cubicBezTo>
                    <a:pt x="191496" y="841132"/>
                    <a:pt x="226693" y="728013"/>
                    <a:pt x="238758" y="731823"/>
                  </a:cubicBezTo>
                  <a:cubicBezTo>
                    <a:pt x="250823" y="735633"/>
                    <a:pt x="234299" y="921641"/>
                    <a:pt x="248057" y="910619"/>
                  </a:cubicBezTo>
                  <a:cubicBezTo>
                    <a:pt x="261815" y="899597"/>
                    <a:pt x="302551" y="722934"/>
                    <a:pt x="321306" y="665693"/>
                  </a:cubicBezTo>
                  <a:cubicBezTo>
                    <a:pt x="340061" y="608452"/>
                    <a:pt x="344076" y="593840"/>
                    <a:pt x="360586" y="567170"/>
                  </a:cubicBezTo>
                  <a:cubicBezTo>
                    <a:pt x="377096" y="540500"/>
                    <a:pt x="374224" y="649528"/>
                    <a:pt x="398732" y="699417"/>
                  </a:cubicBezTo>
                  <a:cubicBezTo>
                    <a:pt x="423240" y="749306"/>
                    <a:pt x="487111" y="869089"/>
                    <a:pt x="507635" y="866504"/>
                  </a:cubicBezTo>
                  <a:close/>
                </a:path>
              </a:pathLst>
            </a:custGeom>
            <a:solidFill>
              <a:schemeClr val="accent4">
                <a:lumMod val="50000"/>
              </a:schemeClr>
            </a:solidFill>
            <a:ln>
              <a:noFill/>
            </a:ln>
            <a:effectLst/>
            <a:sp3d prstMaterial="softEdge">
              <a:bevelT w="1714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69" name="Oval 68">
              <a:extLst>
                <a:ext uri="{FF2B5EF4-FFF2-40B4-BE49-F238E27FC236}">
                  <a16:creationId xmlns:a16="http://schemas.microsoft.com/office/drawing/2014/main" id="{615DC9CA-5EFE-416E-80A3-358C5A98BBD6}"/>
                </a:ext>
              </a:extLst>
            </p:cNvPr>
            <p:cNvSpPr/>
            <p:nvPr/>
          </p:nvSpPr>
          <p:spPr>
            <a:xfrm>
              <a:off x="5536155" y="2556320"/>
              <a:ext cx="152057" cy="166441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mc:AlternateContent xmlns:mc="http://schemas.openxmlformats.org/markup-compatibility/2006" xmlns:p14="http://schemas.microsoft.com/office/powerpoint/2010/main">
          <mc:Choice Requires="p14">
            <p:contentPart p14:bwMode="auto" r:id="rId11">
              <p14:nvContentPartPr>
                <p14:cNvPr id="70" name="Ink 69">
                  <a:extLst>
                    <a:ext uri="{FF2B5EF4-FFF2-40B4-BE49-F238E27FC236}">
                      <a16:creationId xmlns:a16="http://schemas.microsoft.com/office/drawing/2014/main" id="{A9C5B037-6540-4973-A7A2-FF46427137A9}"/>
                    </a:ext>
                  </a:extLst>
                </p14:cNvPr>
                <p14:cNvContentPartPr/>
                <p14:nvPr/>
              </p14:nvContentPartPr>
              <p14:xfrm>
                <a:off x="5800799" y="2815191"/>
                <a:ext cx="28440" cy="42480"/>
              </p14:xfrm>
            </p:contentPart>
          </mc:Choice>
          <mc:Fallback xmlns="">
            <p:pic>
              <p:nvPicPr>
                <p:cNvPr id="70" name="Ink 69">
                  <a:extLst>
                    <a:ext uri="{FF2B5EF4-FFF2-40B4-BE49-F238E27FC236}">
                      <a16:creationId xmlns:a16="http://schemas.microsoft.com/office/drawing/2014/main" id="{A9C5B037-6540-4973-A7A2-FF46427137A9}"/>
                    </a:ext>
                  </a:extLst>
                </p:cNvPr>
                <p:cNvPicPr/>
                <p:nvPr/>
              </p:nvPicPr>
              <p:blipFill>
                <a:blip r:embed="rId12"/>
                <a:stretch>
                  <a:fillRect/>
                </a:stretch>
              </p:blipFill>
              <p:spPr>
                <a:xfrm>
                  <a:off x="5787384" y="2801916"/>
                  <a:ext cx="54734" cy="68499"/>
                </a:xfrm>
                <a:prstGeom prst="rect">
                  <a:avLst/>
                </a:prstGeom>
              </p:spPr>
            </p:pic>
          </mc:Fallback>
        </mc:AlternateContent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ACC06885-430C-4639-BDB2-ED1883DAAADB}"/>
                </a:ext>
              </a:extLst>
            </p:cNvPr>
            <p:cNvSpPr/>
            <p:nvPr/>
          </p:nvSpPr>
          <p:spPr>
            <a:xfrm>
              <a:off x="6505457" y="2702496"/>
              <a:ext cx="112118" cy="164403"/>
            </a:xfrm>
            <a:custGeom>
              <a:avLst/>
              <a:gdLst>
                <a:gd name="connsiteX0" fmla="*/ 4594 w 97508"/>
                <a:gd name="connsiteY0" fmla="*/ 140638 h 174793"/>
                <a:gd name="connsiteX1" fmla="*/ 4594 w 97508"/>
                <a:gd name="connsiteY1" fmla="*/ 78907 h 174793"/>
                <a:gd name="connsiteX2" fmla="*/ 37389 w 97508"/>
                <a:gd name="connsiteY2" fmla="*/ 7529 h 174793"/>
                <a:gd name="connsiteX3" fmla="*/ 95263 w 97508"/>
                <a:gd name="connsiteY3" fmla="*/ 5600 h 174793"/>
                <a:gd name="connsiteX4" fmla="*/ 81759 w 97508"/>
                <a:gd name="connsiteY4" fmla="*/ 38395 h 174793"/>
                <a:gd name="connsiteX5" fmla="*/ 45106 w 97508"/>
                <a:gd name="connsiteY5" fmla="*/ 65403 h 174793"/>
                <a:gd name="connsiteX6" fmla="*/ 64397 w 97508"/>
                <a:gd name="connsiteY6" fmla="*/ 113631 h 174793"/>
                <a:gd name="connsiteX7" fmla="*/ 45106 w 97508"/>
                <a:gd name="connsiteY7" fmla="*/ 173433 h 174793"/>
                <a:gd name="connsiteX8" fmla="*/ 4594 w 97508"/>
                <a:gd name="connsiteY8" fmla="*/ 140638 h 174793"/>
                <a:gd name="connsiteX0" fmla="*/ 4721 w 97635"/>
                <a:gd name="connsiteY0" fmla="*/ 140638 h 169258"/>
                <a:gd name="connsiteX1" fmla="*/ 4721 w 97635"/>
                <a:gd name="connsiteY1" fmla="*/ 78907 h 169258"/>
                <a:gd name="connsiteX2" fmla="*/ 37516 w 97635"/>
                <a:gd name="connsiteY2" fmla="*/ 7529 h 169258"/>
                <a:gd name="connsiteX3" fmla="*/ 95390 w 97635"/>
                <a:gd name="connsiteY3" fmla="*/ 5600 h 169258"/>
                <a:gd name="connsiteX4" fmla="*/ 81886 w 97635"/>
                <a:gd name="connsiteY4" fmla="*/ 38395 h 169258"/>
                <a:gd name="connsiteX5" fmla="*/ 45233 w 97635"/>
                <a:gd name="connsiteY5" fmla="*/ 65403 h 169258"/>
                <a:gd name="connsiteX6" fmla="*/ 64524 w 97635"/>
                <a:gd name="connsiteY6" fmla="*/ 113631 h 169258"/>
                <a:gd name="connsiteX7" fmla="*/ 47163 w 97635"/>
                <a:gd name="connsiteY7" fmla="*/ 167646 h 169258"/>
                <a:gd name="connsiteX8" fmla="*/ 4721 w 97635"/>
                <a:gd name="connsiteY8" fmla="*/ 140638 h 169258"/>
                <a:gd name="connsiteX0" fmla="*/ 7132 w 100046"/>
                <a:gd name="connsiteY0" fmla="*/ 140638 h 169258"/>
                <a:gd name="connsiteX1" fmla="*/ 7132 w 100046"/>
                <a:gd name="connsiteY1" fmla="*/ 78907 h 169258"/>
                <a:gd name="connsiteX2" fmla="*/ 39927 w 100046"/>
                <a:gd name="connsiteY2" fmla="*/ 7529 h 169258"/>
                <a:gd name="connsiteX3" fmla="*/ 97801 w 100046"/>
                <a:gd name="connsiteY3" fmla="*/ 5600 h 169258"/>
                <a:gd name="connsiteX4" fmla="*/ 84297 w 100046"/>
                <a:gd name="connsiteY4" fmla="*/ 38395 h 169258"/>
                <a:gd name="connsiteX5" fmla="*/ 47644 w 100046"/>
                <a:gd name="connsiteY5" fmla="*/ 65403 h 169258"/>
                <a:gd name="connsiteX6" fmla="*/ 66935 w 100046"/>
                <a:gd name="connsiteY6" fmla="*/ 113631 h 169258"/>
                <a:gd name="connsiteX7" fmla="*/ 49574 w 100046"/>
                <a:gd name="connsiteY7" fmla="*/ 167646 h 169258"/>
                <a:gd name="connsiteX8" fmla="*/ 7132 w 100046"/>
                <a:gd name="connsiteY8" fmla="*/ 140638 h 169258"/>
                <a:gd name="connsiteX0" fmla="*/ 4170 w 112517"/>
                <a:gd name="connsiteY0" fmla="*/ 154142 h 170508"/>
                <a:gd name="connsiteX1" fmla="*/ 19603 w 112517"/>
                <a:gd name="connsiteY1" fmla="*/ 78907 h 170508"/>
                <a:gd name="connsiteX2" fmla="*/ 52398 w 112517"/>
                <a:gd name="connsiteY2" fmla="*/ 7529 h 170508"/>
                <a:gd name="connsiteX3" fmla="*/ 110272 w 112517"/>
                <a:gd name="connsiteY3" fmla="*/ 5600 h 170508"/>
                <a:gd name="connsiteX4" fmla="*/ 96768 w 112517"/>
                <a:gd name="connsiteY4" fmla="*/ 38395 h 170508"/>
                <a:gd name="connsiteX5" fmla="*/ 60115 w 112517"/>
                <a:gd name="connsiteY5" fmla="*/ 65403 h 170508"/>
                <a:gd name="connsiteX6" fmla="*/ 79406 w 112517"/>
                <a:gd name="connsiteY6" fmla="*/ 113631 h 170508"/>
                <a:gd name="connsiteX7" fmla="*/ 62045 w 112517"/>
                <a:gd name="connsiteY7" fmla="*/ 167646 h 170508"/>
                <a:gd name="connsiteX8" fmla="*/ 4170 w 112517"/>
                <a:gd name="connsiteY8" fmla="*/ 154142 h 170508"/>
                <a:gd name="connsiteX0" fmla="*/ 4954 w 107513"/>
                <a:gd name="connsiteY0" fmla="*/ 154142 h 170508"/>
                <a:gd name="connsiteX1" fmla="*/ 14599 w 107513"/>
                <a:gd name="connsiteY1" fmla="*/ 78907 h 170508"/>
                <a:gd name="connsiteX2" fmla="*/ 47394 w 107513"/>
                <a:gd name="connsiteY2" fmla="*/ 7529 h 170508"/>
                <a:gd name="connsiteX3" fmla="*/ 105268 w 107513"/>
                <a:gd name="connsiteY3" fmla="*/ 5600 h 170508"/>
                <a:gd name="connsiteX4" fmla="*/ 91764 w 107513"/>
                <a:gd name="connsiteY4" fmla="*/ 38395 h 170508"/>
                <a:gd name="connsiteX5" fmla="*/ 55111 w 107513"/>
                <a:gd name="connsiteY5" fmla="*/ 65403 h 170508"/>
                <a:gd name="connsiteX6" fmla="*/ 74402 w 107513"/>
                <a:gd name="connsiteY6" fmla="*/ 113631 h 170508"/>
                <a:gd name="connsiteX7" fmla="*/ 57041 w 107513"/>
                <a:gd name="connsiteY7" fmla="*/ 167646 h 170508"/>
                <a:gd name="connsiteX8" fmla="*/ 4954 w 107513"/>
                <a:gd name="connsiteY8" fmla="*/ 154142 h 170508"/>
                <a:gd name="connsiteX0" fmla="*/ 2473 w 105032"/>
                <a:gd name="connsiteY0" fmla="*/ 154142 h 170508"/>
                <a:gd name="connsiteX1" fmla="*/ 12118 w 105032"/>
                <a:gd name="connsiteY1" fmla="*/ 78907 h 170508"/>
                <a:gd name="connsiteX2" fmla="*/ 44913 w 105032"/>
                <a:gd name="connsiteY2" fmla="*/ 7529 h 170508"/>
                <a:gd name="connsiteX3" fmla="*/ 102787 w 105032"/>
                <a:gd name="connsiteY3" fmla="*/ 5600 h 170508"/>
                <a:gd name="connsiteX4" fmla="*/ 89283 w 105032"/>
                <a:gd name="connsiteY4" fmla="*/ 38395 h 170508"/>
                <a:gd name="connsiteX5" fmla="*/ 52630 w 105032"/>
                <a:gd name="connsiteY5" fmla="*/ 65403 h 170508"/>
                <a:gd name="connsiteX6" fmla="*/ 71921 w 105032"/>
                <a:gd name="connsiteY6" fmla="*/ 113631 h 170508"/>
                <a:gd name="connsiteX7" fmla="*/ 54560 w 105032"/>
                <a:gd name="connsiteY7" fmla="*/ 167646 h 170508"/>
                <a:gd name="connsiteX8" fmla="*/ 2473 w 105032"/>
                <a:gd name="connsiteY8" fmla="*/ 154142 h 170508"/>
                <a:gd name="connsiteX0" fmla="*/ 2473 w 103798"/>
                <a:gd name="connsiteY0" fmla="*/ 153515 h 169881"/>
                <a:gd name="connsiteX1" fmla="*/ 12118 w 103798"/>
                <a:gd name="connsiteY1" fmla="*/ 78280 h 169881"/>
                <a:gd name="connsiteX2" fmla="*/ 44913 w 103798"/>
                <a:gd name="connsiteY2" fmla="*/ 6902 h 169881"/>
                <a:gd name="connsiteX3" fmla="*/ 102787 w 103798"/>
                <a:gd name="connsiteY3" fmla="*/ 4973 h 169881"/>
                <a:gd name="connsiteX4" fmla="*/ 79637 w 103798"/>
                <a:gd name="connsiteY4" fmla="*/ 26194 h 169881"/>
                <a:gd name="connsiteX5" fmla="*/ 52630 w 103798"/>
                <a:gd name="connsiteY5" fmla="*/ 64776 h 169881"/>
                <a:gd name="connsiteX6" fmla="*/ 71921 w 103798"/>
                <a:gd name="connsiteY6" fmla="*/ 113004 h 169881"/>
                <a:gd name="connsiteX7" fmla="*/ 54560 w 103798"/>
                <a:gd name="connsiteY7" fmla="*/ 167019 h 169881"/>
                <a:gd name="connsiteX8" fmla="*/ 2473 w 103798"/>
                <a:gd name="connsiteY8" fmla="*/ 153515 h 169881"/>
                <a:gd name="connsiteX0" fmla="*/ 2473 w 113197"/>
                <a:gd name="connsiteY0" fmla="*/ 151975 h 168341"/>
                <a:gd name="connsiteX1" fmla="*/ 12118 w 113197"/>
                <a:gd name="connsiteY1" fmla="*/ 76740 h 168341"/>
                <a:gd name="connsiteX2" fmla="*/ 44913 w 113197"/>
                <a:gd name="connsiteY2" fmla="*/ 5362 h 168341"/>
                <a:gd name="connsiteX3" fmla="*/ 112432 w 113197"/>
                <a:gd name="connsiteY3" fmla="*/ 7291 h 168341"/>
                <a:gd name="connsiteX4" fmla="*/ 79637 w 113197"/>
                <a:gd name="connsiteY4" fmla="*/ 24654 h 168341"/>
                <a:gd name="connsiteX5" fmla="*/ 52630 w 113197"/>
                <a:gd name="connsiteY5" fmla="*/ 63236 h 168341"/>
                <a:gd name="connsiteX6" fmla="*/ 71921 w 113197"/>
                <a:gd name="connsiteY6" fmla="*/ 111464 h 168341"/>
                <a:gd name="connsiteX7" fmla="*/ 54560 w 113197"/>
                <a:gd name="connsiteY7" fmla="*/ 165479 h 168341"/>
                <a:gd name="connsiteX8" fmla="*/ 2473 w 113197"/>
                <a:gd name="connsiteY8" fmla="*/ 151975 h 168341"/>
                <a:gd name="connsiteX0" fmla="*/ 2473 w 112829"/>
                <a:gd name="connsiteY0" fmla="*/ 151975 h 168341"/>
                <a:gd name="connsiteX1" fmla="*/ 12118 w 112829"/>
                <a:gd name="connsiteY1" fmla="*/ 76740 h 168341"/>
                <a:gd name="connsiteX2" fmla="*/ 44913 w 112829"/>
                <a:gd name="connsiteY2" fmla="*/ 5362 h 168341"/>
                <a:gd name="connsiteX3" fmla="*/ 112432 w 112829"/>
                <a:gd name="connsiteY3" fmla="*/ 7291 h 168341"/>
                <a:gd name="connsiteX4" fmla="*/ 71921 w 112829"/>
                <a:gd name="connsiteY4" fmla="*/ 24654 h 168341"/>
                <a:gd name="connsiteX5" fmla="*/ 52630 w 112829"/>
                <a:gd name="connsiteY5" fmla="*/ 63236 h 168341"/>
                <a:gd name="connsiteX6" fmla="*/ 71921 w 112829"/>
                <a:gd name="connsiteY6" fmla="*/ 111464 h 168341"/>
                <a:gd name="connsiteX7" fmla="*/ 54560 w 112829"/>
                <a:gd name="connsiteY7" fmla="*/ 165479 h 168341"/>
                <a:gd name="connsiteX8" fmla="*/ 2473 w 112829"/>
                <a:gd name="connsiteY8" fmla="*/ 151975 h 168341"/>
                <a:gd name="connsiteX0" fmla="*/ 2473 w 113177"/>
                <a:gd name="connsiteY0" fmla="*/ 157013 h 173379"/>
                <a:gd name="connsiteX1" fmla="*/ 12118 w 113177"/>
                <a:gd name="connsiteY1" fmla="*/ 81778 h 173379"/>
                <a:gd name="connsiteX2" fmla="*/ 44913 w 113177"/>
                <a:gd name="connsiteY2" fmla="*/ 10400 h 173379"/>
                <a:gd name="connsiteX3" fmla="*/ 112432 w 113177"/>
                <a:gd name="connsiteY3" fmla="*/ 12329 h 173379"/>
                <a:gd name="connsiteX4" fmla="*/ 71921 w 113177"/>
                <a:gd name="connsiteY4" fmla="*/ 29692 h 173379"/>
                <a:gd name="connsiteX5" fmla="*/ 52630 w 113177"/>
                <a:gd name="connsiteY5" fmla="*/ 68274 h 173379"/>
                <a:gd name="connsiteX6" fmla="*/ 71921 w 113177"/>
                <a:gd name="connsiteY6" fmla="*/ 116502 h 173379"/>
                <a:gd name="connsiteX7" fmla="*/ 54560 w 113177"/>
                <a:gd name="connsiteY7" fmla="*/ 170517 h 173379"/>
                <a:gd name="connsiteX8" fmla="*/ 2473 w 113177"/>
                <a:gd name="connsiteY8" fmla="*/ 157013 h 173379"/>
                <a:gd name="connsiteX0" fmla="*/ 1414 w 112118"/>
                <a:gd name="connsiteY0" fmla="*/ 157013 h 164403"/>
                <a:gd name="connsiteX1" fmla="*/ 11059 w 112118"/>
                <a:gd name="connsiteY1" fmla="*/ 81778 h 164403"/>
                <a:gd name="connsiteX2" fmla="*/ 43854 w 112118"/>
                <a:gd name="connsiteY2" fmla="*/ 10400 h 164403"/>
                <a:gd name="connsiteX3" fmla="*/ 111373 w 112118"/>
                <a:gd name="connsiteY3" fmla="*/ 12329 h 164403"/>
                <a:gd name="connsiteX4" fmla="*/ 70862 w 112118"/>
                <a:gd name="connsiteY4" fmla="*/ 29692 h 164403"/>
                <a:gd name="connsiteX5" fmla="*/ 51571 w 112118"/>
                <a:gd name="connsiteY5" fmla="*/ 68274 h 164403"/>
                <a:gd name="connsiteX6" fmla="*/ 70862 w 112118"/>
                <a:gd name="connsiteY6" fmla="*/ 116502 h 164403"/>
                <a:gd name="connsiteX7" fmla="*/ 38068 w 112118"/>
                <a:gd name="connsiteY7" fmla="*/ 157014 h 164403"/>
                <a:gd name="connsiteX8" fmla="*/ 1414 w 112118"/>
                <a:gd name="connsiteY8" fmla="*/ 157013 h 164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2118" h="164403">
                  <a:moveTo>
                    <a:pt x="1414" y="157013"/>
                  </a:moveTo>
                  <a:cubicBezTo>
                    <a:pt x="-3087" y="144474"/>
                    <a:pt x="3986" y="106213"/>
                    <a:pt x="11059" y="81778"/>
                  </a:cubicBezTo>
                  <a:cubicBezTo>
                    <a:pt x="18132" y="57343"/>
                    <a:pt x="27135" y="21975"/>
                    <a:pt x="43854" y="10400"/>
                  </a:cubicBezTo>
                  <a:cubicBezTo>
                    <a:pt x="60573" y="-1175"/>
                    <a:pt x="104943" y="-6319"/>
                    <a:pt x="111373" y="12329"/>
                  </a:cubicBezTo>
                  <a:cubicBezTo>
                    <a:pt x="117803" y="30977"/>
                    <a:pt x="80829" y="20368"/>
                    <a:pt x="70862" y="29692"/>
                  </a:cubicBezTo>
                  <a:cubicBezTo>
                    <a:pt x="60895" y="39016"/>
                    <a:pt x="51571" y="53806"/>
                    <a:pt x="51571" y="68274"/>
                  </a:cubicBezTo>
                  <a:cubicBezTo>
                    <a:pt x="51571" y="82742"/>
                    <a:pt x="70862" y="98497"/>
                    <a:pt x="70862" y="116502"/>
                  </a:cubicBezTo>
                  <a:cubicBezTo>
                    <a:pt x="70862" y="134507"/>
                    <a:pt x="49643" y="150262"/>
                    <a:pt x="38068" y="157014"/>
                  </a:cubicBezTo>
                  <a:cubicBezTo>
                    <a:pt x="26493" y="163766"/>
                    <a:pt x="5915" y="169552"/>
                    <a:pt x="1414" y="157013"/>
                  </a:cubicBezTo>
                  <a:close/>
                </a:path>
              </a:pathLst>
            </a:custGeom>
            <a:solidFill>
              <a:srgbClr val="FACB9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B975FD21-741E-4054-B3B7-3BCAEDCE506D}"/>
                </a:ext>
              </a:extLst>
            </p:cNvPr>
            <p:cNvSpPr/>
            <p:nvPr/>
          </p:nvSpPr>
          <p:spPr>
            <a:xfrm>
              <a:off x="5691343" y="2958546"/>
              <a:ext cx="295361" cy="32281"/>
            </a:xfrm>
            <a:custGeom>
              <a:avLst/>
              <a:gdLst>
                <a:gd name="connsiteX0" fmla="*/ 3794 w 295361"/>
                <a:gd name="connsiteY0" fmla="*/ 31237 h 32281"/>
                <a:gd name="connsiteX1" fmla="*/ 284755 w 295361"/>
                <a:gd name="connsiteY1" fmla="*/ 23574 h 32281"/>
                <a:gd name="connsiteX2" fmla="*/ 226009 w 295361"/>
                <a:gd name="connsiteY2" fmla="*/ 8249 h 32281"/>
                <a:gd name="connsiteX3" fmla="*/ 128950 w 295361"/>
                <a:gd name="connsiteY3" fmla="*/ 586 h 32281"/>
                <a:gd name="connsiteX4" fmla="*/ 3794 w 295361"/>
                <a:gd name="connsiteY4" fmla="*/ 31237 h 32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5361" h="32281">
                  <a:moveTo>
                    <a:pt x="3794" y="31237"/>
                  </a:moveTo>
                  <a:cubicBezTo>
                    <a:pt x="29761" y="35068"/>
                    <a:pt x="247719" y="27405"/>
                    <a:pt x="284755" y="23574"/>
                  </a:cubicBezTo>
                  <a:cubicBezTo>
                    <a:pt x="321791" y="19743"/>
                    <a:pt x="251976" y="12080"/>
                    <a:pt x="226009" y="8249"/>
                  </a:cubicBezTo>
                  <a:cubicBezTo>
                    <a:pt x="200042" y="4418"/>
                    <a:pt x="165560" y="-1968"/>
                    <a:pt x="128950" y="586"/>
                  </a:cubicBezTo>
                  <a:cubicBezTo>
                    <a:pt x="92340" y="3140"/>
                    <a:pt x="-22173" y="27406"/>
                    <a:pt x="3794" y="31237"/>
                  </a:cubicBez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</p:grpSp>
      <p:pic>
        <p:nvPicPr>
          <p:cNvPr id="44" name="Picture 43" descr="A picture containing male, grate&#10;&#10;Description automatically generated">
            <a:extLst>
              <a:ext uri="{FF2B5EF4-FFF2-40B4-BE49-F238E27FC236}">
                <a16:creationId xmlns:a16="http://schemas.microsoft.com/office/drawing/2014/main" id="{69C632CE-D5B7-4B57-B1BF-E60DC6CAAA61}"/>
              </a:ext>
            </a:extLst>
          </p:cNvPr>
          <p:cNvPicPr>
            <a:picLocks noChangeAspect="1"/>
          </p:cNvPicPr>
          <p:nvPr/>
        </p:nvPicPr>
        <p:blipFill rotWithShape="1">
          <a:blip r:embed="rId6">
            <a:duotone>
              <a:prstClr val="black"/>
              <a:schemeClr val="bg1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37218"/>
          <a:stretch/>
        </p:blipFill>
        <p:spPr>
          <a:xfrm>
            <a:off x="146959" y="2234836"/>
            <a:ext cx="2396897" cy="4473980"/>
          </a:xfrm>
          <a:prstGeom prst="rect">
            <a:avLst/>
          </a:prstGeom>
          <a:effectLst/>
        </p:spPr>
      </p:pic>
      <p:grpSp>
        <p:nvGrpSpPr>
          <p:cNvPr id="100" name="Group 99">
            <a:extLst>
              <a:ext uri="{FF2B5EF4-FFF2-40B4-BE49-F238E27FC236}">
                <a16:creationId xmlns:a16="http://schemas.microsoft.com/office/drawing/2014/main" id="{775EC830-3D7B-40B8-9520-896098CBF1EA}"/>
              </a:ext>
            </a:extLst>
          </p:cNvPr>
          <p:cNvGrpSpPr/>
          <p:nvPr/>
        </p:nvGrpSpPr>
        <p:grpSpPr>
          <a:xfrm flipH="1">
            <a:off x="2664562" y="2288842"/>
            <a:ext cx="2141405" cy="3739070"/>
            <a:chOff x="4865280" y="1734987"/>
            <a:chExt cx="2033270" cy="3550258"/>
          </a:xfrm>
          <a:effectLst>
            <a:outerShdw blurRad="76200" dir="13500000" sy="23000" kx="1200000" algn="br" rotWithShape="0">
              <a:prstClr val="black">
                <a:alpha val="20000"/>
              </a:prstClr>
            </a:outerShdw>
          </a:effectLst>
          <a:scene3d>
            <a:camera prst="isometricOffAxis1Right"/>
            <a:lightRig rig="threePt" dir="t"/>
          </a:scene3d>
        </p:grpSpPr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22349A27-1A8E-4531-A3F1-E54B2B6A4497}"/>
                </a:ext>
              </a:extLst>
            </p:cNvPr>
            <p:cNvSpPr/>
            <p:nvPr/>
          </p:nvSpPr>
          <p:spPr>
            <a:xfrm>
              <a:off x="5904330" y="2974546"/>
              <a:ext cx="191670" cy="282309"/>
            </a:xfrm>
            <a:custGeom>
              <a:avLst/>
              <a:gdLst>
                <a:gd name="connsiteX0" fmla="*/ 4310 w 182122"/>
                <a:gd name="connsiteY0" fmla="*/ 193373 h 276739"/>
                <a:gd name="connsiteX1" fmla="*/ 2173 w 182122"/>
                <a:gd name="connsiteY1" fmla="*/ 80141 h 276739"/>
                <a:gd name="connsiteX2" fmla="*/ 27810 w 182122"/>
                <a:gd name="connsiteY2" fmla="*/ 9639 h 276739"/>
                <a:gd name="connsiteX3" fmla="*/ 102586 w 182122"/>
                <a:gd name="connsiteY3" fmla="*/ 1093 h 276739"/>
                <a:gd name="connsiteX4" fmla="*/ 151724 w 182122"/>
                <a:gd name="connsiteY4" fmla="*/ 13911 h 276739"/>
                <a:gd name="connsiteX5" fmla="*/ 173089 w 182122"/>
                <a:gd name="connsiteY5" fmla="*/ 122870 h 276739"/>
                <a:gd name="connsiteX6" fmla="*/ 177362 w 182122"/>
                <a:gd name="connsiteY6" fmla="*/ 204055 h 276739"/>
                <a:gd name="connsiteX7" fmla="*/ 106859 w 182122"/>
                <a:gd name="connsiteY7" fmla="*/ 268149 h 276739"/>
                <a:gd name="connsiteX8" fmla="*/ 27810 w 182122"/>
                <a:gd name="connsiteY8" fmla="*/ 272422 h 276739"/>
                <a:gd name="connsiteX9" fmla="*/ 4310 w 182122"/>
                <a:gd name="connsiteY9" fmla="*/ 193373 h 276739"/>
                <a:gd name="connsiteX0" fmla="*/ 4310 w 182122"/>
                <a:gd name="connsiteY0" fmla="*/ 194146 h 277512"/>
                <a:gd name="connsiteX1" fmla="*/ 2173 w 182122"/>
                <a:gd name="connsiteY1" fmla="*/ 80914 h 277512"/>
                <a:gd name="connsiteX2" fmla="*/ 27810 w 182122"/>
                <a:gd name="connsiteY2" fmla="*/ 10412 h 277512"/>
                <a:gd name="connsiteX3" fmla="*/ 102586 w 182122"/>
                <a:gd name="connsiteY3" fmla="*/ 1866 h 277512"/>
                <a:gd name="connsiteX4" fmla="*/ 151724 w 182122"/>
                <a:gd name="connsiteY4" fmla="*/ 25366 h 277512"/>
                <a:gd name="connsiteX5" fmla="*/ 173089 w 182122"/>
                <a:gd name="connsiteY5" fmla="*/ 123643 h 277512"/>
                <a:gd name="connsiteX6" fmla="*/ 177362 w 182122"/>
                <a:gd name="connsiteY6" fmla="*/ 204828 h 277512"/>
                <a:gd name="connsiteX7" fmla="*/ 106859 w 182122"/>
                <a:gd name="connsiteY7" fmla="*/ 268922 h 277512"/>
                <a:gd name="connsiteX8" fmla="*/ 27810 w 182122"/>
                <a:gd name="connsiteY8" fmla="*/ 273195 h 277512"/>
                <a:gd name="connsiteX9" fmla="*/ 4310 w 182122"/>
                <a:gd name="connsiteY9" fmla="*/ 194146 h 277512"/>
                <a:gd name="connsiteX0" fmla="*/ 4310 w 182122"/>
                <a:gd name="connsiteY0" fmla="*/ 197554 h 280920"/>
                <a:gd name="connsiteX1" fmla="*/ 2173 w 182122"/>
                <a:gd name="connsiteY1" fmla="*/ 84322 h 280920"/>
                <a:gd name="connsiteX2" fmla="*/ 27810 w 182122"/>
                <a:gd name="connsiteY2" fmla="*/ 13820 h 280920"/>
                <a:gd name="connsiteX3" fmla="*/ 91904 w 182122"/>
                <a:gd name="connsiteY3" fmla="*/ 1001 h 280920"/>
                <a:gd name="connsiteX4" fmla="*/ 151724 w 182122"/>
                <a:gd name="connsiteY4" fmla="*/ 28774 h 280920"/>
                <a:gd name="connsiteX5" fmla="*/ 173089 w 182122"/>
                <a:gd name="connsiteY5" fmla="*/ 127051 h 280920"/>
                <a:gd name="connsiteX6" fmla="*/ 177362 w 182122"/>
                <a:gd name="connsiteY6" fmla="*/ 208236 h 280920"/>
                <a:gd name="connsiteX7" fmla="*/ 106859 w 182122"/>
                <a:gd name="connsiteY7" fmla="*/ 272330 h 280920"/>
                <a:gd name="connsiteX8" fmla="*/ 27810 w 182122"/>
                <a:gd name="connsiteY8" fmla="*/ 276603 h 280920"/>
                <a:gd name="connsiteX9" fmla="*/ 4310 w 182122"/>
                <a:gd name="connsiteY9" fmla="*/ 197554 h 280920"/>
                <a:gd name="connsiteX0" fmla="*/ 3750 w 181562"/>
                <a:gd name="connsiteY0" fmla="*/ 197554 h 279818"/>
                <a:gd name="connsiteX1" fmla="*/ 1613 w 181562"/>
                <a:gd name="connsiteY1" fmla="*/ 84322 h 279818"/>
                <a:gd name="connsiteX2" fmla="*/ 27250 w 181562"/>
                <a:gd name="connsiteY2" fmla="*/ 13820 h 279818"/>
                <a:gd name="connsiteX3" fmla="*/ 91344 w 181562"/>
                <a:gd name="connsiteY3" fmla="*/ 1001 h 279818"/>
                <a:gd name="connsiteX4" fmla="*/ 151164 w 181562"/>
                <a:gd name="connsiteY4" fmla="*/ 28774 h 279818"/>
                <a:gd name="connsiteX5" fmla="*/ 172529 w 181562"/>
                <a:gd name="connsiteY5" fmla="*/ 127051 h 279818"/>
                <a:gd name="connsiteX6" fmla="*/ 176802 w 181562"/>
                <a:gd name="connsiteY6" fmla="*/ 208236 h 279818"/>
                <a:gd name="connsiteX7" fmla="*/ 106299 w 181562"/>
                <a:gd name="connsiteY7" fmla="*/ 272330 h 279818"/>
                <a:gd name="connsiteX8" fmla="*/ 10158 w 181562"/>
                <a:gd name="connsiteY8" fmla="*/ 274467 h 279818"/>
                <a:gd name="connsiteX9" fmla="*/ 3750 w 181562"/>
                <a:gd name="connsiteY9" fmla="*/ 197554 h 279818"/>
                <a:gd name="connsiteX0" fmla="*/ 3750 w 181562"/>
                <a:gd name="connsiteY0" fmla="*/ 197554 h 279818"/>
                <a:gd name="connsiteX1" fmla="*/ 1613 w 181562"/>
                <a:gd name="connsiteY1" fmla="*/ 84322 h 279818"/>
                <a:gd name="connsiteX2" fmla="*/ 27250 w 181562"/>
                <a:gd name="connsiteY2" fmla="*/ 13820 h 279818"/>
                <a:gd name="connsiteX3" fmla="*/ 91344 w 181562"/>
                <a:gd name="connsiteY3" fmla="*/ 1001 h 279818"/>
                <a:gd name="connsiteX4" fmla="*/ 151164 w 181562"/>
                <a:gd name="connsiteY4" fmla="*/ 28774 h 279818"/>
                <a:gd name="connsiteX5" fmla="*/ 172529 w 181562"/>
                <a:gd name="connsiteY5" fmla="*/ 127051 h 279818"/>
                <a:gd name="connsiteX6" fmla="*/ 176802 w 181562"/>
                <a:gd name="connsiteY6" fmla="*/ 208236 h 279818"/>
                <a:gd name="connsiteX7" fmla="*/ 106299 w 181562"/>
                <a:gd name="connsiteY7" fmla="*/ 272330 h 279818"/>
                <a:gd name="connsiteX8" fmla="*/ 10158 w 181562"/>
                <a:gd name="connsiteY8" fmla="*/ 274467 h 279818"/>
                <a:gd name="connsiteX9" fmla="*/ 3750 w 181562"/>
                <a:gd name="connsiteY9" fmla="*/ 197554 h 279818"/>
                <a:gd name="connsiteX0" fmla="*/ 395 w 186753"/>
                <a:gd name="connsiteY0" fmla="*/ 199691 h 282309"/>
                <a:gd name="connsiteX1" fmla="*/ 6804 w 186753"/>
                <a:gd name="connsiteY1" fmla="*/ 84322 h 282309"/>
                <a:gd name="connsiteX2" fmla="*/ 32441 w 186753"/>
                <a:gd name="connsiteY2" fmla="*/ 13820 h 282309"/>
                <a:gd name="connsiteX3" fmla="*/ 96535 w 186753"/>
                <a:gd name="connsiteY3" fmla="*/ 1001 h 282309"/>
                <a:gd name="connsiteX4" fmla="*/ 156355 w 186753"/>
                <a:gd name="connsiteY4" fmla="*/ 28774 h 282309"/>
                <a:gd name="connsiteX5" fmla="*/ 177720 w 186753"/>
                <a:gd name="connsiteY5" fmla="*/ 127051 h 282309"/>
                <a:gd name="connsiteX6" fmla="*/ 181993 w 186753"/>
                <a:gd name="connsiteY6" fmla="*/ 208236 h 282309"/>
                <a:gd name="connsiteX7" fmla="*/ 111490 w 186753"/>
                <a:gd name="connsiteY7" fmla="*/ 272330 h 282309"/>
                <a:gd name="connsiteX8" fmla="*/ 15349 w 186753"/>
                <a:gd name="connsiteY8" fmla="*/ 274467 h 282309"/>
                <a:gd name="connsiteX9" fmla="*/ 395 w 186753"/>
                <a:gd name="connsiteY9" fmla="*/ 199691 h 282309"/>
                <a:gd name="connsiteX0" fmla="*/ 5312 w 191670"/>
                <a:gd name="connsiteY0" fmla="*/ 199691 h 282309"/>
                <a:gd name="connsiteX1" fmla="*/ 11721 w 191670"/>
                <a:gd name="connsiteY1" fmla="*/ 84322 h 282309"/>
                <a:gd name="connsiteX2" fmla="*/ 37358 w 191670"/>
                <a:gd name="connsiteY2" fmla="*/ 13820 h 282309"/>
                <a:gd name="connsiteX3" fmla="*/ 101452 w 191670"/>
                <a:gd name="connsiteY3" fmla="*/ 1001 h 282309"/>
                <a:gd name="connsiteX4" fmla="*/ 161272 w 191670"/>
                <a:gd name="connsiteY4" fmla="*/ 28774 h 282309"/>
                <a:gd name="connsiteX5" fmla="*/ 182637 w 191670"/>
                <a:gd name="connsiteY5" fmla="*/ 127051 h 282309"/>
                <a:gd name="connsiteX6" fmla="*/ 186910 w 191670"/>
                <a:gd name="connsiteY6" fmla="*/ 208236 h 282309"/>
                <a:gd name="connsiteX7" fmla="*/ 116407 w 191670"/>
                <a:gd name="connsiteY7" fmla="*/ 272330 h 282309"/>
                <a:gd name="connsiteX8" fmla="*/ 20266 w 191670"/>
                <a:gd name="connsiteY8" fmla="*/ 274467 h 282309"/>
                <a:gd name="connsiteX9" fmla="*/ 5312 w 191670"/>
                <a:gd name="connsiteY9" fmla="*/ 199691 h 282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1670" h="282309">
                  <a:moveTo>
                    <a:pt x="5312" y="199691"/>
                  </a:moveTo>
                  <a:cubicBezTo>
                    <a:pt x="16707" y="161591"/>
                    <a:pt x="6380" y="115301"/>
                    <a:pt x="11721" y="84322"/>
                  </a:cubicBezTo>
                  <a:cubicBezTo>
                    <a:pt x="17062" y="53344"/>
                    <a:pt x="22403" y="27707"/>
                    <a:pt x="37358" y="13820"/>
                  </a:cubicBezTo>
                  <a:cubicBezTo>
                    <a:pt x="52313" y="-67"/>
                    <a:pt x="80800" y="-1491"/>
                    <a:pt x="101452" y="1001"/>
                  </a:cubicBezTo>
                  <a:cubicBezTo>
                    <a:pt x="122104" y="3493"/>
                    <a:pt x="147741" y="7766"/>
                    <a:pt x="161272" y="28774"/>
                  </a:cubicBezTo>
                  <a:cubicBezTo>
                    <a:pt x="174803" y="49782"/>
                    <a:pt x="178364" y="97141"/>
                    <a:pt x="182637" y="127051"/>
                  </a:cubicBezTo>
                  <a:cubicBezTo>
                    <a:pt x="186910" y="156961"/>
                    <a:pt x="197948" y="184023"/>
                    <a:pt x="186910" y="208236"/>
                  </a:cubicBezTo>
                  <a:cubicBezTo>
                    <a:pt x="175872" y="232449"/>
                    <a:pt x="141332" y="260936"/>
                    <a:pt x="116407" y="272330"/>
                  </a:cubicBezTo>
                  <a:cubicBezTo>
                    <a:pt x="91482" y="283724"/>
                    <a:pt x="38782" y="286573"/>
                    <a:pt x="20266" y="274467"/>
                  </a:cubicBezTo>
                  <a:cubicBezTo>
                    <a:pt x="1750" y="262361"/>
                    <a:pt x="-6083" y="237791"/>
                    <a:pt x="5312" y="199691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B63AFEFB-14A2-4FBF-8A16-8CAE6D31B49B}"/>
                </a:ext>
              </a:extLst>
            </p:cNvPr>
            <p:cNvSpPr/>
            <p:nvPr/>
          </p:nvSpPr>
          <p:spPr>
            <a:xfrm rot="193909">
              <a:off x="6138594" y="4737242"/>
              <a:ext cx="145269" cy="446633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  <a:gd name="connsiteX0" fmla="*/ 6496 w 140748"/>
                <a:gd name="connsiteY0" fmla="*/ 42636 h 364378"/>
                <a:gd name="connsiteX1" fmla="*/ 8067 w 140748"/>
                <a:gd name="connsiteY1" fmla="*/ 310013 h 364378"/>
                <a:gd name="connsiteX2" fmla="*/ 70905 w 140748"/>
                <a:gd name="connsiteY2" fmla="*/ 364185 h 364378"/>
                <a:gd name="connsiteX3" fmla="*/ 129409 w 140748"/>
                <a:gd name="connsiteY3" fmla="*/ 303514 h 364378"/>
                <a:gd name="connsiteX4" fmla="*/ 131576 w 140748"/>
                <a:gd name="connsiteY4" fmla="*/ 60829 h 364378"/>
                <a:gd name="connsiteX5" fmla="*/ 60071 w 140748"/>
                <a:gd name="connsiteY5" fmla="*/ 2324 h 364378"/>
                <a:gd name="connsiteX6" fmla="*/ 6496 w 140748"/>
                <a:gd name="connsiteY6" fmla="*/ 42636 h 364378"/>
                <a:gd name="connsiteX0" fmla="*/ 6496 w 136138"/>
                <a:gd name="connsiteY0" fmla="*/ 45571 h 367313"/>
                <a:gd name="connsiteX1" fmla="*/ 8067 w 136138"/>
                <a:gd name="connsiteY1" fmla="*/ 312948 h 367313"/>
                <a:gd name="connsiteX2" fmla="*/ 70905 w 136138"/>
                <a:gd name="connsiteY2" fmla="*/ 367120 h 367313"/>
                <a:gd name="connsiteX3" fmla="*/ 129409 w 136138"/>
                <a:gd name="connsiteY3" fmla="*/ 306449 h 367313"/>
                <a:gd name="connsiteX4" fmla="*/ 123956 w 136138"/>
                <a:gd name="connsiteY4" fmla="*/ 37094 h 367313"/>
                <a:gd name="connsiteX5" fmla="*/ 60071 w 136138"/>
                <a:gd name="connsiteY5" fmla="*/ 5259 h 367313"/>
                <a:gd name="connsiteX6" fmla="*/ 6496 w 136138"/>
                <a:gd name="connsiteY6" fmla="*/ 45571 h 367313"/>
                <a:gd name="connsiteX0" fmla="*/ 6991 w 136633"/>
                <a:gd name="connsiteY0" fmla="*/ 56469 h 378211"/>
                <a:gd name="connsiteX1" fmla="*/ 8562 w 136633"/>
                <a:gd name="connsiteY1" fmla="*/ 323846 h 378211"/>
                <a:gd name="connsiteX2" fmla="*/ 71400 w 136633"/>
                <a:gd name="connsiteY2" fmla="*/ 378018 h 378211"/>
                <a:gd name="connsiteX3" fmla="*/ 129904 w 136633"/>
                <a:gd name="connsiteY3" fmla="*/ 317347 h 378211"/>
                <a:gd name="connsiteX4" fmla="*/ 124451 w 136633"/>
                <a:gd name="connsiteY4" fmla="*/ 47992 h 378211"/>
                <a:gd name="connsiteX5" fmla="*/ 68186 w 136633"/>
                <a:gd name="connsiteY5" fmla="*/ 917 h 378211"/>
                <a:gd name="connsiteX6" fmla="*/ 6991 w 136633"/>
                <a:gd name="connsiteY6" fmla="*/ 56469 h 378211"/>
                <a:gd name="connsiteX0" fmla="*/ 3871 w 133513"/>
                <a:gd name="connsiteY0" fmla="*/ 56469 h 378103"/>
                <a:gd name="connsiteX1" fmla="*/ 13062 w 133513"/>
                <a:gd name="connsiteY1" fmla="*/ 321941 h 378103"/>
                <a:gd name="connsiteX2" fmla="*/ 68280 w 133513"/>
                <a:gd name="connsiteY2" fmla="*/ 378018 h 378103"/>
                <a:gd name="connsiteX3" fmla="*/ 126784 w 133513"/>
                <a:gd name="connsiteY3" fmla="*/ 317347 h 378103"/>
                <a:gd name="connsiteX4" fmla="*/ 121331 w 133513"/>
                <a:gd name="connsiteY4" fmla="*/ 47992 h 378103"/>
                <a:gd name="connsiteX5" fmla="*/ 65066 w 133513"/>
                <a:gd name="connsiteY5" fmla="*/ 917 h 378103"/>
                <a:gd name="connsiteX6" fmla="*/ 3871 w 133513"/>
                <a:gd name="connsiteY6" fmla="*/ 56469 h 378103"/>
                <a:gd name="connsiteX0" fmla="*/ 3871 w 130834"/>
                <a:gd name="connsiteY0" fmla="*/ 56469 h 378482"/>
                <a:gd name="connsiteX1" fmla="*/ 13062 w 130834"/>
                <a:gd name="connsiteY1" fmla="*/ 321941 h 378482"/>
                <a:gd name="connsiteX2" fmla="*/ 68280 w 130834"/>
                <a:gd name="connsiteY2" fmla="*/ 378018 h 378482"/>
                <a:gd name="connsiteX3" fmla="*/ 121069 w 130834"/>
                <a:gd name="connsiteY3" fmla="*/ 307822 h 378482"/>
                <a:gd name="connsiteX4" fmla="*/ 121331 w 130834"/>
                <a:gd name="connsiteY4" fmla="*/ 47992 h 378482"/>
                <a:gd name="connsiteX5" fmla="*/ 65066 w 130834"/>
                <a:gd name="connsiteY5" fmla="*/ 917 h 378482"/>
                <a:gd name="connsiteX6" fmla="*/ 3871 w 130834"/>
                <a:gd name="connsiteY6" fmla="*/ 56469 h 378482"/>
                <a:gd name="connsiteX0" fmla="*/ 3747 w 130911"/>
                <a:gd name="connsiteY0" fmla="*/ 56469 h 374836"/>
                <a:gd name="connsiteX1" fmla="*/ 12938 w 130911"/>
                <a:gd name="connsiteY1" fmla="*/ 321941 h 374836"/>
                <a:gd name="connsiteX2" fmla="*/ 64346 w 130911"/>
                <a:gd name="connsiteY2" fmla="*/ 374208 h 374836"/>
                <a:gd name="connsiteX3" fmla="*/ 120945 w 130911"/>
                <a:gd name="connsiteY3" fmla="*/ 307822 h 374836"/>
                <a:gd name="connsiteX4" fmla="*/ 121207 w 130911"/>
                <a:gd name="connsiteY4" fmla="*/ 47992 h 374836"/>
                <a:gd name="connsiteX5" fmla="*/ 64942 w 130911"/>
                <a:gd name="connsiteY5" fmla="*/ 917 h 374836"/>
                <a:gd name="connsiteX6" fmla="*/ 3747 w 130911"/>
                <a:gd name="connsiteY6" fmla="*/ 56469 h 374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0911" h="374836">
                  <a:moveTo>
                    <a:pt x="3747" y="56469"/>
                  </a:moveTo>
                  <a:cubicBezTo>
                    <a:pt x="-4920" y="109973"/>
                    <a:pt x="2838" y="268985"/>
                    <a:pt x="12938" y="321941"/>
                  </a:cubicBezTo>
                  <a:cubicBezTo>
                    <a:pt x="23038" y="374897"/>
                    <a:pt x="46345" y="376561"/>
                    <a:pt x="64346" y="374208"/>
                  </a:cubicBezTo>
                  <a:cubicBezTo>
                    <a:pt x="82347" y="371855"/>
                    <a:pt x="111468" y="362191"/>
                    <a:pt x="120945" y="307822"/>
                  </a:cubicBezTo>
                  <a:cubicBezTo>
                    <a:pt x="130422" y="253453"/>
                    <a:pt x="137458" y="102524"/>
                    <a:pt x="121207" y="47992"/>
                  </a:cubicBezTo>
                  <a:cubicBezTo>
                    <a:pt x="104956" y="-6540"/>
                    <a:pt x="84519" y="-496"/>
                    <a:pt x="64942" y="917"/>
                  </a:cubicBezTo>
                  <a:cubicBezTo>
                    <a:pt x="45365" y="2330"/>
                    <a:pt x="12414" y="2965"/>
                    <a:pt x="3747" y="56469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C3D02680-2B83-44A7-8469-5427F0EC5603}"/>
                </a:ext>
              </a:extLst>
            </p:cNvPr>
            <p:cNvSpPr/>
            <p:nvPr/>
          </p:nvSpPr>
          <p:spPr>
            <a:xfrm>
              <a:off x="6111232" y="4381691"/>
              <a:ext cx="186924" cy="432800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111" h="362079">
                  <a:moveTo>
                    <a:pt x="3429" y="49900"/>
                  </a:moveTo>
                  <a:cubicBezTo>
                    <a:pt x="-5238" y="101182"/>
                    <a:pt x="3790" y="255748"/>
                    <a:pt x="16430" y="307752"/>
                  </a:cubicBezTo>
                  <a:cubicBezTo>
                    <a:pt x="29070" y="359756"/>
                    <a:pt x="59044" y="363007"/>
                    <a:pt x="79268" y="361924"/>
                  </a:cubicBezTo>
                  <a:cubicBezTo>
                    <a:pt x="99492" y="360841"/>
                    <a:pt x="127660" y="351812"/>
                    <a:pt x="137772" y="301253"/>
                  </a:cubicBezTo>
                  <a:cubicBezTo>
                    <a:pt x="147884" y="250694"/>
                    <a:pt x="156190" y="113100"/>
                    <a:pt x="139939" y="58568"/>
                  </a:cubicBezTo>
                  <a:cubicBezTo>
                    <a:pt x="123688" y="4036"/>
                    <a:pt x="86852" y="-658"/>
                    <a:pt x="68434" y="63"/>
                  </a:cubicBezTo>
                  <a:cubicBezTo>
                    <a:pt x="50016" y="784"/>
                    <a:pt x="12096" y="-1382"/>
                    <a:pt x="3429" y="49900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1113CBB2-914B-4C01-B69F-F9E4095C8EB1}"/>
                </a:ext>
              </a:extLst>
            </p:cNvPr>
            <p:cNvSpPr/>
            <p:nvPr/>
          </p:nvSpPr>
          <p:spPr>
            <a:xfrm rot="1344846" flipH="1">
              <a:off x="6099519" y="5160202"/>
              <a:ext cx="294228" cy="112275"/>
            </a:xfrm>
            <a:custGeom>
              <a:avLst/>
              <a:gdLst>
                <a:gd name="connsiteX0" fmla="*/ 221209 w 244329"/>
                <a:gd name="connsiteY0" fmla="*/ 9633 h 114404"/>
                <a:gd name="connsiteX1" fmla="*/ 237008 w 244329"/>
                <a:gd name="connsiteY1" fmla="*/ 88631 h 114404"/>
                <a:gd name="connsiteX2" fmla="*/ 126411 w 244329"/>
                <a:gd name="connsiteY2" fmla="*/ 102456 h 114404"/>
                <a:gd name="connsiteX3" fmla="*/ 15 w 244329"/>
                <a:gd name="connsiteY3" fmla="*/ 108380 h 114404"/>
                <a:gd name="connsiteX4" fmla="*/ 118511 w 244329"/>
                <a:gd name="connsiteY4" fmla="*/ 11608 h 114404"/>
                <a:gd name="connsiteX5" fmla="*/ 221209 w 244329"/>
                <a:gd name="connsiteY5" fmla="*/ 9633 h 114404"/>
                <a:gd name="connsiteX0" fmla="*/ 223184 w 246304"/>
                <a:gd name="connsiteY0" fmla="*/ 8926 h 102196"/>
                <a:gd name="connsiteX1" fmla="*/ 238983 w 246304"/>
                <a:gd name="connsiteY1" fmla="*/ 87924 h 102196"/>
                <a:gd name="connsiteX2" fmla="*/ 128386 w 246304"/>
                <a:gd name="connsiteY2" fmla="*/ 101749 h 102196"/>
                <a:gd name="connsiteX3" fmla="*/ 15 w 246304"/>
                <a:gd name="connsiteY3" fmla="*/ 89899 h 102196"/>
                <a:gd name="connsiteX4" fmla="*/ 120486 w 246304"/>
                <a:gd name="connsiteY4" fmla="*/ 10901 h 102196"/>
                <a:gd name="connsiteX5" fmla="*/ 223184 w 246304"/>
                <a:gd name="connsiteY5" fmla="*/ 8926 h 102196"/>
                <a:gd name="connsiteX0" fmla="*/ 223184 w 246889"/>
                <a:gd name="connsiteY0" fmla="*/ 8926 h 97266"/>
                <a:gd name="connsiteX1" fmla="*/ 238983 w 246889"/>
                <a:gd name="connsiteY1" fmla="*/ 87924 h 97266"/>
                <a:gd name="connsiteX2" fmla="*/ 120486 w 246889"/>
                <a:gd name="connsiteY2" fmla="*/ 91875 h 97266"/>
                <a:gd name="connsiteX3" fmla="*/ 15 w 246889"/>
                <a:gd name="connsiteY3" fmla="*/ 89899 h 97266"/>
                <a:gd name="connsiteX4" fmla="*/ 120486 w 246889"/>
                <a:gd name="connsiteY4" fmla="*/ 10901 h 97266"/>
                <a:gd name="connsiteX5" fmla="*/ 223184 w 246889"/>
                <a:gd name="connsiteY5" fmla="*/ 8926 h 97266"/>
                <a:gd name="connsiteX0" fmla="*/ 223194 w 248288"/>
                <a:gd name="connsiteY0" fmla="*/ 4930 h 93270"/>
                <a:gd name="connsiteX1" fmla="*/ 238993 w 248288"/>
                <a:gd name="connsiteY1" fmla="*/ 83928 h 93270"/>
                <a:gd name="connsiteX2" fmla="*/ 120496 w 248288"/>
                <a:gd name="connsiteY2" fmla="*/ 87879 h 93270"/>
                <a:gd name="connsiteX3" fmla="*/ 25 w 248288"/>
                <a:gd name="connsiteY3" fmla="*/ 85903 h 93270"/>
                <a:gd name="connsiteX4" fmla="*/ 84947 w 248288"/>
                <a:gd name="connsiteY4" fmla="*/ 16780 h 93270"/>
                <a:gd name="connsiteX5" fmla="*/ 223194 w 248288"/>
                <a:gd name="connsiteY5" fmla="*/ 4930 h 93270"/>
                <a:gd name="connsiteX0" fmla="*/ 223184 w 246683"/>
                <a:gd name="connsiteY0" fmla="*/ 13745 h 102085"/>
                <a:gd name="connsiteX1" fmla="*/ 238983 w 246683"/>
                <a:gd name="connsiteY1" fmla="*/ 92743 h 102085"/>
                <a:gd name="connsiteX2" fmla="*/ 120486 w 246683"/>
                <a:gd name="connsiteY2" fmla="*/ 96694 h 102085"/>
                <a:gd name="connsiteX3" fmla="*/ 15 w 246683"/>
                <a:gd name="connsiteY3" fmla="*/ 94718 h 102085"/>
                <a:gd name="connsiteX4" fmla="*/ 126411 w 246683"/>
                <a:gd name="connsiteY4" fmla="*/ 7820 h 102085"/>
                <a:gd name="connsiteX5" fmla="*/ 223184 w 246683"/>
                <a:gd name="connsiteY5" fmla="*/ 13745 h 102085"/>
                <a:gd name="connsiteX0" fmla="*/ 223187 w 246686"/>
                <a:gd name="connsiteY0" fmla="*/ 7550 h 95890"/>
                <a:gd name="connsiteX1" fmla="*/ 238986 w 246686"/>
                <a:gd name="connsiteY1" fmla="*/ 86548 h 95890"/>
                <a:gd name="connsiteX2" fmla="*/ 120489 w 246686"/>
                <a:gd name="connsiteY2" fmla="*/ 90499 h 95890"/>
                <a:gd name="connsiteX3" fmla="*/ 18 w 246686"/>
                <a:gd name="connsiteY3" fmla="*/ 88523 h 95890"/>
                <a:gd name="connsiteX4" fmla="*/ 126414 w 246686"/>
                <a:gd name="connsiteY4" fmla="*/ 1625 h 95890"/>
                <a:gd name="connsiteX5" fmla="*/ 223187 w 246686"/>
                <a:gd name="connsiteY5" fmla="*/ 7550 h 95890"/>
                <a:gd name="connsiteX0" fmla="*/ 227133 w 248013"/>
                <a:gd name="connsiteY0" fmla="*/ 13746 h 102086"/>
                <a:gd name="connsiteX1" fmla="*/ 238983 w 248013"/>
                <a:gd name="connsiteY1" fmla="*/ 92744 h 102086"/>
                <a:gd name="connsiteX2" fmla="*/ 120486 w 248013"/>
                <a:gd name="connsiteY2" fmla="*/ 96695 h 102086"/>
                <a:gd name="connsiteX3" fmla="*/ 15 w 248013"/>
                <a:gd name="connsiteY3" fmla="*/ 94719 h 102086"/>
                <a:gd name="connsiteX4" fmla="*/ 126411 w 248013"/>
                <a:gd name="connsiteY4" fmla="*/ 7821 h 102086"/>
                <a:gd name="connsiteX5" fmla="*/ 227133 w 248013"/>
                <a:gd name="connsiteY5" fmla="*/ 13746 h 102086"/>
                <a:gd name="connsiteX0" fmla="*/ 227133 w 249041"/>
                <a:gd name="connsiteY0" fmla="*/ 11407 h 99747"/>
                <a:gd name="connsiteX1" fmla="*/ 238983 w 249041"/>
                <a:gd name="connsiteY1" fmla="*/ 90405 h 99747"/>
                <a:gd name="connsiteX2" fmla="*/ 120486 w 249041"/>
                <a:gd name="connsiteY2" fmla="*/ 94356 h 99747"/>
                <a:gd name="connsiteX3" fmla="*/ 15 w 249041"/>
                <a:gd name="connsiteY3" fmla="*/ 92380 h 99747"/>
                <a:gd name="connsiteX4" fmla="*/ 126411 w 249041"/>
                <a:gd name="connsiteY4" fmla="*/ 5482 h 99747"/>
                <a:gd name="connsiteX5" fmla="*/ 227133 w 249041"/>
                <a:gd name="connsiteY5" fmla="*/ 11407 h 99747"/>
                <a:gd name="connsiteX0" fmla="*/ 227133 w 243144"/>
                <a:gd name="connsiteY0" fmla="*/ 11407 h 101983"/>
                <a:gd name="connsiteX1" fmla="*/ 238983 w 243144"/>
                <a:gd name="connsiteY1" fmla="*/ 90405 h 101983"/>
                <a:gd name="connsiteX2" fmla="*/ 120486 w 243144"/>
                <a:gd name="connsiteY2" fmla="*/ 94356 h 101983"/>
                <a:gd name="connsiteX3" fmla="*/ 15 w 243144"/>
                <a:gd name="connsiteY3" fmla="*/ 92380 h 101983"/>
                <a:gd name="connsiteX4" fmla="*/ 126411 w 243144"/>
                <a:gd name="connsiteY4" fmla="*/ 5482 h 101983"/>
                <a:gd name="connsiteX5" fmla="*/ 227133 w 243144"/>
                <a:gd name="connsiteY5" fmla="*/ 11407 h 101983"/>
                <a:gd name="connsiteX0" fmla="*/ 227133 w 243144"/>
                <a:gd name="connsiteY0" fmla="*/ 11407 h 107617"/>
                <a:gd name="connsiteX1" fmla="*/ 238983 w 243144"/>
                <a:gd name="connsiteY1" fmla="*/ 90405 h 107617"/>
                <a:gd name="connsiteX2" fmla="*/ 120486 w 243144"/>
                <a:gd name="connsiteY2" fmla="*/ 94356 h 107617"/>
                <a:gd name="connsiteX3" fmla="*/ 15 w 243144"/>
                <a:gd name="connsiteY3" fmla="*/ 92380 h 107617"/>
                <a:gd name="connsiteX4" fmla="*/ 126411 w 243144"/>
                <a:gd name="connsiteY4" fmla="*/ 5482 h 107617"/>
                <a:gd name="connsiteX5" fmla="*/ 227133 w 243144"/>
                <a:gd name="connsiteY5" fmla="*/ 11407 h 107617"/>
                <a:gd name="connsiteX0" fmla="*/ 227133 w 247182"/>
                <a:gd name="connsiteY0" fmla="*/ 11407 h 107617"/>
                <a:gd name="connsiteX1" fmla="*/ 238983 w 247182"/>
                <a:gd name="connsiteY1" fmla="*/ 90405 h 107617"/>
                <a:gd name="connsiteX2" fmla="*/ 146160 w 247182"/>
                <a:gd name="connsiteY2" fmla="*/ 94356 h 107617"/>
                <a:gd name="connsiteX3" fmla="*/ 15 w 247182"/>
                <a:gd name="connsiteY3" fmla="*/ 92380 h 107617"/>
                <a:gd name="connsiteX4" fmla="*/ 126411 w 247182"/>
                <a:gd name="connsiteY4" fmla="*/ 5482 h 107617"/>
                <a:gd name="connsiteX5" fmla="*/ 227133 w 247182"/>
                <a:gd name="connsiteY5" fmla="*/ 11407 h 107617"/>
                <a:gd name="connsiteX0" fmla="*/ 227133 w 247453"/>
                <a:gd name="connsiteY0" fmla="*/ 14122 h 110034"/>
                <a:gd name="connsiteX1" fmla="*/ 240747 w 247453"/>
                <a:gd name="connsiteY1" fmla="*/ 100740 h 110034"/>
                <a:gd name="connsiteX2" fmla="*/ 146160 w 247453"/>
                <a:gd name="connsiteY2" fmla="*/ 97071 h 110034"/>
                <a:gd name="connsiteX3" fmla="*/ 15 w 247453"/>
                <a:gd name="connsiteY3" fmla="*/ 95095 h 110034"/>
                <a:gd name="connsiteX4" fmla="*/ 126411 w 247453"/>
                <a:gd name="connsiteY4" fmla="*/ 8197 h 110034"/>
                <a:gd name="connsiteX5" fmla="*/ 227133 w 247453"/>
                <a:gd name="connsiteY5" fmla="*/ 14122 h 110034"/>
                <a:gd name="connsiteX0" fmla="*/ 227133 w 247453"/>
                <a:gd name="connsiteY0" fmla="*/ 14122 h 112425"/>
                <a:gd name="connsiteX1" fmla="*/ 240747 w 247453"/>
                <a:gd name="connsiteY1" fmla="*/ 100740 h 112425"/>
                <a:gd name="connsiteX2" fmla="*/ 146160 w 247453"/>
                <a:gd name="connsiteY2" fmla="*/ 104691 h 112425"/>
                <a:gd name="connsiteX3" fmla="*/ 15 w 247453"/>
                <a:gd name="connsiteY3" fmla="*/ 95095 h 112425"/>
                <a:gd name="connsiteX4" fmla="*/ 126411 w 247453"/>
                <a:gd name="connsiteY4" fmla="*/ 8197 h 112425"/>
                <a:gd name="connsiteX5" fmla="*/ 227133 w 247453"/>
                <a:gd name="connsiteY5" fmla="*/ 14122 h 112425"/>
                <a:gd name="connsiteX0" fmla="*/ 227133 w 247453"/>
                <a:gd name="connsiteY0" fmla="*/ 7701 h 106004"/>
                <a:gd name="connsiteX1" fmla="*/ 240747 w 247453"/>
                <a:gd name="connsiteY1" fmla="*/ 94319 h 106004"/>
                <a:gd name="connsiteX2" fmla="*/ 146160 w 247453"/>
                <a:gd name="connsiteY2" fmla="*/ 98270 h 106004"/>
                <a:gd name="connsiteX3" fmla="*/ 15 w 247453"/>
                <a:gd name="connsiteY3" fmla="*/ 88674 h 106004"/>
                <a:gd name="connsiteX4" fmla="*/ 126411 w 247453"/>
                <a:gd name="connsiteY4" fmla="*/ 1776 h 106004"/>
                <a:gd name="connsiteX5" fmla="*/ 227133 w 247453"/>
                <a:gd name="connsiteY5" fmla="*/ 7701 h 106004"/>
                <a:gd name="connsiteX0" fmla="*/ 227132 w 247123"/>
                <a:gd name="connsiteY0" fmla="*/ 9857 h 108160"/>
                <a:gd name="connsiteX1" fmla="*/ 240746 w 247123"/>
                <a:gd name="connsiteY1" fmla="*/ 96475 h 108160"/>
                <a:gd name="connsiteX2" fmla="*/ 146159 w 247123"/>
                <a:gd name="connsiteY2" fmla="*/ 100426 h 108160"/>
                <a:gd name="connsiteX3" fmla="*/ 14 w 247123"/>
                <a:gd name="connsiteY3" fmla="*/ 90830 h 108160"/>
                <a:gd name="connsiteX4" fmla="*/ 135228 w 247123"/>
                <a:gd name="connsiteY4" fmla="*/ 122 h 108160"/>
                <a:gd name="connsiteX5" fmla="*/ 227132 w 247123"/>
                <a:gd name="connsiteY5" fmla="*/ 9857 h 108160"/>
                <a:gd name="connsiteX0" fmla="*/ 227132 w 247520"/>
                <a:gd name="connsiteY0" fmla="*/ 9857 h 108160"/>
                <a:gd name="connsiteX1" fmla="*/ 240746 w 247520"/>
                <a:gd name="connsiteY1" fmla="*/ 96475 h 108160"/>
                <a:gd name="connsiteX2" fmla="*/ 146159 w 247520"/>
                <a:gd name="connsiteY2" fmla="*/ 100426 h 108160"/>
                <a:gd name="connsiteX3" fmla="*/ 14 w 247520"/>
                <a:gd name="connsiteY3" fmla="*/ 90830 h 108160"/>
                <a:gd name="connsiteX4" fmla="*/ 135228 w 247520"/>
                <a:gd name="connsiteY4" fmla="*/ 122 h 108160"/>
                <a:gd name="connsiteX5" fmla="*/ 227132 w 247520"/>
                <a:gd name="connsiteY5" fmla="*/ 9857 h 108160"/>
                <a:gd name="connsiteX0" fmla="*/ 221840 w 245898"/>
                <a:gd name="connsiteY0" fmla="*/ 12067 h 112275"/>
                <a:gd name="connsiteX1" fmla="*/ 240745 w 245898"/>
                <a:gd name="connsiteY1" fmla="*/ 100590 h 112275"/>
                <a:gd name="connsiteX2" fmla="*/ 146158 w 245898"/>
                <a:gd name="connsiteY2" fmla="*/ 104541 h 112275"/>
                <a:gd name="connsiteX3" fmla="*/ 13 w 245898"/>
                <a:gd name="connsiteY3" fmla="*/ 94945 h 112275"/>
                <a:gd name="connsiteX4" fmla="*/ 135227 w 245898"/>
                <a:gd name="connsiteY4" fmla="*/ 4237 h 112275"/>
                <a:gd name="connsiteX5" fmla="*/ 221840 w 245898"/>
                <a:gd name="connsiteY5" fmla="*/ 12067 h 112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898" h="112275">
                  <a:moveTo>
                    <a:pt x="221840" y="12067"/>
                  </a:moveTo>
                  <a:cubicBezTo>
                    <a:pt x="241189" y="9076"/>
                    <a:pt x="253359" y="85178"/>
                    <a:pt x="240745" y="100590"/>
                  </a:cubicBezTo>
                  <a:cubicBezTo>
                    <a:pt x="228131" y="116002"/>
                    <a:pt x="186280" y="105482"/>
                    <a:pt x="146158" y="104541"/>
                  </a:cubicBezTo>
                  <a:cubicBezTo>
                    <a:pt x="106036" y="103600"/>
                    <a:pt x="1330" y="127861"/>
                    <a:pt x="13" y="94945"/>
                  </a:cubicBezTo>
                  <a:cubicBezTo>
                    <a:pt x="-1304" y="79804"/>
                    <a:pt x="98256" y="18050"/>
                    <a:pt x="135227" y="4237"/>
                  </a:cubicBezTo>
                  <a:cubicBezTo>
                    <a:pt x="172198" y="-9576"/>
                    <a:pt x="202491" y="15058"/>
                    <a:pt x="221840" y="12067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5BA4EA24-1DCD-4E7B-9DEC-1CDB289F3253}"/>
                </a:ext>
              </a:extLst>
            </p:cNvPr>
            <p:cNvSpPr/>
            <p:nvPr/>
          </p:nvSpPr>
          <p:spPr>
            <a:xfrm rot="3871900">
              <a:off x="5461514" y="3221846"/>
              <a:ext cx="143560" cy="356577"/>
            </a:xfrm>
            <a:custGeom>
              <a:avLst/>
              <a:gdLst>
                <a:gd name="connsiteX0" fmla="*/ 6457 w 165048"/>
                <a:gd name="connsiteY0" fmla="*/ 44808 h 353407"/>
                <a:gd name="connsiteX1" fmla="*/ 61409 w 165048"/>
                <a:gd name="connsiteY1" fmla="*/ 847 h 353407"/>
                <a:gd name="connsiteX2" fmla="*/ 129550 w 165048"/>
                <a:gd name="connsiteY2" fmla="*/ 31620 h 353407"/>
                <a:gd name="connsiteX3" fmla="*/ 155927 w 165048"/>
                <a:gd name="connsiteY3" fmla="*/ 200872 h 353407"/>
                <a:gd name="connsiteX4" fmla="*/ 160323 w 165048"/>
                <a:gd name="connsiteY4" fmla="*/ 306379 h 353407"/>
                <a:gd name="connsiteX5" fmla="*/ 92182 w 165048"/>
                <a:gd name="connsiteY5" fmla="*/ 352539 h 353407"/>
                <a:gd name="connsiteX6" fmla="*/ 15250 w 165048"/>
                <a:gd name="connsiteY6" fmla="*/ 323964 h 353407"/>
                <a:gd name="connsiteX7" fmla="*/ 2061 w 165048"/>
                <a:gd name="connsiteY7" fmla="*/ 183287 h 353407"/>
                <a:gd name="connsiteX8" fmla="*/ 6457 w 165048"/>
                <a:gd name="connsiteY8" fmla="*/ 44808 h 353407"/>
                <a:gd name="connsiteX0" fmla="*/ 6885 w 165476"/>
                <a:gd name="connsiteY0" fmla="*/ 44808 h 352670"/>
                <a:gd name="connsiteX1" fmla="*/ 61837 w 165476"/>
                <a:gd name="connsiteY1" fmla="*/ 847 h 352670"/>
                <a:gd name="connsiteX2" fmla="*/ 129978 w 165476"/>
                <a:gd name="connsiteY2" fmla="*/ 31620 h 352670"/>
                <a:gd name="connsiteX3" fmla="*/ 156355 w 165476"/>
                <a:gd name="connsiteY3" fmla="*/ 200872 h 352670"/>
                <a:gd name="connsiteX4" fmla="*/ 160751 w 165476"/>
                <a:gd name="connsiteY4" fmla="*/ 306379 h 352670"/>
                <a:gd name="connsiteX5" fmla="*/ 92610 w 165476"/>
                <a:gd name="connsiteY5" fmla="*/ 352539 h 352670"/>
                <a:gd name="connsiteX6" fmla="*/ 22273 w 165476"/>
                <a:gd name="connsiteY6" fmla="*/ 315172 h 352670"/>
                <a:gd name="connsiteX7" fmla="*/ 2489 w 165476"/>
                <a:gd name="connsiteY7" fmla="*/ 183287 h 352670"/>
                <a:gd name="connsiteX8" fmla="*/ 6885 w 165476"/>
                <a:gd name="connsiteY8" fmla="*/ 44808 h 352670"/>
                <a:gd name="connsiteX0" fmla="*/ 6885 w 159537"/>
                <a:gd name="connsiteY0" fmla="*/ 44808 h 352733"/>
                <a:gd name="connsiteX1" fmla="*/ 61837 w 159537"/>
                <a:gd name="connsiteY1" fmla="*/ 847 h 352733"/>
                <a:gd name="connsiteX2" fmla="*/ 129978 w 159537"/>
                <a:gd name="connsiteY2" fmla="*/ 31620 h 352733"/>
                <a:gd name="connsiteX3" fmla="*/ 156355 w 159537"/>
                <a:gd name="connsiteY3" fmla="*/ 200872 h 352733"/>
                <a:gd name="connsiteX4" fmla="*/ 151959 w 159537"/>
                <a:gd name="connsiteY4" fmla="*/ 304181 h 352733"/>
                <a:gd name="connsiteX5" fmla="*/ 92610 w 159537"/>
                <a:gd name="connsiteY5" fmla="*/ 352539 h 352733"/>
                <a:gd name="connsiteX6" fmla="*/ 22273 w 159537"/>
                <a:gd name="connsiteY6" fmla="*/ 315172 h 352733"/>
                <a:gd name="connsiteX7" fmla="*/ 2489 w 159537"/>
                <a:gd name="connsiteY7" fmla="*/ 183287 h 352733"/>
                <a:gd name="connsiteX8" fmla="*/ 6885 w 159537"/>
                <a:gd name="connsiteY8" fmla="*/ 44808 h 352733"/>
                <a:gd name="connsiteX0" fmla="*/ 6885 w 156440"/>
                <a:gd name="connsiteY0" fmla="*/ 44449 h 352374"/>
                <a:gd name="connsiteX1" fmla="*/ 61837 w 156440"/>
                <a:gd name="connsiteY1" fmla="*/ 488 h 352374"/>
                <a:gd name="connsiteX2" fmla="*/ 129978 w 156440"/>
                <a:gd name="connsiteY2" fmla="*/ 31261 h 352374"/>
                <a:gd name="connsiteX3" fmla="*/ 149760 w 156440"/>
                <a:gd name="connsiteY3" fmla="*/ 171938 h 352374"/>
                <a:gd name="connsiteX4" fmla="*/ 151959 w 156440"/>
                <a:gd name="connsiteY4" fmla="*/ 303822 h 352374"/>
                <a:gd name="connsiteX5" fmla="*/ 92610 w 156440"/>
                <a:gd name="connsiteY5" fmla="*/ 352180 h 352374"/>
                <a:gd name="connsiteX6" fmla="*/ 22273 w 156440"/>
                <a:gd name="connsiteY6" fmla="*/ 314813 h 352374"/>
                <a:gd name="connsiteX7" fmla="*/ 2489 w 156440"/>
                <a:gd name="connsiteY7" fmla="*/ 182928 h 352374"/>
                <a:gd name="connsiteX8" fmla="*/ 6885 w 156440"/>
                <a:gd name="connsiteY8" fmla="*/ 44449 h 352374"/>
                <a:gd name="connsiteX0" fmla="*/ 6885 w 153367"/>
                <a:gd name="connsiteY0" fmla="*/ 44449 h 352607"/>
                <a:gd name="connsiteX1" fmla="*/ 61837 w 153367"/>
                <a:gd name="connsiteY1" fmla="*/ 488 h 352607"/>
                <a:gd name="connsiteX2" fmla="*/ 129978 w 153367"/>
                <a:gd name="connsiteY2" fmla="*/ 31261 h 352607"/>
                <a:gd name="connsiteX3" fmla="*/ 149760 w 153367"/>
                <a:gd name="connsiteY3" fmla="*/ 171938 h 352607"/>
                <a:gd name="connsiteX4" fmla="*/ 147562 w 153367"/>
                <a:gd name="connsiteY4" fmla="*/ 297228 h 352607"/>
                <a:gd name="connsiteX5" fmla="*/ 92610 w 153367"/>
                <a:gd name="connsiteY5" fmla="*/ 352180 h 352607"/>
                <a:gd name="connsiteX6" fmla="*/ 22273 w 153367"/>
                <a:gd name="connsiteY6" fmla="*/ 314813 h 352607"/>
                <a:gd name="connsiteX7" fmla="*/ 2489 w 153367"/>
                <a:gd name="connsiteY7" fmla="*/ 182928 h 352607"/>
                <a:gd name="connsiteX8" fmla="*/ 6885 w 153367"/>
                <a:gd name="connsiteY8" fmla="*/ 44449 h 352607"/>
                <a:gd name="connsiteX0" fmla="*/ 7178 w 153660"/>
                <a:gd name="connsiteY0" fmla="*/ 44449 h 352310"/>
                <a:gd name="connsiteX1" fmla="*/ 62130 w 153660"/>
                <a:gd name="connsiteY1" fmla="*/ 488 h 352310"/>
                <a:gd name="connsiteX2" fmla="*/ 130271 w 153660"/>
                <a:gd name="connsiteY2" fmla="*/ 31261 h 352310"/>
                <a:gd name="connsiteX3" fmla="*/ 150053 w 153660"/>
                <a:gd name="connsiteY3" fmla="*/ 171938 h 352310"/>
                <a:gd name="connsiteX4" fmla="*/ 147855 w 153660"/>
                <a:gd name="connsiteY4" fmla="*/ 297228 h 352310"/>
                <a:gd name="connsiteX5" fmla="*/ 92903 w 153660"/>
                <a:gd name="connsiteY5" fmla="*/ 352180 h 352310"/>
                <a:gd name="connsiteX6" fmla="*/ 26962 w 153660"/>
                <a:gd name="connsiteY6" fmla="*/ 308219 h 352310"/>
                <a:gd name="connsiteX7" fmla="*/ 2782 w 153660"/>
                <a:gd name="connsiteY7" fmla="*/ 182928 h 352310"/>
                <a:gd name="connsiteX8" fmla="*/ 7178 w 153660"/>
                <a:gd name="connsiteY8" fmla="*/ 44449 h 352310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82928 h 341473"/>
                <a:gd name="connsiteX8" fmla="*/ 7178 w 153958"/>
                <a:gd name="connsiteY8" fmla="*/ 44449 h 341473"/>
                <a:gd name="connsiteX0" fmla="*/ 5932 w 152712"/>
                <a:gd name="connsiteY0" fmla="*/ 44449 h 341473"/>
                <a:gd name="connsiteX1" fmla="*/ 60884 w 152712"/>
                <a:gd name="connsiteY1" fmla="*/ 488 h 341473"/>
                <a:gd name="connsiteX2" fmla="*/ 129025 w 152712"/>
                <a:gd name="connsiteY2" fmla="*/ 31261 h 341473"/>
                <a:gd name="connsiteX3" fmla="*/ 148807 w 152712"/>
                <a:gd name="connsiteY3" fmla="*/ 171938 h 341473"/>
                <a:gd name="connsiteX4" fmla="*/ 146609 w 152712"/>
                <a:gd name="connsiteY4" fmla="*/ 297228 h 341473"/>
                <a:gd name="connsiteX5" fmla="*/ 87260 w 152712"/>
                <a:gd name="connsiteY5" fmla="*/ 341190 h 341473"/>
                <a:gd name="connsiteX6" fmla="*/ 25716 w 152712"/>
                <a:gd name="connsiteY6" fmla="*/ 308219 h 341473"/>
                <a:gd name="connsiteX7" fmla="*/ 3734 w 152712"/>
                <a:gd name="connsiteY7" fmla="*/ 169740 h 341473"/>
                <a:gd name="connsiteX8" fmla="*/ 5932 w 152712"/>
                <a:gd name="connsiteY8" fmla="*/ 44449 h 341473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69740 h 341473"/>
                <a:gd name="connsiteX8" fmla="*/ 7178 w 153958"/>
                <a:gd name="connsiteY8" fmla="*/ 44449 h 341473"/>
                <a:gd name="connsiteX0" fmla="*/ 6886 w 153666"/>
                <a:gd name="connsiteY0" fmla="*/ 44449 h 341196"/>
                <a:gd name="connsiteX1" fmla="*/ 61838 w 153666"/>
                <a:gd name="connsiteY1" fmla="*/ 488 h 341196"/>
                <a:gd name="connsiteX2" fmla="*/ 129979 w 153666"/>
                <a:gd name="connsiteY2" fmla="*/ 31261 h 341196"/>
                <a:gd name="connsiteX3" fmla="*/ 149761 w 153666"/>
                <a:gd name="connsiteY3" fmla="*/ 171938 h 341196"/>
                <a:gd name="connsiteX4" fmla="*/ 147563 w 153666"/>
                <a:gd name="connsiteY4" fmla="*/ 297228 h 341196"/>
                <a:gd name="connsiteX5" fmla="*/ 88214 w 153666"/>
                <a:gd name="connsiteY5" fmla="*/ 341190 h 341196"/>
                <a:gd name="connsiteX6" fmla="*/ 22274 w 153666"/>
                <a:gd name="connsiteY6" fmla="*/ 295031 h 341196"/>
                <a:gd name="connsiteX7" fmla="*/ 2490 w 153666"/>
                <a:gd name="connsiteY7" fmla="*/ 169740 h 341196"/>
                <a:gd name="connsiteX8" fmla="*/ 6886 w 153666"/>
                <a:gd name="connsiteY8" fmla="*/ 44449 h 341196"/>
                <a:gd name="connsiteX0" fmla="*/ 6886 w 152380"/>
                <a:gd name="connsiteY0" fmla="*/ 44449 h 341216"/>
                <a:gd name="connsiteX1" fmla="*/ 61838 w 152380"/>
                <a:gd name="connsiteY1" fmla="*/ 488 h 341216"/>
                <a:gd name="connsiteX2" fmla="*/ 129979 w 152380"/>
                <a:gd name="connsiteY2" fmla="*/ 31261 h 341216"/>
                <a:gd name="connsiteX3" fmla="*/ 149761 w 152380"/>
                <a:gd name="connsiteY3" fmla="*/ 171938 h 341216"/>
                <a:gd name="connsiteX4" fmla="*/ 145365 w 152380"/>
                <a:gd name="connsiteY4" fmla="*/ 299426 h 341216"/>
                <a:gd name="connsiteX5" fmla="*/ 88214 w 152380"/>
                <a:gd name="connsiteY5" fmla="*/ 341190 h 341216"/>
                <a:gd name="connsiteX6" fmla="*/ 22274 w 152380"/>
                <a:gd name="connsiteY6" fmla="*/ 295031 h 341216"/>
                <a:gd name="connsiteX7" fmla="*/ 2490 w 152380"/>
                <a:gd name="connsiteY7" fmla="*/ 169740 h 341216"/>
                <a:gd name="connsiteX8" fmla="*/ 6886 w 152380"/>
                <a:gd name="connsiteY8" fmla="*/ 44449 h 341216"/>
                <a:gd name="connsiteX0" fmla="*/ 6886 w 152646"/>
                <a:gd name="connsiteY0" fmla="*/ 44449 h 339021"/>
                <a:gd name="connsiteX1" fmla="*/ 61838 w 152646"/>
                <a:gd name="connsiteY1" fmla="*/ 488 h 339021"/>
                <a:gd name="connsiteX2" fmla="*/ 129979 w 152646"/>
                <a:gd name="connsiteY2" fmla="*/ 31261 h 339021"/>
                <a:gd name="connsiteX3" fmla="*/ 149761 w 152646"/>
                <a:gd name="connsiteY3" fmla="*/ 171938 h 339021"/>
                <a:gd name="connsiteX4" fmla="*/ 145365 w 152646"/>
                <a:gd name="connsiteY4" fmla="*/ 299426 h 339021"/>
                <a:gd name="connsiteX5" fmla="*/ 83818 w 152646"/>
                <a:gd name="connsiteY5" fmla="*/ 338991 h 339021"/>
                <a:gd name="connsiteX6" fmla="*/ 22274 w 152646"/>
                <a:gd name="connsiteY6" fmla="*/ 295031 h 339021"/>
                <a:gd name="connsiteX7" fmla="*/ 2490 w 152646"/>
                <a:gd name="connsiteY7" fmla="*/ 169740 h 339021"/>
                <a:gd name="connsiteX8" fmla="*/ 6886 w 152646"/>
                <a:gd name="connsiteY8" fmla="*/ 44449 h 339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2646" h="339021">
                  <a:moveTo>
                    <a:pt x="6886" y="44449"/>
                  </a:moveTo>
                  <a:cubicBezTo>
                    <a:pt x="16777" y="16240"/>
                    <a:pt x="41323" y="2686"/>
                    <a:pt x="61838" y="488"/>
                  </a:cubicBezTo>
                  <a:cubicBezTo>
                    <a:pt x="82354" y="-1710"/>
                    <a:pt x="115325" y="2686"/>
                    <a:pt x="129979" y="31261"/>
                  </a:cubicBezTo>
                  <a:cubicBezTo>
                    <a:pt x="144633" y="59836"/>
                    <a:pt x="147197" y="127244"/>
                    <a:pt x="149761" y="171938"/>
                  </a:cubicBezTo>
                  <a:cubicBezTo>
                    <a:pt x="152325" y="216632"/>
                    <a:pt x="156355" y="271584"/>
                    <a:pt x="145365" y="299426"/>
                  </a:cubicBezTo>
                  <a:cubicBezTo>
                    <a:pt x="134375" y="327268"/>
                    <a:pt x="104333" y="339723"/>
                    <a:pt x="83818" y="338991"/>
                  </a:cubicBezTo>
                  <a:cubicBezTo>
                    <a:pt x="63303" y="338259"/>
                    <a:pt x="37294" y="323240"/>
                    <a:pt x="22274" y="295031"/>
                  </a:cubicBezTo>
                  <a:cubicBezTo>
                    <a:pt x="7254" y="266822"/>
                    <a:pt x="5055" y="211504"/>
                    <a:pt x="2490" y="169740"/>
                  </a:cubicBezTo>
                  <a:cubicBezTo>
                    <a:pt x="-75" y="127976"/>
                    <a:pt x="-3005" y="72658"/>
                    <a:pt x="6886" y="44449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51BDFEA5-399F-46DC-A199-44B7EFBBF5DF}"/>
                </a:ext>
              </a:extLst>
            </p:cNvPr>
            <p:cNvSpPr/>
            <p:nvPr/>
          </p:nvSpPr>
          <p:spPr>
            <a:xfrm rot="6770682">
              <a:off x="5078152" y="3033246"/>
              <a:ext cx="197568" cy="623311"/>
            </a:xfrm>
            <a:custGeom>
              <a:avLst/>
              <a:gdLst>
                <a:gd name="connsiteX0" fmla="*/ 63868 w 187016"/>
                <a:gd name="connsiteY0" fmla="*/ 62019 h 502838"/>
                <a:gd name="connsiteX1" fmla="*/ 86420 w 187016"/>
                <a:gd name="connsiteY1" fmla="*/ 512 h 502838"/>
                <a:gd name="connsiteX2" fmla="*/ 168429 w 187016"/>
                <a:gd name="connsiteY2" fmla="*/ 47667 h 502838"/>
                <a:gd name="connsiteX3" fmla="*/ 156128 w 187016"/>
                <a:gd name="connsiteY3" fmla="*/ 271142 h 502838"/>
                <a:gd name="connsiteX4" fmla="*/ 186881 w 187016"/>
                <a:gd name="connsiteY4" fmla="*/ 412607 h 502838"/>
                <a:gd name="connsiteX5" fmla="*/ 141776 w 187016"/>
                <a:gd name="connsiteY5" fmla="*/ 363402 h 502838"/>
                <a:gd name="connsiteX6" fmla="*/ 162278 w 187016"/>
                <a:gd name="connsiteY6" fmla="*/ 490516 h 502838"/>
                <a:gd name="connsiteX7" fmla="*/ 117173 w 187016"/>
                <a:gd name="connsiteY7" fmla="*/ 394155 h 502838"/>
                <a:gd name="connsiteX8" fmla="*/ 113073 w 187016"/>
                <a:gd name="connsiteY8" fmla="*/ 502817 h 502838"/>
                <a:gd name="connsiteX9" fmla="*/ 86420 w 187016"/>
                <a:gd name="connsiteY9" fmla="*/ 404406 h 502838"/>
                <a:gd name="connsiteX10" fmla="*/ 59767 w 187016"/>
                <a:gd name="connsiteY10" fmla="*/ 500767 h 502838"/>
                <a:gd name="connsiteX11" fmla="*/ 53616 w 187016"/>
                <a:gd name="connsiteY11" fmla="*/ 402356 h 502838"/>
                <a:gd name="connsiteX12" fmla="*/ 311 w 187016"/>
                <a:gd name="connsiteY12" fmla="*/ 433109 h 502838"/>
                <a:gd name="connsiteX13" fmla="*/ 33114 w 187016"/>
                <a:gd name="connsiteY13" fmla="*/ 355201 h 502838"/>
                <a:gd name="connsiteX14" fmla="*/ 63868 w 187016"/>
                <a:gd name="connsiteY14" fmla="*/ 303945 h 502838"/>
                <a:gd name="connsiteX15" fmla="*/ 63868 w 187016"/>
                <a:gd name="connsiteY15" fmla="*/ 62019 h 502838"/>
                <a:gd name="connsiteX0" fmla="*/ 63868 w 187016"/>
                <a:gd name="connsiteY0" fmla="*/ 63996 h 504815"/>
                <a:gd name="connsiteX1" fmla="*/ 113073 w 187016"/>
                <a:gd name="connsiteY1" fmla="*/ 439 h 504815"/>
                <a:gd name="connsiteX2" fmla="*/ 168429 w 187016"/>
                <a:gd name="connsiteY2" fmla="*/ 49644 h 504815"/>
                <a:gd name="connsiteX3" fmla="*/ 156128 w 187016"/>
                <a:gd name="connsiteY3" fmla="*/ 273119 h 504815"/>
                <a:gd name="connsiteX4" fmla="*/ 186881 w 187016"/>
                <a:gd name="connsiteY4" fmla="*/ 414584 h 504815"/>
                <a:gd name="connsiteX5" fmla="*/ 141776 w 187016"/>
                <a:gd name="connsiteY5" fmla="*/ 365379 h 504815"/>
                <a:gd name="connsiteX6" fmla="*/ 162278 w 187016"/>
                <a:gd name="connsiteY6" fmla="*/ 492493 h 504815"/>
                <a:gd name="connsiteX7" fmla="*/ 117173 w 187016"/>
                <a:gd name="connsiteY7" fmla="*/ 396132 h 504815"/>
                <a:gd name="connsiteX8" fmla="*/ 113073 w 187016"/>
                <a:gd name="connsiteY8" fmla="*/ 504794 h 504815"/>
                <a:gd name="connsiteX9" fmla="*/ 86420 w 187016"/>
                <a:gd name="connsiteY9" fmla="*/ 406383 h 504815"/>
                <a:gd name="connsiteX10" fmla="*/ 59767 w 187016"/>
                <a:gd name="connsiteY10" fmla="*/ 502744 h 504815"/>
                <a:gd name="connsiteX11" fmla="*/ 53616 w 187016"/>
                <a:gd name="connsiteY11" fmla="*/ 404333 h 504815"/>
                <a:gd name="connsiteX12" fmla="*/ 311 w 187016"/>
                <a:gd name="connsiteY12" fmla="*/ 435086 h 504815"/>
                <a:gd name="connsiteX13" fmla="*/ 33114 w 187016"/>
                <a:gd name="connsiteY13" fmla="*/ 357178 h 504815"/>
                <a:gd name="connsiteX14" fmla="*/ 63868 w 187016"/>
                <a:gd name="connsiteY14" fmla="*/ 305922 h 504815"/>
                <a:gd name="connsiteX15" fmla="*/ 63868 w 187016"/>
                <a:gd name="connsiteY15" fmla="*/ 63996 h 504815"/>
                <a:gd name="connsiteX0" fmla="*/ 57718 w 187016"/>
                <a:gd name="connsiteY0" fmla="*/ 53366 h 504437"/>
                <a:gd name="connsiteX1" fmla="*/ 113073 w 187016"/>
                <a:gd name="connsiteY1" fmla="*/ 61 h 504437"/>
                <a:gd name="connsiteX2" fmla="*/ 168429 w 187016"/>
                <a:gd name="connsiteY2" fmla="*/ 49266 h 504437"/>
                <a:gd name="connsiteX3" fmla="*/ 156128 w 187016"/>
                <a:gd name="connsiteY3" fmla="*/ 272741 h 504437"/>
                <a:gd name="connsiteX4" fmla="*/ 186881 w 187016"/>
                <a:gd name="connsiteY4" fmla="*/ 414206 h 504437"/>
                <a:gd name="connsiteX5" fmla="*/ 141776 w 187016"/>
                <a:gd name="connsiteY5" fmla="*/ 365001 h 504437"/>
                <a:gd name="connsiteX6" fmla="*/ 162278 w 187016"/>
                <a:gd name="connsiteY6" fmla="*/ 492115 h 504437"/>
                <a:gd name="connsiteX7" fmla="*/ 117173 w 187016"/>
                <a:gd name="connsiteY7" fmla="*/ 395754 h 504437"/>
                <a:gd name="connsiteX8" fmla="*/ 113073 w 187016"/>
                <a:gd name="connsiteY8" fmla="*/ 504416 h 504437"/>
                <a:gd name="connsiteX9" fmla="*/ 86420 w 187016"/>
                <a:gd name="connsiteY9" fmla="*/ 406005 h 504437"/>
                <a:gd name="connsiteX10" fmla="*/ 59767 w 187016"/>
                <a:gd name="connsiteY10" fmla="*/ 502366 h 504437"/>
                <a:gd name="connsiteX11" fmla="*/ 53616 w 187016"/>
                <a:gd name="connsiteY11" fmla="*/ 403955 h 504437"/>
                <a:gd name="connsiteX12" fmla="*/ 311 w 187016"/>
                <a:gd name="connsiteY12" fmla="*/ 434708 h 504437"/>
                <a:gd name="connsiteX13" fmla="*/ 33114 w 187016"/>
                <a:gd name="connsiteY13" fmla="*/ 356800 h 504437"/>
                <a:gd name="connsiteX14" fmla="*/ 63868 w 187016"/>
                <a:gd name="connsiteY14" fmla="*/ 305544 h 504437"/>
                <a:gd name="connsiteX15" fmla="*/ 57718 w 187016"/>
                <a:gd name="connsiteY15" fmla="*/ 53366 h 5044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9767 w 189311"/>
                <a:gd name="connsiteY10" fmla="*/ 5028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57718 w 189311"/>
                <a:gd name="connsiteY0" fmla="*/ 53866 h 504917"/>
                <a:gd name="connsiteX1" fmla="*/ 113073 w 189311"/>
                <a:gd name="connsiteY1" fmla="*/ 561 h 504917"/>
                <a:gd name="connsiteX2" fmla="*/ 170479 w 189311"/>
                <a:gd name="connsiteY2" fmla="*/ 43615 h 504917"/>
                <a:gd name="connsiteX3" fmla="*/ 156128 w 189311"/>
                <a:gd name="connsiteY3" fmla="*/ 273241 h 504917"/>
                <a:gd name="connsiteX4" fmla="*/ 186881 w 189311"/>
                <a:gd name="connsiteY4" fmla="*/ 414706 h 504917"/>
                <a:gd name="connsiteX5" fmla="*/ 141776 w 189311"/>
                <a:gd name="connsiteY5" fmla="*/ 365501 h 504917"/>
                <a:gd name="connsiteX6" fmla="*/ 162278 w 189311"/>
                <a:gd name="connsiteY6" fmla="*/ 492615 h 504917"/>
                <a:gd name="connsiteX7" fmla="*/ 117173 w 189311"/>
                <a:gd name="connsiteY7" fmla="*/ 396254 h 504917"/>
                <a:gd name="connsiteX8" fmla="*/ 113073 w 189311"/>
                <a:gd name="connsiteY8" fmla="*/ 504916 h 504917"/>
                <a:gd name="connsiteX9" fmla="*/ 86420 w 189311"/>
                <a:gd name="connsiteY9" fmla="*/ 406505 h 504917"/>
                <a:gd name="connsiteX10" fmla="*/ 70019 w 189311"/>
                <a:gd name="connsiteY10" fmla="*/ 504917 h 504917"/>
                <a:gd name="connsiteX11" fmla="*/ 53616 w 189311"/>
                <a:gd name="connsiteY11" fmla="*/ 404455 h 504917"/>
                <a:gd name="connsiteX12" fmla="*/ 311 w 189311"/>
                <a:gd name="connsiteY12" fmla="*/ 435208 h 504917"/>
                <a:gd name="connsiteX13" fmla="*/ 33114 w 189311"/>
                <a:gd name="connsiteY13" fmla="*/ 357300 h 504917"/>
                <a:gd name="connsiteX14" fmla="*/ 63868 w 189311"/>
                <a:gd name="connsiteY14" fmla="*/ 306044 h 504917"/>
                <a:gd name="connsiteX15" fmla="*/ 57718 w 189311"/>
                <a:gd name="connsiteY15" fmla="*/ 53866 h 504917"/>
                <a:gd name="connsiteX0" fmla="*/ 57718 w 189311"/>
                <a:gd name="connsiteY0" fmla="*/ 53866 h 504958"/>
                <a:gd name="connsiteX1" fmla="*/ 113073 w 189311"/>
                <a:gd name="connsiteY1" fmla="*/ 561 h 504958"/>
                <a:gd name="connsiteX2" fmla="*/ 170479 w 189311"/>
                <a:gd name="connsiteY2" fmla="*/ 43615 h 504958"/>
                <a:gd name="connsiteX3" fmla="*/ 156128 w 189311"/>
                <a:gd name="connsiteY3" fmla="*/ 273241 h 504958"/>
                <a:gd name="connsiteX4" fmla="*/ 186881 w 189311"/>
                <a:gd name="connsiteY4" fmla="*/ 414706 h 504958"/>
                <a:gd name="connsiteX5" fmla="*/ 141776 w 189311"/>
                <a:gd name="connsiteY5" fmla="*/ 365501 h 504958"/>
                <a:gd name="connsiteX6" fmla="*/ 162278 w 189311"/>
                <a:gd name="connsiteY6" fmla="*/ 492615 h 504958"/>
                <a:gd name="connsiteX7" fmla="*/ 117173 w 189311"/>
                <a:gd name="connsiteY7" fmla="*/ 396254 h 504958"/>
                <a:gd name="connsiteX8" fmla="*/ 113073 w 189311"/>
                <a:gd name="connsiteY8" fmla="*/ 504916 h 504958"/>
                <a:gd name="connsiteX9" fmla="*/ 86420 w 189311"/>
                <a:gd name="connsiteY9" fmla="*/ 406505 h 504958"/>
                <a:gd name="connsiteX10" fmla="*/ 70019 w 189311"/>
                <a:gd name="connsiteY10" fmla="*/ 504917 h 504958"/>
                <a:gd name="connsiteX11" fmla="*/ 53616 w 189311"/>
                <a:gd name="connsiteY11" fmla="*/ 404455 h 504958"/>
                <a:gd name="connsiteX12" fmla="*/ 311 w 189311"/>
                <a:gd name="connsiteY12" fmla="*/ 435208 h 504958"/>
                <a:gd name="connsiteX13" fmla="*/ 33114 w 189311"/>
                <a:gd name="connsiteY13" fmla="*/ 357300 h 504958"/>
                <a:gd name="connsiteX14" fmla="*/ 63868 w 189311"/>
                <a:gd name="connsiteY14" fmla="*/ 306044 h 504958"/>
                <a:gd name="connsiteX15" fmla="*/ 57718 w 189311"/>
                <a:gd name="connsiteY15" fmla="*/ 53866 h 504958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5667 w 189311"/>
                <a:gd name="connsiteY10" fmla="*/ 4987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62647 w 194240"/>
                <a:gd name="connsiteY0" fmla="*/ 53866 h 504916"/>
                <a:gd name="connsiteX1" fmla="*/ 118002 w 194240"/>
                <a:gd name="connsiteY1" fmla="*/ 561 h 504916"/>
                <a:gd name="connsiteX2" fmla="*/ 175408 w 194240"/>
                <a:gd name="connsiteY2" fmla="*/ 43615 h 504916"/>
                <a:gd name="connsiteX3" fmla="*/ 161057 w 194240"/>
                <a:gd name="connsiteY3" fmla="*/ 273241 h 504916"/>
                <a:gd name="connsiteX4" fmla="*/ 191810 w 194240"/>
                <a:gd name="connsiteY4" fmla="*/ 414706 h 504916"/>
                <a:gd name="connsiteX5" fmla="*/ 146705 w 194240"/>
                <a:gd name="connsiteY5" fmla="*/ 365501 h 504916"/>
                <a:gd name="connsiteX6" fmla="*/ 167207 w 194240"/>
                <a:gd name="connsiteY6" fmla="*/ 492615 h 504916"/>
                <a:gd name="connsiteX7" fmla="*/ 122102 w 194240"/>
                <a:gd name="connsiteY7" fmla="*/ 396254 h 504916"/>
                <a:gd name="connsiteX8" fmla="*/ 118002 w 194240"/>
                <a:gd name="connsiteY8" fmla="*/ 504916 h 504916"/>
                <a:gd name="connsiteX9" fmla="*/ 91349 w 194240"/>
                <a:gd name="connsiteY9" fmla="*/ 406505 h 504916"/>
                <a:gd name="connsiteX10" fmla="*/ 60596 w 194240"/>
                <a:gd name="connsiteY10" fmla="*/ 498766 h 504916"/>
                <a:gd name="connsiteX11" fmla="*/ 58545 w 194240"/>
                <a:gd name="connsiteY11" fmla="*/ 404455 h 504916"/>
                <a:gd name="connsiteX12" fmla="*/ 5240 w 194240"/>
                <a:gd name="connsiteY12" fmla="*/ 435208 h 504916"/>
                <a:gd name="connsiteX13" fmla="*/ 38043 w 194240"/>
                <a:gd name="connsiteY13" fmla="*/ 357300 h 504916"/>
                <a:gd name="connsiteX14" fmla="*/ 68797 w 194240"/>
                <a:gd name="connsiteY14" fmla="*/ 306044 h 504916"/>
                <a:gd name="connsiteX15" fmla="*/ 62647 w 194240"/>
                <a:gd name="connsiteY15" fmla="*/ 53866 h 504916"/>
                <a:gd name="connsiteX0" fmla="*/ 55316 w 186909"/>
                <a:gd name="connsiteY0" fmla="*/ 53866 h 504916"/>
                <a:gd name="connsiteX1" fmla="*/ 110671 w 186909"/>
                <a:gd name="connsiteY1" fmla="*/ 561 h 504916"/>
                <a:gd name="connsiteX2" fmla="*/ 168077 w 186909"/>
                <a:gd name="connsiteY2" fmla="*/ 43615 h 504916"/>
                <a:gd name="connsiteX3" fmla="*/ 153726 w 186909"/>
                <a:gd name="connsiteY3" fmla="*/ 273241 h 504916"/>
                <a:gd name="connsiteX4" fmla="*/ 184479 w 186909"/>
                <a:gd name="connsiteY4" fmla="*/ 414706 h 504916"/>
                <a:gd name="connsiteX5" fmla="*/ 139374 w 186909"/>
                <a:gd name="connsiteY5" fmla="*/ 365501 h 504916"/>
                <a:gd name="connsiteX6" fmla="*/ 159876 w 186909"/>
                <a:gd name="connsiteY6" fmla="*/ 492615 h 504916"/>
                <a:gd name="connsiteX7" fmla="*/ 114771 w 186909"/>
                <a:gd name="connsiteY7" fmla="*/ 396254 h 504916"/>
                <a:gd name="connsiteX8" fmla="*/ 110671 w 186909"/>
                <a:gd name="connsiteY8" fmla="*/ 504916 h 504916"/>
                <a:gd name="connsiteX9" fmla="*/ 84018 w 186909"/>
                <a:gd name="connsiteY9" fmla="*/ 406505 h 504916"/>
                <a:gd name="connsiteX10" fmla="*/ 53265 w 186909"/>
                <a:gd name="connsiteY10" fmla="*/ 498766 h 504916"/>
                <a:gd name="connsiteX11" fmla="*/ 51214 w 186909"/>
                <a:gd name="connsiteY11" fmla="*/ 404455 h 504916"/>
                <a:gd name="connsiteX12" fmla="*/ 6110 w 186909"/>
                <a:gd name="connsiteY12" fmla="*/ 420856 h 504916"/>
                <a:gd name="connsiteX13" fmla="*/ 30712 w 186909"/>
                <a:gd name="connsiteY13" fmla="*/ 357300 h 504916"/>
                <a:gd name="connsiteX14" fmla="*/ 61466 w 186909"/>
                <a:gd name="connsiteY14" fmla="*/ 306044 h 504916"/>
                <a:gd name="connsiteX15" fmla="*/ 55316 w 186909"/>
                <a:gd name="connsiteY15" fmla="*/ 53866 h 504916"/>
                <a:gd name="connsiteX0" fmla="*/ 49504 w 181097"/>
                <a:gd name="connsiteY0" fmla="*/ 53866 h 504916"/>
                <a:gd name="connsiteX1" fmla="*/ 104859 w 181097"/>
                <a:gd name="connsiteY1" fmla="*/ 561 h 504916"/>
                <a:gd name="connsiteX2" fmla="*/ 162265 w 181097"/>
                <a:gd name="connsiteY2" fmla="*/ 43615 h 504916"/>
                <a:gd name="connsiteX3" fmla="*/ 147914 w 181097"/>
                <a:gd name="connsiteY3" fmla="*/ 273241 h 504916"/>
                <a:gd name="connsiteX4" fmla="*/ 178667 w 181097"/>
                <a:gd name="connsiteY4" fmla="*/ 414706 h 504916"/>
                <a:gd name="connsiteX5" fmla="*/ 133562 w 181097"/>
                <a:gd name="connsiteY5" fmla="*/ 365501 h 504916"/>
                <a:gd name="connsiteX6" fmla="*/ 154064 w 181097"/>
                <a:gd name="connsiteY6" fmla="*/ 492615 h 504916"/>
                <a:gd name="connsiteX7" fmla="*/ 108959 w 181097"/>
                <a:gd name="connsiteY7" fmla="*/ 396254 h 504916"/>
                <a:gd name="connsiteX8" fmla="*/ 104859 w 181097"/>
                <a:gd name="connsiteY8" fmla="*/ 504916 h 504916"/>
                <a:gd name="connsiteX9" fmla="*/ 78206 w 181097"/>
                <a:gd name="connsiteY9" fmla="*/ 406505 h 504916"/>
                <a:gd name="connsiteX10" fmla="*/ 47453 w 181097"/>
                <a:gd name="connsiteY10" fmla="*/ 498766 h 504916"/>
                <a:gd name="connsiteX11" fmla="*/ 41301 w 181097"/>
                <a:gd name="connsiteY11" fmla="*/ 400354 h 504916"/>
                <a:gd name="connsiteX12" fmla="*/ 298 w 181097"/>
                <a:gd name="connsiteY12" fmla="*/ 420856 h 504916"/>
                <a:gd name="connsiteX13" fmla="*/ 24900 w 181097"/>
                <a:gd name="connsiteY13" fmla="*/ 357300 h 504916"/>
                <a:gd name="connsiteX14" fmla="*/ 55654 w 181097"/>
                <a:gd name="connsiteY14" fmla="*/ 306044 h 504916"/>
                <a:gd name="connsiteX15" fmla="*/ 49504 w 181097"/>
                <a:gd name="connsiteY15" fmla="*/ 53866 h 504916"/>
                <a:gd name="connsiteX0" fmla="*/ 52664 w 184257"/>
                <a:gd name="connsiteY0" fmla="*/ 53866 h 504916"/>
                <a:gd name="connsiteX1" fmla="*/ 108019 w 184257"/>
                <a:gd name="connsiteY1" fmla="*/ 561 h 504916"/>
                <a:gd name="connsiteX2" fmla="*/ 165425 w 184257"/>
                <a:gd name="connsiteY2" fmla="*/ 43615 h 504916"/>
                <a:gd name="connsiteX3" fmla="*/ 151074 w 184257"/>
                <a:gd name="connsiteY3" fmla="*/ 273241 h 504916"/>
                <a:gd name="connsiteX4" fmla="*/ 181827 w 184257"/>
                <a:gd name="connsiteY4" fmla="*/ 414706 h 504916"/>
                <a:gd name="connsiteX5" fmla="*/ 136722 w 184257"/>
                <a:gd name="connsiteY5" fmla="*/ 365501 h 504916"/>
                <a:gd name="connsiteX6" fmla="*/ 157224 w 184257"/>
                <a:gd name="connsiteY6" fmla="*/ 492615 h 504916"/>
                <a:gd name="connsiteX7" fmla="*/ 112119 w 184257"/>
                <a:gd name="connsiteY7" fmla="*/ 396254 h 504916"/>
                <a:gd name="connsiteX8" fmla="*/ 108019 w 184257"/>
                <a:gd name="connsiteY8" fmla="*/ 504916 h 504916"/>
                <a:gd name="connsiteX9" fmla="*/ 81366 w 184257"/>
                <a:gd name="connsiteY9" fmla="*/ 406505 h 504916"/>
                <a:gd name="connsiteX10" fmla="*/ 50613 w 184257"/>
                <a:gd name="connsiteY10" fmla="*/ 498766 h 504916"/>
                <a:gd name="connsiteX11" fmla="*/ 44461 w 184257"/>
                <a:gd name="connsiteY11" fmla="*/ 400354 h 504916"/>
                <a:gd name="connsiteX12" fmla="*/ 3458 w 184257"/>
                <a:gd name="connsiteY12" fmla="*/ 420856 h 504916"/>
                <a:gd name="connsiteX13" fmla="*/ 28060 w 184257"/>
                <a:gd name="connsiteY13" fmla="*/ 357300 h 504916"/>
                <a:gd name="connsiteX14" fmla="*/ 58814 w 184257"/>
                <a:gd name="connsiteY14" fmla="*/ 306044 h 504916"/>
                <a:gd name="connsiteX15" fmla="*/ 52664 w 184257"/>
                <a:gd name="connsiteY15" fmla="*/ 53866 h 504916"/>
                <a:gd name="connsiteX0" fmla="*/ 52664 w 181873"/>
                <a:gd name="connsiteY0" fmla="*/ 53866 h 504916"/>
                <a:gd name="connsiteX1" fmla="*/ 108019 w 181873"/>
                <a:gd name="connsiteY1" fmla="*/ 561 h 504916"/>
                <a:gd name="connsiteX2" fmla="*/ 165425 w 181873"/>
                <a:gd name="connsiteY2" fmla="*/ 43615 h 504916"/>
                <a:gd name="connsiteX3" fmla="*/ 151074 w 181873"/>
                <a:gd name="connsiteY3" fmla="*/ 273241 h 504916"/>
                <a:gd name="connsiteX4" fmla="*/ 181827 w 181873"/>
                <a:gd name="connsiteY4" fmla="*/ 414706 h 504916"/>
                <a:gd name="connsiteX5" fmla="*/ 142873 w 181873"/>
                <a:gd name="connsiteY5" fmla="*/ 377802 h 504916"/>
                <a:gd name="connsiteX6" fmla="*/ 157224 w 181873"/>
                <a:gd name="connsiteY6" fmla="*/ 492615 h 504916"/>
                <a:gd name="connsiteX7" fmla="*/ 112119 w 181873"/>
                <a:gd name="connsiteY7" fmla="*/ 396254 h 504916"/>
                <a:gd name="connsiteX8" fmla="*/ 108019 w 181873"/>
                <a:gd name="connsiteY8" fmla="*/ 504916 h 504916"/>
                <a:gd name="connsiteX9" fmla="*/ 81366 w 181873"/>
                <a:gd name="connsiteY9" fmla="*/ 406505 h 504916"/>
                <a:gd name="connsiteX10" fmla="*/ 50613 w 181873"/>
                <a:gd name="connsiteY10" fmla="*/ 498766 h 504916"/>
                <a:gd name="connsiteX11" fmla="*/ 44461 w 181873"/>
                <a:gd name="connsiteY11" fmla="*/ 400354 h 504916"/>
                <a:gd name="connsiteX12" fmla="*/ 3458 w 181873"/>
                <a:gd name="connsiteY12" fmla="*/ 420856 h 504916"/>
                <a:gd name="connsiteX13" fmla="*/ 28060 w 181873"/>
                <a:gd name="connsiteY13" fmla="*/ 357300 h 504916"/>
                <a:gd name="connsiteX14" fmla="*/ 58814 w 181873"/>
                <a:gd name="connsiteY14" fmla="*/ 306044 h 504916"/>
                <a:gd name="connsiteX15" fmla="*/ 52664 w 181873"/>
                <a:gd name="connsiteY15" fmla="*/ 53866 h 504916"/>
                <a:gd name="connsiteX0" fmla="*/ 52664 w 181839"/>
                <a:gd name="connsiteY0" fmla="*/ 53866 h 504916"/>
                <a:gd name="connsiteX1" fmla="*/ 108019 w 181839"/>
                <a:gd name="connsiteY1" fmla="*/ 561 h 504916"/>
                <a:gd name="connsiteX2" fmla="*/ 165425 w 181839"/>
                <a:gd name="connsiteY2" fmla="*/ 43615 h 504916"/>
                <a:gd name="connsiteX3" fmla="*/ 151074 w 181839"/>
                <a:gd name="connsiteY3" fmla="*/ 273241 h 504916"/>
                <a:gd name="connsiteX4" fmla="*/ 181827 w 181839"/>
                <a:gd name="connsiteY4" fmla="*/ 414706 h 504916"/>
                <a:gd name="connsiteX5" fmla="*/ 146973 w 181839"/>
                <a:gd name="connsiteY5" fmla="*/ 386003 h 504916"/>
                <a:gd name="connsiteX6" fmla="*/ 157224 w 181839"/>
                <a:gd name="connsiteY6" fmla="*/ 492615 h 504916"/>
                <a:gd name="connsiteX7" fmla="*/ 112119 w 181839"/>
                <a:gd name="connsiteY7" fmla="*/ 396254 h 504916"/>
                <a:gd name="connsiteX8" fmla="*/ 108019 w 181839"/>
                <a:gd name="connsiteY8" fmla="*/ 504916 h 504916"/>
                <a:gd name="connsiteX9" fmla="*/ 81366 w 181839"/>
                <a:gd name="connsiteY9" fmla="*/ 406505 h 504916"/>
                <a:gd name="connsiteX10" fmla="*/ 50613 w 181839"/>
                <a:gd name="connsiteY10" fmla="*/ 498766 h 504916"/>
                <a:gd name="connsiteX11" fmla="*/ 44461 w 181839"/>
                <a:gd name="connsiteY11" fmla="*/ 400354 h 504916"/>
                <a:gd name="connsiteX12" fmla="*/ 3458 w 181839"/>
                <a:gd name="connsiteY12" fmla="*/ 420856 h 504916"/>
                <a:gd name="connsiteX13" fmla="*/ 28060 w 181839"/>
                <a:gd name="connsiteY13" fmla="*/ 357300 h 504916"/>
                <a:gd name="connsiteX14" fmla="*/ 58814 w 181839"/>
                <a:gd name="connsiteY14" fmla="*/ 306044 h 504916"/>
                <a:gd name="connsiteX15" fmla="*/ 52664 w 181839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270875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9467 h 510517"/>
                <a:gd name="connsiteX1" fmla="*/ 100203 w 183758"/>
                <a:gd name="connsiteY1" fmla="*/ 301 h 510517"/>
                <a:gd name="connsiteX2" fmla="*/ 165425 w 183758"/>
                <a:gd name="connsiteY2" fmla="*/ 49216 h 510517"/>
                <a:gd name="connsiteX3" fmla="*/ 151074 w 183758"/>
                <a:gd name="connsiteY3" fmla="*/ 278842 h 510517"/>
                <a:gd name="connsiteX4" fmla="*/ 181827 w 183758"/>
                <a:gd name="connsiteY4" fmla="*/ 420307 h 510517"/>
                <a:gd name="connsiteX5" fmla="*/ 146973 w 183758"/>
                <a:gd name="connsiteY5" fmla="*/ 391604 h 510517"/>
                <a:gd name="connsiteX6" fmla="*/ 157224 w 183758"/>
                <a:gd name="connsiteY6" fmla="*/ 498216 h 510517"/>
                <a:gd name="connsiteX7" fmla="*/ 112119 w 183758"/>
                <a:gd name="connsiteY7" fmla="*/ 401855 h 510517"/>
                <a:gd name="connsiteX8" fmla="*/ 108019 w 183758"/>
                <a:gd name="connsiteY8" fmla="*/ 510517 h 510517"/>
                <a:gd name="connsiteX9" fmla="*/ 81366 w 183758"/>
                <a:gd name="connsiteY9" fmla="*/ 412106 h 510517"/>
                <a:gd name="connsiteX10" fmla="*/ 50613 w 183758"/>
                <a:gd name="connsiteY10" fmla="*/ 504367 h 510517"/>
                <a:gd name="connsiteX11" fmla="*/ 44461 w 183758"/>
                <a:gd name="connsiteY11" fmla="*/ 405955 h 510517"/>
                <a:gd name="connsiteX12" fmla="*/ 3458 w 183758"/>
                <a:gd name="connsiteY12" fmla="*/ 426457 h 510517"/>
                <a:gd name="connsiteX13" fmla="*/ 28060 w 183758"/>
                <a:gd name="connsiteY13" fmla="*/ 362901 h 510517"/>
                <a:gd name="connsiteX14" fmla="*/ 56860 w 183758"/>
                <a:gd name="connsiteY14" fmla="*/ 233491 h 510517"/>
                <a:gd name="connsiteX15" fmla="*/ 52664 w 183758"/>
                <a:gd name="connsiteY15" fmla="*/ 59467 h 510517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85"/>
                <a:gd name="connsiteX1" fmla="*/ 100203 w 183622"/>
                <a:gd name="connsiteY1" fmla="*/ 555 h 510785"/>
                <a:gd name="connsiteX2" fmla="*/ 165425 w 183622"/>
                <a:gd name="connsiteY2" fmla="*/ 49470 h 510785"/>
                <a:gd name="connsiteX3" fmla="*/ 151074 w 183622"/>
                <a:gd name="connsiteY3" fmla="*/ 310357 h 510785"/>
                <a:gd name="connsiteX4" fmla="*/ 181827 w 183622"/>
                <a:gd name="connsiteY4" fmla="*/ 420561 h 510785"/>
                <a:gd name="connsiteX5" fmla="*/ 146973 w 183622"/>
                <a:gd name="connsiteY5" fmla="*/ 391858 h 510785"/>
                <a:gd name="connsiteX6" fmla="*/ 157224 w 183622"/>
                <a:gd name="connsiteY6" fmla="*/ 498470 h 510785"/>
                <a:gd name="connsiteX7" fmla="*/ 112119 w 183622"/>
                <a:gd name="connsiteY7" fmla="*/ 402109 h 510785"/>
                <a:gd name="connsiteX8" fmla="*/ 108019 w 183622"/>
                <a:gd name="connsiteY8" fmla="*/ 510771 h 510785"/>
                <a:gd name="connsiteX9" fmla="*/ 77459 w 183622"/>
                <a:gd name="connsiteY9" fmla="*/ 410406 h 510785"/>
                <a:gd name="connsiteX10" fmla="*/ 50613 w 183622"/>
                <a:gd name="connsiteY10" fmla="*/ 504621 h 510785"/>
                <a:gd name="connsiteX11" fmla="*/ 44461 w 183622"/>
                <a:gd name="connsiteY11" fmla="*/ 406209 h 510785"/>
                <a:gd name="connsiteX12" fmla="*/ 3458 w 183622"/>
                <a:gd name="connsiteY12" fmla="*/ 426711 h 510785"/>
                <a:gd name="connsiteX13" fmla="*/ 28060 w 183622"/>
                <a:gd name="connsiteY13" fmla="*/ 363155 h 510785"/>
                <a:gd name="connsiteX14" fmla="*/ 56860 w 183622"/>
                <a:gd name="connsiteY14" fmla="*/ 233745 h 510785"/>
                <a:gd name="connsiteX15" fmla="*/ 52664 w 183622"/>
                <a:gd name="connsiteY15" fmla="*/ 59721 h 510785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94408 h 545501"/>
                <a:gd name="connsiteX1" fmla="*/ 102157 w 183622"/>
                <a:gd name="connsiteY1" fmla="*/ 73 h 545501"/>
                <a:gd name="connsiteX2" fmla="*/ 165425 w 183622"/>
                <a:gd name="connsiteY2" fmla="*/ 84157 h 545501"/>
                <a:gd name="connsiteX3" fmla="*/ 151074 w 183622"/>
                <a:gd name="connsiteY3" fmla="*/ 345044 h 545501"/>
                <a:gd name="connsiteX4" fmla="*/ 181827 w 183622"/>
                <a:gd name="connsiteY4" fmla="*/ 455248 h 545501"/>
                <a:gd name="connsiteX5" fmla="*/ 146973 w 183622"/>
                <a:gd name="connsiteY5" fmla="*/ 426545 h 545501"/>
                <a:gd name="connsiteX6" fmla="*/ 157224 w 183622"/>
                <a:gd name="connsiteY6" fmla="*/ 533157 h 545501"/>
                <a:gd name="connsiteX7" fmla="*/ 112119 w 183622"/>
                <a:gd name="connsiteY7" fmla="*/ 436796 h 545501"/>
                <a:gd name="connsiteX8" fmla="*/ 108019 w 183622"/>
                <a:gd name="connsiteY8" fmla="*/ 545458 h 545501"/>
                <a:gd name="connsiteX9" fmla="*/ 77459 w 183622"/>
                <a:gd name="connsiteY9" fmla="*/ 445093 h 545501"/>
                <a:gd name="connsiteX10" fmla="*/ 50613 w 183622"/>
                <a:gd name="connsiteY10" fmla="*/ 539308 h 545501"/>
                <a:gd name="connsiteX11" fmla="*/ 44461 w 183622"/>
                <a:gd name="connsiteY11" fmla="*/ 440896 h 545501"/>
                <a:gd name="connsiteX12" fmla="*/ 3458 w 183622"/>
                <a:gd name="connsiteY12" fmla="*/ 461398 h 545501"/>
                <a:gd name="connsiteX13" fmla="*/ 28060 w 183622"/>
                <a:gd name="connsiteY13" fmla="*/ 397842 h 545501"/>
                <a:gd name="connsiteX14" fmla="*/ 56860 w 183622"/>
                <a:gd name="connsiteY14" fmla="*/ 268432 h 545501"/>
                <a:gd name="connsiteX15" fmla="*/ 52664 w 183622"/>
                <a:gd name="connsiteY15" fmla="*/ 94408 h 545501"/>
                <a:gd name="connsiteX0" fmla="*/ 52664 w 183622"/>
                <a:gd name="connsiteY0" fmla="*/ 99119 h 550212"/>
                <a:gd name="connsiteX1" fmla="*/ 102157 w 183622"/>
                <a:gd name="connsiteY1" fmla="*/ 4784 h 550212"/>
                <a:gd name="connsiteX2" fmla="*/ 165425 w 183622"/>
                <a:gd name="connsiteY2" fmla="*/ 49791 h 550212"/>
                <a:gd name="connsiteX3" fmla="*/ 151074 w 183622"/>
                <a:gd name="connsiteY3" fmla="*/ 349755 h 550212"/>
                <a:gd name="connsiteX4" fmla="*/ 181827 w 183622"/>
                <a:gd name="connsiteY4" fmla="*/ 459959 h 550212"/>
                <a:gd name="connsiteX5" fmla="*/ 146973 w 183622"/>
                <a:gd name="connsiteY5" fmla="*/ 431256 h 550212"/>
                <a:gd name="connsiteX6" fmla="*/ 157224 w 183622"/>
                <a:gd name="connsiteY6" fmla="*/ 537868 h 550212"/>
                <a:gd name="connsiteX7" fmla="*/ 112119 w 183622"/>
                <a:gd name="connsiteY7" fmla="*/ 441507 h 550212"/>
                <a:gd name="connsiteX8" fmla="*/ 108019 w 183622"/>
                <a:gd name="connsiteY8" fmla="*/ 550169 h 550212"/>
                <a:gd name="connsiteX9" fmla="*/ 77459 w 183622"/>
                <a:gd name="connsiteY9" fmla="*/ 449804 h 550212"/>
                <a:gd name="connsiteX10" fmla="*/ 50613 w 183622"/>
                <a:gd name="connsiteY10" fmla="*/ 544019 h 550212"/>
                <a:gd name="connsiteX11" fmla="*/ 44461 w 183622"/>
                <a:gd name="connsiteY11" fmla="*/ 445607 h 550212"/>
                <a:gd name="connsiteX12" fmla="*/ 3458 w 183622"/>
                <a:gd name="connsiteY12" fmla="*/ 466109 h 550212"/>
                <a:gd name="connsiteX13" fmla="*/ 28060 w 183622"/>
                <a:gd name="connsiteY13" fmla="*/ 402553 h 550212"/>
                <a:gd name="connsiteX14" fmla="*/ 56860 w 183622"/>
                <a:gd name="connsiteY14" fmla="*/ 273143 h 550212"/>
                <a:gd name="connsiteX15" fmla="*/ 52664 w 183622"/>
                <a:gd name="connsiteY15" fmla="*/ 99119 h 550212"/>
                <a:gd name="connsiteX0" fmla="*/ 52664 w 183622"/>
                <a:gd name="connsiteY0" fmla="*/ 52963 h 547041"/>
                <a:gd name="connsiteX1" fmla="*/ 102157 w 183622"/>
                <a:gd name="connsiteY1" fmla="*/ 1613 h 547041"/>
                <a:gd name="connsiteX2" fmla="*/ 165425 w 183622"/>
                <a:gd name="connsiteY2" fmla="*/ 46620 h 547041"/>
                <a:gd name="connsiteX3" fmla="*/ 151074 w 183622"/>
                <a:gd name="connsiteY3" fmla="*/ 346584 h 547041"/>
                <a:gd name="connsiteX4" fmla="*/ 181827 w 183622"/>
                <a:gd name="connsiteY4" fmla="*/ 456788 h 547041"/>
                <a:gd name="connsiteX5" fmla="*/ 146973 w 183622"/>
                <a:gd name="connsiteY5" fmla="*/ 428085 h 547041"/>
                <a:gd name="connsiteX6" fmla="*/ 157224 w 183622"/>
                <a:gd name="connsiteY6" fmla="*/ 534697 h 547041"/>
                <a:gd name="connsiteX7" fmla="*/ 112119 w 183622"/>
                <a:gd name="connsiteY7" fmla="*/ 438336 h 547041"/>
                <a:gd name="connsiteX8" fmla="*/ 108019 w 183622"/>
                <a:gd name="connsiteY8" fmla="*/ 546998 h 547041"/>
                <a:gd name="connsiteX9" fmla="*/ 77459 w 183622"/>
                <a:gd name="connsiteY9" fmla="*/ 446633 h 547041"/>
                <a:gd name="connsiteX10" fmla="*/ 50613 w 183622"/>
                <a:gd name="connsiteY10" fmla="*/ 540848 h 547041"/>
                <a:gd name="connsiteX11" fmla="*/ 44461 w 183622"/>
                <a:gd name="connsiteY11" fmla="*/ 442436 h 547041"/>
                <a:gd name="connsiteX12" fmla="*/ 3458 w 183622"/>
                <a:gd name="connsiteY12" fmla="*/ 462938 h 547041"/>
                <a:gd name="connsiteX13" fmla="*/ 28060 w 183622"/>
                <a:gd name="connsiteY13" fmla="*/ 399382 h 547041"/>
                <a:gd name="connsiteX14" fmla="*/ 56860 w 183622"/>
                <a:gd name="connsiteY14" fmla="*/ 269972 h 547041"/>
                <a:gd name="connsiteX15" fmla="*/ 52664 w 183622"/>
                <a:gd name="connsiteY15" fmla="*/ 52963 h 547041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3622" h="555612">
                  <a:moveTo>
                    <a:pt x="52664" y="61534"/>
                  </a:moveTo>
                  <a:cubicBezTo>
                    <a:pt x="59888" y="15179"/>
                    <a:pt x="81410" y="1472"/>
                    <a:pt x="100203" y="415"/>
                  </a:cubicBezTo>
                  <a:cubicBezTo>
                    <a:pt x="118996" y="-642"/>
                    <a:pt x="156947" y="-3932"/>
                    <a:pt x="165425" y="55191"/>
                  </a:cubicBezTo>
                  <a:cubicBezTo>
                    <a:pt x="173903" y="114314"/>
                    <a:pt x="148340" y="286794"/>
                    <a:pt x="151074" y="355155"/>
                  </a:cubicBezTo>
                  <a:cubicBezTo>
                    <a:pt x="153808" y="423516"/>
                    <a:pt x="192279" y="447868"/>
                    <a:pt x="181827" y="465359"/>
                  </a:cubicBezTo>
                  <a:cubicBezTo>
                    <a:pt x="171375" y="482850"/>
                    <a:pt x="151074" y="423671"/>
                    <a:pt x="146973" y="436656"/>
                  </a:cubicBezTo>
                  <a:cubicBezTo>
                    <a:pt x="142873" y="449641"/>
                    <a:pt x="171138" y="533553"/>
                    <a:pt x="157224" y="543268"/>
                  </a:cubicBezTo>
                  <a:cubicBezTo>
                    <a:pt x="143310" y="552983"/>
                    <a:pt x="120320" y="444857"/>
                    <a:pt x="112119" y="446907"/>
                  </a:cubicBezTo>
                  <a:cubicBezTo>
                    <a:pt x="103918" y="448957"/>
                    <a:pt x="123565" y="558094"/>
                    <a:pt x="108019" y="555569"/>
                  </a:cubicBezTo>
                  <a:cubicBezTo>
                    <a:pt x="92473" y="553044"/>
                    <a:pt x="87027" y="456229"/>
                    <a:pt x="77459" y="455204"/>
                  </a:cubicBezTo>
                  <a:cubicBezTo>
                    <a:pt x="67891" y="454179"/>
                    <a:pt x="67836" y="548164"/>
                    <a:pt x="50613" y="549419"/>
                  </a:cubicBezTo>
                  <a:cubicBezTo>
                    <a:pt x="33390" y="550674"/>
                    <a:pt x="52320" y="463992"/>
                    <a:pt x="44461" y="451007"/>
                  </a:cubicBezTo>
                  <a:cubicBezTo>
                    <a:pt x="36602" y="438022"/>
                    <a:pt x="16442" y="478685"/>
                    <a:pt x="3458" y="471509"/>
                  </a:cubicBezTo>
                  <a:cubicBezTo>
                    <a:pt x="-9526" y="464333"/>
                    <a:pt x="17467" y="429480"/>
                    <a:pt x="28060" y="407953"/>
                  </a:cubicBezTo>
                  <a:cubicBezTo>
                    <a:pt x="60144" y="359073"/>
                    <a:pt x="59236" y="343593"/>
                    <a:pt x="56860" y="278543"/>
                  </a:cubicBezTo>
                  <a:cubicBezTo>
                    <a:pt x="54484" y="213493"/>
                    <a:pt x="45440" y="107889"/>
                    <a:pt x="52664" y="61534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3DBC0A99-C55E-47E3-ACA8-0CFCDE69D5D0}"/>
                </a:ext>
              </a:extLst>
            </p:cNvPr>
            <p:cNvSpPr/>
            <p:nvPr/>
          </p:nvSpPr>
          <p:spPr>
            <a:xfrm rot="3967150">
              <a:off x="5651675" y="3087751"/>
              <a:ext cx="226497" cy="458247"/>
            </a:xfrm>
            <a:custGeom>
              <a:avLst/>
              <a:gdLst>
                <a:gd name="connsiteX0" fmla="*/ 26048 w 207295"/>
                <a:gd name="connsiteY0" fmla="*/ 89400 h 310281"/>
                <a:gd name="connsiteX1" fmla="*/ 88597 w 207295"/>
                <a:gd name="connsiteY1" fmla="*/ 44 h 310281"/>
                <a:gd name="connsiteX2" fmla="*/ 171995 w 207295"/>
                <a:gd name="connsiteY2" fmla="*/ 80464 h 310281"/>
                <a:gd name="connsiteX3" fmla="*/ 204758 w 207295"/>
                <a:gd name="connsiteY3" fmla="*/ 274067 h 310281"/>
                <a:gd name="connsiteX4" fmla="*/ 109446 w 207295"/>
                <a:gd name="connsiteY4" fmla="*/ 294916 h 310281"/>
                <a:gd name="connsiteX5" fmla="*/ 5199 w 207295"/>
                <a:gd name="connsiteY5" fmla="*/ 294916 h 310281"/>
                <a:gd name="connsiteX6" fmla="*/ 26048 w 207295"/>
                <a:gd name="connsiteY6" fmla="*/ 89400 h 310281"/>
                <a:gd name="connsiteX0" fmla="*/ 25027 w 206625"/>
                <a:gd name="connsiteY0" fmla="*/ 89400 h 324978"/>
                <a:gd name="connsiteX1" fmla="*/ 87576 w 206625"/>
                <a:gd name="connsiteY1" fmla="*/ 44 h 324978"/>
                <a:gd name="connsiteX2" fmla="*/ 170974 w 206625"/>
                <a:gd name="connsiteY2" fmla="*/ 80464 h 324978"/>
                <a:gd name="connsiteX3" fmla="*/ 203737 w 206625"/>
                <a:gd name="connsiteY3" fmla="*/ 274067 h 324978"/>
                <a:gd name="connsiteX4" fmla="*/ 102468 w 206625"/>
                <a:gd name="connsiteY4" fmla="*/ 321723 h 324978"/>
                <a:gd name="connsiteX5" fmla="*/ 4178 w 206625"/>
                <a:gd name="connsiteY5" fmla="*/ 294916 h 324978"/>
                <a:gd name="connsiteX6" fmla="*/ 25027 w 206625"/>
                <a:gd name="connsiteY6" fmla="*/ 89400 h 324978"/>
                <a:gd name="connsiteX0" fmla="*/ 25027 w 215052"/>
                <a:gd name="connsiteY0" fmla="*/ 89406 h 325089"/>
                <a:gd name="connsiteX1" fmla="*/ 87576 w 215052"/>
                <a:gd name="connsiteY1" fmla="*/ 50 h 325089"/>
                <a:gd name="connsiteX2" fmla="*/ 170974 w 215052"/>
                <a:gd name="connsiteY2" fmla="*/ 80470 h 325089"/>
                <a:gd name="connsiteX3" fmla="*/ 212673 w 215052"/>
                <a:gd name="connsiteY3" fmla="*/ 300880 h 325089"/>
                <a:gd name="connsiteX4" fmla="*/ 102468 w 215052"/>
                <a:gd name="connsiteY4" fmla="*/ 321729 h 325089"/>
                <a:gd name="connsiteX5" fmla="*/ 4178 w 215052"/>
                <a:gd name="connsiteY5" fmla="*/ 294922 h 325089"/>
                <a:gd name="connsiteX6" fmla="*/ 25027 w 215052"/>
                <a:gd name="connsiteY6" fmla="*/ 89406 h 325089"/>
                <a:gd name="connsiteX0" fmla="*/ 33149 w 223174"/>
                <a:gd name="connsiteY0" fmla="*/ 89406 h 331862"/>
                <a:gd name="connsiteX1" fmla="*/ 95698 w 223174"/>
                <a:gd name="connsiteY1" fmla="*/ 50 h 331862"/>
                <a:gd name="connsiteX2" fmla="*/ 179096 w 223174"/>
                <a:gd name="connsiteY2" fmla="*/ 80470 h 331862"/>
                <a:gd name="connsiteX3" fmla="*/ 220795 w 223174"/>
                <a:gd name="connsiteY3" fmla="*/ 300880 h 331862"/>
                <a:gd name="connsiteX4" fmla="*/ 110590 w 223174"/>
                <a:gd name="connsiteY4" fmla="*/ 321729 h 331862"/>
                <a:gd name="connsiteX5" fmla="*/ 3365 w 223174"/>
                <a:gd name="connsiteY5" fmla="*/ 309814 h 331862"/>
                <a:gd name="connsiteX6" fmla="*/ 33149 w 223174"/>
                <a:gd name="connsiteY6" fmla="*/ 89406 h 331862"/>
                <a:gd name="connsiteX0" fmla="*/ 23550 w 225489"/>
                <a:gd name="connsiteY0" fmla="*/ 104561 h 331102"/>
                <a:gd name="connsiteX1" fmla="*/ 98013 w 225489"/>
                <a:gd name="connsiteY1" fmla="*/ 312 h 331102"/>
                <a:gd name="connsiteX2" fmla="*/ 181411 w 225489"/>
                <a:gd name="connsiteY2" fmla="*/ 80732 h 331102"/>
                <a:gd name="connsiteX3" fmla="*/ 223110 w 225489"/>
                <a:gd name="connsiteY3" fmla="*/ 301142 h 331102"/>
                <a:gd name="connsiteX4" fmla="*/ 112905 w 225489"/>
                <a:gd name="connsiteY4" fmla="*/ 321991 h 331102"/>
                <a:gd name="connsiteX5" fmla="*/ 5680 w 225489"/>
                <a:gd name="connsiteY5" fmla="*/ 310076 h 331102"/>
                <a:gd name="connsiteX6" fmla="*/ 23550 w 225489"/>
                <a:gd name="connsiteY6" fmla="*/ 104561 h 331102"/>
                <a:gd name="connsiteX0" fmla="*/ 23550 w 227742"/>
                <a:gd name="connsiteY0" fmla="*/ 104561 h 331102"/>
                <a:gd name="connsiteX1" fmla="*/ 98013 w 227742"/>
                <a:gd name="connsiteY1" fmla="*/ 312 h 331102"/>
                <a:gd name="connsiteX2" fmla="*/ 196304 w 227742"/>
                <a:gd name="connsiteY2" fmla="*/ 80732 h 331102"/>
                <a:gd name="connsiteX3" fmla="*/ 223110 w 227742"/>
                <a:gd name="connsiteY3" fmla="*/ 301142 h 331102"/>
                <a:gd name="connsiteX4" fmla="*/ 112905 w 227742"/>
                <a:gd name="connsiteY4" fmla="*/ 321991 h 331102"/>
                <a:gd name="connsiteX5" fmla="*/ 5680 w 227742"/>
                <a:gd name="connsiteY5" fmla="*/ 310076 h 331102"/>
                <a:gd name="connsiteX6" fmla="*/ 23550 w 227742"/>
                <a:gd name="connsiteY6" fmla="*/ 104561 h 331102"/>
                <a:gd name="connsiteX0" fmla="*/ 19305 w 229454"/>
                <a:gd name="connsiteY0" fmla="*/ 68648 h 333403"/>
                <a:gd name="connsiteX1" fmla="*/ 99725 w 229454"/>
                <a:gd name="connsiteY1" fmla="*/ 141 h 333403"/>
                <a:gd name="connsiteX2" fmla="*/ 198016 w 229454"/>
                <a:gd name="connsiteY2" fmla="*/ 80561 h 333403"/>
                <a:gd name="connsiteX3" fmla="*/ 224822 w 229454"/>
                <a:gd name="connsiteY3" fmla="*/ 300971 h 333403"/>
                <a:gd name="connsiteX4" fmla="*/ 114617 w 229454"/>
                <a:gd name="connsiteY4" fmla="*/ 321820 h 333403"/>
                <a:gd name="connsiteX5" fmla="*/ 7392 w 229454"/>
                <a:gd name="connsiteY5" fmla="*/ 309905 h 333403"/>
                <a:gd name="connsiteX6" fmla="*/ 19305 w 229454"/>
                <a:gd name="connsiteY6" fmla="*/ 68648 h 333403"/>
                <a:gd name="connsiteX0" fmla="*/ 19305 w 226896"/>
                <a:gd name="connsiteY0" fmla="*/ 68558 h 333313"/>
                <a:gd name="connsiteX1" fmla="*/ 99725 w 226896"/>
                <a:gd name="connsiteY1" fmla="*/ 51 h 333313"/>
                <a:gd name="connsiteX2" fmla="*/ 180145 w 226896"/>
                <a:gd name="connsiteY2" fmla="*/ 62599 h 333313"/>
                <a:gd name="connsiteX3" fmla="*/ 224822 w 226896"/>
                <a:gd name="connsiteY3" fmla="*/ 300881 h 333313"/>
                <a:gd name="connsiteX4" fmla="*/ 114617 w 226896"/>
                <a:gd name="connsiteY4" fmla="*/ 321730 h 333313"/>
                <a:gd name="connsiteX5" fmla="*/ 7392 w 226896"/>
                <a:gd name="connsiteY5" fmla="*/ 309815 h 333313"/>
                <a:gd name="connsiteX6" fmla="*/ 19305 w 226896"/>
                <a:gd name="connsiteY6" fmla="*/ 68558 h 333313"/>
                <a:gd name="connsiteX0" fmla="*/ 18790 w 226497"/>
                <a:gd name="connsiteY0" fmla="*/ 95334 h 360089"/>
                <a:gd name="connsiteX1" fmla="*/ 84318 w 226497"/>
                <a:gd name="connsiteY1" fmla="*/ 20 h 360089"/>
                <a:gd name="connsiteX2" fmla="*/ 179630 w 226497"/>
                <a:gd name="connsiteY2" fmla="*/ 89375 h 360089"/>
                <a:gd name="connsiteX3" fmla="*/ 224307 w 226497"/>
                <a:gd name="connsiteY3" fmla="*/ 327657 h 360089"/>
                <a:gd name="connsiteX4" fmla="*/ 114102 w 226497"/>
                <a:gd name="connsiteY4" fmla="*/ 348506 h 360089"/>
                <a:gd name="connsiteX5" fmla="*/ 6877 w 226497"/>
                <a:gd name="connsiteY5" fmla="*/ 336591 h 360089"/>
                <a:gd name="connsiteX6" fmla="*/ 18790 w 226497"/>
                <a:gd name="connsiteY6" fmla="*/ 95334 h 360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6497" h="360089">
                  <a:moveTo>
                    <a:pt x="18790" y="95334"/>
                  </a:moveTo>
                  <a:cubicBezTo>
                    <a:pt x="31697" y="39239"/>
                    <a:pt x="57511" y="1013"/>
                    <a:pt x="84318" y="20"/>
                  </a:cubicBezTo>
                  <a:cubicBezTo>
                    <a:pt x="111125" y="-973"/>
                    <a:pt x="156299" y="34769"/>
                    <a:pt x="179630" y="89375"/>
                  </a:cubicBezTo>
                  <a:cubicBezTo>
                    <a:pt x="202961" y="143981"/>
                    <a:pt x="235228" y="284469"/>
                    <a:pt x="224307" y="327657"/>
                  </a:cubicBezTo>
                  <a:cubicBezTo>
                    <a:pt x="213386" y="370845"/>
                    <a:pt x="147362" y="345031"/>
                    <a:pt x="114102" y="348506"/>
                  </a:cubicBezTo>
                  <a:cubicBezTo>
                    <a:pt x="80842" y="351981"/>
                    <a:pt x="22762" y="378786"/>
                    <a:pt x="6877" y="336591"/>
                  </a:cubicBezTo>
                  <a:cubicBezTo>
                    <a:pt x="-9008" y="294396"/>
                    <a:pt x="5883" y="151429"/>
                    <a:pt x="18790" y="95334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34AC4640-22EC-4483-86B0-FFEBCE12B905}"/>
                </a:ext>
              </a:extLst>
            </p:cNvPr>
            <p:cNvSpPr/>
            <p:nvPr/>
          </p:nvSpPr>
          <p:spPr>
            <a:xfrm>
              <a:off x="5742838" y="4737242"/>
              <a:ext cx="145269" cy="446633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  <a:gd name="connsiteX0" fmla="*/ 6496 w 140748"/>
                <a:gd name="connsiteY0" fmla="*/ 42636 h 364378"/>
                <a:gd name="connsiteX1" fmla="*/ 8067 w 140748"/>
                <a:gd name="connsiteY1" fmla="*/ 310013 h 364378"/>
                <a:gd name="connsiteX2" fmla="*/ 70905 w 140748"/>
                <a:gd name="connsiteY2" fmla="*/ 364185 h 364378"/>
                <a:gd name="connsiteX3" fmla="*/ 129409 w 140748"/>
                <a:gd name="connsiteY3" fmla="*/ 303514 h 364378"/>
                <a:gd name="connsiteX4" fmla="*/ 131576 w 140748"/>
                <a:gd name="connsiteY4" fmla="*/ 60829 h 364378"/>
                <a:gd name="connsiteX5" fmla="*/ 60071 w 140748"/>
                <a:gd name="connsiteY5" fmla="*/ 2324 h 364378"/>
                <a:gd name="connsiteX6" fmla="*/ 6496 w 140748"/>
                <a:gd name="connsiteY6" fmla="*/ 42636 h 364378"/>
                <a:gd name="connsiteX0" fmla="*/ 6496 w 136138"/>
                <a:gd name="connsiteY0" fmla="*/ 45571 h 367313"/>
                <a:gd name="connsiteX1" fmla="*/ 8067 w 136138"/>
                <a:gd name="connsiteY1" fmla="*/ 312948 h 367313"/>
                <a:gd name="connsiteX2" fmla="*/ 70905 w 136138"/>
                <a:gd name="connsiteY2" fmla="*/ 367120 h 367313"/>
                <a:gd name="connsiteX3" fmla="*/ 129409 w 136138"/>
                <a:gd name="connsiteY3" fmla="*/ 306449 h 367313"/>
                <a:gd name="connsiteX4" fmla="*/ 123956 w 136138"/>
                <a:gd name="connsiteY4" fmla="*/ 37094 h 367313"/>
                <a:gd name="connsiteX5" fmla="*/ 60071 w 136138"/>
                <a:gd name="connsiteY5" fmla="*/ 5259 h 367313"/>
                <a:gd name="connsiteX6" fmla="*/ 6496 w 136138"/>
                <a:gd name="connsiteY6" fmla="*/ 45571 h 367313"/>
                <a:gd name="connsiteX0" fmla="*/ 6991 w 136633"/>
                <a:gd name="connsiteY0" fmla="*/ 56469 h 378211"/>
                <a:gd name="connsiteX1" fmla="*/ 8562 w 136633"/>
                <a:gd name="connsiteY1" fmla="*/ 323846 h 378211"/>
                <a:gd name="connsiteX2" fmla="*/ 71400 w 136633"/>
                <a:gd name="connsiteY2" fmla="*/ 378018 h 378211"/>
                <a:gd name="connsiteX3" fmla="*/ 129904 w 136633"/>
                <a:gd name="connsiteY3" fmla="*/ 317347 h 378211"/>
                <a:gd name="connsiteX4" fmla="*/ 124451 w 136633"/>
                <a:gd name="connsiteY4" fmla="*/ 47992 h 378211"/>
                <a:gd name="connsiteX5" fmla="*/ 68186 w 136633"/>
                <a:gd name="connsiteY5" fmla="*/ 917 h 378211"/>
                <a:gd name="connsiteX6" fmla="*/ 6991 w 136633"/>
                <a:gd name="connsiteY6" fmla="*/ 56469 h 378211"/>
                <a:gd name="connsiteX0" fmla="*/ 3871 w 133513"/>
                <a:gd name="connsiteY0" fmla="*/ 56469 h 378103"/>
                <a:gd name="connsiteX1" fmla="*/ 13062 w 133513"/>
                <a:gd name="connsiteY1" fmla="*/ 321941 h 378103"/>
                <a:gd name="connsiteX2" fmla="*/ 68280 w 133513"/>
                <a:gd name="connsiteY2" fmla="*/ 378018 h 378103"/>
                <a:gd name="connsiteX3" fmla="*/ 126784 w 133513"/>
                <a:gd name="connsiteY3" fmla="*/ 317347 h 378103"/>
                <a:gd name="connsiteX4" fmla="*/ 121331 w 133513"/>
                <a:gd name="connsiteY4" fmla="*/ 47992 h 378103"/>
                <a:gd name="connsiteX5" fmla="*/ 65066 w 133513"/>
                <a:gd name="connsiteY5" fmla="*/ 917 h 378103"/>
                <a:gd name="connsiteX6" fmla="*/ 3871 w 133513"/>
                <a:gd name="connsiteY6" fmla="*/ 56469 h 378103"/>
                <a:gd name="connsiteX0" fmla="*/ 3871 w 130834"/>
                <a:gd name="connsiteY0" fmla="*/ 56469 h 378482"/>
                <a:gd name="connsiteX1" fmla="*/ 13062 w 130834"/>
                <a:gd name="connsiteY1" fmla="*/ 321941 h 378482"/>
                <a:gd name="connsiteX2" fmla="*/ 68280 w 130834"/>
                <a:gd name="connsiteY2" fmla="*/ 378018 h 378482"/>
                <a:gd name="connsiteX3" fmla="*/ 121069 w 130834"/>
                <a:gd name="connsiteY3" fmla="*/ 307822 h 378482"/>
                <a:gd name="connsiteX4" fmla="*/ 121331 w 130834"/>
                <a:gd name="connsiteY4" fmla="*/ 47992 h 378482"/>
                <a:gd name="connsiteX5" fmla="*/ 65066 w 130834"/>
                <a:gd name="connsiteY5" fmla="*/ 917 h 378482"/>
                <a:gd name="connsiteX6" fmla="*/ 3871 w 130834"/>
                <a:gd name="connsiteY6" fmla="*/ 56469 h 378482"/>
                <a:gd name="connsiteX0" fmla="*/ 3747 w 130911"/>
                <a:gd name="connsiteY0" fmla="*/ 56469 h 374836"/>
                <a:gd name="connsiteX1" fmla="*/ 12938 w 130911"/>
                <a:gd name="connsiteY1" fmla="*/ 321941 h 374836"/>
                <a:gd name="connsiteX2" fmla="*/ 64346 w 130911"/>
                <a:gd name="connsiteY2" fmla="*/ 374208 h 374836"/>
                <a:gd name="connsiteX3" fmla="*/ 120945 w 130911"/>
                <a:gd name="connsiteY3" fmla="*/ 307822 h 374836"/>
                <a:gd name="connsiteX4" fmla="*/ 121207 w 130911"/>
                <a:gd name="connsiteY4" fmla="*/ 47992 h 374836"/>
                <a:gd name="connsiteX5" fmla="*/ 64942 w 130911"/>
                <a:gd name="connsiteY5" fmla="*/ 917 h 374836"/>
                <a:gd name="connsiteX6" fmla="*/ 3747 w 130911"/>
                <a:gd name="connsiteY6" fmla="*/ 56469 h 374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0911" h="374836">
                  <a:moveTo>
                    <a:pt x="3747" y="56469"/>
                  </a:moveTo>
                  <a:cubicBezTo>
                    <a:pt x="-4920" y="109973"/>
                    <a:pt x="2838" y="268985"/>
                    <a:pt x="12938" y="321941"/>
                  </a:cubicBezTo>
                  <a:cubicBezTo>
                    <a:pt x="23038" y="374897"/>
                    <a:pt x="46345" y="376561"/>
                    <a:pt x="64346" y="374208"/>
                  </a:cubicBezTo>
                  <a:cubicBezTo>
                    <a:pt x="82347" y="371855"/>
                    <a:pt x="111468" y="362191"/>
                    <a:pt x="120945" y="307822"/>
                  </a:cubicBezTo>
                  <a:cubicBezTo>
                    <a:pt x="130422" y="253453"/>
                    <a:pt x="137458" y="102524"/>
                    <a:pt x="121207" y="47992"/>
                  </a:cubicBezTo>
                  <a:cubicBezTo>
                    <a:pt x="104956" y="-6540"/>
                    <a:pt x="84519" y="-496"/>
                    <a:pt x="64942" y="917"/>
                  </a:cubicBezTo>
                  <a:cubicBezTo>
                    <a:pt x="45365" y="2330"/>
                    <a:pt x="12414" y="2965"/>
                    <a:pt x="3747" y="56469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77C27252-0DD2-4BAD-B985-6A0E7C09E039}"/>
                </a:ext>
              </a:extLst>
            </p:cNvPr>
            <p:cNvSpPr/>
            <p:nvPr/>
          </p:nvSpPr>
          <p:spPr>
            <a:xfrm rot="21283471">
              <a:off x="5702588" y="4388648"/>
              <a:ext cx="186924" cy="432800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111" h="362079">
                  <a:moveTo>
                    <a:pt x="3429" y="49900"/>
                  </a:moveTo>
                  <a:cubicBezTo>
                    <a:pt x="-5238" y="101182"/>
                    <a:pt x="3790" y="255748"/>
                    <a:pt x="16430" y="307752"/>
                  </a:cubicBezTo>
                  <a:cubicBezTo>
                    <a:pt x="29070" y="359756"/>
                    <a:pt x="59044" y="363007"/>
                    <a:pt x="79268" y="361924"/>
                  </a:cubicBezTo>
                  <a:cubicBezTo>
                    <a:pt x="99492" y="360841"/>
                    <a:pt x="127660" y="351812"/>
                    <a:pt x="137772" y="301253"/>
                  </a:cubicBezTo>
                  <a:cubicBezTo>
                    <a:pt x="147884" y="250694"/>
                    <a:pt x="156190" y="113100"/>
                    <a:pt x="139939" y="58568"/>
                  </a:cubicBezTo>
                  <a:cubicBezTo>
                    <a:pt x="123688" y="4036"/>
                    <a:pt x="86852" y="-658"/>
                    <a:pt x="68434" y="63"/>
                  </a:cubicBezTo>
                  <a:cubicBezTo>
                    <a:pt x="50016" y="784"/>
                    <a:pt x="12096" y="-1382"/>
                    <a:pt x="3429" y="49900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3D546D93-5EF1-448B-9270-93F62C4ACB15}"/>
                </a:ext>
              </a:extLst>
            </p:cNvPr>
            <p:cNvSpPr/>
            <p:nvPr/>
          </p:nvSpPr>
          <p:spPr>
            <a:xfrm>
              <a:off x="5638394" y="4091925"/>
              <a:ext cx="393406" cy="535863"/>
            </a:xfrm>
            <a:custGeom>
              <a:avLst/>
              <a:gdLst>
                <a:gd name="connsiteX0" fmla="*/ 11215 w 427713"/>
                <a:gd name="connsiteY0" fmla="*/ 118649 h 561918"/>
                <a:gd name="connsiteX1" fmla="*/ 27755 w 427713"/>
                <a:gd name="connsiteY1" fmla="*/ 364379 h 561918"/>
                <a:gd name="connsiteX2" fmla="*/ 32481 w 427713"/>
                <a:gd name="connsiteY2" fmla="*/ 522686 h 561918"/>
                <a:gd name="connsiteX3" fmla="*/ 190788 w 427713"/>
                <a:gd name="connsiteY3" fmla="*/ 543951 h 561918"/>
                <a:gd name="connsiteX4" fmla="*/ 405802 w 427713"/>
                <a:gd name="connsiteY4" fmla="*/ 543951 h 561918"/>
                <a:gd name="connsiteX5" fmla="*/ 417615 w 427713"/>
                <a:gd name="connsiteY5" fmla="*/ 312398 h 561918"/>
                <a:gd name="connsiteX6" fmla="*/ 410527 w 427713"/>
                <a:gd name="connsiteY6" fmla="*/ 76119 h 561918"/>
                <a:gd name="connsiteX7" fmla="*/ 216778 w 427713"/>
                <a:gd name="connsiteY7" fmla="*/ 509 h 561918"/>
                <a:gd name="connsiteX8" fmla="*/ 11215 w 427713"/>
                <a:gd name="connsiteY8" fmla="*/ 118649 h 561918"/>
                <a:gd name="connsiteX0" fmla="*/ 11560 w 425696"/>
                <a:gd name="connsiteY0" fmla="*/ 87530 h 561515"/>
                <a:gd name="connsiteX1" fmla="*/ 25738 w 425696"/>
                <a:gd name="connsiteY1" fmla="*/ 363976 h 561515"/>
                <a:gd name="connsiteX2" fmla="*/ 30464 w 425696"/>
                <a:gd name="connsiteY2" fmla="*/ 522283 h 561515"/>
                <a:gd name="connsiteX3" fmla="*/ 188771 w 425696"/>
                <a:gd name="connsiteY3" fmla="*/ 543548 h 561515"/>
                <a:gd name="connsiteX4" fmla="*/ 403785 w 425696"/>
                <a:gd name="connsiteY4" fmla="*/ 543548 h 561515"/>
                <a:gd name="connsiteX5" fmla="*/ 415598 w 425696"/>
                <a:gd name="connsiteY5" fmla="*/ 311995 h 561515"/>
                <a:gd name="connsiteX6" fmla="*/ 408510 w 425696"/>
                <a:gd name="connsiteY6" fmla="*/ 75716 h 561515"/>
                <a:gd name="connsiteX7" fmla="*/ 214761 w 425696"/>
                <a:gd name="connsiteY7" fmla="*/ 106 h 561515"/>
                <a:gd name="connsiteX8" fmla="*/ 11560 w 425696"/>
                <a:gd name="connsiteY8" fmla="*/ 87530 h 561515"/>
                <a:gd name="connsiteX0" fmla="*/ 10883 w 425019"/>
                <a:gd name="connsiteY0" fmla="*/ 85178 h 559163"/>
                <a:gd name="connsiteX1" fmla="*/ 25061 w 425019"/>
                <a:gd name="connsiteY1" fmla="*/ 361624 h 559163"/>
                <a:gd name="connsiteX2" fmla="*/ 29787 w 425019"/>
                <a:gd name="connsiteY2" fmla="*/ 519931 h 559163"/>
                <a:gd name="connsiteX3" fmla="*/ 188094 w 425019"/>
                <a:gd name="connsiteY3" fmla="*/ 541196 h 559163"/>
                <a:gd name="connsiteX4" fmla="*/ 403108 w 425019"/>
                <a:gd name="connsiteY4" fmla="*/ 541196 h 559163"/>
                <a:gd name="connsiteX5" fmla="*/ 414921 w 425019"/>
                <a:gd name="connsiteY5" fmla="*/ 309643 h 559163"/>
                <a:gd name="connsiteX6" fmla="*/ 407833 w 425019"/>
                <a:gd name="connsiteY6" fmla="*/ 73364 h 559163"/>
                <a:gd name="connsiteX7" fmla="*/ 204633 w 425019"/>
                <a:gd name="connsiteY7" fmla="*/ 116 h 559163"/>
                <a:gd name="connsiteX8" fmla="*/ 10883 w 425019"/>
                <a:gd name="connsiteY8" fmla="*/ 85178 h 559163"/>
                <a:gd name="connsiteX0" fmla="*/ 10883 w 431603"/>
                <a:gd name="connsiteY0" fmla="*/ 85178 h 559163"/>
                <a:gd name="connsiteX1" fmla="*/ 25061 w 431603"/>
                <a:gd name="connsiteY1" fmla="*/ 361624 h 559163"/>
                <a:gd name="connsiteX2" fmla="*/ 29787 w 431603"/>
                <a:gd name="connsiteY2" fmla="*/ 519931 h 559163"/>
                <a:gd name="connsiteX3" fmla="*/ 188094 w 431603"/>
                <a:gd name="connsiteY3" fmla="*/ 541196 h 559163"/>
                <a:gd name="connsiteX4" fmla="*/ 403108 w 431603"/>
                <a:gd name="connsiteY4" fmla="*/ 541196 h 559163"/>
                <a:gd name="connsiteX5" fmla="*/ 429098 w 431603"/>
                <a:gd name="connsiteY5" fmla="*/ 309643 h 559163"/>
                <a:gd name="connsiteX6" fmla="*/ 407833 w 431603"/>
                <a:gd name="connsiteY6" fmla="*/ 73364 h 559163"/>
                <a:gd name="connsiteX7" fmla="*/ 204633 w 431603"/>
                <a:gd name="connsiteY7" fmla="*/ 116 h 559163"/>
                <a:gd name="connsiteX8" fmla="*/ 10883 w 431603"/>
                <a:gd name="connsiteY8" fmla="*/ 85178 h 559163"/>
                <a:gd name="connsiteX0" fmla="*/ 16874 w 437594"/>
                <a:gd name="connsiteY0" fmla="*/ 85178 h 559163"/>
                <a:gd name="connsiteX1" fmla="*/ 12150 w 437594"/>
                <a:gd name="connsiteY1" fmla="*/ 361624 h 559163"/>
                <a:gd name="connsiteX2" fmla="*/ 35778 w 437594"/>
                <a:gd name="connsiteY2" fmla="*/ 519931 h 559163"/>
                <a:gd name="connsiteX3" fmla="*/ 194085 w 437594"/>
                <a:gd name="connsiteY3" fmla="*/ 541196 h 559163"/>
                <a:gd name="connsiteX4" fmla="*/ 409099 w 437594"/>
                <a:gd name="connsiteY4" fmla="*/ 541196 h 559163"/>
                <a:gd name="connsiteX5" fmla="*/ 435089 w 437594"/>
                <a:gd name="connsiteY5" fmla="*/ 309643 h 559163"/>
                <a:gd name="connsiteX6" fmla="*/ 413824 w 437594"/>
                <a:gd name="connsiteY6" fmla="*/ 73364 h 559163"/>
                <a:gd name="connsiteX7" fmla="*/ 210624 w 437594"/>
                <a:gd name="connsiteY7" fmla="*/ 116 h 559163"/>
                <a:gd name="connsiteX8" fmla="*/ 16874 w 437594"/>
                <a:gd name="connsiteY8" fmla="*/ 85178 h 559163"/>
                <a:gd name="connsiteX0" fmla="*/ 16874 w 437594"/>
                <a:gd name="connsiteY0" fmla="*/ 85178 h 563991"/>
                <a:gd name="connsiteX1" fmla="*/ 12150 w 437594"/>
                <a:gd name="connsiteY1" fmla="*/ 361624 h 563991"/>
                <a:gd name="connsiteX2" fmla="*/ 35778 w 437594"/>
                <a:gd name="connsiteY2" fmla="*/ 519931 h 563991"/>
                <a:gd name="connsiteX3" fmla="*/ 205899 w 437594"/>
                <a:gd name="connsiteY3" fmla="*/ 553010 h 563991"/>
                <a:gd name="connsiteX4" fmla="*/ 409099 w 437594"/>
                <a:gd name="connsiteY4" fmla="*/ 541196 h 563991"/>
                <a:gd name="connsiteX5" fmla="*/ 435089 w 437594"/>
                <a:gd name="connsiteY5" fmla="*/ 309643 h 563991"/>
                <a:gd name="connsiteX6" fmla="*/ 413824 w 437594"/>
                <a:gd name="connsiteY6" fmla="*/ 73364 h 563991"/>
                <a:gd name="connsiteX7" fmla="*/ 210624 w 437594"/>
                <a:gd name="connsiteY7" fmla="*/ 116 h 563991"/>
                <a:gd name="connsiteX8" fmla="*/ 16874 w 437594"/>
                <a:gd name="connsiteY8" fmla="*/ 85178 h 563991"/>
                <a:gd name="connsiteX0" fmla="*/ 16874 w 437594"/>
                <a:gd name="connsiteY0" fmla="*/ 85178 h 554236"/>
                <a:gd name="connsiteX1" fmla="*/ 12150 w 437594"/>
                <a:gd name="connsiteY1" fmla="*/ 361624 h 554236"/>
                <a:gd name="connsiteX2" fmla="*/ 35778 w 437594"/>
                <a:gd name="connsiteY2" fmla="*/ 519931 h 554236"/>
                <a:gd name="connsiteX3" fmla="*/ 205899 w 437594"/>
                <a:gd name="connsiteY3" fmla="*/ 553010 h 554236"/>
                <a:gd name="connsiteX4" fmla="*/ 409099 w 437594"/>
                <a:gd name="connsiteY4" fmla="*/ 522294 h 554236"/>
                <a:gd name="connsiteX5" fmla="*/ 435089 w 437594"/>
                <a:gd name="connsiteY5" fmla="*/ 309643 h 554236"/>
                <a:gd name="connsiteX6" fmla="*/ 413824 w 437594"/>
                <a:gd name="connsiteY6" fmla="*/ 73364 h 554236"/>
                <a:gd name="connsiteX7" fmla="*/ 210624 w 437594"/>
                <a:gd name="connsiteY7" fmla="*/ 116 h 554236"/>
                <a:gd name="connsiteX8" fmla="*/ 16874 w 437594"/>
                <a:gd name="connsiteY8" fmla="*/ 85178 h 554236"/>
                <a:gd name="connsiteX0" fmla="*/ 16874 w 437594"/>
                <a:gd name="connsiteY0" fmla="*/ 85178 h 558187"/>
                <a:gd name="connsiteX1" fmla="*/ 12150 w 437594"/>
                <a:gd name="connsiteY1" fmla="*/ 361624 h 558187"/>
                <a:gd name="connsiteX2" fmla="*/ 35778 w 437594"/>
                <a:gd name="connsiteY2" fmla="*/ 519931 h 558187"/>
                <a:gd name="connsiteX3" fmla="*/ 215350 w 437594"/>
                <a:gd name="connsiteY3" fmla="*/ 557736 h 558187"/>
                <a:gd name="connsiteX4" fmla="*/ 409099 w 437594"/>
                <a:gd name="connsiteY4" fmla="*/ 522294 h 558187"/>
                <a:gd name="connsiteX5" fmla="*/ 435089 w 437594"/>
                <a:gd name="connsiteY5" fmla="*/ 309643 h 558187"/>
                <a:gd name="connsiteX6" fmla="*/ 413824 w 437594"/>
                <a:gd name="connsiteY6" fmla="*/ 73364 h 558187"/>
                <a:gd name="connsiteX7" fmla="*/ 210624 w 437594"/>
                <a:gd name="connsiteY7" fmla="*/ 116 h 558187"/>
                <a:gd name="connsiteX8" fmla="*/ 16874 w 437594"/>
                <a:gd name="connsiteY8" fmla="*/ 85178 h 558187"/>
                <a:gd name="connsiteX0" fmla="*/ 20067 w 440787"/>
                <a:gd name="connsiteY0" fmla="*/ 85178 h 558187"/>
                <a:gd name="connsiteX1" fmla="*/ 8255 w 440787"/>
                <a:gd name="connsiteY1" fmla="*/ 361624 h 558187"/>
                <a:gd name="connsiteX2" fmla="*/ 38971 w 440787"/>
                <a:gd name="connsiteY2" fmla="*/ 519931 h 558187"/>
                <a:gd name="connsiteX3" fmla="*/ 218543 w 440787"/>
                <a:gd name="connsiteY3" fmla="*/ 557736 h 558187"/>
                <a:gd name="connsiteX4" fmla="*/ 412292 w 440787"/>
                <a:gd name="connsiteY4" fmla="*/ 522294 h 558187"/>
                <a:gd name="connsiteX5" fmla="*/ 438282 w 440787"/>
                <a:gd name="connsiteY5" fmla="*/ 309643 h 558187"/>
                <a:gd name="connsiteX6" fmla="*/ 417017 w 440787"/>
                <a:gd name="connsiteY6" fmla="*/ 73364 h 558187"/>
                <a:gd name="connsiteX7" fmla="*/ 213817 w 440787"/>
                <a:gd name="connsiteY7" fmla="*/ 116 h 558187"/>
                <a:gd name="connsiteX8" fmla="*/ 20067 w 440787"/>
                <a:gd name="connsiteY8" fmla="*/ 85178 h 558187"/>
                <a:gd name="connsiteX0" fmla="*/ 20067 w 442342"/>
                <a:gd name="connsiteY0" fmla="*/ 85178 h 558345"/>
                <a:gd name="connsiteX1" fmla="*/ 8255 w 442342"/>
                <a:gd name="connsiteY1" fmla="*/ 361624 h 558345"/>
                <a:gd name="connsiteX2" fmla="*/ 38971 w 442342"/>
                <a:gd name="connsiteY2" fmla="*/ 519931 h 558345"/>
                <a:gd name="connsiteX3" fmla="*/ 218543 w 442342"/>
                <a:gd name="connsiteY3" fmla="*/ 557736 h 558345"/>
                <a:gd name="connsiteX4" fmla="*/ 412292 w 442342"/>
                <a:gd name="connsiteY4" fmla="*/ 522294 h 558345"/>
                <a:gd name="connsiteX5" fmla="*/ 440644 w 442342"/>
                <a:gd name="connsiteY5" fmla="*/ 302555 h 558345"/>
                <a:gd name="connsiteX6" fmla="*/ 417017 w 442342"/>
                <a:gd name="connsiteY6" fmla="*/ 73364 h 558345"/>
                <a:gd name="connsiteX7" fmla="*/ 213817 w 442342"/>
                <a:gd name="connsiteY7" fmla="*/ 116 h 558345"/>
                <a:gd name="connsiteX8" fmla="*/ 20067 w 442342"/>
                <a:gd name="connsiteY8" fmla="*/ 85178 h 558345"/>
                <a:gd name="connsiteX0" fmla="*/ 21288 w 443563"/>
                <a:gd name="connsiteY0" fmla="*/ 85178 h 558345"/>
                <a:gd name="connsiteX1" fmla="*/ 7113 w 443563"/>
                <a:gd name="connsiteY1" fmla="*/ 356898 h 558345"/>
                <a:gd name="connsiteX2" fmla="*/ 40192 w 443563"/>
                <a:gd name="connsiteY2" fmla="*/ 519931 h 558345"/>
                <a:gd name="connsiteX3" fmla="*/ 219764 w 443563"/>
                <a:gd name="connsiteY3" fmla="*/ 557736 h 558345"/>
                <a:gd name="connsiteX4" fmla="*/ 413513 w 443563"/>
                <a:gd name="connsiteY4" fmla="*/ 522294 h 558345"/>
                <a:gd name="connsiteX5" fmla="*/ 441865 w 443563"/>
                <a:gd name="connsiteY5" fmla="*/ 302555 h 558345"/>
                <a:gd name="connsiteX6" fmla="*/ 418238 w 443563"/>
                <a:gd name="connsiteY6" fmla="*/ 73364 h 558345"/>
                <a:gd name="connsiteX7" fmla="*/ 215038 w 443563"/>
                <a:gd name="connsiteY7" fmla="*/ 116 h 558345"/>
                <a:gd name="connsiteX8" fmla="*/ 21288 w 443563"/>
                <a:gd name="connsiteY8" fmla="*/ 85178 h 558345"/>
                <a:gd name="connsiteX0" fmla="*/ 45611 w 437169"/>
                <a:gd name="connsiteY0" fmla="*/ 66265 h 558335"/>
                <a:gd name="connsiteX1" fmla="*/ 719 w 437169"/>
                <a:gd name="connsiteY1" fmla="*/ 356888 h 558335"/>
                <a:gd name="connsiteX2" fmla="*/ 33798 w 437169"/>
                <a:gd name="connsiteY2" fmla="*/ 519921 h 558335"/>
                <a:gd name="connsiteX3" fmla="*/ 213370 w 437169"/>
                <a:gd name="connsiteY3" fmla="*/ 557726 h 558335"/>
                <a:gd name="connsiteX4" fmla="*/ 407119 w 437169"/>
                <a:gd name="connsiteY4" fmla="*/ 522284 h 558335"/>
                <a:gd name="connsiteX5" fmla="*/ 435471 w 437169"/>
                <a:gd name="connsiteY5" fmla="*/ 302545 h 558335"/>
                <a:gd name="connsiteX6" fmla="*/ 411844 w 437169"/>
                <a:gd name="connsiteY6" fmla="*/ 73354 h 558335"/>
                <a:gd name="connsiteX7" fmla="*/ 208644 w 437169"/>
                <a:gd name="connsiteY7" fmla="*/ 106 h 558335"/>
                <a:gd name="connsiteX8" fmla="*/ 45611 w 437169"/>
                <a:gd name="connsiteY8" fmla="*/ 66265 h 558335"/>
                <a:gd name="connsiteX0" fmla="*/ 37761 w 429319"/>
                <a:gd name="connsiteY0" fmla="*/ 66214 h 558284"/>
                <a:gd name="connsiteX1" fmla="*/ 2320 w 429319"/>
                <a:gd name="connsiteY1" fmla="*/ 297767 h 558284"/>
                <a:gd name="connsiteX2" fmla="*/ 25948 w 429319"/>
                <a:gd name="connsiteY2" fmla="*/ 519870 h 558284"/>
                <a:gd name="connsiteX3" fmla="*/ 205520 w 429319"/>
                <a:gd name="connsiteY3" fmla="*/ 557675 h 558284"/>
                <a:gd name="connsiteX4" fmla="*/ 399269 w 429319"/>
                <a:gd name="connsiteY4" fmla="*/ 522233 h 558284"/>
                <a:gd name="connsiteX5" fmla="*/ 427621 w 429319"/>
                <a:gd name="connsiteY5" fmla="*/ 302494 h 558284"/>
                <a:gd name="connsiteX6" fmla="*/ 403994 w 429319"/>
                <a:gd name="connsiteY6" fmla="*/ 73303 h 558284"/>
                <a:gd name="connsiteX7" fmla="*/ 200794 w 429319"/>
                <a:gd name="connsiteY7" fmla="*/ 55 h 558284"/>
                <a:gd name="connsiteX8" fmla="*/ 37761 w 429319"/>
                <a:gd name="connsiteY8" fmla="*/ 66214 h 558284"/>
                <a:gd name="connsiteX0" fmla="*/ 36275 w 427833"/>
                <a:gd name="connsiteY0" fmla="*/ 66214 h 558958"/>
                <a:gd name="connsiteX1" fmla="*/ 834 w 427833"/>
                <a:gd name="connsiteY1" fmla="*/ 297767 h 558958"/>
                <a:gd name="connsiteX2" fmla="*/ 29188 w 427833"/>
                <a:gd name="connsiteY2" fmla="*/ 510418 h 558958"/>
                <a:gd name="connsiteX3" fmla="*/ 204034 w 427833"/>
                <a:gd name="connsiteY3" fmla="*/ 557675 h 558958"/>
                <a:gd name="connsiteX4" fmla="*/ 397783 w 427833"/>
                <a:gd name="connsiteY4" fmla="*/ 522233 h 558958"/>
                <a:gd name="connsiteX5" fmla="*/ 426135 w 427833"/>
                <a:gd name="connsiteY5" fmla="*/ 302494 h 558958"/>
                <a:gd name="connsiteX6" fmla="*/ 402508 w 427833"/>
                <a:gd name="connsiteY6" fmla="*/ 73303 h 558958"/>
                <a:gd name="connsiteX7" fmla="*/ 199308 w 427833"/>
                <a:gd name="connsiteY7" fmla="*/ 55 h 558958"/>
                <a:gd name="connsiteX8" fmla="*/ 36275 w 427833"/>
                <a:gd name="connsiteY8" fmla="*/ 66214 h 558958"/>
                <a:gd name="connsiteX0" fmla="*/ 36275 w 428528"/>
                <a:gd name="connsiteY0" fmla="*/ 66214 h 558440"/>
                <a:gd name="connsiteX1" fmla="*/ 834 w 428528"/>
                <a:gd name="connsiteY1" fmla="*/ 297767 h 558440"/>
                <a:gd name="connsiteX2" fmla="*/ 29188 w 428528"/>
                <a:gd name="connsiteY2" fmla="*/ 510418 h 558440"/>
                <a:gd name="connsiteX3" fmla="*/ 204034 w 428528"/>
                <a:gd name="connsiteY3" fmla="*/ 557675 h 558440"/>
                <a:gd name="connsiteX4" fmla="*/ 388332 w 428528"/>
                <a:gd name="connsiteY4" fmla="*/ 519870 h 558440"/>
                <a:gd name="connsiteX5" fmla="*/ 426135 w 428528"/>
                <a:gd name="connsiteY5" fmla="*/ 302494 h 558440"/>
                <a:gd name="connsiteX6" fmla="*/ 402508 w 428528"/>
                <a:gd name="connsiteY6" fmla="*/ 73303 h 558440"/>
                <a:gd name="connsiteX7" fmla="*/ 199308 w 428528"/>
                <a:gd name="connsiteY7" fmla="*/ 55 h 558440"/>
                <a:gd name="connsiteX8" fmla="*/ 36275 w 428528"/>
                <a:gd name="connsiteY8" fmla="*/ 66214 h 558440"/>
                <a:gd name="connsiteX0" fmla="*/ 37760 w 430013"/>
                <a:gd name="connsiteY0" fmla="*/ 66214 h 557901"/>
                <a:gd name="connsiteX1" fmla="*/ 2319 w 430013"/>
                <a:gd name="connsiteY1" fmla="*/ 297767 h 557901"/>
                <a:gd name="connsiteX2" fmla="*/ 25948 w 430013"/>
                <a:gd name="connsiteY2" fmla="*/ 519869 h 557901"/>
                <a:gd name="connsiteX3" fmla="*/ 205519 w 430013"/>
                <a:gd name="connsiteY3" fmla="*/ 557675 h 557901"/>
                <a:gd name="connsiteX4" fmla="*/ 389817 w 430013"/>
                <a:gd name="connsiteY4" fmla="*/ 519870 h 557901"/>
                <a:gd name="connsiteX5" fmla="*/ 427620 w 430013"/>
                <a:gd name="connsiteY5" fmla="*/ 302494 h 557901"/>
                <a:gd name="connsiteX6" fmla="*/ 403993 w 430013"/>
                <a:gd name="connsiteY6" fmla="*/ 73303 h 557901"/>
                <a:gd name="connsiteX7" fmla="*/ 200793 w 430013"/>
                <a:gd name="connsiteY7" fmla="*/ 55 h 557901"/>
                <a:gd name="connsiteX8" fmla="*/ 37760 w 430013"/>
                <a:gd name="connsiteY8" fmla="*/ 66214 h 557901"/>
                <a:gd name="connsiteX0" fmla="*/ 40684 w 432937"/>
                <a:gd name="connsiteY0" fmla="*/ 66214 h 557831"/>
                <a:gd name="connsiteX1" fmla="*/ 5243 w 432937"/>
                <a:gd name="connsiteY1" fmla="*/ 297767 h 557831"/>
                <a:gd name="connsiteX2" fmla="*/ 28872 w 432937"/>
                <a:gd name="connsiteY2" fmla="*/ 519869 h 557831"/>
                <a:gd name="connsiteX3" fmla="*/ 208443 w 432937"/>
                <a:gd name="connsiteY3" fmla="*/ 557675 h 557831"/>
                <a:gd name="connsiteX4" fmla="*/ 392741 w 432937"/>
                <a:gd name="connsiteY4" fmla="*/ 519870 h 557831"/>
                <a:gd name="connsiteX5" fmla="*/ 430544 w 432937"/>
                <a:gd name="connsiteY5" fmla="*/ 302494 h 557831"/>
                <a:gd name="connsiteX6" fmla="*/ 406917 w 432937"/>
                <a:gd name="connsiteY6" fmla="*/ 73303 h 557831"/>
                <a:gd name="connsiteX7" fmla="*/ 203717 w 432937"/>
                <a:gd name="connsiteY7" fmla="*/ 55 h 557831"/>
                <a:gd name="connsiteX8" fmla="*/ 40684 w 432937"/>
                <a:gd name="connsiteY8" fmla="*/ 66214 h 557831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6557 w 428810"/>
                <a:gd name="connsiteY0" fmla="*/ 66214 h 531376"/>
                <a:gd name="connsiteX1" fmla="*/ 1116 w 428810"/>
                <a:gd name="connsiteY1" fmla="*/ 297767 h 531376"/>
                <a:gd name="connsiteX2" fmla="*/ 27108 w 428810"/>
                <a:gd name="connsiteY2" fmla="*/ 510418 h 531376"/>
                <a:gd name="connsiteX3" fmla="*/ 192502 w 428810"/>
                <a:gd name="connsiteY3" fmla="*/ 524596 h 531376"/>
                <a:gd name="connsiteX4" fmla="*/ 388614 w 428810"/>
                <a:gd name="connsiteY4" fmla="*/ 519870 h 531376"/>
                <a:gd name="connsiteX5" fmla="*/ 426417 w 428810"/>
                <a:gd name="connsiteY5" fmla="*/ 302494 h 531376"/>
                <a:gd name="connsiteX6" fmla="*/ 402790 w 428810"/>
                <a:gd name="connsiteY6" fmla="*/ 73303 h 531376"/>
                <a:gd name="connsiteX7" fmla="*/ 199590 w 428810"/>
                <a:gd name="connsiteY7" fmla="*/ 55 h 531376"/>
                <a:gd name="connsiteX8" fmla="*/ 36557 w 428810"/>
                <a:gd name="connsiteY8" fmla="*/ 66214 h 531376"/>
                <a:gd name="connsiteX0" fmla="*/ 36557 w 422272"/>
                <a:gd name="connsiteY0" fmla="*/ 66214 h 538568"/>
                <a:gd name="connsiteX1" fmla="*/ 1116 w 422272"/>
                <a:gd name="connsiteY1" fmla="*/ 297767 h 538568"/>
                <a:gd name="connsiteX2" fmla="*/ 27108 w 422272"/>
                <a:gd name="connsiteY2" fmla="*/ 510418 h 538568"/>
                <a:gd name="connsiteX3" fmla="*/ 192502 w 422272"/>
                <a:gd name="connsiteY3" fmla="*/ 524596 h 538568"/>
                <a:gd name="connsiteX4" fmla="*/ 388614 w 422272"/>
                <a:gd name="connsiteY4" fmla="*/ 519870 h 538568"/>
                <a:gd name="connsiteX5" fmla="*/ 414603 w 422272"/>
                <a:gd name="connsiteY5" fmla="*/ 295406 h 538568"/>
                <a:gd name="connsiteX6" fmla="*/ 402790 w 422272"/>
                <a:gd name="connsiteY6" fmla="*/ 73303 h 538568"/>
                <a:gd name="connsiteX7" fmla="*/ 199590 w 422272"/>
                <a:gd name="connsiteY7" fmla="*/ 55 h 538568"/>
                <a:gd name="connsiteX8" fmla="*/ 36557 w 422272"/>
                <a:gd name="connsiteY8" fmla="*/ 66214 h 538568"/>
                <a:gd name="connsiteX0" fmla="*/ 36557 w 416127"/>
                <a:gd name="connsiteY0" fmla="*/ 66159 h 538513"/>
                <a:gd name="connsiteX1" fmla="*/ 1116 w 416127"/>
                <a:gd name="connsiteY1" fmla="*/ 297712 h 538513"/>
                <a:gd name="connsiteX2" fmla="*/ 27108 w 416127"/>
                <a:gd name="connsiteY2" fmla="*/ 510363 h 538513"/>
                <a:gd name="connsiteX3" fmla="*/ 192502 w 416127"/>
                <a:gd name="connsiteY3" fmla="*/ 524541 h 538513"/>
                <a:gd name="connsiteX4" fmla="*/ 388614 w 416127"/>
                <a:gd name="connsiteY4" fmla="*/ 519815 h 538513"/>
                <a:gd name="connsiteX5" fmla="*/ 414603 w 416127"/>
                <a:gd name="connsiteY5" fmla="*/ 295351 h 538513"/>
                <a:gd name="connsiteX6" fmla="*/ 390976 w 416127"/>
                <a:gd name="connsiteY6" fmla="*/ 66160 h 538513"/>
                <a:gd name="connsiteX7" fmla="*/ 199590 w 416127"/>
                <a:gd name="connsiteY7" fmla="*/ 0 h 538513"/>
                <a:gd name="connsiteX8" fmla="*/ 36557 w 416127"/>
                <a:gd name="connsiteY8" fmla="*/ 66159 h 538513"/>
                <a:gd name="connsiteX0" fmla="*/ 36557 w 416962"/>
                <a:gd name="connsiteY0" fmla="*/ 66159 h 533540"/>
                <a:gd name="connsiteX1" fmla="*/ 1116 w 416962"/>
                <a:gd name="connsiteY1" fmla="*/ 297712 h 533540"/>
                <a:gd name="connsiteX2" fmla="*/ 27108 w 416962"/>
                <a:gd name="connsiteY2" fmla="*/ 510363 h 533540"/>
                <a:gd name="connsiteX3" fmla="*/ 192502 w 416962"/>
                <a:gd name="connsiteY3" fmla="*/ 524541 h 533540"/>
                <a:gd name="connsiteX4" fmla="*/ 390977 w 416962"/>
                <a:gd name="connsiteY4" fmla="*/ 512727 h 533540"/>
                <a:gd name="connsiteX5" fmla="*/ 414603 w 416962"/>
                <a:gd name="connsiteY5" fmla="*/ 295351 h 533540"/>
                <a:gd name="connsiteX6" fmla="*/ 390976 w 416962"/>
                <a:gd name="connsiteY6" fmla="*/ 66160 h 533540"/>
                <a:gd name="connsiteX7" fmla="*/ 199590 w 416962"/>
                <a:gd name="connsiteY7" fmla="*/ 0 h 533540"/>
                <a:gd name="connsiteX8" fmla="*/ 36557 w 416962"/>
                <a:gd name="connsiteY8" fmla="*/ 66159 h 533540"/>
                <a:gd name="connsiteX0" fmla="*/ 36557 w 415953"/>
                <a:gd name="connsiteY0" fmla="*/ 66159 h 531703"/>
                <a:gd name="connsiteX1" fmla="*/ 1116 w 415953"/>
                <a:gd name="connsiteY1" fmla="*/ 297712 h 531703"/>
                <a:gd name="connsiteX2" fmla="*/ 27108 w 415953"/>
                <a:gd name="connsiteY2" fmla="*/ 510363 h 531703"/>
                <a:gd name="connsiteX3" fmla="*/ 192502 w 415953"/>
                <a:gd name="connsiteY3" fmla="*/ 524541 h 531703"/>
                <a:gd name="connsiteX4" fmla="*/ 390977 w 415953"/>
                <a:gd name="connsiteY4" fmla="*/ 512727 h 531703"/>
                <a:gd name="connsiteX5" fmla="*/ 414603 w 415953"/>
                <a:gd name="connsiteY5" fmla="*/ 295351 h 531703"/>
                <a:gd name="connsiteX6" fmla="*/ 390976 w 415953"/>
                <a:gd name="connsiteY6" fmla="*/ 66160 h 531703"/>
                <a:gd name="connsiteX7" fmla="*/ 199590 w 415953"/>
                <a:gd name="connsiteY7" fmla="*/ 0 h 531703"/>
                <a:gd name="connsiteX8" fmla="*/ 36557 w 415953"/>
                <a:gd name="connsiteY8" fmla="*/ 66159 h 531703"/>
                <a:gd name="connsiteX0" fmla="*/ 38202 w 417598"/>
                <a:gd name="connsiteY0" fmla="*/ 66159 h 527065"/>
                <a:gd name="connsiteX1" fmla="*/ 2761 w 417598"/>
                <a:gd name="connsiteY1" fmla="*/ 297712 h 527065"/>
                <a:gd name="connsiteX2" fmla="*/ 28753 w 417598"/>
                <a:gd name="connsiteY2" fmla="*/ 510363 h 527065"/>
                <a:gd name="connsiteX3" fmla="*/ 194147 w 417598"/>
                <a:gd name="connsiteY3" fmla="*/ 524541 h 527065"/>
                <a:gd name="connsiteX4" fmla="*/ 392622 w 417598"/>
                <a:gd name="connsiteY4" fmla="*/ 512727 h 527065"/>
                <a:gd name="connsiteX5" fmla="*/ 416248 w 417598"/>
                <a:gd name="connsiteY5" fmla="*/ 295351 h 527065"/>
                <a:gd name="connsiteX6" fmla="*/ 392621 w 417598"/>
                <a:gd name="connsiteY6" fmla="*/ 66160 h 527065"/>
                <a:gd name="connsiteX7" fmla="*/ 201235 w 417598"/>
                <a:gd name="connsiteY7" fmla="*/ 0 h 527065"/>
                <a:gd name="connsiteX8" fmla="*/ 38202 w 417598"/>
                <a:gd name="connsiteY8" fmla="*/ 66159 h 527065"/>
                <a:gd name="connsiteX0" fmla="*/ 36212 w 415608"/>
                <a:gd name="connsiteY0" fmla="*/ 66159 h 527065"/>
                <a:gd name="connsiteX1" fmla="*/ 771 w 415608"/>
                <a:gd name="connsiteY1" fmla="*/ 297712 h 527065"/>
                <a:gd name="connsiteX2" fmla="*/ 55116 w 415608"/>
                <a:gd name="connsiteY2" fmla="*/ 510363 h 527065"/>
                <a:gd name="connsiteX3" fmla="*/ 192157 w 415608"/>
                <a:gd name="connsiteY3" fmla="*/ 524541 h 527065"/>
                <a:gd name="connsiteX4" fmla="*/ 390632 w 415608"/>
                <a:gd name="connsiteY4" fmla="*/ 512727 h 527065"/>
                <a:gd name="connsiteX5" fmla="*/ 414258 w 415608"/>
                <a:gd name="connsiteY5" fmla="*/ 295351 h 527065"/>
                <a:gd name="connsiteX6" fmla="*/ 390631 w 415608"/>
                <a:gd name="connsiteY6" fmla="*/ 66160 h 527065"/>
                <a:gd name="connsiteX7" fmla="*/ 199245 w 415608"/>
                <a:gd name="connsiteY7" fmla="*/ 0 h 527065"/>
                <a:gd name="connsiteX8" fmla="*/ 36212 w 415608"/>
                <a:gd name="connsiteY8" fmla="*/ 66159 h 527065"/>
                <a:gd name="connsiteX0" fmla="*/ 15687 w 395083"/>
                <a:gd name="connsiteY0" fmla="*/ 66159 h 531379"/>
                <a:gd name="connsiteX1" fmla="*/ 8600 w 395083"/>
                <a:gd name="connsiteY1" fmla="*/ 302438 h 531379"/>
                <a:gd name="connsiteX2" fmla="*/ 34591 w 395083"/>
                <a:gd name="connsiteY2" fmla="*/ 510363 h 531379"/>
                <a:gd name="connsiteX3" fmla="*/ 171632 w 395083"/>
                <a:gd name="connsiteY3" fmla="*/ 524541 h 531379"/>
                <a:gd name="connsiteX4" fmla="*/ 370107 w 395083"/>
                <a:gd name="connsiteY4" fmla="*/ 512727 h 531379"/>
                <a:gd name="connsiteX5" fmla="*/ 393733 w 395083"/>
                <a:gd name="connsiteY5" fmla="*/ 295351 h 531379"/>
                <a:gd name="connsiteX6" fmla="*/ 370106 w 395083"/>
                <a:gd name="connsiteY6" fmla="*/ 66160 h 531379"/>
                <a:gd name="connsiteX7" fmla="*/ 178720 w 395083"/>
                <a:gd name="connsiteY7" fmla="*/ 0 h 531379"/>
                <a:gd name="connsiteX8" fmla="*/ 15687 w 395083"/>
                <a:gd name="connsiteY8" fmla="*/ 66159 h 531379"/>
                <a:gd name="connsiteX0" fmla="*/ 16810 w 396206"/>
                <a:gd name="connsiteY0" fmla="*/ 66159 h 532029"/>
                <a:gd name="connsiteX1" fmla="*/ 7361 w 396206"/>
                <a:gd name="connsiteY1" fmla="*/ 292987 h 532029"/>
                <a:gd name="connsiteX2" fmla="*/ 35714 w 396206"/>
                <a:gd name="connsiteY2" fmla="*/ 510363 h 532029"/>
                <a:gd name="connsiteX3" fmla="*/ 172755 w 396206"/>
                <a:gd name="connsiteY3" fmla="*/ 524541 h 532029"/>
                <a:gd name="connsiteX4" fmla="*/ 371230 w 396206"/>
                <a:gd name="connsiteY4" fmla="*/ 512727 h 532029"/>
                <a:gd name="connsiteX5" fmla="*/ 394856 w 396206"/>
                <a:gd name="connsiteY5" fmla="*/ 295351 h 532029"/>
                <a:gd name="connsiteX6" fmla="*/ 371229 w 396206"/>
                <a:gd name="connsiteY6" fmla="*/ 66160 h 532029"/>
                <a:gd name="connsiteX7" fmla="*/ 179843 w 396206"/>
                <a:gd name="connsiteY7" fmla="*/ 0 h 532029"/>
                <a:gd name="connsiteX8" fmla="*/ 16810 w 396206"/>
                <a:gd name="connsiteY8" fmla="*/ 66159 h 532029"/>
                <a:gd name="connsiteX0" fmla="*/ 17622 w 397018"/>
                <a:gd name="connsiteY0" fmla="*/ 66159 h 532029"/>
                <a:gd name="connsiteX1" fmla="*/ 8173 w 397018"/>
                <a:gd name="connsiteY1" fmla="*/ 292987 h 532029"/>
                <a:gd name="connsiteX2" fmla="*/ 36526 w 397018"/>
                <a:gd name="connsiteY2" fmla="*/ 510363 h 532029"/>
                <a:gd name="connsiteX3" fmla="*/ 173567 w 397018"/>
                <a:gd name="connsiteY3" fmla="*/ 524541 h 532029"/>
                <a:gd name="connsiteX4" fmla="*/ 372042 w 397018"/>
                <a:gd name="connsiteY4" fmla="*/ 512727 h 532029"/>
                <a:gd name="connsiteX5" fmla="*/ 395668 w 397018"/>
                <a:gd name="connsiteY5" fmla="*/ 295351 h 532029"/>
                <a:gd name="connsiteX6" fmla="*/ 372041 w 397018"/>
                <a:gd name="connsiteY6" fmla="*/ 66160 h 532029"/>
                <a:gd name="connsiteX7" fmla="*/ 180655 w 397018"/>
                <a:gd name="connsiteY7" fmla="*/ 0 h 532029"/>
                <a:gd name="connsiteX8" fmla="*/ 17622 w 397018"/>
                <a:gd name="connsiteY8" fmla="*/ 66159 h 532029"/>
                <a:gd name="connsiteX0" fmla="*/ 16811 w 396207"/>
                <a:gd name="connsiteY0" fmla="*/ 66159 h 529127"/>
                <a:gd name="connsiteX1" fmla="*/ 7362 w 396207"/>
                <a:gd name="connsiteY1" fmla="*/ 292987 h 529127"/>
                <a:gd name="connsiteX2" fmla="*/ 35715 w 396207"/>
                <a:gd name="connsiteY2" fmla="*/ 505637 h 529127"/>
                <a:gd name="connsiteX3" fmla="*/ 172756 w 396207"/>
                <a:gd name="connsiteY3" fmla="*/ 524541 h 529127"/>
                <a:gd name="connsiteX4" fmla="*/ 371231 w 396207"/>
                <a:gd name="connsiteY4" fmla="*/ 512727 h 529127"/>
                <a:gd name="connsiteX5" fmla="*/ 394857 w 396207"/>
                <a:gd name="connsiteY5" fmla="*/ 295351 h 529127"/>
                <a:gd name="connsiteX6" fmla="*/ 371230 w 396207"/>
                <a:gd name="connsiteY6" fmla="*/ 66160 h 529127"/>
                <a:gd name="connsiteX7" fmla="*/ 179844 w 396207"/>
                <a:gd name="connsiteY7" fmla="*/ 0 h 529127"/>
                <a:gd name="connsiteX8" fmla="*/ 16811 w 396207"/>
                <a:gd name="connsiteY8" fmla="*/ 66159 h 529127"/>
                <a:gd name="connsiteX0" fmla="*/ 16811 w 397772"/>
                <a:gd name="connsiteY0" fmla="*/ 66159 h 528841"/>
                <a:gd name="connsiteX1" fmla="*/ 7362 w 397772"/>
                <a:gd name="connsiteY1" fmla="*/ 292987 h 528841"/>
                <a:gd name="connsiteX2" fmla="*/ 35715 w 397772"/>
                <a:gd name="connsiteY2" fmla="*/ 505637 h 528841"/>
                <a:gd name="connsiteX3" fmla="*/ 172756 w 397772"/>
                <a:gd name="connsiteY3" fmla="*/ 524541 h 528841"/>
                <a:gd name="connsiteX4" fmla="*/ 349966 w 397772"/>
                <a:gd name="connsiteY4" fmla="*/ 517453 h 528841"/>
                <a:gd name="connsiteX5" fmla="*/ 394857 w 397772"/>
                <a:gd name="connsiteY5" fmla="*/ 295351 h 528841"/>
                <a:gd name="connsiteX6" fmla="*/ 371230 w 397772"/>
                <a:gd name="connsiteY6" fmla="*/ 66160 h 528841"/>
                <a:gd name="connsiteX7" fmla="*/ 179844 w 397772"/>
                <a:gd name="connsiteY7" fmla="*/ 0 h 528841"/>
                <a:gd name="connsiteX8" fmla="*/ 16811 w 397772"/>
                <a:gd name="connsiteY8" fmla="*/ 66159 h 528841"/>
                <a:gd name="connsiteX0" fmla="*/ 16811 w 386281"/>
                <a:gd name="connsiteY0" fmla="*/ 66159 h 536037"/>
                <a:gd name="connsiteX1" fmla="*/ 7362 w 386281"/>
                <a:gd name="connsiteY1" fmla="*/ 292987 h 536037"/>
                <a:gd name="connsiteX2" fmla="*/ 35715 w 386281"/>
                <a:gd name="connsiteY2" fmla="*/ 505637 h 536037"/>
                <a:gd name="connsiteX3" fmla="*/ 172756 w 386281"/>
                <a:gd name="connsiteY3" fmla="*/ 524541 h 536037"/>
                <a:gd name="connsiteX4" fmla="*/ 349966 w 386281"/>
                <a:gd name="connsiteY4" fmla="*/ 517453 h 536037"/>
                <a:gd name="connsiteX5" fmla="*/ 368866 w 386281"/>
                <a:gd name="connsiteY5" fmla="*/ 292988 h 536037"/>
                <a:gd name="connsiteX6" fmla="*/ 371230 w 386281"/>
                <a:gd name="connsiteY6" fmla="*/ 66160 h 536037"/>
                <a:gd name="connsiteX7" fmla="*/ 179844 w 386281"/>
                <a:gd name="connsiteY7" fmla="*/ 0 h 536037"/>
                <a:gd name="connsiteX8" fmla="*/ 16811 w 386281"/>
                <a:gd name="connsiteY8" fmla="*/ 66159 h 536037"/>
                <a:gd name="connsiteX0" fmla="*/ 16811 w 390120"/>
                <a:gd name="connsiteY0" fmla="*/ 66159 h 535863"/>
                <a:gd name="connsiteX1" fmla="*/ 7362 w 390120"/>
                <a:gd name="connsiteY1" fmla="*/ 292987 h 535863"/>
                <a:gd name="connsiteX2" fmla="*/ 35715 w 390120"/>
                <a:gd name="connsiteY2" fmla="*/ 505637 h 535863"/>
                <a:gd name="connsiteX3" fmla="*/ 172756 w 390120"/>
                <a:gd name="connsiteY3" fmla="*/ 524541 h 535863"/>
                <a:gd name="connsiteX4" fmla="*/ 349966 w 390120"/>
                <a:gd name="connsiteY4" fmla="*/ 517453 h 535863"/>
                <a:gd name="connsiteX5" fmla="*/ 380680 w 390120"/>
                <a:gd name="connsiteY5" fmla="*/ 295351 h 535863"/>
                <a:gd name="connsiteX6" fmla="*/ 371230 w 390120"/>
                <a:gd name="connsiteY6" fmla="*/ 66160 h 535863"/>
                <a:gd name="connsiteX7" fmla="*/ 179844 w 390120"/>
                <a:gd name="connsiteY7" fmla="*/ 0 h 535863"/>
                <a:gd name="connsiteX8" fmla="*/ 16811 w 390120"/>
                <a:gd name="connsiteY8" fmla="*/ 66159 h 535863"/>
                <a:gd name="connsiteX0" fmla="*/ 16811 w 393406"/>
                <a:gd name="connsiteY0" fmla="*/ 66159 h 535863"/>
                <a:gd name="connsiteX1" fmla="*/ 7362 w 393406"/>
                <a:gd name="connsiteY1" fmla="*/ 292987 h 535863"/>
                <a:gd name="connsiteX2" fmla="*/ 35715 w 393406"/>
                <a:gd name="connsiteY2" fmla="*/ 505637 h 535863"/>
                <a:gd name="connsiteX3" fmla="*/ 172756 w 393406"/>
                <a:gd name="connsiteY3" fmla="*/ 524541 h 535863"/>
                <a:gd name="connsiteX4" fmla="*/ 349966 w 393406"/>
                <a:gd name="connsiteY4" fmla="*/ 517453 h 535863"/>
                <a:gd name="connsiteX5" fmla="*/ 387769 w 393406"/>
                <a:gd name="connsiteY5" fmla="*/ 295351 h 535863"/>
                <a:gd name="connsiteX6" fmla="*/ 371230 w 393406"/>
                <a:gd name="connsiteY6" fmla="*/ 66160 h 535863"/>
                <a:gd name="connsiteX7" fmla="*/ 179844 w 393406"/>
                <a:gd name="connsiteY7" fmla="*/ 0 h 535863"/>
                <a:gd name="connsiteX8" fmla="*/ 16811 w 393406"/>
                <a:gd name="connsiteY8" fmla="*/ 66159 h 535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406" h="535863">
                  <a:moveTo>
                    <a:pt x="16811" y="66159"/>
                  </a:moveTo>
                  <a:cubicBezTo>
                    <a:pt x="-11936" y="114990"/>
                    <a:pt x="4211" y="219741"/>
                    <a:pt x="7362" y="292987"/>
                  </a:cubicBezTo>
                  <a:cubicBezTo>
                    <a:pt x="10513" y="366233"/>
                    <a:pt x="8149" y="467045"/>
                    <a:pt x="35715" y="505637"/>
                  </a:cubicBezTo>
                  <a:cubicBezTo>
                    <a:pt x="63281" y="544229"/>
                    <a:pt x="120381" y="522572"/>
                    <a:pt x="172756" y="524541"/>
                  </a:cubicBezTo>
                  <a:cubicBezTo>
                    <a:pt x="231826" y="522178"/>
                    <a:pt x="314131" y="555651"/>
                    <a:pt x="349966" y="517453"/>
                  </a:cubicBezTo>
                  <a:cubicBezTo>
                    <a:pt x="385802" y="479255"/>
                    <a:pt x="384225" y="370566"/>
                    <a:pt x="387769" y="295351"/>
                  </a:cubicBezTo>
                  <a:cubicBezTo>
                    <a:pt x="391313" y="220136"/>
                    <a:pt x="404703" y="118141"/>
                    <a:pt x="371230" y="66160"/>
                  </a:cubicBezTo>
                  <a:cubicBezTo>
                    <a:pt x="337757" y="14179"/>
                    <a:pt x="238914" y="0"/>
                    <a:pt x="179844" y="0"/>
                  </a:cubicBezTo>
                  <a:cubicBezTo>
                    <a:pt x="120774" y="0"/>
                    <a:pt x="45558" y="17328"/>
                    <a:pt x="16811" y="66159"/>
                  </a:cubicBez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590425F6-9E1E-485E-A024-AD977448021C}"/>
                </a:ext>
              </a:extLst>
            </p:cNvPr>
            <p:cNvSpPr/>
            <p:nvPr/>
          </p:nvSpPr>
          <p:spPr>
            <a:xfrm>
              <a:off x="5984182" y="4085586"/>
              <a:ext cx="393406" cy="535863"/>
            </a:xfrm>
            <a:custGeom>
              <a:avLst/>
              <a:gdLst>
                <a:gd name="connsiteX0" fmla="*/ 11215 w 427713"/>
                <a:gd name="connsiteY0" fmla="*/ 118649 h 561918"/>
                <a:gd name="connsiteX1" fmla="*/ 27755 w 427713"/>
                <a:gd name="connsiteY1" fmla="*/ 364379 h 561918"/>
                <a:gd name="connsiteX2" fmla="*/ 32481 w 427713"/>
                <a:gd name="connsiteY2" fmla="*/ 522686 h 561918"/>
                <a:gd name="connsiteX3" fmla="*/ 190788 w 427713"/>
                <a:gd name="connsiteY3" fmla="*/ 543951 h 561918"/>
                <a:gd name="connsiteX4" fmla="*/ 405802 w 427713"/>
                <a:gd name="connsiteY4" fmla="*/ 543951 h 561918"/>
                <a:gd name="connsiteX5" fmla="*/ 417615 w 427713"/>
                <a:gd name="connsiteY5" fmla="*/ 312398 h 561918"/>
                <a:gd name="connsiteX6" fmla="*/ 410527 w 427713"/>
                <a:gd name="connsiteY6" fmla="*/ 76119 h 561918"/>
                <a:gd name="connsiteX7" fmla="*/ 216778 w 427713"/>
                <a:gd name="connsiteY7" fmla="*/ 509 h 561918"/>
                <a:gd name="connsiteX8" fmla="*/ 11215 w 427713"/>
                <a:gd name="connsiteY8" fmla="*/ 118649 h 561918"/>
                <a:gd name="connsiteX0" fmla="*/ 11560 w 425696"/>
                <a:gd name="connsiteY0" fmla="*/ 87530 h 561515"/>
                <a:gd name="connsiteX1" fmla="*/ 25738 w 425696"/>
                <a:gd name="connsiteY1" fmla="*/ 363976 h 561515"/>
                <a:gd name="connsiteX2" fmla="*/ 30464 w 425696"/>
                <a:gd name="connsiteY2" fmla="*/ 522283 h 561515"/>
                <a:gd name="connsiteX3" fmla="*/ 188771 w 425696"/>
                <a:gd name="connsiteY3" fmla="*/ 543548 h 561515"/>
                <a:gd name="connsiteX4" fmla="*/ 403785 w 425696"/>
                <a:gd name="connsiteY4" fmla="*/ 543548 h 561515"/>
                <a:gd name="connsiteX5" fmla="*/ 415598 w 425696"/>
                <a:gd name="connsiteY5" fmla="*/ 311995 h 561515"/>
                <a:gd name="connsiteX6" fmla="*/ 408510 w 425696"/>
                <a:gd name="connsiteY6" fmla="*/ 75716 h 561515"/>
                <a:gd name="connsiteX7" fmla="*/ 214761 w 425696"/>
                <a:gd name="connsiteY7" fmla="*/ 106 h 561515"/>
                <a:gd name="connsiteX8" fmla="*/ 11560 w 425696"/>
                <a:gd name="connsiteY8" fmla="*/ 87530 h 561515"/>
                <a:gd name="connsiteX0" fmla="*/ 10883 w 425019"/>
                <a:gd name="connsiteY0" fmla="*/ 85178 h 559163"/>
                <a:gd name="connsiteX1" fmla="*/ 25061 w 425019"/>
                <a:gd name="connsiteY1" fmla="*/ 361624 h 559163"/>
                <a:gd name="connsiteX2" fmla="*/ 29787 w 425019"/>
                <a:gd name="connsiteY2" fmla="*/ 519931 h 559163"/>
                <a:gd name="connsiteX3" fmla="*/ 188094 w 425019"/>
                <a:gd name="connsiteY3" fmla="*/ 541196 h 559163"/>
                <a:gd name="connsiteX4" fmla="*/ 403108 w 425019"/>
                <a:gd name="connsiteY4" fmla="*/ 541196 h 559163"/>
                <a:gd name="connsiteX5" fmla="*/ 414921 w 425019"/>
                <a:gd name="connsiteY5" fmla="*/ 309643 h 559163"/>
                <a:gd name="connsiteX6" fmla="*/ 407833 w 425019"/>
                <a:gd name="connsiteY6" fmla="*/ 73364 h 559163"/>
                <a:gd name="connsiteX7" fmla="*/ 204633 w 425019"/>
                <a:gd name="connsiteY7" fmla="*/ 116 h 559163"/>
                <a:gd name="connsiteX8" fmla="*/ 10883 w 425019"/>
                <a:gd name="connsiteY8" fmla="*/ 85178 h 559163"/>
                <a:gd name="connsiteX0" fmla="*/ 10883 w 431603"/>
                <a:gd name="connsiteY0" fmla="*/ 85178 h 559163"/>
                <a:gd name="connsiteX1" fmla="*/ 25061 w 431603"/>
                <a:gd name="connsiteY1" fmla="*/ 361624 h 559163"/>
                <a:gd name="connsiteX2" fmla="*/ 29787 w 431603"/>
                <a:gd name="connsiteY2" fmla="*/ 519931 h 559163"/>
                <a:gd name="connsiteX3" fmla="*/ 188094 w 431603"/>
                <a:gd name="connsiteY3" fmla="*/ 541196 h 559163"/>
                <a:gd name="connsiteX4" fmla="*/ 403108 w 431603"/>
                <a:gd name="connsiteY4" fmla="*/ 541196 h 559163"/>
                <a:gd name="connsiteX5" fmla="*/ 429098 w 431603"/>
                <a:gd name="connsiteY5" fmla="*/ 309643 h 559163"/>
                <a:gd name="connsiteX6" fmla="*/ 407833 w 431603"/>
                <a:gd name="connsiteY6" fmla="*/ 73364 h 559163"/>
                <a:gd name="connsiteX7" fmla="*/ 204633 w 431603"/>
                <a:gd name="connsiteY7" fmla="*/ 116 h 559163"/>
                <a:gd name="connsiteX8" fmla="*/ 10883 w 431603"/>
                <a:gd name="connsiteY8" fmla="*/ 85178 h 559163"/>
                <a:gd name="connsiteX0" fmla="*/ 16874 w 437594"/>
                <a:gd name="connsiteY0" fmla="*/ 85178 h 559163"/>
                <a:gd name="connsiteX1" fmla="*/ 12150 w 437594"/>
                <a:gd name="connsiteY1" fmla="*/ 361624 h 559163"/>
                <a:gd name="connsiteX2" fmla="*/ 35778 w 437594"/>
                <a:gd name="connsiteY2" fmla="*/ 519931 h 559163"/>
                <a:gd name="connsiteX3" fmla="*/ 194085 w 437594"/>
                <a:gd name="connsiteY3" fmla="*/ 541196 h 559163"/>
                <a:gd name="connsiteX4" fmla="*/ 409099 w 437594"/>
                <a:gd name="connsiteY4" fmla="*/ 541196 h 559163"/>
                <a:gd name="connsiteX5" fmla="*/ 435089 w 437594"/>
                <a:gd name="connsiteY5" fmla="*/ 309643 h 559163"/>
                <a:gd name="connsiteX6" fmla="*/ 413824 w 437594"/>
                <a:gd name="connsiteY6" fmla="*/ 73364 h 559163"/>
                <a:gd name="connsiteX7" fmla="*/ 210624 w 437594"/>
                <a:gd name="connsiteY7" fmla="*/ 116 h 559163"/>
                <a:gd name="connsiteX8" fmla="*/ 16874 w 437594"/>
                <a:gd name="connsiteY8" fmla="*/ 85178 h 559163"/>
                <a:gd name="connsiteX0" fmla="*/ 16874 w 437594"/>
                <a:gd name="connsiteY0" fmla="*/ 85178 h 563991"/>
                <a:gd name="connsiteX1" fmla="*/ 12150 w 437594"/>
                <a:gd name="connsiteY1" fmla="*/ 361624 h 563991"/>
                <a:gd name="connsiteX2" fmla="*/ 35778 w 437594"/>
                <a:gd name="connsiteY2" fmla="*/ 519931 h 563991"/>
                <a:gd name="connsiteX3" fmla="*/ 205899 w 437594"/>
                <a:gd name="connsiteY3" fmla="*/ 553010 h 563991"/>
                <a:gd name="connsiteX4" fmla="*/ 409099 w 437594"/>
                <a:gd name="connsiteY4" fmla="*/ 541196 h 563991"/>
                <a:gd name="connsiteX5" fmla="*/ 435089 w 437594"/>
                <a:gd name="connsiteY5" fmla="*/ 309643 h 563991"/>
                <a:gd name="connsiteX6" fmla="*/ 413824 w 437594"/>
                <a:gd name="connsiteY6" fmla="*/ 73364 h 563991"/>
                <a:gd name="connsiteX7" fmla="*/ 210624 w 437594"/>
                <a:gd name="connsiteY7" fmla="*/ 116 h 563991"/>
                <a:gd name="connsiteX8" fmla="*/ 16874 w 437594"/>
                <a:gd name="connsiteY8" fmla="*/ 85178 h 563991"/>
                <a:gd name="connsiteX0" fmla="*/ 16874 w 437594"/>
                <a:gd name="connsiteY0" fmla="*/ 85178 h 554236"/>
                <a:gd name="connsiteX1" fmla="*/ 12150 w 437594"/>
                <a:gd name="connsiteY1" fmla="*/ 361624 h 554236"/>
                <a:gd name="connsiteX2" fmla="*/ 35778 w 437594"/>
                <a:gd name="connsiteY2" fmla="*/ 519931 h 554236"/>
                <a:gd name="connsiteX3" fmla="*/ 205899 w 437594"/>
                <a:gd name="connsiteY3" fmla="*/ 553010 h 554236"/>
                <a:gd name="connsiteX4" fmla="*/ 409099 w 437594"/>
                <a:gd name="connsiteY4" fmla="*/ 522294 h 554236"/>
                <a:gd name="connsiteX5" fmla="*/ 435089 w 437594"/>
                <a:gd name="connsiteY5" fmla="*/ 309643 h 554236"/>
                <a:gd name="connsiteX6" fmla="*/ 413824 w 437594"/>
                <a:gd name="connsiteY6" fmla="*/ 73364 h 554236"/>
                <a:gd name="connsiteX7" fmla="*/ 210624 w 437594"/>
                <a:gd name="connsiteY7" fmla="*/ 116 h 554236"/>
                <a:gd name="connsiteX8" fmla="*/ 16874 w 437594"/>
                <a:gd name="connsiteY8" fmla="*/ 85178 h 554236"/>
                <a:gd name="connsiteX0" fmla="*/ 16874 w 437594"/>
                <a:gd name="connsiteY0" fmla="*/ 85178 h 558187"/>
                <a:gd name="connsiteX1" fmla="*/ 12150 w 437594"/>
                <a:gd name="connsiteY1" fmla="*/ 361624 h 558187"/>
                <a:gd name="connsiteX2" fmla="*/ 35778 w 437594"/>
                <a:gd name="connsiteY2" fmla="*/ 519931 h 558187"/>
                <a:gd name="connsiteX3" fmla="*/ 215350 w 437594"/>
                <a:gd name="connsiteY3" fmla="*/ 557736 h 558187"/>
                <a:gd name="connsiteX4" fmla="*/ 409099 w 437594"/>
                <a:gd name="connsiteY4" fmla="*/ 522294 h 558187"/>
                <a:gd name="connsiteX5" fmla="*/ 435089 w 437594"/>
                <a:gd name="connsiteY5" fmla="*/ 309643 h 558187"/>
                <a:gd name="connsiteX6" fmla="*/ 413824 w 437594"/>
                <a:gd name="connsiteY6" fmla="*/ 73364 h 558187"/>
                <a:gd name="connsiteX7" fmla="*/ 210624 w 437594"/>
                <a:gd name="connsiteY7" fmla="*/ 116 h 558187"/>
                <a:gd name="connsiteX8" fmla="*/ 16874 w 437594"/>
                <a:gd name="connsiteY8" fmla="*/ 85178 h 558187"/>
                <a:gd name="connsiteX0" fmla="*/ 20067 w 440787"/>
                <a:gd name="connsiteY0" fmla="*/ 85178 h 558187"/>
                <a:gd name="connsiteX1" fmla="*/ 8255 w 440787"/>
                <a:gd name="connsiteY1" fmla="*/ 361624 h 558187"/>
                <a:gd name="connsiteX2" fmla="*/ 38971 w 440787"/>
                <a:gd name="connsiteY2" fmla="*/ 519931 h 558187"/>
                <a:gd name="connsiteX3" fmla="*/ 218543 w 440787"/>
                <a:gd name="connsiteY3" fmla="*/ 557736 h 558187"/>
                <a:gd name="connsiteX4" fmla="*/ 412292 w 440787"/>
                <a:gd name="connsiteY4" fmla="*/ 522294 h 558187"/>
                <a:gd name="connsiteX5" fmla="*/ 438282 w 440787"/>
                <a:gd name="connsiteY5" fmla="*/ 309643 h 558187"/>
                <a:gd name="connsiteX6" fmla="*/ 417017 w 440787"/>
                <a:gd name="connsiteY6" fmla="*/ 73364 h 558187"/>
                <a:gd name="connsiteX7" fmla="*/ 213817 w 440787"/>
                <a:gd name="connsiteY7" fmla="*/ 116 h 558187"/>
                <a:gd name="connsiteX8" fmla="*/ 20067 w 440787"/>
                <a:gd name="connsiteY8" fmla="*/ 85178 h 558187"/>
                <a:gd name="connsiteX0" fmla="*/ 20067 w 442342"/>
                <a:gd name="connsiteY0" fmla="*/ 85178 h 558345"/>
                <a:gd name="connsiteX1" fmla="*/ 8255 w 442342"/>
                <a:gd name="connsiteY1" fmla="*/ 361624 h 558345"/>
                <a:gd name="connsiteX2" fmla="*/ 38971 w 442342"/>
                <a:gd name="connsiteY2" fmla="*/ 519931 h 558345"/>
                <a:gd name="connsiteX3" fmla="*/ 218543 w 442342"/>
                <a:gd name="connsiteY3" fmla="*/ 557736 h 558345"/>
                <a:gd name="connsiteX4" fmla="*/ 412292 w 442342"/>
                <a:gd name="connsiteY4" fmla="*/ 522294 h 558345"/>
                <a:gd name="connsiteX5" fmla="*/ 440644 w 442342"/>
                <a:gd name="connsiteY5" fmla="*/ 302555 h 558345"/>
                <a:gd name="connsiteX6" fmla="*/ 417017 w 442342"/>
                <a:gd name="connsiteY6" fmla="*/ 73364 h 558345"/>
                <a:gd name="connsiteX7" fmla="*/ 213817 w 442342"/>
                <a:gd name="connsiteY7" fmla="*/ 116 h 558345"/>
                <a:gd name="connsiteX8" fmla="*/ 20067 w 442342"/>
                <a:gd name="connsiteY8" fmla="*/ 85178 h 558345"/>
                <a:gd name="connsiteX0" fmla="*/ 21288 w 443563"/>
                <a:gd name="connsiteY0" fmla="*/ 85178 h 558345"/>
                <a:gd name="connsiteX1" fmla="*/ 7113 w 443563"/>
                <a:gd name="connsiteY1" fmla="*/ 356898 h 558345"/>
                <a:gd name="connsiteX2" fmla="*/ 40192 w 443563"/>
                <a:gd name="connsiteY2" fmla="*/ 519931 h 558345"/>
                <a:gd name="connsiteX3" fmla="*/ 219764 w 443563"/>
                <a:gd name="connsiteY3" fmla="*/ 557736 h 558345"/>
                <a:gd name="connsiteX4" fmla="*/ 413513 w 443563"/>
                <a:gd name="connsiteY4" fmla="*/ 522294 h 558345"/>
                <a:gd name="connsiteX5" fmla="*/ 441865 w 443563"/>
                <a:gd name="connsiteY5" fmla="*/ 302555 h 558345"/>
                <a:gd name="connsiteX6" fmla="*/ 418238 w 443563"/>
                <a:gd name="connsiteY6" fmla="*/ 73364 h 558345"/>
                <a:gd name="connsiteX7" fmla="*/ 215038 w 443563"/>
                <a:gd name="connsiteY7" fmla="*/ 116 h 558345"/>
                <a:gd name="connsiteX8" fmla="*/ 21288 w 443563"/>
                <a:gd name="connsiteY8" fmla="*/ 85178 h 558345"/>
                <a:gd name="connsiteX0" fmla="*/ 45611 w 437169"/>
                <a:gd name="connsiteY0" fmla="*/ 66265 h 558335"/>
                <a:gd name="connsiteX1" fmla="*/ 719 w 437169"/>
                <a:gd name="connsiteY1" fmla="*/ 356888 h 558335"/>
                <a:gd name="connsiteX2" fmla="*/ 33798 w 437169"/>
                <a:gd name="connsiteY2" fmla="*/ 519921 h 558335"/>
                <a:gd name="connsiteX3" fmla="*/ 213370 w 437169"/>
                <a:gd name="connsiteY3" fmla="*/ 557726 h 558335"/>
                <a:gd name="connsiteX4" fmla="*/ 407119 w 437169"/>
                <a:gd name="connsiteY4" fmla="*/ 522284 h 558335"/>
                <a:gd name="connsiteX5" fmla="*/ 435471 w 437169"/>
                <a:gd name="connsiteY5" fmla="*/ 302545 h 558335"/>
                <a:gd name="connsiteX6" fmla="*/ 411844 w 437169"/>
                <a:gd name="connsiteY6" fmla="*/ 73354 h 558335"/>
                <a:gd name="connsiteX7" fmla="*/ 208644 w 437169"/>
                <a:gd name="connsiteY7" fmla="*/ 106 h 558335"/>
                <a:gd name="connsiteX8" fmla="*/ 45611 w 437169"/>
                <a:gd name="connsiteY8" fmla="*/ 66265 h 558335"/>
                <a:gd name="connsiteX0" fmla="*/ 37761 w 429319"/>
                <a:gd name="connsiteY0" fmla="*/ 66214 h 558284"/>
                <a:gd name="connsiteX1" fmla="*/ 2320 w 429319"/>
                <a:gd name="connsiteY1" fmla="*/ 297767 h 558284"/>
                <a:gd name="connsiteX2" fmla="*/ 25948 w 429319"/>
                <a:gd name="connsiteY2" fmla="*/ 519870 h 558284"/>
                <a:gd name="connsiteX3" fmla="*/ 205520 w 429319"/>
                <a:gd name="connsiteY3" fmla="*/ 557675 h 558284"/>
                <a:gd name="connsiteX4" fmla="*/ 399269 w 429319"/>
                <a:gd name="connsiteY4" fmla="*/ 522233 h 558284"/>
                <a:gd name="connsiteX5" fmla="*/ 427621 w 429319"/>
                <a:gd name="connsiteY5" fmla="*/ 302494 h 558284"/>
                <a:gd name="connsiteX6" fmla="*/ 403994 w 429319"/>
                <a:gd name="connsiteY6" fmla="*/ 73303 h 558284"/>
                <a:gd name="connsiteX7" fmla="*/ 200794 w 429319"/>
                <a:gd name="connsiteY7" fmla="*/ 55 h 558284"/>
                <a:gd name="connsiteX8" fmla="*/ 37761 w 429319"/>
                <a:gd name="connsiteY8" fmla="*/ 66214 h 558284"/>
                <a:gd name="connsiteX0" fmla="*/ 36275 w 427833"/>
                <a:gd name="connsiteY0" fmla="*/ 66214 h 558958"/>
                <a:gd name="connsiteX1" fmla="*/ 834 w 427833"/>
                <a:gd name="connsiteY1" fmla="*/ 297767 h 558958"/>
                <a:gd name="connsiteX2" fmla="*/ 29188 w 427833"/>
                <a:gd name="connsiteY2" fmla="*/ 510418 h 558958"/>
                <a:gd name="connsiteX3" fmla="*/ 204034 w 427833"/>
                <a:gd name="connsiteY3" fmla="*/ 557675 h 558958"/>
                <a:gd name="connsiteX4" fmla="*/ 397783 w 427833"/>
                <a:gd name="connsiteY4" fmla="*/ 522233 h 558958"/>
                <a:gd name="connsiteX5" fmla="*/ 426135 w 427833"/>
                <a:gd name="connsiteY5" fmla="*/ 302494 h 558958"/>
                <a:gd name="connsiteX6" fmla="*/ 402508 w 427833"/>
                <a:gd name="connsiteY6" fmla="*/ 73303 h 558958"/>
                <a:gd name="connsiteX7" fmla="*/ 199308 w 427833"/>
                <a:gd name="connsiteY7" fmla="*/ 55 h 558958"/>
                <a:gd name="connsiteX8" fmla="*/ 36275 w 427833"/>
                <a:gd name="connsiteY8" fmla="*/ 66214 h 558958"/>
                <a:gd name="connsiteX0" fmla="*/ 36275 w 428528"/>
                <a:gd name="connsiteY0" fmla="*/ 66214 h 558440"/>
                <a:gd name="connsiteX1" fmla="*/ 834 w 428528"/>
                <a:gd name="connsiteY1" fmla="*/ 297767 h 558440"/>
                <a:gd name="connsiteX2" fmla="*/ 29188 w 428528"/>
                <a:gd name="connsiteY2" fmla="*/ 510418 h 558440"/>
                <a:gd name="connsiteX3" fmla="*/ 204034 w 428528"/>
                <a:gd name="connsiteY3" fmla="*/ 557675 h 558440"/>
                <a:gd name="connsiteX4" fmla="*/ 388332 w 428528"/>
                <a:gd name="connsiteY4" fmla="*/ 519870 h 558440"/>
                <a:gd name="connsiteX5" fmla="*/ 426135 w 428528"/>
                <a:gd name="connsiteY5" fmla="*/ 302494 h 558440"/>
                <a:gd name="connsiteX6" fmla="*/ 402508 w 428528"/>
                <a:gd name="connsiteY6" fmla="*/ 73303 h 558440"/>
                <a:gd name="connsiteX7" fmla="*/ 199308 w 428528"/>
                <a:gd name="connsiteY7" fmla="*/ 55 h 558440"/>
                <a:gd name="connsiteX8" fmla="*/ 36275 w 428528"/>
                <a:gd name="connsiteY8" fmla="*/ 66214 h 558440"/>
                <a:gd name="connsiteX0" fmla="*/ 37760 w 430013"/>
                <a:gd name="connsiteY0" fmla="*/ 66214 h 557901"/>
                <a:gd name="connsiteX1" fmla="*/ 2319 w 430013"/>
                <a:gd name="connsiteY1" fmla="*/ 297767 h 557901"/>
                <a:gd name="connsiteX2" fmla="*/ 25948 w 430013"/>
                <a:gd name="connsiteY2" fmla="*/ 519869 h 557901"/>
                <a:gd name="connsiteX3" fmla="*/ 205519 w 430013"/>
                <a:gd name="connsiteY3" fmla="*/ 557675 h 557901"/>
                <a:gd name="connsiteX4" fmla="*/ 389817 w 430013"/>
                <a:gd name="connsiteY4" fmla="*/ 519870 h 557901"/>
                <a:gd name="connsiteX5" fmla="*/ 427620 w 430013"/>
                <a:gd name="connsiteY5" fmla="*/ 302494 h 557901"/>
                <a:gd name="connsiteX6" fmla="*/ 403993 w 430013"/>
                <a:gd name="connsiteY6" fmla="*/ 73303 h 557901"/>
                <a:gd name="connsiteX7" fmla="*/ 200793 w 430013"/>
                <a:gd name="connsiteY7" fmla="*/ 55 h 557901"/>
                <a:gd name="connsiteX8" fmla="*/ 37760 w 430013"/>
                <a:gd name="connsiteY8" fmla="*/ 66214 h 557901"/>
                <a:gd name="connsiteX0" fmla="*/ 40684 w 432937"/>
                <a:gd name="connsiteY0" fmla="*/ 66214 h 557831"/>
                <a:gd name="connsiteX1" fmla="*/ 5243 w 432937"/>
                <a:gd name="connsiteY1" fmla="*/ 297767 h 557831"/>
                <a:gd name="connsiteX2" fmla="*/ 28872 w 432937"/>
                <a:gd name="connsiteY2" fmla="*/ 519869 h 557831"/>
                <a:gd name="connsiteX3" fmla="*/ 208443 w 432937"/>
                <a:gd name="connsiteY3" fmla="*/ 557675 h 557831"/>
                <a:gd name="connsiteX4" fmla="*/ 392741 w 432937"/>
                <a:gd name="connsiteY4" fmla="*/ 519870 h 557831"/>
                <a:gd name="connsiteX5" fmla="*/ 430544 w 432937"/>
                <a:gd name="connsiteY5" fmla="*/ 302494 h 557831"/>
                <a:gd name="connsiteX6" fmla="*/ 406917 w 432937"/>
                <a:gd name="connsiteY6" fmla="*/ 73303 h 557831"/>
                <a:gd name="connsiteX7" fmla="*/ 203717 w 432937"/>
                <a:gd name="connsiteY7" fmla="*/ 55 h 557831"/>
                <a:gd name="connsiteX8" fmla="*/ 40684 w 432937"/>
                <a:gd name="connsiteY8" fmla="*/ 66214 h 557831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6557 w 428810"/>
                <a:gd name="connsiteY0" fmla="*/ 66214 h 531376"/>
                <a:gd name="connsiteX1" fmla="*/ 1116 w 428810"/>
                <a:gd name="connsiteY1" fmla="*/ 297767 h 531376"/>
                <a:gd name="connsiteX2" fmla="*/ 27108 w 428810"/>
                <a:gd name="connsiteY2" fmla="*/ 510418 h 531376"/>
                <a:gd name="connsiteX3" fmla="*/ 192502 w 428810"/>
                <a:gd name="connsiteY3" fmla="*/ 524596 h 531376"/>
                <a:gd name="connsiteX4" fmla="*/ 388614 w 428810"/>
                <a:gd name="connsiteY4" fmla="*/ 519870 h 531376"/>
                <a:gd name="connsiteX5" fmla="*/ 426417 w 428810"/>
                <a:gd name="connsiteY5" fmla="*/ 302494 h 531376"/>
                <a:gd name="connsiteX6" fmla="*/ 402790 w 428810"/>
                <a:gd name="connsiteY6" fmla="*/ 73303 h 531376"/>
                <a:gd name="connsiteX7" fmla="*/ 199590 w 428810"/>
                <a:gd name="connsiteY7" fmla="*/ 55 h 531376"/>
                <a:gd name="connsiteX8" fmla="*/ 36557 w 428810"/>
                <a:gd name="connsiteY8" fmla="*/ 66214 h 531376"/>
                <a:gd name="connsiteX0" fmla="*/ 36557 w 422272"/>
                <a:gd name="connsiteY0" fmla="*/ 66214 h 538568"/>
                <a:gd name="connsiteX1" fmla="*/ 1116 w 422272"/>
                <a:gd name="connsiteY1" fmla="*/ 297767 h 538568"/>
                <a:gd name="connsiteX2" fmla="*/ 27108 w 422272"/>
                <a:gd name="connsiteY2" fmla="*/ 510418 h 538568"/>
                <a:gd name="connsiteX3" fmla="*/ 192502 w 422272"/>
                <a:gd name="connsiteY3" fmla="*/ 524596 h 538568"/>
                <a:gd name="connsiteX4" fmla="*/ 388614 w 422272"/>
                <a:gd name="connsiteY4" fmla="*/ 519870 h 538568"/>
                <a:gd name="connsiteX5" fmla="*/ 414603 w 422272"/>
                <a:gd name="connsiteY5" fmla="*/ 295406 h 538568"/>
                <a:gd name="connsiteX6" fmla="*/ 402790 w 422272"/>
                <a:gd name="connsiteY6" fmla="*/ 73303 h 538568"/>
                <a:gd name="connsiteX7" fmla="*/ 199590 w 422272"/>
                <a:gd name="connsiteY7" fmla="*/ 55 h 538568"/>
                <a:gd name="connsiteX8" fmla="*/ 36557 w 422272"/>
                <a:gd name="connsiteY8" fmla="*/ 66214 h 538568"/>
                <a:gd name="connsiteX0" fmla="*/ 36557 w 416127"/>
                <a:gd name="connsiteY0" fmla="*/ 66159 h 538513"/>
                <a:gd name="connsiteX1" fmla="*/ 1116 w 416127"/>
                <a:gd name="connsiteY1" fmla="*/ 297712 h 538513"/>
                <a:gd name="connsiteX2" fmla="*/ 27108 w 416127"/>
                <a:gd name="connsiteY2" fmla="*/ 510363 h 538513"/>
                <a:gd name="connsiteX3" fmla="*/ 192502 w 416127"/>
                <a:gd name="connsiteY3" fmla="*/ 524541 h 538513"/>
                <a:gd name="connsiteX4" fmla="*/ 388614 w 416127"/>
                <a:gd name="connsiteY4" fmla="*/ 519815 h 538513"/>
                <a:gd name="connsiteX5" fmla="*/ 414603 w 416127"/>
                <a:gd name="connsiteY5" fmla="*/ 295351 h 538513"/>
                <a:gd name="connsiteX6" fmla="*/ 390976 w 416127"/>
                <a:gd name="connsiteY6" fmla="*/ 66160 h 538513"/>
                <a:gd name="connsiteX7" fmla="*/ 199590 w 416127"/>
                <a:gd name="connsiteY7" fmla="*/ 0 h 538513"/>
                <a:gd name="connsiteX8" fmla="*/ 36557 w 416127"/>
                <a:gd name="connsiteY8" fmla="*/ 66159 h 538513"/>
                <a:gd name="connsiteX0" fmla="*/ 36557 w 416962"/>
                <a:gd name="connsiteY0" fmla="*/ 66159 h 533540"/>
                <a:gd name="connsiteX1" fmla="*/ 1116 w 416962"/>
                <a:gd name="connsiteY1" fmla="*/ 297712 h 533540"/>
                <a:gd name="connsiteX2" fmla="*/ 27108 w 416962"/>
                <a:gd name="connsiteY2" fmla="*/ 510363 h 533540"/>
                <a:gd name="connsiteX3" fmla="*/ 192502 w 416962"/>
                <a:gd name="connsiteY3" fmla="*/ 524541 h 533540"/>
                <a:gd name="connsiteX4" fmla="*/ 390977 w 416962"/>
                <a:gd name="connsiteY4" fmla="*/ 512727 h 533540"/>
                <a:gd name="connsiteX5" fmla="*/ 414603 w 416962"/>
                <a:gd name="connsiteY5" fmla="*/ 295351 h 533540"/>
                <a:gd name="connsiteX6" fmla="*/ 390976 w 416962"/>
                <a:gd name="connsiteY6" fmla="*/ 66160 h 533540"/>
                <a:gd name="connsiteX7" fmla="*/ 199590 w 416962"/>
                <a:gd name="connsiteY7" fmla="*/ 0 h 533540"/>
                <a:gd name="connsiteX8" fmla="*/ 36557 w 416962"/>
                <a:gd name="connsiteY8" fmla="*/ 66159 h 533540"/>
                <a:gd name="connsiteX0" fmla="*/ 36557 w 415953"/>
                <a:gd name="connsiteY0" fmla="*/ 66159 h 531703"/>
                <a:gd name="connsiteX1" fmla="*/ 1116 w 415953"/>
                <a:gd name="connsiteY1" fmla="*/ 297712 h 531703"/>
                <a:gd name="connsiteX2" fmla="*/ 27108 w 415953"/>
                <a:gd name="connsiteY2" fmla="*/ 510363 h 531703"/>
                <a:gd name="connsiteX3" fmla="*/ 192502 w 415953"/>
                <a:gd name="connsiteY3" fmla="*/ 524541 h 531703"/>
                <a:gd name="connsiteX4" fmla="*/ 390977 w 415953"/>
                <a:gd name="connsiteY4" fmla="*/ 512727 h 531703"/>
                <a:gd name="connsiteX5" fmla="*/ 414603 w 415953"/>
                <a:gd name="connsiteY5" fmla="*/ 295351 h 531703"/>
                <a:gd name="connsiteX6" fmla="*/ 390976 w 415953"/>
                <a:gd name="connsiteY6" fmla="*/ 66160 h 531703"/>
                <a:gd name="connsiteX7" fmla="*/ 199590 w 415953"/>
                <a:gd name="connsiteY7" fmla="*/ 0 h 531703"/>
                <a:gd name="connsiteX8" fmla="*/ 36557 w 415953"/>
                <a:gd name="connsiteY8" fmla="*/ 66159 h 531703"/>
                <a:gd name="connsiteX0" fmla="*/ 38202 w 417598"/>
                <a:gd name="connsiteY0" fmla="*/ 66159 h 527065"/>
                <a:gd name="connsiteX1" fmla="*/ 2761 w 417598"/>
                <a:gd name="connsiteY1" fmla="*/ 297712 h 527065"/>
                <a:gd name="connsiteX2" fmla="*/ 28753 w 417598"/>
                <a:gd name="connsiteY2" fmla="*/ 510363 h 527065"/>
                <a:gd name="connsiteX3" fmla="*/ 194147 w 417598"/>
                <a:gd name="connsiteY3" fmla="*/ 524541 h 527065"/>
                <a:gd name="connsiteX4" fmla="*/ 392622 w 417598"/>
                <a:gd name="connsiteY4" fmla="*/ 512727 h 527065"/>
                <a:gd name="connsiteX5" fmla="*/ 416248 w 417598"/>
                <a:gd name="connsiteY5" fmla="*/ 295351 h 527065"/>
                <a:gd name="connsiteX6" fmla="*/ 392621 w 417598"/>
                <a:gd name="connsiteY6" fmla="*/ 66160 h 527065"/>
                <a:gd name="connsiteX7" fmla="*/ 201235 w 417598"/>
                <a:gd name="connsiteY7" fmla="*/ 0 h 527065"/>
                <a:gd name="connsiteX8" fmla="*/ 38202 w 417598"/>
                <a:gd name="connsiteY8" fmla="*/ 66159 h 527065"/>
                <a:gd name="connsiteX0" fmla="*/ 36212 w 415608"/>
                <a:gd name="connsiteY0" fmla="*/ 66159 h 527065"/>
                <a:gd name="connsiteX1" fmla="*/ 771 w 415608"/>
                <a:gd name="connsiteY1" fmla="*/ 297712 h 527065"/>
                <a:gd name="connsiteX2" fmla="*/ 55116 w 415608"/>
                <a:gd name="connsiteY2" fmla="*/ 510363 h 527065"/>
                <a:gd name="connsiteX3" fmla="*/ 192157 w 415608"/>
                <a:gd name="connsiteY3" fmla="*/ 524541 h 527065"/>
                <a:gd name="connsiteX4" fmla="*/ 390632 w 415608"/>
                <a:gd name="connsiteY4" fmla="*/ 512727 h 527065"/>
                <a:gd name="connsiteX5" fmla="*/ 414258 w 415608"/>
                <a:gd name="connsiteY5" fmla="*/ 295351 h 527065"/>
                <a:gd name="connsiteX6" fmla="*/ 390631 w 415608"/>
                <a:gd name="connsiteY6" fmla="*/ 66160 h 527065"/>
                <a:gd name="connsiteX7" fmla="*/ 199245 w 415608"/>
                <a:gd name="connsiteY7" fmla="*/ 0 h 527065"/>
                <a:gd name="connsiteX8" fmla="*/ 36212 w 415608"/>
                <a:gd name="connsiteY8" fmla="*/ 66159 h 527065"/>
                <a:gd name="connsiteX0" fmla="*/ 15687 w 395083"/>
                <a:gd name="connsiteY0" fmla="*/ 66159 h 531379"/>
                <a:gd name="connsiteX1" fmla="*/ 8600 w 395083"/>
                <a:gd name="connsiteY1" fmla="*/ 302438 h 531379"/>
                <a:gd name="connsiteX2" fmla="*/ 34591 w 395083"/>
                <a:gd name="connsiteY2" fmla="*/ 510363 h 531379"/>
                <a:gd name="connsiteX3" fmla="*/ 171632 w 395083"/>
                <a:gd name="connsiteY3" fmla="*/ 524541 h 531379"/>
                <a:gd name="connsiteX4" fmla="*/ 370107 w 395083"/>
                <a:gd name="connsiteY4" fmla="*/ 512727 h 531379"/>
                <a:gd name="connsiteX5" fmla="*/ 393733 w 395083"/>
                <a:gd name="connsiteY5" fmla="*/ 295351 h 531379"/>
                <a:gd name="connsiteX6" fmla="*/ 370106 w 395083"/>
                <a:gd name="connsiteY6" fmla="*/ 66160 h 531379"/>
                <a:gd name="connsiteX7" fmla="*/ 178720 w 395083"/>
                <a:gd name="connsiteY7" fmla="*/ 0 h 531379"/>
                <a:gd name="connsiteX8" fmla="*/ 15687 w 395083"/>
                <a:gd name="connsiteY8" fmla="*/ 66159 h 531379"/>
                <a:gd name="connsiteX0" fmla="*/ 16810 w 396206"/>
                <a:gd name="connsiteY0" fmla="*/ 66159 h 532029"/>
                <a:gd name="connsiteX1" fmla="*/ 7361 w 396206"/>
                <a:gd name="connsiteY1" fmla="*/ 292987 h 532029"/>
                <a:gd name="connsiteX2" fmla="*/ 35714 w 396206"/>
                <a:gd name="connsiteY2" fmla="*/ 510363 h 532029"/>
                <a:gd name="connsiteX3" fmla="*/ 172755 w 396206"/>
                <a:gd name="connsiteY3" fmla="*/ 524541 h 532029"/>
                <a:gd name="connsiteX4" fmla="*/ 371230 w 396206"/>
                <a:gd name="connsiteY4" fmla="*/ 512727 h 532029"/>
                <a:gd name="connsiteX5" fmla="*/ 394856 w 396206"/>
                <a:gd name="connsiteY5" fmla="*/ 295351 h 532029"/>
                <a:gd name="connsiteX6" fmla="*/ 371229 w 396206"/>
                <a:gd name="connsiteY6" fmla="*/ 66160 h 532029"/>
                <a:gd name="connsiteX7" fmla="*/ 179843 w 396206"/>
                <a:gd name="connsiteY7" fmla="*/ 0 h 532029"/>
                <a:gd name="connsiteX8" fmla="*/ 16810 w 396206"/>
                <a:gd name="connsiteY8" fmla="*/ 66159 h 532029"/>
                <a:gd name="connsiteX0" fmla="*/ 17622 w 397018"/>
                <a:gd name="connsiteY0" fmla="*/ 66159 h 532029"/>
                <a:gd name="connsiteX1" fmla="*/ 8173 w 397018"/>
                <a:gd name="connsiteY1" fmla="*/ 292987 h 532029"/>
                <a:gd name="connsiteX2" fmla="*/ 36526 w 397018"/>
                <a:gd name="connsiteY2" fmla="*/ 510363 h 532029"/>
                <a:gd name="connsiteX3" fmla="*/ 173567 w 397018"/>
                <a:gd name="connsiteY3" fmla="*/ 524541 h 532029"/>
                <a:gd name="connsiteX4" fmla="*/ 372042 w 397018"/>
                <a:gd name="connsiteY4" fmla="*/ 512727 h 532029"/>
                <a:gd name="connsiteX5" fmla="*/ 395668 w 397018"/>
                <a:gd name="connsiteY5" fmla="*/ 295351 h 532029"/>
                <a:gd name="connsiteX6" fmla="*/ 372041 w 397018"/>
                <a:gd name="connsiteY6" fmla="*/ 66160 h 532029"/>
                <a:gd name="connsiteX7" fmla="*/ 180655 w 397018"/>
                <a:gd name="connsiteY7" fmla="*/ 0 h 532029"/>
                <a:gd name="connsiteX8" fmla="*/ 17622 w 397018"/>
                <a:gd name="connsiteY8" fmla="*/ 66159 h 532029"/>
                <a:gd name="connsiteX0" fmla="*/ 16811 w 396207"/>
                <a:gd name="connsiteY0" fmla="*/ 66159 h 529127"/>
                <a:gd name="connsiteX1" fmla="*/ 7362 w 396207"/>
                <a:gd name="connsiteY1" fmla="*/ 292987 h 529127"/>
                <a:gd name="connsiteX2" fmla="*/ 35715 w 396207"/>
                <a:gd name="connsiteY2" fmla="*/ 505637 h 529127"/>
                <a:gd name="connsiteX3" fmla="*/ 172756 w 396207"/>
                <a:gd name="connsiteY3" fmla="*/ 524541 h 529127"/>
                <a:gd name="connsiteX4" fmla="*/ 371231 w 396207"/>
                <a:gd name="connsiteY4" fmla="*/ 512727 h 529127"/>
                <a:gd name="connsiteX5" fmla="*/ 394857 w 396207"/>
                <a:gd name="connsiteY5" fmla="*/ 295351 h 529127"/>
                <a:gd name="connsiteX6" fmla="*/ 371230 w 396207"/>
                <a:gd name="connsiteY6" fmla="*/ 66160 h 529127"/>
                <a:gd name="connsiteX7" fmla="*/ 179844 w 396207"/>
                <a:gd name="connsiteY7" fmla="*/ 0 h 529127"/>
                <a:gd name="connsiteX8" fmla="*/ 16811 w 396207"/>
                <a:gd name="connsiteY8" fmla="*/ 66159 h 529127"/>
                <a:gd name="connsiteX0" fmla="*/ 16811 w 397772"/>
                <a:gd name="connsiteY0" fmla="*/ 66159 h 528841"/>
                <a:gd name="connsiteX1" fmla="*/ 7362 w 397772"/>
                <a:gd name="connsiteY1" fmla="*/ 292987 h 528841"/>
                <a:gd name="connsiteX2" fmla="*/ 35715 w 397772"/>
                <a:gd name="connsiteY2" fmla="*/ 505637 h 528841"/>
                <a:gd name="connsiteX3" fmla="*/ 172756 w 397772"/>
                <a:gd name="connsiteY3" fmla="*/ 524541 h 528841"/>
                <a:gd name="connsiteX4" fmla="*/ 349966 w 397772"/>
                <a:gd name="connsiteY4" fmla="*/ 517453 h 528841"/>
                <a:gd name="connsiteX5" fmla="*/ 394857 w 397772"/>
                <a:gd name="connsiteY5" fmla="*/ 295351 h 528841"/>
                <a:gd name="connsiteX6" fmla="*/ 371230 w 397772"/>
                <a:gd name="connsiteY6" fmla="*/ 66160 h 528841"/>
                <a:gd name="connsiteX7" fmla="*/ 179844 w 397772"/>
                <a:gd name="connsiteY7" fmla="*/ 0 h 528841"/>
                <a:gd name="connsiteX8" fmla="*/ 16811 w 397772"/>
                <a:gd name="connsiteY8" fmla="*/ 66159 h 528841"/>
                <a:gd name="connsiteX0" fmla="*/ 16811 w 386281"/>
                <a:gd name="connsiteY0" fmla="*/ 66159 h 536037"/>
                <a:gd name="connsiteX1" fmla="*/ 7362 w 386281"/>
                <a:gd name="connsiteY1" fmla="*/ 292987 h 536037"/>
                <a:gd name="connsiteX2" fmla="*/ 35715 w 386281"/>
                <a:gd name="connsiteY2" fmla="*/ 505637 h 536037"/>
                <a:gd name="connsiteX3" fmla="*/ 172756 w 386281"/>
                <a:gd name="connsiteY3" fmla="*/ 524541 h 536037"/>
                <a:gd name="connsiteX4" fmla="*/ 349966 w 386281"/>
                <a:gd name="connsiteY4" fmla="*/ 517453 h 536037"/>
                <a:gd name="connsiteX5" fmla="*/ 368866 w 386281"/>
                <a:gd name="connsiteY5" fmla="*/ 292988 h 536037"/>
                <a:gd name="connsiteX6" fmla="*/ 371230 w 386281"/>
                <a:gd name="connsiteY6" fmla="*/ 66160 h 536037"/>
                <a:gd name="connsiteX7" fmla="*/ 179844 w 386281"/>
                <a:gd name="connsiteY7" fmla="*/ 0 h 536037"/>
                <a:gd name="connsiteX8" fmla="*/ 16811 w 386281"/>
                <a:gd name="connsiteY8" fmla="*/ 66159 h 536037"/>
                <a:gd name="connsiteX0" fmla="*/ 16811 w 390120"/>
                <a:gd name="connsiteY0" fmla="*/ 66159 h 535863"/>
                <a:gd name="connsiteX1" fmla="*/ 7362 w 390120"/>
                <a:gd name="connsiteY1" fmla="*/ 292987 h 535863"/>
                <a:gd name="connsiteX2" fmla="*/ 35715 w 390120"/>
                <a:gd name="connsiteY2" fmla="*/ 505637 h 535863"/>
                <a:gd name="connsiteX3" fmla="*/ 172756 w 390120"/>
                <a:gd name="connsiteY3" fmla="*/ 524541 h 535863"/>
                <a:gd name="connsiteX4" fmla="*/ 349966 w 390120"/>
                <a:gd name="connsiteY4" fmla="*/ 517453 h 535863"/>
                <a:gd name="connsiteX5" fmla="*/ 380680 w 390120"/>
                <a:gd name="connsiteY5" fmla="*/ 295351 h 535863"/>
                <a:gd name="connsiteX6" fmla="*/ 371230 w 390120"/>
                <a:gd name="connsiteY6" fmla="*/ 66160 h 535863"/>
                <a:gd name="connsiteX7" fmla="*/ 179844 w 390120"/>
                <a:gd name="connsiteY7" fmla="*/ 0 h 535863"/>
                <a:gd name="connsiteX8" fmla="*/ 16811 w 390120"/>
                <a:gd name="connsiteY8" fmla="*/ 66159 h 535863"/>
                <a:gd name="connsiteX0" fmla="*/ 16811 w 393406"/>
                <a:gd name="connsiteY0" fmla="*/ 66159 h 535863"/>
                <a:gd name="connsiteX1" fmla="*/ 7362 w 393406"/>
                <a:gd name="connsiteY1" fmla="*/ 292987 h 535863"/>
                <a:gd name="connsiteX2" fmla="*/ 35715 w 393406"/>
                <a:gd name="connsiteY2" fmla="*/ 505637 h 535863"/>
                <a:gd name="connsiteX3" fmla="*/ 172756 w 393406"/>
                <a:gd name="connsiteY3" fmla="*/ 524541 h 535863"/>
                <a:gd name="connsiteX4" fmla="*/ 349966 w 393406"/>
                <a:gd name="connsiteY4" fmla="*/ 517453 h 535863"/>
                <a:gd name="connsiteX5" fmla="*/ 387769 w 393406"/>
                <a:gd name="connsiteY5" fmla="*/ 295351 h 535863"/>
                <a:gd name="connsiteX6" fmla="*/ 371230 w 393406"/>
                <a:gd name="connsiteY6" fmla="*/ 66160 h 535863"/>
                <a:gd name="connsiteX7" fmla="*/ 179844 w 393406"/>
                <a:gd name="connsiteY7" fmla="*/ 0 h 535863"/>
                <a:gd name="connsiteX8" fmla="*/ 16811 w 393406"/>
                <a:gd name="connsiteY8" fmla="*/ 66159 h 535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406" h="535863">
                  <a:moveTo>
                    <a:pt x="16811" y="66159"/>
                  </a:moveTo>
                  <a:cubicBezTo>
                    <a:pt x="-11936" y="114990"/>
                    <a:pt x="4211" y="219741"/>
                    <a:pt x="7362" y="292987"/>
                  </a:cubicBezTo>
                  <a:cubicBezTo>
                    <a:pt x="10513" y="366233"/>
                    <a:pt x="8149" y="467045"/>
                    <a:pt x="35715" y="505637"/>
                  </a:cubicBezTo>
                  <a:cubicBezTo>
                    <a:pt x="63281" y="544229"/>
                    <a:pt x="120381" y="522572"/>
                    <a:pt x="172756" y="524541"/>
                  </a:cubicBezTo>
                  <a:cubicBezTo>
                    <a:pt x="231826" y="522178"/>
                    <a:pt x="314131" y="555651"/>
                    <a:pt x="349966" y="517453"/>
                  </a:cubicBezTo>
                  <a:cubicBezTo>
                    <a:pt x="385802" y="479255"/>
                    <a:pt x="384225" y="370566"/>
                    <a:pt x="387769" y="295351"/>
                  </a:cubicBezTo>
                  <a:cubicBezTo>
                    <a:pt x="391313" y="220136"/>
                    <a:pt x="404703" y="118141"/>
                    <a:pt x="371230" y="66160"/>
                  </a:cubicBezTo>
                  <a:cubicBezTo>
                    <a:pt x="337757" y="14179"/>
                    <a:pt x="238914" y="0"/>
                    <a:pt x="179844" y="0"/>
                  </a:cubicBezTo>
                  <a:cubicBezTo>
                    <a:pt x="120774" y="0"/>
                    <a:pt x="45558" y="17328"/>
                    <a:pt x="16811" y="66159"/>
                  </a:cubicBez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6844F5D1-2B39-444F-AEBF-71680DB12323}"/>
                </a:ext>
              </a:extLst>
            </p:cNvPr>
            <p:cNvSpPr/>
            <p:nvPr/>
          </p:nvSpPr>
          <p:spPr>
            <a:xfrm>
              <a:off x="5625516" y="3156849"/>
              <a:ext cx="818288" cy="1112412"/>
            </a:xfrm>
            <a:custGeom>
              <a:avLst/>
              <a:gdLst>
                <a:gd name="connsiteX0" fmla="*/ 833039 w 833102"/>
                <a:gd name="connsiteY0" fmla="*/ 76519 h 1128109"/>
                <a:gd name="connsiteX1" fmla="*/ 721944 w 833102"/>
                <a:gd name="connsiteY1" fmla="*/ 29517 h 1128109"/>
                <a:gd name="connsiteX2" fmla="*/ 580938 w 833102"/>
                <a:gd name="connsiteY2" fmla="*/ 3880 h 1128109"/>
                <a:gd name="connsiteX3" fmla="*/ 471980 w 833102"/>
                <a:gd name="connsiteY3" fmla="*/ 6016 h 1128109"/>
                <a:gd name="connsiteX4" fmla="*/ 433524 w 833102"/>
                <a:gd name="connsiteY4" fmla="*/ 59428 h 1128109"/>
                <a:gd name="connsiteX5" fmla="*/ 358748 w 833102"/>
                <a:gd name="connsiteY5" fmla="*/ 78656 h 1128109"/>
                <a:gd name="connsiteX6" fmla="*/ 309610 w 833102"/>
                <a:gd name="connsiteY6" fmla="*/ 53018 h 1128109"/>
                <a:gd name="connsiteX7" fmla="*/ 309610 w 833102"/>
                <a:gd name="connsiteY7" fmla="*/ 6016 h 1128109"/>
                <a:gd name="connsiteX8" fmla="*/ 228424 w 833102"/>
                <a:gd name="connsiteY8" fmla="*/ 27381 h 1128109"/>
                <a:gd name="connsiteX9" fmla="*/ 108783 w 833102"/>
                <a:gd name="connsiteY9" fmla="*/ 91474 h 1128109"/>
                <a:gd name="connsiteX10" fmla="*/ 74600 w 833102"/>
                <a:gd name="connsiteY10" fmla="*/ 258117 h 1128109"/>
                <a:gd name="connsiteX11" fmla="*/ 38281 w 833102"/>
                <a:gd name="connsiteY11" fmla="*/ 719590 h 1128109"/>
                <a:gd name="connsiteX12" fmla="*/ 51099 w 833102"/>
                <a:gd name="connsiteY12" fmla="*/ 1093469 h 1128109"/>
                <a:gd name="connsiteX13" fmla="*/ 666396 w 833102"/>
                <a:gd name="connsiteY13" fmla="*/ 1104151 h 1128109"/>
                <a:gd name="connsiteX14" fmla="*/ 762537 w 833102"/>
                <a:gd name="connsiteY14" fmla="*/ 1027239 h 1128109"/>
                <a:gd name="connsiteX15" fmla="*/ 706989 w 833102"/>
                <a:gd name="connsiteY15" fmla="*/ 407669 h 1128109"/>
                <a:gd name="connsiteX16" fmla="*/ 833039 w 833102"/>
                <a:gd name="connsiteY16" fmla="*/ 76519 h 1128109"/>
                <a:gd name="connsiteX0" fmla="*/ 833039 w 833102"/>
                <a:gd name="connsiteY0" fmla="*/ 75792 h 1127382"/>
                <a:gd name="connsiteX1" fmla="*/ 721944 w 833102"/>
                <a:gd name="connsiteY1" fmla="*/ 15972 h 1127382"/>
                <a:gd name="connsiteX2" fmla="*/ 580938 w 833102"/>
                <a:gd name="connsiteY2" fmla="*/ 3153 h 1127382"/>
                <a:gd name="connsiteX3" fmla="*/ 471980 w 833102"/>
                <a:gd name="connsiteY3" fmla="*/ 5289 h 1127382"/>
                <a:gd name="connsiteX4" fmla="*/ 433524 w 833102"/>
                <a:gd name="connsiteY4" fmla="*/ 58701 h 1127382"/>
                <a:gd name="connsiteX5" fmla="*/ 358748 w 833102"/>
                <a:gd name="connsiteY5" fmla="*/ 77929 h 1127382"/>
                <a:gd name="connsiteX6" fmla="*/ 309610 w 833102"/>
                <a:gd name="connsiteY6" fmla="*/ 52291 h 1127382"/>
                <a:gd name="connsiteX7" fmla="*/ 309610 w 833102"/>
                <a:gd name="connsiteY7" fmla="*/ 5289 h 1127382"/>
                <a:gd name="connsiteX8" fmla="*/ 228424 w 833102"/>
                <a:gd name="connsiteY8" fmla="*/ 26654 h 1127382"/>
                <a:gd name="connsiteX9" fmla="*/ 108783 w 833102"/>
                <a:gd name="connsiteY9" fmla="*/ 90747 h 1127382"/>
                <a:gd name="connsiteX10" fmla="*/ 74600 w 833102"/>
                <a:gd name="connsiteY10" fmla="*/ 257390 h 1127382"/>
                <a:gd name="connsiteX11" fmla="*/ 38281 w 833102"/>
                <a:gd name="connsiteY11" fmla="*/ 718863 h 1127382"/>
                <a:gd name="connsiteX12" fmla="*/ 51099 w 833102"/>
                <a:gd name="connsiteY12" fmla="*/ 1092742 h 1127382"/>
                <a:gd name="connsiteX13" fmla="*/ 666396 w 833102"/>
                <a:gd name="connsiteY13" fmla="*/ 1103424 h 1127382"/>
                <a:gd name="connsiteX14" fmla="*/ 762537 w 833102"/>
                <a:gd name="connsiteY14" fmla="*/ 1026512 h 1127382"/>
                <a:gd name="connsiteX15" fmla="*/ 706989 w 833102"/>
                <a:gd name="connsiteY15" fmla="*/ 406942 h 1127382"/>
                <a:gd name="connsiteX16" fmla="*/ 833039 w 833102"/>
                <a:gd name="connsiteY16" fmla="*/ 75792 h 1127382"/>
                <a:gd name="connsiteX0" fmla="*/ 833039 w 833055"/>
                <a:gd name="connsiteY0" fmla="*/ 75792 h 1127382"/>
                <a:gd name="connsiteX1" fmla="*/ 721944 w 833055"/>
                <a:gd name="connsiteY1" fmla="*/ 15972 h 1127382"/>
                <a:gd name="connsiteX2" fmla="*/ 580938 w 833055"/>
                <a:gd name="connsiteY2" fmla="*/ 3153 h 1127382"/>
                <a:gd name="connsiteX3" fmla="*/ 471980 w 833055"/>
                <a:gd name="connsiteY3" fmla="*/ 5289 h 1127382"/>
                <a:gd name="connsiteX4" fmla="*/ 433524 w 833055"/>
                <a:gd name="connsiteY4" fmla="*/ 58701 h 1127382"/>
                <a:gd name="connsiteX5" fmla="*/ 358748 w 833055"/>
                <a:gd name="connsiteY5" fmla="*/ 77929 h 1127382"/>
                <a:gd name="connsiteX6" fmla="*/ 309610 w 833055"/>
                <a:gd name="connsiteY6" fmla="*/ 52291 h 1127382"/>
                <a:gd name="connsiteX7" fmla="*/ 309610 w 833055"/>
                <a:gd name="connsiteY7" fmla="*/ 5289 h 1127382"/>
                <a:gd name="connsiteX8" fmla="*/ 228424 w 833055"/>
                <a:gd name="connsiteY8" fmla="*/ 26654 h 1127382"/>
                <a:gd name="connsiteX9" fmla="*/ 108783 w 833055"/>
                <a:gd name="connsiteY9" fmla="*/ 90747 h 1127382"/>
                <a:gd name="connsiteX10" fmla="*/ 74600 w 833055"/>
                <a:gd name="connsiteY10" fmla="*/ 257390 h 1127382"/>
                <a:gd name="connsiteX11" fmla="*/ 38281 w 833055"/>
                <a:gd name="connsiteY11" fmla="*/ 718863 h 1127382"/>
                <a:gd name="connsiteX12" fmla="*/ 51099 w 833055"/>
                <a:gd name="connsiteY12" fmla="*/ 1092742 h 1127382"/>
                <a:gd name="connsiteX13" fmla="*/ 666396 w 833055"/>
                <a:gd name="connsiteY13" fmla="*/ 1103424 h 1127382"/>
                <a:gd name="connsiteX14" fmla="*/ 762537 w 833055"/>
                <a:gd name="connsiteY14" fmla="*/ 1026512 h 1127382"/>
                <a:gd name="connsiteX15" fmla="*/ 730490 w 833055"/>
                <a:gd name="connsiteY15" fmla="*/ 409079 h 1127382"/>
                <a:gd name="connsiteX16" fmla="*/ 833039 w 833055"/>
                <a:gd name="connsiteY16" fmla="*/ 75792 h 1127382"/>
                <a:gd name="connsiteX0" fmla="*/ 833039 w 833110"/>
                <a:gd name="connsiteY0" fmla="*/ 75792 h 1127382"/>
                <a:gd name="connsiteX1" fmla="*/ 721944 w 833110"/>
                <a:gd name="connsiteY1" fmla="*/ 15972 h 1127382"/>
                <a:gd name="connsiteX2" fmla="*/ 580938 w 833110"/>
                <a:gd name="connsiteY2" fmla="*/ 3153 h 1127382"/>
                <a:gd name="connsiteX3" fmla="*/ 471980 w 833110"/>
                <a:gd name="connsiteY3" fmla="*/ 5289 h 1127382"/>
                <a:gd name="connsiteX4" fmla="*/ 433524 w 833110"/>
                <a:gd name="connsiteY4" fmla="*/ 58701 h 1127382"/>
                <a:gd name="connsiteX5" fmla="*/ 358748 w 833110"/>
                <a:gd name="connsiteY5" fmla="*/ 77929 h 1127382"/>
                <a:gd name="connsiteX6" fmla="*/ 309610 w 833110"/>
                <a:gd name="connsiteY6" fmla="*/ 52291 h 1127382"/>
                <a:gd name="connsiteX7" fmla="*/ 309610 w 833110"/>
                <a:gd name="connsiteY7" fmla="*/ 5289 h 1127382"/>
                <a:gd name="connsiteX8" fmla="*/ 228424 w 833110"/>
                <a:gd name="connsiteY8" fmla="*/ 26654 h 1127382"/>
                <a:gd name="connsiteX9" fmla="*/ 108783 w 833110"/>
                <a:gd name="connsiteY9" fmla="*/ 90747 h 1127382"/>
                <a:gd name="connsiteX10" fmla="*/ 74600 w 833110"/>
                <a:gd name="connsiteY10" fmla="*/ 257390 h 1127382"/>
                <a:gd name="connsiteX11" fmla="*/ 38281 w 833110"/>
                <a:gd name="connsiteY11" fmla="*/ 718863 h 1127382"/>
                <a:gd name="connsiteX12" fmla="*/ 51099 w 833110"/>
                <a:gd name="connsiteY12" fmla="*/ 1092742 h 1127382"/>
                <a:gd name="connsiteX13" fmla="*/ 666396 w 833110"/>
                <a:gd name="connsiteY13" fmla="*/ 1103424 h 1127382"/>
                <a:gd name="connsiteX14" fmla="*/ 762537 w 833110"/>
                <a:gd name="connsiteY14" fmla="*/ 1026512 h 1127382"/>
                <a:gd name="connsiteX15" fmla="*/ 739036 w 833110"/>
                <a:gd name="connsiteY15" fmla="*/ 411215 h 1127382"/>
                <a:gd name="connsiteX16" fmla="*/ 833039 w 833110"/>
                <a:gd name="connsiteY16" fmla="*/ 75792 h 1127382"/>
                <a:gd name="connsiteX0" fmla="*/ 845955 w 846026"/>
                <a:gd name="connsiteY0" fmla="*/ 75792 h 1131873"/>
                <a:gd name="connsiteX1" fmla="*/ 734860 w 846026"/>
                <a:gd name="connsiteY1" fmla="*/ 15972 h 1131873"/>
                <a:gd name="connsiteX2" fmla="*/ 593854 w 846026"/>
                <a:gd name="connsiteY2" fmla="*/ 3153 h 1131873"/>
                <a:gd name="connsiteX3" fmla="*/ 484896 w 846026"/>
                <a:gd name="connsiteY3" fmla="*/ 5289 h 1131873"/>
                <a:gd name="connsiteX4" fmla="*/ 446440 w 846026"/>
                <a:gd name="connsiteY4" fmla="*/ 58701 h 1131873"/>
                <a:gd name="connsiteX5" fmla="*/ 371664 w 846026"/>
                <a:gd name="connsiteY5" fmla="*/ 77929 h 1131873"/>
                <a:gd name="connsiteX6" fmla="*/ 322526 w 846026"/>
                <a:gd name="connsiteY6" fmla="*/ 52291 h 1131873"/>
                <a:gd name="connsiteX7" fmla="*/ 322526 w 846026"/>
                <a:gd name="connsiteY7" fmla="*/ 5289 h 1131873"/>
                <a:gd name="connsiteX8" fmla="*/ 241340 w 846026"/>
                <a:gd name="connsiteY8" fmla="*/ 26654 h 1131873"/>
                <a:gd name="connsiteX9" fmla="*/ 121699 w 846026"/>
                <a:gd name="connsiteY9" fmla="*/ 90747 h 1131873"/>
                <a:gd name="connsiteX10" fmla="*/ 87516 w 846026"/>
                <a:gd name="connsiteY10" fmla="*/ 257390 h 1131873"/>
                <a:gd name="connsiteX11" fmla="*/ 51197 w 846026"/>
                <a:gd name="connsiteY11" fmla="*/ 718863 h 1131873"/>
                <a:gd name="connsiteX12" fmla="*/ 46923 w 846026"/>
                <a:gd name="connsiteY12" fmla="*/ 1099151 h 1131873"/>
                <a:gd name="connsiteX13" fmla="*/ 679312 w 846026"/>
                <a:gd name="connsiteY13" fmla="*/ 1103424 h 1131873"/>
                <a:gd name="connsiteX14" fmla="*/ 775453 w 846026"/>
                <a:gd name="connsiteY14" fmla="*/ 1026512 h 1131873"/>
                <a:gd name="connsiteX15" fmla="*/ 751952 w 846026"/>
                <a:gd name="connsiteY15" fmla="*/ 411215 h 1131873"/>
                <a:gd name="connsiteX16" fmla="*/ 845955 w 846026"/>
                <a:gd name="connsiteY16" fmla="*/ 75792 h 1131873"/>
                <a:gd name="connsiteX0" fmla="*/ 845955 w 846026"/>
                <a:gd name="connsiteY0" fmla="*/ 75792 h 1106808"/>
                <a:gd name="connsiteX1" fmla="*/ 734860 w 846026"/>
                <a:gd name="connsiteY1" fmla="*/ 15972 h 1106808"/>
                <a:gd name="connsiteX2" fmla="*/ 593854 w 846026"/>
                <a:gd name="connsiteY2" fmla="*/ 3153 h 1106808"/>
                <a:gd name="connsiteX3" fmla="*/ 484896 w 846026"/>
                <a:gd name="connsiteY3" fmla="*/ 5289 h 1106808"/>
                <a:gd name="connsiteX4" fmla="*/ 446440 w 846026"/>
                <a:gd name="connsiteY4" fmla="*/ 58701 h 1106808"/>
                <a:gd name="connsiteX5" fmla="*/ 371664 w 846026"/>
                <a:gd name="connsiteY5" fmla="*/ 77929 h 1106808"/>
                <a:gd name="connsiteX6" fmla="*/ 322526 w 846026"/>
                <a:gd name="connsiteY6" fmla="*/ 52291 h 1106808"/>
                <a:gd name="connsiteX7" fmla="*/ 322526 w 846026"/>
                <a:gd name="connsiteY7" fmla="*/ 5289 h 1106808"/>
                <a:gd name="connsiteX8" fmla="*/ 241340 w 846026"/>
                <a:gd name="connsiteY8" fmla="*/ 26654 h 1106808"/>
                <a:gd name="connsiteX9" fmla="*/ 121699 w 846026"/>
                <a:gd name="connsiteY9" fmla="*/ 90747 h 1106808"/>
                <a:gd name="connsiteX10" fmla="*/ 87516 w 846026"/>
                <a:gd name="connsiteY10" fmla="*/ 257390 h 1106808"/>
                <a:gd name="connsiteX11" fmla="*/ 51197 w 846026"/>
                <a:gd name="connsiteY11" fmla="*/ 718863 h 1106808"/>
                <a:gd name="connsiteX12" fmla="*/ 46923 w 846026"/>
                <a:gd name="connsiteY12" fmla="*/ 1099151 h 1106808"/>
                <a:gd name="connsiteX13" fmla="*/ 679312 w 846026"/>
                <a:gd name="connsiteY13" fmla="*/ 1103424 h 1106808"/>
                <a:gd name="connsiteX14" fmla="*/ 775453 w 846026"/>
                <a:gd name="connsiteY14" fmla="*/ 1026512 h 1106808"/>
                <a:gd name="connsiteX15" fmla="*/ 751952 w 846026"/>
                <a:gd name="connsiteY15" fmla="*/ 411215 h 1106808"/>
                <a:gd name="connsiteX16" fmla="*/ 845955 w 846026"/>
                <a:gd name="connsiteY16" fmla="*/ 75792 h 1106808"/>
                <a:gd name="connsiteX0" fmla="*/ 825374 w 825445"/>
                <a:gd name="connsiteY0" fmla="*/ 75792 h 1110041"/>
                <a:gd name="connsiteX1" fmla="*/ 714279 w 825445"/>
                <a:gd name="connsiteY1" fmla="*/ 15972 h 1110041"/>
                <a:gd name="connsiteX2" fmla="*/ 573273 w 825445"/>
                <a:gd name="connsiteY2" fmla="*/ 3153 h 1110041"/>
                <a:gd name="connsiteX3" fmla="*/ 464315 w 825445"/>
                <a:gd name="connsiteY3" fmla="*/ 5289 h 1110041"/>
                <a:gd name="connsiteX4" fmla="*/ 425859 w 825445"/>
                <a:gd name="connsiteY4" fmla="*/ 58701 h 1110041"/>
                <a:gd name="connsiteX5" fmla="*/ 351083 w 825445"/>
                <a:gd name="connsiteY5" fmla="*/ 77929 h 1110041"/>
                <a:gd name="connsiteX6" fmla="*/ 301945 w 825445"/>
                <a:gd name="connsiteY6" fmla="*/ 52291 h 1110041"/>
                <a:gd name="connsiteX7" fmla="*/ 301945 w 825445"/>
                <a:gd name="connsiteY7" fmla="*/ 5289 h 1110041"/>
                <a:gd name="connsiteX8" fmla="*/ 220759 w 825445"/>
                <a:gd name="connsiteY8" fmla="*/ 26654 h 1110041"/>
                <a:gd name="connsiteX9" fmla="*/ 101118 w 825445"/>
                <a:gd name="connsiteY9" fmla="*/ 90747 h 1110041"/>
                <a:gd name="connsiteX10" fmla="*/ 66935 w 825445"/>
                <a:gd name="connsiteY10" fmla="*/ 257390 h 1110041"/>
                <a:gd name="connsiteX11" fmla="*/ 30616 w 825445"/>
                <a:gd name="connsiteY11" fmla="*/ 718863 h 1110041"/>
                <a:gd name="connsiteX12" fmla="*/ 54116 w 825445"/>
                <a:gd name="connsiteY12" fmla="*/ 1109834 h 1110041"/>
                <a:gd name="connsiteX13" fmla="*/ 658731 w 825445"/>
                <a:gd name="connsiteY13" fmla="*/ 1103424 h 1110041"/>
                <a:gd name="connsiteX14" fmla="*/ 754872 w 825445"/>
                <a:gd name="connsiteY14" fmla="*/ 1026512 h 1110041"/>
                <a:gd name="connsiteX15" fmla="*/ 731371 w 825445"/>
                <a:gd name="connsiteY15" fmla="*/ 411215 h 1110041"/>
                <a:gd name="connsiteX16" fmla="*/ 825374 w 825445"/>
                <a:gd name="connsiteY16" fmla="*/ 75792 h 1110041"/>
                <a:gd name="connsiteX0" fmla="*/ 825681 w 825752"/>
                <a:gd name="connsiteY0" fmla="*/ 75792 h 1139039"/>
                <a:gd name="connsiteX1" fmla="*/ 714586 w 825752"/>
                <a:gd name="connsiteY1" fmla="*/ 15972 h 1139039"/>
                <a:gd name="connsiteX2" fmla="*/ 573580 w 825752"/>
                <a:gd name="connsiteY2" fmla="*/ 3153 h 1139039"/>
                <a:gd name="connsiteX3" fmla="*/ 464622 w 825752"/>
                <a:gd name="connsiteY3" fmla="*/ 5289 h 1139039"/>
                <a:gd name="connsiteX4" fmla="*/ 426166 w 825752"/>
                <a:gd name="connsiteY4" fmla="*/ 58701 h 1139039"/>
                <a:gd name="connsiteX5" fmla="*/ 351390 w 825752"/>
                <a:gd name="connsiteY5" fmla="*/ 77929 h 1139039"/>
                <a:gd name="connsiteX6" fmla="*/ 302252 w 825752"/>
                <a:gd name="connsiteY6" fmla="*/ 52291 h 1139039"/>
                <a:gd name="connsiteX7" fmla="*/ 302252 w 825752"/>
                <a:gd name="connsiteY7" fmla="*/ 5289 h 1139039"/>
                <a:gd name="connsiteX8" fmla="*/ 221066 w 825752"/>
                <a:gd name="connsiteY8" fmla="*/ 26654 h 1139039"/>
                <a:gd name="connsiteX9" fmla="*/ 101425 w 825752"/>
                <a:gd name="connsiteY9" fmla="*/ 90747 h 1139039"/>
                <a:gd name="connsiteX10" fmla="*/ 67242 w 825752"/>
                <a:gd name="connsiteY10" fmla="*/ 257390 h 1139039"/>
                <a:gd name="connsiteX11" fmla="*/ 30923 w 825752"/>
                <a:gd name="connsiteY11" fmla="*/ 718863 h 1139039"/>
                <a:gd name="connsiteX12" fmla="*/ 54423 w 825752"/>
                <a:gd name="connsiteY12" fmla="*/ 1109834 h 1139039"/>
                <a:gd name="connsiteX13" fmla="*/ 663311 w 825752"/>
                <a:gd name="connsiteY13" fmla="*/ 1101287 h 1139039"/>
                <a:gd name="connsiteX14" fmla="*/ 755179 w 825752"/>
                <a:gd name="connsiteY14" fmla="*/ 1026512 h 1139039"/>
                <a:gd name="connsiteX15" fmla="*/ 731678 w 825752"/>
                <a:gd name="connsiteY15" fmla="*/ 411215 h 1139039"/>
                <a:gd name="connsiteX16" fmla="*/ 825681 w 825752"/>
                <a:gd name="connsiteY16" fmla="*/ 75792 h 1139039"/>
                <a:gd name="connsiteX0" fmla="*/ 825681 w 825752"/>
                <a:gd name="connsiteY0" fmla="*/ 75792 h 1135490"/>
                <a:gd name="connsiteX1" fmla="*/ 714586 w 825752"/>
                <a:gd name="connsiteY1" fmla="*/ 15972 h 1135490"/>
                <a:gd name="connsiteX2" fmla="*/ 573580 w 825752"/>
                <a:gd name="connsiteY2" fmla="*/ 3153 h 1135490"/>
                <a:gd name="connsiteX3" fmla="*/ 464622 w 825752"/>
                <a:gd name="connsiteY3" fmla="*/ 5289 h 1135490"/>
                <a:gd name="connsiteX4" fmla="*/ 426166 w 825752"/>
                <a:gd name="connsiteY4" fmla="*/ 58701 h 1135490"/>
                <a:gd name="connsiteX5" fmla="*/ 351390 w 825752"/>
                <a:gd name="connsiteY5" fmla="*/ 77929 h 1135490"/>
                <a:gd name="connsiteX6" fmla="*/ 302252 w 825752"/>
                <a:gd name="connsiteY6" fmla="*/ 52291 h 1135490"/>
                <a:gd name="connsiteX7" fmla="*/ 302252 w 825752"/>
                <a:gd name="connsiteY7" fmla="*/ 5289 h 1135490"/>
                <a:gd name="connsiteX8" fmla="*/ 221066 w 825752"/>
                <a:gd name="connsiteY8" fmla="*/ 26654 h 1135490"/>
                <a:gd name="connsiteX9" fmla="*/ 101425 w 825752"/>
                <a:gd name="connsiteY9" fmla="*/ 90747 h 1135490"/>
                <a:gd name="connsiteX10" fmla="*/ 67242 w 825752"/>
                <a:gd name="connsiteY10" fmla="*/ 257390 h 1135490"/>
                <a:gd name="connsiteX11" fmla="*/ 30923 w 825752"/>
                <a:gd name="connsiteY11" fmla="*/ 718863 h 1135490"/>
                <a:gd name="connsiteX12" fmla="*/ 54423 w 825752"/>
                <a:gd name="connsiteY12" fmla="*/ 1109834 h 1135490"/>
                <a:gd name="connsiteX13" fmla="*/ 663311 w 825752"/>
                <a:gd name="connsiteY13" fmla="*/ 1101287 h 1135490"/>
                <a:gd name="connsiteX14" fmla="*/ 755179 w 825752"/>
                <a:gd name="connsiteY14" fmla="*/ 1026512 h 1135490"/>
                <a:gd name="connsiteX15" fmla="*/ 731678 w 825752"/>
                <a:gd name="connsiteY15" fmla="*/ 411215 h 1135490"/>
                <a:gd name="connsiteX16" fmla="*/ 825681 w 825752"/>
                <a:gd name="connsiteY16" fmla="*/ 75792 h 1135490"/>
                <a:gd name="connsiteX0" fmla="*/ 825681 w 825749"/>
                <a:gd name="connsiteY0" fmla="*/ 75792 h 1140469"/>
                <a:gd name="connsiteX1" fmla="*/ 714586 w 825749"/>
                <a:gd name="connsiteY1" fmla="*/ 15972 h 1140469"/>
                <a:gd name="connsiteX2" fmla="*/ 573580 w 825749"/>
                <a:gd name="connsiteY2" fmla="*/ 3153 h 1140469"/>
                <a:gd name="connsiteX3" fmla="*/ 464622 w 825749"/>
                <a:gd name="connsiteY3" fmla="*/ 5289 h 1140469"/>
                <a:gd name="connsiteX4" fmla="*/ 426166 w 825749"/>
                <a:gd name="connsiteY4" fmla="*/ 58701 h 1140469"/>
                <a:gd name="connsiteX5" fmla="*/ 351390 w 825749"/>
                <a:gd name="connsiteY5" fmla="*/ 77929 h 1140469"/>
                <a:gd name="connsiteX6" fmla="*/ 302252 w 825749"/>
                <a:gd name="connsiteY6" fmla="*/ 52291 h 1140469"/>
                <a:gd name="connsiteX7" fmla="*/ 302252 w 825749"/>
                <a:gd name="connsiteY7" fmla="*/ 5289 h 1140469"/>
                <a:gd name="connsiteX8" fmla="*/ 221066 w 825749"/>
                <a:gd name="connsiteY8" fmla="*/ 26654 h 1140469"/>
                <a:gd name="connsiteX9" fmla="*/ 101425 w 825749"/>
                <a:gd name="connsiteY9" fmla="*/ 90747 h 1140469"/>
                <a:gd name="connsiteX10" fmla="*/ 67242 w 825749"/>
                <a:gd name="connsiteY10" fmla="*/ 257390 h 1140469"/>
                <a:gd name="connsiteX11" fmla="*/ 30923 w 825749"/>
                <a:gd name="connsiteY11" fmla="*/ 718863 h 1140469"/>
                <a:gd name="connsiteX12" fmla="*/ 54423 w 825749"/>
                <a:gd name="connsiteY12" fmla="*/ 1109834 h 1140469"/>
                <a:gd name="connsiteX13" fmla="*/ 663311 w 825749"/>
                <a:gd name="connsiteY13" fmla="*/ 1101287 h 1140469"/>
                <a:gd name="connsiteX14" fmla="*/ 765861 w 825749"/>
                <a:gd name="connsiteY14" fmla="*/ 990192 h 1140469"/>
                <a:gd name="connsiteX15" fmla="*/ 731678 w 825749"/>
                <a:gd name="connsiteY15" fmla="*/ 411215 h 1140469"/>
                <a:gd name="connsiteX16" fmla="*/ 825681 w 825749"/>
                <a:gd name="connsiteY16" fmla="*/ 75792 h 1140469"/>
                <a:gd name="connsiteX0" fmla="*/ 821257 w 821325"/>
                <a:gd name="connsiteY0" fmla="*/ 75792 h 1134194"/>
                <a:gd name="connsiteX1" fmla="*/ 710162 w 821325"/>
                <a:gd name="connsiteY1" fmla="*/ 15972 h 1134194"/>
                <a:gd name="connsiteX2" fmla="*/ 569156 w 821325"/>
                <a:gd name="connsiteY2" fmla="*/ 3153 h 1134194"/>
                <a:gd name="connsiteX3" fmla="*/ 460198 w 821325"/>
                <a:gd name="connsiteY3" fmla="*/ 5289 h 1134194"/>
                <a:gd name="connsiteX4" fmla="*/ 421742 w 821325"/>
                <a:gd name="connsiteY4" fmla="*/ 58701 h 1134194"/>
                <a:gd name="connsiteX5" fmla="*/ 346966 w 821325"/>
                <a:gd name="connsiteY5" fmla="*/ 77929 h 1134194"/>
                <a:gd name="connsiteX6" fmla="*/ 297828 w 821325"/>
                <a:gd name="connsiteY6" fmla="*/ 52291 h 1134194"/>
                <a:gd name="connsiteX7" fmla="*/ 297828 w 821325"/>
                <a:gd name="connsiteY7" fmla="*/ 5289 h 1134194"/>
                <a:gd name="connsiteX8" fmla="*/ 216642 w 821325"/>
                <a:gd name="connsiteY8" fmla="*/ 26654 h 1134194"/>
                <a:gd name="connsiteX9" fmla="*/ 97001 w 821325"/>
                <a:gd name="connsiteY9" fmla="*/ 90747 h 1134194"/>
                <a:gd name="connsiteX10" fmla="*/ 62818 w 821325"/>
                <a:gd name="connsiteY10" fmla="*/ 257390 h 1134194"/>
                <a:gd name="connsiteX11" fmla="*/ 26499 w 821325"/>
                <a:gd name="connsiteY11" fmla="*/ 718863 h 1134194"/>
                <a:gd name="connsiteX12" fmla="*/ 56409 w 821325"/>
                <a:gd name="connsiteY12" fmla="*/ 1101288 h 1134194"/>
                <a:gd name="connsiteX13" fmla="*/ 658887 w 821325"/>
                <a:gd name="connsiteY13" fmla="*/ 1101287 h 1134194"/>
                <a:gd name="connsiteX14" fmla="*/ 761437 w 821325"/>
                <a:gd name="connsiteY14" fmla="*/ 990192 h 1134194"/>
                <a:gd name="connsiteX15" fmla="*/ 727254 w 821325"/>
                <a:gd name="connsiteY15" fmla="*/ 411215 h 1134194"/>
                <a:gd name="connsiteX16" fmla="*/ 821257 w 821325"/>
                <a:gd name="connsiteY16" fmla="*/ 75792 h 1134194"/>
                <a:gd name="connsiteX0" fmla="*/ 827676 w 827744"/>
                <a:gd name="connsiteY0" fmla="*/ 75792 h 1125854"/>
                <a:gd name="connsiteX1" fmla="*/ 716581 w 827744"/>
                <a:gd name="connsiteY1" fmla="*/ 15972 h 1125854"/>
                <a:gd name="connsiteX2" fmla="*/ 575575 w 827744"/>
                <a:gd name="connsiteY2" fmla="*/ 3153 h 1125854"/>
                <a:gd name="connsiteX3" fmla="*/ 466617 w 827744"/>
                <a:gd name="connsiteY3" fmla="*/ 5289 h 1125854"/>
                <a:gd name="connsiteX4" fmla="*/ 428161 w 827744"/>
                <a:gd name="connsiteY4" fmla="*/ 58701 h 1125854"/>
                <a:gd name="connsiteX5" fmla="*/ 353385 w 827744"/>
                <a:gd name="connsiteY5" fmla="*/ 77929 h 1125854"/>
                <a:gd name="connsiteX6" fmla="*/ 304247 w 827744"/>
                <a:gd name="connsiteY6" fmla="*/ 52291 h 1125854"/>
                <a:gd name="connsiteX7" fmla="*/ 304247 w 827744"/>
                <a:gd name="connsiteY7" fmla="*/ 5289 h 1125854"/>
                <a:gd name="connsiteX8" fmla="*/ 223061 w 827744"/>
                <a:gd name="connsiteY8" fmla="*/ 26654 h 1125854"/>
                <a:gd name="connsiteX9" fmla="*/ 103420 w 827744"/>
                <a:gd name="connsiteY9" fmla="*/ 90747 h 1125854"/>
                <a:gd name="connsiteX10" fmla="*/ 69237 w 827744"/>
                <a:gd name="connsiteY10" fmla="*/ 257390 h 1125854"/>
                <a:gd name="connsiteX11" fmla="*/ 32918 w 827744"/>
                <a:gd name="connsiteY11" fmla="*/ 718863 h 1125854"/>
                <a:gd name="connsiteX12" fmla="*/ 62828 w 827744"/>
                <a:gd name="connsiteY12" fmla="*/ 1101288 h 1125854"/>
                <a:gd name="connsiteX13" fmla="*/ 665306 w 827744"/>
                <a:gd name="connsiteY13" fmla="*/ 1101287 h 1125854"/>
                <a:gd name="connsiteX14" fmla="*/ 767856 w 827744"/>
                <a:gd name="connsiteY14" fmla="*/ 990192 h 1125854"/>
                <a:gd name="connsiteX15" fmla="*/ 733673 w 827744"/>
                <a:gd name="connsiteY15" fmla="*/ 411215 h 1125854"/>
                <a:gd name="connsiteX16" fmla="*/ 827676 w 827744"/>
                <a:gd name="connsiteY16" fmla="*/ 75792 h 1125854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9074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9074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9074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8433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263"/>
                <a:gd name="connsiteY0" fmla="*/ 75462 h 1128133"/>
                <a:gd name="connsiteX1" fmla="*/ 721550 w 826263"/>
                <a:gd name="connsiteY1" fmla="*/ 9232 h 1128133"/>
                <a:gd name="connsiteX2" fmla="*/ 574135 w 826263"/>
                <a:gd name="connsiteY2" fmla="*/ 2823 h 1128133"/>
                <a:gd name="connsiteX3" fmla="*/ 465177 w 826263"/>
                <a:gd name="connsiteY3" fmla="*/ 4959 h 1128133"/>
                <a:gd name="connsiteX4" fmla="*/ 426721 w 826263"/>
                <a:gd name="connsiteY4" fmla="*/ 58371 h 1128133"/>
                <a:gd name="connsiteX5" fmla="*/ 351945 w 826263"/>
                <a:gd name="connsiteY5" fmla="*/ 77599 h 1128133"/>
                <a:gd name="connsiteX6" fmla="*/ 302807 w 826263"/>
                <a:gd name="connsiteY6" fmla="*/ 51961 h 1128133"/>
                <a:gd name="connsiteX7" fmla="*/ 302807 w 826263"/>
                <a:gd name="connsiteY7" fmla="*/ 4959 h 1128133"/>
                <a:gd name="connsiteX8" fmla="*/ 221621 w 826263"/>
                <a:gd name="connsiteY8" fmla="*/ 26324 h 1128133"/>
                <a:gd name="connsiteX9" fmla="*/ 101980 w 826263"/>
                <a:gd name="connsiteY9" fmla="*/ 84007 h 1128133"/>
                <a:gd name="connsiteX10" fmla="*/ 67797 w 826263"/>
                <a:gd name="connsiteY10" fmla="*/ 257060 h 1128133"/>
                <a:gd name="connsiteX11" fmla="*/ 20796 w 826263"/>
                <a:gd name="connsiteY11" fmla="*/ 797582 h 1128133"/>
                <a:gd name="connsiteX12" fmla="*/ 61388 w 826263"/>
                <a:gd name="connsiteY12" fmla="*/ 1100958 h 1128133"/>
                <a:gd name="connsiteX13" fmla="*/ 663866 w 826263"/>
                <a:gd name="connsiteY13" fmla="*/ 1100957 h 1128133"/>
                <a:gd name="connsiteX14" fmla="*/ 766416 w 826263"/>
                <a:gd name="connsiteY14" fmla="*/ 989862 h 1128133"/>
                <a:gd name="connsiteX15" fmla="*/ 732233 w 826263"/>
                <a:gd name="connsiteY15" fmla="*/ 410885 h 1128133"/>
                <a:gd name="connsiteX16" fmla="*/ 826236 w 826263"/>
                <a:gd name="connsiteY16" fmla="*/ 75462 h 1128133"/>
                <a:gd name="connsiteX0" fmla="*/ 826236 w 826263"/>
                <a:gd name="connsiteY0" fmla="*/ 75462 h 1128133"/>
                <a:gd name="connsiteX1" fmla="*/ 721550 w 826263"/>
                <a:gd name="connsiteY1" fmla="*/ 9232 h 1128133"/>
                <a:gd name="connsiteX2" fmla="*/ 574135 w 826263"/>
                <a:gd name="connsiteY2" fmla="*/ 2823 h 1128133"/>
                <a:gd name="connsiteX3" fmla="*/ 465177 w 826263"/>
                <a:gd name="connsiteY3" fmla="*/ 4959 h 1128133"/>
                <a:gd name="connsiteX4" fmla="*/ 426721 w 826263"/>
                <a:gd name="connsiteY4" fmla="*/ 58371 h 1128133"/>
                <a:gd name="connsiteX5" fmla="*/ 351945 w 826263"/>
                <a:gd name="connsiteY5" fmla="*/ 77599 h 1128133"/>
                <a:gd name="connsiteX6" fmla="*/ 302807 w 826263"/>
                <a:gd name="connsiteY6" fmla="*/ 51961 h 1128133"/>
                <a:gd name="connsiteX7" fmla="*/ 302807 w 826263"/>
                <a:gd name="connsiteY7" fmla="*/ 4959 h 1128133"/>
                <a:gd name="connsiteX8" fmla="*/ 221621 w 826263"/>
                <a:gd name="connsiteY8" fmla="*/ 26324 h 1128133"/>
                <a:gd name="connsiteX9" fmla="*/ 101980 w 826263"/>
                <a:gd name="connsiteY9" fmla="*/ 84007 h 1128133"/>
                <a:gd name="connsiteX10" fmla="*/ 67797 w 826263"/>
                <a:gd name="connsiteY10" fmla="*/ 257060 h 1128133"/>
                <a:gd name="connsiteX11" fmla="*/ 20796 w 826263"/>
                <a:gd name="connsiteY11" fmla="*/ 797582 h 1128133"/>
                <a:gd name="connsiteX12" fmla="*/ 61388 w 826263"/>
                <a:gd name="connsiteY12" fmla="*/ 1100958 h 1128133"/>
                <a:gd name="connsiteX13" fmla="*/ 663866 w 826263"/>
                <a:gd name="connsiteY13" fmla="*/ 1100957 h 1128133"/>
                <a:gd name="connsiteX14" fmla="*/ 766416 w 826263"/>
                <a:gd name="connsiteY14" fmla="*/ 989862 h 1128133"/>
                <a:gd name="connsiteX15" fmla="*/ 732233 w 826263"/>
                <a:gd name="connsiteY15" fmla="*/ 410885 h 1128133"/>
                <a:gd name="connsiteX16" fmla="*/ 826236 w 826263"/>
                <a:gd name="connsiteY16" fmla="*/ 75462 h 1128133"/>
                <a:gd name="connsiteX0" fmla="*/ 826236 w 826263"/>
                <a:gd name="connsiteY0" fmla="*/ 75462 h 1128133"/>
                <a:gd name="connsiteX1" fmla="*/ 721550 w 826263"/>
                <a:gd name="connsiteY1" fmla="*/ 9232 h 1128133"/>
                <a:gd name="connsiteX2" fmla="*/ 574135 w 826263"/>
                <a:gd name="connsiteY2" fmla="*/ 2823 h 1128133"/>
                <a:gd name="connsiteX3" fmla="*/ 465177 w 826263"/>
                <a:gd name="connsiteY3" fmla="*/ 4959 h 1128133"/>
                <a:gd name="connsiteX4" fmla="*/ 426721 w 826263"/>
                <a:gd name="connsiteY4" fmla="*/ 58371 h 1128133"/>
                <a:gd name="connsiteX5" fmla="*/ 351945 w 826263"/>
                <a:gd name="connsiteY5" fmla="*/ 77599 h 1128133"/>
                <a:gd name="connsiteX6" fmla="*/ 302807 w 826263"/>
                <a:gd name="connsiteY6" fmla="*/ 51961 h 1128133"/>
                <a:gd name="connsiteX7" fmla="*/ 302807 w 826263"/>
                <a:gd name="connsiteY7" fmla="*/ 4959 h 1128133"/>
                <a:gd name="connsiteX8" fmla="*/ 221621 w 826263"/>
                <a:gd name="connsiteY8" fmla="*/ 26324 h 1128133"/>
                <a:gd name="connsiteX9" fmla="*/ 101980 w 826263"/>
                <a:gd name="connsiteY9" fmla="*/ 84007 h 1128133"/>
                <a:gd name="connsiteX10" fmla="*/ 67797 w 826263"/>
                <a:gd name="connsiteY10" fmla="*/ 257060 h 1128133"/>
                <a:gd name="connsiteX11" fmla="*/ 20796 w 826263"/>
                <a:gd name="connsiteY11" fmla="*/ 797582 h 1128133"/>
                <a:gd name="connsiteX12" fmla="*/ 61388 w 826263"/>
                <a:gd name="connsiteY12" fmla="*/ 1100958 h 1128133"/>
                <a:gd name="connsiteX13" fmla="*/ 663866 w 826263"/>
                <a:gd name="connsiteY13" fmla="*/ 1100957 h 1128133"/>
                <a:gd name="connsiteX14" fmla="*/ 766416 w 826263"/>
                <a:gd name="connsiteY14" fmla="*/ 989862 h 1128133"/>
                <a:gd name="connsiteX15" fmla="*/ 732233 w 826263"/>
                <a:gd name="connsiteY15" fmla="*/ 410885 h 1128133"/>
                <a:gd name="connsiteX16" fmla="*/ 826236 w 826263"/>
                <a:gd name="connsiteY16" fmla="*/ 75462 h 1128133"/>
                <a:gd name="connsiteX0" fmla="*/ 821963 w 821991"/>
                <a:gd name="connsiteY0" fmla="*/ 79735 h 1128133"/>
                <a:gd name="connsiteX1" fmla="*/ 721550 w 821991"/>
                <a:gd name="connsiteY1" fmla="*/ 9232 h 1128133"/>
                <a:gd name="connsiteX2" fmla="*/ 574135 w 821991"/>
                <a:gd name="connsiteY2" fmla="*/ 2823 h 1128133"/>
                <a:gd name="connsiteX3" fmla="*/ 465177 w 821991"/>
                <a:gd name="connsiteY3" fmla="*/ 4959 h 1128133"/>
                <a:gd name="connsiteX4" fmla="*/ 426721 w 821991"/>
                <a:gd name="connsiteY4" fmla="*/ 58371 h 1128133"/>
                <a:gd name="connsiteX5" fmla="*/ 351945 w 821991"/>
                <a:gd name="connsiteY5" fmla="*/ 77599 h 1128133"/>
                <a:gd name="connsiteX6" fmla="*/ 302807 w 821991"/>
                <a:gd name="connsiteY6" fmla="*/ 51961 h 1128133"/>
                <a:gd name="connsiteX7" fmla="*/ 302807 w 821991"/>
                <a:gd name="connsiteY7" fmla="*/ 4959 h 1128133"/>
                <a:gd name="connsiteX8" fmla="*/ 221621 w 821991"/>
                <a:gd name="connsiteY8" fmla="*/ 26324 h 1128133"/>
                <a:gd name="connsiteX9" fmla="*/ 101980 w 821991"/>
                <a:gd name="connsiteY9" fmla="*/ 84007 h 1128133"/>
                <a:gd name="connsiteX10" fmla="*/ 67797 w 821991"/>
                <a:gd name="connsiteY10" fmla="*/ 257060 h 1128133"/>
                <a:gd name="connsiteX11" fmla="*/ 20796 w 821991"/>
                <a:gd name="connsiteY11" fmla="*/ 797582 h 1128133"/>
                <a:gd name="connsiteX12" fmla="*/ 61388 w 821991"/>
                <a:gd name="connsiteY12" fmla="*/ 1100958 h 1128133"/>
                <a:gd name="connsiteX13" fmla="*/ 663866 w 821991"/>
                <a:gd name="connsiteY13" fmla="*/ 1100957 h 1128133"/>
                <a:gd name="connsiteX14" fmla="*/ 766416 w 821991"/>
                <a:gd name="connsiteY14" fmla="*/ 989862 h 1128133"/>
                <a:gd name="connsiteX15" fmla="*/ 732233 w 821991"/>
                <a:gd name="connsiteY15" fmla="*/ 410885 h 1128133"/>
                <a:gd name="connsiteX16" fmla="*/ 821963 w 821991"/>
                <a:gd name="connsiteY16" fmla="*/ 79735 h 1128133"/>
                <a:gd name="connsiteX0" fmla="*/ 830509 w 830535"/>
                <a:gd name="connsiteY0" fmla="*/ 86144 h 1128133"/>
                <a:gd name="connsiteX1" fmla="*/ 721550 w 830535"/>
                <a:gd name="connsiteY1" fmla="*/ 9232 h 1128133"/>
                <a:gd name="connsiteX2" fmla="*/ 574135 w 830535"/>
                <a:gd name="connsiteY2" fmla="*/ 2823 h 1128133"/>
                <a:gd name="connsiteX3" fmla="*/ 465177 w 830535"/>
                <a:gd name="connsiteY3" fmla="*/ 4959 h 1128133"/>
                <a:gd name="connsiteX4" fmla="*/ 426721 w 830535"/>
                <a:gd name="connsiteY4" fmla="*/ 58371 h 1128133"/>
                <a:gd name="connsiteX5" fmla="*/ 351945 w 830535"/>
                <a:gd name="connsiteY5" fmla="*/ 77599 h 1128133"/>
                <a:gd name="connsiteX6" fmla="*/ 302807 w 830535"/>
                <a:gd name="connsiteY6" fmla="*/ 51961 h 1128133"/>
                <a:gd name="connsiteX7" fmla="*/ 302807 w 830535"/>
                <a:gd name="connsiteY7" fmla="*/ 4959 h 1128133"/>
                <a:gd name="connsiteX8" fmla="*/ 221621 w 830535"/>
                <a:gd name="connsiteY8" fmla="*/ 26324 h 1128133"/>
                <a:gd name="connsiteX9" fmla="*/ 101980 w 830535"/>
                <a:gd name="connsiteY9" fmla="*/ 84007 h 1128133"/>
                <a:gd name="connsiteX10" fmla="*/ 67797 w 830535"/>
                <a:gd name="connsiteY10" fmla="*/ 257060 h 1128133"/>
                <a:gd name="connsiteX11" fmla="*/ 20796 w 830535"/>
                <a:gd name="connsiteY11" fmla="*/ 797582 h 1128133"/>
                <a:gd name="connsiteX12" fmla="*/ 61388 w 830535"/>
                <a:gd name="connsiteY12" fmla="*/ 1100958 h 1128133"/>
                <a:gd name="connsiteX13" fmla="*/ 663866 w 830535"/>
                <a:gd name="connsiteY13" fmla="*/ 1100957 h 1128133"/>
                <a:gd name="connsiteX14" fmla="*/ 766416 w 830535"/>
                <a:gd name="connsiteY14" fmla="*/ 989862 h 1128133"/>
                <a:gd name="connsiteX15" fmla="*/ 732233 w 830535"/>
                <a:gd name="connsiteY15" fmla="*/ 410885 h 1128133"/>
                <a:gd name="connsiteX16" fmla="*/ 830509 w 830535"/>
                <a:gd name="connsiteY16" fmla="*/ 86144 h 1128133"/>
                <a:gd name="connsiteX0" fmla="*/ 830509 w 834188"/>
                <a:gd name="connsiteY0" fmla="*/ 86144 h 1128133"/>
                <a:gd name="connsiteX1" fmla="*/ 721550 w 834188"/>
                <a:gd name="connsiteY1" fmla="*/ 9232 h 1128133"/>
                <a:gd name="connsiteX2" fmla="*/ 574135 w 834188"/>
                <a:gd name="connsiteY2" fmla="*/ 2823 h 1128133"/>
                <a:gd name="connsiteX3" fmla="*/ 465177 w 834188"/>
                <a:gd name="connsiteY3" fmla="*/ 4959 h 1128133"/>
                <a:gd name="connsiteX4" fmla="*/ 426721 w 834188"/>
                <a:gd name="connsiteY4" fmla="*/ 58371 h 1128133"/>
                <a:gd name="connsiteX5" fmla="*/ 351945 w 834188"/>
                <a:gd name="connsiteY5" fmla="*/ 77599 h 1128133"/>
                <a:gd name="connsiteX6" fmla="*/ 302807 w 834188"/>
                <a:gd name="connsiteY6" fmla="*/ 51961 h 1128133"/>
                <a:gd name="connsiteX7" fmla="*/ 302807 w 834188"/>
                <a:gd name="connsiteY7" fmla="*/ 4959 h 1128133"/>
                <a:gd name="connsiteX8" fmla="*/ 221621 w 834188"/>
                <a:gd name="connsiteY8" fmla="*/ 26324 h 1128133"/>
                <a:gd name="connsiteX9" fmla="*/ 101980 w 834188"/>
                <a:gd name="connsiteY9" fmla="*/ 84007 h 1128133"/>
                <a:gd name="connsiteX10" fmla="*/ 67797 w 834188"/>
                <a:gd name="connsiteY10" fmla="*/ 257060 h 1128133"/>
                <a:gd name="connsiteX11" fmla="*/ 20796 w 834188"/>
                <a:gd name="connsiteY11" fmla="*/ 797582 h 1128133"/>
                <a:gd name="connsiteX12" fmla="*/ 61388 w 834188"/>
                <a:gd name="connsiteY12" fmla="*/ 1100958 h 1128133"/>
                <a:gd name="connsiteX13" fmla="*/ 663866 w 834188"/>
                <a:gd name="connsiteY13" fmla="*/ 1100957 h 1128133"/>
                <a:gd name="connsiteX14" fmla="*/ 766416 w 834188"/>
                <a:gd name="connsiteY14" fmla="*/ 989862 h 1128133"/>
                <a:gd name="connsiteX15" fmla="*/ 732233 w 834188"/>
                <a:gd name="connsiteY15" fmla="*/ 410885 h 1128133"/>
                <a:gd name="connsiteX16" fmla="*/ 830509 w 834188"/>
                <a:gd name="connsiteY16" fmla="*/ 86144 h 1128133"/>
                <a:gd name="connsiteX0" fmla="*/ 830509 w 834131"/>
                <a:gd name="connsiteY0" fmla="*/ 86144 h 1128133"/>
                <a:gd name="connsiteX1" fmla="*/ 721550 w 834131"/>
                <a:gd name="connsiteY1" fmla="*/ 9232 h 1128133"/>
                <a:gd name="connsiteX2" fmla="*/ 574135 w 834131"/>
                <a:gd name="connsiteY2" fmla="*/ 2823 h 1128133"/>
                <a:gd name="connsiteX3" fmla="*/ 465177 w 834131"/>
                <a:gd name="connsiteY3" fmla="*/ 4959 h 1128133"/>
                <a:gd name="connsiteX4" fmla="*/ 426721 w 834131"/>
                <a:gd name="connsiteY4" fmla="*/ 58371 h 1128133"/>
                <a:gd name="connsiteX5" fmla="*/ 351945 w 834131"/>
                <a:gd name="connsiteY5" fmla="*/ 77599 h 1128133"/>
                <a:gd name="connsiteX6" fmla="*/ 302807 w 834131"/>
                <a:gd name="connsiteY6" fmla="*/ 51961 h 1128133"/>
                <a:gd name="connsiteX7" fmla="*/ 302807 w 834131"/>
                <a:gd name="connsiteY7" fmla="*/ 4959 h 1128133"/>
                <a:gd name="connsiteX8" fmla="*/ 221621 w 834131"/>
                <a:gd name="connsiteY8" fmla="*/ 26324 h 1128133"/>
                <a:gd name="connsiteX9" fmla="*/ 101980 w 834131"/>
                <a:gd name="connsiteY9" fmla="*/ 84007 h 1128133"/>
                <a:gd name="connsiteX10" fmla="*/ 67797 w 834131"/>
                <a:gd name="connsiteY10" fmla="*/ 257060 h 1128133"/>
                <a:gd name="connsiteX11" fmla="*/ 20796 w 834131"/>
                <a:gd name="connsiteY11" fmla="*/ 797582 h 1128133"/>
                <a:gd name="connsiteX12" fmla="*/ 61388 w 834131"/>
                <a:gd name="connsiteY12" fmla="*/ 1100958 h 1128133"/>
                <a:gd name="connsiteX13" fmla="*/ 663866 w 834131"/>
                <a:gd name="connsiteY13" fmla="*/ 1100957 h 1128133"/>
                <a:gd name="connsiteX14" fmla="*/ 766416 w 834131"/>
                <a:gd name="connsiteY14" fmla="*/ 989862 h 1128133"/>
                <a:gd name="connsiteX15" fmla="*/ 732233 w 834131"/>
                <a:gd name="connsiteY15" fmla="*/ 410885 h 1128133"/>
                <a:gd name="connsiteX16" fmla="*/ 830509 w 834131"/>
                <a:gd name="connsiteY16" fmla="*/ 86144 h 1128133"/>
                <a:gd name="connsiteX0" fmla="*/ 830509 w 830708"/>
                <a:gd name="connsiteY0" fmla="*/ 86144 h 1128133"/>
                <a:gd name="connsiteX1" fmla="*/ 721550 w 830708"/>
                <a:gd name="connsiteY1" fmla="*/ 9232 h 1128133"/>
                <a:gd name="connsiteX2" fmla="*/ 574135 w 830708"/>
                <a:gd name="connsiteY2" fmla="*/ 2823 h 1128133"/>
                <a:gd name="connsiteX3" fmla="*/ 465177 w 830708"/>
                <a:gd name="connsiteY3" fmla="*/ 4959 h 1128133"/>
                <a:gd name="connsiteX4" fmla="*/ 426721 w 830708"/>
                <a:gd name="connsiteY4" fmla="*/ 58371 h 1128133"/>
                <a:gd name="connsiteX5" fmla="*/ 351945 w 830708"/>
                <a:gd name="connsiteY5" fmla="*/ 77599 h 1128133"/>
                <a:gd name="connsiteX6" fmla="*/ 302807 w 830708"/>
                <a:gd name="connsiteY6" fmla="*/ 51961 h 1128133"/>
                <a:gd name="connsiteX7" fmla="*/ 302807 w 830708"/>
                <a:gd name="connsiteY7" fmla="*/ 4959 h 1128133"/>
                <a:gd name="connsiteX8" fmla="*/ 221621 w 830708"/>
                <a:gd name="connsiteY8" fmla="*/ 26324 h 1128133"/>
                <a:gd name="connsiteX9" fmla="*/ 101980 w 830708"/>
                <a:gd name="connsiteY9" fmla="*/ 84007 h 1128133"/>
                <a:gd name="connsiteX10" fmla="*/ 67797 w 830708"/>
                <a:gd name="connsiteY10" fmla="*/ 257060 h 1128133"/>
                <a:gd name="connsiteX11" fmla="*/ 20796 w 830708"/>
                <a:gd name="connsiteY11" fmla="*/ 797582 h 1128133"/>
                <a:gd name="connsiteX12" fmla="*/ 61388 w 830708"/>
                <a:gd name="connsiteY12" fmla="*/ 1100958 h 1128133"/>
                <a:gd name="connsiteX13" fmla="*/ 663866 w 830708"/>
                <a:gd name="connsiteY13" fmla="*/ 1100957 h 1128133"/>
                <a:gd name="connsiteX14" fmla="*/ 766416 w 830708"/>
                <a:gd name="connsiteY14" fmla="*/ 989862 h 1128133"/>
                <a:gd name="connsiteX15" fmla="*/ 749325 w 830708"/>
                <a:gd name="connsiteY15" fmla="*/ 410885 h 1128133"/>
                <a:gd name="connsiteX16" fmla="*/ 830509 w 830708"/>
                <a:gd name="connsiteY16" fmla="*/ 86144 h 1128133"/>
                <a:gd name="connsiteX0" fmla="*/ 830509 w 830714"/>
                <a:gd name="connsiteY0" fmla="*/ 107900 h 1128524"/>
                <a:gd name="connsiteX1" fmla="*/ 721550 w 830714"/>
                <a:gd name="connsiteY1" fmla="*/ 9623 h 1128524"/>
                <a:gd name="connsiteX2" fmla="*/ 574135 w 830714"/>
                <a:gd name="connsiteY2" fmla="*/ 3214 h 1128524"/>
                <a:gd name="connsiteX3" fmla="*/ 465177 w 830714"/>
                <a:gd name="connsiteY3" fmla="*/ 5350 h 1128524"/>
                <a:gd name="connsiteX4" fmla="*/ 426721 w 830714"/>
                <a:gd name="connsiteY4" fmla="*/ 58762 h 1128524"/>
                <a:gd name="connsiteX5" fmla="*/ 351945 w 830714"/>
                <a:gd name="connsiteY5" fmla="*/ 77990 h 1128524"/>
                <a:gd name="connsiteX6" fmla="*/ 302807 w 830714"/>
                <a:gd name="connsiteY6" fmla="*/ 52352 h 1128524"/>
                <a:gd name="connsiteX7" fmla="*/ 302807 w 830714"/>
                <a:gd name="connsiteY7" fmla="*/ 5350 h 1128524"/>
                <a:gd name="connsiteX8" fmla="*/ 221621 w 830714"/>
                <a:gd name="connsiteY8" fmla="*/ 26715 h 1128524"/>
                <a:gd name="connsiteX9" fmla="*/ 101980 w 830714"/>
                <a:gd name="connsiteY9" fmla="*/ 84398 h 1128524"/>
                <a:gd name="connsiteX10" fmla="*/ 67797 w 830714"/>
                <a:gd name="connsiteY10" fmla="*/ 257451 h 1128524"/>
                <a:gd name="connsiteX11" fmla="*/ 20796 w 830714"/>
                <a:gd name="connsiteY11" fmla="*/ 797973 h 1128524"/>
                <a:gd name="connsiteX12" fmla="*/ 61388 w 830714"/>
                <a:gd name="connsiteY12" fmla="*/ 1101349 h 1128524"/>
                <a:gd name="connsiteX13" fmla="*/ 663866 w 830714"/>
                <a:gd name="connsiteY13" fmla="*/ 1101348 h 1128524"/>
                <a:gd name="connsiteX14" fmla="*/ 766416 w 830714"/>
                <a:gd name="connsiteY14" fmla="*/ 990253 h 1128524"/>
                <a:gd name="connsiteX15" fmla="*/ 749325 w 830714"/>
                <a:gd name="connsiteY15" fmla="*/ 411276 h 1128524"/>
                <a:gd name="connsiteX16" fmla="*/ 830509 w 830714"/>
                <a:gd name="connsiteY16" fmla="*/ 107900 h 1128524"/>
                <a:gd name="connsiteX0" fmla="*/ 830509 w 830714"/>
                <a:gd name="connsiteY0" fmla="*/ 111611 h 1132235"/>
                <a:gd name="connsiteX1" fmla="*/ 721550 w 830714"/>
                <a:gd name="connsiteY1" fmla="*/ 13334 h 1132235"/>
                <a:gd name="connsiteX2" fmla="*/ 571999 w 830714"/>
                <a:gd name="connsiteY2" fmla="*/ 515 h 1132235"/>
                <a:gd name="connsiteX3" fmla="*/ 465177 w 830714"/>
                <a:gd name="connsiteY3" fmla="*/ 9061 h 1132235"/>
                <a:gd name="connsiteX4" fmla="*/ 426721 w 830714"/>
                <a:gd name="connsiteY4" fmla="*/ 62473 h 1132235"/>
                <a:gd name="connsiteX5" fmla="*/ 351945 w 830714"/>
                <a:gd name="connsiteY5" fmla="*/ 81701 h 1132235"/>
                <a:gd name="connsiteX6" fmla="*/ 302807 w 830714"/>
                <a:gd name="connsiteY6" fmla="*/ 56063 h 1132235"/>
                <a:gd name="connsiteX7" fmla="*/ 302807 w 830714"/>
                <a:gd name="connsiteY7" fmla="*/ 9061 h 1132235"/>
                <a:gd name="connsiteX8" fmla="*/ 221621 w 830714"/>
                <a:gd name="connsiteY8" fmla="*/ 30426 h 1132235"/>
                <a:gd name="connsiteX9" fmla="*/ 101980 w 830714"/>
                <a:gd name="connsiteY9" fmla="*/ 88109 h 1132235"/>
                <a:gd name="connsiteX10" fmla="*/ 67797 w 830714"/>
                <a:gd name="connsiteY10" fmla="*/ 261162 h 1132235"/>
                <a:gd name="connsiteX11" fmla="*/ 20796 w 830714"/>
                <a:gd name="connsiteY11" fmla="*/ 801684 h 1132235"/>
                <a:gd name="connsiteX12" fmla="*/ 61388 w 830714"/>
                <a:gd name="connsiteY12" fmla="*/ 1105060 h 1132235"/>
                <a:gd name="connsiteX13" fmla="*/ 663866 w 830714"/>
                <a:gd name="connsiteY13" fmla="*/ 1105059 h 1132235"/>
                <a:gd name="connsiteX14" fmla="*/ 766416 w 830714"/>
                <a:gd name="connsiteY14" fmla="*/ 993964 h 1132235"/>
                <a:gd name="connsiteX15" fmla="*/ 749325 w 830714"/>
                <a:gd name="connsiteY15" fmla="*/ 414987 h 1132235"/>
                <a:gd name="connsiteX16" fmla="*/ 830509 w 830714"/>
                <a:gd name="connsiteY16" fmla="*/ 111611 h 1132235"/>
                <a:gd name="connsiteX0" fmla="*/ 830509 w 831255"/>
                <a:gd name="connsiteY0" fmla="*/ 113776 h 1134400"/>
                <a:gd name="connsiteX1" fmla="*/ 693776 w 831255"/>
                <a:gd name="connsiteY1" fmla="*/ 11226 h 1134400"/>
                <a:gd name="connsiteX2" fmla="*/ 571999 w 831255"/>
                <a:gd name="connsiteY2" fmla="*/ 2680 h 1134400"/>
                <a:gd name="connsiteX3" fmla="*/ 465177 w 831255"/>
                <a:gd name="connsiteY3" fmla="*/ 11226 h 1134400"/>
                <a:gd name="connsiteX4" fmla="*/ 426721 w 831255"/>
                <a:gd name="connsiteY4" fmla="*/ 64638 h 1134400"/>
                <a:gd name="connsiteX5" fmla="*/ 351945 w 831255"/>
                <a:gd name="connsiteY5" fmla="*/ 83866 h 1134400"/>
                <a:gd name="connsiteX6" fmla="*/ 302807 w 831255"/>
                <a:gd name="connsiteY6" fmla="*/ 58228 h 1134400"/>
                <a:gd name="connsiteX7" fmla="*/ 302807 w 831255"/>
                <a:gd name="connsiteY7" fmla="*/ 11226 h 1134400"/>
                <a:gd name="connsiteX8" fmla="*/ 221621 w 831255"/>
                <a:gd name="connsiteY8" fmla="*/ 32591 h 1134400"/>
                <a:gd name="connsiteX9" fmla="*/ 101980 w 831255"/>
                <a:gd name="connsiteY9" fmla="*/ 90274 h 1134400"/>
                <a:gd name="connsiteX10" fmla="*/ 67797 w 831255"/>
                <a:gd name="connsiteY10" fmla="*/ 263327 h 1134400"/>
                <a:gd name="connsiteX11" fmla="*/ 20796 w 831255"/>
                <a:gd name="connsiteY11" fmla="*/ 803849 h 1134400"/>
                <a:gd name="connsiteX12" fmla="*/ 61388 w 831255"/>
                <a:gd name="connsiteY12" fmla="*/ 1107225 h 1134400"/>
                <a:gd name="connsiteX13" fmla="*/ 663866 w 831255"/>
                <a:gd name="connsiteY13" fmla="*/ 1107224 h 1134400"/>
                <a:gd name="connsiteX14" fmla="*/ 766416 w 831255"/>
                <a:gd name="connsiteY14" fmla="*/ 996129 h 1134400"/>
                <a:gd name="connsiteX15" fmla="*/ 749325 w 831255"/>
                <a:gd name="connsiteY15" fmla="*/ 417152 h 1134400"/>
                <a:gd name="connsiteX16" fmla="*/ 830509 w 831255"/>
                <a:gd name="connsiteY16" fmla="*/ 113776 h 1134400"/>
                <a:gd name="connsiteX0" fmla="*/ 830509 w 831255"/>
                <a:gd name="connsiteY0" fmla="*/ 112222 h 1132846"/>
                <a:gd name="connsiteX1" fmla="*/ 693776 w 831255"/>
                <a:gd name="connsiteY1" fmla="*/ 9672 h 1132846"/>
                <a:gd name="connsiteX2" fmla="*/ 571999 w 831255"/>
                <a:gd name="connsiteY2" fmla="*/ 1126 h 1132846"/>
                <a:gd name="connsiteX3" fmla="*/ 465177 w 831255"/>
                <a:gd name="connsiteY3" fmla="*/ 9672 h 1132846"/>
                <a:gd name="connsiteX4" fmla="*/ 426721 w 831255"/>
                <a:gd name="connsiteY4" fmla="*/ 63084 h 1132846"/>
                <a:gd name="connsiteX5" fmla="*/ 351945 w 831255"/>
                <a:gd name="connsiteY5" fmla="*/ 82312 h 1132846"/>
                <a:gd name="connsiteX6" fmla="*/ 302807 w 831255"/>
                <a:gd name="connsiteY6" fmla="*/ 56674 h 1132846"/>
                <a:gd name="connsiteX7" fmla="*/ 302807 w 831255"/>
                <a:gd name="connsiteY7" fmla="*/ 9672 h 1132846"/>
                <a:gd name="connsiteX8" fmla="*/ 221621 w 831255"/>
                <a:gd name="connsiteY8" fmla="*/ 31037 h 1132846"/>
                <a:gd name="connsiteX9" fmla="*/ 101980 w 831255"/>
                <a:gd name="connsiteY9" fmla="*/ 88720 h 1132846"/>
                <a:gd name="connsiteX10" fmla="*/ 67797 w 831255"/>
                <a:gd name="connsiteY10" fmla="*/ 261773 h 1132846"/>
                <a:gd name="connsiteX11" fmla="*/ 20796 w 831255"/>
                <a:gd name="connsiteY11" fmla="*/ 802295 h 1132846"/>
                <a:gd name="connsiteX12" fmla="*/ 61388 w 831255"/>
                <a:gd name="connsiteY12" fmla="*/ 1105671 h 1132846"/>
                <a:gd name="connsiteX13" fmla="*/ 663866 w 831255"/>
                <a:gd name="connsiteY13" fmla="*/ 1105670 h 1132846"/>
                <a:gd name="connsiteX14" fmla="*/ 766416 w 831255"/>
                <a:gd name="connsiteY14" fmla="*/ 994575 h 1132846"/>
                <a:gd name="connsiteX15" fmla="*/ 749325 w 831255"/>
                <a:gd name="connsiteY15" fmla="*/ 415598 h 1132846"/>
                <a:gd name="connsiteX16" fmla="*/ 830509 w 831255"/>
                <a:gd name="connsiteY16" fmla="*/ 112222 h 1132846"/>
                <a:gd name="connsiteX0" fmla="*/ 830509 w 831153"/>
                <a:gd name="connsiteY0" fmla="*/ 111831 h 1132455"/>
                <a:gd name="connsiteX1" fmla="*/ 698049 w 831153"/>
                <a:gd name="connsiteY1" fmla="*/ 17827 h 1132455"/>
                <a:gd name="connsiteX2" fmla="*/ 571999 w 831153"/>
                <a:gd name="connsiteY2" fmla="*/ 735 h 1132455"/>
                <a:gd name="connsiteX3" fmla="*/ 465177 w 831153"/>
                <a:gd name="connsiteY3" fmla="*/ 9281 h 1132455"/>
                <a:gd name="connsiteX4" fmla="*/ 426721 w 831153"/>
                <a:gd name="connsiteY4" fmla="*/ 62693 h 1132455"/>
                <a:gd name="connsiteX5" fmla="*/ 351945 w 831153"/>
                <a:gd name="connsiteY5" fmla="*/ 81921 h 1132455"/>
                <a:gd name="connsiteX6" fmla="*/ 302807 w 831153"/>
                <a:gd name="connsiteY6" fmla="*/ 56283 h 1132455"/>
                <a:gd name="connsiteX7" fmla="*/ 302807 w 831153"/>
                <a:gd name="connsiteY7" fmla="*/ 9281 h 1132455"/>
                <a:gd name="connsiteX8" fmla="*/ 221621 w 831153"/>
                <a:gd name="connsiteY8" fmla="*/ 30646 h 1132455"/>
                <a:gd name="connsiteX9" fmla="*/ 101980 w 831153"/>
                <a:gd name="connsiteY9" fmla="*/ 88329 h 1132455"/>
                <a:gd name="connsiteX10" fmla="*/ 67797 w 831153"/>
                <a:gd name="connsiteY10" fmla="*/ 261382 h 1132455"/>
                <a:gd name="connsiteX11" fmla="*/ 20796 w 831153"/>
                <a:gd name="connsiteY11" fmla="*/ 801904 h 1132455"/>
                <a:gd name="connsiteX12" fmla="*/ 61388 w 831153"/>
                <a:gd name="connsiteY12" fmla="*/ 1105280 h 1132455"/>
                <a:gd name="connsiteX13" fmla="*/ 663866 w 831153"/>
                <a:gd name="connsiteY13" fmla="*/ 1105279 h 1132455"/>
                <a:gd name="connsiteX14" fmla="*/ 766416 w 831153"/>
                <a:gd name="connsiteY14" fmla="*/ 994184 h 1132455"/>
                <a:gd name="connsiteX15" fmla="*/ 749325 w 831153"/>
                <a:gd name="connsiteY15" fmla="*/ 415207 h 1132455"/>
                <a:gd name="connsiteX16" fmla="*/ 830509 w 831153"/>
                <a:gd name="connsiteY16" fmla="*/ 111831 h 1132455"/>
                <a:gd name="connsiteX0" fmla="*/ 830509 w 831153"/>
                <a:gd name="connsiteY0" fmla="*/ 111831 h 1132455"/>
                <a:gd name="connsiteX1" fmla="*/ 698049 w 831153"/>
                <a:gd name="connsiteY1" fmla="*/ 17827 h 1132455"/>
                <a:gd name="connsiteX2" fmla="*/ 571999 w 831153"/>
                <a:gd name="connsiteY2" fmla="*/ 735 h 1132455"/>
                <a:gd name="connsiteX3" fmla="*/ 465177 w 831153"/>
                <a:gd name="connsiteY3" fmla="*/ 9281 h 1132455"/>
                <a:gd name="connsiteX4" fmla="*/ 426721 w 831153"/>
                <a:gd name="connsiteY4" fmla="*/ 62693 h 1132455"/>
                <a:gd name="connsiteX5" fmla="*/ 351945 w 831153"/>
                <a:gd name="connsiteY5" fmla="*/ 81921 h 1132455"/>
                <a:gd name="connsiteX6" fmla="*/ 302807 w 831153"/>
                <a:gd name="connsiteY6" fmla="*/ 56283 h 1132455"/>
                <a:gd name="connsiteX7" fmla="*/ 302807 w 831153"/>
                <a:gd name="connsiteY7" fmla="*/ 9281 h 1132455"/>
                <a:gd name="connsiteX8" fmla="*/ 213075 w 831153"/>
                <a:gd name="connsiteY8" fmla="*/ 24237 h 1132455"/>
                <a:gd name="connsiteX9" fmla="*/ 101980 w 831153"/>
                <a:gd name="connsiteY9" fmla="*/ 88329 h 1132455"/>
                <a:gd name="connsiteX10" fmla="*/ 67797 w 831153"/>
                <a:gd name="connsiteY10" fmla="*/ 261382 h 1132455"/>
                <a:gd name="connsiteX11" fmla="*/ 20796 w 831153"/>
                <a:gd name="connsiteY11" fmla="*/ 801904 h 1132455"/>
                <a:gd name="connsiteX12" fmla="*/ 61388 w 831153"/>
                <a:gd name="connsiteY12" fmla="*/ 1105280 h 1132455"/>
                <a:gd name="connsiteX13" fmla="*/ 663866 w 831153"/>
                <a:gd name="connsiteY13" fmla="*/ 1105279 h 1132455"/>
                <a:gd name="connsiteX14" fmla="*/ 766416 w 831153"/>
                <a:gd name="connsiteY14" fmla="*/ 994184 h 1132455"/>
                <a:gd name="connsiteX15" fmla="*/ 749325 w 831153"/>
                <a:gd name="connsiteY15" fmla="*/ 415207 h 1132455"/>
                <a:gd name="connsiteX16" fmla="*/ 830509 w 831153"/>
                <a:gd name="connsiteY16" fmla="*/ 111831 h 1132455"/>
                <a:gd name="connsiteX0" fmla="*/ 830627 w 831271"/>
                <a:gd name="connsiteY0" fmla="*/ 111831 h 1132455"/>
                <a:gd name="connsiteX1" fmla="*/ 698167 w 831271"/>
                <a:gd name="connsiteY1" fmla="*/ 17827 h 1132455"/>
                <a:gd name="connsiteX2" fmla="*/ 572117 w 831271"/>
                <a:gd name="connsiteY2" fmla="*/ 735 h 1132455"/>
                <a:gd name="connsiteX3" fmla="*/ 465295 w 831271"/>
                <a:gd name="connsiteY3" fmla="*/ 9281 h 1132455"/>
                <a:gd name="connsiteX4" fmla="*/ 426839 w 831271"/>
                <a:gd name="connsiteY4" fmla="*/ 62693 h 1132455"/>
                <a:gd name="connsiteX5" fmla="*/ 352063 w 831271"/>
                <a:gd name="connsiteY5" fmla="*/ 81921 h 1132455"/>
                <a:gd name="connsiteX6" fmla="*/ 302925 w 831271"/>
                <a:gd name="connsiteY6" fmla="*/ 56283 h 1132455"/>
                <a:gd name="connsiteX7" fmla="*/ 302925 w 831271"/>
                <a:gd name="connsiteY7" fmla="*/ 9281 h 1132455"/>
                <a:gd name="connsiteX8" fmla="*/ 213193 w 831271"/>
                <a:gd name="connsiteY8" fmla="*/ 24237 h 1132455"/>
                <a:gd name="connsiteX9" fmla="*/ 102098 w 831271"/>
                <a:gd name="connsiteY9" fmla="*/ 88329 h 1132455"/>
                <a:gd name="connsiteX10" fmla="*/ 70051 w 831271"/>
                <a:gd name="connsiteY10" fmla="*/ 348976 h 1132455"/>
                <a:gd name="connsiteX11" fmla="*/ 20914 w 831271"/>
                <a:gd name="connsiteY11" fmla="*/ 801904 h 1132455"/>
                <a:gd name="connsiteX12" fmla="*/ 61506 w 831271"/>
                <a:gd name="connsiteY12" fmla="*/ 1105280 h 1132455"/>
                <a:gd name="connsiteX13" fmla="*/ 663984 w 831271"/>
                <a:gd name="connsiteY13" fmla="*/ 1105279 h 1132455"/>
                <a:gd name="connsiteX14" fmla="*/ 766534 w 831271"/>
                <a:gd name="connsiteY14" fmla="*/ 994184 h 1132455"/>
                <a:gd name="connsiteX15" fmla="*/ 749443 w 831271"/>
                <a:gd name="connsiteY15" fmla="*/ 415207 h 1132455"/>
                <a:gd name="connsiteX16" fmla="*/ 830627 w 831271"/>
                <a:gd name="connsiteY16" fmla="*/ 111831 h 1132455"/>
                <a:gd name="connsiteX0" fmla="*/ 829803 w 830447"/>
                <a:gd name="connsiteY0" fmla="*/ 111831 h 1132455"/>
                <a:gd name="connsiteX1" fmla="*/ 697343 w 830447"/>
                <a:gd name="connsiteY1" fmla="*/ 17827 h 1132455"/>
                <a:gd name="connsiteX2" fmla="*/ 571293 w 830447"/>
                <a:gd name="connsiteY2" fmla="*/ 735 h 1132455"/>
                <a:gd name="connsiteX3" fmla="*/ 464471 w 830447"/>
                <a:gd name="connsiteY3" fmla="*/ 9281 h 1132455"/>
                <a:gd name="connsiteX4" fmla="*/ 426015 w 830447"/>
                <a:gd name="connsiteY4" fmla="*/ 62693 h 1132455"/>
                <a:gd name="connsiteX5" fmla="*/ 351239 w 830447"/>
                <a:gd name="connsiteY5" fmla="*/ 81921 h 1132455"/>
                <a:gd name="connsiteX6" fmla="*/ 302101 w 830447"/>
                <a:gd name="connsiteY6" fmla="*/ 56283 h 1132455"/>
                <a:gd name="connsiteX7" fmla="*/ 302101 w 830447"/>
                <a:gd name="connsiteY7" fmla="*/ 9281 h 1132455"/>
                <a:gd name="connsiteX8" fmla="*/ 212369 w 830447"/>
                <a:gd name="connsiteY8" fmla="*/ 24237 h 1132455"/>
                <a:gd name="connsiteX9" fmla="*/ 101274 w 830447"/>
                <a:gd name="connsiteY9" fmla="*/ 88329 h 1132455"/>
                <a:gd name="connsiteX10" fmla="*/ 54272 w 830447"/>
                <a:gd name="connsiteY10" fmla="*/ 344703 h 1132455"/>
                <a:gd name="connsiteX11" fmla="*/ 20090 w 830447"/>
                <a:gd name="connsiteY11" fmla="*/ 801904 h 1132455"/>
                <a:gd name="connsiteX12" fmla="*/ 60682 w 830447"/>
                <a:gd name="connsiteY12" fmla="*/ 1105280 h 1132455"/>
                <a:gd name="connsiteX13" fmla="*/ 663160 w 830447"/>
                <a:gd name="connsiteY13" fmla="*/ 1105279 h 1132455"/>
                <a:gd name="connsiteX14" fmla="*/ 765710 w 830447"/>
                <a:gd name="connsiteY14" fmla="*/ 994184 h 1132455"/>
                <a:gd name="connsiteX15" fmla="*/ 748619 w 830447"/>
                <a:gd name="connsiteY15" fmla="*/ 415207 h 1132455"/>
                <a:gd name="connsiteX16" fmla="*/ 829803 w 830447"/>
                <a:gd name="connsiteY16" fmla="*/ 111831 h 1132455"/>
                <a:gd name="connsiteX0" fmla="*/ 829949 w 830593"/>
                <a:gd name="connsiteY0" fmla="*/ 111831 h 1130717"/>
                <a:gd name="connsiteX1" fmla="*/ 697489 w 830593"/>
                <a:gd name="connsiteY1" fmla="*/ 17827 h 1130717"/>
                <a:gd name="connsiteX2" fmla="*/ 571439 w 830593"/>
                <a:gd name="connsiteY2" fmla="*/ 735 h 1130717"/>
                <a:gd name="connsiteX3" fmla="*/ 464617 w 830593"/>
                <a:gd name="connsiteY3" fmla="*/ 9281 h 1130717"/>
                <a:gd name="connsiteX4" fmla="*/ 426161 w 830593"/>
                <a:gd name="connsiteY4" fmla="*/ 62693 h 1130717"/>
                <a:gd name="connsiteX5" fmla="*/ 351385 w 830593"/>
                <a:gd name="connsiteY5" fmla="*/ 81921 h 1130717"/>
                <a:gd name="connsiteX6" fmla="*/ 302247 w 830593"/>
                <a:gd name="connsiteY6" fmla="*/ 56283 h 1130717"/>
                <a:gd name="connsiteX7" fmla="*/ 302247 w 830593"/>
                <a:gd name="connsiteY7" fmla="*/ 9281 h 1130717"/>
                <a:gd name="connsiteX8" fmla="*/ 212515 w 830593"/>
                <a:gd name="connsiteY8" fmla="*/ 24237 h 1130717"/>
                <a:gd name="connsiteX9" fmla="*/ 101420 w 830593"/>
                <a:gd name="connsiteY9" fmla="*/ 88329 h 1130717"/>
                <a:gd name="connsiteX10" fmla="*/ 54418 w 830593"/>
                <a:gd name="connsiteY10" fmla="*/ 344703 h 1130717"/>
                <a:gd name="connsiteX11" fmla="*/ 20236 w 830593"/>
                <a:gd name="connsiteY11" fmla="*/ 801904 h 1130717"/>
                <a:gd name="connsiteX12" fmla="*/ 60828 w 830593"/>
                <a:gd name="connsiteY12" fmla="*/ 1105280 h 1130717"/>
                <a:gd name="connsiteX13" fmla="*/ 665442 w 830593"/>
                <a:gd name="connsiteY13" fmla="*/ 1101007 h 1130717"/>
                <a:gd name="connsiteX14" fmla="*/ 765856 w 830593"/>
                <a:gd name="connsiteY14" fmla="*/ 994184 h 1130717"/>
                <a:gd name="connsiteX15" fmla="*/ 748765 w 830593"/>
                <a:gd name="connsiteY15" fmla="*/ 415207 h 1130717"/>
                <a:gd name="connsiteX16" fmla="*/ 829949 w 830593"/>
                <a:gd name="connsiteY16" fmla="*/ 111831 h 1130717"/>
                <a:gd name="connsiteX0" fmla="*/ 822145 w 822789"/>
                <a:gd name="connsiteY0" fmla="*/ 111831 h 1130717"/>
                <a:gd name="connsiteX1" fmla="*/ 689685 w 822789"/>
                <a:gd name="connsiteY1" fmla="*/ 17827 h 1130717"/>
                <a:gd name="connsiteX2" fmla="*/ 563635 w 822789"/>
                <a:gd name="connsiteY2" fmla="*/ 735 h 1130717"/>
                <a:gd name="connsiteX3" fmla="*/ 456813 w 822789"/>
                <a:gd name="connsiteY3" fmla="*/ 9281 h 1130717"/>
                <a:gd name="connsiteX4" fmla="*/ 418357 w 822789"/>
                <a:gd name="connsiteY4" fmla="*/ 62693 h 1130717"/>
                <a:gd name="connsiteX5" fmla="*/ 343581 w 822789"/>
                <a:gd name="connsiteY5" fmla="*/ 81921 h 1130717"/>
                <a:gd name="connsiteX6" fmla="*/ 294443 w 822789"/>
                <a:gd name="connsiteY6" fmla="*/ 56283 h 1130717"/>
                <a:gd name="connsiteX7" fmla="*/ 294443 w 822789"/>
                <a:gd name="connsiteY7" fmla="*/ 9281 h 1130717"/>
                <a:gd name="connsiteX8" fmla="*/ 204711 w 822789"/>
                <a:gd name="connsiteY8" fmla="*/ 24237 h 1130717"/>
                <a:gd name="connsiteX9" fmla="*/ 93616 w 822789"/>
                <a:gd name="connsiteY9" fmla="*/ 88329 h 1130717"/>
                <a:gd name="connsiteX10" fmla="*/ 46614 w 822789"/>
                <a:gd name="connsiteY10" fmla="*/ 344703 h 1130717"/>
                <a:gd name="connsiteX11" fmla="*/ 12432 w 822789"/>
                <a:gd name="connsiteY11" fmla="*/ 801904 h 1130717"/>
                <a:gd name="connsiteX12" fmla="*/ 65843 w 822789"/>
                <a:gd name="connsiteY12" fmla="*/ 1105280 h 1130717"/>
                <a:gd name="connsiteX13" fmla="*/ 657638 w 822789"/>
                <a:gd name="connsiteY13" fmla="*/ 1101007 h 1130717"/>
                <a:gd name="connsiteX14" fmla="*/ 758052 w 822789"/>
                <a:gd name="connsiteY14" fmla="*/ 994184 h 1130717"/>
                <a:gd name="connsiteX15" fmla="*/ 740961 w 822789"/>
                <a:gd name="connsiteY15" fmla="*/ 415207 h 1130717"/>
                <a:gd name="connsiteX16" fmla="*/ 822145 w 822789"/>
                <a:gd name="connsiteY16" fmla="*/ 111831 h 1130717"/>
                <a:gd name="connsiteX0" fmla="*/ 817456 w 818100"/>
                <a:gd name="connsiteY0" fmla="*/ 111831 h 1124738"/>
                <a:gd name="connsiteX1" fmla="*/ 684996 w 818100"/>
                <a:gd name="connsiteY1" fmla="*/ 17827 h 1124738"/>
                <a:gd name="connsiteX2" fmla="*/ 558946 w 818100"/>
                <a:gd name="connsiteY2" fmla="*/ 735 h 1124738"/>
                <a:gd name="connsiteX3" fmla="*/ 452124 w 818100"/>
                <a:gd name="connsiteY3" fmla="*/ 9281 h 1124738"/>
                <a:gd name="connsiteX4" fmla="*/ 413668 w 818100"/>
                <a:gd name="connsiteY4" fmla="*/ 62693 h 1124738"/>
                <a:gd name="connsiteX5" fmla="*/ 338892 w 818100"/>
                <a:gd name="connsiteY5" fmla="*/ 81921 h 1124738"/>
                <a:gd name="connsiteX6" fmla="*/ 289754 w 818100"/>
                <a:gd name="connsiteY6" fmla="*/ 56283 h 1124738"/>
                <a:gd name="connsiteX7" fmla="*/ 289754 w 818100"/>
                <a:gd name="connsiteY7" fmla="*/ 9281 h 1124738"/>
                <a:gd name="connsiteX8" fmla="*/ 200022 w 818100"/>
                <a:gd name="connsiteY8" fmla="*/ 24237 h 1124738"/>
                <a:gd name="connsiteX9" fmla="*/ 88927 w 818100"/>
                <a:gd name="connsiteY9" fmla="*/ 88329 h 1124738"/>
                <a:gd name="connsiteX10" fmla="*/ 41925 w 818100"/>
                <a:gd name="connsiteY10" fmla="*/ 344703 h 1124738"/>
                <a:gd name="connsiteX11" fmla="*/ 7743 w 818100"/>
                <a:gd name="connsiteY11" fmla="*/ 801904 h 1124738"/>
                <a:gd name="connsiteX12" fmla="*/ 69700 w 818100"/>
                <a:gd name="connsiteY12" fmla="*/ 1096734 h 1124738"/>
                <a:gd name="connsiteX13" fmla="*/ 652949 w 818100"/>
                <a:gd name="connsiteY13" fmla="*/ 1101007 h 1124738"/>
                <a:gd name="connsiteX14" fmla="*/ 753363 w 818100"/>
                <a:gd name="connsiteY14" fmla="*/ 994184 h 1124738"/>
                <a:gd name="connsiteX15" fmla="*/ 736272 w 818100"/>
                <a:gd name="connsiteY15" fmla="*/ 415207 h 1124738"/>
                <a:gd name="connsiteX16" fmla="*/ 817456 w 818100"/>
                <a:gd name="connsiteY16" fmla="*/ 111831 h 1124738"/>
                <a:gd name="connsiteX0" fmla="*/ 816712 w 817356"/>
                <a:gd name="connsiteY0" fmla="*/ 111831 h 1112840"/>
                <a:gd name="connsiteX1" fmla="*/ 684252 w 817356"/>
                <a:gd name="connsiteY1" fmla="*/ 17827 h 1112840"/>
                <a:gd name="connsiteX2" fmla="*/ 558202 w 817356"/>
                <a:gd name="connsiteY2" fmla="*/ 735 h 1112840"/>
                <a:gd name="connsiteX3" fmla="*/ 451380 w 817356"/>
                <a:gd name="connsiteY3" fmla="*/ 9281 h 1112840"/>
                <a:gd name="connsiteX4" fmla="*/ 412924 w 817356"/>
                <a:gd name="connsiteY4" fmla="*/ 62693 h 1112840"/>
                <a:gd name="connsiteX5" fmla="*/ 338148 w 817356"/>
                <a:gd name="connsiteY5" fmla="*/ 81921 h 1112840"/>
                <a:gd name="connsiteX6" fmla="*/ 289010 w 817356"/>
                <a:gd name="connsiteY6" fmla="*/ 56283 h 1112840"/>
                <a:gd name="connsiteX7" fmla="*/ 289010 w 817356"/>
                <a:gd name="connsiteY7" fmla="*/ 9281 h 1112840"/>
                <a:gd name="connsiteX8" fmla="*/ 199278 w 817356"/>
                <a:gd name="connsiteY8" fmla="*/ 24237 h 1112840"/>
                <a:gd name="connsiteX9" fmla="*/ 88183 w 817356"/>
                <a:gd name="connsiteY9" fmla="*/ 88329 h 1112840"/>
                <a:gd name="connsiteX10" fmla="*/ 41181 w 817356"/>
                <a:gd name="connsiteY10" fmla="*/ 344703 h 1112840"/>
                <a:gd name="connsiteX11" fmla="*/ 6999 w 817356"/>
                <a:gd name="connsiteY11" fmla="*/ 801904 h 1112840"/>
                <a:gd name="connsiteX12" fmla="*/ 68956 w 817356"/>
                <a:gd name="connsiteY12" fmla="*/ 1096734 h 1112840"/>
                <a:gd name="connsiteX13" fmla="*/ 652205 w 817356"/>
                <a:gd name="connsiteY13" fmla="*/ 1101007 h 1112840"/>
                <a:gd name="connsiteX14" fmla="*/ 752619 w 817356"/>
                <a:gd name="connsiteY14" fmla="*/ 994184 h 1112840"/>
                <a:gd name="connsiteX15" fmla="*/ 735528 w 817356"/>
                <a:gd name="connsiteY15" fmla="*/ 415207 h 1112840"/>
                <a:gd name="connsiteX16" fmla="*/ 816712 w 817356"/>
                <a:gd name="connsiteY16" fmla="*/ 111831 h 1112840"/>
                <a:gd name="connsiteX0" fmla="*/ 816712 w 818869"/>
                <a:gd name="connsiteY0" fmla="*/ 111831 h 1112840"/>
                <a:gd name="connsiteX1" fmla="*/ 684252 w 818869"/>
                <a:gd name="connsiteY1" fmla="*/ 17827 h 1112840"/>
                <a:gd name="connsiteX2" fmla="*/ 558202 w 818869"/>
                <a:gd name="connsiteY2" fmla="*/ 735 h 1112840"/>
                <a:gd name="connsiteX3" fmla="*/ 451380 w 818869"/>
                <a:gd name="connsiteY3" fmla="*/ 9281 h 1112840"/>
                <a:gd name="connsiteX4" fmla="*/ 412924 w 818869"/>
                <a:gd name="connsiteY4" fmla="*/ 62693 h 1112840"/>
                <a:gd name="connsiteX5" fmla="*/ 338148 w 818869"/>
                <a:gd name="connsiteY5" fmla="*/ 81921 h 1112840"/>
                <a:gd name="connsiteX6" fmla="*/ 289010 w 818869"/>
                <a:gd name="connsiteY6" fmla="*/ 56283 h 1112840"/>
                <a:gd name="connsiteX7" fmla="*/ 289010 w 818869"/>
                <a:gd name="connsiteY7" fmla="*/ 9281 h 1112840"/>
                <a:gd name="connsiteX8" fmla="*/ 199278 w 818869"/>
                <a:gd name="connsiteY8" fmla="*/ 24237 h 1112840"/>
                <a:gd name="connsiteX9" fmla="*/ 88183 w 818869"/>
                <a:gd name="connsiteY9" fmla="*/ 88329 h 1112840"/>
                <a:gd name="connsiteX10" fmla="*/ 41181 w 818869"/>
                <a:gd name="connsiteY10" fmla="*/ 344703 h 1112840"/>
                <a:gd name="connsiteX11" fmla="*/ 6999 w 818869"/>
                <a:gd name="connsiteY11" fmla="*/ 801904 h 1112840"/>
                <a:gd name="connsiteX12" fmla="*/ 68956 w 818869"/>
                <a:gd name="connsiteY12" fmla="*/ 1096734 h 1112840"/>
                <a:gd name="connsiteX13" fmla="*/ 652205 w 818869"/>
                <a:gd name="connsiteY13" fmla="*/ 1101007 h 1112840"/>
                <a:gd name="connsiteX14" fmla="*/ 752619 w 818869"/>
                <a:gd name="connsiteY14" fmla="*/ 994184 h 1112840"/>
                <a:gd name="connsiteX15" fmla="*/ 765438 w 818869"/>
                <a:gd name="connsiteY15" fmla="*/ 421617 h 1112840"/>
                <a:gd name="connsiteX16" fmla="*/ 816712 w 818869"/>
                <a:gd name="connsiteY16" fmla="*/ 111831 h 1112840"/>
                <a:gd name="connsiteX0" fmla="*/ 816712 w 818869"/>
                <a:gd name="connsiteY0" fmla="*/ 111831 h 1112412"/>
                <a:gd name="connsiteX1" fmla="*/ 684252 w 818869"/>
                <a:gd name="connsiteY1" fmla="*/ 17827 h 1112412"/>
                <a:gd name="connsiteX2" fmla="*/ 558202 w 818869"/>
                <a:gd name="connsiteY2" fmla="*/ 735 h 1112412"/>
                <a:gd name="connsiteX3" fmla="*/ 451380 w 818869"/>
                <a:gd name="connsiteY3" fmla="*/ 9281 h 1112412"/>
                <a:gd name="connsiteX4" fmla="*/ 412924 w 818869"/>
                <a:gd name="connsiteY4" fmla="*/ 62693 h 1112412"/>
                <a:gd name="connsiteX5" fmla="*/ 338148 w 818869"/>
                <a:gd name="connsiteY5" fmla="*/ 81921 h 1112412"/>
                <a:gd name="connsiteX6" fmla="*/ 289010 w 818869"/>
                <a:gd name="connsiteY6" fmla="*/ 56283 h 1112412"/>
                <a:gd name="connsiteX7" fmla="*/ 289010 w 818869"/>
                <a:gd name="connsiteY7" fmla="*/ 9281 h 1112412"/>
                <a:gd name="connsiteX8" fmla="*/ 199278 w 818869"/>
                <a:gd name="connsiteY8" fmla="*/ 24237 h 1112412"/>
                <a:gd name="connsiteX9" fmla="*/ 88183 w 818869"/>
                <a:gd name="connsiteY9" fmla="*/ 88329 h 1112412"/>
                <a:gd name="connsiteX10" fmla="*/ 41181 w 818869"/>
                <a:gd name="connsiteY10" fmla="*/ 344703 h 1112412"/>
                <a:gd name="connsiteX11" fmla="*/ 6999 w 818869"/>
                <a:gd name="connsiteY11" fmla="*/ 801904 h 1112412"/>
                <a:gd name="connsiteX12" fmla="*/ 68956 w 818869"/>
                <a:gd name="connsiteY12" fmla="*/ 1096734 h 1112412"/>
                <a:gd name="connsiteX13" fmla="*/ 652205 w 818869"/>
                <a:gd name="connsiteY13" fmla="*/ 1101007 h 1112412"/>
                <a:gd name="connsiteX14" fmla="*/ 752619 w 818869"/>
                <a:gd name="connsiteY14" fmla="*/ 1000594 h 1112412"/>
                <a:gd name="connsiteX15" fmla="*/ 765438 w 818869"/>
                <a:gd name="connsiteY15" fmla="*/ 421617 h 1112412"/>
                <a:gd name="connsiteX16" fmla="*/ 816712 w 818869"/>
                <a:gd name="connsiteY16" fmla="*/ 111831 h 1112412"/>
                <a:gd name="connsiteX0" fmla="*/ 816712 w 818288"/>
                <a:gd name="connsiteY0" fmla="*/ 111831 h 1112412"/>
                <a:gd name="connsiteX1" fmla="*/ 684252 w 818288"/>
                <a:gd name="connsiteY1" fmla="*/ 17827 h 1112412"/>
                <a:gd name="connsiteX2" fmla="*/ 558202 w 818288"/>
                <a:gd name="connsiteY2" fmla="*/ 735 h 1112412"/>
                <a:gd name="connsiteX3" fmla="*/ 451380 w 818288"/>
                <a:gd name="connsiteY3" fmla="*/ 9281 h 1112412"/>
                <a:gd name="connsiteX4" fmla="*/ 412924 w 818288"/>
                <a:gd name="connsiteY4" fmla="*/ 62693 h 1112412"/>
                <a:gd name="connsiteX5" fmla="*/ 338148 w 818288"/>
                <a:gd name="connsiteY5" fmla="*/ 81921 h 1112412"/>
                <a:gd name="connsiteX6" fmla="*/ 289010 w 818288"/>
                <a:gd name="connsiteY6" fmla="*/ 56283 h 1112412"/>
                <a:gd name="connsiteX7" fmla="*/ 289010 w 818288"/>
                <a:gd name="connsiteY7" fmla="*/ 9281 h 1112412"/>
                <a:gd name="connsiteX8" fmla="*/ 199278 w 818288"/>
                <a:gd name="connsiteY8" fmla="*/ 24237 h 1112412"/>
                <a:gd name="connsiteX9" fmla="*/ 88183 w 818288"/>
                <a:gd name="connsiteY9" fmla="*/ 88329 h 1112412"/>
                <a:gd name="connsiteX10" fmla="*/ 41181 w 818288"/>
                <a:gd name="connsiteY10" fmla="*/ 344703 h 1112412"/>
                <a:gd name="connsiteX11" fmla="*/ 6999 w 818288"/>
                <a:gd name="connsiteY11" fmla="*/ 801904 h 1112412"/>
                <a:gd name="connsiteX12" fmla="*/ 68956 w 818288"/>
                <a:gd name="connsiteY12" fmla="*/ 1096734 h 1112412"/>
                <a:gd name="connsiteX13" fmla="*/ 652205 w 818288"/>
                <a:gd name="connsiteY13" fmla="*/ 1101007 h 1112412"/>
                <a:gd name="connsiteX14" fmla="*/ 752619 w 818288"/>
                <a:gd name="connsiteY14" fmla="*/ 1000594 h 1112412"/>
                <a:gd name="connsiteX15" fmla="*/ 756892 w 818288"/>
                <a:gd name="connsiteY15" fmla="*/ 472892 h 1112412"/>
                <a:gd name="connsiteX16" fmla="*/ 816712 w 818288"/>
                <a:gd name="connsiteY16" fmla="*/ 111831 h 1112412"/>
                <a:gd name="connsiteX0" fmla="*/ 816712 w 818288"/>
                <a:gd name="connsiteY0" fmla="*/ 111831 h 1112412"/>
                <a:gd name="connsiteX1" fmla="*/ 684252 w 818288"/>
                <a:gd name="connsiteY1" fmla="*/ 17827 h 1112412"/>
                <a:gd name="connsiteX2" fmla="*/ 558202 w 818288"/>
                <a:gd name="connsiteY2" fmla="*/ 735 h 1112412"/>
                <a:gd name="connsiteX3" fmla="*/ 451380 w 818288"/>
                <a:gd name="connsiteY3" fmla="*/ 9281 h 1112412"/>
                <a:gd name="connsiteX4" fmla="*/ 412924 w 818288"/>
                <a:gd name="connsiteY4" fmla="*/ 62693 h 1112412"/>
                <a:gd name="connsiteX5" fmla="*/ 338148 w 818288"/>
                <a:gd name="connsiteY5" fmla="*/ 81921 h 1112412"/>
                <a:gd name="connsiteX6" fmla="*/ 289010 w 818288"/>
                <a:gd name="connsiteY6" fmla="*/ 56283 h 1112412"/>
                <a:gd name="connsiteX7" fmla="*/ 282601 w 818288"/>
                <a:gd name="connsiteY7" fmla="*/ 5008 h 1112412"/>
                <a:gd name="connsiteX8" fmla="*/ 199278 w 818288"/>
                <a:gd name="connsiteY8" fmla="*/ 24237 h 1112412"/>
                <a:gd name="connsiteX9" fmla="*/ 88183 w 818288"/>
                <a:gd name="connsiteY9" fmla="*/ 88329 h 1112412"/>
                <a:gd name="connsiteX10" fmla="*/ 41181 w 818288"/>
                <a:gd name="connsiteY10" fmla="*/ 344703 h 1112412"/>
                <a:gd name="connsiteX11" fmla="*/ 6999 w 818288"/>
                <a:gd name="connsiteY11" fmla="*/ 801904 h 1112412"/>
                <a:gd name="connsiteX12" fmla="*/ 68956 w 818288"/>
                <a:gd name="connsiteY12" fmla="*/ 1096734 h 1112412"/>
                <a:gd name="connsiteX13" fmla="*/ 652205 w 818288"/>
                <a:gd name="connsiteY13" fmla="*/ 1101007 h 1112412"/>
                <a:gd name="connsiteX14" fmla="*/ 752619 w 818288"/>
                <a:gd name="connsiteY14" fmla="*/ 1000594 h 1112412"/>
                <a:gd name="connsiteX15" fmla="*/ 756892 w 818288"/>
                <a:gd name="connsiteY15" fmla="*/ 472892 h 1112412"/>
                <a:gd name="connsiteX16" fmla="*/ 816712 w 818288"/>
                <a:gd name="connsiteY16" fmla="*/ 111831 h 1112412"/>
                <a:gd name="connsiteX0" fmla="*/ 816712 w 818288"/>
                <a:gd name="connsiteY0" fmla="*/ 111831 h 1112412"/>
                <a:gd name="connsiteX1" fmla="*/ 684252 w 818288"/>
                <a:gd name="connsiteY1" fmla="*/ 17827 h 1112412"/>
                <a:gd name="connsiteX2" fmla="*/ 558202 w 818288"/>
                <a:gd name="connsiteY2" fmla="*/ 735 h 1112412"/>
                <a:gd name="connsiteX3" fmla="*/ 451380 w 818288"/>
                <a:gd name="connsiteY3" fmla="*/ 9281 h 1112412"/>
                <a:gd name="connsiteX4" fmla="*/ 412924 w 818288"/>
                <a:gd name="connsiteY4" fmla="*/ 62693 h 1112412"/>
                <a:gd name="connsiteX5" fmla="*/ 338148 w 818288"/>
                <a:gd name="connsiteY5" fmla="*/ 81921 h 1112412"/>
                <a:gd name="connsiteX6" fmla="*/ 289010 w 818288"/>
                <a:gd name="connsiteY6" fmla="*/ 56283 h 1112412"/>
                <a:gd name="connsiteX7" fmla="*/ 282601 w 818288"/>
                <a:gd name="connsiteY7" fmla="*/ 5008 h 1112412"/>
                <a:gd name="connsiteX8" fmla="*/ 199278 w 818288"/>
                <a:gd name="connsiteY8" fmla="*/ 24237 h 1112412"/>
                <a:gd name="connsiteX9" fmla="*/ 88183 w 818288"/>
                <a:gd name="connsiteY9" fmla="*/ 88329 h 1112412"/>
                <a:gd name="connsiteX10" fmla="*/ 41181 w 818288"/>
                <a:gd name="connsiteY10" fmla="*/ 344703 h 1112412"/>
                <a:gd name="connsiteX11" fmla="*/ 6999 w 818288"/>
                <a:gd name="connsiteY11" fmla="*/ 801904 h 1112412"/>
                <a:gd name="connsiteX12" fmla="*/ 68956 w 818288"/>
                <a:gd name="connsiteY12" fmla="*/ 1096734 h 1112412"/>
                <a:gd name="connsiteX13" fmla="*/ 652205 w 818288"/>
                <a:gd name="connsiteY13" fmla="*/ 1101007 h 1112412"/>
                <a:gd name="connsiteX14" fmla="*/ 752619 w 818288"/>
                <a:gd name="connsiteY14" fmla="*/ 1000594 h 1112412"/>
                <a:gd name="connsiteX15" fmla="*/ 756892 w 818288"/>
                <a:gd name="connsiteY15" fmla="*/ 472892 h 1112412"/>
                <a:gd name="connsiteX16" fmla="*/ 816712 w 818288"/>
                <a:gd name="connsiteY16" fmla="*/ 111831 h 111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18288" h="1112412">
                  <a:moveTo>
                    <a:pt x="816712" y="111831"/>
                  </a:moveTo>
                  <a:cubicBezTo>
                    <a:pt x="804605" y="35987"/>
                    <a:pt x="735882" y="32070"/>
                    <a:pt x="684252" y="17827"/>
                  </a:cubicBezTo>
                  <a:cubicBezTo>
                    <a:pt x="632622" y="3584"/>
                    <a:pt x="597014" y="2159"/>
                    <a:pt x="558202" y="735"/>
                  </a:cubicBezTo>
                  <a:cubicBezTo>
                    <a:pt x="519390" y="-689"/>
                    <a:pt x="475593" y="-1045"/>
                    <a:pt x="451380" y="9281"/>
                  </a:cubicBezTo>
                  <a:cubicBezTo>
                    <a:pt x="427167" y="19607"/>
                    <a:pt x="431796" y="50586"/>
                    <a:pt x="412924" y="62693"/>
                  </a:cubicBezTo>
                  <a:cubicBezTo>
                    <a:pt x="394052" y="74800"/>
                    <a:pt x="358800" y="82989"/>
                    <a:pt x="338148" y="81921"/>
                  </a:cubicBezTo>
                  <a:cubicBezTo>
                    <a:pt x="317496" y="80853"/>
                    <a:pt x="298268" y="69102"/>
                    <a:pt x="289010" y="56283"/>
                  </a:cubicBezTo>
                  <a:cubicBezTo>
                    <a:pt x="279752" y="43464"/>
                    <a:pt x="297556" y="8213"/>
                    <a:pt x="282601" y="5008"/>
                  </a:cubicBezTo>
                  <a:cubicBezTo>
                    <a:pt x="267646" y="1803"/>
                    <a:pt x="231681" y="10350"/>
                    <a:pt x="199278" y="24237"/>
                  </a:cubicBezTo>
                  <a:cubicBezTo>
                    <a:pt x="166875" y="38124"/>
                    <a:pt x="114532" y="34918"/>
                    <a:pt x="88183" y="88329"/>
                  </a:cubicBezTo>
                  <a:cubicBezTo>
                    <a:pt x="61834" y="141740"/>
                    <a:pt x="54712" y="225774"/>
                    <a:pt x="41181" y="344703"/>
                  </a:cubicBezTo>
                  <a:cubicBezTo>
                    <a:pt x="27650" y="463632"/>
                    <a:pt x="2370" y="676566"/>
                    <a:pt x="6999" y="801904"/>
                  </a:cubicBezTo>
                  <a:cubicBezTo>
                    <a:pt x="11628" y="927242"/>
                    <a:pt x="-36441" y="1076793"/>
                    <a:pt x="68956" y="1096734"/>
                  </a:cubicBezTo>
                  <a:cubicBezTo>
                    <a:pt x="174353" y="1116675"/>
                    <a:pt x="538261" y="1117030"/>
                    <a:pt x="652205" y="1101007"/>
                  </a:cubicBezTo>
                  <a:cubicBezTo>
                    <a:pt x="766149" y="1084984"/>
                    <a:pt x="745854" y="1116674"/>
                    <a:pt x="752619" y="1000594"/>
                  </a:cubicBezTo>
                  <a:cubicBezTo>
                    <a:pt x="759384" y="884514"/>
                    <a:pt x="746210" y="621019"/>
                    <a:pt x="756892" y="472892"/>
                  </a:cubicBezTo>
                  <a:cubicBezTo>
                    <a:pt x="767574" y="324765"/>
                    <a:pt x="828819" y="187675"/>
                    <a:pt x="816712" y="111831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C5B5AB4C-9302-4A1D-8977-13A3EE2E578F}"/>
                </a:ext>
              </a:extLst>
            </p:cNvPr>
            <p:cNvSpPr/>
            <p:nvPr/>
          </p:nvSpPr>
          <p:spPr>
            <a:xfrm rot="15094660">
              <a:off x="6544377" y="3085030"/>
              <a:ext cx="143560" cy="356577"/>
            </a:xfrm>
            <a:custGeom>
              <a:avLst/>
              <a:gdLst>
                <a:gd name="connsiteX0" fmla="*/ 6457 w 165048"/>
                <a:gd name="connsiteY0" fmla="*/ 44808 h 353407"/>
                <a:gd name="connsiteX1" fmla="*/ 61409 w 165048"/>
                <a:gd name="connsiteY1" fmla="*/ 847 h 353407"/>
                <a:gd name="connsiteX2" fmla="*/ 129550 w 165048"/>
                <a:gd name="connsiteY2" fmla="*/ 31620 h 353407"/>
                <a:gd name="connsiteX3" fmla="*/ 155927 w 165048"/>
                <a:gd name="connsiteY3" fmla="*/ 200872 h 353407"/>
                <a:gd name="connsiteX4" fmla="*/ 160323 w 165048"/>
                <a:gd name="connsiteY4" fmla="*/ 306379 h 353407"/>
                <a:gd name="connsiteX5" fmla="*/ 92182 w 165048"/>
                <a:gd name="connsiteY5" fmla="*/ 352539 h 353407"/>
                <a:gd name="connsiteX6" fmla="*/ 15250 w 165048"/>
                <a:gd name="connsiteY6" fmla="*/ 323964 h 353407"/>
                <a:gd name="connsiteX7" fmla="*/ 2061 w 165048"/>
                <a:gd name="connsiteY7" fmla="*/ 183287 h 353407"/>
                <a:gd name="connsiteX8" fmla="*/ 6457 w 165048"/>
                <a:gd name="connsiteY8" fmla="*/ 44808 h 353407"/>
                <a:gd name="connsiteX0" fmla="*/ 6885 w 165476"/>
                <a:gd name="connsiteY0" fmla="*/ 44808 h 352670"/>
                <a:gd name="connsiteX1" fmla="*/ 61837 w 165476"/>
                <a:gd name="connsiteY1" fmla="*/ 847 h 352670"/>
                <a:gd name="connsiteX2" fmla="*/ 129978 w 165476"/>
                <a:gd name="connsiteY2" fmla="*/ 31620 h 352670"/>
                <a:gd name="connsiteX3" fmla="*/ 156355 w 165476"/>
                <a:gd name="connsiteY3" fmla="*/ 200872 h 352670"/>
                <a:gd name="connsiteX4" fmla="*/ 160751 w 165476"/>
                <a:gd name="connsiteY4" fmla="*/ 306379 h 352670"/>
                <a:gd name="connsiteX5" fmla="*/ 92610 w 165476"/>
                <a:gd name="connsiteY5" fmla="*/ 352539 h 352670"/>
                <a:gd name="connsiteX6" fmla="*/ 22273 w 165476"/>
                <a:gd name="connsiteY6" fmla="*/ 315172 h 352670"/>
                <a:gd name="connsiteX7" fmla="*/ 2489 w 165476"/>
                <a:gd name="connsiteY7" fmla="*/ 183287 h 352670"/>
                <a:gd name="connsiteX8" fmla="*/ 6885 w 165476"/>
                <a:gd name="connsiteY8" fmla="*/ 44808 h 352670"/>
                <a:gd name="connsiteX0" fmla="*/ 6885 w 159537"/>
                <a:gd name="connsiteY0" fmla="*/ 44808 h 352733"/>
                <a:gd name="connsiteX1" fmla="*/ 61837 w 159537"/>
                <a:gd name="connsiteY1" fmla="*/ 847 h 352733"/>
                <a:gd name="connsiteX2" fmla="*/ 129978 w 159537"/>
                <a:gd name="connsiteY2" fmla="*/ 31620 h 352733"/>
                <a:gd name="connsiteX3" fmla="*/ 156355 w 159537"/>
                <a:gd name="connsiteY3" fmla="*/ 200872 h 352733"/>
                <a:gd name="connsiteX4" fmla="*/ 151959 w 159537"/>
                <a:gd name="connsiteY4" fmla="*/ 304181 h 352733"/>
                <a:gd name="connsiteX5" fmla="*/ 92610 w 159537"/>
                <a:gd name="connsiteY5" fmla="*/ 352539 h 352733"/>
                <a:gd name="connsiteX6" fmla="*/ 22273 w 159537"/>
                <a:gd name="connsiteY6" fmla="*/ 315172 h 352733"/>
                <a:gd name="connsiteX7" fmla="*/ 2489 w 159537"/>
                <a:gd name="connsiteY7" fmla="*/ 183287 h 352733"/>
                <a:gd name="connsiteX8" fmla="*/ 6885 w 159537"/>
                <a:gd name="connsiteY8" fmla="*/ 44808 h 352733"/>
                <a:gd name="connsiteX0" fmla="*/ 6885 w 156440"/>
                <a:gd name="connsiteY0" fmla="*/ 44449 h 352374"/>
                <a:gd name="connsiteX1" fmla="*/ 61837 w 156440"/>
                <a:gd name="connsiteY1" fmla="*/ 488 h 352374"/>
                <a:gd name="connsiteX2" fmla="*/ 129978 w 156440"/>
                <a:gd name="connsiteY2" fmla="*/ 31261 h 352374"/>
                <a:gd name="connsiteX3" fmla="*/ 149760 w 156440"/>
                <a:gd name="connsiteY3" fmla="*/ 171938 h 352374"/>
                <a:gd name="connsiteX4" fmla="*/ 151959 w 156440"/>
                <a:gd name="connsiteY4" fmla="*/ 303822 h 352374"/>
                <a:gd name="connsiteX5" fmla="*/ 92610 w 156440"/>
                <a:gd name="connsiteY5" fmla="*/ 352180 h 352374"/>
                <a:gd name="connsiteX6" fmla="*/ 22273 w 156440"/>
                <a:gd name="connsiteY6" fmla="*/ 314813 h 352374"/>
                <a:gd name="connsiteX7" fmla="*/ 2489 w 156440"/>
                <a:gd name="connsiteY7" fmla="*/ 182928 h 352374"/>
                <a:gd name="connsiteX8" fmla="*/ 6885 w 156440"/>
                <a:gd name="connsiteY8" fmla="*/ 44449 h 352374"/>
                <a:gd name="connsiteX0" fmla="*/ 6885 w 153367"/>
                <a:gd name="connsiteY0" fmla="*/ 44449 h 352607"/>
                <a:gd name="connsiteX1" fmla="*/ 61837 w 153367"/>
                <a:gd name="connsiteY1" fmla="*/ 488 h 352607"/>
                <a:gd name="connsiteX2" fmla="*/ 129978 w 153367"/>
                <a:gd name="connsiteY2" fmla="*/ 31261 h 352607"/>
                <a:gd name="connsiteX3" fmla="*/ 149760 w 153367"/>
                <a:gd name="connsiteY3" fmla="*/ 171938 h 352607"/>
                <a:gd name="connsiteX4" fmla="*/ 147562 w 153367"/>
                <a:gd name="connsiteY4" fmla="*/ 297228 h 352607"/>
                <a:gd name="connsiteX5" fmla="*/ 92610 w 153367"/>
                <a:gd name="connsiteY5" fmla="*/ 352180 h 352607"/>
                <a:gd name="connsiteX6" fmla="*/ 22273 w 153367"/>
                <a:gd name="connsiteY6" fmla="*/ 314813 h 352607"/>
                <a:gd name="connsiteX7" fmla="*/ 2489 w 153367"/>
                <a:gd name="connsiteY7" fmla="*/ 182928 h 352607"/>
                <a:gd name="connsiteX8" fmla="*/ 6885 w 153367"/>
                <a:gd name="connsiteY8" fmla="*/ 44449 h 352607"/>
                <a:gd name="connsiteX0" fmla="*/ 7178 w 153660"/>
                <a:gd name="connsiteY0" fmla="*/ 44449 h 352310"/>
                <a:gd name="connsiteX1" fmla="*/ 62130 w 153660"/>
                <a:gd name="connsiteY1" fmla="*/ 488 h 352310"/>
                <a:gd name="connsiteX2" fmla="*/ 130271 w 153660"/>
                <a:gd name="connsiteY2" fmla="*/ 31261 h 352310"/>
                <a:gd name="connsiteX3" fmla="*/ 150053 w 153660"/>
                <a:gd name="connsiteY3" fmla="*/ 171938 h 352310"/>
                <a:gd name="connsiteX4" fmla="*/ 147855 w 153660"/>
                <a:gd name="connsiteY4" fmla="*/ 297228 h 352310"/>
                <a:gd name="connsiteX5" fmla="*/ 92903 w 153660"/>
                <a:gd name="connsiteY5" fmla="*/ 352180 h 352310"/>
                <a:gd name="connsiteX6" fmla="*/ 26962 w 153660"/>
                <a:gd name="connsiteY6" fmla="*/ 308219 h 352310"/>
                <a:gd name="connsiteX7" fmla="*/ 2782 w 153660"/>
                <a:gd name="connsiteY7" fmla="*/ 182928 h 352310"/>
                <a:gd name="connsiteX8" fmla="*/ 7178 w 153660"/>
                <a:gd name="connsiteY8" fmla="*/ 44449 h 352310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82928 h 341473"/>
                <a:gd name="connsiteX8" fmla="*/ 7178 w 153958"/>
                <a:gd name="connsiteY8" fmla="*/ 44449 h 341473"/>
                <a:gd name="connsiteX0" fmla="*/ 5932 w 152712"/>
                <a:gd name="connsiteY0" fmla="*/ 44449 h 341473"/>
                <a:gd name="connsiteX1" fmla="*/ 60884 w 152712"/>
                <a:gd name="connsiteY1" fmla="*/ 488 h 341473"/>
                <a:gd name="connsiteX2" fmla="*/ 129025 w 152712"/>
                <a:gd name="connsiteY2" fmla="*/ 31261 h 341473"/>
                <a:gd name="connsiteX3" fmla="*/ 148807 w 152712"/>
                <a:gd name="connsiteY3" fmla="*/ 171938 h 341473"/>
                <a:gd name="connsiteX4" fmla="*/ 146609 w 152712"/>
                <a:gd name="connsiteY4" fmla="*/ 297228 h 341473"/>
                <a:gd name="connsiteX5" fmla="*/ 87260 w 152712"/>
                <a:gd name="connsiteY5" fmla="*/ 341190 h 341473"/>
                <a:gd name="connsiteX6" fmla="*/ 25716 w 152712"/>
                <a:gd name="connsiteY6" fmla="*/ 308219 h 341473"/>
                <a:gd name="connsiteX7" fmla="*/ 3734 w 152712"/>
                <a:gd name="connsiteY7" fmla="*/ 169740 h 341473"/>
                <a:gd name="connsiteX8" fmla="*/ 5932 w 152712"/>
                <a:gd name="connsiteY8" fmla="*/ 44449 h 341473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69740 h 341473"/>
                <a:gd name="connsiteX8" fmla="*/ 7178 w 153958"/>
                <a:gd name="connsiteY8" fmla="*/ 44449 h 341473"/>
                <a:gd name="connsiteX0" fmla="*/ 6886 w 153666"/>
                <a:gd name="connsiteY0" fmla="*/ 44449 h 341196"/>
                <a:gd name="connsiteX1" fmla="*/ 61838 w 153666"/>
                <a:gd name="connsiteY1" fmla="*/ 488 h 341196"/>
                <a:gd name="connsiteX2" fmla="*/ 129979 w 153666"/>
                <a:gd name="connsiteY2" fmla="*/ 31261 h 341196"/>
                <a:gd name="connsiteX3" fmla="*/ 149761 w 153666"/>
                <a:gd name="connsiteY3" fmla="*/ 171938 h 341196"/>
                <a:gd name="connsiteX4" fmla="*/ 147563 w 153666"/>
                <a:gd name="connsiteY4" fmla="*/ 297228 h 341196"/>
                <a:gd name="connsiteX5" fmla="*/ 88214 w 153666"/>
                <a:gd name="connsiteY5" fmla="*/ 341190 h 341196"/>
                <a:gd name="connsiteX6" fmla="*/ 22274 w 153666"/>
                <a:gd name="connsiteY6" fmla="*/ 295031 h 341196"/>
                <a:gd name="connsiteX7" fmla="*/ 2490 w 153666"/>
                <a:gd name="connsiteY7" fmla="*/ 169740 h 341196"/>
                <a:gd name="connsiteX8" fmla="*/ 6886 w 153666"/>
                <a:gd name="connsiteY8" fmla="*/ 44449 h 341196"/>
                <a:gd name="connsiteX0" fmla="*/ 6886 w 152380"/>
                <a:gd name="connsiteY0" fmla="*/ 44449 h 341216"/>
                <a:gd name="connsiteX1" fmla="*/ 61838 w 152380"/>
                <a:gd name="connsiteY1" fmla="*/ 488 h 341216"/>
                <a:gd name="connsiteX2" fmla="*/ 129979 w 152380"/>
                <a:gd name="connsiteY2" fmla="*/ 31261 h 341216"/>
                <a:gd name="connsiteX3" fmla="*/ 149761 w 152380"/>
                <a:gd name="connsiteY3" fmla="*/ 171938 h 341216"/>
                <a:gd name="connsiteX4" fmla="*/ 145365 w 152380"/>
                <a:gd name="connsiteY4" fmla="*/ 299426 h 341216"/>
                <a:gd name="connsiteX5" fmla="*/ 88214 w 152380"/>
                <a:gd name="connsiteY5" fmla="*/ 341190 h 341216"/>
                <a:gd name="connsiteX6" fmla="*/ 22274 w 152380"/>
                <a:gd name="connsiteY6" fmla="*/ 295031 h 341216"/>
                <a:gd name="connsiteX7" fmla="*/ 2490 w 152380"/>
                <a:gd name="connsiteY7" fmla="*/ 169740 h 341216"/>
                <a:gd name="connsiteX8" fmla="*/ 6886 w 152380"/>
                <a:gd name="connsiteY8" fmla="*/ 44449 h 341216"/>
                <a:gd name="connsiteX0" fmla="*/ 6886 w 152646"/>
                <a:gd name="connsiteY0" fmla="*/ 44449 h 339021"/>
                <a:gd name="connsiteX1" fmla="*/ 61838 w 152646"/>
                <a:gd name="connsiteY1" fmla="*/ 488 h 339021"/>
                <a:gd name="connsiteX2" fmla="*/ 129979 w 152646"/>
                <a:gd name="connsiteY2" fmla="*/ 31261 h 339021"/>
                <a:gd name="connsiteX3" fmla="*/ 149761 w 152646"/>
                <a:gd name="connsiteY3" fmla="*/ 171938 h 339021"/>
                <a:gd name="connsiteX4" fmla="*/ 145365 w 152646"/>
                <a:gd name="connsiteY4" fmla="*/ 299426 h 339021"/>
                <a:gd name="connsiteX5" fmla="*/ 83818 w 152646"/>
                <a:gd name="connsiteY5" fmla="*/ 338991 h 339021"/>
                <a:gd name="connsiteX6" fmla="*/ 22274 w 152646"/>
                <a:gd name="connsiteY6" fmla="*/ 295031 h 339021"/>
                <a:gd name="connsiteX7" fmla="*/ 2490 w 152646"/>
                <a:gd name="connsiteY7" fmla="*/ 169740 h 339021"/>
                <a:gd name="connsiteX8" fmla="*/ 6886 w 152646"/>
                <a:gd name="connsiteY8" fmla="*/ 44449 h 339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2646" h="339021">
                  <a:moveTo>
                    <a:pt x="6886" y="44449"/>
                  </a:moveTo>
                  <a:cubicBezTo>
                    <a:pt x="16777" y="16240"/>
                    <a:pt x="41323" y="2686"/>
                    <a:pt x="61838" y="488"/>
                  </a:cubicBezTo>
                  <a:cubicBezTo>
                    <a:pt x="82354" y="-1710"/>
                    <a:pt x="115325" y="2686"/>
                    <a:pt x="129979" y="31261"/>
                  </a:cubicBezTo>
                  <a:cubicBezTo>
                    <a:pt x="144633" y="59836"/>
                    <a:pt x="147197" y="127244"/>
                    <a:pt x="149761" y="171938"/>
                  </a:cubicBezTo>
                  <a:cubicBezTo>
                    <a:pt x="152325" y="216632"/>
                    <a:pt x="156355" y="271584"/>
                    <a:pt x="145365" y="299426"/>
                  </a:cubicBezTo>
                  <a:cubicBezTo>
                    <a:pt x="134375" y="327268"/>
                    <a:pt x="104333" y="339723"/>
                    <a:pt x="83818" y="338991"/>
                  </a:cubicBezTo>
                  <a:cubicBezTo>
                    <a:pt x="63303" y="338259"/>
                    <a:pt x="37294" y="323240"/>
                    <a:pt x="22274" y="295031"/>
                  </a:cubicBezTo>
                  <a:cubicBezTo>
                    <a:pt x="7254" y="266822"/>
                    <a:pt x="5055" y="211504"/>
                    <a:pt x="2490" y="169740"/>
                  </a:cubicBezTo>
                  <a:cubicBezTo>
                    <a:pt x="-75" y="127976"/>
                    <a:pt x="-3005" y="72658"/>
                    <a:pt x="6886" y="44449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3B13B69D-1BA7-404F-A9B9-D41D211B02D5}"/>
                </a:ext>
              </a:extLst>
            </p:cNvPr>
            <p:cNvSpPr/>
            <p:nvPr/>
          </p:nvSpPr>
          <p:spPr>
            <a:xfrm rot="11984028" flipH="1">
              <a:off x="6700982" y="2653874"/>
              <a:ext cx="197568" cy="623311"/>
            </a:xfrm>
            <a:custGeom>
              <a:avLst/>
              <a:gdLst>
                <a:gd name="connsiteX0" fmla="*/ 63868 w 187016"/>
                <a:gd name="connsiteY0" fmla="*/ 62019 h 502838"/>
                <a:gd name="connsiteX1" fmla="*/ 86420 w 187016"/>
                <a:gd name="connsiteY1" fmla="*/ 512 h 502838"/>
                <a:gd name="connsiteX2" fmla="*/ 168429 w 187016"/>
                <a:gd name="connsiteY2" fmla="*/ 47667 h 502838"/>
                <a:gd name="connsiteX3" fmla="*/ 156128 w 187016"/>
                <a:gd name="connsiteY3" fmla="*/ 271142 h 502838"/>
                <a:gd name="connsiteX4" fmla="*/ 186881 w 187016"/>
                <a:gd name="connsiteY4" fmla="*/ 412607 h 502838"/>
                <a:gd name="connsiteX5" fmla="*/ 141776 w 187016"/>
                <a:gd name="connsiteY5" fmla="*/ 363402 h 502838"/>
                <a:gd name="connsiteX6" fmla="*/ 162278 w 187016"/>
                <a:gd name="connsiteY6" fmla="*/ 490516 h 502838"/>
                <a:gd name="connsiteX7" fmla="*/ 117173 w 187016"/>
                <a:gd name="connsiteY7" fmla="*/ 394155 h 502838"/>
                <a:gd name="connsiteX8" fmla="*/ 113073 w 187016"/>
                <a:gd name="connsiteY8" fmla="*/ 502817 h 502838"/>
                <a:gd name="connsiteX9" fmla="*/ 86420 w 187016"/>
                <a:gd name="connsiteY9" fmla="*/ 404406 h 502838"/>
                <a:gd name="connsiteX10" fmla="*/ 59767 w 187016"/>
                <a:gd name="connsiteY10" fmla="*/ 500767 h 502838"/>
                <a:gd name="connsiteX11" fmla="*/ 53616 w 187016"/>
                <a:gd name="connsiteY11" fmla="*/ 402356 h 502838"/>
                <a:gd name="connsiteX12" fmla="*/ 311 w 187016"/>
                <a:gd name="connsiteY12" fmla="*/ 433109 h 502838"/>
                <a:gd name="connsiteX13" fmla="*/ 33114 w 187016"/>
                <a:gd name="connsiteY13" fmla="*/ 355201 h 502838"/>
                <a:gd name="connsiteX14" fmla="*/ 63868 w 187016"/>
                <a:gd name="connsiteY14" fmla="*/ 303945 h 502838"/>
                <a:gd name="connsiteX15" fmla="*/ 63868 w 187016"/>
                <a:gd name="connsiteY15" fmla="*/ 62019 h 502838"/>
                <a:gd name="connsiteX0" fmla="*/ 63868 w 187016"/>
                <a:gd name="connsiteY0" fmla="*/ 63996 h 504815"/>
                <a:gd name="connsiteX1" fmla="*/ 113073 w 187016"/>
                <a:gd name="connsiteY1" fmla="*/ 439 h 504815"/>
                <a:gd name="connsiteX2" fmla="*/ 168429 w 187016"/>
                <a:gd name="connsiteY2" fmla="*/ 49644 h 504815"/>
                <a:gd name="connsiteX3" fmla="*/ 156128 w 187016"/>
                <a:gd name="connsiteY3" fmla="*/ 273119 h 504815"/>
                <a:gd name="connsiteX4" fmla="*/ 186881 w 187016"/>
                <a:gd name="connsiteY4" fmla="*/ 414584 h 504815"/>
                <a:gd name="connsiteX5" fmla="*/ 141776 w 187016"/>
                <a:gd name="connsiteY5" fmla="*/ 365379 h 504815"/>
                <a:gd name="connsiteX6" fmla="*/ 162278 w 187016"/>
                <a:gd name="connsiteY6" fmla="*/ 492493 h 504815"/>
                <a:gd name="connsiteX7" fmla="*/ 117173 w 187016"/>
                <a:gd name="connsiteY7" fmla="*/ 396132 h 504815"/>
                <a:gd name="connsiteX8" fmla="*/ 113073 w 187016"/>
                <a:gd name="connsiteY8" fmla="*/ 504794 h 504815"/>
                <a:gd name="connsiteX9" fmla="*/ 86420 w 187016"/>
                <a:gd name="connsiteY9" fmla="*/ 406383 h 504815"/>
                <a:gd name="connsiteX10" fmla="*/ 59767 w 187016"/>
                <a:gd name="connsiteY10" fmla="*/ 502744 h 504815"/>
                <a:gd name="connsiteX11" fmla="*/ 53616 w 187016"/>
                <a:gd name="connsiteY11" fmla="*/ 404333 h 504815"/>
                <a:gd name="connsiteX12" fmla="*/ 311 w 187016"/>
                <a:gd name="connsiteY12" fmla="*/ 435086 h 504815"/>
                <a:gd name="connsiteX13" fmla="*/ 33114 w 187016"/>
                <a:gd name="connsiteY13" fmla="*/ 357178 h 504815"/>
                <a:gd name="connsiteX14" fmla="*/ 63868 w 187016"/>
                <a:gd name="connsiteY14" fmla="*/ 305922 h 504815"/>
                <a:gd name="connsiteX15" fmla="*/ 63868 w 187016"/>
                <a:gd name="connsiteY15" fmla="*/ 63996 h 504815"/>
                <a:gd name="connsiteX0" fmla="*/ 57718 w 187016"/>
                <a:gd name="connsiteY0" fmla="*/ 53366 h 504437"/>
                <a:gd name="connsiteX1" fmla="*/ 113073 w 187016"/>
                <a:gd name="connsiteY1" fmla="*/ 61 h 504437"/>
                <a:gd name="connsiteX2" fmla="*/ 168429 w 187016"/>
                <a:gd name="connsiteY2" fmla="*/ 49266 h 504437"/>
                <a:gd name="connsiteX3" fmla="*/ 156128 w 187016"/>
                <a:gd name="connsiteY3" fmla="*/ 272741 h 504437"/>
                <a:gd name="connsiteX4" fmla="*/ 186881 w 187016"/>
                <a:gd name="connsiteY4" fmla="*/ 414206 h 504437"/>
                <a:gd name="connsiteX5" fmla="*/ 141776 w 187016"/>
                <a:gd name="connsiteY5" fmla="*/ 365001 h 504437"/>
                <a:gd name="connsiteX6" fmla="*/ 162278 w 187016"/>
                <a:gd name="connsiteY6" fmla="*/ 492115 h 504437"/>
                <a:gd name="connsiteX7" fmla="*/ 117173 w 187016"/>
                <a:gd name="connsiteY7" fmla="*/ 395754 h 504437"/>
                <a:gd name="connsiteX8" fmla="*/ 113073 w 187016"/>
                <a:gd name="connsiteY8" fmla="*/ 504416 h 504437"/>
                <a:gd name="connsiteX9" fmla="*/ 86420 w 187016"/>
                <a:gd name="connsiteY9" fmla="*/ 406005 h 504437"/>
                <a:gd name="connsiteX10" fmla="*/ 59767 w 187016"/>
                <a:gd name="connsiteY10" fmla="*/ 502366 h 504437"/>
                <a:gd name="connsiteX11" fmla="*/ 53616 w 187016"/>
                <a:gd name="connsiteY11" fmla="*/ 403955 h 504437"/>
                <a:gd name="connsiteX12" fmla="*/ 311 w 187016"/>
                <a:gd name="connsiteY12" fmla="*/ 434708 h 504437"/>
                <a:gd name="connsiteX13" fmla="*/ 33114 w 187016"/>
                <a:gd name="connsiteY13" fmla="*/ 356800 h 504437"/>
                <a:gd name="connsiteX14" fmla="*/ 63868 w 187016"/>
                <a:gd name="connsiteY14" fmla="*/ 305544 h 504437"/>
                <a:gd name="connsiteX15" fmla="*/ 57718 w 187016"/>
                <a:gd name="connsiteY15" fmla="*/ 53366 h 5044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9767 w 189311"/>
                <a:gd name="connsiteY10" fmla="*/ 5028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57718 w 189311"/>
                <a:gd name="connsiteY0" fmla="*/ 53866 h 504917"/>
                <a:gd name="connsiteX1" fmla="*/ 113073 w 189311"/>
                <a:gd name="connsiteY1" fmla="*/ 561 h 504917"/>
                <a:gd name="connsiteX2" fmla="*/ 170479 w 189311"/>
                <a:gd name="connsiteY2" fmla="*/ 43615 h 504917"/>
                <a:gd name="connsiteX3" fmla="*/ 156128 w 189311"/>
                <a:gd name="connsiteY3" fmla="*/ 273241 h 504917"/>
                <a:gd name="connsiteX4" fmla="*/ 186881 w 189311"/>
                <a:gd name="connsiteY4" fmla="*/ 414706 h 504917"/>
                <a:gd name="connsiteX5" fmla="*/ 141776 w 189311"/>
                <a:gd name="connsiteY5" fmla="*/ 365501 h 504917"/>
                <a:gd name="connsiteX6" fmla="*/ 162278 w 189311"/>
                <a:gd name="connsiteY6" fmla="*/ 492615 h 504917"/>
                <a:gd name="connsiteX7" fmla="*/ 117173 w 189311"/>
                <a:gd name="connsiteY7" fmla="*/ 396254 h 504917"/>
                <a:gd name="connsiteX8" fmla="*/ 113073 w 189311"/>
                <a:gd name="connsiteY8" fmla="*/ 504916 h 504917"/>
                <a:gd name="connsiteX9" fmla="*/ 86420 w 189311"/>
                <a:gd name="connsiteY9" fmla="*/ 406505 h 504917"/>
                <a:gd name="connsiteX10" fmla="*/ 70019 w 189311"/>
                <a:gd name="connsiteY10" fmla="*/ 504917 h 504917"/>
                <a:gd name="connsiteX11" fmla="*/ 53616 w 189311"/>
                <a:gd name="connsiteY11" fmla="*/ 404455 h 504917"/>
                <a:gd name="connsiteX12" fmla="*/ 311 w 189311"/>
                <a:gd name="connsiteY12" fmla="*/ 435208 h 504917"/>
                <a:gd name="connsiteX13" fmla="*/ 33114 w 189311"/>
                <a:gd name="connsiteY13" fmla="*/ 357300 h 504917"/>
                <a:gd name="connsiteX14" fmla="*/ 63868 w 189311"/>
                <a:gd name="connsiteY14" fmla="*/ 306044 h 504917"/>
                <a:gd name="connsiteX15" fmla="*/ 57718 w 189311"/>
                <a:gd name="connsiteY15" fmla="*/ 53866 h 504917"/>
                <a:gd name="connsiteX0" fmla="*/ 57718 w 189311"/>
                <a:gd name="connsiteY0" fmla="*/ 53866 h 504958"/>
                <a:gd name="connsiteX1" fmla="*/ 113073 w 189311"/>
                <a:gd name="connsiteY1" fmla="*/ 561 h 504958"/>
                <a:gd name="connsiteX2" fmla="*/ 170479 w 189311"/>
                <a:gd name="connsiteY2" fmla="*/ 43615 h 504958"/>
                <a:gd name="connsiteX3" fmla="*/ 156128 w 189311"/>
                <a:gd name="connsiteY3" fmla="*/ 273241 h 504958"/>
                <a:gd name="connsiteX4" fmla="*/ 186881 w 189311"/>
                <a:gd name="connsiteY4" fmla="*/ 414706 h 504958"/>
                <a:gd name="connsiteX5" fmla="*/ 141776 w 189311"/>
                <a:gd name="connsiteY5" fmla="*/ 365501 h 504958"/>
                <a:gd name="connsiteX6" fmla="*/ 162278 w 189311"/>
                <a:gd name="connsiteY6" fmla="*/ 492615 h 504958"/>
                <a:gd name="connsiteX7" fmla="*/ 117173 w 189311"/>
                <a:gd name="connsiteY7" fmla="*/ 396254 h 504958"/>
                <a:gd name="connsiteX8" fmla="*/ 113073 w 189311"/>
                <a:gd name="connsiteY8" fmla="*/ 504916 h 504958"/>
                <a:gd name="connsiteX9" fmla="*/ 86420 w 189311"/>
                <a:gd name="connsiteY9" fmla="*/ 406505 h 504958"/>
                <a:gd name="connsiteX10" fmla="*/ 70019 w 189311"/>
                <a:gd name="connsiteY10" fmla="*/ 504917 h 504958"/>
                <a:gd name="connsiteX11" fmla="*/ 53616 w 189311"/>
                <a:gd name="connsiteY11" fmla="*/ 404455 h 504958"/>
                <a:gd name="connsiteX12" fmla="*/ 311 w 189311"/>
                <a:gd name="connsiteY12" fmla="*/ 435208 h 504958"/>
                <a:gd name="connsiteX13" fmla="*/ 33114 w 189311"/>
                <a:gd name="connsiteY13" fmla="*/ 357300 h 504958"/>
                <a:gd name="connsiteX14" fmla="*/ 63868 w 189311"/>
                <a:gd name="connsiteY14" fmla="*/ 306044 h 504958"/>
                <a:gd name="connsiteX15" fmla="*/ 57718 w 189311"/>
                <a:gd name="connsiteY15" fmla="*/ 53866 h 504958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5667 w 189311"/>
                <a:gd name="connsiteY10" fmla="*/ 4987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62647 w 194240"/>
                <a:gd name="connsiteY0" fmla="*/ 53866 h 504916"/>
                <a:gd name="connsiteX1" fmla="*/ 118002 w 194240"/>
                <a:gd name="connsiteY1" fmla="*/ 561 h 504916"/>
                <a:gd name="connsiteX2" fmla="*/ 175408 w 194240"/>
                <a:gd name="connsiteY2" fmla="*/ 43615 h 504916"/>
                <a:gd name="connsiteX3" fmla="*/ 161057 w 194240"/>
                <a:gd name="connsiteY3" fmla="*/ 273241 h 504916"/>
                <a:gd name="connsiteX4" fmla="*/ 191810 w 194240"/>
                <a:gd name="connsiteY4" fmla="*/ 414706 h 504916"/>
                <a:gd name="connsiteX5" fmla="*/ 146705 w 194240"/>
                <a:gd name="connsiteY5" fmla="*/ 365501 h 504916"/>
                <a:gd name="connsiteX6" fmla="*/ 167207 w 194240"/>
                <a:gd name="connsiteY6" fmla="*/ 492615 h 504916"/>
                <a:gd name="connsiteX7" fmla="*/ 122102 w 194240"/>
                <a:gd name="connsiteY7" fmla="*/ 396254 h 504916"/>
                <a:gd name="connsiteX8" fmla="*/ 118002 w 194240"/>
                <a:gd name="connsiteY8" fmla="*/ 504916 h 504916"/>
                <a:gd name="connsiteX9" fmla="*/ 91349 w 194240"/>
                <a:gd name="connsiteY9" fmla="*/ 406505 h 504916"/>
                <a:gd name="connsiteX10" fmla="*/ 60596 w 194240"/>
                <a:gd name="connsiteY10" fmla="*/ 498766 h 504916"/>
                <a:gd name="connsiteX11" fmla="*/ 58545 w 194240"/>
                <a:gd name="connsiteY11" fmla="*/ 404455 h 504916"/>
                <a:gd name="connsiteX12" fmla="*/ 5240 w 194240"/>
                <a:gd name="connsiteY12" fmla="*/ 435208 h 504916"/>
                <a:gd name="connsiteX13" fmla="*/ 38043 w 194240"/>
                <a:gd name="connsiteY13" fmla="*/ 357300 h 504916"/>
                <a:gd name="connsiteX14" fmla="*/ 68797 w 194240"/>
                <a:gd name="connsiteY14" fmla="*/ 306044 h 504916"/>
                <a:gd name="connsiteX15" fmla="*/ 62647 w 194240"/>
                <a:gd name="connsiteY15" fmla="*/ 53866 h 504916"/>
                <a:gd name="connsiteX0" fmla="*/ 55316 w 186909"/>
                <a:gd name="connsiteY0" fmla="*/ 53866 h 504916"/>
                <a:gd name="connsiteX1" fmla="*/ 110671 w 186909"/>
                <a:gd name="connsiteY1" fmla="*/ 561 h 504916"/>
                <a:gd name="connsiteX2" fmla="*/ 168077 w 186909"/>
                <a:gd name="connsiteY2" fmla="*/ 43615 h 504916"/>
                <a:gd name="connsiteX3" fmla="*/ 153726 w 186909"/>
                <a:gd name="connsiteY3" fmla="*/ 273241 h 504916"/>
                <a:gd name="connsiteX4" fmla="*/ 184479 w 186909"/>
                <a:gd name="connsiteY4" fmla="*/ 414706 h 504916"/>
                <a:gd name="connsiteX5" fmla="*/ 139374 w 186909"/>
                <a:gd name="connsiteY5" fmla="*/ 365501 h 504916"/>
                <a:gd name="connsiteX6" fmla="*/ 159876 w 186909"/>
                <a:gd name="connsiteY6" fmla="*/ 492615 h 504916"/>
                <a:gd name="connsiteX7" fmla="*/ 114771 w 186909"/>
                <a:gd name="connsiteY7" fmla="*/ 396254 h 504916"/>
                <a:gd name="connsiteX8" fmla="*/ 110671 w 186909"/>
                <a:gd name="connsiteY8" fmla="*/ 504916 h 504916"/>
                <a:gd name="connsiteX9" fmla="*/ 84018 w 186909"/>
                <a:gd name="connsiteY9" fmla="*/ 406505 h 504916"/>
                <a:gd name="connsiteX10" fmla="*/ 53265 w 186909"/>
                <a:gd name="connsiteY10" fmla="*/ 498766 h 504916"/>
                <a:gd name="connsiteX11" fmla="*/ 51214 w 186909"/>
                <a:gd name="connsiteY11" fmla="*/ 404455 h 504916"/>
                <a:gd name="connsiteX12" fmla="*/ 6110 w 186909"/>
                <a:gd name="connsiteY12" fmla="*/ 420856 h 504916"/>
                <a:gd name="connsiteX13" fmla="*/ 30712 w 186909"/>
                <a:gd name="connsiteY13" fmla="*/ 357300 h 504916"/>
                <a:gd name="connsiteX14" fmla="*/ 61466 w 186909"/>
                <a:gd name="connsiteY14" fmla="*/ 306044 h 504916"/>
                <a:gd name="connsiteX15" fmla="*/ 55316 w 186909"/>
                <a:gd name="connsiteY15" fmla="*/ 53866 h 504916"/>
                <a:gd name="connsiteX0" fmla="*/ 49504 w 181097"/>
                <a:gd name="connsiteY0" fmla="*/ 53866 h 504916"/>
                <a:gd name="connsiteX1" fmla="*/ 104859 w 181097"/>
                <a:gd name="connsiteY1" fmla="*/ 561 h 504916"/>
                <a:gd name="connsiteX2" fmla="*/ 162265 w 181097"/>
                <a:gd name="connsiteY2" fmla="*/ 43615 h 504916"/>
                <a:gd name="connsiteX3" fmla="*/ 147914 w 181097"/>
                <a:gd name="connsiteY3" fmla="*/ 273241 h 504916"/>
                <a:gd name="connsiteX4" fmla="*/ 178667 w 181097"/>
                <a:gd name="connsiteY4" fmla="*/ 414706 h 504916"/>
                <a:gd name="connsiteX5" fmla="*/ 133562 w 181097"/>
                <a:gd name="connsiteY5" fmla="*/ 365501 h 504916"/>
                <a:gd name="connsiteX6" fmla="*/ 154064 w 181097"/>
                <a:gd name="connsiteY6" fmla="*/ 492615 h 504916"/>
                <a:gd name="connsiteX7" fmla="*/ 108959 w 181097"/>
                <a:gd name="connsiteY7" fmla="*/ 396254 h 504916"/>
                <a:gd name="connsiteX8" fmla="*/ 104859 w 181097"/>
                <a:gd name="connsiteY8" fmla="*/ 504916 h 504916"/>
                <a:gd name="connsiteX9" fmla="*/ 78206 w 181097"/>
                <a:gd name="connsiteY9" fmla="*/ 406505 h 504916"/>
                <a:gd name="connsiteX10" fmla="*/ 47453 w 181097"/>
                <a:gd name="connsiteY10" fmla="*/ 498766 h 504916"/>
                <a:gd name="connsiteX11" fmla="*/ 41301 w 181097"/>
                <a:gd name="connsiteY11" fmla="*/ 400354 h 504916"/>
                <a:gd name="connsiteX12" fmla="*/ 298 w 181097"/>
                <a:gd name="connsiteY12" fmla="*/ 420856 h 504916"/>
                <a:gd name="connsiteX13" fmla="*/ 24900 w 181097"/>
                <a:gd name="connsiteY13" fmla="*/ 357300 h 504916"/>
                <a:gd name="connsiteX14" fmla="*/ 55654 w 181097"/>
                <a:gd name="connsiteY14" fmla="*/ 306044 h 504916"/>
                <a:gd name="connsiteX15" fmla="*/ 49504 w 181097"/>
                <a:gd name="connsiteY15" fmla="*/ 53866 h 504916"/>
                <a:gd name="connsiteX0" fmla="*/ 52664 w 184257"/>
                <a:gd name="connsiteY0" fmla="*/ 53866 h 504916"/>
                <a:gd name="connsiteX1" fmla="*/ 108019 w 184257"/>
                <a:gd name="connsiteY1" fmla="*/ 561 h 504916"/>
                <a:gd name="connsiteX2" fmla="*/ 165425 w 184257"/>
                <a:gd name="connsiteY2" fmla="*/ 43615 h 504916"/>
                <a:gd name="connsiteX3" fmla="*/ 151074 w 184257"/>
                <a:gd name="connsiteY3" fmla="*/ 273241 h 504916"/>
                <a:gd name="connsiteX4" fmla="*/ 181827 w 184257"/>
                <a:gd name="connsiteY4" fmla="*/ 414706 h 504916"/>
                <a:gd name="connsiteX5" fmla="*/ 136722 w 184257"/>
                <a:gd name="connsiteY5" fmla="*/ 365501 h 504916"/>
                <a:gd name="connsiteX6" fmla="*/ 157224 w 184257"/>
                <a:gd name="connsiteY6" fmla="*/ 492615 h 504916"/>
                <a:gd name="connsiteX7" fmla="*/ 112119 w 184257"/>
                <a:gd name="connsiteY7" fmla="*/ 396254 h 504916"/>
                <a:gd name="connsiteX8" fmla="*/ 108019 w 184257"/>
                <a:gd name="connsiteY8" fmla="*/ 504916 h 504916"/>
                <a:gd name="connsiteX9" fmla="*/ 81366 w 184257"/>
                <a:gd name="connsiteY9" fmla="*/ 406505 h 504916"/>
                <a:gd name="connsiteX10" fmla="*/ 50613 w 184257"/>
                <a:gd name="connsiteY10" fmla="*/ 498766 h 504916"/>
                <a:gd name="connsiteX11" fmla="*/ 44461 w 184257"/>
                <a:gd name="connsiteY11" fmla="*/ 400354 h 504916"/>
                <a:gd name="connsiteX12" fmla="*/ 3458 w 184257"/>
                <a:gd name="connsiteY12" fmla="*/ 420856 h 504916"/>
                <a:gd name="connsiteX13" fmla="*/ 28060 w 184257"/>
                <a:gd name="connsiteY13" fmla="*/ 357300 h 504916"/>
                <a:gd name="connsiteX14" fmla="*/ 58814 w 184257"/>
                <a:gd name="connsiteY14" fmla="*/ 306044 h 504916"/>
                <a:gd name="connsiteX15" fmla="*/ 52664 w 184257"/>
                <a:gd name="connsiteY15" fmla="*/ 53866 h 504916"/>
                <a:gd name="connsiteX0" fmla="*/ 52664 w 181873"/>
                <a:gd name="connsiteY0" fmla="*/ 53866 h 504916"/>
                <a:gd name="connsiteX1" fmla="*/ 108019 w 181873"/>
                <a:gd name="connsiteY1" fmla="*/ 561 h 504916"/>
                <a:gd name="connsiteX2" fmla="*/ 165425 w 181873"/>
                <a:gd name="connsiteY2" fmla="*/ 43615 h 504916"/>
                <a:gd name="connsiteX3" fmla="*/ 151074 w 181873"/>
                <a:gd name="connsiteY3" fmla="*/ 273241 h 504916"/>
                <a:gd name="connsiteX4" fmla="*/ 181827 w 181873"/>
                <a:gd name="connsiteY4" fmla="*/ 414706 h 504916"/>
                <a:gd name="connsiteX5" fmla="*/ 142873 w 181873"/>
                <a:gd name="connsiteY5" fmla="*/ 377802 h 504916"/>
                <a:gd name="connsiteX6" fmla="*/ 157224 w 181873"/>
                <a:gd name="connsiteY6" fmla="*/ 492615 h 504916"/>
                <a:gd name="connsiteX7" fmla="*/ 112119 w 181873"/>
                <a:gd name="connsiteY7" fmla="*/ 396254 h 504916"/>
                <a:gd name="connsiteX8" fmla="*/ 108019 w 181873"/>
                <a:gd name="connsiteY8" fmla="*/ 504916 h 504916"/>
                <a:gd name="connsiteX9" fmla="*/ 81366 w 181873"/>
                <a:gd name="connsiteY9" fmla="*/ 406505 h 504916"/>
                <a:gd name="connsiteX10" fmla="*/ 50613 w 181873"/>
                <a:gd name="connsiteY10" fmla="*/ 498766 h 504916"/>
                <a:gd name="connsiteX11" fmla="*/ 44461 w 181873"/>
                <a:gd name="connsiteY11" fmla="*/ 400354 h 504916"/>
                <a:gd name="connsiteX12" fmla="*/ 3458 w 181873"/>
                <a:gd name="connsiteY12" fmla="*/ 420856 h 504916"/>
                <a:gd name="connsiteX13" fmla="*/ 28060 w 181873"/>
                <a:gd name="connsiteY13" fmla="*/ 357300 h 504916"/>
                <a:gd name="connsiteX14" fmla="*/ 58814 w 181873"/>
                <a:gd name="connsiteY14" fmla="*/ 306044 h 504916"/>
                <a:gd name="connsiteX15" fmla="*/ 52664 w 181873"/>
                <a:gd name="connsiteY15" fmla="*/ 53866 h 504916"/>
                <a:gd name="connsiteX0" fmla="*/ 52664 w 181839"/>
                <a:gd name="connsiteY0" fmla="*/ 53866 h 504916"/>
                <a:gd name="connsiteX1" fmla="*/ 108019 w 181839"/>
                <a:gd name="connsiteY1" fmla="*/ 561 h 504916"/>
                <a:gd name="connsiteX2" fmla="*/ 165425 w 181839"/>
                <a:gd name="connsiteY2" fmla="*/ 43615 h 504916"/>
                <a:gd name="connsiteX3" fmla="*/ 151074 w 181839"/>
                <a:gd name="connsiteY3" fmla="*/ 273241 h 504916"/>
                <a:gd name="connsiteX4" fmla="*/ 181827 w 181839"/>
                <a:gd name="connsiteY4" fmla="*/ 414706 h 504916"/>
                <a:gd name="connsiteX5" fmla="*/ 146973 w 181839"/>
                <a:gd name="connsiteY5" fmla="*/ 386003 h 504916"/>
                <a:gd name="connsiteX6" fmla="*/ 157224 w 181839"/>
                <a:gd name="connsiteY6" fmla="*/ 492615 h 504916"/>
                <a:gd name="connsiteX7" fmla="*/ 112119 w 181839"/>
                <a:gd name="connsiteY7" fmla="*/ 396254 h 504916"/>
                <a:gd name="connsiteX8" fmla="*/ 108019 w 181839"/>
                <a:gd name="connsiteY8" fmla="*/ 504916 h 504916"/>
                <a:gd name="connsiteX9" fmla="*/ 81366 w 181839"/>
                <a:gd name="connsiteY9" fmla="*/ 406505 h 504916"/>
                <a:gd name="connsiteX10" fmla="*/ 50613 w 181839"/>
                <a:gd name="connsiteY10" fmla="*/ 498766 h 504916"/>
                <a:gd name="connsiteX11" fmla="*/ 44461 w 181839"/>
                <a:gd name="connsiteY11" fmla="*/ 400354 h 504916"/>
                <a:gd name="connsiteX12" fmla="*/ 3458 w 181839"/>
                <a:gd name="connsiteY12" fmla="*/ 420856 h 504916"/>
                <a:gd name="connsiteX13" fmla="*/ 28060 w 181839"/>
                <a:gd name="connsiteY13" fmla="*/ 357300 h 504916"/>
                <a:gd name="connsiteX14" fmla="*/ 58814 w 181839"/>
                <a:gd name="connsiteY14" fmla="*/ 306044 h 504916"/>
                <a:gd name="connsiteX15" fmla="*/ 52664 w 181839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270875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9467 h 510517"/>
                <a:gd name="connsiteX1" fmla="*/ 100203 w 183758"/>
                <a:gd name="connsiteY1" fmla="*/ 301 h 510517"/>
                <a:gd name="connsiteX2" fmla="*/ 165425 w 183758"/>
                <a:gd name="connsiteY2" fmla="*/ 49216 h 510517"/>
                <a:gd name="connsiteX3" fmla="*/ 151074 w 183758"/>
                <a:gd name="connsiteY3" fmla="*/ 278842 h 510517"/>
                <a:gd name="connsiteX4" fmla="*/ 181827 w 183758"/>
                <a:gd name="connsiteY4" fmla="*/ 420307 h 510517"/>
                <a:gd name="connsiteX5" fmla="*/ 146973 w 183758"/>
                <a:gd name="connsiteY5" fmla="*/ 391604 h 510517"/>
                <a:gd name="connsiteX6" fmla="*/ 157224 w 183758"/>
                <a:gd name="connsiteY6" fmla="*/ 498216 h 510517"/>
                <a:gd name="connsiteX7" fmla="*/ 112119 w 183758"/>
                <a:gd name="connsiteY7" fmla="*/ 401855 h 510517"/>
                <a:gd name="connsiteX8" fmla="*/ 108019 w 183758"/>
                <a:gd name="connsiteY8" fmla="*/ 510517 h 510517"/>
                <a:gd name="connsiteX9" fmla="*/ 81366 w 183758"/>
                <a:gd name="connsiteY9" fmla="*/ 412106 h 510517"/>
                <a:gd name="connsiteX10" fmla="*/ 50613 w 183758"/>
                <a:gd name="connsiteY10" fmla="*/ 504367 h 510517"/>
                <a:gd name="connsiteX11" fmla="*/ 44461 w 183758"/>
                <a:gd name="connsiteY11" fmla="*/ 405955 h 510517"/>
                <a:gd name="connsiteX12" fmla="*/ 3458 w 183758"/>
                <a:gd name="connsiteY12" fmla="*/ 426457 h 510517"/>
                <a:gd name="connsiteX13" fmla="*/ 28060 w 183758"/>
                <a:gd name="connsiteY13" fmla="*/ 362901 h 510517"/>
                <a:gd name="connsiteX14" fmla="*/ 56860 w 183758"/>
                <a:gd name="connsiteY14" fmla="*/ 233491 h 510517"/>
                <a:gd name="connsiteX15" fmla="*/ 52664 w 183758"/>
                <a:gd name="connsiteY15" fmla="*/ 59467 h 510517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85"/>
                <a:gd name="connsiteX1" fmla="*/ 100203 w 183622"/>
                <a:gd name="connsiteY1" fmla="*/ 555 h 510785"/>
                <a:gd name="connsiteX2" fmla="*/ 165425 w 183622"/>
                <a:gd name="connsiteY2" fmla="*/ 49470 h 510785"/>
                <a:gd name="connsiteX3" fmla="*/ 151074 w 183622"/>
                <a:gd name="connsiteY3" fmla="*/ 310357 h 510785"/>
                <a:gd name="connsiteX4" fmla="*/ 181827 w 183622"/>
                <a:gd name="connsiteY4" fmla="*/ 420561 h 510785"/>
                <a:gd name="connsiteX5" fmla="*/ 146973 w 183622"/>
                <a:gd name="connsiteY5" fmla="*/ 391858 h 510785"/>
                <a:gd name="connsiteX6" fmla="*/ 157224 w 183622"/>
                <a:gd name="connsiteY6" fmla="*/ 498470 h 510785"/>
                <a:gd name="connsiteX7" fmla="*/ 112119 w 183622"/>
                <a:gd name="connsiteY7" fmla="*/ 402109 h 510785"/>
                <a:gd name="connsiteX8" fmla="*/ 108019 w 183622"/>
                <a:gd name="connsiteY8" fmla="*/ 510771 h 510785"/>
                <a:gd name="connsiteX9" fmla="*/ 77459 w 183622"/>
                <a:gd name="connsiteY9" fmla="*/ 410406 h 510785"/>
                <a:gd name="connsiteX10" fmla="*/ 50613 w 183622"/>
                <a:gd name="connsiteY10" fmla="*/ 504621 h 510785"/>
                <a:gd name="connsiteX11" fmla="*/ 44461 w 183622"/>
                <a:gd name="connsiteY11" fmla="*/ 406209 h 510785"/>
                <a:gd name="connsiteX12" fmla="*/ 3458 w 183622"/>
                <a:gd name="connsiteY12" fmla="*/ 426711 h 510785"/>
                <a:gd name="connsiteX13" fmla="*/ 28060 w 183622"/>
                <a:gd name="connsiteY13" fmla="*/ 363155 h 510785"/>
                <a:gd name="connsiteX14" fmla="*/ 56860 w 183622"/>
                <a:gd name="connsiteY14" fmla="*/ 233745 h 510785"/>
                <a:gd name="connsiteX15" fmla="*/ 52664 w 183622"/>
                <a:gd name="connsiteY15" fmla="*/ 59721 h 510785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94408 h 545501"/>
                <a:gd name="connsiteX1" fmla="*/ 102157 w 183622"/>
                <a:gd name="connsiteY1" fmla="*/ 73 h 545501"/>
                <a:gd name="connsiteX2" fmla="*/ 165425 w 183622"/>
                <a:gd name="connsiteY2" fmla="*/ 84157 h 545501"/>
                <a:gd name="connsiteX3" fmla="*/ 151074 w 183622"/>
                <a:gd name="connsiteY3" fmla="*/ 345044 h 545501"/>
                <a:gd name="connsiteX4" fmla="*/ 181827 w 183622"/>
                <a:gd name="connsiteY4" fmla="*/ 455248 h 545501"/>
                <a:gd name="connsiteX5" fmla="*/ 146973 w 183622"/>
                <a:gd name="connsiteY5" fmla="*/ 426545 h 545501"/>
                <a:gd name="connsiteX6" fmla="*/ 157224 w 183622"/>
                <a:gd name="connsiteY6" fmla="*/ 533157 h 545501"/>
                <a:gd name="connsiteX7" fmla="*/ 112119 w 183622"/>
                <a:gd name="connsiteY7" fmla="*/ 436796 h 545501"/>
                <a:gd name="connsiteX8" fmla="*/ 108019 w 183622"/>
                <a:gd name="connsiteY8" fmla="*/ 545458 h 545501"/>
                <a:gd name="connsiteX9" fmla="*/ 77459 w 183622"/>
                <a:gd name="connsiteY9" fmla="*/ 445093 h 545501"/>
                <a:gd name="connsiteX10" fmla="*/ 50613 w 183622"/>
                <a:gd name="connsiteY10" fmla="*/ 539308 h 545501"/>
                <a:gd name="connsiteX11" fmla="*/ 44461 w 183622"/>
                <a:gd name="connsiteY11" fmla="*/ 440896 h 545501"/>
                <a:gd name="connsiteX12" fmla="*/ 3458 w 183622"/>
                <a:gd name="connsiteY12" fmla="*/ 461398 h 545501"/>
                <a:gd name="connsiteX13" fmla="*/ 28060 w 183622"/>
                <a:gd name="connsiteY13" fmla="*/ 397842 h 545501"/>
                <a:gd name="connsiteX14" fmla="*/ 56860 w 183622"/>
                <a:gd name="connsiteY14" fmla="*/ 268432 h 545501"/>
                <a:gd name="connsiteX15" fmla="*/ 52664 w 183622"/>
                <a:gd name="connsiteY15" fmla="*/ 94408 h 545501"/>
                <a:gd name="connsiteX0" fmla="*/ 52664 w 183622"/>
                <a:gd name="connsiteY0" fmla="*/ 99119 h 550212"/>
                <a:gd name="connsiteX1" fmla="*/ 102157 w 183622"/>
                <a:gd name="connsiteY1" fmla="*/ 4784 h 550212"/>
                <a:gd name="connsiteX2" fmla="*/ 165425 w 183622"/>
                <a:gd name="connsiteY2" fmla="*/ 49791 h 550212"/>
                <a:gd name="connsiteX3" fmla="*/ 151074 w 183622"/>
                <a:gd name="connsiteY3" fmla="*/ 349755 h 550212"/>
                <a:gd name="connsiteX4" fmla="*/ 181827 w 183622"/>
                <a:gd name="connsiteY4" fmla="*/ 459959 h 550212"/>
                <a:gd name="connsiteX5" fmla="*/ 146973 w 183622"/>
                <a:gd name="connsiteY5" fmla="*/ 431256 h 550212"/>
                <a:gd name="connsiteX6" fmla="*/ 157224 w 183622"/>
                <a:gd name="connsiteY6" fmla="*/ 537868 h 550212"/>
                <a:gd name="connsiteX7" fmla="*/ 112119 w 183622"/>
                <a:gd name="connsiteY7" fmla="*/ 441507 h 550212"/>
                <a:gd name="connsiteX8" fmla="*/ 108019 w 183622"/>
                <a:gd name="connsiteY8" fmla="*/ 550169 h 550212"/>
                <a:gd name="connsiteX9" fmla="*/ 77459 w 183622"/>
                <a:gd name="connsiteY9" fmla="*/ 449804 h 550212"/>
                <a:gd name="connsiteX10" fmla="*/ 50613 w 183622"/>
                <a:gd name="connsiteY10" fmla="*/ 544019 h 550212"/>
                <a:gd name="connsiteX11" fmla="*/ 44461 w 183622"/>
                <a:gd name="connsiteY11" fmla="*/ 445607 h 550212"/>
                <a:gd name="connsiteX12" fmla="*/ 3458 w 183622"/>
                <a:gd name="connsiteY12" fmla="*/ 466109 h 550212"/>
                <a:gd name="connsiteX13" fmla="*/ 28060 w 183622"/>
                <a:gd name="connsiteY13" fmla="*/ 402553 h 550212"/>
                <a:gd name="connsiteX14" fmla="*/ 56860 w 183622"/>
                <a:gd name="connsiteY14" fmla="*/ 273143 h 550212"/>
                <a:gd name="connsiteX15" fmla="*/ 52664 w 183622"/>
                <a:gd name="connsiteY15" fmla="*/ 99119 h 550212"/>
                <a:gd name="connsiteX0" fmla="*/ 52664 w 183622"/>
                <a:gd name="connsiteY0" fmla="*/ 52963 h 547041"/>
                <a:gd name="connsiteX1" fmla="*/ 102157 w 183622"/>
                <a:gd name="connsiteY1" fmla="*/ 1613 h 547041"/>
                <a:gd name="connsiteX2" fmla="*/ 165425 w 183622"/>
                <a:gd name="connsiteY2" fmla="*/ 46620 h 547041"/>
                <a:gd name="connsiteX3" fmla="*/ 151074 w 183622"/>
                <a:gd name="connsiteY3" fmla="*/ 346584 h 547041"/>
                <a:gd name="connsiteX4" fmla="*/ 181827 w 183622"/>
                <a:gd name="connsiteY4" fmla="*/ 456788 h 547041"/>
                <a:gd name="connsiteX5" fmla="*/ 146973 w 183622"/>
                <a:gd name="connsiteY5" fmla="*/ 428085 h 547041"/>
                <a:gd name="connsiteX6" fmla="*/ 157224 w 183622"/>
                <a:gd name="connsiteY6" fmla="*/ 534697 h 547041"/>
                <a:gd name="connsiteX7" fmla="*/ 112119 w 183622"/>
                <a:gd name="connsiteY7" fmla="*/ 438336 h 547041"/>
                <a:gd name="connsiteX8" fmla="*/ 108019 w 183622"/>
                <a:gd name="connsiteY8" fmla="*/ 546998 h 547041"/>
                <a:gd name="connsiteX9" fmla="*/ 77459 w 183622"/>
                <a:gd name="connsiteY9" fmla="*/ 446633 h 547041"/>
                <a:gd name="connsiteX10" fmla="*/ 50613 w 183622"/>
                <a:gd name="connsiteY10" fmla="*/ 540848 h 547041"/>
                <a:gd name="connsiteX11" fmla="*/ 44461 w 183622"/>
                <a:gd name="connsiteY11" fmla="*/ 442436 h 547041"/>
                <a:gd name="connsiteX12" fmla="*/ 3458 w 183622"/>
                <a:gd name="connsiteY12" fmla="*/ 462938 h 547041"/>
                <a:gd name="connsiteX13" fmla="*/ 28060 w 183622"/>
                <a:gd name="connsiteY13" fmla="*/ 399382 h 547041"/>
                <a:gd name="connsiteX14" fmla="*/ 56860 w 183622"/>
                <a:gd name="connsiteY14" fmla="*/ 269972 h 547041"/>
                <a:gd name="connsiteX15" fmla="*/ 52664 w 183622"/>
                <a:gd name="connsiteY15" fmla="*/ 52963 h 547041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3622" h="555612">
                  <a:moveTo>
                    <a:pt x="52664" y="61534"/>
                  </a:moveTo>
                  <a:cubicBezTo>
                    <a:pt x="59888" y="15179"/>
                    <a:pt x="81410" y="1472"/>
                    <a:pt x="100203" y="415"/>
                  </a:cubicBezTo>
                  <a:cubicBezTo>
                    <a:pt x="118996" y="-642"/>
                    <a:pt x="156947" y="-3932"/>
                    <a:pt x="165425" y="55191"/>
                  </a:cubicBezTo>
                  <a:cubicBezTo>
                    <a:pt x="173903" y="114314"/>
                    <a:pt x="148340" y="286794"/>
                    <a:pt x="151074" y="355155"/>
                  </a:cubicBezTo>
                  <a:cubicBezTo>
                    <a:pt x="153808" y="423516"/>
                    <a:pt x="192279" y="447868"/>
                    <a:pt x="181827" y="465359"/>
                  </a:cubicBezTo>
                  <a:cubicBezTo>
                    <a:pt x="171375" y="482850"/>
                    <a:pt x="151074" y="423671"/>
                    <a:pt x="146973" y="436656"/>
                  </a:cubicBezTo>
                  <a:cubicBezTo>
                    <a:pt x="142873" y="449641"/>
                    <a:pt x="171138" y="533553"/>
                    <a:pt x="157224" y="543268"/>
                  </a:cubicBezTo>
                  <a:cubicBezTo>
                    <a:pt x="143310" y="552983"/>
                    <a:pt x="120320" y="444857"/>
                    <a:pt x="112119" y="446907"/>
                  </a:cubicBezTo>
                  <a:cubicBezTo>
                    <a:pt x="103918" y="448957"/>
                    <a:pt x="123565" y="558094"/>
                    <a:pt x="108019" y="555569"/>
                  </a:cubicBezTo>
                  <a:cubicBezTo>
                    <a:pt x="92473" y="553044"/>
                    <a:pt x="87027" y="456229"/>
                    <a:pt x="77459" y="455204"/>
                  </a:cubicBezTo>
                  <a:cubicBezTo>
                    <a:pt x="67891" y="454179"/>
                    <a:pt x="67836" y="548164"/>
                    <a:pt x="50613" y="549419"/>
                  </a:cubicBezTo>
                  <a:cubicBezTo>
                    <a:pt x="33390" y="550674"/>
                    <a:pt x="52320" y="463992"/>
                    <a:pt x="44461" y="451007"/>
                  </a:cubicBezTo>
                  <a:cubicBezTo>
                    <a:pt x="36602" y="438022"/>
                    <a:pt x="16442" y="478685"/>
                    <a:pt x="3458" y="471509"/>
                  </a:cubicBezTo>
                  <a:cubicBezTo>
                    <a:pt x="-9526" y="464333"/>
                    <a:pt x="17467" y="429480"/>
                    <a:pt x="28060" y="407953"/>
                  </a:cubicBezTo>
                  <a:cubicBezTo>
                    <a:pt x="60144" y="359073"/>
                    <a:pt x="59236" y="343593"/>
                    <a:pt x="56860" y="278543"/>
                  </a:cubicBezTo>
                  <a:cubicBezTo>
                    <a:pt x="54484" y="213493"/>
                    <a:pt x="45440" y="107889"/>
                    <a:pt x="52664" y="61534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F4842C86-522D-42EA-8DAA-266CB1E436C9}"/>
                </a:ext>
              </a:extLst>
            </p:cNvPr>
            <p:cNvSpPr/>
            <p:nvPr/>
          </p:nvSpPr>
          <p:spPr>
            <a:xfrm rot="15776057">
              <a:off x="6290791" y="3113048"/>
              <a:ext cx="226497" cy="384246"/>
            </a:xfrm>
            <a:custGeom>
              <a:avLst/>
              <a:gdLst>
                <a:gd name="connsiteX0" fmla="*/ 26048 w 207295"/>
                <a:gd name="connsiteY0" fmla="*/ 89400 h 310281"/>
                <a:gd name="connsiteX1" fmla="*/ 88597 w 207295"/>
                <a:gd name="connsiteY1" fmla="*/ 44 h 310281"/>
                <a:gd name="connsiteX2" fmla="*/ 171995 w 207295"/>
                <a:gd name="connsiteY2" fmla="*/ 80464 h 310281"/>
                <a:gd name="connsiteX3" fmla="*/ 204758 w 207295"/>
                <a:gd name="connsiteY3" fmla="*/ 274067 h 310281"/>
                <a:gd name="connsiteX4" fmla="*/ 109446 w 207295"/>
                <a:gd name="connsiteY4" fmla="*/ 294916 h 310281"/>
                <a:gd name="connsiteX5" fmla="*/ 5199 w 207295"/>
                <a:gd name="connsiteY5" fmla="*/ 294916 h 310281"/>
                <a:gd name="connsiteX6" fmla="*/ 26048 w 207295"/>
                <a:gd name="connsiteY6" fmla="*/ 89400 h 310281"/>
                <a:gd name="connsiteX0" fmla="*/ 25027 w 206625"/>
                <a:gd name="connsiteY0" fmla="*/ 89400 h 324978"/>
                <a:gd name="connsiteX1" fmla="*/ 87576 w 206625"/>
                <a:gd name="connsiteY1" fmla="*/ 44 h 324978"/>
                <a:gd name="connsiteX2" fmla="*/ 170974 w 206625"/>
                <a:gd name="connsiteY2" fmla="*/ 80464 h 324978"/>
                <a:gd name="connsiteX3" fmla="*/ 203737 w 206625"/>
                <a:gd name="connsiteY3" fmla="*/ 274067 h 324978"/>
                <a:gd name="connsiteX4" fmla="*/ 102468 w 206625"/>
                <a:gd name="connsiteY4" fmla="*/ 321723 h 324978"/>
                <a:gd name="connsiteX5" fmla="*/ 4178 w 206625"/>
                <a:gd name="connsiteY5" fmla="*/ 294916 h 324978"/>
                <a:gd name="connsiteX6" fmla="*/ 25027 w 206625"/>
                <a:gd name="connsiteY6" fmla="*/ 89400 h 324978"/>
                <a:gd name="connsiteX0" fmla="*/ 25027 w 215052"/>
                <a:gd name="connsiteY0" fmla="*/ 89406 h 325089"/>
                <a:gd name="connsiteX1" fmla="*/ 87576 w 215052"/>
                <a:gd name="connsiteY1" fmla="*/ 50 h 325089"/>
                <a:gd name="connsiteX2" fmla="*/ 170974 w 215052"/>
                <a:gd name="connsiteY2" fmla="*/ 80470 h 325089"/>
                <a:gd name="connsiteX3" fmla="*/ 212673 w 215052"/>
                <a:gd name="connsiteY3" fmla="*/ 300880 h 325089"/>
                <a:gd name="connsiteX4" fmla="*/ 102468 w 215052"/>
                <a:gd name="connsiteY4" fmla="*/ 321729 h 325089"/>
                <a:gd name="connsiteX5" fmla="*/ 4178 w 215052"/>
                <a:gd name="connsiteY5" fmla="*/ 294922 h 325089"/>
                <a:gd name="connsiteX6" fmla="*/ 25027 w 215052"/>
                <a:gd name="connsiteY6" fmla="*/ 89406 h 325089"/>
                <a:gd name="connsiteX0" fmla="*/ 33149 w 223174"/>
                <a:gd name="connsiteY0" fmla="*/ 89406 h 331862"/>
                <a:gd name="connsiteX1" fmla="*/ 95698 w 223174"/>
                <a:gd name="connsiteY1" fmla="*/ 50 h 331862"/>
                <a:gd name="connsiteX2" fmla="*/ 179096 w 223174"/>
                <a:gd name="connsiteY2" fmla="*/ 80470 h 331862"/>
                <a:gd name="connsiteX3" fmla="*/ 220795 w 223174"/>
                <a:gd name="connsiteY3" fmla="*/ 300880 h 331862"/>
                <a:gd name="connsiteX4" fmla="*/ 110590 w 223174"/>
                <a:gd name="connsiteY4" fmla="*/ 321729 h 331862"/>
                <a:gd name="connsiteX5" fmla="*/ 3365 w 223174"/>
                <a:gd name="connsiteY5" fmla="*/ 309814 h 331862"/>
                <a:gd name="connsiteX6" fmla="*/ 33149 w 223174"/>
                <a:gd name="connsiteY6" fmla="*/ 89406 h 331862"/>
                <a:gd name="connsiteX0" fmla="*/ 23550 w 225489"/>
                <a:gd name="connsiteY0" fmla="*/ 104561 h 331102"/>
                <a:gd name="connsiteX1" fmla="*/ 98013 w 225489"/>
                <a:gd name="connsiteY1" fmla="*/ 312 h 331102"/>
                <a:gd name="connsiteX2" fmla="*/ 181411 w 225489"/>
                <a:gd name="connsiteY2" fmla="*/ 80732 h 331102"/>
                <a:gd name="connsiteX3" fmla="*/ 223110 w 225489"/>
                <a:gd name="connsiteY3" fmla="*/ 301142 h 331102"/>
                <a:gd name="connsiteX4" fmla="*/ 112905 w 225489"/>
                <a:gd name="connsiteY4" fmla="*/ 321991 h 331102"/>
                <a:gd name="connsiteX5" fmla="*/ 5680 w 225489"/>
                <a:gd name="connsiteY5" fmla="*/ 310076 h 331102"/>
                <a:gd name="connsiteX6" fmla="*/ 23550 w 225489"/>
                <a:gd name="connsiteY6" fmla="*/ 104561 h 331102"/>
                <a:gd name="connsiteX0" fmla="*/ 23550 w 227742"/>
                <a:gd name="connsiteY0" fmla="*/ 104561 h 331102"/>
                <a:gd name="connsiteX1" fmla="*/ 98013 w 227742"/>
                <a:gd name="connsiteY1" fmla="*/ 312 h 331102"/>
                <a:gd name="connsiteX2" fmla="*/ 196304 w 227742"/>
                <a:gd name="connsiteY2" fmla="*/ 80732 h 331102"/>
                <a:gd name="connsiteX3" fmla="*/ 223110 w 227742"/>
                <a:gd name="connsiteY3" fmla="*/ 301142 h 331102"/>
                <a:gd name="connsiteX4" fmla="*/ 112905 w 227742"/>
                <a:gd name="connsiteY4" fmla="*/ 321991 h 331102"/>
                <a:gd name="connsiteX5" fmla="*/ 5680 w 227742"/>
                <a:gd name="connsiteY5" fmla="*/ 310076 h 331102"/>
                <a:gd name="connsiteX6" fmla="*/ 23550 w 227742"/>
                <a:gd name="connsiteY6" fmla="*/ 104561 h 331102"/>
                <a:gd name="connsiteX0" fmla="*/ 19305 w 229454"/>
                <a:gd name="connsiteY0" fmla="*/ 68648 h 333403"/>
                <a:gd name="connsiteX1" fmla="*/ 99725 w 229454"/>
                <a:gd name="connsiteY1" fmla="*/ 141 h 333403"/>
                <a:gd name="connsiteX2" fmla="*/ 198016 w 229454"/>
                <a:gd name="connsiteY2" fmla="*/ 80561 h 333403"/>
                <a:gd name="connsiteX3" fmla="*/ 224822 w 229454"/>
                <a:gd name="connsiteY3" fmla="*/ 300971 h 333403"/>
                <a:gd name="connsiteX4" fmla="*/ 114617 w 229454"/>
                <a:gd name="connsiteY4" fmla="*/ 321820 h 333403"/>
                <a:gd name="connsiteX5" fmla="*/ 7392 w 229454"/>
                <a:gd name="connsiteY5" fmla="*/ 309905 h 333403"/>
                <a:gd name="connsiteX6" fmla="*/ 19305 w 229454"/>
                <a:gd name="connsiteY6" fmla="*/ 68648 h 333403"/>
                <a:gd name="connsiteX0" fmla="*/ 19305 w 226896"/>
                <a:gd name="connsiteY0" fmla="*/ 68558 h 333313"/>
                <a:gd name="connsiteX1" fmla="*/ 99725 w 226896"/>
                <a:gd name="connsiteY1" fmla="*/ 51 h 333313"/>
                <a:gd name="connsiteX2" fmla="*/ 180145 w 226896"/>
                <a:gd name="connsiteY2" fmla="*/ 62599 h 333313"/>
                <a:gd name="connsiteX3" fmla="*/ 224822 w 226896"/>
                <a:gd name="connsiteY3" fmla="*/ 300881 h 333313"/>
                <a:gd name="connsiteX4" fmla="*/ 114617 w 226896"/>
                <a:gd name="connsiteY4" fmla="*/ 321730 h 333313"/>
                <a:gd name="connsiteX5" fmla="*/ 7392 w 226896"/>
                <a:gd name="connsiteY5" fmla="*/ 309815 h 333313"/>
                <a:gd name="connsiteX6" fmla="*/ 19305 w 226896"/>
                <a:gd name="connsiteY6" fmla="*/ 68558 h 333313"/>
                <a:gd name="connsiteX0" fmla="*/ 18790 w 226497"/>
                <a:gd name="connsiteY0" fmla="*/ 95334 h 360089"/>
                <a:gd name="connsiteX1" fmla="*/ 84318 w 226497"/>
                <a:gd name="connsiteY1" fmla="*/ 20 h 360089"/>
                <a:gd name="connsiteX2" fmla="*/ 179630 w 226497"/>
                <a:gd name="connsiteY2" fmla="*/ 89375 h 360089"/>
                <a:gd name="connsiteX3" fmla="*/ 224307 w 226497"/>
                <a:gd name="connsiteY3" fmla="*/ 327657 h 360089"/>
                <a:gd name="connsiteX4" fmla="*/ 114102 w 226497"/>
                <a:gd name="connsiteY4" fmla="*/ 348506 h 360089"/>
                <a:gd name="connsiteX5" fmla="*/ 6877 w 226497"/>
                <a:gd name="connsiteY5" fmla="*/ 336591 h 360089"/>
                <a:gd name="connsiteX6" fmla="*/ 18790 w 226497"/>
                <a:gd name="connsiteY6" fmla="*/ 95334 h 360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6497" h="360089">
                  <a:moveTo>
                    <a:pt x="18790" y="95334"/>
                  </a:moveTo>
                  <a:cubicBezTo>
                    <a:pt x="31697" y="39239"/>
                    <a:pt x="57511" y="1013"/>
                    <a:pt x="84318" y="20"/>
                  </a:cubicBezTo>
                  <a:cubicBezTo>
                    <a:pt x="111125" y="-973"/>
                    <a:pt x="156299" y="34769"/>
                    <a:pt x="179630" y="89375"/>
                  </a:cubicBezTo>
                  <a:cubicBezTo>
                    <a:pt x="202961" y="143981"/>
                    <a:pt x="235228" y="284469"/>
                    <a:pt x="224307" y="327657"/>
                  </a:cubicBezTo>
                  <a:cubicBezTo>
                    <a:pt x="213386" y="370845"/>
                    <a:pt x="147362" y="345031"/>
                    <a:pt x="114102" y="348506"/>
                  </a:cubicBezTo>
                  <a:cubicBezTo>
                    <a:pt x="80842" y="351981"/>
                    <a:pt x="22762" y="378786"/>
                    <a:pt x="6877" y="336591"/>
                  </a:cubicBezTo>
                  <a:cubicBezTo>
                    <a:pt x="-9008" y="294396"/>
                    <a:pt x="5883" y="151429"/>
                    <a:pt x="18790" y="95334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r>
                <a:rPr lang="en-US" sz="2700" dirty="0">
                  <a:solidFill>
                    <a:prstClr val="white"/>
                  </a:solidFill>
                  <a:latin typeface="Calibri" panose="020F0502020204030204"/>
                </a:rPr>
                <a:t>        </a:t>
              </a:r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04E0DFDD-751F-4887-9B56-CDEBA15C4A30}"/>
                </a:ext>
              </a:extLst>
            </p:cNvPr>
            <p:cNvSpPr/>
            <p:nvPr/>
          </p:nvSpPr>
          <p:spPr>
            <a:xfrm rot="19548597">
              <a:off x="5644252" y="5172970"/>
              <a:ext cx="294228" cy="112275"/>
            </a:xfrm>
            <a:custGeom>
              <a:avLst/>
              <a:gdLst>
                <a:gd name="connsiteX0" fmla="*/ 221209 w 244329"/>
                <a:gd name="connsiteY0" fmla="*/ 9633 h 114404"/>
                <a:gd name="connsiteX1" fmla="*/ 237008 w 244329"/>
                <a:gd name="connsiteY1" fmla="*/ 88631 h 114404"/>
                <a:gd name="connsiteX2" fmla="*/ 126411 w 244329"/>
                <a:gd name="connsiteY2" fmla="*/ 102456 h 114404"/>
                <a:gd name="connsiteX3" fmla="*/ 15 w 244329"/>
                <a:gd name="connsiteY3" fmla="*/ 108380 h 114404"/>
                <a:gd name="connsiteX4" fmla="*/ 118511 w 244329"/>
                <a:gd name="connsiteY4" fmla="*/ 11608 h 114404"/>
                <a:gd name="connsiteX5" fmla="*/ 221209 w 244329"/>
                <a:gd name="connsiteY5" fmla="*/ 9633 h 114404"/>
                <a:gd name="connsiteX0" fmla="*/ 223184 w 246304"/>
                <a:gd name="connsiteY0" fmla="*/ 8926 h 102196"/>
                <a:gd name="connsiteX1" fmla="*/ 238983 w 246304"/>
                <a:gd name="connsiteY1" fmla="*/ 87924 h 102196"/>
                <a:gd name="connsiteX2" fmla="*/ 128386 w 246304"/>
                <a:gd name="connsiteY2" fmla="*/ 101749 h 102196"/>
                <a:gd name="connsiteX3" fmla="*/ 15 w 246304"/>
                <a:gd name="connsiteY3" fmla="*/ 89899 h 102196"/>
                <a:gd name="connsiteX4" fmla="*/ 120486 w 246304"/>
                <a:gd name="connsiteY4" fmla="*/ 10901 h 102196"/>
                <a:gd name="connsiteX5" fmla="*/ 223184 w 246304"/>
                <a:gd name="connsiteY5" fmla="*/ 8926 h 102196"/>
                <a:gd name="connsiteX0" fmla="*/ 223184 w 246889"/>
                <a:gd name="connsiteY0" fmla="*/ 8926 h 97266"/>
                <a:gd name="connsiteX1" fmla="*/ 238983 w 246889"/>
                <a:gd name="connsiteY1" fmla="*/ 87924 h 97266"/>
                <a:gd name="connsiteX2" fmla="*/ 120486 w 246889"/>
                <a:gd name="connsiteY2" fmla="*/ 91875 h 97266"/>
                <a:gd name="connsiteX3" fmla="*/ 15 w 246889"/>
                <a:gd name="connsiteY3" fmla="*/ 89899 h 97266"/>
                <a:gd name="connsiteX4" fmla="*/ 120486 w 246889"/>
                <a:gd name="connsiteY4" fmla="*/ 10901 h 97266"/>
                <a:gd name="connsiteX5" fmla="*/ 223184 w 246889"/>
                <a:gd name="connsiteY5" fmla="*/ 8926 h 97266"/>
                <a:gd name="connsiteX0" fmla="*/ 223194 w 248288"/>
                <a:gd name="connsiteY0" fmla="*/ 4930 h 93270"/>
                <a:gd name="connsiteX1" fmla="*/ 238993 w 248288"/>
                <a:gd name="connsiteY1" fmla="*/ 83928 h 93270"/>
                <a:gd name="connsiteX2" fmla="*/ 120496 w 248288"/>
                <a:gd name="connsiteY2" fmla="*/ 87879 h 93270"/>
                <a:gd name="connsiteX3" fmla="*/ 25 w 248288"/>
                <a:gd name="connsiteY3" fmla="*/ 85903 h 93270"/>
                <a:gd name="connsiteX4" fmla="*/ 84947 w 248288"/>
                <a:gd name="connsiteY4" fmla="*/ 16780 h 93270"/>
                <a:gd name="connsiteX5" fmla="*/ 223194 w 248288"/>
                <a:gd name="connsiteY5" fmla="*/ 4930 h 93270"/>
                <a:gd name="connsiteX0" fmla="*/ 223184 w 246683"/>
                <a:gd name="connsiteY0" fmla="*/ 13745 h 102085"/>
                <a:gd name="connsiteX1" fmla="*/ 238983 w 246683"/>
                <a:gd name="connsiteY1" fmla="*/ 92743 h 102085"/>
                <a:gd name="connsiteX2" fmla="*/ 120486 w 246683"/>
                <a:gd name="connsiteY2" fmla="*/ 96694 h 102085"/>
                <a:gd name="connsiteX3" fmla="*/ 15 w 246683"/>
                <a:gd name="connsiteY3" fmla="*/ 94718 h 102085"/>
                <a:gd name="connsiteX4" fmla="*/ 126411 w 246683"/>
                <a:gd name="connsiteY4" fmla="*/ 7820 h 102085"/>
                <a:gd name="connsiteX5" fmla="*/ 223184 w 246683"/>
                <a:gd name="connsiteY5" fmla="*/ 13745 h 102085"/>
                <a:gd name="connsiteX0" fmla="*/ 223187 w 246686"/>
                <a:gd name="connsiteY0" fmla="*/ 7550 h 95890"/>
                <a:gd name="connsiteX1" fmla="*/ 238986 w 246686"/>
                <a:gd name="connsiteY1" fmla="*/ 86548 h 95890"/>
                <a:gd name="connsiteX2" fmla="*/ 120489 w 246686"/>
                <a:gd name="connsiteY2" fmla="*/ 90499 h 95890"/>
                <a:gd name="connsiteX3" fmla="*/ 18 w 246686"/>
                <a:gd name="connsiteY3" fmla="*/ 88523 h 95890"/>
                <a:gd name="connsiteX4" fmla="*/ 126414 w 246686"/>
                <a:gd name="connsiteY4" fmla="*/ 1625 h 95890"/>
                <a:gd name="connsiteX5" fmla="*/ 223187 w 246686"/>
                <a:gd name="connsiteY5" fmla="*/ 7550 h 95890"/>
                <a:gd name="connsiteX0" fmla="*/ 227133 w 248013"/>
                <a:gd name="connsiteY0" fmla="*/ 13746 h 102086"/>
                <a:gd name="connsiteX1" fmla="*/ 238983 w 248013"/>
                <a:gd name="connsiteY1" fmla="*/ 92744 h 102086"/>
                <a:gd name="connsiteX2" fmla="*/ 120486 w 248013"/>
                <a:gd name="connsiteY2" fmla="*/ 96695 h 102086"/>
                <a:gd name="connsiteX3" fmla="*/ 15 w 248013"/>
                <a:gd name="connsiteY3" fmla="*/ 94719 h 102086"/>
                <a:gd name="connsiteX4" fmla="*/ 126411 w 248013"/>
                <a:gd name="connsiteY4" fmla="*/ 7821 h 102086"/>
                <a:gd name="connsiteX5" fmla="*/ 227133 w 248013"/>
                <a:gd name="connsiteY5" fmla="*/ 13746 h 102086"/>
                <a:gd name="connsiteX0" fmla="*/ 227133 w 249041"/>
                <a:gd name="connsiteY0" fmla="*/ 11407 h 99747"/>
                <a:gd name="connsiteX1" fmla="*/ 238983 w 249041"/>
                <a:gd name="connsiteY1" fmla="*/ 90405 h 99747"/>
                <a:gd name="connsiteX2" fmla="*/ 120486 w 249041"/>
                <a:gd name="connsiteY2" fmla="*/ 94356 h 99747"/>
                <a:gd name="connsiteX3" fmla="*/ 15 w 249041"/>
                <a:gd name="connsiteY3" fmla="*/ 92380 h 99747"/>
                <a:gd name="connsiteX4" fmla="*/ 126411 w 249041"/>
                <a:gd name="connsiteY4" fmla="*/ 5482 h 99747"/>
                <a:gd name="connsiteX5" fmla="*/ 227133 w 249041"/>
                <a:gd name="connsiteY5" fmla="*/ 11407 h 99747"/>
                <a:gd name="connsiteX0" fmla="*/ 227133 w 243144"/>
                <a:gd name="connsiteY0" fmla="*/ 11407 h 101983"/>
                <a:gd name="connsiteX1" fmla="*/ 238983 w 243144"/>
                <a:gd name="connsiteY1" fmla="*/ 90405 h 101983"/>
                <a:gd name="connsiteX2" fmla="*/ 120486 w 243144"/>
                <a:gd name="connsiteY2" fmla="*/ 94356 h 101983"/>
                <a:gd name="connsiteX3" fmla="*/ 15 w 243144"/>
                <a:gd name="connsiteY3" fmla="*/ 92380 h 101983"/>
                <a:gd name="connsiteX4" fmla="*/ 126411 w 243144"/>
                <a:gd name="connsiteY4" fmla="*/ 5482 h 101983"/>
                <a:gd name="connsiteX5" fmla="*/ 227133 w 243144"/>
                <a:gd name="connsiteY5" fmla="*/ 11407 h 101983"/>
                <a:gd name="connsiteX0" fmla="*/ 227133 w 243144"/>
                <a:gd name="connsiteY0" fmla="*/ 11407 h 107617"/>
                <a:gd name="connsiteX1" fmla="*/ 238983 w 243144"/>
                <a:gd name="connsiteY1" fmla="*/ 90405 h 107617"/>
                <a:gd name="connsiteX2" fmla="*/ 120486 w 243144"/>
                <a:gd name="connsiteY2" fmla="*/ 94356 h 107617"/>
                <a:gd name="connsiteX3" fmla="*/ 15 w 243144"/>
                <a:gd name="connsiteY3" fmla="*/ 92380 h 107617"/>
                <a:gd name="connsiteX4" fmla="*/ 126411 w 243144"/>
                <a:gd name="connsiteY4" fmla="*/ 5482 h 107617"/>
                <a:gd name="connsiteX5" fmla="*/ 227133 w 243144"/>
                <a:gd name="connsiteY5" fmla="*/ 11407 h 107617"/>
                <a:gd name="connsiteX0" fmla="*/ 227133 w 247182"/>
                <a:gd name="connsiteY0" fmla="*/ 11407 h 107617"/>
                <a:gd name="connsiteX1" fmla="*/ 238983 w 247182"/>
                <a:gd name="connsiteY1" fmla="*/ 90405 h 107617"/>
                <a:gd name="connsiteX2" fmla="*/ 146160 w 247182"/>
                <a:gd name="connsiteY2" fmla="*/ 94356 h 107617"/>
                <a:gd name="connsiteX3" fmla="*/ 15 w 247182"/>
                <a:gd name="connsiteY3" fmla="*/ 92380 h 107617"/>
                <a:gd name="connsiteX4" fmla="*/ 126411 w 247182"/>
                <a:gd name="connsiteY4" fmla="*/ 5482 h 107617"/>
                <a:gd name="connsiteX5" fmla="*/ 227133 w 247182"/>
                <a:gd name="connsiteY5" fmla="*/ 11407 h 107617"/>
                <a:gd name="connsiteX0" fmla="*/ 227133 w 247453"/>
                <a:gd name="connsiteY0" fmla="*/ 14122 h 110034"/>
                <a:gd name="connsiteX1" fmla="*/ 240747 w 247453"/>
                <a:gd name="connsiteY1" fmla="*/ 100740 h 110034"/>
                <a:gd name="connsiteX2" fmla="*/ 146160 w 247453"/>
                <a:gd name="connsiteY2" fmla="*/ 97071 h 110034"/>
                <a:gd name="connsiteX3" fmla="*/ 15 w 247453"/>
                <a:gd name="connsiteY3" fmla="*/ 95095 h 110034"/>
                <a:gd name="connsiteX4" fmla="*/ 126411 w 247453"/>
                <a:gd name="connsiteY4" fmla="*/ 8197 h 110034"/>
                <a:gd name="connsiteX5" fmla="*/ 227133 w 247453"/>
                <a:gd name="connsiteY5" fmla="*/ 14122 h 110034"/>
                <a:gd name="connsiteX0" fmla="*/ 227133 w 247453"/>
                <a:gd name="connsiteY0" fmla="*/ 14122 h 112425"/>
                <a:gd name="connsiteX1" fmla="*/ 240747 w 247453"/>
                <a:gd name="connsiteY1" fmla="*/ 100740 h 112425"/>
                <a:gd name="connsiteX2" fmla="*/ 146160 w 247453"/>
                <a:gd name="connsiteY2" fmla="*/ 104691 h 112425"/>
                <a:gd name="connsiteX3" fmla="*/ 15 w 247453"/>
                <a:gd name="connsiteY3" fmla="*/ 95095 h 112425"/>
                <a:gd name="connsiteX4" fmla="*/ 126411 w 247453"/>
                <a:gd name="connsiteY4" fmla="*/ 8197 h 112425"/>
                <a:gd name="connsiteX5" fmla="*/ 227133 w 247453"/>
                <a:gd name="connsiteY5" fmla="*/ 14122 h 112425"/>
                <a:gd name="connsiteX0" fmla="*/ 227133 w 247453"/>
                <a:gd name="connsiteY0" fmla="*/ 7701 h 106004"/>
                <a:gd name="connsiteX1" fmla="*/ 240747 w 247453"/>
                <a:gd name="connsiteY1" fmla="*/ 94319 h 106004"/>
                <a:gd name="connsiteX2" fmla="*/ 146160 w 247453"/>
                <a:gd name="connsiteY2" fmla="*/ 98270 h 106004"/>
                <a:gd name="connsiteX3" fmla="*/ 15 w 247453"/>
                <a:gd name="connsiteY3" fmla="*/ 88674 h 106004"/>
                <a:gd name="connsiteX4" fmla="*/ 126411 w 247453"/>
                <a:gd name="connsiteY4" fmla="*/ 1776 h 106004"/>
                <a:gd name="connsiteX5" fmla="*/ 227133 w 247453"/>
                <a:gd name="connsiteY5" fmla="*/ 7701 h 106004"/>
                <a:gd name="connsiteX0" fmla="*/ 227132 w 247123"/>
                <a:gd name="connsiteY0" fmla="*/ 9857 h 108160"/>
                <a:gd name="connsiteX1" fmla="*/ 240746 w 247123"/>
                <a:gd name="connsiteY1" fmla="*/ 96475 h 108160"/>
                <a:gd name="connsiteX2" fmla="*/ 146159 w 247123"/>
                <a:gd name="connsiteY2" fmla="*/ 100426 h 108160"/>
                <a:gd name="connsiteX3" fmla="*/ 14 w 247123"/>
                <a:gd name="connsiteY3" fmla="*/ 90830 h 108160"/>
                <a:gd name="connsiteX4" fmla="*/ 135228 w 247123"/>
                <a:gd name="connsiteY4" fmla="*/ 122 h 108160"/>
                <a:gd name="connsiteX5" fmla="*/ 227132 w 247123"/>
                <a:gd name="connsiteY5" fmla="*/ 9857 h 108160"/>
                <a:gd name="connsiteX0" fmla="*/ 227132 w 247520"/>
                <a:gd name="connsiteY0" fmla="*/ 9857 h 108160"/>
                <a:gd name="connsiteX1" fmla="*/ 240746 w 247520"/>
                <a:gd name="connsiteY1" fmla="*/ 96475 h 108160"/>
                <a:gd name="connsiteX2" fmla="*/ 146159 w 247520"/>
                <a:gd name="connsiteY2" fmla="*/ 100426 h 108160"/>
                <a:gd name="connsiteX3" fmla="*/ 14 w 247520"/>
                <a:gd name="connsiteY3" fmla="*/ 90830 h 108160"/>
                <a:gd name="connsiteX4" fmla="*/ 135228 w 247520"/>
                <a:gd name="connsiteY4" fmla="*/ 122 h 108160"/>
                <a:gd name="connsiteX5" fmla="*/ 227132 w 247520"/>
                <a:gd name="connsiteY5" fmla="*/ 9857 h 108160"/>
                <a:gd name="connsiteX0" fmla="*/ 221840 w 245898"/>
                <a:gd name="connsiteY0" fmla="*/ 12067 h 112275"/>
                <a:gd name="connsiteX1" fmla="*/ 240745 w 245898"/>
                <a:gd name="connsiteY1" fmla="*/ 100590 h 112275"/>
                <a:gd name="connsiteX2" fmla="*/ 146158 w 245898"/>
                <a:gd name="connsiteY2" fmla="*/ 104541 h 112275"/>
                <a:gd name="connsiteX3" fmla="*/ 13 w 245898"/>
                <a:gd name="connsiteY3" fmla="*/ 94945 h 112275"/>
                <a:gd name="connsiteX4" fmla="*/ 135227 w 245898"/>
                <a:gd name="connsiteY4" fmla="*/ 4237 h 112275"/>
                <a:gd name="connsiteX5" fmla="*/ 221840 w 245898"/>
                <a:gd name="connsiteY5" fmla="*/ 12067 h 112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898" h="112275">
                  <a:moveTo>
                    <a:pt x="221840" y="12067"/>
                  </a:moveTo>
                  <a:cubicBezTo>
                    <a:pt x="241189" y="9076"/>
                    <a:pt x="253359" y="85178"/>
                    <a:pt x="240745" y="100590"/>
                  </a:cubicBezTo>
                  <a:cubicBezTo>
                    <a:pt x="228131" y="116002"/>
                    <a:pt x="186280" y="105482"/>
                    <a:pt x="146158" y="104541"/>
                  </a:cubicBezTo>
                  <a:cubicBezTo>
                    <a:pt x="106036" y="103600"/>
                    <a:pt x="1330" y="127861"/>
                    <a:pt x="13" y="94945"/>
                  </a:cubicBezTo>
                  <a:cubicBezTo>
                    <a:pt x="-1304" y="79804"/>
                    <a:pt x="98256" y="18050"/>
                    <a:pt x="135227" y="4237"/>
                  </a:cubicBezTo>
                  <a:cubicBezTo>
                    <a:pt x="172198" y="-9576"/>
                    <a:pt x="202491" y="15058"/>
                    <a:pt x="221840" y="12067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30B9A15B-72A1-486C-9CCB-83FF63D151C7}"/>
                </a:ext>
              </a:extLst>
            </p:cNvPr>
            <p:cNvSpPr/>
            <p:nvPr/>
          </p:nvSpPr>
          <p:spPr>
            <a:xfrm>
              <a:off x="5356335" y="1844882"/>
              <a:ext cx="1320257" cy="1287989"/>
            </a:xfrm>
            <a:custGeom>
              <a:avLst/>
              <a:gdLst>
                <a:gd name="connsiteX0" fmla="*/ 4686 w 1522514"/>
                <a:gd name="connsiteY0" fmla="*/ 621143 h 1467029"/>
                <a:gd name="connsiteX1" fmla="*/ 42786 w 1522514"/>
                <a:gd name="connsiteY1" fmla="*/ 788783 h 1467029"/>
                <a:gd name="connsiteX2" fmla="*/ 50406 w 1522514"/>
                <a:gd name="connsiteY2" fmla="*/ 836408 h 1467029"/>
                <a:gd name="connsiteX3" fmla="*/ 6591 w 1522514"/>
                <a:gd name="connsiteY3" fmla="*/ 845933 h 1467029"/>
                <a:gd name="connsiteX4" fmla="*/ 6591 w 1522514"/>
                <a:gd name="connsiteY4" fmla="*/ 948803 h 1467029"/>
                <a:gd name="connsiteX5" fmla="*/ 67551 w 1522514"/>
                <a:gd name="connsiteY5" fmla="*/ 1063103 h 1467029"/>
                <a:gd name="connsiteX6" fmla="*/ 111366 w 1522514"/>
                <a:gd name="connsiteY6" fmla="*/ 1101203 h 1467029"/>
                <a:gd name="connsiteX7" fmla="*/ 96126 w 1522514"/>
                <a:gd name="connsiteY7" fmla="*/ 1223123 h 1467029"/>
                <a:gd name="connsiteX8" fmla="*/ 128511 w 1522514"/>
                <a:gd name="connsiteY8" fmla="*/ 1314563 h 1467029"/>
                <a:gd name="connsiteX9" fmla="*/ 223761 w 1522514"/>
                <a:gd name="connsiteY9" fmla="*/ 1379333 h 1467029"/>
                <a:gd name="connsiteX10" fmla="*/ 406641 w 1522514"/>
                <a:gd name="connsiteY10" fmla="*/ 1436483 h 1467029"/>
                <a:gd name="connsiteX11" fmla="*/ 665721 w 1522514"/>
                <a:gd name="connsiteY11" fmla="*/ 1466963 h 1467029"/>
                <a:gd name="connsiteX12" fmla="*/ 900036 w 1522514"/>
                <a:gd name="connsiteY12" fmla="*/ 1428863 h 1467029"/>
                <a:gd name="connsiteX13" fmla="*/ 1122921 w 1522514"/>
                <a:gd name="connsiteY13" fmla="*/ 1345043 h 1467029"/>
                <a:gd name="connsiteX14" fmla="*/ 1273416 w 1522514"/>
                <a:gd name="connsiteY14" fmla="*/ 1211693 h 1467029"/>
                <a:gd name="connsiteX15" fmla="*/ 1309611 w 1522514"/>
                <a:gd name="connsiteY15" fmla="*/ 1236458 h 1467029"/>
                <a:gd name="connsiteX16" fmla="*/ 1408671 w 1522514"/>
                <a:gd name="connsiteY16" fmla="*/ 1219313 h 1467029"/>
                <a:gd name="connsiteX17" fmla="*/ 1477251 w 1522514"/>
                <a:gd name="connsiteY17" fmla="*/ 1145018 h 1467029"/>
                <a:gd name="connsiteX18" fmla="*/ 1521066 w 1522514"/>
                <a:gd name="connsiteY18" fmla="*/ 1045958 h 1467029"/>
                <a:gd name="connsiteX19" fmla="*/ 1507731 w 1522514"/>
                <a:gd name="connsiteY19" fmla="*/ 931658 h 1467029"/>
                <a:gd name="connsiteX20" fmla="*/ 1465821 w 1522514"/>
                <a:gd name="connsiteY20" fmla="*/ 861173 h 1467029"/>
                <a:gd name="connsiteX21" fmla="*/ 1357236 w 1522514"/>
                <a:gd name="connsiteY21" fmla="*/ 872603 h 1467029"/>
                <a:gd name="connsiteX22" fmla="*/ 1418196 w 1522514"/>
                <a:gd name="connsiteY22" fmla="*/ 802118 h 1467029"/>
                <a:gd name="connsiteX23" fmla="*/ 1475346 w 1522514"/>
                <a:gd name="connsiteY23" fmla="*/ 440168 h 1467029"/>
                <a:gd name="connsiteX24" fmla="*/ 1395336 w 1522514"/>
                <a:gd name="connsiteY24" fmla="*/ 158228 h 1467029"/>
                <a:gd name="connsiteX25" fmla="*/ 1199121 w 1522514"/>
                <a:gd name="connsiteY25" fmla="*/ 26783 h 1467029"/>
                <a:gd name="connsiteX26" fmla="*/ 1079106 w 1522514"/>
                <a:gd name="connsiteY26" fmla="*/ 59168 h 1467029"/>
                <a:gd name="connsiteX27" fmla="*/ 827646 w 1522514"/>
                <a:gd name="connsiteY27" fmla="*/ 22973 h 1467029"/>
                <a:gd name="connsiteX28" fmla="*/ 389496 w 1522514"/>
                <a:gd name="connsiteY28" fmla="*/ 24878 h 1467029"/>
                <a:gd name="connsiteX29" fmla="*/ 84696 w 1522514"/>
                <a:gd name="connsiteY29" fmla="*/ 333488 h 1467029"/>
                <a:gd name="connsiteX30" fmla="*/ 4686 w 1522514"/>
                <a:gd name="connsiteY30" fmla="*/ 621143 h 1467029"/>
                <a:gd name="connsiteX0" fmla="*/ 4686 w 1522641"/>
                <a:gd name="connsiteY0" fmla="*/ 621143 h 1467029"/>
                <a:gd name="connsiteX1" fmla="*/ 42786 w 1522641"/>
                <a:gd name="connsiteY1" fmla="*/ 788783 h 1467029"/>
                <a:gd name="connsiteX2" fmla="*/ 50406 w 1522641"/>
                <a:gd name="connsiteY2" fmla="*/ 836408 h 1467029"/>
                <a:gd name="connsiteX3" fmla="*/ 6591 w 1522641"/>
                <a:gd name="connsiteY3" fmla="*/ 845933 h 1467029"/>
                <a:gd name="connsiteX4" fmla="*/ 6591 w 1522641"/>
                <a:gd name="connsiteY4" fmla="*/ 948803 h 1467029"/>
                <a:gd name="connsiteX5" fmla="*/ 67551 w 1522641"/>
                <a:gd name="connsiteY5" fmla="*/ 1063103 h 1467029"/>
                <a:gd name="connsiteX6" fmla="*/ 111366 w 1522641"/>
                <a:gd name="connsiteY6" fmla="*/ 1101203 h 1467029"/>
                <a:gd name="connsiteX7" fmla="*/ 96126 w 1522641"/>
                <a:gd name="connsiteY7" fmla="*/ 1223123 h 1467029"/>
                <a:gd name="connsiteX8" fmla="*/ 128511 w 1522641"/>
                <a:gd name="connsiteY8" fmla="*/ 1314563 h 1467029"/>
                <a:gd name="connsiteX9" fmla="*/ 223761 w 1522641"/>
                <a:gd name="connsiteY9" fmla="*/ 1379333 h 1467029"/>
                <a:gd name="connsiteX10" fmla="*/ 406641 w 1522641"/>
                <a:gd name="connsiteY10" fmla="*/ 1436483 h 1467029"/>
                <a:gd name="connsiteX11" fmla="*/ 665721 w 1522641"/>
                <a:gd name="connsiteY11" fmla="*/ 1466963 h 1467029"/>
                <a:gd name="connsiteX12" fmla="*/ 900036 w 1522641"/>
                <a:gd name="connsiteY12" fmla="*/ 1428863 h 1467029"/>
                <a:gd name="connsiteX13" fmla="*/ 1122921 w 1522641"/>
                <a:gd name="connsiteY13" fmla="*/ 1345043 h 1467029"/>
                <a:gd name="connsiteX14" fmla="*/ 1273416 w 1522641"/>
                <a:gd name="connsiteY14" fmla="*/ 1211693 h 1467029"/>
                <a:gd name="connsiteX15" fmla="*/ 1309611 w 1522641"/>
                <a:gd name="connsiteY15" fmla="*/ 1236458 h 1467029"/>
                <a:gd name="connsiteX16" fmla="*/ 1408671 w 1522641"/>
                <a:gd name="connsiteY16" fmla="*/ 1219313 h 1467029"/>
                <a:gd name="connsiteX17" fmla="*/ 1477251 w 1522641"/>
                <a:gd name="connsiteY17" fmla="*/ 1145018 h 1467029"/>
                <a:gd name="connsiteX18" fmla="*/ 1521066 w 1522641"/>
                <a:gd name="connsiteY18" fmla="*/ 1045958 h 1467029"/>
                <a:gd name="connsiteX19" fmla="*/ 1507731 w 1522641"/>
                <a:gd name="connsiteY19" fmla="*/ 931658 h 1467029"/>
                <a:gd name="connsiteX20" fmla="*/ 1458201 w 1522641"/>
                <a:gd name="connsiteY20" fmla="*/ 864983 h 1467029"/>
                <a:gd name="connsiteX21" fmla="*/ 1357236 w 1522641"/>
                <a:gd name="connsiteY21" fmla="*/ 872603 h 1467029"/>
                <a:gd name="connsiteX22" fmla="*/ 1418196 w 1522641"/>
                <a:gd name="connsiteY22" fmla="*/ 802118 h 1467029"/>
                <a:gd name="connsiteX23" fmla="*/ 1475346 w 1522641"/>
                <a:gd name="connsiteY23" fmla="*/ 440168 h 1467029"/>
                <a:gd name="connsiteX24" fmla="*/ 1395336 w 1522641"/>
                <a:gd name="connsiteY24" fmla="*/ 158228 h 1467029"/>
                <a:gd name="connsiteX25" fmla="*/ 1199121 w 1522641"/>
                <a:gd name="connsiteY25" fmla="*/ 26783 h 1467029"/>
                <a:gd name="connsiteX26" fmla="*/ 1079106 w 1522641"/>
                <a:gd name="connsiteY26" fmla="*/ 59168 h 1467029"/>
                <a:gd name="connsiteX27" fmla="*/ 827646 w 1522641"/>
                <a:gd name="connsiteY27" fmla="*/ 22973 h 1467029"/>
                <a:gd name="connsiteX28" fmla="*/ 389496 w 1522641"/>
                <a:gd name="connsiteY28" fmla="*/ 24878 h 1467029"/>
                <a:gd name="connsiteX29" fmla="*/ 84696 w 1522641"/>
                <a:gd name="connsiteY29" fmla="*/ 333488 h 1467029"/>
                <a:gd name="connsiteX30" fmla="*/ 4686 w 1522641"/>
                <a:gd name="connsiteY30" fmla="*/ 621143 h 1467029"/>
                <a:gd name="connsiteX0" fmla="*/ 4686 w 1534839"/>
                <a:gd name="connsiteY0" fmla="*/ 621143 h 1467029"/>
                <a:gd name="connsiteX1" fmla="*/ 42786 w 1534839"/>
                <a:gd name="connsiteY1" fmla="*/ 788783 h 1467029"/>
                <a:gd name="connsiteX2" fmla="*/ 50406 w 1534839"/>
                <a:gd name="connsiteY2" fmla="*/ 836408 h 1467029"/>
                <a:gd name="connsiteX3" fmla="*/ 6591 w 1534839"/>
                <a:gd name="connsiteY3" fmla="*/ 845933 h 1467029"/>
                <a:gd name="connsiteX4" fmla="*/ 6591 w 1534839"/>
                <a:gd name="connsiteY4" fmla="*/ 948803 h 1467029"/>
                <a:gd name="connsiteX5" fmla="*/ 67551 w 1534839"/>
                <a:gd name="connsiteY5" fmla="*/ 1063103 h 1467029"/>
                <a:gd name="connsiteX6" fmla="*/ 111366 w 1534839"/>
                <a:gd name="connsiteY6" fmla="*/ 1101203 h 1467029"/>
                <a:gd name="connsiteX7" fmla="*/ 96126 w 1534839"/>
                <a:gd name="connsiteY7" fmla="*/ 1223123 h 1467029"/>
                <a:gd name="connsiteX8" fmla="*/ 128511 w 1534839"/>
                <a:gd name="connsiteY8" fmla="*/ 1314563 h 1467029"/>
                <a:gd name="connsiteX9" fmla="*/ 223761 w 1534839"/>
                <a:gd name="connsiteY9" fmla="*/ 1379333 h 1467029"/>
                <a:gd name="connsiteX10" fmla="*/ 406641 w 1534839"/>
                <a:gd name="connsiteY10" fmla="*/ 1436483 h 1467029"/>
                <a:gd name="connsiteX11" fmla="*/ 665721 w 1534839"/>
                <a:gd name="connsiteY11" fmla="*/ 1466963 h 1467029"/>
                <a:gd name="connsiteX12" fmla="*/ 900036 w 1534839"/>
                <a:gd name="connsiteY12" fmla="*/ 1428863 h 1467029"/>
                <a:gd name="connsiteX13" fmla="*/ 1122921 w 1534839"/>
                <a:gd name="connsiteY13" fmla="*/ 1345043 h 1467029"/>
                <a:gd name="connsiteX14" fmla="*/ 1273416 w 1534839"/>
                <a:gd name="connsiteY14" fmla="*/ 1211693 h 1467029"/>
                <a:gd name="connsiteX15" fmla="*/ 1309611 w 1534839"/>
                <a:gd name="connsiteY15" fmla="*/ 1236458 h 1467029"/>
                <a:gd name="connsiteX16" fmla="*/ 1408671 w 1534839"/>
                <a:gd name="connsiteY16" fmla="*/ 1219313 h 1467029"/>
                <a:gd name="connsiteX17" fmla="*/ 1477251 w 1534839"/>
                <a:gd name="connsiteY17" fmla="*/ 1145018 h 1467029"/>
                <a:gd name="connsiteX18" fmla="*/ 1521066 w 1534839"/>
                <a:gd name="connsiteY18" fmla="*/ 1045958 h 1467029"/>
                <a:gd name="connsiteX19" fmla="*/ 1530591 w 1534839"/>
                <a:gd name="connsiteY19" fmla="*/ 939278 h 1467029"/>
                <a:gd name="connsiteX20" fmla="*/ 1458201 w 1534839"/>
                <a:gd name="connsiteY20" fmla="*/ 864983 h 1467029"/>
                <a:gd name="connsiteX21" fmla="*/ 1357236 w 1534839"/>
                <a:gd name="connsiteY21" fmla="*/ 872603 h 1467029"/>
                <a:gd name="connsiteX22" fmla="*/ 1418196 w 1534839"/>
                <a:gd name="connsiteY22" fmla="*/ 802118 h 1467029"/>
                <a:gd name="connsiteX23" fmla="*/ 1475346 w 1534839"/>
                <a:gd name="connsiteY23" fmla="*/ 440168 h 1467029"/>
                <a:gd name="connsiteX24" fmla="*/ 1395336 w 1534839"/>
                <a:gd name="connsiteY24" fmla="*/ 158228 h 1467029"/>
                <a:gd name="connsiteX25" fmla="*/ 1199121 w 1534839"/>
                <a:gd name="connsiteY25" fmla="*/ 26783 h 1467029"/>
                <a:gd name="connsiteX26" fmla="*/ 1079106 w 1534839"/>
                <a:gd name="connsiteY26" fmla="*/ 59168 h 1467029"/>
                <a:gd name="connsiteX27" fmla="*/ 827646 w 1534839"/>
                <a:gd name="connsiteY27" fmla="*/ 22973 h 1467029"/>
                <a:gd name="connsiteX28" fmla="*/ 389496 w 1534839"/>
                <a:gd name="connsiteY28" fmla="*/ 24878 h 1467029"/>
                <a:gd name="connsiteX29" fmla="*/ 84696 w 1534839"/>
                <a:gd name="connsiteY29" fmla="*/ 333488 h 1467029"/>
                <a:gd name="connsiteX30" fmla="*/ 4686 w 1534839"/>
                <a:gd name="connsiteY30" fmla="*/ 621143 h 1467029"/>
                <a:gd name="connsiteX0" fmla="*/ 4686 w 1541892"/>
                <a:gd name="connsiteY0" fmla="*/ 621143 h 1467029"/>
                <a:gd name="connsiteX1" fmla="*/ 42786 w 1541892"/>
                <a:gd name="connsiteY1" fmla="*/ 788783 h 1467029"/>
                <a:gd name="connsiteX2" fmla="*/ 50406 w 1541892"/>
                <a:gd name="connsiteY2" fmla="*/ 836408 h 1467029"/>
                <a:gd name="connsiteX3" fmla="*/ 6591 w 1541892"/>
                <a:gd name="connsiteY3" fmla="*/ 845933 h 1467029"/>
                <a:gd name="connsiteX4" fmla="*/ 6591 w 1541892"/>
                <a:gd name="connsiteY4" fmla="*/ 948803 h 1467029"/>
                <a:gd name="connsiteX5" fmla="*/ 67551 w 1541892"/>
                <a:gd name="connsiteY5" fmla="*/ 1063103 h 1467029"/>
                <a:gd name="connsiteX6" fmla="*/ 111366 w 1541892"/>
                <a:gd name="connsiteY6" fmla="*/ 1101203 h 1467029"/>
                <a:gd name="connsiteX7" fmla="*/ 96126 w 1541892"/>
                <a:gd name="connsiteY7" fmla="*/ 1223123 h 1467029"/>
                <a:gd name="connsiteX8" fmla="*/ 128511 w 1541892"/>
                <a:gd name="connsiteY8" fmla="*/ 1314563 h 1467029"/>
                <a:gd name="connsiteX9" fmla="*/ 223761 w 1541892"/>
                <a:gd name="connsiteY9" fmla="*/ 1379333 h 1467029"/>
                <a:gd name="connsiteX10" fmla="*/ 406641 w 1541892"/>
                <a:gd name="connsiteY10" fmla="*/ 1436483 h 1467029"/>
                <a:gd name="connsiteX11" fmla="*/ 665721 w 1541892"/>
                <a:gd name="connsiteY11" fmla="*/ 1466963 h 1467029"/>
                <a:gd name="connsiteX12" fmla="*/ 900036 w 1541892"/>
                <a:gd name="connsiteY12" fmla="*/ 1428863 h 1467029"/>
                <a:gd name="connsiteX13" fmla="*/ 1122921 w 1541892"/>
                <a:gd name="connsiteY13" fmla="*/ 1345043 h 1467029"/>
                <a:gd name="connsiteX14" fmla="*/ 1273416 w 1541892"/>
                <a:gd name="connsiteY14" fmla="*/ 1211693 h 1467029"/>
                <a:gd name="connsiteX15" fmla="*/ 1309611 w 1541892"/>
                <a:gd name="connsiteY15" fmla="*/ 1236458 h 1467029"/>
                <a:gd name="connsiteX16" fmla="*/ 1408671 w 1541892"/>
                <a:gd name="connsiteY16" fmla="*/ 1219313 h 1467029"/>
                <a:gd name="connsiteX17" fmla="*/ 1477251 w 1541892"/>
                <a:gd name="connsiteY17" fmla="*/ 1145018 h 1467029"/>
                <a:gd name="connsiteX18" fmla="*/ 1536306 w 1541892"/>
                <a:gd name="connsiteY18" fmla="*/ 1047863 h 1467029"/>
                <a:gd name="connsiteX19" fmla="*/ 1530591 w 1541892"/>
                <a:gd name="connsiteY19" fmla="*/ 939278 h 1467029"/>
                <a:gd name="connsiteX20" fmla="*/ 1458201 w 1541892"/>
                <a:gd name="connsiteY20" fmla="*/ 864983 h 1467029"/>
                <a:gd name="connsiteX21" fmla="*/ 1357236 w 1541892"/>
                <a:gd name="connsiteY21" fmla="*/ 872603 h 1467029"/>
                <a:gd name="connsiteX22" fmla="*/ 1418196 w 1541892"/>
                <a:gd name="connsiteY22" fmla="*/ 802118 h 1467029"/>
                <a:gd name="connsiteX23" fmla="*/ 1475346 w 1541892"/>
                <a:gd name="connsiteY23" fmla="*/ 440168 h 1467029"/>
                <a:gd name="connsiteX24" fmla="*/ 1395336 w 1541892"/>
                <a:gd name="connsiteY24" fmla="*/ 158228 h 1467029"/>
                <a:gd name="connsiteX25" fmla="*/ 1199121 w 1541892"/>
                <a:gd name="connsiteY25" fmla="*/ 26783 h 1467029"/>
                <a:gd name="connsiteX26" fmla="*/ 1079106 w 1541892"/>
                <a:gd name="connsiteY26" fmla="*/ 59168 h 1467029"/>
                <a:gd name="connsiteX27" fmla="*/ 827646 w 1541892"/>
                <a:gd name="connsiteY27" fmla="*/ 22973 h 1467029"/>
                <a:gd name="connsiteX28" fmla="*/ 389496 w 1541892"/>
                <a:gd name="connsiteY28" fmla="*/ 24878 h 1467029"/>
                <a:gd name="connsiteX29" fmla="*/ 84696 w 1541892"/>
                <a:gd name="connsiteY29" fmla="*/ 333488 h 1467029"/>
                <a:gd name="connsiteX30" fmla="*/ 4686 w 1541892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57236 w 1542707"/>
                <a:gd name="connsiteY21" fmla="*/ 872603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93431 w 1542707"/>
                <a:gd name="connsiteY21" fmla="*/ 866888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93431 w 1542707"/>
                <a:gd name="connsiteY21" fmla="*/ 866888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93431 w 1542707"/>
                <a:gd name="connsiteY21" fmla="*/ 866888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3864 w 1541885"/>
                <a:gd name="connsiteY0" fmla="*/ 621143 h 1467029"/>
                <a:gd name="connsiteX1" fmla="*/ 41964 w 1541885"/>
                <a:gd name="connsiteY1" fmla="*/ 788783 h 1467029"/>
                <a:gd name="connsiteX2" fmla="*/ 34344 w 1541885"/>
                <a:gd name="connsiteY2" fmla="*/ 828788 h 1467029"/>
                <a:gd name="connsiteX3" fmla="*/ 5769 w 1541885"/>
                <a:gd name="connsiteY3" fmla="*/ 845933 h 1467029"/>
                <a:gd name="connsiteX4" fmla="*/ 5769 w 1541885"/>
                <a:gd name="connsiteY4" fmla="*/ 948803 h 1467029"/>
                <a:gd name="connsiteX5" fmla="*/ 66729 w 1541885"/>
                <a:gd name="connsiteY5" fmla="*/ 1063103 h 1467029"/>
                <a:gd name="connsiteX6" fmla="*/ 110544 w 1541885"/>
                <a:gd name="connsiteY6" fmla="*/ 1101203 h 1467029"/>
                <a:gd name="connsiteX7" fmla="*/ 95304 w 1541885"/>
                <a:gd name="connsiteY7" fmla="*/ 1223123 h 1467029"/>
                <a:gd name="connsiteX8" fmla="*/ 127689 w 1541885"/>
                <a:gd name="connsiteY8" fmla="*/ 1314563 h 1467029"/>
                <a:gd name="connsiteX9" fmla="*/ 222939 w 1541885"/>
                <a:gd name="connsiteY9" fmla="*/ 1379333 h 1467029"/>
                <a:gd name="connsiteX10" fmla="*/ 405819 w 1541885"/>
                <a:gd name="connsiteY10" fmla="*/ 1436483 h 1467029"/>
                <a:gd name="connsiteX11" fmla="*/ 664899 w 1541885"/>
                <a:gd name="connsiteY11" fmla="*/ 1466963 h 1467029"/>
                <a:gd name="connsiteX12" fmla="*/ 899214 w 1541885"/>
                <a:gd name="connsiteY12" fmla="*/ 1428863 h 1467029"/>
                <a:gd name="connsiteX13" fmla="*/ 1122099 w 1541885"/>
                <a:gd name="connsiteY13" fmla="*/ 1345043 h 1467029"/>
                <a:gd name="connsiteX14" fmla="*/ 1272594 w 1541885"/>
                <a:gd name="connsiteY14" fmla="*/ 1211693 h 1467029"/>
                <a:gd name="connsiteX15" fmla="*/ 1308789 w 1541885"/>
                <a:gd name="connsiteY15" fmla="*/ 1236458 h 1467029"/>
                <a:gd name="connsiteX16" fmla="*/ 1407849 w 1541885"/>
                <a:gd name="connsiteY16" fmla="*/ 1219313 h 1467029"/>
                <a:gd name="connsiteX17" fmla="*/ 1476429 w 1541885"/>
                <a:gd name="connsiteY17" fmla="*/ 1145018 h 1467029"/>
                <a:gd name="connsiteX18" fmla="*/ 1535484 w 1541885"/>
                <a:gd name="connsiteY18" fmla="*/ 1047863 h 1467029"/>
                <a:gd name="connsiteX19" fmla="*/ 1529769 w 1541885"/>
                <a:gd name="connsiteY19" fmla="*/ 939278 h 1467029"/>
                <a:gd name="connsiteX20" fmla="*/ 1457379 w 1541885"/>
                <a:gd name="connsiteY20" fmla="*/ 864983 h 1467029"/>
                <a:gd name="connsiteX21" fmla="*/ 1392609 w 1541885"/>
                <a:gd name="connsiteY21" fmla="*/ 866888 h 1467029"/>
                <a:gd name="connsiteX22" fmla="*/ 1417374 w 1541885"/>
                <a:gd name="connsiteY22" fmla="*/ 802118 h 1467029"/>
                <a:gd name="connsiteX23" fmla="*/ 1474524 w 1541885"/>
                <a:gd name="connsiteY23" fmla="*/ 440168 h 1467029"/>
                <a:gd name="connsiteX24" fmla="*/ 1394514 w 1541885"/>
                <a:gd name="connsiteY24" fmla="*/ 158228 h 1467029"/>
                <a:gd name="connsiteX25" fmla="*/ 1198299 w 1541885"/>
                <a:gd name="connsiteY25" fmla="*/ 26783 h 1467029"/>
                <a:gd name="connsiteX26" fmla="*/ 1078284 w 1541885"/>
                <a:gd name="connsiteY26" fmla="*/ 59168 h 1467029"/>
                <a:gd name="connsiteX27" fmla="*/ 826824 w 1541885"/>
                <a:gd name="connsiteY27" fmla="*/ 22973 h 1467029"/>
                <a:gd name="connsiteX28" fmla="*/ 388674 w 1541885"/>
                <a:gd name="connsiteY28" fmla="*/ 24878 h 1467029"/>
                <a:gd name="connsiteX29" fmla="*/ 83874 w 1541885"/>
                <a:gd name="connsiteY29" fmla="*/ 333488 h 1467029"/>
                <a:gd name="connsiteX30" fmla="*/ 3864 w 1541885"/>
                <a:gd name="connsiteY30" fmla="*/ 621143 h 1467029"/>
                <a:gd name="connsiteX0" fmla="*/ 3864 w 1541885"/>
                <a:gd name="connsiteY0" fmla="*/ 619055 h 1464941"/>
                <a:gd name="connsiteX1" fmla="*/ 41964 w 1541885"/>
                <a:gd name="connsiteY1" fmla="*/ 786695 h 1464941"/>
                <a:gd name="connsiteX2" fmla="*/ 34344 w 1541885"/>
                <a:gd name="connsiteY2" fmla="*/ 826700 h 1464941"/>
                <a:gd name="connsiteX3" fmla="*/ 5769 w 1541885"/>
                <a:gd name="connsiteY3" fmla="*/ 843845 h 1464941"/>
                <a:gd name="connsiteX4" fmla="*/ 5769 w 1541885"/>
                <a:gd name="connsiteY4" fmla="*/ 946715 h 1464941"/>
                <a:gd name="connsiteX5" fmla="*/ 66729 w 1541885"/>
                <a:gd name="connsiteY5" fmla="*/ 1061015 h 1464941"/>
                <a:gd name="connsiteX6" fmla="*/ 110544 w 1541885"/>
                <a:gd name="connsiteY6" fmla="*/ 1099115 h 1464941"/>
                <a:gd name="connsiteX7" fmla="*/ 95304 w 1541885"/>
                <a:gd name="connsiteY7" fmla="*/ 1221035 h 1464941"/>
                <a:gd name="connsiteX8" fmla="*/ 127689 w 1541885"/>
                <a:gd name="connsiteY8" fmla="*/ 1312475 h 1464941"/>
                <a:gd name="connsiteX9" fmla="*/ 222939 w 1541885"/>
                <a:gd name="connsiteY9" fmla="*/ 1377245 h 1464941"/>
                <a:gd name="connsiteX10" fmla="*/ 405819 w 1541885"/>
                <a:gd name="connsiteY10" fmla="*/ 1434395 h 1464941"/>
                <a:gd name="connsiteX11" fmla="*/ 664899 w 1541885"/>
                <a:gd name="connsiteY11" fmla="*/ 1464875 h 1464941"/>
                <a:gd name="connsiteX12" fmla="*/ 899214 w 1541885"/>
                <a:gd name="connsiteY12" fmla="*/ 1426775 h 1464941"/>
                <a:gd name="connsiteX13" fmla="*/ 1122099 w 1541885"/>
                <a:gd name="connsiteY13" fmla="*/ 1342955 h 1464941"/>
                <a:gd name="connsiteX14" fmla="*/ 1272594 w 1541885"/>
                <a:gd name="connsiteY14" fmla="*/ 1209605 h 1464941"/>
                <a:gd name="connsiteX15" fmla="*/ 1308789 w 1541885"/>
                <a:gd name="connsiteY15" fmla="*/ 1234370 h 1464941"/>
                <a:gd name="connsiteX16" fmla="*/ 1407849 w 1541885"/>
                <a:gd name="connsiteY16" fmla="*/ 1217225 h 1464941"/>
                <a:gd name="connsiteX17" fmla="*/ 1476429 w 1541885"/>
                <a:gd name="connsiteY17" fmla="*/ 1142930 h 1464941"/>
                <a:gd name="connsiteX18" fmla="*/ 1535484 w 1541885"/>
                <a:gd name="connsiteY18" fmla="*/ 1045775 h 1464941"/>
                <a:gd name="connsiteX19" fmla="*/ 1529769 w 1541885"/>
                <a:gd name="connsiteY19" fmla="*/ 937190 h 1464941"/>
                <a:gd name="connsiteX20" fmla="*/ 1457379 w 1541885"/>
                <a:gd name="connsiteY20" fmla="*/ 862895 h 1464941"/>
                <a:gd name="connsiteX21" fmla="*/ 1392609 w 1541885"/>
                <a:gd name="connsiteY21" fmla="*/ 864800 h 1464941"/>
                <a:gd name="connsiteX22" fmla="*/ 1417374 w 1541885"/>
                <a:gd name="connsiteY22" fmla="*/ 800030 h 1464941"/>
                <a:gd name="connsiteX23" fmla="*/ 1474524 w 1541885"/>
                <a:gd name="connsiteY23" fmla="*/ 438080 h 1464941"/>
                <a:gd name="connsiteX24" fmla="*/ 1394514 w 1541885"/>
                <a:gd name="connsiteY24" fmla="*/ 156140 h 1464941"/>
                <a:gd name="connsiteX25" fmla="*/ 1198299 w 1541885"/>
                <a:gd name="connsiteY25" fmla="*/ 24695 h 1464941"/>
                <a:gd name="connsiteX26" fmla="*/ 1051614 w 1541885"/>
                <a:gd name="connsiteY26" fmla="*/ 3740 h 1464941"/>
                <a:gd name="connsiteX27" fmla="*/ 826824 w 1541885"/>
                <a:gd name="connsiteY27" fmla="*/ 20885 h 1464941"/>
                <a:gd name="connsiteX28" fmla="*/ 388674 w 1541885"/>
                <a:gd name="connsiteY28" fmla="*/ 22790 h 1464941"/>
                <a:gd name="connsiteX29" fmla="*/ 83874 w 1541885"/>
                <a:gd name="connsiteY29" fmla="*/ 331400 h 1464941"/>
                <a:gd name="connsiteX30" fmla="*/ 3864 w 1541885"/>
                <a:gd name="connsiteY30" fmla="*/ 619055 h 1464941"/>
                <a:gd name="connsiteX0" fmla="*/ 3864 w 1541885"/>
                <a:gd name="connsiteY0" fmla="*/ 646071 h 1491957"/>
                <a:gd name="connsiteX1" fmla="*/ 41964 w 1541885"/>
                <a:gd name="connsiteY1" fmla="*/ 813711 h 1491957"/>
                <a:gd name="connsiteX2" fmla="*/ 34344 w 1541885"/>
                <a:gd name="connsiteY2" fmla="*/ 853716 h 1491957"/>
                <a:gd name="connsiteX3" fmla="*/ 5769 w 1541885"/>
                <a:gd name="connsiteY3" fmla="*/ 870861 h 1491957"/>
                <a:gd name="connsiteX4" fmla="*/ 5769 w 1541885"/>
                <a:gd name="connsiteY4" fmla="*/ 973731 h 1491957"/>
                <a:gd name="connsiteX5" fmla="*/ 66729 w 1541885"/>
                <a:gd name="connsiteY5" fmla="*/ 1088031 h 1491957"/>
                <a:gd name="connsiteX6" fmla="*/ 110544 w 1541885"/>
                <a:gd name="connsiteY6" fmla="*/ 1126131 h 1491957"/>
                <a:gd name="connsiteX7" fmla="*/ 95304 w 1541885"/>
                <a:gd name="connsiteY7" fmla="*/ 1248051 h 1491957"/>
                <a:gd name="connsiteX8" fmla="*/ 127689 w 1541885"/>
                <a:gd name="connsiteY8" fmla="*/ 1339491 h 1491957"/>
                <a:gd name="connsiteX9" fmla="*/ 222939 w 1541885"/>
                <a:gd name="connsiteY9" fmla="*/ 1404261 h 1491957"/>
                <a:gd name="connsiteX10" fmla="*/ 405819 w 1541885"/>
                <a:gd name="connsiteY10" fmla="*/ 1461411 h 1491957"/>
                <a:gd name="connsiteX11" fmla="*/ 664899 w 1541885"/>
                <a:gd name="connsiteY11" fmla="*/ 1491891 h 1491957"/>
                <a:gd name="connsiteX12" fmla="*/ 899214 w 1541885"/>
                <a:gd name="connsiteY12" fmla="*/ 1453791 h 1491957"/>
                <a:gd name="connsiteX13" fmla="*/ 1122099 w 1541885"/>
                <a:gd name="connsiteY13" fmla="*/ 1369971 h 1491957"/>
                <a:gd name="connsiteX14" fmla="*/ 1272594 w 1541885"/>
                <a:gd name="connsiteY14" fmla="*/ 1236621 h 1491957"/>
                <a:gd name="connsiteX15" fmla="*/ 1308789 w 1541885"/>
                <a:gd name="connsiteY15" fmla="*/ 1261386 h 1491957"/>
                <a:gd name="connsiteX16" fmla="*/ 1407849 w 1541885"/>
                <a:gd name="connsiteY16" fmla="*/ 1244241 h 1491957"/>
                <a:gd name="connsiteX17" fmla="*/ 1476429 w 1541885"/>
                <a:gd name="connsiteY17" fmla="*/ 1169946 h 1491957"/>
                <a:gd name="connsiteX18" fmla="*/ 1535484 w 1541885"/>
                <a:gd name="connsiteY18" fmla="*/ 1072791 h 1491957"/>
                <a:gd name="connsiteX19" fmla="*/ 1529769 w 1541885"/>
                <a:gd name="connsiteY19" fmla="*/ 964206 h 1491957"/>
                <a:gd name="connsiteX20" fmla="*/ 1457379 w 1541885"/>
                <a:gd name="connsiteY20" fmla="*/ 889911 h 1491957"/>
                <a:gd name="connsiteX21" fmla="*/ 1392609 w 1541885"/>
                <a:gd name="connsiteY21" fmla="*/ 891816 h 1491957"/>
                <a:gd name="connsiteX22" fmla="*/ 1417374 w 1541885"/>
                <a:gd name="connsiteY22" fmla="*/ 827046 h 1491957"/>
                <a:gd name="connsiteX23" fmla="*/ 1474524 w 1541885"/>
                <a:gd name="connsiteY23" fmla="*/ 465096 h 1491957"/>
                <a:gd name="connsiteX24" fmla="*/ 1394514 w 1541885"/>
                <a:gd name="connsiteY24" fmla="*/ 183156 h 1491957"/>
                <a:gd name="connsiteX25" fmla="*/ 1198299 w 1541885"/>
                <a:gd name="connsiteY25" fmla="*/ 51711 h 1491957"/>
                <a:gd name="connsiteX26" fmla="*/ 1051614 w 1541885"/>
                <a:gd name="connsiteY26" fmla="*/ 30756 h 1491957"/>
                <a:gd name="connsiteX27" fmla="*/ 819204 w 1541885"/>
                <a:gd name="connsiteY27" fmla="*/ 276 h 1491957"/>
                <a:gd name="connsiteX28" fmla="*/ 388674 w 1541885"/>
                <a:gd name="connsiteY28" fmla="*/ 49806 h 1491957"/>
                <a:gd name="connsiteX29" fmla="*/ 83874 w 1541885"/>
                <a:gd name="connsiteY29" fmla="*/ 358416 h 1491957"/>
                <a:gd name="connsiteX30" fmla="*/ 3864 w 1541885"/>
                <a:gd name="connsiteY30" fmla="*/ 646071 h 1491957"/>
                <a:gd name="connsiteX0" fmla="*/ 3864 w 1541885"/>
                <a:gd name="connsiteY0" fmla="*/ 646616 h 1492502"/>
                <a:gd name="connsiteX1" fmla="*/ 41964 w 1541885"/>
                <a:gd name="connsiteY1" fmla="*/ 814256 h 1492502"/>
                <a:gd name="connsiteX2" fmla="*/ 34344 w 1541885"/>
                <a:gd name="connsiteY2" fmla="*/ 854261 h 1492502"/>
                <a:gd name="connsiteX3" fmla="*/ 5769 w 1541885"/>
                <a:gd name="connsiteY3" fmla="*/ 871406 h 1492502"/>
                <a:gd name="connsiteX4" fmla="*/ 5769 w 1541885"/>
                <a:gd name="connsiteY4" fmla="*/ 974276 h 1492502"/>
                <a:gd name="connsiteX5" fmla="*/ 66729 w 1541885"/>
                <a:gd name="connsiteY5" fmla="*/ 1088576 h 1492502"/>
                <a:gd name="connsiteX6" fmla="*/ 110544 w 1541885"/>
                <a:gd name="connsiteY6" fmla="*/ 1126676 h 1492502"/>
                <a:gd name="connsiteX7" fmla="*/ 95304 w 1541885"/>
                <a:gd name="connsiteY7" fmla="*/ 1248596 h 1492502"/>
                <a:gd name="connsiteX8" fmla="*/ 127689 w 1541885"/>
                <a:gd name="connsiteY8" fmla="*/ 1340036 h 1492502"/>
                <a:gd name="connsiteX9" fmla="*/ 222939 w 1541885"/>
                <a:gd name="connsiteY9" fmla="*/ 1404806 h 1492502"/>
                <a:gd name="connsiteX10" fmla="*/ 405819 w 1541885"/>
                <a:gd name="connsiteY10" fmla="*/ 1461956 h 1492502"/>
                <a:gd name="connsiteX11" fmla="*/ 664899 w 1541885"/>
                <a:gd name="connsiteY11" fmla="*/ 1492436 h 1492502"/>
                <a:gd name="connsiteX12" fmla="*/ 899214 w 1541885"/>
                <a:gd name="connsiteY12" fmla="*/ 1454336 h 1492502"/>
                <a:gd name="connsiteX13" fmla="*/ 1122099 w 1541885"/>
                <a:gd name="connsiteY13" fmla="*/ 1370516 h 1492502"/>
                <a:gd name="connsiteX14" fmla="*/ 1272594 w 1541885"/>
                <a:gd name="connsiteY14" fmla="*/ 1237166 h 1492502"/>
                <a:gd name="connsiteX15" fmla="*/ 1308789 w 1541885"/>
                <a:gd name="connsiteY15" fmla="*/ 1261931 h 1492502"/>
                <a:gd name="connsiteX16" fmla="*/ 1407849 w 1541885"/>
                <a:gd name="connsiteY16" fmla="*/ 1244786 h 1492502"/>
                <a:gd name="connsiteX17" fmla="*/ 1476429 w 1541885"/>
                <a:gd name="connsiteY17" fmla="*/ 1170491 h 1492502"/>
                <a:gd name="connsiteX18" fmla="*/ 1535484 w 1541885"/>
                <a:gd name="connsiteY18" fmla="*/ 1073336 h 1492502"/>
                <a:gd name="connsiteX19" fmla="*/ 1529769 w 1541885"/>
                <a:gd name="connsiteY19" fmla="*/ 964751 h 1492502"/>
                <a:gd name="connsiteX20" fmla="*/ 1457379 w 1541885"/>
                <a:gd name="connsiteY20" fmla="*/ 890456 h 1492502"/>
                <a:gd name="connsiteX21" fmla="*/ 1392609 w 1541885"/>
                <a:gd name="connsiteY21" fmla="*/ 892361 h 1492502"/>
                <a:gd name="connsiteX22" fmla="*/ 1417374 w 1541885"/>
                <a:gd name="connsiteY22" fmla="*/ 827591 h 1492502"/>
                <a:gd name="connsiteX23" fmla="*/ 1474524 w 1541885"/>
                <a:gd name="connsiteY23" fmla="*/ 465641 h 1492502"/>
                <a:gd name="connsiteX24" fmla="*/ 1394514 w 1541885"/>
                <a:gd name="connsiteY24" fmla="*/ 183701 h 1492502"/>
                <a:gd name="connsiteX25" fmla="*/ 1198299 w 1541885"/>
                <a:gd name="connsiteY25" fmla="*/ 52256 h 1492502"/>
                <a:gd name="connsiteX26" fmla="*/ 1051614 w 1541885"/>
                <a:gd name="connsiteY26" fmla="*/ 21776 h 1492502"/>
                <a:gd name="connsiteX27" fmla="*/ 819204 w 1541885"/>
                <a:gd name="connsiteY27" fmla="*/ 821 h 1492502"/>
                <a:gd name="connsiteX28" fmla="*/ 388674 w 1541885"/>
                <a:gd name="connsiteY28" fmla="*/ 50351 h 1492502"/>
                <a:gd name="connsiteX29" fmla="*/ 83874 w 1541885"/>
                <a:gd name="connsiteY29" fmla="*/ 358961 h 1492502"/>
                <a:gd name="connsiteX30" fmla="*/ 3864 w 1541885"/>
                <a:gd name="connsiteY30" fmla="*/ 646616 h 1492502"/>
                <a:gd name="connsiteX0" fmla="*/ 3864 w 1541885"/>
                <a:gd name="connsiteY0" fmla="*/ 647250 h 1493136"/>
                <a:gd name="connsiteX1" fmla="*/ 41964 w 1541885"/>
                <a:gd name="connsiteY1" fmla="*/ 814890 h 1493136"/>
                <a:gd name="connsiteX2" fmla="*/ 34344 w 1541885"/>
                <a:gd name="connsiteY2" fmla="*/ 854895 h 1493136"/>
                <a:gd name="connsiteX3" fmla="*/ 5769 w 1541885"/>
                <a:gd name="connsiteY3" fmla="*/ 872040 h 1493136"/>
                <a:gd name="connsiteX4" fmla="*/ 5769 w 1541885"/>
                <a:gd name="connsiteY4" fmla="*/ 974910 h 1493136"/>
                <a:gd name="connsiteX5" fmla="*/ 66729 w 1541885"/>
                <a:gd name="connsiteY5" fmla="*/ 1089210 h 1493136"/>
                <a:gd name="connsiteX6" fmla="*/ 110544 w 1541885"/>
                <a:gd name="connsiteY6" fmla="*/ 1127310 h 1493136"/>
                <a:gd name="connsiteX7" fmla="*/ 95304 w 1541885"/>
                <a:gd name="connsiteY7" fmla="*/ 1249230 h 1493136"/>
                <a:gd name="connsiteX8" fmla="*/ 127689 w 1541885"/>
                <a:gd name="connsiteY8" fmla="*/ 1340670 h 1493136"/>
                <a:gd name="connsiteX9" fmla="*/ 222939 w 1541885"/>
                <a:gd name="connsiteY9" fmla="*/ 1405440 h 1493136"/>
                <a:gd name="connsiteX10" fmla="*/ 405819 w 1541885"/>
                <a:gd name="connsiteY10" fmla="*/ 1462590 h 1493136"/>
                <a:gd name="connsiteX11" fmla="*/ 664899 w 1541885"/>
                <a:gd name="connsiteY11" fmla="*/ 1493070 h 1493136"/>
                <a:gd name="connsiteX12" fmla="*/ 899214 w 1541885"/>
                <a:gd name="connsiteY12" fmla="*/ 1454970 h 1493136"/>
                <a:gd name="connsiteX13" fmla="*/ 1122099 w 1541885"/>
                <a:gd name="connsiteY13" fmla="*/ 1371150 h 1493136"/>
                <a:gd name="connsiteX14" fmla="*/ 1272594 w 1541885"/>
                <a:gd name="connsiteY14" fmla="*/ 1237800 h 1493136"/>
                <a:gd name="connsiteX15" fmla="*/ 1308789 w 1541885"/>
                <a:gd name="connsiteY15" fmla="*/ 1262565 h 1493136"/>
                <a:gd name="connsiteX16" fmla="*/ 1407849 w 1541885"/>
                <a:gd name="connsiteY16" fmla="*/ 1245420 h 1493136"/>
                <a:gd name="connsiteX17" fmla="*/ 1476429 w 1541885"/>
                <a:gd name="connsiteY17" fmla="*/ 1171125 h 1493136"/>
                <a:gd name="connsiteX18" fmla="*/ 1535484 w 1541885"/>
                <a:gd name="connsiteY18" fmla="*/ 1073970 h 1493136"/>
                <a:gd name="connsiteX19" fmla="*/ 1529769 w 1541885"/>
                <a:gd name="connsiteY19" fmla="*/ 965385 h 1493136"/>
                <a:gd name="connsiteX20" fmla="*/ 1457379 w 1541885"/>
                <a:gd name="connsiteY20" fmla="*/ 891090 h 1493136"/>
                <a:gd name="connsiteX21" fmla="*/ 1392609 w 1541885"/>
                <a:gd name="connsiteY21" fmla="*/ 892995 h 1493136"/>
                <a:gd name="connsiteX22" fmla="*/ 1417374 w 1541885"/>
                <a:gd name="connsiteY22" fmla="*/ 828225 h 1493136"/>
                <a:gd name="connsiteX23" fmla="*/ 1474524 w 1541885"/>
                <a:gd name="connsiteY23" fmla="*/ 466275 h 1493136"/>
                <a:gd name="connsiteX24" fmla="*/ 1394514 w 1541885"/>
                <a:gd name="connsiteY24" fmla="*/ 184335 h 1493136"/>
                <a:gd name="connsiteX25" fmla="*/ 1198299 w 1541885"/>
                <a:gd name="connsiteY25" fmla="*/ 52890 h 1493136"/>
                <a:gd name="connsiteX26" fmla="*/ 1055424 w 1541885"/>
                <a:gd name="connsiteY26" fmla="*/ 16695 h 1493136"/>
                <a:gd name="connsiteX27" fmla="*/ 819204 w 1541885"/>
                <a:gd name="connsiteY27" fmla="*/ 1455 h 1493136"/>
                <a:gd name="connsiteX28" fmla="*/ 388674 w 1541885"/>
                <a:gd name="connsiteY28" fmla="*/ 50985 h 1493136"/>
                <a:gd name="connsiteX29" fmla="*/ 83874 w 1541885"/>
                <a:gd name="connsiteY29" fmla="*/ 359595 h 1493136"/>
                <a:gd name="connsiteX30" fmla="*/ 3864 w 1541885"/>
                <a:gd name="connsiteY30" fmla="*/ 647250 h 1493136"/>
                <a:gd name="connsiteX0" fmla="*/ 3864 w 1541885"/>
                <a:gd name="connsiteY0" fmla="*/ 647354 h 1493240"/>
                <a:gd name="connsiteX1" fmla="*/ 41964 w 1541885"/>
                <a:gd name="connsiteY1" fmla="*/ 814994 h 1493240"/>
                <a:gd name="connsiteX2" fmla="*/ 34344 w 1541885"/>
                <a:gd name="connsiteY2" fmla="*/ 854999 h 1493240"/>
                <a:gd name="connsiteX3" fmla="*/ 5769 w 1541885"/>
                <a:gd name="connsiteY3" fmla="*/ 872144 h 1493240"/>
                <a:gd name="connsiteX4" fmla="*/ 5769 w 1541885"/>
                <a:gd name="connsiteY4" fmla="*/ 975014 h 1493240"/>
                <a:gd name="connsiteX5" fmla="*/ 66729 w 1541885"/>
                <a:gd name="connsiteY5" fmla="*/ 1089314 h 1493240"/>
                <a:gd name="connsiteX6" fmla="*/ 110544 w 1541885"/>
                <a:gd name="connsiteY6" fmla="*/ 1127414 h 1493240"/>
                <a:gd name="connsiteX7" fmla="*/ 95304 w 1541885"/>
                <a:gd name="connsiteY7" fmla="*/ 1249334 h 1493240"/>
                <a:gd name="connsiteX8" fmla="*/ 127689 w 1541885"/>
                <a:gd name="connsiteY8" fmla="*/ 1340774 h 1493240"/>
                <a:gd name="connsiteX9" fmla="*/ 222939 w 1541885"/>
                <a:gd name="connsiteY9" fmla="*/ 1405544 h 1493240"/>
                <a:gd name="connsiteX10" fmla="*/ 405819 w 1541885"/>
                <a:gd name="connsiteY10" fmla="*/ 1462694 h 1493240"/>
                <a:gd name="connsiteX11" fmla="*/ 664899 w 1541885"/>
                <a:gd name="connsiteY11" fmla="*/ 1493174 h 1493240"/>
                <a:gd name="connsiteX12" fmla="*/ 899214 w 1541885"/>
                <a:gd name="connsiteY12" fmla="*/ 1455074 h 1493240"/>
                <a:gd name="connsiteX13" fmla="*/ 1122099 w 1541885"/>
                <a:gd name="connsiteY13" fmla="*/ 1371254 h 1493240"/>
                <a:gd name="connsiteX14" fmla="*/ 1272594 w 1541885"/>
                <a:gd name="connsiteY14" fmla="*/ 1237904 h 1493240"/>
                <a:gd name="connsiteX15" fmla="*/ 1308789 w 1541885"/>
                <a:gd name="connsiteY15" fmla="*/ 1262669 h 1493240"/>
                <a:gd name="connsiteX16" fmla="*/ 1407849 w 1541885"/>
                <a:gd name="connsiteY16" fmla="*/ 1245524 h 1493240"/>
                <a:gd name="connsiteX17" fmla="*/ 1476429 w 1541885"/>
                <a:gd name="connsiteY17" fmla="*/ 1171229 h 1493240"/>
                <a:gd name="connsiteX18" fmla="*/ 1535484 w 1541885"/>
                <a:gd name="connsiteY18" fmla="*/ 1074074 h 1493240"/>
                <a:gd name="connsiteX19" fmla="*/ 1529769 w 1541885"/>
                <a:gd name="connsiteY19" fmla="*/ 965489 h 1493240"/>
                <a:gd name="connsiteX20" fmla="*/ 1457379 w 1541885"/>
                <a:gd name="connsiteY20" fmla="*/ 891194 h 1493240"/>
                <a:gd name="connsiteX21" fmla="*/ 1392609 w 1541885"/>
                <a:gd name="connsiteY21" fmla="*/ 893099 h 1493240"/>
                <a:gd name="connsiteX22" fmla="*/ 1417374 w 1541885"/>
                <a:gd name="connsiteY22" fmla="*/ 828329 h 1493240"/>
                <a:gd name="connsiteX23" fmla="*/ 1474524 w 1541885"/>
                <a:gd name="connsiteY23" fmla="*/ 466379 h 1493240"/>
                <a:gd name="connsiteX24" fmla="*/ 1394514 w 1541885"/>
                <a:gd name="connsiteY24" fmla="*/ 184439 h 1493240"/>
                <a:gd name="connsiteX25" fmla="*/ 1234494 w 1541885"/>
                <a:gd name="connsiteY25" fmla="*/ 60614 h 1493240"/>
                <a:gd name="connsiteX26" fmla="*/ 1055424 w 1541885"/>
                <a:gd name="connsiteY26" fmla="*/ 16799 h 1493240"/>
                <a:gd name="connsiteX27" fmla="*/ 819204 w 1541885"/>
                <a:gd name="connsiteY27" fmla="*/ 1559 h 1493240"/>
                <a:gd name="connsiteX28" fmla="*/ 388674 w 1541885"/>
                <a:gd name="connsiteY28" fmla="*/ 51089 h 1493240"/>
                <a:gd name="connsiteX29" fmla="*/ 83874 w 1541885"/>
                <a:gd name="connsiteY29" fmla="*/ 359699 h 1493240"/>
                <a:gd name="connsiteX30" fmla="*/ 3864 w 1541885"/>
                <a:gd name="connsiteY30" fmla="*/ 647354 h 1493240"/>
                <a:gd name="connsiteX0" fmla="*/ 3864 w 1541885"/>
                <a:gd name="connsiteY0" fmla="*/ 660052 h 1505938"/>
                <a:gd name="connsiteX1" fmla="*/ 41964 w 1541885"/>
                <a:gd name="connsiteY1" fmla="*/ 827692 h 1505938"/>
                <a:gd name="connsiteX2" fmla="*/ 34344 w 1541885"/>
                <a:gd name="connsiteY2" fmla="*/ 867697 h 1505938"/>
                <a:gd name="connsiteX3" fmla="*/ 5769 w 1541885"/>
                <a:gd name="connsiteY3" fmla="*/ 884842 h 1505938"/>
                <a:gd name="connsiteX4" fmla="*/ 5769 w 1541885"/>
                <a:gd name="connsiteY4" fmla="*/ 987712 h 1505938"/>
                <a:gd name="connsiteX5" fmla="*/ 66729 w 1541885"/>
                <a:gd name="connsiteY5" fmla="*/ 1102012 h 1505938"/>
                <a:gd name="connsiteX6" fmla="*/ 110544 w 1541885"/>
                <a:gd name="connsiteY6" fmla="*/ 1140112 h 1505938"/>
                <a:gd name="connsiteX7" fmla="*/ 95304 w 1541885"/>
                <a:gd name="connsiteY7" fmla="*/ 1262032 h 1505938"/>
                <a:gd name="connsiteX8" fmla="*/ 127689 w 1541885"/>
                <a:gd name="connsiteY8" fmla="*/ 1353472 h 1505938"/>
                <a:gd name="connsiteX9" fmla="*/ 222939 w 1541885"/>
                <a:gd name="connsiteY9" fmla="*/ 1418242 h 1505938"/>
                <a:gd name="connsiteX10" fmla="*/ 405819 w 1541885"/>
                <a:gd name="connsiteY10" fmla="*/ 1475392 h 1505938"/>
                <a:gd name="connsiteX11" fmla="*/ 664899 w 1541885"/>
                <a:gd name="connsiteY11" fmla="*/ 1505872 h 1505938"/>
                <a:gd name="connsiteX12" fmla="*/ 899214 w 1541885"/>
                <a:gd name="connsiteY12" fmla="*/ 1467772 h 1505938"/>
                <a:gd name="connsiteX13" fmla="*/ 1122099 w 1541885"/>
                <a:gd name="connsiteY13" fmla="*/ 1383952 h 1505938"/>
                <a:gd name="connsiteX14" fmla="*/ 1272594 w 1541885"/>
                <a:gd name="connsiteY14" fmla="*/ 1250602 h 1505938"/>
                <a:gd name="connsiteX15" fmla="*/ 1308789 w 1541885"/>
                <a:gd name="connsiteY15" fmla="*/ 1275367 h 1505938"/>
                <a:gd name="connsiteX16" fmla="*/ 1407849 w 1541885"/>
                <a:gd name="connsiteY16" fmla="*/ 1258222 h 1505938"/>
                <a:gd name="connsiteX17" fmla="*/ 1476429 w 1541885"/>
                <a:gd name="connsiteY17" fmla="*/ 1183927 h 1505938"/>
                <a:gd name="connsiteX18" fmla="*/ 1535484 w 1541885"/>
                <a:gd name="connsiteY18" fmla="*/ 1086772 h 1505938"/>
                <a:gd name="connsiteX19" fmla="*/ 1529769 w 1541885"/>
                <a:gd name="connsiteY19" fmla="*/ 978187 h 1505938"/>
                <a:gd name="connsiteX20" fmla="*/ 1457379 w 1541885"/>
                <a:gd name="connsiteY20" fmla="*/ 903892 h 1505938"/>
                <a:gd name="connsiteX21" fmla="*/ 1392609 w 1541885"/>
                <a:gd name="connsiteY21" fmla="*/ 905797 h 1505938"/>
                <a:gd name="connsiteX22" fmla="*/ 1417374 w 1541885"/>
                <a:gd name="connsiteY22" fmla="*/ 841027 h 1505938"/>
                <a:gd name="connsiteX23" fmla="*/ 1474524 w 1541885"/>
                <a:gd name="connsiteY23" fmla="*/ 479077 h 1505938"/>
                <a:gd name="connsiteX24" fmla="*/ 1394514 w 1541885"/>
                <a:gd name="connsiteY24" fmla="*/ 197137 h 1505938"/>
                <a:gd name="connsiteX25" fmla="*/ 1234494 w 1541885"/>
                <a:gd name="connsiteY25" fmla="*/ 73312 h 1505938"/>
                <a:gd name="connsiteX26" fmla="*/ 1055424 w 1541885"/>
                <a:gd name="connsiteY26" fmla="*/ 29497 h 1505938"/>
                <a:gd name="connsiteX27" fmla="*/ 784914 w 1541885"/>
                <a:gd name="connsiteY27" fmla="*/ 922 h 1505938"/>
                <a:gd name="connsiteX28" fmla="*/ 388674 w 1541885"/>
                <a:gd name="connsiteY28" fmla="*/ 63787 h 1505938"/>
                <a:gd name="connsiteX29" fmla="*/ 83874 w 1541885"/>
                <a:gd name="connsiteY29" fmla="*/ 372397 h 1505938"/>
                <a:gd name="connsiteX30" fmla="*/ 3864 w 1541885"/>
                <a:gd name="connsiteY30" fmla="*/ 660052 h 1505938"/>
                <a:gd name="connsiteX0" fmla="*/ 3864 w 1541885"/>
                <a:gd name="connsiteY0" fmla="*/ 660052 h 1505938"/>
                <a:gd name="connsiteX1" fmla="*/ 41964 w 1541885"/>
                <a:gd name="connsiteY1" fmla="*/ 827692 h 1505938"/>
                <a:gd name="connsiteX2" fmla="*/ 34344 w 1541885"/>
                <a:gd name="connsiteY2" fmla="*/ 867697 h 1505938"/>
                <a:gd name="connsiteX3" fmla="*/ 5769 w 1541885"/>
                <a:gd name="connsiteY3" fmla="*/ 884842 h 1505938"/>
                <a:gd name="connsiteX4" fmla="*/ 5769 w 1541885"/>
                <a:gd name="connsiteY4" fmla="*/ 987712 h 1505938"/>
                <a:gd name="connsiteX5" fmla="*/ 66729 w 1541885"/>
                <a:gd name="connsiteY5" fmla="*/ 1102012 h 1505938"/>
                <a:gd name="connsiteX6" fmla="*/ 110544 w 1541885"/>
                <a:gd name="connsiteY6" fmla="*/ 1140112 h 1505938"/>
                <a:gd name="connsiteX7" fmla="*/ 95304 w 1541885"/>
                <a:gd name="connsiteY7" fmla="*/ 1262032 h 1505938"/>
                <a:gd name="connsiteX8" fmla="*/ 127689 w 1541885"/>
                <a:gd name="connsiteY8" fmla="*/ 1353472 h 1505938"/>
                <a:gd name="connsiteX9" fmla="*/ 222939 w 1541885"/>
                <a:gd name="connsiteY9" fmla="*/ 1418242 h 1505938"/>
                <a:gd name="connsiteX10" fmla="*/ 405819 w 1541885"/>
                <a:gd name="connsiteY10" fmla="*/ 1475392 h 1505938"/>
                <a:gd name="connsiteX11" fmla="*/ 664899 w 1541885"/>
                <a:gd name="connsiteY11" fmla="*/ 1505872 h 1505938"/>
                <a:gd name="connsiteX12" fmla="*/ 899214 w 1541885"/>
                <a:gd name="connsiteY12" fmla="*/ 1467772 h 1505938"/>
                <a:gd name="connsiteX13" fmla="*/ 1122099 w 1541885"/>
                <a:gd name="connsiteY13" fmla="*/ 1383952 h 1505938"/>
                <a:gd name="connsiteX14" fmla="*/ 1272594 w 1541885"/>
                <a:gd name="connsiteY14" fmla="*/ 1250602 h 1505938"/>
                <a:gd name="connsiteX15" fmla="*/ 1308789 w 1541885"/>
                <a:gd name="connsiteY15" fmla="*/ 1275367 h 1505938"/>
                <a:gd name="connsiteX16" fmla="*/ 1407849 w 1541885"/>
                <a:gd name="connsiteY16" fmla="*/ 1258222 h 1505938"/>
                <a:gd name="connsiteX17" fmla="*/ 1476429 w 1541885"/>
                <a:gd name="connsiteY17" fmla="*/ 1183927 h 1505938"/>
                <a:gd name="connsiteX18" fmla="*/ 1535484 w 1541885"/>
                <a:gd name="connsiteY18" fmla="*/ 1086772 h 1505938"/>
                <a:gd name="connsiteX19" fmla="*/ 1529769 w 1541885"/>
                <a:gd name="connsiteY19" fmla="*/ 978187 h 1505938"/>
                <a:gd name="connsiteX20" fmla="*/ 1457379 w 1541885"/>
                <a:gd name="connsiteY20" fmla="*/ 903892 h 1505938"/>
                <a:gd name="connsiteX21" fmla="*/ 1392609 w 1541885"/>
                <a:gd name="connsiteY21" fmla="*/ 905797 h 1505938"/>
                <a:gd name="connsiteX22" fmla="*/ 1417374 w 1541885"/>
                <a:gd name="connsiteY22" fmla="*/ 841027 h 1505938"/>
                <a:gd name="connsiteX23" fmla="*/ 1474524 w 1541885"/>
                <a:gd name="connsiteY23" fmla="*/ 479077 h 1505938"/>
                <a:gd name="connsiteX24" fmla="*/ 1396419 w 1541885"/>
                <a:gd name="connsiteY24" fmla="*/ 216187 h 1505938"/>
                <a:gd name="connsiteX25" fmla="*/ 1234494 w 1541885"/>
                <a:gd name="connsiteY25" fmla="*/ 73312 h 1505938"/>
                <a:gd name="connsiteX26" fmla="*/ 1055424 w 1541885"/>
                <a:gd name="connsiteY26" fmla="*/ 29497 h 1505938"/>
                <a:gd name="connsiteX27" fmla="*/ 784914 w 1541885"/>
                <a:gd name="connsiteY27" fmla="*/ 922 h 1505938"/>
                <a:gd name="connsiteX28" fmla="*/ 388674 w 1541885"/>
                <a:gd name="connsiteY28" fmla="*/ 63787 h 1505938"/>
                <a:gd name="connsiteX29" fmla="*/ 83874 w 1541885"/>
                <a:gd name="connsiteY29" fmla="*/ 372397 h 1505938"/>
                <a:gd name="connsiteX30" fmla="*/ 3864 w 1541885"/>
                <a:gd name="connsiteY30" fmla="*/ 660052 h 1505938"/>
                <a:gd name="connsiteX0" fmla="*/ 3864 w 1541885"/>
                <a:gd name="connsiteY0" fmla="*/ 660107 h 1505993"/>
                <a:gd name="connsiteX1" fmla="*/ 41964 w 1541885"/>
                <a:gd name="connsiteY1" fmla="*/ 827747 h 1505993"/>
                <a:gd name="connsiteX2" fmla="*/ 34344 w 1541885"/>
                <a:gd name="connsiteY2" fmla="*/ 867752 h 1505993"/>
                <a:gd name="connsiteX3" fmla="*/ 5769 w 1541885"/>
                <a:gd name="connsiteY3" fmla="*/ 884897 h 1505993"/>
                <a:gd name="connsiteX4" fmla="*/ 5769 w 1541885"/>
                <a:gd name="connsiteY4" fmla="*/ 987767 h 1505993"/>
                <a:gd name="connsiteX5" fmla="*/ 66729 w 1541885"/>
                <a:gd name="connsiteY5" fmla="*/ 1102067 h 1505993"/>
                <a:gd name="connsiteX6" fmla="*/ 110544 w 1541885"/>
                <a:gd name="connsiteY6" fmla="*/ 1140167 h 1505993"/>
                <a:gd name="connsiteX7" fmla="*/ 95304 w 1541885"/>
                <a:gd name="connsiteY7" fmla="*/ 1262087 h 1505993"/>
                <a:gd name="connsiteX8" fmla="*/ 127689 w 1541885"/>
                <a:gd name="connsiteY8" fmla="*/ 1353527 h 1505993"/>
                <a:gd name="connsiteX9" fmla="*/ 222939 w 1541885"/>
                <a:gd name="connsiteY9" fmla="*/ 1418297 h 1505993"/>
                <a:gd name="connsiteX10" fmla="*/ 405819 w 1541885"/>
                <a:gd name="connsiteY10" fmla="*/ 1475447 h 1505993"/>
                <a:gd name="connsiteX11" fmla="*/ 664899 w 1541885"/>
                <a:gd name="connsiteY11" fmla="*/ 1505927 h 1505993"/>
                <a:gd name="connsiteX12" fmla="*/ 899214 w 1541885"/>
                <a:gd name="connsiteY12" fmla="*/ 1467827 h 1505993"/>
                <a:gd name="connsiteX13" fmla="*/ 1122099 w 1541885"/>
                <a:gd name="connsiteY13" fmla="*/ 1384007 h 1505993"/>
                <a:gd name="connsiteX14" fmla="*/ 1272594 w 1541885"/>
                <a:gd name="connsiteY14" fmla="*/ 1250657 h 1505993"/>
                <a:gd name="connsiteX15" fmla="*/ 1308789 w 1541885"/>
                <a:gd name="connsiteY15" fmla="*/ 1275422 h 1505993"/>
                <a:gd name="connsiteX16" fmla="*/ 1407849 w 1541885"/>
                <a:gd name="connsiteY16" fmla="*/ 1258277 h 1505993"/>
                <a:gd name="connsiteX17" fmla="*/ 1476429 w 1541885"/>
                <a:gd name="connsiteY17" fmla="*/ 1183982 h 1505993"/>
                <a:gd name="connsiteX18" fmla="*/ 1535484 w 1541885"/>
                <a:gd name="connsiteY18" fmla="*/ 1086827 h 1505993"/>
                <a:gd name="connsiteX19" fmla="*/ 1529769 w 1541885"/>
                <a:gd name="connsiteY19" fmla="*/ 978242 h 1505993"/>
                <a:gd name="connsiteX20" fmla="*/ 1457379 w 1541885"/>
                <a:gd name="connsiteY20" fmla="*/ 903947 h 1505993"/>
                <a:gd name="connsiteX21" fmla="*/ 1392609 w 1541885"/>
                <a:gd name="connsiteY21" fmla="*/ 905852 h 1505993"/>
                <a:gd name="connsiteX22" fmla="*/ 1417374 w 1541885"/>
                <a:gd name="connsiteY22" fmla="*/ 841082 h 1505993"/>
                <a:gd name="connsiteX23" fmla="*/ 1474524 w 1541885"/>
                <a:gd name="connsiteY23" fmla="*/ 479132 h 1505993"/>
                <a:gd name="connsiteX24" fmla="*/ 1396419 w 1541885"/>
                <a:gd name="connsiteY24" fmla="*/ 216242 h 1505993"/>
                <a:gd name="connsiteX25" fmla="*/ 1230684 w 1541885"/>
                <a:gd name="connsiteY25" fmla="*/ 82892 h 1505993"/>
                <a:gd name="connsiteX26" fmla="*/ 1055424 w 1541885"/>
                <a:gd name="connsiteY26" fmla="*/ 29552 h 1505993"/>
                <a:gd name="connsiteX27" fmla="*/ 784914 w 1541885"/>
                <a:gd name="connsiteY27" fmla="*/ 977 h 1505993"/>
                <a:gd name="connsiteX28" fmla="*/ 388674 w 1541885"/>
                <a:gd name="connsiteY28" fmla="*/ 63842 h 1505993"/>
                <a:gd name="connsiteX29" fmla="*/ 83874 w 1541885"/>
                <a:gd name="connsiteY29" fmla="*/ 372452 h 1505993"/>
                <a:gd name="connsiteX30" fmla="*/ 3864 w 1541885"/>
                <a:gd name="connsiteY30" fmla="*/ 660107 h 1505993"/>
                <a:gd name="connsiteX0" fmla="*/ 3864 w 1541885"/>
                <a:gd name="connsiteY0" fmla="*/ 660701 h 1506587"/>
                <a:gd name="connsiteX1" fmla="*/ 41964 w 1541885"/>
                <a:gd name="connsiteY1" fmla="*/ 828341 h 1506587"/>
                <a:gd name="connsiteX2" fmla="*/ 34344 w 1541885"/>
                <a:gd name="connsiteY2" fmla="*/ 868346 h 1506587"/>
                <a:gd name="connsiteX3" fmla="*/ 5769 w 1541885"/>
                <a:gd name="connsiteY3" fmla="*/ 885491 h 1506587"/>
                <a:gd name="connsiteX4" fmla="*/ 5769 w 1541885"/>
                <a:gd name="connsiteY4" fmla="*/ 988361 h 1506587"/>
                <a:gd name="connsiteX5" fmla="*/ 66729 w 1541885"/>
                <a:gd name="connsiteY5" fmla="*/ 1102661 h 1506587"/>
                <a:gd name="connsiteX6" fmla="*/ 110544 w 1541885"/>
                <a:gd name="connsiteY6" fmla="*/ 1140761 h 1506587"/>
                <a:gd name="connsiteX7" fmla="*/ 95304 w 1541885"/>
                <a:gd name="connsiteY7" fmla="*/ 1262681 h 1506587"/>
                <a:gd name="connsiteX8" fmla="*/ 127689 w 1541885"/>
                <a:gd name="connsiteY8" fmla="*/ 1354121 h 1506587"/>
                <a:gd name="connsiteX9" fmla="*/ 222939 w 1541885"/>
                <a:gd name="connsiteY9" fmla="*/ 1418891 h 1506587"/>
                <a:gd name="connsiteX10" fmla="*/ 405819 w 1541885"/>
                <a:gd name="connsiteY10" fmla="*/ 1476041 h 1506587"/>
                <a:gd name="connsiteX11" fmla="*/ 664899 w 1541885"/>
                <a:gd name="connsiteY11" fmla="*/ 1506521 h 1506587"/>
                <a:gd name="connsiteX12" fmla="*/ 899214 w 1541885"/>
                <a:gd name="connsiteY12" fmla="*/ 1468421 h 1506587"/>
                <a:gd name="connsiteX13" fmla="*/ 1122099 w 1541885"/>
                <a:gd name="connsiteY13" fmla="*/ 1384601 h 1506587"/>
                <a:gd name="connsiteX14" fmla="*/ 1272594 w 1541885"/>
                <a:gd name="connsiteY14" fmla="*/ 1251251 h 1506587"/>
                <a:gd name="connsiteX15" fmla="*/ 1308789 w 1541885"/>
                <a:gd name="connsiteY15" fmla="*/ 1276016 h 1506587"/>
                <a:gd name="connsiteX16" fmla="*/ 1407849 w 1541885"/>
                <a:gd name="connsiteY16" fmla="*/ 1258871 h 1506587"/>
                <a:gd name="connsiteX17" fmla="*/ 1476429 w 1541885"/>
                <a:gd name="connsiteY17" fmla="*/ 1184576 h 1506587"/>
                <a:gd name="connsiteX18" fmla="*/ 1535484 w 1541885"/>
                <a:gd name="connsiteY18" fmla="*/ 1087421 h 1506587"/>
                <a:gd name="connsiteX19" fmla="*/ 1529769 w 1541885"/>
                <a:gd name="connsiteY19" fmla="*/ 978836 h 1506587"/>
                <a:gd name="connsiteX20" fmla="*/ 1457379 w 1541885"/>
                <a:gd name="connsiteY20" fmla="*/ 904541 h 1506587"/>
                <a:gd name="connsiteX21" fmla="*/ 1392609 w 1541885"/>
                <a:gd name="connsiteY21" fmla="*/ 906446 h 1506587"/>
                <a:gd name="connsiteX22" fmla="*/ 1417374 w 1541885"/>
                <a:gd name="connsiteY22" fmla="*/ 841676 h 1506587"/>
                <a:gd name="connsiteX23" fmla="*/ 1474524 w 1541885"/>
                <a:gd name="connsiteY23" fmla="*/ 479726 h 1506587"/>
                <a:gd name="connsiteX24" fmla="*/ 1396419 w 1541885"/>
                <a:gd name="connsiteY24" fmla="*/ 216836 h 1506587"/>
                <a:gd name="connsiteX25" fmla="*/ 1230684 w 1541885"/>
                <a:gd name="connsiteY25" fmla="*/ 83486 h 1506587"/>
                <a:gd name="connsiteX26" fmla="*/ 1055424 w 1541885"/>
                <a:gd name="connsiteY26" fmla="*/ 24431 h 1506587"/>
                <a:gd name="connsiteX27" fmla="*/ 784914 w 1541885"/>
                <a:gd name="connsiteY27" fmla="*/ 1571 h 1506587"/>
                <a:gd name="connsiteX28" fmla="*/ 388674 w 1541885"/>
                <a:gd name="connsiteY28" fmla="*/ 64436 h 1506587"/>
                <a:gd name="connsiteX29" fmla="*/ 83874 w 1541885"/>
                <a:gd name="connsiteY29" fmla="*/ 373046 h 1506587"/>
                <a:gd name="connsiteX30" fmla="*/ 3864 w 1541885"/>
                <a:gd name="connsiteY30" fmla="*/ 660701 h 1506587"/>
                <a:gd name="connsiteX0" fmla="*/ 3864 w 1541885"/>
                <a:gd name="connsiteY0" fmla="*/ 661966 h 1507852"/>
                <a:gd name="connsiteX1" fmla="*/ 41964 w 1541885"/>
                <a:gd name="connsiteY1" fmla="*/ 829606 h 1507852"/>
                <a:gd name="connsiteX2" fmla="*/ 34344 w 1541885"/>
                <a:gd name="connsiteY2" fmla="*/ 869611 h 1507852"/>
                <a:gd name="connsiteX3" fmla="*/ 5769 w 1541885"/>
                <a:gd name="connsiteY3" fmla="*/ 886756 h 1507852"/>
                <a:gd name="connsiteX4" fmla="*/ 5769 w 1541885"/>
                <a:gd name="connsiteY4" fmla="*/ 989626 h 1507852"/>
                <a:gd name="connsiteX5" fmla="*/ 66729 w 1541885"/>
                <a:gd name="connsiteY5" fmla="*/ 1103926 h 1507852"/>
                <a:gd name="connsiteX6" fmla="*/ 110544 w 1541885"/>
                <a:gd name="connsiteY6" fmla="*/ 1142026 h 1507852"/>
                <a:gd name="connsiteX7" fmla="*/ 95304 w 1541885"/>
                <a:gd name="connsiteY7" fmla="*/ 1263946 h 1507852"/>
                <a:gd name="connsiteX8" fmla="*/ 127689 w 1541885"/>
                <a:gd name="connsiteY8" fmla="*/ 1355386 h 1507852"/>
                <a:gd name="connsiteX9" fmla="*/ 222939 w 1541885"/>
                <a:gd name="connsiteY9" fmla="*/ 1420156 h 1507852"/>
                <a:gd name="connsiteX10" fmla="*/ 405819 w 1541885"/>
                <a:gd name="connsiteY10" fmla="*/ 1477306 h 1507852"/>
                <a:gd name="connsiteX11" fmla="*/ 664899 w 1541885"/>
                <a:gd name="connsiteY11" fmla="*/ 1507786 h 1507852"/>
                <a:gd name="connsiteX12" fmla="*/ 899214 w 1541885"/>
                <a:gd name="connsiteY12" fmla="*/ 1469686 h 1507852"/>
                <a:gd name="connsiteX13" fmla="*/ 1122099 w 1541885"/>
                <a:gd name="connsiteY13" fmla="*/ 1385866 h 1507852"/>
                <a:gd name="connsiteX14" fmla="*/ 1272594 w 1541885"/>
                <a:gd name="connsiteY14" fmla="*/ 1252516 h 1507852"/>
                <a:gd name="connsiteX15" fmla="*/ 1308789 w 1541885"/>
                <a:gd name="connsiteY15" fmla="*/ 1277281 h 1507852"/>
                <a:gd name="connsiteX16" fmla="*/ 1407849 w 1541885"/>
                <a:gd name="connsiteY16" fmla="*/ 1260136 h 1507852"/>
                <a:gd name="connsiteX17" fmla="*/ 1476429 w 1541885"/>
                <a:gd name="connsiteY17" fmla="*/ 1185841 h 1507852"/>
                <a:gd name="connsiteX18" fmla="*/ 1535484 w 1541885"/>
                <a:gd name="connsiteY18" fmla="*/ 1088686 h 1507852"/>
                <a:gd name="connsiteX19" fmla="*/ 1529769 w 1541885"/>
                <a:gd name="connsiteY19" fmla="*/ 980101 h 1507852"/>
                <a:gd name="connsiteX20" fmla="*/ 1457379 w 1541885"/>
                <a:gd name="connsiteY20" fmla="*/ 905806 h 1507852"/>
                <a:gd name="connsiteX21" fmla="*/ 1392609 w 1541885"/>
                <a:gd name="connsiteY21" fmla="*/ 907711 h 1507852"/>
                <a:gd name="connsiteX22" fmla="*/ 1417374 w 1541885"/>
                <a:gd name="connsiteY22" fmla="*/ 842941 h 1507852"/>
                <a:gd name="connsiteX23" fmla="*/ 1474524 w 1541885"/>
                <a:gd name="connsiteY23" fmla="*/ 480991 h 1507852"/>
                <a:gd name="connsiteX24" fmla="*/ 1396419 w 1541885"/>
                <a:gd name="connsiteY24" fmla="*/ 218101 h 1507852"/>
                <a:gd name="connsiteX25" fmla="*/ 1230684 w 1541885"/>
                <a:gd name="connsiteY25" fmla="*/ 84751 h 1507852"/>
                <a:gd name="connsiteX26" fmla="*/ 1055424 w 1541885"/>
                <a:gd name="connsiteY26" fmla="*/ 25696 h 1507852"/>
                <a:gd name="connsiteX27" fmla="*/ 784914 w 1541885"/>
                <a:gd name="connsiteY27" fmla="*/ 2836 h 1507852"/>
                <a:gd name="connsiteX28" fmla="*/ 358194 w 1541885"/>
                <a:gd name="connsiteY28" fmla="*/ 86656 h 1507852"/>
                <a:gd name="connsiteX29" fmla="*/ 83874 w 1541885"/>
                <a:gd name="connsiteY29" fmla="*/ 374311 h 1507852"/>
                <a:gd name="connsiteX30" fmla="*/ 3864 w 1541885"/>
                <a:gd name="connsiteY30" fmla="*/ 661966 h 1507852"/>
                <a:gd name="connsiteX0" fmla="*/ 3864 w 1541885"/>
                <a:gd name="connsiteY0" fmla="*/ 661966 h 1507852"/>
                <a:gd name="connsiteX1" fmla="*/ 41964 w 1541885"/>
                <a:gd name="connsiteY1" fmla="*/ 829606 h 1507852"/>
                <a:gd name="connsiteX2" fmla="*/ 34344 w 1541885"/>
                <a:gd name="connsiteY2" fmla="*/ 869611 h 1507852"/>
                <a:gd name="connsiteX3" fmla="*/ 5769 w 1541885"/>
                <a:gd name="connsiteY3" fmla="*/ 886756 h 1507852"/>
                <a:gd name="connsiteX4" fmla="*/ 5769 w 1541885"/>
                <a:gd name="connsiteY4" fmla="*/ 989626 h 1507852"/>
                <a:gd name="connsiteX5" fmla="*/ 66729 w 1541885"/>
                <a:gd name="connsiteY5" fmla="*/ 1103926 h 1507852"/>
                <a:gd name="connsiteX6" fmla="*/ 110544 w 1541885"/>
                <a:gd name="connsiteY6" fmla="*/ 1142026 h 1507852"/>
                <a:gd name="connsiteX7" fmla="*/ 95304 w 1541885"/>
                <a:gd name="connsiteY7" fmla="*/ 1263946 h 1507852"/>
                <a:gd name="connsiteX8" fmla="*/ 127689 w 1541885"/>
                <a:gd name="connsiteY8" fmla="*/ 1355386 h 1507852"/>
                <a:gd name="connsiteX9" fmla="*/ 222939 w 1541885"/>
                <a:gd name="connsiteY9" fmla="*/ 1420156 h 1507852"/>
                <a:gd name="connsiteX10" fmla="*/ 405819 w 1541885"/>
                <a:gd name="connsiteY10" fmla="*/ 1477306 h 1507852"/>
                <a:gd name="connsiteX11" fmla="*/ 664899 w 1541885"/>
                <a:gd name="connsiteY11" fmla="*/ 1507786 h 1507852"/>
                <a:gd name="connsiteX12" fmla="*/ 899214 w 1541885"/>
                <a:gd name="connsiteY12" fmla="*/ 1469686 h 1507852"/>
                <a:gd name="connsiteX13" fmla="*/ 1122099 w 1541885"/>
                <a:gd name="connsiteY13" fmla="*/ 1385866 h 1507852"/>
                <a:gd name="connsiteX14" fmla="*/ 1272594 w 1541885"/>
                <a:gd name="connsiteY14" fmla="*/ 1252516 h 1507852"/>
                <a:gd name="connsiteX15" fmla="*/ 1308789 w 1541885"/>
                <a:gd name="connsiteY15" fmla="*/ 1277281 h 1507852"/>
                <a:gd name="connsiteX16" fmla="*/ 1407849 w 1541885"/>
                <a:gd name="connsiteY16" fmla="*/ 1260136 h 1507852"/>
                <a:gd name="connsiteX17" fmla="*/ 1476429 w 1541885"/>
                <a:gd name="connsiteY17" fmla="*/ 1185841 h 1507852"/>
                <a:gd name="connsiteX18" fmla="*/ 1535484 w 1541885"/>
                <a:gd name="connsiteY18" fmla="*/ 1088686 h 1507852"/>
                <a:gd name="connsiteX19" fmla="*/ 1529769 w 1541885"/>
                <a:gd name="connsiteY19" fmla="*/ 980101 h 1507852"/>
                <a:gd name="connsiteX20" fmla="*/ 1457379 w 1541885"/>
                <a:gd name="connsiteY20" fmla="*/ 905806 h 1507852"/>
                <a:gd name="connsiteX21" fmla="*/ 1392609 w 1541885"/>
                <a:gd name="connsiteY21" fmla="*/ 907711 h 1507852"/>
                <a:gd name="connsiteX22" fmla="*/ 1417374 w 1541885"/>
                <a:gd name="connsiteY22" fmla="*/ 842941 h 1507852"/>
                <a:gd name="connsiteX23" fmla="*/ 1474524 w 1541885"/>
                <a:gd name="connsiteY23" fmla="*/ 480991 h 1507852"/>
                <a:gd name="connsiteX24" fmla="*/ 1396419 w 1541885"/>
                <a:gd name="connsiteY24" fmla="*/ 218101 h 1507852"/>
                <a:gd name="connsiteX25" fmla="*/ 1230684 w 1541885"/>
                <a:gd name="connsiteY25" fmla="*/ 84751 h 1507852"/>
                <a:gd name="connsiteX26" fmla="*/ 1055424 w 1541885"/>
                <a:gd name="connsiteY26" fmla="*/ 25696 h 1507852"/>
                <a:gd name="connsiteX27" fmla="*/ 714429 w 1541885"/>
                <a:gd name="connsiteY27" fmla="*/ 2836 h 1507852"/>
                <a:gd name="connsiteX28" fmla="*/ 358194 w 1541885"/>
                <a:gd name="connsiteY28" fmla="*/ 86656 h 1507852"/>
                <a:gd name="connsiteX29" fmla="*/ 83874 w 1541885"/>
                <a:gd name="connsiteY29" fmla="*/ 374311 h 1507852"/>
                <a:gd name="connsiteX30" fmla="*/ 3864 w 1541885"/>
                <a:gd name="connsiteY30" fmla="*/ 661966 h 1507852"/>
                <a:gd name="connsiteX0" fmla="*/ 3864 w 1541885"/>
                <a:gd name="connsiteY0" fmla="*/ 663510 h 1509396"/>
                <a:gd name="connsiteX1" fmla="*/ 41964 w 1541885"/>
                <a:gd name="connsiteY1" fmla="*/ 831150 h 1509396"/>
                <a:gd name="connsiteX2" fmla="*/ 34344 w 1541885"/>
                <a:gd name="connsiteY2" fmla="*/ 871155 h 1509396"/>
                <a:gd name="connsiteX3" fmla="*/ 5769 w 1541885"/>
                <a:gd name="connsiteY3" fmla="*/ 888300 h 1509396"/>
                <a:gd name="connsiteX4" fmla="*/ 5769 w 1541885"/>
                <a:gd name="connsiteY4" fmla="*/ 991170 h 1509396"/>
                <a:gd name="connsiteX5" fmla="*/ 66729 w 1541885"/>
                <a:gd name="connsiteY5" fmla="*/ 1105470 h 1509396"/>
                <a:gd name="connsiteX6" fmla="*/ 110544 w 1541885"/>
                <a:gd name="connsiteY6" fmla="*/ 1143570 h 1509396"/>
                <a:gd name="connsiteX7" fmla="*/ 95304 w 1541885"/>
                <a:gd name="connsiteY7" fmla="*/ 1265490 h 1509396"/>
                <a:gd name="connsiteX8" fmla="*/ 127689 w 1541885"/>
                <a:gd name="connsiteY8" fmla="*/ 1356930 h 1509396"/>
                <a:gd name="connsiteX9" fmla="*/ 222939 w 1541885"/>
                <a:gd name="connsiteY9" fmla="*/ 1421700 h 1509396"/>
                <a:gd name="connsiteX10" fmla="*/ 405819 w 1541885"/>
                <a:gd name="connsiteY10" fmla="*/ 1478850 h 1509396"/>
                <a:gd name="connsiteX11" fmla="*/ 664899 w 1541885"/>
                <a:gd name="connsiteY11" fmla="*/ 1509330 h 1509396"/>
                <a:gd name="connsiteX12" fmla="*/ 899214 w 1541885"/>
                <a:gd name="connsiteY12" fmla="*/ 1471230 h 1509396"/>
                <a:gd name="connsiteX13" fmla="*/ 1122099 w 1541885"/>
                <a:gd name="connsiteY13" fmla="*/ 1387410 h 1509396"/>
                <a:gd name="connsiteX14" fmla="*/ 1272594 w 1541885"/>
                <a:gd name="connsiteY14" fmla="*/ 1254060 h 1509396"/>
                <a:gd name="connsiteX15" fmla="*/ 1308789 w 1541885"/>
                <a:gd name="connsiteY15" fmla="*/ 1278825 h 1509396"/>
                <a:gd name="connsiteX16" fmla="*/ 1407849 w 1541885"/>
                <a:gd name="connsiteY16" fmla="*/ 1261680 h 1509396"/>
                <a:gd name="connsiteX17" fmla="*/ 1476429 w 1541885"/>
                <a:gd name="connsiteY17" fmla="*/ 1187385 h 1509396"/>
                <a:gd name="connsiteX18" fmla="*/ 1535484 w 1541885"/>
                <a:gd name="connsiteY18" fmla="*/ 1090230 h 1509396"/>
                <a:gd name="connsiteX19" fmla="*/ 1529769 w 1541885"/>
                <a:gd name="connsiteY19" fmla="*/ 981645 h 1509396"/>
                <a:gd name="connsiteX20" fmla="*/ 1457379 w 1541885"/>
                <a:gd name="connsiteY20" fmla="*/ 907350 h 1509396"/>
                <a:gd name="connsiteX21" fmla="*/ 1392609 w 1541885"/>
                <a:gd name="connsiteY21" fmla="*/ 909255 h 1509396"/>
                <a:gd name="connsiteX22" fmla="*/ 1417374 w 1541885"/>
                <a:gd name="connsiteY22" fmla="*/ 844485 h 1509396"/>
                <a:gd name="connsiteX23" fmla="*/ 1474524 w 1541885"/>
                <a:gd name="connsiteY23" fmla="*/ 482535 h 1509396"/>
                <a:gd name="connsiteX24" fmla="*/ 1396419 w 1541885"/>
                <a:gd name="connsiteY24" fmla="*/ 219645 h 1509396"/>
                <a:gd name="connsiteX25" fmla="*/ 1230684 w 1541885"/>
                <a:gd name="connsiteY25" fmla="*/ 86295 h 1509396"/>
                <a:gd name="connsiteX26" fmla="*/ 1034469 w 1541885"/>
                <a:gd name="connsiteY26" fmla="*/ 19620 h 1509396"/>
                <a:gd name="connsiteX27" fmla="*/ 714429 w 1541885"/>
                <a:gd name="connsiteY27" fmla="*/ 4380 h 1509396"/>
                <a:gd name="connsiteX28" fmla="*/ 358194 w 1541885"/>
                <a:gd name="connsiteY28" fmla="*/ 88200 h 1509396"/>
                <a:gd name="connsiteX29" fmla="*/ 83874 w 1541885"/>
                <a:gd name="connsiteY29" fmla="*/ 375855 h 1509396"/>
                <a:gd name="connsiteX30" fmla="*/ 3864 w 1541885"/>
                <a:gd name="connsiteY30" fmla="*/ 663510 h 1509396"/>
                <a:gd name="connsiteX0" fmla="*/ 3864 w 1541885"/>
                <a:gd name="connsiteY0" fmla="*/ 663510 h 1509396"/>
                <a:gd name="connsiteX1" fmla="*/ 41964 w 1541885"/>
                <a:gd name="connsiteY1" fmla="*/ 831150 h 1509396"/>
                <a:gd name="connsiteX2" fmla="*/ 34344 w 1541885"/>
                <a:gd name="connsiteY2" fmla="*/ 871155 h 1509396"/>
                <a:gd name="connsiteX3" fmla="*/ 5769 w 1541885"/>
                <a:gd name="connsiteY3" fmla="*/ 888300 h 1509396"/>
                <a:gd name="connsiteX4" fmla="*/ 5769 w 1541885"/>
                <a:gd name="connsiteY4" fmla="*/ 991170 h 1509396"/>
                <a:gd name="connsiteX5" fmla="*/ 66729 w 1541885"/>
                <a:gd name="connsiteY5" fmla="*/ 1105470 h 1509396"/>
                <a:gd name="connsiteX6" fmla="*/ 110544 w 1541885"/>
                <a:gd name="connsiteY6" fmla="*/ 1143570 h 1509396"/>
                <a:gd name="connsiteX7" fmla="*/ 95304 w 1541885"/>
                <a:gd name="connsiteY7" fmla="*/ 1265490 h 1509396"/>
                <a:gd name="connsiteX8" fmla="*/ 127689 w 1541885"/>
                <a:gd name="connsiteY8" fmla="*/ 1356930 h 1509396"/>
                <a:gd name="connsiteX9" fmla="*/ 222939 w 1541885"/>
                <a:gd name="connsiteY9" fmla="*/ 1421700 h 1509396"/>
                <a:gd name="connsiteX10" fmla="*/ 405819 w 1541885"/>
                <a:gd name="connsiteY10" fmla="*/ 1478850 h 1509396"/>
                <a:gd name="connsiteX11" fmla="*/ 664899 w 1541885"/>
                <a:gd name="connsiteY11" fmla="*/ 1509330 h 1509396"/>
                <a:gd name="connsiteX12" fmla="*/ 899214 w 1541885"/>
                <a:gd name="connsiteY12" fmla="*/ 1471230 h 1509396"/>
                <a:gd name="connsiteX13" fmla="*/ 1122099 w 1541885"/>
                <a:gd name="connsiteY13" fmla="*/ 1387410 h 1509396"/>
                <a:gd name="connsiteX14" fmla="*/ 1272594 w 1541885"/>
                <a:gd name="connsiteY14" fmla="*/ 1254060 h 1509396"/>
                <a:gd name="connsiteX15" fmla="*/ 1308789 w 1541885"/>
                <a:gd name="connsiteY15" fmla="*/ 1278825 h 1509396"/>
                <a:gd name="connsiteX16" fmla="*/ 1407849 w 1541885"/>
                <a:gd name="connsiteY16" fmla="*/ 1261680 h 1509396"/>
                <a:gd name="connsiteX17" fmla="*/ 1476429 w 1541885"/>
                <a:gd name="connsiteY17" fmla="*/ 1187385 h 1509396"/>
                <a:gd name="connsiteX18" fmla="*/ 1535484 w 1541885"/>
                <a:gd name="connsiteY18" fmla="*/ 1090230 h 1509396"/>
                <a:gd name="connsiteX19" fmla="*/ 1529769 w 1541885"/>
                <a:gd name="connsiteY19" fmla="*/ 981645 h 1509396"/>
                <a:gd name="connsiteX20" fmla="*/ 1457379 w 1541885"/>
                <a:gd name="connsiteY20" fmla="*/ 907350 h 1509396"/>
                <a:gd name="connsiteX21" fmla="*/ 1407849 w 1541885"/>
                <a:gd name="connsiteY21" fmla="*/ 909255 h 1509396"/>
                <a:gd name="connsiteX22" fmla="*/ 1417374 w 1541885"/>
                <a:gd name="connsiteY22" fmla="*/ 844485 h 1509396"/>
                <a:gd name="connsiteX23" fmla="*/ 1474524 w 1541885"/>
                <a:gd name="connsiteY23" fmla="*/ 482535 h 1509396"/>
                <a:gd name="connsiteX24" fmla="*/ 1396419 w 1541885"/>
                <a:gd name="connsiteY24" fmla="*/ 219645 h 1509396"/>
                <a:gd name="connsiteX25" fmla="*/ 1230684 w 1541885"/>
                <a:gd name="connsiteY25" fmla="*/ 86295 h 1509396"/>
                <a:gd name="connsiteX26" fmla="*/ 1034469 w 1541885"/>
                <a:gd name="connsiteY26" fmla="*/ 19620 h 1509396"/>
                <a:gd name="connsiteX27" fmla="*/ 714429 w 1541885"/>
                <a:gd name="connsiteY27" fmla="*/ 4380 h 1509396"/>
                <a:gd name="connsiteX28" fmla="*/ 358194 w 1541885"/>
                <a:gd name="connsiteY28" fmla="*/ 88200 h 1509396"/>
                <a:gd name="connsiteX29" fmla="*/ 83874 w 1541885"/>
                <a:gd name="connsiteY29" fmla="*/ 375855 h 1509396"/>
                <a:gd name="connsiteX30" fmla="*/ 3864 w 1541885"/>
                <a:gd name="connsiteY30" fmla="*/ 663510 h 1509396"/>
                <a:gd name="connsiteX0" fmla="*/ 3864 w 1541974"/>
                <a:gd name="connsiteY0" fmla="*/ 663510 h 1509396"/>
                <a:gd name="connsiteX1" fmla="*/ 41964 w 1541974"/>
                <a:gd name="connsiteY1" fmla="*/ 831150 h 1509396"/>
                <a:gd name="connsiteX2" fmla="*/ 34344 w 1541974"/>
                <a:gd name="connsiteY2" fmla="*/ 871155 h 1509396"/>
                <a:gd name="connsiteX3" fmla="*/ 5769 w 1541974"/>
                <a:gd name="connsiteY3" fmla="*/ 888300 h 1509396"/>
                <a:gd name="connsiteX4" fmla="*/ 5769 w 1541974"/>
                <a:gd name="connsiteY4" fmla="*/ 991170 h 1509396"/>
                <a:gd name="connsiteX5" fmla="*/ 66729 w 1541974"/>
                <a:gd name="connsiteY5" fmla="*/ 1105470 h 1509396"/>
                <a:gd name="connsiteX6" fmla="*/ 110544 w 1541974"/>
                <a:gd name="connsiteY6" fmla="*/ 1143570 h 1509396"/>
                <a:gd name="connsiteX7" fmla="*/ 95304 w 1541974"/>
                <a:gd name="connsiteY7" fmla="*/ 1265490 h 1509396"/>
                <a:gd name="connsiteX8" fmla="*/ 127689 w 1541974"/>
                <a:gd name="connsiteY8" fmla="*/ 1356930 h 1509396"/>
                <a:gd name="connsiteX9" fmla="*/ 222939 w 1541974"/>
                <a:gd name="connsiteY9" fmla="*/ 1421700 h 1509396"/>
                <a:gd name="connsiteX10" fmla="*/ 405819 w 1541974"/>
                <a:gd name="connsiteY10" fmla="*/ 1478850 h 1509396"/>
                <a:gd name="connsiteX11" fmla="*/ 664899 w 1541974"/>
                <a:gd name="connsiteY11" fmla="*/ 1509330 h 1509396"/>
                <a:gd name="connsiteX12" fmla="*/ 899214 w 1541974"/>
                <a:gd name="connsiteY12" fmla="*/ 1471230 h 1509396"/>
                <a:gd name="connsiteX13" fmla="*/ 1122099 w 1541974"/>
                <a:gd name="connsiteY13" fmla="*/ 1387410 h 1509396"/>
                <a:gd name="connsiteX14" fmla="*/ 1272594 w 1541974"/>
                <a:gd name="connsiteY14" fmla="*/ 1254060 h 1509396"/>
                <a:gd name="connsiteX15" fmla="*/ 1308789 w 1541974"/>
                <a:gd name="connsiteY15" fmla="*/ 1278825 h 1509396"/>
                <a:gd name="connsiteX16" fmla="*/ 1407849 w 1541974"/>
                <a:gd name="connsiteY16" fmla="*/ 1261680 h 1509396"/>
                <a:gd name="connsiteX17" fmla="*/ 1476429 w 1541974"/>
                <a:gd name="connsiteY17" fmla="*/ 1187385 h 1509396"/>
                <a:gd name="connsiteX18" fmla="*/ 1535484 w 1541974"/>
                <a:gd name="connsiteY18" fmla="*/ 1090230 h 1509396"/>
                <a:gd name="connsiteX19" fmla="*/ 1531674 w 1541974"/>
                <a:gd name="connsiteY19" fmla="*/ 958785 h 1509396"/>
                <a:gd name="connsiteX20" fmla="*/ 1457379 w 1541974"/>
                <a:gd name="connsiteY20" fmla="*/ 907350 h 1509396"/>
                <a:gd name="connsiteX21" fmla="*/ 1407849 w 1541974"/>
                <a:gd name="connsiteY21" fmla="*/ 909255 h 1509396"/>
                <a:gd name="connsiteX22" fmla="*/ 1417374 w 1541974"/>
                <a:gd name="connsiteY22" fmla="*/ 844485 h 1509396"/>
                <a:gd name="connsiteX23" fmla="*/ 1474524 w 1541974"/>
                <a:gd name="connsiteY23" fmla="*/ 482535 h 1509396"/>
                <a:gd name="connsiteX24" fmla="*/ 1396419 w 1541974"/>
                <a:gd name="connsiteY24" fmla="*/ 219645 h 1509396"/>
                <a:gd name="connsiteX25" fmla="*/ 1230684 w 1541974"/>
                <a:gd name="connsiteY25" fmla="*/ 86295 h 1509396"/>
                <a:gd name="connsiteX26" fmla="*/ 1034469 w 1541974"/>
                <a:gd name="connsiteY26" fmla="*/ 19620 h 1509396"/>
                <a:gd name="connsiteX27" fmla="*/ 714429 w 1541974"/>
                <a:gd name="connsiteY27" fmla="*/ 4380 h 1509396"/>
                <a:gd name="connsiteX28" fmla="*/ 358194 w 1541974"/>
                <a:gd name="connsiteY28" fmla="*/ 88200 h 1509396"/>
                <a:gd name="connsiteX29" fmla="*/ 83874 w 1541974"/>
                <a:gd name="connsiteY29" fmla="*/ 375855 h 1509396"/>
                <a:gd name="connsiteX30" fmla="*/ 3864 w 1541974"/>
                <a:gd name="connsiteY30" fmla="*/ 663510 h 1509396"/>
                <a:gd name="connsiteX0" fmla="*/ 3864 w 1541092"/>
                <a:gd name="connsiteY0" fmla="*/ 663510 h 1509396"/>
                <a:gd name="connsiteX1" fmla="*/ 41964 w 1541092"/>
                <a:gd name="connsiteY1" fmla="*/ 831150 h 1509396"/>
                <a:gd name="connsiteX2" fmla="*/ 34344 w 1541092"/>
                <a:gd name="connsiteY2" fmla="*/ 871155 h 1509396"/>
                <a:gd name="connsiteX3" fmla="*/ 5769 w 1541092"/>
                <a:gd name="connsiteY3" fmla="*/ 888300 h 1509396"/>
                <a:gd name="connsiteX4" fmla="*/ 5769 w 1541092"/>
                <a:gd name="connsiteY4" fmla="*/ 991170 h 1509396"/>
                <a:gd name="connsiteX5" fmla="*/ 66729 w 1541092"/>
                <a:gd name="connsiteY5" fmla="*/ 1105470 h 1509396"/>
                <a:gd name="connsiteX6" fmla="*/ 110544 w 1541092"/>
                <a:gd name="connsiteY6" fmla="*/ 1143570 h 1509396"/>
                <a:gd name="connsiteX7" fmla="*/ 95304 w 1541092"/>
                <a:gd name="connsiteY7" fmla="*/ 1265490 h 1509396"/>
                <a:gd name="connsiteX8" fmla="*/ 127689 w 1541092"/>
                <a:gd name="connsiteY8" fmla="*/ 1356930 h 1509396"/>
                <a:gd name="connsiteX9" fmla="*/ 222939 w 1541092"/>
                <a:gd name="connsiteY9" fmla="*/ 1421700 h 1509396"/>
                <a:gd name="connsiteX10" fmla="*/ 405819 w 1541092"/>
                <a:gd name="connsiteY10" fmla="*/ 1478850 h 1509396"/>
                <a:gd name="connsiteX11" fmla="*/ 664899 w 1541092"/>
                <a:gd name="connsiteY11" fmla="*/ 1509330 h 1509396"/>
                <a:gd name="connsiteX12" fmla="*/ 899214 w 1541092"/>
                <a:gd name="connsiteY12" fmla="*/ 1471230 h 1509396"/>
                <a:gd name="connsiteX13" fmla="*/ 1122099 w 1541092"/>
                <a:gd name="connsiteY13" fmla="*/ 1387410 h 1509396"/>
                <a:gd name="connsiteX14" fmla="*/ 1272594 w 1541092"/>
                <a:gd name="connsiteY14" fmla="*/ 1254060 h 1509396"/>
                <a:gd name="connsiteX15" fmla="*/ 1308789 w 1541092"/>
                <a:gd name="connsiteY15" fmla="*/ 1278825 h 1509396"/>
                <a:gd name="connsiteX16" fmla="*/ 1407849 w 1541092"/>
                <a:gd name="connsiteY16" fmla="*/ 1261680 h 1509396"/>
                <a:gd name="connsiteX17" fmla="*/ 1489764 w 1541092"/>
                <a:gd name="connsiteY17" fmla="*/ 1189290 h 1509396"/>
                <a:gd name="connsiteX18" fmla="*/ 1535484 w 1541092"/>
                <a:gd name="connsiteY18" fmla="*/ 1090230 h 1509396"/>
                <a:gd name="connsiteX19" fmla="*/ 1531674 w 1541092"/>
                <a:gd name="connsiteY19" fmla="*/ 958785 h 1509396"/>
                <a:gd name="connsiteX20" fmla="*/ 1457379 w 1541092"/>
                <a:gd name="connsiteY20" fmla="*/ 907350 h 1509396"/>
                <a:gd name="connsiteX21" fmla="*/ 1407849 w 1541092"/>
                <a:gd name="connsiteY21" fmla="*/ 909255 h 1509396"/>
                <a:gd name="connsiteX22" fmla="*/ 1417374 w 1541092"/>
                <a:gd name="connsiteY22" fmla="*/ 844485 h 1509396"/>
                <a:gd name="connsiteX23" fmla="*/ 1474524 w 1541092"/>
                <a:gd name="connsiteY23" fmla="*/ 482535 h 1509396"/>
                <a:gd name="connsiteX24" fmla="*/ 1396419 w 1541092"/>
                <a:gd name="connsiteY24" fmla="*/ 219645 h 1509396"/>
                <a:gd name="connsiteX25" fmla="*/ 1230684 w 1541092"/>
                <a:gd name="connsiteY25" fmla="*/ 86295 h 1509396"/>
                <a:gd name="connsiteX26" fmla="*/ 1034469 w 1541092"/>
                <a:gd name="connsiteY26" fmla="*/ 19620 h 1509396"/>
                <a:gd name="connsiteX27" fmla="*/ 714429 w 1541092"/>
                <a:gd name="connsiteY27" fmla="*/ 4380 h 1509396"/>
                <a:gd name="connsiteX28" fmla="*/ 358194 w 1541092"/>
                <a:gd name="connsiteY28" fmla="*/ 88200 h 1509396"/>
                <a:gd name="connsiteX29" fmla="*/ 83874 w 1541092"/>
                <a:gd name="connsiteY29" fmla="*/ 375855 h 1509396"/>
                <a:gd name="connsiteX30" fmla="*/ 3864 w 1541092"/>
                <a:gd name="connsiteY30" fmla="*/ 663510 h 1509396"/>
                <a:gd name="connsiteX0" fmla="*/ 3864 w 1541092"/>
                <a:gd name="connsiteY0" fmla="*/ 663510 h 1509396"/>
                <a:gd name="connsiteX1" fmla="*/ 41964 w 1541092"/>
                <a:gd name="connsiteY1" fmla="*/ 831150 h 1509396"/>
                <a:gd name="connsiteX2" fmla="*/ 34344 w 1541092"/>
                <a:gd name="connsiteY2" fmla="*/ 871155 h 1509396"/>
                <a:gd name="connsiteX3" fmla="*/ 5769 w 1541092"/>
                <a:gd name="connsiteY3" fmla="*/ 888300 h 1509396"/>
                <a:gd name="connsiteX4" fmla="*/ 5769 w 1541092"/>
                <a:gd name="connsiteY4" fmla="*/ 991170 h 1509396"/>
                <a:gd name="connsiteX5" fmla="*/ 66729 w 1541092"/>
                <a:gd name="connsiteY5" fmla="*/ 1105470 h 1509396"/>
                <a:gd name="connsiteX6" fmla="*/ 110544 w 1541092"/>
                <a:gd name="connsiteY6" fmla="*/ 1143570 h 1509396"/>
                <a:gd name="connsiteX7" fmla="*/ 95304 w 1541092"/>
                <a:gd name="connsiteY7" fmla="*/ 1265490 h 1509396"/>
                <a:gd name="connsiteX8" fmla="*/ 127689 w 1541092"/>
                <a:gd name="connsiteY8" fmla="*/ 1356930 h 1509396"/>
                <a:gd name="connsiteX9" fmla="*/ 222939 w 1541092"/>
                <a:gd name="connsiteY9" fmla="*/ 1421700 h 1509396"/>
                <a:gd name="connsiteX10" fmla="*/ 405819 w 1541092"/>
                <a:gd name="connsiteY10" fmla="*/ 1478850 h 1509396"/>
                <a:gd name="connsiteX11" fmla="*/ 664899 w 1541092"/>
                <a:gd name="connsiteY11" fmla="*/ 1509330 h 1509396"/>
                <a:gd name="connsiteX12" fmla="*/ 899214 w 1541092"/>
                <a:gd name="connsiteY12" fmla="*/ 1471230 h 1509396"/>
                <a:gd name="connsiteX13" fmla="*/ 1122099 w 1541092"/>
                <a:gd name="connsiteY13" fmla="*/ 1387410 h 1509396"/>
                <a:gd name="connsiteX14" fmla="*/ 1276404 w 1541092"/>
                <a:gd name="connsiteY14" fmla="*/ 1263585 h 1509396"/>
                <a:gd name="connsiteX15" fmla="*/ 1308789 w 1541092"/>
                <a:gd name="connsiteY15" fmla="*/ 1278825 h 1509396"/>
                <a:gd name="connsiteX16" fmla="*/ 1407849 w 1541092"/>
                <a:gd name="connsiteY16" fmla="*/ 1261680 h 1509396"/>
                <a:gd name="connsiteX17" fmla="*/ 1489764 w 1541092"/>
                <a:gd name="connsiteY17" fmla="*/ 1189290 h 1509396"/>
                <a:gd name="connsiteX18" fmla="*/ 1535484 w 1541092"/>
                <a:gd name="connsiteY18" fmla="*/ 1090230 h 1509396"/>
                <a:gd name="connsiteX19" fmla="*/ 1531674 w 1541092"/>
                <a:gd name="connsiteY19" fmla="*/ 958785 h 1509396"/>
                <a:gd name="connsiteX20" fmla="*/ 1457379 w 1541092"/>
                <a:gd name="connsiteY20" fmla="*/ 907350 h 1509396"/>
                <a:gd name="connsiteX21" fmla="*/ 1407849 w 1541092"/>
                <a:gd name="connsiteY21" fmla="*/ 909255 h 1509396"/>
                <a:gd name="connsiteX22" fmla="*/ 1417374 w 1541092"/>
                <a:gd name="connsiteY22" fmla="*/ 844485 h 1509396"/>
                <a:gd name="connsiteX23" fmla="*/ 1474524 w 1541092"/>
                <a:gd name="connsiteY23" fmla="*/ 482535 h 1509396"/>
                <a:gd name="connsiteX24" fmla="*/ 1396419 w 1541092"/>
                <a:gd name="connsiteY24" fmla="*/ 219645 h 1509396"/>
                <a:gd name="connsiteX25" fmla="*/ 1230684 w 1541092"/>
                <a:gd name="connsiteY25" fmla="*/ 86295 h 1509396"/>
                <a:gd name="connsiteX26" fmla="*/ 1034469 w 1541092"/>
                <a:gd name="connsiteY26" fmla="*/ 19620 h 1509396"/>
                <a:gd name="connsiteX27" fmla="*/ 714429 w 1541092"/>
                <a:gd name="connsiteY27" fmla="*/ 4380 h 1509396"/>
                <a:gd name="connsiteX28" fmla="*/ 358194 w 1541092"/>
                <a:gd name="connsiteY28" fmla="*/ 88200 h 1509396"/>
                <a:gd name="connsiteX29" fmla="*/ 83874 w 1541092"/>
                <a:gd name="connsiteY29" fmla="*/ 375855 h 1509396"/>
                <a:gd name="connsiteX30" fmla="*/ 3864 w 1541092"/>
                <a:gd name="connsiteY30" fmla="*/ 663510 h 1509396"/>
                <a:gd name="connsiteX0" fmla="*/ 7062 w 1544290"/>
                <a:gd name="connsiteY0" fmla="*/ 663510 h 1509396"/>
                <a:gd name="connsiteX1" fmla="*/ 45162 w 1544290"/>
                <a:gd name="connsiteY1" fmla="*/ 831150 h 1509396"/>
                <a:gd name="connsiteX2" fmla="*/ 37542 w 1544290"/>
                <a:gd name="connsiteY2" fmla="*/ 871155 h 1509396"/>
                <a:gd name="connsiteX3" fmla="*/ 3252 w 1544290"/>
                <a:gd name="connsiteY3" fmla="*/ 901635 h 1509396"/>
                <a:gd name="connsiteX4" fmla="*/ 8967 w 1544290"/>
                <a:gd name="connsiteY4" fmla="*/ 991170 h 1509396"/>
                <a:gd name="connsiteX5" fmla="*/ 69927 w 1544290"/>
                <a:gd name="connsiteY5" fmla="*/ 1105470 h 1509396"/>
                <a:gd name="connsiteX6" fmla="*/ 113742 w 1544290"/>
                <a:gd name="connsiteY6" fmla="*/ 1143570 h 1509396"/>
                <a:gd name="connsiteX7" fmla="*/ 98502 w 1544290"/>
                <a:gd name="connsiteY7" fmla="*/ 1265490 h 1509396"/>
                <a:gd name="connsiteX8" fmla="*/ 130887 w 1544290"/>
                <a:gd name="connsiteY8" fmla="*/ 1356930 h 1509396"/>
                <a:gd name="connsiteX9" fmla="*/ 226137 w 1544290"/>
                <a:gd name="connsiteY9" fmla="*/ 1421700 h 1509396"/>
                <a:gd name="connsiteX10" fmla="*/ 409017 w 1544290"/>
                <a:gd name="connsiteY10" fmla="*/ 1478850 h 1509396"/>
                <a:gd name="connsiteX11" fmla="*/ 668097 w 1544290"/>
                <a:gd name="connsiteY11" fmla="*/ 1509330 h 1509396"/>
                <a:gd name="connsiteX12" fmla="*/ 902412 w 1544290"/>
                <a:gd name="connsiteY12" fmla="*/ 1471230 h 1509396"/>
                <a:gd name="connsiteX13" fmla="*/ 1125297 w 1544290"/>
                <a:gd name="connsiteY13" fmla="*/ 1387410 h 1509396"/>
                <a:gd name="connsiteX14" fmla="*/ 1279602 w 1544290"/>
                <a:gd name="connsiteY14" fmla="*/ 1263585 h 1509396"/>
                <a:gd name="connsiteX15" fmla="*/ 1311987 w 1544290"/>
                <a:gd name="connsiteY15" fmla="*/ 1278825 h 1509396"/>
                <a:gd name="connsiteX16" fmla="*/ 1411047 w 1544290"/>
                <a:gd name="connsiteY16" fmla="*/ 1261680 h 1509396"/>
                <a:gd name="connsiteX17" fmla="*/ 1492962 w 1544290"/>
                <a:gd name="connsiteY17" fmla="*/ 1189290 h 1509396"/>
                <a:gd name="connsiteX18" fmla="*/ 1538682 w 1544290"/>
                <a:gd name="connsiteY18" fmla="*/ 1090230 h 1509396"/>
                <a:gd name="connsiteX19" fmla="*/ 1534872 w 1544290"/>
                <a:gd name="connsiteY19" fmla="*/ 958785 h 1509396"/>
                <a:gd name="connsiteX20" fmla="*/ 1460577 w 1544290"/>
                <a:gd name="connsiteY20" fmla="*/ 907350 h 1509396"/>
                <a:gd name="connsiteX21" fmla="*/ 1411047 w 1544290"/>
                <a:gd name="connsiteY21" fmla="*/ 909255 h 1509396"/>
                <a:gd name="connsiteX22" fmla="*/ 1420572 w 1544290"/>
                <a:gd name="connsiteY22" fmla="*/ 844485 h 1509396"/>
                <a:gd name="connsiteX23" fmla="*/ 1477722 w 1544290"/>
                <a:gd name="connsiteY23" fmla="*/ 482535 h 1509396"/>
                <a:gd name="connsiteX24" fmla="*/ 1399617 w 1544290"/>
                <a:gd name="connsiteY24" fmla="*/ 219645 h 1509396"/>
                <a:gd name="connsiteX25" fmla="*/ 1233882 w 1544290"/>
                <a:gd name="connsiteY25" fmla="*/ 86295 h 1509396"/>
                <a:gd name="connsiteX26" fmla="*/ 1037667 w 1544290"/>
                <a:gd name="connsiteY26" fmla="*/ 19620 h 1509396"/>
                <a:gd name="connsiteX27" fmla="*/ 717627 w 1544290"/>
                <a:gd name="connsiteY27" fmla="*/ 4380 h 1509396"/>
                <a:gd name="connsiteX28" fmla="*/ 361392 w 1544290"/>
                <a:gd name="connsiteY28" fmla="*/ 88200 h 1509396"/>
                <a:gd name="connsiteX29" fmla="*/ 87072 w 1544290"/>
                <a:gd name="connsiteY29" fmla="*/ 375855 h 1509396"/>
                <a:gd name="connsiteX30" fmla="*/ 7062 w 1544290"/>
                <a:gd name="connsiteY30" fmla="*/ 663510 h 1509396"/>
                <a:gd name="connsiteX0" fmla="*/ 7062 w 1544290"/>
                <a:gd name="connsiteY0" fmla="*/ 663510 h 1509396"/>
                <a:gd name="connsiteX1" fmla="*/ 45162 w 1544290"/>
                <a:gd name="connsiteY1" fmla="*/ 831150 h 1509396"/>
                <a:gd name="connsiteX2" fmla="*/ 37542 w 1544290"/>
                <a:gd name="connsiteY2" fmla="*/ 871155 h 1509396"/>
                <a:gd name="connsiteX3" fmla="*/ 3252 w 1544290"/>
                <a:gd name="connsiteY3" fmla="*/ 901635 h 1509396"/>
                <a:gd name="connsiteX4" fmla="*/ 8967 w 1544290"/>
                <a:gd name="connsiteY4" fmla="*/ 991170 h 1509396"/>
                <a:gd name="connsiteX5" fmla="*/ 69927 w 1544290"/>
                <a:gd name="connsiteY5" fmla="*/ 1105470 h 1509396"/>
                <a:gd name="connsiteX6" fmla="*/ 113742 w 1544290"/>
                <a:gd name="connsiteY6" fmla="*/ 1143570 h 1509396"/>
                <a:gd name="connsiteX7" fmla="*/ 98502 w 1544290"/>
                <a:gd name="connsiteY7" fmla="*/ 1265490 h 1509396"/>
                <a:gd name="connsiteX8" fmla="*/ 130887 w 1544290"/>
                <a:gd name="connsiteY8" fmla="*/ 1356930 h 1509396"/>
                <a:gd name="connsiteX9" fmla="*/ 226137 w 1544290"/>
                <a:gd name="connsiteY9" fmla="*/ 1421700 h 1509396"/>
                <a:gd name="connsiteX10" fmla="*/ 409017 w 1544290"/>
                <a:gd name="connsiteY10" fmla="*/ 1478850 h 1509396"/>
                <a:gd name="connsiteX11" fmla="*/ 668097 w 1544290"/>
                <a:gd name="connsiteY11" fmla="*/ 1509330 h 1509396"/>
                <a:gd name="connsiteX12" fmla="*/ 902412 w 1544290"/>
                <a:gd name="connsiteY12" fmla="*/ 1471230 h 1509396"/>
                <a:gd name="connsiteX13" fmla="*/ 1125297 w 1544290"/>
                <a:gd name="connsiteY13" fmla="*/ 1387410 h 1509396"/>
                <a:gd name="connsiteX14" fmla="*/ 1279602 w 1544290"/>
                <a:gd name="connsiteY14" fmla="*/ 1263585 h 1509396"/>
                <a:gd name="connsiteX15" fmla="*/ 1311987 w 1544290"/>
                <a:gd name="connsiteY15" fmla="*/ 1278825 h 1509396"/>
                <a:gd name="connsiteX16" fmla="*/ 1411047 w 1544290"/>
                <a:gd name="connsiteY16" fmla="*/ 1261680 h 1509396"/>
                <a:gd name="connsiteX17" fmla="*/ 1492962 w 1544290"/>
                <a:gd name="connsiteY17" fmla="*/ 1189290 h 1509396"/>
                <a:gd name="connsiteX18" fmla="*/ 1538682 w 1544290"/>
                <a:gd name="connsiteY18" fmla="*/ 1090230 h 1509396"/>
                <a:gd name="connsiteX19" fmla="*/ 1534872 w 1544290"/>
                <a:gd name="connsiteY19" fmla="*/ 958785 h 1509396"/>
                <a:gd name="connsiteX20" fmla="*/ 1460577 w 1544290"/>
                <a:gd name="connsiteY20" fmla="*/ 907350 h 1509396"/>
                <a:gd name="connsiteX21" fmla="*/ 1411047 w 1544290"/>
                <a:gd name="connsiteY21" fmla="*/ 909255 h 1509396"/>
                <a:gd name="connsiteX22" fmla="*/ 1420572 w 1544290"/>
                <a:gd name="connsiteY22" fmla="*/ 844485 h 1509396"/>
                <a:gd name="connsiteX23" fmla="*/ 1477722 w 1544290"/>
                <a:gd name="connsiteY23" fmla="*/ 482535 h 1509396"/>
                <a:gd name="connsiteX24" fmla="*/ 1399617 w 1544290"/>
                <a:gd name="connsiteY24" fmla="*/ 219645 h 1509396"/>
                <a:gd name="connsiteX25" fmla="*/ 1233882 w 1544290"/>
                <a:gd name="connsiteY25" fmla="*/ 86295 h 1509396"/>
                <a:gd name="connsiteX26" fmla="*/ 1037667 w 1544290"/>
                <a:gd name="connsiteY26" fmla="*/ 19620 h 1509396"/>
                <a:gd name="connsiteX27" fmla="*/ 717627 w 1544290"/>
                <a:gd name="connsiteY27" fmla="*/ 4380 h 1509396"/>
                <a:gd name="connsiteX28" fmla="*/ 361392 w 1544290"/>
                <a:gd name="connsiteY28" fmla="*/ 88200 h 1509396"/>
                <a:gd name="connsiteX29" fmla="*/ 87072 w 1544290"/>
                <a:gd name="connsiteY29" fmla="*/ 375855 h 1509396"/>
                <a:gd name="connsiteX30" fmla="*/ 7062 w 1544290"/>
                <a:gd name="connsiteY30" fmla="*/ 663510 h 1509396"/>
                <a:gd name="connsiteX0" fmla="*/ 7910 w 1545138"/>
                <a:gd name="connsiteY0" fmla="*/ 663510 h 1509396"/>
                <a:gd name="connsiteX1" fmla="*/ 46010 w 1545138"/>
                <a:gd name="connsiteY1" fmla="*/ 831150 h 1509396"/>
                <a:gd name="connsiteX2" fmla="*/ 50269 w 1545138"/>
                <a:gd name="connsiteY2" fmla="*/ 875907 h 1509396"/>
                <a:gd name="connsiteX3" fmla="*/ 4100 w 1545138"/>
                <a:gd name="connsiteY3" fmla="*/ 901635 h 1509396"/>
                <a:gd name="connsiteX4" fmla="*/ 9815 w 1545138"/>
                <a:gd name="connsiteY4" fmla="*/ 991170 h 1509396"/>
                <a:gd name="connsiteX5" fmla="*/ 70775 w 1545138"/>
                <a:gd name="connsiteY5" fmla="*/ 1105470 h 1509396"/>
                <a:gd name="connsiteX6" fmla="*/ 114590 w 1545138"/>
                <a:gd name="connsiteY6" fmla="*/ 1143570 h 1509396"/>
                <a:gd name="connsiteX7" fmla="*/ 99350 w 1545138"/>
                <a:gd name="connsiteY7" fmla="*/ 1265490 h 1509396"/>
                <a:gd name="connsiteX8" fmla="*/ 131735 w 1545138"/>
                <a:gd name="connsiteY8" fmla="*/ 1356930 h 1509396"/>
                <a:gd name="connsiteX9" fmla="*/ 226985 w 1545138"/>
                <a:gd name="connsiteY9" fmla="*/ 1421700 h 1509396"/>
                <a:gd name="connsiteX10" fmla="*/ 409865 w 1545138"/>
                <a:gd name="connsiteY10" fmla="*/ 1478850 h 1509396"/>
                <a:gd name="connsiteX11" fmla="*/ 668945 w 1545138"/>
                <a:gd name="connsiteY11" fmla="*/ 1509330 h 1509396"/>
                <a:gd name="connsiteX12" fmla="*/ 903260 w 1545138"/>
                <a:gd name="connsiteY12" fmla="*/ 1471230 h 1509396"/>
                <a:gd name="connsiteX13" fmla="*/ 1126145 w 1545138"/>
                <a:gd name="connsiteY13" fmla="*/ 1387410 h 1509396"/>
                <a:gd name="connsiteX14" fmla="*/ 1280450 w 1545138"/>
                <a:gd name="connsiteY14" fmla="*/ 1263585 h 1509396"/>
                <a:gd name="connsiteX15" fmla="*/ 1312835 w 1545138"/>
                <a:gd name="connsiteY15" fmla="*/ 1278825 h 1509396"/>
                <a:gd name="connsiteX16" fmla="*/ 1411895 w 1545138"/>
                <a:gd name="connsiteY16" fmla="*/ 1261680 h 1509396"/>
                <a:gd name="connsiteX17" fmla="*/ 1493810 w 1545138"/>
                <a:gd name="connsiteY17" fmla="*/ 1189290 h 1509396"/>
                <a:gd name="connsiteX18" fmla="*/ 1539530 w 1545138"/>
                <a:gd name="connsiteY18" fmla="*/ 1090230 h 1509396"/>
                <a:gd name="connsiteX19" fmla="*/ 1535720 w 1545138"/>
                <a:gd name="connsiteY19" fmla="*/ 958785 h 1509396"/>
                <a:gd name="connsiteX20" fmla="*/ 1461425 w 1545138"/>
                <a:gd name="connsiteY20" fmla="*/ 907350 h 1509396"/>
                <a:gd name="connsiteX21" fmla="*/ 1411895 w 1545138"/>
                <a:gd name="connsiteY21" fmla="*/ 909255 h 1509396"/>
                <a:gd name="connsiteX22" fmla="*/ 1421420 w 1545138"/>
                <a:gd name="connsiteY22" fmla="*/ 844485 h 1509396"/>
                <a:gd name="connsiteX23" fmla="*/ 1478570 w 1545138"/>
                <a:gd name="connsiteY23" fmla="*/ 482535 h 1509396"/>
                <a:gd name="connsiteX24" fmla="*/ 1400465 w 1545138"/>
                <a:gd name="connsiteY24" fmla="*/ 219645 h 1509396"/>
                <a:gd name="connsiteX25" fmla="*/ 1234730 w 1545138"/>
                <a:gd name="connsiteY25" fmla="*/ 86295 h 1509396"/>
                <a:gd name="connsiteX26" fmla="*/ 1038515 w 1545138"/>
                <a:gd name="connsiteY26" fmla="*/ 19620 h 1509396"/>
                <a:gd name="connsiteX27" fmla="*/ 718475 w 1545138"/>
                <a:gd name="connsiteY27" fmla="*/ 4380 h 1509396"/>
                <a:gd name="connsiteX28" fmla="*/ 362240 w 1545138"/>
                <a:gd name="connsiteY28" fmla="*/ 88200 h 1509396"/>
                <a:gd name="connsiteX29" fmla="*/ 87920 w 1545138"/>
                <a:gd name="connsiteY29" fmla="*/ 375855 h 1509396"/>
                <a:gd name="connsiteX30" fmla="*/ 7910 w 1545138"/>
                <a:gd name="connsiteY30" fmla="*/ 663510 h 1509396"/>
                <a:gd name="connsiteX0" fmla="*/ 7911 w 1545139"/>
                <a:gd name="connsiteY0" fmla="*/ 663510 h 1509396"/>
                <a:gd name="connsiteX1" fmla="*/ 46011 w 1545139"/>
                <a:gd name="connsiteY1" fmla="*/ 831150 h 1509396"/>
                <a:gd name="connsiteX2" fmla="*/ 50270 w 1545139"/>
                <a:gd name="connsiteY2" fmla="*/ 875907 h 1509396"/>
                <a:gd name="connsiteX3" fmla="*/ 4101 w 1545139"/>
                <a:gd name="connsiteY3" fmla="*/ 887379 h 1509396"/>
                <a:gd name="connsiteX4" fmla="*/ 9816 w 1545139"/>
                <a:gd name="connsiteY4" fmla="*/ 991170 h 1509396"/>
                <a:gd name="connsiteX5" fmla="*/ 70776 w 1545139"/>
                <a:gd name="connsiteY5" fmla="*/ 1105470 h 1509396"/>
                <a:gd name="connsiteX6" fmla="*/ 114591 w 1545139"/>
                <a:gd name="connsiteY6" fmla="*/ 1143570 h 1509396"/>
                <a:gd name="connsiteX7" fmla="*/ 99351 w 1545139"/>
                <a:gd name="connsiteY7" fmla="*/ 1265490 h 1509396"/>
                <a:gd name="connsiteX8" fmla="*/ 131736 w 1545139"/>
                <a:gd name="connsiteY8" fmla="*/ 1356930 h 1509396"/>
                <a:gd name="connsiteX9" fmla="*/ 226986 w 1545139"/>
                <a:gd name="connsiteY9" fmla="*/ 1421700 h 1509396"/>
                <a:gd name="connsiteX10" fmla="*/ 409866 w 1545139"/>
                <a:gd name="connsiteY10" fmla="*/ 1478850 h 1509396"/>
                <a:gd name="connsiteX11" fmla="*/ 668946 w 1545139"/>
                <a:gd name="connsiteY11" fmla="*/ 1509330 h 1509396"/>
                <a:gd name="connsiteX12" fmla="*/ 903261 w 1545139"/>
                <a:gd name="connsiteY12" fmla="*/ 1471230 h 1509396"/>
                <a:gd name="connsiteX13" fmla="*/ 1126146 w 1545139"/>
                <a:gd name="connsiteY13" fmla="*/ 1387410 h 1509396"/>
                <a:gd name="connsiteX14" fmla="*/ 1280451 w 1545139"/>
                <a:gd name="connsiteY14" fmla="*/ 1263585 h 1509396"/>
                <a:gd name="connsiteX15" fmla="*/ 1312836 w 1545139"/>
                <a:gd name="connsiteY15" fmla="*/ 1278825 h 1509396"/>
                <a:gd name="connsiteX16" fmla="*/ 1411896 w 1545139"/>
                <a:gd name="connsiteY16" fmla="*/ 1261680 h 1509396"/>
                <a:gd name="connsiteX17" fmla="*/ 1493811 w 1545139"/>
                <a:gd name="connsiteY17" fmla="*/ 1189290 h 1509396"/>
                <a:gd name="connsiteX18" fmla="*/ 1539531 w 1545139"/>
                <a:gd name="connsiteY18" fmla="*/ 1090230 h 1509396"/>
                <a:gd name="connsiteX19" fmla="*/ 1535721 w 1545139"/>
                <a:gd name="connsiteY19" fmla="*/ 958785 h 1509396"/>
                <a:gd name="connsiteX20" fmla="*/ 1461426 w 1545139"/>
                <a:gd name="connsiteY20" fmla="*/ 907350 h 1509396"/>
                <a:gd name="connsiteX21" fmla="*/ 1411896 w 1545139"/>
                <a:gd name="connsiteY21" fmla="*/ 909255 h 1509396"/>
                <a:gd name="connsiteX22" fmla="*/ 1421421 w 1545139"/>
                <a:gd name="connsiteY22" fmla="*/ 844485 h 1509396"/>
                <a:gd name="connsiteX23" fmla="*/ 1478571 w 1545139"/>
                <a:gd name="connsiteY23" fmla="*/ 482535 h 1509396"/>
                <a:gd name="connsiteX24" fmla="*/ 1400466 w 1545139"/>
                <a:gd name="connsiteY24" fmla="*/ 219645 h 1509396"/>
                <a:gd name="connsiteX25" fmla="*/ 1234731 w 1545139"/>
                <a:gd name="connsiteY25" fmla="*/ 86295 h 1509396"/>
                <a:gd name="connsiteX26" fmla="*/ 1038516 w 1545139"/>
                <a:gd name="connsiteY26" fmla="*/ 19620 h 1509396"/>
                <a:gd name="connsiteX27" fmla="*/ 718476 w 1545139"/>
                <a:gd name="connsiteY27" fmla="*/ 4380 h 1509396"/>
                <a:gd name="connsiteX28" fmla="*/ 362241 w 1545139"/>
                <a:gd name="connsiteY28" fmla="*/ 88200 h 1509396"/>
                <a:gd name="connsiteX29" fmla="*/ 87921 w 1545139"/>
                <a:gd name="connsiteY29" fmla="*/ 375855 h 1509396"/>
                <a:gd name="connsiteX30" fmla="*/ 7911 w 1545139"/>
                <a:gd name="connsiteY30" fmla="*/ 663510 h 1509396"/>
                <a:gd name="connsiteX0" fmla="*/ 9982 w 1547210"/>
                <a:gd name="connsiteY0" fmla="*/ 663510 h 1509396"/>
                <a:gd name="connsiteX1" fmla="*/ 48082 w 1547210"/>
                <a:gd name="connsiteY1" fmla="*/ 831150 h 1509396"/>
                <a:gd name="connsiteX2" fmla="*/ 52341 w 1547210"/>
                <a:gd name="connsiteY2" fmla="*/ 875907 h 1509396"/>
                <a:gd name="connsiteX3" fmla="*/ 6172 w 1547210"/>
                <a:gd name="connsiteY3" fmla="*/ 887379 h 1509396"/>
                <a:gd name="connsiteX4" fmla="*/ 11887 w 1547210"/>
                <a:gd name="connsiteY4" fmla="*/ 991170 h 1509396"/>
                <a:gd name="connsiteX5" fmla="*/ 72847 w 1547210"/>
                <a:gd name="connsiteY5" fmla="*/ 1105470 h 1509396"/>
                <a:gd name="connsiteX6" fmla="*/ 116662 w 1547210"/>
                <a:gd name="connsiteY6" fmla="*/ 1143570 h 1509396"/>
                <a:gd name="connsiteX7" fmla="*/ 101422 w 1547210"/>
                <a:gd name="connsiteY7" fmla="*/ 1265490 h 1509396"/>
                <a:gd name="connsiteX8" fmla="*/ 133807 w 1547210"/>
                <a:gd name="connsiteY8" fmla="*/ 1356930 h 1509396"/>
                <a:gd name="connsiteX9" fmla="*/ 229057 w 1547210"/>
                <a:gd name="connsiteY9" fmla="*/ 1421700 h 1509396"/>
                <a:gd name="connsiteX10" fmla="*/ 411937 w 1547210"/>
                <a:gd name="connsiteY10" fmla="*/ 1478850 h 1509396"/>
                <a:gd name="connsiteX11" fmla="*/ 671017 w 1547210"/>
                <a:gd name="connsiteY11" fmla="*/ 1509330 h 1509396"/>
                <a:gd name="connsiteX12" fmla="*/ 905332 w 1547210"/>
                <a:gd name="connsiteY12" fmla="*/ 1471230 h 1509396"/>
                <a:gd name="connsiteX13" fmla="*/ 1128217 w 1547210"/>
                <a:gd name="connsiteY13" fmla="*/ 1387410 h 1509396"/>
                <a:gd name="connsiteX14" fmla="*/ 1282522 w 1547210"/>
                <a:gd name="connsiteY14" fmla="*/ 1263585 h 1509396"/>
                <a:gd name="connsiteX15" fmla="*/ 1314907 w 1547210"/>
                <a:gd name="connsiteY15" fmla="*/ 1278825 h 1509396"/>
                <a:gd name="connsiteX16" fmla="*/ 1413967 w 1547210"/>
                <a:gd name="connsiteY16" fmla="*/ 1261680 h 1509396"/>
                <a:gd name="connsiteX17" fmla="*/ 1495882 w 1547210"/>
                <a:gd name="connsiteY17" fmla="*/ 1189290 h 1509396"/>
                <a:gd name="connsiteX18" fmla="*/ 1541602 w 1547210"/>
                <a:gd name="connsiteY18" fmla="*/ 1090230 h 1509396"/>
                <a:gd name="connsiteX19" fmla="*/ 1537792 w 1547210"/>
                <a:gd name="connsiteY19" fmla="*/ 958785 h 1509396"/>
                <a:gd name="connsiteX20" fmla="*/ 1463497 w 1547210"/>
                <a:gd name="connsiteY20" fmla="*/ 907350 h 1509396"/>
                <a:gd name="connsiteX21" fmla="*/ 1413967 w 1547210"/>
                <a:gd name="connsiteY21" fmla="*/ 909255 h 1509396"/>
                <a:gd name="connsiteX22" fmla="*/ 1423492 w 1547210"/>
                <a:gd name="connsiteY22" fmla="*/ 844485 h 1509396"/>
                <a:gd name="connsiteX23" fmla="*/ 1480642 w 1547210"/>
                <a:gd name="connsiteY23" fmla="*/ 482535 h 1509396"/>
                <a:gd name="connsiteX24" fmla="*/ 1402537 w 1547210"/>
                <a:gd name="connsiteY24" fmla="*/ 219645 h 1509396"/>
                <a:gd name="connsiteX25" fmla="*/ 1236802 w 1547210"/>
                <a:gd name="connsiteY25" fmla="*/ 86295 h 1509396"/>
                <a:gd name="connsiteX26" fmla="*/ 1040587 w 1547210"/>
                <a:gd name="connsiteY26" fmla="*/ 19620 h 1509396"/>
                <a:gd name="connsiteX27" fmla="*/ 720547 w 1547210"/>
                <a:gd name="connsiteY27" fmla="*/ 4380 h 1509396"/>
                <a:gd name="connsiteX28" fmla="*/ 364312 w 1547210"/>
                <a:gd name="connsiteY28" fmla="*/ 88200 h 1509396"/>
                <a:gd name="connsiteX29" fmla="*/ 89992 w 1547210"/>
                <a:gd name="connsiteY29" fmla="*/ 375855 h 1509396"/>
                <a:gd name="connsiteX30" fmla="*/ 9982 w 1547210"/>
                <a:gd name="connsiteY30" fmla="*/ 663510 h 1509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547210" h="1509396">
                  <a:moveTo>
                    <a:pt x="9982" y="663510"/>
                  </a:moveTo>
                  <a:cubicBezTo>
                    <a:pt x="2997" y="739392"/>
                    <a:pt x="41022" y="795751"/>
                    <a:pt x="48082" y="831150"/>
                  </a:cubicBezTo>
                  <a:cubicBezTo>
                    <a:pt x="55142" y="866549"/>
                    <a:pt x="59326" y="866536"/>
                    <a:pt x="52341" y="875907"/>
                  </a:cubicBezTo>
                  <a:cubicBezTo>
                    <a:pt x="45356" y="885278"/>
                    <a:pt x="17665" y="856288"/>
                    <a:pt x="6172" y="887379"/>
                  </a:cubicBezTo>
                  <a:cubicBezTo>
                    <a:pt x="-5321" y="918470"/>
                    <a:pt x="775" y="954822"/>
                    <a:pt x="11887" y="991170"/>
                  </a:cubicBezTo>
                  <a:cubicBezTo>
                    <a:pt x="22999" y="1027518"/>
                    <a:pt x="55384" y="1080070"/>
                    <a:pt x="72847" y="1105470"/>
                  </a:cubicBezTo>
                  <a:cubicBezTo>
                    <a:pt x="90310" y="1130870"/>
                    <a:pt x="111900" y="1116900"/>
                    <a:pt x="116662" y="1143570"/>
                  </a:cubicBezTo>
                  <a:cubicBezTo>
                    <a:pt x="121424" y="1170240"/>
                    <a:pt x="98565" y="1229930"/>
                    <a:pt x="101422" y="1265490"/>
                  </a:cubicBezTo>
                  <a:cubicBezTo>
                    <a:pt x="104279" y="1301050"/>
                    <a:pt x="112535" y="1330895"/>
                    <a:pt x="133807" y="1356930"/>
                  </a:cubicBezTo>
                  <a:cubicBezTo>
                    <a:pt x="155079" y="1382965"/>
                    <a:pt x="182702" y="1401380"/>
                    <a:pt x="229057" y="1421700"/>
                  </a:cubicBezTo>
                  <a:cubicBezTo>
                    <a:pt x="275412" y="1442020"/>
                    <a:pt x="338277" y="1464245"/>
                    <a:pt x="411937" y="1478850"/>
                  </a:cubicBezTo>
                  <a:cubicBezTo>
                    <a:pt x="485597" y="1493455"/>
                    <a:pt x="588785" y="1510600"/>
                    <a:pt x="671017" y="1509330"/>
                  </a:cubicBezTo>
                  <a:cubicBezTo>
                    <a:pt x="753250" y="1508060"/>
                    <a:pt x="829132" y="1491550"/>
                    <a:pt x="905332" y="1471230"/>
                  </a:cubicBezTo>
                  <a:cubicBezTo>
                    <a:pt x="981532" y="1450910"/>
                    <a:pt x="1065352" y="1422018"/>
                    <a:pt x="1128217" y="1387410"/>
                  </a:cubicBezTo>
                  <a:cubicBezTo>
                    <a:pt x="1191082" y="1352803"/>
                    <a:pt x="1251407" y="1281682"/>
                    <a:pt x="1282522" y="1263585"/>
                  </a:cubicBezTo>
                  <a:cubicBezTo>
                    <a:pt x="1313637" y="1245488"/>
                    <a:pt x="1268078" y="1259759"/>
                    <a:pt x="1314907" y="1278825"/>
                  </a:cubicBezTo>
                  <a:cubicBezTo>
                    <a:pt x="1361736" y="1297891"/>
                    <a:pt x="1383805" y="1276602"/>
                    <a:pt x="1413967" y="1261680"/>
                  </a:cubicBezTo>
                  <a:cubicBezTo>
                    <a:pt x="1444129" y="1246758"/>
                    <a:pt x="1474610" y="1217865"/>
                    <a:pt x="1495882" y="1189290"/>
                  </a:cubicBezTo>
                  <a:cubicBezTo>
                    <a:pt x="1517155" y="1160715"/>
                    <a:pt x="1534617" y="1128648"/>
                    <a:pt x="1541602" y="1090230"/>
                  </a:cubicBezTo>
                  <a:cubicBezTo>
                    <a:pt x="1548587" y="1051813"/>
                    <a:pt x="1550810" y="989265"/>
                    <a:pt x="1537792" y="958785"/>
                  </a:cubicBezTo>
                  <a:cubicBezTo>
                    <a:pt x="1524774" y="928305"/>
                    <a:pt x="1484135" y="915605"/>
                    <a:pt x="1463497" y="907350"/>
                  </a:cubicBezTo>
                  <a:cubicBezTo>
                    <a:pt x="1442860" y="899095"/>
                    <a:pt x="1420634" y="919732"/>
                    <a:pt x="1413967" y="909255"/>
                  </a:cubicBezTo>
                  <a:cubicBezTo>
                    <a:pt x="1407300" y="898778"/>
                    <a:pt x="1412380" y="915605"/>
                    <a:pt x="1423492" y="844485"/>
                  </a:cubicBezTo>
                  <a:cubicBezTo>
                    <a:pt x="1434604" y="773365"/>
                    <a:pt x="1484134" y="586675"/>
                    <a:pt x="1480642" y="482535"/>
                  </a:cubicBezTo>
                  <a:cubicBezTo>
                    <a:pt x="1477150" y="378395"/>
                    <a:pt x="1443177" y="285685"/>
                    <a:pt x="1402537" y="219645"/>
                  </a:cubicBezTo>
                  <a:cubicBezTo>
                    <a:pt x="1361897" y="153605"/>
                    <a:pt x="1297127" y="119633"/>
                    <a:pt x="1236802" y="86295"/>
                  </a:cubicBezTo>
                  <a:cubicBezTo>
                    <a:pt x="1176477" y="52957"/>
                    <a:pt x="1126630" y="33273"/>
                    <a:pt x="1040587" y="19620"/>
                  </a:cubicBezTo>
                  <a:cubicBezTo>
                    <a:pt x="954545" y="5968"/>
                    <a:pt x="833259" y="-7050"/>
                    <a:pt x="720547" y="4380"/>
                  </a:cubicBezTo>
                  <a:cubicBezTo>
                    <a:pt x="607835" y="15810"/>
                    <a:pt x="488137" y="36448"/>
                    <a:pt x="364312" y="88200"/>
                  </a:cubicBezTo>
                  <a:cubicBezTo>
                    <a:pt x="240487" y="139952"/>
                    <a:pt x="149047" y="279970"/>
                    <a:pt x="89992" y="375855"/>
                  </a:cubicBezTo>
                  <a:cubicBezTo>
                    <a:pt x="30937" y="471740"/>
                    <a:pt x="16967" y="587628"/>
                    <a:pt x="9982" y="663510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18" name="Oval 117">
              <a:extLst>
                <a:ext uri="{FF2B5EF4-FFF2-40B4-BE49-F238E27FC236}">
                  <a16:creationId xmlns:a16="http://schemas.microsoft.com/office/drawing/2014/main" id="{BB2553F4-8673-48AD-94D5-32A8207935BC}"/>
                </a:ext>
              </a:extLst>
            </p:cNvPr>
            <p:cNvSpPr/>
            <p:nvPr/>
          </p:nvSpPr>
          <p:spPr>
            <a:xfrm>
              <a:off x="6079985" y="2556320"/>
              <a:ext cx="152057" cy="166441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B2775F28-70DB-47A9-91F8-10DCB14CD4D4}"/>
                </a:ext>
              </a:extLst>
            </p:cNvPr>
            <p:cNvSpPr/>
            <p:nvPr/>
          </p:nvSpPr>
          <p:spPr>
            <a:xfrm rot="285439" flipH="1">
              <a:off x="5469989" y="2430186"/>
              <a:ext cx="254460" cy="94565"/>
            </a:xfrm>
            <a:custGeom>
              <a:avLst/>
              <a:gdLst>
                <a:gd name="connsiteX0" fmla="*/ 224 w 292135"/>
                <a:gd name="connsiteY0" fmla="*/ 59346 h 59716"/>
                <a:gd name="connsiteX1" fmla="*/ 107075 w 292135"/>
                <a:gd name="connsiteY1" fmla="*/ 5920 h 59716"/>
                <a:gd name="connsiteX2" fmla="*/ 292010 w 292135"/>
                <a:gd name="connsiteY2" fmla="*/ 3866 h 59716"/>
                <a:gd name="connsiteX3" fmla="*/ 133788 w 292135"/>
                <a:gd name="connsiteY3" fmla="*/ 28524 h 59716"/>
                <a:gd name="connsiteX4" fmla="*/ 224 w 292135"/>
                <a:gd name="connsiteY4" fmla="*/ 59346 h 59716"/>
                <a:gd name="connsiteX0" fmla="*/ 2 w 291913"/>
                <a:gd name="connsiteY0" fmla="*/ 76080 h 77200"/>
                <a:gd name="connsiteX1" fmla="*/ 131511 w 291913"/>
                <a:gd name="connsiteY1" fmla="*/ 2105 h 77200"/>
                <a:gd name="connsiteX2" fmla="*/ 291788 w 291913"/>
                <a:gd name="connsiteY2" fmla="*/ 20600 h 77200"/>
                <a:gd name="connsiteX3" fmla="*/ 133566 w 291913"/>
                <a:gd name="connsiteY3" fmla="*/ 45258 h 77200"/>
                <a:gd name="connsiteX4" fmla="*/ 2 w 291913"/>
                <a:gd name="connsiteY4" fmla="*/ 76080 h 77200"/>
                <a:gd name="connsiteX0" fmla="*/ 9 w 291925"/>
                <a:gd name="connsiteY0" fmla="*/ 76080 h 76253"/>
                <a:gd name="connsiteX1" fmla="*/ 131518 w 291925"/>
                <a:gd name="connsiteY1" fmla="*/ 2105 h 76253"/>
                <a:gd name="connsiteX2" fmla="*/ 291795 w 291925"/>
                <a:gd name="connsiteY2" fmla="*/ 20600 h 76253"/>
                <a:gd name="connsiteX3" fmla="*/ 137683 w 291925"/>
                <a:gd name="connsiteY3" fmla="*/ 22655 h 76253"/>
                <a:gd name="connsiteX4" fmla="*/ 9 w 291925"/>
                <a:gd name="connsiteY4" fmla="*/ 76080 h 76253"/>
                <a:gd name="connsiteX0" fmla="*/ 9 w 292471"/>
                <a:gd name="connsiteY0" fmla="*/ 76080 h 76253"/>
                <a:gd name="connsiteX1" fmla="*/ 131518 w 292471"/>
                <a:gd name="connsiteY1" fmla="*/ 2105 h 76253"/>
                <a:gd name="connsiteX2" fmla="*/ 291795 w 292471"/>
                <a:gd name="connsiteY2" fmla="*/ 20600 h 76253"/>
                <a:gd name="connsiteX3" fmla="*/ 137683 w 292471"/>
                <a:gd name="connsiteY3" fmla="*/ 22655 h 76253"/>
                <a:gd name="connsiteX4" fmla="*/ 9 w 292471"/>
                <a:gd name="connsiteY4" fmla="*/ 76080 h 76253"/>
                <a:gd name="connsiteX0" fmla="*/ 1258 w 293720"/>
                <a:gd name="connsiteY0" fmla="*/ 76080 h 78680"/>
                <a:gd name="connsiteX1" fmla="*/ 132767 w 293720"/>
                <a:gd name="connsiteY1" fmla="*/ 2105 h 78680"/>
                <a:gd name="connsiteX2" fmla="*/ 293044 w 293720"/>
                <a:gd name="connsiteY2" fmla="*/ 20600 h 78680"/>
                <a:gd name="connsiteX3" fmla="*/ 138932 w 293720"/>
                <a:gd name="connsiteY3" fmla="*/ 22655 h 78680"/>
                <a:gd name="connsiteX4" fmla="*/ 1258 w 293720"/>
                <a:gd name="connsiteY4" fmla="*/ 76080 h 78680"/>
                <a:gd name="connsiteX0" fmla="*/ 1258 w 293044"/>
                <a:gd name="connsiteY0" fmla="*/ 76080 h 78680"/>
                <a:gd name="connsiteX1" fmla="*/ 132767 w 293044"/>
                <a:gd name="connsiteY1" fmla="*/ 2105 h 78680"/>
                <a:gd name="connsiteX2" fmla="*/ 293044 w 293044"/>
                <a:gd name="connsiteY2" fmla="*/ 20600 h 78680"/>
                <a:gd name="connsiteX3" fmla="*/ 138932 w 293044"/>
                <a:gd name="connsiteY3" fmla="*/ 22655 h 78680"/>
                <a:gd name="connsiteX4" fmla="*/ 1258 w 293044"/>
                <a:gd name="connsiteY4" fmla="*/ 76080 h 78680"/>
                <a:gd name="connsiteX0" fmla="*/ 1258 w 293044"/>
                <a:gd name="connsiteY0" fmla="*/ 76080 h 78611"/>
                <a:gd name="connsiteX1" fmla="*/ 132767 w 293044"/>
                <a:gd name="connsiteY1" fmla="*/ 2105 h 78611"/>
                <a:gd name="connsiteX2" fmla="*/ 293044 w 293044"/>
                <a:gd name="connsiteY2" fmla="*/ 20600 h 78611"/>
                <a:gd name="connsiteX3" fmla="*/ 138932 w 293044"/>
                <a:gd name="connsiteY3" fmla="*/ 22655 h 78611"/>
                <a:gd name="connsiteX4" fmla="*/ 1258 w 293044"/>
                <a:gd name="connsiteY4" fmla="*/ 76080 h 78611"/>
                <a:gd name="connsiteX0" fmla="*/ 1236 w 280693"/>
                <a:gd name="connsiteY0" fmla="*/ 79613 h 82337"/>
                <a:gd name="connsiteX1" fmla="*/ 132745 w 280693"/>
                <a:gd name="connsiteY1" fmla="*/ 5638 h 82337"/>
                <a:gd name="connsiteX2" fmla="*/ 280693 w 280693"/>
                <a:gd name="connsiteY2" fmla="*/ 7694 h 82337"/>
                <a:gd name="connsiteX3" fmla="*/ 138910 w 280693"/>
                <a:gd name="connsiteY3" fmla="*/ 26188 h 82337"/>
                <a:gd name="connsiteX4" fmla="*/ 1236 w 280693"/>
                <a:gd name="connsiteY4" fmla="*/ 79613 h 82337"/>
                <a:gd name="connsiteX0" fmla="*/ 39 w 279496"/>
                <a:gd name="connsiteY0" fmla="*/ 76896 h 77018"/>
                <a:gd name="connsiteX1" fmla="*/ 125384 w 279496"/>
                <a:gd name="connsiteY1" fmla="*/ 7030 h 77018"/>
                <a:gd name="connsiteX2" fmla="*/ 279496 w 279496"/>
                <a:gd name="connsiteY2" fmla="*/ 4977 h 77018"/>
                <a:gd name="connsiteX3" fmla="*/ 137713 w 279496"/>
                <a:gd name="connsiteY3" fmla="*/ 23471 h 77018"/>
                <a:gd name="connsiteX4" fmla="*/ 39 w 279496"/>
                <a:gd name="connsiteY4" fmla="*/ 76896 h 77018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650"/>
                <a:gd name="connsiteY0" fmla="*/ 81001 h 81123"/>
                <a:gd name="connsiteX1" fmla="*/ 125408 w 279650"/>
                <a:gd name="connsiteY1" fmla="*/ 11135 h 81123"/>
                <a:gd name="connsiteX2" fmla="*/ 279520 w 279650"/>
                <a:gd name="connsiteY2" fmla="*/ 9082 h 81123"/>
                <a:gd name="connsiteX3" fmla="*/ 137737 w 279650"/>
                <a:gd name="connsiteY3" fmla="*/ 27576 h 81123"/>
                <a:gd name="connsiteX4" fmla="*/ 63 w 279650"/>
                <a:gd name="connsiteY4" fmla="*/ 81001 h 81123"/>
                <a:gd name="connsiteX0" fmla="*/ 63 w 279650"/>
                <a:gd name="connsiteY0" fmla="*/ 81001 h 81234"/>
                <a:gd name="connsiteX1" fmla="*/ 125408 w 279650"/>
                <a:gd name="connsiteY1" fmla="*/ 11135 h 81234"/>
                <a:gd name="connsiteX2" fmla="*/ 279520 w 279650"/>
                <a:gd name="connsiteY2" fmla="*/ 9082 h 81234"/>
                <a:gd name="connsiteX3" fmla="*/ 137737 w 279650"/>
                <a:gd name="connsiteY3" fmla="*/ 27576 h 81234"/>
                <a:gd name="connsiteX4" fmla="*/ 63 w 279650"/>
                <a:gd name="connsiteY4" fmla="*/ 81001 h 81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9650" h="81234">
                  <a:moveTo>
                    <a:pt x="63" y="81001"/>
                  </a:moveTo>
                  <a:cubicBezTo>
                    <a:pt x="-1992" y="78261"/>
                    <a:pt x="45955" y="31340"/>
                    <a:pt x="125408" y="11135"/>
                  </a:cubicBezTo>
                  <a:cubicBezTo>
                    <a:pt x="204861" y="-9070"/>
                    <a:pt x="283288" y="3261"/>
                    <a:pt x="279520" y="9082"/>
                  </a:cubicBezTo>
                  <a:cubicBezTo>
                    <a:pt x="273698" y="23123"/>
                    <a:pt x="250068" y="-7013"/>
                    <a:pt x="137737" y="27576"/>
                  </a:cubicBezTo>
                  <a:cubicBezTo>
                    <a:pt x="25406" y="62165"/>
                    <a:pt x="2118" y="83741"/>
                    <a:pt x="63" y="81001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EE6D7605-3FAE-4AA1-B8BF-71B0EB23D136}"/>
                </a:ext>
              </a:extLst>
            </p:cNvPr>
            <p:cNvSpPr/>
            <p:nvPr/>
          </p:nvSpPr>
          <p:spPr>
            <a:xfrm>
              <a:off x="6018610" y="2436401"/>
              <a:ext cx="279650" cy="94565"/>
            </a:xfrm>
            <a:custGeom>
              <a:avLst/>
              <a:gdLst>
                <a:gd name="connsiteX0" fmla="*/ 224 w 292135"/>
                <a:gd name="connsiteY0" fmla="*/ 59346 h 59716"/>
                <a:gd name="connsiteX1" fmla="*/ 107075 w 292135"/>
                <a:gd name="connsiteY1" fmla="*/ 5920 h 59716"/>
                <a:gd name="connsiteX2" fmla="*/ 292010 w 292135"/>
                <a:gd name="connsiteY2" fmla="*/ 3866 h 59716"/>
                <a:gd name="connsiteX3" fmla="*/ 133788 w 292135"/>
                <a:gd name="connsiteY3" fmla="*/ 28524 h 59716"/>
                <a:gd name="connsiteX4" fmla="*/ 224 w 292135"/>
                <a:gd name="connsiteY4" fmla="*/ 59346 h 59716"/>
                <a:gd name="connsiteX0" fmla="*/ 2 w 291913"/>
                <a:gd name="connsiteY0" fmla="*/ 76080 h 77200"/>
                <a:gd name="connsiteX1" fmla="*/ 131511 w 291913"/>
                <a:gd name="connsiteY1" fmla="*/ 2105 h 77200"/>
                <a:gd name="connsiteX2" fmla="*/ 291788 w 291913"/>
                <a:gd name="connsiteY2" fmla="*/ 20600 h 77200"/>
                <a:gd name="connsiteX3" fmla="*/ 133566 w 291913"/>
                <a:gd name="connsiteY3" fmla="*/ 45258 h 77200"/>
                <a:gd name="connsiteX4" fmla="*/ 2 w 291913"/>
                <a:gd name="connsiteY4" fmla="*/ 76080 h 77200"/>
                <a:gd name="connsiteX0" fmla="*/ 9 w 291925"/>
                <a:gd name="connsiteY0" fmla="*/ 76080 h 76253"/>
                <a:gd name="connsiteX1" fmla="*/ 131518 w 291925"/>
                <a:gd name="connsiteY1" fmla="*/ 2105 h 76253"/>
                <a:gd name="connsiteX2" fmla="*/ 291795 w 291925"/>
                <a:gd name="connsiteY2" fmla="*/ 20600 h 76253"/>
                <a:gd name="connsiteX3" fmla="*/ 137683 w 291925"/>
                <a:gd name="connsiteY3" fmla="*/ 22655 h 76253"/>
                <a:gd name="connsiteX4" fmla="*/ 9 w 291925"/>
                <a:gd name="connsiteY4" fmla="*/ 76080 h 76253"/>
                <a:gd name="connsiteX0" fmla="*/ 9 w 292471"/>
                <a:gd name="connsiteY0" fmla="*/ 76080 h 76253"/>
                <a:gd name="connsiteX1" fmla="*/ 131518 w 292471"/>
                <a:gd name="connsiteY1" fmla="*/ 2105 h 76253"/>
                <a:gd name="connsiteX2" fmla="*/ 291795 w 292471"/>
                <a:gd name="connsiteY2" fmla="*/ 20600 h 76253"/>
                <a:gd name="connsiteX3" fmla="*/ 137683 w 292471"/>
                <a:gd name="connsiteY3" fmla="*/ 22655 h 76253"/>
                <a:gd name="connsiteX4" fmla="*/ 9 w 292471"/>
                <a:gd name="connsiteY4" fmla="*/ 76080 h 76253"/>
                <a:gd name="connsiteX0" fmla="*/ 1258 w 293720"/>
                <a:gd name="connsiteY0" fmla="*/ 76080 h 78680"/>
                <a:gd name="connsiteX1" fmla="*/ 132767 w 293720"/>
                <a:gd name="connsiteY1" fmla="*/ 2105 h 78680"/>
                <a:gd name="connsiteX2" fmla="*/ 293044 w 293720"/>
                <a:gd name="connsiteY2" fmla="*/ 20600 h 78680"/>
                <a:gd name="connsiteX3" fmla="*/ 138932 w 293720"/>
                <a:gd name="connsiteY3" fmla="*/ 22655 h 78680"/>
                <a:gd name="connsiteX4" fmla="*/ 1258 w 293720"/>
                <a:gd name="connsiteY4" fmla="*/ 76080 h 78680"/>
                <a:gd name="connsiteX0" fmla="*/ 1258 w 293044"/>
                <a:gd name="connsiteY0" fmla="*/ 76080 h 78680"/>
                <a:gd name="connsiteX1" fmla="*/ 132767 w 293044"/>
                <a:gd name="connsiteY1" fmla="*/ 2105 h 78680"/>
                <a:gd name="connsiteX2" fmla="*/ 293044 w 293044"/>
                <a:gd name="connsiteY2" fmla="*/ 20600 h 78680"/>
                <a:gd name="connsiteX3" fmla="*/ 138932 w 293044"/>
                <a:gd name="connsiteY3" fmla="*/ 22655 h 78680"/>
                <a:gd name="connsiteX4" fmla="*/ 1258 w 293044"/>
                <a:gd name="connsiteY4" fmla="*/ 76080 h 78680"/>
                <a:gd name="connsiteX0" fmla="*/ 1258 w 293044"/>
                <a:gd name="connsiteY0" fmla="*/ 76080 h 78611"/>
                <a:gd name="connsiteX1" fmla="*/ 132767 w 293044"/>
                <a:gd name="connsiteY1" fmla="*/ 2105 h 78611"/>
                <a:gd name="connsiteX2" fmla="*/ 293044 w 293044"/>
                <a:gd name="connsiteY2" fmla="*/ 20600 h 78611"/>
                <a:gd name="connsiteX3" fmla="*/ 138932 w 293044"/>
                <a:gd name="connsiteY3" fmla="*/ 22655 h 78611"/>
                <a:gd name="connsiteX4" fmla="*/ 1258 w 293044"/>
                <a:gd name="connsiteY4" fmla="*/ 76080 h 78611"/>
                <a:gd name="connsiteX0" fmla="*/ 1236 w 280693"/>
                <a:gd name="connsiteY0" fmla="*/ 79613 h 82337"/>
                <a:gd name="connsiteX1" fmla="*/ 132745 w 280693"/>
                <a:gd name="connsiteY1" fmla="*/ 5638 h 82337"/>
                <a:gd name="connsiteX2" fmla="*/ 280693 w 280693"/>
                <a:gd name="connsiteY2" fmla="*/ 7694 h 82337"/>
                <a:gd name="connsiteX3" fmla="*/ 138910 w 280693"/>
                <a:gd name="connsiteY3" fmla="*/ 26188 h 82337"/>
                <a:gd name="connsiteX4" fmla="*/ 1236 w 280693"/>
                <a:gd name="connsiteY4" fmla="*/ 79613 h 82337"/>
                <a:gd name="connsiteX0" fmla="*/ 39 w 279496"/>
                <a:gd name="connsiteY0" fmla="*/ 76896 h 77018"/>
                <a:gd name="connsiteX1" fmla="*/ 125384 w 279496"/>
                <a:gd name="connsiteY1" fmla="*/ 7030 h 77018"/>
                <a:gd name="connsiteX2" fmla="*/ 279496 w 279496"/>
                <a:gd name="connsiteY2" fmla="*/ 4977 h 77018"/>
                <a:gd name="connsiteX3" fmla="*/ 137713 w 279496"/>
                <a:gd name="connsiteY3" fmla="*/ 23471 h 77018"/>
                <a:gd name="connsiteX4" fmla="*/ 39 w 279496"/>
                <a:gd name="connsiteY4" fmla="*/ 76896 h 77018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650"/>
                <a:gd name="connsiteY0" fmla="*/ 81001 h 81123"/>
                <a:gd name="connsiteX1" fmla="*/ 125408 w 279650"/>
                <a:gd name="connsiteY1" fmla="*/ 11135 h 81123"/>
                <a:gd name="connsiteX2" fmla="*/ 279520 w 279650"/>
                <a:gd name="connsiteY2" fmla="*/ 9082 h 81123"/>
                <a:gd name="connsiteX3" fmla="*/ 137737 w 279650"/>
                <a:gd name="connsiteY3" fmla="*/ 27576 h 81123"/>
                <a:gd name="connsiteX4" fmla="*/ 63 w 279650"/>
                <a:gd name="connsiteY4" fmla="*/ 81001 h 81123"/>
                <a:gd name="connsiteX0" fmla="*/ 63 w 279650"/>
                <a:gd name="connsiteY0" fmla="*/ 81001 h 81234"/>
                <a:gd name="connsiteX1" fmla="*/ 125408 w 279650"/>
                <a:gd name="connsiteY1" fmla="*/ 11135 h 81234"/>
                <a:gd name="connsiteX2" fmla="*/ 279520 w 279650"/>
                <a:gd name="connsiteY2" fmla="*/ 9082 h 81234"/>
                <a:gd name="connsiteX3" fmla="*/ 137737 w 279650"/>
                <a:gd name="connsiteY3" fmla="*/ 27576 h 81234"/>
                <a:gd name="connsiteX4" fmla="*/ 63 w 279650"/>
                <a:gd name="connsiteY4" fmla="*/ 81001 h 81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9650" h="81234">
                  <a:moveTo>
                    <a:pt x="63" y="81001"/>
                  </a:moveTo>
                  <a:cubicBezTo>
                    <a:pt x="-1992" y="78261"/>
                    <a:pt x="45955" y="31340"/>
                    <a:pt x="125408" y="11135"/>
                  </a:cubicBezTo>
                  <a:cubicBezTo>
                    <a:pt x="204861" y="-9070"/>
                    <a:pt x="283288" y="3261"/>
                    <a:pt x="279520" y="9082"/>
                  </a:cubicBezTo>
                  <a:cubicBezTo>
                    <a:pt x="273698" y="23123"/>
                    <a:pt x="250068" y="-7013"/>
                    <a:pt x="137737" y="27576"/>
                  </a:cubicBezTo>
                  <a:cubicBezTo>
                    <a:pt x="25406" y="62165"/>
                    <a:pt x="2118" y="83741"/>
                    <a:pt x="63" y="81001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9B67C705-C669-458B-AC8B-A63438596303}"/>
                </a:ext>
              </a:extLst>
            </p:cNvPr>
            <p:cNvSpPr/>
            <p:nvPr/>
          </p:nvSpPr>
          <p:spPr>
            <a:xfrm>
              <a:off x="5276136" y="1734987"/>
              <a:ext cx="1506104" cy="1057198"/>
            </a:xfrm>
            <a:custGeom>
              <a:avLst/>
              <a:gdLst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1174 w 1869410"/>
                <a:gd name="connsiteY19" fmla="*/ 1036330 h 1284241"/>
                <a:gd name="connsiteX20" fmla="*/ 1667369 w 1869410"/>
                <a:gd name="connsiteY20" fmla="*/ 1085860 h 1284241"/>
                <a:gd name="connsiteX21" fmla="*/ 1716899 w 1869410"/>
                <a:gd name="connsiteY21" fmla="*/ 93536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1174 w 1869410"/>
                <a:gd name="connsiteY19" fmla="*/ 1036330 h 1284241"/>
                <a:gd name="connsiteX20" fmla="*/ 1667369 w 1869410"/>
                <a:gd name="connsiteY20" fmla="*/ 1085860 h 1284241"/>
                <a:gd name="connsiteX21" fmla="*/ 1714994 w 1869410"/>
                <a:gd name="connsiteY21" fmla="*/ 90488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1174 w 1869410"/>
                <a:gd name="connsiteY19" fmla="*/ 1036330 h 1284241"/>
                <a:gd name="connsiteX20" fmla="*/ 1707374 w 1869410"/>
                <a:gd name="connsiteY20" fmla="*/ 1055380 h 1284241"/>
                <a:gd name="connsiteX21" fmla="*/ 1714994 w 1869410"/>
                <a:gd name="connsiteY21" fmla="*/ 90488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4984 w 1869410"/>
                <a:gd name="connsiteY19" fmla="*/ 1002040 h 1284241"/>
                <a:gd name="connsiteX20" fmla="*/ 1707374 w 1869410"/>
                <a:gd name="connsiteY20" fmla="*/ 1055380 h 1284241"/>
                <a:gd name="connsiteX21" fmla="*/ 1714994 w 1869410"/>
                <a:gd name="connsiteY21" fmla="*/ 90488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6"/>
                <a:gd name="connsiteX1" fmla="*/ 545324 w 1869410"/>
                <a:gd name="connsiteY1" fmla="*/ 516265 h 1284246"/>
                <a:gd name="connsiteX2" fmla="*/ 629144 w 1869410"/>
                <a:gd name="connsiteY2" fmla="*/ 476260 h 1284246"/>
                <a:gd name="connsiteX3" fmla="*/ 692009 w 1869410"/>
                <a:gd name="connsiteY3" fmla="*/ 577225 h 1284246"/>
                <a:gd name="connsiteX4" fmla="*/ 737729 w 1869410"/>
                <a:gd name="connsiteY4" fmla="*/ 779155 h 1284246"/>
                <a:gd name="connsiteX5" fmla="*/ 735824 w 1869410"/>
                <a:gd name="connsiteY5" fmla="*/ 914410 h 1284246"/>
                <a:gd name="connsiteX6" fmla="*/ 825359 w 1869410"/>
                <a:gd name="connsiteY6" fmla="*/ 678190 h 1284246"/>
                <a:gd name="connsiteX7" fmla="*/ 840599 w 1869410"/>
                <a:gd name="connsiteY7" fmla="*/ 582940 h 1284246"/>
                <a:gd name="connsiteX8" fmla="*/ 1103489 w 1869410"/>
                <a:gd name="connsiteY8" fmla="*/ 870595 h 1284246"/>
                <a:gd name="connsiteX9" fmla="*/ 1154924 w 1869410"/>
                <a:gd name="connsiteY9" fmla="*/ 891550 h 1284246"/>
                <a:gd name="connsiteX10" fmla="*/ 1055864 w 1869410"/>
                <a:gd name="connsiteY10" fmla="*/ 723910 h 1284246"/>
                <a:gd name="connsiteX11" fmla="*/ 1257794 w 1869410"/>
                <a:gd name="connsiteY11" fmla="*/ 971560 h 1284246"/>
                <a:gd name="connsiteX12" fmla="*/ 1233029 w 1869410"/>
                <a:gd name="connsiteY12" fmla="*/ 849640 h 1284246"/>
                <a:gd name="connsiteX13" fmla="*/ 1375904 w 1869410"/>
                <a:gd name="connsiteY13" fmla="*/ 986800 h 1284246"/>
                <a:gd name="connsiteX14" fmla="*/ 1417814 w 1869410"/>
                <a:gd name="connsiteY14" fmla="*/ 1173490 h 1284246"/>
                <a:gd name="connsiteX15" fmla="*/ 1444484 w 1869410"/>
                <a:gd name="connsiteY15" fmla="*/ 1057285 h 1284246"/>
                <a:gd name="connsiteX16" fmla="*/ 1450199 w 1869410"/>
                <a:gd name="connsiteY16" fmla="*/ 1283980 h 1284246"/>
                <a:gd name="connsiteX17" fmla="*/ 1495919 w 1869410"/>
                <a:gd name="connsiteY17" fmla="*/ 1101100 h 1284246"/>
                <a:gd name="connsiteX18" fmla="*/ 1551164 w 1869410"/>
                <a:gd name="connsiteY18" fmla="*/ 1011565 h 1284246"/>
                <a:gd name="connsiteX19" fmla="*/ 1634984 w 1869410"/>
                <a:gd name="connsiteY19" fmla="*/ 1002040 h 1284246"/>
                <a:gd name="connsiteX20" fmla="*/ 1707374 w 1869410"/>
                <a:gd name="connsiteY20" fmla="*/ 1055380 h 1284246"/>
                <a:gd name="connsiteX21" fmla="*/ 1714994 w 1869410"/>
                <a:gd name="connsiteY21" fmla="*/ 904885 h 1284246"/>
                <a:gd name="connsiteX22" fmla="*/ 1716899 w 1869410"/>
                <a:gd name="connsiteY22" fmla="*/ 802015 h 1284246"/>
                <a:gd name="connsiteX23" fmla="*/ 1804529 w 1869410"/>
                <a:gd name="connsiteY23" fmla="*/ 889645 h 1284246"/>
                <a:gd name="connsiteX24" fmla="*/ 1764524 w 1869410"/>
                <a:gd name="connsiteY24" fmla="*/ 716290 h 1284246"/>
                <a:gd name="connsiteX25" fmla="*/ 1764524 w 1869410"/>
                <a:gd name="connsiteY25" fmla="*/ 615325 h 1284246"/>
                <a:gd name="connsiteX26" fmla="*/ 1869299 w 1869410"/>
                <a:gd name="connsiteY26" fmla="*/ 708670 h 1284246"/>
                <a:gd name="connsiteX27" fmla="*/ 1783574 w 1869410"/>
                <a:gd name="connsiteY27" fmla="*/ 539125 h 1284246"/>
                <a:gd name="connsiteX28" fmla="*/ 1730234 w 1869410"/>
                <a:gd name="connsiteY28" fmla="*/ 396250 h 1284246"/>
                <a:gd name="connsiteX29" fmla="*/ 1560689 w 1869410"/>
                <a:gd name="connsiteY29" fmla="*/ 219085 h 1284246"/>
                <a:gd name="connsiteX30" fmla="*/ 1427339 w 1869410"/>
                <a:gd name="connsiteY30" fmla="*/ 129550 h 1284246"/>
                <a:gd name="connsiteX31" fmla="*/ 1594979 w 1869410"/>
                <a:gd name="connsiteY31" fmla="*/ 100975 h 1284246"/>
                <a:gd name="connsiteX32" fmla="*/ 1634984 w 1869410"/>
                <a:gd name="connsiteY32" fmla="*/ 70495 h 1284246"/>
                <a:gd name="connsiteX33" fmla="*/ 1402574 w 1869410"/>
                <a:gd name="connsiteY33" fmla="*/ 62875 h 1284246"/>
                <a:gd name="connsiteX34" fmla="*/ 1191119 w 1869410"/>
                <a:gd name="connsiteY34" fmla="*/ 17155 h 1284246"/>
                <a:gd name="connsiteX35" fmla="*/ 981569 w 1869410"/>
                <a:gd name="connsiteY35" fmla="*/ 10 h 1284246"/>
                <a:gd name="connsiteX36" fmla="*/ 712964 w 1869410"/>
                <a:gd name="connsiteY36" fmla="*/ 19060 h 1284246"/>
                <a:gd name="connsiteX37" fmla="*/ 543419 w 1869410"/>
                <a:gd name="connsiteY37" fmla="*/ 55255 h 1284246"/>
                <a:gd name="connsiteX38" fmla="*/ 415784 w 1869410"/>
                <a:gd name="connsiteY38" fmla="*/ 144790 h 1284246"/>
                <a:gd name="connsiteX39" fmla="*/ 364349 w 1869410"/>
                <a:gd name="connsiteY39" fmla="*/ 215275 h 1284246"/>
                <a:gd name="connsiteX40" fmla="*/ 290054 w 1869410"/>
                <a:gd name="connsiteY40" fmla="*/ 278140 h 1284246"/>
                <a:gd name="connsiteX41" fmla="*/ 223379 w 1869410"/>
                <a:gd name="connsiteY41" fmla="*/ 331480 h 1284246"/>
                <a:gd name="connsiteX42" fmla="*/ 145274 w 1869410"/>
                <a:gd name="connsiteY42" fmla="*/ 485785 h 1284246"/>
                <a:gd name="connsiteX43" fmla="*/ 80504 w 1869410"/>
                <a:gd name="connsiteY43" fmla="*/ 674380 h 1284246"/>
                <a:gd name="connsiteX44" fmla="*/ 494 w 1869410"/>
                <a:gd name="connsiteY44" fmla="*/ 777250 h 1284246"/>
                <a:gd name="connsiteX45" fmla="*/ 120509 w 1869410"/>
                <a:gd name="connsiteY45" fmla="*/ 678190 h 1284246"/>
                <a:gd name="connsiteX46" fmla="*/ 118604 w 1869410"/>
                <a:gd name="connsiteY46" fmla="*/ 910600 h 1284246"/>
                <a:gd name="connsiteX47" fmla="*/ 131939 w 1869410"/>
                <a:gd name="connsiteY47" fmla="*/ 1034425 h 1284246"/>
                <a:gd name="connsiteX48" fmla="*/ 160514 w 1869410"/>
                <a:gd name="connsiteY48" fmla="*/ 891550 h 1284246"/>
                <a:gd name="connsiteX49" fmla="*/ 246239 w 1869410"/>
                <a:gd name="connsiteY49" fmla="*/ 990610 h 1284246"/>
                <a:gd name="connsiteX50" fmla="*/ 238619 w 1869410"/>
                <a:gd name="connsiteY50" fmla="*/ 866785 h 1284246"/>
                <a:gd name="connsiteX51" fmla="*/ 250049 w 1869410"/>
                <a:gd name="connsiteY51" fmla="*/ 725815 h 1284246"/>
                <a:gd name="connsiteX52" fmla="*/ 311009 w 1869410"/>
                <a:gd name="connsiteY52" fmla="*/ 889645 h 1284246"/>
                <a:gd name="connsiteX53" fmla="*/ 295769 w 1869410"/>
                <a:gd name="connsiteY53" fmla="*/ 643900 h 1284246"/>
                <a:gd name="connsiteX54" fmla="*/ 341489 w 1869410"/>
                <a:gd name="connsiteY54" fmla="*/ 495310 h 1284246"/>
                <a:gd name="connsiteX55" fmla="*/ 394829 w 1869410"/>
                <a:gd name="connsiteY55" fmla="*/ 483880 h 1284246"/>
                <a:gd name="connsiteX56" fmla="*/ 486269 w 1869410"/>
                <a:gd name="connsiteY56" fmla="*/ 586750 h 1284246"/>
                <a:gd name="connsiteX0" fmla="*/ 486269 w 1869410"/>
                <a:gd name="connsiteY0" fmla="*/ 586750 h 1284246"/>
                <a:gd name="connsiteX1" fmla="*/ 545324 w 1869410"/>
                <a:gd name="connsiteY1" fmla="*/ 516265 h 1284246"/>
                <a:gd name="connsiteX2" fmla="*/ 629144 w 1869410"/>
                <a:gd name="connsiteY2" fmla="*/ 476260 h 1284246"/>
                <a:gd name="connsiteX3" fmla="*/ 692009 w 1869410"/>
                <a:gd name="connsiteY3" fmla="*/ 577225 h 1284246"/>
                <a:gd name="connsiteX4" fmla="*/ 737729 w 1869410"/>
                <a:gd name="connsiteY4" fmla="*/ 779155 h 1284246"/>
                <a:gd name="connsiteX5" fmla="*/ 735824 w 1869410"/>
                <a:gd name="connsiteY5" fmla="*/ 914410 h 1284246"/>
                <a:gd name="connsiteX6" fmla="*/ 825359 w 1869410"/>
                <a:gd name="connsiteY6" fmla="*/ 678190 h 1284246"/>
                <a:gd name="connsiteX7" fmla="*/ 840599 w 1869410"/>
                <a:gd name="connsiteY7" fmla="*/ 582940 h 1284246"/>
                <a:gd name="connsiteX8" fmla="*/ 1103489 w 1869410"/>
                <a:gd name="connsiteY8" fmla="*/ 870595 h 1284246"/>
                <a:gd name="connsiteX9" fmla="*/ 1154924 w 1869410"/>
                <a:gd name="connsiteY9" fmla="*/ 891550 h 1284246"/>
                <a:gd name="connsiteX10" fmla="*/ 1055864 w 1869410"/>
                <a:gd name="connsiteY10" fmla="*/ 723910 h 1284246"/>
                <a:gd name="connsiteX11" fmla="*/ 1257794 w 1869410"/>
                <a:gd name="connsiteY11" fmla="*/ 971560 h 1284246"/>
                <a:gd name="connsiteX12" fmla="*/ 1233029 w 1869410"/>
                <a:gd name="connsiteY12" fmla="*/ 849640 h 1284246"/>
                <a:gd name="connsiteX13" fmla="*/ 1375904 w 1869410"/>
                <a:gd name="connsiteY13" fmla="*/ 986800 h 1284246"/>
                <a:gd name="connsiteX14" fmla="*/ 1417814 w 1869410"/>
                <a:gd name="connsiteY14" fmla="*/ 1173490 h 1284246"/>
                <a:gd name="connsiteX15" fmla="*/ 1444484 w 1869410"/>
                <a:gd name="connsiteY15" fmla="*/ 1057285 h 1284246"/>
                <a:gd name="connsiteX16" fmla="*/ 1450199 w 1869410"/>
                <a:gd name="connsiteY16" fmla="*/ 1283980 h 1284246"/>
                <a:gd name="connsiteX17" fmla="*/ 1495919 w 1869410"/>
                <a:gd name="connsiteY17" fmla="*/ 1101100 h 1284246"/>
                <a:gd name="connsiteX18" fmla="*/ 1551164 w 1869410"/>
                <a:gd name="connsiteY18" fmla="*/ 1011565 h 1284246"/>
                <a:gd name="connsiteX19" fmla="*/ 1671179 w 1869410"/>
                <a:gd name="connsiteY19" fmla="*/ 1011565 h 1284246"/>
                <a:gd name="connsiteX20" fmla="*/ 1707374 w 1869410"/>
                <a:gd name="connsiteY20" fmla="*/ 1055380 h 1284246"/>
                <a:gd name="connsiteX21" fmla="*/ 1714994 w 1869410"/>
                <a:gd name="connsiteY21" fmla="*/ 904885 h 1284246"/>
                <a:gd name="connsiteX22" fmla="*/ 1716899 w 1869410"/>
                <a:gd name="connsiteY22" fmla="*/ 802015 h 1284246"/>
                <a:gd name="connsiteX23" fmla="*/ 1804529 w 1869410"/>
                <a:gd name="connsiteY23" fmla="*/ 889645 h 1284246"/>
                <a:gd name="connsiteX24" fmla="*/ 1764524 w 1869410"/>
                <a:gd name="connsiteY24" fmla="*/ 716290 h 1284246"/>
                <a:gd name="connsiteX25" fmla="*/ 1764524 w 1869410"/>
                <a:gd name="connsiteY25" fmla="*/ 615325 h 1284246"/>
                <a:gd name="connsiteX26" fmla="*/ 1869299 w 1869410"/>
                <a:gd name="connsiteY26" fmla="*/ 708670 h 1284246"/>
                <a:gd name="connsiteX27" fmla="*/ 1783574 w 1869410"/>
                <a:gd name="connsiteY27" fmla="*/ 539125 h 1284246"/>
                <a:gd name="connsiteX28" fmla="*/ 1730234 w 1869410"/>
                <a:gd name="connsiteY28" fmla="*/ 396250 h 1284246"/>
                <a:gd name="connsiteX29" fmla="*/ 1560689 w 1869410"/>
                <a:gd name="connsiteY29" fmla="*/ 219085 h 1284246"/>
                <a:gd name="connsiteX30" fmla="*/ 1427339 w 1869410"/>
                <a:gd name="connsiteY30" fmla="*/ 129550 h 1284246"/>
                <a:gd name="connsiteX31" fmla="*/ 1594979 w 1869410"/>
                <a:gd name="connsiteY31" fmla="*/ 100975 h 1284246"/>
                <a:gd name="connsiteX32" fmla="*/ 1634984 w 1869410"/>
                <a:gd name="connsiteY32" fmla="*/ 70495 h 1284246"/>
                <a:gd name="connsiteX33" fmla="*/ 1402574 w 1869410"/>
                <a:gd name="connsiteY33" fmla="*/ 62875 h 1284246"/>
                <a:gd name="connsiteX34" fmla="*/ 1191119 w 1869410"/>
                <a:gd name="connsiteY34" fmla="*/ 17155 h 1284246"/>
                <a:gd name="connsiteX35" fmla="*/ 981569 w 1869410"/>
                <a:gd name="connsiteY35" fmla="*/ 10 h 1284246"/>
                <a:gd name="connsiteX36" fmla="*/ 712964 w 1869410"/>
                <a:gd name="connsiteY36" fmla="*/ 19060 h 1284246"/>
                <a:gd name="connsiteX37" fmla="*/ 543419 w 1869410"/>
                <a:gd name="connsiteY37" fmla="*/ 55255 h 1284246"/>
                <a:gd name="connsiteX38" fmla="*/ 415784 w 1869410"/>
                <a:gd name="connsiteY38" fmla="*/ 144790 h 1284246"/>
                <a:gd name="connsiteX39" fmla="*/ 364349 w 1869410"/>
                <a:gd name="connsiteY39" fmla="*/ 215275 h 1284246"/>
                <a:gd name="connsiteX40" fmla="*/ 290054 w 1869410"/>
                <a:gd name="connsiteY40" fmla="*/ 278140 h 1284246"/>
                <a:gd name="connsiteX41" fmla="*/ 223379 w 1869410"/>
                <a:gd name="connsiteY41" fmla="*/ 331480 h 1284246"/>
                <a:gd name="connsiteX42" fmla="*/ 145274 w 1869410"/>
                <a:gd name="connsiteY42" fmla="*/ 485785 h 1284246"/>
                <a:gd name="connsiteX43" fmla="*/ 80504 w 1869410"/>
                <a:gd name="connsiteY43" fmla="*/ 674380 h 1284246"/>
                <a:gd name="connsiteX44" fmla="*/ 494 w 1869410"/>
                <a:gd name="connsiteY44" fmla="*/ 777250 h 1284246"/>
                <a:gd name="connsiteX45" fmla="*/ 120509 w 1869410"/>
                <a:gd name="connsiteY45" fmla="*/ 678190 h 1284246"/>
                <a:gd name="connsiteX46" fmla="*/ 118604 w 1869410"/>
                <a:gd name="connsiteY46" fmla="*/ 910600 h 1284246"/>
                <a:gd name="connsiteX47" fmla="*/ 131939 w 1869410"/>
                <a:gd name="connsiteY47" fmla="*/ 1034425 h 1284246"/>
                <a:gd name="connsiteX48" fmla="*/ 160514 w 1869410"/>
                <a:gd name="connsiteY48" fmla="*/ 891550 h 1284246"/>
                <a:gd name="connsiteX49" fmla="*/ 246239 w 1869410"/>
                <a:gd name="connsiteY49" fmla="*/ 990610 h 1284246"/>
                <a:gd name="connsiteX50" fmla="*/ 238619 w 1869410"/>
                <a:gd name="connsiteY50" fmla="*/ 866785 h 1284246"/>
                <a:gd name="connsiteX51" fmla="*/ 250049 w 1869410"/>
                <a:gd name="connsiteY51" fmla="*/ 725815 h 1284246"/>
                <a:gd name="connsiteX52" fmla="*/ 311009 w 1869410"/>
                <a:gd name="connsiteY52" fmla="*/ 889645 h 1284246"/>
                <a:gd name="connsiteX53" fmla="*/ 295769 w 1869410"/>
                <a:gd name="connsiteY53" fmla="*/ 643900 h 1284246"/>
                <a:gd name="connsiteX54" fmla="*/ 341489 w 1869410"/>
                <a:gd name="connsiteY54" fmla="*/ 495310 h 1284246"/>
                <a:gd name="connsiteX55" fmla="*/ 394829 w 1869410"/>
                <a:gd name="connsiteY55" fmla="*/ 483880 h 1284246"/>
                <a:gd name="connsiteX56" fmla="*/ 486269 w 1869410"/>
                <a:gd name="connsiteY56" fmla="*/ 586750 h 1284246"/>
                <a:gd name="connsiteX0" fmla="*/ 486269 w 1869410"/>
                <a:gd name="connsiteY0" fmla="*/ 586750 h 1284251"/>
                <a:gd name="connsiteX1" fmla="*/ 545324 w 1869410"/>
                <a:gd name="connsiteY1" fmla="*/ 516265 h 1284251"/>
                <a:gd name="connsiteX2" fmla="*/ 629144 w 1869410"/>
                <a:gd name="connsiteY2" fmla="*/ 476260 h 1284251"/>
                <a:gd name="connsiteX3" fmla="*/ 692009 w 1869410"/>
                <a:gd name="connsiteY3" fmla="*/ 577225 h 1284251"/>
                <a:gd name="connsiteX4" fmla="*/ 737729 w 1869410"/>
                <a:gd name="connsiteY4" fmla="*/ 779155 h 1284251"/>
                <a:gd name="connsiteX5" fmla="*/ 735824 w 1869410"/>
                <a:gd name="connsiteY5" fmla="*/ 914410 h 1284251"/>
                <a:gd name="connsiteX6" fmla="*/ 825359 w 1869410"/>
                <a:gd name="connsiteY6" fmla="*/ 678190 h 1284251"/>
                <a:gd name="connsiteX7" fmla="*/ 840599 w 1869410"/>
                <a:gd name="connsiteY7" fmla="*/ 582940 h 1284251"/>
                <a:gd name="connsiteX8" fmla="*/ 1103489 w 1869410"/>
                <a:gd name="connsiteY8" fmla="*/ 870595 h 1284251"/>
                <a:gd name="connsiteX9" fmla="*/ 1154924 w 1869410"/>
                <a:gd name="connsiteY9" fmla="*/ 891550 h 1284251"/>
                <a:gd name="connsiteX10" fmla="*/ 1055864 w 1869410"/>
                <a:gd name="connsiteY10" fmla="*/ 723910 h 1284251"/>
                <a:gd name="connsiteX11" fmla="*/ 1257794 w 1869410"/>
                <a:gd name="connsiteY11" fmla="*/ 971560 h 1284251"/>
                <a:gd name="connsiteX12" fmla="*/ 1233029 w 1869410"/>
                <a:gd name="connsiteY12" fmla="*/ 849640 h 1284251"/>
                <a:gd name="connsiteX13" fmla="*/ 1375904 w 1869410"/>
                <a:gd name="connsiteY13" fmla="*/ 986800 h 1284251"/>
                <a:gd name="connsiteX14" fmla="*/ 1417814 w 1869410"/>
                <a:gd name="connsiteY14" fmla="*/ 1173490 h 1284251"/>
                <a:gd name="connsiteX15" fmla="*/ 1444484 w 1869410"/>
                <a:gd name="connsiteY15" fmla="*/ 1057285 h 1284251"/>
                <a:gd name="connsiteX16" fmla="*/ 1450199 w 1869410"/>
                <a:gd name="connsiteY16" fmla="*/ 1283980 h 1284251"/>
                <a:gd name="connsiteX17" fmla="*/ 1495919 w 1869410"/>
                <a:gd name="connsiteY17" fmla="*/ 1101100 h 1284251"/>
                <a:gd name="connsiteX18" fmla="*/ 1574024 w 1869410"/>
                <a:gd name="connsiteY18" fmla="*/ 996325 h 1284251"/>
                <a:gd name="connsiteX19" fmla="*/ 1671179 w 1869410"/>
                <a:gd name="connsiteY19" fmla="*/ 1011565 h 1284251"/>
                <a:gd name="connsiteX20" fmla="*/ 1707374 w 1869410"/>
                <a:gd name="connsiteY20" fmla="*/ 1055380 h 1284251"/>
                <a:gd name="connsiteX21" fmla="*/ 1714994 w 1869410"/>
                <a:gd name="connsiteY21" fmla="*/ 904885 h 1284251"/>
                <a:gd name="connsiteX22" fmla="*/ 1716899 w 1869410"/>
                <a:gd name="connsiteY22" fmla="*/ 802015 h 1284251"/>
                <a:gd name="connsiteX23" fmla="*/ 1804529 w 1869410"/>
                <a:gd name="connsiteY23" fmla="*/ 889645 h 1284251"/>
                <a:gd name="connsiteX24" fmla="*/ 1764524 w 1869410"/>
                <a:gd name="connsiteY24" fmla="*/ 716290 h 1284251"/>
                <a:gd name="connsiteX25" fmla="*/ 1764524 w 1869410"/>
                <a:gd name="connsiteY25" fmla="*/ 615325 h 1284251"/>
                <a:gd name="connsiteX26" fmla="*/ 1869299 w 1869410"/>
                <a:gd name="connsiteY26" fmla="*/ 708670 h 1284251"/>
                <a:gd name="connsiteX27" fmla="*/ 1783574 w 1869410"/>
                <a:gd name="connsiteY27" fmla="*/ 539125 h 1284251"/>
                <a:gd name="connsiteX28" fmla="*/ 1730234 w 1869410"/>
                <a:gd name="connsiteY28" fmla="*/ 396250 h 1284251"/>
                <a:gd name="connsiteX29" fmla="*/ 1560689 w 1869410"/>
                <a:gd name="connsiteY29" fmla="*/ 219085 h 1284251"/>
                <a:gd name="connsiteX30" fmla="*/ 1427339 w 1869410"/>
                <a:gd name="connsiteY30" fmla="*/ 129550 h 1284251"/>
                <a:gd name="connsiteX31" fmla="*/ 1594979 w 1869410"/>
                <a:gd name="connsiteY31" fmla="*/ 100975 h 1284251"/>
                <a:gd name="connsiteX32" fmla="*/ 1634984 w 1869410"/>
                <a:gd name="connsiteY32" fmla="*/ 70495 h 1284251"/>
                <a:gd name="connsiteX33" fmla="*/ 1402574 w 1869410"/>
                <a:gd name="connsiteY33" fmla="*/ 62875 h 1284251"/>
                <a:gd name="connsiteX34" fmla="*/ 1191119 w 1869410"/>
                <a:gd name="connsiteY34" fmla="*/ 17155 h 1284251"/>
                <a:gd name="connsiteX35" fmla="*/ 981569 w 1869410"/>
                <a:gd name="connsiteY35" fmla="*/ 10 h 1284251"/>
                <a:gd name="connsiteX36" fmla="*/ 712964 w 1869410"/>
                <a:gd name="connsiteY36" fmla="*/ 19060 h 1284251"/>
                <a:gd name="connsiteX37" fmla="*/ 543419 w 1869410"/>
                <a:gd name="connsiteY37" fmla="*/ 55255 h 1284251"/>
                <a:gd name="connsiteX38" fmla="*/ 415784 w 1869410"/>
                <a:gd name="connsiteY38" fmla="*/ 144790 h 1284251"/>
                <a:gd name="connsiteX39" fmla="*/ 364349 w 1869410"/>
                <a:gd name="connsiteY39" fmla="*/ 215275 h 1284251"/>
                <a:gd name="connsiteX40" fmla="*/ 290054 w 1869410"/>
                <a:gd name="connsiteY40" fmla="*/ 278140 h 1284251"/>
                <a:gd name="connsiteX41" fmla="*/ 223379 w 1869410"/>
                <a:gd name="connsiteY41" fmla="*/ 331480 h 1284251"/>
                <a:gd name="connsiteX42" fmla="*/ 145274 w 1869410"/>
                <a:gd name="connsiteY42" fmla="*/ 485785 h 1284251"/>
                <a:gd name="connsiteX43" fmla="*/ 80504 w 1869410"/>
                <a:gd name="connsiteY43" fmla="*/ 674380 h 1284251"/>
                <a:gd name="connsiteX44" fmla="*/ 494 w 1869410"/>
                <a:gd name="connsiteY44" fmla="*/ 777250 h 1284251"/>
                <a:gd name="connsiteX45" fmla="*/ 120509 w 1869410"/>
                <a:gd name="connsiteY45" fmla="*/ 678190 h 1284251"/>
                <a:gd name="connsiteX46" fmla="*/ 118604 w 1869410"/>
                <a:gd name="connsiteY46" fmla="*/ 910600 h 1284251"/>
                <a:gd name="connsiteX47" fmla="*/ 131939 w 1869410"/>
                <a:gd name="connsiteY47" fmla="*/ 1034425 h 1284251"/>
                <a:gd name="connsiteX48" fmla="*/ 160514 w 1869410"/>
                <a:gd name="connsiteY48" fmla="*/ 891550 h 1284251"/>
                <a:gd name="connsiteX49" fmla="*/ 246239 w 1869410"/>
                <a:gd name="connsiteY49" fmla="*/ 990610 h 1284251"/>
                <a:gd name="connsiteX50" fmla="*/ 238619 w 1869410"/>
                <a:gd name="connsiteY50" fmla="*/ 866785 h 1284251"/>
                <a:gd name="connsiteX51" fmla="*/ 250049 w 1869410"/>
                <a:gd name="connsiteY51" fmla="*/ 725815 h 1284251"/>
                <a:gd name="connsiteX52" fmla="*/ 311009 w 1869410"/>
                <a:gd name="connsiteY52" fmla="*/ 889645 h 1284251"/>
                <a:gd name="connsiteX53" fmla="*/ 295769 w 1869410"/>
                <a:gd name="connsiteY53" fmla="*/ 643900 h 1284251"/>
                <a:gd name="connsiteX54" fmla="*/ 341489 w 1869410"/>
                <a:gd name="connsiteY54" fmla="*/ 495310 h 1284251"/>
                <a:gd name="connsiteX55" fmla="*/ 394829 w 1869410"/>
                <a:gd name="connsiteY55" fmla="*/ 483880 h 1284251"/>
                <a:gd name="connsiteX56" fmla="*/ 486269 w 1869410"/>
                <a:gd name="connsiteY56" fmla="*/ 586750 h 1284251"/>
                <a:gd name="connsiteX0" fmla="*/ 486269 w 1869410"/>
                <a:gd name="connsiteY0" fmla="*/ 586750 h 1284251"/>
                <a:gd name="connsiteX1" fmla="*/ 545324 w 1869410"/>
                <a:gd name="connsiteY1" fmla="*/ 516265 h 1284251"/>
                <a:gd name="connsiteX2" fmla="*/ 629144 w 1869410"/>
                <a:gd name="connsiteY2" fmla="*/ 476260 h 1284251"/>
                <a:gd name="connsiteX3" fmla="*/ 692009 w 1869410"/>
                <a:gd name="connsiteY3" fmla="*/ 577225 h 1284251"/>
                <a:gd name="connsiteX4" fmla="*/ 737729 w 1869410"/>
                <a:gd name="connsiteY4" fmla="*/ 779155 h 1284251"/>
                <a:gd name="connsiteX5" fmla="*/ 735824 w 1869410"/>
                <a:gd name="connsiteY5" fmla="*/ 914410 h 1284251"/>
                <a:gd name="connsiteX6" fmla="*/ 825359 w 1869410"/>
                <a:gd name="connsiteY6" fmla="*/ 678190 h 1284251"/>
                <a:gd name="connsiteX7" fmla="*/ 840599 w 1869410"/>
                <a:gd name="connsiteY7" fmla="*/ 582940 h 1284251"/>
                <a:gd name="connsiteX8" fmla="*/ 1103489 w 1869410"/>
                <a:gd name="connsiteY8" fmla="*/ 870595 h 1284251"/>
                <a:gd name="connsiteX9" fmla="*/ 1154924 w 1869410"/>
                <a:gd name="connsiteY9" fmla="*/ 891550 h 1284251"/>
                <a:gd name="connsiteX10" fmla="*/ 1055864 w 1869410"/>
                <a:gd name="connsiteY10" fmla="*/ 723910 h 1284251"/>
                <a:gd name="connsiteX11" fmla="*/ 1257794 w 1869410"/>
                <a:gd name="connsiteY11" fmla="*/ 971560 h 1284251"/>
                <a:gd name="connsiteX12" fmla="*/ 1233029 w 1869410"/>
                <a:gd name="connsiteY12" fmla="*/ 849640 h 1284251"/>
                <a:gd name="connsiteX13" fmla="*/ 1375904 w 1869410"/>
                <a:gd name="connsiteY13" fmla="*/ 986800 h 1284251"/>
                <a:gd name="connsiteX14" fmla="*/ 1417814 w 1869410"/>
                <a:gd name="connsiteY14" fmla="*/ 1173490 h 1284251"/>
                <a:gd name="connsiteX15" fmla="*/ 1444484 w 1869410"/>
                <a:gd name="connsiteY15" fmla="*/ 1057285 h 1284251"/>
                <a:gd name="connsiteX16" fmla="*/ 1450199 w 1869410"/>
                <a:gd name="connsiteY16" fmla="*/ 1283980 h 1284251"/>
                <a:gd name="connsiteX17" fmla="*/ 1495919 w 1869410"/>
                <a:gd name="connsiteY17" fmla="*/ 1101100 h 1284251"/>
                <a:gd name="connsiteX18" fmla="*/ 1574024 w 1869410"/>
                <a:gd name="connsiteY18" fmla="*/ 996325 h 1284251"/>
                <a:gd name="connsiteX19" fmla="*/ 1667369 w 1869410"/>
                <a:gd name="connsiteY19" fmla="*/ 1021090 h 1284251"/>
                <a:gd name="connsiteX20" fmla="*/ 1707374 w 1869410"/>
                <a:gd name="connsiteY20" fmla="*/ 1055380 h 1284251"/>
                <a:gd name="connsiteX21" fmla="*/ 1714994 w 1869410"/>
                <a:gd name="connsiteY21" fmla="*/ 904885 h 1284251"/>
                <a:gd name="connsiteX22" fmla="*/ 1716899 w 1869410"/>
                <a:gd name="connsiteY22" fmla="*/ 802015 h 1284251"/>
                <a:gd name="connsiteX23" fmla="*/ 1804529 w 1869410"/>
                <a:gd name="connsiteY23" fmla="*/ 889645 h 1284251"/>
                <a:gd name="connsiteX24" fmla="*/ 1764524 w 1869410"/>
                <a:gd name="connsiteY24" fmla="*/ 716290 h 1284251"/>
                <a:gd name="connsiteX25" fmla="*/ 1764524 w 1869410"/>
                <a:gd name="connsiteY25" fmla="*/ 615325 h 1284251"/>
                <a:gd name="connsiteX26" fmla="*/ 1869299 w 1869410"/>
                <a:gd name="connsiteY26" fmla="*/ 708670 h 1284251"/>
                <a:gd name="connsiteX27" fmla="*/ 1783574 w 1869410"/>
                <a:gd name="connsiteY27" fmla="*/ 539125 h 1284251"/>
                <a:gd name="connsiteX28" fmla="*/ 1730234 w 1869410"/>
                <a:gd name="connsiteY28" fmla="*/ 396250 h 1284251"/>
                <a:gd name="connsiteX29" fmla="*/ 1560689 w 1869410"/>
                <a:gd name="connsiteY29" fmla="*/ 219085 h 1284251"/>
                <a:gd name="connsiteX30" fmla="*/ 1427339 w 1869410"/>
                <a:gd name="connsiteY30" fmla="*/ 129550 h 1284251"/>
                <a:gd name="connsiteX31" fmla="*/ 1594979 w 1869410"/>
                <a:gd name="connsiteY31" fmla="*/ 100975 h 1284251"/>
                <a:gd name="connsiteX32" fmla="*/ 1634984 w 1869410"/>
                <a:gd name="connsiteY32" fmla="*/ 70495 h 1284251"/>
                <a:gd name="connsiteX33" fmla="*/ 1402574 w 1869410"/>
                <a:gd name="connsiteY33" fmla="*/ 62875 h 1284251"/>
                <a:gd name="connsiteX34" fmla="*/ 1191119 w 1869410"/>
                <a:gd name="connsiteY34" fmla="*/ 17155 h 1284251"/>
                <a:gd name="connsiteX35" fmla="*/ 981569 w 1869410"/>
                <a:gd name="connsiteY35" fmla="*/ 10 h 1284251"/>
                <a:gd name="connsiteX36" fmla="*/ 712964 w 1869410"/>
                <a:gd name="connsiteY36" fmla="*/ 19060 h 1284251"/>
                <a:gd name="connsiteX37" fmla="*/ 543419 w 1869410"/>
                <a:gd name="connsiteY37" fmla="*/ 55255 h 1284251"/>
                <a:gd name="connsiteX38" fmla="*/ 415784 w 1869410"/>
                <a:gd name="connsiteY38" fmla="*/ 144790 h 1284251"/>
                <a:gd name="connsiteX39" fmla="*/ 364349 w 1869410"/>
                <a:gd name="connsiteY39" fmla="*/ 215275 h 1284251"/>
                <a:gd name="connsiteX40" fmla="*/ 290054 w 1869410"/>
                <a:gd name="connsiteY40" fmla="*/ 278140 h 1284251"/>
                <a:gd name="connsiteX41" fmla="*/ 223379 w 1869410"/>
                <a:gd name="connsiteY41" fmla="*/ 331480 h 1284251"/>
                <a:gd name="connsiteX42" fmla="*/ 145274 w 1869410"/>
                <a:gd name="connsiteY42" fmla="*/ 485785 h 1284251"/>
                <a:gd name="connsiteX43" fmla="*/ 80504 w 1869410"/>
                <a:gd name="connsiteY43" fmla="*/ 674380 h 1284251"/>
                <a:gd name="connsiteX44" fmla="*/ 494 w 1869410"/>
                <a:gd name="connsiteY44" fmla="*/ 777250 h 1284251"/>
                <a:gd name="connsiteX45" fmla="*/ 120509 w 1869410"/>
                <a:gd name="connsiteY45" fmla="*/ 678190 h 1284251"/>
                <a:gd name="connsiteX46" fmla="*/ 118604 w 1869410"/>
                <a:gd name="connsiteY46" fmla="*/ 910600 h 1284251"/>
                <a:gd name="connsiteX47" fmla="*/ 131939 w 1869410"/>
                <a:gd name="connsiteY47" fmla="*/ 1034425 h 1284251"/>
                <a:gd name="connsiteX48" fmla="*/ 160514 w 1869410"/>
                <a:gd name="connsiteY48" fmla="*/ 891550 h 1284251"/>
                <a:gd name="connsiteX49" fmla="*/ 246239 w 1869410"/>
                <a:gd name="connsiteY49" fmla="*/ 990610 h 1284251"/>
                <a:gd name="connsiteX50" fmla="*/ 238619 w 1869410"/>
                <a:gd name="connsiteY50" fmla="*/ 866785 h 1284251"/>
                <a:gd name="connsiteX51" fmla="*/ 250049 w 1869410"/>
                <a:gd name="connsiteY51" fmla="*/ 725815 h 1284251"/>
                <a:gd name="connsiteX52" fmla="*/ 311009 w 1869410"/>
                <a:gd name="connsiteY52" fmla="*/ 889645 h 1284251"/>
                <a:gd name="connsiteX53" fmla="*/ 295769 w 1869410"/>
                <a:gd name="connsiteY53" fmla="*/ 643900 h 1284251"/>
                <a:gd name="connsiteX54" fmla="*/ 341489 w 1869410"/>
                <a:gd name="connsiteY54" fmla="*/ 495310 h 1284251"/>
                <a:gd name="connsiteX55" fmla="*/ 394829 w 1869410"/>
                <a:gd name="connsiteY55" fmla="*/ 483880 h 1284251"/>
                <a:gd name="connsiteX56" fmla="*/ 486269 w 1869410"/>
                <a:gd name="connsiteY56" fmla="*/ 586750 h 1284251"/>
                <a:gd name="connsiteX0" fmla="*/ 486269 w 1869410"/>
                <a:gd name="connsiteY0" fmla="*/ 586750 h 1284251"/>
                <a:gd name="connsiteX1" fmla="*/ 545324 w 1869410"/>
                <a:gd name="connsiteY1" fmla="*/ 516265 h 1284251"/>
                <a:gd name="connsiteX2" fmla="*/ 629144 w 1869410"/>
                <a:gd name="connsiteY2" fmla="*/ 476260 h 1284251"/>
                <a:gd name="connsiteX3" fmla="*/ 692009 w 1869410"/>
                <a:gd name="connsiteY3" fmla="*/ 577225 h 1284251"/>
                <a:gd name="connsiteX4" fmla="*/ 737729 w 1869410"/>
                <a:gd name="connsiteY4" fmla="*/ 779155 h 1284251"/>
                <a:gd name="connsiteX5" fmla="*/ 735824 w 1869410"/>
                <a:gd name="connsiteY5" fmla="*/ 914410 h 1284251"/>
                <a:gd name="connsiteX6" fmla="*/ 825359 w 1869410"/>
                <a:gd name="connsiteY6" fmla="*/ 678190 h 1284251"/>
                <a:gd name="connsiteX7" fmla="*/ 840599 w 1869410"/>
                <a:gd name="connsiteY7" fmla="*/ 582940 h 1284251"/>
                <a:gd name="connsiteX8" fmla="*/ 1103489 w 1869410"/>
                <a:gd name="connsiteY8" fmla="*/ 870595 h 1284251"/>
                <a:gd name="connsiteX9" fmla="*/ 1154924 w 1869410"/>
                <a:gd name="connsiteY9" fmla="*/ 891550 h 1284251"/>
                <a:gd name="connsiteX10" fmla="*/ 1055864 w 1869410"/>
                <a:gd name="connsiteY10" fmla="*/ 723910 h 1284251"/>
                <a:gd name="connsiteX11" fmla="*/ 1257794 w 1869410"/>
                <a:gd name="connsiteY11" fmla="*/ 971560 h 1284251"/>
                <a:gd name="connsiteX12" fmla="*/ 1233029 w 1869410"/>
                <a:gd name="connsiteY12" fmla="*/ 849640 h 1284251"/>
                <a:gd name="connsiteX13" fmla="*/ 1375904 w 1869410"/>
                <a:gd name="connsiteY13" fmla="*/ 986800 h 1284251"/>
                <a:gd name="connsiteX14" fmla="*/ 1417814 w 1869410"/>
                <a:gd name="connsiteY14" fmla="*/ 1173490 h 1284251"/>
                <a:gd name="connsiteX15" fmla="*/ 1444484 w 1869410"/>
                <a:gd name="connsiteY15" fmla="*/ 1057285 h 1284251"/>
                <a:gd name="connsiteX16" fmla="*/ 1450199 w 1869410"/>
                <a:gd name="connsiteY16" fmla="*/ 1283980 h 1284251"/>
                <a:gd name="connsiteX17" fmla="*/ 1495919 w 1869410"/>
                <a:gd name="connsiteY17" fmla="*/ 1101100 h 1284251"/>
                <a:gd name="connsiteX18" fmla="*/ 1574024 w 1869410"/>
                <a:gd name="connsiteY18" fmla="*/ 996325 h 1284251"/>
                <a:gd name="connsiteX19" fmla="*/ 1667369 w 1869410"/>
                <a:gd name="connsiteY19" fmla="*/ 1021090 h 1284251"/>
                <a:gd name="connsiteX20" fmla="*/ 1707374 w 1869410"/>
                <a:gd name="connsiteY20" fmla="*/ 1055380 h 1284251"/>
                <a:gd name="connsiteX21" fmla="*/ 1714994 w 1869410"/>
                <a:gd name="connsiteY21" fmla="*/ 904885 h 1284251"/>
                <a:gd name="connsiteX22" fmla="*/ 1716899 w 1869410"/>
                <a:gd name="connsiteY22" fmla="*/ 802015 h 1284251"/>
                <a:gd name="connsiteX23" fmla="*/ 1804529 w 1869410"/>
                <a:gd name="connsiteY23" fmla="*/ 889645 h 1284251"/>
                <a:gd name="connsiteX24" fmla="*/ 1764524 w 1869410"/>
                <a:gd name="connsiteY24" fmla="*/ 716290 h 1284251"/>
                <a:gd name="connsiteX25" fmla="*/ 1764524 w 1869410"/>
                <a:gd name="connsiteY25" fmla="*/ 615325 h 1284251"/>
                <a:gd name="connsiteX26" fmla="*/ 1869299 w 1869410"/>
                <a:gd name="connsiteY26" fmla="*/ 708670 h 1284251"/>
                <a:gd name="connsiteX27" fmla="*/ 1783574 w 1869410"/>
                <a:gd name="connsiteY27" fmla="*/ 539125 h 1284251"/>
                <a:gd name="connsiteX28" fmla="*/ 1730234 w 1869410"/>
                <a:gd name="connsiteY28" fmla="*/ 396250 h 1284251"/>
                <a:gd name="connsiteX29" fmla="*/ 1560689 w 1869410"/>
                <a:gd name="connsiteY29" fmla="*/ 219085 h 1284251"/>
                <a:gd name="connsiteX30" fmla="*/ 1427339 w 1869410"/>
                <a:gd name="connsiteY30" fmla="*/ 129550 h 1284251"/>
                <a:gd name="connsiteX31" fmla="*/ 1594979 w 1869410"/>
                <a:gd name="connsiteY31" fmla="*/ 100975 h 1284251"/>
                <a:gd name="connsiteX32" fmla="*/ 1634984 w 1869410"/>
                <a:gd name="connsiteY32" fmla="*/ 70495 h 1284251"/>
                <a:gd name="connsiteX33" fmla="*/ 1402574 w 1869410"/>
                <a:gd name="connsiteY33" fmla="*/ 62875 h 1284251"/>
                <a:gd name="connsiteX34" fmla="*/ 1191119 w 1869410"/>
                <a:gd name="connsiteY34" fmla="*/ 17155 h 1284251"/>
                <a:gd name="connsiteX35" fmla="*/ 981569 w 1869410"/>
                <a:gd name="connsiteY35" fmla="*/ 10 h 1284251"/>
                <a:gd name="connsiteX36" fmla="*/ 712964 w 1869410"/>
                <a:gd name="connsiteY36" fmla="*/ 19060 h 1284251"/>
                <a:gd name="connsiteX37" fmla="*/ 543419 w 1869410"/>
                <a:gd name="connsiteY37" fmla="*/ 55255 h 1284251"/>
                <a:gd name="connsiteX38" fmla="*/ 415784 w 1869410"/>
                <a:gd name="connsiteY38" fmla="*/ 144790 h 1284251"/>
                <a:gd name="connsiteX39" fmla="*/ 364349 w 1869410"/>
                <a:gd name="connsiteY39" fmla="*/ 215275 h 1284251"/>
                <a:gd name="connsiteX40" fmla="*/ 290054 w 1869410"/>
                <a:gd name="connsiteY40" fmla="*/ 278140 h 1284251"/>
                <a:gd name="connsiteX41" fmla="*/ 223379 w 1869410"/>
                <a:gd name="connsiteY41" fmla="*/ 331480 h 1284251"/>
                <a:gd name="connsiteX42" fmla="*/ 145274 w 1869410"/>
                <a:gd name="connsiteY42" fmla="*/ 485785 h 1284251"/>
                <a:gd name="connsiteX43" fmla="*/ 80504 w 1869410"/>
                <a:gd name="connsiteY43" fmla="*/ 674380 h 1284251"/>
                <a:gd name="connsiteX44" fmla="*/ 494 w 1869410"/>
                <a:gd name="connsiteY44" fmla="*/ 777250 h 1284251"/>
                <a:gd name="connsiteX45" fmla="*/ 120509 w 1869410"/>
                <a:gd name="connsiteY45" fmla="*/ 678190 h 1284251"/>
                <a:gd name="connsiteX46" fmla="*/ 118604 w 1869410"/>
                <a:gd name="connsiteY46" fmla="*/ 910600 h 1284251"/>
                <a:gd name="connsiteX47" fmla="*/ 131939 w 1869410"/>
                <a:gd name="connsiteY47" fmla="*/ 1034425 h 1284251"/>
                <a:gd name="connsiteX48" fmla="*/ 160514 w 1869410"/>
                <a:gd name="connsiteY48" fmla="*/ 891550 h 1284251"/>
                <a:gd name="connsiteX49" fmla="*/ 246239 w 1869410"/>
                <a:gd name="connsiteY49" fmla="*/ 990610 h 1284251"/>
                <a:gd name="connsiteX50" fmla="*/ 238619 w 1869410"/>
                <a:gd name="connsiteY50" fmla="*/ 866785 h 1284251"/>
                <a:gd name="connsiteX51" fmla="*/ 250049 w 1869410"/>
                <a:gd name="connsiteY51" fmla="*/ 725815 h 1284251"/>
                <a:gd name="connsiteX52" fmla="*/ 311009 w 1869410"/>
                <a:gd name="connsiteY52" fmla="*/ 889645 h 1284251"/>
                <a:gd name="connsiteX53" fmla="*/ 295769 w 1869410"/>
                <a:gd name="connsiteY53" fmla="*/ 643900 h 1284251"/>
                <a:gd name="connsiteX54" fmla="*/ 341489 w 1869410"/>
                <a:gd name="connsiteY54" fmla="*/ 495310 h 1284251"/>
                <a:gd name="connsiteX55" fmla="*/ 394829 w 1869410"/>
                <a:gd name="connsiteY55" fmla="*/ 483880 h 1284251"/>
                <a:gd name="connsiteX56" fmla="*/ 486269 w 1869410"/>
                <a:gd name="connsiteY56" fmla="*/ 586750 h 1284251"/>
                <a:gd name="connsiteX0" fmla="*/ 486269 w 1869410"/>
                <a:gd name="connsiteY0" fmla="*/ 586750 h 1284248"/>
                <a:gd name="connsiteX1" fmla="*/ 545324 w 1869410"/>
                <a:gd name="connsiteY1" fmla="*/ 516265 h 1284248"/>
                <a:gd name="connsiteX2" fmla="*/ 629144 w 1869410"/>
                <a:gd name="connsiteY2" fmla="*/ 476260 h 1284248"/>
                <a:gd name="connsiteX3" fmla="*/ 692009 w 1869410"/>
                <a:gd name="connsiteY3" fmla="*/ 577225 h 1284248"/>
                <a:gd name="connsiteX4" fmla="*/ 737729 w 1869410"/>
                <a:gd name="connsiteY4" fmla="*/ 779155 h 1284248"/>
                <a:gd name="connsiteX5" fmla="*/ 735824 w 1869410"/>
                <a:gd name="connsiteY5" fmla="*/ 914410 h 1284248"/>
                <a:gd name="connsiteX6" fmla="*/ 825359 w 1869410"/>
                <a:gd name="connsiteY6" fmla="*/ 678190 h 1284248"/>
                <a:gd name="connsiteX7" fmla="*/ 840599 w 1869410"/>
                <a:gd name="connsiteY7" fmla="*/ 582940 h 1284248"/>
                <a:gd name="connsiteX8" fmla="*/ 1103489 w 1869410"/>
                <a:gd name="connsiteY8" fmla="*/ 870595 h 1284248"/>
                <a:gd name="connsiteX9" fmla="*/ 1154924 w 1869410"/>
                <a:gd name="connsiteY9" fmla="*/ 891550 h 1284248"/>
                <a:gd name="connsiteX10" fmla="*/ 1055864 w 1869410"/>
                <a:gd name="connsiteY10" fmla="*/ 723910 h 1284248"/>
                <a:gd name="connsiteX11" fmla="*/ 1257794 w 1869410"/>
                <a:gd name="connsiteY11" fmla="*/ 971560 h 1284248"/>
                <a:gd name="connsiteX12" fmla="*/ 1233029 w 1869410"/>
                <a:gd name="connsiteY12" fmla="*/ 849640 h 1284248"/>
                <a:gd name="connsiteX13" fmla="*/ 1375904 w 1869410"/>
                <a:gd name="connsiteY13" fmla="*/ 986800 h 1284248"/>
                <a:gd name="connsiteX14" fmla="*/ 1417814 w 1869410"/>
                <a:gd name="connsiteY14" fmla="*/ 1173490 h 1284248"/>
                <a:gd name="connsiteX15" fmla="*/ 1444484 w 1869410"/>
                <a:gd name="connsiteY15" fmla="*/ 1057285 h 1284248"/>
                <a:gd name="connsiteX16" fmla="*/ 1450199 w 1869410"/>
                <a:gd name="connsiteY16" fmla="*/ 1283980 h 1284248"/>
                <a:gd name="connsiteX17" fmla="*/ 1495919 w 1869410"/>
                <a:gd name="connsiteY17" fmla="*/ 1101100 h 1284248"/>
                <a:gd name="connsiteX18" fmla="*/ 1577834 w 1869410"/>
                <a:gd name="connsiteY18" fmla="*/ 1003945 h 1284248"/>
                <a:gd name="connsiteX19" fmla="*/ 1667369 w 1869410"/>
                <a:gd name="connsiteY19" fmla="*/ 1021090 h 1284248"/>
                <a:gd name="connsiteX20" fmla="*/ 1707374 w 1869410"/>
                <a:gd name="connsiteY20" fmla="*/ 1055380 h 1284248"/>
                <a:gd name="connsiteX21" fmla="*/ 1714994 w 1869410"/>
                <a:gd name="connsiteY21" fmla="*/ 904885 h 1284248"/>
                <a:gd name="connsiteX22" fmla="*/ 1716899 w 1869410"/>
                <a:gd name="connsiteY22" fmla="*/ 802015 h 1284248"/>
                <a:gd name="connsiteX23" fmla="*/ 1804529 w 1869410"/>
                <a:gd name="connsiteY23" fmla="*/ 889645 h 1284248"/>
                <a:gd name="connsiteX24" fmla="*/ 1764524 w 1869410"/>
                <a:gd name="connsiteY24" fmla="*/ 716290 h 1284248"/>
                <a:gd name="connsiteX25" fmla="*/ 1764524 w 1869410"/>
                <a:gd name="connsiteY25" fmla="*/ 615325 h 1284248"/>
                <a:gd name="connsiteX26" fmla="*/ 1869299 w 1869410"/>
                <a:gd name="connsiteY26" fmla="*/ 708670 h 1284248"/>
                <a:gd name="connsiteX27" fmla="*/ 1783574 w 1869410"/>
                <a:gd name="connsiteY27" fmla="*/ 539125 h 1284248"/>
                <a:gd name="connsiteX28" fmla="*/ 1730234 w 1869410"/>
                <a:gd name="connsiteY28" fmla="*/ 396250 h 1284248"/>
                <a:gd name="connsiteX29" fmla="*/ 1560689 w 1869410"/>
                <a:gd name="connsiteY29" fmla="*/ 219085 h 1284248"/>
                <a:gd name="connsiteX30" fmla="*/ 1427339 w 1869410"/>
                <a:gd name="connsiteY30" fmla="*/ 129550 h 1284248"/>
                <a:gd name="connsiteX31" fmla="*/ 1594979 w 1869410"/>
                <a:gd name="connsiteY31" fmla="*/ 100975 h 1284248"/>
                <a:gd name="connsiteX32" fmla="*/ 1634984 w 1869410"/>
                <a:gd name="connsiteY32" fmla="*/ 70495 h 1284248"/>
                <a:gd name="connsiteX33" fmla="*/ 1402574 w 1869410"/>
                <a:gd name="connsiteY33" fmla="*/ 62875 h 1284248"/>
                <a:gd name="connsiteX34" fmla="*/ 1191119 w 1869410"/>
                <a:gd name="connsiteY34" fmla="*/ 17155 h 1284248"/>
                <a:gd name="connsiteX35" fmla="*/ 981569 w 1869410"/>
                <a:gd name="connsiteY35" fmla="*/ 10 h 1284248"/>
                <a:gd name="connsiteX36" fmla="*/ 712964 w 1869410"/>
                <a:gd name="connsiteY36" fmla="*/ 19060 h 1284248"/>
                <a:gd name="connsiteX37" fmla="*/ 543419 w 1869410"/>
                <a:gd name="connsiteY37" fmla="*/ 55255 h 1284248"/>
                <a:gd name="connsiteX38" fmla="*/ 415784 w 1869410"/>
                <a:gd name="connsiteY38" fmla="*/ 144790 h 1284248"/>
                <a:gd name="connsiteX39" fmla="*/ 364349 w 1869410"/>
                <a:gd name="connsiteY39" fmla="*/ 215275 h 1284248"/>
                <a:gd name="connsiteX40" fmla="*/ 290054 w 1869410"/>
                <a:gd name="connsiteY40" fmla="*/ 278140 h 1284248"/>
                <a:gd name="connsiteX41" fmla="*/ 223379 w 1869410"/>
                <a:gd name="connsiteY41" fmla="*/ 331480 h 1284248"/>
                <a:gd name="connsiteX42" fmla="*/ 145274 w 1869410"/>
                <a:gd name="connsiteY42" fmla="*/ 485785 h 1284248"/>
                <a:gd name="connsiteX43" fmla="*/ 80504 w 1869410"/>
                <a:gd name="connsiteY43" fmla="*/ 674380 h 1284248"/>
                <a:gd name="connsiteX44" fmla="*/ 494 w 1869410"/>
                <a:gd name="connsiteY44" fmla="*/ 777250 h 1284248"/>
                <a:gd name="connsiteX45" fmla="*/ 120509 w 1869410"/>
                <a:gd name="connsiteY45" fmla="*/ 678190 h 1284248"/>
                <a:gd name="connsiteX46" fmla="*/ 118604 w 1869410"/>
                <a:gd name="connsiteY46" fmla="*/ 910600 h 1284248"/>
                <a:gd name="connsiteX47" fmla="*/ 131939 w 1869410"/>
                <a:gd name="connsiteY47" fmla="*/ 1034425 h 1284248"/>
                <a:gd name="connsiteX48" fmla="*/ 160514 w 1869410"/>
                <a:gd name="connsiteY48" fmla="*/ 891550 h 1284248"/>
                <a:gd name="connsiteX49" fmla="*/ 246239 w 1869410"/>
                <a:gd name="connsiteY49" fmla="*/ 990610 h 1284248"/>
                <a:gd name="connsiteX50" fmla="*/ 238619 w 1869410"/>
                <a:gd name="connsiteY50" fmla="*/ 866785 h 1284248"/>
                <a:gd name="connsiteX51" fmla="*/ 250049 w 1869410"/>
                <a:gd name="connsiteY51" fmla="*/ 725815 h 1284248"/>
                <a:gd name="connsiteX52" fmla="*/ 311009 w 1869410"/>
                <a:gd name="connsiteY52" fmla="*/ 889645 h 1284248"/>
                <a:gd name="connsiteX53" fmla="*/ 295769 w 1869410"/>
                <a:gd name="connsiteY53" fmla="*/ 643900 h 1284248"/>
                <a:gd name="connsiteX54" fmla="*/ 341489 w 1869410"/>
                <a:gd name="connsiteY54" fmla="*/ 495310 h 1284248"/>
                <a:gd name="connsiteX55" fmla="*/ 394829 w 1869410"/>
                <a:gd name="connsiteY55" fmla="*/ 483880 h 1284248"/>
                <a:gd name="connsiteX56" fmla="*/ 486269 w 1869410"/>
                <a:gd name="connsiteY56" fmla="*/ 586750 h 1284248"/>
                <a:gd name="connsiteX0" fmla="*/ 486269 w 1869410"/>
                <a:gd name="connsiteY0" fmla="*/ 586750 h 1238621"/>
                <a:gd name="connsiteX1" fmla="*/ 545324 w 1869410"/>
                <a:gd name="connsiteY1" fmla="*/ 516265 h 1238621"/>
                <a:gd name="connsiteX2" fmla="*/ 629144 w 1869410"/>
                <a:gd name="connsiteY2" fmla="*/ 476260 h 1238621"/>
                <a:gd name="connsiteX3" fmla="*/ 692009 w 1869410"/>
                <a:gd name="connsiteY3" fmla="*/ 577225 h 1238621"/>
                <a:gd name="connsiteX4" fmla="*/ 737729 w 1869410"/>
                <a:gd name="connsiteY4" fmla="*/ 779155 h 1238621"/>
                <a:gd name="connsiteX5" fmla="*/ 735824 w 1869410"/>
                <a:gd name="connsiteY5" fmla="*/ 914410 h 1238621"/>
                <a:gd name="connsiteX6" fmla="*/ 825359 w 1869410"/>
                <a:gd name="connsiteY6" fmla="*/ 678190 h 1238621"/>
                <a:gd name="connsiteX7" fmla="*/ 840599 w 1869410"/>
                <a:gd name="connsiteY7" fmla="*/ 582940 h 1238621"/>
                <a:gd name="connsiteX8" fmla="*/ 1103489 w 1869410"/>
                <a:gd name="connsiteY8" fmla="*/ 870595 h 1238621"/>
                <a:gd name="connsiteX9" fmla="*/ 1154924 w 1869410"/>
                <a:gd name="connsiteY9" fmla="*/ 891550 h 1238621"/>
                <a:gd name="connsiteX10" fmla="*/ 1055864 w 1869410"/>
                <a:gd name="connsiteY10" fmla="*/ 723910 h 1238621"/>
                <a:gd name="connsiteX11" fmla="*/ 1257794 w 1869410"/>
                <a:gd name="connsiteY11" fmla="*/ 971560 h 1238621"/>
                <a:gd name="connsiteX12" fmla="*/ 1233029 w 1869410"/>
                <a:gd name="connsiteY12" fmla="*/ 849640 h 1238621"/>
                <a:gd name="connsiteX13" fmla="*/ 1375904 w 1869410"/>
                <a:gd name="connsiteY13" fmla="*/ 986800 h 1238621"/>
                <a:gd name="connsiteX14" fmla="*/ 1417814 w 1869410"/>
                <a:gd name="connsiteY14" fmla="*/ 1173490 h 1238621"/>
                <a:gd name="connsiteX15" fmla="*/ 1444484 w 1869410"/>
                <a:gd name="connsiteY15" fmla="*/ 1057285 h 1238621"/>
                <a:gd name="connsiteX16" fmla="*/ 1442579 w 1869410"/>
                <a:gd name="connsiteY16" fmla="*/ 1238260 h 1238621"/>
                <a:gd name="connsiteX17" fmla="*/ 1495919 w 1869410"/>
                <a:gd name="connsiteY17" fmla="*/ 1101100 h 1238621"/>
                <a:gd name="connsiteX18" fmla="*/ 1577834 w 1869410"/>
                <a:gd name="connsiteY18" fmla="*/ 1003945 h 1238621"/>
                <a:gd name="connsiteX19" fmla="*/ 1667369 w 1869410"/>
                <a:gd name="connsiteY19" fmla="*/ 1021090 h 1238621"/>
                <a:gd name="connsiteX20" fmla="*/ 1707374 w 1869410"/>
                <a:gd name="connsiteY20" fmla="*/ 1055380 h 1238621"/>
                <a:gd name="connsiteX21" fmla="*/ 1714994 w 1869410"/>
                <a:gd name="connsiteY21" fmla="*/ 904885 h 1238621"/>
                <a:gd name="connsiteX22" fmla="*/ 1716899 w 1869410"/>
                <a:gd name="connsiteY22" fmla="*/ 802015 h 1238621"/>
                <a:gd name="connsiteX23" fmla="*/ 1804529 w 1869410"/>
                <a:gd name="connsiteY23" fmla="*/ 889645 h 1238621"/>
                <a:gd name="connsiteX24" fmla="*/ 1764524 w 1869410"/>
                <a:gd name="connsiteY24" fmla="*/ 716290 h 1238621"/>
                <a:gd name="connsiteX25" fmla="*/ 1764524 w 1869410"/>
                <a:gd name="connsiteY25" fmla="*/ 615325 h 1238621"/>
                <a:gd name="connsiteX26" fmla="*/ 1869299 w 1869410"/>
                <a:gd name="connsiteY26" fmla="*/ 708670 h 1238621"/>
                <a:gd name="connsiteX27" fmla="*/ 1783574 w 1869410"/>
                <a:gd name="connsiteY27" fmla="*/ 539125 h 1238621"/>
                <a:gd name="connsiteX28" fmla="*/ 1730234 w 1869410"/>
                <a:gd name="connsiteY28" fmla="*/ 396250 h 1238621"/>
                <a:gd name="connsiteX29" fmla="*/ 1560689 w 1869410"/>
                <a:gd name="connsiteY29" fmla="*/ 219085 h 1238621"/>
                <a:gd name="connsiteX30" fmla="*/ 1427339 w 1869410"/>
                <a:gd name="connsiteY30" fmla="*/ 129550 h 1238621"/>
                <a:gd name="connsiteX31" fmla="*/ 1594979 w 1869410"/>
                <a:gd name="connsiteY31" fmla="*/ 100975 h 1238621"/>
                <a:gd name="connsiteX32" fmla="*/ 1634984 w 1869410"/>
                <a:gd name="connsiteY32" fmla="*/ 70495 h 1238621"/>
                <a:gd name="connsiteX33" fmla="*/ 1402574 w 1869410"/>
                <a:gd name="connsiteY33" fmla="*/ 62875 h 1238621"/>
                <a:gd name="connsiteX34" fmla="*/ 1191119 w 1869410"/>
                <a:gd name="connsiteY34" fmla="*/ 17155 h 1238621"/>
                <a:gd name="connsiteX35" fmla="*/ 981569 w 1869410"/>
                <a:gd name="connsiteY35" fmla="*/ 10 h 1238621"/>
                <a:gd name="connsiteX36" fmla="*/ 712964 w 1869410"/>
                <a:gd name="connsiteY36" fmla="*/ 19060 h 1238621"/>
                <a:gd name="connsiteX37" fmla="*/ 543419 w 1869410"/>
                <a:gd name="connsiteY37" fmla="*/ 55255 h 1238621"/>
                <a:gd name="connsiteX38" fmla="*/ 415784 w 1869410"/>
                <a:gd name="connsiteY38" fmla="*/ 144790 h 1238621"/>
                <a:gd name="connsiteX39" fmla="*/ 364349 w 1869410"/>
                <a:gd name="connsiteY39" fmla="*/ 215275 h 1238621"/>
                <a:gd name="connsiteX40" fmla="*/ 290054 w 1869410"/>
                <a:gd name="connsiteY40" fmla="*/ 278140 h 1238621"/>
                <a:gd name="connsiteX41" fmla="*/ 223379 w 1869410"/>
                <a:gd name="connsiteY41" fmla="*/ 331480 h 1238621"/>
                <a:gd name="connsiteX42" fmla="*/ 145274 w 1869410"/>
                <a:gd name="connsiteY42" fmla="*/ 485785 h 1238621"/>
                <a:gd name="connsiteX43" fmla="*/ 80504 w 1869410"/>
                <a:gd name="connsiteY43" fmla="*/ 674380 h 1238621"/>
                <a:gd name="connsiteX44" fmla="*/ 494 w 1869410"/>
                <a:gd name="connsiteY44" fmla="*/ 777250 h 1238621"/>
                <a:gd name="connsiteX45" fmla="*/ 120509 w 1869410"/>
                <a:gd name="connsiteY45" fmla="*/ 678190 h 1238621"/>
                <a:gd name="connsiteX46" fmla="*/ 118604 w 1869410"/>
                <a:gd name="connsiteY46" fmla="*/ 910600 h 1238621"/>
                <a:gd name="connsiteX47" fmla="*/ 131939 w 1869410"/>
                <a:gd name="connsiteY47" fmla="*/ 1034425 h 1238621"/>
                <a:gd name="connsiteX48" fmla="*/ 160514 w 1869410"/>
                <a:gd name="connsiteY48" fmla="*/ 891550 h 1238621"/>
                <a:gd name="connsiteX49" fmla="*/ 246239 w 1869410"/>
                <a:gd name="connsiteY49" fmla="*/ 990610 h 1238621"/>
                <a:gd name="connsiteX50" fmla="*/ 238619 w 1869410"/>
                <a:gd name="connsiteY50" fmla="*/ 866785 h 1238621"/>
                <a:gd name="connsiteX51" fmla="*/ 250049 w 1869410"/>
                <a:gd name="connsiteY51" fmla="*/ 725815 h 1238621"/>
                <a:gd name="connsiteX52" fmla="*/ 311009 w 1869410"/>
                <a:gd name="connsiteY52" fmla="*/ 889645 h 1238621"/>
                <a:gd name="connsiteX53" fmla="*/ 295769 w 1869410"/>
                <a:gd name="connsiteY53" fmla="*/ 643900 h 1238621"/>
                <a:gd name="connsiteX54" fmla="*/ 341489 w 1869410"/>
                <a:gd name="connsiteY54" fmla="*/ 495310 h 1238621"/>
                <a:gd name="connsiteX55" fmla="*/ 394829 w 1869410"/>
                <a:gd name="connsiteY55" fmla="*/ 483880 h 1238621"/>
                <a:gd name="connsiteX56" fmla="*/ 486269 w 1869410"/>
                <a:gd name="connsiteY56" fmla="*/ 586750 h 1238621"/>
                <a:gd name="connsiteX0" fmla="*/ 486269 w 1869410"/>
                <a:gd name="connsiteY0" fmla="*/ 586750 h 1238621"/>
                <a:gd name="connsiteX1" fmla="*/ 545324 w 1869410"/>
                <a:gd name="connsiteY1" fmla="*/ 516265 h 1238621"/>
                <a:gd name="connsiteX2" fmla="*/ 629144 w 1869410"/>
                <a:gd name="connsiteY2" fmla="*/ 476260 h 1238621"/>
                <a:gd name="connsiteX3" fmla="*/ 692009 w 1869410"/>
                <a:gd name="connsiteY3" fmla="*/ 577225 h 1238621"/>
                <a:gd name="connsiteX4" fmla="*/ 737729 w 1869410"/>
                <a:gd name="connsiteY4" fmla="*/ 779155 h 1238621"/>
                <a:gd name="connsiteX5" fmla="*/ 735824 w 1869410"/>
                <a:gd name="connsiteY5" fmla="*/ 914410 h 1238621"/>
                <a:gd name="connsiteX6" fmla="*/ 825359 w 1869410"/>
                <a:gd name="connsiteY6" fmla="*/ 678190 h 1238621"/>
                <a:gd name="connsiteX7" fmla="*/ 840599 w 1869410"/>
                <a:gd name="connsiteY7" fmla="*/ 582940 h 1238621"/>
                <a:gd name="connsiteX8" fmla="*/ 1103489 w 1869410"/>
                <a:gd name="connsiteY8" fmla="*/ 870595 h 1238621"/>
                <a:gd name="connsiteX9" fmla="*/ 1154924 w 1869410"/>
                <a:gd name="connsiteY9" fmla="*/ 891550 h 1238621"/>
                <a:gd name="connsiteX10" fmla="*/ 1055864 w 1869410"/>
                <a:gd name="connsiteY10" fmla="*/ 723910 h 1238621"/>
                <a:gd name="connsiteX11" fmla="*/ 1257794 w 1869410"/>
                <a:gd name="connsiteY11" fmla="*/ 971560 h 1238621"/>
                <a:gd name="connsiteX12" fmla="*/ 1233029 w 1869410"/>
                <a:gd name="connsiteY12" fmla="*/ 849640 h 1238621"/>
                <a:gd name="connsiteX13" fmla="*/ 1358759 w 1869410"/>
                <a:gd name="connsiteY13" fmla="*/ 958225 h 1238621"/>
                <a:gd name="connsiteX14" fmla="*/ 1417814 w 1869410"/>
                <a:gd name="connsiteY14" fmla="*/ 1173490 h 1238621"/>
                <a:gd name="connsiteX15" fmla="*/ 1444484 w 1869410"/>
                <a:gd name="connsiteY15" fmla="*/ 1057285 h 1238621"/>
                <a:gd name="connsiteX16" fmla="*/ 1442579 w 1869410"/>
                <a:gd name="connsiteY16" fmla="*/ 1238260 h 1238621"/>
                <a:gd name="connsiteX17" fmla="*/ 1495919 w 1869410"/>
                <a:gd name="connsiteY17" fmla="*/ 1101100 h 1238621"/>
                <a:gd name="connsiteX18" fmla="*/ 1577834 w 1869410"/>
                <a:gd name="connsiteY18" fmla="*/ 1003945 h 1238621"/>
                <a:gd name="connsiteX19" fmla="*/ 1667369 w 1869410"/>
                <a:gd name="connsiteY19" fmla="*/ 1021090 h 1238621"/>
                <a:gd name="connsiteX20" fmla="*/ 1707374 w 1869410"/>
                <a:gd name="connsiteY20" fmla="*/ 1055380 h 1238621"/>
                <a:gd name="connsiteX21" fmla="*/ 1714994 w 1869410"/>
                <a:gd name="connsiteY21" fmla="*/ 904885 h 1238621"/>
                <a:gd name="connsiteX22" fmla="*/ 1716899 w 1869410"/>
                <a:gd name="connsiteY22" fmla="*/ 802015 h 1238621"/>
                <a:gd name="connsiteX23" fmla="*/ 1804529 w 1869410"/>
                <a:gd name="connsiteY23" fmla="*/ 889645 h 1238621"/>
                <a:gd name="connsiteX24" fmla="*/ 1764524 w 1869410"/>
                <a:gd name="connsiteY24" fmla="*/ 716290 h 1238621"/>
                <a:gd name="connsiteX25" fmla="*/ 1764524 w 1869410"/>
                <a:gd name="connsiteY25" fmla="*/ 615325 h 1238621"/>
                <a:gd name="connsiteX26" fmla="*/ 1869299 w 1869410"/>
                <a:gd name="connsiteY26" fmla="*/ 708670 h 1238621"/>
                <a:gd name="connsiteX27" fmla="*/ 1783574 w 1869410"/>
                <a:gd name="connsiteY27" fmla="*/ 539125 h 1238621"/>
                <a:gd name="connsiteX28" fmla="*/ 1730234 w 1869410"/>
                <a:gd name="connsiteY28" fmla="*/ 396250 h 1238621"/>
                <a:gd name="connsiteX29" fmla="*/ 1560689 w 1869410"/>
                <a:gd name="connsiteY29" fmla="*/ 219085 h 1238621"/>
                <a:gd name="connsiteX30" fmla="*/ 1427339 w 1869410"/>
                <a:gd name="connsiteY30" fmla="*/ 129550 h 1238621"/>
                <a:gd name="connsiteX31" fmla="*/ 1594979 w 1869410"/>
                <a:gd name="connsiteY31" fmla="*/ 100975 h 1238621"/>
                <a:gd name="connsiteX32" fmla="*/ 1634984 w 1869410"/>
                <a:gd name="connsiteY32" fmla="*/ 70495 h 1238621"/>
                <a:gd name="connsiteX33" fmla="*/ 1402574 w 1869410"/>
                <a:gd name="connsiteY33" fmla="*/ 62875 h 1238621"/>
                <a:gd name="connsiteX34" fmla="*/ 1191119 w 1869410"/>
                <a:gd name="connsiteY34" fmla="*/ 17155 h 1238621"/>
                <a:gd name="connsiteX35" fmla="*/ 981569 w 1869410"/>
                <a:gd name="connsiteY35" fmla="*/ 10 h 1238621"/>
                <a:gd name="connsiteX36" fmla="*/ 712964 w 1869410"/>
                <a:gd name="connsiteY36" fmla="*/ 19060 h 1238621"/>
                <a:gd name="connsiteX37" fmla="*/ 543419 w 1869410"/>
                <a:gd name="connsiteY37" fmla="*/ 55255 h 1238621"/>
                <a:gd name="connsiteX38" fmla="*/ 415784 w 1869410"/>
                <a:gd name="connsiteY38" fmla="*/ 144790 h 1238621"/>
                <a:gd name="connsiteX39" fmla="*/ 364349 w 1869410"/>
                <a:gd name="connsiteY39" fmla="*/ 215275 h 1238621"/>
                <a:gd name="connsiteX40" fmla="*/ 290054 w 1869410"/>
                <a:gd name="connsiteY40" fmla="*/ 278140 h 1238621"/>
                <a:gd name="connsiteX41" fmla="*/ 223379 w 1869410"/>
                <a:gd name="connsiteY41" fmla="*/ 331480 h 1238621"/>
                <a:gd name="connsiteX42" fmla="*/ 145274 w 1869410"/>
                <a:gd name="connsiteY42" fmla="*/ 485785 h 1238621"/>
                <a:gd name="connsiteX43" fmla="*/ 80504 w 1869410"/>
                <a:gd name="connsiteY43" fmla="*/ 674380 h 1238621"/>
                <a:gd name="connsiteX44" fmla="*/ 494 w 1869410"/>
                <a:gd name="connsiteY44" fmla="*/ 777250 h 1238621"/>
                <a:gd name="connsiteX45" fmla="*/ 120509 w 1869410"/>
                <a:gd name="connsiteY45" fmla="*/ 678190 h 1238621"/>
                <a:gd name="connsiteX46" fmla="*/ 118604 w 1869410"/>
                <a:gd name="connsiteY46" fmla="*/ 910600 h 1238621"/>
                <a:gd name="connsiteX47" fmla="*/ 131939 w 1869410"/>
                <a:gd name="connsiteY47" fmla="*/ 1034425 h 1238621"/>
                <a:gd name="connsiteX48" fmla="*/ 160514 w 1869410"/>
                <a:gd name="connsiteY48" fmla="*/ 891550 h 1238621"/>
                <a:gd name="connsiteX49" fmla="*/ 246239 w 1869410"/>
                <a:gd name="connsiteY49" fmla="*/ 990610 h 1238621"/>
                <a:gd name="connsiteX50" fmla="*/ 238619 w 1869410"/>
                <a:gd name="connsiteY50" fmla="*/ 866785 h 1238621"/>
                <a:gd name="connsiteX51" fmla="*/ 250049 w 1869410"/>
                <a:gd name="connsiteY51" fmla="*/ 725815 h 1238621"/>
                <a:gd name="connsiteX52" fmla="*/ 311009 w 1869410"/>
                <a:gd name="connsiteY52" fmla="*/ 889645 h 1238621"/>
                <a:gd name="connsiteX53" fmla="*/ 295769 w 1869410"/>
                <a:gd name="connsiteY53" fmla="*/ 643900 h 1238621"/>
                <a:gd name="connsiteX54" fmla="*/ 341489 w 1869410"/>
                <a:gd name="connsiteY54" fmla="*/ 495310 h 1238621"/>
                <a:gd name="connsiteX55" fmla="*/ 394829 w 1869410"/>
                <a:gd name="connsiteY55" fmla="*/ 483880 h 1238621"/>
                <a:gd name="connsiteX56" fmla="*/ 486269 w 1869410"/>
                <a:gd name="connsiteY56" fmla="*/ 586750 h 1238621"/>
                <a:gd name="connsiteX0" fmla="*/ 486269 w 1869410"/>
                <a:gd name="connsiteY0" fmla="*/ 586750 h 1239134"/>
                <a:gd name="connsiteX1" fmla="*/ 545324 w 1869410"/>
                <a:gd name="connsiteY1" fmla="*/ 516265 h 1239134"/>
                <a:gd name="connsiteX2" fmla="*/ 629144 w 1869410"/>
                <a:gd name="connsiteY2" fmla="*/ 476260 h 1239134"/>
                <a:gd name="connsiteX3" fmla="*/ 692009 w 1869410"/>
                <a:gd name="connsiteY3" fmla="*/ 577225 h 1239134"/>
                <a:gd name="connsiteX4" fmla="*/ 737729 w 1869410"/>
                <a:gd name="connsiteY4" fmla="*/ 779155 h 1239134"/>
                <a:gd name="connsiteX5" fmla="*/ 735824 w 1869410"/>
                <a:gd name="connsiteY5" fmla="*/ 914410 h 1239134"/>
                <a:gd name="connsiteX6" fmla="*/ 825359 w 1869410"/>
                <a:gd name="connsiteY6" fmla="*/ 678190 h 1239134"/>
                <a:gd name="connsiteX7" fmla="*/ 840599 w 1869410"/>
                <a:gd name="connsiteY7" fmla="*/ 582940 h 1239134"/>
                <a:gd name="connsiteX8" fmla="*/ 1103489 w 1869410"/>
                <a:gd name="connsiteY8" fmla="*/ 870595 h 1239134"/>
                <a:gd name="connsiteX9" fmla="*/ 1154924 w 1869410"/>
                <a:gd name="connsiteY9" fmla="*/ 891550 h 1239134"/>
                <a:gd name="connsiteX10" fmla="*/ 1055864 w 1869410"/>
                <a:gd name="connsiteY10" fmla="*/ 723910 h 1239134"/>
                <a:gd name="connsiteX11" fmla="*/ 1257794 w 1869410"/>
                <a:gd name="connsiteY11" fmla="*/ 971560 h 1239134"/>
                <a:gd name="connsiteX12" fmla="*/ 1233029 w 1869410"/>
                <a:gd name="connsiteY12" fmla="*/ 849640 h 1239134"/>
                <a:gd name="connsiteX13" fmla="*/ 1358759 w 1869410"/>
                <a:gd name="connsiteY13" fmla="*/ 958225 h 1239134"/>
                <a:gd name="connsiteX14" fmla="*/ 1417814 w 1869410"/>
                <a:gd name="connsiteY14" fmla="*/ 1173490 h 1239134"/>
                <a:gd name="connsiteX15" fmla="*/ 1431149 w 1869410"/>
                <a:gd name="connsiteY15" fmla="*/ 1030615 h 1239134"/>
                <a:gd name="connsiteX16" fmla="*/ 1442579 w 1869410"/>
                <a:gd name="connsiteY16" fmla="*/ 1238260 h 1239134"/>
                <a:gd name="connsiteX17" fmla="*/ 1495919 w 1869410"/>
                <a:gd name="connsiteY17" fmla="*/ 1101100 h 1239134"/>
                <a:gd name="connsiteX18" fmla="*/ 1577834 w 1869410"/>
                <a:gd name="connsiteY18" fmla="*/ 1003945 h 1239134"/>
                <a:gd name="connsiteX19" fmla="*/ 1667369 w 1869410"/>
                <a:gd name="connsiteY19" fmla="*/ 1021090 h 1239134"/>
                <a:gd name="connsiteX20" fmla="*/ 1707374 w 1869410"/>
                <a:gd name="connsiteY20" fmla="*/ 1055380 h 1239134"/>
                <a:gd name="connsiteX21" fmla="*/ 1714994 w 1869410"/>
                <a:gd name="connsiteY21" fmla="*/ 904885 h 1239134"/>
                <a:gd name="connsiteX22" fmla="*/ 1716899 w 1869410"/>
                <a:gd name="connsiteY22" fmla="*/ 802015 h 1239134"/>
                <a:gd name="connsiteX23" fmla="*/ 1804529 w 1869410"/>
                <a:gd name="connsiteY23" fmla="*/ 889645 h 1239134"/>
                <a:gd name="connsiteX24" fmla="*/ 1764524 w 1869410"/>
                <a:gd name="connsiteY24" fmla="*/ 716290 h 1239134"/>
                <a:gd name="connsiteX25" fmla="*/ 1764524 w 1869410"/>
                <a:gd name="connsiteY25" fmla="*/ 615325 h 1239134"/>
                <a:gd name="connsiteX26" fmla="*/ 1869299 w 1869410"/>
                <a:gd name="connsiteY26" fmla="*/ 708670 h 1239134"/>
                <a:gd name="connsiteX27" fmla="*/ 1783574 w 1869410"/>
                <a:gd name="connsiteY27" fmla="*/ 539125 h 1239134"/>
                <a:gd name="connsiteX28" fmla="*/ 1730234 w 1869410"/>
                <a:gd name="connsiteY28" fmla="*/ 396250 h 1239134"/>
                <a:gd name="connsiteX29" fmla="*/ 1560689 w 1869410"/>
                <a:gd name="connsiteY29" fmla="*/ 219085 h 1239134"/>
                <a:gd name="connsiteX30" fmla="*/ 1427339 w 1869410"/>
                <a:gd name="connsiteY30" fmla="*/ 129550 h 1239134"/>
                <a:gd name="connsiteX31" fmla="*/ 1594979 w 1869410"/>
                <a:gd name="connsiteY31" fmla="*/ 100975 h 1239134"/>
                <a:gd name="connsiteX32" fmla="*/ 1634984 w 1869410"/>
                <a:gd name="connsiteY32" fmla="*/ 70495 h 1239134"/>
                <a:gd name="connsiteX33" fmla="*/ 1402574 w 1869410"/>
                <a:gd name="connsiteY33" fmla="*/ 62875 h 1239134"/>
                <a:gd name="connsiteX34" fmla="*/ 1191119 w 1869410"/>
                <a:gd name="connsiteY34" fmla="*/ 17155 h 1239134"/>
                <a:gd name="connsiteX35" fmla="*/ 981569 w 1869410"/>
                <a:gd name="connsiteY35" fmla="*/ 10 h 1239134"/>
                <a:gd name="connsiteX36" fmla="*/ 712964 w 1869410"/>
                <a:gd name="connsiteY36" fmla="*/ 19060 h 1239134"/>
                <a:gd name="connsiteX37" fmla="*/ 543419 w 1869410"/>
                <a:gd name="connsiteY37" fmla="*/ 55255 h 1239134"/>
                <a:gd name="connsiteX38" fmla="*/ 415784 w 1869410"/>
                <a:gd name="connsiteY38" fmla="*/ 144790 h 1239134"/>
                <a:gd name="connsiteX39" fmla="*/ 364349 w 1869410"/>
                <a:gd name="connsiteY39" fmla="*/ 215275 h 1239134"/>
                <a:gd name="connsiteX40" fmla="*/ 290054 w 1869410"/>
                <a:gd name="connsiteY40" fmla="*/ 278140 h 1239134"/>
                <a:gd name="connsiteX41" fmla="*/ 223379 w 1869410"/>
                <a:gd name="connsiteY41" fmla="*/ 331480 h 1239134"/>
                <a:gd name="connsiteX42" fmla="*/ 145274 w 1869410"/>
                <a:gd name="connsiteY42" fmla="*/ 485785 h 1239134"/>
                <a:gd name="connsiteX43" fmla="*/ 80504 w 1869410"/>
                <a:gd name="connsiteY43" fmla="*/ 674380 h 1239134"/>
                <a:gd name="connsiteX44" fmla="*/ 494 w 1869410"/>
                <a:gd name="connsiteY44" fmla="*/ 777250 h 1239134"/>
                <a:gd name="connsiteX45" fmla="*/ 120509 w 1869410"/>
                <a:gd name="connsiteY45" fmla="*/ 678190 h 1239134"/>
                <a:gd name="connsiteX46" fmla="*/ 118604 w 1869410"/>
                <a:gd name="connsiteY46" fmla="*/ 910600 h 1239134"/>
                <a:gd name="connsiteX47" fmla="*/ 131939 w 1869410"/>
                <a:gd name="connsiteY47" fmla="*/ 1034425 h 1239134"/>
                <a:gd name="connsiteX48" fmla="*/ 160514 w 1869410"/>
                <a:gd name="connsiteY48" fmla="*/ 891550 h 1239134"/>
                <a:gd name="connsiteX49" fmla="*/ 246239 w 1869410"/>
                <a:gd name="connsiteY49" fmla="*/ 990610 h 1239134"/>
                <a:gd name="connsiteX50" fmla="*/ 238619 w 1869410"/>
                <a:gd name="connsiteY50" fmla="*/ 866785 h 1239134"/>
                <a:gd name="connsiteX51" fmla="*/ 250049 w 1869410"/>
                <a:gd name="connsiteY51" fmla="*/ 725815 h 1239134"/>
                <a:gd name="connsiteX52" fmla="*/ 311009 w 1869410"/>
                <a:gd name="connsiteY52" fmla="*/ 889645 h 1239134"/>
                <a:gd name="connsiteX53" fmla="*/ 295769 w 1869410"/>
                <a:gd name="connsiteY53" fmla="*/ 643900 h 1239134"/>
                <a:gd name="connsiteX54" fmla="*/ 341489 w 1869410"/>
                <a:gd name="connsiteY54" fmla="*/ 495310 h 1239134"/>
                <a:gd name="connsiteX55" fmla="*/ 394829 w 1869410"/>
                <a:gd name="connsiteY55" fmla="*/ 483880 h 1239134"/>
                <a:gd name="connsiteX56" fmla="*/ 486269 w 1869410"/>
                <a:gd name="connsiteY56" fmla="*/ 586750 h 1239134"/>
                <a:gd name="connsiteX0" fmla="*/ 486269 w 1869410"/>
                <a:gd name="connsiteY0" fmla="*/ 586750 h 1239134"/>
                <a:gd name="connsiteX1" fmla="*/ 545324 w 1869410"/>
                <a:gd name="connsiteY1" fmla="*/ 516265 h 1239134"/>
                <a:gd name="connsiteX2" fmla="*/ 629144 w 1869410"/>
                <a:gd name="connsiteY2" fmla="*/ 476260 h 1239134"/>
                <a:gd name="connsiteX3" fmla="*/ 692009 w 1869410"/>
                <a:gd name="connsiteY3" fmla="*/ 577225 h 1239134"/>
                <a:gd name="connsiteX4" fmla="*/ 737729 w 1869410"/>
                <a:gd name="connsiteY4" fmla="*/ 779155 h 1239134"/>
                <a:gd name="connsiteX5" fmla="*/ 735824 w 1869410"/>
                <a:gd name="connsiteY5" fmla="*/ 914410 h 1239134"/>
                <a:gd name="connsiteX6" fmla="*/ 825359 w 1869410"/>
                <a:gd name="connsiteY6" fmla="*/ 678190 h 1239134"/>
                <a:gd name="connsiteX7" fmla="*/ 840599 w 1869410"/>
                <a:gd name="connsiteY7" fmla="*/ 582940 h 1239134"/>
                <a:gd name="connsiteX8" fmla="*/ 1103489 w 1869410"/>
                <a:gd name="connsiteY8" fmla="*/ 870595 h 1239134"/>
                <a:gd name="connsiteX9" fmla="*/ 1154924 w 1869410"/>
                <a:gd name="connsiteY9" fmla="*/ 891550 h 1239134"/>
                <a:gd name="connsiteX10" fmla="*/ 1055864 w 1869410"/>
                <a:gd name="connsiteY10" fmla="*/ 723910 h 1239134"/>
                <a:gd name="connsiteX11" fmla="*/ 1257794 w 1869410"/>
                <a:gd name="connsiteY11" fmla="*/ 971560 h 1239134"/>
                <a:gd name="connsiteX12" fmla="*/ 1233029 w 1869410"/>
                <a:gd name="connsiteY12" fmla="*/ 849640 h 1239134"/>
                <a:gd name="connsiteX13" fmla="*/ 1358759 w 1869410"/>
                <a:gd name="connsiteY13" fmla="*/ 958225 h 1239134"/>
                <a:gd name="connsiteX14" fmla="*/ 1404479 w 1869410"/>
                <a:gd name="connsiteY14" fmla="*/ 1122055 h 1239134"/>
                <a:gd name="connsiteX15" fmla="*/ 1431149 w 1869410"/>
                <a:gd name="connsiteY15" fmla="*/ 1030615 h 1239134"/>
                <a:gd name="connsiteX16" fmla="*/ 1442579 w 1869410"/>
                <a:gd name="connsiteY16" fmla="*/ 1238260 h 1239134"/>
                <a:gd name="connsiteX17" fmla="*/ 1495919 w 1869410"/>
                <a:gd name="connsiteY17" fmla="*/ 1101100 h 1239134"/>
                <a:gd name="connsiteX18" fmla="*/ 1577834 w 1869410"/>
                <a:gd name="connsiteY18" fmla="*/ 1003945 h 1239134"/>
                <a:gd name="connsiteX19" fmla="*/ 1667369 w 1869410"/>
                <a:gd name="connsiteY19" fmla="*/ 1021090 h 1239134"/>
                <a:gd name="connsiteX20" fmla="*/ 1707374 w 1869410"/>
                <a:gd name="connsiteY20" fmla="*/ 1055380 h 1239134"/>
                <a:gd name="connsiteX21" fmla="*/ 1714994 w 1869410"/>
                <a:gd name="connsiteY21" fmla="*/ 904885 h 1239134"/>
                <a:gd name="connsiteX22" fmla="*/ 1716899 w 1869410"/>
                <a:gd name="connsiteY22" fmla="*/ 802015 h 1239134"/>
                <a:gd name="connsiteX23" fmla="*/ 1804529 w 1869410"/>
                <a:gd name="connsiteY23" fmla="*/ 889645 h 1239134"/>
                <a:gd name="connsiteX24" fmla="*/ 1764524 w 1869410"/>
                <a:gd name="connsiteY24" fmla="*/ 716290 h 1239134"/>
                <a:gd name="connsiteX25" fmla="*/ 1764524 w 1869410"/>
                <a:gd name="connsiteY25" fmla="*/ 615325 h 1239134"/>
                <a:gd name="connsiteX26" fmla="*/ 1869299 w 1869410"/>
                <a:gd name="connsiteY26" fmla="*/ 708670 h 1239134"/>
                <a:gd name="connsiteX27" fmla="*/ 1783574 w 1869410"/>
                <a:gd name="connsiteY27" fmla="*/ 539125 h 1239134"/>
                <a:gd name="connsiteX28" fmla="*/ 1730234 w 1869410"/>
                <a:gd name="connsiteY28" fmla="*/ 396250 h 1239134"/>
                <a:gd name="connsiteX29" fmla="*/ 1560689 w 1869410"/>
                <a:gd name="connsiteY29" fmla="*/ 219085 h 1239134"/>
                <a:gd name="connsiteX30" fmla="*/ 1427339 w 1869410"/>
                <a:gd name="connsiteY30" fmla="*/ 129550 h 1239134"/>
                <a:gd name="connsiteX31" fmla="*/ 1594979 w 1869410"/>
                <a:gd name="connsiteY31" fmla="*/ 100975 h 1239134"/>
                <a:gd name="connsiteX32" fmla="*/ 1634984 w 1869410"/>
                <a:gd name="connsiteY32" fmla="*/ 70495 h 1239134"/>
                <a:gd name="connsiteX33" fmla="*/ 1402574 w 1869410"/>
                <a:gd name="connsiteY33" fmla="*/ 62875 h 1239134"/>
                <a:gd name="connsiteX34" fmla="*/ 1191119 w 1869410"/>
                <a:gd name="connsiteY34" fmla="*/ 17155 h 1239134"/>
                <a:gd name="connsiteX35" fmla="*/ 981569 w 1869410"/>
                <a:gd name="connsiteY35" fmla="*/ 10 h 1239134"/>
                <a:gd name="connsiteX36" fmla="*/ 712964 w 1869410"/>
                <a:gd name="connsiteY36" fmla="*/ 19060 h 1239134"/>
                <a:gd name="connsiteX37" fmla="*/ 543419 w 1869410"/>
                <a:gd name="connsiteY37" fmla="*/ 55255 h 1239134"/>
                <a:gd name="connsiteX38" fmla="*/ 415784 w 1869410"/>
                <a:gd name="connsiteY38" fmla="*/ 144790 h 1239134"/>
                <a:gd name="connsiteX39" fmla="*/ 364349 w 1869410"/>
                <a:gd name="connsiteY39" fmla="*/ 215275 h 1239134"/>
                <a:gd name="connsiteX40" fmla="*/ 290054 w 1869410"/>
                <a:gd name="connsiteY40" fmla="*/ 278140 h 1239134"/>
                <a:gd name="connsiteX41" fmla="*/ 223379 w 1869410"/>
                <a:gd name="connsiteY41" fmla="*/ 331480 h 1239134"/>
                <a:gd name="connsiteX42" fmla="*/ 145274 w 1869410"/>
                <a:gd name="connsiteY42" fmla="*/ 485785 h 1239134"/>
                <a:gd name="connsiteX43" fmla="*/ 80504 w 1869410"/>
                <a:gd name="connsiteY43" fmla="*/ 674380 h 1239134"/>
                <a:gd name="connsiteX44" fmla="*/ 494 w 1869410"/>
                <a:gd name="connsiteY44" fmla="*/ 777250 h 1239134"/>
                <a:gd name="connsiteX45" fmla="*/ 120509 w 1869410"/>
                <a:gd name="connsiteY45" fmla="*/ 678190 h 1239134"/>
                <a:gd name="connsiteX46" fmla="*/ 118604 w 1869410"/>
                <a:gd name="connsiteY46" fmla="*/ 910600 h 1239134"/>
                <a:gd name="connsiteX47" fmla="*/ 131939 w 1869410"/>
                <a:gd name="connsiteY47" fmla="*/ 1034425 h 1239134"/>
                <a:gd name="connsiteX48" fmla="*/ 160514 w 1869410"/>
                <a:gd name="connsiteY48" fmla="*/ 891550 h 1239134"/>
                <a:gd name="connsiteX49" fmla="*/ 246239 w 1869410"/>
                <a:gd name="connsiteY49" fmla="*/ 990610 h 1239134"/>
                <a:gd name="connsiteX50" fmla="*/ 238619 w 1869410"/>
                <a:gd name="connsiteY50" fmla="*/ 866785 h 1239134"/>
                <a:gd name="connsiteX51" fmla="*/ 250049 w 1869410"/>
                <a:gd name="connsiteY51" fmla="*/ 725815 h 1239134"/>
                <a:gd name="connsiteX52" fmla="*/ 311009 w 1869410"/>
                <a:gd name="connsiteY52" fmla="*/ 889645 h 1239134"/>
                <a:gd name="connsiteX53" fmla="*/ 295769 w 1869410"/>
                <a:gd name="connsiteY53" fmla="*/ 643900 h 1239134"/>
                <a:gd name="connsiteX54" fmla="*/ 341489 w 1869410"/>
                <a:gd name="connsiteY54" fmla="*/ 495310 h 1239134"/>
                <a:gd name="connsiteX55" fmla="*/ 394829 w 1869410"/>
                <a:gd name="connsiteY55" fmla="*/ 483880 h 1239134"/>
                <a:gd name="connsiteX56" fmla="*/ 486269 w 1869410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532027 w 1806458"/>
                <a:gd name="connsiteY31" fmla="*/ 10097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103442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532027 w 1806458"/>
                <a:gd name="connsiteY31" fmla="*/ 10097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98870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532027 w 1806458"/>
                <a:gd name="connsiteY31" fmla="*/ 10097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98870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486307 w 1806458"/>
                <a:gd name="connsiteY31" fmla="*/ 10478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98870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719"/>
                <a:gd name="connsiteY0" fmla="*/ 586750 h 1239134"/>
                <a:gd name="connsiteX1" fmla="*/ 482372 w 1806719"/>
                <a:gd name="connsiteY1" fmla="*/ 516265 h 1239134"/>
                <a:gd name="connsiteX2" fmla="*/ 566192 w 1806719"/>
                <a:gd name="connsiteY2" fmla="*/ 476260 h 1239134"/>
                <a:gd name="connsiteX3" fmla="*/ 629057 w 1806719"/>
                <a:gd name="connsiteY3" fmla="*/ 577225 h 1239134"/>
                <a:gd name="connsiteX4" fmla="*/ 674777 w 1806719"/>
                <a:gd name="connsiteY4" fmla="*/ 779155 h 1239134"/>
                <a:gd name="connsiteX5" fmla="*/ 672872 w 1806719"/>
                <a:gd name="connsiteY5" fmla="*/ 914410 h 1239134"/>
                <a:gd name="connsiteX6" fmla="*/ 762407 w 1806719"/>
                <a:gd name="connsiteY6" fmla="*/ 678190 h 1239134"/>
                <a:gd name="connsiteX7" fmla="*/ 777647 w 1806719"/>
                <a:gd name="connsiteY7" fmla="*/ 582940 h 1239134"/>
                <a:gd name="connsiteX8" fmla="*/ 1040537 w 1806719"/>
                <a:gd name="connsiteY8" fmla="*/ 870595 h 1239134"/>
                <a:gd name="connsiteX9" fmla="*/ 1091972 w 1806719"/>
                <a:gd name="connsiteY9" fmla="*/ 891550 h 1239134"/>
                <a:gd name="connsiteX10" fmla="*/ 992912 w 1806719"/>
                <a:gd name="connsiteY10" fmla="*/ 723910 h 1239134"/>
                <a:gd name="connsiteX11" fmla="*/ 1194842 w 1806719"/>
                <a:gd name="connsiteY11" fmla="*/ 971560 h 1239134"/>
                <a:gd name="connsiteX12" fmla="*/ 1170077 w 1806719"/>
                <a:gd name="connsiteY12" fmla="*/ 849640 h 1239134"/>
                <a:gd name="connsiteX13" fmla="*/ 1295807 w 1806719"/>
                <a:gd name="connsiteY13" fmla="*/ 958225 h 1239134"/>
                <a:gd name="connsiteX14" fmla="*/ 1341527 w 1806719"/>
                <a:gd name="connsiteY14" fmla="*/ 1122055 h 1239134"/>
                <a:gd name="connsiteX15" fmla="*/ 1368197 w 1806719"/>
                <a:gd name="connsiteY15" fmla="*/ 1030615 h 1239134"/>
                <a:gd name="connsiteX16" fmla="*/ 1379627 w 1806719"/>
                <a:gd name="connsiteY16" fmla="*/ 1238260 h 1239134"/>
                <a:gd name="connsiteX17" fmla="*/ 1432967 w 1806719"/>
                <a:gd name="connsiteY17" fmla="*/ 1101100 h 1239134"/>
                <a:gd name="connsiteX18" fmla="*/ 1514882 w 1806719"/>
                <a:gd name="connsiteY18" fmla="*/ 1003945 h 1239134"/>
                <a:gd name="connsiteX19" fmla="*/ 1604417 w 1806719"/>
                <a:gd name="connsiteY19" fmla="*/ 1021090 h 1239134"/>
                <a:gd name="connsiteX20" fmla="*/ 1644422 w 1806719"/>
                <a:gd name="connsiteY20" fmla="*/ 1055380 h 1239134"/>
                <a:gd name="connsiteX21" fmla="*/ 1652042 w 1806719"/>
                <a:gd name="connsiteY21" fmla="*/ 904885 h 1239134"/>
                <a:gd name="connsiteX22" fmla="*/ 1653947 w 1806719"/>
                <a:gd name="connsiteY22" fmla="*/ 802015 h 1239134"/>
                <a:gd name="connsiteX23" fmla="*/ 1741577 w 1806719"/>
                <a:gd name="connsiteY23" fmla="*/ 889645 h 1239134"/>
                <a:gd name="connsiteX24" fmla="*/ 1701572 w 1806719"/>
                <a:gd name="connsiteY24" fmla="*/ 716290 h 1239134"/>
                <a:gd name="connsiteX25" fmla="*/ 1701572 w 1806719"/>
                <a:gd name="connsiteY25" fmla="*/ 615325 h 1239134"/>
                <a:gd name="connsiteX26" fmla="*/ 1806347 w 1806719"/>
                <a:gd name="connsiteY26" fmla="*/ 708670 h 1239134"/>
                <a:gd name="connsiteX27" fmla="*/ 1733957 w 1806719"/>
                <a:gd name="connsiteY27" fmla="*/ 546745 h 1239134"/>
                <a:gd name="connsiteX28" fmla="*/ 1667282 w 1806719"/>
                <a:gd name="connsiteY28" fmla="*/ 396250 h 1239134"/>
                <a:gd name="connsiteX29" fmla="*/ 1497737 w 1806719"/>
                <a:gd name="connsiteY29" fmla="*/ 219085 h 1239134"/>
                <a:gd name="connsiteX30" fmla="*/ 1364387 w 1806719"/>
                <a:gd name="connsiteY30" fmla="*/ 129550 h 1239134"/>
                <a:gd name="connsiteX31" fmla="*/ 1486307 w 1806719"/>
                <a:gd name="connsiteY31" fmla="*/ 104785 h 1239134"/>
                <a:gd name="connsiteX32" fmla="*/ 1572032 w 1806719"/>
                <a:gd name="connsiteY32" fmla="*/ 70495 h 1239134"/>
                <a:gd name="connsiteX33" fmla="*/ 1339622 w 1806719"/>
                <a:gd name="connsiteY33" fmla="*/ 62875 h 1239134"/>
                <a:gd name="connsiteX34" fmla="*/ 1128167 w 1806719"/>
                <a:gd name="connsiteY34" fmla="*/ 17155 h 1239134"/>
                <a:gd name="connsiteX35" fmla="*/ 918617 w 1806719"/>
                <a:gd name="connsiteY35" fmla="*/ 10 h 1239134"/>
                <a:gd name="connsiteX36" fmla="*/ 650012 w 1806719"/>
                <a:gd name="connsiteY36" fmla="*/ 19060 h 1239134"/>
                <a:gd name="connsiteX37" fmla="*/ 480467 w 1806719"/>
                <a:gd name="connsiteY37" fmla="*/ 55255 h 1239134"/>
                <a:gd name="connsiteX38" fmla="*/ 352832 w 1806719"/>
                <a:gd name="connsiteY38" fmla="*/ 144790 h 1239134"/>
                <a:gd name="connsiteX39" fmla="*/ 301397 w 1806719"/>
                <a:gd name="connsiteY39" fmla="*/ 215275 h 1239134"/>
                <a:gd name="connsiteX40" fmla="*/ 227102 w 1806719"/>
                <a:gd name="connsiteY40" fmla="*/ 278140 h 1239134"/>
                <a:gd name="connsiteX41" fmla="*/ 160427 w 1806719"/>
                <a:gd name="connsiteY41" fmla="*/ 331480 h 1239134"/>
                <a:gd name="connsiteX42" fmla="*/ 82322 w 1806719"/>
                <a:gd name="connsiteY42" fmla="*/ 485785 h 1239134"/>
                <a:gd name="connsiteX43" fmla="*/ 17552 w 1806719"/>
                <a:gd name="connsiteY43" fmla="*/ 674380 h 1239134"/>
                <a:gd name="connsiteX44" fmla="*/ 2312 w 1806719"/>
                <a:gd name="connsiteY44" fmla="*/ 735340 h 1239134"/>
                <a:gd name="connsiteX45" fmla="*/ 57557 w 1806719"/>
                <a:gd name="connsiteY45" fmla="*/ 678190 h 1239134"/>
                <a:gd name="connsiteX46" fmla="*/ 55652 w 1806719"/>
                <a:gd name="connsiteY46" fmla="*/ 910600 h 1239134"/>
                <a:gd name="connsiteX47" fmla="*/ 68987 w 1806719"/>
                <a:gd name="connsiteY47" fmla="*/ 988705 h 1239134"/>
                <a:gd name="connsiteX48" fmla="*/ 97562 w 1806719"/>
                <a:gd name="connsiteY48" fmla="*/ 891550 h 1239134"/>
                <a:gd name="connsiteX49" fmla="*/ 183287 w 1806719"/>
                <a:gd name="connsiteY49" fmla="*/ 990610 h 1239134"/>
                <a:gd name="connsiteX50" fmla="*/ 175667 w 1806719"/>
                <a:gd name="connsiteY50" fmla="*/ 866785 h 1239134"/>
                <a:gd name="connsiteX51" fmla="*/ 187097 w 1806719"/>
                <a:gd name="connsiteY51" fmla="*/ 725815 h 1239134"/>
                <a:gd name="connsiteX52" fmla="*/ 248057 w 1806719"/>
                <a:gd name="connsiteY52" fmla="*/ 889645 h 1239134"/>
                <a:gd name="connsiteX53" fmla="*/ 232817 w 1806719"/>
                <a:gd name="connsiteY53" fmla="*/ 643900 h 1239134"/>
                <a:gd name="connsiteX54" fmla="*/ 278537 w 1806719"/>
                <a:gd name="connsiteY54" fmla="*/ 495310 h 1239134"/>
                <a:gd name="connsiteX55" fmla="*/ 331877 w 1806719"/>
                <a:gd name="connsiteY55" fmla="*/ 483880 h 1239134"/>
                <a:gd name="connsiteX56" fmla="*/ 423317 w 1806719"/>
                <a:gd name="connsiteY56" fmla="*/ 586750 h 1239134"/>
                <a:gd name="connsiteX0" fmla="*/ 423317 w 1806719"/>
                <a:gd name="connsiteY0" fmla="*/ 586750 h 1239134"/>
                <a:gd name="connsiteX1" fmla="*/ 482372 w 1806719"/>
                <a:gd name="connsiteY1" fmla="*/ 516265 h 1239134"/>
                <a:gd name="connsiteX2" fmla="*/ 566192 w 1806719"/>
                <a:gd name="connsiteY2" fmla="*/ 476260 h 1239134"/>
                <a:gd name="connsiteX3" fmla="*/ 629057 w 1806719"/>
                <a:gd name="connsiteY3" fmla="*/ 577225 h 1239134"/>
                <a:gd name="connsiteX4" fmla="*/ 674777 w 1806719"/>
                <a:gd name="connsiteY4" fmla="*/ 779155 h 1239134"/>
                <a:gd name="connsiteX5" fmla="*/ 672872 w 1806719"/>
                <a:gd name="connsiteY5" fmla="*/ 914410 h 1239134"/>
                <a:gd name="connsiteX6" fmla="*/ 762407 w 1806719"/>
                <a:gd name="connsiteY6" fmla="*/ 678190 h 1239134"/>
                <a:gd name="connsiteX7" fmla="*/ 777647 w 1806719"/>
                <a:gd name="connsiteY7" fmla="*/ 582940 h 1239134"/>
                <a:gd name="connsiteX8" fmla="*/ 1040537 w 1806719"/>
                <a:gd name="connsiteY8" fmla="*/ 870595 h 1239134"/>
                <a:gd name="connsiteX9" fmla="*/ 1091972 w 1806719"/>
                <a:gd name="connsiteY9" fmla="*/ 891550 h 1239134"/>
                <a:gd name="connsiteX10" fmla="*/ 992912 w 1806719"/>
                <a:gd name="connsiteY10" fmla="*/ 723910 h 1239134"/>
                <a:gd name="connsiteX11" fmla="*/ 1194842 w 1806719"/>
                <a:gd name="connsiteY11" fmla="*/ 971560 h 1239134"/>
                <a:gd name="connsiteX12" fmla="*/ 1170077 w 1806719"/>
                <a:gd name="connsiteY12" fmla="*/ 849640 h 1239134"/>
                <a:gd name="connsiteX13" fmla="*/ 1295807 w 1806719"/>
                <a:gd name="connsiteY13" fmla="*/ 958225 h 1239134"/>
                <a:gd name="connsiteX14" fmla="*/ 1341527 w 1806719"/>
                <a:gd name="connsiteY14" fmla="*/ 1122055 h 1239134"/>
                <a:gd name="connsiteX15" fmla="*/ 1368197 w 1806719"/>
                <a:gd name="connsiteY15" fmla="*/ 1030615 h 1239134"/>
                <a:gd name="connsiteX16" fmla="*/ 1379627 w 1806719"/>
                <a:gd name="connsiteY16" fmla="*/ 1238260 h 1239134"/>
                <a:gd name="connsiteX17" fmla="*/ 1432967 w 1806719"/>
                <a:gd name="connsiteY17" fmla="*/ 1101100 h 1239134"/>
                <a:gd name="connsiteX18" fmla="*/ 1514882 w 1806719"/>
                <a:gd name="connsiteY18" fmla="*/ 1003945 h 1239134"/>
                <a:gd name="connsiteX19" fmla="*/ 1604417 w 1806719"/>
                <a:gd name="connsiteY19" fmla="*/ 1021090 h 1239134"/>
                <a:gd name="connsiteX20" fmla="*/ 1644422 w 1806719"/>
                <a:gd name="connsiteY20" fmla="*/ 1055380 h 1239134"/>
                <a:gd name="connsiteX21" fmla="*/ 1652042 w 1806719"/>
                <a:gd name="connsiteY21" fmla="*/ 904885 h 1239134"/>
                <a:gd name="connsiteX22" fmla="*/ 1653947 w 1806719"/>
                <a:gd name="connsiteY22" fmla="*/ 802015 h 1239134"/>
                <a:gd name="connsiteX23" fmla="*/ 1741577 w 1806719"/>
                <a:gd name="connsiteY23" fmla="*/ 889645 h 1239134"/>
                <a:gd name="connsiteX24" fmla="*/ 1701572 w 1806719"/>
                <a:gd name="connsiteY24" fmla="*/ 716290 h 1239134"/>
                <a:gd name="connsiteX25" fmla="*/ 1701572 w 1806719"/>
                <a:gd name="connsiteY25" fmla="*/ 615325 h 1239134"/>
                <a:gd name="connsiteX26" fmla="*/ 1806347 w 1806719"/>
                <a:gd name="connsiteY26" fmla="*/ 708670 h 1239134"/>
                <a:gd name="connsiteX27" fmla="*/ 1733957 w 1806719"/>
                <a:gd name="connsiteY27" fmla="*/ 546745 h 1239134"/>
                <a:gd name="connsiteX28" fmla="*/ 1667282 w 1806719"/>
                <a:gd name="connsiteY28" fmla="*/ 396250 h 1239134"/>
                <a:gd name="connsiteX29" fmla="*/ 1497737 w 1806719"/>
                <a:gd name="connsiteY29" fmla="*/ 219085 h 1239134"/>
                <a:gd name="connsiteX30" fmla="*/ 1364387 w 1806719"/>
                <a:gd name="connsiteY30" fmla="*/ 129550 h 1239134"/>
                <a:gd name="connsiteX31" fmla="*/ 1486307 w 1806719"/>
                <a:gd name="connsiteY31" fmla="*/ 104785 h 1239134"/>
                <a:gd name="connsiteX32" fmla="*/ 1572032 w 1806719"/>
                <a:gd name="connsiteY32" fmla="*/ 70495 h 1239134"/>
                <a:gd name="connsiteX33" fmla="*/ 1339622 w 1806719"/>
                <a:gd name="connsiteY33" fmla="*/ 62875 h 1239134"/>
                <a:gd name="connsiteX34" fmla="*/ 1128167 w 1806719"/>
                <a:gd name="connsiteY34" fmla="*/ 17155 h 1239134"/>
                <a:gd name="connsiteX35" fmla="*/ 918617 w 1806719"/>
                <a:gd name="connsiteY35" fmla="*/ 10 h 1239134"/>
                <a:gd name="connsiteX36" fmla="*/ 650012 w 1806719"/>
                <a:gd name="connsiteY36" fmla="*/ 19060 h 1239134"/>
                <a:gd name="connsiteX37" fmla="*/ 480467 w 1806719"/>
                <a:gd name="connsiteY37" fmla="*/ 55255 h 1239134"/>
                <a:gd name="connsiteX38" fmla="*/ 352832 w 1806719"/>
                <a:gd name="connsiteY38" fmla="*/ 144790 h 1239134"/>
                <a:gd name="connsiteX39" fmla="*/ 301397 w 1806719"/>
                <a:gd name="connsiteY39" fmla="*/ 215275 h 1239134"/>
                <a:gd name="connsiteX40" fmla="*/ 227102 w 1806719"/>
                <a:gd name="connsiteY40" fmla="*/ 278140 h 1239134"/>
                <a:gd name="connsiteX41" fmla="*/ 160427 w 1806719"/>
                <a:gd name="connsiteY41" fmla="*/ 331480 h 1239134"/>
                <a:gd name="connsiteX42" fmla="*/ 82322 w 1806719"/>
                <a:gd name="connsiteY42" fmla="*/ 485785 h 1239134"/>
                <a:gd name="connsiteX43" fmla="*/ 17552 w 1806719"/>
                <a:gd name="connsiteY43" fmla="*/ 674380 h 1239134"/>
                <a:gd name="connsiteX44" fmla="*/ 2312 w 1806719"/>
                <a:gd name="connsiteY44" fmla="*/ 735340 h 1239134"/>
                <a:gd name="connsiteX45" fmla="*/ 57557 w 1806719"/>
                <a:gd name="connsiteY45" fmla="*/ 678190 h 1239134"/>
                <a:gd name="connsiteX46" fmla="*/ 55652 w 1806719"/>
                <a:gd name="connsiteY46" fmla="*/ 910600 h 1239134"/>
                <a:gd name="connsiteX47" fmla="*/ 68987 w 1806719"/>
                <a:gd name="connsiteY47" fmla="*/ 988705 h 1239134"/>
                <a:gd name="connsiteX48" fmla="*/ 97562 w 1806719"/>
                <a:gd name="connsiteY48" fmla="*/ 891550 h 1239134"/>
                <a:gd name="connsiteX49" fmla="*/ 183287 w 1806719"/>
                <a:gd name="connsiteY49" fmla="*/ 990610 h 1239134"/>
                <a:gd name="connsiteX50" fmla="*/ 175667 w 1806719"/>
                <a:gd name="connsiteY50" fmla="*/ 866785 h 1239134"/>
                <a:gd name="connsiteX51" fmla="*/ 187097 w 1806719"/>
                <a:gd name="connsiteY51" fmla="*/ 725815 h 1239134"/>
                <a:gd name="connsiteX52" fmla="*/ 248057 w 1806719"/>
                <a:gd name="connsiteY52" fmla="*/ 889645 h 1239134"/>
                <a:gd name="connsiteX53" fmla="*/ 232817 w 1806719"/>
                <a:gd name="connsiteY53" fmla="*/ 643900 h 1239134"/>
                <a:gd name="connsiteX54" fmla="*/ 278537 w 1806719"/>
                <a:gd name="connsiteY54" fmla="*/ 495310 h 1239134"/>
                <a:gd name="connsiteX55" fmla="*/ 331877 w 1806719"/>
                <a:gd name="connsiteY55" fmla="*/ 483880 h 1239134"/>
                <a:gd name="connsiteX56" fmla="*/ 423317 w 1806719"/>
                <a:gd name="connsiteY56" fmla="*/ 586750 h 1239134"/>
                <a:gd name="connsiteX0" fmla="*/ 423317 w 1815355"/>
                <a:gd name="connsiteY0" fmla="*/ 586750 h 1239134"/>
                <a:gd name="connsiteX1" fmla="*/ 482372 w 1815355"/>
                <a:gd name="connsiteY1" fmla="*/ 516265 h 1239134"/>
                <a:gd name="connsiteX2" fmla="*/ 566192 w 1815355"/>
                <a:gd name="connsiteY2" fmla="*/ 476260 h 1239134"/>
                <a:gd name="connsiteX3" fmla="*/ 629057 w 1815355"/>
                <a:gd name="connsiteY3" fmla="*/ 577225 h 1239134"/>
                <a:gd name="connsiteX4" fmla="*/ 674777 w 1815355"/>
                <a:gd name="connsiteY4" fmla="*/ 779155 h 1239134"/>
                <a:gd name="connsiteX5" fmla="*/ 672872 w 1815355"/>
                <a:gd name="connsiteY5" fmla="*/ 914410 h 1239134"/>
                <a:gd name="connsiteX6" fmla="*/ 762407 w 1815355"/>
                <a:gd name="connsiteY6" fmla="*/ 678190 h 1239134"/>
                <a:gd name="connsiteX7" fmla="*/ 777647 w 1815355"/>
                <a:gd name="connsiteY7" fmla="*/ 582940 h 1239134"/>
                <a:gd name="connsiteX8" fmla="*/ 1040537 w 1815355"/>
                <a:gd name="connsiteY8" fmla="*/ 870595 h 1239134"/>
                <a:gd name="connsiteX9" fmla="*/ 1091972 w 1815355"/>
                <a:gd name="connsiteY9" fmla="*/ 891550 h 1239134"/>
                <a:gd name="connsiteX10" fmla="*/ 992912 w 1815355"/>
                <a:gd name="connsiteY10" fmla="*/ 723910 h 1239134"/>
                <a:gd name="connsiteX11" fmla="*/ 1194842 w 1815355"/>
                <a:gd name="connsiteY11" fmla="*/ 971560 h 1239134"/>
                <a:gd name="connsiteX12" fmla="*/ 1170077 w 1815355"/>
                <a:gd name="connsiteY12" fmla="*/ 849640 h 1239134"/>
                <a:gd name="connsiteX13" fmla="*/ 1295807 w 1815355"/>
                <a:gd name="connsiteY13" fmla="*/ 958225 h 1239134"/>
                <a:gd name="connsiteX14" fmla="*/ 1341527 w 1815355"/>
                <a:gd name="connsiteY14" fmla="*/ 1122055 h 1239134"/>
                <a:gd name="connsiteX15" fmla="*/ 1368197 w 1815355"/>
                <a:gd name="connsiteY15" fmla="*/ 1030615 h 1239134"/>
                <a:gd name="connsiteX16" fmla="*/ 1379627 w 1815355"/>
                <a:gd name="connsiteY16" fmla="*/ 1238260 h 1239134"/>
                <a:gd name="connsiteX17" fmla="*/ 1432967 w 1815355"/>
                <a:gd name="connsiteY17" fmla="*/ 1101100 h 1239134"/>
                <a:gd name="connsiteX18" fmla="*/ 1514882 w 1815355"/>
                <a:gd name="connsiteY18" fmla="*/ 1003945 h 1239134"/>
                <a:gd name="connsiteX19" fmla="*/ 1604417 w 1815355"/>
                <a:gd name="connsiteY19" fmla="*/ 1021090 h 1239134"/>
                <a:gd name="connsiteX20" fmla="*/ 1644422 w 1815355"/>
                <a:gd name="connsiteY20" fmla="*/ 1055380 h 1239134"/>
                <a:gd name="connsiteX21" fmla="*/ 1652042 w 1815355"/>
                <a:gd name="connsiteY21" fmla="*/ 904885 h 1239134"/>
                <a:gd name="connsiteX22" fmla="*/ 1653947 w 1815355"/>
                <a:gd name="connsiteY22" fmla="*/ 802015 h 1239134"/>
                <a:gd name="connsiteX23" fmla="*/ 1741577 w 1815355"/>
                <a:gd name="connsiteY23" fmla="*/ 889645 h 1239134"/>
                <a:gd name="connsiteX24" fmla="*/ 1701572 w 1815355"/>
                <a:gd name="connsiteY24" fmla="*/ 716290 h 1239134"/>
                <a:gd name="connsiteX25" fmla="*/ 1701572 w 1815355"/>
                <a:gd name="connsiteY25" fmla="*/ 615325 h 1239134"/>
                <a:gd name="connsiteX26" fmla="*/ 1806347 w 1815355"/>
                <a:gd name="connsiteY26" fmla="*/ 708670 h 1239134"/>
                <a:gd name="connsiteX27" fmla="*/ 1733957 w 1815355"/>
                <a:gd name="connsiteY27" fmla="*/ 546745 h 1239134"/>
                <a:gd name="connsiteX28" fmla="*/ 1667282 w 1815355"/>
                <a:gd name="connsiteY28" fmla="*/ 396250 h 1239134"/>
                <a:gd name="connsiteX29" fmla="*/ 1497737 w 1815355"/>
                <a:gd name="connsiteY29" fmla="*/ 219085 h 1239134"/>
                <a:gd name="connsiteX30" fmla="*/ 1364387 w 1815355"/>
                <a:gd name="connsiteY30" fmla="*/ 129550 h 1239134"/>
                <a:gd name="connsiteX31" fmla="*/ 1486307 w 1815355"/>
                <a:gd name="connsiteY31" fmla="*/ 104785 h 1239134"/>
                <a:gd name="connsiteX32" fmla="*/ 1572032 w 1815355"/>
                <a:gd name="connsiteY32" fmla="*/ 70495 h 1239134"/>
                <a:gd name="connsiteX33" fmla="*/ 1339622 w 1815355"/>
                <a:gd name="connsiteY33" fmla="*/ 62875 h 1239134"/>
                <a:gd name="connsiteX34" fmla="*/ 1128167 w 1815355"/>
                <a:gd name="connsiteY34" fmla="*/ 17155 h 1239134"/>
                <a:gd name="connsiteX35" fmla="*/ 918617 w 1815355"/>
                <a:gd name="connsiteY35" fmla="*/ 10 h 1239134"/>
                <a:gd name="connsiteX36" fmla="*/ 650012 w 1815355"/>
                <a:gd name="connsiteY36" fmla="*/ 19060 h 1239134"/>
                <a:gd name="connsiteX37" fmla="*/ 480467 w 1815355"/>
                <a:gd name="connsiteY37" fmla="*/ 55255 h 1239134"/>
                <a:gd name="connsiteX38" fmla="*/ 352832 w 1815355"/>
                <a:gd name="connsiteY38" fmla="*/ 144790 h 1239134"/>
                <a:gd name="connsiteX39" fmla="*/ 301397 w 1815355"/>
                <a:gd name="connsiteY39" fmla="*/ 215275 h 1239134"/>
                <a:gd name="connsiteX40" fmla="*/ 227102 w 1815355"/>
                <a:gd name="connsiteY40" fmla="*/ 278140 h 1239134"/>
                <a:gd name="connsiteX41" fmla="*/ 160427 w 1815355"/>
                <a:gd name="connsiteY41" fmla="*/ 331480 h 1239134"/>
                <a:gd name="connsiteX42" fmla="*/ 82322 w 1815355"/>
                <a:gd name="connsiteY42" fmla="*/ 485785 h 1239134"/>
                <a:gd name="connsiteX43" fmla="*/ 17552 w 1815355"/>
                <a:gd name="connsiteY43" fmla="*/ 674380 h 1239134"/>
                <a:gd name="connsiteX44" fmla="*/ 2312 w 1815355"/>
                <a:gd name="connsiteY44" fmla="*/ 735340 h 1239134"/>
                <a:gd name="connsiteX45" fmla="*/ 57557 w 1815355"/>
                <a:gd name="connsiteY45" fmla="*/ 678190 h 1239134"/>
                <a:gd name="connsiteX46" fmla="*/ 55652 w 1815355"/>
                <a:gd name="connsiteY46" fmla="*/ 910600 h 1239134"/>
                <a:gd name="connsiteX47" fmla="*/ 68987 w 1815355"/>
                <a:gd name="connsiteY47" fmla="*/ 988705 h 1239134"/>
                <a:gd name="connsiteX48" fmla="*/ 97562 w 1815355"/>
                <a:gd name="connsiteY48" fmla="*/ 891550 h 1239134"/>
                <a:gd name="connsiteX49" fmla="*/ 183287 w 1815355"/>
                <a:gd name="connsiteY49" fmla="*/ 990610 h 1239134"/>
                <a:gd name="connsiteX50" fmla="*/ 175667 w 1815355"/>
                <a:gd name="connsiteY50" fmla="*/ 866785 h 1239134"/>
                <a:gd name="connsiteX51" fmla="*/ 187097 w 1815355"/>
                <a:gd name="connsiteY51" fmla="*/ 725815 h 1239134"/>
                <a:gd name="connsiteX52" fmla="*/ 248057 w 1815355"/>
                <a:gd name="connsiteY52" fmla="*/ 889645 h 1239134"/>
                <a:gd name="connsiteX53" fmla="*/ 232817 w 1815355"/>
                <a:gd name="connsiteY53" fmla="*/ 643900 h 1239134"/>
                <a:gd name="connsiteX54" fmla="*/ 278537 w 1815355"/>
                <a:gd name="connsiteY54" fmla="*/ 495310 h 1239134"/>
                <a:gd name="connsiteX55" fmla="*/ 331877 w 1815355"/>
                <a:gd name="connsiteY55" fmla="*/ 483880 h 1239134"/>
                <a:gd name="connsiteX56" fmla="*/ 423317 w 1815355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62407 w 1791907"/>
                <a:gd name="connsiteY6" fmla="*/ 678190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27102 w 1791907"/>
                <a:gd name="connsiteY53" fmla="*/ 668665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27102 w 1791907"/>
                <a:gd name="connsiteY53" fmla="*/ 668665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19507 w 1791907"/>
                <a:gd name="connsiteY0" fmla="*/ 57913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27102 w 1791907"/>
                <a:gd name="connsiteY53" fmla="*/ 668665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19507 w 1791907"/>
                <a:gd name="connsiteY56" fmla="*/ 579130 h 1239134"/>
                <a:gd name="connsiteX0" fmla="*/ 419507 w 1791907"/>
                <a:gd name="connsiteY0" fmla="*/ 579130 h 1240043"/>
                <a:gd name="connsiteX1" fmla="*/ 482372 w 1791907"/>
                <a:gd name="connsiteY1" fmla="*/ 516265 h 1240043"/>
                <a:gd name="connsiteX2" fmla="*/ 566192 w 1791907"/>
                <a:gd name="connsiteY2" fmla="*/ 476260 h 1240043"/>
                <a:gd name="connsiteX3" fmla="*/ 629057 w 1791907"/>
                <a:gd name="connsiteY3" fmla="*/ 577225 h 1240043"/>
                <a:gd name="connsiteX4" fmla="*/ 669062 w 1791907"/>
                <a:gd name="connsiteY4" fmla="*/ 762010 h 1240043"/>
                <a:gd name="connsiteX5" fmla="*/ 672872 w 1791907"/>
                <a:gd name="connsiteY5" fmla="*/ 914410 h 1240043"/>
                <a:gd name="connsiteX6" fmla="*/ 750977 w 1791907"/>
                <a:gd name="connsiteY6" fmla="*/ 718195 h 1240043"/>
                <a:gd name="connsiteX7" fmla="*/ 777647 w 1791907"/>
                <a:gd name="connsiteY7" fmla="*/ 582940 h 1240043"/>
                <a:gd name="connsiteX8" fmla="*/ 1040537 w 1791907"/>
                <a:gd name="connsiteY8" fmla="*/ 870595 h 1240043"/>
                <a:gd name="connsiteX9" fmla="*/ 1091972 w 1791907"/>
                <a:gd name="connsiteY9" fmla="*/ 891550 h 1240043"/>
                <a:gd name="connsiteX10" fmla="*/ 992912 w 1791907"/>
                <a:gd name="connsiteY10" fmla="*/ 723910 h 1240043"/>
                <a:gd name="connsiteX11" fmla="*/ 1194842 w 1791907"/>
                <a:gd name="connsiteY11" fmla="*/ 971560 h 1240043"/>
                <a:gd name="connsiteX12" fmla="*/ 1170077 w 1791907"/>
                <a:gd name="connsiteY12" fmla="*/ 849640 h 1240043"/>
                <a:gd name="connsiteX13" fmla="*/ 1295807 w 1791907"/>
                <a:gd name="connsiteY13" fmla="*/ 958225 h 1240043"/>
                <a:gd name="connsiteX14" fmla="*/ 1341527 w 1791907"/>
                <a:gd name="connsiteY14" fmla="*/ 1122055 h 1240043"/>
                <a:gd name="connsiteX15" fmla="*/ 1364387 w 1791907"/>
                <a:gd name="connsiteY15" fmla="*/ 996325 h 1240043"/>
                <a:gd name="connsiteX16" fmla="*/ 1379627 w 1791907"/>
                <a:gd name="connsiteY16" fmla="*/ 1238260 h 1240043"/>
                <a:gd name="connsiteX17" fmla="*/ 1432967 w 1791907"/>
                <a:gd name="connsiteY17" fmla="*/ 1101100 h 1240043"/>
                <a:gd name="connsiteX18" fmla="*/ 1514882 w 1791907"/>
                <a:gd name="connsiteY18" fmla="*/ 1003945 h 1240043"/>
                <a:gd name="connsiteX19" fmla="*/ 1604417 w 1791907"/>
                <a:gd name="connsiteY19" fmla="*/ 1021090 h 1240043"/>
                <a:gd name="connsiteX20" fmla="*/ 1644422 w 1791907"/>
                <a:gd name="connsiteY20" fmla="*/ 1055380 h 1240043"/>
                <a:gd name="connsiteX21" fmla="*/ 1652042 w 1791907"/>
                <a:gd name="connsiteY21" fmla="*/ 904885 h 1240043"/>
                <a:gd name="connsiteX22" fmla="*/ 1653947 w 1791907"/>
                <a:gd name="connsiteY22" fmla="*/ 802015 h 1240043"/>
                <a:gd name="connsiteX23" fmla="*/ 1741577 w 1791907"/>
                <a:gd name="connsiteY23" fmla="*/ 889645 h 1240043"/>
                <a:gd name="connsiteX24" fmla="*/ 1701572 w 1791907"/>
                <a:gd name="connsiteY24" fmla="*/ 716290 h 1240043"/>
                <a:gd name="connsiteX25" fmla="*/ 1701572 w 1791907"/>
                <a:gd name="connsiteY25" fmla="*/ 615325 h 1240043"/>
                <a:gd name="connsiteX26" fmla="*/ 1781582 w 1791907"/>
                <a:gd name="connsiteY26" fmla="*/ 676285 h 1240043"/>
                <a:gd name="connsiteX27" fmla="*/ 1733957 w 1791907"/>
                <a:gd name="connsiteY27" fmla="*/ 546745 h 1240043"/>
                <a:gd name="connsiteX28" fmla="*/ 1667282 w 1791907"/>
                <a:gd name="connsiteY28" fmla="*/ 396250 h 1240043"/>
                <a:gd name="connsiteX29" fmla="*/ 1497737 w 1791907"/>
                <a:gd name="connsiteY29" fmla="*/ 219085 h 1240043"/>
                <a:gd name="connsiteX30" fmla="*/ 1364387 w 1791907"/>
                <a:gd name="connsiteY30" fmla="*/ 129550 h 1240043"/>
                <a:gd name="connsiteX31" fmla="*/ 1486307 w 1791907"/>
                <a:gd name="connsiteY31" fmla="*/ 104785 h 1240043"/>
                <a:gd name="connsiteX32" fmla="*/ 1572032 w 1791907"/>
                <a:gd name="connsiteY32" fmla="*/ 70495 h 1240043"/>
                <a:gd name="connsiteX33" fmla="*/ 1339622 w 1791907"/>
                <a:gd name="connsiteY33" fmla="*/ 62875 h 1240043"/>
                <a:gd name="connsiteX34" fmla="*/ 1128167 w 1791907"/>
                <a:gd name="connsiteY34" fmla="*/ 17155 h 1240043"/>
                <a:gd name="connsiteX35" fmla="*/ 918617 w 1791907"/>
                <a:gd name="connsiteY35" fmla="*/ 10 h 1240043"/>
                <a:gd name="connsiteX36" fmla="*/ 650012 w 1791907"/>
                <a:gd name="connsiteY36" fmla="*/ 19060 h 1240043"/>
                <a:gd name="connsiteX37" fmla="*/ 480467 w 1791907"/>
                <a:gd name="connsiteY37" fmla="*/ 55255 h 1240043"/>
                <a:gd name="connsiteX38" fmla="*/ 352832 w 1791907"/>
                <a:gd name="connsiteY38" fmla="*/ 144790 h 1240043"/>
                <a:gd name="connsiteX39" fmla="*/ 301397 w 1791907"/>
                <a:gd name="connsiteY39" fmla="*/ 215275 h 1240043"/>
                <a:gd name="connsiteX40" fmla="*/ 227102 w 1791907"/>
                <a:gd name="connsiteY40" fmla="*/ 278140 h 1240043"/>
                <a:gd name="connsiteX41" fmla="*/ 160427 w 1791907"/>
                <a:gd name="connsiteY41" fmla="*/ 331480 h 1240043"/>
                <a:gd name="connsiteX42" fmla="*/ 82322 w 1791907"/>
                <a:gd name="connsiteY42" fmla="*/ 485785 h 1240043"/>
                <a:gd name="connsiteX43" fmla="*/ 17552 w 1791907"/>
                <a:gd name="connsiteY43" fmla="*/ 674380 h 1240043"/>
                <a:gd name="connsiteX44" fmla="*/ 2312 w 1791907"/>
                <a:gd name="connsiteY44" fmla="*/ 735340 h 1240043"/>
                <a:gd name="connsiteX45" fmla="*/ 57557 w 1791907"/>
                <a:gd name="connsiteY45" fmla="*/ 678190 h 1240043"/>
                <a:gd name="connsiteX46" fmla="*/ 55652 w 1791907"/>
                <a:gd name="connsiteY46" fmla="*/ 910600 h 1240043"/>
                <a:gd name="connsiteX47" fmla="*/ 68987 w 1791907"/>
                <a:gd name="connsiteY47" fmla="*/ 988705 h 1240043"/>
                <a:gd name="connsiteX48" fmla="*/ 97562 w 1791907"/>
                <a:gd name="connsiteY48" fmla="*/ 891550 h 1240043"/>
                <a:gd name="connsiteX49" fmla="*/ 183287 w 1791907"/>
                <a:gd name="connsiteY49" fmla="*/ 990610 h 1240043"/>
                <a:gd name="connsiteX50" fmla="*/ 175667 w 1791907"/>
                <a:gd name="connsiteY50" fmla="*/ 866785 h 1240043"/>
                <a:gd name="connsiteX51" fmla="*/ 187097 w 1791907"/>
                <a:gd name="connsiteY51" fmla="*/ 725815 h 1240043"/>
                <a:gd name="connsiteX52" fmla="*/ 248057 w 1791907"/>
                <a:gd name="connsiteY52" fmla="*/ 889645 h 1240043"/>
                <a:gd name="connsiteX53" fmla="*/ 227102 w 1791907"/>
                <a:gd name="connsiteY53" fmla="*/ 668665 h 1240043"/>
                <a:gd name="connsiteX54" fmla="*/ 278537 w 1791907"/>
                <a:gd name="connsiteY54" fmla="*/ 495310 h 1240043"/>
                <a:gd name="connsiteX55" fmla="*/ 331877 w 1791907"/>
                <a:gd name="connsiteY55" fmla="*/ 483880 h 1240043"/>
                <a:gd name="connsiteX56" fmla="*/ 419507 w 1791907"/>
                <a:gd name="connsiteY56" fmla="*/ 579130 h 1240043"/>
                <a:gd name="connsiteX0" fmla="*/ 419507 w 1791907"/>
                <a:gd name="connsiteY0" fmla="*/ 579130 h 1218191"/>
                <a:gd name="connsiteX1" fmla="*/ 482372 w 1791907"/>
                <a:gd name="connsiteY1" fmla="*/ 516265 h 1218191"/>
                <a:gd name="connsiteX2" fmla="*/ 566192 w 1791907"/>
                <a:gd name="connsiteY2" fmla="*/ 476260 h 1218191"/>
                <a:gd name="connsiteX3" fmla="*/ 629057 w 1791907"/>
                <a:gd name="connsiteY3" fmla="*/ 577225 h 1218191"/>
                <a:gd name="connsiteX4" fmla="*/ 669062 w 1791907"/>
                <a:gd name="connsiteY4" fmla="*/ 762010 h 1218191"/>
                <a:gd name="connsiteX5" fmla="*/ 672872 w 1791907"/>
                <a:gd name="connsiteY5" fmla="*/ 914410 h 1218191"/>
                <a:gd name="connsiteX6" fmla="*/ 750977 w 1791907"/>
                <a:gd name="connsiteY6" fmla="*/ 718195 h 1218191"/>
                <a:gd name="connsiteX7" fmla="*/ 777647 w 1791907"/>
                <a:gd name="connsiteY7" fmla="*/ 582940 h 1218191"/>
                <a:gd name="connsiteX8" fmla="*/ 1040537 w 1791907"/>
                <a:gd name="connsiteY8" fmla="*/ 870595 h 1218191"/>
                <a:gd name="connsiteX9" fmla="*/ 1091972 w 1791907"/>
                <a:gd name="connsiteY9" fmla="*/ 891550 h 1218191"/>
                <a:gd name="connsiteX10" fmla="*/ 992912 w 1791907"/>
                <a:gd name="connsiteY10" fmla="*/ 723910 h 1218191"/>
                <a:gd name="connsiteX11" fmla="*/ 1194842 w 1791907"/>
                <a:gd name="connsiteY11" fmla="*/ 971560 h 1218191"/>
                <a:gd name="connsiteX12" fmla="*/ 1170077 w 1791907"/>
                <a:gd name="connsiteY12" fmla="*/ 849640 h 1218191"/>
                <a:gd name="connsiteX13" fmla="*/ 1295807 w 1791907"/>
                <a:gd name="connsiteY13" fmla="*/ 958225 h 1218191"/>
                <a:gd name="connsiteX14" fmla="*/ 1341527 w 1791907"/>
                <a:gd name="connsiteY14" fmla="*/ 1122055 h 1218191"/>
                <a:gd name="connsiteX15" fmla="*/ 1364387 w 1791907"/>
                <a:gd name="connsiteY15" fmla="*/ 996325 h 1218191"/>
                <a:gd name="connsiteX16" fmla="*/ 1396242 w 1791907"/>
                <a:gd name="connsiteY16" fmla="*/ 1216108 h 1218191"/>
                <a:gd name="connsiteX17" fmla="*/ 1432967 w 1791907"/>
                <a:gd name="connsiteY17" fmla="*/ 1101100 h 1218191"/>
                <a:gd name="connsiteX18" fmla="*/ 1514882 w 1791907"/>
                <a:gd name="connsiteY18" fmla="*/ 1003945 h 1218191"/>
                <a:gd name="connsiteX19" fmla="*/ 1604417 w 1791907"/>
                <a:gd name="connsiteY19" fmla="*/ 1021090 h 1218191"/>
                <a:gd name="connsiteX20" fmla="*/ 1644422 w 1791907"/>
                <a:gd name="connsiteY20" fmla="*/ 1055380 h 1218191"/>
                <a:gd name="connsiteX21" fmla="*/ 1652042 w 1791907"/>
                <a:gd name="connsiteY21" fmla="*/ 904885 h 1218191"/>
                <a:gd name="connsiteX22" fmla="*/ 1653947 w 1791907"/>
                <a:gd name="connsiteY22" fmla="*/ 802015 h 1218191"/>
                <a:gd name="connsiteX23" fmla="*/ 1741577 w 1791907"/>
                <a:gd name="connsiteY23" fmla="*/ 889645 h 1218191"/>
                <a:gd name="connsiteX24" fmla="*/ 1701572 w 1791907"/>
                <a:gd name="connsiteY24" fmla="*/ 716290 h 1218191"/>
                <a:gd name="connsiteX25" fmla="*/ 1701572 w 1791907"/>
                <a:gd name="connsiteY25" fmla="*/ 615325 h 1218191"/>
                <a:gd name="connsiteX26" fmla="*/ 1781582 w 1791907"/>
                <a:gd name="connsiteY26" fmla="*/ 676285 h 1218191"/>
                <a:gd name="connsiteX27" fmla="*/ 1733957 w 1791907"/>
                <a:gd name="connsiteY27" fmla="*/ 546745 h 1218191"/>
                <a:gd name="connsiteX28" fmla="*/ 1667282 w 1791907"/>
                <a:gd name="connsiteY28" fmla="*/ 396250 h 1218191"/>
                <a:gd name="connsiteX29" fmla="*/ 1497737 w 1791907"/>
                <a:gd name="connsiteY29" fmla="*/ 219085 h 1218191"/>
                <a:gd name="connsiteX30" fmla="*/ 1364387 w 1791907"/>
                <a:gd name="connsiteY30" fmla="*/ 129550 h 1218191"/>
                <a:gd name="connsiteX31" fmla="*/ 1486307 w 1791907"/>
                <a:gd name="connsiteY31" fmla="*/ 104785 h 1218191"/>
                <a:gd name="connsiteX32" fmla="*/ 1572032 w 1791907"/>
                <a:gd name="connsiteY32" fmla="*/ 70495 h 1218191"/>
                <a:gd name="connsiteX33" fmla="*/ 1339622 w 1791907"/>
                <a:gd name="connsiteY33" fmla="*/ 62875 h 1218191"/>
                <a:gd name="connsiteX34" fmla="*/ 1128167 w 1791907"/>
                <a:gd name="connsiteY34" fmla="*/ 17155 h 1218191"/>
                <a:gd name="connsiteX35" fmla="*/ 918617 w 1791907"/>
                <a:gd name="connsiteY35" fmla="*/ 10 h 1218191"/>
                <a:gd name="connsiteX36" fmla="*/ 650012 w 1791907"/>
                <a:gd name="connsiteY36" fmla="*/ 19060 h 1218191"/>
                <a:gd name="connsiteX37" fmla="*/ 480467 w 1791907"/>
                <a:gd name="connsiteY37" fmla="*/ 55255 h 1218191"/>
                <a:gd name="connsiteX38" fmla="*/ 352832 w 1791907"/>
                <a:gd name="connsiteY38" fmla="*/ 144790 h 1218191"/>
                <a:gd name="connsiteX39" fmla="*/ 301397 w 1791907"/>
                <a:gd name="connsiteY39" fmla="*/ 215275 h 1218191"/>
                <a:gd name="connsiteX40" fmla="*/ 227102 w 1791907"/>
                <a:gd name="connsiteY40" fmla="*/ 278140 h 1218191"/>
                <a:gd name="connsiteX41" fmla="*/ 160427 w 1791907"/>
                <a:gd name="connsiteY41" fmla="*/ 331480 h 1218191"/>
                <a:gd name="connsiteX42" fmla="*/ 82322 w 1791907"/>
                <a:gd name="connsiteY42" fmla="*/ 485785 h 1218191"/>
                <a:gd name="connsiteX43" fmla="*/ 17552 w 1791907"/>
                <a:gd name="connsiteY43" fmla="*/ 674380 h 1218191"/>
                <a:gd name="connsiteX44" fmla="*/ 2312 w 1791907"/>
                <a:gd name="connsiteY44" fmla="*/ 735340 h 1218191"/>
                <a:gd name="connsiteX45" fmla="*/ 57557 w 1791907"/>
                <a:gd name="connsiteY45" fmla="*/ 678190 h 1218191"/>
                <a:gd name="connsiteX46" fmla="*/ 55652 w 1791907"/>
                <a:gd name="connsiteY46" fmla="*/ 910600 h 1218191"/>
                <a:gd name="connsiteX47" fmla="*/ 68987 w 1791907"/>
                <a:gd name="connsiteY47" fmla="*/ 988705 h 1218191"/>
                <a:gd name="connsiteX48" fmla="*/ 97562 w 1791907"/>
                <a:gd name="connsiteY48" fmla="*/ 891550 h 1218191"/>
                <a:gd name="connsiteX49" fmla="*/ 183287 w 1791907"/>
                <a:gd name="connsiteY49" fmla="*/ 990610 h 1218191"/>
                <a:gd name="connsiteX50" fmla="*/ 175667 w 1791907"/>
                <a:gd name="connsiteY50" fmla="*/ 866785 h 1218191"/>
                <a:gd name="connsiteX51" fmla="*/ 187097 w 1791907"/>
                <a:gd name="connsiteY51" fmla="*/ 725815 h 1218191"/>
                <a:gd name="connsiteX52" fmla="*/ 248057 w 1791907"/>
                <a:gd name="connsiteY52" fmla="*/ 889645 h 1218191"/>
                <a:gd name="connsiteX53" fmla="*/ 227102 w 1791907"/>
                <a:gd name="connsiteY53" fmla="*/ 668665 h 1218191"/>
                <a:gd name="connsiteX54" fmla="*/ 278537 w 1791907"/>
                <a:gd name="connsiteY54" fmla="*/ 495310 h 1218191"/>
                <a:gd name="connsiteX55" fmla="*/ 331877 w 1791907"/>
                <a:gd name="connsiteY55" fmla="*/ 483880 h 1218191"/>
                <a:gd name="connsiteX56" fmla="*/ 419507 w 1791907"/>
                <a:gd name="connsiteY56" fmla="*/ 579130 h 1218191"/>
                <a:gd name="connsiteX0" fmla="*/ 419507 w 1791907"/>
                <a:gd name="connsiteY0" fmla="*/ 579130 h 1218180"/>
                <a:gd name="connsiteX1" fmla="*/ 482372 w 1791907"/>
                <a:gd name="connsiteY1" fmla="*/ 516265 h 1218180"/>
                <a:gd name="connsiteX2" fmla="*/ 566192 w 1791907"/>
                <a:gd name="connsiteY2" fmla="*/ 476260 h 1218180"/>
                <a:gd name="connsiteX3" fmla="*/ 629057 w 1791907"/>
                <a:gd name="connsiteY3" fmla="*/ 577225 h 1218180"/>
                <a:gd name="connsiteX4" fmla="*/ 669062 w 1791907"/>
                <a:gd name="connsiteY4" fmla="*/ 762010 h 1218180"/>
                <a:gd name="connsiteX5" fmla="*/ 672872 w 1791907"/>
                <a:gd name="connsiteY5" fmla="*/ 914410 h 1218180"/>
                <a:gd name="connsiteX6" fmla="*/ 750977 w 1791907"/>
                <a:gd name="connsiteY6" fmla="*/ 718195 h 1218180"/>
                <a:gd name="connsiteX7" fmla="*/ 777647 w 1791907"/>
                <a:gd name="connsiteY7" fmla="*/ 582940 h 1218180"/>
                <a:gd name="connsiteX8" fmla="*/ 1040537 w 1791907"/>
                <a:gd name="connsiteY8" fmla="*/ 870595 h 1218180"/>
                <a:gd name="connsiteX9" fmla="*/ 1091972 w 1791907"/>
                <a:gd name="connsiteY9" fmla="*/ 891550 h 1218180"/>
                <a:gd name="connsiteX10" fmla="*/ 992912 w 1791907"/>
                <a:gd name="connsiteY10" fmla="*/ 723910 h 1218180"/>
                <a:gd name="connsiteX11" fmla="*/ 1194842 w 1791907"/>
                <a:gd name="connsiteY11" fmla="*/ 971560 h 1218180"/>
                <a:gd name="connsiteX12" fmla="*/ 1170077 w 1791907"/>
                <a:gd name="connsiteY12" fmla="*/ 849640 h 1218180"/>
                <a:gd name="connsiteX13" fmla="*/ 1295807 w 1791907"/>
                <a:gd name="connsiteY13" fmla="*/ 958225 h 1218180"/>
                <a:gd name="connsiteX14" fmla="*/ 1341527 w 1791907"/>
                <a:gd name="connsiteY14" fmla="*/ 1122055 h 1218180"/>
                <a:gd name="connsiteX15" fmla="*/ 1364387 w 1791907"/>
                <a:gd name="connsiteY15" fmla="*/ 996325 h 1218180"/>
                <a:gd name="connsiteX16" fmla="*/ 1396242 w 1791907"/>
                <a:gd name="connsiteY16" fmla="*/ 1216108 h 1218180"/>
                <a:gd name="connsiteX17" fmla="*/ 1432967 w 1791907"/>
                <a:gd name="connsiteY17" fmla="*/ 1101100 h 1218180"/>
                <a:gd name="connsiteX18" fmla="*/ 1539803 w 1791907"/>
                <a:gd name="connsiteY18" fmla="*/ 1006714 h 1218180"/>
                <a:gd name="connsiteX19" fmla="*/ 1604417 w 1791907"/>
                <a:gd name="connsiteY19" fmla="*/ 1021090 h 1218180"/>
                <a:gd name="connsiteX20" fmla="*/ 1644422 w 1791907"/>
                <a:gd name="connsiteY20" fmla="*/ 1055380 h 1218180"/>
                <a:gd name="connsiteX21" fmla="*/ 1652042 w 1791907"/>
                <a:gd name="connsiteY21" fmla="*/ 904885 h 1218180"/>
                <a:gd name="connsiteX22" fmla="*/ 1653947 w 1791907"/>
                <a:gd name="connsiteY22" fmla="*/ 802015 h 1218180"/>
                <a:gd name="connsiteX23" fmla="*/ 1741577 w 1791907"/>
                <a:gd name="connsiteY23" fmla="*/ 889645 h 1218180"/>
                <a:gd name="connsiteX24" fmla="*/ 1701572 w 1791907"/>
                <a:gd name="connsiteY24" fmla="*/ 716290 h 1218180"/>
                <a:gd name="connsiteX25" fmla="*/ 1701572 w 1791907"/>
                <a:gd name="connsiteY25" fmla="*/ 615325 h 1218180"/>
                <a:gd name="connsiteX26" fmla="*/ 1781582 w 1791907"/>
                <a:gd name="connsiteY26" fmla="*/ 676285 h 1218180"/>
                <a:gd name="connsiteX27" fmla="*/ 1733957 w 1791907"/>
                <a:gd name="connsiteY27" fmla="*/ 546745 h 1218180"/>
                <a:gd name="connsiteX28" fmla="*/ 1667282 w 1791907"/>
                <a:gd name="connsiteY28" fmla="*/ 396250 h 1218180"/>
                <a:gd name="connsiteX29" fmla="*/ 1497737 w 1791907"/>
                <a:gd name="connsiteY29" fmla="*/ 219085 h 1218180"/>
                <a:gd name="connsiteX30" fmla="*/ 1364387 w 1791907"/>
                <a:gd name="connsiteY30" fmla="*/ 129550 h 1218180"/>
                <a:gd name="connsiteX31" fmla="*/ 1486307 w 1791907"/>
                <a:gd name="connsiteY31" fmla="*/ 104785 h 1218180"/>
                <a:gd name="connsiteX32" fmla="*/ 1572032 w 1791907"/>
                <a:gd name="connsiteY32" fmla="*/ 70495 h 1218180"/>
                <a:gd name="connsiteX33" fmla="*/ 1339622 w 1791907"/>
                <a:gd name="connsiteY33" fmla="*/ 62875 h 1218180"/>
                <a:gd name="connsiteX34" fmla="*/ 1128167 w 1791907"/>
                <a:gd name="connsiteY34" fmla="*/ 17155 h 1218180"/>
                <a:gd name="connsiteX35" fmla="*/ 918617 w 1791907"/>
                <a:gd name="connsiteY35" fmla="*/ 10 h 1218180"/>
                <a:gd name="connsiteX36" fmla="*/ 650012 w 1791907"/>
                <a:gd name="connsiteY36" fmla="*/ 19060 h 1218180"/>
                <a:gd name="connsiteX37" fmla="*/ 480467 w 1791907"/>
                <a:gd name="connsiteY37" fmla="*/ 55255 h 1218180"/>
                <a:gd name="connsiteX38" fmla="*/ 352832 w 1791907"/>
                <a:gd name="connsiteY38" fmla="*/ 144790 h 1218180"/>
                <a:gd name="connsiteX39" fmla="*/ 301397 w 1791907"/>
                <a:gd name="connsiteY39" fmla="*/ 215275 h 1218180"/>
                <a:gd name="connsiteX40" fmla="*/ 227102 w 1791907"/>
                <a:gd name="connsiteY40" fmla="*/ 278140 h 1218180"/>
                <a:gd name="connsiteX41" fmla="*/ 160427 w 1791907"/>
                <a:gd name="connsiteY41" fmla="*/ 331480 h 1218180"/>
                <a:gd name="connsiteX42" fmla="*/ 82322 w 1791907"/>
                <a:gd name="connsiteY42" fmla="*/ 485785 h 1218180"/>
                <a:gd name="connsiteX43" fmla="*/ 17552 w 1791907"/>
                <a:gd name="connsiteY43" fmla="*/ 674380 h 1218180"/>
                <a:gd name="connsiteX44" fmla="*/ 2312 w 1791907"/>
                <a:gd name="connsiteY44" fmla="*/ 735340 h 1218180"/>
                <a:gd name="connsiteX45" fmla="*/ 57557 w 1791907"/>
                <a:gd name="connsiteY45" fmla="*/ 678190 h 1218180"/>
                <a:gd name="connsiteX46" fmla="*/ 55652 w 1791907"/>
                <a:gd name="connsiteY46" fmla="*/ 910600 h 1218180"/>
                <a:gd name="connsiteX47" fmla="*/ 68987 w 1791907"/>
                <a:gd name="connsiteY47" fmla="*/ 988705 h 1218180"/>
                <a:gd name="connsiteX48" fmla="*/ 97562 w 1791907"/>
                <a:gd name="connsiteY48" fmla="*/ 891550 h 1218180"/>
                <a:gd name="connsiteX49" fmla="*/ 183287 w 1791907"/>
                <a:gd name="connsiteY49" fmla="*/ 990610 h 1218180"/>
                <a:gd name="connsiteX50" fmla="*/ 175667 w 1791907"/>
                <a:gd name="connsiteY50" fmla="*/ 866785 h 1218180"/>
                <a:gd name="connsiteX51" fmla="*/ 187097 w 1791907"/>
                <a:gd name="connsiteY51" fmla="*/ 725815 h 1218180"/>
                <a:gd name="connsiteX52" fmla="*/ 248057 w 1791907"/>
                <a:gd name="connsiteY52" fmla="*/ 889645 h 1218180"/>
                <a:gd name="connsiteX53" fmla="*/ 227102 w 1791907"/>
                <a:gd name="connsiteY53" fmla="*/ 668665 h 1218180"/>
                <a:gd name="connsiteX54" fmla="*/ 278537 w 1791907"/>
                <a:gd name="connsiteY54" fmla="*/ 495310 h 1218180"/>
                <a:gd name="connsiteX55" fmla="*/ 331877 w 1791907"/>
                <a:gd name="connsiteY55" fmla="*/ 483880 h 1218180"/>
                <a:gd name="connsiteX56" fmla="*/ 419507 w 1791907"/>
                <a:gd name="connsiteY56" fmla="*/ 579130 h 1218180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44422 w 1791907"/>
                <a:gd name="connsiteY20" fmla="*/ 1055380 h 1218181"/>
                <a:gd name="connsiteX21" fmla="*/ 1652042 w 1791907"/>
                <a:gd name="connsiteY21" fmla="*/ 904885 h 1218181"/>
                <a:gd name="connsiteX22" fmla="*/ 1653947 w 1791907"/>
                <a:gd name="connsiteY22" fmla="*/ 802015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58267 w 1791907"/>
                <a:gd name="connsiteY20" fmla="*/ 1063688 h 1218181"/>
                <a:gd name="connsiteX21" fmla="*/ 1652042 w 1791907"/>
                <a:gd name="connsiteY21" fmla="*/ 904885 h 1218181"/>
                <a:gd name="connsiteX22" fmla="*/ 1653947 w 1791907"/>
                <a:gd name="connsiteY22" fmla="*/ 802015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58267 w 1791907"/>
                <a:gd name="connsiteY20" fmla="*/ 1063688 h 1218181"/>
                <a:gd name="connsiteX21" fmla="*/ 1652042 w 1791907"/>
                <a:gd name="connsiteY21" fmla="*/ 904885 h 1218181"/>
                <a:gd name="connsiteX22" fmla="*/ 1670561 w 1791907"/>
                <a:gd name="connsiteY22" fmla="*/ 824167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58267 w 1791907"/>
                <a:gd name="connsiteY20" fmla="*/ 1063688 h 1218181"/>
                <a:gd name="connsiteX21" fmla="*/ 1671424 w 1791907"/>
                <a:gd name="connsiteY21" fmla="*/ 904885 h 1218181"/>
                <a:gd name="connsiteX22" fmla="*/ 1670561 w 1791907"/>
                <a:gd name="connsiteY22" fmla="*/ 824167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40"/>
                <a:gd name="connsiteX1" fmla="*/ 482372 w 1791907"/>
                <a:gd name="connsiteY1" fmla="*/ 516265 h 1218140"/>
                <a:gd name="connsiteX2" fmla="*/ 566192 w 1791907"/>
                <a:gd name="connsiteY2" fmla="*/ 476260 h 1218140"/>
                <a:gd name="connsiteX3" fmla="*/ 629057 w 1791907"/>
                <a:gd name="connsiteY3" fmla="*/ 577225 h 1218140"/>
                <a:gd name="connsiteX4" fmla="*/ 669062 w 1791907"/>
                <a:gd name="connsiteY4" fmla="*/ 762010 h 1218140"/>
                <a:gd name="connsiteX5" fmla="*/ 672872 w 1791907"/>
                <a:gd name="connsiteY5" fmla="*/ 914410 h 1218140"/>
                <a:gd name="connsiteX6" fmla="*/ 750977 w 1791907"/>
                <a:gd name="connsiteY6" fmla="*/ 718195 h 1218140"/>
                <a:gd name="connsiteX7" fmla="*/ 777647 w 1791907"/>
                <a:gd name="connsiteY7" fmla="*/ 582940 h 1218140"/>
                <a:gd name="connsiteX8" fmla="*/ 1040537 w 1791907"/>
                <a:gd name="connsiteY8" fmla="*/ 870595 h 1218140"/>
                <a:gd name="connsiteX9" fmla="*/ 1091972 w 1791907"/>
                <a:gd name="connsiteY9" fmla="*/ 891550 h 1218140"/>
                <a:gd name="connsiteX10" fmla="*/ 992912 w 1791907"/>
                <a:gd name="connsiteY10" fmla="*/ 723910 h 1218140"/>
                <a:gd name="connsiteX11" fmla="*/ 1194842 w 1791907"/>
                <a:gd name="connsiteY11" fmla="*/ 971560 h 1218140"/>
                <a:gd name="connsiteX12" fmla="*/ 1170077 w 1791907"/>
                <a:gd name="connsiteY12" fmla="*/ 849640 h 1218140"/>
                <a:gd name="connsiteX13" fmla="*/ 1295807 w 1791907"/>
                <a:gd name="connsiteY13" fmla="*/ 958225 h 1218140"/>
                <a:gd name="connsiteX14" fmla="*/ 1341527 w 1791907"/>
                <a:gd name="connsiteY14" fmla="*/ 1122055 h 1218140"/>
                <a:gd name="connsiteX15" fmla="*/ 1364387 w 1791907"/>
                <a:gd name="connsiteY15" fmla="*/ 996325 h 1218140"/>
                <a:gd name="connsiteX16" fmla="*/ 1396242 w 1791907"/>
                <a:gd name="connsiteY16" fmla="*/ 1216108 h 1218140"/>
                <a:gd name="connsiteX17" fmla="*/ 1432967 w 1791907"/>
                <a:gd name="connsiteY17" fmla="*/ 1101100 h 1218140"/>
                <a:gd name="connsiteX18" fmla="*/ 1537035 w 1791907"/>
                <a:gd name="connsiteY18" fmla="*/ 1020559 h 1218140"/>
                <a:gd name="connsiteX19" fmla="*/ 1612723 w 1791907"/>
                <a:gd name="connsiteY19" fmla="*/ 1026628 h 1218140"/>
                <a:gd name="connsiteX20" fmla="*/ 1658267 w 1791907"/>
                <a:gd name="connsiteY20" fmla="*/ 1063688 h 1218140"/>
                <a:gd name="connsiteX21" fmla="*/ 1671424 w 1791907"/>
                <a:gd name="connsiteY21" fmla="*/ 904885 h 1218140"/>
                <a:gd name="connsiteX22" fmla="*/ 1670561 w 1791907"/>
                <a:gd name="connsiteY22" fmla="*/ 824167 h 1218140"/>
                <a:gd name="connsiteX23" fmla="*/ 1741577 w 1791907"/>
                <a:gd name="connsiteY23" fmla="*/ 889645 h 1218140"/>
                <a:gd name="connsiteX24" fmla="*/ 1701572 w 1791907"/>
                <a:gd name="connsiteY24" fmla="*/ 716290 h 1218140"/>
                <a:gd name="connsiteX25" fmla="*/ 1701572 w 1791907"/>
                <a:gd name="connsiteY25" fmla="*/ 615325 h 1218140"/>
                <a:gd name="connsiteX26" fmla="*/ 1781582 w 1791907"/>
                <a:gd name="connsiteY26" fmla="*/ 676285 h 1218140"/>
                <a:gd name="connsiteX27" fmla="*/ 1733957 w 1791907"/>
                <a:gd name="connsiteY27" fmla="*/ 546745 h 1218140"/>
                <a:gd name="connsiteX28" fmla="*/ 1667282 w 1791907"/>
                <a:gd name="connsiteY28" fmla="*/ 396250 h 1218140"/>
                <a:gd name="connsiteX29" fmla="*/ 1497737 w 1791907"/>
                <a:gd name="connsiteY29" fmla="*/ 219085 h 1218140"/>
                <a:gd name="connsiteX30" fmla="*/ 1364387 w 1791907"/>
                <a:gd name="connsiteY30" fmla="*/ 129550 h 1218140"/>
                <a:gd name="connsiteX31" fmla="*/ 1486307 w 1791907"/>
                <a:gd name="connsiteY31" fmla="*/ 104785 h 1218140"/>
                <a:gd name="connsiteX32" fmla="*/ 1572032 w 1791907"/>
                <a:gd name="connsiteY32" fmla="*/ 70495 h 1218140"/>
                <a:gd name="connsiteX33" fmla="*/ 1339622 w 1791907"/>
                <a:gd name="connsiteY33" fmla="*/ 62875 h 1218140"/>
                <a:gd name="connsiteX34" fmla="*/ 1128167 w 1791907"/>
                <a:gd name="connsiteY34" fmla="*/ 17155 h 1218140"/>
                <a:gd name="connsiteX35" fmla="*/ 918617 w 1791907"/>
                <a:gd name="connsiteY35" fmla="*/ 10 h 1218140"/>
                <a:gd name="connsiteX36" fmla="*/ 650012 w 1791907"/>
                <a:gd name="connsiteY36" fmla="*/ 19060 h 1218140"/>
                <a:gd name="connsiteX37" fmla="*/ 480467 w 1791907"/>
                <a:gd name="connsiteY37" fmla="*/ 55255 h 1218140"/>
                <a:gd name="connsiteX38" fmla="*/ 352832 w 1791907"/>
                <a:gd name="connsiteY38" fmla="*/ 144790 h 1218140"/>
                <a:gd name="connsiteX39" fmla="*/ 301397 w 1791907"/>
                <a:gd name="connsiteY39" fmla="*/ 215275 h 1218140"/>
                <a:gd name="connsiteX40" fmla="*/ 227102 w 1791907"/>
                <a:gd name="connsiteY40" fmla="*/ 278140 h 1218140"/>
                <a:gd name="connsiteX41" fmla="*/ 160427 w 1791907"/>
                <a:gd name="connsiteY41" fmla="*/ 331480 h 1218140"/>
                <a:gd name="connsiteX42" fmla="*/ 82322 w 1791907"/>
                <a:gd name="connsiteY42" fmla="*/ 485785 h 1218140"/>
                <a:gd name="connsiteX43" fmla="*/ 17552 w 1791907"/>
                <a:gd name="connsiteY43" fmla="*/ 674380 h 1218140"/>
                <a:gd name="connsiteX44" fmla="*/ 2312 w 1791907"/>
                <a:gd name="connsiteY44" fmla="*/ 735340 h 1218140"/>
                <a:gd name="connsiteX45" fmla="*/ 57557 w 1791907"/>
                <a:gd name="connsiteY45" fmla="*/ 678190 h 1218140"/>
                <a:gd name="connsiteX46" fmla="*/ 55652 w 1791907"/>
                <a:gd name="connsiteY46" fmla="*/ 910600 h 1218140"/>
                <a:gd name="connsiteX47" fmla="*/ 68987 w 1791907"/>
                <a:gd name="connsiteY47" fmla="*/ 988705 h 1218140"/>
                <a:gd name="connsiteX48" fmla="*/ 97562 w 1791907"/>
                <a:gd name="connsiteY48" fmla="*/ 891550 h 1218140"/>
                <a:gd name="connsiteX49" fmla="*/ 183287 w 1791907"/>
                <a:gd name="connsiteY49" fmla="*/ 990610 h 1218140"/>
                <a:gd name="connsiteX50" fmla="*/ 175667 w 1791907"/>
                <a:gd name="connsiteY50" fmla="*/ 866785 h 1218140"/>
                <a:gd name="connsiteX51" fmla="*/ 187097 w 1791907"/>
                <a:gd name="connsiteY51" fmla="*/ 725815 h 1218140"/>
                <a:gd name="connsiteX52" fmla="*/ 248057 w 1791907"/>
                <a:gd name="connsiteY52" fmla="*/ 889645 h 1218140"/>
                <a:gd name="connsiteX53" fmla="*/ 227102 w 1791907"/>
                <a:gd name="connsiteY53" fmla="*/ 668665 h 1218140"/>
                <a:gd name="connsiteX54" fmla="*/ 278537 w 1791907"/>
                <a:gd name="connsiteY54" fmla="*/ 495310 h 1218140"/>
                <a:gd name="connsiteX55" fmla="*/ 331877 w 1791907"/>
                <a:gd name="connsiteY55" fmla="*/ 483880 h 1218140"/>
                <a:gd name="connsiteX56" fmla="*/ 419507 w 1791907"/>
                <a:gd name="connsiteY56" fmla="*/ 579130 h 1218140"/>
                <a:gd name="connsiteX0" fmla="*/ 419507 w 1791907"/>
                <a:gd name="connsiteY0" fmla="*/ 579130 h 1218001"/>
                <a:gd name="connsiteX1" fmla="*/ 482372 w 1791907"/>
                <a:gd name="connsiteY1" fmla="*/ 516265 h 1218001"/>
                <a:gd name="connsiteX2" fmla="*/ 566192 w 1791907"/>
                <a:gd name="connsiteY2" fmla="*/ 476260 h 1218001"/>
                <a:gd name="connsiteX3" fmla="*/ 629057 w 1791907"/>
                <a:gd name="connsiteY3" fmla="*/ 577225 h 1218001"/>
                <a:gd name="connsiteX4" fmla="*/ 669062 w 1791907"/>
                <a:gd name="connsiteY4" fmla="*/ 762010 h 1218001"/>
                <a:gd name="connsiteX5" fmla="*/ 672872 w 1791907"/>
                <a:gd name="connsiteY5" fmla="*/ 914410 h 1218001"/>
                <a:gd name="connsiteX6" fmla="*/ 750977 w 1791907"/>
                <a:gd name="connsiteY6" fmla="*/ 718195 h 1218001"/>
                <a:gd name="connsiteX7" fmla="*/ 777647 w 1791907"/>
                <a:gd name="connsiteY7" fmla="*/ 582940 h 1218001"/>
                <a:gd name="connsiteX8" fmla="*/ 1040537 w 1791907"/>
                <a:gd name="connsiteY8" fmla="*/ 870595 h 1218001"/>
                <a:gd name="connsiteX9" fmla="*/ 1091972 w 1791907"/>
                <a:gd name="connsiteY9" fmla="*/ 891550 h 1218001"/>
                <a:gd name="connsiteX10" fmla="*/ 992912 w 1791907"/>
                <a:gd name="connsiteY10" fmla="*/ 723910 h 1218001"/>
                <a:gd name="connsiteX11" fmla="*/ 1194842 w 1791907"/>
                <a:gd name="connsiteY11" fmla="*/ 971560 h 1218001"/>
                <a:gd name="connsiteX12" fmla="*/ 1170077 w 1791907"/>
                <a:gd name="connsiteY12" fmla="*/ 849640 h 1218001"/>
                <a:gd name="connsiteX13" fmla="*/ 1295807 w 1791907"/>
                <a:gd name="connsiteY13" fmla="*/ 958225 h 1218001"/>
                <a:gd name="connsiteX14" fmla="*/ 1341527 w 1791907"/>
                <a:gd name="connsiteY14" fmla="*/ 1122055 h 1218001"/>
                <a:gd name="connsiteX15" fmla="*/ 1364387 w 1791907"/>
                <a:gd name="connsiteY15" fmla="*/ 996325 h 1218001"/>
                <a:gd name="connsiteX16" fmla="*/ 1396242 w 1791907"/>
                <a:gd name="connsiteY16" fmla="*/ 1216108 h 1218001"/>
                <a:gd name="connsiteX17" fmla="*/ 1441273 w 1791907"/>
                <a:gd name="connsiteY17" fmla="*/ 1098331 h 1218001"/>
                <a:gd name="connsiteX18" fmla="*/ 1537035 w 1791907"/>
                <a:gd name="connsiteY18" fmla="*/ 1020559 h 1218001"/>
                <a:gd name="connsiteX19" fmla="*/ 1612723 w 1791907"/>
                <a:gd name="connsiteY19" fmla="*/ 1026628 h 1218001"/>
                <a:gd name="connsiteX20" fmla="*/ 1658267 w 1791907"/>
                <a:gd name="connsiteY20" fmla="*/ 1063688 h 1218001"/>
                <a:gd name="connsiteX21" fmla="*/ 1671424 w 1791907"/>
                <a:gd name="connsiteY21" fmla="*/ 904885 h 1218001"/>
                <a:gd name="connsiteX22" fmla="*/ 1670561 w 1791907"/>
                <a:gd name="connsiteY22" fmla="*/ 824167 h 1218001"/>
                <a:gd name="connsiteX23" fmla="*/ 1741577 w 1791907"/>
                <a:gd name="connsiteY23" fmla="*/ 889645 h 1218001"/>
                <a:gd name="connsiteX24" fmla="*/ 1701572 w 1791907"/>
                <a:gd name="connsiteY24" fmla="*/ 716290 h 1218001"/>
                <a:gd name="connsiteX25" fmla="*/ 1701572 w 1791907"/>
                <a:gd name="connsiteY25" fmla="*/ 615325 h 1218001"/>
                <a:gd name="connsiteX26" fmla="*/ 1781582 w 1791907"/>
                <a:gd name="connsiteY26" fmla="*/ 676285 h 1218001"/>
                <a:gd name="connsiteX27" fmla="*/ 1733957 w 1791907"/>
                <a:gd name="connsiteY27" fmla="*/ 546745 h 1218001"/>
                <a:gd name="connsiteX28" fmla="*/ 1667282 w 1791907"/>
                <a:gd name="connsiteY28" fmla="*/ 396250 h 1218001"/>
                <a:gd name="connsiteX29" fmla="*/ 1497737 w 1791907"/>
                <a:gd name="connsiteY29" fmla="*/ 219085 h 1218001"/>
                <a:gd name="connsiteX30" fmla="*/ 1364387 w 1791907"/>
                <a:gd name="connsiteY30" fmla="*/ 129550 h 1218001"/>
                <a:gd name="connsiteX31" fmla="*/ 1486307 w 1791907"/>
                <a:gd name="connsiteY31" fmla="*/ 104785 h 1218001"/>
                <a:gd name="connsiteX32" fmla="*/ 1572032 w 1791907"/>
                <a:gd name="connsiteY32" fmla="*/ 70495 h 1218001"/>
                <a:gd name="connsiteX33" fmla="*/ 1339622 w 1791907"/>
                <a:gd name="connsiteY33" fmla="*/ 62875 h 1218001"/>
                <a:gd name="connsiteX34" fmla="*/ 1128167 w 1791907"/>
                <a:gd name="connsiteY34" fmla="*/ 17155 h 1218001"/>
                <a:gd name="connsiteX35" fmla="*/ 918617 w 1791907"/>
                <a:gd name="connsiteY35" fmla="*/ 10 h 1218001"/>
                <a:gd name="connsiteX36" fmla="*/ 650012 w 1791907"/>
                <a:gd name="connsiteY36" fmla="*/ 19060 h 1218001"/>
                <a:gd name="connsiteX37" fmla="*/ 480467 w 1791907"/>
                <a:gd name="connsiteY37" fmla="*/ 55255 h 1218001"/>
                <a:gd name="connsiteX38" fmla="*/ 352832 w 1791907"/>
                <a:gd name="connsiteY38" fmla="*/ 144790 h 1218001"/>
                <a:gd name="connsiteX39" fmla="*/ 301397 w 1791907"/>
                <a:gd name="connsiteY39" fmla="*/ 215275 h 1218001"/>
                <a:gd name="connsiteX40" fmla="*/ 227102 w 1791907"/>
                <a:gd name="connsiteY40" fmla="*/ 278140 h 1218001"/>
                <a:gd name="connsiteX41" fmla="*/ 160427 w 1791907"/>
                <a:gd name="connsiteY41" fmla="*/ 331480 h 1218001"/>
                <a:gd name="connsiteX42" fmla="*/ 82322 w 1791907"/>
                <a:gd name="connsiteY42" fmla="*/ 485785 h 1218001"/>
                <a:gd name="connsiteX43" fmla="*/ 17552 w 1791907"/>
                <a:gd name="connsiteY43" fmla="*/ 674380 h 1218001"/>
                <a:gd name="connsiteX44" fmla="*/ 2312 w 1791907"/>
                <a:gd name="connsiteY44" fmla="*/ 735340 h 1218001"/>
                <a:gd name="connsiteX45" fmla="*/ 57557 w 1791907"/>
                <a:gd name="connsiteY45" fmla="*/ 678190 h 1218001"/>
                <a:gd name="connsiteX46" fmla="*/ 55652 w 1791907"/>
                <a:gd name="connsiteY46" fmla="*/ 910600 h 1218001"/>
                <a:gd name="connsiteX47" fmla="*/ 68987 w 1791907"/>
                <a:gd name="connsiteY47" fmla="*/ 988705 h 1218001"/>
                <a:gd name="connsiteX48" fmla="*/ 97562 w 1791907"/>
                <a:gd name="connsiteY48" fmla="*/ 891550 h 1218001"/>
                <a:gd name="connsiteX49" fmla="*/ 183287 w 1791907"/>
                <a:gd name="connsiteY49" fmla="*/ 990610 h 1218001"/>
                <a:gd name="connsiteX50" fmla="*/ 175667 w 1791907"/>
                <a:gd name="connsiteY50" fmla="*/ 866785 h 1218001"/>
                <a:gd name="connsiteX51" fmla="*/ 187097 w 1791907"/>
                <a:gd name="connsiteY51" fmla="*/ 725815 h 1218001"/>
                <a:gd name="connsiteX52" fmla="*/ 248057 w 1791907"/>
                <a:gd name="connsiteY52" fmla="*/ 889645 h 1218001"/>
                <a:gd name="connsiteX53" fmla="*/ 227102 w 1791907"/>
                <a:gd name="connsiteY53" fmla="*/ 668665 h 1218001"/>
                <a:gd name="connsiteX54" fmla="*/ 278537 w 1791907"/>
                <a:gd name="connsiteY54" fmla="*/ 495310 h 1218001"/>
                <a:gd name="connsiteX55" fmla="*/ 331877 w 1791907"/>
                <a:gd name="connsiteY55" fmla="*/ 483880 h 1218001"/>
                <a:gd name="connsiteX56" fmla="*/ 419507 w 1791907"/>
                <a:gd name="connsiteY56" fmla="*/ 579130 h 1218001"/>
                <a:gd name="connsiteX0" fmla="*/ 419507 w 1791907"/>
                <a:gd name="connsiteY0" fmla="*/ 579130 h 1217972"/>
                <a:gd name="connsiteX1" fmla="*/ 482372 w 1791907"/>
                <a:gd name="connsiteY1" fmla="*/ 516265 h 1217972"/>
                <a:gd name="connsiteX2" fmla="*/ 566192 w 1791907"/>
                <a:gd name="connsiteY2" fmla="*/ 476260 h 1217972"/>
                <a:gd name="connsiteX3" fmla="*/ 629057 w 1791907"/>
                <a:gd name="connsiteY3" fmla="*/ 577225 h 1217972"/>
                <a:gd name="connsiteX4" fmla="*/ 669062 w 1791907"/>
                <a:gd name="connsiteY4" fmla="*/ 762010 h 1217972"/>
                <a:gd name="connsiteX5" fmla="*/ 672872 w 1791907"/>
                <a:gd name="connsiteY5" fmla="*/ 914410 h 1217972"/>
                <a:gd name="connsiteX6" fmla="*/ 750977 w 1791907"/>
                <a:gd name="connsiteY6" fmla="*/ 718195 h 1217972"/>
                <a:gd name="connsiteX7" fmla="*/ 777647 w 1791907"/>
                <a:gd name="connsiteY7" fmla="*/ 582940 h 1217972"/>
                <a:gd name="connsiteX8" fmla="*/ 1040537 w 1791907"/>
                <a:gd name="connsiteY8" fmla="*/ 870595 h 1217972"/>
                <a:gd name="connsiteX9" fmla="*/ 1091972 w 1791907"/>
                <a:gd name="connsiteY9" fmla="*/ 891550 h 1217972"/>
                <a:gd name="connsiteX10" fmla="*/ 992912 w 1791907"/>
                <a:gd name="connsiteY10" fmla="*/ 723910 h 1217972"/>
                <a:gd name="connsiteX11" fmla="*/ 1194842 w 1791907"/>
                <a:gd name="connsiteY11" fmla="*/ 971560 h 1217972"/>
                <a:gd name="connsiteX12" fmla="*/ 1170077 w 1791907"/>
                <a:gd name="connsiteY12" fmla="*/ 849640 h 1217972"/>
                <a:gd name="connsiteX13" fmla="*/ 1295807 w 1791907"/>
                <a:gd name="connsiteY13" fmla="*/ 958225 h 1217972"/>
                <a:gd name="connsiteX14" fmla="*/ 1341527 w 1791907"/>
                <a:gd name="connsiteY14" fmla="*/ 1122055 h 1217972"/>
                <a:gd name="connsiteX15" fmla="*/ 1364387 w 1791907"/>
                <a:gd name="connsiteY15" fmla="*/ 996325 h 1217972"/>
                <a:gd name="connsiteX16" fmla="*/ 1396242 w 1791907"/>
                <a:gd name="connsiteY16" fmla="*/ 1216108 h 1217972"/>
                <a:gd name="connsiteX17" fmla="*/ 1441273 w 1791907"/>
                <a:gd name="connsiteY17" fmla="*/ 1098331 h 1217972"/>
                <a:gd name="connsiteX18" fmla="*/ 1542572 w 1791907"/>
                <a:gd name="connsiteY18" fmla="*/ 1031635 h 1217972"/>
                <a:gd name="connsiteX19" fmla="*/ 1612723 w 1791907"/>
                <a:gd name="connsiteY19" fmla="*/ 1026628 h 1217972"/>
                <a:gd name="connsiteX20" fmla="*/ 1658267 w 1791907"/>
                <a:gd name="connsiteY20" fmla="*/ 1063688 h 1217972"/>
                <a:gd name="connsiteX21" fmla="*/ 1671424 w 1791907"/>
                <a:gd name="connsiteY21" fmla="*/ 904885 h 1217972"/>
                <a:gd name="connsiteX22" fmla="*/ 1670561 w 1791907"/>
                <a:gd name="connsiteY22" fmla="*/ 824167 h 1217972"/>
                <a:gd name="connsiteX23" fmla="*/ 1741577 w 1791907"/>
                <a:gd name="connsiteY23" fmla="*/ 889645 h 1217972"/>
                <a:gd name="connsiteX24" fmla="*/ 1701572 w 1791907"/>
                <a:gd name="connsiteY24" fmla="*/ 716290 h 1217972"/>
                <a:gd name="connsiteX25" fmla="*/ 1701572 w 1791907"/>
                <a:gd name="connsiteY25" fmla="*/ 615325 h 1217972"/>
                <a:gd name="connsiteX26" fmla="*/ 1781582 w 1791907"/>
                <a:gd name="connsiteY26" fmla="*/ 676285 h 1217972"/>
                <a:gd name="connsiteX27" fmla="*/ 1733957 w 1791907"/>
                <a:gd name="connsiteY27" fmla="*/ 546745 h 1217972"/>
                <a:gd name="connsiteX28" fmla="*/ 1667282 w 1791907"/>
                <a:gd name="connsiteY28" fmla="*/ 396250 h 1217972"/>
                <a:gd name="connsiteX29" fmla="*/ 1497737 w 1791907"/>
                <a:gd name="connsiteY29" fmla="*/ 219085 h 1217972"/>
                <a:gd name="connsiteX30" fmla="*/ 1364387 w 1791907"/>
                <a:gd name="connsiteY30" fmla="*/ 129550 h 1217972"/>
                <a:gd name="connsiteX31" fmla="*/ 1486307 w 1791907"/>
                <a:gd name="connsiteY31" fmla="*/ 104785 h 1217972"/>
                <a:gd name="connsiteX32" fmla="*/ 1572032 w 1791907"/>
                <a:gd name="connsiteY32" fmla="*/ 70495 h 1217972"/>
                <a:gd name="connsiteX33" fmla="*/ 1339622 w 1791907"/>
                <a:gd name="connsiteY33" fmla="*/ 62875 h 1217972"/>
                <a:gd name="connsiteX34" fmla="*/ 1128167 w 1791907"/>
                <a:gd name="connsiteY34" fmla="*/ 17155 h 1217972"/>
                <a:gd name="connsiteX35" fmla="*/ 918617 w 1791907"/>
                <a:gd name="connsiteY35" fmla="*/ 10 h 1217972"/>
                <a:gd name="connsiteX36" fmla="*/ 650012 w 1791907"/>
                <a:gd name="connsiteY36" fmla="*/ 19060 h 1217972"/>
                <a:gd name="connsiteX37" fmla="*/ 480467 w 1791907"/>
                <a:gd name="connsiteY37" fmla="*/ 55255 h 1217972"/>
                <a:gd name="connsiteX38" fmla="*/ 352832 w 1791907"/>
                <a:gd name="connsiteY38" fmla="*/ 144790 h 1217972"/>
                <a:gd name="connsiteX39" fmla="*/ 301397 w 1791907"/>
                <a:gd name="connsiteY39" fmla="*/ 215275 h 1217972"/>
                <a:gd name="connsiteX40" fmla="*/ 227102 w 1791907"/>
                <a:gd name="connsiteY40" fmla="*/ 278140 h 1217972"/>
                <a:gd name="connsiteX41" fmla="*/ 160427 w 1791907"/>
                <a:gd name="connsiteY41" fmla="*/ 331480 h 1217972"/>
                <a:gd name="connsiteX42" fmla="*/ 82322 w 1791907"/>
                <a:gd name="connsiteY42" fmla="*/ 485785 h 1217972"/>
                <a:gd name="connsiteX43" fmla="*/ 17552 w 1791907"/>
                <a:gd name="connsiteY43" fmla="*/ 674380 h 1217972"/>
                <a:gd name="connsiteX44" fmla="*/ 2312 w 1791907"/>
                <a:gd name="connsiteY44" fmla="*/ 735340 h 1217972"/>
                <a:gd name="connsiteX45" fmla="*/ 57557 w 1791907"/>
                <a:gd name="connsiteY45" fmla="*/ 678190 h 1217972"/>
                <a:gd name="connsiteX46" fmla="*/ 55652 w 1791907"/>
                <a:gd name="connsiteY46" fmla="*/ 910600 h 1217972"/>
                <a:gd name="connsiteX47" fmla="*/ 68987 w 1791907"/>
                <a:gd name="connsiteY47" fmla="*/ 988705 h 1217972"/>
                <a:gd name="connsiteX48" fmla="*/ 97562 w 1791907"/>
                <a:gd name="connsiteY48" fmla="*/ 891550 h 1217972"/>
                <a:gd name="connsiteX49" fmla="*/ 183287 w 1791907"/>
                <a:gd name="connsiteY49" fmla="*/ 990610 h 1217972"/>
                <a:gd name="connsiteX50" fmla="*/ 175667 w 1791907"/>
                <a:gd name="connsiteY50" fmla="*/ 866785 h 1217972"/>
                <a:gd name="connsiteX51" fmla="*/ 187097 w 1791907"/>
                <a:gd name="connsiteY51" fmla="*/ 725815 h 1217972"/>
                <a:gd name="connsiteX52" fmla="*/ 248057 w 1791907"/>
                <a:gd name="connsiteY52" fmla="*/ 889645 h 1217972"/>
                <a:gd name="connsiteX53" fmla="*/ 227102 w 1791907"/>
                <a:gd name="connsiteY53" fmla="*/ 668665 h 1217972"/>
                <a:gd name="connsiteX54" fmla="*/ 278537 w 1791907"/>
                <a:gd name="connsiteY54" fmla="*/ 495310 h 1217972"/>
                <a:gd name="connsiteX55" fmla="*/ 331877 w 1791907"/>
                <a:gd name="connsiteY55" fmla="*/ 483880 h 1217972"/>
                <a:gd name="connsiteX56" fmla="*/ 419507 w 1791907"/>
                <a:gd name="connsiteY56" fmla="*/ 579130 h 1217972"/>
                <a:gd name="connsiteX0" fmla="*/ 419507 w 1791907"/>
                <a:gd name="connsiteY0" fmla="*/ 579130 h 1217972"/>
                <a:gd name="connsiteX1" fmla="*/ 482372 w 1791907"/>
                <a:gd name="connsiteY1" fmla="*/ 516265 h 1217972"/>
                <a:gd name="connsiteX2" fmla="*/ 566192 w 1791907"/>
                <a:gd name="connsiteY2" fmla="*/ 476260 h 1217972"/>
                <a:gd name="connsiteX3" fmla="*/ 629057 w 1791907"/>
                <a:gd name="connsiteY3" fmla="*/ 577225 h 1217972"/>
                <a:gd name="connsiteX4" fmla="*/ 669062 w 1791907"/>
                <a:gd name="connsiteY4" fmla="*/ 762010 h 1217972"/>
                <a:gd name="connsiteX5" fmla="*/ 672872 w 1791907"/>
                <a:gd name="connsiteY5" fmla="*/ 914410 h 1217972"/>
                <a:gd name="connsiteX6" fmla="*/ 750977 w 1791907"/>
                <a:gd name="connsiteY6" fmla="*/ 718195 h 1217972"/>
                <a:gd name="connsiteX7" fmla="*/ 777647 w 1791907"/>
                <a:gd name="connsiteY7" fmla="*/ 582940 h 1217972"/>
                <a:gd name="connsiteX8" fmla="*/ 1040537 w 1791907"/>
                <a:gd name="connsiteY8" fmla="*/ 870595 h 1217972"/>
                <a:gd name="connsiteX9" fmla="*/ 1091972 w 1791907"/>
                <a:gd name="connsiteY9" fmla="*/ 891550 h 1217972"/>
                <a:gd name="connsiteX10" fmla="*/ 992912 w 1791907"/>
                <a:gd name="connsiteY10" fmla="*/ 723910 h 1217972"/>
                <a:gd name="connsiteX11" fmla="*/ 1194842 w 1791907"/>
                <a:gd name="connsiteY11" fmla="*/ 971560 h 1217972"/>
                <a:gd name="connsiteX12" fmla="*/ 1170077 w 1791907"/>
                <a:gd name="connsiteY12" fmla="*/ 849640 h 1217972"/>
                <a:gd name="connsiteX13" fmla="*/ 1295807 w 1791907"/>
                <a:gd name="connsiteY13" fmla="*/ 958225 h 1217972"/>
                <a:gd name="connsiteX14" fmla="*/ 1341527 w 1791907"/>
                <a:gd name="connsiteY14" fmla="*/ 1122055 h 1217972"/>
                <a:gd name="connsiteX15" fmla="*/ 1364387 w 1791907"/>
                <a:gd name="connsiteY15" fmla="*/ 996325 h 1217972"/>
                <a:gd name="connsiteX16" fmla="*/ 1396242 w 1791907"/>
                <a:gd name="connsiteY16" fmla="*/ 1216108 h 1217972"/>
                <a:gd name="connsiteX17" fmla="*/ 1457887 w 1791907"/>
                <a:gd name="connsiteY17" fmla="*/ 1098331 h 1217972"/>
                <a:gd name="connsiteX18" fmla="*/ 1542572 w 1791907"/>
                <a:gd name="connsiteY18" fmla="*/ 1031635 h 1217972"/>
                <a:gd name="connsiteX19" fmla="*/ 1612723 w 1791907"/>
                <a:gd name="connsiteY19" fmla="*/ 1026628 h 1217972"/>
                <a:gd name="connsiteX20" fmla="*/ 1658267 w 1791907"/>
                <a:gd name="connsiteY20" fmla="*/ 1063688 h 1217972"/>
                <a:gd name="connsiteX21" fmla="*/ 1671424 w 1791907"/>
                <a:gd name="connsiteY21" fmla="*/ 904885 h 1217972"/>
                <a:gd name="connsiteX22" fmla="*/ 1670561 w 1791907"/>
                <a:gd name="connsiteY22" fmla="*/ 824167 h 1217972"/>
                <a:gd name="connsiteX23" fmla="*/ 1741577 w 1791907"/>
                <a:gd name="connsiteY23" fmla="*/ 889645 h 1217972"/>
                <a:gd name="connsiteX24" fmla="*/ 1701572 w 1791907"/>
                <a:gd name="connsiteY24" fmla="*/ 716290 h 1217972"/>
                <a:gd name="connsiteX25" fmla="*/ 1701572 w 1791907"/>
                <a:gd name="connsiteY25" fmla="*/ 615325 h 1217972"/>
                <a:gd name="connsiteX26" fmla="*/ 1781582 w 1791907"/>
                <a:gd name="connsiteY26" fmla="*/ 676285 h 1217972"/>
                <a:gd name="connsiteX27" fmla="*/ 1733957 w 1791907"/>
                <a:gd name="connsiteY27" fmla="*/ 546745 h 1217972"/>
                <a:gd name="connsiteX28" fmla="*/ 1667282 w 1791907"/>
                <a:gd name="connsiteY28" fmla="*/ 396250 h 1217972"/>
                <a:gd name="connsiteX29" fmla="*/ 1497737 w 1791907"/>
                <a:gd name="connsiteY29" fmla="*/ 219085 h 1217972"/>
                <a:gd name="connsiteX30" fmla="*/ 1364387 w 1791907"/>
                <a:gd name="connsiteY30" fmla="*/ 129550 h 1217972"/>
                <a:gd name="connsiteX31" fmla="*/ 1486307 w 1791907"/>
                <a:gd name="connsiteY31" fmla="*/ 104785 h 1217972"/>
                <a:gd name="connsiteX32" fmla="*/ 1572032 w 1791907"/>
                <a:gd name="connsiteY32" fmla="*/ 70495 h 1217972"/>
                <a:gd name="connsiteX33" fmla="*/ 1339622 w 1791907"/>
                <a:gd name="connsiteY33" fmla="*/ 62875 h 1217972"/>
                <a:gd name="connsiteX34" fmla="*/ 1128167 w 1791907"/>
                <a:gd name="connsiteY34" fmla="*/ 17155 h 1217972"/>
                <a:gd name="connsiteX35" fmla="*/ 918617 w 1791907"/>
                <a:gd name="connsiteY35" fmla="*/ 10 h 1217972"/>
                <a:gd name="connsiteX36" fmla="*/ 650012 w 1791907"/>
                <a:gd name="connsiteY36" fmla="*/ 19060 h 1217972"/>
                <a:gd name="connsiteX37" fmla="*/ 480467 w 1791907"/>
                <a:gd name="connsiteY37" fmla="*/ 55255 h 1217972"/>
                <a:gd name="connsiteX38" fmla="*/ 352832 w 1791907"/>
                <a:gd name="connsiteY38" fmla="*/ 144790 h 1217972"/>
                <a:gd name="connsiteX39" fmla="*/ 301397 w 1791907"/>
                <a:gd name="connsiteY39" fmla="*/ 215275 h 1217972"/>
                <a:gd name="connsiteX40" fmla="*/ 227102 w 1791907"/>
                <a:gd name="connsiteY40" fmla="*/ 278140 h 1217972"/>
                <a:gd name="connsiteX41" fmla="*/ 160427 w 1791907"/>
                <a:gd name="connsiteY41" fmla="*/ 331480 h 1217972"/>
                <a:gd name="connsiteX42" fmla="*/ 82322 w 1791907"/>
                <a:gd name="connsiteY42" fmla="*/ 485785 h 1217972"/>
                <a:gd name="connsiteX43" fmla="*/ 17552 w 1791907"/>
                <a:gd name="connsiteY43" fmla="*/ 674380 h 1217972"/>
                <a:gd name="connsiteX44" fmla="*/ 2312 w 1791907"/>
                <a:gd name="connsiteY44" fmla="*/ 735340 h 1217972"/>
                <a:gd name="connsiteX45" fmla="*/ 57557 w 1791907"/>
                <a:gd name="connsiteY45" fmla="*/ 678190 h 1217972"/>
                <a:gd name="connsiteX46" fmla="*/ 55652 w 1791907"/>
                <a:gd name="connsiteY46" fmla="*/ 910600 h 1217972"/>
                <a:gd name="connsiteX47" fmla="*/ 68987 w 1791907"/>
                <a:gd name="connsiteY47" fmla="*/ 988705 h 1217972"/>
                <a:gd name="connsiteX48" fmla="*/ 97562 w 1791907"/>
                <a:gd name="connsiteY48" fmla="*/ 891550 h 1217972"/>
                <a:gd name="connsiteX49" fmla="*/ 183287 w 1791907"/>
                <a:gd name="connsiteY49" fmla="*/ 990610 h 1217972"/>
                <a:gd name="connsiteX50" fmla="*/ 175667 w 1791907"/>
                <a:gd name="connsiteY50" fmla="*/ 866785 h 1217972"/>
                <a:gd name="connsiteX51" fmla="*/ 187097 w 1791907"/>
                <a:gd name="connsiteY51" fmla="*/ 725815 h 1217972"/>
                <a:gd name="connsiteX52" fmla="*/ 248057 w 1791907"/>
                <a:gd name="connsiteY52" fmla="*/ 889645 h 1217972"/>
                <a:gd name="connsiteX53" fmla="*/ 227102 w 1791907"/>
                <a:gd name="connsiteY53" fmla="*/ 668665 h 1217972"/>
                <a:gd name="connsiteX54" fmla="*/ 278537 w 1791907"/>
                <a:gd name="connsiteY54" fmla="*/ 495310 h 1217972"/>
                <a:gd name="connsiteX55" fmla="*/ 331877 w 1791907"/>
                <a:gd name="connsiteY55" fmla="*/ 483880 h 1217972"/>
                <a:gd name="connsiteX56" fmla="*/ 419507 w 1791907"/>
                <a:gd name="connsiteY56" fmla="*/ 579130 h 1217972"/>
                <a:gd name="connsiteX0" fmla="*/ 419507 w 1791907"/>
                <a:gd name="connsiteY0" fmla="*/ 579130 h 1217972"/>
                <a:gd name="connsiteX1" fmla="*/ 482372 w 1791907"/>
                <a:gd name="connsiteY1" fmla="*/ 516265 h 1217972"/>
                <a:gd name="connsiteX2" fmla="*/ 566192 w 1791907"/>
                <a:gd name="connsiteY2" fmla="*/ 476260 h 1217972"/>
                <a:gd name="connsiteX3" fmla="*/ 629057 w 1791907"/>
                <a:gd name="connsiteY3" fmla="*/ 577225 h 1217972"/>
                <a:gd name="connsiteX4" fmla="*/ 669062 w 1791907"/>
                <a:gd name="connsiteY4" fmla="*/ 762010 h 1217972"/>
                <a:gd name="connsiteX5" fmla="*/ 672872 w 1791907"/>
                <a:gd name="connsiteY5" fmla="*/ 914410 h 1217972"/>
                <a:gd name="connsiteX6" fmla="*/ 750977 w 1791907"/>
                <a:gd name="connsiteY6" fmla="*/ 718195 h 1217972"/>
                <a:gd name="connsiteX7" fmla="*/ 777647 w 1791907"/>
                <a:gd name="connsiteY7" fmla="*/ 582940 h 1217972"/>
                <a:gd name="connsiteX8" fmla="*/ 1040537 w 1791907"/>
                <a:gd name="connsiteY8" fmla="*/ 870595 h 1217972"/>
                <a:gd name="connsiteX9" fmla="*/ 1091972 w 1791907"/>
                <a:gd name="connsiteY9" fmla="*/ 891550 h 1217972"/>
                <a:gd name="connsiteX10" fmla="*/ 992912 w 1791907"/>
                <a:gd name="connsiteY10" fmla="*/ 723910 h 1217972"/>
                <a:gd name="connsiteX11" fmla="*/ 1194842 w 1791907"/>
                <a:gd name="connsiteY11" fmla="*/ 971560 h 1217972"/>
                <a:gd name="connsiteX12" fmla="*/ 1170077 w 1791907"/>
                <a:gd name="connsiteY12" fmla="*/ 849640 h 1217972"/>
                <a:gd name="connsiteX13" fmla="*/ 1295807 w 1791907"/>
                <a:gd name="connsiteY13" fmla="*/ 958225 h 1217972"/>
                <a:gd name="connsiteX14" fmla="*/ 1341527 w 1791907"/>
                <a:gd name="connsiteY14" fmla="*/ 1122055 h 1217972"/>
                <a:gd name="connsiteX15" fmla="*/ 1364387 w 1791907"/>
                <a:gd name="connsiteY15" fmla="*/ 996325 h 1217972"/>
                <a:gd name="connsiteX16" fmla="*/ 1396242 w 1791907"/>
                <a:gd name="connsiteY16" fmla="*/ 1216108 h 1217972"/>
                <a:gd name="connsiteX17" fmla="*/ 1457887 w 1791907"/>
                <a:gd name="connsiteY17" fmla="*/ 1098331 h 1217972"/>
                <a:gd name="connsiteX18" fmla="*/ 1542572 w 1791907"/>
                <a:gd name="connsiteY18" fmla="*/ 1031635 h 1217972"/>
                <a:gd name="connsiteX19" fmla="*/ 1612723 w 1791907"/>
                <a:gd name="connsiteY19" fmla="*/ 1026628 h 1217972"/>
                <a:gd name="connsiteX20" fmla="*/ 1663804 w 1791907"/>
                <a:gd name="connsiteY20" fmla="*/ 1091377 h 1217972"/>
                <a:gd name="connsiteX21" fmla="*/ 1671424 w 1791907"/>
                <a:gd name="connsiteY21" fmla="*/ 904885 h 1217972"/>
                <a:gd name="connsiteX22" fmla="*/ 1670561 w 1791907"/>
                <a:gd name="connsiteY22" fmla="*/ 824167 h 1217972"/>
                <a:gd name="connsiteX23" fmla="*/ 1741577 w 1791907"/>
                <a:gd name="connsiteY23" fmla="*/ 889645 h 1217972"/>
                <a:gd name="connsiteX24" fmla="*/ 1701572 w 1791907"/>
                <a:gd name="connsiteY24" fmla="*/ 716290 h 1217972"/>
                <a:gd name="connsiteX25" fmla="*/ 1701572 w 1791907"/>
                <a:gd name="connsiteY25" fmla="*/ 615325 h 1217972"/>
                <a:gd name="connsiteX26" fmla="*/ 1781582 w 1791907"/>
                <a:gd name="connsiteY26" fmla="*/ 676285 h 1217972"/>
                <a:gd name="connsiteX27" fmla="*/ 1733957 w 1791907"/>
                <a:gd name="connsiteY27" fmla="*/ 546745 h 1217972"/>
                <a:gd name="connsiteX28" fmla="*/ 1667282 w 1791907"/>
                <a:gd name="connsiteY28" fmla="*/ 396250 h 1217972"/>
                <a:gd name="connsiteX29" fmla="*/ 1497737 w 1791907"/>
                <a:gd name="connsiteY29" fmla="*/ 219085 h 1217972"/>
                <a:gd name="connsiteX30" fmla="*/ 1364387 w 1791907"/>
                <a:gd name="connsiteY30" fmla="*/ 129550 h 1217972"/>
                <a:gd name="connsiteX31" fmla="*/ 1486307 w 1791907"/>
                <a:gd name="connsiteY31" fmla="*/ 104785 h 1217972"/>
                <a:gd name="connsiteX32" fmla="*/ 1572032 w 1791907"/>
                <a:gd name="connsiteY32" fmla="*/ 70495 h 1217972"/>
                <a:gd name="connsiteX33" fmla="*/ 1339622 w 1791907"/>
                <a:gd name="connsiteY33" fmla="*/ 62875 h 1217972"/>
                <a:gd name="connsiteX34" fmla="*/ 1128167 w 1791907"/>
                <a:gd name="connsiteY34" fmla="*/ 17155 h 1217972"/>
                <a:gd name="connsiteX35" fmla="*/ 918617 w 1791907"/>
                <a:gd name="connsiteY35" fmla="*/ 10 h 1217972"/>
                <a:gd name="connsiteX36" fmla="*/ 650012 w 1791907"/>
                <a:gd name="connsiteY36" fmla="*/ 19060 h 1217972"/>
                <a:gd name="connsiteX37" fmla="*/ 480467 w 1791907"/>
                <a:gd name="connsiteY37" fmla="*/ 55255 h 1217972"/>
                <a:gd name="connsiteX38" fmla="*/ 352832 w 1791907"/>
                <a:gd name="connsiteY38" fmla="*/ 144790 h 1217972"/>
                <a:gd name="connsiteX39" fmla="*/ 301397 w 1791907"/>
                <a:gd name="connsiteY39" fmla="*/ 215275 h 1217972"/>
                <a:gd name="connsiteX40" fmla="*/ 227102 w 1791907"/>
                <a:gd name="connsiteY40" fmla="*/ 278140 h 1217972"/>
                <a:gd name="connsiteX41" fmla="*/ 160427 w 1791907"/>
                <a:gd name="connsiteY41" fmla="*/ 331480 h 1217972"/>
                <a:gd name="connsiteX42" fmla="*/ 82322 w 1791907"/>
                <a:gd name="connsiteY42" fmla="*/ 485785 h 1217972"/>
                <a:gd name="connsiteX43" fmla="*/ 17552 w 1791907"/>
                <a:gd name="connsiteY43" fmla="*/ 674380 h 1217972"/>
                <a:gd name="connsiteX44" fmla="*/ 2312 w 1791907"/>
                <a:gd name="connsiteY44" fmla="*/ 735340 h 1217972"/>
                <a:gd name="connsiteX45" fmla="*/ 57557 w 1791907"/>
                <a:gd name="connsiteY45" fmla="*/ 678190 h 1217972"/>
                <a:gd name="connsiteX46" fmla="*/ 55652 w 1791907"/>
                <a:gd name="connsiteY46" fmla="*/ 910600 h 1217972"/>
                <a:gd name="connsiteX47" fmla="*/ 68987 w 1791907"/>
                <a:gd name="connsiteY47" fmla="*/ 988705 h 1217972"/>
                <a:gd name="connsiteX48" fmla="*/ 97562 w 1791907"/>
                <a:gd name="connsiteY48" fmla="*/ 891550 h 1217972"/>
                <a:gd name="connsiteX49" fmla="*/ 183287 w 1791907"/>
                <a:gd name="connsiteY49" fmla="*/ 990610 h 1217972"/>
                <a:gd name="connsiteX50" fmla="*/ 175667 w 1791907"/>
                <a:gd name="connsiteY50" fmla="*/ 866785 h 1217972"/>
                <a:gd name="connsiteX51" fmla="*/ 187097 w 1791907"/>
                <a:gd name="connsiteY51" fmla="*/ 725815 h 1217972"/>
                <a:gd name="connsiteX52" fmla="*/ 248057 w 1791907"/>
                <a:gd name="connsiteY52" fmla="*/ 889645 h 1217972"/>
                <a:gd name="connsiteX53" fmla="*/ 227102 w 1791907"/>
                <a:gd name="connsiteY53" fmla="*/ 668665 h 1217972"/>
                <a:gd name="connsiteX54" fmla="*/ 278537 w 1791907"/>
                <a:gd name="connsiteY54" fmla="*/ 495310 h 1217972"/>
                <a:gd name="connsiteX55" fmla="*/ 331877 w 1791907"/>
                <a:gd name="connsiteY55" fmla="*/ 483880 h 1217972"/>
                <a:gd name="connsiteX56" fmla="*/ 419507 w 1791907"/>
                <a:gd name="connsiteY56" fmla="*/ 579130 h 1217972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12723 w 1791907"/>
                <a:gd name="connsiteY19" fmla="*/ 102662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12723 w 1791907"/>
                <a:gd name="connsiteY19" fmla="*/ 102662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9683 w 1791907"/>
                <a:gd name="connsiteY19" fmla="*/ 1023635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507635 w 1791907"/>
                <a:gd name="connsiteY0" fmla="*/ 585116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72685 w 1791907"/>
                <a:gd name="connsiteY53" fmla="*/ 668665 h 1217958"/>
                <a:gd name="connsiteX54" fmla="*/ 278537 w 1791907"/>
                <a:gd name="connsiteY54" fmla="*/ 495310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72685 w 1791907"/>
                <a:gd name="connsiteY53" fmla="*/ 668665 h 1217958"/>
                <a:gd name="connsiteX54" fmla="*/ 302847 w 1791907"/>
                <a:gd name="connsiteY54" fmla="*/ 507283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02847 w 1791907"/>
                <a:gd name="connsiteY54" fmla="*/ 507283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02847 w 1791907"/>
                <a:gd name="connsiteY54" fmla="*/ 507283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02847 w 1791907"/>
                <a:gd name="connsiteY54" fmla="*/ 507283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33236 w 1791907"/>
                <a:gd name="connsiteY54" fmla="*/ 528236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20892 w 1791907"/>
                <a:gd name="connsiteY2" fmla="*/ 479252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20892 w 1791907"/>
                <a:gd name="connsiteY2" fmla="*/ 479252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20892 w 1791907"/>
                <a:gd name="connsiteY2" fmla="*/ 479252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48657 w 1791907"/>
                <a:gd name="connsiteY53" fmla="*/ 620772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20892 w 1791907"/>
                <a:gd name="connsiteY2" fmla="*/ 479252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55505 w 1791907"/>
                <a:gd name="connsiteY9" fmla="*/ 930461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55505 w 1791907"/>
                <a:gd name="connsiteY9" fmla="*/ 930461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59876 w 1791907"/>
                <a:gd name="connsiteY32" fmla="*/ 103420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55505 w 1791907"/>
                <a:gd name="connsiteY9" fmla="*/ 930461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31606 w 1791907"/>
                <a:gd name="connsiteY31" fmla="*/ 128731 h 1217958"/>
                <a:gd name="connsiteX32" fmla="*/ 1559876 w 1791907"/>
                <a:gd name="connsiteY32" fmla="*/ 103420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55505 w 1791907"/>
                <a:gd name="connsiteY9" fmla="*/ 930461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31606 w 1791907"/>
                <a:gd name="connsiteY31" fmla="*/ 128731 h 1217958"/>
                <a:gd name="connsiteX32" fmla="*/ 1532527 w 1791907"/>
                <a:gd name="connsiteY32" fmla="*/ 142332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9156 h 1221998"/>
                <a:gd name="connsiteX1" fmla="*/ 543149 w 1791907"/>
                <a:gd name="connsiteY1" fmla="*/ 517312 h 1221998"/>
                <a:gd name="connsiteX2" fmla="*/ 611776 w 1791907"/>
                <a:gd name="connsiteY2" fmla="*/ 495265 h 1221998"/>
                <a:gd name="connsiteX3" fmla="*/ 629057 w 1791907"/>
                <a:gd name="connsiteY3" fmla="*/ 581265 h 1221998"/>
                <a:gd name="connsiteX4" fmla="*/ 669062 w 1791907"/>
                <a:gd name="connsiteY4" fmla="*/ 766050 h 1221998"/>
                <a:gd name="connsiteX5" fmla="*/ 754921 w 1791907"/>
                <a:gd name="connsiteY5" fmla="*/ 921443 h 1221998"/>
                <a:gd name="connsiteX6" fmla="*/ 750977 w 1791907"/>
                <a:gd name="connsiteY6" fmla="*/ 722235 h 1221998"/>
                <a:gd name="connsiteX7" fmla="*/ 777647 w 1791907"/>
                <a:gd name="connsiteY7" fmla="*/ 586980 h 1221998"/>
                <a:gd name="connsiteX8" fmla="*/ 925060 w 1791907"/>
                <a:gd name="connsiteY8" fmla="*/ 715992 h 1221998"/>
                <a:gd name="connsiteX9" fmla="*/ 1055505 w 1791907"/>
                <a:gd name="connsiteY9" fmla="*/ 934501 h 1221998"/>
                <a:gd name="connsiteX10" fmla="*/ 992912 w 1791907"/>
                <a:gd name="connsiteY10" fmla="*/ 727950 h 1221998"/>
                <a:gd name="connsiteX11" fmla="*/ 1194842 w 1791907"/>
                <a:gd name="connsiteY11" fmla="*/ 975600 h 1221998"/>
                <a:gd name="connsiteX12" fmla="*/ 1170077 w 1791907"/>
                <a:gd name="connsiteY12" fmla="*/ 853680 h 1221998"/>
                <a:gd name="connsiteX13" fmla="*/ 1295807 w 1791907"/>
                <a:gd name="connsiteY13" fmla="*/ 962265 h 1221998"/>
                <a:gd name="connsiteX14" fmla="*/ 1341527 w 1791907"/>
                <a:gd name="connsiteY14" fmla="*/ 1126095 h 1221998"/>
                <a:gd name="connsiteX15" fmla="*/ 1364387 w 1791907"/>
                <a:gd name="connsiteY15" fmla="*/ 1000365 h 1221998"/>
                <a:gd name="connsiteX16" fmla="*/ 1396242 w 1791907"/>
                <a:gd name="connsiteY16" fmla="*/ 1220148 h 1221998"/>
                <a:gd name="connsiteX17" fmla="*/ 1457887 w 1791907"/>
                <a:gd name="connsiteY17" fmla="*/ 1102371 h 1221998"/>
                <a:gd name="connsiteX18" fmla="*/ 1528727 w 1791907"/>
                <a:gd name="connsiteY18" fmla="*/ 1041213 h 1221998"/>
                <a:gd name="connsiteX19" fmla="*/ 1603606 w 1791907"/>
                <a:gd name="connsiteY19" fmla="*/ 1039648 h 1221998"/>
                <a:gd name="connsiteX20" fmla="*/ 1663804 w 1791907"/>
                <a:gd name="connsiteY20" fmla="*/ 1095417 h 1221998"/>
                <a:gd name="connsiteX21" fmla="*/ 1671424 w 1791907"/>
                <a:gd name="connsiteY21" fmla="*/ 908925 h 1221998"/>
                <a:gd name="connsiteX22" fmla="*/ 1670561 w 1791907"/>
                <a:gd name="connsiteY22" fmla="*/ 828207 h 1221998"/>
                <a:gd name="connsiteX23" fmla="*/ 1741577 w 1791907"/>
                <a:gd name="connsiteY23" fmla="*/ 893685 h 1221998"/>
                <a:gd name="connsiteX24" fmla="*/ 1701572 w 1791907"/>
                <a:gd name="connsiteY24" fmla="*/ 720330 h 1221998"/>
                <a:gd name="connsiteX25" fmla="*/ 1701572 w 1791907"/>
                <a:gd name="connsiteY25" fmla="*/ 619365 h 1221998"/>
                <a:gd name="connsiteX26" fmla="*/ 1781582 w 1791907"/>
                <a:gd name="connsiteY26" fmla="*/ 680325 h 1221998"/>
                <a:gd name="connsiteX27" fmla="*/ 1733957 w 1791907"/>
                <a:gd name="connsiteY27" fmla="*/ 550785 h 1221998"/>
                <a:gd name="connsiteX28" fmla="*/ 1667282 w 1791907"/>
                <a:gd name="connsiteY28" fmla="*/ 400290 h 1221998"/>
                <a:gd name="connsiteX29" fmla="*/ 1497737 w 1791907"/>
                <a:gd name="connsiteY29" fmla="*/ 223125 h 1221998"/>
                <a:gd name="connsiteX30" fmla="*/ 1364387 w 1791907"/>
                <a:gd name="connsiteY30" fmla="*/ 133590 h 1221998"/>
                <a:gd name="connsiteX31" fmla="*/ 1431606 w 1791907"/>
                <a:gd name="connsiteY31" fmla="*/ 132771 h 1221998"/>
                <a:gd name="connsiteX32" fmla="*/ 1532527 w 1791907"/>
                <a:gd name="connsiteY32" fmla="*/ 146372 h 1221998"/>
                <a:gd name="connsiteX33" fmla="*/ 1339622 w 1791907"/>
                <a:gd name="connsiteY33" fmla="*/ 66915 h 1221998"/>
                <a:gd name="connsiteX34" fmla="*/ 1128167 w 1791907"/>
                <a:gd name="connsiteY34" fmla="*/ 21195 h 1221998"/>
                <a:gd name="connsiteX35" fmla="*/ 918617 w 1791907"/>
                <a:gd name="connsiteY35" fmla="*/ 4050 h 1221998"/>
                <a:gd name="connsiteX36" fmla="*/ 668245 w 1791907"/>
                <a:gd name="connsiteY36" fmla="*/ 5140 h 1221998"/>
                <a:gd name="connsiteX37" fmla="*/ 480467 w 1791907"/>
                <a:gd name="connsiteY37" fmla="*/ 59295 h 1221998"/>
                <a:gd name="connsiteX38" fmla="*/ 352832 w 1791907"/>
                <a:gd name="connsiteY38" fmla="*/ 148830 h 1221998"/>
                <a:gd name="connsiteX39" fmla="*/ 301397 w 1791907"/>
                <a:gd name="connsiteY39" fmla="*/ 219315 h 1221998"/>
                <a:gd name="connsiteX40" fmla="*/ 227102 w 1791907"/>
                <a:gd name="connsiteY40" fmla="*/ 282180 h 1221998"/>
                <a:gd name="connsiteX41" fmla="*/ 160427 w 1791907"/>
                <a:gd name="connsiteY41" fmla="*/ 335520 h 1221998"/>
                <a:gd name="connsiteX42" fmla="*/ 82322 w 1791907"/>
                <a:gd name="connsiteY42" fmla="*/ 489825 h 1221998"/>
                <a:gd name="connsiteX43" fmla="*/ 17552 w 1791907"/>
                <a:gd name="connsiteY43" fmla="*/ 678420 h 1221998"/>
                <a:gd name="connsiteX44" fmla="*/ 2312 w 1791907"/>
                <a:gd name="connsiteY44" fmla="*/ 739380 h 1221998"/>
                <a:gd name="connsiteX45" fmla="*/ 57557 w 1791907"/>
                <a:gd name="connsiteY45" fmla="*/ 682230 h 1221998"/>
                <a:gd name="connsiteX46" fmla="*/ 55652 w 1791907"/>
                <a:gd name="connsiteY46" fmla="*/ 914640 h 1221998"/>
                <a:gd name="connsiteX47" fmla="*/ 68987 w 1791907"/>
                <a:gd name="connsiteY47" fmla="*/ 992745 h 1221998"/>
                <a:gd name="connsiteX48" fmla="*/ 97562 w 1791907"/>
                <a:gd name="connsiteY48" fmla="*/ 895590 h 1221998"/>
                <a:gd name="connsiteX49" fmla="*/ 143782 w 1791907"/>
                <a:gd name="connsiteY49" fmla="*/ 994650 h 1221998"/>
                <a:gd name="connsiteX50" fmla="*/ 175667 w 1791907"/>
                <a:gd name="connsiteY50" fmla="*/ 870825 h 1221998"/>
                <a:gd name="connsiteX51" fmla="*/ 238758 w 1791907"/>
                <a:gd name="connsiteY51" fmla="*/ 714889 h 1221998"/>
                <a:gd name="connsiteX52" fmla="*/ 248057 w 1791907"/>
                <a:gd name="connsiteY52" fmla="*/ 893685 h 1221998"/>
                <a:gd name="connsiteX53" fmla="*/ 321306 w 1791907"/>
                <a:gd name="connsiteY53" fmla="*/ 648759 h 1221998"/>
                <a:gd name="connsiteX54" fmla="*/ 333236 w 1791907"/>
                <a:gd name="connsiteY54" fmla="*/ 532276 h 1221998"/>
                <a:gd name="connsiteX55" fmla="*/ 377461 w 1791907"/>
                <a:gd name="connsiteY55" fmla="*/ 517853 h 1221998"/>
                <a:gd name="connsiteX56" fmla="*/ 507635 w 1791907"/>
                <a:gd name="connsiteY56" fmla="*/ 589156 h 1221998"/>
                <a:gd name="connsiteX0" fmla="*/ 507635 w 1791907"/>
                <a:gd name="connsiteY0" fmla="*/ 606435 h 1239277"/>
                <a:gd name="connsiteX1" fmla="*/ 543149 w 1791907"/>
                <a:gd name="connsiteY1" fmla="*/ 534591 h 1239277"/>
                <a:gd name="connsiteX2" fmla="*/ 611776 w 1791907"/>
                <a:gd name="connsiteY2" fmla="*/ 512544 h 1239277"/>
                <a:gd name="connsiteX3" fmla="*/ 629057 w 1791907"/>
                <a:gd name="connsiteY3" fmla="*/ 598544 h 1239277"/>
                <a:gd name="connsiteX4" fmla="*/ 669062 w 1791907"/>
                <a:gd name="connsiteY4" fmla="*/ 783329 h 1239277"/>
                <a:gd name="connsiteX5" fmla="*/ 754921 w 1791907"/>
                <a:gd name="connsiteY5" fmla="*/ 938722 h 1239277"/>
                <a:gd name="connsiteX6" fmla="*/ 750977 w 1791907"/>
                <a:gd name="connsiteY6" fmla="*/ 739514 h 1239277"/>
                <a:gd name="connsiteX7" fmla="*/ 777647 w 1791907"/>
                <a:gd name="connsiteY7" fmla="*/ 604259 h 1239277"/>
                <a:gd name="connsiteX8" fmla="*/ 925060 w 1791907"/>
                <a:gd name="connsiteY8" fmla="*/ 733271 h 1239277"/>
                <a:gd name="connsiteX9" fmla="*/ 1055505 w 1791907"/>
                <a:gd name="connsiteY9" fmla="*/ 951780 h 1239277"/>
                <a:gd name="connsiteX10" fmla="*/ 992912 w 1791907"/>
                <a:gd name="connsiteY10" fmla="*/ 745229 h 1239277"/>
                <a:gd name="connsiteX11" fmla="*/ 1194842 w 1791907"/>
                <a:gd name="connsiteY11" fmla="*/ 992879 h 1239277"/>
                <a:gd name="connsiteX12" fmla="*/ 1170077 w 1791907"/>
                <a:gd name="connsiteY12" fmla="*/ 870959 h 1239277"/>
                <a:gd name="connsiteX13" fmla="*/ 1295807 w 1791907"/>
                <a:gd name="connsiteY13" fmla="*/ 979544 h 1239277"/>
                <a:gd name="connsiteX14" fmla="*/ 1341527 w 1791907"/>
                <a:gd name="connsiteY14" fmla="*/ 1143374 h 1239277"/>
                <a:gd name="connsiteX15" fmla="*/ 1364387 w 1791907"/>
                <a:gd name="connsiteY15" fmla="*/ 1017644 h 1239277"/>
                <a:gd name="connsiteX16" fmla="*/ 1396242 w 1791907"/>
                <a:gd name="connsiteY16" fmla="*/ 1237427 h 1239277"/>
                <a:gd name="connsiteX17" fmla="*/ 1457887 w 1791907"/>
                <a:gd name="connsiteY17" fmla="*/ 1119650 h 1239277"/>
                <a:gd name="connsiteX18" fmla="*/ 1528727 w 1791907"/>
                <a:gd name="connsiteY18" fmla="*/ 1058492 h 1239277"/>
                <a:gd name="connsiteX19" fmla="*/ 1603606 w 1791907"/>
                <a:gd name="connsiteY19" fmla="*/ 1056927 h 1239277"/>
                <a:gd name="connsiteX20" fmla="*/ 1663804 w 1791907"/>
                <a:gd name="connsiteY20" fmla="*/ 1112696 h 1239277"/>
                <a:gd name="connsiteX21" fmla="*/ 1671424 w 1791907"/>
                <a:gd name="connsiteY21" fmla="*/ 926204 h 1239277"/>
                <a:gd name="connsiteX22" fmla="*/ 1670561 w 1791907"/>
                <a:gd name="connsiteY22" fmla="*/ 845486 h 1239277"/>
                <a:gd name="connsiteX23" fmla="*/ 1741577 w 1791907"/>
                <a:gd name="connsiteY23" fmla="*/ 910964 h 1239277"/>
                <a:gd name="connsiteX24" fmla="*/ 1701572 w 1791907"/>
                <a:gd name="connsiteY24" fmla="*/ 737609 h 1239277"/>
                <a:gd name="connsiteX25" fmla="*/ 1701572 w 1791907"/>
                <a:gd name="connsiteY25" fmla="*/ 636644 h 1239277"/>
                <a:gd name="connsiteX26" fmla="*/ 1781582 w 1791907"/>
                <a:gd name="connsiteY26" fmla="*/ 697604 h 1239277"/>
                <a:gd name="connsiteX27" fmla="*/ 1733957 w 1791907"/>
                <a:gd name="connsiteY27" fmla="*/ 568064 h 1239277"/>
                <a:gd name="connsiteX28" fmla="*/ 1667282 w 1791907"/>
                <a:gd name="connsiteY28" fmla="*/ 417569 h 1239277"/>
                <a:gd name="connsiteX29" fmla="*/ 1497737 w 1791907"/>
                <a:gd name="connsiteY29" fmla="*/ 240404 h 1239277"/>
                <a:gd name="connsiteX30" fmla="*/ 1364387 w 1791907"/>
                <a:gd name="connsiteY30" fmla="*/ 150869 h 1239277"/>
                <a:gd name="connsiteX31" fmla="*/ 1431606 w 1791907"/>
                <a:gd name="connsiteY31" fmla="*/ 150050 h 1239277"/>
                <a:gd name="connsiteX32" fmla="*/ 1532527 w 1791907"/>
                <a:gd name="connsiteY32" fmla="*/ 163651 h 1239277"/>
                <a:gd name="connsiteX33" fmla="*/ 1339622 w 1791907"/>
                <a:gd name="connsiteY33" fmla="*/ 84194 h 1239277"/>
                <a:gd name="connsiteX34" fmla="*/ 1128167 w 1791907"/>
                <a:gd name="connsiteY34" fmla="*/ 38474 h 1239277"/>
                <a:gd name="connsiteX35" fmla="*/ 933812 w 1791907"/>
                <a:gd name="connsiteY35" fmla="*/ 377 h 1239277"/>
                <a:gd name="connsiteX36" fmla="*/ 668245 w 1791907"/>
                <a:gd name="connsiteY36" fmla="*/ 22419 h 1239277"/>
                <a:gd name="connsiteX37" fmla="*/ 480467 w 1791907"/>
                <a:gd name="connsiteY37" fmla="*/ 76574 h 1239277"/>
                <a:gd name="connsiteX38" fmla="*/ 352832 w 1791907"/>
                <a:gd name="connsiteY38" fmla="*/ 166109 h 1239277"/>
                <a:gd name="connsiteX39" fmla="*/ 301397 w 1791907"/>
                <a:gd name="connsiteY39" fmla="*/ 236594 h 1239277"/>
                <a:gd name="connsiteX40" fmla="*/ 227102 w 1791907"/>
                <a:gd name="connsiteY40" fmla="*/ 299459 h 1239277"/>
                <a:gd name="connsiteX41" fmla="*/ 160427 w 1791907"/>
                <a:gd name="connsiteY41" fmla="*/ 352799 h 1239277"/>
                <a:gd name="connsiteX42" fmla="*/ 82322 w 1791907"/>
                <a:gd name="connsiteY42" fmla="*/ 507104 h 1239277"/>
                <a:gd name="connsiteX43" fmla="*/ 17552 w 1791907"/>
                <a:gd name="connsiteY43" fmla="*/ 695699 h 1239277"/>
                <a:gd name="connsiteX44" fmla="*/ 2312 w 1791907"/>
                <a:gd name="connsiteY44" fmla="*/ 756659 h 1239277"/>
                <a:gd name="connsiteX45" fmla="*/ 57557 w 1791907"/>
                <a:gd name="connsiteY45" fmla="*/ 699509 h 1239277"/>
                <a:gd name="connsiteX46" fmla="*/ 55652 w 1791907"/>
                <a:gd name="connsiteY46" fmla="*/ 931919 h 1239277"/>
                <a:gd name="connsiteX47" fmla="*/ 68987 w 1791907"/>
                <a:gd name="connsiteY47" fmla="*/ 1010024 h 1239277"/>
                <a:gd name="connsiteX48" fmla="*/ 97562 w 1791907"/>
                <a:gd name="connsiteY48" fmla="*/ 912869 h 1239277"/>
                <a:gd name="connsiteX49" fmla="*/ 143782 w 1791907"/>
                <a:gd name="connsiteY49" fmla="*/ 1011929 h 1239277"/>
                <a:gd name="connsiteX50" fmla="*/ 175667 w 1791907"/>
                <a:gd name="connsiteY50" fmla="*/ 888104 h 1239277"/>
                <a:gd name="connsiteX51" fmla="*/ 238758 w 1791907"/>
                <a:gd name="connsiteY51" fmla="*/ 732168 h 1239277"/>
                <a:gd name="connsiteX52" fmla="*/ 248057 w 1791907"/>
                <a:gd name="connsiteY52" fmla="*/ 910964 h 1239277"/>
                <a:gd name="connsiteX53" fmla="*/ 321306 w 1791907"/>
                <a:gd name="connsiteY53" fmla="*/ 666038 h 1239277"/>
                <a:gd name="connsiteX54" fmla="*/ 333236 w 1791907"/>
                <a:gd name="connsiteY54" fmla="*/ 549555 h 1239277"/>
                <a:gd name="connsiteX55" fmla="*/ 377461 w 1791907"/>
                <a:gd name="connsiteY55" fmla="*/ 535132 h 1239277"/>
                <a:gd name="connsiteX56" fmla="*/ 507635 w 1791907"/>
                <a:gd name="connsiteY56" fmla="*/ 606435 h 1239277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1055505 w 1791907"/>
                <a:gd name="connsiteY9" fmla="*/ 951435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95807 w 1791907"/>
                <a:gd name="connsiteY13" fmla="*/ 979199 h 1238932"/>
                <a:gd name="connsiteX14" fmla="*/ 1341527 w 1791907"/>
                <a:gd name="connsiteY14" fmla="*/ 1143029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7282 w 1791907"/>
                <a:gd name="connsiteY28" fmla="*/ 417224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1055505 w 1791907"/>
                <a:gd name="connsiteY9" fmla="*/ 951435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95807 w 1791907"/>
                <a:gd name="connsiteY13" fmla="*/ 979199 h 1238932"/>
                <a:gd name="connsiteX14" fmla="*/ 1341527 w 1791907"/>
                <a:gd name="connsiteY14" fmla="*/ 1143029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1055505 w 1791907"/>
                <a:gd name="connsiteY9" fmla="*/ 951435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95807 w 1791907"/>
                <a:gd name="connsiteY13" fmla="*/ 979199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1055505 w 1791907"/>
                <a:gd name="connsiteY9" fmla="*/ 951435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85612 w 1791907"/>
                <a:gd name="connsiteY9" fmla="*/ 927490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85612 w 1791907"/>
                <a:gd name="connsiteY9" fmla="*/ 927490 h 1238932"/>
                <a:gd name="connsiteX10" fmla="*/ 1035457 w 1791907"/>
                <a:gd name="connsiteY10" fmla="*/ 759849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55223 w 1791907"/>
                <a:gd name="connsiteY9" fmla="*/ 915516 h 1238932"/>
                <a:gd name="connsiteX10" fmla="*/ 1035457 w 1791907"/>
                <a:gd name="connsiteY10" fmla="*/ 759849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55223 w 1791907"/>
                <a:gd name="connsiteY9" fmla="*/ 915516 h 1238932"/>
                <a:gd name="connsiteX10" fmla="*/ 1035457 w 1791907"/>
                <a:gd name="connsiteY10" fmla="*/ 759849 h 1238932"/>
                <a:gd name="connsiteX11" fmla="*/ 1194842 w 1791907"/>
                <a:gd name="connsiteY11" fmla="*/ 992534 h 1238932"/>
                <a:gd name="connsiteX12" fmla="*/ 1170077 w 1791907"/>
                <a:gd name="connsiteY12" fmla="*/ 834695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55223 w 1791907"/>
                <a:gd name="connsiteY9" fmla="*/ 915516 h 1238932"/>
                <a:gd name="connsiteX10" fmla="*/ 1035457 w 1791907"/>
                <a:gd name="connsiteY10" fmla="*/ 759849 h 1238932"/>
                <a:gd name="connsiteX11" fmla="*/ 1112793 w 1791907"/>
                <a:gd name="connsiteY11" fmla="*/ 947635 h 1238932"/>
                <a:gd name="connsiteX12" fmla="*/ 1170077 w 1791907"/>
                <a:gd name="connsiteY12" fmla="*/ 834695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35457 w 1791907"/>
                <a:gd name="connsiteY10" fmla="*/ 759849 h 1238932"/>
                <a:gd name="connsiteX11" fmla="*/ 1112793 w 1791907"/>
                <a:gd name="connsiteY11" fmla="*/ 947635 h 1238932"/>
                <a:gd name="connsiteX12" fmla="*/ 1170077 w 1791907"/>
                <a:gd name="connsiteY12" fmla="*/ 834695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70077 w 1791907"/>
                <a:gd name="connsiteY12" fmla="*/ 834695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9339 w 1791907"/>
                <a:gd name="connsiteY13" fmla="*/ 934301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866504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866504 h 1238932"/>
                <a:gd name="connsiteX0" fmla="*/ 507635 w 1791907"/>
                <a:gd name="connsiteY0" fmla="*/ 866504 h 1238932"/>
                <a:gd name="connsiteX1" fmla="*/ 521877 w 1791907"/>
                <a:gd name="connsiteY1" fmla="*/ 683909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866504 h 1238932"/>
                <a:gd name="connsiteX0" fmla="*/ 507635 w 1791907"/>
                <a:gd name="connsiteY0" fmla="*/ 866504 h 1238932"/>
                <a:gd name="connsiteX1" fmla="*/ 521877 w 1791907"/>
                <a:gd name="connsiteY1" fmla="*/ 683909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429121 w 1791907"/>
                <a:gd name="connsiteY55" fmla="*/ 693429 h 1238932"/>
                <a:gd name="connsiteX56" fmla="*/ 507635 w 1791907"/>
                <a:gd name="connsiteY56" fmla="*/ 866504 h 1238932"/>
                <a:gd name="connsiteX0" fmla="*/ 507635 w 1791907"/>
                <a:gd name="connsiteY0" fmla="*/ 866504 h 1238932"/>
                <a:gd name="connsiteX1" fmla="*/ 521877 w 1791907"/>
                <a:gd name="connsiteY1" fmla="*/ 683909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98732 w 1791907"/>
                <a:gd name="connsiteY55" fmla="*/ 699417 h 1238932"/>
                <a:gd name="connsiteX56" fmla="*/ 507635 w 1791907"/>
                <a:gd name="connsiteY56" fmla="*/ 866504 h 1238932"/>
                <a:gd name="connsiteX0" fmla="*/ 507635 w 1791907"/>
                <a:gd name="connsiteY0" fmla="*/ 866504 h 1238932"/>
                <a:gd name="connsiteX1" fmla="*/ 521877 w 1791907"/>
                <a:gd name="connsiteY1" fmla="*/ 683909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60586 w 1791907"/>
                <a:gd name="connsiteY54" fmla="*/ 567170 h 1238932"/>
                <a:gd name="connsiteX55" fmla="*/ 398732 w 1791907"/>
                <a:gd name="connsiteY55" fmla="*/ 699417 h 1238932"/>
                <a:gd name="connsiteX56" fmla="*/ 507635 w 1791907"/>
                <a:gd name="connsiteY56" fmla="*/ 866504 h 1238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791907" h="1238932">
                  <a:moveTo>
                    <a:pt x="507635" y="866504"/>
                  </a:moveTo>
                  <a:cubicBezTo>
                    <a:pt x="528159" y="863919"/>
                    <a:pt x="504520" y="742960"/>
                    <a:pt x="521877" y="683909"/>
                  </a:cubicBezTo>
                  <a:cubicBezTo>
                    <a:pt x="539234" y="624858"/>
                    <a:pt x="593913" y="526484"/>
                    <a:pt x="611776" y="512199"/>
                  </a:cubicBezTo>
                  <a:cubicBezTo>
                    <a:pt x="629639" y="497914"/>
                    <a:pt x="619509" y="553068"/>
                    <a:pt x="629057" y="598199"/>
                  </a:cubicBezTo>
                  <a:cubicBezTo>
                    <a:pt x="638605" y="643330"/>
                    <a:pt x="648085" y="726288"/>
                    <a:pt x="669062" y="782984"/>
                  </a:cubicBezTo>
                  <a:cubicBezTo>
                    <a:pt x="690039" y="839680"/>
                    <a:pt x="741269" y="945679"/>
                    <a:pt x="754921" y="938377"/>
                  </a:cubicBezTo>
                  <a:cubicBezTo>
                    <a:pt x="768573" y="931075"/>
                    <a:pt x="747189" y="794913"/>
                    <a:pt x="750977" y="739169"/>
                  </a:cubicBezTo>
                  <a:cubicBezTo>
                    <a:pt x="754765" y="683425"/>
                    <a:pt x="755217" y="610941"/>
                    <a:pt x="777647" y="603914"/>
                  </a:cubicBezTo>
                  <a:cubicBezTo>
                    <a:pt x="800077" y="596887"/>
                    <a:pt x="855959" y="645072"/>
                    <a:pt x="885555" y="697006"/>
                  </a:cubicBezTo>
                  <a:cubicBezTo>
                    <a:pt x="915151" y="748940"/>
                    <a:pt x="935811" y="910530"/>
                    <a:pt x="955223" y="915516"/>
                  </a:cubicBezTo>
                  <a:cubicBezTo>
                    <a:pt x="974635" y="920502"/>
                    <a:pt x="975767" y="721571"/>
                    <a:pt x="1002029" y="726924"/>
                  </a:cubicBezTo>
                  <a:cubicBezTo>
                    <a:pt x="1028291" y="732277"/>
                    <a:pt x="1085291" y="940150"/>
                    <a:pt x="1112793" y="947635"/>
                  </a:cubicBezTo>
                  <a:cubicBezTo>
                    <a:pt x="1140295" y="955121"/>
                    <a:pt x="1144134" y="781044"/>
                    <a:pt x="1167039" y="771837"/>
                  </a:cubicBezTo>
                  <a:cubicBezTo>
                    <a:pt x="1189944" y="762631"/>
                    <a:pt x="1232283" y="842005"/>
                    <a:pt x="1250222" y="892396"/>
                  </a:cubicBezTo>
                  <a:cubicBezTo>
                    <a:pt x="1268161" y="942787"/>
                    <a:pt x="1255645" y="1053367"/>
                    <a:pt x="1274672" y="1074184"/>
                  </a:cubicBezTo>
                  <a:cubicBezTo>
                    <a:pt x="1293699" y="1095001"/>
                    <a:pt x="1344125" y="990149"/>
                    <a:pt x="1364387" y="1017299"/>
                  </a:cubicBezTo>
                  <a:cubicBezTo>
                    <a:pt x="1384649" y="1044449"/>
                    <a:pt x="1380659" y="1220081"/>
                    <a:pt x="1396242" y="1237082"/>
                  </a:cubicBezTo>
                  <a:cubicBezTo>
                    <a:pt x="1411825" y="1254083"/>
                    <a:pt x="1435806" y="1149127"/>
                    <a:pt x="1457887" y="1119305"/>
                  </a:cubicBezTo>
                  <a:cubicBezTo>
                    <a:pt x="1479968" y="1089483"/>
                    <a:pt x="1504441" y="1068601"/>
                    <a:pt x="1528727" y="1058147"/>
                  </a:cubicBezTo>
                  <a:cubicBezTo>
                    <a:pt x="1553013" y="1047693"/>
                    <a:pt x="1553404" y="1039242"/>
                    <a:pt x="1603606" y="1056582"/>
                  </a:cubicBezTo>
                  <a:cubicBezTo>
                    <a:pt x="1653808" y="1073922"/>
                    <a:pt x="1652501" y="1134138"/>
                    <a:pt x="1663804" y="1112351"/>
                  </a:cubicBezTo>
                  <a:cubicBezTo>
                    <a:pt x="1675107" y="1090564"/>
                    <a:pt x="1670298" y="970394"/>
                    <a:pt x="1671424" y="925859"/>
                  </a:cubicBezTo>
                  <a:cubicBezTo>
                    <a:pt x="1672550" y="881324"/>
                    <a:pt x="1658869" y="847681"/>
                    <a:pt x="1670561" y="845141"/>
                  </a:cubicBezTo>
                  <a:cubicBezTo>
                    <a:pt x="1682253" y="842601"/>
                    <a:pt x="1736409" y="928598"/>
                    <a:pt x="1741577" y="910619"/>
                  </a:cubicBezTo>
                  <a:cubicBezTo>
                    <a:pt x="1746745" y="892640"/>
                    <a:pt x="1708240" y="782984"/>
                    <a:pt x="1701572" y="737264"/>
                  </a:cubicBezTo>
                  <a:cubicBezTo>
                    <a:pt x="1694905" y="691544"/>
                    <a:pt x="1688237" y="642966"/>
                    <a:pt x="1701572" y="636299"/>
                  </a:cubicBezTo>
                  <a:cubicBezTo>
                    <a:pt x="1714907" y="629632"/>
                    <a:pt x="1825715" y="765839"/>
                    <a:pt x="1781582" y="697259"/>
                  </a:cubicBezTo>
                  <a:cubicBezTo>
                    <a:pt x="1737449" y="628679"/>
                    <a:pt x="1754020" y="614890"/>
                    <a:pt x="1733957" y="567719"/>
                  </a:cubicBezTo>
                  <a:cubicBezTo>
                    <a:pt x="1713894" y="520548"/>
                    <a:pt x="1700574" y="468841"/>
                    <a:pt x="1661204" y="414231"/>
                  </a:cubicBezTo>
                  <a:cubicBezTo>
                    <a:pt x="1621834" y="359621"/>
                    <a:pt x="1547206" y="284010"/>
                    <a:pt x="1497737" y="240059"/>
                  </a:cubicBezTo>
                  <a:cubicBezTo>
                    <a:pt x="1448268" y="196108"/>
                    <a:pt x="1375409" y="165583"/>
                    <a:pt x="1364387" y="150524"/>
                  </a:cubicBezTo>
                  <a:cubicBezTo>
                    <a:pt x="1353365" y="135465"/>
                    <a:pt x="1403583" y="147575"/>
                    <a:pt x="1431606" y="149705"/>
                  </a:cubicBezTo>
                  <a:cubicBezTo>
                    <a:pt x="1459629" y="151835"/>
                    <a:pt x="1547858" y="174282"/>
                    <a:pt x="1532527" y="163306"/>
                  </a:cubicBezTo>
                  <a:cubicBezTo>
                    <a:pt x="1517196" y="152330"/>
                    <a:pt x="1401444" y="106707"/>
                    <a:pt x="1339622" y="83849"/>
                  </a:cubicBezTo>
                  <a:cubicBezTo>
                    <a:pt x="1277800" y="60991"/>
                    <a:pt x="1229229" y="40124"/>
                    <a:pt x="1161594" y="26155"/>
                  </a:cubicBezTo>
                  <a:cubicBezTo>
                    <a:pt x="1093959" y="12186"/>
                    <a:pt x="1016037" y="712"/>
                    <a:pt x="933812" y="32"/>
                  </a:cubicBezTo>
                  <a:cubicBezTo>
                    <a:pt x="851587" y="-648"/>
                    <a:pt x="743803" y="9374"/>
                    <a:pt x="668245" y="22074"/>
                  </a:cubicBezTo>
                  <a:cubicBezTo>
                    <a:pt x="592688" y="34774"/>
                    <a:pt x="533036" y="52281"/>
                    <a:pt x="480467" y="76229"/>
                  </a:cubicBezTo>
                  <a:cubicBezTo>
                    <a:pt x="427898" y="100177"/>
                    <a:pt x="382677" y="139094"/>
                    <a:pt x="352832" y="165764"/>
                  </a:cubicBezTo>
                  <a:cubicBezTo>
                    <a:pt x="322987" y="192434"/>
                    <a:pt x="322352" y="214024"/>
                    <a:pt x="301397" y="236249"/>
                  </a:cubicBezTo>
                  <a:cubicBezTo>
                    <a:pt x="280442" y="258474"/>
                    <a:pt x="250597" y="279747"/>
                    <a:pt x="227102" y="299114"/>
                  </a:cubicBezTo>
                  <a:cubicBezTo>
                    <a:pt x="203607" y="318481"/>
                    <a:pt x="184557" y="317846"/>
                    <a:pt x="160427" y="352454"/>
                  </a:cubicBezTo>
                  <a:cubicBezTo>
                    <a:pt x="136297" y="387062"/>
                    <a:pt x="106134" y="449609"/>
                    <a:pt x="82322" y="506759"/>
                  </a:cubicBezTo>
                  <a:cubicBezTo>
                    <a:pt x="58510" y="563909"/>
                    <a:pt x="30887" y="653762"/>
                    <a:pt x="17552" y="695354"/>
                  </a:cubicBezTo>
                  <a:cubicBezTo>
                    <a:pt x="4217" y="736946"/>
                    <a:pt x="-4355" y="755679"/>
                    <a:pt x="2312" y="756314"/>
                  </a:cubicBezTo>
                  <a:cubicBezTo>
                    <a:pt x="8979" y="756949"/>
                    <a:pt x="48667" y="669954"/>
                    <a:pt x="57557" y="699164"/>
                  </a:cubicBezTo>
                  <a:cubicBezTo>
                    <a:pt x="66447" y="728374"/>
                    <a:pt x="53747" y="879822"/>
                    <a:pt x="55652" y="931574"/>
                  </a:cubicBezTo>
                  <a:cubicBezTo>
                    <a:pt x="57557" y="983326"/>
                    <a:pt x="62002" y="1012854"/>
                    <a:pt x="68987" y="1009679"/>
                  </a:cubicBezTo>
                  <a:cubicBezTo>
                    <a:pt x="75972" y="1006504"/>
                    <a:pt x="85096" y="912207"/>
                    <a:pt x="97562" y="912524"/>
                  </a:cubicBezTo>
                  <a:cubicBezTo>
                    <a:pt x="110028" y="912841"/>
                    <a:pt x="130764" y="1015712"/>
                    <a:pt x="143782" y="1011584"/>
                  </a:cubicBezTo>
                  <a:cubicBezTo>
                    <a:pt x="156799" y="1007457"/>
                    <a:pt x="159838" y="934386"/>
                    <a:pt x="175667" y="887759"/>
                  </a:cubicBezTo>
                  <a:cubicBezTo>
                    <a:pt x="191496" y="841132"/>
                    <a:pt x="226693" y="728013"/>
                    <a:pt x="238758" y="731823"/>
                  </a:cubicBezTo>
                  <a:cubicBezTo>
                    <a:pt x="250823" y="735633"/>
                    <a:pt x="234299" y="921641"/>
                    <a:pt x="248057" y="910619"/>
                  </a:cubicBezTo>
                  <a:cubicBezTo>
                    <a:pt x="261815" y="899597"/>
                    <a:pt x="302551" y="722934"/>
                    <a:pt x="321306" y="665693"/>
                  </a:cubicBezTo>
                  <a:cubicBezTo>
                    <a:pt x="340061" y="608452"/>
                    <a:pt x="344076" y="593840"/>
                    <a:pt x="360586" y="567170"/>
                  </a:cubicBezTo>
                  <a:cubicBezTo>
                    <a:pt x="377096" y="540500"/>
                    <a:pt x="374224" y="649528"/>
                    <a:pt x="398732" y="699417"/>
                  </a:cubicBezTo>
                  <a:cubicBezTo>
                    <a:pt x="423240" y="749306"/>
                    <a:pt x="487111" y="869089"/>
                    <a:pt x="507635" y="866504"/>
                  </a:cubicBezTo>
                  <a:close/>
                </a:path>
              </a:pathLst>
            </a:custGeom>
            <a:solidFill>
              <a:schemeClr val="accent4">
                <a:lumMod val="50000"/>
              </a:schemeClr>
            </a:solidFill>
            <a:ln>
              <a:noFill/>
            </a:ln>
            <a:effectLst/>
            <a:sp3d prstMaterial="softEdge">
              <a:bevelT w="1714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22" name="Oval 121">
              <a:extLst>
                <a:ext uri="{FF2B5EF4-FFF2-40B4-BE49-F238E27FC236}">
                  <a16:creationId xmlns:a16="http://schemas.microsoft.com/office/drawing/2014/main" id="{688D6EDF-287A-49D9-8483-A33A856E7ED1}"/>
                </a:ext>
              </a:extLst>
            </p:cNvPr>
            <p:cNvSpPr/>
            <p:nvPr/>
          </p:nvSpPr>
          <p:spPr>
            <a:xfrm>
              <a:off x="5536155" y="2556320"/>
              <a:ext cx="152057" cy="166441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mc:AlternateContent xmlns:mc="http://schemas.openxmlformats.org/markup-compatibility/2006" xmlns:p14="http://schemas.microsoft.com/office/powerpoint/2010/main">
          <mc:Choice Requires="p14">
            <p:contentPart p14:bwMode="auto" r:id="rId13">
              <p14:nvContentPartPr>
                <p14:cNvPr id="123" name="Ink 122">
                  <a:extLst>
                    <a:ext uri="{FF2B5EF4-FFF2-40B4-BE49-F238E27FC236}">
                      <a16:creationId xmlns:a16="http://schemas.microsoft.com/office/drawing/2014/main" id="{96C06EB6-AAF1-4154-9938-61FC0C443C09}"/>
                    </a:ext>
                  </a:extLst>
                </p14:cNvPr>
                <p14:cNvContentPartPr/>
                <p14:nvPr/>
              </p14:nvContentPartPr>
              <p14:xfrm>
                <a:off x="5800799" y="2815191"/>
                <a:ext cx="28440" cy="42480"/>
              </p14:xfrm>
            </p:contentPart>
          </mc:Choice>
          <mc:Fallback xmlns="">
            <p:pic>
              <p:nvPicPr>
                <p:cNvPr id="123" name="Ink 122">
                  <a:extLst>
                    <a:ext uri="{FF2B5EF4-FFF2-40B4-BE49-F238E27FC236}">
                      <a16:creationId xmlns:a16="http://schemas.microsoft.com/office/drawing/2014/main" id="{96C06EB6-AAF1-4154-9938-61FC0C443C09}"/>
                    </a:ext>
                  </a:extLst>
                </p:cNvPr>
                <p:cNvPicPr/>
                <p:nvPr/>
              </p:nvPicPr>
              <p:blipFill>
                <a:blip r:embed="rId14"/>
                <a:stretch>
                  <a:fillRect/>
                </a:stretch>
              </p:blipFill>
              <p:spPr>
                <a:xfrm>
                  <a:off x="5787872" y="2802396"/>
                  <a:ext cx="53777" cy="67559"/>
                </a:xfrm>
                <a:prstGeom prst="rect">
                  <a:avLst/>
                </a:prstGeom>
              </p:spPr>
            </p:pic>
          </mc:Fallback>
        </mc:AlternateContent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8A1AE331-F1FA-4038-94AB-FCBD1A99069B}"/>
                </a:ext>
              </a:extLst>
            </p:cNvPr>
            <p:cNvSpPr/>
            <p:nvPr/>
          </p:nvSpPr>
          <p:spPr>
            <a:xfrm>
              <a:off x="6505457" y="2702496"/>
              <a:ext cx="112118" cy="164403"/>
            </a:xfrm>
            <a:custGeom>
              <a:avLst/>
              <a:gdLst>
                <a:gd name="connsiteX0" fmla="*/ 4594 w 97508"/>
                <a:gd name="connsiteY0" fmla="*/ 140638 h 174793"/>
                <a:gd name="connsiteX1" fmla="*/ 4594 w 97508"/>
                <a:gd name="connsiteY1" fmla="*/ 78907 h 174793"/>
                <a:gd name="connsiteX2" fmla="*/ 37389 w 97508"/>
                <a:gd name="connsiteY2" fmla="*/ 7529 h 174793"/>
                <a:gd name="connsiteX3" fmla="*/ 95263 w 97508"/>
                <a:gd name="connsiteY3" fmla="*/ 5600 h 174793"/>
                <a:gd name="connsiteX4" fmla="*/ 81759 w 97508"/>
                <a:gd name="connsiteY4" fmla="*/ 38395 h 174793"/>
                <a:gd name="connsiteX5" fmla="*/ 45106 w 97508"/>
                <a:gd name="connsiteY5" fmla="*/ 65403 h 174793"/>
                <a:gd name="connsiteX6" fmla="*/ 64397 w 97508"/>
                <a:gd name="connsiteY6" fmla="*/ 113631 h 174793"/>
                <a:gd name="connsiteX7" fmla="*/ 45106 w 97508"/>
                <a:gd name="connsiteY7" fmla="*/ 173433 h 174793"/>
                <a:gd name="connsiteX8" fmla="*/ 4594 w 97508"/>
                <a:gd name="connsiteY8" fmla="*/ 140638 h 174793"/>
                <a:gd name="connsiteX0" fmla="*/ 4721 w 97635"/>
                <a:gd name="connsiteY0" fmla="*/ 140638 h 169258"/>
                <a:gd name="connsiteX1" fmla="*/ 4721 w 97635"/>
                <a:gd name="connsiteY1" fmla="*/ 78907 h 169258"/>
                <a:gd name="connsiteX2" fmla="*/ 37516 w 97635"/>
                <a:gd name="connsiteY2" fmla="*/ 7529 h 169258"/>
                <a:gd name="connsiteX3" fmla="*/ 95390 w 97635"/>
                <a:gd name="connsiteY3" fmla="*/ 5600 h 169258"/>
                <a:gd name="connsiteX4" fmla="*/ 81886 w 97635"/>
                <a:gd name="connsiteY4" fmla="*/ 38395 h 169258"/>
                <a:gd name="connsiteX5" fmla="*/ 45233 w 97635"/>
                <a:gd name="connsiteY5" fmla="*/ 65403 h 169258"/>
                <a:gd name="connsiteX6" fmla="*/ 64524 w 97635"/>
                <a:gd name="connsiteY6" fmla="*/ 113631 h 169258"/>
                <a:gd name="connsiteX7" fmla="*/ 47163 w 97635"/>
                <a:gd name="connsiteY7" fmla="*/ 167646 h 169258"/>
                <a:gd name="connsiteX8" fmla="*/ 4721 w 97635"/>
                <a:gd name="connsiteY8" fmla="*/ 140638 h 169258"/>
                <a:gd name="connsiteX0" fmla="*/ 7132 w 100046"/>
                <a:gd name="connsiteY0" fmla="*/ 140638 h 169258"/>
                <a:gd name="connsiteX1" fmla="*/ 7132 w 100046"/>
                <a:gd name="connsiteY1" fmla="*/ 78907 h 169258"/>
                <a:gd name="connsiteX2" fmla="*/ 39927 w 100046"/>
                <a:gd name="connsiteY2" fmla="*/ 7529 h 169258"/>
                <a:gd name="connsiteX3" fmla="*/ 97801 w 100046"/>
                <a:gd name="connsiteY3" fmla="*/ 5600 h 169258"/>
                <a:gd name="connsiteX4" fmla="*/ 84297 w 100046"/>
                <a:gd name="connsiteY4" fmla="*/ 38395 h 169258"/>
                <a:gd name="connsiteX5" fmla="*/ 47644 w 100046"/>
                <a:gd name="connsiteY5" fmla="*/ 65403 h 169258"/>
                <a:gd name="connsiteX6" fmla="*/ 66935 w 100046"/>
                <a:gd name="connsiteY6" fmla="*/ 113631 h 169258"/>
                <a:gd name="connsiteX7" fmla="*/ 49574 w 100046"/>
                <a:gd name="connsiteY7" fmla="*/ 167646 h 169258"/>
                <a:gd name="connsiteX8" fmla="*/ 7132 w 100046"/>
                <a:gd name="connsiteY8" fmla="*/ 140638 h 169258"/>
                <a:gd name="connsiteX0" fmla="*/ 4170 w 112517"/>
                <a:gd name="connsiteY0" fmla="*/ 154142 h 170508"/>
                <a:gd name="connsiteX1" fmla="*/ 19603 w 112517"/>
                <a:gd name="connsiteY1" fmla="*/ 78907 h 170508"/>
                <a:gd name="connsiteX2" fmla="*/ 52398 w 112517"/>
                <a:gd name="connsiteY2" fmla="*/ 7529 h 170508"/>
                <a:gd name="connsiteX3" fmla="*/ 110272 w 112517"/>
                <a:gd name="connsiteY3" fmla="*/ 5600 h 170508"/>
                <a:gd name="connsiteX4" fmla="*/ 96768 w 112517"/>
                <a:gd name="connsiteY4" fmla="*/ 38395 h 170508"/>
                <a:gd name="connsiteX5" fmla="*/ 60115 w 112517"/>
                <a:gd name="connsiteY5" fmla="*/ 65403 h 170508"/>
                <a:gd name="connsiteX6" fmla="*/ 79406 w 112517"/>
                <a:gd name="connsiteY6" fmla="*/ 113631 h 170508"/>
                <a:gd name="connsiteX7" fmla="*/ 62045 w 112517"/>
                <a:gd name="connsiteY7" fmla="*/ 167646 h 170508"/>
                <a:gd name="connsiteX8" fmla="*/ 4170 w 112517"/>
                <a:gd name="connsiteY8" fmla="*/ 154142 h 170508"/>
                <a:gd name="connsiteX0" fmla="*/ 4954 w 107513"/>
                <a:gd name="connsiteY0" fmla="*/ 154142 h 170508"/>
                <a:gd name="connsiteX1" fmla="*/ 14599 w 107513"/>
                <a:gd name="connsiteY1" fmla="*/ 78907 h 170508"/>
                <a:gd name="connsiteX2" fmla="*/ 47394 w 107513"/>
                <a:gd name="connsiteY2" fmla="*/ 7529 h 170508"/>
                <a:gd name="connsiteX3" fmla="*/ 105268 w 107513"/>
                <a:gd name="connsiteY3" fmla="*/ 5600 h 170508"/>
                <a:gd name="connsiteX4" fmla="*/ 91764 w 107513"/>
                <a:gd name="connsiteY4" fmla="*/ 38395 h 170508"/>
                <a:gd name="connsiteX5" fmla="*/ 55111 w 107513"/>
                <a:gd name="connsiteY5" fmla="*/ 65403 h 170508"/>
                <a:gd name="connsiteX6" fmla="*/ 74402 w 107513"/>
                <a:gd name="connsiteY6" fmla="*/ 113631 h 170508"/>
                <a:gd name="connsiteX7" fmla="*/ 57041 w 107513"/>
                <a:gd name="connsiteY7" fmla="*/ 167646 h 170508"/>
                <a:gd name="connsiteX8" fmla="*/ 4954 w 107513"/>
                <a:gd name="connsiteY8" fmla="*/ 154142 h 170508"/>
                <a:gd name="connsiteX0" fmla="*/ 2473 w 105032"/>
                <a:gd name="connsiteY0" fmla="*/ 154142 h 170508"/>
                <a:gd name="connsiteX1" fmla="*/ 12118 w 105032"/>
                <a:gd name="connsiteY1" fmla="*/ 78907 h 170508"/>
                <a:gd name="connsiteX2" fmla="*/ 44913 w 105032"/>
                <a:gd name="connsiteY2" fmla="*/ 7529 h 170508"/>
                <a:gd name="connsiteX3" fmla="*/ 102787 w 105032"/>
                <a:gd name="connsiteY3" fmla="*/ 5600 h 170508"/>
                <a:gd name="connsiteX4" fmla="*/ 89283 w 105032"/>
                <a:gd name="connsiteY4" fmla="*/ 38395 h 170508"/>
                <a:gd name="connsiteX5" fmla="*/ 52630 w 105032"/>
                <a:gd name="connsiteY5" fmla="*/ 65403 h 170508"/>
                <a:gd name="connsiteX6" fmla="*/ 71921 w 105032"/>
                <a:gd name="connsiteY6" fmla="*/ 113631 h 170508"/>
                <a:gd name="connsiteX7" fmla="*/ 54560 w 105032"/>
                <a:gd name="connsiteY7" fmla="*/ 167646 h 170508"/>
                <a:gd name="connsiteX8" fmla="*/ 2473 w 105032"/>
                <a:gd name="connsiteY8" fmla="*/ 154142 h 170508"/>
                <a:gd name="connsiteX0" fmla="*/ 2473 w 103798"/>
                <a:gd name="connsiteY0" fmla="*/ 153515 h 169881"/>
                <a:gd name="connsiteX1" fmla="*/ 12118 w 103798"/>
                <a:gd name="connsiteY1" fmla="*/ 78280 h 169881"/>
                <a:gd name="connsiteX2" fmla="*/ 44913 w 103798"/>
                <a:gd name="connsiteY2" fmla="*/ 6902 h 169881"/>
                <a:gd name="connsiteX3" fmla="*/ 102787 w 103798"/>
                <a:gd name="connsiteY3" fmla="*/ 4973 h 169881"/>
                <a:gd name="connsiteX4" fmla="*/ 79637 w 103798"/>
                <a:gd name="connsiteY4" fmla="*/ 26194 h 169881"/>
                <a:gd name="connsiteX5" fmla="*/ 52630 w 103798"/>
                <a:gd name="connsiteY5" fmla="*/ 64776 h 169881"/>
                <a:gd name="connsiteX6" fmla="*/ 71921 w 103798"/>
                <a:gd name="connsiteY6" fmla="*/ 113004 h 169881"/>
                <a:gd name="connsiteX7" fmla="*/ 54560 w 103798"/>
                <a:gd name="connsiteY7" fmla="*/ 167019 h 169881"/>
                <a:gd name="connsiteX8" fmla="*/ 2473 w 103798"/>
                <a:gd name="connsiteY8" fmla="*/ 153515 h 169881"/>
                <a:gd name="connsiteX0" fmla="*/ 2473 w 113197"/>
                <a:gd name="connsiteY0" fmla="*/ 151975 h 168341"/>
                <a:gd name="connsiteX1" fmla="*/ 12118 w 113197"/>
                <a:gd name="connsiteY1" fmla="*/ 76740 h 168341"/>
                <a:gd name="connsiteX2" fmla="*/ 44913 w 113197"/>
                <a:gd name="connsiteY2" fmla="*/ 5362 h 168341"/>
                <a:gd name="connsiteX3" fmla="*/ 112432 w 113197"/>
                <a:gd name="connsiteY3" fmla="*/ 7291 h 168341"/>
                <a:gd name="connsiteX4" fmla="*/ 79637 w 113197"/>
                <a:gd name="connsiteY4" fmla="*/ 24654 h 168341"/>
                <a:gd name="connsiteX5" fmla="*/ 52630 w 113197"/>
                <a:gd name="connsiteY5" fmla="*/ 63236 h 168341"/>
                <a:gd name="connsiteX6" fmla="*/ 71921 w 113197"/>
                <a:gd name="connsiteY6" fmla="*/ 111464 h 168341"/>
                <a:gd name="connsiteX7" fmla="*/ 54560 w 113197"/>
                <a:gd name="connsiteY7" fmla="*/ 165479 h 168341"/>
                <a:gd name="connsiteX8" fmla="*/ 2473 w 113197"/>
                <a:gd name="connsiteY8" fmla="*/ 151975 h 168341"/>
                <a:gd name="connsiteX0" fmla="*/ 2473 w 112829"/>
                <a:gd name="connsiteY0" fmla="*/ 151975 h 168341"/>
                <a:gd name="connsiteX1" fmla="*/ 12118 w 112829"/>
                <a:gd name="connsiteY1" fmla="*/ 76740 h 168341"/>
                <a:gd name="connsiteX2" fmla="*/ 44913 w 112829"/>
                <a:gd name="connsiteY2" fmla="*/ 5362 h 168341"/>
                <a:gd name="connsiteX3" fmla="*/ 112432 w 112829"/>
                <a:gd name="connsiteY3" fmla="*/ 7291 h 168341"/>
                <a:gd name="connsiteX4" fmla="*/ 71921 w 112829"/>
                <a:gd name="connsiteY4" fmla="*/ 24654 h 168341"/>
                <a:gd name="connsiteX5" fmla="*/ 52630 w 112829"/>
                <a:gd name="connsiteY5" fmla="*/ 63236 h 168341"/>
                <a:gd name="connsiteX6" fmla="*/ 71921 w 112829"/>
                <a:gd name="connsiteY6" fmla="*/ 111464 h 168341"/>
                <a:gd name="connsiteX7" fmla="*/ 54560 w 112829"/>
                <a:gd name="connsiteY7" fmla="*/ 165479 h 168341"/>
                <a:gd name="connsiteX8" fmla="*/ 2473 w 112829"/>
                <a:gd name="connsiteY8" fmla="*/ 151975 h 168341"/>
                <a:gd name="connsiteX0" fmla="*/ 2473 w 113177"/>
                <a:gd name="connsiteY0" fmla="*/ 157013 h 173379"/>
                <a:gd name="connsiteX1" fmla="*/ 12118 w 113177"/>
                <a:gd name="connsiteY1" fmla="*/ 81778 h 173379"/>
                <a:gd name="connsiteX2" fmla="*/ 44913 w 113177"/>
                <a:gd name="connsiteY2" fmla="*/ 10400 h 173379"/>
                <a:gd name="connsiteX3" fmla="*/ 112432 w 113177"/>
                <a:gd name="connsiteY3" fmla="*/ 12329 h 173379"/>
                <a:gd name="connsiteX4" fmla="*/ 71921 w 113177"/>
                <a:gd name="connsiteY4" fmla="*/ 29692 h 173379"/>
                <a:gd name="connsiteX5" fmla="*/ 52630 w 113177"/>
                <a:gd name="connsiteY5" fmla="*/ 68274 h 173379"/>
                <a:gd name="connsiteX6" fmla="*/ 71921 w 113177"/>
                <a:gd name="connsiteY6" fmla="*/ 116502 h 173379"/>
                <a:gd name="connsiteX7" fmla="*/ 54560 w 113177"/>
                <a:gd name="connsiteY7" fmla="*/ 170517 h 173379"/>
                <a:gd name="connsiteX8" fmla="*/ 2473 w 113177"/>
                <a:gd name="connsiteY8" fmla="*/ 157013 h 173379"/>
                <a:gd name="connsiteX0" fmla="*/ 1414 w 112118"/>
                <a:gd name="connsiteY0" fmla="*/ 157013 h 164403"/>
                <a:gd name="connsiteX1" fmla="*/ 11059 w 112118"/>
                <a:gd name="connsiteY1" fmla="*/ 81778 h 164403"/>
                <a:gd name="connsiteX2" fmla="*/ 43854 w 112118"/>
                <a:gd name="connsiteY2" fmla="*/ 10400 h 164403"/>
                <a:gd name="connsiteX3" fmla="*/ 111373 w 112118"/>
                <a:gd name="connsiteY3" fmla="*/ 12329 h 164403"/>
                <a:gd name="connsiteX4" fmla="*/ 70862 w 112118"/>
                <a:gd name="connsiteY4" fmla="*/ 29692 h 164403"/>
                <a:gd name="connsiteX5" fmla="*/ 51571 w 112118"/>
                <a:gd name="connsiteY5" fmla="*/ 68274 h 164403"/>
                <a:gd name="connsiteX6" fmla="*/ 70862 w 112118"/>
                <a:gd name="connsiteY6" fmla="*/ 116502 h 164403"/>
                <a:gd name="connsiteX7" fmla="*/ 38068 w 112118"/>
                <a:gd name="connsiteY7" fmla="*/ 157014 h 164403"/>
                <a:gd name="connsiteX8" fmla="*/ 1414 w 112118"/>
                <a:gd name="connsiteY8" fmla="*/ 157013 h 164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2118" h="164403">
                  <a:moveTo>
                    <a:pt x="1414" y="157013"/>
                  </a:moveTo>
                  <a:cubicBezTo>
                    <a:pt x="-3087" y="144474"/>
                    <a:pt x="3986" y="106213"/>
                    <a:pt x="11059" y="81778"/>
                  </a:cubicBezTo>
                  <a:cubicBezTo>
                    <a:pt x="18132" y="57343"/>
                    <a:pt x="27135" y="21975"/>
                    <a:pt x="43854" y="10400"/>
                  </a:cubicBezTo>
                  <a:cubicBezTo>
                    <a:pt x="60573" y="-1175"/>
                    <a:pt x="104943" y="-6319"/>
                    <a:pt x="111373" y="12329"/>
                  </a:cubicBezTo>
                  <a:cubicBezTo>
                    <a:pt x="117803" y="30977"/>
                    <a:pt x="80829" y="20368"/>
                    <a:pt x="70862" y="29692"/>
                  </a:cubicBezTo>
                  <a:cubicBezTo>
                    <a:pt x="60895" y="39016"/>
                    <a:pt x="51571" y="53806"/>
                    <a:pt x="51571" y="68274"/>
                  </a:cubicBezTo>
                  <a:cubicBezTo>
                    <a:pt x="51571" y="82742"/>
                    <a:pt x="70862" y="98497"/>
                    <a:pt x="70862" y="116502"/>
                  </a:cubicBezTo>
                  <a:cubicBezTo>
                    <a:pt x="70862" y="134507"/>
                    <a:pt x="49643" y="150262"/>
                    <a:pt x="38068" y="157014"/>
                  </a:cubicBezTo>
                  <a:cubicBezTo>
                    <a:pt x="26493" y="163766"/>
                    <a:pt x="5915" y="169552"/>
                    <a:pt x="1414" y="157013"/>
                  </a:cubicBezTo>
                  <a:close/>
                </a:path>
              </a:pathLst>
            </a:custGeom>
            <a:solidFill>
              <a:srgbClr val="FACB9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87436CD9-B5AE-4885-AA98-937D1030DE06}"/>
                </a:ext>
              </a:extLst>
            </p:cNvPr>
            <p:cNvSpPr/>
            <p:nvPr/>
          </p:nvSpPr>
          <p:spPr>
            <a:xfrm>
              <a:off x="5691343" y="2958546"/>
              <a:ext cx="295361" cy="32281"/>
            </a:xfrm>
            <a:custGeom>
              <a:avLst/>
              <a:gdLst>
                <a:gd name="connsiteX0" fmla="*/ 3794 w 295361"/>
                <a:gd name="connsiteY0" fmla="*/ 31237 h 32281"/>
                <a:gd name="connsiteX1" fmla="*/ 284755 w 295361"/>
                <a:gd name="connsiteY1" fmla="*/ 23574 h 32281"/>
                <a:gd name="connsiteX2" fmla="*/ 226009 w 295361"/>
                <a:gd name="connsiteY2" fmla="*/ 8249 h 32281"/>
                <a:gd name="connsiteX3" fmla="*/ 128950 w 295361"/>
                <a:gd name="connsiteY3" fmla="*/ 586 h 32281"/>
                <a:gd name="connsiteX4" fmla="*/ 3794 w 295361"/>
                <a:gd name="connsiteY4" fmla="*/ 31237 h 32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5361" h="32281">
                  <a:moveTo>
                    <a:pt x="3794" y="31237"/>
                  </a:moveTo>
                  <a:cubicBezTo>
                    <a:pt x="29761" y="35068"/>
                    <a:pt x="247719" y="27405"/>
                    <a:pt x="284755" y="23574"/>
                  </a:cubicBezTo>
                  <a:cubicBezTo>
                    <a:pt x="321791" y="19743"/>
                    <a:pt x="251976" y="12080"/>
                    <a:pt x="226009" y="8249"/>
                  </a:cubicBezTo>
                  <a:cubicBezTo>
                    <a:pt x="200042" y="4418"/>
                    <a:pt x="165560" y="-1968"/>
                    <a:pt x="128950" y="586"/>
                  </a:cubicBezTo>
                  <a:cubicBezTo>
                    <a:pt x="92340" y="3140"/>
                    <a:pt x="-22173" y="27406"/>
                    <a:pt x="3794" y="31237"/>
                  </a:cubicBez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</p:grpSp>
      <p:grpSp>
        <p:nvGrpSpPr>
          <p:cNvPr id="126" name="Group 125">
            <a:extLst>
              <a:ext uri="{FF2B5EF4-FFF2-40B4-BE49-F238E27FC236}">
                <a16:creationId xmlns:a16="http://schemas.microsoft.com/office/drawing/2014/main" id="{E89A1D74-2363-4B07-85A5-609472BC1796}"/>
              </a:ext>
            </a:extLst>
          </p:cNvPr>
          <p:cNvGrpSpPr/>
          <p:nvPr/>
        </p:nvGrpSpPr>
        <p:grpSpPr>
          <a:xfrm flipH="1">
            <a:off x="2650669" y="2997739"/>
            <a:ext cx="2376515" cy="3448964"/>
            <a:chOff x="4865280" y="1734987"/>
            <a:chExt cx="2422016" cy="3514999"/>
          </a:xfrm>
          <a:scene3d>
            <a:camera prst="isometricOffAxis1Right"/>
            <a:lightRig rig="threePt" dir="t"/>
          </a:scene3d>
        </p:grpSpPr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2D7F8580-7F58-40C6-B883-4D3CBE0688F7}"/>
                </a:ext>
              </a:extLst>
            </p:cNvPr>
            <p:cNvSpPr/>
            <p:nvPr/>
          </p:nvSpPr>
          <p:spPr>
            <a:xfrm>
              <a:off x="5904330" y="2974546"/>
              <a:ext cx="191670" cy="282309"/>
            </a:xfrm>
            <a:custGeom>
              <a:avLst/>
              <a:gdLst>
                <a:gd name="connsiteX0" fmla="*/ 4310 w 182122"/>
                <a:gd name="connsiteY0" fmla="*/ 193373 h 276739"/>
                <a:gd name="connsiteX1" fmla="*/ 2173 w 182122"/>
                <a:gd name="connsiteY1" fmla="*/ 80141 h 276739"/>
                <a:gd name="connsiteX2" fmla="*/ 27810 w 182122"/>
                <a:gd name="connsiteY2" fmla="*/ 9639 h 276739"/>
                <a:gd name="connsiteX3" fmla="*/ 102586 w 182122"/>
                <a:gd name="connsiteY3" fmla="*/ 1093 h 276739"/>
                <a:gd name="connsiteX4" fmla="*/ 151724 w 182122"/>
                <a:gd name="connsiteY4" fmla="*/ 13911 h 276739"/>
                <a:gd name="connsiteX5" fmla="*/ 173089 w 182122"/>
                <a:gd name="connsiteY5" fmla="*/ 122870 h 276739"/>
                <a:gd name="connsiteX6" fmla="*/ 177362 w 182122"/>
                <a:gd name="connsiteY6" fmla="*/ 204055 h 276739"/>
                <a:gd name="connsiteX7" fmla="*/ 106859 w 182122"/>
                <a:gd name="connsiteY7" fmla="*/ 268149 h 276739"/>
                <a:gd name="connsiteX8" fmla="*/ 27810 w 182122"/>
                <a:gd name="connsiteY8" fmla="*/ 272422 h 276739"/>
                <a:gd name="connsiteX9" fmla="*/ 4310 w 182122"/>
                <a:gd name="connsiteY9" fmla="*/ 193373 h 276739"/>
                <a:gd name="connsiteX0" fmla="*/ 4310 w 182122"/>
                <a:gd name="connsiteY0" fmla="*/ 194146 h 277512"/>
                <a:gd name="connsiteX1" fmla="*/ 2173 w 182122"/>
                <a:gd name="connsiteY1" fmla="*/ 80914 h 277512"/>
                <a:gd name="connsiteX2" fmla="*/ 27810 w 182122"/>
                <a:gd name="connsiteY2" fmla="*/ 10412 h 277512"/>
                <a:gd name="connsiteX3" fmla="*/ 102586 w 182122"/>
                <a:gd name="connsiteY3" fmla="*/ 1866 h 277512"/>
                <a:gd name="connsiteX4" fmla="*/ 151724 w 182122"/>
                <a:gd name="connsiteY4" fmla="*/ 25366 h 277512"/>
                <a:gd name="connsiteX5" fmla="*/ 173089 w 182122"/>
                <a:gd name="connsiteY5" fmla="*/ 123643 h 277512"/>
                <a:gd name="connsiteX6" fmla="*/ 177362 w 182122"/>
                <a:gd name="connsiteY6" fmla="*/ 204828 h 277512"/>
                <a:gd name="connsiteX7" fmla="*/ 106859 w 182122"/>
                <a:gd name="connsiteY7" fmla="*/ 268922 h 277512"/>
                <a:gd name="connsiteX8" fmla="*/ 27810 w 182122"/>
                <a:gd name="connsiteY8" fmla="*/ 273195 h 277512"/>
                <a:gd name="connsiteX9" fmla="*/ 4310 w 182122"/>
                <a:gd name="connsiteY9" fmla="*/ 194146 h 277512"/>
                <a:gd name="connsiteX0" fmla="*/ 4310 w 182122"/>
                <a:gd name="connsiteY0" fmla="*/ 197554 h 280920"/>
                <a:gd name="connsiteX1" fmla="*/ 2173 w 182122"/>
                <a:gd name="connsiteY1" fmla="*/ 84322 h 280920"/>
                <a:gd name="connsiteX2" fmla="*/ 27810 w 182122"/>
                <a:gd name="connsiteY2" fmla="*/ 13820 h 280920"/>
                <a:gd name="connsiteX3" fmla="*/ 91904 w 182122"/>
                <a:gd name="connsiteY3" fmla="*/ 1001 h 280920"/>
                <a:gd name="connsiteX4" fmla="*/ 151724 w 182122"/>
                <a:gd name="connsiteY4" fmla="*/ 28774 h 280920"/>
                <a:gd name="connsiteX5" fmla="*/ 173089 w 182122"/>
                <a:gd name="connsiteY5" fmla="*/ 127051 h 280920"/>
                <a:gd name="connsiteX6" fmla="*/ 177362 w 182122"/>
                <a:gd name="connsiteY6" fmla="*/ 208236 h 280920"/>
                <a:gd name="connsiteX7" fmla="*/ 106859 w 182122"/>
                <a:gd name="connsiteY7" fmla="*/ 272330 h 280920"/>
                <a:gd name="connsiteX8" fmla="*/ 27810 w 182122"/>
                <a:gd name="connsiteY8" fmla="*/ 276603 h 280920"/>
                <a:gd name="connsiteX9" fmla="*/ 4310 w 182122"/>
                <a:gd name="connsiteY9" fmla="*/ 197554 h 280920"/>
                <a:gd name="connsiteX0" fmla="*/ 3750 w 181562"/>
                <a:gd name="connsiteY0" fmla="*/ 197554 h 279818"/>
                <a:gd name="connsiteX1" fmla="*/ 1613 w 181562"/>
                <a:gd name="connsiteY1" fmla="*/ 84322 h 279818"/>
                <a:gd name="connsiteX2" fmla="*/ 27250 w 181562"/>
                <a:gd name="connsiteY2" fmla="*/ 13820 h 279818"/>
                <a:gd name="connsiteX3" fmla="*/ 91344 w 181562"/>
                <a:gd name="connsiteY3" fmla="*/ 1001 h 279818"/>
                <a:gd name="connsiteX4" fmla="*/ 151164 w 181562"/>
                <a:gd name="connsiteY4" fmla="*/ 28774 h 279818"/>
                <a:gd name="connsiteX5" fmla="*/ 172529 w 181562"/>
                <a:gd name="connsiteY5" fmla="*/ 127051 h 279818"/>
                <a:gd name="connsiteX6" fmla="*/ 176802 w 181562"/>
                <a:gd name="connsiteY6" fmla="*/ 208236 h 279818"/>
                <a:gd name="connsiteX7" fmla="*/ 106299 w 181562"/>
                <a:gd name="connsiteY7" fmla="*/ 272330 h 279818"/>
                <a:gd name="connsiteX8" fmla="*/ 10158 w 181562"/>
                <a:gd name="connsiteY8" fmla="*/ 274467 h 279818"/>
                <a:gd name="connsiteX9" fmla="*/ 3750 w 181562"/>
                <a:gd name="connsiteY9" fmla="*/ 197554 h 279818"/>
                <a:gd name="connsiteX0" fmla="*/ 3750 w 181562"/>
                <a:gd name="connsiteY0" fmla="*/ 197554 h 279818"/>
                <a:gd name="connsiteX1" fmla="*/ 1613 w 181562"/>
                <a:gd name="connsiteY1" fmla="*/ 84322 h 279818"/>
                <a:gd name="connsiteX2" fmla="*/ 27250 w 181562"/>
                <a:gd name="connsiteY2" fmla="*/ 13820 h 279818"/>
                <a:gd name="connsiteX3" fmla="*/ 91344 w 181562"/>
                <a:gd name="connsiteY3" fmla="*/ 1001 h 279818"/>
                <a:gd name="connsiteX4" fmla="*/ 151164 w 181562"/>
                <a:gd name="connsiteY4" fmla="*/ 28774 h 279818"/>
                <a:gd name="connsiteX5" fmla="*/ 172529 w 181562"/>
                <a:gd name="connsiteY5" fmla="*/ 127051 h 279818"/>
                <a:gd name="connsiteX6" fmla="*/ 176802 w 181562"/>
                <a:gd name="connsiteY6" fmla="*/ 208236 h 279818"/>
                <a:gd name="connsiteX7" fmla="*/ 106299 w 181562"/>
                <a:gd name="connsiteY7" fmla="*/ 272330 h 279818"/>
                <a:gd name="connsiteX8" fmla="*/ 10158 w 181562"/>
                <a:gd name="connsiteY8" fmla="*/ 274467 h 279818"/>
                <a:gd name="connsiteX9" fmla="*/ 3750 w 181562"/>
                <a:gd name="connsiteY9" fmla="*/ 197554 h 279818"/>
                <a:gd name="connsiteX0" fmla="*/ 395 w 186753"/>
                <a:gd name="connsiteY0" fmla="*/ 199691 h 282309"/>
                <a:gd name="connsiteX1" fmla="*/ 6804 w 186753"/>
                <a:gd name="connsiteY1" fmla="*/ 84322 h 282309"/>
                <a:gd name="connsiteX2" fmla="*/ 32441 w 186753"/>
                <a:gd name="connsiteY2" fmla="*/ 13820 h 282309"/>
                <a:gd name="connsiteX3" fmla="*/ 96535 w 186753"/>
                <a:gd name="connsiteY3" fmla="*/ 1001 h 282309"/>
                <a:gd name="connsiteX4" fmla="*/ 156355 w 186753"/>
                <a:gd name="connsiteY4" fmla="*/ 28774 h 282309"/>
                <a:gd name="connsiteX5" fmla="*/ 177720 w 186753"/>
                <a:gd name="connsiteY5" fmla="*/ 127051 h 282309"/>
                <a:gd name="connsiteX6" fmla="*/ 181993 w 186753"/>
                <a:gd name="connsiteY6" fmla="*/ 208236 h 282309"/>
                <a:gd name="connsiteX7" fmla="*/ 111490 w 186753"/>
                <a:gd name="connsiteY7" fmla="*/ 272330 h 282309"/>
                <a:gd name="connsiteX8" fmla="*/ 15349 w 186753"/>
                <a:gd name="connsiteY8" fmla="*/ 274467 h 282309"/>
                <a:gd name="connsiteX9" fmla="*/ 395 w 186753"/>
                <a:gd name="connsiteY9" fmla="*/ 199691 h 282309"/>
                <a:gd name="connsiteX0" fmla="*/ 5312 w 191670"/>
                <a:gd name="connsiteY0" fmla="*/ 199691 h 282309"/>
                <a:gd name="connsiteX1" fmla="*/ 11721 w 191670"/>
                <a:gd name="connsiteY1" fmla="*/ 84322 h 282309"/>
                <a:gd name="connsiteX2" fmla="*/ 37358 w 191670"/>
                <a:gd name="connsiteY2" fmla="*/ 13820 h 282309"/>
                <a:gd name="connsiteX3" fmla="*/ 101452 w 191670"/>
                <a:gd name="connsiteY3" fmla="*/ 1001 h 282309"/>
                <a:gd name="connsiteX4" fmla="*/ 161272 w 191670"/>
                <a:gd name="connsiteY4" fmla="*/ 28774 h 282309"/>
                <a:gd name="connsiteX5" fmla="*/ 182637 w 191670"/>
                <a:gd name="connsiteY5" fmla="*/ 127051 h 282309"/>
                <a:gd name="connsiteX6" fmla="*/ 186910 w 191670"/>
                <a:gd name="connsiteY6" fmla="*/ 208236 h 282309"/>
                <a:gd name="connsiteX7" fmla="*/ 116407 w 191670"/>
                <a:gd name="connsiteY7" fmla="*/ 272330 h 282309"/>
                <a:gd name="connsiteX8" fmla="*/ 20266 w 191670"/>
                <a:gd name="connsiteY8" fmla="*/ 274467 h 282309"/>
                <a:gd name="connsiteX9" fmla="*/ 5312 w 191670"/>
                <a:gd name="connsiteY9" fmla="*/ 199691 h 282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1670" h="282309">
                  <a:moveTo>
                    <a:pt x="5312" y="199691"/>
                  </a:moveTo>
                  <a:cubicBezTo>
                    <a:pt x="16707" y="161591"/>
                    <a:pt x="6380" y="115301"/>
                    <a:pt x="11721" y="84322"/>
                  </a:cubicBezTo>
                  <a:cubicBezTo>
                    <a:pt x="17062" y="53344"/>
                    <a:pt x="22403" y="27707"/>
                    <a:pt x="37358" y="13820"/>
                  </a:cubicBezTo>
                  <a:cubicBezTo>
                    <a:pt x="52313" y="-67"/>
                    <a:pt x="80800" y="-1491"/>
                    <a:pt x="101452" y="1001"/>
                  </a:cubicBezTo>
                  <a:cubicBezTo>
                    <a:pt x="122104" y="3493"/>
                    <a:pt x="147741" y="7766"/>
                    <a:pt x="161272" y="28774"/>
                  </a:cubicBezTo>
                  <a:cubicBezTo>
                    <a:pt x="174803" y="49782"/>
                    <a:pt x="178364" y="97141"/>
                    <a:pt x="182637" y="127051"/>
                  </a:cubicBezTo>
                  <a:cubicBezTo>
                    <a:pt x="186910" y="156961"/>
                    <a:pt x="197948" y="184023"/>
                    <a:pt x="186910" y="208236"/>
                  </a:cubicBezTo>
                  <a:cubicBezTo>
                    <a:pt x="175872" y="232449"/>
                    <a:pt x="141332" y="260936"/>
                    <a:pt x="116407" y="272330"/>
                  </a:cubicBezTo>
                  <a:cubicBezTo>
                    <a:pt x="91482" y="283724"/>
                    <a:pt x="38782" y="286573"/>
                    <a:pt x="20266" y="274467"/>
                  </a:cubicBezTo>
                  <a:cubicBezTo>
                    <a:pt x="1750" y="262361"/>
                    <a:pt x="-6083" y="237791"/>
                    <a:pt x="5312" y="199691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B46F7D61-FA8B-4198-8630-534279A057CB}"/>
                </a:ext>
              </a:extLst>
            </p:cNvPr>
            <p:cNvSpPr/>
            <p:nvPr/>
          </p:nvSpPr>
          <p:spPr>
            <a:xfrm rot="193909">
              <a:off x="6138594" y="4737242"/>
              <a:ext cx="145269" cy="446633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  <a:gd name="connsiteX0" fmla="*/ 6496 w 140748"/>
                <a:gd name="connsiteY0" fmla="*/ 42636 h 364378"/>
                <a:gd name="connsiteX1" fmla="*/ 8067 w 140748"/>
                <a:gd name="connsiteY1" fmla="*/ 310013 h 364378"/>
                <a:gd name="connsiteX2" fmla="*/ 70905 w 140748"/>
                <a:gd name="connsiteY2" fmla="*/ 364185 h 364378"/>
                <a:gd name="connsiteX3" fmla="*/ 129409 w 140748"/>
                <a:gd name="connsiteY3" fmla="*/ 303514 h 364378"/>
                <a:gd name="connsiteX4" fmla="*/ 131576 w 140748"/>
                <a:gd name="connsiteY4" fmla="*/ 60829 h 364378"/>
                <a:gd name="connsiteX5" fmla="*/ 60071 w 140748"/>
                <a:gd name="connsiteY5" fmla="*/ 2324 h 364378"/>
                <a:gd name="connsiteX6" fmla="*/ 6496 w 140748"/>
                <a:gd name="connsiteY6" fmla="*/ 42636 h 364378"/>
                <a:gd name="connsiteX0" fmla="*/ 6496 w 136138"/>
                <a:gd name="connsiteY0" fmla="*/ 45571 h 367313"/>
                <a:gd name="connsiteX1" fmla="*/ 8067 w 136138"/>
                <a:gd name="connsiteY1" fmla="*/ 312948 h 367313"/>
                <a:gd name="connsiteX2" fmla="*/ 70905 w 136138"/>
                <a:gd name="connsiteY2" fmla="*/ 367120 h 367313"/>
                <a:gd name="connsiteX3" fmla="*/ 129409 w 136138"/>
                <a:gd name="connsiteY3" fmla="*/ 306449 h 367313"/>
                <a:gd name="connsiteX4" fmla="*/ 123956 w 136138"/>
                <a:gd name="connsiteY4" fmla="*/ 37094 h 367313"/>
                <a:gd name="connsiteX5" fmla="*/ 60071 w 136138"/>
                <a:gd name="connsiteY5" fmla="*/ 5259 h 367313"/>
                <a:gd name="connsiteX6" fmla="*/ 6496 w 136138"/>
                <a:gd name="connsiteY6" fmla="*/ 45571 h 367313"/>
                <a:gd name="connsiteX0" fmla="*/ 6991 w 136633"/>
                <a:gd name="connsiteY0" fmla="*/ 56469 h 378211"/>
                <a:gd name="connsiteX1" fmla="*/ 8562 w 136633"/>
                <a:gd name="connsiteY1" fmla="*/ 323846 h 378211"/>
                <a:gd name="connsiteX2" fmla="*/ 71400 w 136633"/>
                <a:gd name="connsiteY2" fmla="*/ 378018 h 378211"/>
                <a:gd name="connsiteX3" fmla="*/ 129904 w 136633"/>
                <a:gd name="connsiteY3" fmla="*/ 317347 h 378211"/>
                <a:gd name="connsiteX4" fmla="*/ 124451 w 136633"/>
                <a:gd name="connsiteY4" fmla="*/ 47992 h 378211"/>
                <a:gd name="connsiteX5" fmla="*/ 68186 w 136633"/>
                <a:gd name="connsiteY5" fmla="*/ 917 h 378211"/>
                <a:gd name="connsiteX6" fmla="*/ 6991 w 136633"/>
                <a:gd name="connsiteY6" fmla="*/ 56469 h 378211"/>
                <a:gd name="connsiteX0" fmla="*/ 3871 w 133513"/>
                <a:gd name="connsiteY0" fmla="*/ 56469 h 378103"/>
                <a:gd name="connsiteX1" fmla="*/ 13062 w 133513"/>
                <a:gd name="connsiteY1" fmla="*/ 321941 h 378103"/>
                <a:gd name="connsiteX2" fmla="*/ 68280 w 133513"/>
                <a:gd name="connsiteY2" fmla="*/ 378018 h 378103"/>
                <a:gd name="connsiteX3" fmla="*/ 126784 w 133513"/>
                <a:gd name="connsiteY3" fmla="*/ 317347 h 378103"/>
                <a:gd name="connsiteX4" fmla="*/ 121331 w 133513"/>
                <a:gd name="connsiteY4" fmla="*/ 47992 h 378103"/>
                <a:gd name="connsiteX5" fmla="*/ 65066 w 133513"/>
                <a:gd name="connsiteY5" fmla="*/ 917 h 378103"/>
                <a:gd name="connsiteX6" fmla="*/ 3871 w 133513"/>
                <a:gd name="connsiteY6" fmla="*/ 56469 h 378103"/>
                <a:gd name="connsiteX0" fmla="*/ 3871 w 130834"/>
                <a:gd name="connsiteY0" fmla="*/ 56469 h 378482"/>
                <a:gd name="connsiteX1" fmla="*/ 13062 w 130834"/>
                <a:gd name="connsiteY1" fmla="*/ 321941 h 378482"/>
                <a:gd name="connsiteX2" fmla="*/ 68280 w 130834"/>
                <a:gd name="connsiteY2" fmla="*/ 378018 h 378482"/>
                <a:gd name="connsiteX3" fmla="*/ 121069 w 130834"/>
                <a:gd name="connsiteY3" fmla="*/ 307822 h 378482"/>
                <a:gd name="connsiteX4" fmla="*/ 121331 w 130834"/>
                <a:gd name="connsiteY4" fmla="*/ 47992 h 378482"/>
                <a:gd name="connsiteX5" fmla="*/ 65066 w 130834"/>
                <a:gd name="connsiteY5" fmla="*/ 917 h 378482"/>
                <a:gd name="connsiteX6" fmla="*/ 3871 w 130834"/>
                <a:gd name="connsiteY6" fmla="*/ 56469 h 378482"/>
                <a:gd name="connsiteX0" fmla="*/ 3747 w 130911"/>
                <a:gd name="connsiteY0" fmla="*/ 56469 h 374836"/>
                <a:gd name="connsiteX1" fmla="*/ 12938 w 130911"/>
                <a:gd name="connsiteY1" fmla="*/ 321941 h 374836"/>
                <a:gd name="connsiteX2" fmla="*/ 64346 w 130911"/>
                <a:gd name="connsiteY2" fmla="*/ 374208 h 374836"/>
                <a:gd name="connsiteX3" fmla="*/ 120945 w 130911"/>
                <a:gd name="connsiteY3" fmla="*/ 307822 h 374836"/>
                <a:gd name="connsiteX4" fmla="*/ 121207 w 130911"/>
                <a:gd name="connsiteY4" fmla="*/ 47992 h 374836"/>
                <a:gd name="connsiteX5" fmla="*/ 64942 w 130911"/>
                <a:gd name="connsiteY5" fmla="*/ 917 h 374836"/>
                <a:gd name="connsiteX6" fmla="*/ 3747 w 130911"/>
                <a:gd name="connsiteY6" fmla="*/ 56469 h 374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0911" h="374836">
                  <a:moveTo>
                    <a:pt x="3747" y="56469"/>
                  </a:moveTo>
                  <a:cubicBezTo>
                    <a:pt x="-4920" y="109973"/>
                    <a:pt x="2838" y="268985"/>
                    <a:pt x="12938" y="321941"/>
                  </a:cubicBezTo>
                  <a:cubicBezTo>
                    <a:pt x="23038" y="374897"/>
                    <a:pt x="46345" y="376561"/>
                    <a:pt x="64346" y="374208"/>
                  </a:cubicBezTo>
                  <a:cubicBezTo>
                    <a:pt x="82347" y="371855"/>
                    <a:pt x="111468" y="362191"/>
                    <a:pt x="120945" y="307822"/>
                  </a:cubicBezTo>
                  <a:cubicBezTo>
                    <a:pt x="130422" y="253453"/>
                    <a:pt x="137458" y="102524"/>
                    <a:pt x="121207" y="47992"/>
                  </a:cubicBezTo>
                  <a:cubicBezTo>
                    <a:pt x="104956" y="-6540"/>
                    <a:pt x="84519" y="-496"/>
                    <a:pt x="64942" y="917"/>
                  </a:cubicBezTo>
                  <a:cubicBezTo>
                    <a:pt x="45365" y="2330"/>
                    <a:pt x="12414" y="2965"/>
                    <a:pt x="3747" y="56469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5FEE06E1-2B91-449B-A1C0-5A70F86662D8}"/>
                </a:ext>
              </a:extLst>
            </p:cNvPr>
            <p:cNvSpPr/>
            <p:nvPr/>
          </p:nvSpPr>
          <p:spPr>
            <a:xfrm>
              <a:off x="6111232" y="4381691"/>
              <a:ext cx="186924" cy="432800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111" h="362079">
                  <a:moveTo>
                    <a:pt x="3429" y="49900"/>
                  </a:moveTo>
                  <a:cubicBezTo>
                    <a:pt x="-5238" y="101182"/>
                    <a:pt x="3790" y="255748"/>
                    <a:pt x="16430" y="307752"/>
                  </a:cubicBezTo>
                  <a:cubicBezTo>
                    <a:pt x="29070" y="359756"/>
                    <a:pt x="59044" y="363007"/>
                    <a:pt x="79268" y="361924"/>
                  </a:cubicBezTo>
                  <a:cubicBezTo>
                    <a:pt x="99492" y="360841"/>
                    <a:pt x="127660" y="351812"/>
                    <a:pt x="137772" y="301253"/>
                  </a:cubicBezTo>
                  <a:cubicBezTo>
                    <a:pt x="147884" y="250694"/>
                    <a:pt x="156190" y="113100"/>
                    <a:pt x="139939" y="58568"/>
                  </a:cubicBezTo>
                  <a:cubicBezTo>
                    <a:pt x="123688" y="4036"/>
                    <a:pt x="86852" y="-658"/>
                    <a:pt x="68434" y="63"/>
                  </a:cubicBezTo>
                  <a:cubicBezTo>
                    <a:pt x="50016" y="784"/>
                    <a:pt x="12096" y="-1382"/>
                    <a:pt x="3429" y="49900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39954E38-4898-461F-AA3E-5D7AA2125555}"/>
                </a:ext>
              </a:extLst>
            </p:cNvPr>
            <p:cNvSpPr/>
            <p:nvPr/>
          </p:nvSpPr>
          <p:spPr>
            <a:xfrm flipH="1">
              <a:off x="6130093" y="5137711"/>
              <a:ext cx="294228" cy="112275"/>
            </a:xfrm>
            <a:custGeom>
              <a:avLst/>
              <a:gdLst>
                <a:gd name="connsiteX0" fmla="*/ 221209 w 244329"/>
                <a:gd name="connsiteY0" fmla="*/ 9633 h 114404"/>
                <a:gd name="connsiteX1" fmla="*/ 237008 w 244329"/>
                <a:gd name="connsiteY1" fmla="*/ 88631 h 114404"/>
                <a:gd name="connsiteX2" fmla="*/ 126411 w 244329"/>
                <a:gd name="connsiteY2" fmla="*/ 102456 h 114404"/>
                <a:gd name="connsiteX3" fmla="*/ 15 w 244329"/>
                <a:gd name="connsiteY3" fmla="*/ 108380 h 114404"/>
                <a:gd name="connsiteX4" fmla="*/ 118511 w 244329"/>
                <a:gd name="connsiteY4" fmla="*/ 11608 h 114404"/>
                <a:gd name="connsiteX5" fmla="*/ 221209 w 244329"/>
                <a:gd name="connsiteY5" fmla="*/ 9633 h 114404"/>
                <a:gd name="connsiteX0" fmla="*/ 223184 w 246304"/>
                <a:gd name="connsiteY0" fmla="*/ 8926 h 102196"/>
                <a:gd name="connsiteX1" fmla="*/ 238983 w 246304"/>
                <a:gd name="connsiteY1" fmla="*/ 87924 h 102196"/>
                <a:gd name="connsiteX2" fmla="*/ 128386 w 246304"/>
                <a:gd name="connsiteY2" fmla="*/ 101749 h 102196"/>
                <a:gd name="connsiteX3" fmla="*/ 15 w 246304"/>
                <a:gd name="connsiteY3" fmla="*/ 89899 h 102196"/>
                <a:gd name="connsiteX4" fmla="*/ 120486 w 246304"/>
                <a:gd name="connsiteY4" fmla="*/ 10901 h 102196"/>
                <a:gd name="connsiteX5" fmla="*/ 223184 w 246304"/>
                <a:gd name="connsiteY5" fmla="*/ 8926 h 102196"/>
                <a:gd name="connsiteX0" fmla="*/ 223184 w 246889"/>
                <a:gd name="connsiteY0" fmla="*/ 8926 h 97266"/>
                <a:gd name="connsiteX1" fmla="*/ 238983 w 246889"/>
                <a:gd name="connsiteY1" fmla="*/ 87924 h 97266"/>
                <a:gd name="connsiteX2" fmla="*/ 120486 w 246889"/>
                <a:gd name="connsiteY2" fmla="*/ 91875 h 97266"/>
                <a:gd name="connsiteX3" fmla="*/ 15 w 246889"/>
                <a:gd name="connsiteY3" fmla="*/ 89899 h 97266"/>
                <a:gd name="connsiteX4" fmla="*/ 120486 w 246889"/>
                <a:gd name="connsiteY4" fmla="*/ 10901 h 97266"/>
                <a:gd name="connsiteX5" fmla="*/ 223184 w 246889"/>
                <a:gd name="connsiteY5" fmla="*/ 8926 h 97266"/>
                <a:gd name="connsiteX0" fmla="*/ 223194 w 248288"/>
                <a:gd name="connsiteY0" fmla="*/ 4930 h 93270"/>
                <a:gd name="connsiteX1" fmla="*/ 238993 w 248288"/>
                <a:gd name="connsiteY1" fmla="*/ 83928 h 93270"/>
                <a:gd name="connsiteX2" fmla="*/ 120496 w 248288"/>
                <a:gd name="connsiteY2" fmla="*/ 87879 h 93270"/>
                <a:gd name="connsiteX3" fmla="*/ 25 w 248288"/>
                <a:gd name="connsiteY3" fmla="*/ 85903 h 93270"/>
                <a:gd name="connsiteX4" fmla="*/ 84947 w 248288"/>
                <a:gd name="connsiteY4" fmla="*/ 16780 h 93270"/>
                <a:gd name="connsiteX5" fmla="*/ 223194 w 248288"/>
                <a:gd name="connsiteY5" fmla="*/ 4930 h 93270"/>
                <a:gd name="connsiteX0" fmla="*/ 223184 w 246683"/>
                <a:gd name="connsiteY0" fmla="*/ 13745 h 102085"/>
                <a:gd name="connsiteX1" fmla="*/ 238983 w 246683"/>
                <a:gd name="connsiteY1" fmla="*/ 92743 h 102085"/>
                <a:gd name="connsiteX2" fmla="*/ 120486 w 246683"/>
                <a:gd name="connsiteY2" fmla="*/ 96694 h 102085"/>
                <a:gd name="connsiteX3" fmla="*/ 15 w 246683"/>
                <a:gd name="connsiteY3" fmla="*/ 94718 h 102085"/>
                <a:gd name="connsiteX4" fmla="*/ 126411 w 246683"/>
                <a:gd name="connsiteY4" fmla="*/ 7820 h 102085"/>
                <a:gd name="connsiteX5" fmla="*/ 223184 w 246683"/>
                <a:gd name="connsiteY5" fmla="*/ 13745 h 102085"/>
                <a:gd name="connsiteX0" fmla="*/ 223187 w 246686"/>
                <a:gd name="connsiteY0" fmla="*/ 7550 h 95890"/>
                <a:gd name="connsiteX1" fmla="*/ 238986 w 246686"/>
                <a:gd name="connsiteY1" fmla="*/ 86548 h 95890"/>
                <a:gd name="connsiteX2" fmla="*/ 120489 w 246686"/>
                <a:gd name="connsiteY2" fmla="*/ 90499 h 95890"/>
                <a:gd name="connsiteX3" fmla="*/ 18 w 246686"/>
                <a:gd name="connsiteY3" fmla="*/ 88523 h 95890"/>
                <a:gd name="connsiteX4" fmla="*/ 126414 w 246686"/>
                <a:gd name="connsiteY4" fmla="*/ 1625 h 95890"/>
                <a:gd name="connsiteX5" fmla="*/ 223187 w 246686"/>
                <a:gd name="connsiteY5" fmla="*/ 7550 h 95890"/>
                <a:gd name="connsiteX0" fmla="*/ 227133 w 248013"/>
                <a:gd name="connsiteY0" fmla="*/ 13746 h 102086"/>
                <a:gd name="connsiteX1" fmla="*/ 238983 w 248013"/>
                <a:gd name="connsiteY1" fmla="*/ 92744 h 102086"/>
                <a:gd name="connsiteX2" fmla="*/ 120486 w 248013"/>
                <a:gd name="connsiteY2" fmla="*/ 96695 h 102086"/>
                <a:gd name="connsiteX3" fmla="*/ 15 w 248013"/>
                <a:gd name="connsiteY3" fmla="*/ 94719 h 102086"/>
                <a:gd name="connsiteX4" fmla="*/ 126411 w 248013"/>
                <a:gd name="connsiteY4" fmla="*/ 7821 h 102086"/>
                <a:gd name="connsiteX5" fmla="*/ 227133 w 248013"/>
                <a:gd name="connsiteY5" fmla="*/ 13746 h 102086"/>
                <a:gd name="connsiteX0" fmla="*/ 227133 w 249041"/>
                <a:gd name="connsiteY0" fmla="*/ 11407 h 99747"/>
                <a:gd name="connsiteX1" fmla="*/ 238983 w 249041"/>
                <a:gd name="connsiteY1" fmla="*/ 90405 h 99747"/>
                <a:gd name="connsiteX2" fmla="*/ 120486 w 249041"/>
                <a:gd name="connsiteY2" fmla="*/ 94356 h 99747"/>
                <a:gd name="connsiteX3" fmla="*/ 15 w 249041"/>
                <a:gd name="connsiteY3" fmla="*/ 92380 h 99747"/>
                <a:gd name="connsiteX4" fmla="*/ 126411 w 249041"/>
                <a:gd name="connsiteY4" fmla="*/ 5482 h 99747"/>
                <a:gd name="connsiteX5" fmla="*/ 227133 w 249041"/>
                <a:gd name="connsiteY5" fmla="*/ 11407 h 99747"/>
                <a:gd name="connsiteX0" fmla="*/ 227133 w 243144"/>
                <a:gd name="connsiteY0" fmla="*/ 11407 h 101983"/>
                <a:gd name="connsiteX1" fmla="*/ 238983 w 243144"/>
                <a:gd name="connsiteY1" fmla="*/ 90405 h 101983"/>
                <a:gd name="connsiteX2" fmla="*/ 120486 w 243144"/>
                <a:gd name="connsiteY2" fmla="*/ 94356 h 101983"/>
                <a:gd name="connsiteX3" fmla="*/ 15 w 243144"/>
                <a:gd name="connsiteY3" fmla="*/ 92380 h 101983"/>
                <a:gd name="connsiteX4" fmla="*/ 126411 w 243144"/>
                <a:gd name="connsiteY4" fmla="*/ 5482 h 101983"/>
                <a:gd name="connsiteX5" fmla="*/ 227133 w 243144"/>
                <a:gd name="connsiteY5" fmla="*/ 11407 h 101983"/>
                <a:gd name="connsiteX0" fmla="*/ 227133 w 243144"/>
                <a:gd name="connsiteY0" fmla="*/ 11407 h 107617"/>
                <a:gd name="connsiteX1" fmla="*/ 238983 w 243144"/>
                <a:gd name="connsiteY1" fmla="*/ 90405 h 107617"/>
                <a:gd name="connsiteX2" fmla="*/ 120486 w 243144"/>
                <a:gd name="connsiteY2" fmla="*/ 94356 h 107617"/>
                <a:gd name="connsiteX3" fmla="*/ 15 w 243144"/>
                <a:gd name="connsiteY3" fmla="*/ 92380 h 107617"/>
                <a:gd name="connsiteX4" fmla="*/ 126411 w 243144"/>
                <a:gd name="connsiteY4" fmla="*/ 5482 h 107617"/>
                <a:gd name="connsiteX5" fmla="*/ 227133 w 243144"/>
                <a:gd name="connsiteY5" fmla="*/ 11407 h 107617"/>
                <a:gd name="connsiteX0" fmla="*/ 227133 w 247182"/>
                <a:gd name="connsiteY0" fmla="*/ 11407 h 107617"/>
                <a:gd name="connsiteX1" fmla="*/ 238983 w 247182"/>
                <a:gd name="connsiteY1" fmla="*/ 90405 h 107617"/>
                <a:gd name="connsiteX2" fmla="*/ 146160 w 247182"/>
                <a:gd name="connsiteY2" fmla="*/ 94356 h 107617"/>
                <a:gd name="connsiteX3" fmla="*/ 15 w 247182"/>
                <a:gd name="connsiteY3" fmla="*/ 92380 h 107617"/>
                <a:gd name="connsiteX4" fmla="*/ 126411 w 247182"/>
                <a:gd name="connsiteY4" fmla="*/ 5482 h 107617"/>
                <a:gd name="connsiteX5" fmla="*/ 227133 w 247182"/>
                <a:gd name="connsiteY5" fmla="*/ 11407 h 107617"/>
                <a:gd name="connsiteX0" fmla="*/ 227133 w 247453"/>
                <a:gd name="connsiteY0" fmla="*/ 14122 h 110034"/>
                <a:gd name="connsiteX1" fmla="*/ 240747 w 247453"/>
                <a:gd name="connsiteY1" fmla="*/ 100740 h 110034"/>
                <a:gd name="connsiteX2" fmla="*/ 146160 w 247453"/>
                <a:gd name="connsiteY2" fmla="*/ 97071 h 110034"/>
                <a:gd name="connsiteX3" fmla="*/ 15 w 247453"/>
                <a:gd name="connsiteY3" fmla="*/ 95095 h 110034"/>
                <a:gd name="connsiteX4" fmla="*/ 126411 w 247453"/>
                <a:gd name="connsiteY4" fmla="*/ 8197 h 110034"/>
                <a:gd name="connsiteX5" fmla="*/ 227133 w 247453"/>
                <a:gd name="connsiteY5" fmla="*/ 14122 h 110034"/>
                <a:gd name="connsiteX0" fmla="*/ 227133 w 247453"/>
                <a:gd name="connsiteY0" fmla="*/ 14122 h 112425"/>
                <a:gd name="connsiteX1" fmla="*/ 240747 w 247453"/>
                <a:gd name="connsiteY1" fmla="*/ 100740 h 112425"/>
                <a:gd name="connsiteX2" fmla="*/ 146160 w 247453"/>
                <a:gd name="connsiteY2" fmla="*/ 104691 h 112425"/>
                <a:gd name="connsiteX3" fmla="*/ 15 w 247453"/>
                <a:gd name="connsiteY3" fmla="*/ 95095 h 112425"/>
                <a:gd name="connsiteX4" fmla="*/ 126411 w 247453"/>
                <a:gd name="connsiteY4" fmla="*/ 8197 h 112425"/>
                <a:gd name="connsiteX5" fmla="*/ 227133 w 247453"/>
                <a:gd name="connsiteY5" fmla="*/ 14122 h 112425"/>
                <a:gd name="connsiteX0" fmla="*/ 227133 w 247453"/>
                <a:gd name="connsiteY0" fmla="*/ 7701 h 106004"/>
                <a:gd name="connsiteX1" fmla="*/ 240747 w 247453"/>
                <a:gd name="connsiteY1" fmla="*/ 94319 h 106004"/>
                <a:gd name="connsiteX2" fmla="*/ 146160 w 247453"/>
                <a:gd name="connsiteY2" fmla="*/ 98270 h 106004"/>
                <a:gd name="connsiteX3" fmla="*/ 15 w 247453"/>
                <a:gd name="connsiteY3" fmla="*/ 88674 h 106004"/>
                <a:gd name="connsiteX4" fmla="*/ 126411 w 247453"/>
                <a:gd name="connsiteY4" fmla="*/ 1776 h 106004"/>
                <a:gd name="connsiteX5" fmla="*/ 227133 w 247453"/>
                <a:gd name="connsiteY5" fmla="*/ 7701 h 106004"/>
                <a:gd name="connsiteX0" fmla="*/ 227132 w 247123"/>
                <a:gd name="connsiteY0" fmla="*/ 9857 h 108160"/>
                <a:gd name="connsiteX1" fmla="*/ 240746 w 247123"/>
                <a:gd name="connsiteY1" fmla="*/ 96475 h 108160"/>
                <a:gd name="connsiteX2" fmla="*/ 146159 w 247123"/>
                <a:gd name="connsiteY2" fmla="*/ 100426 h 108160"/>
                <a:gd name="connsiteX3" fmla="*/ 14 w 247123"/>
                <a:gd name="connsiteY3" fmla="*/ 90830 h 108160"/>
                <a:gd name="connsiteX4" fmla="*/ 135228 w 247123"/>
                <a:gd name="connsiteY4" fmla="*/ 122 h 108160"/>
                <a:gd name="connsiteX5" fmla="*/ 227132 w 247123"/>
                <a:gd name="connsiteY5" fmla="*/ 9857 h 108160"/>
                <a:gd name="connsiteX0" fmla="*/ 227132 w 247520"/>
                <a:gd name="connsiteY0" fmla="*/ 9857 h 108160"/>
                <a:gd name="connsiteX1" fmla="*/ 240746 w 247520"/>
                <a:gd name="connsiteY1" fmla="*/ 96475 h 108160"/>
                <a:gd name="connsiteX2" fmla="*/ 146159 w 247520"/>
                <a:gd name="connsiteY2" fmla="*/ 100426 h 108160"/>
                <a:gd name="connsiteX3" fmla="*/ 14 w 247520"/>
                <a:gd name="connsiteY3" fmla="*/ 90830 h 108160"/>
                <a:gd name="connsiteX4" fmla="*/ 135228 w 247520"/>
                <a:gd name="connsiteY4" fmla="*/ 122 h 108160"/>
                <a:gd name="connsiteX5" fmla="*/ 227132 w 247520"/>
                <a:gd name="connsiteY5" fmla="*/ 9857 h 108160"/>
                <a:gd name="connsiteX0" fmla="*/ 221840 w 245898"/>
                <a:gd name="connsiteY0" fmla="*/ 12067 h 112275"/>
                <a:gd name="connsiteX1" fmla="*/ 240745 w 245898"/>
                <a:gd name="connsiteY1" fmla="*/ 100590 h 112275"/>
                <a:gd name="connsiteX2" fmla="*/ 146158 w 245898"/>
                <a:gd name="connsiteY2" fmla="*/ 104541 h 112275"/>
                <a:gd name="connsiteX3" fmla="*/ 13 w 245898"/>
                <a:gd name="connsiteY3" fmla="*/ 94945 h 112275"/>
                <a:gd name="connsiteX4" fmla="*/ 135227 w 245898"/>
                <a:gd name="connsiteY4" fmla="*/ 4237 h 112275"/>
                <a:gd name="connsiteX5" fmla="*/ 221840 w 245898"/>
                <a:gd name="connsiteY5" fmla="*/ 12067 h 112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898" h="112275">
                  <a:moveTo>
                    <a:pt x="221840" y="12067"/>
                  </a:moveTo>
                  <a:cubicBezTo>
                    <a:pt x="241189" y="9076"/>
                    <a:pt x="253359" y="85178"/>
                    <a:pt x="240745" y="100590"/>
                  </a:cubicBezTo>
                  <a:cubicBezTo>
                    <a:pt x="228131" y="116002"/>
                    <a:pt x="186280" y="105482"/>
                    <a:pt x="146158" y="104541"/>
                  </a:cubicBezTo>
                  <a:cubicBezTo>
                    <a:pt x="106036" y="103600"/>
                    <a:pt x="1330" y="127861"/>
                    <a:pt x="13" y="94945"/>
                  </a:cubicBezTo>
                  <a:cubicBezTo>
                    <a:pt x="-1304" y="79804"/>
                    <a:pt x="98256" y="18050"/>
                    <a:pt x="135227" y="4237"/>
                  </a:cubicBezTo>
                  <a:cubicBezTo>
                    <a:pt x="172198" y="-9576"/>
                    <a:pt x="202491" y="15058"/>
                    <a:pt x="221840" y="12067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00CD199F-9E48-4CEF-9A69-A87E31A06C18}"/>
                </a:ext>
              </a:extLst>
            </p:cNvPr>
            <p:cNvSpPr/>
            <p:nvPr/>
          </p:nvSpPr>
          <p:spPr>
            <a:xfrm rot="3871900">
              <a:off x="5461514" y="3221846"/>
              <a:ext cx="143560" cy="356577"/>
            </a:xfrm>
            <a:custGeom>
              <a:avLst/>
              <a:gdLst>
                <a:gd name="connsiteX0" fmla="*/ 6457 w 165048"/>
                <a:gd name="connsiteY0" fmla="*/ 44808 h 353407"/>
                <a:gd name="connsiteX1" fmla="*/ 61409 w 165048"/>
                <a:gd name="connsiteY1" fmla="*/ 847 h 353407"/>
                <a:gd name="connsiteX2" fmla="*/ 129550 w 165048"/>
                <a:gd name="connsiteY2" fmla="*/ 31620 h 353407"/>
                <a:gd name="connsiteX3" fmla="*/ 155927 w 165048"/>
                <a:gd name="connsiteY3" fmla="*/ 200872 h 353407"/>
                <a:gd name="connsiteX4" fmla="*/ 160323 w 165048"/>
                <a:gd name="connsiteY4" fmla="*/ 306379 h 353407"/>
                <a:gd name="connsiteX5" fmla="*/ 92182 w 165048"/>
                <a:gd name="connsiteY5" fmla="*/ 352539 h 353407"/>
                <a:gd name="connsiteX6" fmla="*/ 15250 w 165048"/>
                <a:gd name="connsiteY6" fmla="*/ 323964 h 353407"/>
                <a:gd name="connsiteX7" fmla="*/ 2061 w 165048"/>
                <a:gd name="connsiteY7" fmla="*/ 183287 h 353407"/>
                <a:gd name="connsiteX8" fmla="*/ 6457 w 165048"/>
                <a:gd name="connsiteY8" fmla="*/ 44808 h 353407"/>
                <a:gd name="connsiteX0" fmla="*/ 6885 w 165476"/>
                <a:gd name="connsiteY0" fmla="*/ 44808 h 352670"/>
                <a:gd name="connsiteX1" fmla="*/ 61837 w 165476"/>
                <a:gd name="connsiteY1" fmla="*/ 847 h 352670"/>
                <a:gd name="connsiteX2" fmla="*/ 129978 w 165476"/>
                <a:gd name="connsiteY2" fmla="*/ 31620 h 352670"/>
                <a:gd name="connsiteX3" fmla="*/ 156355 w 165476"/>
                <a:gd name="connsiteY3" fmla="*/ 200872 h 352670"/>
                <a:gd name="connsiteX4" fmla="*/ 160751 w 165476"/>
                <a:gd name="connsiteY4" fmla="*/ 306379 h 352670"/>
                <a:gd name="connsiteX5" fmla="*/ 92610 w 165476"/>
                <a:gd name="connsiteY5" fmla="*/ 352539 h 352670"/>
                <a:gd name="connsiteX6" fmla="*/ 22273 w 165476"/>
                <a:gd name="connsiteY6" fmla="*/ 315172 h 352670"/>
                <a:gd name="connsiteX7" fmla="*/ 2489 w 165476"/>
                <a:gd name="connsiteY7" fmla="*/ 183287 h 352670"/>
                <a:gd name="connsiteX8" fmla="*/ 6885 w 165476"/>
                <a:gd name="connsiteY8" fmla="*/ 44808 h 352670"/>
                <a:gd name="connsiteX0" fmla="*/ 6885 w 159537"/>
                <a:gd name="connsiteY0" fmla="*/ 44808 h 352733"/>
                <a:gd name="connsiteX1" fmla="*/ 61837 w 159537"/>
                <a:gd name="connsiteY1" fmla="*/ 847 h 352733"/>
                <a:gd name="connsiteX2" fmla="*/ 129978 w 159537"/>
                <a:gd name="connsiteY2" fmla="*/ 31620 h 352733"/>
                <a:gd name="connsiteX3" fmla="*/ 156355 w 159537"/>
                <a:gd name="connsiteY3" fmla="*/ 200872 h 352733"/>
                <a:gd name="connsiteX4" fmla="*/ 151959 w 159537"/>
                <a:gd name="connsiteY4" fmla="*/ 304181 h 352733"/>
                <a:gd name="connsiteX5" fmla="*/ 92610 w 159537"/>
                <a:gd name="connsiteY5" fmla="*/ 352539 h 352733"/>
                <a:gd name="connsiteX6" fmla="*/ 22273 w 159537"/>
                <a:gd name="connsiteY6" fmla="*/ 315172 h 352733"/>
                <a:gd name="connsiteX7" fmla="*/ 2489 w 159537"/>
                <a:gd name="connsiteY7" fmla="*/ 183287 h 352733"/>
                <a:gd name="connsiteX8" fmla="*/ 6885 w 159537"/>
                <a:gd name="connsiteY8" fmla="*/ 44808 h 352733"/>
                <a:gd name="connsiteX0" fmla="*/ 6885 w 156440"/>
                <a:gd name="connsiteY0" fmla="*/ 44449 h 352374"/>
                <a:gd name="connsiteX1" fmla="*/ 61837 w 156440"/>
                <a:gd name="connsiteY1" fmla="*/ 488 h 352374"/>
                <a:gd name="connsiteX2" fmla="*/ 129978 w 156440"/>
                <a:gd name="connsiteY2" fmla="*/ 31261 h 352374"/>
                <a:gd name="connsiteX3" fmla="*/ 149760 w 156440"/>
                <a:gd name="connsiteY3" fmla="*/ 171938 h 352374"/>
                <a:gd name="connsiteX4" fmla="*/ 151959 w 156440"/>
                <a:gd name="connsiteY4" fmla="*/ 303822 h 352374"/>
                <a:gd name="connsiteX5" fmla="*/ 92610 w 156440"/>
                <a:gd name="connsiteY5" fmla="*/ 352180 h 352374"/>
                <a:gd name="connsiteX6" fmla="*/ 22273 w 156440"/>
                <a:gd name="connsiteY6" fmla="*/ 314813 h 352374"/>
                <a:gd name="connsiteX7" fmla="*/ 2489 w 156440"/>
                <a:gd name="connsiteY7" fmla="*/ 182928 h 352374"/>
                <a:gd name="connsiteX8" fmla="*/ 6885 w 156440"/>
                <a:gd name="connsiteY8" fmla="*/ 44449 h 352374"/>
                <a:gd name="connsiteX0" fmla="*/ 6885 w 153367"/>
                <a:gd name="connsiteY0" fmla="*/ 44449 h 352607"/>
                <a:gd name="connsiteX1" fmla="*/ 61837 w 153367"/>
                <a:gd name="connsiteY1" fmla="*/ 488 h 352607"/>
                <a:gd name="connsiteX2" fmla="*/ 129978 w 153367"/>
                <a:gd name="connsiteY2" fmla="*/ 31261 h 352607"/>
                <a:gd name="connsiteX3" fmla="*/ 149760 w 153367"/>
                <a:gd name="connsiteY3" fmla="*/ 171938 h 352607"/>
                <a:gd name="connsiteX4" fmla="*/ 147562 w 153367"/>
                <a:gd name="connsiteY4" fmla="*/ 297228 h 352607"/>
                <a:gd name="connsiteX5" fmla="*/ 92610 w 153367"/>
                <a:gd name="connsiteY5" fmla="*/ 352180 h 352607"/>
                <a:gd name="connsiteX6" fmla="*/ 22273 w 153367"/>
                <a:gd name="connsiteY6" fmla="*/ 314813 h 352607"/>
                <a:gd name="connsiteX7" fmla="*/ 2489 w 153367"/>
                <a:gd name="connsiteY7" fmla="*/ 182928 h 352607"/>
                <a:gd name="connsiteX8" fmla="*/ 6885 w 153367"/>
                <a:gd name="connsiteY8" fmla="*/ 44449 h 352607"/>
                <a:gd name="connsiteX0" fmla="*/ 7178 w 153660"/>
                <a:gd name="connsiteY0" fmla="*/ 44449 h 352310"/>
                <a:gd name="connsiteX1" fmla="*/ 62130 w 153660"/>
                <a:gd name="connsiteY1" fmla="*/ 488 h 352310"/>
                <a:gd name="connsiteX2" fmla="*/ 130271 w 153660"/>
                <a:gd name="connsiteY2" fmla="*/ 31261 h 352310"/>
                <a:gd name="connsiteX3" fmla="*/ 150053 w 153660"/>
                <a:gd name="connsiteY3" fmla="*/ 171938 h 352310"/>
                <a:gd name="connsiteX4" fmla="*/ 147855 w 153660"/>
                <a:gd name="connsiteY4" fmla="*/ 297228 h 352310"/>
                <a:gd name="connsiteX5" fmla="*/ 92903 w 153660"/>
                <a:gd name="connsiteY5" fmla="*/ 352180 h 352310"/>
                <a:gd name="connsiteX6" fmla="*/ 26962 w 153660"/>
                <a:gd name="connsiteY6" fmla="*/ 308219 h 352310"/>
                <a:gd name="connsiteX7" fmla="*/ 2782 w 153660"/>
                <a:gd name="connsiteY7" fmla="*/ 182928 h 352310"/>
                <a:gd name="connsiteX8" fmla="*/ 7178 w 153660"/>
                <a:gd name="connsiteY8" fmla="*/ 44449 h 352310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82928 h 341473"/>
                <a:gd name="connsiteX8" fmla="*/ 7178 w 153958"/>
                <a:gd name="connsiteY8" fmla="*/ 44449 h 341473"/>
                <a:gd name="connsiteX0" fmla="*/ 5932 w 152712"/>
                <a:gd name="connsiteY0" fmla="*/ 44449 h 341473"/>
                <a:gd name="connsiteX1" fmla="*/ 60884 w 152712"/>
                <a:gd name="connsiteY1" fmla="*/ 488 h 341473"/>
                <a:gd name="connsiteX2" fmla="*/ 129025 w 152712"/>
                <a:gd name="connsiteY2" fmla="*/ 31261 h 341473"/>
                <a:gd name="connsiteX3" fmla="*/ 148807 w 152712"/>
                <a:gd name="connsiteY3" fmla="*/ 171938 h 341473"/>
                <a:gd name="connsiteX4" fmla="*/ 146609 w 152712"/>
                <a:gd name="connsiteY4" fmla="*/ 297228 h 341473"/>
                <a:gd name="connsiteX5" fmla="*/ 87260 w 152712"/>
                <a:gd name="connsiteY5" fmla="*/ 341190 h 341473"/>
                <a:gd name="connsiteX6" fmla="*/ 25716 w 152712"/>
                <a:gd name="connsiteY6" fmla="*/ 308219 h 341473"/>
                <a:gd name="connsiteX7" fmla="*/ 3734 w 152712"/>
                <a:gd name="connsiteY7" fmla="*/ 169740 h 341473"/>
                <a:gd name="connsiteX8" fmla="*/ 5932 w 152712"/>
                <a:gd name="connsiteY8" fmla="*/ 44449 h 341473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69740 h 341473"/>
                <a:gd name="connsiteX8" fmla="*/ 7178 w 153958"/>
                <a:gd name="connsiteY8" fmla="*/ 44449 h 341473"/>
                <a:gd name="connsiteX0" fmla="*/ 6886 w 153666"/>
                <a:gd name="connsiteY0" fmla="*/ 44449 h 341196"/>
                <a:gd name="connsiteX1" fmla="*/ 61838 w 153666"/>
                <a:gd name="connsiteY1" fmla="*/ 488 h 341196"/>
                <a:gd name="connsiteX2" fmla="*/ 129979 w 153666"/>
                <a:gd name="connsiteY2" fmla="*/ 31261 h 341196"/>
                <a:gd name="connsiteX3" fmla="*/ 149761 w 153666"/>
                <a:gd name="connsiteY3" fmla="*/ 171938 h 341196"/>
                <a:gd name="connsiteX4" fmla="*/ 147563 w 153666"/>
                <a:gd name="connsiteY4" fmla="*/ 297228 h 341196"/>
                <a:gd name="connsiteX5" fmla="*/ 88214 w 153666"/>
                <a:gd name="connsiteY5" fmla="*/ 341190 h 341196"/>
                <a:gd name="connsiteX6" fmla="*/ 22274 w 153666"/>
                <a:gd name="connsiteY6" fmla="*/ 295031 h 341196"/>
                <a:gd name="connsiteX7" fmla="*/ 2490 w 153666"/>
                <a:gd name="connsiteY7" fmla="*/ 169740 h 341196"/>
                <a:gd name="connsiteX8" fmla="*/ 6886 w 153666"/>
                <a:gd name="connsiteY8" fmla="*/ 44449 h 341196"/>
                <a:gd name="connsiteX0" fmla="*/ 6886 w 152380"/>
                <a:gd name="connsiteY0" fmla="*/ 44449 h 341216"/>
                <a:gd name="connsiteX1" fmla="*/ 61838 w 152380"/>
                <a:gd name="connsiteY1" fmla="*/ 488 h 341216"/>
                <a:gd name="connsiteX2" fmla="*/ 129979 w 152380"/>
                <a:gd name="connsiteY2" fmla="*/ 31261 h 341216"/>
                <a:gd name="connsiteX3" fmla="*/ 149761 w 152380"/>
                <a:gd name="connsiteY3" fmla="*/ 171938 h 341216"/>
                <a:gd name="connsiteX4" fmla="*/ 145365 w 152380"/>
                <a:gd name="connsiteY4" fmla="*/ 299426 h 341216"/>
                <a:gd name="connsiteX5" fmla="*/ 88214 w 152380"/>
                <a:gd name="connsiteY5" fmla="*/ 341190 h 341216"/>
                <a:gd name="connsiteX6" fmla="*/ 22274 w 152380"/>
                <a:gd name="connsiteY6" fmla="*/ 295031 h 341216"/>
                <a:gd name="connsiteX7" fmla="*/ 2490 w 152380"/>
                <a:gd name="connsiteY7" fmla="*/ 169740 h 341216"/>
                <a:gd name="connsiteX8" fmla="*/ 6886 w 152380"/>
                <a:gd name="connsiteY8" fmla="*/ 44449 h 341216"/>
                <a:gd name="connsiteX0" fmla="*/ 6886 w 152646"/>
                <a:gd name="connsiteY0" fmla="*/ 44449 h 339021"/>
                <a:gd name="connsiteX1" fmla="*/ 61838 w 152646"/>
                <a:gd name="connsiteY1" fmla="*/ 488 h 339021"/>
                <a:gd name="connsiteX2" fmla="*/ 129979 w 152646"/>
                <a:gd name="connsiteY2" fmla="*/ 31261 h 339021"/>
                <a:gd name="connsiteX3" fmla="*/ 149761 w 152646"/>
                <a:gd name="connsiteY3" fmla="*/ 171938 h 339021"/>
                <a:gd name="connsiteX4" fmla="*/ 145365 w 152646"/>
                <a:gd name="connsiteY4" fmla="*/ 299426 h 339021"/>
                <a:gd name="connsiteX5" fmla="*/ 83818 w 152646"/>
                <a:gd name="connsiteY5" fmla="*/ 338991 h 339021"/>
                <a:gd name="connsiteX6" fmla="*/ 22274 w 152646"/>
                <a:gd name="connsiteY6" fmla="*/ 295031 h 339021"/>
                <a:gd name="connsiteX7" fmla="*/ 2490 w 152646"/>
                <a:gd name="connsiteY7" fmla="*/ 169740 h 339021"/>
                <a:gd name="connsiteX8" fmla="*/ 6886 w 152646"/>
                <a:gd name="connsiteY8" fmla="*/ 44449 h 339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2646" h="339021">
                  <a:moveTo>
                    <a:pt x="6886" y="44449"/>
                  </a:moveTo>
                  <a:cubicBezTo>
                    <a:pt x="16777" y="16240"/>
                    <a:pt x="41323" y="2686"/>
                    <a:pt x="61838" y="488"/>
                  </a:cubicBezTo>
                  <a:cubicBezTo>
                    <a:pt x="82354" y="-1710"/>
                    <a:pt x="115325" y="2686"/>
                    <a:pt x="129979" y="31261"/>
                  </a:cubicBezTo>
                  <a:cubicBezTo>
                    <a:pt x="144633" y="59836"/>
                    <a:pt x="147197" y="127244"/>
                    <a:pt x="149761" y="171938"/>
                  </a:cubicBezTo>
                  <a:cubicBezTo>
                    <a:pt x="152325" y="216632"/>
                    <a:pt x="156355" y="271584"/>
                    <a:pt x="145365" y="299426"/>
                  </a:cubicBezTo>
                  <a:cubicBezTo>
                    <a:pt x="134375" y="327268"/>
                    <a:pt x="104333" y="339723"/>
                    <a:pt x="83818" y="338991"/>
                  </a:cubicBezTo>
                  <a:cubicBezTo>
                    <a:pt x="63303" y="338259"/>
                    <a:pt x="37294" y="323240"/>
                    <a:pt x="22274" y="295031"/>
                  </a:cubicBezTo>
                  <a:cubicBezTo>
                    <a:pt x="7254" y="266822"/>
                    <a:pt x="5055" y="211504"/>
                    <a:pt x="2490" y="169740"/>
                  </a:cubicBezTo>
                  <a:cubicBezTo>
                    <a:pt x="-75" y="127976"/>
                    <a:pt x="-3005" y="72658"/>
                    <a:pt x="6886" y="44449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FFFBB573-A589-4961-8494-EB12710F7EEA}"/>
                </a:ext>
              </a:extLst>
            </p:cNvPr>
            <p:cNvSpPr/>
            <p:nvPr/>
          </p:nvSpPr>
          <p:spPr>
            <a:xfrm rot="6770682">
              <a:off x="5078152" y="3033246"/>
              <a:ext cx="197568" cy="623311"/>
            </a:xfrm>
            <a:custGeom>
              <a:avLst/>
              <a:gdLst>
                <a:gd name="connsiteX0" fmla="*/ 63868 w 187016"/>
                <a:gd name="connsiteY0" fmla="*/ 62019 h 502838"/>
                <a:gd name="connsiteX1" fmla="*/ 86420 w 187016"/>
                <a:gd name="connsiteY1" fmla="*/ 512 h 502838"/>
                <a:gd name="connsiteX2" fmla="*/ 168429 w 187016"/>
                <a:gd name="connsiteY2" fmla="*/ 47667 h 502838"/>
                <a:gd name="connsiteX3" fmla="*/ 156128 w 187016"/>
                <a:gd name="connsiteY3" fmla="*/ 271142 h 502838"/>
                <a:gd name="connsiteX4" fmla="*/ 186881 w 187016"/>
                <a:gd name="connsiteY4" fmla="*/ 412607 h 502838"/>
                <a:gd name="connsiteX5" fmla="*/ 141776 w 187016"/>
                <a:gd name="connsiteY5" fmla="*/ 363402 h 502838"/>
                <a:gd name="connsiteX6" fmla="*/ 162278 w 187016"/>
                <a:gd name="connsiteY6" fmla="*/ 490516 h 502838"/>
                <a:gd name="connsiteX7" fmla="*/ 117173 w 187016"/>
                <a:gd name="connsiteY7" fmla="*/ 394155 h 502838"/>
                <a:gd name="connsiteX8" fmla="*/ 113073 w 187016"/>
                <a:gd name="connsiteY8" fmla="*/ 502817 h 502838"/>
                <a:gd name="connsiteX9" fmla="*/ 86420 w 187016"/>
                <a:gd name="connsiteY9" fmla="*/ 404406 h 502838"/>
                <a:gd name="connsiteX10" fmla="*/ 59767 w 187016"/>
                <a:gd name="connsiteY10" fmla="*/ 500767 h 502838"/>
                <a:gd name="connsiteX11" fmla="*/ 53616 w 187016"/>
                <a:gd name="connsiteY11" fmla="*/ 402356 h 502838"/>
                <a:gd name="connsiteX12" fmla="*/ 311 w 187016"/>
                <a:gd name="connsiteY12" fmla="*/ 433109 h 502838"/>
                <a:gd name="connsiteX13" fmla="*/ 33114 w 187016"/>
                <a:gd name="connsiteY13" fmla="*/ 355201 h 502838"/>
                <a:gd name="connsiteX14" fmla="*/ 63868 w 187016"/>
                <a:gd name="connsiteY14" fmla="*/ 303945 h 502838"/>
                <a:gd name="connsiteX15" fmla="*/ 63868 w 187016"/>
                <a:gd name="connsiteY15" fmla="*/ 62019 h 502838"/>
                <a:gd name="connsiteX0" fmla="*/ 63868 w 187016"/>
                <a:gd name="connsiteY0" fmla="*/ 63996 h 504815"/>
                <a:gd name="connsiteX1" fmla="*/ 113073 w 187016"/>
                <a:gd name="connsiteY1" fmla="*/ 439 h 504815"/>
                <a:gd name="connsiteX2" fmla="*/ 168429 w 187016"/>
                <a:gd name="connsiteY2" fmla="*/ 49644 h 504815"/>
                <a:gd name="connsiteX3" fmla="*/ 156128 w 187016"/>
                <a:gd name="connsiteY3" fmla="*/ 273119 h 504815"/>
                <a:gd name="connsiteX4" fmla="*/ 186881 w 187016"/>
                <a:gd name="connsiteY4" fmla="*/ 414584 h 504815"/>
                <a:gd name="connsiteX5" fmla="*/ 141776 w 187016"/>
                <a:gd name="connsiteY5" fmla="*/ 365379 h 504815"/>
                <a:gd name="connsiteX6" fmla="*/ 162278 w 187016"/>
                <a:gd name="connsiteY6" fmla="*/ 492493 h 504815"/>
                <a:gd name="connsiteX7" fmla="*/ 117173 w 187016"/>
                <a:gd name="connsiteY7" fmla="*/ 396132 h 504815"/>
                <a:gd name="connsiteX8" fmla="*/ 113073 w 187016"/>
                <a:gd name="connsiteY8" fmla="*/ 504794 h 504815"/>
                <a:gd name="connsiteX9" fmla="*/ 86420 w 187016"/>
                <a:gd name="connsiteY9" fmla="*/ 406383 h 504815"/>
                <a:gd name="connsiteX10" fmla="*/ 59767 w 187016"/>
                <a:gd name="connsiteY10" fmla="*/ 502744 h 504815"/>
                <a:gd name="connsiteX11" fmla="*/ 53616 w 187016"/>
                <a:gd name="connsiteY11" fmla="*/ 404333 h 504815"/>
                <a:gd name="connsiteX12" fmla="*/ 311 w 187016"/>
                <a:gd name="connsiteY12" fmla="*/ 435086 h 504815"/>
                <a:gd name="connsiteX13" fmla="*/ 33114 w 187016"/>
                <a:gd name="connsiteY13" fmla="*/ 357178 h 504815"/>
                <a:gd name="connsiteX14" fmla="*/ 63868 w 187016"/>
                <a:gd name="connsiteY14" fmla="*/ 305922 h 504815"/>
                <a:gd name="connsiteX15" fmla="*/ 63868 w 187016"/>
                <a:gd name="connsiteY15" fmla="*/ 63996 h 504815"/>
                <a:gd name="connsiteX0" fmla="*/ 57718 w 187016"/>
                <a:gd name="connsiteY0" fmla="*/ 53366 h 504437"/>
                <a:gd name="connsiteX1" fmla="*/ 113073 w 187016"/>
                <a:gd name="connsiteY1" fmla="*/ 61 h 504437"/>
                <a:gd name="connsiteX2" fmla="*/ 168429 w 187016"/>
                <a:gd name="connsiteY2" fmla="*/ 49266 h 504437"/>
                <a:gd name="connsiteX3" fmla="*/ 156128 w 187016"/>
                <a:gd name="connsiteY3" fmla="*/ 272741 h 504437"/>
                <a:gd name="connsiteX4" fmla="*/ 186881 w 187016"/>
                <a:gd name="connsiteY4" fmla="*/ 414206 h 504437"/>
                <a:gd name="connsiteX5" fmla="*/ 141776 w 187016"/>
                <a:gd name="connsiteY5" fmla="*/ 365001 h 504437"/>
                <a:gd name="connsiteX6" fmla="*/ 162278 w 187016"/>
                <a:gd name="connsiteY6" fmla="*/ 492115 h 504437"/>
                <a:gd name="connsiteX7" fmla="*/ 117173 w 187016"/>
                <a:gd name="connsiteY7" fmla="*/ 395754 h 504437"/>
                <a:gd name="connsiteX8" fmla="*/ 113073 w 187016"/>
                <a:gd name="connsiteY8" fmla="*/ 504416 h 504437"/>
                <a:gd name="connsiteX9" fmla="*/ 86420 w 187016"/>
                <a:gd name="connsiteY9" fmla="*/ 406005 h 504437"/>
                <a:gd name="connsiteX10" fmla="*/ 59767 w 187016"/>
                <a:gd name="connsiteY10" fmla="*/ 502366 h 504437"/>
                <a:gd name="connsiteX11" fmla="*/ 53616 w 187016"/>
                <a:gd name="connsiteY11" fmla="*/ 403955 h 504437"/>
                <a:gd name="connsiteX12" fmla="*/ 311 w 187016"/>
                <a:gd name="connsiteY12" fmla="*/ 434708 h 504437"/>
                <a:gd name="connsiteX13" fmla="*/ 33114 w 187016"/>
                <a:gd name="connsiteY13" fmla="*/ 356800 h 504437"/>
                <a:gd name="connsiteX14" fmla="*/ 63868 w 187016"/>
                <a:gd name="connsiteY14" fmla="*/ 305544 h 504437"/>
                <a:gd name="connsiteX15" fmla="*/ 57718 w 187016"/>
                <a:gd name="connsiteY15" fmla="*/ 53366 h 5044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9767 w 189311"/>
                <a:gd name="connsiteY10" fmla="*/ 5028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57718 w 189311"/>
                <a:gd name="connsiteY0" fmla="*/ 53866 h 504917"/>
                <a:gd name="connsiteX1" fmla="*/ 113073 w 189311"/>
                <a:gd name="connsiteY1" fmla="*/ 561 h 504917"/>
                <a:gd name="connsiteX2" fmla="*/ 170479 w 189311"/>
                <a:gd name="connsiteY2" fmla="*/ 43615 h 504917"/>
                <a:gd name="connsiteX3" fmla="*/ 156128 w 189311"/>
                <a:gd name="connsiteY3" fmla="*/ 273241 h 504917"/>
                <a:gd name="connsiteX4" fmla="*/ 186881 w 189311"/>
                <a:gd name="connsiteY4" fmla="*/ 414706 h 504917"/>
                <a:gd name="connsiteX5" fmla="*/ 141776 w 189311"/>
                <a:gd name="connsiteY5" fmla="*/ 365501 h 504917"/>
                <a:gd name="connsiteX6" fmla="*/ 162278 w 189311"/>
                <a:gd name="connsiteY6" fmla="*/ 492615 h 504917"/>
                <a:gd name="connsiteX7" fmla="*/ 117173 w 189311"/>
                <a:gd name="connsiteY7" fmla="*/ 396254 h 504917"/>
                <a:gd name="connsiteX8" fmla="*/ 113073 w 189311"/>
                <a:gd name="connsiteY8" fmla="*/ 504916 h 504917"/>
                <a:gd name="connsiteX9" fmla="*/ 86420 w 189311"/>
                <a:gd name="connsiteY9" fmla="*/ 406505 h 504917"/>
                <a:gd name="connsiteX10" fmla="*/ 70019 w 189311"/>
                <a:gd name="connsiteY10" fmla="*/ 504917 h 504917"/>
                <a:gd name="connsiteX11" fmla="*/ 53616 w 189311"/>
                <a:gd name="connsiteY11" fmla="*/ 404455 h 504917"/>
                <a:gd name="connsiteX12" fmla="*/ 311 w 189311"/>
                <a:gd name="connsiteY12" fmla="*/ 435208 h 504917"/>
                <a:gd name="connsiteX13" fmla="*/ 33114 w 189311"/>
                <a:gd name="connsiteY13" fmla="*/ 357300 h 504917"/>
                <a:gd name="connsiteX14" fmla="*/ 63868 w 189311"/>
                <a:gd name="connsiteY14" fmla="*/ 306044 h 504917"/>
                <a:gd name="connsiteX15" fmla="*/ 57718 w 189311"/>
                <a:gd name="connsiteY15" fmla="*/ 53866 h 504917"/>
                <a:gd name="connsiteX0" fmla="*/ 57718 w 189311"/>
                <a:gd name="connsiteY0" fmla="*/ 53866 h 504958"/>
                <a:gd name="connsiteX1" fmla="*/ 113073 w 189311"/>
                <a:gd name="connsiteY1" fmla="*/ 561 h 504958"/>
                <a:gd name="connsiteX2" fmla="*/ 170479 w 189311"/>
                <a:gd name="connsiteY2" fmla="*/ 43615 h 504958"/>
                <a:gd name="connsiteX3" fmla="*/ 156128 w 189311"/>
                <a:gd name="connsiteY3" fmla="*/ 273241 h 504958"/>
                <a:gd name="connsiteX4" fmla="*/ 186881 w 189311"/>
                <a:gd name="connsiteY4" fmla="*/ 414706 h 504958"/>
                <a:gd name="connsiteX5" fmla="*/ 141776 w 189311"/>
                <a:gd name="connsiteY5" fmla="*/ 365501 h 504958"/>
                <a:gd name="connsiteX6" fmla="*/ 162278 w 189311"/>
                <a:gd name="connsiteY6" fmla="*/ 492615 h 504958"/>
                <a:gd name="connsiteX7" fmla="*/ 117173 w 189311"/>
                <a:gd name="connsiteY7" fmla="*/ 396254 h 504958"/>
                <a:gd name="connsiteX8" fmla="*/ 113073 w 189311"/>
                <a:gd name="connsiteY8" fmla="*/ 504916 h 504958"/>
                <a:gd name="connsiteX9" fmla="*/ 86420 w 189311"/>
                <a:gd name="connsiteY9" fmla="*/ 406505 h 504958"/>
                <a:gd name="connsiteX10" fmla="*/ 70019 w 189311"/>
                <a:gd name="connsiteY10" fmla="*/ 504917 h 504958"/>
                <a:gd name="connsiteX11" fmla="*/ 53616 w 189311"/>
                <a:gd name="connsiteY11" fmla="*/ 404455 h 504958"/>
                <a:gd name="connsiteX12" fmla="*/ 311 w 189311"/>
                <a:gd name="connsiteY12" fmla="*/ 435208 h 504958"/>
                <a:gd name="connsiteX13" fmla="*/ 33114 w 189311"/>
                <a:gd name="connsiteY13" fmla="*/ 357300 h 504958"/>
                <a:gd name="connsiteX14" fmla="*/ 63868 w 189311"/>
                <a:gd name="connsiteY14" fmla="*/ 306044 h 504958"/>
                <a:gd name="connsiteX15" fmla="*/ 57718 w 189311"/>
                <a:gd name="connsiteY15" fmla="*/ 53866 h 504958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5667 w 189311"/>
                <a:gd name="connsiteY10" fmla="*/ 4987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62647 w 194240"/>
                <a:gd name="connsiteY0" fmla="*/ 53866 h 504916"/>
                <a:gd name="connsiteX1" fmla="*/ 118002 w 194240"/>
                <a:gd name="connsiteY1" fmla="*/ 561 h 504916"/>
                <a:gd name="connsiteX2" fmla="*/ 175408 w 194240"/>
                <a:gd name="connsiteY2" fmla="*/ 43615 h 504916"/>
                <a:gd name="connsiteX3" fmla="*/ 161057 w 194240"/>
                <a:gd name="connsiteY3" fmla="*/ 273241 h 504916"/>
                <a:gd name="connsiteX4" fmla="*/ 191810 w 194240"/>
                <a:gd name="connsiteY4" fmla="*/ 414706 h 504916"/>
                <a:gd name="connsiteX5" fmla="*/ 146705 w 194240"/>
                <a:gd name="connsiteY5" fmla="*/ 365501 h 504916"/>
                <a:gd name="connsiteX6" fmla="*/ 167207 w 194240"/>
                <a:gd name="connsiteY6" fmla="*/ 492615 h 504916"/>
                <a:gd name="connsiteX7" fmla="*/ 122102 w 194240"/>
                <a:gd name="connsiteY7" fmla="*/ 396254 h 504916"/>
                <a:gd name="connsiteX8" fmla="*/ 118002 w 194240"/>
                <a:gd name="connsiteY8" fmla="*/ 504916 h 504916"/>
                <a:gd name="connsiteX9" fmla="*/ 91349 w 194240"/>
                <a:gd name="connsiteY9" fmla="*/ 406505 h 504916"/>
                <a:gd name="connsiteX10" fmla="*/ 60596 w 194240"/>
                <a:gd name="connsiteY10" fmla="*/ 498766 h 504916"/>
                <a:gd name="connsiteX11" fmla="*/ 58545 w 194240"/>
                <a:gd name="connsiteY11" fmla="*/ 404455 h 504916"/>
                <a:gd name="connsiteX12" fmla="*/ 5240 w 194240"/>
                <a:gd name="connsiteY12" fmla="*/ 435208 h 504916"/>
                <a:gd name="connsiteX13" fmla="*/ 38043 w 194240"/>
                <a:gd name="connsiteY13" fmla="*/ 357300 h 504916"/>
                <a:gd name="connsiteX14" fmla="*/ 68797 w 194240"/>
                <a:gd name="connsiteY14" fmla="*/ 306044 h 504916"/>
                <a:gd name="connsiteX15" fmla="*/ 62647 w 194240"/>
                <a:gd name="connsiteY15" fmla="*/ 53866 h 504916"/>
                <a:gd name="connsiteX0" fmla="*/ 55316 w 186909"/>
                <a:gd name="connsiteY0" fmla="*/ 53866 h 504916"/>
                <a:gd name="connsiteX1" fmla="*/ 110671 w 186909"/>
                <a:gd name="connsiteY1" fmla="*/ 561 h 504916"/>
                <a:gd name="connsiteX2" fmla="*/ 168077 w 186909"/>
                <a:gd name="connsiteY2" fmla="*/ 43615 h 504916"/>
                <a:gd name="connsiteX3" fmla="*/ 153726 w 186909"/>
                <a:gd name="connsiteY3" fmla="*/ 273241 h 504916"/>
                <a:gd name="connsiteX4" fmla="*/ 184479 w 186909"/>
                <a:gd name="connsiteY4" fmla="*/ 414706 h 504916"/>
                <a:gd name="connsiteX5" fmla="*/ 139374 w 186909"/>
                <a:gd name="connsiteY5" fmla="*/ 365501 h 504916"/>
                <a:gd name="connsiteX6" fmla="*/ 159876 w 186909"/>
                <a:gd name="connsiteY6" fmla="*/ 492615 h 504916"/>
                <a:gd name="connsiteX7" fmla="*/ 114771 w 186909"/>
                <a:gd name="connsiteY7" fmla="*/ 396254 h 504916"/>
                <a:gd name="connsiteX8" fmla="*/ 110671 w 186909"/>
                <a:gd name="connsiteY8" fmla="*/ 504916 h 504916"/>
                <a:gd name="connsiteX9" fmla="*/ 84018 w 186909"/>
                <a:gd name="connsiteY9" fmla="*/ 406505 h 504916"/>
                <a:gd name="connsiteX10" fmla="*/ 53265 w 186909"/>
                <a:gd name="connsiteY10" fmla="*/ 498766 h 504916"/>
                <a:gd name="connsiteX11" fmla="*/ 51214 w 186909"/>
                <a:gd name="connsiteY11" fmla="*/ 404455 h 504916"/>
                <a:gd name="connsiteX12" fmla="*/ 6110 w 186909"/>
                <a:gd name="connsiteY12" fmla="*/ 420856 h 504916"/>
                <a:gd name="connsiteX13" fmla="*/ 30712 w 186909"/>
                <a:gd name="connsiteY13" fmla="*/ 357300 h 504916"/>
                <a:gd name="connsiteX14" fmla="*/ 61466 w 186909"/>
                <a:gd name="connsiteY14" fmla="*/ 306044 h 504916"/>
                <a:gd name="connsiteX15" fmla="*/ 55316 w 186909"/>
                <a:gd name="connsiteY15" fmla="*/ 53866 h 504916"/>
                <a:gd name="connsiteX0" fmla="*/ 49504 w 181097"/>
                <a:gd name="connsiteY0" fmla="*/ 53866 h 504916"/>
                <a:gd name="connsiteX1" fmla="*/ 104859 w 181097"/>
                <a:gd name="connsiteY1" fmla="*/ 561 h 504916"/>
                <a:gd name="connsiteX2" fmla="*/ 162265 w 181097"/>
                <a:gd name="connsiteY2" fmla="*/ 43615 h 504916"/>
                <a:gd name="connsiteX3" fmla="*/ 147914 w 181097"/>
                <a:gd name="connsiteY3" fmla="*/ 273241 h 504916"/>
                <a:gd name="connsiteX4" fmla="*/ 178667 w 181097"/>
                <a:gd name="connsiteY4" fmla="*/ 414706 h 504916"/>
                <a:gd name="connsiteX5" fmla="*/ 133562 w 181097"/>
                <a:gd name="connsiteY5" fmla="*/ 365501 h 504916"/>
                <a:gd name="connsiteX6" fmla="*/ 154064 w 181097"/>
                <a:gd name="connsiteY6" fmla="*/ 492615 h 504916"/>
                <a:gd name="connsiteX7" fmla="*/ 108959 w 181097"/>
                <a:gd name="connsiteY7" fmla="*/ 396254 h 504916"/>
                <a:gd name="connsiteX8" fmla="*/ 104859 w 181097"/>
                <a:gd name="connsiteY8" fmla="*/ 504916 h 504916"/>
                <a:gd name="connsiteX9" fmla="*/ 78206 w 181097"/>
                <a:gd name="connsiteY9" fmla="*/ 406505 h 504916"/>
                <a:gd name="connsiteX10" fmla="*/ 47453 w 181097"/>
                <a:gd name="connsiteY10" fmla="*/ 498766 h 504916"/>
                <a:gd name="connsiteX11" fmla="*/ 41301 w 181097"/>
                <a:gd name="connsiteY11" fmla="*/ 400354 h 504916"/>
                <a:gd name="connsiteX12" fmla="*/ 298 w 181097"/>
                <a:gd name="connsiteY12" fmla="*/ 420856 h 504916"/>
                <a:gd name="connsiteX13" fmla="*/ 24900 w 181097"/>
                <a:gd name="connsiteY13" fmla="*/ 357300 h 504916"/>
                <a:gd name="connsiteX14" fmla="*/ 55654 w 181097"/>
                <a:gd name="connsiteY14" fmla="*/ 306044 h 504916"/>
                <a:gd name="connsiteX15" fmla="*/ 49504 w 181097"/>
                <a:gd name="connsiteY15" fmla="*/ 53866 h 504916"/>
                <a:gd name="connsiteX0" fmla="*/ 52664 w 184257"/>
                <a:gd name="connsiteY0" fmla="*/ 53866 h 504916"/>
                <a:gd name="connsiteX1" fmla="*/ 108019 w 184257"/>
                <a:gd name="connsiteY1" fmla="*/ 561 h 504916"/>
                <a:gd name="connsiteX2" fmla="*/ 165425 w 184257"/>
                <a:gd name="connsiteY2" fmla="*/ 43615 h 504916"/>
                <a:gd name="connsiteX3" fmla="*/ 151074 w 184257"/>
                <a:gd name="connsiteY3" fmla="*/ 273241 h 504916"/>
                <a:gd name="connsiteX4" fmla="*/ 181827 w 184257"/>
                <a:gd name="connsiteY4" fmla="*/ 414706 h 504916"/>
                <a:gd name="connsiteX5" fmla="*/ 136722 w 184257"/>
                <a:gd name="connsiteY5" fmla="*/ 365501 h 504916"/>
                <a:gd name="connsiteX6" fmla="*/ 157224 w 184257"/>
                <a:gd name="connsiteY6" fmla="*/ 492615 h 504916"/>
                <a:gd name="connsiteX7" fmla="*/ 112119 w 184257"/>
                <a:gd name="connsiteY7" fmla="*/ 396254 h 504916"/>
                <a:gd name="connsiteX8" fmla="*/ 108019 w 184257"/>
                <a:gd name="connsiteY8" fmla="*/ 504916 h 504916"/>
                <a:gd name="connsiteX9" fmla="*/ 81366 w 184257"/>
                <a:gd name="connsiteY9" fmla="*/ 406505 h 504916"/>
                <a:gd name="connsiteX10" fmla="*/ 50613 w 184257"/>
                <a:gd name="connsiteY10" fmla="*/ 498766 h 504916"/>
                <a:gd name="connsiteX11" fmla="*/ 44461 w 184257"/>
                <a:gd name="connsiteY11" fmla="*/ 400354 h 504916"/>
                <a:gd name="connsiteX12" fmla="*/ 3458 w 184257"/>
                <a:gd name="connsiteY12" fmla="*/ 420856 h 504916"/>
                <a:gd name="connsiteX13" fmla="*/ 28060 w 184257"/>
                <a:gd name="connsiteY13" fmla="*/ 357300 h 504916"/>
                <a:gd name="connsiteX14" fmla="*/ 58814 w 184257"/>
                <a:gd name="connsiteY14" fmla="*/ 306044 h 504916"/>
                <a:gd name="connsiteX15" fmla="*/ 52664 w 184257"/>
                <a:gd name="connsiteY15" fmla="*/ 53866 h 504916"/>
                <a:gd name="connsiteX0" fmla="*/ 52664 w 181873"/>
                <a:gd name="connsiteY0" fmla="*/ 53866 h 504916"/>
                <a:gd name="connsiteX1" fmla="*/ 108019 w 181873"/>
                <a:gd name="connsiteY1" fmla="*/ 561 h 504916"/>
                <a:gd name="connsiteX2" fmla="*/ 165425 w 181873"/>
                <a:gd name="connsiteY2" fmla="*/ 43615 h 504916"/>
                <a:gd name="connsiteX3" fmla="*/ 151074 w 181873"/>
                <a:gd name="connsiteY3" fmla="*/ 273241 h 504916"/>
                <a:gd name="connsiteX4" fmla="*/ 181827 w 181873"/>
                <a:gd name="connsiteY4" fmla="*/ 414706 h 504916"/>
                <a:gd name="connsiteX5" fmla="*/ 142873 w 181873"/>
                <a:gd name="connsiteY5" fmla="*/ 377802 h 504916"/>
                <a:gd name="connsiteX6" fmla="*/ 157224 w 181873"/>
                <a:gd name="connsiteY6" fmla="*/ 492615 h 504916"/>
                <a:gd name="connsiteX7" fmla="*/ 112119 w 181873"/>
                <a:gd name="connsiteY7" fmla="*/ 396254 h 504916"/>
                <a:gd name="connsiteX8" fmla="*/ 108019 w 181873"/>
                <a:gd name="connsiteY8" fmla="*/ 504916 h 504916"/>
                <a:gd name="connsiteX9" fmla="*/ 81366 w 181873"/>
                <a:gd name="connsiteY9" fmla="*/ 406505 h 504916"/>
                <a:gd name="connsiteX10" fmla="*/ 50613 w 181873"/>
                <a:gd name="connsiteY10" fmla="*/ 498766 h 504916"/>
                <a:gd name="connsiteX11" fmla="*/ 44461 w 181873"/>
                <a:gd name="connsiteY11" fmla="*/ 400354 h 504916"/>
                <a:gd name="connsiteX12" fmla="*/ 3458 w 181873"/>
                <a:gd name="connsiteY12" fmla="*/ 420856 h 504916"/>
                <a:gd name="connsiteX13" fmla="*/ 28060 w 181873"/>
                <a:gd name="connsiteY13" fmla="*/ 357300 h 504916"/>
                <a:gd name="connsiteX14" fmla="*/ 58814 w 181873"/>
                <a:gd name="connsiteY14" fmla="*/ 306044 h 504916"/>
                <a:gd name="connsiteX15" fmla="*/ 52664 w 181873"/>
                <a:gd name="connsiteY15" fmla="*/ 53866 h 504916"/>
                <a:gd name="connsiteX0" fmla="*/ 52664 w 181839"/>
                <a:gd name="connsiteY0" fmla="*/ 53866 h 504916"/>
                <a:gd name="connsiteX1" fmla="*/ 108019 w 181839"/>
                <a:gd name="connsiteY1" fmla="*/ 561 h 504916"/>
                <a:gd name="connsiteX2" fmla="*/ 165425 w 181839"/>
                <a:gd name="connsiteY2" fmla="*/ 43615 h 504916"/>
                <a:gd name="connsiteX3" fmla="*/ 151074 w 181839"/>
                <a:gd name="connsiteY3" fmla="*/ 273241 h 504916"/>
                <a:gd name="connsiteX4" fmla="*/ 181827 w 181839"/>
                <a:gd name="connsiteY4" fmla="*/ 414706 h 504916"/>
                <a:gd name="connsiteX5" fmla="*/ 146973 w 181839"/>
                <a:gd name="connsiteY5" fmla="*/ 386003 h 504916"/>
                <a:gd name="connsiteX6" fmla="*/ 157224 w 181839"/>
                <a:gd name="connsiteY6" fmla="*/ 492615 h 504916"/>
                <a:gd name="connsiteX7" fmla="*/ 112119 w 181839"/>
                <a:gd name="connsiteY7" fmla="*/ 396254 h 504916"/>
                <a:gd name="connsiteX8" fmla="*/ 108019 w 181839"/>
                <a:gd name="connsiteY8" fmla="*/ 504916 h 504916"/>
                <a:gd name="connsiteX9" fmla="*/ 81366 w 181839"/>
                <a:gd name="connsiteY9" fmla="*/ 406505 h 504916"/>
                <a:gd name="connsiteX10" fmla="*/ 50613 w 181839"/>
                <a:gd name="connsiteY10" fmla="*/ 498766 h 504916"/>
                <a:gd name="connsiteX11" fmla="*/ 44461 w 181839"/>
                <a:gd name="connsiteY11" fmla="*/ 400354 h 504916"/>
                <a:gd name="connsiteX12" fmla="*/ 3458 w 181839"/>
                <a:gd name="connsiteY12" fmla="*/ 420856 h 504916"/>
                <a:gd name="connsiteX13" fmla="*/ 28060 w 181839"/>
                <a:gd name="connsiteY13" fmla="*/ 357300 h 504916"/>
                <a:gd name="connsiteX14" fmla="*/ 58814 w 181839"/>
                <a:gd name="connsiteY14" fmla="*/ 306044 h 504916"/>
                <a:gd name="connsiteX15" fmla="*/ 52664 w 181839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270875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9467 h 510517"/>
                <a:gd name="connsiteX1" fmla="*/ 100203 w 183758"/>
                <a:gd name="connsiteY1" fmla="*/ 301 h 510517"/>
                <a:gd name="connsiteX2" fmla="*/ 165425 w 183758"/>
                <a:gd name="connsiteY2" fmla="*/ 49216 h 510517"/>
                <a:gd name="connsiteX3" fmla="*/ 151074 w 183758"/>
                <a:gd name="connsiteY3" fmla="*/ 278842 h 510517"/>
                <a:gd name="connsiteX4" fmla="*/ 181827 w 183758"/>
                <a:gd name="connsiteY4" fmla="*/ 420307 h 510517"/>
                <a:gd name="connsiteX5" fmla="*/ 146973 w 183758"/>
                <a:gd name="connsiteY5" fmla="*/ 391604 h 510517"/>
                <a:gd name="connsiteX6" fmla="*/ 157224 w 183758"/>
                <a:gd name="connsiteY6" fmla="*/ 498216 h 510517"/>
                <a:gd name="connsiteX7" fmla="*/ 112119 w 183758"/>
                <a:gd name="connsiteY7" fmla="*/ 401855 h 510517"/>
                <a:gd name="connsiteX8" fmla="*/ 108019 w 183758"/>
                <a:gd name="connsiteY8" fmla="*/ 510517 h 510517"/>
                <a:gd name="connsiteX9" fmla="*/ 81366 w 183758"/>
                <a:gd name="connsiteY9" fmla="*/ 412106 h 510517"/>
                <a:gd name="connsiteX10" fmla="*/ 50613 w 183758"/>
                <a:gd name="connsiteY10" fmla="*/ 504367 h 510517"/>
                <a:gd name="connsiteX11" fmla="*/ 44461 w 183758"/>
                <a:gd name="connsiteY11" fmla="*/ 405955 h 510517"/>
                <a:gd name="connsiteX12" fmla="*/ 3458 w 183758"/>
                <a:gd name="connsiteY12" fmla="*/ 426457 h 510517"/>
                <a:gd name="connsiteX13" fmla="*/ 28060 w 183758"/>
                <a:gd name="connsiteY13" fmla="*/ 362901 h 510517"/>
                <a:gd name="connsiteX14" fmla="*/ 56860 w 183758"/>
                <a:gd name="connsiteY14" fmla="*/ 233491 h 510517"/>
                <a:gd name="connsiteX15" fmla="*/ 52664 w 183758"/>
                <a:gd name="connsiteY15" fmla="*/ 59467 h 510517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85"/>
                <a:gd name="connsiteX1" fmla="*/ 100203 w 183622"/>
                <a:gd name="connsiteY1" fmla="*/ 555 h 510785"/>
                <a:gd name="connsiteX2" fmla="*/ 165425 w 183622"/>
                <a:gd name="connsiteY2" fmla="*/ 49470 h 510785"/>
                <a:gd name="connsiteX3" fmla="*/ 151074 w 183622"/>
                <a:gd name="connsiteY3" fmla="*/ 310357 h 510785"/>
                <a:gd name="connsiteX4" fmla="*/ 181827 w 183622"/>
                <a:gd name="connsiteY4" fmla="*/ 420561 h 510785"/>
                <a:gd name="connsiteX5" fmla="*/ 146973 w 183622"/>
                <a:gd name="connsiteY5" fmla="*/ 391858 h 510785"/>
                <a:gd name="connsiteX6" fmla="*/ 157224 w 183622"/>
                <a:gd name="connsiteY6" fmla="*/ 498470 h 510785"/>
                <a:gd name="connsiteX7" fmla="*/ 112119 w 183622"/>
                <a:gd name="connsiteY7" fmla="*/ 402109 h 510785"/>
                <a:gd name="connsiteX8" fmla="*/ 108019 w 183622"/>
                <a:gd name="connsiteY8" fmla="*/ 510771 h 510785"/>
                <a:gd name="connsiteX9" fmla="*/ 77459 w 183622"/>
                <a:gd name="connsiteY9" fmla="*/ 410406 h 510785"/>
                <a:gd name="connsiteX10" fmla="*/ 50613 w 183622"/>
                <a:gd name="connsiteY10" fmla="*/ 504621 h 510785"/>
                <a:gd name="connsiteX11" fmla="*/ 44461 w 183622"/>
                <a:gd name="connsiteY11" fmla="*/ 406209 h 510785"/>
                <a:gd name="connsiteX12" fmla="*/ 3458 w 183622"/>
                <a:gd name="connsiteY12" fmla="*/ 426711 h 510785"/>
                <a:gd name="connsiteX13" fmla="*/ 28060 w 183622"/>
                <a:gd name="connsiteY13" fmla="*/ 363155 h 510785"/>
                <a:gd name="connsiteX14" fmla="*/ 56860 w 183622"/>
                <a:gd name="connsiteY14" fmla="*/ 233745 h 510785"/>
                <a:gd name="connsiteX15" fmla="*/ 52664 w 183622"/>
                <a:gd name="connsiteY15" fmla="*/ 59721 h 510785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94408 h 545501"/>
                <a:gd name="connsiteX1" fmla="*/ 102157 w 183622"/>
                <a:gd name="connsiteY1" fmla="*/ 73 h 545501"/>
                <a:gd name="connsiteX2" fmla="*/ 165425 w 183622"/>
                <a:gd name="connsiteY2" fmla="*/ 84157 h 545501"/>
                <a:gd name="connsiteX3" fmla="*/ 151074 w 183622"/>
                <a:gd name="connsiteY3" fmla="*/ 345044 h 545501"/>
                <a:gd name="connsiteX4" fmla="*/ 181827 w 183622"/>
                <a:gd name="connsiteY4" fmla="*/ 455248 h 545501"/>
                <a:gd name="connsiteX5" fmla="*/ 146973 w 183622"/>
                <a:gd name="connsiteY5" fmla="*/ 426545 h 545501"/>
                <a:gd name="connsiteX6" fmla="*/ 157224 w 183622"/>
                <a:gd name="connsiteY6" fmla="*/ 533157 h 545501"/>
                <a:gd name="connsiteX7" fmla="*/ 112119 w 183622"/>
                <a:gd name="connsiteY7" fmla="*/ 436796 h 545501"/>
                <a:gd name="connsiteX8" fmla="*/ 108019 w 183622"/>
                <a:gd name="connsiteY8" fmla="*/ 545458 h 545501"/>
                <a:gd name="connsiteX9" fmla="*/ 77459 w 183622"/>
                <a:gd name="connsiteY9" fmla="*/ 445093 h 545501"/>
                <a:gd name="connsiteX10" fmla="*/ 50613 w 183622"/>
                <a:gd name="connsiteY10" fmla="*/ 539308 h 545501"/>
                <a:gd name="connsiteX11" fmla="*/ 44461 w 183622"/>
                <a:gd name="connsiteY11" fmla="*/ 440896 h 545501"/>
                <a:gd name="connsiteX12" fmla="*/ 3458 w 183622"/>
                <a:gd name="connsiteY12" fmla="*/ 461398 h 545501"/>
                <a:gd name="connsiteX13" fmla="*/ 28060 w 183622"/>
                <a:gd name="connsiteY13" fmla="*/ 397842 h 545501"/>
                <a:gd name="connsiteX14" fmla="*/ 56860 w 183622"/>
                <a:gd name="connsiteY14" fmla="*/ 268432 h 545501"/>
                <a:gd name="connsiteX15" fmla="*/ 52664 w 183622"/>
                <a:gd name="connsiteY15" fmla="*/ 94408 h 545501"/>
                <a:gd name="connsiteX0" fmla="*/ 52664 w 183622"/>
                <a:gd name="connsiteY0" fmla="*/ 99119 h 550212"/>
                <a:gd name="connsiteX1" fmla="*/ 102157 w 183622"/>
                <a:gd name="connsiteY1" fmla="*/ 4784 h 550212"/>
                <a:gd name="connsiteX2" fmla="*/ 165425 w 183622"/>
                <a:gd name="connsiteY2" fmla="*/ 49791 h 550212"/>
                <a:gd name="connsiteX3" fmla="*/ 151074 w 183622"/>
                <a:gd name="connsiteY3" fmla="*/ 349755 h 550212"/>
                <a:gd name="connsiteX4" fmla="*/ 181827 w 183622"/>
                <a:gd name="connsiteY4" fmla="*/ 459959 h 550212"/>
                <a:gd name="connsiteX5" fmla="*/ 146973 w 183622"/>
                <a:gd name="connsiteY5" fmla="*/ 431256 h 550212"/>
                <a:gd name="connsiteX6" fmla="*/ 157224 w 183622"/>
                <a:gd name="connsiteY6" fmla="*/ 537868 h 550212"/>
                <a:gd name="connsiteX7" fmla="*/ 112119 w 183622"/>
                <a:gd name="connsiteY7" fmla="*/ 441507 h 550212"/>
                <a:gd name="connsiteX8" fmla="*/ 108019 w 183622"/>
                <a:gd name="connsiteY8" fmla="*/ 550169 h 550212"/>
                <a:gd name="connsiteX9" fmla="*/ 77459 w 183622"/>
                <a:gd name="connsiteY9" fmla="*/ 449804 h 550212"/>
                <a:gd name="connsiteX10" fmla="*/ 50613 w 183622"/>
                <a:gd name="connsiteY10" fmla="*/ 544019 h 550212"/>
                <a:gd name="connsiteX11" fmla="*/ 44461 w 183622"/>
                <a:gd name="connsiteY11" fmla="*/ 445607 h 550212"/>
                <a:gd name="connsiteX12" fmla="*/ 3458 w 183622"/>
                <a:gd name="connsiteY12" fmla="*/ 466109 h 550212"/>
                <a:gd name="connsiteX13" fmla="*/ 28060 w 183622"/>
                <a:gd name="connsiteY13" fmla="*/ 402553 h 550212"/>
                <a:gd name="connsiteX14" fmla="*/ 56860 w 183622"/>
                <a:gd name="connsiteY14" fmla="*/ 273143 h 550212"/>
                <a:gd name="connsiteX15" fmla="*/ 52664 w 183622"/>
                <a:gd name="connsiteY15" fmla="*/ 99119 h 550212"/>
                <a:gd name="connsiteX0" fmla="*/ 52664 w 183622"/>
                <a:gd name="connsiteY0" fmla="*/ 52963 h 547041"/>
                <a:gd name="connsiteX1" fmla="*/ 102157 w 183622"/>
                <a:gd name="connsiteY1" fmla="*/ 1613 h 547041"/>
                <a:gd name="connsiteX2" fmla="*/ 165425 w 183622"/>
                <a:gd name="connsiteY2" fmla="*/ 46620 h 547041"/>
                <a:gd name="connsiteX3" fmla="*/ 151074 w 183622"/>
                <a:gd name="connsiteY3" fmla="*/ 346584 h 547041"/>
                <a:gd name="connsiteX4" fmla="*/ 181827 w 183622"/>
                <a:gd name="connsiteY4" fmla="*/ 456788 h 547041"/>
                <a:gd name="connsiteX5" fmla="*/ 146973 w 183622"/>
                <a:gd name="connsiteY5" fmla="*/ 428085 h 547041"/>
                <a:gd name="connsiteX6" fmla="*/ 157224 w 183622"/>
                <a:gd name="connsiteY6" fmla="*/ 534697 h 547041"/>
                <a:gd name="connsiteX7" fmla="*/ 112119 w 183622"/>
                <a:gd name="connsiteY7" fmla="*/ 438336 h 547041"/>
                <a:gd name="connsiteX8" fmla="*/ 108019 w 183622"/>
                <a:gd name="connsiteY8" fmla="*/ 546998 h 547041"/>
                <a:gd name="connsiteX9" fmla="*/ 77459 w 183622"/>
                <a:gd name="connsiteY9" fmla="*/ 446633 h 547041"/>
                <a:gd name="connsiteX10" fmla="*/ 50613 w 183622"/>
                <a:gd name="connsiteY10" fmla="*/ 540848 h 547041"/>
                <a:gd name="connsiteX11" fmla="*/ 44461 w 183622"/>
                <a:gd name="connsiteY11" fmla="*/ 442436 h 547041"/>
                <a:gd name="connsiteX12" fmla="*/ 3458 w 183622"/>
                <a:gd name="connsiteY12" fmla="*/ 462938 h 547041"/>
                <a:gd name="connsiteX13" fmla="*/ 28060 w 183622"/>
                <a:gd name="connsiteY13" fmla="*/ 399382 h 547041"/>
                <a:gd name="connsiteX14" fmla="*/ 56860 w 183622"/>
                <a:gd name="connsiteY14" fmla="*/ 269972 h 547041"/>
                <a:gd name="connsiteX15" fmla="*/ 52664 w 183622"/>
                <a:gd name="connsiteY15" fmla="*/ 52963 h 547041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3622" h="555612">
                  <a:moveTo>
                    <a:pt x="52664" y="61534"/>
                  </a:moveTo>
                  <a:cubicBezTo>
                    <a:pt x="59888" y="15179"/>
                    <a:pt x="81410" y="1472"/>
                    <a:pt x="100203" y="415"/>
                  </a:cubicBezTo>
                  <a:cubicBezTo>
                    <a:pt x="118996" y="-642"/>
                    <a:pt x="156947" y="-3932"/>
                    <a:pt x="165425" y="55191"/>
                  </a:cubicBezTo>
                  <a:cubicBezTo>
                    <a:pt x="173903" y="114314"/>
                    <a:pt x="148340" y="286794"/>
                    <a:pt x="151074" y="355155"/>
                  </a:cubicBezTo>
                  <a:cubicBezTo>
                    <a:pt x="153808" y="423516"/>
                    <a:pt x="192279" y="447868"/>
                    <a:pt x="181827" y="465359"/>
                  </a:cubicBezTo>
                  <a:cubicBezTo>
                    <a:pt x="171375" y="482850"/>
                    <a:pt x="151074" y="423671"/>
                    <a:pt x="146973" y="436656"/>
                  </a:cubicBezTo>
                  <a:cubicBezTo>
                    <a:pt x="142873" y="449641"/>
                    <a:pt x="171138" y="533553"/>
                    <a:pt x="157224" y="543268"/>
                  </a:cubicBezTo>
                  <a:cubicBezTo>
                    <a:pt x="143310" y="552983"/>
                    <a:pt x="120320" y="444857"/>
                    <a:pt x="112119" y="446907"/>
                  </a:cubicBezTo>
                  <a:cubicBezTo>
                    <a:pt x="103918" y="448957"/>
                    <a:pt x="123565" y="558094"/>
                    <a:pt x="108019" y="555569"/>
                  </a:cubicBezTo>
                  <a:cubicBezTo>
                    <a:pt x="92473" y="553044"/>
                    <a:pt x="87027" y="456229"/>
                    <a:pt x="77459" y="455204"/>
                  </a:cubicBezTo>
                  <a:cubicBezTo>
                    <a:pt x="67891" y="454179"/>
                    <a:pt x="67836" y="548164"/>
                    <a:pt x="50613" y="549419"/>
                  </a:cubicBezTo>
                  <a:cubicBezTo>
                    <a:pt x="33390" y="550674"/>
                    <a:pt x="52320" y="463992"/>
                    <a:pt x="44461" y="451007"/>
                  </a:cubicBezTo>
                  <a:cubicBezTo>
                    <a:pt x="36602" y="438022"/>
                    <a:pt x="16442" y="478685"/>
                    <a:pt x="3458" y="471509"/>
                  </a:cubicBezTo>
                  <a:cubicBezTo>
                    <a:pt x="-9526" y="464333"/>
                    <a:pt x="17467" y="429480"/>
                    <a:pt x="28060" y="407953"/>
                  </a:cubicBezTo>
                  <a:cubicBezTo>
                    <a:pt x="60144" y="359073"/>
                    <a:pt x="59236" y="343593"/>
                    <a:pt x="56860" y="278543"/>
                  </a:cubicBezTo>
                  <a:cubicBezTo>
                    <a:pt x="54484" y="213493"/>
                    <a:pt x="45440" y="107889"/>
                    <a:pt x="52664" y="61534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9C8ECEB3-A49C-4CFB-BA58-877D653C0011}"/>
                </a:ext>
              </a:extLst>
            </p:cNvPr>
            <p:cNvSpPr/>
            <p:nvPr/>
          </p:nvSpPr>
          <p:spPr>
            <a:xfrm rot="3967150">
              <a:off x="5651675" y="3087751"/>
              <a:ext cx="226497" cy="458247"/>
            </a:xfrm>
            <a:custGeom>
              <a:avLst/>
              <a:gdLst>
                <a:gd name="connsiteX0" fmla="*/ 26048 w 207295"/>
                <a:gd name="connsiteY0" fmla="*/ 89400 h 310281"/>
                <a:gd name="connsiteX1" fmla="*/ 88597 w 207295"/>
                <a:gd name="connsiteY1" fmla="*/ 44 h 310281"/>
                <a:gd name="connsiteX2" fmla="*/ 171995 w 207295"/>
                <a:gd name="connsiteY2" fmla="*/ 80464 h 310281"/>
                <a:gd name="connsiteX3" fmla="*/ 204758 w 207295"/>
                <a:gd name="connsiteY3" fmla="*/ 274067 h 310281"/>
                <a:gd name="connsiteX4" fmla="*/ 109446 w 207295"/>
                <a:gd name="connsiteY4" fmla="*/ 294916 h 310281"/>
                <a:gd name="connsiteX5" fmla="*/ 5199 w 207295"/>
                <a:gd name="connsiteY5" fmla="*/ 294916 h 310281"/>
                <a:gd name="connsiteX6" fmla="*/ 26048 w 207295"/>
                <a:gd name="connsiteY6" fmla="*/ 89400 h 310281"/>
                <a:gd name="connsiteX0" fmla="*/ 25027 w 206625"/>
                <a:gd name="connsiteY0" fmla="*/ 89400 h 324978"/>
                <a:gd name="connsiteX1" fmla="*/ 87576 w 206625"/>
                <a:gd name="connsiteY1" fmla="*/ 44 h 324978"/>
                <a:gd name="connsiteX2" fmla="*/ 170974 w 206625"/>
                <a:gd name="connsiteY2" fmla="*/ 80464 h 324978"/>
                <a:gd name="connsiteX3" fmla="*/ 203737 w 206625"/>
                <a:gd name="connsiteY3" fmla="*/ 274067 h 324978"/>
                <a:gd name="connsiteX4" fmla="*/ 102468 w 206625"/>
                <a:gd name="connsiteY4" fmla="*/ 321723 h 324978"/>
                <a:gd name="connsiteX5" fmla="*/ 4178 w 206625"/>
                <a:gd name="connsiteY5" fmla="*/ 294916 h 324978"/>
                <a:gd name="connsiteX6" fmla="*/ 25027 w 206625"/>
                <a:gd name="connsiteY6" fmla="*/ 89400 h 324978"/>
                <a:gd name="connsiteX0" fmla="*/ 25027 w 215052"/>
                <a:gd name="connsiteY0" fmla="*/ 89406 h 325089"/>
                <a:gd name="connsiteX1" fmla="*/ 87576 w 215052"/>
                <a:gd name="connsiteY1" fmla="*/ 50 h 325089"/>
                <a:gd name="connsiteX2" fmla="*/ 170974 w 215052"/>
                <a:gd name="connsiteY2" fmla="*/ 80470 h 325089"/>
                <a:gd name="connsiteX3" fmla="*/ 212673 w 215052"/>
                <a:gd name="connsiteY3" fmla="*/ 300880 h 325089"/>
                <a:gd name="connsiteX4" fmla="*/ 102468 w 215052"/>
                <a:gd name="connsiteY4" fmla="*/ 321729 h 325089"/>
                <a:gd name="connsiteX5" fmla="*/ 4178 w 215052"/>
                <a:gd name="connsiteY5" fmla="*/ 294922 h 325089"/>
                <a:gd name="connsiteX6" fmla="*/ 25027 w 215052"/>
                <a:gd name="connsiteY6" fmla="*/ 89406 h 325089"/>
                <a:gd name="connsiteX0" fmla="*/ 33149 w 223174"/>
                <a:gd name="connsiteY0" fmla="*/ 89406 h 331862"/>
                <a:gd name="connsiteX1" fmla="*/ 95698 w 223174"/>
                <a:gd name="connsiteY1" fmla="*/ 50 h 331862"/>
                <a:gd name="connsiteX2" fmla="*/ 179096 w 223174"/>
                <a:gd name="connsiteY2" fmla="*/ 80470 h 331862"/>
                <a:gd name="connsiteX3" fmla="*/ 220795 w 223174"/>
                <a:gd name="connsiteY3" fmla="*/ 300880 h 331862"/>
                <a:gd name="connsiteX4" fmla="*/ 110590 w 223174"/>
                <a:gd name="connsiteY4" fmla="*/ 321729 h 331862"/>
                <a:gd name="connsiteX5" fmla="*/ 3365 w 223174"/>
                <a:gd name="connsiteY5" fmla="*/ 309814 h 331862"/>
                <a:gd name="connsiteX6" fmla="*/ 33149 w 223174"/>
                <a:gd name="connsiteY6" fmla="*/ 89406 h 331862"/>
                <a:gd name="connsiteX0" fmla="*/ 23550 w 225489"/>
                <a:gd name="connsiteY0" fmla="*/ 104561 h 331102"/>
                <a:gd name="connsiteX1" fmla="*/ 98013 w 225489"/>
                <a:gd name="connsiteY1" fmla="*/ 312 h 331102"/>
                <a:gd name="connsiteX2" fmla="*/ 181411 w 225489"/>
                <a:gd name="connsiteY2" fmla="*/ 80732 h 331102"/>
                <a:gd name="connsiteX3" fmla="*/ 223110 w 225489"/>
                <a:gd name="connsiteY3" fmla="*/ 301142 h 331102"/>
                <a:gd name="connsiteX4" fmla="*/ 112905 w 225489"/>
                <a:gd name="connsiteY4" fmla="*/ 321991 h 331102"/>
                <a:gd name="connsiteX5" fmla="*/ 5680 w 225489"/>
                <a:gd name="connsiteY5" fmla="*/ 310076 h 331102"/>
                <a:gd name="connsiteX6" fmla="*/ 23550 w 225489"/>
                <a:gd name="connsiteY6" fmla="*/ 104561 h 331102"/>
                <a:gd name="connsiteX0" fmla="*/ 23550 w 227742"/>
                <a:gd name="connsiteY0" fmla="*/ 104561 h 331102"/>
                <a:gd name="connsiteX1" fmla="*/ 98013 w 227742"/>
                <a:gd name="connsiteY1" fmla="*/ 312 h 331102"/>
                <a:gd name="connsiteX2" fmla="*/ 196304 w 227742"/>
                <a:gd name="connsiteY2" fmla="*/ 80732 h 331102"/>
                <a:gd name="connsiteX3" fmla="*/ 223110 w 227742"/>
                <a:gd name="connsiteY3" fmla="*/ 301142 h 331102"/>
                <a:gd name="connsiteX4" fmla="*/ 112905 w 227742"/>
                <a:gd name="connsiteY4" fmla="*/ 321991 h 331102"/>
                <a:gd name="connsiteX5" fmla="*/ 5680 w 227742"/>
                <a:gd name="connsiteY5" fmla="*/ 310076 h 331102"/>
                <a:gd name="connsiteX6" fmla="*/ 23550 w 227742"/>
                <a:gd name="connsiteY6" fmla="*/ 104561 h 331102"/>
                <a:gd name="connsiteX0" fmla="*/ 19305 w 229454"/>
                <a:gd name="connsiteY0" fmla="*/ 68648 h 333403"/>
                <a:gd name="connsiteX1" fmla="*/ 99725 w 229454"/>
                <a:gd name="connsiteY1" fmla="*/ 141 h 333403"/>
                <a:gd name="connsiteX2" fmla="*/ 198016 w 229454"/>
                <a:gd name="connsiteY2" fmla="*/ 80561 h 333403"/>
                <a:gd name="connsiteX3" fmla="*/ 224822 w 229454"/>
                <a:gd name="connsiteY3" fmla="*/ 300971 h 333403"/>
                <a:gd name="connsiteX4" fmla="*/ 114617 w 229454"/>
                <a:gd name="connsiteY4" fmla="*/ 321820 h 333403"/>
                <a:gd name="connsiteX5" fmla="*/ 7392 w 229454"/>
                <a:gd name="connsiteY5" fmla="*/ 309905 h 333403"/>
                <a:gd name="connsiteX6" fmla="*/ 19305 w 229454"/>
                <a:gd name="connsiteY6" fmla="*/ 68648 h 333403"/>
                <a:gd name="connsiteX0" fmla="*/ 19305 w 226896"/>
                <a:gd name="connsiteY0" fmla="*/ 68558 h 333313"/>
                <a:gd name="connsiteX1" fmla="*/ 99725 w 226896"/>
                <a:gd name="connsiteY1" fmla="*/ 51 h 333313"/>
                <a:gd name="connsiteX2" fmla="*/ 180145 w 226896"/>
                <a:gd name="connsiteY2" fmla="*/ 62599 h 333313"/>
                <a:gd name="connsiteX3" fmla="*/ 224822 w 226896"/>
                <a:gd name="connsiteY3" fmla="*/ 300881 h 333313"/>
                <a:gd name="connsiteX4" fmla="*/ 114617 w 226896"/>
                <a:gd name="connsiteY4" fmla="*/ 321730 h 333313"/>
                <a:gd name="connsiteX5" fmla="*/ 7392 w 226896"/>
                <a:gd name="connsiteY5" fmla="*/ 309815 h 333313"/>
                <a:gd name="connsiteX6" fmla="*/ 19305 w 226896"/>
                <a:gd name="connsiteY6" fmla="*/ 68558 h 333313"/>
                <a:gd name="connsiteX0" fmla="*/ 18790 w 226497"/>
                <a:gd name="connsiteY0" fmla="*/ 95334 h 360089"/>
                <a:gd name="connsiteX1" fmla="*/ 84318 w 226497"/>
                <a:gd name="connsiteY1" fmla="*/ 20 h 360089"/>
                <a:gd name="connsiteX2" fmla="*/ 179630 w 226497"/>
                <a:gd name="connsiteY2" fmla="*/ 89375 h 360089"/>
                <a:gd name="connsiteX3" fmla="*/ 224307 w 226497"/>
                <a:gd name="connsiteY3" fmla="*/ 327657 h 360089"/>
                <a:gd name="connsiteX4" fmla="*/ 114102 w 226497"/>
                <a:gd name="connsiteY4" fmla="*/ 348506 h 360089"/>
                <a:gd name="connsiteX5" fmla="*/ 6877 w 226497"/>
                <a:gd name="connsiteY5" fmla="*/ 336591 h 360089"/>
                <a:gd name="connsiteX6" fmla="*/ 18790 w 226497"/>
                <a:gd name="connsiteY6" fmla="*/ 95334 h 360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6497" h="360089">
                  <a:moveTo>
                    <a:pt x="18790" y="95334"/>
                  </a:moveTo>
                  <a:cubicBezTo>
                    <a:pt x="31697" y="39239"/>
                    <a:pt x="57511" y="1013"/>
                    <a:pt x="84318" y="20"/>
                  </a:cubicBezTo>
                  <a:cubicBezTo>
                    <a:pt x="111125" y="-973"/>
                    <a:pt x="156299" y="34769"/>
                    <a:pt x="179630" y="89375"/>
                  </a:cubicBezTo>
                  <a:cubicBezTo>
                    <a:pt x="202961" y="143981"/>
                    <a:pt x="235228" y="284469"/>
                    <a:pt x="224307" y="327657"/>
                  </a:cubicBezTo>
                  <a:cubicBezTo>
                    <a:pt x="213386" y="370845"/>
                    <a:pt x="147362" y="345031"/>
                    <a:pt x="114102" y="348506"/>
                  </a:cubicBezTo>
                  <a:cubicBezTo>
                    <a:pt x="80842" y="351981"/>
                    <a:pt x="22762" y="378786"/>
                    <a:pt x="6877" y="336591"/>
                  </a:cubicBezTo>
                  <a:cubicBezTo>
                    <a:pt x="-9008" y="294396"/>
                    <a:pt x="5883" y="151429"/>
                    <a:pt x="18790" y="95334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85CA54FC-352B-4E7C-AD8F-759FA4A30AA6}"/>
                </a:ext>
              </a:extLst>
            </p:cNvPr>
            <p:cNvSpPr/>
            <p:nvPr/>
          </p:nvSpPr>
          <p:spPr>
            <a:xfrm>
              <a:off x="5742838" y="4737242"/>
              <a:ext cx="145269" cy="446633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  <a:gd name="connsiteX0" fmla="*/ 6496 w 140748"/>
                <a:gd name="connsiteY0" fmla="*/ 42636 h 364378"/>
                <a:gd name="connsiteX1" fmla="*/ 8067 w 140748"/>
                <a:gd name="connsiteY1" fmla="*/ 310013 h 364378"/>
                <a:gd name="connsiteX2" fmla="*/ 70905 w 140748"/>
                <a:gd name="connsiteY2" fmla="*/ 364185 h 364378"/>
                <a:gd name="connsiteX3" fmla="*/ 129409 w 140748"/>
                <a:gd name="connsiteY3" fmla="*/ 303514 h 364378"/>
                <a:gd name="connsiteX4" fmla="*/ 131576 w 140748"/>
                <a:gd name="connsiteY4" fmla="*/ 60829 h 364378"/>
                <a:gd name="connsiteX5" fmla="*/ 60071 w 140748"/>
                <a:gd name="connsiteY5" fmla="*/ 2324 h 364378"/>
                <a:gd name="connsiteX6" fmla="*/ 6496 w 140748"/>
                <a:gd name="connsiteY6" fmla="*/ 42636 h 364378"/>
                <a:gd name="connsiteX0" fmla="*/ 6496 w 136138"/>
                <a:gd name="connsiteY0" fmla="*/ 45571 h 367313"/>
                <a:gd name="connsiteX1" fmla="*/ 8067 w 136138"/>
                <a:gd name="connsiteY1" fmla="*/ 312948 h 367313"/>
                <a:gd name="connsiteX2" fmla="*/ 70905 w 136138"/>
                <a:gd name="connsiteY2" fmla="*/ 367120 h 367313"/>
                <a:gd name="connsiteX3" fmla="*/ 129409 w 136138"/>
                <a:gd name="connsiteY3" fmla="*/ 306449 h 367313"/>
                <a:gd name="connsiteX4" fmla="*/ 123956 w 136138"/>
                <a:gd name="connsiteY4" fmla="*/ 37094 h 367313"/>
                <a:gd name="connsiteX5" fmla="*/ 60071 w 136138"/>
                <a:gd name="connsiteY5" fmla="*/ 5259 h 367313"/>
                <a:gd name="connsiteX6" fmla="*/ 6496 w 136138"/>
                <a:gd name="connsiteY6" fmla="*/ 45571 h 367313"/>
                <a:gd name="connsiteX0" fmla="*/ 6991 w 136633"/>
                <a:gd name="connsiteY0" fmla="*/ 56469 h 378211"/>
                <a:gd name="connsiteX1" fmla="*/ 8562 w 136633"/>
                <a:gd name="connsiteY1" fmla="*/ 323846 h 378211"/>
                <a:gd name="connsiteX2" fmla="*/ 71400 w 136633"/>
                <a:gd name="connsiteY2" fmla="*/ 378018 h 378211"/>
                <a:gd name="connsiteX3" fmla="*/ 129904 w 136633"/>
                <a:gd name="connsiteY3" fmla="*/ 317347 h 378211"/>
                <a:gd name="connsiteX4" fmla="*/ 124451 w 136633"/>
                <a:gd name="connsiteY4" fmla="*/ 47992 h 378211"/>
                <a:gd name="connsiteX5" fmla="*/ 68186 w 136633"/>
                <a:gd name="connsiteY5" fmla="*/ 917 h 378211"/>
                <a:gd name="connsiteX6" fmla="*/ 6991 w 136633"/>
                <a:gd name="connsiteY6" fmla="*/ 56469 h 378211"/>
                <a:gd name="connsiteX0" fmla="*/ 3871 w 133513"/>
                <a:gd name="connsiteY0" fmla="*/ 56469 h 378103"/>
                <a:gd name="connsiteX1" fmla="*/ 13062 w 133513"/>
                <a:gd name="connsiteY1" fmla="*/ 321941 h 378103"/>
                <a:gd name="connsiteX2" fmla="*/ 68280 w 133513"/>
                <a:gd name="connsiteY2" fmla="*/ 378018 h 378103"/>
                <a:gd name="connsiteX3" fmla="*/ 126784 w 133513"/>
                <a:gd name="connsiteY3" fmla="*/ 317347 h 378103"/>
                <a:gd name="connsiteX4" fmla="*/ 121331 w 133513"/>
                <a:gd name="connsiteY4" fmla="*/ 47992 h 378103"/>
                <a:gd name="connsiteX5" fmla="*/ 65066 w 133513"/>
                <a:gd name="connsiteY5" fmla="*/ 917 h 378103"/>
                <a:gd name="connsiteX6" fmla="*/ 3871 w 133513"/>
                <a:gd name="connsiteY6" fmla="*/ 56469 h 378103"/>
                <a:gd name="connsiteX0" fmla="*/ 3871 w 130834"/>
                <a:gd name="connsiteY0" fmla="*/ 56469 h 378482"/>
                <a:gd name="connsiteX1" fmla="*/ 13062 w 130834"/>
                <a:gd name="connsiteY1" fmla="*/ 321941 h 378482"/>
                <a:gd name="connsiteX2" fmla="*/ 68280 w 130834"/>
                <a:gd name="connsiteY2" fmla="*/ 378018 h 378482"/>
                <a:gd name="connsiteX3" fmla="*/ 121069 w 130834"/>
                <a:gd name="connsiteY3" fmla="*/ 307822 h 378482"/>
                <a:gd name="connsiteX4" fmla="*/ 121331 w 130834"/>
                <a:gd name="connsiteY4" fmla="*/ 47992 h 378482"/>
                <a:gd name="connsiteX5" fmla="*/ 65066 w 130834"/>
                <a:gd name="connsiteY5" fmla="*/ 917 h 378482"/>
                <a:gd name="connsiteX6" fmla="*/ 3871 w 130834"/>
                <a:gd name="connsiteY6" fmla="*/ 56469 h 378482"/>
                <a:gd name="connsiteX0" fmla="*/ 3747 w 130911"/>
                <a:gd name="connsiteY0" fmla="*/ 56469 h 374836"/>
                <a:gd name="connsiteX1" fmla="*/ 12938 w 130911"/>
                <a:gd name="connsiteY1" fmla="*/ 321941 h 374836"/>
                <a:gd name="connsiteX2" fmla="*/ 64346 w 130911"/>
                <a:gd name="connsiteY2" fmla="*/ 374208 h 374836"/>
                <a:gd name="connsiteX3" fmla="*/ 120945 w 130911"/>
                <a:gd name="connsiteY3" fmla="*/ 307822 h 374836"/>
                <a:gd name="connsiteX4" fmla="*/ 121207 w 130911"/>
                <a:gd name="connsiteY4" fmla="*/ 47992 h 374836"/>
                <a:gd name="connsiteX5" fmla="*/ 64942 w 130911"/>
                <a:gd name="connsiteY5" fmla="*/ 917 h 374836"/>
                <a:gd name="connsiteX6" fmla="*/ 3747 w 130911"/>
                <a:gd name="connsiteY6" fmla="*/ 56469 h 374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0911" h="374836">
                  <a:moveTo>
                    <a:pt x="3747" y="56469"/>
                  </a:moveTo>
                  <a:cubicBezTo>
                    <a:pt x="-4920" y="109973"/>
                    <a:pt x="2838" y="268985"/>
                    <a:pt x="12938" y="321941"/>
                  </a:cubicBezTo>
                  <a:cubicBezTo>
                    <a:pt x="23038" y="374897"/>
                    <a:pt x="46345" y="376561"/>
                    <a:pt x="64346" y="374208"/>
                  </a:cubicBezTo>
                  <a:cubicBezTo>
                    <a:pt x="82347" y="371855"/>
                    <a:pt x="111468" y="362191"/>
                    <a:pt x="120945" y="307822"/>
                  </a:cubicBezTo>
                  <a:cubicBezTo>
                    <a:pt x="130422" y="253453"/>
                    <a:pt x="137458" y="102524"/>
                    <a:pt x="121207" y="47992"/>
                  </a:cubicBezTo>
                  <a:cubicBezTo>
                    <a:pt x="104956" y="-6540"/>
                    <a:pt x="84519" y="-496"/>
                    <a:pt x="64942" y="917"/>
                  </a:cubicBezTo>
                  <a:cubicBezTo>
                    <a:pt x="45365" y="2330"/>
                    <a:pt x="12414" y="2965"/>
                    <a:pt x="3747" y="56469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7A48B3A8-2524-4A0E-86B5-04E2AF9D70A6}"/>
                </a:ext>
              </a:extLst>
            </p:cNvPr>
            <p:cNvSpPr/>
            <p:nvPr/>
          </p:nvSpPr>
          <p:spPr>
            <a:xfrm rot="21283471">
              <a:off x="5702588" y="4388648"/>
              <a:ext cx="186924" cy="432800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111" h="362079">
                  <a:moveTo>
                    <a:pt x="3429" y="49900"/>
                  </a:moveTo>
                  <a:cubicBezTo>
                    <a:pt x="-5238" y="101182"/>
                    <a:pt x="3790" y="255748"/>
                    <a:pt x="16430" y="307752"/>
                  </a:cubicBezTo>
                  <a:cubicBezTo>
                    <a:pt x="29070" y="359756"/>
                    <a:pt x="59044" y="363007"/>
                    <a:pt x="79268" y="361924"/>
                  </a:cubicBezTo>
                  <a:cubicBezTo>
                    <a:pt x="99492" y="360841"/>
                    <a:pt x="127660" y="351812"/>
                    <a:pt x="137772" y="301253"/>
                  </a:cubicBezTo>
                  <a:cubicBezTo>
                    <a:pt x="147884" y="250694"/>
                    <a:pt x="156190" y="113100"/>
                    <a:pt x="139939" y="58568"/>
                  </a:cubicBezTo>
                  <a:cubicBezTo>
                    <a:pt x="123688" y="4036"/>
                    <a:pt x="86852" y="-658"/>
                    <a:pt x="68434" y="63"/>
                  </a:cubicBezTo>
                  <a:cubicBezTo>
                    <a:pt x="50016" y="784"/>
                    <a:pt x="12096" y="-1382"/>
                    <a:pt x="3429" y="49900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F8B1A7DB-7043-4D3D-9DFB-B0F6EFD9CAF6}"/>
                </a:ext>
              </a:extLst>
            </p:cNvPr>
            <p:cNvSpPr/>
            <p:nvPr/>
          </p:nvSpPr>
          <p:spPr>
            <a:xfrm>
              <a:off x="5638394" y="4091925"/>
              <a:ext cx="393406" cy="535863"/>
            </a:xfrm>
            <a:custGeom>
              <a:avLst/>
              <a:gdLst>
                <a:gd name="connsiteX0" fmla="*/ 11215 w 427713"/>
                <a:gd name="connsiteY0" fmla="*/ 118649 h 561918"/>
                <a:gd name="connsiteX1" fmla="*/ 27755 w 427713"/>
                <a:gd name="connsiteY1" fmla="*/ 364379 h 561918"/>
                <a:gd name="connsiteX2" fmla="*/ 32481 w 427713"/>
                <a:gd name="connsiteY2" fmla="*/ 522686 h 561918"/>
                <a:gd name="connsiteX3" fmla="*/ 190788 w 427713"/>
                <a:gd name="connsiteY3" fmla="*/ 543951 h 561918"/>
                <a:gd name="connsiteX4" fmla="*/ 405802 w 427713"/>
                <a:gd name="connsiteY4" fmla="*/ 543951 h 561918"/>
                <a:gd name="connsiteX5" fmla="*/ 417615 w 427713"/>
                <a:gd name="connsiteY5" fmla="*/ 312398 h 561918"/>
                <a:gd name="connsiteX6" fmla="*/ 410527 w 427713"/>
                <a:gd name="connsiteY6" fmla="*/ 76119 h 561918"/>
                <a:gd name="connsiteX7" fmla="*/ 216778 w 427713"/>
                <a:gd name="connsiteY7" fmla="*/ 509 h 561918"/>
                <a:gd name="connsiteX8" fmla="*/ 11215 w 427713"/>
                <a:gd name="connsiteY8" fmla="*/ 118649 h 561918"/>
                <a:gd name="connsiteX0" fmla="*/ 11560 w 425696"/>
                <a:gd name="connsiteY0" fmla="*/ 87530 h 561515"/>
                <a:gd name="connsiteX1" fmla="*/ 25738 w 425696"/>
                <a:gd name="connsiteY1" fmla="*/ 363976 h 561515"/>
                <a:gd name="connsiteX2" fmla="*/ 30464 w 425696"/>
                <a:gd name="connsiteY2" fmla="*/ 522283 h 561515"/>
                <a:gd name="connsiteX3" fmla="*/ 188771 w 425696"/>
                <a:gd name="connsiteY3" fmla="*/ 543548 h 561515"/>
                <a:gd name="connsiteX4" fmla="*/ 403785 w 425696"/>
                <a:gd name="connsiteY4" fmla="*/ 543548 h 561515"/>
                <a:gd name="connsiteX5" fmla="*/ 415598 w 425696"/>
                <a:gd name="connsiteY5" fmla="*/ 311995 h 561515"/>
                <a:gd name="connsiteX6" fmla="*/ 408510 w 425696"/>
                <a:gd name="connsiteY6" fmla="*/ 75716 h 561515"/>
                <a:gd name="connsiteX7" fmla="*/ 214761 w 425696"/>
                <a:gd name="connsiteY7" fmla="*/ 106 h 561515"/>
                <a:gd name="connsiteX8" fmla="*/ 11560 w 425696"/>
                <a:gd name="connsiteY8" fmla="*/ 87530 h 561515"/>
                <a:gd name="connsiteX0" fmla="*/ 10883 w 425019"/>
                <a:gd name="connsiteY0" fmla="*/ 85178 h 559163"/>
                <a:gd name="connsiteX1" fmla="*/ 25061 w 425019"/>
                <a:gd name="connsiteY1" fmla="*/ 361624 h 559163"/>
                <a:gd name="connsiteX2" fmla="*/ 29787 w 425019"/>
                <a:gd name="connsiteY2" fmla="*/ 519931 h 559163"/>
                <a:gd name="connsiteX3" fmla="*/ 188094 w 425019"/>
                <a:gd name="connsiteY3" fmla="*/ 541196 h 559163"/>
                <a:gd name="connsiteX4" fmla="*/ 403108 w 425019"/>
                <a:gd name="connsiteY4" fmla="*/ 541196 h 559163"/>
                <a:gd name="connsiteX5" fmla="*/ 414921 w 425019"/>
                <a:gd name="connsiteY5" fmla="*/ 309643 h 559163"/>
                <a:gd name="connsiteX6" fmla="*/ 407833 w 425019"/>
                <a:gd name="connsiteY6" fmla="*/ 73364 h 559163"/>
                <a:gd name="connsiteX7" fmla="*/ 204633 w 425019"/>
                <a:gd name="connsiteY7" fmla="*/ 116 h 559163"/>
                <a:gd name="connsiteX8" fmla="*/ 10883 w 425019"/>
                <a:gd name="connsiteY8" fmla="*/ 85178 h 559163"/>
                <a:gd name="connsiteX0" fmla="*/ 10883 w 431603"/>
                <a:gd name="connsiteY0" fmla="*/ 85178 h 559163"/>
                <a:gd name="connsiteX1" fmla="*/ 25061 w 431603"/>
                <a:gd name="connsiteY1" fmla="*/ 361624 h 559163"/>
                <a:gd name="connsiteX2" fmla="*/ 29787 w 431603"/>
                <a:gd name="connsiteY2" fmla="*/ 519931 h 559163"/>
                <a:gd name="connsiteX3" fmla="*/ 188094 w 431603"/>
                <a:gd name="connsiteY3" fmla="*/ 541196 h 559163"/>
                <a:gd name="connsiteX4" fmla="*/ 403108 w 431603"/>
                <a:gd name="connsiteY4" fmla="*/ 541196 h 559163"/>
                <a:gd name="connsiteX5" fmla="*/ 429098 w 431603"/>
                <a:gd name="connsiteY5" fmla="*/ 309643 h 559163"/>
                <a:gd name="connsiteX6" fmla="*/ 407833 w 431603"/>
                <a:gd name="connsiteY6" fmla="*/ 73364 h 559163"/>
                <a:gd name="connsiteX7" fmla="*/ 204633 w 431603"/>
                <a:gd name="connsiteY7" fmla="*/ 116 h 559163"/>
                <a:gd name="connsiteX8" fmla="*/ 10883 w 431603"/>
                <a:gd name="connsiteY8" fmla="*/ 85178 h 559163"/>
                <a:gd name="connsiteX0" fmla="*/ 16874 w 437594"/>
                <a:gd name="connsiteY0" fmla="*/ 85178 h 559163"/>
                <a:gd name="connsiteX1" fmla="*/ 12150 w 437594"/>
                <a:gd name="connsiteY1" fmla="*/ 361624 h 559163"/>
                <a:gd name="connsiteX2" fmla="*/ 35778 w 437594"/>
                <a:gd name="connsiteY2" fmla="*/ 519931 h 559163"/>
                <a:gd name="connsiteX3" fmla="*/ 194085 w 437594"/>
                <a:gd name="connsiteY3" fmla="*/ 541196 h 559163"/>
                <a:gd name="connsiteX4" fmla="*/ 409099 w 437594"/>
                <a:gd name="connsiteY4" fmla="*/ 541196 h 559163"/>
                <a:gd name="connsiteX5" fmla="*/ 435089 w 437594"/>
                <a:gd name="connsiteY5" fmla="*/ 309643 h 559163"/>
                <a:gd name="connsiteX6" fmla="*/ 413824 w 437594"/>
                <a:gd name="connsiteY6" fmla="*/ 73364 h 559163"/>
                <a:gd name="connsiteX7" fmla="*/ 210624 w 437594"/>
                <a:gd name="connsiteY7" fmla="*/ 116 h 559163"/>
                <a:gd name="connsiteX8" fmla="*/ 16874 w 437594"/>
                <a:gd name="connsiteY8" fmla="*/ 85178 h 559163"/>
                <a:gd name="connsiteX0" fmla="*/ 16874 w 437594"/>
                <a:gd name="connsiteY0" fmla="*/ 85178 h 563991"/>
                <a:gd name="connsiteX1" fmla="*/ 12150 w 437594"/>
                <a:gd name="connsiteY1" fmla="*/ 361624 h 563991"/>
                <a:gd name="connsiteX2" fmla="*/ 35778 w 437594"/>
                <a:gd name="connsiteY2" fmla="*/ 519931 h 563991"/>
                <a:gd name="connsiteX3" fmla="*/ 205899 w 437594"/>
                <a:gd name="connsiteY3" fmla="*/ 553010 h 563991"/>
                <a:gd name="connsiteX4" fmla="*/ 409099 w 437594"/>
                <a:gd name="connsiteY4" fmla="*/ 541196 h 563991"/>
                <a:gd name="connsiteX5" fmla="*/ 435089 w 437594"/>
                <a:gd name="connsiteY5" fmla="*/ 309643 h 563991"/>
                <a:gd name="connsiteX6" fmla="*/ 413824 w 437594"/>
                <a:gd name="connsiteY6" fmla="*/ 73364 h 563991"/>
                <a:gd name="connsiteX7" fmla="*/ 210624 w 437594"/>
                <a:gd name="connsiteY7" fmla="*/ 116 h 563991"/>
                <a:gd name="connsiteX8" fmla="*/ 16874 w 437594"/>
                <a:gd name="connsiteY8" fmla="*/ 85178 h 563991"/>
                <a:gd name="connsiteX0" fmla="*/ 16874 w 437594"/>
                <a:gd name="connsiteY0" fmla="*/ 85178 h 554236"/>
                <a:gd name="connsiteX1" fmla="*/ 12150 w 437594"/>
                <a:gd name="connsiteY1" fmla="*/ 361624 h 554236"/>
                <a:gd name="connsiteX2" fmla="*/ 35778 w 437594"/>
                <a:gd name="connsiteY2" fmla="*/ 519931 h 554236"/>
                <a:gd name="connsiteX3" fmla="*/ 205899 w 437594"/>
                <a:gd name="connsiteY3" fmla="*/ 553010 h 554236"/>
                <a:gd name="connsiteX4" fmla="*/ 409099 w 437594"/>
                <a:gd name="connsiteY4" fmla="*/ 522294 h 554236"/>
                <a:gd name="connsiteX5" fmla="*/ 435089 w 437594"/>
                <a:gd name="connsiteY5" fmla="*/ 309643 h 554236"/>
                <a:gd name="connsiteX6" fmla="*/ 413824 w 437594"/>
                <a:gd name="connsiteY6" fmla="*/ 73364 h 554236"/>
                <a:gd name="connsiteX7" fmla="*/ 210624 w 437594"/>
                <a:gd name="connsiteY7" fmla="*/ 116 h 554236"/>
                <a:gd name="connsiteX8" fmla="*/ 16874 w 437594"/>
                <a:gd name="connsiteY8" fmla="*/ 85178 h 554236"/>
                <a:gd name="connsiteX0" fmla="*/ 16874 w 437594"/>
                <a:gd name="connsiteY0" fmla="*/ 85178 h 558187"/>
                <a:gd name="connsiteX1" fmla="*/ 12150 w 437594"/>
                <a:gd name="connsiteY1" fmla="*/ 361624 h 558187"/>
                <a:gd name="connsiteX2" fmla="*/ 35778 w 437594"/>
                <a:gd name="connsiteY2" fmla="*/ 519931 h 558187"/>
                <a:gd name="connsiteX3" fmla="*/ 215350 w 437594"/>
                <a:gd name="connsiteY3" fmla="*/ 557736 h 558187"/>
                <a:gd name="connsiteX4" fmla="*/ 409099 w 437594"/>
                <a:gd name="connsiteY4" fmla="*/ 522294 h 558187"/>
                <a:gd name="connsiteX5" fmla="*/ 435089 w 437594"/>
                <a:gd name="connsiteY5" fmla="*/ 309643 h 558187"/>
                <a:gd name="connsiteX6" fmla="*/ 413824 w 437594"/>
                <a:gd name="connsiteY6" fmla="*/ 73364 h 558187"/>
                <a:gd name="connsiteX7" fmla="*/ 210624 w 437594"/>
                <a:gd name="connsiteY7" fmla="*/ 116 h 558187"/>
                <a:gd name="connsiteX8" fmla="*/ 16874 w 437594"/>
                <a:gd name="connsiteY8" fmla="*/ 85178 h 558187"/>
                <a:gd name="connsiteX0" fmla="*/ 20067 w 440787"/>
                <a:gd name="connsiteY0" fmla="*/ 85178 h 558187"/>
                <a:gd name="connsiteX1" fmla="*/ 8255 w 440787"/>
                <a:gd name="connsiteY1" fmla="*/ 361624 h 558187"/>
                <a:gd name="connsiteX2" fmla="*/ 38971 w 440787"/>
                <a:gd name="connsiteY2" fmla="*/ 519931 h 558187"/>
                <a:gd name="connsiteX3" fmla="*/ 218543 w 440787"/>
                <a:gd name="connsiteY3" fmla="*/ 557736 h 558187"/>
                <a:gd name="connsiteX4" fmla="*/ 412292 w 440787"/>
                <a:gd name="connsiteY4" fmla="*/ 522294 h 558187"/>
                <a:gd name="connsiteX5" fmla="*/ 438282 w 440787"/>
                <a:gd name="connsiteY5" fmla="*/ 309643 h 558187"/>
                <a:gd name="connsiteX6" fmla="*/ 417017 w 440787"/>
                <a:gd name="connsiteY6" fmla="*/ 73364 h 558187"/>
                <a:gd name="connsiteX7" fmla="*/ 213817 w 440787"/>
                <a:gd name="connsiteY7" fmla="*/ 116 h 558187"/>
                <a:gd name="connsiteX8" fmla="*/ 20067 w 440787"/>
                <a:gd name="connsiteY8" fmla="*/ 85178 h 558187"/>
                <a:gd name="connsiteX0" fmla="*/ 20067 w 442342"/>
                <a:gd name="connsiteY0" fmla="*/ 85178 h 558345"/>
                <a:gd name="connsiteX1" fmla="*/ 8255 w 442342"/>
                <a:gd name="connsiteY1" fmla="*/ 361624 h 558345"/>
                <a:gd name="connsiteX2" fmla="*/ 38971 w 442342"/>
                <a:gd name="connsiteY2" fmla="*/ 519931 h 558345"/>
                <a:gd name="connsiteX3" fmla="*/ 218543 w 442342"/>
                <a:gd name="connsiteY3" fmla="*/ 557736 h 558345"/>
                <a:gd name="connsiteX4" fmla="*/ 412292 w 442342"/>
                <a:gd name="connsiteY4" fmla="*/ 522294 h 558345"/>
                <a:gd name="connsiteX5" fmla="*/ 440644 w 442342"/>
                <a:gd name="connsiteY5" fmla="*/ 302555 h 558345"/>
                <a:gd name="connsiteX6" fmla="*/ 417017 w 442342"/>
                <a:gd name="connsiteY6" fmla="*/ 73364 h 558345"/>
                <a:gd name="connsiteX7" fmla="*/ 213817 w 442342"/>
                <a:gd name="connsiteY7" fmla="*/ 116 h 558345"/>
                <a:gd name="connsiteX8" fmla="*/ 20067 w 442342"/>
                <a:gd name="connsiteY8" fmla="*/ 85178 h 558345"/>
                <a:gd name="connsiteX0" fmla="*/ 21288 w 443563"/>
                <a:gd name="connsiteY0" fmla="*/ 85178 h 558345"/>
                <a:gd name="connsiteX1" fmla="*/ 7113 w 443563"/>
                <a:gd name="connsiteY1" fmla="*/ 356898 h 558345"/>
                <a:gd name="connsiteX2" fmla="*/ 40192 w 443563"/>
                <a:gd name="connsiteY2" fmla="*/ 519931 h 558345"/>
                <a:gd name="connsiteX3" fmla="*/ 219764 w 443563"/>
                <a:gd name="connsiteY3" fmla="*/ 557736 h 558345"/>
                <a:gd name="connsiteX4" fmla="*/ 413513 w 443563"/>
                <a:gd name="connsiteY4" fmla="*/ 522294 h 558345"/>
                <a:gd name="connsiteX5" fmla="*/ 441865 w 443563"/>
                <a:gd name="connsiteY5" fmla="*/ 302555 h 558345"/>
                <a:gd name="connsiteX6" fmla="*/ 418238 w 443563"/>
                <a:gd name="connsiteY6" fmla="*/ 73364 h 558345"/>
                <a:gd name="connsiteX7" fmla="*/ 215038 w 443563"/>
                <a:gd name="connsiteY7" fmla="*/ 116 h 558345"/>
                <a:gd name="connsiteX8" fmla="*/ 21288 w 443563"/>
                <a:gd name="connsiteY8" fmla="*/ 85178 h 558345"/>
                <a:gd name="connsiteX0" fmla="*/ 45611 w 437169"/>
                <a:gd name="connsiteY0" fmla="*/ 66265 h 558335"/>
                <a:gd name="connsiteX1" fmla="*/ 719 w 437169"/>
                <a:gd name="connsiteY1" fmla="*/ 356888 h 558335"/>
                <a:gd name="connsiteX2" fmla="*/ 33798 w 437169"/>
                <a:gd name="connsiteY2" fmla="*/ 519921 h 558335"/>
                <a:gd name="connsiteX3" fmla="*/ 213370 w 437169"/>
                <a:gd name="connsiteY3" fmla="*/ 557726 h 558335"/>
                <a:gd name="connsiteX4" fmla="*/ 407119 w 437169"/>
                <a:gd name="connsiteY4" fmla="*/ 522284 h 558335"/>
                <a:gd name="connsiteX5" fmla="*/ 435471 w 437169"/>
                <a:gd name="connsiteY5" fmla="*/ 302545 h 558335"/>
                <a:gd name="connsiteX6" fmla="*/ 411844 w 437169"/>
                <a:gd name="connsiteY6" fmla="*/ 73354 h 558335"/>
                <a:gd name="connsiteX7" fmla="*/ 208644 w 437169"/>
                <a:gd name="connsiteY7" fmla="*/ 106 h 558335"/>
                <a:gd name="connsiteX8" fmla="*/ 45611 w 437169"/>
                <a:gd name="connsiteY8" fmla="*/ 66265 h 558335"/>
                <a:gd name="connsiteX0" fmla="*/ 37761 w 429319"/>
                <a:gd name="connsiteY0" fmla="*/ 66214 h 558284"/>
                <a:gd name="connsiteX1" fmla="*/ 2320 w 429319"/>
                <a:gd name="connsiteY1" fmla="*/ 297767 h 558284"/>
                <a:gd name="connsiteX2" fmla="*/ 25948 w 429319"/>
                <a:gd name="connsiteY2" fmla="*/ 519870 h 558284"/>
                <a:gd name="connsiteX3" fmla="*/ 205520 w 429319"/>
                <a:gd name="connsiteY3" fmla="*/ 557675 h 558284"/>
                <a:gd name="connsiteX4" fmla="*/ 399269 w 429319"/>
                <a:gd name="connsiteY4" fmla="*/ 522233 h 558284"/>
                <a:gd name="connsiteX5" fmla="*/ 427621 w 429319"/>
                <a:gd name="connsiteY5" fmla="*/ 302494 h 558284"/>
                <a:gd name="connsiteX6" fmla="*/ 403994 w 429319"/>
                <a:gd name="connsiteY6" fmla="*/ 73303 h 558284"/>
                <a:gd name="connsiteX7" fmla="*/ 200794 w 429319"/>
                <a:gd name="connsiteY7" fmla="*/ 55 h 558284"/>
                <a:gd name="connsiteX8" fmla="*/ 37761 w 429319"/>
                <a:gd name="connsiteY8" fmla="*/ 66214 h 558284"/>
                <a:gd name="connsiteX0" fmla="*/ 36275 w 427833"/>
                <a:gd name="connsiteY0" fmla="*/ 66214 h 558958"/>
                <a:gd name="connsiteX1" fmla="*/ 834 w 427833"/>
                <a:gd name="connsiteY1" fmla="*/ 297767 h 558958"/>
                <a:gd name="connsiteX2" fmla="*/ 29188 w 427833"/>
                <a:gd name="connsiteY2" fmla="*/ 510418 h 558958"/>
                <a:gd name="connsiteX3" fmla="*/ 204034 w 427833"/>
                <a:gd name="connsiteY3" fmla="*/ 557675 h 558958"/>
                <a:gd name="connsiteX4" fmla="*/ 397783 w 427833"/>
                <a:gd name="connsiteY4" fmla="*/ 522233 h 558958"/>
                <a:gd name="connsiteX5" fmla="*/ 426135 w 427833"/>
                <a:gd name="connsiteY5" fmla="*/ 302494 h 558958"/>
                <a:gd name="connsiteX6" fmla="*/ 402508 w 427833"/>
                <a:gd name="connsiteY6" fmla="*/ 73303 h 558958"/>
                <a:gd name="connsiteX7" fmla="*/ 199308 w 427833"/>
                <a:gd name="connsiteY7" fmla="*/ 55 h 558958"/>
                <a:gd name="connsiteX8" fmla="*/ 36275 w 427833"/>
                <a:gd name="connsiteY8" fmla="*/ 66214 h 558958"/>
                <a:gd name="connsiteX0" fmla="*/ 36275 w 428528"/>
                <a:gd name="connsiteY0" fmla="*/ 66214 h 558440"/>
                <a:gd name="connsiteX1" fmla="*/ 834 w 428528"/>
                <a:gd name="connsiteY1" fmla="*/ 297767 h 558440"/>
                <a:gd name="connsiteX2" fmla="*/ 29188 w 428528"/>
                <a:gd name="connsiteY2" fmla="*/ 510418 h 558440"/>
                <a:gd name="connsiteX3" fmla="*/ 204034 w 428528"/>
                <a:gd name="connsiteY3" fmla="*/ 557675 h 558440"/>
                <a:gd name="connsiteX4" fmla="*/ 388332 w 428528"/>
                <a:gd name="connsiteY4" fmla="*/ 519870 h 558440"/>
                <a:gd name="connsiteX5" fmla="*/ 426135 w 428528"/>
                <a:gd name="connsiteY5" fmla="*/ 302494 h 558440"/>
                <a:gd name="connsiteX6" fmla="*/ 402508 w 428528"/>
                <a:gd name="connsiteY6" fmla="*/ 73303 h 558440"/>
                <a:gd name="connsiteX7" fmla="*/ 199308 w 428528"/>
                <a:gd name="connsiteY7" fmla="*/ 55 h 558440"/>
                <a:gd name="connsiteX8" fmla="*/ 36275 w 428528"/>
                <a:gd name="connsiteY8" fmla="*/ 66214 h 558440"/>
                <a:gd name="connsiteX0" fmla="*/ 37760 w 430013"/>
                <a:gd name="connsiteY0" fmla="*/ 66214 h 557901"/>
                <a:gd name="connsiteX1" fmla="*/ 2319 w 430013"/>
                <a:gd name="connsiteY1" fmla="*/ 297767 h 557901"/>
                <a:gd name="connsiteX2" fmla="*/ 25948 w 430013"/>
                <a:gd name="connsiteY2" fmla="*/ 519869 h 557901"/>
                <a:gd name="connsiteX3" fmla="*/ 205519 w 430013"/>
                <a:gd name="connsiteY3" fmla="*/ 557675 h 557901"/>
                <a:gd name="connsiteX4" fmla="*/ 389817 w 430013"/>
                <a:gd name="connsiteY4" fmla="*/ 519870 h 557901"/>
                <a:gd name="connsiteX5" fmla="*/ 427620 w 430013"/>
                <a:gd name="connsiteY5" fmla="*/ 302494 h 557901"/>
                <a:gd name="connsiteX6" fmla="*/ 403993 w 430013"/>
                <a:gd name="connsiteY6" fmla="*/ 73303 h 557901"/>
                <a:gd name="connsiteX7" fmla="*/ 200793 w 430013"/>
                <a:gd name="connsiteY7" fmla="*/ 55 h 557901"/>
                <a:gd name="connsiteX8" fmla="*/ 37760 w 430013"/>
                <a:gd name="connsiteY8" fmla="*/ 66214 h 557901"/>
                <a:gd name="connsiteX0" fmla="*/ 40684 w 432937"/>
                <a:gd name="connsiteY0" fmla="*/ 66214 h 557831"/>
                <a:gd name="connsiteX1" fmla="*/ 5243 w 432937"/>
                <a:gd name="connsiteY1" fmla="*/ 297767 h 557831"/>
                <a:gd name="connsiteX2" fmla="*/ 28872 w 432937"/>
                <a:gd name="connsiteY2" fmla="*/ 519869 h 557831"/>
                <a:gd name="connsiteX3" fmla="*/ 208443 w 432937"/>
                <a:gd name="connsiteY3" fmla="*/ 557675 h 557831"/>
                <a:gd name="connsiteX4" fmla="*/ 392741 w 432937"/>
                <a:gd name="connsiteY4" fmla="*/ 519870 h 557831"/>
                <a:gd name="connsiteX5" fmla="*/ 430544 w 432937"/>
                <a:gd name="connsiteY5" fmla="*/ 302494 h 557831"/>
                <a:gd name="connsiteX6" fmla="*/ 406917 w 432937"/>
                <a:gd name="connsiteY6" fmla="*/ 73303 h 557831"/>
                <a:gd name="connsiteX7" fmla="*/ 203717 w 432937"/>
                <a:gd name="connsiteY7" fmla="*/ 55 h 557831"/>
                <a:gd name="connsiteX8" fmla="*/ 40684 w 432937"/>
                <a:gd name="connsiteY8" fmla="*/ 66214 h 557831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6557 w 428810"/>
                <a:gd name="connsiteY0" fmla="*/ 66214 h 531376"/>
                <a:gd name="connsiteX1" fmla="*/ 1116 w 428810"/>
                <a:gd name="connsiteY1" fmla="*/ 297767 h 531376"/>
                <a:gd name="connsiteX2" fmla="*/ 27108 w 428810"/>
                <a:gd name="connsiteY2" fmla="*/ 510418 h 531376"/>
                <a:gd name="connsiteX3" fmla="*/ 192502 w 428810"/>
                <a:gd name="connsiteY3" fmla="*/ 524596 h 531376"/>
                <a:gd name="connsiteX4" fmla="*/ 388614 w 428810"/>
                <a:gd name="connsiteY4" fmla="*/ 519870 h 531376"/>
                <a:gd name="connsiteX5" fmla="*/ 426417 w 428810"/>
                <a:gd name="connsiteY5" fmla="*/ 302494 h 531376"/>
                <a:gd name="connsiteX6" fmla="*/ 402790 w 428810"/>
                <a:gd name="connsiteY6" fmla="*/ 73303 h 531376"/>
                <a:gd name="connsiteX7" fmla="*/ 199590 w 428810"/>
                <a:gd name="connsiteY7" fmla="*/ 55 h 531376"/>
                <a:gd name="connsiteX8" fmla="*/ 36557 w 428810"/>
                <a:gd name="connsiteY8" fmla="*/ 66214 h 531376"/>
                <a:gd name="connsiteX0" fmla="*/ 36557 w 422272"/>
                <a:gd name="connsiteY0" fmla="*/ 66214 h 538568"/>
                <a:gd name="connsiteX1" fmla="*/ 1116 w 422272"/>
                <a:gd name="connsiteY1" fmla="*/ 297767 h 538568"/>
                <a:gd name="connsiteX2" fmla="*/ 27108 w 422272"/>
                <a:gd name="connsiteY2" fmla="*/ 510418 h 538568"/>
                <a:gd name="connsiteX3" fmla="*/ 192502 w 422272"/>
                <a:gd name="connsiteY3" fmla="*/ 524596 h 538568"/>
                <a:gd name="connsiteX4" fmla="*/ 388614 w 422272"/>
                <a:gd name="connsiteY4" fmla="*/ 519870 h 538568"/>
                <a:gd name="connsiteX5" fmla="*/ 414603 w 422272"/>
                <a:gd name="connsiteY5" fmla="*/ 295406 h 538568"/>
                <a:gd name="connsiteX6" fmla="*/ 402790 w 422272"/>
                <a:gd name="connsiteY6" fmla="*/ 73303 h 538568"/>
                <a:gd name="connsiteX7" fmla="*/ 199590 w 422272"/>
                <a:gd name="connsiteY7" fmla="*/ 55 h 538568"/>
                <a:gd name="connsiteX8" fmla="*/ 36557 w 422272"/>
                <a:gd name="connsiteY8" fmla="*/ 66214 h 538568"/>
                <a:gd name="connsiteX0" fmla="*/ 36557 w 416127"/>
                <a:gd name="connsiteY0" fmla="*/ 66159 h 538513"/>
                <a:gd name="connsiteX1" fmla="*/ 1116 w 416127"/>
                <a:gd name="connsiteY1" fmla="*/ 297712 h 538513"/>
                <a:gd name="connsiteX2" fmla="*/ 27108 w 416127"/>
                <a:gd name="connsiteY2" fmla="*/ 510363 h 538513"/>
                <a:gd name="connsiteX3" fmla="*/ 192502 w 416127"/>
                <a:gd name="connsiteY3" fmla="*/ 524541 h 538513"/>
                <a:gd name="connsiteX4" fmla="*/ 388614 w 416127"/>
                <a:gd name="connsiteY4" fmla="*/ 519815 h 538513"/>
                <a:gd name="connsiteX5" fmla="*/ 414603 w 416127"/>
                <a:gd name="connsiteY5" fmla="*/ 295351 h 538513"/>
                <a:gd name="connsiteX6" fmla="*/ 390976 w 416127"/>
                <a:gd name="connsiteY6" fmla="*/ 66160 h 538513"/>
                <a:gd name="connsiteX7" fmla="*/ 199590 w 416127"/>
                <a:gd name="connsiteY7" fmla="*/ 0 h 538513"/>
                <a:gd name="connsiteX8" fmla="*/ 36557 w 416127"/>
                <a:gd name="connsiteY8" fmla="*/ 66159 h 538513"/>
                <a:gd name="connsiteX0" fmla="*/ 36557 w 416962"/>
                <a:gd name="connsiteY0" fmla="*/ 66159 h 533540"/>
                <a:gd name="connsiteX1" fmla="*/ 1116 w 416962"/>
                <a:gd name="connsiteY1" fmla="*/ 297712 h 533540"/>
                <a:gd name="connsiteX2" fmla="*/ 27108 w 416962"/>
                <a:gd name="connsiteY2" fmla="*/ 510363 h 533540"/>
                <a:gd name="connsiteX3" fmla="*/ 192502 w 416962"/>
                <a:gd name="connsiteY3" fmla="*/ 524541 h 533540"/>
                <a:gd name="connsiteX4" fmla="*/ 390977 w 416962"/>
                <a:gd name="connsiteY4" fmla="*/ 512727 h 533540"/>
                <a:gd name="connsiteX5" fmla="*/ 414603 w 416962"/>
                <a:gd name="connsiteY5" fmla="*/ 295351 h 533540"/>
                <a:gd name="connsiteX6" fmla="*/ 390976 w 416962"/>
                <a:gd name="connsiteY6" fmla="*/ 66160 h 533540"/>
                <a:gd name="connsiteX7" fmla="*/ 199590 w 416962"/>
                <a:gd name="connsiteY7" fmla="*/ 0 h 533540"/>
                <a:gd name="connsiteX8" fmla="*/ 36557 w 416962"/>
                <a:gd name="connsiteY8" fmla="*/ 66159 h 533540"/>
                <a:gd name="connsiteX0" fmla="*/ 36557 w 415953"/>
                <a:gd name="connsiteY0" fmla="*/ 66159 h 531703"/>
                <a:gd name="connsiteX1" fmla="*/ 1116 w 415953"/>
                <a:gd name="connsiteY1" fmla="*/ 297712 h 531703"/>
                <a:gd name="connsiteX2" fmla="*/ 27108 w 415953"/>
                <a:gd name="connsiteY2" fmla="*/ 510363 h 531703"/>
                <a:gd name="connsiteX3" fmla="*/ 192502 w 415953"/>
                <a:gd name="connsiteY3" fmla="*/ 524541 h 531703"/>
                <a:gd name="connsiteX4" fmla="*/ 390977 w 415953"/>
                <a:gd name="connsiteY4" fmla="*/ 512727 h 531703"/>
                <a:gd name="connsiteX5" fmla="*/ 414603 w 415953"/>
                <a:gd name="connsiteY5" fmla="*/ 295351 h 531703"/>
                <a:gd name="connsiteX6" fmla="*/ 390976 w 415953"/>
                <a:gd name="connsiteY6" fmla="*/ 66160 h 531703"/>
                <a:gd name="connsiteX7" fmla="*/ 199590 w 415953"/>
                <a:gd name="connsiteY7" fmla="*/ 0 h 531703"/>
                <a:gd name="connsiteX8" fmla="*/ 36557 w 415953"/>
                <a:gd name="connsiteY8" fmla="*/ 66159 h 531703"/>
                <a:gd name="connsiteX0" fmla="*/ 38202 w 417598"/>
                <a:gd name="connsiteY0" fmla="*/ 66159 h 527065"/>
                <a:gd name="connsiteX1" fmla="*/ 2761 w 417598"/>
                <a:gd name="connsiteY1" fmla="*/ 297712 h 527065"/>
                <a:gd name="connsiteX2" fmla="*/ 28753 w 417598"/>
                <a:gd name="connsiteY2" fmla="*/ 510363 h 527065"/>
                <a:gd name="connsiteX3" fmla="*/ 194147 w 417598"/>
                <a:gd name="connsiteY3" fmla="*/ 524541 h 527065"/>
                <a:gd name="connsiteX4" fmla="*/ 392622 w 417598"/>
                <a:gd name="connsiteY4" fmla="*/ 512727 h 527065"/>
                <a:gd name="connsiteX5" fmla="*/ 416248 w 417598"/>
                <a:gd name="connsiteY5" fmla="*/ 295351 h 527065"/>
                <a:gd name="connsiteX6" fmla="*/ 392621 w 417598"/>
                <a:gd name="connsiteY6" fmla="*/ 66160 h 527065"/>
                <a:gd name="connsiteX7" fmla="*/ 201235 w 417598"/>
                <a:gd name="connsiteY7" fmla="*/ 0 h 527065"/>
                <a:gd name="connsiteX8" fmla="*/ 38202 w 417598"/>
                <a:gd name="connsiteY8" fmla="*/ 66159 h 527065"/>
                <a:gd name="connsiteX0" fmla="*/ 36212 w 415608"/>
                <a:gd name="connsiteY0" fmla="*/ 66159 h 527065"/>
                <a:gd name="connsiteX1" fmla="*/ 771 w 415608"/>
                <a:gd name="connsiteY1" fmla="*/ 297712 h 527065"/>
                <a:gd name="connsiteX2" fmla="*/ 55116 w 415608"/>
                <a:gd name="connsiteY2" fmla="*/ 510363 h 527065"/>
                <a:gd name="connsiteX3" fmla="*/ 192157 w 415608"/>
                <a:gd name="connsiteY3" fmla="*/ 524541 h 527065"/>
                <a:gd name="connsiteX4" fmla="*/ 390632 w 415608"/>
                <a:gd name="connsiteY4" fmla="*/ 512727 h 527065"/>
                <a:gd name="connsiteX5" fmla="*/ 414258 w 415608"/>
                <a:gd name="connsiteY5" fmla="*/ 295351 h 527065"/>
                <a:gd name="connsiteX6" fmla="*/ 390631 w 415608"/>
                <a:gd name="connsiteY6" fmla="*/ 66160 h 527065"/>
                <a:gd name="connsiteX7" fmla="*/ 199245 w 415608"/>
                <a:gd name="connsiteY7" fmla="*/ 0 h 527065"/>
                <a:gd name="connsiteX8" fmla="*/ 36212 w 415608"/>
                <a:gd name="connsiteY8" fmla="*/ 66159 h 527065"/>
                <a:gd name="connsiteX0" fmla="*/ 15687 w 395083"/>
                <a:gd name="connsiteY0" fmla="*/ 66159 h 531379"/>
                <a:gd name="connsiteX1" fmla="*/ 8600 w 395083"/>
                <a:gd name="connsiteY1" fmla="*/ 302438 h 531379"/>
                <a:gd name="connsiteX2" fmla="*/ 34591 w 395083"/>
                <a:gd name="connsiteY2" fmla="*/ 510363 h 531379"/>
                <a:gd name="connsiteX3" fmla="*/ 171632 w 395083"/>
                <a:gd name="connsiteY3" fmla="*/ 524541 h 531379"/>
                <a:gd name="connsiteX4" fmla="*/ 370107 w 395083"/>
                <a:gd name="connsiteY4" fmla="*/ 512727 h 531379"/>
                <a:gd name="connsiteX5" fmla="*/ 393733 w 395083"/>
                <a:gd name="connsiteY5" fmla="*/ 295351 h 531379"/>
                <a:gd name="connsiteX6" fmla="*/ 370106 w 395083"/>
                <a:gd name="connsiteY6" fmla="*/ 66160 h 531379"/>
                <a:gd name="connsiteX7" fmla="*/ 178720 w 395083"/>
                <a:gd name="connsiteY7" fmla="*/ 0 h 531379"/>
                <a:gd name="connsiteX8" fmla="*/ 15687 w 395083"/>
                <a:gd name="connsiteY8" fmla="*/ 66159 h 531379"/>
                <a:gd name="connsiteX0" fmla="*/ 16810 w 396206"/>
                <a:gd name="connsiteY0" fmla="*/ 66159 h 532029"/>
                <a:gd name="connsiteX1" fmla="*/ 7361 w 396206"/>
                <a:gd name="connsiteY1" fmla="*/ 292987 h 532029"/>
                <a:gd name="connsiteX2" fmla="*/ 35714 w 396206"/>
                <a:gd name="connsiteY2" fmla="*/ 510363 h 532029"/>
                <a:gd name="connsiteX3" fmla="*/ 172755 w 396206"/>
                <a:gd name="connsiteY3" fmla="*/ 524541 h 532029"/>
                <a:gd name="connsiteX4" fmla="*/ 371230 w 396206"/>
                <a:gd name="connsiteY4" fmla="*/ 512727 h 532029"/>
                <a:gd name="connsiteX5" fmla="*/ 394856 w 396206"/>
                <a:gd name="connsiteY5" fmla="*/ 295351 h 532029"/>
                <a:gd name="connsiteX6" fmla="*/ 371229 w 396206"/>
                <a:gd name="connsiteY6" fmla="*/ 66160 h 532029"/>
                <a:gd name="connsiteX7" fmla="*/ 179843 w 396206"/>
                <a:gd name="connsiteY7" fmla="*/ 0 h 532029"/>
                <a:gd name="connsiteX8" fmla="*/ 16810 w 396206"/>
                <a:gd name="connsiteY8" fmla="*/ 66159 h 532029"/>
                <a:gd name="connsiteX0" fmla="*/ 17622 w 397018"/>
                <a:gd name="connsiteY0" fmla="*/ 66159 h 532029"/>
                <a:gd name="connsiteX1" fmla="*/ 8173 w 397018"/>
                <a:gd name="connsiteY1" fmla="*/ 292987 h 532029"/>
                <a:gd name="connsiteX2" fmla="*/ 36526 w 397018"/>
                <a:gd name="connsiteY2" fmla="*/ 510363 h 532029"/>
                <a:gd name="connsiteX3" fmla="*/ 173567 w 397018"/>
                <a:gd name="connsiteY3" fmla="*/ 524541 h 532029"/>
                <a:gd name="connsiteX4" fmla="*/ 372042 w 397018"/>
                <a:gd name="connsiteY4" fmla="*/ 512727 h 532029"/>
                <a:gd name="connsiteX5" fmla="*/ 395668 w 397018"/>
                <a:gd name="connsiteY5" fmla="*/ 295351 h 532029"/>
                <a:gd name="connsiteX6" fmla="*/ 372041 w 397018"/>
                <a:gd name="connsiteY6" fmla="*/ 66160 h 532029"/>
                <a:gd name="connsiteX7" fmla="*/ 180655 w 397018"/>
                <a:gd name="connsiteY7" fmla="*/ 0 h 532029"/>
                <a:gd name="connsiteX8" fmla="*/ 17622 w 397018"/>
                <a:gd name="connsiteY8" fmla="*/ 66159 h 532029"/>
                <a:gd name="connsiteX0" fmla="*/ 16811 w 396207"/>
                <a:gd name="connsiteY0" fmla="*/ 66159 h 529127"/>
                <a:gd name="connsiteX1" fmla="*/ 7362 w 396207"/>
                <a:gd name="connsiteY1" fmla="*/ 292987 h 529127"/>
                <a:gd name="connsiteX2" fmla="*/ 35715 w 396207"/>
                <a:gd name="connsiteY2" fmla="*/ 505637 h 529127"/>
                <a:gd name="connsiteX3" fmla="*/ 172756 w 396207"/>
                <a:gd name="connsiteY3" fmla="*/ 524541 h 529127"/>
                <a:gd name="connsiteX4" fmla="*/ 371231 w 396207"/>
                <a:gd name="connsiteY4" fmla="*/ 512727 h 529127"/>
                <a:gd name="connsiteX5" fmla="*/ 394857 w 396207"/>
                <a:gd name="connsiteY5" fmla="*/ 295351 h 529127"/>
                <a:gd name="connsiteX6" fmla="*/ 371230 w 396207"/>
                <a:gd name="connsiteY6" fmla="*/ 66160 h 529127"/>
                <a:gd name="connsiteX7" fmla="*/ 179844 w 396207"/>
                <a:gd name="connsiteY7" fmla="*/ 0 h 529127"/>
                <a:gd name="connsiteX8" fmla="*/ 16811 w 396207"/>
                <a:gd name="connsiteY8" fmla="*/ 66159 h 529127"/>
                <a:gd name="connsiteX0" fmla="*/ 16811 w 397772"/>
                <a:gd name="connsiteY0" fmla="*/ 66159 h 528841"/>
                <a:gd name="connsiteX1" fmla="*/ 7362 w 397772"/>
                <a:gd name="connsiteY1" fmla="*/ 292987 h 528841"/>
                <a:gd name="connsiteX2" fmla="*/ 35715 w 397772"/>
                <a:gd name="connsiteY2" fmla="*/ 505637 h 528841"/>
                <a:gd name="connsiteX3" fmla="*/ 172756 w 397772"/>
                <a:gd name="connsiteY3" fmla="*/ 524541 h 528841"/>
                <a:gd name="connsiteX4" fmla="*/ 349966 w 397772"/>
                <a:gd name="connsiteY4" fmla="*/ 517453 h 528841"/>
                <a:gd name="connsiteX5" fmla="*/ 394857 w 397772"/>
                <a:gd name="connsiteY5" fmla="*/ 295351 h 528841"/>
                <a:gd name="connsiteX6" fmla="*/ 371230 w 397772"/>
                <a:gd name="connsiteY6" fmla="*/ 66160 h 528841"/>
                <a:gd name="connsiteX7" fmla="*/ 179844 w 397772"/>
                <a:gd name="connsiteY7" fmla="*/ 0 h 528841"/>
                <a:gd name="connsiteX8" fmla="*/ 16811 w 397772"/>
                <a:gd name="connsiteY8" fmla="*/ 66159 h 528841"/>
                <a:gd name="connsiteX0" fmla="*/ 16811 w 386281"/>
                <a:gd name="connsiteY0" fmla="*/ 66159 h 536037"/>
                <a:gd name="connsiteX1" fmla="*/ 7362 w 386281"/>
                <a:gd name="connsiteY1" fmla="*/ 292987 h 536037"/>
                <a:gd name="connsiteX2" fmla="*/ 35715 w 386281"/>
                <a:gd name="connsiteY2" fmla="*/ 505637 h 536037"/>
                <a:gd name="connsiteX3" fmla="*/ 172756 w 386281"/>
                <a:gd name="connsiteY3" fmla="*/ 524541 h 536037"/>
                <a:gd name="connsiteX4" fmla="*/ 349966 w 386281"/>
                <a:gd name="connsiteY4" fmla="*/ 517453 h 536037"/>
                <a:gd name="connsiteX5" fmla="*/ 368866 w 386281"/>
                <a:gd name="connsiteY5" fmla="*/ 292988 h 536037"/>
                <a:gd name="connsiteX6" fmla="*/ 371230 w 386281"/>
                <a:gd name="connsiteY6" fmla="*/ 66160 h 536037"/>
                <a:gd name="connsiteX7" fmla="*/ 179844 w 386281"/>
                <a:gd name="connsiteY7" fmla="*/ 0 h 536037"/>
                <a:gd name="connsiteX8" fmla="*/ 16811 w 386281"/>
                <a:gd name="connsiteY8" fmla="*/ 66159 h 536037"/>
                <a:gd name="connsiteX0" fmla="*/ 16811 w 390120"/>
                <a:gd name="connsiteY0" fmla="*/ 66159 h 535863"/>
                <a:gd name="connsiteX1" fmla="*/ 7362 w 390120"/>
                <a:gd name="connsiteY1" fmla="*/ 292987 h 535863"/>
                <a:gd name="connsiteX2" fmla="*/ 35715 w 390120"/>
                <a:gd name="connsiteY2" fmla="*/ 505637 h 535863"/>
                <a:gd name="connsiteX3" fmla="*/ 172756 w 390120"/>
                <a:gd name="connsiteY3" fmla="*/ 524541 h 535863"/>
                <a:gd name="connsiteX4" fmla="*/ 349966 w 390120"/>
                <a:gd name="connsiteY4" fmla="*/ 517453 h 535863"/>
                <a:gd name="connsiteX5" fmla="*/ 380680 w 390120"/>
                <a:gd name="connsiteY5" fmla="*/ 295351 h 535863"/>
                <a:gd name="connsiteX6" fmla="*/ 371230 w 390120"/>
                <a:gd name="connsiteY6" fmla="*/ 66160 h 535863"/>
                <a:gd name="connsiteX7" fmla="*/ 179844 w 390120"/>
                <a:gd name="connsiteY7" fmla="*/ 0 h 535863"/>
                <a:gd name="connsiteX8" fmla="*/ 16811 w 390120"/>
                <a:gd name="connsiteY8" fmla="*/ 66159 h 535863"/>
                <a:gd name="connsiteX0" fmla="*/ 16811 w 393406"/>
                <a:gd name="connsiteY0" fmla="*/ 66159 h 535863"/>
                <a:gd name="connsiteX1" fmla="*/ 7362 w 393406"/>
                <a:gd name="connsiteY1" fmla="*/ 292987 h 535863"/>
                <a:gd name="connsiteX2" fmla="*/ 35715 w 393406"/>
                <a:gd name="connsiteY2" fmla="*/ 505637 h 535863"/>
                <a:gd name="connsiteX3" fmla="*/ 172756 w 393406"/>
                <a:gd name="connsiteY3" fmla="*/ 524541 h 535863"/>
                <a:gd name="connsiteX4" fmla="*/ 349966 w 393406"/>
                <a:gd name="connsiteY4" fmla="*/ 517453 h 535863"/>
                <a:gd name="connsiteX5" fmla="*/ 387769 w 393406"/>
                <a:gd name="connsiteY5" fmla="*/ 295351 h 535863"/>
                <a:gd name="connsiteX6" fmla="*/ 371230 w 393406"/>
                <a:gd name="connsiteY6" fmla="*/ 66160 h 535863"/>
                <a:gd name="connsiteX7" fmla="*/ 179844 w 393406"/>
                <a:gd name="connsiteY7" fmla="*/ 0 h 535863"/>
                <a:gd name="connsiteX8" fmla="*/ 16811 w 393406"/>
                <a:gd name="connsiteY8" fmla="*/ 66159 h 535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406" h="535863">
                  <a:moveTo>
                    <a:pt x="16811" y="66159"/>
                  </a:moveTo>
                  <a:cubicBezTo>
                    <a:pt x="-11936" y="114990"/>
                    <a:pt x="4211" y="219741"/>
                    <a:pt x="7362" y="292987"/>
                  </a:cubicBezTo>
                  <a:cubicBezTo>
                    <a:pt x="10513" y="366233"/>
                    <a:pt x="8149" y="467045"/>
                    <a:pt x="35715" y="505637"/>
                  </a:cubicBezTo>
                  <a:cubicBezTo>
                    <a:pt x="63281" y="544229"/>
                    <a:pt x="120381" y="522572"/>
                    <a:pt x="172756" y="524541"/>
                  </a:cubicBezTo>
                  <a:cubicBezTo>
                    <a:pt x="231826" y="522178"/>
                    <a:pt x="314131" y="555651"/>
                    <a:pt x="349966" y="517453"/>
                  </a:cubicBezTo>
                  <a:cubicBezTo>
                    <a:pt x="385802" y="479255"/>
                    <a:pt x="384225" y="370566"/>
                    <a:pt x="387769" y="295351"/>
                  </a:cubicBezTo>
                  <a:cubicBezTo>
                    <a:pt x="391313" y="220136"/>
                    <a:pt x="404703" y="118141"/>
                    <a:pt x="371230" y="66160"/>
                  </a:cubicBezTo>
                  <a:cubicBezTo>
                    <a:pt x="337757" y="14179"/>
                    <a:pt x="238914" y="0"/>
                    <a:pt x="179844" y="0"/>
                  </a:cubicBezTo>
                  <a:cubicBezTo>
                    <a:pt x="120774" y="0"/>
                    <a:pt x="45558" y="17328"/>
                    <a:pt x="16811" y="66159"/>
                  </a:cubicBez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C3E7EF08-98AC-4B78-B874-23B56E622EBC}"/>
                </a:ext>
              </a:extLst>
            </p:cNvPr>
            <p:cNvSpPr/>
            <p:nvPr/>
          </p:nvSpPr>
          <p:spPr>
            <a:xfrm>
              <a:off x="5984182" y="4085586"/>
              <a:ext cx="393406" cy="535863"/>
            </a:xfrm>
            <a:custGeom>
              <a:avLst/>
              <a:gdLst>
                <a:gd name="connsiteX0" fmla="*/ 11215 w 427713"/>
                <a:gd name="connsiteY0" fmla="*/ 118649 h 561918"/>
                <a:gd name="connsiteX1" fmla="*/ 27755 w 427713"/>
                <a:gd name="connsiteY1" fmla="*/ 364379 h 561918"/>
                <a:gd name="connsiteX2" fmla="*/ 32481 w 427713"/>
                <a:gd name="connsiteY2" fmla="*/ 522686 h 561918"/>
                <a:gd name="connsiteX3" fmla="*/ 190788 w 427713"/>
                <a:gd name="connsiteY3" fmla="*/ 543951 h 561918"/>
                <a:gd name="connsiteX4" fmla="*/ 405802 w 427713"/>
                <a:gd name="connsiteY4" fmla="*/ 543951 h 561918"/>
                <a:gd name="connsiteX5" fmla="*/ 417615 w 427713"/>
                <a:gd name="connsiteY5" fmla="*/ 312398 h 561918"/>
                <a:gd name="connsiteX6" fmla="*/ 410527 w 427713"/>
                <a:gd name="connsiteY6" fmla="*/ 76119 h 561918"/>
                <a:gd name="connsiteX7" fmla="*/ 216778 w 427713"/>
                <a:gd name="connsiteY7" fmla="*/ 509 h 561918"/>
                <a:gd name="connsiteX8" fmla="*/ 11215 w 427713"/>
                <a:gd name="connsiteY8" fmla="*/ 118649 h 561918"/>
                <a:gd name="connsiteX0" fmla="*/ 11560 w 425696"/>
                <a:gd name="connsiteY0" fmla="*/ 87530 h 561515"/>
                <a:gd name="connsiteX1" fmla="*/ 25738 w 425696"/>
                <a:gd name="connsiteY1" fmla="*/ 363976 h 561515"/>
                <a:gd name="connsiteX2" fmla="*/ 30464 w 425696"/>
                <a:gd name="connsiteY2" fmla="*/ 522283 h 561515"/>
                <a:gd name="connsiteX3" fmla="*/ 188771 w 425696"/>
                <a:gd name="connsiteY3" fmla="*/ 543548 h 561515"/>
                <a:gd name="connsiteX4" fmla="*/ 403785 w 425696"/>
                <a:gd name="connsiteY4" fmla="*/ 543548 h 561515"/>
                <a:gd name="connsiteX5" fmla="*/ 415598 w 425696"/>
                <a:gd name="connsiteY5" fmla="*/ 311995 h 561515"/>
                <a:gd name="connsiteX6" fmla="*/ 408510 w 425696"/>
                <a:gd name="connsiteY6" fmla="*/ 75716 h 561515"/>
                <a:gd name="connsiteX7" fmla="*/ 214761 w 425696"/>
                <a:gd name="connsiteY7" fmla="*/ 106 h 561515"/>
                <a:gd name="connsiteX8" fmla="*/ 11560 w 425696"/>
                <a:gd name="connsiteY8" fmla="*/ 87530 h 561515"/>
                <a:gd name="connsiteX0" fmla="*/ 10883 w 425019"/>
                <a:gd name="connsiteY0" fmla="*/ 85178 h 559163"/>
                <a:gd name="connsiteX1" fmla="*/ 25061 w 425019"/>
                <a:gd name="connsiteY1" fmla="*/ 361624 h 559163"/>
                <a:gd name="connsiteX2" fmla="*/ 29787 w 425019"/>
                <a:gd name="connsiteY2" fmla="*/ 519931 h 559163"/>
                <a:gd name="connsiteX3" fmla="*/ 188094 w 425019"/>
                <a:gd name="connsiteY3" fmla="*/ 541196 h 559163"/>
                <a:gd name="connsiteX4" fmla="*/ 403108 w 425019"/>
                <a:gd name="connsiteY4" fmla="*/ 541196 h 559163"/>
                <a:gd name="connsiteX5" fmla="*/ 414921 w 425019"/>
                <a:gd name="connsiteY5" fmla="*/ 309643 h 559163"/>
                <a:gd name="connsiteX6" fmla="*/ 407833 w 425019"/>
                <a:gd name="connsiteY6" fmla="*/ 73364 h 559163"/>
                <a:gd name="connsiteX7" fmla="*/ 204633 w 425019"/>
                <a:gd name="connsiteY7" fmla="*/ 116 h 559163"/>
                <a:gd name="connsiteX8" fmla="*/ 10883 w 425019"/>
                <a:gd name="connsiteY8" fmla="*/ 85178 h 559163"/>
                <a:gd name="connsiteX0" fmla="*/ 10883 w 431603"/>
                <a:gd name="connsiteY0" fmla="*/ 85178 h 559163"/>
                <a:gd name="connsiteX1" fmla="*/ 25061 w 431603"/>
                <a:gd name="connsiteY1" fmla="*/ 361624 h 559163"/>
                <a:gd name="connsiteX2" fmla="*/ 29787 w 431603"/>
                <a:gd name="connsiteY2" fmla="*/ 519931 h 559163"/>
                <a:gd name="connsiteX3" fmla="*/ 188094 w 431603"/>
                <a:gd name="connsiteY3" fmla="*/ 541196 h 559163"/>
                <a:gd name="connsiteX4" fmla="*/ 403108 w 431603"/>
                <a:gd name="connsiteY4" fmla="*/ 541196 h 559163"/>
                <a:gd name="connsiteX5" fmla="*/ 429098 w 431603"/>
                <a:gd name="connsiteY5" fmla="*/ 309643 h 559163"/>
                <a:gd name="connsiteX6" fmla="*/ 407833 w 431603"/>
                <a:gd name="connsiteY6" fmla="*/ 73364 h 559163"/>
                <a:gd name="connsiteX7" fmla="*/ 204633 w 431603"/>
                <a:gd name="connsiteY7" fmla="*/ 116 h 559163"/>
                <a:gd name="connsiteX8" fmla="*/ 10883 w 431603"/>
                <a:gd name="connsiteY8" fmla="*/ 85178 h 559163"/>
                <a:gd name="connsiteX0" fmla="*/ 16874 w 437594"/>
                <a:gd name="connsiteY0" fmla="*/ 85178 h 559163"/>
                <a:gd name="connsiteX1" fmla="*/ 12150 w 437594"/>
                <a:gd name="connsiteY1" fmla="*/ 361624 h 559163"/>
                <a:gd name="connsiteX2" fmla="*/ 35778 w 437594"/>
                <a:gd name="connsiteY2" fmla="*/ 519931 h 559163"/>
                <a:gd name="connsiteX3" fmla="*/ 194085 w 437594"/>
                <a:gd name="connsiteY3" fmla="*/ 541196 h 559163"/>
                <a:gd name="connsiteX4" fmla="*/ 409099 w 437594"/>
                <a:gd name="connsiteY4" fmla="*/ 541196 h 559163"/>
                <a:gd name="connsiteX5" fmla="*/ 435089 w 437594"/>
                <a:gd name="connsiteY5" fmla="*/ 309643 h 559163"/>
                <a:gd name="connsiteX6" fmla="*/ 413824 w 437594"/>
                <a:gd name="connsiteY6" fmla="*/ 73364 h 559163"/>
                <a:gd name="connsiteX7" fmla="*/ 210624 w 437594"/>
                <a:gd name="connsiteY7" fmla="*/ 116 h 559163"/>
                <a:gd name="connsiteX8" fmla="*/ 16874 w 437594"/>
                <a:gd name="connsiteY8" fmla="*/ 85178 h 559163"/>
                <a:gd name="connsiteX0" fmla="*/ 16874 w 437594"/>
                <a:gd name="connsiteY0" fmla="*/ 85178 h 563991"/>
                <a:gd name="connsiteX1" fmla="*/ 12150 w 437594"/>
                <a:gd name="connsiteY1" fmla="*/ 361624 h 563991"/>
                <a:gd name="connsiteX2" fmla="*/ 35778 w 437594"/>
                <a:gd name="connsiteY2" fmla="*/ 519931 h 563991"/>
                <a:gd name="connsiteX3" fmla="*/ 205899 w 437594"/>
                <a:gd name="connsiteY3" fmla="*/ 553010 h 563991"/>
                <a:gd name="connsiteX4" fmla="*/ 409099 w 437594"/>
                <a:gd name="connsiteY4" fmla="*/ 541196 h 563991"/>
                <a:gd name="connsiteX5" fmla="*/ 435089 w 437594"/>
                <a:gd name="connsiteY5" fmla="*/ 309643 h 563991"/>
                <a:gd name="connsiteX6" fmla="*/ 413824 w 437594"/>
                <a:gd name="connsiteY6" fmla="*/ 73364 h 563991"/>
                <a:gd name="connsiteX7" fmla="*/ 210624 w 437594"/>
                <a:gd name="connsiteY7" fmla="*/ 116 h 563991"/>
                <a:gd name="connsiteX8" fmla="*/ 16874 w 437594"/>
                <a:gd name="connsiteY8" fmla="*/ 85178 h 563991"/>
                <a:gd name="connsiteX0" fmla="*/ 16874 w 437594"/>
                <a:gd name="connsiteY0" fmla="*/ 85178 h 554236"/>
                <a:gd name="connsiteX1" fmla="*/ 12150 w 437594"/>
                <a:gd name="connsiteY1" fmla="*/ 361624 h 554236"/>
                <a:gd name="connsiteX2" fmla="*/ 35778 w 437594"/>
                <a:gd name="connsiteY2" fmla="*/ 519931 h 554236"/>
                <a:gd name="connsiteX3" fmla="*/ 205899 w 437594"/>
                <a:gd name="connsiteY3" fmla="*/ 553010 h 554236"/>
                <a:gd name="connsiteX4" fmla="*/ 409099 w 437594"/>
                <a:gd name="connsiteY4" fmla="*/ 522294 h 554236"/>
                <a:gd name="connsiteX5" fmla="*/ 435089 w 437594"/>
                <a:gd name="connsiteY5" fmla="*/ 309643 h 554236"/>
                <a:gd name="connsiteX6" fmla="*/ 413824 w 437594"/>
                <a:gd name="connsiteY6" fmla="*/ 73364 h 554236"/>
                <a:gd name="connsiteX7" fmla="*/ 210624 w 437594"/>
                <a:gd name="connsiteY7" fmla="*/ 116 h 554236"/>
                <a:gd name="connsiteX8" fmla="*/ 16874 w 437594"/>
                <a:gd name="connsiteY8" fmla="*/ 85178 h 554236"/>
                <a:gd name="connsiteX0" fmla="*/ 16874 w 437594"/>
                <a:gd name="connsiteY0" fmla="*/ 85178 h 558187"/>
                <a:gd name="connsiteX1" fmla="*/ 12150 w 437594"/>
                <a:gd name="connsiteY1" fmla="*/ 361624 h 558187"/>
                <a:gd name="connsiteX2" fmla="*/ 35778 w 437594"/>
                <a:gd name="connsiteY2" fmla="*/ 519931 h 558187"/>
                <a:gd name="connsiteX3" fmla="*/ 215350 w 437594"/>
                <a:gd name="connsiteY3" fmla="*/ 557736 h 558187"/>
                <a:gd name="connsiteX4" fmla="*/ 409099 w 437594"/>
                <a:gd name="connsiteY4" fmla="*/ 522294 h 558187"/>
                <a:gd name="connsiteX5" fmla="*/ 435089 w 437594"/>
                <a:gd name="connsiteY5" fmla="*/ 309643 h 558187"/>
                <a:gd name="connsiteX6" fmla="*/ 413824 w 437594"/>
                <a:gd name="connsiteY6" fmla="*/ 73364 h 558187"/>
                <a:gd name="connsiteX7" fmla="*/ 210624 w 437594"/>
                <a:gd name="connsiteY7" fmla="*/ 116 h 558187"/>
                <a:gd name="connsiteX8" fmla="*/ 16874 w 437594"/>
                <a:gd name="connsiteY8" fmla="*/ 85178 h 558187"/>
                <a:gd name="connsiteX0" fmla="*/ 20067 w 440787"/>
                <a:gd name="connsiteY0" fmla="*/ 85178 h 558187"/>
                <a:gd name="connsiteX1" fmla="*/ 8255 w 440787"/>
                <a:gd name="connsiteY1" fmla="*/ 361624 h 558187"/>
                <a:gd name="connsiteX2" fmla="*/ 38971 w 440787"/>
                <a:gd name="connsiteY2" fmla="*/ 519931 h 558187"/>
                <a:gd name="connsiteX3" fmla="*/ 218543 w 440787"/>
                <a:gd name="connsiteY3" fmla="*/ 557736 h 558187"/>
                <a:gd name="connsiteX4" fmla="*/ 412292 w 440787"/>
                <a:gd name="connsiteY4" fmla="*/ 522294 h 558187"/>
                <a:gd name="connsiteX5" fmla="*/ 438282 w 440787"/>
                <a:gd name="connsiteY5" fmla="*/ 309643 h 558187"/>
                <a:gd name="connsiteX6" fmla="*/ 417017 w 440787"/>
                <a:gd name="connsiteY6" fmla="*/ 73364 h 558187"/>
                <a:gd name="connsiteX7" fmla="*/ 213817 w 440787"/>
                <a:gd name="connsiteY7" fmla="*/ 116 h 558187"/>
                <a:gd name="connsiteX8" fmla="*/ 20067 w 440787"/>
                <a:gd name="connsiteY8" fmla="*/ 85178 h 558187"/>
                <a:gd name="connsiteX0" fmla="*/ 20067 w 442342"/>
                <a:gd name="connsiteY0" fmla="*/ 85178 h 558345"/>
                <a:gd name="connsiteX1" fmla="*/ 8255 w 442342"/>
                <a:gd name="connsiteY1" fmla="*/ 361624 h 558345"/>
                <a:gd name="connsiteX2" fmla="*/ 38971 w 442342"/>
                <a:gd name="connsiteY2" fmla="*/ 519931 h 558345"/>
                <a:gd name="connsiteX3" fmla="*/ 218543 w 442342"/>
                <a:gd name="connsiteY3" fmla="*/ 557736 h 558345"/>
                <a:gd name="connsiteX4" fmla="*/ 412292 w 442342"/>
                <a:gd name="connsiteY4" fmla="*/ 522294 h 558345"/>
                <a:gd name="connsiteX5" fmla="*/ 440644 w 442342"/>
                <a:gd name="connsiteY5" fmla="*/ 302555 h 558345"/>
                <a:gd name="connsiteX6" fmla="*/ 417017 w 442342"/>
                <a:gd name="connsiteY6" fmla="*/ 73364 h 558345"/>
                <a:gd name="connsiteX7" fmla="*/ 213817 w 442342"/>
                <a:gd name="connsiteY7" fmla="*/ 116 h 558345"/>
                <a:gd name="connsiteX8" fmla="*/ 20067 w 442342"/>
                <a:gd name="connsiteY8" fmla="*/ 85178 h 558345"/>
                <a:gd name="connsiteX0" fmla="*/ 21288 w 443563"/>
                <a:gd name="connsiteY0" fmla="*/ 85178 h 558345"/>
                <a:gd name="connsiteX1" fmla="*/ 7113 w 443563"/>
                <a:gd name="connsiteY1" fmla="*/ 356898 h 558345"/>
                <a:gd name="connsiteX2" fmla="*/ 40192 w 443563"/>
                <a:gd name="connsiteY2" fmla="*/ 519931 h 558345"/>
                <a:gd name="connsiteX3" fmla="*/ 219764 w 443563"/>
                <a:gd name="connsiteY3" fmla="*/ 557736 h 558345"/>
                <a:gd name="connsiteX4" fmla="*/ 413513 w 443563"/>
                <a:gd name="connsiteY4" fmla="*/ 522294 h 558345"/>
                <a:gd name="connsiteX5" fmla="*/ 441865 w 443563"/>
                <a:gd name="connsiteY5" fmla="*/ 302555 h 558345"/>
                <a:gd name="connsiteX6" fmla="*/ 418238 w 443563"/>
                <a:gd name="connsiteY6" fmla="*/ 73364 h 558345"/>
                <a:gd name="connsiteX7" fmla="*/ 215038 w 443563"/>
                <a:gd name="connsiteY7" fmla="*/ 116 h 558345"/>
                <a:gd name="connsiteX8" fmla="*/ 21288 w 443563"/>
                <a:gd name="connsiteY8" fmla="*/ 85178 h 558345"/>
                <a:gd name="connsiteX0" fmla="*/ 45611 w 437169"/>
                <a:gd name="connsiteY0" fmla="*/ 66265 h 558335"/>
                <a:gd name="connsiteX1" fmla="*/ 719 w 437169"/>
                <a:gd name="connsiteY1" fmla="*/ 356888 h 558335"/>
                <a:gd name="connsiteX2" fmla="*/ 33798 w 437169"/>
                <a:gd name="connsiteY2" fmla="*/ 519921 h 558335"/>
                <a:gd name="connsiteX3" fmla="*/ 213370 w 437169"/>
                <a:gd name="connsiteY3" fmla="*/ 557726 h 558335"/>
                <a:gd name="connsiteX4" fmla="*/ 407119 w 437169"/>
                <a:gd name="connsiteY4" fmla="*/ 522284 h 558335"/>
                <a:gd name="connsiteX5" fmla="*/ 435471 w 437169"/>
                <a:gd name="connsiteY5" fmla="*/ 302545 h 558335"/>
                <a:gd name="connsiteX6" fmla="*/ 411844 w 437169"/>
                <a:gd name="connsiteY6" fmla="*/ 73354 h 558335"/>
                <a:gd name="connsiteX7" fmla="*/ 208644 w 437169"/>
                <a:gd name="connsiteY7" fmla="*/ 106 h 558335"/>
                <a:gd name="connsiteX8" fmla="*/ 45611 w 437169"/>
                <a:gd name="connsiteY8" fmla="*/ 66265 h 558335"/>
                <a:gd name="connsiteX0" fmla="*/ 37761 w 429319"/>
                <a:gd name="connsiteY0" fmla="*/ 66214 h 558284"/>
                <a:gd name="connsiteX1" fmla="*/ 2320 w 429319"/>
                <a:gd name="connsiteY1" fmla="*/ 297767 h 558284"/>
                <a:gd name="connsiteX2" fmla="*/ 25948 w 429319"/>
                <a:gd name="connsiteY2" fmla="*/ 519870 h 558284"/>
                <a:gd name="connsiteX3" fmla="*/ 205520 w 429319"/>
                <a:gd name="connsiteY3" fmla="*/ 557675 h 558284"/>
                <a:gd name="connsiteX4" fmla="*/ 399269 w 429319"/>
                <a:gd name="connsiteY4" fmla="*/ 522233 h 558284"/>
                <a:gd name="connsiteX5" fmla="*/ 427621 w 429319"/>
                <a:gd name="connsiteY5" fmla="*/ 302494 h 558284"/>
                <a:gd name="connsiteX6" fmla="*/ 403994 w 429319"/>
                <a:gd name="connsiteY6" fmla="*/ 73303 h 558284"/>
                <a:gd name="connsiteX7" fmla="*/ 200794 w 429319"/>
                <a:gd name="connsiteY7" fmla="*/ 55 h 558284"/>
                <a:gd name="connsiteX8" fmla="*/ 37761 w 429319"/>
                <a:gd name="connsiteY8" fmla="*/ 66214 h 558284"/>
                <a:gd name="connsiteX0" fmla="*/ 36275 w 427833"/>
                <a:gd name="connsiteY0" fmla="*/ 66214 h 558958"/>
                <a:gd name="connsiteX1" fmla="*/ 834 w 427833"/>
                <a:gd name="connsiteY1" fmla="*/ 297767 h 558958"/>
                <a:gd name="connsiteX2" fmla="*/ 29188 w 427833"/>
                <a:gd name="connsiteY2" fmla="*/ 510418 h 558958"/>
                <a:gd name="connsiteX3" fmla="*/ 204034 w 427833"/>
                <a:gd name="connsiteY3" fmla="*/ 557675 h 558958"/>
                <a:gd name="connsiteX4" fmla="*/ 397783 w 427833"/>
                <a:gd name="connsiteY4" fmla="*/ 522233 h 558958"/>
                <a:gd name="connsiteX5" fmla="*/ 426135 w 427833"/>
                <a:gd name="connsiteY5" fmla="*/ 302494 h 558958"/>
                <a:gd name="connsiteX6" fmla="*/ 402508 w 427833"/>
                <a:gd name="connsiteY6" fmla="*/ 73303 h 558958"/>
                <a:gd name="connsiteX7" fmla="*/ 199308 w 427833"/>
                <a:gd name="connsiteY7" fmla="*/ 55 h 558958"/>
                <a:gd name="connsiteX8" fmla="*/ 36275 w 427833"/>
                <a:gd name="connsiteY8" fmla="*/ 66214 h 558958"/>
                <a:gd name="connsiteX0" fmla="*/ 36275 w 428528"/>
                <a:gd name="connsiteY0" fmla="*/ 66214 h 558440"/>
                <a:gd name="connsiteX1" fmla="*/ 834 w 428528"/>
                <a:gd name="connsiteY1" fmla="*/ 297767 h 558440"/>
                <a:gd name="connsiteX2" fmla="*/ 29188 w 428528"/>
                <a:gd name="connsiteY2" fmla="*/ 510418 h 558440"/>
                <a:gd name="connsiteX3" fmla="*/ 204034 w 428528"/>
                <a:gd name="connsiteY3" fmla="*/ 557675 h 558440"/>
                <a:gd name="connsiteX4" fmla="*/ 388332 w 428528"/>
                <a:gd name="connsiteY4" fmla="*/ 519870 h 558440"/>
                <a:gd name="connsiteX5" fmla="*/ 426135 w 428528"/>
                <a:gd name="connsiteY5" fmla="*/ 302494 h 558440"/>
                <a:gd name="connsiteX6" fmla="*/ 402508 w 428528"/>
                <a:gd name="connsiteY6" fmla="*/ 73303 h 558440"/>
                <a:gd name="connsiteX7" fmla="*/ 199308 w 428528"/>
                <a:gd name="connsiteY7" fmla="*/ 55 h 558440"/>
                <a:gd name="connsiteX8" fmla="*/ 36275 w 428528"/>
                <a:gd name="connsiteY8" fmla="*/ 66214 h 558440"/>
                <a:gd name="connsiteX0" fmla="*/ 37760 w 430013"/>
                <a:gd name="connsiteY0" fmla="*/ 66214 h 557901"/>
                <a:gd name="connsiteX1" fmla="*/ 2319 w 430013"/>
                <a:gd name="connsiteY1" fmla="*/ 297767 h 557901"/>
                <a:gd name="connsiteX2" fmla="*/ 25948 w 430013"/>
                <a:gd name="connsiteY2" fmla="*/ 519869 h 557901"/>
                <a:gd name="connsiteX3" fmla="*/ 205519 w 430013"/>
                <a:gd name="connsiteY3" fmla="*/ 557675 h 557901"/>
                <a:gd name="connsiteX4" fmla="*/ 389817 w 430013"/>
                <a:gd name="connsiteY4" fmla="*/ 519870 h 557901"/>
                <a:gd name="connsiteX5" fmla="*/ 427620 w 430013"/>
                <a:gd name="connsiteY5" fmla="*/ 302494 h 557901"/>
                <a:gd name="connsiteX6" fmla="*/ 403993 w 430013"/>
                <a:gd name="connsiteY6" fmla="*/ 73303 h 557901"/>
                <a:gd name="connsiteX7" fmla="*/ 200793 w 430013"/>
                <a:gd name="connsiteY7" fmla="*/ 55 h 557901"/>
                <a:gd name="connsiteX8" fmla="*/ 37760 w 430013"/>
                <a:gd name="connsiteY8" fmla="*/ 66214 h 557901"/>
                <a:gd name="connsiteX0" fmla="*/ 40684 w 432937"/>
                <a:gd name="connsiteY0" fmla="*/ 66214 h 557831"/>
                <a:gd name="connsiteX1" fmla="*/ 5243 w 432937"/>
                <a:gd name="connsiteY1" fmla="*/ 297767 h 557831"/>
                <a:gd name="connsiteX2" fmla="*/ 28872 w 432937"/>
                <a:gd name="connsiteY2" fmla="*/ 519869 h 557831"/>
                <a:gd name="connsiteX3" fmla="*/ 208443 w 432937"/>
                <a:gd name="connsiteY3" fmla="*/ 557675 h 557831"/>
                <a:gd name="connsiteX4" fmla="*/ 392741 w 432937"/>
                <a:gd name="connsiteY4" fmla="*/ 519870 h 557831"/>
                <a:gd name="connsiteX5" fmla="*/ 430544 w 432937"/>
                <a:gd name="connsiteY5" fmla="*/ 302494 h 557831"/>
                <a:gd name="connsiteX6" fmla="*/ 406917 w 432937"/>
                <a:gd name="connsiteY6" fmla="*/ 73303 h 557831"/>
                <a:gd name="connsiteX7" fmla="*/ 203717 w 432937"/>
                <a:gd name="connsiteY7" fmla="*/ 55 h 557831"/>
                <a:gd name="connsiteX8" fmla="*/ 40684 w 432937"/>
                <a:gd name="connsiteY8" fmla="*/ 66214 h 557831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6557 w 428810"/>
                <a:gd name="connsiteY0" fmla="*/ 66214 h 531376"/>
                <a:gd name="connsiteX1" fmla="*/ 1116 w 428810"/>
                <a:gd name="connsiteY1" fmla="*/ 297767 h 531376"/>
                <a:gd name="connsiteX2" fmla="*/ 27108 w 428810"/>
                <a:gd name="connsiteY2" fmla="*/ 510418 h 531376"/>
                <a:gd name="connsiteX3" fmla="*/ 192502 w 428810"/>
                <a:gd name="connsiteY3" fmla="*/ 524596 h 531376"/>
                <a:gd name="connsiteX4" fmla="*/ 388614 w 428810"/>
                <a:gd name="connsiteY4" fmla="*/ 519870 h 531376"/>
                <a:gd name="connsiteX5" fmla="*/ 426417 w 428810"/>
                <a:gd name="connsiteY5" fmla="*/ 302494 h 531376"/>
                <a:gd name="connsiteX6" fmla="*/ 402790 w 428810"/>
                <a:gd name="connsiteY6" fmla="*/ 73303 h 531376"/>
                <a:gd name="connsiteX7" fmla="*/ 199590 w 428810"/>
                <a:gd name="connsiteY7" fmla="*/ 55 h 531376"/>
                <a:gd name="connsiteX8" fmla="*/ 36557 w 428810"/>
                <a:gd name="connsiteY8" fmla="*/ 66214 h 531376"/>
                <a:gd name="connsiteX0" fmla="*/ 36557 w 422272"/>
                <a:gd name="connsiteY0" fmla="*/ 66214 h 538568"/>
                <a:gd name="connsiteX1" fmla="*/ 1116 w 422272"/>
                <a:gd name="connsiteY1" fmla="*/ 297767 h 538568"/>
                <a:gd name="connsiteX2" fmla="*/ 27108 w 422272"/>
                <a:gd name="connsiteY2" fmla="*/ 510418 h 538568"/>
                <a:gd name="connsiteX3" fmla="*/ 192502 w 422272"/>
                <a:gd name="connsiteY3" fmla="*/ 524596 h 538568"/>
                <a:gd name="connsiteX4" fmla="*/ 388614 w 422272"/>
                <a:gd name="connsiteY4" fmla="*/ 519870 h 538568"/>
                <a:gd name="connsiteX5" fmla="*/ 414603 w 422272"/>
                <a:gd name="connsiteY5" fmla="*/ 295406 h 538568"/>
                <a:gd name="connsiteX6" fmla="*/ 402790 w 422272"/>
                <a:gd name="connsiteY6" fmla="*/ 73303 h 538568"/>
                <a:gd name="connsiteX7" fmla="*/ 199590 w 422272"/>
                <a:gd name="connsiteY7" fmla="*/ 55 h 538568"/>
                <a:gd name="connsiteX8" fmla="*/ 36557 w 422272"/>
                <a:gd name="connsiteY8" fmla="*/ 66214 h 538568"/>
                <a:gd name="connsiteX0" fmla="*/ 36557 w 416127"/>
                <a:gd name="connsiteY0" fmla="*/ 66159 h 538513"/>
                <a:gd name="connsiteX1" fmla="*/ 1116 w 416127"/>
                <a:gd name="connsiteY1" fmla="*/ 297712 h 538513"/>
                <a:gd name="connsiteX2" fmla="*/ 27108 w 416127"/>
                <a:gd name="connsiteY2" fmla="*/ 510363 h 538513"/>
                <a:gd name="connsiteX3" fmla="*/ 192502 w 416127"/>
                <a:gd name="connsiteY3" fmla="*/ 524541 h 538513"/>
                <a:gd name="connsiteX4" fmla="*/ 388614 w 416127"/>
                <a:gd name="connsiteY4" fmla="*/ 519815 h 538513"/>
                <a:gd name="connsiteX5" fmla="*/ 414603 w 416127"/>
                <a:gd name="connsiteY5" fmla="*/ 295351 h 538513"/>
                <a:gd name="connsiteX6" fmla="*/ 390976 w 416127"/>
                <a:gd name="connsiteY6" fmla="*/ 66160 h 538513"/>
                <a:gd name="connsiteX7" fmla="*/ 199590 w 416127"/>
                <a:gd name="connsiteY7" fmla="*/ 0 h 538513"/>
                <a:gd name="connsiteX8" fmla="*/ 36557 w 416127"/>
                <a:gd name="connsiteY8" fmla="*/ 66159 h 538513"/>
                <a:gd name="connsiteX0" fmla="*/ 36557 w 416962"/>
                <a:gd name="connsiteY0" fmla="*/ 66159 h 533540"/>
                <a:gd name="connsiteX1" fmla="*/ 1116 w 416962"/>
                <a:gd name="connsiteY1" fmla="*/ 297712 h 533540"/>
                <a:gd name="connsiteX2" fmla="*/ 27108 w 416962"/>
                <a:gd name="connsiteY2" fmla="*/ 510363 h 533540"/>
                <a:gd name="connsiteX3" fmla="*/ 192502 w 416962"/>
                <a:gd name="connsiteY3" fmla="*/ 524541 h 533540"/>
                <a:gd name="connsiteX4" fmla="*/ 390977 w 416962"/>
                <a:gd name="connsiteY4" fmla="*/ 512727 h 533540"/>
                <a:gd name="connsiteX5" fmla="*/ 414603 w 416962"/>
                <a:gd name="connsiteY5" fmla="*/ 295351 h 533540"/>
                <a:gd name="connsiteX6" fmla="*/ 390976 w 416962"/>
                <a:gd name="connsiteY6" fmla="*/ 66160 h 533540"/>
                <a:gd name="connsiteX7" fmla="*/ 199590 w 416962"/>
                <a:gd name="connsiteY7" fmla="*/ 0 h 533540"/>
                <a:gd name="connsiteX8" fmla="*/ 36557 w 416962"/>
                <a:gd name="connsiteY8" fmla="*/ 66159 h 533540"/>
                <a:gd name="connsiteX0" fmla="*/ 36557 w 415953"/>
                <a:gd name="connsiteY0" fmla="*/ 66159 h 531703"/>
                <a:gd name="connsiteX1" fmla="*/ 1116 w 415953"/>
                <a:gd name="connsiteY1" fmla="*/ 297712 h 531703"/>
                <a:gd name="connsiteX2" fmla="*/ 27108 w 415953"/>
                <a:gd name="connsiteY2" fmla="*/ 510363 h 531703"/>
                <a:gd name="connsiteX3" fmla="*/ 192502 w 415953"/>
                <a:gd name="connsiteY3" fmla="*/ 524541 h 531703"/>
                <a:gd name="connsiteX4" fmla="*/ 390977 w 415953"/>
                <a:gd name="connsiteY4" fmla="*/ 512727 h 531703"/>
                <a:gd name="connsiteX5" fmla="*/ 414603 w 415953"/>
                <a:gd name="connsiteY5" fmla="*/ 295351 h 531703"/>
                <a:gd name="connsiteX6" fmla="*/ 390976 w 415953"/>
                <a:gd name="connsiteY6" fmla="*/ 66160 h 531703"/>
                <a:gd name="connsiteX7" fmla="*/ 199590 w 415953"/>
                <a:gd name="connsiteY7" fmla="*/ 0 h 531703"/>
                <a:gd name="connsiteX8" fmla="*/ 36557 w 415953"/>
                <a:gd name="connsiteY8" fmla="*/ 66159 h 531703"/>
                <a:gd name="connsiteX0" fmla="*/ 38202 w 417598"/>
                <a:gd name="connsiteY0" fmla="*/ 66159 h 527065"/>
                <a:gd name="connsiteX1" fmla="*/ 2761 w 417598"/>
                <a:gd name="connsiteY1" fmla="*/ 297712 h 527065"/>
                <a:gd name="connsiteX2" fmla="*/ 28753 w 417598"/>
                <a:gd name="connsiteY2" fmla="*/ 510363 h 527065"/>
                <a:gd name="connsiteX3" fmla="*/ 194147 w 417598"/>
                <a:gd name="connsiteY3" fmla="*/ 524541 h 527065"/>
                <a:gd name="connsiteX4" fmla="*/ 392622 w 417598"/>
                <a:gd name="connsiteY4" fmla="*/ 512727 h 527065"/>
                <a:gd name="connsiteX5" fmla="*/ 416248 w 417598"/>
                <a:gd name="connsiteY5" fmla="*/ 295351 h 527065"/>
                <a:gd name="connsiteX6" fmla="*/ 392621 w 417598"/>
                <a:gd name="connsiteY6" fmla="*/ 66160 h 527065"/>
                <a:gd name="connsiteX7" fmla="*/ 201235 w 417598"/>
                <a:gd name="connsiteY7" fmla="*/ 0 h 527065"/>
                <a:gd name="connsiteX8" fmla="*/ 38202 w 417598"/>
                <a:gd name="connsiteY8" fmla="*/ 66159 h 527065"/>
                <a:gd name="connsiteX0" fmla="*/ 36212 w 415608"/>
                <a:gd name="connsiteY0" fmla="*/ 66159 h 527065"/>
                <a:gd name="connsiteX1" fmla="*/ 771 w 415608"/>
                <a:gd name="connsiteY1" fmla="*/ 297712 h 527065"/>
                <a:gd name="connsiteX2" fmla="*/ 55116 w 415608"/>
                <a:gd name="connsiteY2" fmla="*/ 510363 h 527065"/>
                <a:gd name="connsiteX3" fmla="*/ 192157 w 415608"/>
                <a:gd name="connsiteY3" fmla="*/ 524541 h 527065"/>
                <a:gd name="connsiteX4" fmla="*/ 390632 w 415608"/>
                <a:gd name="connsiteY4" fmla="*/ 512727 h 527065"/>
                <a:gd name="connsiteX5" fmla="*/ 414258 w 415608"/>
                <a:gd name="connsiteY5" fmla="*/ 295351 h 527065"/>
                <a:gd name="connsiteX6" fmla="*/ 390631 w 415608"/>
                <a:gd name="connsiteY6" fmla="*/ 66160 h 527065"/>
                <a:gd name="connsiteX7" fmla="*/ 199245 w 415608"/>
                <a:gd name="connsiteY7" fmla="*/ 0 h 527065"/>
                <a:gd name="connsiteX8" fmla="*/ 36212 w 415608"/>
                <a:gd name="connsiteY8" fmla="*/ 66159 h 527065"/>
                <a:gd name="connsiteX0" fmla="*/ 15687 w 395083"/>
                <a:gd name="connsiteY0" fmla="*/ 66159 h 531379"/>
                <a:gd name="connsiteX1" fmla="*/ 8600 w 395083"/>
                <a:gd name="connsiteY1" fmla="*/ 302438 h 531379"/>
                <a:gd name="connsiteX2" fmla="*/ 34591 w 395083"/>
                <a:gd name="connsiteY2" fmla="*/ 510363 h 531379"/>
                <a:gd name="connsiteX3" fmla="*/ 171632 w 395083"/>
                <a:gd name="connsiteY3" fmla="*/ 524541 h 531379"/>
                <a:gd name="connsiteX4" fmla="*/ 370107 w 395083"/>
                <a:gd name="connsiteY4" fmla="*/ 512727 h 531379"/>
                <a:gd name="connsiteX5" fmla="*/ 393733 w 395083"/>
                <a:gd name="connsiteY5" fmla="*/ 295351 h 531379"/>
                <a:gd name="connsiteX6" fmla="*/ 370106 w 395083"/>
                <a:gd name="connsiteY6" fmla="*/ 66160 h 531379"/>
                <a:gd name="connsiteX7" fmla="*/ 178720 w 395083"/>
                <a:gd name="connsiteY7" fmla="*/ 0 h 531379"/>
                <a:gd name="connsiteX8" fmla="*/ 15687 w 395083"/>
                <a:gd name="connsiteY8" fmla="*/ 66159 h 531379"/>
                <a:gd name="connsiteX0" fmla="*/ 16810 w 396206"/>
                <a:gd name="connsiteY0" fmla="*/ 66159 h 532029"/>
                <a:gd name="connsiteX1" fmla="*/ 7361 w 396206"/>
                <a:gd name="connsiteY1" fmla="*/ 292987 h 532029"/>
                <a:gd name="connsiteX2" fmla="*/ 35714 w 396206"/>
                <a:gd name="connsiteY2" fmla="*/ 510363 h 532029"/>
                <a:gd name="connsiteX3" fmla="*/ 172755 w 396206"/>
                <a:gd name="connsiteY3" fmla="*/ 524541 h 532029"/>
                <a:gd name="connsiteX4" fmla="*/ 371230 w 396206"/>
                <a:gd name="connsiteY4" fmla="*/ 512727 h 532029"/>
                <a:gd name="connsiteX5" fmla="*/ 394856 w 396206"/>
                <a:gd name="connsiteY5" fmla="*/ 295351 h 532029"/>
                <a:gd name="connsiteX6" fmla="*/ 371229 w 396206"/>
                <a:gd name="connsiteY6" fmla="*/ 66160 h 532029"/>
                <a:gd name="connsiteX7" fmla="*/ 179843 w 396206"/>
                <a:gd name="connsiteY7" fmla="*/ 0 h 532029"/>
                <a:gd name="connsiteX8" fmla="*/ 16810 w 396206"/>
                <a:gd name="connsiteY8" fmla="*/ 66159 h 532029"/>
                <a:gd name="connsiteX0" fmla="*/ 17622 w 397018"/>
                <a:gd name="connsiteY0" fmla="*/ 66159 h 532029"/>
                <a:gd name="connsiteX1" fmla="*/ 8173 w 397018"/>
                <a:gd name="connsiteY1" fmla="*/ 292987 h 532029"/>
                <a:gd name="connsiteX2" fmla="*/ 36526 w 397018"/>
                <a:gd name="connsiteY2" fmla="*/ 510363 h 532029"/>
                <a:gd name="connsiteX3" fmla="*/ 173567 w 397018"/>
                <a:gd name="connsiteY3" fmla="*/ 524541 h 532029"/>
                <a:gd name="connsiteX4" fmla="*/ 372042 w 397018"/>
                <a:gd name="connsiteY4" fmla="*/ 512727 h 532029"/>
                <a:gd name="connsiteX5" fmla="*/ 395668 w 397018"/>
                <a:gd name="connsiteY5" fmla="*/ 295351 h 532029"/>
                <a:gd name="connsiteX6" fmla="*/ 372041 w 397018"/>
                <a:gd name="connsiteY6" fmla="*/ 66160 h 532029"/>
                <a:gd name="connsiteX7" fmla="*/ 180655 w 397018"/>
                <a:gd name="connsiteY7" fmla="*/ 0 h 532029"/>
                <a:gd name="connsiteX8" fmla="*/ 17622 w 397018"/>
                <a:gd name="connsiteY8" fmla="*/ 66159 h 532029"/>
                <a:gd name="connsiteX0" fmla="*/ 16811 w 396207"/>
                <a:gd name="connsiteY0" fmla="*/ 66159 h 529127"/>
                <a:gd name="connsiteX1" fmla="*/ 7362 w 396207"/>
                <a:gd name="connsiteY1" fmla="*/ 292987 h 529127"/>
                <a:gd name="connsiteX2" fmla="*/ 35715 w 396207"/>
                <a:gd name="connsiteY2" fmla="*/ 505637 h 529127"/>
                <a:gd name="connsiteX3" fmla="*/ 172756 w 396207"/>
                <a:gd name="connsiteY3" fmla="*/ 524541 h 529127"/>
                <a:gd name="connsiteX4" fmla="*/ 371231 w 396207"/>
                <a:gd name="connsiteY4" fmla="*/ 512727 h 529127"/>
                <a:gd name="connsiteX5" fmla="*/ 394857 w 396207"/>
                <a:gd name="connsiteY5" fmla="*/ 295351 h 529127"/>
                <a:gd name="connsiteX6" fmla="*/ 371230 w 396207"/>
                <a:gd name="connsiteY6" fmla="*/ 66160 h 529127"/>
                <a:gd name="connsiteX7" fmla="*/ 179844 w 396207"/>
                <a:gd name="connsiteY7" fmla="*/ 0 h 529127"/>
                <a:gd name="connsiteX8" fmla="*/ 16811 w 396207"/>
                <a:gd name="connsiteY8" fmla="*/ 66159 h 529127"/>
                <a:gd name="connsiteX0" fmla="*/ 16811 w 397772"/>
                <a:gd name="connsiteY0" fmla="*/ 66159 h 528841"/>
                <a:gd name="connsiteX1" fmla="*/ 7362 w 397772"/>
                <a:gd name="connsiteY1" fmla="*/ 292987 h 528841"/>
                <a:gd name="connsiteX2" fmla="*/ 35715 w 397772"/>
                <a:gd name="connsiteY2" fmla="*/ 505637 h 528841"/>
                <a:gd name="connsiteX3" fmla="*/ 172756 w 397772"/>
                <a:gd name="connsiteY3" fmla="*/ 524541 h 528841"/>
                <a:gd name="connsiteX4" fmla="*/ 349966 w 397772"/>
                <a:gd name="connsiteY4" fmla="*/ 517453 h 528841"/>
                <a:gd name="connsiteX5" fmla="*/ 394857 w 397772"/>
                <a:gd name="connsiteY5" fmla="*/ 295351 h 528841"/>
                <a:gd name="connsiteX6" fmla="*/ 371230 w 397772"/>
                <a:gd name="connsiteY6" fmla="*/ 66160 h 528841"/>
                <a:gd name="connsiteX7" fmla="*/ 179844 w 397772"/>
                <a:gd name="connsiteY7" fmla="*/ 0 h 528841"/>
                <a:gd name="connsiteX8" fmla="*/ 16811 w 397772"/>
                <a:gd name="connsiteY8" fmla="*/ 66159 h 528841"/>
                <a:gd name="connsiteX0" fmla="*/ 16811 w 386281"/>
                <a:gd name="connsiteY0" fmla="*/ 66159 h 536037"/>
                <a:gd name="connsiteX1" fmla="*/ 7362 w 386281"/>
                <a:gd name="connsiteY1" fmla="*/ 292987 h 536037"/>
                <a:gd name="connsiteX2" fmla="*/ 35715 w 386281"/>
                <a:gd name="connsiteY2" fmla="*/ 505637 h 536037"/>
                <a:gd name="connsiteX3" fmla="*/ 172756 w 386281"/>
                <a:gd name="connsiteY3" fmla="*/ 524541 h 536037"/>
                <a:gd name="connsiteX4" fmla="*/ 349966 w 386281"/>
                <a:gd name="connsiteY4" fmla="*/ 517453 h 536037"/>
                <a:gd name="connsiteX5" fmla="*/ 368866 w 386281"/>
                <a:gd name="connsiteY5" fmla="*/ 292988 h 536037"/>
                <a:gd name="connsiteX6" fmla="*/ 371230 w 386281"/>
                <a:gd name="connsiteY6" fmla="*/ 66160 h 536037"/>
                <a:gd name="connsiteX7" fmla="*/ 179844 w 386281"/>
                <a:gd name="connsiteY7" fmla="*/ 0 h 536037"/>
                <a:gd name="connsiteX8" fmla="*/ 16811 w 386281"/>
                <a:gd name="connsiteY8" fmla="*/ 66159 h 536037"/>
                <a:gd name="connsiteX0" fmla="*/ 16811 w 390120"/>
                <a:gd name="connsiteY0" fmla="*/ 66159 h 535863"/>
                <a:gd name="connsiteX1" fmla="*/ 7362 w 390120"/>
                <a:gd name="connsiteY1" fmla="*/ 292987 h 535863"/>
                <a:gd name="connsiteX2" fmla="*/ 35715 w 390120"/>
                <a:gd name="connsiteY2" fmla="*/ 505637 h 535863"/>
                <a:gd name="connsiteX3" fmla="*/ 172756 w 390120"/>
                <a:gd name="connsiteY3" fmla="*/ 524541 h 535863"/>
                <a:gd name="connsiteX4" fmla="*/ 349966 w 390120"/>
                <a:gd name="connsiteY4" fmla="*/ 517453 h 535863"/>
                <a:gd name="connsiteX5" fmla="*/ 380680 w 390120"/>
                <a:gd name="connsiteY5" fmla="*/ 295351 h 535863"/>
                <a:gd name="connsiteX6" fmla="*/ 371230 w 390120"/>
                <a:gd name="connsiteY6" fmla="*/ 66160 h 535863"/>
                <a:gd name="connsiteX7" fmla="*/ 179844 w 390120"/>
                <a:gd name="connsiteY7" fmla="*/ 0 h 535863"/>
                <a:gd name="connsiteX8" fmla="*/ 16811 w 390120"/>
                <a:gd name="connsiteY8" fmla="*/ 66159 h 535863"/>
                <a:gd name="connsiteX0" fmla="*/ 16811 w 393406"/>
                <a:gd name="connsiteY0" fmla="*/ 66159 h 535863"/>
                <a:gd name="connsiteX1" fmla="*/ 7362 w 393406"/>
                <a:gd name="connsiteY1" fmla="*/ 292987 h 535863"/>
                <a:gd name="connsiteX2" fmla="*/ 35715 w 393406"/>
                <a:gd name="connsiteY2" fmla="*/ 505637 h 535863"/>
                <a:gd name="connsiteX3" fmla="*/ 172756 w 393406"/>
                <a:gd name="connsiteY3" fmla="*/ 524541 h 535863"/>
                <a:gd name="connsiteX4" fmla="*/ 349966 w 393406"/>
                <a:gd name="connsiteY4" fmla="*/ 517453 h 535863"/>
                <a:gd name="connsiteX5" fmla="*/ 387769 w 393406"/>
                <a:gd name="connsiteY5" fmla="*/ 295351 h 535863"/>
                <a:gd name="connsiteX6" fmla="*/ 371230 w 393406"/>
                <a:gd name="connsiteY6" fmla="*/ 66160 h 535863"/>
                <a:gd name="connsiteX7" fmla="*/ 179844 w 393406"/>
                <a:gd name="connsiteY7" fmla="*/ 0 h 535863"/>
                <a:gd name="connsiteX8" fmla="*/ 16811 w 393406"/>
                <a:gd name="connsiteY8" fmla="*/ 66159 h 535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406" h="535863">
                  <a:moveTo>
                    <a:pt x="16811" y="66159"/>
                  </a:moveTo>
                  <a:cubicBezTo>
                    <a:pt x="-11936" y="114990"/>
                    <a:pt x="4211" y="219741"/>
                    <a:pt x="7362" y="292987"/>
                  </a:cubicBezTo>
                  <a:cubicBezTo>
                    <a:pt x="10513" y="366233"/>
                    <a:pt x="8149" y="467045"/>
                    <a:pt x="35715" y="505637"/>
                  </a:cubicBezTo>
                  <a:cubicBezTo>
                    <a:pt x="63281" y="544229"/>
                    <a:pt x="120381" y="522572"/>
                    <a:pt x="172756" y="524541"/>
                  </a:cubicBezTo>
                  <a:cubicBezTo>
                    <a:pt x="231826" y="522178"/>
                    <a:pt x="314131" y="555651"/>
                    <a:pt x="349966" y="517453"/>
                  </a:cubicBezTo>
                  <a:cubicBezTo>
                    <a:pt x="385802" y="479255"/>
                    <a:pt x="384225" y="370566"/>
                    <a:pt x="387769" y="295351"/>
                  </a:cubicBezTo>
                  <a:cubicBezTo>
                    <a:pt x="391313" y="220136"/>
                    <a:pt x="404703" y="118141"/>
                    <a:pt x="371230" y="66160"/>
                  </a:cubicBezTo>
                  <a:cubicBezTo>
                    <a:pt x="337757" y="14179"/>
                    <a:pt x="238914" y="0"/>
                    <a:pt x="179844" y="0"/>
                  </a:cubicBezTo>
                  <a:cubicBezTo>
                    <a:pt x="120774" y="0"/>
                    <a:pt x="45558" y="17328"/>
                    <a:pt x="16811" y="66159"/>
                  </a:cubicBez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D8F6C2D3-05BA-4ABA-8CFD-CFF61C531329}"/>
                </a:ext>
              </a:extLst>
            </p:cNvPr>
            <p:cNvSpPr/>
            <p:nvPr/>
          </p:nvSpPr>
          <p:spPr>
            <a:xfrm>
              <a:off x="5625516" y="3156849"/>
              <a:ext cx="818288" cy="1112412"/>
            </a:xfrm>
            <a:custGeom>
              <a:avLst/>
              <a:gdLst>
                <a:gd name="connsiteX0" fmla="*/ 833039 w 833102"/>
                <a:gd name="connsiteY0" fmla="*/ 76519 h 1128109"/>
                <a:gd name="connsiteX1" fmla="*/ 721944 w 833102"/>
                <a:gd name="connsiteY1" fmla="*/ 29517 h 1128109"/>
                <a:gd name="connsiteX2" fmla="*/ 580938 w 833102"/>
                <a:gd name="connsiteY2" fmla="*/ 3880 h 1128109"/>
                <a:gd name="connsiteX3" fmla="*/ 471980 w 833102"/>
                <a:gd name="connsiteY3" fmla="*/ 6016 h 1128109"/>
                <a:gd name="connsiteX4" fmla="*/ 433524 w 833102"/>
                <a:gd name="connsiteY4" fmla="*/ 59428 h 1128109"/>
                <a:gd name="connsiteX5" fmla="*/ 358748 w 833102"/>
                <a:gd name="connsiteY5" fmla="*/ 78656 h 1128109"/>
                <a:gd name="connsiteX6" fmla="*/ 309610 w 833102"/>
                <a:gd name="connsiteY6" fmla="*/ 53018 h 1128109"/>
                <a:gd name="connsiteX7" fmla="*/ 309610 w 833102"/>
                <a:gd name="connsiteY7" fmla="*/ 6016 h 1128109"/>
                <a:gd name="connsiteX8" fmla="*/ 228424 w 833102"/>
                <a:gd name="connsiteY8" fmla="*/ 27381 h 1128109"/>
                <a:gd name="connsiteX9" fmla="*/ 108783 w 833102"/>
                <a:gd name="connsiteY9" fmla="*/ 91474 h 1128109"/>
                <a:gd name="connsiteX10" fmla="*/ 74600 w 833102"/>
                <a:gd name="connsiteY10" fmla="*/ 258117 h 1128109"/>
                <a:gd name="connsiteX11" fmla="*/ 38281 w 833102"/>
                <a:gd name="connsiteY11" fmla="*/ 719590 h 1128109"/>
                <a:gd name="connsiteX12" fmla="*/ 51099 w 833102"/>
                <a:gd name="connsiteY12" fmla="*/ 1093469 h 1128109"/>
                <a:gd name="connsiteX13" fmla="*/ 666396 w 833102"/>
                <a:gd name="connsiteY13" fmla="*/ 1104151 h 1128109"/>
                <a:gd name="connsiteX14" fmla="*/ 762537 w 833102"/>
                <a:gd name="connsiteY14" fmla="*/ 1027239 h 1128109"/>
                <a:gd name="connsiteX15" fmla="*/ 706989 w 833102"/>
                <a:gd name="connsiteY15" fmla="*/ 407669 h 1128109"/>
                <a:gd name="connsiteX16" fmla="*/ 833039 w 833102"/>
                <a:gd name="connsiteY16" fmla="*/ 76519 h 1128109"/>
                <a:gd name="connsiteX0" fmla="*/ 833039 w 833102"/>
                <a:gd name="connsiteY0" fmla="*/ 75792 h 1127382"/>
                <a:gd name="connsiteX1" fmla="*/ 721944 w 833102"/>
                <a:gd name="connsiteY1" fmla="*/ 15972 h 1127382"/>
                <a:gd name="connsiteX2" fmla="*/ 580938 w 833102"/>
                <a:gd name="connsiteY2" fmla="*/ 3153 h 1127382"/>
                <a:gd name="connsiteX3" fmla="*/ 471980 w 833102"/>
                <a:gd name="connsiteY3" fmla="*/ 5289 h 1127382"/>
                <a:gd name="connsiteX4" fmla="*/ 433524 w 833102"/>
                <a:gd name="connsiteY4" fmla="*/ 58701 h 1127382"/>
                <a:gd name="connsiteX5" fmla="*/ 358748 w 833102"/>
                <a:gd name="connsiteY5" fmla="*/ 77929 h 1127382"/>
                <a:gd name="connsiteX6" fmla="*/ 309610 w 833102"/>
                <a:gd name="connsiteY6" fmla="*/ 52291 h 1127382"/>
                <a:gd name="connsiteX7" fmla="*/ 309610 w 833102"/>
                <a:gd name="connsiteY7" fmla="*/ 5289 h 1127382"/>
                <a:gd name="connsiteX8" fmla="*/ 228424 w 833102"/>
                <a:gd name="connsiteY8" fmla="*/ 26654 h 1127382"/>
                <a:gd name="connsiteX9" fmla="*/ 108783 w 833102"/>
                <a:gd name="connsiteY9" fmla="*/ 90747 h 1127382"/>
                <a:gd name="connsiteX10" fmla="*/ 74600 w 833102"/>
                <a:gd name="connsiteY10" fmla="*/ 257390 h 1127382"/>
                <a:gd name="connsiteX11" fmla="*/ 38281 w 833102"/>
                <a:gd name="connsiteY11" fmla="*/ 718863 h 1127382"/>
                <a:gd name="connsiteX12" fmla="*/ 51099 w 833102"/>
                <a:gd name="connsiteY12" fmla="*/ 1092742 h 1127382"/>
                <a:gd name="connsiteX13" fmla="*/ 666396 w 833102"/>
                <a:gd name="connsiteY13" fmla="*/ 1103424 h 1127382"/>
                <a:gd name="connsiteX14" fmla="*/ 762537 w 833102"/>
                <a:gd name="connsiteY14" fmla="*/ 1026512 h 1127382"/>
                <a:gd name="connsiteX15" fmla="*/ 706989 w 833102"/>
                <a:gd name="connsiteY15" fmla="*/ 406942 h 1127382"/>
                <a:gd name="connsiteX16" fmla="*/ 833039 w 833102"/>
                <a:gd name="connsiteY16" fmla="*/ 75792 h 1127382"/>
                <a:gd name="connsiteX0" fmla="*/ 833039 w 833055"/>
                <a:gd name="connsiteY0" fmla="*/ 75792 h 1127382"/>
                <a:gd name="connsiteX1" fmla="*/ 721944 w 833055"/>
                <a:gd name="connsiteY1" fmla="*/ 15972 h 1127382"/>
                <a:gd name="connsiteX2" fmla="*/ 580938 w 833055"/>
                <a:gd name="connsiteY2" fmla="*/ 3153 h 1127382"/>
                <a:gd name="connsiteX3" fmla="*/ 471980 w 833055"/>
                <a:gd name="connsiteY3" fmla="*/ 5289 h 1127382"/>
                <a:gd name="connsiteX4" fmla="*/ 433524 w 833055"/>
                <a:gd name="connsiteY4" fmla="*/ 58701 h 1127382"/>
                <a:gd name="connsiteX5" fmla="*/ 358748 w 833055"/>
                <a:gd name="connsiteY5" fmla="*/ 77929 h 1127382"/>
                <a:gd name="connsiteX6" fmla="*/ 309610 w 833055"/>
                <a:gd name="connsiteY6" fmla="*/ 52291 h 1127382"/>
                <a:gd name="connsiteX7" fmla="*/ 309610 w 833055"/>
                <a:gd name="connsiteY7" fmla="*/ 5289 h 1127382"/>
                <a:gd name="connsiteX8" fmla="*/ 228424 w 833055"/>
                <a:gd name="connsiteY8" fmla="*/ 26654 h 1127382"/>
                <a:gd name="connsiteX9" fmla="*/ 108783 w 833055"/>
                <a:gd name="connsiteY9" fmla="*/ 90747 h 1127382"/>
                <a:gd name="connsiteX10" fmla="*/ 74600 w 833055"/>
                <a:gd name="connsiteY10" fmla="*/ 257390 h 1127382"/>
                <a:gd name="connsiteX11" fmla="*/ 38281 w 833055"/>
                <a:gd name="connsiteY11" fmla="*/ 718863 h 1127382"/>
                <a:gd name="connsiteX12" fmla="*/ 51099 w 833055"/>
                <a:gd name="connsiteY12" fmla="*/ 1092742 h 1127382"/>
                <a:gd name="connsiteX13" fmla="*/ 666396 w 833055"/>
                <a:gd name="connsiteY13" fmla="*/ 1103424 h 1127382"/>
                <a:gd name="connsiteX14" fmla="*/ 762537 w 833055"/>
                <a:gd name="connsiteY14" fmla="*/ 1026512 h 1127382"/>
                <a:gd name="connsiteX15" fmla="*/ 730490 w 833055"/>
                <a:gd name="connsiteY15" fmla="*/ 409079 h 1127382"/>
                <a:gd name="connsiteX16" fmla="*/ 833039 w 833055"/>
                <a:gd name="connsiteY16" fmla="*/ 75792 h 1127382"/>
                <a:gd name="connsiteX0" fmla="*/ 833039 w 833110"/>
                <a:gd name="connsiteY0" fmla="*/ 75792 h 1127382"/>
                <a:gd name="connsiteX1" fmla="*/ 721944 w 833110"/>
                <a:gd name="connsiteY1" fmla="*/ 15972 h 1127382"/>
                <a:gd name="connsiteX2" fmla="*/ 580938 w 833110"/>
                <a:gd name="connsiteY2" fmla="*/ 3153 h 1127382"/>
                <a:gd name="connsiteX3" fmla="*/ 471980 w 833110"/>
                <a:gd name="connsiteY3" fmla="*/ 5289 h 1127382"/>
                <a:gd name="connsiteX4" fmla="*/ 433524 w 833110"/>
                <a:gd name="connsiteY4" fmla="*/ 58701 h 1127382"/>
                <a:gd name="connsiteX5" fmla="*/ 358748 w 833110"/>
                <a:gd name="connsiteY5" fmla="*/ 77929 h 1127382"/>
                <a:gd name="connsiteX6" fmla="*/ 309610 w 833110"/>
                <a:gd name="connsiteY6" fmla="*/ 52291 h 1127382"/>
                <a:gd name="connsiteX7" fmla="*/ 309610 w 833110"/>
                <a:gd name="connsiteY7" fmla="*/ 5289 h 1127382"/>
                <a:gd name="connsiteX8" fmla="*/ 228424 w 833110"/>
                <a:gd name="connsiteY8" fmla="*/ 26654 h 1127382"/>
                <a:gd name="connsiteX9" fmla="*/ 108783 w 833110"/>
                <a:gd name="connsiteY9" fmla="*/ 90747 h 1127382"/>
                <a:gd name="connsiteX10" fmla="*/ 74600 w 833110"/>
                <a:gd name="connsiteY10" fmla="*/ 257390 h 1127382"/>
                <a:gd name="connsiteX11" fmla="*/ 38281 w 833110"/>
                <a:gd name="connsiteY11" fmla="*/ 718863 h 1127382"/>
                <a:gd name="connsiteX12" fmla="*/ 51099 w 833110"/>
                <a:gd name="connsiteY12" fmla="*/ 1092742 h 1127382"/>
                <a:gd name="connsiteX13" fmla="*/ 666396 w 833110"/>
                <a:gd name="connsiteY13" fmla="*/ 1103424 h 1127382"/>
                <a:gd name="connsiteX14" fmla="*/ 762537 w 833110"/>
                <a:gd name="connsiteY14" fmla="*/ 1026512 h 1127382"/>
                <a:gd name="connsiteX15" fmla="*/ 739036 w 833110"/>
                <a:gd name="connsiteY15" fmla="*/ 411215 h 1127382"/>
                <a:gd name="connsiteX16" fmla="*/ 833039 w 833110"/>
                <a:gd name="connsiteY16" fmla="*/ 75792 h 1127382"/>
                <a:gd name="connsiteX0" fmla="*/ 845955 w 846026"/>
                <a:gd name="connsiteY0" fmla="*/ 75792 h 1131873"/>
                <a:gd name="connsiteX1" fmla="*/ 734860 w 846026"/>
                <a:gd name="connsiteY1" fmla="*/ 15972 h 1131873"/>
                <a:gd name="connsiteX2" fmla="*/ 593854 w 846026"/>
                <a:gd name="connsiteY2" fmla="*/ 3153 h 1131873"/>
                <a:gd name="connsiteX3" fmla="*/ 484896 w 846026"/>
                <a:gd name="connsiteY3" fmla="*/ 5289 h 1131873"/>
                <a:gd name="connsiteX4" fmla="*/ 446440 w 846026"/>
                <a:gd name="connsiteY4" fmla="*/ 58701 h 1131873"/>
                <a:gd name="connsiteX5" fmla="*/ 371664 w 846026"/>
                <a:gd name="connsiteY5" fmla="*/ 77929 h 1131873"/>
                <a:gd name="connsiteX6" fmla="*/ 322526 w 846026"/>
                <a:gd name="connsiteY6" fmla="*/ 52291 h 1131873"/>
                <a:gd name="connsiteX7" fmla="*/ 322526 w 846026"/>
                <a:gd name="connsiteY7" fmla="*/ 5289 h 1131873"/>
                <a:gd name="connsiteX8" fmla="*/ 241340 w 846026"/>
                <a:gd name="connsiteY8" fmla="*/ 26654 h 1131873"/>
                <a:gd name="connsiteX9" fmla="*/ 121699 w 846026"/>
                <a:gd name="connsiteY9" fmla="*/ 90747 h 1131873"/>
                <a:gd name="connsiteX10" fmla="*/ 87516 w 846026"/>
                <a:gd name="connsiteY10" fmla="*/ 257390 h 1131873"/>
                <a:gd name="connsiteX11" fmla="*/ 51197 w 846026"/>
                <a:gd name="connsiteY11" fmla="*/ 718863 h 1131873"/>
                <a:gd name="connsiteX12" fmla="*/ 46923 w 846026"/>
                <a:gd name="connsiteY12" fmla="*/ 1099151 h 1131873"/>
                <a:gd name="connsiteX13" fmla="*/ 679312 w 846026"/>
                <a:gd name="connsiteY13" fmla="*/ 1103424 h 1131873"/>
                <a:gd name="connsiteX14" fmla="*/ 775453 w 846026"/>
                <a:gd name="connsiteY14" fmla="*/ 1026512 h 1131873"/>
                <a:gd name="connsiteX15" fmla="*/ 751952 w 846026"/>
                <a:gd name="connsiteY15" fmla="*/ 411215 h 1131873"/>
                <a:gd name="connsiteX16" fmla="*/ 845955 w 846026"/>
                <a:gd name="connsiteY16" fmla="*/ 75792 h 1131873"/>
                <a:gd name="connsiteX0" fmla="*/ 845955 w 846026"/>
                <a:gd name="connsiteY0" fmla="*/ 75792 h 1106808"/>
                <a:gd name="connsiteX1" fmla="*/ 734860 w 846026"/>
                <a:gd name="connsiteY1" fmla="*/ 15972 h 1106808"/>
                <a:gd name="connsiteX2" fmla="*/ 593854 w 846026"/>
                <a:gd name="connsiteY2" fmla="*/ 3153 h 1106808"/>
                <a:gd name="connsiteX3" fmla="*/ 484896 w 846026"/>
                <a:gd name="connsiteY3" fmla="*/ 5289 h 1106808"/>
                <a:gd name="connsiteX4" fmla="*/ 446440 w 846026"/>
                <a:gd name="connsiteY4" fmla="*/ 58701 h 1106808"/>
                <a:gd name="connsiteX5" fmla="*/ 371664 w 846026"/>
                <a:gd name="connsiteY5" fmla="*/ 77929 h 1106808"/>
                <a:gd name="connsiteX6" fmla="*/ 322526 w 846026"/>
                <a:gd name="connsiteY6" fmla="*/ 52291 h 1106808"/>
                <a:gd name="connsiteX7" fmla="*/ 322526 w 846026"/>
                <a:gd name="connsiteY7" fmla="*/ 5289 h 1106808"/>
                <a:gd name="connsiteX8" fmla="*/ 241340 w 846026"/>
                <a:gd name="connsiteY8" fmla="*/ 26654 h 1106808"/>
                <a:gd name="connsiteX9" fmla="*/ 121699 w 846026"/>
                <a:gd name="connsiteY9" fmla="*/ 90747 h 1106808"/>
                <a:gd name="connsiteX10" fmla="*/ 87516 w 846026"/>
                <a:gd name="connsiteY10" fmla="*/ 257390 h 1106808"/>
                <a:gd name="connsiteX11" fmla="*/ 51197 w 846026"/>
                <a:gd name="connsiteY11" fmla="*/ 718863 h 1106808"/>
                <a:gd name="connsiteX12" fmla="*/ 46923 w 846026"/>
                <a:gd name="connsiteY12" fmla="*/ 1099151 h 1106808"/>
                <a:gd name="connsiteX13" fmla="*/ 679312 w 846026"/>
                <a:gd name="connsiteY13" fmla="*/ 1103424 h 1106808"/>
                <a:gd name="connsiteX14" fmla="*/ 775453 w 846026"/>
                <a:gd name="connsiteY14" fmla="*/ 1026512 h 1106808"/>
                <a:gd name="connsiteX15" fmla="*/ 751952 w 846026"/>
                <a:gd name="connsiteY15" fmla="*/ 411215 h 1106808"/>
                <a:gd name="connsiteX16" fmla="*/ 845955 w 846026"/>
                <a:gd name="connsiteY16" fmla="*/ 75792 h 1106808"/>
                <a:gd name="connsiteX0" fmla="*/ 825374 w 825445"/>
                <a:gd name="connsiteY0" fmla="*/ 75792 h 1110041"/>
                <a:gd name="connsiteX1" fmla="*/ 714279 w 825445"/>
                <a:gd name="connsiteY1" fmla="*/ 15972 h 1110041"/>
                <a:gd name="connsiteX2" fmla="*/ 573273 w 825445"/>
                <a:gd name="connsiteY2" fmla="*/ 3153 h 1110041"/>
                <a:gd name="connsiteX3" fmla="*/ 464315 w 825445"/>
                <a:gd name="connsiteY3" fmla="*/ 5289 h 1110041"/>
                <a:gd name="connsiteX4" fmla="*/ 425859 w 825445"/>
                <a:gd name="connsiteY4" fmla="*/ 58701 h 1110041"/>
                <a:gd name="connsiteX5" fmla="*/ 351083 w 825445"/>
                <a:gd name="connsiteY5" fmla="*/ 77929 h 1110041"/>
                <a:gd name="connsiteX6" fmla="*/ 301945 w 825445"/>
                <a:gd name="connsiteY6" fmla="*/ 52291 h 1110041"/>
                <a:gd name="connsiteX7" fmla="*/ 301945 w 825445"/>
                <a:gd name="connsiteY7" fmla="*/ 5289 h 1110041"/>
                <a:gd name="connsiteX8" fmla="*/ 220759 w 825445"/>
                <a:gd name="connsiteY8" fmla="*/ 26654 h 1110041"/>
                <a:gd name="connsiteX9" fmla="*/ 101118 w 825445"/>
                <a:gd name="connsiteY9" fmla="*/ 90747 h 1110041"/>
                <a:gd name="connsiteX10" fmla="*/ 66935 w 825445"/>
                <a:gd name="connsiteY10" fmla="*/ 257390 h 1110041"/>
                <a:gd name="connsiteX11" fmla="*/ 30616 w 825445"/>
                <a:gd name="connsiteY11" fmla="*/ 718863 h 1110041"/>
                <a:gd name="connsiteX12" fmla="*/ 54116 w 825445"/>
                <a:gd name="connsiteY12" fmla="*/ 1109834 h 1110041"/>
                <a:gd name="connsiteX13" fmla="*/ 658731 w 825445"/>
                <a:gd name="connsiteY13" fmla="*/ 1103424 h 1110041"/>
                <a:gd name="connsiteX14" fmla="*/ 754872 w 825445"/>
                <a:gd name="connsiteY14" fmla="*/ 1026512 h 1110041"/>
                <a:gd name="connsiteX15" fmla="*/ 731371 w 825445"/>
                <a:gd name="connsiteY15" fmla="*/ 411215 h 1110041"/>
                <a:gd name="connsiteX16" fmla="*/ 825374 w 825445"/>
                <a:gd name="connsiteY16" fmla="*/ 75792 h 1110041"/>
                <a:gd name="connsiteX0" fmla="*/ 825681 w 825752"/>
                <a:gd name="connsiteY0" fmla="*/ 75792 h 1139039"/>
                <a:gd name="connsiteX1" fmla="*/ 714586 w 825752"/>
                <a:gd name="connsiteY1" fmla="*/ 15972 h 1139039"/>
                <a:gd name="connsiteX2" fmla="*/ 573580 w 825752"/>
                <a:gd name="connsiteY2" fmla="*/ 3153 h 1139039"/>
                <a:gd name="connsiteX3" fmla="*/ 464622 w 825752"/>
                <a:gd name="connsiteY3" fmla="*/ 5289 h 1139039"/>
                <a:gd name="connsiteX4" fmla="*/ 426166 w 825752"/>
                <a:gd name="connsiteY4" fmla="*/ 58701 h 1139039"/>
                <a:gd name="connsiteX5" fmla="*/ 351390 w 825752"/>
                <a:gd name="connsiteY5" fmla="*/ 77929 h 1139039"/>
                <a:gd name="connsiteX6" fmla="*/ 302252 w 825752"/>
                <a:gd name="connsiteY6" fmla="*/ 52291 h 1139039"/>
                <a:gd name="connsiteX7" fmla="*/ 302252 w 825752"/>
                <a:gd name="connsiteY7" fmla="*/ 5289 h 1139039"/>
                <a:gd name="connsiteX8" fmla="*/ 221066 w 825752"/>
                <a:gd name="connsiteY8" fmla="*/ 26654 h 1139039"/>
                <a:gd name="connsiteX9" fmla="*/ 101425 w 825752"/>
                <a:gd name="connsiteY9" fmla="*/ 90747 h 1139039"/>
                <a:gd name="connsiteX10" fmla="*/ 67242 w 825752"/>
                <a:gd name="connsiteY10" fmla="*/ 257390 h 1139039"/>
                <a:gd name="connsiteX11" fmla="*/ 30923 w 825752"/>
                <a:gd name="connsiteY11" fmla="*/ 718863 h 1139039"/>
                <a:gd name="connsiteX12" fmla="*/ 54423 w 825752"/>
                <a:gd name="connsiteY12" fmla="*/ 1109834 h 1139039"/>
                <a:gd name="connsiteX13" fmla="*/ 663311 w 825752"/>
                <a:gd name="connsiteY13" fmla="*/ 1101287 h 1139039"/>
                <a:gd name="connsiteX14" fmla="*/ 755179 w 825752"/>
                <a:gd name="connsiteY14" fmla="*/ 1026512 h 1139039"/>
                <a:gd name="connsiteX15" fmla="*/ 731678 w 825752"/>
                <a:gd name="connsiteY15" fmla="*/ 411215 h 1139039"/>
                <a:gd name="connsiteX16" fmla="*/ 825681 w 825752"/>
                <a:gd name="connsiteY16" fmla="*/ 75792 h 1139039"/>
                <a:gd name="connsiteX0" fmla="*/ 825681 w 825752"/>
                <a:gd name="connsiteY0" fmla="*/ 75792 h 1135490"/>
                <a:gd name="connsiteX1" fmla="*/ 714586 w 825752"/>
                <a:gd name="connsiteY1" fmla="*/ 15972 h 1135490"/>
                <a:gd name="connsiteX2" fmla="*/ 573580 w 825752"/>
                <a:gd name="connsiteY2" fmla="*/ 3153 h 1135490"/>
                <a:gd name="connsiteX3" fmla="*/ 464622 w 825752"/>
                <a:gd name="connsiteY3" fmla="*/ 5289 h 1135490"/>
                <a:gd name="connsiteX4" fmla="*/ 426166 w 825752"/>
                <a:gd name="connsiteY4" fmla="*/ 58701 h 1135490"/>
                <a:gd name="connsiteX5" fmla="*/ 351390 w 825752"/>
                <a:gd name="connsiteY5" fmla="*/ 77929 h 1135490"/>
                <a:gd name="connsiteX6" fmla="*/ 302252 w 825752"/>
                <a:gd name="connsiteY6" fmla="*/ 52291 h 1135490"/>
                <a:gd name="connsiteX7" fmla="*/ 302252 w 825752"/>
                <a:gd name="connsiteY7" fmla="*/ 5289 h 1135490"/>
                <a:gd name="connsiteX8" fmla="*/ 221066 w 825752"/>
                <a:gd name="connsiteY8" fmla="*/ 26654 h 1135490"/>
                <a:gd name="connsiteX9" fmla="*/ 101425 w 825752"/>
                <a:gd name="connsiteY9" fmla="*/ 90747 h 1135490"/>
                <a:gd name="connsiteX10" fmla="*/ 67242 w 825752"/>
                <a:gd name="connsiteY10" fmla="*/ 257390 h 1135490"/>
                <a:gd name="connsiteX11" fmla="*/ 30923 w 825752"/>
                <a:gd name="connsiteY11" fmla="*/ 718863 h 1135490"/>
                <a:gd name="connsiteX12" fmla="*/ 54423 w 825752"/>
                <a:gd name="connsiteY12" fmla="*/ 1109834 h 1135490"/>
                <a:gd name="connsiteX13" fmla="*/ 663311 w 825752"/>
                <a:gd name="connsiteY13" fmla="*/ 1101287 h 1135490"/>
                <a:gd name="connsiteX14" fmla="*/ 755179 w 825752"/>
                <a:gd name="connsiteY14" fmla="*/ 1026512 h 1135490"/>
                <a:gd name="connsiteX15" fmla="*/ 731678 w 825752"/>
                <a:gd name="connsiteY15" fmla="*/ 411215 h 1135490"/>
                <a:gd name="connsiteX16" fmla="*/ 825681 w 825752"/>
                <a:gd name="connsiteY16" fmla="*/ 75792 h 1135490"/>
                <a:gd name="connsiteX0" fmla="*/ 825681 w 825749"/>
                <a:gd name="connsiteY0" fmla="*/ 75792 h 1140469"/>
                <a:gd name="connsiteX1" fmla="*/ 714586 w 825749"/>
                <a:gd name="connsiteY1" fmla="*/ 15972 h 1140469"/>
                <a:gd name="connsiteX2" fmla="*/ 573580 w 825749"/>
                <a:gd name="connsiteY2" fmla="*/ 3153 h 1140469"/>
                <a:gd name="connsiteX3" fmla="*/ 464622 w 825749"/>
                <a:gd name="connsiteY3" fmla="*/ 5289 h 1140469"/>
                <a:gd name="connsiteX4" fmla="*/ 426166 w 825749"/>
                <a:gd name="connsiteY4" fmla="*/ 58701 h 1140469"/>
                <a:gd name="connsiteX5" fmla="*/ 351390 w 825749"/>
                <a:gd name="connsiteY5" fmla="*/ 77929 h 1140469"/>
                <a:gd name="connsiteX6" fmla="*/ 302252 w 825749"/>
                <a:gd name="connsiteY6" fmla="*/ 52291 h 1140469"/>
                <a:gd name="connsiteX7" fmla="*/ 302252 w 825749"/>
                <a:gd name="connsiteY7" fmla="*/ 5289 h 1140469"/>
                <a:gd name="connsiteX8" fmla="*/ 221066 w 825749"/>
                <a:gd name="connsiteY8" fmla="*/ 26654 h 1140469"/>
                <a:gd name="connsiteX9" fmla="*/ 101425 w 825749"/>
                <a:gd name="connsiteY9" fmla="*/ 90747 h 1140469"/>
                <a:gd name="connsiteX10" fmla="*/ 67242 w 825749"/>
                <a:gd name="connsiteY10" fmla="*/ 257390 h 1140469"/>
                <a:gd name="connsiteX11" fmla="*/ 30923 w 825749"/>
                <a:gd name="connsiteY11" fmla="*/ 718863 h 1140469"/>
                <a:gd name="connsiteX12" fmla="*/ 54423 w 825749"/>
                <a:gd name="connsiteY12" fmla="*/ 1109834 h 1140469"/>
                <a:gd name="connsiteX13" fmla="*/ 663311 w 825749"/>
                <a:gd name="connsiteY13" fmla="*/ 1101287 h 1140469"/>
                <a:gd name="connsiteX14" fmla="*/ 765861 w 825749"/>
                <a:gd name="connsiteY14" fmla="*/ 990192 h 1140469"/>
                <a:gd name="connsiteX15" fmla="*/ 731678 w 825749"/>
                <a:gd name="connsiteY15" fmla="*/ 411215 h 1140469"/>
                <a:gd name="connsiteX16" fmla="*/ 825681 w 825749"/>
                <a:gd name="connsiteY16" fmla="*/ 75792 h 1140469"/>
                <a:gd name="connsiteX0" fmla="*/ 821257 w 821325"/>
                <a:gd name="connsiteY0" fmla="*/ 75792 h 1134194"/>
                <a:gd name="connsiteX1" fmla="*/ 710162 w 821325"/>
                <a:gd name="connsiteY1" fmla="*/ 15972 h 1134194"/>
                <a:gd name="connsiteX2" fmla="*/ 569156 w 821325"/>
                <a:gd name="connsiteY2" fmla="*/ 3153 h 1134194"/>
                <a:gd name="connsiteX3" fmla="*/ 460198 w 821325"/>
                <a:gd name="connsiteY3" fmla="*/ 5289 h 1134194"/>
                <a:gd name="connsiteX4" fmla="*/ 421742 w 821325"/>
                <a:gd name="connsiteY4" fmla="*/ 58701 h 1134194"/>
                <a:gd name="connsiteX5" fmla="*/ 346966 w 821325"/>
                <a:gd name="connsiteY5" fmla="*/ 77929 h 1134194"/>
                <a:gd name="connsiteX6" fmla="*/ 297828 w 821325"/>
                <a:gd name="connsiteY6" fmla="*/ 52291 h 1134194"/>
                <a:gd name="connsiteX7" fmla="*/ 297828 w 821325"/>
                <a:gd name="connsiteY7" fmla="*/ 5289 h 1134194"/>
                <a:gd name="connsiteX8" fmla="*/ 216642 w 821325"/>
                <a:gd name="connsiteY8" fmla="*/ 26654 h 1134194"/>
                <a:gd name="connsiteX9" fmla="*/ 97001 w 821325"/>
                <a:gd name="connsiteY9" fmla="*/ 90747 h 1134194"/>
                <a:gd name="connsiteX10" fmla="*/ 62818 w 821325"/>
                <a:gd name="connsiteY10" fmla="*/ 257390 h 1134194"/>
                <a:gd name="connsiteX11" fmla="*/ 26499 w 821325"/>
                <a:gd name="connsiteY11" fmla="*/ 718863 h 1134194"/>
                <a:gd name="connsiteX12" fmla="*/ 56409 w 821325"/>
                <a:gd name="connsiteY12" fmla="*/ 1101288 h 1134194"/>
                <a:gd name="connsiteX13" fmla="*/ 658887 w 821325"/>
                <a:gd name="connsiteY13" fmla="*/ 1101287 h 1134194"/>
                <a:gd name="connsiteX14" fmla="*/ 761437 w 821325"/>
                <a:gd name="connsiteY14" fmla="*/ 990192 h 1134194"/>
                <a:gd name="connsiteX15" fmla="*/ 727254 w 821325"/>
                <a:gd name="connsiteY15" fmla="*/ 411215 h 1134194"/>
                <a:gd name="connsiteX16" fmla="*/ 821257 w 821325"/>
                <a:gd name="connsiteY16" fmla="*/ 75792 h 1134194"/>
                <a:gd name="connsiteX0" fmla="*/ 827676 w 827744"/>
                <a:gd name="connsiteY0" fmla="*/ 75792 h 1125854"/>
                <a:gd name="connsiteX1" fmla="*/ 716581 w 827744"/>
                <a:gd name="connsiteY1" fmla="*/ 15972 h 1125854"/>
                <a:gd name="connsiteX2" fmla="*/ 575575 w 827744"/>
                <a:gd name="connsiteY2" fmla="*/ 3153 h 1125854"/>
                <a:gd name="connsiteX3" fmla="*/ 466617 w 827744"/>
                <a:gd name="connsiteY3" fmla="*/ 5289 h 1125854"/>
                <a:gd name="connsiteX4" fmla="*/ 428161 w 827744"/>
                <a:gd name="connsiteY4" fmla="*/ 58701 h 1125854"/>
                <a:gd name="connsiteX5" fmla="*/ 353385 w 827744"/>
                <a:gd name="connsiteY5" fmla="*/ 77929 h 1125854"/>
                <a:gd name="connsiteX6" fmla="*/ 304247 w 827744"/>
                <a:gd name="connsiteY6" fmla="*/ 52291 h 1125854"/>
                <a:gd name="connsiteX7" fmla="*/ 304247 w 827744"/>
                <a:gd name="connsiteY7" fmla="*/ 5289 h 1125854"/>
                <a:gd name="connsiteX8" fmla="*/ 223061 w 827744"/>
                <a:gd name="connsiteY8" fmla="*/ 26654 h 1125854"/>
                <a:gd name="connsiteX9" fmla="*/ 103420 w 827744"/>
                <a:gd name="connsiteY9" fmla="*/ 90747 h 1125854"/>
                <a:gd name="connsiteX10" fmla="*/ 69237 w 827744"/>
                <a:gd name="connsiteY10" fmla="*/ 257390 h 1125854"/>
                <a:gd name="connsiteX11" fmla="*/ 32918 w 827744"/>
                <a:gd name="connsiteY11" fmla="*/ 718863 h 1125854"/>
                <a:gd name="connsiteX12" fmla="*/ 62828 w 827744"/>
                <a:gd name="connsiteY12" fmla="*/ 1101288 h 1125854"/>
                <a:gd name="connsiteX13" fmla="*/ 665306 w 827744"/>
                <a:gd name="connsiteY13" fmla="*/ 1101287 h 1125854"/>
                <a:gd name="connsiteX14" fmla="*/ 767856 w 827744"/>
                <a:gd name="connsiteY14" fmla="*/ 990192 h 1125854"/>
                <a:gd name="connsiteX15" fmla="*/ 733673 w 827744"/>
                <a:gd name="connsiteY15" fmla="*/ 411215 h 1125854"/>
                <a:gd name="connsiteX16" fmla="*/ 827676 w 827744"/>
                <a:gd name="connsiteY16" fmla="*/ 75792 h 1125854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9074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9074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9074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8433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263"/>
                <a:gd name="connsiteY0" fmla="*/ 75462 h 1128133"/>
                <a:gd name="connsiteX1" fmla="*/ 721550 w 826263"/>
                <a:gd name="connsiteY1" fmla="*/ 9232 h 1128133"/>
                <a:gd name="connsiteX2" fmla="*/ 574135 w 826263"/>
                <a:gd name="connsiteY2" fmla="*/ 2823 h 1128133"/>
                <a:gd name="connsiteX3" fmla="*/ 465177 w 826263"/>
                <a:gd name="connsiteY3" fmla="*/ 4959 h 1128133"/>
                <a:gd name="connsiteX4" fmla="*/ 426721 w 826263"/>
                <a:gd name="connsiteY4" fmla="*/ 58371 h 1128133"/>
                <a:gd name="connsiteX5" fmla="*/ 351945 w 826263"/>
                <a:gd name="connsiteY5" fmla="*/ 77599 h 1128133"/>
                <a:gd name="connsiteX6" fmla="*/ 302807 w 826263"/>
                <a:gd name="connsiteY6" fmla="*/ 51961 h 1128133"/>
                <a:gd name="connsiteX7" fmla="*/ 302807 w 826263"/>
                <a:gd name="connsiteY7" fmla="*/ 4959 h 1128133"/>
                <a:gd name="connsiteX8" fmla="*/ 221621 w 826263"/>
                <a:gd name="connsiteY8" fmla="*/ 26324 h 1128133"/>
                <a:gd name="connsiteX9" fmla="*/ 101980 w 826263"/>
                <a:gd name="connsiteY9" fmla="*/ 84007 h 1128133"/>
                <a:gd name="connsiteX10" fmla="*/ 67797 w 826263"/>
                <a:gd name="connsiteY10" fmla="*/ 257060 h 1128133"/>
                <a:gd name="connsiteX11" fmla="*/ 20796 w 826263"/>
                <a:gd name="connsiteY11" fmla="*/ 797582 h 1128133"/>
                <a:gd name="connsiteX12" fmla="*/ 61388 w 826263"/>
                <a:gd name="connsiteY12" fmla="*/ 1100958 h 1128133"/>
                <a:gd name="connsiteX13" fmla="*/ 663866 w 826263"/>
                <a:gd name="connsiteY13" fmla="*/ 1100957 h 1128133"/>
                <a:gd name="connsiteX14" fmla="*/ 766416 w 826263"/>
                <a:gd name="connsiteY14" fmla="*/ 989862 h 1128133"/>
                <a:gd name="connsiteX15" fmla="*/ 732233 w 826263"/>
                <a:gd name="connsiteY15" fmla="*/ 410885 h 1128133"/>
                <a:gd name="connsiteX16" fmla="*/ 826236 w 826263"/>
                <a:gd name="connsiteY16" fmla="*/ 75462 h 1128133"/>
                <a:gd name="connsiteX0" fmla="*/ 826236 w 826263"/>
                <a:gd name="connsiteY0" fmla="*/ 75462 h 1128133"/>
                <a:gd name="connsiteX1" fmla="*/ 721550 w 826263"/>
                <a:gd name="connsiteY1" fmla="*/ 9232 h 1128133"/>
                <a:gd name="connsiteX2" fmla="*/ 574135 w 826263"/>
                <a:gd name="connsiteY2" fmla="*/ 2823 h 1128133"/>
                <a:gd name="connsiteX3" fmla="*/ 465177 w 826263"/>
                <a:gd name="connsiteY3" fmla="*/ 4959 h 1128133"/>
                <a:gd name="connsiteX4" fmla="*/ 426721 w 826263"/>
                <a:gd name="connsiteY4" fmla="*/ 58371 h 1128133"/>
                <a:gd name="connsiteX5" fmla="*/ 351945 w 826263"/>
                <a:gd name="connsiteY5" fmla="*/ 77599 h 1128133"/>
                <a:gd name="connsiteX6" fmla="*/ 302807 w 826263"/>
                <a:gd name="connsiteY6" fmla="*/ 51961 h 1128133"/>
                <a:gd name="connsiteX7" fmla="*/ 302807 w 826263"/>
                <a:gd name="connsiteY7" fmla="*/ 4959 h 1128133"/>
                <a:gd name="connsiteX8" fmla="*/ 221621 w 826263"/>
                <a:gd name="connsiteY8" fmla="*/ 26324 h 1128133"/>
                <a:gd name="connsiteX9" fmla="*/ 101980 w 826263"/>
                <a:gd name="connsiteY9" fmla="*/ 84007 h 1128133"/>
                <a:gd name="connsiteX10" fmla="*/ 67797 w 826263"/>
                <a:gd name="connsiteY10" fmla="*/ 257060 h 1128133"/>
                <a:gd name="connsiteX11" fmla="*/ 20796 w 826263"/>
                <a:gd name="connsiteY11" fmla="*/ 797582 h 1128133"/>
                <a:gd name="connsiteX12" fmla="*/ 61388 w 826263"/>
                <a:gd name="connsiteY12" fmla="*/ 1100958 h 1128133"/>
                <a:gd name="connsiteX13" fmla="*/ 663866 w 826263"/>
                <a:gd name="connsiteY13" fmla="*/ 1100957 h 1128133"/>
                <a:gd name="connsiteX14" fmla="*/ 766416 w 826263"/>
                <a:gd name="connsiteY14" fmla="*/ 989862 h 1128133"/>
                <a:gd name="connsiteX15" fmla="*/ 732233 w 826263"/>
                <a:gd name="connsiteY15" fmla="*/ 410885 h 1128133"/>
                <a:gd name="connsiteX16" fmla="*/ 826236 w 826263"/>
                <a:gd name="connsiteY16" fmla="*/ 75462 h 1128133"/>
                <a:gd name="connsiteX0" fmla="*/ 826236 w 826263"/>
                <a:gd name="connsiteY0" fmla="*/ 75462 h 1128133"/>
                <a:gd name="connsiteX1" fmla="*/ 721550 w 826263"/>
                <a:gd name="connsiteY1" fmla="*/ 9232 h 1128133"/>
                <a:gd name="connsiteX2" fmla="*/ 574135 w 826263"/>
                <a:gd name="connsiteY2" fmla="*/ 2823 h 1128133"/>
                <a:gd name="connsiteX3" fmla="*/ 465177 w 826263"/>
                <a:gd name="connsiteY3" fmla="*/ 4959 h 1128133"/>
                <a:gd name="connsiteX4" fmla="*/ 426721 w 826263"/>
                <a:gd name="connsiteY4" fmla="*/ 58371 h 1128133"/>
                <a:gd name="connsiteX5" fmla="*/ 351945 w 826263"/>
                <a:gd name="connsiteY5" fmla="*/ 77599 h 1128133"/>
                <a:gd name="connsiteX6" fmla="*/ 302807 w 826263"/>
                <a:gd name="connsiteY6" fmla="*/ 51961 h 1128133"/>
                <a:gd name="connsiteX7" fmla="*/ 302807 w 826263"/>
                <a:gd name="connsiteY7" fmla="*/ 4959 h 1128133"/>
                <a:gd name="connsiteX8" fmla="*/ 221621 w 826263"/>
                <a:gd name="connsiteY8" fmla="*/ 26324 h 1128133"/>
                <a:gd name="connsiteX9" fmla="*/ 101980 w 826263"/>
                <a:gd name="connsiteY9" fmla="*/ 84007 h 1128133"/>
                <a:gd name="connsiteX10" fmla="*/ 67797 w 826263"/>
                <a:gd name="connsiteY10" fmla="*/ 257060 h 1128133"/>
                <a:gd name="connsiteX11" fmla="*/ 20796 w 826263"/>
                <a:gd name="connsiteY11" fmla="*/ 797582 h 1128133"/>
                <a:gd name="connsiteX12" fmla="*/ 61388 w 826263"/>
                <a:gd name="connsiteY12" fmla="*/ 1100958 h 1128133"/>
                <a:gd name="connsiteX13" fmla="*/ 663866 w 826263"/>
                <a:gd name="connsiteY13" fmla="*/ 1100957 h 1128133"/>
                <a:gd name="connsiteX14" fmla="*/ 766416 w 826263"/>
                <a:gd name="connsiteY14" fmla="*/ 989862 h 1128133"/>
                <a:gd name="connsiteX15" fmla="*/ 732233 w 826263"/>
                <a:gd name="connsiteY15" fmla="*/ 410885 h 1128133"/>
                <a:gd name="connsiteX16" fmla="*/ 826236 w 826263"/>
                <a:gd name="connsiteY16" fmla="*/ 75462 h 1128133"/>
                <a:gd name="connsiteX0" fmla="*/ 821963 w 821991"/>
                <a:gd name="connsiteY0" fmla="*/ 79735 h 1128133"/>
                <a:gd name="connsiteX1" fmla="*/ 721550 w 821991"/>
                <a:gd name="connsiteY1" fmla="*/ 9232 h 1128133"/>
                <a:gd name="connsiteX2" fmla="*/ 574135 w 821991"/>
                <a:gd name="connsiteY2" fmla="*/ 2823 h 1128133"/>
                <a:gd name="connsiteX3" fmla="*/ 465177 w 821991"/>
                <a:gd name="connsiteY3" fmla="*/ 4959 h 1128133"/>
                <a:gd name="connsiteX4" fmla="*/ 426721 w 821991"/>
                <a:gd name="connsiteY4" fmla="*/ 58371 h 1128133"/>
                <a:gd name="connsiteX5" fmla="*/ 351945 w 821991"/>
                <a:gd name="connsiteY5" fmla="*/ 77599 h 1128133"/>
                <a:gd name="connsiteX6" fmla="*/ 302807 w 821991"/>
                <a:gd name="connsiteY6" fmla="*/ 51961 h 1128133"/>
                <a:gd name="connsiteX7" fmla="*/ 302807 w 821991"/>
                <a:gd name="connsiteY7" fmla="*/ 4959 h 1128133"/>
                <a:gd name="connsiteX8" fmla="*/ 221621 w 821991"/>
                <a:gd name="connsiteY8" fmla="*/ 26324 h 1128133"/>
                <a:gd name="connsiteX9" fmla="*/ 101980 w 821991"/>
                <a:gd name="connsiteY9" fmla="*/ 84007 h 1128133"/>
                <a:gd name="connsiteX10" fmla="*/ 67797 w 821991"/>
                <a:gd name="connsiteY10" fmla="*/ 257060 h 1128133"/>
                <a:gd name="connsiteX11" fmla="*/ 20796 w 821991"/>
                <a:gd name="connsiteY11" fmla="*/ 797582 h 1128133"/>
                <a:gd name="connsiteX12" fmla="*/ 61388 w 821991"/>
                <a:gd name="connsiteY12" fmla="*/ 1100958 h 1128133"/>
                <a:gd name="connsiteX13" fmla="*/ 663866 w 821991"/>
                <a:gd name="connsiteY13" fmla="*/ 1100957 h 1128133"/>
                <a:gd name="connsiteX14" fmla="*/ 766416 w 821991"/>
                <a:gd name="connsiteY14" fmla="*/ 989862 h 1128133"/>
                <a:gd name="connsiteX15" fmla="*/ 732233 w 821991"/>
                <a:gd name="connsiteY15" fmla="*/ 410885 h 1128133"/>
                <a:gd name="connsiteX16" fmla="*/ 821963 w 821991"/>
                <a:gd name="connsiteY16" fmla="*/ 79735 h 1128133"/>
                <a:gd name="connsiteX0" fmla="*/ 830509 w 830535"/>
                <a:gd name="connsiteY0" fmla="*/ 86144 h 1128133"/>
                <a:gd name="connsiteX1" fmla="*/ 721550 w 830535"/>
                <a:gd name="connsiteY1" fmla="*/ 9232 h 1128133"/>
                <a:gd name="connsiteX2" fmla="*/ 574135 w 830535"/>
                <a:gd name="connsiteY2" fmla="*/ 2823 h 1128133"/>
                <a:gd name="connsiteX3" fmla="*/ 465177 w 830535"/>
                <a:gd name="connsiteY3" fmla="*/ 4959 h 1128133"/>
                <a:gd name="connsiteX4" fmla="*/ 426721 w 830535"/>
                <a:gd name="connsiteY4" fmla="*/ 58371 h 1128133"/>
                <a:gd name="connsiteX5" fmla="*/ 351945 w 830535"/>
                <a:gd name="connsiteY5" fmla="*/ 77599 h 1128133"/>
                <a:gd name="connsiteX6" fmla="*/ 302807 w 830535"/>
                <a:gd name="connsiteY6" fmla="*/ 51961 h 1128133"/>
                <a:gd name="connsiteX7" fmla="*/ 302807 w 830535"/>
                <a:gd name="connsiteY7" fmla="*/ 4959 h 1128133"/>
                <a:gd name="connsiteX8" fmla="*/ 221621 w 830535"/>
                <a:gd name="connsiteY8" fmla="*/ 26324 h 1128133"/>
                <a:gd name="connsiteX9" fmla="*/ 101980 w 830535"/>
                <a:gd name="connsiteY9" fmla="*/ 84007 h 1128133"/>
                <a:gd name="connsiteX10" fmla="*/ 67797 w 830535"/>
                <a:gd name="connsiteY10" fmla="*/ 257060 h 1128133"/>
                <a:gd name="connsiteX11" fmla="*/ 20796 w 830535"/>
                <a:gd name="connsiteY11" fmla="*/ 797582 h 1128133"/>
                <a:gd name="connsiteX12" fmla="*/ 61388 w 830535"/>
                <a:gd name="connsiteY12" fmla="*/ 1100958 h 1128133"/>
                <a:gd name="connsiteX13" fmla="*/ 663866 w 830535"/>
                <a:gd name="connsiteY13" fmla="*/ 1100957 h 1128133"/>
                <a:gd name="connsiteX14" fmla="*/ 766416 w 830535"/>
                <a:gd name="connsiteY14" fmla="*/ 989862 h 1128133"/>
                <a:gd name="connsiteX15" fmla="*/ 732233 w 830535"/>
                <a:gd name="connsiteY15" fmla="*/ 410885 h 1128133"/>
                <a:gd name="connsiteX16" fmla="*/ 830509 w 830535"/>
                <a:gd name="connsiteY16" fmla="*/ 86144 h 1128133"/>
                <a:gd name="connsiteX0" fmla="*/ 830509 w 834188"/>
                <a:gd name="connsiteY0" fmla="*/ 86144 h 1128133"/>
                <a:gd name="connsiteX1" fmla="*/ 721550 w 834188"/>
                <a:gd name="connsiteY1" fmla="*/ 9232 h 1128133"/>
                <a:gd name="connsiteX2" fmla="*/ 574135 w 834188"/>
                <a:gd name="connsiteY2" fmla="*/ 2823 h 1128133"/>
                <a:gd name="connsiteX3" fmla="*/ 465177 w 834188"/>
                <a:gd name="connsiteY3" fmla="*/ 4959 h 1128133"/>
                <a:gd name="connsiteX4" fmla="*/ 426721 w 834188"/>
                <a:gd name="connsiteY4" fmla="*/ 58371 h 1128133"/>
                <a:gd name="connsiteX5" fmla="*/ 351945 w 834188"/>
                <a:gd name="connsiteY5" fmla="*/ 77599 h 1128133"/>
                <a:gd name="connsiteX6" fmla="*/ 302807 w 834188"/>
                <a:gd name="connsiteY6" fmla="*/ 51961 h 1128133"/>
                <a:gd name="connsiteX7" fmla="*/ 302807 w 834188"/>
                <a:gd name="connsiteY7" fmla="*/ 4959 h 1128133"/>
                <a:gd name="connsiteX8" fmla="*/ 221621 w 834188"/>
                <a:gd name="connsiteY8" fmla="*/ 26324 h 1128133"/>
                <a:gd name="connsiteX9" fmla="*/ 101980 w 834188"/>
                <a:gd name="connsiteY9" fmla="*/ 84007 h 1128133"/>
                <a:gd name="connsiteX10" fmla="*/ 67797 w 834188"/>
                <a:gd name="connsiteY10" fmla="*/ 257060 h 1128133"/>
                <a:gd name="connsiteX11" fmla="*/ 20796 w 834188"/>
                <a:gd name="connsiteY11" fmla="*/ 797582 h 1128133"/>
                <a:gd name="connsiteX12" fmla="*/ 61388 w 834188"/>
                <a:gd name="connsiteY12" fmla="*/ 1100958 h 1128133"/>
                <a:gd name="connsiteX13" fmla="*/ 663866 w 834188"/>
                <a:gd name="connsiteY13" fmla="*/ 1100957 h 1128133"/>
                <a:gd name="connsiteX14" fmla="*/ 766416 w 834188"/>
                <a:gd name="connsiteY14" fmla="*/ 989862 h 1128133"/>
                <a:gd name="connsiteX15" fmla="*/ 732233 w 834188"/>
                <a:gd name="connsiteY15" fmla="*/ 410885 h 1128133"/>
                <a:gd name="connsiteX16" fmla="*/ 830509 w 834188"/>
                <a:gd name="connsiteY16" fmla="*/ 86144 h 1128133"/>
                <a:gd name="connsiteX0" fmla="*/ 830509 w 834131"/>
                <a:gd name="connsiteY0" fmla="*/ 86144 h 1128133"/>
                <a:gd name="connsiteX1" fmla="*/ 721550 w 834131"/>
                <a:gd name="connsiteY1" fmla="*/ 9232 h 1128133"/>
                <a:gd name="connsiteX2" fmla="*/ 574135 w 834131"/>
                <a:gd name="connsiteY2" fmla="*/ 2823 h 1128133"/>
                <a:gd name="connsiteX3" fmla="*/ 465177 w 834131"/>
                <a:gd name="connsiteY3" fmla="*/ 4959 h 1128133"/>
                <a:gd name="connsiteX4" fmla="*/ 426721 w 834131"/>
                <a:gd name="connsiteY4" fmla="*/ 58371 h 1128133"/>
                <a:gd name="connsiteX5" fmla="*/ 351945 w 834131"/>
                <a:gd name="connsiteY5" fmla="*/ 77599 h 1128133"/>
                <a:gd name="connsiteX6" fmla="*/ 302807 w 834131"/>
                <a:gd name="connsiteY6" fmla="*/ 51961 h 1128133"/>
                <a:gd name="connsiteX7" fmla="*/ 302807 w 834131"/>
                <a:gd name="connsiteY7" fmla="*/ 4959 h 1128133"/>
                <a:gd name="connsiteX8" fmla="*/ 221621 w 834131"/>
                <a:gd name="connsiteY8" fmla="*/ 26324 h 1128133"/>
                <a:gd name="connsiteX9" fmla="*/ 101980 w 834131"/>
                <a:gd name="connsiteY9" fmla="*/ 84007 h 1128133"/>
                <a:gd name="connsiteX10" fmla="*/ 67797 w 834131"/>
                <a:gd name="connsiteY10" fmla="*/ 257060 h 1128133"/>
                <a:gd name="connsiteX11" fmla="*/ 20796 w 834131"/>
                <a:gd name="connsiteY11" fmla="*/ 797582 h 1128133"/>
                <a:gd name="connsiteX12" fmla="*/ 61388 w 834131"/>
                <a:gd name="connsiteY12" fmla="*/ 1100958 h 1128133"/>
                <a:gd name="connsiteX13" fmla="*/ 663866 w 834131"/>
                <a:gd name="connsiteY13" fmla="*/ 1100957 h 1128133"/>
                <a:gd name="connsiteX14" fmla="*/ 766416 w 834131"/>
                <a:gd name="connsiteY14" fmla="*/ 989862 h 1128133"/>
                <a:gd name="connsiteX15" fmla="*/ 732233 w 834131"/>
                <a:gd name="connsiteY15" fmla="*/ 410885 h 1128133"/>
                <a:gd name="connsiteX16" fmla="*/ 830509 w 834131"/>
                <a:gd name="connsiteY16" fmla="*/ 86144 h 1128133"/>
                <a:gd name="connsiteX0" fmla="*/ 830509 w 830708"/>
                <a:gd name="connsiteY0" fmla="*/ 86144 h 1128133"/>
                <a:gd name="connsiteX1" fmla="*/ 721550 w 830708"/>
                <a:gd name="connsiteY1" fmla="*/ 9232 h 1128133"/>
                <a:gd name="connsiteX2" fmla="*/ 574135 w 830708"/>
                <a:gd name="connsiteY2" fmla="*/ 2823 h 1128133"/>
                <a:gd name="connsiteX3" fmla="*/ 465177 w 830708"/>
                <a:gd name="connsiteY3" fmla="*/ 4959 h 1128133"/>
                <a:gd name="connsiteX4" fmla="*/ 426721 w 830708"/>
                <a:gd name="connsiteY4" fmla="*/ 58371 h 1128133"/>
                <a:gd name="connsiteX5" fmla="*/ 351945 w 830708"/>
                <a:gd name="connsiteY5" fmla="*/ 77599 h 1128133"/>
                <a:gd name="connsiteX6" fmla="*/ 302807 w 830708"/>
                <a:gd name="connsiteY6" fmla="*/ 51961 h 1128133"/>
                <a:gd name="connsiteX7" fmla="*/ 302807 w 830708"/>
                <a:gd name="connsiteY7" fmla="*/ 4959 h 1128133"/>
                <a:gd name="connsiteX8" fmla="*/ 221621 w 830708"/>
                <a:gd name="connsiteY8" fmla="*/ 26324 h 1128133"/>
                <a:gd name="connsiteX9" fmla="*/ 101980 w 830708"/>
                <a:gd name="connsiteY9" fmla="*/ 84007 h 1128133"/>
                <a:gd name="connsiteX10" fmla="*/ 67797 w 830708"/>
                <a:gd name="connsiteY10" fmla="*/ 257060 h 1128133"/>
                <a:gd name="connsiteX11" fmla="*/ 20796 w 830708"/>
                <a:gd name="connsiteY11" fmla="*/ 797582 h 1128133"/>
                <a:gd name="connsiteX12" fmla="*/ 61388 w 830708"/>
                <a:gd name="connsiteY12" fmla="*/ 1100958 h 1128133"/>
                <a:gd name="connsiteX13" fmla="*/ 663866 w 830708"/>
                <a:gd name="connsiteY13" fmla="*/ 1100957 h 1128133"/>
                <a:gd name="connsiteX14" fmla="*/ 766416 w 830708"/>
                <a:gd name="connsiteY14" fmla="*/ 989862 h 1128133"/>
                <a:gd name="connsiteX15" fmla="*/ 749325 w 830708"/>
                <a:gd name="connsiteY15" fmla="*/ 410885 h 1128133"/>
                <a:gd name="connsiteX16" fmla="*/ 830509 w 830708"/>
                <a:gd name="connsiteY16" fmla="*/ 86144 h 1128133"/>
                <a:gd name="connsiteX0" fmla="*/ 830509 w 830714"/>
                <a:gd name="connsiteY0" fmla="*/ 107900 h 1128524"/>
                <a:gd name="connsiteX1" fmla="*/ 721550 w 830714"/>
                <a:gd name="connsiteY1" fmla="*/ 9623 h 1128524"/>
                <a:gd name="connsiteX2" fmla="*/ 574135 w 830714"/>
                <a:gd name="connsiteY2" fmla="*/ 3214 h 1128524"/>
                <a:gd name="connsiteX3" fmla="*/ 465177 w 830714"/>
                <a:gd name="connsiteY3" fmla="*/ 5350 h 1128524"/>
                <a:gd name="connsiteX4" fmla="*/ 426721 w 830714"/>
                <a:gd name="connsiteY4" fmla="*/ 58762 h 1128524"/>
                <a:gd name="connsiteX5" fmla="*/ 351945 w 830714"/>
                <a:gd name="connsiteY5" fmla="*/ 77990 h 1128524"/>
                <a:gd name="connsiteX6" fmla="*/ 302807 w 830714"/>
                <a:gd name="connsiteY6" fmla="*/ 52352 h 1128524"/>
                <a:gd name="connsiteX7" fmla="*/ 302807 w 830714"/>
                <a:gd name="connsiteY7" fmla="*/ 5350 h 1128524"/>
                <a:gd name="connsiteX8" fmla="*/ 221621 w 830714"/>
                <a:gd name="connsiteY8" fmla="*/ 26715 h 1128524"/>
                <a:gd name="connsiteX9" fmla="*/ 101980 w 830714"/>
                <a:gd name="connsiteY9" fmla="*/ 84398 h 1128524"/>
                <a:gd name="connsiteX10" fmla="*/ 67797 w 830714"/>
                <a:gd name="connsiteY10" fmla="*/ 257451 h 1128524"/>
                <a:gd name="connsiteX11" fmla="*/ 20796 w 830714"/>
                <a:gd name="connsiteY11" fmla="*/ 797973 h 1128524"/>
                <a:gd name="connsiteX12" fmla="*/ 61388 w 830714"/>
                <a:gd name="connsiteY12" fmla="*/ 1101349 h 1128524"/>
                <a:gd name="connsiteX13" fmla="*/ 663866 w 830714"/>
                <a:gd name="connsiteY13" fmla="*/ 1101348 h 1128524"/>
                <a:gd name="connsiteX14" fmla="*/ 766416 w 830714"/>
                <a:gd name="connsiteY14" fmla="*/ 990253 h 1128524"/>
                <a:gd name="connsiteX15" fmla="*/ 749325 w 830714"/>
                <a:gd name="connsiteY15" fmla="*/ 411276 h 1128524"/>
                <a:gd name="connsiteX16" fmla="*/ 830509 w 830714"/>
                <a:gd name="connsiteY16" fmla="*/ 107900 h 1128524"/>
                <a:gd name="connsiteX0" fmla="*/ 830509 w 830714"/>
                <a:gd name="connsiteY0" fmla="*/ 111611 h 1132235"/>
                <a:gd name="connsiteX1" fmla="*/ 721550 w 830714"/>
                <a:gd name="connsiteY1" fmla="*/ 13334 h 1132235"/>
                <a:gd name="connsiteX2" fmla="*/ 571999 w 830714"/>
                <a:gd name="connsiteY2" fmla="*/ 515 h 1132235"/>
                <a:gd name="connsiteX3" fmla="*/ 465177 w 830714"/>
                <a:gd name="connsiteY3" fmla="*/ 9061 h 1132235"/>
                <a:gd name="connsiteX4" fmla="*/ 426721 w 830714"/>
                <a:gd name="connsiteY4" fmla="*/ 62473 h 1132235"/>
                <a:gd name="connsiteX5" fmla="*/ 351945 w 830714"/>
                <a:gd name="connsiteY5" fmla="*/ 81701 h 1132235"/>
                <a:gd name="connsiteX6" fmla="*/ 302807 w 830714"/>
                <a:gd name="connsiteY6" fmla="*/ 56063 h 1132235"/>
                <a:gd name="connsiteX7" fmla="*/ 302807 w 830714"/>
                <a:gd name="connsiteY7" fmla="*/ 9061 h 1132235"/>
                <a:gd name="connsiteX8" fmla="*/ 221621 w 830714"/>
                <a:gd name="connsiteY8" fmla="*/ 30426 h 1132235"/>
                <a:gd name="connsiteX9" fmla="*/ 101980 w 830714"/>
                <a:gd name="connsiteY9" fmla="*/ 88109 h 1132235"/>
                <a:gd name="connsiteX10" fmla="*/ 67797 w 830714"/>
                <a:gd name="connsiteY10" fmla="*/ 261162 h 1132235"/>
                <a:gd name="connsiteX11" fmla="*/ 20796 w 830714"/>
                <a:gd name="connsiteY11" fmla="*/ 801684 h 1132235"/>
                <a:gd name="connsiteX12" fmla="*/ 61388 w 830714"/>
                <a:gd name="connsiteY12" fmla="*/ 1105060 h 1132235"/>
                <a:gd name="connsiteX13" fmla="*/ 663866 w 830714"/>
                <a:gd name="connsiteY13" fmla="*/ 1105059 h 1132235"/>
                <a:gd name="connsiteX14" fmla="*/ 766416 w 830714"/>
                <a:gd name="connsiteY14" fmla="*/ 993964 h 1132235"/>
                <a:gd name="connsiteX15" fmla="*/ 749325 w 830714"/>
                <a:gd name="connsiteY15" fmla="*/ 414987 h 1132235"/>
                <a:gd name="connsiteX16" fmla="*/ 830509 w 830714"/>
                <a:gd name="connsiteY16" fmla="*/ 111611 h 1132235"/>
                <a:gd name="connsiteX0" fmla="*/ 830509 w 831255"/>
                <a:gd name="connsiteY0" fmla="*/ 113776 h 1134400"/>
                <a:gd name="connsiteX1" fmla="*/ 693776 w 831255"/>
                <a:gd name="connsiteY1" fmla="*/ 11226 h 1134400"/>
                <a:gd name="connsiteX2" fmla="*/ 571999 w 831255"/>
                <a:gd name="connsiteY2" fmla="*/ 2680 h 1134400"/>
                <a:gd name="connsiteX3" fmla="*/ 465177 w 831255"/>
                <a:gd name="connsiteY3" fmla="*/ 11226 h 1134400"/>
                <a:gd name="connsiteX4" fmla="*/ 426721 w 831255"/>
                <a:gd name="connsiteY4" fmla="*/ 64638 h 1134400"/>
                <a:gd name="connsiteX5" fmla="*/ 351945 w 831255"/>
                <a:gd name="connsiteY5" fmla="*/ 83866 h 1134400"/>
                <a:gd name="connsiteX6" fmla="*/ 302807 w 831255"/>
                <a:gd name="connsiteY6" fmla="*/ 58228 h 1134400"/>
                <a:gd name="connsiteX7" fmla="*/ 302807 w 831255"/>
                <a:gd name="connsiteY7" fmla="*/ 11226 h 1134400"/>
                <a:gd name="connsiteX8" fmla="*/ 221621 w 831255"/>
                <a:gd name="connsiteY8" fmla="*/ 32591 h 1134400"/>
                <a:gd name="connsiteX9" fmla="*/ 101980 w 831255"/>
                <a:gd name="connsiteY9" fmla="*/ 90274 h 1134400"/>
                <a:gd name="connsiteX10" fmla="*/ 67797 w 831255"/>
                <a:gd name="connsiteY10" fmla="*/ 263327 h 1134400"/>
                <a:gd name="connsiteX11" fmla="*/ 20796 w 831255"/>
                <a:gd name="connsiteY11" fmla="*/ 803849 h 1134400"/>
                <a:gd name="connsiteX12" fmla="*/ 61388 w 831255"/>
                <a:gd name="connsiteY12" fmla="*/ 1107225 h 1134400"/>
                <a:gd name="connsiteX13" fmla="*/ 663866 w 831255"/>
                <a:gd name="connsiteY13" fmla="*/ 1107224 h 1134400"/>
                <a:gd name="connsiteX14" fmla="*/ 766416 w 831255"/>
                <a:gd name="connsiteY14" fmla="*/ 996129 h 1134400"/>
                <a:gd name="connsiteX15" fmla="*/ 749325 w 831255"/>
                <a:gd name="connsiteY15" fmla="*/ 417152 h 1134400"/>
                <a:gd name="connsiteX16" fmla="*/ 830509 w 831255"/>
                <a:gd name="connsiteY16" fmla="*/ 113776 h 1134400"/>
                <a:gd name="connsiteX0" fmla="*/ 830509 w 831255"/>
                <a:gd name="connsiteY0" fmla="*/ 112222 h 1132846"/>
                <a:gd name="connsiteX1" fmla="*/ 693776 w 831255"/>
                <a:gd name="connsiteY1" fmla="*/ 9672 h 1132846"/>
                <a:gd name="connsiteX2" fmla="*/ 571999 w 831255"/>
                <a:gd name="connsiteY2" fmla="*/ 1126 h 1132846"/>
                <a:gd name="connsiteX3" fmla="*/ 465177 w 831255"/>
                <a:gd name="connsiteY3" fmla="*/ 9672 h 1132846"/>
                <a:gd name="connsiteX4" fmla="*/ 426721 w 831255"/>
                <a:gd name="connsiteY4" fmla="*/ 63084 h 1132846"/>
                <a:gd name="connsiteX5" fmla="*/ 351945 w 831255"/>
                <a:gd name="connsiteY5" fmla="*/ 82312 h 1132846"/>
                <a:gd name="connsiteX6" fmla="*/ 302807 w 831255"/>
                <a:gd name="connsiteY6" fmla="*/ 56674 h 1132846"/>
                <a:gd name="connsiteX7" fmla="*/ 302807 w 831255"/>
                <a:gd name="connsiteY7" fmla="*/ 9672 h 1132846"/>
                <a:gd name="connsiteX8" fmla="*/ 221621 w 831255"/>
                <a:gd name="connsiteY8" fmla="*/ 31037 h 1132846"/>
                <a:gd name="connsiteX9" fmla="*/ 101980 w 831255"/>
                <a:gd name="connsiteY9" fmla="*/ 88720 h 1132846"/>
                <a:gd name="connsiteX10" fmla="*/ 67797 w 831255"/>
                <a:gd name="connsiteY10" fmla="*/ 261773 h 1132846"/>
                <a:gd name="connsiteX11" fmla="*/ 20796 w 831255"/>
                <a:gd name="connsiteY11" fmla="*/ 802295 h 1132846"/>
                <a:gd name="connsiteX12" fmla="*/ 61388 w 831255"/>
                <a:gd name="connsiteY12" fmla="*/ 1105671 h 1132846"/>
                <a:gd name="connsiteX13" fmla="*/ 663866 w 831255"/>
                <a:gd name="connsiteY13" fmla="*/ 1105670 h 1132846"/>
                <a:gd name="connsiteX14" fmla="*/ 766416 w 831255"/>
                <a:gd name="connsiteY14" fmla="*/ 994575 h 1132846"/>
                <a:gd name="connsiteX15" fmla="*/ 749325 w 831255"/>
                <a:gd name="connsiteY15" fmla="*/ 415598 h 1132846"/>
                <a:gd name="connsiteX16" fmla="*/ 830509 w 831255"/>
                <a:gd name="connsiteY16" fmla="*/ 112222 h 1132846"/>
                <a:gd name="connsiteX0" fmla="*/ 830509 w 831153"/>
                <a:gd name="connsiteY0" fmla="*/ 111831 h 1132455"/>
                <a:gd name="connsiteX1" fmla="*/ 698049 w 831153"/>
                <a:gd name="connsiteY1" fmla="*/ 17827 h 1132455"/>
                <a:gd name="connsiteX2" fmla="*/ 571999 w 831153"/>
                <a:gd name="connsiteY2" fmla="*/ 735 h 1132455"/>
                <a:gd name="connsiteX3" fmla="*/ 465177 w 831153"/>
                <a:gd name="connsiteY3" fmla="*/ 9281 h 1132455"/>
                <a:gd name="connsiteX4" fmla="*/ 426721 w 831153"/>
                <a:gd name="connsiteY4" fmla="*/ 62693 h 1132455"/>
                <a:gd name="connsiteX5" fmla="*/ 351945 w 831153"/>
                <a:gd name="connsiteY5" fmla="*/ 81921 h 1132455"/>
                <a:gd name="connsiteX6" fmla="*/ 302807 w 831153"/>
                <a:gd name="connsiteY6" fmla="*/ 56283 h 1132455"/>
                <a:gd name="connsiteX7" fmla="*/ 302807 w 831153"/>
                <a:gd name="connsiteY7" fmla="*/ 9281 h 1132455"/>
                <a:gd name="connsiteX8" fmla="*/ 221621 w 831153"/>
                <a:gd name="connsiteY8" fmla="*/ 30646 h 1132455"/>
                <a:gd name="connsiteX9" fmla="*/ 101980 w 831153"/>
                <a:gd name="connsiteY9" fmla="*/ 88329 h 1132455"/>
                <a:gd name="connsiteX10" fmla="*/ 67797 w 831153"/>
                <a:gd name="connsiteY10" fmla="*/ 261382 h 1132455"/>
                <a:gd name="connsiteX11" fmla="*/ 20796 w 831153"/>
                <a:gd name="connsiteY11" fmla="*/ 801904 h 1132455"/>
                <a:gd name="connsiteX12" fmla="*/ 61388 w 831153"/>
                <a:gd name="connsiteY12" fmla="*/ 1105280 h 1132455"/>
                <a:gd name="connsiteX13" fmla="*/ 663866 w 831153"/>
                <a:gd name="connsiteY13" fmla="*/ 1105279 h 1132455"/>
                <a:gd name="connsiteX14" fmla="*/ 766416 w 831153"/>
                <a:gd name="connsiteY14" fmla="*/ 994184 h 1132455"/>
                <a:gd name="connsiteX15" fmla="*/ 749325 w 831153"/>
                <a:gd name="connsiteY15" fmla="*/ 415207 h 1132455"/>
                <a:gd name="connsiteX16" fmla="*/ 830509 w 831153"/>
                <a:gd name="connsiteY16" fmla="*/ 111831 h 1132455"/>
                <a:gd name="connsiteX0" fmla="*/ 830509 w 831153"/>
                <a:gd name="connsiteY0" fmla="*/ 111831 h 1132455"/>
                <a:gd name="connsiteX1" fmla="*/ 698049 w 831153"/>
                <a:gd name="connsiteY1" fmla="*/ 17827 h 1132455"/>
                <a:gd name="connsiteX2" fmla="*/ 571999 w 831153"/>
                <a:gd name="connsiteY2" fmla="*/ 735 h 1132455"/>
                <a:gd name="connsiteX3" fmla="*/ 465177 w 831153"/>
                <a:gd name="connsiteY3" fmla="*/ 9281 h 1132455"/>
                <a:gd name="connsiteX4" fmla="*/ 426721 w 831153"/>
                <a:gd name="connsiteY4" fmla="*/ 62693 h 1132455"/>
                <a:gd name="connsiteX5" fmla="*/ 351945 w 831153"/>
                <a:gd name="connsiteY5" fmla="*/ 81921 h 1132455"/>
                <a:gd name="connsiteX6" fmla="*/ 302807 w 831153"/>
                <a:gd name="connsiteY6" fmla="*/ 56283 h 1132455"/>
                <a:gd name="connsiteX7" fmla="*/ 302807 w 831153"/>
                <a:gd name="connsiteY7" fmla="*/ 9281 h 1132455"/>
                <a:gd name="connsiteX8" fmla="*/ 213075 w 831153"/>
                <a:gd name="connsiteY8" fmla="*/ 24237 h 1132455"/>
                <a:gd name="connsiteX9" fmla="*/ 101980 w 831153"/>
                <a:gd name="connsiteY9" fmla="*/ 88329 h 1132455"/>
                <a:gd name="connsiteX10" fmla="*/ 67797 w 831153"/>
                <a:gd name="connsiteY10" fmla="*/ 261382 h 1132455"/>
                <a:gd name="connsiteX11" fmla="*/ 20796 w 831153"/>
                <a:gd name="connsiteY11" fmla="*/ 801904 h 1132455"/>
                <a:gd name="connsiteX12" fmla="*/ 61388 w 831153"/>
                <a:gd name="connsiteY12" fmla="*/ 1105280 h 1132455"/>
                <a:gd name="connsiteX13" fmla="*/ 663866 w 831153"/>
                <a:gd name="connsiteY13" fmla="*/ 1105279 h 1132455"/>
                <a:gd name="connsiteX14" fmla="*/ 766416 w 831153"/>
                <a:gd name="connsiteY14" fmla="*/ 994184 h 1132455"/>
                <a:gd name="connsiteX15" fmla="*/ 749325 w 831153"/>
                <a:gd name="connsiteY15" fmla="*/ 415207 h 1132455"/>
                <a:gd name="connsiteX16" fmla="*/ 830509 w 831153"/>
                <a:gd name="connsiteY16" fmla="*/ 111831 h 1132455"/>
                <a:gd name="connsiteX0" fmla="*/ 830627 w 831271"/>
                <a:gd name="connsiteY0" fmla="*/ 111831 h 1132455"/>
                <a:gd name="connsiteX1" fmla="*/ 698167 w 831271"/>
                <a:gd name="connsiteY1" fmla="*/ 17827 h 1132455"/>
                <a:gd name="connsiteX2" fmla="*/ 572117 w 831271"/>
                <a:gd name="connsiteY2" fmla="*/ 735 h 1132455"/>
                <a:gd name="connsiteX3" fmla="*/ 465295 w 831271"/>
                <a:gd name="connsiteY3" fmla="*/ 9281 h 1132455"/>
                <a:gd name="connsiteX4" fmla="*/ 426839 w 831271"/>
                <a:gd name="connsiteY4" fmla="*/ 62693 h 1132455"/>
                <a:gd name="connsiteX5" fmla="*/ 352063 w 831271"/>
                <a:gd name="connsiteY5" fmla="*/ 81921 h 1132455"/>
                <a:gd name="connsiteX6" fmla="*/ 302925 w 831271"/>
                <a:gd name="connsiteY6" fmla="*/ 56283 h 1132455"/>
                <a:gd name="connsiteX7" fmla="*/ 302925 w 831271"/>
                <a:gd name="connsiteY7" fmla="*/ 9281 h 1132455"/>
                <a:gd name="connsiteX8" fmla="*/ 213193 w 831271"/>
                <a:gd name="connsiteY8" fmla="*/ 24237 h 1132455"/>
                <a:gd name="connsiteX9" fmla="*/ 102098 w 831271"/>
                <a:gd name="connsiteY9" fmla="*/ 88329 h 1132455"/>
                <a:gd name="connsiteX10" fmla="*/ 70051 w 831271"/>
                <a:gd name="connsiteY10" fmla="*/ 348976 h 1132455"/>
                <a:gd name="connsiteX11" fmla="*/ 20914 w 831271"/>
                <a:gd name="connsiteY11" fmla="*/ 801904 h 1132455"/>
                <a:gd name="connsiteX12" fmla="*/ 61506 w 831271"/>
                <a:gd name="connsiteY12" fmla="*/ 1105280 h 1132455"/>
                <a:gd name="connsiteX13" fmla="*/ 663984 w 831271"/>
                <a:gd name="connsiteY13" fmla="*/ 1105279 h 1132455"/>
                <a:gd name="connsiteX14" fmla="*/ 766534 w 831271"/>
                <a:gd name="connsiteY14" fmla="*/ 994184 h 1132455"/>
                <a:gd name="connsiteX15" fmla="*/ 749443 w 831271"/>
                <a:gd name="connsiteY15" fmla="*/ 415207 h 1132455"/>
                <a:gd name="connsiteX16" fmla="*/ 830627 w 831271"/>
                <a:gd name="connsiteY16" fmla="*/ 111831 h 1132455"/>
                <a:gd name="connsiteX0" fmla="*/ 829803 w 830447"/>
                <a:gd name="connsiteY0" fmla="*/ 111831 h 1132455"/>
                <a:gd name="connsiteX1" fmla="*/ 697343 w 830447"/>
                <a:gd name="connsiteY1" fmla="*/ 17827 h 1132455"/>
                <a:gd name="connsiteX2" fmla="*/ 571293 w 830447"/>
                <a:gd name="connsiteY2" fmla="*/ 735 h 1132455"/>
                <a:gd name="connsiteX3" fmla="*/ 464471 w 830447"/>
                <a:gd name="connsiteY3" fmla="*/ 9281 h 1132455"/>
                <a:gd name="connsiteX4" fmla="*/ 426015 w 830447"/>
                <a:gd name="connsiteY4" fmla="*/ 62693 h 1132455"/>
                <a:gd name="connsiteX5" fmla="*/ 351239 w 830447"/>
                <a:gd name="connsiteY5" fmla="*/ 81921 h 1132455"/>
                <a:gd name="connsiteX6" fmla="*/ 302101 w 830447"/>
                <a:gd name="connsiteY6" fmla="*/ 56283 h 1132455"/>
                <a:gd name="connsiteX7" fmla="*/ 302101 w 830447"/>
                <a:gd name="connsiteY7" fmla="*/ 9281 h 1132455"/>
                <a:gd name="connsiteX8" fmla="*/ 212369 w 830447"/>
                <a:gd name="connsiteY8" fmla="*/ 24237 h 1132455"/>
                <a:gd name="connsiteX9" fmla="*/ 101274 w 830447"/>
                <a:gd name="connsiteY9" fmla="*/ 88329 h 1132455"/>
                <a:gd name="connsiteX10" fmla="*/ 54272 w 830447"/>
                <a:gd name="connsiteY10" fmla="*/ 344703 h 1132455"/>
                <a:gd name="connsiteX11" fmla="*/ 20090 w 830447"/>
                <a:gd name="connsiteY11" fmla="*/ 801904 h 1132455"/>
                <a:gd name="connsiteX12" fmla="*/ 60682 w 830447"/>
                <a:gd name="connsiteY12" fmla="*/ 1105280 h 1132455"/>
                <a:gd name="connsiteX13" fmla="*/ 663160 w 830447"/>
                <a:gd name="connsiteY13" fmla="*/ 1105279 h 1132455"/>
                <a:gd name="connsiteX14" fmla="*/ 765710 w 830447"/>
                <a:gd name="connsiteY14" fmla="*/ 994184 h 1132455"/>
                <a:gd name="connsiteX15" fmla="*/ 748619 w 830447"/>
                <a:gd name="connsiteY15" fmla="*/ 415207 h 1132455"/>
                <a:gd name="connsiteX16" fmla="*/ 829803 w 830447"/>
                <a:gd name="connsiteY16" fmla="*/ 111831 h 1132455"/>
                <a:gd name="connsiteX0" fmla="*/ 829949 w 830593"/>
                <a:gd name="connsiteY0" fmla="*/ 111831 h 1130717"/>
                <a:gd name="connsiteX1" fmla="*/ 697489 w 830593"/>
                <a:gd name="connsiteY1" fmla="*/ 17827 h 1130717"/>
                <a:gd name="connsiteX2" fmla="*/ 571439 w 830593"/>
                <a:gd name="connsiteY2" fmla="*/ 735 h 1130717"/>
                <a:gd name="connsiteX3" fmla="*/ 464617 w 830593"/>
                <a:gd name="connsiteY3" fmla="*/ 9281 h 1130717"/>
                <a:gd name="connsiteX4" fmla="*/ 426161 w 830593"/>
                <a:gd name="connsiteY4" fmla="*/ 62693 h 1130717"/>
                <a:gd name="connsiteX5" fmla="*/ 351385 w 830593"/>
                <a:gd name="connsiteY5" fmla="*/ 81921 h 1130717"/>
                <a:gd name="connsiteX6" fmla="*/ 302247 w 830593"/>
                <a:gd name="connsiteY6" fmla="*/ 56283 h 1130717"/>
                <a:gd name="connsiteX7" fmla="*/ 302247 w 830593"/>
                <a:gd name="connsiteY7" fmla="*/ 9281 h 1130717"/>
                <a:gd name="connsiteX8" fmla="*/ 212515 w 830593"/>
                <a:gd name="connsiteY8" fmla="*/ 24237 h 1130717"/>
                <a:gd name="connsiteX9" fmla="*/ 101420 w 830593"/>
                <a:gd name="connsiteY9" fmla="*/ 88329 h 1130717"/>
                <a:gd name="connsiteX10" fmla="*/ 54418 w 830593"/>
                <a:gd name="connsiteY10" fmla="*/ 344703 h 1130717"/>
                <a:gd name="connsiteX11" fmla="*/ 20236 w 830593"/>
                <a:gd name="connsiteY11" fmla="*/ 801904 h 1130717"/>
                <a:gd name="connsiteX12" fmla="*/ 60828 w 830593"/>
                <a:gd name="connsiteY12" fmla="*/ 1105280 h 1130717"/>
                <a:gd name="connsiteX13" fmla="*/ 665442 w 830593"/>
                <a:gd name="connsiteY13" fmla="*/ 1101007 h 1130717"/>
                <a:gd name="connsiteX14" fmla="*/ 765856 w 830593"/>
                <a:gd name="connsiteY14" fmla="*/ 994184 h 1130717"/>
                <a:gd name="connsiteX15" fmla="*/ 748765 w 830593"/>
                <a:gd name="connsiteY15" fmla="*/ 415207 h 1130717"/>
                <a:gd name="connsiteX16" fmla="*/ 829949 w 830593"/>
                <a:gd name="connsiteY16" fmla="*/ 111831 h 1130717"/>
                <a:gd name="connsiteX0" fmla="*/ 822145 w 822789"/>
                <a:gd name="connsiteY0" fmla="*/ 111831 h 1130717"/>
                <a:gd name="connsiteX1" fmla="*/ 689685 w 822789"/>
                <a:gd name="connsiteY1" fmla="*/ 17827 h 1130717"/>
                <a:gd name="connsiteX2" fmla="*/ 563635 w 822789"/>
                <a:gd name="connsiteY2" fmla="*/ 735 h 1130717"/>
                <a:gd name="connsiteX3" fmla="*/ 456813 w 822789"/>
                <a:gd name="connsiteY3" fmla="*/ 9281 h 1130717"/>
                <a:gd name="connsiteX4" fmla="*/ 418357 w 822789"/>
                <a:gd name="connsiteY4" fmla="*/ 62693 h 1130717"/>
                <a:gd name="connsiteX5" fmla="*/ 343581 w 822789"/>
                <a:gd name="connsiteY5" fmla="*/ 81921 h 1130717"/>
                <a:gd name="connsiteX6" fmla="*/ 294443 w 822789"/>
                <a:gd name="connsiteY6" fmla="*/ 56283 h 1130717"/>
                <a:gd name="connsiteX7" fmla="*/ 294443 w 822789"/>
                <a:gd name="connsiteY7" fmla="*/ 9281 h 1130717"/>
                <a:gd name="connsiteX8" fmla="*/ 204711 w 822789"/>
                <a:gd name="connsiteY8" fmla="*/ 24237 h 1130717"/>
                <a:gd name="connsiteX9" fmla="*/ 93616 w 822789"/>
                <a:gd name="connsiteY9" fmla="*/ 88329 h 1130717"/>
                <a:gd name="connsiteX10" fmla="*/ 46614 w 822789"/>
                <a:gd name="connsiteY10" fmla="*/ 344703 h 1130717"/>
                <a:gd name="connsiteX11" fmla="*/ 12432 w 822789"/>
                <a:gd name="connsiteY11" fmla="*/ 801904 h 1130717"/>
                <a:gd name="connsiteX12" fmla="*/ 65843 w 822789"/>
                <a:gd name="connsiteY12" fmla="*/ 1105280 h 1130717"/>
                <a:gd name="connsiteX13" fmla="*/ 657638 w 822789"/>
                <a:gd name="connsiteY13" fmla="*/ 1101007 h 1130717"/>
                <a:gd name="connsiteX14" fmla="*/ 758052 w 822789"/>
                <a:gd name="connsiteY14" fmla="*/ 994184 h 1130717"/>
                <a:gd name="connsiteX15" fmla="*/ 740961 w 822789"/>
                <a:gd name="connsiteY15" fmla="*/ 415207 h 1130717"/>
                <a:gd name="connsiteX16" fmla="*/ 822145 w 822789"/>
                <a:gd name="connsiteY16" fmla="*/ 111831 h 1130717"/>
                <a:gd name="connsiteX0" fmla="*/ 817456 w 818100"/>
                <a:gd name="connsiteY0" fmla="*/ 111831 h 1124738"/>
                <a:gd name="connsiteX1" fmla="*/ 684996 w 818100"/>
                <a:gd name="connsiteY1" fmla="*/ 17827 h 1124738"/>
                <a:gd name="connsiteX2" fmla="*/ 558946 w 818100"/>
                <a:gd name="connsiteY2" fmla="*/ 735 h 1124738"/>
                <a:gd name="connsiteX3" fmla="*/ 452124 w 818100"/>
                <a:gd name="connsiteY3" fmla="*/ 9281 h 1124738"/>
                <a:gd name="connsiteX4" fmla="*/ 413668 w 818100"/>
                <a:gd name="connsiteY4" fmla="*/ 62693 h 1124738"/>
                <a:gd name="connsiteX5" fmla="*/ 338892 w 818100"/>
                <a:gd name="connsiteY5" fmla="*/ 81921 h 1124738"/>
                <a:gd name="connsiteX6" fmla="*/ 289754 w 818100"/>
                <a:gd name="connsiteY6" fmla="*/ 56283 h 1124738"/>
                <a:gd name="connsiteX7" fmla="*/ 289754 w 818100"/>
                <a:gd name="connsiteY7" fmla="*/ 9281 h 1124738"/>
                <a:gd name="connsiteX8" fmla="*/ 200022 w 818100"/>
                <a:gd name="connsiteY8" fmla="*/ 24237 h 1124738"/>
                <a:gd name="connsiteX9" fmla="*/ 88927 w 818100"/>
                <a:gd name="connsiteY9" fmla="*/ 88329 h 1124738"/>
                <a:gd name="connsiteX10" fmla="*/ 41925 w 818100"/>
                <a:gd name="connsiteY10" fmla="*/ 344703 h 1124738"/>
                <a:gd name="connsiteX11" fmla="*/ 7743 w 818100"/>
                <a:gd name="connsiteY11" fmla="*/ 801904 h 1124738"/>
                <a:gd name="connsiteX12" fmla="*/ 69700 w 818100"/>
                <a:gd name="connsiteY12" fmla="*/ 1096734 h 1124738"/>
                <a:gd name="connsiteX13" fmla="*/ 652949 w 818100"/>
                <a:gd name="connsiteY13" fmla="*/ 1101007 h 1124738"/>
                <a:gd name="connsiteX14" fmla="*/ 753363 w 818100"/>
                <a:gd name="connsiteY14" fmla="*/ 994184 h 1124738"/>
                <a:gd name="connsiteX15" fmla="*/ 736272 w 818100"/>
                <a:gd name="connsiteY15" fmla="*/ 415207 h 1124738"/>
                <a:gd name="connsiteX16" fmla="*/ 817456 w 818100"/>
                <a:gd name="connsiteY16" fmla="*/ 111831 h 1124738"/>
                <a:gd name="connsiteX0" fmla="*/ 816712 w 817356"/>
                <a:gd name="connsiteY0" fmla="*/ 111831 h 1112840"/>
                <a:gd name="connsiteX1" fmla="*/ 684252 w 817356"/>
                <a:gd name="connsiteY1" fmla="*/ 17827 h 1112840"/>
                <a:gd name="connsiteX2" fmla="*/ 558202 w 817356"/>
                <a:gd name="connsiteY2" fmla="*/ 735 h 1112840"/>
                <a:gd name="connsiteX3" fmla="*/ 451380 w 817356"/>
                <a:gd name="connsiteY3" fmla="*/ 9281 h 1112840"/>
                <a:gd name="connsiteX4" fmla="*/ 412924 w 817356"/>
                <a:gd name="connsiteY4" fmla="*/ 62693 h 1112840"/>
                <a:gd name="connsiteX5" fmla="*/ 338148 w 817356"/>
                <a:gd name="connsiteY5" fmla="*/ 81921 h 1112840"/>
                <a:gd name="connsiteX6" fmla="*/ 289010 w 817356"/>
                <a:gd name="connsiteY6" fmla="*/ 56283 h 1112840"/>
                <a:gd name="connsiteX7" fmla="*/ 289010 w 817356"/>
                <a:gd name="connsiteY7" fmla="*/ 9281 h 1112840"/>
                <a:gd name="connsiteX8" fmla="*/ 199278 w 817356"/>
                <a:gd name="connsiteY8" fmla="*/ 24237 h 1112840"/>
                <a:gd name="connsiteX9" fmla="*/ 88183 w 817356"/>
                <a:gd name="connsiteY9" fmla="*/ 88329 h 1112840"/>
                <a:gd name="connsiteX10" fmla="*/ 41181 w 817356"/>
                <a:gd name="connsiteY10" fmla="*/ 344703 h 1112840"/>
                <a:gd name="connsiteX11" fmla="*/ 6999 w 817356"/>
                <a:gd name="connsiteY11" fmla="*/ 801904 h 1112840"/>
                <a:gd name="connsiteX12" fmla="*/ 68956 w 817356"/>
                <a:gd name="connsiteY12" fmla="*/ 1096734 h 1112840"/>
                <a:gd name="connsiteX13" fmla="*/ 652205 w 817356"/>
                <a:gd name="connsiteY13" fmla="*/ 1101007 h 1112840"/>
                <a:gd name="connsiteX14" fmla="*/ 752619 w 817356"/>
                <a:gd name="connsiteY14" fmla="*/ 994184 h 1112840"/>
                <a:gd name="connsiteX15" fmla="*/ 735528 w 817356"/>
                <a:gd name="connsiteY15" fmla="*/ 415207 h 1112840"/>
                <a:gd name="connsiteX16" fmla="*/ 816712 w 817356"/>
                <a:gd name="connsiteY16" fmla="*/ 111831 h 1112840"/>
                <a:gd name="connsiteX0" fmla="*/ 816712 w 818869"/>
                <a:gd name="connsiteY0" fmla="*/ 111831 h 1112840"/>
                <a:gd name="connsiteX1" fmla="*/ 684252 w 818869"/>
                <a:gd name="connsiteY1" fmla="*/ 17827 h 1112840"/>
                <a:gd name="connsiteX2" fmla="*/ 558202 w 818869"/>
                <a:gd name="connsiteY2" fmla="*/ 735 h 1112840"/>
                <a:gd name="connsiteX3" fmla="*/ 451380 w 818869"/>
                <a:gd name="connsiteY3" fmla="*/ 9281 h 1112840"/>
                <a:gd name="connsiteX4" fmla="*/ 412924 w 818869"/>
                <a:gd name="connsiteY4" fmla="*/ 62693 h 1112840"/>
                <a:gd name="connsiteX5" fmla="*/ 338148 w 818869"/>
                <a:gd name="connsiteY5" fmla="*/ 81921 h 1112840"/>
                <a:gd name="connsiteX6" fmla="*/ 289010 w 818869"/>
                <a:gd name="connsiteY6" fmla="*/ 56283 h 1112840"/>
                <a:gd name="connsiteX7" fmla="*/ 289010 w 818869"/>
                <a:gd name="connsiteY7" fmla="*/ 9281 h 1112840"/>
                <a:gd name="connsiteX8" fmla="*/ 199278 w 818869"/>
                <a:gd name="connsiteY8" fmla="*/ 24237 h 1112840"/>
                <a:gd name="connsiteX9" fmla="*/ 88183 w 818869"/>
                <a:gd name="connsiteY9" fmla="*/ 88329 h 1112840"/>
                <a:gd name="connsiteX10" fmla="*/ 41181 w 818869"/>
                <a:gd name="connsiteY10" fmla="*/ 344703 h 1112840"/>
                <a:gd name="connsiteX11" fmla="*/ 6999 w 818869"/>
                <a:gd name="connsiteY11" fmla="*/ 801904 h 1112840"/>
                <a:gd name="connsiteX12" fmla="*/ 68956 w 818869"/>
                <a:gd name="connsiteY12" fmla="*/ 1096734 h 1112840"/>
                <a:gd name="connsiteX13" fmla="*/ 652205 w 818869"/>
                <a:gd name="connsiteY13" fmla="*/ 1101007 h 1112840"/>
                <a:gd name="connsiteX14" fmla="*/ 752619 w 818869"/>
                <a:gd name="connsiteY14" fmla="*/ 994184 h 1112840"/>
                <a:gd name="connsiteX15" fmla="*/ 765438 w 818869"/>
                <a:gd name="connsiteY15" fmla="*/ 421617 h 1112840"/>
                <a:gd name="connsiteX16" fmla="*/ 816712 w 818869"/>
                <a:gd name="connsiteY16" fmla="*/ 111831 h 1112840"/>
                <a:gd name="connsiteX0" fmla="*/ 816712 w 818869"/>
                <a:gd name="connsiteY0" fmla="*/ 111831 h 1112412"/>
                <a:gd name="connsiteX1" fmla="*/ 684252 w 818869"/>
                <a:gd name="connsiteY1" fmla="*/ 17827 h 1112412"/>
                <a:gd name="connsiteX2" fmla="*/ 558202 w 818869"/>
                <a:gd name="connsiteY2" fmla="*/ 735 h 1112412"/>
                <a:gd name="connsiteX3" fmla="*/ 451380 w 818869"/>
                <a:gd name="connsiteY3" fmla="*/ 9281 h 1112412"/>
                <a:gd name="connsiteX4" fmla="*/ 412924 w 818869"/>
                <a:gd name="connsiteY4" fmla="*/ 62693 h 1112412"/>
                <a:gd name="connsiteX5" fmla="*/ 338148 w 818869"/>
                <a:gd name="connsiteY5" fmla="*/ 81921 h 1112412"/>
                <a:gd name="connsiteX6" fmla="*/ 289010 w 818869"/>
                <a:gd name="connsiteY6" fmla="*/ 56283 h 1112412"/>
                <a:gd name="connsiteX7" fmla="*/ 289010 w 818869"/>
                <a:gd name="connsiteY7" fmla="*/ 9281 h 1112412"/>
                <a:gd name="connsiteX8" fmla="*/ 199278 w 818869"/>
                <a:gd name="connsiteY8" fmla="*/ 24237 h 1112412"/>
                <a:gd name="connsiteX9" fmla="*/ 88183 w 818869"/>
                <a:gd name="connsiteY9" fmla="*/ 88329 h 1112412"/>
                <a:gd name="connsiteX10" fmla="*/ 41181 w 818869"/>
                <a:gd name="connsiteY10" fmla="*/ 344703 h 1112412"/>
                <a:gd name="connsiteX11" fmla="*/ 6999 w 818869"/>
                <a:gd name="connsiteY11" fmla="*/ 801904 h 1112412"/>
                <a:gd name="connsiteX12" fmla="*/ 68956 w 818869"/>
                <a:gd name="connsiteY12" fmla="*/ 1096734 h 1112412"/>
                <a:gd name="connsiteX13" fmla="*/ 652205 w 818869"/>
                <a:gd name="connsiteY13" fmla="*/ 1101007 h 1112412"/>
                <a:gd name="connsiteX14" fmla="*/ 752619 w 818869"/>
                <a:gd name="connsiteY14" fmla="*/ 1000594 h 1112412"/>
                <a:gd name="connsiteX15" fmla="*/ 765438 w 818869"/>
                <a:gd name="connsiteY15" fmla="*/ 421617 h 1112412"/>
                <a:gd name="connsiteX16" fmla="*/ 816712 w 818869"/>
                <a:gd name="connsiteY16" fmla="*/ 111831 h 1112412"/>
                <a:gd name="connsiteX0" fmla="*/ 816712 w 818288"/>
                <a:gd name="connsiteY0" fmla="*/ 111831 h 1112412"/>
                <a:gd name="connsiteX1" fmla="*/ 684252 w 818288"/>
                <a:gd name="connsiteY1" fmla="*/ 17827 h 1112412"/>
                <a:gd name="connsiteX2" fmla="*/ 558202 w 818288"/>
                <a:gd name="connsiteY2" fmla="*/ 735 h 1112412"/>
                <a:gd name="connsiteX3" fmla="*/ 451380 w 818288"/>
                <a:gd name="connsiteY3" fmla="*/ 9281 h 1112412"/>
                <a:gd name="connsiteX4" fmla="*/ 412924 w 818288"/>
                <a:gd name="connsiteY4" fmla="*/ 62693 h 1112412"/>
                <a:gd name="connsiteX5" fmla="*/ 338148 w 818288"/>
                <a:gd name="connsiteY5" fmla="*/ 81921 h 1112412"/>
                <a:gd name="connsiteX6" fmla="*/ 289010 w 818288"/>
                <a:gd name="connsiteY6" fmla="*/ 56283 h 1112412"/>
                <a:gd name="connsiteX7" fmla="*/ 289010 w 818288"/>
                <a:gd name="connsiteY7" fmla="*/ 9281 h 1112412"/>
                <a:gd name="connsiteX8" fmla="*/ 199278 w 818288"/>
                <a:gd name="connsiteY8" fmla="*/ 24237 h 1112412"/>
                <a:gd name="connsiteX9" fmla="*/ 88183 w 818288"/>
                <a:gd name="connsiteY9" fmla="*/ 88329 h 1112412"/>
                <a:gd name="connsiteX10" fmla="*/ 41181 w 818288"/>
                <a:gd name="connsiteY10" fmla="*/ 344703 h 1112412"/>
                <a:gd name="connsiteX11" fmla="*/ 6999 w 818288"/>
                <a:gd name="connsiteY11" fmla="*/ 801904 h 1112412"/>
                <a:gd name="connsiteX12" fmla="*/ 68956 w 818288"/>
                <a:gd name="connsiteY12" fmla="*/ 1096734 h 1112412"/>
                <a:gd name="connsiteX13" fmla="*/ 652205 w 818288"/>
                <a:gd name="connsiteY13" fmla="*/ 1101007 h 1112412"/>
                <a:gd name="connsiteX14" fmla="*/ 752619 w 818288"/>
                <a:gd name="connsiteY14" fmla="*/ 1000594 h 1112412"/>
                <a:gd name="connsiteX15" fmla="*/ 756892 w 818288"/>
                <a:gd name="connsiteY15" fmla="*/ 472892 h 1112412"/>
                <a:gd name="connsiteX16" fmla="*/ 816712 w 818288"/>
                <a:gd name="connsiteY16" fmla="*/ 111831 h 1112412"/>
                <a:gd name="connsiteX0" fmla="*/ 816712 w 818288"/>
                <a:gd name="connsiteY0" fmla="*/ 111831 h 1112412"/>
                <a:gd name="connsiteX1" fmla="*/ 684252 w 818288"/>
                <a:gd name="connsiteY1" fmla="*/ 17827 h 1112412"/>
                <a:gd name="connsiteX2" fmla="*/ 558202 w 818288"/>
                <a:gd name="connsiteY2" fmla="*/ 735 h 1112412"/>
                <a:gd name="connsiteX3" fmla="*/ 451380 w 818288"/>
                <a:gd name="connsiteY3" fmla="*/ 9281 h 1112412"/>
                <a:gd name="connsiteX4" fmla="*/ 412924 w 818288"/>
                <a:gd name="connsiteY4" fmla="*/ 62693 h 1112412"/>
                <a:gd name="connsiteX5" fmla="*/ 338148 w 818288"/>
                <a:gd name="connsiteY5" fmla="*/ 81921 h 1112412"/>
                <a:gd name="connsiteX6" fmla="*/ 289010 w 818288"/>
                <a:gd name="connsiteY6" fmla="*/ 56283 h 1112412"/>
                <a:gd name="connsiteX7" fmla="*/ 282601 w 818288"/>
                <a:gd name="connsiteY7" fmla="*/ 5008 h 1112412"/>
                <a:gd name="connsiteX8" fmla="*/ 199278 w 818288"/>
                <a:gd name="connsiteY8" fmla="*/ 24237 h 1112412"/>
                <a:gd name="connsiteX9" fmla="*/ 88183 w 818288"/>
                <a:gd name="connsiteY9" fmla="*/ 88329 h 1112412"/>
                <a:gd name="connsiteX10" fmla="*/ 41181 w 818288"/>
                <a:gd name="connsiteY10" fmla="*/ 344703 h 1112412"/>
                <a:gd name="connsiteX11" fmla="*/ 6999 w 818288"/>
                <a:gd name="connsiteY11" fmla="*/ 801904 h 1112412"/>
                <a:gd name="connsiteX12" fmla="*/ 68956 w 818288"/>
                <a:gd name="connsiteY12" fmla="*/ 1096734 h 1112412"/>
                <a:gd name="connsiteX13" fmla="*/ 652205 w 818288"/>
                <a:gd name="connsiteY13" fmla="*/ 1101007 h 1112412"/>
                <a:gd name="connsiteX14" fmla="*/ 752619 w 818288"/>
                <a:gd name="connsiteY14" fmla="*/ 1000594 h 1112412"/>
                <a:gd name="connsiteX15" fmla="*/ 756892 w 818288"/>
                <a:gd name="connsiteY15" fmla="*/ 472892 h 1112412"/>
                <a:gd name="connsiteX16" fmla="*/ 816712 w 818288"/>
                <a:gd name="connsiteY16" fmla="*/ 111831 h 1112412"/>
                <a:gd name="connsiteX0" fmla="*/ 816712 w 818288"/>
                <a:gd name="connsiteY0" fmla="*/ 111831 h 1112412"/>
                <a:gd name="connsiteX1" fmla="*/ 684252 w 818288"/>
                <a:gd name="connsiteY1" fmla="*/ 17827 h 1112412"/>
                <a:gd name="connsiteX2" fmla="*/ 558202 w 818288"/>
                <a:gd name="connsiteY2" fmla="*/ 735 h 1112412"/>
                <a:gd name="connsiteX3" fmla="*/ 451380 w 818288"/>
                <a:gd name="connsiteY3" fmla="*/ 9281 h 1112412"/>
                <a:gd name="connsiteX4" fmla="*/ 412924 w 818288"/>
                <a:gd name="connsiteY4" fmla="*/ 62693 h 1112412"/>
                <a:gd name="connsiteX5" fmla="*/ 338148 w 818288"/>
                <a:gd name="connsiteY5" fmla="*/ 81921 h 1112412"/>
                <a:gd name="connsiteX6" fmla="*/ 289010 w 818288"/>
                <a:gd name="connsiteY6" fmla="*/ 56283 h 1112412"/>
                <a:gd name="connsiteX7" fmla="*/ 282601 w 818288"/>
                <a:gd name="connsiteY7" fmla="*/ 5008 h 1112412"/>
                <a:gd name="connsiteX8" fmla="*/ 199278 w 818288"/>
                <a:gd name="connsiteY8" fmla="*/ 24237 h 1112412"/>
                <a:gd name="connsiteX9" fmla="*/ 88183 w 818288"/>
                <a:gd name="connsiteY9" fmla="*/ 88329 h 1112412"/>
                <a:gd name="connsiteX10" fmla="*/ 41181 w 818288"/>
                <a:gd name="connsiteY10" fmla="*/ 344703 h 1112412"/>
                <a:gd name="connsiteX11" fmla="*/ 6999 w 818288"/>
                <a:gd name="connsiteY11" fmla="*/ 801904 h 1112412"/>
                <a:gd name="connsiteX12" fmla="*/ 68956 w 818288"/>
                <a:gd name="connsiteY12" fmla="*/ 1096734 h 1112412"/>
                <a:gd name="connsiteX13" fmla="*/ 652205 w 818288"/>
                <a:gd name="connsiteY13" fmla="*/ 1101007 h 1112412"/>
                <a:gd name="connsiteX14" fmla="*/ 752619 w 818288"/>
                <a:gd name="connsiteY14" fmla="*/ 1000594 h 1112412"/>
                <a:gd name="connsiteX15" fmla="*/ 756892 w 818288"/>
                <a:gd name="connsiteY15" fmla="*/ 472892 h 1112412"/>
                <a:gd name="connsiteX16" fmla="*/ 816712 w 818288"/>
                <a:gd name="connsiteY16" fmla="*/ 111831 h 111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18288" h="1112412">
                  <a:moveTo>
                    <a:pt x="816712" y="111831"/>
                  </a:moveTo>
                  <a:cubicBezTo>
                    <a:pt x="804605" y="35987"/>
                    <a:pt x="735882" y="32070"/>
                    <a:pt x="684252" y="17827"/>
                  </a:cubicBezTo>
                  <a:cubicBezTo>
                    <a:pt x="632622" y="3584"/>
                    <a:pt x="597014" y="2159"/>
                    <a:pt x="558202" y="735"/>
                  </a:cubicBezTo>
                  <a:cubicBezTo>
                    <a:pt x="519390" y="-689"/>
                    <a:pt x="475593" y="-1045"/>
                    <a:pt x="451380" y="9281"/>
                  </a:cubicBezTo>
                  <a:cubicBezTo>
                    <a:pt x="427167" y="19607"/>
                    <a:pt x="431796" y="50586"/>
                    <a:pt x="412924" y="62693"/>
                  </a:cubicBezTo>
                  <a:cubicBezTo>
                    <a:pt x="394052" y="74800"/>
                    <a:pt x="358800" y="82989"/>
                    <a:pt x="338148" y="81921"/>
                  </a:cubicBezTo>
                  <a:cubicBezTo>
                    <a:pt x="317496" y="80853"/>
                    <a:pt x="298268" y="69102"/>
                    <a:pt x="289010" y="56283"/>
                  </a:cubicBezTo>
                  <a:cubicBezTo>
                    <a:pt x="279752" y="43464"/>
                    <a:pt x="297556" y="8213"/>
                    <a:pt x="282601" y="5008"/>
                  </a:cubicBezTo>
                  <a:cubicBezTo>
                    <a:pt x="267646" y="1803"/>
                    <a:pt x="231681" y="10350"/>
                    <a:pt x="199278" y="24237"/>
                  </a:cubicBezTo>
                  <a:cubicBezTo>
                    <a:pt x="166875" y="38124"/>
                    <a:pt x="114532" y="34918"/>
                    <a:pt x="88183" y="88329"/>
                  </a:cubicBezTo>
                  <a:cubicBezTo>
                    <a:pt x="61834" y="141740"/>
                    <a:pt x="54712" y="225774"/>
                    <a:pt x="41181" y="344703"/>
                  </a:cubicBezTo>
                  <a:cubicBezTo>
                    <a:pt x="27650" y="463632"/>
                    <a:pt x="2370" y="676566"/>
                    <a:pt x="6999" y="801904"/>
                  </a:cubicBezTo>
                  <a:cubicBezTo>
                    <a:pt x="11628" y="927242"/>
                    <a:pt x="-36441" y="1076793"/>
                    <a:pt x="68956" y="1096734"/>
                  </a:cubicBezTo>
                  <a:cubicBezTo>
                    <a:pt x="174353" y="1116675"/>
                    <a:pt x="538261" y="1117030"/>
                    <a:pt x="652205" y="1101007"/>
                  </a:cubicBezTo>
                  <a:cubicBezTo>
                    <a:pt x="766149" y="1084984"/>
                    <a:pt x="745854" y="1116674"/>
                    <a:pt x="752619" y="1000594"/>
                  </a:cubicBezTo>
                  <a:cubicBezTo>
                    <a:pt x="759384" y="884514"/>
                    <a:pt x="746210" y="621019"/>
                    <a:pt x="756892" y="472892"/>
                  </a:cubicBezTo>
                  <a:cubicBezTo>
                    <a:pt x="767574" y="324765"/>
                    <a:pt x="828819" y="187675"/>
                    <a:pt x="816712" y="111831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434019C6-E6E3-4C03-BA7A-A68992AF9550}"/>
                </a:ext>
              </a:extLst>
            </p:cNvPr>
            <p:cNvSpPr/>
            <p:nvPr/>
          </p:nvSpPr>
          <p:spPr>
            <a:xfrm rot="15094660">
              <a:off x="6544377" y="3085030"/>
              <a:ext cx="143560" cy="356577"/>
            </a:xfrm>
            <a:custGeom>
              <a:avLst/>
              <a:gdLst>
                <a:gd name="connsiteX0" fmla="*/ 6457 w 165048"/>
                <a:gd name="connsiteY0" fmla="*/ 44808 h 353407"/>
                <a:gd name="connsiteX1" fmla="*/ 61409 w 165048"/>
                <a:gd name="connsiteY1" fmla="*/ 847 h 353407"/>
                <a:gd name="connsiteX2" fmla="*/ 129550 w 165048"/>
                <a:gd name="connsiteY2" fmla="*/ 31620 h 353407"/>
                <a:gd name="connsiteX3" fmla="*/ 155927 w 165048"/>
                <a:gd name="connsiteY3" fmla="*/ 200872 h 353407"/>
                <a:gd name="connsiteX4" fmla="*/ 160323 w 165048"/>
                <a:gd name="connsiteY4" fmla="*/ 306379 h 353407"/>
                <a:gd name="connsiteX5" fmla="*/ 92182 w 165048"/>
                <a:gd name="connsiteY5" fmla="*/ 352539 h 353407"/>
                <a:gd name="connsiteX6" fmla="*/ 15250 w 165048"/>
                <a:gd name="connsiteY6" fmla="*/ 323964 h 353407"/>
                <a:gd name="connsiteX7" fmla="*/ 2061 w 165048"/>
                <a:gd name="connsiteY7" fmla="*/ 183287 h 353407"/>
                <a:gd name="connsiteX8" fmla="*/ 6457 w 165048"/>
                <a:gd name="connsiteY8" fmla="*/ 44808 h 353407"/>
                <a:gd name="connsiteX0" fmla="*/ 6885 w 165476"/>
                <a:gd name="connsiteY0" fmla="*/ 44808 h 352670"/>
                <a:gd name="connsiteX1" fmla="*/ 61837 w 165476"/>
                <a:gd name="connsiteY1" fmla="*/ 847 h 352670"/>
                <a:gd name="connsiteX2" fmla="*/ 129978 w 165476"/>
                <a:gd name="connsiteY2" fmla="*/ 31620 h 352670"/>
                <a:gd name="connsiteX3" fmla="*/ 156355 w 165476"/>
                <a:gd name="connsiteY3" fmla="*/ 200872 h 352670"/>
                <a:gd name="connsiteX4" fmla="*/ 160751 w 165476"/>
                <a:gd name="connsiteY4" fmla="*/ 306379 h 352670"/>
                <a:gd name="connsiteX5" fmla="*/ 92610 w 165476"/>
                <a:gd name="connsiteY5" fmla="*/ 352539 h 352670"/>
                <a:gd name="connsiteX6" fmla="*/ 22273 w 165476"/>
                <a:gd name="connsiteY6" fmla="*/ 315172 h 352670"/>
                <a:gd name="connsiteX7" fmla="*/ 2489 w 165476"/>
                <a:gd name="connsiteY7" fmla="*/ 183287 h 352670"/>
                <a:gd name="connsiteX8" fmla="*/ 6885 w 165476"/>
                <a:gd name="connsiteY8" fmla="*/ 44808 h 352670"/>
                <a:gd name="connsiteX0" fmla="*/ 6885 w 159537"/>
                <a:gd name="connsiteY0" fmla="*/ 44808 h 352733"/>
                <a:gd name="connsiteX1" fmla="*/ 61837 w 159537"/>
                <a:gd name="connsiteY1" fmla="*/ 847 h 352733"/>
                <a:gd name="connsiteX2" fmla="*/ 129978 w 159537"/>
                <a:gd name="connsiteY2" fmla="*/ 31620 h 352733"/>
                <a:gd name="connsiteX3" fmla="*/ 156355 w 159537"/>
                <a:gd name="connsiteY3" fmla="*/ 200872 h 352733"/>
                <a:gd name="connsiteX4" fmla="*/ 151959 w 159537"/>
                <a:gd name="connsiteY4" fmla="*/ 304181 h 352733"/>
                <a:gd name="connsiteX5" fmla="*/ 92610 w 159537"/>
                <a:gd name="connsiteY5" fmla="*/ 352539 h 352733"/>
                <a:gd name="connsiteX6" fmla="*/ 22273 w 159537"/>
                <a:gd name="connsiteY6" fmla="*/ 315172 h 352733"/>
                <a:gd name="connsiteX7" fmla="*/ 2489 w 159537"/>
                <a:gd name="connsiteY7" fmla="*/ 183287 h 352733"/>
                <a:gd name="connsiteX8" fmla="*/ 6885 w 159537"/>
                <a:gd name="connsiteY8" fmla="*/ 44808 h 352733"/>
                <a:gd name="connsiteX0" fmla="*/ 6885 w 156440"/>
                <a:gd name="connsiteY0" fmla="*/ 44449 h 352374"/>
                <a:gd name="connsiteX1" fmla="*/ 61837 w 156440"/>
                <a:gd name="connsiteY1" fmla="*/ 488 h 352374"/>
                <a:gd name="connsiteX2" fmla="*/ 129978 w 156440"/>
                <a:gd name="connsiteY2" fmla="*/ 31261 h 352374"/>
                <a:gd name="connsiteX3" fmla="*/ 149760 w 156440"/>
                <a:gd name="connsiteY3" fmla="*/ 171938 h 352374"/>
                <a:gd name="connsiteX4" fmla="*/ 151959 w 156440"/>
                <a:gd name="connsiteY4" fmla="*/ 303822 h 352374"/>
                <a:gd name="connsiteX5" fmla="*/ 92610 w 156440"/>
                <a:gd name="connsiteY5" fmla="*/ 352180 h 352374"/>
                <a:gd name="connsiteX6" fmla="*/ 22273 w 156440"/>
                <a:gd name="connsiteY6" fmla="*/ 314813 h 352374"/>
                <a:gd name="connsiteX7" fmla="*/ 2489 w 156440"/>
                <a:gd name="connsiteY7" fmla="*/ 182928 h 352374"/>
                <a:gd name="connsiteX8" fmla="*/ 6885 w 156440"/>
                <a:gd name="connsiteY8" fmla="*/ 44449 h 352374"/>
                <a:gd name="connsiteX0" fmla="*/ 6885 w 153367"/>
                <a:gd name="connsiteY0" fmla="*/ 44449 h 352607"/>
                <a:gd name="connsiteX1" fmla="*/ 61837 w 153367"/>
                <a:gd name="connsiteY1" fmla="*/ 488 h 352607"/>
                <a:gd name="connsiteX2" fmla="*/ 129978 w 153367"/>
                <a:gd name="connsiteY2" fmla="*/ 31261 h 352607"/>
                <a:gd name="connsiteX3" fmla="*/ 149760 w 153367"/>
                <a:gd name="connsiteY3" fmla="*/ 171938 h 352607"/>
                <a:gd name="connsiteX4" fmla="*/ 147562 w 153367"/>
                <a:gd name="connsiteY4" fmla="*/ 297228 h 352607"/>
                <a:gd name="connsiteX5" fmla="*/ 92610 w 153367"/>
                <a:gd name="connsiteY5" fmla="*/ 352180 h 352607"/>
                <a:gd name="connsiteX6" fmla="*/ 22273 w 153367"/>
                <a:gd name="connsiteY6" fmla="*/ 314813 h 352607"/>
                <a:gd name="connsiteX7" fmla="*/ 2489 w 153367"/>
                <a:gd name="connsiteY7" fmla="*/ 182928 h 352607"/>
                <a:gd name="connsiteX8" fmla="*/ 6885 w 153367"/>
                <a:gd name="connsiteY8" fmla="*/ 44449 h 352607"/>
                <a:gd name="connsiteX0" fmla="*/ 7178 w 153660"/>
                <a:gd name="connsiteY0" fmla="*/ 44449 h 352310"/>
                <a:gd name="connsiteX1" fmla="*/ 62130 w 153660"/>
                <a:gd name="connsiteY1" fmla="*/ 488 h 352310"/>
                <a:gd name="connsiteX2" fmla="*/ 130271 w 153660"/>
                <a:gd name="connsiteY2" fmla="*/ 31261 h 352310"/>
                <a:gd name="connsiteX3" fmla="*/ 150053 w 153660"/>
                <a:gd name="connsiteY3" fmla="*/ 171938 h 352310"/>
                <a:gd name="connsiteX4" fmla="*/ 147855 w 153660"/>
                <a:gd name="connsiteY4" fmla="*/ 297228 h 352310"/>
                <a:gd name="connsiteX5" fmla="*/ 92903 w 153660"/>
                <a:gd name="connsiteY5" fmla="*/ 352180 h 352310"/>
                <a:gd name="connsiteX6" fmla="*/ 26962 w 153660"/>
                <a:gd name="connsiteY6" fmla="*/ 308219 h 352310"/>
                <a:gd name="connsiteX7" fmla="*/ 2782 w 153660"/>
                <a:gd name="connsiteY7" fmla="*/ 182928 h 352310"/>
                <a:gd name="connsiteX8" fmla="*/ 7178 w 153660"/>
                <a:gd name="connsiteY8" fmla="*/ 44449 h 352310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82928 h 341473"/>
                <a:gd name="connsiteX8" fmla="*/ 7178 w 153958"/>
                <a:gd name="connsiteY8" fmla="*/ 44449 h 341473"/>
                <a:gd name="connsiteX0" fmla="*/ 5932 w 152712"/>
                <a:gd name="connsiteY0" fmla="*/ 44449 h 341473"/>
                <a:gd name="connsiteX1" fmla="*/ 60884 w 152712"/>
                <a:gd name="connsiteY1" fmla="*/ 488 h 341473"/>
                <a:gd name="connsiteX2" fmla="*/ 129025 w 152712"/>
                <a:gd name="connsiteY2" fmla="*/ 31261 h 341473"/>
                <a:gd name="connsiteX3" fmla="*/ 148807 w 152712"/>
                <a:gd name="connsiteY3" fmla="*/ 171938 h 341473"/>
                <a:gd name="connsiteX4" fmla="*/ 146609 w 152712"/>
                <a:gd name="connsiteY4" fmla="*/ 297228 h 341473"/>
                <a:gd name="connsiteX5" fmla="*/ 87260 w 152712"/>
                <a:gd name="connsiteY5" fmla="*/ 341190 h 341473"/>
                <a:gd name="connsiteX6" fmla="*/ 25716 w 152712"/>
                <a:gd name="connsiteY6" fmla="*/ 308219 h 341473"/>
                <a:gd name="connsiteX7" fmla="*/ 3734 w 152712"/>
                <a:gd name="connsiteY7" fmla="*/ 169740 h 341473"/>
                <a:gd name="connsiteX8" fmla="*/ 5932 w 152712"/>
                <a:gd name="connsiteY8" fmla="*/ 44449 h 341473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69740 h 341473"/>
                <a:gd name="connsiteX8" fmla="*/ 7178 w 153958"/>
                <a:gd name="connsiteY8" fmla="*/ 44449 h 341473"/>
                <a:gd name="connsiteX0" fmla="*/ 6886 w 153666"/>
                <a:gd name="connsiteY0" fmla="*/ 44449 h 341196"/>
                <a:gd name="connsiteX1" fmla="*/ 61838 w 153666"/>
                <a:gd name="connsiteY1" fmla="*/ 488 h 341196"/>
                <a:gd name="connsiteX2" fmla="*/ 129979 w 153666"/>
                <a:gd name="connsiteY2" fmla="*/ 31261 h 341196"/>
                <a:gd name="connsiteX3" fmla="*/ 149761 w 153666"/>
                <a:gd name="connsiteY3" fmla="*/ 171938 h 341196"/>
                <a:gd name="connsiteX4" fmla="*/ 147563 w 153666"/>
                <a:gd name="connsiteY4" fmla="*/ 297228 h 341196"/>
                <a:gd name="connsiteX5" fmla="*/ 88214 w 153666"/>
                <a:gd name="connsiteY5" fmla="*/ 341190 h 341196"/>
                <a:gd name="connsiteX6" fmla="*/ 22274 w 153666"/>
                <a:gd name="connsiteY6" fmla="*/ 295031 h 341196"/>
                <a:gd name="connsiteX7" fmla="*/ 2490 w 153666"/>
                <a:gd name="connsiteY7" fmla="*/ 169740 h 341196"/>
                <a:gd name="connsiteX8" fmla="*/ 6886 w 153666"/>
                <a:gd name="connsiteY8" fmla="*/ 44449 h 341196"/>
                <a:gd name="connsiteX0" fmla="*/ 6886 w 152380"/>
                <a:gd name="connsiteY0" fmla="*/ 44449 h 341216"/>
                <a:gd name="connsiteX1" fmla="*/ 61838 w 152380"/>
                <a:gd name="connsiteY1" fmla="*/ 488 h 341216"/>
                <a:gd name="connsiteX2" fmla="*/ 129979 w 152380"/>
                <a:gd name="connsiteY2" fmla="*/ 31261 h 341216"/>
                <a:gd name="connsiteX3" fmla="*/ 149761 w 152380"/>
                <a:gd name="connsiteY3" fmla="*/ 171938 h 341216"/>
                <a:gd name="connsiteX4" fmla="*/ 145365 w 152380"/>
                <a:gd name="connsiteY4" fmla="*/ 299426 h 341216"/>
                <a:gd name="connsiteX5" fmla="*/ 88214 w 152380"/>
                <a:gd name="connsiteY5" fmla="*/ 341190 h 341216"/>
                <a:gd name="connsiteX6" fmla="*/ 22274 w 152380"/>
                <a:gd name="connsiteY6" fmla="*/ 295031 h 341216"/>
                <a:gd name="connsiteX7" fmla="*/ 2490 w 152380"/>
                <a:gd name="connsiteY7" fmla="*/ 169740 h 341216"/>
                <a:gd name="connsiteX8" fmla="*/ 6886 w 152380"/>
                <a:gd name="connsiteY8" fmla="*/ 44449 h 341216"/>
                <a:gd name="connsiteX0" fmla="*/ 6886 w 152646"/>
                <a:gd name="connsiteY0" fmla="*/ 44449 h 339021"/>
                <a:gd name="connsiteX1" fmla="*/ 61838 w 152646"/>
                <a:gd name="connsiteY1" fmla="*/ 488 h 339021"/>
                <a:gd name="connsiteX2" fmla="*/ 129979 w 152646"/>
                <a:gd name="connsiteY2" fmla="*/ 31261 h 339021"/>
                <a:gd name="connsiteX3" fmla="*/ 149761 w 152646"/>
                <a:gd name="connsiteY3" fmla="*/ 171938 h 339021"/>
                <a:gd name="connsiteX4" fmla="*/ 145365 w 152646"/>
                <a:gd name="connsiteY4" fmla="*/ 299426 h 339021"/>
                <a:gd name="connsiteX5" fmla="*/ 83818 w 152646"/>
                <a:gd name="connsiteY5" fmla="*/ 338991 h 339021"/>
                <a:gd name="connsiteX6" fmla="*/ 22274 w 152646"/>
                <a:gd name="connsiteY6" fmla="*/ 295031 h 339021"/>
                <a:gd name="connsiteX7" fmla="*/ 2490 w 152646"/>
                <a:gd name="connsiteY7" fmla="*/ 169740 h 339021"/>
                <a:gd name="connsiteX8" fmla="*/ 6886 w 152646"/>
                <a:gd name="connsiteY8" fmla="*/ 44449 h 339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2646" h="339021">
                  <a:moveTo>
                    <a:pt x="6886" y="44449"/>
                  </a:moveTo>
                  <a:cubicBezTo>
                    <a:pt x="16777" y="16240"/>
                    <a:pt x="41323" y="2686"/>
                    <a:pt x="61838" y="488"/>
                  </a:cubicBezTo>
                  <a:cubicBezTo>
                    <a:pt x="82354" y="-1710"/>
                    <a:pt x="115325" y="2686"/>
                    <a:pt x="129979" y="31261"/>
                  </a:cubicBezTo>
                  <a:cubicBezTo>
                    <a:pt x="144633" y="59836"/>
                    <a:pt x="147197" y="127244"/>
                    <a:pt x="149761" y="171938"/>
                  </a:cubicBezTo>
                  <a:cubicBezTo>
                    <a:pt x="152325" y="216632"/>
                    <a:pt x="156355" y="271584"/>
                    <a:pt x="145365" y="299426"/>
                  </a:cubicBezTo>
                  <a:cubicBezTo>
                    <a:pt x="134375" y="327268"/>
                    <a:pt x="104333" y="339723"/>
                    <a:pt x="83818" y="338991"/>
                  </a:cubicBezTo>
                  <a:cubicBezTo>
                    <a:pt x="63303" y="338259"/>
                    <a:pt x="37294" y="323240"/>
                    <a:pt x="22274" y="295031"/>
                  </a:cubicBezTo>
                  <a:cubicBezTo>
                    <a:pt x="7254" y="266822"/>
                    <a:pt x="5055" y="211504"/>
                    <a:pt x="2490" y="169740"/>
                  </a:cubicBezTo>
                  <a:cubicBezTo>
                    <a:pt x="-75" y="127976"/>
                    <a:pt x="-3005" y="72658"/>
                    <a:pt x="6886" y="44449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E3CFD9D5-E61A-43AF-BA28-BA82E6F22BD4}"/>
                </a:ext>
              </a:extLst>
            </p:cNvPr>
            <p:cNvSpPr/>
            <p:nvPr/>
          </p:nvSpPr>
          <p:spPr>
            <a:xfrm rot="14685398" flipH="1">
              <a:off x="6876857" y="2763474"/>
              <a:ext cx="197568" cy="623311"/>
            </a:xfrm>
            <a:custGeom>
              <a:avLst/>
              <a:gdLst>
                <a:gd name="connsiteX0" fmla="*/ 63868 w 187016"/>
                <a:gd name="connsiteY0" fmla="*/ 62019 h 502838"/>
                <a:gd name="connsiteX1" fmla="*/ 86420 w 187016"/>
                <a:gd name="connsiteY1" fmla="*/ 512 h 502838"/>
                <a:gd name="connsiteX2" fmla="*/ 168429 w 187016"/>
                <a:gd name="connsiteY2" fmla="*/ 47667 h 502838"/>
                <a:gd name="connsiteX3" fmla="*/ 156128 w 187016"/>
                <a:gd name="connsiteY3" fmla="*/ 271142 h 502838"/>
                <a:gd name="connsiteX4" fmla="*/ 186881 w 187016"/>
                <a:gd name="connsiteY4" fmla="*/ 412607 h 502838"/>
                <a:gd name="connsiteX5" fmla="*/ 141776 w 187016"/>
                <a:gd name="connsiteY5" fmla="*/ 363402 h 502838"/>
                <a:gd name="connsiteX6" fmla="*/ 162278 w 187016"/>
                <a:gd name="connsiteY6" fmla="*/ 490516 h 502838"/>
                <a:gd name="connsiteX7" fmla="*/ 117173 w 187016"/>
                <a:gd name="connsiteY7" fmla="*/ 394155 h 502838"/>
                <a:gd name="connsiteX8" fmla="*/ 113073 w 187016"/>
                <a:gd name="connsiteY8" fmla="*/ 502817 h 502838"/>
                <a:gd name="connsiteX9" fmla="*/ 86420 w 187016"/>
                <a:gd name="connsiteY9" fmla="*/ 404406 h 502838"/>
                <a:gd name="connsiteX10" fmla="*/ 59767 w 187016"/>
                <a:gd name="connsiteY10" fmla="*/ 500767 h 502838"/>
                <a:gd name="connsiteX11" fmla="*/ 53616 w 187016"/>
                <a:gd name="connsiteY11" fmla="*/ 402356 h 502838"/>
                <a:gd name="connsiteX12" fmla="*/ 311 w 187016"/>
                <a:gd name="connsiteY12" fmla="*/ 433109 h 502838"/>
                <a:gd name="connsiteX13" fmla="*/ 33114 w 187016"/>
                <a:gd name="connsiteY13" fmla="*/ 355201 h 502838"/>
                <a:gd name="connsiteX14" fmla="*/ 63868 w 187016"/>
                <a:gd name="connsiteY14" fmla="*/ 303945 h 502838"/>
                <a:gd name="connsiteX15" fmla="*/ 63868 w 187016"/>
                <a:gd name="connsiteY15" fmla="*/ 62019 h 502838"/>
                <a:gd name="connsiteX0" fmla="*/ 63868 w 187016"/>
                <a:gd name="connsiteY0" fmla="*/ 63996 h 504815"/>
                <a:gd name="connsiteX1" fmla="*/ 113073 w 187016"/>
                <a:gd name="connsiteY1" fmla="*/ 439 h 504815"/>
                <a:gd name="connsiteX2" fmla="*/ 168429 w 187016"/>
                <a:gd name="connsiteY2" fmla="*/ 49644 h 504815"/>
                <a:gd name="connsiteX3" fmla="*/ 156128 w 187016"/>
                <a:gd name="connsiteY3" fmla="*/ 273119 h 504815"/>
                <a:gd name="connsiteX4" fmla="*/ 186881 w 187016"/>
                <a:gd name="connsiteY4" fmla="*/ 414584 h 504815"/>
                <a:gd name="connsiteX5" fmla="*/ 141776 w 187016"/>
                <a:gd name="connsiteY5" fmla="*/ 365379 h 504815"/>
                <a:gd name="connsiteX6" fmla="*/ 162278 w 187016"/>
                <a:gd name="connsiteY6" fmla="*/ 492493 h 504815"/>
                <a:gd name="connsiteX7" fmla="*/ 117173 w 187016"/>
                <a:gd name="connsiteY7" fmla="*/ 396132 h 504815"/>
                <a:gd name="connsiteX8" fmla="*/ 113073 w 187016"/>
                <a:gd name="connsiteY8" fmla="*/ 504794 h 504815"/>
                <a:gd name="connsiteX9" fmla="*/ 86420 w 187016"/>
                <a:gd name="connsiteY9" fmla="*/ 406383 h 504815"/>
                <a:gd name="connsiteX10" fmla="*/ 59767 w 187016"/>
                <a:gd name="connsiteY10" fmla="*/ 502744 h 504815"/>
                <a:gd name="connsiteX11" fmla="*/ 53616 w 187016"/>
                <a:gd name="connsiteY11" fmla="*/ 404333 h 504815"/>
                <a:gd name="connsiteX12" fmla="*/ 311 w 187016"/>
                <a:gd name="connsiteY12" fmla="*/ 435086 h 504815"/>
                <a:gd name="connsiteX13" fmla="*/ 33114 w 187016"/>
                <a:gd name="connsiteY13" fmla="*/ 357178 h 504815"/>
                <a:gd name="connsiteX14" fmla="*/ 63868 w 187016"/>
                <a:gd name="connsiteY14" fmla="*/ 305922 h 504815"/>
                <a:gd name="connsiteX15" fmla="*/ 63868 w 187016"/>
                <a:gd name="connsiteY15" fmla="*/ 63996 h 504815"/>
                <a:gd name="connsiteX0" fmla="*/ 57718 w 187016"/>
                <a:gd name="connsiteY0" fmla="*/ 53366 h 504437"/>
                <a:gd name="connsiteX1" fmla="*/ 113073 w 187016"/>
                <a:gd name="connsiteY1" fmla="*/ 61 h 504437"/>
                <a:gd name="connsiteX2" fmla="*/ 168429 w 187016"/>
                <a:gd name="connsiteY2" fmla="*/ 49266 h 504437"/>
                <a:gd name="connsiteX3" fmla="*/ 156128 w 187016"/>
                <a:gd name="connsiteY3" fmla="*/ 272741 h 504437"/>
                <a:gd name="connsiteX4" fmla="*/ 186881 w 187016"/>
                <a:gd name="connsiteY4" fmla="*/ 414206 h 504437"/>
                <a:gd name="connsiteX5" fmla="*/ 141776 w 187016"/>
                <a:gd name="connsiteY5" fmla="*/ 365001 h 504437"/>
                <a:gd name="connsiteX6" fmla="*/ 162278 w 187016"/>
                <a:gd name="connsiteY6" fmla="*/ 492115 h 504437"/>
                <a:gd name="connsiteX7" fmla="*/ 117173 w 187016"/>
                <a:gd name="connsiteY7" fmla="*/ 395754 h 504437"/>
                <a:gd name="connsiteX8" fmla="*/ 113073 w 187016"/>
                <a:gd name="connsiteY8" fmla="*/ 504416 h 504437"/>
                <a:gd name="connsiteX9" fmla="*/ 86420 w 187016"/>
                <a:gd name="connsiteY9" fmla="*/ 406005 h 504437"/>
                <a:gd name="connsiteX10" fmla="*/ 59767 w 187016"/>
                <a:gd name="connsiteY10" fmla="*/ 502366 h 504437"/>
                <a:gd name="connsiteX11" fmla="*/ 53616 w 187016"/>
                <a:gd name="connsiteY11" fmla="*/ 403955 h 504437"/>
                <a:gd name="connsiteX12" fmla="*/ 311 w 187016"/>
                <a:gd name="connsiteY12" fmla="*/ 434708 h 504437"/>
                <a:gd name="connsiteX13" fmla="*/ 33114 w 187016"/>
                <a:gd name="connsiteY13" fmla="*/ 356800 h 504437"/>
                <a:gd name="connsiteX14" fmla="*/ 63868 w 187016"/>
                <a:gd name="connsiteY14" fmla="*/ 305544 h 504437"/>
                <a:gd name="connsiteX15" fmla="*/ 57718 w 187016"/>
                <a:gd name="connsiteY15" fmla="*/ 53366 h 5044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9767 w 189311"/>
                <a:gd name="connsiteY10" fmla="*/ 5028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57718 w 189311"/>
                <a:gd name="connsiteY0" fmla="*/ 53866 h 504917"/>
                <a:gd name="connsiteX1" fmla="*/ 113073 w 189311"/>
                <a:gd name="connsiteY1" fmla="*/ 561 h 504917"/>
                <a:gd name="connsiteX2" fmla="*/ 170479 w 189311"/>
                <a:gd name="connsiteY2" fmla="*/ 43615 h 504917"/>
                <a:gd name="connsiteX3" fmla="*/ 156128 w 189311"/>
                <a:gd name="connsiteY3" fmla="*/ 273241 h 504917"/>
                <a:gd name="connsiteX4" fmla="*/ 186881 w 189311"/>
                <a:gd name="connsiteY4" fmla="*/ 414706 h 504917"/>
                <a:gd name="connsiteX5" fmla="*/ 141776 w 189311"/>
                <a:gd name="connsiteY5" fmla="*/ 365501 h 504917"/>
                <a:gd name="connsiteX6" fmla="*/ 162278 w 189311"/>
                <a:gd name="connsiteY6" fmla="*/ 492615 h 504917"/>
                <a:gd name="connsiteX7" fmla="*/ 117173 w 189311"/>
                <a:gd name="connsiteY7" fmla="*/ 396254 h 504917"/>
                <a:gd name="connsiteX8" fmla="*/ 113073 w 189311"/>
                <a:gd name="connsiteY8" fmla="*/ 504916 h 504917"/>
                <a:gd name="connsiteX9" fmla="*/ 86420 w 189311"/>
                <a:gd name="connsiteY9" fmla="*/ 406505 h 504917"/>
                <a:gd name="connsiteX10" fmla="*/ 70019 w 189311"/>
                <a:gd name="connsiteY10" fmla="*/ 504917 h 504917"/>
                <a:gd name="connsiteX11" fmla="*/ 53616 w 189311"/>
                <a:gd name="connsiteY11" fmla="*/ 404455 h 504917"/>
                <a:gd name="connsiteX12" fmla="*/ 311 w 189311"/>
                <a:gd name="connsiteY12" fmla="*/ 435208 h 504917"/>
                <a:gd name="connsiteX13" fmla="*/ 33114 w 189311"/>
                <a:gd name="connsiteY13" fmla="*/ 357300 h 504917"/>
                <a:gd name="connsiteX14" fmla="*/ 63868 w 189311"/>
                <a:gd name="connsiteY14" fmla="*/ 306044 h 504917"/>
                <a:gd name="connsiteX15" fmla="*/ 57718 w 189311"/>
                <a:gd name="connsiteY15" fmla="*/ 53866 h 504917"/>
                <a:gd name="connsiteX0" fmla="*/ 57718 w 189311"/>
                <a:gd name="connsiteY0" fmla="*/ 53866 h 504958"/>
                <a:gd name="connsiteX1" fmla="*/ 113073 w 189311"/>
                <a:gd name="connsiteY1" fmla="*/ 561 h 504958"/>
                <a:gd name="connsiteX2" fmla="*/ 170479 w 189311"/>
                <a:gd name="connsiteY2" fmla="*/ 43615 h 504958"/>
                <a:gd name="connsiteX3" fmla="*/ 156128 w 189311"/>
                <a:gd name="connsiteY3" fmla="*/ 273241 h 504958"/>
                <a:gd name="connsiteX4" fmla="*/ 186881 w 189311"/>
                <a:gd name="connsiteY4" fmla="*/ 414706 h 504958"/>
                <a:gd name="connsiteX5" fmla="*/ 141776 w 189311"/>
                <a:gd name="connsiteY5" fmla="*/ 365501 h 504958"/>
                <a:gd name="connsiteX6" fmla="*/ 162278 w 189311"/>
                <a:gd name="connsiteY6" fmla="*/ 492615 h 504958"/>
                <a:gd name="connsiteX7" fmla="*/ 117173 w 189311"/>
                <a:gd name="connsiteY7" fmla="*/ 396254 h 504958"/>
                <a:gd name="connsiteX8" fmla="*/ 113073 w 189311"/>
                <a:gd name="connsiteY8" fmla="*/ 504916 h 504958"/>
                <a:gd name="connsiteX9" fmla="*/ 86420 w 189311"/>
                <a:gd name="connsiteY9" fmla="*/ 406505 h 504958"/>
                <a:gd name="connsiteX10" fmla="*/ 70019 w 189311"/>
                <a:gd name="connsiteY10" fmla="*/ 504917 h 504958"/>
                <a:gd name="connsiteX11" fmla="*/ 53616 w 189311"/>
                <a:gd name="connsiteY11" fmla="*/ 404455 h 504958"/>
                <a:gd name="connsiteX12" fmla="*/ 311 w 189311"/>
                <a:gd name="connsiteY12" fmla="*/ 435208 h 504958"/>
                <a:gd name="connsiteX13" fmla="*/ 33114 w 189311"/>
                <a:gd name="connsiteY13" fmla="*/ 357300 h 504958"/>
                <a:gd name="connsiteX14" fmla="*/ 63868 w 189311"/>
                <a:gd name="connsiteY14" fmla="*/ 306044 h 504958"/>
                <a:gd name="connsiteX15" fmla="*/ 57718 w 189311"/>
                <a:gd name="connsiteY15" fmla="*/ 53866 h 504958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5667 w 189311"/>
                <a:gd name="connsiteY10" fmla="*/ 4987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62647 w 194240"/>
                <a:gd name="connsiteY0" fmla="*/ 53866 h 504916"/>
                <a:gd name="connsiteX1" fmla="*/ 118002 w 194240"/>
                <a:gd name="connsiteY1" fmla="*/ 561 h 504916"/>
                <a:gd name="connsiteX2" fmla="*/ 175408 w 194240"/>
                <a:gd name="connsiteY2" fmla="*/ 43615 h 504916"/>
                <a:gd name="connsiteX3" fmla="*/ 161057 w 194240"/>
                <a:gd name="connsiteY3" fmla="*/ 273241 h 504916"/>
                <a:gd name="connsiteX4" fmla="*/ 191810 w 194240"/>
                <a:gd name="connsiteY4" fmla="*/ 414706 h 504916"/>
                <a:gd name="connsiteX5" fmla="*/ 146705 w 194240"/>
                <a:gd name="connsiteY5" fmla="*/ 365501 h 504916"/>
                <a:gd name="connsiteX6" fmla="*/ 167207 w 194240"/>
                <a:gd name="connsiteY6" fmla="*/ 492615 h 504916"/>
                <a:gd name="connsiteX7" fmla="*/ 122102 w 194240"/>
                <a:gd name="connsiteY7" fmla="*/ 396254 h 504916"/>
                <a:gd name="connsiteX8" fmla="*/ 118002 w 194240"/>
                <a:gd name="connsiteY8" fmla="*/ 504916 h 504916"/>
                <a:gd name="connsiteX9" fmla="*/ 91349 w 194240"/>
                <a:gd name="connsiteY9" fmla="*/ 406505 h 504916"/>
                <a:gd name="connsiteX10" fmla="*/ 60596 w 194240"/>
                <a:gd name="connsiteY10" fmla="*/ 498766 h 504916"/>
                <a:gd name="connsiteX11" fmla="*/ 58545 w 194240"/>
                <a:gd name="connsiteY11" fmla="*/ 404455 h 504916"/>
                <a:gd name="connsiteX12" fmla="*/ 5240 w 194240"/>
                <a:gd name="connsiteY12" fmla="*/ 435208 h 504916"/>
                <a:gd name="connsiteX13" fmla="*/ 38043 w 194240"/>
                <a:gd name="connsiteY13" fmla="*/ 357300 h 504916"/>
                <a:gd name="connsiteX14" fmla="*/ 68797 w 194240"/>
                <a:gd name="connsiteY14" fmla="*/ 306044 h 504916"/>
                <a:gd name="connsiteX15" fmla="*/ 62647 w 194240"/>
                <a:gd name="connsiteY15" fmla="*/ 53866 h 504916"/>
                <a:gd name="connsiteX0" fmla="*/ 55316 w 186909"/>
                <a:gd name="connsiteY0" fmla="*/ 53866 h 504916"/>
                <a:gd name="connsiteX1" fmla="*/ 110671 w 186909"/>
                <a:gd name="connsiteY1" fmla="*/ 561 h 504916"/>
                <a:gd name="connsiteX2" fmla="*/ 168077 w 186909"/>
                <a:gd name="connsiteY2" fmla="*/ 43615 h 504916"/>
                <a:gd name="connsiteX3" fmla="*/ 153726 w 186909"/>
                <a:gd name="connsiteY3" fmla="*/ 273241 h 504916"/>
                <a:gd name="connsiteX4" fmla="*/ 184479 w 186909"/>
                <a:gd name="connsiteY4" fmla="*/ 414706 h 504916"/>
                <a:gd name="connsiteX5" fmla="*/ 139374 w 186909"/>
                <a:gd name="connsiteY5" fmla="*/ 365501 h 504916"/>
                <a:gd name="connsiteX6" fmla="*/ 159876 w 186909"/>
                <a:gd name="connsiteY6" fmla="*/ 492615 h 504916"/>
                <a:gd name="connsiteX7" fmla="*/ 114771 w 186909"/>
                <a:gd name="connsiteY7" fmla="*/ 396254 h 504916"/>
                <a:gd name="connsiteX8" fmla="*/ 110671 w 186909"/>
                <a:gd name="connsiteY8" fmla="*/ 504916 h 504916"/>
                <a:gd name="connsiteX9" fmla="*/ 84018 w 186909"/>
                <a:gd name="connsiteY9" fmla="*/ 406505 h 504916"/>
                <a:gd name="connsiteX10" fmla="*/ 53265 w 186909"/>
                <a:gd name="connsiteY10" fmla="*/ 498766 h 504916"/>
                <a:gd name="connsiteX11" fmla="*/ 51214 w 186909"/>
                <a:gd name="connsiteY11" fmla="*/ 404455 h 504916"/>
                <a:gd name="connsiteX12" fmla="*/ 6110 w 186909"/>
                <a:gd name="connsiteY12" fmla="*/ 420856 h 504916"/>
                <a:gd name="connsiteX13" fmla="*/ 30712 w 186909"/>
                <a:gd name="connsiteY13" fmla="*/ 357300 h 504916"/>
                <a:gd name="connsiteX14" fmla="*/ 61466 w 186909"/>
                <a:gd name="connsiteY14" fmla="*/ 306044 h 504916"/>
                <a:gd name="connsiteX15" fmla="*/ 55316 w 186909"/>
                <a:gd name="connsiteY15" fmla="*/ 53866 h 504916"/>
                <a:gd name="connsiteX0" fmla="*/ 49504 w 181097"/>
                <a:gd name="connsiteY0" fmla="*/ 53866 h 504916"/>
                <a:gd name="connsiteX1" fmla="*/ 104859 w 181097"/>
                <a:gd name="connsiteY1" fmla="*/ 561 h 504916"/>
                <a:gd name="connsiteX2" fmla="*/ 162265 w 181097"/>
                <a:gd name="connsiteY2" fmla="*/ 43615 h 504916"/>
                <a:gd name="connsiteX3" fmla="*/ 147914 w 181097"/>
                <a:gd name="connsiteY3" fmla="*/ 273241 h 504916"/>
                <a:gd name="connsiteX4" fmla="*/ 178667 w 181097"/>
                <a:gd name="connsiteY4" fmla="*/ 414706 h 504916"/>
                <a:gd name="connsiteX5" fmla="*/ 133562 w 181097"/>
                <a:gd name="connsiteY5" fmla="*/ 365501 h 504916"/>
                <a:gd name="connsiteX6" fmla="*/ 154064 w 181097"/>
                <a:gd name="connsiteY6" fmla="*/ 492615 h 504916"/>
                <a:gd name="connsiteX7" fmla="*/ 108959 w 181097"/>
                <a:gd name="connsiteY7" fmla="*/ 396254 h 504916"/>
                <a:gd name="connsiteX8" fmla="*/ 104859 w 181097"/>
                <a:gd name="connsiteY8" fmla="*/ 504916 h 504916"/>
                <a:gd name="connsiteX9" fmla="*/ 78206 w 181097"/>
                <a:gd name="connsiteY9" fmla="*/ 406505 h 504916"/>
                <a:gd name="connsiteX10" fmla="*/ 47453 w 181097"/>
                <a:gd name="connsiteY10" fmla="*/ 498766 h 504916"/>
                <a:gd name="connsiteX11" fmla="*/ 41301 w 181097"/>
                <a:gd name="connsiteY11" fmla="*/ 400354 h 504916"/>
                <a:gd name="connsiteX12" fmla="*/ 298 w 181097"/>
                <a:gd name="connsiteY12" fmla="*/ 420856 h 504916"/>
                <a:gd name="connsiteX13" fmla="*/ 24900 w 181097"/>
                <a:gd name="connsiteY13" fmla="*/ 357300 h 504916"/>
                <a:gd name="connsiteX14" fmla="*/ 55654 w 181097"/>
                <a:gd name="connsiteY14" fmla="*/ 306044 h 504916"/>
                <a:gd name="connsiteX15" fmla="*/ 49504 w 181097"/>
                <a:gd name="connsiteY15" fmla="*/ 53866 h 504916"/>
                <a:gd name="connsiteX0" fmla="*/ 52664 w 184257"/>
                <a:gd name="connsiteY0" fmla="*/ 53866 h 504916"/>
                <a:gd name="connsiteX1" fmla="*/ 108019 w 184257"/>
                <a:gd name="connsiteY1" fmla="*/ 561 h 504916"/>
                <a:gd name="connsiteX2" fmla="*/ 165425 w 184257"/>
                <a:gd name="connsiteY2" fmla="*/ 43615 h 504916"/>
                <a:gd name="connsiteX3" fmla="*/ 151074 w 184257"/>
                <a:gd name="connsiteY3" fmla="*/ 273241 h 504916"/>
                <a:gd name="connsiteX4" fmla="*/ 181827 w 184257"/>
                <a:gd name="connsiteY4" fmla="*/ 414706 h 504916"/>
                <a:gd name="connsiteX5" fmla="*/ 136722 w 184257"/>
                <a:gd name="connsiteY5" fmla="*/ 365501 h 504916"/>
                <a:gd name="connsiteX6" fmla="*/ 157224 w 184257"/>
                <a:gd name="connsiteY6" fmla="*/ 492615 h 504916"/>
                <a:gd name="connsiteX7" fmla="*/ 112119 w 184257"/>
                <a:gd name="connsiteY7" fmla="*/ 396254 h 504916"/>
                <a:gd name="connsiteX8" fmla="*/ 108019 w 184257"/>
                <a:gd name="connsiteY8" fmla="*/ 504916 h 504916"/>
                <a:gd name="connsiteX9" fmla="*/ 81366 w 184257"/>
                <a:gd name="connsiteY9" fmla="*/ 406505 h 504916"/>
                <a:gd name="connsiteX10" fmla="*/ 50613 w 184257"/>
                <a:gd name="connsiteY10" fmla="*/ 498766 h 504916"/>
                <a:gd name="connsiteX11" fmla="*/ 44461 w 184257"/>
                <a:gd name="connsiteY11" fmla="*/ 400354 h 504916"/>
                <a:gd name="connsiteX12" fmla="*/ 3458 w 184257"/>
                <a:gd name="connsiteY12" fmla="*/ 420856 h 504916"/>
                <a:gd name="connsiteX13" fmla="*/ 28060 w 184257"/>
                <a:gd name="connsiteY13" fmla="*/ 357300 h 504916"/>
                <a:gd name="connsiteX14" fmla="*/ 58814 w 184257"/>
                <a:gd name="connsiteY14" fmla="*/ 306044 h 504916"/>
                <a:gd name="connsiteX15" fmla="*/ 52664 w 184257"/>
                <a:gd name="connsiteY15" fmla="*/ 53866 h 504916"/>
                <a:gd name="connsiteX0" fmla="*/ 52664 w 181873"/>
                <a:gd name="connsiteY0" fmla="*/ 53866 h 504916"/>
                <a:gd name="connsiteX1" fmla="*/ 108019 w 181873"/>
                <a:gd name="connsiteY1" fmla="*/ 561 h 504916"/>
                <a:gd name="connsiteX2" fmla="*/ 165425 w 181873"/>
                <a:gd name="connsiteY2" fmla="*/ 43615 h 504916"/>
                <a:gd name="connsiteX3" fmla="*/ 151074 w 181873"/>
                <a:gd name="connsiteY3" fmla="*/ 273241 h 504916"/>
                <a:gd name="connsiteX4" fmla="*/ 181827 w 181873"/>
                <a:gd name="connsiteY4" fmla="*/ 414706 h 504916"/>
                <a:gd name="connsiteX5" fmla="*/ 142873 w 181873"/>
                <a:gd name="connsiteY5" fmla="*/ 377802 h 504916"/>
                <a:gd name="connsiteX6" fmla="*/ 157224 w 181873"/>
                <a:gd name="connsiteY6" fmla="*/ 492615 h 504916"/>
                <a:gd name="connsiteX7" fmla="*/ 112119 w 181873"/>
                <a:gd name="connsiteY7" fmla="*/ 396254 h 504916"/>
                <a:gd name="connsiteX8" fmla="*/ 108019 w 181873"/>
                <a:gd name="connsiteY8" fmla="*/ 504916 h 504916"/>
                <a:gd name="connsiteX9" fmla="*/ 81366 w 181873"/>
                <a:gd name="connsiteY9" fmla="*/ 406505 h 504916"/>
                <a:gd name="connsiteX10" fmla="*/ 50613 w 181873"/>
                <a:gd name="connsiteY10" fmla="*/ 498766 h 504916"/>
                <a:gd name="connsiteX11" fmla="*/ 44461 w 181873"/>
                <a:gd name="connsiteY11" fmla="*/ 400354 h 504916"/>
                <a:gd name="connsiteX12" fmla="*/ 3458 w 181873"/>
                <a:gd name="connsiteY12" fmla="*/ 420856 h 504916"/>
                <a:gd name="connsiteX13" fmla="*/ 28060 w 181873"/>
                <a:gd name="connsiteY13" fmla="*/ 357300 h 504916"/>
                <a:gd name="connsiteX14" fmla="*/ 58814 w 181873"/>
                <a:gd name="connsiteY14" fmla="*/ 306044 h 504916"/>
                <a:gd name="connsiteX15" fmla="*/ 52664 w 181873"/>
                <a:gd name="connsiteY15" fmla="*/ 53866 h 504916"/>
                <a:gd name="connsiteX0" fmla="*/ 52664 w 181839"/>
                <a:gd name="connsiteY0" fmla="*/ 53866 h 504916"/>
                <a:gd name="connsiteX1" fmla="*/ 108019 w 181839"/>
                <a:gd name="connsiteY1" fmla="*/ 561 h 504916"/>
                <a:gd name="connsiteX2" fmla="*/ 165425 w 181839"/>
                <a:gd name="connsiteY2" fmla="*/ 43615 h 504916"/>
                <a:gd name="connsiteX3" fmla="*/ 151074 w 181839"/>
                <a:gd name="connsiteY3" fmla="*/ 273241 h 504916"/>
                <a:gd name="connsiteX4" fmla="*/ 181827 w 181839"/>
                <a:gd name="connsiteY4" fmla="*/ 414706 h 504916"/>
                <a:gd name="connsiteX5" fmla="*/ 146973 w 181839"/>
                <a:gd name="connsiteY5" fmla="*/ 386003 h 504916"/>
                <a:gd name="connsiteX6" fmla="*/ 157224 w 181839"/>
                <a:gd name="connsiteY6" fmla="*/ 492615 h 504916"/>
                <a:gd name="connsiteX7" fmla="*/ 112119 w 181839"/>
                <a:gd name="connsiteY7" fmla="*/ 396254 h 504916"/>
                <a:gd name="connsiteX8" fmla="*/ 108019 w 181839"/>
                <a:gd name="connsiteY8" fmla="*/ 504916 h 504916"/>
                <a:gd name="connsiteX9" fmla="*/ 81366 w 181839"/>
                <a:gd name="connsiteY9" fmla="*/ 406505 h 504916"/>
                <a:gd name="connsiteX10" fmla="*/ 50613 w 181839"/>
                <a:gd name="connsiteY10" fmla="*/ 498766 h 504916"/>
                <a:gd name="connsiteX11" fmla="*/ 44461 w 181839"/>
                <a:gd name="connsiteY11" fmla="*/ 400354 h 504916"/>
                <a:gd name="connsiteX12" fmla="*/ 3458 w 181839"/>
                <a:gd name="connsiteY12" fmla="*/ 420856 h 504916"/>
                <a:gd name="connsiteX13" fmla="*/ 28060 w 181839"/>
                <a:gd name="connsiteY13" fmla="*/ 357300 h 504916"/>
                <a:gd name="connsiteX14" fmla="*/ 58814 w 181839"/>
                <a:gd name="connsiteY14" fmla="*/ 306044 h 504916"/>
                <a:gd name="connsiteX15" fmla="*/ 52664 w 181839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270875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9467 h 510517"/>
                <a:gd name="connsiteX1" fmla="*/ 100203 w 183758"/>
                <a:gd name="connsiteY1" fmla="*/ 301 h 510517"/>
                <a:gd name="connsiteX2" fmla="*/ 165425 w 183758"/>
                <a:gd name="connsiteY2" fmla="*/ 49216 h 510517"/>
                <a:gd name="connsiteX3" fmla="*/ 151074 w 183758"/>
                <a:gd name="connsiteY3" fmla="*/ 278842 h 510517"/>
                <a:gd name="connsiteX4" fmla="*/ 181827 w 183758"/>
                <a:gd name="connsiteY4" fmla="*/ 420307 h 510517"/>
                <a:gd name="connsiteX5" fmla="*/ 146973 w 183758"/>
                <a:gd name="connsiteY5" fmla="*/ 391604 h 510517"/>
                <a:gd name="connsiteX6" fmla="*/ 157224 w 183758"/>
                <a:gd name="connsiteY6" fmla="*/ 498216 h 510517"/>
                <a:gd name="connsiteX7" fmla="*/ 112119 w 183758"/>
                <a:gd name="connsiteY7" fmla="*/ 401855 h 510517"/>
                <a:gd name="connsiteX8" fmla="*/ 108019 w 183758"/>
                <a:gd name="connsiteY8" fmla="*/ 510517 h 510517"/>
                <a:gd name="connsiteX9" fmla="*/ 81366 w 183758"/>
                <a:gd name="connsiteY9" fmla="*/ 412106 h 510517"/>
                <a:gd name="connsiteX10" fmla="*/ 50613 w 183758"/>
                <a:gd name="connsiteY10" fmla="*/ 504367 h 510517"/>
                <a:gd name="connsiteX11" fmla="*/ 44461 w 183758"/>
                <a:gd name="connsiteY11" fmla="*/ 405955 h 510517"/>
                <a:gd name="connsiteX12" fmla="*/ 3458 w 183758"/>
                <a:gd name="connsiteY12" fmla="*/ 426457 h 510517"/>
                <a:gd name="connsiteX13" fmla="*/ 28060 w 183758"/>
                <a:gd name="connsiteY13" fmla="*/ 362901 h 510517"/>
                <a:gd name="connsiteX14" fmla="*/ 56860 w 183758"/>
                <a:gd name="connsiteY14" fmla="*/ 233491 h 510517"/>
                <a:gd name="connsiteX15" fmla="*/ 52664 w 183758"/>
                <a:gd name="connsiteY15" fmla="*/ 59467 h 510517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85"/>
                <a:gd name="connsiteX1" fmla="*/ 100203 w 183622"/>
                <a:gd name="connsiteY1" fmla="*/ 555 h 510785"/>
                <a:gd name="connsiteX2" fmla="*/ 165425 w 183622"/>
                <a:gd name="connsiteY2" fmla="*/ 49470 h 510785"/>
                <a:gd name="connsiteX3" fmla="*/ 151074 w 183622"/>
                <a:gd name="connsiteY3" fmla="*/ 310357 h 510785"/>
                <a:gd name="connsiteX4" fmla="*/ 181827 w 183622"/>
                <a:gd name="connsiteY4" fmla="*/ 420561 h 510785"/>
                <a:gd name="connsiteX5" fmla="*/ 146973 w 183622"/>
                <a:gd name="connsiteY5" fmla="*/ 391858 h 510785"/>
                <a:gd name="connsiteX6" fmla="*/ 157224 w 183622"/>
                <a:gd name="connsiteY6" fmla="*/ 498470 h 510785"/>
                <a:gd name="connsiteX7" fmla="*/ 112119 w 183622"/>
                <a:gd name="connsiteY7" fmla="*/ 402109 h 510785"/>
                <a:gd name="connsiteX8" fmla="*/ 108019 w 183622"/>
                <a:gd name="connsiteY8" fmla="*/ 510771 h 510785"/>
                <a:gd name="connsiteX9" fmla="*/ 77459 w 183622"/>
                <a:gd name="connsiteY9" fmla="*/ 410406 h 510785"/>
                <a:gd name="connsiteX10" fmla="*/ 50613 w 183622"/>
                <a:gd name="connsiteY10" fmla="*/ 504621 h 510785"/>
                <a:gd name="connsiteX11" fmla="*/ 44461 w 183622"/>
                <a:gd name="connsiteY11" fmla="*/ 406209 h 510785"/>
                <a:gd name="connsiteX12" fmla="*/ 3458 w 183622"/>
                <a:gd name="connsiteY12" fmla="*/ 426711 h 510785"/>
                <a:gd name="connsiteX13" fmla="*/ 28060 w 183622"/>
                <a:gd name="connsiteY13" fmla="*/ 363155 h 510785"/>
                <a:gd name="connsiteX14" fmla="*/ 56860 w 183622"/>
                <a:gd name="connsiteY14" fmla="*/ 233745 h 510785"/>
                <a:gd name="connsiteX15" fmla="*/ 52664 w 183622"/>
                <a:gd name="connsiteY15" fmla="*/ 59721 h 510785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94408 h 545501"/>
                <a:gd name="connsiteX1" fmla="*/ 102157 w 183622"/>
                <a:gd name="connsiteY1" fmla="*/ 73 h 545501"/>
                <a:gd name="connsiteX2" fmla="*/ 165425 w 183622"/>
                <a:gd name="connsiteY2" fmla="*/ 84157 h 545501"/>
                <a:gd name="connsiteX3" fmla="*/ 151074 w 183622"/>
                <a:gd name="connsiteY3" fmla="*/ 345044 h 545501"/>
                <a:gd name="connsiteX4" fmla="*/ 181827 w 183622"/>
                <a:gd name="connsiteY4" fmla="*/ 455248 h 545501"/>
                <a:gd name="connsiteX5" fmla="*/ 146973 w 183622"/>
                <a:gd name="connsiteY5" fmla="*/ 426545 h 545501"/>
                <a:gd name="connsiteX6" fmla="*/ 157224 w 183622"/>
                <a:gd name="connsiteY6" fmla="*/ 533157 h 545501"/>
                <a:gd name="connsiteX7" fmla="*/ 112119 w 183622"/>
                <a:gd name="connsiteY7" fmla="*/ 436796 h 545501"/>
                <a:gd name="connsiteX8" fmla="*/ 108019 w 183622"/>
                <a:gd name="connsiteY8" fmla="*/ 545458 h 545501"/>
                <a:gd name="connsiteX9" fmla="*/ 77459 w 183622"/>
                <a:gd name="connsiteY9" fmla="*/ 445093 h 545501"/>
                <a:gd name="connsiteX10" fmla="*/ 50613 w 183622"/>
                <a:gd name="connsiteY10" fmla="*/ 539308 h 545501"/>
                <a:gd name="connsiteX11" fmla="*/ 44461 w 183622"/>
                <a:gd name="connsiteY11" fmla="*/ 440896 h 545501"/>
                <a:gd name="connsiteX12" fmla="*/ 3458 w 183622"/>
                <a:gd name="connsiteY12" fmla="*/ 461398 h 545501"/>
                <a:gd name="connsiteX13" fmla="*/ 28060 w 183622"/>
                <a:gd name="connsiteY13" fmla="*/ 397842 h 545501"/>
                <a:gd name="connsiteX14" fmla="*/ 56860 w 183622"/>
                <a:gd name="connsiteY14" fmla="*/ 268432 h 545501"/>
                <a:gd name="connsiteX15" fmla="*/ 52664 w 183622"/>
                <a:gd name="connsiteY15" fmla="*/ 94408 h 545501"/>
                <a:gd name="connsiteX0" fmla="*/ 52664 w 183622"/>
                <a:gd name="connsiteY0" fmla="*/ 99119 h 550212"/>
                <a:gd name="connsiteX1" fmla="*/ 102157 w 183622"/>
                <a:gd name="connsiteY1" fmla="*/ 4784 h 550212"/>
                <a:gd name="connsiteX2" fmla="*/ 165425 w 183622"/>
                <a:gd name="connsiteY2" fmla="*/ 49791 h 550212"/>
                <a:gd name="connsiteX3" fmla="*/ 151074 w 183622"/>
                <a:gd name="connsiteY3" fmla="*/ 349755 h 550212"/>
                <a:gd name="connsiteX4" fmla="*/ 181827 w 183622"/>
                <a:gd name="connsiteY4" fmla="*/ 459959 h 550212"/>
                <a:gd name="connsiteX5" fmla="*/ 146973 w 183622"/>
                <a:gd name="connsiteY5" fmla="*/ 431256 h 550212"/>
                <a:gd name="connsiteX6" fmla="*/ 157224 w 183622"/>
                <a:gd name="connsiteY6" fmla="*/ 537868 h 550212"/>
                <a:gd name="connsiteX7" fmla="*/ 112119 w 183622"/>
                <a:gd name="connsiteY7" fmla="*/ 441507 h 550212"/>
                <a:gd name="connsiteX8" fmla="*/ 108019 w 183622"/>
                <a:gd name="connsiteY8" fmla="*/ 550169 h 550212"/>
                <a:gd name="connsiteX9" fmla="*/ 77459 w 183622"/>
                <a:gd name="connsiteY9" fmla="*/ 449804 h 550212"/>
                <a:gd name="connsiteX10" fmla="*/ 50613 w 183622"/>
                <a:gd name="connsiteY10" fmla="*/ 544019 h 550212"/>
                <a:gd name="connsiteX11" fmla="*/ 44461 w 183622"/>
                <a:gd name="connsiteY11" fmla="*/ 445607 h 550212"/>
                <a:gd name="connsiteX12" fmla="*/ 3458 w 183622"/>
                <a:gd name="connsiteY12" fmla="*/ 466109 h 550212"/>
                <a:gd name="connsiteX13" fmla="*/ 28060 w 183622"/>
                <a:gd name="connsiteY13" fmla="*/ 402553 h 550212"/>
                <a:gd name="connsiteX14" fmla="*/ 56860 w 183622"/>
                <a:gd name="connsiteY14" fmla="*/ 273143 h 550212"/>
                <a:gd name="connsiteX15" fmla="*/ 52664 w 183622"/>
                <a:gd name="connsiteY15" fmla="*/ 99119 h 550212"/>
                <a:gd name="connsiteX0" fmla="*/ 52664 w 183622"/>
                <a:gd name="connsiteY0" fmla="*/ 52963 h 547041"/>
                <a:gd name="connsiteX1" fmla="*/ 102157 w 183622"/>
                <a:gd name="connsiteY1" fmla="*/ 1613 h 547041"/>
                <a:gd name="connsiteX2" fmla="*/ 165425 w 183622"/>
                <a:gd name="connsiteY2" fmla="*/ 46620 h 547041"/>
                <a:gd name="connsiteX3" fmla="*/ 151074 w 183622"/>
                <a:gd name="connsiteY3" fmla="*/ 346584 h 547041"/>
                <a:gd name="connsiteX4" fmla="*/ 181827 w 183622"/>
                <a:gd name="connsiteY4" fmla="*/ 456788 h 547041"/>
                <a:gd name="connsiteX5" fmla="*/ 146973 w 183622"/>
                <a:gd name="connsiteY5" fmla="*/ 428085 h 547041"/>
                <a:gd name="connsiteX6" fmla="*/ 157224 w 183622"/>
                <a:gd name="connsiteY6" fmla="*/ 534697 h 547041"/>
                <a:gd name="connsiteX7" fmla="*/ 112119 w 183622"/>
                <a:gd name="connsiteY7" fmla="*/ 438336 h 547041"/>
                <a:gd name="connsiteX8" fmla="*/ 108019 w 183622"/>
                <a:gd name="connsiteY8" fmla="*/ 546998 h 547041"/>
                <a:gd name="connsiteX9" fmla="*/ 77459 w 183622"/>
                <a:gd name="connsiteY9" fmla="*/ 446633 h 547041"/>
                <a:gd name="connsiteX10" fmla="*/ 50613 w 183622"/>
                <a:gd name="connsiteY10" fmla="*/ 540848 h 547041"/>
                <a:gd name="connsiteX11" fmla="*/ 44461 w 183622"/>
                <a:gd name="connsiteY11" fmla="*/ 442436 h 547041"/>
                <a:gd name="connsiteX12" fmla="*/ 3458 w 183622"/>
                <a:gd name="connsiteY12" fmla="*/ 462938 h 547041"/>
                <a:gd name="connsiteX13" fmla="*/ 28060 w 183622"/>
                <a:gd name="connsiteY13" fmla="*/ 399382 h 547041"/>
                <a:gd name="connsiteX14" fmla="*/ 56860 w 183622"/>
                <a:gd name="connsiteY14" fmla="*/ 269972 h 547041"/>
                <a:gd name="connsiteX15" fmla="*/ 52664 w 183622"/>
                <a:gd name="connsiteY15" fmla="*/ 52963 h 547041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3622" h="555612">
                  <a:moveTo>
                    <a:pt x="52664" y="61534"/>
                  </a:moveTo>
                  <a:cubicBezTo>
                    <a:pt x="59888" y="15179"/>
                    <a:pt x="81410" y="1472"/>
                    <a:pt x="100203" y="415"/>
                  </a:cubicBezTo>
                  <a:cubicBezTo>
                    <a:pt x="118996" y="-642"/>
                    <a:pt x="156947" y="-3932"/>
                    <a:pt x="165425" y="55191"/>
                  </a:cubicBezTo>
                  <a:cubicBezTo>
                    <a:pt x="173903" y="114314"/>
                    <a:pt x="148340" y="286794"/>
                    <a:pt x="151074" y="355155"/>
                  </a:cubicBezTo>
                  <a:cubicBezTo>
                    <a:pt x="153808" y="423516"/>
                    <a:pt x="192279" y="447868"/>
                    <a:pt x="181827" y="465359"/>
                  </a:cubicBezTo>
                  <a:cubicBezTo>
                    <a:pt x="171375" y="482850"/>
                    <a:pt x="151074" y="423671"/>
                    <a:pt x="146973" y="436656"/>
                  </a:cubicBezTo>
                  <a:cubicBezTo>
                    <a:pt x="142873" y="449641"/>
                    <a:pt x="171138" y="533553"/>
                    <a:pt x="157224" y="543268"/>
                  </a:cubicBezTo>
                  <a:cubicBezTo>
                    <a:pt x="143310" y="552983"/>
                    <a:pt x="120320" y="444857"/>
                    <a:pt x="112119" y="446907"/>
                  </a:cubicBezTo>
                  <a:cubicBezTo>
                    <a:pt x="103918" y="448957"/>
                    <a:pt x="123565" y="558094"/>
                    <a:pt x="108019" y="555569"/>
                  </a:cubicBezTo>
                  <a:cubicBezTo>
                    <a:pt x="92473" y="553044"/>
                    <a:pt x="87027" y="456229"/>
                    <a:pt x="77459" y="455204"/>
                  </a:cubicBezTo>
                  <a:cubicBezTo>
                    <a:pt x="67891" y="454179"/>
                    <a:pt x="67836" y="548164"/>
                    <a:pt x="50613" y="549419"/>
                  </a:cubicBezTo>
                  <a:cubicBezTo>
                    <a:pt x="33390" y="550674"/>
                    <a:pt x="52320" y="463992"/>
                    <a:pt x="44461" y="451007"/>
                  </a:cubicBezTo>
                  <a:cubicBezTo>
                    <a:pt x="36602" y="438022"/>
                    <a:pt x="16442" y="478685"/>
                    <a:pt x="3458" y="471509"/>
                  </a:cubicBezTo>
                  <a:cubicBezTo>
                    <a:pt x="-9526" y="464333"/>
                    <a:pt x="17467" y="429480"/>
                    <a:pt x="28060" y="407953"/>
                  </a:cubicBezTo>
                  <a:cubicBezTo>
                    <a:pt x="60144" y="359073"/>
                    <a:pt x="59236" y="343593"/>
                    <a:pt x="56860" y="278543"/>
                  </a:cubicBezTo>
                  <a:cubicBezTo>
                    <a:pt x="54484" y="213493"/>
                    <a:pt x="45440" y="107889"/>
                    <a:pt x="52664" y="61534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31AE1E1A-55CF-4335-9A22-6A3275327AED}"/>
                </a:ext>
              </a:extLst>
            </p:cNvPr>
            <p:cNvSpPr/>
            <p:nvPr/>
          </p:nvSpPr>
          <p:spPr>
            <a:xfrm rot="15776057">
              <a:off x="6290791" y="3113048"/>
              <a:ext cx="226497" cy="384246"/>
            </a:xfrm>
            <a:custGeom>
              <a:avLst/>
              <a:gdLst>
                <a:gd name="connsiteX0" fmla="*/ 26048 w 207295"/>
                <a:gd name="connsiteY0" fmla="*/ 89400 h 310281"/>
                <a:gd name="connsiteX1" fmla="*/ 88597 w 207295"/>
                <a:gd name="connsiteY1" fmla="*/ 44 h 310281"/>
                <a:gd name="connsiteX2" fmla="*/ 171995 w 207295"/>
                <a:gd name="connsiteY2" fmla="*/ 80464 h 310281"/>
                <a:gd name="connsiteX3" fmla="*/ 204758 w 207295"/>
                <a:gd name="connsiteY3" fmla="*/ 274067 h 310281"/>
                <a:gd name="connsiteX4" fmla="*/ 109446 w 207295"/>
                <a:gd name="connsiteY4" fmla="*/ 294916 h 310281"/>
                <a:gd name="connsiteX5" fmla="*/ 5199 w 207295"/>
                <a:gd name="connsiteY5" fmla="*/ 294916 h 310281"/>
                <a:gd name="connsiteX6" fmla="*/ 26048 w 207295"/>
                <a:gd name="connsiteY6" fmla="*/ 89400 h 310281"/>
                <a:gd name="connsiteX0" fmla="*/ 25027 w 206625"/>
                <a:gd name="connsiteY0" fmla="*/ 89400 h 324978"/>
                <a:gd name="connsiteX1" fmla="*/ 87576 w 206625"/>
                <a:gd name="connsiteY1" fmla="*/ 44 h 324978"/>
                <a:gd name="connsiteX2" fmla="*/ 170974 w 206625"/>
                <a:gd name="connsiteY2" fmla="*/ 80464 h 324978"/>
                <a:gd name="connsiteX3" fmla="*/ 203737 w 206625"/>
                <a:gd name="connsiteY3" fmla="*/ 274067 h 324978"/>
                <a:gd name="connsiteX4" fmla="*/ 102468 w 206625"/>
                <a:gd name="connsiteY4" fmla="*/ 321723 h 324978"/>
                <a:gd name="connsiteX5" fmla="*/ 4178 w 206625"/>
                <a:gd name="connsiteY5" fmla="*/ 294916 h 324978"/>
                <a:gd name="connsiteX6" fmla="*/ 25027 w 206625"/>
                <a:gd name="connsiteY6" fmla="*/ 89400 h 324978"/>
                <a:gd name="connsiteX0" fmla="*/ 25027 w 215052"/>
                <a:gd name="connsiteY0" fmla="*/ 89406 h 325089"/>
                <a:gd name="connsiteX1" fmla="*/ 87576 w 215052"/>
                <a:gd name="connsiteY1" fmla="*/ 50 h 325089"/>
                <a:gd name="connsiteX2" fmla="*/ 170974 w 215052"/>
                <a:gd name="connsiteY2" fmla="*/ 80470 h 325089"/>
                <a:gd name="connsiteX3" fmla="*/ 212673 w 215052"/>
                <a:gd name="connsiteY3" fmla="*/ 300880 h 325089"/>
                <a:gd name="connsiteX4" fmla="*/ 102468 w 215052"/>
                <a:gd name="connsiteY4" fmla="*/ 321729 h 325089"/>
                <a:gd name="connsiteX5" fmla="*/ 4178 w 215052"/>
                <a:gd name="connsiteY5" fmla="*/ 294922 h 325089"/>
                <a:gd name="connsiteX6" fmla="*/ 25027 w 215052"/>
                <a:gd name="connsiteY6" fmla="*/ 89406 h 325089"/>
                <a:gd name="connsiteX0" fmla="*/ 33149 w 223174"/>
                <a:gd name="connsiteY0" fmla="*/ 89406 h 331862"/>
                <a:gd name="connsiteX1" fmla="*/ 95698 w 223174"/>
                <a:gd name="connsiteY1" fmla="*/ 50 h 331862"/>
                <a:gd name="connsiteX2" fmla="*/ 179096 w 223174"/>
                <a:gd name="connsiteY2" fmla="*/ 80470 h 331862"/>
                <a:gd name="connsiteX3" fmla="*/ 220795 w 223174"/>
                <a:gd name="connsiteY3" fmla="*/ 300880 h 331862"/>
                <a:gd name="connsiteX4" fmla="*/ 110590 w 223174"/>
                <a:gd name="connsiteY4" fmla="*/ 321729 h 331862"/>
                <a:gd name="connsiteX5" fmla="*/ 3365 w 223174"/>
                <a:gd name="connsiteY5" fmla="*/ 309814 h 331862"/>
                <a:gd name="connsiteX6" fmla="*/ 33149 w 223174"/>
                <a:gd name="connsiteY6" fmla="*/ 89406 h 331862"/>
                <a:gd name="connsiteX0" fmla="*/ 23550 w 225489"/>
                <a:gd name="connsiteY0" fmla="*/ 104561 h 331102"/>
                <a:gd name="connsiteX1" fmla="*/ 98013 w 225489"/>
                <a:gd name="connsiteY1" fmla="*/ 312 h 331102"/>
                <a:gd name="connsiteX2" fmla="*/ 181411 w 225489"/>
                <a:gd name="connsiteY2" fmla="*/ 80732 h 331102"/>
                <a:gd name="connsiteX3" fmla="*/ 223110 w 225489"/>
                <a:gd name="connsiteY3" fmla="*/ 301142 h 331102"/>
                <a:gd name="connsiteX4" fmla="*/ 112905 w 225489"/>
                <a:gd name="connsiteY4" fmla="*/ 321991 h 331102"/>
                <a:gd name="connsiteX5" fmla="*/ 5680 w 225489"/>
                <a:gd name="connsiteY5" fmla="*/ 310076 h 331102"/>
                <a:gd name="connsiteX6" fmla="*/ 23550 w 225489"/>
                <a:gd name="connsiteY6" fmla="*/ 104561 h 331102"/>
                <a:gd name="connsiteX0" fmla="*/ 23550 w 227742"/>
                <a:gd name="connsiteY0" fmla="*/ 104561 h 331102"/>
                <a:gd name="connsiteX1" fmla="*/ 98013 w 227742"/>
                <a:gd name="connsiteY1" fmla="*/ 312 h 331102"/>
                <a:gd name="connsiteX2" fmla="*/ 196304 w 227742"/>
                <a:gd name="connsiteY2" fmla="*/ 80732 h 331102"/>
                <a:gd name="connsiteX3" fmla="*/ 223110 w 227742"/>
                <a:gd name="connsiteY3" fmla="*/ 301142 h 331102"/>
                <a:gd name="connsiteX4" fmla="*/ 112905 w 227742"/>
                <a:gd name="connsiteY4" fmla="*/ 321991 h 331102"/>
                <a:gd name="connsiteX5" fmla="*/ 5680 w 227742"/>
                <a:gd name="connsiteY5" fmla="*/ 310076 h 331102"/>
                <a:gd name="connsiteX6" fmla="*/ 23550 w 227742"/>
                <a:gd name="connsiteY6" fmla="*/ 104561 h 331102"/>
                <a:gd name="connsiteX0" fmla="*/ 19305 w 229454"/>
                <a:gd name="connsiteY0" fmla="*/ 68648 h 333403"/>
                <a:gd name="connsiteX1" fmla="*/ 99725 w 229454"/>
                <a:gd name="connsiteY1" fmla="*/ 141 h 333403"/>
                <a:gd name="connsiteX2" fmla="*/ 198016 w 229454"/>
                <a:gd name="connsiteY2" fmla="*/ 80561 h 333403"/>
                <a:gd name="connsiteX3" fmla="*/ 224822 w 229454"/>
                <a:gd name="connsiteY3" fmla="*/ 300971 h 333403"/>
                <a:gd name="connsiteX4" fmla="*/ 114617 w 229454"/>
                <a:gd name="connsiteY4" fmla="*/ 321820 h 333403"/>
                <a:gd name="connsiteX5" fmla="*/ 7392 w 229454"/>
                <a:gd name="connsiteY5" fmla="*/ 309905 h 333403"/>
                <a:gd name="connsiteX6" fmla="*/ 19305 w 229454"/>
                <a:gd name="connsiteY6" fmla="*/ 68648 h 333403"/>
                <a:gd name="connsiteX0" fmla="*/ 19305 w 226896"/>
                <a:gd name="connsiteY0" fmla="*/ 68558 h 333313"/>
                <a:gd name="connsiteX1" fmla="*/ 99725 w 226896"/>
                <a:gd name="connsiteY1" fmla="*/ 51 h 333313"/>
                <a:gd name="connsiteX2" fmla="*/ 180145 w 226896"/>
                <a:gd name="connsiteY2" fmla="*/ 62599 h 333313"/>
                <a:gd name="connsiteX3" fmla="*/ 224822 w 226896"/>
                <a:gd name="connsiteY3" fmla="*/ 300881 h 333313"/>
                <a:gd name="connsiteX4" fmla="*/ 114617 w 226896"/>
                <a:gd name="connsiteY4" fmla="*/ 321730 h 333313"/>
                <a:gd name="connsiteX5" fmla="*/ 7392 w 226896"/>
                <a:gd name="connsiteY5" fmla="*/ 309815 h 333313"/>
                <a:gd name="connsiteX6" fmla="*/ 19305 w 226896"/>
                <a:gd name="connsiteY6" fmla="*/ 68558 h 333313"/>
                <a:gd name="connsiteX0" fmla="*/ 18790 w 226497"/>
                <a:gd name="connsiteY0" fmla="*/ 95334 h 360089"/>
                <a:gd name="connsiteX1" fmla="*/ 84318 w 226497"/>
                <a:gd name="connsiteY1" fmla="*/ 20 h 360089"/>
                <a:gd name="connsiteX2" fmla="*/ 179630 w 226497"/>
                <a:gd name="connsiteY2" fmla="*/ 89375 h 360089"/>
                <a:gd name="connsiteX3" fmla="*/ 224307 w 226497"/>
                <a:gd name="connsiteY3" fmla="*/ 327657 h 360089"/>
                <a:gd name="connsiteX4" fmla="*/ 114102 w 226497"/>
                <a:gd name="connsiteY4" fmla="*/ 348506 h 360089"/>
                <a:gd name="connsiteX5" fmla="*/ 6877 w 226497"/>
                <a:gd name="connsiteY5" fmla="*/ 336591 h 360089"/>
                <a:gd name="connsiteX6" fmla="*/ 18790 w 226497"/>
                <a:gd name="connsiteY6" fmla="*/ 95334 h 360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6497" h="360089">
                  <a:moveTo>
                    <a:pt x="18790" y="95334"/>
                  </a:moveTo>
                  <a:cubicBezTo>
                    <a:pt x="31697" y="39239"/>
                    <a:pt x="57511" y="1013"/>
                    <a:pt x="84318" y="20"/>
                  </a:cubicBezTo>
                  <a:cubicBezTo>
                    <a:pt x="111125" y="-973"/>
                    <a:pt x="156299" y="34769"/>
                    <a:pt x="179630" y="89375"/>
                  </a:cubicBezTo>
                  <a:cubicBezTo>
                    <a:pt x="202961" y="143981"/>
                    <a:pt x="235228" y="284469"/>
                    <a:pt x="224307" y="327657"/>
                  </a:cubicBezTo>
                  <a:cubicBezTo>
                    <a:pt x="213386" y="370845"/>
                    <a:pt x="147362" y="345031"/>
                    <a:pt x="114102" y="348506"/>
                  </a:cubicBezTo>
                  <a:cubicBezTo>
                    <a:pt x="80842" y="351981"/>
                    <a:pt x="22762" y="378786"/>
                    <a:pt x="6877" y="336591"/>
                  </a:cubicBezTo>
                  <a:cubicBezTo>
                    <a:pt x="-9008" y="294396"/>
                    <a:pt x="5883" y="151429"/>
                    <a:pt x="18790" y="95334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r>
                <a:rPr lang="en-US" sz="2700" dirty="0">
                  <a:solidFill>
                    <a:prstClr val="white"/>
                  </a:solidFill>
                  <a:latin typeface="Calibri" panose="020F0502020204030204"/>
                </a:rPr>
                <a:t>        </a:t>
              </a:r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AFBDB184-AD0E-4943-85B9-BE051BB09CB9}"/>
                </a:ext>
              </a:extLst>
            </p:cNvPr>
            <p:cNvSpPr/>
            <p:nvPr/>
          </p:nvSpPr>
          <p:spPr>
            <a:xfrm>
              <a:off x="5600017" y="5131477"/>
              <a:ext cx="294228" cy="112275"/>
            </a:xfrm>
            <a:custGeom>
              <a:avLst/>
              <a:gdLst>
                <a:gd name="connsiteX0" fmla="*/ 221209 w 244329"/>
                <a:gd name="connsiteY0" fmla="*/ 9633 h 114404"/>
                <a:gd name="connsiteX1" fmla="*/ 237008 w 244329"/>
                <a:gd name="connsiteY1" fmla="*/ 88631 h 114404"/>
                <a:gd name="connsiteX2" fmla="*/ 126411 w 244329"/>
                <a:gd name="connsiteY2" fmla="*/ 102456 h 114404"/>
                <a:gd name="connsiteX3" fmla="*/ 15 w 244329"/>
                <a:gd name="connsiteY3" fmla="*/ 108380 h 114404"/>
                <a:gd name="connsiteX4" fmla="*/ 118511 w 244329"/>
                <a:gd name="connsiteY4" fmla="*/ 11608 h 114404"/>
                <a:gd name="connsiteX5" fmla="*/ 221209 w 244329"/>
                <a:gd name="connsiteY5" fmla="*/ 9633 h 114404"/>
                <a:gd name="connsiteX0" fmla="*/ 223184 w 246304"/>
                <a:gd name="connsiteY0" fmla="*/ 8926 h 102196"/>
                <a:gd name="connsiteX1" fmla="*/ 238983 w 246304"/>
                <a:gd name="connsiteY1" fmla="*/ 87924 h 102196"/>
                <a:gd name="connsiteX2" fmla="*/ 128386 w 246304"/>
                <a:gd name="connsiteY2" fmla="*/ 101749 h 102196"/>
                <a:gd name="connsiteX3" fmla="*/ 15 w 246304"/>
                <a:gd name="connsiteY3" fmla="*/ 89899 h 102196"/>
                <a:gd name="connsiteX4" fmla="*/ 120486 w 246304"/>
                <a:gd name="connsiteY4" fmla="*/ 10901 h 102196"/>
                <a:gd name="connsiteX5" fmla="*/ 223184 w 246304"/>
                <a:gd name="connsiteY5" fmla="*/ 8926 h 102196"/>
                <a:gd name="connsiteX0" fmla="*/ 223184 w 246889"/>
                <a:gd name="connsiteY0" fmla="*/ 8926 h 97266"/>
                <a:gd name="connsiteX1" fmla="*/ 238983 w 246889"/>
                <a:gd name="connsiteY1" fmla="*/ 87924 h 97266"/>
                <a:gd name="connsiteX2" fmla="*/ 120486 w 246889"/>
                <a:gd name="connsiteY2" fmla="*/ 91875 h 97266"/>
                <a:gd name="connsiteX3" fmla="*/ 15 w 246889"/>
                <a:gd name="connsiteY3" fmla="*/ 89899 h 97266"/>
                <a:gd name="connsiteX4" fmla="*/ 120486 w 246889"/>
                <a:gd name="connsiteY4" fmla="*/ 10901 h 97266"/>
                <a:gd name="connsiteX5" fmla="*/ 223184 w 246889"/>
                <a:gd name="connsiteY5" fmla="*/ 8926 h 97266"/>
                <a:gd name="connsiteX0" fmla="*/ 223194 w 248288"/>
                <a:gd name="connsiteY0" fmla="*/ 4930 h 93270"/>
                <a:gd name="connsiteX1" fmla="*/ 238993 w 248288"/>
                <a:gd name="connsiteY1" fmla="*/ 83928 h 93270"/>
                <a:gd name="connsiteX2" fmla="*/ 120496 w 248288"/>
                <a:gd name="connsiteY2" fmla="*/ 87879 h 93270"/>
                <a:gd name="connsiteX3" fmla="*/ 25 w 248288"/>
                <a:gd name="connsiteY3" fmla="*/ 85903 h 93270"/>
                <a:gd name="connsiteX4" fmla="*/ 84947 w 248288"/>
                <a:gd name="connsiteY4" fmla="*/ 16780 h 93270"/>
                <a:gd name="connsiteX5" fmla="*/ 223194 w 248288"/>
                <a:gd name="connsiteY5" fmla="*/ 4930 h 93270"/>
                <a:gd name="connsiteX0" fmla="*/ 223184 w 246683"/>
                <a:gd name="connsiteY0" fmla="*/ 13745 h 102085"/>
                <a:gd name="connsiteX1" fmla="*/ 238983 w 246683"/>
                <a:gd name="connsiteY1" fmla="*/ 92743 h 102085"/>
                <a:gd name="connsiteX2" fmla="*/ 120486 w 246683"/>
                <a:gd name="connsiteY2" fmla="*/ 96694 h 102085"/>
                <a:gd name="connsiteX3" fmla="*/ 15 w 246683"/>
                <a:gd name="connsiteY3" fmla="*/ 94718 h 102085"/>
                <a:gd name="connsiteX4" fmla="*/ 126411 w 246683"/>
                <a:gd name="connsiteY4" fmla="*/ 7820 h 102085"/>
                <a:gd name="connsiteX5" fmla="*/ 223184 w 246683"/>
                <a:gd name="connsiteY5" fmla="*/ 13745 h 102085"/>
                <a:gd name="connsiteX0" fmla="*/ 223187 w 246686"/>
                <a:gd name="connsiteY0" fmla="*/ 7550 h 95890"/>
                <a:gd name="connsiteX1" fmla="*/ 238986 w 246686"/>
                <a:gd name="connsiteY1" fmla="*/ 86548 h 95890"/>
                <a:gd name="connsiteX2" fmla="*/ 120489 w 246686"/>
                <a:gd name="connsiteY2" fmla="*/ 90499 h 95890"/>
                <a:gd name="connsiteX3" fmla="*/ 18 w 246686"/>
                <a:gd name="connsiteY3" fmla="*/ 88523 h 95890"/>
                <a:gd name="connsiteX4" fmla="*/ 126414 w 246686"/>
                <a:gd name="connsiteY4" fmla="*/ 1625 h 95890"/>
                <a:gd name="connsiteX5" fmla="*/ 223187 w 246686"/>
                <a:gd name="connsiteY5" fmla="*/ 7550 h 95890"/>
                <a:gd name="connsiteX0" fmla="*/ 227133 w 248013"/>
                <a:gd name="connsiteY0" fmla="*/ 13746 h 102086"/>
                <a:gd name="connsiteX1" fmla="*/ 238983 w 248013"/>
                <a:gd name="connsiteY1" fmla="*/ 92744 h 102086"/>
                <a:gd name="connsiteX2" fmla="*/ 120486 w 248013"/>
                <a:gd name="connsiteY2" fmla="*/ 96695 h 102086"/>
                <a:gd name="connsiteX3" fmla="*/ 15 w 248013"/>
                <a:gd name="connsiteY3" fmla="*/ 94719 h 102086"/>
                <a:gd name="connsiteX4" fmla="*/ 126411 w 248013"/>
                <a:gd name="connsiteY4" fmla="*/ 7821 h 102086"/>
                <a:gd name="connsiteX5" fmla="*/ 227133 w 248013"/>
                <a:gd name="connsiteY5" fmla="*/ 13746 h 102086"/>
                <a:gd name="connsiteX0" fmla="*/ 227133 w 249041"/>
                <a:gd name="connsiteY0" fmla="*/ 11407 h 99747"/>
                <a:gd name="connsiteX1" fmla="*/ 238983 w 249041"/>
                <a:gd name="connsiteY1" fmla="*/ 90405 h 99747"/>
                <a:gd name="connsiteX2" fmla="*/ 120486 w 249041"/>
                <a:gd name="connsiteY2" fmla="*/ 94356 h 99747"/>
                <a:gd name="connsiteX3" fmla="*/ 15 w 249041"/>
                <a:gd name="connsiteY3" fmla="*/ 92380 h 99747"/>
                <a:gd name="connsiteX4" fmla="*/ 126411 w 249041"/>
                <a:gd name="connsiteY4" fmla="*/ 5482 h 99747"/>
                <a:gd name="connsiteX5" fmla="*/ 227133 w 249041"/>
                <a:gd name="connsiteY5" fmla="*/ 11407 h 99747"/>
                <a:gd name="connsiteX0" fmla="*/ 227133 w 243144"/>
                <a:gd name="connsiteY0" fmla="*/ 11407 h 101983"/>
                <a:gd name="connsiteX1" fmla="*/ 238983 w 243144"/>
                <a:gd name="connsiteY1" fmla="*/ 90405 h 101983"/>
                <a:gd name="connsiteX2" fmla="*/ 120486 w 243144"/>
                <a:gd name="connsiteY2" fmla="*/ 94356 h 101983"/>
                <a:gd name="connsiteX3" fmla="*/ 15 w 243144"/>
                <a:gd name="connsiteY3" fmla="*/ 92380 h 101983"/>
                <a:gd name="connsiteX4" fmla="*/ 126411 w 243144"/>
                <a:gd name="connsiteY4" fmla="*/ 5482 h 101983"/>
                <a:gd name="connsiteX5" fmla="*/ 227133 w 243144"/>
                <a:gd name="connsiteY5" fmla="*/ 11407 h 101983"/>
                <a:gd name="connsiteX0" fmla="*/ 227133 w 243144"/>
                <a:gd name="connsiteY0" fmla="*/ 11407 h 107617"/>
                <a:gd name="connsiteX1" fmla="*/ 238983 w 243144"/>
                <a:gd name="connsiteY1" fmla="*/ 90405 h 107617"/>
                <a:gd name="connsiteX2" fmla="*/ 120486 w 243144"/>
                <a:gd name="connsiteY2" fmla="*/ 94356 h 107617"/>
                <a:gd name="connsiteX3" fmla="*/ 15 w 243144"/>
                <a:gd name="connsiteY3" fmla="*/ 92380 h 107617"/>
                <a:gd name="connsiteX4" fmla="*/ 126411 w 243144"/>
                <a:gd name="connsiteY4" fmla="*/ 5482 h 107617"/>
                <a:gd name="connsiteX5" fmla="*/ 227133 w 243144"/>
                <a:gd name="connsiteY5" fmla="*/ 11407 h 107617"/>
                <a:gd name="connsiteX0" fmla="*/ 227133 w 247182"/>
                <a:gd name="connsiteY0" fmla="*/ 11407 h 107617"/>
                <a:gd name="connsiteX1" fmla="*/ 238983 w 247182"/>
                <a:gd name="connsiteY1" fmla="*/ 90405 h 107617"/>
                <a:gd name="connsiteX2" fmla="*/ 146160 w 247182"/>
                <a:gd name="connsiteY2" fmla="*/ 94356 h 107617"/>
                <a:gd name="connsiteX3" fmla="*/ 15 w 247182"/>
                <a:gd name="connsiteY3" fmla="*/ 92380 h 107617"/>
                <a:gd name="connsiteX4" fmla="*/ 126411 w 247182"/>
                <a:gd name="connsiteY4" fmla="*/ 5482 h 107617"/>
                <a:gd name="connsiteX5" fmla="*/ 227133 w 247182"/>
                <a:gd name="connsiteY5" fmla="*/ 11407 h 107617"/>
                <a:gd name="connsiteX0" fmla="*/ 227133 w 247453"/>
                <a:gd name="connsiteY0" fmla="*/ 14122 h 110034"/>
                <a:gd name="connsiteX1" fmla="*/ 240747 w 247453"/>
                <a:gd name="connsiteY1" fmla="*/ 100740 h 110034"/>
                <a:gd name="connsiteX2" fmla="*/ 146160 w 247453"/>
                <a:gd name="connsiteY2" fmla="*/ 97071 h 110034"/>
                <a:gd name="connsiteX3" fmla="*/ 15 w 247453"/>
                <a:gd name="connsiteY3" fmla="*/ 95095 h 110034"/>
                <a:gd name="connsiteX4" fmla="*/ 126411 w 247453"/>
                <a:gd name="connsiteY4" fmla="*/ 8197 h 110034"/>
                <a:gd name="connsiteX5" fmla="*/ 227133 w 247453"/>
                <a:gd name="connsiteY5" fmla="*/ 14122 h 110034"/>
                <a:gd name="connsiteX0" fmla="*/ 227133 w 247453"/>
                <a:gd name="connsiteY0" fmla="*/ 14122 h 112425"/>
                <a:gd name="connsiteX1" fmla="*/ 240747 w 247453"/>
                <a:gd name="connsiteY1" fmla="*/ 100740 h 112425"/>
                <a:gd name="connsiteX2" fmla="*/ 146160 w 247453"/>
                <a:gd name="connsiteY2" fmla="*/ 104691 h 112425"/>
                <a:gd name="connsiteX3" fmla="*/ 15 w 247453"/>
                <a:gd name="connsiteY3" fmla="*/ 95095 h 112425"/>
                <a:gd name="connsiteX4" fmla="*/ 126411 w 247453"/>
                <a:gd name="connsiteY4" fmla="*/ 8197 h 112425"/>
                <a:gd name="connsiteX5" fmla="*/ 227133 w 247453"/>
                <a:gd name="connsiteY5" fmla="*/ 14122 h 112425"/>
                <a:gd name="connsiteX0" fmla="*/ 227133 w 247453"/>
                <a:gd name="connsiteY0" fmla="*/ 7701 h 106004"/>
                <a:gd name="connsiteX1" fmla="*/ 240747 w 247453"/>
                <a:gd name="connsiteY1" fmla="*/ 94319 h 106004"/>
                <a:gd name="connsiteX2" fmla="*/ 146160 w 247453"/>
                <a:gd name="connsiteY2" fmla="*/ 98270 h 106004"/>
                <a:gd name="connsiteX3" fmla="*/ 15 w 247453"/>
                <a:gd name="connsiteY3" fmla="*/ 88674 h 106004"/>
                <a:gd name="connsiteX4" fmla="*/ 126411 w 247453"/>
                <a:gd name="connsiteY4" fmla="*/ 1776 h 106004"/>
                <a:gd name="connsiteX5" fmla="*/ 227133 w 247453"/>
                <a:gd name="connsiteY5" fmla="*/ 7701 h 106004"/>
                <a:gd name="connsiteX0" fmla="*/ 227132 w 247123"/>
                <a:gd name="connsiteY0" fmla="*/ 9857 h 108160"/>
                <a:gd name="connsiteX1" fmla="*/ 240746 w 247123"/>
                <a:gd name="connsiteY1" fmla="*/ 96475 h 108160"/>
                <a:gd name="connsiteX2" fmla="*/ 146159 w 247123"/>
                <a:gd name="connsiteY2" fmla="*/ 100426 h 108160"/>
                <a:gd name="connsiteX3" fmla="*/ 14 w 247123"/>
                <a:gd name="connsiteY3" fmla="*/ 90830 h 108160"/>
                <a:gd name="connsiteX4" fmla="*/ 135228 w 247123"/>
                <a:gd name="connsiteY4" fmla="*/ 122 h 108160"/>
                <a:gd name="connsiteX5" fmla="*/ 227132 w 247123"/>
                <a:gd name="connsiteY5" fmla="*/ 9857 h 108160"/>
                <a:gd name="connsiteX0" fmla="*/ 227132 w 247520"/>
                <a:gd name="connsiteY0" fmla="*/ 9857 h 108160"/>
                <a:gd name="connsiteX1" fmla="*/ 240746 w 247520"/>
                <a:gd name="connsiteY1" fmla="*/ 96475 h 108160"/>
                <a:gd name="connsiteX2" fmla="*/ 146159 w 247520"/>
                <a:gd name="connsiteY2" fmla="*/ 100426 h 108160"/>
                <a:gd name="connsiteX3" fmla="*/ 14 w 247520"/>
                <a:gd name="connsiteY3" fmla="*/ 90830 h 108160"/>
                <a:gd name="connsiteX4" fmla="*/ 135228 w 247520"/>
                <a:gd name="connsiteY4" fmla="*/ 122 h 108160"/>
                <a:gd name="connsiteX5" fmla="*/ 227132 w 247520"/>
                <a:gd name="connsiteY5" fmla="*/ 9857 h 108160"/>
                <a:gd name="connsiteX0" fmla="*/ 221840 w 245898"/>
                <a:gd name="connsiteY0" fmla="*/ 12067 h 112275"/>
                <a:gd name="connsiteX1" fmla="*/ 240745 w 245898"/>
                <a:gd name="connsiteY1" fmla="*/ 100590 h 112275"/>
                <a:gd name="connsiteX2" fmla="*/ 146158 w 245898"/>
                <a:gd name="connsiteY2" fmla="*/ 104541 h 112275"/>
                <a:gd name="connsiteX3" fmla="*/ 13 w 245898"/>
                <a:gd name="connsiteY3" fmla="*/ 94945 h 112275"/>
                <a:gd name="connsiteX4" fmla="*/ 135227 w 245898"/>
                <a:gd name="connsiteY4" fmla="*/ 4237 h 112275"/>
                <a:gd name="connsiteX5" fmla="*/ 221840 w 245898"/>
                <a:gd name="connsiteY5" fmla="*/ 12067 h 112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898" h="112275">
                  <a:moveTo>
                    <a:pt x="221840" y="12067"/>
                  </a:moveTo>
                  <a:cubicBezTo>
                    <a:pt x="241189" y="9076"/>
                    <a:pt x="253359" y="85178"/>
                    <a:pt x="240745" y="100590"/>
                  </a:cubicBezTo>
                  <a:cubicBezTo>
                    <a:pt x="228131" y="116002"/>
                    <a:pt x="186280" y="105482"/>
                    <a:pt x="146158" y="104541"/>
                  </a:cubicBezTo>
                  <a:cubicBezTo>
                    <a:pt x="106036" y="103600"/>
                    <a:pt x="1330" y="127861"/>
                    <a:pt x="13" y="94945"/>
                  </a:cubicBezTo>
                  <a:cubicBezTo>
                    <a:pt x="-1304" y="79804"/>
                    <a:pt x="98256" y="18050"/>
                    <a:pt x="135227" y="4237"/>
                  </a:cubicBezTo>
                  <a:cubicBezTo>
                    <a:pt x="172198" y="-9576"/>
                    <a:pt x="202491" y="15058"/>
                    <a:pt x="221840" y="12067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36C949EF-56A3-4028-B273-472AB52C7F87}"/>
                </a:ext>
              </a:extLst>
            </p:cNvPr>
            <p:cNvSpPr/>
            <p:nvPr/>
          </p:nvSpPr>
          <p:spPr>
            <a:xfrm>
              <a:off x="5356335" y="1844882"/>
              <a:ext cx="1320257" cy="1287989"/>
            </a:xfrm>
            <a:custGeom>
              <a:avLst/>
              <a:gdLst>
                <a:gd name="connsiteX0" fmla="*/ 4686 w 1522514"/>
                <a:gd name="connsiteY0" fmla="*/ 621143 h 1467029"/>
                <a:gd name="connsiteX1" fmla="*/ 42786 w 1522514"/>
                <a:gd name="connsiteY1" fmla="*/ 788783 h 1467029"/>
                <a:gd name="connsiteX2" fmla="*/ 50406 w 1522514"/>
                <a:gd name="connsiteY2" fmla="*/ 836408 h 1467029"/>
                <a:gd name="connsiteX3" fmla="*/ 6591 w 1522514"/>
                <a:gd name="connsiteY3" fmla="*/ 845933 h 1467029"/>
                <a:gd name="connsiteX4" fmla="*/ 6591 w 1522514"/>
                <a:gd name="connsiteY4" fmla="*/ 948803 h 1467029"/>
                <a:gd name="connsiteX5" fmla="*/ 67551 w 1522514"/>
                <a:gd name="connsiteY5" fmla="*/ 1063103 h 1467029"/>
                <a:gd name="connsiteX6" fmla="*/ 111366 w 1522514"/>
                <a:gd name="connsiteY6" fmla="*/ 1101203 h 1467029"/>
                <a:gd name="connsiteX7" fmla="*/ 96126 w 1522514"/>
                <a:gd name="connsiteY7" fmla="*/ 1223123 h 1467029"/>
                <a:gd name="connsiteX8" fmla="*/ 128511 w 1522514"/>
                <a:gd name="connsiteY8" fmla="*/ 1314563 h 1467029"/>
                <a:gd name="connsiteX9" fmla="*/ 223761 w 1522514"/>
                <a:gd name="connsiteY9" fmla="*/ 1379333 h 1467029"/>
                <a:gd name="connsiteX10" fmla="*/ 406641 w 1522514"/>
                <a:gd name="connsiteY10" fmla="*/ 1436483 h 1467029"/>
                <a:gd name="connsiteX11" fmla="*/ 665721 w 1522514"/>
                <a:gd name="connsiteY11" fmla="*/ 1466963 h 1467029"/>
                <a:gd name="connsiteX12" fmla="*/ 900036 w 1522514"/>
                <a:gd name="connsiteY12" fmla="*/ 1428863 h 1467029"/>
                <a:gd name="connsiteX13" fmla="*/ 1122921 w 1522514"/>
                <a:gd name="connsiteY13" fmla="*/ 1345043 h 1467029"/>
                <a:gd name="connsiteX14" fmla="*/ 1273416 w 1522514"/>
                <a:gd name="connsiteY14" fmla="*/ 1211693 h 1467029"/>
                <a:gd name="connsiteX15" fmla="*/ 1309611 w 1522514"/>
                <a:gd name="connsiteY15" fmla="*/ 1236458 h 1467029"/>
                <a:gd name="connsiteX16" fmla="*/ 1408671 w 1522514"/>
                <a:gd name="connsiteY16" fmla="*/ 1219313 h 1467029"/>
                <a:gd name="connsiteX17" fmla="*/ 1477251 w 1522514"/>
                <a:gd name="connsiteY17" fmla="*/ 1145018 h 1467029"/>
                <a:gd name="connsiteX18" fmla="*/ 1521066 w 1522514"/>
                <a:gd name="connsiteY18" fmla="*/ 1045958 h 1467029"/>
                <a:gd name="connsiteX19" fmla="*/ 1507731 w 1522514"/>
                <a:gd name="connsiteY19" fmla="*/ 931658 h 1467029"/>
                <a:gd name="connsiteX20" fmla="*/ 1465821 w 1522514"/>
                <a:gd name="connsiteY20" fmla="*/ 861173 h 1467029"/>
                <a:gd name="connsiteX21" fmla="*/ 1357236 w 1522514"/>
                <a:gd name="connsiteY21" fmla="*/ 872603 h 1467029"/>
                <a:gd name="connsiteX22" fmla="*/ 1418196 w 1522514"/>
                <a:gd name="connsiteY22" fmla="*/ 802118 h 1467029"/>
                <a:gd name="connsiteX23" fmla="*/ 1475346 w 1522514"/>
                <a:gd name="connsiteY23" fmla="*/ 440168 h 1467029"/>
                <a:gd name="connsiteX24" fmla="*/ 1395336 w 1522514"/>
                <a:gd name="connsiteY24" fmla="*/ 158228 h 1467029"/>
                <a:gd name="connsiteX25" fmla="*/ 1199121 w 1522514"/>
                <a:gd name="connsiteY25" fmla="*/ 26783 h 1467029"/>
                <a:gd name="connsiteX26" fmla="*/ 1079106 w 1522514"/>
                <a:gd name="connsiteY26" fmla="*/ 59168 h 1467029"/>
                <a:gd name="connsiteX27" fmla="*/ 827646 w 1522514"/>
                <a:gd name="connsiteY27" fmla="*/ 22973 h 1467029"/>
                <a:gd name="connsiteX28" fmla="*/ 389496 w 1522514"/>
                <a:gd name="connsiteY28" fmla="*/ 24878 h 1467029"/>
                <a:gd name="connsiteX29" fmla="*/ 84696 w 1522514"/>
                <a:gd name="connsiteY29" fmla="*/ 333488 h 1467029"/>
                <a:gd name="connsiteX30" fmla="*/ 4686 w 1522514"/>
                <a:gd name="connsiteY30" fmla="*/ 621143 h 1467029"/>
                <a:gd name="connsiteX0" fmla="*/ 4686 w 1522641"/>
                <a:gd name="connsiteY0" fmla="*/ 621143 h 1467029"/>
                <a:gd name="connsiteX1" fmla="*/ 42786 w 1522641"/>
                <a:gd name="connsiteY1" fmla="*/ 788783 h 1467029"/>
                <a:gd name="connsiteX2" fmla="*/ 50406 w 1522641"/>
                <a:gd name="connsiteY2" fmla="*/ 836408 h 1467029"/>
                <a:gd name="connsiteX3" fmla="*/ 6591 w 1522641"/>
                <a:gd name="connsiteY3" fmla="*/ 845933 h 1467029"/>
                <a:gd name="connsiteX4" fmla="*/ 6591 w 1522641"/>
                <a:gd name="connsiteY4" fmla="*/ 948803 h 1467029"/>
                <a:gd name="connsiteX5" fmla="*/ 67551 w 1522641"/>
                <a:gd name="connsiteY5" fmla="*/ 1063103 h 1467029"/>
                <a:gd name="connsiteX6" fmla="*/ 111366 w 1522641"/>
                <a:gd name="connsiteY6" fmla="*/ 1101203 h 1467029"/>
                <a:gd name="connsiteX7" fmla="*/ 96126 w 1522641"/>
                <a:gd name="connsiteY7" fmla="*/ 1223123 h 1467029"/>
                <a:gd name="connsiteX8" fmla="*/ 128511 w 1522641"/>
                <a:gd name="connsiteY8" fmla="*/ 1314563 h 1467029"/>
                <a:gd name="connsiteX9" fmla="*/ 223761 w 1522641"/>
                <a:gd name="connsiteY9" fmla="*/ 1379333 h 1467029"/>
                <a:gd name="connsiteX10" fmla="*/ 406641 w 1522641"/>
                <a:gd name="connsiteY10" fmla="*/ 1436483 h 1467029"/>
                <a:gd name="connsiteX11" fmla="*/ 665721 w 1522641"/>
                <a:gd name="connsiteY11" fmla="*/ 1466963 h 1467029"/>
                <a:gd name="connsiteX12" fmla="*/ 900036 w 1522641"/>
                <a:gd name="connsiteY12" fmla="*/ 1428863 h 1467029"/>
                <a:gd name="connsiteX13" fmla="*/ 1122921 w 1522641"/>
                <a:gd name="connsiteY13" fmla="*/ 1345043 h 1467029"/>
                <a:gd name="connsiteX14" fmla="*/ 1273416 w 1522641"/>
                <a:gd name="connsiteY14" fmla="*/ 1211693 h 1467029"/>
                <a:gd name="connsiteX15" fmla="*/ 1309611 w 1522641"/>
                <a:gd name="connsiteY15" fmla="*/ 1236458 h 1467029"/>
                <a:gd name="connsiteX16" fmla="*/ 1408671 w 1522641"/>
                <a:gd name="connsiteY16" fmla="*/ 1219313 h 1467029"/>
                <a:gd name="connsiteX17" fmla="*/ 1477251 w 1522641"/>
                <a:gd name="connsiteY17" fmla="*/ 1145018 h 1467029"/>
                <a:gd name="connsiteX18" fmla="*/ 1521066 w 1522641"/>
                <a:gd name="connsiteY18" fmla="*/ 1045958 h 1467029"/>
                <a:gd name="connsiteX19" fmla="*/ 1507731 w 1522641"/>
                <a:gd name="connsiteY19" fmla="*/ 931658 h 1467029"/>
                <a:gd name="connsiteX20" fmla="*/ 1458201 w 1522641"/>
                <a:gd name="connsiteY20" fmla="*/ 864983 h 1467029"/>
                <a:gd name="connsiteX21" fmla="*/ 1357236 w 1522641"/>
                <a:gd name="connsiteY21" fmla="*/ 872603 h 1467029"/>
                <a:gd name="connsiteX22" fmla="*/ 1418196 w 1522641"/>
                <a:gd name="connsiteY22" fmla="*/ 802118 h 1467029"/>
                <a:gd name="connsiteX23" fmla="*/ 1475346 w 1522641"/>
                <a:gd name="connsiteY23" fmla="*/ 440168 h 1467029"/>
                <a:gd name="connsiteX24" fmla="*/ 1395336 w 1522641"/>
                <a:gd name="connsiteY24" fmla="*/ 158228 h 1467029"/>
                <a:gd name="connsiteX25" fmla="*/ 1199121 w 1522641"/>
                <a:gd name="connsiteY25" fmla="*/ 26783 h 1467029"/>
                <a:gd name="connsiteX26" fmla="*/ 1079106 w 1522641"/>
                <a:gd name="connsiteY26" fmla="*/ 59168 h 1467029"/>
                <a:gd name="connsiteX27" fmla="*/ 827646 w 1522641"/>
                <a:gd name="connsiteY27" fmla="*/ 22973 h 1467029"/>
                <a:gd name="connsiteX28" fmla="*/ 389496 w 1522641"/>
                <a:gd name="connsiteY28" fmla="*/ 24878 h 1467029"/>
                <a:gd name="connsiteX29" fmla="*/ 84696 w 1522641"/>
                <a:gd name="connsiteY29" fmla="*/ 333488 h 1467029"/>
                <a:gd name="connsiteX30" fmla="*/ 4686 w 1522641"/>
                <a:gd name="connsiteY30" fmla="*/ 621143 h 1467029"/>
                <a:gd name="connsiteX0" fmla="*/ 4686 w 1534839"/>
                <a:gd name="connsiteY0" fmla="*/ 621143 h 1467029"/>
                <a:gd name="connsiteX1" fmla="*/ 42786 w 1534839"/>
                <a:gd name="connsiteY1" fmla="*/ 788783 h 1467029"/>
                <a:gd name="connsiteX2" fmla="*/ 50406 w 1534839"/>
                <a:gd name="connsiteY2" fmla="*/ 836408 h 1467029"/>
                <a:gd name="connsiteX3" fmla="*/ 6591 w 1534839"/>
                <a:gd name="connsiteY3" fmla="*/ 845933 h 1467029"/>
                <a:gd name="connsiteX4" fmla="*/ 6591 w 1534839"/>
                <a:gd name="connsiteY4" fmla="*/ 948803 h 1467029"/>
                <a:gd name="connsiteX5" fmla="*/ 67551 w 1534839"/>
                <a:gd name="connsiteY5" fmla="*/ 1063103 h 1467029"/>
                <a:gd name="connsiteX6" fmla="*/ 111366 w 1534839"/>
                <a:gd name="connsiteY6" fmla="*/ 1101203 h 1467029"/>
                <a:gd name="connsiteX7" fmla="*/ 96126 w 1534839"/>
                <a:gd name="connsiteY7" fmla="*/ 1223123 h 1467029"/>
                <a:gd name="connsiteX8" fmla="*/ 128511 w 1534839"/>
                <a:gd name="connsiteY8" fmla="*/ 1314563 h 1467029"/>
                <a:gd name="connsiteX9" fmla="*/ 223761 w 1534839"/>
                <a:gd name="connsiteY9" fmla="*/ 1379333 h 1467029"/>
                <a:gd name="connsiteX10" fmla="*/ 406641 w 1534839"/>
                <a:gd name="connsiteY10" fmla="*/ 1436483 h 1467029"/>
                <a:gd name="connsiteX11" fmla="*/ 665721 w 1534839"/>
                <a:gd name="connsiteY11" fmla="*/ 1466963 h 1467029"/>
                <a:gd name="connsiteX12" fmla="*/ 900036 w 1534839"/>
                <a:gd name="connsiteY12" fmla="*/ 1428863 h 1467029"/>
                <a:gd name="connsiteX13" fmla="*/ 1122921 w 1534839"/>
                <a:gd name="connsiteY13" fmla="*/ 1345043 h 1467029"/>
                <a:gd name="connsiteX14" fmla="*/ 1273416 w 1534839"/>
                <a:gd name="connsiteY14" fmla="*/ 1211693 h 1467029"/>
                <a:gd name="connsiteX15" fmla="*/ 1309611 w 1534839"/>
                <a:gd name="connsiteY15" fmla="*/ 1236458 h 1467029"/>
                <a:gd name="connsiteX16" fmla="*/ 1408671 w 1534839"/>
                <a:gd name="connsiteY16" fmla="*/ 1219313 h 1467029"/>
                <a:gd name="connsiteX17" fmla="*/ 1477251 w 1534839"/>
                <a:gd name="connsiteY17" fmla="*/ 1145018 h 1467029"/>
                <a:gd name="connsiteX18" fmla="*/ 1521066 w 1534839"/>
                <a:gd name="connsiteY18" fmla="*/ 1045958 h 1467029"/>
                <a:gd name="connsiteX19" fmla="*/ 1530591 w 1534839"/>
                <a:gd name="connsiteY19" fmla="*/ 939278 h 1467029"/>
                <a:gd name="connsiteX20" fmla="*/ 1458201 w 1534839"/>
                <a:gd name="connsiteY20" fmla="*/ 864983 h 1467029"/>
                <a:gd name="connsiteX21" fmla="*/ 1357236 w 1534839"/>
                <a:gd name="connsiteY21" fmla="*/ 872603 h 1467029"/>
                <a:gd name="connsiteX22" fmla="*/ 1418196 w 1534839"/>
                <a:gd name="connsiteY22" fmla="*/ 802118 h 1467029"/>
                <a:gd name="connsiteX23" fmla="*/ 1475346 w 1534839"/>
                <a:gd name="connsiteY23" fmla="*/ 440168 h 1467029"/>
                <a:gd name="connsiteX24" fmla="*/ 1395336 w 1534839"/>
                <a:gd name="connsiteY24" fmla="*/ 158228 h 1467029"/>
                <a:gd name="connsiteX25" fmla="*/ 1199121 w 1534839"/>
                <a:gd name="connsiteY25" fmla="*/ 26783 h 1467029"/>
                <a:gd name="connsiteX26" fmla="*/ 1079106 w 1534839"/>
                <a:gd name="connsiteY26" fmla="*/ 59168 h 1467029"/>
                <a:gd name="connsiteX27" fmla="*/ 827646 w 1534839"/>
                <a:gd name="connsiteY27" fmla="*/ 22973 h 1467029"/>
                <a:gd name="connsiteX28" fmla="*/ 389496 w 1534839"/>
                <a:gd name="connsiteY28" fmla="*/ 24878 h 1467029"/>
                <a:gd name="connsiteX29" fmla="*/ 84696 w 1534839"/>
                <a:gd name="connsiteY29" fmla="*/ 333488 h 1467029"/>
                <a:gd name="connsiteX30" fmla="*/ 4686 w 1534839"/>
                <a:gd name="connsiteY30" fmla="*/ 621143 h 1467029"/>
                <a:gd name="connsiteX0" fmla="*/ 4686 w 1541892"/>
                <a:gd name="connsiteY0" fmla="*/ 621143 h 1467029"/>
                <a:gd name="connsiteX1" fmla="*/ 42786 w 1541892"/>
                <a:gd name="connsiteY1" fmla="*/ 788783 h 1467029"/>
                <a:gd name="connsiteX2" fmla="*/ 50406 w 1541892"/>
                <a:gd name="connsiteY2" fmla="*/ 836408 h 1467029"/>
                <a:gd name="connsiteX3" fmla="*/ 6591 w 1541892"/>
                <a:gd name="connsiteY3" fmla="*/ 845933 h 1467029"/>
                <a:gd name="connsiteX4" fmla="*/ 6591 w 1541892"/>
                <a:gd name="connsiteY4" fmla="*/ 948803 h 1467029"/>
                <a:gd name="connsiteX5" fmla="*/ 67551 w 1541892"/>
                <a:gd name="connsiteY5" fmla="*/ 1063103 h 1467029"/>
                <a:gd name="connsiteX6" fmla="*/ 111366 w 1541892"/>
                <a:gd name="connsiteY6" fmla="*/ 1101203 h 1467029"/>
                <a:gd name="connsiteX7" fmla="*/ 96126 w 1541892"/>
                <a:gd name="connsiteY7" fmla="*/ 1223123 h 1467029"/>
                <a:gd name="connsiteX8" fmla="*/ 128511 w 1541892"/>
                <a:gd name="connsiteY8" fmla="*/ 1314563 h 1467029"/>
                <a:gd name="connsiteX9" fmla="*/ 223761 w 1541892"/>
                <a:gd name="connsiteY9" fmla="*/ 1379333 h 1467029"/>
                <a:gd name="connsiteX10" fmla="*/ 406641 w 1541892"/>
                <a:gd name="connsiteY10" fmla="*/ 1436483 h 1467029"/>
                <a:gd name="connsiteX11" fmla="*/ 665721 w 1541892"/>
                <a:gd name="connsiteY11" fmla="*/ 1466963 h 1467029"/>
                <a:gd name="connsiteX12" fmla="*/ 900036 w 1541892"/>
                <a:gd name="connsiteY12" fmla="*/ 1428863 h 1467029"/>
                <a:gd name="connsiteX13" fmla="*/ 1122921 w 1541892"/>
                <a:gd name="connsiteY13" fmla="*/ 1345043 h 1467029"/>
                <a:gd name="connsiteX14" fmla="*/ 1273416 w 1541892"/>
                <a:gd name="connsiteY14" fmla="*/ 1211693 h 1467029"/>
                <a:gd name="connsiteX15" fmla="*/ 1309611 w 1541892"/>
                <a:gd name="connsiteY15" fmla="*/ 1236458 h 1467029"/>
                <a:gd name="connsiteX16" fmla="*/ 1408671 w 1541892"/>
                <a:gd name="connsiteY16" fmla="*/ 1219313 h 1467029"/>
                <a:gd name="connsiteX17" fmla="*/ 1477251 w 1541892"/>
                <a:gd name="connsiteY17" fmla="*/ 1145018 h 1467029"/>
                <a:gd name="connsiteX18" fmla="*/ 1536306 w 1541892"/>
                <a:gd name="connsiteY18" fmla="*/ 1047863 h 1467029"/>
                <a:gd name="connsiteX19" fmla="*/ 1530591 w 1541892"/>
                <a:gd name="connsiteY19" fmla="*/ 939278 h 1467029"/>
                <a:gd name="connsiteX20" fmla="*/ 1458201 w 1541892"/>
                <a:gd name="connsiteY20" fmla="*/ 864983 h 1467029"/>
                <a:gd name="connsiteX21" fmla="*/ 1357236 w 1541892"/>
                <a:gd name="connsiteY21" fmla="*/ 872603 h 1467029"/>
                <a:gd name="connsiteX22" fmla="*/ 1418196 w 1541892"/>
                <a:gd name="connsiteY22" fmla="*/ 802118 h 1467029"/>
                <a:gd name="connsiteX23" fmla="*/ 1475346 w 1541892"/>
                <a:gd name="connsiteY23" fmla="*/ 440168 h 1467029"/>
                <a:gd name="connsiteX24" fmla="*/ 1395336 w 1541892"/>
                <a:gd name="connsiteY24" fmla="*/ 158228 h 1467029"/>
                <a:gd name="connsiteX25" fmla="*/ 1199121 w 1541892"/>
                <a:gd name="connsiteY25" fmla="*/ 26783 h 1467029"/>
                <a:gd name="connsiteX26" fmla="*/ 1079106 w 1541892"/>
                <a:gd name="connsiteY26" fmla="*/ 59168 h 1467029"/>
                <a:gd name="connsiteX27" fmla="*/ 827646 w 1541892"/>
                <a:gd name="connsiteY27" fmla="*/ 22973 h 1467029"/>
                <a:gd name="connsiteX28" fmla="*/ 389496 w 1541892"/>
                <a:gd name="connsiteY28" fmla="*/ 24878 h 1467029"/>
                <a:gd name="connsiteX29" fmla="*/ 84696 w 1541892"/>
                <a:gd name="connsiteY29" fmla="*/ 333488 h 1467029"/>
                <a:gd name="connsiteX30" fmla="*/ 4686 w 1541892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57236 w 1542707"/>
                <a:gd name="connsiteY21" fmla="*/ 872603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93431 w 1542707"/>
                <a:gd name="connsiteY21" fmla="*/ 866888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93431 w 1542707"/>
                <a:gd name="connsiteY21" fmla="*/ 866888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93431 w 1542707"/>
                <a:gd name="connsiteY21" fmla="*/ 866888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3864 w 1541885"/>
                <a:gd name="connsiteY0" fmla="*/ 621143 h 1467029"/>
                <a:gd name="connsiteX1" fmla="*/ 41964 w 1541885"/>
                <a:gd name="connsiteY1" fmla="*/ 788783 h 1467029"/>
                <a:gd name="connsiteX2" fmla="*/ 34344 w 1541885"/>
                <a:gd name="connsiteY2" fmla="*/ 828788 h 1467029"/>
                <a:gd name="connsiteX3" fmla="*/ 5769 w 1541885"/>
                <a:gd name="connsiteY3" fmla="*/ 845933 h 1467029"/>
                <a:gd name="connsiteX4" fmla="*/ 5769 w 1541885"/>
                <a:gd name="connsiteY4" fmla="*/ 948803 h 1467029"/>
                <a:gd name="connsiteX5" fmla="*/ 66729 w 1541885"/>
                <a:gd name="connsiteY5" fmla="*/ 1063103 h 1467029"/>
                <a:gd name="connsiteX6" fmla="*/ 110544 w 1541885"/>
                <a:gd name="connsiteY6" fmla="*/ 1101203 h 1467029"/>
                <a:gd name="connsiteX7" fmla="*/ 95304 w 1541885"/>
                <a:gd name="connsiteY7" fmla="*/ 1223123 h 1467029"/>
                <a:gd name="connsiteX8" fmla="*/ 127689 w 1541885"/>
                <a:gd name="connsiteY8" fmla="*/ 1314563 h 1467029"/>
                <a:gd name="connsiteX9" fmla="*/ 222939 w 1541885"/>
                <a:gd name="connsiteY9" fmla="*/ 1379333 h 1467029"/>
                <a:gd name="connsiteX10" fmla="*/ 405819 w 1541885"/>
                <a:gd name="connsiteY10" fmla="*/ 1436483 h 1467029"/>
                <a:gd name="connsiteX11" fmla="*/ 664899 w 1541885"/>
                <a:gd name="connsiteY11" fmla="*/ 1466963 h 1467029"/>
                <a:gd name="connsiteX12" fmla="*/ 899214 w 1541885"/>
                <a:gd name="connsiteY12" fmla="*/ 1428863 h 1467029"/>
                <a:gd name="connsiteX13" fmla="*/ 1122099 w 1541885"/>
                <a:gd name="connsiteY13" fmla="*/ 1345043 h 1467029"/>
                <a:gd name="connsiteX14" fmla="*/ 1272594 w 1541885"/>
                <a:gd name="connsiteY14" fmla="*/ 1211693 h 1467029"/>
                <a:gd name="connsiteX15" fmla="*/ 1308789 w 1541885"/>
                <a:gd name="connsiteY15" fmla="*/ 1236458 h 1467029"/>
                <a:gd name="connsiteX16" fmla="*/ 1407849 w 1541885"/>
                <a:gd name="connsiteY16" fmla="*/ 1219313 h 1467029"/>
                <a:gd name="connsiteX17" fmla="*/ 1476429 w 1541885"/>
                <a:gd name="connsiteY17" fmla="*/ 1145018 h 1467029"/>
                <a:gd name="connsiteX18" fmla="*/ 1535484 w 1541885"/>
                <a:gd name="connsiteY18" fmla="*/ 1047863 h 1467029"/>
                <a:gd name="connsiteX19" fmla="*/ 1529769 w 1541885"/>
                <a:gd name="connsiteY19" fmla="*/ 939278 h 1467029"/>
                <a:gd name="connsiteX20" fmla="*/ 1457379 w 1541885"/>
                <a:gd name="connsiteY20" fmla="*/ 864983 h 1467029"/>
                <a:gd name="connsiteX21" fmla="*/ 1392609 w 1541885"/>
                <a:gd name="connsiteY21" fmla="*/ 866888 h 1467029"/>
                <a:gd name="connsiteX22" fmla="*/ 1417374 w 1541885"/>
                <a:gd name="connsiteY22" fmla="*/ 802118 h 1467029"/>
                <a:gd name="connsiteX23" fmla="*/ 1474524 w 1541885"/>
                <a:gd name="connsiteY23" fmla="*/ 440168 h 1467029"/>
                <a:gd name="connsiteX24" fmla="*/ 1394514 w 1541885"/>
                <a:gd name="connsiteY24" fmla="*/ 158228 h 1467029"/>
                <a:gd name="connsiteX25" fmla="*/ 1198299 w 1541885"/>
                <a:gd name="connsiteY25" fmla="*/ 26783 h 1467029"/>
                <a:gd name="connsiteX26" fmla="*/ 1078284 w 1541885"/>
                <a:gd name="connsiteY26" fmla="*/ 59168 h 1467029"/>
                <a:gd name="connsiteX27" fmla="*/ 826824 w 1541885"/>
                <a:gd name="connsiteY27" fmla="*/ 22973 h 1467029"/>
                <a:gd name="connsiteX28" fmla="*/ 388674 w 1541885"/>
                <a:gd name="connsiteY28" fmla="*/ 24878 h 1467029"/>
                <a:gd name="connsiteX29" fmla="*/ 83874 w 1541885"/>
                <a:gd name="connsiteY29" fmla="*/ 333488 h 1467029"/>
                <a:gd name="connsiteX30" fmla="*/ 3864 w 1541885"/>
                <a:gd name="connsiteY30" fmla="*/ 621143 h 1467029"/>
                <a:gd name="connsiteX0" fmla="*/ 3864 w 1541885"/>
                <a:gd name="connsiteY0" fmla="*/ 619055 h 1464941"/>
                <a:gd name="connsiteX1" fmla="*/ 41964 w 1541885"/>
                <a:gd name="connsiteY1" fmla="*/ 786695 h 1464941"/>
                <a:gd name="connsiteX2" fmla="*/ 34344 w 1541885"/>
                <a:gd name="connsiteY2" fmla="*/ 826700 h 1464941"/>
                <a:gd name="connsiteX3" fmla="*/ 5769 w 1541885"/>
                <a:gd name="connsiteY3" fmla="*/ 843845 h 1464941"/>
                <a:gd name="connsiteX4" fmla="*/ 5769 w 1541885"/>
                <a:gd name="connsiteY4" fmla="*/ 946715 h 1464941"/>
                <a:gd name="connsiteX5" fmla="*/ 66729 w 1541885"/>
                <a:gd name="connsiteY5" fmla="*/ 1061015 h 1464941"/>
                <a:gd name="connsiteX6" fmla="*/ 110544 w 1541885"/>
                <a:gd name="connsiteY6" fmla="*/ 1099115 h 1464941"/>
                <a:gd name="connsiteX7" fmla="*/ 95304 w 1541885"/>
                <a:gd name="connsiteY7" fmla="*/ 1221035 h 1464941"/>
                <a:gd name="connsiteX8" fmla="*/ 127689 w 1541885"/>
                <a:gd name="connsiteY8" fmla="*/ 1312475 h 1464941"/>
                <a:gd name="connsiteX9" fmla="*/ 222939 w 1541885"/>
                <a:gd name="connsiteY9" fmla="*/ 1377245 h 1464941"/>
                <a:gd name="connsiteX10" fmla="*/ 405819 w 1541885"/>
                <a:gd name="connsiteY10" fmla="*/ 1434395 h 1464941"/>
                <a:gd name="connsiteX11" fmla="*/ 664899 w 1541885"/>
                <a:gd name="connsiteY11" fmla="*/ 1464875 h 1464941"/>
                <a:gd name="connsiteX12" fmla="*/ 899214 w 1541885"/>
                <a:gd name="connsiteY12" fmla="*/ 1426775 h 1464941"/>
                <a:gd name="connsiteX13" fmla="*/ 1122099 w 1541885"/>
                <a:gd name="connsiteY13" fmla="*/ 1342955 h 1464941"/>
                <a:gd name="connsiteX14" fmla="*/ 1272594 w 1541885"/>
                <a:gd name="connsiteY14" fmla="*/ 1209605 h 1464941"/>
                <a:gd name="connsiteX15" fmla="*/ 1308789 w 1541885"/>
                <a:gd name="connsiteY15" fmla="*/ 1234370 h 1464941"/>
                <a:gd name="connsiteX16" fmla="*/ 1407849 w 1541885"/>
                <a:gd name="connsiteY16" fmla="*/ 1217225 h 1464941"/>
                <a:gd name="connsiteX17" fmla="*/ 1476429 w 1541885"/>
                <a:gd name="connsiteY17" fmla="*/ 1142930 h 1464941"/>
                <a:gd name="connsiteX18" fmla="*/ 1535484 w 1541885"/>
                <a:gd name="connsiteY18" fmla="*/ 1045775 h 1464941"/>
                <a:gd name="connsiteX19" fmla="*/ 1529769 w 1541885"/>
                <a:gd name="connsiteY19" fmla="*/ 937190 h 1464941"/>
                <a:gd name="connsiteX20" fmla="*/ 1457379 w 1541885"/>
                <a:gd name="connsiteY20" fmla="*/ 862895 h 1464941"/>
                <a:gd name="connsiteX21" fmla="*/ 1392609 w 1541885"/>
                <a:gd name="connsiteY21" fmla="*/ 864800 h 1464941"/>
                <a:gd name="connsiteX22" fmla="*/ 1417374 w 1541885"/>
                <a:gd name="connsiteY22" fmla="*/ 800030 h 1464941"/>
                <a:gd name="connsiteX23" fmla="*/ 1474524 w 1541885"/>
                <a:gd name="connsiteY23" fmla="*/ 438080 h 1464941"/>
                <a:gd name="connsiteX24" fmla="*/ 1394514 w 1541885"/>
                <a:gd name="connsiteY24" fmla="*/ 156140 h 1464941"/>
                <a:gd name="connsiteX25" fmla="*/ 1198299 w 1541885"/>
                <a:gd name="connsiteY25" fmla="*/ 24695 h 1464941"/>
                <a:gd name="connsiteX26" fmla="*/ 1051614 w 1541885"/>
                <a:gd name="connsiteY26" fmla="*/ 3740 h 1464941"/>
                <a:gd name="connsiteX27" fmla="*/ 826824 w 1541885"/>
                <a:gd name="connsiteY27" fmla="*/ 20885 h 1464941"/>
                <a:gd name="connsiteX28" fmla="*/ 388674 w 1541885"/>
                <a:gd name="connsiteY28" fmla="*/ 22790 h 1464941"/>
                <a:gd name="connsiteX29" fmla="*/ 83874 w 1541885"/>
                <a:gd name="connsiteY29" fmla="*/ 331400 h 1464941"/>
                <a:gd name="connsiteX30" fmla="*/ 3864 w 1541885"/>
                <a:gd name="connsiteY30" fmla="*/ 619055 h 1464941"/>
                <a:gd name="connsiteX0" fmla="*/ 3864 w 1541885"/>
                <a:gd name="connsiteY0" fmla="*/ 646071 h 1491957"/>
                <a:gd name="connsiteX1" fmla="*/ 41964 w 1541885"/>
                <a:gd name="connsiteY1" fmla="*/ 813711 h 1491957"/>
                <a:gd name="connsiteX2" fmla="*/ 34344 w 1541885"/>
                <a:gd name="connsiteY2" fmla="*/ 853716 h 1491957"/>
                <a:gd name="connsiteX3" fmla="*/ 5769 w 1541885"/>
                <a:gd name="connsiteY3" fmla="*/ 870861 h 1491957"/>
                <a:gd name="connsiteX4" fmla="*/ 5769 w 1541885"/>
                <a:gd name="connsiteY4" fmla="*/ 973731 h 1491957"/>
                <a:gd name="connsiteX5" fmla="*/ 66729 w 1541885"/>
                <a:gd name="connsiteY5" fmla="*/ 1088031 h 1491957"/>
                <a:gd name="connsiteX6" fmla="*/ 110544 w 1541885"/>
                <a:gd name="connsiteY6" fmla="*/ 1126131 h 1491957"/>
                <a:gd name="connsiteX7" fmla="*/ 95304 w 1541885"/>
                <a:gd name="connsiteY7" fmla="*/ 1248051 h 1491957"/>
                <a:gd name="connsiteX8" fmla="*/ 127689 w 1541885"/>
                <a:gd name="connsiteY8" fmla="*/ 1339491 h 1491957"/>
                <a:gd name="connsiteX9" fmla="*/ 222939 w 1541885"/>
                <a:gd name="connsiteY9" fmla="*/ 1404261 h 1491957"/>
                <a:gd name="connsiteX10" fmla="*/ 405819 w 1541885"/>
                <a:gd name="connsiteY10" fmla="*/ 1461411 h 1491957"/>
                <a:gd name="connsiteX11" fmla="*/ 664899 w 1541885"/>
                <a:gd name="connsiteY11" fmla="*/ 1491891 h 1491957"/>
                <a:gd name="connsiteX12" fmla="*/ 899214 w 1541885"/>
                <a:gd name="connsiteY12" fmla="*/ 1453791 h 1491957"/>
                <a:gd name="connsiteX13" fmla="*/ 1122099 w 1541885"/>
                <a:gd name="connsiteY13" fmla="*/ 1369971 h 1491957"/>
                <a:gd name="connsiteX14" fmla="*/ 1272594 w 1541885"/>
                <a:gd name="connsiteY14" fmla="*/ 1236621 h 1491957"/>
                <a:gd name="connsiteX15" fmla="*/ 1308789 w 1541885"/>
                <a:gd name="connsiteY15" fmla="*/ 1261386 h 1491957"/>
                <a:gd name="connsiteX16" fmla="*/ 1407849 w 1541885"/>
                <a:gd name="connsiteY16" fmla="*/ 1244241 h 1491957"/>
                <a:gd name="connsiteX17" fmla="*/ 1476429 w 1541885"/>
                <a:gd name="connsiteY17" fmla="*/ 1169946 h 1491957"/>
                <a:gd name="connsiteX18" fmla="*/ 1535484 w 1541885"/>
                <a:gd name="connsiteY18" fmla="*/ 1072791 h 1491957"/>
                <a:gd name="connsiteX19" fmla="*/ 1529769 w 1541885"/>
                <a:gd name="connsiteY19" fmla="*/ 964206 h 1491957"/>
                <a:gd name="connsiteX20" fmla="*/ 1457379 w 1541885"/>
                <a:gd name="connsiteY20" fmla="*/ 889911 h 1491957"/>
                <a:gd name="connsiteX21" fmla="*/ 1392609 w 1541885"/>
                <a:gd name="connsiteY21" fmla="*/ 891816 h 1491957"/>
                <a:gd name="connsiteX22" fmla="*/ 1417374 w 1541885"/>
                <a:gd name="connsiteY22" fmla="*/ 827046 h 1491957"/>
                <a:gd name="connsiteX23" fmla="*/ 1474524 w 1541885"/>
                <a:gd name="connsiteY23" fmla="*/ 465096 h 1491957"/>
                <a:gd name="connsiteX24" fmla="*/ 1394514 w 1541885"/>
                <a:gd name="connsiteY24" fmla="*/ 183156 h 1491957"/>
                <a:gd name="connsiteX25" fmla="*/ 1198299 w 1541885"/>
                <a:gd name="connsiteY25" fmla="*/ 51711 h 1491957"/>
                <a:gd name="connsiteX26" fmla="*/ 1051614 w 1541885"/>
                <a:gd name="connsiteY26" fmla="*/ 30756 h 1491957"/>
                <a:gd name="connsiteX27" fmla="*/ 819204 w 1541885"/>
                <a:gd name="connsiteY27" fmla="*/ 276 h 1491957"/>
                <a:gd name="connsiteX28" fmla="*/ 388674 w 1541885"/>
                <a:gd name="connsiteY28" fmla="*/ 49806 h 1491957"/>
                <a:gd name="connsiteX29" fmla="*/ 83874 w 1541885"/>
                <a:gd name="connsiteY29" fmla="*/ 358416 h 1491957"/>
                <a:gd name="connsiteX30" fmla="*/ 3864 w 1541885"/>
                <a:gd name="connsiteY30" fmla="*/ 646071 h 1491957"/>
                <a:gd name="connsiteX0" fmla="*/ 3864 w 1541885"/>
                <a:gd name="connsiteY0" fmla="*/ 646616 h 1492502"/>
                <a:gd name="connsiteX1" fmla="*/ 41964 w 1541885"/>
                <a:gd name="connsiteY1" fmla="*/ 814256 h 1492502"/>
                <a:gd name="connsiteX2" fmla="*/ 34344 w 1541885"/>
                <a:gd name="connsiteY2" fmla="*/ 854261 h 1492502"/>
                <a:gd name="connsiteX3" fmla="*/ 5769 w 1541885"/>
                <a:gd name="connsiteY3" fmla="*/ 871406 h 1492502"/>
                <a:gd name="connsiteX4" fmla="*/ 5769 w 1541885"/>
                <a:gd name="connsiteY4" fmla="*/ 974276 h 1492502"/>
                <a:gd name="connsiteX5" fmla="*/ 66729 w 1541885"/>
                <a:gd name="connsiteY5" fmla="*/ 1088576 h 1492502"/>
                <a:gd name="connsiteX6" fmla="*/ 110544 w 1541885"/>
                <a:gd name="connsiteY6" fmla="*/ 1126676 h 1492502"/>
                <a:gd name="connsiteX7" fmla="*/ 95304 w 1541885"/>
                <a:gd name="connsiteY7" fmla="*/ 1248596 h 1492502"/>
                <a:gd name="connsiteX8" fmla="*/ 127689 w 1541885"/>
                <a:gd name="connsiteY8" fmla="*/ 1340036 h 1492502"/>
                <a:gd name="connsiteX9" fmla="*/ 222939 w 1541885"/>
                <a:gd name="connsiteY9" fmla="*/ 1404806 h 1492502"/>
                <a:gd name="connsiteX10" fmla="*/ 405819 w 1541885"/>
                <a:gd name="connsiteY10" fmla="*/ 1461956 h 1492502"/>
                <a:gd name="connsiteX11" fmla="*/ 664899 w 1541885"/>
                <a:gd name="connsiteY11" fmla="*/ 1492436 h 1492502"/>
                <a:gd name="connsiteX12" fmla="*/ 899214 w 1541885"/>
                <a:gd name="connsiteY12" fmla="*/ 1454336 h 1492502"/>
                <a:gd name="connsiteX13" fmla="*/ 1122099 w 1541885"/>
                <a:gd name="connsiteY13" fmla="*/ 1370516 h 1492502"/>
                <a:gd name="connsiteX14" fmla="*/ 1272594 w 1541885"/>
                <a:gd name="connsiteY14" fmla="*/ 1237166 h 1492502"/>
                <a:gd name="connsiteX15" fmla="*/ 1308789 w 1541885"/>
                <a:gd name="connsiteY15" fmla="*/ 1261931 h 1492502"/>
                <a:gd name="connsiteX16" fmla="*/ 1407849 w 1541885"/>
                <a:gd name="connsiteY16" fmla="*/ 1244786 h 1492502"/>
                <a:gd name="connsiteX17" fmla="*/ 1476429 w 1541885"/>
                <a:gd name="connsiteY17" fmla="*/ 1170491 h 1492502"/>
                <a:gd name="connsiteX18" fmla="*/ 1535484 w 1541885"/>
                <a:gd name="connsiteY18" fmla="*/ 1073336 h 1492502"/>
                <a:gd name="connsiteX19" fmla="*/ 1529769 w 1541885"/>
                <a:gd name="connsiteY19" fmla="*/ 964751 h 1492502"/>
                <a:gd name="connsiteX20" fmla="*/ 1457379 w 1541885"/>
                <a:gd name="connsiteY20" fmla="*/ 890456 h 1492502"/>
                <a:gd name="connsiteX21" fmla="*/ 1392609 w 1541885"/>
                <a:gd name="connsiteY21" fmla="*/ 892361 h 1492502"/>
                <a:gd name="connsiteX22" fmla="*/ 1417374 w 1541885"/>
                <a:gd name="connsiteY22" fmla="*/ 827591 h 1492502"/>
                <a:gd name="connsiteX23" fmla="*/ 1474524 w 1541885"/>
                <a:gd name="connsiteY23" fmla="*/ 465641 h 1492502"/>
                <a:gd name="connsiteX24" fmla="*/ 1394514 w 1541885"/>
                <a:gd name="connsiteY24" fmla="*/ 183701 h 1492502"/>
                <a:gd name="connsiteX25" fmla="*/ 1198299 w 1541885"/>
                <a:gd name="connsiteY25" fmla="*/ 52256 h 1492502"/>
                <a:gd name="connsiteX26" fmla="*/ 1051614 w 1541885"/>
                <a:gd name="connsiteY26" fmla="*/ 21776 h 1492502"/>
                <a:gd name="connsiteX27" fmla="*/ 819204 w 1541885"/>
                <a:gd name="connsiteY27" fmla="*/ 821 h 1492502"/>
                <a:gd name="connsiteX28" fmla="*/ 388674 w 1541885"/>
                <a:gd name="connsiteY28" fmla="*/ 50351 h 1492502"/>
                <a:gd name="connsiteX29" fmla="*/ 83874 w 1541885"/>
                <a:gd name="connsiteY29" fmla="*/ 358961 h 1492502"/>
                <a:gd name="connsiteX30" fmla="*/ 3864 w 1541885"/>
                <a:gd name="connsiteY30" fmla="*/ 646616 h 1492502"/>
                <a:gd name="connsiteX0" fmla="*/ 3864 w 1541885"/>
                <a:gd name="connsiteY0" fmla="*/ 647250 h 1493136"/>
                <a:gd name="connsiteX1" fmla="*/ 41964 w 1541885"/>
                <a:gd name="connsiteY1" fmla="*/ 814890 h 1493136"/>
                <a:gd name="connsiteX2" fmla="*/ 34344 w 1541885"/>
                <a:gd name="connsiteY2" fmla="*/ 854895 h 1493136"/>
                <a:gd name="connsiteX3" fmla="*/ 5769 w 1541885"/>
                <a:gd name="connsiteY3" fmla="*/ 872040 h 1493136"/>
                <a:gd name="connsiteX4" fmla="*/ 5769 w 1541885"/>
                <a:gd name="connsiteY4" fmla="*/ 974910 h 1493136"/>
                <a:gd name="connsiteX5" fmla="*/ 66729 w 1541885"/>
                <a:gd name="connsiteY5" fmla="*/ 1089210 h 1493136"/>
                <a:gd name="connsiteX6" fmla="*/ 110544 w 1541885"/>
                <a:gd name="connsiteY6" fmla="*/ 1127310 h 1493136"/>
                <a:gd name="connsiteX7" fmla="*/ 95304 w 1541885"/>
                <a:gd name="connsiteY7" fmla="*/ 1249230 h 1493136"/>
                <a:gd name="connsiteX8" fmla="*/ 127689 w 1541885"/>
                <a:gd name="connsiteY8" fmla="*/ 1340670 h 1493136"/>
                <a:gd name="connsiteX9" fmla="*/ 222939 w 1541885"/>
                <a:gd name="connsiteY9" fmla="*/ 1405440 h 1493136"/>
                <a:gd name="connsiteX10" fmla="*/ 405819 w 1541885"/>
                <a:gd name="connsiteY10" fmla="*/ 1462590 h 1493136"/>
                <a:gd name="connsiteX11" fmla="*/ 664899 w 1541885"/>
                <a:gd name="connsiteY11" fmla="*/ 1493070 h 1493136"/>
                <a:gd name="connsiteX12" fmla="*/ 899214 w 1541885"/>
                <a:gd name="connsiteY12" fmla="*/ 1454970 h 1493136"/>
                <a:gd name="connsiteX13" fmla="*/ 1122099 w 1541885"/>
                <a:gd name="connsiteY13" fmla="*/ 1371150 h 1493136"/>
                <a:gd name="connsiteX14" fmla="*/ 1272594 w 1541885"/>
                <a:gd name="connsiteY14" fmla="*/ 1237800 h 1493136"/>
                <a:gd name="connsiteX15" fmla="*/ 1308789 w 1541885"/>
                <a:gd name="connsiteY15" fmla="*/ 1262565 h 1493136"/>
                <a:gd name="connsiteX16" fmla="*/ 1407849 w 1541885"/>
                <a:gd name="connsiteY16" fmla="*/ 1245420 h 1493136"/>
                <a:gd name="connsiteX17" fmla="*/ 1476429 w 1541885"/>
                <a:gd name="connsiteY17" fmla="*/ 1171125 h 1493136"/>
                <a:gd name="connsiteX18" fmla="*/ 1535484 w 1541885"/>
                <a:gd name="connsiteY18" fmla="*/ 1073970 h 1493136"/>
                <a:gd name="connsiteX19" fmla="*/ 1529769 w 1541885"/>
                <a:gd name="connsiteY19" fmla="*/ 965385 h 1493136"/>
                <a:gd name="connsiteX20" fmla="*/ 1457379 w 1541885"/>
                <a:gd name="connsiteY20" fmla="*/ 891090 h 1493136"/>
                <a:gd name="connsiteX21" fmla="*/ 1392609 w 1541885"/>
                <a:gd name="connsiteY21" fmla="*/ 892995 h 1493136"/>
                <a:gd name="connsiteX22" fmla="*/ 1417374 w 1541885"/>
                <a:gd name="connsiteY22" fmla="*/ 828225 h 1493136"/>
                <a:gd name="connsiteX23" fmla="*/ 1474524 w 1541885"/>
                <a:gd name="connsiteY23" fmla="*/ 466275 h 1493136"/>
                <a:gd name="connsiteX24" fmla="*/ 1394514 w 1541885"/>
                <a:gd name="connsiteY24" fmla="*/ 184335 h 1493136"/>
                <a:gd name="connsiteX25" fmla="*/ 1198299 w 1541885"/>
                <a:gd name="connsiteY25" fmla="*/ 52890 h 1493136"/>
                <a:gd name="connsiteX26" fmla="*/ 1055424 w 1541885"/>
                <a:gd name="connsiteY26" fmla="*/ 16695 h 1493136"/>
                <a:gd name="connsiteX27" fmla="*/ 819204 w 1541885"/>
                <a:gd name="connsiteY27" fmla="*/ 1455 h 1493136"/>
                <a:gd name="connsiteX28" fmla="*/ 388674 w 1541885"/>
                <a:gd name="connsiteY28" fmla="*/ 50985 h 1493136"/>
                <a:gd name="connsiteX29" fmla="*/ 83874 w 1541885"/>
                <a:gd name="connsiteY29" fmla="*/ 359595 h 1493136"/>
                <a:gd name="connsiteX30" fmla="*/ 3864 w 1541885"/>
                <a:gd name="connsiteY30" fmla="*/ 647250 h 1493136"/>
                <a:gd name="connsiteX0" fmla="*/ 3864 w 1541885"/>
                <a:gd name="connsiteY0" fmla="*/ 647354 h 1493240"/>
                <a:gd name="connsiteX1" fmla="*/ 41964 w 1541885"/>
                <a:gd name="connsiteY1" fmla="*/ 814994 h 1493240"/>
                <a:gd name="connsiteX2" fmla="*/ 34344 w 1541885"/>
                <a:gd name="connsiteY2" fmla="*/ 854999 h 1493240"/>
                <a:gd name="connsiteX3" fmla="*/ 5769 w 1541885"/>
                <a:gd name="connsiteY3" fmla="*/ 872144 h 1493240"/>
                <a:gd name="connsiteX4" fmla="*/ 5769 w 1541885"/>
                <a:gd name="connsiteY4" fmla="*/ 975014 h 1493240"/>
                <a:gd name="connsiteX5" fmla="*/ 66729 w 1541885"/>
                <a:gd name="connsiteY5" fmla="*/ 1089314 h 1493240"/>
                <a:gd name="connsiteX6" fmla="*/ 110544 w 1541885"/>
                <a:gd name="connsiteY6" fmla="*/ 1127414 h 1493240"/>
                <a:gd name="connsiteX7" fmla="*/ 95304 w 1541885"/>
                <a:gd name="connsiteY7" fmla="*/ 1249334 h 1493240"/>
                <a:gd name="connsiteX8" fmla="*/ 127689 w 1541885"/>
                <a:gd name="connsiteY8" fmla="*/ 1340774 h 1493240"/>
                <a:gd name="connsiteX9" fmla="*/ 222939 w 1541885"/>
                <a:gd name="connsiteY9" fmla="*/ 1405544 h 1493240"/>
                <a:gd name="connsiteX10" fmla="*/ 405819 w 1541885"/>
                <a:gd name="connsiteY10" fmla="*/ 1462694 h 1493240"/>
                <a:gd name="connsiteX11" fmla="*/ 664899 w 1541885"/>
                <a:gd name="connsiteY11" fmla="*/ 1493174 h 1493240"/>
                <a:gd name="connsiteX12" fmla="*/ 899214 w 1541885"/>
                <a:gd name="connsiteY12" fmla="*/ 1455074 h 1493240"/>
                <a:gd name="connsiteX13" fmla="*/ 1122099 w 1541885"/>
                <a:gd name="connsiteY13" fmla="*/ 1371254 h 1493240"/>
                <a:gd name="connsiteX14" fmla="*/ 1272594 w 1541885"/>
                <a:gd name="connsiteY14" fmla="*/ 1237904 h 1493240"/>
                <a:gd name="connsiteX15" fmla="*/ 1308789 w 1541885"/>
                <a:gd name="connsiteY15" fmla="*/ 1262669 h 1493240"/>
                <a:gd name="connsiteX16" fmla="*/ 1407849 w 1541885"/>
                <a:gd name="connsiteY16" fmla="*/ 1245524 h 1493240"/>
                <a:gd name="connsiteX17" fmla="*/ 1476429 w 1541885"/>
                <a:gd name="connsiteY17" fmla="*/ 1171229 h 1493240"/>
                <a:gd name="connsiteX18" fmla="*/ 1535484 w 1541885"/>
                <a:gd name="connsiteY18" fmla="*/ 1074074 h 1493240"/>
                <a:gd name="connsiteX19" fmla="*/ 1529769 w 1541885"/>
                <a:gd name="connsiteY19" fmla="*/ 965489 h 1493240"/>
                <a:gd name="connsiteX20" fmla="*/ 1457379 w 1541885"/>
                <a:gd name="connsiteY20" fmla="*/ 891194 h 1493240"/>
                <a:gd name="connsiteX21" fmla="*/ 1392609 w 1541885"/>
                <a:gd name="connsiteY21" fmla="*/ 893099 h 1493240"/>
                <a:gd name="connsiteX22" fmla="*/ 1417374 w 1541885"/>
                <a:gd name="connsiteY22" fmla="*/ 828329 h 1493240"/>
                <a:gd name="connsiteX23" fmla="*/ 1474524 w 1541885"/>
                <a:gd name="connsiteY23" fmla="*/ 466379 h 1493240"/>
                <a:gd name="connsiteX24" fmla="*/ 1394514 w 1541885"/>
                <a:gd name="connsiteY24" fmla="*/ 184439 h 1493240"/>
                <a:gd name="connsiteX25" fmla="*/ 1234494 w 1541885"/>
                <a:gd name="connsiteY25" fmla="*/ 60614 h 1493240"/>
                <a:gd name="connsiteX26" fmla="*/ 1055424 w 1541885"/>
                <a:gd name="connsiteY26" fmla="*/ 16799 h 1493240"/>
                <a:gd name="connsiteX27" fmla="*/ 819204 w 1541885"/>
                <a:gd name="connsiteY27" fmla="*/ 1559 h 1493240"/>
                <a:gd name="connsiteX28" fmla="*/ 388674 w 1541885"/>
                <a:gd name="connsiteY28" fmla="*/ 51089 h 1493240"/>
                <a:gd name="connsiteX29" fmla="*/ 83874 w 1541885"/>
                <a:gd name="connsiteY29" fmla="*/ 359699 h 1493240"/>
                <a:gd name="connsiteX30" fmla="*/ 3864 w 1541885"/>
                <a:gd name="connsiteY30" fmla="*/ 647354 h 1493240"/>
                <a:gd name="connsiteX0" fmla="*/ 3864 w 1541885"/>
                <a:gd name="connsiteY0" fmla="*/ 660052 h 1505938"/>
                <a:gd name="connsiteX1" fmla="*/ 41964 w 1541885"/>
                <a:gd name="connsiteY1" fmla="*/ 827692 h 1505938"/>
                <a:gd name="connsiteX2" fmla="*/ 34344 w 1541885"/>
                <a:gd name="connsiteY2" fmla="*/ 867697 h 1505938"/>
                <a:gd name="connsiteX3" fmla="*/ 5769 w 1541885"/>
                <a:gd name="connsiteY3" fmla="*/ 884842 h 1505938"/>
                <a:gd name="connsiteX4" fmla="*/ 5769 w 1541885"/>
                <a:gd name="connsiteY4" fmla="*/ 987712 h 1505938"/>
                <a:gd name="connsiteX5" fmla="*/ 66729 w 1541885"/>
                <a:gd name="connsiteY5" fmla="*/ 1102012 h 1505938"/>
                <a:gd name="connsiteX6" fmla="*/ 110544 w 1541885"/>
                <a:gd name="connsiteY6" fmla="*/ 1140112 h 1505938"/>
                <a:gd name="connsiteX7" fmla="*/ 95304 w 1541885"/>
                <a:gd name="connsiteY7" fmla="*/ 1262032 h 1505938"/>
                <a:gd name="connsiteX8" fmla="*/ 127689 w 1541885"/>
                <a:gd name="connsiteY8" fmla="*/ 1353472 h 1505938"/>
                <a:gd name="connsiteX9" fmla="*/ 222939 w 1541885"/>
                <a:gd name="connsiteY9" fmla="*/ 1418242 h 1505938"/>
                <a:gd name="connsiteX10" fmla="*/ 405819 w 1541885"/>
                <a:gd name="connsiteY10" fmla="*/ 1475392 h 1505938"/>
                <a:gd name="connsiteX11" fmla="*/ 664899 w 1541885"/>
                <a:gd name="connsiteY11" fmla="*/ 1505872 h 1505938"/>
                <a:gd name="connsiteX12" fmla="*/ 899214 w 1541885"/>
                <a:gd name="connsiteY12" fmla="*/ 1467772 h 1505938"/>
                <a:gd name="connsiteX13" fmla="*/ 1122099 w 1541885"/>
                <a:gd name="connsiteY13" fmla="*/ 1383952 h 1505938"/>
                <a:gd name="connsiteX14" fmla="*/ 1272594 w 1541885"/>
                <a:gd name="connsiteY14" fmla="*/ 1250602 h 1505938"/>
                <a:gd name="connsiteX15" fmla="*/ 1308789 w 1541885"/>
                <a:gd name="connsiteY15" fmla="*/ 1275367 h 1505938"/>
                <a:gd name="connsiteX16" fmla="*/ 1407849 w 1541885"/>
                <a:gd name="connsiteY16" fmla="*/ 1258222 h 1505938"/>
                <a:gd name="connsiteX17" fmla="*/ 1476429 w 1541885"/>
                <a:gd name="connsiteY17" fmla="*/ 1183927 h 1505938"/>
                <a:gd name="connsiteX18" fmla="*/ 1535484 w 1541885"/>
                <a:gd name="connsiteY18" fmla="*/ 1086772 h 1505938"/>
                <a:gd name="connsiteX19" fmla="*/ 1529769 w 1541885"/>
                <a:gd name="connsiteY19" fmla="*/ 978187 h 1505938"/>
                <a:gd name="connsiteX20" fmla="*/ 1457379 w 1541885"/>
                <a:gd name="connsiteY20" fmla="*/ 903892 h 1505938"/>
                <a:gd name="connsiteX21" fmla="*/ 1392609 w 1541885"/>
                <a:gd name="connsiteY21" fmla="*/ 905797 h 1505938"/>
                <a:gd name="connsiteX22" fmla="*/ 1417374 w 1541885"/>
                <a:gd name="connsiteY22" fmla="*/ 841027 h 1505938"/>
                <a:gd name="connsiteX23" fmla="*/ 1474524 w 1541885"/>
                <a:gd name="connsiteY23" fmla="*/ 479077 h 1505938"/>
                <a:gd name="connsiteX24" fmla="*/ 1394514 w 1541885"/>
                <a:gd name="connsiteY24" fmla="*/ 197137 h 1505938"/>
                <a:gd name="connsiteX25" fmla="*/ 1234494 w 1541885"/>
                <a:gd name="connsiteY25" fmla="*/ 73312 h 1505938"/>
                <a:gd name="connsiteX26" fmla="*/ 1055424 w 1541885"/>
                <a:gd name="connsiteY26" fmla="*/ 29497 h 1505938"/>
                <a:gd name="connsiteX27" fmla="*/ 784914 w 1541885"/>
                <a:gd name="connsiteY27" fmla="*/ 922 h 1505938"/>
                <a:gd name="connsiteX28" fmla="*/ 388674 w 1541885"/>
                <a:gd name="connsiteY28" fmla="*/ 63787 h 1505938"/>
                <a:gd name="connsiteX29" fmla="*/ 83874 w 1541885"/>
                <a:gd name="connsiteY29" fmla="*/ 372397 h 1505938"/>
                <a:gd name="connsiteX30" fmla="*/ 3864 w 1541885"/>
                <a:gd name="connsiteY30" fmla="*/ 660052 h 1505938"/>
                <a:gd name="connsiteX0" fmla="*/ 3864 w 1541885"/>
                <a:gd name="connsiteY0" fmla="*/ 660052 h 1505938"/>
                <a:gd name="connsiteX1" fmla="*/ 41964 w 1541885"/>
                <a:gd name="connsiteY1" fmla="*/ 827692 h 1505938"/>
                <a:gd name="connsiteX2" fmla="*/ 34344 w 1541885"/>
                <a:gd name="connsiteY2" fmla="*/ 867697 h 1505938"/>
                <a:gd name="connsiteX3" fmla="*/ 5769 w 1541885"/>
                <a:gd name="connsiteY3" fmla="*/ 884842 h 1505938"/>
                <a:gd name="connsiteX4" fmla="*/ 5769 w 1541885"/>
                <a:gd name="connsiteY4" fmla="*/ 987712 h 1505938"/>
                <a:gd name="connsiteX5" fmla="*/ 66729 w 1541885"/>
                <a:gd name="connsiteY5" fmla="*/ 1102012 h 1505938"/>
                <a:gd name="connsiteX6" fmla="*/ 110544 w 1541885"/>
                <a:gd name="connsiteY6" fmla="*/ 1140112 h 1505938"/>
                <a:gd name="connsiteX7" fmla="*/ 95304 w 1541885"/>
                <a:gd name="connsiteY7" fmla="*/ 1262032 h 1505938"/>
                <a:gd name="connsiteX8" fmla="*/ 127689 w 1541885"/>
                <a:gd name="connsiteY8" fmla="*/ 1353472 h 1505938"/>
                <a:gd name="connsiteX9" fmla="*/ 222939 w 1541885"/>
                <a:gd name="connsiteY9" fmla="*/ 1418242 h 1505938"/>
                <a:gd name="connsiteX10" fmla="*/ 405819 w 1541885"/>
                <a:gd name="connsiteY10" fmla="*/ 1475392 h 1505938"/>
                <a:gd name="connsiteX11" fmla="*/ 664899 w 1541885"/>
                <a:gd name="connsiteY11" fmla="*/ 1505872 h 1505938"/>
                <a:gd name="connsiteX12" fmla="*/ 899214 w 1541885"/>
                <a:gd name="connsiteY12" fmla="*/ 1467772 h 1505938"/>
                <a:gd name="connsiteX13" fmla="*/ 1122099 w 1541885"/>
                <a:gd name="connsiteY13" fmla="*/ 1383952 h 1505938"/>
                <a:gd name="connsiteX14" fmla="*/ 1272594 w 1541885"/>
                <a:gd name="connsiteY14" fmla="*/ 1250602 h 1505938"/>
                <a:gd name="connsiteX15" fmla="*/ 1308789 w 1541885"/>
                <a:gd name="connsiteY15" fmla="*/ 1275367 h 1505938"/>
                <a:gd name="connsiteX16" fmla="*/ 1407849 w 1541885"/>
                <a:gd name="connsiteY16" fmla="*/ 1258222 h 1505938"/>
                <a:gd name="connsiteX17" fmla="*/ 1476429 w 1541885"/>
                <a:gd name="connsiteY17" fmla="*/ 1183927 h 1505938"/>
                <a:gd name="connsiteX18" fmla="*/ 1535484 w 1541885"/>
                <a:gd name="connsiteY18" fmla="*/ 1086772 h 1505938"/>
                <a:gd name="connsiteX19" fmla="*/ 1529769 w 1541885"/>
                <a:gd name="connsiteY19" fmla="*/ 978187 h 1505938"/>
                <a:gd name="connsiteX20" fmla="*/ 1457379 w 1541885"/>
                <a:gd name="connsiteY20" fmla="*/ 903892 h 1505938"/>
                <a:gd name="connsiteX21" fmla="*/ 1392609 w 1541885"/>
                <a:gd name="connsiteY21" fmla="*/ 905797 h 1505938"/>
                <a:gd name="connsiteX22" fmla="*/ 1417374 w 1541885"/>
                <a:gd name="connsiteY22" fmla="*/ 841027 h 1505938"/>
                <a:gd name="connsiteX23" fmla="*/ 1474524 w 1541885"/>
                <a:gd name="connsiteY23" fmla="*/ 479077 h 1505938"/>
                <a:gd name="connsiteX24" fmla="*/ 1396419 w 1541885"/>
                <a:gd name="connsiteY24" fmla="*/ 216187 h 1505938"/>
                <a:gd name="connsiteX25" fmla="*/ 1234494 w 1541885"/>
                <a:gd name="connsiteY25" fmla="*/ 73312 h 1505938"/>
                <a:gd name="connsiteX26" fmla="*/ 1055424 w 1541885"/>
                <a:gd name="connsiteY26" fmla="*/ 29497 h 1505938"/>
                <a:gd name="connsiteX27" fmla="*/ 784914 w 1541885"/>
                <a:gd name="connsiteY27" fmla="*/ 922 h 1505938"/>
                <a:gd name="connsiteX28" fmla="*/ 388674 w 1541885"/>
                <a:gd name="connsiteY28" fmla="*/ 63787 h 1505938"/>
                <a:gd name="connsiteX29" fmla="*/ 83874 w 1541885"/>
                <a:gd name="connsiteY29" fmla="*/ 372397 h 1505938"/>
                <a:gd name="connsiteX30" fmla="*/ 3864 w 1541885"/>
                <a:gd name="connsiteY30" fmla="*/ 660052 h 1505938"/>
                <a:gd name="connsiteX0" fmla="*/ 3864 w 1541885"/>
                <a:gd name="connsiteY0" fmla="*/ 660107 h 1505993"/>
                <a:gd name="connsiteX1" fmla="*/ 41964 w 1541885"/>
                <a:gd name="connsiteY1" fmla="*/ 827747 h 1505993"/>
                <a:gd name="connsiteX2" fmla="*/ 34344 w 1541885"/>
                <a:gd name="connsiteY2" fmla="*/ 867752 h 1505993"/>
                <a:gd name="connsiteX3" fmla="*/ 5769 w 1541885"/>
                <a:gd name="connsiteY3" fmla="*/ 884897 h 1505993"/>
                <a:gd name="connsiteX4" fmla="*/ 5769 w 1541885"/>
                <a:gd name="connsiteY4" fmla="*/ 987767 h 1505993"/>
                <a:gd name="connsiteX5" fmla="*/ 66729 w 1541885"/>
                <a:gd name="connsiteY5" fmla="*/ 1102067 h 1505993"/>
                <a:gd name="connsiteX6" fmla="*/ 110544 w 1541885"/>
                <a:gd name="connsiteY6" fmla="*/ 1140167 h 1505993"/>
                <a:gd name="connsiteX7" fmla="*/ 95304 w 1541885"/>
                <a:gd name="connsiteY7" fmla="*/ 1262087 h 1505993"/>
                <a:gd name="connsiteX8" fmla="*/ 127689 w 1541885"/>
                <a:gd name="connsiteY8" fmla="*/ 1353527 h 1505993"/>
                <a:gd name="connsiteX9" fmla="*/ 222939 w 1541885"/>
                <a:gd name="connsiteY9" fmla="*/ 1418297 h 1505993"/>
                <a:gd name="connsiteX10" fmla="*/ 405819 w 1541885"/>
                <a:gd name="connsiteY10" fmla="*/ 1475447 h 1505993"/>
                <a:gd name="connsiteX11" fmla="*/ 664899 w 1541885"/>
                <a:gd name="connsiteY11" fmla="*/ 1505927 h 1505993"/>
                <a:gd name="connsiteX12" fmla="*/ 899214 w 1541885"/>
                <a:gd name="connsiteY12" fmla="*/ 1467827 h 1505993"/>
                <a:gd name="connsiteX13" fmla="*/ 1122099 w 1541885"/>
                <a:gd name="connsiteY13" fmla="*/ 1384007 h 1505993"/>
                <a:gd name="connsiteX14" fmla="*/ 1272594 w 1541885"/>
                <a:gd name="connsiteY14" fmla="*/ 1250657 h 1505993"/>
                <a:gd name="connsiteX15" fmla="*/ 1308789 w 1541885"/>
                <a:gd name="connsiteY15" fmla="*/ 1275422 h 1505993"/>
                <a:gd name="connsiteX16" fmla="*/ 1407849 w 1541885"/>
                <a:gd name="connsiteY16" fmla="*/ 1258277 h 1505993"/>
                <a:gd name="connsiteX17" fmla="*/ 1476429 w 1541885"/>
                <a:gd name="connsiteY17" fmla="*/ 1183982 h 1505993"/>
                <a:gd name="connsiteX18" fmla="*/ 1535484 w 1541885"/>
                <a:gd name="connsiteY18" fmla="*/ 1086827 h 1505993"/>
                <a:gd name="connsiteX19" fmla="*/ 1529769 w 1541885"/>
                <a:gd name="connsiteY19" fmla="*/ 978242 h 1505993"/>
                <a:gd name="connsiteX20" fmla="*/ 1457379 w 1541885"/>
                <a:gd name="connsiteY20" fmla="*/ 903947 h 1505993"/>
                <a:gd name="connsiteX21" fmla="*/ 1392609 w 1541885"/>
                <a:gd name="connsiteY21" fmla="*/ 905852 h 1505993"/>
                <a:gd name="connsiteX22" fmla="*/ 1417374 w 1541885"/>
                <a:gd name="connsiteY22" fmla="*/ 841082 h 1505993"/>
                <a:gd name="connsiteX23" fmla="*/ 1474524 w 1541885"/>
                <a:gd name="connsiteY23" fmla="*/ 479132 h 1505993"/>
                <a:gd name="connsiteX24" fmla="*/ 1396419 w 1541885"/>
                <a:gd name="connsiteY24" fmla="*/ 216242 h 1505993"/>
                <a:gd name="connsiteX25" fmla="*/ 1230684 w 1541885"/>
                <a:gd name="connsiteY25" fmla="*/ 82892 h 1505993"/>
                <a:gd name="connsiteX26" fmla="*/ 1055424 w 1541885"/>
                <a:gd name="connsiteY26" fmla="*/ 29552 h 1505993"/>
                <a:gd name="connsiteX27" fmla="*/ 784914 w 1541885"/>
                <a:gd name="connsiteY27" fmla="*/ 977 h 1505993"/>
                <a:gd name="connsiteX28" fmla="*/ 388674 w 1541885"/>
                <a:gd name="connsiteY28" fmla="*/ 63842 h 1505993"/>
                <a:gd name="connsiteX29" fmla="*/ 83874 w 1541885"/>
                <a:gd name="connsiteY29" fmla="*/ 372452 h 1505993"/>
                <a:gd name="connsiteX30" fmla="*/ 3864 w 1541885"/>
                <a:gd name="connsiteY30" fmla="*/ 660107 h 1505993"/>
                <a:gd name="connsiteX0" fmla="*/ 3864 w 1541885"/>
                <a:gd name="connsiteY0" fmla="*/ 660701 h 1506587"/>
                <a:gd name="connsiteX1" fmla="*/ 41964 w 1541885"/>
                <a:gd name="connsiteY1" fmla="*/ 828341 h 1506587"/>
                <a:gd name="connsiteX2" fmla="*/ 34344 w 1541885"/>
                <a:gd name="connsiteY2" fmla="*/ 868346 h 1506587"/>
                <a:gd name="connsiteX3" fmla="*/ 5769 w 1541885"/>
                <a:gd name="connsiteY3" fmla="*/ 885491 h 1506587"/>
                <a:gd name="connsiteX4" fmla="*/ 5769 w 1541885"/>
                <a:gd name="connsiteY4" fmla="*/ 988361 h 1506587"/>
                <a:gd name="connsiteX5" fmla="*/ 66729 w 1541885"/>
                <a:gd name="connsiteY5" fmla="*/ 1102661 h 1506587"/>
                <a:gd name="connsiteX6" fmla="*/ 110544 w 1541885"/>
                <a:gd name="connsiteY6" fmla="*/ 1140761 h 1506587"/>
                <a:gd name="connsiteX7" fmla="*/ 95304 w 1541885"/>
                <a:gd name="connsiteY7" fmla="*/ 1262681 h 1506587"/>
                <a:gd name="connsiteX8" fmla="*/ 127689 w 1541885"/>
                <a:gd name="connsiteY8" fmla="*/ 1354121 h 1506587"/>
                <a:gd name="connsiteX9" fmla="*/ 222939 w 1541885"/>
                <a:gd name="connsiteY9" fmla="*/ 1418891 h 1506587"/>
                <a:gd name="connsiteX10" fmla="*/ 405819 w 1541885"/>
                <a:gd name="connsiteY10" fmla="*/ 1476041 h 1506587"/>
                <a:gd name="connsiteX11" fmla="*/ 664899 w 1541885"/>
                <a:gd name="connsiteY11" fmla="*/ 1506521 h 1506587"/>
                <a:gd name="connsiteX12" fmla="*/ 899214 w 1541885"/>
                <a:gd name="connsiteY12" fmla="*/ 1468421 h 1506587"/>
                <a:gd name="connsiteX13" fmla="*/ 1122099 w 1541885"/>
                <a:gd name="connsiteY13" fmla="*/ 1384601 h 1506587"/>
                <a:gd name="connsiteX14" fmla="*/ 1272594 w 1541885"/>
                <a:gd name="connsiteY14" fmla="*/ 1251251 h 1506587"/>
                <a:gd name="connsiteX15" fmla="*/ 1308789 w 1541885"/>
                <a:gd name="connsiteY15" fmla="*/ 1276016 h 1506587"/>
                <a:gd name="connsiteX16" fmla="*/ 1407849 w 1541885"/>
                <a:gd name="connsiteY16" fmla="*/ 1258871 h 1506587"/>
                <a:gd name="connsiteX17" fmla="*/ 1476429 w 1541885"/>
                <a:gd name="connsiteY17" fmla="*/ 1184576 h 1506587"/>
                <a:gd name="connsiteX18" fmla="*/ 1535484 w 1541885"/>
                <a:gd name="connsiteY18" fmla="*/ 1087421 h 1506587"/>
                <a:gd name="connsiteX19" fmla="*/ 1529769 w 1541885"/>
                <a:gd name="connsiteY19" fmla="*/ 978836 h 1506587"/>
                <a:gd name="connsiteX20" fmla="*/ 1457379 w 1541885"/>
                <a:gd name="connsiteY20" fmla="*/ 904541 h 1506587"/>
                <a:gd name="connsiteX21" fmla="*/ 1392609 w 1541885"/>
                <a:gd name="connsiteY21" fmla="*/ 906446 h 1506587"/>
                <a:gd name="connsiteX22" fmla="*/ 1417374 w 1541885"/>
                <a:gd name="connsiteY22" fmla="*/ 841676 h 1506587"/>
                <a:gd name="connsiteX23" fmla="*/ 1474524 w 1541885"/>
                <a:gd name="connsiteY23" fmla="*/ 479726 h 1506587"/>
                <a:gd name="connsiteX24" fmla="*/ 1396419 w 1541885"/>
                <a:gd name="connsiteY24" fmla="*/ 216836 h 1506587"/>
                <a:gd name="connsiteX25" fmla="*/ 1230684 w 1541885"/>
                <a:gd name="connsiteY25" fmla="*/ 83486 h 1506587"/>
                <a:gd name="connsiteX26" fmla="*/ 1055424 w 1541885"/>
                <a:gd name="connsiteY26" fmla="*/ 24431 h 1506587"/>
                <a:gd name="connsiteX27" fmla="*/ 784914 w 1541885"/>
                <a:gd name="connsiteY27" fmla="*/ 1571 h 1506587"/>
                <a:gd name="connsiteX28" fmla="*/ 388674 w 1541885"/>
                <a:gd name="connsiteY28" fmla="*/ 64436 h 1506587"/>
                <a:gd name="connsiteX29" fmla="*/ 83874 w 1541885"/>
                <a:gd name="connsiteY29" fmla="*/ 373046 h 1506587"/>
                <a:gd name="connsiteX30" fmla="*/ 3864 w 1541885"/>
                <a:gd name="connsiteY30" fmla="*/ 660701 h 1506587"/>
                <a:gd name="connsiteX0" fmla="*/ 3864 w 1541885"/>
                <a:gd name="connsiteY0" fmla="*/ 661966 h 1507852"/>
                <a:gd name="connsiteX1" fmla="*/ 41964 w 1541885"/>
                <a:gd name="connsiteY1" fmla="*/ 829606 h 1507852"/>
                <a:gd name="connsiteX2" fmla="*/ 34344 w 1541885"/>
                <a:gd name="connsiteY2" fmla="*/ 869611 h 1507852"/>
                <a:gd name="connsiteX3" fmla="*/ 5769 w 1541885"/>
                <a:gd name="connsiteY3" fmla="*/ 886756 h 1507852"/>
                <a:gd name="connsiteX4" fmla="*/ 5769 w 1541885"/>
                <a:gd name="connsiteY4" fmla="*/ 989626 h 1507852"/>
                <a:gd name="connsiteX5" fmla="*/ 66729 w 1541885"/>
                <a:gd name="connsiteY5" fmla="*/ 1103926 h 1507852"/>
                <a:gd name="connsiteX6" fmla="*/ 110544 w 1541885"/>
                <a:gd name="connsiteY6" fmla="*/ 1142026 h 1507852"/>
                <a:gd name="connsiteX7" fmla="*/ 95304 w 1541885"/>
                <a:gd name="connsiteY7" fmla="*/ 1263946 h 1507852"/>
                <a:gd name="connsiteX8" fmla="*/ 127689 w 1541885"/>
                <a:gd name="connsiteY8" fmla="*/ 1355386 h 1507852"/>
                <a:gd name="connsiteX9" fmla="*/ 222939 w 1541885"/>
                <a:gd name="connsiteY9" fmla="*/ 1420156 h 1507852"/>
                <a:gd name="connsiteX10" fmla="*/ 405819 w 1541885"/>
                <a:gd name="connsiteY10" fmla="*/ 1477306 h 1507852"/>
                <a:gd name="connsiteX11" fmla="*/ 664899 w 1541885"/>
                <a:gd name="connsiteY11" fmla="*/ 1507786 h 1507852"/>
                <a:gd name="connsiteX12" fmla="*/ 899214 w 1541885"/>
                <a:gd name="connsiteY12" fmla="*/ 1469686 h 1507852"/>
                <a:gd name="connsiteX13" fmla="*/ 1122099 w 1541885"/>
                <a:gd name="connsiteY13" fmla="*/ 1385866 h 1507852"/>
                <a:gd name="connsiteX14" fmla="*/ 1272594 w 1541885"/>
                <a:gd name="connsiteY14" fmla="*/ 1252516 h 1507852"/>
                <a:gd name="connsiteX15" fmla="*/ 1308789 w 1541885"/>
                <a:gd name="connsiteY15" fmla="*/ 1277281 h 1507852"/>
                <a:gd name="connsiteX16" fmla="*/ 1407849 w 1541885"/>
                <a:gd name="connsiteY16" fmla="*/ 1260136 h 1507852"/>
                <a:gd name="connsiteX17" fmla="*/ 1476429 w 1541885"/>
                <a:gd name="connsiteY17" fmla="*/ 1185841 h 1507852"/>
                <a:gd name="connsiteX18" fmla="*/ 1535484 w 1541885"/>
                <a:gd name="connsiteY18" fmla="*/ 1088686 h 1507852"/>
                <a:gd name="connsiteX19" fmla="*/ 1529769 w 1541885"/>
                <a:gd name="connsiteY19" fmla="*/ 980101 h 1507852"/>
                <a:gd name="connsiteX20" fmla="*/ 1457379 w 1541885"/>
                <a:gd name="connsiteY20" fmla="*/ 905806 h 1507852"/>
                <a:gd name="connsiteX21" fmla="*/ 1392609 w 1541885"/>
                <a:gd name="connsiteY21" fmla="*/ 907711 h 1507852"/>
                <a:gd name="connsiteX22" fmla="*/ 1417374 w 1541885"/>
                <a:gd name="connsiteY22" fmla="*/ 842941 h 1507852"/>
                <a:gd name="connsiteX23" fmla="*/ 1474524 w 1541885"/>
                <a:gd name="connsiteY23" fmla="*/ 480991 h 1507852"/>
                <a:gd name="connsiteX24" fmla="*/ 1396419 w 1541885"/>
                <a:gd name="connsiteY24" fmla="*/ 218101 h 1507852"/>
                <a:gd name="connsiteX25" fmla="*/ 1230684 w 1541885"/>
                <a:gd name="connsiteY25" fmla="*/ 84751 h 1507852"/>
                <a:gd name="connsiteX26" fmla="*/ 1055424 w 1541885"/>
                <a:gd name="connsiteY26" fmla="*/ 25696 h 1507852"/>
                <a:gd name="connsiteX27" fmla="*/ 784914 w 1541885"/>
                <a:gd name="connsiteY27" fmla="*/ 2836 h 1507852"/>
                <a:gd name="connsiteX28" fmla="*/ 358194 w 1541885"/>
                <a:gd name="connsiteY28" fmla="*/ 86656 h 1507852"/>
                <a:gd name="connsiteX29" fmla="*/ 83874 w 1541885"/>
                <a:gd name="connsiteY29" fmla="*/ 374311 h 1507852"/>
                <a:gd name="connsiteX30" fmla="*/ 3864 w 1541885"/>
                <a:gd name="connsiteY30" fmla="*/ 661966 h 1507852"/>
                <a:gd name="connsiteX0" fmla="*/ 3864 w 1541885"/>
                <a:gd name="connsiteY0" fmla="*/ 661966 h 1507852"/>
                <a:gd name="connsiteX1" fmla="*/ 41964 w 1541885"/>
                <a:gd name="connsiteY1" fmla="*/ 829606 h 1507852"/>
                <a:gd name="connsiteX2" fmla="*/ 34344 w 1541885"/>
                <a:gd name="connsiteY2" fmla="*/ 869611 h 1507852"/>
                <a:gd name="connsiteX3" fmla="*/ 5769 w 1541885"/>
                <a:gd name="connsiteY3" fmla="*/ 886756 h 1507852"/>
                <a:gd name="connsiteX4" fmla="*/ 5769 w 1541885"/>
                <a:gd name="connsiteY4" fmla="*/ 989626 h 1507852"/>
                <a:gd name="connsiteX5" fmla="*/ 66729 w 1541885"/>
                <a:gd name="connsiteY5" fmla="*/ 1103926 h 1507852"/>
                <a:gd name="connsiteX6" fmla="*/ 110544 w 1541885"/>
                <a:gd name="connsiteY6" fmla="*/ 1142026 h 1507852"/>
                <a:gd name="connsiteX7" fmla="*/ 95304 w 1541885"/>
                <a:gd name="connsiteY7" fmla="*/ 1263946 h 1507852"/>
                <a:gd name="connsiteX8" fmla="*/ 127689 w 1541885"/>
                <a:gd name="connsiteY8" fmla="*/ 1355386 h 1507852"/>
                <a:gd name="connsiteX9" fmla="*/ 222939 w 1541885"/>
                <a:gd name="connsiteY9" fmla="*/ 1420156 h 1507852"/>
                <a:gd name="connsiteX10" fmla="*/ 405819 w 1541885"/>
                <a:gd name="connsiteY10" fmla="*/ 1477306 h 1507852"/>
                <a:gd name="connsiteX11" fmla="*/ 664899 w 1541885"/>
                <a:gd name="connsiteY11" fmla="*/ 1507786 h 1507852"/>
                <a:gd name="connsiteX12" fmla="*/ 899214 w 1541885"/>
                <a:gd name="connsiteY12" fmla="*/ 1469686 h 1507852"/>
                <a:gd name="connsiteX13" fmla="*/ 1122099 w 1541885"/>
                <a:gd name="connsiteY13" fmla="*/ 1385866 h 1507852"/>
                <a:gd name="connsiteX14" fmla="*/ 1272594 w 1541885"/>
                <a:gd name="connsiteY14" fmla="*/ 1252516 h 1507852"/>
                <a:gd name="connsiteX15" fmla="*/ 1308789 w 1541885"/>
                <a:gd name="connsiteY15" fmla="*/ 1277281 h 1507852"/>
                <a:gd name="connsiteX16" fmla="*/ 1407849 w 1541885"/>
                <a:gd name="connsiteY16" fmla="*/ 1260136 h 1507852"/>
                <a:gd name="connsiteX17" fmla="*/ 1476429 w 1541885"/>
                <a:gd name="connsiteY17" fmla="*/ 1185841 h 1507852"/>
                <a:gd name="connsiteX18" fmla="*/ 1535484 w 1541885"/>
                <a:gd name="connsiteY18" fmla="*/ 1088686 h 1507852"/>
                <a:gd name="connsiteX19" fmla="*/ 1529769 w 1541885"/>
                <a:gd name="connsiteY19" fmla="*/ 980101 h 1507852"/>
                <a:gd name="connsiteX20" fmla="*/ 1457379 w 1541885"/>
                <a:gd name="connsiteY20" fmla="*/ 905806 h 1507852"/>
                <a:gd name="connsiteX21" fmla="*/ 1392609 w 1541885"/>
                <a:gd name="connsiteY21" fmla="*/ 907711 h 1507852"/>
                <a:gd name="connsiteX22" fmla="*/ 1417374 w 1541885"/>
                <a:gd name="connsiteY22" fmla="*/ 842941 h 1507852"/>
                <a:gd name="connsiteX23" fmla="*/ 1474524 w 1541885"/>
                <a:gd name="connsiteY23" fmla="*/ 480991 h 1507852"/>
                <a:gd name="connsiteX24" fmla="*/ 1396419 w 1541885"/>
                <a:gd name="connsiteY24" fmla="*/ 218101 h 1507852"/>
                <a:gd name="connsiteX25" fmla="*/ 1230684 w 1541885"/>
                <a:gd name="connsiteY25" fmla="*/ 84751 h 1507852"/>
                <a:gd name="connsiteX26" fmla="*/ 1055424 w 1541885"/>
                <a:gd name="connsiteY26" fmla="*/ 25696 h 1507852"/>
                <a:gd name="connsiteX27" fmla="*/ 714429 w 1541885"/>
                <a:gd name="connsiteY27" fmla="*/ 2836 h 1507852"/>
                <a:gd name="connsiteX28" fmla="*/ 358194 w 1541885"/>
                <a:gd name="connsiteY28" fmla="*/ 86656 h 1507852"/>
                <a:gd name="connsiteX29" fmla="*/ 83874 w 1541885"/>
                <a:gd name="connsiteY29" fmla="*/ 374311 h 1507852"/>
                <a:gd name="connsiteX30" fmla="*/ 3864 w 1541885"/>
                <a:gd name="connsiteY30" fmla="*/ 661966 h 1507852"/>
                <a:gd name="connsiteX0" fmla="*/ 3864 w 1541885"/>
                <a:gd name="connsiteY0" fmla="*/ 663510 h 1509396"/>
                <a:gd name="connsiteX1" fmla="*/ 41964 w 1541885"/>
                <a:gd name="connsiteY1" fmla="*/ 831150 h 1509396"/>
                <a:gd name="connsiteX2" fmla="*/ 34344 w 1541885"/>
                <a:gd name="connsiteY2" fmla="*/ 871155 h 1509396"/>
                <a:gd name="connsiteX3" fmla="*/ 5769 w 1541885"/>
                <a:gd name="connsiteY3" fmla="*/ 888300 h 1509396"/>
                <a:gd name="connsiteX4" fmla="*/ 5769 w 1541885"/>
                <a:gd name="connsiteY4" fmla="*/ 991170 h 1509396"/>
                <a:gd name="connsiteX5" fmla="*/ 66729 w 1541885"/>
                <a:gd name="connsiteY5" fmla="*/ 1105470 h 1509396"/>
                <a:gd name="connsiteX6" fmla="*/ 110544 w 1541885"/>
                <a:gd name="connsiteY6" fmla="*/ 1143570 h 1509396"/>
                <a:gd name="connsiteX7" fmla="*/ 95304 w 1541885"/>
                <a:gd name="connsiteY7" fmla="*/ 1265490 h 1509396"/>
                <a:gd name="connsiteX8" fmla="*/ 127689 w 1541885"/>
                <a:gd name="connsiteY8" fmla="*/ 1356930 h 1509396"/>
                <a:gd name="connsiteX9" fmla="*/ 222939 w 1541885"/>
                <a:gd name="connsiteY9" fmla="*/ 1421700 h 1509396"/>
                <a:gd name="connsiteX10" fmla="*/ 405819 w 1541885"/>
                <a:gd name="connsiteY10" fmla="*/ 1478850 h 1509396"/>
                <a:gd name="connsiteX11" fmla="*/ 664899 w 1541885"/>
                <a:gd name="connsiteY11" fmla="*/ 1509330 h 1509396"/>
                <a:gd name="connsiteX12" fmla="*/ 899214 w 1541885"/>
                <a:gd name="connsiteY12" fmla="*/ 1471230 h 1509396"/>
                <a:gd name="connsiteX13" fmla="*/ 1122099 w 1541885"/>
                <a:gd name="connsiteY13" fmla="*/ 1387410 h 1509396"/>
                <a:gd name="connsiteX14" fmla="*/ 1272594 w 1541885"/>
                <a:gd name="connsiteY14" fmla="*/ 1254060 h 1509396"/>
                <a:gd name="connsiteX15" fmla="*/ 1308789 w 1541885"/>
                <a:gd name="connsiteY15" fmla="*/ 1278825 h 1509396"/>
                <a:gd name="connsiteX16" fmla="*/ 1407849 w 1541885"/>
                <a:gd name="connsiteY16" fmla="*/ 1261680 h 1509396"/>
                <a:gd name="connsiteX17" fmla="*/ 1476429 w 1541885"/>
                <a:gd name="connsiteY17" fmla="*/ 1187385 h 1509396"/>
                <a:gd name="connsiteX18" fmla="*/ 1535484 w 1541885"/>
                <a:gd name="connsiteY18" fmla="*/ 1090230 h 1509396"/>
                <a:gd name="connsiteX19" fmla="*/ 1529769 w 1541885"/>
                <a:gd name="connsiteY19" fmla="*/ 981645 h 1509396"/>
                <a:gd name="connsiteX20" fmla="*/ 1457379 w 1541885"/>
                <a:gd name="connsiteY20" fmla="*/ 907350 h 1509396"/>
                <a:gd name="connsiteX21" fmla="*/ 1392609 w 1541885"/>
                <a:gd name="connsiteY21" fmla="*/ 909255 h 1509396"/>
                <a:gd name="connsiteX22" fmla="*/ 1417374 w 1541885"/>
                <a:gd name="connsiteY22" fmla="*/ 844485 h 1509396"/>
                <a:gd name="connsiteX23" fmla="*/ 1474524 w 1541885"/>
                <a:gd name="connsiteY23" fmla="*/ 482535 h 1509396"/>
                <a:gd name="connsiteX24" fmla="*/ 1396419 w 1541885"/>
                <a:gd name="connsiteY24" fmla="*/ 219645 h 1509396"/>
                <a:gd name="connsiteX25" fmla="*/ 1230684 w 1541885"/>
                <a:gd name="connsiteY25" fmla="*/ 86295 h 1509396"/>
                <a:gd name="connsiteX26" fmla="*/ 1034469 w 1541885"/>
                <a:gd name="connsiteY26" fmla="*/ 19620 h 1509396"/>
                <a:gd name="connsiteX27" fmla="*/ 714429 w 1541885"/>
                <a:gd name="connsiteY27" fmla="*/ 4380 h 1509396"/>
                <a:gd name="connsiteX28" fmla="*/ 358194 w 1541885"/>
                <a:gd name="connsiteY28" fmla="*/ 88200 h 1509396"/>
                <a:gd name="connsiteX29" fmla="*/ 83874 w 1541885"/>
                <a:gd name="connsiteY29" fmla="*/ 375855 h 1509396"/>
                <a:gd name="connsiteX30" fmla="*/ 3864 w 1541885"/>
                <a:gd name="connsiteY30" fmla="*/ 663510 h 1509396"/>
                <a:gd name="connsiteX0" fmla="*/ 3864 w 1541885"/>
                <a:gd name="connsiteY0" fmla="*/ 663510 h 1509396"/>
                <a:gd name="connsiteX1" fmla="*/ 41964 w 1541885"/>
                <a:gd name="connsiteY1" fmla="*/ 831150 h 1509396"/>
                <a:gd name="connsiteX2" fmla="*/ 34344 w 1541885"/>
                <a:gd name="connsiteY2" fmla="*/ 871155 h 1509396"/>
                <a:gd name="connsiteX3" fmla="*/ 5769 w 1541885"/>
                <a:gd name="connsiteY3" fmla="*/ 888300 h 1509396"/>
                <a:gd name="connsiteX4" fmla="*/ 5769 w 1541885"/>
                <a:gd name="connsiteY4" fmla="*/ 991170 h 1509396"/>
                <a:gd name="connsiteX5" fmla="*/ 66729 w 1541885"/>
                <a:gd name="connsiteY5" fmla="*/ 1105470 h 1509396"/>
                <a:gd name="connsiteX6" fmla="*/ 110544 w 1541885"/>
                <a:gd name="connsiteY6" fmla="*/ 1143570 h 1509396"/>
                <a:gd name="connsiteX7" fmla="*/ 95304 w 1541885"/>
                <a:gd name="connsiteY7" fmla="*/ 1265490 h 1509396"/>
                <a:gd name="connsiteX8" fmla="*/ 127689 w 1541885"/>
                <a:gd name="connsiteY8" fmla="*/ 1356930 h 1509396"/>
                <a:gd name="connsiteX9" fmla="*/ 222939 w 1541885"/>
                <a:gd name="connsiteY9" fmla="*/ 1421700 h 1509396"/>
                <a:gd name="connsiteX10" fmla="*/ 405819 w 1541885"/>
                <a:gd name="connsiteY10" fmla="*/ 1478850 h 1509396"/>
                <a:gd name="connsiteX11" fmla="*/ 664899 w 1541885"/>
                <a:gd name="connsiteY11" fmla="*/ 1509330 h 1509396"/>
                <a:gd name="connsiteX12" fmla="*/ 899214 w 1541885"/>
                <a:gd name="connsiteY12" fmla="*/ 1471230 h 1509396"/>
                <a:gd name="connsiteX13" fmla="*/ 1122099 w 1541885"/>
                <a:gd name="connsiteY13" fmla="*/ 1387410 h 1509396"/>
                <a:gd name="connsiteX14" fmla="*/ 1272594 w 1541885"/>
                <a:gd name="connsiteY14" fmla="*/ 1254060 h 1509396"/>
                <a:gd name="connsiteX15" fmla="*/ 1308789 w 1541885"/>
                <a:gd name="connsiteY15" fmla="*/ 1278825 h 1509396"/>
                <a:gd name="connsiteX16" fmla="*/ 1407849 w 1541885"/>
                <a:gd name="connsiteY16" fmla="*/ 1261680 h 1509396"/>
                <a:gd name="connsiteX17" fmla="*/ 1476429 w 1541885"/>
                <a:gd name="connsiteY17" fmla="*/ 1187385 h 1509396"/>
                <a:gd name="connsiteX18" fmla="*/ 1535484 w 1541885"/>
                <a:gd name="connsiteY18" fmla="*/ 1090230 h 1509396"/>
                <a:gd name="connsiteX19" fmla="*/ 1529769 w 1541885"/>
                <a:gd name="connsiteY19" fmla="*/ 981645 h 1509396"/>
                <a:gd name="connsiteX20" fmla="*/ 1457379 w 1541885"/>
                <a:gd name="connsiteY20" fmla="*/ 907350 h 1509396"/>
                <a:gd name="connsiteX21" fmla="*/ 1407849 w 1541885"/>
                <a:gd name="connsiteY21" fmla="*/ 909255 h 1509396"/>
                <a:gd name="connsiteX22" fmla="*/ 1417374 w 1541885"/>
                <a:gd name="connsiteY22" fmla="*/ 844485 h 1509396"/>
                <a:gd name="connsiteX23" fmla="*/ 1474524 w 1541885"/>
                <a:gd name="connsiteY23" fmla="*/ 482535 h 1509396"/>
                <a:gd name="connsiteX24" fmla="*/ 1396419 w 1541885"/>
                <a:gd name="connsiteY24" fmla="*/ 219645 h 1509396"/>
                <a:gd name="connsiteX25" fmla="*/ 1230684 w 1541885"/>
                <a:gd name="connsiteY25" fmla="*/ 86295 h 1509396"/>
                <a:gd name="connsiteX26" fmla="*/ 1034469 w 1541885"/>
                <a:gd name="connsiteY26" fmla="*/ 19620 h 1509396"/>
                <a:gd name="connsiteX27" fmla="*/ 714429 w 1541885"/>
                <a:gd name="connsiteY27" fmla="*/ 4380 h 1509396"/>
                <a:gd name="connsiteX28" fmla="*/ 358194 w 1541885"/>
                <a:gd name="connsiteY28" fmla="*/ 88200 h 1509396"/>
                <a:gd name="connsiteX29" fmla="*/ 83874 w 1541885"/>
                <a:gd name="connsiteY29" fmla="*/ 375855 h 1509396"/>
                <a:gd name="connsiteX30" fmla="*/ 3864 w 1541885"/>
                <a:gd name="connsiteY30" fmla="*/ 663510 h 1509396"/>
                <a:gd name="connsiteX0" fmla="*/ 3864 w 1541974"/>
                <a:gd name="connsiteY0" fmla="*/ 663510 h 1509396"/>
                <a:gd name="connsiteX1" fmla="*/ 41964 w 1541974"/>
                <a:gd name="connsiteY1" fmla="*/ 831150 h 1509396"/>
                <a:gd name="connsiteX2" fmla="*/ 34344 w 1541974"/>
                <a:gd name="connsiteY2" fmla="*/ 871155 h 1509396"/>
                <a:gd name="connsiteX3" fmla="*/ 5769 w 1541974"/>
                <a:gd name="connsiteY3" fmla="*/ 888300 h 1509396"/>
                <a:gd name="connsiteX4" fmla="*/ 5769 w 1541974"/>
                <a:gd name="connsiteY4" fmla="*/ 991170 h 1509396"/>
                <a:gd name="connsiteX5" fmla="*/ 66729 w 1541974"/>
                <a:gd name="connsiteY5" fmla="*/ 1105470 h 1509396"/>
                <a:gd name="connsiteX6" fmla="*/ 110544 w 1541974"/>
                <a:gd name="connsiteY6" fmla="*/ 1143570 h 1509396"/>
                <a:gd name="connsiteX7" fmla="*/ 95304 w 1541974"/>
                <a:gd name="connsiteY7" fmla="*/ 1265490 h 1509396"/>
                <a:gd name="connsiteX8" fmla="*/ 127689 w 1541974"/>
                <a:gd name="connsiteY8" fmla="*/ 1356930 h 1509396"/>
                <a:gd name="connsiteX9" fmla="*/ 222939 w 1541974"/>
                <a:gd name="connsiteY9" fmla="*/ 1421700 h 1509396"/>
                <a:gd name="connsiteX10" fmla="*/ 405819 w 1541974"/>
                <a:gd name="connsiteY10" fmla="*/ 1478850 h 1509396"/>
                <a:gd name="connsiteX11" fmla="*/ 664899 w 1541974"/>
                <a:gd name="connsiteY11" fmla="*/ 1509330 h 1509396"/>
                <a:gd name="connsiteX12" fmla="*/ 899214 w 1541974"/>
                <a:gd name="connsiteY12" fmla="*/ 1471230 h 1509396"/>
                <a:gd name="connsiteX13" fmla="*/ 1122099 w 1541974"/>
                <a:gd name="connsiteY13" fmla="*/ 1387410 h 1509396"/>
                <a:gd name="connsiteX14" fmla="*/ 1272594 w 1541974"/>
                <a:gd name="connsiteY14" fmla="*/ 1254060 h 1509396"/>
                <a:gd name="connsiteX15" fmla="*/ 1308789 w 1541974"/>
                <a:gd name="connsiteY15" fmla="*/ 1278825 h 1509396"/>
                <a:gd name="connsiteX16" fmla="*/ 1407849 w 1541974"/>
                <a:gd name="connsiteY16" fmla="*/ 1261680 h 1509396"/>
                <a:gd name="connsiteX17" fmla="*/ 1476429 w 1541974"/>
                <a:gd name="connsiteY17" fmla="*/ 1187385 h 1509396"/>
                <a:gd name="connsiteX18" fmla="*/ 1535484 w 1541974"/>
                <a:gd name="connsiteY18" fmla="*/ 1090230 h 1509396"/>
                <a:gd name="connsiteX19" fmla="*/ 1531674 w 1541974"/>
                <a:gd name="connsiteY19" fmla="*/ 958785 h 1509396"/>
                <a:gd name="connsiteX20" fmla="*/ 1457379 w 1541974"/>
                <a:gd name="connsiteY20" fmla="*/ 907350 h 1509396"/>
                <a:gd name="connsiteX21" fmla="*/ 1407849 w 1541974"/>
                <a:gd name="connsiteY21" fmla="*/ 909255 h 1509396"/>
                <a:gd name="connsiteX22" fmla="*/ 1417374 w 1541974"/>
                <a:gd name="connsiteY22" fmla="*/ 844485 h 1509396"/>
                <a:gd name="connsiteX23" fmla="*/ 1474524 w 1541974"/>
                <a:gd name="connsiteY23" fmla="*/ 482535 h 1509396"/>
                <a:gd name="connsiteX24" fmla="*/ 1396419 w 1541974"/>
                <a:gd name="connsiteY24" fmla="*/ 219645 h 1509396"/>
                <a:gd name="connsiteX25" fmla="*/ 1230684 w 1541974"/>
                <a:gd name="connsiteY25" fmla="*/ 86295 h 1509396"/>
                <a:gd name="connsiteX26" fmla="*/ 1034469 w 1541974"/>
                <a:gd name="connsiteY26" fmla="*/ 19620 h 1509396"/>
                <a:gd name="connsiteX27" fmla="*/ 714429 w 1541974"/>
                <a:gd name="connsiteY27" fmla="*/ 4380 h 1509396"/>
                <a:gd name="connsiteX28" fmla="*/ 358194 w 1541974"/>
                <a:gd name="connsiteY28" fmla="*/ 88200 h 1509396"/>
                <a:gd name="connsiteX29" fmla="*/ 83874 w 1541974"/>
                <a:gd name="connsiteY29" fmla="*/ 375855 h 1509396"/>
                <a:gd name="connsiteX30" fmla="*/ 3864 w 1541974"/>
                <a:gd name="connsiteY30" fmla="*/ 663510 h 1509396"/>
                <a:gd name="connsiteX0" fmla="*/ 3864 w 1541092"/>
                <a:gd name="connsiteY0" fmla="*/ 663510 h 1509396"/>
                <a:gd name="connsiteX1" fmla="*/ 41964 w 1541092"/>
                <a:gd name="connsiteY1" fmla="*/ 831150 h 1509396"/>
                <a:gd name="connsiteX2" fmla="*/ 34344 w 1541092"/>
                <a:gd name="connsiteY2" fmla="*/ 871155 h 1509396"/>
                <a:gd name="connsiteX3" fmla="*/ 5769 w 1541092"/>
                <a:gd name="connsiteY3" fmla="*/ 888300 h 1509396"/>
                <a:gd name="connsiteX4" fmla="*/ 5769 w 1541092"/>
                <a:gd name="connsiteY4" fmla="*/ 991170 h 1509396"/>
                <a:gd name="connsiteX5" fmla="*/ 66729 w 1541092"/>
                <a:gd name="connsiteY5" fmla="*/ 1105470 h 1509396"/>
                <a:gd name="connsiteX6" fmla="*/ 110544 w 1541092"/>
                <a:gd name="connsiteY6" fmla="*/ 1143570 h 1509396"/>
                <a:gd name="connsiteX7" fmla="*/ 95304 w 1541092"/>
                <a:gd name="connsiteY7" fmla="*/ 1265490 h 1509396"/>
                <a:gd name="connsiteX8" fmla="*/ 127689 w 1541092"/>
                <a:gd name="connsiteY8" fmla="*/ 1356930 h 1509396"/>
                <a:gd name="connsiteX9" fmla="*/ 222939 w 1541092"/>
                <a:gd name="connsiteY9" fmla="*/ 1421700 h 1509396"/>
                <a:gd name="connsiteX10" fmla="*/ 405819 w 1541092"/>
                <a:gd name="connsiteY10" fmla="*/ 1478850 h 1509396"/>
                <a:gd name="connsiteX11" fmla="*/ 664899 w 1541092"/>
                <a:gd name="connsiteY11" fmla="*/ 1509330 h 1509396"/>
                <a:gd name="connsiteX12" fmla="*/ 899214 w 1541092"/>
                <a:gd name="connsiteY12" fmla="*/ 1471230 h 1509396"/>
                <a:gd name="connsiteX13" fmla="*/ 1122099 w 1541092"/>
                <a:gd name="connsiteY13" fmla="*/ 1387410 h 1509396"/>
                <a:gd name="connsiteX14" fmla="*/ 1272594 w 1541092"/>
                <a:gd name="connsiteY14" fmla="*/ 1254060 h 1509396"/>
                <a:gd name="connsiteX15" fmla="*/ 1308789 w 1541092"/>
                <a:gd name="connsiteY15" fmla="*/ 1278825 h 1509396"/>
                <a:gd name="connsiteX16" fmla="*/ 1407849 w 1541092"/>
                <a:gd name="connsiteY16" fmla="*/ 1261680 h 1509396"/>
                <a:gd name="connsiteX17" fmla="*/ 1489764 w 1541092"/>
                <a:gd name="connsiteY17" fmla="*/ 1189290 h 1509396"/>
                <a:gd name="connsiteX18" fmla="*/ 1535484 w 1541092"/>
                <a:gd name="connsiteY18" fmla="*/ 1090230 h 1509396"/>
                <a:gd name="connsiteX19" fmla="*/ 1531674 w 1541092"/>
                <a:gd name="connsiteY19" fmla="*/ 958785 h 1509396"/>
                <a:gd name="connsiteX20" fmla="*/ 1457379 w 1541092"/>
                <a:gd name="connsiteY20" fmla="*/ 907350 h 1509396"/>
                <a:gd name="connsiteX21" fmla="*/ 1407849 w 1541092"/>
                <a:gd name="connsiteY21" fmla="*/ 909255 h 1509396"/>
                <a:gd name="connsiteX22" fmla="*/ 1417374 w 1541092"/>
                <a:gd name="connsiteY22" fmla="*/ 844485 h 1509396"/>
                <a:gd name="connsiteX23" fmla="*/ 1474524 w 1541092"/>
                <a:gd name="connsiteY23" fmla="*/ 482535 h 1509396"/>
                <a:gd name="connsiteX24" fmla="*/ 1396419 w 1541092"/>
                <a:gd name="connsiteY24" fmla="*/ 219645 h 1509396"/>
                <a:gd name="connsiteX25" fmla="*/ 1230684 w 1541092"/>
                <a:gd name="connsiteY25" fmla="*/ 86295 h 1509396"/>
                <a:gd name="connsiteX26" fmla="*/ 1034469 w 1541092"/>
                <a:gd name="connsiteY26" fmla="*/ 19620 h 1509396"/>
                <a:gd name="connsiteX27" fmla="*/ 714429 w 1541092"/>
                <a:gd name="connsiteY27" fmla="*/ 4380 h 1509396"/>
                <a:gd name="connsiteX28" fmla="*/ 358194 w 1541092"/>
                <a:gd name="connsiteY28" fmla="*/ 88200 h 1509396"/>
                <a:gd name="connsiteX29" fmla="*/ 83874 w 1541092"/>
                <a:gd name="connsiteY29" fmla="*/ 375855 h 1509396"/>
                <a:gd name="connsiteX30" fmla="*/ 3864 w 1541092"/>
                <a:gd name="connsiteY30" fmla="*/ 663510 h 1509396"/>
                <a:gd name="connsiteX0" fmla="*/ 3864 w 1541092"/>
                <a:gd name="connsiteY0" fmla="*/ 663510 h 1509396"/>
                <a:gd name="connsiteX1" fmla="*/ 41964 w 1541092"/>
                <a:gd name="connsiteY1" fmla="*/ 831150 h 1509396"/>
                <a:gd name="connsiteX2" fmla="*/ 34344 w 1541092"/>
                <a:gd name="connsiteY2" fmla="*/ 871155 h 1509396"/>
                <a:gd name="connsiteX3" fmla="*/ 5769 w 1541092"/>
                <a:gd name="connsiteY3" fmla="*/ 888300 h 1509396"/>
                <a:gd name="connsiteX4" fmla="*/ 5769 w 1541092"/>
                <a:gd name="connsiteY4" fmla="*/ 991170 h 1509396"/>
                <a:gd name="connsiteX5" fmla="*/ 66729 w 1541092"/>
                <a:gd name="connsiteY5" fmla="*/ 1105470 h 1509396"/>
                <a:gd name="connsiteX6" fmla="*/ 110544 w 1541092"/>
                <a:gd name="connsiteY6" fmla="*/ 1143570 h 1509396"/>
                <a:gd name="connsiteX7" fmla="*/ 95304 w 1541092"/>
                <a:gd name="connsiteY7" fmla="*/ 1265490 h 1509396"/>
                <a:gd name="connsiteX8" fmla="*/ 127689 w 1541092"/>
                <a:gd name="connsiteY8" fmla="*/ 1356930 h 1509396"/>
                <a:gd name="connsiteX9" fmla="*/ 222939 w 1541092"/>
                <a:gd name="connsiteY9" fmla="*/ 1421700 h 1509396"/>
                <a:gd name="connsiteX10" fmla="*/ 405819 w 1541092"/>
                <a:gd name="connsiteY10" fmla="*/ 1478850 h 1509396"/>
                <a:gd name="connsiteX11" fmla="*/ 664899 w 1541092"/>
                <a:gd name="connsiteY11" fmla="*/ 1509330 h 1509396"/>
                <a:gd name="connsiteX12" fmla="*/ 899214 w 1541092"/>
                <a:gd name="connsiteY12" fmla="*/ 1471230 h 1509396"/>
                <a:gd name="connsiteX13" fmla="*/ 1122099 w 1541092"/>
                <a:gd name="connsiteY13" fmla="*/ 1387410 h 1509396"/>
                <a:gd name="connsiteX14" fmla="*/ 1276404 w 1541092"/>
                <a:gd name="connsiteY14" fmla="*/ 1263585 h 1509396"/>
                <a:gd name="connsiteX15" fmla="*/ 1308789 w 1541092"/>
                <a:gd name="connsiteY15" fmla="*/ 1278825 h 1509396"/>
                <a:gd name="connsiteX16" fmla="*/ 1407849 w 1541092"/>
                <a:gd name="connsiteY16" fmla="*/ 1261680 h 1509396"/>
                <a:gd name="connsiteX17" fmla="*/ 1489764 w 1541092"/>
                <a:gd name="connsiteY17" fmla="*/ 1189290 h 1509396"/>
                <a:gd name="connsiteX18" fmla="*/ 1535484 w 1541092"/>
                <a:gd name="connsiteY18" fmla="*/ 1090230 h 1509396"/>
                <a:gd name="connsiteX19" fmla="*/ 1531674 w 1541092"/>
                <a:gd name="connsiteY19" fmla="*/ 958785 h 1509396"/>
                <a:gd name="connsiteX20" fmla="*/ 1457379 w 1541092"/>
                <a:gd name="connsiteY20" fmla="*/ 907350 h 1509396"/>
                <a:gd name="connsiteX21" fmla="*/ 1407849 w 1541092"/>
                <a:gd name="connsiteY21" fmla="*/ 909255 h 1509396"/>
                <a:gd name="connsiteX22" fmla="*/ 1417374 w 1541092"/>
                <a:gd name="connsiteY22" fmla="*/ 844485 h 1509396"/>
                <a:gd name="connsiteX23" fmla="*/ 1474524 w 1541092"/>
                <a:gd name="connsiteY23" fmla="*/ 482535 h 1509396"/>
                <a:gd name="connsiteX24" fmla="*/ 1396419 w 1541092"/>
                <a:gd name="connsiteY24" fmla="*/ 219645 h 1509396"/>
                <a:gd name="connsiteX25" fmla="*/ 1230684 w 1541092"/>
                <a:gd name="connsiteY25" fmla="*/ 86295 h 1509396"/>
                <a:gd name="connsiteX26" fmla="*/ 1034469 w 1541092"/>
                <a:gd name="connsiteY26" fmla="*/ 19620 h 1509396"/>
                <a:gd name="connsiteX27" fmla="*/ 714429 w 1541092"/>
                <a:gd name="connsiteY27" fmla="*/ 4380 h 1509396"/>
                <a:gd name="connsiteX28" fmla="*/ 358194 w 1541092"/>
                <a:gd name="connsiteY28" fmla="*/ 88200 h 1509396"/>
                <a:gd name="connsiteX29" fmla="*/ 83874 w 1541092"/>
                <a:gd name="connsiteY29" fmla="*/ 375855 h 1509396"/>
                <a:gd name="connsiteX30" fmla="*/ 3864 w 1541092"/>
                <a:gd name="connsiteY30" fmla="*/ 663510 h 1509396"/>
                <a:gd name="connsiteX0" fmla="*/ 7062 w 1544290"/>
                <a:gd name="connsiteY0" fmla="*/ 663510 h 1509396"/>
                <a:gd name="connsiteX1" fmla="*/ 45162 w 1544290"/>
                <a:gd name="connsiteY1" fmla="*/ 831150 h 1509396"/>
                <a:gd name="connsiteX2" fmla="*/ 37542 w 1544290"/>
                <a:gd name="connsiteY2" fmla="*/ 871155 h 1509396"/>
                <a:gd name="connsiteX3" fmla="*/ 3252 w 1544290"/>
                <a:gd name="connsiteY3" fmla="*/ 901635 h 1509396"/>
                <a:gd name="connsiteX4" fmla="*/ 8967 w 1544290"/>
                <a:gd name="connsiteY4" fmla="*/ 991170 h 1509396"/>
                <a:gd name="connsiteX5" fmla="*/ 69927 w 1544290"/>
                <a:gd name="connsiteY5" fmla="*/ 1105470 h 1509396"/>
                <a:gd name="connsiteX6" fmla="*/ 113742 w 1544290"/>
                <a:gd name="connsiteY6" fmla="*/ 1143570 h 1509396"/>
                <a:gd name="connsiteX7" fmla="*/ 98502 w 1544290"/>
                <a:gd name="connsiteY7" fmla="*/ 1265490 h 1509396"/>
                <a:gd name="connsiteX8" fmla="*/ 130887 w 1544290"/>
                <a:gd name="connsiteY8" fmla="*/ 1356930 h 1509396"/>
                <a:gd name="connsiteX9" fmla="*/ 226137 w 1544290"/>
                <a:gd name="connsiteY9" fmla="*/ 1421700 h 1509396"/>
                <a:gd name="connsiteX10" fmla="*/ 409017 w 1544290"/>
                <a:gd name="connsiteY10" fmla="*/ 1478850 h 1509396"/>
                <a:gd name="connsiteX11" fmla="*/ 668097 w 1544290"/>
                <a:gd name="connsiteY11" fmla="*/ 1509330 h 1509396"/>
                <a:gd name="connsiteX12" fmla="*/ 902412 w 1544290"/>
                <a:gd name="connsiteY12" fmla="*/ 1471230 h 1509396"/>
                <a:gd name="connsiteX13" fmla="*/ 1125297 w 1544290"/>
                <a:gd name="connsiteY13" fmla="*/ 1387410 h 1509396"/>
                <a:gd name="connsiteX14" fmla="*/ 1279602 w 1544290"/>
                <a:gd name="connsiteY14" fmla="*/ 1263585 h 1509396"/>
                <a:gd name="connsiteX15" fmla="*/ 1311987 w 1544290"/>
                <a:gd name="connsiteY15" fmla="*/ 1278825 h 1509396"/>
                <a:gd name="connsiteX16" fmla="*/ 1411047 w 1544290"/>
                <a:gd name="connsiteY16" fmla="*/ 1261680 h 1509396"/>
                <a:gd name="connsiteX17" fmla="*/ 1492962 w 1544290"/>
                <a:gd name="connsiteY17" fmla="*/ 1189290 h 1509396"/>
                <a:gd name="connsiteX18" fmla="*/ 1538682 w 1544290"/>
                <a:gd name="connsiteY18" fmla="*/ 1090230 h 1509396"/>
                <a:gd name="connsiteX19" fmla="*/ 1534872 w 1544290"/>
                <a:gd name="connsiteY19" fmla="*/ 958785 h 1509396"/>
                <a:gd name="connsiteX20" fmla="*/ 1460577 w 1544290"/>
                <a:gd name="connsiteY20" fmla="*/ 907350 h 1509396"/>
                <a:gd name="connsiteX21" fmla="*/ 1411047 w 1544290"/>
                <a:gd name="connsiteY21" fmla="*/ 909255 h 1509396"/>
                <a:gd name="connsiteX22" fmla="*/ 1420572 w 1544290"/>
                <a:gd name="connsiteY22" fmla="*/ 844485 h 1509396"/>
                <a:gd name="connsiteX23" fmla="*/ 1477722 w 1544290"/>
                <a:gd name="connsiteY23" fmla="*/ 482535 h 1509396"/>
                <a:gd name="connsiteX24" fmla="*/ 1399617 w 1544290"/>
                <a:gd name="connsiteY24" fmla="*/ 219645 h 1509396"/>
                <a:gd name="connsiteX25" fmla="*/ 1233882 w 1544290"/>
                <a:gd name="connsiteY25" fmla="*/ 86295 h 1509396"/>
                <a:gd name="connsiteX26" fmla="*/ 1037667 w 1544290"/>
                <a:gd name="connsiteY26" fmla="*/ 19620 h 1509396"/>
                <a:gd name="connsiteX27" fmla="*/ 717627 w 1544290"/>
                <a:gd name="connsiteY27" fmla="*/ 4380 h 1509396"/>
                <a:gd name="connsiteX28" fmla="*/ 361392 w 1544290"/>
                <a:gd name="connsiteY28" fmla="*/ 88200 h 1509396"/>
                <a:gd name="connsiteX29" fmla="*/ 87072 w 1544290"/>
                <a:gd name="connsiteY29" fmla="*/ 375855 h 1509396"/>
                <a:gd name="connsiteX30" fmla="*/ 7062 w 1544290"/>
                <a:gd name="connsiteY30" fmla="*/ 663510 h 1509396"/>
                <a:gd name="connsiteX0" fmla="*/ 7062 w 1544290"/>
                <a:gd name="connsiteY0" fmla="*/ 663510 h 1509396"/>
                <a:gd name="connsiteX1" fmla="*/ 45162 w 1544290"/>
                <a:gd name="connsiteY1" fmla="*/ 831150 h 1509396"/>
                <a:gd name="connsiteX2" fmla="*/ 37542 w 1544290"/>
                <a:gd name="connsiteY2" fmla="*/ 871155 h 1509396"/>
                <a:gd name="connsiteX3" fmla="*/ 3252 w 1544290"/>
                <a:gd name="connsiteY3" fmla="*/ 901635 h 1509396"/>
                <a:gd name="connsiteX4" fmla="*/ 8967 w 1544290"/>
                <a:gd name="connsiteY4" fmla="*/ 991170 h 1509396"/>
                <a:gd name="connsiteX5" fmla="*/ 69927 w 1544290"/>
                <a:gd name="connsiteY5" fmla="*/ 1105470 h 1509396"/>
                <a:gd name="connsiteX6" fmla="*/ 113742 w 1544290"/>
                <a:gd name="connsiteY6" fmla="*/ 1143570 h 1509396"/>
                <a:gd name="connsiteX7" fmla="*/ 98502 w 1544290"/>
                <a:gd name="connsiteY7" fmla="*/ 1265490 h 1509396"/>
                <a:gd name="connsiteX8" fmla="*/ 130887 w 1544290"/>
                <a:gd name="connsiteY8" fmla="*/ 1356930 h 1509396"/>
                <a:gd name="connsiteX9" fmla="*/ 226137 w 1544290"/>
                <a:gd name="connsiteY9" fmla="*/ 1421700 h 1509396"/>
                <a:gd name="connsiteX10" fmla="*/ 409017 w 1544290"/>
                <a:gd name="connsiteY10" fmla="*/ 1478850 h 1509396"/>
                <a:gd name="connsiteX11" fmla="*/ 668097 w 1544290"/>
                <a:gd name="connsiteY11" fmla="*/ 1509330 h 1509396"/>
                <a:gd name="connsiteX12" fmla="*/ 902412 w 1544290"/>
                <a:gd name="connsiteY12" fmla="*/ 1471230 h 1509396"/>
                <a:gd name="connsiteX13" fmla="*/ 1125297 w 1544290"/>
                <a:gd name="connsiteY13" fmla="*/ 1387410 h 1509396"/>
                <a:gd name="connsiteX14" fmla="*/ 1279602 w 1544290"/>
                <a:gd name="connsiteY14" fmla="*/ 1263585 h 1509396"/>
                <a:gd name="connsiteX15" fmla="*/ 1311987 w 1544290"/>
                <a:gd name="connsiteY15" fmla="*/ 1278825 h 1509396"/>
                <a:gd name="connsiteX16" fmla="*/ 1411047 w 1544290"/>
                <a:gd name="connsiteY16" fmla="*/ 1261680 h 1509396"/>
                <a:gd name="connsiteX17" fmla="*/ 1492962 w 1544290"/>
                <a:gd name="connsiteY17" fmla="*/ 1189290 h 1509396"/>
                <a:gd name="connsiteX18" fmla="*/ 1538682 w 1544290"/>
                <a:gd name="connsiteY18" fmla="*/ 1090230 h 1509396"/>
                <a:gd name="connsiteX19" fmla="*/ 1534872 w 1544290"/>
                <a:gd name="connsiteY19" fmla="*/ 958785 h 1509396"/>
                <a:gd name="connsiteX20" fmla="*/ 1460577 w 1544290"/>
                <a:gd name="connsiteY20" fmla="*/ 907350 h 1509396"/>
                <a:gd name="connsiteX21" fmla="*/ 1411047 w 1544290"/>
                <a:gd name="connsiteY21" fmla="*/ 909255 h 1509396"/>
                <a:gd name="connsiteX22" fmla="*/ 1420572 w 1544290"/>
                <a:gd name="connsiteY22" fmla="*/ 844485 h 1509396"/>
                <a:gd name="connsiteX23" fmla="*/ 1477722 w 1544290"/>
                <a:gd name="connsiteY23" fmla="*/ 482535 h 1509396"/>
                <a:gd name="connsiteX24" fmla="*/ 1399617 w 1544290"/>
                <a:gd name="connsiteY24" fmla="*/ 219645 h 1509396"/>
                <a:gd name="connsiteX25" fmla="*/ 1233882 w 1544290"/>
                <a:gd name="connsiteY25" fmla="*/ 86295 h 1509396"/>
                <a:gd name="connsiteX26" fmla="*/ 1037667 w 1544290"/>
                <a:gd name="connsiteY26" fmla="*/ 19620 h 1509396"/>
                <a:gd name="connsiteX27" fmla="*/ 717627 w 1544290"/>
                <a:gd name="connsiteY27" fmla="*/ 4380 h 1509396"/>
                <a:gd name="connsiteX28" fmla="*/ 361392 w 1544290"/>
                <a:gd name="connsiteY28" fmla="*/ 88200 h 1509396"/>
                <a:gd name="connsiteX29" fmla="*/ 87072 w 1544290"/>
                <a:gd name="connsiteY29" fmla="*/ 375855 h 1509396"/>
                <a:gd name="connsiteX30" fmla="*/ 7062 w 1544290"/>
                <a:gd name="connsiteY30" fmla="*/ 663510 h 1509396"/>
                <a:gd name="connsiteX0" fmla="*/ 7910 w 1545138"/>
                <a:gd name="connsiteY0" fmla="*/ 663510 h 1509396"/>
                <a:gd name="connsiteX1" fmla="*/ 46010 w 1545138"/>
                <a:gd name="connsiteY1" fmla="*/ 831150 h 1509396"/>
                <a:gd name="connsiteX2" fmla="*/ 50269 w 1545138"/>
                <a:gd name="connsiteY2" fmla="*/ 875907 h 1509396"/>
                <a:gd name="connsiteX3" fmla="*/ 4100 w 1545138"/>
                <a:gd name="connsiteY3" fmla="*/ 901635 h 1509396"/>
                <a:gd name="connsiteX4" fmla="*/ 9815 w 1545138"/>
                <a:gd name="connsiteY4" fmla="*/ 991170 h 1509396"/>
                <a:gd name="connsiteX5" fmla="*/ 70775 w 1545138"/>
                <a:gd name="connsiteY5" fmla="*/ 1105470 h 1509396"/>
                <a:gd name="connsiteX6" fmla="*/ 114590 w 1545138"/>
                <a:gd name="connsiteY6" fmla="*/ 1143570 h 1509396"/>
                <a:gd name="connsiteX7" fmla="*/ 99350 w 1545138"/>
                <a:gd name="connsiteY7" fmla="*/ 1265490 h 1509396"/>
                <a:gd name="connsiteX8" fmla="*/ 131735 w 1545138"/>
                <a:gd name="connsiteY8" fmla="*/ 1356930 h 1509396"/>
                <a:gd name="connsiteX9" fmla="*/ 226985 w 1545138"/>
                <a:gd name="connsiteY9" fmla="*/ 1421700 h 1509396"/>
                <a:gd name="connsiteX10" fmla="*/ 409865 w 1545138"/>
                <a:gd name="connsiteY10" fmla="*/ 1478850 h 1509396"/>
                <a:gd name="connsiteX11" fmla="*/ 668945 w 1545138"/>
                <a:gd name="connsiteY11" fmla="*/ 1509330 h 1509396"/>
                <a:gd name="connsiteX12" fmla="*/ 903260 w 1545138"/>
                <a:gd name="connsiteY12" fmla="*/ 1471230 h 1509396"/>
                <a:gd name="connsiteX13" fmla="*/ 1126145 w 1545138"/>
                <a:gd name="connsiteY13" fmla="*/ 1387410 h 1509396"/>
                <a:gd name="connsiteX14" fmla="*/ 1280450 w 1545138"/>
                <a:gd name="connsiteY14" fmla="*/ 1263585 h 1509396"/>
                <a:gd name="connsiteX15" fmla="*/ 1312835 w 1545138"/>
                <a:gd name="connsiteY15" fmla="*/ 1278825 h 1509396"/>
                <a:gd name="connsiteX16" fmla="*/ 1411895 w 1545138"/>
                <a:gd name="connsiteY16" fmla="*/ 1261680 h 1509396"/>
                <a:gd name="connsiteX17" fmla="*/ 1493810 w 1545138"/>
                <a:gd name="connsiteY17" fmla="*/ 1189290 h 1509396"/>
                <a:gd name="connsiteX18" fmla="*/ 1539530 w 1545138"/>
                <a:gd name="connsiteY18" fmla="*/ 1090230 h 1509396"/>
                <a:gd name="connsiteX19" fmla="*/ 1535720 w 1545138"/>
                <a:gd name="connsiteY19" fmla="*/ 958785 h 1509396"/>
                <a:gd name="connsiteX20" fmla="*/ 1461425 w 1545138"/>
                <a:gd name="connsiteY20" fmla="*/ 907350 h 1509396"/>
                <a:gd name="connsiteX21" fmla="*/ 1411895 w 1545138"/>
                <a:gd name="connsiteY21" fmla="*/ 909255 h 1509396"/>
                <a:gd name="connsiteX22" fmla="*/ 1421420 w 1545138"/>
                <a:gd name="connsiteY22" fmla="*/ 844485 h 1509396"/>
                <a:gd name="connsiteX23" fmla="*/ 1478570 w 1545138"/>
                <a:gd name="connsiteY23" fmla="*/ 482535 h 1509396"/>
                <a:gd name="connsiteX24" fmla="*/ 1400465 w 1545138"/>
                <a:gd name="connsiteY24" fmla="*/ 219645 h 1509396"/>
                <a:gd name="connsiteX25" fmla="*/ 1234730 w 1545138"/>
                <a:gd name="connsiteY25" fmla="*/ 86295 h 1509396"/>
                <a:gd name="connsiteX26" fmla="*/ 1038515 w 1545138"/>
                <a:gd name="connsiteY26" fmla="*/ 19620 h 1509396"/>
                <a:gd name="connsiteX27" fmla="*/ 718475 w 1545138"/>
                <a:gd name="connsiteY27" fmla="*/ 4380 h 1509396"/>
                <a:gd name="connsiteX28" fmla="*/ 362240 w 1545138"/>
                <a:gd name="connsiteY28" fmla="*/ 88200 h 1509396"/>
                <a:gd name="connsiteX29" fmla="*/ 87920 w 1545138"/>
                <a:gd name="connsiteY29" fmla="*/ 375855 h 1509396"/>
                <a:gd name="connsiteX30" fmla="*/ 7910 w 1545138"/>
                <a:gd name="connsiteY30" fmla="*/ 663510 h 1509396"/>
                <a:gd name="connsiteX0" fmla="*/ 7911 w 1545139"/>
                <a:gd name="connsiteY0" fmla="*/ 663510 h 1509396"/>
                <a:gd name="connsiteX1" fmla="*/ 46011 w 1545139"/>
                <a:gd name="connsiteY1" fmla="*/ 831150 h 1509396"/>
                <a:gd name="connsiteX2" fmla="*/ 50270 w 1545139"/>
                <a:gd name="connsiteY2" fmla="*/ 875907 h 1509396"/>
                <a:gd name="connsiteX3" fmla="*/ 4101 w 1545139"/>
                <a:gd name="connsiteY3" fmla="*/ 887379 h 1509396"/>
                <a:gd name="connsiteX4" fmla="*/ 9816 w 1545139"/>
                <a:gd name="connsiteY4" fmla="*/ 991170 h 1509396"/>
                <a:gd name="connsiteX5" fmla="*/ 70776 w 1545139"/>
                <a:gd name="connsiteY5" fmla="*/ 1105470 h 1509396"/>
                <a:gd name="connsiteX6" fmla="*/ 114591 w 1545139"/>
                <a:gd name="connsiteY6" fmla="*/ 1143570 h 1509396"/>
                <a:gd name="connsiteX7" fmla="*/ 99351 w 1545139"/>
                <a:gd name="connsiteY7" fmla="*/ 1265490 h 1509396"/>
                <a:gd name="connsiteX8" fmla="*/ 131736 w 1545139"/>
                <a:gd name="connsiteY8" fmla="*/ 1356930 h 1509396"/>
                <a:gd name="connsiteX9" fmla="*/ 226986 w 1545139"/>
                <a:gd name="connsiteY9" fmla="*/ 1421700 h 1509396"/>
                <a:gd name="connsiteX10" fmla="*/ 409866 w 1545139"/>
                <a:gd name="connsiteY10" fmla="*/ 1478850 h 1509396"/>
                <a:gd name="connsiteX11" fmla="*/ 668946 w 1545139"/>
                <a:gd name="connsiteY11" fmla="*/ 1509330 h 1509396"/>
                <a:gd name="connsiteX12" fmla="*/ 903261 w 1545139"/>
                <a:gd name="connsiteY12" fmla="*/ 1471230 h 1509396"/>
                <a:gd name="connsiteX13" fmla="*/ 1126146 w 1545139"/>
                <a:gd name="connsiteY13" fmla="*/ 1387410 h 1509396"/>
                <a:gd name="connsiteX14" fmla="*/ 1280451 w 1545139"/>
                <a:gd name="connsiteY14" fmla="*/ 1263585 h 1509396"/>
                <a:gd name="connsiteX15" fmla="*/ 1312836 w 1545139"/>
                <a:gd name="connsiteY15" fmla="*/ 1278825 h 1509396"/>
                <a:gd name="connsiteX16" fmla="*/ 1411896 w 1545139"/>
                <a:gd name="connsiteY16" fmla="*/ 1261680 h 1509396"/>
                <a:gd name="connsiteX17" fmla="*/ 1493811 w 1545139"/>
                <a:gd name="connsiteY17" fmla="*/ 1189290 h 1509396"/>
                <a:gd name="connsiteX18" fmla="*/ 1539531 w 1545139"/>
                <a:gd name="connsiteY18" fmla="*/ 1090230 h 1509396"/>
                <a:gd name="connsiteX19" fmla="*/ 1535721 w 1545139"/>
                <a:gd name="connsiteY19" fmla="*/ 958785 h 1509396"/>
                <a:gd name="connsiteX20" fmla="*/ 1461426 w 1545139"/>
                <a:gd name="connsiteY20" fmla="*/ 907350 h 1509396"/>
                <a:gd name="connsiteX21" fmla="*/ 1411896 w 1545139"/>
                <a:gd name="connsiteY21" fmla="*/ 909255 h 1509396"/>
                <a:gd name="connsiteX22" fmla="*/ 1421421 w 1545139"/>
                <a:gd name="connsiteY22" fmla="*/ 844485 h 1509396"/>
                <a:gd name="connsiteX23" fmla="*/ 1478571 w 1545139"/>
                <a:gd name="connsiteY23" fmla="*/ 482535 h 1509396"/>
                <a:gd name="connsiteX24" fmla="*/ 1400466 w 1545139"/>
                <a:gd name="connsiteY24" fmla="*/ 219645 h 1509396"/>
                <a:gd name="connsiteX25" fmla="*/ 1234731 w 1545139"/>
                <a:gd name="connsiteY25" fmla="*/ 86295 h 1509396"/>
                <a:gd name="connsiteX26" fmla="*/ 1038516 w 1545139"/>
                <a:gd name="connsiteY26" fmla="*/ 19620 h 1509396"/>
                <a:gd name="connsiteX27" fmla="*/ 718476 w 1545139"/>
                <a:gd name="connsiteY27" fmla="*/ 4380 h 1509396"/>
                <a:gd name="connsiteX28" fmla="*/ 362241 w 1545139"/>
                <a:gd name="connsiteY28" fmla="*/ 88200 h 1509396"/>
                <a:gd name="connsiteX29" fmla="*/ 87921 w 1545139"/>
                <a:gd name="connsiteY29" fmla="*/ 375855 h 1509396"/>
                <a:gd name="connsiteX30" fmla="*/ 7911 w 1545139"/>
                <a:gd name="connsiteY30" fmla="*/ 663510 h 1509396"/>
                <a:gd name="connsiteX0" fmla="*/ 9982 w 1547210"/>
                <a:gd name="connsiteY0" fmla="*/ 663510 h 1509396"/>
                <a:gd name="connsiteX1" fmla="*/ 48082 w 1547210"/>
                <a:gd name="connsiteY1" fmla="*/ 831150 h 1509396"/>
                <a:gd name="connsiteX2" fmla="*/ 52341 w 1547210"/>
                <a:gd name="connsiteY2" fmla="*/ 875907 h 1509396"/>
                <a:gd name="connsiteX3" fmla="*/ 6172 w 1547210"/>
                <a:gd name="connsiteY3" fmla="*/ 887379 h 1509396"/>
                <a:gd name="connsiteX4" fmla="*/ 11887 w 1547210"/>
                <a:gd name="connsiteY4" fmla="*/ 991170 h 1509396"/>
                <a:gd name="connsiteX5" fmla="*/ 72847 w 1547210"/>
                <a:gd name="connsiteY5" fmla="*/ 1105470 h 1509396"/>
                <a:gd name="connsiteX6" fmla="*/ 116662 w 1547210"/>
                <a:gd name="connsiteY6" fmla="*/ 1143570 h 1509396"/>
                <a:gd name="connsiteX7" fmla="*/ 101422 w 1547210"/>
                <a:gd name="connsiteY7" fmla="*/ 1265490 h 1509396"/>
                <a:gd name="connsiteX8" fmla="*/ 133807 w 1547210"/>
                <a:gd name="connsiteY8" fmla="*/ 1356930 h 1509396"/>
                <a:gd name="connsiteX9" fmla="*/ 229057 w 1547210"/>
                <a:gd name="connsiteY9" fmla="*/ 1421700 h 1509396"/>
                <a:gd name="connsiteX10" fmla="*/ 411937 w 1547210"/>
                <a:gd name="connsiteY10" fmla="*/ 1478850 h 1509396"/>
                <a:gd name="connsiteX11" fmla="*/ 671017 w 1547210"/>
                <a:gd name="connsiteY11" fmla="*/ 1509330 h 1509396"/>
                <a:gd name="connsiteX12" fmla="*/ 905332 w 1547210"/>
                <a:gd name="connsiteY12" fmla="*/ 1471230 h 1509396"/>
                <a:gd name="connsiteX13" fmla="*/ 1128217 w 1547210"/>
                <a:gd name="connsiteY13" fmla="*/ 1387410 h 1509396"/>
                <a:gd name="connsiteX14" fmla="*/ 1282522 w 1547210"/>
                <a:gd name="connsiteY14" fmla="*/ 1263585 h 1509396"/>
                <a:gd name="connsiteX15" fmla="*/ 1314907 w 1547210"/>
                <a:gd name="connsiteY15" fmla="*/ 1278825 h 1509396"/>
                <a:gd name="connsiteX16" fmla="*/ 1413967 w 1547210"/>
                <a:gd name="connsiteY16" fmla="*/ 1261680 h 1509396"/>
                <a:gd name="connsiteX17" fmla="*/ 1495882 w 1547210"/>
                <a:gd name="connsiteY17" fmla="*/ 1189290 h 1509396"/>
                <a:gd name="connsiteX18" fmla="*/ 1541602 w 1547210"/>
                <a:gd name="connsiteY18" fmla="*/ 1090230 h 1509396"/>
                <a:gd name="connsiteX19" fmla="*/ 1537792 w 1547210"/>
                <a:gd name="connsiteY19" fmla="*/ 958785 h 1509396"/>
                <a:gd name="connsiteX20" fmla="*/ 1463497 w 1547210"/>
                <a:gd name="connsiteY20" fmla="*/ 907350 h 1509396"/>
                <a:gd name="connsiteX21" fmla="*/ 1413967 w 1547210"/>
                <a:gd name="connsiteY21" fmla="*/ 909255 h 1509396"/>
                <a:gd name="connsiteX22" fmla="*/ 1423492 w 1547210"/>
                <a:gd name="connsiteY22" fmla="*/ 844485 h 1509396"/>
                <a:gd name="connsiteX23" fmla="*/ 1480642 w 1547210"/>
                <a:gd name="connsiteY23" fmla="*/ 482535 h 1509396"/>
                <a:gd name="connsiteX24" fmla="*/ 1402537 w 1547210"/>
                <a:gd name="connsiteY24" fmla="*/ 219645 h 1509396"/>
                <a:gd name="connsiteX25" fmla="*/ 1236802 w 1547210"/>
                <a:gd name="connsiteY25" fmla="*/ 86295 h 1509396"/>
                <a:gd name="connsiteX26" fmla="*/ 1040587 w 1547210"/>
                <a:gd name="connsiteY26" fmla="*/ 19620 h 1509396"/>
                <a:gd name="connsiteX27" fmla="*/ 720547 w 1547210"/>
                <a:gd name="connsiteY27" fmla="*/ 4380 h 1509396"/>
                <a:gd name="connsiteX28" fmla="*/ 364312 w 1547210"/>
                <a:gd name="connsiteY28" fmla="*/ 88200 h 1509396"/>
                <a:gd name="connsiteX29" fmla="*/ 89992 w 1547210"/>
                <a:gd name="connsiteY29" fmla="*/ 375855 h 1509396"/>
                <a:gd name="connsiteX30" fmla="*/ 9982 w 1547210"/>
                <a:gd name="connsiteY30" fmla="*/ 663510 h 1509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547210" h="1509396">
                  <a:moveTo>
                    <a:pt x="9982" y="663510"/>
                  </a:moveTo>
                  <a:cubicBezTo>
                    <a:pt x="2997" y="739392"/>
                    <a:pt x="41022" y="795751"/>
                    <a:pt x="48082" y="831150"/>
                  </a:cubicBezTo>
                  <a:cubicBezTo>
                    <a:pt x="55142" y="866549"/>
                    <a:pt x="59326" y="866536"/>
                    <a:pt x="52341" y="875907"/>
                  </a:cubicBezTo>
                  <a:cubicBezTo>
                    <a:pt x="45356" y="885278"/>
                    <a:pt x="17665" y="856288"/>
                    <a:pt x="6172" y="887379"/>
                  </a:cubicBezTo>
                  <a:cubicBezTo>
                    <a:pt x="-5321" y="918470"/>
                    <a:pt x="775" y="954822"/>
                    <a:pt x="11887" y="991170"/>
                  </a:cubicBezTo>
                  <a:cubicBezTo>
                    <a:pt x="22999" y="1027518"/>
                    <a:pt x="55384" y="1080070"/>
                    <a:pt x="72847" y="1105470"/>
                  </a:cubicBezTo>
                  <a:cubicBezTo>
                    <a:pt x="90310" y="1130870"/>
                    <a:pt x="111900" y="1116900"/>
                    <a:pt x="116662" y="1143570"/>
                  </a:cubicBezTo>
                  <a:cubicBezTo>
                    <a:pt x="121424" y="1170240"/>
                    <a:pt x="98565" y="1229930"/>
                    <a:pt x="101422" y="1265490"/>
                  </a:cubicBezTo>
                  <a:cubicBezTo>
                    <a:pt x="104279" y="1301050"/>
                    <a:pt x="112535" y="1330895"/>
                    <a:pt x="133807" y="1356930"/>
                  </a:cubicBezTo>
                  <a:cubicBezTo>
                    <a:pt x="155079" y="1382965"/>
                    <a:pt x="182702" y="1401380"/>
                    <a:pt x="229057" y="1421700"/>
                  </a:cubicBezTo>
                  <a:cubicBezTo>
                    <a:pt x="275412" y="1442020"/>
                    <a:pt x="338277" y="1464245"/>
                    <a:pt x="411937" y="1478850"/>
                  </a:cubicBezTo>
                  <a:cubicBezTo>
                    <a:pt x="485597" y="1493455"/>
                    <a:pt x="588785" y="1510600"/>
                    <a:pt x="671017" y="1509330"/>
                  </a:cubicBezTo>
                  <a:cubicBezTo>
                    <a:pt x="753250" y="1508060"/>
                    <a:pt x="829132" y="1491550"/>
                    <a:pt x="905332" y="1471230"/>
                  </a:cubicBezTo>
                  <a:cubicBezTo>
                    <a:pt x="981532" y="1450910"/>
                    <a:pt x="1065352" y="1422018"/>
                    <a:pt x="1128217" y="1387410"/>
                  </a:cubicBezTo>
                  <a:cubicBezTo>
                    <a:pt x="1191082" y="1352803"/>
                    <a:pt x="1251407" y="1281682"/>
                    <a:pt x="1282522" y="1263585"/>
                  </a:cubicBezTo>
                  <a:cubicBezTo>
                    <a:pt x="1313637" y="1245488"/>
                    <a:pt x="1268078" y="1259759"/>
                    <a:pt x="1314907" y="1278825"/>
                  </a:cubicBezTo>
                  <a:cubicBezTo>
                    <a:pt x="1361736" y="1297891"/>
                    <a:pt x="1383805" y="1276602"/>
                    <a:pt x="1413967" y="1261680"/>
                  </a:cubicBezTo>
                  <a:cubicBezTo>
                    <a:pt x="1444129" y="1246758"/>
                    <a:pt x="1474610" y="1217865"/>
                    <a:pt x="1495882" y="1189290"/>
                  </a:cubicBezTo>
                  <a:cubicBezTo>
                    <a:pt x="1517155" y="1160715"/>
                    <a:pt x="1534617" y="1128648"/>
                    <a:pt x="1541602" y="1090230"/>
                  </a:cubicBezTo>
                  <a:cubicBezTo>
                    <a:pt x="1548587" y="1051813"/>
                    <a:pt x="1550810" y="989265"/>
                    <a:pt x="1537792" y="958785"/>
                  </a:cubicBezTo>
                  <a:cubicBezTo>
                    <a:pt x="1524774" y="928305"/>
                    <a:pt x="1484135" y="915605"/>
                    <a:pt x="1463497" y="907350"/>
                  </a:cubicBezTo>
                  <a:cubicBezTo>
                    <a:pt x="1442860" y="899095"/>
                    <a:pt x="1420634" y="919732"/>
                    <a:pt x="1413967" y="909255"/>
                  </a:cubicBezTo>
                  <a:cubicBezTo>
                    <a:pt x="1407300" y="898778"/>
                    <a:pt x="1412380" y="915605"/>
                    <a:pt x="1423492" y="844485"/>
                  </a:cubicBezTo>
                  <a:cubicBezTo>
                    <a:pt x="1434604" y="773365"/>
                    <a:pt x="1484134" y="586675"/>
                    <a:pt x="1480642" y="482535"/>
                  </a:cubicBezTo>
                  <a:cubicBezTo>
                    <a:pt x="1477150" y="378395"/>
                    <a:pt x="1443177" y="285685"/>
                    <a:pt x="1402537" y="219645"/>
                  </a:cubicBezTo>
                  <a:cubicBezTo>
                    <a:pt x="1361897" y="153605"/>
                    <a:pt x="1297127" y="119633"/>
                    <a:pt x="1236802" y="86295"/>
                  </a:cubicBezTo>
                  <a:cubicBezTo>
                    <a:pt x="1176477" y="52957"/>
                    <a:pt x="1126630" y="33273"/>
                    <a:pt x="1040587" y="19620"/>
                  </a:cubicBezTo>
                  <a:cubicBezTo>
                    <a:pt x="954545" y="5968"/>
                    <a:pt x="833259" y="-7050"/>
                    <a:pt x="720547" y="4380"/>
                  </a:cubicBezTo>
                  <a:cubicBezTo>
                    <a:pt x="607835" y="15810"/>
                    <a:pt x="488137" y="36448"/>
                    <a:pt x="364312" y="88200"/>
                  </a:cubicBezTo>
                  <a:cubicBezTo>
                    <a:pt x="240487" y="139952"/>
                    <a:pt x="149047" y="279970"/>
                    <a:pt x="89992" y="375855"/>
                  </a:cubicBezTo>
                  <a:cubicBezTo>
                    <a:pt x="30937" y="471740"/>
                    <a:pt x="16967" y="587628"/>
                    <a:pt x="9982" y="663510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44" name="Oval 143">
              <a:extLst>
                <a:ext uri="{FF2B5EF4-FFF2-40B4-BE49-F238E27FC236}">
                  <a16:creationId xmlns:a16="http://schemas.microsoft.com/office/drawing/2014/main" id="{3FB589D1-A132-4251-88AC-C941F4D0CB2B}"/>
                </a:ext>
              </a:extLst>
            </p:cNvPr>
            <p:cNvSpPr/>
            <p:nvPr/>
          </p:nvSpPr>
          <p:spPr>
            <a:xfrm>
              <a:off x="6079985" y="2556320"/>
              <a:ext cx="152057" cy="166441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6E3841C4-EC53-4514-A7E6-9D265B776C3F}"/>
                </a:ext>
              </a:extLst>
            </p:cNvPr>
            <p:cNvSpPr/>
            <p:nvPr/>
          </p:nvSpPr>
          <p:spPr>
            <a:xfrm rot="285439" flipH="1">
              <a:off x="5469989" y="2430186"/>
              <a:ext cx="254460" cy="94565"/>
            </a:xfrm>
            <a:custGeom>
              <a:avLst/>
              <a:gdLst>
                <a:gd name="connsiteX0" fmla="*/ 224 w 292135"/>
                <a:gd name="connsiteY0" fmla="*/ 59346 h 59716"/>
                <a:gd name="connsiteX1" fmla="*/ 107075 w 292135"/>
                <a:gd name="connsiteY1" fmla="*/ 5920 h 59716"/>
                <a:gd name="connsiteX2" fmla="*/ 292010 w 292135"/>
                <a:gd name="connsiteY2" fmla="*/ 3866 h 59716"/>
                <a:gd name="connsiteX3" fmla="*/ 133788 w 292135"/>
                <a:gd name="connsiteY3" fmla="*/ 28524 h 59716"/>
                <a:gd name="connsiteX4" fmla="*/ 224 w 292135"/>
                <a:gd name="connsiteY4" fmla="*/ 59346 h 59716"/>
                <a:gd name="connsiteX0" fmla="*/ 2 w 291913"/>
                <a:gd name="connsiteY0" fmla="*/ 76080 h 77200"/>
                <a:gd name="connsiteX1" fmla="*/ 131511 w 291913"/>
                <a:gd name="connsiteY1" fmla="*/ 2105 h 77200"/>
                <a:gd name="connsiteX2" fmla="*/ 291788 w 291913"/>
                <a:gd name="connsiteY2" fmla="*/ 20600 h 77200"/>
                <a:gd name="connsiteX3" fmla="*/ 133566 w 291913"/>
                <a:gd name="connsiteY3" fmla="*/ 45258 h 77200"/>
                <a:gd name="connsiteX4" fmla="*/ 2 w 291913"/>
                <a:gd name="connsiteY4" fmla="*/ 76080 h 77200"/>
                <a:gd name="connsiteX0" fmla="*/ 9 w 291925"/>
                <a:gd name="connsiteY0" fmla="*/ 76080 h 76253"/>
                <a:gd name="connsiteX1" fmla="*/ 131518 w 291925"/>
                <a:gd name="connsiteY1" fmla="*/ 2105 h 76253"/>
                <a:gd name="connsiteX2" fmla="*/ 291795 w 291925"/>
                <a:gd name="connsiteY2" fmla="*/ 20600 h 76253"/>
                <a:gd name="connsiteX3" fmla="*/ 137683 w 291925"/>
                <a:gd name="connsiteY3" fmla="*/ 22655 h 76253"/>
                <a:gd name="connsiteX4" fmla="*/ 9 w 291925"/>
                <a:gd name="connsiteY4" fmla="*/ 76080 h 76253"/>
                <a:gd name="connsiteX0" fmla="*/ 9 w 292471"/>
                <a:gd name="connsiteY0" fmla="*/ 76080 h 76253"/>
                <a:gd name="connsiteX1" fmla="*/ 131518 w 292471"/>
                <a:gd name="connsiteY1" fmla="*/ 2105 h 76253"/>
                <a:gd name="connsiteX2" fmla="*/ 291795 w 292471"/>
                <a:gd name="connsiteY2" fmla="*/ 20600 h 76253"/>
                <a:gd name="connsiteX3" fmla="*/ 137683 w 292471"/>
                <a:gd name="connsiteY3" fmla="*/ 22655 h 76253"/>
                <a:gd name="connsiteX4" fmla="*/ 9 w 292471"/>
                <a:gd name="connsiteY4" fmla="*/ 76080 h 76253"/>
                <a:gd name="connsiteX0" fmla="*/ 1258 w 293720"/>
                <a:gd name="connsiteY0" fmla="*/ 76080 h 78680"/>
                <a:gd name="connsiteX1" fmla="*/ 132767 w 293720"/>
                <a:gd name="connsiteY1" fmla="*/ 2105 h 78680"/>
                <a:gd name="connsiteX2" fmla="*/ 293044 w 293720"/>
                <a:gd name="connsiteY2" fmla="*/ 20600 h 78680"/>
                <a:gd name="connsiteX3" fmla="*/ 138932 w 293720"/>
                <a:gd name="connsiteY3" fmla="*/ 22655 h 78680"/>
                <a:gd name="connsiteX4" fmla="*/ 1258 w 293720"/>
                <a:gd name="connsiteY4" fmla="*/ 76080 h 78680"/>
                <a:gd name="connsiteX0" fmla="*/ 1258 w 293044"/>
                <a:gd name="connsiteY0" fmla="*/ 76080 h 78680"/>
                <a:gd name="connsiteX1" fmla="*/ 132767 w 293044"/>
                <a:gd name="connsiteY1" fmla="*/ 2105 h 78680"/>
                <a:gd name="connsiteX2" fmla="*/ 293044 w 293044"/>
                <a:gd name="connsiteY2" fmla="*/ 20600 h 78680"/>
                <a:gd name="connsiteX3" fmla="*/ 138932 w 293044"/>
                <a:gd name="connsiteY3" fmla="*/ 22655 h 78680"/>
                <a:gd name="connsiteX4" fmla="*/ 1258 w 293044"/>
                <a:gd name="connsiteY4" fmla="*/ 76080 h 78680"/>
                <a:gd name="connsiteX0" fmla="*/ 1258 w 293044"/>
                <a:gd name="connsiteY0" fmla="*/ 76080 h 78611"/>
                <a:gd name="connsiteX1" fmla="*/ 132767 w 293044"/>
                <a:gd name="connsiteY1" fmla="*/ 2105 h 78611"/>
                <a:gd name="connsiteX2" fmla="*/ 293044 w 293044"/>
                <a:gd name="connsiteY2" fmla="*/ 20600 h 78611"/>
                <a:gd name="connsiteX3" fmla="*/ 138932 w 293044"/>
                <a:gd name="connsiteY3" fmla="*/ 22655 h 78611"/>
                <a:gd name="connsiteX4" fmla="*/ 1258 w 293044"/>
                <a:gd name="connsiteY4" fmla="*/ 76080 h 78611"/>
                <a:gd name="connsiteX0" fmla="*/ 1236 w 280693"/>
                <a:gd name="connsiteY0" fmla="*/ 79613 h 82337"/>
                <a:gd name="connsiteX1" fmla="*/ 132745 w 280693"/>
                <a:gd name="connsiteY1" fmla="*/ 5638 h 82337"/>
                <a:gd name="connsiteX2" fmla="*/ 280693 w 280693"/>
                <a:gd name="connsiteY2" fmla="*/ 7694 h 82337"/>
                <a:gd name="connsiteX3" fmla="*/ 138910 w 280693"/>
                <a:gd name="connsiteY3" fmla="*/ 26188 h 82337"/>
                <a:gd name="connsiteX4" fmla="*/ 1236 w 280693"/>
                <a:gd name="connsiteY4" fmla="*/ 79613 h 82337"/>
                <a:gd name="connsiteX0" fmla="*/ 39 w 279496"/>
                <a:gd name="connsiteY0" fmla="*/ 76896 h 77018"/>
                <a:gd name="connsiteX1" fmla="*/ 125384 w 279496"/>
                <a:gd name="connsiteY1" fmla="*/ 7030 h 77018"/>
                <a:gd name="connsiteX2" fmla="*/ 279496 w 279496"/>
                <a:gd name="connsiteY2" fmla="*/ 4977 h 77018"/>
                <a:gd name="connsiteX3" fmla="*/ 137713 w 279496"/>
                <a:gd name="connsiteY3" fmla="*/ 23471 h 77018"/>
                <a:gd name="connsiteX4" fmla="*/ 39 w 279496"/>
                <a:gd name="connsiteY4" fmla="*/ 76896 h 77018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650"/>
                <a:gd name="connsiteY0" fmla="*/ 81001 h 81123"/>
                <a:gd name="connsiteX1" fmla="*/ 125408 w 279650"/>
                <a:gd name="connsiteY1" fmla="*/ 11135 h 81123"/>
                <a:gd name="connsiteX2" fmla="*/ 279520 w 279650"/>
                <a:gd name="connsiteY2" fmla="*/ 9082 h 81123"/>
                <a:gd name="connsiteX3" fmla="*/ 137737 w 279650"/>
                <a:gd name="connsiteY3" fmla="*/ 27576 h 81123"/>
                <a:gd name="connsiteX4" fmla="*/ 63 w 279650"/>
                <a:gd name="connsiteY4" fmla="*/ 81001 h 81123"/>
                <a:gd name="connsiteX0" fmla="*/ 63 w 279650"/>
                <a:gd name="connsiteY0" fmla="*/ 81001 h 81234"/>
                <a:gd name="connsiteX1" fmla="*/ 125408 w 279650"/>
                <a:gd name="connsiteY1" fmla="*/ 11135 h 81234"/>
                <a:gd name="connsiteX2" fmla="*/ 279520 w 279650"/>
                <a:gd name="connsiteY2" fmla="*/ 9082 h 81234"/>
                <a:gd name="connsiteX3" fmla="*/ 137737 w 279650"/>
                <a:gd name="connsiteY3" fmla="*/ 27576 h 81234"/>
                <a:gd name="connsiteX4" fmla="*/ 63 w 279650"/>
                <a:gd name="connsiteY4" fmla="*/ 81001 h 81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9650" h="81234">
                  <a:moveTo>
                    <a:pt x="63" y="81001"/>
                  </a:moveTo>
                  <a:cubicBezTo>
                    <a:pt x="-1992" y="78261"/>
                    <a:pt x="45955" y="31340"/>
                    <a:pt x="125408" y="11135"/>
                  </a:cubicBezTo>
                  <a:cubicBezTo>
                    <a:pt x="204861" y="-9070"/>
                    <a:pt x="283288" y="3261"/>
                    <a:pt x="279520" y="9082"/>
                  </a:cubicBezTo>
                  <a:cubicBezTo>
                    <a:pt x="273698" y="23123"/>
                    <a:pt x="250068" y="-7013"/>
                    <a:pt x="137737" y="27576"/>
                  </a:cubicBezTo>
                  <a:cubicBezTo>
                    <a:pt x="25406" y="62165"/>
                    <a:pt x="2118" y="83741"/>
                    <a:pt x="63" y="81001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CF7CEAC1-C54F-4411-ADD7-0108A6FD1E90}"/>
                </a:ext>
              </a:extLst>
            </p:cNvPr>
            <p:cNvSpPr/>
            <p:nvPr/>
          </p:nvSpPr>
          <p:spPr>
            <a:xfrm>
              <a:off x="6018610" y="2436401"/>
              <a:ext cx="279650" cy="94565"/>
            </a:xfrm>
            <a:custGeom>
              <a:avLst/>
              <a:gdLst>
                <a:gd name="connsiteX0" fmla="*/ 224 w 292135"/>
                <a:gd name="connsiteY0" fmla="*/ 59346 h 59716"/>
                <a:gd name="connsiteX1" fmla="*/ 107075 w 292135"/>
                <a:gd name="connsiteY1" fmla="*/ 5920 h 59716"/>
                <a:gd name="connsiteX2" fmla="*/ 292010 w 292135"/>
                <a:gd name="connsiteY2" fmla="*/ 3866 h 59716"/>
                <a:gd name="connsiteX3" fmla="*/ 133788 w 292135"/>
                <a:gd name="connsiteY3" fmla="*/ 28524 h 59716"/>
                <a:gd name="connsiteX4" fmla="*/ 224 w 292135"/>
                <a:gd name="connsiteY4" fmla="*/ 59346 h 59716"/>
                <a:gd name="connsiteX0" fmla="*/ 2 w 291913"/>
                <a:gd name="connsiteY0" fmla="*/ 76080 h 77200"/>
                <a:gd name="connsiteX1" fmla="*/ 131511 w 291913"/>
                <a:gd name="connsiteY1" fmla="*/ 2105 h 77200"/>
                <a:gd name="connsiteX2" fmla="*/ 291788 w 291913"/>
                <a:gd name="connsiteY2" fmla="*/ 20600 h 77200"/>
                <a:gd name="connsiteX3" fmla="*/ 133566 w 291913"/>
                <a:gd name="connsiteY3" fmla="*/ 45258 h 77200"/>
                <a:gd name="connsiteX4" fmla="*/ 2 w 291913"/>
                <a:gd name="connsiteY4" fmla="*/ 76080 h 77200"/>
                <a:gd name="connsiteX0" fmla="*/ 9 w 291925"/>
                <a:gd name="connsiteY0" fmla="*/ 76080 h 76253"/>
                <a:gd name="connsiteX1" fmla="*/ 131518 w 291925"/>
                <a:gd name="connsiteY1" fmla="*/ 2105 h 76253"/>
                <a:gd name="connsiteX2" fmla="*/ 291795 w 291925"/>
                <a:gd name="connsiteY2" fmla="*/ 20600 h 76253"/>
                <a:gd name="connsiteX3" fmla="*/ 137683 w 291925"/>
                <a:gd name="connsiteY3" fmla="*/ 22655 h 76253"/>
                <a:gd name="connsiteX4" fmla="*/ 9 w 291925"/>
                <a:gd name="connsiteY4" fmla="*/ 76080 h 76253"/>
                <a:gd name="connsiteX0" fmla="*/ 9 w 292471"/>
                <a:gd name="connsiteY0" fmla="*/ 76080 h 76253"/>
                <a:gd name="connsiteX1" fmla="*/ 131518 w 292471"/>
                <a:gd name="connsiteY1" fmla="*/ 2105 h 76253"/>
                <a:gd name="connsiteX2" fmla="*/ 291795 w 292471"/>
                <a:gd name="connsiteY2" fmla="*/ 20600 h 76253"/>
                <a:gd name="connsiteX3" fmla="*/ 137683 w 292471"/>
                <a:gd name="connsiteY3" fmla="*/ 22655 h 76253"/>
                <a:gd name="connsiteX4" fmla="*/ 9 w 292471"/>
                <a:gd name="connsiteY4" fmla="*/ 76080 h 76253"/>
                <a:gd name="connsiteX0" fmla="*/ 1258 w 293720"/>
                <a:gd name="connsiteY0" fmla="*/ 76080 h 78680"/>
                <a:gd name="connsiteX1" fmla="*/ 132767 w 293720"/>
                <a:gd name="connsiteY1" fmla="*/ 2105 h 78680"/>
                <a:gd name="connsiteX2" fmla="*/ 293044 w 293720"/>
                <a:gd name="connsiteY2" fmla="*/ 20600 h 78680"/>
                <a:gd name="connsiteX3" fmla="*/ 138932 w 293720"/>
                <a:gd name="connsiteY3" fmla="*/ 22655 h 78680"/>
                <a:gd name="connsiteX4" fmla="*/ 1258 w 293720"/>
                <a:gd name="connsiteY4" fmla="*/ 76080 h 78680"/>
                <a:gd name="connsiteX0" fmla="*/ 1258 w 293044"/>
                <a:gd name="connsiteY0" fmla="*/ 76080 h 78680"/>
                <a:gd name="connsiteX1" fmla="*/ 132767 w 293044"/>
                <a:gd name="connsiteY1" fmla="*/ 2105 h 78680"/>
                <a:gd name="connsiteX2" fmla="*/ 293044 w 293044"/>
                <a:gd name="connsiteY2" fmla="*/ 20600 h 78680"/>
                <a:gd name="connsiteX3" fmla="*/ 138932 w 293044"/>
                <a:gd name="connsiteY3" fmla="*/ 22655 h 78680"/>
                <a:gd name="connsiteX4" fmla="*/ 1258 w 293044"/>
                <a:gd name="connsiteY4" fmla="*/ 76080 h 78680"/>
                <a:gd name="connsiteX0" fmla="*/ 1258 w 293044"/>
                <a:gd name="connsiteY0" fmla="*/ 76080 h 78611"/>
                <a:gd name="connsiteX1" fmla="*/ 132767 w 293044"/>
                <a:gd name="connsiteY1" fmla="*/ 2105 h 78611"/>
                <a:gd name="connsiteX2" fmla="*/ 293044 w 293044"/>
                <a:gd name="connsiteY2" fmla="*/ 20600 h 78611"/>
                <a:gd name="connsiteX3" fmla="*/ 138932 w 293044"/>
                <a:gd name="connsiteY3" fmla="*/ 22655 h 78611"/>
                <a:gd name="connsiteX4" fmla="*/ 1258 w 293044"/>
                <a:gd name="connsiteY4" fmla="*/ 76080 h 78611"/>
                <a:gd name="connsiteX0" fmla="*/ 1236 w 280693"/>
                <a:gd name="connsiteY0" fmla="*/ 79613 h 82337"/>
                <a:gd name="connsiteX1" fmla="*/ 132745 w 280693"/>
                <a:gd name="connsiteY1" fmla="*/ 5638 h 82337"/>
                <a:gd name="connsiteX2" fmla="*/ 280693 w 280693"/>
                <a:gd name="connsiteY2" fmla="*/ 7694 h 82337"/>
                <a:gd name="connsiteX3" fmla="*/ 138910 w 280693"/>
                <a:gd name="connsiteY3" fmla="*/ 26188 h 82337"/>
                <a:gd name="connsiteX4" fmla="*/ 1236 w 280693"/>
                <a:gd name="connsiteY4" fmla="*/ 79613 h 82337"/>
                <a:gd name="connsiteX0" fmla="*/ 39 w 279496"/>
                <a:gd name="connsiteY0" fmla="*/ 76896 h 77018"/>
                <a:gd name="connsiteX1" fmla="*/ 125384 w 279496"/>
                <a:gd name="connsiteY1" fmla="*/ 7030 h 77018"/>
                <a:gd name="connsiteX2" fmla="*/ 279496 w 279496"/>
                <a:gd name="connsiteY2" fmla="*/ 4977 h 77018"/>
                <a:gd name="connsiteX3" fmla="*/ 137713 w 279496"/>
                <a:gd name="connsiteY3" fmla="*/ 23471 h 77018"/>
                <a:gd name="connsiteX4" fmla="*/ 39 w 279496"/>
                <a:gd name="connsiteY4" fmla="*/ 76896 h 77018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650"/>
                <a:gd name="connsiteY0" fmla="*/ 81001 h 81123"/>
                <a:gd name="connsiteX1" fmla="*/ 125408 w 279650"/>
                <a:gd name="connsiteY1" fmla="*/ 11135 h 81123"/>
                <a:gd name="connsiteX2" fmla="*/ 279520 w 279650"/>
                <a:gd name="connsiteY2" fmla="*/ 9082 h 81123"/>
                <a:gd name="connsiteX3" fmla="*/ 137737 w 279650"/>
                <a:gd name="connsiteY3" fmla="*/ 27576 h 81123"/>
                <a:gd name="connsiteX4" fmla="*/ 63 w 279650"/>
                <a:gd name="connsiteY4" fmla="*/ 81001 h 81123"/>
                <a:gd name="connsiteX0" fmla="*/ 63 w 279650"/>
                <a:gd name="connsiteY0" fmla="*/ 81001 h 81234"/>
                <a:gd name="connsiteX1" fmla="*/ 125408 w 279650"/>
                <a:gd name="connsiteY1" fmla="*/ 11135 h 81234"/>
                <a:gd name="connsiteX2" fmla="*/ 279520 w 279650"/>
                <a:gd name="connsiteY2" fmla="*/ 9082 h 81234"/>
                <a:gd name="connsiteX3" fmla="*/ 137737 w 279650"/>
                <a:gd name="connsiteY3" fmla="*/ 27576 h 81234"/>
                <a:gd name="connsiteX4" fmla="*/ 63 w 279650"/>
                <a:gd name="connsiteY4" fmla="*/ 81001 h 81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9650" h="81234">
                  <a:moveTo>
                    <a:pt x="63" y="81001"/>
                  </a:moveTo>
                  <a:cubicBezTo>
                    <a:pt x="-1992" y="78261"/>
                    <a:pt x="45955" y="31340"/>
                    <a:pt x="125408" y="11135"/>
                  </a:cubicBezTo>
                  <a:cubicBezTo>
                    <a:pt x="204861" y="-9070"/>
                    <a:pt x="283288" y="3261"/>
                    <a:pt x="279520" y="9082"/>
                  </a:cubicBezTo>
                  <a:cubicBezTo>
                    <a:pt x="273698" y="23123"/>
                    <a:pt x="250068" y="-7013"/>
                    <a:pt x="137737" y="27576"/>
                  </a:cubicBezTo>
                  <a:cubicBezTo>
                    <a:pt x="25406" y="62165"/>
                    <a:pt x="2118" y="83741"/>
                    <a:pt x="63" y="81001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6508A8D5-56AE-412D-B62E-2B95F6254FA2}"/>
                </a:ext>
              </a:extLst>
            </p:cNvPr>
            <p:cNvSpPr/>
            <p:nvPr/>
          </p:nvSpPr>
          <p:spPr>
            <a:xfrm>
              <a:off x="5276136" y="1734987"/>
              <a:ext cx="1506104" cy="1057198"/>
            </a:xfrm>
            <a:custGeom>
              <a:avLst/>
              <a:gdLst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1174 w 1869410"/>
                <a:gd name="connsiteY19" fmla="*/ 1036330 h 1284241"/>
                <a:gd name="connsiteX20" fmla="*/ 1667369 w 1869410"/>
                <a:gd name="connsiteY20" fmla="*/ 1085860 h 1284241"/>
                <a:gd name="connsiteX21" fmla="*/ 1716899 w 1869410"/>
                <a:gd name="connsiteY21" fmla="*/ 93536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1174 w 1869410"/>
                <a:gd name="connsiteY19" fmla="*/ 1036330 h 1284241"/>
                <a:gd name="connsiteX20" fmla="*/ 1667369 w 1869410"/>
                <a:gd name="connsiteY20" fmla="*/ 1085860 h 1284241"/>
                <a:gd name="connsiteX21" fmla="*/ 1714994 w 1869410"/>
                <a:gd name="connsiteY21" fmla="*/ 90488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1174 w 1869410"/>
                <a:gd name="connsiteY19" fmla="*/ 1036330 h 1284241"/>
                <a:gd name="connsiteX20" fmla="*/ 1707374 w 1869410"/>
                <a:gd name="connsiteY20" fmla="*/ 1055380 h 1284241"/>
                <a:gd name="connsiteX21" fmla="*/ 1714994 w 1869410"/>
                <a:gd name="connsiteY21" fmla="*/ 90488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4984 w 1869410"/>
                <a:gd name="connsiteY19" fmla="*/ 1002040 h 1284241"/>
                <a:gd name="connsiteX20" fmla="*/ 1707374 w 1869410"/>
                <a:gd name="connsiteY20" fmla="*/ 1055380 h 1284241"/>
                <a:gd name="connsiteX21" fmla="*/ 1714994 w 1869410"/>
                <a:gd name="connsiteY21" fmla="*/ 90488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6"/>
                <a:gd name="connsiteX1" fmla="*/ 545324 w 1869410"/>
                <a:gd name="connsiteY1" fmla="*/ 516265 h 1284246"/>
                <a:gd name="connsiteX2" fmla="*/ 629144 w 1869410"/>
                <a:gd name="connsiteY2" fmla="*/ 476260 h 1284246"/>
                <a:gd name="connsiteX3" fmla="*/ 692009 w 1869410"/>
                <a:gd name="connsiteY3" fmla="*/ 577225 h 1284246"/>
                <a:gd name="connsiteX4" fmla="*/ 737729 w 1869410"/>
                <a:gd name="connsiteY4" fmla="*/ 779155 h 1284246"/>
                <a:gd name="connsiteX5" fmla="*/ 735824 w 1869410"/>
                <a:gd name="connsiteY5" fmla="*/ 914410 h 1284246"/>
                <a:gd name="connsiteX6" fmla="*/ 825359 w 1869410"/>
                <a:gd name="connsiteY6" fmla="*/ 678190 h 1284246"/>
                <a:gd name="connsiteX7" fmla="*/ 840599 w 1869410"/>
                <a:gd name="connsiteY7" fmla="*/ 582940 h 1284246"/>
                <a:gd name="connsiteX8" fmla="*/ 1103489 w 1869410"/>
                <a:gd name="connsiteY8" fmla="*/ 870595 h 1284246"/>
                <a:gd name="connsiteX9" fmla="*/ 1154924 w 1869410"/>
                <a:gd name="connsiteY9" fmla="*/ 891550 h 1284246"/>
                <a:gd name="connsiteX10" fmla="*/ 1055864 w 1869410"/>
                <a:gd name="connsiteY10" fmla="*/ 723910 h 1284246"/>
                <a:gd name="connsiteX11" fmla="*/ 1257794 w 1869410"/>
                <a:gd name="connsiteY11" fmla="*/ 971560 h 1284246"/>
                <a:gd name="connsiteX12" fmla="*/ 1233029 w 1869410"/>
                <a:gd name="connsiteY12" fmla="*/ 849640 h 1284246"/>
                <a:gd name="connsiteX13" fmla="*/ 1375904 w 1869410"/>
                <a:gd name="connsiteY13" fmla="*/ 986800 h 1284246"/>
                <a:gd name="connsiteX14" fmla="*/ 1417814 w 1869410"/>
                <a:gd name="connsiteY14" fmla="*/ 1173490 h 1284246"/>
                <a:gd name="connsiteX15" fmla="*/ 1444484 w 1869410"/>
                <a:gd name="connsiteY15" fmla="*/ 1057285 h 1284246"/>
                <a:gd name="connsiteX16" fmla="*/ 1450199 w 1869410"/>
                <a:gd name="connsiteY16" fmla="*/ 1283980 h 1284246"/>
                <a:gd name="connsiteX17" fmla="*/ 1495919 w 1869410"/>
                <a:gd name="connsiteY17" fmla="*/ 1101100 h 1284246"/>
                <a:gd name="connsiteX18" fmla="*/ 1551164 w 1869410"/>
                <a:gd name="connsiteY18" fmla="*/ 1011565 h 1284246"/>
                <a:gd name="connsiteX19" fmla="*/ 1634984 w 1869410"/>
                <a:gd name="connsiteY19" fmla="*/ 1002040 h 1284246"/>
                <a:gd name="connsiteX20" fmla="*/ 1707374 w 1869410"/>
                <a:gd name="connsiteY20" fmla="*/ 1055380 h 1284246"/>
                <a:gd name="connsiteX21" fmla="*/ 1714994 w 1869410"/>
                <a:gd name="connsiteY21" fmla="*/ 904885 h 1284246"/>
                <a:gd name="connsiteX22" fmla="*/ 1716899 w 1869410"/>
                <a:gd name="connsiteY22" fmla="*/ 802015 h 1284246"/>
                <a:gd name="connsiteX23" fmla="*/ 1804529 w 1869410"/>
                <a:gd name="connsiteY23" fmla="*/ 889645 h 1284246"/>
                <a:gd name="connsiteX24" fmla="*/ 1764524 w 1869410"/>
                <a:gd name="connsiteY24" fmla="*/ 716290 h 1284246"/>
                <a:gd name="connsiteX25" fmla="*/ 1764524 w 1869410"/>
                <a:gd name="connsiteY25" fmla="*/ 615325 h 1284246"/>
                <a:gd name="connsiteX26" fmla="*/ 1869299 w 1869410"/>
                <a:gd name="connsiteY26" fmla="*/ 708670 h 1284246"/>
                <a:gd name="connsiteX27" fmla="*/ 1783574 w 1869410"/>
                <a:gd name="connsiteY27" fmla="*/ 539125 h 1284246"/>
                <a:gd name="connsiteX28" fmla="*/ 1730234 w 1869410"/>
                <a:gd name="connsiteY28" fmla="*/ 396250 h 1284246"/>
                <a:gd name="connsiteX29" fmla="*/ 1560689 w 1869410"/>
                <a:gd name="connsiteY29" fmla="*/ 219085 h 1284246"/>
                <a:gd name="connsiteX30" fmla="*/ 1427339 w 1869410"/>
                <a:gd name="connsiteY30" fmla="*/ 129550 h 1284246"/>
                <a:gd name="connsiteX31" fmla="*/ 1594979 w 1869410"/>
                <a:gd name="connsiteY31" fmla="*/ 100975 h 1284246"/>
                <a:gd name="connsiteX32" fmla="*/ 1634984 w 1869410"/>
                <a:gd name="connsiteY32" fmla="*/ 70495 h 1284246"/>
                <a:gd name="connsiteX33" fmla="*/ 1402574 w 1869410"/>
                <a:gd name="connsiteY33" fmla="*/ 62875 h 1284246"/>
                <a:gd name="connsiteX34" fmla="*/ 1191119 w 1869410"/>
                <a:gd name="connsiteY34" fmla="*/ 17155 h 1284246"/>
                <a:gd name="connsiteX35" fmla="*/ 981569 w 1869410"/>
                <a:gd name="connsiteY35" fmla="*/ 10 h 1284246"/>
                <a:gd name="connsiteX36" fmla="*/ 712964 w 1869410"/>
                <a:gd name="connsiteY36" fmla="*/ 19060 h 1284246"/>
                <a:gd name="connsiteX37" fmla="*/ 543419 w 1869410"/>
                <a:gd name="connsiteY37" fmla="*/ 55255 h 1284246"/>
                <a:gd name="connsiteX38" fmla="*/ 415784 w 1869410"/>
                <a:gd name="connsiteY38" fmla="*/ 144790 h 1284246"/>
                <a:gd name="connsiteX39" fmla="*/ 364349 w 1869410"/>
                <a:gd name="connsiteY39" fmla="*/ 215275 h 1284246"/>
                <a:gd name="connsiteX40" fmla="*/ 290054 w 1869410"/>
                <a:gd name="connsiteY40" fmla="*/ 278140 h 1284246"/>
                <a:gd name="connsiteX41" fmla="*/ 223379 w 1869410"/>
                <a:gd name="connsiteY41" fmla="*/ 331480 h 1284246"/>
                <a:gd name="connsiteX42" fmla="*/ 145274 w 1869410"/>
                <a:gd name="connsiteY42" fmla="*/ 485785 h 1284246"/>
                <a:gd name="connsiteX43" fmla="*/ 80504 w 1869410"/>
                <a:gd name="connsiteY43" fmla="*/ 674380 h 1284246"/>
                <a:gd name="connsiteX44" fmla="*/ 494 w 1869410"/>
                <a:gd name="connsiteY44" fmla="*/ 777250 h 1284246"/>
                <a:gd name="connsiteX45" fmla="*/ 120509 w 1869410"/>
                <a:gd name="connsiteY45" fmla="*/ 678190 h 1284246"/>
                <a:gd name="connsiteX46" fmla="*/ 118604 w 1869410"/>
                <a:gd name="connsiteY46" fmla="*/ 910600 h 1284246"/>
                <a:gd name="connsiteX47" fmla="*/ 131939 w 1869410"/>
                <a:gd name="connsiteY47" fmla="*/ 1034425 h 1284246"/>
                <a:gd name="connsiteX48" fmla="*/ 160514 w 1869410"/>
                <a:gd name="connsiteY48" fmla="*/ 891550 h 1284246"/>
                <a:gd name="connsiteX49" fmla="*/ 246239 w 1869410"/>
                <a:gd name="connsiteY49" fmla="*/ 990610 h 1284246"/>
                <a:gd name="connsiteX50" fmla="*/ 238619 w 1869410"/>
                <a:gd name="connsiteY50" fmla="*/ 866785 h 1284246"/>
                <a:gd name="connsiteX51" fmla="*/ 250049 w 1869410"/>
                <a:gd name="connsiteY51" fmla="*/ 725815 h 1284246"/>
                <a:gd name="connsiteX52" fmla="*/ 311009 w 1869410"/>
                <a:gd name="connsiteY52" fmla="*/ 889645 h 1284246"/>
                <a:gd name="connsiteX53" fmla="*/ 295769 w 1869410"/>
                <a:gd name="connsiteY53" fmla="*/ 643900 h 1284246"/>
                <a:gd name="connsiteX54" fmla="*/ 341489 w 1869410"/>
                <a:gd name="connsiteY54" fmla="*/ 495310 h 1284246"/>
                <a:gd name="connsiteX55" fmla="*/ 394829 w 1869410"/>
                <a:gd name="connsiteY55" fmla="*/ 483880 h 1284246"/>
                <a:gd name="connsiteX56" fmla="*/ 486269 w 1869410"/>
                <a:gd name="connsiteY56" fmla="*/ 586750 h 1284246"/>
                <a:gd name="connsiteX0" fmla="*/ 486269 w 1869410"/>
                <a:gd name="connsiteY0" fmla="*/ 586750 h 1284246"/>
                <a:gd name="connsiteX1" fmla="*/ 545324 w 1869410"/>
                <a:gd name="connsiteY1" fmla="*/ 516265 h 1284246"/>
                <a:gd name="connsiteX2" fmla="*/ 629144 w 1869410"/>
                <a:gd name="connsiteY2" fmla="*/ 476260 h 1284246"/>
                <a:gd name="connsiteX3" fmla="*/ 692009 w 1869410"/>
                <a:gd name="connsiteY3" fmla="*/ 577225 h 1284246"/>
                <a:gd name="connsiteX4" fmla="*/ 737729 w 1869410"/>
                <a:gd name="connsiteY4" fmla="*/ 779155 h 1284246"/>
                <a:gd name="connsiteX5" fmla="*/ 735824 w 1869410"/>
                <a:gd name="connsiteY5" fmla="*/ 914410 h 1284246"/>
                <a:gd name="connsiteX6" fmla="*/ 825359 w 1869410"/>
                <a:gd name="connsiteY6" fmla="*/ 678190 h 1284246"/>
                <a:gd name="connsiteX7" fmla="*/ 840599 w 1869410"/>
                <a:gd name="connsiteY7" fmla="*/ 582940 h 1284246"/>
                <a:gd name="connsiteX8" fmla="*/ 1103489 w 1869410"/>
                <a:gd name="connsiteY8" fmla="*/ 870595 h 1284246"/>
                <a:gd name="connsiteX9" fmla="*/ 1154924 w 1869410"/>
                <a:gd name="connsiteY9" fmla="*/ 891550 h 1284246"/>
                <a:gd name="connsiteX10" fmla="*/ 1055864 w 1869410"/>
                <a:gd name="connsiteY10" fmla="*/ 723910 h 1284246"/>
                <a:gd name="connsiteX11" fmla="*/ 1257794 w 1869410"/>
                <a:gd name="connsiteY11" fmla="*/ 971560 h 1284246"/>
                <a:gd name="connsiteX12" fmla="*/ 1233029 w 1869410"/>
                <a:gd name="connsiteY12" fmla="*/ 849640 h 1284246"/>
                <a:gd name="connsiteX13" fmla="*/ 1375904 w 1869410"/>
                <a:gd name="connsiteY13" fmla="*/ 986800 h 1284246"/>
                <a:gd name="connsiteX14" fmla="*/ 1417814 w 1869410"/>
                <a:gd name="connsiteY14" fmla="*/ 1173490 h 1284246"/>
                <a:gd name="connsiteX15" fmla="*/ 1444484 w 1869410"/>
                <a:gd name="connsiteY15" fmla="*/ 1057285 h 1284246"/>
                <a:gd name="connsiteX16" fmla="*/ 1450199 w 1869410"/>
                <a:gd name="connsiteY16" fmla="*/ 1283980 h 1284246"/>
                <a:gd name="connsiteX17" fmla="*/ 1495919 w 1869410"/>
                <a:gd name="connsiteY17" fmla="*/ 1101100 h 1284246"/>
                <a:gd name="connsiteX18" fmla="*/ 1551164 w 1869410"/>
                <a:gd name="connsiteY18" fmla="*/ 1011565 h 1284246"/>
                <a:gd name="connsiteX19" fmla="*/ 1671179 w 1869410"/>
                <a:gd name="connsiteY19" fmla="*/ 1011565 h 1284246"/>
                <a:gd name="connsiteX20" fmla="*/ 1707374 w 1869410"/>
                <a:gd name="connsiteY20" fmla="*/ 1055380 h 1284246"/>
                <a:gd name="connsiteX21" fmla="*/ 1714994 w 1869410"/>
                <a:gd name="connsiteY21" fmla="*/ 904885 h 1284246"/>
                <a:gd name="connsiteX22" fmla="*/ 1716899 w 1869410"/>
                <a:gd name="connsiteY22" fmla="*/ 802015 h 1284246"/>
                <a:gd name="connsiteX23" fmla="*/ 1804529 w 1869410"/>
                <a:gd name="connsiteY23" fmla="*/ 889645 h 1284246"/>
                <a:gd name="connsiteX24" fmla="*/ 1764524 w 1869410"/>
                <a:gd name="connsiteY24" fmla="*/ 716290 h 1284246"/>
                <a:gd name="connsiteX25" fmla="*/ 1764524 w 1869410"/>
                <a:gd name="connsiteY25" fmla="*/ 615325 h 1284246"/>
                <a:gd name="connsiteX26" fmla="*/ 1869299 w 1869410"/>
                <a:gd name="connsiteY26" fmla="*/ 708670 h 1284246"/>
                <a:gd name="connsiteX27" fmla="*/ 1783574 w 1869410"/>
                <a:gd name="connsiteY27" fmla="*/ 539125 h 1284246"/>
                <a:gd name="connsiteX28" fmla="*/ 1730234 w 1869410"/>
                <a:gd name="connsiteY28" fmla="*/ 396250 h 1284246"/>
                <a:gd name="connsiteX29" fmla="*/ 1560689 w 1869410"/>
                <a:gd name="connsiteY29" fmla="*/ 219085 h 1284246"/>
                <a:gd name="connsiteX30" fmla="*/ 1427339 w 1869410"/>
                <a:gd name="connsiteY30" fmla="*/ 129550 h 1284246"/>
                <a:gd name="connsiteX31" fmla="*/ 1594979 w 1869410"/>
                <a:gd name="connsiteY31" fmla="*/ 100975 h 1284246"/>
                <a:gd name="connsiteX32" fmla="*/ 1634984 w 1869410"/>
                <a:gd name="connsiteY32" fmla="*/ 70495 h 1284246"/>
                <a:gd name="connsiteX33" fmla="*/ 1402574 w 1869410"/>
                <a:gd name="connsiteY33" fmla="*/ 62875 h 1284246"/>
                <a:gd name="connsiteX34" fmla="*/ 1191119 w 1869410"/>
                <a:gd name="connsiteY34" fmla="*/ 17155 h 1284246"/>
                <a:gd name="connsiteX35" fmla="*/ 981569 w 1869410"/>
                <a:gd name="connsiteY35" fmla="*/ 10 h 1284246"/>
                <a:gd name="connsiteX36" fmla="*/ 712964 w 1869410"/>
                <a:gd name="connsiteY36" fmla="*/ 19060 h 1284246"/>
                <a:gd name="connsiteX37" fmla="*/ 543419 w 1869410"/>
                <a:gd name="connsiteY37" fmla="*/ 55255 h 1284246"/>
                <a:gd name="connsiteX38" fmla="*/ 415784 w 1869410"/>
                <a:gd name="connsiteY38" fmla="*/ 144790 h 1284246"/>
                <a:gd name="connsiteX39" fmla="*/ 364349 w 1869410"/>
                <a:gd name="connsiteY39" fmla="*/ 215275 h 1284246"/>
                <a:gd name="connsiteX40" fmla="*/ 290054 w 1869410"/>
                <a:gd name="connsiteY40" fmla="*/ 278140 h 1284246"/>
                <a:gd name="connsiteX41" fmla="*/ 223379 w 1869410"/>
                <a:gd name="connsiteY41" fmla="*/ 331480 h 1284246"/>
                <a:gd name="connsiteX42" fmla="*/ 145274 w 1869410"/>
                <a:gd name="connsiteY42" fmla="*/ 485785 h 1284246"/>
                <a:gd name="connsiteX43" fmla="*/ 80504 w 1869410"/>
                <a:gd name="connsiteY43" fmla="*/ 674380 h 1284246"/>
                <a:gd name="connsiteX44" fmla="*/ 494 w 1869410"/>
                <a:gd name="connsiteY44" fmla="*/ 777250 h 1284246"/>
                <a:gd name="connsiteX45" fmla="*/ 120509 w 1869410"/>
                <a:gd name="connsiteY45" fmla="*/ 678190 h 1284246"/>
                <a:gd name="connsiteX46" fmla="*/ 118604 w 1869410"/>
                <a:gd name="connsiteY46" fmla="*/ 910600 h 1284246"/>
                <a:gd name="connsiteX47" fmla="*/ 131939 w 1869410"/>
                <a:gd name="connsiteY47" fmla="*/ 1034425 h 1284246"/>
                <a:gd name="connsiteX48" fmla="*/ 160514 w 1869410"/>
                <a:gd name="connsiteY48" fmla="*/ 891550 h 1284246"/>
                <a:gd name="connsiteX49" fmla="*/ 246239 w 1869410"/>
                <a:gd name="connsiteY49" fmla="*/ 990610 h 1284246"/>
                <a:gd name="connsiteX50" fmla="*/ 238619 w 1869410"/>
                <a:gd name="connsiteY50" fmla="*/ 866785 h 1284246"/>
                <a:gd name="connsiteX51" fmla="*/ 250049 w 1869410"/>
                <a:gd name="connsiteY51" fmla="*/ 725815 h 1284246"/>
                <a:gd name="connsiteX52" fmla="*/ 311009 w 1869410"/>
                <a:gd name="connsiteY52" fmla="*/ 889645 h 1284246"/>
                <a:gd name="connsiteX53" fmla="*/ 295769 w 1869410"/>
                <a:gd name="connsiteY53" fmla="*/ 643900 h 1284246"/>
                <a:gd name="connsiteX54" fmla="*/ 341489 w 1869410"/>
                <a:gd name="connsiteY54" fmla="*/ 495310 h 1284246"/>
                <a:gd name="connsiteX55" fmla="*/ 394829 w 1869410"/>
                <a:gd name="connsiteY55" fmla="*/ 483880 h 1284246"/>
                <a:gd name="connsiteX56" fmla="*/ 486269 w 1869410"/>
                <a:gd name="connsiteY56" fmla="*/ 586750 h 1284246"/>
                <a:gd name="connsiteX0" fmla="*/ 486269 w 1869410"/>
                <a:gd name="connsiteY0" fmla="*/ 586750 h 1284251"/>
                <a:gd name="connsiteX1" fmla="*/ 545324 w 1869410"/>
                <a:gd name="connsiteY1" fmla="*/ 516265 h 1284251"/>
                <a:gd name="connsiteX2" fmla="*/ 629144 w 1869410"/>
                <a:gd name="connsiteY2" fmla="*/ 476260 h 1284251"/>
                <a:gd name="connsiteX3" fmla="*/ 692009 w 1869410"/>
                <a:gd name="connsiteY3" fmla="*/ 577225 h 1284251"/>
                <a:gd name="connsiteX4" fmla="*/ 737729 w 1869410"/>
                <a:gd name="connsiteY4" fmla="*/ 779155 h 1284251"/>
                <a:gd name="connsiteX5" fmla="*/ 735824 w 1869410"/>
                <a:gd name="connsiteY5" fmla="*/ 914410 h 1284251"/>
                <a:gd name="connsiteX6" fmla="*/ 825359 w 1869410"/>
                <a:gd name="connsiteY6" fmla="*/ 678190 h 1284251"/>
                <a:gd name="connsiteX7" fmla="*/ 840599 w 1869410"/>
                <a:gd name="connsiteY7" fmla="*/ 582940 h 1284251"/>
                <a:gd name="connsiteX8" fmla="*/ 1103489 w 1869410"/>
                <a:gd name="connsiteY8" fmla="*/ 870595 h 1284251"/>
                <a:gd name="connsiteX9" fmla="*/ 1154924 w 1869410"/>
                <a:gd name="connsiteY9" fmla="*/ 891550 h 1284251"/>
                <a:gd name="connsiteX10" fmla="*/ 1055864 w 1869410"/>
                <a:gd name="connsiteY10" fmla="*/ 723910 h 1284251"/>
                <a:gd name="connsiteX11" fmla="*/ 1257794 w 1869410"/>
                <a:gd name="connsiteY11" fmla="*/ 971560 h 1284251"/>
                <a:gd name="connsiteX12" fmla="*/ 1233029 w 1869410"/>
                <a:gd name="connsiteY12" fmla="*/ 849640 h 1284251"/>
                <a:gd name="connsiteX13" fmla="*/ 1375904 w 1869410"/>
                <a:gd name="connsiteY13" fmla="*/ 986800 h 1284251"/>
                <a:gd name="connsiteX14" fmla="*/ 1417814 w 1869410"/>
                <a:gd name="connsiteY14" fmla="*/ 1173490 h 1284251"/>
                <a:gd name="connsiteX15" fmla="*/ 1444484 w 1869410"/>
                <a:gd name="connsiteY15" fmla="*/ 1057285 h 1284251"/>
                <a:gd name="connsiteX16" fmla="*/ 1450199 w 1869410"/>
                <a:gd name="connsiteY16" fmla="*/ 1283980 h 1284251"/>
                <a:gd name="connsiteX17" fmla="*/ 1495919 w 1869410"/>
                <a:gd name="connsiteY17" fmla="*/ 1101100 h 1284251"/>
                <a:gd name="connsiteX18" fmla="*/ 1574024 w 1869410"/>
                <a:gd name="connsiteY18" fmla="*/ 996325 h 1284251"/>
                <a:gd name="connsiteX19" fmla="*/ 1671179 w 1869410"/>
                <a:gd name="connsiteY19" fmla="*/ 1011565 h 1284251"/>
                <a:gd name="connsiteX20" fmla="*/ 1707374 w 1869410"/>
                <a:gd name="connsiteY20" fmla="*/ 1055380 h 1284251"/>
                <a:gd name="connsiteX21" fmla="*/ 1714994 w 1869410"/>
                <a:gd name="connsiteY21" fmla="*/ 904885 h 1284251"/>
                <a:gd name="connsiteX22" fmla="*/ 1716899 w 1869410"/>
                <a:gd name="connsiteY22" fmla="*/ 802015 h 1284251"/>
                <a:gd name="connsiteX23" fmla="*/ 1804529 w 1869410"/>
                <a:gd name="connsiteY23" fmla="*/ 889645 h 1284251"/>
                <a:gd name="connsiteX24" fmla="*/ 1764524 w 1869410"/>
                <a:gd name="connsiteY24" fmla="*/ 716290 h 1284251"/>
                <a:gd name="connsiteX25" fmla="*/ 1764524 w 1869410"/>
                <a:gd name="connsiteY25" fmla="*/ 615325 h 1284251"/>
                <a:gd name="connsiteX26" fmla="*/ 1869299 w 1869410"/>
                <a:gd name="connsiteY26" fmla="*/ 708670 h 1284251"/>
                <a:gd name="connsiteX27" fmla="*/ 1783574 w 1869410"/>
                <a:gd name="connsiteY27" fmla="*/ 539125 h 1284251"/>
                <a:gd name="connsiteX28" fmla="*/ 1730234 w 1869410"/>
                <a:gd name="connsiteY28" fmla="*/ 396250 h 1284251"/>
                <a:gd name="connsiteX29" fmla="*/ 1560689 w 1869410"/>
                <a:gd name="connsiteY29" fmla="*/ 219085 h 1284251"/>
                <a:gd name="connsiteX30" fmla="*/ 1427339 w 1869410"/>
                <a:gd name="connsiteY30" fmla="*/ 129550 h 1284251"/>
                <a:gd name="connsiteX31" fmla="*/ 1594979 w 1869410"/>
                <a:gd name="connsiteY31" fmla="*/ 100975 h 1284251"/>
                <a:gd name="connsiteX32" fmla="*/ 1634984 w 1869410"/>
                <a:gd name="connsiteY32" fmla="*/ 70495 h 1284251"/>
                <a:gd name="connsiteX33" fmla="*/ 1402574 w 1869410"/>
                <a:gd name="connsiteY33" fmla="*/ 62875 h 1284251"/>
                <a:gd name="connsiteX34" fmla="*/ 1191119 w 1869410"/>
                <a:gd name="connsiteY34" fmla="*/ 17155 h 1284251"/>
                <a:gd name="connsiteX35" fmla="*/ 981569 w 1869410"/>
                <a:gd name="connsiteY35" fmla="*/ 10 h 1284251"/>
                <a:gd name="connsiteX36" fmla="*/ 712964 w 1869410"/>
                <a:gd name="connsiteY36" fmla="*/ 19060 h 1284251"/>
                <a:gd name="connsiteX37" fmla="*/ 543419 w 1869410"/>
                <a:gd name="connsiteY37" fmla="*/ 55255 h 1284251"/>
                <a:gd name="connsiteX38" fmla="*/ 415784 w 1869410"/>
                <a:gd name="connsiteY38" fmla="*/ 144790 h 1284251"/>
                <a:gd name="connsiteX39" fmla="*/ 364349 w 1869410"/>
                <a:gd name="connsiteY39" fmla="*/ 215275 h 1284251"/>
                <a:gd name="connsiteX40" fmla="*/ 290054 w 1869410"/>
                <a:gd name="connsiteY40" fmla="*/ 278140 h 1284251"/>
                <a:gd name="connsiteX41" fmla="*/ 223379 w 1869410"/>
                <a:gd name="connsiteY41" fmla="*/ 331480 h 1284251"/>
                <a:gd name="connsiteX42" fmla="*/ 145274 w 1869410"/>
                <a:gd name="connsiteY42" fmla="*/ 485785 h 1284251"/>
                <a:gd name="connsiteX43" fmla="*/ 80504 w 1869410"/>
                <a:gd name="connsiteY43" fmla="*/ 674380 h 1284251"/>
                <a:gd name="connsiteX44" fmla="*/ 494 w 1869410"/>
                <a:gd name="connsiteY44" fmla="*/ 777250 h 1284251"/>
                <a:gd name="connsiteX45" fmla="*/ 120509 w 1869410"/>
                <a:gd name="connsiteY45" fmla="*/ 678190 h 1284251"/>
                <a:gd name="connsiteX46" fmla="*/ 118604 w 1869410"/>
                <a:gd name="connsiteY46" fmla="*/ 910600 h 1284251"/>
                <a:gd name="connsiteX47" fmla="*/ 131939 w 1869410"/>
                <a:gd name="connsiteY47" fmla="*/ 1034425 h 1284251"/>
                <a:gd name="connsiteX48" fmla="*/ 160514 w 1869410"/>
                <a:gd name="connsiteY48" fmla="*/ 891550 h 1284251"/>
                <a:gd name="connsiteX49" fmla="*/ 246239 w 1869410"/>
                <a:gd name="connsiteY49" fmla="*/ 990610 h 1284251"/>
                <a:gd name="connsiteX50" fmla="*/ 238619 w 1869410"/>
                <a:gd name="connsiteY50" fmla="*/ 866785 h 1284251"/>
                <a:gd name="connsiteX51" fmla="*/ 250049 w 1869410"/>
                <a:gd name="connsiteY51" fmla="*/ 725815 h 1284251"/>
                <a:gd name="connsiteX52" fmla="*/ 311009 w 1869410"/>
                <a:gd name="connsiteY52" fmla="*/ 889645 h 1284251"/>
                <a:gd name="connsiteX53" fmla="*/ 295769 w 1869410"/>
                <a:gd name="connsiteY53" fmla="*/ 643900 h 1284251"/>
                <a:gd name="connsiteX54" fmla="*/ 341489 w 1869410"/>
                <a:gd name="connsiteY54" fmla="*/ 495310 h 1284251"/>
                <a:gd name="connsiteX55" fmla="*/ 394829 w 1869410"/>
                <a:gd name="connsiteY55" fmla="*/ 483880 h 1284251"/>
                <a:gd name="connsiteX56" fmla="*/ 486269 w 1869410"/>
                <a:gd name="connsiteY56" fmla="*/ 586750 h 1284251"/>
                <a:gd name="connsiteX0" fmla="*/ 486269 w 1869410"/>
                <a:gd name="connsiteY0" fmla="*/ 586750 h 1284251"/>
                <a:gd name="connsiteX1" fmla="*/ 545324 w 1869410"/>
                <a:gd name="connsiteY1" fmla="*/ 516265 h 1284251"/>
                <a:gd name="connsiteX2" fmla="*/ 629144 w 1869410"/>
                <a:gd name="connsiteY2" fmla="*/ 476260 h 1284251"/>
                <a:gd name="connsiteX3" fmla="*/ 692009 w 1869410"/>
                <a:gd name="connsiteY3" fmla="*/ 577225 h 1284251"/>
                <a:gd name="connsiteX4" fmla="*/ 737729 w 1869410"/>
                <a:gd name="connsiteY4" fmla="*/ 779155 h 1284251"/>
                <a:gd name="connsiteX5" fmla="*/ 735824 w 1869410"/>
                <a:gd name="connsiteY5" fmla="*/ 914410 h 1284251"/>
                <a:gd name="connsiteX6" fmla="*/ 825359 w 1869410"/>
                <a:gd name="connsiteY6" fmla="*/ 678190 h 1284251"/>
                <a:gd name="connsiteX7" fmla="*/ 840599 w 1869410"/>
                <a:gd name="connsiteY7" fmla="*/ 582940 h 1284251"/>
                <a:gd name="connsiteX8" fmla="*/ 1103489 w 1869410"/>
                <a:gd name="connsiteY8" fmla="*/ 870595 h 1284251"/>
                <a:gd name="connsiteX9" fmla="*/ 1154924 w 1869410"/>
                <a:gd name="connsiteY9" fmla="*/ 891550 h 1284251"/>
                <a:gd name="connsiteX10" fmla="*/ 1055864 w 1869410"/>
                <a:gd name="connsiteY10" fmla="*/ 723910 h 1284251"/>
                <a:gd name="connsiteX11" fmla="*/ 1257794 w 1869410"/>
                <a:gd name="connsiteY11" fmla="*/ 971560 h 1284251"/>
                <a:gd name="connsiteX12" fmla="*/ 1233029 w 1869410"/>
                <a:gd name="connsiteY12" fmla="*/ 849640 h 1284251"/>
                <a:gd name="connsiteX13" fmla="*/ 1375904 w 1869410"/>
                <a:gd name="connsiteY13" fmla="*/ 986800 h 1284251"/>
                <a:gd name="connsiteX14" fmla="*/ 1417814 w 1869410"/>
                <a:gd name="connsiteY14" fmla="*/ 1173490 h 1284251"/>
                <a:gd name="connsiteX15" fmla="*/ 1444484 w 1869410"/>
                <a:gd name="connsiteY15" fmla="*/ 1057285 h 1284251"/>
                <a:gd name="connsiteX16" fmla="*/ 1450199 w 1869410"/>
                <a:gd name="connsiteY16" fmla="*/ 1283980 h 1284251"/>
                <a:gd name="connsiteX17" fmla="*/ 1495919 w 1869410"/>
                <a:gd name="connsiteY17" fmla="*/ 1101100 h 1284251"/>
                <a:gd name="connsiteX18" fmla="*/ 1574024 w 1869410"/>
                <a:gd name="connsiteY18" fmla="*/ 996325 h 1284251"/>
                <a:gd name="connsiteX19" fmla="*/ 1667369 w 1869410"/>
                <a:gd name="connsiteY19" fmla="*/ 1021090 h 1284251"/>
                <a:gd name="connsiteX20" fmla="*/ 1707374 w 1869410"/>
                <a:gd name="connsiteY20" fmla="*/ 1055380 h 1284251"/>
                <a:gd name="connsiteX21" fmla="*/ 1714994 w 1869410"/>
                <a:gd name="connsiteY21" fmla="*/ 904885 h 1284251"/>
                <a:gd name="connsiteX22" fmla="*/ 1716899 w 1869410"/>
                <a:gd name="connsiteY22" fmla="*/ 802015 h 1284251"/>
                <a:gd name="connsiteX23" fmla="*/ 1804529 w 1869410"/>
                <a:gd name="connsiteY23" fmla="*/ 889645 h 1284251"/>
                <a:gd name="connsiteX24" fmla="*/ 1764524 w 1869410"/>
                <a:gd name="connsiteY24" fmla="*/ 716290 h 1284251"/>
                <a:gd name="connsiteX25" fmla="*/ 1764524 w 1869410"/>
                <a:gd name="connsiteY25" fmla="*/ 615325 h 1284251"/>
                <a:gd name="connsiteX26" fmla="*/ 1869299 w 1869410"/>
                <a:gd name="connsiteY26" fmla="*/ 708670 h 1284251"/>
                <a:gd name="connsiteX27" fmla="*/ 1783574 w 1869410"/>
                <a:gd name="connsiteY27" fmla="*/ 539125 h 1284251"/>
                <a:gd name="connsiteX28" fmla="*/ 1730234 w 1869410"/>
                <a:gd name="connsiteY28" fmla="*/ 396250 h 1284251"/>
                <a:gd name="connsiteX29" fmla="*/ 1560689 w 1869410"/>
                <a:gd name="connsiteY29" fmla="*/ 219085 h 1284251"/>
                <a:gd name="connsiteX30" fmla="*/ 1427339 w 1869410"/>
                <a:gd name="connsiteY30" fmla="*/ 129550 h 1284251"/>
                <a:gd name="connsiteX31" fmla="*/ 1594979 w 1869410"/>
                <a:gd name="connsiteY31" fmla="*/ 100975 h 1284251"/>
                <a:gd name="connsiteX32" fmla="*/ 1634984 w 1869410"/>
                <a:gd name="connsiteY32" fmla="*/ 70495 h 1284251"/>
                <a:gd name="connsiteX33" fmla="*/ 1402574 w 1869410"/>
                <a:gd name="connsiteY33" fmla="*/ 62875 h 1284251"/>
                <a:gd name="connsiteX34" fmla="*/ 1191119 w 1869410"/>
                <a:gd name="connsiteY34" fmla="*/ 17155 h 1284251"/>
                <a:gd name="connsiteX35" fmla="*/ 981569 w 1869410"/>
                <a:gd name="connsiteY35" fmla="*/ 10 h 1284251"/>
                <a:gd name="connsiteX36" fmla="*/ 712964 w 1869410"/>
                <a:gd name="connsiteY36" fmla="*/ 19060 h 1284251"/>
                <a:gd name="connsiteX37" fmla="*/ 543419 w 1869410"/>
                <a:gd name="connsiteY37" fmla="*/ 55255 h 1284251"/>
                <a:gd name="connsiteX38" fmla="*/ 415784 w 1869410"/>
                <a:gd name="connsiteY38" fmla="*/ 144790 h 1284251"/>
                <a:gd name="connsiteX39" fmla="*/ 364349 w 1869410"/>
                <a:gd name="connsiteY39" fmla="*/ 215275 h 1284251"/>
                <a:gd name="connsiteX40" fmla="*/ 290054 w 1869410"/>
                <a:gd name="connsiteY40" fmla="*/ 278140 h 1284251"/>
                <a:gd name="connsiteX41" fmla="*/ 223379 w 1869410"/>
                <a:gd name="connsiteY41" fmla="*/ 331480 h 1284251"/>
                <a:gd name="connsiteX42" fmla="*/ 145274 w 1869410"/>
                <a:gd name="connsiteY42" fmla="*/ 485785 h 1284251"/>
                <a:gd name="connsiteX43" fmla="*/ 80504 w 1869410"/>
                <a:gd name="connsiteY43" fmla="*/ 674380 h 1284251"/>
                <a:gd name="connsiteX44" fmla="*/ 494 w 1869410"/>
                <a:gd name="connsiteY44" fmla="*/ 777250 h 1284251"/>
                <a:gd name="connsiteX45" fmla="*/ 120509 w 1869410"/>
                <a:gd name="connsiteY45" fmla="*/ 678190 h 1284251"/>
                <a:gd name="connsiteX46" fmla="*/ 118604 w 1869410"/>
                <a:gd name="connsiteY46" fmla="*/ 910600 h 1284251"/>
                <a:gd name="connsiteX47" fmla="*/ 131939 w 1869410"/>
                <a:gd name="connsiteY47" fmla="*/ 1034425 h 1284251"/>
                <a:gd name="connsiteX48" fmla="*/ 160514 w 1869410"/>
                <a:gd name="connsiteY48" fmla="*/ 891550 h 1284251"/>
                <a:gd name="connsiteX49" fmla="*/ 246239 w 1869410"/>
                <a:gd name="connsiteY49" fmla="*/ 990610 h 1284251"/>
                <a:gd name="connsiteX50" fmla="*/ 238619 w 1869410"/>
                <a:gd name="connsiteY50" fmla="*/ 866785 h 1284251"/>
                <a:gd name="connsiteX51" fmla="*/ 250049 w 1869410"/>
                <a:gd name="connsiteY51" fmla="*/ 725815 h 1284251"/>
                <a:gd name="connsiteX52" fmla="*/ 311009 w 1869410"/>
                <a:gd name="connsiteY52" fmla="*/ 889645 h 1284251"/>
                <a:gd name="connsiteX53" fmla="*/ 295769 w 1869410"/>
                <a:gd name="connsiteY53" fmla="*/ 643900 h 1284251"/>
                <a:gd name="connsiteX54" fmla="*/ 341489 w 1869410"/>
                <a:gd name="connsiteY54" fmla="*/ 495310 h 1284251"/>
                <a:gd name="connsiteX55" fmla="*/ 394829 w 1869410"/>
                <a:gd name="connsiteY55" fmla="*/ 483880 h 1284251"/>
                <a:gd name="connsiteX56" fmla="*/ 486269 w 1869410"/>
                <a:gd name="connsiteY56" fmla="*/ 586750 h 1284251"/>
                <a:gd name="connsiteX0" fmla="*/ 486269 w 1869410"/>
                <a:gd name="connsiteY0" fmla="*/ 586750 h 1284251"/>
                <a:gd name="connsiteX1" fmla="*/ 545324 w 1869410"/>
                <a:gd name="connsiteY1" fmla="*/ 516265 h 1284251"/>
                <a:gd name="connsiteX2" fmla="*/ 629144 w 1869410"/>
                <a:gd name="connsiteY2" fmla="*/ 476260 h 1284251"/>
                <a:gd name="connsiteX3" fmla="*/ 692009 w 1869410"/>
                <a:gd name="connsiteY3" fmla="*/ 577225 h 1284251"/>
                <a:gd name="connsiteX4" fmla="*/ 737729 w 1869410"/>
                <a:gd name="connsiteY4" fmla="*/ 779155 h 1284251"/>
                <a:gd name="connsiteX5" fmla="*/ 735824 w 1869410"/>
                <a:gd name="connsiteY5" fmla="*/ 914410 h 1284251"/>
                <a:gd name="connsiteX6" fmla="*/ 825359 w 1869410"/>
                <a:gd name="connsiteY6" fmla="*/ 678190 h 1284251"/>
                <a:gd name="connsiteX7" fmla="*/ 840599 w 1869410"/>
                <a:gd name="connsiteY7" fmla="*/ 582940 h 1284251"/>
                <a:gd name="connsiteX8" fmla="*/ 1103489 w 1869410"/>
                <a:gd name="connsiteY8" fmla="*/ 870595 h 1284251"/>
                <a:gd name="connsiteX9" fmla="*/ 1154924 w 1869410"/>
                <a:gd name="connsiteY9" fmla="*/ 891550 h 1284251"/>
                <a:gd name="connsiteX10" fmla="*/ 1055864 w 1869410"/>
                <a:gd name="connsiteY10" fmla="*/ 723910 h 1284251"/>
                <a:gd name="connsiteX11" fmla="*/ 1257794 w 1869410"/>
                <a:gd name="connsiteY11" fmla="*/ 971560 h 1284251"/>
                <a:gd name="connsiteX12" fmla="*/ 1233029 w 1869410"/>
                <a:gd name="connsiteY12" fmla="*/ 849640 h 1284251"/>
                <a:gd name="connsiteX13" fmla="*/ 1375904 w 1869410"/>
                <a:gd name="connsiteY13" fmla="*/ 986800 h 1284251"/>
                <a:gd name="connsiteX14" fmla="*/ 1417814 w 1869410"/>
                <a:gd name="connsiteY14" fmla="*/ 1173490 h 1284251"/>
                <a:gd name="connsiteX15" fmla="*/ 1444484 w 1869410"/>
                <a:gd name="connsiteY15" fmla="*/ 1057285 h 1284251"/>
                <a:gd name="connsiteX16" fmla="*/ 1450199 w 1869410"/>
                <a:gd name="connsiteY16" fmla="*/ 1283980 h 1284251"/>
                <a:gd name="connsiteX17" fmla="*/ 1495919 w 1869410"/>
                <a:gd name="connsiteY17" fmla="*/ 1101100 h 1284251"/>
                <a:gd name="connsiteX18" fmla="*/ 1574024 w 1869410"/>
                <a:gd name="connsiteY18" fmla="*/ 996325 h 1284251"/>
                <a:gd name="connsiteX19" fmla="*/ 1667369 w 1869410"/>
                <a:gd name="connsiteY19" fmla="*/ 1021090 h 1284251"/>
                <a:gd name="connsiteX20" fmla="*/ 1707374 w 1869410"/>
                <a:gd name="connsiteY20" fmla="*/ 1055380 h 1284251"/>
                <a:gd name="connsiteX21" fmla="*/ 1714994 w 1869410"/>
                <a:gd name="connsiteY21" fmla="*/ 904885 h 1284251"/>
                <a:gd name="connsiteX22" fmla="*/ 1716899 w 1869410"/>
                <a:gd name="connsiteY22" fmla="*/ 802015 h 1284251"/>
                <a:gd name="connsiteX23" fmla="*/ 1804529 w 1869410"/>
                <a:gd name="connsiteY23" fmla="*/ 889645 h 1284251"/>
                <a:gd name="connsiteX24" fmla="*/ 1764524 w 1869410"/>
                <a:gd name="connsiteY24" fmla="*/ 716290 h 1284251"/>
                <a:gd name="connsiteX25" fmla="*/ 1764524 w 1869410"/>
                <a:gd name="connsiteY25" fmla="*/ 615325 h 1284251"/>
                <a:gd name="connsiteX26" fmla="*/ 1869299 w 1869410"/>
                <a:gd name="connsiteY26" fmla="*/ 708670 h 1284251"/>
                <a:gd name="connsiteX27" fmla="*/ 1783574 w 1869410"/>
                <a:gd name="connsiteY27" fmla="*/ 539125 h 1284251"/>
                <a:gd name="connsiteX28" fmla="*/ 1730234 w 1869410"/>
                <a:gd name="connsiteY28" fmla="*/ 396250 h 1284251"/>
                <a:gd name="connsiteX29" fmla="*/ 1560689 w 1869410"/>
                <a:gd name="connsiteY29" fmla="*/ 219085 h 1284251"/>
                <a:gd name="connsiteX30" fmla="*/ 1427339 w 1869410"/>
                <a:gd name="connsiteY30" fmla="*/ 129550 h 1284251"/>
                <a:gd name="connsiteX31" fmla="*/ 1594979 w 1869410"/>
                <a:gd name="connsiteY31" fmla="*/ 100975 h 1284251"/>
                <a:gd name="connsiteX32" fmla="*/ 1634984 w 1869410"/>
                <a:gd name="connsiteY32" fmla="*/ 70495 h 1284251"/>
                <a:gd name="connsiteX33" fmla="*/ 1402574 w 1869410"/>
                <a:gd name="connsiteY33" fmla="*/ 62875 h 1284251"/>
                <a:gd name="connsiteX34" fmla="*/ 1191119 w 1869410"/>
                <a:gd name="connsiteY34" fmla="*/ 17155 h 1284251"/>
                <a:gd name="connsiteX35" fmla="*/ 981569 w 1869410"/>
                <a:gd name="connsiteY35" fmla="*/ 10 h 1284251"/>
                <a:gd name="connsiteX36" fmla="*/ 712964 w 1869410"/>
                <a:gd name="connsiteY36" fmla="*/ 19060 h 1284251"/>
                <a:gd name="connsiteX37" fmla="*/ 543419 w 1869410"/>
                <a:gd name="connsiteY37" fmla="*/ 55255 h 1284251"/>
                <a:gd name="connsiteX38" fmla="*/ 415784 w 1869410"/>
                <a:gd name="connsiteY38" fmla="*/ 144790 h 1284251"/>
                <a:gd name="connsiteX39" fmla="*/ 364349 w 1869410"/>
                <a:gd name="connsiteY39" fmla="*/ 215275 h 1284251"/>
                <a:gd name="connsiteX40" fmla="*/ 290054 w 1869410"/>
                <a:gd name="connsiteY40" fmla="*/ 278140 h 1284251"/>
                <a:gd name="connsiteX41" fmla="*/ 223379 w 1869410"/>
                <a:gd name="connsiteY41" fmla="*/ 331480 h 1284251"/>
                <a:gd name="connsiteX42" fmla="*/ 145274 w 1869410"/>
                <a:gd name="connsiteY42" fmla="*/ 485785 h 1284251"/>
                <a:gd name="connsiteX43" fmla="*/ 80504 w 1869410"/>
                <a:gd name="connsiteY43" fmla="*/ 674380 h 1284251"/>
                <a:gd name="connsiteX44" fmla="*/ 494 w 1869410"/>
                <a:gd name="connsiteY44" fmla="*/ 777250 h 1284251"/>
                <a:gd name="connsiteX45" fmla="*/ 120509 w 1869410"/>
                <a:gd name="connsiteY45" fmla="*/ 678190 h 1284251"/>
                <a:gd name="connsiteX46" fmla="*/ 118604 w 1869410"/>
                <a:gd name="connsiteY46" fmla="*/ 910600 h 1284251"/>
                <a:gd name="connsiteX47" fmla="*/ 131939 w 1869410"/>
                <a:gd name="connsiteY47" fmla="*/ 1034425 h 1284251"/>
                <a:gd name="connsiteX48" fmla="*/ 160514 w 1869410"/>
                <a:gd name="connsiteY48" fmla="*/ 891550 h 1284251"/>
                <a:gd name="connsiteX49" fmla="*/ 246239 w 1869410"/>
                <a:gd name="connsiteY49" fmla="*/ 990610 h 1284251"/>
                <a:gd name="connsiteX50" fmla="*/ 238619 w 1869410"/>
                <a:gd name="connsiteY50" fmla="*/ 866785 h 1284251"/>
                <a:gd name="connsiteX51" fmla="*/ 250049 w 1869410"/>
                <a:gd name="connsiteY51" fmla="*/ 725815 h 1284251"/>
                <a:gd name="connsiteX52" fmla="*/ 311009 w 1869410"/>
                <a:gd name="connsiteY52" fmla="*/ 889645 h 1284251"/>
                <a:gd name="connsiteX53" fmla="*/ 295769 w 1869410"/>
                <a:gd name="connsiteY53" fmla="*/ 643900 h 1284251"/>
                <a:gd name="connsiteX54" fmla="*/ 341489 w 1869410"/>
                <a:gd name="connsiteY54" fmla="*/ 495310 h 1284251"/>
                <a:gd name="connsiteX55" fmla="*/ 394829 w 1869410"/>
                <a:gd name="connsiteY55" fmla="*/ 483880 h 1284251"/>
                <a:gd name="connsiteX56" fmla="*/ 486269 w 1869410"/>
                <a:gd name="connsiteY56" fmla="*/ 586750 h 1284251"/>
                <a:gd name="connsiteX0" fmla="*/ 486269 w 1869410"/>
                <a:gd name="connsiteY0" fmla="*/ 586750 h 1284248"/>
                <a:gd name="connsiteX1" fmla="*/ 545324 w 1869410"/>
                <a:gd name="connsiteY1" fmla="*/ 516265 h 1284248"/>
                <a:gd name="connsiteX2" fmla="*/ 629144 w 1869410"/>
                <a:gd name="connsiteY2" fmla="*/ 476260 h 1284248"/>
                <a:gd name="connsiteX3" fmla="*/ 692009 w 1869410"/>
                <a:gd name="connsiteY3" fmla="*/ 577225 h 1284248"/>
                <a:gd name="connsiteX4" fmla="*/ 737729 w 1869410"/>
                <a:gd name="connsiteY4" fmla="*/ 779155 h 1284248"/>
                <a:gd name="connsiteX5" fmla="*/ 735824 w 1869410"/>
                <a:gd name="connsiteY5" fmla="*/ 914410 h 1284248"/>
                <a:gd name="connsiteX6" fmla="*/ 825359 w 1869410"/>
                <a:gd name="connsiteY6" fmla="*/ 678190 h 1284248"/>
                <a:gd name="connsiteX7" fmla="*/ 840599 w 1869410"/>
                <a:gd name="connsiteY7" fmla="*/ 582940 h 1284248"/>
                <a:gd name="connsiteX8" fmla="*/ 1103489 w 1869410"/>
                <a:gd name="connsiteY8" fmla="*/ 870595 h 1284248"/>
                <a:gd name="connsiteX9" fmla="*/ 1154924 w 1869410"/>
                <a:gd name="connsiteY9" fmla="*/ 891550 h 1284248"/>
                <a:gd name="connsiteX10" fmla="*/ 1055864 w 1869410"/>
                <a:gd name="connsiteY10" fmla="*/ 723910 h 1284248"/>
                <a:gd name="connsiteX11" fmla="*/ 1257794 w 1869410"/>
                <a:gd name="connsiteY11" fmla="*/ 971560 h 1284248"/>
                <a:gd name="connsiteX12" fmla="*/ 1233029 w 1869410"/>
                <a:gd name="connsiteY12" fmla="*/ 849640 h 1284248"/>
                <a:gd name="connsiteX13" fmla="*/ 1375904 w 1869410"/>
                <a:gd name="connsiteY13" fmla="*/ 986800 h 1284248"/>
                <a:gd name="connsiteX14" fmla="*/ 1417814 w 1869410"/>
                <a:gd name="connsiteY14" fmla="*/ 1173490 h 1284248"/>
                <a:gd name="connsiteX15" fmla="*/ 1444484 w 1869410"/>
                <a:gd name="connsiteY15" fmla="*/ 1057285 h 1284248"/>
                <a:gd name="connsiteX16" fmla="*/ 1450199 w 1869410"/>
                <a:gd name="connsiteY16" fmla="*/ 1283980 h 1284248"/>
                <a:gd name="connsiteX17" fmla="*/ 1495919 w 1869410"/>
                <a:gd name="connsiteY17" fmla="*/ 1101100 h 1284248"/>
                <a:gd name="connsiteX18" fmla="*/ 1577834 w 1869410"/>
                <a:gd name="connsiteY18" fmla="*/ 1003945 h 1284248"/>
                <a:gd name="connsiteX19" fmla="*/ 1667369 w 1869410"/>
                <a:gd name="connsiteY19" fmla="*/ 1021090 h 1284248"/>
                <a:gd name="connsiteX20" fmla="*/ 1707374 w 1869410"/>
                <a:gd name="connsiteY20" fmla="*/ 1055380 h 1284248"/>
                <a:gd name="connsiteX21" fmla="*/ 1714994 w 1869410"/>
                <a:gd name="connsiteY21" fmla="*/ 904885 h 1284248"/>
                <a:gd name="connsiteX22" fmla="*/ 1716899 w 1869410"/>
                <a:gd name="connsiteY22" fmla="*/ 802015 h 1284248"/>
                <a:gd name="connsiteX23" fmla="*/ 1804529 w 1869410"/>
                <a:gd name="connsiteY23" fmla="*/ 889645 h 1284248"/>
                <a:gd name="connsiteX24" fmla="*/ 1764524 w 1869410"/>
                <a:gd name="connsiteY24" fmla="*/ 716290 h 1284248"/>
                <a:gd name="connsiteX25" fmla="*/ 1764524 w 1869410"/>
                <a:gd name="connsiteY25" fmla="*/ 615325 h 1284248"/>
                <a:gd name="connsiteX26" fmla="*/ 1869299 w 1869410"/>
                <a:gd name="connsiteY26" fmla="*/ 708670 h 1284248"/>
                <a:gd name="connsiteX27" fmla="*/ 1783574 w 1869410"/>
                <a:gd name="connsiteY27" fmla="*/ 539125 h 1284248"/>
                <a:gd name="connsiteX28" fmla="*/ 1730234 w 1869410"/>
                <a:gd name="connsiteY28" fmla="*/ 396250 h 1284248"/>
                <a:gd name="connsiteX29" fmla="*/ 1560689 w 1869410"/>
                <a:gd name="connsiteY29" fmla="*/ 219085 h 1284248"/>
                <a:gd name="connsiteX30" fmla="*/ 1427339 w 1869410"/>
                <a:gd name="connsiteY30" fmla="*/ 129550 h 1284248"/>
                <a:gd name="connsiteX31" fmla="*/ 1594979 w 1869410"/>
                <a:gd name="connsiteY31" fmla="*/ 100975 h 1284248"/>
                <a:gd name="connsiteX32" fmla="*/ 1634984 w 1869410"/>
                <a:gd name="connsiteY32" fmla="*/ 70495 h 1284248"/>
                <a:gd name="connsiteX33" fmla="*/ 1402574 w 1869410"/>
                <a:gd name="connsiteY33" fmla="*/ 62875 h 1284248"/>
                <a:gd name="connsiteX34" fmla="*/ 1191119 w 1869410"/>
                <a:gd name="connsiteY34" fmla="*/ 17155 h 1284248"/>
                <a:gd name="connsiteX35" fmla="*/ 981569 w 1869410"/>
                <a:gd name="connsiteY35" fmla="*/ 10 h 1284248"/>
                <a:gd name="connsiteX36" fmla="*/ 712964 w 1869410"/>
                <a:gd name="connsiteY36" fmla="*/ 19060 h 1284248"/>
                <a:gd name="connsiteX37" fmla="*/ 543419 w 1869410"/>
                <a:gd name="connsiteY37" fmla="*/ 55255 h 1284248"/>
                <a:gd name="connsiteX38" fmla="*/ 415784 w 1869410"/>
                <a:gd name="connsiteY38" fmla="*/ 144790 h 1284248"/>
                <a:gd name="connsiteX39" fmla="*/ 364349 w 1869410"/>
                <a:gd name="connsiteY39" fmla="*/ 215275 h 1284248"/>
                <a:gd name="connsiteX40" fmla="*/ 290054 w 1869410"/>
                <a:gd name="connsiteY40" fmla="*/ 278140 h 1284248"/>
                <a:gd name="connsiteX41" fmla="*/ 223379 w 1869410"/>
                <a:gd name="connsiteY41" fmla="*/ 331480 h 1284248"/>
                <a:gd name="connsiteX42" fmla="*/ 145274 w 1869410"/>
                <a:gd name="connsiteY42" fmla="*/ 485785 h 1284248"/>
                <a:gd name="connsiteX43" fmla="*/ 80504 w 1869410"/>
                <a:gd name="connsiteY43" fmla="*/ 674380 h 1284248"/>
                <a:gd name="connsiteX44" fmla="*/ 494 w 1869410"/>
                <a:gd name="connsiteY44" fmla="*/ 777250 h 1284248"/>
                <a:gd name="connsiteX45" fmla="*/ 120509 w 1869410"/>
                <a:gd name="connsiteY45" fmla="*/ 678190 h 1284248"/>
                <a:gd name="connsiteX46" fmla="*/ 118604 w 1869410"/>
                <a:gd name="connsiteY46" fmla="*/ 910600 h 1284248"/>
                <a:gd name="connsiteX47" fmla="*/ 131939 w 1869410"/>
                <a:gd name="connsiteY47" fmla="*/ 1034425 h 1284248"/>
                <a:gd name="connsiteX48" fmla="*/ 160514 w 1869410"/>
                <a:gd name="connsiteY48" fmla="*/ 891550 h 1284248"/>
                <a:gd name="connsiteX49" fmla="*/ 246239 w 1869410"/>
                <a:gd name="connsiteY49" fmla="*/ 990610 h 1284248"/>
                <a:gd name="connsiteX50" fmla="*/ 238619 w 1869410"/>
                <a:gd name="connsiteY50" fmla="*/ 866785 h 1284248"/>
                <a:gd name="connsiteX51" fmla="*/ 250049 w 1869410"/>
                <a:gd name="connsiteY51" fmla="*/ 725815 h 1284248"/>
                <a:gd name="connsiteX52" fmla="*/ 311009 w 1869410"/>
                <a:gd name="connsiteY52" fmla="*/ 889645 h 1284248"/>
                <a:gd name="connsiteX53" fmla="*/ 295769 w 1869410"/>
                <a:gd name="connsiteY53" fmla="*/ 643900 h 1284248"/>
                <a:gd name="connsiteX54" fmla="*/ 341489 w 1869410"/>
                <a:gd name="connsiteY54" fmla="*/ 495310 h 1284248"/>
                <a:gd name="connsiteX55" fmla="*/ 394829 w 1869410"/>
                <a:gd name="connsiteY55" fmla="*/ 483880 h 1284248"/>
                <a:gd name="connsiteX56" fmla="*/ 486269 w 1869410"/>
                <a:gd name="connsiteY56" fmla="*/ 586750 h 1284248"/>
                <a:gd name="connsiteX0" fmla="*/ 486269 w 1869410"/>
                <a:gd name="connsiteY0" fmla="*/ 586750 h 1238621"/>
                <a:gd name="connsiteX1" fmla="*/ 545324 w 1869410"/>
                <a:gd name="connsiteY1" fmla="*/ 516265 h 1238621"/>
                <a:gd name="connsiteX2" fmla="*/ 629144 w 1869410"/>
                <a:gd name="connsiteY2" fmla="*/ 476260 h 1238621"/>
                <a:gd name="connsiteX3" fmla="*/ 692009 w 1869410"/>
                <a:gd name="connsiteY3" fmla="*/ 577225 h 1238621"/>
                <a:gd name="connsiteX4" fmla="*/ 737729 w 1869410"/>
                <a:gd name="connsiteY4" fmla="*/ 779155 h 1238621"/>
                <a:gd name="connsiteX5" fmla="*/ 735824 w 1869410"/>
                <a:gd name="connsiteY5" fmla="*/ 914410 h 1238621"/>
                <a:gd name="connsiteX6" fmla="*/ 825359 w 1869410"/>
                <a:gd name="connsiteY6" fmla="*/ 678190 h 1238621"/>
                <a:gd name="connsiteX7" fmla="*/ 840599 w 1869410"/>
                <a:gd name="connsiteY7" fmla="*/ 582940 h 1238621"/>
                <a:gd name="connsiteX8" fmla="*/ 1103489 w 1869410"/>
                <a:gd name="connsiteY8" fmla="*/ 870595 h 1238621"/>
                <a:gd name="connsiteX9" fmla="*/ 1154924 w 1869410"/>
                <a:gd name="connsiteY9" fmla="*/ 891550 h 1238621"/>
                <a:gd name="connsiteX10" fmla="*/ 1055864 w 1869410"/>
                <a:gd name="connsiteY10" fmla="*/ 723910 h 1238621"/>
                <a:gd name="connsiteX11" fmla="*/ 1257794 w 1869410"/>
                <a:gd name="connsiteY11" fmla="*/ 971560 h 1238621"/>
                <a:gd name="connsiteX12" fmla="*/ 1233029 w 1869410"/>
                <a:gd name="connsiteY12" fmla="*/ 849640 h 1238621"/>
                <a:gd name="connsiteX13" fmla="*/ 1375904 w 1869410"/>
                <a:gd name="connsiteY13" fmla="*/ 986800 h 1238621"/>
                <a:gd name="connsiteX14" fmla="*/ 1417814 w 1869410"/>
                <a:gd name="connsiteY14" fmla="*/ 1173490 h 1238621"/>
                <a:gd name="connsiteX15" fmla="*/ 1444484 w 1869410"/>
                <a:gd name="connsiteY15" fmla="*/ 1057285 h 1238621"/>
                <a:gd name="connsiteX16" fmla="*/ 1442579 w 1869410"/>
                <a:gd name="connsiteY16" fmla="*/ 1238260 h 1238621"/>
                <a:gd name="connsiteX17" fmla="*/ 1495919 w 1869410"/>
                <a:gd name="connsiteY17" fmla="*/ 1101100 h 1238621"/>
                <a:gd name="connsiteX18" fmla="*/ 1577834 w 1869410"/>
                <a:gd name="connsiteY18" fmla="*/ 1003945 h 1238621"/>
                <a:gd name="connsiteX19" fmla="*/ 1667369 w 1869410"/>
                <a:gd name="connsiteY19" fmla="*/ 1021090 h 1238621"/>
                <a:gd name="connsiteX20" fmla="*/ 1707374 w 1869410"/>
                <a:gd name="connsiteY20" fmla="*/ 1055380 h 1238621"/>
                <a:gd name="connsiteX21" fmla="*/ 1714994 w 1869410"/>
                <a:gd name="connsiteY21" fmla="*/ 904885 h 1238621"/>
                <a:gd name="connsiteX22" fmla="*/ 1716899 w 1869410"/>
                <a:gd name="connsiteY22" fmla="*/ 802015 h 1238621"/>
                <a:gd name="connsiteX23" fmla="*/ 1804529 w 1869410"/>
                <a:gd name="connsiteY23" fmla="*/ 889645 h 1238621"/>
                <a:gd name="connsiteX24" fmla="*/ 1764524 w 1869410"/>
                <a:gd name="connsiteY24" fmla="*/ 716290 h 1238621"/>
                <a:gd name="connsiteX25" fmla="*/ 1764524 w 1869410"/>
                <a:gd name="connsiteY25" fmla="*/ 615325 h 1238621"/>
                <a:gd name="connsiteX26" fmla="*/ 1869299 w 1869410"/>
                <a:gd name="connsiteY26" fmla="*/ 708670 h 1238621"/>
                <a:gd name="connsiteX27" fmla="*/ 1783574 w 1869410"/>
                <a:gd name="connsiteY27" fmla="*/ 539125 h 1238621"/>
                <a:gd name="connsiteX28" fmla="*/ 1730234 w 1869410"/>
                <a:gd name="connsiteY28" fmla="*/ 396250 h 1238621"/>
                <a:gd name="connsiteX29" fmla="*/ 1560689 w 1869410"/>
                <a:gd name="connsiteY29" fmla="*/ 219085 h 1238621"/>
                <a:gd name="connsiteX30" fmla="*/ 1427339 w 1869410"/>
                <a:gd name="connsiteY30" fmla="*/ 129550 h 1238621"/>
                <a:gd name="connsiteX31" fmla="*/ 1594979 w 1869410"/>
                <a:gd name="connsiteY31" fmla="*/ 100975 h 1238621"/>
                <a:gd name="connsiteX32" fmla="*/ 1634984 w 1869410"/>
                <a:gd name="connsiteY32" fmla="*/ 70495 h 1238621"/>
                <a:gd name="connsiteX33" fmla="*/ 1402574 w 1869410"/>
                <a:gd name="connsiteY33" fmla="*/ 62875 h 1238621"/>
                <a:gd name="connsiteX34" fmla="*/ 1191119 w 1869410"/>
                <a:gd name="connsiteY34" fmla="*/ 17155 h 1238621"/>
                <a:gd name="connsiteX35" fmla="*/ 981569 w 1869410"/>
                <a:gd name="connsiteY35" fmla="*/ 10 h 1238621"/>
                <a:gd name="connsiteX36" fmla="*/ 712964 w 1869410"/>
                <a:gd name="connsiteY36" fmla="*/ 19060 h 1238621"/>
                <a:gd name="connsiteX37" fmla="*/ 543419 w 1869410"/>
                <a:gd name="connsiteY37" fmla="*/ 55255 h 1238621"/>
                <a:gd name="connsiteX38" fmla="*/ 415784 w 1869410"/>
                <a:gd name="connsiteY38" fmla="*/ 144790 h 1238621"/>
                <a:gd name="connsiteX39" fmla="*/ 364349 w 1869410"/>
                <a:gd name="connsiteY39" fmla="*/ 215275 h 1238621"/>
                <a:gd name="connsiteX40" fmla="*/ 290054 w 1869410"/>
                <a:gd name="connsiteY40" fmla="*/ 278140 h 1238621"/>
                <a:gd name="connsiteX41" fmla="*/ 223379 w 1869410"/>
                <a:gd name="connsiteY41" fmla="*/ 331480 h 1238621"/>
                <a:gd name="connsiteX42" fmla="*/ 145274 w 1869410"/>
                <a:gd name="connsiteY42" fmla="*/ 485785 h 1238621"/>
                <a:gd name="connsiteX43" fmla="*/ 80504 w 1869410"/>
                <a:gd name="connsiteY43" fmla="*/ 674380 h 1238621"/>
                <a:gd name="connsiteX44" fmla="*/ 494 w 1869410"/>
                <a:gd name="connsiteY44" fmla="*/ 777250 h 1238621"/>
                <a:gd name="connsiteX45" fmla="*/ 120509 w 1869410"/>
                <a:gd name="connsiteY45" fmla="*/ 678190 h 1238621"/>
                <a:gd name="connsiteX46" fmla="*/ 118604 w 1869410"/>
                <a:gd name="connsiteY46" fmla="*/ 910600 h 1238621"/>
                <a:gd name="connsiteX47" fmla="*/ 131939 w 1869410"/>
                <a:gd name="connsiteY47" fmla="*/ 1034425 h 1238621"/>
                <a:gd name="connsiteX48" fmla="*/ 160514 w 1869410"/>
                <a:gd name="connsiteY48" fmla="*/ 891550 h 1238621"/>
                <a:gd name="connsiteX49" fmla="*/ 246239 w 1869410"/>
                <a:gd name="connsiteY49" fmla="*/ 990610 h 1238621"/>
                <a:gd name="connsiteX50" fmla="*/ 238619 w 1869410"/>
                <a:gd name="connsiteY50" fmla="*/ 866785 h 1238621"/>
                <a:gd name="connsiteX51" fmla="*/ 250049 w 1869410"/>
                <a:gd name="connsiteY51" fmla="*/ 725815 h 1238621"/>
                <a:gd name="connsiteX52" fmla="*/ 311009 w 1869410"/>
                <a:gd name="connsiteY52" fmla="*/ 889645 h 1238621"/>
                <a:gd name="connsiteX53" fmla="*/ 295769 w 1869410"/>
                <a:gd name="connsiteY53" fmla="*/ 643900 h 1238621"/>
                <a:gd name="connsiteX54" fmla="*/ 341489 w 1869410"/>
                <a:gd name="connsiteY54" fmla="*/ 495310 h 1238621"/>
                <a:gd name="connsiteX55" fmla="*/ 394829 w 1869410"/>
                <a:gd name="connsiteY55" fmla="*/ 483880 h 1238621"/>
                <a:gd name="connsiteX56" fmla="*/ 486269 w 1869410"/>
                <a:gd name="connsiteY56" fmla="*/ 586750 h 1238621"/>
                <a:gd name="connsiteX0" fmla="*/ 486269 w 1869410"/>
                <a:gd name="connsiteY0" fmla="*/ 586750 h 1238621"/>
                <a:gd name="connsiteX1" fmla="*/ 545324 w 1869410"/>
                <a:gd name="connsiteY1" fmla="*/ 516265 h 1238621"/>
                <a:gd name="connsiteX2" fmla="*/ 629144 w 1869410"/>
                <a:gd name="connsiteY2" fmla="*/ 476260 h 1238621"/>
                <a:gd name="connsiteX3" fmla="*/ 692009 w 1869410"/>
                <a:gd name="connsiteY3" fmla="*/ 577225 h 1238621"/>
                <a:gd name="connsiteX4" fmla="*/ 737729 w 1869410"/>
                <a:gd name="connsiteY4" fmla="*/ 779155 h 1238621"/>
                <a:gd name="connsiteX5" fmla="*/ 735824 w 1869410"/>
                <a:gd name="connsiteY5" fmla="*/ 914410 h 1238621"/>
                <a:gd name="connsiteX6" fmla="*/ 825359 w 1869410"/>
                <a:gd name="connsiteY6" fmla="*/ 678190 h 1238621"/>
                <a:gd name="connsiteX7" fmla="*/ 840599 w 1869410"/>
                <a:gd name="connsiteY7" fmla="*/ 582940 h 1238621"/>
                <a:gd name="connsiteX8" fmla="*/ 1103489 w 1869410"/>
                <a:gd name="connsiteY8" fmla="*/ 870595 h 1238621"/>
                <a:gd name="connsiteX9" fmla="*/ 1154924 w 1869410"/>
                <a:gd name="connsiteY9" fmla="*/ 891550 h 1238621"/>
                <a:gd name="connsiteX10" fmla="*/ 1055864 w 1869410"/>
                <a:gd name="connsiteY10" fmla="*/ 723910 h 1238621"/>
                <a:gd name="connsiteX11" fmla="*/ 1257794 w 1869410"/>
                <a:gd name="connsiteY11" fmla="*/ 971560 h 1238621"/>
                <a:gd name="connsiteX12" fmla="*/ 1233029 w 1869410"/>
                <a:gd name="connsiteY12" fmla="*/ 849640 h 1238621"/>
                <a:gd name="connsiteX13" fmla="*/ 1358759 w 1869410"/>
                <a:gd name="connsiteY13" fmla="*/ 958225 h 1238621"/>
                <a:gd name="connsiteX14" fmla="*/ 1417814 w 1869410"/>
                <a:gd name="connsiteY14" fmla="*/ 1173490 h 1238621"/>
                <a:gd name="connsiteX15" fmla="*/ 1444484 w 1869410"/>
                <a:gd name="connsiteY15" fmla="*/ 1057285 h 1238621"/>
                <a:gd name="connsiteX16" fmla="*/ 1442579 w 1869410"/>
                <a:gd name="connsiteY16" fmla="*/ 1238260 h 1238621"/>
                <a:gd name="connsiteX17" fmla="*/ 1495919 w 1869410"/>
                <a:gd name="connsiteY17" fmla="*/ 1101100 h 1238621"/>
                <a:gd name="connsiteX18" fmla="*/ 1577834 w 1869410"/>
                <a:gd name="connsiteY18" fmla="*/ 1003945 h 1238621"/>
                <a:gd name="connsiteX19" fmla="*/ 1667369 w 1869410"/>
                <a:gd name="connsiteY19" fmla="*/ 1021090 h 1238621"/>
                <a:gd name="connsiteX20" fmla="*/ 1707374 w 1869410"/>
                <a:gd name="connsiteY20" fmla="*/ 1055380 h 1238621"/>
                <a:gd name="connsiteX21" fmla="*/ 1714994 w 1869410"/>
                <a:gd name="connsiteY21" fmla="*/ 904885 h 1238621"/>
                <a:gd name="connsiteX22" fmla="*/ 1716899 w 1869410"/>
                <a:gd name="connsiteY22" fmla="*/ 802015 h 1238621"/>
                <a:gd name="connsiteX23" fmla="*/ 1804529 w 1869410"/>
                <a:gd name="connsiteY23" fmla="*/ 889645 h 1238621"/>
                <a:gd name="connsiteX24" fmla="*/ 1764524 w 1869410"/>
                <a:gd name="connsiteY24" fmla="*/ 716290 h 1238621"/>
                <a:gd name="connsiteX25" fmla="*/ 1764524 w 1869410"/>
                <a:gd name="connsiteY25" fmla="*/ 615325 h 1238621"/>
                <a:gd name="connsiteX26" fmla="*/ 1869299 w 1869410"/>
                <a:gd name="connsiteY26" fmla="*/ 708670 h 1238621"/>
                <a:gd name="connsiteX27" fmla="*/ 1783574 w 1869410"/>
                <a:gd name="connsiteY27" fmla="*/ 539125 h 1238621"/>
                <a:gd name="connsiteX28" fmla="*/ 1730234 w 1869410"/>
                <a:gd name="connsiteY28" fmla="*/ 396250 h 1238621"/>
                <a:gd name="connsiteX29" fmla="*/ 1560689 w 1869410"/>
                <a:gd name="connsiteY29" fmla="*/ 219085 h 1238621"/>
                <a:gd name="connsiteX30" fmla="*/ 1427339 w 1869410"/>
                <a:gd name="connsiteY30" fmla="*/ 129550 h 1238621"/>
                <a:gd name="connsiteX31" fmla="*/ 1594979 w 1869410"/>
                <a:gd name="connsiteY31" fmla="*/ 100975 h 1238621"/>
                <a:gd name="connsiteX32" fmla="*/ 1634984 w 1869410"/>
                <a:gd name="connsiteY32" fmla="*/ 70495 h 1238621"/>
                <a:gd name="connsiteX33" fmla="*/ 1402574 w 1869410"/>
                <a:gd name="connsiteY33" fmla="*/ 62875 h 1238621"/>
                <a:gd name="connsiteX34" fmla="*/ 1191119 w 1869410"/>
                <a:gd name="connsiteY34" fmla="*/ 17155 h 1238621"/>
                <a:gd name="connsiteX35" fmla="*/ 981569 w 1869410"/>
                <a:gd name="connsiteY35" fmla="*/ 10 h 1238621"/>
                <a:gd name="connsiteX36" fmla="*/ 712964 w 1869410"/>
                <a:gd name="connsiteY36" fmla="*/ 19060 h 1238621"/>
                <a:gd name="connsiteX37" fmla="*/ 543419 w 1869410"/>
                <a:gd name="connsiteY37" fmla="*/ 55255 h 1238621"/>
                <a:gd name="connsiteX38" fmla="*/ 415784 w 1869410"/>
                <a:gd name="connsiteY38" fmla="*/ 144790 h 1238621"/>
                <a:gd name="connsiteX39" fmla="*/ 364349 w 1869410"/>
                <a:gd name="connsiteY39" fmla="*/ 215275 h 1238621"/>
                <a:gd name="connsiteX40" fmla="*/ 290054 w 1869410"/>
                <a:gd name="connsiteY40" fmla="*/ 278140 h 1238621"/>
                <a:gd name="connsiteX41" fmla="*/ 223379 w 1869410"/>
                <a:gd name="connsiteY41" fmla="*/ 331480 h 1238621"/>
                <a:gd name="connsiteX42" fmla="*/ 145274 w 1869410"/>
                <a:gd name="connsiteY42" fmla="*/ 485785 h 1238621"/>
                <a:gd name="connsiteX43" fmla="*/ 80504 w 1869410"/>
                <a:gd name="connsiteY43" fmla="*/ 674380 h 1238621"/>
                <a:gd name="connsiteX44" fmla="*/ 494 w 1869410"/>
                <a:gd name="connsiteY44" fmla="*/ 777250 h 1238621"/>
                <a:gd name="connsiteX45" fmla="*/ 120509 w 1869410"/>
                <a:gd name="connsiteY45" fmla="*/ 678190 h 1238621"/>
                <a:gd name="connsiteX46" fmla="*/ 118604 w 1869410"/>
                <a:gd name="connsiteY46" fmla="*/ 910600 h 1238621"/>
                <a:gd name="connsiteX47" fmla="*/ 131939 w 1869410"/>
                <a:gd name="connsiteY47" fmla="*/ 1034425 h 1238621"/>
                <a:gd name="connsiteX48" fmla="*/ 160514 w 1869410"/>
                <a:gd name="connsiteY48" fmla="*/ 891550 h 1238621"/>
                <a:gd name="connsiteX49" fmla="*/ 246239 w 1869410"/>
                <a:gd name="connsiteY49" fmla="*/ 990610 h 1238621"/>
                <a:gd name="connsiteX50" fmla="*/ 238619 w 1869410"/>
                <a:gd name="connsiteY50" fmla="*/ 866785 h 1238621"/>
                <a:gd name="connsiteX51" fmla="*/ 250049 w 1869410"/>
                <a:gd name="connsiteY51" fmla="*/ 725815 h 1238621"/>
                <a:gd name="connsiteX52" fmla="*/ 311009 w 1869410"/>
                <a:gd name="connsiteY52" fmla="*/ 889645 h 1238621"/>
                <a:gd name="connsiteX53" fmla="*/ 295769 w 1869410"/>
                <a:gd name="connsiteY53" fmla="*/ 643900 h 1238621"/>
                <a:gd name="connsiteX54" fmla="*/ 341489 w 1869410"/>
                <a:gd name="connsiteY54" fmla="*/ 495310 h 1238621"/>
                <a:gd name="connsiteX55" fmla="*/ 394829 w 1869410"/>
                <a:gd name="connsiteY55" fmla="*/ 483880 h 1238621"/>
                <a:gd name="connsiteX56" fmla="*/ 486269 w 1869410"/>
                <a:gd name="connsiteY56" fmla="*/ 586750 h 1238621"/>
                <a:gd name="connsiteX0" fmla="*/ 486269 w 1869410"/>
                <a:gd name="connsiteY0" fmla="*/ 586750 h 1239134"/>
                <a:gd name="connsiteX1" fmla="*/ 545324 w 1869410"/>
                <a:gd name="connsiteY1" fmla="*/ 516265 h 1239134"/>
                <a:gd name="connsiteX2" fmla="*/ 629144 w 1869410"/>
                <a:gd name="connsiteY2" fmla="*/ 476260 h 1239134"/>
                <a:gd name="connsiteX3" fmla="*/ 692009 w 1869410"/>
                <a:gd name="connsiteY3" fmla="*/ 577225 h 1239134"/>
                <a:gd name="connsiteX4" fmla="*/ 737729 w 1869410"/>
                <a:gd name="connsiteY4" fmla="*/ 779155 h 1239134"/>
                <a:gd name="connsiteX5" fmla="*/ 735824 w 1869410"/>
                <a:gd name="connsiteY5" fmla="*/ 914410 h 1239134"/>
                <a:gd name="connsiteX6" fmla="*/ 825359 w 1869410"/>
                <a:gd name="connsiteY6" fmla="*/ 678190 h 1239134"/>
                <a:gd name="connsiteX7" fmla="*/ 840599 w 1869410"/>
                <a:gd name="connsiteY7" fmla="*/ 582940 h 1239134"/>
                <a:gd name="connsiteX8" fmla="*/ 1103489 w 1869410"/>
                <a:gd name="connsiteY8" fmla="*/ 870595 h 1239134"/>
                <a:gd name="connsiteX9" fmla="*/ 1154924 w 1869410"/>
                <a:gd name="connsiteY9" fmla="*/ 891550 h 1239134"/>
                <a:gd name="connsiteX10" fmla="*/ 1055864 w 1869410"/>
                <a:gd name="connsiteY10" fmla="*/ 723910 h 1239134"/>
                <a:gd name="connsiteX11" fmla="*/ 1257794 w 1869410"/>
                <a:gd name="connsiteY11" fmla="*/ 971560 h 1239134"/>
                <a:gd name="connsiteX12" fmla="*/ 1233029 w 1869410"/>
                <a:gd name="connsiteY12" fmla="*/ 849640 h 1239134"/>
                <a:gd name="connsiteX13" fmla="*/ 1358759 w 1869410"/>
                <a:gd name="connsiteY13" fmla="*/ 958225 h 1239134"/>
                <a:gd name="connsiteX14" fmla="*/ 1417814 w 1869410"/>
                <a:gd name="connsiteY14" fmla="*/ 1173490 h 1239134"/>
                <a:gd name="connsiteX15" fmla="*/ 1431149 w 1869410"/>
                <a:gd name="connsiteY15" fmla="*/ 1030615 h 1239134"/>
                <a:gd name="connsiteX16" fmla="*/ 1442579 w 1869410"/>
                <a:gd name="connsiteY16" fmla="*/ 1238260 h 1239134"/>
                <a:gd name="connsiteX17" fmla="*/ 1495919 w 1869410"/>
                <a:gd name="connsiteY17" fmla="*/ 1101100 h 1239134"/>
                <a:gd name="connsiteX18" fmla="*/ 1577834 w 1869410"/>
                <a:gd name="connsiteY18" fmla="*/ 1003945 h 1239134"/>
                <a:gd name="connsiteX19" fmla="*/ 1667369 w 1869410"/>
                <a:gd name="connsiteY19" fmla="*/ 1021090 h 1239134"/>
                <a:gd name="connsiteX20" fmla="*/ 1707374 w 1869410"/>
                <a:gd name="connsiteY20" fmla="*/ 1055380 h 1239134"/>
                <a:gd name="connsiteX21" fmla="*/ 1714994 w 1869410"/>
                <a:gd name="connsiteY21" fmla="*/ 904885 h 1239134"/>
                <a:gd name="connsiteX22" fmla="*/ 1716899 w 1869410"/>
                <a:gd name="connsiteY22" fmla="*/ 802015 h 1239134"/>
                <a:gd name="connsiteX23" fmla="*/ 1804529 w 1869410"/>
                <a:gd name="connsiteY23" fmla="*/ 889645 h 1239134"/>
                <a:gd name="connsiteX24" fmla="*/ 1764524 w 1869410"/>
                <a:gd name="connsiteY24" fmla="*/ 716290 h 1239134"/>
                <a:gd name="connsiteX25" fmla="*/ 1764524 w 1869410"/>
                <a:gd name="connsiteY25" fmla="*/ 615325 h 1239134"/>
                <a:gd name="connsiteX26" fmla="*/ 1869299 w 1869410"/>
                <a:gd name="connsiteY26" fmla="*/ 708670 h 1239134"/>
                <a:gd name="connsiteX27" fmla="*/ 1783574 w 1869410"/>
                <a:gd name="connsiteY27" fmla="*/ 539125 h 1239134"/>
                <a:gd name="connsiteX28" fmla="*/ 1730234 w 1869410"/>
                <a:gd name="connsiteY28" fmla="*/ 396250 h 1239134"/>
                <a:gd name="connsiteX29" fmla="*/ 1560689 w 1869410"/>
                <a:gd name="connsiteY29" fmla="*/ 219085 h 1239134"/>
                <a:gd name="connsiteX30" fmla="*/ 1427339 w 1869410"/>
                <a:gd name="connsiteY30" fmla="*/ 129550 h 1239134"/>
                <a:gd name="connsiteX31" fmla="*/ 1594979 w 1869410"/>
                <a:gd name="connsiteY31" fmla="*/ 100975 h 1239134"/>
                <a:gd name="connsiteX32" fmla="*/ 1634984 w 1869410"/>
                <a:gd name="connsiteY32" fmla="*/ 70495 h 1239134"/>
                <a:gd name="connsiteX33" fmla="*/ 1402574 w 1869410"/>
                <a:gd name="connsiteY33" fmla="*/ 62875 h 1239134"/>
                <a:gd name="connsiteX34" fmla="*/ 1191119 w 1869410"/>
                <a:gd name="connsiteY34" fmla="*/ 17155 h 1239134"/>
                <a:gd name="connsiteX35" fmla="*/ 981569 w 1869410"/>
                <a:gd name="connsiteY35" fmla="*/ 10 h 1239134"/>
                <a:gd name="connsiteX36" fmla="*/ 712964 w 1869410"/>
                <a:gd name="connsiteY36" fmla="*/ 19060 h 1239134"/>
                <a:gd name="connsiteX37" fmla="*/ 543419 w 1869410"/>
                <a:gd name="connsiteY37" fmla="*/ 55255 h 1239134"/>
                <a:gd name="connsiteX38" fmla="*/ 415784 w 1869410"/>
                <a:gd name="connsiteY38" fmla="*/ 144790 h 1239134"/>
                <a:gd name="connsiteX39" fmla="*/ 364349 w 1869410"/>
                <a:gd name="connsiteY39" fmla="*/ 215275 h 1239134"/>
                <a:gd name="connsiteX40" fmla="*/ 290054 w 1869410"/>
                <a:gd name="connsiteY40" fmla="*/ 278140 h 1239134"/>
                <a:gd name="connsiteX41" fmla="*/ 223379 w 1869410"/>
                <a:gd name="connsiteY41" fmla="*/ 331480 h 1239134"/>
                <a:gd name="connsiteX42" fmla="*/ 145274 w 1869410"/>
                <a:gd name="connsiteY42" fmla="*/ 485785 h 1239134"/>
                <a:gd name="connsiteX43" fmla="*/ 80504 w 1869410"/>
                <a:gd name="connsiteY43" fmla="*/ 674380 h 1239134"/>
                <a:gd name="connsiteX44" fmla="*/ 494 w 1869410"/>
                <a:gd name="connsiteY44" fmla="*/ 777250 h 1239134"/>
                <a:gd name="connsiteX45" fmla="*/ 120509 w 1869410"/>
                <a:gd name="connsiteY45" fmla="*/ 678190 h 1239134"/>
                <a:gd name="connsiteX46" fmla="*/ 118604 w 1869410"/>
                <a:gd name="connsiteY46" fmla="*/ 910600 h 1239134"/>
                <a:gd name="connsiteX47" fmla="*/ 131939 w 1869410"/>
                <a:gd name="connsiteY47" fmla="*/ 1034425 h 1239134"/>
                <a:gd name="connsiteX48" fmla="*/ 160514 w 1869410"/>
                <a:gd name="connsiteY48" fmla="*/ 891550 h 1239134"/>
                <a:gd name="connsiteX49" fmla="*/ 246239 w 1869410"/>
                <a:gd name="connsiteY49" fmla="*/ 990610 h 1239134"/>
                <a:gd name="connsiteX50" fmla="*/ 238619 w 1869410"/>
                <a:gd name="connsiteY50" fmla="*/ 866785 h 1239134"/>
                <a:gd name="connsiteX51" fmla="*/ 250049 w 1869410"/>
                <a:gd name="connsiteY51" fmla="*/ 725815 h 1239134"/>
                <a:gd name="connsiteX52" fmla="*/ 311009 w 1869410"/>
                <a:gd name="connsiteY52" fmla="*/ 889645 h 1239134"/>
                <a:gd name="connsiteX53" fmla="*/ 295769 w 1869410"/>
                <a:gd name="connsiteY53" fmla="*/ 643900 h 1239134"/>
                <a:gd name="connsiteX54" fmla="*/ 341489 w 1869410"/>
                <a:gd name="connsiteY54" fmla="*/ 495310 h 1239134"/>
                <a:gd name="connsiteX55" fmla="*/ 394829 w 1869410"/>
                <a:gd name="connsiteY55" fmla="*/ 483880 h 1239134"/>
                <a:gd name="connsiteX56" fmla="*/ 486269 w 1869410"/>
                <a:gd name="connsiteY56" fmla="*/ 586750 h 1239134"/>
                <a:gd name="connsiteX0" fmla="*/ 486269 w 1869410"/>
                <a:gd name="connsiteY0" fmla="*/ 586750 h 1239134"/>
                <a:gd name="connsiteX1" fmla="*/ 545324 w 1869410"/>
                <a:gd name="connsiteY1" fmla="*/ 516265 h 1239134"/>
                <a:gd name="connsiteX2" fmla="*/ 629144 w 1869410"/>
                <a:gd name="connsiteY2" fmla="*/ 476260 h 1239134"/>
                <a:gd name="connsiteX3" fmla="*/ 692009 w 1869410"/>
                <a:gd name="connsiteY3" fmla="*/ 577225 h 1239134"/>
                <a:gd name="connsiteX4" fmla="*/ 737729 w 1869410"/>
                <a:gd name="connsiteY4" fmla="*/ 779155 h 1239134"/>
                <a:gd name="connsiteX5" fmla="*/ 735824 w 1869410"/>
                <a:gd name="connsiteY5" fmla="*/ 914410 h 1239134"/>
                <a:gd name="connsiteX6" fmla="*/ 825359 w 1869410"/>
                <a:gd name="connsiteY6" fmla="*/ 678190 h 1239134"/>
                <a:gd name="connsiteX7" fmla="*/ 840599 w 1869410"/>
                <a:gd name="connsiteY7" fmla="*/ 582940 h 1239134"/>
                <a:gd name="connsiteX8" fmla="*/ 1103489 w 1869410"/>
                <a:gd name="connsiteY8" fmla="*/ 870595 h 1239134"/>
                <a:gd name="connsiteX9" fmla="*/ 1154924 w 1869410"/>
                <a:gd name="connsiteY9" fmla="*/ 891550 h 1239134"/>
                <a:gd name="connsiteX10" fmla="*/ 1055864 w 1869410"/>
                <a:gd name="connsiteY10" fmla="*/ 723910 h 1239134"/>
                <a:gd name="connsiteX11" fmla="*/ 1257794 w 1869410"/>
                <a:gd name="connsiteY11" fmla="*/ 971560 h 1239134"/>
                <a:gd name="connsiteX12" fmla="*/ 1233029 w 1869410"/>
                <a:gd name="connsiteY12" fmla="*/ 849640 h 1239134"/>
                <a:gd name="connsiteX13" fmla="*/ 1358759 w 1869410"/>
                <a:gd name="connsiteY13" fmla="*/ 958225 h 1239134"/>
                <a:gd name="connsiteX14" fmla="*/ 1404479 w 1869410"/>
                <a:gd name="connsiteY14" fmla="*/ 1122055 h 1239134"/>
                <a:gd name="connsiteX15" fmla="*/ 1431149 w 1869410"/>
                <a:gd name="connsiteY15" fmla="*/ 1030615 h 1239134"/>
                <a:gd name="connsiteX16" fmla="*/ 1442579 w 1869410"/>
                <a:gd name="connsiteY16" fmla="*/ 1238260 h 1239134"/>
                <a:gd name="connsiteX17" fmla="*/ 1495919 w 1869410"/>
                <a:gd name="connsiteY17" fmla="*/ 1101100 h 1239134"/>
                <a:gd name="connsiteX18" fmla="*/ 1577834 w 1869410"/>
                <a:gd name="connsiteY18" fmla="*/ 1003945 h 1239134"/>
                <a:gd name="connsiteX19" fmla="*/ 1667369 w 1869410"/>
                <a:gd name="connsiteY19" fmla="*/ 1021090 h 1239134"/>
                <a:gd name="connsiteX20" fmla="*/ 1707374 w 1869410"/>
                <a:gd name="connsiteY20" fmla="*/ 1055380 h 1239134"/>
                <a:gd name="connsiteX21" fmla="*/ 1714994 w 1869410"/>
                <a:gd name="connsiteY21" fmla="*/ 904885 h 1239134"/>
                <a:gd name="connsiteX22" fmla="*/ 1716899 w 1869410"/>
                <a:gd name="connsiteY22" fmla="*/ 802015 h 1239134"/>
                <a:gd name="connsiteX23" fmla="*/ 1804529 w 1869410"/>
                <a:gd name="connsiteY23" fmla="*/ 889645 h 1239134"/>
                <a:gd name="connsiteX24" fmla="*/ 1764524 w 1869410"/>
                <a:gd name="connsiteY24" fmla="*/ 716290 h 1239134"/>
                <a:gd name="connsiteX25" fmla="*/ 1764524 w 1869410"/>
                <a:gd name="connsiteY25" fmla="*/ 615325 h 1239134"/>
                <a:gd name="connsiteX26" fmla="*/ 1869299 w 1869410"/>
                <a:gd name="connsiteY26" fmla="*/ 708670 h 1239134"/>
                <a:gd name="connsiteX27" fmla="*/ 1783574 w 1869410"/>
                <a:gd name="connsiteY27" fmla="*/ 539125 h 1239134"/>
                <a:gd name="connsiteX28" fmla="*/ 1730234 w 1869410"/>
                <a:gd name="connsiteY28" fmla="*/ 396250 h 1239134"/>
                <a:gd name="connsiteX29" fmla="*/ 1560689 w 1869410"/>
                <a:gd name="connsiteY29" fmla="*/ 219085 h 1239134"/>
                <a:gd name="connsiteX30" fmla="*/ 1427339 w 1869410"/>
                <a:gd name="connsiteY30" fmla="*/ 129550 h 1239134"/>
                <a:gd name="connsiteX31" fmla="*/ 1594979 w 1869410"/>
                <a:gd name="connsiteY31" fmla="*/ 100975 h 1239134"/>
                <a:gd name="connsiteX32" fmla="*/ 1634984 w 1869410"/>
                <a:gd name="connsiteY32" fmla="*/ 70495 h 1239134"/>
                <a:gd name="connsiteX33" fmla="*/ 1402574 w 1869410"/>
                <a:gd name="connsiteY33" fmla="*/ 62875 h 1239134"/>
                <a:gd name="connsiteX34" fmla="*/ 1191119 w 1869410"/>
                <a:gd name="connsiteY34" fmla="*/ 17155 h 1239134"/>
                <a:gd name="connsiteX35" fmla="*/ 981569 w 1869410"/>
                <a:gd name="connsiteY35" fmla="*/ 10 h 1239134"/>
                <a:gd name="connsiteX36" fmla="*/ 712964 w 1869410"/>
                <a:gd name="connsiteY36" fmla="*/ 19060 h 1239134"/>
                <a:gd name="connsiteX37" fmla="*/ 543419 w 1869410"/>
                <a:gd name="connsiteY37" fmla="*/ 55255 h 1239134"/>
                <a:gd name="connsiteX38" fmla="*/ 415784 w 1869410"/>
                <a:gd name="connsiteY38" fmla="*/ 144790 h 1239134"/>
                <a:gd name="connsiteX39" fmla="*/ 364349 w 1869410"/>
                <a:gd name="connsiteY39" fmla="*/ 215275 h 1239134"/>
                <a:gd name="connsiteX40" fmla="*/ 290054 w 1869410"/>
                <a:gd name="connsiteY40" fmla="*/ 278140 h 1239134"/>
                <a:gd name="connsiteX41" fmla="*/ 223379 w 1869410"/>
                <a:gd name="connsiteY41" fmla="*/ 331480 h 1239134"/>
                <a:gd name="connsiteX42" fmla="*/ 145274 w 1869410"/>
                <a:gd name="connsiteY42" fmla="*/ 485785 h 1239134"/>
                <a:gd name="connsiteX43" fmla="*/ 80504 w 1869410"/>
                <a:gd name="connsiteY43" fmla="*/ 674380 h 1239134"/>
                <a:gd name="connsiteX44" fmla="*/ 494 w 1869410"/>
                <a:gd name="connsiteY44" fmla="*/ 777250 h 1239134"/>
                <a:gd name="connsiteX45" fmla="*/ 120509 w 1869410"/>
                <a:gd name="connsiteY45" fmla="*/ 678190 h 1239134"/>
                <a:gd name="connsiteX46" fmla="*/ 118604 w 1869410"/>
                <a:gd name="connsiteY46" fmla="*/ 910600 h 1239134"/>
                <a:gd name="connsiteX47" fmla="*/ 131939 w 1869410"/>
                <a:gd name="connsiteY47" fmla="*/ 1034425 h 1239134"/>
                <a:gd name="connsiteX48" fmla="*/ 160514 w 1869410"/>
                <a:gd name="connsiteY48" fmla="*/ 891550 h 1239134"/>
                <a:gd name="connsiteX49" fmla="*/ 246239 w 1869410"/>
                <a:gd name="connsiteY49" fmla="*/ 990610 h 1239134"/>
                <a:gd name="connsiteX50" fmla="*/ 238619 w 1869410"/>
                <a:gd name="connsiteY50" fmla="*/ 866785 h 1239134"/>
                <a:gd name="connsiteX51" fmla="*/ 250049 w 1869410"/>
                <a:gd name="connsiteY51" fmla="*/ 725815 h 1239134"/>
                <a:gd name="connsiteX52" fmla="*/ 311009 w 1869410"/>
                <a:gd name="connsiteY52" fmla="*/ 889645 h 1239134"/>
                <a:gd name="connsiteX53" fmla="*/ 295769 w 1869410"/>
                <a:gd name="connsiteY53" fmla="*/ 643900 h 1239134"/>
                <a:gd name="connsiteX54" fmla="*/ 341489 w 1869410"/>
                <a:gd name="connsiteY54" fmla="*/ 495310 h 1239134"/>
                <a:gd name="connsiteX55" fmla="*/ 394829 w 1869410"/>
                <a:gd name="connsiteY55" fmla="*/ 483880 h 1239134"/>
                <a:gd name="connsiteX56" fmla="*/ 486269 w 1869410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532027 w 1806458"/>
                <a:gd name="connsiteY31" fmla="*/ 10097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103442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532027 w 1806458"/>
                <a:gd name="connsiteY31" fmla="*/ 10097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98870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532027 w 1806458"/>
                <a:gd name="connsiteY31" fmla="*/ 10097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98870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486307 w 1806458"/>
                <a:gd name="connsiteY31" fmla="*/ 10478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98870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719"/>
                <a:gd name="connsiteY0" fmla="*/ 586750 h 1239134"/>
                <a:gd name="connsiteX1" fmla="*/ 482372 w 1806719"/>
                <a:gd name="connsiteY1" fmla="*/ 516265 h 1239134"/>
                <a:gd name="connsiteX2" fmla="*/ 566192 w 1806719"/>
                <a:gd name="connsiteY2" fmla="*/ 476260 h 1239134"/>
                <a:gd name="connsiteX3" fmla="*/ 629057 w 1806719"/>
                <a:gd name="connsiteY3" fmla="*/ 577225 h 1239134"/>
                <a:gd name="connsiteX4" fmla="*/ 674777 w 1806719"/>
                <a:gd name="connsiteY4" fmla="*/ 779155 h 1239134"/>
                <a:gd name="connsiteX5" fmla="*/ 672872 w 1806719"/>
                <a:gd name="connsiteY5" fmla="*/ 914410 h 1239134"/>
                <a:gd name="connsiteX6" fmla="*/ 762407 w 1806719"/>
                <a:gd name="connsiteY6" fmla="*/ 678190 h 1239134"/>
                <a:gd name="connsiteX7" fmla="*/ 777647 w 1806719"/>
                <a:gd name="connsiteY7" fmla="*/ 582940 h 1239134"/>
                <a:gd name="connsiteX8" fmla="*/ 1040537 w 1806719"/>
                <a:gd name="connsiteY8" fmla="*/ 870595 h 1239134"/>
                <a:gd name="connsiteX9" fmla="*/ 1091972 w 1806719"/>
                <a:gd name="connsiteY9" fmla="*/ 891550 h 1239134"/>
                <a:gd name="connsiteX10" fmla="*/ 992912 w 1806719"/>
                <a:gd name="connsiteY10" fmla="*/ 723910 h 1239134"/>
                <a:gd name="connsiteX11" fmla="*/ 1194842 w 1806719"/>
                <a:gd name="connsiteY11" fmla="*/ 971560 h 1239134"/>
                <a:gd name="connsiteX12" fmla="*/ 1170077 w 1806719"/>
                <a:gd name="connsiteY12" fmla="*/ 849640 h 1239134"/>
                <a:gd name="connsiteX13" fmla="*/ 1295807 w 1806719"/>
                <a:gd name="connsiteY13" fmla="*/ 958225 h 1239134"/>
                <a:gd name="connsiteX14" fmla="*/ 1341527 w 1806719"/>
                <a:gd name="connsiteY14" fmla="*/ 1122055 h 1239134"/>
                <a:gd name="connsiteX15" fmla="*/ 1368197 w 1806719"/>
                <a:gd name="connsiteY15" fmla="*/ 1030615 h 1239134"/>
                <a:gd name="connsiteX16" fmla="*/ 1379627 w 1806719"/>
                <a:gd name="connsiteY16" fmla="*/ 1238260 h 1239134"/>
                <a:gd name="connsiteX17" fmla="*/ 1432967 w 1806719"/>
                <a:gd name="connsiteY17" fmla="*/ 1101100 h 1239134"/>
                <a:gd name="connsiteX18" fmla="*/ 1514882 w 1806719"/>
                <a:gd name="connsiteY18" fmla="*/ 1003945 h 1239134"/>
                <a:gd name="connsiteX19" fmla="*/ 1604417 w 1806719"/>
                <a:gd name="connsiteY19" fmla="*/ 1021090 h 1239134"/>
                <a:gd name="connsiteX20" fmla="*/ 1644422 w 1806719"/>
                <a:gd name="connsiteY20" fmla="*/ 1055380 h 1239134"/>
                <a:gd name="connsiteX21" fmla="*/ 1652042 w 1806719"/>
                <a:gd name="connsiteY21" fmla="*/ 904885 h 1239134"/>
                <a:gd name="connsiteX22" fmla="*/ 1653947 w 1806719"/>
                <a:gd name="connsiteY22" fmla="*/ 802015 h 1239134"/>
                <a:gd name="connsiteX23" fmla="*/ 1741577 w 1806719"/>
                <a:gd name="connsiteY23" fmla="*/ 889645 h 1239134"/>
                <a:gd name="connsiteX24" fmla="*/ 1701572 w 1806719"/>
                <a:gd name="connsiteY24" fmla="*/ 716290 h 1239134"/>
                <a:gd name="connsiteX25" fmla="*/ 1701572 w 1806719"/>
                <a:gd name="connsiteY25" fmla="*/ 615325 h 1239134"/>
                <a:gd name="connsiteX26" fmla="*/ 1806347 w 1806719"/>
                <a:gd name="connsiteY26" fmla="*/ 708670 h 1239134"/>
                <a:gd name="connsiteX27" fmla="*/ 1733957 w 1806719"/>
                <a:gd name="connsiteY27" fmla="*/ 546745 h 1239134"/>
                <a:gd name="connsiteX28" fmla="*/ 1667282 w 1806719"/>
                <a:gd name="connsiteY28" fmla="*/ 396250 h 1239134"/>
                <a:gd name="connsiteX29" fmla="*/ 1497737 w 1806719"/>
                <a:gd name="connsiteY29" fmla="*/ 219085 h 1239134"/>
                <a:gd name="connsiteX30" fmla="*/ 1364387 w 1806719"/>
                <a:gd name="connsiteY30" fmla="*/ 129550 h 1239134"/>
                <a:gd name="connsiteX31" fmla="*/ 1486307 w 1806719"/>
                <a:gd name="connsiteY31" fmla="*/ 104785 h 1239134"/>
                <a:gd name="connsiteX32" fmla="*/ 1572032 w 1806719"/>
                <a:gd name="connsiteY32" fmla="*/ 70495 h 1239134"/>
                <a:gd name="connsiteX33" fmla="*/ 1339622 w 1806719"/>
                <a:gd name="connsiteY33" fmla="*/ 62875 h 1239134"/>
                <a:gd name="connsiteX34" fmla="*/ 1128167 w 1806719"/>
                <a:gd name="connsiteY34" fmla="*/ 17155 h 1239134"/>
                <a:gd name="connsiteX35" fmla="*/ 918617 w 1806719"/>
                <a:gd name="connsiteY35" fmla="*/ 10 h 1239134"/>
                <a:gd name="connsiteX36" fmla="*/ 650012 w 1806719"/>
                <a:gd name="connsiteY36" fmla="*/ 19060 h 1239134"/>
                <a:gd name="connsiteX37" fmla="*/ 480467 w 1806719"/>
                <a:gd name="connsiteY37" fmla="*/ 55255 h 1239134"/>
                <a:gd name="connsiteX38" fmla="*/ 352832 w 1806719"/>
                <a:gd name="connsiteY38" fmla="*/ 144790 h 1239134"/>
                <a:gd name="connsiteX39" fmla="*/ 301397 w 1806719"/>
                <a:gd name="connsiteY39" fmla="*/ 215275 h 1239134"/>
                <a:gd name="connsiteX40" fmla="*/ 227102 w 1806719"/>
                <a:gd name="connsiteY40" fmla="*/ 278140 h 1239134"/>
                <a:gd name="connsiteX41" fmla="*/ 160427 w 1806719"/>
                <a:gd name="connsiteY41" fmla="*/ 331480 h 1239134"/>
                <a:gd name="connsiteX42" fmla="*/ 82322 w 1806719"/>
                <a:gd name="connsiteY42" fmla="*/ 485785 h 1239134"/>
                <a:gd name="connsiteX43" fmla="*/ 17552 w 1806719"/>
                <a:gd name="connsiteY43" fmla="*/ 674380 h 1239134"/>
                <a:gd name="connsiteX44" fmla="*/ 2312 w 1806719"/>
                <a:gd name="connsiteY44" fmla="*/ 735340 h 1239134"/>
                <a:gd name="connsiteX45" fmla="*/ 57557 w 1806719"/>
                <a:gd name="connsiteY45" fmla="*/ 678190 h 1239134"/>
                <a:gd name="connsiteX46" fmla="*/ 55652 w 1806719"/>
                <a:gd name="connsiteY46" fmla="*/ 910600 h 1239134"/>
                <a:gd name="connsiteX47" fmla="*/ 68987 w 1806719"/>
                <a:gd name="connsiteY47" fmla="*/ 988705 h 1239134"/>
                <a:gd name="connsiteX48" fmla="*/ 97562 w 1806719"/>
                <a:gd name="connsiteY48" fmla="*/ 891550 h 1239134"/>
                <a:gd name="connsiteX49" fmla="*/ 183287 w 1806719"/>
                <a:gd name="connsiteY49" fmla="*/ 990610 h 1239134"/>
                <a:gd name="connsiteX50" fmla="*/ 175667 w 1806719"/>
                <a:gd name="connsiteY50" fmla="*/ 866785 h 1239134"/>
                <a:gd name="connsiteX51" fmla="*/ 187097 w 1806719"/>
                <a:gd name="connsiteY51" fmla="*/ 725815 h 1239134"/>
                <a:gd name="connsiteX52" fmla="*/ 248057 w 1806719"/>
                <a:gd name="connsiteY52" fmla="*/ 889645 h 1239134"/>
                <a:gd name="connsiteX53" fmla="*/ 232817 w 1806719"/>
                <a:gd name="connsiteY53" fmla="*/ 643900 h 1239134"/>
                <a:gd name="connsiteX54" fmla="*/ 278537 w 1806719"/>
                <a:gd name="connsiteY54" fmla="*/ 495310 h 1239134"/>
                <a:gd name="connsiteX55" fmla="*/ 331877 w 1806719"/>
                <a:gd name="connsiteY55" fmla="*/ 483880 h 1239134"/>
                <a:gd name="connsiteX56" fmla="*/ 423317 w 1806719"/>
                <a:gd name="connsiteY56" fmla="*/ 586750 h 1239134"/>
                <a:gd name="connsiteX0" fmla="*/ 423317 w 1806719"/>
                <a:gd name="connsiteY0" fmla="*/ 586750 h 1239134"/>
                <a:gd name="connsiteX1" fmla="*/ 482372 w 1806719"/>
                <a:gd name="connsiteY1" fmla="*/ 516265 h 1239134"/>
                <a:gd name="connsiteX2" fmla="*/ 566192 w 1806719"/>
                <a:gd name="connsiteY2" fmla="*/ 476260 h 1239134"/>
                <a:gd name="connsiteX3" fmla="*/ 629057 w 1806719"/>
                <a:gd name="connsiteY3" fmla="*/ 577225 h 1239134"/>
                <a:gd name="connsiteX4" fmla="*/ 674777 w 1806719"/>
                <a:gd name="connsiteY4" fmla="*/ 779155 h 1239134"/>
                <a:gd name="connsiteX5" fmla="*/ 672872 w 1806719"/>
                <a:gd name="connsiteY5" fmla="*/ 914410 h 1239134"/>
                <a:gd name="connsiteX6" fmla="*/ 762407 w 1806719"/>
                <a:gd name="connsiteY6" fmla="*/ 678190 h 1239134"/>
                <a:gd name="connsiteX7" fmla="*/ 777647 w 1806719"/>
                <a:gd name="connsiteY7" fmla="*/ 582940 h 1239134"/>
                <a:gd name="connsiteX8" fmla="*/ 1040537 w 1806719"/>
                <a:gd name="connsiteY8" fmla="*/ 870595 h 1239134"/>
                <a:gd name="connsiteX9" fmla="*/ 1091972 w 1806719"/>
                <a:gd name="connsiteY9" fmla="*/ 891550 h 1239134"/>
                <a:gd name="connsiteX10" fmla="*/ 992912 w 1806719"/>
                <a:gd name="connsiteY10" fmla="*/ 723910 h 1239134"/>
                <a:gd name="connsiteX11" fmla="*/ 1194842 w 1806719"/>
                <a:gd name="connsiteY11" fmla="*/ 971560 h 1239134"/>
                <a:gd name="connsiteX12" fmla="*/ 1170077 w 1806719"/>
                <a:gd name="connsiteY12" fmla="*/ 849640 h 1239134"/>
                <a:gd name="connsiteX13" fmla="*/ 1295807 w 1806719"/>
                <a:gd name="connsiteY13" fmla="*/ 958225 h 1239134"/>
                <a:gd name="connsiteX14" fmla="*/ 1341527 w 1806719"/>
                <a:gd name="connsiteY14" fmla="*/ 1122055 h 1239134"/>
                <a:gd name="connsiteX15" fmla="*/ 1368197 w 1806719"/>
                <a:gd name="connsiteY15" fmla="*/ 1030615 h 1239134"/>
                <a:gd name="connsiteX16" fmla="*/ 1379627 w 1806719"/>
                <a:gd name="connsiteY16" fmla="*/ 1238260 h 1239134"/>
                <a:gd name="connsiteX17" fmla="*/ 1432967 w 1806719"/>
                <a:gd name="connsiteY17" fmla="*/ 1101100 h 1239134"/>
                <a:gd name="connsiteX18" fmla="*/ 1514882 w 1806719"/>
                <a:gd name="connsiteY18" fmla="*/ 1003945 h 1239134"/>
                <a:gd name="connsiteX19" fmla="*/ 1604417 w 1806719"/>
                <a:gd name="connsiteY19" fmla="*/ 1021090 h 1239134"/>
                <a:gd name="connsiteX20" fmla="*/ 1644422 w 1806719"/>
                <a:gd name="connsiteY20" fmla="*/ 1055380 h 1239134"/>
                <a:gd name="connsiteX21" fmla="*/ 1652042 w 1806719"/>
                <a:gd name="connsiteY21" fmla="*/ 904885 h 1239134"/>
                <a:gd name="connsiteX22" fmla="*/ 1653947 w 1806719"/>
                <a:gd name="connsiteY22" fmla="*/ 802015 h 1239134"/>
                <a:gd name="connsiteX23" fmla="*/ 1741577 w 1806719"/>
                <a:gd name="connsiteY23" fmla="*/ 889645 h 1239134"/>
                <a:gd name="connsiteX24" fmla="*/ 1701572 w 1806719"/>
                <a:gd name="connsiteY24" fmla="*/ 716290 h 1239134"/>
                <a:gd name="connsiteX25" fmla="*/ 1701572 w 1806719"/>
                <a:gd name="connsiteY25" fmla="*/ 615325 h 1239134"/>
                <a:gd name="connsiteX26" fmla="*/ 1806347 w 1806719"/>
                <a:gd name="connsiteY26" fmla="*/ 708670 h 1239134"/>
                <a:gd name="connsiteX27" fmla="*/ 1733957 w 1806719"/>
                <a:gd name="connsiteY27" fmla="*/ 546745 h 1239134"/>
                <a:gd name="connsiteX28" fmla="*/ 1667282 w 1806719"/>
                <a:gd name="connsiteY28" fmla="*/ 396250 h 1239134"/>
                <a:gd name="connsiteX29" fmla="*/ 1497737 w 1806719"/>
                <a:gd name="connsiteY29" fmla="*/ 219085 h 1239134"/>
                <a:gd name="connsiteX30" fmla="*/ 1364387 w 1806719"/>
                <a:gd name="connsiteY30" fmla="*/ 129550 h 1239134"/>
                <a:gd name="connsiteX31" fmla="*/ 1486307 w 1806719"/>
                <a:gd name="connsiteY31" fmla="*/ 104785 h 1239134"/>
                <a:gd name="connsiteX32" fmla="*/ 1572032 w 1806719"/>
                <a:gd name="connsiteY32" fmla="*/ 70495 h 1239134"/>
                <a:gd name="connsiteX33" fmla="*/ 1339622 w 1806719"/>
                <a:gd name="connsiteY33" fmla="*/ 62875 h 1239134"/>
                <a:gd name="connsiteX34" fmla="*/ 1128167 w 1806719"/>
                <a:gd name="connsiteY34" fmla="*/ 17155 h 1239134"/>
                <a:gd name="connsiteX35" fmla="*/ 918617 w 1806719"/>
                <a:gd name="connsiteY35" fmla="*/ 10 h 1239134"/>
                <a:gd name="connsiteX36" fmla="*/ 650012 w 1806719"/>
                <a:gd name="connsiteY36" fmla="*/ 19060 h 1239134"/>
                <a:gd name="connsiteX37" fmla="*/ 480467 w 1806719"/>
                <a:gd name="connsiteY37" fmla="*/ 55255 h 1239134"/>
                <a:gd name="connsiteX38" fmla="*/ 352832 w 1806719"/>
                <a:gd name="connsiteY38" fmla="*/ 144790 h 1239134"/>
                <a:gd name="connsiteX39" fmla="*/ 301397 w 1806719"/>
                <a:gd name="connsiteY39" fmla="*/ 215275 h 1239134"/>
                <a:gd name="connsiteX40" fmla="*/ 227102 w 1806719"/>
                <a:gd name="connsiteY40" fmla="*/ 278140 h 1239134"/>
                <a:gd name="connsiteX41" fmla="*/ 160427 w 1806719"/>
                <a:gd name="connsiteY41" fmla="*/ 331480 h 1239134"/>
                <a:gd name="connsiteX42" fmla="*/ 82322 w 1806719"/>
                <a:gd name="connsiteY42" fmla="*/ 485785 h 1239134"/>
                <a:gd name="connsiteX43" fmla="*/ 17552 w 1806719"/>
                <a:gd name="connsiteY43" fmla="*/ 674380 h 1239134"/>
                <a:gd name="connsiteX44" fmla="*/ 2312 w 1806719"/>
                <a:gd name="connsiteY44" fmla="*/ 735340 h 1239134"/>
                <a:gd name="connsiteX45" fmla="*/ 57557 w 1806719"/>
                <a:gd name="connsiteY45" fmla="*/ 678190 h 1239134"/>
                <a:gd name="connsiteX46" fmla="*/ 55652 w 1806719"/>
                <a:gd name="connsiteY46" fmla="*/ 910600 h 1239134"/>
                <a:gd name="connsiteX47" fmla="*/ 68987 w 1806719"/>
                <a:gd name="connsiteY47" fmla="*/ 988705 h 1239134"/>
                <a:gd name="connsiteX48" fmla="*/ 97562 w 1806719"/>
                <a:gd name="connsiteY48" fmla="*/ 891550 h 1239134"/>
                <a:gd name="connsiteX49" fmla="*/ 183287 w 1806719"/>
                <a:gd name="connsiteY49" fmla="*/ 990610 h 1239134"/>
                <a:gd name="connsiteX50" fmla="*/ 175667 w 1806719"/>
                <a:gd name="connsiteY50" fmla="*/ 866785 h 1239134"/>
                <a:gd name="connsiteX51" fmla="*/ 187097 w 1806719"/>
                <a:gd name="connsiteY51" fmla="*/ 725815 h 1239134"/>
                <a:gd name="connsiteX52" fmla="*/ 248057 w 1806719"/>
                <a:gd name="connsiteY52" fmla="*/ 889645 h 1239134"/>
                <a:gd name="connsiteX53" fmla="*/ 232817 w 1806719"/>
                <a:gd name="connsiteY53" fmla="*/ 643900 h 1239134"/>
                <a:gd name="connsiteX54" fmla="*/ 278537 w 1806719"/>
                <a:gd name="connsiteY54" fmla="*/ 495310 h 1239134"/>
                <a:gd name="connsiteX55" fmla="*/ 331877 w 1806719"/>
                <a:gd name="connsiteY55" fmla="*/ 483880 h 1239134"/>
                <a:gd name="connsiteX56" fmla="*/ 423317 w 1806719"/>
                <a:gd name="connsiteY56" fmla="*/ 586750 h 1239134"/>
                <a:gd name="connsiteX0" fmla="*/ 423317 w 1815355"/>
                <a:gd name="connsiteY0" fmla="*/ 586750 h 1239134"/>
                <a:gd name="connsiteX1" fmla="*/ 482372 w 1815355"/>
                <a:gd name="connsiteY1" fmla="*/ 516265 h 1239134"/>
                <a:gd name="connsiteX2" fmla="*/ 566192 w 1815355"/>
                <a:gd name="connsiteY2" fmla="*/ 476260 h 1239134"/>
                <a:gd name="connsiteX3" fmla="*/ 629057 w 1815355"/>
                <a:gd name="connsiteY3" fmla="*/ 577225 h 1239134"/>
                <a:gd name="connsiteX4" fmla="*/ 674777 w 1815355"/>
                <a:gd name="connsiteY4" fmla="*/ 779155 h 1239134"/>
                <a:gd name="connsiteX5" fmla="*/ 672872 w 1815355"/>
                <a:gd name="connsiteY5" fmla="*/ 914410 h 1239134"/>
                <a:gd name="connsiteX6" fmla="*/ 762407 w 1815355"/>
                <a:gd name="connsiteY6" fmla="*/ 678190 h 1239134"/>
                <a:gd name="connsiteX7" fmla="*/ 777647 w 1815355"/>
                <a:gd name="connsiteY7" fmla="*/ 582940 h 1239134"/>
                <a:gd name="connsiteX8" fmla="*/ 1040537 w 1815355"/>
                <a:gd name="connsiteY8" fmla="*/ 870595 h 1239134"/>
                <a:gd name="connsiteX9" fmla="*/ 1091972 w 1815355"/>
                <a:gd name="connsiteY9" fmla="*/ 891550 h 1239134"/>
                <a:gd name="connsiteX10" fmla="*/ 992912 w 1815355"/>
                <a:gd name="connsiteY10" fmla="*/ 723910 h 1239134"/>
                <a:gd name="connsiteX11" fmla="*/ 1194842 w 1815355"/>
                <a:gd name="connsiteY11" fmla="*/ 971560 h 1239134"/>
                <a:gd name="connsiteX12" fmla="*/ 1170077 w 1815355"/>
                <a:gd name="connsiteY12" fmla="*/ 849640 h 1239134"/>
                <a:gd name="connsiteX13" fmla="*/ 1295807 w 1815355"/>
                <a:gd name="connsiteY13" fmla="*/ 958225 h 1239134"/>
                <a:gd name="connsiteX14" fmla="*/ 1341527 w 1815355"/>
                <a:gd name="connsiteY14" fmla="*/ 1122055 h 1239134"/>
                <a:gd name="connsiteX15" fmla="*/ 1368197 w 1815355"/>
                <a:gd name="connsiteY15" fmla="*/ 1030615 h 1239134"/>
                <a:gd name="connsiteX16" fmla="*/ 1379627 w 1815355"/>
                <a:gd name="connsiteY16" fmla="*/ 1238260 h 1239134"/>
                <a:gd name="connsiteX17" fmla="*/ 1432967 w 1815355"/>
                <a:gd name="connsiteY17" fmla="*/ 1101100 h 1239134"/>
                <a:gd name="connsiteX18" fmla="*/ 1514882 w 1815355"/>
                <a:gd name="connsiteY18" fmla="*/ 1003945 h 1239134"/>
                <a:gd name="connsiteX19" fmla="*/ 1604417 w 1815355"/>
                <a:gd name="connsiteY19" fmla="*/ 1021090 h 1239134"/>
                <a:gd name="connsiteX20" fmla="*/ 1644422 w 1815355"/>
                <a:gd name="connsiteY20" fmla="*/ 1055380 h 1239134"/>
                <a:gd name="connsiteX21" fmla="*/ 1652042 w 1815355"/>
                <a:gd name="connsiteY21" fmla="*/ 904885 h 1239134"/>
                <a:gd name="connsiteX22" fmla="*/ 1653947 w 1815355"/>
                <a:gd name="connsiteY22" fmla="*/ 802015 h 1239134"/>
                <a:gd name="connsiteX23" fmla="*/ 1741577 w 1815355"/>
                <a:gd name="connsiteY23" fmla="*/ 889645 h 1239134"/>
                <a:gd name="connsiteX24" fmla="*/ 1701572 w 1815355"/>
                <a:gd name="connsiteY24" fmla="*/ 716290 h 1239134"/>
                <a:gd name="connsiteX25" fmla="*/ 1701572 w 1815355"/>
                <a:gd name="connsiteY25" fmla="*/ 615325 h 1239134"/>
                <a:gd name="connsiteX26" fmla="*/ 1806347 w 1815355"/>
                <a:gd name="connsiteY26" fmla="*/ 708670 h 1239134"/>
                <a:gd name="connsiteX27" fmla="*/ 1733957 w 1815355"/>
                <a:gd name="connsiteY27" fmla="*/ 546745 h 1239134"/>
                <a:gd name="connsiteX28" fmla="*/ 1667282 w 1815355"/>
                <a:gd name="connsiteY28" fmla="*/ 396250 h 1239134"/>
                <a:gd name="connsiteX29" fmla="*/ 1497737 w 1815355"/>
                <a:gd name="connsiteY29" fmla="*/ 219085 h 1239134"/>
                <a:gd name="connsiteX30" fmla="*/ 1364387 w 1815355"/>
                <a:gd name="connsiteY30" fmla="*/ 129550 h 1239134"/>
                <a:gd name="connsiteX31" fmla="*/ 1486307 w 1815355"/>
                <a:gd name="connsiteY31" fmla="*/ 104785 h 1239134"/>
                <a:gd name="connsiteX32" fmla="*/ 1572032 w 1815355"/>
                <a:gd name="connsiteY32" fmla="*/ 70495 h 1239134"/>
                <a:gd name="connsiteX33" fmla="*/ 1339622 w 1815355"/>
                <a:gd name="connsiteY33" fmla="*/ 62875 h 1239134"/>
                <a:gd name="connsiteX34" fmla="*/ 1128167 w 1815355"/>
                <a:gd name="connsiteY34" fmla="*/ 17155 h 1239134"/>
                <a:gd name="connsiteX35" fmla="*/ 918617 w 1815355"/>
                <a:gd name="connsiteY35" fmla="*/ 10 h 1239134"/>
                <a:gd name="connsiteX36" fmla="*/ 650012 w 1815355"/>
                <a:gd name="connsiteY36" fmla="*/ 19060 h 1239134"/>
                <a:gd name="connsiteX37" fmla="*/ 480467 w 1815355"/>
                <a:gd name="connsiteY37" fmla="*/ 55255 h 1239134"/>
                <a:gd name="connsiteX38" fmla="*/ 352832 w 1815355"/>
                <a:gd name="connsiteY38" fmla="*/ 144790 h 1239134"/>
                <a:gd name="connsiteX39" fmla="*/ 301397 w 1815355"/>
                <a:gd name="connsiteY39" fmla="*/ 215275 h 1239134"/>
                <a:gd name="connsiteX40" fmla="*/ 227102 w 1815355"/>
                <a:gd name="connsiteY40" fmla="*/ 278140 h 1239134"/>
                <a:gd name="connsiteX41" fmla="*/ 160427 w 1815355"/>
                <a:gd name="connsiteY41" fmla="*/ 331480 h 1239134"/>
                <a:gd name="connsiteX42" fmla="*/ 82322 w 1815355"/>
                <a:gd name="connsiteY42" fmla="*/ 485785 h 1239134"/>
                <a:gd name="connsiteX43" fmla="*/ 17552 w 1815355"/>
                <a:gd name="connsiteY43" fmla="*/ 674380 h 1239134"/>
                <a:gd name="connsiteX44" fmla="*/ 2312 w 1815355"/>
                <a:gd name="connsiteY44" fmla="*/ 735340 h 1239134"/>
                <a:gd name="connsiteX45" fmla="*/ 57557 w 1815355"/>
                <a:gd name="connsiteY45" fmla="*/ 678190 h 1239134"/>
                <a:gd name="connsiteX46" fmla="*/ 55652 w 1815355"/>
                <a:gd name="connsiteY46" fmla="*/ 910600 h 1239134"/>
                <a:gd name="connsiteX47" fmla="*/ 68987 w 1815355"/>
                <a:gd name="connsiteY47" fmla="*/ 988705 h 1239134"/>
                <a:gd name="connsiteX48" fmla="*/ 97562 w 1815355"/>
                <a:gd name="connsiteY48" fmla="*/ 891550 h 1239134"/>
                <a:gd name="connsiteX49" fmla="*/ 183287 w 1815355"/>
                <a:gd name="connsiteY49" fmla="*/ 990610 h 1239134"/>
                <a:gd name="connsiteX50" fmla="*/ 175667 w 1815355"/>
                <a:gd name="connsiteY50" fmla="*/ 866785 h 1239134"/>
                <a:gd name="connsiteX51" fmla="*/ 187097 w 1815355"/>
                <a:gd name="connsiteY51" fmla="*/ 725815 h 1239134"/>
                <a:gd name="connsiteX52" fmla="*/ 248057 w 1815355"/>
                <a:gd name="connsiteY52" fmla="*/ 889645 h 1239134"/>
                <a:gd name="connsiteX53" fmla="*/ 232817 w 1815355"/>
                <a:gd name="connsiteY53" fmla="*/ 643900 h 1239134"/>
                <a:gd name="connsiteX54" fmla="*/ 278537 w 1815355"/>
                <a:gd name="connsiteY54" fmla="*/ 495310 h 1239134"/>
                <a:gd name="connsiteX55" fmla="*/ 331877 w 1815355"/>
                <a:gd name="connsiteY55" fmla="*/ 483880 h 1239134"/>
                <a:gd name="connsiteX56" fmla="*/ 423317 w 1815355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62407 w 1791907"/>
                <a:gd name="connsiteY6" fmla="*/ 678190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27102 w 1791907"/>
                <a:gd name="connsiteY53" fmla="*/ 668665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27102 w 1791907"/>
                <a:gd name="connsiteY53" fmla="*/ 668665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19507 w 1791907"/>
                <a:gd name="connsiteY0" fmla="*/ 57913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27102 w 1791907"/>
                <a:gd name="connsiteY53" fmla="*/ 668665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19507 w 1791907"/>
                <a:gd name="connsiteY56" fmla="*/ 579130 h 1239134"/>
                <a:gd name="connsiteX0" fmla="*/ 419507 w 1791907"/>
                <a:gd name="connsiteY0" fmla="*/ 579130 h 1240043"/>
                <a:gd name="connsiteX1" fmla="*/ 482372 w 1791907"/>
                <a:gd name="connsiteY1" fmla="*/ 516265 h 1240043"/>
                <a:gd name="connsiteX2" fmla="*/ 566192 w 1791907"/>
                <a:gd name="connsiteY2" fmla="*/ 476260 h 1240043"/>
                <a:gd name="connsiteX3" fmla="*/ 629057 w 1791907"/>
                <a:gd name="connsiteY3" fmla="*/ 577225 h 1240043"/>
                <a:gd name="connsiteX4" fmla="*/ 669062 w 1791907"/>
                <a:gd name="connsiteY4" fmla="*/ 762010 h 1240043"/>
                <a:gd name="connsiteX5" fmla="*/ 672872 w 1791907"/>
                <a:gd name="connsiteY5" fmla="*/ 914410 h 1240043"/>
                <a:gd name="connsiteX6" fmla="*/ 750977 w 1791907"/>
                <a:gd name="connsiteY6" fmla="*/ 718195 h 1240043"/>
                <a:gd name="connsiteX7" fmla="*/ 777647 w 1791907"/>
                <a:gd name="connsiteY7" fmla="*/ 582940 h 1240043"/>
                <a:gd name="connsiteX8" fmla="*/ 1040537 w 1791907"/>
                <a:gd name="connsiteY8" fmla="*/ 870595 h 1240043"/>
                <a:gd name="connsiteX9" fmla="*/ 1091972 w 1791907"/>
                <a:gd name="connsiteY9" fmla="*/ 891550 h 1240043"/>
                <a:gd name="connsiteX10" fmla="*/ 992912 w 1791907"/>
                <a:gd name="connsiteY10" fmla="*/ 723910 h 1240043"/>
                <a:gd name="connsiteX11" fmla="*/ 1194842 w 1791907"/>
                <a:gd name="connsiteY11" fmla="*/ 971560 h 1240043"/>
                <a:gd name="connsiteX12" fmla="*/ 1170077 w 1791907"/>
                <a:gd name="connsiteY12" fmla="*/ 849640 h 1240043"/>
                <a:gd name="connsiteX13" fmla="*/ 1295807 w 1791907"/>
                <a:gd name="connsiteY13" fmla="*/ 958225 h 1240043"/>
                <a:gd name="connsiteX14" fmla="*/ 1341527 w 1791907"/>
                <a:gd name="connsiteY14" fmla="*/ 1122055 h 1240043"/>
                <a:gd name="connsiteX15" fmla="*/ 1364387 w 1791907"/>
                <a:gd name="connsiteY15" fmla="*/ 996325 h 1240043"/>
                <a:gd name="connsiteX16" fmla="*/ 1379627 w 1791907"/>
                <a:gd name="connsiteY16" fmla="*/ 1238260 h 1240043"/>
                <a:gd name="connsiteX17" fmla="*/ 1432967 w 1791907"/>
                <a:gd name="connsiteY17" fmla="*/ 1101100 h 1240043"/>
                <a:gd name="connsiteX18" fmla="*/ 1514882 w 1791907"/>
                <a:gd name="connsiteY18" fmla="*/ 1003945 h 1240043"/>
                <a:gd name="connsiteX19" fmla="*/ 1604417 w 1791907"/>
                <a:gd name="connsiteY19" fmla="*/ 1021090 h 1240043"/>
                <a:gd name="connsiteX20" fmla="*/ 1644422 w 1791907"/>
                <a:gd name="connsiteY20" fmla="*/ 1055380 h 1240043"/>
                <a:gd name="connsiteX21" fmla="*/ 1652042 w 1791907"/>
                <a:gd name="connsiteY21" fmla="*/ 904885 h 1240043"/>
                <a:gd name="connsiteX22" fmla="*/ 1653947 w 1791907"/>
                <a:gd name="connsiteY22" fmla="*/ 802015 h 1240043"/>
                <a:gd name="connsiteX23" fmla="*/ 1741577 w 1791907"/>
                <a:gd name="connsiteY23" fmla="*/ 889645 h 1240043"/>
                <a:gd name="connsiteX24" fmla="*/ 1701572 w 1791907"/>
                <a:gd name="connsiteY24" fmla="*/ 716290 h 1240043"/>
                <a:gd name="connsiteX25" fmla="*/ 1701572 w 1791907"/>
                <a:gd name="connsiteY25" fmla="*/ 615325 h 1240043"/>
                <a:gd name="connsiteX26" fmla="*/ 1781582 w 1791907"/>
                <a:gd name="connsiteY26" fmla="*/ 676285 h 1240043"/>
                <a:gd name="connsiteX27" fmla="*/ 1733957 w 1791907"/>
                <a:gd name="connsiteY27" fmla="*/ 546745 h 1240043"/>
                <a:gd name="connsiteX28" fmla="*/ 1667282 w 1791907"/>
                <a:gd name="connsiteY28" fmla="*/ 396250 h 1240043"/>
                <a:gd name="connsiteX29" fmla="*/ 1497737 w 1791907"/>
                <a:gd name="connsiteY29" fmla="*/ 219085 h 1240043"/>
                <a:gd name="connsiteX30" fmla="*/ 1364387 w 1791907"/>
                <a:gd name="connsiteY30" fmla="*/ 129550 h 1240043"/>
                <a:gd name="connsiteX31" fmla="*/ 1486307 w 1791907"/>
                <a:gd name="connsiteY31" fmla="*/ 104785 h 1240043"/>
                <a:gd name="connsiteX32" fmla="*/ 1572032 w 1791907"/>
                <a:gd name="connsiteY32" fmla="*/ 70495 h 1240043"/>
                <a:gd name="connsiteX33" fmla="*/ 1339622 w 1791907"/>
                <a:gd name="connsiteY33" fmla="*/ 62875 h 1240043"/>
                <a:gd name="connsiteX34" fmla="*/ 1128167 w 1791907"/>
                <a:gd name="connsiteY34" fmla="*/ 17155 h 1240043"/>
                <a:gd name="connsiteX35" fmla="*/ 918617 w 1791907"/>
                <a:gd name="connsiteY35" fmla="*/ 10 h 1240043"/>
                <a:gd name="connsiteX36" fmla="*/ 650012 w 1791907"/>
                <a:gd name="connsiteY36" fmla="*/ 19060 h 1240043"/>
                <a:gd name="connsiteX37" fmla="*/ 480467 w 1791907"/>
                <a:gd name="connsiteY37" fmla="*/ 55255 h 1240043"/>
                <a:gd name="connsiteX38" fmla="*/ 352832 w 1791907"/>
                <a:gd name="connsiteY38" fmla="*/ 144790 h 1240043"/>
                <a:gd name="connsiteX39" fmla="*/ 301397 w 1791907"/>
                <a:gd name="connsiteY39" fmla="*/ 215275 h 1240043"/>
                <a:gd name="connsiteX40" fmla="*/ 227102 w 1791907"/>
                <a:gd name="connsiteY40" fmla="*/ 278140 h 1240043"/>
                <a:gd name="connsiteX41" fmla="*/ 160427 w 1791907"/>
                <a:gd name="connsiteY41" fmla="*/ 331480 h 1240043"/>
                <a:gd name="connsiteX42" fmla="*/ 82322 w 1791907"/>
                <a:gd name="connsiteY42" fmla="*/ 485785 h 1240043"/>
                <a:gd name="connsiteX43" fmla="*/ 17552 w 1791907"/>
                <a:gd name="connsiteY43" fmla="*/ 674380 h 1240043"/>
                <a:gd name="connsiteX44" fmla="*/ 2312 w 1791907"/>
                <a:gd name="connsiteY44" fmla="*/ 735340 h 1240043"/>
                <a:gd name="connsiteX45" fmla="*/ 57557 w 1791907"/>
                <a:gd name="connsiteY45" fmla="*/ 678190 h 1240043"/>
                <a:gd name="connsiteX46" fmla="*/ 55652 w 1791907"/>
                <a:gd name="connsiteY46" fmla="*/ 910600 h 1240043"/>
                <a:gd name="connsiteX47" fmla="*/ 68987 w 1791907"/>
                <a:gd name="connsiteY47" fmla="*/ 988705 h 1240043"/>
                <a:gd name="connsiteX48" fmla="*/ 97562 w 1791907"/>
                <a:gd name="connsiteY48" fmla="*/ 891550 h 1240043"/>
                <a:gd name="connsiteX49" fmla="*/ 183287 w 1791907"/>
                <a:gd name="connsiteY49" fmla="*/ 990610 h 1240043"/>
                <a:gd name="connsiteX50" fmla="*/ 175667 w 1791907"/>
                <a:gd name="connsiteY50" fmla="*/ 866785 h 1240043"/>
                <a:gd name="connsiteX51" fmla="*/ 187097 w 1791907"/>
                <a:gd name="connsiteY51" fmla="*/ 725815 h 1240043"/>
                <a:gd name="connsiteX52" fmla="*/ 248057 w 1791907"/>
                <a:gd name="connsiteY52" fmla="*/ 889645 h 1240043"/>
                <a:gd name="connsiteX53" fmla="*/ 227102 w 1791907"/>
                <a:gd name="connsiteY53" fmla="*/ 668665 h 1240043"/>
                <a:gd name="connsiteX54" fmla="*/ 278537 w 1791907"/>
                <a:gd name="connsiteY54" fmla="*/ 495310 h 1240043"/>
                <a:gd name="connsiteX55" fmla="*/ 331877 w 1791907"/>
                <a:gd name="connsiteY55" fmla="*/ 483880 h 1240043"/>
                <a:gd name="connsiteX56" fmla="*/ 419507 w 1791907"/>
                <a:gd name="connsiteY56" fmla="*/ 579130 h 1240043"/>
                <a:gd name="connsiteX0" fmla="*/ 419507 w 1791907"/>
                <a:gd name="connsiteY0" fmla="*/ 579130 h 1218191"/>
                <a:gd name="connsiteX1" fmla="*/ 482372 w 1791907"/>
                <a:gd name="connsiteY1" fmla="*/ 516265 h 1218191"/>
                <a:gd name="connsiteX2" fmla="*/ 566192 w 1791907"/>
                <a:gd name="connsiteY2" fmla="*/ 476260 h 1218191"/>
                <a:gd name="connsiteX3" fmla="*/ 629057 w 1791907"/>
                <a:gd name="connsiteY3" fmla="*/ 577225 h 1218191"/>
                <a:gd name="connsiteX4" fmla="*/ 669062 w 1791907"/>
                <a:gd name="connsiteY4" fmla="*/ 762010 h 1218191"/>
                <a:gd name="connsiteX5" fmla="*/ 672872 w 1791907"/>
                <a:gd name="connsiteY5" fmla="*/ 914410 h 1218191"/>
                <a:gd name="connsiteX6" fmla="*/ 750977 w 1791907"/>
                <a:gd name="connsiteY6" fmla="*/ 718195 h 1218191"/>
                <a:gd name="connsiteX7" fmla="*/ 777647 w 1791907"/>
                <a:gd name="connsiteY7" fmla="*/ 582940 h 1218191"/>
                <a:gd name="connsiteX8" fmla="*/ 1040537 w 1791907"/>
                <a:gd name="connsiteY8" fmla="*/ 870595 h 1218191"/>
                <a:gd name="connsiteX9" fmla="*/ 1091972 w 1791907"/>
                <a:gd name="connsiteY9" fmla="*/ 891550 h 1218191"/>
                <a:gd name="connsiteX10" fmla="*/ 992912 w 1791907"/>
                <a:gd name="connsiteY10" fmla="*/ 723910 h 1218191"/>
                <a:gd name="connsiteX11" fmla="*/ 1194842 w 1791907"/>
                <a:gd name="connsiteY11" fmla="*/ 971560 h 1218191"/>
                <a:gd name="connsiteX12" fmla="*/ 1170077 w 1791907"/>
                <a:gd name="connsiteY12" fmla="*/ 849640 h 1218191"/>
                <a:gd name="connsiteX13" fmla="*/ 1295807 w 1791907"/>
                <a:gd name="connsiteY13" fmla="*/ 958225 h 1218191"/>
                <a:gd name="connsiteX14" fmla="*/ 1341527 w 1791907"/>
                <a:gd name="connsiteY14" fmla="*/ 1122055 h 1218191"/>
                <a:gd name="connsiteX15" fmla="*/ 1364387 w 1791907"/>
                <a:gd name="connsiteY15" fmla="*/ 996325 h 1218191"/>
                <a:gd name="connsiteX16" fmla="*/ 1396242 w 1791907"/>
                <a:gd name="connsiteY16" fmla="*/ 1216108 h 1218191"/>
                <a:gd name="connsiteX17" fmla="*/ 1432967 w 1791907"/>
                <a:gd name="connsiteY17" fmla="*/ 1101100 h 1218191"/>
                <a:gd name="connsiteX18" fmla="*/ 1514882 w 1791907"/>
                <a:gd name="connsiteY18" fmla="*/ 1003945 h 1218191"/>
                <a:gd name="connsiteX19" fmla="*/ 1604417 w 1791907"/>
                <a:gd name="connsiteY19" fmla="*/ 1021090 h 1218191"/>
                <a:gd name="connsiteX20" fmla="*/ 1644422 w 1791907"/>
                <a:gd name="connsiteY20" fmla="*/ 1055380 h 1218191"/>
                <a:gd name="connsiteX21" fmla="*/ 1652042 w 1791907"/>
                <a:gd name="connsiteY21" fmla="*/ 904885 h 1218191"/>
                <a:gd name="connsiteX22" fmla="*/ 1653947 w 1791907"/>
                <a:gd name="connsiteY22" fmla="*/ 802015 h 1218191"/>
                <a:gd name="connsiteX23" fmla="*/ 1741577 w 1791907"/>
                <a:gd name="connsiteY23" fmla="*/ 889645 h 1218191"/>
                <a:gd name="connsiteX24" fmla="*/ 1701572 w 1791907"/>
                <a:gd name="connsiteY24" fmla="*/ 716290 h 1218191"/>
                <a:gd name="connsiteX25" fmla="*/ 1701572 w 1791907"/>
                <a:gd name="connsiteY25" fmla="*/ 615325 h 1218191"/>
                <a:gd name="connsiteX26" fmla="*/ 1781582 w 1791907"/>
                <a:gd name="connsiteY26" fmla="*/ 676285 h 1218191"/>
                <a:gd name="connsiteX27" fmla="*/ 1733957 w 1791907"/>
                <a:gd name="connsiteY27" fmla="*/ 546745 h 1218191"/>
                <a:gd name="connsiteX28" fmla="*/ 1667282 w 1791907"/>
                <a:gd name="connsiteY28" fmla="*/ 396250 h 1218191"/>
                <a:gd name="connsiteX29" fmla="*/ 1497737 w 1791907"/>
                <a:gd name="connsiteY29" fmla="*/ 219085 h 1218191"/>
                <a:gd name="connsiteX30" fmla="*/ 1364387 w 1791907"/>
                <a:gd name="connsiteY30" fmla="*/ 129550 h 1218191"/>
                <a:gd name="connsiteX31" fmla="*/ 1486307 w 1791907"/>
                <a:gd name="connsiteY31" fmla="*/ 104785 h 1218191"/>
                <a:gd name="connsiteX32" fmla="*/ 1572032 w 1791907"/>
                <a:gd name="connsiteY32" fmla="*/ 70495 h 1218191"/>
                <a:gd name="connsiteX33" fmla="*/ 1339622 w 1791907"/>
                <a:gd name="connsiteY33" fmla="*/ 62875 h 1218191"/>
                <a:gd name="connsiteX34" fmla="*/ 1128167 w 1791907"/>
                <a:gd name="connsiteY34" fmla="*/ 17155 h 1218191"/>
                <a:gd name="connsiteX35" fmla="*/ 918617 w 1791907"/>
                <a:gd name="connsiteY35" fmla="*/ 10 h 1218191"/>
                <a:gd name="connsiteX36" fmla="*/ 650012 w 1791907"/>
                <a:gd name="connsiteY36" fmla="*/ 19060 h 1218191"/>
                <a:gd name="connsiteX37" fmla="*/ 480467 w 1791907"/>
                <a:gd name="connsiteY37" fmla="*/ 55255 h 1218191"/>
                <a:gd name="connsiteX38" fmla="*/ 352832 w 1791907"/>
                <a:gd name="connsiteY38" fmla="*/ 144790 h 1218191"/>
                <a:gd name="connsiteX39" fmla="*/ 301397 w 1791907"/>
                <a:gd name="connsiteY39" fmla="*/ 215275 h 1218191"/>
                <a:gd name="connsiteX40" fmla="*/ 227102 w 1791907"/>
                <a:gd name="connsiteY40" fmla="*/ 278140 h 1218191"/>
                <a:gd name="connsiteX41" fmla="*/ 160427 w 1791907"/>
                <a:gd name="connsiteY41" fmla="*/ 331480 h 1218191"/>
                <a:gd name="connsiteX42" fmla="*/ 82322 w 1791907"/>
                <a:gd name="connsiteY42" fmla="*/ 485785 h 1218191"/>
                <a:gd name="connsiteX43" fmla="*/ 17552 w 1791907"/>
                <a:gd name="connsiteY43" fmla="*/ 674380 h 1218191"/>
                <a:gd name="connsiteX44" fmla="*/ 2312 w 1791907"/>
                <a:gd name="connsiteY44" fmla="*/ 735340 h 1218191"/>
                <a:gd name="connsiteX45" fmla="*/ 57557 w 1791907"/>
                <a:gd name="connsiteY45" fmla="*/ 678190 h 1218191"/>
                <a:gd name="connsiteX46" fmla="*/ 55652 w 1791907"/>
                <a:gd name="connsiteY46" fmla="*/ 910600 h 1218191"/>
                <a:gd name="connsiteX47" fmla="*/ 68987 w 1791907"/>
                <a:gd name="connsiteY47" fmla="*/ 988705 h 1218191"/>
                <a:gd name="connsiteX48" fmla="*/ 97562 w 1791907"/>
                <a:gd name="connsiteY48" fmla="*/ 891550 h 1218191"/>
                <a:gd name="connsiteX49" fmla="*/ 183287 w 1791907"/>
                <a:gd name="connsiteY49" fmla="*/ 990610 h 1218191"/>
                <a:gd name="connsiteX50" fmla="*/ 175667 w 1791907"/>
                <a:gd name="connsiteY50" fmla="*/ 866785 h 1218191"/>
                <a:gd name="connsiteX51" fmla="*/ 187097 w 1791907"/>
                <a:gd name="connsiteY51" fmla="*/ 725815 h 1218191"/>
                <a:gd name="connsiteX52" fmla="*/ 248057 w 1791907"/>
                <a:gd name="connsiteY52" fmla="*/ 889645 h 1218191"/>
                <a:gd name="connsiteX53" fmla="*/ 227102 w 1791907"/>
                <a:gd name="connsiteY53" fmla="*/ 668665 h 1218191"/>
                <a:gd name="connsiteX54" fmla="*/ 278537 w 1791907"/>
                <a:gd name="connsiteY54" fmla="*/ 495310 h 1218191"/>
                <a:gd name="connsiteX55" fmla="*/ 331877 w 1791907"/>
                <a:gd name="connsiteY55" fmla="*/ 483880 h 1218191"/>
                <a:gd name="connsiteX56" fmla="*/ 419507 w 1791907"/>
                <a:gd name="connsiteY56" fmla="*/ 579130 h 1218191"/>
                <a:gd name="connsiteX0" fmla="*/ 419507 w 1791907"/>
                <a:gd name="connsiteY0" fmla="*/ 579130 h 1218180"/>
                <a:gd name="connsiteX1" fmla="*/ 482372 w 1791907"/>
                <a:gd name="connsiteY1" fmla="*/ 516265 h 1218180"/>
                <a:gd name="connsiteX2" fmla="*/ 566192 w 1791907"/>
                <a:gd name="connsiteY2" fmla="*/ 476260 h 1218180"/>
                <a:gd name="connsiteX3" fmla="*/ 629057 w 1791907"/>
                <a:gd name="connsiteY3" fmla="*/ 577225 h 1218180"/>
                <a:gd name="connsiteX4" fmla="*/ 669062 w 1791907"/>
                <a:gd name="connsiteY4" fmla="*/ 762010 h 1218180"/>
                <a:gd name="connsiteX5" fmla="*/ 672872 w 1791907"/>
                <a:gd name="connsiteY5" fmla="*/ 914410 h 1218180"/>
                <a:gd name="connsiteX6" fmla="*/ 750977 w 1791907"/>
                <a:gd name="connsiteY6" fmla="*/ 718195 h 1218180"/>
                <a:gd name="connsiteX7" fmla="*/ 777647 w 1791907"/>
                <a:gd name="connsiteY7" fmla="*/ 582940 h 1218180"/>
                <a:gd name="connsiteX8" fmla="*/ 1040537 w 1791907"/>
                <a:gd name="connsiteY8" fmla="*/ 870595 h 1218180"/>
                <a:gd name="connsiteX9" fmla="*/ 1091972 w 1791907"/>
                <a:gd name="connsiteY9" fmla="*/ 891550 h 1218180"/>
                <a:gd name="connsiteX10" fmla="*/ 992912 w 1791907"/>
                <a:gd name="connsiteY10" fmla="*/ 723910 h 1218180"/>
                <a:gd name="connsiteX11" fmla="*/ 1194842 w 1791907"/>
                <a:gd name="connsiteY11" fmla="*/ 971560 h 1218180"/>
                <a:gd name="connsiteX12" fmla="*/ 1170077 w 1791907"/>
                <a:gd name="connsiteY12" fmla="*/ 849640 h 1218180"/>
                <a:gd name="connsiteX13" fmla="*/ 1295807 w 1791907"/>
                <a:gd name="connsiteY13" fmla="*/ 958225 h 1218180"/>
                <a:gd name="connsiteX14" fmla="*/ 1341527 w 1791907"/>
                <a:gd name="connsiteY14" fmla="*/ 1122055 h 1218180"/>
                <a:gd name="connsiteX15" fmla="*/ 1364387 w 1791907"/>
                <a:gd name="connsiteY15" fmla="*/ 996325 h 1218180"/>
                <a:gd name="connsiteX16" fmla="*/ 1396242 w 1791907"/>
                <a:gd name="connsiteY16" fmla="*/ 1216108 h 1218180"/>
                <a:gd name="connsiteX17" fmla="*/ 1432967 w 1791907"/>
                <a:gd name="connsiteY17" fmla="*/ 1101100 h 1218180"/>
                <a:gd name="connsiteX18" fmla="*/ 1539803 w 1791907"/>
                <a:gd name="connsiteY18" fmla="*/ 1006714 h 1218180"/>
                <a:gd name="connsiteX19" fmla="*/ 1604417 w 1791907"/>
                <a:gd name="connsiteY19" fmla="*/ 1021090 h 1218180"/>
                <a:gd name="connsiteX20" fmla="*/ 1644422 w 1791907"/>
                <a:gd name="connsiteY20" fmla="*/ 1055380 h 1218180"/>
                <a:gd name="connsiteX21" fmla="*/ 1652042 w 1791907"/>
                <a:gd name="connsiteY21" fmla="*/ 904885 h 1218180"/>
                <a:gd name="connsiteX22" fmla="*/ 1653947 w 1791907"/>
                <a:gd name="connsiteY22" fmla="*/ 802015 h 1218180"/>
                <a:gd name="connsiteX23" fmla="*/ 1741577 w 1791907"/>
                <a:gd name="connsiteY23" fmla="*/ 889645 h 1218180"/>
                <a:gd name="connsiteX24" fmla="*/ 1701572 w 1791907"/>
                <a:gd name="connsiteY24" fmla="*/ 716290 h 1218180"/>
                <a:gd name="connsiteX25" fmla="*/ 1701572 w 1791907"/>
                <a:gd name="connsiteY25" fmla="*/ 615325 h 1218180"/>
                <a:gd name="connsiteX26" fmla="*/ 1781582 w 1791907"/>
                <a:gd name="connsiteY26" fmla="*/ 676285 h 1218180"/>
                <a:gd name="connsiteX27" fmla="*/ 1733957 w 1791907"/>
                <a:gd name="connsiteY27" fmla="*/ 546745 h 1218180"/>
                <a:gd name="connsiteX28" fmla="*/ 1667282 w 1791907"/>
                <a:gd name="connsiteY28" fmla="*/ 396250 h 1218180"/>
                <a:gd name="connsiteX29" fmla="*/ 1497737 w 1791907"/>
                <a:gd name="connsiteY29" fmla="*/ 219085 h 1218180"/>
                <a:gd name="connsiteX30" fmla="*/ 1364387 w 1791907"/>
                <a:gd name="connsiteY30" fmla="*/ 129550 h 1218180"/>
                <a:gd name="connsiteX31" fmla="*/ 1486307 w 1791907"/>
                <a:gd name="connsiteY31" fmla="*/ 104785 h 1218180"/>
                <a:gd name="connsiteX32" fmla="*/ 1572032 w 1791907"/>
                <a:gd name="connsiteY32" fmla="*/ 70495 h 1218180"/>
                <a:gd name="connsiteX33" fmla="*/ 1339622 w 1791907"/>
                <a:gd name="connsiteY33" fmla="*/ 62875 h 1218180"/>
                <a:gd name="connsiteX34" fmla="*/ 1128167 w 1791907"/>
                <a:gd name="connsiteY34" fmla="*/ 17155 h 1218180"/>
                <a:gd name="connsiteX35" fmla="*/ 918617 w 1791907"/>
                <a:gd name="connsiteY35" fmla="*/ 10 h 1218180"/>
                <a:gd name="connsiteX36" fmla="*/ 650012 w 1791907"/>
                <a:gd name="connsiteY36" fmla="*/ 19060 h 1218180"/>
                <a:gd name="connsiteX37" fmla="*/ 480467 w 1791907"/>
                <a:gd name="connsiteY37" fmla="*/ 55255 h 1218180"/>
                <a:gd name="connsiteX38" fmla="*/ 352832 w 1791907"/>
                <a:gd name="connsiteY38" fmla="*/ 144790 h 1218180"/>
                <a:gd name="connsiteX39" fmla="*/ 301397 w 1791907"/>
                <a:gd name="connsiteY39" fmla="*/ 215275 h 1218180"/>
                <a:gd name="connsiteX40" fmla="*/ 227102 w 1791907"/>
                <a:gd name="connsiteY40" fmla="*/ 278140 h 1218180"/>
                <a:gd name="connsiteX41" fmla="*/ 160427 w 1791907"/>
                <a:gd name="connsiteY41" fmla="*/ 331480 h 1218180"/>
                <a:gd name="connsiteX42" fmla="*/ 82322 w 1791907"/>
                <a:gd name="connsiteY42" fmla="*/ 485785 h 1218180"/>
                <a:gd name="connsiteX43" fmla="*/ 17552 w 1791907"/>
                <a:gd name="connsiteY43" fmla="*/ 674380 h 1218180"/>
                <a:gd name="connsiteX44" fmla="*/ 2312 w 1791907"/>
                <a:gd name="connsiteY44" fmla="*/ 735340 h 1218180"/>
                <a:gd name="connsiteX45" fmla="*/ 57557 w 1791907"/>
                <a:gd name="connsiteY45" fmla="*/ 678190 h 1218180"/>
                <a:gd name="connsiteX46" fmla="*/ 55652 w 1791907"/>
                <a:gd name="connsiteY46" fmla="*/ 910600 h 1218180"/>
                <a:gd name="connsiteX47" fmla="*/ 68987 w 1791907"/>
                <a:gd name="connsiteY47" fmla="*/ 988705 h 1218180"/>
                <a:gd name="connsiteX48" fmla="*/ 97562 w 1791907"/>
                <a:gd name="connsiteY48" fmla="*/ 891550 h 1218180"/>
                <a:gd name="connsiteX49" fmla="*/ 183287 w 1791907"/>
                <a:gd name="connsiteY49" fmla="*/ 990610 h 1218180"/>
                <a:gd name="connsiteX50" fmla="*/ 175667 w 1791907"/>
                <a:gd name="connsiteY50" fmla="*/ 866785 h 1218180"/>
                <a:gd name="connsiteX51" fmla="*/ 187097 w 1791907"/>
                <a:gd name="connsiteY51" fmla="*/ 725815 h 1218180"/>
                <a:gd name="connsiteX52" fmla="*/ 248057 w 1791907"/>
                <a:gd name="connsiteY52" fmla="*/ 889645 h 1218180"/>
                <a:gd name="connsiteX53" fmla="*/ 227102 w 1791907"/>
                <a:gd name="connsiteY53" fmla="*/ 668665 h 1218180"/>
                <a:gd name="connsiteX54" fmla="*/ 278537 w 1791907"/>
                <a:gd name="connsiteY54" fmla="*/ 495310 h 1218180"/>
                <a:gd name="connsiteX55" fmla="*/ 331877 w 1791907"/>
                <a:gd name="connsiteY55" fmla="*/ 483880 h 1218180"/>
                <a:gd name="connsiteX56" fmla="*/ 419507 w 1791907"/>
                <a:gd name="connsiteY56" fmla="*/ 579130 h 1218180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44422 w 1791907"/>
                <a:gd name="connsiteY20" fmla="*/ 1055380 h 1218181"/>
                <a:gd name="connsiteX21" fmla="*/ 1652042 w 1791907"/>
                <a:gd name="connsiteY21" fmla="*/ 904885 h 1218181"/>
                <a:gd name="connsiteX22" fmla="*/ 1653947 w 1791907"/>
                <a:gd name="connsiteY22" fmla="*/ 802015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58267 w 1791907"/>
                <a:gd name="connsiteY20" fmla="*/ 1063688 h 1218181"/>
                <a:gd name="connsiteX21" fmla="*/ 1652042 w 1791907"/>
                <a:gd name="connsiteY21" fmla="*/ 904885 h 1218181"/>
                <a:gd name="connsiteX22" fmla="*/ 1653947 w 1791907"/>
                <a:gd name="connsiteY22" fmla="*/ 802015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58267 w 1791907"/>
                <a:gd name="connsiteY20" fmla="*/ 1063688 h 1218181"/>
                <a:gd name="connsiteX21" fmla="*/ 1652042 w 1791907"/>
                <a:gd name="connsiteY21" fmla="*/ 904885 h 1218181"/>
                <a:gd name="connsiteX22" fmla="*/ 1670561 w 1791907"/>
                <a:gd name="connsiteY22" fmla="*/ 824167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58267 w 1791907"/>
                <a:gd name="connsiteY20" fmla="*/ 1063688 h 1218181"/>
                <a:gd name="connsiteX21" fmla="*/ 1671424 w 1791907"/>
                <a:gd name="connsiteY21" fmla="*/ 904885 h 1218181"/>
                <a:gd name="connsiteX22" fmla="*/ 1670561 w 1791907"/>
                <a:gd name="connsiteY22" fmla="*/ 824167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40"/>
                <a:gd name="connsiteX1" fmla="*/ 482372 w 1791907"/>
                <a:gd name="connsiteY1" fmla="*/ 516265 h 1218140"/>
                <a:gd name="connsiteX2" fmla="*/ 566192 w 1791907"/>
                <a:gd name="connsiteY2" fmla="*/ 476260 h 1218140"/>
                <a:gd name="connsiteX3" fmla="*/ 629057 w 1791907"/>
                <a:gd name="connsiteY3" fmla="*/ 577225 h 1218140"/>
                <a:gd name="connsiteX4" fmla="*/ 669062 w 1791907"/>
                <a:gd name="connsiteY4" fmla="*/ 762010 h 1218140"/>
                <a:gd name="connsiteX5" fmla="*/ 672872 w 1791907"/>
                <a:gd name="connsiteY5" fmla="*/ 914410 h 1218140"/>
                <a:gd name="connsiteX6" fmla="*/ 750977 w 1791907"/>
                <a:gd name="connsiteY6" fmla="*/ 718195 h 1218140"/>
                <a:gd name="connsiteX7" fmla="*/ 777647 w 1791907"/>
                <a:gd name="connsiteY7" fmla="*/ 582940 h 1218140"/>
                <a:gd name="connsiteX8" fmla="*/ 1040537 w 1791907"/>
                <a:gd name="connsiteY8" fmla="*/ 870595 h 1218140"/>
                <a:gd name="connsiteX9" fmla="*/ 1091972 w 1791907"/>
                <a:gd name="connsiteY9" fmla="*/ 891550 h 1218140"/>
                <a:gd name="connsiteX10" fmla="*/ 992912 w 1791907"/>
                <a:gd name="connsiteY10" fmla="*/ 723910 h 1218140"/>
                <a:gd name="connsiteX11" fmla="*/ 1194842 w 1791907"/>
                <a:gd name="connsiteY11" fmla="*/ 971560 h 1218140"/>
                <a:gd name="connsiteX12" fmla="*/ 1170077 w 1791907"/>
                <a:gd name="connsiteY12" fmla="*/ 849640 h 1218140"/>
                <a:gd name="connsiteX13" fmla="*/ 1295807 w 1791907"/>
                <a:gd name="connsiteY13" fmla="*/ 958225 h 1218140"/>
                <a:gd name="connsiteX14" fmla="*/ 1341527 w 1791907"/>
                <a:gd name="connsiteY14" fmla="*/ 1122055 h 1218140"/>
                <a:gd name="connsiteX15" fmla="*/ 1364387 w 1791907"/>
                <a:gd name="connsiteY15" fmla="*/ 996325 h 1218140"/>
                <a:gd name="connsiteX16" fmla="*/ 1396242 w 1791907"/>
                <a:gd name="connsiteY16" fmla="*/ 1216108 h 1218140"/>
                <a:gd name="connsiteX17" fmla="*/ 1432967 w 1791907"/>
                <a:gd name="connsiteY17" fmla="*/ 1101100 h 1218140"/>
                <a:gd name="connsiteX18" fmla="*/ 1537035 w 1791907"/>
                <a:gd name="connsiteY18" fmla="*/ 1020559 h 1218140"/>
                <a:gd name="connsiteX19" fmla="*/ 1612723 w 1791907"/>
                <a:gd name="connsiteY19" fmla="*/ 1026628 h 1218140"/>
                <a:gd name="connsiteX20" fmla="*/ 1658267 w 1791907"/>
                <a:gd name="connsiteY20" fmla="*/ 1063688 h 1218140"/>
                <a:gd name="connsiteX21" fmla="*/ 1671424 w 1791907"/>
                <a:gd name="connsiteY21" fmla="*/ 904885 h 1218140"/>
                <a:gd name="connsiteX22" fmla="*/ 1670561 w 1791907"/>
                <a:gd name="connsiteY22" fmla="*/ 824167 h 1218140"/>
                <a:gd name="connsiteX23" fmla="*/ 1741577 w 1791907"/>
                <a:gd name="connsiteY23" fmla="*/ 889645 h 1218140"/>
                <a:gd name="connsiteX24" fmla="*/ 1701572 w 1791907"/>
                <a:gd name="connsiteY24" fmla="*/ 716290 h 1218140"/>
                <a:gd name="connsiteX25" fmla="*/ 1701572 w 1791907"/>
                <a:gd name="connsiteY25" fmla="*/ 615325 h 1218140"/>
                <a:gd name="connsiteX26" fmla="*/ 1781582 w 1791907"/>
                <a:gd name="connsiteY26" fmla="*/ 676285 h 1218140"/>
                <a:gd name="connsiteX27" fmla="*/ 1733957 w 1791907"/>
                <a:gd name="connsiteY27" fmla="*/ 546745 h 1218140"/>
                <a:gd name="connsiteX28" fmla="*/ 1667282 w 1791907"/>
                <a:gd name="connsiteY28" fmla="*/ 396250 h 1218140"/>
                <a:gd name="connsiteX29" fmla="*/ 1497737 w 1791907"/>
                <a:gd name="connsiteY29" fmla="*/ 219085 h 1218140"/>
                <a:gd name="connsiteX30" fmla="*/ 1364387 w 1791907"/>
                <a:gd name="connsiteY30" fmla="*/ 129550 h 1218140"/>
                <a:gd name="connsiteX31" fmla="*/ 1486307 w 1791907"/>
                <a:gd name="connsiteY31" fmla="*/ 104785 h 1218140"/>
                <a:gd name="connsiteX32" fmla="*/ 1572032 w 1791907"/>
                <a:gd name="connsiteY32" fmla="*/ 70495 h 1218140"/>
                <a:gd name="connsiteX33" fmla="*/ 1339622 w 1791907"/>
                <a:gd name="connsiteY33" fmla="*/ 62875 h 1218140"/>
                <a:gd name="connsiteX34" fmla="*/ 1128167 w 1791907"/>
                <a:gd name="connsiteY34" fmla="*/ 17155 h 1218140"/>
                <a:gd name="connsiteX35" fmla="*/ 918617 w 1791907"/>
                <a:gd name="connsiteY35" fmla="*/ 10 h 1218140"/>
                <a:gd name="connsiteX36" fmla="*/ 650012 w 1791907"/>
                <a:gd name="connsiteY36" fmla="*/ 19060 h 1218140"/>
                <a:gd name="connsiteX37" fmla="*/ 480467 w 1791907"/>
                <a:gd name="connsiteY37" fmla="*/ 55255 h 1218140"/>
                <a:gd name="connsiteX38" fmla="*/ 352832 w 1791907"/>
                <a:gd name="connsiteY38" fmla="*/ 144790 h 1218140"/>
                <a:gd name="connsiteX39" fmla="*/ 301397 w 1791907"/>
                <a:gd name="connsiteY39" fmla="*/ 215275 h 1218140"/>
                <a:gd name="connsiteX40" fmla="*/ 227102 w 1791907"/>
                <a:gd name="connsiteY40" fmla="*/ 278140 h 1218140"/>
                <a:gd name="connsiteX41" fmla="*/ 160427 w 1791907"/>
                <a:gd name="connsiteY41" fmla="*/ 331480 h 1218140"/>
                <a:gd name="connsiteX42" fmla="*/ 82322 w 1791907"/>
                <a:gd name="connsiteY42" fmla="*/ 485785 h 1218140"/>
                <a:gd name="connsiteX43" fmla="*/ 17552 w 1791907"/>
                <a:gd name="connsiteY43" fmla="*/ 674380 h 1218140"/>
                <a:gd name="connsiteX44" fmla="*/ 2312 w 1791907"/>
                <a:gd name="connsiteY44" fmla="*/ 735340 h 1218140"/>
                <a:gd name="connsiteX45" fmla="*/ 57557 w 1791907"/>
                <a:gd name="connsiteY45" fmla="*/ 678190 h 1218140"/>
                <a:gd name="connsiteX46" fmla="*/ 55652 w 1791907"/>
                <a:gd name="connsiteY46" fmla="*/ 910600 h 1218140"/>
                <a:gd name="connsiteX47" fmla="*/ 68987 w 1791907"/>
                <a:gd name="connsiteY47" fmla="*/ 988705 h 1218140"/>
                <a:gd name="connsiteX48" fmla="*/ 97562 w 1791907"/>
                <a:gd name="connsiteY48" fmla="*/ 891550 h 1218140"/>
                <a:gd name="connsiteX49" fmla="*/ 183287 w 1791907"/>
                <a:gd name="connsiteY49" fmla="*/ 990610 h 1218140"/>
                <a:gd name="connsiteX50" fmla="*/ 175667 w 1791907"/>
                <a:gd name="connsiteY50" fmla="*/ 866785 h 1218140"/>
                <a:gd name="connsiteX51" fmla="*/ 187097 w 1791907"/>
                <a:gd name="connsiteY51" fmla="*/ 725815 h 1218140"/>
                <a:gd name="connsiteX52" fmla="*/ 248057 w 1791907"/>
                <a:gd name="connsiteY52" fmla="*/ 889645 h 1218140"/>
                <a:gd name="connsiteX53" fmla="*/ 227102 w 1791907"/>
                <a:gd name="connsiteY53" fmla="*/ 668665 h 1218140"/>
                <a:gd name="connsiteX54" fmla="*/ 278537 w 1791907"/>
                <a:gd name="connsiteY54" fmla="*/ 495310 h 1218140"/>
                <a:gd name="connsiteX55" fmla="*/ 331877 w 1791907"/>
                <a:gd name="connsiteY55" fmla="*/ 483880 h 1218140"/>
                <a:gd name="connsiteX56" fmla="*/ 419507 w 1791907"/>
                <a:gd name="connsiteY56" fmla="*/ 579130 h 1218140"/>
                <a:gd name="connsiteX0" fmla="*/ 419507 w 1791907"/>
                <a:gd name="connsiteY0" fmla="*/ 579130 h 1218001"/>
                <a:gd name="connsiteX1" fmla="*/ 482372 w 1791907"/>
                <a:gd name="connsiteY1" fmla="*/ 516265 h 1218001"/>
                <a:gd name="connsiteX2" fmla="*/ 566192 w 1791907"/>
                <a:gd name="connsiteY2" fmla="*/ 476260 h 1218001"/>
                <a:gd name="connsiteX3" fmla="*/ 629057 w 1791907"/>
                <a:gd name="connsiteY3" fmla="*/ 577225 h 1218001"/>
                <a:gd name="connsiteX4" fmla="*/ 669062 w 1791907"/>
                <a:gd name="connsiteY4" fmla="*/ 762010 h 1218001"/>
                <a:gd name="connsiteX5" fmla="*/ 672872 w 1791907"/>
                <a:gd name="connsiteY5" fmla="*/ 914410 h 1218001"/>
                <a:gd name="connsiteX6" fmla="*/ 750977 w 1791907"/>
                <a:gd name="connsiteY6" fmla="*/ 718195 h 1218001"/>
                <a:gd name="connsiteX7" fmla="*/ 777647 w 1791907"/>
                <a:gd name="connsiteY7" fmla="*/ 582940 h 1218001"/>
                <a:gd name="connsiteX8" fmla="*/ 1040537 w 1791907"/>
                <a:gd name="connsiteY8" fmla="*/ 870595 h 1218001"/>
                <a:gd name="connsiteX9" fmla="*/ 1091972 w 1791907"/>
                <a:gd name="connsiteY9" fmla="*/ 891550 h 1218001"/>
                <a:gd name="connsiteX10" fmla="*/ 992912 w 1791907"/>
                <a:gd name="connsiteY10" fmla="*/ 723910 h 1218001"/>
                <a:gd name="connsiteX11" fmla="*/ 1194842 w 1791907"/>
                <a:gd name="connsiteY11" fmla="*/ 971560 h 1218001"/>
                <a:gd name="connsiteX12" fmla="*/ 1170077 w 1791907"/>
                <a:gd name="connsiteY12" fmla="*/ 849640 h 1218001"/>
                <a:gd name="connsiteX13" fmla="*/ 1295807 w 1791907"/>
                <a:gd name="connsiteY13" fmla="*/ 958225 h 1218001"/>
                <a:gd name="connsiteX14" fmla="*/ 1341527 w 1791907"/>
                <a:gd name="connsiteY14" fmla="*/ 1122055 h 1218001"/>
                <a:gd name="connsiteX15" fmla="*/ 1364387 w 1791907"/>
                <a:gd name="connsiteY15" fmla="*/ 996325 h 1218001"/>
                <a:gd name="connsiteX16" fmla="*/ 1396242 w 1791907"/>
                <a:gd name="connsiteY16" fmla="*/ 1216108 h 1218001"/>
                <a:gd name="connsiteX17" fmla="*/ 1441273 w 1791907"/>
                <a:gd name="connsiteY17" fmla="*/ 1098331 h 1218001"/>
                <a:gd name="connsiteX18" fmla="*/ 1537035 w 1791907"/>
                <a:gd name="connsiteY18" fmla="*/ 1020559 h 1218001"/>
                <a:gd name="connsiteX19" fmla="*/ 1612723 w 1791907"/>
                <a:gd name="connsiteY19" fmla="*/ 1026628 h 1218001"/>
                <a:gd name="connsiteX20" fmla="*/ 1658267 w 1791907"/>
                <a:gd name="connsiteY20" fmla="*/ 1063688 h 1218001"/>
                <a:gd name="connsiteX21" fmla="*/ 1671424 w 1791907"/>
                <a:gd name="connsiteY21" fmla="*/ 904885 h 1218001"/>
                <a:gd name="connsiteX22" fmla="*/ 1670561 w 1791907"/>
                <a:gd name="connsiteY22" fmla="*/ 824167 h 1218001"/>
                <a:gd name="connsiteX23" fmla="*/ 1741577 w 1791907"/>
                <a:gd name="connsiteY23" fmla="*/ 889645 h 1218001"/>
                <a:gd name="connsiteX24" fmla="*/ 1701572 w 1791907"/>
                <a:gd name="connsiteY24" fmla="*/ 716290 h 1218001"/>
                <a:gd name="connsiteX25" fmla="*/ 1701572 w 1791907"/>
                <a:gd name="connsiteY25" fmla="*/ 615325 h 1218001"/>
                <a:gd name="connsiteX26" fmla="*/ 1781582 w 1791907"/>
                <a:gd name="connsiteY26" fmla="*/ 676285 h 1218001"/>
                <a:gd name="connsiteX27" fmla="*/ 1733957 w 1791907"/>
                <a:gd name="connsiteY27" fmla="*/ 546745 h 1218001"/>
                <a:gd name="connsiteX28" fmla="*/ 1667282 w 1791907"/>
                <a:gd name="connsiteY28" fmla="*/ 396250 h 1218001"/>
                <a:gd name="connsiteX29" fmla="*/ 1497737 w 1791907"/>
                <a:gd name="connsiteY29" fmla="*/ 219085 h 1218001"/>
                <a:gd name="connsiteX30" fmla="*/ 1364387 w 1791907"/>
                <a:gd name="connsiteY30" fmla="*/ 129550 h 1218001"/>
                <a:gd name="connsiteX31" fmla="*/ 1486307 w 1791907"/>
                <a:gd name="connsiteY31" fmla="*/ 104785 h 1218001"/>
                <a:gd name="connsiteX32" fmla="*/ 1572032 w 1791907"/>
                <a:gd name="connsiteY32" fmla="*/ 70495 h 1218001"/>
                <a:gd name="connsiteX33" fmla="*/ 1339622 w 1791907"/>
                <a:gd name="connsiteY33" fmla="*/ 62875 h 1218001"/>
                <a:gd name="connsiteX34" fmla="*/ 1128167 w 1791907"/>
                <a:gd name="connsiteY34" fmla="*/ 17155 h 1218001"/>
                <a:gd name="connsiteX35" fmla="*/ 918617 w 1791907"/>
                <a:gd name="connsiteY35" fmla="*/ 10 h 1218001"/>
                <a:gd name="connsiteX36" fmla="*/ 650012 w 1791907"/>
                <a:gd name="connsiteY36" fmla="*/ 19060 h 1218001"/>
                <a:gd name="connsiteX37" fmla="*/ 480467 w 1791907"/>
                <a:gd name="connsiteY37" fmla="*/ 55255 h 1218001"/>
                <a:gd name="connsiteX38" fmla="*/ 352832 w 1791907"/>
                <a:gd name="connsiteY38" fmla="*/ 144790 h 1218001"/>
                <a:gd name="connsiteX39" fmla="*/ 301397 w 1791907"/>
                <a:gd name="connsiteY39" fmla="*/ 215275 h 1218001"/>
                <a:gd name="connsiteX40" fmla="*/ 227102 w 1791907"/>
                <a:gd name="connsiteY40" fmla="*/ 278140 h 1218001"/>
                <a:gd name="connsiteX41" fmla="*/ 160427 w 1791907"/>
                <a:gd name="connsiteY41" fmla="*/ 331480 h 1218001"/>
                <a:gd name="connsiteX42" fmla="*/ 82322 w 1791907"/>
                <a:gd name="connsiteY42" fmla="*/ 485785 h 1218001"/>
                <a:gd name="connsiteX43" fmla="*/ 17552 w 1791907"/>
                <a:gd name="connsiteY43" fmla="*/ 674380 h 1218001"/>
                <a:gd name="connsiteX44" fmla="*/ 2312 w 1791907"/>
                <a:gd name="connsiteY44" fmla="*/ 735340 h 1218001"/>
                <a:gd name="connsiteX45" fmla="*/ 57557 w 1791907"/>
                <a:gd name="connsiteY45" fmla="*/ 678190 h 1218001"/>
                <a:gd name="connsiteX46" fmla="*/ 55652 w 1791907"/>
                <a:gd name="connsiteY46" fmla="*/ 910600 h 1218001"/>
                <a:gd name="connsiteX47" fmla="*/ 68987 w 1791907"/>
                <a:gd name="connsiteY47" fmla="*/ 988705 h 1218001"/>
                <a:gd name="connsiteX48" fmla="*/ 97562 w 1791907"/>
                <a:gd name="connsiteY48" fmla="*/ 891550 h 1218001"/>
                <a:gd name="connsiteX49" fmla="*/ 183287 w 1791907"/>
                <a:gd name="connsiteY49" fmla="*/ 990610 h 1218001"/>
                <a:gd name="connsiteX50" fmla="*/ 175667 w 1791907"/>
                <a:gd name="connsiteY50" fmla="*/ 866785 h 1218001"/>
                <a:gd name="connsiteX51" fmla="*/ 187097 w 1791907"/>
                <a:gd name="connsiteY51" fmla="*/ 725815 h 1218001"/>
                <a:gd name="connsiteX52" fmla="*/ 248057 w 1791907"/>
                <a:gd name="connsiteY52" fmla="*/ 889645 h 1218001"/>
                <a:gd name="connsiteX53" fmla="*/ 227102 w 1791907"/>
                <a:gd name="connsiteY53" fmla="*/ 668665 h 1218001"/>
                <a:gd name="connsiteX54" fmla="*/ 278537 w 1791907"/>
                <a:gd name="connsiteY54" fmla="*/ 495310 h 1218001"/>
                <a:gd name="connsiteX55" fmla="*/ 331877 w 1791907"/>
                <a:gd name="connsiteY55" fmla="*/ 483880 h 1218001"/>
                <a:gd name="connsiteX56" fmla="*/ 419507 w 1791907"/>
                <a:gd name="connsiteY56" fmla="*/ 579130 h 1218001"/>
                <a:gd name="connsiteX0" fmla="*/ 419507 w 1791907"/>
                <a:gd name="connsiteY0" fmla="*/ 579130 h 1217972"/>
                <a:gd name="connsiteX1" fmla="*/ 482372 w 1791907"/>
                <a:gd name="connsiteY1" fmla="*/ 516265 h 1217972"/>
                <a:gd name="connsiteX2" fmla="*/ 566192 w 1791907"/>
                <a:gd name="connsiteY2" fmla="*/ 476260 h 1217972"/>
                <a:gd name="connsiteX3" fmla="*/ 629057 w 1791907"/>
                <a:gd name="connsiteY3" fmla="*/ 577225 h 1217972"/>
                <a:gd name="connsiteX4" fmla="*/ 669062 w 1791907"/>
                <a:gd name="connsiteY4" fmla="*/ 762010 h 1217972"/>
                <a:gd name="connsiteX5" fmla="*/ 672872 w 1791907"/>
                <a:gd name="connsiteY5" fmla="*/ 914410 h 1217972"/>
                <a:gd name="connsiteX6" fmla="*/ 750977 w 1791907"/>
                <a:gd name="connsiteY6" fmla="*/ 718195 h 1217972"/>
                <a:gd name="connsiteX7" fmla="*/ 777647 w 1791907"/>
                <a:gd name="connsiteY7" fmla="*/ 582940 h 1217972"/>
                <a:gd name="connsiteX8" fmla="*/ 1040537 w 1791907"/>
                <a:gd name="connsiteY8" fmla="*/ 870595 h 1217972"/>
                <a:gd name="connsiteX9" fmla="*/ 1091972 w 1791907"/>
                <a:gd name="connsiteY9" fmla="*/ 891550 h 1217972"/>
                <a:gd name="connsiteX10" fmla="*/ 992912 w 1791907"/>
                <a:gd name="connsiteY10" fmla="*/ 723910 h 1217972"/>
                <a:gd name="connsiteX11" fmla="*/ 1194842 w 1791907"/>
                <a:gd name="connsiteY11" fmla="*/ 971560 h 1217972"/>
                <a:gd name="connsiteX12" fmla="*/ 1170077 w 1791907"/>
                <a:gd name="connsiteY12" fmla="*/ 849640 h 1217972"/>
                <a:gd name="connsiteX13" fmla="*/ 1295807 w 1791907"/>
                <a:gd name="connsiteY13" fmla="*/ 958225 h 1217972"/>
                <a:gd name="connsiteX14" fmla="*/ 1341527 w 1791907"/>
                <a:gd name="connsiteY14" fmla="*/ 1122055 h 1217972"/>
                <a:gd name="connsiteX15" fmla="*/ 1364387 w 1791907"/>
                <a:gd name="connsiteY15" fmla="*/ 996325 h 1217972"/>
                <a:gd name="connsiteX16" fmla="*/ 1396242 w 1791907"/>
                <a:gd name="connsiteY16" fmla="*/ 1216108 h 1217972"/>
                <a:gd name="connsiteX17" fmla="*/ 1441273 w 1791907"/>
                <a:gd name="connsiteY17" fmla="*/ 1098331 h 1217972"/>
                <a:gd name="connsiteX18" fmla="*/ 1542572 w 1791907"/>
                <a:gd name="connsiteY18" fmla="*/ 1031635 h 1217972"/>
                <a:gd name="connsiteX19" fmla="*/ 1612723 w 1791907"/>
                <a:gd name="connsiteY19" fmla="*/ 1026628 h 1217972"/>
                <a:gd name="connsiteX20" fmla="*/ 1658267 w 1791907"/>
                <a:gd name="connsiteY20" fmla="*/ 1063688 h 1217972"/>
                <a:gd name="connsiteX21" fmla="*/ 1671424 w 1791907"/>
                <a:gd name="connsiteY21" fmla="*/ 904885 h 1217972"/>
                <a:gd name="connsiteX22" fmla="*/ 1670561 w 1791907"/>
                <a:gd name="connsiteY22" fmla="*/ 824167 h 1217972"/>
                <a:gd name="connsiteX23" fmla="*/ 1741577 w 1791907"/>
                <a:gd name="connsiteY23" fmla="*/ 889645 h 1217972"/>
                <a:gd name="connsiteX24" fmla="*/ 1701572 w 1791907"/>
                <a:gd name="connsiteY24" fmla="*/ 716290 h 1217972"/>
                <a:gd name="connsiteX25" fmla="*/ 1701572 w 1791907"/>
                <a:gd name="connsiteY25" fmla="*/ 615325 h 1217972"/>
                <a:gd name="connsiteX26" fmla="*/ 1781582 w 1791907"/>
                <a:gd name="connsiteY26" fmla="*/ 676285 h 1217972"/>
                <a:gd name="connsiteX27" fmla="*/ 1733957 w 1791907"/>
                <a:gd name="connsiteY27" fmla="*/ 546745 h 1217972"/>
                <a:gd name="connsiteX28" fmla="*/ 1667282 w 1791907"/>
                <a:gd name="connsiteY28" fmla="*/ 396250 h 1217972"/>
                <a:gd name="connsiteX29" fmla="*/ 1497737 w 1791907"/>
                <a:gd name="connsiteY29" fmla="*/ 219085 h 1217972"/>
                <a:gd name="connsiteX30" fmla="*/ 1364387 w 1791907"/>
                <a:gd name="connsiteY30" fmla="*/ 129550 h 1217972"/>
                <a:gd name="connsiteX31" fmla="*/ 1486307 w 1791907"/>
                <a:gd name="connsiteY31" fmla="*/ 104785 h 1217972"/>
                <a:gd name="connsiteX32" fmla="*/ 1572032 w 1791907"/>
                <a:gd name="connsiteY32" fmla="*/ 70495 h 1217972"/>
                <a:gd name="connsiteX33" fmla="*/ 1339622 w 1791907"/>
                <a:gd name="connsiteY33" fmla="*/ 62875 h 1217972"/>
                <a:gd name="connsiteX34" fmla="*/ 1128167 w 1791907"/>
                <a:gd name="connsiteY34" fmla="*/ 17155 h 1217972"/>
                <a:gd name="connsiteX35" fmla="*/ 918617 w 1791907"/>
                <a:gd name="connsiteY35" fmla="*/ 10 h 1217972"/>
                <a:gd name="connsiteX36" fmla="*/ 650012 w 1791907"/>
                <a:gd name="connsiteY36" fmla="*/ 19060 h 1217972"/>
                <a:gd name="connsiteX37" fmla="*/ 480467 w 1791907"/>
                <a:gd name="connsiteY37" fmla="*/ 55255 h 1217972"/>
                <a:gd name="connsiteX38" fmla="*/ 352832 w 1791907"/>
                <a:gd name="connsiteY38" fmla="*/ 144790 h 1217972"/>
                <a:gd name="connsiteX39" fmla="*/ 301397 w 1791907"/>
                <a:gd name="connsiteY39" fmla="*/ 215275 h 1217972"/>
                <a:gd name="connsiteX40" fmla="*/ 227102 w 1791907"/>
                <a:gd name="connsiteY40" fmla="*/ 278140 h 1217972"/>
                <a:gd name="connsiteX41" fmla="*/ 160427 w 1791907"/>
                <a:gd name="connsiteY41" fmla="*/ 331480 h 1217972"/>
                <a:gd name="connsiteX42" fmla="*/ 82322 w 1791907"/>
                <a:gd name="connsiteY42" fmla="*/ 485785 h 1217972"/>
                <a:gd name="connsiteX43" fmla="*/ 17552 w 1791907"/>
                <a:gd name="connsiteY43" fmla="*/ 674380 h 1217972"/>
                <a:gd name="connsiteX44" fmla="*/ 2312 w 1791907"/>
                <a:gd name="connsiteY44" fmla="*/ 735340 h 1217972"/>
                <a:gd name="connsiteX45" fmla="*/ 57557 w 1791907"/>
                <a:gd name="connsiteY45" fmla="*/ 678190 h 1217972"/>
                <a:gd name="connsiteX46" fmla="*/ 55652 w 1791907"/>
                <a:gd name="connsiteY46" fmla="*/ 910600 h 1217972"/>
                <a:gd name="connsiteX47" fmla="*/ 68987 w 1791907"/>
                <a:gd name="connsiteY47" fmla="*/ 988705 h 1217972"/>
                <a:gd name="connsiteX48" fmla="*/ 97562 w 1791907"/>
                <a:gd name="connsiteY48" fmla="*/ 891550 h 1217972"/>
                <a:gd name="connsiteX49" fmla="*/ 183287 w 1791907"/>
                <a:gd name="connsiteY49" fmla="*/ 990610 h 1217972"/>
                <a:gd name="connsiteX50" fmla="*/ 175667 w 1791907"/>
                <a:gd name="connsiteY50" fmla="*/ 866785 h 1217972"/>
                <a:gd name="connsiteX51" fmla="*/ 187097 w 1791907"/>
                <a:gd name="connsiteY51" fmla="*/ 725815 h 1217972"/>
                <a:gd name="connsiteX52" fmla="*/ 248057 w 1791907"/>
                <a:gd name="connsiteY52" fmla="*/ 889645 h 1217972"/>
                <a:gd name="connsiteX53" fmla="*/ 227102 w 1791907"/>
                <a:gd name="connsiteY53" fmla="*/ 668665 h 1217972"/>
                <a:gd name="connsiteX54" fmla="*/ 278537 w 1791907"/>
                <a:gd name="connsiteY54" fmla="*/ 495310 h 1217972"/>
                <a:gd name="connsiteX55" fmla="*/ 331877 w 1791907"/>
                <a:gd name="connsiteY55" fmla="*/ 483880 h 1217972"/>
                <a:gd name="connsiteX56" fmla="*/ 419507 w 1791907"/>
                <a:gd name="connsiteY56" fmla="*/ 579130 h 1217972"/>
                <a:gd name="connsiteX0" fmla="*/ 419507 w 1791907"/>
                <a:gd name="connsiteY0" fmla="*/ 579130 h 1217972"/>
                <a:gd name="connsiteX1" fmla="*/ 482372 w 1791907"/>
                <a:gd name="connsiteY1" fmla="*/ 516265 h 1217972"/>
                <a:gd name="connsiteX2" fmla="*/ 566192 w 1791907"/>
                <a:gd name="connsiteY2" fmla="*/ 476260 h 1217972"/>
                <a:gd name="connsiteX3" fmla="*/ 629057 w 1791907"/>
                <a:gd name="connsiteY3" fmla="*/ 577225 h 1217972"/>
                <a:gd name="connsiteX4" fmla="*/ 669062 w 1791907"/>
                <a:gd name="connsiteY4" fmla="*/ 762010 h 1217972"/>
                <a:gd name="connsiteX5" fmla="*/ 672872 w 1791907"/>
                <a:gd name="connsiteY5" fmla="*/ 914410 h 1217972"/>
                <a:gd name="connsiteX6" fmla="*/ 750977 w 1791907"/>
                <a:gd name="connsiteY6" fmla="*/ 718195 h 1217972"/>
                <a:gd name="connsiteX7" fmla="*/ 777647 w 1791907"/>
                <a:gd name="connsiteY7" fmla="*/ 582940 h 1217972"/>
                <a:gd name="connsiteX8" fmla="*/ 1040537 w 1791907"/>
                <a:gd name="connsiteY8" fmla="*/ 870595 h 1217972"/>
                <a:gd name="connsiteX9" fmla="*/ 1091972 w 1791907"/>
                <a:gd name="connsiteY9" fmla="*/ 891550 h 1217972"/>
                <a:gd name="connsiteX10" fmla="*/ 992912 w 1791907"/>
                <a:gd name="connsiteY10" fmla="*/ 723910 h 1217972"/>
                <a:gd name="connsiteX11" fmla="*/ 1194842 w 1791907"/>
                <a:gd name="connsiteY11" fmla="*/ 971560 h 1217972"/>
                <a:gd name="connsiteX12" fmla="*/ 1170077 w 1791907"/>
                <a:gd name="connsiteY12" fmla="*/ 849640 h 1217972"/>
                <a:gd name="connsiteX13" fmla="*/ 1295807 w 1791907"/>
                <a:gd name="connsiteY13" fmla="*/ 958225 h 1217972"/>
                <a:gd name="connsiteX14" fmla="*/ 1341527 w 1791907"/>
                <a:gd name="connsiteY14" fmla="*/ 1122055 h 1217972"/>
                <a:gd name="connsiteX15" fmla="*/ 1364387 w 1791907"/>
                <a:gd name="connsiteY15" fmla="*/ 996325 h 1217972"/>
                <a:gd name="connsiteX16" fmla="*/ 1396242 w 1791907"/>
                <a:gd name="connsiteY16" fmla="*/ 1216108 h 1217972"/>
                <a:gd name="connsiteX17" fmla="*/ 1457887 w 1791907"/>
                <a:gd name="connsiteY17" fmla="*/ 1098331 h 1217972"/>
                <a:gd name="connsiteX18" fmla="*/ 1542572 w 1791907"/>
                <a:gd name="connsiteY18" fmla="*/ 1031635 h 1217972"/>
                <a:gd name="connsiteX19" fmla="*/ 1612723 w 1791907"/>
                <a:gd name="connsiteY19" fmla="*/ 1026628 h 1217972"/>
                <a:gd name="connsiteX20" fmla="*/ 1658267 w 1791907"/>
                <a:gd name="connsiteY20" fmla="*/ 1063688 h 1217972"/>
                <a:gd name="connsiteX21" fmla="*/ 1671424 w 1791907"/>
                <a:gd name="connsiteY21" fmla="*/ 904885 h 1217972"/>
                <a:gd name="connsiteX22" fmla="*/ 1670561 w 1791907"/>
                <a:gd name="connsiteY22" fmla="*/ 824167 h 1217972"/>
                <a:gd name="connsiteX23" fmla="*/ 1741577 w 1791907"/>
                <a:gd name="connsiteY23" fmla="*/ 889645 h 1217972"/>
                <a:gd name="connsiteX24" fmla="*/ 1701572 w 1791907"/>
                <a:gd name="connsiteY24" fmla="*/ 716290 h 1217972"/>
                <a:gd name="connsiteX25" fmla="*/ 1701572 w 1791907"/>
                <a:gd name="connsiteY25" fmla="*/ 615325 h 1217972"/>
                <a:gd name="connsiteX26" fmla="*/ 1781582 w 1791907"/>
                <a:gd name="connsiteY26" fmla="*/ 676285 h 1217972"/>
                <a:gd name="connsiteX27" fmla="*/ 1733957 w 1791907"/>
                <a:gd name="connsiteY27" fmla="*/ 546745 h 1217972"/>
                <a:gd name="connsiteX28" fmla="*/ 1667282 w 1791907"/>
                <a:gd name="connsiteY28" fmla="*/ 396250 h 1217972"/>
                <a:gd name="connsiteX29" fmla="*/ 1497737 w 1791907"/>
                <a:gd name="connsiteY29" fmla="*/ 219085 h 1217972"/>
                <a:gd name="connsiteX30" fmla="*/ 1364387 w 1791907"/>
                <a:gd name="connsiteY30" fmla="*/ 129550 h 1217972"/>
                <a:gd name="connsiteX31" fmla="*/ 1486307 w 1791907"/>
                <a:gd name="connsiteY31" fmla="*/ 104785 h 1217972"/>
                <a:gd name="connsiteX32" fmla="*/ 1572032 w 1791907"/>
                <a:gd name="connsiteY32" fmla="*/ 70495 h 1217972"/>
                <a:gd name="connsiteX33" fmla="*/ 1339622 w 1791907"/>
                <a:gd name="connsiteY33" fmla="*/ 62875 h 1217972"/>
                <a:gd name="connsiteX34" fmla="*/ 1128167 w 1791907"/>
                <a:gd name="connsiteY34" fmla="*/ 17155 h 1217972"/>
                <a:gd name="connsiteX35" fmla="*/ 918617 w 1791907"/>
                <a:gd name="connsiteY35" fmla="*/ 10 h 1217972"/>
                <a:gd name="connsiteX36" fmla="*/ 650012 w 1791907"/>
                <a:gd name="connsiteY36" fmla="*/ 19060 h 1217972"/>
                <a:gd name="connsiteX37" fmla="*/ 480467 w 1791907"/>
                <a:gd name="connsiteY37" fmla="*/ 55255 h 1217972"/>
                <a:gd name="connsiteX38" fmla="*/ 352832 w 1791907"/>
                <a:gd name="connsiteY38" fmla="*/ 144790 h 1217972"/>
                <a:gd name="connsiteX39" fmla="*/ 301397 w 1791907"/>
                <a:gd name="connsiteY39" fmla="*/ 215275 h 1217972"/>
                <a:gd name="connsiteX40" fmla="*/ 227102 w 1791907"/>
                <a:gd name="connsiteY40" fmla="*/ 278140 h 1217972"/>
                <a:gd name="connsiteX41" fmla="*/ 160427 w 1791907"/>
                <a:gd name="connsiteY41" fmla="*/ 331480 h 1217972"/>
                <a:gd name="connsiteX42" fmla="*/ 82322 w 1791907"/>
                <a:gd name="connsiteY42" fmla="*/ 485785 h 1217972"/>
                <a:gd name="connsiteX43" fmla="*/ 17552 w 1791907"/>
                <a:gd name="connsiteY43" fmla="*/ 674380 h 1217972"/>
                <a:gd name="connsiteX44" fmla="*/ 2312 w 1791907"/>
                <a:gd name="connsiteY44" fmla="*/ 735340 h 1217972"/>
                <a:gd name="connsiteX45" fmla="*/ 57557 w 1791907"/>
                <a:gd name="connsiteY45" fmla="*/ 678190 h 1217972"/>
                <a:gd name="connsiteX46" fmla="*/ 55652 w 1791907"/>
                <a:gd name="connsiteY46" fmla="*/ 910600 h 1217972"/>
                <a:gd name="connsiteX47" fmla="*/ 68987 w 1791907"/>
                <a:gd name="connsiteY47" fmla="*/ 988705 h 1217972"/>
                <a:gd name="connsiteX48" fmla="*/ 97562 w 1791907"/>
                <a:gd name="connsiteY48" fmla="*/ 891550 h 1217972"/>
                <a:gd name="connsiteX49" fmla="*/ 183287 w 1791907"/>
                <a:gd name="connsiteY49" fmla="*/ 990610 h 1217972"/>
                <a:gd name="connsiteX50" fmla="*/ 175667 w 1791907"/>
                <a:gd name="connsiteY50" fmla="*/ 866785 h 1217972"/>
                <a:gd name="connsiteX51" fmla="*/ 187097 w 1791907"/>
                <a:gd name="connsiteY51" fmla="*/ 725815 h 1217972"/>
                <a:gd name="connsiteX52" fmla="*/ 248057 w 1791907"/>
                <a:gd name="connsiteY52" fmla="*/ 889645 h 1217972"/>
                <a:gd name="connsiteX53" fmla="*/ 227102 w 1791907"/>
                <a:gd name="connsiteY53" fmla="*/ 668665 h 1217972"/>
                <a:gd name="connsiteX54" fmla="*/ 278537 w 1791907"/>
                <a:gd name="connsiteY54" fmla="*/ 495310 h 1217972"/>
                <a:gd name="connsiteX55" fmla="*/ 331877 w 1791907"/>
                <a:gd name="connsiteY55" fmla="*/ 483880 h 1217972"/>
                <a:gd name="connsiteX56" fmla="*/ 419507 w 1791907"/>
                <a:gd name="connsiteY56" fmla="*/ 579130 h 1217972"/>
                <a:gd name="connsiteX0" fmla="*/ 419507 w 1791907"/>
                <a:gd name="connsiteY0" fmla="*/ 579130 h 1217972"/>
                <a:gd name="connsiteX1" fmla="*/ 482372 w 1791907"/>
                <a:gd name="connsiteY1" fmla="*/ 516265 h 1217972"/>
                <a:gd name="connsiteX2" fmla="*/ 566192 w 1791907"/>
                <a:gd name="connsiteY2" fmla="*/ 476260 h 1217972"/>
                <a:gd name="connsiteX3" fmla="*/ 629057 w 1791907"/>
                <a:gd name="connsiteY3" fmla="*/ 577225 h 1217972"/>
                <a:gd name="connsiteX4" fmla="*/ 669062 w 1791907"/>
                <a:gd name="connsiteY4" fmla="*/ 762010 h 1217972"/>
                <a:gd name="connsiteX5" fmla="*/ 672872 w 1791907"/>
                <a:gd name="connsiteY5" fmla="*/ 914410 h 1217972"/>
                <a:gd name="connsiteX6" fmla="*/ 750977 w 1791907"/>
                <a:gd name="connsiteY6" fmla="*/ 718195 h 1217972"/>
                <a:gd name="connsiteX7" fmla="*/ 777647 w 1791907"/>
                <a:gd name="connsiteY7" fmla="*/ 582940 h 1217972"/>
                <a:gd name="connsiteX8" fmla="*/ 1040537 w 1791907"/>
                <a:gd name="connsiteY8" fmla="*/ 870595 h 1217972"/>
                <a:gd name="connsiteX9" fmla="*/ 1091972 w 1791907"/>
                <a:gd name="connsiteY9" fmla="*/ 891550 h 1217972"/>
                <a:gd name="connsiteX10" fmla="*/ 992912 w 1791907"/>
                <a:gd name="connsiteY10" fmla="*/ 723910 h 1217972"/>
                <a:gd name="connsiteX11" fmla="*/ 1194842 w 1791907"/>
                <a:gd name="connsiteY11" fmla="*/ 971560 h 1217972"/>
                <a:gd name="connsiteX12" fmla="*/ 1170077 w 1791907"/>
                <a:gd name="connsiteY12" fmla="*/ 849640 h 1217972"/>
                <a:gd name="connsiteX13" fmla="*/ 1295807 w 1791907"/>
                <a:gd name="connsiteY13" fmla="*/ 958225 h 1217972"/>
                <a:gd name="connsiteX14" fmla="*/ 1341527 w 1791907"/>
                <a:gd name="connsiteY14" fmla="*/ 1122055 h 1217972"/>
                <a:gd name="connsiteX15" fmla="*/ 1364387 w 1791907"/>
                <a:gd name="connsiteY15" fmla="*/ 996325 h 1217972"/>
                <a:gd name="connsiteX16" fmla="*/ 1396242 w 1791907"/>
                <a:gd name="connsiteY16" fmla="*/ 1216108 h 1217972"/>
                <a:gd name="connsiteX17" fmla="*/ 1457887 w 1791907"/>
                <a:gd name="connsiteY17" fmla="*/ 1098331 h 1217972"/>
                <a:gd name="connsiteX18" fmla="*/ 1542572 w 1791907"/>
                <a:gd name="connsiteY18" fmla="*/ 1031635 h 1217972"/>
                <a:gd name="connsiteX19" fmla="*/ 1612723 w 1791907"/>
                <a:gd name="connsiteY19" fmla="*/ 1026628 h 1217972"/>
                <a:gd name="connsiteX20" fmla="*/ 1663804 w 1791907"/>
                <a:gd name="connsiteY20" fmla="*/ 1091377 h 1217972"/>
                <a:gd name="connsiteX21" fmla="*/ 1671424 w 1791907"/>
                <a:gd name="connsiteY21" fmla="*/ 904885 h 1217972"/>
                <a:gd name="connsiteX22" fmla="*/ 1670561 w 1791907"/>
                <a:gd name="connsiteY22" fmla="*/ 824167 h 1217972"/>
                <a:gd name="connsiteX23" fmla="*/ 1741577 w 1791907"/>
                <a:gd name="connsiteY23" fmla="*/ 889645 h 1217972"/>
                <a:gd name="connsiteX24" fmla="*/ 1701572 w 1791907"/>
                <a:gd name="connsiteY24" fmla="*/ 716290 h 1217972"/>
                <a:gd name="connsiteX25" fmla="*/ 1701572 w 1791907"/>
                <a:gd name="connsiteY25" fmla="*/ 615325 h 1217972"/>
                <a:gd name="connsiteX26" fmla="*/ 1781582 w 1791907"/>
                <a:gd name="connsiteY26" fmla="*/ 676285 h 1217972"/>
                <a:gd name="connsiteX27" fmla="*/ 1733957 w 1791907"/>
                <a:gd name="connsiteY27" fmla="*/ 546745 h 1217972"/>
                <a:gd name="connsiteX28" fmla="*/ 1667282 w 1791907"/>
                <a:gd name="connsiteY28" fmla="*/ 396250 h 1217972"/>
                <a:gd name="connsiteX29" fmla="*/ 1497737 w 1791907"/>
                <a:gd name="connsiteY29" fmla="*/ 219085 h 1217972"/>
                <a:gd name="connsiteX30" fmla="*/ 1364387 w 1791907"/>
                <a:gd name="connsiteY30" fmla="*/ 129550 h 1217972"/>
                <a:gd name="connsiteX31" fmla="*/ 1486307 w 1791907"/>
                <a:gd name="connsiteY31" fmla="*/ 104785 h 1217972"/>
                <a:gd name="connsiteX32" fmla="*/ 1572032 w 1791907"/>
                <a:gd name="connsiteY32" fmla="*/ 70495 h 1217972"/>
                <a:gd name="connsiteX33" fmla="*/ 1339622 w 1791907"/>
                <a:gd name="connsiteY33" fmla="*/ 62875 h 1217972"/>
                <a:gd name="connsiteX34" fmla="*/ 1128167 w 1791907"/>
                <a:gd name="connsiteY34" fmla="*/ 17155 h 1217972"/>
                <a:gd name="connsiteX35" fmla="*/ 918617 w 1791907"/>
                <a:gd name="connsiteY35" fmla="*/ 10 h 1217972"/>
                <a:gd name="connsiteX36" fmla="*/ 650012 w 1791907"/>
                <a:gd name="connsiteY36" fmla="*/ 19060 h 1217972"/>
                <a:gd name="connsiteX37" fmla="*/ 480467 w 1791907"/>
                <a:gd name="connsiteY37" fmla="*/ 55255 h 1217972"/>
                <a:gd name="connsiteX38" fmla="*/ 352832 w 1791907"/>
                <a:gd name="connsiteY38" fmla="*/ 144790 h 1217972"/>
                <a:gd name="connsiteX39" fmla="*/ 301397 w 1791907"/>
                <a:gd name="connsiteY39" fmla="*/ 215275 h 1217972"/>
                <a:gd name="connsiteX40" fmla="*/ 227102 w 1791907"/>
                <a:gd name="connsiteY40" fmla="*/ 278140 h 1217972"/>
                <a:gd name="connsiteX41" fmla="*/ 160427 w 1791907"/>
                <a:gd name="connsiteY41" fmla="*/ 331480 h 1217972"/>
                <a:gd name="connsiteX42" fmla="*/ 82322 w 1791907"/>
                <a:gd name="connsiteY42" fmla="*/ 485785 h 1217972"/>
                <a:gd name="connsiteX43" fmla="*/ 17552 w 1791907"/>
                <a:gd name="connsiteY43" fmla="*/ 674380 h 1217972"/>
                <a:gd name="connsiteX44" fmla="*/ 2312 w 1791907"/>
                <a:gd name="connsiteY44" fmla="*/ 735340 h 1217972"/>
                <a:gd name="connsiteX45" fmla="*/ 57557 w 1791907"/>
                <a:gd name="connsiteY45" fmla="*/ 678190 h 1217972"/>
                <a:gd name="connsiteX46" fmla="*/ 55652 w 1791907"/>
                <a:gd name="connsiteY46" fmla="*/ 910600 h 1217972"/>
                <a:gd name="connsiteX47" fmla="*/ 68987 w 1791907"/>
                <a:gd name="connsiteY47" fmla="*/ 988705 h 1217972"/>
                <a:gd name="connsiteX48" fmla="*/ 97562 w 1791907"/>
                <a:gd name="connsiteY48" fmla="*/ 891550 h 1217972"/>
                <a:gd name="connsiteX49" fmla="*/ 183287 w 1791907"/>
                <a:gd name="connsiteY49" fmla="*/ 990610 h 1217972"/>
                <a:gd name="connsiteX50" fmla="*/ 175667 w 1791907"/>
                <a:gd name="connsiteY50" fmla="*/ 866785 h 1217972"/>
                <a:gd name="connsiteX51" fmla="*/ 187097 w 1791907"/>
                <a:gd name="connsiteY51" fmla="*/ 725815 h 1217972"/>
                <a:gd name="connsiteX52" fmla="*/ 248057 w 1791907"/>
                <a:gd name="connsiteY52" fmla="*/ 889645 h 1217972"/>
                <a:gd name="connsiteX53" fmla="*/ 227102 w 1791907"/>
                <a:gd name="connsiteY53" fmla="*/ 668665 h 1217972"/>
                <a:gd name="connsiteX54" fmla="*/ 278537 w 1791907"/>
                <a:gd name="connsiteY54" fmla="*/ 495310 h 1217972"/>
                <a:gd name="connsiteX55" fmla="*/ 331877 w 1791907"/>
                <a:gd name="connsiteY55" fmla="*/ 483880 h 1217972"/>
                <a:gd name="connsiteX56" fmla="*/ 419507 w 1791907"/>
                <a:gd name="connsiteY56" fmla="*/ 579130 h 1217972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12723 w 1791907"/>
                <a:gd name="connsiteY19" fmla="*/ 102662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12723 w 1791907"/>
                <a:gd name="connsiteY19" fmla="*/ 102662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9683 w 1791907"/>
                <a:gd name="connsiteY19" fmla="*/ 1023635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507635 w 1791907"/>
                <a:gd name="connsiteY0" fmla="*/ 585116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72685 w 1791907"/>
                <a:gd name="connsiteY53" fmla="*/ 668665 h 1217958"/>
                <a:gd name="connsiteX54" fmla="*/ 278537 w 1791907"/>
                <a:gd name="connsiteY54" fmla="*/ 495310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72685 w 1791907"/>
                <a:gd name="connsiteY53" fmla="*/ 668665 h 1217958"/>
                <a:gd name="connsiteX54" fmla="*/ 302847 w 1791907"/>
                <a:gd name="connsiteY54" fmla="*/ 507283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02847 w 1791907"/>
                <a:gd name="connsiteY54" fmla="*/ 507283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02847 w 1791907"/>
                <a:gd name="connsiteY54" fmla="*/ 507283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02847 w 1791907"/>
                <a:gd name="connsiteY54" fmla="*/ 507283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33236 w 1791907"/>
                <a:gd name="connsiteY54" fmla="*/ 528236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20892 w 1791907"/>
                <a:gd name="connsiteY2" fmla="*/ 479252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20892 w 1791907"/>
                <a:gd name="connsiteY2" fmla="*/ 479252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20892 w 1791907"/>
                <a:gd name="connsiteY2" fmla="*/ 479252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48657 w 1791907"/>
                <a:gd name="connsiteY53" fmla="*/ 620772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20892 w 1791907"/>
                <a:gd name="connsiteY2" fmla="*/ 479252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55505 w 1791907"/>
                <a:gd name="connsiteY9" fmla="*/ 930461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55505 w 1791907"/>
                <a:gd name="connsiteY9" fmla="*/ 930461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59876 w 1791907"/>
                <a:gd name="connsiteY32" fmla="*/ 103420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55505 w 1791907"/>
                <a:gd name="connsiteY9" fmla="*/ 930461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31606 w 1791907"/>
                <a:gd name="connsiteY31" fmla="*/ 128731 h 1217958"/>
                <a:gd name="connsiteX32" fmla="*/ 1559876 w 1791907"/>
                <a:gd name="connsiteY32" fmla="*/ 103420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55505 w 1791907"/>
                <a:gd name="connsiteY9" fmla="*/ 930461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31606 w 1791907"/>
                <a:gd name="connsiteY31" fmla="*/ 128731 h 1217958"/>
                <a:gd name="connsiteX32" fmla="*/ 1532527 w 1791907"/>
                <a:gd name="connsiteY32" fmla="*/ 142332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9156 h 1221998"/>
                <a:gd name="connsiteX1" fmla="*/ 543149 w 1791907"/>
                <a:gd name="connsiteY1" fmla="*/ 517312 h 1221998"/>
                <a:gd name="connsiteX2" fmla="*/ 611776 w 1791907"/>
                <a:gd name="connsiteY2" fmla="*/ 495265 h 1221998"/>
                <a:gd name="connsiteX3" fmla="*/ 629057 w 1791907"/>
                <a:gd name="connsiteY3" fmla="*/ 581265 h 1221998"/>
                <a:gd name="connsiteX4" fmla="*/ 669062 w 1791907"/>
                <a:gd name="connsiteY4" fmla="*/ 766050 h 1221998"/>
                <a:gd name="connsiteX5" fmla="*/ 754921 w 1791907"/>
                <a:gd name="connsiteY5" fmla="*/ 921443 h 1221998"/>
                <a:gd name="connsiteX6" fmla="*/ 750977 w 1791907"/>
                <a:gd name="connsiteY6" fmla="*/ 722235 h 1221998"/>
                <a:gd name="connsiteX7" fmla="*/ 777647 w 1791907"/>
                <a:gd name="connsiteY7" fmla="*/ 586980 h 1221998"/>
                <a:gd name="connsiteX8" fmla="*/ 925060 w 1791907"/>
                <a:gd name="connsiteY8" fmla="*/ 715992 h 1221998"/>
                <a:gd name="connsiteX9" fmla="*/ 1055505 w 1791907"/>
                <a:gd name="connsiteY9" fmla="*/ 934501 h 1221998"/>
                <a:gd name="connsiteX10" fmla="*/ 992912 w 1791907"/>
                <a:gd name="connsiteY10" fmla="*/ 727950 h 1221998"/>
                <a:gd name="connsiteX11" fmla="*/ 1194842 w 1791907"/>
                <a:gd name="connsiteY11" fmla="*/ 975600 h 1221998"/>
                <a:gd name="connsiteX12" fmla="*/ 1170077 w 1791907"/>
                <a:gd name="connsiteY12" fmla="*/ 853680 h 1221998"/>
                <a:gd name="connsiteX13" fmla="*/ 1295807 w 1791907"/>
                <a:gd name="connsiteY13" fmla="*/ 962265 h 1221998"/>
                <a:gd name="connsiteX14" fmla="*/ 1341527 w 1791907"/>
                <a:gd name="connsiteY14" fmla="*/ 1126095 h 1221998"/>
                <a:gd name="connsiteX15" fmla="*/ 1364387 w 1791907"/>
                <a:gd name="connsiteY15" fmla="*/ 1000365 h 1221998"/>
                <a:gd name="connsiteX16" fmla="*/ 1396242 w 1791907"/>
                <a:gd name="connsiteY16" fmla="*/ 1220148 h 1221998"/>
                <a:gd name="connsiteX17" fmla="*/ 1457887 w 1791907"/>
                <a:gd name="connsiteY17" fmla="*/ 1102371 h 1221998"/>
                <a:gd name="connsiteX18" fmla="*/ 1528727 w 1791907"/>
                <a:gd name="connsiteY18" fmla="*/ 1041213 h 1221998"/>
                <a:gd name="connsiteX19" fmla="*/ 1603606 w 1791907"/>
                <a:gd name="connsiteY19" fmla="*/ 1039648 h 1221998"/>
                <a:gd name="connsiteX20" fmla="*/ 1663804 w 1791907"/>
                <a:gd name="connsiteY20" fmla="*/ 1095417 h 1221998"/>
                <a:gd name="connsiteX21" fmla="*/ 1671424 w 1791907"/>
                <a:gd name="connsiteY21" fmla="*/ 908925 h 1221998"/>
                <a:gd name="connsiteX22" fmla="*/ 1670561 w 1791907"/>
                <a:gd name="connsiteY22" fmla="*/ 828207 h 1221998"/>
                <a:gd name="connsiteX23" fmla="*/ 1741577 w 1791907"/>
                <a:gd name="connsiteY23" fmla="*/ 893685 h 1221998"/>
                <a:gd name="connsiteX24" fmla="*/ 1701572 w 1791907"/>
                <a:gd name="connsiteY24" fmla="*/ 720330 h 1221998"/>
                <a:gd name="connsiteX25" fmla="*/ 1701572 w 1791907"/>
                <a:gd name="connsiteY25" fmla="*/ 619365 h 1221998"/>
                <a:gd name="connsiteX26" fmla="*/ 1781582 w 1791907"/>
                <a:gd name="connsiteY26" fmla="*/ 680325 h 1221998"/>
                <a:gd name="connsiteX27" fmla="*/ 1733957 w 1791907"/>
                <a:gd name="connsiteY27" fmla="*/ 550785 h 1221998"/>
                <a:gd name="connsiteX28" fmla="*/ 1667282 w 1791907"/>
                <a:gd name="connsiteY28" fmla="*/ 400290 h 1221998"/>
                <a:gd name="connsiteX29" fmla="*/ 1497737 w 1791907"/>
                <a:gd name="connsiteY29" fmla="*/ 223125 h 1221998"/>
                <a:gd name="connsiteX30" fmla="*/ 1364387 w 1791907"/>
                <a:gd name="connsiteY30" fmla="*/ 133590 h 1221998"/>
                <a:gd name="connsiteX31" fmla="*/ 1431606 w 1791907"/>
                <a:gd name="connsiteY31" fmla="*/ 132771 h 1221998"/>
                <a:gd name="connsiteX32" fmla="*/ 1532527 w 1791907"/>
                <a:gd name="connsiteY32" fmla="*/ 146372 h 1221998"/>
                <a:gd name="connsiteX33" fmla="*/ 1339622 w 1791907"/>
                <a:gd name="connsiteY33" fmla="*/ 66915 h 1221998"/>
                <a:gd name="connsiteX34" fmla="*/ 1128167 w 1791907"/>
                <a:gd name="connsiteY34" fmla="*/ 21195 h 1221998"/>
                <a:gd name="connsiteX35" fmla="*/ 918617 w 1791907"/>
                <a:gd name="connsiteY35" fmla="*/ 4050 h 1221998"/>
                <a:gd name="connsiteX36" fmla="*/ 668245 w 1791907"/>
                <a:gd name="connsiteY36" fmla="*/ 5140 h 1221998"/>
                <a:gd name="connsiteX37" fmla="*/ 480467 w 1791907"/>
                <a:gd name="connsiteY37" fmla="*/ 59295 h 1221998"/>
                <a:gd name="connsiteX38" fmla="*/ 352832 w 1791907"/>
                <a:gd name="connsiteY38" fmla="*/ 148830 h 1221998"/>
                <a:gd name="connsiteX39" fmla="*/ 301397 w 1791907"/>
                <a:gd name="connsiteY39" fmla="*/ 219315 h 1221998"/>
                <a:gd name="connsiteX40" fmla="*/ 227102 w 1791907"/>
                <a:gd name="connsiteY40" fmla="*/ 282180 h 1221998"/>
                <a:gd name="connsiteX41" fmla="*/ 160427 w 1791907"/>
                <a:gd name="connsiteY41" fmla="*/ 335520 h 1221998"/>
                <a:gd name="connsiteX42" fmla="*/ 82322 w 1791907"/>
                <a:gd name="connsiteY42" fmla="*/ 489825 h 1221998"/>
                <a:gd name="connsiteX43" fmla="*/ 17552 w 1791907"/>
                <a:gd name="connsiteY43" fmla="*/ 678420 h 1221998"/>
                <a:gd name="connsiteX44" fmla="*/ 2312 w 1791907"/>
                <a:gd name="connsiteY44" fmla="*/ 739380 h 1221998"/>
                <a:gd name="connsiteX45" fmla="*/ 57557 w 1791907"/>
                <a:gd name="connsiteY45" fmla="*/ 682230 h 1221998"/>
                <a:gd name="connsiteX46" fmla="*/ 55652 w 1791907"/>
                <a:gd name="connsiteY46" fmla="*/ 914640 h 1221998"/>
                <a:gd name="connsiteX47" fmla="*/ 68987 w 1791907"/>
                <a:gd name="connsiteY47" fmla="*/ 992745 h 1221998"/>
                <a:gd name="connsiteX48" fmla="*/ 97562 w 1791907"/>
                <a:gd name="connsiteY48" fmla="*/ 895590 h 1221998"/>
                <a:gd name="connsiteX49" fmla="*/ 143782 w 1791907"/>
                <a:gd name="connsiteY49" fmla="*/ 994650 h 1221998"/>
                <a:gd name="connsiteX50" fmla="*/ 175667 w 1791907"/>
                <a:gd name="connsiteY50" fmla="*/ 870825 h 1221998"/>
                <a:gd name="connsiteX51" fmla="*/ 238758 w 1791907"/>
                <a:gd name="connsiteY51" fmla="*/ 714889 h 1221998"/>
                <a:gd name="connsiteX52" fmla="*/ 248057 w 1791907"/>
                <a:gd name="connsiteY52" fmla="*/ 893685 h 1221998"/>
                <a:gd name="connsiteX53" fmla="*/ 321306 w 1791907"/>
                <a:gd name="connsiteY53" fmla="*/ 648759 h 1221998"/>
                <a:gd name="connsiteX54" fmla="*/ 333236 w 1791907"/>
                <a:gd name="connsiteY54" fmla="*/ 532276 h 1221998"/>
                <a:gd name="connsiteX55" fmla="*/ 377461 w 1791907"/>
                <a:gd name="connsiteY55" fmla="*/ 517853 h 1221998"/>
                <a:gd name="connsiteX56" fmla="*/ 507635 w 1791907"/>
                <a:gd name="connsiteY56" fmla="*/ 589156 h 1221998"/>
                <a:gd name="connsiteX0" fmla="*/ 507635 w 1791907"/>
                <a:gd name="connsiteY0" fmla="*/ 606435 h 1239277"/>
                <a:gd name="connsiteX1" fmla="*/ 543149 w 1791907"/>
                <a:gd name="connsiteY1" fmla="*/ 534591 h 1239277"/>
                <a:gd name="connsiteX2" fmla="*/ 611776 w 1791907"/>
                <a:gd name="connsiteY2" fmla="*/ 512544 h 1239277"/>
                <a:gd name="connsiteX3" fmla="*/ 629057 w 1791907"/>
                <a:gd name="connsiteY3" fmla="*/ 598544 h 1239277"/>
                <a:gd name="connsiteX4" fmla="*/ 669062 w 1791907"/>
                <a:gd name="connsiteY4" fmla="*/ 783329 h 1239277"/>
                <a:gd name="connsiteX5" fmla="*/ 754921 w 1791907"/>
                <a:gd name="connsiteY5" fmla="*/ 938722 h 1239277"/>
                <a:gd name="connsiteX6" fmla="*/ 750977 w 1791907"/>
                <a:gd name="connsiteY6" fmla="*/ 739514 h 1239277"/>
                <a:gd name="connsiteX7" fmla="*/ 777647 w 1791907"/>
                <a:gd name="connsiteY7" fmla="*/ 604259 h 1239277"/>
                <a:gd name="connsiteX8" fmla="*/ 925060 w 1791907"/>
                <a:gd name="connsiteY8" fmla="*/ 733271 h 1239277"/>
                <a:gd name="connsiteX9" fmla="*/ 1055505 w 1791907"/>
                <a:gd name="connsiteY9" fmla="*/ 951780 h 1239277"/>
                <a:gd name="connsiteX10" fmla="*/ 992912 w 1791907"/>
                <a:gd name="connsiteY10" fmla="*/ 745229 h 1239277"/>
                <a:gd name="connsiteX11" fmla="*/ 1194842 w 1791907"/>
                <a:gd name="connsiteY11" fmla="*/ 992879 h 1239277"/>
                <a:gd name="connsiteX12" fmla="*/ 1170077 w 1791907"/>
                <a:gd name="connsiteY12" fmla="*/ 870959 h 1239277"/>
                <a:gd name="connsiteX13" fmla="*/ 1295807 w 1791907"/>
                <a:gd name="connsiteY13" fmla="*/ 979544 h 1239277"/>
                <a:gd name="connsiteX14" fmla="*/ 1341527 w 1791907"/>
                <a:gd name="connsiteY14" fmla="*/ 1143374 h 1239277"/>
                <a:gd name="connsiteX15" fmla="*/ 1364387 w 1791907"/>
                <a:gd name="connsiteY15" fmla="*/ 1017644 h 1239277"/>
                <a:gd name="connsiteX16" fmla="*/ 1396242 w 1791907"/>
                <a:gd name="connsiteY16" fmla="*/ 1237427 h 1239277"/>
                <a:gd name="connsiteX17" fmla="*/ 1457887 w 1791907"/>
                <a:gd name="connsiteY17" fmla="*/ 1119650 h 1239277"/>
                <a:gd name="connsiteX18" fmla="*/ 1528727 w 1791907"/>
                <a:gd name="connsiteY18" fmla="*/ 1058492 h 1239277"/>
                <a:gd name="connsiteX19" fmla="*/ 1603606 w 1791907"/>
                <a:gd name="connsiteY19" fmla="*/ 1056927 h 1239277"/>
                <a:gd name="connsiteX20" fmla="*/ 1663804 w 1791907"/>
                <a:gd name="connsiteY20" fmla="*/ 1112696 h 1239277"/>
                <a:gd name="connsiteX21" fmla="*/ 1671424 w 1791907"/>
                <a:gd name="connsiteY21" fmla="*/ 926204 h 1239277"/>
                <a:gd name="connsiteX22" fmla="*/ 1670561 w 1791907"/>
                <a:gd name="connsiteY22" fmla="*/ 845486 h 1239277"/>
                <a:gd name="connsiteX23" fmla="*/ 1741577 w 1791907"/>
                <a:gd name="connsiteY23" fmla="*/ 910964 h 1239277"/>
                <a:gd name="connsiteX24" fmla="*/ 1701572 w 1791907"/>
                <a:gd name="connsiteY24" fmla="*/ 737609 h 1239277"/>
                <a:gd name="connsiteX25" fmla="*/ 1701572 w 1791907"/>
                <a:gd name="connsiteY25" fmla="*/ 636644 h 1239277"/>
                <a:gd name="connsiteX26" fmla="*/ 1781582 w 1791907"/>
                <a:gd name="connsiteY26" fmla="*/ 697604 h 1239277"/>
                <a:gd name="connsiteX27" fmla="*/ 1733957 w 1791907"/>
                <a:gd name="connsiteY27" fmla="*/ 568064 h 1239277"/>
                <a:gd name="connsiteX28" fmla="*/ 1667282 w 1791907"/>
                <a:gd name="connsiteY28" fmla="*/ 417569 h 1239277"/>
                <a:gd name="connsiteX29" fmla="*/ 1497737 w 1791907"/>
                <a:gd name="connsiteY29" fmla="*/ 240404 h 1239277"/>
                <a:gd name="connsiteX30" fmla="*/ 1364387 w 1791907"/>
                <a:gd name="connsiteY30" fmla="*/ 150869 h 1239277"/>
                <a:gd name="connsiteX31" fmla="*/ 1431606 w 1791907"/>
                <a:gd name="connsiteY31" fmla="*/ 150050 h 1239277"/>
                <a:gd name="connsiteX32" fmla="*/ 1532527 w 1791907"/>
                <a:gd name="connsiteY32" fmla="*/ 163651 h 1239277"/>
                <a:gd name="connsiteX33" fmla="*/ 1339622 w 1791907"/>
                <a:gd name="connsiteY33" fmla="*/ 84194 h 1239277"/>
                <a:gd name="connsiteX34" fmla="*/ 1128167 w 1791907"/>
                <a:gd name="connsiteY34" fmla="*/ 38474 h 1239277"/>
                <a:gd name="connsiteX35" fmla="*/ 933812 w 1791907"/>
                <a:gd name="connsiteY35" fmla="*/ 377 h 1239277"/>
                <a:gd name="connsiteX36" fmla="*/ 668245 w 1791907"/>
                <a:gd name="connsiteY36" fmla="*/ 22419 h 1239277"/>
                <a:gd name="connsiteX37" fmla="*/ 480467 w 1791907"/>
                <a:gd name="connsiteY37" fmla="*/ 76574 h 1239277"/>
                <a:gd name="connsiteX38" fmla="*/ 352832 w 1791907"/>
                <a:gd name="connsiteY38" fmla="*/ 166109 h 1239277"/>
                <a:gd name="connsiteX39" fmla="*/ 301397 w 1791907"/>
                <a:gd name="connsiteY39" fmla="*/ 236594 h 1239277"/>
                <a:gd name="connsiteX40" fmla="*/ 227102 w 1791907"/>
                <a:gd name="connsiteY40" fmla="*/ 299459 h 1239277"/>
                <a:gd name="connsiteX41" fmla="*/ 160427 w 1791907"/>
                <a:gd name="connsiteY41" fmla="*/ 352799 h 1239277"/>
                <a:gd name="connsiteX42" fmla="*/ 82322 w 1791907"/>
                <a:gd name="connsiteY42" fmla="*/ 507104 h 1239277"/>
                <a:gd name="connsiteX43" fmla="*/ 17552 w 1791907"/>
                <a:gd name="connsiteY43" fmla="*/ 695699 h 1239277"/>
                <a:gd name="connsiteX44" fmla="*/ 2312 w 1791907"/>
                <a:gd name="connsiteY44" fmla="*/ 756659 h 1239277"/>
                <a:gd name="connsiteX45" fmla="*/ 57557 w 1791907"/>
                <a:gd name="connsiteY45" fmla="*/ 699509 h 1239277"/>
                <a:gd name="connsiteX46" fmla="*/ 55652 w 1791907"/>
                <a:gd name="connsiteY46" fmla="*/ 931919 h 1239277"/>
                <a:gd name="connsiteX47" fmla="*/ 68987 w 1791907"/>
                <a:gd name="connsiteY47" fmla="*/ 1010024 h 1239277"/>
                <a:gd name="connsiteX48" fmla="*/ 97562 w 1791907"/>
                <a:gd name="connsiteY48" fmla="*/ 912869 h 1239277"/>
                <a:gd name="connsiteX49" fmla="*/ 143782 w 1791907"/>
                <a:gd name="connsiteY49" fmla="*/ 1011929 h 1239277"/>
                <a:gd name="connsiteX50" fmla="*/ 175667 w 1791907"/>
                <a:gd name="connsiteY50" fmla="*/ 888104 h 1239277"/>
                <a:gd name="connsiteX51" fmla="*/ 238758 w 1791907"/>
                <a:gd name="connsiteY51" fmla="*/ 732168 h 1239277"/>
                <a:gd name="connsiteX52" fmla="*/ 248057 w 1791907"/>
                <a:gd name="connsiteY52" fmla="*/ 910964 h 1239277"/>
                <a:gd name="connsiteX53" fmla="*/ 321306 w 1791907"/>
                <a:gd name="connsiteY53" fmla="*/ 666038 h 1239277"/>
                <a:gd name="connsiteX54" fmla="*/ 333236 w 1791907"/>
                <a:gd name="connsiteY54" fmla="*/ 549555 h 1239277"/>
                <a:gd name="connsiteX55" fmla="*/ 377461 w 1791907"/>
                <a:gd name="connsiteY55" fmla="*/ 535132 h 1239277"/>
                <a:gd name="connsiteX56" fmla="*/ 507635 w 1791907"/>
                <a:gd name="connsiteY56" fmla="*/ 606435 h 1239277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1055505 w 1791907"/>
                <a:gd name="connsiteY9" fmla="*/ 951435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95807 w 1791907"/>
                <a:gd name="connsiteY13" fmla="*/ 979199 h 1238932"/>
                <a:gd name="connsiteX14" fmla="*/ 1341527 w 1791907"/>
                <a:gd name="connsiteY14" fmla="*/ 1143029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7282 w 1791907"/>
                <a:gd name="connsiteY28" fmla="*/ 417224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1055505 w 1791907"/>
                <a:gd name="connsiteY9" fmla="*/ 951435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95807 w 1791907"/>
                <a:gd name="connsiteY13" fmla="*/ 979199 h 1238932"/>
                <a:gd name="connsiteX14" fmla="*/ 1341527 w 1791907"/>
                <a:gd name="connsiteY14" fmla="*/ 1143029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1055505 w 1791907"/>
                <a:gd name="connsiteY9" fmla="*/ 951435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95807 w 1791907"/>
                <a:gd name="connsiteY13" fmla="*/ 979199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1055505 w 1791907"/>
                <a:gd name="connsiteY9" fmla="*/ 951435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85612 w 1791907"/>
                <a:gd name="connsiteY9" fmla="*/ 927490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85612 w 1791907"/>
                <a:gd name="connsiteY9" fmla="*/ 927490 h 1238932"/>
                <a:gd name="connsiteX10" fmla="*/ 1035457 w 1791907"/>
                <a:gd name="connsiteY10" fmla="*/ 759849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55223 w 1791907"/>
                <a:gd name="connsiteY9" fmla="*/ 915516 h 1238932"/>
                <a:gd name="connsiteX10" fmla="*/ 1035457 w 1791907"/>
                <a:gd name="connsiteY10" fmla="*/ 759849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55223 w 1791907"/>
                <a:gd name="connsiteY9" fmla="*/ 915516 h 1238932"/>
                <a:gd name="connsiteX10" fmla="*/ 1035457 w 1791907"/>
                <a:gd name="connsiteY10" fmla="*/ 759849 h 1238932"/>
                <a:gd name="connsiteX11" fmla="*/ 1194842 w 1791907"/>
                <a:gd name="connsiteY11" fmla="*/ 992534 h 1238932"/>
                <a:gd name="connsiteX12" fmla="*/ 1170077 w 1791907"/>
                <a:gd name="connsiteY12" fmla="*/ 834695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55223 w 1791907"/>
                <a:gd name="connsiteY9" fmla="*/ 915516 h 1238932"/>
                <a:gd name="connsiteX10" fmla="*/ 1035457 w 1791907"/>
                <a:gd name="connsiteY10" fmla="*/ 759849 h 1238932"/>
                <a:gd name="connsiteX11" fmla="*/ 1112793 w 1791907"/>
                <a:gd name="connsiteY11" fmla="*/ 947635 h 1238932"/>
                <a:gd name="connsiteX12" fmla="*/ 1170077 w 1791907"/>
                <a:gd name="connsiteY12" fmla="*/ 834695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35457 w 1791907"/>
                <a:gd name="connsiteY10" fmla="*/ 759849 h 1238932"/>
                <a:gd name="connsiteX11" fmla="*/ 1112793 w 1791907"/>
                <a:gd name="connsiteY11" fmla="*/ 947635 h 1238932"/>
                <a:gd name="connsiteX12" fmla="*/ 1170077 w 1791907"/>
                <a:gd name="connsiteY12" fmla="*/ 834695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70077 w 1791907"/>
                <a:gd name="connsiteY12" fmla="*/ 834695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9339 w 1791907"/>
                <a:gd name="connsiteY13" fmla="*/ 934301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866504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866504 h 1238932"/>
                <a:gd name="connsiteX0" fmla="*/ 507635 w 1791907"/>
                <a:gd name="connsiteY0" fmla="*/ 866504 h 1238932"/>
                <a:gd name="connsiteX1" fmla="*/ 521877 w 1791907"/>
                <a:gd name="connsiteY1" fmla="*/ 683909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866504 h 1238932"/>
                <a:gd name="connsiteX0" fmla="*/ 507635 w 1791907"/>
                <a:gd name="connsiteY0" fmla="*/ 866504 h 1238932"/>
                <a:gd name="connsiteX1" fmla="*/ 521877 w 1791907"/>
                <a:gd name="connsiteY1" fmla="*/ 683909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429121 w 1791907"/>
                <a:gd name="connsiteY55" fmla="*/ 693429 h 1238932"/>
                <a:gd name="connsiteX56" fmla="*/ 507635 w 1791907"/>
                <a:gd name="connsiteY56" fmla="*/ 866504 h 1238932"/>
                <a:gd name="connsiteX0" fmla="*/ 507635 w 1791907"/>
                <a:gd name="connsiteY0" fmla="*/ 866504 h 1238932"/>
                <a:gd name="connsiteX1" fmla="*/ 521877 w 1791907"/>
                <a:gd name="connsiteY1" fmla="*/ 683909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98732 w 1791907"/>
                <a:gd name="connsiteY55" fmla="*/ 699417 h 1238932"/>
                <a:gd name="connsiteX56" fmla="*/ 507635 w 1791907"/>
                <a:gd name="connsiteY56" fmla="*/ 866504 h 1238932"/>
                <a:gd name="connsiteX0" fmla="*/ 507635 w 1791907"/>
                <a:gd name="connsiteY0" fmla="*/ 866504 h 1238932"/>
                <a:gd name="connsiteX1" fmla="*/ 521877 w 1791907"/>
                <a:gd name="connsiteY1" fmla="*/ 683909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60586 w 1791907"/>
                <a:gd name="connsiteY54" fmla="*/ 567170 h 1238932"/>
                <a:gd name="connsiteX55" fmla="*/ 398732 w 1791907"/>
                <a:gd name="connsiteY55" fmla="*/ 699417 h 1238932"/>
                <a:gd name="connsiteX56" fmla="*/ 507635 w 1791907"/>
                <a:gd name="connsiteY56" fmla="*/ 866504 h 1238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791907" h="1238932">
                  <a:moveTo>
                    <a:pt x="507635" y="866504"/>
                  </a:moveTo>
                  <a:cubicBezTo>
                    <a:pt x="528159" y="863919"/>
                    <a:pt x="504520" y="742960"/>
                    <a:pt x="521877" y="683909"/>
                  </a:cubicBezTo>
                  <a:cubicBezTo>
                    <a:pt x="539234" y="624858"/>
                    <a:pt x="593913" y="526484"/>
                    <a:pt x="611776" y="512199"/>
                  </a:cubicBezTo>
                  <a:cubicBezTo>
                    <a:pt x="629639" y="497914"/>
                    <a:pt x="619509" y="553068"/>
                    <a:pt x="629057" y="598199"/>
                  </a:cubicBezTo>
                  <a:cubicBezTo>
                    <a:pt x="638605" y="643330"/>
                    <a:pt x="648085" y="726288"/>
                    <a:pt x="669062" y="782984"/>
                  </a:cubicBezTo>
                  <a:cubicBezTo>
                    <a:pt x="690039" y="839680"/>
                    <a:pt x="741269" y="945679"/>
                    <a:pt x="754921" y="938377"/>
                  </a:cubicBezTo>
                  <a:cubicBezTo>
                    <a:pt x="768573" y="931075"/>
                    <a:pt x="747189" y="794913"/>
                    <a:pt x="750977" y="739169"/>
                  </a:cubicBezTo>
                  <a:cubicBezTo>
                    <a:pt x="754765" y="683425"/>
                    <a:pt x="755217" y="610941"/>
                    <a:pt x="777647" y="603914"/>
                  </a:cubicBezTo>
                  <a:cubicBezTo>
                    <a:pt x="800077" y="596887"/>
                    <a:pt x="855959" y="645072"/>
                    <a:pt x="885555" y="697006"/>
                  </a:cubicBezTo>
                  <a:cubicBezTo>
                    <a:pt x="915151" y="748940"/>
                    <a:pt x="935811" y="910530"/>
                    <a:pt x="955223" y="915516"/>
                  </a:cubicBezTo>
                  <a:cubicBezTo>
                    <a:pt x="974635" y="920502"/>
                    <a:pt x="975767" y="721571"/>
                    <a:pt x="1002029" y="726924"/>
                  </a:cubicBezTo>
                  <a:cubicBezTo>
                    <a:pt x="1028291" y="732277"/>
                    <a:pt x="1085291" y="940150"/>
                    <a:pt x="1112793" y="947635"/>
                  </a:cubicBezTo>
                  <a:cubicBezTo>
                    <a:pt x="1140295" y="955121"/>
                    <a:pt x="1144134" y="781044"/>
                    <a:pt x="1167039" y="771837"/>
                  </a:cubicBezTo>
                  <a:cubicBezTo>
                    <a:pt x="1189944" y="762631"/>
                    <a:pt x="1232283" y="842005"/>
                    <a:pt x="1250222" y="892396"/>
                  </a:cubicBezTo>
                  <a:cubicBezTo>
                    <a:pt x="1268161" y="942787"/>
                    <a:pt x="1255645" y="1053367"/>
                    <a:pt x="1274672" y="1074184"/>
                  </a:cubicBezTo>
                  <a:cubicBezTo>
                    <a:pt x="1293699" y="1095001"/>
                    <a:pt x="1344125" y="990149"/>
                    <a:pt x="1364387" y="1017299"/>
                  </a:cubicBezTo>
                  <a:cubicBezTo>
                    <a:pt x="1384649" y="1044449"/>
                    <a:pt x="1380659" y="1220081"/>
                    <a:pt x="1396242" y="1237082"/>
                  </a:cubicBezTo>
                  <a:cubicBezTo>
                    <a:pt x="1411825" y="1254083"/>
                    <a:pt x="1435806" y="1149127"/>
                    <a:pt x="1457887" y="1119305"/>
                  </a:cubicBezTo>
                  <a:cubicBezTo>
                    <a:pt x="1479968" y="1089483"/>
                    <a:pt x="1504441" y="1068601"/>
                    <a:pt x="1528727" y="1058147"/>
                  </a:cubicBezTo>
                  <a:cubicBezTo>
                    <a:pt x="1553013" y="1047693"/>
                    <a:pt x="1553404" y="1039242"/>
                    <a:pt x="1603606" y="1056582"/>
                  </a:cubicBezTo>
                  <a:cubicBezTo>
                    <a:pt x="1653808" y="1073922"/>
                    <a:pt x="1652501" y="1134138"/>
                    <a:pt x="1663804" y="1112351"/>
                  </a:cubicBezTo>
                  <a:cubicBezTo>
                    <a:pt x="1675107" y="1090564"/>
                    <a:pt x="1670298" y="970394"/>
                    <a:pt x="1671424" y="925859"/>
                  </a:cubicBezTo>
                  <a:cubicBezTo>
                    <a:pt x="1672550" y="881324"/>
                    <a:pt x="1658869" y="847681"/>
                    <a:pt x="1670561" y="845141"/>
                  </a:cubicBezTo>
                  <a:cubicBezTo>
                    <a:pt x="1682253" y="842601"/>
                    <a:pt x="1736409" y="928598"/>
                    <a:pt x="1741577" y="910619"/>
                  </a:cubicBezTo>
                  <a:cubicBezTo>
                    <a:pt x="1746745" y="892640"/>
                    <a:pt x="1708240" y="782984"/>
                    <a:pt x="1701572" y="737264"/>
                  </a:cubicBezTo>
                  <a:cubicBezTo>
                    <a:pt x="1694905" y="691544"/>
                    <a:pt x="1688237" y="642966"/>
                    <a:pt x="1701572" y="636299"/>
                  </a:cubicBezTo>
                  <a:cubicBezTo>
                    <a:pt x="1714907" y="629632"/>
                    <a:pt x="1825715" y="765839"/>
                    <a:pt x="1781582" y="697259"/>
                  </a:cubicBezTo>
                  <a:cubicBezTo>
                    <a:pt x="1737449" y="628679"/>
                    <a:pt x="1754020" y="614890"/>
                    <a:pt x="1733957" y="567719"/>
                  </a:cubicBezTo>
                  <a:cubicBezTo>
                    <a:pt x="1713894" y="520548"/>
                    <a:pt x="1700574" y="468841"/>
                    <a:pt x="1661204" y="414231"/>
                  </a:cubicBezTo>
                  <a:cubicBezTo>
                    <a:pt x="1621834" y="359621"/>
                    <a:pt x="1547206" y="284010"/>
                    <a:pt x="1497737" y="240059"/>
                  </a:cubicBezTo>
                  <a:cubicBezTo>
                    <a:pt x="1448268" y="196108"/>
                    <a:pt x="1375409" y="165583"/>
                    <a:pt x="1364387" y="150524"/>
                  </a:cubicBezTo>
                  <a:cubicBezTo>
                    <a:pt x="1353365" y="135465"/>
                    <a:pt x="1403583" y="147575"/>
                    <a:pt x="1431606" y="149705"/>
                  </a:cubicBezTo>
                  <a:cubicBezTo>
                    <a:pt x="1459629" y="151835"/>
                    <a:pt x="1547858" y="174282"/>
                    <a:pt x="1532527" y="163306"/>
                  </a:cubicBezTo>
                  <a:cubicBezTo>
                    <a:pt x="1517196" y="152330"/>
                    <a:pt x="1401444" y="106707"/>
                    <a:pt x="1339622" y="83849"/>
                  </a:cubicBezTo>
                  <a:cubicBezTo>
                    <a:pt x="1277800" y="60991"/>
                    <a:pt x="1229229" y="40124"/>
                    <a:pt x="1161594" y="26155"/>
                  </a:cubicBezTo>
                  <a:cubicBezTo>
                    <a:pt x="1093959" y="12186"/>
                    <a:pt x="1016037" y="712"/>
                    <a:pt x="933812" y="32"/>
                  </a:cubicBezTo>
                  <a:cubicBezTo>
                    <a:pt x="851587" y="-648"/>
                    <a:pt x="743803" y="9374"/>
                    <a:pt x="668245" y="22074"/>
                  </a:cubicBezTo>
                  <a:cubicBezTo>
                    <a:pt x="592688" y="34774"/>
                    <a:pt x="533036" y="52281"/>
                    <a:pt x="480467" y="76229"/>
                  </a:cubicBezTo>
                  <a:cubicBezTo>
                    <a:pt x="427898" y="100177"/>
                    <a:pt x="382677" y="139094"/>
                    <a:pt x="352832" y="165764"/>
                  </a:cubicBezTo>
                  <a:cubicBezTo>
                    <a:pt x="322987" y="192434"/>
                    <a:pt x="322352" y="214024"/>
                    <a:pt x="301397" y="236249"/>
                  </a:cubicBezTo>
                  <a:cubicBezTo>
                    <a:pt x="280442" y="258474"/>
                    <a:pt x="250597" y="279747"/>
                    <a:pt x="227102" y="299114"/>
                  </a:cubicBezTo>
                  <a:cubicBezTo>
                    <a:pt x="203607" y="318481"/>
                    <a:pt x="184557" y="317846"/>
                    <a:pt x="160427" y="352454"/>
                  </a:cubicBezTo>
                  <a:cubicBezTo>
                    <a:pt x="136297" y="387062"/>
                    <a:pt x="106134" y="449609"/>
                    <a:pt x="82322" y="506759"/>
                  </a:cubicBezTo>
                  <a:cubicBezTo>
                    <a:pt x="58510" y="563909"/>
                    <a:pt x="30887" y="653762"/>
                    <a:pt x="17552" y="695354"/>
                  </a:cubicBezTo>
                  <a:cubicBezTo>
                    <a:pt x="4217" y="736946"/>
                    <a:pt x="-4355" y="755679"/>
                    <a:pt x="2312" y="756314"/>
                  </a:cubicBezTo>
                  <a:cubicBezTo>
                    <a:pt x="8979" y="756949"/>
                    <a:pt x="48667" y="669954"/>
                    <a:pt x="57557" y="699164"/>
                  </a:cubicBezTo>
                  <a:cubicBezTo>
                    <a:pt x="66447" y="728374"/>
                    <a:pt x="53747" y="879822"/>
                    <a:pt x="55652" y="931574"/>
                  </a:cubicBezTo>
                  <a:cubicBezTo>
                    <a:pt x="57557" y="983326"/>
                    <a:pt x="62002" y="1012854"/>
                    <a:pt x="68987" y="1009679"/>
                  </a:cubicBezTo>
                  <a:cubicBezTo>
                    <a:pt x="75972" y="1006504"/>
                    <a:pt x="85096" y="912207"/>
                    <a:pt x="97562" y="912524"/>
                  </a:cubicBezTo>
                  <a:cubicBezTo>
                    <a:pt x="110028" y="912841"/>
                    <a:pt x="130764" y="1015712"/>
                    <a:pt x="143782" y="1011584"/>
                  </a:cubicBezTo>
                  <a:cubicBezTo>
                    <a:pt x="156799" y="1007457"/>
                    <a:pt x="159838" y="934386"/>
                    <a:pt x="175667" y="887759"/>
                  </a:cubicBezTo>
                  <a:cubicBezTo>
                    <a:pt x="191496" y="841132"/>
                    <a:pt x="226693" y="728013"/>
                    <a:pt x="238758" y="731823"/>
                  </a:cubicBezTo>
                  <a:cubicBezTo>
                    <a:pt x="250823" y="735633"/>
                    <a:pt x="234299" y="921641"/>
                    <a:pt x="248057" y="910619"/>
                  </a:cubicBezTo>
                  <a:cubicBezTo>
                    <a:pt x="261815" y="899597"/>
                    <a:pt x="302551" y="722934"/>
                    <a:pt x="321306" y="665693"/>
                  </a:cubicBezTo>
                  <a:cubicBezTo>
                    <a:pt x="340061" y="608452"/>
                    <a:pt x="344076" y="593840"/>
                    <a:pt x="360586" y="567170"/>
                  </a:cubicBezTo>
                  <a:cubicBezTo>
                    <a:pt x="377096" y="540500"/>
                    <a:pt x="374224" y="649528"/>
                    <a:pt x="398732" y="699417"/>
                  </a:cubicBezTo>
                  <a:cubicBezTo>
                    <a:pt x="423240" y="749306"/>
                    <a:pt x="487111" y="869089"/>
                    <a:pt x="507635" y="866504"/>
                  </a:cubicBezTo>
                  <a:close/>
                </a:path>
              </a:pathLst>
            </a:custGeom>
            <a:solidFill>
              <a:schemeClr val="accent4">
                <a:lumMod val="50000"/>
              </a:schemeClr>
            </a:solidFill>
            <a:ln>
              <a:noFill/>
            </a:ln>
            <a:effectLst/>
            <a:sp3d prstMaterial="softEdge">
              <a:bevelT w="1714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48" name="Oval 147">
              <a:extLst>
                <a:ext uri="{FF2B5EF4-FFF2-40B4-BE49-F238E27FC236}">
                  <a16:creationId xmlns:a16="http://schemas.microsoft.com/office/drawing/2014/main" id="{6FA6221B-8E19-4E1B-975F-B1BA0DEFEFFE}"/>
                </a:ext>
              </a:extLst>
            </p:cNvPr>
            <p:cNvSpPr/>
            <p:nvPr/>
          </p:nvSpPr>
          <p:spPr>
            <a:xfrm>
              <a:off x="5536155" y="2556320"/>
              <a:ext cx="152057" cy="166441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mc:AlternateContent xmlns:mc="http://schemas.openxmlformats.org/markup-compatibility/2006" xmlns:p14="http://schemas.microsoft.com/office/powerpoint/2010/main">
          <mc:Choice Requires="p14">
            <p:contentPart p14:bwMode="auto" r:id="rId15">
              <p14:nvContentPartPr>
                <p14:cNvPr id="149" name="Ink 148">
                  <a:extLst>
                    <a:ext uri="{FF2B5EF4-FFF2-40B4-BE49-F238E27FC236}">
                      <a16:creationId xmlns:a16="http://schemas.microsoft.com/office/drawing/2014/main" id="{B7F70E44-0886-42DF-822E-191327054536}"/>
                    </a:ext>
                  </a:extLst>
                </p14:cNvPr>
                <p14:cNvContentPartPr/>
                <p14:nvPr/>
              </p14:nvContentPartPr>
              <p14:xfrm>
                <a:off x="5800799" y="2815191"/>
                <a:ext cx="28440" cy="42480"/>
              </p14:xfrm>
            </p:contentPart>
          </mc:Choice>
          <mc:Fallback xmlns="">
            <p:pic>
              <p:nvPicPr>
                <p:cNvPr id="149" name="Ink 148">
                  <a:extLst>
                    <a:ext uri="{FF2B5EF4-FFF2-40B4-BE49-F238E27FC236}">
                      <a16:creationId xmlns:a16="http://schemas.microsoft.com/office/drawing/2014/main" id="{B7F70E44-0886-42DF-822E-191327054536}"/>
                    </a:ext>
                  </a:extLst>
                </p:cNvPr>
                <p:cNvPicPr/>
                <p:nvPr/>
              </p:nvPicPr>
              <p:blipFill>
                <a:blip r:embed="rId16"/>
                <a:stretch>
                  <a:fillRect/>
                </a:stretch>
              </p:blipFill>
              <p:spPr>
                <a:xfrm>
                  <a:off x="5786858" y="2801576"/>
                  <a:ext cx="55765" cy="69166"/>
                </a:xfrm>
                <a:prstGeom prst="rect">
                  <a:avLst/>
                </a:prstGeom>
              </p:spPr>
            </p:pic>
          </mc:Fallback>
        </mc:AlternateContent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4163A2E6-B951-4490-9C2F-353D0A525B60}"/>
                </a:ext>
              </a:extLst>
            </p:cNvPr>
            <p:cNvSpPr/>
            <p:nvPr/>
          </p:nvSpPr>
          <p:spPr>
            <a:xfrm>
              <a:off x="6505457" y="2702496"/>
              <a:ext cx="112118" cy="164403"/>
            </a:xfrm>
            <a:custGeom>
              <a:avLst/>
              <a:gdLst>
                <a:gd name="connsiteX0" fmla="*/ 4594 w 97508"/>
                <a:gd name="connsiteY0" fmla="*/ 140638 h 174793"/>
                <a:gd name="connsiteX1" fmla="*/ 4594 w 97508"/>
                <a:gd name="connsiteY1" fmla="*/ 78907 h 174793"/>
                <a:gd name="connsiteX2" fmla="*/ 37389 w 97508"/>
                <a:gd name="connsiteY2" fmla="*/ 7529 h 174793"/>
                <a:gd name="connsiteX3" fmla="*/ 95263 w 97508"/>
                <a:gd name="connsiteY3" fmla="*/ 5600 h 174793"/>
                <a:gd name="connsiteX4" fmla="*/ 81759 w 97508"/>
                <a:gd name="connsiteY4" fmla="*/ 38395 h 174793"/>
                <a:gd name="connsiteX5" fmla="*/ 45106 w 97508"/>
                <a:gd name="connsiteY5" fmla="*/ 65403 h 174793"/>
                <a:gd name="connsiteX6" fmla="*/ 64397 w 97508"/>
                <a:gd name="connsiteY6" fmla="*/ 113631 h 174793"/>
                <a:gd name="connsiteX7" fmla="*/ 45106 w 97508"/>
                <a:gd name="connsiteY7" fmla="*/ 173433 h 174793"/>
                <a:gd name="connsiteX8" fmla="*/ 4594 w 97508"/>
                <a:gd name="connsiteY8" fmla="*/ 140638 h 174793"/>
                <a:gd name="connsiteX0" fmla="*/ 4721 w 97635"/>
                <a:gd name="connsiteY0" fmla="*/ 140638 h 169258"/>
                <a:gd name="connsiteX1" fmla="*/ 4721 w 97635"/>
                <a:gd name="connsiteY1" fmla="*/ 78907 h 169258"/>
                <a:gd name="connsiteX2" fmla="*/ 37516 w 97635"/>
                <a:gd name="connsiteY2" fmla="*/ 7529 h 169258"/>
                <a:gd name="connsiteX3" fmla="*/ 95390 w 97635"/>
                <a:gd name="connsiteY3" fmla="*/ 5600 h 169258"/>
                <a:gd name="connsiteX4" fmla="*/ 81886 w 97635"/>
                <a:gd name="connsiteY4" fmla="*/ 38395 h 169258"/>
                <a:gd name="connsiteX5" fmla="*/ 45233 w 97635"/>
                <a:gd name="connsiteY5" fmla="*/ 65403 h 169258"/>
                <a:gd name="connsiteX6" fmla="*/ 64524 w 97635"/>
                <a:gd name="connsiteY6" fmla="*/ 113631 h 169258"/>
                <a:gd name="connsiteX7" fmla="*/ 47163 w 97635"/>
                <a:gd name="connsiteY7" fmla="*/ 167646 h 169258"/>
                <a:gd name="connsiteX8" fmla="*/ 4721 w 97635"/>
                <a:gd name="connsiteY8" fmla="*/ 140638 h 169258"/>
                <a:gd name="connsiteX0" fmla="*/ 7132 w 100046"/>
                <a:gd name="connsiteY0" fmla="*/ 140638 h 169258"/>
                <a:gd name="connsiteX1" fmla="*/ 7132 w 100046"/>
                <a:gd name="connsiteY1" fmla="*/ 78907 h 169258"/>
                <a:gd name="connsiteX2" fmla="*/ 39927 w 100046"/>
                <a:gd name="connsiteY2" fmla="*/ 7529 h 169258"/>
                <a:gd name="connsiteX3" fmla="*/ 97801 w 100046"/>
                <a:gd name="connsiteY3" fmla="*/ 5600 h 169258"/>
                <a:gd name="connsiteX4" fmla="*/ 84297 w 100046"/>
                <a:gd name="connsiteY4" fmla="*/ 38395 h 169258"/>
                <a:gd name="connsiteX5" fmla="*/ 47644 w 100046"/>
                <a:gd name="connsiteY5" fmla="*/ 65403 h 169258"/>
                <a:gd name="connsiteX6" fmla="*/ 66935 w 100046"/>
                <a:gd name="connsiteY6" fmla="*/ 113631 h 169258"/>
                <a:gd name="connsiteX7" fmla="*/ 49574 w 100046"/>
                <a:gd name="connsiteY7" fmla="*/ 167646 h 169258"/>
                <a:gd name="connsiteX8" fmla="*/ 7132 w 100046"/>
                <a:gd name="connsiteY8" fmla="*/ 140638 h 169258"/>
                <a:gd name="connsiteX0" fmla="*/ 4170 w 112517"/>
                <a:gd name="connsiteY0" fmla="*/ 154142 h 170508"/>
                <a:gd name="connsiteX1" fmla="*/ 19603 w 112517"/>
                <a:gd name="connsiteY1" fmla="*/ 78907 h 170508"/>
                <a:gd name="connsiteX2" fmla="*/ 52398 w 112517"/>
                <a:gd name="connsiteY2" fmla="*/ 7529 h 170508"/>
                <a:gd name="connsiteX3" fmla="*/ 110272 w 112517"/>
                <a:gd name="connsiteY3" fmla="*/ 5600 h 170508"/>
                <a:gd name="connsiteX4" fmla="*/ 96768 w 112517"/>
                <a:gd name="connsiteY4" fmla="*/ 38395 h 170508"/>
                <a:gd name="connsiteX5" fmla="*/ 60115 w 112517"/>
                <a:gd name="connsiteY5" fmla="*/ 65403 h 170508"/>
                <a:gd name="connsiteX6" fmla="*/ 79406 w 112517"/>
                <a:gd name="connsiteY6" fmla="*/ 113631 h 170508"/>
                <a:gd name="connsiteX7" fmla="*/ 62045 w 112517"/>
                <a:gd name="connsiteY7" fmla="*/ 167646 h 170508"/>
                <a:gd name="connsiteX8" fmla="*/ 4170 w 112517"/>
                <a:gd name="connsiteY8" fmla="*/ 154142 h 170508"/>
                <a:gd name="connsiteX0" fmla="*/ 4954 w 107513"/>
                <a:gd name="connsiteY0" fmla="*/ 154142 h 170508"/>
                <a:gd name="connsiteX1" fmla="*/ 14599 w 107513"/>
                <a:gd name="connsiteY1" fmla="*/ 78907 h 170508"/>
                <a:gd name="connsiteX2" fmla="*/ 47394 w 107513"/>
                <a:gd name="connsiteY2" fmla="*/ 7529 h 170508"/>
                <a:gd name="connsiteX3" fmla="*/ 105268 w 107513"/>
                <a:gd name="connsiteY3" fmla="*/ 5600 h 170508"/>
                <a:gd name="connsiteX4" fmla="*/ 91764 w 107513"/>
                <a:gd name="connsiteY4" fmla="*/ 38395 h 170508"/>
                <a:gd name="connsiteX5" fmla="*/ 55111 w 107513"/>
                <a:gd name="connsiteY5" fmla="*/ 65403 h 170508"/>
                <a:gd name="connsiteX6" fmla="*/ 74402 w 107513"/>
                <a:gd name="connsiteY6" fmla="*/ 113631 h 170508"/>
                <a:gd name="connsiteX7" fmla="*/ 57041 w 107513"/>
                <a:gd name="connsiteY7" fmla="*/ 167646 h 170508"/>
                <a:gd name="connsiteX8" fmla="*/ 4954 w 107513"/>
                <a:gd name="connsiteY8" fmla="*/ 154142 h 170508"/>
                <a:gd name="connsiteX0" fmla="*/ 2473 w 105032"/>
                <a:gd name="connsiteY0" fmla="*/ 154142 h 170508"/>
                <a:gd name="connsiteX1" fmla="*/ 12118 w 105032"/>
                <a:gd name="connsiteY1" fmla="*/ 78907 h 170508"/>
                <a:gd name="connsiteX2" fmla="*/ 44913 w 105032"/>
                <a:gd name="connsiteY2" fmla="*/ 7529 h 170508"/>
                <a:gd name="connsiteX3" fmla="*/ 102787 w 105032"/>
                <a:gd name="connsiteY3" fmla="*/ 5600 h 170508"/>
                <a:gd name="connsiteX4" fmla="*/ 89283 w 105032"/>
                <a:gd name="connsiteY4" fmla="*/ 38395 h 170508"/>
                <a:gd name="connsiteX5" fmla="*/ 52630 w 105032"/>
                <a:gd name="connsiteY5" fmla="*/ 65403 h 170508"/>
                <a:gd name="connsiteX6" fmla="*/ 71921 w 105032"/>
                <a:gd name="connsiteY6" fmla="*/ 113631 h 170508"/>
                <a:gd name="connsiteX7" fmla="*/ 54560 w 105032"/>
                <a:gd name="connsiteY7" fmla="*/ 167646 h 170508"/>
                <a:gd name="connsiteX8" fmla="*/ 2473 w 105032"/>
                <a:gd name="connsiteY8" fmla="*/ 154142 h 170508"/>
                <a:gd name="connsiteX0" fmla="*/ 2473 w 103798"/>
                <a:gd name="connsiteY0" fmla="*/ 153515 h 169881"/>
                <a:gd name="connsiteX1" fmla="*/ 12118 w 103798"/>
                <a:gd name="connsiteY1" fmla="*/ 78280 h 169881"/>
                <a:gd name="connsiteX2" fmla="*/ 44913 w 103798"/>
                <a:gd name="connsiteY2" fmla="*/ 6902 h 169881"/>
                <a:gd name="connsiteX3" fmla="*/ 102787 w 103798"/>
                <a:gd name="connsiteY3" fmla="*/ 4973 h 169881"/>
                <a:gd name="connsiteX4" fmla="*/ 79637 w 103798"/>
                <a:gd name="connsiteY4" fmla="*/ 26194 h 169881"/>
                <a:gd name="connsiteX5" fmla="*/ 52630 w 103798"/>
                <a:gd name="connsiteY5" fmla="*/ 64776 h 169881"/>
                <a:gd name="connsiteX6" fmla="*/ 71921 w 103798"/>
                <a:gd name="connsiteY6" fmla="*/ 113004 h 169881"/>
                <a:gd name="connsiteX7" fmla="*/ 54560 w 103798"/>
                <a:gd name="connsiteY7" fmla="*/ 167019 h 169881"/>
                <a:gd name="connsiteX8" fmla="*/ 2473 w 103798"/>
                <a:gd name="connsiteY8" fmla="*/ 153515 h 169881"/>
                <a:gd name="connsiteX0" fmla="*/ 2473 w 113197"/>
                <a:gd name="connsiteY0" fmla="*/ 151975 h 168341"/>
                <a:gd name="connsiteX1" fmla="*/ 12118 w 113197"/>
                <a:gd name="connsiteY1" fmla="*/ 76740 h 168341"/>
                <a:gd name="connsiteX2" fmla="*/ 44913 w 113197"/>
                <a:gd name="connsiteY2" fmla="*/ 5362 h 168341"/>
                <a:gd name="connsiteX3" fmla="*/ 112432 w 113197"/>
                <a:gd name="connsiteY3" fmla="*/ 7291 h 168341"/>
                <a:gd name="connsiteX4" fmla="*/ 79637 w 113197"/>
                <a:gd name="connsiteY4" fmla="*/ 24654 h 168341"/>
                <a:gd name="connsiteX5" fmla="*/ 52630 w 113197"/>
                <a:gd name="connsiteY5" fmla="*/ 63236 h 168341"/>
                <a:gd name="connsiteX6" fmla="*/ 71921 w 113197"/>
                <a:gd name="connsiteY6" fmla="*/ 111464 h 168341"/>
                <a:gd name="connsiteX7" fmla="*/ 54560 w 113197"/>
                <a:gd name="connsiteY7" fmla="*/ 165479 h 168341"/>
                <a:gd name="connsiteX8" fmla="*/ 2473 w 113197"/>
                <a:gd name="connsiteY8" fmla="*/ 151975 h 168341"/>
                <a:gd name="connsiteX0" fmla="*/ 2473 w 112829"/>
                <a:gd name="connsiteY0" fmla="*/ 151975 h 168341"/>
                <a:gd name="connsiteX1" fmla="*/ 12118 w 112829"/>
                <a:gd name="connsiteY1" fmla="*/ 76740 h 168341"/>
                <a:gd name="connsiteX2" fmla="*/ 44913 w 112829"/>
                <a:gd name="connsiteY2" fmla="*/ 5362 h 168341"/>
                <a:gd name="connsiteX3" fmla="*/ 112432 w 112829"/>
                <a:gd name="connsiteY3" fmla="*/ 7291 h 168341"/>
                <a:gd name="connsiteX4" fmla="*/ 71921 w 112829"/>
                <a:gd name="connsiteY4" fmla="*/ 24654 h 168341"/>
                <a:gd name="connsiteX5" fmla="*/ 52630 w 112829"/>
                <a:gd name="connsiteY5" fmla="*/ 63236 h 168341"/>
                <a:gd name="connsiteX6" fmla="*/ 71921 w 112829"/>
                <a:gd name="connsiteY6" fmla="*/ 111464 h 168341"/>
                <a:gd name="connsiteX7" fmla="*/ 54560 w 112829"/>
                <a:gd name="connsiteY7" fmla="*/ 165479 h 168341"/>
                <a:gd name="connsiteX8" fmla="*/ 2473 w 112829"/>
                <a:gd name="connsiteY8" fmla="*/ 151975 h 168341"/>
                <a:gd name="connsiteX0" fmla="*/ 2473 w 113177"/>
                <a:gd name="connsiteY0" fmla="*/ 157013 h 173379"/>
                <a:gd name="connsiteX1" fmla="*/ 12118 w 113177"/>
                <a:gd name="connsiteY1" fmla="*/ 81778 h 173379"/>
                <a:gd name="connsiteX2" fmla="*/ 44913 w 113177"/>
                <a:gd name="connsiteY2" fmla="*/ 10400 h 173379"/>
                <a:gd name="connsiteX3" fmla="*/ 112432 w 113177"/>
                <a:gd name="connsiteY3" fmla="*/ 12329 h 173379"/>
                <a:gd name="connsiteX4" fmla="*/ 71921 w 113177"/>
                <a:gd name="connsiteY4" fmla="*/ 29692 h 173379"/>
                <a:gd name="connsiteX5" fmla="*/ 52630 w 113177"/>
                <a:gd name="connsiteY5" fmla="*/ 68274 h 173379"/>
                <a:gd name="connsiteX6" fmla="*/ 71921 w 113177"/>
                <a:gd name="connsiteY6" fmla="*/ 116502 h 173379"/>
                <a:gd name="connsiteX7" fmla="*/ 54560 w 113177"/>
                <a:gd name="connsiteY7" fmla="*/ 170517 h 173379"/>
                <a:gd name="connsiteX8" fmla="*/ 2473 w 113177"/>
                <a:gd name="connsiteY8" fmla="*/ 157013 h 173379"/>
                <a:gd name="connsiteX0" fmla="*/ 1414 w 112118"/>
                <a:gd name="connsiteY0" fmla="*/ 157013 h 164403"/>
                <a:gd name="connsiteX1" fmla="*/ 11059 w 112118"/>
                <a:gd name="connsiteY1" fmla="*/ 81778 h 164403"/>
                <a:gd name="connsiteX2" fmla="*/ 43854 w 112118"/>
                <a:gd name="connsiteY2" fmla="*/ 10400 h 164403"/>
                <a:gd name="connsiteX3" fmla="*/ 111373 w 112118"/>
                <a:gd name="connsiteY3" fmla="*/ 12329 h 164403"/>
                <a:gd name="connsiteX4" fmla="*/ 70862 w 112118"/>
                <a:gd name="connsiteY4" fmla="*/ 29692 h 164403"/>
                <a:gd name="connsiteX5" fmla="*/ 51571 w 112118"/>
                <a:gd name="connsiteY5" fmla="*/ 68274 h 164403"/>
                <a:gd name="connsiteX6" fmla="*/ 70862 w 112118"/>
                <a:gd name="connsiteY6" fmla="*/ 116502 h 164403"/>
                <a:gd name="connsiteX7" fmla="*/ 38068 w 112118"/>
                <a:gd name="connsiteY7" fmla="*/ 157014 h 164403"/>
                <a:gd name="connsiteX8" fmla="*/ 1414 w 112118"/>
                <a:gd name="connsiteY8" fmla="*/ 157013 h 164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2118" h="164403">
                  <a:moveTo>
                    <a:pt x="1414" y="157013"/>
                  </a:moveTo>
                  <a:cubicBezTo>
                    <a:pt x="-3087" y="144474"/>
                    <a:pt x="3986" y="106213"/>
                    <a:pt x="11059" y="81778"/>
                  </a:cubicBezTo>
                  <a:cubicBezTo>
                    <a:pt x="18132" y="57343"/>
                    <a:pt x="27135" y="21975"/>
                    <a:pt x="43854" y="10400"/>
                  </a:cubicBezTo>
                  <a:cubicBezTo>
                    <a:pt x="60573" y="-1175"/>
                    <a:pt x="104943" y="-6319"/>
                    <a:pt x="111373" y="12329"/>
                  </a:cubicBezTo>
                  <a:cubicBezTo>
                    <a:pt x="117803" y="30977"/>
                    <a:pt x="80829" y="20368"/>
                    <a:pt x="70862" y="29692"/>
                  </a:cubicBezTo>
                  <a:cubicBezTo>
                    <a:pt x="60895" y="39016"/>
                    <a:pt x="51571" y="53806"/>
                    <a:pt x="51571" y="68274"/>
                  </a:cubicBezTo>
                  <a:cubicBezTo>
                    <a:pt x="51571" y="82742"/>
                    <a:pt x="70862" y="98497"/>
                    <a:pt x="70862" y="116502"/>
                  </a:cubicBezTo>
                  <a:cubicBezTo>
                    <a:pt x="70862" y="134507"/>
                    <a:pt x="49643" y="150262"/>
                    <a:pt x="38068" y="157014"/>
                  </a:cubicBezTo>
                  <a:cubicBezTo>
                    <a:pt x="26493" y="163766"/>
                    <a:pt x="5915" y="169552"/>
                    <a:pt x="1414" y="157013"/>
                  </a:cubicBezTo>
                  <a:close/>
                </a:path>
              </a:pathLst>
            </a:custGeom>
            <a:solidFill>
              <a:srgbClr val="FACB9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8C9B39EB-7C02-4319-842B-20FBCD8632A1}"/>
                </a:ext>
              </a:extLst>
            </p:cNvPr>
            <p:cNvSpPr/>
            <p:nvPr/>
          </p:nvSpPr>
          <p:spPr>
            <a:xfrm rot="10641705" flipH="1">
              <a:off x="5686933" y="2942862"/>
              <a:ext cx="295361" cy="88849"/>
            </a:xfrm>
            <a:custGeom>
              <a:avLst/>
              <a:gdLst>
                <a:gd name="connsiteX0" fmla="*/ 3794 w 295361"/>
                <a:gd name="connsiteY0" fmla="*/ 31237 h 32281"/>
                <a:gd name="connsiteX1" fmla="*/ 284755 w 295361"/>
                <a:gd name="connsiteY1" fmla="*/ 23574 h 32281"/>
                <a:gd name="connsiteX2" fmla="*/ 226009 w 295361"/>
                <a:gd name="connsiteY2" fmla="*/ 8249 h 32281"/>
                <a:gd name="connsiteX3" fmla="*/ 128950 w 295361"/>
                <a:gd name="connsiteY3" fmla="*/ 586 h 32281"/>
                <a:gd name="connsiteX4" fmla="*/ 3794 w 295361"/>
                <a:gd name="connsiteY4" fmla="*/ 31237 h 32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5361" h="32281">
                  <a:moveTo>
                    <a:pt x="3794" y="31237"/>
                  </a:moveTo>
                  <a:cubicBezTo>
                    <a:pt x="29761" y="35068"/>
                    <a:pt x="247719" y="27405"/>
                    <a:pt x="284755" y="23574"/>
                  </a:cubicBezTo>
                  <a:cubicBezTo>
                    <a:pt x="321791" y="19743"/>
                    <a:pt x="251976" y="12080"/>
                    <a:pt x="226009" y="8249"/>
                  </a:cubicBezTo>
                  <a:cubicBezTo>
                    <a:pt x="200042" y="4418"/>
                    <a:pt x="165560" y="-1968"/>
                    <a:pt x="128950" y="586"/>
                  </a:cubicBezTo>
                  <a:cubicBezTo>
                    <a:pt x="92340" y="3140"/>
                    <a:pt x="-22173" y="27406"/>
                    <a:pt x="3794" y="31237"/>
                  </a:cubicBez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</p:grpSp>
      <p:sp>
        <p:nvSpPr>
          <p:cNvPr id="158" name="Rectangle 157">
            <a:extLst>
              <a:ext uri="{FF2B5EF4-FFF2-40B4-BE49-F238E27FC236}">
                <a16:creationId xmlns:a16="http://schemas.microsoft.com/office/drawing/2014/main" id="{7CC18054-58A4-4333-8C20-401396CA325B}"/>
              </a:ext>
            </a:extLst>
          </p:cNvPr>
          <p:cNvSpPr/>
          <p:nvPr/>
        </p:nvSpPr>
        <p:spPr>
          <a:xfrm>
            <a:off x="5738532" y="2438022"/>
            <a:ext cx="6823663" cy="2354491"/>
          </a:xfrm>
          <a:prstGeom prst="rect">
            <a:avLst/>
          </a:prstGeom>
          <a:noFill/>
        </p:spPr>
        <p:txBody>
          <a:bodyPr wrap="none" lIns="137160" tIns="68580" rIns="137160" bIns="68580">
            <a:spAutoFit/>
          </a:bodyPr>
          <a:lstStyle/>
          <a:p>
            <a:pPr algn="ctr" defTabSz="685800"/>
            <a:r>
              <a:rPr lang="en-US" sz="14400" b="1" dirty="0" err="1">
                <a:ln w="12700" cmpd="sng">
                  <a:noFill/>
                  <a:prstDash val="solid"/>
                </a:ln>
                <a:solidFill>
                  <a:srgbClr val="5B9BD5">
                    <a:lumMod val="75000"/>
                  </a:srgbClr>
                </a:solidFill>
                <a:effectLst>
                  <a:glow rad="139700">
                    <a:srgbClr val="A5A5A5">
                      <a:satMod val="175000"/>
                      <a:alpha val="40000"/>
                    </a:srgbClr>
                  </a:glow>
                  <a:outerShdw blurRad="50800" dist="38100" dir="5400000" algn="t" rotWithShape="0">
                    <a:prstClr val="black">
                      <a:alpha val="40000"/>
                    </a:prstClr>
                  </a:outerShdw>
                </a:effectLst>
                <a:latin typeface="UTM Banque" panose="02040603050506020204" pitchFamily="18" charset="0"/>
              </a:rPr>
              <a:t>Trượt</a:t>
            </a:r>
            <a:r>
              <a:rPr lang="en-US" sz="14400" b="1" dirty="0">
                <a:ln w="12700" cmpd="sng">
                  <a:noFill/>
                  <a:prstDash val="solid"/>
                </a:ln>
                <a:solidFill>
                  <a:srgbClr val="5B9BD5">
                    <a:lumMod val="75000"/>
                  </a:srgbClr>
                </a:solidFill>
                <a:effectLst>
                  <a:glow rad="139700">
                    <a:srgbClr val="A5A5A5">
                      <a:satMod val="175000"/>
                      <a:alpha val="40000"/>
                    </a:srgbClr>
                  </a:glow>
                  <a:outerShdw blurRad="50800" dist="38100" dir="5400000" algn="t" rotWithShape="0">
                    <a:prstClr val="black">
                      <a:alpha val="40000"/>
                    </a:prstClr>
                  </a:outerShdw>
                </a:effectLst>
                <a:latin typeface="UTM Banque" panose="02040603050506020204" pitchFamily="18" charset="0"/>
              </a:rPr>
              <a:t>!</a:t>
            </a:r>
          </a:p>
        </p:txBody>
      </p:sp>
      <p:sp>
        <p:nvSpPr>
          <p:cNvPr id="160" name="Isosceles Triangle 159">
            <a:hlinkClick r:id="" action="ppaction://hlinkshowjump?jump=lastslideviewed"/>
            <a:extLst>
              <a:ext uri="{FF2B5EF4-FFF2-40B4-BE49-F238E27FC236}">
                <a16:creationId xmlns:a16="http://schemas.microsoft.com/office/drawing/2014/main" id="{0E5EA789-455A-475C-8DB2-F398FA4A9BE0}"/>
              </a:ext>
            </a:extLst>
          </p:cNvPr>
          <p:cNvSpPr/>
          <p:nvPr/>
        </p:nvSpPr>
        <p:spPr>
          <a:xfrm rot="5400000">
            <a:off x="16857774" y="107300"/>
            <a:ext cx="1555845" cy="1341246"/>
          </a:xfrm>
          <a:prstGeom prst="triangle">
            <a:avLst/>
          </a:prstGeom>
          <a:solidFill>
            <a:srgbClr val="C00000"/>
          </a:solidFill>
          <a:ln>
            <a:noFill/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/>
            <a:endParaRPr lang="en-US" sz="2700">
              <a:solidFill>
                <a:prstClr val="white"/>
              </a:solidFill>
              <a:latin typeface="Calibri" panose="020F0502020204030204"/>
            </a:endParaRPr>
          </a:p>
        </p:txBody>
      </p:sp>
    </p:spTree>
    <p:extLst>
      <p:ext uri="{BB962C8B-B14F-4D97-AF65-F5344CB8AC3E}">
        <p14:creationId xmlns:p14="http://schemas.microsoft.com/office/powerpoint/2010/main" val="233129293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spd="slow" advClick="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70833E-6 -2.22222E-6 L -0.20026 -0.2243 " pathEditMode="relative" rAng="0" ptsTypes="AA">
                                      <p:cBhvr>
                                        <p:cTn id="6" dur="225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0013" y="-11227"/>
                                    </p:animMotion>
                                  </p:childTnLst>
                                  <p:subTnLst>
                                    <p:audio>
                                      <p:cMediaNode vol="15000"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ay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7" presetID="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2250" fill="hold"/>
                                        <p:tgtEl>
                                          <p:spTgt spid="20"/>
                                        </p:tgtEl>
                                      </p:cBhvr>
                                      <p:by x="50000" y="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8" presetClass="emph" presetSubtype="0" accel="51000" decel="49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-43200000">
                                      <p:cBhvr>
                                        <p:cTn id="10" dur="225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" presetID="37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1705 0.01598 C 0.01523 0.04375 -0.02774 -0.09074 -0.0392 -0.11412 C -0.06159 -0.15833 -0.06459 -0.16527 -0.07904 -0.19838 C -0.09388 -0.225 -0.10717 -0.25717 -0.1155 -0.27685 C -0.12761 -0.29606 -0.15222 -0.35231 -0.1323 -0.36296 " pathEditMode="relative" rAng="0" ptsTypes="AAAAA">
                                      <p:cBhvr>
                                        <p:cTn id="12" dur="225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7852" y="-18773"/>
                                    </p:animMotion>
                                  </p:childTnLst>
                                </p:cTn>
                              </p:par>
                              <p:par>
                                <p:cTn id="13" presetID="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2250" fill="hold"/>
                                        <p:tgtEl>
                                          <p:spTgt spid="30"/>
                                        </p:tgtEl>
                                      </p:cBhvr>
                                      <p:by x="60000" y="6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2250"/>
                            </p:stCondLst>
                            <p:childTnLst>
                              <p:par>
                                <p:cTn id="16" presetID="42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1323 -0.36296 L -0.88985 -0.91921 " pathEditMode="relative" rAng="0" ptsTypes="AA">
                                      <p:cBhvr>
                                        <p:cTn id="17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7878" y="-27824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sut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8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-43200000">
                                      <p:cBhvr>
                                        <p:cTn id="19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0" presetID="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21" dur="500" fill="hold"/>
                                        <p:tgtEl>
                                          <p:spTgt spid="30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id="22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91667E-6 -2.96296E-6 L -0.00013 -0.05532 " pathEditMode="relative" rAng="0" ptsTypes="AA">
                                      <p:cBhvr>
                                        <p:cTn id="23" dur="4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3" y="-2778"/>
                                    </p:animMotion>
                                  </p:childTnLst>
                                </p:cTn>
                              </p:par>
                              <p:par>
                                <p:cTn id="24" presetID="1" presetClass="exit" presetSubtype="0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" presetID="1" presetClass="entr" presetSubtype="0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2750"/>
                            </p:stCondLst>
                            <p:childTnLst>
                              <p:par>
                                <p:cTn id="29" presetID="1" presetClass="exit" presetSubtype="0" fill="hold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xit" presetSubtype="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thua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37" presetID="53" presetClass="entr" presetSubtype="16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1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1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1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26" presetClass="emph" presetSubtype="0" repeatCount="indefinite" fill="hold" grpId="1" nodeType="withEffect">
                                  <p:stCondLst>
                                    <p:cond delay="25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3" dur="1000" tmFilter="0, 0; .2, .5; .8, .5; 1, 0"/>
                                        <p:tgtEl>
                                          <p:spTgt spid="158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44" dur="500" autoRev="1" fill="hold"/>
                                        <p:tgtEl>
                                          <p:spTgt spid="158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8" grpId="0"/>
      <p:bldP spid="158" grpId="1"/>
    </p:bld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6" name="Picture 155" descr="Shape, arrow&#10;&#10;Description automatically generated">
            <a:extLst>
              <a:ext uri="{FF2B5EF4-FFF2-40B4-BE49-F238E27FC236}">
                <a16:creationId xmlns:a16="http://schemas.microsoft.com/office/drawing/2014/main" id="{A886C8CA-3AF5-4589-B175-DE8D9223C8B9}"/>
              </a:ext>
            </a:extLst>
          </p:cNvPr>
          <p:cNvPicPr>
            <a:picLocks noChangeAspect="1"/>
          </p:cNvPicPr>
          <p:nvPr/>
        </p:nvPicPr>
        <p:blipFill rotWithShape="1"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8685"/>
          <a:stretch/>
        </p:blipFill>
        <p:spPr>
          <a:xfrm>
            <a:off x="0" y="0"/>
            <a:ext cx="18288000" cy="7794897"/>
          </a:xfrm>
          <a:prstGeom prst="rect">
            <a:avLst/>
          </a:prstGeom>
        </p:spPr>
      </p:pic>
      <p:grpSp>
        <p:nvGrpSpPr>
          <p:cNvPr id="35" name="Group 34">
            <a:extLst>
              <a:ext uri="{FF2B5EF4-FFF2-40B4-BE49-F238E27FC236}">
                <a16:creationId xmlns:a16="http://schemas.microsoft.com/office/drawing/2014/main" id="{CF3EAF05-564B-4C1D-A70A-63FE915D7BCD}"/>
              </a:ext>
            </a:extLst>
          </p:cNvPr>
          <p:cNvGrpSpPr/>
          <p:nvPr/>
        </p:nvGrpSpPr>
        <p:grpSpPr>
          <a:xfrm>
            <a:off x="-204279" y="4121945"/>
            <a:ext cx="18510599" cy="6165057"/>
            <a:chOff x="-136186" y="2747963"/>
            <a:chExt cx="12340399" cy="4110038"/>
          </a:xfrm>
        </p:grpSpPr>
        <p:grpSp>
          <p:nvGrpSpPr>
            <p:cNvPr id="36" name="Group 35">
              <a:extLst>
                <a:ext uri="{FF2B5EF4-FFF2-40B4-BE49-F238E27FC236}">
                  <a16:creationId xmlns:a16="http://schemas.microsoft.com/office/drawing/2014/main" id="{537C6AF0-C4CE-438C-922C-012F2700F0B1}"/>
                </a:ext>
              </a:extLst>
            </p:cNvPr>
            <p:cNvGrpSpPr/>
            <p:nvPr/>
          </p:nvGrpSpPr>
          <p:grpSpPr>
            <a:xfrm>
              <a:off x="-136186" y="2747963"/>
              <a:ext cx="12340399" cy="4110038"/>
              <a:chOff x="-136186" y="2747963"/>
              <a:chExt cx="12340399" cy="4110038"/>
            </a:xfrm>
          </p:grpSpPr>
          <p:sp>
            <p:nvSpPr>
              <p:cNvPr id="38" name="Rectangle 37">
                <a:extLst>
                  <a:ext uri="{FF2B5EF4-FFF2-40B4-BE49-F238E27FC236}">
                    <a16:creationId xmlns:a16="http://schemas.microsoft.com/office/drawing/2014/main" id="{08C48BC8-3715-4B8F-9836-585F21B0C5A5}"/>
                  </a:ext>
                </a:extLst>
              </p:cNvPr>
              <p:cNvSpPr/>
              <p:nvPr/>
            </p:nvSpPr>
            <p:spPr>
              <a:xfrm>
                <a:off x="0" y="2747963"/>
                <a:ext cx="12192000" cy="4110038"/>
              </a:xfrm>
              <a:prstGeom prst="rect">
                <a:avLst/>
              </a:prstGeom>
              <a:solidFill>
                <a:srgbClr val="6DD327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/>
                <a:endParaRPr lang="en-US" sz="2700" dirty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39" name="Parallelogram 38">
                <a:extLst>
                  <a:ext uri="{FF2B5EF4-FFF2-40B4-BE49-F238E27FC236}">
                    <a16:creationId xmlns:a16="http://schemas.microsoft.com/office/drawing/2014/main" id="{277ED640-C5F4-416C-AB1F-236C55E784C8}"/>
                  </a:ext>
                </a:extLst>
              </p:cNvPr>
              <p:cNvSpPr/>
              <p:nvPr/>
            </p:nvSpPr>
            <p:spPr>
              <a:xfrm>
                <a:off x="-136186" y="2891231"/>
                <a:ext cx="3988339" cy="2848087"/>
              </a:xfrm>
              <a:prstGeom prst="parallelogram">
                <a:avLst>
                  <a:gd name="adj" fmla="val 136599"/>
                </a:avLst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/>
                <a:endParaRPr lang="en-US" sz="270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40" name="Parallelogram 39">
                <a:extLst>
                  <a:ext uri="{FF2B5EF4-FFF2-40B4-BE49-F238E27FC236}">
                    <a16:creationId xmlns:a16="http://schemas.microsoft.com/office/drawing/2014/main" id="{97BAA9B5-7C4F-47A3-9BF4-81B9CF732524}"/>
                  </a:ext>
                </a:extLst>
              </p:cNvPr>
              <p:cNvSpPr/>
              <p:nvPr/>
            </p:nvSpPr>
            <p:spPr>
              <a:xfrm flipV="1">
                <a:off x="3761549" y="2891231"/>
                <a:ext cx="8442664" cy="45719"/>
              </a:xfrm>
              <a:prstGeom prst="parallelogram">
                <a:avLst>
                  <a:gd name="adj" fmla="val 0"/>
                </a:avLst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/>
                <a:endParaRPr lang="en-US" sz="270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41" name="Parallelogram 40">
                <a:extLst>
                  <a:ext uri="{FF2B5EF4-FFF2-40B4-BE49-F238E27FC236}">
                    <a16:creationId xmlns:a16="http://schemas.microsoft.com/office/drawing/2014/main" id="{A5292BCF-770F-4BA8-83A0-43C73DC1C754}"/>
                  </a:ext>
                </a:extLst>
              </p:cNvPr>
              <p:cNvSpPr/>
              <p:nvPr/>
            </p:nvSpPr>
            <p:spPr>
              <a:xfrm>
                <a:off x="1006174" y="4908085"/>
                <a:ext cx="2738136" cy="61994"/>
              </a:xfrm>
              <a:prstGeom prst="parallelogram">
                <a:avLst>
                  <a:gd name="adj" fmla="val 142625"/>
                </a:avLst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/>
                <a:endParaRPr lang="en-US" sz="270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42" name="Parallelogram 41">
                <a:extLst>
                  <a:ext uri="{FF2B5EF4-FFF2-40B4-BE49-F238E27FC236}">
                    <a16:creationId xmlns:a16="http://schemas.microsoft.com/office/drawing/2014/main" id="{BBFEB853-1039-4223-B0A7-026BAECBD372}"/>
                  </a:ext>
                </a:extLst>
              </p:cNvPr>
              <p:cNvSpPr/>
              <p:nvPr/>
            </p:nvSpPr>
            <p:spPr>
              <a:xfrm>
                <a:off x="2862187" y="3508905"/>
                <a:ext cx="2373535" cy="45719"/>
              </a:xfrm>
              <a:prstGeom prst="parallelogram">
                <a:avLst>
                  <a:gd name="adj" fmla="val 142625"/>
                </a:avLst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/>
                <a:endParaRPr lang="en-US" sz="270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43" name="Parallelogram 42">
                <a:extLst>
                  <a:ext uri="{FF2B5EF4-FFF2-40B4-BE49-F238E27FC236}">
                    <a16:creationId xmlns:a16="http://schemas.microsoft.com/office/drawing/2014/main" id="{CEA748EC-AA0C-4382-9562-CCAD1F34B3A8}"/>
                  </a:ext>
                </a:extLst>
              </p:cNvPr>
              <p:cNvSpPr/>
              <p:nvPr/>
            </p:nvSpPr>
            <p:spPr>
              <a:xfrm>
                <a:off x="3578535" y="3508905"/>
                <a:ext cx="1678727" cy="1461175"/>
              </a:xfrm>
              <a:prstGeom prst="parallelogram">
                <a:avLst>
                  <a:gd name="adj" fmla="val 107427"/>
                </a:avLst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/>
                <a:endParaRPr lang="en-US" sz="270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</p:grpSp>
        <p:sp>
          <p:nvSpPr>
            <p:cNvPr id="37" name="Block Arc 36">
              <a:extLst>
                <a:ext uri="{FF2B5EF4-FFF2-40B4-BE49-F238E27FC236}">
                  <a16:creationId xmlns:a16="http://schemas.microsoft.com/office/drawing/2014/main" id="{E954F917-7174-4181-AE36-94287DF90CCC}"/>
                </a:ext>
              </a:extLst>
            </p:cNvPr>
            <p:cNvSpPr/>
            <p:nvPr/>
          </p:nvSpPr>
          <p:spPr>
            <a:xfrm rot="3704227">
              <a:off x="4056684" y="3569040"/>
              <a:ext cx="749561" cy="1206514"/>
            </a:xfrm>
            <a:prstGeom prst="blockArc">
              <a:avLst>
                <a:gd name="adj1" fmla="val 15469952"/>
                <a:gd name="adj2" fmla="val 4256132"/>
                <a:gd name="adj3" fmla="val 9714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black"/>
                </a:solidFill>
                <a:latin typeface="Calibri" panose="020F0502020204030204"/>
              </a:endParaRPr>
            </a:p>
          </p:txBody>
        </p:sp>
      </p:grpSp>
      <p:pic>
        <p:nvPicPr>
          <p:cNvPr id="16" name="Picture 15" descr="A picture containing male, grate&#10;&#10;Description automatically generated">
            <a:extLst>
              <a:ext uri="{FF2B5EF4-FFF2-40B4-BE49-F238E27FC236}">
                <a16:creationId xmlns:a16="http://schemas.microsoft.com/office/drawing/2014/main" id="{BBDCF3AB-C970-4807-A10D-28B83BF7098E}"/>
              </a:ext>
            </a:extLst>
          </p:cNvPr>
          <p:cNvPicPr>
            <a:picLocks noChangeAspect="1"/>
          </p:cNvPicPr>
          <p:nvPr/>
        </p:nvPicPr>
        <p:blipFill>
          <a:blip r:embed="rId6">
            <a:duotone>
              <a:prstClr val="black"/>
              <a:schemeClr val="bg1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46959" y="2234837"/>
            <a:ext cx="3817796" cy="4473980"/>
          </a:xfrm>
          <a:prstGeom prst="rect">
            <a:avLst/>
          </a:prstGeom>
          <a:effectLst>
            <a:outerShdw blurRad="25400" dir="15720000" sy="23000" kx="-1200000" algn="bl" rotWithShape="0">
              <a:prstClr val="black">
                <a:alpha val="20000"/>
              </a:prstClr>
            </a:outerShdw>
          </a:effectLst>
        </p:spPr>
      </p:pic>
      <p:pic>
        <p:nvPicPr>
          <p:cNvPr id="20" name="Picture 19" descr="A picture containing toy, doll&#10;&#10;Description automatically generated">
            <a:extLst>
              <a:ext uri="{FF2B5EF4-FFF2-40B4-BE49-F238E27FC236}">
                <a16:creationId xmlns:a16="http://schemas.microsoft.com/office/drawing/2014/main" id="{D6E54D78-26B4-4B75-950B-243F32036C69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452303" y="3502307"/>
            <a:ext cx="3906854" cy="6570617"/>
          </a:xfrm>
          <a:prstGeom prst="rect">
            <a:avLst/>
          </a:prstGeom>
          <a:effectLst>
            <a:outerShdw blurRad="76200" dir="18900000" sy="23000" kx="-1200000" algn="bl" rotWithShape="0">
              <a:prstClr val="black">
                <a:alpha val="20000"/>
              </a:prstClr>
            </a:outerShdw>
          </a:effectLst>
        </p:spPr>
      </p:pic>
      <p:pic>
        <p:nvPicPr>
          <p:cNvPr id="30" name="Picture 29" descr="Icon&#10;&#10;Description automatically generated">
            <a:extLst>
              <a:ext uri="{FF2B5EF4-FFF2-40B4-BE49-F238E27FC236}">
                <a16:creationId xmlns:a16="http://schemas.microsoft.com/office/drawing/2014/main" id="{37718F46-7F62-42B8-834B-2291A97CDA05}"/>
              </a:ext>
            </a:extLst>
          </p:cNvPr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108492" y="8838728"/>
            <a:ext cx="1236255" cy="1234196"/>
          </a:xfrm>
          <a:prstGeom prst="rect">
            <a:avLst/>
          </a:prstGeom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</p:pic>
      <p:pic>
        <p:nvPicPr>
          <p:cNvPr id="44" name="Picture 43" descr="A picture containing male, grate&#10;&#10;Description automatically generated">
            <a:extLst>
              <a:ext uri="{FF2B5EF4-FFF2-40B4-BE49-F238E27FC236}">
                <a16:creationId xmlns:a16="http://schemas.microsoft.com/office/drawing/2014/main" id="{69C632CE-D5B7-4B57-B1BF-E60DC6CAAA61}"/>
              </a:ext>
            </a:extLst>
          </p:cNvPr>
          <p:cNvPicPr>
            <a:picLocks noChangeAspect="1"/>
          </p:cNvPicPr>
          <p:nvPr/>
        </p:nvPicPr>
        <p:blipFill rotWithShape="1">
          <a:blip r:embed="rId6">
            <a:duotone>
              <a:prstClr val="black"/>
              <a:schemeClr val="bg1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37218"/>
          <a:stretch/>
        </p:blipFill>
        <p:spPr>
          <a:xfrm>
            <a:off x="146959" y="2234836"/>
            <a:ext cx="2396897" cy="4473980"/>
          </a:xfrm>
          <a:prstGeom prst="rect">
            <a:avLst/>
          </a:prstGeom>
          <a:effectLst/>
        </p:spPr>
      </p:pic>
      <p:grpSp>
        <p:nvGrpSpPr>
          <p:cNvPr id="100" name="Group 99">
            <a:extLst>
              <a:ext uri="{FF2B5EF4-FFF2-40B4-BE49-F238E27FC236}">
                <a16:creationId xmlns:a16="http://schemas.microsoft.com/office/drawing/2014/main" id="{775EC830-3D7B-40B8-9520-896098CBF1EA}"/>
              </a:ext>
            </a:extLst>
          </p:cNvPr>
          <p:cNvGrpSpPr/>
          <p:nvPr/>
        </p:nvGrpSpPr>
        <p:grpSpPr>
          <a:xfrm flipH="1">
            <a:off x="1877060" y="3214573"/>
            <a:ext cx="2141405" cy="3739070"/>
            <a:chOff x="4865280" y="1734987"/>
            <a:chExt cx="2033270" cy="3550258"/>
          </a:xfrm>
          <a:effectLst>
            <a:outerShdw blurRad="76200" dir="13500000" sy="23000" kx="1200000" algn="br" rotWithShape="0">
              <a:prstClr val="black">
                <a:alpha val="20000"/>
              </a:prstClr>
            </a:outerShdw>
          </a:effectLst>
          <a:scene3d>
            <a:camera prst="isometricOffAxis1Right"/>
            <a:lightRig rig="threePt" dir="t"/>
          </a:scene3d>
        </p:grpSpPr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22349A27-1A8E-4531-A3F1-E54B2B6A4497}"/>
                </a:ext>
              </a:extLst>
            </p:cNvPr>
            <p:cNvSpPr/>
            <p:nvPr/>
          </p:nvSpPr>
          <p:spPr>
            <a:xfrm>
              <a:off x="5904330" y="2974546"/>
              <a:ext cx="191670" cy="282309"/>
            </a:xfrm>
            <a:custGeom>
              <a:avLst/>
              <a:gdLst>
                <a:gd name="connsiteX0" fmla="*/ 4310 w 182122"/>
                <a:gd name="connsiteY0" fmla="*/ 193373 h 276739"/>
                <a:gd name="connsiteX1" fmla="*/ 2173 w 182122"/>
                <a:gd name="connsiteY1" fmla="*/ 80141 h 276739"/>
                <a:gd name="connsiteX2" fmla="*/ 27810 w 182122"/>
                <a:gd name="connsiteY2" fmla="*/ 9639 h 276739"/>
                <a:gd name="connsiteX3" fmla="*/ 102586 w 182122"/>
                <a:gd name="connsiteY3" fmla="*/ 1093 h 276739"/>
                <a:gd name="connsiteX4" fmla="*/ 151724 w 182122"/>
                <a:gd name="connsiteY4" fmla="*/ 13911 h 276739"/>
                <a:gd name="connsiteX5" fmla="*/ 173089 w 182122"/>
                <a:gd name="connsiteY5" fmla="*/ 122870 h 276739"/>
                <a:gd name="connsiteX6" fmla="*/ 177362 w 182122"/>
                <a:gd name="connsiteY6" fmla="*/ 204055 h 276739"/>
                <a:gd name="connsiteX7" fmla="*/ 106859 w 182122"/>
                <a:gd name="connsiteY7" fmla="*/ 268149 h 276739"/>
                <a:gd name="connsiteX8" fmla="*/ 27810 w 182122"/>
                <a:gd name="connsiteY8" fmla="*/ 272422 h 276739"/>
                <a:gd name="connsiteX9" fmla="*/ 4310 w 182122"/>
                <a:gd name="connsiteY9" fmla="*/ 193373 h 276739"/>
                <a:gd name="connsiteX0" fmla="*/ 4310 w 182122"/>
                <a:gd name="connsiteY0" fmla="*/ 194146 h 277512"/>
                <a:gd name="connsiteX1" fmla="*/ 2173 w 182122"/>
                <a:gd name="connsiteY1" fmla="*/ 80914 h 277512"/>
                <a:gd name="connsiteX2" fmla="*/ 27810 w 182122"/>
                <a:gd name="connsiteY2" fmla="*/ 10412 h 277512"/>
                <a:gd name="connsiteX3" fmla="*/ 102586 w 182122"/>
                <a:gd name="connsiteY3" fmla="*/ 1866 h 277512"/>
                <a:gd name="connsiteX4" fmla="*/ 151724 w 182122"/>
                <a:gd name="connsiteY4" fmla="*/ 25366 h 277512"/>
                <a:gd name="connsiteX5" fmla="*/ 173089 w 182122"/>
                <a:gd name="connsiteY5" fmla="*/ 123643 h 277512"/>
                <a:gd name="connsiteX6" fmla="*/ 177362 w 182122"/>
                <a:gd name="connsiteY6" fmla="*/ 204828 h 277512"/>
                <a:gd name="connsiteX7" fmla="*/ 106859 w 182122"/>
                <a:gd name="connsiteY7" fmla="*/ 268922 h 277512"/>
                <a:gd name="connsiteX8" fmla="*/ 27810 w 182122"/>
                <a:gd name="connsiteY8" fmla="*/ 273195 h 277512"/>
                <a:gd name="connsiteX9" fmla="*/ 4310 w 182122"/>
                <a:gd name="connsiteY9" fmla="*/ 194146 h 277512"/>
                <a:gd name="connsiteX0" fmla="*/ 4310 w 182122"/>
                <a:gd name="connsiteY0" fmla="*/ 197554 h 280920"/>
                <a:gd name="connsiteX1" fmla="*/ 2173 w 182122"/>
                <a:gd name="connsiteY1" fmla="*/ 84322 h 280920"/>
                <a:gd name="connsiteX2" fmla="*/ 27810 w 182122"/>
                <a:gd name="connsiteY2" fmla="*/ 13820 h 280920"/>
                <a:gd name="connsiteX3" fmla="*/ 91904 w 182122"/>
                <a:gd name="connsiteY3" fmla="*/ 1001 h 280920"/>
                <a:gd name="connsiteX4" fmla="*/ 151724 w 182122"/>
                <a:gd name="connsiteY4" fmla="*/ 28774 h 280920"/>
                <a:gd name="connsiteX5" fmla="*/ 173089 w 182122"/>
                <a:gd name="connsiteY5" fmla="*/ 127051 h 280920"/>
                <a:gd name="connsiteX6" fmla="*/ 177362 w 182122"/>
                <a:gd name="connsiteY6" fmla="*/ 208236 h 280920"/>
                <a:gd name="connsiteX7" fmla="*/ 106859 w 182122"/>
                <a:gd name="connsiteY7" fmla="*/ 272330 h 280920"/>
                <a:gd name="connsiteX8" fmla="*/ 27810 w 182122"/>
                <a:gd name="connsiteY8" fmla="*/ 276603 h 280920"/>
                <a:gd name="connsiteX9" fmla="*/ 4310 w 182122"/>
                <a:gd name="connsiteY9" fmla="*/ 197554 h 280920"/>
                <a:gd name="connsiteX0" fmla="*/ 3750 w 181562"/>
                <a:gd name="connsiteY0" fmla="*/ 197554 h 279818"/>
                <a:gd name="connsiteX1" fmla="*/ 1613 w 181562"/>
                <a:gd name="connsiteY1" fmla="*/ 84322 h 279818"/>
                <a:gd name="connsiteX2" fmla="*/ 27250 w 181562"/>
                <a:gd name="connsiteY2" fmla="*/ 13820 h 279818"/>
                <a:gd name="connsiteX3" fmla="*/ 91344 w 181562"/>
                <a:gd name="connsiteY3" fmla="*/ 1001 h 279818"/>
                <a:gd name="connsiteX4" fmla="*/ 151164 w 181562"/>
                <a:gd name="connsiteY4" fmla="*/ 28774 h 279818"/>
                <a:gd name="connsiteX5" fmla="*/ 172529 w 181562"/>
                <a:gd name="connsiteY5" fmla="*/ 127051 h 279818"/>
                <a:gd name="connsiteX6" fmla="*/ 176802 w 181562"/>
                <a:gd name="connsiteY6" fmla="*/ 208236 h 279818"/>
                <a:gd name="connsiteX7" fmla="*/ 106299 w 181562"/>
                <a:gd name="connsiteY7" fmla="*/ 272330 h 279818"/>
                <a:gd name="connsiteX8" fmla="*/ 10158 w 181562"/>
                <a:gd name="connsiteY8" fmla="*/ 274467 h 279818"/>
                <a:gd name="connsiteX9" fmla="*/ 3750 w 181562"/>
                <a:gd name="connsiteY9" fmla="*/ 197554 h 279818"/>
                <a:gd name="connsiteX0" fmla="*/ 3750 w 181562"/>
                <a:gd name="connsiteY0" fmla="*/ 197554 h 279818"/>
                <a:gd name="connsiteX1" fmla="*/ 1613 w 181562"/>
                <a:gd name="connsiteY1" fmla="*/ 84322 h 279818"/>
                <a:gd name="connsiteX2" fmla="*/ 27250 w 181562"/>
                <a:gd name="connsiteY2" fmla="*/ 13820 h 279818"/>
                <a:gd name="connsiteX3" fmla="*/ 91344 w 181562"/>
                <a:gd name="connsiteY3" fmla="*/ 1001 h 279818"/>
                <a:gd name="connsiteX4" fmla="*/ 151164 w 181562"/>
                <a:gd name="connsiteY4" fmla="*/ 28774 h 279818"/>
                <a:gd name="connsiteX5" fmla="*/ 172529 w 181562"/>
                <a:gd name="connsiteY5" fmla="*/ 127051 h 279818"/>
                <a:gd name="connsiteX6" fmla="*/ 176802 w 181562"/>
                <a:gd name="connsiteY6" fmla="*/ 208236 h 279818"/>
                <a:gd name="connsiteX7" fmla="*/ 106299 w 181562"/>
                <a:gd name="connsiteY7" fmla="*/ 272330 h 279818"/>
                <a:gd name="connsiteX8" fmla="*/ 10158 w 181562"/>
                <a:gd name="connsiteY8" fmla="*/ 274467 h 279818"/>
                <a:gd name="connsiteX9" fmla="*/ 3750 w 181562"/>
                <a:gd name="connsiteY9" fmla="*/ 197554 h 279818"/>
                <a:gd name="connsiteX0" fmla="*/ 395 w 186753"/>
                <a:gd name="connsiteY0" fmla="*/ 199691 h 282309"/>
                <a:gd name="connsiteX1" fmla="*/ 6804 w 186753"/>
                <a:gd name="connsiteY1" fmla="*/ 84322 h 282309"/>
                <a:gd name="connsiteX2" fmla="*/ 32441 w 186753"/>
                <a:gd name="connsiteY2" fmla="*/ 13820 h 282309"/>
                <a:gd name="connsiteX3" fmla="*/ 96535 w 186753"/>
                <a:gd name="connsiteY3" fmla="*/ 1001 h 282309"/>
                <a:gd name="connsiteX4" fmla="*/ 156355 w 186753"/>
                <a:gd name="connsiteY4" fmla="*/ 28774 h 282309"/>
                <a:gd name="connsiteX5" fmla="*/ 177720 w 186753"/>
                <a:gd name="connsiteY5" fmla="*/ 127051 h 282309"/>
                <a:gd name="connsiteX6" fmla="*/ 181993 w 186753"/>
                <a:gd name="connsiteY6" fmla="*/ 208236 h 282309"/>
                <a:gd name="connsiteX7" fmla="*/ 111490 w 186753"/>
                <a:gd name="connsiteY7" fmla="*/ 272330 h 282309"/>
                <a:gd name="connsiteX8" fmla="*/ 15349 w 186753"/>
                <a:gd name="connsiteY8" fmla="*/ 274467 h 282309"/>
                <a:gd name="connsiteX9" fmla="*/ 395 w 186753"/>
                <a:gd name="connsiteY9" fmla="*/ 199691 h 282309"/>
                <a:gd name="connsiteX0" fmla="*/ 5312 w 191670"/>
                <a:gd name="connsiteY0" fmla="*/ 199691 h 282309"/>
                <a:gd name="connsiteX1" fmla="*/ 11721 w 191670"/>
                <a:gd name="connsiteY1" fmla="*/ 84322 h 282309"/>
                <a:gd name="connsiteX2" fmla="*/ 37358 w 191670"/>
                <a:gd name="connsiteY2" fmla="*/ 13820 h 282309"/>
                <a:gd name="connsiteX3" fmla="*/ 101452 w 191670"/>
                <a:gd name="connsiteY3" fmla="*/ 1001 h 282309"/>
                <a:gd name="connsiteX4" fmla="*/ 161272 w 191670"/>
                <a:gd name="connsiteY4" fmla="*/ 28774 h 282309"/>
                <a:gd name="connsiteX5" fmla="*/ 182637 w 191670"/>
                <a:gd name="connsiteY5" fmla="*/ 127051 h 282309"/>
                <a:gd name="connsiteX6" fmla="*/ 186910 w 191670"/>
                <a:gd name="connsiteY6" fmla="*/ 208236 h 282309"/>
                <a:gd name="connsiteX7" fmla="*/ 116407 w 191670"/>
                <a:gd name="connsiteY7" fmla="*/ 272330 h 282309"/>
                <a:gd name="connsiteX8" fmla="*/ 20266 w 191670"/>
                <a:gd name="connsiteY8" fmla="*/ 274467 h 282309"/>
                <a:gd name="connsiteX9" fmla="*/ 5312 w 191670"/>
                <a:gd name="connsiteY9" fmla="*/ 199691 h 282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1670" h="282309">
                  <a:moveTo>
                    <a:pt x="5312" y="199691"/>
                  </a:moveTo>
                  <a:cubicBezTo>
                    <a:pt x="16707" y="161591"/>
                    <a:pt x="6380" y="115301"/>
                    <a:pt x="11721" y="84322"/>
                  </a:cubicBezTo>
                  <a:cubicBezTo>
                    <a:pt x="17062" y="53344"/>
                    <a:pt x="22403" y="27707"/>
                    <a:pt x="37358" y="13820"/>
                  </a:cubicBezTo>
                  <a:cubicBezTo>
                    <a:pt x="52313" y="-67"/>
                    <a:pt x="80800" y="-1491"/>
                    <a:pt x="101452" y="1001"/>
                  </a:cubicBezTo>
                  <a:cubicBezTo>
                    <a:pt x="122104" y="3493"/>
                    <a:pt x="147741" y="7766"/>
                    <a:pt x="161272" y="28774"/>
                  </a:cubicBezTo>
                  <a:cubicBezTo>
                    <a:pt x="174803" y="49782"/>
                    <a:pt x="178364" y="97141"/>
                    <a:pt x="182637" y="127051"/>
                  </a:cubicBezTo>
                  <a:cubicBezTo>
                    <a:pt x="186910" y="156961"/>
                    <a:pt x="197948" y="184023"/>
                    <a:pt x="186910" y="208236"/>
                  </a:cubicBezTo>
                  <a:cubicBezTo>
                    <a:pt x="175872" y="232449"/>
                    <a:pt x="141332" y="260936"/>
                    <a:pt x="116407" y="272330"/>
                  </a:cubicBezTo>
                  <a:cubicBezTo>
                    <a:pt x="91482" y="283724"/>
                    <a:pt x="38782" y="286573"/>
                    <a:pt x="20266" y="274467"/>
                  </a:cubicBezTo>
                  <a:cubicBezTo>
                    <a:pt x="1750" y="262361"/>
                    <a:pt x="-6083" y="237791"/>
                    <a:pt x="5312" y="199691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B63AFEFB-14A2-4FBF-8A16-8CAE6D31B49B}"/>
                </a:ext>
              </a:extLst>
            </p:cNvPr>
            <p:cNvSpPr/>
            <p:nvPr/>
          </p:nvSpPr>
          <p:spPr>
            <a:xfrm rot="193909">
              <a:off x="6138594" y="4737242"/>
              <a:ext cx="145269" cy="446633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  <a:gd name="connsiteX0" fmla="*/ 6496 w 140748"/>
                <a:gd name="connsiteY0" fmla="*/ 42636 h 364378"/>
                <a:gd name="connsiteX1" fmla="*/ 8067 w 140748"/>
                <a:gd name="connsiteY1" fmla="*/ 310013 h 364378"/>
                <a:gd name="connsiteX2" fmla="*/ 70905 w 140748"/>
                <a:gd name="connsiteY2" fmla="*/ 364185 h 364378"/>
                <a:gd name="connsiteX3" fmla="*/ 129409 w 140748"/>
                <a:gd name="connsiteY3" fmla="*/ 303514 h 364378"/>
                <a:gd name="connsiteX4" fmla="*/ 131576 w 140748"/>
                <a:gd name="connsiteY4" fmla="*/ 60829 h 364378"/>
                <a:gd name="connsiteX5" fmla="*/ 60071 w 140748"/>
                <a:gd name="connsiteY5" fmla="*/ 2324 h 364378"/>
                <a:gd name="connsiteX6" fmla="*/ 6496 w 140748"/>
                <a:gd name="connsiteY6" fmla="*/ 42636 h 364378"/>
                <a:gd name="connsiteX0" fmla="*/ 6496 w 136138"/>
                <a:gd name="connsiteY0" fmla="*/ 45571 h 367313"/>
                <a:gd name="connsiteX1" fmla="*/ 8067 w 136138"/>
                <a:gd name="connsiteY1" fmla="*/ 312948 h 367313"/>
                <a:gd name="connsiteX2" fmla="*/ 70905 w 136138"/>
                <a:gd name="connsiteY2" fmla="*/ 367120 h 367313"/>
                <a:gd name="connsiteX3" fmla="*/ 129409 w 136138"/>
                <a:gd name="connsiteY3" fmla="*/ 306449 h 367313"/>
                <a:gd name="connsiteX4" fmla="*/ 123956 w 136138"/>
                <a:gd name="connsiteY4" fmla="*/ 37094 h 367313"/>
                <a:gd name="connsiteX5" fmla="*/ 60071 w 136138"/>
                <a:gd name="connsiteY5" fmla="*/ 5259 h 367313"/>
                <a:gd name="connsiteX6" fmla="*/ 6496 w 136138"/>
                <a:gd name="connsiteY6" fmla="*/ 45571 h 367313"/>
                <a:gd name="connsiteX0" fmla="*/ 6991 w 136633"/>
                <a:gd name="connsiteY0" fmla="*/ 56469 h 378211"/>
                <a:gd name="connsiteX1" fmla="*/ 8562 w 136633"/>
                <a:gd name="connsiteY1" fmla="*/ 323846 h 378211"/>
                <a:gd name="connsiteX2" fmla="*/ 71400 w 136633"/>
                <a:gd name="connsiteY2" fmla="*/ 378018 h 378211"/>
                <a:gd name="connsiteX3" fmla="*/ 129904 w 136633"/>
                <a:gd name="connsiteY3" fmla="*/ 317347 h 378211"/>
                <a:gd name="connsiteX4" fmla="*/ 124451 w 136633"/>
                <a:gd name="connsiteY4" fmla="*/ 47992 h 378211"/>
                <a:gd name="connsiteX5" fmla="*/ 68186 w 136633"/>
                <a:gd name="connsiteY5" fmla="*/ 917 h 378211"/>
                <a:gd name="connsiteX6" fmla="*/ 6991 w 136633"/>
                <a:gd name="connsiteY6" fmla="*/ 56469 h 378211"/>
                <a:gd name="connsiteX0" fmla="*/ 3871 w 133513"/>
                <a:gd name="connsiteY0" fmla="*/ 56469 h 378103"/>
                <a:gd name="connsiteX1" fmla="*/ 13062 w 133513"/>
                <a:gd name="connsiteY1" fmla="*/ 321941 h 378103"/>
                <a:gd name="connsiteX2" fmla="*/ 68280 w 133513"/>
                <a:gd name="connsiteY2" fmla="*/ 378018 h 378103"/>
                <a:gd name="connsiteX3" fmla="*/ 126784 w 133513"/>
                <a:gd name="connsiteY3" fmla="*/ 317347 h 378103"/>
                <a:gd name="connsiteX4" fmla="*/ 121331 w 133513"/>
                <a:gd name="connsiteY4" fmla="*/ 47992 h 378103"/>
                <a:gd name="connsiteX5" fmla="*/ 65066 w 133513"/>
                <a:gd name="connsiteY5" fmla="*/ 917 h 378103"/>
                <a:gd name="connsiteX6" fmla="*/ 3871 w 133513"/>
                <a:gd name="connsiteY6" fmla="*/ 56469 h 378103"/>
                <a:gd name="connsiteX0" fmla="*/ 3871 w 130834"/>
                <a:gd name="connsiteY0" fmla="*/ 56469 h 378482"/>
                <a:gd name="connsiteX1" fmla="*/ 13062 w 130834"/>
                <a:gd name="connsiteY1" fmla="*/ 321941 h 378482"/>
                <a:gd name="connsiteX2" fmla="*/ 68280 w 130834"/>
                <a:gd name="connsiteY2" fmla="*/ 378018 h 378482"/>
                <a:gd name="connsiteX3" fmla="*/ 121069 w 130834"/>
                <a:gd name="connsiteY3" fmla="*/ 307822 h 378482"/>
                <a:gd name="connsiteX4" fmla="*/ 121331 w 130834"/>
                <a:gd name="connsiteY4" fmla="*/ 47992 h 378482"/>
                <a:gd name="connsiteX5" fmla="*/ 65066 w 130834"/>
                <a:gd name="connsiteY5" fmla="*/ 917 h 378482"/>
                <a:gd name="connsiteX6" fmla="*/ 3871 w 130834"/>
                <a:gd name="connsiteY6" fmla="*/ 56469 h 378482"/>
                <a:gd name="connsiteX0" fmla="*/ 3747 w 130911"/>
                <a:gd name="connsiteY0" fmla="*/ 56469 h 374836"/>
                <a:gd name="connsiteX1" fmla="*/ 12938 w 130911"/>
                <a:gd name="connsiteY1" fmla="*/ 321941 h 374836"/>
                <a:gd name="connsiteX2" fmla="*/ 64346 w 130911"/>
                <a:gd name="connsiteY2" fmla="*/ 374208 h 374836"/>
                <a:gd name="connsiteX3" fmla="*/ 120945 w 130911"/>
                <a:gd name="connsiteY3" fmla="*/ 307822 h 374836"/>
                <a:gd name="connsiteX4" fmla="*/ 121207 w 130911"/>
                <a:gd name="connsiteY4" fmla="*/ 47992 h 374836"/>
                <a:gd name="connsiteX5" fmla="*/ 64942 w 130911"/>
                <a:gd name="connsiteY5" fmla="*/ 917 h 374836"/>
                <a:gd name="connsiteX6" fmla="*/ 3747 w 130911"/>
                <a:gd name="connsiteY6" fmla="*/ 56469 h 374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0911" h="374836">
                  <a:moveTo>
                    <a:pt x="3747" y="56469"/>
                  </a:moveTo>
                  <a:cubicBezTo>
                    <a:pt x="-4920" y="109973"/>
                    <a:pt x="2838" y="268985"/>
                    <a:pt x="12938" y="321941"/>
                  </a:cubicBezTo>
                  <a:cubicBezTo>
                    <a:pt x="23038" y="374897"/>
                    <a:pt x="46345" y="376561"/>
                    <a:pt x="64346" y="374208"/>
                  </a:cubicBezTo>
                  <a:cubicBezTo>
                    <a:pt x="82347" y="371855"/>
                    <a:pt x="111468" y="362191"/>
                    <a:pt x="120945" y="307822"/>
                  </a:cubicBezTo>
                  <a:cubicBezTo>
                    <a:pt x="130422" y="253453"/>
                    <a:pt x="137458" y="102524"/>
                    <a:pt x="121207" y="47992"/>
                  </a:cubicBezTo>
                  <a:cubicBezTo>
                    <a:pt x="104956" y="-6540"/>
                    <a:pt x="84519" y="-496"/>
                    <a:pt x="64942" y="917"/>
                  </a:cubicBezTo>
                  <a:cubicBezTo>
                    <a:pt x="45365" y="2330"/>
                    <a:pt x="12414" y="2965"/>
                    <a:pt x="3747" y="56469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C3D02680-2B83-44A7-8469-5427F0EC5603}"/>
                </a:ext>
              </a:extLst>
            </p:cNvPr>
            <p:cNvSpPr/>
            <p:nvPr/>
          </p:nvSpPr>
          <p:spPr>
            <a:xfrm>
              <a:off x="6111232" y="4381691"/>
              <a:ext cx="186924" cy="432800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111" h="362079">
                  <a:moveTo>
                    <a:pt x="3429" y="49900"/>
                  </a:moveTo>
                  <a:cubicBezTo>
                    <a:pt x="-5238" y="101182"/>
                    <a:pt x="3790" y="255748"/>
                    <a:pt x="16430" y="307752"/>
                  </a:cubicBezTo>
                  <a:cubicBezTo>
                    <a:pt x="29070" y="359756"/>
                    <a:pt x="59044" y="363007"/>
                    <a:pt x="79268" y="361924"/>
                  </a:cubicBezTo>
                  <a:cubicBezTo>
                    <a:pt x="99492" y="360841"/>
                    <a:pt x="127660" y="351812"/>
                    <a:pt x="137772" y="301253"/>
                  </a:cubicBezTo>
                  <a:cubicBezTo>
                    <a:pt x="147884" y="250694"/>
                    <a:pt x="156190" y="113100"/>
                    <a:pt x="139939" y="58568"/>
                  </a:cubicBezTo>
                  <a:cubicBezTo>
                    <a:pt x="123688" y="4036"/>
                    <a:pt x="86852" y="-658"/>
                    <a:pt x="68434" y="63"/>
                  </a:cubicBezTo>
                  <a:cubicBezTo>
                    <a:pt x="50016" y="784"/>
                    <a:pt x="12096" y="-1382"/>
                    <a:pt x="3429" y="49900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1113CBB2-914B-4C01-B69F-F9E4095C8EB1}"/>
                </a:ext>
              </a:extLst>
            </p:cNvPr>
            <p:cNvSpPr/>
            <p:nvPr/>
          </p:nvSpPr>
          <p:spPr>
            <a:xfrm rot="1344846" flipH="1">
              <a:off x="6099519" y="5160202"/>
              <a:ext cx="294228" cy="112275"/>
            </a:xfrm>
            <a:custGeom>
              <a:avLst/>
              <a:gdLst>
                <a:gd name="connsiteX0" fmla="*/ 221209 w 244329"/>
                <a:gd name="connsiteY0" fmla="*/ 9633 h 114404"/>
                <a:gd name="connsiteX1" fmla="*/ 237008 w 244329"/>
                <a:gd name="connsiteY1" fmla="*/ 88631 h 114404"/>
                <a:gd name="connsiteX2" fmla="*/ 126411 w 244329"/>
                <a:gd name="connsiteY2" fmla="*/ 102456 h 114404"/>
                <a:gd name="connsiteX3" fmla="*/ 15 w 244329"/>
                <a:gd name="connsiteY3" fmla="*/ 108380 h 114404"/>
                <a:gd name="connsiteX4" fmla="*/ 118511 w 244329"/>
                <a:gd name="connsiteY4" fmla="*/ 11608 h 114404"/>
                <a:gd name="connsiteX5" fmla="*/ 221209 w 244329"/>
                <a:gd name="connsiteY5" fmla="*/ 9633 h 114404"/>
                <a:gd name="connsiteX0" fmla="*/ 223184 w 246304"/>
                <a:gd name="connsiteY0" fmla="*/ 8926 h 102196"/>
                <a:gd name="connsiteX1" fmla="*/ 238983 w 246304"/>
                <a:gd name="connsiteY1" fmla="*/ 87924 h 102196"/>
                <a:gd name="connsiteX2" fmla="*/ 128386 w 246304"/>
                <a:gd name="connsiteY2" fmla="*/ 101749 h 102196"/>
                <a:gd name="connsiteX3" fmla="*/ 15 w 246304"/>
                <a:gd name="connsiteY3" fmla="*/ 89899 h 102196"/>
                <a:gd name="connsiteX4" fmla="*/ 120486 w 246304"/>
                <a:gd name="connsiteY4" fmla="*/ 10901 h 102196"/>
                <a:gd name="connsiteX5" fmla="*/ 223184 w 246304"/>
                <a:gd name="connsiteY5" fmla="*/ 8926 h 102196"/>
                <a:gd name="connsiteX0" fmla="*/ 223184 w 246889"/>
                <a:gd name="connsiteY0" fmla="*/ 8926 h 97266"/>
                <a:gd name="connsiteX1" fmla="*/ 238983 w 246889"/>
                <a:gd name="connsiteY1" fmla="*/ 87924 h 97266"/>
                <a:gd name="connsiteX2" fmla="*/ 120486 w 246889"/>
                <a:gd name="connsiteY2" fmla="*/ 91875 h 97266"/>
                <a:gd name="connsiteX3" fmla="*/ 15 w 246889"/>
                <a:gd name="connsiteY3" fmla="*/ 89899 h 97266"/>
                <a:gd name="connsiteX4" fmla="*/ 120486 w 246889"/>
                <a:gd name="connsiteY4" fmla="*/ 10901 h 97266"/>
                <a:gd name="connsiteX5" fmla="*/ 223184 w 246889"/>
                <a:gd name="connsiteY5" fmla="*/ 8926 h 97266"/>
                <a:gd name="connsiteX0" fmla="*/ 223194 w 248288"/>
                <a:gd name="connsiteY0" fmla="*/ 4930 h 93270"/>
                <a:gd name="connsiteX1" fmla="*/ 238993 w 248288"/>
                <a:gd name="connsiteY1" fmla="*/ 83928 h 93270"/>
                <a:gd name="connsiteX2" fmla="*/ 120496 w 248288"/>
                <a:gd name="connsiteY2" fmla="*/ 87879 h 93270"/>
                <a:gd name="connsiteX3" fmla="*/ 25 w 248288"/>
                <a:gd name="connsiteY3" fmla="*/ 85903 h 93270"/>
                <a:gd name="connsiteX4" fmla="*/ 84947 w 248288"/>
                <a:gd name="connsiteY4" fmla="*/ 16780 h 93270"/>
                <a:gd name="connsiteX5" fmla="*/ 223194 w 248288"/>
                <a:gd name="connsiteY5" fmla="*/ 4930 h 93270"/>
                <a:gd name="connsiteX0" fmla="*/ 223184 w 246683"/>
                <a:gd name="connsiteY0" fmla="*/ 13745 h 102085"/>
                <a:gd name="connsiteX1" fmla="*/ 238983 w 246683"/>
                <a:gd name="connsiteY1" fmla="*/ 92743 h 102085"/>
                <a:gd name="connsiteX2" fmla="*/ 120486 w 246683"/>
                <a:gd name="connsiteY2" fmla="*/ 96694 h 102085"/>
                <a:gd name="connsiteX3" fmla="*/ 15 w 246683"/>
                <a:gd name="connsiteY3" fmla="*/ 94718 h 102085"/>
                <a:gd name="connsiteX4" fmla="*/ 126411 w 246683"/>
                <a:gd name="connsiteY4" fmla="*/ 7820 h 102085"/>
                <a:gd name="connsiteX5" fmla="*/ 223184 w 246683"/>
                <a:gd name="connsiteY5" fmla="*/ 13745 h 102085"/>
                <a:gd name="connsiteX0" fmla="*/ 223187 w 246686"/>
                <a:gd name="connsiteY0" fmla="*/ 7550 h 95890"/>
                <a:gd name="connsiteX1" fmla="*/ 238986 w 246686"/>
                <a:gd name="connsiteY1" fmla="*/ 86548 h 95890"/>
                <a:gd name="connsiteX2" fmla="*/ 120489 w 246686"/>
                <a:gd name="connsiteY2" fmla="*/ 90499 h 95890"/>
                <a:gd name="connsiteX3" fmla="*/ 18 w 246686"/>
                <a:gd name="connsiteY3" fmla="*/ 88523 h 95890"/>
                <a:gd name="connsiteX4" fmla="*/ 126414 w 246686"/>
                <a:gd name="connsiteY4" fmla="*/ 1625 h 95890"/>
                <a:gd name="connsiteX5" fmla="*/ 223187 w 246686"/>
                <a:gd name="connsiteY5" fmla="*/ 7550 h 95890"/>
                <a:gd name="connsiteX0" fmla="*/ 227133 w 248013"/>
                <a:gd name="connsiteY0" fmla="*/ 13746 h 102086"/>
                <a:gd name="connsiteX1" fmla="*/ 238983 w 248013"/>
                <a:gd name="connsiteY1" fmla="*/ 92744 h 102086"/>
                <a:gd name="connsiteX2" fmla="*/ 120486 w 248013"/>
                <a:gd name="connsiteY2" fmla="*/ 96695 h 102086"/>
                <a:gd name="connsiteX3" fmla="*/ 15 w 248013"/>
                <a:gd name="connsiteY3" fmla="*/ 94719 h 102086"/>
                <a:gd name="connsiteX4" fmla="*/ 126411 w 248013"/>
                <a:gd name="connsiteY4" fmla="*/ 7821 h 102086"/>
                <a:gd name="connsiteX5" fmla="*/ 227133 w 248013"/>
                <a:gd name="connsiteY5" fmla="*/ 13746 h 102086"/>
                <a:gd name="connsiteX0" fmla="*/ 227133 w 249041"/>
                <a:gd name="connsiteY0" fmla="*/ 11407 h 99747"/>
                <a:gd name="connsiteX1" fmla="*/ 238983 w 249041"/>
                <a:gd name="connsiteY1" fmla="*/ 90405 h 99747"/>
                <a:gd name="connsiteX2" fmla="*/ 120486 w 249041"/>
                <a:gd name="connsiteY2" fmla="*/ 94356 h 99747"/>
                <a:gd name="connsiteX3" fmla="*/ 15 w 249041"/>
                <a:gd name="connsiteY3" fmla="*/ 92380 h 99747"/>
                <a:gd name="connsiteX4" fmla="*/ 126411 w 249041"/>
                <a:gd name="connsiteY4" fmla="*/ 5482 h 99747"/>
                <a:gd name="connsiteX5" fmla="*/ 227133 w 249041"/>
                <a:gd name="connsiteY5" fmla="*/ 11407 h 99747"/>
                <a:gd name="connsiteX0" fmla="*/ 227133 w 243144"/>
                <a:gd name="connsiteY0" fmla="*/ 11407 h 101983"/>
                <a:gd name="connsiteX1" fmla="*/ 238983 w 243144"/>
                <a:gd name="connsiteY1" fmla="*/ 90405 h 101983"/>
                <a:gd name="connsiteX2" fmla="*/ 120486 w 243144"/>
                <a:gd name="connsiteY2" fmla="*/ 94356 h 101983"/>
                <a:gd name="connsiteX3" fmla="*/ 15 w 243144"/>
                <a:gd name="connsiteY3" fmla="*/ 92380 h 101983"/>
                <a:gd name="connsiteX4" fmla="*/ 126411 w 243144"/>
                <a:gd name="connsiteY4" fmla="*/ 5482 h 101983"/>
                <a:gd name="connsiteX5" fmla="*/ 227133 w 243144"/>
                <a:gd name="connsiteY5" fmla="*/ 11407 h 101983"/>
                <a:gd name="connsiteX0" fmla="*/ 227133 w 243144"/>
                <a:gd name="connsiteY0" fmla="*/ 11407 h 107617"/>
                <a:gd name="connsiteX1" fmla="*/ 238983 w 243144"/>
                <a:gd name="connsiteY1" fmla="*/ 90405 h 107617"/>
                <a:gd name="connsiteX2" fmla="*/ 120486 w 243144"/>
                <a:gd name="connsiteY2" fmla="*/ 94356 h 107617"/>
                <a:gd name="connsiteX3" fmla="*/ 15 w 243144"/>
                <a:gd name="connsiteY3" fmla="*/ 92380 h 107617"/>
                <a:gd name="connsiteX4" fmla="*/ 126411 w 243144"/>
                <a:gd name="connsiteY4" fmla="*/ 5482 h 107617"/>
                <a:gd name="connsiteX5" fmla="*/ 227133 w 243144"/>
                <a:gd name="connsiteY5" fmla="*/ 11407 h 107617"/>
                <a:gd name="connsiteX0" fmla="*/ 227133 w 247182"/>
                <a:gd name="connsiteY0" fmla="*/ 11407 h 107617"/>
                <a:gd name="connsiteX1" fmla="*/ 238983 w 247182"/>
                <a:gd name="connsiteY1" fmla="*/ 90405 h 107617"/>
                <a:gd name="connsiteX2" fmla="*/ 146160 w 247182"/>
                <a:gd name="connsiteY2" fmla="*/ 94356 h 107617"/>
                <a:gd name="connsiteX3" fmla="*/ 15 w 247182"/>
                <a:gd name="connsiteY3" fmla="*/ 92380 h 107617"/>
                <a:gd name="connsiteX4" fmla="*/ 126411 w 247182"/>
                <a:gd name="connsiteY4" fmla="*/ 5482 h 107617"/>
                <a:gd name="connsiteX5" fmla="*/ 227133 w 247182"/>
                <a:gd name="connsiteY5" fmla="*/ 11407 h 107617"/>
                <a:gd name="connsiteX0" fmla="*/ 227133 w 247453"/>
                <a:gd name="connsiteY0" fmla="*/ 14122 h 110034"/>
                <a:gd name="connsiteX1" fmla="*/ 240747 w 247453"/>
                <a:gd name="connsiteY1" fmla="*/ 100740 h 110034"/>
                <a:gd name="connsiteX2" fmla="*/ 146160 w 247453"/>
                <a:gd name="connsiteY2" fmla="*/ 97071 h 110034"/>
                <a:gd name="connsiteX3" fmla="*/ 15 w 247453"/>
                <a:gd name="connsiteY3" fmla="*/ 95095 h 110034"/>
                <a:gd name="connsiteX4" fmla="*/ 126411 w 247453"/>
                <a:gd name="connsiteY4" fmla="*/ 8197 h 110034"/>
                <a:gd name="connsiteX5" fmla="*/ 227133 w 247453"/>
                <a:gd name="connsiteY5" fmla="*/ 14122 h 110034"/>
                <a:gd name="connsiteX0" fmla="*/ 227133 w 247453"/>
                <a:gd name="connsiteY0" fmla="*/ 14122 h 112425"/>
                <a:gd name="connsiteX1" fmla="*/ 240747 w 247453"/>
                <a:gd name="connsiteY1" fmla="*/ 100740 h 112425"/>
                <a:gd name="connsiteX2" fmla="*/ 146160 w 247453"/>
                <a:gd name="connsiteY2" fmla="*/ 104691 h 112425"/>
                <a:gd name="connsiteX3" fmla="*/ 15 w 247453"/>
                <a:gd name="connsiteY3" fmla="*/ 95095 h 112425"/>
                <a:gd name="connsiteX4" fmla="*/ 126411 w 247453"/>
                <a:gd name="connsiteY4" fmla="*/ 8197 h 112425"/>
                <a:gd name="connsiteX5" fmla="*/ 227133 w 247453"/>
                <a:gd name="connsiteY5" fmla="*/ 14122 h 112425"/>
                <a:gd name="connsiteX0" fmla="*/ 227133 w 247453"/>
                <a:gd name="connsiteY0" fmla="*/ 7701 h 106004"/>
                <a:gd name="connsiteX1" fmla="*/ 240747 w 247453"/>
                <a:gd name="connsiteY1" fmla="*/ 94319 h 106004"/>
                <a:gd name="connsiteX2" fmla="*/ 146160 w 247453"/>
                <a:gd name="connsiteY2" fmla="*/ 98270 h 106004"/>
                <a:gd name="connsiteX3" fmla="*/ 15 w 247453"/>
                <a:gd name="connsiteY3" fmla="*/ 88674 h 106004"/>
                <a:gd name="connsiteX4" fmla="*/ 126411 w 247453"/>
                <a:gd name="connsiteY4" fmla="*/ 1776 h 106004"/>
                <a:gd name="connsiteX5" fmla="*/ 227133 w 247453"/>
                <a:gd name="connsiteY5" fmla="*/ 7701 h 106004"/>
                <a:gd name="connsiteX0" fmla="*/ 227132 w 247123"/>
                <a:gd name="connsiteY0" fmla="*/ 9857 h 108160"/>
                <a:gd name="connsiteX1" fmla="*/ 240746 w 247123"/>
                <a:gd name="connsiteY1" fmla="*/ 96475 h 108160"/>
                <a:gd name="connsiteX2" fmla="*/ 146159 w 247123"/>
                <a:gd name="connsiteY2" fmla="*/ 100426 h 108160"/>
                <a:gd name="connsiteX3" fmla="*/ 14 w 247123"/>
                <a:gd name="connsiteY3" fmla="*/ 90830 h 108160"/>
                <a:gd name="connsiteX4" fmla="*/ 135228 w 247123"/>
                <a:gd name="connsiteY4" fmla="*/ 122 h 108160"/>
                <a:gd name="connsiteX5" fmla="*/ 227132 w 247123"/>
                <a:gd name="connsiteY5" fmla="*/ 9857 h 108160"/>
                <a:gd name="connsiteX0" fmla="*/ 227132 w 247520"/>
                <a:gd name="connsiteY0" fmla="*/ 9857 h 108160"/>
                <a:gd name="connsiteX1" fmla="*/ 240746 w 247520"/>
                <a:gd name="connsiteY1" fmla="*/ 96475 h 108160"/>
                <a:gd name="connsiteX2" fmla="*/ 146159 w 247520"/>
                <a:gd name="connsiteY2" fmla="*/ 100426 h 108160"/>
                <a:gd name="connsiteX3" fmla="*/ 14 w 247520"/>
                <a:gd name="connsiteY3" fmla="*/ 90830 h 108160"/>
                <a:gd name="connsiteX4" fmla="*/ 135228 w 247520"/>
                <a:gd name="connsiteY4" fmla="*/ 122 h 108160"/>
                <a:gd name="connsiteX5" fmla="*/ 227132 w 247520"/>
                <a:gd name="connsiteY5" fmla="*/ 9857 h 108160"/>
                <a:gd name="connsiteX0" fmla="*/ 221840 w 245898"/>
                <a:gd name="connsiteY0" fmla="*/ 12067 h 112275"/>
                <a:gd name="connsiteX1" fmla="*/ 240745 w 245898"/>
                <a:gd name="connsiteY1" fmla="*/ 100590 h 112275"/>
                <a:gd name="connsiteX2" fmla="*/ 146158 w 245898"/>
                <a:gd name="connsiteY2" fmla="*/ 104541 h 112275"/>
                <a:gd name="connsiteX3" fmla="*/ 13 w 245898"/>
                <a:gd name="connsiteY3" fmla="*/ 94945 h 112275"/>
                <a:gd name="connsiteX4" fmla="*/ 135227 w 245898"/>
                <a:gd name="connsiteY4" fmla="*/ 4237 h 112275"/>
                <a:gd name="connsiteX5" fmla="*/ 221840 w 245898"/>
                <a:gd name="connsiteY5" fmla="*/ 12067 h 112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898" h="112275">
                  <a:moveTo>
                    <a:pt x="221840" y="12067"/>
                  </a:moveTo>
                  <a:cubicBezTo>
                    <a:pt x="241189" y="9076"/>
                    <a:pt x="253359" y="85178"/>
                    <a:pt x="240745" y="100590"/>
                  </a:cubicBezTo>
                  <a:cubicBezTo>
                    <a:pt x="228131" y="116002"/>
                    <a:pt x="186280" y="105482"/>
                    <a:pt x="146158" y="104541"/>
                  </a:cubicBezTo>
                  <a:cubicBezTo>
                    <a:pt x="106036" y="103600"/>
                    <a:pt x="1330" y="127861"/>
                    <a:pt x="13" y="94945"/>
                  </a:cubicBezTo>
                  <a:cubicBezTo>
                    <a:pt x="-1304" y="79804"/>
                    <a:pt x="98256" y="18050"/>
                    <a:pt x="135227" y="4237"/>
                  </a:cubicBezTo>
                  <a:cubicBezTo>
                    <a:pt x="172198" y="-9576"/>
                    <a:pt x="202491" y="15058"/>
                    <a:pt x="221840" y="12067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5BA4EA24-1DCD-4E7B-9DEC-1CDB289F3253}"/>
                </a:ext>
              </a:extLst>
            </p:cNvPr>
            <p:cNvSpPr/>
            <p:nvPr/>
          </p:nvSpPr>
          <p:spPr>
            <a:xfrm rot="3871900">
              <a:off x="5461514" y="3221846"/>
              <a:ext cx="143560" cy="356577"/>
            </a:xfrm>
            <a:custGeom>
              <a:avLst/>
              <a:gdLst>
                <a:gd name="connsiteX0" fmla="*/ 6457 w 165048"/>
                <a:gd name="connsiteY0" fmla="*/ 44808 h 353407"/>
                <a:gd name="connsiteX1" fmla="*/ 61409 w 165048"/>
                <a:gd name="connsiteY1" fmla="*/ 847 h 353407"/>
                <a:gd name="connsiteX2" fmla="*/ 129550 w 165048"/>
                <a:gd name="connsiteY2" fmla="*/ 31620 h 353407"/>
                <a:gd name="connsiteX3" fmla="*/ 155927 w 165048"/>
                <a:gd name="connsiteY3" fmla="*/ 200872 h 353407"/>
                <a:gd name="connsiteX4" fmla="*/ 160323 w 165048"/>
                <a:gd name="connsiteY4" fmla="*/ 306379 h 353407"/>
                <a:gd name="connsiteX5" fmla="*/ 92182 w 165048"/>
                <a:gd name="connsiteY5" fmla="*/ 352539 h 353407"/>
                <a:gd name="connsiteX6" fmla="*/ 15250 w 165048"/>
                <a:gd name="connsiteY6" fmla="*/ 323964 h 353407"/>
                <a:gd name="connsiteX7" fmla="*/ 2061 w 165048"/>
                <a:gd name="connsiteY7" fmla="*/ 183287 h 353407"/>
                <a:gd name="connsiteX8" fmla="*/ 6457 w 165048"/>
                <a:gd name="connsiteY8" fmla="*/ 44808 h 353407"/>
                <a:gd name="connsiteX0" fmla="*/ 6885 w 165476"/>
                <a:gd name="connsiteY0" fmla="*/ 44808 h 352670"/>
                <a:gd name="connsiteX1" fmla="*/ 61837 w 165476"/>
                <a:gd name="connsiteY1" fmla="*/ 847 h 352670"/>
                <a:gd name="connsiteX2" fmla="*/ 129978 w 165476"/>
                <a:gd name="connsiteY2" fmla="*/ 31620 h 352670"/>
                <a:gd name="connsiteX3" fmla="*/ 156355 w 165476"/>
                <a:gd name="connsiteY3" fmla="*/ 200872 h 352670"/>
                <a:gd name="connsiteX4" fmla="*/ 160751 w 165476"/>
                <a:gd name="connsiteY4" fmla="*/ 306379 h 352670"/>
                <a:gd name="connsiteX5" fmla="*/ 92610 w 165476"/>
                <a:gd name="connsiteY5" fmla="*/ 352539 h 352670"/>
                <a:gd name="connsiteX6" fmla="*/ 22273 w 165476"/>
                <a:gd name="connsiteY6" fmla="*/ 315172 h 352670"/>
                <a:gd name="connsiteX7" fmla="*/ 2489 w 165476"/>
                <a:gd name="connsiteY7" fmla="*/ 183287 h 352670"/>
                <a:gd name="connsiteX8" fmla="*/ 6885 w 165476"/>
                <a:gd name="connsiteY8" fmla="*/ 44808 h 352670"/>
                <a:gd name="connsiteX0" fmla="*/ 6885 w 159537"/>
                <a:gd name="connsiteY0" fmla="*/ 44808 h 352733"/>
                <a:gd name="connsiteX1" fmla="*/ 61837 w 159537"/>
                <a:gd name="connsiteY1" fmla="*/ 847 h 352733"/>
                <a:gd name="connsiteX2" fmla="*/ 129978 w 159537"/>
                <a:gd name="connsiteY2" fmla="*/ 31620 h 352733"/>
                <a:gd name="connsiteX3" fmla="*/ 156355 w 159537"/>
                <a:gd name="connsiteY3" fmla="*/ 200872 h 352733"/>
                <a:gd name="connsiteX4" fmla="*/ 151959 w 159537"/>
                <a:gd name="connsiteY4" fmla="*/ 304181 h 352733"/>
                <a:gd name="connsiteX5" fmla="*/ 92610 w 159537"/>
                <a:gd name="connsiteY5" fmla="*/ 352539 h 352733"/>
                <a:gd name="connsiteX6" fmla="*/ 22273 w 159537"/>
                <a:gd name="connsiteY6" fmla="*/ 315172 h 352733"/>
                <a:gd name="connsiteX7" fmla="*/ 2489 w 159537"/>
                <a:gd name="connsiteY7" fmla="*/ 183287 h 352733"/>
                <a:gd name="connsiteX8" fmla="*/ 6885 w 159537"/>
                <a:gd name="connsiteY8" fmla="*/ 44808 h 352733"/>
                <a:gd name="connsiteX0" fmla="*/ 6885 w 156440"/>
                <a:gd name="connsiteY0" fmla="*/ 44449 h 352374"/>
                <a:gd name="connsiteX1" fmla="*/ 61837 w 156440"/>
                <a:gd name="connsiteY1" fmla="*/ 488 h 352374"/>
                <a:gd name="connsiteX2" fmla="*/ 129978 w 156440"/>
                <a:gd name="connsiteY2" fmla="*/ 31261 h 352374"/>
                <a:gd name="connsiteX3" fmla="*/ 149760 w 156440"/>
                <a:gd name="connsiteY3" fmla="*/ 171938 h 352374"/>
                <a:gd name="connsiteX4" fmla="*/ 151959 w 156440"/>
                <a:gd name="connsiteY4" fmla="*/ 303822 h 352374"/>
                <a:gd name="connsiteX5" fmla="*/ 92610 w 156440"/>
                <a:gd name="connsiteY5" fmla="*/ 352180 h 352374"/>
                <a:gd name="connsiteX6" fmla="*/ 22273 w 156440"/>
                <a:gd name="connsiteY6" fmla="*/ 314813 h 352374"/>
                <a:gd name="connsiteX7" fmla="*/ 2489 w 156440"/>
                <a:gd name="connsiteY7" fmla="*/ 182928 h 352374"/>
                <a:gd name="connsiteX8" fmla="*/ 6885 w 156440"/>
                <a:gd name="connsiteY8" fmla="*/ 44449 h 352374"/>
                <a:gd name="connsiteX0" fmla="*/ 6885 w 153367"/>
                <a:gd name="connsiteY0" fmla="*/ 44449 h 352607"/>
                <a:gd name="connsiteX1" fmla="*/ 61837 w 153367"/>
                <a:gd name="connsiteY1" fmla="*/ 488 h 352607"/>
                <a:gd name="connsiteX2" fmla="*/ 129978 w 153367"/>
                <a:gd name="connsiteY2" fmla="*/ 31261 h 352607"/>
                <a:gd name="connsiteX3" fmla="*/ 149760 w 153367"/>
                <a:gd name="connsiteY3" fmla="*/ 171938 h 352607"/>
                <a:gd name="connsiteX4" fmla="*/ 147562 w 153367"/>
                <a:gd name="connsiteY4" fmla="*/ 297228 h 352607"/>
                <a:gd name="connsiteX5" fmla="*/ 92610 w 153367"/>
                <a:gd name="connsiteY5" fmla="*/ 352180 h 352607"/>
                <a:gd name="connsiteX6" fmla="*/ 22273 w 153367"/>
                <a:gd name="connsiteY6" fmla="*/ 314813 h 352607"/>
                <a:gd name="connsiteX7" fmla="*/ 2489 w 153367"/>
                <a:gd name="connsiteY7" fmla="*/ 182928 h 352607"/>
                <a:gd name="connsiteX8" fmla="*/ 6885 w 153367"/>
                <a:gd name="connsiteY8" fmla="*/ 44449 h 352607"/>
                <a:gd name="connsiteX0" fmla="*/ 7178 w 153660"/>
                <a:gd name="connsiteY0" fmla="*/ 44449 h 352310"/>
                <a:gd name="connsiteX1" fmla="*/ 62130 w 153660"/>
                <a:gd name="connsiteY1" fmla="*/ 488 h 352310"/>
                <a:gd name="connsiteX2" fmla="*/ 130271 w 153660"/>
                <a:gd name="connsiteY2" fmla="*/ 31261 h 352310"/>
                <a:gd name="connsiteX3" fmla="*/ 150053 w 153660"/>
                <a:gd name="connsiteY3" fmla="*/ 171938 h 352310"/>
                <a:gd name="connsiteX4" fmla="*/ 147855 w 153660"/>
                <a:gd name="connsiteY4" fmla="*/ 297228 h 352310"/>
                <a:gd name="connsiteX5" fmla="*/ 92903 w 153660"/>
                <a:gd name="connsiteY5" fmla="*/ 352180 h 352310"/>
                <a:gd name="connsiteX6" fmla="*/ 26962 w 153660"/>
                <a:gd name="connsiteY6" fmla="*/ 308219 h 352310"/>
                <a:gd name="connsiteX7" fmla="*/ 2782 w 153660"/>
                <a:gd name="connsiteY7" fmla="*/ 182928 h 352310"/>
                <a:gd name="connsiteX8" fmla="*/ 7178 w 153660"/>
                <a:gd name="connsiteY8" fmla="*/ 44449 h 352310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82928 h 341473"/>
                <a:gd name="connsiteX8" fmla="*/ 7178 w 153958"/>
                <a:gd name="connsiteY8" fmla="*/ 44449 h 341473"/>
                <a:gd name="connsiteX0" fmla="*/ 5932 w 152712"/>
                <a:gd name="connsiteY0" fmla="*/ 44449 h 341473"/>
                <a:gd name="connsiteX1" fmla="*/ 60884 w 152712"/>
                <a:gd name="connsiteY1" fmla="*/ 488 h 341473"/>
                <a:gd name="connsiteX2" fmla="*/ 129025 w 152712"/>
                <a:gd name="connsiteY2" fmla="*/ 31261 h 341473"/>
                <a:gd name="connsiteX3" fmla="*/ 148807 w 152712"/>
                <a:gd name="connsiteY3" fmla="*/ 171938 h 341473"/>
                <a:gd name="connsiteX4" fmla="*/ 146609 w 152712"/>
                <a:gd name="connsiteY4" fmla="*/ 297228 h 341473"/>
                <a:gd name="connsiteX5" fmla="*/ 87260 w 152712"/>
                <a:gd name="connsiteY5" fmla="*/ 341190 h 341473"/>
                <a:gd name="connsiteX6" fmla="*/ 25716 w 152712"/>
                <a:gd name="connsiteY6" fmla="*/ 308219 h 341473"/>
                <a:gd name="connsiteX7" fmla="*/ 3734 w 152712"/>
                <a:gd name="connsiteY7" fmla="*/ 169740 h 341473"/>
                <a:gd name="connsiteX8" fmla="*/ 5932 w 152712"/>
                <a:gd name="connsiteY8" fmla="*/ 44449 h 341473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69740 h 341473"/>
                <a:gd name="connsiteX8" fmla="*/ 7178 w 153958"/>
                <a:gd name="connsiteY8" fmla="*/ 44449 h 341473"/>
                <a:gd name="connsiteX0" fmla="*/ 6886 w 153666"/>
                <a:gd name="connsiteY0" fmla="*/ 44449 h 341196"/>
                <a:gd name="connsiteX1" fmla="*/ 61838 w 153666"/>
                <a:gd name="connsiteY1" fmla="*/ 488 h 341196"/>
                <a:gd name="connsiteX2" fmla="*/ 129979 w 153666"/>
                <a:gd name="connsiteY2" fmla="*/ 31261 h 341196"/>
                <a:gd name="connsiteX3" fmla="*/ 149761 w 153666"/>
                <a:gd name="connsiteY3" fmla="*/ 171938 h 341196"/>
                <a:gd name="connsiteX4" fmla="*/ 147563 w 153666"/>
                <a:gd name="connsiteY4" fmla="*/ 297228 h 341196"/>
                <a:gd name="connsiteX5" fmla="*/ 88214 w 153666"/>
                <a:gd name="connsiteY5" fmla="*/ 341190 h 341196"/>
                <a:gd name="connsiteX6" fmla="*/ 22274 w 153666"/>
                <a:gd name="connsiteY6" fmla="*/ 295031 h 341196"/>
                <a:gd name="connsiteX7" fmla="*/ 2490 w 153666"/>
                <a:gd name="connsiteY7" fmla="*/ 169740 h 341196"/>
                <a:gd name="connsiteX8" fmla="*/ 6886 w 153666"/>
                <a:gd name="connsiteY8" fmla="*/ 44449 h 341196"/>
                <a:gd name="connsiteX0" fmla="*/ 6886 w 152380"/>
                <a:gd name="connsiteY0" fmla="*/ 44449 h 341216"/>
                <a:gd name="connsiteX1" fmla="*/ 61838 w 152380"/>
                <a:gd name="connsiteY1" fmla="*/ 488 h 341216"/>
                <a:gd name="connsiteX2" fmla="*/ 129979 w 152380"/>
                <a:gd name="connsiteY2" fmla="*/ 31261 h 341216"/>
                <a:gd name="connsiteX3" fmla="*/ 149761 w 152380"/>
                <a:gd name="connsiteY3" fmla="*/ 171938 h 341216"/>
                <a:gd name="connsiteX4" fmla="*/ 145365 w 152380"/>
                <a:gd name="connsiteY4" fmla="*/ 299426 h 341216"/>
                <a:gd name="connsiteX5" fmla="*/ 88214 w 152380"/>
                <a:gd name="connsiteY5" fmla="*/ 341190 h 341216"/>
                <a:gd name="connsiteX6" fmla="*/ 22274 w 152380"/>
                <a:gd name="connsiteY6" fmla="*/ 295031 h 341216"/>
                <a:gd name="connsiteX7" fmla="*/ 2490 w 152380"/>
                <a:gd name="connsiteY7" fmla="*/ 169740 h 341216"/>
                <a:gd name="connsiteX8" fmla="*/ 6886 w 152380"/>
                <a:gd name="connsiteY8" fmla="*/ 44449 h 341216"/>
                <a:gd name="connsiteX0" fmla="*/ 6886 w 152646"/>
                <a:gd name="connsiteY0" fmla="*/ 44449 h 339021"/>
                <a:gd name="connsiteX1" fmla="*/ 61838 w 152646"/>
                <a:gd name="connsiteY1" fmla="*/ 488 h 339021"/>
                <a:gd name="connsiteX2" fmla="*/ 129979 w 152646"/>
                <a:gd name="connsiteY2" fmla="*/ 31261 h 339021"/>
                <a:gd name="connsiteX3" fmla="*/ 149761 w 152646"/>
                <a:gd name="connsiteY3" fmla="*/ 171938 h 339021"/>
                <a:gd name="connsiteX4" fmla="*/ 145365 w 152646"/>
                <a:gd name="connsiteY4" fmla="*/ 299426 h 339021"/>
                <a:gd name="connsiteX5" fmla="*/ 83818 w 152646"/>
                <a:gd name="connsiteY5" fmla="*/ 338991 h 339021"/>
                <a:gd name="connsiteX6" fmla="*/ 22274 w 152646"/>
                <a:gd name="connsiteY6" fmla="*/ 295031 h 339021"/>
                <a:gd name="connsiteX7" fmla="*/ 2490 w 152646"/>
                <a:gd name="connsiteY7" fmla="*/ 169740 h 339021"/>
                <a:gd name="connsiteX8" fmla="*/ 6886 w 152646"/>
                <a:gd name="connsiteY8" fmla="*/ 44449 h 339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2646" h="339021">
                  <a:moveTo>
                    <a:pt x="6886" y="44449"/>
                  </a:moveTo>
                  <a:cubicBezTo>
                    <a:pt x="16777" y="16240"/>
                    <a:pt x="41323" y="2686"/>
                    <a:pt x="61838" y="488"/>
                  </a:cubicBezTo>
                  <a:cubicBezTo>
                    <a:pt x="82354" y="-1710"/>
                    <a:pt x="115325" y="2686"/>
                    <a:pt x="129979" y="31261"/>
                  </a:cubicBezTo>
                  <a:cubicBezTo>
                    <a:pt x="144633" y="59836"/>
                    <a:pt x="147197" y="127244"/>
                    <a:pt x="149761" y="171938"/>
                  </a:cubicBezTo>
                  <a:cubicBezTo>
                    <a:pt x="152325" y="216632"/>
                    <a:pt x="156355" y="271584"/>
                    <a:pt x="145365" y="299426"/>
                  </a:cubicBezTo>
                  <a:cubicBezTo>
                    <a:pt x="134375" y="327268"/>
                    <a:pt x="104333" y="339723"/>
                    <a:pt x="83818" y="338991"/>
                  </a:cubicBezTo>
                  <a:cubicBezTo>
                    <a:pt x="63303" y="338259"/>
                    <a:pt x="37294" y="323240"/>
                    <a:pt x="22274" y="295031"/>
                  </a:cubicBezTo>
                  <a:cubicBezTo>
                    <a:pt x="7254" y="266822"/>
                    <a:pt x="5055" y="211504"/>
                    <a:pt x="2490" y="169740"/>
                  </a:cubicBezTo>
                  <a:cubicBezTo>
                    <a:pt x="-75" y="127976"/>
                    <a:pt x="-3005" y="72658"/>
                    <a:pt x="6886" y="44449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51BDFEA5-399F-46DC-A199-44B7EFBBF5DF}"/>
                </a:ext>
              </a:extLst>
            </p:cNvPr>
            <p:cNvSpPr/>
            <p:nvPr/>
          </p:nvSpPr>
          <p:spPr>
            <a:xfrm rot="6770682">
              <a:off x="5078152" y="3033246"/>
              <a:ext cx="197568" cy="623311"/>
            </a:xfrm>
            <a:custGeom>
              <a:avLst/>
              <a:gdLst>
                <a:gd name="connsiteX0" fmla="*/ 63868 w 187016"/>
                <a:gd name="connsiteY0" fmla="*/ 62019 h 502838"/>
                <a:gd name="connsiteX1" fmla="*/ 86420 w 187016"/>
                <a:gd name="connsiteY1" fmla="*/ 512 h 502838"/>
                <a:gd name="connsiteX2" fmla="*/ 168429 w 187016"/>
                <a:gd name="connsiteY2" fmla="*/ 47667 h 502838"/>
                <a:gd name="connsiteX3" fmla="*/ 156128 w 187016"/>
                <a:gd name="connsiteY3" fmla="*/ 271142 h 502838"/>
                <a:gd name="connsiteX4" fmla="*/ 186881 w 187016"/>
                <a:gd name="connsiteY4" fmla="*/ 412607 h 502838"/>
                <a:gd name="connsiteX5" fmla="*/ 141776 w 187016"/>
                <a:gd name="connsiteY5" fmla="*/ 363402 h 502838"/>
                <a:gd name="connsiteX6" fmla="*/ 162278 w 187016"/>
                <a:gd name="connsiteY6" fmla="*/ 490516 h 502838"/>
                <a:gd name="connsiteX7" fmla="*/ 117173 w 187016"/>
                <a:gd name="connsiteY7" fmla="*/ 394155 h 502838"/>
                <a:gd name="connsiteX8" fmla="*/ 113073 w 187016"/>
                <a:gd name="connsiteY8" fmla="*/ 502817 h 502838"/>
                <a:gd name="connsiteX9" fmla="*/ 86420 w 187016"/>
                <a:gd name="connsiteY9" fmla="*/ 404406 h 502838"/>
                <a:gd name="connsiteX10" fmla="*/ 59767 w 187016"/>
                <a:gd name="connsiteY10" fmla="*/ 500767 h 502838"/>
                <a:gd name="connsiteX11" fmla="*/ 53616 w 187016"/>
                <a:gd name="connsiteY11" fmla="*/ 402356 h 502838"/>
                <a:gd name="connsiteX12" fmla="*/ 311 w 187016"/>
                <a:gd name="connsiteY12" fmla="*/ 433109 h 502838"/>
                <a:gd name="connsiteX13" fmla="*/ 33114 w 187016"/>
                <a:gd name="connsiteY13" fmla="*/ 355201 h 502838"/>
                <a:gd name="connsiteX14" fmla="*/ 63868 w 187016"/>
                <a:gd name="connsiteY14" fmla="*/ 303945 h 502838"/>
                <a:gd name="connsiteX15" fmla="*/ 63868 w 187016"/>
                <a:gd name="connsiteY15" fmla="*/ 62019 h 502838"/>
                <a:gd name="connsiteX0" fmla="*/ 63868 w 187016"/>
                <a:gd name="connsiteY0" fmla="*/ 63996 h 504815"/>
                <a:gd name="connsiteX1" fmla="*/ 113073 w 187016"/>
                <a:gd name="connsiteY1" fmla="*/ 439 h 504815"/>
                <a:gd name="connsiteX2" fmla="*/ 168429 w 187016"/>
                <a:gd name="connsiteY2" fmla="*/ 49644 h 504815"/>
                <a:gd name="connsiteX3" fmla="*/ 156128 w 187016"/>
                <a:gd name="connsiteY3" fmla="*/ 273119 h 504815"/>
                <a:gd name="connsiteX4" fmla="*/ 186881 w 187016"/>
                <a:gd name="connsiteY4" fmla="*/ 414584 h 504815"/>
                <a:gd name="connsiteX5" fmla="*/ 141776 w 187016"/>
                <a:gd name="connsiteY5" fmla="*/ 365379 h 504815"/>
                <a:gd name="connsiteX6" fmla="*/ 162278 w 187016"/>
                <a:gd name="connsiteY6" fmla="*/ 492493 h 504815"/>
                <a:gd name="connsiteX7" fmla="*/ 117173 w 187016"/>
                <a:gd name="connsiteY7" fmla="*/ 396132 h 504815"/>
                <a:gd name="connsiteX8" fmla="*/ 113073 w 187016"/>
                <a:gd name="connsiteY8" fmla="*/ 504794 h 504815"/>
                <a:gd name="connsiteX9" fmla="*/ 86420 w 187016"/>
                <a:gd name="connsiteY9" fmla="*/ 406383 h 504815"/>
                <a:gd name="connsiteX10" fmla="*/ 59767 w 187016"/>
                <a:gd name="connsiteY10" fmla="*/ 502744 h 504815"/>
                <a:gd name="connsiteX11" fmla="*/ 53616 w 187016"/>
                <a:gd name="connsiteY11" fmla="*/ 404333 h 504815"/>
                <a:gd name="connsiteX12" fmla="*/ 311 w 187016"/>
                <a:gd name="connsiteY12" fmla="*/ 435086 h 504815"/>
                <a:gd name="connsiteX13" fmla="*/ 33114 w 187016"/>
                <a:gd name="connsiteY13" fmla="*/ 357178 h 504815"/>
                <a:gd name="connsiteX14" fmla="*/ 63868 w 187016"/>
                <a:gd name="connsiteY14" fmla="*/ 305922 h 504815"/>
                <a:gd name="connsiteX15" fmla="*/ 63868 w 187016"/>
                <a:gd name="connsiteY15" fmla="*/ 63996 h 504815"/>
                <a:gd name="connsiteX0" fmla="*/ 57718 w 187016"/>
                <a:gd name="connsiteY0" fmla="*/ 53366 h 504437"/>
                <a:gd name="connsiteX1" fmla="*/ 113073 w 187016"/>
                <a:gd name="connsiteY1" fmla="*/ 61 h 504437"/>
                <a:gd name="connsiteX2" fmla="*/ 168429 w 187016"/>
                <a:gd name="connsiteY2" fmla="*/ 49266 h 504437"/>
                <a:gd name="connsiteX3" fmla="*/ 156128 w 187016"/>
                <a:gd name="connsiteY3" fmla="*/ 272741 h 504437"/>
                <a:gd name="connsiteX4" fmla="*/ 186881 w 187016"/>
                <a:gd name="connsiteY4" fmla="*/ 414206 h 504437"/>
                <a:gd name="connsiteX5" fmla="*/ 141776 w 187016"/>
                <a:gd name="connsiteY5" fmla="*/ 365001 h 504437"/>
                <a:gd name="connsiteX6" fmla="*/ 162278 w 187016"/>
                <a:gd name="connsiteY6" fmla="*/ 492115 h 504437"/>
                <a:gd name="connsiteX7" fmla="*/ 117173 w 187016"/>
                <a:gd name="connsiteY7" fmla="*/ 395754 h 504437"/>
                <a:gd name="connsiteX8" fmla="*/ 113073 w 187016"/>
                <a:gd name="connsiteY8" fmla="*/ 504416 h 504437"/>
                <a:gd name="connsiteX9" fmla="*/ 86420 w 187016"/>
                <a:gd name="connsiteY9" fmla="*/ 406005 h 504437"/>
                <a:gd name="connsiteX10" fmla="*/ 59767 w 187016"/>
                <a:gd name="connsiteY10" fmla="*/ 502366 h 504437"/>
                <a:gd name="connsiteX11" fmla="*/ 53616 w 187016"/>
                <a:gd name="connsiteY11" fmla="*/ 403955 h 504437"/>
                <a:gd name="connsiteX12" fmla="*/ 311 w 187016"/>
                <a:gd name="connsiteY12" fmla="*/ 434708 h 504437"/>
                <a:gd name="connsiteX13" fmla="*/ 33114 w 187016"/>
                <a:gd name="connsiteY13" fmla="*/ 356800 h 504437"/>
                <a:gd name="connsiteX14" fmla="*/ 63868 w 187016"/>
                <a:gd name="connsiteY14" fmla="*/ 305544 h 504437"/>
                <a:gd name="connsiteX15" fmla="*/ 57718 w 187016"/>
                <a:gd name="connsiteY15" fmla="*/ 53366 h 5044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9767 w 189311"/>
                <a:gd name="connsiteY10" fmla="*/ 5028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57718 w 189311"/>
                <a:gd name="connsiteY0" fmla="*/ 53866 h 504917"/>
                <a:gd name="connsiteX1" fmla="*/ 113073 w 189311"/>
                <a:gd name="connsiteY1" fmla="*/ 561 h 504917"/>
                <a:gd name="connsiteX2" fmla="*/ 170479 w 189311"/>
                <a:gd name="connsiteY2" fmla="*/ 43615 h 504917"/>
                <a:gd name="connsiteX3" fmla="*/ 156128 w 189311"/>
                <a:gd name="connsiteY3" fmla="*/ 273241 h 504917"/>
                <a:gd name="connsiteX4" fmla="*/ 186881 w 189311"/>
                <a:gd name="connsiteY4" fmla="*/ 414706 h 504917"/>
                <a:gd name="connsiteX5" fmla="*/ 141776 w 189311"/>
                <a:gd name="connsiteY5" fmla="*/ 365501 h 504917"/>
                <a:gd name="connsiteX6" fmla="*/ 162278 w 189311"/>
                <a:gd name="connsiteY6" fmla="*/ 492615 h 504917"/>
                <a:gd name="connsiteX7" fmla="*/ 117173 w 189311"/>
                <a:gd name="connsiteY7" fmla="*/ 396254 h 504917"/>
                <a:gd name="connsiteX8" fmla="*/ 113073 w 189311"/>
                <a:gd name="connsiteY8" fmla="*/ 504916 h 504917"/>
                <a:gd name="connsiteX9" fmla="*/ 86420 w 189311"/>
                <a:gd name="connsiteY9" fmla="*/ 406505 h 504917"/>
                <a:gd name="connsiteX10" fmla="*/ 70019 w 189311"/>
                <a:gd name="connsiteY10" fmla="*/ 504917 h 504917"/>
                <a:gd name="connsiteX11" fmla="*/ 53616 w 189311"/>
                <a:gd name="connsiteY11" fmla="*/ 404455 h 504917"/>
                <a:gd name="connsiteX12" fmla="*/ 311 w 189311"/>
                <a:gd name="connsiteY12" fmla="*/ 435208 h 504917"/>
                <a:gd name="connsiteX13" fmla="*/ 33114 w 189311"/>
                <a:gd name="connsiteY13" fmla="*/ 357300 h 504917"/>
                <a:gd name="connsiteX14" fmla="*/ 63868 w 189311"/>
                <a:gd name="connsiteY14" fmla="*/ 306044 h 504917"/>
                <a:gd name="connsiteX15" fmla="*/ 57718 w 189311"/>
                <a:gd name="connsiteY15" fmla="*/ 53866 h 504917"/>
                <a:gd name="connsiteX0" fmla="*/ 57718 w 189311"/>
                <a:gd name="connsiteY0" fmla="*/ 53866 h 504958"/>
                <a:gd name="connsiteX1" fmla="*/ 113073 w 189311"/>
                <a:gd name="connsiteY1" fmla="*/ 561 h 504958"/>
                <a:gd name="connsiteX2" fmla="*/ 170479 w 189311"/>
                <a:gd name="connsiteY2" fmla="*/ 43615 h 504958"/>
                <a:gd name="connsiteX3" fmla="*/ 156128 w 189311"/>
                <a:gd name="connsiteY3" fmla="*/ 273241 h 504958"/>
                <a:gd name="connsiteX4" fmla="*/ 186881 w 189311"/>
                <a:gd name="connsiteY4" fmla="*/ 414706 h 504958"/>
                <a:gd name="connsiteX5" fmla="*/ 141776 w 189311"/>
                <a:gd name="connsiteY5" fmla="*/ 365501 h 504958"/>
                <a:gd name="connsiteX6" fmla="*/ 162278 w 189311"/>
                <a:gd name="connsiteY6" fmla="*/ 492615 h 504958"/>
                <a:gd name="connsiteX7" fmla="*/ 117173 w 189311"/>
                <a:gd name="connsiteY7" fmla="*/ 396254 h 504958"/>
                <a:gd name="connsiteX8" fmla="*/ 113073 w 189311"/>
                <a:gd name="connsiteY8" fmla="*/ 504916 h 504958"/>
                <a:gd name="connsiteX9" fmla="*/ 86420 w 189311"/>
                <a:gd name="connsiteY9" fmla="*/ 406505 h 504958"/>
                <a:gd name="connsiteX10" fmla="*/ 70019 w 189311"/>
                <a:gd name="connsiteY10" fmla="*/ 504917 h 504958"/>
                <a:gd name="connsiteX11" fmla="*/ 53616 w 189311"/>
                <a:gd name="connsiteY11" fmla="*/ 404455 h 504958"/>
                <a:gd name="connsiteX12" fmla="*/ 311 w 189311"/>
                <a:gd name="connsiteY12" fmla="*/ 435208 h 504958"/>
                <a:gd name="connsiteX13" fmla="*/ 33114 w 189311"/>
                <a:gd name="connsiteY13" fmla="*/ 357300 h 504958"/>
                <a:gd name="connsiteX14" fmla="*/ 63868 w 189311"/>
                <a:gd name="connsiteY14" fmla="*/ 306044 h 504958"/>
                <a:gd name="connsiteX15" fmla="*/ 57718 w 189311"/>
                <a:gd name="connsiteY15" fmla="*/ 53866 h 504958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5667 w 189311"/>
                <a:gd name="connsiteY10" fmla="*/ 4987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62647 w 194240"/>
                <a:gd name="connsiteY0" fmla="*/ 53866 h 504916"/>
                <a:gd name="connsiteX1" fmla="*/ 118002 w 194240"/>
                <a:gd name="connsiteY1" fmla="*/ 561 h 504916"/>
                <a:gd name="connsiteX2" fmla="*/ 175408 w 194240"/>
                <a:gd name="connsiteY2" fmla="*/ 43615 h 504916"/>
                <a:gd name="connsiteX3" fmla="*/ 161057 w 194240"/>
                <a:gd name="connsiteY3" fmla="*/ 273241 h 504916"/>
                <a:gd name="connsiteX4" fmla="*/ 191810 w 194240"/>
                <a:gd name="connsiteY4" fmla="*/ 414706 h 504916"/>
                <a:gd name="connsiteX5" fmla="*/ 146705 w 194240"/>
                <a:gd name="connsiteY5" fmla="*/ 365501 h 504916"/>
                <a:gd name="connsiteX6" fmla="*/ 167207 w 194240"/>
                <a:gd name="connsiteY6" fmla="*/ 492615 h 504916"/>
                <a:gd name="connsiteX7" fmla="*/ 122102 w 194240"/>
                <a:gd name="connsiteY7" fmla="*/ 396254 h 504916"/>
                <a:gd name="connsiteX8" fmla="*/ 118002 w 194240"/>
                <a:gd name="connsiteY8" fmla="*/ 504916 h 504916"/>
                <a:gd name="connsiteX9" fmla="*/ 91349 w 194240"/>
                <a:gd name="connsiteY9" fmla="*/ 406505 h 504916"/>
                <a:gd name="connsiteX10" fmla="*/ 60596 w 194240"/>
                <a:gd name="connsiteY10" fmla="*/ 498766 h 504916"/>
                <a:gd name="connsiteX11" fmla="*/ 58545 w 194240"/>
                <a:gd name="connsiteY11" fmla="*/ 404455 h 504916"/>
                <a:gd name="connsiteX12" fmla="*/ 5240 w 194240"/>
                <a:gd name="connsiteY12" fmla="*/ 435208 h 504916"/>
                <a:gd name="connsiteX13" fmla="*/ 38043 w 194240"/>
                <a:gd name="connsiteY13" fmla="*/ 357300 h 504916"/>
                <a:gd name="connsiteX14" fmla="*/ 68797 w 194240"/>
                <a:gd name="connsiteY14" fmla="*/ 306044 h 504916"/>
                <a:gd name="connsiteX15" fmla="*/ 62647 w 194240"/>
                <a:gd name="connsiteY15" fmla="*/ 53866 h 504916"/>
                <a:gd name="connsiteX0" fmla="*/ 55316 w 186909"/>
                <a:gd name="connsiteY0" fmla="*/ 53866 h 504916"/>
                <a:gd name="connsiteX1" fmla="*/ 110671 w 186909"/>
                <a:gd name="connsiteY1" fmla="*/ 561 h 504916"/>
                <a:gd name="connsiteX2" fmla="*/ 168077 w 186909"/>
                <a:gd name="connsiteY2" fmla="*/ 43615 h 504916"/>
                <a:gd name="connsiteX3" fmla="*/ 153726 w 186909"/>
                <a:gd name="connsiteY3" fmla="*/ 273241 h 504916"/>
                <a:gd name="connsiteX4" fmla="*/ 184479 w 186909"/>
                <a:gd name="connsiteY4" fmla="*/ 414706 h 504916"/>
                <a:gd name="connsiteX5" fmla="*/ 139374 w 186909"/>
                <a:gd name="connsiteY5" fmla="*/ 365501 h 504916"/>
                <a:gd name="connsiteX6" fmla="*/ 159876 w 186909"/>
                <a:gd name="connsiteY6" fmla="*/ 492615 h 504916"/>
                <a:gd name="connsiteX7" fmla="*/ 114771 w 186909"/>
                <a:gd name="connsiteY7" fmla="*/ 396254 h 504916"/>
                <a:gd name="connsiteX8" fmla="*/ 110671 w 186909"/>
                <a:gd name="connsiteY8" fmla="*/ 504916 h 504916"/>
                <a:gd name="connsiteX9" fmla="*/ 84018 w 186909"/>
                <a:gd name="connsiteY9" fmla="*/ 406505 h 504916"/>
                <a:gd name="connsiteX10" fmla="*/ 53265 w 186909"/>
                <a:gd name="connsiteY10" fmla="*/ 498766 h 504916"/>
                <a:gd name="connsiteX11" fmla="*/ 51214 w 186909"/>
                <a:gd name="connsiteY11" fmla="*/ 404455 h 504916"/>
                <a:gd name="connsiteX12" fmla="*/ 6110 w 186909"/>
                <a:gd name="connsiteY12" fmla="*/ 420856 h 504916"/>
                <a:gd name="connsiteX13" fmla="*/ 30712 w 186909"/>
                <a:gd name="connsiteY13" fmla="*/ 357300 h 504916"/>
                <a:gd name="connsiteX14" fmla="*/ 61466 w 186909"/>
                <a:gd name="connsiteY14" fmla="*/ 306044 h 504916"/>
                <a:gd name="connsiteX15" fmla="*/ 55316 w 186909"/>
                <a:gd name="connsiteY15" fmla="*/ 53866 h 504916"/>
                <a:gd name="connsiteX0" fmla="*/ 49504 w 181097"/>
                <a:gd name="connsiteY0" fmla="*/ 53866 h 504916"/>
                <a:gd name="connsiteX1" fmla="*/ 104859 w 181097"/>
                <a:gd name="connsiteY1" fmla="*/ 561 h 504916"/>
                <a:gd name="connsiteX2" fmla="*/ 162265 w 181097"/>
                <a:gd name="connsiteY2" fmla="*/ 43615 h 504916"/>
                <a:gd name="connsiteX3" fmla="*/ 147914 w 181097"/>
                <a:gd name="connsiteY3" fmla="*/ 273241 h 504916"/>
                <a:gd name="connsiteX4" fmla="*/ 178667 w 181097"/>
                <a:gd name="connsiteY4" fmla="*/ 414706 h 504916"/>
                <a:gd name="connsiteX5" fmla="*/ 133562 w 181097"/>
                <a:gd name="connsiteY5" fmla="*/ 365501 h 504916"/>
                <a:gd name="connsiteX6" fmla="*/ 154064 w 181097"/>
                <a:gd name="connsiteY6" fmla="*/ 492615 h 504916"/>
                <a:gd name="connsiteX7" fmla="*/ 108959 w 181097"/>
                <a:gd name="connsiteY7" fmla="*/ 396254 h 504916"/>
                <a:gd name="connsiteX8" fmla="*/ 104859 w 181097"/>
                <a:gd name="connsiteY8" fmla="*/ 504916 h 504916"/>
                <a:gd name="connsiteX9" fmla="*/ 78206 w 181097"/>
                <a:gd name="connsiteY9" fmla="*/ 406505 h 504916"/>
                <a:gd name="connsiteX10" fmla="*/ 47453 w 181097"/>
                <a:gd name="connsiteY10" fmla="*/ 498766 h 504916"/>
                <a:gd name="connsiteX11" fmla="*/ 41301 w 181097"/>
                <a:gd name="connsiteY11" fmla="*/ 400354 h 504916"/>
                <a:gd name="connsiteX12" fmla="*/ 298 w 181097"/>
                <a:gd name="connsiteY12" fmla="*/ 420856 h 504916"/>
                <a:gd name="connsiteX13" fmla="*/ 24900 w 181097"/>
                <a:gd name="connsiteY13" fmla="*/ 357300 h 504916"/>
                <a:gd name="connsiteX14" fmla="*/ 55654 w 181097"/>
                <a:gd name="connsiteY14" fmla="*/ 306044 h 504916"/>
                <a:gd name="connsiteX15" fmla="*/ 49504 w 181097"/>
                <a:gd name="connsiteY15" fmla="*/ 53866 h 504916"/>
                <a:gd name="connsiteX0" fmla="*/ 52664 w 184257"/>
                <a:gd name="connsiteY0" fmla="*/ 53866 h 504916"/>
                <a:gd name="connsiteX1" fmla="*/ 108019 w 184257"/>
                <a:gd name="connsiteY1" fmla="*/ 561 h 504916"/>
                <a:gd name="connsiteX2" fmla="*/ 165425 w 184257"/>
                <a:gd name="connsiteY2" fmla="*/ 43615 h 504916"/>
                <a:gd name="connsiteX3" fmla="*/ 151074 w 184257"/>
                <a:gd name="connsiteY3" fmla="*/ 273241 h 504916"/>
                <a:gd name="connsiteX4" fmla="*/ 181827 w 184257"/>
                <a:gd name="connsiteY4" fmla="*/ 414706 h 504916"/>
                <a:gd name="connsiteX5" fmla="*/ 136722 w 184257"/>
                <a:gd name="connsiteY5" fmla="*/ 365501 h 504916"/>
                <a:gd name="connsiteX6" fmla="*/ 157224 w 184257"/>
                <a:gd name="connsiteY6" fmla="*/ 492615 h 504916"/>
                <a:gd name="connsiteX7" fmla="*/ 112119 w 184257"/>
                <a:gd name="connsiteY7" fmla="*/ 396254 h 504916"/>
                <a:gd name="connsiteX8" fmla="*/ 108019 w 184257"/>
                <a:gd name="connsiteY8" fmla="*/ 504916 h 504916"/>
                <a:gd name="connsiteX9" fmla="*/ 81366 w 184257"/>
                <a:gd name="connsiteY9" fmla="*/ 406505 h 504916"/>
                <a:gd name="connsiteX10" fmla="*/ 50613 w 184257"/>
                <a:gd name="connsiteY10" fmla="*/ 498766 h 504916"/>
                <a:gd name="connsiteX11" fmla="*/ 44461 w 184257"/>
                <a:gd name="connsiteY11" fmla="*/ 400354 h 504916"/>
                <a:gd name="connsiteX12" fmla="*/ 3458 w 184257"/>
                <a:gd name="connsiteY12" fmla="*/ 420856 h 504916"/>
                <a:gd name="connsiteX13" fmla="*/ 28060 w 184257"/>
                <a:gd name="connsiteY13" fmla="*/ 357300 h 504916"/>
                <a:gd name="connsiteX14" fmla="*/ 58814 w 184257"/>
                <a:gd name="connsiteY14" fmla="*/ 306044 h 504916"/>
                <a:gd name="connsiteX15" fmla="*/ 52664 w 184257"/>
                <a:gd name="connsiteY15" fmla="*/ 53866 h 504916"/>
                <a:gd name="connsiteX0" fmla="*/ 52664 w 181873"/>
                <a:gd name="connsiteY0" fmla="*/ 53866 h 504916"/>
                <a:gd name="connsiteX1" fmla="*/ 108019 w 181873"/>
                <a:gd name="connsiteY1" fmla="*/ 561 h 504916"/>
                <a:gd name="connsiteX2" fmla="*/ 165425 w 181873"/>
                <a:gd name="connsiteY2" fmla="*/ 43615 h 504916"/>
                <a:gd name="connsiteX3" fmla="*/ 151074 w 181873"/>
                <a:gd name="connsiteY3" fmla="*/ 273241 h 504916"/>
                <a:gd name="connsiteX4" fmla="*/ 181827 w 181873"/>
                <a:gd name="connsiteY4" fmla="*/ 414706 h 504916"/>
                <a:gd name="connsiteX5" fmla="*/ 142873 w 181873"/>
                <a:gd name="connsiteY5" fmla="*/ 377802 h 504916"/>
                <a:gd name="connsiteX6" fmla="*/ 157224 w 181873"/>
                <a:gd name="connsiteY6" fmla="*/ 492615 h 504916"/>
                <a:gd name="connsiteX7" fmla="*/ 112119 w 181873"/>
                <a:gd name="connsiteY7" fmla="*/ 396254 h 504916"/>
                <a:gd name="connsiteX8" fmla="*/ 108019 w 181873"/>
                <a:gd name="connsiteY8" fmla="*/ 504916 h 504916"/>
                <a:gd name="connsiteX9" fmla="*/ 81366 w 181873"/>
                <a:gd name="connsiteY9" fmla="*/ 406505 h 504916"/>
                <a:gd name="connsiteX10" fmla="*/ 50613 w 181873"/>
                <a:gd name="connsiteY10" fmla="*/ 498766 h 504916"/>
                <a:gd name="connsiteX11" fmla="*/ 44461 w 181873"/>
                <a:gd name="connsiteY11" fmla="*/ 400354 h 504916"/>
                <a:gd name="connsiteX12" fmla="*/ 3458 w 181873"/>
                <a:gd name="connsiteY12" fmla="*/ 420856 h 504916"/>
                <a:gd name="connsiteX13" fmla="*/ 28060 w 181873"/>
                <a:gd name="connsiteY13" fmla="*/ 357300 h 504916"/>
                <a:gd name="connsiteX14" fmla="*/ 58814 w 181873"/>
                <a:gd name="connsiteY14" fmla="*/ 306044 h 504916"/>
                <a:gd name="connsiteX15" fmla="*/ 52664 w 181873"/>
                <a:gd name="connsiteY15" fmla="*/ 53866 h 504916"/>
                <a:gd name="connsiteX0" fmla="*/ 52664 w 181839"/>
                <a:gd name="connsiteY0" fmla="*/ 53866 h 504916"/>
                <a:gd name="connsiteX1" fmla="*/ 108019 w 181839"/>
                <a:gd name="connsiteY1" fmla="*/ 561 h 504916"/>
                <a:gd name="connsiteX2" fmla="*/ 165425 w 181839"/>
                <a:gd name="connsiteY2" fmla="*/ 43615 h 504916"/>
                <a:gd name="connsiteX3" fmla="*/ 151074 w 181839"/>
                <a:gd name="connsiteY3" fmla="*/ 273241 h 504916"/>
                <a:gd name="connsiteX4" fmla="*/ 181827 w 181839"/>
                <a:gd name="connsiteY4" fmla="*/ 414706 h 504916"/>
                <a:gd name="connsiteX5" fmla="*/ 146973 w 181839"/>
                <a:gd name="connsiteY5" fmla="*/ 386003 h 504916"/>
                <a:gd name="connsiteX6" fmla="*/ 157224 w 181839"/>
                <a:gd name="connsiteY6" fmla="*/ 492615 h 504916"/>
                <a:gd name="connsiteX7" fmla="*/ 112119 w 181839"/>
                <a:gd name="connsiteY7" fmla="*/ 396254 h 504916"/>
                <a:gd name="connsiteX8" fmla="*/ 108019 w 181839"/>
                <a:gd name="connsiteY8" fmla="*/ 504916 h 504916"/>
                <a:gd name="connsiteX9" fmla="*/ 81366 w 181839"/>
                <a:gd name="connsiteY9" fmla="*/ 406505 h 504916"/>
                <a:gd name="connsiteX10" fmla="*/ 50613 w 181839"/>
                <a:gd name="connsiteY10" fmla="*/ 498766 h 504916"/>
                <a:gd name="connsiteX11" fmla="*/ 44461 w 181839"/>
                <a:gd name="connsiteY11" fmla="*/ 400354 h 504916"/>
                <a:gd name="connsiteX12" fmla="*/ 3458 w 181839"/>
                <a:gd name="connsiteY12" fmla="*/ 420856 h 504916"/>
                <a:gd name="connsiteX13" fmla="*/ 28060 w 181839"/>
                <a:gd name="connsiteY13" fmla="*/ 357300 h 504916"/>
                <a:gd name="connsiteX14" fmla="*/ 58814 w 181839"/>
                <a:gd name="connsiteY14" fmla="*/ 306044 h 504916"/>
                <a:gd name="connsiteX15" fmla="*/ 52664 w 181839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270875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9467 h 510517"/>
                <a:gd name="connsiteX1" fmla="*/ 100203 w 183758"/>
                <a:gd name="connsiteY1" fmla="*/ 301 h 510517"/>
                <a:gd name="connsiteX2" fmla="*/ 165425 w 183758"/>
                <a:gd name="connsiteY2" fmla="*/ 49216 h 510517"/>
                <a:gd name="connsiteX3" fmla="*/ 151074 w 183758"/>
                <a:gd name="connsiteY3" fmla="*/ 278842 h 510517"/>
                <a:gd name="connsiteX4" fmla="*/ 181827 w 183758"/>
                <a:gd name="connsiteY4" fmla="*/ 420307 h 510517"/>
                <a:gd name="connsiteX5" fmla="*/ 146973 w 183758"/>
                <a:gd name="connsiteY5" fmla="*/ 391604 h 510517"/>
                <a:gd name="connsiteX6" fmla="*/ 157224 w 183758"/>
                <a:gd name="connsiteY6" fmla="*/ 498216 h 510517"/>
                <a:gd name="connsiteX7" fmla="*/ 112119 w 183758"/>
                <a:gd name="connsiteY7" fmla="*/ 401855 h 510517"/>
                <a:gd name="connsiteX8" fmla="*/ 108019 w 183758"/>
                <a:gd name="connsiteY8" fmla="*/ 510517 h 510517"/>
                <a:gd name="connsiteX9" fmla="*/ 81366 w 183758"/>
                <a:gd name="connsiteY9" fmla="*/ 412106 h 510517"/>
                <a:gd name="connsiteX10" fmla="*/ 50613 w 183758"/>
                <a:gd name="connsiteY10" fmla="*/ 504367 h 510517"/>
                <a:gd name="connsiteX11" fmla="*/ 44461 w 183758"/>
                <a:gd name="connsiteY11" fmla="*/ 405955 h 510517"/>
                <a:gd name="connsiteX12" fmla="*/ 3458 w 183758"/>
                <a:gd name="connsiteY12" fmla="*/ 426457 h 510517"/>
                <a:gd name="connsiteX13" fmla="*/ 28060 w 183758"/>
                <a:gd name="connsiteY13" fmla="*/ 362901 h 510517"/>
                <a:gd name="connsiteX14" fmla="*/ 56860 w 183758"/>
                <a:gd name="connsiteY14" fmla="*/ 233491 h 510517"/>
                <a:gd name="connsiteX15" fmla="*/ 52664 w 183758"/>
                <a:gd name="connsiteY15" fmla="*/ 59467 h 510517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85"/>
                <a:gd name="connsiteX1" fmla="*/ 100203 w 183622"/>
                <a:gd name="connsiteY1" fmla="*/ 555 h 510785"/>
                <a:gd name="connsiteX2" fmla="*/ 165425 w 183622"/>
                <a:gd name="connsiteY2" fmla="*/ 49470 h 510785"/>
                <a:gd name="connsiteX3" fmla="*/ 151074 w 183622"/>
                <a:gd name="connsiteY3" fmla="*/ 310357 h 510785"/>
                <a:gd name="connsiteX4" fmla="*/ 181827 w 183622"/>
                <a:gd name="connsiteY4" fmla="*/ 420561 h 510785"/>
                <a:gd name="connsiteX5" fmla="*/ 146973 w 183622"/>
                <a:gd name="connsiteY5" fmla="*/ 391858 h 510785"/>
                <a:gd name="connsiteX6" fmla="*/ 157224 w 183622"/>
                <a:gd name="connsiteY6" fmla="*/ 498470 h 510785"/>
                <a:gd name="connsiteX7" fmla="*/ 112119 w 183622"/>
                <a:gd name="connsiteY7" fmla="*/ 402109 h 510785"/>
                <a:gd name="connsiteX8" fmla="*/ 108019 w 183622"/>
                <a:gd name="connsiteY8" fmla="*/ 510771 h 510785"/>
                <a:gd name="connsiteX9" fmla="*/ 77459 w 183622"/>
                <a:gd name="connsiteY9" fmla="*/ 410406 h 510785"/>
                <a:gd name="connsiteX10" fmla="*/ 50613 w 183622"/>
                <a:gd name="connsiteY10" fmla="*/ 504621 h 510785"/>
                <a:gd name="connsiteX11" fmla="*/ 44461 w 183622"/>
                <a:gd name="connsiteY11" fmla="*/ 406209 h 510785"/>
                <a:gd name="connsiteX12" fmla="*/ 3458 w 183622"/>
                <a:gd name="connsiteY12" fmla="*/ 426711 h 510785"/>
                <a:gd name="connsiteX13" fmla="*/ 28060 w 183622"/>
                <a:gd name="connsiteY13" fmla="*/ 363155 h 510785"/>
                <a:gd name="connsiteX14" fmla="*/ 56860 w 183622"/>
                <a:gd name="connsiteY14" fmla="*/ 233745 h 510785"/>
                <a:gd name="connsiteX15" fmla="*/ 52664 w 183622"/>
                <a:gd name="connsiteY15" fmla="*/ 59721 h 510785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94408 h 545501"/>
                <a:gd name="connsiteX1" fmla="*/ 102157 w 183622"/>
                <a:gd name="connsiteY1" fmla="*/ 73 h 545501"/>
                <a:gd name="connsiteX2" fmla="*/ 165425 w 183622"/>
                <a:gd name="connsiteY2" fmla="*/ 84157 h 545501"/>
                <a:gd name="connsiteX3" fmla="*/ 151074 w 183622"/>
                <a:gd name="connsiteY3" fmla="*/ 345044 h 545501"/>
                <a:gd name="connsiteX4" fmla="*/ 181827 w 183622"/>
                <a:gd name="connsiteY4" fmla="*/ 455248 h 545501"/>
                <a:gd name="connsiteX5" fmla="*/ 146973 w 183622"/>
                <a:gd name="connsiteY5" fmla="*/ 426545 h 545501"/>
                <a:gd name="connsiteX6" fmla="*/ 157224 w 183622"/>
                <a:gd name="connsiteY6" fmla="*/ 533157 h 545501"/>
                <a:gd name="connsiteX7" fmla="*/ 112119 w 183622"/>
                <a:gd name="connsiteY7" fmla="*/ 436796 h 545501"/>
                <a:gd name="connsiteX8" fmla="*/ 108019 w 183622"/>
                <a:gd name="connsiteY8" fmla="*/ 545458 h 545501"/>
                <a:gd name="connsiteX9" fmla="*/ 77459 w 183622"/>
                <a:gd name="connsiteY9" fmla="*/ 445093 h 545501"/>
                <a:gd name="connsiteX10" fmla="*/ 50613 w 183622"/>
                <a:gd name="connsiteY10" fmla="*/ 539308 h 545501"/>
                <a:gd name="connsiteX11" fmla="*/ 44461 w 183622"/>
                <a:gd name="connsiteY11" fmla="*/ 440896 h 545501"/>
                <a:gd name="connsiteX12" fmla="*/ 3458 w 183622"/>
                <a:gd name="connsiteY12" fmla="*/ 461398 h 545501"/>
                <a:gd name="connsiteX13" fmla="*/ 28060 w 183622"/>
                <a:gd name="connsiteY13" fmla="*/ 397842 h 545501"/>
                <a:gd name="connsiteX14" fmla="*/ 56860 w 183622"/>
                <a:gd name="connsiteY14" fmla="*/ 268432 h 545501"/>
                <a:gd name="connsiteX15" fmla="*/ 52664 w 183622"/>
                <a:gd name="connsiteY15" fmla="*/ 94408 h 545501"/>
                <a:gd name="connsiteX0" fmla="*/ 52664 w 183622"/>
                <a:gd name="connsiteY0" fmla="*/ 99119 h 550212"/>
                <a:gd name="connsiteX1" fmla="*/ 102157 w 183622"/>
                <a:gd name="connsiteY1" fmla="*/ 4784 h 550212"/>
                <a:gd name="connsiteX2" fmla="*/ 165425 w 183622"/>
                <a:gd name="connsiteY2" fmla="*/ 49791 h 550212"/>
                <a:gd name="connsiteX3" fmla="*/ 151074 w 183622"/>
                <a:gd name="connsiteY3" fmla="*/ 349755 h 550212"/>
                <a:gd name="connsiteX4" fmla="*/ 181827 w 183622"/>
                <a:gd name="connsiteY4" fmla="*/ 459959 h 550212"/>
                <a:gd name="connsiteX5" fmla="*/ 146973 w 183622"/>
                <a:gd name="connsiteY5" fmla="*/ 431256 h 550212"/>
                <a:gd name="connsiteX6" fmla="*/ 157224 w 183622"/>
                <a:gd name="connsiteY6" fmla="*/ 537868 h 550212"/>
                <a:gd name="connsiteX7" fmla="*/ 112119 w 183622"/>
                <a:gd name="connsiteY7" fmla="*/ 441507 h 550212"/>
                <a:gd name="connsiteX8" fmla="*/ 108019 w 183622"/>
                <a:gd name="connsiteY8" fmla="*/ 550169 h 550212"/>
                <a:gd name="connsiteX9" fmla="*/ 77459 w 183622"/>
                <a:gd name="connsiteY9" fmla="*/ 449804 h 550212"/>
                <a:gd name="connsiteX10" fmla="*/ 50613 w 183622"/>
                <a:gd name="connsiteY10" fmla="*/ 544019 h 550212"/>
                <a:gd name="connsiteX11" fmla="*/ 44461 w 183622"/>
                <a:gd name="connsiteY11" fmla="*/ 445607 h 550212"/>
                <a:gd name="connsiteX12" fmla="*/ 3458 w 183622"/>
                <a:gd name="connsiteY12" fmla="*/ 466109 h 550212"/>
                <a:gd name="connsiteX13" fmla="*/ 28060 w 183622"/>
                <a:gd name="connsiteY13" fmla="*/ 402553 h 550212"/>
                <a:gd name="connsiteX14" fmla="*/ 56860 w 183622"/>
                <a:gd name="connsiteY14" fmla="*/ 273143 h 550212"/>
                <a:gd name="connsiteX15" fmla="*/ 52664 w 183622"/>
                <a:gd name="connsiteY15" fmla="*/ 99119 h 550212"/>
                <a:gd name="connsiteX0" fmla="*/ 52664 w 183622"/>
                <a:gd name="connsiteY0" fmla="*/ 52963 h 547041"/>
                <a:gd name="connsiteX1" fmla="*/ 102157 w 183622"/>
                <a:gd name="connsiteY1" fmla="*/ 1613 h 547041"/>
                <a:gd name="connsiteX2" fmla="*/ 165425 w 183622"/>
                <a:gd name="connsiteY2" fmla="*/ 46620 h 547041"/>
                <a:gd name="connsiteX3" fmla="*/ 151074 w 183622"/>
                <a:gd name="connsiteY3" fmla="*/ 346584 h 547041"/>
                <a:gd name="connsiteX4" fmla="*/ 181827 w 183622"/>
                <a:gd name="connsiteY4" fmla="*/ 456788 h 547041"/>
                <a:gd name="connsiteX5" fmla="*/ 146973 w 183622"/>
                <a:gd name="connsiteY5" fmla="*/ 428085 h 547041"/>
                <a:gd name="connsiteX6" fmla="*/ 157224 w 183622"/>
                <a:gd name="connsiteY6" fmla="*/ 534697 h 547041"/>
                <a:gd name="connsiteX7" fmla="*/ 112119 w 183622"/>
                <a:gd name="connsiteY7" fmla="*/ 438336 h 547041"/>
                <a:gd name="connsiteX8" fmla="*/ 108019 w 183622"/>
                <a:gd name="connsiteY8" fmla="*/ 546998 h 547041"/>
                <a:gd name="connsiteX9" fmla="*/ 77459 w 183622"/>
                <a:gd name="connsiteY9" fmla="*/ 446633 h 547041"/>
                <a:gd name="connsiteX10" fmla="*/ 50613 w 183622"/>
                <a:gd name="connsiteY10" fmla="*/ 540848 h 547041"/>
                <a:gd name="connsiteX11" fmla="*/ 44461 w 183622"/>
                <a:gd name="connsiteY11" fmla="*/ 442436 h 547041"/>
                <a:gd name="connsiteX12" fmla="*/ 3458 w 183622"/>
                <a:gd name="connsiteY12" fmla="*/ 462938 h 547041"/>
                <a:gd name="connsiteX13" fmla="*/ 28060 w 183622"/>
                <a:gd name="connsiteY13" fmla="*/ 399382 h 547041"/>
                <a:gd name="connsiteX14" fmla="*/ 56860 w 183622"/>
                <a:gd name="connsiteY14" fmla="*/ 269972 h 547041"/>
                <a:gd name="connsiteX15" fmla="*/ 52664 w 183622"/>
                <a:gd name="connsiteY15" fmla="*/ 52963 h 547041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3622" h="555612">
                  <a:moveTo>
                    <a:pt x="52664" y="61534"/>
                  </a:moveTo>
                  <a:cubicBezTo>
                    <a:pt x="59888" y="15179"/>
                    <a:pt x="81410" y="1472"/>
                    <a:pt x="100203" y="415"/>
                  </a:cubicBezTo>
                  <a:cubicBezTo>
                    <a:pt x="118996" y="-642"/>
                    <a:pt x="156947" y="-3932"/>
                    <a:pt x="165425" y="55191"/>
                  </a:cubicBezTo>
                  <a:cubicBezTo>
                    <a:pt x="173903" y="114314"/>
                    <a:pt x="148340" y="286794"/>
                    <a:pt x="151074" y="355155"/>
                  </a:cubicBezTo>
                  <a:cubicBezTo>
                    <a:pt x="153808" y="423516"/>
                    <a:pt x="192279" y="447868"/>
                    <a:pt x="181827" y="465359"/>
                  </a:cubicBezTo>
                  <a:cubicBezTo>
                    <a:pt x="171375" y="482850"/>
                    <a:pt x="151074" y="423671"/>
                    <a:pt x="146973" y="436656"/>
                  </a:cubicBezTo>
                  <a:cubicBezTo>
                    <a:pt x="142873" y="449641"/>
                    <a:pt x="171138" y="533553"/>
                    <a:pt x="157224" y="543268"/>
                  </a:cubicBezTo>
                  <a:cubicBezTo>
                    <a:pt x="143310" y="552983"/>
                    <a:pt x="120320" y="444857"/>
                    <a:pt x="112119" y="446907"/>
                  </a:cubicBezTo>
                  <a:cubicBezTo>
                    <a:pt x="103918" y="448957"/>
                    <a:pt x="123565" y="558094"/>
                    <a:pt x="108019" y="555569"/>
                  </a:cubicBezTo>
                  <a:cubicBezTo>
                    <a:pt x="92473" y="553044"/>
                    <a:pt x="87027" y="456229"/>
                    <a:pt x="77459" y="455204"/>
                  </a:cubicBezTo>
                  <a:cubicBezTo>
                    <a:pt x="67891" y="454179"/>
                    <a:pt x="67836" y="548164"/>
                    <a:pt x="50613" y="549419"/>
                  </a:cubicBezTo>
                  <a:cubicBezTo>
                    <a:pt x="33390" y="550674"/>
                    <a:pt x="52320" y="463992"/>
                    <a:pt x="44461" y="451007"/>
                  </a:cubicBezTo>
                  <a:cubicBezTo>
                    <a:pt x="36602" y="438022"/>
                    <a:pt x="16442" y="478685"/>
                    <a:pt x="3458" y="471509"/>
                  </a:cubicBezTo>
                  <a:cubicBezTo>
                    <a:pt x="-9526" y="464333"/>
                    <a:pt x="17467" y="429480"/>
                    <a:pt x="28060" y="407953"/>
                  </a:cubicBezTo>
                  <a:cubicBezTo>
                    <a:pt x="60144" y="359073"/>
                    <a:pt x="59236" y="343593"/>
                    <a:pt x="56860" y="278543"/>
                  </a:cubicBezTo>
                  <a:cubicBezTo>
                    <a:pt x="54484" y="213493"/>
                    <a:pt x="45440" y="107889"/>
                    <a:pt x="52664" y="61534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3DBC0A99-C55E-47E3-ACA8-0CFCDE69D5D0}"/>
                </a:ext>
              </a:extLst>
            </p:cNvPr>
            <p:cNvSpPr/>
            <p:nvPr/>
          </p:nvSpPr>
          <p:spPr>
            <a:xfrm rot="3967150">
              <a:off x="5651675" y="3087751"/>
              <a:ext cx="226497" cy="458247"/>
            </a:xfrm>
            <a:custGeom>
              <a:avLst/>
              <a:gdLst>
                <a:gd name="connsiteX0" fmla="*/ 26048 w 207295"/>
                <a:gd name="connsiteY0" fmla="*/ 89400 h 310281"/>
                <a:gd name="connsiteX1" fmla="*/ 88597 w 207295"/>
                <a:gd name="connsiteY1" fmla="*/ 44 h 310281"/>
                <a:gd name="connsiteX2" fmla="*/ 171995 w 207295"/>
                <a:gd name="connsiteY2" fmla="*/ 80464 h 310281"/>
                <a:gd name="connsiteX3" fmla="*/ 204758 w 207295"/>
                <a:gd name="connsiteY3" fmla="*/ 274067 h 310281"/>
                <a:gd name="connsiteX4" fmla="*/ 109446 w 207295"/>
                <a:gd name="connsiteY4" fmla="*/ 294916 h 310281"/>
                <a:gd name="connsiteX5" fmla="*/ 5199 w 207295"/>
                <a:gd name="connsiteY5" fmla="*/ 294916 h 310281"/>
                <a:gd name="connsiteX6" fmla="*/ 26048 w 207295"/>
                <a:gd name="connsiteY6" fmla="*/ 89400 h 310281"/>
                <a:gd name="connsiteX0" fmla="*/ 25027 w 206625"/>
                <a:gd name="connsiteY0" fmla="*/ 89400 h 324978"/>
                <a:gd name="connsiteX1" fmla="*/ 87576 w 206625"/>
                <a:gd name="connsiteY1" fmla="*/ 44 h 324978"/>
                <a:gd name="connsiteX2" fmla="*/ 170974 w 206625"/>
                <a:gd name="connsiteY2" fmla="*/ 80464 h 324978"/>
                <a:gd name="connsiteX3" fmla="*/ 203737 w 206625"/>
                <a:gd name="connsiteY3" fmla="*/ 274067 h 324978"/>
                <a:gd name="connsiteX4" fmla="*/ 102468 w 206625"/>
                <a:gd name="connsiteY4" fmla="*/ 321723 h 324978"/>
                <a:gd name="connsiteX5" fmla="*/ 4178 w 206625"/>
                <a:gd name="connsiteY5" fmla="*/ 294916 h 324978"/>
                <a:gd name="connsiteX6" fmla="*/ 25027 w 206625"/>
                <a:gd name="connsiteY6" fmla="*/ 89400 h 324978"/>
                <a:gd name="connsiteX0" fmla="*/ 25027 w 215052"/>
                <a:gd name="connsiteY0" fmla="*/ 89406 h 325089"/>
                <a:gd name="connsiteX1" fmla="*/ 87576 w 215052"/>
                <a:gd name="connsiteY1" fmla="*/ 50 h 325089"/>
                <a:gd name="connsiteX2" fmla="*/ 170974 w 215052"/>
                <a:gd name="connsiteY2" fmla="*/ 80470 h 325089"/>
                <a:gd name="connsiteX3" fmla="*/ 212673 w 215052"/>
                <a:gd name="connsiteY3" fmla="*/ 300880 h 325089"/>
                <a:gd name="connsiteX4" fmla="*/ 102468 w 215052"/>
                <a:gd name="connsiteY4" fmla="*/ 321729 h 325089"/>
                <a:gd name="connsiteX5" fmla="*/ 4178 w 215052"/>
                <a:gd name="connsiteY5" fmla="*/ 294922 h 325089"/>
                <a:gd name="connsiteX6" fmla="*/ 25027 w 215052"/>
                <a:gd name="connsiteY6" fmla="*/ 89406 h 325089"/>
                <a:gd name="connsiteX0" fmla="*/ 33149 w 223174"/>
                <a:gd name="connsiteY0" fmla="*/ 89406 h 331862"/>
                <a:gd name="connsiteX1" fmla="*/ 95698 w 223174"/>
                <a:gd name="connsiteY1" fmla="*/ 50 h 331862"/>
                <a:gd name="connsiteX2" fmla="*/ 179096 w 223174"/>
                <a:gd name="connsiteY2" fmla="*/ 80470 h 331862"/>
                <a:gd name="connsiteX3" fmla="*/ 220795 w 223174"/>
                <a:gd name="connsiteY3" fmla="*/ 300880 h 331862"/>
                <a:gd name="connsiteX4" fmla="*/ 110590 w 223174"/>
                <a:gd name="connsiteY4" fmla="*/ 321729 h 331862"/>
                <a:gd name="connsiteX5" fmla="*/ 3365 w 223174"/>
                <a:gd name="connsiteY5" fmla="*/ 309814 h 331862"/>
                <a:gd name="connsiteX6" fmla="*/ 33149 w 223174"/>
                <a:gd name="connsiteY6" fmla="*/ 89406 h 331862"/>
                <a:gd name="connsiteX0" fmla="*/ 23550 w 225489"/>
                <a:gd name="connsiteY0" fmla="*/ 104561 h 331102"/>
                <a:gd name="connsiteX1" fmla="*/ 98013 w 225489"/>
                <a:gd name="connsiteY1" fmla="*/ 312 h 331102"/>
                <a:gd name="connsiteX2" fmla="*/ 181411 w 225489"/>
                <a:gd name="connsiteY2" fmla="*/ 80732 h 331102"/>
                <a:gd name="connsiteX3" fmla="*/ 223110 w 225489"/>
                <a:gd name="connsiteY3" fmla="*/ 301142 h 331102"/>
                <a:gd name="connsiteX4" fmla="*/ 112905 w 225489"/>
                <a:gd name="connsiteY4" fmla="*/ 321991 h 331102"/>
                <a:gd name="connsiteX5" fmla="*/ 5680 w 225489"/>
                <a:gd name="connsiteY5" fmla="*/ 310076 h 331102"/>
                <a:gd name="connsiteX6" fmla="*/ 23550 w 225489"/>
                <a:gd name="connsiteY6" fmla="*/ 104561 h 331102"/>
                <a:gd name="connsiteX0" fmla="*/ 23550 w 227742"/>
                <a:gd name="connsiteY0" fmla="*/ 104561 h 331102"/>
                <a:gd name="connsiteX1" fmla="*/ 98013 w 227742"/>
                <a:gd name="connsiteY1" fmla="*/ 312 h 331102"/>
                <a:gd name="connsiteX2" fmla="*/ 196304 w 227742"/>
                <a:gd name="connsiteY2" fmla="*/ 80732 h 331102"/>
                <a:gd name="connsiteX3" fmla="*/ 223110 w 227742"/>
                <a:gd name="connsiteY3" fmla="*/ 301142 h 331102"/>
                <a:gd name="connsiteX4" fmla="*/ 112905 w 227742"/>
                <a:gd name="connsiteY4" fmla="*/ 321991 h 331102"/>
                <a:gd name="connsiteX5" fmla="*/ 5680 w 227742"/>
                <a:gd name="connsiteY5" fmla="*/ 310076 h 331102"/>
                <a:gd name="connsiteX6" fmla="*/ 23550 w 227742"/>
                <a:gd name="connsiteY6" fmla="*/ 104561 h 331102"/>
                <a:gd name="connsiteX0" fmla="*/ 19305 w 229454"/>
                <a:gd name="connsiteY0" fmla="*/ 68648 h 333403"/>
                <a:gd name="connsiteX1" fmla="*/ 99725 w 229454"/>
                <a:gd name="connsiteY1" fmla="*/ 141 h 333403"/>
                <a:gd name="connsiteX2" fmla="*/ 198016 w 229454"/>
                <a:gd name="connsiteY2" fmla="*/ 80561 h 333403"/>
                <a:gd name="connsiteX3" fmla="*/ 224822 w 229454"/>
                <a:gd name="connsiteY3" fmla="*/ 300971 h 333403"/>
                <a:gd name="connsiteX4" fmla="*/ 114617 w 229454"/>
                <a:gd name="connsiteY4" fmla="*/ 321820 h 333403"/>
                <a:gd name="connsiteX5" fmla="*/ 7392 w 229454"/>
                <a:gd name="connsiteY5" fmla="*/ 309905 h 333403"/>
                <a:gd name="connsiteX6" fmla="*/ 19305 w 229454"/>
                <a:gd name="connsiteY6" fmla="*/ 68648 h 333403"/>
                <a:gd name="connsiteX0" fmla="*/ 19305 w 226896"/>
                <a:gd name="connsiteY0" fmla="*/ 68558 h 333313"/>
                <a:gd name="connsiteX1" fmla="*/ 99725 w 226896"/>
                <a:gd name="connsiteY1" fmla="*/ 51 h 333313"/>
                <a:gd name="connsiteX2" fmla="*/ 180145 w 226896"/>
                <a:gd name="connsiteY2" fmla="*/ 62599 h 333313"/>
                <a:gd name="connsiteX3" fmla="*/ 224822 w 226896"/>
                <a:gd name="connsiteY3" fmla="*/ 300881 h 333313"/>
                <a:gd name="connsiteX4" fmla="*/ 114617 w 226896"/>
                <a:gd name="connsiteY4" fmla="*/ 321730 h 333313"/>
                <a:gd name="connsiteX5" fmla="*/ 7392 w 226896"/>
                <a:gd name="connsiteY5" fmla="*/ 309815 h 333313"/>
                <a:gd name="connsiteX6" fmla="*/ 19305 w 226896"/>
                <a:gd name="connsiteY6" fmla="*/ 68558 h 333313"/>
                <a:gd name="connsiteX0" fmla="*/ 18790 w 226497"/>
                <a:gd name="connsiteY0" fmla="*/ 95334 h 360089"/>
                <a:gd name="connsiteX1" fmla="*/ 84318 w 226497"/>
                <a:gd name="connsiteY1" fmla="*/ 20 h 360089"/>
                <a:gd name="connsiteX2" fmla="*/ 179630 w 226497"/>
                <a:gd name="connsiteY2" fmla="*/ 89375 h 360089"/>
                <a:gd name="connsiteX3" fmla="*/ 224307 w 226497"/>
                <a:gd name="connsiteY3" fmla="*/ 327657 h 360089"/>
                <a:gd name="connsiteX4" fmla="*/ 114102 w 226497"/>
                <a:gd name="connsiteY4" fmla="*/ 348506 h 360089"/>
                <a:gd name="connsiteX5" fmla="*/ 6877 w 226497"/>
                <a:gd name="connsiteY5" fmla="*/ 336591 h 360089"/>
                <a:gd name="connsiteX6" fmla="*/ 18790 w 226497"/>
                <a:gd name="connsiteY6" fmla="*/ 95334 h 360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6497" h="360089">
                  <a:moveTo>
                    <a:pt x="18790" y="95334"/>
                  </a:moveTo>
                  <a:cubicBezTo>
                    <a:pt x="31697" y="39239"/>
                    <a:pt x="57511" y="1013"/>
                    <a:pt x="84318" y="20"/>
                  </a:cubicBezTo>
                  <a:cubicBezTo>
                    <a:pt x="111125" y="-973"/>
                    <a:pt x="156299" y="34769"/>
                    <a:pt x="179630" y="89375"/>
                  </a:cubicBezTo>
                  <a:cubicBezTo>
                    <a:pt x="202961" y="143981"/>
                    <a:pt x="235228" y="284469"/>
                    <a:pt x="224307" y="327657"/>
                  </a:cubicBezTo>
                  <a:cubicBezTo>
                    <a:pt x="213386" y="370845"/>
                    <a:pt x="147362" y="345031"/>
                    <a:pt x="114102" y="348506"/>
                  </a:cubicBezTo>
                  <a:cubicBezTo>
                    <a:pt x="80842" y="351981"/>
                    <a:pt x="22762" y="378786"/>
                    <a:pt x="6877" y="336591"/>
                  </a:cubicBezTo>
                  <a:cubicBezTo>
                    <a:pt x="-9008" y="294396"/>
                    <a:pt x="5883" y="151429"/>
                    <a:pt x="18790" y="95334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34AC4640-22EC-4483-86B0-FFEBCE12B905}"/>
                </a:ext>
              </a:extLst>
            </p:cNvPr>
            <p:cNvSpPr/>
            <p:nvPr/>
          </p:nvSpPr>
          <p:spPr>
            <a:xfrm>
              <a:off x="5742838" y="4737242"/>
              <a:ext cx="145269" cy="446633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  <a:gd name="connsiteX0" fmla="*/ 6496 w 140748"/>
                <a:gd name="connsiteY0" fmla="*/ 42636 h 364378"/>
                <a:gd name="connsiteX1" fmla="*/ 8067 w 140748"/>
                <a:gd name="connsiteY1" fmla="*/ 310013 h 364378"/>
                <a:gd name="connsiteX2" fmla="*/ 70905 w 140748"/>
                <a:gd name="connsiteY2" fmla="*/ 364185 h 364378"/>
                <a:gd name="connsiteX3" fmla="*/ 129409 w 140748"/>
                <a:gd name="connsiteY3" fmla="*/ 303514 h 364378"/>
                <a:gd name="connsiteX4" fmla="*/ 131576 w 140748"/>
                <a:gd name="connsiteY4" fmla="*/ 60829 h 364378"/>
                <a:gd name="connsiteX5" fmla="*/ 60071 w 140748"/>
                <a:gd name="connsiteY5" fmla="*/ 2324 h 364378"/>
                <a:gd name="connsiteX6" fmla="*/ 6496 w 140748"/>
                <a:gd name="connsiteY6" fmla="*/ 42636 h 364378"/>
                <a:gd name="connsiteX0" fmla="*/ 6496 w 136138"/>
                <a:gd name="connsiteY0" fmla="*/ 45571 h 367313"/>
                <a:gd name="connsiteX1" fmla="*/ 8067 w 136138"/>
                <a:gd name="connsiteY1" fmla="*/ 312948 h 367313"/>
                <a:gd name="connsiteX2" fmla="*/ 70905 w 136138"/>
                <a:gd name="connsiteY2" fmla="*/ 367120 h 367313"/>
                <a:gd name="connsiteX3" fmla="*/ 129409 w 136138"/>
                <a:gd name="connsiteY3" fmla="*/ 306449 h 367313"/>
                <a:gd name="connsiteX4" fmla="*/ 123956 w 136138"/>
                <a:gd name="connsiteY4" fmla="*/ 37094 h 367313"/>
                <a:gd name="connsiteX5" fmla="*/ 60071 w 136138"/>
                <a:gd name="connsiteY5" fmla="*/ 5259 h 367313"/>
                <a:gd name="connsiteX6" fmla="*/ 6496 w 136138"/>
                <a:gd name="connsiteY6" fmla="*/ 45571 h 367313"/>
                <a:gd name="connsiteX0" fmla="*/ 6991 w 136633"/>
                <a:gd name="connsiteY0" fmla="*/ 56469 h 378211"/>
                <a:gd name="connsiteX1" fmla="*/ 8562 w 136633"/>
                <a:gd name="connsiteY1" fmla="*/ 323846 h 378211"/>
                <a:gd name="connsiteX2" fmla="*/ 71400 w 136633"/>
                <a:gd name="connsiteY2" fmla="*/ 378018 h 378211"/>
                <a:gd name="connsiteX3" fmla="*/ 129904 w 136633"/>
                <a:gd name="connsiteY3" fmla="*/ 317347 h 378211"/>
                <a:gd name="connsiteX4" fmla="*/ 124451 w 136633"/>
                <a:gd name="connsiteY4" fmla="*/ 47992 h 378211"/>
                <a:gd name="connsiteX5" fmla="*/ 68186 w 136633"/>
                <a:gd name="connsiteY5" fmla="*/ 917 h 378211"/>
                <a:gd name="connsiteX6" fmla="*/ 6991 w 136633"/>
                <a:gd name="connsiteY6" fmla="*/ 56469 h 378211"/>
                <a:gd name="connsiteX0" fmla="*/ 3871 w 133513"/>
                <a:gd name="connsiteY0" fmla="*/ 56469 h 378103"/>
                <a:gd name="connsiteX1" fmla="*/ 13062 w 133513"/>
                <a:gd name="connsiteY1" fmla="*/ 321941 h 378103"/>
                <a:gd name="connsiteX2" fmla="*/ 68280 w 133513"/>
                <a:gd name="connsiteY2" fmla="*/ 378018 h 378103"/>
                <a:gd name="connsiteX3" fmla="*/ 126784 w 133513"/>
                <a:gd name="connsiteY3" fmla="*/ 317347 h 378103"/>
                <a:gd name="connsiteX4" fmla="*/ 121331 w 133513"/>
                <a:gd name="connsiteY4" fmla="*/ 47992 h 378103"/>
                <a:gd name="connsiteX5" fmla="*/ 65066 w 133513"/>
                <a:gd name="connsiteY5" fmla="*/ 917 h 378103"/>
                <a:gd name="connsiteX6" fmla="*/ 3871 w 133513"/>
                <a:gd name="connsiteY6" fmla="*/ 56469 h 378103"/>
                <a:gd name="connsiteX0" fmla="*/ 3871 w 130834"/>
                <a:gd name="connsiteY0" fmla="*/ 56469 h 378482"/>
                <a:gd name="connsiteX1" fmla="*/ 13062 w 130834"/>
                <a:gd name="connsiteY1" fmla="*/ 321941 h 378482"/>
                <a:gd name="connsiteX2" fmla="*/ 68280 w 130834"/>
                <a:gd name="connsiteY2" fmla="*/ 378018 h 378482"/>
                <a:gd name="connsiteX3" fmla="*/ 121069 w 130834"/>
                <a:gd name="connsiteY3" fmla="*/ 307822 h 378482"/>
                <a:gd name="connsiteX4" fmla="*/ 121331 w 130834"/>
                <a:gd name="connsiteY4" fmla="*/ 47992 h 378482"/>
                <a:gd name="connsiteX5" fmla="*/ 65066 w 130834"/>
                <a:gd name="connsiteY5" fmla="*/ 917 h 378482"/>
                <a:gd name="connsiteX6" fmla="*/ 3871 w 130834"/>
                <a:gd name="connsiteY6" fmla="*/ 56469 h 378482"/>
                <a:gd name="connsiteX0" fmla="*/ 3747 w 130911"/>
                <a:gd name="connsiteY0" fmla="*/ 56469 h 374836"/>
                <a:gd name="connsiteX1" fmla="*/ 12938 w 130911"/>
                <a:gd name="connsiteY1" fmla="*/ 321941 h 374836"/>
                <a:gd name="connsiteX2" fmla="*/ 64346 w 130911"/>
                <a:gd name="connsiteY2" fmla="*/ 374208 h 374836"/>
                <a:gd name="connsiteX3" fmla="*/ 120945 w 130911"/>
                <a:gd name="connsiteY3" fmla="*/ 307822 h 374836"/>
                <a:gd name="connsiteX4" fmla="*/ 121207 w 130911"/>
                <a:gd name="connsiteY4" fmla="*/ 47992 h 374836"/>
                <a:gd name="connsiteX5" fmla="*/ 64942 w 130911"/>
                <a:gd name="connsiteY5" fmla="*/ 917 h 374836"/>
                <a:gd name="connsiteX6" fmla="*/ 3747 w 130911"/>
                <a:gd name="connsiteY6" fmla="*/ 56469 h 374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0911" h="374836">
                  <a:moveTo>
                    <a:pt x="3747" y="56469"/>
                  </a:moveTo>
                  <a:cubicBezTo>
                    <a:pt x="-4920" y="109973"/>
                    <a:pt x="2838" y="268985"/>
                    <a:pt x="12938" y="321941"/>
                  </a:cubicBezTo>
                  <a:cubicBezTo>
                    <a:pt x="23038" y="374897"/>
                    <a:pt x="46345" y="376561"/>
                    <a:pt x="64346" y="374208"/>
                  </a:cubicBezTo>
                  <a:cubicBezTo>
                    <a:pt x="82347" y="371855"/>
                    <a:pt x="111468" y="362191"/>
                    <a:pt x="120945" y="307822"/>
                  </a:cubicBezTo>
                  <a:cubicBezTo>
                    <a:pt x="130422" y="253453"/>
                    <a:pt x="137458" y="102524"/>
                    <a:pt x="121207" y="47992"/>
                  </a:cubicBezTo>
                  <a:cubicBezTo>
                    <a:pt x="104956" y="-6540"/>
                    <a:pt x="84519" y="-496"/>
                    <a:pt x="64942" y="917"/>
                  </a:cubicBezTo>
                  <a:cubicBezTo>
                    <a:pt x="45365" y="2330"/>
                    <a:pt x="12414" y="2965"/>
                    <a:pt x="3747" y="56469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77C27252-0DD2-4BAD-B985-6A0E7C09E039}"/>
                </a:ext>
              </a:extLst>
            </p:cNvPr>
            <p:cNvSpPr/>
            <p:nvPr/>
          </p:nvSpPr>
          <p:spPr>
            <a:xfrm rot="21283471">
              <a:off x="5702588" y="4388648"/>
              <a:ext cx="186924" cy="432800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111" h="362079">
                  <a:moveTo>
                    <a:pt x="3429" y="49900"/>
                  </a:moveTo>
                  <a:cubicBezTo>
                    <a:pt x="-5238" y="101182"/>
                    <a:pt x="3790" y="255748"/>
                    <a:pt x="16430" y="307752"/>
                  </a:cubicBezTo>
                  <a:cubicBezTo>
                    <a:pt x="29070" y="359756"/>
                    <a:pt x="59044" y="363007"/>
                    <a:pt x="79268" y="361924"/>
                  </a:cubicBezTo>
                  <a:cubicBezTo>
                    <a:pt x="99492" y="360841"/>
                    <a:pt x="127660" y="351812"/>
                    <a:pt x="137772" y="301253"/>
                  </a:cubicBezTo>
                  <a:cubicBezTo>
                    <a:pt x="147884" y="250694"/>
                    <a:pt x="156190" y="113100"/>
                    <a:pt x="139939" y="58568"/>
                  </a:cubicBezTo>
                  <a:cubicBezTo>
                    <a:pt x="123688" y="4036"/>
                    <a:pt x="86852" y="-658"/>
                    <a:pt x="68434" y="63"/>
                  </a:cubicBezTo>
                  <a:cubicBezTo>
                    <a:pt x="50016" y="784"/>
                    <a:pt x="12096" y="-1382"/>
                    <a:pt x="3429" y="49900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3D546D93-5EF1-448B-9270-93F62C4ACB15}"/>
                </a:ext>
              </a:extLst>
            </p:cNvPr>
            <p:cNvSpPr/>
            <p:nvPr/>
          </p:nvSpPr>
          <p:spPr>
            <a:xfrm>
              <a:off x="5638394" y="4091925"/>
              <a:ext cx="393406" cy="535863"/>
            </a:xfrm>
            <a:custGeom>
              <a:avLst/>
              <a:gdLst>
                <a:gd name="connsiteX0" fmla="*/ 11215 w 427713"/>
                <a:gd name="connsiteY0" fmla="*/ 118649 h 561918"/>
                <a:gd name="connsiteX1" fmla="*/ 27755 w 427713"/>
                <a:gd name="connsiteY1" fmla="*/ 364379 h 561918"/>
                <a:gd name="connsiteX2" fmla="*/ 32481 w 427713"/>
                <a:gd name="connsiteY2" fmla="*/ 522686 h 561918"/>
                <a:gd name="connsiteX3" fmla="*/ 190788 w 427713"/>
                <a:gd name="connsiteY3" fmla="*/ 543951 h 561918"/>
                <a:gd name="connsiteX4" fmla="*/ 405802 w 427713"/>
                <a:gd name="connsiteY4" fmla="*/ 543951 h 561918"/>
                <a:gd name="connsiteX5" fmla="*/ 417615 w 427713"/>
                <a:gd name="connsiteY5" fmla="*/ 312398 h 561918"/>
                <a:gd name="connsiteX6" fmla="*/ 410527 w 427713"/>
                <a:gd name="connsiteY6" fmla="*/ 76119 h 561918"/>
                <a:gd name="connsiteX7" fmla="*/ 216778 w 427713"/>
                <a:gd name="connsiteY7" fmla="*/ 509 h 561918"/>
                <a:gd name="connsiteX8" fmla="*/ 11215 w 427713"/>
                <a:gd name="connsiteY8" fmla="*/ 118649 h 561918"/>
                <a:gd name="connsiteX0" fmla="*/ 11560 w 425696"/>
                <a:gd name="connsiteY0" fmla="*/ 87530 h 561515"/>
                <a:gd name="connsiteX1" fmla="*/ 25738 w 425696"/>
                <a:gd name="connsiteY1" fmla="*/ 363976 h 561515"/>
                <a:gd name="connsiteX2" fmla="*/ 30464 w 425696"/>
                <a:gd name="connsiteY2" fmla="*/ 522283 h 561515"/>
                <a:gd name="connsiteX3" fmla="*/ 188771 w 425696"/>
                <a:gd name="connsiteY3" fmla="*/ 543548 h 561515"/>
                <a:gd name="connsiteX4" fmla="*/ 403785 w 425696"/>
                <a:gd name="connsiteY4" fmla="*/ 543548 h 561515"/>
                <a:gd name="connsiteX5" fmla="*/ 415598 w 425696"/>
                <a:gd name="connsiteY5" fmla="*/ 311995 h 561515"/>
                <a:gd name="connsiteX6" fmla="*/ 408510 w 425696"/>
                <a:gd name="connsiteY6" fmla="*/ 75716 h 561515"/>
                <a:gd name="connsiteX7" fmla="*/ 214761 w 425696"/>
                <a:gd name="connsiteY7" fmla="*/ 106 h 561515"/>
                <a:gd name="connsiteX8" fmla="*/ 11560 w 425696"/>
                <a:gd name="connsiteY8" fmla="*/ 87530 h 561515"/>
                <a:gd name="connsiteX0" fmla="*/ 10883 w 425019"/>
                <a:gd name="connsiteY0" fmla="*/ 85178 h 559163"/>
                <a:gd name="connsiteX1" fmla="*/ 25061 w 425019"/>
                <a:gd name="connsiteY1" fmla="*/ 361624 h 559163"/>
                <a:gd name="connsiteX2" fmla="*/ 29787 w 425019"/>
                <a:gd name="connsiteY2" fmla="*/ 519931 h 559163"/>
                <a:gd name="connsiteX3" fmla="*/ 188094 w 425019"/>
                <a:gd name="connsiteY3" fmla="*/ 541196 h 559163"/>
                <a:gd name="connsiteX4" fmla="*/ 403108 w 425019"/>
                <a:gd name="connsiteY4" fmla="*/ 541196 h 559163"/>
                <a:gd name="connsiteX5" fmla="*/ 414921 w 425019"/>
                <a:gd name="connsiteY5" fmla="*/ 309643 h 559163"/>
                <a:gd name="connsiteX6" fmla="*/ 407833 w 425019"/>
                <a:gd name="connsiteY6" fmla="*/ 73364 h 559163"/>
                <a:gd name="connsiteX7" fmla="*/ 204633 w 425019"/>
                <a:gd name="connsiteY7" fmla="*/ 116 h 559163"/>
                <a:gd name="connsiteX8" fmla="*/ 10883 w 425019"/>
                <a:gd name="connsiteY8" fmla="*/ 85178 h 559163"/>
                <a:gd name="connsiteX0" fmla="*/ 10883 w 431603"/>
                <a:gd name="connsiteY0" fmla="*/ 85178 h 559163"/>
                <a:gd name="connsiteX1" fmla="*/ 25061 w 431603"/>
                <a:gd name="connsiteY1" fmla="*/ 361624 h 559163"/>
                <a:gd name="connsiteX2" fmla="*/ 29787 w 431603"/>
                <a:gd name="connsiteY2" fmla="*/ 519931 h 559163"/>
                <a:gd name="connsiteX3" fmla="*/ 188094 w 431603"/>
                <a:gd name="connsiteY3" fmla="*/ 541196 h 559163"/>
                <a:gd name="connsiteX4" fmla="*/ 403108 w 431603"/>
                <a:gd name="connsiteY4" fmla="*/ 541196 h 559163"/>
                <a:gd name="connsiteX5" fmla="*/ 429098 w 431603"/>
                <a:gd name="connsiteY5" fmla="*/ 309643 h 559163"/>
                <a:gd name="connsiteX6" fmla="*/ 407833 w 431603"/>
                <a:gd name="connsiteY6" fmla="*/ 73364 h 559163"/>
                <a:gd name="connsiteX7" fmla="*/ 204633 w 431603"/>
                <a:gd name="connsiteY7" fmla="*/ 116 h 559163"/>
                <a:gd name="connsiteX8" fmla="*/ 10883 w 431603"/>
                <a:gd name="connsiteY8" fmla="*/ 85178 h 559163"/>
                <a:gd name="connsiteX0" fmla="*/ 16874 w 437594"/>
                <a:gd name="connsiteY0" fmla="*/ 85178 h 559163"/>
                <a:gd name="connsiteX1" fmla="*/ 12150 w 437594"/>
                <a:gd name="connsiteY1" fmla="*/ 361624 h 559163"/>
                <a:gd name="connsiteX2" fmla="*/ 35778 w 437594"/>
                <a:gd name="connsiteY2" fmla="*/ 519931 h 559163"/>
                <a:gd name="connsiteX3" fmla="*/ 194085 w 437594"/>
                <a:gd name="connsiteY3" fmla="*/ 541196 h 559163"/>
                <a:gd name="connsiteX4" fmla="*/ 409099 w 437594"/>
                <a:gd name="connsiteY4" fmla="*/ 541196 h 559163"/>
                <a:gd name="connsiteX5" fmla="*/ 435089 w 437594"/>
                <a:gd name="connsiteY5" fmla="*/ 309643 h 559163"/>
                <a:gd name="connsiteX6" fmla="*/ 413824 w 437594"/>
                <a:gd name="connsiteY6" fmla="*/ 73364 h 559163"/>
                <a:gd name="connsiteX7" fmla="*/ 210624 w 437594"/>
                <a:gd name="connsiteY7" fmla="*/ 116 h 559163"/>
                <a:gd name="connsiteX8" fmla="*/ 16874 w 437594"/>
                <a:gd name="connsiteY8" fmla="*/ 85178 h 559163"/>
                <a:gd name="connsiteX0" fmla="*/ 16874 w 437594"/>
                <a:gd name="connsiteY0" fmla="*/ 85178 h 563991"/>
                <a:gd name="connsiteX1" fmla="*/ 12150 w 437594"/>
                <a:gd name="connsiteY1" fmla="*/ 361624 h 563991"/>
                <a:gd name="connsiteX2" fmla="*/ 35778 w 437594"/>
                <a:gd name="connsiteY2" fmla="*/ 519931 h 563991"/>
                <a:gd name="connsiteX3" fmla="*/ 205899 w 437594"/>
                <a:gd name="connsiteY3" fmla="*/ 553010 h 563991"/>
                <a:gd name="connsiteX4" fmla="*/ 409099 w 437594"/>
                <a:gd name="connsiteY4" fmla="*/ 541196 h 563991"/>
                <a:gd name="connsiteX5" fmla="*/ 435089 w 437594"/>
                <a:gd name="connsiteY5" fmla="*/ 309643 h 563991"/>
                <a:gd name="connsiteX6" fmla="*/ 413824 w 437594"/>
                <a:gd name="connsiteY6" fmla="*/ 73364 h 563991"/>
                <a:gd name="connsiteX7" fmla="*/ 210624 w 437594"/>
                <a:gd name="connsiteY7" fmla="*/ 116 h 563991"/>
                <a:gd name="connsiteX8" fmla="*/ 16874 w 437594"/>
                <a:gd name="connsiteY8" fmla="*/ 85178 h 563991"/>
                <a:gd name="connsiteX0" fmla="*/ 16874 w 437594"/>
                <a:gd name="connsiteY0" fmla="*/ 85178 h 554236"/>
                <a:gd name="connsiteX1" fmla="*/ 12150 w 437594"/>
                <a:gd name="connsiteY1" fmla="*/ 361624 h 554236"/>
                <a:gd name="connsiteX2" fmla="*/ 35778 w 437594"/>
                <a:gd name="connsiteY2" fmla="*/ 519931 h 554236"/>
                <a:gd name="connsiteX3" fmla="*/ 205899 w 437594"/>
                <a:gd name="connsiteY3" fmla="*/ 553010 h 554236"/>
                <a:gd name="connsiteX4" fmla="*/ 409099 w 437594"/>
                <a:gd name="connsiteY4" fmla="*/ 522294 h 554236"/>
                <a:gd name="connsiteX5" fmla="*/ 435089 w 437594"/>
                <a:gd name="connsiteY5" fmla="*/ 309643 h 554236"/>
                <a:gd name="connsiteX6" fmla="*/ 413824 w 437594"/>
                <a:gd name="connsiteY6" fmla="*/ 73364 h 554236"/>
                <a:gd name="connsiteX7" fmla="*/ 210624 w 437594"/>
                <a:gd name="connsiteY7" fmla="*/ 116 h 554236"/>
                <a:gd name="connsiteX8" fmla="*/ 16874 w 437594"/>
                <a:gd name="connsiteY8" fmla="*/ 85178 h 554236"/>
                <a:gd name="connsiteX0" fmla="*/ 16874 w 437594"/>
                <a:gd name="connsiteY0" fmla="*/ 85178 h 558187"/>
                <a:gd name="connsiteX1" fmla="*/ 12150 w 437594"/>
                <a:gd name="connsiteY1" fmla="*/ 361624 h 558187"/>
                <a:gd name="connsiteX2" fmla="*/ 35778 w 437594"/>
                <a:gd name="connsiteY2" fmla="*/ 519931 h 558187"/>
                <a:gd name="connsiteX3" fmla="*/ 215350 w 437594"/>
                <a:gd name="connsiteY3" fmla="*/ 557736 h 558187"/>
                <a:gd name="connsiteX4" fmla="*/ 409099 w 437594"/>
                <a:gd name="connsiteY4" fmla="*/ 522294 h 558187"/>
                <a:gd name="connsiteX5" fmla="*/ 435089 w 437594"/>
                <a:gd name="connsiteY5" fmla="*/ 309643 h 558187"/>
                <a:gd name="connsiteX6" fmla="*/ 413824 w 437594"/>
                <a:gd name="connsiteY6" fmla="*/ 73364 h 558187"/>
                <a:gd name="connsiteX7" fmla="*/ 210624 w 437594"/>
                <a:gd name="connsiteY7" fmla="*/ 116 h 558187"/>
                <a:gd name="connsiteX8" fmla="*/ 16874 w 437594"/>
                <a:gd name="connsiteY8" fmla="*/ 85178 h 558187"/>
                <a:gd name="connsiteX0" fmla="*/ 20067 w 440787"/>
                <a:gd name="connsiteY0" fmla="*/ 85178 h 558187"/>
                <a:gd name="connsiteX1" fmla="*/ 8255 w 440787"/>
                <a:gd name="connsiteY1" fmla="*/ 361624 h 558187"/>
                <a:gd name="connsiteX2" fmla="*/ 38971 w 440787"/>
                <a:gd name="connsiteY2" fmla="*/ 519931 h 558187"/>
                <a:gd name="connsiteX3" fmla="*/ 218543 w 440787"/>
                <a:gd name="connsiteY3" fmla="*/ 557736 h 558187"/>
                <a:gd name="connsiteX4" fmla="*/ 412292 w 440787"/>
                <a:gd name="connsiteY4" fmla="*/ 522294 h 558187"/>
                <a:gd name="connsiteX5" fmla="*/ 438282 w 440787"/>
                <a:gd name="connsiteY5" fmla="*/ 309643 h 558187"/>
                <a:gd name="connsiteX6" fmla="*/ 417017 w 440787"/>
                <a:gd name="connsiteY6" fmla="*/ 73364 h 558187"/>
                <a:gd name="connsiteX7" fmla="*/ 213817 w 440787"/>
                <a:gd name="connsiteY7" fmla="*/ 116 h 558187"/>
                <a:gd name="connsiteX8" fmla="*/ 20067 w 440787"/>
                <a:gd name="connsiteY8" fmla="*/ 85178 h 558187"/>
                <a:gd name="connsiteX0" fmla="*/ 20067 w 442342"/>
                <a:gd name="connsiteY0" fmla="*/ 85178 h 558345"/>
                <a:gd name="connsiteX1" fmla="*/ 8255 w 442342"/>
                <a:gd name="connsiteY1" fmla="*/ 361624 h 558345"/>
                <a:gd name="connsiteX2" fmla="*/ 38971 w 442342"/>
                <a:gd name="connsiteY2" fmla="*/ 519931 h 558345"/>
                <a:gd name="connsiteX3" fmla="*/ 218543 w 442342"/>
                <a:gd name="connsiteY3" fmla="*/ 557736 h 558345"/>
                <a:gd name="connsiteX4" fmla="*/ 412292 w 442342"/>
                <a:gd name="connsiteY4" fmla="*/ 522294 h 558345"/>
                <a:gd name="connsiteX5" fmla="*/ 440644 w 442342"/>
                <a:gd name="connsiteY5" fmla="*/ 302555 h 558345"/>
                <a:gd name="connsiteX6" fmla="*/ 417017 w 442342"/>
                <a:gd name="connsiteY6" fmla="*/ 73364 h 558345"/>
                <a:gd name="connsiteX7" fmla="*/ 213817 w 442342"/>
                <a:gd name="connsiteY7" fmla="*/ 116 h 558345"/>
                <a:gd name="connsiteX8" fmla="*/ 20067 w 442342"/>
                <a:gd name="connsiteY8" fmla="*/ 85178 h 558345"/>
                <a:gd name="connsiteX0" fmla="*/ 21288 w 443563"/>
                <a:gd name="connsiteY0" fmla="*/ 85178 h 558345"/>
                <a:gd name="connsiteX1" fmla="*/ 7113 w 443563"/>
                <a:gd name="connsiteY1" fmla="*/ 356898 h 558345"/>
                <a:gd name="connsiteX2" fmla="*/ 40192 w 443563"/>
                <a:gd name="connsiteY2" fmla="*/ 519931 h 558345"/>
                <a:gd name="connsiteX3" fmla="*/ 219764 w 443563"/>
                <a:gd name="connsiteY3" fmla="*/ 557736 h 558345"/>
                <a:gd name="connsiteX4" fmla="*/ 413513 w 443563"/>
                <a:gd name="connsiteY4" fmla="*/ 522294 h 558345"/>
                <a:gd name="connsiteX5" fmla="*/ 441865 w 443563"/>
                <a:gd name="connsiteY5" fmla="*/ 302555 h 558345"/>
                <a:gd name="connsiteX6" fmla="*/ 418238 w 443563"/>
                <a:gd name="connsiteY6" fmla="*/ 73364 h 558345"/>
                <a:gd name="connsiteX7" fmla="*/ 215038 w 443563"/>
                <a:gd name="connsiteY7" fmla="*/ 116 h 558345"/>
                <a:gd name="connsiteX8" fmla="*/ 21288 w 443563"/>
                <a:gd name="connsiteY8" fmla="*/ 85178 h 558345"/>
                <a:gd name="connsiteX0" fmla="*/ 45611 w 437169"/>
                <a:gd name="connsiteY0" fmla="*/ 66265 h 558335"/>
                <a:gd name="connsiteX1" fmla="*/ 719 w 437169"/>
                <a:gd name="connsiteY1" fmla="*/ 356888 h 558335"/>
                <a:gd name="connsiteX2" fmla="*/ 33798 w 437169"/>
                <a:gd name="connsiteY2" fmla="*/ 519921 h 558335"/>
                <a:gd name="connsiteX3" fmla="*/ 213370 w 437169"/>
                <a:gd name="connsiteY3" fmla="*/ 557726 h 558335"/>
                <a:gd name="connsiteX4" fmla="*/ 407119 w 437169"/>
                <a:gd name="connsiteY4" fmla="*/ 522284 h 558335"/>
                <a:gd name="connsiteX5" fmla="*/ 435471 w 437169"/>
                <a:gd name="connsiteY5" fmla="*/ 302545 h 558335"/>
                <a:gd name="connsiteX6" fmla="*/ 411844 w 437169"/>
                <a:gd name="connsiteY6" fmla="*/ 73354 h 558335"/>
                <a:gd name="connsiteX7" fmla="*/ 208644 w 437169"/>
                <a:gd name="connsiteY7" fmla="*/ 106 h 558335"/>
                <a:gd name="connsiteX8" fmla="*/ 45611 w 437169"/>
                <a:gd name="connsiteY8" fmla="*/ 66265 h 558335"/>
                <a:gd name="connsiteX0" fmla="*/ 37761 w 429319"/>
                <a:gd name="connsiteY0" fmla="*/ 66214 h 558284"/>
                <a:gd name="connsiteX1" fmla="*/ 2320 w 429319"/>
                <a:gd name="connsiteY1" fmla="*/ 297767 h 558284"/>
                <a:gd name="connsiteX2" fmla="*/ 25948 w 429319"/>
                <a:gd name="connsiteY2" fmla="*/ 519870 h 558284"/>
                <a:gd name="connsiteX3" fmla="*/ 205520 w 429319"/>
                <a:gd name="connsiteY3" fmla="*/ 557675 h 558284"/>
                <a:gd name="connsiteX4" fmla="*/ 399269 w 429319"/>
                <a:gd name="connsiteY4" fmla="*/ 522233 h 558284"/>
                <a:gd name="connsiteX5" fmla="*/ 427621 w 429319"/>
                <a:gd name="connsiteY5" fmla="*/ 302494 h 558284"/>
                <a:gd name="connsiteX6" fmla="*/ 403994 w 429319"/>
                <a:gd name="connsiteY6" fmla="*/ 73303 h 558284"/>
                <a:gd name="connsiteX7" fmla="*/ 200794 w 429319"/>
                <a:gd name="connsiteY7" fmla="*/ 55 h 558284"/>
                <a:gd name="connsiteX8" fmla="*/ 37761 w 429319"/>
                <a:gd name="connsiteY8" fmla="*/ 66214 h 558284"/>
                <a:gd name="connsiteX0" fmla="*/ 36275 w 427833"/>
                <a:gd name="connsiteY0" fmla="*/ 66214 h 558958"/>
                <a:gd name="connsiteX1" fmla="*/ 834 w 427833"/>
                <a:gd name="connsiteY1" fmla="*/ 297767 h 558958"/>
                <a:gd name="connsiteX2" fmla="*/ 29188 w 427833"/>
                <a:gd name="connsiteY2" fmla="*/ 510418 h 558958"/>
                <a:gd name="connsiteX3" fmla="*/ 204034 w 427833"/>
                <a:gd name="connsiteY3" fmla="*/ 557675 h 558958"/>
                <a:gd name="connsiteX4" fmla="*/ 397783 w 427833"/>
                <a:gd name="connsiteY4" fmla="*/ 522233 h 558958"/>
                <a:gd name="connsiteX5" fmla="*/ 426135 w 427833"/>
                <a:gd name="connsiteY5" fmla="*/ 302494 h 558958"/>
                <a:gd name="connsiteX6" fmla="*/ 402508 w 427833"/>
                <a:gd name="connsiteY6" fmla="*/ 73303 h 558958"/>
                <a:gd name="connsiteX7" fmla="*/ 199308 w 427833"/>
                <a:gd name="connsiteY7" fmla="*/ 55 h 558958"/>
                <a:gd name="connsiteX8" fmla="*/ 36275 w 427833"/>
                <a:gd name="connsiteY8" fmla="*/ 66214 h 558958"/>
                <a:gd name="connsiteX0" fmla="*/ 36275 w 428528"/>
                <a:gd name="connsiteY0" fmla="*/ 66214 h 558440"/>
                <a:gd name="connsiteX1" fmla="*/ 834 w 428528"/>
                <a:gd name="connsiteY1" fmla="*/ 297767 h 558440"/>
                <a:gd name="connsiteX2" fmla="*/ 29188 w 428528"/>
                <a:gd name="connsiteY2" fmla="*/ 510418 h 558440"/>
                <a:gd name="connsiteX3" fmla="*/ 204034 w 428528"/>
                <a:gd name="connsiteY3" fmla="*/ 557675 h 558440"/>
                <a:gd name="connsiteX4" fmla="*/ 388332 w 428528"/>
                <a:gd name="connsiteY4" fmla="*/ 519870 h 558440"/>
                <a:gd name="connsiteX5" fmla="*/ 426135 w 428528"/>
                <a:gd name="connsiteY5" fmla="*/ 302494 h 558440"/>
                <a:gd name="connsiteX6" fmla="*/ 402508 w 428528"/>
                <a:gd name="connsiteY6" fmla="*/ 73303 h 558440"/>
                <a:gd name="connsiteX7" fmla="*/ 199308 w 428528"/>
                <a:gd name="connsiteY7" fmla="*/ 55 h 558440"/>
                <a:gd name="connsiteX8" fmla="*/ 36275 w 428528"/>
                <a:gd name="connsiteY8" fmla="*/ 66214 h 558440"/>
                <a:gd name="connsiteX0" fmla="*/ 37760 w 430013"/>
                <a:gd name="connsiteY0" fmla="*/ 66214 h 557901"/>
                <a:gd name="connsiteX1" fmla="*/ 2319 w 430013"/>
                <a:gd name="connsiteY1" fmla="*/ 297767 h 557901"/>
                <a:gd name="connsiteX2" fmla="*/ 25948 w 430013"/>
                <a:gd name="connsiteY2" fmla="*/ 519869 h 557901"/>
                <a:gd name="connsiteX3" fmla="*/ 205519 w 430013"/>
                <a:gd name="connsiteY3" fmla="*/ 557675 h 557901"/>
                <a:gd name="connsiteX4" fmla="*/ 389817 w 430013"/>
                <a:gd name="connsiteY4" fmla="*/ 519870 h 557901"/>
                <a:gd name="connsiteX5" fmla="*/ 427620 w 430013"/>
                <a:gd name="connsiteY5" fmla="*/ 302494 h 557901"/>
                <a:gd name="connsiteX6" fmla="*/ 403993 w 430013"/>
                <a:gd name="connsiteY6" fmla="*/ 73303 h 557901"/>
                <a:gd name="connsiteX7" fmla="*/ 200793 w 430013"/>
                <a:gd name="connsiteY7" fmla="*/ 55 h 557901"/>
                <a:gd name="connsiteX8" fmla="*/ 37760 w 430013"/>
                <a:gd name="connsiteY8" fmla="*/ 66214 h 557901"/>
                <a:gd name="connsiteX0" fmla="*/ 40684 w 432937"/>
                <a:gd name="connsiteY0" fmla="*/ 66214 h 557831"/>
                <a:gd name="connsiteX1" fmla="*/ 5243 w 432937"/>
                <a:gd name="connsiteY1" fmla="*/ 297767 h 557831"/>
                <a:gd name="connsiteX2" fmla="*/ 28872 w 432937"/>
                <a:gd name="connsiteY2" fmla="*/ 519869 h 557831"/>
                <a:gd name="connsiteX3" fmla="*/ 208443 w 432937"/>
                <a:gd name="connsiteY3" fmla="*/ 557675 h 557831"/>
                <a:gd name="connsiteX4" fmla="*/ 392741 w 432937"/>
                <a:gd name="connsiteY4" fmla="*/ 519870 h 557831"/>
                <a:gd name="connsiteX5" fmla="*/ 430544 w 432937"/>
                <a:gd name="connsiteY5" fmla="*/ 302494 h 557831"/>
                <a:gd name="connsiteX6" fmla="*/ 406917 w 432937"/>
                <a:gd name="connsiteY6" fmla="*/ 73303 h 557831"/>
                <a:gd name="connsiteX7" fmla="*/ 203717 w 432937"/>
                <a:gd name="connsiteY7" fmla="*/ 55 h 557831"/>
                <a:gd name="connsiteX8" fmla="*/ 40684 w 432937"/>
                <a:gd name="connsiteY8" fmla="*/ 66214 h 557831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6557 w 428810"/>
                <a:gd name="connsiteY0" fmla="*/ 66214 h 531376"/>
                <a:gd name="connsiteX1" fmla="*/ 1116 w 428810"/>
                <a:gd name="connsiteY1" fmla="*/ 297767 h 531376"/>
                <a:gd name="connsiteX2" fmla="*/ 27108 w 428810"/>
                <a:gd name="connsiteY2" fmla="*/ 510418 h 531376"/>
                <a:gd name="connsiteX3" fmla="*/ 192502 w 428810"/>
                <a:gd name="connsiteY3" fmla="*/ 524596 h 531376"/>
                <a:gd name="connsiteX4" fmla="*/ 388614 w 428810"/>
                <a:gd name="connsiteY4" fmla="*/ 519870 h 531376"/>
                <a:gd name="connsiteX5" fmla="*/ 426417 w 428810"/>
                <a:gd name="connsiteY5" fmla="*/ 302494 h 531376"/>
                <a:gd name="connsiteX6" fmla="*/ 402790 w 428810"/>
                <a:gd name="connsiteY6" fmla="*/ 73303 h 531376"/>
                <a:gd name="connsiteX7" fmla="*/ 199590 w 428810"/>
                <a:gd name="connsiteY7" fmla="*/ 55 h 531376"/>
                <a:gd name="connsiteX8" fmla="*/ 36557 w 428810"/>
                <a:gd name="connsiteY8" fmla="*/ 66214 h 531376"/>
                <a:gd name="connsiteX0" fmla="*/ 36557 w 422272"/>
                <a:gd name="connsiteY0" fmla="*/ 66214 h 538568"/>
                <a:gd name="connsiteX1" fmla="*/ 1116 w 422272"/>
                <a:gd name="connsiteY1" fmla="*/ 297767 h 538568"/>
                <a:gd name="connsiteX2" fmla="*/ 27108 w 422272"/>
                <a:gd name="connsiteY2" fmla="*/ 510418 h 538568"/>
                <a:gd name="connsiteX3" fmla="*/ 192502 w 422272"/>
                <a:gd name="connsiteY3" fmla="*/ 524596 h 538568"/>
                <a:gd name="connsiteX4" fmla="*/ 388614 w 422272"/>
                <a:gd name="connsiteY4" fmla="*/ 519870 h 538568"/>
                <a:gd name="connsiteX5" fmla="*/ 414603 w 422272"/>
                <a:gd name="connsiteY5" fmla="*/ 295406 h 538568"/>
                <a:gd name="connsiteX6" fmla="*/ 402790 w 422272"/>
                <a:gd name="connsiteY6" fmla="*/ 73303 h 538568"/>
                <a:gd name="connsiteX7" fmla="*/ 199590 w 422272"/>
                <a:gd name="connsiteY7" fmla="*/ 55 h 538568"/>
                <a:gd name="connsiteX8" fmla="*/ 36557 w 422272"/>
                <a:gd name="connsiteY8" fmla="*/ 66214 h 538568"/>
                <a:gd name="connsiteX0" fmla="*/ 36557 w 416127"/>
                <a:gd name="connsiteY0" fmla="*/ 66159 h 538513"/>
                <a:gd name="connsiteX1" fmla="*/ 1116 w 416127"/>
                <a:gd name="connsiteY1" fmla="*/ 297712 h 538513"/>
                <a:gd name="connsiteX2" fmla="*/ 27108 w 416127"/>
                <a:gd name="connsiteY2" fmla="*/ 510363 h 538513"/>
                <a:gd name="connsiteX3" fmla="*/ 192502 w 416127"/>
                <a:gd name="connsiteY3" fmla="*/ 524541 h 538513"/>
                <a:gd name="connsiteX4" fmla="*/ 388614 w 416127"/>
                <a:gd name="connsiteY4" fmla="*/ 519815 h 538513"/>
                <a:gd name="connsiteX5" fmla="*/ 414603 w 416127"/>
                <a:gd name="connsiteY5" fmla="*/ 295351 h 538513"/>
                <a:gd name="connsiteX6" fmla="*/ 390976 w 416127"/>
                <a:gd name="connsiteY6" fmla="*/ 66160 h 538513"/>
                <a:gd name="connsiteX7" fmla="*/ 199590 w 416127"/>
                <a:gd name="connsiteY7" fmla="*/ 0 h 538513"/>
                <a:gd name="connsiteX8" fmla="*/ 36557 w 416127"/>
                <a:gd name="connsiteY8" fmla="*/ 66159 h 538513"/>
                <a:gd name="connsiteX0" fmla="*/ 36557 w 416962"/>
                <a:gd name="connsiteY0" fmla="*/ 66159 h 533540"/>
                <a:gd name="connsiteX1" fmla="*/ 1116 w 416962"/>
                <a:gd name="connsiteY1" fmla="*/ 297712 h 533540"/>
                <a:gd name="connsiteX2" fmla="*/ 27108 w 416962"/>
                <a:gd name="connsiteY2" fmla="*/ 510363 h 533540"/>
                <a:gd name="connsiteX3" fmla="*/ 192502 w 416962"/>
                <a:gd name="connsiteY3" fmla="*/ 524541 h 533540"/>
                <a:gd name="connsiteX4" fmla="*/ 390977 w 416962"/>
                <a:gd name="connsiteY4" fmla="*/ 512727 h 533540"/>
                <a:gd name="connsiteX5" fmla="*/ 414603 w 416962"/>
                <a:gd name="connsiteY5" fmla="*/ 295351 h 533540"/>
                <a:gd name="connsiteX6" fmla="*/ 390976 w 416962"/>
                <a:gd name="connsiteY6" fmla="*/ 66160 h 533540"/>
                <a:gd name="connsiteX7" fmla="*/ 199590 w 416962"/>
                <a:gd name="connsiteY7" fmla="*/ 0 h 533540"/>
                <a:gd name="connsiteX8" fmla="*/ 36557 w 416962"/>
                <a:gd name="connsiteY8" fmla="*/ 66159 h 533540"/>
                <a:gd name="connsiteX0" fmla="*/ 36557 w 415953"/>
                <a:gd name="connsiteY0" fmla="*/ 66159 h 531703"/>
                <a:gd name="connsiteX1" fmla="*/ 1116 w 415953"/>
                <a:gd name="connsiteY1" fmla="*/ 297712 h 531703"/>
                <a:gd name="connsiteX2" fmla="*/ 27108 w 415953"/>
                <a:gd name="connsiteY2" fmla="*/ 510363 h 531703"/>
                <a:gd name="connsiteX3" fmla="*/ 192502 w 415953"/>
                <a:gd name="connsiteY3" fmla="*/ 524541 h 531703"/>
                <a:gd name="connsiteX4" fmla="*/ 390977 w 415953"/>
                <a:gd name="connsiteY4" fmla="*/ 512727 h 531703"/>
                <a:gd name="connsiteX5" fmla="*/ 414603 w 415953"/>
                <a:gd name="connsiteY5" fmla="*/ 295351 h 531703"/>
                <a:gd name="connsiteX6" fmla="*/ 390976 w 415953"/>
                <a:gd name="connsiteY6" fmla="*/ 66160 h 531703"/>
                <a:gd name="connsiteX7" fmla="*/ 199590 w 415953"/>
                <a:gd name="connsiteY7" fmla="*/ 0 h 531703"/>
                <a:gd name="connsiteX8" fmla="*/ 36557 w 415953"/>
                <a:gd name="connsiteY8" fmla="*/ 66159 h 531703"/>
                <a:gd name="connsiteX0" fmla="*/ 38202 w 417598"/>
                <a:gd name="connsiteY0" fmla="*/ 66159 h 527065"/>
                <a:gd name="connsiteX1" fmla="*/ 2761 w 417598"/>
                <a:gd name="connsiteY1" fmla="*/ 297712 h 527065"/>
                <a:gd name="connsiteX2" fmla="*/ 28753 w 417598"/>
                <a:gd name="connsiteY2" fmla="*/ 510363 h 527065"/>
                <a:gd name="connsiteX3" fmla="*/ 194147 w 417598"/>
                <a:gd name="connsiteY3" fmla="*/ 524541 h 527065"/>
                <a:gd name="connsiteX4" fmla="*/ 392622 w 417598"/>
                <a:gd name="connsiteY4" fmla="*/ 512727 h 527065"/>
                <a:gd name="connsiteX5" fmla="*/ 416248 w 417598"/>
                <a:gd name="connsiteY5" fmla="*/ 295351 h 527065"/>
                <a:gd name="connsiteX6" fmla="*/ 392621 w 417598"/>
                <a:gd name="connsiteY6" fmla="*/ 66160 h 527065"/>
                <a:gd name="connsiteX7" fmla="*/ 201235 w 417598"/>
                <a:gd name="connsiteY7" fmla="*/ 0 h 527065"/>
                <a:gd name="connsiteX8" fmla="*/ 38202 w 417598"/>
                <a:gd name="connsiteY8" fmla="*/ 66159 h 527065"/>
                <a:gd name="connsiteX0" fmla="*/ 36212 w 415608"/>
                <a:gd name="connsiteY0" fmla="*/ 66159 h 527065"/>
                <a:gd name="connsiteX1" fmla="*/ 771 w 415608"/>
                <a:gd name="connsiteY1" fmla="*/ 297712 h 527065"/>
                <a:gd name="connsiteX2" fmla="*/ 55116 w 415608"/>
                <a:gd name="connsiteY2" fmla="*/ 510363 h 527065"/>
                <a:gd name="connsiteX3" fmla="*/ 192157 w 415608"/>
                <a:gd name="connsiteY3" fmla="*/ 524541 h 527065"/>
                <a:gd name="connsiteX4" fmla="*/ 390632 w 415608"/>
                <a:gd name="connsiteY4" fmla="*/ 512727 h 527065"/>
                <a:gd name="connsiteX5" fmla="*/ 414258 w 415608"/>
                <a:gd name="connsiteY5" fmla="*/ 295351 h 527065"/>
                <a:gd name="connsiteX6" fmla="*/ 390631 w 415608"/>
                <a:gd name="connsiteY6" fmla="*/ 66160 h 527065"/>
                <a:gd name="connsiteX7" fmla="*/ 199245 w 415608"/>
                <a:gd name="connsiteY7" fmla="*/ 0 h 527065"/>
                <a:gd name="connsiteX8" fmla="*/ 36212 w 415608"/>
                <a:gd name="connsiteY8" fmla="*/ 66159 h 527065"/>
                <a:gd name="connsiteX0" fmla="*/ 15687 w 395083"/>
                <a:gd name="connsiteY0" fmla="*/ 66159 h 531379"/>
                <a:gd name="connsiteX1" fmla="*/ 8600 w 395083"/>
                <a:gd name="connsiteY1" fmla="*/ 302438 h 531379"/>
                <a:gd name="connsiteX2" fmla="*/ 34591 w 395083"/>
                <a:gd name="connsiteY2" fmla="*/ 510363 h 531379"/>
                <a:gd name="connsiteX3" fmla="*/ 171632 w 395083"/>
                <a:gd name="connsiteY3" fmla="*/ 524541 h 531379"/>
                <a:gd name="connsiteX4" fmla="*/ 370107 w 395083"/>
                <a:gd name="connsiteY4" fmla="*/ 512727 h 531379"/>
                <a:gd name="connsiteX5" fmla="*/ 393733 w 395083"/>
                <a:gd name="connsiteY5" fmla="*/ 295351 h 531379"/>
                <a:gd name="connsiteX6" fmla="*/ 370106 w 395083"/>
                <a:gd name="connsiteY6" fmla="*/ 66160 h 531379"/>
                <a:gd name="connsiteX7" fmla="*/ 178720 w 395083"/>
                <a:gd name="connsiteY7" fmla="*/ 0 h 531379"/>
                <a:gd name="connsiteX8" fmla="*/ 15687 w 395083"/>
                <a:gd name="connsiteY8" fmla="*/ 66159 h 531379"/>
                <a:gd name="connsiteX0" fmla="*/ 16810 w 396206"/>
                <a:gd name="connsiteY0" fmla="*/ 66159 h 532029"/>
                <a:gd name="connsiteX1" fmla="*/ 7361 w 396206"/>
                <a:gd name="connsiteY1" fmla="*/ 292987 h 532029"/>
                <a:gd name="connsiteX2" fmla="*/ 35714 w 396206"/>
                <a:gd name="connsiteY2" fmla="*/ 510363 h 532029"/>
                <a:gd name="connsiteX3" fmla="*/ 172755 w 396206"/>
                <a:gd name="connsiteY3" fmla="*/ 524541 h 532029"/>
                <a:gd name="connsiteX4" fmla="*/ 371230 w 396206"/>
                <a:gd name="connsiteY4" fmla="*/ 512727 h 532029"/>
                <a:gd name="connsiteX5" fmla="*/ 394856 w 396206"/>
                <a:gd name="connsiteY5" fmla="*/ 295351 h 532029"/>
                <a:gd name="connsiteX6" fmla="*/ 371229 w 396206"/>
                <a:gd name="connsiteY6" fmla="*/ 66160 h 532029"/>
                <a:gd name="connsiteX7" fmla="*/ 179843 w 396206"/>
                <a:gd name="connsiteY7" fmla="*/ 0 h 532029"/>
                <a:gd name="connsiteX8" fmla="*/ 16810 w 396206"/>
                <a:gd name="connsiteY8" fmla="*/ 66159 h 532029"/>
                <a:gd name="connsiteX0" fmla="*/ 17622 w 397018"/>
                <a:gd name="connsiteY0" fmla="*/ 66159 h 532029"/>
                <a:gd name="connsiteX1" fmla="*/ 8173 w 397018"/>
                <a:gd name="connsiteY1" fmla="*/ 292987 h 532029"/>
                <a:gd name="connsiteX2" fmla="*/ 36526 w 397018"/>
                <a:gd name="connsiteY2" fmla="*/ 510363 h 532029"/>
                <a:gd name="connsiteX3" fmla="*/ 173567 w 397018"/>
                <a:gd name="connsiteY3" fmla="*/ 524541 h 532029"/>
                <a:gd name="connsiteX4" fmla="*/ 372042 w 397018"/>
                <a:gd name="connsiteY4" fmla="*/ 512727 h 532029"/>
                <a:gd name="connsiteX5" fmla="*/ 395668 w 397018"/>
                <a:gd name="connsiteY5" fmla="*/ 295351 h 532029"/>
                <a:gd name="connsiteX6" fmla="*/ 372041 w 397018"/>
                <a:gd name="connsiteY6" fmla="*/ 66160 h 532029"/>
                <a:gd name="connsiteX7" fmla="*/ 180655 w 397018"/>
                <a:gd name="connsiteY7" fmla="*/ 0 h 532029"/>
                <a:gd name="connsiteX8" fmla="*/ 17622 w 397018"/>
                <a:gd name="connsiteY8" fmla="*/ 66159 h 532029"/>
                <a:gd name="connsiteX0" fmla="*/ 16811 w 396207"/>
                <a:gd name="connsiteY0" fmla="*/ 66159 h 529127"/>
                <a:gd name="connsiteX1" fmla="*/ 7362 w 396207"/>
                <a:gd name="connsiteY1" fmla="*/ 292987 h 529127"/>
                <a:gd name="connsiteX2" fmla="*/ 35715 w 396207"/>
                <a:gd name="connsiteY2" fmla="*/ 505637 h 529127"/>
                <a:gd name="connsiteX3" fmla="*/ 172756 w 396207"/>
                <a:gd name="connsiteY3" fmla="*/ 524541 h 529127"/>
                <a:gd name="connsiteX4" fmla="*/ 371231 w 396207"/>
                <a:gd name="connsiteY4" fmla="*/ 512727 h 529127"/>
                <a:gd name="connsiteX5" fmla="*/ 394857 w 396207"/>
                <a:gd name="connsiteY5" fmla="*/ 295351 h 529127"/>
                <a:gd name="connsiteX6" fmla="*/ 371230 w 396207"/>
                <a:gd name="connsiteY6" fmla="*/ 66160 h 529127"/>
                <a:gd name="connsiteX7" fmla="*/ 179844 w 396207"/>
                <a:gd name="connsiteY7" fmla="*/ 0 h 529127"/>
                <a:gd name="connsiteX8" fmla="*/ 16811 w 396207"/>
                <a:gd name="connsiteY8" fmla="*/ 66159 h 529127"/>
                <a:gd name="connsiteX0" fmla="*/ 16811 w 397772"/>
                <a:gd name="connsiteY0" fmla="*/ 66159 h 528841"/>
                <a:gd name="connsiteX1" fmla="*/ 7362 w 397772"/>
                <a:gd name="connsiteY1" fmla="*/ 292987 h 528841"/>
                <a:gd name="connsiteX2" fmla="*/ 35715 w 397772"/>
                <a:gd name="connsiteY2" fmla="*/ 505637 h 528841"/>
                <a:gd name="connsiteX3" fmla="*/ 172756 w 397772"/>
                <a:gd name="connsiteY3" fmla="*/ 524541 h 528841"/>
                <a:gd name="connsiteX4" fmla="*/ 349966 w 397772"/>
                <a:gd name="connsiteY4" fmla="*/ 517453 h 528841"/>
                <a:gd name="connsiteX5" fmla="*/ 394857 w 397772"/>
                <a:gd name="connsiteY5" fmla="*/ 295351 h 528841"/>
                <a:gd name="connsiteX6" fmla="*/ 371230 w 397772"/>
                <a:gd name="connsiteY6" fmla="*/ 66160 h 528841"/>
                <a:gd name="connsiteX7" fmla="*/ 179844 w 397772"/>
                <a:gd name="connsiteY7" fmla="*/ 0 h 528841"/>
                <a:gd name="connsiteX8" fmla="*/ 16811 w 397772"/>
                <a:gd name="connsiteY8" fmla="*/ 66159 h 528841"/>
                <a:gd name="connsiteX0" fmla="*/ 16811 w 386281"/>
                <a:gd name="connsiteY0" fmla="*/ 66159 h 536037"/>
                <a:gd name="connsiteX1" fmla="*/ 7362 w 386281"/>
                <a:gd name="connsiteY1" fmla="*/ 292987 h 536037"/>
                <a:gd name="connsiteX2" fmla="*/ 35715 w 386281"/>
                <a:gd name="connsiteY2" fmla="*/ 505637 h 536037"/>
                <a:gd name="connsiteX3" fmla="*/ 172756 w 386281"/>
                <a:gd name="connsiteY3" fmla="*/ 524541 h 536037"/>
                <a:gd name="connsiteX4" fmla="*/ 349966 w 386281"/>
                <a:gd name="connsiteY4" fmla="*/ 517453 h 536037"/>
                <a:gd name="connsiteX5" fmla="*/ 368866 w 386281"/>
                <a:gd name="connsiteY5" fmla="*/ 292988 h 536037"/>
                <a:gd name="connsiteX6" fmla="*/ 371230 w 386281"/>
                <a:gd name="connsiteY6" fmla="*/ 66160 h 536037"/>
                <a:gd name="connsiteX7" fmla="*/ 179844 w 386281"/>
                <a:gd name="connsiteY7" fmla="*/ 0 h 536037"/>
                <a:gd name="connsiteX8" fmla="*/ 16811 w 386281"/>
                <a:gd name="connsiteY8" fmla="*/ 66159 h 536037"/>
                <a:gd name="connsiteX0" fmla="*/ 16811 w 390120"/>
                <a:gd name="connsiteY0" fmla="*/ 66159 h 535863"/>
                <a:gd name="connsiteX1" fmla="*/ 7362 w 390120"/>
                <a:gd name="connsiteY1" fmla="*/ 292987 h 535863"/>
                <a:gd name="connsiteX2" fmla="*/ 35715 w 390120"/>
                <a:gd name="connsiteY2" fmla="*/ 505637 h 535863"/>
                <a:gd name="connsiteX3" fmla="*/ 172756 w 390120"/>
                <a:gd name="connsiteY3" fmla="*/ 524541 h 535863"/>
                <a:gd name="connsiteX4" fmla="*/ 349966 w 390120"/>
                <a:gd name="connsiteY4" fmla="*/ 517453 h 535863"/>
                <a:gd name="connsiteX5" fmla="*/ 380680 w 390120"/>
                <a:gd name="connsiteY5" fmla="*/ 295351 h 535863"/>
                <a:gd name="connsiteX6" fmla="*/ 371230 w 390120"/>
                <a:gd name="connsiteY6" fmla="*/ 66160 h 535863"/>
                <a:gd name="connsiteX7" fmla="*/ 179844 w 390120"/>
                <a:gd name="connsiteY7" fmla="*/ 0 h 535863"/>
                <a:gd name="connsiteX8" fmla="*/ 16811 w 390120"/>
                <a:gd name="connsiteY8" fmla="*/ 66159 h 535863"/>
                <a:gd name="connsiteX0" fmla="*/ 16811 w 393406"/>
                <a:gd name="connsiteY0" fmla="*/ 66159 h 535863"/>
                <a:gd name="connsiteX1" fmla="*/ 7362 w 393406"/>
                <a:gd name="connsiteY1" fmla="*/ 292987 h 535863"/>
                <a:gd name="connsiteX2" fmla="*/ 35715 w 393406"/>
                <a:gd name="connsiteY2" fmla="*/ 505637 h 535863"/>
                <a:gd name="connsiteX3" fmla="*/ 172756 w 393406"/>
                <a:gd name="connsiteY3" fmla="*/ 524541 h 535863"/>
                <a:gd name="connsiteX4" fmla="*/ 349966 w 393406"/>
                <a:gd name="connsiteY4" fmla="*/ 517453 h 535863"/>
                <a:gd name="connsiteX5" fmla="*/ 387769 w 393406"/>
                <a:gd name="connsiteY5" fmla="*/ 295351 h 535863"/>
                <a:gd name="connsiteX6" fmla="*/ 371230 w 393406"/>
                <a:gd name="connsiteY6" fmla="*/ 66160 h 535863"/>
                <a:gd name="connsiteX7" fmla="*/ 179844 w 393406"/>
                <a:gd name="connsiteY7" fmla="*/ 0 h 535863"/>
                <a:gd name="connsiteX8" fmla="*/ 16811 w 393406"/>
                <a:gd name="connsiteY8" fmla="*/ 66159 h 535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406" h="535863">
                  <a:moveTo>
                    <a:pt x="16811" y="66159"/>
                  </a:moveTo>
                  <a:cubicBezTo>
                    <a:pt x="-11936" y="114990"/>
                    <a:pt x="4211" y="219741"/>
                    <a:pt x="7362" y="292987"/>
                  </a:cubicBezTo>
                  <a:cubicBezTo>
                    <a:pt x="10513" y="366233"/>
                    <a:pt x="8149" y="467045"/>
                    <a:pt x="35715" y="505637"/>
                  </a:cubicBezTo>
                  <a:cubicBezTo>
                    <a:pt x="63281" y="544229"/>
                    <a:pt x="120381" y="522572"/>
                    <a:pt x="172756" y="524541"/>
                  </a:cubicBezTo>
                  <a:cubicBezTo>
                    <a:pt x="231826" y="522178"/>
                    <a:pt x="314131" y="555651"/>
                    <a:pt x="349966" y="517453"/>
                  </a:cubicBezTo>
                  <a:cubicBezTo>
                    <a:pt x="385802" y="479255"/>
                    <a:pt x="384225" y="370566"/>
                    <a:pt x="387769" y="295351"/>
                  </a:cubicBezTo>
                  <a:cubicBezTo>
                    <a:pt x="391313" y="220136"/>
                    <a:pt x="404703" y="118141"/>
                    <a:pt x="371230" y="66160"/>
                  </a:cubicBezTo>
                  <a:cubicBezTo>
                    <a:pt x="337757" y="14179"/>
                    <a:pt x="238914" y="0"/>
                    <a:pt x="179844" y="0"/>
                  </a:cubicBezTo>
                  <a:cubicBezTo>
                    <a:pt x="120774" y="0"/>
                    <a:pt x="45558" y="17328"/>
                    <a:pt x="16811" y="66159"/>
                  </a:cubicBez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590425F6-9E1E-485E-A024-AD977448021C}"/>
                </a:ext>
              </a:extLst>
            </p:cNvPr>
            <p:cNvSpPr/>
            <p:nvPr/>
          </p:nvSpPr>
          <p:spPr>
            <a:xfrm>
              <a:off x="5984182" y="4085586"/>
              <a:ext cx="393406" cy="535863"/>
            </a:xfrm>
            <a:custGeom>
              <a:avLst/>
              <a:gdLst>
                <a:gd name="connsiteX0" fmla="*/ 11215 w 427713"/>
                <a:gd name="connsiteY0" fmla="*/ 118649 h 561918"/>
                <a:gd name="connsiteX1" fmla="*/ 27755 w 427713"/>
                <a:gd name="connsiteY1" fmla="*/ 364379 h 561918"/>
                <a:gd name="connsiteX2" fmla="*/ 32481 w 427713"/>
                <a:gd name="connsiteY2" fmla="*/ 522686 h 561918"/>
                <a:gd name="connsiteX3" fmla="*/ 190788 w 427713"/>
                <a:gd name="connsiteY3" fmla="*/ 543951 h 561918"/>
                <a:gd name="connsiteX4" fmla="*/ 405802 w 427713"/>
                <a:gd name="connsiteY4" fmla="*/ 543951 h 561918"/>
                <a:gd name="connsiteX5" fmla="*/ 417615 w 427713"/>
                <a:gd name="connsiteY5" fmla="*/ 312398 h 561918"/>
                <a:gd name="connsiteX6" fmla="*/ 410527 w 427713"/>
                <a:gd name="connsiteY6" fmla="*/ 76119 h 561918"/>
                <a:gd name="connsiteX7" fmla="*/ 216778 w 427713"/>
                <a:gd name="connsiteY7" fmla="*/ 509 h 561918"/>
                <a:gd name="connsiteX8" fmla="*/ 11215 w 427713"/>
                <a:gd name="connsiteY8" fmla="*/ 118649 h 561918"/>
                <a:gd name="connsiteX0" fmla="*/ 11560 w 425696"/>
                <a:gd name="connsiteY0" fmla="*/ 87530 h 561515"/>
                <a:gd name="connsiteX1" fmla="*/ 25738 w 425696"/>
                <a:gd name="connsiteY1" fmla="*/ 363976 h 561515"/>
                <a:gd name="connsiteX2" fmla="*/ 30464 w 425696"/>
                <a:gd name="connsiteY2" fmla="*/ 522283 h 561515"/>
                <a:gd name="connsiteX3" fmla="*/ 188771 w 425696"/>
                <a:gd name="connsiteY3" fmla="*/ 543548 h 561515"/>
                <a:gd name="connsiteX4" fmla="*/ 403785 w 425696"/>
                <a:gd name="connsiteY4" fmla="*/ 543548 h 561515"/>
                <a:gd name="connsiteX5" fmla="*/ 415598 w 425696"/>
                <a:gd name="connsiteY5" fmla="*/ 311995 h 561515"/>
                <a:gd name="connsiteX6" fmla="*/ 408510 w 425696"/>
                <a:gd name="connsiteY6" fmla="*/ 75716 h 561515"/>
                <a:gd name="connsiteX7" fmla="*/ 214761 w 425696"/>
                <a:gd name="connsiteY7" fmla="*/ 106 h 561515"/>
                <a:gd name="connsiteX8" fmla="*/ 11560 w 425696"/>
                <a:gd name="connsiteY8" fmla="*/ 87530 h 561515"/>
                <a:gd name="connsiteX0" fmla="*/ 10883 w 425019"/>
                <a:gd name="connsiteY0" fmla="*/ 85178 h 559163"/>
                <a:gd name="connsiteX1" fmla="*/ 25061 w 425019"/>
                <a:gd name="connsiteY1" fmla="*/ 361624 h 559163"/>
                <a:gd name="connsiteX2" fmla="*/ 29787 w 425019"/>
                <a:gd name="connsiteY2" fmla="*/ 519931 h 559163"/>
                <a:gd name="connsiteX3" fmla="*/ 188094 w 425019"/>
                <a:gd name="connsiteY3" fmla="*/ 541196 h 559163"/>
                <a:gd name="connsiteX4" fmla="*/ 403108 w 425019"/>
                <a:gd name="connsiteY4" fmla="*/ 541196 h 559163"/>
                <a:gd name="connsiteX5" fmla="*/ 414921 w 425019"/>
                <a:gd name="connsiteY5" fmla="*/ 309643 h 559163"/>
                <a:gd name="connsiteX6" fmla="*/ 407833 w 425019"/>
                <a:gd name="connsiteY6" fmla="*/ 73364 h 559163"/>
                <a:gd name="connsiteX7" fmla="*/ 204633 w 425019"/>
                <a:gd name="connsiteY7" fmla="*/ 116 h 559163"/>
                <a:gd name="connsiteX8" fmla="*/ 10883 w 425019"/>
                <a:gd name="connsiteY8" fmla="*/ 85178 h 559163"/>
                <a:gd name="connsiteX0" fmla="*/ 10883 w 431603"/>
                <a:gd name="connsiteY0" fmla="*/ 85178 h 559163"/>
                <a:gd name="connsiteX1" fmla="*/ 25061 w 431603"/>
                <a:gd name="connsiteY1" fmla="*/ 361624 h 559163"/>
                <a:gd name="connsiteX2" fmla="*/ 29787 w 431603"/>
                <a:gd name="connsiteY2" fmla="*/ 519931 h 559163"/>
                <a:gd name="connsiteX3" fmla="*/ 188094 w 431603"/>
                <a:gd name="connsiteY3" fmla="*/ 541196 h 559163"/>
                <a:gd name="connsiteX4" fmla="*/ 403108 w 431603"/>
                <a:gd name="connsiteY4" fmla="*/ 541196 h 559163"/>
                <a:gd name="connsiteX5" fmla="*/ 429098 w 431603"/>
                <a:gd name="connsiteY5" fmla="*/ 309643 h 559163"/>
                <a:gd name="connsiteX6" fmla="*/ 407833 w 431603"/>
                <a:gd name="connsiteY6" fmla="*/ 73364 h 559163"/>
                <a:gd name="connsiteX7" fmla="*/ 204633 w 431603"/>
                <a:gd name="connsiteY7" fmla="*/ 116 h 559163"/>
                <a:gd name="connsiteX8" fmla="*/ 10883 w 431603"/>
                <a:gd name="connsiteY8" fmla="*/ 85178 h 559163"/>
                <a:gd name="connsiteX0" fmla="*/ 16874 w 437594"/>
                <a:gd name="connsiteY0" fmla="*/ 85178 h 559163"/>
                <a:gd name="connsiteX1" fmla="*/ 12150 w 437594"/>
                <a:gd name="connsiteY1" fmla="*/ 361624 h 559163"/>
                <a:gd name="connsiteX2" fmla="*/ 35778 w 437594"/>
                <a:gd name="connsiteY2" fmla="*/ 519931 h 559163"/>
                <a:gd name="connsiteX3" fmla="*/ 194085 w 437594"/>
                <a:gd name="connsiteY3" fmla="*/ 541196 h 559163"/>
                <a:gd name="connsiteX4" fmla="*/ 409099 w 437594"/>
                <a:gd name="connsiteY4" fmla="*/ 541196 h 559163"/>
                <a:gd name="connsiteX5" fmla="*/ 435089 w 437594"/>
                <a:gd name="connsiteY5" fmla="*/ 309643 h 559163"/>
                <a:gd name="connsiteX6" fmla="*/ 413824 w 437594"/>
                <a:gd name="connsiteY6" fmla="*/ 73364 h 559163"/>
                <a:gd name="connsiteX7" fmla="*/ 210624 w 437594"/>
                <a:gd name="connsiteY7" fmla="*/ 116 h 559163"/>
                <a:gd name="connsiteX8" fmla="*/ 16874 w 437594"/>
                <a:gd name="connsiteY8" fmla="*/ 85178 h 559163"/>
                <a:gd name="connsiteX0" fmla="*/ 16874 w 437594"/>
                <a:gd name="connsiteY0" fmla="*/ 85178 h 563991"/>
                <a:gd name="connsiteX1" fmla="*/ 12150 w 437594"/>
                <a:gd name="connsiteY1" fmla="*/ 361624 h 563991"/>
                <a:gd name="connsiteX2" fmla="*/ 35778 w 437594"/>
                <a:gd name="connsiteY2" fmla="*/ 519931 h 563991"/>
                <a:gd name="connsiteX3" fmla="*/ 205899 w 437594"/>
                <a:gd name="connsiteY3" fmla="*/ 553010 h 563991"/>
                <a:gd name="connsiteX4" fmla="*/ 409099 w 437594"/>
                <a:gd name="connsiteY4" fmla="*/ 541196 h 563991"/>
                <a:gd name="connsiteX5" fmla="*/ 435089 w 437594"/>
                <a:gd name="connsiteY5" fmla="*/ 309643 h 563991"/>
                <a:gd name="connsiteX6" fmla="*/ 413824 w 437594"/>
                <a:gd name="connsiteY6" fmla="*/ 73364 h 563991"/>
                <a:gd name="connsiteX7" fmla="*/ 210624 w 437594"/>
                <a:gd name="connsiteY7" fmla="*/ 116 h 563991"/>
                <a:gd name="connsiteX8" fmla="*/ 16874 w 437594"/>
                <a:gd name="connsiteY8" fmla="*/ 85178 h 563991"/>
                <a:gd name="connsiteX0" fmla="*/ 16874 w 437594"/>
                <a:gd name="connsiteY0" fmla="*/ 85178 h 554236"/>
                <a:gd name="connsiteX1" fmla="*/ 12150 w 437594"/>
                <a:gd name="connsiteY1" fmla="*/ 361624 h 554236"/>
                <a:gd name="connsiteX2" fmla="*/ 35778 w 437594"/>
                <a:gd name="connsiteY2" fmla="*/ 519931 h 554236"/>
                <a:gd name="connsiteX3" fmla="*/ 205899 w 437594"/>
                <a:gd name="connsiteY3" fmla="*/ 553010 h 554236"/>
                <a:gd name="connsiteX4" fmla="*/ 409099 w 437594"/>
                <a:gd name="connsiteY4" fmla="*/ 522294 h 554236"/>
                <a:gd name="connsiteX5" fmla="*/ 435089 w 437594"/>
                <a:gd name="connsiteY5" fmla="*/ 309643 h 554236"/>
                <a:gd name="connsiteX6" fmla="*/ 413824 w 437594"/>
                <a:gd name="connsiteY6" fmla="*/ 73364 h 554236"/>
                <a:gd name="connsiteX7" fmla="*/ 210624 w 437594"/>
                <a:gd name="connsiteY7" fmla="*/ 116 h 554236"/>
                <a:gd name="connsiteX8" fmla="*/ 16874 w 437594"/>
                <a:gd name="connsiteY8" fmla="*/ 85178 h 554236"/>
                <a:gd name="connsiteX0" fmla="*/ 16874 w 437594"/>
                <a:gd name="connsiteY0" fmla="*/ 85178 h 558187"/>
                <a:gd name="connsiteX1" fmla="*/ 12150 w 437594"/>
                <a:gd name="connsiteY1" fmla="*/ 361624 h 558187"/>
                <a:gd name="connsiteX2" fmla="*/ 35778 w 437594"/>
                <a:gd name="connsiteY2" fmla="*/ 519931 h 558187"/>
                <a:gd name="connsiteX3" fmla="*/ 215350 w 437594"/>
                <a:gd name="connsiteY3" fmla="*/ 557736 h 558187"/>
                <a:gd name="connsiteX4" fmla="*/ 409099 w 437594"/>
                <a:gd name="connsiteY4" fmla="*/ 522294 h 558187"/>
                <a:gd name="connsiteX5" fmla="*/ 435089 w 437594"/>
                <a:gd name="connsiteY5" fmla="*/ 309643 h 558187"/>
                <a:gd name="connsiteX6" fmla="*/ 413824 w 437594"/>
                <a:gd name="connsiteY6" fmla="*/ 73364 h 558187"/>
                <a:gd name="connsiteX7" fmla="*/ 210624 w 437594"/>
                <a:gd name="connsiteY7" fmla="*/ 116 h 558187"/>
                <a:gd name="connsiteX8" fmla="*/ 16874 w 437594"/>
                <a:gd name="connsiteY8" fmla="*/ 85178 h 558187"/>
                <a:gd name="connsiteX0" fmla="*/ 20067 w 440787"/>
                <a:gd name="connsiteY0" fmla="*/ 85178 h 558187"/>
                <a:gd name="connsiteX1" fmla="*/ 8255 w 440787"/>
                <a:gd name="connsiteY1" fmla="*/ 361624 h 558187"/>
                <a:gd name="connsiteX2" fmla="*/ 38971 w 440787"/>
                <a:gd name="connsiteY2" fmla="*/ 519931 h 558187"/>
                <a:gd name="connsiteX3" fmla="*/ 218543 w 440787"/>
                <a:gd name="connsiteY3" fmla="*/ 557736 h 558187"/>
                <a:gd name="connsiteX4" fmla="*/ 412292 w 440787"/>
                <a:gd name="connsiteY4" fmla="*/ 522294 h 558187"/>
                <a:gd name="connsiteX5" fmla="*/ 438282 w 440787"/>
                <a:gd name="connsiteY5" fmla="*/ 309643 h 558187"/>
                <a:gd name="connsiteX6" fmla="*/ 417017 w 440787"/>
                <a:gd name="connsiteY6" fmla="*/ 73364 h 558187"/>
                <a:gd name="connsiteX7" fmla="*/ 213817 w 440787"/>
                <a:gd name="connsiteY7" fmla="*/ 116 h 558187"/>
                <a:gd name="connsiteX8" fmla="*/ 20067 w 440787"/>
                <a:gd name="connsiteY8" fmla="*/ 85178 h 558187"/>
                <a:gd name="connsiteX0" fmla="*/ 20067 w 442342"/>
                <a:gd name="connsiteY0" fmla="*/ 85178 h 558345"/>
                <a:gd name="connsiteX1" fmla="*/ 8255 w 442342"/>
                <a:gd name="connsiteY1" fmla="*/ 361624 h 558345"/>
                <a:gd name="connsiteX2" fmla="*/ 38971 w 442342"/>
                <a:gd name="connsiteY2" fmla="*/ 519931 h 558345"/>
                <a:gd name="connsiteX3" fmla="*/ 218543 w 442342"/>
                <a:gd name="connsiteY3" fmla="*/ 557736 h 558345"/>
                <a:gd name="connsiteX4" fmla="*/ 412292 w 442342"/>
                <a:gd name="connsiteY4" fmla="*/ 522294 h 558345"/>
                <a:gd name="connsiteX5" fmla="*/ 440644 w 442342"/>
                <a:gd name="connsiteY5" fmla="*/ 302555 h 558345"/>
                <a:gd name="connsiteX6" fmla="*/ 417017 w 442342"/>
                <a:gd name="connsiteY6" fmla="*/ 73364 h 558345"/>
                <a:gd name="connsiteX7" fmla="*/ 213817 w 442342"/>
                <a:gd name="connsiteY7" fmla="*/ 116 h 558345"/>
                <a:gd name="connsiteX8" fmla="*/ 20067 w 442342"/>
                <a:gd name="connsiteY8" fmla="*/ 85178 h 558345"/>
                <a:gd name="connsiteX0" fmla="*/ 21288 w 443563"/>
                <a:gd name="connsiteY0" fmla="*/ 85178 h 558345"/>
                <a:gd name="connsiteX1" fmla="*/ 7113 w 443563"/>
                <a:gd name="connsiteY1" fmla="*/ 356898 h 558345"/>
                <a:gd name="connsiteX2" fmla="*/ 40192 w 443563"/>
                <a:gd name="connsiteY2" fmla="*/ 519931 h 558345"/>
                <a:gd name="connsiteX3" fmla="*/ 219764 w 443563"/>
                <a:gd name="connsiteY3" fmla="*/ 557736 h 558345"/>
                <a:gd name="connsiteX4" fmla="*/ 413513 w 443563"/>
                <a:gd name="connsiteY4" fmla="*/ 522294 h 558345"/>
                <a:gd name="connsiteX5" fmla="*/ 441865 w 443563"/>
                <a:gd name="connsiteY5" fmla="*/ 302555 h 558345"/>
                <a:gd name="connsiteX6" fmla="*/ 418238 w 443563"/>
                <a:gd name="connsiteY6" fmla="*/ 73364 h 558345"/>
                <a:gd name="connsiteX7" fmla="*/ 215038 w 443563"/>
                <a:gd name="connsiteY7" fmla="*/ 116 h 558345"/>
                <a:gd name="connsiteX8" fmla="*/ 21288 w 443563"/>
                <a:gd name="connsiteY8" fmla="*/ 85178 h 558345"/>
                <a:gd name="connsiteX0" fmla="*/ 45611 w 437169"/>
                <a:gd name="connsiteY0" fmla="*/ 66265 h 558335"/>
                <a:gd name="connsiteX1" fmla="*/ 719 w 437169"/>
                <a:gd name="connsiteY1" fmla="*/ 356888 h 558335"/>
                <a:gd name="connsiteX2" fmla="*/ 33798 w 437169"/>
                <a:gd name="connsiteY2" fmla="*/ 519921 h 558335"/>
                <a:gd name="connsiteX3" fmla="*/ 213370 w 437169"/>
                <a:gd name="connsiteY3" fmla="*/ 557726 h 558335"/>
                <a:gd name="connsiteX4" fmla="*/ 407119 w 437169"/>
                <a:gd name="connsiteY4" fmla="*/ 522284 h 558335"/>
                <a:gd name="connsiteX5" fmla="*/ 435471 w 437169"/>
                <a:gd name="connsiteY5" fmla="*/ 302545 h 558335"/>
                <a:gd name="connsiteX6" fmla="*/ 411844 w 437169"/>
                <a:gd name="connsiteY6" fmla="*/ 73354 h 558335"/>
                <a:gd name="connsiteX7" fmla="*/ 208644 w 437169"/>
                <a:gd name="connsiteY7" fmla="*/ 106 h 558335"/>
                <a:gd name="connsiteX8" fmla="*/ 45611 w 437169"/>
                <a:gd name="connsiteY8" fmla="*/ 66265 h 558335"/>
                <a:gd name="connsiteX0" fmla="*/ 37761 w 429319"/>
                <a:gd name="connsiteY0" fmla="*/ 66214 h 558284"/>
                <a:gd name="connsiteX1" fmla="*/ 2320 w 429319"/>
                <a:gd name="connsiteY1" fmla="*/ 297767 h 558284"/>
                <a:gd name="connsiteX2" fmla="*/ 25948 w 429319"/>
                <a:gd name="connsiteY2" fmla="*/ 519870 h 558284"/>
                <a:gd name="connsiteX3" fmla="*/ 205520 w 429319"/>
                <a:gd name="connsiteY3" fmla="*/ 557675 h 558284"/>
                <a:gd name="connsiteX4" fmla="*/ 399269 w 429319"/>
                <a:gd name="connsiteY4" fmla="*/ 522233 h 558284"/>
                <a:gd name="connsiteX5" fmla="*/ 427621 w 429319"/>
                <a:gd name="connsiteY5" fmla="*/ 302494 h 558284"/>
                <a:gd name="connsiteX6" fmla="*/ 403994 w 429319"/>
                <a:gd name="connsiteY6" fmla="*/ 73303 h 558284"/>
                <a:gd name="connsiteX7" fmla="*/ 200794 w 429319"/>
                <a:gd name="connsiteY7" fmla="*/ 55 h 558284"/>
                <a:gd name="connsiteX8" fmla="*/ 37761 w 429319"/>
                <a:gd name="connsiteY8" fmla="*/ 66214 h 558284"/>
                <a:gd name="connsiteX0" fmla="*/ 36275 w 427833"/>
                <a:gd name="connsiteY0" fmla="*/ 66214 h 558958"/>
                <a:gd name="connsiteX1" fmla="*/ 834 w 427833"/>
                <a:gd name="connsiteY1" fmla="*/ 297767 h 558958"/>
                <a:gd name="connsiteX2" fmla="*/ 29188 w 427833"/>
                <a:gd name="connsiteY2" fmla="*/ 510418 h 558958"/>
                <a:gd name="connsiteX3" fmla="*/ 204034 w 427833"/>
                <a:gd name="connsiteY3" fmla="*/ 557675 h 558958"/>
                <a:gd name="connsiteX4" fmla="*/ 397783 w 427833"/>
                <a:gd name="connsiteY4" fmla="*/ 522233 h 558958"/>
                <a:gd name="connsiteX5" fmla="*/ 426135 w 427833"/>
                <a:gd name="connsiteY5" fmla="*/ 302494 h 558958"/>
                <a:gd name="connsiteX6" fmla="*/ 402508 w 427833"/>
                <a:gd name="connsiteY6" fmla="*/ 73303 h 558958"/>
                <a:gd name="connsiteX7" fmla="*/ 199308 w 427833"/>
                <a:gd name="connsiteY7" fmla="*/ 55 h 558958"/>
                <a:gd name="connsiteX8" fmla="*/ 36275 w 427833"/>
                <a:gd name="connsiteY8" fmla="*/ 66214 h 558958"/>
                <a:gd name="connsiteX0" fmla="*/ 36275 w 428528"/>
                <a:gd name="connsiteY0" fmla="*/ 66214 h 558440"/>
                <a:gd name="connsiteX1" fmla="*/ 834 w 428528"/>
                <a:gd name="connsiteY1" fmla="*/ 297767 h 558440"/>
                <a:gd name="connsiteX2" fmla="*/ 29188 w 428528"/>
                <a:gd name="connsiteY2" fmla="*/ 510418 h 558440"/>
                <a:gd name="connsiteX3" fmla="*/ 204034 w 428528"/>
                <a:gd name="connsiteY3" fmla="*/ 557675 h 558440"/>
                <a:gd name="connsiteX4" fmla="*/ 388332 w 428528"/>
                <a:gd name="connsiteY4" fmla="*/ 519870 h 558440"/>
                <a:gd name="connsiteX5" fmla="*/ 426135 w 428528"/>
                <a:gd name="connsiteY5" fmla="*/ 302494 h 558440"/>
                <a:gd name="connsiteX6" fmla="*/ 402508 w 428528"/>
                <a:gd name="connsiteY6" fmla="*/ 73303 h 558440"/>
                <a:gd name="connsiteX7" fmla="*/ 199308 w 428528"/>
                <a:gd name="connsiteY7" fmla="*/ 55 h 558440"/>
                <a:gd name="connsiteX8" fmla="*/ 36275 w 428528"/>
                <a:gd name="connsiteY8" fmla="*/ 66214 h 558440"/>
                <a:gd name="connsiteX0" fmla="*/ 37760 w 430013"/>
                <a:gd name="connsiteY0" fmla="*/ 66214 h 557901"/>
                <a:gd name="connsiteX1" fmla="*/ 2319 w 430013"/>
                <a:gd name="connsiteY1" fmla="*/ 297767 h 557901"/>
                <a:gd name="connsiteX2" fmla="*/ 25948 w 430013"/>
                <a:gd name="connsiteY2" fmla="*/ 519869 h 557901"/>
                <a:gd name="connsiteX3" fmla="*/ 205519 w 430013"/>
                <a:gd name="connsiteY3" fmla="*/ 557675 h 557901"/>
                <a:gd name="connsiteX4" fmla="*/ 389817 w 430013"/>
                <a:gd name="connsiteY4" fmla="*/ 519870 h 557901"/>
                <a:gd name="connsiteX5" fmla="*/ 427620 w 430013"/>
                <a:gd name="connsiteY5" fmla="*/ 302494 h 557901"/>
                <a:gd name="connsiteX6" fmla="*/ 403993 w 430013"/>
                <a:gd name="connsiteY6" fmla="*/ 73303 h 557901"/>
                <a:gd name="connsiteX7" fmla="*/ 200793 w 430013"/>
                <a:gd name="connsiteY7" fmla="*/ 55 h 557901"/>
                <a:gd name="connsiteX8" fmla="*/ 37760 w 430013"/>
                <a:gd name="connsiteY8" fmla="*/ 66214 h 557901"/>
                <a:gd name="connsiteX0" fmla="*/ 40684 w 432937"/>
                <a:gd name="connsiteY0" fmla="*/ 66214 h 557831"/>
                <a:gd name="connsiteX1" fmla="*/ 5243 w 432937"/>
                <a:gd name="connsiteY1" fmla="*/ 297767 h 557831"/>
                <a:gd name="connsiteX2" fmla="*/ 28872 w 432937"/>
                <a:gd name="connsiteY2" fmla="*/ 519869 h 557831"/>
                <a:gd name="connsiteX3" fmla="*/ 208443 w 432937"/>
                <a:gd name="connsiteY3" fmla="*/ 557675 h 557831"/>
                <a:gd name="connsiteX4" fmla="*/ 392741 w 432937"/>
                <a:gd name="connsiteY4" fmla="*/ 519870 h 557831"/>
                <a:gd name="connsiteX5" fmla="*/ 430544 w 432937"/>
                <a:gd name="connsiteY5" fmla="*/ 302494 h 557831"/>
                <a:gd name="connsiteX6" fmla="*/ 406917 w 432937"/>
                <a:gd name="connsiteY6" fmla="*/ 73303 h 557831"/>
                <a:gd name="connsiteX7" fmla="*/ 203717 w 432937"/>
                <a:gd name="connsiteY7" fmla="*/ 55 h 557831"/>
                <a:gd name="connsiteX8" fmla="*/ 40684 w 432937"/>
                <a:gd name="connsiteY8" fmla="*/ 66214 h 557831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6557 w 428810"/>
                <a:gd name="connsiteY0" fmla="*/ 66214 h 531376"/>
                <a:gd name="connsiteX1" fmla="*/ 1116 w 428810"/>
                <a:gd name="connsiteY1" fmla="*/ 297767 h 531376"/>
                <a:gd name="connsiteX2" fmla="*/ 27108 w 428810"/>
                <a:gd name="connsiteY2" fmla="*/ 510418 h 531376"/>
                <a:gd name="connsiteX3" fmla="*/ 192502 w 428810"/>
                <a:gd name="connsiteY3" fmla="*/ 524596 h 531376"/>
                <a:gd name="connsiteX4" fmla="*/ 388614 w 428810"/>
                <a:gd name="connsiteY4" fmla="*/ 519870 h 531376"/>
                <a:gd name="connsiteX5" fmla="*/ 426417 w 428810"/>
                <a:gd name="connsiteY5" fmla="*/ 302494 h 531376"/>
                <a:gd name="connsiteX6" fmla="*/ 402790 w 428810"/>
                <a:gd name="connsiteY6" fmla="*/ 73303 h 531376"/>
                <a:gd name="connsiteX7" fmla="*/ 199590 w 428810"/>
                <a:gd name="connsiteY7" fmla="*/ 55 h 531376"/>
                <a:gd name="connsiteX8" fmla="*/ 36557 w 428810"/>
                <a:gd name="connsiteY8" fmla="*/ 66214 h 531376"/>
                <a:gd name="connsiteX0" fmla="*/ 36557 w 422272"/>
                <a:gd name="connsiteY0" fmla="*/ 66214 h 538568"/>
                <a:gd name="connsiteX1" fmla="*/ 1116 w 422272"/>
                <a:gd name="connsiteY1" fmla="*/ 297767 h 538568"/>
                <a:gd name="connsiteX2" fmla="*/ 27108 w 422272"/>
                <a:gd name="connsiteY2" fmla="*/ 510418 h 538568"/>
                <a:gd name="connsiteX3" fmla="*/ 192502 w 422272"/>
                <a:gd name="connsiteY3" fmla="*/ 524596 h 538568"/>
                <a:gd name="connsiteX4" fmla="*/ 388614 w 422272"/>
                <a:gd name="connsiteY4" fmla="*/ 519870 h 538568"/>
                <a:gd name="connsiteX5" fmla="*/ 414603 w 422272"/>
                <a:gd name="connsiteY5" fmla="*/ 295406 h 538568"/>
                <a:gd name="connsiteX6" fmla="*/ 402790 w 422272"/>
                <a:gd name="connsiteY6" fmla="*/ 73303 h 538568"/>
                <a:gd name="connsiteX7" fmla="*/ 199590 w 422272"/>
                <a:gd name="connsiteY7" fmla="*/ 55 h 538568"/>
                <a:gd name="connsiteX8" fmla="*/ 36557 w 422272"/>
                <a:gd name="connsiteY8" fmla="*/ 66214 h 538568"/>
                <a:gd name="connsiteX0" fmla="*/ 36557 w 416127"/>
                <a:gd name="connsiteY0" fmla="*/ 66159 h 538513"/>
                <a:gd name="connsiteX1" fmla="*/ 1116 w 416127"/>
                <a:gd name="connsiteY1" fmla="*/ 297712 h 538513"/>
                <a:gd name="connsiteX2" fmla="*/ 27108 w 416127"/>
                <a:gd name="connsiteY2" fmla="*/ 510363 h 538513"/>
                <a:gd name="connsiteX3" fmla="*/ 192502 w 416127"/>
                <a:gd name="connsiteY3" fmla="*/ 524541 h 538513"/>
                <a:gd name="connsiteX4" fmla="*/ 388614 w 416127"/>
                <a:gd name="connsiteY4" fmla="*/ 519815 h 538513"/>
                <a:gd name="connsiteX5" fmla="*/ 414603 w 416127"/>
                <a:gd name="connsiteY5" fmla="*/ 295351 h 538513"/>
                <a:gd name="connsiteX6" fmla="*/ 390976 w 416127"/>
                <a:gd name="connsiteY6" fmla="*/ 66160 h 538513"/>
                <a:gd name="connsiteX7" fmla="*/ 199590 w 416127"/>
                <a:gd name="connsiteY7" fmla="*/ 0 h 538513"/>
                <a:gd name="connsiteX8" fmla="*/ 36557 w 416127"/>
                <a:gd name="connsiteY8" fmla="*/ 66159 h 538513"/>
                <a:gd name="connsiteX0" fmla="*/ 36557 w 416962"/>
                <a:gd name="connsiteY0" fmla="*/ 66159 h 533540"/>
                <a:gd name="connsiteX1" fmla="*/ 1116 w 416962"/>
                <a:gd name="connsiteY1" fmla="*/ 297712 h 533540"/>
                <a:gd name="connsiteX2" fmla="*/ 27108 w 416962"/>
                <a:gd name="connsiteY2" fmla="*/ 510363 h 533540"/>
                <a:gd name="connsiteX3" fmla="*/ 192502 w 416962"/>
                <a:gd name="connsiteY3" fmla="*/ 524541 h 533540"/>
                <a:gd name="connsiteX4" fmla="*/ 390977 w 416962"/>
                <a:gd name="connsiteY4" fmla="*/ 512727 h 533540"/>
                <a:gd name="connsiteX5" fmla="*/ 414603 w 416962"/>
                <a:gd name="connsiteY5" fmla="*/ 295351 h 533540"/>
                <a:gd name="connsiteX6" fmla="*/ 390976 w 416962"/>
                <a:gd name="connsiteY6" fmla="*/ 66160 h 533540"/>
                <a:gd name="connsiteX7" fmla="*/ 199590 w 416962"/>
                <a:gd name="connsiteY7" fmla="*/ 0 h 533540"/>
                <a:gd name="connsiteX8" fmla="*/ 36557 w 416962"/>
                <a:gd name="connsiteY8" fmla="*/ 66159 h 533540"/>
                <a:gd name="connsiteX0" fmla="*/ 36557 w 415953"/>
                <a:gd name="connsiteY0" fmla="*/ 66159 h 531703"/>
                <a:gd name="connsiteX1" fmla="*/ 1116 w 415953"/>
                <a:gd name="connsiteY1" fmla="*/ 297712 h 531703"/>
                <a:gd name="connsiteX2" fmla="*/ 27108 w 415953"/>
                <a:gd name="connsiteY2" fmla="*/ 510363 h 531703"/>
                <a:gd name="connsiteX3" fmla="*/ 192502 w 415953"/>
                <a:gd name="connsiteY3" fmla="*/ 524541 h 531703"/>
                <a:gd name="connsiteX4" fmla="*/ 390977 w 415953"/>
                <a:gd name="connsiteY4" fmla="*/ 512727 h 531703"/>
                <a:gd name="connsiteX5" fmla="*/ 414603 w 415953"/>
                <a:gd name="connsiteY5" fmla="*/ 295351 h 531703"/>
                <a:gd name="connsiteX6" fmla="*/ 390976 w 415953"/>
                <a:gd name="connsiteY6" fmla="*/ 66160 h 531703"/>
                <a:gd name="connsiteX7" fmla="*/ 199590 w 415953"/>
                <a:gd name="connsiteY7" fmla="*/ 0 h 531703"/>
                <a:gd name="connsiteX8" fmla="*/ 36557 w 415953"/>
                <a:gd name="connsiteY8" fmla="*/ 66159 h 531703"/>
                <a:gd name="connsiteX0" fmla="*/ 38202 w 417598"/>
                <a:gd name="connsiteY0" fmla="*/ 66159 h 527065"/>
                <a:gd name="connsiteX1" fmla="*/ 2761 w 417598"/>
                <a:gd name="connsiteY1" fmla="*/ 297712 h 527065"/>
                <a:gd name="connsiteX2" fmla="*/ 28753 w 417598"/>
                <a:gd name="connsiteY2" fmla="*/ 510363 h 527065"/>
                <a:gd name="connsiteX3" fmla="*/ 194147 w 417598"/>
                <a:gd name="connsiteY3" fmla="*/ 524541 h 527065"/>
                <a:gd name="connsiteX4" fmla="*/ 392622 w 417598"/>
                <a:gd name="connsiteY4" fmla="*/ 512727 h 527065"/>
                <a:gd name="connsiteX5" fmla="*/ 416248 w 417598"/>
                <a:gd name="connsiteY5" fmla="*/ 295351 h 527065"/>
                <a:gd name="connsiteX6" fmla="*/ 392621 w 417598"/>
                <a:gd name="connsiteY6" fmla="*/ 66160 h 527065"/>
                <a:gd name="connsiteX7" fmla="*/ 201235 w 417598"/>
                <a:gd name="connsiteY7" fmla="*/ 0 h 527065"/>
                <a:gd name="connsiteX8" fmla="*/ 38202 w 417598"/>
                <a:gd name="connsiteY8" fmla="*/ 66159 h 527065"/>
                <a:gd name="connsiteX0" fmla="*/ 36212 w 415608"/>
                <a:gd name="connsiteY0" fmla="*/ 66159 h 527065"/>
                <a:gd name="connsiteX1" fmla="*/ 771 w 415608"/>
                <a:gd name="connsiteY1" fmla="*/ 297712 h 527065"/>
                <a:gd name="connsiteX2" fmla="*/ 55116 w 415608"/>
                <a:gd name="connsiteY2" fmla="*/ 510363 h 527065"/>
                <a:gd name="connsiteX3" fmla="*/ 192157 w 415608"/>
                <a:gd name="connsiteY3" fmla="*/ 524541 h 527065"/>
                <a:gd name="connsiteX4" fmla="*/ 390632 w 415608"/>
                <a:gd name="connsiteY4" fmla="*/ 512727 h 527065"/>
                <a:gd name="connsiteX5" fmla="*/ 414258 w 415608"/>
                <a:gd name="connsiteY5" fmla="*/ 295351 h 527065"/>
                <a:gd name="connsiteX6" fmla="*/ 390631 w 415608"/>
                <a:gd name="connsiteY6" fmla="*/ 66160 h 527065"/>
                <a:gd name="connsiteX7" fmla="*/ 199245 w 415608"/>
                <a:gd name="connsiteY7" fmla="*/ 0 h 527065"/>
                <a:gd name="connsiteX8" fmla="*/ 36212 w 415608"/>
                <a:gd name="connsiteY8" fmla="*/ 66159 h 527065"/>
                <a:gd name="connsiteX0" fmla="*/ 15687 w 395083"/>
                <a:gd name="connsiteY0" fmla="*/ 66159 h 531379"/>
                <a:gd name="connsiteX1" fmla="*/ 8600 w 395083"/>
                <a:gd name="connsiteY1" fmla="*/ 302438 h 531379"/>
                <a:gd name="connsiteX2" fmla="*/ 34591 w 395083"/>
                <a:gd name="connsiteY2" fmla="*/ 510363 h 531379"/>
                <a:gd name="connsiteX3" fmla="*/ 171632 w 395083"/>
                <a:gd name="connsiteY3" fmla="*/ 524541 h 531379"/>
                <a:gd name="connsiteX4" fmla="*/ 370107 w 395083"/>
                <a:gd name="connsiteY4" fmla="*/ 512727 h 531379"/>
                <a:gd name="connsiteX5" fmla="*/ 393733 w 395083"/>
                <a:gd name="connsiteY5" fmla="*/ 295351 h 531379"/>
                <a:gd name="connsiteX6" fmla="*/ 370106 w 395083"/>
                <a:gd name="connsiteY6" fmla="*/ 66160 h 531379"/>
                <a:gd name="connsiteX7" fmla="*/ 178720 w 395083"/>
                <a:gd name="connsiteY7" fmla="*/ 0 h 531379"/>
                <a:gd name="connsiteX8" fmla="*/ 15687 w 395083"/>
                <a:gd name="connsiteY8" fmla="*/ 66159 h 531379"/>
                <a:gd name="connsiteX0" fmla="*/ 16810 w 396206"/>
                <a:gd name="connsiteY0" fmla="*/ 66159 h 532029"/>
                <a:gd name="connsiteX1" fmla="*/ 7361 w 396206"/>
                <a:gd name="connsiteY1" fmla="*/ 292987 h 532029"/>
                <a:gd name="connsiteX2" fmla="*/ 35714 w 396206"/>
                <a:gd name="connsiteY2" fmla="*/ 510363 h 532029"/>
                <a:gd name="connsiteX3" fmla="*/ 172755 w 396206"/>
                <a:gd name="connsiteY3" fmla="*/ 524541 h 532029"/>
                <a:gd name="connsiteX4" fmla="*/ 371230 w 396206"/>
                <a:gd name="connsiteY4" fmla="*/ 512727 h 532029"/>
                <a:gd name="connsiteX5" fmla="*/ 394856 w 396206"/>
                <a:gd name="connsiteY5" fmla="*/ 295351 h 532029"/>
                <a:gd name="connsiteX6" fmla="*/ 371229 w 396206"/>
                <a:gd name="connsiteY6" fmla="*/ 66160 h 532029"/>
                <a:gd name="connsiteX7" fmla="*/ 179843 w 396206"/>
                <a:gd name="connsiteY7" fmla="*/ 0 h 532029"/>
                <a:gd name="connsiteX8" fmla="*/ 16810 w 396206"/>
                <a:gd name="connsiteY8" fmla="*/ 66159 h 532029"/>
                <a:gd name="connsiteX0" fmla="*/ 17622 w 397018"/>
                <a:gd name="connsiteY0" fmla="*/ 66159 h 532029"/>
                <a:gd name="connsiteX1" fmla="*/ 8173 w 397018"/>
                <a:gd name="connsiteY1" fmla="*/ 292987 h 532029"/>
                <a:gd name="connsiteX2" fmla="*/ 36526 w 397018"/>
                <a:gd name="connsiteY2" fmla="*/ 510363 h 532029"/>
                <a:gd name="connsiteX3" fmla="*/ 173567 w 397018"/>
                <a:gd name="connsiteY3" fmla="*/ 524541 h 532029"/>
                <a:gd name="connsiteX4" fmla="*/ 372042 w 397018"/>
                <a:gd name="connsiteY4" fmla="*/ 512727 h 532029"/>
                <a:gd name="connsiteX5" fmla="*/ 395668 w 397018"/>
                <a:gd name="connsiteY5" fmla="*/ 295351 h 532029"/>
                <a:gd name="connsiteX6" fmla="*/ 372041 w 397018"/>
                <a:gd name="connsiteY6" fmla="*/ 66160 h 532029"/>
                <a:gd name="connsiteX7" fmla="*/ 180655 w 397018"/>
                <a:gd name="connsiteY7" fmla="*/ 0 h 532029"/>
                <a:gd name="connsiteX8" fmla="*/ 17622 w 397018"/>
                <a:gd name="connsiteY8" fmla="*/ 66159 h 532029"/>
                <a:gd name="connsiteX0" fmla="*/ 16811 w 396207"/>
                <a:gd name="connsiteY0" fmla="*/ 66159 h 529127"/>
                <a:gd name="connsiteX1" fmla="*/ 7362 w 396207"/>
                <a:gd name="connsiteY1" fmla="*/ 292987 h 529127"/>
                <a:gd name="connsiteX2" fmla="*/ 35715 w 396207"/>
                <a:gd name="connsiteY2" fmla="*/ 505637 h 529127"/>
                <a:gd name="connsiteX3" fmla="*/ 172756 w 396207"/>
                <a:gd name="connsiteY3" fmla="*/ 524541 h 529127"/>
                <a:gd name="connsiteX4" fmla="*/ 371231 w 396207"/>
                <a:gd name="connsiteY4" fmla="*/ 512727 h 529127"/>
                <a:gd name="connsiteX5" fmla="*/ 394857 w 396207"/>
                <a:gd name="connsiteY5" fmla="*/ 295351 h 529127"/>
                <a:gd name="connsiteX6" fmla="*/ 371230 w 396207"/>
                <a:gd name="connsiteY6" fmla="*/ 66160 h 529127"/>
                <a:gd name="connsiteX7" fmla="*/ 179844 w 396207"/>
                <a:gd name="connsiteY7" fmla="*/ 0 h 529127"/>
                <a:gd name="connsiteX8" fmla="*/ 16811 w 396207"/>
                <a:gd name="connsiteY8" fmla="*/ 66159 h 529127"/>
                <a:gd name="connsiteX0" fmla="*/ 16811 w 397772"/>
                <a:gd name="connsiteY0" fmla="*/ 66159 h 528841"/>
                <a:gd name="connsiteX1" fmla="*/ 7362 w 397772"/>
                <a:gd name="connsiteY1" fmla="*/ 292987 h 528841"/>
                <a:gd name="connsiteX2" fmla="*/ 35715 w 397772"/>
                <a:gd name="connsiteY2" fmla="*/ 505637 h 528841"/>
                <a:gd name="connsiteX3" fmla="*/ 172756 w 397772"/>
                <a:gd name="connsiteY3" fmla="*/ 524541 h 528841"/>
                <a:gd name="connsiteX4" fmla="*/ 349966 w 397772"/>
                <a:gd name="connsiteY4" fmla="*/ 517453 h 528841"/>
                <a:gd name="connsiteX5" fmla="*/ 394857 w 397772"/>
                <a:gd name="connsiteY5" fmla="*/ 295351 h 528841"/>
                <a:gd name="connsiteX6" fmla="*/ 371230 w 397772"/>
                <a:gd name="connsiteY6" fmla="*/ 66160 h 528841"/>
                <a:gd name="connsiteX7" fmla="*/ 179844 w 397772"/>
                <a:gd name="connsiteY7" fmla="*/ 0 h 528841"/>
                <a:gd name="connsiteX8" fmla="*/ 16811 w 397772"/>
                <a:gd name="connsiteY8" fmla="*/ 66159 h 528841"/>
                <a:gd name="connsiteX0" fmla="*/ 16811 w 386281"/>
                <a:gd name="connsiteY0" fmla="*/ 66159 h 536037"/>
                <a:gd name="connsiteX1" fmla="*/ 7362 w 386281"/>
                <a:gd name="connsiteY1" fmla="*/ 292987 h 536037"/>
                <a:gd name="connsiteX2" fmla="*/ 35715 w 386281"/>
                <a:gd name="connsiteY2" fmla="*/ 505637 h 536037"/>
                <a:gd name="connsiteX3" fmla="*/ 172756 w 386281"/>
                <a:gd name="connsiteY3" fmla="*/ 524541 h 536037"/>
                <a:gd name="connsiteX4" fmla="*/ 349966 w 386281"/>
                <a:gd name="connsiteY4" fmla="*/ 517453 h 536037"/>
                <a:gd name="connsiteX5" fmla="*/ 368866 w 386281"/>
                <a:gd name="connsiteY5" fmla="*/ 292988 h 536037"/>
                <a:gd name="connsiteX6" fmla="*/ 371230 w 386281"/>
                <a:gd name="connsiteY6" fmla="*/ 66160 h 536037"/>
                <a:gd name="connsiteX7" fmla="*/ 179844 w 386281"/>
                <a:gd name="connsiteY7" fmla="*/ 0 h 536037"/>
                <a:gd name="connsiteX8" fmla="*/ 16811 w 386281"/>
                <a:gd name="connsiteY8" fmla="*/ 66159 h 536037"/>
                <a:gd name="connsiteX0" fmla="*/ 16811 w 390120"/>
                <a:gd name="connsiteY0" fmla="*/ 66159 h 535863"/>
                <a:gd name="connsiteX1" fmla="*/ 7362 w 390120"/>
                <a:gd name="connsiteY1" fmla="*/ 292987 h 535863"/>
                <a:gd name="connsiteX2" fmla="*/ 35715 w 390120"/>
                <a:gd name="connsiteY2" fmla="*/ 505637 h 535863"/>
                <a:gd name="connsiteX3" fmla="*/ 172756 w 390120"/>
                <a:gd name="connsiteY3" fmla="*/ 524541 h 535863"/>
                <a:gd name="connsiteX4" fmla="*/ 349966 w 390120"/>
                <a:gd name="connsiteY4" fmla="*/ 517453 h 535863"/>
                <a:gd name="connsiteX5" fmla="*/ 380680 w 390120"/>
                <a:gd name="connsiteY5" fmla="*/ 295351 h 535863"/>
                <a:gd name="connsiteX6" fmla="*/ 371230 w 390120"/>
                <a:gd name="connsiteY6" fmla="*/ 66160 h 535863"/>
                <a:gd name="connsiteX7" fmla="*/ 179844 w 390120"/>
                <a:gd name="connsiteY7" fmla="*/ 0 h 535863"/>
                <a:gd name="connsiteX8" fmla="*/ 16811 w 390120"/>
                <a:gd name="connsiteY8" fmla="*/ 66159 h 535863"/>
                <a:gd name="connsiteX0" fmla="*/ 16811 w 393406"/>
                <a:gd name="connsiteY0" fmla="*/ 66159 h 535863"/>
                <a:gd name="connsiteX1" fmla="*/ 7362 w 393406"/>
                <a:gd name="connsiteY1" fmla="*/ 292987 h 535863"/>
                <a:gd name="connsiteX2" fmla="*/ 35715 w 393406"/>
                <a:gd name="connsiteY2" fmla="*/ 505637 h 535863"/>
                <a:gd name="connsiteX3" fmla="*/ 172756 w 393406"/>
                <a:gd name="connsiteY3" fmla="*/ 524541 h 535863"/>
                <a:gd name="connsiteX4" fmla="*/ 349966 w 393406"/>
                <a:gd name="connsiteY4" fmla="*/ 517453 h 535863"/>
                <a:gd name="connsiteX5" fmla="*/ 387769 w 393406"/>
                <a:gd name="connsiteY5" fmla="*/ 295351 h 535863"/>
                <a:gd name="connsiteX6" fmla="*/ 371230 w 393406"/>
                <a:gd name="connsiteY6" fmla="*/ 66160 h 535863"/>
                <a:gd name="connsiteX7" fmla="*/ 179844 w 393406"/>
                <a:gd name="connsiteY7" fmla="*/ 0 h 535863"/>
                <a:gd name="connsiteX8" fmla="*/ 16811 w 393406"/>
                <a:gd name="connsiteY8" fmla="*/ 66159 h 535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406" h="535863">
                  <a:moveTo>
                    <a:pt x="16811" y="66159"/>
                  </a:moveTo>
                  <a:cubicBezTo>
                    <a:pt x="-11936" y="114990"/>
                    <a:pt x="4211" y="219741"/>
                    <a:pt x="7362" y="292987"/>
                  </a:cubicBezTo>
                  <a:cubicBezTo>
                    <a:pt x="10513" y="366233"/>
                    <a:pt x="8149" y="467045"/>
                    <a:pt x="35715" y="505637"/>
                  </a:cubicBezTo>
                  <a:cubicBezTo>
                    <a:pt x="63281" y="544229"/>
                    <a:pt x="120381" y="522572"/>
                    <a:pt x="172756" y="524541"/>
                  </a:cubicBezTo>
                  <a:cubicBezTo>
                    <a:pt x="231826" y="522178"/>
                    <a:pt x="314131" y="555651"/>
                    <a:pt x="349966" y="517453"/>
                  </a:cubicBezTo>
                  <a:cubicBezTo>
                    <a:pt x="385802" y="479255"/>
                    <a:pt x="384225" y="370566"/>
                    <a:pt x="387769" y="295351"/>
                  </a:cubicBezTo>
                  <a:cubicBezTo>
                    <a:pt x="391313" y="220136"/>
                    <a:pt x="404703" y="118141"/>
                    <a:pt x="371230" y="66160"/>
                  </a:cubicBezTo>
                  <a:cubicBezTo>
                    <a:pt x="337757" y="14179"/>
                    <a:pt x="238914" y="0"/>
                    <a:pt x="179844" y="0"/>
                  </a:cubicBezTo>
                  <a:cubicBezTo>
                    <a:pt x="120774" y="0"/>
                    <a:pt x="45558" y="17328"/>
                    <a:pt x="16811" y="66159"/>
                  </a:cubicBez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6844F5D1-2B39-444F-AEBF-71680DB12323}"/>
                </a:ext>
              </a:extLst>
            </p:cNvPr>
            <p:cNvSpPr/>
            <p:nvPr/>
          </p:nvSpPr>
          <p:spPr>
            <a:xfrm>
              <a:off x="5625516" y="3156849"/>
              <a:ext cx="818288" cy="1112412"/>
            </a:xfrm>
            <a:custGeom>
              <a:avLst/>
              <a:gdLst>
                <a:gd name="connsiteX0" fmla="*/ 833039 w 833102"/>
                <a:gd name="connsiteY0" fmla="*/ 76519 h 1128109"/>
                <a:gd name="connsiteX1" fmla="*/ 721944 w 833102"/>
                <a:gd name="connsiteY1" fmla="*/ 29517 h 1128109"/>
                <a:gd name="connsiteX2" fmla="*/ 580938 w 833102"/>
                <a:gd name="connsiteY2" fmla="*/ 3880 h 1128109"/>
                <a:gd name="connsiteX3" fmla="*/ 471980 w 833102"/>
                <a:gd name="connsiteY3" fmla="*/ 6016 h 1128109"/>
                <a:gd name="connsiteX4" fmla="*/ 433524 w 833102"/>
                <a:gd name="connsiteY4" fmla="*/ 59428 h 1128109"/>
                <a:gd name="connsiteX5" fmla="*/ 358748 w 833102"/>
                <a:gd name="connsiteY5" fmla="*/ 78656 h 1128109"/>
                <a:gd name="connsiteX6" fmla="*/ 309610 w 833102"/>
                <a:gd name="connsiteY6" fmla="*/ 53018 h 1128109"/>
                <a:gd name="connsiteX7" fmla="*/ 309610 w 833102"/>
                <a:gd name="connsiteY7" fmla="*/ 6016 h 1128109"/>
                <a:gd name="connsiteX8" fmla="*/ 228424 w 833102"/>
                <a:gd name="connsiteY8" fmla="*/ 27381 h 1128109"/>
                <a:gd name="connsiteX9" fmla="*/ 108783 w 833102"/>
                <a:gd name="connsiteY9" fmla="*/ 91474 h 1128109"/>
                <a:gd name="connsiteX10" fmla="*/ 74600 w 833102"/>
                <a:gd name="connsiteY10" fmla="*/ 258117 h 1128109"/>
                <a:gd name="connsiteX11" fmla="*/ 38281 w 833102"/>
                <a:gd name="connsiteY11" fmla="*/ 719590 h 1128109"/>
                <a:gd name="connsiteX12" fmla="*/ 51099 w 833102"/>
                <a:gd name="connsiteY12" fmla="*/ 1093469 h 1128109"/>
                <a:gd name="connsiteX13" fmla="*/ 666396 w 833102"/>
                <a:gd name="connsiteY13" fmla="*/ 1104151 h 1128109"/>
                <a:gd name="connsiteX14" fmla="*/ 762537 w 833102"/>
                <a:gd name="connsiteY14" fmla="*/ 1027239 h 1128109"/>
                <a:gd name="connsiteX15" fmla="*/ 706989 w 833102"/>
                <a:gd name="connsiteY15" fmla="*/ 407669 h 1128109"/>
                <a:gd name="connsiteX16" fmla="*/ 833039 w 833102"/>
                <a:gd name="connsiteY16" fmla="*/ 76519 h 1128109"/>
                <a:gd name="connsiteX0" fmla="*/ 833039 w 833102"/>
                <a:gd name="connsiteY0" fmla="*/ 75792 h 1127382"/>
                <a:gd name="connsiteX1" fmla="*/ 721944 w 833102"/>
                <a:gd name="connsiteY1" fmla="*/ 15972 h 1127382"/>
                <a:gd name="connsiteX2" fmla="*/ 580938 w 833102"/>
                <a:gd name="connsiteY2" fmla="*/ 3153 h 1127382"/>
                <a:gd name="connsiteX3" fmla="*/ 471980 w 833102"/>
                <a:gd name="connsiteY3" fmla="*/ 5289 h 1127382"/>
                <a:gd name="connsiteX4" fmla="*/ 433524 w 833102"/>
                <a:gd name="connsiteY4" fmla="*/ 58701 h 1127382"/>
                <a:gd name="connsiteX5" fmla="*/ 358748 w 833102"/>
                <a:gd name="connsiteY5" fmla="*/ 77929 h 1127382"/>
                <a:gd name="connsiteX6" fmla="*/ 309610 w 833102"/>
                <a:gd name="connsiteY6" fmla="*/ 52291 h 1127382"/>
                <a:gd name="connsiteX7" fmla="*/ 309610 w 833102"/>
                <a:gd name="connsiteY7" fmla="*/ 5289 h 1127382"/>
                <a:gd name="connsiteX8" fmla="*/ 228424 w 833102"/>
                <a:gd name="connsiteY8" fmla="*/ 26654 h 1127382"/>
                <a:gd name="connsiteX9" fmla="*/ 108783 w 833102"/>
                <a:gd name="connsiteY9" fmla="*/ 90747 h 1127382"/>
                <a:gd name="connsiteX10" fmla="*/ 74600 w 833102"/>
                <a:gd name="connsiteY10" fmla="*/ 257390 h 1127382"/>
                <a:gd name="connsiteX11" fmla="*/ 38281 w 833102"/>
                <a:gd name="connsiteY11" fmla="*/ 718863 h 1127382"/>
                <a:gd name="connsiteX12" fmla="*/ 51099 w 833102"/>
                <a:gd name="connsiteY12" fmla="*/ 1092742 h 1127382"/>
                <a:gd name="connsiteX13" fmla="*/ 666396 w 833102"/>
                <a:gd name="connsiteY13" fmla="*/ 1103424 h 1127382"/>
                <a:gd name="connsiteX14" fmla="*/ 762537 w 833102"/>
                <a:gd name="connsiteY14" fmla="*/ 1026512 h 1127382"/>
                <a:gd name="connsiteX15" fmla="*/ 706989 w 833102"/>
                <a:gd name="connsiteY15" fmla="*/ 406942 h 1127382"/>
                <a:gd name="connsiteX16" fmla="*/ 833039 w 833102"/>
                <a:gd name="connsiteY16" fmla="*/ 75792 h 1127382"/>
                <a:gd name="connsiteX0" fmla="*/ 833039 w 833055"/>
                <a:gd name="connsiteY0" fmla="*/ 75792 h 1127382"/>
                <a:gd name="connsiteX1" fmla="*/ 721944 w 833055"/>
                <a:gd name="connsiteY1" fmla="*/ 15972 h 1127382"/>
                <a:gd name="connsiteX2" fmla="*/ 580938 w 833055"/>
                <a:gd name="connsiteY2" fmla="*/ 3153 h 1127382"/>
                <a:gd name="connsiteX3" fmla="*/ 471980 w 833055"/>
                <a:gd name="connsiteY3" fmla="*/ 5289 h 1127382"/>
                <a:gd name="connsiteX4" fmla="*/ 433524 w 833055"/>
                <a:gd name="connsiteY4" fmla="*/ 58701 h 1127382"/>
                <a:gd name="connsiteX5" fmla="*/ 358748 w 833055"/>
                <a:gd name="connsiteY5" fmla="*/ 77929 h 1127382"/>
                <a:gd name="connsiteX6" fmla="*/ 309610 w 833055"/>
                <a:gd name="connsiteY6" fmla="*/ 52291 h 1127382"/>
                <a:gd name="connsiteX7" fmla="*/ 309610 w 833055"/>
                <a:gd name="connsiteY7" fmla="*/ 5289 h 1127382"/>
                <a:gd name="connsiteX8" fmla="*/ 228424 w 833055"/>
                <a:gd name="connsiteY8" fmla="*/ 26654 h 1127382"/>
                <a:gd name="connsiteX9" fmla="*/ 108783 w 833055"/>
                <a:gd name="connsiteY9" fmla="*/ 90747 h 1127382"/>
                <a:gd name="connsiteX10" fmla="*/ 74600 w 833055"/>
                <a:gd name="connsiteY10" fmla="*/ 257390 h 1127382"/>
                <a:gd name="connsiteX11" fmla="*/ 38281 w 833055"/>
                <a:gd name="connsiteY11" fmla="*/ 718863 h 1127382"/>
                <a:gd name="connsiteX12" fmla="*/ 51099 w 833055"/>
                <a:gd name="connsiteY12" fmla="*/ 1092742 h 1127382"/>
                <a:gd name="connsiteX13" fmla="*/ 666396 w 833055"/>
                <a:gd name="connsiteY13" fmla="*/ 1103424 h 1127382"/>
                <a:gd name="connsiteX14" fmla="*/ 762537 w 833055"/>
                <a:gd name="connsiteY14" fmla="*/ 1026512 h 1127382"/>
                <a:gd name="connsiteX15" fmla="*/ 730490 w 833055"/>
                <a:gd name="connsiteY15" fmla="*/ 409079 h 1127382"/>
                <a:gd name="connsiteX16" fmla="*/ 833039 w 833055"/>
                <a:gd name="connsiteY16" fmla="*/ 75792 h 1127382"/>
                <a:gd name="connsiteX0" fmla="*/ 833039 w 833110"/>
                <a:gd name="connsiteY0" fmla="*/ 75792 h 1127382"/>
                <a:gd name="connsiteX1" fmla="*/ 721944 w 833110"/>
                <a:gd name="connsiteY1" fmla="*/ 15972 h 1127382"/>
                <a:gd name="connsiteX2" fmla="*/ 580938 w 833110"/>
                <a:gd name="connsiteY2" fmla="*/ 3153 h 1127382"/>
                <a:gd name="connsiteX3" fmla="*/ 471980 w 833110"/>
                <a:gd name="connsiteY3" fmla="*/ 5289 h 1127382"/>
                <a:gd name="connsiteX4" fmla="*/ 433524 w 833110"/>
                <a:gd name="connsiteY4" fmla="*/ 58701 h 1127382"/>
                <a:gd name="connsiteX5" fmla="*/ 358748 w 833110"/>
                <a:gd name="connsiteY5" fmla="*/ 77929 h 1127382"/>
                <a:gd name="connsiteX6" fmla="*/ 309610 w 833110"/>
                <a:gd name="connsiteY6" fmla="*/ 52291 h 1127382"/>
                <a:gd name="connsiteX7" fmla="*/ 309610 w 833110"/>
                <a:gd name="connsiteY7" fmla="*/ 5289 h 1127382"/>
                <a:gd name="connsiteX8" fmla="*/ 228424 w 833110"/>
                <a:gd name="connsiteY8" fmla="*/ 26654 h 1127382"/>
                <a:gd name="connsiteX9" fmla="*/ 108783 w 833110"/>
                <a:gd name="connsiteY9" fmla="*/ 90747 h 1127382"/>
                <a:gd name="connsiteX10" fmla="*/ 74600 w 833110"/>
                <a:gd name="connsiteY10" fmla="*/ 257390 h 1127382"/>
                <a:gd name="connsiteX11" fmla="*/ 38281 w 833110"/>
                <a:gd name="connsiteY11" fmla="*/ 718863 h 1127382"/>
                <a:gd name="connsiteX12" fmla="*/ 51099 w 833110"/>
                <a:gd name="connsiteY12" fmla="*/ 1092742 h 1127382"/>
                <a:gd name="connsiteX13" fmla="*/ 666396 w 833110"/>
                <a:gd name="connsiteY13" fmla="*/ 1103424 h 1127382"/>
                <a:gd name="connsiteX14" fmla="*/ 762537 w 833110"/>
                <a:gd name="connsiteY14" fmla="*/ 1026512 h 1127382"/>
                <a:gd name="connsiteX15" fmla="*/ 739036 w 833110"/>
                <a:gd name="connsiteY15" fmla="*/ 411215 h 1127382"/>
                <a:gd name="connsiteX16" fmla="*/ 833039 w 833110"/>
                <a:gd name="connsiteY16" fmla="*/ 75792 h 1127382"/>
                <a:gd name="connsiteX0" fmla="*/ 845955 w 846026"/>
                <a:gd name="connsiteY0" fmla="*/ 75792 h 1131873"/>
                <a:gd name="connsiteX1" fmla="*/ 734860 w 846026"/>
                <a:gd name="connsiteY1" fmla="*/ 15972 h 1131873"/>
                <a:gd name="connsiteX2" fmla="*/ 593854 w 846026"/>
                <a:gd name="connsiteY2" fmla="*/ 3153 h 1131873"/>
                <a:gd name="connsiteX3" fmla="*/ 484896 w 846026"/>
                <a:gd name="connsiteY3" fmla="*/ 5289 h 1131873"/>
                <a:gd name="connsiteX4" fmla="*/ 446440 w 846026"/>
                <a:gd name="connsiteY4" fmla="*/ 58701 h 1131873"/>
                <a:gd name="connsiteX5" fmla="*/ 371664 w 846026"/>
                <a:gd name="connsiteY5" fmla="*/ 77929 h 1131873"/>
                <a:gd name="connsiteX6" fmla="*/ 322526 w 846026"/>
                <a:gd name="connsiteY6" fmla="*/ 52291 h 1131873"/>
                <a:gd name="connsiteX7" fmla="*/ 322526 w 846026"/>
                <a:gd name="connsiteY7" fmla="*/ 5289 h 1131873"/>
                <a:gd name="connsiteX8" fmla="*/ 241340 w 846026"/>
                <a:gd name="connsiteY8" fmla="*/ 26654 h 1131873"/>
                <a:gd name="connsiteX9" fmla="*/ 121699 w 846026"/>
                <a:gd name="connsiteY9" fmla="*/ 90747 h 1131873"/>
                <a:gd name="connsiteX10" fmla="*/ 87516 w 846026"/>
                <a:gd name="connsiteY10" fmla="*/ 257390 h 1131873"/>
                <a:gd name="connsiteX11" fmla="*/ 51197 w 846026"/>
                <a:gd name="connsiteY11" fmla="*/ 718863 h 1131873"/>
                <a:gd name="connsiteX12" fmla="*/ 46923 w 846026"/>
                <a:gd name="connsiteY12" fmla="*/ 1099151 h 1131873"/>
                <a:gd name="connsiteX13" fmla="*/ 679312 w 846026"/>
                <a:gd name="connsiteY13" fmla="*/ 1103424 h 1131873"/>
                <a:gd name="connsiteX14" fmla="*/ 775453 w 846026"/>
                <a:gd name="connsiteY14" fmla="*/ 1026512 h 1131873"/>
                <a:gd name="connsiteX15" fmla="*/ 751952 w 846026"/>
                <a:gd name="connsiteY15" fmla="*/ 411215 h 1131873"/>
                <a:gd name="connsiteX16" fmla="*/ 845955 w 846026"/>
                <a:gd name="connsiteY16" fmla="*/ 75792 h 1131873"/>
                <a:gd name="connsiteX0" fmla="*/ 845955 w 846026"/>
                <a:gd name="connsiteY0" fmla="*/ 75792 h 1106808"/>
                <a:gd name="connsiteX1" fmla="*/ 734860 w 846026"/>
                <a:gd name="connsiteY1" fmla="*/ 15972 h 1106808"/>
                <a:gd name="connsiteX2" fmla="*/ 593854 w 846026"/>
                <a:gd name="connsiteY2" fmla="*/ 3153 h 1106808"/>
                <a:gd name="connsiteX3" fmla="*/ 484896 w 846026"/>
                <a:gd name="connsiteY3" fmla="*/ 5289 h 1106808"/>
                <a:gd name="connsiteX4" fmla="*/ 446440 w 846026"/>
                <a:gd name="connsiteY4" fmla="*/ 58701 h 1106808"/>
                <a:gd name="connsiteX5" fmla="*/ 371664 w 846026"/>
                <a:gd name="connsiteY5" fmla="*/ 77929 h 1106808"/>
                <a:gd name="connsiteX6" fmla="*/ 322526 w 846026"/>
                <a:gd name="connsiteY6" fmla="*/ 52291 h 1106808"/>
                <a:gd name="connsiteX7" fmla="*/ 322526 w 846026"/>
                <a:gd name="connsiteY7" fmla="*/ 5289 h 1106808"/>
                <a:gd name="connsiteX8" fmla="*/ 241340 w 846026"/>
                <a:gd name="connsiteY8" fmla="*/ 26654 h 1106808"/>
                <a:gd name="connsiteX9" fmla="*/ 121699 w 846026"/>
                <a:gd name="connsiteY9" fmla="*/ 90747 h 1106808"/>
                <a:gd name="connsiteX10" fmla="*/ 87516 w 846026"/>
                <a:gd name="connsiteY10" fmla="*/ 257390 h 1106808"/>
                <a:gd name="connsiteX11" fmla="*/ 51197 w 846026"/>
                <a:gd name="connsiteY11" fmla="*/ 718863 h 1106808"/>
                <a:gd name="connsiteX12" fmla="*/ 46923 w 846026"/>
                <a:gd name="connsiteY12" fmla="*/ 1099151 h 1106808"/>
                <a:gd name="connsiteX13" fmla="*/ 679312 w 846026"/>
                <a:gd name="connsiteY13" fmla="*/ 1103424 h 1106808"/>
                <a:gd name="connsiteX14" fmla="*/ 775453 w 846026"/>
                <a:gd name="connsiteY14" fmla="*/ 1026512 h 1106808"/>
                <a:gd name="connsiteX15" fmla="*/ 751952 w 846026"/>
                <a:gd name="connsiteY15" fmla="*/ 411215 h 1106808"/>
                <a:gd name="connsiteX16" fmla="*/ 845955 w 846026"/>
                <a:gd name="connsiteY16" fmla="*/ 75792 h 1106808"/>
                <a:gd name="connsiteX0" fmla="*/ 825374 w 825445"/>
                <a:gd name="connsiteY0" fmla="*/ 75792 h 1110041"/>
                <a:gd name="connsiteX1" fmla="*/ 714279 w 825445"/>
                <a:gd name="connsiteY1" fmla="*/ 15972 h 1110041"/>
                <a:gd name="connsiteX2" fmla="*/ 573273 w 825445"/>
                <a:gd name="connsiteY2" fmla="*/ 3153 h 1110041"/>
                <a:gd name="connsiteX3" fmla="*/ 464315 w 825445"/>
                <a:gd name="connsiteY3" fmla="*/ 5289 h 1110041"/>
                <a:gd name="connsiteX4" fmla="*/ 425859 w 825445"/>
                <a:gd name="connsiteY4" fmla="*/ 58701 h 1110041"/>
                <a:gd name="connsiteX5" fmla="*/ 351083 w 825445"/>
                <a:gd name="connsiteY5" fmla="*/ 77929 h 1110041"/>
                <a:gd name="connsiteX6" fmla="*/ 301945 w 825445"/>
                <a:gd name="connsiteY6" fmla="*/ 52291 h 1110041"/>
                <a:gd name="connsiteX7" fmla="*/ 301945 w 825445"/>
                <a:gd name="connsiteY7" fmla="*/ 5289 h 1110041"/>
                <a:gd name="connsiteX8" fmla="*/ 220759 w 825445"/>
                <a:gd name="connsiteY8" fmla="*/ 26654 h 1110041"/>
                <a:gd name="connsiteX9" fmla="*/ 101118 w 825445"/>
                <a:gd name="connsiteY9" fmla="*/ 90747 h 1110041"/>
                <a:gd name="connsiteX10" fmla="*/ 66935 w 825445"/>
                <a:gd name="connsiteY10" fmla="*/ 257390 h 1110041"/>
                <a:gd name="connsiteX11" fmla="*/ 30616 w 825445"/>
                <a:gd name="connsiteY11" fmla="*/ 718863 h 1110041"/>
                <a:gd name="connsiteX12" fmla="*/ 54116 w 825445"/>
                <a:gd name="connsiteY12" fmla="*/ 1109834 h 1110041"/>
                <a:gd name="connsiteX13" fmla="*/ 658731 w 825445"/>
                <a:gd name="connsiteY13" fmla="*/ 1103424 h 1110041"/>
                <a:gd name="connsiteX14" fmla="*/ 754872 w 825445"/>
                <a:gd name="connsiteY14" fmla="*/ 1026512 h 1110041"/>
                <a:gd name="connsiteX15" fmla="*/ 731371 w 825445"/>
                <a:gd name="connsiteY15" fmla="*/ 411215 h 1110041"/>
                <a:gd name="connsiteX16" fmla="*/ 825374 w 825445"/>
                <a:gd name="connsiteY16" fmla="*/ 75792 h 1110041"/>
                <a:gd name="connsiteX0" fmla="*/ 825681 w 825752"/>
                <a:gd name="connsiteY0" fmla="*/ 75792 h 1139039"/>
                <a:gd name="connsiteX1" fmla="*/ 714586 w 825752"/>
                <a:gd name="connsiteY1" fmla="*/ 15972 h 1139039"/>
                <a:gd name="connsiteX2" fmla="*/ 573580 w 825752"/>
                <a:gd name="connsiteY2" fmla="*/ 3153 h 1139039"/>
                <a:gd name="connsiteX3" fmla="*/ 464622 w 825752"/>
                <a:gd name="connsiteY3" fmla="*/ 5289 h 1139039"/>
                <a:gd name="connsiteX4" fmla="*/ 426166 w 825752"/>
                <a:gd name="connsiteY4" fmla="*/ 58701 h 1139039"/>
                <a:gd name="connsiteX5" fmla="*/ 351390 w 825752"/>
                <a:gd name="connsiteY5" fmla="*/ 77929 h 1139039"/>
                <a:gd name="connsiteX6" fmla="*/ 302252 w 825752"/>
                <a:gd name="connsiteY6" fmla="*/ 52291 h 1139039"/>
                <a:gd name="connsiteX7" fmla="*/ 302252 w 825752"/>
                <a:gd name="connsiteY7" fmla="*/ 5289 h 1139039"/>
                <a:gd name="connsiteX8" fmla="*/ 221066 w 825752"/>
                <a:gd name="connsiteY8" fmla="*/ 26654 h 1139039"/>
                <a:gd name="connsiteX9" fmla="*/ 101425 w 825752"/>
                <a:gd name="connsiteY9" fmla="*/ 90747 h 1139039"/>
                <a:gd name="connsiteX10" fmla="*/ 67242 w 825752"/>
                <a:gd name="connsiteY10" fmla="*/ 257390 h 1139039"/>
                <a:gd name="connsiteX11" fmla="*/ 30923 w 825752"/>
                <a:gd name="connsiteY11" fmla="*/ 718863 h 1139039"/>
                <a:gd name="connsiteX12" fmla="*/ 54423 w 825752"/>
                <a:gd name="connsiteY12" fmla="*/ 1109834 h 1139039"/>
                <a:gd name="connsiteX13" fmla="*/ 663311 w 825752"/>
                <a:gd name="connsiteY13" fmla="*/ 1101287 h 1139039"/>
                <a:gd name="connsiteX14" fmla="*/ 755179 w 825752"/>
                <a:gd name="connsiteY14" fmla="*/ 1026512 h 1139039"/>
                <a:gd name="connsiteX15" fmla="*/ 731678 w 825752"/>
                <a:gd name="connsiteY15" fmla="*/ 411215 h 1139039"/>
                <a:gd name="connsiteX16" fmla="*/ 825681 w 825752"/>
                <a:gd name="connsiteY16" fmla="*/ 75792 h 1139039"/>
                <a:gd name="connsiteX0" fmla="*/ 825681 w 825752"/>
                <a:gd name="connsiteY0" fmla="*/ 75792 h 1135490"/>
                <a:gd name="connsiteX1" fmla="*/ 714586 w 825752"/>
                <a:gd name="connsiteY1" fmla="*/ 15972 h 1135490"/>
                <a:gd name="connsiteX2" fmla="*/ 573580 w 825752"/>
                <a:gd name="connsiteY2" fmla="*/ 3153 h 1135490"/>
                <a:gd name="connsiteX3" fmla="*/ 464622 w 825752"/>
                <a:gd name="connsiteY3" fmla="*/ 5289 h 1135490"/>
                <a:gd name="connsiteX4" fmla="*/ 426166 w 825752"/>
                <a:gd name="connsiteY4" fmla="*/ 58701 h 1135490"/>
                <a:gd name="connsiteX5" fmla="*/ 351390 w 825752"/>
                <a:gd name="connsiteY5" fmla="*/ 77929 h 1135490"/>
                <a:gd name="connsiteX6" fmla="*/ 302252 w 825752"/>
                <a:gd name="connsiteY6" fmla="*/ 52291 h 1135490"/>
                <a:gd name="connsiteX7" fmla="*/ 302252 w 825752"/>
                <a:gd name="connsiteY7" fmla="*/ 5289 h 1135490"/>
                <a:gd name="connsiteX8" fmla="*/ 221066 w 825752"/>
                <a:gd name="connsiteY8" fmla="*/ 26654 h 1135490"/>
                <a:gd name="connsiteX9" fmla="*/ 101425 w 825752"/>
                <a:gd name="connsiteY9" fmla="*/ 90747 h 1135490"/>
                <a:gd name="connsiteX10" fmla="*/ 67242 w 825752"/>
                <a:gd name="connsiteY10" fmla="*/ 257390 h 1135490"/>
                <a:gd name="connsiteX11" fmla="*/ 30923 w 825752"/>
                <a:gd name="connsiteY11" fmla="*/ 718863 h 1135490"/>
                <a:gd name="connsiteX12" fmla="*/ 54423 w 825752"/>
                <a:gd name="connsiteY12" fmla="*/ 1109834 h 1135490"/>
                <a:gd name="connsiteX13" fmla="*/ 663311 w 825752"/>
                <a:gd name="connsiteY13" fmla="*/ 1101287 h 1135490"/>
                <a:gd name="connsiteX14" fmla="*/ 755179 w 825752"/>
                <a:gd name="connsiteY14" fmla="*/ 1026512 h 1135490"/>
                <a:gd name="connsiteX15" fmla="*/ 731678 w 825752"/>
                <a:gd name="connsiteY15" fmla="*/ 411215 h 1135490"/>
                <a:gd name="connsiteX16" fmla="*/ 825681 w 825752"/>
                <a:gd name="connsiteY16" fmla="*/ 75792 h 1135490"/>
                <a:gd name="connsiteX0" fmla="*/ 825681 w 825749"/>
                <a:gd name="connsiteY0" fmla="*/ 75792 h 1140469"/>
                <a:gd name="connsiteX1" fmla="*/ 714586 w 825749"/>
                <a:gd name="connsiteY1" fmla="*/ 15972 h 1140469"/>
                <a:gd name="connsiteX2" fmla="*/ 573580 w 825749"/>
                <a:gd name="connsiteY2" fmla="*/ 3153 h 1140469"/>
                <a:gd name="connsiteX3" fmla="*/ 464622 w 825749"/>
                <a:gd name="connsiteY3" fmla="*/ 5289 h 1140469"/>
                <a:gd name="connsiteX4" fmla="*/ 426166 w 825749"/>
                <a:gd name="connsiteY4" fmla="*/ 58701 h 1140469"/>
                <a:gd name="connsiteX5" fmla="*/ 351390 w 825749"/>
                <a:gd name="connsiteY5" fmla="*/ 77929 h 1140469"/>
                <a:gd name="connsiteX6" fmla="*/ 302252 w 825749"/>
                <a:gd name="connsiteY6" fmla="*/ 52291 h 1140469"/>
                <a:gd name="connsiteX7" fmla="*/ 302252 w 825749"/>
                <a:gd name="connsiteY7" fmla="*/ 5289 h 1140469"/>
                <a:gd name="connsiteX8" fmla="*/ 221066 w 825749"/>
                <a:gd name="connsiteY8" fmla="*/ 26654 h 1140469"/>
                <a:gd name="connsiteX9" fmla="*/ 101425 w 825749"/>
                <a:gd name="connsiteY9" fmla="*/ 90747 h 1140469"/>
                <a:gd name="connsiteX10" fmla="*/ 67242 w 825749"/>
                <a:gd name="connsiteY10" fmla="*/ 257390 h 1140469"/>
                <a:gd name="connsiteX11" fmla="*/ 30923 w 825749"/>
                <a:gd name="connsiteY11" fmla="*/ 718863 h 1140469"/>
                <a:gd name="connsiteX12" fmla="*/ 54423 w 825749"/>
                <a:gd name="connsiteY12" fmla="*/ 1109834 h 1140469"/>
                <a:gd name="connsiteX13" fmla="*/ 663311 w 825749"/>
                <a:gd name="connsiteY13" fmla="*/ 1101287 h 1140469"/>
                <a:gd name="connsiteX14" fmla="*/ 765861 w 825749"/>
                <a:gd name="connsiteY14" fmla="*/ 990192 h 1140469"/>
                <a:gd name="connsiteX15" fmla="*/ 731678 w 825749"/>
                <a:gd name="connsiteY15" fmla="*/ 411215 h 1140469"/>
                <a:gd name="connsiteX16" fmla="*/ 825681 w 825749"/>
                <a:gd name="connsiteY16" fmla="*/ 75792 h 1140469"/>
                <a:gd name="connsiteX0" fmla="*/ 821257 w 821325"/>
                <a:gd name="connsiteY0" fmla="*/ 75792 h 1134194"/>
                <a:gd name="connsiteX1" fmla="*/ 710162 w 821325"/>
                <a:gd name="connsiteY1" fmla="*/ 15972 h 1134194"/>
                <a:gd name="connsiteX2" fmla="*/ 569156 w 821325"/>
                <a:gd name="connsiteY2" fmla="*/ 3153 h 1134194"/>
                <a:gd name="connsiteX3" fmla="*/ 460198 w 821325"/>
                <a:gd name="connsiteY3" fmla="*/ 5289 h 1134194"/>
                <a:gd name="connsiteX4" fmla="*/ 421742 w 821325"/>
                <a:gd name="connsiteY4" fmla="*/ 58701 h 1134194"/>
                <a:gd name="connsiteX5" fmla="*/ 346966 w 821325"/>
                <a:gd name="connsiteY5" fmla="*/ 77929 h 1134194"/>
                <a:gd name="connsiteX6" fmla="*/ 297828 w 821325"/>
                <a:gd name="connsiteY6" fmla="*/ 52291 h 1134194"/>
                <a:gd name="connsiteX7" fmla="*/ 297828 w 821325"/>
                <a:gd name="connsiteY7" fmla="*/ 5289 h 1134194"/>
                <a:gd name="connsiteX8" fmla="*/ 216642 w 821325"/>
                <a:gd name="connsiteY8" fmla="*/ 26654 h 1134194"/>
                <a:gd name="connsiteX9" fmla="*/ 97001 w 821325"/>
                <a:gd name="connsiteY9" fmla="*/ 90747 h 1134194"/>
                <a:gd name="connsiteX10" fmla="*/ 62818 w 821325"/>
                <a:gd name="connsiteY10" fmla="*/ 257390 h 1134194"/>
                <a:gd name="connsiteX11" fmla="*/ 26499 w 821325"/>
                <a:gd name="connsiteY11" fmla="*/ 718863 h 1134194"/>
                <a:gd name="connsiteX12" fmla="*/ 56409 w 821325"/>
                <a:gd name="connsiteY12" fmla="*/ 1101288 h 1134194"/>
                <a:gd name="connsiteX13" fmla="*/ 658887 w 821325"/>
                <a:gd name="connsiteY13" fmla="*/ 1101287 h 1134194"/>
                <a:gd name="connsiteX14" fmla="*/ 761437 w 821325"/>
                <a:gd name="connsiteY14" fmla="*/ 990192 h 1134194"/>
                <a:gd name="connsiteX15" fmla="*/ 727254 w 821325"/>
                <a:gd name="connsiteY15" fmla="*/ 411215 h 1134194"/>
                <a:gd name="connsiteX16" fmla="*/ 821257 w 821325"/>
                <a:gd name="connsiteY16" fmla="*/ 75792 h 1134194"/>
                <a:gd name="connsiteX0" fmla="*/ 827676 w 827744"/>
                <a:gd name="connsiteY0" fmla="*/ 75792 h 1125854"/>
                <a:gd name="connsiteX1" fmla="*/ 716581 w 827744"/>
                <a:gd name="connsiteY1" fmla="*/ 15972 h 1125854"/>
                <a:gd name="connsiteX2" fmla="*/ 575575 w 827744"/>
                <a:gd name="connsiteY2" fmla="*/ 3153 h 1125854"/>
                <a:gd name="connsiteX3" fmla="*/ 466617 w 827744"/>
                <a:gd name="connsiteY3" fmla="*/ 5289 h 1125854"/>
                <a:gd name="connsiteX4" fmla="*/ 428161 w 827744"/>
                <a:gd name="connsiteY4" fmla="*/ 58701 h 1125854"/>
                <a:gd name="connsiteX5" fmla="*/ 353385 w 827744"/>
                <a:gd name="connsiteY5" fmla="*/ 77929 h 1125854"/>
                <a:gd name="connsiteX6" fmla="*/ 304247 w 827744"/>
                <a:gd name="connsiteY6" fmla="*/ 52291 h 1125854"/>
                <a:gd name="connsiteX7" fmla="*/ 304247 w 827744"/>
                <a:gd name="connsiteY7" fmla="*/ 5289 h 1125854"/>
                <a:gd name="connsiteX8" fmla="*/ 223061 w 827744"/>
                <a:gd name="connsiteY8" fmla="*/ 26654 h 1125854"/>
                <a:gd name="connsiteX9" fmla="*/ 103420 w 827744"/>
                <a:gd name="connsiteY9" fmla="*/ 90747 h 1125854"/>
                <a:gd name="connsiteX10" fmla="*/ 69237 w 827744"/>
                <a:gd name="connsiteY10" fmla="*/ 257390 h 1125854"/>
                <a:gd name="connsiteX11" fmla="*/ 32918 w 827744"/>
                <a:gd name="connsiteY11" fmla="*/ 718863 h 1125854"/>
                <a:gd name="connsiteX12" fmla="*/ 62828 w 827744"/>
                <a:gd name="connsiteY12" fmla="*/ 1101288 h 1125854"/>
                <a:gd name="connsiteX13" fmla="*/ 665306 w 827744"/>
                <a:gd name="connsiteY13" fmla="*/ 1101287 h 1125854"/>
                <a:gd name="connsiteX14" fmla="*/ 767856 w 827744"/>
                <a:gd name="connsiteY14" fmla="*/ 990192 h 1125854"/>
                <a:gd name="connsiteX15" fmla="*/ 733673 w 827744"/>
                <a:gd name="connsiteY15" fmla="*/ 411215 h 1125854"/>
                <a:gd name="connsiteX16" fmla="*/ 827676 w 827744"/>
                <a:gd name="connsiteY16" fmla="*/ 75792 h 1125854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9074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9074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9074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8433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263"/>
                <a:gd name="connsiteY0" fmla="*/ 75462 h 1128133"/>
                <a:gd name="connsiteX1" fmla="*/ 721550 w 826263"/>
                <a:gd name="connsiteY1" fmla="*/ 9232 h 1128133"/>
                <a:gd name="connsiteX2" fmla="*/ 574135 w 826263"/>
                <a:gd name="connsiteY2" fmla="*/ 2823 h 1128133"/>
                <a:gd name="connsiteX3" fmla="*/ 465177 w 826263"/>
                <a:gd name="connsiteY3" fmla="*/ 4959 h 1128133"/>
                <a:gd name="connsiteX4" fmla="*/ 426721 w 826263"/>
                <a:gd name="connsiteY4" fmla="*/ 58371 h 1128133"/>
                <a:gd name="connsiteX5" fmla="*/ 351945 w 826263"/>
                <a:gd name="connsiteY5" fmla="*/ 77599 h 1128133"/>
                <a:gd name="connsiteX6" fmla="*/ 302807 w 826263"/>
                <a:gd name="connsiteY6" fmla="*/ 51961 h 1128133"/>
                <a:gd name="connsiteX7" fmla="*/ 302807 w 826263"/>
                <a:gd name="connsiteY7" fmla="*/ 4959 h 1128133"/>
                <a:gd name="connsiteX8" fmla="*/ 221621 w 826263"/>
                <a:gd name="connsiteY8" fmla="*/ 26324 h 1128133"/>
                <a:gd name="connsiteX9" fmla="*/ 101980 w 826263"/>
                <a:gd name="connsiteY9" fmla="*/ 84007 h 1128133"/>
                <a:gd name="connsiteX10" fmla="*/ 67797 w 826263"/>
                <a:gd name="connsiteY10" fmla="*/ 257060 h 1128133"/>
                <a:gd name="connsiteX11" fmla="*/ 20796 w 826263"/>
                <a:gd name="connsiteY11" fmla="*/ 797582 h 1128133"/>
                <a:gd name="connsiteX12" fmla="*/ 61388 w 826263"/>
                <a:gd name="connsiteY12" fmla="*/ 1100958 h 1128133"/>
                <a:gd name="connsiteX13" fmla="*/ 663866 w 826263"/>
                <a:gd name="connsiteY13" fmla="*/ 1100957 h 1128133"/>
                <a:gd name="connsiteX14" fmla="*/ 766416 w 826263"/>
                <a:gd name="connsiteY14" fmla="*/ 989862 h 1128133"/>
                <a:gd name="connsiteX15" fmla="*/ 732233 w 826263"/>
                <a:gd name="connsiteY15" fmla="*/ 410885 h 1128133"/>
                <a:gd name="connsiteX16" fmla="*/ 826236 w 826263"/>
                <a:gd name="connsiteY16" fmla="*/ 75462 h 1128133"/>
                <a:gd name="connsiteX0" fmla="*/ 826236 w 826263"/>
                <a:gd name="connsiteY0" fmla="*/ 75462 h 1128133"/>
                <a:gd name="connsiteX1" fmla="*/ 721550 w 826263"/>
                <a:gd name="connsiteY1" fmla="*/ 9232 h 1128133"/>
                <a:gd name="connsiteX2" fmla="*/ 574135 w 826263"/>
                <a:gd name="connsiteY2" fmla="*/ 2823 h 1128133"/>
                <a:gd name="connsiteX3" fmla="*/ 465177 w 826263"/>
                <a:gd name="connsiteY3" fmla="*/ 4959 h 1128133"/>
                <a:gd name="connsiteX4" fmla="*/ 426721 w 826263"/>
                <a:gd name="connsiteY4" fmla="*/ 58371 h 1128133"/>
                <a:gd name="connsiteX5" fmla="*/ 351945 w 826263"/>
                <a:gd name="connsiteY5" fmla="*/ 77599 h 1128133"/>
                <a:gd name="connsiteX6" fmla="*/ 302807 w 826263"/>
                <a:gd name="connsiteY6" fmla="*/ 51961 h 1128133"/>
                <a:gd name="connsiteX7" fmla="*/ 302807 w 826263"/>
                <a:gd name="connsiteY7" fmla="*/ 4959 h 1128133"/>
                <a:gd name="connsiteX8" fmla="*/ 221621 w 826263"/>
                <a:gd name="connsiteY8" fmla="*/ 26324 h 1128133"/>
                <a:gd name="connsiteX9" fmla="*/ 101980 w 826263"/>
                <a:gd name="connsiteY9" fmla="*/ 84007 h 1128133"/>
                <a:gd name="connsiteX10" fmla="*/ 67797 w 826263"/>
                <a:gd name="connsiteY10" fmla="*/ 257060 h 1128133"/>
                <a:gd name="connsiteX11" fmla="*/ 20796 w 826263"/>
                <a:gd name="connsiteY11" fmla="*/ 797582 h 1128133"/>
                <a:gd name="connsiteX12" fmla="*/ 61388 w 826263"/>
                <a:gd name="connsiteY12" fmla="*/ 1100958 h 1128133"/>
                <a:gd name="connsiteX13" fmla="*/ 663866 w 826263"/>
                <a:gd name="connsiteY13" fmla="*/ 1100957 h 1128133"/>
                <a:gd name="connsiteX14" fmla="*/ 766416 w 826263"/>
                <a:gd name="connsiteY14" fmla="*/ 989862 h 1128133"/>
                <a:gd name="connsiteX15" fmla="*/ 732233 w 826263"/>
                <a:gd name="connsiteY15" fmla="*/ 410885 h 1128133"/>
                <a:gd name="connsiteX16" fmla="*/ 826236 w 826263"/>
                <a:gd name="connsiteY16" fmla="*/ 75462 h 1128133"/>
                <a:gd name="connsiteX0" fmla="*/ 826236 w 826263"/>
                <a:gd name="connsiteY0" fmla="*/ 75462 h 1128133"/>
                <a:gd name="connsiteX1" fmla="*/ 721550 w 826263"/>
                <a:gd name="connsiteY1" fmla="*/ 9232 h 1128133"/>
                <a:gd name="connsiteX2" fmla="*/ 574135 w 826263"/>
                <a:gd name="connsiteY2" fmla="*/ 2823 h 1128133"/>
                <a:gd name="connsiteX3" fmla="*/ 465177 w 826263"/>
                <a:gd name="connsiteY3" fmla="*/ 4959 h 1128133"/>
                <a:gd name="connsiteX4" fmla="*/ 426721 w 826263"/>
                <a:gd name="connsiteY4" fmla="*/ 58371 h 1128133"/>
                <a:gd name="connsiteX5" fmla="*/ 351945 w 826263"/>
                <a:gd name="connsiteY5" fmla="*/ 77599 h 1128133"/>
                <a:gd name="connsiteX6" fmla="*/ 302807 w 826263"/>
                <a:gd name="connsiteY6" fmla="*/ 51961 h 1128133"/>
                <a:gd name="connsiteX7" fmla="*/ 302807 w 826263"/>
                <a:gd name="connsiteY7" fmla="*/ 4959 h 1128133"/>
                <a:gd name="connsiteX8" fmla="*/ 221621 w 826263"/>
                <a:gd name="connsiteY8" fmla="*/ 26324 h 1128133"/>
                <a:gd name="connsiteX9" fmla="*/ 101980 w 826263"/>
                <a:gd name="connsiteY9" fmla="*/ 84007 h 1128133"/>
                <a:gd name="connsiteX10" fmla="*/ 67797 w 826263"/>
                <a:gd name="connsiteY10" fmla="*/ 257060 h 1128133"/>
                <a:gd name="connsiteX11" fmla="*/ 20796 w 826263"/>
                <a:gd name="connsiteY11" fmla="*/ 797582 h 1128133"/>
                <a:gd name="connsiteX12" fmla="*/ 61388 w 826263"/>
                <a:gd name="connsiteY12" fmla="*/ 1100958 h 1128133"/>
                <a:gd name="connsiteX13" fmla="*/ 663866 w 826263"/>
                <a:gd name="connsiteY13" fmla="*/ 1100957 h 1128133"/>
                <a:gd name="connsiteX14" fmla="*/ 766416 w 826263"/>
                <a:gd name="connsiteY14" fmla="*/ 989862 h 1128133"/>
                <a:gd name="connsiteX15" fmla="*/ 732233 w 826263"/>
                <a:gd name="connsiteY15" fmla="*/ 410885 h 1128133"/>
                <a:gd name="connsiteX16" fmla="*/ 826236 w 826263"/>
                <a:gd name="connsiteY16" fmla="*/ 75462 h 1128133"/>
                <a:gd name="connsiteX0" fmla="*/ 821963 w 821991"/>
                <a:gd name="connsiteY0" fmla="*/ 79735 h 1128133"/>
                <a:gd name="connsiteX1" fmla="*/ 721550 w 821991"/>
                <a:gd name="connsiteY1" fmla="*/ 9232 h 1128133"/>
                <a:gd name="connsiteX2" fmla="*/ 574135 w 821991"/>
                <a:gd name="connsiteY2" fmla="*/ 2823 h 1128133"/>
                <a:gd name="connsiteX3" fmla="*/ 465177 w 821991"/>
                <a:gd name="connsiteY3" fmla="*/ 4959 h 1128133"/>
                <a:gd name="connsiteX4" fmla="*/ 426721 w 821991"/>
                <a:gd name="connsiteY4" fmla="*/ 58371 h 1128133"/>
                <a:gd name="connsiteX5" fmla="*/ 351945 w 821991"/>
                <a:gd name="connsiteY5" fmla="*/ 77599 h 1128133"/>
                <a:gd name="connsiteX6" fmla="*/ 302807 w 821991"/>
                <a:gd name="connsiteY6" fmla="*/ 51961 h 1128133"/>
                <a:gd name="connsiteX7" fmla="*/ 302807 w 821991"/>
                <a:gd name="connsiteY7" fmla="*/ 4959 h 1128133"/>
                <a:gd name="connsiteX8" fmla="*/ 221621 w 821991"/>
                <a:gd name="connsiteY8" fmla="*/ 26324 h 1128133"/>
                <a:gd name="connsiteX9" fmla="*/ 101980 w 821991"/>
                <a:gd name="connsiteY9" fmla="*/ 84007 h 1128133"/>
                <a:gd name="connsiteX10" fmla="*/ 67797 w 821991"/>
                <a:gd name="connsiteY10" fmla="*/ 257060 h 1128133"/>
                <a:gd name="connsiteX11" fmla="*/ 20796 w 821991"/>
                <a:gd name="connsiteY11" fmla="*/ 797582 h 1128133"/>
                <a:gd name="connsiteX12" fmla="*/ 61388 w 821991"/>
                <a:gd name="connsiteY12" fmla="*/ 1100958 h 1128133"/>
                <a:gd name="connsiteX13" fmla="*/ 663866 w 821991"/>
                <a:gd name="connsiteY13" fmla="*/ 1100957 h 1128133"/>
                <a:gd name="connsiteX14" fmla="*/ 766416 w 821991"/>
                <a:gd name="connsiteY14" fmla="*/ 989862 h 1128133"/>
                <a:gd name="connsiteX15" fmla="*/ 732233 w 821991"/>
                <a:gd name="connsiteY15" fmla="*/ 410885 h 1128133"/>
                <a:gd name="connsiteX16" fmla="*/ 821963 w 821991"/>
                <a:gd name="connsiteY16" fmla="*/ 79735 h 1128133"/>
                <a:gd name="connsiteX0" fmla="*/ 830509 w 830535"/>
                <a:gd name="connsiteY0" fmla="*/ 86144 h 1128133"/>
                <a:gd name="connsiteX1" fmla="*/ 721550 w 830535"/>
                <a:gd name="connsiteY1" fmla="*/ 9232 h 1128133"/>
                <a:gd name="connsiteX2" fmla="*/ 574135 w 830535"/>
                <a:gd name="connsiteY2" fmla="*/ 2823 h 1128133"/>
                <a:gd name="connsiteX3" fmla="*/ 465177 w 830535"/>
                <a:gd name="connsiteY3" fmla="*/ 4959 h 1128133"/>
                <a:gd name="connsiteX4" fmla="*/ 426721 w 830535"/>
                <a:gd name="connsiteY4" fmla="*/ 58371 h 1128133"/>
                <a:gd name="connsiteX5" fmla="*/ 351945 w 830535"/>
                <a:gd name="connsiteY5" fmla="*/ 77599 h 1128133"/>
                <a:gd name="connsiteX6" fmla="*/ 302807 w 830535"/>
                <a:gd name="connsiteY6" fmla="*/ 51961 h 1128133"/>
                <a:gd name="connsiteX7" fmla="*/ 302807 w 830535"/>
                <a:gd name="connsiteY7" fmla="*/ 4959 h 1128133"/>
                <a:gd name="connsiteX8" fmla="*/ 221621 w 830535"/>
                <a:gd name="connsiteY8" fmla="*/ 26324 h 1128133"/>
                <a:gd name="connsiteX9" fmla="*/ 101980 w 830535"/>
                <a:gd name="connsiteY9" fmla="*/ 84007 h 1128133"/>
                <a:gd name="connsiteX10" fmla="*/ 67797 w 830535"/>
                <a:gd name="connsiteY10" fmla="*/ 257060 h 1128133"/>
                <a:gd name="connsiteX11" fmla="*/ 20796 w 830535"/>
                <a:gd name="connsiteY11" fmla="*/ 797582 h 1128133"/>
                <a:gd name="connsiteX12" fmla="*/ 61388 w 830535"/>
                <a:gd name="connsiteY12" fmla="*/ 1100958 h 1128133"/>
                <a:gd name="connsiteX13" fmla="*/ 663866 w 830535"/>
                <a:gd name="connsiteY13" fmla="*/ 1100957 h 1128133"/>
                <a:gd name="connsiteX14" fmla="*/ 766416 w 830535"/>
                <a:gd name="connsiteY14" fmla="*/ 989862 h 1128133"/>
                <a:gd name="connsiteX15" fmla="*/ 732233 w 830535"/>
                <a:gd name="connsiteY15" fmla="*/ 410885 h 1128133"/>
                <a:gd name="connsiteX16" fmla="*/ 830509 w 830535"/>
                <a:gd name="connsiteY16" fmla="*/ 86144 h 1128133"/>
                <a:gd name="connsiteX0" fmla="*/ 830509 w 834188"/>
                <a:gd name="connsiteY0" fmla="*/ 86144 h 1128133"/>
                <a:gd name="connsiteX1" fmla="*/ 721550 w 834188"/>
                <a:gd name="connsiteY1" fmla="*/ 9232 h 1128133"/>
                <a:gd name="connsiteX2" fmla="*/ 574135 w 834188"/>
                <a:gd name="connsiteY2" fmla="*/ 2823 h 1128133"/>
                <a:gd name="connsiteX3" fmla="*/ 465177 w 834188"/>
                <a:gd name="connsiteY3" fmla="*/ 4959 h 1128133"/>
                <a:gd name="connsiteX4" fmla="*/ 426721 w 834188"/>
                <a:gd name="connsiteY4" fmla="*/ 58371 h 1128133"/>
                <a:gd name="connsiteX5" fmla="*/ 351945 w 834188"/>
                <a:gd name="connsiteY5" fmla="*/ 77599 h 1128133"/>
                <a:gd name="connsiteX6" fmla="*/ 302807 w 834188"/>
                <a:gd name="connsiteY6" fmla="*/ 51961 h 1128133"/>
                <a:gd name="connsiteX7" fmla="*/ 302807 w 834188"/>
                <a:gd name="connsiteY7" fmla="*/ 4959 h 1128133"/>
                <a:gd name="connsiteX8" fmla="*/ 221621 w 834188"/>
                <a:gd name="connsiteY8" fmla="*/ 26324 h 1128133"/>
                <a:gd name="connsiteX9" fmla="*/ 101980 w 834188"/>
                <a:gd name="connsiteY9" fmla="*/ 84007 h 1128133"/>
                <a:gd name="connsiteX10" fmla="*/ 67797 w 834188"/>
                <a:gd name="connsiteY10" fmla="*/ 257060 h 1128133"/>
                <a:gd name="connsiteX11" fmla="*/ 20796 w 834188"/>
                <a:gd name="connsiteY11" fmla="*/ 797582 h 1128133"/>
                <a:gd name="connsiteX12" fmla="*/ 61388 w 834188"/>
                <a:gd name="connsiteY12" fmla="*/ 1100958 h 1128133"/>
                <a:gd name="connsiteX13" fmla="*/ 663866 w 834188"/>
                <a:gd name="connsiteY13" fmla="*/ 1100957 h 1128133"/>
                <a:gd name="connsiteX14" fmla="*/ 766416 w 834188"/>
                <a:gd name="connsiteY14" fmla="*/ 989862 h 1128133"/>
                <a:gd name="connsiteX15" fmla="*/ 732233 w 834188"/>
                <a:gd name="connsiteY15" fmla="*/ 410885 h 1128133"/>
                <a:gd name="connsiteX16" fmla="*/ 830509 w 834188"/>
                <a:gd name="connsiteY16" fmla="*/ 86144 h 1128133"/>
                <a:gd name="connsiteX0" fmla="*/ 830509 w 834131"/>
                <a:gd name="connsiteY0" fmla="*/ 86144 h 1128133"/>
                <a:gd name="connsiteX1" fmla="*/ 721550 w 834131"/>
                <a:gd name="connsiteY1" fmla="*/ 9232 h 1128133"/>
                <a:gd name="connsiteX2" fmla="*/ 574135 w 834131"/>
                <a:gd name="connsiteY2" fmla="*/ 2823 h 1128133"/>
                <a:gd name="connsiteX3" fmla="*/ 465177 w 834131"/>
                <a:gd name="connsiteY3" fmla="*/ 4959 h 1128133"/>
                <a:gd name="connsiteX4" fmla="*/ 426721 w 834131"/>
                <a:gd name="connsiteY4" fmla="*/ 58371 h 1128133"/>
                <a:gd name="connsiteX5" fmla="*/ 351945 w 834131"/>
                <a:gd name="connsiteY5" fmla="*/ 77599 h 1128133"/>
                <a:gd name="connsiteX6" fmla="*/ 302807 w 834131"/>
                <a:gd name="connsiteY6" fmla="*/ 51961 h 1128133"/>
                <a:gd name="connsiteX7" fmla="*/ 302807 w 834131"/>
                <a:gd name="connsiteY7" fmla="*/ 4959 h 1128133"/>
                <a:gd name="connsiteX8" fmla="*/ 221621 w 834131"/>
                <a:gd name="connsiteY8" fmla="*/ 26324 h 1128133"/>
                <a:gd name="connsiteX9" fmla="*/ 101980 w 834131"/>
                <a:gd name="connsiteY9" fmla="*/ 84007 h 1128133"/>
                <a:gd name="connsiteX10" fmla="*/ 67797 w 834131"/>
                <a:gd name="connsiteY10" fmla="*/ 257060 h 1128133"/>
                <a:gd name="connsiteX11" fmla="*/ 20796 w 834131"/>
                <a:gd name="connsiteY11" fmla="*/ 797582 h 1128133"/>
                <a:gd name="connsiteX12" fmla="*/ 61388 w 834131"/>
                <a:gd name="connsiteY12" fmla="*/ 1100958 h 1128133"/>
                <a:gd name="connsiteX13" fmla="*/ 663866 w 834131"/>
                <a:gd name="connsiteY13" fmla="*/ 1100957 h 1128133"/>
                <a:gd name="connsiteX14" fmla="*/ 766416 w 834131"/>
                <a:gd name="connsiteY14" fmla="*/ 989862 h 1128133"/>
                <a:gd name="connsiteX15" fmla="*/ 732233 w 834131"/>
                <a:gd name="connsiteY15" fmla="*/ 410885 h 1128133"/>
                <a:gd name="connsiteX16" fmla="*/ 830509 w 834131"/>
                <a:gd name="connsiteY16" fmla="*/ 86144 h 1128133"/>
                <a:gd name="connsiteX0" fmla="*/ 830509 w 830708"/>
                <a:gd name="connsiteY0" fmla="*/ 86144 h 1128133"/>
                <a:gd name="connsiteX1" fmla="*/ 721550 w 830708"/>
                <a:gd name="connsiteY1" fmla="*/ 9232 h 1128133"/>
                <a:gd name="connsiteX2" fmla="*/ 574135 w 830708"/>
                <a:gd name="connsiteY2" fmla="*/ 2823 h 1128133"/>
                <a:gd name="connsiteX3" fmla="*/ 465177 w 830708"/>
                <a:gd name="connsiteY3" fmla="*/ 4959 h 1128133"/>
                <a:gd name="connsiteX4" fmla="*/ 426721 w 830708"/>
                <a:gd name="connsiteY4" fmla="*/ 58371 h 1128133"/>
                <a:gd name="connsiteX5" fmla="*/ 351945 w 830708"/>
                <a:gd name="connsiteY5" fmla="*/ 77599 h 1128133"/>
                <a:gd name="connsiteX6" fmla="*/ 302807 w 830708"/>
                <a:gd name="connsiteY6" fmla="*/ 51961 h 1128133"/>
                <a:gd name="connsiteX7" fmla="*/ 302807 w 830708"/>
                <a:gd name="connsiteY7" fmla="*/ 4959 h 1128133"/>
                <a:gd name="connsiteX8" fmla="*/ 221621 w 830708"/>
                <a:gd name="connsiteY8" fmla="*/ 26324 h 1128133"/>
                <a:gd name="connsiteX9" fmla="*/ 101980 w 830708"/>
                <a:gd name="connsiteY9" fmla="*/ 84007 h 1128133"/>
                <a:gd name="connsiteX10" fmla="*/ 67797 w 830708"/>
                <a:gd name="connsiteY10" fmla="*/ 257060 h 1128133"/>
                <a:gd name="connsiteX11" fmla="*/ 20796 w 830708"/>
                <a:gd name="connsiteY11" fmla="*/ 797582 h 1128133"/>
                <a:gd name="connsiteX12" fmla="*/ 61388 w 830708"/>
                <a:gd name="connsiteY12" fmla="*/ 1100958 h 1128133"/>
                <a:gd name="connsiteX13" fmla="*/ 663866 w 830708"/>
                <a:gd name="connsiteY13" fmla="*/ 1100957 h 1128133"/>
                <a:gd name="connsiteX14" fmla="*/ 766416 w 830708"/>
                <a:gd name="connsiteY14" fmla="*/ 989862 h 1128133"/>
                <a:gd name="connsiteX15" fmla="*/ 749325 w 830708"/>
                <a:gd name="connsiteY15" fmla="*/ 410885 h 1128133"/>
                <a:gd name="connsiteX16" fmla="*/ 830509 w 830708"/>
                <a:gd name="connsiteY16" fmla="*/ 86144 h 1128133"/>
                <a:gd name="connsiteX0" fmla="*/ 830509 w 830714"/>
                <a:gd name="connsiteY0" fmla="*/ 107900 h 1128524"/>
                <a:gd name="connsiteX1" fmla="*/ 721550 w 830714"/>
                <a:gd name="connsiteY1" fmla="*/ 9623 h 1128524"/>
                <a:gd name="connsiteX2" fmla="*/ 574135 w 830714"/>
                <a:gd name="connsiteY2" fmla="*/ 3214 h 1128524"/>
                <a:gd name="connsiteX3" fmla="*/ 465177 w 830714"/>
                <a:gd name="connsiteY3" fmla="*/ 5350 h 1128524"/>
                <a:gd name="connsiteX4" fmla="*/ 426721 w 830714"/>
                <a:gd name="connsiteY4" fmla="*/ 58762 h 1128524"/>
                <a:gd name="connsiteX5" fmla="*/ 351945 w 830714"/>
                <a:gd name="connsiteY5" fmla="*/ 77990 h 1128524"/>
                <a:gd name="connsiteX6" fmla="*/ 302807 w 830714"/>
                <a:gd name="connsiteY6" fmla="*/ 52352 h 1128524"/>
                <a:gd name="connsiteX7" fmla="*/ 302807 w 830714"/>
                <a:gd name="connsiteY7" fmla="*/ 5350 h 1128524"/>
                <a:gd name="connsiteX8" fmla="*/ 221621 w 830714"/>
                <a:gd name="connsiteY8" fmla="*/ 26715 h 1128524"/>
                <a:gd name="connsiteX9" fmla="*/ 101980 w 830714"/>
                <a:gd name="connsiteY9" fmla="*/ 84398 h 1128524"/>
                <a:gd name="connsiteX10" fmla="*/ 67797 w 830714"/>
                <a:gd name="connsiteY10" fmla="*/ 257451 h 1128524"/>
                <a:gd name="connsiteX11" fmla="*/ 20796 w 830714"/>
                <a:gd name="connsiteY11" fmla="*/ 797973 h 1128524"/>
                <a:gd name="connsiteX12" fmla="*/ 61388 w 830714"/>
                <a:gd name="connsiteY12" fmla="*/ 1101349 h 1128524"/>
                <a:gd name="connsiteX13" fmla="*/ 663866 w 830714"/>
                <a:gd name="connsiteY13" fmla="*/ 1101348 h 1128524"/>
                <a:gd name="connsiteX14" fmla="*/ 766416 w 830714"/>
                <a:gd name="connsiteY14" fmla="*/ 990253 h 1128524"/>
                <a:gd name="connsiteX15" fmla="*/ 749325 w 830714"/>
                <a:gd name="connsiteY15" fmla="*/ 411276 h 1128524"/>
                <a:gd name="connsiteX16" fmla="*/ 830509 w 830714"/>
                <a:gd name="connsiteY16" fmla="*/ 107900 h 1128524"/>
                <a:gd name="connsiteX0" fmla="*/ 830509 w 830714"/>
                <a:gd name="connsiteY0" fmla="*/ 111611 h 1132235"/>
                <a:gd name="connsiteX1" fmla="*/ 721550 w 830714"/>
                <a:gd name="connsiteY1" fmla="*/ 13334 h 1132235"/>
                <a:gd name="connsiteX2" fmla="*/ 571999 w 830714"/>
                <a:gd name="connsiteY2" fmla="*/ 515 h 1132235"/>
                <a:gd name="connsiteX3" fmla="*/ 465177 w 830714"/>
                <a:gd name="connsiteY3" fmla="*/ 9061 h 1132235"/>
                <a:gd name="connsiteX4" fmla="*/ 426721 w 830714"/>
                <a:gd name="connsiteY4" fmla="*/ 62473 h 1132235"/>
                <a:gd name="connsiteX5" fmla="*/ 351945 w 830714"/>
                <a:gd name="connsiteY5" fmla="*/ 81701 h 1132235"/>
                <a:gd name="connsiteX6" fmla="*/ 302807 w 830714"/>
                <a:gd name="connsiteY6" fmla="*/ 56063 h 1132235"/>
                <a:gd name="connsiteX7" fmla="*/ 302807 w 830714"/>
                <a:gd name="connsiteY7" fmla="*/ 9061 h 1132235"/>
                <a:gd name="connsiteX8" fmla="*/ 221621 w 830714"/>
                <a:gd name="connsiteY8" fmla="*/ 30426 h 1132235"/>
                <a:gd name="connsiteX9" fmla="*/ 101980 w 830714"/>
                <a:gd name="connsiteY9" fmla="*/ 88109 h 1132235"/>
                <a:gd name="connsiteX10" fmla="*/ 67797 w 830714"/>
                <a:gd name="connsiteY10" fmla="*/ 261162 h 1132235"/>
                <a:gd name="connsiteX11" fmla="*/ 20796 w 830714"/>
                <a:gd name="connsiteY11" fmla="*/ 801684 h 1132235"/>
                <a:gd name="connsiteX12" fmla="*/ 61388 w 830714"/>
                <a:gd name="connsiteY12" fmla="*/ 1105060 h 1132235"/>
                <a:gd name="connsiteX13" fmla="*/ 663866 w 830714"/>
                <a:gd name="connsiteY13" fmla="*/ 1105059 h 1132235"/>
                <a:gd name="connsiteX14" fmla="*/ 766416 w 830714"/>
                <a:gd name="connsiteY14" fmla="*/ 993964 h 1132235"/>
                <a:gd name="connsiteX15" fmla="*/ 749325 w 830714"/>
                <a:gd name="connsiteY15" fmla="*/ 414987 h 1132235"/>
                <a:gd name="connsiteX16" fmla="*/ 830509 w 830714"/>
                <a:gd name="connsiteY16" fmla="*/ 111611 h 1132235"/>
                <a:gd name="connsiteX0" fmla="*/ 830509 w 831255"/>
                <a:gd name="connsiteY0" fmla="*/ 113776 h 1134400"/>
                <a:gd name="connsiteX1" fmla="*/ 693776 w 831255"/>
                <a:gd name="connsiteY1" fmla="*/ 11226 h 1134400"/>
                <a:gd name="connsiteX2" fmla="*/ 571999 w 831255"/>
                <a:gd name="connsiteY2" fmla="*/ 2680 h 1134400"/>
                <a:gd name="connsiteX3" fmla="*/ 465177 w 831255"/>
                <a:gd name="connsiteY3" fmla="*/ 11226 h 1134400"/>
                <a:gd name="connsiteX4" fmla="*/ 426721 w 831255"/>
                <a:gd name="connsiteY4" fmla="*/ 64638 h 1134400"/>
                <a:gd name="connsiteX5" fmla="*/ 351945 w 831255"/>
                <a:gd name="connsiteY5" fmla="*/ 83866 h 1134400"/>
                <a:gd name="connsiteX6" fmla="*/ 302807 w 831255"/>
                <a:gd name="connsiteY6" fmla="*/ 58228 h 1134400"/>
                <a:gd name="connsiteX7" fmla="*/ 302807 w 831255"/>
                <a:gd name="connsiteY7" fmla="*/ 11226 h 1134400"/>
                <a:gd name="connsiteX8" fmla="*/ 221621 w 831255"/>
                <a:gd name="connsiteY8" fmla="*/ 32591 h 1134400"/>
                <a:gd name="connsiteX9" fmla="*/ 101980 w 831255"/>
                <a:gd name="connsiteY9" fmla="*/ 90274 h 1134400"/>
                <a:gd name="connsiteX10" fmla="*/ 67797 w 831255"/>
                <a:gd name="connsiteY10" fmla="*/ 263327 h 1134400"/>
                <a:gd name="connsiteX11" fmla="*/ 20796 w 831255"/>
                <a:gd name="connsiteY11" fmla="*/ 803849 h 1134400"/>
                <a:gd name="connsiteX12" fmla="*/ 61388 w 831255"/>
                <a:gd name="connsiteY12" fmla="*/ 1107225 h 1134400"/>
                <a:gd name="connsiteX13" fmla="*/ 663866 w 831255"/>
                <a:gd name="connsiteY13" fmla="*/ 1107224 h 1134400"/>
                <a:gd name="connsiteX14" fmla="*/ 766416 w 831255"/>
                <a:gd name="connsiteY14" fmla="*/ 996129 h 1134400"/>
                <a:gd name="connsiteX15" fmla="*/ 749325 w 831255"/>
                <a:gd name="connsiteY15" fmla="*/ 417152 h 1134400"/>
                <a:gd name="connsiteX16" fmla="*/ 830509 w 831255"/>
                <a:gd name="connsiteY16" fmla="*/ 113776 h 1134400"/>
                <a:gd name="connsiteX0" fmla="*/ 830509 w 831255"/>
                <a:gd name="connsiteY0" fmla="*/ 112222 h 1132846"/>
                <a:gd name="connsiteX1" fmla="*/ 693776 w 831255"/>
                <a:gd name="connsiteY1" fmla="*/ 9672 h 1132846"/>
                <a:gd name="connsiteX2" fmla="*/ 571999 w 831255"/>
                <a:gd name="connsiteY2" fmla="*/ 1126 h 1132846"/>
                <a:gd name="connsiteX3" fmla="*/ 465177 w 831255"/>
                <a:gd name="connsiteY3" fmla="*/ 9672 h 1132846"/>
                <a:gd name="connsiteX4" fmla="*/ 426721 w 831255"/>
                <a:gd name="connsiteY4" fmla="*/ 63084 h 1132846"/>
                <a:gd name="connsiteX5" fmla="*/ 351945 w 831255"/>
                <a:gd name="connsiteY5" fmla="*/ 82312 h 1132846"/>
                <a:gd name="connsiteX6" fmla="*/ 302807 w 831255"/>
                <a:gd name="connsiteY6" fmla="*/ 56674 h 1132846"/>
                <a:gd name="connsiteX7" fmla="*/ 302807 w 831255"/>
                <a:gd name="connsiteY7" fmla="*/ 9672 h 1132846"/>
                <a:gd name="connsiteX8" fmla="*/ 221621 w 831255"/>
                <a:gd name="connsiteY8" fmla="*/ 31037 h 1132846"/>
                <a:gd name="connsiteX9" fmla="*/ 101980 w 831255"/>
                <a:gd name="connsiteY9" fmla="*/ 88720 h 1132846"/>
                <a:gd name="connsiteX10" fmla="*/ 67797 w 831255"/>
                <a:gd name="connsiteY10" fmla="*/ 261773 h 1132846"/>
                <a:gd name="connsiteX11" fmla="*/ 20796 w 831255"/>
                <a:gd name="connsiteY11" fmla="*/ 802295 h 1132846"/>
                <a:gd name="connsiteX12" fmla="*/ 61388 w 831255"/>
                <a:gd name="connsiteY12" fmla="*/ 1105671 h 1132846"/>
                <a:gd name="connsiteX13" fmla="*/ 663866 w 831255"/>
                <a:gd name="connsiteY13" fmla="*/ 1105670 h 1132846"/>
                <a:gd name="connsiteX14" fmla="*/ 766416 w 831255"/>
                <a:gd name="connsiteY14" fmla="*/ 994575 h 1132846"/>
                <a:gd name="connsiteX15" fmla="*/ 749325 w 831255"/>
                <a:gd name="connsiteY15" fmla="*/ 415598 h 1132846"/>
                <a:gd name="connsiteX16" fmla="*/ 830509 w 831255"/>
                <a:gd name="connsiteY16" fmla="*/ 112222 h 1132846"/>
                <a:gd name="connsiteX0" fmla="*/ 830509 w 831153"/>
                <a:gd name="connsiteY0" fmla="*/ 111831 h 1132455"/>
                <a:gd name="connsiteX1" fmla="*/ 698049 w 831153"/>
                <a:gd name="connsiteY1" fmla="*/ 17827 h 1132455"/>
                <a:gd name="connsiteX2" fmla="*/ 571999 w 831153"/>
                <a:gd name="connsiteY2" fmla="*/ 735 h 1132455"/>
                <a:gd name="connsiteX3" fmla="*/ 465177 w 831153"/>
                <a:gd name="connsiteY3" fmla="*/ 9281 h 1132455"/>
                <a:gd name="connsiteX4" fmla="*/ 426721 w 831153"/>
                <a:gd name="connsiteY4" fmla="*/ 62693 h 1132455"/>
                <a:gd name="connsiteX5" fmla="*/ 351945 w 831153"/>
                <a:gd name="connsiteY5" fmla="*/ 81921 h 1132455"/>
                <a:gd name="connsiteX6" fmla="*/ 302807 w 831153"/>
                <a:gd name="connsiteY6" fmla="*/ 56283 h 1132455"/>
                <a:gd name="connsiteX7" fmla="*/ 302807 w 831153"/>
                <a:gd name="connsiteY7" fmla="*/ 9281 h 1132455"/>
                <a:gd name="connsiteX8" fmla="*/ 221621 w 831153"/>
                <a:gd name="connsiteY8" fmla="*/ 30646 h 1132455"/>
                <a:gd name="connsiteX9" fmla="*/ 101980 w 831153"/>
                <a:gd name="connsiteY9" fmla="*/ 88329 h 1132455"/>
                <a:gd name="connsiteX10" fmla="*/ 67797 w 831153"/>
                <a:gd name="connsiteY10" fmla="*/ 261382 h 1132455"/>
                <a:gd name="connsiteX11" fmla="*/ 20796 w 831153"/>
                <a:gd name="connsiteY11" fmla="*/ 801904 h 1132455"/>
                <a:gd name="connsiteX12" fmla="*/ 61388 w 831153"/>
                <a:gd name="connsiteY12" fmla="*/ 1105280 h 1132455"/>
                <a:gd name="connsiteX13" fmla="*/ 663866 w 831153"/>
                <a:gd name="connsiteY13" fmla="*/ 1105279 h 1132455"/>
                <a:gd name="connsiteX14" fmla="*/ 766416 w 831153"/>
                <a:gd name="connsiteY14" fmla="*/ 994184 h 1132455"/>
                <a:gd name="connsiteX15" fmla="*/ 749325 w 831153"/>
                <a:gd name="connsiteY15" fmla="*/ 415207 h 1132455"/>
                <a:gd name="connsiteX16" fmla="*/ 830509 w 831153"/>
                <a:gd name="connsiteY16" fmla="*/ 111831 h 1132455"/>
                <a:gd name="connsiteX0" fmla="*/ 830509 w 831153"/>
                <a:gd name="connsiteY0" fmla="*/ 111831 h 1132455"/>
                <a:gd name="connsiteX1" fmla="*/ 698049 w 831153"/>
                <a:gd name="connsiteY1" fmla="*/ 17827 h 1132455"/>
                <a:gd name="connsiteX2" fmla="*/ 571999 w 831153"/>
                <a:gd name="connsiteY2" fmla="*/ 735 h 1132455"/>
                <a:gd name="connsiteX3" fmla="*/ 465177 w 831153"/>
                <a:gd name="connsiteY3" fmla="*/ 9281 h 1132455"/>
                <a:gd name="connsiteX4" fmla="*/ 426721 w 831153"/>
                <a:gd name="connsiteY4" fmla="*/ 62693 h 1132455"/>
                <a:gd name="connsiteX5" fmla="*/ 351945 w 831153"/>
                <a:gd name="connsiteY5" fmla="*/ 81921 h 1132455"/>
                <a:gd name="connsiteX6" fmla="*/ 302807 w 831153"/>
                <a:gd name="connsiteY6" fmla="*/ 56283 h 1132455"/>
                <a:gd name="connsiteX7" fmla="*/ 302807 w 831153"/>
                <a:gd name="connsiteY7" fmla="*/ 9281 h 1132455"/>
                <a:gd name="connsiteX8" fmla="*/ 213075 w 831153"/>
                <a:gd name="connsiteY8" fmla="*/ 24237 h 1132455"/>
                <a:gd name="connsiteX9" fmla="*/ 101980 w 831153"/>
                <a:gd name="connsiteY9" fmla="*/ 88329 h 1132455"/>
                <a:gd name="connsiteX10" fmla="*/ 67797 w 831153"/>
                <a:gd name="connsiteY10" fmla="*/ 261382 h 1132455"/>
                <a:gd name="connsiteX11" fmla="*/ 20796 w 831153"/>
                <a:gd name="connsiteY11" fmla="*/ 801904 h 1132455"/>
                <a:gd name="connsiteX12" fmla="*/ 61388 w 831153"/>
                <a:gd name="connsiteY12" fmla="*/ 1105280 h 1132455"/>
                <a:gd name="connsiteX13" fmla="*/ 663866 w 831153"/>
                <a:gd name="connsiteY13" fmla="*/ 1105279 h 1132455"/>
                <a:gd name="connsiteX14" fmla="*/ 766416 w 831153"/>
                <a:gd name="connsiteY14" fmla="*/ 994184 h 1132455"/>
                <a:gd name="connsiteX15" fmla="*/ 749325 w 831153"/>
                <a:gd name="connsiteY15" fmla="*/ 415207 h 1132455"/>
                <a:gd name="connsiteX16" fmla="*/ 830509 w 831153"/>
                <a:gd name="connsiteY16" fmla="*/ 111831 h 1132455"/>
                <a:gd name="connsiteX0" fmla="*/ 830627 w 831271"/>
                <a:gd name="connsiteY0" fmla="*/ 111831 h 1132455"/>
                <a:gd name="connsiteX1" fmla="*/ 698167 w 831271"/>
                <a:gd name="connsiteY1" fmla="*/ 17827 h 1132455"/>
                <a:gd name="connsiteX2" fmla="*/ 572117 w 831271"/>
                <a:gd name="connsiteY2" fmla="*/ 735 h 1132455"/>
                <a:gd name="connsiteX3" fmla="*/ 465295 w 831271"/>
                <a:gd name="connsiteY3" fmla="*/ 9281 h 1132455"/>
                <a:gd name="connsiteX4" fmla="*/ 426839 w 831271"/>
                <a:gd name="connsiteY4" fmla="*/ 62693 h 1132455"/>
                <a:gd name="connsiteX5" fmla="*/ 352063 w 831271"/>
                <a:gd name="connsiteY5" fmla="*/ 81921 h 1132455"/>
                <a:gd name="connsiteX6" fmla="*/ 302925 w 831271"/>
                <a:gd name="connsiteY6" fmla="*/ 56283 h 1132455"/>
                <a:gd name="connsiteX7" fmla="*/ 302925 w 831271"/>
                <a:gd name="connsiteY7" fmla="*/ 9281 h 1132455"/>
                <a:gd name="connsiteX8" fmla="*/ 213193 w 831271"/>
                <a:gd name="connsiteY8" fmla="*/ 24237 h 1132455"/>
                <a:gd name="connsiteX9" fmla="*/ 102098 w 831271"/>
                <a:gd name="connsiteY9" fmla="*/ 88329 h 1132455"/>
                <a:gd name="connsiteX10" fmla="*/ 70051 w 831271"/>
                <a:gd name="connsiteY10" fmla="*/ 348976 h 1132455"/>
                <a:gd name="connsiteX11" fmla="*/ 20914 w 831271"/>
                <a:gd name="connsiteY11" fmla="*/ 801904 h 1132455"/>
                <a:gd name="connsiteX12" fmla="*/ 61506 w 831271"/>
                <a:gd name="connsiteY12" fmla="*/ 1105280 h 1132455"/>
                <a:gd name="connsiteX13" fmla="*/ 663984 w 831271"/>
                <a:gd name="connsiteY13" fmla="*/ 1105279 h 1132455"/>
                <a:gd name="connsiteX14" fmla="*/ 766534 w 831271"/>
                <a:gd name="connsiteY14" fmla="*/ 994184 h 1132455"/>
                <a:gd name="connsiteX15" fmla="*/ 749443 w 831271"/>
                <a:gd name="connsiteY15" fmla="*/ 415207 h 1132455"/>
                <a:gd name="connsiteX16" fmla="*/ 830627 w 831271"/>
                <a:gd name="connsiteY16" fmla="*/ 111831 h 1132455"/>
                <a:gd name="connsiteX0" fmla="*/ 829803 w 830447"/>
                <a:gd name="connsiteY0" fmla="*/ 111831 h 1132455"/>
                <a:gd name="connsiteX1" fmla="*/ 697343 w 830447"/>
                <a:gd name="connsiteY1" fmla="*/ 17827 h 1132455"/>
                <a:gd name="connsiteX2" fmla="*/ 571293 w 830447"/>
                <a:gd name="connsiteY2" fmla="*/ 735 h 1132455"/>
                <a:gd name="connsiteX3" fmla="*/ 464471 w 830447"/>
                <a:gd name="connsiteY3" fmla="*/ 9281 h 1132455"/>
                <a:gd name="connsiteX4" fmla="*/ 426015 w 830447"/>
                <a:gd name="connsiteY4" fmla="*/ 62693 h 1132455"/>
                <a:gd name="connsiteX5" fmla="*/ 351239 w 830447"/>
                <a:gd name="connsiteY5" fmla="*/ 81921 h 1132455"/>
                <a:gd name="connsiteX6" fmla="*/ 302101 w 830447"/>
                <a:gd name="connsiteY6" fmla="*/ 56283 h 1132455"/>
                <a:gd name="connsiteX7" fmla="*/ 302101 w 830447"/>
                <a:gd name="connsiteY7" fmla="*/ 9281 h 1132455"/>
                <a:gd name="connsiteX8" fmla="*/ 212369 w 830447"/>
                <a:gd name="connsiteY8" fmla="*/ 24237 h 1132455"/>
                <a:gd name="connsiteX9" fmla="*/ 101274 w 830447"/>
                <a:gd name="connsiteY9" fmla="*/ 88329 h 1132455"/>
                <a:gd name="connsiteX10" fmla="*/ 54272 w 830447"/>
                <a:gd name="connsiteY10" fmla="*/ 344703 h 1132455"/>
                <a:gd name="connsiteX11" fmla="*/ 20090 w 830447"/>
                <a:gd name="connsiteY11" fmla="*/ 801904 h 1132455"/>
                <a:gd name="connsiteX12" fmla="*/ 60682 w 830447"/>
                <a:gd name="connsiteY12" fmla="*/ 1105280 h 1132455"/>
                <a:gd name="connsiteX13" fmla="*/ 663160 w 830447"/>
                <a:gd name="connsiteY13" fmla="*/ 1105279 h 1132455"/>
                <a:gd name="connsiteX14" fmla="*/ 765710 w 830447"/>
                <a:gd name="connsiteY14" fmla="*/ 994184 h 1132455"/>
                <a:gd name="connsiteX15" fmla="*/ 748619 w 830447"/>
                <a:gd name="connsiteY15" fmla="*/ 415207 h 1132455"/>
                <a:gd name="connsiteX16" fmla="*/ 829803 w 830447"/>
                <a:gd name="connsiteY16" fmla="*/ 111831 h 1132455"/>
                <a:gd name="connsiteX0" fmla="*/ 829949 w 830593"/>
                <a:gd name="connsiteY0" fmla="*/ 111831 h 1130717"/>
                <a:gd name="connsiteX1" fmla="*/ 697489 w 830593"/>
                <a:gd name="connsiteY1" fmla="*/ 17827 h 1130717"/>
                <a:gd name="connsiteX2" fmla="*/ 571439 w 830593"/>
                <a:gd name="connsiteY2" fmla="*/ 735 h 1130717"/>
                <a:gd name="connsiteX3" fmla="*/ 464617 w 830593"/>
                <a:gd name="connsiteY3" fmla="*/ 9281 h 1130717"/>
                <a:gd name="connsiteX4" fmla="*/ 426161 w 830593"/>
                <a:gd name="connsiteY4" fmla="*/ 62693 h 1130717"/>
                <a:gd name="connsiteX5" fmla="*/ 351385 w 830593"/>
                <a:gd name="connsiteY5" fmla="*/ 81921 h 1130717"/>
                <a:gd name="connsiteX6" fmla="*/ 302247 w 830593"/>
                <a:gd name="connsiteY6" fmla="*/ 56283 h 1130717"/>
                <a:gd name="connsiteX7" fmla="*/ 302247 w 830593"/>
                <a:gd name="connsiteY7" fmla="*/ 9281 h 1130717"/>
                <a:gd name="connsiteX8" fmla="*/ 212515 w 830593"/>
                <a:gd name="connsiteY8" fmla="*/ 24237 h 1130717"/>
                <a:gd name="connsiteX9" fmla="*/ 101420 w 830593"/>
                <a:gd name="connsiteY9" fmla="*/ 88329 h 1130717"/>
                <a:gd name="connsiteX10" fmla="*/ 54418 w 830593"/>
                <a:gd name="connsiteY10" fmla="*/ 344703 h 1130717"/>
                <a:gd name="connsiteX11" fmla="*/ 20236 w 830593"/>
                <a:gd name="connsiteY11" fmla="*/ 801904 h 1130717"/>
                <a:gd name="connsiteX12" fmla="*/ 60828 w 830593"/>
                <a:gd name="connsiteY12" fmla="*/ 1105280 h 1130717"/>
                <a:gd name="connsiteX13" fmla="*/ 665442 w 830593"/>
                <a:gd name="connsiteY13" fmla="*/ 1101007 h 1130717"/>
                <a:gd name="connsiteX14" fmla="*/ 765856 w 830593"/>
                <a:gd name="connsiteY14" fmla="*/ 994184 h 1130717"/>
                <a:gd name="connsiteX15" fmla="*/ 748765 w 830593"/>
                <a:gd name="connsiteY15" fmla="*/ 415207 h 1130717"/>
                <a:gd name="connsiteX16" fmla="*/ 829949 w 830593"/>
                <a:gd name="connsiteY16" fmla="*/ 111831 h 1130717"/>
                <a:gd name="connsiteX0" fmla="*/ 822145 w 822789"/>
                <a:gd name="connsiteY0" fmla="*/ 111831 h 1130717"/>
                <a:gd name="connsiteX1" fmla="*/ 689685 w 822789"/>
                <a:gd name="connsiteY1" fmla="*/ 17827 h 1130717"/>
                <a:gd name="connsiteX2" fmla="*/ 563635 w 822789"/>
                <a:gd name="connsiteY2" fmla="*/ 735 h 1130717"/>
                <a:gd name="connsiteX3" fmla="*/ 456813 w 822789"/>
                <a:gd name="connsiteY3" fmla="*/ 9281 h 1130717"/>
                <a:gd name="connsiteX4" fmla="*/ 418357 w 822789"/>
                <a:gd name="connsiteY4" fmla="*/ 62693 h 1130717"/>
                <a:gd name="connsiteX5" fmla="*/ 343581 w 822789"/>
                <a:gd name="connsiteY5" fmla="*/ 81921 h 1130717"/>
                <a:gd name="connsiteX6" fmla="*/ 294443 w 822789"/>
                <a:gd name="connsiteY6" fmla="*/ 56283 h 1130717"/>
                <a:gd name="connsiteX7" fmla="*/ 294443 w 822789"/>
                <a:gd name="connsiteY7" fmla="*/ 9281 h 1130717"/>
                <a:gd name="connsiteX8" fmla="*/ 204711 w 822789"/>
                <a:gd name="connsiteY8" fmla="*/ 24237 h 1130717"/>
                <a:gd name="connsiteX9" fmla="*/ 93616 w 822789"/>
                <a:gd name="connsiteY9" fmla="*/ 88329 h 1130717"/>
                <a:gd name="connsiteX10" fmla="*/ 46614 w 822789"/>
                <a:gd name="connsiteY10" fmla="*/ 344703 h 1130717"/>
                <a:gd name="connsiteX11" fmla="*/ 12432 w 822789"/>
                <a:gd name="connsiteY11" fmla="*/ 801904 h 1130717"/>
                <a:gd name="connsiteX12" fmla="*/ 65843 w 822789"/>
                <a:gd name="connsiteY12" fmla="*/ 1105280 h 1130717"/>
                <a:gd name="connsiteX13" fmla="*/ 657638 w 822789"/>
                <a:gd name="connsiteY13" fmla="*/ 1101007 h 1130717"/>
                <a:gd name="connsiteX14" fmla="*/ 758052 w 822789"/>
                <a:gd name="connsiteY14" fmla="*/ 994184 h 1130717"/>
                <a:gd name="connsiteX15" fmla="*/ 740961 w 822789"/>
                <a:gd name="connsiteY15" fmla="*/ 415207 h 1130717"/>
                <a:gd name="connsiteX16" fmla="*/ 822145 w 822789"/>
                <a:gd name="connsiteY16" fmla="*/ 111831 h 1130717"/>
                <a:gd name="connsiteX0" fmla="*/ 817456 w 818100"/>
                <a:gd name="connsiteY0" fmla="*/ 111831 h 1124738"/>
                <a:gd name="connsiteX1" fmla="*/ 684996 w 818100"/>
                <a:gd name="connsiteY1" fmla="*/ 17827 h 1124738"/>
                <a:gd name="connsiteX2" fmla="*/ 558946 w 818100"/>
                <a:gd name="connsiteY2" fmla="*/ 735 h 1124738"/>
                <a:gd name="connsiteX3" fmla="*/ 452124 w 818100"/>
                <a:gd name="connsiteY3" fmla="*/ 9281 h 1124738"/>
                <a:gd name="connsiteX4" fmla="*/ 413668 w 818100"/>
                <a:gd name="connsiteY4" fmla="*/ 62693 h 1124738"/>
                <a:gd name="connsiteX5" fmla="*/ 338892 w 818100"/>
                <a:gd name="connsiteY5" fmla="*/ 81921 h 1124738"/>
                <a:gd name="connsiteX6" fmla="*/ 289754 w 818100"/>
                <a:gd name="connsiteY6" fmla="*/ 56283 h 1124738"/>
                <a:gd name="connsiteX7" fmla="*/ 289754 w 818100"/>
                <a:gd name="connsiteY7" fmla="*/ 9281 h 1124738"/>
                <a:gd name="connsiteX8" fmla="*/ 200022 w 818100"/>
                <a:gd name="connsiteY8" fmla="*/ 24237 h 1124738"/>
                <a:gd name="connsiteX9" fmla="*/ 88927 w 818100"/>
                <a:gd name="connsiteY9" fmla="*/ 88329 h 1124738"/>
                <a:gd name="connsiteX10" fmla="*/ 41925 w 818100"/>
                <a:gd name="connsiteY10" fmla="*/ 344703 h 1124738"/>
                <a:gd name="connsiteX11" fmla="*/ 7743 w 818100"/>
                <a:gd name="connsiteY11" fmla="*/ 801904 h 1124738"/>
                <a:gd name="connsiteX12" fmla="*/ 69700 w 818100"/>
                <a:gd name="connsiteY12" fmla="*/ 1096734 h 1124738"/>
                <a:gd name="connsiteX13" fmla="*/ 652949 w 818100"/>
                <a:gd name="connsiteY13" fmla="*/ 1101007 h 1124738"/>
                <a:gd name="connsiteX14" fmla="*/ 753363 w 818100"/>
                <a:gd name="connsiteY14" fmla="*/ 994184 h 1124738"/>
                <a:gd name="connsiteX15" fmla="*/ 736272 w 818100"/>
                <a:gd name="connsiteY15" fmla="*/ 415207 h 1124738"/>
                <a:gd name="connsiteX16" fmla="*/ 817456 w 818100"/>
                <a:gd name="connsiteY16" fmla="*/ 111831 h 1124738"/>
                <a:gd name="connsiteX0" fmla="*/ 816712 w 817356"/>
                <a:gd name="connsiteY0" fmla="*/ 111831 h 1112840"/>
                <a:gd name="connsiteX1" fmla="*/ 684252 w 817356"/>
                <a:gd name="connsiteY1" fmla="*/ 17827 h 1112840"/>
                <a:gd name="connsiteX2" fmla="*/ 558202 w 817356"/>
                <a:gd name="connsiteY2" fmla="*/ 735 h 1112840"/>
                <a:gd name="connsiteX3" fmla="*/ 451380 w 817356"/>
                <a:gd name="connsiteY3" fmla="*/ 9281 h 1112840"/>
                <a:gd name="connsiteX4" fmla="*/ 412924 w 817356"/>
                <a:gd name="connsiteY4" fmla="*/ 62693 h 1112840"/>
                <a:gd name="connsiteX5" fmla="*/ 338148 w 817356"/>
                <a:gd name="connsiteY5" fmla="*/ 81921 h 1112840"/>
                <a:gd name="connsiteX6" fmla="*/ 289010 w 817356"/>
                <a:gd name="connsiteY6" fmla="*/ 56283 h 1112840"/>
                <a:gd name="connsiteX7" fmla="*/ 289010 w 817356"/>
                <a:gd name="connsiteY7" fmla="*/ 9281 h 1112840"/>
                <a:gd name="connsiteX8" fmla="*/ 199278 w 817356"/>
                <a:gd name="connsiteY8" fmla="*/ 24237 h 1112840"/>
                <a:gd name="connsiteX9" fmla="*/ 88183 w 817356"/>
                <a:gd name="connsiteY9" fmla="*/ 88329 h 1112840"/>
                <a:gd name="connsiteX10" fmla="*/ 41181 w 817356"/>
                <a:gd name="connsiteY10" fmla="*/ 344703 h 1112840"/>
                <a:gd name="connsiteX11" fmla="*/ 6999 w 817356"/>
                <a:gd name="connsiteY11" fmla="*/ 801904 h 1112840"/>
                <a:gd name="connsiteX12" fmla="*/ 68956 w 817356"/>
                <a:gd name="connsiteY12" fmla="*/ 1096734 h 1112840"/>
                <a:gd name="connsiteX13" fmla="*/ 652205 w 817356"/>
                <a:gd name="connsiteY13" fmla="*/ 1101007 h 1112840"/>
                <a:gd name="connsiteX14" fmla="*/ 752619 w 817356"/>
                <a:gd name="connsiteY14" fmla="*/ 994184 h 1112840"/>
                <a:gd name="connsiteX15" fmla="*/ 735528 w 817356"/>
                <a:gd name="connsiteY15" fmla="*/ 415207 h 1112840"/>
                <a:gd name="connsiteX16" fmla="*/ 816712 w 817356"/>
                <a:gd name="connsiteY16" fmla="*/ 111831 h 1112840"/>
                <a:gd name="connsiteX0" fmla="*/ 816712 w 818869"/>
                <a:gd name="connsiteY0" fmla="*/ 111831 h 1112840"/>
                <a:gd name="connsiteX1" fmla="*/ 684252 w 818869"/>
                <a:gd name="connsiteY1" fmla="*/ 17827 h 1112840"/>
                <a:gd name="connsiteX2" fmla="*/ 558202 w 818869"/>
                <a:gd name="connsiteY2" fmla="*/ 735 h 1112840"/>
                <a:gd name="connsiteX3" fmla="*/ 451380 w 818869"/>
                <a:gd name="connsiteY3" fmla="*/ 9281 h 1112840"/>
                <a:gd name="connsiteX4" fmla="*/ 412924 w 818869"/>
                <a:gd name="connsiteY4" fmla="*/ 62693 h 1112840"/>
                <a:gd name="connsiteX5" fmla="*/ 338148 w 818869"/>
                <a:gd name="connsiteY5" fmla="*/ 81921 h 1112840"/>
                <a:gd name="connsiteX6" fmla="*/ 289010 w 818869"/>
                <a:gd name="connsiteY6" fmla="*/ 56283 h 1112840"/>
                <a:gd name="connsiteX7" fmla="*/ 289010 w 818869"/>
                <a:gd name="connsiteY7" fmla="*/ 9281 h 1112840"/>
                <a:gd name="connsiteX8" fmla="*/ 199278 w 818869"/>
                <a:gd name="connsiteY8" fmla="*/ 24237 h 1112840"/>
                <a:gd name="connsiteX9" fmla="*/ 88183 w 818869"/>
                <a:gd name="connsiteY9" fmla="*/ 88329 h 1112840"/>
                <a:gd name="connsiteX10" fmla="*/ 41181 w 818869"/>
                <a:gd name="connsiteY10" fmla="*/ 344703 h 1112840"/>
                <a:gd name="connsiteX11" fmla="*/ 6999 w 818869"/>
                <a:gd name="connsiteY11" fmla="*/ 801904 h 1112840"/>
                <a:gd name="connsiteX12" fmla="*/ 68956 w 818869"/>
                <a:gd name="connsiteY12" fmla="*/ 1096734 h 1112840"/>
                <a:gd name="connsiteX13" fmla="*/ 652205 w 818869"/>
                <a:gd name="connsiteY13" fmla="*/ 1101007 h 1112840"/>
                <a:gd name="connsiteX14" fmla="*/ 752619 w 818869"/>
                <a:gd name="connsiteY14" fmla="*/ 994184 h 1112840"/>
                <a:gd name="connsiteX15" fmla="*/ 765438 w 818869"/>
                <a:gd name="connsiteY15" fmla="*/ 421617 h 1112840"/>
                <a:gd name="connsiteX16" fmla="*/ 816712 w 818869"/>
                <a:gd name="connsiteY16" fmla="*/ 111831 h 1112840"/>
                <a:gd name="connsiteX0" fmla="*/ 816712 w 818869"/>
                <a:gd name="connsiteY0" fmla="*/ 111831 h 1112412"/>
                <a:gd name="connsiteX1" fmla="*/ 684252 w 818869"/>
                <a:gd name="connsiteY1" fmla="*/ 17827 h 1112412"/>
                <a:gd name="connsiteX2" fmla="*/ 558202 w 818869"/>
                <a:gd name="connsiteY2" fmla="*/ 735 h 1112412"/>
                <a:gd name="connsiteX3" fmla="*/ 451380 w 818869"/>
                <a:gd name="connsiteY3" fmla="*/ 9281 h 1112412"/>
                <a:gd name="connsiteX4" fmla="*/ 412924 w 818869"/>
                <a:gd name="connsiteY4" fmla="*/ 62693 h 1112412"/>
                <a:gd name="connsiteX5" fmla="*/ 338148 w 818869"/>
                <a:gd name="connsiteY5" fmla="*/ 81921 h 1112412"/>
                <a:gd name="connsiteX6" fmla="*/ 289010 w 818869"/>
                <a:gd name="connsiteY6" fmla="*/ 56283 h 1112412"/>
                <a:gd name="connsiteX7" fmla="*/ 289010 w 818869"/>
                <a:gd name="connsiteY7" fmla="*/ 9281 h 1112412"/>
                <a:gd name="connsiteX8" fmla="*/ 199278 w 818869"/>
                <a:gd name="connsiteY8" fmla="*/ 24237 h 1112412"/>
                <a:gd name="connsiteX9" fmla="*/ 88183 w 818869"/>
                <a:gd name="connsiteY9" fmla="*/ 88329 h 1112412"/>
                <a:gd name="connsiteX10" fmla="*/ 41181 w 818869"/>
                <a:gd name="connsiteY10" fmla="*/ 344703 h 1112412"/>
                <a:gd name="connsiteX11" fmla="*/ 6999 w 818869"/>
                <a:gd name="connsiteY11" fmla="*/ 801904 h 1112412"/>
                <a:gd name="connsiteX12" fmla="*/ 68956 w 818869"/>
                <a:gd name="connsiteY12" fmla="*/ 1096734 h 1112412"/>
                <a:gd name="connsiteX13" fmla="*/ 652205 w 818869"/>
                <a:gd name="connsiteY13" fmla="*/ 1101007 h 1112412"/>
                <a:gd name="connsiteX14" fmla="*/ 752619 w 818869"/>
                <a:gd name="connsiteY14" fmla="*/ 1000594 h 1112412"/>
                <a:gd name="connsiteX15" fmla="*/ 765438 w 818869"/>
                <a:gd name="connsiteY15" fmla="*/ 421617 h 1112412"/>
                <a:gd name="connsiteX16" fmla="*/ 816712 w 818869"/>
                <a:gd name="connsiteY16" fmla="*/ 111831 h 1112412"/>
                <a:gd name="connsiteX0" fmla="*/ 816712 w 818288"/>
                <a:gd name="connsiteY0" fmla="*/ 111831 h 1112412"/>
                <a:gd name="connsiteX1" fmla="*/ 684252 w 818288"/>
                <a:gd name="connsiteY1" fmla="*/ 17827 h 1112412"/>
                <a:gd name="connsiteX2" fmla="*/ 558202 w 818288"/>
                <a:gd name="connsiteY2" fmla="*/ 735 h 1112412"/>
                <a:gd name="connsiteX3" fmla="*/ 451380 w 818288"/>
                <a:gd name="connsiteY3" fmla="*/ 9281 h 1112412"/>
                <a:gd name="connsiteX4" fmla="*/ 412924 w 818288"/>
                <a:gd name="connsiteY4" fmla="*/ 62693 h 1112412"/>
                <a:gd name="connsiteX5" fmla="*/ 338148 w 818288"/>
                <a:gd name="connsiteY5" fmla="*/ 81921 h 1112412"/>
                <a:gd name="connsiteX6" fmla="*/ 289010 w 818288"/>
                <a:gd name="connsiteY6" fmla="*/ 56283 h 1112412"/>
                <a:gd name="connsiteX7" fmla="*/ 289010 w 818288"/>
                <a:gd name="connsiteY7" fmla="*/ 9281 h 1112412"/>
                <a:gd name="connsiteX8" fmla="*/ 199278 w 818288"/>
                <a:gd name="connsiteY8" fmla="*/ 24237 h 1112412"/>
                <a:gd name="connsiteX9" fmla="*/ 88183 w 818288"/>
                <a:gd name="connsiteY9" fmla="*/ 88329 h 1112412"/>
                <a:gd name="connsiteX10" fmla="*/ 41181 w 818288"/>
                <a:gd name="connsiteY10" fmla="*/ 344703 h 1112412"/>
                <a:gd name="connsiteX11" fmla="*/ 6999 w 818288"/>
                <a:gd name="connsiteY11" fmla="*/ 801904 h 1112412"/>
                <a:gd name="connsiteX12" fmla="*/ 68956 w 818288"/>
                <a:gd name="connsiteY12" fmla="*/ 1096734 h 1112412"/>
                <a:gd name="connsiteX13" fmla="*/ 652205 w 818288"/>
                <a:gd name="connsiteY13" fmla="*/ 1101007 h 1112412"/>
                <a:gd name="connsiteX14" fmla="*/ 752619 w 818288"/>
                <a:gd name="connsiteY14" fmla="*/ 1000594 h 1112412"/>
                <a:gd name="connsiteX15" fmla="*/ 756892 w 818288"/>
                <a:gd name="connsiteY15" fmla="*/ 472892 h 1112412"/>
                <a:gd name="connsiteX16" fmla="*/ 816712 w 818288"/>
                <a:gd name="connsiteY16" fmla="*/ 111831 h 1112412"/>
                <a:gd name="connsiteX0" fmla="*/ 816712 w 818288"/>
                <a:gd name="connsiteY0" fmla="*/ 111831 h 1112412"/>
                <a:gd name="connsiteX1" fmla="*/ 684252 w 818288"/>
                <a:gd name="connsiteY1" fmla="*/ 17827 h 1112412"/>
                <a:gd name="connsiteX2" fmla="*/ 558202 w 818288"/>
                <a:gd name="connsiteY2" fmla="*/ 735 h 1112412"/>
                <a:gd name="connsiteX3" fmla="*/ 451380 w 818288"/>
                <a:gd name="connsiteY3" fmla="*/ 9281 h 1112412"/>
                <a:gd name="connsiteX4" fmla="*/ 412924 w 818288"/>
                <a:gd name="connsiteY4" fmla="*/ 62693 h 1112412"/>
                <a:gd name="connsiteX5" fmla="*/ 338148 w 818288"/>
                <a:gd name="connsiteY5" fmla="*/ 81921 h 1112412"/>
                <a:gd name="connsiteX6" fmla="*/ 289010 w 818288"/>
                <a:gd name="connsiteY6" fmla="*/ 56283 h 1112412"/>
                <a:gd name="connsiteX7" fmla="*/ 282601 w 818288"/>
                <a:gd name="connsiteY7" fmla="*/ 5008 h 1112412"/>
                <a:gd name="connsiteX8" fmla="*/ 199278 w 818288"/>
                <a:gd name="connsiteY8" fmla="*/ 24237 h 1112412"/>
                <a:gd name="connsiteX9" fmla="*/ 88183 w 818288"/>
                <a:gd name="connsiteY9" fmla="*/ 88329 h 1112412"/>
                <a:gd name="connsiteX10" fmla="*/ 41181 w 818288"/>
                <a:gd name="connsiteY10" fmla="*/ 344703 h 1112412"/>
                <a:gd name="connsiteX11" fmla="*/ 6999 w 818288"/>
                <a:gd name="connsiteY11" fmla="*/ 801904 h 1112412"/>
                <a:gd name="connsiteX12" fmla="*/ 68956 w 818288"/>
                <a:gd name="connsiteY12" fmla="*/ 1096734 h 1112412"/>
                <a:gd name="connsiteX13" fmla="*/ 652205 w 818288"/>
                <a:gd name="connsiteY13" fmla="*/ 1101007 h 1112412"/>
                <a:gd name="connsiteX14" fmla="*/ 752619 w 818288"/>
                <a:gd name="connsiteY14" fmla="*/ 1000594 h 1112412"/>
                <a:gd name="connsiteX15" fmla="*/ 756892 w 818288"/>
                <a:gd name="connsiteY15" fmla="*/ 472892 h 1112412"/>
                <a:gd name="connsiteX16" fmla="*/ 816712 w 818288"/>
                <a:gd name="connsiteY16" fmla="*/ 111831 h 1112412"/>
                <a:gd name="connsiteX0" fmla="*/ 816712 w 818288"/>
                <a:gd name="connsiteY0" fmla="*/ 111831 h 1112412"/>
                <a:gd name="connsiteX1" fmla="*/ 684252 w 818288"/>
                <a:gd name="connsiteY1" fmla="*/ 17827 h 1112412"/>
                <a:gd name="connsiteX2" fmla="*/ 558202 w 818288"/>
                <a:gd name="connsiteY2" fmla="*/ 735 h 1112412"/>
                <a:gd name="connsiteX3" fmla="*/ 451380 w 818288"/>
                <a:gd name="connsiteY3" fmla="*/ 9281 h 1112412"/>
                <a:gd name="connsiteX4" fmla="*/ 412924 w 818288"/>
                <a:gd name="connsiteY4" fmla="*/ 62693 h 1112412"/>
                <a:gd name="connsiteX5" fmla="*/ 338148 w 818288"/>
                <a:gd name="connsiteY5" fmla="*/ 81921 h 1112412"/>
                <a:gd name="connsiteX6" fmla="*/ 289010 w 818288"/>
                <a:gd name="connsiteY6" fmla="*/ 56283 h 1112412"/>
                <a:gd name="connsiteX7" fmla="*/ 282601 w 818288"/>
                <a:gd name="connsiteY7" fmla="*/ 5008 h 1112412"/>
                <a:gd name="connsiteX8" fmla="*/ 199278 w 818288"/>
                <a:gd name="connsiteY8" fmla="*/ 24237 h 1112412"/>
                <a:gd name="connsiteX9" fmla="*/ 88183 w 818288"/>
                <a:gd name="connsiteY9" fmla="*/ 88329 h 1112412"/>
                <a:gd name="connsiteX10" fmla="*/ 41181 w 818288"/>
                <a:gd name="connsiteY10" fmla="*/ 344703 h 1112412"/>
                <a:gd name="connsiteX11" fmla="*/ 6999 w 818288"/>
                <a:gd name="connsiteY11" fmla="*/ 801904 h 1112412"/>
                <a:gd name="connsiteX12" fmla="*/ 68956 w 818288"/>
                <a:gd name="connsiteY12" fmla="*/ 1096734 h 1112412"/>
                <a:gd name="connsiteX13" fmla="*/ 652205 w 818288"/>
                <a:gd name="connsiteY13" fmla="*/ 1101007 h 1112412"/>
                <a:gd name="connsiteX14" fmla="*/ 752619 w 818288"/>
                <a:gd name="connsiteY14" fmla="*/ 1000594 h 1112412"/>
                <a:gd name="connsiteX15" fmla="*/ 756892 w 818288"/>
                <a:gd name="connsiteY15" fmla="*/ 472892 h 1112412"/>
                <a:gd name="connsiteX16" fmla="*/ 816712 w 818288"/>
                <a:gd name="connsiteY16" fmla="*/ 111831 h 111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18288" h="1112412">
                  <a:moveTo>
                    <a:pt x="816712" y="111831"/>
                  </a:moveTo>
                  <a:cubicBezTo>
                    <a:pt x="804605" y="35987"/>
                    <a:pt x="735882" y="32070"/>
                    <a:pt x="684252" y="17827"/>
                  </a:cubicBezTo>
                  <a:cubicBezTo>
                    <a:pt x="632622" y="3584"/>
                    <a:pt x="597014" y="2159"/>
                    <a:pt x="558202" y="735"/>
                  </a:cubicBezTo>
                  <a:cubicBezTo>
                    <a:pt x="519390" y="-689"/>
                    <a:pt x="475593" y="-1045"/>
                    <a:pt x="451380" y="9281"/>
                  </a:cubicBezTo>
                  <a:cubicBezTo>
                    <a:pt x="427167" y="19607"/>
                    <a:pt x="431796" y="50586"/>
                    <a:pt x="412924" y="62693"/>
                  </a:cubicBezTo>
                  <a:cubicBezTo>
                    <a:pt x="394052" y="74800"/>
                    <a:pt x="358800" y="82989"/>
                    <a:pt x="338148" y="81921"/>
                  </a:cubicBezTo>
                  <a:cubicBezTo>
                    <a:pt x="317496" y="80853"/>
                    <a:pt x="298268" y="69102"/>
                    <a:pt x="289010" y="56283"/>
                  </a:cubicBezTo>
                  <a:cubicBezTo>
                    <a:pt x="279752" y="43464"/>
                    <a:pt x="297556" y="8213"/>
                    <a:pt x="282601" y="5008"/>
                  </a:cubicBezTo>
                  <a:cubicBezTo>
                    <a:pt x="267646" y="1803"/>
                    <a:pt x="231681" y="10350"/>
                    <a:pt x="199278" y="24237"/>
                  </a:cubicBezTo>
                  <a:cubicBezTo>
                    <a:pt x="166875" y="38124"/>
                    <a:pt x="114532" y="34918"/>
                    <a:pt x="88183" y="88329"/>
                  </a:cubicBezTo>
                  <a:cubicBezTo>
                    <a:pt x="61834" y="141740"/>
                    <a:pt x="54712" y="225774"/>
                    <a:pt x="41181" y="344703"/>
                  </a:cubicBezTo>
                  <a:cubicBezTo>
                    <a:pt x="27650" y="463632"/>
                    <a:pt x="2370" y="676566"/>
                    <a:pt x="6999" y="801904"/>
                  </a:cubicBezTo>
                  <a:cubicBezTo>
                    <a:pt x="11628" y="927242"/>
                    <a:pt x="-36441" y="1076793"/>
                    <a:pt x="68956" y="1096734"/>
                  </a:cubicBezTo>
                  <a:cubicBezTo>
                    <a:pt x="174353" y="1116675"/>
                    <a:pt x="538261" y="1117030"/>
                    <a:pt x="652205" y="1101007"/>
                  </a:cubicBezTo>
                  <a:cubicBezTo>
                    <a:pt x="766149" y="1084984"/>
                    <a:pt x="745854" y="1116674"/>
                    <a:pt x="752619" y="1000594"/>
                  </a:cubicBezTo>
                  <a:cubicBezTo>
                    <a:pt x="759384" y="884514"/>
                    <a:pt x="746210" y="621019"/>
                    <a:pt x="756892" y="472892"/>
                  </a:cubicBezTo>
                  <a:cubicBezTo>
                    <a:pt x="767574" y="324765"/>
                    <a:pt x="828819" y="187675"/>
                    <a:pt x="816712" y="111831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C5B5AB4C-9302-4A1D-8977-13A3EE2E578F}"/>
                </a:ext>
              </a:extLst>
            </p:cNvPr>
            <p:cNvSpPr/>
            <p:nvPr/>
          </p:nvSpPr>
          <p:spPr>
            <a:xfrm rot="15094660">
              <a:off x="6544377" y="3085030"/>
              <a:ext cx="143560" cy="356577"/>
            </a:xfrm>
            <a:custGeom>
              <a:avLst/>
              <a:gdLst>
                <a:gd name="connsiteX0" fmla="*/ 6457 w 165048"/>
                <a:gd name="connsiteY0" fmla="*/ 44808 h 353407"/>
                <a:gd name="connsiteX1" fmla="*/ 61409 w 165048"/>
                <a:gd name="connsiteY1" fmla="*/ 847 h 353407"/>
                <a:gd name="connsiteX2" fmla="*/ 129550 w 165048"/>
                <a:gd name="connsiteY2" fmla="*/ 31620 h 353407"/>
                <a:gd name="connsiteX3" fmla="*/ 155927 w 165048"/>
                <a:gd name="connsiteY3" fmla="*/ 200872 h 353407"/>
                <a:gd name="connsiteX4" fmla="*/ 160323 w 165048"/>
                <a:gd name="connsiteY4" fmla="*/ 306379 h 353407"/>
                <a:gd name="connsiteX5" fmla="*/ 92182 w 165048"/>
                <a:gd name="connsiteY5" fmla="*/ 352539 h 353407"/>
                <a:gd name="connsiteX6" fmla="*/ 15250 w 165048"/>
                <a:gd name="connsiteY6" fmla="*/ 323964 h 353407"/>
                <a:gd name="connsiteX7" fmla="*/ 2061 w 165048"/>
                <a:gd name="connsiteY7" fmla="*/ 183287 h 353407"/>
                <a:gd name="connsiteX8" fmla="*/ 6457 w 165048"/>
                <a:gd name="connsiteY8" fmla="*/ 44808 h 353407"/>
                <a:gd name="connsiteX0" fmla="*/ 6885 w 165476"/>
                <a:gd name="connsiteY0" fmla="*/ 44808 h 352670"/>
                <a:gd name="connsiteX1" fmla="*/ 61837 w 165476"/>
                <a:gd name="connsiteY1" fmla="*/ 847 h 352670"/>
                <a:gd name="connsiteX2" fmla="*/ 129978 w 165476"/>
                <a:gd name="connsiteY2" fmla="*/ 31620 h 352670"/>
                <a:gd name="connsiteX3" fmla="*/ 156355 w 165476"/>
                <a:gd name="connsiteY3" fmla="*/ 200872 h 352670"/>
                <a:gd name="connsiteX4" fmla="*/ 160751 w 165476"/>
                <a:gd name="connsiteY4" fmla="*/ 306379 h 352670"/>
                <a:gd name="connsiteX5" fmla="*/ 92610 w 165476"/>
                <a:gd name="connsiteY5" fmla="*/ 352539 h 352670"/>
                <a:gd name="connsiteX6" fmla="*/ 22273 w 165476"/>
                <a:gd name="connsiteY6" fmla="*/ 315172 h 352670"/>
                <a:gd name="connsiteX7" fmla="*/ 2489 w 165476"/>
                <a:gd name="connsiteY7" fmla="*/ 183287 h 352670"/>
                <a:gd name="connsiteX8" fmla="*/ 6885 w 165476"/>
                <a:gd name="connsiteY8" fmla="*/ 44808 h 352670"/>
                <a:gd name="connsiteX0" fmla="*/ 6885 w 159537"/>
                <a:gd name="connsiteY0" fmla="*/ 44808 h 352733"/>
                <a:gd name="connsiteX1" fmla="*/ 61837 w 159537"/>
                <a:gd name="connsiteY1" fmla="*/ 847 h 352733"/>
                <a:gd name="connsiteX2" fmla="*/ 129978 w 159537"/>
                <a:gd name="connsiteY2" fmla="*/ 31620 h 352733"/>
                <a:gd name="connsiteX3" fmla="*/ 156355 w 159537"/>
                <a:gd name="connsiteY3" fmla="*/ 200872 h 352733"/>
                <a:gd name="connsiteX4" fmla="*/ 151959 w 159537"/>
                <a:gd name="connsiteY4" fmla="*/ 304181 h 352733"/>
                <a:gd name="connsiteX5" fmla="*/ 92610 w 159537"/>
                <a:gd name="connsiteY5" fmla="*/ 352539 h 352733"/>
                <a:gd name="connsiteX6" fmla="*/ 22273 w 159537"/>
                <a:gd name="connsiteY6" fmla="*/ 315172 h 352733"/>
                <a:gd name="connsiteX7" fmla="*/ 2489 w 159537"/>
                <a:gd name="connsiteY7" fmla="*/ 183287 h 352733"/>
                <a:gd name="connsiteX8" fmla="*/ 6885 w 159537"/>
                <a:gd name="connsiteY8" fmla="*/ 44808 h 352733"/>
                <a:gd name="connsiteX0" fmla="*/ 6885 w 156440"/>
                <a:gd name="connsiteY0" fmla="*/ 44449 h 352374"/>
                <a:gd name="connsiteX1" fmla="*/ 61837 w 156440"/>
                <a:gd name="connsiteY1" fmla="*/ 488 h 352374"/>
                <a:gd name="connsiteX2" fmla="*/ 129978 w 156440"/>
                <a:gd name="connsiteY2" fmla="*/ 31261 h 352374"/>
                <a:gd name="connsiteX3" fmla="*/ 149760 w 156440"/>
                <a:gd name="connsiteY3" fmla="*/ 171938 h 352374"/>
                <a:gd name="connsiteX4" fmla="*/ 151959 w 156440"/>
                <a:gd name="connsiteY4" fmla="*/ 303822 h 352374"/>
                <a:gd name="connsiteX5" fmla="*/ 92610 w 156440"/>
                <a:gd name="connsiteY5" fmla="*/ 352180 h 352374"/>
                <a:gd name="connsiteX6" fmla="*/ 22273 w 156440"/>
                <a:gd name="connsiteY6" fmla="*/ 314813 h 352374"/>
                <a:gd name="connsiteX7" fmla="*/ 2489 w 156440"/>
                <a:gd name="connsiteY7" fmla="*/ 182928 h 352374"/>
                <a:gd name="connsiteX8" fmla="*/ 6885 w 156440"/>
                <a:gd name="connsiteY8" fmla="*/ 44449 h 352374"/>
                <a:gd name="connsiteX0" fmla="*/ 6885 w 153367"/>
                <a:gd name="connsiteY0" fmla="*/ 44449 h 352607"/>
                <a:gd name="connsiteX1" fmla="*/ 61837 w 153367"/>
                <a:gd name="connsiteY1" fmla="*/ 488 h 352607"/>
                <a:gd name="connsiteX2" fmla="*/ 129978 w 153367"/>
                <a:gd name="connsiteY2" fmla="*/ 31261 h 352607"/>
                <a:gd name="connsiteX3" fmla="*/ 149760 w 153367"/>
                <a:gd name="connsiteY3" fmla="*/ 171938 h 352607"/>
                <a:gd name="connsiteX4" fmla="*/ 147562 w 153367"/>
                <a:gd name="connsiteY4" fmla="*/ 297228 h 352607"/>
                <a:gd name="connsiteX5" fmla="*/ 92610 w 153367"/>
                <a:gd name="connsiteY5" fmla="*/ 352180 h 352607"/>
                <a:gd name="connsiteX6" fmla="*/ 22273 w 153367"/>
                <a:gd name="connsiteY6" fmla="*/ 314813 h 352607"/>
                <a:gd name="connsiteX7" fmla="*/ 2489 w 153367"/>
                <a:gd name="connsiteY7" fmla="*/ 182928 h 352607"/>
                <a:gd name="connsiteX8" fmla="*/ 6885 w 153367"/>
                <a:gd name="connsiteY8" fmla="*/ 44449 h 352607"/>
                <a:gd name="connsiteX0" fmla="*/ 7178 w 153660"/>
                <a:gd name="connsiteY0" fmla="*/ 44449 h 352310"/>
                <a:gd name="connsiteX1" fmla="*/ 62130 w 153660"/>
                <a:gd name="connsiteY1" fmla="*/ 488 h 352310"/>
                <a:gd name="connsiteX2" fmla="*/ 130271 w 153660"/>
                <a:gd name="connsiteY2" fmla="*/ 31261 h 352310"/>
                <a:gd name="connsiteX3" fmla="*/ 150053 w 153660"/>
                <a:gd name="connsiteY3" fmla="*/ 171938 h 352310"/>
                <a:gd name="connsiteX4" fmla="*/ 147855 w 153660"/>
                <a:gd name="connsiteY4" fmla="*/ 297228 h 352310"/>
                <a:gd name="connsiteX5" fmla="*/ 92903 w 153660"/>
                <a:gd name="connsiteY5" fmla="*/ 352180 h 352310"/>
                <a:gd name="connsiteX6" fmla="*/ 26962 w 153660"/>
                <a:gd name="connsiteY6" fmla="*/ 308219 h 352310"/>
                <a:gd name="connsiteX7" fmla="*/ 2782 w 153660"/>
                <a:gd name="connsiteY7" fmla="*/ 182928 h 352310"/>
                <a:gd name="connsiteX8" fmla="*/ 7178 w 153660"/>
                <a:gd name="connsiteY8" fmla="*/ 44449 h 352310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82928 h 341473"/>
                <a:gd name="connsiteX8" fmla="*/ 7178 w 153958"/>
                <a:gd name="connsiteY8" fmla="*/ 44449 h 341473"/>
                <a:gd name="connsiteX0" fmla="*/ 5932 w 152712"/>
                <a:gd name="connsiteY0" fmla="*/ 44449 h 341473"/>
                <a:gd name="connsiteX1" fmla="*/ 60884 w 152712"/>
                <a:gd name="connsiteY1" fmla="*/ 488 h 341473"/>
                <a:gd name="connsiteX2" fmla="*/ 129025 w 152712"/>
                <a:gd name="connsiteY2" fmla="*/ 31261 h 341473"/>
                <a:gd name="connsiteX3" fmla="*/ 148807 w 152712"/>
                <a:gd name="connsiteY3" fmla="*/ 171938 h 341473"/>
                <a:gd name="connsiteX4" fmla="*/ 146609 w 152712"/>
                <a:gd name="connsiteY4" fmla="*/ 297228 h 341473"/>
                <a:gd name="connsiteX5" fmla="*/ 87260 w 152712"/>
                <a:gd name="connsiteY5" fmla="*/ 341190 h 341473"/>
                <a:gd name="connsiteX6" fmla="*/ 25716 w 152712"/>
                <a:gd name="connsiteY6" fmla="*/ 308219 h 341473"/>
                <a:gd name="connsiteX7" fmla="*/ 3734 w 152712"/>
                <a:gd name="connsiteY7" fmla="*/ 169740 h 341473"/>
                <a:gd name="connsiteX8" fmla="*/ 5932 w 152712"/>
                <a:gd name="connsiteY8" fmla="*/ 44449 h 341473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69740 h 341473"/>
                <a:gd name="connsiteX8" fmla="*/ 7178 w 153958"/>
                <a:gd name="connsiteY8" fmla="*/ 44449 h 341473"/>
                <a:gd name="connsiteX0" fmla="*/ 6886 w 153666"/>
                <a:gd name="connsiteY0" fmla="*/ 44449 h 341196"/>
                <a:gd name="connsiteX1" fmla="*/ 61838 w 153666"/>
                <a:gd name="connsiteY1" fmla="*/ 488 h 341196"/>
                <a:gd name="connsiteX2" fmla="*/ 129979 w 153666"/>
                <a:gd name="connsiteY2" fmla="*/ 31261 h 341196"/>
                <a:gd name="connsiteX3" fmla="*/ 149761 w 153666"/>
                <a:gd name="connsiteY3" fmla="*/ 171938 h 341196"/>
                <a:gd name="connsiteX4" fmla="*/ 147563 w 153666"/>
                <a:gd name="connsiteY4" fmla="*/ 297228 h 341196"/>
                <a:gd name="connsiteX5" fmla="*/ 88214 w 153666"/>
                <a:gd name="connsiteY5" fmla="*/ 341190 h 341196"/>
                <a:gd name="connsiteX6" fmla="*/ 22274 w 153666"/>
                <a:gd name="connsiteY6" fmla="*/ 295031 h 341196"/>
                <a:gd name="connsiteX7" fmla="*/ 2490 w 153666"/>
                <a:gd name="connsiteY7" fmla="*/ 169740 h 341196"/>
                <a:gd name="connsiteX8" fmla="*/ 6886 w 153666"/>
                <a:gd name="connsiteY8" fmla="*/ 44449 h 341196"/>
                <a:gd name="connsiteX0" fmla="*/ 6886 w 152380"/>
                <a:gd name="connsiteY0" fmla="*/ 44449 h 341216"/>
                <a:gd name="connsiteX1" fmla="*/ 61838 w 152380"/>
                <a:gd name="connsiteY1" fmla="*/ 488 h 341216"/>
                <a:gd name="connsiteX2" fmla="*/ 129979 w 152380"/>
                <a:gd name="connsiteY2" fmla="*/ 31261 h 341216"/>
                <a:gd name="connsiteX3" fmla="*/ 149761 w 152380"/>
                <a:gd name="connsiteY3" fmla="*/ 171938 h 341216"/>
                <a:gd name="connsiteX4" fmla="*/ 145365 w 152380"/>
                <a:gd name="connsiteY4" fmla="*/ 299426 h 341216"/>
                <a:gd name="connsiteX5" fmla="*/ 88214 w 152380"/>
                <a:gd name="connsiteY5" fmla="*/ 341190 h 341216"/>
                <a:gd name="connsiteX6" fmla="*/ 22274 w 152380"/>
                <a:gd name="connsiteY6" fmla="*/ 295031 h 341216"/>
                <a:gd name="connsiteX7" fmla="*/ 2490 w 152380"/>
                <a:gd name="connsiteY7" fmla="*/ 169740 h 341216"/>
                <a:gd name="connsiteX8" fmla="*/ 6886 w 152380"/>
                <a:gd name="connsiteY8" fmla="*/ 44449 h 341216"/>
                <a:gd name="connsiteX0" fmla="*/ 6886 w 152646"/>
                <a:gd name="connsiteY0" fmla="*/ 44449 h 339021"/>
                <a:gd name="connsiteX1" fmla="*/ 61838 w 152646"/>
                <a:gd name="connsiteY1" fmla="*/ 488 h 339021"/>
                <a:gd name="connsiteX2" fmla="*/ 129979 w 152646"/>
                <a:gd name="connsiteY2" fmla="*/ 31261 h 339021"/>
                <a:gd name="connsiteX3" fmla="*/ 149761 w 152646"/>
                <a:gd name="connsiteY3" fmla="*/ 171938 h 339021"/>
                <a:gd name="connsiteX4" fmla="*/ 145365 w 152646"/>
                <a:gd name="connsiteY4" fmla="*/ 299426 h 339021"/>
                <a:gd name="connsiteX5" fmla="*/ 83818 w 152646"/>
                <a:gd name="connsiteY5" fmla="*/ 338991 h 339021"/>
                <a:gd name="connsiteX6" fmla="*/ 22274 w 152646"/>
                <a:gd name="connsiteY6" fmla="*/ 295031 h 339021"/>
                <a:gd name="connsiteX7" fmla="*/ 2490 w 152646"/>
                <a:gd name="connsiteY7" fmla="*/ 169740 h 339021"/>
                <a:gd name="connsiteX8" fmla="*/ 6886 w 152646"/>
                <a:gd name="connsiteY8" fmla="*/ 44449 h 339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2646" h="339021">
                  <a:moveTo>
                    <a:pt x="6886" y="44449"/>
                  </a:moveTo>
                  <a:cubicBezTo>
                    <a:pt x="16777" y="16240"/>
                    <a:pt x="41323" y="2686"/>
                    <a:pt x="61838" y="488"/>
                  </a:cubicBezTo>
                  <a:cubicBezTo>
                    <a:pt x="82354" y="-1710"/>
                    <a:pt x="115325" y="2686"/>
                    <a:pt x="129979" y="31261"/>
                  </a:cubicBezTo>
                  <a:cubicBezTo>
                    <a:pt x="144633" y="59836"/>
                    <a:pt x="147197" y="127244"/>
                    <a:pt x="149761" y="171938"/>
                  </a:cubicBezTo>
                  <a:cubicBezTo>
                    <a:pt x="152325" y="216632"/>
                    <a:pt x="156355" y="271584"/>
                    <a:pt x="145365" y="299426"/>
                  </a:cubicBezTo>
                  <a:cubicBezTo>
                    <a:pt x="134375" y="327268"/>
                    <a:pt x="104333" y="339723"/>
                    <a:pt x="83818" y="338991"/>
                  </a:cubicBezTo>
                  <a:cubicBezTo>
                    <a:pt x="63303" y="338259"/>
                    <a:pt x="37294" y="323240"/>
                    <a:pt x="22274" y="295031"/>
                  </a:cubicBezTo>
                  <a:cubicBezTo>
                    <a:pt x="7254" y="266822"/>
                    <a:pt x="5055" y="211504"/>
                    <a:pt x="2490" y="169740"/>
                  </a:cubicBezTo>
                  <a:cubicBezTo>
                    <a:pt x="-75" y="127976"/>
                    <a:pt x="-3005" y="72658"/>
                    <a:pt x="6886" y="44449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3B13B69D-1BA7-404F-A9B9-D41D211B02D5}"/>
                </a:ext>
              </a:extLst>
            </p:cNvPr>
            <p:cNvSpPr/>
            <p:nvPr/>
          </p:nvSpPr>
          <p:spPr>
            <a:xfrm rot="11984028" flipH="1">
              <a:off x="6700982" y="2653874"/>
              <a:ext cx="197568" cy="623311"/>
            </a:xfrm>
            <a:custGeom>
              <a:avLst/>
              <a:gdLst>
                <a:gd name="connsiteX0" fmla="*/ 63868 w 187016"/>
                <a:gd name="connsiteY0" fmla="*/ 62019 h 502838"/>
                <a:gd name="connsiteX1" fmla="*/ 86420 w 187016"/>
                <a:gd name="connsiteY1" fmla="*/ 512 h 502838"/>
                <a:gd name="connsiteX2" fmla="*/ 168429 w 187016"/>
                <a:gd name="connsiteY2" fmla="*/ 47667 h 502838"/>
                <a:gd name="connsiteX3" fmla="*/ 156128 w 187016"/>
                <a:gd name="connsiteY3" fmla="*/ 271142 h 502838"/>
                <a:gd name="connsiteX4" fmla="*/ 186881 w 187016"/>
                <a:gd name="connsiteY4" fmla="*/ 412607 h 502838"/>
                <a:gd name="connsiteX5" fmla="*/ 141776 w 187016"/>
                <a:gd name="connsiteY5" fmla="*/ 363402 h 502838"/>
                <a:gd name="connsiteX6" fmla="*/ 162278 w 187016"/>
                <a:gd name="connsiteY6" fmla="*/ 490516 h 502838"/>
                <a:gd name="connsiteX7" fmla="*/ 117173 w 187016"/>
                <a:gd name="connsiteY7" fmla="*/ 394155 h 502838"/>
                <a:gd name="connsiteX8" fmla="*/ 113073 w 187016"/>
                <a:gd name="connsiteY8" fmla="*/ 502817 h 502838"/>
                <a:gd name="connsiteX9" fmla="*/ 86420 w 187016"/>
                <a:gd name="connsiteY9" fmla="*/ 404406 h 502838"/>
                <a:gd name="connsiteX10" fmla="*/ 59767 w 187016"/>
                <a:gd name="connsiteY10" fmla="*/ 500767 h 502838"/>
                <a:gd name="connsiteX11" fmla="*/ 53616 w 187016"/>
                <a:gd name="connsiteY11" fmla="*/ 402356 h 502838"/>
                <a:gd name="connsiteX12" fmla="*/ 311 w 187016"/>
                <a:gd name="connsiteY12" fmla="*/ 433109 h 502838"/>
                <a:gd name="connsiteX13" fmla="*/ 33114 w 187016"/>
                <a:gd name="connsiteY13" fmla="*/ 355201 h 502838"/>
                <a:gd name="connsiteX14" fmla="*/ 63868 w 187016"/>
                <a:gd name="connsiteY14" fmla="*/ 303945 h 502838"/>
                <a:gd name="connsiteX15" fmla="*/ 63868 w 187016"/>
                <a:gd name="connsiteY15" fmla="*/ 62019 h 502838"/>
                <a:gd name="connsiteX0" fmla="*/ 63868 w 187016"/>
                <a:gd name="connsiteY0" fmla="*/ 63996 h 504815"/>
                <a:gd name="connsiteX1" fmla="*/ 113073 w 187016"/>
                <a:gd name="connsiteY1" fmla="*/ 439 h 504815"/>
                <a:gd name="connsiteX2" fmla="*/ 168429 w 187016"/>
                <a:gd name="connsiteY2" fmla="*/ 49644 h 504815"/>
                <a:gd name="connsiteX3" fmla="*/ 156128 w 187016"/>
                <a:gd name="connsiteY3" fmla="*/ 273119 h 504815"/>
                <a:gd name="connsiteX4" fmla="*/ 186881 w 187016"/>
                <a:gd name="connsiteY4" fmla="*/ 414584 h 504815"/>
                <a:gd name="connsiteX5" fmla="*/ 141776 w 187016"/>
                <a:gd name="connsiteY5" fmla="*/ 365379 h 504815"/>
                <a:gd name="connsiteX6" fmla="*/ 162278 w 187016"/>
                <a:gd name="connsiteY6" fmla="*/ 492493 h 504815"/>
                <a:gd name="connsiteX7" fmla="*/ 117173 w 187016"/>
                <a:gd name="connsiteY7" fmla="*/ 396132 h 504815"/>
                <a:gd name="connsiteX8" fmla="*/ 113073 w 187016"/>
                <a:gd name="connsiteY8" fmla="*/ 504794 h 504815"/>
                <a:gd name="connsiteX9" fmla="*/ 86420 w 187016"/>
                <a:gd name="connsiteY9" fmla="*/ 406383 h 504815"/>
                <a:gd name="connsiteX10" fmla="*/ 59767 w 187016"/>
                <a:gd name="connsiteY10" fmla="*/ 502744 h 504815"/>
                <a:gd name="connsiteX11" fmla="*/ 53616 w 187016"/>
                <a:gd name="connsiteY11" fmla="*/ 404333 h 504815"/>
                <a:gd name="connsiteX12" fmla="*/ 311 w 187016"/>
                <a:gd name="connsiteY12" fmla="*/ 435086 h 504815"/>
                <a:gd name="connsiteX13" fmla="*/ 33114 w 187016"/>
                <a:gd name="connsiteY13" fmla="*/ 357178 h 504815"/>
                <a:gd name="connsiteX14" fmla="*/ 63868 w 187016"/>
                <a:gd name="connsiteY14" fmla="*/ 305922 h 504815"/>
                <a:gd name="connsiteX15" fmla="*/ 63868 w 187016"/>
                <a:gd name="connsiteY15" fmla="*/ 63996 h 504815"/>
                <a:gd name="connsiteX0" fmla="*/ 57718 w 187016"/>
                <a:gd name="connsiteY0" fmla="*/ 53366 h 504437"/>
                <a:gd name="connsiteX1" fmla="*/ 113073 w 187016"/>
                <a:gd name="connsiteY1" fmla="*/ 61 h 504437"/>
                <a:gd name="connsiteX2" fmla="*/ 168429 w 187016"/>
                <a:gd name="connsiteY2" fmla="*/ 49266 h 504437"/>
                <a:gd name="connsiteX3" fmla="*/ 156128 w 187016"/>
                <a:gd name="connsiteY3" fmla="*/ 272741 h 504437"/>
                <a:gd name="connsiteX4" fmla="*/ 186881 w 187016"/>
                <a:gd name="connsiteY4" fmla="*/ 414206 h 504437"/>
                <a:gd name="connsiteX5" fmla="*/ 141776 w 187016"/>
                <a:gd name="connsiteY5" fmla="*/ 365001 h 504437"/>
                <a:gd name="connsiteX6" fmla="*/ 162278 w 187016"/>
                <a:gd name="connsiteY6" fmla="*/ 492115 h 504437"/>
                <a:gd name="connsiteX7" fmla="*/ 117173 w 187016"/>
                <a:gd name="connsiteY7" fmla="*/ 395754 h 504437"/>
                <a:gd name="connsiteX8" fmla="*/ 113073 w 187016"/>
                <a:gd name="connsiteY8" fmla="*/ 504416 h 504437"/>
                <a:gd name="connsiteX9" fmla="*/ 86420 w 187016"/>
                <a:gd name="connsiteY9" fmla="*/ 406005 h 504437"/>
                <a:gd name="connsiteX10" fmla="*/ 59767 w 187016"/>
                <a:gd name="connsiteY10" fmla="*/ 502366 h 504437"/>
                <a:gd name="connsiteX11" fmla="*/ 53616 w 187016"/>
                <a:gd name="connsiteY11" fmla="*/ 403955 h 504437"/>
                <a:gd name="connsiteX12" fmla="*/ 311 w 187016"/>
                <a:gd name="connsiteY12" fmla="*/ 434708 h 504437"/>
                <a:gd name="connsiteX13" fmla="*/ 33114 w 187016"/>
                <a:gd name="connsiteY13" fmla="*/ 356800 h 504437"/>
                <a:gd name="connsiteX14" fmla="*/ 63868 w 187016"/>
                <a:gd name="connsiteY14" fmla="*/ 305544 h 504437"/>
                <a:gd name="connsiteX15" fmla="*/ 57718 w 187016"/>
                <a:gd name="connsiteY15" fmla="*/ 53366 h 5044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9767 w 189311"/>
                <a:gd name="connsiteY10" fmla="*/ 5028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57718 w 189311"/>
                <a:gd name="connsiteY0" fmla="*/ 53866 h 504917"/>
                <a:gd name="connsiteX1" fmla="*/ 113073 w 189311"/>
                <a:gd name="connsiteY1" fmla="*/ 561 h 504917"/>
                <a:gd name="connsiteX2" fmla="*/ 170479 w 189311"/>
                <a:gd name="connsiteY2" fmla="*/ 43615 h 504917"/>
                <a:gd name="connsiteX3" fmla="*/ 156128 w 189311"/>
                <a:gd name="connsiteY3" fmla="*/ 273241 h 504917"/>
                <a:gd name="connsiteX4" fmla="*/ 186881 w 189311"/>
                <a:gd name="connsiteY4" fmla="*/ 414706 h 504917"/>
                <a:gd name="connsiteX5" fmla="*/ 141776 w 189311"/>
                <a:gd name="connsiteY5" fmla="*/ 365501 h 504917"/>
                <a:gd name="connsiteX6" fmla="*/ 162278 w 189311"/>
                <a:gd name="connsiteY6" fmla="*/ 492615 h 504917"/>
                <a:gd name="connsiteX7" fmla="*/ 117173 w 189311"/>
                <a:gd name="connsiteY7" fmla="*/ 396254 h 504917"/>
                <a:gd name="connsiteX8" fmla="*/ 113073 w 189311"/>
                <a:gd name="connsiteY8" fmla="*/ 504916 h 504917"/>
                <a:gd name="connsiteX9" fmla="*/ 86420 w 189311"/>
                <a:gd name="connsiteY9" fmla="*/ 406505 h 504917"/>
                <a:gd name="connsiteX10" fmla="*/ 70019 w 189311"/>
                <a:gd name="connsiteY10" fmla="*/ 504917 h 504917"/>
                <a:gd name="connsiteX11" fmla="*/ 53616 w 189311"/>
                <a:gd name="connsiteY11" fmla="*/ 404455 h 504917"/>
                <a:gd name="connsiteX12" fmla="*/ 311 w 189311"/>
                <a:gd name="connsiteY12" fmla="*/ 435208 h 504917"/>
                <a:gd name="connsiteX13" fmla="*/ 33114 w 189311"/>
                <a:gd name="connsiteY13" fmla="*/ 357300 h 504917"/>
                <a:gd name="connsiteX14" fmla="*/ 63868 w 189311"/>
                <a:gd name="connsiteY14" fmla="*/ 306044 h 504917"/>
                <a:gd name="connsiteX15" fmla="*/ 57718 w 189311"/>
                <a:gd name="connsiteY15" fmla="*/ 53866 h 504917"/>
                <a:gd name="connsiteX0" fmla="*/ 57718 w 189311"/>
                <a:gd name="connsiteY0" fmla="*/ 53866 h 504958"/>
                <a:gd name="connsiteX1" fmla="*/ 113073 w 189311"/>
                <a:gd name="connsiteY1" fmla="*/ 561 h 504958"/>
                <a:gd name="connsiteX2" fmla="*/ 170479 w 189311"/>
                <a:gd name="connsiteY2" fmla="*/ 43615 h 504958"/>
                <a:gd name="connsiteX3" fmla="*/ 156128 w 189311"/>
                <a:gd name="connsiteY3" fmla="*/ 273241 h 504958"/>
                <a:gd name="connsiteX4" fmla="*/ 186881 w 189311"/>
                <a:gd name="connsiteY4" fmla="*/ 414706 h 504958"/>
                <a:gd name="connsiteX5" fmla="*/ 141776 w 189311"/>
                <a:gd name="connsiteY5" fmla="*/ 365501 h 504958"/>
                <a:gd name="connsiteX6" fmla="*/ 162278 w 189311"/>
                <a:gd name="connsiteY6" fmla="*/ 492615 h 504958"/>
                <a:gd name="connsiteX7" fmla="*/ 117173 w 189311"/>
                <a:gd name="connsiteY7" fmla="*/ 396254 h 504958"/>
                <a:gd name="connsiteX8" fmla="*/ 113073 w 189311"/>
                <a:gd name="connsiteY8" fmla="*/ 504916 h 504958"/>
                <a:gd name="connsiteX9" fmla="*/ 86420 w 189311"/>
                <a:gd name="connsiteY9" fmla="*/ 406505 h 504958"/>
                <a:gd name="connsiteX10" fmla="*/ 70019 w 189311"/>
                <a:gd name="connsiteY10" fmla="*/ 504917 h 504958"/>
                <a:gd name="connsiteX11" fmla="*/ 53616 w 189311"/>
                <a:gd name="connsiteY11" fmla="*/ 404455 h 504958"/>
                <a:gd name="connsiteX12" fmla="*/ 311 w 189311"/>
                <a:gd name="connsiteY12" fmla="*/ 435208 h 504958"/>
                <a:gd name="connsiteX13" fmla="*/ 33114 w 189311"/>
                <a:gd name="connsiteY13" fmla="*/ 357300 h 504958"/>
                <a:gd name="connsiteX14" fmla="*/ 63868 w 189311"/>
                <a:gd name="connsiteY14" fmla="*/ 306044 h 504958"/>
                <a:gd name="connsiteX15" fmla="*/ 57718 w 189311"/>
                <a:gd name="connsiteY15" fmla="*/ 53866 h 504958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5667 w 189311"/>
                <a:gd name="connsiteY10" fmla="*/ 4987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62647 w 194240"/>
                <a:gd name="connsiteY0" fmla="*/ 53866 h 504916"/>
                <a:gd name="connsiteX1" fmla="*/ 118002 w 194240"/>
                <a:gd name="connsiteY1" fmla="*/ 561 h 504916"/>
                <a:gd name="connsiteX2" fmla="*/ 175408 w 194240"/>
                <a:gd name="connsiteY2" fmla="*/ 43615 h 504916"/>
                <a:gd name="connsiteX3" fmla="*/ 161057 w 194240"/>
                <a:gd name="connsiteY3" fmla="*/ 273241 h 504916"/>
                <a:gd name="connsiteX4" fmla="*/ 191810 w 194240"/>
                <a:gd name="connsiteY4" fmla="*/ 414706 h 504916"/>
                <a:gd name="connsiteX5" fmla="*/ 146705 w 194240"/>
                <a:gd name="connsiteY5" fmla="*/ 365501 h 504916"/>
                <a:gd name="connsiteX6" fmla="*/ 167207 w 194240"/>
                <a:gd name="connsiteY6" fmla="*/ 492615 h 504916"/>
                <a:gd name="connsiteX7" fmla="*/ 122102 w 194240"/>
                <a:gd name="connsiteY7" fmla="*/ 396254 h 504916"/>
                <a:gd name="connsiteX8" fmla="*/ 118002 w 194240"/>
                <a:gd name="connsiteY8" fmla="*/ 504916 h 504916"/>
                <a:gd name="connsiteX9" fmla="*/ 91349 w 194240"/>
                <a:gd name="connsiteY9" fmla="*/ 406505 h 504916"/>
                <a:gd name="connsiteX10" fmla="*/ 60596 w 194240"/>
                <a:gd name="connsiteY10" fmla="*/ 498766 h 504916"/>
                <a:gd name="connsiteX11" fmla="*/ 58545 w 194240"/>
                <a:gd name="connsiteY11" fmla="*/ 404455 h 504916"/>
                <a:gd name="connsiteX12" fmla="*/ 5240 w 194240"/>
                <a:gd name="connsiteY12" fmla="*/ 435208 h 504916"/>
                <a:gd name="connsiteX13" fmla="*/ 38043 w 194240"/>
                <a:gd name="connsiteY13" fmla="*/ 357300 h 504916"/>
                <a:gd name="connsiteX14" fmla="*/ 68797 w 194240"/>
                <a:gd name="connsiteY14" fmla="*/ 306044 h 504916"/>
                <a:gd name="connsiteX15" fmla="*/ 62647 w 194240"/>
                <a:gd name="connsiteY15" fmla="*/ 53866 h 504916"/>
                <a:gd name="connsiteX0" fmla="*/ 55316 w 186909"/>
                <a:gd name="connsiteY0" fmla="*/ 53866 h 504916"/>
                <a:gd name="connsiteX1" fmla="*/ 110671 w 186909"/>
                <a:gd name="connsiteY1" fmla="*/ 561 h 504916"/>
                <a:gd name="connsiteX2" fmla="*/ 168077 w 186909"/>
                <a:gd name="connsiteY2" fmla="*/ 43615 h 504916"/>
                <a:gd name="connsiteX3" fmla="*/ 153726 w 186909"/>
                <a:gd name="connsiteY3" fmla="*/ 273241 h 504916"/>
                <a:gd name="connsiteX4" fmla="*/ 184479 w 186909"/>
                <a:gd name="connsiteY4" fmla="*/ 414706 h 504916"/>
                <a:gd name="connsiteX5" fmla="*/ 139374 w 186909"/>
                <a:gd name="connsiteY5" fmla="*/ 365501 h 504916"/>
                <a:gd name="connsiteX6" fmla="*/ 159876 w 186909"/>
                <a:gd name="connsiteY6" fmla="*/ 492615 h 504916"/>
                <a:gd name="connsiteX7" fmla="*/ 114771 w 186909"/>
                <a:gd name="connsiteY7" fmla="*/ 396254 h 504916"/>
                <a:gd name="connsiteX8" fmla="*/ 110671 w 186909"/>
                <a:gd name="connsiteY8" fmla="*/ 504916 h 504916"/>
                <a:gd name="connsiteX9" fmla="*/ 84018 w 186909"/>
                <a:gd name="connsiteY9" fmla="*/ 406505 h 504916"/>
                <a:gd name="connsiteX10" fmla="*/ 53265 w 186909"/>
                <a:gd name="connsiteY10" fmla="*/ 498766 h 504916"/>
                <a:gd name="connsiteX11" fmla="*/ 51214 w 186909"/>
                <a:gd name="connsiteY11" fmla="*/ 404455 h 504916"/>
                <a:gd name="connsiteX12" fmla="*/ 6110 w 186909"/>
                <a:gd name="connsiteY12" fmla="*/ 420856 h 504916"/>
                <a:gd name="connsiteX13" fmla="*/ 30712 w 186909"/>
                <a:gd name="connsiteY13" fmla="*/ 357300 h 504916"/>
                <a:gd name="connsiteX14" fmla="*/ 61466 w 186909"/>
                <a:gd name="connsiteY14" fmla="*/ 306044 h 504916"/>
                <a:gd name="connsiteX15" fmla="*/ 55316 w 186909"/>
                <a:gd name="connsiteY15" fmla="*/ 53866 h 504916"/>
                <a:gd name="connsiteX0" fmla="*/ 49504 w 181097"/>
                <a:gd name="connsiteY0" fmla="*/ 53866 h 504916"/>
                <a:gd name="connsiteX1" fmla="*/ 104859 w 181097"/>
                <a:gd name="connsiteY1" fmla="*/ 561 h 504916"/>
                <a:gd name="connsiteX2" fmla="*/ 162265 w 181097"/>
                <a:gd name="connsiteY2" fmla="*/ 43615 h 504916"/>
                <a:gd name="connsiteX3" fmla="*/ 147914 w 181097"/>
                <a:gd name="connsiteY3" fmla="*/ 273241 h 504916"/>
                <a:gd name="connsiteX4" fmla="*/ 178667 w 181097"/>
                <a:gd name="connsiteY4" fmla="*/ 414706 h 504916"/>
                <a:gd name="connsiteX5" fmla="*/ 133562 w 181097"/>
                <a:gd name="connsiteY5" fmla="*/ 365501 h 504916"/>
                <a:gd name="connsiteX6" fmla="*/ 154064 w 181097"/>
                <a:gd name="connsiteY6" fmla="*/ 492615 h 504916"/>
                <a:gd name="connsiteX7" fmla="*/ 108959 w 181097"/>
                <a:gd name="connsiteY7" fmla="*/ 396254 h 504916"/>
                <a:gd name="connsiteX8" fmla="*/ 104859 w 181097"/>
                <a:gd name="connsiteY8" fmla="*/ 504916 h 504916"/>
                <a:gd name="connsiteX9" fmla="*/ 78206 w 181097"/>
                <a:gd name="connsiteY9" fmla="*/ 406505 h 504916"/>
                <a:gd name="connsiteX10" fmla="*/ 47453 w 181097"/>
                <a:gd name="connsiteY10" fmla="*/ 498766 h 504916"/>
                <a:gd name="connsiteX11" fmla="*/ 41301 w 181097"/>
                <a:gd name="connsiteY11" fmla="*/ 400354 h 504916"/>
                <a:gd name="connsiteX12" fmla="*/ 298 w 181097"/>
                <a:gd name="connsiteY12" fmla="*/ 420856 h 504916"/>
                <a:gd name="connsiteX13" fmla="*/ 24900 w 181097"/>
                <a:gd name="connsiteY13" fmla="*/ 357300 h 504916"/>
                <a:gd name="connsiteX14" fmla="*/ 55654 w 181097"/>
                <a:gd name="connsiteY14" fmla="*/ 306044 h 504916"/>
                <a:gd name="connsiteX15" fmla="*/ 49504 w 181097"/>
                <a:gd name="connsiteY15" fmla="*/ 53866 h 504916"/>
                <a:gd name="connsiteX0" fmla="*/ 52664 w 184257"/>
                <a:gd name="connsiteY0" fmla="*/ 53866 h 504916"/>
                <a:gd name="connsiteX1" fmla="*/ 108019 w 184257"/>
                <a:gd name="connsiteY1" fmla="*/ 561 h 504916"/>
                <a:gd name="connsiteX2" fmla="*/ 165425 w 184257"/>
                <a:gd name="connsiteY2" fmla="*/ 43615 h 504916"/>
                <a:gd name="connsiteX3" fmla="*/ 151074 w 184257"/>
                <a:gd name="connsiteY3" fmla="*/ 273241 h 504916"/>
                <a:gd name="connsiteX4" fmla="*/ 181827 w 184257"/>
                <a:gd name="connsiteY4" fmla="*/ 414706 h 504916"/>
                <a:gd name="connsiteX5" fmla="*/ 136722 w 184257"/>
                <a:gd name="connsiteY5" fmla="*/ 365501 h 504916"/>
                <a:gd name="connsiteX6" fmla="*/ 157224 w 184257"/>
                <a:gd name="connsiteY6" fmla="*/ 492615 h 504916"/>
                <a:gd name="connsiteX7" fmla="*/ 112119 w 184257"/>
                <a:gd name="connsiteY7" fmla="*/ 396254 h 504916"/>
                <a:gd name="connsiteX8" fmla="*/ 108019 w 184257"/>
                <a:gd name="connsiteY8" fmla="*/ 504916 h 504916"/>
                <a:gd name="connsiteX9" fmla="*/ 81366 w 184257"/>
                <a:gd name="connsiteY9" fmla="*/ 406505 h 504916"/>
                <a:gd name="connsiteX10" fmla="*/ 50613 w 184257"/>
                <a:gd name="connsiteY10" fmla="*/ 498766 h 504916"/>
                <a:gd name="connsiteX11" fmla="*/ 44461 w 184257"/>
                <a:gd name="connsiteY11" fmla="*/ 400354 h 504916"/>
                <a:gd name="connsiteX12" fmla="*/ 3458 w 184257"/>
                <a:gd name="connsiteY12" fmla="*/ 420856 h 504916"/>
                <a:gd name="connsiteX13" fmla="*/ 28060 w 184257"/>
                <a:gd name="connsiteY13" fmla="*/ 357300 h 504916"/>
                <a:gd name="connsiteX14" fmla="*/ 58814 w 184257"/>
                <a:gd name="connsiteY14" fmla="*/ 306044 h 504916"/>
                <a:gd name="connsiteX15" fmla="*/ 52664 w 184257"/>
                <a:gd name="connsiteY15" fmla="*/ 53866 h 504916"/>
                <a:gd name="connsiteX0" fmla="*/ 52664 w 181873"/>
                <a:gd name="connsiteY0" fmla="*/ 53866 h 504916"/>
                <a:gd name="connsiteX1" fmla="*/ 108019 w 181873"/>
                <a:gd name="connsiteY1" fmla="*/ 561 h 504916"/>
                <a:gd name="connsiteX2" fmla="*/ 165425 w 181873"/>
                <a:gd name="connsiteY2" fmla="*/ 43615 h 504916"/>
                <a:gd name="connsiteX3" fmla="*/ 151074 w 181873"/>
                <a:gd name="connsiteY3" fmla="*/ 273241 h 504916"/>
                <a:gd name="connsiteX4" fmla="*/ 181827 w 181873"/>
                <a:gd name="connsiteY4" fmla="*/ 414706 h 504916"/>
                <a:gd name="connsiteX5" fmla="*/ 142873 w 181873"/>
                <a:gd name="connsiteY5" fmla="*/ 377802 h 504916"/>
                <a:gd name="connsiteX6" fmla="*/ 157224 w 181873"/>
                <a:gd name="connsiteY6" fmla="*/ 492615 h 504916"/>
                <a:gd name="connsiteX7" fmla="*/ 112119 w 181873"/>
                <a:gd name="connsiteY7" fmla="*/ 396254 h 504916"/>
                <a:gd name="connsiteX8" fmla="*/ 108019 w 181873"/>
                <a:gd name="connsiteY8" fmla="*/ 504916 h 504916"/>
                <a:gd name="connsiteX9" fmla="*/ 81366 w 181873"/>
                <a:gd name="connsiteY9" fmla="*/ 406505 h 504916"/>
                <a:gd name="connsiteX10" fmla="*/ 50613 w 181873"/>
                <a:gd name="connsiteY10" fmla="*/ 498766 h 504916"/>
                <a:gd name="connsiteX11" fmla="*/ 44461 w 181873"/>
                <a:gd name="connsiteY11" fmla="*/ 400354 h 504916"/>
                <a:gd name="connsiteX12" fmla="*/ 3458 w 181873"/>
                <a:gd name="connsiteY12" fmla="*/ 420856 h 504916"/>
                <a:gd name="connsiteX13" fmla="*/ 28060 w 181873"/>
                <a:gd name="connsiteY13" fmla="*/ 357300 h 504916"/>
                <a:gd name="connsiteX14" fmla="*/ 58814 w 181873"/>
                <a:gd name="connsiteY14" fmla="*/ 306044 h 504916"/>
                <a:gd name="connsiteX15" fmla="*/ 52664 w 181873"/>
                <a:gd name="connsiteY15" fmla="*/ 53866 h 504916"/>
                <a:gd name="connsiteX0" fmla="*/ 52664 w 181839"/>
                <a:gd name="connsiteY0" fmla="*/ 53866 h 504916"/>
                <a:gd name="connsiteX1" fmla="*/ 108019 w 181839"/>
                <a:gd name="connsiteY1" fmla="*/ 561 h 504916"/>
                <a:gd name="connsiteX2" fmla="*/ 165425 w 181839"/>
                <a:gd name="connsiteY2" fmla="*/ 43615 h 504916"/>
                <a:gd name="connsiteX3" fmla="*/ 151074 w 181839"/>
                <a:gd name="connsiteY3" fmla="*/ 273241 h 504916"/>
                <a:gd name="connsiteX4" fmla="*/ 181827 w 181839"/>
                <a:gd name="connsiteY4" fmla="*/ 414706 h 504916"/>
                <a:gd name="connsiteX5" fmla="*/ 146973 w 181839"/>
                <a:gd name="connsiteY5" fmla="*/ 386003 h 504916"/>
                <a:gd name="connsiteX6" fmla="*/ 157224 w 181839"/>
                <a:gd name="connsiteY6" fmla="*/ 492615 h 504916"/>
                <a:gd name="connsiteX7" fmla="*/ 112119 w 181839"/>
                <a:gd name="connsiteY7" fmla="*/ 396254 h 504916"/>
                <a:gd name="connsiteX8" fmla="*/ 108019 w 181839"/>
                <a:gd name="connsiteY8" fmla="*/ 504916 h 504916"/>
                <a:gd name="connsiteX9" fmla="*/ 81366 w 181839"/>
                <a:gd name="connsiteY9" fmla="*/ 406505 h 504916"/>
                <a:gd name="connsiteX10" fmla="*/ 50613 w 181839"/>
                <a:gd name="connsiteY10" fmla="*/ 498766 h 504916"/>
                <a:gd name="connsiteX11" fmla="*/ 44461 w 181839"/>
                <a:gd name="connsiteY11" fmla="*/ 400354 h 504916"/>
                <a:gd name="connsiteX12" fmla="*/ 3458 w 181839"/>
                <a:gd name="connsiteY12" fmla="*/ 420856 h 504916"/>
                <a:gd name="connsiteX13" fmla="*/ 28060 w 181839"/>
                <a:gd name="connsiteY13" fmla="*/ 357300 h 504916"/>
                <a:gd name="connsiteX14" fmla="*/ 58814 w 181839"/>
                <a:gd name="connsiteY14" fmla="*/ 306044 h 504916"/>
                <a:gd name="connsiteX15" fmla="*/ 52664 w 181839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270875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9467 h 510517"/>
                <a:gd name="connsiteX1" fmla="*/ 100203 w 183758"/>
                <a:gd name="connsiteY1" fmla="*/ 301 h 510517"/>
                <a:gd name="connsiteX2" fmla="*/ 165425 w 183758"/>
                <a:gd name="connsiteY2" fmla="*/ 49216 h 510517"/>
                <a:gd name="connsiteX3" fmla="*/ 151074 w 183758"/>
                <a:gd name="connsiteY3" fmla="*/ 278842 h 510517"/>
                <a:gd name="connsiteX4" fmla="*/ 181827 w 183758"/>
                <a:gd name="connsiteY4" fmla="*/ 420307 h 510517"/>
                <a:gd name="connsiteX5" fmla="*/ 146973 w 183758"/>
                <a:gd name="connsiteY5" fmla="*/ 391604 h 510517"/>
                <a:gd name="connsiteX6" fmla="*/ 157224 w 183758"/>
                <a:gd name="connsiteY6" fmla="*/ 498216 h 510517"/>
                <a:gd name="connsiteX7" fmla="*/ 112119 w 183758"/>
                <a:gd name="connsiteY7" fmla="*/ 401855 h 510517"/>
                <a:gd name="connsiteX8" fmla="*/ 108019 w 183758"/>
                <a:gd name="connsiteY8" fmla="*/ 510517 h 510517"/>
                <a:gd name="connsiteX9" fmla="*/ 81366 w 183758"/>
                <a:gd name="connsiteY9" fmla="*/ 412106 h 510517"/>
                <a:gd name="connsiteX10" fmla="*/ 50613 w 183758"/>
                <a:gd name="connsiteY10" fmla="*/ 504367 h 510517"/>
                <a:gd name="connsiteX11" fmla="*/ 44461 w 183758"/>
                <a:gd name="connsiteY11" fmla="*/ 405955 h 510517"/>
                <a:gd name="connsiteX12" fmla="*/ 3458 w 183758"/>
                <a:gd name="connsiteY12" fmla="*/ 426457 h 510517"/>
                <a:gd name="connsiteX13" fmla="*/ 28060 w 183758"/>
                <a:gd name="connsiteY13" fmla="*/ 362901 h 510517"/>
                <a:gd name="connsiteX14" fmla="*/ 56860 w 183758"/>
                <a:gd name="connsiteY14" fmla="*/ 233491 h 510517"/>
                <a:gd name="connsiteX15" fmla="*/ 52664 w 183758"/>
                <a:gd name="connsiteY15" fmla="*/ 59467 h 510517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85"/>
                <a:gd name="connsiteX1" fmla="*/ 100203 w 183622"/>
                <a:gd name="connsiteY1" fmla="*/ 555 h 510785"/>
                <a:gd name="connsiteX2" fmla="*/ 165425 w 183622"/>
                <a:gd name="connsiteY2" fmla="*/ 49470 h 510785"/>
                <a:gd name="connsiteX3" fmla="*/ 151074 w 183622"/>
                <a:gd name="connsiteY3" fmla="*/ 310357 h 510785"/>
                <a:gd name="connsiteX4" fmla="*/ 181827 w 183622"/>
                <a:gd name="connsiteY4" fmla="*/ 420561 h 510785"/>
                <a:gd name="connsiteX5" fmla="*/ 146973 w 183622"/>
                <a:gd name="connsiteY5" fmla="*/ 391858 h 510785"/>
                <a:gd name="connsiteX6" fmla="*/ 157224 w 183622"/>
                <a:gd name="connsiteY6" fmla="*/ 498470 h 510785"/>
                <a:gd name="connsiteX7" fmla="*/ 112119 w 183622"/>
                <a:gd name="connsiteY7" fmla="*/ 402109 h 510785"/>
                <a:gd name="connsiteX8" fmla="*/ 108019 w 183622"/>
                <a:gd name="connsiteY8" fmla="*/ 510771 h 510785"/>
                <a:gd name="connsiteX9" fmla="*/ 77459 w 183622"/>
                <a:gd name="connsiteY9" fmla="*/ 410406 h 510785"/>
                <a:gd name="connsiteX10" fmla="*/ 50613 w 183622"/>
                <a:gd name="connsiteY10" fmla="*/ 504621 h 510785"/>
                <a:gd name="connsiteX11" fmla="*/ 44461 w 183622"/>
                <a:gd name="connsiteY11" fmla="*/ 406209 h 510785"/>
                <a:gd name="connsiteX12" fmla="*/ 3458 w 183622"/>
                <a:gd name="connsiteY12" fmla="*/ 426711 h 510785"/>
                <a:gd name="connsiteX13" fmla="*/ 28060 w 183622"/>
                <a:gd name="connsiteY13" fmla="*/ 363155 h 510785"/>
                <a:gd name="connsiteX14" fmla="*/ 56860 w 183622"/>
                <a:gd name="connsiteY14" fmla="*/ 233745 h 510785"/>
                <a:gd name="connsiteX15" fmla="*/ 52664 w 183622"/>
                <a:gd name="connsiteY15" fmla="*/ 59721 h 510785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94408 h 545501"/>
                <a:gd name="connsiteX1" fmla="*/ 102157 w 183622"/>
                <a:gd name="connsiteY1" fmla="*/ 73 h 545501"/>
                <a:gd name="connsiteX2" fmla="*/ 165425 w 183622"/>
                <a:gd name="connsiteY2" fmla="*/ 84157 h 545501"/>
                <a:gd name="connsiteX3" fmla="*/ 151074 w 183622"/>
                <a:gd name="connsiteY3" fmla="*/ 345044 h 545501"/>
                <a:gd name="connsiteX4" fmla="*/ 181827 w 183622"/>
                <a:gd name="connsiteY4" fmla="*/ 455248 h 545501"/>
                <a:gd name="connsiteX5" fmla="*/ 146973 w 183622"/>
                <a:gd name="connsiteY5" fmla="*/ 426545 h 545501"/>
                <a:gd name="connsiteX6" fmla="*/ 157224 w 183622"/>
                <a:gd name="connsiteY6" fmla="*/ 533157 h 545501"/>
                <a:gd name="connsiteX7" fmla="*/ 112119 w 183622"/>
                <a:gd name="connsiteY7" fmla="*/ 436796 h 545501"/>
                <a:gd name="connsiteX8" fmla="*/ 108019 w 183622"/>
                <a:gd name="connsiteY8" fmla="*/ 545458 h 545501"/>
                <a:gd name="connsiteX9" fmla="*/ 77459 w 183622"/>
                <a:gd name="connsiteY9" fmla="*/ 445093 h 545501"/>
                <a:gd name="connsiteX10" fmla="*/ 50613 w 183622"/>
                <a:gd name="connsiteY10" fmla="*/ 539308 h 545501"/>
                <a:gd name="connsiteX11" fmla="*/ 44461 w 183622"/>
                <a:gd name="connsiteY11" fmla="*/ 440896 h 545501"/>
                <a:gd name="connsiteX12" fmla="*/ 3458 w 183622"/>
                <a:gd name="connsiteY12" fmla="*/ 461398 h 545501"/>
                <a:gd name="connsiteX13" fmla="*/ 28060 w 183622"/>
                <a:gd name="connsiteY13" fmla="*/ 397842 h 545501"/>
                <a:gd name="connsiteX14" fmla="*/ 56860 w 183622"/>
                <a:gd name="connsiteY14" fmla="*/ 268432 h 545501"/>
                <a:gd name="connsiteX15" fmla="*/ 52664 w 183622"/>
                <a:gd name="connsiteY15" fmla="*/ 94408 h 545501"/>
                <a:gd name="connsiteX0" fmla="*/ 52664 w 183622"/>
                <a:gd name="connsiteY0" fmla="*/ 99119 h 550212"/>
                <a:gd name="connsiteX1" fmla="*/ 102157 w 183622"/>
                <a:gd name="connsiteY1" fmla="*/ 4784 h 550212"/>
                <a:gd name="connsiteX2" fmla="*/ 165425 w 183622"/>
                <a:gd name="connsiteY2" fmla="*/ 49791 h 550212"/>
                <a:gd name="connsiteX3" fmla="*/ 151074 w 183622"/>
                <a:gd name="connsiteY3" fmla="*/ 349755 h 550212"/>
                <a:gd name="connsiteX4" fmla="*/ 181827 w 183622"/>
                <a:gd name="connsiteY4" fmla="*/ 459959 h 550212"/>
                <a:gd name="connsiteX5" fmla="*/ 146973 w 183622"/>
                <a:gd name="connsiteY5" fmla="*/ 431256 h 550212"/>
                <a:gd name="connsiteX6" fmla="*/ 157224 w 183622"/>
                <a:gd name="connsiteY6" fmla="*/ 537868 h 550212"/>
                <a:gd name="connsiteX7" fmla="*/ 112119 w 183622"/>
                <a:gd name="connsiteY7" fmla="*/ 441507 h 550212"/>
                <a:gd name="connsiteX8" fmla="*/ 108019 w 183622"/>
                <a:gd name="connsiteY8" fmla="*/ 550169 h 550212"/>
                <a:gd name="connsiteX9" fmla="*/ 77459 w 183622"/>
                <a:gd name="connsiteY9" fmla="*/ 449804 h 550212"/>
                <a:gd name="connsiteX10" fmla="*/ 50613 w 183622"/>
                <a:gd name="connsiteY10" fmla="*/ 544019 h 550212"/>
                <a:gd name="connsiteX11" fmla="*/ 44461 w 183622"/>
                <a:gd name="connsiteY11" fmla="*/ 445607 h 550212"/>
                <a:gd name="connsiteX12" fmla="*/ 3458 w 183622"/>
                <a:gd name="connsiteY12" fmla="*/ 466109 h 550212"/>
                <a:gd name="connsiteX13" fmla="*/ 28060 w 183622"/>
                <a:gd name="connsiteY13" fmla="*/ 402553 h 550212"/>
                <a:gd name="connsiteX14" fmla="*/ 56860 w 183622"/>
                <a:gd name="connsiteY14" fmla="*/ 273143 h 550212"/>
                <a:gd name="connsiteX15" fmla="*/ 52664 w 183622"/>
                <a:gd name="connsiteY15" fmla="*/ 99119 h 550212"/>
                <a:gd name="connsiteX0" fmla="*/ 52664 w 183622"/>
                <a:gd name="connsiteY0" fmla="*/ 52963 h 547041"/>
                <a:gd name="connsiteX1" fmla="*/ 102157 w 183622"/>
                <a:gd name="connsiteY1" fmla="*/ 1613 h 547041"/>
                <a:gd name="connsiteX2" fmla="*/ 165425 w 183622"/>
                <a:gd name="connsiteY2" fmla="*/ 46620 h 547041"/>
                <a:gd name="connsiteX3" fmla="*/ 151074 w 183622"/>
                <a:gd name="connsiteY3" fmla="*/ 346584 h 547041"/>
                <a:gd name="connsiteX4" fmla="*/ 181827 w 183622"/>
                <a:gd name="connsiteY4" fmla="*/ 456788 h 547041"/>
                <a:gd name="connsiteX5" fmla="*/ 146973 w 183622"/>
                <a:gd name="connsiteY5" fmla="*/ 428085 h 547041"/>
                <a:gd name="connsiteX6" fmla="*/ 157224 w 183622"/>
                <a:gd name="connsiteY6" fmla="*/ 534697 h 547041"/>
                <a:gd name="connsiteX7" fmla="*/ 112119 w 183622"/>
                <a:gd name="connsiteY7" fmla="*/ 438336 h 547041"/>
                <a:gd name="connsiteX8" fmla="*/ 108019 w 183622"/>
                <a:gd name="connsiteY8" fmla="*/ 546998 h 547041"/>
                <a:gd name="connsiteX9" fmla="*/ 77459 w 183622"/>
                <a:gd name="connsiteY9" fmla="*/ 446633 h 547041"/>
                <a:gd name="connsiteX10" fmla="*/ 50613 w 183622"/>
                <a:gd name="connsiteY10" fmla="*/ 540848 h 547041"/>
                <a:gd name="connsiteX11" fmla="*/ 44461 w 183622"/>
                <a:gd name="connsiteY11" fmla="*/ 442436 h 547041"/>
                <a:gd name="connsiteX12" fmla="*/ 3458 w 183622"/>
                <a:gd name="connsiteY12" fmla="*/ 462938 h 547041"/>
                <a:gd name="connsiteX13" fmla="*/ 28060 w 183622"/>
                <a:gd name="connsiteY13" fmla="*/ 399382 h 547041"/>
                <a:gd name="connsiteX14" fmla="*/ 56860 w 183622"/>
                <a:gd name="connsiteY14" fmla="*/ 269972 h 547041"/>
                <a:gd name="connsiteX15" fmla="*/ 52664 w 183622"/>
                <a:gd name="connsiteY15" fmla="*/ 52963 h 547041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3622" h="555612">
                  <a:moveTo>
                    <a:pt x="52664" y="61534"/>
                  </a:moveTo>
                  <a:cubicBezTo>
                    <a:pt x="59888" y="15179"/>
                    <a:pt x="81410" y="1472"/>
                    <a:pt x="100203" y="415"/>
                  </a:cubicBezTo>
                  <a:cubicBezTo>
                    <a:pt x="118996" y="-642"/>
                    <a:pt x="156947" y="-3932"/>
                    <a:pt x="165425" y="55191"/>
                  </a:cubicBezTo>
                  <a:cubicBezTo>
                    <a:pt x="173903" y="114314"/>
                    <a:pt x="148340" y="286794"/>
                    <a:pt x="151074" y="355155"/>
                  </a:cubicBezTo>
                  <a:cubicBezTo>
                    <a:pt x="153808" y="423516"/>
                    <a:pt x="192279" y="447868"/>
                    <a:pt x="181827" y="465359"/>
                  </a:cubicBezTo>
                  <a:cubicBezTo>
                    <a:pt x="171375" y="482850"/>
                    <a:pt x="151074" y="423671"/>
                    <a:pt x="146973" y="436656"/>
                  </a:cubicBezTo>
                  <a:cubicBezTo>
                    <a:pt x="142873" y="449641"/>
                    <a:pt x="171138" y="533553"/>
                    <a:pt x="157224" y="543268"/>
                  </a:cubicBezTo>
                  <a:cubicBezTo>
                    <a:pt x="143310" y="552983"/>
                    <a:pt x="120320" y="444857"/>
                    <a:pt x="112119" y="446907"/>
                  </a:cubicBezTo>
                  <a:cubicBezTo>
                    <a:pt x="103918" y="448957"/>
                    <a:pt x="123565" y="558094"/>
                    <a:pt x="108019" y="555569"/>
                  </a:cubicBezTo>
                  <a:cubicBezTo>
                    <a:pt x="92473" y="553044"/>
                    <a:pt x="87027" y="456229"/>
                    <a:pt x="77459" y="455204"/>
                  </a:cubicBezTo>
                  <a:cubicBezTo>
                    <a:pt x="67891" y="454179"/>
                    <a:pt x="67836" y="548164"/>
                    <a:pt x="50613" y="549419"/>
                  </a:cubicBezTo>
                  <a:cubicBezTo>
                    <a:pt x="33390" y="550674"/>
                    <a:pt x="52320" y="463992"/>
                    <a:pt x="44461" y="451007"/>
                  </a:cubicBezTo>
                  <a:cubicBezTo>
                    <a:pt x="36602" y="438022"/>
                    <a:pt x="16442" y="478685"/>
                    <a:pt x="3458" y="471509"/>
                  </a:cubicBezTo>
                  <a:cubicBezTo>
                    <a:pt x="-9526" y="464333"/>
                    <a:pt x="17467" y="429480"/>
                    <a:pt x="28060" y="407953"/>
                  </a:cubicBezTo>
                  <a:cubicBezTo>
                    <a:pt x="60144" y="359073"/>
                    <a:pt x="59236" y="343593"/>
                    <a:pt x="56860" y="278543"/>
                  </a:cubicBezTo>
                  <a:cubicBezTo>
                    <a:pt x="54484" y="213493"/>
                    <a:pt x="45440" y="107889"/>
                    <a:pt x="52664" y="61534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F4842C86-522D-42EA-8DAA-266CB1E436C9}"/>
                </a:ext>
              </a:extLst>
            </p:cNvPr>
            <p:cNvSpPr/>
            <p:nvPr/>
          </p:nvSpPr>
          <p:spPr>
            <a:xfrm rot="15776057">
              <a:off x="6290791" y="3113048"/>
              <a:ext cx="226497" cy="384246"/>
            </a:xfrm>
            <a:custGeom>
              <a:avLst/>
              <a:gdLst>
                <a:gd name="connsiteX0" fmla="*/ 26048 w 207295"/>
                <a:gd name="connsiteY0" fmla="*/ 89400 h 310281"/>
                <a:gd name="connsiteX1" fmla="*/ 88597 w 207295"/>
                <a:gd name="connsiteY1" fmla="*/ 44 h 310281"/>
                <a:gd name="connsiteX2" fmla="*/ 171995 w 207295"/>
                <a:gd name="connsiteY2" fmla="*/ 80464 h 310281"/>
                <a:gd name="connsiteX3" fmla="*/ 204758 w 207295"/>
                <a:gd name="connsiteY3" fmla="*/ 274067 h 310281"/>
                <a:gd name="connsiteX4" fmla="*/ 109446 w 207295"/>
                <a:gd name="connsiteY4" fmla="*/ 294916 h 310281"/>
                <a:gd name="connsiteX5" fmla="*/ 5199 w 207295"/>
                <a:gd name="connsiteY5" fmla="*/ 294916 h 310281"/>
                <a:gd name="connsiteX6" fmla="*/ 26048 w 207295"/>
                <a:gd name="connsiteY6" fmla="*/ 89400 h 310281"/>
                <a:gd name="connsiteX0" fmla="*/ 25027 w 206625"/>
                <a:gd name="connsiteY0" fmla="*/ 89400 h 324978"/>
                <a:gd name="connsiteX1" fmla="*/ 87576 w 206625"/>
                <a:gd name="connsiteY1" fmla="*/ 44 h 324978"/>
                <a:gd name="connsiteX2" fmla="*/ 170974 w 206625"/>
                <a:gd name="connsiteY2" fmla="*/ 80464 h 324978"/>
                <a:gd name="connsiteX3" fmla="*/ 203737 w 206625"/>
                <a:gd name="connsiteY3" fmla="*/ 274067 h 324978"/>
                <a:gd name="connsiteX4" fmla="*/ 102468 w 206625"/>
                <a:gd name="connsiteY4" fmla="*/ 321723 h 324978"/>
                <a:gd name="connsiteX5" fmla="*/ 4178 w 206625"/>
                <a:gd name="connsiteY5" fmla="*/ 294916 h 324978"/>
                <a:gd name="connsiteX6" fmla="*/ 25027 w 206625"/>
                <a:gd name="connsiteY6" fmla="*/ 89400 h 324978"/>
                <a:gd name="connsiteX0" fmla="*/ 25027 w 215052"/>
                <a:gd name="connsiteY0" fmla="*/ 89406 h 325089"/>
                <a:gd name="connsiteX1" fmla="*/ 87576 w 215052"/>
                <a:gd name="connsiteY1" fmla="*/ 50 h 325089"/>
                <a:gd name="connsiteX2" fmla="*/ 170974 w 215052"/>
                <a:gd name="connsiteY2" fmla="*/ 80470 h 325089"/>
                <a:gd name="connsiteX3" fmla="*/ 212673 w 215052"/>
                <a:gd name="connsiteY3" fmla="*/ 300880 h 325089"/>
                <a:gd name="connsiteX4" fmla="*/ 102468 w 215052"/>
                <a:gd name="connsiteY4" fmla="*/ 321729 h 325089"/>
                <a:gd name="connsiteX5" fmla="*/ 4178 w 215052"/>
                <a:gd name="connsiteY5" fmla="*/ 294922 h 325089"/>
                <a:gd name="connsiteX6" fmla="*/ 25027 w 215052"/>
                <a:gd name="connsiteY6" fmla="*/ 89406 h 325089"/>
                <a:gd name="connsiteX0" fmla="*/ 33149 w 223174"/>
                <a:gd name="connsiteY0" fmla="*/ 89406 h 331862"/>
                <a:gd name="connsiteX1" fmla="*/ 95698 w 223174"/>
                <a:gd name="connsiteY1" fmla="*/ 50 h 331862"/>
                <a:gd name="connsiteX2" fmla="*/ 179096 w 223174"/>
                <a:gd name="connsiteY2" fmla="*/ 80470 h 331862"/>
                <a:gd name="connsiteX3" fmla="*/ 220795 w 223174"/>
                <a:gd name="connsiteY3" fmla="*/ 300880 h 331862"/>
                <a:gd name="connsiteX4" fmla="*/ 110590 w 223174"/>
                <a:gd name="connsiteY4" fmla="*/ 321729 h 331862"/>
                <a:gd name="connsiteX5" fmla="*/ 3365 w 223174"/>
                <a:gd name="connsiteY5" fmla="*/ 309814 h 331862"/>
                <a:gd name="connsiteX6" fmla="*/ 33149 w 223174"/>
                <a:gd name="connsiteY6" fmla="*/ 89406 h 331862"/>
                <a:gd name="connsiteX0" fmla="*/ 23550 w 225489"/>
                <a:gd name="connsiteY0" fmla="*/ 104561 h 331102"/>
                <a:gd name="connsiteX1" fmla="*/ 98013 w 225489"/>
                <a:gd name="connsiteY1" fmla="*/ 312 h 331102"/>
                <a:gd name="connsiteX2" fmla="*/ 181411 w 225489"/>
                <a:gd name="connsiteY2" fmla="*/ 80732 h 331102"/>
                <a:gd name="connsiteX3" fmla="*/ 223110 w 225489"/>
                <a:gd name="connsiteY3" fmla="*/ 301142 h 331102"/>
                <a:gd name="connsiteX4" fmla="*/ 112905 w 225489"/>
                <a:gd name="connsiteY4" fmla="*/ 321991 h 331102"/>
                <a:gd name="connsiteX5" fmla="*/ 5680 w 225489"/>
                <a:gd name="connsiteY5" fmla="*/ 310076 h 331102"/>
                <a:gd name="connsiteX6" fmla="*/ 23550 w 225489"/>
                <a:gd name="connsiteY6" fmla="*/ 104561 h 331102"/>
                <a:gd name="connsiteX0" fmla="*/ 23550 w 227742"/>
                <a:gd name="connsiteY0" fmla="*/ 104561 h 331102"/>
                <a:gd name="connsiteX1" fmla="*/ 98013 w 227742"/>
                <a:gd name="connsiteY1" fmla="*/ 312 h 331102"/>
                <a:gd name="connsiteX2" fmla="*/ 196304 w 227742"/>
                <a:gd name="connsiteY2" fmla="*/ 80732 h 331102"/>
                <a:gd name="connsiteX3" fmla="*/ 223110 w 227742"/>
                <a:gd name="connsiteY3" fmla="*/ 301142 h 331102"/>
                <a:gd name="connsiteX4" fmla="*/ 112905 w 227742"/>
                <a:gd name="connsiteY4" fmla="*/ 321991 h 331102"/>
                <a:gd name="connsiteX5" fmla="*/ 5680 w 227742"/>
                <a:gd name="connsiteY5" fmla="*/ 310076 h 331102"/>
                <a:gd name="connsiteX6" fmla="*/ 23550 w 227742"/>
                <a:gd name="connsiteY6" fmla="*/ 104561 h 331102"/>
                <a:gd name="connsiteX0" fmla="*/ 19305 w 229454"/>
                <a:gd name="connsiteY0" fmla="*/ 68648 h 333403"/>
                <a:gd name="connsiteX1" fmla="*/ 99725 w 229454"/>
                <a:gd name="connsiteY1" fmla="*/ 141 h 333403"/>
                <a:gd name="connsiteX2" fmla="*/ 198016 w 229454"/>
                <a:gd name="connsiteY2" fmla="*/ 80561 h 333403"/>
                <a:gd name="connsiteX3" fmla="*/ 224822 w 229454"/>
                <a:gd name="connsiteY3" fmla="*/ 300971 h 333403"/>
                <a:gd name="connsiteX4" fmla="*/ 114617 w 229454"/>
                <a:gd name="connsiteY4" fmla="*/ 321820 h 333403"/>
                <a:gd name="connsiteX5" fmla="*/ 7392 w 229454"/>
                <a:gd name="connsiteY5" fmla="*/ 309905 h 333403"/>
                <a:gd name="connsiteX6" fmla="*/ 19305 w 229454"/>
                <a:gd name="connsiteY6" fmla="*/ 68648 h 333403"/>
                <a:gd name="connsiteX0" fmla="*/ 19305 w 226896"/>
                <a:gd name="connsiteY0" fmla="*/ 68558 h 333313"/>
                <a:gd name="connsiteX1" fmla="*/ 99725 w 226896"/>
                <a:gd name="connsiteY1" fmla="*/ 51 h 333313"/>
                <a:gd name="connsiteX2" fmla="*/ 180145 w 226896"/>
                <a:gd name="connsiteY2" fmla="*/ 62599 h 333313"/>
                <a:gd name="connsiteX3" fmla="*/ 224822 w 226896"/>
                <a:gd name="connsiteY3" fmla="*/ 300881 h 333313"/>
                <a:gd name="connsiteX4" fmla="*/ 114617 w 226896"/>
                <a:gd name="connsiteY4" fmla="*/ 321730 h 333313"/>
                <a:gd name="connsiteX5" fmla="*/ 7392 w 226896"/>
                <a:gd name="connsiteY5" fmla="*/ 309815 h 333313"/>
                <a:gd name="connsiteX6" fmla="*/ 19305 w 226896"/>
                <a:gd name="connsiteY6" fmla="*/ 68558 h 333313"/>
                <a:gd name="connsiteX0" fmla="*/ 18790 w 226497"/>
                <a:gd name="connsiteY0" fmla="*/ 95334 h 360089"/>
                <a:gd name="connsiteX1" fmla="*/ 84318 w 226497"/>
                <a:gd name="connsiteY1" fmla="*/ 20 h 360089"/>
                <a:gd name="connsiteX2" fmla="*/ 179630 w 226497"/>
                <a:gd name="connsiteY2" fmla="*/ 89375 h 360089"/>
                <a:gd name="connsiteX3" fmla="*/ 224307 w 226497"/>
                <a:gd name="connsiteY3" fmla="*/ 327657 h 360089"/>
                <a:gd name="connsiteX4" fmla="*/ 114102 w 226497"/>
                <a:gd name="connsiteY4" fmla="*/ 348506 h 360089"/>
                <a:gd name="connsiteX5" fmla="*/ 6877 w 226497"/>
                <a:gd name="connsiteY5" fmla="*/ 336591 h 360089"/>
                <a:gd name="connsiteX6" fmla="*/ 18790 w 226497"/>
                <a:gd name="connsiteY6" fmla="*/ 95334 h 360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6497" h="360089">
                  <a:moveTo>
                    <a:pt x="18790" y="95334"/>
                  </a:moveTo>
                  <a:cubicBezTo>
                    <a:pt x="31697" y="39239"/>
                    <a:pt x="57511" y="1013"/>
                    <a:pt x="84318" y="20"/>
                  </a:cubicBezTo>
                  <a:cubicBezTo>
                    <a:pt x="111125" y="-973"/>
                    <a:pt x="156299" y="34769"/>
                    <a:pt x="179630" y="89375"/>
                  </a:cubicBezTo>
                  <a:cubicBezTo>
                    <a:pt x="202961" y="143981"/>
                    <a:pt x="235228" y="284469"/>
                    <a:pt x="224307" y="327657"/>
                  </a:cubicBezTo>
                  <a:cubicBezTo>
                    <a:pt x="213386" y="370845"/>
                    <a:pt x="147362" y="345031"/>
                    <a:pt x="114102" y="348506"/>
                  </a:cubicBezTo>
                  <a:cubicBezTo>
                    <a:pt x="80842" y="351981"/>
                    <a:pt x="22762" y="378786"/>
                    <a:pt x="6877" y="336591"/>
                  </a:cubicBezTo>
                  <a:cubicBezTo>
                    <a:pt x="-9008" y="294396"/>
                    <a:pt x="5883" y="151429"/>
                    <a:pt x="18790" y="95334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r>
                <a:rPr lang="en-US" sz="2700" dirty="0">
                  <a:solidFill>
                    <a:prstClr val="white"/>
                  </a:solidFill>
                  <a:latin typeface="Calibri" panose="020F0502020204030204"/>
                </a:rPr>
                <a:t>        </a:t>
              </a:r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04E0DFDD-751F-4887-9B56-CDEBA15C4A30}"/>
                </a:ext>
              </a:extLst>
            </p:cNvPr>
            <p:cNvSpPr/>
            <p:nvPr/>
          </p:nvSpPr>
          <p:spPr>
            <a:xfrm rot="19548597">
              <a:off x="5644252" y="5172970"/>
              <a:ext cx="294228" cy="112275"/>
            </a:xfrm>
            <a:custGeom>
              <a:avLst/>
              <a:gdLst>
                <a:gd name="connsiteX0" fmla="*/ 221209 w 244329"/>
                <a:gd name="connsiteY0" fmla="*/ 9633 h 114404"/>
                <a:gd name="connsiteX1" fmla="*/ 237008 w 244329"/>
                <a:gd name="connsiteY1" fmla="*/ 88631 h 114404"/>
                <a:gd name="connsiteX2" fmla="*/ 126411 w 244329"/>
                <a:gd name="connsiteY2" fmla="*/ 102456 h 114404"/>
                <a:gd name="connsiteX3" fmla="*/ 15 w 244329"/>
                <a:gd name="connsiteY3" fmla="*/ 108380 h 114404"/>
                <a:gd name="connsiteX4" fmla="*/ 118511 w 244329"/>
                <a:gd name="connsiteY4" fmla="*/ 11608 h 114404"/>
                <a:gd name="connsiteX5" fmla="*/ 221209 w 244329"/>
                <a:gd name="connsiteY5" fmla="*/ 9633 h 114404"/>
                <a:gd name="connsiteX0" fmla="*/ 223184 w 246304"/>
                <a:gd name="connsiteY0" fmla="*/ 8926 h 102196"/>
                <a:gd name="connsiteX1" fmla="*/ 238983 w 246304"/>
                <a:gd name="connsiteY1" fmla="*/ 87924 h 102196"/>
                <a:gd name="connsiteX2" fmla="*/ 128386 w 246304"/>
                <a:gd name="connsiteY2" fmla="*/ 101749 h 102196"/>
                <a:gd name="connsiteX3" fmla="*/ 15 w 246304"/>
                <a:gd name="connsiteY3" fmla="*/ 89899 h 102196"/>
                <a:gd name="connsiteX4" fmla="*/ 120486 w 246304"/>
                <a:gd name="connsiteY4" fmla="*/ 10901 h 102196"/>
                <a:gd name="connsiteX5" fmla="*/ 223184 w 246304"/>
                <a:gd name="connsiteY5" fmla="*/ 8926 h 102196"/>
                <a:gd name="connsiteX0" fmla="*/ 223184 w 246889"/>
                <a:gd name="connsiteY0" fmla="*/ 8926 h 97266"/>
                <a:gd name="connsiteX1" fmla="*/ 238983 w 246889"/>
                <a:gd name="connsiteY1" fmla="*/ 87924 h 97266"/>
                <a:gd name="connsiteX2" fmla="*/ 120486 w 246889"/>
                <a:gd name="connsiteY2" fmla="*/ 91875 h 97266"/>
                <a:gd name="connsiteX3" fmla="*/ 15 w 246889"/>
                <a:gd name="connsiteY3" fmla="*/ 89899 h 97266"/>
                <a:gd name="connsiteX4" fmla="*/ 120486 w 246889"/>
                <a:gd name="connsiteY4" fmla="*/ 10901 h 97266"/>
                <a:gd name="connsiteX5" fmla="*/ 223184 w 246889"/>
                <a:gd name="connsiteY5" fmla="*/ 8926 h 97266"/>
                <a:gd name="connsiteX0" fmla="*/ 223194 w 248288"/>
                <a:gd name="connsiteY0" fmla="*/ 4930 h 93270"/>
                <a:gd name="connsiteX1" fmla="*/ 238993 w 248288"/>
                <a:gd name="connsiteY1" fmla="*/ 83928 h 93270"/>
                <a:gd name="connsiteX2" fmla="*/ 120496 w 248288"/>
                <a:gd name="connsiteY2" fmla="*/ 87879 h 93270"/>
                <a:gd name="connsiteX3" fmla="*/ 25 w 248288"/>
                <a:gd name="connsiteY3" fmla="*/ 85903 h 93270"/>
                <a:gd name="connsiteX4" fmla="*/ 84947 w 248288"/>
                <a:gd name="connsiteY4" fmla="*/ 16780 h 93270"/>
                <a:gd name="connsiteX5" fmla="*/ 223194 w 248288"/>
                <a:gd name="connsiteY5" fmla="*/ 4930 h 93270"/>
                <a:gd name="connsiteX0" fmla="*/ 223184 w 246683"/>
                <a:gd name="connsiteY0" fmla="*/ 13745 h 102085"/>
                <a:gd name="connsiteX1" fmla="*/ 238983 w 246683"/>
                <a:gd name="connsiteY1" fmla="*/ 92743 h 102085"/>
                <a:gd name="connsiteX2" fmla="*/ 120486 w 246683"/>
                <a:gd name="connsiteY2" fmla="*/ 96694 h 102085"/>
                <a:gd name="connsiteX3" fmla="*/ 15 w 246683"/>
                <a:gd name="connsiteY3" fmla="*/ 94718 h 102085"/>
                <a:gd name="connsiteX4" fmla="*/ 126411 w 246683"/>
                <a:gd name="connsiteY4" fmla="*/ 7820 h 102085"/>
                <a:gd name="connsiteX5" fmla="*/ 223184 w 246683"/>
                <a:gd name="connsiteY5" fmla="*/ 13745 h 102085"/>
                <a:gd name="connsiteX0" fmla="*/ 223187 w 246686"/>
                <a:gd name="connsiteY0" fmla="*/ 7550 h 95890"/>
                <a:gd name="connsiteX1" fmla="*/ 238986 w 246686"/>
                <a:gd name="connsiteY1" fmla="*/ 86548 h 95890"/>
                <a:gd name="connsiteX2" fmla="*/ 120489 w 246686"/>
                <a:gd name="connsiteY2" fmla="*/ 90499 h 95890"/>
                <a:gd name="connsiteX3" fmla="*/ 18 w 246686"/>
                <a:gd name="connsiteY3" fmla="*/ 88523 h 95890"/>
                <a:gd name="connsiteX4" fmla="*/ 126414 w 246686"/>
                <a:gd name="connsiteY4" fmla="*/ 1625 h 95890"/>
                <a:gd name="connsiteX5" fmla="*/ 223187 w 246686"/>
                <a:gd name="connsiteY5" fmla="*/ 7550 h 95890"/>
                <a:gd name="connsiteX0" fmla="*/ 227133 w 248013"/>
                <a:gd name="connsiteY0" fmla="*/ 13746 h 102086"/>
                <a:gd name="connsiteX1" fmla="*/ 238983 w 248013"/>
                <a:gd name="connsiteY1" fmla="*/ 92744 h 102086"/>
                <a:gd name="connsiteX2" fmla="*/ 120486 w 248013"/>
                <a:gd name="connsiteY2" fmla="*/ 96695 h 102086"/>
                <a:gd name="connsiteX3" fmla="*/ 15 w 248013"/>
                <a:gd name="connsiteY3" fmla="*/ 94719 h 102086"/>
                <a:gd name="connsiteX4" fmla="*/ 126411 w 248013"/>
                <a:gd name="connsiteY4" fmla="*/ 7821 h 102086"/>
                <a:gd name="connsiteX5" fmla="*/ 227133 w 248013"/>
                <a:gd name="connsiteY5" fmla="*/ 13746 h 102086"/>
                <a:gd name="connsiteX0" fmla="*/ 227133 w 249041"/>
                <a:gd name="connsiteY0" fmla="*/ 11407 h 99747"/>
                <a:gd name="connsiteX1" fmla="*/ 238983 w 249041"/>
                <a:gd name="connsiteY1" fmla="*/ 90405 h 99747"/>
                <a:gd name="connsiteX2" fmla="*/ 120486 w 249041"/>
                <a:gd name="connsiteY2" fmla="*/ 94356 h 99747"/>
                <a:gd name="connsiteX3" fmla="*/ 15 w 249041"/>
                <a:gd name="connsiteY3" fmla="*/ 92380 h 99747"/>
                <a:gd name="connsiteX4" fmla="*/ 126411 w 249041"/>
                <a:gd name="connsiteY4" fmla="*/ 5482 h 99747"/>
                <a:gd name="connsiteX5" fmla="*/ 227133 w 249041"/>
                <a:gd name="connsiteY5" fmla="*/ 11407 h 99747"/>
                <a:gd name="connsiteX0" fmla="*/ 227133 w 243144"/>
                <a:gd name="connsiteY0" fmla="*/ 11407 h 101983"/>
                <a:gd name="connsiteX1" fmla="*/ 238983 w 243144"/>
                <a:gd name="connsiteY1" fmla="*/ 90405 h 101983"/>
                <a:gd name="connsiteX2" fmla="*/ 120486 w 243144"/>
                <a:gd name="connsiteY2" fmla="*/ 94356 h 101983"/>
                <a:gd name="connsiteX3" fmla="*/ 15 w 243144"/>
                <a:gd name="connsiteY3" fmla="*/ 92380 h 101983"/>
                <a:gd name="connsiteX4" fmla="*/ 126411 w 243144"/>
                <a:gd name="connsiteY4" fmla="*/ 5482 h 101983"/>
                <a:gd name="connsiteX5" fmla="*/ 227133 w 243144"/>
                <a:gd name="connsiteY5" fmla="*/ 11407 h 101983"/>
                <a:gd name="connsiteX0" fmla="*/ 227133 w 243144"/>
                <a:gd name="connsiteY0" fmla="*/ 11407 h 107617"/>
                <a:gd name="connsiteX1" fmla="*/ 238983 w 243144"/>
                <a:gd name="connsiteY1" fmla="*/ 90405 h 107617"/>
                <a:gd name="connsiteX2" fmla="*/ 120486 w 243144"/>
                <a:gd name="connsiteY2" fmla="*/ 94356 h 107617"/>
                <a:gd name="connsiteX3" fmla="*/ 15 w 243144"/>
                <a:gd name="connsiteY3" fmla="*/ 92380 h 107617"/>
                <a:gd name="connsiteX4" fmla="*/ 126411 w 243144"/>
                <a:gd name="connsiteY4" fmla="*/ 5482 h 107617"/>
                <a:gd name="connsiteX5" fmla="*/ 227133 w 243144"/>
                <a:gd name="connsiteY5" fmla="*/ 11407 h 107617"/>
                <a:gd name="connsiteX0" fmla="*/ 227133 w 247182"/>
                <a:gd name="connsiteY0" fmla="*/ 11407 h 107617"/>
                <a:gd name="connsiteX1" fmla="*/ 238983 w 247182"/>
                <a:gd name="connsiteY1" fmla="*/ 90405 h 107617"/>
                <a:gd name="connsiteX2" fmla="*/ 146160 w 247182"/>
                <a:gd name="connsiteY2" fmla="*/ 94356 h 107617"/>
                <a:gd name="connsiteX3" fmla="*/ 15 w 247182"/>
                <a:gd name="connsiteY3" fmla="*/ 92380 h 107617"/>
                <a:gd name="connsiteX4" fmla="*/ 126411 w 247182"/>
                <a:gd name="connsiteY4" fmla="*/ 5482 h 107617"/>
                <a:gd name="connsiteX5" fmla="*/ 227133 w 247182"/>
                <a:gd name="connsiteY5" fmla="*/ 11407 h 107617"/>
                <a:gd name="connsiteX0" fmla="*/ 227133 w 247453"/>
                <a:gd name="connsiteY0" fmla="*/ 14122 h 110034"/>
                <a:gd name="connsiteX1" fmla="*/ 240747 w 247453"/>
                <a:gd name="connsiteY1" fmla="*/ 100740 h 110034"/>
                <a:gd name="connsiteX2" fmla="*/ 146160 w 247453"/>
                <a:gd name="connsiteY2" fmla="*/ 97071 h 110034"/>
                <a:gd name="connsiteX3" fmla="*/ 15 w 247453"/>
                <a:gd name="connsiteY3" fmla="*/ 95095 h 110034"/>
                <a:gd name="connsiteX4" fmla="*/ 126411 w 247453"/>
                <a:gd name="connsiteY4" fmla="*/ 8197 h 110034"/>
                <a:gd name="connsiteX5" fmla="*/ 227133 w 247453"/>
                <a:gd name="connsiteY5" fmla="*/ 14122 h 110034"/>
                <a:gd name="connsiteX0" fmla="*/ 227133 w 247453"/>
                <a:gd name="connsiteY0" fmla="*/ 14122 h 112425"/>
                <a:gd name="connsiteX1" fmla="*/ 240747 w 247453"/>
                <a:gd name="connsiteY1" fmla="*/ 100740 h 112425"/>
                <a:gd name="connsiteX2" fmla="*/ 146160 w 247453"/>
                <a:gd name="connsiteY2" fmla="*/ 104691 h 112425"/>
                <a:gd name="connsiteX3" fmla="*/ 15 w 247453"/>
                <a:gd name="connsiteY3" fmla="*/ 95095 h 112425"/>
                <a:gd name="connsiteX4" fmla="*/ 126411 w 247453"/>
                <a:gd name="connsiteY4" fmla="*/ 8197 h 112425"/>
                <a:gd name="connsiteX5" fmla="*/ 227133 w 247453"/>
                <a:gd name="connsiteY5" fmla="*/ 14122 h 112425"/>
                <a:gd name="connsiteX0" fmla="*/ 227133 w 247453"/>
                <a:gd name="connsiteY0" fmla="*/ 7701 h 106004"/>
                <a:gd name="connsiteX1" fmla="*/ 240747 w 247453"/>
                <a:gd name="connsiteY1" fmla="*/ 94319 h 106004"/>
                <a:gd name="connsiteX2" fmla="*/ 146160 w 247453"/>
                <a:gd name="connsiteY2" fmla="*/ 98270 h 106004"/>
                <a:gd name="connsiteX3" fmla="*/ 15 w 247453"/>
                <a:gd name="connsiteY3" fmla="*/ 88674 h 106004"/>
                <a:gd name="connsiteX4" fmla="*/ 126411 w 247453"/>
                <a:gd name="connsiteY4" fmla="*/ 1776 h 106004"/>
                <a:gd name="connsiteX5" fmla="*/ 227133 w 247453"/>
                <a:gd name="connsiteY5" fmla="*/ 7701 h 106004"/>
                <a:gd name="connsiteX0" fmla="*/ 227132 w 247123"/>
                <a:gd name="connsiteY0" fmla="*/ 9857 h 108160"/>
                <a:gd name="connsiteX1" fmla="*/ 240746 w 247123"/>
                <a:gd name="connsiteY1" fmla="*/ 96475 h 108160"/>
                <a:gd name="connsiteX2" fmla="*/ 146159 w 247123"/>
                <a:gd name="connsiteY2" fmla="*/ 100426 h 108160"/>
                <a:gd name="connsiteX3" fmla="*/ 14 w 247123"/>
                <a:gd name="connsiteY3" fmla="*/ 90830 h 108160"/>
                <a:gd name="connsiteX4" fmla="*/ 135228 w 247123"/>
                <a:gd name="connsiteY4" fmla="*/ 122 h 108160"/>
                <a:gd name="connsiteX5" fmla="*/ 227132 w 247123"/>
                <a:gd name="connsiteY5" fmla="*/ 9857 h 108160"/>
                <a:gd name="connsiteX0" fmla="*/ 227132 w 247520"/>
                <a:gd name="connsiteY0" fmla="*/ 9857 h 108160"/>
                <a:gd name="connsiteX1" fmla="*/ 240746 w 247520"/>
                <a:gd name="connsiteY1" fmla="*/ 96475 h 108160"/>
                <a:gd name="connsiteX2" fmla="*/ 146159 w 247520"/>
                <a:gd name="connsiteY2" fmla="*/ 100426 h 108160"/>
                <a:gd name="connsiteX3" fmla="*/ 14 w 247520"/>
                <a:gd name="connsiteY3" fmla="*/ 90830 h 108160"/>
                <a:gd name="connsiteX4" fmla="*/ 135228 w 247520"/>
                <a:gd name="connsiteY4" fmla="*/ 122 h 108160"/>
                <a:gd name="connsiteX5" fmla="*/ 227132 w 247520"/>
                <a:gd name="connsiteY5" fmla="*/ 9857 h 108160"/>
                <a:gd name="connsiteX0" fmla="*/ 221840 w 245898"/>
                <a:gd name="connsiteY0" fmla="*/ 12067 h 112275"/>
                <a:gd name="connsiteX1" fmla="*/ 240745 w 245898"/>
                <a:gd name="connsiteY1" fmla="*/ 100590 h 112275"/>
                <a:gd name="connsiteX2" fmla="*/ 146158 w 245898"/>
                <a:gd name="connsiteY2" fmla="*/ 104541 h 112275"/>
                <a:gd name="connsiteX3" fmla="*/ 13 w 245898"/>
                <a:gd name="connsiteY3" fmla="*/ 94945 h 112275"/>
                <a:gd name="connsiteX4" fmla="*/ 135227 w 245898"/>
                <a:gd name="connsiteY4" fmla="*/ 4237 h 112275"/>
                <a:gd name="connsiteX5" fmla="*/ 221840 w 245898"/>
                <a:gd name="connsiteY5" fmla="*/ 12067 h 112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898" h="112275">
                  <a:moveTo>
                    <a:pt x="221840" y="12067"/>
                  </a:moveTo>
                  <a:cubicBezTo>
                    <a:pt x="241189" y="9076"/>
                    <a:pt x="253359" y="85178"/>
                    <a:pt x="240745" y="100590"/>
                  </a:cubicBezTo>
                  <a:cubicBezTo>
                    <a:pt x="228131" y="116002"/>
                    <a:pt x="186280" y="105482"/>
                    <a:pt x="146158" y="104541"/>
                  </a:cubicBezTo>
                  <a:cubicBezTo>
                    <a:pt x="106036" y="103600"/>
                    <a:pt x="1330" y="127861"/>
                    <a:pt x="13" y="94945"/>
                  </a:cubicBezTo>
                  <a:cubicBezTo>
                    <a:pt x="-1304" y="79804"/>
                    <a:pt x="98256" y="18050"/>
                    <a:pt x="135227" y="4237"/>
                  </a:cubicBezTo>
                  <a:cubicBezTo>
                    <a:pt x="172198" y="-9576"/>
                    <a:pt x="202491" y="15058"/>
                    <a:pt x="221840" y="12067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30B9A15B-72A1-486C-9CCB-83FF63D151C7}"/>
                </a:ext>
              </a:extLst>
            </p:cNvPr>
            <p:cNvSpPr/>
            <p:nvPr/>
          </p:nvSpPr>
          <p:spPr>
            <a:xfrm>
              <a:off x="5356335" y="1844882"/>
              <a:ext cx="1320257" cy="1287989"/>
            </a:xfrm>
            <a:custGeom>
              <a:avLst/>
              <a:gdLst>
                <a:gd name="connsiteX0" fmla="*/ 4686 w 1522514"/>
                <a:gd name="connsiteY0" fmla="*/ 621143 h 1467029"/>
                <a:gd name="connsiteX1" fmla="*/ 42786 w 1522514"/>
                <a:gd name="connsiteY1" fmla="*/ 788783 h 1467029"/>
                <a:gd name="connsiteX2" fmla="*/ 50406 w 1522514"/>
                <a:gd name="connsiteY2" fmla="*/ 836408 h 1467029"/>
                <a:gd name="connsiteX3" fmla="*/ 6591 w 1522514"/>
                <a:gd name="connsiteY3" fmla="*/ 845933 h 1467029"/>
                <a:gd name="connsiteX4" fmla="*/ 6591 w 1522514"/>
                <a:gd name="connsiteY4" fmla="*/ 948803 h 1467029"/>
                <a:gd name="connsiteX5" fmla="*/ 67551 w 1522514"/>
                <a:gd name="connsiteY5" fmla="*/ 1063103 h 1467029"/>
                <a:gd name="connsiteX6" fmla="*/ 111366 w 1522514"/>
                <a:gd name="connsiteY6" fmla="*/ 1101203 h 1467029"/>
                <a:gd name="connsiteX7" fmla="*/ 96126 w 1522514"/>
                <a:gd name="connsiteY7" fmla="*/ 1223123 h 1467029"/>
                <a:gd name="connsiteX8" fmla="*/ 128511 w 1522514"/>
                <a:gd name="connsiteY8" fmla="*/ 1314563 h 1467029"/>
                <a:gd name="connsiteX9" fmla="*/ 223761 w 1522514"/>
                <a:gd name="connsiteY9" fmla="*/ 1379333 h 1467029"/>
                <a:gd name="connsiteX10" fmla="*/ 406641 w 1522514"/>
                <a:gd name="connsiteY10" fmla="*/ 1436483 h 1467029"/>
                <a:gd name="connsiteX11" fmla="*/ 665721 w 1522514"/>
                <a:gd name="connsiteY11" fmla="*/ 1466963 h 1467029"/>
                <a:gd name="connsiteX12" fmla="*/ 900036 w 1522514"/>
                <a:gd name="connsiteY12" fmla="*/ 1428863 h 1467029"/>
                <a:gd name="connsiteX13" fmla="*/ 1122921 w 1522514"/>
                <a:gd name="connsiteY13" fmla="*/ 1345043 h 1467029"/>
                <a:gd name="connsiteX14" fmla="*/ 1273416 w 1522514"/>
                <a:gd name="connsiteY14" fmla="*/ 1211693 h 1467029"/>
                <a:gd name="connsiteX15" fmla="*/ 1309611 w 1522514"/>
                <a:gd name="connsiteY15" fmla="*/ 1236458 h 1467029"/>
                <a:gd name="connsiteX16" fmla="*/ 1408671 w 1522514"/>
                <a:gd name="connsiteY16" fmla="*/ 1219313 h 1467029"/>
                <a:gd name="connsiteX17" fmla="*/ 1477251 w 1522514"/>
                <a:gd name="connsiteY17" fmla="*/ 1145018 h 1467029"/>
                <a:gd name="connsiteX18" fmla="*/ 1521066 w 1522514"/>
                <a:gd name="connsiteY18" fmla="*/ 1045958 h 1467029"/>
                <a:gd name="connsiteX19" fmla="*/ 1507731 w 1522514"/>
                <a:gd name="connsiteY19" fmla="*/ 931658 h 1467029"/>
                <a:gd name="connsiteX20" fmla="*/ 1465821 w 1522514"/>
                <a:gd name="connsiteY20" fmla="*/ 861173 h 1467029"/>
                <a:gd name="connsiteX21" fmla="*/ 1357236 w 1522514"/>
                <a:gd name="connsiteY21" fmla="*/ 872603 h 1467029"/>
                <a:gd name="connsiteX22" fmla="*/ 1418196 w 1522514"/>
                <a:gd name="connsiteY22" fmla="*/ 802118 h 1467029"/>
                <a:gd name="connsiteX23" fmla="*/ 1475346 w 1522514"/>
                <a:gd name="connsiteY23" fmla="*/ 440168 h 1467029"/>
                <a:gd name="connsiteX24" fmla="*/ 1395336 w 1522514"/>
                <a:gd name="connsiteY24" fmla="*/ 158228 h 1467029"/>
                <a:gd name="connsiteX25" fmla="*/ 1199121 w 1522514"/>
                <a:gd name="connsiteY25" fmla="*/ 26783 h 1467029"/>
                <a:gd name="connsiteX26" fmla="*/ 1079106 w 1522514"/>
                <a:gd name="connsiteY26" fmla="*/ 59168 h 1467029"/>
                <a:gd name="connsiteX27" fmla="*/ 827646 w 1522514"/>
                <a:gd name="connsiteY27" fmla="*/ 22973 h 1467029"/>
                <a:gd name="connsiteX28" fmla="*/ 389496 w 1522514"/>
                <a:gd name="connsiteY28" fmla="*/ 24878 h 1467029"/>
                <a:gd name="connsiteX29" fmla="*/ 84696 w 1522514"/>
                <a:gd name="connsiteY29" fmla="*/ 333488 h 1467029"/>
                <a:gd name="connsiteX30" fmla="*/ 4686 w 1522514"/>
                <a:gd name="connsiteY30" fmla="*/ 621143 h 1467029"/>
                <a:gd name="connsiteX0" fmla="*/ 4686 w 1522641"/>
                <a:gd name="connsiteY0" fmla="*/ 621143 h 1467029"/>
                <a:gd name="connsiteX1" fmla="*/ 42786 w 1522641"/>
                <a:gd name="connsiteY1" fmla="*/ 788783 h 1467029"/>
                <a:gd name="connsiteX2" fmla="*/ 50406 w 1522641"/>
                <a:gd name="connsiteY2" fmla="*/ 836408 h 1467029"/>
                <a:gd name="connsiteX3" fmla="*/ 6591 w 1522641"/>
                <a:gd name="connsiteY3" fmla="*/ 845933 h 1467029"/>
                <a:gd name="connsiteX4" fmla="*/ 6591 w 1522641"/>
                <a:gd name="connsiteY4" fmla="*/ 948803 h 1467029"/>
                <a:gd name="connsiteX5" fmla="*/ 67551 w 1522641"/>
                <a:gd name="connsiteY5" fmla="*/ 1063103 h 1467029"/>
                <a:gd name="connsiteX6" fmla="*/ 111366 w 1522641"/>
                <a:gd name="connsiteY6" fmla="*/ 1101203 h 1467029"/>
                <a:gd name="connsiteX7" fmla="*/ 96126 w 1522641"/>
                <a:gd name="connsiteY7" fmla="*/ 1223123 h 1467029"/>
                <a:gd name="connsiteX8" fmla="*/ 128511 w 1522641"/>
                <a:gd name="connsiteY8" fmla="*/ 1314563 h 1467029"/>
                <a:gd name="connsiteX9" fmla="*/ 223761 w 1522641"/>
                <a:gd name="connsiteY9" fmla="*/ 1379333 h 1467029"/>
                <a:gd name="connsiteX10" fmla="*/ 406641 w 1522641"/>
                <a:gd name="connsiteY10" fmla="*/ 1436483 h 1467029"/>
                <a:gd name="connsiteX11" fmla="*/ 665721 w 1522641"/>
                <a:gd name="connsiteY11" fmla="*/ 1466963 h 1467029"/>
                <a:gd name="connsiteX12" fmla="*/ 900036 w 1522641"/>
                <a:gd name="connsiteY12" fmla="*/ 1428863 h 1467029"/>
                <a:gd name="connsiteX13" fmla="*/ 1122921 w 1522641"/>
                <a:gd name="connsiteY13" fmla="*/ 1345043 h 1467029"/>
                <a:gd name="connsiteX14" fmla="*/ 1273416 w 1522641"/>
                <a:gd name="connsiteY14" fmla="*/ 1211693 h 1467029"/>
                <a:gd name="connsiteX15" fmla="*/ 1309611 w 1522641"/>
                <a:gd name="connsiteY15" fmla="*/ 1236458 h 1467029"/>
                <a:gd name="connsiteX16" fmla="*/ 1408671 w 1522641"/>
                <a:gd name="connsiteY16" fmla="*/ 1219313 h 1467029"/>
                <a:gd name="connsiteX17" fmla="*/ 1477251 w 1522641"/>
                <a:gd name="connsiteY17" fmla="*/ 1145018 h 1467029"/>
                <a:gd name="connsiteX18" fmla="*/ 1521066 w 1522641"/>
                <a:gd name="connsiteY18" fmla="*/ 1045958 h 1467029"/>
                <a:gd name="connsiteX19" fmla="*/ 1507731 w 1522641"/>
                <a:gd name="connsiteY19" fmla="*/ 931658 h 1467029"/>
                <a:gd name="connsiteX20" fmla="*/ 1458201 w 1522641"/>
                <a:gd name="connsiteY20" fmla="*/ 864983 h 1467029"/>
                <a:gd name="connsiteX21" fmla="*/ 1357236 w 1522641"/>
                <a:gd name="connsiteY21" fmla="*/ 872603 h 1467029"/>
                <a:gd name="connsiteX22" fmla="*/ 1418196 w 1522641"/>
                <a:gd name="connsiteY22" fmla="*/ 802118 h 1467029"/>
                <a:gd name="connsiteX23" fmla="*/ 1475346 w 1522641"/>
                <a:gd name="connsiteY23" fmla="*/ 440168 h 1467029"/>
                <a:gd name="connsiteX24" fmla="*/ 1395336 w 1522641"/>
                <a:gd name="connsiteY24" fmla="*/ 158228 h 1467029"/>
                <a:gd name="connsiteX25" fmla="*/ 1199121 w 1522641"/>
                <a:gd name="connsiteY25" fmla="*/ 26783 h 1467029"/>
                <a:gd name="connsiteX26" fmla="*/ 1079106 w 1522641"/>
                <a:gd name="connsiteY26" fmla="*/ 59168 h 1467029"/>
                <a:gd name="connsiteX27" fmla="*/ 827646 w 1522641"/>
                <a:gd name="connsiteY27" fmla="*/ 22973 h 1467029"/>
                <a:gd name="connsiteX28" fmla="*/ 389496 w 1522641"/>
                <a:gd name="connsiteY28" fmla="*/ 24878 h 1467029"/>
                <a:gd name="connsiteX29" fmla="*/ 84696 w 1522641"/>
                <a:gd name="connsiteY29" fmla="*/ 333488 h 1467029"/>
                <a:gd name="connsiteX30" fmla="*/ 4686 w 1522641"/>
                <a:gd name="connsiteY30" fmla="*/ 621143 h 1467029"/>
                <a:gd name="connsiteX0" fmla="*/ 4686 w 1534839"/>
                <a:gd name="connsiteY0" fmla="*/ 621143 h 1467029"/>
                <a:gd name="connsiteX1" fmla="*/ 42786 w 1534839"/>
                <a:gd name="connsiteY1" fmla="*/ 788783 h 1467029"/>
                <a:gd name="connsiteX2" fmla="*/ 50406 w 1534839"/>
                <a:gd name="connsiteY2" fmla="*/ 836408 h 1467029"/>
                <a:gd name="connsiteX3" fmla="*/ 6591 w 1534839"/>
                <a:gd name="connsiteY3" fmla="*/ 845933 h 1467029"/>
                <a:gd name="connsiteX4" fmla="*/ 6591 w 1534839"/>
                <a:gd name="connsiteY4" fmla="*/ 948803 h 1467029"/>
                <a:gd name="connsiteX5" fmla="*/ 67551 w 1534839"/>
                <a:gd name="connsiteY5" fmla="*/ 1063103 h 1467029"/>
                <a:gd name="connsiteX6" fmla="*/ 111366 w 1534839"/>
                <a:gd name="connsiteY6" fmla="*/ 1101203 h 1467029"/>
                <a:gd name="connsiteX7" fmla="*/ 96126 w 1534839"/>
                <a:gd name="connsiteY7" fmla="*/ 1223123 h 1467029"/>
                <a:gd name="connsiteX8" fmla="*/ 128511 w 1534839"/>
                <a:gd name="connsiteY8" fmla="*/ 1314563 h 1467029"/>
                <a:gd name="connsiteX9" fmla="*/ 223761 w 1534839"/>
                <a:gd name="connsiteY9" fmla="*/ 1379333 h 1467029"/>
                <a:gd name="connsiteX10" fmla="*/ 406641 w 1534839"/>
                <a:gd name="connsiteY10" fmla="*/ 1436483 h 1467029"/>
                <a:gd name="connsiteX11" fmla="*/ 665721 w 1534839"/>
                <a:gd name="connsiteY11" fmla="*/ 1466963 h 1467029"/>
                <a:gd name="connsiteX12" fmla="*/ 900036 w 1534839"/>
                <a:gd name="connsiteY12" fmla="*/ 1428863 h 1467029"/>
                <a:gd name="connsiteX13" fmla="*/ 1122921 w 1534839"/>
                <a:gd name="connsiteY13" fmla="*/ 1345043 h 1467029"/>
                <a:gd name="connsiteX14" fmla="*/ 1273416 w 1534839"/>
                <a:gd name="connsiteY14" fmla="*/ 1211693 h 1467029"/>
                <a:gd name="connsiteX15" fmla="*/ 1309611 w 1534839"/>
                <a:gd name="connsiteY15" fmla="*/ 1236458 h 1467029"/>
                <a:gd name="connsiteX16" fmla="*/ 1408671 w 1534839"/>
                <a:gd name="connsiteY16" fmla="*/ 1219313 h 1467029"/>
                <a:gd name="connsiteX17" fmla="*/ 1477251 w 1534839"/>
                <a:gd name="connsiteY17" fmla="*/ 1145018 h 1467029"/>
                <a:gd name="connsiteX18" fmla="*/ 1521066 w 1534839"/>
                <a:gd name="connsiteY18" fmla="*/ 1045958 h 1467029"/>
                <a:gd name="connsiteX19" fmla="*/ 1530591 w 1534839"/>
                <a:gd name="connsiteY19" fmla="*/ 939278 h 1467029"/>
                <a:gd name="connsiteX20" fmla="*/ 1458201 w 1534839"/>
                <a:gd name="connsiteY20" fmla="*/ 864983 h 1467029"/>
                <a:gd name="connsiteX21" fmla="*/ 1357236 w 1534839"/>
                <a:gd name="connsiteY21" fmla="*/ 872603 h 1467029"/>
                <a:gd name="connsiteX22" fmla="*/ 1418196 w 1534839"/>
                <a:gd name="connsiteY22" fmla="*/ 802118 h 1467029"/>
                <a:gd name="connsiteX23" fmla="*/ 1475346 w 1534839"/>
                <a:gd name="connsiteY23" fmla="*/ 440168 h 1467029"/>
                <a:gd name="connsiteX24" fmla="*/ 1395336 w 1534839"/>
                <a:gd name="connsiteY24" fmla="*/ 158228 h 1467029"/>
                <a:gd name="connsiteX25" fmla="*/ 1199121 w 1534839"/>
                <a:gd name="connsiteY25" fmla="*/ 26783 h 1467029"/>
                <a:gd name="connsiteX26" fmla="*/ 1079106 w 1534839"/>
                <a:gd name="connsiteY26" fmla="*/ 59168 h 1467029"/>
                <a:gd name="connsiteX27" fmla="*/ 827646 w 1534839"/>
                <a:gd name="connsiteY27" fmla="*/ 22973 h 1467029"/>
                <a:gd name="connsiteX28" fmla="*/ 389496 w 1534839"/>
                <a:gd name="connsiteY28" fmla="*/ 24878 h 1467029"/>
                <a:gd name="connsiteX29" fmla="*/ 84696 w 1534839"/>
                <a:gd name="connsiteY29" fmla="*/ 333488 h 1467029"/>
                <a:gd name="connsiteX30" fmla="*/ 4686 w 1534839"/>
                <a:gd name="connsiteY30" fmla="*/ 621143 h 1467029"/>
                <a:gd name="connsiteX0" fmla="*/ 4686 w 1541892"/>
                <a:gd name="connsiteY0" fmla="*/ 621143 h 1467029"/>
                <a:gd name="connsiteX1" fmla="*/ 42786 w 1541892"/>
                <a:gd name="connsiteY1" fmla="*/ 788783 h 1467029"/>
                <a:gd name="connsiteX2" fmla="*/ 50406 w 1541892"/>
                <a:gd name="connsiteY2" fmla="*/ 836408 h 1467029"/>
                <a:gd name="connsiteX3" fmla="*/ 6591 w 1541892"/>
                <a:gd name="connsiteY3" fmla="*/ 845933 h 1467029"/>
                <a:gd name="connsiteX4" fmla="*/ 6591 w 1541892"/>
                <a:gd name="connsiteY4" fmla="*/ 948803 h 1467029"/>
                <a:gd name="connsiteX5" fmla="*/ 67551 w 1541892"/>
                <a:gd name="connsiteY5" fmla="*/ 1063103 h 1467029"/>
                <a:gd name="connsiteX6" fmla="*/ 111366 w 1541892"/>
                <a:gd name="connsiteY6" fmla="*/ 1101203 h 1467029"/>
                <a:gd name="connsiteX7" fmla="*/ 96126 w 1541892"/>
                <a:gd name="connsiteY7" fmla="*/ 1223123 h 1467029"/>
                <a:gd name="connsiteX8" fmla="*/ 128511 w 1541892"/>
                <a:gd name="connsiteY8" fmla="*/ 1314563 h 1467029"/>
                <a:gd name="connsiteX9" fmla="*/ 223761 w 1541892"/>
                <a:gd name="connsiteY9" fmla="*/ 1379333 h 1467029"/>
                <a:gd name="connsiteX10" fmla="*/ 406641 w 1541892"/>
                <a:gd name="connsiteY10" fmla="*/ 1436483 h 1467029"/>
                <a:gd name="connsiteX11" fmla="*/ 665721 w 1541892"/>
                <a:gd name="connsiteY11" fmla="*/ 1466963 h 1467029"/>
                <a:gd name="connsiteX12" fmla="*/ 900036 w 1541892"/>
                <a:gd name="connsiteY12" fmla="*/ 1428863 h 1467029"/>
                <a:gd name="connsiteX13" fmla="*/ 1122921 w 1541892"/>
                <a:gd name="connsiteY13" fmla="*/ 1345043 h 1467029"/>
                <a:gd name="connsiteX14" fmla="*/ 1273416 w 1541892"/>
                <a:gd name="connsiteY14" fmla="*/ 1211693 h 1467029"/>
                <a:gd name="connsiteX15" fmla="*/ 1309611 w 1541892"/>
                <a:gd name="connsiteY15" fmla="*/ 1236458 h 1467029"/>
                <a:gd name="connsiteX16" fmla="*/ 1408671 w 1541892"/>
                <a:gd name="connsiteY16" fmla="*/ 1219313 h 1467029"/>
                <a:gd name="connsiteX17" fmla="*/ 1477251 w 1541892"/>
                <a:gd name="connsiteY17" fmla="*/ 1145018 h 1467029"/>
                <a:gd name="connsiteX18" fmla="*/ 1536306 w 1541892"/>
                <a:gd name="connsiteY18" fmla="*/ 1047863 h 1467029"/>
                <a:gd name="connsiteX19" fmla="*/ 1530591 w 1541892"/>
                <a:gd name="connsiteY19" fmla="*/ 939278 h 1467029"/>
                <a:gd name="connsiteX20" fmla="*/ 1458201 w 1541892"/>
                <a:gd name="connsiteY20" fmla="*/ 864983 h 1467029"/>
                <a:gd name="connsiteX21" fmla="*/ 1357236 w 1541892"/>
                <a:gd name="connsiteY21" fmla="*/ 872603 h 1467029"/>
                <a:gd name="connsiteX22" fmla="*/ 1418196 w 1541892"/>
                <a:gd name="connsiteY22" fmla="*/ 802118 h 1467029"/>
                <a:gd name="connsiteX23" fmla="*/ 1475346 w 1541892"/>
                <a:gd name="connsiteY23" fmla="*/ 440168 h 1467029"/>
                <a:gd name="connsiteX24" fmla="*/ 1395336 w 1541892"/>
                <a:gd name="connsiteY24" fmla="*/ 158228 h 1467029"/>
                <a:gd name="connsiteX25" fmla="*/ 1199121 w 1541892"/>
                <a:gd name="connsiteY25" fmla="*/ 26783 h 1467029"/>
                <a:gd name="connsiteX26" fmla="*/ 1079106 w 1541892"/>
                <a:gd name="connsiteY26" fmla="*/ 59168 h 1467029"/>
                <a:gd name="connsiteX27" fmla="*/ 827646 w 1541892"/>
                <a:gd name="connsiteY27" fmla="*/ 22973 h 1467029"/>
                <a:gd name="connsiteX28" fmla="*/ 389496 w 1541892"/>
                <a:gd name="connsiteY28" fmla="*/ 24878 h 1467029"/>
                <a:gd name="connsiteX29" fmla="*/ 84696 w 1541892"/>
                <a:gd name="connsiteY29" fmla="*/ 333488 h 1467029"/>
                <a:gd name="connsiteX30" fmla="*/ 4686 w 1541892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57236 w 1542707"/>
                <a:gd name="connsiteY21" fmla="*/ 872603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93431 w 1542707"/>
                <a:gd name="connsiteY21" fmla="*/ 866888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93431 w 1542707"/>
                <a:gd name="connsiteY21" fmla="*/ 866888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93431 w 1542707"/>
                <a:gd name="connsiteY21" fmla="*/ 866888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3864 w 1541885"/>
                <a:gd name="connsiteY0" fmla="*/ 621143 h 1467029"/>
                <a:gd name="connsiteX1" fmla="*/ 41964 w 1541885"/>
                <a:gd name="connsiteY1" fmla="*/ 788783 h 1467029"/>
                <a:gd name="connsiteX2" fmla="*/ 34344 w 1541885"/>
                <a:gd name="connsiteY2" fmla="*/ 828788 h 1467029"/>
                <a:gd name="connsiteX3" fmla="*/ 5769 w 1541885"/>
                <a:gd name="connsiteY3" fmla="*/ 845933 h 1467029"/>
                <a:gd name="connsiteX4" fmla="*/ 5769 w 1541885"/>
                <a:gd name="connsiteY4" fmla="*/ 948803 h 1467029"/>
                <a:gd name="connsiteX5" fmla="*/ 66729 w 1541885"/>
                <a:gd name="connsiteY5" fmla="*/ 1063103 h 1467029"/>
                <a:gd name="connsiteX6" fmla="*/ 110544 w 1541885"/>
                <a:gd name="connsiteY6" fmla="*/ 1101203 h 1467029"/>
                <a:gd name="connsiteX7" fmla="*/ 95304 w 1541885"/>
                <a:gd name="connsiteY7" fmla="*/ 1223123 h 1467029"/>
                <a:gd name="connsiteX8" fmla="*/ 127689 w 1541885"/>
                <a:gd name="connsiteY8" fmla="*/ 1314563 h 1467029"/>
                <a:gd name="connsiteX9" fmla="*/ 222939 w 1541885"/>
                <a:gd name="connsiteY9" fmla="*/ 1379333 h 1467029"/>
                <a:gd name="connsiteX10" fmla="*/ 405819 w 1541885"/>
                <a:gd name="connsiteY10" fmla="*/ 1436483 h 1467029"/>
                <a:gd name="connsiteX11" fmla="*/ 664899 w 1541885"/>
                <a:gd name="connsiteY11" fmla="*/ 1466963 h 1467029"/>
                <a:gd name="connsiteX12" fmla="*/ 899214 w 1541885"/>
                <a:gd name="connsiteY12" fmla="*/ 1428863 h 1467029"/>
                <a:gd name="connsiteX13" fmla="*/ 1122099 w 1541885"/>
                <a:gd name="connsiteY13" fmla="*/ 1345043 h 1467029"/>
                <a:gd name="connsiteX14" fmla="*/ 1272594 w 1541885"/>
                <a:gd name="connsiteY14" fmla="*/ 1211693 h 1467029"/>
                <a:gd name="connsiteX15" fmla="*/ 1308789 w 1541885"/>
                <a:gd name="connsiteY15" fmla="*/ 1236458 h 1467029"/>
                <a:gd name="connsiteX16" fmla="*/ 1407849 w 1541885"/>
                <a:gd name="connsiteY16" fmla="*/ 1219313 h 1467029"/>
                <a:gd name="connsiteX17" fmla="*/ 1476429 w 1541885"/>
                <a:gd name="connsiteY17" fmla="*/ 1145018 h 1467029"/>
                <a:gd name="connsiteX18" fmla="*/ 1535484 w 1541885"/>
                <a:gd name="connsiteY18" fmla="*/ 1047863 h 1467029"/>
                <a:gd name="connsiteX19" fmla="*/ 1529769 w 1541885"/>
                <a:gd name="connsiteY19" fmla="*/ 939278 h 1467029"/>
                <a:gd name="connsiteX20" fmla="*/ 1457379 w 1541885"/>
                <a:gd name="connsiteY20" fmla="*/ 864983 h 1467029"/>
                <a:gd name="connsiteX21" fmla="*/ 1392609 w 1541885"/>
                <a:gd name="connsiteY21" fmla="*/ 866888 h 1467029"/>
                <a:gd name="connsiteX22" fmla="*/ 1417374 w 1541885"/>
                <a:gd name="connsiteY22" fmla="*/ 802118 h 1467029"/>
                <a:gd name="connsiteX23" fmla="*/ 1474524 w 1541885"/>
                <a:gd name="connsiteY23" fmla="*/ 440168 h 1467029"/>
                <a:gd name="connsiteX24" fmla="*/ 1394514 w 1541885"/>
                <a:gd name="connsiteY24" fmla="*/ 158228 h 1467029"/>
                <a:gd name="connsiteX25" fmla="*/ 1198299 w 1541885"/>
                <a:gd name="connsiteY25" fmla="*/ 26783 h 1467029"/>
                <a:gd name="connsiteX26" fmla="*/ 1078284 w 1541885"/>
                <a:gd name="connsiteY26" fmla="*/ 59168 h 1467029"/>
                <a:gd name="connsiteX27" fmla="*/ 826824 w 1541885"/>
                <a:gd name="connsiteY27" fmla="*/ 22973 h 1467029"/>
                <a:gd name="connsiteX28" fmla="*/ 388674 w 1541885"/>
                <a:gd name="connsiteY28" fmla="*/ 24878 h 1467029"/>
                <a:gd name="connsiteX29" fmla="*/ 83874 w 1541885"/>
                <a:gd name="connsiteY29" fmla="*/ 333488 h 1467029"/>
                <a:gd name="connsiteX30" fmla="*/ 3864 w 1541885"/>
                <a:gd name="connsiteY30" fmla="*/ 621143 h 1467029"/>
                <a:gd name="connsiteX0" fmla="*/ 3864 w 1541885"/>
                <a:gd name="connsiteY0" fmla="*/ 619055 h 1464941"/>
                <a:gd name="connsiteX1" fmla="*/ 41964 w 1541885"/>
                <a:gd name="connsiteY1" fmla="*/ 786695 h 1464941"/>
                <a:gd name="connsiteX2" fmla="*/ 34344 w 1541885"/>
                <a:gd name="connsiteY2" fmla="*/ 826700 h 1464941"/>
                <a:gd name="connsiteX3" fmla="*/ 5769 w 1541885"/>
                <a:gd name="connsiteY3" fmla="*/ 843845 h 1464941"/>
                <a:gd name="connsiteX4" fmla="*/ 5769 w 1541885"/>
                <a:gd name="connsiteY4" fmla="*/ 946715 h 1464941"/>
                <a:gd name="connsiteX5" fmla="*/ 66729 w 1541885"/>
                <a:gd name="connsiteY5" fmla="*/ 1061015 h 1464941"/>
                <a:gd name="connsiteX6" fmla="*/ 110544 w 1541885"/>
                <a:gd name="connsiteY6" fmla="*/ 1099115 h 1464941"/>
                <a:gd name="connsiteX7" fmla="*/ 95304 w 1541885"/>
                <a:gd name="connsiteY7" fmla="*/ 1221035 h 1464941"/>
                <a:gd name="connsiteX8" fmla="*/ 127689 w 1541885"/>
                <a:gd name="connsiteY8" fmla="*/ 1312475 h 1464941"/>
                <a:gd name="connsiteX9" fmla="*/ 222939 w 1541885"/>
                <a:gd name="connsiteY9" fmla="*/ 1377245 h 1464941"/>
                <a:gd name="connsiteX10" fmla="*/ 405819 w 1541885"/>
                <a:gd name="connsiteY10" fmla="*/ 1434395 h 1464941"/>
                <a:gd name="connsiteX11" fmla="*/ 664899 w 1541885"/>
                <a:gd name="connsiteY11" fmla="*/ 1464875 h 1464941"/>
                <a:gd name="connsiteX12" fmla="*/ 899214 w 1541885"/>
                <a:gd name="connsiteY12" fmla="*/ 1426775 h 1464941"/>
                <a:gd name="connsiteX13" fmla="*/ 1122099 w 1541885"/>
                <a:gd name="connsiteY13" fmla="*/ 1342955 h 1464941"/>
                <a:gd name="connsiteX14" fmla="*/ 1272594 w 1541885"/>
                <a:gd name="connsiteY14" fmla="*/ 1209605 h 1464941"/>
                <a:gd name="connsiteX15" fmla="*/ 1308789 w 1541885"/>
                <a:gd name="connsiteY15" fmla="*/ 1234370 h 1464941"/>
                <a:gd name="connsiteX16" fmla="*/ 1407849 w 1541885"/>
                <a:gd name="connsiteY16" fmla="*/ 1217225 h 1464941"/>
                <a:gd name="connsiteX17" fmla="*/ 1476429 w 1541885"/>
                <a:gd name="connsiteY17" fmla="*/ 1142930 h 1464941"/>
                <a:gd name="connsiteX18" fmla="*/ 1535484 w 1541885"/>
                <a:gd name="connsiteY18" fmla="*/ 1045775 h 1464941"/>
                <a:gd name="connsiteX19" fmla="*/ 1529769 w 1541885"/>
                <a:gd name="connsiteY19" fmla="*/ 937190 h 1464941"/>
                <a:gd name="connsiteX20" fmla="*/ 1457379 w 1541885"/>
                <a:gd name="connsiteY20" fmla="*/ 862895 h 1464941"/>
                <a:gd name="connsiteX21" fmla="*/ 1392609 w 1541885"/>
                <a:gd name="connsiteY21" fmla="*/ 864800 h 1464941"/>
                <a:gd name="connsiteX22" fmla="*/ 1417374 w 1541885"/>
                <a:gd name="connsiteY22" fmla="*/ 800030 h 1464941"/>
                <a:gd name="connsiteX23" fmla="*/ 1474524 w 1541885"/>
                <a:gd name="connsiteY23" fmla="*/ 438080 h 1464941"/>
                <a:gd name="connsiteX24" fmla="*/ 1394514 w 1541885"/>
                <a:gd name="connsiteY24" fmla="*/ 156140 h 1464941"/>
                <a:gd name="connsiteX25" fmla="*/ 1198299 w 1541885"/>
                <a:gd name="connsiteY25" fmla="*/ 24695 h 1464941"/>
                <a:gd name="connsiteX26" fmla="*/ 1051614 w 1541885"/>
                <a:gd name="connsiteY26" fmla="*/ 3740 h 1464941"/>
                <a:gd name="connsiteX27" fmla="*/ 826824 w 1541885"/>
                <a:gd name="connsiteY27" fmla="*/ 20885 h 1464941"/>
                <a:gd name="connsiteX28" fmla="*/ 388674 w 1541885"/>
                <a:gd name="connsiteY28" fmla="*/ 22790 h 1464941"/>
                <a:gd name="connsiteX29" fmla="*/ 83874 w 1541885"/>
                <a:gd name="connsiteY29" fmla="*/ 331400 h 1464941"/>
                <a:gd name="connsiteX30" fmla="*/ 3864 w 1541885"/>
                <a:gd name="connsiteY30" fmla="*/ 619055 h 1464941"/>
                <a:gd name="connsiteX0" fmla="*/ 3864 w 1541885"/>
                <a:gd name="connsiteY0" fmla="*/ 646071 h 1491957"/>
                <a:gd name="connsiteX1" fmla="*/ 41964 w 1541885"/>
                <a:gd name="connsiteY1" fmla="*/ 813711 h 1491957"/>
                <a:gd name="connsiteX2" fmla="*/ 34344 w 1541885"/>
                <a:gd name="connsiteY2" fmla="*/ 853716 h 1491957"/>
                <a:gd name="connsiteX3" fmla="*/ 5769 w 1541885"/>
                <a:gd name="connsiteY3" fmla="*/ 870861 h 1491957"/>
                <a:gd name="connsiteX4" fmla="*/ 5769 w 1541885"/>
                <a:gd name="connsiteY4" fmla="*/ 973731 h 1491957"/>
                <a:gd name="connsiteX5" fmla="*/ 66729 w 1541885"/>
                <a:gd name="connsiteY5" fmla="*/ 1088031 h 1491957"/>
                <a:gd name="connsiteX6" fmla="*/ 110544 w 1541885"/>
                <a:gd name="connsiteY6" fmla="*/ 1126131 h 1491957"/>
                <a:gd name="connsiteX7" fmla="*/ 95304 w 1541885"/>
                <a:gd name="connsiteY7" fmla="*/ 1248051 h 1491957"/>
                <a:gd name="connsiteX8" fmla="*/ 127689 w 1541885"/>
                <a:gd name="connsiteY8" fmla="*/ 1339491 h 1491957"/>
                <a:gd name="connsiteX9" fmla="*/ 222939 w 1541885"/>
                <a:gd name="connsiteY9" fmla="*/ 1404261 h 1491957"/>
                <a:gd name="connsiteX10" fmla="*/ 405819 w 1541885"/>
                <a:gd name="connsiteY10" fmla="*/ 1461411 h 1491957"/>
                <a:gd name="connsiteX11" fmla="*/ 664899 w 1541885"/>
                <a:gd name="connsiteY11" fmla="*/ 1491891 h 1491957"/>
                <a:gd name="connsiteX12" fmla="*/ 899214 w 1541885"/>
                <a:gd name="connsiteY12" fmla="*/ 1453791 h 1491957"/>
                <a:gd name="connsiteX13" fmla="*/ 1122099 w 1541885"/>
                <a:gd name="connsiteY13" fmla="*/ 1369971 h 1491957"/>
                <a:gd name="connsiteX14" fmla="*/ 1272594 w 1541885"/>
                <a:gd name="connsiteY14" fmla="*/ 1236621 h 1491957"/>
                <a:gd name="connsiteX15" fmla="*/ 1308789 w 1541885"/>
                <a:gd name="connsiteY15" fmla="*/ 1261386 h 1491957"/>
                <a:gd name="connsiteX16" fmla="*/ 1407849 w 1541885"/>
                <a:gd name="connsiteY16" fmla="*/ 1244241 h 1491957"/>
                <a:gd name="connsiteX17" fmla="*/ 1476429 w 1541885"/>
                <a:gd name="connsiteY17" fmla="*/ 1169946 h 1491957"/>
                <a:gd name="connsiteX18" fmla="*/ 1535484 w 1541885"/>
                <a:gd name="connsiteY18" fmla="*/ 1072791 h 1491957"/>
                <a:gd name="connsiteX19" fmla="*/ 1529769 w 1541885"/>
                <a:gd name="connsiteY19" fmla="*/ 964206 h 1491957"/>
                <a:gd name="connsiteX20" fmla="*/ 1457379 w 1541885"/>
                <a:gd name="connsiteY20" fmla="*/ 889911 h 1491957"/>
                <a:gd name="connsiteX21" fmla="*/ 1392609 w 1541885"/>
                <a:gd name="connsiteY21" fmla="*/ 891816 h 1491957"/>
                <a:gd name="connsiteX22" fmla="*/ 1417374 w 1541885"/>
                <a:gd name="connsiteY22" fmla="*/ 827046 h 1491957"/>
                <a:gd name="connsiteX23" fmla="*/ 1474524 w 1541885"/>
                <a:gd name="connsiteY23" fmla="*/ 465096 h 1491957"/>
                <a:gd name="connsiteX24" fmla="*/ 1394514 w 1541885"/>
                <a:gd name="connsiteY24" fmla="*/ 183156 h 1491957"/>
                <a:gd name="connsiteX25" fmla="*/ 1198299 w 1541885"/>
                <a:gd name="connsiteY25" fmla="*/ 51711 h 1491957"/>
                <a:gd name="connsiteX26" fmla="*/ 1051614 w 1541885"/>
                <a:gd name="connsiteY26" fmla="*/ 30756 h 1491957"/>
                <a:gd name="connsiteX27" fmla="*/ 819204 w 1541885"/>
                <a:gd name="connsiteY27" fmla="*/ 276 h 1491957"/>
                <a:gd name="connsiteX28" fmla="*/ 388674 w 1541885"/>
                <a:gd name="connsiteY28" fmla="*/ 49806 h 1491957"/>
                <a:gd name="connsiteX29" fmla="*/ 83874 w 1541885"/>
                <a:gd name="connsiteY29" fmla="*/ 358416 h 1491957"/>
                <a:gd name="connsiteX30" fmla="*/ 3864 w 1541885"/>
                <a:gd name="connsiteY30" fmla="*/ 646071 h 1491957"/>
                <a:gd name="connsiteX0" fmla="*/ 3864 w 1541885"/>
                <a:gd name="connsiteY0" fmla="*/ 646616 h 1492502"/>
                <a:gd name="connsiteX1" fmla="*/ 41964 w 1541885"/>
                <a:gd name="connsiteY1" fmla="*/ 814256 h 1492502"/>
                <a:gd name="connsiteX2" fmla="*/ 34344 w 1541885"/>
                <a:gd name="connsiteY2" fmla="*/ 854261 h 1492502"/>
                <a:gd name="connsiteX3" fmla="*/ 5769 w 1541885"/>
                <a:gd name="connsiteY3" fmla="*/ 871406 h 1492502"/>
                <a:gd name="connsiteX4" fmla="*/ 5769 w 1541885"/>
                <a:gd name="connsiteY4" fmla="*/ 974276 h 1492502"/>
                <a:gd name="connsiteX5" fmla="*/ 66729 w 1541885"/>
                <a:gd name="connsiteY5" fmla="*/ 1088576 h 1492502"/>
                <a:gd name="connsiteX6" fmla="*/ 110544 w 1541885"/>
                <a:gd name="connsiteY6" fmla="*/ 1126676 h 1492502"/>
                <a:gd name="connsiteX7" fmla="*/ 95304 w 1541885"/>
                <a:gd name="connsiteY7" fmla="*/ 1248596 h 1492502"/>
                <a:gd name="connsiteX8" fmla="*/ 127689 w 1541885"/>
                <a:gd name="connsiteY8" fmla="*/ 1340036 h 1492502"/>
                <a:gd name="connsiteX9" fmla="*/ 222939 w 1541885"/>
                <a:gd name="connsiteY9" fmla="*/ 1404806 h 1492502"/>
                <a:gd name="connsiteX10" fmla="*/ 405819 w 1541885"/>
                <a:gd name="connsiteY10" fmla="*/ 1461956 h 1492502"/>
                <a:gd name="connsiteX11" fmla="*/ 664899 w 1541885"/>
                <a:gd name="connsiteY11" fmla="*/ 1492436 h 1492502"/>
                <a:gd name="connsiteX12" fmla="*/ 899214 w 1541885"/>
                <a:gd name="connsiteY12" fmla="*/ 1454336 h 1492502"/>
                <a:gd name="connsiteX13" fmla="*/ 1122099 w 1541885"/>
                <a:gd name="connsiteY13" fmla="*/ 1370516 h 1492502"/>
                <a:gd name="connsiteX14" fmla="*/ 1272594 w 1541885"/>
                <a:gd name="connsiteY14" fmla="*/ 1237166 h 1492502"/>
                <a:gd name="connsiteX15" fmla="*/ 1308789 w 1541885"/>
                <a:gd name="connsiteY15" fmla="*/ 1261931 h 1492502"/>
                <a:gd name="connsiteX16" fmla="*/ 1407849 w 1541885"/>
                <a:gd name="connsiteY16" fmla="*/ 1244786 h 1492502"/>
                <a:gd name="connsiteX17" fmla="*/ 1476429 w 1541885"/>
                <a:gd name="connsiteY17" fmla="*/ 1170491 h 1492502"/>
                <a:gd name="connsiteX18" fmla="*/ 1535484 w 1541885"/>
                <a:gd name="connsiteY18" fmla="*/ 1073336 h 1492502"/>
                <a:gd name="connsiteX19" fmla="*/ 1529769 w 1541885"/>
                <a:gd name="connsiteY19" fmla="*/ 964751 h 1492502"/>
                <a:gd name="connsiteX20" fmla="*/ 1457379 w 1541885"/>
                <a:gd name="connsiteY20" fmla="*/ 890456 h 1492502"/>
                <a:gd name="connsiteX21" fmla="*/ 1392609 w 1541885"/>
                <a:gd name="connsiteY21" fmla="*/ 892361 h 1492502"/>
                <a:gd name="connsiteX22" fmla="*/ 1417374 w 1541885"/>
                <a:gd name="connsiteY22" fmla="*/ 827591 h 1492502"/>
                <a:gd name="connsiteX23" fmla="*/ 1474524 w 1541885"/>
                <a:gd name="connsiteY23" fmla="*/ 465641 h 1492502"/>
                <a:gd name="connsiteX24" fmla="*/ 1394514 w 1541885"/>
                <a:gd name="connsiteY24" fmla="*/ 183701 h 1492502"/>
                <a:gd name="connsiteX25" fmla="*/ 1198299 w 1541885"/>
                <a:gd name="connsiteY25" fmla="*/ 52256 h 1492502"/>
                <a:gd name="connsiteX26" fmla="*/ 1051614 w 1541885"/>
                <a:gd name="connsiteY26" fmla="*/ 21776 h 1492502"/>
                <a:gd name="connsiteX27" fmla="*/ 819204 w 1541885"/>
                <a:gd name="connsiteY27" fmla="*/ 821 h 1492502"/>
                <a:gd name="connsiteX28" fmla="*/ 388674 w 1541885"/>
                <a:gd name="connsiteY28" fmla="*/ 50351 h 1492502"/>
                <a:gd name="connsiteX29" fmla="*/ 83874 w 1541885"/>
                <a:gd name="connsiteY29" fmla="*/ 358961 h 1492502"/>
                <a:gd name="connsiteX30" fmla="*/ 3864 w 1541885"/>
                <a:gd name="connsiteY30" fmla="*/ 646616 h 1492502"/>
                <a:gd name="connsiteX0" fmla="*/ 3864 w 1541885"/>
                <a:gd name="connsiteY0" fmla="*/ 647250 h 1493136"/>
                <a:gd name="connsiteX1" fmla="*/ 41964 w 1541885"/>
                <a:gd name="connsiteY1" fmla="*/ 814890 h 1493136"/>
                <a:gd name="connsiteX2" fmla="*/ 34344 w 1541885"/>
                <a:gd name="connsiteY2" fmla="*/ 854895 h 1493136"/>
                <a:gd name="connsiteX3" fmla="*/ 5769 w 1541885"/>
                <a:gd name="connsiteY3" fmla="*/ 872040 h 1493136"/>
                <a:gd name="connsiteX4" fmla="*/ 5769 w 1541885"/>
                <a:gd name="connsiteY4" fmla="*/ 974910 h 1493136"/>
                <a:gd name="connsiteX5" fmla="*/ 66729 w 1541885"/>
                <a:gd name="connsiteY5" fmla="*/ 1089210 h 1493136"/>
                <a:gd name="connsiteX6" fmla="*/ 110544 w 1541885"/>
                <a:gd name="connsiteY6" fmla="*/ 1127310 h 1493136"/>
                <a:gd name="connsiteX7" fmla="*/ 95304 w 1541885"/>
                <a:gd name="connsiteY7" fmla="*/ 1249230 h 1493136"/>
                <a:gd name="connsiteX8" fmla="*/ 127689 w 1541885"/>
                <a:gd name="connsiteY8" fmla="*/ 1340670 h 1493136"/>
                <a:gd name="connsiteX9" fmla="*/ 222939 w 1541885"/>
                <a:gd name="connsiteY9" fmla="*/ 1405440 h 1493136"/>
                <a:gd name="connsiteX10" fmla="*/ 405819 w 1541885"/>
                <a:gd name="connsiteY10" fmla="*/ 1462590 h 1493136"/>
                <a:gd name="connsiteX11" fmla="*/ 664899 w 1541885"/>
                <a:gd name="connsiteY11" fmla="*/ 1493070 h 1493136"/>
                <a:gd name="connsiteX12" fmla="*/ 899214 w 1541885"/>
                <a:gd name="connsiteY12" fmla="*/ 1454970 h 1493136"/>
                <a:gd name="connsiteX13" fmla="*/ 1122099 w 1541885"/>
                <a:gd name="connsiteY13" fmla="*/ 1371150 h 1493136"/>
                <a:gd name="connsiteX14" fmla="*/ 1272594 w 1541885"/>
                <a:gd name="connsiteY14" fmla="*/ 1237800 h 1493136"/>
                <a:gd name="connsiteX15" fmla="*/ 1308789 w 1541885"/>
                <a:gd name="connsiteY15" fmla="*/ 1262565 h 1493136"/>
                <a:gd name="connsiteX16" fmla="*/ 1407849 w 1541885"/>
                <a:gd name="connsiteY16" fmla="*/ 1245420 h 1493136"/>
                <a:gd name="connsiteX17" fmla="*/ 1476429 w 1541885"/>
                <a:gd name="connsiteY17" fmla="*/ 1171125 h 1493136"/>
                <a:gd name="connsiteX18" fmla="*/ 1535484 w 1541885"/>
                <a:gd name="connsiteY18" fmla="*/ 1073970 h 1493136"/>
                <a:gd name="connsiteX19" fmla="*/ 1529769 w 1541885"/>
                <a:gd name="connsiteY19" fmla="*/ 965385 h 1493136"/>
                <a:gd name="connsiteX20" fmla="*/ 1457379 w 1541885"/>
                <a:gd name="connsiteY20" fmla="*/ 891090 h 1493136"/>
                <a:gd name="connsiteX21" fmla="*/ 1392609 w 1541885"/>
                <a:gd name="connsiteY21" fmla="*/ 892995 h 1493136"/>
                <a:gd name="connsiteX22" fmla="*/ 1417374 w 1541885"/>
                <a:gd name="connsiteY22" fmla="*/ 828225 h 1493136"/>
                <a:gd name="connsiteX23" fmla="*/ 1474524 w 1541885"/>
                <a:gd name="connsiteY23" fmla="*/ 466275 h 1493136"/>
                <a:gd name="connsiteX24" fmla="*/ 1394514 w 1541885"/>
                <a:gd name="connsiteY24" fmla="*/ 184335 h 1493136"/>
                <a:gd name="connsiteX25" fmla="*/ 1198299 w 1541885"/>
                <a:gd name="connsiteY25" fmla="*/ 52890 h 1493136"/>
                <a:gd name="connsiteX26" fmla="*/ 1055424 w 1541885"/>
                <a:gd name="connsiteY26" fmla="*/ 16695 h 1493136"/>
                <a:gd name="connsiteX27" fmla="*/ 819204 w 1541885"/>
                <a:gd name="connsiteY27" fmla="*/ 1455 h 1493136"/>
                <a:gd name="connsiteX28" fmla="*/ 388674 w 1541885"/>
                <a:gd name="connsiteY28" fmla="*/ 50985 h 1493136"/>
                <a:gd name="connsiteX29" fmla="*/ 83874 w 1541885"/>
                <a:gd name="connsiteY29" fmla="*/ 359595 h 1493136"/>
                <a:gd name="connsiteX30" fmla="*/ 3864 w 1541885"/>
                <a:gd name="connsiteY30" fmla="*/ 647250 h 1493136"/>
                <a:gd name="connsiteX0" fmla="*/ 3864 w 1541885"/>
                <a:gd name="connsiteY0" fmla="*/ 647354 h 1493240"/>
                <a:gd name="connsiteX1" fmla="*/ 41964 w 1541885"/>
                <a:gd name="connsiteY1" fmla="*/ 814994 h 1493240"/>
                <a:gd name="connsiteX2" fmla="*/ 34344 w 1541885"/>
                <a:gd name="connsiteY2" fmla="*/ 854999 h 1493240"/>
                <a:gd name="connsiteX3" fmla="*/ 5769 w 1541885"/>
                <a:gd name="connsiteY3" fmla="*/ 872144 h 1493240"/>
                <a:gd name="connsiteX4" fmla="*/ 5769 w 1541885"/>
                <a:gd name="connsiteY4" fmla="*/ 975014 h 1493240"/>
                <a:gd name="connsiteX5" fmla="*/ 66729 w 1541885"/>
                <a:gd name="connsiteY5" fmla="*/ 1089314 h 1493240"/>
                <a:gd name="connsiteX6" fmla="*/ 110544 w 1541885"/>
                <a:gd name="connsiteY6" fmla="*/ 1127414 h 1493240"/>
                <a:gd name="connsiteX7" fmla="*/ 95304 w 1541885"/>
                <a:gd name="connsiteY7" fmla="*/ 1249334 h 1493240"/>
                <a:gd name="connsiteX8" fmla="*/ 127689 w 1541885"/>
                <a:gd name="connsiteY8" fmla="*/ 1340774 h 1493240"/>
                <a:gd name="connsiteX9" fmla="*/ 222939 w 1541885"/>
                <a:gd name="connsiteY9" fmla="*/ 1405544 h 1493240"/>
                <a:gd name="connsiteX10" fmla="*/ 405819 w 1541885"/>
                <a:gd name="connsiteY10" fmla="*/ 1462694 h 1493240"/>
                <a:gd name="connsiteX11" fmla="*/ 664899 w 1541885"/>
                <a:gd name="connsiteY11" fmla="*/ 1493174 h 1493240"/>
                <a:gd name="connsiteX12" fmla="*/ 899214 w 1541885"/>
                <a:gd name="connsiteY12" fmla="*/ 1455074 h 1493240"/>
                <a:gd name="connsiteX13" fmla="*/ 1122099 w 1541885"/>
                <a:gd name="connsiteY13" fmla="*/ 1371254 h 1493240"/>
                <a:gd name="connsiteX14" fmla="*/ 1272594 w 1541885"/>
                <a:gd name="connsiteY14" fmla="*/ 1237904 h 1493240"/>
                <a:gd name="connsiteX15" fmla="*/ 1308789 w 1541885"/>
                <a:gd name="connsiteY15" fmla="*/ 1262669 h 1493240"/>
                <a:gd name="connsiteX16" fmla="*/ 1407849 w 1541885"/>
                <a:gd name="connsiteY16" fmla="*/ 1245524 h 1493240"/>
                <a:gd name="connsiteX17" fmla="*/ 1476429 w 1541885"/>
                <a:gd name="connsiteY17" fmla="*/ 1171229 h 1493240"/>
                <a:gd name="connsiteX18" fmla="*/ 1535484 w 1541885"/>
                <a:gd name="connsiteY18" fmla="*/ 1074074 h 1493240"/>
                <a:gd name="connsiteX19" fmla="*/ 1529769 w 1541885"/>
                <a:gd name="connsiteY19" fmla="*/ 965489 h 1493240"/>
                <a:gd name="connsiteX20" fmla="*/ 1457379 w 1541885"/>
                <a:gd name="connsiteY20" fmla="*/ 891194 h 1493240"/>
                <a:gd name="connsiteX21" fmla="*/ 1392609 w 1541885"/>
                <a:gd name="connsiteY21" fmla="*/ 893099 h 1493240"/>
                <a:gd name="connsiteX22" fmla="*/ 1417374 w 1541885"/>
                <a:gd name="connsiteY22" fmla="*/ 828329 h 1493240"/>
                <a:gd name="connsiteX23" fmla="*/ 1474524 w 1541885"/>
                <a:gd name="connsiteY23" fmla="*/ 466379 h 1493240"/>
                <a:gd name="connsiteX24" fmla="*/ 1394514 w 1541885"/>
                <a:gd name="connsiteY24" fmla="*/ 184439 h 1493240"/>
                <a:gd name="connsiteX25" fmla="*/ 1234494 w 1541885"/>
                <a:gd name="connsiteY25" fmla="*/ 60614 h 1493240"/>
                <a:gd name="connsiteX26" fmla="*/ 1055424 w 1541885"/>
                <a:gd name="connsiteY26" fmla="*/ 16799 h 1493240"/>
                <a:gd name="connsiteX27" fmla="*/ 819204 w 1541885"/>
                <a:gd name="connsiteY27" fmla="*/ 1559 h 1493240"/>
                <a:gd name="connsiteX28" fmla="*/ 388674 w 1541885"/>
                <a:gd name="connsiteY28" fmla="*/ 51089 h 1493240"/>
                <a:gd name="connsiteX29" fmla="*/ 83874 w 1541885"/>
                <a:gd name="connsiteY29" fmla="*/ 359699 h 1493240"/>
                <a:gd name="connsiteX30" fmla="*/ 3864 w 1541885"/>
                <a:gd name="connsiteY30" fmla="*/ 647354 h 1493240"/>
                <a:gd name="connsiteX0" fmla="*/ 3864 w 1541885"/>
                <a:gd name="connsiteY0" fmla="*/ 660052 h 1505938"/>
                <a:gd name="connsiteX1" fmla="*/ 41964 w 1541885"/>
                <a:gd name="connsiteY1" fmla="*/ 827692 h 1505938"/>
                <a:gd name="connsiteX2" fmla="*/ 34344 w 1541885"/>
                <a:gd name="connsiteY2" fmla="*/ 867697 h 1505938"/>
                <a:gd name="connsiteX3" fmla="*/ 5769 w 1541885"/>
                <a:gd name="connsiteY3" fmla="*/ 884842 h 1505938"/>
                <a:gd name="connsiteX4" fmla="*/ 5769 w 1541885"/>
                <a:gd name="connsiteY4" fmla="*/ 987712 h 1505938"/>
                <a:gd name="connsiteX5" fmla="*/ 66729 w 1541885"/>
                <a:gd name="connsiteY5" fmla="*/ 1102012 h 1505938"/>
                <a:gd name="connsiteX6" fmla="*/ 110544 w 1541885"/>
                <a:gd name="connsiteY6" fmla="*/ 1140112 h 1505938"/>
                <a:gd name="connsiteX7" fmla="*/ 95304 w 1541885"/>
                <a:gd name="connsiteY7" fmla="*/ 1262032 h 1505938"/>
                <a:gd name="connsiteX8" fmla="*/ 127689 w 1541885"/>
                <a:gd name="connsiteY8" fmla="*/ 1353472 h 1505938"/>
                <a:gd name="connsiteX9" fmla="*/ 222939 w 1541885"/>
                <a:gd name="connsiteY9" fmla="*/ 1418242 h 1505938"/>
                <a:gd name="connsiteX10" fmla="*/ 405819 w 1541885"/>
                <a:gd name="connsiteY10" fmla="*/ 1475392 h 1505938"/>
                <a:gd name="connsiteX11" fmla="*/ 664899 w 1541885"/>
                <a:gd name="connsiteY11" fmla="*/ 1505872 h 1505938"/>
                <a:gd name="connsiteX12" fmla="*/ 899214 w 1541885"/>
                <a:gd name="connsiteY12" fmla="*/ 1467772 h 1505938"/>
                <a:gd name="connsiteX13" fmla="*/ 1122099 w 1541885"/>
                <a:gd name="connsiteY13" fmla="*/ 1383952 h 1505938"/>
                <a:gd name="connsiteX14" fmla="*/ 1272594 w 1541885"/>
                <a:gd name="connsiteY14" fmla="*/ 1250602 h 1505938"/>
                <a:gd name="connsiteX15" fmla="*/ 1308789 w 1541885"/>
                <a:gd name="connsiteY15" fmla="*/ 1275367 h 1505938"/>
                <a:gd name="connsiteX16" fmla="*/ 1407849 w 1541885"/>
                <a:gd name="connsiteY16" fmla="*/ 1258222 h 1505938"/>
                <a:gd name="connsiteX17" fmla="*/ 1476429 w 1541885"/>
                <a:gd name="connsiteY17" fmla="*/ 1183927 h 1505938"/>
                <a:gd name="connsiteX18" fmla="*/ 1535484 w 1541885"/>
                <a:gd name="connsiteY18" fmla="*/ 1086772 h 1505938"/>
                <a:gd name="connsiteX19" fmla="*/ 1529769 w 1541885"/>
                <a:gd name="connsiteY19" fmla="*/ 978187 h 1505938"/>
                <a:gd name="connsiteX20" fmla="*/ 1457379 w 1541885"/>
                <a:gd name="connsiteY20" fmla="*/ 903892 h 1505938"/>
                <a:gd name="connsiteX21" fmla="*/ 1392609 w 1541885"/>
                <a:gd name="connsiteY21" fmla="*/ 905797 h 1505938"/>
                <a:gd name="connsiteX22" fmla="*/ 1417374 w 1541885"/>
                <a:gd name="connsiteY22" fmla="*/ 841027 h 1505938"/>
                <a:gd name="connsiteX23" fmla="*/ 1474524 w 1541885"/>
                <a:gd name="connsiteY23" fmla="*/ 479077 h 1505938"/>
                <a:gd name="connsiteX24" fmla="*/ 1394514 w 1541885"/>
                <a:gd name="connsiteY24" fmla="*/ 197137 h 1505938"/>
                <a:gd name="connsiteX25" fmla="*/ 1234494 w 1541885"/>
                <a:gd name="connsiteY25" fmla="*/ 73312 h 1505938"/>
                <a:gd name="connsiteX26" fmla="*/ 1055424 w 1541885"/>
                <a:gd name="connsiteY26" fmla="*/ 29497 h 1505938"/>
                <a:gd name="connsiteX27" fmla="*/ 784914 w 1541885"/>
                <a:gd name="connsiteY27" fmla="*/ 922 h 1505938"/>
                <a:gd name="connsiteX28" fmla="*/ 388674 w 1541885"/>
                <a:gd name="connsiteY28" fmla="*/ 63787 h 1505938"/>
                <a:gd name="connsiteX29" fmla="*/ 83874 w 1541885"/>
                <a:gd name="connsiteY29" fmla="*/ 372397 h 1505938"/>
                <a:gd name="connsiteX30" fmla="*/ 3864 w 1541885"/>
                <a:gd name="connsiteY30" fmla="*/ 660052 h 1505938"/>
                <a:gd name="connsiteX0" fmla="*/ 3864 w 1541885"/>
                <a:gd name="connsiteY0" fmla="*/ 660052 h 1505938"/>
                <a:gd name="connsiteX1" fmla="*/ 41964 w 1541885"/>
                <a:gd name="connsiteY1" fmla="*/ 827692 h 1505938"/>
                <a:gd name="connsiteX2" fmla="*/ 34344 w 1541885"/>
                <a:gd name="connsiteY2" fmla="*/ 867697 h 1505938"/>
                <a:gd name="connsiteX3" fmla="*/ 5769 w 1541885"/>
                <a:gd name="connsiteY3" fmla="*/ 884842 h 1505938"/>
                <a:gd name="connsiteX4" fmla="*/ 5769 w 1541885"/>
                <a:gd name="connsiteY4" fmla="*/ 987712 h 1505938"/>
                <a:gd name="connsiteX5" fmla="*/ 66729 w 1541885"/>
                <a:gd name="connsiteY5" fmla="*/ 1102012 h 1505938"/>
                <a:gd name="connsiteX6" fmla="*/ 110544 w 1541885"/>
                <a:gd name="connsiteY6" fmla="*/ 1140112 h 1505938"/>
                <a:gd name="connsiteX7" fmla="*/ 95304 w 1541885"/>
                <a:gd name="connsiteY7" fmla="*/ 1262032 h 1505938"/>
                <a:gd name="connsiteX8" fmla="*/ 127689 w 1541885"/>
                <a:gd name="connsiteY8" fmla="*/ 1353472 h 1505938"/>
                <a:gd name="connsiteX9" fmla="*/ 222939 w 1541885"/>
                <a:gd name="connsiteY9" fmla="*/ 1418242 h 1505938"/>
                <a:gd name="connsiteX10" fmla="*/ 405819 w 1541885"/>
                <a:gd name="connsiteY10" fmla="*/ 1475392 h 1505938"/>
                <a:gd name="connsiteX11" fmla="*/ 664899 w 1541885"/>
                <a:gd name="connsiteY11" fmla="*/ 1505872 h 1505938"/>
                <a:gd name="connsiteX12" fmla="*/ 899214 w 1541885"/>
                <a:gd name="connsiteY12" fmla="*/ 1467772 h 1505938"/>
                <a:gd name="connsiteX13" fmla="*/ 1122099 w 1541885"/>
                <a:gd name="connsiteY13" fmla="*/ 1383952 h 1505938"/>
                <a:gd name="connsiteX14" fmla="*/ 1272594 w 1541885"/>
                <a:gd name="connsiteY14" fmla="*/ 1250602 h 1505938"/>
                <a:gd name="connsiteX15" fmla="*/ 1308789 w 1541885"/>
                <a:gd name="connsiteY15" fmla="*/ 1275367 h 1505938"/>
                <a:gd name="connsiteX16" fmla="*/ 1407849 w 1541885"/>
                <a:gd name="connsiteY16" fmla="*/ 1258222 h 1505938"/>
                <a:gd name="connsiteX17" fmla="*/ 1476429 w 1541885"/>
                <a:gd name="connsiteY17" fmla="*/ 1183927 h 1505938"/>
                <a:gd name="connsiteX18" fmla="*/ 1535484 w 1541885"/>
                <a:gd name="connsiteY18" fmla="*/ 1086772 h 1505938"/>
                <a:gd name="connsiteX19" fmla="*/ 1529769 w 1541885"/>
                <a:gd name="connsiteY19" fmla="*/ 978187 h 1505938"/>
                <a:gd name="connsiteX20" fmla="*/ 1457379 w 1541885"/>
                <a:gd name="connsiteY20" fmla="*/ 903892 h 1505938"/>
                <a:gd name="connsiteX21" fmla="*/ 1392609 w 1541885"/>
                <a:gd name="connsiteY21" fmla="*/ 905797 h 1505938"/>
                <a:gd name="connsiteX22" fmla="*/ 1417374 w 1541885"/>
                <a:gd name="connsiteY22" fmla="*/ 841027 h 1505938"/>
                <a:gd name="connsiteX23" fmla="*/ 1474524 w 1541885"/>
                <a:gd name="connsiteY23" fmla="*/ 479077 h 1505938"/>
                <a:gd name="connsiteX24" fmla="*/ 1396419 w 1541885"/>
                <a:gd name="connsiteY24" fmla="*/ 216187 h 1505938"/>
                <a:gd name="connsiteX25" fmla="*/ 1234494 w 1541885"/>
                <a:gd name="connsiteY25" fmla="*/ 73312 h 1505938"/>
                <a:gd name="connsiteX26" fmla="*/ 1055424 w 1541885"/>
                <a:gd name="connsiteY26" fmla="*/ 29497 h 1505938"/>
                <a:gd name="connsiteX27" fmla="*/ 784914 w 1541885"/>
                <a:gd name="connsiteY27" fmla="*/ 922 h 1505938"/>
                <a:gd name="connsiteX28" fmla="*/ 388674 w 1541885"/>
                <a:gd name="connsiteY28" fmla="*/ 63787 h 1505938"/>
                <a:gd name="connsiteX29" fmla="*/ 83874 w 1541885"/>
                <a:gd name="connsiteY29" fmla="*/ 372397 h 1505938"/>
                <a:gd name="connsiteX30" fmla="*/ 3864 w 1541885"/>
                <a:gd name="connsiteY30" fmla="*/ 660052 h 1505938"/>
                <a:gd name="connsiteX0" fmla="*/ 3864 w 1541885"/>
                <a:gd name="connsiteY0" fmla="*/ 660107 h 1505993"/>
                <a:gd name="connsiteX1" fmla="*/ 41964 w 1541885"/>
                <a:gd name="connsiteY1" fmla="*/ 827747 h 1505993"/>
                <a:gd name="connsiteX2" fmla="*/ 34344 w 1541885"/>
                <a:gd name="connsiteY2" fmla="*/ 867752 h 1505993"/>
                <a:gd name="connsiteX3" fmla="*/ 5769 w 1541885"/>
                <a:gd name="connsiteY3" fmla="*/ 884897 h 1505993"/>
                <a:gd name="connsiteX4" fmla="*/ 5769 w 1541885"/>
                <a:gd name="connsiteY4" fmla="*/ 987767 h 1505993"/>
                <a:gd name="connsiteX5" fmla="*/ 66729 w 1541885"/>
                <a:gd name="connsiteY5" fmla="*/ 1102067 h 1505993"/>
                <a:gd name="connsiteX6" fmla="*/ 110544 w 1541885"/>
                <a:gd name="connsiteY6" fmla="*/ 1140167 h 1505993"/>
                <a:gd name="connsiteX7" fmla="*/ 95304 w 1541885"/>
                <a:gd name="connsiteY7" fmla="*/ 1262087 h 1505993"/>
                <a:gd name="connsiteX8" fmla="*/ 127689 w 1541885"/>
                <a:gd name="connsiteY8" fmla="*/ 1353527 h 1505993"/>
                <a:gd name="connsiteX9" fmla="*/ 222939 w 1541885"/>
                <a:gd name="connsiteY9" fmla="*/ 1418297 h 1505993"/>
                <a:gd name="connsiteX10" fmla="*/ 405819 w 1541885"/>
                <a:gd name="connsiteY10" fmla="*/ 1475447 h 1505993"/>
                <a:gd name="connsiteX11" fmla="*/ 664899 w 1541885"/>
                <a:gd name="connsiteY11" fmla="*/ 1505927 h 1505993"/>
                <a:gd name="connsiteX12" fmla="*/ 899214 w 1541885"/>
                <a:gd name="connsiteY12" fmla="*/ 1467827 h 1505993"/>
                <a:gd name="connsiteX13" fmla="*/ 1122099 w 1541885"/>
                <a:gd name="connsiteY13" fmla="*/ 1384007 h 1505993"/>
                <a:gd name="connsiteX14" fmla="*/ 1272594 w 1541885"/>
                <a:gd name="connsiteY14" fmla="*/ 1250657 h 1505993"/>
                <a:gd name="connsiteX15" fmla="*/ 1308789 w 1541885"/>
                <a:gd name="connsiteY15" fmla="*/ 1275422 h 1505993"/>
                <a:gd name="connsiteX16" fmla="*/ 1407849 w 1541885"/>
                <a:gd name="connsiteY16" fmla="*/ 1258277 h 1505993"/>
                <a:gd name="connsiteX17" fmla="*/ 1476429 w 1541885"/>
                <a:gd name="connsiteY17" fmla="*/ 1183982 h 1505993"/>
                <a:gd name="connsiteX18" fmla="*/ 1535484 w 1541885"/>
                <a:gd name="connsiteY18" fmla="*/ 1086827 h 1505993"/>
                <a:gd name="connsiteX19" fmla="*/ 1529769 w 1541885"/>
                <a:gd name="connsiteY19" fmla="*/ 978242 h 1505993"/>
                <a:gd name="connsiteX20" fmla="*/ 1457379 w 1541885"/>
                <a:gd name="connsiteY20" fmla="*/ 903947 h 1505993"/>
                <a:gd name="connsiteX21" fmla="*/ 1392609 w 1541885"/>
                <a:gd name="connsiteY21" fmla="*/ 905852 h 1505993"/>
                <a:gd name="connsiteX22" fmla="*/ 1417374 w 1541885"/>
                <a:gd name="connsiteY22" fmla="*/ 841082 h 1505993"/>
                <a:gd name="connsiteX23" fmla="*/ 1474524 w 1541885"/>
                <a:gd name="connsiteY23" fmla="*/ 479132 h 1505993"/>
                <a:gd name="connsiteX24" fmla="*/ 1396419 w 1541885"/>
                <a:gd name="connsiteY24" fmla="*/ 216242 h 1505993"/>
                <a:gd name="connsiteX25" fmla="*/ 1230684 w 1541885"/>
                <a:gd name="connsiteY25" fmla="*/ 82892 h 1505993"/>
                <a:gd name="connsiteX26" fmla="*/ 1055424 w 1541885"/>
                <a:gd name="connsiteY26" fmla="*/ 29552 h 1505993"/>
                <a:gd name="connsiteX27" fmla="*/ 784914 w 1541885"/>
                <a:gd name="connsiteY27" fmla="*/ 977 h 1505993"/>
                <a:gd name="connsiteX28" fmla="*/ 388674 w 1541885"/>
                <a:gd name="connsiteY28" fmla="*/ 63842 h 1505993"/>
                <a:gd name="connsiteX29" fmla="*/ 83874 w 1541885"/>
                <a:gd name="connsiteY29" fmla="*/ 372452 h 1505993"/>
                <a:gd name="connsiteX30" fmla="*/ 3864 w 1541885"/>
                <a:gd name="connsiteY30" fmla="*/ 660107 h 1505993"/>
                <a:gd name="connsiteX0" fmla="*/ 3864 w 1541885"/>
                <a:gd name="connsiteY0" fmla="*/ 660701 h 1506587"/>
                <a:gd name="connsiteX1" fmla="*/ 41964 w 1541885"/>
                <a:gd name="connsiteY1" fmla="*/ 828341 h 1506587"/>
                <a:gd name="connsiteX2" fmla="*/ 34344 w 1541885"/>
                <a:gd name="connsiteY2" fmla="*/ 868346 h 1506587"/>
                <a:gd name="connsiteX3" fmla="*/ 5769 w 1541885"/>
                <a:gd name="connsiteY3" fmla="*/ 885491 h 1506587"/>
                <a:gd name="connsiteX4" fmla="*/ 5769 w 1541885"/>
                <a:gd name="connsiteY4" fmla="*/ 988361 h 1506587"/>
                <a:gd name="connsiteX5" fmla="*/ 66729 w 1541885"/>
                <a:gd name="connsiteY5" fmla="*/ 1102661 h 1506587"/>
                <a:gd name="connsiteX6" fmla="*/ 110544 w 1541885"/>
                <a:gd name="connsiteY6" fmla="*/ 1140761 h 1506587"/>
                <a:gd name="connsiteX7" fmla="*/ 95304 w 1541885"/>
                <a:gd name="connsiteY7" fmla="*/ 1262681 h 1506587"/>
                <a:gd name="connsiteX8" fmla="*/ 127689 w 1541885"/>
                <a:gd name="connsiteY8" fmla="*/ 1354121 h 1506587"/>
                <a:gd name="connsiteX9" fmla="*/ 222939 w 1541885"/>
                <a:gd name="connsiteY9" fmla="*/ 1418891 h 1506587"/>
                <a:gd name="connsiteX10" fmla="*/ 405819 w 1541885"/>
                <a:gd name="connsiteY10" fmla="*/ 1476041 h 1506587"/>
                <a:gd name="connsiteX11" fmla="*/ 664899 w 1541885"/>
                <a:gd name="connsiteY11" fmla="*/ 1506521 h 1506587"/>
                <a:gd name="connsiteX12" fmla="*/ 899214 w 1541885"/>
                <a:gd name="connsiteY12" fmla="*/ 1468421 h 1506587"/>
                <a:gd name="connsiteX13" fmla="*/ 1122099 w 1541885"/>
                <a:gd name="connsiteY13" fmla="*/ 1384601 h 1506587"/>
                <a:gd name="connsiteX14" fmla="*/ 1272594 w 1541885"/>
                <a:gd name="connsiteY14" fmla="*/ 1251251 h 1506587"/>
                <a:gd name="connsiteX15" fmla="*/ 1308789 w 1541885"/>
                <a:gd name="connsiteY15" fmla="*/ 1276016 h 1506587"/>
                <a:gd name="connsiteX16" fmla="*/ 1407849 w 1541885"/>
                <a:gd name="connsiteY16" fmla="*/ 1258871 h 1506587"/>
                <a:gd name="connsiteX17" fmla="*/ 1476429 w 1541885"/>
                <a:gd name="connsiteY17" fmla="*/ 1184576 h 1506587"/>
                <a:gd name="connsiteX18" fmla="*/ 1535484 w 1541885"/>
                <a:gd name="connsiteY18" fmla="*/ 1087421 h 1506587"/>
                <a:gd name="connsiteX19" fmla="*/ 1529769 w 1541885"/>
                <a:gd name="connsiteY19" fmla="*/ 978836 h 1506587"/>
                <a:gd name="connsiteX20" fmla="*/ 1457379 w 1541885"/>
                <a:gd name="connsiteY20" fmla="*/ 904541 h 1506587"/>
                <a:gd name="connsiteX21" fmla="*/ 1392609 w 1541885"/>
                <a:gd name="connsiteY21" fmla="*/ 906446 h 1506587"/>
                <a:gd name="connsiteX22" fmla="*/ 1417374 w 1541885"/>
                <a:gd name="connsiteY22" fmla="*/ 841676 h 1506587"/>
                <a:gd name="connsiteX23" fmla="*/ 1474524 w 1541885"/>
                <a:gd name="connsiteY23" fmla="*/ 479726 h 1506587"/>
                <a:gd name="connsiteX24" fmla="*/ 1396419 w 1541885"/>
                <a:gd name="connsiteY24" fmla="*/ 216836 h 1506587"/>
                <a:gd name="connsiteX25" fmla="*/ 1230684 w 1541885"/>
                <a:gd name="connsiteY25" fmla="*/ 83486 h 1506587"/>
                <a:gd name="connsiteX26" fmla="*/ 1055424 w 1541885"/>
                <a:gd name="connsiteY26" fmla="*/ 24431 h 1506587"/>
                <a:gd name="connsiteX27" fmla="*/ 784914 w 1541885"/>
                <a:gd name="connsiteY27" fmla="*/ 1571 h 1506587"/>
                <a:gd name="connsiteX28" fmla="*/ 388674 w 1541885"/>
                <a:gd name="connsiteY28" fmla="*/ 64436 h 1506587"/>
                <a:gd name="connsiteX29" fmla="*/ 83874 w 1541885"/>
                <a:gd name="connsiteY29" fmla="*/ 373046 h 1506587"/>
                <a:gd name="connsiteX30" fmla="*/ 3864 w 1541885"/>
                <a:gd name="connsiteY30" fmla="*/ 660701 h 1506587"/>
                <a:gd name="connsiteX0" fmla="*/ 3864 w 1541885"/>
                <a:gd name="connsiteY0" fmla="*/ 661966 h 1507852"/>
                <a:gd name="connsiteX1" fmla="*/ 41964 w 1541885"/>
                <a:gd name="connsiteY1" fmla="*/ 829606 h 1507852"/>
                <a:gd name="connsiteX2" fmla="*/ 34344 w 1541885"/>
                <a:gd name="connsiteY2" fmla="*/ 869611 h 1507852"/>
                <a:gd name="connsiteX3" fmla="*/ 5769 w 1541885"/>
                <a:gd name="connsiteY3" fmla="*/ 886756 h 1507852"/>
                <a:gd name="connsiteX4" fmla="*/ 5769 w 1541885"/>
                <a:gd name="connsiteY4" fmla="*/ 989626 h 1507852"/>
                <a:gd name="connsiteX5" fmla="*/ 66729 w 1541885"/>
                <a:gd name="connsiteY5" fmla="*/ 1103926 h 1507852"/>
                <a:gd name="connsiteX6" fmla="*/ 110544 w 1541885"/>
                <a:gd name="connsiteY6" fmla="*/ 1142026 h 1507852"/>
                <a:gd name="connsiteX7" fmla="*/ 95304 w 1541885"/>
                <a:gd name="connsiteY7" fmla="*/ 1263946 h 1507852"/>
                <a:gd name="connsiteX8" fmla="*/ 127689 w 1541885"/>
                <a:gd name="connsiteY8" fmla="*/ 1355386 h 1507852"/>
                <a:gd name="connsiteX9" fmla="*/ 222939 w 1541885"/>
                <a:gd name="connsiteY9" fmla="*/ 1420156 h 1507852"/>
                <a:gd name="connsiteX10" fmla="*/ 405819 w 1541885"/>
                <a:gd name="connsiteY10" fmla="*/ 1477306 h 1507852"/>
                <a:gd name="connsiteX11" fmla="*/ 664899 w 1541885"/>
                <a:gd name="connsiteY11" fmla="*/ 1507786 h 1507852"/>
                <a:gd name="connsiteX12" fmla="*/ 899214 w 1541885"/>
                <a:gd name="connsiteY12" fmla="*/ 1469686 h 1507852"/>
                <a:gd name="connsiteX13" fmla="*/ 1122099 w 1541885"/>
                <a:gd name="connsiteY13" fmla="*/ 1385866 h 1507852"/>
                <a:gd name="connsiteX14" fmla="*/ 1272594 w 1541885"/>
                <a:gd name="connsiteY14" fmla="*/ 1252516 h 1507852"/>
                <a:gd name="connsiteX15" fmla="*/ 1308789 w 1541885"/>
                <a:gd name="connsiteY15" fmla="*/ 1277281 h 1507852"/>
                <a:gd name="connsiteX16" fmla="*/ 1407849 w 1541885"/>
                <a:gd name="connsiteY16" fmla="*/ 1260136 h 1507852"/>
                <a:gd name="connsiteX17" fmla="*/ 1476429 w 1541885"/>
                <a:gd name="connsiteY17" fmla="*/ 1185841 h 1507852"/>
                <a:gd name="connsiteX18" fmla="*/ 1535484 w 1541885"/>
                <a:gd name="connsiteY18" fmla="*/ 1088686 h 1507852"/>
                <a:gd name="connsiteX19" fmla="*/ 1529769 w 1541885"/>
                <a:gd name="connsiteY19" fmla="*/ 980101 h 1507852"/>
                <a:gd name="connsiteX20" fmla="*/ 1457379 w 1541885"/>
                <a:gd name="connsiteY20" fmla="*/ 905806 h 1507852"/>
                <a:gd name="connsiteX21" fmla="*/ 1392609 w 1541885"/>
                <a:gd name="connsiteY21" fmla="*/ 907711 h 1507852"/>
                <a:gd name="connsiteX22" fmla="*/ 1417374 w 1541885"/>
                <a:gd name="connsiteY22" fmla="*/ 842941 h 1507852"/>
                <a:gd name="connsiteX23" fmla="*/ 1474524 w 1541885"/>
                <a:gd name="connsiteY23" fmla="*/ 480991 h 1507852"/>
                <a:gd name="connsiteX24" fmla="*/ 1396419 w 1541885"/>
                <a:gd name="connsiteY24" fmla="*/ 218101 h 1507852"/>
                <a:gd name="connsiteX25" fmla="*/ 1230684 w 1541885"/>
                <a:gd name="connsiteY25" fmla="*/ 84751 h 1507852"/>
                <a:gd name="connsiteX26" fmla="*/ 1055424 w 1541885"/>
                <a:gd name="connsiteY26" fmla="*/ 25696 h 1507852"/>
                <a:gd name="connsiteX27" fmla="*/ 784914 w 1541885"/>
                <a:gd name="connsiteY27" fmla="*/ 2836 h 1507852"/>
                <a:gd name="connsiteX28" fmla="*/ 358194 w 1541885"/>
                <a:gd name="connsiteY28" fmla="*/ 86656 h 1507852"/>
                <a:gd name="connsiteX29" fmla="*/ 83874 w 1541885"/>
                <a:gd name="connsiteY29" fmla="*/ 374311 h 1507852"/>
                <a:gd name="connsiteX30" fmla="*/ 3864 w 1541885"/>
                <a:gd name="connsiteY30" fmla="*/ 661966 h 1507852"/>
                <a:gd name="connsiteX0" fmla="*/ 3864 w 1541885"/>
                <a:gd name="connsiteY0" fmla="*/ 661966 h 1507852"/>
                <a:gd name="connsiteX1" fmla="*/ 41964 w 1541885"/>
                <a:gd name="connsiteY1" fmla="*/ 829606 h 1507852"/>
                <a:gd name="connsiteX2" fmla="*/ 34344 w 1541885"/>
                <a:gd name="connsiteY2" fmla="*/ 869611 h 1507852"/>
                <a:gd name="connsiteX3" fmla="*/ 5769 w 1541885"/>
                <a:gd name="connsiteY3" fmla="*/ 886756 h 1507852"/>
                <a:gd name="connsiteX4" fmla="*/ 5769 w 1541885"/>
                <a:gd name="connsiteY4" fmla="*/ 989626 h 1507852"/>
                <a:gd name="connsiteX5" fmla="*/ 66729 w 1541885"/>
                <a:gd name="connsiteY5" fmla="*/ 1103926 h 1507852"/>
                <a:gd name="connsiteX6" fmla="*/ 110544 w 1541885"/>
                <a:gd name="connsiteY6" fmla="*/ 1142026 h 1507852"/>
                <a:gd name="connsiteX7" fmla="*/ 95304 w 1541885"/>
                <a:gd name="connsiteY7" fmla="*/ 1263946 h 1507852"/>
                <a:gd name="connsiteX8" fmla="*/ 127689 w 1541885"/>
                <a:gd name="connsiteY8" fmla="*/ 1355386 h 1507852"/>
                <a:gd name="connsiteX9" fmla="*/ 222939 w 1541885"/>
                <a:gd name="connsiteY9" fmla="*/ 1420156 h 1507852"/>
                <a:gd name="connsiteX10" fmla="*/ 405819 w 1541885"/>
                <a:gd name="connsiteY10" fmla="*/ 1477306 h 1507852"/>
                <a:gd name="connsiteX11" fmla="*/ 664899 w 1541885"/>
                <a:gd name="connsiteY11" fmla="*/ 1507786 h 1507852"/>
                <a:gd name="connsiteX12" fmla="*/ 899214 w 1541885"/>
                <a:gd name="connsiteY12" fmla="*/ 1469686 h 1507852"/>
                <a:gd name="connsiteX13" fmla="*/ 1122099 w 1541885"/>
                <a:gd name="connsiteY13" fmla="*/ 1385866 h 1507852"/>
                <a:gd name="connsiteX14" fmla="*/ 1272594 w 1541885"/>
                <a:gd name="connsiteY14" fmla="*/ 1252516 h 1507852"/>
                <a:gd name="connsiteX15" fmla="*/ 1308789 w 1541885"/>
                <a:gd name="connsiteY15" fmla="*/ 1277281 h 1507852"/>
                <a:gd name="connsiteX16" fmla="*/ 1407849 w 1541885"/>
                <a:gd name="connsiteY16" fmla="*/ 1260136 h 1507852"/>
                <a:gd name="connsiteX17" fmla="*/ 1476429 w 1541885"/>
                <a:gd name="connsiteY17" fmla="*/ 1185841 h 1507852"/>
                <a:gd name="connsiteX18" fmla="*/ 1535484 w 1541885"/>
                <a:gd name="connsiteY18" fmla="*/ 1088686 h 1507852"/>
                <a:gd name="connsiteX19" fmla="*/ 1529769 w 1541885"/>
                <a:gd name="connsiteY19" fmla="*/ 980101 h 1507852"/>
                <a:gd name="connsiteX20" fmla="*/ 1457379 w 1541885"/>
                <a:gd name="connsiteY20" fmla="*/ 905806 h 1507852"/>
                <a:gd name="connsiteX21" fmla="*/ 1392609 w 1541885"/>
                <a:gd name="connsiteY21" fmla="*/ 907711 h 1507852"/>
                <a:gd name="connsiteX22" fmla="*/ 1417374 w 1541885"/>
                <a:gd name="connsiteY22" fmla="*/ 842941 h 1507852"/>
                <a:gd name="connsiteX23" fmla="*/ 1474524 w 1541885"/>
                <a:gd name="connsiteY23" fmla="*/ 480991 h 1507852"/>
                <a:gd name="connsiteX24" fmla="*/ 1396419 w 1541885"/>
                <a:gd name="connsiteY24" fmla="*/ 218101 h 1507852"/>
                <a:gd name="connsiteX25" fmla="*/ 1230684 w 1541885"/>
                <a:gd name="connsiteY25" fmla="*/ 84751 h 1507852"/>
                <a:gd name="connsiteX26" fmla="*/ 1055424 w 1541885"/>
                <a:gd name="connsiteY26" fmla="*/ 25696 h 1507852"/>
                <a:gd name="connsiteX27" fmla="*/ 714429 w 1541885"/>
                <a:gd name="connsiteY27" fmla="*/ 2836 h 1507852"/>
                <a:gd name="connsiteX28" fmla="*/ 358194 w 1541885"/>
                <a:gd name="connsiteY28" fmla="*/ 86656 h 1507852"/>
                <a:gd name="connsiteX29" fmla="*/ 83874 w 1541885"/>
                <a:gd name="connsiteY29" fmla="*/ 374311 h 1507852"/>
                <a:gd name="connsiteX30" fmla="*/ 3864 w 1541885"/>
                <a:gd name="connsiteY30" fmla="*/ 661966 h 1507852"/>
                <a:gd name="connsiteX0" fmla="*/ 3864 w 1541885"/>
                <a:gd name="connsiteY0" fmla="*/ 663510 h 1509396"/>
                <a:gd name="connsiteX1" fmla="*/ 41964 w 1541885"/>
                <a:gd name="connsiteY1" fmla="*/ 831150 h 1509396"/>
                <a:gd name="connsiteX2" fmla="*/ 34344 w 1541885"/>
                <a:gd name="connsiteY2" fmla="*/ 871155 h 1509396"/>
                <a:gd name="connsiteX3" fmla="*/ 5769 w 1541885"/>
                <a:gd name="connsiteY3" fmla="*/ 888300 h 1509396"/>
                <a:gd name="connsiteX4" fmla="*/ 5769 w 1541885"/>
                <a:gd name="connsiteY4" fmla="*/ 991170 h 1509396"/>
                <a:gd name="connsiteX5" fmla="*/ 66729 w 1541885"/>
                <a:gd name="connsiteY5" fmla="*/ 1105470 h 1509396"/>
                <a:gd name="connsiteX6" fmla="*/ 110544 w 1541885"/>
                <a:gd name="connsiteY6" fmla="*/ 1143570 h 1509396"/>
                <a:gd name="connsiteX7" fmla="*/ 95304 w 1541885"/>
                <a:gd name="connsiteY7" fmla="*/ 1265490 h 1509396"/>
                <a:gd name="connsiteX8" fmla="*/ 127689 w 1541885"/>
                <a:gd name="connsiteY8" fmla="*/ 1356930 h 1509396"/>
                <a:gd name="connsiteX9" fmla="*/ 222939 w 1541885"/>
                <a:gd name="connsiteY9" fmla="*/ 1421700 h 1509396"/>
                <a:gd name="connsiteX10" fmla="*/ 405819 w 1541885"/>
                <a:gd name="connsiteY10" fmla="*/ 1478850 h 1509396"/>
                <a:gd name="connsiteX11" fmla="*/ 664899 w 1541885"/>
                <a:gd name="connsiteY11" fmla="*/ 1509330 h 1509396"/>
                <a:gd name="connsiteX12" fmla="*/ 899214 w 1541885"/>
                <a:gd name="connsiteY12" fmla="*/ 1471230 h 1509396"/>
                <a:gd name="connsiteX13" fmla="*/ 1122099 w 1541885"/>
                <a:gd name="connsiteY13" fmla="*/ 1387410 h 1509396"/>
                <a:gd name="connsiteX14" fmla="*/ 1272594 w 1541885"/>
                <a:gd name="connsiteY14" fmla="*/ 1254060 h 1509396"/>
                <a:gd name="connsiteX15" fmla="*/ 1308789 w 1541885"/>
                <a:gd name="connsiteY15" fmla="*/ 1278825 h 1509396"/>
                <a:gd name="connsiteX16" fmla="*/ 1407849 w 1541885"/>
                <a:gd name="connsiteY16" fmla="*/ 1261680 h 1509396"/>
                <a:gd name="connsiteX17" fmla="*/ 1476429 w 1541885"/>
                <a:gd name="connsiteY17" fmla="*/ 1187385 h 1509396"/>
                <a:gd name="connsiteX18" fmla="*/ 1535484 w 1541885"/>
                <a:gd name="connsiteY18" fmla="*/ 1090230 h 1509396"/>
                <a:gd name="connsiteX19" fmla="*/ 1529769 w 1541885"/>
                <a:gd name="connsiteY19" fmla="*/ 981645 h 1509396"/>
                <a:gd name="connsiteX20" fmla="*/ 1457379 w 1541885"/>
                <a:gd name="connsiteY20" fmla="*/ 907350 h 1509396"/>
                <a:gd name="connsiteX21" fmla="*/ 1392609 w 1541885"/>
                <a:gd name="connsiteY21" fmla="*/ 909255 h 1509396"/>
                <a:gd name="connsiteX22" fmla="*/ 1417374 w 1541885"/>
                <a:gd name="connsiteY22" fmla="*/ 844485 h 1509396"/>
                <a:gd name="connsiteX23" fmla="*/ 1474524 w 1541885"/>
                <a:gd name="connsiteY23" fmla="*/ 482535 h 1509396"/>
                <a:gd name="connsiteX24" fmla="*/ 1396419 w 1541885"/>
                <a:gd name="connsiteY24" fmla="*/ 219645 h 1509396"/>
                <a:gd name="connsiteX25" fmla="*/ 1230684 w 1541885"/>
                <a:gd name="connsiteY25" fmla="*/ 86295 h 1509396"/>
                <a:gd name="connsiteX26" fmla="*/ 1034469 w 1541885"/>
                <a:gd name="connsiteY26" fmla="*/ 19620 h 1509396"/>
                <a:gd name="connsiteX27" fmla="*/ 714429 w 1541885"/>
                <a:gd name="connsiteY27" fmla="*/ 4380 h 1509396"/>
                <a:gd name="connsiteX28" fmla="*/ 358194 w 1541885"/>
                <a:gd name="connsiteY28" fmla="*/ 88200 h 1509396"/>
                <a:gd name="connsiteX29" fmla="*/ 83874 w 1541885"/>
                <a:gd name="connsiteY29" fmla="*/ 375855 h 1509396"/>
                <a:gd name="connsiteX30" fmla="*/ 3864 w 1541885"/>
                <a:gd name="connsiteY30" fmla="*/ 663510 h 1509396"/>
                <a:gd name="connsiteX0" fmla="*/ 3864 w 1541885"/>
                <a:gd name="connsiteY0" fmla="*/ 663510 h 1509396"/>
                <a:gd name="connsiteX1" fmla="*/ 41964 w 1541885"/>
                <a:gd name="connsiteY1" fmla="*/ 831150 h 1509396"/>
                <a:gd name="connsiteX2" fmla="*/ 34344 w 1541885"/>
                <a:gd name="connsiteY2" fmla="*/ 871155 h 1509396"/>
                <a:gd name="connsiteX3" fmla="*/ 5769 w 1541885"/>
                <a:gd name="connsiteY3" fmla="*/ 888300 h 1509396"/>
                <a:gd name="connsiteX4" fmla="*/ 5769 w 1541885"/>
                <a:gd name="connsiteY4" fmla="*/ 991170 h 1509396"/>
                <a:gd name="connsiteX5" fmla="*/ 66729 w 1541885"/>
                <a:gd name="connsiteY5" fmla="*/ 1105470 h 1509396"/>
                <a:gd name="connsiteX6" fmla="*/ 110544 w 1541885"/>
                <a:gd name="connsiteY6" fmla="*/ 1143570 h 1509396"/>
                <a:gd name="connsiteX7" fmla="*/ 95304 w 1541885"/>
                <a:gd name="connsiteY7" fmla="*/ 1265490 h 1509396"/>
                <a:gd name="connsiteX8" fmla="*/ 127689 w 1541885"/>
                <a:gd name="connsiteY8" fmla="*/ 1356930 h 1509396"/>
                <a:gd name="connsiteX9" fmla="*/ 222939 w 1541885"/>
                <a:gd name="connsiteY9" fmla="*/ 1421700 h 1509396"/>
                <a:gd name="connsiteX10" fmla="*/ 405819 w 1541885"/>
                <a:gd name="connsiteY10" fmla="*/ 1478850 h 1509396"/>
                <a:gd name="connsiteX11" fmla="*/ 664899 w 1541885"/>
                <a:gd name="connsiteY11" fmla="*/ 1509330 h 1509396"/>
                <a:gd name="connsiteX12" fmla="*/ 899214 w 1541885"/>
                <a:gd name="connsiteY12" fmla="*/ 1471230 h 1509396"/>
                <a:gd name="connsiteX13" fmla="*/ 1122099 w 1541885"/>
                <a:gd name="connsiteY13" fmla="*/ 1387410 h 1509396"/>
                <a:gd name="connsiteX14" fmla="*/ 1272594 w 1541885"/>
                <a:gd name="connsiteY14" fmla="*/ 1254060 h 1509396"/>
                <a:gd name="connsiteX15" fmla="*/ 1308789 w 1541885"/>
                <a:gd name="connsiteY15" fmla="*/ 1278825 h 1509396"/>
                <a:gd name="connsiteX16" fmla="*/ 1407849 w 1541885"/>
                <a:gd name="connsiteY16" fmla="*/ 1261680 h 1509396"/>
                <a:gd name="connsiteX17" fmla="*/ 1476429 w 1541885"/>
                <a:gd name="connsiteY17" fmla="*/ 1187385 h 1509396"/>
                <a:gd name="connsiteX18" fmla="*/ 1535484 w 1541885"/>
                <a:gd name="connsiteY18" fmla="*/ 1090230 h 1509396"/>
                <a:gd name="connsiteX19" fmla="*/ 1529769 w 1541885"/>
                <a:gd name="connsiteY19" fmla="*/ 981645 h 1509396"/>
                <a:gd name="connsiteX20" fmla="*/ 1457379 w 1541885"/>
                <a:gd name="connsiteY20" fmla="*/ 907350 h 1509396"/>
                <a:gd name="connsiteX21" fmla="*/ 1407849 w 1541885"/>
                <a:gd name="connsiteY21" fmla="*/ 909255 h 1509396"/>
                <a:gd name="connsiteX22" fmla="*/ 1417374 w 1541885"/>
                <a:gd name="connsiteY22" fmla="*/ 844485 h 1509396"/>
                <a:gd name="connsiteX23" fmla="*/ 1474524 w 1541885"/>
                <a:gd name="connsiteY23" fmla="*/ 482535 h 1509396"/>
                <a:gd name="connsiteX24" fmla="*/ 1396419 w 1541885"/>
                <a:gd name="connsiteY24" fmla="*/ 219645 h 1509396"/>
                <a:gd name="connsiteX25" fmla="*/ 1230684 w 1541885"/>
                <a:gd name="connsiteY25" fmla="*/ 86295 h 1509396"/>
                <a:gd name="connsiteX26" fmla="*/ 1034469 w 1541885"/>
                <a:gd name="connsiteY26" fmla="*/ 19620 h 1509396"/>
                <a:gd name="connsiteX27" fmla="*/ 714429 w 1541885"/>
                <a:gd name="connsiteY27" fmla="*/ 4380 h 1509396"/>
                <a:gd name="connsiteX28" fmla="*/ 358194 w 1541885"/>
                <a:gd name="connsiteY28" fmla="*/ 88200 h 1509396"/>
                <a:gd name="connsiteX29" fmla="*/ 83874 w 1541885"/>
                <a:gd name="connsiteY29" fmla="*/ 375855 h 1509396"/>
                <a:gd name="connsiteX30" fmla="*/ 3864 w 1541885"/>
                <a:gd name="connsiteY30" fmla="*/ 663510 h 1509396"/>
                <a:gd name="connsiteX0" fmla="*/ 3864 w 1541974"/>
                <a:gd name="connsiteY0" fmla="*/ 663510 h 1509396"/>
                <a:gd name="connsiteX1" fmla="*/ 41964 w 1541974"/>
                <a:gd name="connsiteY1" fmla="*/ 831150 h 1509396"/>
                <a:gd name="connsiteX2" fmla="*/ 34344 w 1541974"/>
                <a:gd name="connsiteY2" fmla="*/ 871155 h 1509396"/>
                <a:gd name="connsiteX3" fmla="*/ 5769 w 1541974"/>
                <a:gd name="connsiteY3" fmla="*/ 888300 h 1509396"/>
                <a:gd name="connsiteX4" fmla="*/ 5769 w 1541974"/>
                <a:gd name="connsiteY4" fmla="*/ 991170 h 1509396"/>
                <a:gd name="connsiteX5" fmla="*/ 66729 w 1541974"/>
                <a:gd name="connsiteY5" fmla="*/ 1105470 h 1509396"/>
                <a:gd name="connsiteX6" fmla="*/ 110544 w 1541974"/>
                <a:gd name="connsiteY6" fmla="*/ 1143570 h 1509396"/>
                <a:gd name="connsiteX7" fmla="*/ 95304 w 1541974"/>
                <a:gd name="connsiteY7" fmla="*/ 1265490 h 1509396"/>
                <a:gd name="connsiteX8" fmla="*/ 127689 w 1541974"/>
                <a:gd name="connsiteY8" fmla="*/ 1356930 h 1509396"/>
                <a:gd name="connsiteX9" fmla="*/ 222939 w 1541974"/>
                <a:gd name="connsiteY9" fmla="*/ 1421700 h 1509396"/>
                <a:gd name="connsiteX10" fmla="*/ 405819 w 1541974"/>
                <a:gd name="connsiteY10" fmla="*/ 1478850 h 1509396"/>
                <a:gd name="connsiteX11" fmla="*/ 664899 w 1541974"/>
                <a:gd name="connsiteY11" fmla="*/ 1509330 h 1509396"/>
                <a:gd name="connsiteX12" fmla="*/ 899214 w 1541974"/>
                <a:gd name="connsiteY12" fmla="*/ 1471230 h 1509396"/>
                <a:gd name="connsiteX13" fmla="*/ 1122099 w 1541974"/>
                <a:gd name="connsiteY13" fmla="*/ 1387410 h 1509396"/>
                <a:gd name="connsiteX14" fmla="*/ 1272594 w 1541974"/>
                <a:gd name="connsiteY14" fmla="*/ 1254060 h 1509396"/>
                <a:gd name="connsiteX15" fmla="*/ 1308789 w 1541974"/>
                <a:gd name="connsiteY15" fmla="*/ 1278825 h 1509396"/>
                <a:gd name="connsiteX16" fmla="*/ 1407849 w 1541974"/>
                <a:gd name="connsiteY16" fmla="*/ 1261680 h 1509396"/>
                <a:gd name="connsiteX17" fmla="*/ 1476429 w 1541974"/>
                <a:gd name="connsiteY17" fmla="*/ 1187385 h 1509396"/>
                <a:gd name="connsiteX18" fmla="*/ 1535484 w 1541974"/>
                <a:gd name="connsiteY18" fmla="*/ 1090230 h 1509396"/>
                <a:gd name="connsiteX19" fmla="*/ 1531674 w 1541974"/>
                <a:gd name="connsiteY19" fmla="*/ 958785 h 1509396"/>
                <a:gd name="connsiteX20" fmla="*/ 1457379 w 1541974"/>
                <a:gd name="connsiteY20" fmla="*/ 907350 h 1509396"/>
                <a:gd name="connsiteX21" fmla="*/ 1407849 w 1541974"/>
                <a:gd name="connsiteY21" fmla="*/ 909255 h 1509396"/>
                <a:gd name="connsiteX22" fmla="*/ 1417374 w 1541974"/>
                <a:gd name="connsiteY22" fmla="*/ 844485 h 1509396"/>
                <a:gd name="connsiteX23" fmla="*/ 1474524 w 1541974"/>
                <a:gd name="connsiteY23" fmla="*/ 482535 h 1509396"/>
                <a:gd name="connsiteX24" fmla="*/ 1396419 w 1541974"/>
                <a:gd name="connsiteY24" fmla="*/ 219645 h 1509396"/>
                <a:gd name="connsiteX25" fmla="*/ 1230684 w 1541974"/>
                <a:gd name="connsiteY25" fmla="*/ 86295 h 1509396"/>
                <a:gd name="connsiteX26" fmla="*/ 1034469 w 1541974"/>
                <a:gd name="connsiteY26" fmla="*/ 19620 h 1509396"/>
                <a:gd name="connsiteX27" fmla="*/ 714429 w 1541974"/>
                <a:gd name="connsiteY27" fmla="*/ 4380 h 1509396"/>
                <a:gd name="connsiteX28" fmla="*/ 358194 w 1541974"/>
                <a:gd name="connsiteY28" fmla="*/ 88200 h 1509396"/>
                <a:gd name="connsiteX29" fmla="*/ 83874 w 1541974"/>
                <a:gd name="connsiteY29" fmla="*/ 375855 h 1509396"/>
                <a:gd name="connsiteX30" fmla="*/ 3864 w 1541974"/>
                <a:gd name="connsiteY30" fmla="*/ 663510 h 1509396"/>
                <a:gd name="connsiteX0" fmla="*/ 3864 w 1541092"/>
                <a:gd name="connsiteY0" fmla="*/ 663510 h 1509396"/>
                <a:gd name="connsiteX1" fmla="*/ 41964 w 1541092"/>
                <a:gd name="connsiteY1" fmla="*/ 831150 h 1509396"/>
                <a:gd name="connsiteX2" fmla="*/ 34344 w 1541092"/>
                <a:gd name="connsiteY2" fmla="*/ 871155 h 1509396"/>
                <a:gd name="connsiteX3" fmla="*/ 5769 w 1541092"/>
                <a:gd name="connsiteY3" fmla="*/ 888300 h 1509396"/>
                <a:gd name="connsiteX4" fmla="*/ 5769 w 1541092"/>
                <a:gd name="connsiteY4" fmla="*/ 991170 h 1509396"/>
                <a:gd name="connsiteX5" fmla="*/ 66729 w 1541092"/>
                <a:gd name="connsiteY5" fmla="*/ 1105470 h 1509396"/>
                <a:gd name="connsiteX6" fmla="*/ 110544 w 1541092"/>
                <a:gd name="connsiteY6" fmla="*/ 1143570 h 1509396"/>
                <a:gd name="connsiteX7" fmla="*/ 95304 w 1541092"/>
                <a:gd name="connsiteY7" fmla="*/ 1265490 h 1509396"/>
                <a:gd name="connsiteX8" fmla="*/ 127689 w 1541092"/>
                <a:gd name="connsiteY8" fmla="*/ 1356930 h 1509396"/>
                <a:gd name="connsiteX9" fmla="*/ 222939 w 1541092"/>
                <a:gd name="connsiteY9" fmla="*/ 1421700 h 1509396"/>
                <a:gd name="connsiteX10" fmla="*/ 405819 w 1541092"/>
                <a:gd name="connsiteY10" fmla="*/ 1478850 h 1509396"/>
                <a:gd name="connsiteX11" fmla="*/ 664899 w 1541092"/>
                <a:gd name="connsiteY11" fmla="*/ 1509330 h 1509396"/>
                <a:gd name="connsiteX12" fmla="*/ 899214 w 1541092"/>
                <a:gd name="connsiteY12" fmla="*/ 1471230 h 1509396"/>
                <a:gd name="connsiteX13" fmla="*/ 1122099 w 1541092"/>
                <a:gd name="connsiteY13" fmla="*/ 1387410 h 1509396"/>
                <a:gd name="connsiteX14" fmla="*/ 1272594 w 1541092"/>
                <a:gd name="connsiteY14" fmla="*/ 1254060 h 1509396"/>
                <a:gd name="connsiteX15" fmla="*/ 1308789 w 1541092"/>
                <a:gd name="connsiteY15" fmla="*/ 1278825 h 1509396"/>
                <a:gd name="connsiteX16" fmla="*/ 1407849 w 1541092"/>
                <a:gd name="connsiteY16" fmla="*/ 1261680 h 1509396"/>
                <a:gd name="connsiteX17" fmla="*/ 1489764 w 1541092"/>
                <a:gd name="connsiteY17" fmla="*/ 1189290 h 1509396"/>
                <a:gd name="connsiteX18" fmla="*/ 1535484 w 1541092"/>
                <a:gd name="connsiteY18" fmla="*/ 1090230 h 1509396"/>
                <a:gd name="connsiteX19" fmla="*/ 1531674 w 1541092"/>
                <a:gd name="connsiteY19" fmla="*/ 958785 h 1509396"/>
                <a:gd name="connsiteX20" fmla="*/ 1457379 w 1541092"/>
                <a:gd name="connsiteY20" fmla="*/ 907350 h 1509396"/>
                <a:gd name="connsiteX21" fmla="*/ 1407849 w 1541092"/>
                <a:gd name="connsiteY21" fmla="*/ 909255 h 1509396"/>
                <a:gd name="connsiteX22" fmla="*/ 1417374 w 1541092"/>
                <a:gd name="connsiteY22" fmla="*/ 844485 h 1509396"/>
                <a:gd name="connsiteX23" fmla="*/ 1474524 w 1541092"/>
                <a:gd name="connsiteY23" fmla="*/ 482535 h 1509396"/>
                <a:gd name="connsiteX24" fmla="*/ 1396419 w 1541092"/>
                <a:gd name="connsiteY24" fmla="*/ 219645 h 1509396"/>
                <a:gd name="connsiteX25" fmla="*/ 1230684 w 1541092"/>
                <a:gd name="connsiteY25" fmla="*/ 86295 h 1509396"/>
                <a:gd name="connsiteX26" fmla="*/ 1034469 w 1541092"/>
                <a:gd name="connsiteY26" fmla="*/ 19620 h 1509396"/>
                <a:gd name="connsiteX27" fmla="*/ 714429 w 1541092"/>
                <a:gd name="connsiteY27" fmla="*/ 4380 h 1509396"/>
                <a:gd name="connsiteX28" fmla="*/ 358194 w 1541092"/>
                <a:gd name="connsiteY28" fmla="*/ 88200 h 1509396"/>
                <a:gd name="connsiteX29" fmla="*/ 83874 w 1541092"/>
                <a:gd name="connsiteY29" fmla="*/ 375855 h 1509396"/>
                <a:gd name="connsiteX30" fmla="*/ 3864 w 1541092"/>
                <a:gd name="connsiteY30" fmla="*/ 663510 h 1509396"/>
                <a:gd name="connsiteX0" fmla="*/ 3864 w 1541092"/>
                <a:gd name="connsiteY0" fmla="*/ 663510 h 1509396"/>
                <a:gd name="connsiteX1" fmla="*/ 41964 w 1541092"/>
                <a:gd name="connsiteY1" fmla="*/ 831150 h 1509396"/>
                <a:gd name="connsiteX2" fmla="*/ 34344 w 1541092"/>
                <a:gd name="connsiteY2" fmla="*/ 871155 h 1509396"/>
                <a:gd name="connsiteX3" fmla="*/ 5769 w 1541092"/>
                <a:gd name="connsiteY3" fmla="*/ 888300 h 1509396"/>
                <a:gd name="connsiteX4" fmla="*/ 5769 w 1541092"/>
                <a:gd name="connsiteY4" fmla="*/ 991170 h 1509396"/>
                <a:gd name="connsiteX5" fmla="*/ 66729 w 1541092"/>
                <a:gd name="connsiteY5" fmla="*/ 1105470 h 1509396"/>
                <a:gd name="connsiteX6" fmla="*/ 110544 w 1541092"/>
                <a:gd name="connsiteY6" fmla="*/ 1143570 h 1509396"/>
                <a:gd name="connsiteX7" fmla="*/ 95304 w 1541092"/>
                <a:gd name="connsiteY7" fmla="*/ 1265490 h 1509396"/>
                <a:gd name="connsiteX8" fmla="*/ 127689 w 1541092"/>
                <a:gd name="connsiteY8" fmla="*/ 1356930 h 1509396"/>
                <a:gd name="connsiteX9" fmla="*/ 222939 w 1541092"/>
                <a:gd name="connsiteY9" fmla="*/ 1421700 h 1509396"/>
                <a:gd name="connsiteX10" fmla="*/ 405819 w 1541092"/>
                <a:gd name="connsiteY10" fmla="*/ 1478850 h 1509396"/>
                <a:gd name="connsiteX11" fmla="*/ 664899 w 1541092"/>
                <a:gd name="connsiteY11" fmla="*/ 1509330 h 1509396"/>
                <a:gd name="connsiteX12" fmla="*/ 899214 w 1541092"/>
                <a:gd name="connsiteY12" fmla="*/ 1471230 h 1509396"/>
                <a:gd name="connsiteX13" fmla="*/ 1122099 w 1541092"/>
                <a:gd name="connsiteY13" fmla="*/ 1387410 h 1509396"/>
                <a:gd name="connsiteX14" fmla="*/ 1276404 w 1541092"/>
                <a:gd name="connsiteY14" fmla="*/ 1263585 h 1509396"/>
                <a:gd name="connsiteX15" fmla="*/ 1308789 w 1541092"/>
                <a:gd name="connsiteY15" fmla="*/ 1278825 h 1509396"/>
                <a:gd name="connsiteX16" fmla="*/ 1407849 w 1541092"/>
                <a:gd name="connsiteY16" fmla="*/ 1261680 h 1509396"/>
                <a:gd name="connsiteX17" fmla="*/ 1489764 w 1541092"/>
                <a:gd name="connsiteY17" fmla="*/ 1189290 h 1509396"/>
                <a:gd name="connsiteX18" fmla="*/ 1535484 w 1541092"/>
                <a:gd name="connsiteY18" fmla="*/ 1090230 h 1509396"/>
                <a:gd name="connsiteX19" fmla="*/ 1531674 w 1541092"/>
                <a:gd name="connsiteY19" fmla="*/ 958785 h 1509396"/>
                <a:gd name="connsiteX20" fmla="*/ 1457379 w 1541092"/>
                <a:gd name="connsiteY20" fmla="*/ 907350 h 1509396"/>
                <a:gd name="connsiteX21" fmla="*/ 1407849 w 1541092"/>
                <a:gd name="connsiteY21" fmla="*/ 909255 h 1509396"/>
                <a:gd name="connsiteX22" fmla="*/ 1417374 w 1541092"/>
                <a:gd name="connsiteY22" fmla="*/ 844485 h 1509396"/>
                <a:gd name="connsiteX23" fmla="*/ 1474524 w 1541092"/>
                <a:gd name="connsiteY23" fmla="*/ 482535 h 1509396"/>
                <a:gd name="connsiteX24" fmla="*/ 1396419 w 1541092"/>
                <a:gd name="connsiteY24" fmla="*/ 219645 h 1509396"/>
                <a:gd name="connsiteX25" fmla="*/ 1230684 w 1541092"/>
                <a:gd name="connsiteY25" fmla="*/ 86295 h 1509396"/>
                <a:gd name="connsiteX26" fmla="*/ 1034469 w 1541092"/>
                <a:gd name="connsiteY26" fmla="*/ 19620 h 1509396"/>
                <a:gd name="connsiteX27" fmla="*/ 714429 w 1541092"/>
                <a:gd name="connsiteY27" fmla="*/ 4380 h 1509396"/>
                <a:gd name="connsiteX28" fmla="*/ 358194 w 1541092"/>
                <a:gd name="connsiteY28" fmla="*/ 88200 h 1509396"/>
                <a:gd name="connsiteX29" fmla="*/ 83874 w 1541092"/>
                <a:gd name="connsiteY29" fmla="*/ 375855 h 1509396"/>
                <a:gd name="connsiteX30" fmla="*/ 3864 w 1541092"/>
                <a:gd name="connsiteY30" fmla="*/ 663510 h 1509396"/>
                <a:gd name="connsiteX0" fmla="*/ 7062 w 1544290"/>
                <a:gd name="connsiteY0" fmla="*/ 663510 h 1509396"/>
                <a:gd name="connsiteX1" fmla="*/ 45162 w 1544290"/>
                <a:gd name="connsiteY1" fmla="*/ 831150 h 1509396"/>
                <a:gd name="connsiteX2" fmla="*/ 37542 w 1544290"/>
                <a:gd name="connsiteY2" fmla="*/ 871155 h 1509396"/>
                <a:gd name="connsiteX3" fmla="*/ 3252 w 1544290"/>
                <a:gd name="connsiteY3" fmla="*/ 901635 h 1509396"/>
                <a:gd name="connsiteX4" fmla="*/ 8967 w 1544290"/>
                <a:gd name="connsiteY4" fmla="*/ 991170 h 1509396"/>
                <a:gd name="connsiteX5" fmla="*/ 69927 w 1544290"/>
                <a:gd name="connsiteY5" fmla="*/ 1105470 h 1509396"/>
                <a:gd name="connsiteX6" fmla="*/ 113742 w 1544290"/>
                <a:gd name="connsiteY6" fmla="*/ 1143570 h 1509396"/>
                <a:gd name="connsiteX7" fmla="*/ 98502 w 1544290"/>
                <a:gd name="connsiteY7" fmla="*/ 1265490 h 1509396"/>
                <a:gd name="connsiteX8" fmla="*/ 130887 w 1544290"/>
                <a:gd name="connsiteY8" fmla="*/ 1356930 h 1509396"/>
                <a:gd name="connsiteX9" fmla="*/ 226137 w 1544290"/>
                <a:gd name="connsiteY9" fmla="*/ 1421700 h 1509396"/>
                <a:gd name="connsiteX10" fmla="*/ 409017 w 1544290"/>
                <a:gd name="connsiteY10" fmla="*/ 1478850 h 1509396"/>
                <a:gd name="connsiteX11" fmla="*/ 668097 w 1544290"/>
                <a:gd name="connsiteY11" fmla="*/ 1509330 h 1509396"/>
                <a:gd name="connsiteX12" fmla="*/ 902412 w 1544290"/>
                <a:gd name="connsiteY12" fmla="*/ 1471230 h 1509396"/>
                <a:gd name="connsiteX13" fmla="*/ 1125297 w 1544290"/>
                <a:gd name="connsiteY13" fmla="*/ 1387410 h 1509396"/>
                <a:gd name="connsiteX14" fmla="*/ 1279602 w 1544290"/>
                <a:gd name="connsiteY14" fmla="*/ 1263585 h 1509396"/>
                <a:gd name="connsiteX15" fmla="*/ 1311987 w 1544290"/>
                <a:gd name="connsiteY15" fmla="*/ 1278825 h 1509396"/>
                <a:gd name="connsiteX16" fmla="*/ 1411047 w 1544290"/>
                <a:gd name="connsiteY16" fmla="*/ 1261680 h 1509396"/>
                <a:gd name="connsiteX17" fmla="*/ 1492962 w 1544290"/>
                <a:gd name="connsiteY17" fmla="*/ 1189290 h 1509396"/>
                <a:gd name="connsiteX18" fmla="*/ 1538682 w 1544290"/>
                <a:gd name="connsiteY18" fmla="*/ 1090230 h 1509396"/>
                <a:gd name="connsiteX19" fmla="*/ 1534872 w 1544290"/>
                <a:gd name="connsiteY19" fmla="*/ 958785 h 1509396"/>
                <a:gd name="connsiteX20" fmla="*/ 1460577 w 1544290"/>
                <a:gd name="connsiteY20" fmla="*/ 907350 h 1509396"/>
                <a:gd name="connsiteX21" fmla="*/ 1411047 w 1544290"/>
                <a:gd name="connsiteY21" fmla="*/ 909255 h 1509396"/>
                <a:gd name="connsiteX22" fmla="*/ 1420572 w 1544290"/>
                <a:gd name="connsiteY22" fmla="*/ 844485 h 1509396"/>
                <a:gd name="connsiteX23" fmla="*/ 1477722 w 1544290"/>
                <a:gd name="connsiteY23" fmla="*/ 482535 h 1509396"/>
                <a:gd name="connsiteX24" fmla="*/ 1399617 w 1544290"/>
                <a:gd name="connsiteY24" fmla="*/ 219645 h 1509396"/>
                <a:gd name="connsiteX25" fmla="*/ 1233882 w 1544290"/>
                <a:gd name="connsiteY25" fmla="*/ 86295 h 1509396"/>
                <a:gd name="connsiteX26" fmla="*/ 1037667 w 1544290"/>
                <a:gd name="connsiteY26" fmla="*/ 19620 h 1509396"/>
                <a:gd name="connsiteX27" fmla="*/ 717627 w 1544290"/>
                <a:gd name="connsiteY27" fmla="*/ 4380 h 1509396"/>
                <a:gd name="connsiteX28" fmla="*/ 361392 w 1544290"/>
                <a:gd name="connsiteY28" fmla="*/ 88200 h 1509396"/>
                <a:gd name="connsiteX29" fmla="*/ 87072 w 1544290"/>
                <a:gd name="connsiteY29" fmla="*/ 375855 h 1509396"/>
                <a:gd name="connsiteX30" fmla="*/ 7062 w 1544290"/>
                <a:gd name="connsiteY30" fmla="*/ 663510 h 1509396"/>
                <a:gd name="connsiteX0" fmla="*/ 7062 w 1544290"/>
                <a:gd name="connsiteY0" fmla="*/ 663510 h 1509396"/>
                <a:gd name="connsiteX1" fmla="*/ 45162 w 1544290"/>
                <a:gd name="connsiteY1" fmla="*/ 831150 h 1509396"/>
                <a:gd name="connsiteX2" fmla="*/ 37542 w 1544290"/>
                <a:gd name="connsiteY2" fmla="*/ 871155 h 1509396"/>
                <a:gd name="connsiteX3" fmla="*/ 3252 w 1544290"/>
                <a:gd name="connsiteY3" fmla="*/ 901635 h 1509396"/>
                <a:gd name="connsiteX4" fmla="*/ 8967 w 1544290"/>
                <a:gd name="connsiteY4" fmla="*/ 991170 h 1509396"/>
                <a:gd name="connsiteX5" fmla="*/ 69927 w 1544290"/>
                <a:gd name="connsiteY5" fmla="*/ 1105470 h 1509396"/>
                <a:gd name="connsiteX6" fmla="*/ 113742 w 1544290"/>
                <a:gd name="connsiteY6" fmla="*/ 1143570 h 1509396"/>
                <a:gd name="connsiteX7" fmla="*/ 98502 w 1544290"/>
                <a:gd name="connsiteY7" fmla="*/ 1265490 h 1509396"/>
                <a:gd name="connsiteX8" fmla="*/ 130887 w 1544290"/>
                <a:gd name="connsiteY8" fmla="*/ 1356930 h 1509396"/>
                <a:gd name="connsiteX9" fmla="*/ 226137 w 1544290"/>
                <a:gd name="connsiteY9" fmla="*/ 1421700 h 1509396"/>
                <a:gd name="connsiteX10" fmla="*/ 409017 w 1544290"/>
                <a:gd name="connsiteY10" fmla="*/ 1478850 h 1509396"/>
                <a:gd name="connsiteX11" fmla="*/ 668097 w 1544290"/>
                <a:gd name="connsiteY11" fmla="*/ 1509330 h 1509396"/>
                <a:gd name="connsiteX12" fmla="*/ 902412 w 1544290"/>
                <a:gd name="connsiteY12" fmla="*/ 1471230 h 1509396"/>
                <a:gd name="connsiteX13" fmla="*/ 1125297 w 1544290"/>
                <a:gd name="connsiteY13" fmla="*/ 1387410 h 1509396"/>
                <a:gd name="connsiteX14" fmla="*/ 1279602 w 1544290"/>
                <a:gd name="connsiteY14" fmla="*/ 1263585 h 1509396"/>
                <a:gd name="connsiteX15" fmla="*/ 1311987 w 1544290"/>
                <a:gd name="connsiteY15" fmla="*/ 1278825 h 1509396"/>
                <a:gd name="connsiteX16" fmla="*/ 1411047 w 1544290"/>
                <a:gd name="connsiteY16" fmla="*/ 1261680 h 1509396"/>
                <a:gd name="connsiteX17" fmla="*/ 1492962 w 1544290"/>
                <a:gd name="connsiteY17" fmla="*/ 1189290 h 1509396"/>
                <a:gd name="connsiteX18" fmla="*/ 1538682 w 1544290"/>
                <a:gd name="connsiteY18" fmla="*/ 1090230 h 1509396"/>
                <a:gd name="connsiteX19" fmla="*/ 1534872 w 1544290"/>
                <a:gd name="connsiteY19" fmla="*/ 958785 h 1509396"/>
                <a:gd name="connsiteX20" fmla="*/ 1460577 w 1544290"/>
                <a:gd name="connsiteY20" fmla="*/ 907350 h 1509396"/>
                <a:gd name="connsiteX21" fmla="*/ 1411047 w 1544290"/>
                <a:gd name="connsiteY21" fmla="*/ 909255 h 1509396"/>
                <a:gd name="connsiteX22" fmla="*/ 1420572 w 1544290"/>
                <a:gd name="connsiteY22" fmla="*/ 844485 h 1509396"/>
                <a:gd name="connsiteX23" fmla="*/ 1477722 w 1544290"/>
                <a:gd name="connsiteY23" fmla="*/ 482535 h 1509396"/>
                <a:gd name="connsiteX24" fmla="*/ 1399617 w 1544290"/>
                <a:gd name="connsiteY24" fmla="*/ 219645 h 1509396"/>
                <a:gd name="connsiteX25" fmla="*/ 1233882 w 1544290"/>
                <a:gd name="connsiteY25" fmla="*/ 86295 h 1509396"/>
                <a:gd name="connsiteX26" fmla="*/ 1037667 w 1544290"/>
                <a:gd name="connsiteY26" fmla="*/ 19620 h 1509396"/>
                <a:gd name="connsiteX27" fmla="*/ 717627 w 1544290"/>
                <a:gd name="connsiteY27" fmla="*/ 4380 h 1509396"/>
                <a:gd name="connsiteX28" fmla="*/ 361392 w 1544290"/>
                <a:gd name="connsiteY28" fmla="*/ 88200 h 1509396"/>
                <a:gd name="connsiteX29" fmla="*/ 87072 w 1544290"/>
                <a:gd name="connsiteY29" fmla="*/ 375855 h 1509396"/>
                <a:gd name="connsiteX30" fmla="*/ 7062 w 1544290"/>
                <a:gd name="connsiteY30" fmla="*/ 663510 h 1509396"/>
                <a:gd name="connsiteX0" fmla="*/ 7910 w 1545138"/>
                <a:gd name="connsiteY0" fmla="*/ 663510 h 1509396"/>
                <a:gd name="connsiteX1" fmla="*/ 46010 w 1545138"/>
                <a:gd name="connsiteY1" fmla="*/ 831150 h 1509396"/>
                <a:gd name="connsiteX2" fmla="*/ 50269 w 1545138"/>
                <a:gd name="connsiteY2" fmla="*/ 875907 h 1509396"/>
                <a:gd name="connsiteX3" fmla="*/ 4100 w 1545138"/>
                <a:gd name="connsiteY3" fmla="*/ 901635 h 1509396"/>
                <a:gd name="connsiteX4" fmla="*/ 9815 w 1545138"/>
                <a:gd name="connsiteY4" fmla="*/ 991170 h 1509396"/>
                <a:gd name="connsiteX5" fmla="*/ 70775 w 1545138"/>
                <a:gd name="connsiteY5" fmla="*/ 1105470 h 1509396"/>
                <a:gd name="connsiteX6" fmla="*/ 114590 w 1545138"/>
                <a:gd name="connsiteY6" fmla="*/ 1143570 h 1509396"/>
                <a:gd name="connsiteX7" fmla="*/ 99350 w 1545138"/>
                <a:gd name="connsiteY7" fmla="*/ 1265490 h 1509396"/>
                <a:gd name="connsiteX8" fmla="*/ 131735 w 1545138"/>
                <a:gd name="connsiteY8" fmla="*/ 1356930 h 1509396"/>
                <a:gd name="connsiteX9" fmla="*/ 226985 w 1545138"/>
                <a:gd name="connsiteY9" fmla="*/ 1421700 h 1509396"/>
                <a:gd name="connsiteX10" fmla="*/ 409865 w 1545138"/>
                <a:gd name="connsiteY10" fmla="*/ 1478850 h 1509396"/>
                <a:gd name="connsiteX11" fmla="*/ 668945 w 1545138"/>
                <a:gd name="connsiteY11" fmla="*/ 1509330 h 1509396"/>
                <a:gd name="connsiteX12" fmla="*/ 903260 w 1545138"/>
                <a:gd name="connsiteY12" fmla="*/ 1471230 h 1509396"/>
                <a:gd name="connsiteX13" fmla="*/ 1126145 w 1545138"/>
                <a:gd name="connsiteY13" fmla="*/ 1387410 h 1509396"/>
                <a:gd name="connsiteX14" fmla="*/ 1280450 w 1545138"/>
                <a:gd name="connsiteY14" fmla="*/ 1263585 h 1509396"/>
                <a:gd name="connsiteX15" fmla="*/ 1312835 w 1545138"/>
                <a:gd name="connsiteY15" fmla="*/ 1278825 h 1509396"/>
                <a:gd name="connsiteX16" fmla="*/ 1411895 w 1545138"/>
                <a:gd name="connsiteY16" fmla="*/ 1261680 h 1509396"/>
                <a:gd name="connsiteX17" fmla="*/ 1493810 w 1545138"/>
                <a:gd name="connsiteY17" fmla="*/ 1189290 h 1509396"/>
                <a:gd name="connsiteX18" fmla="*/ 1539530 w 1545138"/>
                <a:gd name="connsiteY18" fmla="*/ 1090230 h 1509396"/>
                <a:gd name="connsiteX19" fmla="*/ 1535720 w 1545138"/>
                <a:gd name="connsiteY19" fmla="*/ 958785 h 1509396"/>
                <a:gd name="connsiteX20" fmla="*/ 1461425 w 1545138"/>
                <a:gd name="connsiteY20" fmla="*/ 907350 h 1509396"/>
                <a:gd name="connsiteX21" fmla="*/ 1411895 w 1545138"/>
                <a:gd name="connsiteY21" fmla="*/ 909255 h 1509396"/>
                <a:gd name="connsiteX22" fmla="*/ 1421420 w 1545138"/>
                <a:gd name="connsiteY22" fmla="*/ 844485 h 1509396"/>
                <a:gd name="connsiteX23" fmla="*/ 1478570 w 1545138"/>
                <a:gd name="connsiteY23" fmla="*/ 482535 h 1509396"/>
                <a:gd name="connsiteX24" fmla="*/ 1400465 w 1545138"/>
                <a:gd name="connsiteY24" fmla="*/ 219645 h 1509396"/>
                <a:gd name="connsiteX25" fmla="*/ 1234730 w 1545138"/>
                <a:gd name="connsiteY25" fmla="*/ 86295 h 1509396"/>
                <a:gd name="connsiteX26" fmla="*/ 1038515 w 1545138"/>
                <a:gd name="connsiteY26" fmla="*/ 19620 h 1509396"/>
                <a:gd name="connsiteX27" fmla="*/ 718475 w 1545138"/>
                <a:gd name="connsiteY27" fmla="*/ 4380 h 1509396"/>
                <a:gd name="connsiteX28" fmla="*/ 362240 w 1545138"/>
                <a:gd name="connsiteY28" fmla="*/ 88200 h 1509396"/>
                <a:gd name="connsiteX29" fmla="*/ 87920 w 1545138"/>
                <a:gd name="connsiteY29" fmla="*/ 375855 h 1509396"/>
                <a:gd name="connsiteX30" fmla="*/ 7910 w 1545138"/>
                <a:gd name="connsiteY30" fmla="*/ 663510 h 1509396"/>
                <a:gd name="connsiteX0" fmla="*/ 7911 w 1545139"/>
                <a:gd name="connsiteY0" fmla="*/ 663510 h 1509396"/>
                <a:gd name="connsiteX1" fmla="*/ 46011 w 1545139"/>
                <a:gd name="connsiteY1" fmla="*/ 831150 h 1509396"/>
                <a:gd name="connsiteX2" fmla="*/ 50270 w 1545139"/>
                <a:gd name="connsiteY2" fmla="*/ 875907 h 1509396"/>
                <a:gd name="connsiteX3" fmla="*/ 4101 w 1545139"/>
                <a:gd name="connsiteY3" fmla="*/ 887379 h 1509396"/>
                <a:gd name="connsiteX4" fmla="*/ 9816 w 1545139"/>
                <a:gd name="connsiteY4" fmla="*/ 991170 h 1509396"/>
                <a:gd name="connsiteX5" fmla="*/ 70776 w 1545139"/>
                <a:gd name="connsiteY5" fmla="*/ 1105470 h 1509396"/>
                <a:gd name="connsiteX6" fmla="*/ 114591 w 1545139"/>
                <a:gd name="connsiteY6" fmla="*/ 1143570 h 1509396"/>
                <a:gd name="connsiteX7" fmla="*/ 99351 w 1545139"/>
                <a:gd name="connsiteY7" fmla="*/ 1265490 h 1509396"/>
                <a:gd name="connsiteX8" fmla="*/ 131736 w 1545139"/>
                <a:gd name="connsiteY8" fmla="*/ 1356930 h 1509396"/>
                <a:gd name="connsiteX9" fmla="*/ 226986 w 1545139"/>
                <a:gd name="connsiteY9" fmla="*/ 1421700 h 1509396"/>
                <a:gd name="connsiteX10" fmla="*/ 409866 w 1545139"/>
                <a:gd name="connsiteY10" fmla="*/ 1478850 h 1509396"/>
                <a:gd name="connsiteX11" fmla="*/ 668946 w 1545139"/>
                <a:gd name="connsiteY11" fmla="*/ 1509330 h 1509396"/>
                <a:gd name="connsiteX12" fmla="*/ 903261 w 1545139"/>
                <a:gd name="connsiteY12" fmla="*/ 1471230 h 1509396"/>
                <a:gd name="connsiteX13" fmla="*/ 1126146 w 1545139"/>
                <a:gd name="connsiteY13" fmla="*/ 1387410 h 1509396"/>
                <a:gd name="connsiteX14" fmla="*/ 1280451 w 1545139"/>
                <a:gd name="connsiteY14" fmla="*/ 1263585 h 1509396"/>
                <a:gd name="connsiteX15" fmla="*/ 1312836 w 1545139"/>
                <a:gd name="connsiteY15" fmla="*/ 1278825 h 1509396"/>
                <a:gd name="connsiteX16" fmla="*/ 1411896 w 1545139"/>
                <a:gd name="connsiteY16" fmla="*/ 1261680 h 1509396"/>
                <a:gd name="connsiteX17" fmla="*/ 1493811 w 1545139"/>
                <a:gd name="connsiteY17" fmla="*/ 1189290 h 1509396"/>
                <a:gd name="connsiteX18" fmla="*/ 1539531 w 1545139"/>
                <a:gd name="connsiteY18" fmla="*/ 1090230 h 1509396"/>
                <a:gd name="connsiteX19" fmla="*/ 1535721 w 1545139"/>
                <a:gd name="connsiteY19" fmla="*/ 958785 h 1509396"/>
                <a:gd name="connsiteX20" fmla="*/ 1461426 w 1545139"/>
                <a:gd name="connsiteY20" fmla="*/ 907350 h 1509396"/>
                <a:gd name="connsiteX21" fmla="*/ 1411896 w 1545139"/>
                <a:gd name="connsiteY21" fmla="*/ 909255 h 1509396"/>
                <a:gd name="connsiteX22" fmla="*/ 1421421 w 1545139"/>
                <a:gd name="connsiteY22" fmla="*/ 844485 h 1509396"/>
                <a:gd name="connsiteX23" fmla="*/ 1478571 w 1545139"/>
                <a:gd name="connsiteY23" fmla="*/ 482535 h 1509396"/>
                <a:gd name="connsiteX24" fmla="*/ 1400466 w 1545139"/>
                <a:gd name="connsiteY24" fmla="*/ 219645 h 1509396"/>
                <a:gd name="connsiteX25" fmla="*/ 1234731 w 1545139"/>
                <a:gd name="connsiteY25" fmla="*/ 86295 h 1509396"/>
                <a:gd name="connsiteX26" fmla="*/ 1038516 w 1545139"/>
                <a:gd name="connsiteY26" fmla="*/ 19620 h 1509396"/>
                <a:gd name="connsiteX27" fmla="*/ 718476 w 1545139"/>
                <a:gd name="connsiteY27" fmla="*/ 4380 h 1509396"/>
                <a:gd name="connsiteX28" fmla="*/ 362241 w 1545139"/>
                <a:gd name="connsiteY28" fmla="*/ 88200 h 1509396"/>
                <a:gd name="connsiteX29" fmla="*/ 87921 w 1545139"/>
                <a:gd name="connsiteY29" fmla="*/ 375855 h 1509396"/>
                <a:gd name="connsiteX30" fmla="*/ 7911 w 1545139"/>
                <a:gd name="connsiteY30" fmla="*/ 663510 h 1509396"/>
                <a:gd name="connsiteX0" fmla="*/ 9982 w 1547210"/>
                <a:gd name="connsiteY0" fmla="*/ 663510 h 1509396"/>
                <a:gd name="connsiteX1" fmla="*/ 48082 w 1547210"/>
                <a:gd name="connsiteY1" fmla="*/ 831150 h 1509396"/>
                <a:gd name="connsiteX2" fmla="*/ 52341 w 1547210"/>
                <a:gd name="connsiteY2" fmla="*/ 875907 h 1509396"/>
                <a:gd name="connsiteX3" fmla="*/ 6172 w 1547210"/>
                <a:gd name="connsiteY3" fmla="*/ 887379 h 1509396"/>
                <a:gd name="connsiteX4" fmla="*/ 11887 w 1547210"/>
                <a:gd name="connsiteY4" fmla="*/ 991170 h 1509396"/>
                <a:gd name="connsiteX5" fmla="*/ 72847 w 1547210"/>
                <a:gd name="connsiteY5" fmla="*/ 1105470 h 1509396"/>
                <a:gd name="connsiteX6" fmla="*/ 116662 w 1547210"/>
                <a:gd name="connsiteY6" fmla="*/ 1143570 h 1509396"/>
                <a:gd name="connsiteX7" fmla="*/ 101422 w 1547210"/>
                <a:gd name="connsiteY7" fmla="*/ 1265490 h 1509396"/>
                <a:gd name="connsiteX8" fmla="*/ 133807 w 1547210"/>
                <a:gd name="connsiteY8" fmla="*/ 1356930 h 1509396"/>
                <a:gd name="connsiteX9" fmla="*/ 229057 w 1547210"/>
                <a:gd name="connsiteY9" fmla="*/ 1421700 h 1509396"/>
                <a:gd name="connsiteX10" fmla="*/ 411937 w 1547210"/>
                <a:gd name="connsiteY10" fmla="*/ 1478850 h 1509396"/>
                <a:gd name="connsiteX11" fmla="*/ 671017 w 1547210"/>
                <a:gd name="connsiteY11" fmla="*/ 1509330 h 1509396"/>
                <a:gd name="connsiteX12" fmla="*/ 905332 w 1547210"/>
                <a:gd name="connsiteY12" fmla="*/ 1471230 h 1509396"/>
                <a:gd name="connsiteX13" fmla="*/ 1128217 w 1547210"/>
                <a:gd name="connsiteY13" fmla="*/ 1387410 h 1509396"/>
                <a:gd name="connsiteX14" fmla="*/ 1282522 w 1547210"/>
                <a:gd name="connsiteY14" fmla="*/ 1263585 h 1509396"/>
                <a:gd name="connsiteX15" fmla="*/ 1314907 w 1547210"/>
                <a:gd name="connsiteY15" fmla="*/ 1278825 h 1509396"/>
                <a:gd name="connsiteX16" fmla="*/ 1413967 w 1547210"/>
                <a:gd name="connsiteY16" fmla="*/ 1261680 h 1509396"/>
                <a:gd name="connsiteX17" fmla="*/ 1495882 w 1547210"/>
                <a:gd name="connsiteY17" fmla="*/ 1189290 h 1509396"/>
                <a:gd name="connsiteX18" fmla="*/ 1541602 w 1547210"/>
                <a:gd name="connsiteY18" fmla="*/ 1090230 h 1509396"/>
                <a:gd name="connsiteX19" fmla="*/ 1537792 w 1547210"/>
                <a:gd name="connsiteY19" fmla="*/ 958785 h 1509396"/>
                <a:gd name="connsiteX20" fmla="*/ 1463497 w 1547210"/>
                <a:gd name="connsiteY20" fmla="*/ 907350 h 1509396"/>
                <a:gd name="connsiteX21" fmla="*/ 1413967 w 1547210"/>
                <a:gd name="connsiteY21" fmla="*/ 909255 h 1509396"/>
                <a:gd name="connsiteX22" fmla="*/ 1423492 w 1547210"/>
                <a:gd name="connsiteY22" fmla="*/ 844485 h 1509396"/>
                <a:gd name="connsiteX23" fmla="*/ 1480642 w 1547210"/>
                <a:gd name="connsiteY23" fmla="*/ 482535 h 1509396"/>
                <a:gd name="connsiteX24" fmla="*/ 1402537 w 1547210"/>
                <a:gd name="connsiteY24" fmla="*/ 219645 h 1509396"/>
                <a:gd name="connsiteX25" fmla="*/ 1236802 w 1547210"/>
                <a:gd name="connsiteY25" fmla="*/ 86295 h 1509396"/>
                <a:gd name="connsiteX26" fmla="*/ 1040587 w 1547210"/>
                <a:gd name="connsiteY26" fmla="*/ 19620 h 1509396"/>
                <a:gd name="connsiteX27" fmla="*/ 720547 w 1547210"/>
                <a:gd name="connsiteY27" fmla="*/ 4380 h 1509396"/>
                <a:gd name="connsiteX28" fmla="*/ 364312 w 1547210"/>
                <a:gd name="connsiteY28" fmla="*/ 88200 h 1509396"/>
                <a:gd name="connsiteX29" fmla="*/ 89992 w 1547210"/>
                <a:gd name="connsiteY29" fmla="*/ 375855 h 1509396"/>
                <a:gd name="connsiteX30" fmla="*/ 9982 w 1547210"/>
                <a:gd name="connsiteY30" fmla="*/ 663510 h 1509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547210" h="1509396">
                  <a:moveTo>
                    <a:pt x="9982" y="663510"/>
                  </a:moveTo>
                  <a:cubicBezTo>
                    <a:pt x="2997" y="739392"/>
                    <a:pt x="41022" y="795751"/>
                    <a:pt x="48082" y="831150"/>
                  </a:cubicBezTo>
                  <a:cubicBezTo>
                    <a:pt x="55142" y="866549"/>
                    <a:pt x="59326" y="866536"/>
                    <a:pt x="52341" y="875907"/>
                  </a:cubicBezTo>
                  <a:cubicBezTo>
                    <a:pt x="45356" y="885278"/>
                    <a:pt x="17665" y="856288"/>
                    <a:pt x="6172" y="887379"/>
                  </a:cubicBezTo>
                  <a:cubicBezTo>
                    <a:pt x="-5321" y="918470"/>
                    <a:pt x="775" y="954822"/>
                    <a:pt x="11887" y="991170"/>
                  </a:cubicBezTo>
                  <a:cubicBezTo>
                    <a:pt x="22999" y="1027518"/>
                    <a:pt x="55384" y="1080070"/>
                    <a:pt x="72847" y="1105470"/>
                  </a:cubicBezTo>
                  <a:cubicBezTo>
                    <a:pt x="90310" y="1130870"/>
                    <a:pt x="111900" y="1116900"/>
                    <a:pt x="116662" y="1143570"/>
                  </a:cubicBezTo>
                  <a:cubicBezTo>
                    <a:pt x="121424" y="1170240"/>
                    <a:pt x="98565" y="1229930"/>
                    <a:pt x="101422" y="1265490"/>
                  </a:cubicBezTo>
                  <a:cubicBezTo>
                    <a:pt x="104279" y="1301050"/>
                    <a:pt x="112535" y="1330895"/>
                    <a:pt x="133807" y="1356930"/>
                  </a:cubicBezTo>
                  <a:cubicBezTo>
                    <a:pt x="155079" y="1382965"/>
                    <a:pt x="182702" y="1401380"/>
                    <a:pt x="229057" y="1421700"/>
                  </a:cubicBezTo>
                  <a:cubicBezTo>
                    <a:pt x="275412" y="1442020"/>
                    <a:pt x="338277" y="1464245"/>
                    <a:pt x="411937" y="1478850"/>
                  </a:cubicBezTo>
                  <a:cubicBezTo>
                    <a:pt x="485597" y="1493455"/>
                    <a:pt x="588785" y="1510600"/>
                    <a:pt x="671017" y="1509330"/>
                  </a:cubicBezTo>
                  <a:cubicBezTo>
                    <a:pt x="753250" y="1508060"/>
                    <a:pt x="829132" y="1491550"/>
                    <a:pt x="905332" y="1471230"/>
                  </a:cubicBezTo>
                  <a:cubicBezTo>
                    <a:pt x="981532" y="1450910"/>
                    <a:pt x="1065352" y="1422018"/>
                    <a:pt x="1128217" y="1387410"/>
                  </a:cubicBezTo>
                  <a:cubicBezTo>
                    <a:pt x="1191082" y="1352803"/>
                    <a:pt x="1251407" y="1281682"/>
                    <a:pt x="1282522" y="1263585"/>
                  </a:cubicBezTo>
                  <a:cubicBezTo>
                    <a:pt x="1313637" y="1245488"/>
                    <a:pt x="1268078" y="1259759"/>
                    <a:pt x="1314907" y="1278825"/>
                  </a:cubicBezTo>
                  <a:cubicBezTo>
                    <a:pt x="1361736" y="1297891"/>
                    <a:pt x="1383805" y="1276602"/>
                    <a:pt x="1413967" y="1261680"/>
                  </a:cubicBezTo>
                  <a:cubicBezTo>
                    <a:pt x="1444129" y="1246758"/>
                    <a:pt x="1474610" y="1217865"/>
                    <a:pt x="1495882" y="1189290"/>
                  </a:cubicBezTo>
                  <a:cubicBezTo>
                    <a:pt x="1517155" y="1160715"/>
                    <a:pt x="1534617" y="1128648"/>
                    <a:pt x="1541602" y="1090230"/>
                  </a:cubicBezTo>
                  <a:cubicBezTo>
                    <a:pt x="1548587" y="1051813"/>
                    <a:pt x="1550810" y="989265"/>
                    <a:pt x="1537792" y="958785"/>
                  </a:cubicBezTo>
                  <a:cubicBezTo>
                    <a:pt x="1524774" y="928305"/>
                    <a:pt x="1484135" y="915605"/>
                    <a:pt x="1463497" y="907350"/>
                  </a:cubicBezTo>
                  <a:cubicBezTo>
                    <a:pt x="1442860" y="899095"/>
                    <a:pt x="1420634" y="919732"/>
                    <a:pt x="1413967" y="909255"/>
                  </a:cubicBezTo>
                  <a:cubicBezTo>
                    <a:pt x="1407300" y="898778"/>
                    <a:pt x="1412380" y="915605"/>
                    <a:pt x="1423492" y="844485"/>
                  </a:cubicBezTo>
                  <a:cubicBezTo>
                    <a:pt x="1434604" y="773365"/>
                    <a:pt x="1484134" y="586675"/>
                    <a:pt x="1480642" y="482535"/>
                  </a:cubicBezTo>
                  <a:cubicBezTo>
                    <a:pt x="1477150" y="378395"/>
                    <a:pt x="1443177" y="285685"/>
                    <a:pt x="1402537" y="219645"/>
                  </a:cubicBezTo>
                  <a:cubicBezTo>
                    <a:pt x="1361897" y="153605"/>
                    <a:pt x="1297127" y="119633"/>
                    <a:pt x="1236802" y="86295"/>
                  </a:cubicBezTo>
                  <a:cubicBezTo>
                    <a:pt x="1176477" y="52957"/>
                    <a:pt x="1126630" y="33273"/>
                    <a:pt x="1040587" y="19620"/>
                  </a:cubicBezTo>
                  <a:cubicBezTo>
                    <a:pt x="954545" y="5968"/>
                    <a:pt x="833259" y="-7050"/>
                    <a:pt x="720547" y="4380"/>
                  </a:cubicBezTo>
                  <a:cubicBezTo>
                    <a:pt x="607835" y="15810"/>
                    <a:pt x="488137" y="36448"/>
                    <a:pt x="364312" y="88200"/>
                  </a:cubicBezTo>
                  <a:cubicBezTo>
                    <a:pt x="240487" y="139952"/>
                    <a:pt x="149047" y="279970"/>
                    <a:pt x="89992" y="375855"/>
                  </a:cubicBezTo>
                  <a:cubicBezTo>
                    <a:pt x="30937" y="471740"/>
                    <a:pt x="16967" y="587628"/>
                    <a:pt x="9982" y="663510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18" name="Oval 117">
              <a:extLst>
                <a:ext uri="{FF2B5EF4-FFF2-40B4-BE49-F238E27FC236}">
                  <a16:creationId xmlns:a16="http://schemas.microsoft.com/office/drawing/2014/main" id="{BB2553F4-8673-48AD-94D5-32A8207935BC}"/>
                </a:ext>
              </a:extLst>
            </p:cNvPr>
            <p:cNvSpPr/>
            <p:nvPr/>
          </p:nvSpPr>
          <p:spPr>
            <a:xfrm>
              <a:off x="6079985" y="2556320"/>
              <a:ext cx="152057" cy="166441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B2775F28-70DB-47A9-91F8-10DCB14CD4D4}"/>
                </a:ext>
              </a:extLst>
            </p:cNvPr>
            <p:cNvSpPr/>
            <p:nvPr/>
          </p:nvSpPr>
          <p:spPr>
            <a:xfrm rot="285439" flipH="1">
              <a:off x="5469989" y="2430186"/>
              <a:ext cx="254460" cy="94565"/>
            </a:xfrm>
            <a:custGeom>
              <a:avLst/>
              <a:gdLst>
                <a:gd name="connsiteX0" fmla="*/ 224 w 292135"/>
                <a:gd name="connsiteY0" fmla="*/ 59346 h 59716"/>
                <a:gd name="connsiteX1" fmla="*/ 107075 w 292135"/>
                <a:gd name="connsiteY1" fmla="*/ 5920 h 59716"/>
                <a:gd name="connsiteX2" fmla="*/ 292010 w 292135"/>
                <a:gd name="connsiteY2" fmla="*/ 3866 h 59716"/>
                <a:gd name="connsiteX3" fmla="*/ 133788 w 292135"/>
                <a:gd name="connsiteY3" fmla="*/ 28524 h 59716"/>
                <a:gd name="connsiteX4" fmla="*/ 224 w 292135"/>
                <a:gd name="connsiteY4" fmla="*/ 59346 h 59716"/>
                <a:gd name="connsiteX0" fmla="*/ 2 w 291913"/>
                <a:gd name="connsiteY0" fmla="*/ 76080 h 77200"/>
                <a:gd name="connsiteX1" fmla="*/ 131511 w 291913"/>
                <a:gd name="connsiteY1" fmla="*/ 2105 h 77200"/>
                <a:gd name="connsiteX2" fmla="*/ 291788 w 291913"/>
                <a:gd name="connsiteY2" fmla="*/ 20600 h 77200"/>
                <a:gd name="connsiteX3" fmla="*/ 133566 w 291913"/>
                <a:gd name="connsiteY3" fmla="*/ 45258 h 77200"/>
                <a:gd name="connsiteX4" fmla="*/ 2 w 291913"/>
                <a:gd name="connsiteY4" fmla="*/ 76080 h 77200"/>
                <a:gd name="connsiteX0" fmla="*/ 9 w 291925"/>
                <a:gd name="connsiteY0" fmla="*/ 76080 h 76253"/>
                <a:gd name="connsiteX1" fmla="*/ 131518 w 291925"/>
                <a:gd name="connsiteY1" fmla="*/ 2105 h 76253"/>
                <a:gd name="connsiteX2" fmla="*/ 291795 w 291925"/>
                <a:gd name="connsiteY2" fmla="*/ 20600 h 76253"/>
                <a:gd name="connsiteX3" fmla="*/ 137683 w 291925"/>
                <a:gd name="connsiteY3" fmla="*/ 22655 h 76253"/>
                <a:gd name="connsiteX4" fmla="*/ 9 w 291925"/>
                <a:gd name="connsiteY4" fmla="*/ 76080 h 76253"/>
                <a:gd name="connsiteX0" fmla="*/ 9 w 292471"/>
                <a:gd name="connsiteY0" fmla="*/ 76080 h 76253"/>
                <a:gd name="connsiteX1" fmla="*/ 131518 w 292471"/>
                <a:gd name="connsiteY1" fmla="*/ 2105 h 76253"/>
                <a:gd name="connsiteX2" fmla="*/ 291795 w 292471"/>
                <a:gd name="connsiteY2" fmla="*/ 20600 h 76253"/>
                <a:gd name="connsiteX3" fmla="*/ 137683 w 292471"/>
                <a:gd name="connsiteY3" fmla="*/ 22655 h 76253"/>
                <a:gd name="connsiteX4" fmla="*/ 9 w 292471"/>
                <a:gd name="connsiteY4" fmla="*/ 76080 h 76253"/>
                <a:gd name="connsiteX0" fmla="*/ 1258 w 293720"/>
                <a:gd name="connsiteY0" fmla="*/ 76080 h 78680"/>
                <a:gd name="connsiteX1" fmla="*/ 132767 w 293720"/>
                <a:gd name="connsiteY1" fmla="*/ 2105 h 78680"/>
                <a:gd name="connsiteX2" fmla="*/ 293044 w 293720"/>
                <a:gd name="connsiteY2" fmla="*/ 20600 h 78680"/>
                <a:gd name="connsiteX3" fmla="*/ 138932 w 293720"/>
                <a:gd name="connsiteY3" fmla="*/ 22655 h 78680"/>
                <a:gd name="connsiteX4" fmla="*/ 1258 w 293720"/>
                <a:gd name="connsiteY4" fmla="*/ 76080 h 78680"/>
                <a:gd name="connsiteX0" fmla="*/ 1258 w 293044"/>
                <a:gd name="connsiteY0" fmla="*/ 76080 h 78680"/>
                <a:gd name="connsiteX1" fmla="*/ 132767 w 293044"/>
                <a:gd name="connsiteY1" fmla="*/ 2105 h 78680"/>
                <a:gd name="connsiteX2" fmla="*/ 293044 w 293044"/>
                <a:gd name="connsiteY2" fmla="*/ 20600 h 78680"/>
                <a:gd name="connsiteX3" fmla="*/ 138932 w 293044"/>
                <a:gd name="connsiteY3" fmla="*/ 22655 h 78680"/>
                <a:gd name="connsiteX4" fmla="*/ 1258 w 293044"/>
                <a:gd name="connsiteY4" fmla="*/ 76080 h 78680"/>
                <a:gd name="connsiteX0" fmla="*/ 1258 w 293044"/>
                <a:gd name="connsiteY0" fmla="*/ 76080 h 78611"/>
                <a:gd name="connsiteX1" fmla="*/ 132767 w 293044"/>
                <a:gd name="connsiteY1" fmla="*/ 2105 h 78611"/>
                <a:gd name="connsiteX2" fmla="*/ 293044 w 293044"/>
                <a:gd name="connsiteY2" fmla="*/ 20600 h 78611"/>
                <a:gd name="connsiteX3" fmla="*/ 138932 w 293044"/>
                <a:gd name="connsiteY3" fmla="*/ 22655 h 78611"/>
                <a:gd name="connsiteX4" fmla="*/ 1258 w 293044"/>
                <a:gd name="connsiteY4" fmla="*/ 76080 h 78611"/>
                <a:gd name="connsiteX0" fmla="*/ 1236 w 280693"/>
                <a:gd name="connsiteY0" fmla="*/ 79613 h 82337"/>
                <a:gd name="connsiteX1" fmla="*/ 132745 w 280693"/>
                <a:gd name="connsiteY1" fmla="*/ 5638 h 82337"/>
                <a:gd name="connsiteX2" fmla="*/ 280693 w 280693"/>
                <a:gd name="connsiteY2" fmla="*/ 7694 h 82337"/>
                <a:gd name="connsiteX3" fmla="*/ 138910 w 280693"/>
                <a:gd name="connsiteY3" fmla="*/ 26188 h 82337"/>
                <a:gd name="connsiteX4" fmla="*/ 1236 w 280693"/>
                <a:gd name="connsiteY4" fmla="*/ 79613 h 82337"/>
                <a:gd name="connsiteX0" fmla="*/ 39 w 279496"/>
                <a:gd name="connsiteY0" fmla="*/ 76896 h 77018"/>
                <a:gd name="connsiteX1" fmla="*/ 125384 w 279496"/>
                <a:gd name="connsiteY1" fmla="*/ 7030 h 77018"/>
                <a:gd name="connsiteX2" fmla="*/ 279496 w 279496"/>
                <a:gd name="connsiteY2" fmla="*/ 4977 h 77018"/>
                <a:gd name="connsiteX3" fmla="*/ 137713 w 279496"/>
                <a:gd name="connsiteY3" fmla="*/ 23471 h 77018"/>
                <a:gd name="connsiteX4" fmla="*/ 39 w 279496"/>
                <a:gd name="connsiteY4" fmla="*/ 76896 h 77018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650"/>
                <a:gd name="connsiteY0" fmla="*/ 81001 h 81123"/>
                <a:gd name="connsiteX1" fmla="*/ 125408 w 279650"/>
                <a:gd name="connsiteY1" fmla="*/ 11135 h 81123"/>
                <a:gd name="connsiteX2" fmla="*/ 279520 w 279650"/>
                <a:gd name="connsiteY2" fmla="*/ 9082 h 81123"/>
                <a:gd name="connsiteX3" fmla="*/ 137737 w 279650"/>
                <a:gd name="connsiteY3" fmla="*/ 27576 h 81123"/>
                <a:gd name="connsiteX4" fmla="*/ 63 w 279650"/>
                <a:gd name="connsiteY4" fmla="*/ 81001 h 81123"/>
                <a:gd name="connsiteX0" fmla="*/ 63 w 279650"/>
                <a:gd name="connsiteY0" fmla="*/ 81001 h 81234"/>
                <a:gd name="connsiteX1" fmla="*/ 125408 w 279650"/>
                <a:gd name="connsiteY1" fmla="*/ 11135 h 81234"/>
                <a:gd name="connsiteX2" fmla="*/ 279520 w 279650"/>
                <a:gd name="connsiteY2" fmla="*/ 9082 h 81234"/>
                <a:gd name="connsiteX3" fmla="*/ 137737 w 279650"/>
                <a:gd name="connsiteY3" fmla="*/ 27576 h 81234"/>
                <a:gd name="connsiteX4" fmla="*/ 63 w 279650"/>
                <a:gd name="connsiteY4" fmla="*/ 81001 h 81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9650" h="81234">
                  <a:moveTo>
                    <a:pt x="63" y="81001"/>
                  </a:moveTo>
                  <a:cubicBezTo>
                    <a:pt x="-1992" y="78261"/>
                    <a:pt x="45955" y="31340"/>
                    <a:pt x="125408" y="11135"/>
                  </a:cubicBezTo>
                  <a:cubicBezTo>
                    <a:pt x="204861" y="-9070"/>
                    <a:pt x="283288" y="3261"/>
                    <a:pt x="279520" y="9082"/>
                  </a:cubicBezTo>
                  <a:cubicBezTo>
                    <a:pt x="273698" y="23123"/>
                    <a:pt x="250068" y="-7013"/>
                    <a:pt x="137737" y="27576"/>
                  </a:cubicBezTo>
                  <a:cubicBezTo>
                    <a:pt x="25406" y="62165"/>
                    <a:pt x="2118" y="83741"/>
                    <a:pt x="63" y="81001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EE6D7605-3FAE-4AA1-B8BF-71B0EB23D136}"/>
                </a:ext>
              </a:extLst>
            </p:cNvPr>
            <p:cNvSpPr/>
            <p:nvPr/>
          </p:nvSpPr>
          <p:spPr>
            <a:xfrm>
              <a:off x="6018610" y="2436401"/>
              <a:ext cx="279650" cy="94565"/>
            </a:xfrm>
            <a:custGeom>
              <a:avLst/>
              <a:gdLst>
                <a:gd name="connsiteX0" fmla="*/ 224 w 292135"/>
                <a:gd name="connsiteY0" fmla="*/ 59346 h 59716"/>
                <a:gd name="connsiteX1" fmla="*/ 107075 w 292135"/>
                <a:gd name="connsiteY1" fmla="*/ 5920 h 59716"/>
                <a:gd name="connsiteX2" fmla="*/ 292010 w 292135"/>
                <a:gd name="connsiteY2" fmla="*/ 3866 h 59716"/>
                <a:gd name="connsiteX3" fmla="*/ 133788 w 292135"/>
                <a:gd name="connsiteY3" fmla="*/ 28524 h 59716"/>
                <a:gd name="connsiteX4" fmla="*/ 224 w 292135"/>
                <a:gd name="connsiteY4" fmla="*/ 59346 h 59716"/>
                <a:gd name="connsiteX0" fmla="*/ 2 w 291913"/>
                <a:gd name="connsiteY0" fmla="*/ 76080 h 77200"/>
                <a:gd name="connsiteX1" fmla="*/ 131511 w 291913"/>
                <a:gd name="connsiteY1" fmla="*/ 2105 h 77200"/>
                <a:gd name="connsiteX2" fmla="*/ 291788 w 291913"/>
                <a:gd name="connsiteY2" fmla="*/ 20600 h 77200"/>
                <a:gd name="connsiteX3" fmla="*/ 133566 w 291913"/>
                <a:gd name="connsiteY3" fmla="*/ 45258 h 77200"/>
                <a:gd name="connsiteX4" fmla="*/ 2 w 291913"/>
                <a:gd name="connsiteY4" fmla="*/ 76080 h 77200"/>
                <a:gd name="connsiteX0" fmla="*/ 9 w 291925"/>
                <a:gd name="connsiteY0" fmla="*/ 76080 h 76253"/>
                <a:gd name="connsiteX1" fmla="*/ 131518 w 291925"/>
                <a:gd name="connsiteY1" fmla="*/ 2105 h 76253"/>
                <a:gd name="connsiteX2" fmla="*/ 291795 w 291925"/>
                <a:gd name="connsiteY2" fmla="*/ 20600 h 76253"/>
                <a:gd name="connsiteX3" fmla="*/ 137683 w 291925"/>
                <a:gd name="connsiteY3" fmla="*/ 22655 h 76253"/>
                <a:gd name="connsiteX4" fmla="*/ 9 w 291925"/>
                <a:gd name="connsiteY4" fmla="*/ 76080 h 76253"/>
                <a:gd name="connsiteX0" fmla="*/ 9 w 292471"/>
                <a:gd name="connsiteY0" fmla="*/ 76080 h 76253"/>
                <a:gd name="connsiteX1" fmla="*/ 131518 w 292471"/>
                <a:gd name="connsiteY1" fmla="*/ 2105 h 76253"/>
                <a:gd name="connsiteX2" fmla="*/ 291795 w 292471"/>
                <a:gd name="connsiteY2" fmla="*/ 20600 h 76253"/>
                <a:gd name="connsiteX3" fmla="*/ 137683 w 292471"/>
                <a:gd name="connsiteY3" fmla="*/ 22655 h 76253"/>
                <a:gd name="connsiteX4" fmla="*/ 9 w 292471"/>
                <a:gd name="connsiteY4" fmla="*/ 76080 h 76253"/>
                <a:gd name="connsiteX0" fmla="*/ 1258 w 293720"/>
                <a:gd name="connsiteY0" fmla="*/ 76080 h 78680"/>
                <a:gd name="connsiteX1" fmla="*/ 132767 w 293720"/>
                <a:gd name="connsiteY1" fmla="*/ 2105 h 78680"/>
                <a:gd name="connsiteX2" fmla="*/ 293044 w 293720"/>
                <a:gd name="connsiteY2" fmla="*/ 20600 h 78680"/>
                <a:gd name="connsiteX3" fmla="*/ 138932 w 293720"/>
                <a:gd name="connsiteY3" fmla="*/ 22655 h 78680"/>
                <a:gd name="connsiteX4" fmla="*/ 1258 w 293720"/>
                <a:gd name="connsiteY4" fmla="*/ 76080 h 78680"/>
                <a:gd name="connsiteX0" fmla="*/ 1258 w 293044"/>
                <a:gd name="connsiteY0" fmla="*/ 76080 h 78680"/>
                <a:gd name="connsiteX1" fmla="*/ 132767 w 293044"/>
                <a:gd name="connsiteY1" fmla="*/ 2105 h 78680"/>
                <a:gd name="connsiteX2" fmla="*/ 293044 w 293044"/>
                <a:gd name="connsiteY2" fmla="*/ 20600 h 78680"/>
                <a:gd name="connsiteX3" fmla="*/ 138932 w 293044"/>
                <a:gd name="connsiteY3" fmla="*/ 22655 h 78680"/>
                <a:gd name="connsiteX4" fmla="*/ 1258 w 293044"/>
                <a:gd name="connsiteY4" fmla="*/ 76080 h 78680"/>
                <a:gd name="connsiteX0" fmla="*/ 1258 w 293044"/>
                <a:gd name="connsiteY0" fmla="*/ 76080 h 78611"/>
                <a:gd name="connsiteX1" fmla="*/ 132767 w 293044"/>
                <a:gd name="connsiteY1" fmla="*/ 2105 h 78611"/>
                <a:gd name="connsiteX2" fmla="*/ 293044 w 293044"/>
                <a:gd name="connsiteY2" fmla="*/ 20600 h 78611"/>
                <a:gd name="connsiteX3" fmla="*/ 138932 w 293044"/>
                <a:gd name="connsiteY3" fmla="*/ 22655 h 78611"/>
                <a:gd name="connsiteX4" fmla="*/ 1258 w 293044"/>
                <a:gd name="connsiteY4" fmla="*/ 76080 h 78611"/>
                <a:gd name="connsiteX0" fmla="*/ 1236 w 280693"/>
                <a:gd name="connsiteY0" fmla="*/ 79613 h 82337"/>
                <a:gd name="connsiteX1" fmla="*/ 132745 w 280693"/>
                <a:gd name="connsiteY1" fmla="*/ 5638 h 82337"/>
                <a:gd name="connsiteX2" fmla="*/ 280693 w 280693"/>
                <a:gd name="connsiteY2" fmla="*/ 7694 h 82337"/>
                <a:gd name="connsiteX3" fmla="*/ 138910 w 280693"/>
                <a:gd name="connsiteY3" fmla="*/ 26188 h 82337"/>
                <a:gd name="connsiteX4" fmla="*/ 1236 w 280693"/>
                <a:gd name="connsiteY4" fmla="*/ 79613 h 82337"/>
                <a:gd name="connsiteX0" fmla="*/ 39 w 279496"/>
                <a:gd name="connsiteY0" fmla="*/ 76896 h 77018"/>
                <a:gd name="connsiteX1" fmla="*/ 125384 w 279496"/>
                <a:gd name="connsiteY1" fmla="*/ 7030 h 77018"/>
                <a:gd name="connsiteX2" fmla="*/ 279496 w 279496"/>
                <a:gd name="connsiteY2" fmla="*/ 4977 h 77018"/>
                <a:gd name="connsiteX3" fmla="*/ 137713 w 279496"/>
                <a:gd name="connsiteY3" fmla="*/ 23471 h 77018"/>
                <a:gd name="connsiteX4" fmla="*/ 39 w 279496"/>
                <a:gd name="connsiteY4" fmla="*/ 76896 h 77018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650"/>
                <a:gd name="connsiteY0" fmla="*/ 81001 h 81123"/>
                <a:gd name="connsiteX1" fmla="*/ 125408 w 279650"/>
                <a:gd name="connsiteY1" fmla="*/ 11135 h 81123"/>
                <a:gd name="connsiteX2" fmla="*/ 279520 w 279650"/>
                <a:gd name="connsiteY2" fmla="*/ 9082 h 81123"/>
                <a:gd name="connsiteX3" fmla="*/ 137737 w 279650"/>
                <a:gd name="connsiteY3" fmla="*/ 27576 h 81123"/>
                <a:gd name="connsiteX4" fmla="*/ 63 w 279650"/>
                <a:gd name="connsiteY4" fmla="*/ 81001 h 81123"/>
                <a:gd name="connsiteX0" fmla="*/ 63 w 279650"/>
                <a:gd name="connsiteY0" fmla="*/ 81001 h 81234"/>
                <a:gd name="connsiteX1" fmla="*/ 125408 w 279650"/>
                <a:gd name="connsiteY1" fmla="*/ 11135 h 81234"/>
                <a:gd name="connsiteX2" fmla="*/ 279520 w 279650"/>
                <a:gd name="connsiteY2" fmla="*/ 9082 h 81234"/>
                <a:gd name="connsiteX3" fmla="*/ 137737 w 279650"/>
                <a:gd name="connsiteY3" fmla="*/ 27576 h 81234"/>
                <a:gd name="connsiteX4" fmla="*/ 63 w 279650"/>
                <a:gd name="connsiteY4" fmla="*/ 81001 h 81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9650" h="81234">
                  <a:moveTo>
                    <a:pt x="63" y="81001"/>
                  </a:moveTo>
                  <a:cubicBezTo>
                    <a:pt x="-1992" y="78261"/>
                    <a:pt x="45955" y="31340"/>
                    <a:pt x="125408" y="11135"/>
                  </a:cubicBezTo>
                  <a:cubicBezTo>
                    <a:pt x="204861" y="-9070"/>
                    <a:pt x="283288" y="3261"/>
                    <a:pt x="279520" y="9082"/>
                  </a:cubicBezTo>
                  <a:cubicBezTo>
                    <a:pt x="273698" y="23123"/>
                    <a:pt x="250068" y="-7013"/>
                    <a:pt x="137737" y="27576"/>
                  </a:cubicBezTo>
                  <a:cubicBezTo>
                    <a:pt x="25406" y="62165"/>
                    <a:pt x="2118" y="83741"/>
                    <a:pt x="63" y="81001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9B67C705-C669-458B-AC8B-A63438596303}"/>
                </a:ext>
              </a:extLst>
            </p:cNvPr>
            <p:cNvSpPr/>
            <p:nvPr/>
          </p:nvSpPr>
          <p:spPr>
            <a:xfrm>
              <a:off x="5276136" y="1734987"/>
              <a:ext cx="1506104" cy="1057198"/>
            </a:xfrm>
            <a:custGeom>
              <a:avLst/>
              <a:gdLst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1174 w 1869410"/>
                <a:gd name="connsiteY19" fmla="*/ 1036330 h 1284241"/>
                <a:gd name="connsiteX20" fmla="*/ 1667369 w 1869410"/>
                <a:gd name="connsiteY20" fmla="*/ 1085860 h 1284241"/>
                <a:gd name="connsiteX21" fmla="*/ 1716899 w 1869410"/>
                <a:gd name="connsiteY21" fmla="*/ 93536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1174 w 1869410"/>
                <a:gd name="connsiteY19" fmla="*/ 1036330 h 1284241"/>
                <a:gd name="connsiteX20" fmla="*/ 1667369 w 1869410"/>
                <a:gd name="connsiteY20" fmla="*/ 1085860 h 1284241"/>
                <a:gd name="connsiteX21" fmla="*/ 1714994 w 1869410"/>
                <a:gd name="connsiteY21" fmla="*/ 90488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1174 w 1869410"/>
                <a:gd name="connsiteY19" fmla="*/ 1036330 h 1284241"/>
                <a:gd name="connsiteX20" fmla="*/ 1707374 w 1869410"/>
                <a:gd name="connsiteY20" fmla="*/ 1055380 h 1284241"/>
                <a:gd name="connsiteX21" fmla="*/ 1714994 w 1869410"/>
                <a:gd name="connsiteY21" fmla="*/ 90488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4984 w 1869410"/>
                <a:gd name="connsiteY19" fmla="*/ 1002040 h 1284241"/>
                <a:gd name="connsiteX20" fmla="*/ 1707374 w 1869410"/>
                <a:gd name="connsiteY20" fmla="*/ 1055380 h 1284241"/>
                <a:gd name="connsiteX21" fmla="*/ 1714994 w 1869410"/>
                <a:gd name="connsiteY21" fmla="*/ 90488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6"/>
                <a:gd name="connsiteX1" fmla="*/ 545324 w 1869410"/>
                <a:gd name="connsiteY1" fmla="*/ 516265 h 1284246"/>
                <a:gd name="connsiteX2" fmla="*/ 629144 w 1869410"/>
                <a:gd name="connsiteY2" fmla="*/ 476260 h 1284246"/>
                <a:gd name="connsiteX3" fmla="*/ 692009 w 1869410"/>
                <a:gd name="connsiteY3" fmla="*/ 577225 h 1284246"/>
                <a:gd name="connsiteX4" fmla="*/ 737729 w 1869410"/>
                <a:gd name="connsiteY4" fmla="*/ 779155 h 1284246"/>
                <a:gd name="connsiteX5" fmla="*/ 735824 w 1869410"/>
                <a:gd name="connsiteY5" fmla="*/ 914410 h 1284246"/>
                <a:gd name="connsiteX6" fmla="*/ 825359 w 1869410"/>
                <a:gd name="connsiteY6" fmla="*/ 678190 h 1284246"/>
                <a:gd name="connsiteX7" fmla="*/ 840599 w 1869410"/>
                <a:gd name="connsiteY7" fmla="*/ 582940 h 1284246"/>
                <a:gd name="connsiteX8" fmla="*/ 1103489 w 1869410"/>
                <a:gd name="connsiteY8" fmla="*/ 870595 h 1284246"/>
                <a:gd name="connsiteX9" fmla="*/ 1154924 w 1869410"/>
                <a:gd name="connsiteY9" fmla="*/ 891550 h 1284246"/>
                <a:gd name="connsiteX10" fmla="*/ 1055864 w 1869410"/>
                <a:gd name="connsiteY10" fmla="*/ 723910 h 1284246"/>
                <a:gd name="connsiteX11" fmla="*/ 1257794 w 1869410"/>
                <a:gd name="connsiteY11" fmla="*/ 971560 h 1284246"/>
                <a:gd name="connsiteX12" fmla="*/ 1233029 w 1869410"/>
                <a:gd name="connsiteY12" fmla="*/ 849640 h 1284246"/>
                <a:gd name="connsiteX13" fmla="*/ 1375904 w 1869410"/>
                <a:gd name="connsiteY13" fmla="*/ 986800 h 1284246"/>
                <a:gd name="connsiteX14" fmla="*/ 1417814 w 1869410"/>
                <a:gd name="connsiteY14" fmla="*/ 1173490 h 1284246"/>
                <a:gd name="connsiteX15" fmla="*/ 1444484 w 1869410"/>
                <a:gd name="connsiteY15" fmla="*/ 1057285 h 1284246"/>
                <a:gd name="connsiteX16" fmla="*/ 1450199 w 1869410"/>
                <a:gd name="connsiteY16" fmla="*/ 1283980 h 1284246"/>
                <a:gd name="connsiteX17" fmla="*/ 1495919 w 1869410"/>
                <a:gd name="connsiteY17" fmla="*/ 1101100 h 1284246"/>
                <a:gd name="connsiteX18" fmla="*/ 1551164 w 1869410"/>
                <a:gd name="connsiteY18" fmla="*/ 1011565 h 1284246"/>
                <a:gd name="connsiteX19" fmla="*/ 1634984 w 1869410"/>
                <a:gd name="connsiteY19" fmla="*/ 1002040 h 1284246"/>
                <a:gd name="connsiteX20" fmla="*/ 1707374 w 1869410"/>
                <a:gd name="connsiteY20" fmla="*/ 1055380 h 1284246"/>
                <a:gd name="connsiteX21" fmla="*/ 1714994 w 1869410"/>
                <a:gd name="connsiteY21" fmla="*/ 904885 h 1284246"/>
                <a:gd name="connsiteX22" fmla="*/ 1716899 w 1869410"/>
                <a:gd name="connsiteY22" fmla="*/ 802015 h 1284246"/>
                <a:gd name="connsiteX23" fmla="*/ 1804529 w 1869410"/>
                <a:gd name="connsiteY23" fmla="*/ 889645 h 1284246"/>
                <a:gd name="connsiteX24" fmla="*/ 1764524 w 1869410"/>
                <a:gd name="connsiteY24" fmla="*/ 716290 h 1284246"/>
                <a:gd name="connsiteX25" fmla="*/ 1764524 w 1869410"/>
                <a:gd name="connsiteY25" fmla="*/ 615325 h 1284246"/>
                <a:gd name="connsiteX26" fmla="*/ 1869299 w 1869410"/>
                <a:gd name="connsiteY26" fmla="*/ 708670 h 1284246"/>
                <a:gd name="connsiteX27" fmla="*/ 1783574 w 1869410"/>
                <a:gd name="connsiteY27" fmla="*/ 539125 h 1284246"/>
                <a:gd name="connsiteX28" fmla="*/ 1730234 w 1869410"/>
                <a:gd name="connsiteY28" fmla="*/ 396250 h 1284246"/>
                <a:gd name="connsiteX29" fmla="*/ 1560689 w 1869410"/>
                <a:gd name="connsiteY29" fmla="*/ 219085 h 1284246"/>
                <a:gd name="connsiteX30" fmla="*/ 1427339 w 1869410"/>
                <a:gd name="connsiteY30" fmla="*/ 129550 h 1284246"/>
                <a:gd name="connsiteX31" fmla="*/ 1594979 w 1869410"/>
                <a:gd name="connsiteY31" fmla="*/ 100975 h 1284246"/>
                <a:gd name="connsiteX32" fmla="*/ 1634984 w 1869410"/>
                <a:gd name="connsiteY32" fmla="*/ 70495 h 1284246"/>
                <a:gd name="connsiteX33" fmla="*/ 1402574 w 1869410"/>
                <a:gd name="connsiteY33" fmla="*/ 62875 h 1284246"/>
                <a:gd name="connsiteX34" fmla="*/ 1191119 w 1869410"/>
                <a:gd name="connsiteY34" fmla="*/ 17155 h 1284246"/>
                <a:gd name="connsiteX35" fmla="*/ 981569 w 1869410"/>
                <a:gd name="connsiteY35" fmla="*/ 10 h 1284246"/>
                <a:gd name="connsiteX36" fmla="*/ 712964 w 1869410"/>
                <a:gd name="connsiteY36" fmla="*/ 19060 h 1284246"/>
                <a:gd name="connsiteX37" fmla="*/ 543419 w 1869410"/>
                <a:gd name="connsiteY37" fmla="*/ 55255 h 1284246"/>
                <a:gd name="connsiteX38" fmla="*/ 415784 w 1869410"/>
                <a:gd name="connsiteY38" fmla="*/ 144790 h 1284246"/>
                <a:gd name="connsiteX39" fmla="*/ 364349 w 1869410"/>
                <a:gd name="connsiteY39" fmla="*/ 215275 h 1284246"/>
                <a:gd name="connsiteX40" fmla="*/ 290054 w 1869410"/>
                <a:gd name="connsiteY40" fmla="*/ 278140 h 1284246"/>
                <a:gd name="connsiteX41" fmla="*/ 223379 w 1869410"/>
                <a:gd name="connsiteY41" fmla="*/ 331480 h 1284246"/>
                <a:gd name="connsiteX42" fmla="*/ 145274 w 1869410"/>
                <a:gd name="connsiteY42" fmla="*/ 485785 h 1284246"/>
                <a:gd name="connsiteX43" fmla="*/ 80504 w 1869410"/>
                <a:gd name="connsiteY43" fmla="*/ 674380 h 1284246"/>
                <a:gd name="connsiteX44" fmla="*/ 494 w 1869410"/>
                <a:gd name="connsiteY44" fmla="*/ 777250 h 1284246"/>
                <a:gd name="connsiteX45" fmla="*/ 120509 w 1869410"/>
                <a:gd name="connsiteY45" fmla="*/ 678190 h 1284246"/>
                <a:gd name="connsiteX46" fmla="*/ 118604 w 1869410"/>
                <a:gd name="connsiteY46" fmla="*/ 910600 h 1284246"/>
                <a:gd name="connsiteX47" fmla="*/ 131939 w 1869410"/>
                <a:gd name="connsiteY47" fmla="*/ 1034425 h 1284246"/>
                <a:gd name="connsiteX48" fmla="*/ 160514 w 1869410"/>
                <a:gd name="connsiteY48" fmla="*/ 891550 h 1284246"/>
                <a:gd name="connsiteX49" fmla="*/ 246239 w 1869410"/>
                <a:gd name="connsiteY49" fmla="*/ 990610 h 1284246"/>
                <a:gd name="connsiteX50" fmla="*/ 238619 w 1869410"/>
                <a:gd name="connsiteY50" fmla="*/ 866785 h 1284246"/>
                <a:gd name="connsiteX51" fmla="*/ 250049 w 1869410"/>
                <a:gd name="connsiteY51" fmla="*/ 725815 h 1284246"/>
                <a:gd name="connsiteX52" fmla="*/ 311009 w 1869410"/>
                <a:gd name="connsiteY52" fmla="*/ 889645 h 1284246"/>
                <a:gd name="connsiteX53" fmla="*/ 295769 w 1869410"/>
                <a:gd name="connsiteY53" fmla="*/ 643900 h 1284246"/>
                <a:gd name="connsiteX54" fmla="*/ 341489 w 1869410"/>
                <a:gd name="connsiteY54" fmla="*/ 495310 h 1284246"/>
                <a:gd name="connsiteX55" fmla="*/ 394829 w 1869410"/>
                <a:gd name="connsiteY55" fmla="*/ 483880 h 1284246"/>
                <a:gd name="connsiteX56" fmla="*/ 486269 w 1869410"/>
                <a:gd name="connsiteY56" fmla="*/ 586750 h 1284246"/>
                <a:gd name="connsiteX0" fmla="*/ 486269 w 1869410"/>
                <a:gd name="connsiteY0" fmla="*/ 586750 h 1284246"/>
                <a:gd name="connsiteX1" fmla="*/ 545324 w 1869410"/>
                <a:gd name="connsiteY1" fmla="*/ 516265 h 1284246"/>
                <a:gd name="connsiteX2" fmla="*/ 629144 w 1869410"/>
                <a:gd name="connsiteY2" fmla="*/ 476260 h 1284246"/>
                <a:gd name="connsiteX3" fmla="*/ 692009 w 1869410"/>
                <a:gd name="connsiteY3" fmla="*/ 577225 h 1284246"/>
                <a:gd name="connsiteX4" fmla="*/ 737729 w 1869410"/>
                <a:gd name="connsiteY4" fmla="*/ 779155 h 1284246"/>
                <a:gd name="connsiteX5" fmla="*/ 735824 w 1869410"/>
                <a:gd name="connsiteY5" fmla="*/ 914410 h 1284246"/>
                <a:gd name="connsiteX6" fmla="*/ 825359 w 1869410"/>
                <a:gd name="connsiteY6" fmla="*/ 678190 h 1284246"/>
                <a:gd name="connsiteX7" fmla="*/ 840599 w 1869410"/>
                <a:gd name="connsiteY7" fmla="*/ 582940 h 1284246"/>
                <a:gd name="connsiteX8" fmla="*/ 1103489 w 1869410"/>
                <a:gd name="connsiteY8" fmla="*/ 870595 h 1284246"/>
                <a:gd name="connsiteX9" fmla="*/ 1154924 w 1869410"/>
                <a:gd name="connsiteY9" fmla="*/ 891550 h 1284246"/>
                <a:gd name="connsiteX10" fmla="*/ 1055864 w 1869410"/>
                <a:gd name="connsiteY10" fmla="*/ 723910 h 1284246"/>
                <a:gd name="connsiteX11" fmla="*/ 1257794 w 1869410"/>
                <a:gd name="connsiteY11" fmla="*/ 971560 h 1284246"/>
                <a:gd name="connsiteX12" fmla="*/ 1233029 w 1869410"/>
                <a:gd name="connsiteY12" fmla="*/ 849640 h 1284246"/>
                <a:gd name="connsiteX13" fmla="*/ 1375904 w 1869410"/>
                <a:gd name="connsiteY13" fmla="*/ 986800 h 1284246"/>
                <a:gd name="connsiteX14" fmla="*/ 1417814 w 1869410"/>
                <a:gd name="connsiteY14" fmla="*/ 1173490 h 1284246"/>
                <a:gd name="connsiteX15" fmla="*/ 1444484 w 1869410"/>
                <a:gd name="connsiteY15" fmla="*/ 1057285 h 1284246"/>
                <a:gd name="connsiteX16" fmla="*/ 1450199 w 1869410"/>
                <a:gd name="connsiteY16" fmla="*/ 1283980 h 1284246"/>
                <a:gd name="connsiteX17" fmla="*/ 1495919 w 1869410"/>
                <a:gd name="connsiteY17" fmla="*/ 1101100 h 1284246"/>
                <a:gd name="connsiteX18" fmla="*/ 1551164 w 1869410"/>
                <a:gd name="connsiteY18" fmla="*/ 1011565 h 1284246"/>
                <a:gd name="connsiteX19" fmla="*/ 1671179 w 1869410"/>
                <a:gd name="connsiteY19" fmla="*/ 1011565 h 1284246"/>
                <a:gd name="connsiteX20" fmla="*/ 1707374 w 1869410"/>
                <a:gd name="connsiteY20" fmla="*/ 1055380 h 1284246"/>
                <a:gd name="connsiteX21" fmla="*/ 1714994 w 1869410"/>
                <a:gd name="connsiteY21" fmla="*/ 904885 h 1284246"/>
                <a:gd name="connsiteX22" fmla="*/ 1716899 w 1869410"/>
                <a:gd name="connsiteY22" fmla="*/ 802015 h 1284246"/>
                <a:gd name="connsiteX23" fmla="*/ 1804529 w 1869410"/>
                <a:gd name="connsiteY23" fmla="*/ 889645 h 1284246"/>
                <a:gd name="connsiteX24" fmla="*/ 1764524 w 1869410"/>
                <a:gd name="connsiteY24" fmla="*/ 716290 h 1284246"/>
                <a:gd name="connsiteX25" fmla="*/ 1764524 w 1869410"/>
                <a:gd name="connsiteY25" fmla="*/ 615325 h 1284246"/>
                <a:gd name="connsiteX26" fmla="*/ 1869299 w 1869410"/>
                <a:gd name="connsiteY26" fmla="*/ 708670 h 1284246"/>
                <a:gd name="connsiteX27" fmla="*/ 1783574 w 1869410"/>
                <a:gd name="connsiteY27" fmla="*/ 539125 h 1284246"/>
                <a:gd name="connsiteX28" fmla="*/ 1730234 w 1869410"/>
                <a:gd name="connsiteY28" fmla="*/ 396250 h 1284246"/>
                <a:gd name="connsiteX29" fmla="*/ 1560689 w 1869410"/>
                <a:gd name="connsiteY29" fmla="*/ 219085 h 1284246"/>
                <a:gd name="connsiteX30" fmla="*/ 1427339 w 1869410"/>
                <a:gd name="connsiteY30" fmla="*/ 129550 h 1284246"/>
                <a:gd name="connsiteX31" fmla="*/ 1594979 w 1869410"/>
                <a:gd name="connsiteY31" fmla="*/ 100975 h 1284246"/>
                <a:gd name="connsiteX32" fmla="*/ 1634984 w 1869410"/>
                <a:gd name="connsiteY32" fmla="*/ 70495 h 1284246"/>
                <a:gd name="connsiteX33" fmla="*/ 1402574 w 1869410"/>
                <a:gd name="connsiteY33" fmla="*/ 62875 h 1284246"/>
                <a:gd name="connsiteX34" fmla="*/ 1191119 w 1869410"/>
                <a:gd name="connsiteY34" fmla="*/ 17155 h 1284246"/>
                <a:gd name="connsiteX35" fmla="*/ 981569 w 1869410"/>
                <a:gd name="connsiteY35" fmla="*/ 10 h 1284246"/>
                <a:gd name="connsiteX36" fmla="*/ 712964 w 1869410"/>
                <a:gd name="connsiteY36" fmla="*/ 19060 h 1284246"/>
                <a:gd name="connsiteX37" fmla="*/ 543419 w 1869410"/>
                <a:gd name="connsiteY37" fmla="*/ 55255 h 1284246"/>
                <a:gd name="connsiteX38" fmla="*/ 415784 w 1869410"/>
                <a:gd name="connsiteY38" fmla="*/ 144790 h 1284246"/>
                <a:gd name="connsiteX39" fmla="*/ 364349 w 1869410"/>
                <a:gd name="connsiteY39" fmla="*/ 215275 h 1284246"/>
                <a:gd name="connsiteX40" fmla="*/ 290054 w 1869410"/>
                <a:gd name="connsiteY40" fmla="*/ 278140 h 1284246"/>
                <a:gd name="connsiteX41" fmla="*/ 223379 w 1869410"/>
                <a:gd name="connsiteY41" fmla="*/ 331480 h 1284246"/>
                <a:gd name="connsiteX42" fmla="*/ 145274 w 1869410"/>
                <a:gd name="connsiteY42" fmla="*/ 485785 h 1284246"/>
                <a:gd name="connsiteX43" fmla="*/ 80504 w 1869410"/>
                <a:gd name="connsiteY43" fmla="*/ 674380 h 1284246"/>
                <a:gd name="connsiteX44" fmla="*/ 494 w 1869410"/>
                <a:gd name="connsiteY44" fmla="*/ 777250 h 1284246"/>
                <a:gd name="connsiteX45" fmla="*/ 120509 w 1869410"/>
                <a:gd name="connsiteY45" fmla="*/ 678190 h 1284246"/>
                <a:gd name="connsiteX46" fmla="*/ 118604 w 1869410"/>
                <a:gd name="connsiteY46" fmla="*/ 910600 h 1284246"/>
                <a:gd name="connsiteX47" fmla="*/ 131939 w 1869410"/>
                <a:gd name="connsiteY47" fmla="*/ 1034425 h 1284246"/>
                <a:gd name="connsiteX48" fmla="*/ 160514 w 1869410"/>
                <a:gd name="connsiteY48" fmla="*/ 891550 h 1284246"/>
                <a:gd name="connsiteX49" fmla="*/ 246239 w 1869410"/>
                <a:gd name="connsiteY49" fmla="*/ 990610 h 1284246"/>
                <a:gd name="connsiteX50" fmla="*/ 238619 w 1869410"/>
                <a:gd name="connsiteY50" fmla="*/ 866785 h 1284246"/>
                <a:gd name="connsiteX51" fmla="*/ 250049 w 1869410"/>
                <a:gd name="connsiteY51" fmla="*/ 725815 h 1284246"/>
                <a:gd name="connsiteX52" fmla="*/ 311009 w 1869410"/>
                <a:gd name="connsiteY52" fmla="*/ 889645 h 1284246"/>
                <a:gd name="connsiteX53" fmla="*/ 295769 w 1869410"/>
                <a:gd name="connsiteY53" fmla="*/ 643900 h 1284246"/>
                <a:gd name="connsiteX54" fmla="*/ 341489 w 1869410"/>
                <a:gd name="connsiteY54" fmla="*/ 495310 h 1284246"/>
                <a:gd name="connsiteX55" fmla="*/ 394829 w 1869410"/>
                <a:gd name="connsiteY55" fmla="*/ 483880 h 1284246"/>
                <a:gd name="connsiteX56" fmla="*/ 486269 w 1869410"/>
                <a:gd name="connsiteY56" fmla="*/ 586750 h 1284246"/>
                <a:gd name="connsiteX0" fmla="*/ 486269 w 1869410"/>
                <a:gd name="connsiteY0" fmla="*/ 586750 h 1284251"/>
                <a:gd name="connsiteX1" fmla="*/ 545324 w 1869410"/>
                <a:gd name="connsiteY1" fmla="*/ 516265 h 1284251"/>
                <a:gd name="connsiteX2" fmla="*/ 629144 w 1869410"/>
                <a:gd name="connsiteY2" fmla="*/ 476260 h 1284251"/>
                <a:gd name="connsiteX3" fmla="*/ 692009 w 1869410"/>
                <a:gd name="connsiteY3" fmla="*/ 577225 h 1284251"/>
                <a:gd name="connsiteX4" fmla="*/ 737729 w 1869410"/>
                <a:gd name="connsiteY4" fmla="*/ 779155 h 1284251"/>
                <a:gd name="connsiteX5" fmla="*/ 735824 w 1869410"/>
                <a:gd name="connsiteY5" fmla="*/ 914410 h 1284251"/>
                <a:gd name="connsiteX6" fmla="*/ 825359 w 1869410"/>
                <a:gd name="connsiteY6" fmla="*/ 678190 h 1284251"/>
                <a:gd name="connsiteX7" fmla="*/ 840599 w 1869410"/>
                <a:gd name="connsiteY7" fmla="*/ 582940 h 1284251"/>
                <a:gd name="connsiteX8" fmla="*/ 1103489 w 1869410"/>
                <a:gd name="connsiteY8" fmla="*/ 870595 h 1284251"/>
                <a:gd name="connsiteX9" fmla="*/ 1154924 w 1869410"/>
                <a:gd name="connsiteY9" fmla="*/ 891550 h 1284251"/>
                <a:gd name="connsiteX10" fmla="*/ 1055864 w 1869410"/>
                <a:gd name="connsiteY10" fmla="*/ 723910 h 1284251"/>
                <a:gd name="connsiteX11" fmla="*/ 1257794 w 1869410"/>
                <a:gd name="connsiteY11" fmla="*/ 971560 h 1284251"/>
                <a:gd name="connsiteX12" fmla="*/ 1233029 w 1869410"/>
                <a:gd name="connsiteY12" fmla="*/ 849640 h 1284251"/>
                <a:gd name="connsiteX13" fmla="*/ 1375904 w 1869410"/>
                <a:gd name="connsiteY13" fmla="*/ 986800 h 1284251"/>
                <a:gd name="connsiteX14" fmla="*/ 1417814 w 1869410"/>
                <a:gd name="connsiteY14" fmla="*/ 1173490 h 1284251"/>
                <a:gd name="connsiteX15" fmla="*/ 1444484 w 1869410"/>
                <a:gd name="connsiteY15" fmla="*/ 1057285 h 1284251"/>
                <a:gd name="connsiteX16" fmla="*/ 1450199 w 1869410"/>
                <a:gd name="connsiteY16" fmla="*/ 1283980 h 1284251"/>
                <a:gd name="connsiteX17" fmla="*/ 1495919 w 1869410"/>
                <a:gd name="connsiteY17" fmla="*/ 1101100 h 1284251"/>
                <a:gd name="connsiteX18" fmla="*/ 1574024 w 1869410"/>
                <a:gd name="connsiteY18" fmla="*/ 996325 h 1284251"/>
                <a:gd name="connsiteX19" fmla="*/ 1671179 w 1869410"/>
                <a:gd name="connsiteY19" fmla="*/ 1011565 h 1284251"/>
                <a:gd name="connsiteX20" fmla="*/ 1707374 w 1869410"/>
                <a:gd name="connsiteY20" fmla="*/ 1055380 h 1284251"/>
                <a:gd name="connsiteX21" fmla="*/ 1714994 w 1869410"/>
                <a:gd name="connsiteY21" fmla="*/ 904885 h 1284251"/>
                <a:gd name="connsiteX22" fmla="*/ 1716899 w 1869410"/>
                <a:gd name="connsiteY22" fmla="*/ 802015 h 1284251"/>
                <a:gd name="connsiteX23" fmla="*/ 1804529 w 1869410"/>
                <a:gd name="connsiteY23" fmla="*/ 889645 h 1284251"/>
                <a:gd name="connsiteX24" fmla="*/ 1764524 w 1869410"/>
                <a:gd name="connsiteY24" fmla="*/ 716290 h 1284251"/>
                <a:gd name="connsiteX25" fmla="*/ 1764524 w 1869410"/>
                <a:gd name="connsiteY25" fmla="*/ 615325 h 1284251"/>
                <a:gd name="connsiteX26" fmla="*/ 1869299 w 1869410"/>
                <a:gd name="connsiteY26" fmla="*/ 708670 h 1284251"/>
                <a:gd name="connsiteX27" fmla="*/ 1783574 w 1869410"/>
                <a:gd name="connsiteY27" fmla="*/ 539125 h 1284251"/>
                <a:gd name="connsiteX28" fmla="*/ 1730234 w 1869410"/>
                <a:gd name="connsiteY28" fmla="*/ 396250 h 1284251"/>
                <a:gd name="connsiteX29" fmla="*/ 1560689 w 1869410"/>
                <a:gd name="connsiteY29" fmla="*/ 219085 h 1284251"/>
                <a:gd name="connsiteX30" fmla="*/ 1427339 w 1869410"/>
                <a:gd name="connsiteY30" fmla="*/ 129550 h 1284251"/>
                <a:gd name="connsiteX31" fmla="*/ 1594979 w 1869410"/>
                <a:gd name="connsiteY31" fmla="*/ 100975 h 1284251"/>
                <a:gd name="connsiteX32" fmla="*/ 1634984 w 1869410"/>
                <a:gd name="connsiteY32" fmla="*/ 70495 h 1284251"/>
                <a:gd name="connsiteX33" fmla="*/ 1402574 w 1869410"/>
                <a:gd name="connsiteY33" fmla="*/ 62875 h 1284251"/>
                <a:gd name="connsiteX34" fmla="*/ 1191119 w 1869410"/>
                <a:gd name="connsiteY34" fmla="*/ 17155 h 1284251"/>
                <a:gd name="connsiteX35" fmla="*/ 981569 w 1869410"/>
                <a:gd name="connsiteY35" fmla="*/ 10 h 1284251"/>
                <a:gd name="connsiteX36" fmla="*/ 712964 w 1869410"/>
                <a:gd name="connsiteY36" fmla="*/ 19060 h 1284251"/>
                <a:gd name="connsiteX37" fmla="*/ 543419 w 1869410"/>
                <a:gd name="connsiteY37" fmla="*/ 55255 h 1284251"/>
                <a:gd name="connsiteX38" fmla="*/ 415784 w 1869410"/>
                <a:gd name="connsiteY38" fmla="*/ 144790 h 1284251"/>
                <a:gd name="connsiteX39" fmla="*/ 364349 w 1869410"/>
                <a:gd name="connsiteY39" fmla="*/ 215275 h 1284251"/>
                <a:gd name="connsiteX40" fmla="*/ 290054 w 1869410"/>
                <a:gd name="connsiteY40" fmla="*/ 278140 h 1284251"/>
                <a:gd name="connsiteX41" fmla="*/ 223379 w 1869410"/>
                <a:gd name="connsiteY41" fmla="*/ 331480 h 1284251"/>
                <a:gd name="connsiteX42" fmla="*/ 145274 w 1869410"/>
                <a:gd name="connsiteY42" fmla="*/ 485785 h 1284251"/>
                <a:gd name="connsiteX43" fmla="*/ 80504 w 1869410"/>
                <a:gd name="connsiteY43" fmla="*/ 674380 h 1284251"/>
                <a:gd name="connsiteX44" fmla="*/ 494 w 1869410"/>
                <a:gd name="connsiteY44" fmla="*/ 777250 h 1284251"/>
                <a:gd name="connsiteX45" fmla="*/ 120509 w 1869410"/>
                <a:gd name="connsiteY45" fmla="*/ 678190 h 1284251"/>
                <a:gd name="connsiteX46" fmla="*/ 118604 w 1869410"/>
                <a:gd name="connsiteY46" fmla="*/ 910600 h 1284251"/>
                <a:gd name="connsiteX47" fmla="*/ 131939 w 1869410"/>
                <a:gd name="connsiteY47" fmla="*/ 1034425 h 1284251"/>
                <a:gd name="connsiteX48" fmla="*/ 160514 w 1869410"/>
                <a:gd name="connsiteY48" fmla="*/ 891550 h 1284251"/>
                <a:gd name="connsiteX49" fmla="*/ 246239 w 1869410"/>
                <a:gd name="connsiteY49" fmla="*/ 990610 h 1284251"/>
                <a:gd name="connsiteX50" fmla="*/ 238619 w 1869410"/>
                <a:gd name="connsiteY50" fmla="*/ 866785 h 1284251"/>
                <a:gd name="connsiteX51" fmla="*/ 250049 w 1869410"/>
                <a:gd name="connsiteY51" fmla="*/ 725815 h 1284251"/>
                <a:gd name="connsiteX52" fmla="*/ 311009 w 1869410"/>
                <a:gd name="connsiteY52" fmla="*/ 889645 h 1284251"/>
                <a:gd name="connsiteX53" fmla="*/ 295769 w 1869410"/>
                <a:gd name="connsiteY53" fmla="*/ 643900 h 1284251"/>
                <a:gd name="connsiteX54" fmla="*/ 341489 w 1869410"/>
                <a:gd name="connsiteY54" fmla="*/ 495310 h 1284251"/>
                <a:gd name="connsiteX55" fmla="*/ 394829 w 1869410"/>
                <a:gd name="connsiteY55" fmla="*/ 483880 h 1284251"/>
                <a:gd name="connsiteX56" fmla="*/ 486269 w 1869410"/>
                <a:gd name="connsiteY56" fmla="*/ 586750 h 1284251"/>
                <a:gd name="connsiteX0" fmla="*/ 486269 w 1869410"/>
                <a:gd name="connsiteY0" fmla="*/ 586750 h 1284251"/>
                <a:gd name="connsiteX1" fmla="*/ 545324 w 1869410"/>
                <a:gd name="connsiteY1" fmla="*/ 516265 h 1284251"/>
                <a:gd name="connsiteX2" fmla="*/ 629144 w 1869410"/>
                <a:gd name="connsiteY2" fmla="*/ 476260 h 1284251"/>
                <a:gd name="connsiteX3" fmla="*/ 692009 w 1869410"/>
                <a:gd name="connsiteY3" fmla="*/ 577225 h 1284251"/>
                <a:gd name="connsiteX4" fmla="*/ 737729 w 1869410"/>
                <a:gd name="connsiteY4" fmla="*/ 779155 h 1284251"/>
                <a:gd name="connsiteX5" fmla="*/ 735824 w 1869410"/>
                <a:gd name="connsiteY5" fmla="*/ 914410 h 1284251"/>
                <a:gd name="connsiteX6" fmla="*/ 825359 w 1869410"/>
                <a:gd name="connsiteY6" fmla="*/ 678190 h 1284251"/>
                <a:gd name="connsiteX7" fmla="*/ 840599 w 1869410"/>
                <a:gd name="connsiteY7" fmla="*/ 582940 h 1284251"/>
                <a:gd name="connsiteX8" fmla="*/ 1103489 w 1869410"/>
                <a:gd name="connsiteY8" fmla="*/ 870595 h 1284251"/>
                <a:gd name="connsiteX9" fmla="*/ 1154924 w 1869410"/>
                <a:gd name="connsiteY9" fmla="*/ 891550 h 1284251"/>
                <a:gd name="connsiteX10" fmla="*/ 1055864 w 1869410"/>
                <a:gd name="connsiteY10" fmla="*/ 723910 h 1284251"/>
                <a:gd name="connsiteX11" fmla="*/ 1257794 w 1869410"/>
                <a:gd name="connsiteY11" fmla="*/ 971560 h 1284251"/>
                <a:gd name="connsiteX12" fmla="*/ 1233029 w 1869410"/>
                <a:gd name="connsiteY12" fmla="*/ 849640 h 1284251"/>
                <a:gd name="connsiteX13" fmla="*/ 1375904 w 1869410"/>
                <a:gd name="connsiteY13" fmla="*/ 986800 h 1284251"/>
                <a:gd name="connsiteX14" fmla="*/ 1417814 w 1869410"/>
                <a:gd name="connsiteY14" fmla="*/ 1173490 h 1284251"/>
                <a:gd name="connsiteX15" fmla="*/ 1444484 w 1869410"/>
                <a:gd name="connsiteY15" fmla="*/ 1057285 h 1284251"/>
                <a:gd name="connsiteX16" fmla="*/ 1450199 w 1869410"/>
                <a:gd name="connsiteY16" fmla="*/ 1283980 h 1284251"/>
                <a:gd name="connsiteX17" fmla="*/ 1495919 w 1869410"/>
                <a:gd name="connsiteY17" fmla="*/ 1101100 h 1284251"/>
                <a:gd name="connsiteX18" fmla="*/ 1574024 w 1869410"/>
                <a:gd name="connsiteY18" fmla="*/ 996325 h 1284251"/>
                <a:gd name="connsiteX19" fmla="*/ 1667369 w 1869410"/>
                <a:gd name="connsiteY19" fmla="*/ 1021090 h 1284251"/>
                <a:gd name="connsiteX20" fmla="*/ 1707374 w 1869410"/>
                <a:gd name="connsiteY20" fmla="*/ 1055380 h 1284251"/>
                <a:gd name="connsiteX21" fmla="*/ 1714994 w 1869410"/>
                <a:gd name="connsiteY21" fmla="*/ 904885 h 1284251"/>
                <a:gd name="connsiteX22" fmla="*/ 1716899 w 1869410"/>
                <a:gd name="connsiteY22" fmla="*/ 802015 h 1284251"/>
                <a:gd name="connsiteX23" fmla="*/ 1804529 w 1869410"/>
                <a:gd name="connsiteY23" fmla="*/ 889645 h 1284251"/>
                <a:gd name="connsiteX24" fmla="*/ 1764524 w 1869410"/>
                <a:gd name="connsiteY24" fmla="*/ 716290 h 1284251"/>
                <a:gd name="connsiteX25" fmla="*/ 1764524 w 1869410"/>
                <a:gd name="connsiteY25" fmla="*/ 615325 h 1284251"/>
                <a:gd name="connsiteX26" fmla="*/ 1869299 w 1869410"/>
                <a:gd name="connsiteY26" fmla="*/ 708670 h 1284251"/>
                <a:gd name="connsiteX27" fmla="*/ 1783574 w 1869410"/>
                <a:gd name="connsiteY27" fmla="*/ 539125 h 1284251"/>
                <a:gd name="connsiteX28" fmla="*/ 1730234 w 1869410"/>
                <a:gd name="connsiteY28" fmla="*/ 396250 h 1284251"/>
                <a:gd name="connsiteX29" fmla="*/ 1560689 w 1869410"/>
                <a:gd name="connsiteY29" fmla="*/ 219085 h 1284251"/>
                <a:gd name="connsiteX30" fmla="*/ 1427339 w 1869410"/>
                <a:gd name="connsiteY30" fmla="*/ 129550 h 1284251"/>
                <a:gd name="connsiteX31" fmla="*/ 1594979 w 1869410"/>
                <a:gd name="connsiteY31" fmla="*/ 100975 h 1284251"/>
                <a:gd name="connsiteX32" fmla="*/ 1634984 w 1869410"/>
                <a:gd name="connsiteY32" fmla="*/ 70495 h 1284251"/>
                <a:gd name="connsiteX33" fmla="*/ 1402574 w 1869410"/>
                <a:gd name="connsiteY33" fmla="*/ 62875 h 1284251"/>
                <a:gd name="connsiteX34" fmla="*/ 1191119 w 1869410"/>
                <a:gd name="connsiteY34" fmla="*/ 17155 h 1284251"/>
                <a:gd name="connsiteX35" fmla="*/ 981569 w 1869410"/>
                <a:gd name="connsiteY35" fmla="*/ 10 h 1284251"/>
                <a:gd name="connsiteX36" fmla="*/ 712964 w 1869410"/>
                <a:gd name="connsiteY36" fmla="*/ 19060 h 1284251"/>
                <a:gd name="connsiteX37" fmla="*/ 543419 w 1869410"/>
                <a:gd name="connsiteY37" fmla="*/ 55255 h 1284251"/>
                <a:gd name="connsiteX38" fmla="*/ 415784 w 1869410"/>
                <a:gd name="connsiteY38" fmla="*/ 144790 h 1284251"/>
                <a:gd name="connsiteX39" fmla="*/ 364349 w 1869410"/>
                <a:gd name="connsiteY39" fmla="*/ 215275 h 1284251"/>
                <a:gd name="connsiteX40" fmla="*/ 290054 w 1869410"/>
                <a:gd name="connsiteY40" fmla="*/ 278140 h 1284251"/>
                <a:gd name="connsiteX41" fmla="*/ 223379 w 1869410"/>
                <a:gd name="connsiteY41" fmla="*/ 331480 h 1284251"/>
                <a:gd name="connsiteX42" fmla="*/ 145274 w 1869410"/>
                <a:gd name="connsiteY42" fmla="*/ 485785 h 1284251"/>
                <a:gd name="connsiteX43" fmla="*/ 80504 w 1869410"/>
                <a:gd name="connsiteY43" fmla="*/ 674380 h 1284251"/>
                <a:gd name="connsiteX44" fmla="*/ 494 w 1869410"/>
                <a:gd name="connsiteY44" fmla="*/ 777250 h 1284251"/>
                <a:gd name="connsiteX45" fmla="*/ 120509 w 1869410"/>
                <a:gd name="connsiteY45" fmla="*/ 678190 h 1284251"/>
                <a:gd name="connsiteX46" fmla="*/ 118604 w 1869410"/>
                <a:gd name="connsiteY46" fmla="*/ 910600 h 1284251"/>
                <a:gd name="connsiteX47" fmla="*/ 131939 w 1869410"/>
                <a:gd name="connsiteY47" fmla="*/ 1034425 h 1284251"/>
                <a:gd name="connsiteX48" fmla="*/ 160514 w 1869410"/>
                <a:gd name="connsiteY48" fmla="*/ 891550 h 1284251"/>
                <a:gd name="connsiteX49" fmla="*/ 246239 w 1869410"/>
                <a:gd name="connsiteY49" fmla="*/ 990610 h 1284251"/>
                <a:gd name="connsiteX50" fmla="*/ 238619 w 1869410"/>
                <a:gd name="connsiteY50" fmla="*/ 866785 h 1284251"/>
                <a:gd name="connsiteX51" fmla="*/ 250049 w 1869410"/>
                <a:gd name="connsiteY51" fmla="*/ 725815 h 1284251"/>
                <a:gd name="connsiteX52" fmla="*/ 311009 w 1869410"/>
                <a:gd name="connsiteY52" fmla="*/ 889645 h 1284251"/>
                <a:gd name="connsiteX53" fmla="*/ 295769 w 1869410"/>
                <a:gd name="connsiteY53" fmla="*/ 643900 h 1284251"/>
                <a:gd name="connsiteX54" fmla="*/ 341489 w 1869410"/>
                <a:gd name="connsiteY54" fmla="*/ 495310 h 1284251"/>
                <a:gd name="connsiteX55" fmla="*/ 394829 w 1869410"/>
                <a:gd name="connsiteY55" fmla="*/ 483880 h 1284251"/>
                <a:gd name="connsiteX56" fmla="*/ 486269 w 1869410"/>
                <a:gd name="connsiteY56" fmla="*/ 586750 h 1284251"/>
                <a:gd name="connsiteX0" fmla="*/ 486269 w 1869410"/>
                <a:gd name="connsiteY0" fmla="*/ 586750 h 1284251"/>
                <a:gd name="connsiteX1" fmla="*/ 545324 w 1869410"/>
                <a:gd name="connsiteY1" fmla="*/ 516265 h 1284251"/>
                <a:gd name="connsiteX2" fmla="*/ 629144 w 1869410"/>
                <a:gd name="connsiteY2" fmla="*/ 476260 h 1284251"/>
                <a:gd name="connsiteX3" fmla="*/ 692009 w 1869410"/>
                <a:gd name="connsiteY3" fmla="*/ 577225 h 1284251"/>
                <a:gd name="connsiteX4" fmla="*/ 737729 w 1869410"/>
                <a:gd name="connsiteY4" fmla="*/ 779155 h 1284251"/>
                <a:gd name="connsiteX5" fmla="*/ 735824 w 1869410"/>
                <a:gd name="connsiteY5" fmla="*/ 914410 h 1284251"/>
                <a:gd name="connsiteX6" fmla="*/ 825359 w 1869410"/>
                <a:gd name="connsiteY6" fmla="*/ 678190 h 1284251"/>
                <a:gd name="connsiteX7" fmla="*/ 840599 w 1869410"/>
                <a:gd name="connsiteY7" fmla="*/ 582940 h 1284251"/>
                <a:gd name="connsiteX8" fmla="*/ 1103489 w 1869410"/>
                <a:gd name="connsiteY8" fmla="*/ 870595 h 1284251"/>
                <a:gd name="connsiteX9" fmla="*/ 1154924 w 1869410"/>
                <a:gd name="connsiteY9" fmla="*/ 891550 h 1284251"/>
                <a:gd name="connsiteX10" fmla="*/ 1055864 w 1869410"/>
                <a:gd name="connsiteY10" fmla="*/ 723910 h 1284251"/>
                <a:gd name="connsiteX11" fmla="*/ 1257794 w 1869410"/>
                <a:gd name="connsiteY11" fmla="*/ 971560 h 1284251"/>
                <a:gd name="connsiteX12" fmla="*/ 1233029 w 1869410"/>
                <a:gd name="connsiteY12" fmla="*/ 849640 h 1284251"/>
                <a:gd name="connsiteX13" fmla="*/ 1375904 w 1869410"/>
                <a:gd name="connsiteY13" fmla="*/ 986800 h 1284251"/>
                <a:gd name="connsiteX14" fmla="*/ 1417814 w 1869410"/>
                <a:gd name="connsiteY14" fmla="*/ 1173490 h 1284251"/>
                <a:gd name="connsiteX15" fmla="*/ 1444484 w 1869410"/>
                <a:gd name="connsiteY15" fmla="*/ 1057285 h 1284251"/>
                <a:gd name="connsiteX16" fmla="*/ 1450199 w 1869410"/>
                <a:gd name="connsiteY16" fmla="*/ 1283980 h 1284251"/>
                <a:gd name="connsiteX17" fmla="*/ 1495919 w 1869410"/>
                <a:gd name="connsiteY17" fmla="*/ 1101100 h 1284251"/>
                <a:gd name="connsiteX18" fmla="*/ 1574024 w 1869410"/>
                <a:gd name="connsiteY18" fmla="*/ 996325 h 1284251"/>
                <a:gd name="connsiteX19" fmla="*/ 1667369 w 1869410"/>
                <a:gd name="connsiteY19" fmla="*/ 1021090 h 1284251"/>
                <a:gd name="connsiteX20" fmla="*/ 1707374 w 1869410"/>
                <a:gd name="connsiteY20" fmla="*/ 1055380 h 1284251"/>
                <a:gd name="connsiteX21" fmla="*/ 1714994 w 1869410"/>
                <a:gd name="connsiteY21" fmla="*/ 904885 h 1284251"/>
                <a:gd name="connsiteX22" fmla="*/ 1716899 w 1869410"/>
                <a:gd name="connsiteY22" fmla="*/ 802015 h 1284251"/>
                <a:gd name="connsiteX23" fmla="*/ 1804529 w 1869410"/>
                <a:gd name="connsiteY23" fmla="*/ 889645 h 1284251"/>
                <a:gd name="connsiteX24" fmla="*/ 1764524 w 1869410"/>
                <a:gd name="connsiteY24" fmla="*/ 716290 h 1284251"/>
                <a:gd name="connsiteX25" fmla="*/ 1764524 w 1869410"/>
                <a:gd name="connsiteY25" fmla="*/ 615325 h 1284251"/>
                <a:gd name="connsiteX26" fmla="*/ 1869299 w 1869410"/>
                <a:gd name="connsiteY26" fmla="*/ 708670 h 1284251"/>
                <a:gd name="connsiteX27" fmla="*/ 1783574 w 1869410"/>
                <a:gd name="connsiteY27" fmla="*/ 539125 h 1284251"/>
                <a:gd name="connsiteX28" fmla="*/ 1730234 w 1869410"/>
                <a:gd name="connsiteY28" fmla="*/ 396250 h 1284251"/>
                <a:gd name="connsiteX29" fmla="*/ 1560689 w 1869410"/>
                <a:gd name="connsiteY29" fmla="*/ 219085 h 1284251"/>
                <a:gd name="connsiteX30" fmla="*/ 1427339 w 1869410"/>
                <a:gd name="connsiteY30" fmla="*/ 129550 h 1284251"/>
                <a:gd name="connsiteX31" fmla="*/ 1594979 w 1869410"/>
                <a:gd name="connsiteY31" fmla="*/ 100975 h 1284251"/>
                <a:gd name="connsiteX32" fmla="*/ 1634984 w 1869410"/>
                <a:gd name="connsiteY32" fmla="*/ 70495 h 1284251"/>
                <a:gd name="connsiteX33" fmla="*/ 1402574 w 1869410"/>
                <a:gd name="connsiteY33" fmla="*/ 62875 h 1284251"/>
                <a:gd name="connsiteX34" fmla="*/ 1191119 w 1869410"/>
                <a:gd name="connsiteY34" fmla="*/ 17155 h 1284251"/>
                <a:gd name="connsiteX35" fmla="*/ 981569 w 1869410"/>
                <a:gd name="connsiteY35" fmla="*/ 10 h 1284251"/>
                <a:gd name="connsiteX36" fmla="*/ 712964 w 1869410"/>
                <a:gd name="connsiteY36" fmla="*/ 19060 h 1284251"/>
                <a:gd name="connsiteX37" fmla="*/ 543419 w 1869410"/>
                <a:gd name="connsiteY37" fmla="*/ 55255 h 1284251"/>
                <a:gd name="connsiteX38" fmla="*/ 415784 w 1869410"/>
                <a:gd name="connsiteY38" fmla="*/ 144790 h 1284251"/>
                <a:gd name="connsiteX39" fmla="*/ 364349 w 1869410"/>
                <a:gd name="connsiteY39" fmla="*/ 215275 h 1284251"/>
                <a:gd name="connsiteX40" fmla="*/ 290054 w 1869410"/>
                <a:gd name="connsiteY40" fmla="*/ 278140 h 1284251"/>
                <a:gd name="connsiteX41" fmla="*/ 223379 w 1869410"/>
                <a:gd name="connsiteY41" fmla="*/ 331480 h 1284251"/>
                <a:gd name="connsiteX42" fmla="*/ 145274 w 1869410"/>
                <a:gd name="connsiteY42" fmla="*/ 485785 h 1284251"/>
                <a:gd name="connsiteX43" fmla="*/ 80504 w 1869410"/>
                <a:gd name="connsiteY43" fmla="*/ 674380 h 1284251"/>
                <a:gd name="connsiteX44" fmla="*/ 494 w 1869410"/>
                <a:gd name="connsiteY44" fmla="*/ 777250 h 1284251"/>
                <a:gd name="connsiteX45" fmla="*/ 120509 w 1869410"/>
                <a:gd name="connsiteY45" fmla="*/ 678190 h 1284251"/>
                <a:gd name="connsiteX46" fmla="*/ 118604 w 1869410"/>
                <a:gd name="connsiteY46" fmla="*/ 910600 h 1284251"/>
                <a:gd name="connsiteX47" fmla="*/ 131939 w 1869410"/>
                <a:gd name="connsiteY47" fmla="*/ 1034425 h 1284251"/>
                <a:gd name="connsiteX48" fmla="*/ 160514 w 1869410"/>
                <a:gd name="connsiteY48" fmla="*/ 891550 h 1284251"/>
                <a:gd name="connsiteX49" fmla="*/ 246239 w 1869410"/>
                <a:gd name="connsiteY49" fmla="*/ 990610 h 1284251"/>
                <a:gd name="connsiteX50" fmla="*/ 238619 w 1869410"/>
                <a:gd name="connsiteY50" fmla="*/ 866785 h 1284251"/>
                <a:gd name="connsiteX51" fmla="*/ 250049 w 1869410"/>
                <a:gd name="connsiteY51" fmla="*/ 725815 h 1284251"/>
                <a:gd name="connsiteX52" fmla="*/ 311009 w 1869410"/>
                <a:gd name="connsiteY52" fmla="*/ 889645 h 1284251"/>
                <a:gd name="connsiteX53" fmla="*/ 295769 w 1869410"/>
                <a:gd name="connsiteY53" fmla="*/ 643900 h 1284251"/>
                <a:gd name="connsiteX54" fmla="*/ 341489 w 1869410"/>
                <a:gd name="connsiteY54" fmla="*/ 495310 h 1284251"/>
                <a:gd name="connsiteX55" fmla="*/ 394829 w 1869410"/>
                <a:gd name="connsiteY55" fmla="*/ 483880 h 1284251"/>
                <a:gd name="connsiteX56" fmla="*/ 486269 w 1869410"/>
                <a:gd name="connsiteY56" fmla="*/ 586750 h 1284251"/>
                <a:gd name="connsiteX0" fmla="*/ 486269 w 1869410"/>
                <a:gd name="connsiteY0" fmla="*/ 586750 h 1284248"/>
                <a:gd name="connsiteX1" fmla="*/ 545324 w 1869410"/>
                <a:gd name="connsiteY1" fmla="*/ 516265 h 1284248"/>
                <a:gd name="connsiteX2" fmla="*/ 629144 w 1869410"/>
                <a:gd name="connsiteY2" fmla="*/ 476260 h 1284248"/>
                <a:gd name="connsiteX3" fmla="*/ 692009 w 1869410"/>
                <a:gd name="connsiteY3" fmla="*/ 577225 h 1284248"/>
                <a:gd name="connsiteX4" fmla="*/ 737729 w 1869410"/>
                <a:gd name="connsiteY4" fmla="*/ 779155 h 1284248"/>
                <a:gd name="connsiteX5" fmla="*/ 735824 w 1869410"/>
                <a:gd name="connsiteY5" fmla="*/ 914410 h 1284248"/>
                <a:gd name="connsiteX6" fmla="*/ 825359 w 1869410"/>
                <a:gd name="connsiteY6" fmla="*/ 678190 h 1284248"/>
                <a:gd name="connsiteX7" fmla="*/ 840599 w 1869410"/>
                <a:gd name="connsiteY7" fmla="*/ 582940 h 1284248"/>
                <a:gd name="connsiteX8" fmla="*/ 1103489 w 1869410"/>
                <a:gd name="connsiteY8" fmla="*/ 870595 h 1284248"/>
                <a:gd name="connsiteX9" fmla="*/ 1154924 w 1869410"/>
                <a:gd name="connsiteY9" fmla="*/ 891550 h 1284248"/>
                <a:gd name="connsiteX10" fmla="*/ 1055864 w 1869410"/>
                <a:gd name="connsiteY10" fmla="*/ 723910 h 1284248"/>
                <a:gd name="connsiteX11" fmla="*/ 1257794 w 1869410"/>
                <a:gd name="connsiteY11" fmla="*/ 971560 h 1284248"/>
                <a:gd name="connsiteX12" fmla="*/ 1233029 w 1869410"/>
                <a:gd name="connsiteY12" fmla="*/ 849640 h 1284248"/>
                <a:gd name="connsiteX13" fmla="*/ 1375904 w 1869410"/>
                <a:gd name="connsiteY13" fmla="*/ 986800 h 1284248"/>
                <a:gd name="connsiteX14" fmla="*/ 1417814 w 1869410"/>
                <a:gd name="connsiteY14" fmla="*/ 1173490 h 1284248"/>
                <a:gd name="connsiteX15" fmla="*/ 1444484 w 1869410"/>
                <a:gd name="connsiteY15" fmla="*/ 1057285 h 1284248"/>
                <a:gd name="connsiteX16" fmla="*/ 1450199 w 1869410"/>
                <a:gd name="connsiteY16" fmla="*/ 1283980 h 1284248"/>
                <a:gd name="connsiteX17" fmla="*/ 1495919 w 1869410"/>
                <a:gd name="connsiteY17" fmla="*/ 1101100 h 1284248"/>
                <a:gd name="connsiteX18" fmla="*/ 1577834 w 1869410"/>
                <a:gd name="connsiteY18" fmla="*/ 1003945 h 1284248"/>
                <a:gd name="connsiteX19" fmla="*/ 1667369 w 1869410"/>
                <a:gd name="connsiteY19" fmla="*/ 1021090 h 1284248"/>
                <a:gd name="connsiteX20" fmla="*/ 1707374 w 1869410"/>
                <a:gd name="connsiteY20" fmla="*/ 1055380 h 1284248"/>
                <a:gd name="connsiteX21" fmla="*/ 1714994 w 1869410"/>
                <a:gd name="connsiteY21" fmla="*/ 904885 h 1284248"/>
                <a:gd name="connsiteX22" fmla="*/ 1716899 w 1869410"/>
                <a:gd name="connsiteY22" fmla="*/ 802015 h 1284248"/>
                <a:gd name="connsiteX23" fmla="*/ 1804529 w 1869410"/>
                <a:gd name="connsiteY23" fmla="*/ 889645 h 1284248"/>
                <a:gd name="connsiteX24" fmla="*/ 1764524 w 1869410"/>
                <a:gd name="connsiteY24" fmla="*/ 716290 h 1284248"/>
                <a:gd name="connsiteX25" fmla="*/ 1764524 w 1869410"/>
                <a:gd name="connsiteY25" fmla="*/ 615325 h 1284248"/>
                <a:gd name="connsiteX26" fmla="*/ 1869299 w 1869410"/>
                <a:gd name="connsiteY26" fmla="*/ 708670 h 1284248"/>
                <a:gd name="connsiteX27" fmla="*/ 1783574 w 1869410"/>
                <a:gd name="connsiteY27" fmla="*/ 539125 h 1284248"/>
                <a:gd name="connsiteX28" fmla="*/ 1730234 w 1869410"/>
                <a:gd name="connsiteY28" fmla="*/ 396250 h 1284248"/>
                <a:gd name="connsiteX29" fmla="*/ 1560689 w 1869410"/>
                <a:gd name="connsiteY29" fmla="*/ 219085 h 1284248"/>
                <a:gd name="connsiteX30" fmla="*/ 1427339 w 1869410"/>
                <a:gd name="connsiteY30" fmla="*/ 129550 h 1284248"/>
                <a:gd name="connsiteX31" fmla="*/ 1594979 w 1869410"/>
                <a:gd name="connsiteY31" fmla="*/ 100975 h 1284248"/>
                <a:gd name="connsiteX32" fmla="*/ 1634984 w 1869410"/>
                <a:gd name="connsiteY32" fmla="*/ 70495 h 1284248"/>
                <a:gd name="connsiteX33" fmla="*/ 1402574 w 1869410"/>
                <a:gd name="connsiteY33" fmla="*/ 62875 h 1284248"/>
                <a:gd name="connsiteX34" fmla="*/ 1191119 w 1869410"/>
                <a:gd name="connsiteY34" fmla="*/ 17155 h 1284248"/>
                <a:gd name="connsiteX35" fmla="*/ 981569 w 1869410"/>
                <a:gd name="connsiteY35" fmla="*/ 10 h 1284248"/>
                <a:gd name="connsiteX36" fmla="*/ 712964 w 1869410"/>
                <a:gd name="connsiteY36" fmla="*/ 19060 h 1284248"/>
                <a:gd name="connsiteX37" fmla="*/ 543419 w 1869410"/>
                <a:gd name="connsiteY37" fmla="*/ 55255 h 1284248"/>
                <a:gd name="connsiteX38" fmla="*/ 415784 w 1869410"/>
                <a:gd name="connsiteY38" fmla="*/ 144790 h 1284248"/>
                <a:gd name="connsiteX39" fmla="*/ 364349 w 1869410"/>
                <a:gd name="connsiteY39" fmla="*/ 215275 h 1284248"/>
                <a:gd name="connsiteX40" fmla="*/ 290054 w 1869410"/>
                <a:gd name="connsiteY40" fmla="*/ 278140 h 1284248"/>
                <a:gd name="connsiteX41" fmla="*/ 223379 w 1869410"/>
                <a:gd name="connsiteY41" fmla="*/ 331480 h 1284248"/>
                <a:gd name="connsiteX42" fmla="*/ 145274 w 1869410"/>
                <a:gd name="connsiteY42" fmla="*/ 485785 h 1284248"/>
                <a:gd name="connsiteX43" fmla="*/ 80504 w 1869410"/>
                <a:gd name="connsiteY43" fmla="*/ 674380 h 1284248"/>
                <a:gd name="connsiteX44" fmla="*/ 494 w 1869410"/>
                <a:gd name="connsiteY44" fmla="*/ 777250 h 1284248"/>
                <a:gd name="connsiteX45" fmla="*/ 120509 w 1869410"/>
                <a:gd name="connsiteY45" fmla="*/ 678190 h 1284248"/>
                <a:gd name="connsiteX46" fmla="*/ 118604 w 1869410"/>
                <a:gd name="connsiteY46" fmla="*/ 910600 h 1284248"/>
                <a:gd name="connsiteX47" fmla="*/ 131939 w 1869410"/>
                <a:gd name="connsiteY47" fmla="*/ 1034425 h 1284248"/>
                <a:gd name="connsiteX48" fmla="*/ 160514 w 1869410"/>
                <a:gd name="connsiteY48" fmla="*/ 891550 h 1284248"/>
                <a:gd name="connsiteX49" fmla="*/ 246239 w 1869410"/>
                <a:gd name="connsiteY49" fmla="*/ 990610 h 1284248"/>
                <a:gd name="connsiteX50" fmla="*/ 238619 w 1869410"/>
                <a:gd name="connsiteY50" fmla="*/ 866785 h 1284248"/>
                <a:gd name="connsiteX51" fmla="*/ 250049 w 1869410"/>
                <a:gd name="connsiteY51" fmla="*/ 725815 h 1284248"/>
                <a:gd name="connsiteX52" fmla="*/ 311009 w 1869410"/>
                <a:gd name="connsiteY52" fmla="*/ 889645 h 1284248"/>
                <a:gd name="connsiteX53" fmla="*/ 295769 w 1869410"/>
                <a:gd name="connsiteY53" fmla="*/ 643900 h 1284248"/>
                <a:gd name="connsiteX54" fmla="*/ 341489 w 1869410"/>
                <a:gd name="connsiteY54" fmla="*/ 495310 h 1284248"/>
                <a:gd name="connsiteX55" fmla="*/ 394829 w 1869410"/>
                <a:gd name="connsiteY55" fmla="*/ 483880 h 1284248"/>
                <a:gd name="connsiteX56" fmla="*/ 486269 w 1869410"/>
                <a:gd name="connsiteY56" fmla="*/ 586750 h 1284248"/>
                <a:gd name="connsiteX0" fmla="*/ 486269 w 1869410"/>
                <a:gd name="connsiteY0" fmla="*/ 586750 h 1238621"/>
                <a:gd name="connsiteX1" fmla="*/ 545324 w 1869410"/>
                <a:gd name="connsiteY1" fmla="*/ 516265 h 1238621"/>
                <a:gd name="connsiteX2" fmla="*/ 629144 w 1869410"/>
                <a:gd name="connsiteY2" fmla="*/ 476260 h 1238621"/>
                <a:gd name="connsiteX3" fmla="*/ 692009 w 1869410"/>
                <a:gd name="connsiteY3" fmla="*/ 577225 h 1238621"/>
                <a:gd name="connsiteX4" fmla="*/ 737729 w 1869410"/>
                <a:gd name="connsiteY4" fmla="*/ 779155 h 1238621"/>
                <a:gd name="connsiteX5" fmla="*/ 735824 w 1869410"/>
                <a:gd name="connsiteY5" fmla="*/ 914410 h 1238621"/>
                <a:gd name="connsiteX6" fmla="*/ 825359 w 1869410"/>
                <a:gd name="connsiteY6" fmla="*/ 678190 h 1238621"/>
                <a:gd name="connsiteX7" fmla="*/ 840599 w 1869410"/>
                <a:gd name="connsiteY7" fmla="*/ 582940 h 1238621"/>
                <a:gd name="connsiteX8" fmla="*/ 1103489 w 1869410"/>
                <a:gd name="connsiteY8" fmla="*/ 870595 h 1238621"/>
                <a:gd name="connsiteX9" fmla="*/ 1154924 w 1869410"/>
                <a:gd name="connsiteY9" fmla="*/ 891550 h 1238621"/>
                <a:gd name="connsiteX10" fmla="*/ 1055864 w 1869410"/>
                <a:gd name="connsiteY10" fmla="*/ 723910 h 1238621"/>
                <a:gd name="connsiteX11" fmla="*/ 1257794 w 1869410"/>
                <a:gd name="connsiteY11" fmla="*/ 971560 h 1238621"/>
                <a:gd name="connsiteX12" fmla="*/ 1233029 w 1869410"/>
                <a:gd name="connsiteY12" fmla="*/ 849640 h 1238621"/>
                <a:gd name="connsiteX13" fmla="*/ 1375904 w 1869410"/>
                <a:gd name="connsiteY13" fmla="*/ 986800 h 1238621"/>
                <a:gd name="connsiteX14" fmla="*/ 1417814 w 1869410"/>
                <a:gd name="connsiteY14" fmla="*/ 1173490 h 1238621"/>
                <a:gd name="connsiteX15" fmla="*/ 1444484 w 1869410"/>
                <a:gd name="connsiteY15" fmla="*/ 1057285 h 1238621"/>
                <a:gd name="connsiteX16" fmla="*/ 1442579 w 1869410"/>
                <a:gd name="connsiteY16" fmla="*/ 1238260 h 1238621"/>
                <a:gd name="connsiteX17" fmla="*/ 1495919 w 1869410"/>
                <a:gd name="connsiteY17" fmla="*/ 1101100 h 1238621"/>
                <a:gd name="connsiteX18" fmla="*/ 1577834 w 1869410"/>
                <a:gd name="connsiteY18" fmla="*/ 1003945 h 1238621"/>
                <a:gd name="connsiteX19" fmla="*/ 1667369 w 1869410"/>
                <a:gd name="connsiteY19" fmla="*/ 1021090 h 1238621"/>
                <a:gd name="connsiteX20" fmla="*/ 1707374 w 1869410"/>
                <a:gd name="connsiteY20" fmla="*/ 1055380 h 1238621"/>
                <a:gd name="connsiteX21" fmla="*/ 1714994 w 1869410"/>
                <a:gd name="connsiteY21" fmla="*/ 904885 h 1238621"/>
                <a:gd name="connsiteX22" fmla="*/ 1716899 w 1869410"/>
                <a:gd name="connsiteY22" fmla="*/ 802015 h 1238621"/>
                <a:gd name="connsiteX23" fmla="*/ 1804529 w 1869410"/>
                <a:gd name="connsiteY23" fmla="*/ 889645 h 1238621"/>
                <a:gd name="connsiteX24" fmla="*/ 1764524 w 1869410"/>
                <a:gd name="connsiteY24" fmla="*/ 716290 h 1238621"/>
                <a:gd name="connsiteX25" fmla="*/ 1764524 w 1869410"/>
                <a:gd name="connsiteY25" fmla="*/ 615325 h 1238621"/>
                <a:gd name="connsiteX26" fmla="*/ 1869299 w 1869410"/>
                <a:gd name="connsiteY26" fmla="*/ 708670 h 1238621"/>
                <a:gd name="connsiteX27" fmla="*/ 1783574 w 1869410"/>
                <a:gd name="connsiteY27" fmla="*/ 539125 h 1238621"/>
                <a:gd name="connsiteX28" fmla="*/ 1730234 w 1869410"/>
                <a:gd name="connsiteY28" fmla="*/ 396250 h 1238621"/>
                <a:gd name="connsiteX29" fmla="*/ 1560689 w 1869410"/>
                <a:gd name="connsiteY29" fmla="*/ 219085 h 1238621"/>
                <a:gd name="connsiteX30" fmla="*/ 1427339 w 1869410"/>
                <a:gd name="connsiteY30" fmla="*/ 129550 h 1238621"/>
                <a:gd name="connsiteX31" fmla="*/ 1594979 w 1869410"/>
                <a:gd name="connsiteY31" fmla="*/ 100975 h 1238621"/>
                <a:gd name="connsiteX32" fmla="*/ 1634984 w 1869410"/>
                <a:gd name="connsiteY32" fmla="*/ 70495 h 1238621"/>
                <a:gd name="connsiteX33" fmla="*/ 1402574 w 1869410"/>
                <a:gd name="connsiteY33" fmla="*/ 62875 h 1238621"/>
                <a:gd name="connsiteX34" fmla="*/ 1191119 w 1869410"/>
                <a:gd name="connsiteY34" fmla="*/ 17155 h 1238621"/>
                <a:gd name="connsiteX35" fmla="*/ 981569 w 1869410"/>
                <a:gd name="connsiteY35" fmla="*/ 10 h 1238621"/>
                <a:gd name="connsiteX36" fmla="*/ 712964 w 1869410"/>
                <a:gd name="connsiteY36" fmla="*/ 19060 h 1238621"/>
                <a:gd name="connsiteX37" fmla="*/ 543419 w 1869410"/>
                <a:gd name="connsiteY37" fmla="*/ 55255 h 1238621"/>
                <a:gd name="connsiteX38" fmla="*/ 415784 w 1869410"/>
                <a:gd name="connsiteY38" fmla="*/ 144790 h 1238621"/>
                <a:gd name="connsiteX39" fmla="*/ 364349 w 1869410"/>
                <a:gd name="connsiteY39" fmla="*/ 215275 h 1238621"/>
                <a:gd name="connsiteX40" fmla="*/ 290054 w 1869410"/>
                <a:gd name="connsiteY40" fmla="*/ 278140 h 1238621"/>
                <a:gd name="connsiteX41" fmla="*/ 223379 w 1869410"/>
                <a:gd name="connsiteY41" fmla="*/ 331480 h 1238621"/>
                <a:gd name="connsiteX42" fmla="*/ 145274 w 1869410"/>
                <a:gd name="connsiteY42" fmla="*/ 485785 h 1238621"/>
                <a:gd name="connsiteX43" fmla="*/ 80504 w 1869410"/>
                <a:gd name="connsiteY43" fmla="*/ 674380 h 1238621"/>
                <a:gd name="connsiteX44" fmla="*/ 494 w 1869410"/>
                <a:gd name="connsiteY44" fmla="*/ 777250 h 1238621"/>
                <a:gd name="connsiteX45" fmla="*/ 120509 w 1869410"/>
                <a:gd name="connsiteY45" fmla="*/ 678190 h 1238621"/>
                <a:gd name="connsiteX46" fmla="*/ 118604 w 1869410"/>
                <a:gd name="connsiteY46" fmla="*/ 910600 h 1238621"/>
                <a:gd name="connsiteX47" fmla="*/ 131939 w 1869410"/>
                <a:gd name="connsiteY47" fmla="*/ 1034425 h 1238621"/>
                <a:gd name="connsiteX48" fmla="*/ 160514 w 1869410"/>
                <a:gd name="connsiteY48" fmla="*/ 891550 h 1238621"/>
                <a:gd name="connsiteX49" fmla="*/ 246239 w 1869410"/>
                <a:gd name="connsiteY49" fmla="*/ 990610 h 1238621"/>
                <a:gd name="connsiteX50" fmla="*/ 238619 w 1869410"/>
                <a:gd name="connsiteY50" fmla="*/ 866785 h 1238621"/>
                <a:gd name="connsiteX51" fmla="*/ 250049 w 1869410"/>
                <a:gd name="connsiteY51" fmla="*/ 725815 h 1238621"/>
                <a:gd name="connsiteX52" fmla="*/ 311009 w 1869410"/>
                <a:gd name="connsiteY52" fmla="*/ 889645 h 1238621"/>
                <a:gd name="connsiteX53" fmla="*/ 295769 w 1869410"/>
                <a:gd name="connsiteY53" fmla="*/ 643900 h 1238621"/>
                <a:gd name="connsiteX54" fmla="*/ 341489 w 1869410"/>
                <a:gd name="connsiteY54" fmla="*/ 495310 h 1238621"/>
                <a:gd name="connsiteX55" fmla="*/ 394829 w 1869410"/>
                <a:gd name="connsiteY55" fmla="*/ 483880 h 1238621"/>
                <a:gd name="connsiteX56" fmla="*/ 486269 w 1869410"/>
                <a:gd name="connsiteY56" fmla="*/ 586750 h 1238621"/>
                <a:gd name="connsiteX0" fmla="*/ 486269 w 1869410"/>
                <a:gd name="connsiteY0" fmla="*/ 586750 h 1238621"/>
                <a:gd name="connsiteX1" fmla="*/ 545324 w 1869410"/>
                <a:gd name="connsiteY1" fmla="*/ 516265 h 1238621"/>
                <a:gd name="connsiteX2" fmla="*/ 629144 w 1869410"/>
                <a:gd name="connsiteY2" fmla="*/ 476260 h 1238621"/>
                <a:gd name="connsiteX3" fmla="*/ 692009 w 1869410"/>
                <a:gd name="connsiteY3" fmla="*/ 577225 h 1238621"/>
                <a:gd name="connsiteX4" fmla="*/ 737729 w 1869410"/>
                <a:gd name="connsiteY4" fmla="*/ 779155 h 1238621"/>
                <a:gd name="connsiteX5" fmla="*/ 735824 w 1869410"/>
                <a:gd name="connsiteY5" fmla="*/ 914410 h 1238621"/>
                <a:gd name="connsiteX6" fmla="*/ 825359 w 1869410"/>
                <a:gd name="connsiteY6" fmla="*/ 678190 h 1238621"/>
                <a:gd name="connsiteX7" fmla="*/ 840599 w 1869410"/>
                <a:gd name="connsiteY7" fmla="*/ 582940 h 1238621"/>
                <a:gd name="connsiteX8" fmla="*/ 1103489 w 1869410"/>
                <a:gd name="connsiteY8" fmla="*/ 870595 h 1238621"/>
                <a:gd name="connsiteX9" fmla="*/ 1154924 w 1869410"/>
                <a:gd name="connsiteY9" fmla="*/ 891550 h 1238621"/>
                <a:gd name="connsiteX10" fmla="*/ 1055864 w 1869410"/>
                <a:gd name="connsiteY10" fmla="*/ 723910 h 1238621"/>
                <a:gd name="connsiteX11" fmla="*/ 1257794 w 1869410"/>
                <a:gd name="connsiteY11" fmla="*/ 971560 h 1238621"/>
                <a:gd name="connsiteX12" fmla="*/ 1233029 w 1869410"/>
                <a:gd name="connsiteY12" fmla="*/ 849640 h 1238621"/>
                <a:gd name="connsiteX13" fmla="*/ 1358759 w 1869410"/>
                <a:gd name="connsiteY13" fmla="*/ 958225 h 1238621"/>
                <a:gd name="connsiteX14" fmla="*/ 1417814 w 1869410"/>
                <a:gd name="connsiteY14" fmla="*/ 1173490 h 1238621"/>
                <a:gd name="connsiteX15" fmla="*/ 1444484 w 1869410"/>
                <a:gd name="connsiteY15" fmla="*/ 1057285 h 1238621"/>
                <a:gd name="connsiteX16" fmla="*/ 1442579 w 1869410"/>
                <a:gd name="connsiteY16" fmla="*/ 1238260 h 1238621"/>
                <a:gd name="connsiteX17" fmla="*/ 1495919 w 1869410"/>
                <a:gd name="connsiteY17" fmla="*/ 1101100 h 1238621"/>
                <a:gd name="connsiteX18" fmla="*/ 1577834 w 1869410"/>
                <a:gd name="connsiteY18" fmla="*/ 1003945 h 1238621"/>
                <a:gd name="connsiteX19" fmla="*/ 1667369 w 1869410"/>
                <a:gd name="connsiteY19" fmla="*/ 1021090 h 1238621"/>
                <a:gd name="connsiteX20" fmla="*/ 1707374 w 1869410"/>
                <a:gd name="connsiteY20" fmla="*/ 1055380 h 1238621"/>
                <a:gd name="connsiteX21" fmla="*/ 1714994 w 1869410"/>
                <a:gd name="connsiteY21" fmla="*/ 904885 h 1238621"/>
                <a:gd name="connsiteX22" fmla="*/ 1716899 w 1869410"/>
                <a:gd name="connsiteY22" fmla="*/ 802015 h 1238621"/>
                <a:gd name="connsiteX23" fmla="*/ 1804529 w 1869410"/>
                <a:gd name="connsiteY23" fmla="*/ 889645 h 1238621"/>
                <a:gd name="connsiteX24" fmla="*/ 1764524 w 1869410"/>
                <a:gd name="connsiteY24" fmla="*/ 716290 h 1238621"/>
                <a:gd name="connsiteX25" fmla="*/ 1764524 w 1869410"/>
                <a:gd name="connsiteY25" fmla="*/ 615325 h 1238621"/>
                <a:gd name="connsiteX26" fmla="*/ 1869299 w 1869410"/>
                <a:gd name="connsiteY26" fmla="*/ 708670 h 1238621"/>
                <a:gd name="connsiteX27" fmla="*/ 1783574 w 1869410"/>
                <a:gd name="connsiteY27" fmla="*/ 539125 h 1238621"/>
                <a:gd name="connsiteX28" fmla="*/ 1730234 w 1869410"/>
                <a:gd name="connsiteY28" fmla="*/ 396250 h 1238621"/>
                <a:gd name="connsiteX29" fmla="*/ 1560689 w 1869410"/>
                <a:gd name="connsiteY29" fmla="*/ 219085 h 1238621"/>
                <a:gd name="connsiteX30" fmla="*/ 1427339 w 1869410"/>
                <a:gd name="connsiteY30" fmla="*/ 129550 h 1238621"/>
                <a:gd name="connsiteX31" fmla="*/ 1594979 w 1869410"/>
                <a:gd name="connsiteY31" fmla="*/ 100975 h 1238621"/>
                <a:gd name="connsiteX32" fmla="*/ 1634984 w 1869410"/>
                <a:gd name="connsiteY32" fmla="*/ 70495 h 1238621"/>
                <a:gd name="connsiteX33" fmla="*/ 1402574 w 1869410"/>
                <a:gd name="connsiteY33" fmla="*/ 62875 h 1238621"/>
                <a:gd name="connsiteX34" fmla="*/ 1191119 w 1869410"/>
                <a:gd name="connsiteY34" fmla="*/ 17155 h 1238621"/>
                <a:gd name="connsiteX35" fmla="*/ 981569 w 1869410"/>
                <a:gd name="connsiteY35" fmla="*/ 10 h 1238621"/>
                <a:gd name="connsiteX36" fmla="*/ 712964 w 1869410"/>
                <a:gd name="connsiteY36" fmla="*/ 19060 h 1238621"/>
                <a:gd name="connsiteX37" fmla="*/ 543419 w 1869410"/>
                <a:gd name="connsiteY37" fmla="*/ 55255 h 1238621"/>
                <a:gd name="connsiteX38" fmla="*/ 415784 w 1869410"/>
                <a:gd name="connsiteY38" fmla="*/ 144790 h 1238621"/>
                <a:gd name="connsiteX39" fmla="*/ 364349 w 1869410"/>
                <a:gd name="connsiteY39" fmla="*/ 215275 h 1238621"/>
                <a:gd name="connsiteX40" fmla="*/ 290054 w 1869410"/>
                <a:gd name="connsiteY40" fmla="*/ 278140 h 1238621"/>
                <a:gd name="connsiteX41" fmla="*/ 223379 w 1869410"/>
                <a:gd name="connsiteY41" fmla="*/ 331480 h 1238621"/>
                <a:gd name="connsiteX42" fmla="*/ 145274 w 1869410"/>
                <a:gd name="connsiteY42" fmla="*/ 485785 h 1238621"/>
                <a:gd name="connsiteX43" fmla="*/ 80504 w 1869410"/>
                <a:gd name="connsiteY43" fmla="*/ 674380 h 1238621"/>
                <a:gd name="connsiteX44" fmla="*/ 494 w 1869410"/>
                <a:gd name="connsiteY44" fmla="*/ 777250 h 1238621"/>
                <a:gd name="connsiteX45" fmla="*/ 120509 w 1869410"/>
                <a:gd name="connsiteY45" fmla="*/ 678190 h 1238621"/>
                <a:gd name="connsiteX46" fmla="*/ 118604 w 1869410"/>
                <a:gd name="connsiteY46" fmla="*/ 910600 h 1238621"/>
                <a:gd name="connsiteX47" fmla="*/ 131939 w 1869410"/>
                <a:gd name="connsiteY47" fmla="*/ 1034425 h 1238621"/>
                <a:gd name="connsiteX48" fmla="*/ 160514 w 1869410"/>
                <a:gd name="connsiteY48" fmla="*/ 891550 h 1238621"/>
                <a:gd name="connsiteX49" fmla="*/ 246239 w 1869410"/>
                <a:gd name="connsiteY49" fmla="*/ 990610 h 1238621"/>
                <a:gd name="connsiteX50" fmla="*/ 238619 w 1869410"/>
                <a:gd name="connsiteY50" fmla="*/ 866785 h 1238621"/>
                <a:gd name="connsiteX51" fmla="*/ 250049 w 1869410"/>
                <a:gd name="connsiteY51" fmla="*/ 725815 h 1238621"/>
                <a:gd name="connsiteX52" fmla="*/ 311009 w 1869410"/>
                <a:gd name="connsiteY52" fmla="*/ 889645 h 1238621"/>
                <a:gd name="connsiteX53" fmla="*/ 295769 w 1869410"/>
                <a:gd name="connsiteY53" fmla="*/ 643900 h 1238621"/>
                <a:gd name="connsiteX54" fmla="*/ 341489 w 1869410"/>
                <a:gd name="connsiteY54" fmla="*/ 495310 h 1238621"/>
                <a:gd name="connsiteX55" fmla="*/ 394829 w 1869410"/>
                <a:gd name="connsiteY55" fmla="*/ 483880 h 1238621"/>
                <a:gd name="connsiteX56" fmla="*/ 486269 w 1869410"/>
                <a:gd name="connsiteY56" fmla="*/ 586750 h 1238621"/>
                <a:gd name="connsiteX0" fmla="*/ 486269 w 1869410"/>
                <a:gd name="connsiteY0" fmla="*/ 586750 h 1239134"/>
                <a:gd name="connsiteX1" fmla="*/ 545324 w 1869410"/>
                <a:gd name="connsiteY1" fmla="*/ 516265 h 1239134"/>
                <a:gd name="connsiteX2" fmla="*/ 629144 w 1869410"/>
                <a:gd name="connsiteY2" fmla="*/ 476260 h 1239134"/>
                <a:gd name="connsiteX3" fmla="*/ 692009 w 1869410"/>
                <a:gd name="connsiteY3" fmla="*/ 577225 h 1239134"/>
                <a:gd name="connsiteX4" fmla="*/ 737729 w 1869410"/>
                <a:gd name="connsiteY4" fmla="*/ 779155 h 1239134"/>
                <a:gd name="connsiteX5" fmla="*/ 735824 w 1869410"/>
                <a:gd name="connsiteY5" fmla="*/ 914410 h 1239134"/>
                <a:gd name="connsiteX6" fmla="*/ 825359 w 1869410"/>
                <a:gd name="connsiteY6" fmla="*/ 678190 h 1239134"/>
                <a:gd name="connsiteX7" fmla="*/ 840599 w 1869410"/>
                <a:gd name="connsiteY7" fmla="*/ 582940 h 1239134"/>
                <a:gd name="connsiteX8" fmla="*/ 1103489 w 1869410"/>
                <a:gd name="connsiteY8" fmla="*/ 870595 h 1239134"/>
                <a:gd name="connsiteX9" fmla="*/ 1154924 w 1869410"/>
                <a:gd name="connsiteY9" fmla="*/ 891550 h 1239134"/>
                <a:gd name="connsiteX10" fmla="*/ 1055864 w 1869410"/>
                <a:gd name="connsiteY10" fmla="*/ 723910 h 1239134"/>
                <a:gd name="connsiteX11" fmla="*/ 1257794 w 1869410"/>
                <a:gd name="connsiteY11" fmla="*/ 971560 h 1239134"/>
                <a:gd name="connsiteX12" fmla="*/ 1233029 w 1869410"/>
                <a:gd name="connsiteY12" fmla="*/ 849640 h 1239134"/>
                <a:gd name="connsiteX13" fmla="*/ 1358759 w 1869410"/>
                <a:gd name="connsiteY13" fmla="*/ 958225 h 1239134"/>
                <a:gd name="connsiteX14" fmla="*/ 1417814 w 1869410"/>
                <a:gd name="connsiteY14" fmla="*/ 1173490 h 1239134"/>
                <a:gd name="connsiteX15" fmla="*/ 1431149 w 1869410"/>
                <a:gd name="connsiteY15" fmla="*/ 1030615 h 1239134"/>
                <a:gd name="connsiteX16" fmla="*/ 1442579 w 1869410"/>
                <a:gd name="connsiteY16" fmla="*/ 1238260 h 1239134"/>
                <a:gd name="connsiteX17" fmla="*/ 1495919 w 1869410"/>
                <a:gd name="connsiteY17" fmla="*/ 1101100 h 1239134"/>
                <a:gd name="connsiteX18" fmla="*/ 1577834 w 1869410"/>
                <a:gd name="connsiteY18" fmla="*/ 1003945 h 1239134"/>
                <a:gd name="connsiteX19" fmla="*/ 1667369 w 1869410"/>
                <a:gd name="connsiteY19" fmla="*/ 1021090 h 1239134"/>
                <a:gd name="connsiteX20" fmla="*/ 1707374 w 1869410"/>
                <a:gd name="connsiteY20" fmla="*/ 1055380 h 1239134"/>
                <a:gd name="connsiteX21" fmla="*/ 1714994 w 1869410"/>
                <a:gd name="connsiteY21" fmla="*/ 904885 h 1239134"/>
                <a:gd name="connsiteX22" fmla="*/ 1716899 w 1869410"/>
                <a:gd name="connsiteY22" fmla="*/ 802015 h 1239134"/>
                <a:gd name="connsiteX23" fmla="*/ 1804529 w 1869410"/>
                <a:gd name="connsiteY23" fmla="*/ 889645 h 1239134"/>
                <a:gd name="connsiteX24" fmla="*/ 1764524 w 1869410"/>
                <a:gd name="connsiteY24" fmla="*/ 716290 h 1239134"/>
                <a:gd name="connsiteX25" fmla="*/ 1764524 w 1869410"/>
                <a:gd name="connsiteY25" fmla="*/ 615325 h 1239134"/>
                <a:gd name="connsiteX26" fmla="*/ 1869299 w 1869410"/>
                <a:gd name="connsiteY26" fmla="*/ 708670 h 1239134"/>
                <a:gd name="connsiteX27" fmla="*/ 1783574 w 1869410"/>
                <a:gd name="connsiteY27" fmla="*/ 539125 h 1239134"/>
                <a:gd name="connsiteX28" fmla="*/ 1730234 w 1869410"/>
                <a:gd name="connsiteY28" fmla="*/ 396250 h 1239134"/>
                <a:gd name="connsiteX29" fmla="*/ 1560689 w 1869410"/>
                <a:gd name="connsiteY29" fmla="*/ 219085 h 1239134"/>
                <a:gd name="connsiteX30" fmla="*/ 1427339 w 1869410"/>
                <a:gd name="connsiteY30" fmla="*/ 129550 h 1239134"/>
                <a:gd name="connsiteX31" fmla="*/ 1594979 w 1869410"/>
                <a:gd name="connsiteY31" fmla="*/ 100975 h 1239134"/>
                <a:gd name="connsiteX32" fmla="*/ 1634984 w 1869410"/>
                <a:gd name="connsiteY32" fmla="*/ 70495 h 1239134"/>
                <a:gd name="connsiteX33" fmla="*/ 1402574 w 1869410"/>
                <a:gd name="connsiteY33" fmla="*/ 62875 h 1239134"/>
                <a:gd name="connsiteX34" fmla="*/ 1191119 w 1869410"/>
                <a:gd name="connsiteY34" fmla="*/ 17155 h 1239134"/>
                <a:gd name="connsiteX35" fmla="*/ 981569 w 1869410"/>
                <a:gd name="connsiteY35" fmla="*/ 10 h 1239134"/>
                <a:gd name="connsiteX36" fmla="*/ 712964 w 1869410"/>
                <a:gd name="connsiteY36" fmla="*/ 19060 h 1239134"/>
                <a:gd name="connsiteX37" fmla="*/ 543419 w 1869410"/>
                <a:gd name="connsiteY37" fmla="*/ 55255 h 1239134"/>
                <a:gd name="connsiteX38" fmla="*/ 415784 w 1869410"/>
                <a:gd name="connsiteY38" fmla="*/ 144790 h 1239134"/>
                <a:gd name="connsiteX39" fmla="*/ 364349 w 1869410"/>
                <a:gd name="connsiteY39" fmla="*/ 215275 h 1239134"/>
                <a:gd name="connsiteX40" fmla="*/ 290054 w 1869410"/>
                <a:gd name="connsiteY40" fmla="*/ 278140 h 1239134"/>
                <a:gd name="connsiteX41" fmla="*/ 223379 w 1869410"/>
                <a:gd name="connsiteY41" fmla="*/ 331480 h 1239134"/>
                <a:gd name="connsiteX42" fmla="*/ 145274 w 1869410"/>
                <a:gd name="connsiteY42" fmla="*/ 485785 h 1239134"/>
                <a:gd name="connsiteX43" fmla="*/ 80504 w 1869410"/>
                <a:gd name="connsiteY43" fmla="*/ 674380 h 1239134"/>
                <a:gd name="connsiteX44" fmla="*/ 494 w 1869410"/>
                <a:gd name="connsiteY44" fmla="*/ 777250 h 1239134"/>
                <a:gd name="connsiteX45" fmla="*/ 120509 w 1869410"/>
                <a:gd name="connsiteY45" fmla="*/ 678190 h 1239134"/>
                <a:gd name="connsiteX46" fmla="*/ 118604 w 1869410"/>
                <a:gd name="connsiteY46" fmla="*/ 910600 h 1239134"/>
                <a:gd name="connsiteX47" fmla="*/ 131939 w 1869410"/>
                <a:gd name="connsiteY47" fmla="*/ 1034425 h 1239134"/>
                <a:gd name="connsiteX48" fmla="*/ 160514 w 1869410"/>
                <a:gd name="connsiteY48" fmla="*/ 891550 h 1239134"/>
                <a:gd name="connsiteX49" fmla="*/ 246239 w 1869410"/>
                <a:gd name="connsiteY49" fmla="*/ 990610 h 1239134"/>
                <a:gd name="connsiteX50" fmla="*/ 238619 w 1869410"/>
                <a:gd name="connsiteY50" fmla="*/ 866785 h 1239134"/>
                <a:gd name="connsiteX51" fmla="*/ 250049 w 1869410"/>
                <a:gd name="connsiteY51" fmla="*/ 725815 h 1239134"/>
                <a:gd name="connsiteX52" fmla="*/ 311009 w 1869410"/>
                <a:gd name="connsiteY52" fmla="*/ 889645 h 1239134"/>
                <a:gd name="connsiteX53" fmla="*/ 295769 w 1869410"/>
                <a:gd name="connsiteY53" fmla="*/ 643900 h 1239134"/>
                <a:gd name="connsiteX54" fmla="*/ 341489 w 1869410"/>
                <a:gd name="connsiteY54" fmla="*/ 495310 h 1239134"/>
                <a:gd name="connsiteX55" fmla="*/ 394829 w 1869410"/>
                <a:gd name="connsiteY55" fmla="*/ 483880 h 1239134"/>
                <a:gd name="connsiteX56" fmla="*/ 486269 w 1869410"/>
                <a:gd name="connsiteY56" fmla="*/ 586750 h 1239134"/>
                <a:gd name="connsiteX0" fmla="*/ 486269 w 1869410"/>
                <a:gd name="connsiteY0" fmla="*/ 586750 h 1239134"/>
                <a:gd name="connsiteX1" fmla="*/ 545324 w 1869410"/>
                <a:gd name="connsiteY1" fmla="*/ 516265 h 1239134"/>
                <a:gd name="connsiteX2" fmla="*/ 629144 w 1869410"/>
                <a:gd name="connsiteY2" fmla="*/ 476260 h 1239134"/>
                <a:gd name="connsiteX3" fmla="*/ 692009 w 1869410"/>
                <a:gd name="connsiteY3" fmla="*/ 577225 h 1239134"/>
                <a:gd name="connsiteX4" fmla="*/ 737729 w 1869410"/>
                <a:gd name="connsiteY4" fmla="*/ 779155 h 1239134"/>
                <a:gd name="connsiteX5" fmla="*/ 735824 w 1869410"/>
                <a:gd name="connsiteY5" fmla="*/ 914410 h 1239134"/>
                <a:gd name="connsiteX6" fmla="*/ 825359 w 1869410"/>
                <a:gd name="connsiteY6" fmla="*/ 678190 h 1239134"/>
                <a:gd name="connsiteX7" fmla="*/ 840599 w 1869410"/>
                <a:gd name="connsiteY7" fmla="*/ 582940 h 1239134"/>
                <a:gd name="connsiteX8" fmla="*/ 1103489 w 1869410"/>
                <a:gd name="connsiteY8" fmla="*/ 870595 h 1239134"/>
                <a:gd name="connsiteX9" fmla="*/ 1154924 w 1869410"/>
                <a:gd name="connsiteY9" fmla="*/ 891550 h 1239134"/>
                <a:gd name="connsiteX10" fmla="*/ 1055864 w 1869410"/>
                <a:gd name="connsiteY10" fmla="*/ 723910 h 1239134"/>
                <a:gd name="connsiteX11" fmla="*/ 1257794 w 1869410"/>
                <a:gd name="connsiteY11" fmla="*/ 971560 h 1239134"/>
                <a:gd name="connsiteX12" fmla="*/ 1233029 w 1869410"/>
                <a:gd name="connsiteY12" fmla="*/ 849640 h 1239134"/>
                <a:gd name="connsiteX13" fmla="*/ 1358759 w 1869410"/>
                <a:gd name="connsiteY13" fmla="*/ 958225 h 1239134"/>
                <a:gd name="connsiteX14" fmla="*/ 1404479 w 1869410"/>
                <a:gd name="connsiteY14" fmla="*/ 1122055 h 1239134"/>
                <a:gd name="connsiteX15" fmla="*/ 1431149 w 1869410"/>
                <a:gd name="connsiteY15" fmla="*/ 1030615 h 1239134"/>
                <a:gd name="connsiteX16" fmla="*/ 1442579 w 1869410"/>
                <a:gd name="connsiteY16" fmla="*/ 1238260 h 1239134"/>
                <a:gd name="connsiteX17" fmla="*/ 1495919 w 1869410"/>
                <a:gd name="connsiteY17" fmla="*/ 1101100 h 1239134"/>
                <a:gd name="connsiteX18" fmla="*/ 1577834 w 1869410"/>
                <a:gd name="connsiteY18" fmla="*/ 1003945 h 1239134"/>
                <a:gd name="connsiteX19" fmla="*/ 1667369 w 1869410"/>
                <a:gd name="connsiteY19" fmla="*/ 1021090 h 1239134"/>
                <a:gd name="connsiteX20" fmla="*/ 1707374 w 1869410"/>
                <a:gd name="connsiteY20" fmla="*/ 1055380 h 1239134"/>
                <a:gd name="connsiteX21" fmla="*/ 1714994 w 1869410"/>
                <a:gd name="connsiteY21" fmla="*/ 904885 h 1239134"/>
                <a:gd name="connsiteX22" fmla="*/ 1716899 w 1869410"/>
                <a:gd name="connsiteY22" fmla="*/ 802015 h 1239134"/>
                <a:gd name="connsiteX23" fmla="*/ 1804529 w 1869410"/>
                <a:gd name="connsiteY23" fmla="*/ 889645 h 1239134"/>
                <a:gd name="connsiteX24" fmla="*/ 1764524 w 1869410"/>
                <a:gd name="connsiteY24" fmla="*/ 716290 h 1239134"/>
                <a:gd name="connsiteX25" fmla="*/ 1764524 w 1869410"/>
                <a:gd name="connsiteY25" fmla="*/ 615325 h 1239134"/>
                <a:gd name="connsiteX26" fmla="*/ 1869299 w 1869410"/>
                <a:gd name="connsiteY26" fmla="*/ 708670 h 1239134"/>
                <a:gd name="connsiteX27" fmla="*/ 1783574 w 1869410"/>
                <a:gd name="connsiteY27" fmla="*/ 539125 h 1239134"/>
                <a:gd name="connsiteX28" fmla="*/ 1730234 w 1869410"/>
                <a:gd name="connsiteY28" fmla="*/ 396250 h 1239134"/>
                <a:gd name="connsiteX29" fmla="*/ 1560689 w 1869410"/>
                <a:gd name="connsiteY29" fmla="*/ 219085 h 1239134"/>
                <a:gd name="connsiteX30" fmla="*/ 1427339 w 1869410"/>
                <a:gd name="connsiteY30" fmla="*/ 129550 h 1239134"/>
                <a:gd name="connsiteX31" fmla="*/ 1594979 w 1869410"/>
                <a:gd name="connsiteY31" fmla="*/ 100975 h 1239134"/>
                <a:gd name="connsiteX32" fmla="*/ 1634984 w 1869410"/>
                <a:gd name="connsiteY32" fmla="*/ 70495 h 1239134"/>
                <a:gd name="connsiteX33" fmla="*/ 1402574 w 1869410"/>
                <a:gd name="connsiteY33" fmla="*/ 62875 h 1239134"/>
                <a:gd name="connsiteX34" fmla="*/ 1191119 w 1869410"/>
                <a:gd name="connsiteY34" fmla="*/ 17155 h 1239134"/>
                <a:gd name="connsiteX35" fmla="*/ 981569 w 1869410"/>
                <a:gd name="connsiteY35" fmla="*/ 10 h 1239134"/>
                <a:gd name="connsiteX36" fmla="*/ 712964 w 1869410"/>
                <a:gd name="connsiteY36" fmla="*/ 19060 h 1239134"/>
                <a:gd name="connsiteX37" fmla="*/ 543419 w 1869410"/>
                <a:gd name="connsiteY37" fmla="*/ 55255 h 1239134"/>
                <a:gd name="connsiteX38" fmla="*/ 415784 w 1869410"/>
                <a:gd name="connsiteY38" fmla="*/ 144790 h 1239134"/>
                <a:gd name="connsiteX39" fmla="*/ 364349 w 1869410"/>
                <a:gd name="connsiteY39" fmla="*/ 215275 h 1239134"/>
                <a:gd name="connsiteX40" fmla="*/ 290054 w 1869410"/>
                <a:gd name="connsiteY40" fmla="*/ 278140 h 1239134"/>
                <a:gd name="connsiteX41" fmla="*/ 223379 w 1869410"/>
                <a:gd name="connsiteY41" fmla="*/ 331480 h 1239134"/>
                <a:gd name="connsiteX42" fmla="*/ 145274 w 1869410"/>
                <a:gd name="connsiteY42" fmla="*/ 485785 h 1239134"/>
                <a:gd name="connsiteX43" fmla="*/ 80504 w 1869410"/>
                <a:gd name="connsiteY43" fmla="*/ 674380 h 1239134"/>
                <a:gd name="connsiteX44" fmla="*/ 494 w 1869410"/>
                <a:gd name="connsiteY44" fmla="*/ 777250 h 1239134"/>
                <a:gd name="connsiteX45" fmla="*/ 120509 w 1869410"/>
                <a:gd name="connsiteY45" fmla="*/ 678190 h 1239134"/>
                <a:gd name="connsiteX46" fmla="*/ 118604 w 1869410"/>
                <a:gd name="connsiteY46" fmla="*/ 910600 h 1239134"/>
                <a:gd name="connsiteX47" fmla="*/ 131939 w 1869410"/>
                <a:gd name="connsiteY47" fmla="*/ 1034425 h 1239134"/>
                <a:gd name="connsiteX48" fmla="*/ 160514 w 1869410"/>
                <a:gd name="connsiteY48" fmla="*/ 891550 h 1239134"/>
                <a:gd name="connsiteX49" fmla="*/ 246239 w 1869410"/>
                <a:gd name="connsiteY49" fmla="*/ 990610 h 1239134"/>
                <a:gd name="connsiteX50" fmla="*/ 238619 w 1869410"/>
                <a:gd name="connsiteY50" fmla="*/ 866785 h 1239134"/>
                <a:gd name="connsiteX51" fmla="*/ 250049 w 1869410"/>
                <a:gd name="connsiteY51" fmla="*/ 725815 h 1239134"/>
                <a:gd name="connsiteX52" fmla="*/ 311009 w 1869410"/>
                <a:gd name="connsiteY52" fmla="*/ 889645 h 1239134"/>
                <a:gd name="connsiteX53" fmla="*/ 295769 w 1869410"/>
                <a:gd name="connsiteY53" fmla="*/ 643900 h 1239134"/>
                <a:gd name="connsiteX54" fmla="*/ 341489 w 1869410"/>
                <a:gd name="connsiteY54" fmla="*/ 495310 h 1239134"/>
                <a:gd name="connsiteX55" fmla="*/ 394829 w 1869410"/>
                <a:gd name="connsiteY55" fmla="*/ 483880 h 1239134"/>
                <a:gd name="connsiteX56" fmla="*/ 486269 w 1869410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532027 w 1806458"/>
                <a:gd name="connsiteY31" fmla="*/ 10097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103442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532027 w 1806458"/>
                <a:gd name="connsiteY31" fmla="*/ 10097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98870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532027 w 1806458"/>
                <a:gd name="connsiteY31" fmla="*/ 10097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98870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486307 w 1806458"/>
                <a:gd name="connsiteY31" fmla="*/ 10478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98870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719"/>
                <a:gd name="connsiteY0" fmla="*/ 586750 h 1239134"/>
                <a:gd name="connsiteX1" fmla="*/ 482372 w 1806719"/>
                <a:gd name="connsiteY1" fmla="*/ 516265 h 1239134"/>
                <a:gd name="connsiteX2" fmla="*/ 566192 w 1806719"/>
                <a:gd name="connsiteY2" fmla="*/ 476260 h 1239134"/>
                <a:gd name="connsiteX3" fmla="*/ 629057 w 1806719"/>
                <a:gd name="connsiteY3" fmla="*/ 577225 h 1239134"/>
                <a:gd name="connsiteX4" fmla="*/ 674777 w 1806719"/>
                <a:gd name="connsiteY4" fmla="*/ 779155 h 1239134"/>
                <a:gd name="connsiteX5" fmla="*/ 672872 w 1806719"/>
                <a:gd name="connsiteY5" fmla="*/ 914410 h 1239134"/>
                <a:gd name="connsiteX6" fmla="*/ 762407 w 1806719"/>
                <a:gd name="connsiteY6" fmla="*/ 678190 h 1239134"/>
                <a:gd name="connsiteX7" fmla="*/ 777647 w 1806719"/>
                <a:gd name="connsiteY7" fmla="*/ 582940 h 1239134"/>
                <a:gd name="connsiteX8" fmla="*/ 1040537 w 1806719"/>
                <a:gd name="connsiteY8" fmla="*/ 870595 h 1239134"/>
                <a:gd name="connsiteX9" fmla="*/ 1091972 w 1806719"/>
                <a:gd name="connsiteY9" fmla="*/ 891550 h 1239134"/>
                <a:gd name="connsiteX10" fmla="*/ 992912 w 1806719"/>
                <a:gd name="connsiteY10" fmla="*/ 723910 h 1239134"/>
                <a:gd name="connsiteX11" fmla="*/ 1194842 w 1806719"/>
                <a:gd name="connsiteY11" fmla="*/ 971560 h 1239134"/>
                <a:gd name="connsiteX12" fmla="*/ 1170077 w 1806719"/>
                <a:gd name="connsiteY12" fmla="*/ 849640 h 1239134"/>
                <a:gd name="connsiteX13" fmla="*/ 1295807 w 1806719"/>
                <a:gd name="connsiteY13" fmla="*/ 958225 h 1239134"/>
                <a:gd name="connsiteX14" fmla="*/ 1341527 w 1806719"/>
                <a:gd name="connsiteY14" fmla="*/ 1122055 h 1239134"/>
                <a:gd name="connsiteX15" fmla="*/ 1368197 w 1806719"/>
                <a:gd name="connsiteY15" fmla="*/ 1030615 h 1239134"/>
                <a:gd name="connsiteX16" fmla="*/ 1379627 w 1806719"/>
                <a:gd name="connsiteY16" fmla="*/ 1238260 h 1239134"/>
                <a:gd name="connsiteX17" fmla="*/ 1432967 w 1806719"/>
                <a:gd name="connsiteY17" fmla="*/ 1101100 h 1239134"/>
                <a:gd name="connsiteX18" fmla="*/ 1514882 w 1806719"/>
                <a:gd name="connsiteY18" fmla="*/ 1003945 h 1239134"/>
                <a:gd name="connsiteX19" fmla="*/ 1604417 w 1806719"/>
                <a:gd name="connsiteY19" fmla="*/ 1021090 h 1239134"/>
                <a:gd name="connsiteX20" fmla="*/ 1644422 w 1806719"/>
                <a:gd name="connsiteY20" fmla="*/ 1055380 h 1239134"/>
                <a:gd name="connsiteX21" fmla="*/ 1652042 w 1806719"/>
                <a:gd name="connsiteY21" fmla="*/ 904885 h 1239134"/>
                <a:gd name="connsiteX22" fmla="*/ 1653947 w 1806719"/>
                <a:gd name="connsiteY22" fmla="*/ 802015 h 1239134"/>
                <a:gd name="connsiteX23" fmla="*/ 1741577 w 1806719"/>
                <a:gd name="connsiteY23" fmla="*/ 889645 h 1239134"/>
                <a:gd name="connsiteX24" fmla="*/ 1701572 w 1806719"/>
                <a:gd name="connsiteY24" fmla="*/ 716290 h 1239134"/>
                <a:gd name="connsiteX25" fmla="*/ 1701572 w 1806719"/>
                <a:gd name="connsiteY25" fmla="*/ 615325 h 1239134"/>
                <a:gd name="connsiteX26" fmla="*/ 1806347 w 1806719"/>
                <a:gd name="connsiteY26" fmla="*/ 708670 h 1239134"/>
                <a:gd name="connsiteX27" fmla="*/ 1733957 w 1806719"/>
                <a:gd name="connsiteY27" fmla="*/ 546745 h 1239134"/>
                <a:gd name="connsiteX28" fmla="*/ 1667282 w 1806719"/>
                <a:gd name="connsiteY28" fmla="*/ 396250 h 1239134"/>
                <a:gd name="connsiteX29" fmla="*/ 1497737 w 1806719"/>
                <a:gd name="connsiteY29" fmla="*/ 219085 h 1239134"/>
                <a:gd name="connsiteX30" fmla="*/ 1364387 w 1806719"/>
                <a:gd name="connsiteY30" fmla="*/ 129550 h 1239134"/>
                <a:gd name="connsiteX31" fmla="*/ 1486307 w 1806719"/>
                <a:gd name="connsiteY31" fmla="*/ 104785 h 1239134"/>
                <a:gd name="connsiteX32" fmla="*/ 1572032 w 1806719"/>
                <a:gd name="connsiteY32" fmla="*/ 70495 h 1239134"/>
                <a:gd name="connsiteX33" fmla="*/ 1339622 w 1806719"/>
                <a:gd name="connsiteY33" fmla="*/ 62875 h 1239134"/>
                <a:gd name="connsiteX34" fmla="*/ 1128167 w 1806719"/>
                <a:gd name="connsiteY34" fmla="*/ 17155 h 1239134"/>
                <a:gd name="connsiteX35" fmla="*/ 918617 w 1806719"/>
                <a:gd name="connsiteY35" fmla="*/ 10 h 1239134"/>
                <a:gd name="connsiteX36" fmla="*/ 650012 w 1806719"/>
                <a:gd name="connsiteY36" fmla="*/ 19060 h 1239134"/>
                <a:gd name="connsiteX37" fmla="*/ 480467 w 1806719"/>
                <a:gd name="connsiteY37" fmla="*/ 55255 h 1239134"/>
                <a:gd name="connsiteX38" fmla="*/ 352832 w 1806719"/>
                <a:gd name="connsiteY38" fmla="*/ 144790 h 1239134"/>
                <a:gd name="connsiteX39" fmla="*/ 301397 w 1806719"/>
                <a:gd name="connsiteY39" fmla="*/ 215275 h 1239134"/>
                <a:gd name="connsiteX40" fmla="*/ 227102 w 1806719"/>
                <a:gd name="connsiteY40" fmla="*/ 278140 h 1239134"/>
                <a:gd name="connsiteX41" fmla="*/ 160427 w 1806719"/>
                <a:gd name="connsiteY41" fmla="*/ 331480 h 1239134"/>
                <a:gd name="connsiteX42" fmla="*/ 82322 w 1806719"/>
                <a:gd name="connsiteY42" fmla="*/ 485785 h 1239134"/>
                <a:gd name="connsiteX43" fmla="*/ 17552 w 1806719"/>
                <a:gd name="connsiteY43" fmla="*/ 674380 h 1239134"/>
                <a:gd name="connsiteX44" fmla="*/ 2312 w 1806719"/>
                <a:gd name="connsiteY44" fmla="*/ 735340 h 1239134"/>
                <a:gd name="connsiteX45" fmla="*/ 57557 w 1806719"/>
                <a:gd name="connsiteY45" fmla="*/ 678190 h 1239134"/>
                <a:gd name="connsiteX46" fmla="*/ 55652 w 1806719"/>
                <a:gd name="connsiteY46" fmla="*/ 910600 h 1239134"/>
                <a:gd name="connsiteX47" fmla="*/ 68987 w 1806719"/>
                <a:gd name="connsiteY47" fmla="*/ 988705 h 1239134"/>
                <a:gd name="connsiteX48" fmla="*/ 97562 w 1806719"/>
                <a:gd name="connsiteY48" fmla="*/ 891550 h 1239134"/>
                <a:gd name="connsiteX49" fmla="*/ 183287 w 1806719"/>
                <a:gd name="connsiteY49" fmla="*/ 990610 h 1239134"/>
                <a:gd name="connsiteX50" fmla="*/ 175667 w 1806719"/>
                <a:gd name="connsiteY50" fmla="*/ 866785 h 1239134"/>
                <a:gd name="connsiteX51" fmla="*/ 187097 w 1806719"/>
                <a:gd name="connsiteY51" fmla="*/ 725815 h 1239134"/>
                <a:gd name="connsiteX52" fmla="*/ 248057 w 1806719"/>
                <a:gd name="connsiteY52" fmla="*/ 889645 h 1239134"/>
                <a:gd name="connsiteX53" fmla="*/ 232817 w 1806719"/>
                <a:gd name="connsiteY53" fmla="*/ 643900 h 1239134"/>
                <a:gd name="connsiteX54" fmla="*/ 278537 w 1806719"/>
                <a:gd name="connsiteY54" fmla="*/ 495310 h 1239134"/>
                <a:gd name="connsiteX55" fmla="*/ 331877 w 1806719"/>
                <a:gd name="connsiteY55" fmla="*/ 483880 h 1239134"/>
                <a:gd name="connsiteX56" fmla="*/ 423317 w 1806719"/>
                <a:gd name="connsiteY56" fmla="*/ 586750 h 1239134"/>
                <a:gd name="connsiteX0" fmla="*/ 423317 w 1806719"/>
                <a:gd name="connsiteY0" fmla="*/ 586750 h 1239134"/>
                <a:gd name="connsiteX1" fmla="*/ 482372 w 1806719"/>
                <a:gd name="connsiteY1" fmla="*/ 516265 h 1239134"/>
                <a:gd name="connsiteX2" fmla="*/ 566192 w 1806719"/>
                <a:gd name="connsiteY2" fmla="*/ 476260 h 1239134"/>
                <a:gd name="connsiteX3" fmla="*/ 629057 w 1806719"/>
                <a:gd name="connsiteY3" fmla="*/ 577225 h 1239134"/>
                <a:gd name="connsiteX4" fmla="*/ 674777 w 1806719"/>
                <a:gd name="connsiteY4" fmla="*/ 779155 h 1239134"/>
                <a:gd name="connsiteX5" fmla="*/ 672872 w 1806719"/>
                <a:gd name="connsiteY5" fmla="*/ 914410 h 1239134"/>
                <a:gd name="connsiteX6" fmla="*/ 762407 w 1806719"/>
                <a:gd name="connsiteY6" fmla="*/ 678190 h 1239134"/>
                <a:gd name="connsiteX7" fmla="*/ 777647 w 1806719"/>
                <a:gd name="connsiteY7" fmla="*/ 582940 h 1239134"/>
                <a:gd name="connsiteX8" fmla="*/ 1040537 w 1806719"/>
                <a:gd name="connsiteY8" fmla="*/ 870595 h 1239134"/>
                <a:gd name="connsiteX9" fmla="*/ 1091972 w 1806719"/>
                <a:gd name="connsiteY9" fmla="*/ 891550 h 1239134"/>
                <a:gd name="connsiteX10" fmla="*/ 992912 w 1806719"/>
                <a:gd name="connsiteY10" fmla="*/ 723910 h 1239134"/>
                <a:gd name="connsiteX11" fmla="*/ 1194842 w 1806719"/>
                <a:gd name="connsiteY11" fmla="*/ 971560 h 1239134"/>
                <a:gd name="connsiteX12" fmla="*/ 1170077 w 1806719"/>
                <a:gd name="connsiteY12" fmla="*/ 849640 h 1239134"/>
                <a:gd name="connsiteX13" fmla="*/ 1295807 w 1806719"/>
                <a:gd name="connsiteY13" fmla="*/ 958225 h 1239134"/>
                <a:gd name="connsiteX14" fmla="*/ 1341527 w 1806719"/>
                <a:gd name="connsiteY14" fmla="*/ 1122055 h 1239134"/>
                <a:gd name="connsiteX15" fmla="*/ 1368197 w 1806719"/>
                <a:gd name="connsiteY15" fmla="*/ 1030615 h 1239134"/>
                <a:gd name="connsiteX16" fmla="*/ 1379627 w 1806719"/>
                <a:gd name="connsiteY16" fmla="*/ 1238260 h 1239134"/>
                <a:gd name="connsiteX17" fmla="*/ 1432967 w 1806719"/>
                <a:gd name="connsiteY17" fmla="*/ 1101100 h 1239134"/>
                <a:gd name="connsiteX18" fmla="*/ 1514882 w 1806719"/>
                <a:gd name="connsiteY18" fmla="*/ 1003945 h 1239134"/>
                <a:gd name="connsiteX19" fmla="*/ 1604417 w 1806719"/>
                <a:gd name="connsiteY19" fmla="*/ 1021090 h 1239134"/>
                <a:gd name="connsiteX20" fmla="*/ 1644422 w 1806719"/>
                <a:gd name="connsiteY20" fmla="*/ 1055380 h 1239134"/>
                <a:gd name="connsiteX21" fmla="*/ 1652042 w 1806719"/>
                <a:gd name="connsiteY21" fmla="*/ 904885 h 1239134"/>
                <a:gd name="connsiteX22" fmla="*/ 1653947 w 1806719"/>
                <a:gd name="connsiteY22" fmla="*/ 802015 h 1239134"/>
                <a:gd name="connsiteX23" fmla="*/ 1741577 w 1806719"/>
                <a:gd name="connsiteY23" fmla="*/ 889645 h 1239134"/>
                <a:gd name="connsiteX24" fmla="*/ 1701572 w 1806719"/>
                <a:gd name="connsiteY24" fmla="*/ 716290 h 1239134"/>
                <a:gd name="connsiteX25" fmla="*/ 1701572 w 1806719"/>
                <a:gd name="connsiteY25" fmla="*/ 615325 h 1239134"/>
                <a:gd name="connsiteX26" fmla="*/ 1806347 w 1806719"/>
                <a:gd name="connsiteY26" fmla="*/ 708670 h 1239134"/>
                <a:gd name="connsiteX27" fmla="*/ 1733957 w 1806719"/>
                <a:gd name="connsiteY27" fmla="*/ 546745 h 1239134"/>
                <a:gd name="connsiteX28" fmla="*/ 1667282 w 1806719"/>
                <a:gd name="connsiteY28" fmla="*/ 396250 h 1239134"/>
                <a:gd name="connsiteX29" fmla="*/ 1497737 w 1806719"/>
                <a:gd name="connsiteY29" fmla="*/ 219085 h 1239134"/>
                <a:gd name="connsiteX30" fmla="*/ 1364387 w 1806719"/>
                <a:gd name="connsiteY30" fmla="*/ 129550 h 1239134"/>
                <a:gd name="connsiteX31" fmla="*/ 1486307 w 1806719"/>
                <a:gd name="connsiteY31" fmla="*/ 104785 h 1239134"/>
                <a:gd name="connsiteX32" fmla="*/ 1572032 w 1806719"/>
                <a:gd name="connsiteY32" fmla="*/ 70495 h 1239134"/>
                <a:gd name="connsiteX33" fmla="*/ 1339622 w 1806719"/>
                <a:gd name="connsiteY33" fmla="*/ 62875 h 1239134"/>
                <a:gd name="connsiteX34" fmla="*/ 1128167 w 1806719"/>
                <a:gd name="connsiteY34" fmla="*/ 17155 h 1239134"/>
                <a:gd name="connsiteX35" fmla="*/ 918617 w 1806719"/>
                <a:gd name="connsiteY35" fmla="*/ 10 h 1239134"/>
                <a:gd name="connsiteX36" fmla="*/ 650012 w 1806719"/>
                <a:gd name="connsiteY36" fmla="*/ 19060 h 1239134"/>
                <a:gd name="connsiteX37" fmla="*/ 480467 w 1806719"/>
                <a:gd name="connsiteY37" fmla="*/ 55255 h 1239134"/>
                <a:gd name="connsiteX38" fmla="*/ 352832 w 1806719"/>
                <a:gd name="connsiteY38" fmla="*/ 144790 h 1239134"/>
                <a:gd name="connsiteX39" fmla="*/ 301397 w 1806719"/>
                <a:gd name="connsiteY39" fmla="*/ 215275 h 1239134"/>
                <a:gd name="connsiteX40" fmla="*/ 227102 w 1806719"/>
                <a:gd name="connsiteY40" fmla="*/ 278140 h 1239134"/>
                <a:gd name="connsiteX41" fmla="*/ 160427 w 1806719"/>
                <a:gd name="connsiteY41" fmla="*/ 331480 h 1239134"/>
                <a:gd name="connsiteX42" fmla="*/ 82322 w 1806719"/>
                <a:gd name="connsiteY42" fmla="*/ 485785 h 1239134"/>
                <a:gd name="connsiteX43" fmla="*/ 17552 w 1806719"/>
                <a:gd name="connsiteY43" fmla="*/ 674380 h 1239134"/>
                <a:gd name="connsiteX44" fmla="*/ 2312 w 1806719"/>
                <a:gd name="connsiteY44" fmla="*/ 735340 h 1239134"/>
                <a:gd name="connsiteX45" fmla="*/ 57557 w 1806719"/>
                <a:gd name="connsiteY45" fmla="*/ 678190 h 1239134"/>
                <a:gd name="connsiteX46" fmla="*/ 55652 w 1806719"/>
                <a:gd name="connsiteY46" fmla="*/ 910600 h 1239134"/>
                <a:gd name="connsiteX47" fmla="*/ 68987 w 1806719"/>
                <a:gd name="connsiteY47" fmla="*/ 988705 h 1239134"/>
                <a:gd name="connsiteX48" fmla="*/ 97562 w 1806719"/>
                <a:gd name="connsiteY48" fmla="*/ 891550 h 1239134"/>
                <a:gd name="connsiteX49" fmla="*/ 183287 w 1806719"/>
                <a:gd name="connsiteY49" fmla="*/ 990610 h 1239134"/>
                <a:gd name="connsiteX50" fmla="*/ 175667 w 1806719"/>
                <a:gd name="connsiteY50" fmla="*/ 866785 h 1239134"/>
                <a:gd name="connsiteX51" fmla="*/ 187097 w 1806719"/>
                <a:gd name="connsiteY51" fmla="*/ 725815 h 1239134"/>
                <a:gd name="connsiteX52" fmla="*/ 248057 w 1806719"/>
                <a:gd name="connsiteY52" fmla="*/ 889645 h 1239134"/>
                <a:gd name="connsiteX53" fmla="*/ 232817 w 1806719"/>
                <a:gd name="connsiteY53" fmla="*/ 643900 h 1239134"/>
                <a:gd name="connsiteX54" fmla="*/ 278537 w 1806719"/>
                <a:gd name="connsiteY54" fmla="*/ 495310 h 1239134"/>
                <a:gd name="connsiteX55" fmla="*/ 331877 w 1806719"/>
                <a:gd name="connsiteY55" fmla="*/ 483880 h 1239134"/>
                <a:gd name="connsiteX56" fmla="*/ 423317 w 1806719"/>
                <a:gd name="connsiteY56" fmla="*/ 586750 h 1239134"/>
                <a:gd name="connsiteX0" fmla="*/ 423317 w 1815355"/>
                <a:gd name="connsiteY0" fmla="*/ 586750 h 1239134"/>
                <a:gd name="connsiteX1" fmla="*/ 482372 w 1815355"/>
                <a:gd name="connsiteY1" fmla="*/ 516265 h 1239134"/>
                <a:gd name="connsiteX2" fmla="*/ 566192 w 1815355"/>
                <a:gd name="connsiteY2" fmla="*/ 476260 h 1239134"/>
                <a:gd name="connsiteX3" fmla="*/ 629057 w 1815355"/>
                <a:gd name="connsiteY3" fmla="*/ 577225 h 1239134"/>
                <a:gd name="connsiteX4" fmla="*/ 674777 w 1815355"/>
                <a:gd name="connsiteY4" fmla="*/ 779155 h 1239134"/>
                <a:gd name="connsiteX5" fmla="*/ 672872 w 1815355"/>
                <a:gd name="connsiteY5" fmla="*/ 914410 h 1239134"/>
                <a:gd name="connsiteX6" fmla="*/ 762407 w 1815355"/>
                <a:gd name="connsiteY6" fmla="*/ 678190 h 1239134"/>
                <a:gd name="connsiteX7" fmla="*/ 777647 w 1815355"/>
                <a:gd name="connsiteY7" fmla="*/ 582940 h 1239134"/>
                <a:gd name="connsiteX8" fmla="*/ 1040537 w 1815355"/>
                <a:gd name="connsiteY8" fmla="*/ 870595 h 1239134"/>
                <a:gd name="connsiteX9" fmla="*/ 1091972 w 1815355"/>
                <a:gd name="connsiteY9" fmla="*/ 891550 h 1239134"/>
                <a:gd name="connsiteX10" fmla="*/ 992912 w 1815355"/>
                <a:gd name="connsiteY10" fmla="*/ 723910 h 1239134"/>
                <a:gd name="connsiteX11" fmla="*/ 1194842 w 1815355"/>
                <a:gd name="connsiteY11" fmla="*/ 971560 h 1239134"/>
                <a:gd name="connsiteX12" fmla="*/ 1170077 w 1815355"/>
                <a:gd name="connsiteY12" fmla="*/ 849640 h 1239134"/>
                <a:gd name="connsiteX13" fmla="*/ 1295807 w 1815355"/>
                <a:gd name="connsiteY13" fmla="*/ 958225 h 1239134"/>
                <a:gd name="connsiteX14" fmla="*/ 1341527 w 1815355"/>
                <a:gd name="connsiteY14" fmla="*/ 1122055 h 1239134"/>
                <a:gd name="connsiteX15" fmla="*/ 1368197 w 1815355"/>
                <a:gd name="connsiteY15" fmla="*/ 1030615 h 1239134"/>
                <a:gd name="connsiteX16" fmla="*/ 1379627 w 1815355"/>
                <a:gd name="connsiteY16" fmla="*/ 1238260 h 1239134"/>
                <a:gd name="connsiteX17" fmla="*/ 1432967 w 1815355"/>
                <a:gd name="connsiteY17" fmla="*/ 1101100 h 1239134"/>
                <a:gd name="connsiteX18" fmla="*/ 1514882 w 1815355"/>
                <a:gd name="connsiteY18" fmla="*/ 1003945 h 1239134"/>
                <a:gd name="connsiteX19" fmla="*/ 1604417 w 1815355"/>
                <a:gd name="connsiteY19" fmla="*/ 1021090 h 1239134"/>
                <a:gd name="connsiteX20" fmla="*/ 1644422 w 1815355"/>
                <a:gd name="connsiteY20" fmla="*/ 1055380 h 1239134"/>
                <a:gd name="connsiteX21" fmla="*/ 1652042 w 1815355"/>
                <a:gd name="connsiteY21" fmla="*/ 904885 h 1239134"/>
                <a:gd name="connsiteX22" fmla="*/ 1653947 w 1815355"/>
                <a:gd name="connsiteY22" fmla="*/ 802015 h 1239134"/>
                <a:gd name="connsiteX23" fmla="*/ 1741577 w 1815355"/>
                <a:gd name="connsiteY23" fmla="*/ 889645 h 1239134"/>
                <a:gd name="connsiteX24" fmla="*/ 1701572 w 1815355"/>
                <a:gd name="connsiteY24" fmla="*/ 716290 h 1239134"/>
                <a:gd name="connsiteX25" fmla="*/ 1701572 w 1815355"/>
                <a:gd name="connsiteY25" fmla="*/ 615325 h 1239134"/>
                <a:gd name="connsiteX26" fmla="*/ 1806347 w 1815355"/>
                <a:gd name="connsiteY26" fmla="*/ 708670 h 1239134"/>
                <a:gd name="connsiteX27" fmla="*/ 1733957 w 1815355"/>
                <a:gd name="connsiteY27" fmla="*/ 546745 h 1239134"/>
                <a:gd name="connsiteX28" fmla="*/ 1667282 w 1815355"/>
                <a:gd name="connsiteY28" fmla="*/ 396250 h 1239134"/>
                <a:gd name="connsiteX29" fmla="*/ 1497737 w 1815355"/>
                <a:gd name="connsiteY29" fmla="*/ 219085 h 1239134"/>
                <a:gd name="connsiteX30" fmla="*/ 1364387 w 1815355"/>
                <a:gd name="connsiteY30" fmla="*/ 129550 h 1239134"/>
                <a:gd name="connsiteX31" fmla="*/ 1486307 w 1815355"/>
                <a:gd name="connsiteY31" fmla="*/ 104785 h 1239134"/>
                <a:gd name="connsiteX32" fmla="*/ 1572032 w 1815355"/>
                <a:gd name="connsiteY32" fmla="*/ 70495 h 1239134"/>
                <a:gd name="connsiteX33" fmla="*/ 1339622 w 1815355"/>
                <a:gd name="connsiteY33" fmla="*/ 62875 h 1239134"/>
                <a:gd name="connsiteX34" fmla="*/ 1128167 w 1815355"/>
                <a:gd name="connsiteY34" fmla="*/ 17155 h 1239134"/>
                <a:gd name="connsiteX35" fmla="*/ 918617 w 1815355"/>
                <a:gd name="connsiteY35" fmla="*/ 10 h 1239134"/>
                <a:gd name="connsiteX36" fmla="*/ 650012 w 1815355"/>
                <a:gd name="connsiteY36" fmla="*/ 19060 h 1239134"/>
                <a:gd name="connsiteX37" fmla="*/ 480467 w 1815355"/>
                <a:gd name="connsiteY37" fmla="*/ 55255 h 1239134"/>
                <a:gd name="connsiteX38" fmla="*/ 352832 w 1815355"/>
                <a:gd name="connsiteY38" fmla="*/ 144790 h 1239134"/>
                <a:gd name="connsiteX39" fmla="*/ 301397 w 1815355"/>
                <a:gd name="connsiteY39" fmla="*/ 215275 h 1239134"/>
                <a:gd name="connsiteX40" fmla="*/ 227102 w 1815355"/>
                <a:gd name="connsiteY40" fmla="*/ 278140 h 1239134"/>
                <a:gd name="connsiteX41" fmla="*/ 160427 w 1815355"/>
                <a:gd name="connsiteY41" fmla="*/ 331480 h 1239134"/>
                <a:gd name="connsiteX42" fmla="*/ 82322 w 1815355"/>
                <a:gd name="connsiteY42" fmla="*/ 485785 h 1239134"/>
                <a:gd name="connsiteX43" fmla="*/ 17552 w 1815355"/>
                <a:gd name="connsiteY43" fmla="*/ 674380 h 1239134"/>
                <a:gd name="connsiteX44" fmla="*/ 2312 w 1815355"/>
                <a:gd name="connsiteY44" fmla="*/ 735340 h 1239134"/>
                <a:gd name="connsiteX45" fmla="*/ 57557 w 1815355"/>
                <a:gd name="connsiteY45" fmla="*/ 678190 h 1239134"/>
                <a:gd name="connsiteX46" fmla="*/ 55652 w 1815355"/>
                <a:gd name="connsiteY46" fmla="*/ 910600 h 1239134"/>
                <a:gd name="connsiteX47" fmla="*/ 68987 w 1815355"/>
                <a:gd name="connsiteY47" fmla="*/ 988705 h 1239134"/>
                <a:gd name="connsiteX48" fmla="*/ 97562 w 1815355"/>
                <a:gd name="connsiteY48" fmla="*/ 891550 h 1239134"/>
                <a:gd name="connsiteX49" fmla="*/ 183287 w 1815355"/>
                <a:gd name="connsiteY49" fmla="*/ 990610 h 1239134"/>
                <a:gd name="connsiteX50" fmla="*/ 175667 w 1815355"/>
                <a:gd name="connsiteY50" fmla="*/ 866785 h 1239134"/>
                <a:gd name="connsiteX51" fmla="*/ 187097 w 1815355"/>
                <a:gd name="connsiteY51" fmla="*/ 725815 h 1239134"/>
                <a:gd name="connsiteX52" fmla="*/ 248057 w 1815355"/>
                <a:gd name="connsiteY52" fmla="*/ 889645 h 1239134"/>
                <a:gd name="connsiteX53" fmla="*/ 232817 w 1815355"/>
                <a:gd name="connsiteY53" fmla="*/ 643900 h 1239134"/>
                <a:gd name="connsiteX54" fmla="*/ 278537 w 1815355"/>
                <a:gd name="connsiteY54" fmla="*/ 495310 h 1239134"/>
                <a:gd name="connsiteX55" fmla="*/ 331877 w 1815355"/>
                <a:gd name="connsiteY55" fmla="*/ 483880 h 1239134"/>
                <a:gd name="connsiteX56" fmla="*/ 423317 w 1815355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62407 w 1791907"/>
                <a:gd name="connsiteY6" fmla="*/ 678190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27102 w 1791907"/>
                <a:gd name="connsiteY53" fmla="*/ 668665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27102 w 1791907"/>
                <a:gd name="connsiteY53" fmla="*/ 668665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19507 w 1791907"/>
                <a:gd name="connsiteY0" fmla="*/ 57913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27102 w 1791907"/>
                <a:gd name="connsiteY53" fmla="*/ 668665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19507 w 1791907"/>
                <a:gd name="connsiteY56" fmla="*/ 579130 h 1239134"/>
                <a:gd name="connsiteX0" fmla="*/ 419507 w 1791907"/>
                <a:gd name="connsiteY0" fmla="*/ 579130 h 1240043"/>
                <a:gd name="connsiteX1" fmla="*/ 482372 w 1791907"/>
                <a:gd name="connsiteY1" fmla="*/ 516265 h 1240043"/>
                <a:gd name="connsiteX2" fmla="*/ 566192 w 1791907"/>
                <a:gd name="connsiteY2" fmla="*/ 476260 h 1240043"/>
                <a:gd name="connsiteX3" fmla="*/ 629057 w 1791907"/>
                <a:gd name="connsiteY3" fmla="*/ 577225 h 1240043"/>
                <a:gd name="connsiteX4" fmla="*/ 669062 w 1791907"/>
                <a:gd name="connsiteY4" fmla="*/ 762010 h 1240043"/>
                <a:gd name="connsiteX5" fmla="*/ 672872 w 1791907"/>
                <a:gd name="connsiteY5" fmla="*/ 914410 h 1240043"/>
                <a:gd name="connsiteX6" fmla="*/ 750977 w 1791907"/>
                <a:gd name="connsiteY6" fmla="*/ 718195 h 1240043"/>
                <a:gd name="connsiteX7" fmla="*/ 777647 w 1791907"/>
                <a:gd name="connsiteY7" fmla="*/ 582940 h 1240043"/>
                <a:gd name="connsiteX8" fmla="*/ 1040537 w 1791907"/>
                <a:gd name="connsiteY8" fmla="*/ 870595 h 1240043"/>
                <a:gd name="connsiteX9" fmla="*/ 1091972 w 1791907"/>
                <a:gd name="connsiteY9" fmla="*/ 891550 h 1240043"/>
                <a:gd name="connsiteX10" fmla="*/ 992912 w 1791907"/>
                <a:gd name="connsiteY10" fmla="*/ 723910 h 1240043"/>
                <a:gd name="connsiteX11" fmla="*/ 1194842 w 1791907"/>
                <a:gd name="connsiteY11" fmla="*/ 971560 h 1240043"/>
                <a:gd name="connsiteX12" fmla="*/ 1170077 w 1791907"/>
                <a:gd name="connsiteY12" fmla="*/ 849640 h 1240043"/>
                <a:gd name="connsiteX13" fmla="*/ 1295807 w 1791907"/>
                <a:gd name="connsiteY13" fmla="*/ 958225 h 1240043"/>
                <a:gd name="connsiteX14" fmla="*/ 1341527 w 1791907"/>
                <a:gd name="connsiteY14" fmla="*/ 1122055 h 1240043"/>
                <a:gd name="connsiteX15" fmla="*/ 1364387 w 1791907"/>
                <a:gd name="connsiteY15" fmla="*/ 996325 h 1240043"/>
                <a:gd name="connsiteX16" fmla="*/ 1379627 w 1791907"/>
                <a:gd name="connsiteY16" fmla="*/ 1238260 h 1240043"/>
                <a:gd name="connsiteX17" fmla="*/ 1432967 w 1791907"/>
                <a:gd name="connsiteY17" fmla="*/ 1101100 h 1240043"/>
                <a:gd name="connsiteX18" fmla="*/ 1514882 w 1791907"/>
                <a:gd name="connsiteY18" fmla="*/ 1003945 h 1240043"/>
                <a:gd name="connsiteX19" fmla="*/ 1604417 w 1791907"/>
                <a:gd name="connsiteY19" fmla="*/ 1021090 h 1240043"/>
                <a:gd name="connsiteX20" fmla="*/ 1644422 w 1791907"/>
                <a:gd name="connsiteY20" fmla="*/ 1055380 h 1240043"/>
                <a:gd name="connsiteX21" fmla="*/ 1652042 w 1791907"/>
                <a:gd name="connsiteY21" fmla="*/ 904885 h 1240043"/>
                <a:gd name="connsiteX22" fmla="*/ 1653947 w 1791907"/>
                <a:gd name="connsiteY22" fmla="*/ 802015 h 1240043"/>
                <a:gd name="connsiteX23" fmla="*/ 1741577 w 1791907"/>
                <a:gd name="connsiteY23" fmla="*/ 889645 h 1240043"/>
                <a:gd name="connsiteX24" fmla="*/ 1701572 w 1791907"/>
                <a:gd name="connsiteY24" fmla="*/ 716290 h 1240043"/>
                <a:gd name="connsiteX25" fmla="*/ 1701572 w 1791907"/>
                <a:gd name="connsiteY25" fmla="*/ 615325 h 1240043"/>
                <a:gd name="connsiteX26" fmla="*/ 1781582 w 1791907"/>
                <a:gd name="connsiteY26" fmla="*/ 676285 h 1240043"/>
                <a:gd name="connsiteX27" fmla="*/ 1733957 w 1791907"/>
                <a:gd name="connsiteY27" fmla="*/ 546745 h 1240043"/>
                <a:gd name="connsiteX28" fmla="*/ 1667282 w 1791907"/>
                <a:gd name="connsiteY28" fmla="*/ 396250 h 1240043"/>
                <a:gd name="connsiteX29" fmla="*/ 1497737 w 1791907"/>
                <a:gd name="connsiteY29" fmla="*/ 219085 h 1240043"/>
                <a:gd name="connsiteX30" fmla="*/ 1364387 w 1791907"/>
                <a:gd name="connsiteY30" fmla="*/ 129550 h 1240043"/>
                <a:gd name="connsiteX31" fmla="*/ 1486307 w 1791907"/>
                <a:gd name="connsiteY31" fmla="*/ 104785 h 1240043"/>
                <a:gd name="connsiteX32" fmla="*/ 1572032 w 1791907"/>
                <a:gd name="connsiteY32" fmla="*/ 70495 h 1240043"/>
                <a:gd name="connsiteX33" fmla="*/ 1339622 w 1791907"/>
                <a:gd name="connsiteY33" fmla="*/ 62875 h 1240043"/>
                <a:gd name="connsiteX34" fmla="*/ 1128167 w 1791907"/>
                <a:gd name="connsiteY34" fmla="*/ 17155 h 1240043"/>
                <a:gd name="connsiteX35" fmla="*/ 918617 w 1791907"/>
                <a:gd name="connsiteY35" fmla="*/ 10 h 1240043"/>
                <a:gd name="connsiteX36" fmla="*/ 650012 w 1791907"/>
                <a:gd name="connsiteY36" fmla="*/ 19060 h 1240043"/>
                <a:gd name="connsiteX37" fmla="*/ 480467 w 1791907"/>
                <a:gd name="connsiteY37" fmla="*/ 55255 h 1240043"/>
                <a:gd name="connsiteX38" fmla="*/ 352832 w 1791907"/>
                <a:gd name="connsiteY38" fmla="*/ 144790 h 1240043"/>
                <a:gd name="connsiteX39" fmla="*/ 301397 w 1791907"/>
                <a:gd name="connsiteY39" fmla="*/ 215275 h 1240043"/>
                <a:gd name="connsiteX40" fmla="*/ 227102 w 1791907"/>
                <a:gd name="connsiteY40" fmla="*/ 278140 h 1240043"/>
                <a:gd name="connsiteX41" fmla="*/ 160427 w 1791907"/>
                <a:gd name="connsiteY41" fmla="*/ 331480 h 1240043"/>
                <a:gd name="connsiteX42" fmla="*/ 82322 w 1791907"/>
                <a:gd name="connsiteY42" fmla="*/ 485785 h 1240043"/>
                <a:gd name="connsiteX43" fmla="*/ 17552 w 1791907"/>
                <a:gd name="connsiteY43" fmla="*/ 674380 h 1240043"/>
                <a:gd name="connsiteX44" fmla="*/ 2312 w 1791907"/>
                <a:gd name="connsiteY44" fmla="*/ 735340 h 1240043"/>
                <a:gd name="connsiteX45" fmla="*/ 57557 w 1791907"/>
                <a:gd name="connsiteY45" fmla="*/ 678190 h 1240043"/>
                <a:gd name="connsiteX46" fmla="*/ 55652 w 1791907"/>
                <a:gd name="connsiteY46" fmla="*/ 910600 h 1240043"/>
                <a:gd name="connsiteX47" fmla="*/ 68987 w 1791907"/>
                <a:gd name="connsiteY47" fmla="*/ 988705 h 1240043"/>
                <a:gd name="connsiteX48" fmla="*/ 97562 w 1791907"/>
                <a:gd name="connsiteY48" fmla="*/ 891550 h 1240043"/>
                <a:gd name="connsiteX49" fmla="*/ 183287 w 1791907"/>
                <a:gd name="connsiteY49" fmla="*/ 990610 h 1240043"/>
                <a:gd name="connsiteX50" fmla="*/ 175667 w 1791907"/>
                <a:gd name="connsiteY50" fmla="*/ 866785 h 1240043"/>
                <a:gd name="connsiteX51" fmla="*/ 187097 w 1791907"/>
                <a:gd name="connsiteY51" fmla="*/ 725815 h 1240043"/>
                <a:gd name="connsiteX52" fmla="*/ 248057 w 1791907"/>
                <a:gd name="connsiteY52" fmla="*/ 889645 h 1240043"/>
                <a:gd name="connsiteX53" fmla="*/ 227102 w 1791907"/>
                <a:gd name="connsiteY53" fmla="*/ 668665 h 1240043"/>
                <a:gd name="connsiteX54" fmla="*/ 278537 w 1791907"/>
                <a:gd name="connsiteY54" fmla="*/ 495310 h 1240043"/>
                <a:gd name="connsiteX55" fmla="*/ 331877 w 1791907"/>
                <a:gd name="connsiteY55" fmla="*/ 483880 h 1240043"/>
                <a:gd name="connsiteX56" fmla="*/ 419507 w 1791907"/>
                <a:gd name="connsiteY56" fmla="*/ 579130 h 1240043"/>
                <a:gd name="connsiteX0" fmla="*/ 419507 w 1791907"/>
                <a:gd name="connsiteY0" fmla="*/ 579130 h 1218191"/>
                <a:gd name="connsiteX1" fmla="*/ 482372 w 1791907"/>
                <a:gd name="connsiteY1" fmla="*/ 516265 h 1218191"/>
                <a:gd name="connsiteX2" fmla="*/ 566192 w 1791907"/>
                <a:gd name="connsiteY2" fmla="*/ 476260 h 1218191"/>
                <a:gd name="connsiteX3" fmla="*/ 629057 w 1791907"/>
                <a:gd name="connsiteY3" fmla="*/ 577225 h 1218191"/>
                <a:gd name="connsiteX4" fmla="*/ 669062 w 1791907"/>
                <a:gd name="connsiteY4" fmla="*/ 762010 h 1218191"/>
                <a:gd name="connsiteX5" fmla="*/ 672872 w 1791907"/>
                <a:gd name="connsiteY5" fmla="*/ 914410 h 1218191"/>
                <a:gd name="connsiteX6" fmla="*/ 750977 w 1791907"/>
                <a:gd name="connsiteY6" fmla="*/ 718195 h 1218191"/>
                <a:gd name="connsiteX7" fmla="*/ 777647 w 1791907"/>
                <a:gd name="connsiteY7" fmla="*/ 582940 h 1218191"/>
                <a:gd name="connsiteX8" fmla="*/ 1040537 w 1791907"/>
                <a:gd name="connsiteY8" fmla="*/ 870595 h 1218191"/>
                <a:gd name="connsiteX9" fmla="*/ 1091972 w 1791907"/>
                <a:gd name="connsiteY9" fmla="*/ 891550 h 1218191"/>
                <a:gd name="connsiteX10" fmla="*/ 992912 w 1791907"/>
                <a:gd name="connsiteY10" fmla="*/ 723910 h 1218191"/>
                <a:gd name="connsiteX11" fmla="*/ 1194842 w 1791907"/>
                <a:gd name="connsiteY11" fmla="*/ 971560 h 1218191"/>
                <a:gd name="connsiteX12" fmla="*/ 1170077 w 1791907"/>
                <a:gd name="connsiteY12" fmla="*/ 849640 h 1218191"/>
                <a:gd name="connsiteX13" fmla="*/ 1295807 w 1791907"/>
                <a:gd name="connsiteY13" fmla="*/ 958225 h 1218191"/>
                <a:gd name="connsiteX14" fmla="*/ 1341527 w 1791907"/>
                <a:gd name="connsiteY14" fmla="*/ 1122055 h 1218191"/>
                <a:gd name="connsiteX15" fmla="*/ 1364387 w 1791907"/>
                <a:gd name="connsiteY15" fmla="*/ 996325 h 1218191"/>
                <a:gd name="connsiteX16" fmla="*/ 1396242 w 1791907"/>
                <a:gd name="connsiteY16" fmla="*/ 1216108 h 1218191"/>
                <a:gd name="connsiteX17" fmla="*/ 1432967 w 1791907"/>
                <a:gd name="connsiteY17" fmla="*/ 1101100 h 1218191"/>
                <a:gd name="connsiteX18" fmla="*/ 1514882 w 1791907"/>
                <a:gd name="connsiteY18" fmla="*/ 1003945 h 1218191"/>
                <a:gd name="connsiteX19" fmla="*/ 1604417 w 1791907"/>
                <a:gd name="connsiteY19" fmla="*/ 1021090 h 1218191"/>
                <a:gd name="connsiteX20" fmla="*/ 1644422 w 1791907"/>
                <a:gd name="connsiteY20" fmla="*/ 1055380 h 1218191"/>
                <a:gd name="connsiteX21" fmla="*/ 1652042 w 1791907"/>
                <a:gd name="connsiteY21" fmla="*/ 904885 h 1218191"/>
                <a:gd name="connsiteX22" fmla="*/ 1653947 w 1791907"/>
                <a:gd name="connsiteY22" fmla="*/ 802015 h 1218191"/>
                <a:gd name="connsiteX23" fmla="*/ 1741577 w 1791907"/>
                <a:gd name="connsiteY23" fmla="*/ 889645 h 1218191"/>
                <a:gd name="connsiteX24" fmla="*/ 1701572 w 1791907"/>
                <a:gd name="connsiteY24" fmla="*/ 716290 h 1218191"/>
                <a:gd name="connsiteX25" fmla="*/ 1701572 w 1791907"/>
                <a:gd name="connsiteY25" fmla="*/ 615325 h 1218191"/>
                <a:gd name="connsiteX26" fmla="*/ 1781582 w 1791907"/>
                <a:gd name="connsiteY26" fmla="*/ 676285 h 1218191"/>
                <a:gd name="connsiteX27" fmla="*/ 1733957 w 1791907"/>
                <a:gd name="connsiteY27" fmla="*/ 546745 h 1218191"/>
                <a:gd name="connsiteX28" fmla="*/ 1667282 w 1791907"/>
                <a:gd name="connsiteY28" fmla="*/ 396250 h 1218191"/>
                <a:gd name="connsiteX29" fmla="*/ 1497737 w 1791907"/>
                <a:gd name="connsiteY29" fmla="*/ 219085 h 1218191"/>
                <a:gd name="connsiteX30" fmla="*/ 1364387 w 1791907"/>
                <a:gd name="connsiteY30" fmla="*/ 129550 h 1218191"/>
                <a:gd name="connsiteX31" fmla="*/ 1486307 w 1791907"/>
                <a:gd name="connsiteY31" fmla="*/ 104785 h 1218191"/>
                <a:gd name="connsiteX32" fmla="*/ 1572032 w 1791907"/>
                <a:gd name="connsiteY32" fmla="*/ 70495 h 1218191"/>
                <a:gd name="connsiteX33" fmla="*/ 1339622 w 1791907"/>
                <a:gd name="connsiteY33" fmla="*/ 62875 h 1218191"/>
                <a:gd name="connsiteX34" fmla="*/ 1128167 w 1791907"/>
                <a:gd name="connsiteY34" fmla="*/ 17155 h 1218191"/>
                <a:gd name="connsiteX35" fmla="*/ 918617 w 1791907"/>
                <a:gd name="connsiteY35" fmla="*/ 10 h 1218191"/>
                <a:gd name="connsiteX36" fmla="*/ 650012 w 1791907"/>
                <a:gd name="connsiteY36" fmla="*/ 19060 h 1218191"/>
                <a:gd name="connsiteX37" fmla="*/ 480467 w 1791907"/>
                <a:gd name="connsiteY37" fmla="*/ 55255 h 1218191"/>
                <a:gd name="connsiteX38" fmla="*/ 352832 w 1791907"/>
                <a:gd name="connsiteY38" fmla="*/ 144790 h 1218191"/>
                <a:gd name="connsiteX39" fmla="*/ 301397 w 1791907"/>
                <a:gd name="connsiteY39" fmla="*/ 215275 h 1218191"/>
                <a:gd name="connsiteX40" fmla="*/ 227102 w 1791907"/>
                <a:gd name="connsiteY40" fmla="*/ 278140 h 1218191"/>
                <a:gd name="connsiteX41" fmla="*/ 160427 w 1791907"/>
                <a:gd name="connsiteY41" fmla="*/ 331480 h 1218191"/>
                <a:gd name="connsiteX42" fmla="*/ 82322 w 1791907"/>
                <a:gd name="connsiteY42" fmla="*/ 485785 h 1218191"/>
                <a:gd name="connsiteX43" fmla="*/ 17552 w 1791907"/>
                <a:gd name="connsiteY43" fmla="*/ 674380 h 1218191"/>
                <a:gd name="connsiteX44" fmla="*/ 2312 w 1791907"/>
                <a:gd name="connsiteY44" fmla="*/ 735340 h 1218191"/>
                <a:gd name="connsiteX45" fmla="*/ 57557 w 1791907"/>
                <a:gd name="connsiteY45" fmla="*/ 678190 h 1218191"/>
                <a:gd name="connsiteX46" fmla="*/ 55652 w 1791907"/>
                <a:gd name="connsiteY46" fmla="*/ 910600 h 1218191"/>
                <a:gd name="connsiteX47" fmla="*/ 68987 w 1791907"/>
                <a:gd name="connsiteY47" fmla="*/ 988705 h 1218191"/>
                <a:gd name="connsiteX48" fmla="*/ 97562 w 1791907"/>
                <a:gd name="connsiteY48" fmla="*/ 891550 h 1218191"/>
                <a:gd name="connsiteX49" fmla="*/ 183287 w 1791907"/>
                <a:gd name="connsiteY49" fmla="*/ 990610 h 1218191"/>
                <a:gd name="connsiteX50" fmla="*/ 175667 w 1791907"/>
                <a:gd name="connsiteY50" fmla="*/ 866785 h 1218191"/>
                <a:gd name="connsiteX51" fmla="*/ 187097 w 1791907"/>
                <a:gd name="connsiteY51" fmla="*/ 725815 h 1218191"/>
                <a:gd name="connsiteX52" fmla="*/ 248057 w 1791907"/>
                <a:gd name="connsiteY52" fmla="*/ 889645 h 1218191"/>
                <a:gd name="connsiteX53" fmla="*/ 227102 w 1791907"/>
                <a:gd name="connsiteY53" fmla="*/ 668665 h 1218191"/>
                <a:gd name="connsiteX54" fmla="*/ 278537 w 1791907"/>
                <a:gd name="connsiteY54" fmla="*/ 495310 h 1218191"/>
                <a:gd name="connsiteX55" fmla="*/ 331877 w 1791907"/>
                <a:gd name="connsiteY55" fmla="*/ 483880 h 1218191"/>
                <a:gd name="connsiteX56" fmla="*/ 419507 w 1791907"/>
                <a:gd name="connsiteY56" fmla="*/ 579130 h 1218191"/>
                <a:gd name="connsiteX0" fmla="*/ 419507 w 1791907"/>
                <a:gd name="connsiteY0" fmla="*/ 579130 h 1218180"/>
                <a:gd name="connsiteX1" fmla="*/ 482372 w 1791907"/>
                <a:gd name="connsiteY1" fmla="*/ 516265 h 1218180"/>
                <a:gd name="connsiteX2" fmla="*/ 566192 w 1791907"/>
                <a:gd name="connsiteY2" fmla="*/ 476260 h 1218180"/>
                <a:gd name="connsiteX3" fmla="*/ 629057 w 1791907"/>
                <a:gd name="connsiteY3" fmla="*/ 577225 h 1218180"/>
                <a:gd name="connsiteX4" fmla="*/ 669062 w 1791907"/>
                <a:gd name="connsiteY4" fmla="*/ 762010 h 1218180"/>
                <a:gd name="connsiteX5" fmla="*/ 672872 w 1791907"/>
                <a:gd name="connsiteY5" fmla="*/ 914410 h 1218180"/>
                <a:gd name="connsiteX6" fmla="*/ 750977 w 1791907"/>
                <a:gd name="connsiteY6" fmla="*/ 718195 h 1218180"/>
                <a:gd name="connsiteX7" fmla="*/ 777647 w 1791907"/>
                <a:gd name="connsiteY7" fmla="*/ 582940 h 1218180"/>
                <a:gd name="connsiteX8" fmla="*/ 1040537 w 1791907"/>
                <a:gd name="connsiteY8" fmla="*/ 870595 h 1218180"/>
                <a:gd name="connsiteX9" fmla="*/ 1091972 w 1791907"/>
                <a:gd name="connsiteY9" fmla="*/ 891550 h 1218180"/>
                <a:gd name="connsiteX10" fmla="*/ 992912 w 1791907"/>
                <a:gd name="connsiteY10" fmla="*/ 723910 h 1218180"/>
                <a:gd name="connsiteX11" fmla="*/ 1194842 w 1791907"/>
                <a:gd name="connsiteY11" fmla="*/ 971560 h 1218180"/>
                <a:gd name="connsiteX12" fmla="*/ 1170077 w 1791907"/>
                <a:gd name="connsiteY12" fmla="*/ 849640 h 1218180"/>
                <a:gd name="connsiteX13" fmla="*/ 1295807 w 1791907"/>
                <a:gd name="connsiteY13" fmla="*/ 958225 h 1218180"/>
                <a:gd name="connsiteX14" fmla="*/ 1341527 w 1791907"/>
                <a:gd name="connsiteY14" fmla="*/ 1122055 h 1218180"/>
                <a:gd name="connsiteX15" fmla="*/ 1364387 w 1791907"/>
                <a:gd name="connsiteY15" fmla="*/ 996325 h 1218180"/>
                <a:gd name="connsiteX16" fmla="*/ 1396242 w 1791907"/>
                <a:gd name="connsiteY16" fmla="*/ 1216108 h 1218180"/>
                <a:gd name="connsiteX17" fmla="*/ 1432967 w 1791907"/>
                <a:gd name="connsiteY17" fmla="*/ 1101100 h 1218180"/>
                <a:gd name="connsiteX18" fmla="*/ 1539803 w 1791907"/>
                <a:gd name="connsiteY18" fmla="*/ 1006714 h 1218180"/>
                <a:gd name="connsiteX19" fmla="*/ 1604417 w 1791907"/>
                <a:gd name="connsiteY19" fmla="*/ 1021090 h 1218180"/>
                <a:gd name="connsiteX20" fmla="*/ 1644422 w 1791907"/>
                <a:gd name="connsiteY20" fmla="*/ 1055380 h 1218180"/>
                <a:gd name="connsiteX21" fmla="*/ 1652042 w 1791907"/>
                <a:gd name="connsiteY21" fmla="*/ 904885 h 1218180"/>
                <a:gd name="connsiteX22" fmla="*/ 1653947 w 1791907"/>
                <a:gd name="connsiteY22" fmla="*/ 802015 h 1218180"/>
                <a:gd name="connsiteX23" fmla="*/ 1741577 w 1791907"/>
                <a:gd name="connsiteY23" fmla="*/ 889645 h 1218180"/>
                <a:gd name="connsiteX24" fmla="*/ 1701572 w 1791907"/>
                <a:gd name="connsiteY24" fmla="*/ 716290 h 1218180"/>
                <a:gd name="connsiteX25" fmla="*/ 1701572 w 1791907"/>
                <a:gd name="connsiteY25" fmla="*/ 615325 h 1218180"/>
                <a:gd name="connsiteX26" fmla="*/ 1781582 w 1791907"/>
                <a:gd name="connsiteY26" fmla="*/ 676285 h 1218180"/>
                <a:gd name="connsiteX27" fmla="*/ 1733957 w 1791907"/>
                <a:gd name="connsiteY27" fmla="*/ 546745 h 1218180"/>
                <a:gd name="connsiteX28" fmla="*/ 1667282 w 1791907"/>
                <a:gd name="connsiteY28" fmla="*/ 396250 h 1218180"/>
                <a:gd name="connsiteX29" fmla="*/ 1497737 w 1791907"/>
                <a:gd name="connsiteY29" fmla="*/ 219085 h 1218180"/>
                <a:gd name="connsiteX30" fmla="*/ 1364387 w 1791907"/>
                <a:gd name="connsiteY30" fmla="*/ 129550 h 1218180"/>
                <a:gd name="connsiteX31" fmla="*/ 1486307 w 1791907"/>
                <a:gd name="connsiteY31" fmla="*/ 104785 h 1218180"/>
                <a:gd name="connsiteX32" fmla="*/ 1572032 w 1791907"/>
                <a:gd name="connsiteY32" fmla="*/ 70495 h 1218180"/>
                <a:gd name="connsiteX33" fmla="*/ 1339622 w 1791907"/>
                <a:gd name="connsiteY33" fmla="*/ 62875 h 1218180"/>
                <a:gd name="connsiteX34" fmla="*/ 1128167 w 1791907"/>
                <a:gd name="connsiteY34" fmla="*/ 17155 h 1218180"/>
                <a:gd name="connsiteX35" fmla="*/ 918617 w 1791907"/>
                <a:gd name="connsiteY35" fmla="*/ 10 h 1218180"/>
                <a:gd name="connsiteX36" fmla="*/ 650012 w 1791907"/>
                <a:gd name="connsiteY36" fmla="*/ 19060 h 1218180"/>
                <a:gd name="connsiteX37" fmla="*/ 480467 w 1791907"/>
                <a:gd name="connsiteY37" fmla="*/ 55255 h 1218180"/>
                <a:gd name="connsiteX38" fmla="*/ 352832 w 1791907"/>
                <a:gd name="connsiteY38" fmla="*/ 144790 h 1218180"/>
                <a:gd name="connsiteX39" fmla="*/ 301397 w 1791907"/>
                <a:gd name="connsiteY39" fmla="*/ 215275 h 1218180"/>
                <a:gd name="connsiteX40" fmla="*/ 227102 w 1791907"/>
                <a:gd name="connsiteY40" fmla="*/ 278140 h 1218180"/>
                <a:gd name="connsiteX41" fmla="*/ 160427 w 1791907"/>
                <a:gd name="connsiteY41" fmla="*/ 331480 h 1218180"/>
                <a:gd name="connsiteX42" fmla="*/ 82322 w 1791907"/>
                <a:gd name="connsiteY42" fmla="*/ 485785 h 1218180"/>
                <a:gd name="connsiteX43" fmla="*/ 17552 w 1791907"/>
                <a:gd name="connsiteY43" fmla="*/ 674380 h 1218180"/>
                <a:gd name="connsiteX44" fmla="*/ 2312 w 1791907"/>
                <a:gd name="connsiteY44" fmla="*/ 735340 h 1218180"/>
                <a:gd name="connsiteX45" fmla="*/ 57557 w 1791907"/>
                <a:gd name="connsiteY45" fmla="*/ 678190 h 1218180"/>
                <a:gd name="connsiteX46" fmla="*/ 55652 w 1791907"/>
                <a:gd name="connsiteY46" fmla="*/ 910600 h 1218180"/>
                <a:gd name="connsiteX47" fmla="*/ 68987 w 1791907"/>
                <a:gd name="connsiteY47" fmla="*/ 988705 h 1218180"/>
                <a:gd name="connsiteX48" fmla="*/ 97562 w 1791907"/>
                <a:gd name="connsiteY48" fmla="*/ 891550 h 1218180"/>
                <a:gd name="connsiteX49" fmla="*/ 183287 w 1791907"/>
                <a:gd name="connsiteY49" fmla="*/ 990610 h 1218180"/>
                <a:gd name="connsiteX50" fmla="*/ 175667 w 1791907"/>
                <a:gd name="connsiteY50" fmla="*/ 866785 h 1218180"/>
                <a:gd name="connsiteX51" fmla="*/ 187097 w 1791907"/>
                <a:gd name="connsiteY51" fmla="*/ 725815 h 1218180"/>
                <a:gd name="connsiteX52" fmla="*/ 248057 w 1791907"/>
                <a:gd name="connsiteY52" fmla="*/ 889645 h 1218180"/>
                <a:gd name="connsiteX53" fmla="*/ 227102 w 1791907"/>
                <a:gd name="connsiteY53" fmla="*/ 668665 h 1218180"/>
                <a:gd name="connsiteX54" fmla="*/ 278537 w 1791907"/>
                <a:gd name="connsiteY54" fmla="*/ 495310 h 1218180"/>
                <a:gd name="connsiteX55" fmla="*/ 331877 w 1791907"/>
                <a:gd name="connsiteY55" fmla="*/ 483880 h 1218180"/>
                <a:gd name="connsiteX56" fmla="*/ 419507 w 1791907"/>
                <a:gd name="connsiteY56" fmla="*/ 579130 h 1218180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44422 w 1791907"/>
                <a:gd name="connsiteY20" fmla="*/ 1055380 h 1218181"/>
                <a:gd name="connsiteX21" fmla="*/ 1652042 w 1791907"/>
                <a:gd name="connsiteY21" fmla="*/ 904885 h 1218181"/>
                <a:gd name="connsiteX22" fmla="*/ 1653947 w 1791907"/>
                <a:gd name="connsiteY22" fmla="*/ 802015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58267 w 1791907"/>
                <a:gd name="connsiteY20" fmla="*/ 1063688 h 1218181"/>
                <a:gd name="connsiteX21" fmla="*/ 1652042 w 1791907"/>
                <a:gd name="connsiteY21" fmla="*/ 904885 h 1218181"/>
                <a:gd name="connsiteX22" fmla="*/ 1653947 w 1791907"/>
                <a:gd name="connsiteY22" fmla="*/ 802015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58267 w 1791907"/>
                <a:gd name="connsiteY20" fmla="*/ 1063688 h 1218181"/>
                <a:gd name="connsiteX21" fmla="*/ 1652042 w 1791907"/>
                <a:gd name="connsiteY21" fmla="*/ 904885 h 1218181"/>
                <a:gd name="connsiteX22" fmla="*/ 1670561 w 1791907"/>
                <a:gd name="connsiteY22" fmla="*/ 824167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58267 w 1791907"/>
                <a:gd name="connsiteY20" fmla="*/ 1063688 h 1218181"/>
                <a:gd name="connsiteX21" fmla="*/ 1671424 w 1791907"/>
                <a:gd name="connsiteY21" fmla="*/ 904885 h 1218181"/>
                <a:gd name="connsiteX22" fmla="*/ 1670561 w 1791907"/>
                <a:gd name="connsiteY22" fmla="*/ 824167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40"/>
                <a:gd name="connsiteX1" fmla="*/ 482372 w 1791907"/>
                <a:gd name="connsiteY1" fmla="*/ 516265 h 1218140"/>
                <a:gd name="connsiteX2" fmla="*/ 566192 w 1791907"/>
                <a:gd name="connsiteY2" fmla="*/ 476260 h 1218140"/>
                <a:gd name="connsiteX3" fmla="*/ 629057 w 1791907"/>
                <a:gd name="connsiteY3" fmla="*/ 577225 h 1218140"/>
                <a:gd name="connsiteX4" fmla="*/ 669062 w 1791907"/>
                <a:gd name="connsiteY4" fmla="*/ 762010 h 1218140"/>
                <a:gd name="connsiteX5" fmla="*/ 672872 w 1791907"/>
                <a:gd name="connsiteY5" fmla="*/ 914410 h 1218140"/>
                <a:gd name="connsiteX6" fmla="*/ 750977 w 1791907"/>
                <a:gd name="connsiteY6" fmla="*/ 718195 h 1218140"/>
                <a:gd name="connsiteX7" fmla="*/ 777647 w 1791907"/>
                <a:gd name="connsiteY7" fmla="*/ 582940 h 1218140"/>
                <a:gd name="connsiteX8" fmla="*/ 1040537 w 1791907"/>
                <a:gd name="connsiteY8" fmla="*/ 870595 h 1218140"/>
                <a:gd name="connsiteX9" fmla="*/ 1091972 w 1791907"/>
                <a:gd name="connsiteY9" fmla="*/ 891550 h 1218140"/>
                <a:gd name="connsiteX10" fmla="*/ 992912 w 1791907"/>
                <a:gd name="connsiteY10" fmla="*/ 723910 h 1218140"/>
                <a:gd name="connsiteX11" fmla="*/ 1194842 w 1791907"/>
                <a:gd name="connsiteY11" fmla="*/ 971560 h 1218140"/>
                <a:gd name="connsiteX12" fmla="*/ 1170077 w 1791907"/>
                <a:gd name="connsiteY12" fmla="*/ 849640 h 1218140"/>
                <a:gd name="connsiteX13" fmla="*/ 1295807 w 1791907"/>
                <a:gd name="connsiteY13" fmla="*/ 958225 h 1218140"/>
                <a:gd name="connsiteX14" fmla="*/ 1341527 w 1791907"/>
                <a:gd name="connsiteY14" fmla="*/ 1122055 h 1218140"/>
                <a:gd name="connsiteX15" fmla="*/ 1364387 w 1791907"/>
                <a:gd name="connsiteY15" fmla="*/ 996325 h 1218140"/>
                <a:gd name="connsiteX16" fmla="*/ 1396242 w 1791907"/>
                <a:gd name="connsiteY16" fmla="*/ 1216108 h 1218140"/>
                <a:gd name="connsiteX17" fmla="*/ 1432967 w 1791907"/>
                <a:gd name="connsiteY17" fmla="*/ 1101100 h 1218140"/>
                <a:gd name="connsiteX18" fmla="*/ 1537035 w 1791907"/>
                <a:gd name="connsiteY18" fmla="*/ 1020559 h 1218140"/>
                <a:gd name="connsiteX19" fmla="*/ 1612723 w 1791907"/>
                <a:gd name="connsiteY19" fmla="*/ 1026628 h 1218140"/>
                <a:gd name="connsiteX20" fmla="*/ 1658267 w 1791907"/>
                <a:gd name="connsiteY20" fmla="*/ 1063688 h 1218140"/>
                <a:gd name="connsiteX21" fmla="*/ 1671424 w 1791907"/>
                <a:gd name="connsiteY21" fmla="*/ 904885 h 1218140"/>
                <a:gd name="connsiteX22" fmla="*/ 1670561 w 1791907"/>
                <a:gd name="connsiteY22" fmla="*/ 824167 h 1218140"/>
                <a:gd name="connsiteX23" fmla="*/ 1741577 w 1791907"/>
                <a:gd name="connsiteY23" fmla="*/ 889645 h 1218140"/>
                <a:gd name="connsiteX24" fmla="*/ 1701572 w 1791907"/>
                <a:gd name="connsiteY24" fmla="*/ 716290 h 1218140"/>
                <a:gd name="connsiteX25" fmla="*/ 1701572 w 1791907"/>
                <a:gd name="connsiteY25" fmla="*/ 615325 h 1218140"/>
                <a:gd name="connsiteX26" fmla="*/ 1781582 w 1791907"/>
                <a:gd name="connsiteY26" fmla="*/ 676285 h 1218140"/>
                <a:gd name="connsiteX27" fmla="*/ 1733957 w 1791907"/>
                <a:gd name="connsiteY27" fmla="*/ 546745 h 1218140"/>
                <a:gd name="connsiteX28" fmla="*/ 1667282 w 1791907"/>
                <a:gd name="connsiteY28" fmla="*/ 396250 h 1218140"/>
                <a:gd name="connsiteX29" fmla="*/ 1497737 w 1791907"/>
                <a:gd name="connsiteY29" fmla="*/ 219085 h 1218140"/>
                <a:gd name="connsiteX30" fmla="*/ 1364387 w 1791907"/>
                <a:gd name="connsiteY30" fmla="*/ 129550 h 1218140"/>
                <a:gd name="connsiteX31" fmla="*/ 1486307 w 1791907"/>
                <a:gd name="connsiteY31" fmla="*/ 104785 h 1218140"/>
                <a:gd name="connsiteX32" fmla="*/ 1572032 w 1791907"/>
                <a:gd name="connsiteY32" fmla="*/ 70495 h 1218140"/>
                <a:gd name="connsiteX33" fmla="*/ 1339622 w 1791907"/>
                <a:gd name="connsiteY33" fmla="*/ 62875 h 1218140"/>
                <a:gd name="connsiteX34" fmla="*/ 1128167 w 1791907"/>
                <a:gd name="connsiteY34" fmla="*/ 17155 h 1218140"/>
                <a:gd name="connsiteX35" fmla="*/ 918617 w 1791907"/>
                <a:gd name="connsiteY35" fmla="*/ 10 h 1218140"/>
                <a:gd name="connsiteX36" fmla="*/ 650012 w 1791907"/>
                <a:gd name="connsiteY36" fmla="*/ 19060 h 1218140"/>
                <a:gd name="connsiteX37" fmla="*/ 480467 w 1791907"/>
                <a:gd name="connsiteY37" fmla="*/ 55255 h 1218140"/>
                <a:gd name="connsiteX38" fmla="*/ 352832 w 1791907"/>
                <a:gd name="connsiteY38" fmla="*/ 144790 h 1218140"/>
                <a:gd name="connsiteX39" fmla="*/ 301397 w 1791907"/>
                <a:gd name="connsiteY39" fmla="*/ 215275 h 1218140"/>
                <a:gd name="connsiteX40" fmla="*/ 227102 w 1791907"/>
                <a:gd name="connsiteY40" fmla="*/ 278140 h 1218140"/>
                <a:gd name="connsiteX41" fmla="*/ 160427 w 1791907"/>
                <a:gd name="connsiteY41" fmla="*/ 331480 h 1218140"/>
                <a:gd name="connsiteX42" fmla="*/ 82322 w 1791907"/>
                <a:gd name="connsiteY42" fmla="*/ 485785 h 1218140"/>
                <a:gd name="connsiteX43" fmla="*/ 17552 w 1791907"/>
                <a:gd name="connsiteY43" fmla="*/ 674380 h 1218140"/>
                <a:gd name="connsiteX44" fmla="*/ 2312 w 1791907"/>
                <a:gd name="connsiteY44" fmla="*/ 735340 h 1218140"/>
                <a:gd name="connsiteX45" fmla="*/ 57557 w 1791907"/>
                <a:gd name="connsiteY45" fmla="*/ 678190 h 1218140"/>
                <a:gd name="connsiteX46" fmla="*/ 55652 w 1791907"/>
                <a:gd name="connsiteY46" fmla="*/ 910600 h 1218140"/>
                <a:gd name="connsiteX47" fmla="*/ 68987 w 1791907"/>
                <a:gd name="connsiteY47" fmla="*/ 988705 h 1218140"/>
                <a:gd name="connsiteX48" fmla="*/ 97562 w 1791907"/>
                <a:gd name="connsiteY48" fmla="*/ 891550 h 1218140"/>
                <a:gd name="connsiteX49" fmla="*/ 183287 w 1791907"/>
                <a:gd name="connsiteY49" fmla="*/ 990610 h 1218140"/>
                <a:gd name="connsiteX50" fmla="*/ 175667 w 1791907"/>
                <a:gd name="connsiteY50" fmla="*/ 866785 h 1218140"/>
                <a:gd name="connsiteX51" fmla="*/ 187097 w 1791907"/>
                <a:gd name="connsiteY51" fmla="*/ 725815 h 1218140"/>
                <a:gd name="connsiteX52" fmla="*/ 248057 w 1791907"/>
                <a:gd name="connsiteY52" fmla="*/ 889645 h 1218140"/>
                <a:gd name="connsiteX53" fmla="*/ 227102 w 1791907"/>
                <a:gd name="connsiteY53" fmla="*/ 668665 h 1218140"/>
                <a:gd name="connsiteX54" fmla="*/ 278537 w 1791907"/>
                <a:gd name="connsiteY54" fmla="*/ 495310 h 1218140"/>
                <a:gd name="connsiteX55" fmla="*/ 331877 w 1791907"/>
                <a:gd name="connsiteY55" fmla="*/ 483880 h 1218140"/>
                <a:gd name="connsiteX56" fmla="*/ 419507 w 1791907"/>
                <a:gd name="connsiteY56" fmla="*/ 579130 h 1218140"/>
                <a:gd name="connsiteX0" fmla="*/ 419507 w 1791907"/>
                <a:gd name="connsiteY0" fmla="*/ 579130 h 1218001"/>
                <a:gd name="connsiteX1" fmla="*/ 482372 w 1791907"/>
                <a:gd name="connsiteY1" fmla="*/ 516265 h 1218001"/>
                <a:gd name="connsiteX2" fmla="*/ 566192 w 1791907"/>
                <a:gd name="connsiteY2" fmla="*/ 476260 h 1218001"/>
                <a:gd name="connsiteX3" fmla="*/ 629057 w 1791907"/>
                <a:gd name="connsiteY3" fmla="*/ 577225 h 1218001"/>
                <a:gd name="connsiteX4" fmla="*/ 669062 w 1791907"/>
                <a:gd name="connsiteY4" fmla="*/ 762010 h 1218001"/>
                <a:gd name="connsiteX5" fmla="*/ 672872 w 1791907"/>
                <a:gd name="connsiteY5" fmla="*/ 914410 h 1218001"/>
                <a:gd name="connsiteX6" fmla="*/ 750977 w 1791907"/>
                <a:gd name="connsiteY6" fmla="*/ 718195 h 1218001"/>
                <a:gd name="connsiteX7" fmla="*/ 777647 w 1791907"/>
                <a:gd name="connsiteY7" fmla="*/ 582940 h 1218001"/>
                <a:gd name="connsiteX8" fmla="*/ 1040537 w 1791907"/>
                <a:gd name="connsiteY8" fmla="*/ 870595 h 1218001"/>
                <a:gd name="connsiteX9" fmla="*/ 1091972 w 1791907"/>
                <a:gd name="connsiteY9" fmla="*/ 891550 h 1218001"/>
                <a:gd name="connsiteX10" fmla="*/ 992912 w 1791907"/>
                <a:gd name="connsiteY10" fmla="*/ 723910 h 1218001"/>
                <a:gd name="connsiteX11" fmla="*/ 1194842 w 1791907"/>
                <a:gd name="connsiteY11" fmla="*/ 971560 h 1218001"/>
                <a:gd name="connsiteX12" fmla="*/ 1170077 w 1791907"/>
                <a:gd name="connsiteY12" fmla="*/ 849640 h 1218001"/>
                <a:gd name="connsiteX13" fmla="*/ 1295807 w 1791907"/>
                <a:gd name="connsiteY13" fmla="*/ 958225 h 1218001"/>
                <a:gd name="connsiteX14" fmla="*/ 1341527 w 1791907"/>
                <a:gd name="connsiteY14" fmla="*/ 1122055 h 1218001"/>
                <a:gd name="connsiteX15" fmla="*/ 1364387 w 1791907"/>
                <a:gd name="connsiteY15" fmla="*/ 996325 h 1218001"/>
                <a:gd name="connsiteX16" fmla="*/ 1396242 w 1791907"/>
                <a:gd name="connsiteY16" fmla="*/ 1216108 h 1218001"/>
                <a:gd name="connsiteX17" fmla="*/ 1441273 w 1791907"/>
                <a:gd name="connsiteY17" fmla="*/ 1098331 h 1218001"/>
                <a:gd name="connsiteX18" fmla="*/ 1537035 w 1791907"/>
                <a:gd name="connsiteY18" fmla="*/ 1020559 h 1218001"/>
                <a:gd name="connsiteX19" fmla="*/ 1612723 w 1791907"/>
                <a:gd name="connsiteY19" fmla="*/ 1026628 h 1218001"/>
                <a:gd name="connsiteX20" fmla="*/ 1658267 w 1791907"/>
                <a:gd name="connsiteY20" fmla="*/ 1063688 h 1218001"/>
                <a:gd name="connsiteX21" fmla="*/ 1671424 w 1791907"/>
                <a:gd name="connsiteY21" fmla="*/ 904885 h 1218001"/>
                <a:gd name="connsiteX22" fmla="*/ 1670561 w 1791907"/>
                <a:gd name="connsiteY22" fmla="*/ 824167 h 1218001"/>
                <a:gd name="connsiteX23" fmla="*/ 1741577 w 1791907"/>
                <a:gd name="connsiteY23" fmla="*/ 889645 h 1218001"/>
                <a:gd name="connsiteX24" fmla="*/ 1701572 w 1791907"/>
                <a:gd name="connsiteY24" fmla="*/ 716290 h 1218001"/>
                <a:gd name="connsiteX25" fmla="*/ 1701572 w 1791907"/>
                <a:gd name="connsiteY25" fmla="*/ 615325 h 1218001"/>
                <a:gd name="connsiteX26" fmla="*/ 1781582 w 1791907"/>
                <a:gd name="connsiteY26" fmla="*/ 676285 h 1218001"/>
                <a:gd name="connsiteX27" fmla="*/ 1733957 w 1791907"/>
                <a:gd name="connsiteY27" fmla="*/ 546745 h 1218001"/>
                <a:gd name="connsiteX28" fmla="*/ 1667282 w 1791907"/>
                <a:gd name="connsiteY28" fmla="*/ 396250 h 1218001"/>
                <a:gd name="connsiteX29" fmla="*/ 1497737 w 1791907"/>
                <a:gd name="connsiteY29" fmla="*/ 219085 h 1218001"/>
                <a:gd name="connsiteX30" fmla="*/ 1364387 w 1791907"/>
                <a:gd name="connsiteY30" fmla="*/ 129550 h 1218001"/>
                <a:gd name="connsiteX31" fmla="*/ 1486307 w 1791907"/>
                <a:gd name="connsiteY31" fmla="*/ 104785 h 1218001"/>
                <a:gd name="connsiteX32" fmla="*/ 1572032 w 1791907"/>
                <a:gd name="connsiteY32" fmla="*/ 70495 h 1218001"/>
                <a:gd name="connsiteX33" fmla="*/ 1339622 w 1791907"/>
                <a:gd name="connsiteY33" fmla="*/ 62875 h 1218001"/>
                <a:gd name="connsiteX34" fmla="*/ 1128167 w 1791907"/>
                <a:gd name="connsiteY34" fmla="*/ 17155 h 1218001"/>
                <a:gd name="connsiteX35" fmla="*/ 918617 w 1791907"/>
                <a:gd name="connsiteY35" fmla="*/ 10 h 1218001"/>
                <a:gd name="connsiteX36" fmla="*/ 650012 w 1791907"/>
                <a:gd name="connsiteY36" fmla="*/ 19060 h 1218001"/>
                <a:gd name="connsiteX37" fmla="*/ 480467 w 1791907"/>
                <a:gd name="connsiteY37" fmla="*/ 55255 h 1218001"/>
                <a:gd name="connsiteX38" fmla="*/ 352832 w 1791907"/>
                <a:gd name="connsiteY38" fmla="*/ 144790 h 1218001"/>
                <a:gd name="connsiteX39" fmla="*/ 301397 w 1791907"/>
                <a:gd name="connsiteY39" fmla="*/ 215275 h 1218001"/>
                <a:gd name="connsiteX40" fmla="*/ 227102 w 1791907"/>
                <a:gd name="connsiteY40" fmla="*/ 278140 h 1218001"/>
                <a:gd name="connsiteX41" fmla="*/ 160427 w 1791907"/>
                <a:gd name="connsiteY41" fmla="*/ 331480 h 1218001"/>
                <a:gd name="connsiteX42" fmla="*/ 82322 w 1791907"/>
                <a:gd name="connsiteY42" fmla="*/ 485785 h 1218001"/>
                <a:gd name="connsiteX43" fmla="*/ 17552 w 1791907"/>
                <a:gd name="connsiteY43" fmla="*/ 674380 h 1218001"/>
                <a:gd name="connsiteX44" fmla="*/ 2312 w 1791907"/>
                <a:gd name="connsiteY44" fmla="*/ 735340 h 1218001"/>
                <a:gd name="connsiteX45" fmla="*/ 57557 w 1791907"/>
                <a:gd name="connsiteY45" fmla="*/ 678190 h 1218001"/>
                <a:gd name="connsiteX46" fmla="*/ 55652 w 1791907"/>
                <a:gd name="connsiteY46" fmla="*/ 910600 h 1218001"/>
                <a:gd name="connsiteX47" fmla="*/ 68987 w 1791907"/>
                <a:gd name="connsiteY47" fmla="*/ 988705 h 1218001"/>
                <a:gd name="connsiteX48" fmla="*/ 97562 w 1791907"/>
                <a:gd name="connsiteY48" fmla="*/ 891550 h 1218001"/>
                <a:gd name="connsiteX49" fmla="*/ 183287 w 1791907"/>
                <a:gd name="connsiteY49" fmla="*/ 990610 h 1218001"/>
                <a:gd name="connsiteX50" fmla="*/ 175667 w 1791907"/>
                <a:gd name="connsiteY50" fmla="*/ 866785 h 1218001"/>
                <a:gd name="connsiteX51" fmla="*/ 187097 w 1791907"/>
                <a:gd name="connsiteY51" fmla="*/ 725815 h 1218001"/>
                <a:gd name="connsiteX52" fmla="*/ 248057 w 1791907"/>
                <a:gd name="connsiteY52" fmla="*/ 889645 h 1218001"/>
                <a:gd name="connsiteX53" fmla="*/ 227102 w 1791907"/>
                <a:gd name="connsiteY53" fmla="*/ 668665 h 1218001"/>
                <a:gd name="connsiteX54" fmla="*/ 278537 w 1791907"/>
                <a:gd name="connsiteY54" fmla="*/ 495310 h 1218001"/>
                <a:gd name="connsiteX55" fmla="*/ 331877 w 1791907"/>
                <a:gd name="connsiteY55" fmla="*/ 483880 h 1218001"/>
                <a:gd name="connsiteX56" fmla="*/ 419507 w 1791907"/>
                <a:gd name="connsiteY56" fmla="*/ 579130 h 1218001"/>
                <a:gd name="connsiteX0" fmla="*/ 419507 w 1791907"/>
                <a:gd name="connsiteY0" fmla="*/ 579130 h 1217972"/>
                <a:gd name="connsiteX1" fmla="*/ 482372 w 1791907"/>
                <a:gd name="connsiteY1" fmla="*/ 516265 h 1217972"/>
                <a:gd name="connsiteX2" fmla="*/ 566192 w 1791907"/>
                <a:gd name="connsiteY2" fmla="*/ 476260 h 1217972"/>
                <a:gd name="connsiteX3" fmla="*/ 629057 w 1791907"/>
                <a:gd name="connsiteY3" fmla="*/ 577225 h 1217972"/>
                <a:gd name="connsiteX4" fmla="*/ 669062 w 1791907"/>
                <a:gd name="connsiteY4" fmla="*/ 762010 h 1217972"/>
                <a:gd name="connsiteX5" fmla="*/ 672872 w 1791907"/>
                <a:gd name="connsiteY5" fmla="*/ 914410 h 1217972"/>
                <a:gd name="connsiteX6" fmla="*/ 750977 w 1791907"/>
                <a:gd name="connsiteY6" fmla="*/ 718195 h 1217972"/>
                <a:gd name="connsiteX7" fmla="*/ 777647 w 1791907"/>
                <a:gd name="connsiteY7" fmla="*/ 582940 h 1217972"/>
                <a:gd name="connsiteX8" fmla="*/ 1040537 w 1791907"/>
                <a:gd name="connsiteY8" fmla="*/ 870595 h 1217972"/>
                <a:gd name="connsiteX9" fmla="*/ 1091972 w 1791907"/>
                <a:gd name="connsiteY9" fmla="*/ 891550 h 1217972"/>
                <a:gd name="connsiteX10" fmla="*/ 992912 w 1791907"/>
                <a:gd name="connsiteY10" fmla="*/ 723910 h 1217972"/>
                <a:gd name="connsiteX11" fmla="*/ 1194842 w 1791907"/>
                <a:gd name="connsiteY11" fmla="*/ 971560 h 1217972"/>
                <a:gd name="connsiteX12" fmla="*/ 1170077 w 1791907"/>
                <a:gd name="connsiteY12" fmla="*/ 849640 h 1217972"/>
                <a:gd name="connsiteX13" fmla="*/ 1295807 w 1791907"/>
                <a:gd name="connsiteY13" fmla="*/ 958225 h 1217972"/>
                <a:gd name="connsiteX14" fmla="*/ 1341527 w 1791907"/>
                <a:gd name="connsiteY14" fmla="*/ 1122055 h 1217972"/>
                <a:gd name="connsiteX15" fmla="*/ 1364387 w 1791907"/>
                <a:gd name="connsiteY15" fmla="*/ 996325 h 1217972"/>
                <a:gd name="connsiteX16" fmla="*/ 1396242 w 1791907"/>
                <a:gd name="connsiteY16" fmla="*/ 1216108 h 1217972"/>
                <a:gd name="connsiteX17" fmla="*/ 1441273 w 1791907"/>
                <a:gd name="connsiteY17" fmla="*/ 1098331 h 1217972"/>
                <a:gd name="connsiteX18" fmla="*/ 1542572 w 1791907"/>
                <a:gd name="connsiteY18" fmla="*/ 1031635 h 1217972"/>
                <a:gd name="connsiteX19" fmla="*/ 1612723 w 1791907"/>
                <a:gd name="connsiteY19" fmla="*/ 1026628 h 1217972"/>
                <a:gd name="connsiteX20" fmla="*/ 1658267 w 1791907"/>
                <a:gd name="connsiteY20" fmla="*/ 1063688 h 1217972"/>
                <a:gd name="connsiteX21" fmla="*/ 1671424 w 1791907"/>
                <a:gd name="connsiteY21" fmla="*/ 904885 h 1217972"/>
                <a:gd name="connsiteX22" fmla="*/ 1670561 w 1791907"/>
                <a:gd name="connsiteY22" fmla="*/ 824167 h 1217972"/>
                <a:gd name="connsiteX23" fmla="*/ 1741577 w 1791907"/>
                <a:gd name="connsiteY23" fmla="*/ 889645 h 1217972"/>
                <a:gd name="connsiteX24" fmla="*/ 1701572 w 1791907"/>
                <a:gd name="connsiteY24" fmla="*/ 716290 h 1217972"/>
                <a:gd name="connsiteX25" fmla="*/ 1701572 w 1791907"/>
                <a:gd name="connsiteY25" fmla="*/ 615325 h 1217972"/>
                <a:gd name="connsiteX26" fmla="*/ 1781582 w 1791907"/>
                <a:gd name="connsiteY26" fmla="*/ 676285 h 1217972"/>
                <a:gd name="connsiteX27" fmla="*/ 1733957 w 1791907"/>
                <a:gd name="connsiteY27" fmla="*/ 546745 h 1217972"/>
                <a:gd name="connsiteX28" fmla="*/ 1667282 w 1791907"/>
                <a:gd name="connsiteY28" fmla="*/ 396250 h 1217972"/>
                <a:gd name="connsiteX29" fmla="*/ 1497737 w 1791907"/>
                <a:gd name="connsiteY29" fmla="*/ 219085 h 1217972"/>
                <a:gd name="connsiteX30" fmla="*/ 1364387 w 1791907"/>
                <a:gd name="connsiteY30" fmla="*/ 129550 h 1217972"/>
                <a:gd name="connsiteX31" fmla="*/ 1486307 w 1791907"/>
                <a:gd name="connsiteY31" fmla="*/ 104785 h 1217972"/>
                <a:gd name="connsiteX32" fmla="*/ 1572032 w 1791907"/>
                <a:gd name="connsiteY32" fmla="*/ 70495 h 1217972"/>
                <a:gd name="connsiteX33" fmla="*/ 1339622 w 1791907"/>
                <a:gd name="connsiteY33" fmla="*/ 62875 h 1217972"/>
                <a:gd name="connsiteX34" fmla="*/ 1128167 w 1791907"/>
                <a:gd name="connsiteY34" fmla="*/ 17155 h 1217972"/>
                <a:gd name="connsiteX35" fmla="*/ 918617 w 1791907"/>
                <a:gd name="connsiteY35" fmla="*/ 10 h 1217972"/>
                <a:gd name="connsiteX36" fmla="*/ 650012 w 1791907"/>
                <a:gd name="connsiteY36" fmla="*/ 19060 h 1217972"/>
                <a:gd name="connsiteX37" fmla="*/ 480467 w 1791907"/>
                <a:gd name="connsiteY37" fmla="*/ 55255 h 1217972"/>
                <a:gd name="connsiteX38" fmla="*/ 352832 w 1791907"/>
                <a:gd name="connsiteY38" fmla="*/ 144790 h 1217972"/>
                <a:gd name="connsiteX39" fmla="*/ 301397 w 1791907"/>
                <a:gd name="connsiteY39" fmla="*/ 215275 h 1217972"/>
                <a:gd name="connsiteX40" fmla="*/ 227102 w 1791907"/>
                <a:gd name="connsiteY40" fmla="*/ 278140 h 1217972"/>
                <a:gd name="connsiteX41" fmla="*/ 160427 w 1791907"/>
                <a:gd name="connsiteY41" fmla="*/ 331480 h 1217972"/>
                <a:gd name="connsiteX42" fmla="*/ 82322 w 1791907"/>
                <a:gd name="connsiteY42" fmla="*/ 485785 h 1217972"/>
                <a:gd name="connsiteX43" fmla="*/ 17552 w 1791907"/>
                <a:gd name="connsiteY43" fmla="*/ 674380 h 1217972"/>
                <a:gd name="connsiteX44" fmla="*/ 2312 w 1791907"/>
                <a:gd name="connsiteY44" fmla="*/ 735340 h 1217972"/>
                <a:gd name="connsiteX45" fmla="*/ 57557 w 1791907"/>
                <a:gd name="connsiteY45" fmla="*/ 678190 h 1217972"/>
                <a:gd name="connsiteX46" fmla="*/ 55652 w 1791907"/>
                <a:gd name="connsiteY46" fmla="*/ 910600 h 1217972"/>
                <a:gd name="connsiteX47" fmla="*/ 68987 w 1791907"/>
                <a:gd name="connsiteY47" fmla="*/ 988705 h 1217972"/>
                <a:gd name="connsiteX48" fmla="*/ 97562 w 1791907"/>
                <a:gd name="connsiteY48" fmla="*/ 891550 h 1217972"/>
                <a:gd name="connsiteX49" fmla="*/ 183287 w 1791907"/>
                <a:gd name="connsiteY49" fmla="*/ 990610 h 1217972"/>
                <a:gd name="connsiteX50" fmla="*/ 175667 w 1791907"/>
                <a:gd name="connsiteY50" fmla="*/ 866785 h 1217972"/>
                <a:gd name="connsiteX51" fmla="*/ 187097 w 1791907"/>
                <a:gd name="connsiteY51" fmla="*/ 725815 h 1217972"/>
                <a:gd name="connsiteX52" fmla="*/ 248057 w 1791907"/>
                <a:gd name="connsiteY52" fmla="*/ 889645 h 1217972"/>
                <a:gd name="connsiteX53" fmla="*/ 227102 w 1791907"/>
                <a:gd name="connsiteY53" fmla="*/ 668665 h 1217972"/>
                <a:gd name="connsiteX54" fmla="*/ 278537 w 1791907"/>
                <a:gd name="connsiteY54" fmla="*/ 495310 h 1217972"/>
                <a:gd name="connsiteX55" fmla="*/ 331877 w 1791907"/>
                <a:gd name="connsiteY55" fmla="*/ 483880 h 1217972"/>
                <a:gd name="connsiteX56" fmla="*/ 419507 w 1791907"/>
                <a:gd name="connsiteY56" fmla="*/ 579130 h 1217972"/>
                <a:gd name="connsiteX0" fmla="*/ 419507 w 1791907"/>
                <a:gd name="connsiteY0" fmla="*/ 579130 h 1217972"/>
                <a:gd name="connsiteX1" fmla="*/ 482372 w 1791907"/>
                <a:gd name="connsiteY1" fmla="*/ 516265 h 1217972"/>
                <a:gd name="connsiteX2" fmla="*/ 566192 w 1791907"/>
                <a:gd name="connsiteY2" fmla="*/ 476260 h 1217972"/>
                <a:gd name="connsiteX3" fmla="*/ 629057 w 1791907"/>
                <a:gd name="connsiteY3" fmla="*/ 577225 h 1217972"/>
                <a:gd name="connsiteX4" fmla="*/ 669062 w 1791907"/>
                <a:gd name="connsiteY4" fmla="*/ 762010 h 1217972"/>
                <a:gd name="connsiteX5" fmla="*/ 672872 w 1791907"/>
                <a:gd name="connsiteY5" fmla="*/ 914410 h 1217972"/>
                <a:gd name="connsiteX6" fmla="*/ 750977 w 1791907"/>
                <a:gd name="connsiteY6" fmla="*/ 718195 h 1217972"/>
                <a:gd name="connsiteX7" fmla="*/ 777647 w 1791907"/>
                <a:gd name="connsiteY7" fmla="*/ 582940 h 1217972"/>
                <a:gd name="connsiteX8" fmla="*/ 1040537 w 1791907"/>
                <a:gd name="connsiteY8" fmla="*/ 870595 h 1217972"/>
                <a:gd name="connsiteX9" fmla="*/ 1091972 w 1791907"/>
                <a:gd name="connsiteY9" fmla="*/ 891550 h 1217972"/>
                <a:gd name="connsiteX10" fmla="*/ 992912 w 1791907"/>
                <a:gd name="connsiteY10" fmla="*/ 723910 h 1217972"/>
                <a:gd name="connsiteX11" fmla="*/ 1194842 w 1791907"/>
                <a:gd name="connsiteY11" fmla="*/ 971560 h 1217972"/>
                <a:gd name="connsiteX12" fmla="*/ 1170077 w 1791907"/>
                <a:gd name="connsiteY12" fmla="*/ 849640 h 1217972"/>
                <a:gd name="connsiteX13" fmla="*/ 1295807 w 1791907"/>
                <a:gd name="connsiteY13" fmla="*/ 958225 h 1217972"/>
                <a:gd name="connsiteX14" fmla="*/ 1341527 w 1791907"/>
                <a:gd name="connsiteY14" fmla="*/ 1122055 h 1217972"/>
                <a:gd name="connsiteX15" fmla="*/ 1364387 w 1791907"/>
                <a:gd name="connsiteY15" fmla="*/ 996325 h 1217972"/>
                <a:gd name="connsiteX16" fmla="*/ 1396242 w 1791907"/>
                <a:gd name="connsiteY16" fmla="*/ 1216108 h 1217972"/>
                <a:gd name="connsiteX17" fmla="*/ 1457887 w 1791907"/>
                <a:gd name="connsiteY17" fmla="*/ 1098331 h 1217972"/>
                <a:gd name="connsiteX18" fmla="*/ 1542572 w 1791907"/>
                <a:gd name="connsiteY18" fmla="*/ 1031635 h 1217972"/>
                <a:gd name="connsiteX19" fmla="*/ 1612723 w 1791907"/>
                <a:gd name="connsiteY19" fmla="*/ 1026628 h 1217972"/>
                <a:gd name="connsiteX20" fmla="*/ 1658267 w 1791907"/>
                <a:gd name="connsiteY20" fmla="*/ 1063688 h 1217972"/>
                <a:gd name="connsiteX21" fmla="*/ 1671424 w 1791907"/>
                <a:gd name="connsiteY21" fmla="*/ 904885 h 1217972"/>
                <a:gd name="connsiteX22" fmla="*/ 1670561 w 1791907"/>
                <a:gd name="connsiteY22" fmla="*/ 824167 h 1217972"/>
                <a:gd name="connsiteX23" fmla="*/ 1741577 w 1791907"/>
                <a:gd name="connsiteY23" fmla="*/ 889645 h 1217972"/>
                <a:gd name="connsiteX24" fmla="*/ 1701572 w 1791907"/>
                <a:gd name="connsiteY24" fmla="*/ 716290 h 1217972"/>
                <a:gd name="connsiteX25" fmla="*/ 1701572 w 1791907"/>
                <a:gd name="connsiteY25" fmla="*/ 615325 h 1217972"/>
                <a:gd name="connsiteX26" fmla="*/ 1781582 w 1791907"/>
                <a:gd name="connsiteY26" fmla="*/ 676285 h 1217972"/>
                <a:gd name="connsiteX27" fmla="*/ 1733957 w 1791907"/>
                <a:gd name="connsiteY27" fmla="*/ 546745 h 1217972"/>
                <a:gd name="connsiteX28" fmla="*/ 1667282 w 1791907"/>
                <a:gd name="connsiteY28" fmla="*/ 396250 h 1217972"/>
                <a:gd name="connsiteX29" fmla="*/ 1497737 w 1791907"/>
                <a:gd name="connsiteY29" fmla="*/ 219085 h 1217972"/>
                <a:gd name="connsiteX30" fmla="*/ 1364387 w 1791907"/>
                <a:gd name="connsiteY30" fmla="*/ 129550 h 1217972"/>
                <a:gd name="connsiteX31" fmla="*/ 1486307 w 1791907"/>
                <a:gd name="connsiteY31" fmla="*/ 104785 h 1217972"/>
                <a:gd name="connsiteX32" fmla="*/ 1572032 w 1791907"/>
                <a:gd name="connsiteY32" fmla="*/ 70495 h 1217972"/>
                <a:gd name="connsiteX33" fmla="*/ 1339622 w 1791907"/>
                <a:gd name="connsiteY33" fmla="*/ 62875 h 1217972"/>
                <a:gd name="connsiteX34" fmla="*/ 1128167 w 1791907"/>
                <a:gd name="connsiteY34" fmla="*/ 17155 h 1217972"/>
                <a:gd name="connsiteX35" fmla="*/ 918617 w 1791907"/>
                <a:gd name="connsiteY35" fmla="*/ 10 h 1217972"/>
                <a:gd name="connsiteX36" fmla="*/ 650012 w 1791907"/>
                <a:gd name="connsiteY36" fmla="*/ 19060 h 1217972"/>
                <a:gd name="connsiteX37" fmla="*/ 480467 w 1791907"/>
                <a:gd name="connsiteY37" fmla="*/ 55255 h 1217972"/>
                <a:gd name="connsiteX38" fmla="*/ 352832 w 1791907"/>
                <a:gd name="connsiteY38" fmla="*/ 144790 h 1217972"/>
                <a:gd name="connsiteX39" fmla="*/ 301397 w 1791907"/>
                <a:gd name="connsiteY39" fmla="*/ 215275 h 1217972"/>
                <a:gd name="connsiteX40" fmla="*/ 227102 w 1791907"/>
                <a:gd name="connsiteY40" fmla="*/ 278140 h 1217972"/>
                <a:gd name="connsiteX41" fmla="*/ 160427 w 1791907"/>
                <a:gd name="connsiteY41" fmla="*/ 331480 h 1217972"/>
                <a:gd name="connsiteX42" fmla="*/ 82322 w 1791907"/>
                <a:gd name="connsiteY42" fmla="*/ 485785 h 1217972"/>
                <a:gd name="connsiteX43" fmla="*/ 17552 w 1791907"/>
                <a:gd name="connsiteY43" fmla="*/ 674380 h 1217972"/>
                <a:gd name="connsiteX44" fmla="*/ 2312 w 1791907"/>
                <a:gd name="connsiteY44" fmla="*/ 735340 h 1217972"/>
                <a:gd name="connsiteX45" fmla="*/ 57557 w 1791907"/>
                <a:gd name="connsiteY45" fmla="*/ 678190 h 1217972"/>
                <a:gd name="connsiteX46" fmla="*/ 55652 w 1791907"/>
                <a:gd name="connsiteY46" fmla="*/ 910600 h 1217972"/>
                <a:gd name="connsiteX47" fmla="*/ 68987 w 1791907"/>
                <a:gd name="connsiteY47" fmla="*/ 988705 h 1217972"/>
                <a:gd name="connsiteX48" fmla="*/ 97562 w 1791907"/>
                <a:gd name="connsiteY48" fmla="*/ 891550 h 1217972"/>
                <a:gd name="connsiteX49" fmla="*/ 183287 w 1791907"/>
                <a:gd name="connsiteY49" fmla="*/ 990610 h 1217972"/>
                <a:gd name="connsiteX50" fmla="*/ 175667 w 1791907"/>
                <a:gd name="connsiteY50" fmla="*/ 866785 h 1217972"/>
                <a:gd name="connsiteX51" fmla="*/ 187097 w 1791907"/>
                <a:gd name="connsiteY51" fmla="*/ 725815 h 1217972"/>
                <a:gd name="connsiteX52" fmla="*/ 248057 w 1791907"/>
                <a:gd name="connsiteY52" fmla="*/ 889645 h 1217972"/>
                <a:gd name="connsiteX53" fmla="*/ 227102 w 1791907"/>
                <a:gd name="connsiteY53" fmla="*/ 668665 h 1217972"/>
                <a:gd name="connsiteX54" fmla="*/ 278537 w 1791907"/>
                <a:gd name="connsiteY54" fmla="*/ 495310 h 1217972"/>
                <a:gd name="connsiteX55" fmla="*/ 331877 w 1791907"/>
                <a:gd name="connsiteY55" fmla="*/ 483880 h 1217972"/>
                <a:gd name="connsiteX56" fmla="*/ 419507 w 1791907"/>
                <a:gd name="connsiteY56" fmla="*/ 579130 h 1217972"/>
                <a:gd name="connsiteX0" fmla="*/ 419507 w 1791907"/>
                <a:gd name="connsiteY0" fmla="*/ 579130 h 1217972"/>
                <a:gd name="connsiteX1" fmla="*/ 482372 w 1791907"/>
                <a:gd name="connsiteY1" fmla="*/ 516265 h 1217972"/>
                <a:gd name="connsiteX2" fmla="*/ 566192 w 1791907"/>
                <a:gd name="connsiteY2" fmla="*/ 476260 h 1217972"/>
                <a:gd name="connsiteX3" fmla="*/ 629057 w 1791907"/>
                <a:gd name="connsiteY3" fmla="*/ 577225 h 1217972"/>
                <a:gd name="connsiteX4" fmla="*/ 669062 w 1791907"/>
                <a:gd name="connsiteY4" fmla="*/ 762010 h 1217972"/>
                <a:gd name="connsiteX5" fmla="*/ 672872 w 1791907"/>
                <a:gd name="connsiteY5" fmla="*/ 914410 h 1217972"/>
                <a:gd name="connsiteX6" fmla="*/ 750977 w 1791907"/>
                <a:gd name="connsiteY6" fmla="*/ 718195 h 1217972"/>
                <a:gd name="connsiteX7" fmla="*/ 777647 w 1791907"/>
                <a:gd name="connsiteY7" fmla="*/ 582940 h 1217972"/>
                <a:gd name="connsiteX8" fmla="*/ 1040537 w 1791907"/>
                <a:gd name="connsiteY8" fmla="*/ 870595 h 1217972"/>
                <a:gd name="connsiteX9" fmla="*/ 1091972 w 1791907"/>
                <a:gd name="connsiteY9" fmla="*/ 891550 h 1217972"/>
                <a:gd name="connsiteX10" fmla="*/ 992912 w 1791907"/>
                <a:gd name="connsiteY10" fmla="*/ 723910 h 1217972"/>
                <a:gd name="connsiteX11" fmla="*/ 1194842 w 1791907"/>
                <a:gd name="connsiteY11" fmla="*/ 971560 h 1217972"/>
                <a:gd name="connsiteX12" fmla="*/ 1170077 w 1791907"/>
                <a:gd name="connsiteY12" fmla="*/ 849640 h 1217972"/>
                <a:gd name="connsiteX13" fmla="*/ 1295807 w 1791907"/>
                <a:gd name="connsiteY13" fmla="*/ 958225 h 1217972"/>
                <a:gd name="connsiteX14" fmla="*/ 1341527 w 1791907"/>
                <a:gd name="connsiteY14" fmla="*/ 1122055 h 1217972"/>
                <a:gd name="connsiteX15" fmla="*/ 1364387 w 1791907"/>
                <a:gd name="connsiteY15" fmla="*/ 996325 h 1217972"/>
                <a:gd name="connsiteX16" fmla="*/ 1396242 w 1791907"/>
                <a:gd name="connsiteY16" fmla="*/ 1216108 h 1217972"/>
                <a:gd name="connsiteX17" fmla="*/ 1457887 w 1791907"/>
                <a:gd name="connsiteY17" fmla="*/ 1098331 h 1217972"/>
                <a:gd name="connsiteX18" fmla="*/ 1542572 w 1791907"/>
                <a:gd name="connsiteY18" fmla="*/ 1031635 h 1217972"/>
                <a:gd name="connsiteX19" fmla="*/ 1612723 w 1791907"/>
                <a:gd name="connsiteY19" fmla="*/ 1026628 h 1217972"/>
                <a:gd name="connsiteX20" fmla="*/ 1663804 w 1791907"/>
                <a:gd name="connsiteY20" fmla="*/ 1091377 h 1217972"/>
                <a:gd name="connsiteX21" fmla="*/ 1671424 w 1791907"/>
                <a:gd name="connsiteY21" fmla="*/ 904885 h 1217972"/>
                <a:gd name="connsiteX22" fmla="*/ 1670561 w 1791907"/>
                <a:gd name="connsiteY22" fmla="*/ 824167 h 1217972"/>
                <a:gd name="connsiteX23" fmla="*/ 1741577 w 1791907"/>
                <a:gd name="connsiteY23" fmla="*/ 889645 h 1217972"/>
                <a:gd name="connsiteX24" fmla="*/ 1701572 w 1791907"/>
                <a:gd name="connsiteY24" fmla="*/ 716290 h 1217972"/>
                <a:gd name="connsiteX25" fmla="*/ 1701572 w 1791907"/>
                <a:gd name="connsiteY25" fmla="*/ 615325 h 1217972"/>
                <a:gd name="connsiteX26" fmla="*/ 1781582 w 1791907"/>
                <a:gd name="connsiteY26" fmla="*/ 676285 h 1217972"/>
                <a:gd name="connsiteX27" fmla="*/ 1733957 w 1791907"/>
                <a:gd name="connsiteY27" fmla="*/ 546745 h 1217972"/>
                <a:gd name="connsiteX28" fmla="*/ 1667282 w 1791907"/>
                <a:gd name="connsiteY28" fmla="*/ 396250 h 1217972"/>
                <a:gd name="connsiteX29" fmla="*/ 1497737 w 1791907"/>
                <a:gd name="connsiteY29" fmla="*/ 219085 h 1217972"/>
                <a:gd name="connsiteX30" fmla="*/ 1364387 w 1791907"/>
                <a:gd name="connsiteY30" fmla="*/ 129550 h 1217972"/>
                <a:gd name="connsiteX31" fmla="*/ 1486307 w 1791907"/>
                <a:gd name="connsiteY31" fmla="*/ 104785 h 1217972"/>
                <a:gd name="connsiteX32" fmla="*/ 1572032 w 1791907"/>
                <a:gd name="connsiteY32" fmla="*/ 70495 h 1217972"/>
                <a:gd name="connsiteX33" fmla="*/ 1339622 w 1791907"/>
                <a:gd name="connsiteY33" fmla="*/ 62875 h 1217972"/>
                <a:gd name="connsiteX34" fmla="*/ 1128167 w 1791907"/>
                <a:gd name="connsiteY34" fmla="*/ 17155 h 1217972"/>
                <a:gd name="connsiteX35" fmla="*/ 918617 w 1791907"/>
                <a:gd name="connsiteY35" fmla="*/ 10 h 1217972"/>
                <a:gd name="connsiteX36" fmla="*/ 650012 w 1791907"/>
                <a:gd name="connsiteY36" fmla="*/ 19060 h 1217972"/>
                <a:gd name="connsiteX37" fmla="*/ 480467 w 1791907"/>
                <a:gd name="connsiteY37" fmla="*/ 55255 h 1217972"/>
                <a:gd name="connsiteX38" fmla="*/ 352832 w 1791907"/>
                <a:gd name="connsiteY38" fmla="*/ 144790 h 1217972"/>
                <a:gd name="connsiteX39" fmla="*/ 301397 w 1791907"/>
                <a:gd name="connsiteY39" fmla="*/ 215275 h 1217972"/>
                <a:gd name="connsiteX40" fmla="*/ 227102 w 1791907"/>
                <a:gd name="connsiteY40" fmla="*/ 278140 h 1217972"/>
                <a:gd name="connsiteX41" fmla="*/ 160427 w 1791907"/>
                <a:gd name="connsiteY41" fmla="*/ 331480 h 1217972"/>
                <a:gd name="connsiteX42" fmla="*/ 82322 w 1791907"/>
                <a:gd name="connsiteY42" fmla="*/ 485785 h 1217972"/>
                <a:gd name="connsiteX43" fmla="*/ 17552 w 1791907"/>
                <a:gd name="connsiteY43" fmla="*/ 674380 h 1217972"/>
                <a:gd name="connsiteX44" fmla="*/ 2312 w 1791907"/>
                <a:gd name="connsiteY44" fmla="*/ 735340 h 1217972"/>
                <a:gd name="connsiteX45" fmla="*/ 57557 w 1791907"/>
                <a:gd name="connsiteY45" fmla="*/ 678190 h 1217972"/>
                <a:gd name="connsiteX46" fmla="*/ 55652 w 1791907"/>
                <a:gd name="connsiteY46" fmla="*/ 910600 h 1217972"/>
                <a:gd name="connsiteX47" fmla="*/ 68987 w 1791907"/>
                <a:gd name="connsiteY47" fmla="*/ 988705 h 1217972"/>
                <a:gd name="connsiteX48" fmla="*/ 97562 w 1791907"/>
                <a:gd name="connsiteY48" fmla="*/ 891550 h 1217972"/>
                <a:gd name="connsiteX49" fmla="*/ 183287 w 1791907"/>
                <a:gd name="connsiteY49" fmla="*/ 990610 h 1217972"/>
                <a:gd name="connsiteX50" fmla="*/ 175667 w 1791907"/>
                <a:gd name="connsiteY50" fmla="*/ 866785 h 1217972"/>
                <a:gd name="connsiteX51" fmla="*/ 187097 w 1791907"/>
                <a:gd name="connsiteY51" fmla="*/ 725815 h 1217972"/>
                <a:gd name="connsiteX52" fmla="*/ 248057 w 1791907"/>
                <a:gd name="connsiteY52" fmla="*/ 889645 h 1217972"/>
                <a:gd name="connsiteX53" fmla="*/ 227102 w 1791907"/>
                <a:gd name="connsiteY53" fmla="*/ 668665 h 1217972"/>
                <a:gd name="connsiteX54" fmla="*/ 278537 w 1791907"/>
                <a:gd name="connsiteY54" fmla="*/ 495310 h 1217972"/>
                <a:gd name="connsiteX55" fmla="*/ 331877 w 1791907"/>
                <a:gd name="connsiteY55" fmla="*/ 483880 h 1217972"/>
                <a:gd name="connsiteX56" fmla="*/ 419507 w 1791907"/>
                <a:gd name="connsiteY56" fmla="*/ 579130 h 1217972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12723 w 1791907"/>
                <a:gd name="connsiteY19" fmla="*/ 102662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12723 w 1791907"/>
                <a:gd name="connsiteY19" fmla="*/ 102662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9683 w 1791907"/>
                <a:gd name="connsiteY19" fmla="*/ 1023635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507635 w 1791907"/>
                <a:gd name="connsiteY0" fmla="*/ 585116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72685 w 1791907"/>
                <a:gd name="connsiteY53" fmla="*/ 668665 h 1217958"/>
                <a:gd name="connsiteX54" fmla="*/ 278537 w 1791907"/>
                <a:gd name="connsiteY54" fmla="*/ 495310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72685 w 1791907"/>
                <a:gd name="connsiteY53" fmla="*/ 668665 h 1217958"/>
                <a:gd name="connsiteX54" fmla="*/ 302847 w 1791907"/>
                <a:gd name="connsiteY54" fmla="*/ 507283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02847 w 1791907"/>
                <a:gd name="connsiteY54" fmla="*/ 507283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02847 w 1791907"/>
                <a:gd name="connsiteY54" fmla="*/ 507283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02847 w 1791907"/>
                <a:gd name="connsiteY54" fmla="*/ 507283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33236 w 1791907"/>
                <a:gd name="connsiteY54" fmla="*/ 528236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20892 w 1791907"/>
                <a:gd name="connsiteY2" fmla="*/ 479252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20892 w 1791907"/>
                <a:gd name="connsiteY2" fmla="*/ 479252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20892 w 1791907"/>
                <a:gd name="connsiteY2" fmla="*/ 479252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48657 w 1791907"/>
                <a:gd name="connsiteY53" fmla="*/ 620772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20892 w 1791907"/>
                <a:gd name="connsiteY2" fmla="*/ 479252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55505 w 1791907"/>
                <a:gd name="connsiteY9" fmla="*/ 930461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55505 w 1791907"/>
                <a:gd name="connsiteY9" fmla="*/ 930461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59876 w 1791907"/>
                <a:gd name="connsiteY32" fmla="*/ 103420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55505 w 1791907"/>
                <a:gd name="connsiteY9" fmla="*/ 930461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31606 w 1791907"/>
                <a:gd name="connsiteY31" fmla="*/ 128731 h 1217958"/>
                <a:gd name="connsiteX32" fmla="*/ 1559876 w 1791907"/>
                <a:gd name="connsiteY32" fmla="*/ 103420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55505 w 1791907"/>
                <a:gd name="connsiteY9" fmla="*/ 930461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31606 w 1791907"/>
                <a:gd name="connsiteY31" fmla="*/ 128731 h 1217958"/>
                <a:gd name="connsiteX32" fmla="*/ 1532527 w 1791907"/>
                <a:gd name="connsiteY32" fmla="*/ 142332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9156 h 1221998"/>
                <a:gd name="connsiteX1" fmla="*/ 543149 w 1791907"/>
                <a:gd name="connsiteY1" fmla="*/ 517312 h 1221998"/>
                <a:gd name="connsiteX2" fmla="*/ 611776 w 1791907"/>
                <a:gd name="connsiteY2" fmla="*/ 495265 h 1221998"/>
                <a:gd name="connsiteX3" fmla="*/ 629057 w 1791907"/>
                <a:gd name="connsiteY3" fmla="*/ 581265 h 1221998"/>
                <a:gd name="connsiteX4" fmla="*/ 669062 w 1791907"/>
                <a:gd name="connsiteY4" fmla="*/ 766050 h 1221998"/>
                <a:gd name="connsiteX5" fmla="*/ 754921 w 1791907"/>
                <a:gd name="connsiteY5" fmla="*/ 921443 h 1221998"/>
                <a:gd name="connsiteX6" fmla="*/ 750977 w 1791907"/>
                <a:gd name="connsiteY6" fmla="*/ 722235 h 1221998"/>
                <a:gd name="connsiteX7" fmla="*/ 777647 w 1791907"/>
                <a:gd name="connsiteY7" fmla="*/ 586980 h 1221998"/>
                <a:gd name="connsiteX8" fmla="*/ 925060 w 1791907"/>
                <a:gd name="connsiteY8" fmla="*/ 715992 h 1221998"/>
                <a:gd name="connsiteX9" fmla="*/ 1055505 w 1791907"/>
                <a:gd name="connsiteY9" fmla="*/ 934501 h 1221998"/>
                <a:gd name="connsiteX10" fmla="*/ 992912 w 1791907"/>
                <a:gd name="connsiteY10" fmla="*/ 727950 h 1221998"/>
                <a:gd name="connsiteX11" fmla="*/ 1194842 w 1791907"/>
                <a:gd name="connsiteY11" fmla="*/ 975600 h 1221998"/>
                <a:gd name="connsiteX12" fmla="*/ 1170077 w 1791907"/>
                <a:gd name="connsiteY12" fmla="*/ 853680 h 1221998"/>
                <a:gd name="connsiteX13" fmla="*/ 1295807 w 1791907"/>
                <a:gd name="connsiteY13" fmla="*/ 962265 h 1221998"/>
                <a:gd name="connsiteX14" fmla="*/ 1341527 w 1791907"/>
                <a:gd name="connsiteY14" fmla="*/ 1126095 h 1221998"/>
                <a:gd name="connsiteX15" fmla="*/ 1364387 w 1791907"/>
                <a:gd name="connsiteY15" fmla="*/ 1000365 h 1221998"/>
                <a:gd name="connsiteX16" fmla="*/ 1396242 w 1791907"/>
                <a:gd name="connsiteY16" fmla="*/ 1220148 h 1221998"/>
                <a:gd name="connsiteX17" fmla="*/ 1457887 w 1791907"/>
                <a:gd name="connsiteY17" fmla="*/ 1102371 h 1221998"/>
                <a:gd name="connsiteX18" fmla="*/ 1528727 w 1791907"/>
                <a:gd name="connsiteY18" fmla="*/ 1041213 h 1221998"/>
                <a:gd name="connsiteX19" fmla="*/ 1603606 w 1791907"/>
                <a:gd name="connsiteY19" fmla="*/ 1039648 h 1221998"/>
                <a:gd name="connsiteX20" fmla="*/ 1663804 w 1791907"/>
                <a:gd name="connsiteY20" fmla="*/ 1095417 h 1221998"/>
                <a:gd name="connsiteX21" fmla="*/ 1671424 w 1791907"/>
                <a:gd name="connsiteY21" fmla="*/ 908925 h 1221998"/>
                <a:gd name="connsiteX22" fmla="*/ 1670561 w 1791907"/>
                <a:gd name="connsiteY22" fmla="*/ 828207 h 1221998"/>
                <a:gd name="connsiteX23" fmla="*/ 1741577 w 1791907"/>
                <a:gd name="connsiteY23" fmla="*/ 893685 h 1221998"/>
                <a:gd name="connsiteX24" fmla="*/ 1701572 w 1791907"/>
                <a:gd name="connsiteY24" fmla="*/ 720330 h 1221998"/>
                <a:gd name="connsiteX25" fmla="*/ 1701572 w 1791907"/>
                <a:gd name="connsiteY25" fmla="*/ 619365 h 1221998"/>
                <a:gd name="connsiteX26" fmla="*/ 1781582 w 1791907"/>
                <a:gd name="connsiteY26" fmla="*/ 680325 h 1221998"/>
                <a:gd name="connsiteX27" fmla="*/ 1733957 w 1791907"/>
                <a:gd name="connsiteY27" fmla="*/ 550785 h 1221998"/>
                <a:gd name="connsiteX28" fmla="*/ 1667282 w 1791907"/>
                <a:gd name="connsiteY28" fmla="*/ 400290 h 1221998"/>
                <a:gd name="connsiteX29" fmla="*/ 1497737 w 1791907"/>
                <a:gd name="connsiteY29" fmla="*/ 223125 h 1221998"/>
                <a:gd name="connsiteX30" fmla="*/ 1364387 w 1791907"/>
                <a:gd name="connsiteY30" fmla="*/ 133590 h 1221998"/>
                <a:gd name="connsiteX31" fmla="*/ 1431606 w 1791907"/>
                <a:gd name="connsiteY31" fmla="*/ 132771 h 1221998"/>
                <a:gd name="connsiteX32" fmla="*/ 1532527 w 1791907"/>
                <a:gd name="connsiteY32" fmla="*/ 146372 h 1221998"/>
                <a:gd name="connsiteX33" fmla="*/ 1339622 w 1791907"/>
                <a:gd name="connsiteY33" fmla="*/ 66915 h 1221998"/>
                <a:gd name="connsiteX34" fmla="*/ 1128167 w 1791907"/>
                <a:gd name="connsiteY34" fmla="*/ 21195 h 1221998"/>
                <a:gd name="connsiteX35" fmla="*/ 918617 w 1791907"/>
                <a:gd name="connsiteY35" fmla="*/ 4050 h 1221998"/>
                <a:gd name="connsiteX36" fmla="*/ 668245 w 1791907"/>
                <a:gd name="connsiteY36" fmla="*/ 5140 h 1221998"/>
                <a:gd name="connsiteX37" fmla="*/ 480467 w 1791907"/>
                <a:gd name="connsiteY37" fmla="*/ 59295 h 1221998"/>
                <a:gd name="connsiteX38" fmla="*/ 352832 w 1791907"/>
                <a:gd name="connsiteY38" fmla="*/ 148830 h 1221998"/>
                <a:gd name="connsiteX39" fmla="*/ 301397 w 1791907"/>
                <a:gd name="connsiteY39" fmla="*/ 219315 h 1221998"/>
                <a:gd name="connsiteX40" fmla="*/ 227102 w 1791907"/>
                <a:gd name="connsiteY40" fmla="*/ 282180 h 1221998"/>
                <a:gd name="connsiteX41" fmla="*/ 160427 w 1791907"/>
                <a:gd name="connsiteY41" fmla="*/ 335520 h 1221998"/>
                <a:gd name="connsiteX42" fmla="*/ 82322 w 1791907"/>
                <a:gd name="connsiteY42" fmla="*/ 489825 h 1221998"/>
                <a:gd name="connsiteX43" fmla="*/ 17552 w 1791907"/>
                <a:gd name="connsiteY43" fmla="*/ 678420 h 1221998"/>
                <a:gd name="connsiteX44" fmla="*/ 2312 w 1791907"/>
                <a:gd name="connsiteY44" fmla="*/ 739380 h 1221998"/>
                <a:gd name="connsiteX45" fmla="*/ 57557 w 1791907"/>
                <a:gd name="connsiteY45" fmla="*/ 682230 h 1221998"/>
                <a:gd name="connsiteX46" fmla="*/ 55652 w 1791907"/>
                <a:gd name="connsiteY46" fmla="*/ 914640 h 1221998"/>
                <a:gd name="connsiteX47" fmla="*/ 68987 w 1791907"/>
                <a:gd name="connsiteY47" fmla="*/ 992745 h 1221998"/>
                <a:gd name="connsiteX48" fmla="*/ 97562 w 1791907"/>
                <a:gd name="connsiteY48" fmla="*/ 895590 h 1221998"/>
                <a:gd name="connsiteX49" fmla="*/ 143782 w 1791907"/>
                <a:gd name="connsiteY49" fmla="*/ 994650 h 1221998"/>
                <a:gd name="connsiteX50" fmla="*/ 175667 w 1791907"/>
                <a:gd name="connsiteY50" fmla="*/ 870825 h 1221998"/>
                <a:gd name="connsiteX51" fmla="*/ 238758 w 1791907"/>
                <a:gd name="connsiteY51" fmla="*/ 714889 h 1221998"/>
                <a:gd name="connsiteX52" fmla="*/ 248057 w 1791907"/>
                <a:gd name="connsiteY52" fmla="*/ 893685 h 1221998"/>
                <a:gd name="connsiteX53" fmla="*/ 321306 w 1791907"/>
                <a:gd name="connsiteY53" fmla="*/ 648759 h 1221998"/>
                <a:gd name="connsiteX54" fmla="*/ 333236 w 1791907"/>
                <a:gd name="connsiteY54" fmla="*/ 532276 h 1221998"/>
                <a:gd name="connsiteX55" fmla="*/ 377461 w 1791907"/>
                <a:gd name="connsiteY55" fmla="*/ 517853 h 1221998"/>
                <a:gd name="connsiteX56" fmla="*/ 507635 w 1791907"/>
                <a:gd name="connsiteY56" fmla="*/ 589156 h 1221998"/>
                <a:gd name="connsiteX0" fmla="*/ 507635 w 1791907"/>
                <a:gd name="connsiteY0" fmla="*/ 606435 h 1239277"/>
                <a:gd name="connsiteX1" fmla="*/ 543149 w 1791907"/>
                <a:gd name="connsiteY1" fmla="*/ 534591 h 1239277"/>
                <a:gd name="connsiteX2" fmla="*/ 611776 w 1791907"/>
                <a:gd name="connsiteY2" fmla="*/ 512544 h 1239277"/>
                <a:gd name="connsiteX3" fmla="*/ 629057 w 1791907"/>
                <a:gd name="connsiteY3" fmla="*/ 598544 h 1239277"/>
                <a:gd name="connsiteX4" fmla="*/ 669062 w 1791907"/>
                <a:gd name="connsiteY4" fmla="*/ 783329 h 1239277"/>
                <a:gd name="connsiteX5" fmla="*/ 754921 w 1791907"/>
                <a:gd name="connsiteY5" fmla="*/ 938722 h 1239277"/>
                <a:gd name="connsiteX6" fmla="*/ 750977 w 1791907"/>
                <a:gd name="connsiteY6" fmla="*/ 739514 h 1239277"/>
                <a:gd name="connsiteX7" fmla="*/ 777647 w 1791907"/>
                <a:gd name="connsiteY7" fmla="*/ 604259 h 1239277"/>
                <a:gd name="connsiteX8" fmla="*/ 925060 w 1791907"/>
                <a:gd name="connsiteY8" fmla="*/ 733271 h 1239277"/>
                <a:gd name="connsiteX9" fmla="*/ 1055505 w 1791907"/>
                <a:gd name="connsiteY9" fmla="*/ 951780 h 1239277"/>
                <a:gd name="connsiteX10" fmla="*/ 992912 w 1791907"/>
                <a:gd name="connsiteY10" fmla="*/ 745229 h 1239277"/>
                <a:gd name="connsiteX11" fmla="*/ 1194842 w 1791907"/>
                <a:gd name="connsiteY11" fmla="*/ 992879 h 1239277"/>
                <a:gd name="connsiteX12" fmla="*/ 1170077 w 1791907"/>
                <a:gd name="connsiteY12" fmla="*/ 870959 h 1239277"/>
                <a:gd name="connsiteX13" fmla="*/ 1295807 w 1791907"/>
                <a:gd name="connsiteY13" fmla="*/ 979544 h 1239277"/>
                <a:gd name="connsiteX14" fmla="*/ 1341527 w 1791907"/>
                <a:gd name="connsiteY14" fmla="*/ 1143374 h 1239277"/>
                <a:gd name="connsiteX15" fmla="*/ 1364387 w 1791907"/>
                <a:gd name="connsiteY15" fmla="*/ 1017644 h 1239277"/>
                <a:gd name="connsiteX16" fmla="*/ 1396242 w 1791907"/>
                <a:gd name="connsiteY16" fmla="*/ 1237427 h 1239277"/>
                <a:gd name="connsiteX17" fmla="*/ 1457887 w 1791907"/>
                <a:gd name="connsiteY17" fmla="*/ 1119650 h 1239277"/>
                <a:gd name="connsiteX18" fmla="*/ 1528727 w 1791907"/>
                <a:gd name="connsiteY18" fmla="*/ 1058492 h 1239277"/>
                <a:gd name="connsiteX19" fmla="*/ 1603606 w 1791907"/>
                <a:gd name="connsiteY19" fmla="*/ 1056927 h 1239277"/>
                <a:gd name="connsiteX20" fmla="*/ 1663804 w 1791907"/>
                <a:gd name="connsiteY20" fmla="*/ 1112696 h 1239277"/>
                <a:gd name="connsiteX21" fmla="*/ 1671424 w 1791907"/>
                <a:gd name="connsiteY21" fmla="*/ 926204 h 1239277"/>
                <a:gd name="connsiteX22" fmla="*/ 1670561 w 1791907"/>
                <a:gd name="connsiteY22" fmla="*/ 845486 h 1239277"/>
                <a:gd name="connsiteX23" fmla="*/ 1741577 w 1791907"/>
                <a:gd name="connsiteY23" fmla="*/ 910964 h 1239277"/>
                <a:gd name="connsiteX24" fmla="*/ 1701572 w 1791907"/>
                <a:gd name="connsiteY24" fmla="*/ 737609 h 1239277"/>
                <a:gd name="connsiteX25" fmla="*/ 1701572 w 1791907"/>
                <a:gd name="connsiteY25" fmla="*/ 636644 h 1239277"/>
                <a:gd name="connsiteX26" fmla="*/ 1781582 w 1791907"/>
                <a:gd name="connsiteY26" fmla="*/ 697604 h 1239277"/>
                <a:gd name="connsiteX27" fmla="*/ 1733957 w 1791907"/>
                <a:gd name="connsiteY27" fmla="*/ 568064 h 1239277"/>
                <a:gd name="connsiteX28" fmla="*/ 1667282 w 1791907"/>
                <a:gd name="connsiteY28" fmla="*/ 417569 h 1239277"/>
                <a:gd name="connsiteX29" fmla="*/ 1497737 w 1791907"/>
                <a:gd name="connsiteY29" fmla="*/ 240404 h 1239277"/>
                <a:gd name="connsiteX30" fmla="*/ 1364387 w 1791907"/>
                <a:gd name="connsiteY30" fmla="*/ 150869 h 1239277"/>
                <a:gd name="connsiteX31" fmla="*/ 1431606 w 1791907"/>
                <a:gd name="connsiteY31" fmla="*/ 150050 h 1239277"/>
                <a:gd name="connsiteX32" fmla="*/ 1532527 w 1791907"/>
                <a:gd name="connsiteY32" fmla="*/ 163651 h 1239277"/>
                <a:gd name="connsiteX33" fmla="*/ 1339622 w 1791907"/>
                <a:gd name="connsiteY33" fmla="*/ 84194 h 1239277"/>
                <a:gd name="connsiteX34" fmla="*/ 1128167 w 1791907"/>
                <a:gd name="connsiteY34" fmla="*/ 38474 h 1239277"/>
                <a:gd name="connsiteX35" fmla="*/ 933812 w 1791907"/>
                <a:gd name="connsiteY35" fmla="*/ 377 h 1239277"/>
                <a:gd name="connsiteX36" fmla="*/ 668245 w 1791907"/>
                <a:gd name="connsiteY36" fmla="*/ 22419 h 1239277"/>
                <a:gd name="connsiteX37" fmla="*/ 480467 w 1791907"/>
                <a:gd name="connsiteY37" fmla="*/ 76574 h 1239277"/>
                <a:gd name="connsiteX38" fmla="*/ 352832 w 1791907"/>
                <a:gd name="connsiteY38" fmla="*/ 166109 h 1239277"/>
                <a:gd name="connsiteX39" fmla="*/ 301397 w 1791907"/>
                <a:gd name="connsiteY39" fmla="*/ 236594 h 1239277"/>
                <a:gd name="connsiteX40" fmla="*/ 227102 w 1791907"/>
                <a:gd name="connsiteY40" fmla="*/ 299459 h 1239277"/>
                <a:gd name="connsiteX41" fmla="*/ 160427 w 1791907"/>
                <a:gd name="connsiteY41" fmla="*/ 352799 h 1239277"/>
                <a:gd name="connsiteX42" fmla="*/ 82322 w 1791907"/>
                <a:gd name="connsiteY42" fmla="*/ 507104 h 1239277"/>
                <a:gd name="connsiteX43" fmla="*/ 17552 w 1791907"/>
                <a:gd name="connsiteY43" fmla="*/ 695699 h 1239277"/>
                <a:gd name="connsiteX44" fmla="*/ 2312 w 1791907"/>
                <a:gd name="connsiteY44" fmla="*/ 756659 h 1239277"/>
                <a:gd name="connsiteX45" fmla="*/ 57557 w 1791907"/>
                <a:gd name="connsiteY45" fmla="*/ 699509 h 1239277"/>
                <a:gd name="connsiteX46" fmla="*/ 55652 w 1791907"/>
                <a:gd name="connsiteY46" fmla="*/ 931919 h 1239277"/>
                <a:gd name="connsiteX47" fmla="*/ 68987 w 1791907"/>
                <a:gd name="connsiteY47" fmla="*/ 1010024 h 1239277"/>
                <a:gd name="connsiteX48" fmla="*/ 97562 w 1791907"/>
                <a:gd name="connsiteY48" fmla="*/ 912869 h 1239277"/>
                <a:gd name="connsiteX49" fmla="*/ 143782 w 1791907"/>
                <a:gd name="connsiteY49" fmla="*/ 1011929 h 1239277"/>
                <a:gd name="connsiteX50" fmla="*/ 175667 w 1791907"/>
                <a:gd name="connsiteY50" fmla="*/ 888104 h 1239277"/>
                <a:gd name="connsiteX51" fmla="*/ 238758 w 1791907"/>
                <a:gd name="connsiteY51" fmla="*/ 732168 h 1239277"/>
                <a:gd name="connsiteX52" fmla="*/ 248057 w 1791907"/>
                <a:gd name="connsiteY52" fmla="*/ 910964 h 1239277"/>
                <a:gd name="connsiteX53" fmla="*/ 321306 w 1791907"/>
                <a:gd name="connsiteY53" fmla="*/ 666038 h 1239277"/>
                <a:gd name="connsiteX54" fmla="*/ 333236 w 1791907"/>
                <a:gd name="connsiteY54" fmla="*/ 549555 h 1239277"/>
                <a:gd name="connsiteX55" fmla="*/ 377461 w 1791907"/>
                <a:gd name="connsiteY55" fmla="*/ 535132 h 1239277"/>
                <a:gd name="connsiteX56" fmla="*/ 507635 w 1791907"/>
                <a:gd name="connsiteY56" fmla="*/ 606435 h 1239277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1055505 w 1791907"/>
                <a:gd name="connsiteY9" fmla="*/ 951435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95807 w 1791907"/>
                <a:gd name="connsiteY13" fmla="*/ 979199 h 1238932"/>
                <a:gd name="connsiteX14" fmla="*/ 1341527 w 1791907"/>
                <a:gd name="connsiteY14" fmla="*/ 1143029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7282 w 1791907"/>
                <a:gd name="connsiteY28" fmla="*/ 417224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1055505 w 1791907"/>
                <a:gd name="connsiteY9" fmla="*/ 951435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95807 w 1791907"/>
                <a:gd name="connsiteY13" fmla="*/ 979199 h 1238932"/>
                <a:gd name="connsiteX14" fmla="*/ 1341527 w 1791907"/>
                <a:gd name="connsiteY14" fmla="*/ 1143029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1055505 w 1791907"/>
                <a:gd name="connsiteY9" fmla="*/ 951435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95807 w 1791907"/>
                <a:gd name="connsiteY13" fmla="*/ 979199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1055505 w 1791907"/>
                <a:gd name="connsiteY9" fmla="*/ 951435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85612 w 1791907"/>
                <a:gd name="connsiteY9" fmla="*/ 927490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85612 w 1791907"/>
                <a:gd name="connsiteY9" fmla="*/ 927490 h 1238932"/>
                <a:gd name="connsiteX10" fmla="*/ 1035457 w 1791907"/>
                <a:gd name="connsiteY10" fmla="*/ 759849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55223 w 1791907"/>
                <a:gd name="connsiteY9" fmla="*/ 915516 h 1238932"/>
                <a:gd name="connsiteX10" fmla="*/ 1035457 w 1791907"/>
                <a:gd name="connsiteY10" fmla="*/ 759849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55223 w 1791907"/>
                <a:gd name="connsiteY9" fmla="*/ 915516 h 1238932"/>
                <a:gd name="connsiteX10" fmla="*/ 1035457 w 1791907"/>
                <a:gd name="connsiteY10" fmla="*/ 759849 h 1238932"/>
                <a:gd name="connsiteX11" fmla="*/ 1194842 w 1791907"/>
                <a:gd name="connsiteY11" fmla="*/ 992534 h 1238932"/>
                <a:gd name="connsiteX12" fmla="*/ 1170077 w 1791907"/>
                <a:gd name="connsiteY12" fmla="*/ 834695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55223 w 1791907"/>
                <a:gd name="connsiteY9" fmla="*/ 915516 h 1238932"/>
                <a:gd name="connsiteX10" fmla="*/ 1035457 w 1791907"/>
                <a:gd name="connsiteY10" fmla="*/ 759849 h 1238932"/>
                <a:gd name="connsiteX11" fmla="*/ 1112793 w 1791907"/>
                <a:gd name="connsiteY11" fmla="*/ 947635 h 1238932"/>
                <a:gd name="connsiteX12" fmla="*/ 1170077 w 1791907"/>
                <a:gd name="connsiteY12" fmla="*/ 834695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35457 w 1791907"/>
                <a:gd name="connsiteY10" fmla="*/ 759849 h 1238932"/>
                <a:gd name="connsiteX11" fmla="*/ 1112793 w 1791907"/>
                <a:gd name="connsiteY11" fmla="*/ 947635 h 1238932"/>
                <a:gd name="connsiteX12" fmla="*/ 1170077 w 1791907"/>
                <a:gd name="connsiteY12" fmla="*/ 834695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70077 w 1791907"/>
                <a:gd name="connsiteY12" fmla="*/ 834695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9339 w 1791907"/>
                <a:gd name="connsiteY13" fmla="*/ 934301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866504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866504 h 1238932"/>
                <a:gd name="connsiteX0" fmla="*/ 507635 w 1791907"/>
                <a:gd name="connsiteY0" fmla="*/ 866504 h 1238932"/>
                <a:gd name="connsiteX1" fmla="*/ 521877 w 1791907"/>
                <a:gd name="connsiteY1" fmla="*/ 683909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866504 h 1238932"/>
                <a:gd name="connsiteX0" fmla="*/ 507635 w 1791907"/>
                <a:gd name="connsiteY0" fmla="*/ 866504 h 1238932"/>
                <a:gd name="connsiteX1" fmla="*/ 521877 w 1791907"/>
                <a:gd name="connsiteY1" fmla="*/ 683909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429121 w 1791907"/>
                <a:gd name="connsiteY55" fmla="*/ 693429 h 1238932"/>
                <a:gd name="connsiteX56" fmla="*/ 507635 w 1791907"/>
                <a:gd name="connsiteY56" fmla="*/ 866504 h 1238932"/>
                <a:gd name="connsiteX0" fmla="*/ 507635 w 1791907"/>
                <a:gd name="connsiteY0" fmla="*/ 866504 h 1238932"/>
                <a:gd name="connsiteX1" fmla="*/ 521877 w 1791907"/>
                <a:gd name="connsiteY1" fmla="*/ 683909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98732 w 1791907"/>
                <a:gd name="connsiteY55" fmla="*/ 699417 h 1238932"/>
                <a:gd name="connsiteX56" fmla="*/ 507635 w 1791907"/>
                <a:gd name="connsiteY56" fmla="*/ 866504 h 1238932"/>
                <a:gd name="connsiteX0" fmla="*/ 507635 w 1791907"/>
                <a:gd name="connsiteY0" fmla="*/ 866504 h 1238932"/>
                <a:gd name="connsiteX1" fmla="*/ 521877 w 1791907"/>
                <a:gd name="connsiteY1" fmla="*/ 683909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60586 w 1791907"/>
                <a:gd name="connsiteY54" fmla="*/ 567170 h 1238932"/>
                <a:gd name="connsiteX55" fmla="*/ 398732 w 1791907"/>
                <a:gd name="connsiteY55" fmla="*/ 699417 h 1238932"/>
                <a:gd name="connsiteX56" fmla="*/ 507635 w 1791907"/>
                <a:gd name="connsiteY56" fmla="*/ 866504 h 1238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791907" h="1238932">
                  <a:moveTo>
                    <a:pt x="507635" y="866504"/>
                  </a:moveTo>
                  <a:cubicBezTo>
                    <a:pt x="528159" y="863919"/>
                    <a:pt x="504520" y="742960"/>
                    <a:pt x="521877" y="683909"/>
                  </a:cubicBezTo>
                  <a:cubicBezTo>
                    <a:pt x="539234" y="624858"/>
                    <a:pt x="593913" y="526484"/>
                    <a:pt x="611776" y="512199"/>
                  </a:cubicBezTo>
                  <a:cubicBezTo>
                    <a:pt x="629639" y="497914"/>
                    <a:pt x="619509" y="553068"/>
                    <a:pt x="629057" y="598199"/>
                  </a:cubicBezTo>
                  <a:cubicBezTo>
                    <a:pt x="638605" y="643330"/>
                    <a:pt x="648085" y="726288"/>
                    <a:pt x="669062" y="782984"/>
                  </a:cubicBezTo>
                  <a:cubicBezTo>
                    <a:pt x="690039" y="839680"/>
                    <a:pt x="741269" y="945679"/>
                    <a:pt x="754921" y="938377"/>
                  </a:cubicBezTo>
                  <a:cubicBezTo>
                    <a:pt x="768573" y="931075"/>
                    <a:pt x="747189" y="794913"/>
                    <a:pt x="750977" y="739169"/>
                  </a:cubicBezTo>
                  <a:cubicBezTo>
                    <a:pt x="754765" y="683425"/>
                    <a:pt x="755217" y="610941"/>
                    <a:pt x="777647" y="603914"/>
                  </a:cubicBezTo>
                  <a:cubicBezTo>
                    <a:pt x="800077" y="596887"/>
                    <a:pt x="855959" y="645072"/>
                    <a:pt x="885555" y="697006"/>
                  </a:cubicBezTo>
                  <a:cubicBezTo>
                    <a:pt x="915151" y="748940"/>
                    <a:pt x="935811" y="910530"/>
                    <a:pt x="955223" y="915516"/>
                  </a:cubicBezTo>
                  <a:cubicBezTo>
                    <a:pt x="974635" y="920502"/>
                    <a:pt x="975767" y="721571"/>
                    <a:pt x="1002029" y="726924"/>
                  </a:cubicBezTo>
                  <a:cubicBezTo>
                    <a:pt x="1028291" y="732277"/>
                    <a:pt x="1085291" y="940150"/>
                    <a:pt x="1112793" y="947635"/>
                  </a:cubicBezTo>
                  <a:cubicBezTo>
                    <a:pt x="1140295" y="955121"/>
                    <a:pt x="1144134" y="781044"/>
                    <a:pt x="1167039" y="771837"/>
                  </a:cubicBezTo>
                  <a:cubicBezTo>
                    <a:pt x="1189944" y="762631"/>
                    <a:pt x="1232283" y="842005"/>
                    <a:pt x="1250222" y="892396"/>
                  </a:cubicBezTo>
                  <a:cubicBezTo>
                    <a:pt x="1268161" y="942787"/>
                    <a:pt x="1255645" y="1053367"/>
                    <a:pt x="1274672" y="1074184"/>
                  </a:cubicBezTo>
                  <a:cubicBezTo>
                    <a:pt x="1293699" y="1095001"/>
                    <a:pt x="1344125" y="990149"/>
                    <a:pt x="1364387" y="1017299"/>
                  </a:cubicBezTo>
                  <a:cubicBezTo>
                    <a:pt x="1384649" y="1044449"/>
                    <a:pt x="1380659" y="1220081"/>
                    <a:pt x="1396242" y="1237082"/>
                  </a:cubicBezTo>
                  <a:cubicBezTo>
                    <a:pt x="1411825" y="1254083"/>
                    <a:pt x="1435806" y="1149127"/>
                    <a:pt x="1457887" y="1119305"/>
                  </a:cubicBezTo>
                  <a:cubicBezTo>
                    <a:pt x="1479968" y="1089483"/>
                    <a:pt x="1504441" y="1068601"/>
                    <a:pt x="1528727" y="1058147"/>
                  </a:cubicBezTo>
                  <a:cubicBezTo>
                    <a:pt x="1553013" y="1047693"/>
                    <a:pt x="1553404" y="1039242"/>
                    <a:pt x="1603606" y="1056582"/>
                  </a:cubicBezTo>
                  <a:cubicBezTo>
                    <a:pt x="1653808" y="1073922"/>
                    <a:pt x="1652501" y="1134138"/>
                    <a:pt x="1663804" y="1112351"/>
                  </a:cubicBezTo>
                  <a:cubicBezTo>
                    <a:pt x="1675107" y="1090564"/>
                    <a:pt x="1670298" y="970394"/>
                    <a:pt x="1671424" y="925859"/>
                  </a:cubicBezTo>
                  <a:cubicBezTo>
                    <a:pt x="1672550" y="881324"/>
                    <a:pt x="1658869" y="847681"/>
                    <a:pt x="1670561" y="845141"/>
                  </a:cubicBezTo>
                  <a:cubicBezTo>
                    <a:pt x="1682253" y="842601"/>
                    <a:pt x="1736409" y="928598"/>
                    <a:pt x="1741577" y="910619"/>
                  </a:cubicBezTo>
                  <a:cubicBezTo>
                    <a:pt x="1746745" y="892640"/>
                    <a:pt x="1708240" y="782984"/>
                    <a:pt x="1701572" y="737264"/>
                  </a:cubicBezTo>
                  <a:cubicBezTo>
                    <a:pt x="1694905" y="691544"/>
                    <a:pt x="1688237" y="642966"/>
                    <a:pt x="1701572" y="636299"/>
                  </a:cubicBezTo>
                  <a:cubicBezTo>
                    <a:pt x="1714907" y="629632"/>
                    <a:pt x="1825715" y="765839"/>
                    <a:pt x="1781582" y="697259"/>
                  </a:cubicBezTo>
                  <a:cubicBezTo>
                    <a:pt x="1737449" y="628679"/>
                    <a:pt x="1754020" y="614890"/>
                    <a:pt x="1733957" y="567719"/>
                  </a:cubicBezTo>
                  <a:cubicBezTo>
                    <a:pt x="1713894" y="520548"/>
                    <a:pt x="1700574" y="468841"/>
                    <a:pt x="1661204" y="414231"/>
                  </a:cubicBezTo>
                  <a:cubicBezTo>
                    <a:pt x="1621834" y="359621"/>
                    <a:pt x="1547206" y="284010"/>
                    <a:pt x="1497737" y="240059"/>
                  </a:cubicBezTo>
                  <a:cubicBezTo>
                    <a:pt x="1448268" y="196108"/>
                    <a:pt x="1375409" y="165583"/>
                    <a:pt x="1364387" y="150524"/>
                  </a:cubicBezTo>
                  <a:cubicBezTo>
                    <a:pt x="1353365" y="135465"/>
                    <a:pt x="1403583" y="147575"/>
                    <a:pt x="1431606" y="149705"/>
                  </a:cubicBezTo>
                  <a:cubicBezTo>
                    <a:pt x="1459629" y="151835"/>
                    <a:pt x="1547858" y="174282"/>
                    <a:pt x="1532527" y="163306"/>
                  </a:cubicBezTo>
                  <a:cubicBezTo>
                    <a:pt x="1517196" y="152330"/>
                    <a:pt x="1401444" y="106707"/>
                    <a:pt x="1339622" y="83849"/>
                  </a:cubicBezTo>
                  <a:cubicBezTo>
                    <a:pt x="1277800" y="60991"/>
                    <a:pt x="1229229" y="40124"/>
                    <a:pt x="1161594" y="26155"/>
                  </a:cubicBezTo>
                  <a:cubicBezTo>
                    <a:pt x="1093959" y="12186"/>
                    <a:pt x="1016037" y="712"/>
                    <a:pt x="933812" y="32"/>
                  </a:cubicBezTo>
                  <a:cubicBezTo>
                    <a:pt x="851587" y="-648"/>
                    <a:pt x="743803" y="9374"/>
                    <a:pt x="668245" y="22074"/>
                  </a:cubicBezTo>
                  <a:cubicBezTo>
                    <a:pt x="592688" y="34774"/>
                    <a:pt x="533036" y="52281"/>
                    <a:pt x="480467" y="76229"/>
                  </a:cubicBezTo>
                  <a:cubicBezTo>
                    <a:pt x="427898" y="100177"/>
                    <a:pt x="382677" y="139094"/>
                    <a:pt x="352832" y="165764"/>
                  </a:cubicBezTo>
                  <a:cubicBezTo>
                    <a:pt x="322987" y="192434"/>
                    <a:pt x="322352" y="214024"/>
                    <a:pt x="301397" y="236249"/>
                  </a:cubicBezTo>
                  <a:cubicBezTo>
                    <a:pt x="280442" y="258474"/>
                    <a:pt x="250597" y="279747"/>
                    <a:pt x="227102" y="299114"/>
                  </a:cubicBezTo>
                  <a:cubicBezTo>
                    <a:pt x="203607" y="318481"/>
                    <a:pt x="184557" y="317846"/>
                    <a:pt x="160427" y="352454"/>
                  </a:cubicBezTo>
                  <a:cubicBezTo>
                    <a:pt x="136297" y="387062"/>
                    <a:pt x="106134" y="449609"/>
                    <a:pt x="82322" y="506759"/>
                  </a:cubicBezTo>
                  <a:cubicBezTo>
                    <a:pt x="58510" y="563909"/>
                    <a:pt x="30887" y="653762"/>
                    <a:pt x="17552" y="695354"/>
                  </a:cubicBezTo>
                  <a:cubicBezTo>
                    <a:pt x="4217" y="736946"/>
                    <a:pt x="-4355" y="755679"/>
                    <a:pt x="2312" y="756314"/>
                  </a:cubicBezTo>
                  <a:cubicBezTo>
                    <a:pt x="8979" y="756949"/>
                    <a:pt x="48667" y="669954"/>
                    <a:pt x="57557" y="699164"/>
                  </a:cubicBezTo>
                  <a:cubicBezTo>
                    <a:pt x="66447" y="728374"/>
                    <a:pt x="53747" y="879822"/>
                    <a:pt x="55652" y="931574"/>
                  </a:cubicBezTo>
                  <a:cubicBezTo>
                    <a:pt x="57557" y="983326"/>
                    <a:pt x="62002" y="1012854"/>
                    <a:pt x="68987" y="1009679"/>
                  </a:cubicBezTo>
                  <a:cubicBezTo>
                    <a:pt x="75972" y="1006504"/>
                    <a:pt x="85096" y="912207"/>
                    <a:pt x="97562" y="912524"/>
                  </a:cubicBezTo>
                  <a:cubicBezTo>
                    <a:pt x="110028" y="912841"/>
                    <a:pt x="130764" y="1015712"/>
                    <a:pt x="143782" y="1011584"/>
                  </a:cubicBezTo>
                  <a:cubicBezTo>
                    <a:pt x="156799" y="1007457"/>
                    <a:pt x="159838" y="934386"/>
                    <a:pt x="175667" y="887759"/>
                  </a:cubicBezTo>
                  <a:cubicBezTo>
                    <a:pt x="191496" y="841132"/>
                    <a:pt x="226693" y="728013"/>
                    <a:pt x="238758" y="731823"/>
                  </a:cubicBezTo>
                  <a:cubicBezTo>
                    <a:pt x="250823" y="735633"/>
                    <a:pt x="234299" y="921641"/>
                    <a:pt x="248057" y="910619"/>
                  </a:cubicBezTo>
                  <a:cubicBezTo>
                    <a:pt x="261815" y="899597"/>
                    <a:pt x="302551" y="722934"/>
                    <a:pt x="321306" y="665693"/>
                  </a:cubicBezTo>
                  <a:cubicBezTo>
                    <a:pt x="340061" y="608452"/>
                    <a:pt x="344076" y="593840"/>
                    <a:pt x="360586" y="567170"/>
                  </a:cubicBezTo>
                  <a:cubicBezTo>
                    <a:pt x="377096" y="540500"/>
                    <a:pt x="374224" y="649528"/>
                    <a:pt x="398732" y="699417"/>
                  </a:cubicBezTo>
                  <a:cubicBezTo>
                    <a:pt x="423240" y="749306"/>
                    <a:pt x="487111" y="869089"/>
                    <a:pt x="507635" y="866504"/>
                  </a:cubicBezTo>
                  <a:close/>
                </a:path>
              </a:pathLst>
            </a:custGeom>
            <a:solidFill>
              <a:schemeClr val="accent4">
                <a:lumMod val="50000"/>
              </a:schemeClr>
            </a:solidFill>
            <a:ln>
              <a:noFill/>
            </a:ln>
            <a:effectLst/>
            <a:sp3d prstMaterial="softEdge">
              <a:bevelT w="1714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22" name="Oval 121">
              <a:extLst>
                <a:ext uri="{FF2B5EF4-FFF2-40B4-BE49-F238E27FC236}">
                  <a16:creationId xmlns:a16="http://schemas.microsoft.com/office/drawing/2014/main" id="{688D6EDF-287A-49D9-8483-A33A856E7ED1}"/>
                </a:ext>
              </a:extLst>
            </p:cNvPr>
            <p:cNvSpPr/>
            <p:nvPr/>
          </p:nvSpPr>
          <p:spPr>
            <a:xfrm>
              <a:off x="5536155" y="2556320"/>
              <a:ext cx="152057" cy="166441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mc:AlternateContent xmlns:mc="http://schemas.openxmlformats.org/markup-compatibility/2006" xmlns:p14="http://schemas.microsoft.com/office/powerpoint/2010/main">
          <mc:Choice Requires="p14">
            <p:contentPart p14:bwMode="auto" r:id="rId9">
              <p14:nvContentPartPr>
                <p14:cNvPr id="123" name="Ink 122">
                  <a:extLst>
                    <a:ext uri="{FF2B5EF4-FFF2-40B4-BE49-F238E27FC236}">
                      <a16:creationId xmlns:a16="http://schemas.microsoft.com/office/drawing/2014/main" id="{96C06EB6-AAF1-4154-9938-61FC0C443C09}"/>
                    </a:ext>
                  </a:extLst>
                </p14:cNvPr>
                <p14:cNvContentPartPr/>
                <p14:nvPr/>
              </p14:nvContentPartPr>
              <p14:xfrm>
                <a:off x="5800799" y="2815191"/>
                <a:ext cx="28440" cy="42480"/>
              </p14:xfrm>
            </p:contentPart>
          </mc:Choice>
          <mc:Fallback xmlns="">
            <p:pic>
              <p:nvPicPr>
                <p:cNvPr id="123" name="Ink 122">
                  <a:extLst>
                    <a:ext uri="{FF2B5EF4-FFF2-40B4-BE49-F238E27FC236}">
                      <a16:creationId xmlns:a16="http://schemas.microsoft.com/office/drawing/2014/main" id="{96C06EB6-AAF1-4154-9938-61FC0C443C09}"/>
                    </a:ext>
                  </a:extLst>
                </p:cNvPr>
                <p:cNvPicPr/>
                <p:nvPr/>
              </p:nvPicPr>
              <p:blipFill>
                <a:blip r:embed="rId10"/>
                <a:stretch>
                  <a:fillRect/>
                </a:stretch>
              </p:blipFill>
              <p:spPr>
                <a:xfrm>
                  <a:off x="5787872" y="2802396"/>
                  <a:ext cx="53777" cy="67559"/>
                </a:xfrm>
                <a:prstGeom prst="rect">
                  <a:avLst/>
                </a:prstGeom>
              </p:spPr>
            </p:pic>
          </mc:Fallback>
        </mc:AlternateContent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8A1AE331-F1FA-4038-94AB-FCBD1A99069B}"/>
                </a:ext>
              </a:extLst>
            </p:cNvPr>
            <p:cNvSpPr/>
            <p:nvPr/>
          </p:nvSpPr>
          <p:spPr>
            <a:xfrm>
              <a:off x="6505457" y="2702496"/>
              <a:ext cx="112118" cy="164403"/>
            </a:xfrm>
            <a:custGeom>
              <a:avLst/>
              <a:gdLst>
                <a:gd name="connsiteX0" fmla="*/ 4594 w 97508"/>
                <a:gd name="connsiteY0" fmla="*/ 140638 h 174793"/>
                <a:gd name="connsiteX1" fmla="*/ 4594 w 97508"/>
                <a:gd name="connsiteY1" fmla="*/ 78907 h 174793"/>
                <a:gd name="connsiteX2" fmla="*/ 37389 w 97508"/>
                <a:gd name="connsiteY2" fmla="*/ 7529 h 174793"/>
                <a:gd name="connsiteX3" fmla="*/ 95263 w 97508"/>
                <a:gd name="connsiteY3" fmla="*/ 5600 h 174793"/>
                <a:gd name="connsiteX4" fmla="*/ 81759 w 97508"/>
                <a:gd name="connsiteY4" fmla="*/ 38395 h 174793"/>
                <a:gd name="connsiteX5" fmla="*/ 45106 w 97508"/>
                <a:gd name="connsiteY5" fmla="*/ 65403 h 174793"/>
                <a:gd name="connsiteX6" fmla="*/ 64397 w 97508"/>
                <a:gd name="connsiteY6" fmla="*/ 113631 h 174793"/>
                <a:gd name="connsiteX7" fmla="*/ 45106 w 97508"/>
                <a:gd name="connsiteY7" fmla="*/ 173433 h 174793"/>
                <a:gd name="connsiteX8" fmla="*/ 4594 w 97508"/>
                <a:gd name="connsiteY8" fmla="*/ 140638 h 174793"/>
                <a:gd name="connsiteX0" fmla="*/ 4721 w 97635"/>
                <a:gd name="connsiteY0" fmla="*/ 140638 h 169258"/>
                <a:gd name="connsiteX1" fmla="*/ 4721 w 97635"/>
                <a:gd name="connsiteY1" fmla="*/ 78907 h 169258"/>
                <a:gd name="connsiteX2" fmla="*/ 37516 w 97635"/>
                <a:gd name="connsiteY2" fmla="*/ 7529 h 169258"/>
                <a:gd name="connsiteX3" fmla="*/ 95390 w 97635"/>
                <a:gd name="connsiteY3" fmla="*/ 5600 h 169258"/>
                <a:gd name="connsiteX4" fmla="*/ 81886 w 97635"/>
                <a:gd name="connsiteY4" fmla="*/ 38395 h 169258"/>
                <a:gd name="connsiteX5" fmla="*/ 45233 w 97635"/>
                <a:gd name="connsiteY5" fmla="*/ 65403 h 169258"/>
                <a:gd name="connsiteX6" fmla="*/ 64524 w 97635"/>
                <a:gd name="connsiteY6" fmla="*/ 113631 h 169258"/>
                <a:gd name="connsiteX7" fmla="*/ 47163 w 97635"/>
                <a:gd name="connsiteY7" fmla="*/ 167646 h 169258"/>
                <a:gd name="connsiteX8" fmla="*/ 4721 w 97635"/>
                <a:gd name="connsiteY8" fmla="*/ 140638 h 169258"/>
                <a:gd name="connsiteX0" fmla="*/ 7132 w 100046"/>
                <a:gd name="connsiteY0" fmla="*/ 140638 h 169258"/>
                <a:gd name="connsiteX1" fmla="*/ 7132 w 100046"/>
                <a:gd name="connsiteY1" fmla="*/ 78907 h 169258"/>
                <a:gd name="connsiteX2" fmla="*/ 39927 w 100046"/>
                <a:gd name="connsiteY2" fmla="*/ 7529 h 169258"/>
                <a:gd name="connsiteX3" fmla="*/ 97801 w 100046"/>
                <a:gd name="connsiteY3" fmla="*/ 5600 h 169258"/>
                <a:gd name="connsiteX4" fmla="*/ 84297 w 100046"/>
                <a:gd name="connsiteY4" fmla="*/ 38395 h 169258"/>
                <a:gd name="connsiteX5" fmla="*/ 47644 w 100046"/>
                <a:gd name="connsiteY5" fmla="*/ 65403 h 169258"/>
                <a:gd name="connsiteX6" fmla="*/ 66935 w 100046"/>
                <a:gd name="connsiteY6" fmla="*/ 113631 h 169258"/>
                <a:gd name="connsiteX7" fmla="*/ 49574 w 100046"/>
                <a:gd name="connsiteY7" fmla="*/ 167646 h 169258"/>
                <a:gd name="connsiteX8" fmla="*/ 7132 w 100046"/>
                <a:gd name="connsiteY8" fmla="*/ 140638 h 169258"/>
                <a:gd name="connsiteX0" fmla="*/ 4170 w 112517"/>
                <a:gd name="connsiteY0" fmla="*/ 154142 h 170508"/>
                <a:gd name="connsiteX1" fmla="*/ 19603 w 112517"/>
                <a:gd name="connsiteY1" fmla="*/ 78907 h 170508"/>
                <a:gd name="connsiteX2" fmla="*/ 52398 w 112517"/>
                <a:gd name="connsiteY2" fmla="*/ 7529 h 170508"/>
                <a:gd name="connsiteX3" fmla="*/ 110272 w 112517"/>
                <a:gd name="connsiteY3" fmla="*/ 5600 h 170508"/>
                <a:gd name="connsiteX4" fmla="*/ 96768 w 112517"/>
                <a:gd name="connsiteY4" fmla="*/ 38395 h 170508"/>
                <a:gd name="connsiteX5" fmla="*/ 60115 w 112517"/>
                <a:gd name="connsiteY5" fmla="*/ 65403 h 170508"/>
                <a:gd name="connsiteX6" fmla="*/ 79406 w 112517"/>
                <a:gd name="connsiteY6" fmla="*/ 113631 h 170508"/>
                <a:gd name="connsiteX7" fmla="*/ 62045 w 112517"/>
                <a:gd name="connsiteY7" fmla="*/ 167646 h 170508"/>
                <a:gd name="connsiteX8" fmla="*/ 4170 w 112517"/>
                <a:gd name="connsiteY8" fmla="*/ 154142 h 170508"/>
                <a:gd name="connsiteX0" fmla="*/ 4954 w 107513"/>
                <a:gd name="connsiteY0" fmla="*/ 154142 h 170508"/>
                <a:gd name="connsiteX1" fmla="*/ 14599 w 107513"/>
                <a:gd name="connsiteY1" fmla="*/ 78907 h 170508"/>
                <a:gd name="connsiteX2" fmla="*/ 47394 w 107513"/>
                <a:gd name="connsiteY2" fmla="*/ 7529 h 170508"/>
                <a:gd name="connsiteX3" fmla="*/ 105268 w 107513"/>
                <a:gd name="connsiteY3" fmla="*/ 5600 h 170508"/>
                <a:gd name="connsiteX4" fmla="*/ 91764 w 107513"/>
                <a:gd name="connsiteY4" fmla="*/ 38395 h 170508"/>
                <a:gd name="connsiteX5" fmla="*/ 55111 w 107513"/>
                <a:gd name="connsiteY5" fmla="*/ 65403 h 170508"/>
                <a:gd name="connsiteX6" fmla="*/ 74402 w 107513"/>
                <a:gd name="connsiteY6" fmla="*/ 113631 h 170508"/>
                <a:gd name="connsiteX7" fmla="*/ 57041 w 107513"/>
                <a:gd name="connsiteY7" fmla="*/ 167646 h 170508"/>
                <a:gd name="connsiteX8" fmla="*/ 4954 w 107513"/>
                <a:gd name="connsiteY8" fmla="*/ 154142 h 170508"/>
                <a:gd name="connsiteX0" fmla="*/ 2473 w 105032"/>
                <a:gd name="connsiteY0" fmla="*/ 154142 h 170508"/>
                <a:gd name="connsiteX1" fmla="*/ 12118 w 105032"/>
                <a:gd name="connsiteY1" fmla="*/ 78907 h 170508"/>
                <a:gd name="connsiteX2" fmla="*/ 44913 w 105032"/>
                <a:gd name="connsiteY2" fmla="*/ 7529 h 170508"/>
                <a:gd name="connsiteX3" fmla="*/ 102787 w 105032"/>
                <a:gd name="connsiteY3" fmla="*/ 5600 h 170508"/>
                <a:gd name="connsiteX4" fmla="*/ 89283 w 105032"/>
                <a:gd name="connsiteY4" fmla="*/ 38395 h 170508"/>
                <a:gd name="connsiteX5" fmla="*/ 52630 w 105032"/>
                <a:gd name="connsiteY5" fmla="*/ 65403 h 170508"/>
                <a:gd name="connsiteX6" fmla="*/ 71921 w 105032"/>
                <a:gd name="connsiteY6" fmla="*/ 113631 h 170508"/>
                <a:gd name="connsiteX7" fmla="*/ 54560 w 105032"/>
                <a:gd name="connsiteY7" fmla="*/ 167646 h 170508"/>
                <a:gd name="connsiteX8" fmla="*/ 2473 w 105032"/>
                <a:gd name="connsiteY8" fmla="*/ 154142 h 170508"/>
                <a:gd name="connsiteX0" fmla="*/ 2473 w 103798"/>
                <a:gd name="connsiteY0" fmla="*/ 153515 h 169881"/>
                <a:gd name="connsiteX1" fmla="*/ 12118 w 103798"/>
                <a:gd name="connsiteY1" fmla="*/ 78280 h 169881"/>
                <a:gd name="connsiteX2" fmla="*/ 44913 w 103798"/>
                <a:gd name="connsiteY2" fmla="*/ 6902 h 169881"/>
                <a:gd name="connsiteX3" fmla="*/ 102787 w 103798"/>
                <a:gd name="connsiteY3" fmla="*/ 4973 h 169881"/>
                <a:gd name="connsiteX4" fmla="*/ 79637 w 103798"/>
                <a:gd name="connsiteY4" fmla="*/ 26194 h 169881"/>
                <a:gd name="connsiteX5" fmla="*/ 52630 w 103798"/>
                <a:gd name="connsiteY5" fmla="*/ 64776 h 169881"/>
                <a:gd name="connsiteX6" fmla="*/ 71921 w 103798"/>
                <a:gd name="connsiteY6" fmla="*/ 113004 h 169881"/>
                <a:gd name="connsiteX7" fmla="*/ 54560 w 103798"/>
                <a:gd name="connsiteY7" fmla="*/ 167019 h 169881"/>
                <a:gd name="connsiteX8" fmla="*/ 2473 w 103798"/>
                <a:gd name="connsiteY8" fmla="*/ 153515 h 169881"/>
                <a:gd name="connsiteX0" fmla="*/ 2473 w 113197"/>
                <a:gd name="connsiteY0" fmla="*/ 151975 h 168341"/>
                <a:gd name="connsiteX1" fmla="*/ 12118 w 113197"/>
                <a:gd name="connsiteY1" fmla="*/ 76740 h 168341"/>
                <a:gd name="connsiteX2" fmla="*/ 44913 w 113197"/>
                <a:gd name="connsiteY2" fmla="*/ 5362 h 168341"/>
                <a:gd name="connsiteX3" fmla="*/ 112432 w 113197"/>
                <a:gd name="connsiteY3" fmla="*/ 7291 h 168341"/>
                <a:gd name="connsiteX4" fmla="*/ 79637 w 113197"/>
                <a:gd name="connsiteY4" fmla="*/ 24654 h 168341"/>
                <a:gd name="connsiteX5" fmla="*/ 52630 w 113197"/>
                <a:gd name="connsiteY5" fmla="*/ 63236 h 168341"/>
                <a:gd name="connsiteX6" fmla="*/ 71921 w 113197"/>
                <a:gd name="connsiteY6" fmla="*/ 111464 h 168341"/>
                <a:gd name="connsiteX7" fmla="*/ 54560 w 113197"/>
                <a:gd name="connsiteY7" fmla="*/ 165479 h 168341"/>
                <a:gd name="connsiteX8" fmla="*/ 2473 w 113197"/>
                <a:gd name="connsiteY8" fmla="*/ 151975 h 168341"/>
                <a:gd name="connsiteX0" fmla="*/ 2473 w 112829"/>
                <a:gd name="connsiteY0" fmla="*/ 151975 h 168341"/>
                <a:gd name="connsiteX1" fmla="*/ 12118 w 112829"/>
                <a:gd name="connsiteY1" fmla="*/ 76740 h 168341"/>
                <a:gd name="connsiteX2" fmla="*/ 44913 w 112829"/>
                <a:gd name="connsiteY2" fmla="*/ 5362 h 168341"/>
                <a:gd name="connsiteX3" fmla="*/ 112432 w 112829"/>
                <a:gd name="connsiteY3" fmla="*/ 7291 h 168341"/>
                <a:gd name="connsiteX4" fmla="*/ 71921 w 112829"/>
                <a:gd name="connsiteY4" fmla="*/ 24654 h 168341"/>
                <a:gd name="connsiteX5" fmla="*/ 52630 w 112829"/>
                <a:gd name="connsiteY5" fmla="*/ 63236 h 168341"/>
                <a:gd name="connsiteX6" fmla="*/ 71921 w 112829"/>
                <a:gd name="connsiteY6" fmla="*/ 111464 h 168341"/>
                <a:gd name="connsiteX7" fmla="*/ 54560 w 112829"/>
                <a:gd name="connsiteY7" fmla="*/ 165479 h 168341"/>
                <a:gd name="connsiteX8" fmla="*/ 2473 w 112829"/>
                <a:gd name="connsiteY8" fmla="*/ 151975 h 168341"/>
                <a:gd name="connsiteX0" fmla="*/ 2473 w 113177"/>
                <a:gd name="connsiteY0" fmla="*/ 157013 h 173379"/>
                <a:gd name="connsiteX1" fmla="*/ 12118 w 113177"/>
                <a:gd name="connsiteY1" fmla="*/ 81778 h 173379"/>
                <a:gd name="connsiteX2" fmla="*/ 44913 w 113177"/>
                <a:gd name="connsiteY2" fmla="*/ 10400 h 173379"/>
                <a:gd name="connsiteX3" fmla="*/ 112432 w 113177"/>
                <a:gd name="connsiteY3" fmla="*/ 12329 h 173379"/>
                <a:gd name="connsiteX4" fmla="*/ 71921 w 113177"/>
                <a:gd name="connsiteY4" fmla="*/ 29692 h 173379"/>
                <a:gd name="connsiteX5" fmla="*/ 52630 w 113177"/>
                <a:gd name="connsiteY5" fmla="*/ 68274 h 173379"/>
                <a:gd name="connsiteX6" fmla="*/ 71921 w 113177"/>
                <a:gd name="connsiteY6" fmla="*/ 116502 h 173379"/>
                <a:gd name="connsiteX7" fmla="*/ 54560 w 113177"/>
                <a:gd name="connsiteY7" fmla="*/ 170517 h 173379"/>
                <a:gd name="connsiteX8" fmla="*/ 2473 w 113177"/>
                <a:gd name="connsiteY8" fmla="*/ 157013 h 173379"/>
                <a:gd name="connsiteX0" fmla="*/ 1414 w 112118"/>
                <a:gd name="connsiteY0" fmla="*/ 157013 h 164403"/>
                <a:gd name="connsiteX1" fmla="*/ 11059 w 112118"/>
                <a:gd name="connsiteY1" fmla="*/ 81778 h 164403"/>
                <a:gd name="connsiteX2" fmla="*/ 43854 w 112118"/>
                <a:gd name="connsiteY2" fmla="*/ 10400 h 164403"/>
                <a:gd name="connsiteX3" fmla="*/ 111373 w 112118"/>
                <a:gd name="connsiteY3" fmla="*/ 12329 h 164403"/>
                <a:gd name="connsiteX4" fmla="*/ 70862 w 112118"/>
                <a:gd name="connsiteY4" fmla="*/ 29692 h 164403"/>
                <a:gd name="connsiteX5" fmla="*/ 51571 w 112118"/>
                <a:gd name="connsiteY5" fmla="*/ 68274 h 164403"/>
                <a:gd name="connsiteX6" fmla="*/ 70862 w 112118"/>
                <a:gd name="connsiteY6" fmla="*/ 116502 h 164403"/>
                <a:gd name="connsiteX7" fmla="*/ 38068 w 112118"/>
                <a:gd name="connsiteY7" fmla="*/ 157014 h 164403"/>
                <a:gd name="connsiteX8" fmla="*/ 1414 w 112118"/>
                <a:gd name="connsiteY8" fmla="*/ 157013 h 164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2118" h="164403">
                  <a:moveTo>
                    <a:pt x="1414" y="157013"/>
                  </a:moveTo>
                  <a:cubicBezTo>
                    <a:pt x="-3087" y="144474"/>
                    <a:pt x="3986" y="106213"/>
                    <a:pt x="11059" y="81778"/>
                  </a:cubicBezTo>
                  <a:cubicBezTo>
                    <a:pt x="18132" y="57343"/>
                    <a:pt x="27135" y="21975"/>
                    <a:pt x="43854" y="10400"/>
                  </a:cubicBezTo>
                  <a:cubicBezTo>
                    <a:pt x="60573" y="-1175"/>
                    <a:pt x="104943" y="-6319"/>
                    <a:pt x="111373" y="12329"/>
                  </a:cubicBezTo>
                  <a:cubicBezTo>
                    <a:pt x="117803" y="30977"/>
                    <a:pt x="80829" y="20368"/>
                    <a:pt x="70862" y="29692"/>
                  </a:cubicBezTo>
                  <a:cubicBezTo>
                    <a:pt x="60895" y="39016"/>
                    <a:pt x="51571" y="53806"/>
                    <a:pt x="51571" y="68274"/>
                  </a:cubicBezTo>
                  <a:cubicBezTo>
                    <a:pt x="51571" y="82742"/>
                    <a:pt x="70862" y="98497"/>
                    <a:pt x="70862" y="116502"/>
                  </a:cubicBezTo>
                  <a:cubicBezTo>
                    <a:pt x="70862" y="134507"/>
                    <a:pt x="49643" y="150262"/>
                    <a:pt x="38068" y="157014"/>
                  </a:cubicBezTo>
                  <a:cubicBezTo>
                    <a:pt x="26493" y="163766"/>
                    <a:pt x="5915" y="169552"/>
                    <a:pt x="1414" y="157013"/>
                  </a:cubicBezTo>
                  <a:close/>
                </a:path>
              </a:pathLst>
            </a:custGeom>
            <a:solidFill>
              <a:srgbClr val="FACB9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87436CD9-B5AE-4885-AA98-937D1030DE06}"/>
                </a:ext>
              </a:extLst>
            </p:cNvPr>
            <p:cNvSpPr/>
            <p:nvPr/>
          </p:nvSpPr>
          <p:spPr>
            <a:xfrm>
              <a:off x="5691343" y="2958546"/>
              <a:ext cx="295361" cy="32281"/>
            </a:xfrm>
            <a:custGeom>
              <a:avLst/>
              <a:gdLst>
                <a:gd name="connsiteX0" fmla="*/ 3794 w 295361"/>
                <a:gd name="connsiteY0" fmla="*/ 31237 h 32281"/>
                <a:gd name="connsiteX1" fmla="*/ 284755 w 295361"/>
                <a:gd name="connsiteY1" fmla="*/ 23574 h 32281"/>
                <a:gd name="connsiteX2" fmla="*/ 226009 w 295361"/>
                <a:gd name="connsiteY2" fmla="*/ 8249 h 32281"/>
                <a:gd name="connsiteX3" fmla="*/ 128950 w 295361"/>
                <a:gd name="connsiteY3" fmla="*/ 586 h 32281"/>
                <a:gd name="connsiteX4" fmla="*/ 3794 w 295361"/>
                <a:gd name="connsiteY4" fmla="*/ 31237 h 32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5361" h="32281">
                  <a:moveTo>
                    <a:pt x="3794" y="31237"/>
                  </a:moveTo>
                  <a:cubicBezTo>
                    <a:pt x="29761" y="35068"/>
                    <a:pt x="247719" y="27405"/>
                    <a:pt x="284755" y="23574"/>
                  </a:cubicBezTo>
                  <a:cubicBezTo>
                    <a:pt x="321791" y="19743"/>
                    <a:pt x="251976" y="12080"/>
                    <a:pt x="226009" y="8249"/>
                  </a:cubicBezTo>
                  <a:cubicBezTo>
                    <a:pt x="200042" y="4418"/>
                    <a:pt x="165560" y="-1968"/>
                    <a:pt x="128950" y="586"/>
                  </a:cubicBezTo>
                  <a:cubicBezTo>
                    <a:pt x="92340" y="3140"/>
                    <a:pt x="-22173" y="27406"/>
                    <a:pt x="3794" y="31237"/>
                  </a:cubicBez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</p:grpSp>
      <p:grpSp>
        <p:nvGrpSpPr>
          <p:cNvPr id="73" name="Group 72">
            <a:extLst>
              <a:ext uri="{FF2B5EF4-FFF2-40B4-BE49-F238E27FC236}">
                <a16:creationId xmlns:a16="http://schemas.microsoft.com/office/drawing/2014/main" id="{DDAFA864-9D15-4210-9E17-94E9CFF69DDC}"/>
              </a:ext>
            </a:extLst>
          </p:cNvPr>
          <p:cNvGrpSpPr/>
          <p:nvPr/>
        </p:nvGrpSpPr>
        <p:grpSpPr>
          <a:xfrm flipH="1">
            <a:off x="2449587" y="2831294"/>
            <a:ext cx="2120706" cy="3605418"/>
            <a:chOff x="4992235" y="1734987"/>
            <a:chExt cx="2088261" cy="3550259"/>
          </a:xfrm>
          <a:effectLst>
            <a:outerShdw blurRad="76200" dir="13500000" sy="23000" kx="1200000" algn="br" rotWithShape="0">
              <a:prstClr val="black">
                <a:alpha val="20000"/>
              </a:prstClr>
            </a:outerShdw>
          </a:effectLst>
          <a:scene3d>
            <a:camera prst="isometricOffAxis1Right"/>
            <a:lightRig rig="threePt" dir="t"/>
          </a:scene3d>
        </p:grpSpPr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04228A0F-62B7-406C-BB60-854B4DD84BE2}"/>
                </a:ext>
              </a:extLst>
            </p:cNvPr>
            <p:cNvSpPr/>
            <p:nvPr/>
          </p:nvSpPr>
          <p:spPr>
            <a:xfrm>
              <a:off x="5904330" y="2974546"/>
              <a:ext cx="191670" cy="282309"/>
            </a:xfrm>
            <a:custGeom>
              <a:avLst/>
              <a:gdLst>
                <a:gd name="connsiteX0" fmla="*/ 4310 w 182122"/>
                <a:gd name="connsiteY0" fmla="*/ 193373 h 276739"/>
                <a:gd name="connsiteX1" fmla="*/ 2173 w 182122"/>
                <a:gd name="connsiteY1" fmla="*/ 80141 h 276739"/>
                <a:gd name="connsiteX2" fmla="*/ 27810 w 182122"/>
                <a:gd name="connsiteY2" fmla="*/ 9639 h 276739"/>
                <a:gd name="connsiteX3" fmla="*/ 102586 w 182122"/>
                <a:gd name="connsiteY3" fmla="*/ 1093 h 276739"/>
                <a:gd name="connsiteX4" fmla="*/ 151724 w 182122"/>
                <a:gd name="connsiteY4" fmla="*/ 13911 h 276739"/>
                <a:gd name="connsiteX5" fmla="*/ 173089 w 182122"/>
                <a:gd name="connsiteY5" fmla="*/ 122870 h 276739"/>
                <a:gd name="connsiteX6" fmla="*/ 177362 w 182122"/>
                <a:gd name="connsiteY6" fmla="*/ 204055 h 276739"/>
                <a:gd name="connsiteX7" fmla="*/ 106859 w 182122"/>
                <a:gd name="connsiteY7" fmla="*/ 268149 h 276739"/>
                <a:gd name="connsiteX8" fmla="*/ 27810 w 182122"/>
                <a:gd name="connsiteY8" fmla="*/ 272422 h 276739"/>
                <a:gd name="connsiteX9" fmla="*/ 4310 w 182122"/>
                <a:gd name="connsiteY9" fmla="*/ 193373 h 276739"/>
                <a:gd name="connsiteX0" fmla="*/ 4310 w 182122"/>
                <a:gd name="connsiteY0" fmla="*/ 194146 h 277512"/>
                <a:gd name="connsiteX1" fmla="*/ 2173 w 182122"/>
                <a:gd name="connsiteY1" fmla="*/ 80914 h 277512"/>
                <a:gd name="connsiteX2" fmla="*/ 27810 w 182122"/>
                <a:gd name="connsiteY2" fmla="*/ 10412 h 277512"/>
                <a:gd name="connsiteX3" fmla="*/ 102586 w 182122"/>
                <a:gd name="connsiteY3" fmla="*/ 1866 h 277512"/>
                <a:gd name="connsiteX4" fmla="*/ 151724 w 182122"/>
                <a:gd name="connsiteY4" fmla="*/ 25366 h 277512"/>
                <a:gd name="connsiteX5" fmla="*/ 173089 w 182122"/>
                <a:gd name="connsiteY5" fmla="*/ 123643 h 277512"/>
                <a:gd name="connsiteX6" fmla="*/ 177362 w 182122"/>
                <a:gd name="connsiteY6" fmla="*/ 204828 h 277512"/>
                <a:gd name="connsiteX7" fmla="*/ 106859 w 182122"/>
                <a:gd name="connsiteY7" fmla="*/ 268922 h 277512"/>
                <a:gd name="connsiteX8" fmla="*/ 27810 w 182122"/>
                <a:gd name="connsiteY8" fmla="*/ 273195 h 277512"/>
                <a:gd name="connsiteX9" fmla="*/ 4310 w 182122"/>
                <a:gd name="connsiteY9" fmla="*/ 194146 h 277512"/>
                <a:gd name="connsiteX0" fmla="*/ 4310 w 182122"/>
                <a:gd name="connsiteY0" fmla="*/ 197554 h 280920"/>
                <a:gd name="connsiteX1" fmla="*/ 2173 w 182122"/>
                <a:gd name="connsiteY1" fmla="*/ 84322 h 280920"/>
                <a:gd name="connsiteX2" fmla="*/ 27810 w 182122"/>
                <a:gd name="connsiteY2" fmla="*/ 13820 h 280920"/>
                <a:gd name="connsiteX3" fmla="*/ 91904 w 182122"/>
                <a:gd name="connsiteY3" fmla="*/ 1001 h 280920"/>
                <a:gd name="connsiteX4" fmla="*/ 151724 w 182122"/>
                <a:gd name="connsiteY4" fmla="*/ 28774 h 280920"/>
                <a:gd name="connsiteX5" fmla="*/ 173089 w 182122"/>
                <a:gd name="connsiteY5" fmla="*/ 127051 h 280920"/>
                <a:gd name="connsiteX6" fmla="*/ 177362 w 182122"/>
                <a:gd name="connsiteY6" fmla="*/ 208236 h 280920"/>
                <a:gd name="connsiteX7" fmla="*/ 106859 w 182122"/>
                <a:gd name="connsiteY7" fmla="*/ 272330 h 280920"/>
                <a:gd name="connsiteX8" fmla="*/ 27810 w 182122"/>
                <a:gd name="connsiteY8" fmla="*/ 276603 h 280920"/>
                <a:gd name="connsiteX9" fmla="*/ 4310 w 182122"/>
                <a:gd name="connsiteY9" fmla="*/ 197554 h 280920"/>
                <a:gd name="connsiteX0" fmla="*/ 3750 w 181562"/>
                <a:gd name="connsiteY0" fmla="*/ 197554 h 279818"/>
                <a:gd name="connsiteX1" fmla="*/ 1613 w 181562"/>
                <a:gd name="connsiteY1" fmla="*/ 84322 h 279818"/>
                <a:gd name="connsiteX2" fmla="*/ 27250 w 181562"/>
                <a:gd name="connsiteY2" fmla="*/ 13820 h 279818"/>
                <a:gd name="connsiteX3" fmla="*/ 91344 w 181562"/>
                <a:gd name="connsiteY3" fmla="*/ 1001 h 279818"/>
                <a:gd name="connsiteX4" fmla="*/ 151164 w 181562"/>
                <a:gd name="connsiteY4" fmla="*/ 28774 h 279818"/>
                <a:gd name="connsiteX5" fmla="*/ 172529 w 181562"/>
                <a:gd name="connsiteY5" fmla="*/ 127051 h 279818"/>
                <a:gd name="connsiteX6" fmla="*/ 176802 w 181562"/>
                <a:gd name="connsiteY6" fmla="*/ 208236 h 279818"/>
                <a:gd name="connsiteX7" fmla="*/ 106299 w 181562"/>
                <a:gd name="connsiteY7" fmla="*/ 272330 h 279818"/>
                <a:gd name="connsiteX8" fmla="*/ 10158 w 181562"/>
                <a:gd name="connsiteY8" fmla="*/ 274467 h 279818"/>
                <a:gd name="connsiteX9" fmla="*/ 3750 w 181562"/>
                <a:gd name="connsiteY9" fmla="*/ 197554 h 279818"/>
                <a:gd name="connsiteX0" fmla="*/ 3750 w 181562"/>
                <a:gd name="connsiteY0" fmla="*/ 197554 h 279818"/>
                <a:gd name="connsiteX1" fmla="*/ 1613 w 181562"/>
                <a:gd name="connsiteY1" fmla="*/ 84322 h 279818"/>
                <a:gd name="connsiteX2" fmla="*/ 27250 w 181562"/>
                <a:gd name="connsiteY2" fmla="*/ 13820 h 279818"/>
                <a:gd name="connsiteX3" fmla="*/ 91344 w 181562"/>
                <a:gd name="connsiteY3" fmla="*/ 1001 h 279818"/>
                <a:gd name="connsiteX4" fmla="*/ 151164 w 181562"/>
                <a:gd name="connsiteY4" fmla="*/ 28774 h 279818"/>
                <a:gd name="connsiteX5" fmla="*/ 172529 w 181562"/>
                <a:gd name="connsiteY5" fmla="*/ 127051 h 279818"/>
                <a:gd name="connsiteX6" fmla="*/ 176802 w 181562"/>
                <a:gd name="connsiteY6" fmla="*/ 208236 h 279818"/>
                <a:gd name="connsiteX7" fmla="*/ 106299 w 181562"/>
                <a:gd name="connsiteY7" fmla="*/ 272330 h 279818"/>
                <a:gd name="connsiteX8" fmla="*/ 10158 w 181562"/>
                <a:gd name="connsiteY8" fmla="*/ 274467 h 279818"/>
                <a:gd name="connsiteX9" fmla="*/ 3750 w 181562"/>
                <a:gd name="connsiteY9" fmla="*/ 197554 h 279818"/>
                <a:gd name="connsiteX0" fmla="*/ 395 w 186753"/>
                <a:gd name="connsiteY0" fmla="*/ 199691 h 282309"/>
                <a:gd name="connsiteX1" fmla="*/ 6804 w 186753"/>
                <a:gd name="connsiteY1" fmla="*/ 84322 h 282309"/>
                <a:gd name="connsiteX2" fmla="*/ 32441 w 186753"/>
                <a:gd name="connsiteY2" fmla="*/ 13820 h 282309"/>
                <a:gd name="connsiteX3" fmla="*/ 96535 w 186753"/>
                <a:gd name="connsiteY3" fmla="*/ 1001 h 282309"/>
                <a:gd name="connsiteX4" fmla="*/ 156355 w 186753"/>
                <a:gd name="connsiteY4" fmla="*/ 28774 h 282309"/>
                <a:gd name="connsiteX5" fmla="*/ 177720 w 186753"/>
                <a:gd name="connsiteY5" fmla="*/ 127051 h 282309"/>
                <a:gd name="connsiteX6" fmla="*/ 181993 w 186753"/>
                <a:gd name="connsiteY6" fmla="*/ 208236 h 282309"/>
                <a:gd name="connsiteX7" fmla="*/ 111490 w 186753"/>
                <a:gd name="connsiteY7" fmla="*/ 272330 h 282309"/>
                <a:gd name="connsiteX8" fmla="*/ 15349 w 186753"/>
                <a:gd name="connsiteY8" fmla="*/ 274467 h 282309"/>
                <a:gd name="connsiteX9" fmla="*/ 395 w 186753"/>
                <a:gd name="connsiteY9" fmla="*/ 199691 h 282309"/>
                <a:gd name="connsiteX0" fmla="*/ 5312 w 191670"/>
                <a:gd name="connsiteY0" fmla="*/ 199691 h 282309"/>
                <a:gd name="connsiteX1" fmla="*/ 11721 w 191670"/>
                <a:gd name="connsiteY1" fmla="*/ 84322 h 282309"/>
                <a:gd name="connsiteX2" fmla="*/ 37358 w 191670"/>
                <a:gd name="connsiteY2" fmla="*/ 13820 h 282309"/>
                <a:gd name="connsiteX3" fmla="*/ 101452 w 191670"/>
                <a:gd name="connsiteY3" fmla="*/ 1001 h 282309"/>
                <a:gd name="connsiteX4" fmla="*/ 161272 w 191670"/>
                <a:gd name="connsiteY4" fmla="*/ 28774 h 282309"/>
                <a:gd name="connsiteX5" fmla="*/ 182637 w 191670"/>
                <a:gd name="connsiteY5" fmla="*/ 127051 h 282309"/>
                <a:gd name="connsiteX6" fmla="*/ 186910 w 191670"/>
                <a:gd name="connsiteY6" fmla="*/ 208236 h 282309"/>
                <a:gd name="connsiteX7" fmla="*/ 116407 w 191670"/>
                <a:gd name="connsiteY7" fmla="*/ 272330 h 282309"/>
                <a:gd name="connsiteX8" fmla="*/ 20266 w 191670"/>
                <a:gd name="connsiteY8" fmla="*/ 274467 h 282309"/>
                <a:gd name="connsiteX9" fmla="*/ 5312 w 191670"/>
                <a:gd name="connsiteY9" fmla="*/ 199691 h 282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1670" h="282309">
                  <a:moveTo>
                    <a:pt x="5312" y="199691"/>
                  </a:moveTo>
                  <a:cubicBezTo>
                    <a:pt x="16707" y="161591"/>
                    <a:pt x="6380" y="115301"/>
                    <a:pt x="11721" y="84322"/>
                  </a:cubicBezTo>
                  <a:cubicBezTo>
                    <a:pt x="17062" y="53344"/>
                    <a:pt x="22403" y="27707"/>
                    <a:pt x="37358" y="13820"/>
                  </a:cubicBezTo>
                  <a:cubicBezTo>
                    <a:pt x="52313" y="-67"/>
                    <a:pt x="80800" y="-1491"/>
                    <a:pt x="101452" y="1001"/>
                  </a:cubicBezTo>
                  <a:cubicBezTo>
                    <a:pt x="122104" y="3493"/>
                    <a:pt x="147741" y="7766"/>
                    <a:pt x="161272" y="28774"/>
                  </a:cubicBezTo>
                  <a:cubicBezTo>
                    <a:pt x="174803" y="49782"/>
                    <a:pt x="178364" y="97141"/>
                    <a:pt x="182637" y="127051"/>
                  </a:cubicBezTo>
                  <a:cubicBezTo>
                    <a:pt x="186910" y="156961"/>
                    <a:pt x="197948" y="184023"/>
                    <a:pt x="186910" y="208236"/>
                  </a:cubicBezTo>
                  <a:cubicBezTo>
                    <a:pt x="175872" y="232449"/>
                    <a:pt x="141332" y="260936"/>
                    <a:pt x="116407" y="272330"/>
                  </a:cubicBezTo>
                  <a:cubicBezTo>
                    <a:pt x="91482" y="283724"/>
                    <a:pt x="38782" y="286573"/>
                    <a:pt x="20266" y="274467"/>
                  </a:cubicBezTo>
                  <a:cubicBezTo>
                    <a:pt x="1750" y="262361"/>
                    <a:pt x="-6083" y="237791"/>
                    <a:pt x="5312" y="199691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0CA430FB-0369-452C-9FDA-35D4352B93A2}"/>
                </a:ext>
              </a:extLst>
            </p:cNvPr>
            <p:cNvSpPr/>
            <p:nvPr/>
          </p:nvSpPr>
          <p:spPr>
            <a:xfrm>
              <a:off x="6198411" y="4772314"/>
              <a:ext cx="145269" cy="446633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  <a:gd name="connsiteX0" fmla="*/ 6496 w 140748"/>
                <a:gd name="connsiteY0" fmla="*/ 42636 h 364378"/>
                <a:gd name="connsiteX1" fmla="*/ 8067 w 140748"/>
                <a:gd name="connsiteY1" fmla="*/ 310013 h 364378"/>
                <a:gd name="connsiteX2" fmla="*/ 70905 w 140748"/>
                <a:gd name="connsiteY2" fmla="*/ 364185 h 364378"/>
                <a:gd name="connsiteX3" fmla="*/ 129409 w 140748"/>
                <a:gd name="connsiteY3" fmla="*/ 303514 h 364378"/>
                <a:gd name="connsiteX4" fmla="*/ 131576 w 140748"/>
                <a:gd name="connsiteY4" fmla="*/ 60829 h 364378"/>
                <a:gd name="connsiteX5" fmla="*/ 60071 w 140748"/>
                <a:gd name="connsiteY5" fmla="*/ 2324 h 364378"/>
                <a:gd name="connsiteX6" fmla="*/ 6496 w 140748"/>
                <a:gd name="connsiteY6" fmla="*/ 42636 h 364378"/>
                <a:gd name="connsiteX0" fmla="*/ 6496 w 136138"/>
                <a:gd name="connsiteY0" fmla="*/ 45571 h 367313"/>
                <a:gd name="connsiteX1" fmla="*/ 8067 w 136138"/>
                <a:gd name="connsiteY1" fmla="*/ 312948 h 367313"/>
                <a:gd name="connsiteX2" fmla="*/ 70905 w 136138"/>
                <a:gd name="connsiteY2" fmla="*/ 367120 h 367313"/>
                <a:gd name="connsiteX3" fmla="*/ 129409 w 136138"/>
                <a:gd name="connsiteY3" fmla="*/ 306449 h 367313"/>
                <a:gd name="connsiteX4" fmla="*/ 123956 w 136138"/>
                <a:gd name="connsiteY4" fmla="*/ 37094 h 367313"/>
                <a:gd name="connsiteX5" fmla="*/ 60071 w 136138"/>
                <a:gd name="connsiteY5" fmla="*/ 5259 h 367313"/>
                <a:gd name="connsiteX6" fmla="*/ 6496 w 136138"/>
                <a:gd name="connsiteY6" fmla="*/ 45571 h 367313"/>
                <a:gd name="connsiteX0" fmla="*/ 6991 w 136633"/>
                <a:gd name="connsiteY0" fmla="*/ 56469 h 378211"/>
                <a:gd name="connsiteX1" fmla="*/ 8562 w 136633"/>
                <a:gd name="connsiteY1" fmla="*/ 323846 h 378211"/>
                <a:gd name="connsiteX2" fmla="*/ 71400 w 136633"/>
                <a:gd name="connsiteY2" fmla="*/ 378018 h 378211"/>
                <a:gd name="connsiteX3" fmla="*/ 129904 w 136633"/>
                <a:gd name="connsiteY3" fmla="*/ 317347 h 378211"/>
                <a:gd name="connsiteX4" fmla="*/ 124451 w 136633"/>
                <a:gd name="connsiteY4" fmla="*/ 47992 h 378211"/>
                <a:gd name="connsiteX5" fmla="*/ 68186 w 136633"/>
                <a:gd name="connsiteY5" fmla="*/ 917 h 378211"/>
                <a:gd name="connsiteX6" fmla="*/ 6991 w 136633"/>
                <a:gd name="connsiteY6" fmla="*/ 56469 h 378211"/>
                <a:gd name="connsiteX0" fmla="*/ 3871 w 133513"/>
                <a:gd name="connsiteY0" fmla="*/ 56469 h 378103"/>
                <a:gd name="connsiteX1" fmla="*/ 13062 w 133513"/>
                <a:gd name="connsiteY1" fmla="*/ 321941 h 378103"/>
                <a:gd name="connsiteX2" fmla="*/ 68280 w 133513"/>
                <a:gd name="connsiteY2" fmla="*/ 378018 h 378103"/>
                <a:gd name="connsiteX3" fmla="*/ 126784 w 133513"/>
                <a:gd name="connsiteY3" fmla="*/ 317347 h 378103"/>
                <a:gd name="connsiteX4" fmla="*/ 121331 w 133513"/>
                <a:gd name="connsiteY4" fmla="*/ 47992 h 378103"/>
                <a:gd name="connsiteX5" fmla="*/ 65066 w 133513"/>
                <a:gd name="connsiteY5" fmla="*/ 917 h 378103"/>
                <a:gd name="connsiteX6" fmla="*/ 3871 w 133513"/>
                <a:gd name="connsiteY6" fmla="*/ 56469 h 378103"/>
                <a:gd name="connsiteX0" fmla="*/ 3871 w 130834"/>
                <a:gd name="connsiteY0" fmla="*/ 56469 h 378482"/>
                <a:gd name="connsiteX1" fmla="*/ 13062 w 130834"/>
                <a:gd name="connsiteY1" fmla="*/ 321941 h 378482"/>
                <a:gd name="connsiteX2" fmla="*/ 68280 w 130834"/>
                <a:gd name="connsiteY2" fmla="*/ 378018 h 378482"/>
                <a:gd name="connsiteX3" fmla="*/ 121069 w 130834"/>
                <a:gd name="connsiteY3" fmla="*/ 307822 h 378482"/>
                <a:gd name="connsiteX4" fmla="*/ 121331 w 130834"/>
                <a:gd name="connsiteY4" fmla="*/ 47992 h 378482"/>
                <a:gd name="connsiteX5" fmla="*/ 65066 w 130834"/>
                <a:gd name="connsiteY5" fmla="*/ 917 h 378482"/>
                <a:gd name="connsiteX6" fmla="*/ 3871 w 130834"/>
                <a:gd name="connsiteY6" fmla="*/ 56469 h 378482"/>
                <a:gd name="connsiteX0" fmla="*/ 3747 w 130911"/>
                <a:gd name="connsiteY0" fmla="*/ 56469 h 374836"/>
                <a:gd name="connsiteX1" fmla="*/ 12938 w 130911"/>
                <a:gd name="connsiteY1" fmla="*/ 321941 h 374836"/>
                <a:gd name="connsiteX2" fmla="*/ 64346 w 130911"/>
                <a:gd name="connsiteY2" fmla="*/ 374208 h 374836"/>
                <a:gd name="connsiteX3" fmla="*/ 120945 w 130911"/>
                <a:gd name="connsiteY3" fmla="*/ 307822 h 374836"/>
                <a:gd name="connsiteX4" fmla="*/ 121207 w 130911"/>
                <a:gd name="connsiteY4" fmla="*/ 47992 h 374836"/>
                <a:gd name="connsiteX5" fmla="*/ 64942 w 130911"/>
                <a:gd name="connsiteY5" fmla="*/ 917 h 374836"/>
                <a:gd name="connsiteX6" fmla="*/ 3747 w 130911"/>
                <a:gd name="connsiteY6" fmla="*/ 56469 h 374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0911" h="374836">
                  <a:moveTo>
                    <a:pt x="3747" y="56469"/>
                  </a:moveTo>
                  <a:cubicBezTo>
                    <a:pt x="-4920" y="109973"/>
                    <a:pt x="2838" y="268985"/>
                    <a:pt x="12938" y="321941"/>
                  </a:cubicBezTo>
                  <a:cubicBezTo>
                    <a:pt x="23038" y="374897"/>
                    <a:pt x="46345" y="376561"/>
                    <a:pt x="64346" y="374208"/>
                  </a:cubicBezTo>
                  <a:cubicBezTo>
                    <a:pt x="82347" y="371855"/>
                    <a:pt x="111468" y="362191"/>
                    <a:pt x="120945" y="307822"/>
                  </a:cubicBezTo>
                  <a:cubicBezTo>
                    <a:pt x="130422" y="253453"/>
                    <a:pt x="137458" y="102524"/>
                    <a:pt x="121207" y="47992"/>
                  </a:cubicBezTo>
                  <a:cubicBezTo>
                    <a:pt x="104956" y="-6540"/>
                    <a:pt x="84519" y="-496"/>
                    <a:pt x="64942" y="917"/>
                  </a:cubicBezTo>
                  <a:cubicBezTo>
                    <a:pt x="45365" y="2330"/>
                    <a:pt x="12414" y="2965"/>
                    <a:pt x="3747" y="56469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4DA24507-C4AA-4325-9ED0-813BD9CBB08B}"/>
                </a:ext>
              </a:extLst>
            </p:cNvPr>
            <p:cNvSpPr/>
            <p:nvPr/>
          </p:nvSpPr>
          <p:spPr>
            <a:xfrm rot="20929297">
              <a:off x="6145923" y="4408694"/>
              <a:ext cx="186924" cy="432800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111" h="362079">
                  <a:moveTo>
                    <a:pt x="3429" y="49900"/>
                  </a:moveTo>
                  <a:cubicBezTo>
                    <a:pt x="-5238" y="101182"/>
                    <a:pt x="3790" y="255748"/>
                    <a:pt x="16430" y="307752"/>
                  </a:cubicBezTo>
                  <a:cubicBezTo>
                    <a:pt x="29070" y="359756"/>
                    <a:pt x="59044" y="363007"/>
                    <a:pt x="79268" y="361924"/>
                  </a:cubicBezTo>
                  <a:cubicBezTo>
                    <a:pt x="99492" y="360841"/>
                    <a:pt x="127660" y="351812"/>
                    <a:pt x="137772" y="301253"/>
                  </a:cubicBezTo>
                  <a:cubicBezTo>
                    <a:pt x="147884" y="250694"/>
                    <a:pt x="156190" y="113100"/>
                    <a:pt x="139939" y="58568"/>
                  </a:cubicBezTo>
                  <a:cubicBezTo>
                    <a:pt x="123688" y="4036"/>
                    <a:pt x="86852" y="-658"/>
                    <a:pt x="68434" y="63"/>
                  </a:cubicBezTo>
                  <a:cubicBezTo>
                    <a:pt x="50016" y="784"/>
                    <a:pt x="12096" y="-1382"/>
                    <a:pt x="3429" y="49900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E2B65205-74F7-4057-8C99-027E5BCF3C64}"/>
                </a:ext>
              </a:extLst>
            </p:cNvPr>
            <p:cNvSpPr/>
            <p:nvPr/>
          </p:nvSpPr>
          <p:spPr>
            <a:xfrm flipH="1">
              <a:off x="6211229" y="5172971"/>
              <a:ext cx="294228" cy="112275"/>
            </a:xfrm>
            <a:custGeom>
              <a:avLst/>
              <a:gdLst>
                <a:gd name="connsiteX0" fmla="*/ 221209 w 244329"/>
                <a:gd name="connsiteY0" fmla="*/ 9633 h 114404"/>
                <a:gd name="connsiteX1" fmla="*/ 237008 w 244329"/>
                <a:gd name="connsiteY1" fmla="*/ 88631 h 114404"/>
                <a:gd name="connsiteX2" fmla="*/ 126411 w 244329"/>
                <a:gd name="connsiteY2" fmla="*/ 102456 h 114404"/>
                <a:gd name="connsiteX3" fmla="*/ 15 w 244329"/>
                <a:gd name="connsiteY3" fmla="*/ 108380 h 114404"/>
                <a:gd name="connsiteX4" fmla="*/ 118511 w 244329"/>
                <a:gd name="connsiteY4" fmla="*/ 11608 h 114404"/>
                <a:gd name="connsiteX5" fmla="*/ 221209 w 244329"/>
                <a:gd name="connsiteY5" fmla="*/ 9633 h 114404"/>
                <a:gd name="connsiteX0" fmla="*/ 223184 w 246304"/>
                <a:gd name="connsiteY0" fmla="*/ 8926 h 102196"/>
                <a:gd name="connsiteX1" fmla="*/ 238983 w 246304"/>
                <a:gd name="connsiteY1" fmla="*/ 87924 h 102196"/>
                <a:gd name="connsiteX2" fmla="*/ 128386 w 246304"/>
                <a:gd name="connsiteY2" fmla="*/ 101749 h 102196"/>
                <a:gd name="connsiteX3" fmla="*/ 15 w 246304"/>
                <a:gd name="connsiteY3" fmla="*/ 89899 h 102196"/>
                <a:gd name="connsiteX4" fmla="*/ 120486 w 246304"/>
                <a:gd name="connsiteY4" fmla="*/ 10901 h 102196"/>
                <a:gd name="connsiteX5" fmla="*/ 223184 w 246304"/>
                <a:gd name="connsiteY5" fmla="*/ 8926 h 102196"/>
                <a:gd name="connsiteX0" fmla="*/ 223184 w 246889"/>
                <a:gd name="connsiteY0" fmla="*/ 8926 h 97266"/>
                <a:gd name="connsiteX1" fmla="*/ 238983 w 246889"/>
                <a:gd name="connsiteY1" fmla="*/ 87924 h 97266"/>
                <a:gd name="connsiteX2" fmla="*/ 120486 w 246889"/>
                <a:gd name="connsiteY2" fmla="*/ 91875 h 97266"/>
                <a:gd name="connsiteX3" fmla="*/ 15 w 246889"/>
                <a:gd name="connsiteY3" fmla="*/ 89899 h 97266"/>
                <a:gd name="connsiteX4" fmla="*/ 120486 w 246889"/>
                <a:gd name="connsiteY4" fmla="*/ 10901 h 97266"/>
                <a:gd name="connsiteX5" fmla="*/ 223184 w 246889"/>
                <a:gd name="connsiteY5" fmla="*/ 8926 h 97266"/>
                <a:gd name="connsiteX0" fmla="*/ 223194 w 248288"/>
                <a:gd name="connsiteY0" fmla="*/ 4930 h 93270"/>
                <a:gd name="connsiteX1" fmla="*/ 238993 w 248288"/>
                <a:gd name="connsiteY1" fmla="*/ 83928 h 93270"/>
                <a:gd name="connsiteX2" fmla="*/ 120496 w 248288"/>
                <a:gd name="connsiteY2" fmla="*/ 87879 h 93270"/>
                <a:gd name="connsiteX3" fmla="*/ 25 w 248288"/>
                <a:gd name="connsiteY3" fmla="*/ 85903 h 93270"/>
                <a:gd name="connsiteX4" fmla="*/ 84947 w 248288"/>
                <a:gd name="connsiteY4" fmla="*/ 16780 h 93270"/>
                <a:gd name="connsiteX5" fmla="*/ 223194 w 248288"/>
                <a:gd name="connsiteY5" fmla="*/ 4930 h 93270"/>
                <a:gd name="connsiteX0" fmla="*/ 223184 w 246683"/>
                <a:gd name="connsiteY0" fmla="*/ 13745 h 102085"/>
                <a:gd name="connsiteX1" fmla="*/ 238983 w 246683"/>
                <a:gd name="connsiteY1" fmla="*/ 92743 h 102085"/>
                <a:gd name="connsiteX2" fmla="*/ 120486 w 246683"/>
                <a:gd name="connsiteY2" fmla="*/ 96694 h 102085"/>
                <a:gd name="connsiteX3" fmla="*/ 15 w 246683"/>
                <a:gd name="connsiteY3" fmla="*/ 94718 h 102085"/>
                <a:gd name="connsiteX4" fmla="*/ 126411 w 246683"/>
                <a:gd name="connsiteY4" fmla="*/ 7820 h 102085"/>
                <a:gd name="connsiteX5" fmla="*/ 223184 w 246683"/>
                <a:gd name="connsiteY5" fmla="*/ 13745 h 102085"/>
                <a:gd name="connsiteX0" fmla="*/ 223187 w 246686"/>
                <a:gd name="connsiteY0" fmla="*/ 7550 h 95890"/>
                <a:gd name="connsiteX1" fmla="*/ 238986 w 246686"/>
                <a:gd name="connsiteY1" fmla="*/ 86548 h 95890"/>
                <a:gd name="connsiteX2" fmla="*/ 120489 w 246686"/>
                <a:gd name="connsiteY2" fmla="*/ 90499 h 95890"/>
                <a:gd name="connsiteX3" fmla="*/ 18 w 246686"/>
                <a:gd name="connsiteY3" fmla="*/ 88523 h 95890"/>
                <a:gd name="connsiteX4" fmla="*/ 126414 w 246686"/>
                <a:gd name="connsiteY4" fmla="*/ 1625 h 95890"/>
                <a:gd name="connsiteX5" fmla="*/ 223187 w 246686"/>
                <a:gd name="connsiteY5" fmla="*/ 7550 h 95890"/>
                <a:gd name="connsiteX0" fmla="*/ 227133 w 248013"/>
                <a:gd name="connsiteY0" fmla="*/ 13746 h 102086"/>
                <a:gd name="connsiteX1" fmla="*/ 238983 w 248013"/>
                <a:gd name="connsiteY1" fmla="*/ 92744 h 102086"/>
                <a:gd name="connsiteX2" fmla="*/ 120486 w 248013"/>
                <a:gd name="connsiteY2" fmla="*/ 96695 h 102086"/>
                <a:gd name="connsiteX3" fmla="*/ 15 w 248013"/>
                <a:gd name="connsiteY3" fmla="*/ 94719 h 102086"/>
                <a:gd name="connsiteX4" fmla="*/ 126411 w 248013"/>
                <a:gd name="connsiteY4" fmla="*/ 7821 h 102086"/>
                <a:gd name="connsiteX5" fmla="*/ 227133 w 248013"/>
                <a:gd name="connsiteY5" fmla="*/ 13746 h 102086"/>
                <a:gd name="connsiteX0" fmla="*/ 227133 w 249041"/>
                <a:gd name="connsiteY0" fmla="*/ 11407 h 99747"/>
                <a:gd name="connsiteX1" fmla="*/ 238983 w 249041"/>
                <a:gd name="connsiteY1" fmla="*/ 90405 h 99747"/>
                <a:gd name="connsiteX2" fmla="*/ 120486 w 249041"/>
                <a:gd name="connsiteY2" fmla="*/ 94356 h 99747"/>
                <a:gd name="connsiteX3" fmla="*/ 15 w 249041"/>
                <a:gd name="connsiteY3" fmla="*/ 92380 h 99747"/>
                <a:gd name="connsiteX4" fmla="*/ 126411 w 249041"/>
                <a:gd name="connsiteY4" fmla="*/ 5482 h 99747"/>
                <a:gd name="connsiteX5" fmla="*/ 227133 w 249041"/>
                <a:gd name="connsiteY5" fmla="*/ 11407 h 99747"/>
                <a:gd name="connsiteX0" fmla="*/ 227133 w 243144"/>
                <a:gd name="connsiteY0" fmla="*/ 11407 h 101983"/>
                <a:gd name="connsiteX1" fmla="*/ 238983 w 243144"/>
                <a:gd name="connsiteY1" fmla="*/ 90405 h 101983"/>
                <a:gd name="connsiteX2" fmla="*/ 120486 w 243144"/>
                <a:gd name="connsiteY2" fmla="*/ 94356 h 101983"/>
                <a:gd name="connsiteX3" fmla="*/ 15 w 243144"/>
                <a:gd name="connsiteY3" fmla="*/ 92380 h 101983"/>
                <a:gd name="connsiteX4" fmla="*/ 126411 w 243144"/>
                <a:gd name="connsiteY4" fmla="*/ 5482 h 101983"/>
                <a:gd name="connsiteX5" fmla="*/ 227133 w 243144"/>
                <a:gd name="connsiteY5" fmla="*/ 11407 h 101983"/>
                <a:gd name="connsiteX0" fmla="*/ 227133 w 243144"/>
                <a:gd name="connsiteY0" fmla="*/ 11407 h 107617"/>
                <a:gd name="connsiteX1" fmla="*/ 238983 w 243144"/>
                <a:gd name="connsiteY1" fmla="*/ 90405 h 107617"/>
                <a:gd name="connsiteX2" fmla="*/ 120486 w 243144"/>
                <a:gd name="connsiteY2" fmla="*/ 94356 h 107617"/>
                <a:gd name="connsiteX3" fmla="*/ 15 w 243144"/>
                <a:gd name="connsiteY3" fmla="*/ 92380 h 107617"/>
                <a:gd name="connsiteX4" fmla="*/ 126411 w 243144"/>
                <a:gd name="connsiteY4" fmla="*/ 5482 h 107617"/>
                <a:gd name="connsiteX5" fmla="*/ 227133 w 243144"/>
                <a:gd name="connsiteY5" fmla="*/ 11407 h 107617"/>
                <a:gd name="connsiteX0" fmla="*/ 227133 w 247182"/>
                <a:gd name="connsiteY0" fmla="*/ 11407 h 107617"/>
                <a:gd name="connsiteX1" fmla="*/ 238983 w 247182"/>
                <a:gd name="connsiteY1" fmla="*/ 90405 h 107617"/>
                <a:gd name="connsiteX2" fmla="*/ 146160 w 247182"/>
                <a:gd name="connsiteY2" fmla="*/ 94356 h 107617"/>
                <a:gd name="connsiteX3" fmla="*/ 15 w 247182"/>
                <a:gd name="connsiteY3" fmla="*/ 92380 h 107617"/>
                <a:gd name="connsiteX4" fmla="*/ 126411 w 247182"/>
                <a:gd name="connsiteY4" fmla="*/ 5482 h 107617"/>
                <a:gd name="connsiteX5" fmla="*/ 227133 w 247182"/>
                <a:gd name="connsiteY5" fmla="*/ 11407 h 107617"/>
                <a:gd name="connsiteX0" fmla="*/ 227133 w 247453"/>
                <a:gd name="connsiteY0" fmla="*/ 14122 h 110034"/>
                <a:gd name="connsiteX1" fmla="*/ 240747 w 247453"/>
                <a:gd name="connsiteY1" fmla="*/ 100740 h 110034"/>
                <a:gd name="connsiteX2" fmla="*/ 146160 w 247453"/>
                <a:gd name="connsiteY2" fmla="*/ 97071 h 110034"/>
                <a:gd name="connsiteX3" fmla="*/ 15 w 247453"/>
                <a:gd name="connsiteY3" fmla="*/ 95095 h 110034"/>
                <a:gd name="connsiteX4" fmla="*/ 126411 w 247453"/>
                <a:gd name="connsiteY4" fmla="*/ 8197 h 110034"/>
                <a:gd name="connsiteX5" fmla="*/ 227133 w 247453"/>
                <a:gd name="connsiteY5" fmla="*/ 14122 h 110034"/>
                <a:gd name="connsiteX0" fmla="*/ 227133 w 247453"/>
                <a:gd name="connsiteY0" fmla="*/ 14122 h 112425"/>
                <a:gd name="connsiteX1" fmla="*/ 240747 w 247453"/>
                <a:gd name="connsiteY1" fmla="*/ 100740 h 112425"/>
                <a:gd name="connsiteX2" fmla="*/ 146160 w 247453"/>
                <a:gd name="connsiteY2" fmla="*/ 104691 h 112425"/>
                <a:gd name="connsiteX3" fmla="*/ 15 w 247453"/>
                <a:gd name="connsiteY3" fmla="*/ 95095 h 112425"/>
                <a:gd name="connsiteX4" fmla="*/ 126411 w 247453"/>
                <a:gd name="connsiteY4" fmla="*/ 8197 h 112425"/>
                <a:gd name="connsiteX5" fmla="*/ 227133 w 247453"/>
                <a:gd name="connsiteY5" fmla="*/ 14122 h 112425"/>
                <a:gd name="connsiteX0" fmla="*/ 227133 w 247453"/>
                <a:gd name="connsiteY0" fmla="*/ 7701 h 106004"/>
                <a:gd name="connsiteX1" fmla="*/ 240747 w 247453"/>
                <a:gd name="connsiteY1" fmla="*/ 94319 h 106004"/>
                <a:gd name="connsiteX2" fmla="*/ 146160 w 247453"/>
                <a:gd name="connsiteY2" fmla="*/ 98270 h 106004"/>
                <a:gd name="connsiteX3" fmla="*/ 15 w 247453"/>
                <a:gd name="connsiteY3" fmla="*/ 88674 h 106004"/>
                <a:gd name="connsiteX4" fmla="*/ 126411 w 247453"/>
                <a:gd name="connsiteY4" fmla="*/ 1776 h 106004"/>
                <a:gd name="connsiteX5" fmla="*/ 227133 w 247453"/>
                <a:gd name="connsiteY5" fmla="*/ 7701 h 106004"/>
                <a:gd name="connsiteX0" fmla="*/ 227132 w 247123"/>
                <a:gd name="connsiteY0" fmla="*/ 9857 h 108160"/>
                <a:gd name="connsiteX1" fmla="*/ 240746 w 247123"/>
                <a:gd name="connsiteY1" fmla="*/ 96475 h 108160"/>
                <a:gd name="connsiteX2" fmla="*/ 146159 w 247123"/>
                <a:gd name="connsiteY2" fmla="*/ 100426 h 108160"/>
                <a:gd name="connsiteX3" fmla="*/ 14 w 247123"/>
                <a:gd name="connsiteY3" fmla="*/ 90830 h 108160"/>
                <a:gd name="connsiteX4" fmla="*/ 135228 w 247123"/>
                <a:gd name="connsiteY4" fmla="*/ 122 h 108160"/>
                <a:gd name="connsiteX5" fmla="*/ 227132 w 247123"/>
                <a:gd name="connsiteY5" fmla="*/ 9857 h 108160"/>
                <a:gd name="connsiteX0" fmla="*/ 227132 w 247520"/>
                <a:gd name="connsiteY0" fmla="*/ 9857 h 108160"/>
                <a:gd name="connsiteX1" fmla="*/ 240746 w 247520"/>
                <a:gd name="connsiteY1" fmla="*/ 96475 h 108160"/>
                <a:gd name="connsiteX2" fmla="*/ 146159 w 247520"/>
                <a:gd name="connsiteY2" fmla="*/ 100426 h 108160"/>
                <a:gd name="connsiteX3" fmla="*/ 14 w 247520"/>
                <a:gd name="connsiteY3" fmla="*/ 90830 h 108160"/>
                <a:gd name="connsiteX4" fmla="*/ 135228 w 247520"/>
                <a:gd name="connsiteY4" fmla="*/ 122 h 108160"/>
                <a:gd name="connsiteX5" fmla="*/ 227132 w 247520"/>
                <a:gd name="connsiteY5" fmla="*/ 9857 h 108160"/>
                <a:gd name="connsiteX0" fmla="*/ 221840 w 245898"/>
                <a:gd name="connsiteY0" fmla="*/ 12067 h 112275"/>
                <a:gd name="connsiteX1" fmla="*/ 240745 w 245898"/>
                <a:gd name="connsiteY1" fmla="*/ 100590 h 112275"/>
                <a:gd name="connsiteX2" fmla="*/ 146158 w 245898"/>
                <a:gd name="connsiteY2" fmla="*/ 104541 h 112275"/>
                <a:gd name="connsiteX3" fmla="*/ 13 w 245898"/>
                <a:gd name="connsiteY3" fmla="*/ 94945 h 112275"/>
                <a:gd name="connsiteX4" fmla="*/ 135227 w 245898"/>
                <a:gd name="connsiteY4" fmla="*/ 4237 h 112275"/>
                <a:gd name="connsiteX5" fmla="*/ 221840 w 245898"/>
                <a:gd name="connsiteY5" fmla="*/ 12067 h 112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898" h="112275">
                  <a:moveTo>
                    <a:pt x="221840" y="12067"/>
                  </a:moveTo>
                  <a:cubicBezTo>
                    <a:pt x="241189" y="9076"/>
                    <a:pt x="253359" y="85178"/>
                    <a:pt x="240745" y="100590"/>
                  </a:cubicBezTo>
                  <a:cubicBezTo>
                    <a:pt x="228131" y="116002"/>
                    <a:pt x="186280" y="105482"/>
                    <a:pt x="146158" y="104541"/>
                  </a:cubicBezTo>
                  <a:cubicBezTo>
                    <a:pt x="106036" y="103600"/>
                    <a:pt x="1330" y="127861"/>
                    <a:pt x="13" y="94945"/>
                  </a:cubicBezTo>
                  <a:cubicBezTo>
                    <a:pt x="-1304" y="79804"/>
                    <a:pt x="98256" y="18050"/>
                    <a:pt x="135227" y="4237"/>
                  </a:cubicBezTo>
                  <a:cubicBezTo>
                    <a:pt x="172198" y="-9576"/>
                    <a:pt x="202491" y="15058"/>
                    <a:pt x="221840" y="12067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8024E349-B38E-42C2-8386-909529E73852}"/>
                </a:ext>
              </a:extLst>
            </p:cNvPr>
            <p:cNvSpPr/>
            <p:nvPr/>
          </p:nvSpPr>
          <p:spPr>
            <a:xfrm rot="1604664">
              <a:off x="5540402" y="3364060"/>
              <a:ext cx="143560" cy="356577"/>
            </a:xfrm>
            <a:custGeom>
              <a:avLst/>
              <a:gdLst>
                <a:gd name="connsiteX0" fmla="*/ 6457 w 165048"/>
                <a:gd name="connsiteY0" fmla="*/ 44808 h 353407"/>
                <a:gd name="connsiteX1" fmla="*/ 61409 w 165048"/>
                <a:gd name="connsiteY1" fmla="*/ 847 h 353407"/>
                <a:gd name="connsiteX2" fmla="*/ 129550 w 165048"/>
                <a:gd name="connsiteY2" fmla="*/ 31620 h 353407"/>
                <a:gd name="connsiteX3" fmla="*/ 155927 w 165048"/>
                <a:gd name="connsiteY3" fmla="*/ 200872 h 353407"/>
                <a:gd name="connsiteX4" fmla="*/ 160323 w 165048"/>
                <a:gd name="connsiteY4" fmla="*/ 306379 h 353407"/>
                <a:gd name="connsiteX5" fmla="*/ 92182 w 165048"/>
                <a:gd name="connsiteY5" fmla="*/ 352539 h 353407"/>
                <a:gd name="connsiteX6" fmla="*/ 15250 w 165048"/>
                <a:gd name="connsiteY6" fmla="*/ 323964 h 353407"/>
                <a:gd name="connsiteX7" fmla="*/ 2061 w 165048"/>
                <a:gd name="connsiteY7" fmla="*/ 183287 h 353407"/>
                <a:gd name="connsiteX8" fmla="*/ 6457 w 165048"/>
                <a:gd name="connsiteY8" fmla="*/ 44808 h 353407"/>
                <a:gd name="connsiteX0" fmla="*/ 6885 w 165476"/>
                <a:gd name="connsiteY0" fmla="*/ 44808 h 352670"/>
                <a:gd name="connsiteX1" fmla="*/ 61837 w 165476"/>
                <a:gd name="connsiteY1" fmla="*/ 847 h 352670"/>
                <a:gd name="connsiteX2" fmla="*/ 129978 w 165476"/>
                <a:gd name="connsiteY2" fmla="*/ 31620 h 352670"/>
                <a:gd name="connsiteX3" fmla="*/ 156355 w 165476"/>
                <a:gd name="connsiteY3" fmla="*/ 200872 h 352670"/>
                <a:gd name="connsiteX4" fmla="*/ 160751 w 165476"/>
                <a:gd name="connsiteY4" fmla="*/ 306379 h 352670"/>
                <a:gd name="connsiteX5" fmla="*/ 92610 w 165476"/>
                <a:gd name="connsiteY5" fmla="*/ 352539 h 352670"/>
                <a:gd name="connsiteX6" fmla="*/ 22273 w 165476"/>
                <a:gd name="connsiteY6" fmla="*/ 315172 h 352670"/>
                <a:gd name="connsiteX7" fmla="*/ 2489 w 165476"/>
                <a:gd name="connsiteY7" fmla="*/ 183287 h 352670"/>
                <a:gd name="connsiteX8" fmla="*/ 6885 w 165476"/>
                <a:gd name="connsiteY8" fmla="*/ 44808 h 352670"/>
                <a:gd name="connsiteX0" fmla="*/ 6885 w 159537"/>
                <a:gd name="connsiteY0" fmla="*/ 44808 h 352733"/>
                <a:gd name="connsiteX1" fmla="*/ 61837 w 159537"/>
                <a:gd name="connsiteY1" fmla="*/ 847 h 352733"/>
                <a:gd name="connsiteX2" fmla="*/ 129978 w 159537"/>
                <a:gd name="connsiteY2" fmla="*/ 31620 h 352733"/>
                <a:gd name="connsiteX3" fmla="*/ 156355 w 159537"/>
                <a:gd name="connsiteY3" fmla="*/ 200872 h 352733"/>
                <a:gd name="connsiteX4" fmla="*/ 151959 w 159537"/>
                <a:gd name="connsiteY4" fmla="*/ 304181 h 352733"/>
                <a:gd name="connsiteX5" fmla="*/ 92610 w 159537"/>
                <a:gd name="connsiteY5" fmla="*/ 352539 h 352733"/>
                <a:gd name="connsiteX6" fmla="*/ 22273 w 159537"/>
                <a:gd name="connsiteY6" fmla="*/ 315172 h 352733"/>
                <a:gd name="connsiteX7" fmla="*/ 2489 w 159537"/>
                <a:gd name="connsiteY7" fmla="*/ 183287 h 352733"/>
                <a:gd name="connsiteX8" fmla="*/ 6885 w 159537"/>
                <a:gd name="connsiteY8" fmla="*/ 44808 h 352733"/>
                <a:gd name="connsiteX0" fmla="*/ 6885 w 156440"/>
                <a:gd name="connsiteY0" fmla="*/ 44449 h 352374"/>
                <a:gd name="connsiteX1" fmla="*/ 61837 w 156440"/>
                <a:gd name="connsiteY1" fmla="*/ 488 h 352374"/>
                <a:gd name="connsiteX2" fmla="*/ 129978 w 156440"/>
                <a:gd name="connsiteY2" fmla="*/ 31261 h 352374"/>
                <a:gd name="connsiteX3" fmla="*/ 149760 w 156440"/>
                <a:gd name="connsiteY3" fmla="*/ 171938 h 352374"/>
                <a:gd name="connsiteX4" fmla="*/ 151959 w 156440"/>
                <a:gd name="connsiteY4" fmla="*/ 303822 h 352374"/>
                <a:gd name="connsiteX5" fmla="*/ 92610 w 156440"/>
                <a:gd name="connsiteY5" fmla="*/ 352180 h 352374"/>
                <a:gd name="connsiteX6" fmla="*/ 22273 w 156440"/>
                <a:gd name="connsiteY6" fmla="*/ 314813 h 352374"/>
                <a:gd name="connsiteX7" fmla="*/ 2489 w 156440"/>
                <a:gd name="connsiteY7" fmla="*/ 182928 h 352374"/>
                <a:gd name="connsiteX8" fmla="*/ 6885 w 156440"/>
                <a:gd name="connsiteY8" fmla="*/ 44449 h 352374"/>
                <a:gd name="connsiteX0" fmla="*/ 6885 w 153367"/>
                <a:gd name="connsiteY0" fmla="*/ 44449 h 352607"/>
                <a:gd name="connsiteX1" fmla="*/ 61837 w 153367"/>
                <a:gd name="connsiteY1" fmla="*/ 488 h 352607"/>
                <a:gd name="connsiteX2" fmla="*/ 129978 w 153367"/>
                <a:gd name="connsiteY2" fmla="*/ 31261 h 352607"/>
                <a:gd name="connsiteX3" fmla="*/ 149760 w 153367"/>
                <a:gd name="connsiteY3" fmla="*/ 171938 h 352607"/>
                <a:gd name="connsiteX4" fmla="*/ 147562 w 153367"/>
                <a:gd name="connsiteY4" fmla="*/ 297228 h 352607"/>
                <a:gd name="connsiteX5" fmla="*/ 92610 w 153367"/>
                <a:gd name="connsiteY5" fmla="*/ 352180 h 352607"/>
                <a:gd name="connsiteX6" fmla="*/ 22273 w 153367"/>
                <a:gd name="connsiteY6" fmla="*/ 314813 h 352607"/>
                <a:gd name="connsiteX7" fmla="*/ 2489 w 153367"/>
                <a:gd name="connsiteY7" fmla="*/ 182928 h 352607"/>
                <a:gd name="connsiteX8" fmla="*/ 6885 w 153367"/>
                <a:gd name="connsiteY8" fmla="*/ 44449 h 352607"/>
                <a:gd name="connsiteX0" fmla="*/ 7178 w 153660"/>
                <a:gd name="connsiteY0" fmla="*/ 44449 h 352310"/>
                <a:gd name="connsiteX1" fmla="*/ 62130 w 153660"/>
                <a:gd name="connsiteY1" fmla="*/ 488 h 352310"/>
                <a:gd name="connsiteX2" fmla="*/ 130271 w 153660"/>
                <a:gd name="connsiteY2" fmla="*/ 31261 h 352310"/>
                <a:gd name="connsiteX3" fmla="*/ 150053 w 153660"/>
                <a:gd name="connsiteY3" fmla="*/ 171938 h 352310"/>
                <a:gd name="connsiteX4" fmla="*/ 147855 w 153660"/>
                <a:gd name="connsiteY4" fmla="*/ 297228 h 352310"/>
                <a:gd name="connsiteX5" fmla="*/ 92903 w 153660"/>
                <a:gd name="connsiteY5" fmla="*/ 352180 h 352310"/>
                <a:gd name="connsiteX6" fmla="*/ 26962 w 153660"/>
                <a:gd name="connsiteY6" fmla="*/ 308219 h 352310"/>
                <a:gd name="connsiteX7" fmla="*/ 2782 w 153660"/>
                <a:gd name="connsiteY7" fmla="*/ 182928 h 352310"/>
                <a:gd name="connsiteX8" fmla="*/ 7178 w 153660"/>
                <a:gd name="connsiteY8" fmla="*/ 44449 h 352310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82928 h 341473"/>
                <a:gd name="connsiteX8" fmla="*/ 7178 w 153958"/>
                <a:gd name="connsiteY8" fmla="*/ 44449 h 341473"/>
                <a:gd name="connsiteX0" fmla="*/ 5932 w 152712"/>
                <a:gd name="connsiteY0" fmla="*/ 44449 h 341473"/>
                <a:gd name="connsiteX1" fmla="*/ 60884 w 152712"/>
                <a:gd name="connsiteY1" fmla="*/ 488 h 341473"/>
                <a:gd name="connsiteX2" fmla="*/ 129025 w 152712"/>
                <a:gd name="connsiteY2" fmla="*/ 31261 h 341473"/>
                <a:gd name="connsiteX3" fmla="*/ 148807 w 152712"/>
                <a:gd name="connsiteY3" fmla="*/ 171938 h 341473"/>
                <a:gd name="connsiteX4" fmla="*/ 146609 w 152712"/>
                <a:gd name="connsiteY4" fmla="*/ 297228 h 341473"/>
                <a:gd name="connsiteX5" fmla="*/ 87260 w 152712"/>
                <a:gd name="connsiteY5" fmla="*/ 341190 h 341473"/>
                <a:gd name="connsiteX6" fmla="*/ 25716 w 152712"/>
                <a:gd name="connsiteY6" fmla="*/ 308219 h 341473"/>
                <a:gd name="connsiteX7" fmla="*/ 3734 w 152712"/>
                <a:gd name="connsiteY7" fmla="*/ 169740 h 341473"/>
                <a:gd name="connsiteX8" fmla="*/ 5932 w 152712"/>
                <a:gd name="connsiteY8" fmla="*/ 44449 h 341473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69740 h 341473"/>
                <a:gd name="connsiteX8" fmla="*/ 7178 w 153958"/>
                <a:gd name="connsiteY8" fmla="*/ 44449 h 341473"/>
                <a:gd name="connsiteX0" fmla="*/ 6886 w 153666"/>
                <a:gd name="connsiteY0" fmla="*/ 44449 h 341196"/>
                <a:gd name="connsiteX1" fmla="*/ 61838 w 153666"/>
                <a:gd name="connsiteY1" fmla="*/ 488 h 341196"/>
                <a:gd name="connsiteX2" fmla="*/ 129979 w 153666"/>
                <a:gd name="connsiteY2" fmla="*/ 31261 h 341196"/>
                <a:gd name="connsiteX3" fmla="*/ 149761 w 153666"/>
                <a:gd name="connsiteY3" fmla="*/ 171938 h 341196"/>
                <a:gd name="connsiteX4" fmla="*/ 147563 w 153666"/>
                <a:gd name="connsiteY4" fmla="*/ 297228 h 341196"/>
                <a:gd name="connsiteX5" fmla="*/ 88214 w 153666"/>
                <a:gd name="connsiteY5" fmla="*/ 341190 h 341196"/>
                <a:gd name="connsiteX6" fmla="*/ 22274 w 153666"/>
                <a:gd name="connsiteY6" fmla="*/ 295031 h 341196"/>
                <a:gd name="connsiteX7" fmla="*/ 2490 w 153666"/>
                <a:gd name="connsiteY7" fmla="*/ 169740 h 341196"/>
                <a:gd name="connsiteX8" fmla="*/ 6886 w 153666"/>
                <a:gd name="connsiteY8" fmla="*/ 44449 h 341196"/>
                <a:gd name="connsiteX0" fmla="*/ 6886 w 152380"/>
                <a:gd name="connsiteY0" fmla="*/ 44449 h 341216"/>
                <a:gd name="connsiteX1" fmla="*/ 61838 w 152380"/>
                <a:gd name="connsiteY1" fmla="*/ 488 h 341216"/>
                <a:gd name="connsiteX2" fmla="*/ 129979 w 152380"/>
                <a:gd name="connsiteY2" fmla="*/ 31261 h 341216"/>
                <a:gd name="connsiteX3" fmla="*/ 149761 w 152380"/>
                <a:gd name="connsiteY3" fmla="*/ 171938 h 341216"/>
                <a:gd name="connsiteX4" fmla="*/ 145365 w 152380"/>
                <a:gd name="connsiteY4" fmla="*/ 299426 h 341216"/>
                <a:gd name="connsiteX5" fmla="*/ 88214 w 152380"/>
                <a:gd name="connsiteY5" fmla="*/ 341190 h 341216"/>
                <a:gd name="connsiteX6" fmla="*/ 22274 w 152380"/>
                <a:gd name="connsiteY6" fmla="*/ 295031 h 341216"/>
                <a:gd name="connsiteX7" fmla="*/ 2490 w 152380"/>
                <a:gd name="connsiteY7" fmla="*/ 169740 h 341216"/>
                <a:gd name="connsiteX8" fmla="*/ 6886 w 152380"/>
                <a:gd name="connsiteY8" fmla="*/ 44449 h 341216"/>
                <a:gd name="connsiteX0" fmla="*/ 6886 w 152646"/>
                <a:gd name="connsiteY0" fmla="*/ 44449 h 339021"/>
                <a:gd name="connsiteX1" fmla="*/ 61838 w 152646"/>
                <a:gd name="connsiteY1" fmla="*/ 488 h 339021"/>
                <a:gd name="connsiteX2" fmla="*/ 129979 w 152646"/>
                <a:gd name="connsiteY2" fmla="*/ 31261 h 339021"/>
                <a:gd name="connsiteX3" fmla="*/ 149761 w 152646"/>
                <a:gd name="connsiteY3" fmla="*/ 171938 h 339021"/>
                <a:gd name="connsiteX4" fmla="*/ 145365 w 152646"/>
                <a:gd name="connsiteY4" fmla="*/ 299426 h 339021"/>
                <a:gd name="connsiteX5" fmla="*/ 83818 w 152646"/>
                <a:gd name="connsiteY5" fmla="*/ 338991 h 339021"/>
                <a:gd name="connsiteX6" fmla="*/ 22274 w 152646"/>
                <a:gd name="connsiteY6" fmla="*/ 295031 h 339021"/>
                <a:gd name="connsiteX7" fmla="*/ 2490 w 152646"/>
                <a:gd name="connsiteY7" fmla="*/ 169740 h 339021"/>
                <a:gd name="connsiteX8" fmla="*/ 6886 w 152646"/>
                <a:gd name="connsiteY8" fmla="*/ 44449 h 339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2646" h="339021">
                  <a:moveTo>
                    <a:pt x="6886" y="44449"/>
                  </a:moveTo>
                  <a:cubicBezTo>
                    <a:pt x="16777" y="16240"/>
                    <a:pt x="41323" y="2686"/>
                    <a:pt x="61838" y="488"/>
                  </a:cubicBezTo>
                  <a:cubicBezTo>
                    <a:pt x="82354" y="-1710"/>
                    <a:pt x="115325" y="2686"/>
                    <a:pt x="129979" y="31261"/>
                  </a:cubicBezTo>
                  <a:cubicBezTo>
                    <a:pt x="144633" y="59836"/>
                    <a:pt x="147197" y="127244"/>
                    <a:pt x="149761" y="171938"/>
                  </a:cubicBezTo>
                  <a:cubicBezTo>
                    <a:pt x="152325" y="216632"/>
                    <a:pt x="156355" y="271584"/>
                    <a:pt x="145365" y="299426"/>
                  </a:cubicBezTo>
                  <a:cubicBezTo>
                    <a:pt x="134375" y="327268"/>
                    <a:pt x="104333" y="339723"/>
                    <a:pt x="83818" y="338991"/>
                  </a:cubicBezTo>
                  <a:cubicBezTo>
                    <a:pt x="63303" y="338259"/>
                    <a:pt x="37294" y="323240"/>
                    <a:pt x="22274" y="295031"/>
                  </a:cubicBezTo>
                  <a:cubicBezTo>
                    <a:pt x="7254" y="266822"/>
                    <a:pt x="5055" y="211504"/>
                    <a:pt x="2490" y="169740"/>
                  </a:cubicBezTo>
                  <a:cubicBezTo>
                    <a:pt x="-75" y="127976"/>
                    <a:pt x="-3005" y="72658"/>
                    <a:pt x="6886" y="44449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3C789D23-D0F0-4E2A-99F2-C0FBE16EED08}"/>
                </a:ext>
              </a:extLst>
            </p:cNvPr>
            <p:cNvSpPr/>
            <p:nvPr/>
          </p:nvSpPr>
          <p:spPr>
            <a:xfrm rot="4070481">
              <a:off x="5205107" y="3440386"/>
              <a:ext cx="197568" cy="623311"/>
            </a:xfrm>
            <a:custGeom>
              <a:avLst/>
              <a:gdLst>
                <a:gd name="connsiteX0" fmla="*/ 63868 w 187016"/>
                <a:gd name="connsiteY0" fmla="*/ 62019 h 502838"/>
                <a:gd name="connsiteX1" fmla="*/ 86420 w 187016"/>
                <a:gd name="connsiteY1" fmla="*/ 512 h 502838"/>
                <a:gd name="connsiteX2" fmla="*/ 168429 w 187016"/>
                <a:gd name="connsiteY2" fmla="*/ 47667 h 502838"/>
                <a:gd name="connsiteX3" fmla="*/ 156128 w 187016"/>
                <a:gd name="connsiteY3" fmla="*/ 271142 h 502838"/>
                <a:gd name="connsiteX4" fmla="*/ 186881 w 187016"/>
                <a:gd name="connsiteY4" fmla="*/ 412607 h 502838"/>
                <a:gd name="connsiteX5" fmla="*/ 141776 w 187016"/>
                <a:gd name="connsiteY5" fmla="*/ 363402 h 502838"/>
                <a:gd name="connsiteX6" fmla="*/ 162278 w 187016"/>
                <a:gd name="connsiteY6" fmla="*/ 490516 h 502838"/>
                <a:gd name="connsiteX7" fmla="*/ 117173 w 187016"/>
                <a:gd name="connsiteY7" fmla="*/ 394155 h 502838"/>
                <a:gd name="connsiteX8" fmla="*/ 113073 w 187016"/>
                <a:gd name="connsiteY8" fmla="*/ 502817 h 502838"/>
                <a:gd name="connsiteX9" fmla="*/ 86420 w 187016"/>
                <a:gd name="connsiteY9" fmla="*/ 404406 h 502838"/>
                <a:gd name="connsiteX10" fmla="*/ 59767 w 187016"/>
                <a:gd name="connsiteY10" fmla="*/ 500767 h 502838"/>
                <a:gd name="connsiteX11" fmla="*/ 53616 w 187016"/>
                <a:gd name="connsiteY11" fmla="*/ 402356 h 502838"/>
                <a:gd name="connsiteX12" fmla="*/ 311 w 187016"/>
                <a:gd name="connsiteY12" fmla="*/ 433109 h 502838"/>
                <a:gd name="connsiteX13" fmla="*/ 33114 w 187016"/>
                <a:gd name="connsiteY13" fmla="*/ 355201 h 502838"/>
                <a:gd name="connsiteX14" fmla="*/ 63868 w 187016"/>
                <a:gd name="connsiteY14" fmla="*/ 303945 h 502838"/>
                <a:gd name="connsiteX15" fmla="*/ 63868 w 187016"/>
                <a:gd name="connsiteY15" fmla="*/ 62019 h 502838"/>
                <a:gd name="connsiteX0" fmla="*/ 63868 w 187016"/>
                <a:gd name="connsiteY0" fmla="*/ 63996 h 504815"/>
                <a:gd name="connsiteX1" fmla="*/ 113073 w 187016"/>
                <a:gd name="connsiteY1" fmla="*/ 439 h 504815"/>
                <a:gd name="connsiteX2" fmla="*/ 168429 w 187016"/>
                <a:gd name="connsiteY2" fmla="*/ 49644 h 504815"/>
                <a:gd name="connsiteX3" fmla="*/ 156128 w 187016"/>
                <a:gd name="connsiteY3" fmla="*/ 273119 h 504815"/>
                <a:gd name="connsiteX4" fmla="*/ 186881 w 187016"/>
                <a:gd name="connsiteY4" fmla="*/ 414584 h 504815"/>
                <a:gd name="connsiteX5" fmla="*/ 141776 w 187016"/>
                <a:gd name="connsiteY5" fmla="*/ 365379 h 504815"/>
                <a:gd name="connsiteX6" fmla="*/ 162278 w 187016"/>
                <a:gd name="connsiteY6" fmla="*/ 492493 h 504815"/>
                <a:gd name="connsiteX7" fmla="*/ 117173 w 187016"/>
                <a:gd name="connsiteY7" fmla="*/ 396132 h 504815"/>
                <a:gd name="connsiteX8" fmla="*/ 113073 w 187016"/>
                <a:gd name="connsiteY8" fmla="*/ 504794 h 504815"/>
                <a:gd name="connsiteX9" fmla="*/ 86420 w 187016"/>
                <a:gd name="connsiteY9" fmla="*/ 406383 h 504815"/>
                <a:gd name="connsiteX10" fmla="*/ 59767 w 187016"/>
                <a:gd name="connsiteY10" fmla="*/ 502744 h 504815"/>
                <a:gd name="connsiteX11" fmla="*/ 53616 w 187016"/>
                <a:gd name="connsiteY11" fmla="*/ 404333 h 504815"/>
                <a:gd name="connsiteX12" fmla="*/ 311 w 187016"/>
                <a:gd name="connsiteY12" fmla="*/ 435086 h 504815"/>
                <a:gd name="connsiteX13" fmla="*/ 33114 w 187016"/>
                <a:gd name="connsiteY13" fmla="*/ 357178 h 504815"/>
                <a:gd name="connsiteX14" fmla="*/ 63868 w 187016"/>
                <a:gd name="connsiteY14" fmla="*/ 305922 h 504815"/>
                <a:gd name="connsiteX15" fmla="*/ 63868 w 187016"/>
                <a:gd name="connsiteY15" fmla="*/ 63996 h 504815"/>
                <a:gd name="connsiteX0" fmla="*/ 57718 w 187016"/>
                <a:gd name="connsiteY0" fmla="*/ 53366 h 504437"/>
                <a:gd name="connsiteX1" fmla="*/ 113073 w 187016"/>
                <a:gd name="connsiteY1" fmla="*/ 61 h 504437"/>
                <a:gd name="connsiteX2" fmla="*/ 168429 w 187016"/>
                <a:gd name="connsiteY2" fmla="*/ 49266 h 504437"/>
                <a:gd name="connsiteX3" fmla="*/ 156128 w 187016"/>
                <a:gd name="connsiteY3" fmla="*/ 272741 h 504437"/>
                <a:gd name="connsiteX4" fmla="*/ 186881 w 187016"/>
                <a:gd name="connsiteY4" fmla="*/ 414206 h 504437"/>
                <a:gd name="connsiteX5" fmla="*/ 141776 w 187016"/>
                <a:gd name="connsiteY5" fmla="*/ 365001 h 504437"/>
                <a:gd name="connsiteX6" fmla="*/ 162278 w 187016"/>
                <a:gd name="connsiteY6" fmla="*/ 492115 h 504437"/>
                <a:gd name="connsiteX7" fmla="*/ 117173 w 187016"/>
                <a:gd name="connsiteY7" fmla="*/ 395754 h 504437"/>
                <a:gd name="connsiteX8" fmla="*/ 113073 w 187016"/>
                <a:gd name="connsiteY8" fmla="*/ 504416 h 504437"/>
                <a:gd name="connsiteX9" fmla="*/ 86420 w 187016"/>
                <a:gd name="connsiteY9" fmla="*/ 406005 h 504437"/>
                <a:gd name="connsiteX10" fmla="*/ 59767 w 187016"/>
                <a:gd name="connsiteY10" fmla="*/ 502366 h 504437"/>
                <a:gd name="connsiteX11" fmla="*/ 53616 w 187016"/>
                <a:gd name="connsiteY11" fmla="*/ 403955 h 504437"/>
                <a:gd name="connsiteX12" fmla="*/ 311 w 187016"/>
                <a:gd name="connsiteY12" fmla="*/ 434708 h 504437"/>
                <a:gd name="connsiteX13" fmla="*/ 33114 w 187016"/>
                <a:gd name="connsiteY13" fmla="*/ 356800 h 504437"/>
                <a:gd name="connsiteX14" fmla="*/ 63868 w 187016"/>
                <a:gd name="connsiteY14" fmla="*/ 305544 h 504437"/>
                <a:gd name="connsiteX15" fmla="*/ 57718 w 187016"/>
                <a:gd name="connsiteY15" fmla="*/ 53366 h 5044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9767 w 189311"/>
                <a:gd name="connsiteY10" fmla="*/ 5028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57718 w 189311"/>
                <a:gd name="connsiteY0" fmla="*/ 53866 h 504917"/>
                <a:gd name="connsiteX1" fmla="*/ 113073 w 189311"/>
                <a:gd name="connsiteY1" fmla="*/ 561 h 504917"/>
                <a:gd name="connsiteX2" fmla="*/ 170479 w 189311"/>
                <a:gd name="connsiteY2" fmla="*/ 43615 h 504917"/>
                <a:gd name="connsiteX3" fmla="*/ 156128 w 189311"/>
                <a:gd name="connsiteY3" fmla="*/ 273241 h 504917"/>
                <a:gd name="connsiteX4" fmla="*/ 186881 w 189311"/>
                <a:gd name="connsiteY4" fmla="*/ 414706 h 504917"/>
                <a:gd name="connsiteX5" fmla="*/ 141776 w 189311"/>
                <a:gd name="connsiteY5" fmla="*/ 365501 h 504917"/>
                <a:gd name="connsiteX6" fmla="*/ 162278 w 189311"/>
                <a:gd name="connsiteY6" fmla="*/ 492615 h 504917"/>
                <a:gd name="connsiteX7" fmla="*/ 117173 w 189311"/>
                <a:gd name="connsiteY7" fmla="*/ 396254 h 504917"/>
                <a:gd name="connsiteX8" fmla="*/ 113073 w 189311"/>
                <a:gd name="connsiteY8" fmla="*/ 504916 h 504917"/>
                <a:gd name="connsiteX9" fmla="*/ 86420 w 189311"/>
                <a:gd name="connsiteY9" fmla="*/ 406505 h 504917"/>
                <a:gd name="connsiteX10" fmla="*/ 70019 w 189311"/>
                <a:gd name="connsiteY10" fmla="*/ 504917 h 504917"/>
                <a:gd name="connsiteX11" fmla="*/ 53616 w 189311"/>
                <a:gd name="connsiteY11" fmla="*/ 404455 h 504917"/>
                <a:gd name="connsiteX12" fmla="*/ 311 w 189311"/>
                <a:gd name="connsiteY12" fmla="*/ 435208 h 504917"/>
                <a:gd name="connsiteX13" fmla="*/ 33114 w 189311"/>
                <a:gd name="connsiteY13" fmla="*/ 357300 h 504917"/>
                <a:gd name="connsiteX14" fmla="*/ 63868 w 189311"/>
                <a:gd name="connsiteY14" fmla="*/ 306044 h 504917"/>
                <a:gd name="connsiteX15" fmla="*/ 57718 w 189311"/>
                <a:gd name="connsiteY15" fmla="*/ 53866 h 504917"/>
                <a:gd name="connsiteX0" fmla="*/ 57718 w 189311"/>
                <a:gd name="connsiteY0" fmla="*/ 53866 h 504958"/>
                <a:gd name="connsiteX1" fmla="*/ 113073 w 189311"/>
                <a:gd name="connsiteY1" fmla="*/ 561 h 504958"/>
                <a:gd name="connsiteX2" fmla="*/ 170479 w 189311"/>
                <a:gd name="connsiteY2" fmla="*/ 43615 h 504958"/>
                <a:gd name="connsiteX3" fmla="*/ 156128 w 189311"/>
                <a:gd name="connsiteY3" fmla="*/ 273241 h 504958"/>
                <a:gd name="connsiteX4" fmla="*/ 186881 w 189311"/>
                <a:gd name="connsiteY4" fmla="*/ 414706 h 504958"/>
                <a:gd name="connsiteX5" fmla="*/ 141776 w 189311"/>
                <a:gd name="connsiteY5" fmla="*/ 365501 h 504958"/>
                <a:gd name="connsiteX6" fmla="*/ 162278 w 189311"/>
                <a:gd name="connsiteY6" fmla="*/ 492615 h 504958"/>
                <a:gd name="connsiteX7" fmla="*/ 117173 w 189311"/>
                <a:gd name="connsiteY7" fmla="*/ 396254 h 504958"/>
                <a:gd name="connsiteX8" fmla="*/ 113073 w 189311"/>
                <a:gd name="connsiteY8" fmla="*/ 504916 h 504958"/>
                <a:gd name="connsiteX9" fmla="*/ 86420 w 189311"/>
                <a:gd name="connsiteY9" fmla="*/ 406505 h 504958"/>
                <a:gd name="connsiteX10" fmla="*/ 70019 w 189311"/>
                <a:gd name="connsiteY10" fmla="*/ 504917 h 504958"/>
                <a:gd name="connsiteX11" fmla="*/ 53616 w 189311"/>
                <a:gd name="connsiteY11" fmla="*/ 404455 h 504958"/>
                <a:gd name="connsiteX12" fmla="*/ 311 w 189311"/>
                <a:gd name="connsiteY12" fmla="*/ 435208 h 504958"/>
                <a:gd name="connsiteX13" fmla="*/ 33114 w 189311"/>
                <a:gd name="connsiteY13" fmla="*/ 357300 h 504958"/>
                <a:gd name="connsiteX14" fmla="*/ 63868 w 189311"/>
                <a:gd name="connsiteY14" fmla="*/ 306044 h 504958"/>
                <a:gd name="connsiteX15" fmla="*/ 57718 w 189311"/>
                <a:gd name="connsiteY15" fmla="*/ 53866 h 504958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5667 w 189311"/>
                <a:gd name="connsiteY10" fmla="*/ 4987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62647 w 194240"/>
                <a:gd name="connsiteY0" fmla="*/ 53866 h 504916"/>
                <a:gd name="connsiteX1" fmla="*/ 118002 w 194240"/>
                <a:gd name="connsiteY1" fmla="*/ 561 h 504916"/>
                <a:gd name="connsiteX2" fmla="*/ 175408 w 194240"/>
                <a:gd name="connsiteY2" fmla="*/ 43615 h 504916"/>
                <a:gd name="connsiteX3" fmla="*/ 161057 w 194240"/>
                <a:gd name="connsiteY3" fmla="*/ 273241 h 504916"/>
                <a:gd name="connsiteX4" fmla="*/ 191810 w 194240"/>
                <a:gd name="connsiteY4" fmla="*/ 414706 h 504916"/>
                <a:gd name="connsiteX5" fmla="*/ 146705 w 194240"/>
                <a:gd name="connsiteY5" fmla="*/ 365501 h 504916"/>
                <a:gd name="connsiteX6" fmla="*/ 167207 w 194240"/>
                <a:gd name="connsiteY6" fmla="*/ 492615 h 504916"/>
                <a:gd name="connsiteX7" fmla="*/ 122102 w 194240"/>
                <a:gd name="connsiteY7" fmla="*/ 396254 h 504916"/>
                <a:gd name="connsiteX8" fmla="*/ 118002 w 194240"/>
                <a:gd name="connsiteY8" fmla="*/ 504916 h 504916"/>
                <a:gd name="connsiteX9" fmla="*/ 91349 w 194240"/>
                <a:gd name="connsiteY9" fmla="*/ 406505 h 504916"/>
                <a:gd name="connsiteX10" fmla="*/ 60596 w 194240"/>
                <a:gd name="connsiteY10" fmla="*/ 498766 h 504916"/>
                <a:gd name="connsiteX11" fmla="*/ 58545 w 194240"/>
                <a:gd name="connsiteY11" fmla="*/ 404455 h 504916"/>
                <a:gd name="connsiteX12" fmla="*/ 5240 w 194240"/>
                <a:gd name="connsiteY12" fmla="*/ 435208 h 504916"/>
                <a:gd name="connsiteX13" fmla="*/ 38043 w 194240"/>
                <a:gd name="connsiteY13" fmla="*/ 357300 h 504916"/>
                <a:gd name="connsiteX14" fmla="*/ 68797 w 194240"/>
                <a:gd name="connsiteY14" fmla="*/ 306044 h 504916"/>
                <a:gd name="connsiteX15" fmla="*/ 62647 w 194240"/>
                <a:gd name="connsiteY15" fmla="*/ 53866 h 504916"/>
                <a:gd name="connsiteX0" fmla="*/ 55316 w 186909"/>
                <a:gd name="connsiteY0" fmla="*/ 53866 h 504916"/>
                <a:gd name="connsiteX1" fmla="*/ 110671 w 186909"/>
                <a:gd name="connsiteY1" fmla="*/ 561 h 504916"/>
                <a:gd name="connsiteX2" fmla="*/ 168077 w 186909"/>
                <a:gd name="connsiteY2" fmla="*/ 43615 h 504916"/>
                <a:gd name="connsiteX3" fmla="*/ 153726 w 186909"/>
                <a:gd name="connsiteY3" fmla="*/ 273241 h 504916"/>
                <a:gd name="connsiteX4" fmla="*/ 184479 w 186909"/>
                <a:gd name="connsiteY4" fmla="*/ 414706 h 504916"/>
                <a:gd name="connsiteX5" fmla="*/ 139374 w 186909"/>
                <a:gd name="connsiteY5" fmla="*/ 365501 h 504916"/>
                <a:gd name="connsiteX6" fmla="*/ 159876 w 186909"/>
                <a:gd name="connsiteY6" fmla="*/ 492615 h 504916"/>
                <a:gd name="connsiteX7" fmla="*/ 114771 w 186909"/>
                <a:gd name="connsiteY7" fmla="*/ 396254 h 504916"/>
                <a:gd name="connsiteX8" fmla="*/ 110671 w 186909"/>
                <a:gd name="connsiteY8" fmla="*/ 504916 h 504916"/>
                <a:gd name="connsiteX9" fmla="*/ 84018 w 186909"/>
                <a:gd name="connsiteY9" fmla="*/ 406505 h 504916"/>
                <a:gd name="connsiteX10" fmla="*/ 53265 w 186909"/>
                <a:gd name="connsiteY10" fmla="*/ 498766 h 504916"/>
                <a:gd name="connsiteX11" fmla="*/ 51214 w 186909"/>
                <a:gd name="connsiteY11" fmla="*/ 404455 h 504916"/>
                <a:gd name="connsiteX12" fmla="*/ 6110 w 186909"/>
                <a:gd name="connsiteY12" fmla="*/ 420856 h 504916"/>
                <a:gd name="connsiteX13" fmla="*/ 30712 w 186909"/>
                <a:gd name="connsiteY13" fmla="*/ 357300 h 504916"/>
                <a:gd name="connsiteX14" fmla="*/ 61466 w 186909"/>
                <a:gd name="connsiteY14" fmla="*/ 306044 h 504916"/>
                <a:gd name="connsiteX15" fmla="*/ 55316 w 186909"/>
                <a:gd name="connsiteY15" fmla="*/ 53866 h 504916"/>
                <a:gd name="connsiteX0" fmla="*/ 49504 w 181097"/>
                <a:gd name="connsiteY0" fmla="*/ 53866 h 504916"/>
                <a:gd name="connsiteX1" fmla="*/ 104859 w 181097"/>
                <a:gd name="connsiteY1" fmla="*/ 561 h 504916"/>
                <a:gd name="connsiteX2" fmla="*/ 162265 w 181097"/>
                <a:gd name="connsiteY2" fmla="*/ 43615 h 504916"/>
                <a:gd name="connsiteX3" fmla="*/ 147914 w 181097"/>
                <a:gd name="connsiteY3" fmla="*/ 273241 h 504916"/>
                <a:gd name="connsiteX4" fmla="*/ 178667 w 181097"/>
                <a:gd name="connsiteY4" fmla="*/ 414706 h 504916"/>
                <a:gd name="connsiteX5" fmla="*/ 133562 w 181097"/>
                <a:gd name="connsiteY5" fmla="*/ 365501 h 504916"/>
                <a:gd name="connsiteX6" fmla="*/ 154064 w 181097"/>
                <a:gd name="connsiteY6" fmla="*/ 492615 h 504916"/>
                <a:gd name="connsiteX7" fmla="*/ 108959 w 181097"/>
                <a:gd name="connsiteY7" fmla="*/ 396254 h 504916"/>
                <a:gd name="connsiteX8" fmla="*/ 104859 w 181097"/>
                <a:gd name="connsiteY8" fmla="*/ 504916 h 504916"/>
                <a:gd name="connsiteX9" fmla="*/ 78206 w 181097"/>
                <a:gd name="connsiteY9" fmla="*/ 406505 h 504916"/>
                <a:gd name="connsiteX10" fmla="*/ 47453 w 181097"/>
                <a:gd name="connsiteY10" fmla="*/ 498766 h 504916"/>
                <a:gd name="connsiteX11" fmla="*/ 41301 w 181097"/>
                <a:gd name="connsiteY11" fmla="*/ 400354 h 504916"/>
                <a:gd name="connsiteX12" fmla="*/ 298 w 181097"/>
                <a:gd name="connsiteY12" fmla="*/ 420856 h 504916"/>
                <a:gd name="connsiteX13" fmla="*/ 24900 w 181097"/>
                <a:gd name="connsiteY13" fmla="*/ 357300 h 504916"/>
                <a:gd name="connsiteX14" fmla="*/ 55654 w 181097"/>
                <a:gd name="connsiteY14" fmla="*/ 306044 h 504916"/>
                <a:gd name="connsiteX15" fmla="*/ 49504 w 181097"/>
                <a:gd name="connsiteY15" fmla="*/ 53866 h 504916"/>
                <a:gd name="connsiteX0" fmla="*/ 52664 w 184257"/>
                <a:gd name="connsiteY0" fmla="*/ 53866 h 504916"/>
                <a:gd name="connsiteX1" fmla="*/ 108019 w 184257"/>
                <a:gd name="connsiteY1" fmla="*/ 561 h 504916"/>
                <a:gd name="connsiteX2" fmla="*/ 165425 w 184257"/>
                <a:gd name="connsiteY2" fmla="*/ 43615 h 504916"/>
                <a:gd name="connsiteX3" fmla="*/ 151074 w 184257"/>
                <a:gd name="connsiteY3" fmla="*/ 273241 h 504916"/>
                <a:gd name="connsiteX4" fmla="*/ 181827 w 184257"/>
                <a:gd name="connsiteY4" fmla="*/ 414706 h 504916"/>
                <a:gd name="connsiteX5" fmla="*/ 136722 w 184257"/>
                <a:gd name="connsiteY5" fmla="*/ 365501 h 504916"/>
                <a:gd name="connsiteX6" fmla="*/ 157224 w 184257"/>
                <a:gd name="connsiteY6" fmla="*/ 492615 h 504916"/>
                <a:gd name="connsiteX7" fmla="*/ 112119 w 184257"/>
                <a:gd name="connsiteY7" fmla="*/ 396254 h 504916"/>
                <a:gd name="connsiteX8" fmla="*/ 108019 w 184257"/>
                <a:gd name="connsiteY8" fmla="*/ 504916 h 504916"/>
                <a:gd name="connsiteX9" fmla="*/ 81366 w 184257"/>
                <a:gd name="connsiteY9" fmla="*/ 406505 h 504916"/>
                <a:gd name="connsiteX10" fmla="*/ 50613 w 184257"/>
                <a:gd name="connsiteY10" fmla="*/ 498766 h 504916"/>
                <a:gd name="connsiteX11" fmla="*/ 44461 w 184257"/>
                <a:gd name="connsiteY11" fmla="*/ 400354 h 504916"/>
                <a:gd name="connsiteX12" fmla="*/ 3458 w 184257"/>
                <a:gd name="connsiteY12" fmla="*/ 420856 h 504916"/>
                <a:gd name="connsiteX13" fmla="*/ 28060 w 184257"/>
                <a:gd name="connsiteY13" fmla="*/ 357300 h 504916"/>
                <a:gd name="connsiteX14" fmla="*/ 58814 w 184257"/>
                <a:gd name="connsiteY14" fmla="*/ 306044 h 504916"/>
                <a:gd name="connsiteX15" fmla="*/ 52664 w 184257"/>
                <a:gd name="connsiteY15" fmla="*/ 53866 h 504916"/>
                <a:gd name="connsiteX0" fmla="*/ 52664 w 181873"/>
                <a:gd name="connsiteY0" fmla="*/ 53866 h 504916"/>
                <a:gd name="connsiteX1" fmla="*/ 108019 w 181873"/>
                <a:gd name="connsiteY1" fmla="*/ 561 h 504916"/>
                <a:gd name="connsiteX2" fmla="*/ 165425 w 181873"/>
                <a:gd name="connsiteY2" fmla="*/ 43615 h 504916"/>
                <a:gd name="connsiteX3" fmla="*/ 151074 w 181873"/>
                <a:gd name="connsiteY3" fmla="*/ 273241 h 504916"/>
                <a:gd name="connsiteX4" fmla="*/ 181827 w 181873"/>
                <a:gd name="connsiteY4" fmla="*/ 414706 h 504916"/>
                <a:gd name="connsiteX5" fmla="*/ 142873 w 181873"/>
                <a:gd name="connsiteY5" fmla="*/ 377802 h 504916"/>
                <a:gd name="connsiteX6" fmla="*/ 157224 w 181873"/>
                <a:gd name="connsiteY6" fmla="*/ 492615 h 504916"/>
                <a:gd name="connsiteX7" fmla="*/ 112119 w 181873"/>
                <a:gd name="connsiteY7" fmla="*/ 396254 h 504916"/>
                <a:gd name="connsiteX8" fmla="*/ 108019 w 181873"/>
                <a:gd name="connsiteY8" fmla="*/ 504916 h 504916"/>
                <a:gd name="connsiteX9" fmla="*/ 81366 w 181873"/>
                <a:gd name="connsiteY9" fmla="*/ 406505 h 504916"/>
                <a:gd name="connsiteX10" fmla="*/ 50613 w 181873"/>
                <a:gd name="connsiteY10" fmla="*/ 498766 h 504916"/>
                <a:gd name="connsiteX11" fmla="*/ 44461 w 181873"/>
                <a:gd name="connsiteY11" fmla="*/ 400354 h 504916"/>
                <a:gd name="connsiteX12" fmla="*/ 3458 w 181873"/>
                <a:gd name="connsiteY12" fmla="*/ 420856 h 504916"/>
                <a:gd name="connsiteX13" fmla="*/ 28060 w 181873"/>
                <a:gd name="connsiteY13" fmla="*/ 357300 h 504916"/>
                <a:gd name="connsiteX14" fmla="*/ 58814 w 181873"/>
                <a:gd name="connsiteY14" fmla="*/ 306044 h 504916"/>
                <a:gd name="connsiteX15" fmla="*/ 52664 w 181873"/>
                <a:gd name="connsiteY15" fmla="*/ 53866 h 504916"/>
                <a:gd name="connsiteX0" fmla="*/ 52664 w 181839"/>
                <a:gd name="connsiteY0" fmla="*/ 53866 h 504916"/>
                <a:gd name="connsiteX1" fmla="*/ 108019 w 181839"/>
                <a:gd name="connsiteY1" fmla="*/ 561 h 504916"/>
                <a:gd name="connsiteX2" fmla="*/ 165425 w 181839"/>
                <a:gd name="connsiteY2" fmla="*/ 43615 h 504916"/>
                <a:gd name="connsiteX3" fmla="*/ 151074 w 181839"/>
                <a:gd name="connsiteY3" fmla="*/ 273241 h 504916"/>
                <a:gd name="connsiteX4" fmla="*/ 181827 w 181839"/>
                <a:gd name="connsiteY4" fmla="*/ 414706 h 504916"/>
                <a:gd name="connsiteX5" fmla="*/ 146973 w 181839"/>
                <a:gd name="connsiteY5" fmla="*/ 386003 h 504916"/>
                <a:gd name="connsiteX6" fmla="*/ 157224 w 181839"/>
                <a:gd name="connsiteY6" fmla="*/ 492615 h 504916"/>
                <a:gd name="connsiteX7" fmla="*/ 112119 w 181839"/>
                <a:gd name="connsiteY7" fmla="*/ 396254 h 504916"/>
                <a:gd name="connsiteX8" fmla="*/ 108019 w 181839"/>
                <a:gd name="connsiteY8" fmla="*/ 504916 h 504916"/>
                <a:gd name="connsiteX9" fmla="*/ 81366 w 181839"/>
                <a:gd name="connsiteY9" fmla="*/ 406505 h 504916"/>
                <a:gd name="connsiteX10" fmla="*/ 50613 w 181839"/>
                <a:gd name="connsiteY10" fmla="*/ 498766 h 504916"/>
                <a:gd name="connsiteX11" fmla="*/ 44461 w 181839"/>
                <a:gd name="connsiteY11" fmla="*/ 400354 h 504916"/>
                <a:gd name="connsiteX12" fmla="*/ 3458 w 181839"/>
                <a:gd name="connsiteY12" fmla="*/ 420856 h 504916"/>
                <a:gd name="connsiteX13" fmla="*/ 28060 w 181839"/>
                <a:gd name="connsiteY13" fmla="*/ 357300 h 504916"/>
                <a:gd name="connsiteX14" fmla="*/ 58814 w 181839"/>
                <a:gd name="connsiteY14" fmla="*/ 306044 h 504916"/>
                <a:gd name="connsiteX15" fmla="*/ 52664 w 181839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270875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9467 h 510517"/>
                <a:gd name="connsiteX1" fmla="*/ 100203 w 183758"/>
                <a:gd name="connsiteY1" fmla="*/ 301 h 510517"/>
                <a:gd name="connsiteX2" fmla="*/ 165425 w 183758"/>
                <a:gd name="connsiteY2" fmla="*/ 49216 h 510517"/>
                <a:gd name="connsiteX3" fmla="*/ 151074 w 183758"/>
                <a:gd name="connsiteY3" fmla="*/ 278842 h 510517"/>
                <a:gd name="connsiteX4" fmla="*/ 181827 w 183758"/>
                <a:gd name="connsiteY4" fmla="*/ 420307 h 510517"/>
                <a:gd name="connsiteX5" fmla="*/ 146973 w 183758"/>
                <a:gd name="connsiteY5" fmla="*/ 391604 h 510517"/>
                <a:gd name="connsiteX6" fmla="*/ 157224 w 183758"/>
                <a:gd name="connsiteY6" fmla="*/ 498216 h 510517"/>
                <a:gd name="connsiteX7" fmla="*/ 112119 w 183758"/>
                <a:gd name="connsiteY7" fmla="*/ 401855 h 510517"/>
                <a:gd name="connsiteX8" fmla="*/ 108019 w 183758"/>
                <a:gd name="connsiteY8" fmla="*/ 510517 h 510517"/>
                <a:gd name="connsiteX9" fmla="*/ 81366 w 183758"/>
                <a:gd name="connsiteY9" fmla="*/ 412106 h 510517"/>
                <a:gd name="connsiteX10" fmla="*/ 50613 w 183758"/>
                <a:gd name="connsiteY10" fmla="*/ 504367 h 510517"/>
                <a:gd name="connsiteX11" fmla="*/ 44461 w 183758"/>
                <a:gd name="connsiteY11" fmla="*/ 405955 h 510517"/>
                <a:gd name="connsiteX12" fmla="*/ 3458 w 183758"/>
                <a:gd name="connsiteY12" fmla="*/ 426457 h 510517"/>
                <a:gd name="connsiteX13" fmla="*/ 28060 w 183758"/>
                <a:gd name="connsiteY13" fmla="*/ 362901 h 510517"/>
                <a:gd name="connsiteX14" fmla="*/ 56860 w 183758"/>
                <a:gd name="connsiteY14" fmla="*/ 233491 h 510517"/>
                <a:gd name="connsiteX15" fmla="*/ 52664 w 183758"/>
                <a:gd name="connsiteY15" fmla="*/ 59467 h 510517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85"/>
                <a:gd name="connsiteX1" fmla="*/ 100203 w 183622"/>
                <a:gd name="connsiteY1" fmla="*/ 555 h 510785"/>
                <a:gd name="connsiteX2" fmla="*/ 165425 w 183622"/>
                <a:gd name="connsiteY2" fmla="*/ 49470 h 510785"/>
                <a:gd name="connsiteX3" fmla="*/ 151074 w 183622"/>
                <a:gd name="connsiteY3" fmla="*/ 310357 h 510785"/>
                <a:gd name="connsiteX4" fmla="*/ 181827 w 183622"/>
                <a:gd name="connsiteY4" fmla="*/ 420561 h 510785"/>
                <a:gd name="connsiteX5" fmla="*/ 146973 w 183622"/>
                <a:gd name="connsiteY5" fmla="*/ 391858 h 510785"/>
                <a:gd name="connsiteX6" fmla="*/ 157224 w 183622"/>
                <a:gd name="connsiteY6" fmla="*/ 498470 h 510785"/>
                <a:gd name="connsiteX7" fmla="*/ 112119 w 183622"/>
                <a:gd name="connsiteY7" fmla="*/ 402109 h 510785"/>
                <a:gd name="connsiteX8" fmla="*/ 108019 w 183622"/>
                <a:gd name="connsiteY8" fmla="*/ 510771 h 510785"/>
                <a:gd name="connsiteX9" fmla="*/ 77459 w 183622"/>
                <a:gd name="connsiteY9" fmla="*/ 410406 h 510785"/>
                <a:gd name="connsiteX10" fmla="*/ 50613 w 183622"/>
                <a:gd name="connsiteY10" fmla="*/ 504621 h 510785"/>
                <a:gd name="connsiteX11" fmla="*/ 44461 w 183622"/>
                <a:gd name="connsiteY11" fmla="*/ 406209 h 510785"/>
                <a:gd name="connsiteX12" fmla="*/ 3458 w 183622"/>
                <a:gd name="connsiteY12" fmla="*/ 426711 h 510785"/>
                <a:gd name="connsiteX13" fmla="*/ 28060 w 183622"/>
                <a:gd name="connsiteY13" fmla="*/ 363155 h 510785"/>
                <a:gd name="connsiteX14" fmla="*/ 56860 w 183622"/>
                <a:gd name="connsiteY14" fmla="*/ 233745 h 510785"/>
                <a:gd name="connsiteX15" fmla="*/ 52664 w 183622"/>
                <a:gd name="connsiteY15" fmla="*/ 59721 h 510785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94408 h 545501"/>
                <a:gd name="connsiteX1" fmla="*/ 102157 w 183622"/>
                <a:gd name="connsiteY1" fmla="*/ 73 h 545501"/>
                <a:gd name="connsiteX2" fmla="*/ 165425 w 183622"/>
                <a:gd name="connsiteY2" fmla="*/ 84157 h 545501"/>
                <a:gd name="connsiteX3" fmla="*/ 151074 w 183622"/>
                <a:gd name="connsiteY3" fmla="*/ 345044 h 545501"/>
                <a:gd name="connsiteX4" fmla="*/ 181827 w 183622"/>
                <a:gd name="connsiteY4" fmla="*/ 455248 h 545501"/>
                <a:gd name="connsiteX5" fmla="*/ 146973 w 183622"/>
                <a:gd name="connsiteY5" fmla="*/ 426545 h 545501"/>
                <a:gd name="connsiteX6" fmla="*/ 157224 w 183622"/>
                <a:gd name="connsiteY6" fmla="*/ 533157 h 545501"/>
                <a:gd name="connsiteX7" fmla="*/ 112119 w 183622"/>
                <a:gd name="connsiteY7" fmla="*/ 436796 h 545501"/>
                <a:gd name="connsiteX8" fmla="*/ 108019 w 183622"/>
                <a:gd name="connsiteY8" fmla="*/ 545458 h 545501"/>
                <a:gd name="connsiteX9" fmla="*/ 77459 w 183622"/>
                <a:gd name="connsiteY9" fmla="*/ 445093 h 545501"/>
                <a:gd name="connsiteX10" fmla="*/ 50613 w 183622"/>
                <a:gd name="connsiteY10" fmla="*/ 539308 h 545501"/>
                <a:gd name="connsiteX11" fmla="*/ 44461 w 183622"/>
                <a:gd name="connsiteY11" fmla="*/ 440896 h 545501"/>
                <a:gd name="connsiteX12" fmla="*/ 3458 w 183622"/>
                <a:gd name="connsiteY12" fmla="*/ 461398 h 545501"/>
                <a:gd name="connsiteX13" fmla="*/ 28060 w 183622"/>
                <a:gd name="connsiteY13" fmla="*/ 397842 h 545501"/>
                <a:gd name="connsiteX14" fmla="*/ 56860 w 183622"/>
                <a:gd name="connsiteY14" fmla="*/ 268432 h 545501"/>
                <a:gd name="connsiteX15" fmla="*/ 52664 w 183622"/>
                <a:gd name="connsiteY15" fmla="*/ 94408 h 545501"/>
                <a:gd name="connsiteX0" fmla="*/ 52664 w 183622"/>
                <a:gd name="connsiteY0" fmla="*/ 99119 h 550212"/>
                <a:gd name="connsiteX1" fmla="*/ 102157 w 183622"/>
                <a:gd name="connsiteY1" fmla="*/ 4784 h 550212"/>
                <a:gd name="connsiteX2" fmla="*/ 165425 w 183622"/>
                <a:gd name="connsiteY2" fmla="*/ 49791 h 550212"/>
                <a:gd name="connsiteX3" fmla="*/ 151074 w 183622"/>
                <a:gd name="connsiteY3" fmla="*/ 349755 h 550212"/>
                <a:gd name="connsiteX4" fmla="*/ 181827 w 183622"/>
                <a:gd name="connsiteY4" fmla="*/ 459959 h 550212"/>
                <a:gd name="connsiteX5" fmla="*/ 146973 w 183622"/>
                <a:gd name="connsiteY5" fmla="*/ 431256 h 550212"/>
                <a:gd name="connsiteX6" fmla="*/ 157224 w 183622"/>
                <a:gd name="connsiteY6" fmla="*/ 537868 h 550212"/>
                <a:gd name="connsiteX7" fmla="*/ 112119 w 183622"/>
                <a:gd name="connsiteY7" fmla="*/ 441507 h 550212"/>
                <a:gd name="connsiteX8" fmla="*/ 108019 w 183622"/>
                <a:gd name="connsiteY8" fmla="*/ 550169 h 550212"/>
                <a:gd name="connsiteX9" fmla="*/ 77459 w 183622"/>
                <a:gd name="connsiteY9" fmla="*/ 449804 h 550212"/>
                <a:gd name="connsiteX10" fmla="*/ 50613 w 183622"/>
                <a:gd name="connsiteY10" fmla="*/ 544019 h 550212"/>
                <a:gd name="connsiteX11" fmla="*/ 44461 w 183622"/>
                <a:gd name="connsiteY11" fmla="*/ 445607 h 550212"/>
                <a:gd name="connsiteX12" fmla="*/ 3458 w 183622"/>
                <a:gd name="connsiteY12" fmla="*/ 466109 h 550212"/>
                <a:gd name="connsiteX13" fmla="*/ 28060 w 183622"/>
                <a:gd name="connsiteY13" fmla="*/ 402553 h 550212"/>
                <a:gd name="connsiteX14" fmla="*/ 56860 w 183622"/>
                <a:gd name="connsiteY14" fmla="*/ 273143 h 550212"/>
                <a:gd name="connsiteX15" fmla="*/ 52664 w 183622"/>
                <a:gd name="connsiteY15" fmla="*/ 99119 h 550212"/>
                <a:gd name="connsiteX0" fmla="*/ 52664 w 183622"/>
                <a:gd name="connsiteY0" fmla="*/ 52963 h 547041"/>
                <a:gd name="connsiteX1" fmla="*/ 102157 w 183622"/>
                <a:gd name="connsiteY1" fmla="*/ 1613 h 547041"/>
                <a:gd name="connsiteX2" fmla="*/ 165425 w 183622"/>
                <a:gd name="connsiteY2" fmla="*/ 46620 h 547041"/>
                <a:gd name="connsiteX3" fmla="*/ 151074 w 183622"/>
                <a:gd name="connsiteY3" fmla="*/ 346584 h 547041"/>
                <a:gd name="connsiteX4" fmla="*/ 181827 w 183622"/>
                <a:gd name="connsiteY4" fmla="*/ 456788 h 547041"/>
                <a:gd name="connsiteX5" fmla="*/ 146973 w 183622"/>
                <a:gd name="connsiteY5" fmla="*/ 428085 h 547041"/>
                <a:gd name="connsiteX6" fmla="*/ 157224 w 183622"/>
                <a:gd name="connsiteY6" fmla="*/ 534697 h 547041"/>
                <a:gd name="connsiteX7" fmla="*/ 112119 w 183622"/>
                <a:gd name="connsiteY7" fmla="*/ 438336 h 547041"/>
                <a:gd name="connsiteX8" fmla="*/ 108019 w 183622"/>
                <a:gd name="connsiteY8" fmla="*/ 546998 h 547041"/>
                <a:gd name="connsiteX9" fmla="*/ 77459 w 183622"/>
                <a:gd name="connsiteY9" fmla="*/ 446633 h 547041"/>
                <a:gd name="connsiteX10" fmla="*/ 50613 w 183622"/>
                <a:gd name="connsiteY10" fmla="*/ 540848 h 547041"/>
                <a:gd name="connsiteX11" fmla="*/ 44461 w 183622"/>
                <a:gd name="connsiteY11" fmla="*/ 442436 h 547041"/>
                <a:gd name="connsiteX12" fmla="*/ 3458 w 183622"/>
                <a:gd name="connsiteY12" fmla="*/ 462938 h 547041"/>
                <a:gd name="connsiteX13" fmla="*/ 28060 w 183622"/>
                <a:gd name="connsiteY13" fmla="*/ 399382 h 547041"/>
                <a:gd name="connsiteX14" fmla="*/ 56860 w 183622"/>
                <a:gd name="connsiteY14" fmla="*/ 269972 h 547041"/>
                <a:gd name="connsiteX15" fmla="*/ 52664 w 183622"/>
                <a:gd name="connsiteY15" fmla="*/ 52963 h 547041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3622" h="555612">
                  <a:moveTo>
                    <a:pt x="52664" y="61534"/>
                  </a:moveTo>
                  <a:cubicBezTo>
                    <a:pt x="59888" y="15179"/>
                    <a:pt x="81410" y="1472"/>
                    <a:pt x="100203" y="415"/>
                  </a:cubicBezTo>
                  <a:cubicBezTo>
                    <a:pt x="118996" y="-642"/>
                    <a:pt x="156947" y="-3932"/>
                    <a:pt x="165425" y="55191"/>
                  </a:cubicBezTo>
                  <a:cubicBezTo>
                    <a:pt x="173903" y="114314"/>
                    <a:pt x="148340" y="286794"/>
                    <a:pt x="151074" y="355155"/>
                  </a:cubicBezTo>
                  <a:cubicBezTo>
                    <a:pt x="153808" y="423516"/>
                    <a:pt x="192279" y="447868"/>
                    <a:pt x="181827" y="465359"/>
                  </a:cubicBezTo>
                  <a:cubicBezTo>
                    <a:pt x="171375" y="482850"/>
                    <a:pt x="151074" y="423671"/>
                    <a:pt x="146973" y="436656"/>
                  </a:cubicBezTo>
                  <a:cubicBezTo>
                    <a:pt x="142873" y="449641"/>
                    <a:pt x="171138" y="533553"/>
                    <a:pt x="157224" y="543268"/>
                  </a:cubicBezTo>
                  <a:cubicBezTo>
                    <a:pt x="143310" y="552983"/>
                    <a:pt x="120320" y="444857"/>
                    <a:pt x="112119" y="446907"/>
                  </a:cubicBezTo>
                  <a:cubicBezTo>
                    <a:pt x="103918" y="448957"/>
                    <a:pt x="123565" y="558094"/>
                    <a:pt x="108019" y="555569"/>
                  </a:cubicBezTo>
                  <a:cubicBezTo>
                    <a:pt x="92473" y="553044"/>
                    <a:pt x="87027" y="456229"/>
                    <a:pt x="77459" y="455204"/>
                  </a:cubicBezTo>
                  <a:cubicBezTo>
                    <a:pt x="67891" y="454179"/>
                    <a:pt x="67836" y="548164"/>
                    <a:pt x="50613" y="549419"/>
                  </a:cubicBezTo>
                  <a:cubicBezTo>
                    <a:pt x="33390" y="550674"/>
                    <a:pt x="52320" y="463992"/>
                    <a:pt x="44461" y="451007"/>
                  </a:cubicBezTo>
                  <a:cubicBezTo>
                    <a:pt x="36602" y="438022"/>
                    <a:pt x="16442" y="478685"/>
                    <a:pt x="3458" y="471509"/>
                  </a:cubicBezTo>
                  <a:cubicBezTo>
                    <a:pt x="-9526" y="464333"/>
                    <a:pt x="17467" y="429480"/>
                    <a:pt x="28060" y="407953"/>
                  </a:cubicBezTo>
                  <a:cubicBezTo>
                    <a:pt x="60144" y="359073"/>
                    <a:pt x="59236" y="343593"/>
                    <a:pt x="56860" y="278543"/>
                  </a:cubicBezTo>
                  <a:cubicBezTo>
                    <a:pt x="54484" y="213493"/>
                    <a:pt x="45440" y="107889"/>
                    <a:pt x="52664" y="61534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C343E889-7390-4E83-B440-A74985965AB8}"/>
                </a:ext>
              </a:extLst>
            </p:cNvPr>
            <p:cNvSpPr/>
            <p:nvPr/>
          </p:nvSpPr>
          <p:spPr>
            <a:xfrm rot="1847590">
              <a:off x="5606478" y="3198376"/>
              <a:ext cx="226497" cy="384246"/>
            </a:xfrm>
            <a:custGeom>
              <a:avLst/>
              <a:gdLst>
                <a:gd name="connsiteX0" fmla="*/ 26048 w 207295"/>
                <a:gd name="connsiteY0" fmla="*/ 89400 h 310281"/>
                <a:gd name="connsiteX1" fmla="*/ 88597 w 207295"/>
                <a:gd name="connsiteY1" fmla="*/ 44 h 310281"/>
                <a:gd name="connsiteX2" fmla="*/ 171995 w 207295"/>
                <a:gd name="connsiteY2" fmla="*/ 80464 h 310281"/>
                <a:gd name="connsiteX3" fmla="*/ 204758 w 207295"/>
                <a:gd name="connsiteY3" fmla="*/ 274067 h 310281"/>
                <a:gd name="connsiteX4" fmla="*/ 109446 w 207295"/>
                <a:gd name="connsiteY4" fmla="*/ 294916 h 310281"/>
                <a:gd name="connsiteX5" fmla="*/ 5199 w 207295"/>
                <a:gd name="connsiteY5" fmla="*/ 294916 h 310281"/>
                <a:gd name="connsiteX6" fmla="*/ 26048 w 207295"/>
                <a:gd name="connsiteY6" fmla="*/ 89400 h 310281"/>
                <a:gd name="connsiteX0" fmla="*/ 25027 w 206625"/>
                <a:gd name="connsiteY0" fmla="*/ 89400 h 324978"/>
                <a:gd name="connsiteX1" fmla="*/ 87576 w 206625"/>
                <a:gd name="connsiteY1" fmla="*/ 44 h 324978"/>
                <a:gd name="connsiteX2" fmla="*/ 170974 w 206625"/>
                <a:gd name="connsiteY2" fmla="*/ 80464 h 324978"/>
                <a:gd name="connsiteX3" fmla="*/ 203737 w 206625"/>
                <a:gd name="connsiteY3" fmla="*/ 274067 h 324978"/>
                <a:gd name="connsiteX4" fmla="*/ 102468 w 206625"/>
                <a:gd name="connsiteY4" fmla="*/ 321723 h 324978"/>
                <a:gd name="connsiteX5" fmla="*/ 4178 w 206625"/>
                <a:gd name="connsiteY5" fmla="*/ 294916 h 324978"/>
                <a:gd name="connsiteX6" fmla="*/ 25027 w 206625"/>
                <a:gd name="connsiteY6" fmla="*/ 89400 h 324978"/>
                <a:gd name="connsiteX0" fmla="*/ 25027 w 215052"/>
                <a:gd name="connsiteY0" fmla="*/ 89406 h 325089"/>
                <a:gd name="connsiteX1" fmla="*/ 87576 w 215052"/>
                <a:gd name="connsiteY1" fmla="*/ 50 h 325089"/>
                <a:gd name="connsiteX2" fmla="*/ 170974 w 215052"/>
                <a:gd name="connsiteY2" fmla="*/ 80470 h 325089"/>
                <a:gd name="connsiteX3" fmla="*/ 212673 w 215052"/>
                <a:gd name="connsiteY3" fmla="*/ 300880 h 325089"/>
                <a:gd name="connsiteX4" fmla="*/ 102468 w 215052"/>
                <a:gd name="connsiteY4" fmla="*/ 321729 h 325089"/>
                <a:gd name="connsiteX5" fmla="*/ 4178 w 215052"/>
                <a:gd name="connsiteY5" fmla="*/ 294922 h 325089"/>
                <a:gd name="connsiteX6" fmla="*/ 25027 w 215052"/>
                <a:gd name="connsiteY6" fmla="*/ 89406 h 325089"/>
                <a:gd name="connsiteX0" fmla="*/ 33149 w 223174"/>
                <a:gd name="connsiteY0" fmla="*/ 89406 h 331862"/>
                <a:gd name="connsiteX1" fmla="*/ 95698 w 223174"/>
                <a:gd name="connsiteY1" fmla="*/ 50 h 331862"/>
                <a:gd name="connsiteX2" fmla="*/ 179096 w 223174"/>
                <a:gd name="connsiteY2" fmla="*/ 80470 h 331862"/>
                <a:gd name="connsiteX3" fmla="*/ 220795 w 223174"/>
                <a:gd name="connsiteY3" fmla="*/ 300880 h 331862"/>
                <a:gd name="connsiteX4" fmla="*/ 110590 w 223174"/>
                <a:gd name="connsiteY4" fmla="*/ 321729 h 331862"/>
                <a:gd name="connsiteX5" fmla="*/ 3365 w 223174"/>
                <a:gd name="connsiteY5" fmla="*/ 309814 h 331862"/>
                <a:gd name="connsiteX6" fmla="*/ 33149 w 223174"/>
                <a:gd name="connsiteY6" fmla="*/ 89406 h 331862"/>
                <a:gd name="connsiteX0" fmla="*/ 23550 w 225489"/>
                <a:gd name="connsiteY0" fmla="*/ 104561 h 331102"/>
                <a:gd name="connsiteX1" fmla="*/ 98013 w 225489"/>
                <a:gd name="connsiteY1" fmla="*/ 312 h 331102"/>
                <a:gd name="connsiteX2" fmla="*/ 181411 w 225489"/>
                <a:gd name="connsiteY2" fmla="*/ 80732 h 331102"/>
                <a:gd name="connsiteX3" fmla="*/ 223110 w 225489"/>
                <a:gd name="connsiteY3" fmla="*/ 301142 h 331102"/>
                <a:gd name="connsiteX4" fmla="*/ 112905 w 225489"/>
                <a:gd name="connsiteY4" fmla="*/ 321991 h 331102"/>
                <a:gd name="connsiteX5" fmla="*/ 5680 w 225489"/>
                <a:gd name="connsiteY5" fmla="*/ 310076 h 331102"/>
                <a:gd name="connsiteX6" fmla="*/ 23550 w 225489"/>
                <a:gd name="connsiteY6" fmla="*/ 104561 h 331102"/>
                <a:gd name="connsiteX0" fmla="*/ 23550 w 227742"/>
                <a:gd name="connsiteY0" fmla="*/ 104561 h 331102"/>
                <a:gd name="connsiteX1" fmla="*/ 98013 w 227742"/>
                <a:gd name="connsiteY1" fmla="*/ 312 h 331102"/>
                <a:gd name="connsiteX2" fmla="*/ 196304 w 227742"/>
                <a:gd name="connsiteY2" fmla="*/ 80732 h 331102"/>
                <a:gd name="connsiteX3" fmla="*/ 223110 w 227742"/>
                <a:gd name="connsiteY3" fmla="*/ 301142 h 331102"/>
                <a:gd name="connsiteX4" fmla="*/ 112905 w 227742"/>
                <a:gd name="connsiteY4" fmla="*/ 321991 h 331102"/>
                <a:gd name="connsiteX5" fmla="*/ 5680 w 227742"/>
                <a:gd name="connsiteY5" fmla="*/ 310076 h 331102"/>
                <a:gd name="connsiteX6" fmla="*/ 23550 w 227742"/>
                <a:gd name="connsiteY6" fmla="*/ 104561 h 331102"/>
                <a:gd name="connsiteX0" fmla="*/ 19305 w 229454"/>
                <a:gd name="connsiteY0" fmla="*/ 68648 h 333403"/>
                <a:gd name="connsiteX1" fmla="*/ 99725 w 229454"/>
                <a:gd name="connsiteY1" fmla="*/ 141 h 333403"/>
                <a:gd name="connsiteX2" fmla="*/ 198016 w 229454"/>
                <a:gd name="connsiteY2" fmla="*/ 80561 h 333403"/>
                <a:gd name="connsiteX3" fmla="*/ 224822 w 229454"/>
                <a:gd name="connsiteY3" fmla="*/ 300971 h 333403"/>
                <a:gd name="connsiteX4" fmla="*/ 114617 w 229454"/>
                <a:gd name="connsiteY4" fmla="*/ 321820 h 333403"/>
                <a:gd name="connsiteX5" fmla="*/ 7392 w 229454"/>
                <a:gd name="connsiteY5" fmla="*/ 309905 h 333403"/>
                <a:gd name="connsiteX6" fmla="*/ 19305 w 229454"/>
                <a:gd name="connsiteY6" fmla="*/ 68648 h 333403"/>
                <a:gd name="connsiteX0" fmla="*/ 19305 w 226896"/>
                <a:gd name="connsiteY0" fmla="*/ 68558 h 333313"/>
                <a:gd name="connsiteX1" fmla="*/ 99725 w 226896"/>
                <a:gd name="connsiteY1" fmla="*/ 51 h 333313"/>
                <a:gd name="connsiteX2" fmla="*/ 180145 w 226896"/>
                <a:gd name="connsiteY2" fmla="*/ 62599 h 333313"/>
                <a:gd name="connsiteX3" fmla="*/ 224822 w 226896"/>
                <a:gd name="connsiteY3" fmla="*/ 300881 h 333313"/>
                <a:gd name="connsiteX4" fmla="*/ 114617 w 226896"/>
                <a:gd name="connsiteY4" fmla="*/ 321730 h 333313"/>
                <a:gd name="connsiteX5" fmla="*/ 7392 w 226896"/>
                <a:gd name="connsiteY5" fmla="*/ 309815 h 333313"/>
                <a:gd name="connsiteX6" fmla="*/ 19305 w 226896"/>
                <a:gd name="connsiteY6" fmla="*/ 68558 h 333313"/>
                <a:gd name="connsiteX0" fmla="*/ 18790 w 226497"/>
                <a:gd name="connsiteY0" fmla="*/ 95334 h 360089"/>
                <a:gd name="connsiteX1" fmla="*/ 84318 w 226497"/>
                <a:gd name="connsiteY1" fmla="*/ 20 h 360089"/>
                <a:gd name="connsiteX2" fmla="*/ 179630 w 226497"/>
                <a:gd name="connsiteY2" fmla="*/ 89375 h 360089"/>
                <a:gd name="connsiteX3" fmla="*/ 224307 w 226497"/>
                <a:gd name="connsiteY3" fmla="*/ 327657 h 360089"/>
                <a:gd name="connsiteX4" fmla="*/ 114102 w 226497"/>
                <a:gd name="connsiteY4" fmla="*/ 348506 h 360089"/>
                <a:gd name="connsiteX5" fmla="*/ 6877 w 226497"/>
                <a:gd name="connsiteY5" fmla="*/ 336591 h 360089"/>
                <a:gd name="connsiteX6" fmla="*/ 18790 w 226497"/>
                <a:gd name="connsiteY6" fmla="*/ 95334 h 360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6497" h="360089">
                  <a:moveTo>
                    <a:pt x="18790" y="95334"/>
                  </a:moveTo>
                  <a:cubicBezTo>
                    <a:pt x="31697" y="39239"/>
                    <a:pt x="57511" y="1013"/>
                    <a:pt x="84318" y="20"/>
                  </a:cubicBezTo>
                  <a:cubicBezTo>
                    <a:pt x="111125" y="-973"/>
                    <a:pt x="156299" y="34769"/>
                    <a:pt x="179630" y="89375"/>
                  </a:cubicBezTo>
                  <a:cubicBezTo>
                    <a:pt x="202961" y="143981"/>
                    <a:pt x="235228" y="284469"/>
                    <a:pt x="224307" y="327657"/>
                  </a:cubicBezTo>
                  <a:cubicBezTo>
                    <a:pt x="213386" y="370845"/>
                    <a:pt x="147362" y="345031"/>
                    <a:pt x="114102" y="348506"/>
                  </a:cubicBezTo>
                  <a:cubicBezTo>
                    <a:pt x="80842" y="351981"/>
                    <a:pt x="22762" y="378786"/>
                    <a:pt x="6877" y="336591"/>
                  </a:cubicBezTo>
                  <a:cubicBezTo>
                    <a:pt x="-9008" y="294396"/>
                    <a:pt x="5883" y="151429"/>
                    <a:pt x="18790" y="95334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46AB6A3C-3317-4780-B244-FC93935BDEDD}"/>
                </a:ext>
              </a:extLst>
            </p:cNvPr>
            <p:cNvSpPr/>
            <p:nvPr/>
          </p:nvSpPr>
          <p:spPr>
            <a:xfrm>
              <a:off x="5669692" y="4759558"/>
              <a:ext cx="145269" cy="446633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  <a:gd name="connsiteX0" fmla="*/ 6496 w 140748"/>
                <a:gd name="connsiteY0" fmla="*/ 42636 h 364378"/>
                <a:gd name="connsiteX1" fmla="*/ 8067 w 140748"/>
                <a:gd name="connsiteY1" fmla="*/ 310013 h 364378"/>
                <a:gd name="connsiteX2" fmla="*/ 70905 w 140748"/>
                <a:gd name="connsiteY2" fmla="*/ 364185 h 364378"/>
                <a:gd name="connsiteX3" fmla="*/ 129409 w 140748"/>
                <a:gd name="connsiteY3" fmla="*/ 303514 h 364378"/>
                <a:gd name="connsiteX4" fmla="*/ 131576 w 140748"/>
                <a:gd name="connsiteY4" fmla="*/ 60829 h 364378"/>
                <a:gd name="connsiteX5" fmla="*/ 60071 w 140748"/>
                <a:gd name="connsiteY5" fmla="*/ 2324 h 364378"/>
                <a:gd name="connsiteX6" fmla="*/ 6496 w 140748"/>
                <a:gd name="connsiteY6" fmla="*/ 42636 h 364378"/>
                <a:gd name="connsiteX0" fmla="*/ 6496 w 136138"/>
                <a:gd name="connsiteY0" fmla="*/ 45571 h 367313"/>
                <a:gd name="connsiteX1" fmla="*/ 8067 w 136138"/>
                <a:gd name="connsiteY1" fmla="*/ 312948 h 367313"/>
                <a:gd name="connsiteX2" fmla="*/ 70905 w 136138"/>
                <a:gd name="connsiteY2" fmla="*/ 367120 h 367313"/>
                <a:gd name="connsiteX3" fmla="*/ 129409 w 136138"/>
                <a:gd name="connsiteY3" fmla="*/ 306449 h 367313"/>
                <a:gd name="connsiteX4" fmla="*/ 123956 w 136138"/>
                <a:gd name="connsiteY4" fmla="*/ 37094 h 367313"/>
                <a:gd name="connsiteX5" fmla="*/ 60071 w 136138"/>
                <a:gd name="connsiteY5" fmla="*/ 5259 h 367313"/>
                <a:gd name="connsiteX6" fmla="*/ 6496 w 136138"/>
                <a:gd name="connsiteY6" fmla="*/ 45571 h 367313"/>
                <a:gd name="connsiteX0" fmla="*/ 6991 w 136633"/>
                <a:gd name="connsiteY0" fmla="*/ 56469 h 378211"/>
                <a:gd name="connsiteX1" fmla="*/ 8562 w 136633"/>
                <a:gd name="connsiteY1" fmla="*/ 323846 h 378211"/>
                <a:gd name="connsiteX2" fmla="*/ 71400 w 136633"/>
                <a:gd name="connsiteY2" fmla="*/ 378018 h 378211"/>
                <a:gd name="connsiteX3" fmla="*/ 129904 w 136633"/>
                <a:gd name="connsiteY3" fmla="*/ 317347 h 378211"/>
                <a:gd name="connsiteX4" fmla="*/ 124451 w 136633"/>
                <a:gd name="connsiteY4" fmla="*/ 47992 h 378211"/>
                <a:gd name="connsiteX5" fmla="*/ 68186 w 136633"/>
                <a:gd name="connsiteY5" fmla="*/ 917 h 378211"/>
                <a:gd name="connsiteX6" fmla="*/ 6991 w 136633"/>
                <a:gd name="connsiteY6" fmla="*/ 56469 h 378211"/>
                <a:gd name="connsiteX0" fmla="*/ 3871 w 133513"/>
                <a:gd name="connsiteY0" fmla="*/ 56469 h 378103"/>
                <a:gd name="connsiteX1" fmla="*/ 13062 w 133513"/>
                <a:gd name="connsiteY1" fmla="*/ 321941 h 378103"/>
                <a:gd name="connsiteX2" fmla="*/ 68280 w 133513"/>
                <a:gd name="connsiteY2" fmla="*/ 378018 h 378103"/>
                <a:gd name="connsiteX3" fmla="*/ 126784 w 133513"/>
                <a:gd name="connsiteY3" fmla="*/ 317347 h 378103"/>
                <a:gd name="connsiteX4" fmla="*/ 121331 w 133513"/>
                <a:gd name="connsiteY4" fmla="*/ 47992 h 378103"/>
                <a:gd name="connsiteX5" fmla="*/ 65066 w 133513"/>
                <a:gd name="connsiteY5" fmla="*/ 917 h 378103"/>
                <a:gd name="connsiteX6" fmla="*/ 3871 w 133513"/>
                <a:gd name="connsiteY6" fmla="*/ 56469 h 378103"/>
                <a:gd name="connsiteX0" fmla="*/ 3871 w 130834"/>
                <a:gd name="connsiteY0" fmla="*/ 56469 h 378482"/>
                <a:gd name="connsiteX1" fmla="*/ 13062 w 130834"/>
                <a:gd name="connsiteY1" fmla="*/ 321941 h 378482"/>
                <a:gd name="connsiteX2" fmla="*/ 68280 w 130834"/>
                <a:gd name="connsiteY2" fmla="*/ 378018 h 378482"/>
                <a:gd name="connsiteX3" fmla="*/ 121069 w 130834"/>
                <a:gd name="connsiteY3" fmla="*/ 307822 h 378482"/>
                <a:gd name="connsiteX4" fmla="*/ 121331 w 130834"/>
                <a:gd name="connsiteY4" fmla="*/ 47992 h 378482"/>
                <a:gd name="connsiteX5" fmla="*/ 65066 w 130834"/>
                <a:gd name="connsiteY5" fmla="*/ 917 h 378482"/>
                <a:gd name="connsiteX6" fmla="*/ 3871 w 130834"/>
                <a:gd name="connsiteY6" fmla="*/ 56469 h 378482"/>
                <a:gd name="connsiteX0" fmla="*/ 3747 w 130911"/>
                <a:gd name="connsiteY0" fmla="*/ 56469 h 374836"/>
                <a:gd name="connsiteX1" fmla="*/ 12938 w 130911"/>
                <a:gd name="connsiteY1" fmla="*/ 321941 h 374836"/>
                <a:gd name="connsiteX2" fmla="*/ 64346 w 130911"/>
                <a:gd name="connsiteY2" fmla="*/ 374208 h 374836"/>
                <a:gd name="connsiteX3" fmla="*/ 120945 w 130911"/>
                <a:gd name="connsiteY3" fmla="*/ 307822 h 374836"/>
                <a:gd name="connsiteX4" fmla="*/ 121207 w 130911"/>
                <a:gd name="connsiteY4" fmla="*/ 47992 h 374836"/>
                <a:gd name="connsiteX5" fmla="*/ 64942 w 130911"/>
                <a:gd name="connsiteY5" fmla="*/ 917 h 374836"/>
                <a:gd name="connsiteX6" fmla="*/ 3747 w 130911"/>
                <a:gd name="connsiteY6" fmla="*/ 56469 h 374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0911" h="374836">
                  <a:moveTo>
                    <a:pt x="3747" y="56469"/>
                  </a:moveTo>
                  <a:cubicBezTo>
                    <a:pt x="-4920" y="109973"/>
                    <a:pt x="2838" y="268985"/>
                    <a:pt x="12938" y="321941"/>
                  </a:cubicBezTo>
                  <a:cubicBezTo>
                    <a:pt x="23038" y="374897"/>
                    <a:pt x="46345" y="376561"/>
                    <a:pt x="64346" y="374208"/>
                  </a:cubicBezTo>
                  <a:cubicBezTo>
                    <a:pt x="82347" y="371855"/>
                    <a:pt x="111468" y="362191"/>
                    <a:pt x="120945" y="307822"/>
                  </a:cubicBezTo>
                  <a:cubicBezTo>
                    <a:pt x="130422" y="253453"/>
                    <a:pt x="137458" y="102524"/>
                    <a:pt x="121207" y="47992"/>
                  </a:cubicBezTo>
                  <a:cubicBezTo>
                    <a:pt x="104956" y="-6540"/>
                    <a:pt x="84519" y="-496"/>
                    <a:pt x="64942" y="917"/>
                  </a:cubicBezTo>
                  <a:cubicBezTo>
                    <a:pt x="45365" y="2330"/>
                    <a:pt x="12414" y="2965"/>
                    <a:pt x="3747" y="56469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CCC6CA55-6088-41AE-BC7E-EC0E444AC396}"/>
                </a:ext>
              </a:extLst>
            </p:cNvPr>
            <p:cNvSpPr/>
            <p:nvPr/>
          </p:nvSpPr>
          <p:spPr>
            <a:xfrm rot="800781">
              <a:off x="5677611" y="4410411"/>
              <a:ext cx="186924" cy="432800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111" h="362079">
                  <a:moveTo>
                    <a:pt x="3429" y="49900"/>
                  </a:moveTo>
                  <a:cubicBezTo>
                    <a:pt x="-5238" y="101182"/>
                    <a:pt x="3790" y="255748"/>
                    <a:pt x="16430" y="307752"/>
                  </a:cubicBezTo>
                  <a:cubicBezTo>
                    <a:pt x="29070" y="359756"/>
                    <a:pt x="59044" y="363007"/>
                    <a:pt x="79268" y="361924"/>
                  </a:cubicBezTo>
                  <a:cubicBezTo>
                    <a:pt x="99492" y="360841"/>
                    <a:pt x="127660" y="351812"/>
                    <a:pt x="137772" y="301253"/>
                  </a:cubicBezTo>
                  <a:cubicBezTo>
                    <a:pt x="147884" y="250694"/>
                    <a:pt x="156190" y="113100"/>
                    <a:pt x="139939" y="58568"/>
                  </a:cubicBezTo>
                  <a:cubicBezTo>
                    <a:pt x="123688" y="4036"/>
                    <a:pt x="86852" y="-658"/>
                    <a:pt x="68434" y="63"/>
                  </a:cubicBezTo>
                  <a:cubicBezTo>
                    <a:pt x="50016" y="784"/>
                    <a:pt x="12096" y="-1382"/>
                    <a:pt x="3429" y="49900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9121F925-A158-45A5-9040-BBC064D037E3}"/>
                </a:ext>
              </a:extLst>
            </p:cNvPr>
            <p:cNvSpPr/>
            <p:nvPr/>
          </p:nvSpPr>
          <p:spPr>
            <a:xfrm rot="879496">
              <a:off x="5638394" y="4091925"/>
              <a:ext cx="393406" cy="535863"/>
            </a:xfrm>
            <a:custGeom>
              <a:avLst/>
              <a:gdLst>
                <a:gd name="connsiteX0" fmla="*/ 11215 w 427713"/>
                <a:gd name="connsiteY0" fmla="*/ 118649 h 561918"/>
                <a:gd name="connsiteX1" fmla="*/ 27755 w 427713"/>
                <a:gd name="connsiteY1" fmla="*/ 364379 h 561918"/>
                <a:gd name="connsiteX2" fmla="*/ 32481 w 427713"/>
                <a:gd name="connsiteY2" fmla="*/ 522686 h 561918"/>
                <a:gd name="connsiteX3" fmla="*/ 190788 w 427713"/>
                <a:gd name="connsiteY3" fmla="*/ 543951 h 561918"/>
                <a:gd name="connsiteX4" fmla="*/ 405802 w 427713"/>
                <a:gd name="connsiteY4" fmla="*/ 543951 h 561918"/>
                <a:gd name="connsiteX5" fmla="*/ 417615 w 427713"/>
                <a:gd name="connsiteY5" fmla="*/ 312398 h 561918"/>
                <a:gd name="connsiteX6" fmla="*/ 410527 w 427713"/>
                <a:gd name="connsiteY6" fmla="*/ 76119 h 561918"/>
                <a:gd name="connsiteX7" fmla="*/ 216778 w 427713"/>
                <a:gd name="connsiteY7" fmla="*/ 509 h 561918"/>
                <a:gd name="connsiteX8" fmla="*/ 11215 w 427713"/>
                <a:gd name="connsiteY8" fmla="*/ 118649 h 561918"/>
                <a:gd name="connsiteX0" fmla="*/ 11560 w 425696"/>
                <a:gd name="connsiteY0" fmla="*/ 87530 h 561515"/>
                <a:gd name="connsiteX1" fmla="*/ 25738 w 425696"/>
                <a:gd name="connsiteY1" fmla="*/ 363976 h 561515"/>
                <a:gd name="connsiteX2" fmla="*/ 30464 w 425696"/>
                <a:gd name="connsiteY2" fmla="*/ 522283 h 561515"/>
                <a:gd name="connsiteX3" fmla="*/ 188771 w 425696"/>
                <a:gd name="connsiteY3" fmla="*/ 543548 h 561515"/>
                <a:gd name="connsiteX4" fmla="*/ 403785 w 425696"/>
                <a:gd name="connsiteY4" fmla="*/ 543548 h 561515"/>
                <a:gd name="connsiteX5" fmla="*/ 415598 w 425696"/>
                <a:gd name="connsiteY5" fmla="*/ 311995 h 561515"/>
                <a:gd name="connsiteX6" fmla="*/ 408510 w 425696"/>
                <a:gd name="connsiteY6" fmla="*/ 75716 h 561515"/>
                <a:gd name="connsiteX7" fmla="*/ 214761 w 425696"/>
                <a:gd name="connsiteY7" fmla="*/ 106 h 561515"/>
                <a:gd name="connsiteX8" fmla="*/ 11560 w 425696"/>
                <a:gd name="connsiteY8" fmla="*/ 87530 h 561515"/>
                <a:gd name="connsiteX0" fmla="*/ 10883 w 425019"/>
                <a:gd name="connsiteY0" fmla="*/ 85178 h 559163"/>
                <a:gd name="connsiteX1" fmla="*/ 25061 w 425019"/>
                <a:gd name="connsiteY1" fmla="*/ 361624 h 559163"/>
                <a:gd name="connsiteX2" fmla="*/ 29787 w 425019"/>
                <a:gd name="connsiteY2" fmla="*/ 519931 h 559163"/>
                <a:gd name="connsiteX3" fmla="*/ 188094 w 425019"/>
                <a:gd name="connsiteY3" fmla="*/ 541196 h 559163"/>
                <a:gd name="connsiteX4" fmla="*/ 403108 w 425019"/>
                <a:gd name="connsiteY4" fmla="*/ 541196 h 559163"/>
                <a:gd name="connsiteX5" fmla="*/ 414921 w 425019"/>
                <a:gd name="connsiteY5" fmla="*/ 309643 h 559163"/>
                <a:gd name="connsiteX6" fmla="*/ 407833 w 425019"/>
                <a:gd name="connsiteY6" fmla="*/ 73364 h 559163"/>
                <a:gd name="connsiteX7" fmla="*/ 204633 w 425019"/>
                <a:gd name="connsiteY7" fmla="*/ 116 h 559163"/>
                <a:gd name="connsiteX8" fmla="*/ 10883 w 425019"/>
                <a:gd name="connsiteY8" fmla="*/ 85178 h 559163"/>
                <a:gd name="connsiteX0" fmla="*/ 10883 w 431603"/>
                <a:gd name="connsiteY0" fmla="*/ 85178 h 559163"/>
                <a:gd name="connsiteX1" fmla="*/ 25061 w 431603"/>
                <a:gd name="connsiteY1" fmla="*/ 361624 h 559163"/>
                <a:gd name="connsiteX2" fmla="*/ 29787 w 431603"/>
                <a:gd name="connsiteY2" fmla="*/ 519931 h 559163"/>
                <a:gd name="connsiteX3" fmla="*/ 188094 w 431603"/>
                <a:gd name="connsiteY3" fmla="*/ 541196 h 559163"/>
                <a:gd name="connsiteX4" fmla="*/ 403108 w 431603"/>
                <a:gd name="connsiteY4" fmla="*/ 541196 h 559163"/>
                <a:gd name="connsiteX5" fmla="*/ 429098 w 431603"/>
                <a:gd name="connsiteY5" fmla="*/ 309643 h 559163"/>
                <a:gd name="connsiteX6" fmla="*/ 407833 w 431603"/>
                <a:gd name="connsiteY6" fmla="*/ 73364 h 559163"/>
                <a:gd name="connsiteX7" fmla="*/ 204633 w 431603"/>
                <a:gd name="connsiteY7" fmla="*/ 116 h 559163"/>
                <a:gd name="connsiteX8" fmla="*/ 10883 w 431603"/>
                <a:gd name="connsiteY8" fmla="*/ 85178 h 559163"/>
                <a:gd name="connsiteX0" fmla="*/ 16874 w 437594"/>
                <a:gd name="connsiteY0" fmla="*/ 85178 h 559163"/>
                <a:gd name="connsiteX1" fmla="*/ 12150 w 437594"/>
                <a:gd name="connsiteY1" fmla="*/ 361624 h 559163"/>
                <a:gd name="connsiteX2" fmla="*/ 35778 w 437594"/>
                <a:gd name="connsiteY2" fmla="*/ 519931 h 559163"/>
                <a:gd name="connsiteX3" fmla="*/ 194085 w 437594"/>
                <a:gd name="connsiteY3" fmla="*/ 541196 h 559163"/>
                <a:gd name="connsiteX4" fmla="*/ 409099 w 437594"/>
                <a:gd name="connsiteY4" fmla="*/ 541196 h 559163"/>
                <a:gd name="connsiteX5" fmla="*/ 435089 w 437594"/>
                <a:gd name="connsiteY5" fmla="*/ 309643 h 559163"/>
                <a:gd name="connsiteX6" fmla="*/ 413824 w 437594"/>
                <a:gd name="connsiteY6" fmla="*/ 73364 h 559163"/>
                <a:gd name="connsiteX7" fmla="*/ 210624 w 437594"/>
                <a:gd name="connsiteY7" fmla="*/ 116 h 559163"/>
                <a:gd name="connsiteX8" fmla="*/ 16874 w 437594"/>
                <a:gd name="connsiteY8" fmla="*/ 85178 h 559163"/>
                <a:gd name="connsiteX0" fmla="*/ 16874 w 437594"/>
                <a:gd name="connsiteY0" fmla="*/ 85178 h 563991"/>
                <a:gd name="connsiteX1" fmla="*/ 12150 w 437594"/>
                <a:gd name="connsiteY1" fmla="*/ 361624 h 563991"/>
                <a:gd name="connsiteX2" fmla="*/ 35778 w 437594"/>
                <a:gd name="connsiteY2" fmla="*/ 519931 h 563991"/>
                <a:gd name="connsiteX3" fmla="*/ 205899 w 437594"/>
                <a:gd name="connsiteY3" fmla="*/ 553010 h 563991"/>
                <a:gd name="connsiteX4" fmla="*/ 409099 w 437594"/>
                <a:gd name="connsiteY4" fmla="*/ 541196 h 563991"/>
                <a:gd name="connsiteX5" fmla="*/ 435089 w 437594"/>
                <a:gd name="connsiteY5" fmla="*/ 309643 h 563991"/>
                <a:gd name="connsiteX6" fmla="*/ 413824 w 437594"/>
                <a:gd name="connsiteY6" fmla="*/ 73364 h 563991"/>
                <a:gd name="connsiteX7" fmla="*/ 210624 w 437594"/>
                <a:gd name="connsiteY7" fmla="*/ 116 h 563991"/>
                <a:gd name="connsiteX8" fmla="*/ 16874 w 437594"/>
                <a:gd name="connsiteY8" fmla="*/ 85178 h 563991"/>
                <a:gd name="connsiteX0" fmla="*/ 16874 w 437594"/>
                <a:gd name="connsiteY0" fmla="*/ 85178 h 554236"/>
                <a:gd name="connsiteX1" fmla="*/ 12150 w 437594"/>
                <a:gd name="connsiteY1" fmla="*/ 361624 h 554236"/>
                <a:gd name="connsiteX2" fmla="*/ 35778 w 437594"/>
                <a:gd name="connsiteY2" fmla="*/ 519931 h 554236"/>
                <a:gd name="connsiteX3" fmla="*/ 205899 w 437594"/>
                <a:gd name="connsiteY3" fmla="*/ 553010 h 554236"/>
                <a:gd name="connsiteX4" fmla="*/ 409099 w 437594"/>
                <a:gd name="connsiteY4" fmla="*/ 522294 h 554236"/>
                <a:gd name="connsiteX5" fmla="*/ 435089 w 437594"/>
                <a:gd name="connsiteY5" fmla="*/ 309643 h 554236"/>
                <a:gd name="connsiteX6" fmla="*/ 413824 w 437594"/>
                <a:gd name="connsiteY6" fmla="*/ 73364 h 554236"/>
                <a:gd name="connsiteX7" fmla="*/ 210624 w 437594"/>
                <a:gd name="connsiteY7" fmla="*/ 116 h 554236"/>
                <a:gd name="connsiteX8" fmla="*/ 16874 w 437594"/>
                <a:gd name="connsiteY8" fmla="*/ 85178 h 554236"/>
                <a:gd name="connsiteX0" fmla="*/ 16874 w 437594"/>
                <a:gd name="connsiteY0" fmla="*/ 85178 h 558187"/>
                <a:gd name="connsiteX1" fmla="*/ 12150 w 437594"/>
                <a:gd name="connsiteY1" fmla="*/ 361624 h 558187"/>
                <a:gd name="connsiteX2" fmla="*/ 35778 w 437594"/>
                <a:gd name="connsiteY2" fmla="*/ 519931 h 558187"/>
                <a:gd name="connsiteX3" fmla="*/ 215350 w 437594"/>
                <a:gd name="connsiteY3" fmla="*/ 557736 h 558187"/>
                <a:gd name="connsiteX4" fmla="*/ 409099 w 437594"/>
                <a:gd name="connsiteY4" fmla="*/ 522294 h 558187"/>
                <a:gd name="connsiteX5" fmla="*/ 435089 w 437594"/>
                <a:gd name="connsiteY5" fmla="*/ 309643 h 558187"/>
                <a:gd name="connsiteX6" fmla="*/ 413824 w 437594"/>
                <a:gd name="connsiteY6" fmla="*/ 73364 h 558187"/>
                <a:gd name="connsiteX7" fmla="*/ 210624 w 437594"/>
                <a:gd name="connsiteY7" fmla="*/ 116 h 558187"/>
                <a:gd name="connsiteX8" fmla="*/ 16874 w 437594"/>
                <a:gd name="connsiteY8" fmla="*/ 85178 h 558187"/>
                <a:gd name="connsiteX0" fmla="*/ 20067 w 440787"/>
                <a:gd name="connsiteY0" fmla="*/ 85178 h 558187"/>
                <a:gd name="connsiteX1" fmla="*/ 8255 w 440787"/>
                <a:gd name="connsiteY1" fmla="*/ 361624 h 558187"/>
                <a:gd name="connsiteX2" fmla="*/ 38971 w 440787"/>
                <a:gd name="connsiteY2" fmla="*/ 519931 h 558187"/>
                <a:gd name="connsiteX3" fmla="*/ 218543 w 440787"/>
                <a:gd name="connsiteY3" fmla="*/ 557736 h 558187"/>
                <a:gd name="connsiteX4" fmla="*/ 412292 w 440787"/>
                <a:gd name="connsiteY4" fmla="*/ 522294 h 558187"/>
                <a:gd name="connsiteX5" fmla="*/ 438282 w 440787"/>
                <a:gd name="connsiteY5" fmla="*/ 309643 h 558187"/>
                <a:gd name="connsiteX6" fmla="*/ 417017 w 440787"/>
                <a:gd name="connsiteY6" fmla="*/ 73364 h 558187"/>
                <a:gd name="connsiteX7" fmla="*/ 213817 w 440787"/>
                <a:gd name="connsiteY7" fmla="*/ 116 h 558187"/>
                <a:gd name="connsiteX8" fmla="*/ 20067 w 440787"/>
                <a:gd name="connsiteY8" fmla="*/ 85178 h 558187"/>
                <a:gd name="connsiteX0" fmla="*/ 20067 w 442342"/>
                <a:gd name="connsiteY0" fmla="*/ 85178 h 558345"/>
                <a:gd name="connsiteX1" fmla="*/ 8255 w 442342"/>
                <a:gd name="connsiteY1" fmla="*/ 361624 h 558345"/>
                <a:gd name="connsiteX2" fmla="*/ 38971 w 442342"/>
                <a:gd name="connsiteY2" fmla="*/ 519931 h 558345"/>
                <a:gd name="connsiteX3" fmla="*/ 218543 w 442342"/>
                <a:gd name="connsiteY3" fmla="*/ 557736 h 558345"/>
                <a:gd name="connsiteX4" fmla="*/ 412292 w 442342"/>
                <a:gd name="connsiteY4" fmla="*/ 522294 h 558345"/>
                <a:gd name="connsiteX5" fmla="*/ 440644 w 442342"/>
                <a:gd name="connsiteY5" fmla="*/ 302555 h 558345"/>
                <a:gd name="connsiteX6" fmla="*/ 417017 w 442342"/>
                <a:gd name="connsiteY6" fmla="*/ 73364 h 558345"/>
                <a:gd name="connsiteX7" fmla="*/ 213817 w 442342"/>
                <a:gd name="connsiteY7" fmla="*/ 116 h 558345"/>
                <a:gd name="connsiteX8" fmla="*/ 20067 w 442342"/>
                <a:gd name="connsiteY8" fmla="*/ 85178 h 558345"/>
                <a:gd name="connsiteX0" fmla="*/ 21288 w 443563"/>
                <a:gd name="connsiteY0" fmla="*/ 85178 h 558345"/>
                <a:gd name="connsiteX1" fmla="*/ 7113 w 443563"/>
                <a:gd name="connsiteY1" fmla="*/ 356898 h 558345"/>
                <a:gd name="connsiteX2" fmla="*/ 40192 w 443563"/>
                <a:gd name="connsiteY2" fmla="*/ 519931 h 558345"/>
                <a:gd name="connsiteX3" fmla="*/ 219764 w 443563"/>
                <a:gd name="connsiteY3" fmla="*/ 557736 h 558345"/>
                <a:gd name="connsiteX4" fmla="*/ 413513 w 443563"/>
                <a:gd name="connsiteY4" fmla="*/ 522294 h 558345"/>
                <a:gd name="connsiteX5" fmla="*/ 441865 w 443563"/>
                <a:gd name="connsiteY5" fmla="*/ 302555 h 558345"/>
                <a:gd name="connsiteX6" fmla="*/ 418238 w 443563"/>
                <a:gd name="connsiteY6" fmla="*/ 73364 h 558345"/>
                <a:gd name="connsiteX7" fmla="*/ 215038 w 443563"/>
                <a:gd name="connsiteY7" fmla="*/ 116 h 558345"/>
                <a:gd name="connsiteX8" fmla="*/ 21288 w 443563"/>
                <a:gd name="connsiteY8" fmla="*/ 85178 h 558345"/>
                <a:gd name="connsiteX0" fmla="*/ 45611 w 437169"/>
                <a:gd name="connsiteY0" fmla="*/ 66265 h 558335"/>
                <a:gd name="connsiteX1" fmla="*/ 719 w 437169"/>
                <a:gd name="connsiteY1" fmla="*/ 356888 h 558335"/>
                <a:gd name="connsiteX2" fmla="*/ 33798 w 437169"/>
                <a:gd name="connsiteY2" fmla="*/ 519921 h 558335"/>
                <a:gd name="connsiteX3" fmla="*/ 213370 w 437169"/>
                <a:gd name="connsiteY3" fmla="*/ 557726 h 558335"/>
                <a:gd name="connsiteX4" fmla="*/ 407119 w 437169"/>
                <a:gd name="connsiteY4" fmla="*/ 522284 h 558335"/>
                <a:gd name="connsiteX5" fmla="*/ 435471 w 437169"/>
                <a:gd name="connsiteY5" fmla="*/ 302545 h 558335"/>
                <a:gd name="connsiteX6" fmla="*/ 411844 w 437169"/>
                <a:gd name="connsiteY6" fmla="*/ 73354 h 558335"/>
                <a:gd name="connsiteX7" fmla="*/ 208644 w 437169"/>
                <a:gd name="connsiteY7" fmla="*/ 106 h 558335"/>
                <a:gd name="connsiteX8" fmla="*/ 45611 w 437169"/>
                <a:gd name="connsiteY8" fmla="*/ 66265 h 558335"/>
                <a:gd name="connsiteX0" fmla="*/ 37761 w 429319"/>
                <a:gd name="connsiteY0" fmla="*/ 66214 h 558284"/>
                <a:gd name="connsiteX1" fmla="*/ 2320 w 429319"/>
                <a:gd name="connsiteY1" fmla="*/ 297767 h 558284"/>
                <a:gd name="connsiteX2" fmla="*/ 25948 w 429319"/>
                <a:gd name="connsiteY2" fmla="*/ 519870 h 558284"/>
                <a:gd name="connsiteX3" fmla="*/ 205520 w 429319"/>
                <a:gd name="connsiteY3" fmla="*/ 557675 h 558284"/>
                <a:gd name="connsiteX4" fmla="*/ 399269 w 429319"/>
                <a:gd name="connsiteY4" fmla="*/ 522233 h 558284"/>
                <a:gd name="connsiteX5" fmla="*/ 427621 w 429319"/>
                <a:gd name="connsiteY5" fmla="*/ 302494 h 558284"/>
                <a:gd name="connsiteX6" fmla="*/ 403994 w 429319"/>
                <a:gd name="connsiteY6" fmla="*/ 73303 h 558284"/>
                <a:gd name="connsiteX7" fmla="*/ 200794 w 429319"/>
                <a:gd name="connsiteY7" fmla="*/ 55 h 558284"/>
                <a:gd name="connsiteX8" fmla="*/ 37761 w 429319"/>
                <a:gd name="connsiteY8" fmla="*/ 66214 h 558284"/>
                <a:gd name="connsiteX0" fmla="*/ 36275 w 427833"/>
                <a:gd name="connsiteY0" fmla="*/ 66214 h 558958"/>
                <a:gd name="connsiteX1" fmla="*/ 834 w 427833"/>
                <a:gd name="connsiteY1" fmla="*/ 297767 h 558958"/>
                <a:gd name="connsiteX2" fmla="*/ 29188 w 427833"/>
                <a:gd name="connsiteY2" fmla="*/ 510418 h 558958"/>
                <a:gd name="connsiteX3" fmla="*/ 204034 w 427833"/>
                <a:gd name="connsiteY3" fmla="*/ 557675 h 558958"/>
                <a:gd name="connsiteX4" fmla="*/ 397783 w 427833"/>
                <a:gd name="connsiteY4" fmla="*/ 522233 h 558958"/>
                <a:gd name="connsiteX5" fmla="*/ 426135 w 427833"/>
                <a:gd name="connsiteY5" fmla="*/ 302494 h 558958"/>
                <a:gd name="connsiteX6" fmla="*/ 402508 w 427833"/>
                <a:gd name="connsiteY6" fmla="*/ 73303 h 558958"/>
                <a:gd name="connsiteX7" fmla="*/ 199308 w 427833"/>
                <a:gd name="connsiteY7" fmla="*/ 55 h 558958"/>
                <a:gd name="connsiteX8" fmla="*/ 36275 w 427833"/>
                <a:gd name="connsiteY8" fmla="*/ 66214 h 558958"/>
                <a:gd name="connsiteX0" fmla="*/ 36275 w 428528"/>
                <a:gd name="connsiteY0" fmla="*/ 66214 h 558440"/>
                <a:gd name="connsiteX1" fmla="*/ 834 w 428528"/>
                <a:gd name="connsiteY1" fmla="*/ 297767 h 558440"/>
                <a:gd name="connsiteX2" fmla="*/ 29188 w 428528"/>
                <a:gd name="connsiteY2" fmla="*/ 510418 h 558440"/>
                <a:gd name="connsiteX3" fmla="*/ 204034 w 428528"/>
                <a:gd name="connsiteY3" fmla="*/ 557675 h 558440"/>
                <a:gd name="connsiteX4" fmla="*/ 388332 w 428528"/>
                <a:gd name="connsiteY4" fmla="*/ 519870 h 558440"/>
                <a:gd name="connsiteX5" fmla="*/ 426135 w 428528"/>
                <a:gd name="connsiteY5" fmla="*/ 302494 h 558440"/>
                <a:gd name="connsiteX6" fmla="*/ 402508 w 428528"/>
                <a:gd name="connsiteY6" fmla="*/ 73303 h 558440"/>
                <a:gd name="connsiteX7" fmla="*/ 199308 w 428528"/>
                <a:gd name="connsiteY7" fmla="*/ 55 h 558440"/>
                <a:gd name="connsiteX8" fmla="*/ 36275 w 428528"/>
                <a:gd name="connsiteY8" fmla="*/ 66214 h 558440"/>
                <a:gd name="connsiteX0" fmla="*/ 37760 w 430013"/>
                <a:gd name="connsiteY0" fmla="*/ 66214 h 557901"/>
                <a:gd name="connsiteX1" fmla="*/ 2319 w 430013"/>
                <a:gd name="connsiteY1" fmla="*/ 297767 h 557901"/>
                <a:gd name="connsiteX2" fmla="*/ 25948 w 430013"/>
                <a:gd name="connsiteY2" fmla="*/ 519869 h 557901"/>
                <a:gd name="connsiteX3" fmla="*/ 205519 w 430013"/>
                <a:gd name="connsiteY3" fmla="*/ 557675 h 557901"/>
                <a:gd name="connsiteX4" fmla="*/ 389817 w 430013"/>
                <a:gd name="connsiteY4" fmla="*/ 519870 h 557901"/>
                <a:gd name="connsiteX5" fmla="*/ 427620 w 430013"/>
                <a:gd name="connsiteY5" fmla="*/ 302494 h 557901"/>
                <a:gd name="connsiteX6" fmla="*/ 403993 w 430013"/>
                <a:gd name="connsiteY6" fmla="*/ 73303 h 557901"/>
                <a:gd name="connsiteX7" fmla="*/ 200793 w 430013"/>
                <a:gd name="connsiteY7" fmla="*/ 55 h 557901"/>
                <a:gd name="connsiteX8" fmla="*/ 37760 w 430013"/>
                <a:gd name="connsiteY8" fmla="*/ 66214 h 557901"/>
                <a:gd name="connsiteX0" fmla="*/ 40684 w 432937"/>
                <a:gd name="connsiteY0" fmla="*/ 66214 h 557831"/>
                <a:gd name="connsiteX1" fmla="*/ 5243 w 432937"/>
                <a:gd name="connsiteY1" fmla="*/ 297767 h 557831"/>
                <a:gd name="connsiteX2" fmla="*/ 28872 w 432937"/>
                <a:gd name="connsiteY2" fmla="*/ 519869 h 557831"/>
                <a:gd name="connsiteX3" fmla="*/ 208443 w 432937"/>
                <a:gd name="connsiteY3" fmla="*/ 557675 h 557831"/>
                <a:gd name="connsiteX4" fmla="*/ 392741 w 432937"/>
                <a:gd name="connsiteY4" fmla="*/ 519870 h 557831"/>
                <a:gd name="connsiteX5" fmla="*/ 430544 w 432937"/>
                <a:gd name="connsiteY5" fmla="*/ 302494 h 557831"/>
                <a:gd name="connsiteX6" fmla="*/ 406917 w 432937"/>
                <a:gd name="connsiteY6" fmla="*/ 73303 h 557831"/>
                <a:gd name="connsiteX7" fmla="*/ 203717 w 432937"/>
                <a:gd name="connsiteY7" fmla="*/ 55 h 557831"/>
                <a:gd name="connsiteX8" fmla="*/ 40684 w 432937"/>
                <a:gd name="connsiteY8" fmla="*/ 66214 h 557831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6557 w 428810"/>
                <a:gd name="connsiteY0" fmla="*/ 66214 h 531376"/>
                <a:gd name="connsiteX1" fmla="*/ 1116 w 428810"/>
                <a:gd name="connsiteY1" fmla="*/ 297767 h 531376"/>
                <a:gd name="connsiteX2" fmla="*/ 27108 w 428810"/>
                <a:gd name="connsiteY2" fmla="*/ 510418 h 531376"/>
                <a:gd name="connsiteX3" fmla="*/ 192502 w 428810"/>
                <a:gd name="connsiteY3" fmla="*/ 524596 h 531376"/>
                <a:gd name="connsiteX4" fmla="*/ 388614 w 428810"/>
                <a:gd name="connsiteY4" fmla="*/ 519870 h 531376"/>
                <a:gd name="connsiteX5" fmla="*/ 426417 w 428810"/>
                <a:gd name="connsiteY5" fmla="*/ 302494 h 531376"/>
                <a:gd name="connsiteX6" fmla="*/ 402790 w 428810"/>
                <a:gd name="connsiteY6" fmla="*/ 73303 h 531376"/>
                <a:gd name="connsiteX7" fmla="*/ 199590 w 428810"/>
                <a:gd name="connsiteY7" fmla="*/ 55 h 531376"/>
                <a:gd name="connsiteX8" fmla="*/ 36557 w 428810"/>
                <a:gd name="connsiteY8" fmla="*/ 66214 h 531376"/>
                <a:gd name="connsiteX0" fmla="*/ 36557 w 422272"/>
                <a:gd name="connsiteY0" fmla="*/ 66214 h 538568"/>
                <a:gd name="connsiteX1" fmla="*/ 1116 w 422272"/>
                <a:gd name="connsiteY1" fmla="*/ 297767 h 538568"/>
                <a:gd name="connsiteX2" fmla="*/ 27108 w 422272"/>
                <a:gd name="connsiteY2" fmla="*/ 510418 h 538568"/>
                <a:gd name="connsiteX3" fmla="*/ 192502 w 422272"/>
                <a:gd name="connsiteY3" fmla="*/ 524596 h 538568"/>
                <a:gd name="connsiteX4" fmla="*/ 388614 w 422272"/>
                <a:gd name="connsiteY4" fmla="*/ 519870 h 538568"/>
                <a:gd name="connsiteX5" fmla="*/ 414603 w 422272"/>
                <a:gd name="connsiteY5" fmla="*/ 295406 h 538568"/>
                <a:gd name="connsiteX6" fmla="*/ 402790 w 422272"/>
                <a:gd name="connsiteY6" fmla="*/ 73303 h 538568"/>
                <a:gd name="connsiteX7" fmla="*/ 199590 w 422272"/>
                <a:gd name="connsiteY7" fmla="*/ 55 h 538568"/>
                <a:gd name="connsiteX8" fmla="*/ 36557 w 422272"/>
                <a:gd name="connsiteY8" fmla="*/ 66214 h 538568"/>
                <a:gd name="connsiteX0" fmla="*/ 36557 w 416127"/>
                <a:gd name="connsiteY0" fmla="*/ 66159 h 538513"/>
                <a:gd name="connsiteX1" fmla="*/ 1116 w 416127"/>
                <a:gd name="connsiteY1" fmla="*/ 297712 h 538513"/>
                <a:gd name="connsiteX2" fmla="*/ 27108 w 416127"/>
                <a:gd name="connsiteY2" fmla="*/ 510363 h 538513"/>
                <a:gd name="connsiteX3" fmla="*/ 192502 w 416127"/>
                <a:gd name="connsiteY3" fmla="*/ 524541 h 538513"/>
                <a:gd name="connsiteX4" fmla="*/ 388614 w 416127"/>
                <a:gd name="connsiteY4" fmla="*/ 519815 h 538513"/>
                <a:gd name="connsiteX5" fmla="*/ 414603 w 416127"/>
                <a:gd name="connsiteY5" fmla="*/ 295351 h 538513"/>
                <a:gd name="connsiteX6" fmla="*/ 390976 w 416127"/>
                <a:gd name="connsiteY6" fmla="*/ 66160 h 538513"/>
                <a:gd name="connsiteX7" fmla="*/ 199590 w 416127"/>
                <a:gd name="connsiteY7" fmla="*/ 0 h 538513"/>
                <a:gd name="connsiteX8" fmla="*/ 36557 w 416127"/>
                <a:gd name="connsiteY8" fmla="*/ 66159 h 538513"/>
                <a:gd name="connsiteX0" fmla="*/ 36557 w 416962"/>
                <a:gd name="connsiteY0" fmla="*/ 66159 h 533540"/>
                <a:gd name="connsiteX1" fmla="*/ 1116 w 416962"/>
                <a:gd name="connsiteY1" fmla="*/ 297712 h 533540"/>
                <a:gd name="connsiteX2" fmla="*/ 27108 w 416962"/>
                <a:gd name="connsiteY2" fmla="*/ 510363 h 533540"/>
                <a:gd name="connsiteX3" fmla="*/ 192502 w 416962"/>
                <a:gd name="connsiteY3" fmla="*/ 524541 h 533540"/>
                <a:gd name="connsiteX4" fmla="*/ 390977 w 416962"/>
                <a:gd name="connsiteY4" fmla="*/ 512727 h 533540"/>
                <a:gd name="connsiteX5" fmla="*/ 414603 w 416962"/>
                <a:gd name="connsiteY5" fmla="*/ 295351 h 533540"/>
                <a:gd name="connsiteX6" fmla="*/ 390976 w 416962"/>
                <a:gd name="connsiteY6" fmla="*/ 66160 h 533540"/>
                <a:gd name="connsiteX7" fmla="*/ 199590 w 416962"/>
                <a:gd name="connsiteY7" fmla="*/ 0 h 533540"/>
                <a:gd name="connsiteX8" fmla="*/ 36557 w 416962"/>
                <a:gd name="connsiteY8" fmla="*/ 66159 h 533540"/>
                <a:gd name="connsiteX0" fmla="*/ 36557 w 415953"/>
                <a:gd name="connsiteY0" fmla="*/ 66159 h 531703"/>
                <a:gd name="connsiteX1" fmla="*/ 1116 w 415953"/>
                <a:gd name="connsiteY1" fmla="*/ 297712 h 531703"/>
                <a:gd name="connsiteX2" fmla="*/ 27108 w 415953"/>
                <a:gd name="connsiteY2" fmla="*/ 510363 h 531703"/>
                <a:gd name="connsiteX3" fmla="*/ 192502 w 415953"/>
                <a:gd name="connsiteY3" fmla="*/ 524541 h 531703"/>
                <a:gd name="connsiteX4" fmla="*/ 390977 w 415953"/>
                <a:gd name="connsiteY4" fmla="*/ 512727 h 531703"/>
                <a:gd name="connsiteX5" fmla="*/ 414603 w 415953"/>
                <a:gd name="connsiteY5" fmla="*/ 295351 h 531703"/>
                <a:gd name="connsiteX6" fmla="*/ 390976 w 415953"/>
                <a:gd name="connsiteY6" fmla="*/ 66160 h 531703"/>
                <a:gd name="connsiteX7" fmla="*/ 199590 w 415953"/>
                <a:gd name="connsiteY7" fmla="*/ 0 h 531703"/>
                <a:gd name="connsiteX8" fmla="*/ 36557 w 415953"/>
                <a:gd name="connsiteY8" fmla="*/ 66159 h 531703"/>
                <a:gd name="connsiteX0" fmla="*/ 38202 w 417598"/>
                <a:gd name="connsiteY0" fmla="*/ 66159 h 527065"/>
                <a:gd name="connsiteX1" fmla="*/ 2761 w 417598"/>
                <a:gd name="connsiteY1" fmla="*/ 297712 h 527065"/>
                <a:gd name="connsiteX2" fmla="*/ 28753 w 417598"/>
                <a:gd name="connsiteY2" fmla="*/ 510363 h 527065"/>
                <a:gd name="connsiteX3" fmla="*/ 194147 w 417598"/>
                <a:gd name="connsiteY3" fmla="*/ 524541 h 527065"/>
                <a:gd name="connsiteX4" fmla="*/ 392622 w 417598"/>
                <a:gd name="connsiteY4" fmla="*/ 512727 h 527065"/>
                <a:gd name="connsiteX5" fmla="*/ 416248 w 417598"/>
                <a:gd name="connsiteY5" fmla="*/ 295351 h 527065"/>
                <a:gd name="connsiteX6" fmla="*/ 392621 w 417598"/>
                <a:gd name="connsiteY6" fmla="*/ 66160 h 527065"/>
                <a:gd name="connsiteX7" fmla="*/ 201235 w 417598"/>
                <a:gd name="connsiteY7" fmla="*/ 0 h 527065"/>
                <a:gd name="connsiteX8" fmla="*/ 38202 w 417598"/>
                <a:gd name="connsiteY8" fmla="*/ 66159 h 527065"/>
                <a:gd name="connsiteX0" fmla="*/ 36212 w 415608"/>
                <a:gd name="connsiteY0" fmla="*/ 66159 h 527065"/>
                <a:gd name="connsiteX1" fmla="*/ 771 w 415608"/>
                <a:gd name="connsiteY1" fmla="*/ 297712 h 527065"/>
                <a:gd name="connsiteX2" fmla="*/ 55116 w 415608"/>
                <a:gd name="connsiteY2" fmla="*/ 510363 h 527065"/>
                <a:gd name="connsiteX3" fmla="*/ 192157 w 415608"/>
                <a:gd name="connsiteY3" fmla="*/ 524541 h 527065"/>
                <a:gd name="connsiteX4" fmla="*/ 390632 w 415608"/>
                <a:gd name="connsiteY4" fmla="*/ 512727 h 527065"/>
                <a:gd name="connsiteX5" fmla="*/ 414258 w 415608"/>
                <a:gd name="connsiteY5" fmla="*/ 295351 h 527065"/>
                <a:gd name="connsiteX6" fmla="*/ 390631 w 415608"/>
                <a:gd name="connsiteY6" fmla="*/ 66160 h 527065"/>
                <a:gd name="connsiteX7" fmla="*/ 199245 w 415608"/>
                <a:gd name="connsiteY7" fmla="*/ 0 h 527065"/>
                <a:gd name="connsiteX8" fmla="*/ 36212 w 415608"/>
                <a:gd name="connsiteY8" fmla="*/ 66159 h 527065"/>
                <a:gd name="connsiteX0" fmla="*/ 15687 w 395083"/>
                <a:gd name="connsiteY0" fmla="*/ 66159 h 531379"/>
                <a:gd name="connsiteX1" fmla="*/ 8600 w 395083"/>
                <a:gd name="connsiteY1" fmla="*/ 302438 h 531379"/>
                <a:gd name="connsiteX2" fmla="*/ 34591 w 395083"/>
                <a:gd name="connsiteY2" fmla="*/ 510363 h 531379"/>
                <a:gd name="connsiteX3" fmla="*/ 171632 w 395083"/>
                <a:gd name="connsiteY3" fmla="*/ 524541 h 531379"/>
                <a:gd name="connsiteX4" fmla="*/ 370107 w 395083"/>
                <a:gd name="connsiteY4" fmla="*/ 512727 h 531379"/>
                <a:gd name="connsiteX5" fmla="*/ 393733 w 395083"/>
                <a:gd name="connsiteY5" fmla="*/ 295351 h 531379"/>
                <a:gd name="connsiteX6" fmla="*/ 370106 w 395083"/>
                <a:gd name="connsiteY6" fmla="*/ 66160 h 531379"/>
                <a:gd name="connsiteX7" fmla="*/ 178720 w 395083"/>
                <a:gd name="connsiteY7" fmla="*/ 0 h 531379"/>
                <a:gd name="connsiteX8" fmla="*/ 15687 w 395083"/>
                <a:gd name="connsiteY8" fmla="*/ 66159 h 531379"/>
                <a:gd name="connsiteX0" fmla="*/ 16810 w 396206"/>
                <a:gd name="connsiteY0" fmla="*/ 66159 h 532029"/>
                <a:gd name="connsiteX1" fmla="*/ 7361 w 396206"/>
                <a:gd name="connsiteY1" fmla="*/ 292987 h 532029"/>
                <a:gd name="connsiteX2" fmla="*/ 35714 w 396206"/>
                <a:gd name="connsiteY2" fmla="*/ 510363 h 532029"/>
                <a:gd name="connsiteX3" fmla="*/ 172755 w 396206"/>
                <a:gd name="connsiteY3" fmla="*/ 524541 h 532029"/>
                <a:gd name="connsiteX4" fmla="*/ 371230 w 396206"/>
                <a:gd name="connsiteY4" fmla="*/ 512727 h 532029"/>
                <a:gd name="connsiteX5" fmla="*/ 394856 w 396206"/>
                <a:gd name="connsiteY5" fmla="*/ 295351 h 532029"/>
                <a:gd name="connsiteX6" fmla="*/ 371229 w 396206"/>
                <a:gd name="connsiteY6" fmla="*/ 66160 h 532029"/>
                <a:gd name="connsiteX7" fmla="*/ 179843 w 396206"/>
                <a:gd name="connsiteY7" fmla="*/ 0 h 532029"/>
                <a:gd name="connsiteX8" fmla="*/ 16810 w 396206"/>
                <a:gd name="connsiteY8" fmla="*/ 66159 h 532029"/>
                <a:gd name="connsiteX0" fmla="*/ 17622 w 397018"/>
                <a:gd name="connsiteY0" fmla="*/ 66159 h 532029"/>
                <a:gd name="connsiteX1" fmla="*/ 8173 w 397018"/>
                <a:gd name="connsiteY1" fmla="*/ 292987 h 532029"/>
                <a:gd name="connsiteX2" fmla="*/ 36526 w 397018"/>
                <a:gd name="connsiteY2" fmla="*/ 510363 h 532029"/>
                <a:gd name="connsiteX3" fmla="*/ 173567 w 397018"/>
                <a:gd name="connsiteY3" fmla="*/ 524541 h 532029"/>
                <a:gd name="connsiteX4" fmla="*/ 372042 w 397018"/>
                <a:gd name="connsiteY4" fmla="*/ 512727 h 532029"/>
                <a:gd name="connsiteX5" fmla="*/ 395668 w 397018"/>
                <a:gd name="connsiteY5" fmla="*/ 295351 h 532029"/>
                <a:gd name="connsiteX6" fmla="*/ 372041 w 397018"/>
                <a:gd name="connsiteY6" fmla="*/ 66160 h 532029"/>
                <a:gd name="connsiteX7" fmla="*/ 180655 w 397018"/>
                <a:gd name="connsiteY7" fmla="*/ 0 h 532029"/>
                <a:gd name="connsiteX8" fmla="*/ 17622 w 397018"/>
                <a:gd name="connsiteY8" fmla="*/ 66159 h 532029"/>
                <a:gd name="connsiteX0" fmla="*/ 16811 w 396207"/>
                <a:gd name="connsiteY0" fmla="*/ 66159 h 529127"/>
                <a:gd name="connsiteX1" fmla="*/ 7362 w 396207"/>
                <a:gd name="connsiteY1" fmla="*/ 292987 h 529127"/>
                <a:gd name="connsiteX2" fmla="*/ 35715 w 396207"/>
                <a:gd name="connsiteY2" fmla="*/ 505637 h 529127"/>
                <a:gd name="connsiteX3" fmla="*/ 172756 w 396207"/>
                <a:gd name="connsiteY3" fmla="*/ 524541 h 529127"/>
                <a:gd name="connsiteX4" fmla="*/ 371231 w 396207"/>
                <a:gd name="connsiteY4" fmla="*/ 512727 h 529127"/>
                <a:gd name="connsiteX5" fmla="*/ 394857 w 396207"/>
                <a:gd name="connsiteY5" fmla="*/ 295351 h 529127"/>
                <a:gd name="connsiteX6" fmla="*/ 371230 w 396207"/>
                <a:gd name="connsiteY6" fmla="*/ 66160 h 529127"/>
                <a:gd name="connsiteX7" fmla="*/ 179844 w 396207"/>
                <a:gd name="connsiteY7" fmla="*/ 0 h 529127"/>
                <a:gd name="connsiteX8" fmla="*/ 16811 w 396207"/>
                <a:gd name="connsiteY8" fmla="*/ 66159 h 529127"/>
                <a:gd name="connsiteX0" fmla="*/ 16811 w 397772"/>
                <a:gd name="connsiteY0" fmla="*/ 66159 h 528841"/>
                <a:gd name="connsiteX1" fmla="*/ 7362 w 397772"/>
                <a:gd name="connsiteY1" fmla="*/ 292987 h 528841"/>
                <a:gd name="connsiteX2" fmla="*/ 35715 w 397772"/>
                <a:gd name="connsiteY2" fmla="*/ 505637 h 528841"/>
                <a:gd name="connsiteX3" fmla="*/ 172756 w 397772"/>
                <a:gd name="connsiteY3" fmla="*/ 524541 h 528841"/>
                <a:gd name="connsiteX4" fmla="*/ 349966 w 397772"/>
                <a:gd name="connsiteY4" fmla="*/ 517453 h 528841"/>
                <a:gd name="connsiteX5" fmla="*/ 394857 w 397772"/>
                <a:gd name="connsiteY5" fmla="*/ 295351 h 528841"/>
                <a:gd name="connsiteX6" fmla="*/ 371230 w 397772"/>
                <a:gd name="connsiteY6" fmla="*/ 66160 h 528841"/>
                <a:gd name="connsiteX7" fmla="*/ 179844 w 397772"/>
                <a:gd name="connsiteY7" fmla="*/ 0 h 528841"/>
                <a:gd name="connsiteX8" fmla="*/ 16811 w 397772"/>
                <a:gd name="connsiteY8" fmla="*/ 66159 h 528841"/>
                <a:gd name="connsiteX0" fmla="*/ 16811 w 386281"/>
                <a:gd name="connsiteY0" fmla="*/ 66159 h 536037"/>
                <a:gd name="connsiteX1" fmla="*/ 7362 w 386281"/>
                <a:gd name="connsiteY1" fmla="*/ 292987 h 536037"/>
                <a:gd name="connsiteX2" fmla="*/ 35715 w 386281"/>
                <a:gd name="connsiteY2" fmla="*/ 505637 h 536037"/>
                <a:gd name="connsiteX3" fmla="*/ 172756 w 386281"/>
                <a:gd name="connsiteY3" fmla="*/ 524541 h 536037"/>
                <a:gd name="connsiteX4" fmla="*/ 349966 w 386281"/>
                <a:gd name="connsiteY4" fmla="*/ 517453 h 536037"/>
                <a:gd name="connsiteX5" fmla="*/ 368866 w 386281"/>
                <a:gd name="connsiteY5" fmla="*/ 292988 h 536037"/>
                <a:gd name="connsiteX6" fmla="*/ 371230 w 386281"/>
                <a:gd name="connsiteY6" fmla="*/ 66160 h 536037"/>
                <a:gd name="connsiteX7" fmla="*/ 179844 w 386281"/>
                <a:gd name="connsiteY7" fmla="*/ 0 h 536037"/>
                <a:gd name="connsiteX8" fmla="*/ 16811 w 386281"/>
                <a:gd name="connsiteY8" fmla="*/ 66159 h 536037"/>
                <a:gd name="connsiteX0" fmla="*/ 16811 w 390120"/>
                <a:gd name="connsiteY0" fmla="*/ 66159 h 535863"/>
                <a:gd name="connsiteX1" fmla="*/ 7362 w 390120"/>
                <a:gd name="connsiteY1" fmla="*/ 292987 h 535863"/>
                <a:gd name="connsiteX2" fmla="*/ 35715 w 390120"/>
                <a:gd name="connsiteY2" fmla="*/ 505637 h 535863"/>
                <a:gd name="connsiteX3" fmla="*/ 172756 w 390120"/>
                <a:gd name="connsiteY3" fmla="*/ 524541 h 535863"/>
                <a:gd name="connsiteX4" fmla="*/ 349966 w 390120"/>
                <a:gd name="connsiteY4" fmla="*/ 517453 h 535863"/>
                <a:gd name="connsiteX5" fmla="*/ 380680 w 390120"/>
                <a:gd name="connsiteY5" fmla="*/ 295351 h 535863"/>
                <a:gd name="connsiteX6" fmla="*/ 371230 w 390120"/>
                <a:gd name="connsiteY6" fmla="*/ 66160 h 535863"/>
                <a:gd name="connsiteX7" fmla="*/ 179844 w 390120"/>
                <a:gd name="connsiteY7" fmla="*/ 0 h 535863"/>
                <a:gd name="connsiteX8" fmla="*/ 16811 w 390120"/>
                <a:gd name="connsiteY8" fmla="*/ 66159 h 535863"/>
                <a:gd name="connsiteX0" fmla="*/ 16811 w 393406"/>
                <a:gd name="connsiteY0" fmla="*/ 66159 h 535863"/>
                <a:gd name="connsiteX1" fmla="*/ 7362 w 393406"/>
                <a:gd name="connsiteY1" fmla="*/ 292987 h 535863"/>
                <a:gd name="connsiteX2" fmla="*/ 35715 w 393406"/>
                <a:gd name="connsiteY2" fmla="*/ 505637 h 535863"/>
                <a:gd name="connsiteX3" fmla="*/ 172756 w 393406"/>
                <a:gd name="connsiteY3" fmla="*/ 524541 h 535863"/>
                <a:gd name="connsiteX4" fmla="*/ 349966 w 393406"/>
                <a:gd name="connsiteY4" fmla="*/ 517453 h 535863"/>
                <a:gd name="connsiteX5" fmla="*/ 387769 w 393406"/>
                <a:gd name="connsiteY5" fmla="*/ 295351 h 535863"/>
                <a:gd name="connsiteX6" fmla="*/ 371230 w 393406"/>
                <a:gd name="connsiteY6" fmla="*/ 66160 h 535863"/>
                <a:gd name="connsiteX7" fmla="*/ 179844 w 393406"/>
                <a:gd name="connsiteY7" fmla="*/ 0 h 535863"/>
                <a:gd name="connsiteX8" fmla="*/ 16811 w 393406"/>
                <a:gd name="connsiteY8" fmla="*/ 66159 h 535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406" h="535863">
                  <a:moveTo>
                    <a:pt x="16811" y="66159"/>
                  </a:moveTo>
                  <a:cubicBezTo>
                    <a:pt x="-11936" y="114990"/>
                    <a:pt x="4211" y="219741"/>
                    <a:pt x="7362" y="292987"/>
                  </a:cubicBezTo>
                  <a:cubicBezTo>
                    <a:pt x="10513" y="366233"/>
                    <a:pt x="8149" y="467045"/>
                    <a:pt x="35715" y="505637"/>
                  </a:cubicBezTo>
                  <a:cubicBezTo>
                    <a:pt x="63281" y="544229"/>
                    <a:pt x="120381" y="522572"/>
                    <a:pt x="172756" y="524541"/>
                  </a:cubicBezTo>
                  <a:cubicBezTo>
                    <a:pt x="231826" y="522178"/>
                    <a:pt x="314131" y="555651"/>
                    <a:pt x="349966" y="517453"/>
                  </a:cubicBezTo>
                  <a:cubicBezTo>
                    <a:pt x="385802" y="479255"/>
                    <a:pt x="384225" y="370566"/>
                    <a:pt x="387769" y="295351"/>
                  </a:cubicBezTo>
                  <a:cubicBezTo>
                    <a:pt x="391313" y="220136"/>
                    <a:pt x="404703" y="118141"/>
                    <a:pt x="371230" y="66160"/>
                  </a:cubicBezTo>
                  <a:cubicBezTo>
                    <a:pt x="337757" y="14179"/>
                    <a:pt x="238914" y="0"/>
                    <a:pt x="179844" y="0"/>
                  </a:cubicBezTo>
                  <a:cubicBezTo>
                    <a:pt x="120774" y="0"/>
                    <a:pt x="45558" y="17328"/>
                    <a:pt x="16811" y="66159"/>
                  </a:cubicBez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2A100096-F013-4A87-9BE2-D523CB84532D}"/>
                </a:ext>
              </a:extLst>
            </p:cNvPr>
            <p:cNvSpPr/>
            <p:nvPr/>
          </p:nvSpPr>
          <p:spPr>
            <a:xfrm rot="20611956">
              <a:off x="5984182" y="4085586"/>
              <a:ext cx="393406" cy="535863"/>
            </a:xfrm>
            <a:custGeom>
              <a:avLst/>
              <a:gdLst>
                <a:gd name="connsiteX0" fmla="*/ 11215 w 427713"/>
                <a:gd name="connsiteY0" fmla="*/ 118649 h 561918"/>
                <a:gd name="connsiteX1" fmla="*/ 27755 w 427713"/>
                <a:gd name="connsiteY1" fmla="*/ 364379 h 561918"/>
                <a:gd name="connsiteX2" fmla="*/ 32481 w 427713"/>
                <a:gd name="connsiteY2" fmla="*/ 522686 h 561918"/>
                <a:gd name="connsiteX3" fmla="*/ 190788 w 427713"/>
                <a:gd name="connsiteY3" fmla="*/ 543951 h 561918"/>
                <a:gd name="connsiteX4" fmla="*/ 405802 w 427713"/>
                <a:gd name="connsiteY4" fmla="*/ 543951 h 561918"/>
                <a:gd name="connsiteX5" fmla="*/ 417615 w 427713"/>
                <a:gd name="connsiteY5" fmla="*/ 312398 h 561918"/>
                <a:gd name="connsiteX6" fmla="*/ 410527 w 427713"/>
                <a:gd name="connsiteY6" fmla="*/ 76119 h 561918"/>
                <a:gd name="connsiteX7" fmla="*/ 216778 w 427713"/>
                <a:gd name="connsiteY7" fmla="*/ 509 h 561918"/>
                <a:gd name="connsiteX8" fmla="*/ 11215 w 427713"/>
                <a:gd name="connsiteY8" fmla="*/ 118649 h 561918"/>
                <a:gd name="connsiteX0" fmla="*/ 11560 w 425696"/>
                <a:gd name="connsiteY0" fmla="*/ 87530 h 561515"/>
                <a:gd name="connsiteX1" fmla="*/ 25738 w 425696"/>
                <a:gd name="connsiteY1" fmla="*/ 363976 h 561515"/>
                <a:gd name="connsiteX2" fmla="*/ 30464 w 425696"/>
                <a:gd name="connsiteY2" fmla="*/ 522283 h 561515"/>
                <a:gd name="connsiteX3" fmla="*/ 188771 w 425696"/>
                <a:gd name="connsiteY3" fmla="*/ 543548 h 561515"/>
                <a:gd name="connsiteX4" fmla="*/ 403785 w 425696"/>
                <a:gd name="connsiteY4" fmla="*/ 543548 h 561515"/>
                <a:gd name="connsiteX5" fmla="*/ 415598 w 425696"/>
                <a:gd name="connsiteY5" fmla="*/ 311995 h 561515"/>
                <a:gd name="connsiteX6" fmla="*/ 408510 w 425696"/>
                <a:gd name="connsiteY6" fmla="*/ 75716 h 561515"/>
                <a:gd name="connsiteX7" fmla="*/ 214761 w 425696"/>
                <a:gd name="connsiteY7" fmla="*/ 106 h 561515"/>
                <a:gd name="connsiteX8" fmla="*/ 11560 w 425696"/>
                <a:gd name="connsiteY8" fmla="*/ 87530 h 561515"/>
                <a:gd name="connsiteX0" fmla="*/ 10883 w 425019"/>
                <a:gd name="connsiteY0" fmla="*/ 85178 h 559163"/>
                <a:gd name="connsiteX1" fmla="*/ 25061 w 425019"/>
                <a:gd name="connsiteY1" fmla="*/ 361624 h 559163"/>
                <a:gd name="connsiteX2" fmla="*/ 29787 w 425019"/>
                <a:gd name="connsiteY2" fmla="*/ 519931 h 559163"/>
                <a:gd name="connsiteX3" fmla="*/ 188094 w 425019"/>
                <a:gd name="connsiteY3" fmla="*/ 541196 h 559163"/>
                <a:gd name="connsiteX4" fmla="*/ 403108 w 425019"/>
                <a:gd name="connsiteY4" fmla="*/ 541196 h 559163"/>
                <a:gd name="connsiteX5" fmla="*/ 414921 w 425019"/>
                <a:gd name="connsiteY5" fmla="*/ 309643 h 559163"/>
                <a:gd name="connsiteX6" fmla="*/ 407833 w 425019"/>
                <a:gd name="connsiteY6" fmla="*/ 73364 h 559163"/>
                <a:gd name="connsiteX7" fmla="*/ 204633 w 425019"/>
                <a:gd name="connsiteY7" fmla="*/ 116 h 559163"/>
                <a:gd name="connsiteX8" fmla="*/ 10883 w 425019"/>
                <a:gd name="connsiteY8" fmla="*/ 85178 h 559163"/>
                <a:gd name="connsiteX0" fmla="*/ 10883 w 431603"/>
                <a:gd name="connsiteY0" fmla="*/ 85178 h 559163"/>
                <a:gd name="connsiteX1" fmla="*/ 25061 w 431603"/>
                <a:gd name="connsiteY1" fmla="*/ 361624 h 559163"/>
                <a:gd name="connsiteX2" fmla="*/ 29787 w 431603"/>
                <a:gd name="connsiteY2" fmla="*/ 519931 h 559163"/>
                <a:gd name="connsiteX3" fmla="*/ 188094 w 431603"/>
                <a:gd name="connsiteY3" fmla="*/ 541196 h 559163"/>
                <a:gd name="connsiteX4" fmla="*/ 403108 w 431603"/>
                <a:gd name="connsiteY4" fmla="*/ 541196 h 559163"/>
                <a:gd name="connsiteX5" fmla="*/ 429098 w 431603"/>
                <a:gd name="connsiteY5" fmla="*/ 309643 h 559163"/>
                <a:gd name="connsiteX6" fmla="*/ 407833 w 431603"/>
                <a:gd name="connsiteY6" fmla="*/ 73364 h 559163"/>
                <a:gd name="connsiteX7" fmla="*/ 204633 w 431603"/>
                <a:gd name="connsiteY7" fmla="*/ 116 h 559163"/>
                <a:gd name="connsiteX8" fmla="*/ 10883 w 431603"/>
                <a:gd name="connsiteY8" fmla="*/ 85178 h 559163"/>
                <a:gd name="connsiteX0" fmla="*/ 16874 w 437594"/>
                <a:gd name="connsiteY0" fmla="*/ 85178 h 559163"/>
                <a:gd name="connsiteX1" fmla="*/ 12150 w 437594"/>
                <a:gd name="connsiteY1" fmla="*/ 361624 h 559163"/>
                <a:gd name="connsiteX2" fmla="*/ 35778 w 437594"/>
                <a:gd name="connsiteY2" fmla="*/ 519931 h 559163"/>
                <a:gd name="connsiteX3" fmla="*/ 194085 w 437594"/>
                <a:gd name="connsiteY3" fmla="*/ 541196 h 559163"/>
                <a:gd name="connsiteX4" fmla="*/ 409099 w 437594"/>
                <a:gd name="connsiteY4" fmla="*/ 541196 h 559163"/>
                <a:gd name="connsiteX5" fmla="*/ 435089 w 437594"/>
                <a:gd name="connsiteY5" fmla="*/ 309643 h 559163"/>
                <a:gd name="connsiteX6" fmla="*/ 413824 w 437594"/>
                <a:gd name="connsiteY6" fmla="*/ 73364 h 559163"/>
                <a:gd name="connsiteX7" fmla="*/ 210624 w 437594"/>
                <a:gd name="connsiteY7" fmla="*/ 116 h 559163"/>
                <a:gd name="connsiteX8" fmla="*/ 16874 w 437594"/>
                <a:gd name="connsiteY8" fmla="*/ 85178 h 559163"/>
                <a:gd name="connsiteX0" fmla="*/ 16874 w 437594"/>
                <a:gd name="connsiteY0" fmla="*/ 85178 h 563991"/>
                <a:gd name="connsiteX1" fmla="*/ 12150 w 437594"/>
                <a:gd name="connsiteY1" fmla="*/ 361624 h 563991"/>
                <a:gd name="connsiteX2" fmla="*/ 35778 w 437594"/>
                <a:gd name="connsiteY2" fmla="*/ 519931 h 563991"/>
                <a:gd name="connsiteX3" fmla="*/ 205899 w 437594"/>
                <a:gd name="connsiteY3" fmla="*/ 553010 h 563991"/>
                <a:gd name="connsiteX4" fmla="*/ 409099 w 437594"/>
                <a:gd name="connsiteY4" fmla="*/ 541196 h 563991"/>
                <a:gd name="connsiteX5" fmla="*/ 435089 w 437594"/>
                <a:gd name="connsiteY5" fmla="*/ 309643 h 563991"/>
                <a:gd name="connsiteX6" fmla="*/ 413824 w 437594"/>
                <a:gd name="connsiteY6" fmla="*/ 73364 h 563991"/>
                <a:gd name="connsiteX7" fmla="*/ 210624 w 437594"/>
                <a:gd name="connsiteY7" fmla="*/ 116 h 563991"/>
                <a:gd name="connsiteX8" fmla="*/ 16874 w 437594"/>
                <a:gd name="connsiteY8" fmla="*/ 85178 h 563991"/>
                <a:gd name="connsiteX0" fmla="*/ 16874 w 437594"/>
                <a:gd name="connsiteY0" fmla="*/ 85178 h 554236"/>
                <a:gd name="connsiteX1" fmla="*/ 12150 w 437594"/>
                <a:gd name="connsiteY1" fmla="*/ 361624 h 554236"/>
                <a:gd name="connsiteX2" fmla="*/ 35778 w 437594"/>
                <a:gd name="connsiteY2" fmla="*/ 519931 h 554236"/>
                <a:gd name="connsiteX3" fmla="*/ 205899 w 437594"/>
                <a:gd name="connsiteY3" fmla="*/ 553010 h 554236"/>
                <a:gd name="connsiteX4" fmla="*/ 409099 w 437594"/>
                <a:gd name="connsiteY4" fmla="*/ 522294 h 554236"/>
                <a:gd name="connsiteX5" fmla="*/ 435089 w 437594"/>
                <a:gd name="connsiteY5" fmla="*/ 309643 h 554236"/>
                <a:gd name="connsiteX6" fmla="*/ 413824 w 437594"/>
                <a:gd name="connsiteY6" fmla="*/ 73364 h 554236"/>
                <a:gd name="connsiteX7" fmla="*/ 210624 w 437594"/>
                <a:gd name="connsiteY7" fmla="*/ 116 h 554236"/>
                <a:gd name="connsiteX8" fmla="*/ 16874 w 437594"/>
                <a:gd name="connsiteY8" fmla="*/ 85178 h 554236"/>
                <a:gd name="connsiteX0" fmla="*/ 16874 w 437594"/>
                <a:gd name="connsiteY0" fmla="*/ 85178 h 558187"/>
                <a:gd name="connsiteX1" fmla="*/ 12150 w 437594"/>
                <a:gd name="connsiteY1" fmla="*/ 361624 h 558187"/>
                <a:gd name="connsiteX2" fmla="*/ 35778 w 437594"/>
                <a:gd name="connsiteY2" fmla="*/ 519931 h 558187"/>
                <a:gd name="connsiteX3" fmla="*/ 215350 w 437594"/>
                <a:gd name="connsiteY3" fmla="*/ 557736 h 558187"/>
                <a:gd name="connsiteX4" fmla="*/ 409099 w 437594"/>
                <a:gd name="connsiteY4" fmla="*/ 522294 h 558187"/>
                <a:gd name="connsiteX5" fmla="*/ 435089 w 437594"/>
                <a:gd name="connsiteY5" fmla="*/ 309643 h 558187"/>
                <a:gd name="connsiteX6" fmla="*/ 413824 w 437594"/>
                <a:gd name="connsiteY6" fmla="*/ 73364 h 558187"/>
                <a:gd name="connsiteX7" fmla="*/ 210624 w 437594"/>
                <a:gd name="connsiteY7" fmla="*/ 116 h 558187"/>
                <a:gd name="connsiteX8" fmla="*/ 16874 w 437594"/>
                <a:gd name="connsiteY8" fmla="*/ 85178 h 558187"/>
                <a:gd name="connsiteX0" fmla="*/ 20067 w 440787"/>
                <a:gd name="connsiteY0" fmla="*/ 85178 h 558187"/>
                <a:gd name="connsiteX1" fmla="*/ 8255 w 440787"/>
                <a:gd name="connsiteY1" fmla="*/ 361624 h 558187"/>
                <a:gd name="connsiteX2" fmla="*/ 38971 w 440787"/>
                <a:gd name="connsiteY2" fmla="*/ 519931 h 558187"/>
                <a:gd name="connsiteX3" fmla="*/ 218543 w 440787"/>
                <a:gd name="connsiteY3" fmla="*/ 557736 h 558187"/>
                <a:gd name="connsiteX4" fmla="*/ 412292 w 440787"/>
                <a:gd name="connsiteY4" fmla="*/ 522294 h 558187"/>
                <a:gd name="connsiteX5" fmla="*/ 438282 w 440787"/>
                <a:gd name="connsiteY5" fmla="*/ 309643 h 558187"/>
                <a:gd name="connsiteX6" fmla="*/ 417017 w 440787"/>
                <a:gd name="connsiteY6" fmla="*/ 73364 h 558187"/>
                <a:gd name="connsiteX7" fmla="*/ 213817 w 440787"/>
                <a:gd name="connsiteY7" fmla="*/ 116 h 558187"/>
                <a:gd name="connsiteX8" fmla="*/ 20067 w 440787"/>
                <a:gd name="connsiteY8" fmla="*/ 85178 h 558187"/>
                <a:gd name="connsiteX0" fmla="*/ 20067 w 442342"/>
                <a:gd name="connsiteY0" fmla="*/ 85178 h 558345"/>
                <a:gd name="connsiteX1" fmla="*/ 8255 w 442342"/>
                <a:gd name="connsiteY1" fmla="*/ 361624 h 558345"/>
                <a:gd name="connsiteX2" fmla="*/ 38971 w 442342"/>
                <a:gd name="connsiteY2" fmla="*/ 519931 h 558345"/>
                <a:gd name="connsiteX3" fmla="*/ 218543 w 442342"/>
                <a:gd name="connsiteY3" fmla="*/ 557736 h 558345"/>
                <a:gd name="connsiteX4" fmla="*/ 412292 w 442342"/>
                <a:gd name="connsiteY4" fmla="*/ 522294 h 558345"/>
                <a:gd name="connsiteX5" fmla="*/ 440644 w 442342"/>
                <a:gd name="connsiteY5" fmla="*/ 302555 h 558345"/>
                <a:gd name="connsiteX6" fmla="*/ 417017 w 442342"/>
                <a:gd name="connsiteY6" fmla="*/ 73364 h 558345"/>
                <a:gd name="connsiteX7" fmla="*/ 213817 w 442342"/>
                <a:gd name="connsiteY7" fmla="*/ 116 h 558345"/>
                <a:gd name="connsiteX8" fmla="*/ 20067 w 442342"/>
                <a:gd name="connsiteY8" fmla="*/ 85178 h 558345"/>
                <a:gd name="connsiteX0" fmla="*/ 21288 w 443563"/>
                <a:gd name="connsiteY0" fmla="*/ 85178 h 558345"/>
                <a:gd name="connsiteX1" fmla="*/ 7113 w 443563"/>
                <a:gd name="connsiteY1" fmla="*/ 356898 h 558345"/>
                <a:gd name="connsiteX2" fmla="*/ 40192 w 443563"/>
                <a:gd name="connsiteY2" fmla="*/ 519931 h 558345"/>
                <a:gd name="connsiteX3" fmla="*/ 219764 w 443563"/>
                <a:gd name="connsiteY3" fmla="*/ 557736 h 558345"/>
                <a:gd name="connsiteX4" fmla="*/ 413513 w 443563"/>
                <a:gd name="connsiteY4" fmla="*/ 522294 h 558345"/>
                <a:gd name="connsiteX5" fmla="*/ 441865 w 443563"/>
                <a:gd name="connsiteY5" fmla="*/ 302555 h 558345"/>
                <a:gd name="connsiteX6" fmla="*/ 418238 w 443563"/>
                <a:gd name="connsiteY6" fmla="*/ 73364 h 558345"/>
                <a:gd name="connsiteX7" fmla="*/ 215038 w 443563"/>
                <a:gd name="connsiteY7" fmla="*/ 116 h 558345"/>
                <a:gd name="connsiteX8" fmla="*/ 21288 w 443563"/>
                <a:gd name="connsiteY8" fmla="*/ 85178 h 558345"/>
                <a:gd name="connsiteX0" fmla="*/ 45611 w 437169"/>
                <a:gd name="connsiteY0" fmla="*/ 66265 h 558335"/>
                <a:gd name="connsiteX1" fmla="*/ 719 w 437169"/>
                <a:gd name="connsiteY1" fmla="*/ 356888 h 558335"/>
                <a:gd name="connsiteX2" fmla="*/ 33798 w 437169"/>
                <a:gd name="connsiteY2" fmla="*/ 519921 h 558335"/>
                <a:gd name="connsiteX3" fmla="*/ 213370 w 437169"/>
                <a:gd name="connsiteY3" fmla="*/ 557726 h 558335"/>
                <a:gd name="connsiteX4" fmla="*/ 407119 w 437169"/>
                <a:gd name="connsiteY4" fmla="*/ 522284 h 558335"/>
                <a:gd name="connsiteX5" fmla="*/ 435471 w 437169"/>
                <a:gd name="connsiteY5" fmla="*/ 302545 h 558335"/>
                <a:gd name="connsiteX6" fmla="*/ 411844 w 437169"/>
                <a:gd name="connsiteY6" fmla="*/ 73354 h 558335"/>
                <a:gd name="connsiteX7" fmla="*/ 208644 w 437169"/>
                <a:gd name="connsiteY7" fmla="*/ 106 h 558335"/>
                <a:gd name="connsiteX8" fmla="*/ 45611 w 437169"/>
                <a:gd name="connsiteY8" fmla="*/ 66265 h 558335"/>
                <a:gd name="connsiteX0" fmla="*/ 37761 w 429319"/>
                <a:gd name="connsiteY0" fmla="*/ 66214 h 558284"/>
                <a:gd name="connsiteX1" fmla="*/ 2320 w 429319"/>
                <a:gd name="connsiteY1" fmla="*/ 297767 h 558284"/>
                <a:gd name="connsiteX2" fmla="*/ 25948 w 429319"/>
                <a:gd name="connsiteY2" fmla="*/ 519870 h 558284"/>
                <a:gd name="connsiteX3" fmla="*/ 205520 w 429319"/>
                <a:gd name="connsiteY3" fmla="*/ 557675 h 558284"/>
                <a:gd name="connsiteX4" fmla="*/ 399269 w 429319"/>
                <a:gd name="connsiteY4" fmla="*/ 522233 h 558284"/>
                <a:gd name="connsiteX5" fmla="*/ 427621 w 429319"/>
                <a:gd name="connsiteY5" fmla="*/ 302494 h 558284"/>
                <a:gd name="connsiteX6" fmla="*/ 403994 w 429319"/>
                <a:gd name="connsiteY6" fmla="*/ 73303 h 558284"/>
                <a:gd name="connsiteX7" fmla="*/ 200794 w 429319"/>
                <a:gd name="connsiteY7" fmla="*/ 55 h 558284"/>
                <a:gd name="connsiteX8" fmla="*/ 37761 w 429319"/>
                <a:gd name="connsiteY8" fmla="*/ 66214 h 558284"/>
                <a:gd name="connsiteX0" fmla="*/ 36275 w 427833"/>
                <a:gd name="connsiteY0" fmla="*/ 66214 h 558958"/>
                <a:gd name="connsiteX1" fmla="*/ 834 w 427833"/>
                <a:gd name="connsiteY1" fmla="*/ 297767 h 558958"/>
                <a:gd name="connsiteX2" fmla="*/ 29188 w 427833"/>
                <a:gd name="connsiteY2" fmla="*/ 510418 h 558958"/>
                <a:gd name="connsiteX3" fmla="*/ 204034 w 427833"/>
                <a:gd name="connsiteY3" fmla="*/ 557675 h 558958"/>
                <a:gd name="connsiteX4" fmla="*/ 397783 w 427833"/>
                <a:gd name="connsiteY4" fmla="*/ 522233 h 558958"/>
                <a:gd name="connsiteX5" fmla="*/ 426135 w 427833"/>
                <a:gd name="connsiteY5" fmla="*/ 302494 h 558958"/>
                <a:gd name="connsiteX6" fmla="*/ 402508 w 427833"/>
                <a:gd name="connsiteY6" fmla="*/ 73303 h 558958"/>
                <a:gd name="connsiteX7" fmla="*/ 199308 w 427833"/>
                <a:gd name="connsiteY7" fmla="*/ 55 h 558958"/>
                <a:gd name="connsiteX8" fmla="*/ 36275 w 427833"/>
                <a:gd name="connsiteY8" fmla="*/ 66214 h 558958"/>
                <a:gd name="connsiteX0" fmla="*/ 36275 w 428528"/>
                <a:gd name="connsiteY0" fmla="*/ 66214 h 558440"/>
                <a:gd name="connsiteX1" fmla="*/ 834 w 428528"/>
                <a:gd name="connsiteY1" fmla="*/ 297767 h 558440"/>
                <a:gd name="connsiteX2" fmla="*/ 29188 w 428528"/>
                <a:gd name="connsiteY2" fmla="*/ 510418 h 558440"/>
                <a:gd name="connsiteX3" fmla="*/ 204034 w 428528"/>
                <a:gd name="connsiteY3" fmla="*/ 557675 h 558440"/>
                <a:gd name="connsiteX4" fmla="*/ 388332 w 428528"/>
                <a:gd name="connsiteY4" fmla="*/ 519870 h 558440"/>
                <a:gd name="connsiteX5" fmla="*/ 426135 w 428528"/>
                <a:gd name="connsiteY5" fmla="*/ 302494 h 558440"/>
                <a:gd name="connsiteX6" fmla="*/ 402508 w 428528"/>
                <a:gd name="connsiteY6" fmla="*/ 73303 h 558440"/>
                <a:gd name="connsiteX7" fmla="*/ 199308 w 428528"/>
                <a:gd name="connsiteY7" fmla="*/ 55 h 558440"/>
                <a:gd name="connsiteX8" fmla="*/ 36275 w 428528"/>
                <a:gd name="connsiteY8" fmla="*/ 66214 h 558440"/>
                <a:gd name="connsiteX0" fmla="*/ 37760 w 430013"/>
                <a:gd name="connsiteY0" fmla="*/ 66214 h 557901"/>
                <a:gd name="connsiteX1" fmla="*/ 2319 w 430013"/>
                <a:gd name="connsiteY1" fmla="*/ 297767 h 557901"/>
                <a:gd name="connsiteX2" fmla="*/ 25948 w 430013"/>
                <a:gd name="connsiteY2" fmla="*/ 519869 h 557901"/>
                <a:gd name="connsiteX3" fmla="*/ 205519 w 430013"/>
                <a:gd name="connsiteY3" fmla="*/ 557675 h 557901"/>
                <a:gd name="connsiteX4" fmla="*/ 389817 w 430013"/>
                <a:gd name="connsiteY4" fmla="*/ 519870 h 557901"/>
                <a:gd name="connsiteX5" fmla="*/ 427620 w 430013"/>
                <a:gd name="connsiteY5" fmla="*/ 302494 h 557901"/>
                <a:gd name="connsiteX6" fmla="*/ 403993 w 430013"/>
                <a:gd name="connsiteY6" fmla="*/ 73303 h 557901"/>
                <a:gd name="connsiteX7" fmla="*/ 200793 w 430013"/>
                <a:gd name="connsiteY7" fmla="*/ 55 h 557901"/>
                <a:gd name="connsiteX8" fmla="*/ 37760 w 430013"/>
                <a:gd name="connsiteY8" fmla="*/ 66214 h 557901"/>
                <a:gd name="connsiteX0" fmla="*/ 40684 w 432937"/>
                <a:gd name="connsiteY0" fmla="*/ 66214 h 557831"/>
                <a:gd name="connsiteX1" fmla="*/ 5243 w 432937"/>
                <a:gd name="connsiteY1" fmla="*/ 297767 h 557831"/>
                <a:gd name="connsiteX2" fmla="*/ 28872 w 432937"/>
                <a:gd name="connsiteY2" fmla="*/ 519869 h 557831"/>
                <a:gd name="connsiteX3" fmla="*/ 208443 w 432937"/>
                <a:gd name="connsiteY3" fmla="*/ 557675 h 557831"/>
                <a:gd name="connsiteX4" fmla="*/ 392741 w 432937"/>
                <a:gd name="connsiteY4" fmla="*/ 519870 h 557831"/>
                <a:gd name="connsiteX5" fmla="*/ 430544 w 432937"/>
                <a:gd name="connsiteY5" fmla="*/ 302494 h 557831"/>
                <a:gd name="connsiteX6" fmla="*/ 406917 w 432937"/>
                <a:gd name="connsiteY6" fmla="*/ 73303 h 557831"/>
                <a:gd name="connsiteX7" fmla="*/ 203717 w 432937"/>
                <a:gd name="connsiteY7" fmla="*/ 55 h 557831"/>
                <a:gd name="connsiteX8" fmla="*/ 40684 w 432937"/>
                <a:gd name="connsiteY8" fmla="*/ 66214 h 557831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6557 w 428810"/>
                <a:gd name="connsiteY0" fmla="*/ 66214 h 531376"/>
                <a:gd name="connsiteX1" fmla="*/ 1116 w 428810"/>
                <a:gd name="connsiteY1" fmla="*/ 297767 h 531376"/>
                <a:gd name="connsiteX2" fmla="*/ 27108 w 428810"/>
                <a:gd name="connsiteY2" fmla="*/ 510418 h 531376"/>
                <a:gd name="connsiteX3" fmla="*/ 192502 w 428810"/>
                <a:gd name="connsiteY3" fmla="*/ 524596 h 531376"/>
                <a:gd name="connsiteX4" fmla="*/ 388614 w 428810"/>
                <a:gd name="connsiteY4" fmla="*/ 519870 h 531376"/>
                <a:gd name="connsiteX5" fmla="*/ 426417 w 428810"/>
                <a:gd name="connsiteY5" fmla="*/ 302494 h 531376"/>
                <a:gd name="connsiteX6" fmla="*/ 402790 w 428810"/>
                <a:gd name="connsiteY6" fmla="*/ 73303 h 531376"/>
                <a:gd name="connsiteX7" fmla="*/ 199590 w 428810"/>
                <a:gd name="connsiteY7" fmla="*/ 55 h 531376"/>
                <a:gd name="connsiteX8" fmla="*/ 36557 w 428810"/>
                <a:gd name="connsiteY8" fmla="*/ 66214 h 531376"/>
                <a:gd name="connsiteX0" fmla="*/ 36557 w 422272"/>
                <a:gd name="connsiteY0" fmla="*/ 66214 h 538568"/>
                <a:gd name="connsiteX1" fmla="*/ 1116 w 422272"/>
                <a:gd name="connsiteY1" fmla="*/ 297767 h 538568"/>
                <a:gd name="connsiteX2" fmla="*/ 27108 w 422272"/>
                <a:gd name="connsiteY2" fmla="*/ 510418 h 538568"/>
                <a:gd name="connsiteX3" fmla="*/ 192502 w 422272"/>
                <a:gd name="connsiteY3" fmla="*/ 524596 h 538568"/>
                <a:gd name="connsiteX4" fmla="*/ 388614 w 422272"/>
                <a:gd name="connsiteY4" fmla="*/ 519870 h 538568"/>
                <a:gd name="connsiteX5" fmla="*/ 414603 w 422272"/>
                <a:gd name="connsiteY5" fmla="*/ 295406 h 538568"/>
                <a:gd name="connsiteX6" fmla="*/ 402790 w 422272"/>
                <a:gd name="connsiteY6" fmla="*/ 73303 h 538568"/>
                <a:gd name="connsiteX7" fmla="*/ 199590 w 422272"/>
                <a:gd name="connsiteY7" fmla="*/ 55 h 538568"/>
                <a:gd name="connsiteX8" fmla="*/ 36557 w 422272"/>
                <a:gd name="connsiteY8" fmla="*/ 66214 h 538568"/>
                <a:gd name="connsiteX0" fmla="*/ 36557 w 416127"/>
                <a:gd name="connsiteY0" fmla="*/ 66159 h 538513"/>
                <a:gd name="connsiteX1" fmla="*/ 1116 w 416127"/>
                <a:gd name="connsiteY1" fmla="*/ 297712 h 538513"/>
                <a:gd name="connsiteX2" fmla="*/ 27108 w 416127"/>
                <a:gd name="connsiteY2" fmla="*/ 510363 h 538513"/>
                <a:gd name="connsiteX3" fmla="*/ 192502 w 416127"/>
                <a:gd name="connsiteY3" fmla="*/ 524541 h 538513"/>
                <a:gd name="connsiteX4" fmla="*/ 388614 w 416127"/>
                <a:gd name="connsiteY4" fmla="*/ 519815 h 538513"/>
                <a:gd name="connsiteX5" fmla="*/ 414603 w 416127"/>
                <a:gd name="connsiteY5" fmla="*/ 295351 h 538513"/>
                <a:gd name="connsiteX6" fmla="*/ 390976 w 416127"/>
                <a:gd name="connsiteY6" fmla="*/ 66160 h 538513"/>
                <a:gd name="connsiteX7" fmla="*/ 199590 w 416127"/>
                <a:gd name="connsiteY7" fmla="*/ 0 h 538513"/>
                <a:gd name="connsiteX8" fmla="*/ 36557 w 416127"/>
                <a:gd name="connsiteY8" fmla="*/ 66159 h 538513"/>
                <a:gd name="connsiteX0" fmla="*/ 36557 w 416962"/>
                <a:gd name="connsiteY0" fmla="*/ 66159 h 533540"/>
                <a:gd name="connsiteX1" fmla="*/ 1116 w 416962"/>
                <a:gd name="connsiteY1" fmla="*/ 297712 h 533540"/>
                <a:gd name="connsiteX2" fmla="*/ 27108 w 416962"/>
                <a:gd name="connsiteY2" fmla="*/ 510363 h 533540"/>
                <a:gd name="connsiteX3" fmla="*/ 192502 w 416962"/>
                <a:gd name="connsiteY3" fmla="*/ 524541 h 533540"/>
                <a:gd name="connsiteX4" fmla="*/ 390977 w 416962"/>
                <a:gd name="connsiteY4" fmla="*/ 512727 h 533540"/>
                <a:gd name="connsiteX5" fmla="*/ 414603 w 416962"/>
                <a:gd name="connsiteY5" fmla="*/ 295351 h 533540"/>
                <a:gd name="connsiteX6" fmla="*/ 390976 w 416962"/>
                <a:gd name="connsiteY6" fmla="*/ 66160 h 533540"/>
                <a:gd name="connsiteX7" fmla="*/ 199590 w 416962"/>
                <a:gd name="connsiteY7" fmla="*/ 0 h 533540"/>
                <a:gd name="connsiteX8" fmla="*/ 36557 w 416962"/>
                <a:gd name="connsiteY8" fmla="*/ 66159 h 533540"/>
                <a:gd name="connsiteX0" fmla="*/ 36557 w 415953"/>
                <a:gd name="connsiteY0" fmla="*/ 66159 h 531703"/>
                <a:gd name="connsiteX1" fmla="*/ 1116 w 415953"/>
                <a:gd name="connsiteY1" fmla="*/ 297712 h 531703"/>
                <a:gd name="connsiteX2" fmla="*/ 27108 w 415953"/>
                <a:gd name="connsiteY2" fmla="*/ 510363 h 531703"/>
                <a:gd name="connsiteX3" fmla="*/ 192502 w 415953"/>
                <a:gd name="connsiteY3" fmla="*/ 524541 h 531703"/>
                <a:gd name="connsiteX4" fmla="*/ 390977 w 415953"/>
                <a:gd name="connsiteY4" fmla="*/ 512727 h 531703"/>
                <a:gd name="connsiteX5" fmla="*/ 414603 w 415953"/>
                <a:gd name="connsiteY5" fmla="*/ 295351 h 531703"/>
                <a:gd name="connsiteX6" fmla="*/ 390976 w 415953"/>
                <a:gd name="connsiteY6" fmla="*/ 66160 h 531703"/>
                <a:gd name="connsiteX7" fmla="*/ 199590 w 415953"/>
                <a:gd name="connsiteY7" fmla="*/ 0 h 531703"/>
                <a:gd name="connsiteX8" fmla="*/ 36557 w 415953"/>
                <a:gd name="connsiteY8" fmla="*/ 66159 h 531703"/>
                <a:gd name="connsiteX0" fmla="*/ 38202 w 417598"/>
                <a:gd name="connsiteY0" fmla="*/ 66159 h 527065"/>
                <a:gd name="connsiteX1" fmla="*/ 2761 w 417598"/>
                <a:gd name="connsiteY1" fmla="*/ 297712 h 527065"/>
                <a:gd name="connsiteX2" fmla="*/ 28753 w 417598"/>
                <a:gd name="connsiteY2" fmla="*/ 510363 h 527065"/>
                <a:gd name="connsiteX3" fmla="*/ 194147 w 417598"/>
                <a:gd name="connsiteY3" fmla="*/ 524541 h 527065"/>
                <a:gd name="connsiteX4" fmla="*/ 392622 w 417598"/>
                <a:gd name="connsiteY4" fmla="*/ 512727 h 527065"/>
                <a:gd name="connsiteX5" fmla="*/ 416248 w 417598"/>
                <a:gd name="connsiteY5" fmla="*/ 295351 h 527065"/>
                <a:gd name="connsiteX6" fmla="*/ 392621 w 417598"/>
                <a:gd name="connsiteY6" fmla="*/ 66160 h 527065"/>
                <a:gd name="connsiteX7" fmla="*/ 201235 w 417598"/>
                <a:gd name="connsiteY7" fmla="*/ 0 h 527065"/>
                <a:gd name="connsiteX8" fmla="*/ 38202 w 417598"/>
                <a:gd name="connsiteY8" fmla="*/ 66159 h 527065"/>
                <a:gd name="connsiteX0" fmla="*/ 36212 w 415608"/>
                <a:gd name="connsiteY0" fmla="*/ 66159 h 527065"/>
                <a:gd name="connsiteX1" fmla="*/ 771 w 415608"/>
                <a:gd name="connsiteY1" fmla="*/ 297712 h 527065"/>
                <a:gd name="connsiteX2" fmla="*/ 55116 w 415608"/>
                <a:gd name="connsiteY2" fmla="*/ 510363 h 527065"/>
                <a:gd name="connsiteX3" fmla="*/ 192157 w 415608"/>
                <a:gd name="connsiteY3" fmla="*/ 524541 h 527065"/>
                <a:gd name="connsiteX4" fmla="*/ 390632 w 415608"/>
                <a:gd name="connsiteY4" fmla="*/ 512727 h 527065"/>
                <a:gd name="connsiteX5" fmla="*/ 414258 w 415608"/>
                <a:gd name="connsiteY5" fmla="*/ 295351 h 527065"/>
                <a:gd name="connsiteX6" fmla="*/ 390631 w 415608"/>
                <a:gd name="connsiteY6" fmla="*/ 66160 h 527065"/>
                <a:gd name="connsiteX7" fmla="*/ 199245 w 415608"/>
                <a:gd name="connsiteY7" fmla="*/ 0 h 527065"/>
                <a:gd name="connsiteX8" fmla="*/ 36212 w 415608"/>
                <a:gd name="connsiteY8" fmla="*/ 66159 h 527065"/>
                <a:gd name="connsiteX0" fmla="*/ 15687 w 395083"/>
                <a:gd name="connsiteY0" fmla="*/ 66159 h 531379"/>
                <a:gd name="connsiteX1" fmla="*/ 8600 w 395083"/>
                <a:gd name="connsiteY1" fmla="*/ 302438 h 531379"/>
                <a:gd name="connsiteX2" fmla="*/ 34591 w 395083"/>
                <a:gd name="connsiteY2" fmla="*/ 510363 h 531379"/>
                <a:gd name="connsiteX3" fmla="*/ 171632 w 395083"/>
                <a:gd name="connsiteY3" fmla="*/ 524541 h 531379"/>
                <a:gd name="connsiteX4" fmla="*/ 370107 w 395083"/>
                <a:gd name="connsiteY4" fmla="*/ 512727 h 531379"/>
                <a:gd name="connsiteX5" fmla="*/ 393733 w 395083"/>
                <a:gd name="connsiteY5" fmla="*/ 295351 h 531379"/>
                <a:gd name="connsiteX6" fmla="*/ 370106 w 395083"/>
                <a:gd name="connsiteY6" fmla="*/ 66160 h 531379"/>
                <a:gd name="connsiteX7" fmla="*/ 178720 w 395083"/>
                <a:gd name="connsiteY7" fmla="*/ 0 h 531379"/>
                <a:gd name="connsiteX8" fmla="*/ 15687 w 395083"/>
                <a:gd name="connsiteY8" fmla="*/ 66159 h 531379"/>
                <a:gd name="connsiteX0" fmla="*/ 16810 w 396206"/>
                <a:gd name="connsiteY0" fmla="*/ 66159 h 532029"/>
                <a:gd name="connsiteX1" fmla="*/ 7361 w 396206"/>
                <a:gd name="connsiteY1" fmla="*/ 292987 h 532029"/>
                <a:gd name="connsiteX2" fmla="*/ 35714 w 396206"/>
                <a:gd name="connsiteY2" fmla="*/ 510363 h 532029"/>
                <a:gd name="connsiteX3" fmla="*/ 172755 w 396206"/>
                <a:gd name="connsiteY3" fmla="*/ 524541 h 532029"/>
                <a:gd name="connsiteX4" fmla="*/ 371230 w 396206"/>
                <a:gd name="connsiteY4" fmla="*/ 512727 h 532029"/>
                <a:gd name="connsiteX5" fmla="*/ 394856 w 396206"/>
                <a:gd name="connsiteY5" fmla="*/ 295351 h 532029"/>
                <a:gd name="connsiteX6" fmla="*/ 371229 w 396206"/>
                <a:gd name="connsiteY6" fmla="*/ 66160 h 532029"/>
                <a:gd name="connsiteX7" fmla="*/ 179843 w 396206"/>
                <a:gd name="connsiteY7" fmla="*/ 0 h 532029"/>
                <a:gd name="connsiteX8" fmla="*/ 16810 w 396206"/>
                <a:gd name="connsiteY8" fmla="*/ 66159 h 532029"/>
                <a:gd name="connsiteX0" fmla="*/ 17622 w 397018"/>
                <a:gd name="connsiteY0" fmla="*/ 66159 h 532029"/>
                <a:gd name="connsiteX1" fmla="*/ 8173 w 397018"/>
                <a:gd name="connsiteY1" fmla="*/ 292987 h 532029"/>
                <a:gd name="connsiteX2" fmla="*/ 36526 w 397018"/>
                <a:gd name="connsiteY2" fmla="*/ 510363 h 532029"/>
                <a:gd name="connsiteX3" fmla="*/ 173567 w 397018"/>
                <a:gd name="connsiteY3" fmla="*/ 524541 h 532029"/>
                <a:gd name="connsiteX4" fmla="*/ 372042 w 397018"/>
                <a:gd name="connsiteY4" fmla="*/ 512727 h 532029"/>
                <a:gd name="connsiteX5" fmla="*/ 395668 w 397018"/>
                <a:gd name="connsiteY5" fmla="*/ 295351 h 532029"/>
                <a:gd name="connsiteX6" fmla="*/ 372041 w 397018"/>
                <a:gd name="connsiteY6" fmla="*/ 66160 h 532029"/>
                <a:gd name="connsiteX7" fmla="*/ 180655 w 397018"/>
                <a:gd name="connsiteY7" fmla="*/ 0 h 532029"/>
                <a:gd name="connsiteX8" fmla="*/ 17622 w 397018"/>
                <a:gd name="connsiteY8" fmla="*/ 66159 h 532029"/>
                <a:gd name="connsiteX0" fmla="*/ 16811 w 396207"/>
                <a:gd name="connsiteY0" fmla="*/ 66159 h 529127"/>
                <a:gd name="connsiteX1" fmla="*/ 7362 w 396207"/>
                <a:gd name="connsiteY1" fmla="*/ 292987 h 529127"/>
                <a:gd name="connsiteX2" fmla="*/ 35715 w 396207"/>
                <a:gd name="connsiteY2" fmla="*/ 505637 h 529127"/>
                <a:gd name="connsiteX3" fmla="*/ 172756 w 396207"/>
                <a:gd name="connsiteY3" fmla="*/ 524541 h 529127"/>
                <a:gd name="connsiteX4" fmla="*/ 371231 w 396207"/>
                <a:gd name="connsiteY4" fmla="*/ 512727 h 529127"/>
                <a:gd name="connsiteX5" fmla="*/ 394857 w 396207"/>
                <a:gd name="connsiteY5" fmla="*/ 295351 h 529127"/>
                <a:gd name="connsiteX6" fmla="*/ 371230 w 396207"/>
                <a:gd name="connsiteY6" fmla="*/ 66160 h 529127"/>
                <a:gd name="connsiteX7" fmla="*/ 179844 w 396207"/>
                <a:gd name="connsiteY7" fmla="*/ 0 h 529127"/>
                <a:gd name="connsiteX8" fmla="*/ 16811 w 396207"/>
                <a:gd name="connsiteY8" fmla="*/ 66159 h 529127"/>
                <a:gd name="connsiteX0" fmla="*/ 16811 w 397772"/>
                <a:gd name="connsiteY0" fmla="*/ 66159 h 528841"/>
                <a:gd name="connsiteX1" fmla="*/ 7362 w 397772"/>
                <a:gd name="connsiteY1" fmla="*/ 292987 h 528841"/>
                <a:gd name="connsiteX2" fmla="*/ 35715 w 397772"/>
                <a:gd name="connsiteY2" fmla="*/ 505637 h 528841"/>
                <a:gd name="connsiteX3" fmla="*/ 172756 w 397772"/>
                <a:gd name="connsiteY3" fmla="*/ 524541 h 528841"/>
                <a:gd name="connsiteX4" fmla="*/ 349966 w 397772"/>
                <a:gd name="connsiteY4" fmla="*/ 517453 h 528841"/>
                <a:gd name="connsiteX5" fmla="*/ 394857 w 397772"/>
                <a:gd name="connsiteY5" fmla="*/ 295351 h 528841"/>
                <a:gd name="connsiteX6" fmla="*/ 371230 w 397772"/>
                <a:gd name="connsiteY6" fmla="*/ 66160 h 528841"/>
                <a:gd name="connsiteX7" fmla="*/ 179844 w 397772"/>
                <a:gd name="connsiteY7" fmla="*/ 0 h 528841"/>
                <a:gd name="connsiteX8" fmla="*/ 16811 w 397772"/>
                <a:gd name="connsiteY8" fmla="*/ 66159 h 528841"/>
                <a:gd name="connsiteX0" fmla="*/ 16811 w 386281"/>
                <a:gd name="connsiteY0" fmla="*/ 66159 h 536037"/>
                <a:gd name="connsiteX1" fmla="*/ 7362 w 386281"/>
                <a:gd name="connsiteY1" fmla="*/ 292987 h 536037"/>
                <a:gd name="connsiteX2" fmla="*/ 35715 w 386281"/>
                <a:gd name="connsiteY2" fmla="*/ 505637 h 536037"/>
                <a:gd name="connsiteX3" fmla="*/ 172756 w 386281"/>
                <a:gd name="connsiteY3" fmla="*/ 524541 h 536037"/>
                <a:gd name="connsiteX4" fmla="*/ 349966 w 386281"/>
                <a:gd name="connsiteY4" fmla="*/ 517453 h 536037"/>
                <a:gd name="connsiteX5" fmla="*/ 368866 w 386281"/>
                <a:gd name="connsiteY5" fmla="*/ 292988 h 536037"/>
                <a:gd name="connsiteX6" fmla="*/ 371230 w 386281"/>
                <a:gd name="connsiteY6" fmla="*/ 66160 h 536037"/>
                <a:gd name="connsiteX7" fmla="*/ 179844 w 386281"/>
                <a:gd name="connsiteY7" fmla="*/ 0 h 536037"/>
                <a:gd name="connsiteX8" fmla="*/ 16811 w 386281"/>
                <a:gd name="connsiteY8" fmla="*/ 66159 h 536037"/>
                <a:gd name="connsiteX0" fmla="*/ 16811 w 390120"/>
                <a:gd name="connsiteY0" fmla="*/ 66159 h 535863"/>
                <a:gd name="connsiteX1" fmla="*/ 7362 w 390120"/>
                <a:gd name="connsiteY1" fmla="*/ 292987 h 535863"/>
                <a:gd name="connsiteX2" fmla="*/ 35715 w 390120"/>
                <a:gd name="connsiteY2" fmla="*/ 505637 h 535863"/>
                <a:gd name="connsiteX3" fmla="*/ 172756 w 390120"/>
                <a:gd name="connsiteY3" fmla="*/ 524541 h 535863"/>
                <a:gd name="connsiteX4" fmla="*/ 349966 w 390120"/>
                <a:gd name="connsiteY4" fmla="*/ 517453 h 535863"/>
                <a:gd name="connsiteX5" fmla="*/ 380680 w 390120"/>
                <a:gd name="connsiteY5" fmla="*/ 295351 h 535863"/>
                <a:gd name="connsiteX6" fmla="*/ 371230 w 390120"/>
                <a:gd name="connsiteY6" fmla="*/ 66160 h 535863"/>
                <a:gd name="connsiteX7" fmla="*/ 179844 w 390120"/>
                <a:gd name="connsiteY7" fmla="*/ 0 h 535863"/>
                <a:gd name="connsiteX8" fmla="*/ 16811 w 390120"/>
                <a:gd name="connsiteY8" fmla="*/ 66159 h 535863"/>
                <a:gd name="connsiteX0" fmla="*/ 16811 w 393406"/>
                <a:gd name="connsiteY0" fmla="*/ 66159 h 535863"/>
                <a:gd name="connsiteX1" fmla="*/ 7362 w 393406"/>
                <a:gd name="connsiteY1" fmla="*/ 292987 h 535863"/>
                <a:gd name="connsiteX2" fmla="*/ 35715 w 393406"/>
                <a:gd name="connsiteY2" fmla="*/ 505637 h 535863"/>
                <a:gd name="connsiteX3" fmla="*/ 172756 w 393406"/>
                <a:gd name="connsiteY3" fmla="*/ 524541 h 535863"/>
                <a:gd name="connsiteX4" fmla="*/ 349966 w 393406"/>
                <a:gd name="connsiteY4" fmla="*/ 517453 h 535863"/>
                <a:gd name="connsiteX5" fmla="*/ 387769 w 393406"/>
                <a:gd name="connsiteY5" fmla="*/ 295351 h 535863"/>
                <a:gd name="connsiteX6" fmla="*/ 371230 w 393406"/>
                <a:gd name="connsiteY6" fmla="*/ 66160 h 535863"/>
                <a:gd name="connsiteX7" fmla="*/ 179844 w 393406"/>
                <a:gd name="connsiteY7" fmla="*/ 0 h 535863"/>
                <a:gd name="connsiteX8" fmla="*/ 16811 w 393406"/>
                <a:gd name="connsiteY8" fmla="*/ 66159 h 535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406" h="535863">
                  <a:moveTo>
                    <a:pt x="16811" y="66159"/>
                  </a:moveTo>
                  <a:cubicBezTo>
                    <a:pt x="-11936" y="114990"/>
                    <a:pt x="4211" y="219741"/>
                    <a:pt x="7362" y="292987"/>
                  </a:cubicBezTo>
                  <a:cubicBezTo>
                    <a:pt x="10513" y="366233"/>
                    <a:pt x="8149" y="467045"/>
                    <a:pt x="35715" y="505637"/>
                  </a:cubicBezTo>
                  <a:cubicBezTo>
                    <a:pt x="63281" y="544229"/>
                    <a:pt x="120381" y="522572"/>
                    <a:pt x="172756" y="524541"/>
                  </a:cubicBezTo>
                  <a:cubicBezTo>
                    <a:pt x="231826" y="522178"/>
                    <a:pt x="314131" y="555651"/>
                    <a:pt x="349966" y="517453"/>
                  </a:cubicBezTo>
                  <a:cubicBezTo>
                    <a:pt x="385802" y="479255"/>
                    <a:pt x="384225" y="370566"/>
                    <a:pt x="387769" y="295351"/>
                  </a:cubicBezTo>
                  <a:cubicBezTo>
                    <a:pt x="391313" y="220136"/>
                    <a:pt x="404703" y="118141"/>
                    <a:pt x="371230" y="66160"/>
                  </a:cubicBezTo>
                  <a:cubicBezTo>
                    <a:pt x="337757" y="14179"/>
                    <a:pt x="238914" y="0"/>
                    <a:pt x="179844" y="0"/>
                  </a:cubicBezTo>
                  <a:cubicBezTo>
                    <a:pt x="120774" y="0"/>
                    <a:pt x="45558" y="17328"/>
                    <a:pt x="16811" y="66159"/>
                  </a:cubicBez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C0D1DCA4-430F-4609-BB1D-635549350983}"/>
                </a:ext>
              </a:extLst>
            </p:cNvPr>
            <p:cNvSpPr/>
            <p:nvPr/>
          </p:nvSpPr>
          <p:spPr>
            <a:xfrm>
              <a:off x="5625516" y="3156849"/>
              <a:ext cx="818288" cy="1112412"/>
            </a:xfrm>
            <a:custGeom>
              <a:avLst/>
              <a:gdLst>
                <a:gd name="connsiteX0" fmla="*/ 833039 w 833102"/>
                <a:gd name="connsiteY0" fmla="*/ 76519 h 1128109"/>
                <a:gd name="connsiteX1" fmla="*/ 721944 w 833102"/>
                <a:gd name="connsiteY1" fmla="*/ 29517 h 1128109"/>
                <a:gd name="connsiteX2" fmla="*/ 580938 w 833102"/>
                <a:gd name="connsiteY2" fmla="*/ 3880 h 1128109"/>
                <a:gd name="connsiteX3" fmla="*/ 471980 w 833102"/>
                <a:gd name="connsiteY3" fmla="*/ 6016 h 1128109"/>
                <a:gd name="connsiteX4" fmla="*/ 433524 w 833102"/>
                <a:gd name="connsiteY4" fmla="*/ 59428 h 1128109"/>
                <a:gd name="connsiteX5" fmla="*/ 358748 w 833102"/>
                <a:gd name="connsiteY5" fmla="*/ 78656 h 1128109"/>
                <a:gd name="connsiteX6" fmla="*/ 309610 w 833102"/>
                <a:gd name="connsiteY6" fmla="*/ 53018 h 1128109"/>
                <a:gd name="connsiteX7" fmla="*/ 309610 w 833102"/>
                <a:gd name="connsiteY7" fmla="*/ 6016 h 1128109"/>
                <a:gd name="connsiteX8" fmla="*/ 228424 w 833102"/>
                <a:gd name="connsiteY8" fmla="*/ 27381 h 1128109"/>
                <a:gd name="connsiteX9" fmla="*/ 108783 w 833102"/>
                <a:gd name="connsiteY9" fmla="*/ 91474 h 1128109"/>
                <a:gd name="connsiteX10" fmla="*/ 74600 w 833102"/>
                <a:gd name="connsiteY10" fmla="*/ 258117 h 1128109"/>
                <a:gd name="connsiteX11" fmla="*/ 38281 w 833102"/>
                <a:gd name="connsiteY11" fmla="*/ 719590 h 1128109"/>
                <a:gd name="connsiteX12" fmla="*/ 51099 w 833102"/>
                <a:gd name="connsiteY12" fmla="*/ 1093469 h 1128109"/>
                <a:gd name="connsiteX13" fmla="*/ 666396 w 833102"/>
                <a:gd name="connsiteY13" fmla="*/ 1104151 h 1128109"/>
                <a:gd name="connsiteX14" fmla="*/ 762537 w 833102"/>
                <a:gd name="connsiteY14" fmla="*/ 1027239 h 1128109"/>
                <a:gd name="connsiteX15" fmla="*/ 706989 w 833102"/>
                <a:gd name="connsiteY15" fmla="*/ 407669 h 1128109"/>
                <a:gd name="connsiteX16" fmla="*/ 833039 w 833102"/>
                <a:gd name="connsiteY16" fmla="*/ 76519 h 1128109"/>
                <a:gd name="connsiteX0" fmla="*/ 833039 w 833102"/>
                <a:gd name="connsiteY0" fmla="*/ 75792 h 1127382"/>
                <a:gd name="connsiteX1" fmla="*/ 721944 w 833102"/>
                <a:gd name="connsiteY1" fmla="*/ 15972 h 1127382"/>
                <a:gd name="connsiteX2" fmla="*/ 580938 w 833102"/>
                <a:gd name="connsiteY2" fmla="*/ 3153 h 1127382"/>
                <a:gd name="connsiteX3" fmla="*/ 471980 w 833102"/>
                <a:gd name="connsiteY3" fmla="*/ 5289 h 1127382"/>
                <a:gd name="connsiteX4" fmla="*/ 433524 w 833102"/>
                <a:gd name="connsiteY4" fmla="*/ 58701 h 1127382"/>
                <a:gd name="connsiteX5" fmla="*/ 358748 w 833102"/>
                <a:gd name="connsiteY5" fmla="*/ 77929 h 1127382"/>
                <a:gd name="connsiteX6" fmla="*/ 309610 w 833102"/>
                <a:gd name="connsiteY6" fmla="*/ 52291 h 1127382"/>
                <a:gd name="connsiteX7" fmla="*/ 309610 w 833102"/>
                <a:gd name="connsiteY7" fmla="*/ 5289 h 1127382"/>
                <a:gd name="connsiteX8" fmla="*/ 228424 w 833102"/>
                <a:gd name="connsiteY8" fmla="*/ 26654 h 1127382"/>
                <a:gd name="connsiteX9" fmla="*/ 108783 w 833102"/>
                <a:gd name="connsiteY9" fmla="*/ 90747 h 1127382"/>
                <a:gd name="connsiteX10" fmla="*/ 74600 w 833102"/>
                <a:gd name="connsiteY10" fmla="*/ 257390 h 1127382"/>
                <a:gd name="connsiteX11" fmla="*/ 38281 w 833102"/>
                <a:gd name="connsiteY11" fmla="*/ 718863 h 1127382"/>
                <a:gd name="connsiteX12" fmla="*/ 51099 w 833102"/>
                <a:gd name="connsiteY12" fmla="*/ 1092742 h 1127382"/>
                <a:gd name="connsiteX13" fmla="*/ 666396 w 833102"/>
                <a:gd name="connsiteY13" fmla="*/ 1103424 h 1127382"/>
                <a:gd name="connsiteX14" fmla="*/ 762537 w 833102"/>
                <a:gd name="connsiteY14" fmla="*/ 1026512 h 1127382"/>
                <a:gd name="connsiteX15" fmla="*/ 706989 w 833102"/>
                <a:gd name="connsiteY15" fmla="*/ 406942 h 1127382"/>
                <a:gd name="connsiteX16" fmla="*/ 833039 w 833102"/>
                <a:gd name="connsiteY16" fmla="*/ 75792 h 1127382"/>
                <a:gd name="connsiteX0" fmla="*/ 833039 w 833055"/>
                <a:gd name="connsiteY0" fmla="*/ 75792 h 1127382"/>
                <a:gd name="connsiteX1" fmla="*/ 721944 w 833055"/>
                <a:gd name="connsiteY1" fmla="*/ 15972 h 1127382"/>
                <a:gd name="connsiteX2" fmla="*/ 580938 w 833055"/>
                <a:gd name="connsiteY2" fmla="*/ 3153 h 1127382"/>
                <a:gd name="connsiteX3" fmla="*/ 471980 w 833055"/>
                <a:gd name="connsiteY3" fmla="*/ 5289 h 1127382"/>
                <a:gd name="connsiteX4" fmla="*/ 433524 w 833055"/>
                <a:gd name="connsiteY4" fmla="*/ 58701 h 1127382"/>
                <a:gd name="connsiteX5" fmla="*/ 358748 w 833055"/>
                <a:gd name="connsiteY5" fmla="*/ 77929 h 1127382"/>
                <a:gd name="connsiteX6" fmla="*/ 309610 w 833055"/>
                <a:gd name="connsiteY6" fmla="*/ 52291 h 1127382"/>
                <a:gd name="connsiteX7" fmla="*/ 309610 w 833055"/>
                <a:gd name="connsiteY7" fmla="*/ 5289 h 1127382"/>
                <a:gd name="connsiteX8" fmla="*/ 228424 w 833055"/>
                <a:gd name="connsiteY8" fmla="*/ 26654 h 1127382"/>
                <a:gd name="connsiteX9" fmla="*/ 108783 w 833055"/>
                <a:gd name="connsiteY9" fmla="*/ 90747 h 1127382"/>
                <a:gd name="connsiteX10" fmla="*/ 74600 w 833055"/>
                <a:gd name="connsiteY10" fmla="*/ 257390 h 1127382"/>
                <a:gd name="connsiteX11" fmla="*/ 38281 w 833055"/>
                <a:gd name="connsiteY11" fmla="*/ 718863 h 1127382"/>
                <a:gd name="connsiteX12" fmla="*/ 51099 w 833055"/>
                <a:gd name="connsiteY12" fmla="*/ 1092742 h 1127382"/>
                <a:gd name="connsiteX13" fmla="*/ 666396 w 833055"/>
                <a:gd name="connsiteY13" fmla="*/ 1103424 h 1127382"/>
                <a:gd name="connsiteX14" fmla="*/ 762537 w 833055"/>
                <a:gd name="connsiteY14" fmla="*/ 1026512 h 1127382"/>
                <a:gd name="connsiteX15" fmla="*/ 730490 w 833055"/>
                <a:gd name="connsiteY15" fmla="*/ 409079 h 1127382"/>
                <a:gd name="connsiteX16" fmla="*/ 833039 w 833055"/>
                <a:gd name="connsiteY16" fmla="*/ 75792 h 1127382"/>
                <a:gd name="connsiteX0" fmla="*/ 833039 w 833110"/>
                <a:gd name="connsiteY0" fmla="*/ 75792 h 1127382"/>
                <a:gd name="connsiteX1" fmla="*/ 721944 w 833110"/>
                <a:gd name="connsiteY1" fmla="*/ 15972 h 1127382"/>
                <a:gd name="connsiteX2" fmla="*/ 580938 w 833110"/>
                <a:gd name="connsiteY2" fmla="*/ 3153 h 1127382"/>
                <a:gd name="connsiteX3" fmla="*/ 471980 w 833110"/>
                <a:gd name="connsiteY3" fmla="*/ 5289 h 1127382"/>
                <a:gd name="connsiteX4" fmla="*/ 433524 w 833110"/>
                <a:gd name="connsiteY4" fmla="*/ 58701 h 1127382"/>
                <a:gd name="connsiteX5" fmla="*/ 358748 w 833110"/>
                <a:gd name="connsiteY5" fmla="*/ 77929 h 1127382"/>
                <a:gd name="connsiteX6" fmla="*/ 309610 w 833110"/>
                <a:gd name="connsiteY6" fmla="*/ 52291 h 1127382"/>
                <a:gd name="connsiteX7" fmla="*/ 309610 w 833110"/>
                <a:gd name="connsiteY7" fmla="*/ 5289 h 1127382"/>
                <a:gd name="connsiteX8" fmla="*/ 228424 w 833110"/>
                <a:gd name="connsiteY8" fmla="*/ 26654 h 1127382"/>
                <a:gd name="connsiteX9" fmla="*/ 108783 w 833110"/>
                <a:gd name="connsiteY9" fmla="*/ 90747 h 1127382"/>
                <a:gd name="connsiteX10" fmla="*/ 74600 w 833110"/>
                <a:gd name="connsiteY10" fmla="*/ 257390 h 1127382"/>
                <a:gd name="connsiteX11" fmla="*/ 38281 w 833110"/>
                <a:gd name="connsiteY11" fmla="*/ 718863 h 1127382"/>
                <a:gd name="connsiteX12" fmla="*/ 51099 w 833110"/>
                <a:gd name="connsiteY12" fmla="*/ 1092742 h 1127382"/>
                <a:gd name="connsiteX13" fmla="*/ 666396 w 833110"/>
                <a:gd name="connsiteY13" fmla="*/ 1103424 h 1127382"/>
                <a:gd name="connsiteX14" fmla="*/ 762537 w 833110"/>
                <a:gd name="connsiteY14" fmla="*/ 1026512 h 1127382"/>
                <a:gd name="connsiteX15" fmla="*/ 739036 w 833110"/>
                <a:gd name="connsiteY15" fmla="*/ 411215 h 1127382"/>
                <a:gd name="connsiteX16" fmla="*/ 833039 w 833110"/>
                <a:gd name="connsiteY16" fmla="*/ 75792 h 1127382"/>
                <a:gd name="connsiteX0" fmla="*/ 845955 w 846026"/>
                <a:gd name="connsiteY0" fmla="*/ 75792 h 1131873"/>
                <a:gd name="connsiteX1" fmla="*/ 734860 w 846026"/>
                <a:gd name="connsiteY1" fmla="*/ 15972 h 1131873"/>
                <a:gd name="connsiteX2" fmla="*/ 593854 w 846026"/>
                <a:gd name="connsiteY2" fmla="*/ 3153 h 1131873"/>
                <a:gd name="connsiteX3" fmla="*/ 484896 w 846026"/>
                <a:gd name="connsiteY3" fmla="*/ 5289 h 1131873"/>
                <a:gd name="connsiteX4" fmla="*/ 446440 w 846026"/>
                <a:gd name="connsiteY4" fmla="*/ 58701 h 1131873"/>
                <a:gd name="connsiteX5" fmla="*/ 371664 w 846026"/>
                <a:gd name="connsiteY5" fmla="*/ 77929 h 1131873"/>
                <a:gd name="connsiteX6" fmla="*/ 322526 w 846026"/>
                <a:gd name="connsiteY6" fmla="*/ 52291 h 1131873"/>
                <a:gd name="connsiteX7" fmla="*/ 322526 w 846026"/>
                <a:gd name="connsiteY7" fmla="*/ 5289 h 1131873"/>
                <a:gd name="connsiteX8" fmla="*/ 241340 w 846026"/>
                <a:gd name="connsiteY8" fmla="*/ 26654 h 1131873"/>
                <a:gd name="connsiteX9" fmla="*/ 121699 w 846026"/>
                <a:gd name="connsiteY9" fmla="*/ 90747 h 1131873"/>
                <a:gd name="connsiteX10" fmla="*/ 87516 w 846026"/>
                <a:gd name="connsiteY10" fmla="*/ 257390 h 1131873"/>
                <a:gd name="connsiteX11" fmla="*/ 51197 w 846026"/>
                <a:gd name="connsiteY11" fmla="*/ 718863 h 1131873"/>
                <a:gd name="connsiteX12" fmla="*/ 46923 w 846026"/>
                <a:gd name="connsiteY12" fmla="*/ 1099151 h 1131873"/>
                <a:gd name="connsiteX13" fmla="*/ 679312 w 846026"/>
                <a:gd name="connsiteY13" fmla="*/ 1103424 h 1131873"/>
                <a:gd name="connsiteX14" fmla="*/ 775453 w 846026"/>
                <a:gd name="connsiteY14" fmla="*/ 1026512 h 1131873"/>
                <a:gd name="connsiteX15" fmla="*/ 751952 w 846026"/>
                <a:gd name="connsiteY15" fmla="*/ 411215 h 1131873"/>
                <a:gd name="connsiteX16" fmla="*/ 845955 w 846026"/>
                <a:gd name="connsiteY16" fmla="*/ 75792 h 1131873"/>
                <a:gd name="connsiteX0" fmla="*/ 845955 w 846026"/>
                <a:gd name="connsiteY0" fmla="*/ 75792 h 1106808"/>
                <a:gd name="connsiteX1" fmla="*/ 734860 w 846026"/>
                <a:gd name="connsiteY1" fmla="*/ 15972 h 1106808"/>
                <a:gd name="connsiteX2" fmla="*/ 593854 w 846026"/>
                <a:gd name="connsiteY2" fmla="*/ 3153 h 1106808"/>
                <a:gd name="connsiteX3" fmla="*/ 484896 w 846026"/>
                <a:gd name="connsiteY3" fmla="*/ 5289 h 1106808"/>
                <a:gd name="connsiteX4" fmla="*/ 446440 w 846026"/>
                <a:gd name="connsiteY4" fmla="*/ 58701 h 1106808"/>
                <a:gd name="connsiteX5" fmla="*/ 371664 w 846026"/>
                <a:gd name="connsiteY5" fmla="*/ 77929 h 1106808"/>
                <a:gd name="connsiteX6" fmla="*/ 322526 w 846026"/>
                <a:gd name="connsiteY6" fmla="*/ 52291 h 1106808"/>
                <a:gd name="connsiteX7" fmla="*/ 322526 w 846026"/>
                <a:gd name="connsiteY7" fmla="*/ 5289 h 1106808"/>
                <a:gd name="connsiteX8" fmla="*/ 241340 w 846026"/>
                <a:gd name="connsiteY8" fmla="*/ 26654 h 1106808"/>
                <a:gd name="connsiteX9" fmla="*/ 121699 w 846026"/>
                <a:gd name="connsiteY9" fmla="*/ 90747 h 1106808"/>
                <a:gd name="connsiteX10" fmla="*/ 87516 w 846026"/>
                <a:gd name="connsiteY10" fmla="*/ 257390 h 1106808"/>
                <a:gd name="connsiteX11" fmla="*/ 51197 w 846026"/>
                <a:gd name="connsiteY11" fmla="*/ 718863 h 1106808"/>
                <a:gd name="connsiteX12" fmla="*/ 46923 w 846026"/>
                <a:gd name="connsiteY12" fmla="*/ 1099151 h 1106808"/>
                <a:gd name="connsiteX13" fmla="*/ 679312 w 846026"/>
                <a:gd name="connsiteY13" fmla="*/ 1103424 h 1106808"/>
                <a:gd name="connsiteX14" fmla="*/ 775453 w 846026"/>
                <a:gd name="connsiteY14" fmla="*/ 1026512 h 1106808"/>
                <a:gd name="connsiteX15" fmla="*/ 751952 w 846026"/>
                <a:gd name="connsiteY15" fmla="*/ 411215 h 1106808"/>
                <a:gd name="connsiteX16" fmla="*/ 845955 w 846026"/>
                <a:gd name="connsiteY16" fmla="*/ 75792 h 1106808"/>
                <a:gd name="connsiteX0" fmla="*/ 825374 w 825445"/>
                <a:gd name="connsiteY0" fmla="*/ 75792 h 1110041"/>
                <a:gd name="connsiteX1" fmla="*/ 714279 w 825445"/>
                <a:gd name="connsiteY1" fmla="*/ 15972 h 1110041"/>
                <a:gd name="connsiteX2" fmla="*/ 573273 w 825445"/>
                <a:gd name="connsiteY2" fmla="*/ 3153 h 1110041"/>
                <a:gd name="connsiteX3" fmla="*/ 464315 w 825445"/>
                <a:gd name="connsiteY3" fmla="*/ 5289 h 1110041"/>
                <a:gd name="connsiteX4" fmla="*/ 425859 w 825445"/>
                <a:gd name="connsiteY4" fmla="*/ 58701 h 1110041"/>
                <a:gd name="connsiteX5" fmla="*/ 351083 w 825445"/>
                <a:gd name="connsiteY5" fmla="*/ 77929 h 1110041"/>
                <a:gd name="connsiteX6" fmla="*/ 301945 w 825445"/>
                <a:gd name="connsiteY6" fmla="*/ 52291 h 1110041"/>
                <a:gd name="connsiteX7" fmla="*/ 301945 w 825445"/>
                <a:gd name="connsiteY7" fmla="*/ 5289 h 1110041"/>
                <a:gd name="connsiteX8" fmla="*/ 220759 w 825445"/>
                <a:gd name="connsiteY8" fmla="*/ 26654 h 1110041"/>
                <a:gd name="connsiteX9" fmla="*/ 101118 w 825445"/>
                <a:gd name="connsiteY9" fmla="*/ 90747 h 1110041"/>
                <a:gd name="connsiteX10" fmla="*/ 66935 w 825445"/>
                <a:gd name="connsiteY10" fmla="*/ 257390 h 1110041"/>
                <a:gd name="connsiteX11" fmla="*/ 30616 w 825445"/>
                <a:gd name="connsiteY11" fmla="*/ 718863 h 1110041"/>
                <a:gd name="connsiteX12" fmla="*/ 54116 w 825445"/>
                <a:gd name="connsiteY12" fmla="*/ 1109834 h 1110041"/>
                <a:gd name="connsiteX13" fmla="*/ 658731 w 825445"/>
                <a:gd name="connsiteY13" fmla="*/ 1103424 h 1110041"/>
                <a:gd name="connsiteX14" fmla="*/ 754872 w 825445"/>
                <a:gd name="connsiteY14" fmla="*/ 1026512 h 1110041"/>
                <a:gd name="connsiteX15" fmla="*/ 731371 w 825445"/>
                <a:gd name="connsiteY15" fmla="*/ 411215 h 1110041"/>
                <a:gd name="connsiteX16" fmla="*/ 825374 w 825445"/>
                <a:gd name="connsiteY16" fmla="*/ 75792 h 1110041"/>
                <a:gd name="connsiteX0" fmla="*/ 825681 w 825752"/>
                <a:gd name="connsiteY0" fmla="*/ 75792 h 1139039"/>
                <a:gd name="connsiteX1" fmla="*/ 714586 w 825752"/>
                <a:gd name="connsiteY1" fmla="*/ 15972 h 1139039"/>
                <a:gd name="connsiteX2" fmla="*/ 573580 w 825752"/>
                <a:gd name="connsiteY2" fmla="*/ 3153 h 1139039"/>
                <a:gd name="connsiteX3" fmla="*/ 464622 w 825752"/>
                <a:gd name="connsiteY3" fmla="*/ 5289 h 1139039"/>
                <a:gd name="connsiteX4" fmla="*/ 426166 w 825752"/>
                <a:gd name="connsiteY4" fmla="*/ 58701 h 1139039"/>
                <a:gd name="connsiteX5" fmla="*/ 351390 w 825752"/>
                <a:gd name="connsiteY5" fmla="*/ 77929 h 1139039"/>
                <a:gd name="connsiteX6" fmla="*/ 302252 w 825752"/>
                <a:gd name="connsiteY6" fmla="*/ 52291 h 1139039"/>
                <a:gd name="connsiteX7" fmla="*/ 302252 w 825752"/>
                <a:gd name="connsiteY7" fmla="*/ 5289 h 1139039"/>
                <a:gd name="connsiteX8" fmla="*/ 221066 w 825752"/>
                <a:gd name="connsiteY8" fmla="*/ 26654 h 1139039"/>
                <a:gd name="connsiteX9" fmla="*/ 101425 w 825752"/>
                <a:gd name="connsiteY9" fmla="*/ 90747 h 1139039"/>
                <a:gd name="connsiteX10" fmla="*/ 67242 w 825752"/>
                <a:gd name="connsiteY10" fmla="*/ 257390 h 1139039"/>
                <a:gd name="connsiteX11" fmla="*/ 30923 w 825752"/>
                <a:gd name="connsiteY11" fmla="*/ 718863 h 1139039"/>
                <a:gd name="connsiteX12" fmla="*/ 54423 w 825752"/>
                <a:gd name="connsiteY12" fmla="*/ 1109834 h 1139039"/>
                <a:gd name="connsiteX13" fmla="*/ 663311 w 825752"/>
                <a:gd name="connsiteY13" fmla="*/ 1101287 h 1139039"/>
                <a:gd name="connsiteX14" fmla="*/ 755179 w 825752"/>
                <a:gd name="connsiteY14" fmla="*/ 1026512 h 1139039"/>
                <a:gd name="connsiteX15" fmla="*/ 731678 w 825752"/>
                <a:gd name="connsiteY15" fmla="*/ 411215 h 1139039"/>
                <a:gd name="connsiteX16" fmla="*/ 825681 w 825752"/>
                <a:gd name="connsiteY16" fmla="*/ 75792 h 1139039"/>
                <a:gd name="connsiteX0" fmla="*/ 825681 w 825752"/>
                <a:gd name="connsiteY0" fmla="*/ 75792 h 1135490"/>
                <a:gd name="connsiteX1" fmla="*/ 714586 w 825752"/>
                <a:gd name="connsiteY1" fmla="*/ 15972 h 1135490"/>
                <a:gd name="connsiteX2" fmla="*/ 573580 w 825752"/>
                <a:gd name="connsiteY2" fmla="*/ 3153 h 1135490"/>
                <a:gd name="connsiteX3" fmla="*/ 464622 w 825752"/>
                <a:gd name="connsiteY3" fmla="*/ 5289 h 1135490"/>
                <a:gd name="connsiteX4" fmla="*/ 426166 w 825752"/>
                <a:gd name="connsiteY4" fmla="*/ 58701 h 1135490"/>
                <a:gd name="connsiteX5" fmla="*/ 351390 w 825752"/>
                <a:gd name="connsiteY5" fmla="*/ 77929 h 1135490"/>
                <a:gd name="connsiteX6" fmla="*/ 302252 w 825752"/>
                <a:gd name="connsiteY6" fmla="*/ 52291 h 1135490"/>
                <a:gd name="connsiteX7" fmla="*/ 302252 w 825752"/>
                <a:gd name="connsiteY7" fmla="*/ 5289 h 1135490"/>
                <a:gd name="connsiteX8" fmla="*/ 221066 w 825752"/>
                <a:gd name="connsiteY8" fmla="*/ 26654 h 1135490"/>
                <a:gd name="connsiteX9" fmla="*/ 101425 w 825752"/>
                <a:gd name="connsiteY9" fmla="*/ 90747 h 1135490"/>
                <a:gd name="connsiteX10" fmla="*/ 67242 w 825752"/>
                <a:gd name="connsiteY10" fmla="*/ 257390 h 1135490"/>
                <a:gd name="connsiteX11" fmla="*/ 30923 w 825752"/>
                <a:gd name="connsiteY11" fmla="*/ 718863 h 1135490"/>
                <a:gd name="connsiteX12" fmla="*/ 54423 w 825752"/>
                <a:gd name="connsiteY12" fmla="*/ 1109834 h 1135490"/>
                <a:gd name="connsiteX13" fmla="*/ 663311 w 825752"/>
                <a:gd name="connsiteY13" fmla="*/ 1101287 h 1135490"/>
                <a:gd name="connsiteX14" fmla="*/ 755179 w 825752"/>
                <a:gd name="connsiteY14" fmla="*/ 1026512 h 1135490"/>
                <a:gd name="connsiteX15" fmla="*/ 731678 w 825752"/>
                <a:gd name="connsiteY15" fmla="*/ 411215 h 1135490"/>
                <a:gd name="connsiteX16" fmla="*/ 825681 w 825752"/>
                <a:gd name="connsiteY16" fmla="*/ 75792 h 1135490"/>
                <a:gd name="connsiteX0" fmla="*/ 825681 w 825749"/>
                <a:gd name="connsiteY0" fmla="*/ 75792 h 1140469"/>
                <a:gd name="connsiteX1" fmla="*/ 714586 w 825749"/>
                <a:gd name="connsiteY1" fmla="*/ 15972 h 1140469"/>
                <a:gd name="connsiteX2" fmla="*/ 573580 w 825749"/>
                <a:gd name="connsiteY2" fmla="*/ 3153 h 1140469"/>
                <a:gd name="connsiteX3" fmla="*/ 464622 w 825749"/>
                <a:gd name="connsiteY3" fmla="*/ 5289 h 1140469"/>
                <a:gd name="connsiteX4" fmla="*/ 426166 w 825749"/>
                <a:gd name="connsiteY4" fmla="*/ 58701 h 1140469"/>
                <a:gd name="connsiteX5" fmla="*/ 351390 w 825749"/>
                <a:gd name="connsiteY5" fmla="*/ 77929 h 1140469"/>
                <a:gd name="connsiteX6" fmla="*/ 302252 w 825749"/>
                <a:gd name="connsiteY6" fmla="*/ 52291 h 1140469"/>
                <a:gd name="connsiteX7" fmla="*/ 302252 w 825749"/>
                <a:gd name="connsiteY7" fmla="*/ 5289 h 1140469"/>
                <a:gd name="connsiteX8" fmla="*/ 221066 w 825749"/>
                <a:gd name="connsiteY8" fmla="*/ 26654 h 1140469"/>
                <a:gd name="connsiteX9" fmla="*/ 101425 w 825749"/>
                <a:gd name="connsiteY9" fmla="*/ 90747 h 1140469"/>
                <a:gd name="connsiteX10" fmla="*/ 67242 w 825749"/>
                <a:gd name="connsiteY10" fmla="*/ 257390 h 1140469"/>
                <a:gd name="connsiteX11" fmla="*/ 30923 w 825749"/>
                <a:gd name="connsiteY11" fmla="*/ 718863 h 1140469"/>
                <a:gd name="connsiteX12" fmla="*/ 54423 w 825749"/>
                <a:gd name="connsiteY12" fmla="*/ 1109834 h 1140469"/>
                <a:gd name="connsiteX13" fmla="*/ 663311 w 825749"/>
                <a:gd name="connsiteY13" fmla="*/ 1101287 h 1140469"/>
                <a:gd name="connsiteX14" fmla="*/ 765861 w 825749"/>
                <a:gd name="connsiteY14" fmla="*/ 990192 h 1140469"/>
                <a:gd name="connsiteX15" fmla="*/ 731678 w 825749"/>
                <a:gd name="connsiteY15" fmla="*/ 411215 h 1140469"/>
                <a:gd name="connsiteX16" fmla="*/ 825681 w 825749"/>
                <a:gd name="connsiteY16" fmla="*/ 75792 h 1140469"/>
                <a:gd name="connsiteX0" fmla="*/ 821257 w 821325"/>
                <a:gd name="connsiteY0" fmla="*/ 75792 h 1134194"/>
                <a:gd name="connsiteX1" fmla="*/ 710162 w 821325"/>
                <a:gd name="connsiteY1" fmla="*/ 15972 h 1134194"/>
                <a:gd name="connsiteX2" fmla="*/ 569156 w 821325"/>
                <a:gd name="connsiteY2" fmla="*/ 3153 h 1134194"/>
                <a:gd name="connsiteX3" fmla="*/ 460198 w 821325"/>
                <a:gd name="connsiteY3" fmla="*/ 5289 h 1134194"/>
                <a:gd name="connsiteX4" fmla="*/ 421742 w 821325"/>
                <a:gd name="connsiteY4" fmla="*/ 58701 h 1134194"/>
                <a:gd name="connsiteX5" fmla="*/ 346966 w 821325"/>
                <a:gd name="connsiteY5" fmla="*/ 77929 h 1134194"/>
                <a:gd name="connsiteX6" fmla="*/ 297828 w 821325"/>
                <a:gd name="connsiteY6" fmla="*/ 52291 h 1134194"/>
                <a:gd name="connsiteX7" fmla="*/ 297828 w 821325"/>
                <a:gd name="connsiteY7" fmla="*/ 5289 h 1134194"/>
                <a:gd name="connsiteX8" fmla="*/ 216642 w 821325"/>
                <a:gd name="connsiteY8" fmla="*/ 26654 h 1134194"/>
                <a:gd name="connsiteX9" fmla="*/ 97001 w 821325"/>
                <a:gd name="connsiteY9" fmla="*/ 90747 h 1134194"/>
                <a:gd name="connsiteX10" fmla="*/ 62818 w 821325"/>
                <a:gd name="connsiteY10" fmla="*/ 257390 h 1134194"/>
                <a:gd name="connsiteX11" fmla="*/ 26499 w 821325"/>
                <a:gd name="connsiteY11" fmla="*/ 718863 h 1134194"/>
                <a:gd name="connsiteX12" fmla="*/ 56409 w 821325"/>
                <a:gd name="connsiteY12" fmla="*/ 1101288 h 1134194"/>
                <a:gd name="connsiteX13" fmla="*/ 658887 w 821325"/>
                <a:gd name="connsiteY13" fmla="*/ 1101287 h 1134194"/>
                <a:gd name="connsiteX14" fmla="*/ 761437 w 821325"/>
                <a:gd name="connsiteY14" fmla="*/ 990192 h 1134194"/>
                <a:gd name="connsiteX15" fmla="*/ 727254 w 821325"/>
                <a:gd name="connsiteY15" fmla="*/ 411215 h 1134194"/>
                <a:gd name="connsiteX16" fmla="*/ 821257 w 821325"/>
                <a:gd name="connsiteY16" fmla="*/ 75792 h 1134194"/>
                <a:gd name="connsiteX0" fmla="*/ 827676 w 827744"/>
                <a:gd name="connsiteY0" fmla="*/ 75792 h 1125854"/>
                <a:gd name="connsiteX1" fmla="*/ 716581 w 827744"/>
                <a:gd name="connsiteY1" fmla="*/ 15972 h 1125854"/>
                <a:gd name="connsiteX2" fmla="*/ 575575 w 827744"/>
                <a:gd name="connsiteY2" fmla="*/ 3153 h 1125854"/>
                <a:gd name="connsiteX3" fmla="*/ 466617 w 827744"/>
                <a:gd name="connsiteY3" fmla="*/ 5289 h 1125854"/>
                <a:gd name="connsiteX4" fmla="*/ 428161 w 827744"/>
                <a:gd name="connsiteY4" fmla="*/ 58701 h 1125854"/>
                <a:gd name="connsiteX5" fmla="*/ 353385 w 827744"/>
                <a:gd name="connsiteY5" fmla="*/ 77929 h 1125854"/>
                <a:gd name="connsiteX6" fmla="*/ 304247 w 827744"/>
                <a:gd name="connsiteY6" fmla="*/ 52291 h 1125854"/>
                <a:gd name="connsiteX7" fmla="*/ 304247 w 827744"/>
                <a:gd name="connsiteY7" fmla="*/ 5289 h 1125854"/>
                <a:gd name="connsiteX8" fmla="*/ 223061 w 827744"/>
                <a:gd name="connsiteY8" fmla="*/ 26654 h 1125854"/>
                <a:gd name="connsiteX9" fmla="*/ 103420 w 827744"/>
                <a:gd name="connsiteY9" fmla="*/ 90747 h 1125854"/>
                <a:gd name="connsiteX10" fmla="*/ 69237 w 827744"/>
                <a:gd name="connsiteY10" fmla="*/ 257390 h 1125854"/>
                <a:gd name="connsiteX11" fmla="*/ 32918 w 827744"/>
                <a:gd name="connsiteY11" fmla="*/ 718863 h 1125854"/>
                <a:gd name="connsiteX12" fmla="*/ 62828 w 827744"/>
                <a:gd name="connsiteY12" fmla="*/ 1101288 h 1125854"/>
                <a:gd name="connsiteX13" fmla="*/ 665306 w 827744"/>
                <a:gd name="connsiteY13" fmla="*/ 1101287 h 1125854"/>
                <a:gd name="connsiteX14" fmla="*/ 767856 w 827744"/>
                <a:gd name="connsiteY14" fmla="*/ 990192 h 1125854"/>
                <a:gd name="connsiteX15" fmla="*/ 733673 w 827744"/>
                <a:gd name="connsiteY15" fmla="*/ 411215 h 1125854"/>
                <a:gd name="connsiteX16" fmla="*/ 827676 w 827744"/>
                <a:gd name="connsiteY16" fmla="*/ 75792 h 1125854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9074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9074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9074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8433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263"/>
                <a:gd name="connsiteY0" fmla="*/ 75462 h 1128133"/>
                <a:gd name="connsiteX1" fmla="*/ 721550 w 826263"/>
                <a:gd name="connsiteY1" fmla="*/ 9232 h 1128133"/>
                <a:gd name="connsiteX2" fmla="*/ 574135 w 826263"/>
                <a:gd name="connsiteY2" fmla="*/ 2823 h 1128133"/>
                <a:gd name="connsiteX3" fmla="*/ 465177 w 826263"/>
                <a:gd name="connsiteY3" fmla="*/ 4959 h 1128133"/>
                <a:gd name="connsiteX4" fmla="*/ 426721 w 826263"/>
                <a:gd name="connsiteY4" fmla="*/ 58371 h 1128133"/>
                <a:gd name="connsiteX5" fmla="*/ 351945 w 826263"/>
                <a:gd name="connsiteY5" fmla="*/ 77599 h 1128133"/>
                <a:gd name="connsiteX6" fmla="*/ 302807 w 826263"/>
                <a:gd name="connsiteY6" fmla="*/ 51961 h 1128133"/>
                <a:gd name="connsiteX7" fmla="*/ 302807 w 826263"/>
                <a:gd name="connsiteY7" fmla="*/ 4959 h 1128133"/>
                <a:gd name="connsiteX8" fmla="*/ 221621 w 826263"/>
                <a:gd name="connsiteY8" fmla="*/ 26324 h 1128133"/>
                <a:gd name="connsiteX9" fmla="*/ 101980 w 826263"/>
                <a:gd name="connsiteY9" fmla="*/ 84007 h 1128133"/>
                <a:gd name="connsiteX10" fmla="*/ 67797 w 826263"/>
                <a:gd name="connsiteY10" fmla="*/ 257060 h 1128133"/>
                <a:gd name="connsiteX11" fmla="*/ 20796 w 826263"/>
                <a:gd name="connsiteY11" fmla="*/ 797582 h 1128133"/>
                <a:gd name="connsiteX12" fmla="*/ 61388 w 826263"/>
                <a:gd name="connsiteY12" fmla="*/ 1100958 h 1128133"/>
                <a:gd name="connsiteX13" fmla="*/ 663866 w 826263"/>
                <a:gd name="connsiteY13" fmla="*/ 1100957 h 1128133"/>
                <a:gd name="connsiteX14" fmla="*/ 766416 w 826263"/>
                <a:gd name="connsiteY14" fmla="*/ 989862 h 1128133"/>
                <a:gd name="connsiteX15" fmla="*/ 732233 w 826263"/>
                <a:gd name="connsiteY15" fmla="*/ 410885 h 1128133"/>
                <a:gd name="connsiteX16" fmla="*/ 826236 w 826263"/>
                <a:gd name="connsiteY16" fmla="*/ 75462 h 1128133"/>
                <a:gd name="connsiteX0" fmla="*/ 826236 w 826263"/>
                <a:gd name="connsiteY0" fmla="*/ 75462 h 1128133"/>
                <a:gd name="connsiteX1" fmla="*/ 721550 w 826263"/>
                <a:gd name="connsiteY1" fmla="*/ 9232 h 1128133"/>
                <a:gd name="connsiteX2" fmla="*/ 574135 w 826263"/>
                <a:gd name="connsiteY2" fmla="*/ 2823 h 1128133"/>
                <a:gd name="connsiteX3" fmla="*/ 465177 w 826263"/>
                <a:gd name="connsiteY3" fmla="*/ 4959 h 1128133"/>
                <a:gd name="connsiteX4" fmla="*/ 426721 w 826263"/>
                <a:gd name="connsiteY4" fmla="*/ 58371 h 1128133"/>
                <a:gd name="connsiteX5" fmla="*/ 351945 w 826263"/>
                <a:gd name="connsiteY5" fmla="*/ 77599 h 1128133"/>
                <a:gd name="connsiteX6" fmla="*/ 302807 w 826263"/>
                <a:gd name="connsiteY6" fmla="*/ 51961 h 1128133"/>
                <a:gd name="connsiteX7" fmla="*/ 302807 w 826263"/>
                <a:gd name="connsiteY7" fmla="*/ 4959 h 1128133"/>
                <a:gd name="connsiteX8" fmla="*/ 221621 w 826263"/>
                <a:gd name="connsiteY8" fmla="*/ 26324 h 1128133"/>
                <a:gd name="connsiteX9" fmla="*/ 101980 w 826263"/>
                <a:gd name="connsiteY9" fmla="*/ 84007 h 1128133"/>
                <a:gd name="connsiteX10" fmla="*/ 67797 w 826263"/>
                <a:gd name="connsiteY10" fmla="*/ 257060 h 1128133"/>
                <a:gd name="connsiteX11" fmla="*/ 20796 w 826263"/>
                <a:gd name="connsiteY11" fmla="*/ 797582 h 1128133"/>
                <a:gd name="connsiteX12" fmla="*/ 61388 w 826263"/>
                <a:gd name="connsiteY12" fmla="*/ 1100958 h 1128133"/>
                <a:gd name="connsiteX13" fmla="*/ 663866 w 826263"/>
                <a:gd name="connsiteY13" fmla="*/ 1100957 h 1128133"/>
                <a:gd name="connsiteX14" fmla="*/ 766416 w 826263"/>
                <a:gd name="connsiteY14" fmla="*/ 989862 h 1128133"/>
                <a:gd name="connsiteX15" fmla="*/ 732233 w 826263"/>
                <a:gd name="connsiteY15" fmla="*/ 410885 h 1128133"/>
                <a:gd name="connsiteX16" fmla="*/ 826236 w 826263"/>
                <a:gd name="connsiteY16" fmla="*/ 75462 h 1128133"/>
                <a:gd name="connsiteX0" fmla="*/ 826236 w 826263"/>
                <a:gd name="connsiteY0" fmla="*/ 75462 h 1128133"/>
                <a:gd name="connsiteX1" fmla="*/ 721550 w 826263"/>
                <a:gd name="connsiteY1" fmla="*/ 9232 h 1128133"/>
                <a:gd name="connsiteX2" fmla="*/ 574135 w 826263"/>
                <a:gd name="connsiteY2" fmla="*/ 2823 h 1128133"/>
                <a:gd name="connsiteX3" fmla="*/ 465177 w 826263"/>
                <a:gd name="connsiteY3" fmla="*/ 4959 h 1128133"/>
                <a:gd name="connsiteX4" fmla="*/ 426721 w 826263"/>
                <a:gd name="connsiteY4" fmla="*/ 58371 h 1128133"/>
                <a:gd name="connsiteX5" fmla="*/ 351945 w 826263"/>
                <a:gd name="connsiteY5" fmla="*/ 77599 h 1128133"/>
                <a:gd name="connsiteX6" fmla="*/ 302807 w 826263"/>
                <a:gd name="connsiteY6" fmla="*/ 51961 h 1128133"/>
                <a:gd name="connsiteX7" fmla="*/ 302807 w 826263"/>
                <a:gd name="connsiteY7" fmla="*/ 4959 h 1128133"/>
                <a:gd name="connsiteX8" fmla="*/ 221621 w 826263"/>
                <a:gd name="connsiteY8" fmla="*/ 26324 h 1128133"/>
                <a:gd name="connsiteX9" fmla="*/ 101980 w 826263"/>
                <a:gd name="connsiteY9" fmla="*/ 84007 h 1128133"/>
                <a:gd name="connsiteX10" fmla="*/ 67797 w 826263"/>
                <a:gd name="connsiteY10" fmla="*/ 257060 h 1128133"/>
                <a:gd name="connsiteX11" fmla="*/ 20796 w 826263"/>
                <a:gd name="connsiteY11" fmla="*/ 797582 h 1128133"/>
                <a:gd name="connsiteX12" fmla="*/ 61388 w 826263"/>
                <a:gd name="connsiteY12" fmla="*/ 1100958 h 1128133"/>
                <a:gd name="connsiteX13" fmla="*/ 663866 w 826263"/>
                <a:gd name="connsiteY13" fmla="*/ 1100957 h 1128133"/>
                <a:gd name="connsiteX14" fmla="*/ 766416 w 826263"/>
                <a:gd name="connsiteY14" fmla="*/ 989862 h 1128133"/>
                <a:gd name="connsiteX15" fmla="*/ 732233 w 826263"/>
                <a:gd name="connsiteY15" fmla="*/ 410885 h 1128133"/>
                <a:gd name="connsiteX16" fmla="*/ 826236 w 826263"/>
                <a:gd name="connsiteY16" fmla="*/ 75462 h 1128133"/>
                <a:gd name="connsiteX0" fmla="*/ 821963 w 821991"/>
                <a:gd name="connsiteY0" fmla="*/ 79735 h 1128133"/>
                <a:gd name="connsiteX1" fmla="*/ 721550 w 821991"/>
                <a:gd name="connsiteY1" fmla="*/ 9232 h 1128133"/>
                <a:gd name="connsiteX2" fmla="*/ 574135 w 821991"/>
                <a:gd name="connsiteY2" fmla="*/ 2823 h 1128133"/>
                <a:gd name="connsiteX3" fmla="*/ 465177 w 821991"/>
                <a:gd name="connsiteY3" fmla="*/ 4959 h 1128133"/>
                <a:gd name="connsiteX4" fmla="*/ 426721 w 821991"/>
                <a:gd name="connsiteY4" fmla="*/ 58371 h 1128133"/>
                <a:gd name="connsiteX5" fmla="*/ 351945 w 821991"/>
                <a:gd name="connsiteY5" fmla="*/ 77599 h 1128133"/>
                <a:gd name="connsiteX6" fmla="*/ 302807 w 821991"/>
                <a:gd name="connsiteY6" fmla="*/ 51961 h 1128133"/>
                <a:gd name="connsiteX7" fmla="*/ 302807 w 821991"/>
                <a:gd name="connsiteY7" fmla="*/ 4959 h 1128133"/>
                <a:gd name="connsiteX8" fmla="*/ 221621 w 821991"/>
                <a:gd name="connsiteY8" fmla="*/ 26324 h 1128133"/>
                <a:gd name="connsiteX9" fmla="*/ 101980 w 821991"/>
                <a:gd name="connsiteY9" fmla="*/ 84007 h 1128133"/>
                <a:gd name="connsiteX10" fmla="*/ 67797 w 821991"/>
                <a:gd name="connsiteY10" fmla="*/ 257060 h 1128133"/>
                <a:gd name="connsiteX11" fmla="*/ 20796 w 821991"/>
                <a:gd name="connsiteY11" fmla="*/ 797582 h 1128133"/>
                <a:gd name="connsiteX12" fmla="*/ 61388 w 821991"/>
                <a:gd name="connsiteY12" fmla="*/ 1100958 h 1128133"/>
                <a:gd name="connsiteX13" fmla="*/ 663866 w 821991"/>
                <a:gd name="connsiteY13" fmla="*/ 1100957 h 1128133"/>
                <a:gd name="connsiteX14" fmla="*/ 766416 w 821991"/>
                <a:gd name="connsiteY14" fmla="*/ 989862 h 1128133"/>
                <a:gd name="connsiteX15" fmla="*/ 732233 w 821991"/>
                <a:gd name="connsiteY15" fmla="*/ 410885 h 1128133"/>
                <a:gd name="connsiteX16" fmla="*/ 821963 w 821991"/>
                <a:gd name="connsiteY16" fmla="*/ 79735 h 1128133"/>
                <a:gd name="connsiteX0" fmla="*/ 830509 w 830535"/>
                <a:gd name="connsiteY0" fmla="*/ 86144 h 1128133"/>
                <a:gd name="connsiteX1" fmla="*/ 721550 w 830535"/>
                <a:gd name="connsiteY1" fmla="*/ 9232 h 1128133"/>
                <a:gd name="connsiteX2" fmla="*/ 574135 w 830535"/>
                <a:gd name="connsiteY2" fmla="*/ 2823 h 1128133"/>
                <a:gd name="connsiteX3" fmla="*/ 465177 w 830535"/>
                <a:gd name="connsiteY3" fmla="*/ 4959 h 1128133"/>
                <a:gd name="connsiteX4" fmla="*/ 426721 w 830535"/>
                <a:gd name="connsiteY4" fmla="*/ 58371 h 1128133"/>
                <a:gd name="connsiteX5" fmla="*/ 351945 w 830535"/>
                <a:gd name="connsiteY5" fmla="*/ 77599 h 1128133"/>
                <a:gd name="connsiteX6" fmla="*/ 302807 w 830535"/>
                <a:gd name="connsiteY6" fmla="*/ 51961 h 1128133"/>
                <a:gd name="connsiteX7" fmla="*/ 302807 w 830535"/>
                <a:gd name="connsiteY7" fmla="*/ 4959 h 1128133"/>
                <a:gd name="connsiteX8" fmla="*/ 221621 w 830535"/>
                <a:gd name="connsiteY8" fmla="*/ 26324 h 1128133"/>
                <a:gd name="connsiteX9" fmla="*/ 101980 w 830535"/>
                <a:gd name="connsiteY9" fmla="*/ 84007 h 1128133"/>
                <a:gd name="connsiteX10" fmla="*/ 67797 w 830535"/>
                <a:gd name="connsiteY10" fmla="*/ 257060 h 1128133"/>
                <a:gd name="connsiteX11" fmla="*/ 20796 w 830535"/>
                <a:gd name="connsiteY11" fmla="*/ 797582 h 1128133"/>
                <a:gd name="connsiteX12" fmla="*/ 61388 w 830535"/>
                <a:gd name="connsiteY12" fmla="*/ 1100958 h 1128133"/>
                <a:gd name="connsiteX13" fmla="*/ 663866 w 830535"/>
                <a:gd name="connsiteY13" fmla="*/ 1100957 h 1128133"/>
                <a:gd name="connsiteX14" fmla="*/ 766416 w 830535"/>
                <a:gd name="connsiteY14" fmla="*/ 989862 h 1128133"/>
                <a:gd name="connsiteX15" fmla="*/ 732233 w 830535"/>
                <a:gd name="connsiteY15" fmla="*/ 410885 h 1128133"/>
                <a:gd name="connsiteX16" fmla="*/ 830509 w 830535"/>
                <a:gd name="connsiteY16" fmla="*/ 86144 h 1128133"/>
                <a:gd name="connsiteX0" fmla="*/ 830509 w 834188"/>
                <a:gd name="connsiteY0" fmla="*/ 86144 h 1128133"/>
                <a:gd name="connsiteX1" fmla="*/ 721550 w 834188"/>
                <a:gd name="connsiteY1" fmla="*/ 9232 h 1128133"/>
                <a:gd name="connsiteX2" fmla="*/ 574135 w 834188"/>
                <a:gd name="connsiteY2" fmla="*/ 2823 h 1128133"/>
                <a:gd name="connsiteX3" fmla="*/ 465177 w 834188"/>
                <a:gd name="connsiteY3" fmla="*/ 4959 h 1128133"/>
                <a:gd name="connsiteX4" fmla="*/ 426721 w 834188"/>
                <a:gd name="connsiteY4" fmla="*/ 58371 h 1128133"/>
                <a:gd name="connsiteX5" fmla="*/ 351945 w 834188"/>
                <a:gd name="connsiteY5" fmla="*/ 77599 h 1128133"/>
                <a:gd name="connsiteX6" fmla="*/ 302807 w 834188"/>
                <a:gd name="connsiteY6" fmla="*/ 51961 h 1128133"/>
                <a:gd name="connsiteX7" fmla="*/ 302807 w 834188"/>
                <a:gd name="connsiteY7" fmla="*/ 4959 h 1128133"/>
                <a:gd name="connsiteX8" fmla="*/ 221621 w 834188"/>
                <a:gd name="connsiteY8" fmla="*/ 26324 h 1128133"/>
                <a:gd name="connsiteX9" fmla="*/ 101980 w 834188"/>
                <a:gd name="connsiteY9" fmla="*/ 84007 h 1128133"/>
                <a:gd name="connsiteX10" fmla="*/ 67797 w 834188"/>
                <a:gd name="connsiteY10" fmla="*/ 257060 h 1128133"/>
                <a:gd name="connsiteX11" fmla="*/ 20796 w 834188"/>
                <a:gd name="connsiteY11" fmla="*/ 797582 h 1128133"/>
                <a:gd name="connsiteX12" fmla="*/ 61388 w 834188"/>
                <a:gd name="connsiteY12" fmla="*/ 1100958 h 1128133"/>
                <a:gd name="connsiteX13" fmla="*/ 663866 w 834188"/>
                <a:gd name="connsiteY13" fmla="*/ 1100957 h 1128133"/>
                <a:gd name="connsiteX14" fmla="*/ 766416 w 834188"/>
                <a:gd name="connsiteY14" fmla="*/ 989862 h 1128133"/>
                <a:gd name="connsiteX15" fmla="*/ 732233 w 834188"/>
                <a:gd name="connsiteY15" fmla="*/ 410885 h 1128133"/>
                <a:gd name="connsiteX16" fmla="*/ 830509 w 834188"/>
                <a:gd name="connsiteY16" fmla="*/ 86144 h 1128133"/>
                <a:gd name="connsiteX0" fmla="*/ 830509 w 834131"/>
                <a:gd name="connsiteY0" fmla="*/ 86144 h 1128133"/>
                <a:gd name="connsiteX1" fmla="*/ 721550 w 834131"/>
                <a:gd name="connsiteY1" fmla="*/ 9232 h 1128133"/>
                <a:gd name="connsiteX2" fmla="*/ 574135 w 834131"/>
                <a:gd name="connsiteY2" fmla="*/ 2823 h 1128133"/>
                <a:gd name="connsiteX3" fmla="*/ 465177 w 834131"/>
                <a:gd name="connsiteY3" fmla="*/ 4959 h 1128133"/>
                <a:gd name="connsiteX4" fmla="*/ 426721 w 834131"/>
                <a:gd name="connsiteY4" fmla="*/ 58371 h 1128133"/>
                <a:gd name="connsiteX5" fmla="*/ 351945 w 834131"/>
                <a:gd name="connsiteY5" fmla="*/ 77599 h 1128133"/>
                <a:gd name="connsiteX6" fmla="*/ 302807 w 834131"/>
                <a:gd name="connsiteY6" fmla="*/ 51961 h 1128133"/>
                <a:gd name="connsiteX7" fmla="*/ 302807 w 834131"/>
                <a:gd name="connsiteY7" fmla="*/ 4959 h 1128133"/>
                <a:gd name="connsiteX8" fmla="*/ 221621 w 834131"/>
                <a:gd name="connsiteY8" fmla="*/ 26324 h 1128133"/>
                <a:gd name="connsiteX9" fmla="*/ 101980 w 834131"/>
                <a:gd name="connsiteY9" fmla="*/ 84007 h 1128133"/>
                <a:gd name="connsiteX10" fmla="*/ 67797 w 834131"/>
                <a:gd name="connsiteY10" fmla="*/ 257060 h 1128133"/>
                <a:gd name="connsiteX11" fmla="*/ 20796 w 834131"/>
                <a:gd name="connsiteY11" fmla="*/ 797582 h 1128133"/>
                <a:gd name="connsiteX12" fmla="*/ 61388 w 834131"/>
                <a:gd name="connsiteY12" fmla="*/ 1100958 h 1128133"/>
                <a:gd name="connsiteX13" fmla="*/ 663866 w 834131"/>
                <a:gd name="connsiteY13" fmla="*/ 1100957 h 1128133"/>
                <a:gd name="connsiteX14" fmla="*/ 766416 w 834131"/>
                <a:gd name="connsiteY14" fmla="*/ 989862 h 1128133"/>
                <a:gd name="connsiteX15" fmla="*/ 732233 w 834131"/>
                <a:gd name="connsiteY15" fmla="*/ 410885 h 1128133"/>
                <a:gd name="connsiteX16" fmla="*/ 830509 w 834131"/>
                <a:gd name="connsiteY16" fmla="*/ 86144 h 1128133"/>
                <a:gd name="connsiteX0" fmla="*/ 830509 w 830708"/>
                <a:gd name="connsiteY0" fmla="*/ 86144 h 1128133"/>
                <a:gd name="connsiteX1" fmla="*/ 721550 w 830708"/>
                <a:gd name="connsiteY1" fmla="*/ 9232 h 1128133"/>
                <a:gd name="connsiteX2" fmla="*/ 574135 w 830708"/>
                <a:gd name="connsiteY2" fmla="*/ 2823 h 1128133"/>
                <a:gd name="connsiteX3" fmla="*/ 465177 w 830708"/>
                <a:gd name="connsiteY3" fmla="*/ 4959 h 1128133"/>
                <a:gd name="connsiteX4" fmla="*/ 426721 w 830708"/>
                <a:gd name="connsiteY4" fmla="*/ 58371 h 1128133"/>
                <a:gd name="connsiteX5" fmla="*/ 351945 w 830708"/>
                <a:gd name="connsiteY5" fmla="*/ 77599 h 1128133"/>
                <a:gd name="connsiteX6" fmla="*/ 302807 w 830708"/>
                <a:gd name="connsiteY6" fmla="*/ 51961 h 1128133"/>
                <a:gd name="connsiteX7" fmla="*/ 302807 w 830708"/>
                <a:gd name="connsiteY7" fmla="*/ 4959 h 1128133"/>
                <a:gd name="connsiteX8" fmla="*/ 221621 w 830708"/>
                <a:gd name="connsiteY8" fmla="*/ 26324 h 1128133"/>
                <a:gd name="connsiteX9" fmla="*/ 101980 w 830708"/>
                <a:gd name="connsiteY9" fmla="*/ 84007 h 1128133"/>
                <a:gd name="connsiteX10" fmla="*/ 67797 w 830708"/>
                <a:gd name="connsiteY10" fmla="*/ 257060 h 1128133"/>
                <a:gd name="connsiteX11" fmla="*/ 20796 w 830708"/>
                <a:gd name="connsiteY11" fmla="*/ 797582 h 1128133"/>
                <a:gd name="connsiteX12" fmla="*/ 61388 w 830708"/>
                <a:gd name="connsiteY12" fmla="*/ 1100958 h 1128133"/>
                <a:gd name="connsiteX13" fmla="*/ 663866 w 830708"/>
                <a:gd name="connsiteY13" fmla="*/ 1100957 h 1128133"/>
                <a:gd name="connsiteX14" fmla="*/ 766416 w 830708"/>
                <a:gd name="connsiteY14" fmla="*/ 989862 h 1128133"/>
                <a:gd name="connsiteX15" fmla="*/ 749325 w 830708"/>
                <a:gd name="connsiteY15" fmla="*/ 410885 h 1128133"/>
                <a:gd name="connsiteX16" fmla="*/ 830509 w 830708"/>
                <a:gd name="connsiteY16" fmla="*/ 86144 h 1128133"/>
                <a:gd name="connsiteX0" fmla="*/ 830509 w 830714"/>
                <a:gd name="connsiteY0" fmla="*/ 107900 h 1128524"/>
                <a:gd name="connsiteX1" fmla="*/ 721550 w 830714"/>
                <a:gd name="connsiteY1" fmla="*/ 9623 h 1128524"/>
                <a:gd name="connsiteX2" fmla="*/ 574135 w 830714"/>
                <a:gd name="connsiteY2" fmla="*/ 3214 h 1128524"/>
                <a:gd name="connsiteX3" fmla="*/ 465177 w 830714"/>
                <a:gd name="connsiteY3" fmla="*/ 5350 h 1128524"/>
                <a:gd name="connsiteX4" fmla="*/ 426721 w 830714"/>
                <a:gd name="connsiteY4" fmla="*/ 58762 h 1128524"/>
                <a:gd name="connsiteX5" fmla="*/ 351945 w 830714"/>
                <a:gd name="connsiteY5" fmla="*/ 77990 h 1128524"/>
                <a:gd name="connsiteX6" fmla="*/ 302807 w 830714"/>
                <a:gd name="connsiteY6" fmla="*/ 52352 h 1128524"/>
                <a:gd name="connsiteX7" fmla="*/ 302807 w 830714"/>
                <a:gd name="connsiteY7" fmla="*/ 5350 h 1128524"/>
                <a:gd name="connsiteX8" fmla="*/ 221621 w 830714"/>
                <a:gd name="connsiteY8" fmla="*/ 26715 h 1128524"/>
                <a:gd name="connsiteX9" fmla="*/ 101980 w 830714"/>
                <a:gd name="connsiteY9" fmla="*/ 84398 h 1128524"/>
                <a:gd name="connsiteX10" fmla="*/ 67797 w 830714"/>
                <a:gd name="connsiteY10" fmla="*/ 257451 h 1128524"/>
                <a:gd name="connsiteX11" fmla="*/ 20796 w 830714"/>
                <a:gd name="connsiteY11" fmla="*/ 797973 h 1128524"/>
                <a:gd name="connsiteX12" fmla="*/ 61388 w 830714"/>
                <a:gd name="connsiteY12" fmla="*/ 1101349 h 1128524"/>
                <a:gd name="connsiteX13" fmla="*/ 663866 w 830714"/>
                <a:gd name="connsiteY13" fmla="*/ 1101348 h 1128524"/>
                <a:gd name="connsiteX14" fmla="*/ 766416 w 830714"/>
                <a:gd name="connsiteY14" fmla="*/ 990253 h 1128524"/>
                <a:gd name="connsiteX15" fmla="*/ 749325 w 830714"/>
                <a:gd name="connsiteY15" fmla="*/ 411276 h 1128524"/>
                <a:gd name="connsiteX16" fmla="*/ 830509 w 830714"/>
                <a:gd name="connsiteY16" fmla="*/ 107900 h 1128524"/>
                <a:gd name="connsiteX0" fmla="*/ 830509 w 830714"/>
                <a:gd name="connsiteY0" fmla="*/ 111611 h 1132235"/>
                <a:gd name="connsiteX1" fmla="*/ 721550 w 830714"/>
                <a:gd name="connsiteY1" fmla="*/ 13334 h 1132235"/>
                <a:gd name="connsiteX2" fmla="*/ 571999 w 830714"/>
                <a:gd name="connsiteY2" fmla="*/ 515 h 1132235"/>
                <a:gd name="connsiteX3" fmla="*/ 465177 w 830714"/>
                <a:gd name="connsiteY3" fmla="*/ 9061 h 1132235"/>
                <a:gd name="connsiteX4" fmla="*/ 426721 w 830714"/>
                <a:gd name="connsiteY4" fmla="*/ 62473 h 1132235"/>
                <a:gd name="connsiteX5" fmla="*/ 351945 w 830714"/>
                <a:gd name="connsiteY5" fmla="*/ 81701 h 1132235"/>
                <a:gd name="connsiteX6" fmla="*/ 302807 w 830714"/>
                <a:gd name="connsiteY6" fmla="*/ 56063 h 1132235"/>
                <a:gd name="connsiteX7" fmla="*/ 302807 w 830714"/>
                <a:gd name="connsiteY7" fmla="*/ 9061 h 1132235"/>
                <a:gd name="connsiteX8" fmla="*/ 221621 w 830714"/>
                <a:gd name="connsiteY8" fmla="*/ 30426 h 1132235"/>
                <a:gd name="connsiteX9" fmla="*/ 101980 w 830714"/>
                <a:gd name="connsiteY9" fmla="*/ 88109 h 1132235"/>
                <a:gd name="connsiteX10" fmla="*/ 67797 w 830714"/>
                <a:gd name="connsiteY10" fmla="*/ 261162 h 1132235"/>
                <a:gd name="connsiteX11" fmla="*/ 20796 w 830714"/>
                <a:gd name="connsiteY11" fmla="*/ 801684 h 1132235"/>
                <a:gd name="connsiteX12" fmla="*/ 61388 w 830714"/>
                <a:gd name="connsiteY12" fmla="*/ 1105060 h 1132235"/>
                <a:gd name="connsiteX13" fmla="*/ 663866 w 830714"/>
                <a:gd name="connsiteY13" fmla="*/ 1105059 h 1132235"/>
                <a:gd name="connsiteX14" fmla="*/ 766416 w 830714"/>
                <a:gd name="connsiteY14" fmla="*/ 993964 h 1132235"/>
                <a:gd name="connsiteX15" fmla="*/ 749325 w 830714"/>
                <a:gd name="connsiteY15" fmla="*/ 414987 h 1132235"/>
                <a:gd name="connsiteX16" fmla="*/ 830509 w 830714"/>
                <a:gd name="connsiteY16" fmla="*/ 111611 h 1132235"/>
                <a:gd name="connsiteX0" fmla="*/ 830509 w 831255"/>
                <a:gd name="connsiteY0" fmla="*/ 113776 h 1134400"/>
                <a:gd name="connsiteX1" fmla="*/ 693776 w 831255"/>
                <a:gd name="connsiteY1" fmla="*/ 11226 h 1134400"/>
                <a:gd name="connsiteX2" fmla="*/ 571999 w 831255"/>
                <a:gd name="connsiteY2" fmla="*/ 2680 h 1134400"/>
                <a:gd name="connsiteX3" fmla="*/ 465177 w 831255"/>
                <a:gd name="connsiteY3" fmla="*/ 11226 h 1134400"/>
                <a:gd name="connsiteX4" fmla="*/ 426721 w 831255"/>
                <a:gd name="connsiteY4" fmla="*/ 64638 h 1134400"/>
                <a:gd name="connsiteX5" fmla="*/ 351945 w 831255"/>
                <a:gd name="connsiteY5" fmla="*/ 83866 h 1134400"/>
                <a:gd name="connsiteX6" fmla="*/ 302807 w 831255"/>
                <a:gd name="connsiteY6" fmla="*/ 58228 h 1134400"/>
                <a:gd name="connsiteX7" fmla="*/ 302807 w 831255"/>
                <a:gd name="connsiteY7" fmla="*/ 11226 h 1134400"/>
                <a:gd name="connsiteX8" fmla="*/ 221621 w 831255"/>
                <a:gd name="connsiteY8" fmla="*/ 32591 h 1134400"/>
                <a:gd name="connsiteX9" fmla="*/ 101980 w 831255"/>
                <a:gd name="connsiteY9" fmla="*/ 90274 h 1134400"/>
                <a:gd name="connsiteX10" fmla="*/ 67797 w 831255"/>
                <a:gd name="connsiteY10" fmla="*/ 263327 h 1134400"/>
                <a:gd name="connsiteX11" fmla="*/ 20796 w 831255"/>
                <a:gd name="connsiteY11" fmla="*/ 803849 h 1134400"/>
                <a:gd name="connsiteX12" fmla="*/ 61388 w 831255"/>
                <a:gd name="connsiteY12" fmla="*/ 1107225 h 1134400"/>
                <a:gd name="connsiteX13" fmla="*/ 663866 w 831255"/>
                <a:gd name="connsiteY13" fmla="*/ 1107224 h 1134400"/>
                <a:gd name="connsiteX14" fmla="*/ 766416 w 831255"/>
                <a:gd name="connsiteY14" fmla="*/ 996129 h 1134400"/>
                <a:gd name="connsiteX15" fmla="*/ 749325 w 831255"/>
                <a:gd name="connsiteY15" fmla="*/ 417152 h 1134400"/>
                <a:gd name="connsiteX16" fmla="*/ 830509 w 831255"/>
                <a:gd name="connsiteY16" fmla="*/ 113776 h 1134400"/>
                <a:gd name="connsiteX0" fmla="*/ 830509 w 831255"/>
                <a:gd name="connsiteY0" fmla="*/ 112222 h 1132846"/>
                <a:gd name="connsiteX1" fmla="*/ 693776 w 831255"/>
                <a:gd name="connsiteY1" fmla="*/ 9672 h 1132846"/>
                <a:gd name="connsiteX2" fmla="*/ 571999 w 831255"/>
                <a:gd name="connsiteY2" fmla="*/ 1126 h 1132846"/>
                <a:gd name="connsiteX3" fmla="*/ 465177 w 831255"/>
                <a:gd name="connsiteY3" fmla="*/ 9672 h 1132846"/>
                <a:gd name="connsiteX4" fmla="*/ 426721 w 831255"/>
                <a:gd name="connsiteY4" fmla="*/ 63084 h 1132846"/>
                <a:gd name="connsiteX5" fmla="*/ 351945 w 831255"/>
                <a:gd name="connsiteY5" fmla="*/ 82312 h 1132846"/>
                <a:gd name="connsiteX6" fmla="*/ 302807 w 831255"/>
                <a:gd name="connsiteY6" fmla="*/ 56674 h 1132846"/>
                <a:gd name="connsiteX7" fmla="*/ 302807 w 831255"/>
                <a:gd name="connsiteY7" fmla="*/ 9672 h 1132846"/>
                <a:gd name="connsiteX8" fmla="*/ 221621 w 831255"/>
                <a:gd name="connsiteY8" fmla="*/ 31037 h 1132846"/>
                <a:gd name="connsiteX9" fmla="*/ 101980 w 831255"/>
                <a:gd name="connsiteY9" fmla="*/ 88720 h 1132846"/>
                <a:gd name="connsiteX10" fmla="*/ 67797 w 831255"/>
                <a:gd name="connsiteY10" fmla="*/ 261773 h 1132846"/>
                <a:gd name="connsiteX11" fmla="*/ 20796 w 831255"/>
                <a:gd name="connsiteY11" fmla="*/ 802295 h 1132846"/>
                <a:gd name="connsiteX12" fmla="*/ 61388 w 831255"/>
                <a:gd name="connsiteY12" fmla="*/ 1105671 h 1132846"/>
                <a:gd name="connsiteX13" fmla="*/ 663866 w 831255"/>
                <a:gd name="connsiteY13" fmla="*/ 1105670 h 1132846"/>
                <a:gd name="connsiteX14" fmla="*/ 766416 w 831255"/>
                <a:gd name="connsiteY14" fmla="*/ 994575 h 1132846"/>
                <a:gd name="connsiteX15" fmla="*/ 749325 w 831255"/>
                <a:gd name="connsiteY15" fmla="*/ 415598 h 1132846"/>
                <a:gd name="connsiteX16" fmla="*/ 830509 w 831255"/>
                <a:gd name="connsiteY16" fmla="*/ 112222 h 1132846"/>
                <a:gd name="connsiteX0" fmla="*/ 830509 w 831153"/>
                <a:gd name="connsiteY0" fmla="*/ 111831 h 1132455"/>
                <a:gd name="connsiteX1" fmla="*/ 698049 w 831153"/>
                <a:gd name="connsiteY1" fmla="*/ 17827 h 1132455"/>
                <a:gd name="connsiteX2" fmla="*/ 571999 w 831153"/>
                <a:gd name="connsiteY2" fmla="*/ 735 h 1132455"/>
                <a:gd name="connsiteX3" fmla="*/ 465177 w 831153"/>
                <a:gd name="connsiteY3" fmla="*/ 9281 h 1132455"/>
                <a:gd name="connsiteX4" fmla="*/ 426721 w 831153"/>
                <a:gd name="connsiteY4" fmla="*/ 62693 h 1132455"/>
                <a:gd name="connsiteX5" fmla="*/ 351945 w 831153"/>
                <a:gd name="connsiteY5" fmla="*/ 81921 h 1132455"/>
                <a:gd name="connsiteX6" fmla="*/ 302807 w 831153"/>
                <a:gd name="connsiteY6" fmla="*/ 56283 h 1132455"/>
                <a:gd name="connsiteX7" fmla="*/ 302807 w 831153"/>
                <a:gd name="connsiteY7" fmla="*/ 9281 h 1132455"/>
                <a:gd name="connsiteX8" fmla="*/ 221621 w 831153"/>
                <a:gd name="connsiteY8" fmla="*/ 30646 h 1132455"/>
                <a:gd name="connsiteX9" fmla="*/ 101980 w 831153"/>
                <a:gd name="connsiteY9" fmla="*/ 88329 h 1132455"/>
                <a:gd name="connsiteX10" fmla="*/ 67797 w 831153"/>
                <a:gd name="connsiteY10" fmla="*/ 261382 h 1132455"/>
                <a:gd name="connsiteX11" fmla="*/ 20796 w 831153"/>
                <a:gd name="connsiteY11" fmla="*/ 801904 h 1132455"/>
                <a:gd name="connsiteX12" fmla="*/ 61388 w 831153"/>
                <a:gd name="connsiteY12" fmla="*/ 1105280 h 1132455"/>
                <a:gd name="connsiteX13" fmla="*/ 663866 w 831153"/>
                <a:gd name="connsiteY13" fmla="*/ 1105279 h 1132455"/>
                <a:gd name="connsiteX14" fmla="*/ 766416 w 831153"/>
                <a:gd name="connsiteY14" fmla="*/ 994184 h 1132455"/>
                <a:gd name="connsiteX15" fmla="*/ 749325 w 831153"/>
                <a:gd name="connsiteY15" fmla="*/ 415207 h 1132455"/>
                <a:gd name="connsiteX16" fmla="*/ 830509 w 831153"/>
                <a:gd name="connsiteY16" fmla="*/ 111831 h 1132455"/>
                <a:gd name="connsiteX0" fmla="*/ 830509 w 831153"/>
                <a:gd name="connsiteY0" fmla="*/ 111831 h 1132455"/>
                <a:gd name="connsiteX1" fmla="*/ 698049 w 831153"/>
                <a:gd name="connsiteY1" fmla="*/ 17827 h 1132455"/>
                <a:gd name="connsiteX2" fmla="*/ 571999 w 831153"/>
                <a:gd name="connsiteY2" fmla="*/ 735 h 1132455"/>
                <a:gd name="connsiteX3" fmla="*/ 465177 w 831153"/>
                <a:gd name="connsiteY3" fmla="*/ 9281 h 1132455"/>
                <a:gd name="connsiteX4" fmla="*/ 426721 w 831153"/>
                <a:gd name="connsiteY4" fmla="*/ 62693 h 1132455"/>
                <a:gd name="connsiteX5" fmla="*/ 351945 w 831153"/>
                <a:gd name="connsiteY5" fmla="*/ 81921 h 1132455"/>
                <a:gd name="connsiteX6" fmla="*/ 302807 w 831153"/>
                <a:gd name="connsiteY6" fmla="*/ 56283 h 1132455"/>
                <a:gd name="connsiteX7" fmla="*/ 302807 w 831153"/>
                <a:gd name="connsiteY7" fmla="*/ 9281 h 1132455"/>
                <a:gd name="connsiteX8" fmla="*/ 213075 w 831153"/>
                <a:gd name="connsiteY8" fmla="*/ 24237 h 1132455"/>
                <a:gd name="connsiteX9" fmla="*/ 101980 w 831153"/>
                <a:gd name="connsiteY9" fmla="*/ 88329 h 1132455"/>
                <a:gd name="connsiteX10" fmla="*/ 67797 w 831153"/>
                <a:gd name="connsiteY10" fmla="*/ 261382 h 1132455"/>
                <a:gd name="connsiteX11" fmla="*/ 20796 w 831153"/>
                <a:gd name="connsiteY11" fmla="*/ 801904 h 1132455"/>
                <a:gd name="connsiteX12" fmla="*/ 61388 w 831153"/>
                <a:gd name="connsiteY12" fmla="*/ 1105280 h 1132455"/>
                <a:gd name="connsiteX13" fmla="*/ 663866 w 831153"/>
                <a:gd name="connsiteY13" fmla="*/ 1105279 h 1132455"/>
                <a:gd name="connsiteX14" fmla="*/ 766416 w 831153"/>
                <a:gd name="connsiteY14" fmla="*/ 994184 h 1132455"/>
                <a:gd name="connsiteX15" fmla="*/ 749325 w 831153"/>
                <a:gd name="connsiteY15" fmla="*/ 415207 h 1132455"/>
                <a:gd name="connsiteX16" fmla="*/ 830509 w 831153"/>
                <a:gd name="connsiteY16" fmla="*/ 111831 h 1132455"/>
                <a:gd name="connsiteX0" fmla="*/ 830627 w 831271"/>
                <a:gd name="connsiteY0" fmla="*/ 111831 h 1132455"/>
                <a:gd name="connsiteX1" fmla="*/ 698167 w 831271"/>
                <a:gd name="connsiteY1" fmla="*/ 17827 h 1132455"/>
                <a:gd name="connsiteX2" fmla="*/ 572117 w 831271"/>
                <a:gd name="connsiteY2" fmla="*/ 735 h 1132455"/>
                <a:gd name="connsiteX3" fmla="*/ 465295 w 831271"/>
                <a:gd name="connsiteY3" fmla="*/ 9281 h 1132455"/>
                <a:gd name="connsiteX4" fmla="*/ 426839 w 831271"/>
                <a:gd name="connsiteY4" fmla="*/ 62693 h 1132455"/>
                <a:gd name="connsiteX5" fmla="*/ 352063 w 831271"/>
                <a:gd name="connsiteY5" fmla="*/ 81921 h 1132455"/>
                <a:gd name="connsiteX6" fmla="*/ 302925 w 831271"/>
                <a:gd name="connsiteY6" fmla="*/ 56283 h 1132455"/>
                <a:gd name="connsiteX7" fmla="*/ 302925 w 831271"/>
                <a:gd name="connsiteY7" fmla="*/ 9281 h 1132455"/>
                <a:gd name="connsiteX8" fmla="*/ 213193 w 831271"/>
                <a:gd name="connsiteY8" fmla="*/ 24237 h 1132455"/>
                <a:gd name="connsiteX9" fmla="*/ 102098 w 831271"/>
                <a:gd name="connsiteY9" fmla="*/ 88329 h 1132455"/>
                <a:gd name="connsiteX10" fmla="*/ 70051 w 831271"/>
                <a:gd name="connsiteY10" fmla="*/ 348976 h 1132455"/>
                <a:gd name="connsiteX11" fmla="*/ 20914 w 831271"/>
                <a:gd name="connsiteY11" fmla="*/ 801904 h 1132455"/>
                <a:gd name="connsiteX12" fmla="*/ 61506 w 831271"/>
                <a:gd name="connsiteY12" fmla="*/ 1105280 h 1132455"/>
                <a:gd name="connsiteX13" fmla="*/ 663984 w 831271"/>
                <a:gd name="connsiteY13" fmla="*/ 1105279 h 1132455"/>
                <a:gd name="connsiteX14" fmla="*/ 766534 w 831271"/>
                <a:gd name="connsiteY14" fmla="*/ 994184 h 1132455"/>
                <a:gd name="connsiteX15" fmla="*/ 749443 w 831271"/>
                <a:gd name="connsiteY15" fmla="*/ 415207 h 1132455"/>
                <a:gd name="connsiteX16" fmla="*/ 830627 w 831271"/>
                <a:gd name="connsiteY16" fmla="*/ 111831 h 1132455"/>
                <a:gd name="connsiteX0" fmla="*/ 829803 w 830447"/>
                <a:gd name="connsiteY0" fmla="*/ 111831 h 1132455"/>
                <a:gd name="connsiteX1" fmla="*/ 697343 w 830447"/>
                <a:gd name="connsiteY1" fmla="*/ 17827 h 1132455"/>
                <a:gd name="connsiteX2" fmla="*/ 571293 w 830447"/>
                <a:gd name="connsiteY2" fmla="*/ 735 h 1132455"/>
                <a:gd name="connsiteX3" fmla="*/ 464471 w 830447"/>
                <a:gd name="connsiteY3" fmla="*/ 9281 h 1132455"/>
                <a:gd name="connsiteX4" fmla="*/ 426015 w 830447"/>
                <a:gd name="connsiteY4" fmla="*/ 62693 h 1132455"/>
                <a:gd name="connsiteX5" fmla="*/ 351239 w 830447"/>
                <a:gd name="connsiteY5" fmla="*/ 81921 h 1132455"/>
                <a:gd name="connsiteX6" fmla="*/ 302101 w 830447"/>
                <a:gd name="connsiteY6" fmla="*/ 56283 h 1132455"/>
                <a:gd name="connsiteX7" fmla="*/ 302101 w 830447"/>
                <a:gd name="connsiteY7" fmla="*/ 9281 h 1132455"/>
                <a:gd name="connsiteX8" fmla="*/ 212369 w 830447"/>
                <a:gd name="connsiteY8" fmla="*/ 24237 h 1132455"/>
                <a:gd name="connsiteX9" fmla="*/ 101274 w 830447"/>
                <a:gd name="connsiteY9" fmla="*/ 88329 h 1132455"/>
                <a:gd name="connsiteX10" fmla="*/ 54272 w 830447"/>
                <a:gd name="connsiteY10" fmla="*/ 344703 h 1132455"/>
                <a:gd name="connsiteX11" fmla="*/ 20090 w 830447"/>
                <a:gd name="connsiteY11" fmla="*/ 801904 h 1132455"/>
                <a:gd name="connsiteX12" fmla="*/ 60682 w 830447"/>
                <a:gd name="connsiteY12" fmla="*/ 1105280 h 1132455"/>
                <a:gd name="connsiteX13" fmla="*/ 663160 w 830447"/>
                <a:gd name="connsiteY13" fmla="*/ 1105279 h 1132455"/>
                <a:gd name="connsiteX14" fmla="*/ 765710 w 830447"/>
                <a:gd name="connsiteY14" fmla="*/ 994184 h 1132455"/>
                <a:gd name="connsiteX15" fmla="*/ 748619 w 830447"/>
                <a:gd name="connsiteY15" fmla="*/ 415207 h 1132455"/>
                <a:gd name="connsiteX16" fmla="*/ 829803 w 830447"/>
                <a:gd name="connsiteY16" fmla="*/ 111831 h 1132455"/>
                <a:gd name="connsiteX0" fmla="*/ 829949 w 830593"/>
                <a:gd name="connsiteY0" fmla="*/ 111831 h 1130717"/>
                <a:gd name="connsiteX1" fmla="*/ 697489 w 830593"/>
                <a:gd name="connsiteY1" fmla="*/ 17827 h 1130717"/>
                <a:gd name="connsiteX2" fmla="*/ 571439 w 830593"/>
                <a:gd name="connsiteY2" fmla="*/ 735 h 1130717"/>
                <a:gd name="connsiteX3" fmla="*/ 464617 w 830593"/>
                <a:gd name="connsiteY3" fmla="*/ 9281 h 1130717"/>
                <a:gd name="connsiteX4" fmla="*/ 426161 w 830593"/>
                <a:gd name="connsiteY4" fmla="*/ 62693 h 1130717"/>
                <a:gd name="connsiteX5" fmla="*/ 351385 w 830593"/>
                <a:gd name="connsiteY5" fmla="*/ 81921 h 1130717"/>
                <a:gd name="connsiteX6" fmla="*/ 302247 w 830593"/>
                <a:gd name="connsiteY6" fmla="*/ 56283 h 1130717"/>
                <a:gd name="connsiteX7" fmla="*/ 302247 w 830593"/>
                <a:gd name="connsiteY7" fmla="*/ 9281 h 1130717"/>
                <a:gd name="connsiteX8" fmla="*/ 212515 w 830593"/>
                <a:gd name="connsiteY8" fmla="*/ 24237 h 1130717"/>
                <a:gd name="connsiteX9" fmla="*/ 101420 w 830593"/>
                <a:gd name="connsiteY9" fmla="*/ 88329 h 1130717"/>
                <a:gd name="connsiteX10" fmla="*/ 54418 w 830593"/>
                <a:gd name="connsiteY10" fmla="*/ 344703 h 1130717"/>
                <a:gd name="connsiteX11" fmla="*/ 20236 w 830593"/>
                <a:gd name="connsiteY11" fmla="*/ 801904 h 1130717"/>
                <a:gd name="connsiteX12" fmla="*/ 60828 w 830593"/>
                <a:gd name="connsiteY12" fmla="*/ 1105280 h 1130717"/>
                <a:gd name="connsiteX13" fmla="*/ 665442 w 830593"/>
                <a:gd name="connsiteY13" fmla="*/ 1101007 h 1130717"/>
                <a:gd name="connsiteX14" fmla="*/ 765856 w 830593"/>
                <a:gd name="connsiteY14" fmla="*/ 994184 h 1130717"/>
                <a:gd name="connsiteX15" fmla="*/ 748765 w 830593"/>
                <a:gd name="connsiteY15" fmla="*/ 415207 h 1130717"/>
                <a:gd name="connsiteX16" fmla="*/ 829949 w 830593"/>
                <a:gd name="connsiteY16" fmla="*/ 111831 h 1130717"/>
                <a:gd name="connsiteX0" fmla="*/ 822145 w 822789"/>
                <a:gd name="connsiteY0" fmla="*/ 111831 h 1130717"/>
                <a:gd name="connsiteX1" fmla="*/ 689685 w 822789"/>
                <a:gd name="connsiteY1" fmla="*/ 17827 h 1130717"/>
                <a:gd name="connsiteX2" fmla="*/ 563635 w 822789"/>
                <a:gd name="connsiteY2" fmla="*/ 735 h 1130717"/>
                <a:gd name="connsiteX3" fmla="*/ 456813 w 822789"/>
                <a:gd name="connsiteY3" fmla="*/ 9281 h 1130717"/>
                <a:gd name="connsiteX4" fmla="*/ 418357 w 822789"/>
                <a:gd name="connsiteY4" fmla="*/ 62693 h 1130717"/>
                <a:gd name="connsiteX5" fmla="*/ 343581 w 822789"/>
                <a:gd name="connsiteY5" fmla="*/ 81921 h 1130717"/>
                <a:gd name="connsiteX6" fmla="*/ 294443 w 822789"/>
                <a:gd name="connsiteY6" fmla="*/ 56283 h 1130717"/>
                <a:gd name="connsiteX7" fmla="*/ 294443 w 822789"/>
                <a:gd name="connsiteY7" fmla="*/ 9281 h 1130717"/>
                <a:gd name="connsiteX8" fmla="*/ 204711 w 822789"/>
                <a:gd name="connsiteY8" fmla="*/ 24237 h 1130717"/>
                <a:gd name="connsiteX9" fmla="*/ 93616 w 822789"/>
                <a:gd name="connsiteY9" fmla="*/ 88329 h 1130717"/>
                <a:gd name="connsiteX10" fmla="*/ 46614 w 822789"/>
                <a:gd name="connsiteY10" fmla="*/ 344703 h 1130717"/>
                <a:gd name="connsiteX11" fmla="*/ 12432 w 822789"/>
                <a:gd name="connsiteY11" fmla="*/ 801904 h 1130717"/>
                <a:gd name="connsiteX12" fmla="*/ 65843 w 822789"/>
                <a:gd name="connsiteY12" fmla="*/ 1105280 h 1130717"/>
                <a:gd name="connsiteX13" fmla="*/ 657638 w 822789"/>
                <a:gd name="connsiteY13" fmla="*/ 1101007 h 1130717"/>
                <a:gd name="connsiteX14" fmla="*/ 758052 w 822789"/>
                <a:gd name="connsiteY14" fmla="*/ 994184 h 1130717"/>
                <a:gd name="connsiteX15" fmla="*/ 740961 w 822789"/>
                <a:gd name="connsiteY15" fmla="*/ 415207 h 1130717"/>
                <a:gd name="connsiteX16" fmla="*/ 822145 w 822789"/>
                <a:gd name="connsiteY16" fmla="*/ 111831 h 1130717"/>
                <a:gd name="connsiteX0" fmla="*/ 817456 w 818100"/>
                <a:gd name="connsiteY0" fmla="*/ 111831 h 1124738"/>
                <a:gd name="connsiteX1" fmla="*/ 684996 w 818100"/>
                <a:gd name="connsiteY1" fmla="*/ 17827 h 1124738"/>
                <a:gd name="connsiteX2" fmla="*/ 558946 w 818100"/>
                <a:gd name="connsiteY2" fmla="*/ 735 h 1124738"/>
                <a:gd name="connsiteX3" fmla="*/ 452124 w 818100"/>
                <a:gd name="connsiteY3" fmla="*/ 9281 h 1124738"/>
                <a:gd name="connsiteX4" fmla="*/ 413668 w 818100"/>
                <a:gd name="connsiteY4" fmla="*/ 62693 h 1124738"/>
                <a:gd name="connsiteX5" fmla="*/ 338892 w 818100"/>
                <a:gd name="connsiteY5" fmla="*/ 81921 h 1124738"/>
                <a:gd name="connsiteX6" fmla="*/ 289754 w 818100"/>
                <a:gd name="connsiteY6" fmla="*/ 56283 h 1124738"/>
                <a:gd name="connsiteX7" fmla="*/ 289754 w 818100"/>
                <a:gd name="connsiteY7" fmla="*/ 9281 h 1124738"/>
                <a:gd name="connsiteX8" fmla="*/ 200022 w 818100"/>
                <a:gd name="connsiteY8" fmla="*/ 24237 h 1124738"/>
                <a:gd name="connsiteX9" fmla="*/ 88927 w 818100"/>
                <a:gd name="connsiteY9" fmla="*/ 88329 h 1124738"/>
                <a:gd name="connsiteX10" fmla="*/ 41925 w 818100"/>
                <a:gd name="connsiteY10" fmla="*/ 344703 h 1124738"/>
                <a:gd name="connsiteX11" fmla="*/ 7743 w 818100"/>
                <a:gd name="connsiteY11" fmla="*/ 801904 h 1124738"/>
                <a:gd name="connsiteX12" fmla="*/ 69700 w 818100"/>
                <a:gd name="connsiteY12" fmla="*/ 1096734 h 1124738"/>
                <a:gd name="connsiteX13" fmla="*/ 652949 w 818100"/>
                <a:gd name="connsiteY13" fmla="*/ 1101007 h 1124738"/>
                <a:gd name="connsiteX14" fmla="*/ 753363 w 818100"/>
                <a:gd name="connsiteY14" fmla="*/ 994184 h 1124738"/>
                <a:gd name="connsiteX15" fmla="*/ 736272 w 818100"/>
                <a:gd name="connsiteY15" fmla="*/ 415207 h 1124738"/>
                <a:gd name="connsiteX16" fmla="*/ 817456 w 818100"/>
                <a:gd name="connsiteY16" fmla="*/ 111831 h 1124738"/>
                <a:gd name="connsiteX0" fmla="*/ 816712 w 817356"/>
                <a:gd name="connsiteY0" fmla="*/ 111831 h 1112840"/>
                <a:gd name="connsiteX1" fmla="*/ 684252 w 817356"/>
                <a:gd name="connsiteY1" fmla="*/ 17827 h 1112840"/>
                <a:gd name="connsiteX2" fmla="*/ 558202 w 817356"/>
                <a:gd name="connsiteY2" fmla="*/ 735 h 1112840"/>
                <a:gd name="connsiteX3" fmla="*/ 451380 w 817356"/>
                <a:gd name="connsiteY3" fmla="*/ 9281 h 1112840"/>
                <a:gd name="connsiteX4" fmla="*/ 412924 w 817356"/>
                <a:gd name="connsiteY4" fmla="*/ 62693 h 1112840"/>
                <a:gd name="connsiteX5" fmla="*/ 338148 w 817356"/>
                <a:gd name="connsiteY5" fmla="*/ 81921 h 1112840"/>
                <a:gd name="connsiteX6" fmla="*/ 289010 w 817356"/>
                <a:gd name="connsiteY6" fmla="*/ 56283 h 1112840"/>
                <a:gd name="connsiteX7" fmla="*/ 289010 w 817356"/>
                <a:gd name="connsiteY7" fmla="*/ 9281 h 1112840"/>
                <a:gd name="connsiteX8" fmla="*/ 199278 w 817356"/>
                <a:gd name="connsiteY8" fmla="*/ 24237 h 1112840"/>
                <a:gd name="connsiteX9" fmla="*/ 88183 w 817356"/>
                <a:gd name="connsiteY9" fmla="*/ 88329 h 1112840"/>
                <a:gd name="connsiteX10" fmla="*/ 41181 w 817356"/>
                <a:gd name="connsiteY10" fmla="*/ 344703 h 1112840"/>
                <a:gd name="connsiteX11" fmla="*/ 6999 w 817356"/>
                <a:gd name="connsiteY11" fmla="*/ 801904 h 1112840"/>
                <a:gd name="connsiteX12" fmla="*/ 68956 w 817356"/>
                <a:gd name="connsiteY12" fmla="*/ 1096734 h 1112840"/>
                <a:gd name="connsiteX13" fmla="*/ 652205 w 817356"/>
                <a:gd name="connsiteY13" fmla="*/ 1101007 h 1112840"/>
                <a:gd name="connsiteX14" fmla="*/ 752619 w 817356"/>
                <a:gd name="connsiteY14" fmla="*/ 994184 h 1112840"/>
                <a:gd name="connsiteX15" fmla="*/ 735528 w 817356"/>
                <a:gd name="connsiteY15" fmla="*/ 415207 h 1112840"/>
                <a:gd name="connsiteX16" fmla="*/ 816712 w 817356"/>
                <a:gd name="connsiteY16" fmla="*/ 111831 h 1112840"/>
                <a:gd name="connsiteX0" fmla="*/ 816712 w 818869"/>
                <a:gd name="connsiteY0" fmla="*/ 111831 h 1112840"/>
                <a:gd name="connsiteX1" fmla="*/ 684252 w 818869"/>
                <a:gd name="connsiteY1" fmla="*/ 17827 h 1112840"/>
                <a:gd name="connsiteX2" fmla="*/ 558202 w 818869"/>
                <a:gd name="connsiteY2" fmla="*/ 735 h 1112840"/>
                <a:gd name="connsiteX3" fmla="*/ 451380 w 818869"/>
                <a:gd name="connsiteY3" fmla="*/ 9281 h 1112840"/>
                <a:gd name="connsiteX4" fmla="*/ 412924 w 818869"/>
                <a:gd name="connsiteY4" fmla="*/ 62693 h 1112840"/>
                <a:gd name="connsiteX5" fmla="*/ 338148 w 818869"/>
                <a:gd name="connsiteY5" fmla="*/ 81921 h 1112840"/>
                <a:gd name="connsiteX6" fmla="*/ 289010 w 818869"/>
                <a:gd name="connsiteY6" fmla="*/ 56283 h 1112840"/>
                <a:gd name="connsiteX7" fmla="*/ 289010 w 818869"/>
                <a:gd name="connsiteY7" fmla="*/ 9281 h 1112840"/>
                <a:gd name="connsiteX8" fmla="*/ 199278 w 818869"/>
                <a:gd name="connsiteY8" fmla="*/ 24237 h 1112840"/>
                <a:gd name="connsiteX9" fmla="*/ 88183 w 818869"/>
                <a:gd name="connsiteY9" fmla="*/ 88329 h 1112840"/>
                <a:gd name="connsiteX10" fmla="*/ 41181 w 818869"/>
                <a:gd name="connsiteY10" fmla="*/ 344703 h 1112840"/>
                <a:gd name="connsiteX11" fmla="*/ 6999 w 818869"/>
                <a:gd name="connsiteY11" fmla="*/ 801904 h 1112840"/>
                <a:gd name="connsiteX12" fmla="*/ 68956 w 818869"/>
                <a:gd name="connsiteY12" fmla="*/ 1096734 h 1112840"/>
                <a:gd name="connsiteX13" fmla="*/ 652205 w 818869"/>
                <a:gd name="connsiteY13" fmla="*/ 1101007 h 1112840"/>
                <a:gd name="connsiteX14" fmla="*/ 752619 w 818869"/>
                <a:gd name="connsiteY14" fmla="*/ 994184 h 1112840"/>
                <a:gd name="connsiteX15" fmla="*/ 765438 w 818869"/>
                <a:gd name="connsiteY15" fmla="*/ 421617 h 1112840"/>
                <a:gd name="connsiteX16" fmla="*/ 816712 w 818869"/>
                <a:gd name="connsiteY16" fmla="*/ 111831 h 1112840"/>
                <a:gd name="connsiteX0" fmla="*/ 816712 w 818869"/>
                <a:gd name="connsiteY0" fmla="*/ 111831 h 1112412"/>
                <a:gd name="connsiteX1" fmla="*/ 684252 w 818869"/>
                <a:gd name="connsiteY1" fmla="*/ 17827 h 1112412"/>
                <a:gd name="connsiteX2" fmla="*/ 558202 w 818869"/>
                <a:gd name="connsiteY2" fmla="*/ 735 h 1112412"/>
                <a:gd name="connsiteX3" fmla="*/ 451380 w 818869"/>
                <a:gd name="connsiteY3" fmla="*/ 9281 h 1112412"/>
                <a:gd name="connsiteX4" fmla="*/ 412924 w 818869"/>
                <a:gd name="connsiteY4" fmla="*/ 62693 h 1112412"/>
                <a:gd name="connsiteX5" fmla="*/ 338148 w 818869"/>
                <a:gd name="connsiteY5" fmla="*/ 81921 h 1112412"/>
                <a:gd name="connsiteX6" fmla="*/ 289010 w 818869"/>
                <a:gd name="connsiteY6" fmla="*/ 56283 h 1112412"/>
                <a:gd name="connsiteX7" fmla="*/ 289010 w 818869"/>
                <a:gd name="connsiteY7" fmla="*/ 9281 h 1112412"/>
                <a:gd name="connsiteX8" fmla="*/ 199278 w 818869"/>
                <a:gd name="connsiteY8" fmla="*/ 24237 h 1112412"/>
                <a:gd name="connsiteX9" fmla="*/ 88183 w 818869"/>
                <a:gd name="connsiteY9" fmla="*/ 88329 h 1112412"/>
                <a:gd name="connsiteX10" fmla="*/ 41181 w 818869"/>
                <a:gd name="connsiteY10" fmla="*/ 344703 h 1112412"/>
                <a:gd name="connsiteX11" fmla="*/ 6999 w 818869"/>
                <a:gd name="connsiteY11" fmla="*/ 801904 h 1112412"/>
                <a:gd name="connsiteX12" fmla="*/ 68956 w 818869"/>
                <a:gd name="connsiteY12" fmla="*/ 1096734 h 1112412"/>
                <a:gd name="connsiteX13" fmla="*/ 652205 w 818869"/>
                <a:gd name="connsiteY13" fmla="*/ 1101007 h 1112412"/>
                <a:gd name="connsiteX14" fmla="*/ 752619 w 818869"/>
                <a:gd name="connsiteY14" fmla="*/ 1000594 h 1112412"/>
                <a:gd name="connsiteX15" fmla="*/ 765438 w 818869"/>
                <a:gd name="connsiteY15" fmla="*/ 421617 h 1112412"/>
                <a:gd name="connsiteX16" fmla="*/ 816712 w 818869"/>
                <a:gd name="connsiteY16" fmla="*/ 111831 h 1112412"/>
                <a:gd name="connsiteX0" fmla="*/ 816712 w 818288"/>
                <a:gd name="connsiteY0" fmla="*/ 111831 h 1112412"/>
                <a:gd name="connsiteX1" fmla="*/ 684252 w 818288"/>
                <a:gd name="connsiteY1" fmla="*/ 17827 h 1112412"/>
                <a:gd name="connsiteX2" fmla="*/ 558202 w 818288"/>
                <a:gd name="connsiteY2" fmla="*/ 735 h 1112412"/>
                <a:gd name="connsiteX3" fmla="*/ 451380 w 818288"/>
                <a:gd name="connsiteY3" fmla="*/ 9281 h 1112412"/>
                <a:gd name="connsiteX4" fmla="*/ 412924 w 818288"/>
                <a:gd name="connsiteY4" fmla="*/ 62693 h 1112412"/>
                <a:gd name="connsiteX5" fmla="*/ 338148 w 818288"/>
                <a:gd name="connsiteY5" fmla="*/ 81921 h 1112412"/>
                <a:gd name="connsiteX6" fmla="*/ 289010 w 818288"/>
                <a:gd name="connsiteY6" fmla="*/ 56283 h 1112412"/>
                <a:gd name="connsiteX7" fmla="*/ 289010 w 818288"/>
                <a:gd name="connsiteY7" fmla="*/ 9281 h 1112412"/>
                <a:gd name="connsiteX8" fmla="*/ 199278 w 818288"/>
                <a:gd name="connsiteY8" fmla="*/ 24237 h 1112412"/>
                <a:gd name="connsiteX9" fmla="*/ 88183 w 818288"/>
                <a:gd name="connsiteY9" fmla="*/ 88329 h 1112412"/>
                <a:gd name="connsiteX10" fmla="*/ 41181 w 818288"/>
                <a:gd name="connsiteY10" fmla="*/ 344703 h 1112412"/>
                <a:gd name="connsiteX11" fmla="*/ 6999 w 818288"/>
                <a:gd name="connsiteY11" fmla="*/ 801904 h 1112412"/>
                <a:gd name="connsiteX12" fmla="*/ 68956 w 818288"/>
                <a:gd name="connsiteY12" fmla="*/ 1096734 h 1112412"/>
                <a:gd name="connsiteX13" fmla="*/ 652205 w 818288"/>
                <a:gd name="connsiteY13" fmla="*/ 1101007 h 1112412"/>
                <a:gd name="connsiteX14" fmla="*/ 752619 w 818288"/>
                <a:gd name="connsiteY14" fmla="*/ 1000594 h 1112412"/>
                <a:gd name="connsiteX15" fmla="*/ 756892 w 818288"/>
                <a:gd name="connsiteY15" fmla="*/ 472892 h 1112412"/>
                <a:gd name="connsiteX16" fmla="*/ 816712 w 818288"/>
                <a:gd name="connsiteY16" fmla="*/ 111831 h 1112412"/>
                <a:gd name="connsiteX0" fmla="*/ 816712 w 818288"/>
                <a:gd name="connsiteY0" fmla="*/ 111831 h 1112412"/>
                <a:gd name="connsiteX1" fmla="*/ 684252 w 818288"/>
                <a:gd name="connsiteY1" fmla="*/ 17827 h 1112412"/>
                <a:gd name="connsiteX2" fmla="*/ 558202 w 818288"/>
                <a:gd name="connsiteY2" fmla="*/ 735 h 1112412"/>
                <a:gd name="connsiteX3" fmla="*/ 451380 w 818288"/>
                <a:gd name="connsiteY3" fmla="*/ 9281 h 1112412"/>
                <a:gd name="connsiteX4" fmla="*/ 412924 w 818288"/>
                <a:gd name="connsiteY4" fmla="*/ 62693 h 1112412"/>
                <a:gd name="connsiteX5" fmla="*/ 338148 w 818288"/>
                <a:gd name="connsiteY5" fmla="*/ 81921 h 1112412"/>
                <a:gd name="connsiteX6" fmla="*/ 289010 w 818288"/>
                <a:gd name="connsiteY6" fmla="*/ 56283 h 1112412"/>
                <a:gd name="connsiteX7" fmla="*/ 282601 w 818288"/>
                <a:gd name="connsiteY7" fmla="*/ 5008 h 1112412"/>
                <a:gd name="connsiteX8" fmla="*/ 199278 w 818288"/>
                <a:gd name="connsiteY8" fmla="*/ 24237 h 1112412"/>
                <a:gd name="connsiteX9" fmla="*/ 88183 w 818288"/>
                <a:gd name="connsiteY9" fmla="*/ 88329 h 1112412"/>
                <a:gd name="connsiteX10" fmla="*/ 41181 w 818288"/>
                <a:gd name="connsiteY10" fmla="*/ 344703 h 1112412"/>
                <a:gd name="connsiteX11" fmla="*/ 6999 w 818288"/>
                <a:gd name="connsiteY11" fmla="*/ 801904 h 1112412"/>
                <a:gd name="connsiteX12" fmla="*/ 68956 w 818288"/>
                <a:gd name="connsiteY12" fmla="*/ 1096734 h 1112412"/>
                <a:gd name="connsiteX13" fmla="*/ 652205 w 818288"/>
                <a:gd name="connsiteY13" fmla="*/ 1101007 h 1112412"/>
                <a:gd name="connsiteX14" fmla="*/ 752619 w 818288"/>
                <a:gd name="connsiteY14" fmla="*/ 1000594 h 1112412"/>
                <a:gd name="connsiteX15" fmla="*/ 756892 w 818288"/>
                <a:gd name="connsiteY15" fmla="*/ 472892 h 1112412"/>
                <a:gd name="connsiteX16" fmla="*/ 816712 w 818288"/>
                <a:gd name="connsiteY16" fmla="*/ 111831 h 1112412"/>
                <a:gd name="connsiteX0" fmla="*/ 816712 w 818288"/>
                <a:gd name="connsiteY0" fmla="*/ 111831 h 1112412"/>
                <a:gd name="connsiteX1" fmla="*/ 684252 w 818288"/>
                <a:gd name="connsiteY1" fmla="*/ 17827 h 1112412"/>
                <a:gd name="connsiteX2" fmla="*/ 558202 w 818288"/>
                <a:gd name="connsiteY2" fmla="*/ 735 h 1112412"/>
                <a:gd name="connsiteX3" fmla="*/ 451380 w 818288"/>
                <a:gd name="connsiteY3" fmla="*/ 9281 h 1112412"/>
                <a:gd name="connsiteX4" fmla="*/ 412924 w 818288"/>
                <a:gd name="connsiteY4" fmla="*/ 62693 h 1112412"/>
                <a:gd name="connsiteX5" fmla="*/ 338148 w 818288"/>
                <a:gd name="connsiteY5" fmla="*/ 81921 h 1112412"/>
                <a:gd name="connsiteX6" fmla="*/ 289010 w 818288"/>
                <a:gd name="connsiteY6" fmla="*/ 56283 h 1112412"/>
                <a:gd name="connsiteX7" fmla="*/ 282601 w 818288"/>
                <a:gd name="connsiteY7" fmla="*/ 5008 h 1112412"/>
                <a:gd name="connsiteX8" fmla="*/ 199278 w 818288"/>
                <a:gd name="connsiteY8" fmla="*/ 24237 h 1112412"/>
                <a:gd name="connsiteX9" fmla="*/ 88183 w 818288"/>
                <a:gd name="connsiteY9" fmla="*/ 88329 h 1112412"/>
                <a:gd name="connsiteX10" fmla="*/ 41181 w 818288"/>
                <a:gd name="connsiteY10" fmla="*/ 344703 h 1112412"/>
                <a:gd name="connsiteX11" fmla="*/ 6999 w 818288"/>
                <a:gd name="connsiteY11" fmla="*/ 801904 h 1112412"/>
                <a:gd name="connsiteX12" fmla="*/ 68956 w 818288"/>
                <a:gd name="connsiteY12" fmla="*/ 1096734 h 1112412"/>
                <a:gd name="connsiteX13" fmla="*/ 652205 w 818288"/>
                <a:gd name="connsiteY13" fmla="*/ 1101007 h 1112412"/>
                <a:gd name="connsiteX14" fmla="*/ 752619 w 818288"/>
                <a:gd name="connsiteY14" fmla="*/ 1000594 h 1112412"/>
                <a:gd name="connsiteX15" fmla="*/ 756892 w 818288"/>
                <a:gd name="connsiteY15" fmla="*/ 472892 h 1112412"/>
                <a:gd name="connsiteX16" fmla="*/ 816712 w 818288"/>
                <a:gd name="connsiteY16" fmla="*/ 111831 h 111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18288" h="1112412">
                  <a:moveTo>
                    <a:pt x="816712" y="111831"/>
                  </a:moveTo>
                  <a:cubicBezTo>
                    <a:pt x="804605" y="35987"/>
                    <a:pt x="735882" y="32070"/>
                    <a:pt x="684252" y="17827"/>
                  </a:cubicBezTo>
                  <a:cubicBezTo>
                    <a:pt x="632622" y="3584"/>
                    <a:pt x="597014" y="2159"/>
                    <a:pt x="558202" y="735"/>
                  </a:cubicBezTo>
                  <a:cubicBezTo>
                    <a:pt x="519390" y="-689"/>
                    <a:pt x="475593" y="-1045"/>
                    <a:pt x="451380" y="9281"/>
                  </a:cubicBezTo>
                  <a:cubicBezTo>
                    <a:pt x="427167" y="19607"/>
                    <a:pt x="431796" y="50586"/>
                    <a:pt x="412924" y="62693"/>
                  </a:cubicBezTo>
                  <a:cubicBezTo>
                    <a:pt x="394052" y="74800"/>
                    <a:pt x="358800" y="82989"/>
                    <a:pt x="338148" y="81921"/>
                  </a:cubicBezTo>
                  <a:cubicBezTo>
                    <a:pt x="317496" y="80853"/>
                    <a:pt x="298268" y="69102"/>
                    <a:pt x="289010" y="56283"/>
                  </a:cubicBezTo>
                  <a:cubicBezTo>
                    <a:pt x="279752" y="43464"/>
                    <a:pt x="297556" y="8213"/>
                    <a:pt x="282601" y="5008"/>
                  </a:cubicBezTo>
                  <a:cubicBezTo>
                    <a:pt x="267646" y="1803"/>
                    <a:pt x="231681" y="10350"/>
                    <a:pt x="199278" y="24237"/>
                  </a:cubicBezTo>
                  <a:cubicBezTo>
                    <a:pt x="166875" y="38124"/>
                    <a:pt x="114532" y="34918"/>
                    <a:pt x="88183" y="88329"/>
                  </a:cubicBezTo>
                  <a:cubicBezTo>
                    <a:pt x="61834" y="141740"/>
                    <a:pt x="54712" y="225774"/>
                    <a:pt x="41181" y="344703"/>
                  </a:cubicBezTo>
                  <a:cubicBezTo>
                    <a:pt x="27650" y="463632"/>
                    <a:pt x="2370" y="676566"/>
                    <a:pt x="6999" y="801904"/>
                  </a:cubicBezTo>
                  <a:cubicBezTo>
                    <a:pt x="11628" y="927242"/>
                    <a:pt x="-36441" y="1076793"/>
                    <a:pt x="68956" y="1096734"/>
                  </a:cubicBezTo>
                  <a:cubicBezTo>
                    <a:pt x="174353" y="1116675"/>
                    <a:pt x="538261" y="1117030"/>
                    <a:pt x="652205" y="1101007"/>
                  </a:cubicBezTo>
                  <a:cubicBezTo>
                    <a:pt x="766149" y="1084984"/>
                    <a:pt x="745854" y="1116674"/>
                    <a:pt x="752619" y="1000594"/>
                  </a:cubicBezTo>
                  <a:cubicBezTo>
                    <a:pt x="759384" y="884514"/>
                    <a:pt x="746210" y="621019"/>
                    <a:pt x="756892" y="472892"/>
                  </a:cubicBezTo>
                  <a:cubicBezTo>
                    <a:pt x="767574" y="324765"/>
                    <a:pt x="828819" y="187675"/>
                    <a:pt x="816712" y="111831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71FDF05B-0F3D-4818-B306-677EC30D13DD}"/>
                </a:ext>
              </a:extLst>
            </p:cNvPr>
            <p:cNvSpPr/>
            <p:nvPr/>
          </p:nvSpPr>
          <p:spPr>
            <a:xfrm rot="20402773">
              <a:off x="6397019" y="3379391"/>
              <a:ext cx="143560" cy="356577"/>
            </a:xfrm>
            <a:custGeom>
              <a:avLst/>
              <a:gdLst>
                <a:gd name="connsiteX0" fmla="*/ 6457 w 165048"/>
                <a:gd name="connsiteY0" fmla="*/ 44808 h 353407"/>
                <a:gd name="connsiteX1" fmla="*/ 61409 w 165048"/>
                <a:gd name="connsiteY1" fmla="*/ 847 h 353407"/>
                <a:gd name="connsiteX2" fmla="*/ 129550 w 165048"/>
                <a:gd name="connsiteY2" fmla="*/ 31620 h 353407"/>
                <a:gd name="connsiteX3" fmla="*/ 155927 w 165048"/>
                <a:gd name="connsiteY3" fmla="*/ 200872 h 353407"/>
                <a:gd name="connsiteX4" fmla="*/ 160323 w 165048"/>
                <a:gd name="connsiteY4" fmla="*/ 306379 h 353407"/>
                <a:gd name="connsiteX5" fmla="*/ 92182 w 165048"/>
                <a:gd name="connsiteY5" fmla="*/ 352539 h 353407"/>
                <a:gd name="connsiteX6" fmla="*/ 15250 w 165048"/>
                <a:gd name="connsiteY6" fmla="*/ 323964 h 353407"/>
                <a:gd name="connsiteX7" fmla="*/ 2061 w 165048"/>
                <a:gd name="connsiteY7" fmla="*/ 183287 h 353407"/>
                <a:gd name="connsiteX8" fmla="*/ 6457 w 165048"/>
                <a:gd name="connsiteY8" fmla="*/ 44808 h 353407"/>
                <a:gd name="connsiteX0" fmla="*/ 6885 w 165476"/>
                <a:gd name="connsiteY0" fmla="*/ 44808 h 352670"/>
                <a:gd name="connsiteX1" fmla="*/ 61837 w 165476"/>
                <a:gd name="connsiteY1" fmla="*/ 847 h 352670"/>
                <a:gd name="connsiteX2" fmla="*/ 129978 w 165476"/>
                <a:gd name="connsiteY2" fmla="*/ 31620 h 352670"/>
                <a:gd name="connsiteX3" fmla="*/ 156355 w 165476"/>
                <a:gd name="connsiteY3" fmla="*/ 200872 h 352670"/>
                <a:gd name="connsiteX4" fmla="*/ 160751 w 165476"/>
                <a:gd name="connsiteY4" fmla="*/ 306379 h 352670"/>
                <a:gd name="connsiteX5" fmla="*/ 92610 w 165476"/>
                <a:gd name="connsiteY5" fmla="*/ 352539 h 352670"/>
                <a:gd name="connsiteX6" fmla="*/ 22273 w 165476"/>
                <a:gd name="connsiteY6" fmla="*/ 315172 h 352670"/>
                <a:gd name="connsiteX7" fmla="*/ 2489 w 165476"/>
                <a:gd name="connsiteY7" fmla="*/ 183287 h 352670"/>
                <a:gd name="connsiteX8" fmla="*/ 6885 w 165476"/>
                <a:gd name="connsiteY8" fmla="*/ 44808 h 352670"/>
                <a:gd name="connsiteX0" fmla="*/ 6885 w 159537"/>
                <a:gd name="connsiteY0" fmla="*/ 44808 h 352733"/>
                <a:gd name="connsiteX1" fmla="*/ 61837 w 159537"/>
                <a:gd name="connsiteY1" fmla="*/ 847 h 352733"/>
                <a:gd name="connsiteX2" fmla="*/ 129978 w 159537"/>
                <a:gd name="connsiteY2" fmla="*/ 31620 h 352733"/>
                <a:gd name="connsiteX3" fmla="*/ 156355 w 159537"/>
                <a:gd name="connsiteY3" fmla="*/ 200872 h 352733"/>
                <a:gd name="connsiteX4" fmla="*/ 151959 w 159537"/>
                <a:gd name="connsiteY4" fmla="*/ 304181 h 352733"/>
                <a:gd name="connsiteX5" fmla="*/ 92610 w 159537"/>
                <a:gd name="connsiteY5" fmla="*/ 352539 h 352733"/>
                <a:gd name="connsiteX6" fmla="*/ 22273 w 159537"/>
                <a:gd name="connsiteY6" fmla="*/ 315172 h 352733"/>
                <a:gd name="connsiteX7" fmla="*/ 2489 w 159537"/>
                <a:gd name="connsiteY7" fmla="*/ 183287 h 352733"/>
                <a:gd name="connsiteX8" fmla="*/ 6885 w 159537"/>
                <a:gd name="connsiteY8" fmla="*/ 44808 h 352733"/>
                <a:gd name="connsiteX0" fmla="*/ 6885 w 156440"/>
                <a:gd name="connsiteY0" fmla="*/ 44449 h 352374"/>
                <a:gd name="connsiteX1" fmla="*/ 61837 w 156440"/>
                <a:gd name="connsiteY1" fmla="*/ 488 h 352374"/>
                <a:gd name="connsiteX2" fmla="*/ 129978 w 156440"/>
                <a:gd name="connsiteY2" fmla="*/ 31261 h 352374"/>
                <a:gd name="connsiteX3" fmla="*/ 149760 w 156440"/>
                <a:gd name="connsiteY3" fmla="*/ 171938 h 352374"/>
                <a:gd name="connsiteX4" fmla="*/ 151959 w 156440"/>
                <a:gd name="connsiteY4" fmla="*/ 303822 h 352374"/>
                <a:gd name="connsiteX5" fmla="*/ 92610 w 156440"/>
                <a:gd name="connsiteY5" fmla="*/ 352180 h 352374"/>
                <a:gd name="connsiteX6" fmla="*/ 22273 w 156440"/>
                <a:gd name="connsiteY6" fmla="*/ 314813 h 352374"/>
                <a:gd name="connsiteX7" fmla="*/ 2489 w 156440"/>
                <a:gd name="connsiteY7" fmla="*/ 182928 h 352374"/>
                <a:gd name="connsiteX8" fmla="*/ 6885 w 156440"/>
                <a:gd name="connsiteY8" fmla="*/ 44449 h 352374"/>
                <a:gd name="connsiteX0" fmla="*/ 6885 w 153367"/>
                <a:gd name="connsiteY0" fmla="*/ 44449 h 352607"/>
                <a:gd name="connsiteX1" fmla="*/ 61837 w 153367"/>
                <a:gd name="connsiteY1" fmla="*/ 488 h 352607"/>
                <a:gd name="connsiteX2" fmla="*/ 129978 w 153367"/>
                <a:gd name="connsiteY2" fmla="*/ 31261 h 352607"/>
                <a:gd name="connsiteX3" fmla="*/ 149760 w 153367"/>
                <a:gd name="connsiteY3" fmla="*/ 171938 h 352607"/>
                <a:gd name="connsiteX4" fmla="*/ 147562 w 153367"/>
                <a:gd name="connsiteY4" fmla="*/ 297228 h 352607"/>
                <a:gd name="connsiteX5" fmla="*/ 92610 w 153367"/>
                <a:gd name="connsiteY5" fmla="*/ 352180 h 352607"/>
                <a:gd name="connsiteX6" fmla="*/ 22273 w 153367"/>
                <a:gd name="connsiteY6" fmla="*/ 314813 h 352607"/>
                <a:gd name="connsiteX7" fmla="*/ 2489 w 153367"/>
                <a:gd name="connsiteY7" fmla="*/ 182928 h 352607"/>
                <a:gd name="connsiteX8" fmla="*/ 6885 w 153367"/>
                <a:gd name="connsiteY8" fmla="*/ 44449 h 352607"/>
                <a:gd name="connsiteX0" fmla="*/ 7178 w 153660"/>
                <a:gd name="connsiteY0" fmla="*/ 44449 h 352310"/>
                <a:gd name="connsiteX1" fmla="*/ 62130 w 153660"/>
                <a:gd name="connsiteY1" fmla="*/ 488 h 352310"/>
                <a:gd name="connsiteX2" fmla="*/ 130271 w 153660"/>
                <a:gd name="connsiteY2" fmla="*/ 31261 h 352310"/>
                <a:gd name="connsiteX3" fmla="*/ 150053 w 153660"/>
                <a:gd name="connsiteY3" fmla="*/ 171938 h 352310"/>
                <a:gd name="connsiteX4" fmla="*/ 147855 w 153660"/>
                <a:gd name="connsiteY4" fmla="*/ 297228 h 352310"/>
                <a:gd name="connsiteX5" fmla="*/ 92903 w 153660"/>
                <a:gd name="connsiteY5" fmla="*/ 352180 h 352310"/>
                <a:gd name="connsiteX6" fmla="*/ 26962 w 153660"/>
                <a:gd name="connsiteY6" fmla="*/ 308219 h 352310"/>
                <a:gd name="connsiteX7" fmla="*/ 2782 w 153660"/>
                <a:gd name="connsiteY7" fmla="*/ 182928 h 352310"/>
                <a:gd name="connsiteX8" fmla="*/ 7178 w 153660"/>
                <a:gd name="connsiteY8" fmla="*/ 44449 h 352310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82928 h 341473"/>
                <a:gd name="connsiteX8" fmla="*/ 7178 w 153958"/>
                <a:gd name="connsiteY8" fmla="*/ 44449 h 341473"/>
                <a:gd name="connsiteX0" fmla="*/ 5932 w 152712"/>
                <a:gd name="connsiteY0" fmla="*/ 44449 h 341473"/>
                <a:gd name="connsiteX1" fmla="*/ 60884 w 152712"/>
                <a:gd name="connsiteY1" fmla="*/ 488 h 341473"/>
                <a:gd name="connsiteX2" fmla="*/ 129025 w 152712"/>
                <a:gd name="connsiteY2" fmla="*/ 31261 h 341473"/>
                <a:gd name="connsiteX3" fmla="*/ 148807 w 152712"/>
                <a:gd name="connsiteY3" fmla="*/ 171938 h 341473"/>
                <a:gd name="connsiteX4" fmla="*/ 146609 w 152712"/>
                <a:gd name="connsiteY4" fmla="*/ 297228 h 341473"/>
                <a:gd name="connsiteX5" fmla="*/ 87260 w 152712"/>
                <a:gd name="connsiteY5" fmla="*/ 341190 h 341473"/>
                <a:gd name="connsiteX6" fmla="*/ 25716 w 152712"/>
                <a:gd name="connsiteY6" fmla="*/ 308219 h 341473"/>
                <a:gd name="connsiteX7" fmla="*/ 3734 w 152712"/>
                <a:gd name="connsiteY7" fmla="*/ 169740 h 341473"/>
                <a:gd name="connsiteX8" fmla="*/ 5932 w 152712"/>
                <a:gd name="connsiteY8" fmla="*/ 44449 h 341473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69740 h 341473"/>
                <a:gd name="connsiteX8" fmla="*/ 7178 w 153958"/>
                <a:gd name="connsiteY8" fmla="*/ 44449 h 341473"/>
                <a:gd name="connsiteX0" fmla="*/ 6886 w 153666"/>
                <a:gd name="connsiteY0" fmla="*/ 44449 h 341196"/>
                <a:gd name="connsiteX1" fmla="*/ 61838 w 153666"/>
                <a:gd name="connsiteY1" fmla="*/ 488 h 341196"/>
                <a:gd name="connsiteX2" fmla="*/ 129979 w 153666"/>
                <a:gd name="connsiteY2" fmla="*/ 31261 h 341196"/>
                <a:gd name="connsiteX3" fmla="*/ 149761 w 153666"/>
                <a:gd name="connsiteY3" fmla="*/ 171938 h 341196"/>
                <a:gd name="connsiteX4" fmla="*/ 147563 w 153666"/>
                <a:gd name="connsiteY4" fmla="*/ 297228 h 341196"/>
                <a:gd name="connsiteX5" fmla="*/ 88214 w 153666"/>
                <a:gd name="connsiteY5" fmla="*/ 341190 h 341196"/>
                <a:gd name="connsiteX6" fmla="*/ 22274 w 153666"/>
                <a:gd name="connsiteY6" fmla="*/ 295031 h 341196"/>
                <a:gd name="connsiteX7" fmla="*/ 2490 w 153666"/>
                <a:gd name="connsiteY7" fmla="*/ 169740 h 341196"/>
                <a:gd name="connsiteX8" fmla="*/ 6886 w 153666"/>
                <a:gd name="connsiteY8" fmla="*/ 44449 h 341196"/>
                <a:gd name="connsiteX0" fmla="*/ 6886 w 152380"/>
                <a:gd name="connsiteY0" fmla="*/ 44449 h 341216"/>
                <a:gd name="connsiteX1" fmla="*/ 61838 w 152380"/>
                <a:gd name="connsiteY1" fmla="*/ 488 h 341216"/>
                <a:gd name="connsiteX2" fmla="*/ 129979 w 152380"/>
                <a:gd name="connsiteY2" fmla="*/ 31261 h 341216"/>
                <a:gd name="connsiteX3" fmla="*/ 149761 w 152380"/>
                <a:gd name="connsiteY3" fmla="*/ 171938 h 341216"/>
                <a:gd name="connsiteX4" fmla="*/ 145365 w 152380"/>
                <a:gd name="connsiteY4" fmla="*/ 299426 h 341216"/>
                <a:gd name="connsiteX5" fmla="*/ 88214 w 152380"/>
                <a:gd name="connsiteY5" fmla="*/ 341190 h 341216"/>
                <a:gd name="connsiteX6" fmla="*/ 22274 w 152380"/>
                <a:gd name="connsiteY6" fmla="*/ 295031 h 341216"/>
                <a:gd name="connsiteX7" fmla="*/ 2490 w 152380"/>
                <a:gd name="connsiteY7" fmla="*/ 169740 h 341216"/>
                <a:gd name="connsiteX8" fmla="*/ 6886 w 152380"/>
                <a:gd name="connsiteY8" fmla="*/ 44449 h 341216"/>
                <a:gd name="connsiteX0" fmla="*/ 6886 w 152646"/>
                <a:gd name="connsiteY0" fmla="*/ 44449 h 339021"/>
                <a:gd name="connsiteX1" fmla="*/ 61838 w 152646"/>
                <a:gd name="connsiteY1" fmla="*/ 488 h 339021"/>
                <a:gd name="connsiteX2" fmla="*/ 129979 w 152646"/>
                <a:gd name="connsiteY2" fmla="*/ 31261 h 339021"/>
                <a:gd name="connsiteX3" fmla="*/ 149761 w 152646"/>
                <a:gd name="connsiteY3" fmla="*/ 171938 h 339021"/>
                <a:gd name="connsiteX4" fmla="*/ 145365 w 152646"/>
                <a:gd name="connsiteY4" fmla="*/ 299426 h 339021"/>
                <a:gd name="connsiteX5" fmla="*/ 83818 w 152646"/>
                <a:gd name="connsiteY5" fmla="*/ 338991 h 339021"/>
                <a:gd name="connsiteX6" fmla="*/ 22274 w 152646"/>
                <a:gd name="connsiteY6" fmla="*/ 295031 h 339021"/>
                <a:gd name="connsiteX7" fmla="*/ 2490 w 152646"/>
                <a:gd name="connsiteY7" fmla="*/ 169740 h 339021"/>
                <a:gd name="connsiteX8" fmla="*/ 6886 w 152646"/>
                <a:gd name="connsiteY8" fmla="*/ 44449 h 339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2646" h="339021">
                  <a:moveTo>
                    <a:pt x="6886" y="44449"/>
                  </a:moveTo>
                  <a:cubicBezTo>
                    <a:pt x="16777" y="16240"/>
                    <a:pt x="41323" y="2686"/>
                    <a:pt x="61838" y="488"/>
                  </a:cubicBezTo>
                  <a:cubicBezTo>
                    <a:pt x="82354" y="-1710"/>
                    <a:pt x="115325" y="2686"/>
                    <a:pt x="129979" y="31261"/>
                  </a:cubicBezTo>
                  <a:cubicBezTo>
                    <a:pt x="144633" y="59836"/>
                    <a:pt x="147197" y="127244"/>
                    <a:pt x="149761" y="171938"/>
                  </a:cubicBezTo>
                  <a:cubicBezTo>
                    <a:pt x="152325" y="216632"/>
                    <a:pt x="156355" y="271584"/>
                    <a:pt x="145365" y="299426"/>
                  </a:cubicBezTo>
                  <a:cubicBezTo>
                    <a:pt x="134375" y="327268"/>
                    <a:pt x="104333" y="339723"/>
                    <a:pt x="83818" y="338991"/>
                  </a:cubicBezTo>
                  <a:cubicBezTo>
                    <a:pt x="63303" y="338259"/>
                    <a:pt x="37294" y="323240"/>
                    <a:pt x="22274" y="295031"/>
                  </a:cubicBezTo>
                  <a:cubicBezTo>
                    <a:pt x="7254" y="266822"/>
                    <a:pt x="5055" y="211504"/>
                    <a:pt x="2490" y="169740"/>
                  </a:cubicBezTo>
                  <a:cubicBezTo>
                    <a:pt x="-75" y="127976"/>
                    <a:pt x="-3005" y="72658"/>
                    <a:pt x="6886" y="44449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FADDAD11-0D35-45AD-85E9-723E8615DF13}"/>
                </a:ext>
              </a:extLst>
            </p:cNvPr>
            <p:cNvSpPr/>
            <p:nvPr/>
          </p:nvSpPr>
          <p:spPr>
            <a:xfrm rot="16884503" flipH="1">
              <a:off x="6670057" y="3390701"/>
              <a:ext cx="197568" cy="623311"/>
            </a:xfrm>
            <a:custGeom>
              <a:avLst/>
              <a:gdLst>
                <a:gd name="connsiteX0" fmla="*/ 63868 w 187016"/>
                <a:gd name="connsiteY0" fmla="*/ 62019 h 502838"/>
                <a:gd name="connsiteX1" fmla="*/ 86420 w 187016"/>
                <a:gd name="connsiteY1" fmla="*/ 512 h 502838"/>
                <a:gd name="connsiteX2" fmla="*/ 168429 w 187016"/>
                <a:gd name="connsiteY2" fmla="*/ 47667 h 502838"/>
                <a:gd name="connsiteX3" fmla="*/ 156128 w 187016"/>
                <a:gd name="connsiteY3" fmla="*/ 271142 h 502838"/>
                <a:gd name="connsiteX4" fmla="*/ 186881 w 187016"/>
                <a:gd name="connsiteY4" fmla="*/ 412607 h 502838"/>
                <a:gd name="connsiteX5" fmla="*/ 141776 w 187016"/>
                <a:gd name="connsiteY5" fmla="*/ 363402 h 502838"/>
                <a:gd name="connsiteX6" fmla="*/ 162278 w 187016"/>
                <a:gd name="connsiteY6" fmla="*/ 490516 h 502838"/>
                <a:gd name="connsiteX7" fmla="*/ 117173 w 187016"/>
                <a:gd name="connsiteY7" fmla="*/ 394155 h 502838"/>
                <a:gd name="connsiteX8" fmla="*/ 113073 w 187016"/>
                <a:gd name="connsiteY8" fmla="*/ 502817 h 502838"/>
                <a:gd name="connsiteX9" fmla="*/ 86420 w 187016"/>
                <a:gd name="connsiteY9" fmla="*/ 404406 h 502838"/>
                <a:gd name="connsiteX10" fmla="*/ 59767 w 187016"/>
                <a:gd name="connsiteY10" fmla="*/ 500767 h 502838"/>
                <a:gd name="connsiteX11" fmla="*/ 53616 w 187016"/>
                <a:gd name="connsiteY11" fmla="*/ 402356 h 502838"/>
                <a:gd name="connsiteX12" fmla="*/ 311 w 187016"/>
                <a:gd name="connsiteY12" fmla="*/ 433109 h 502838"/>
                <a:gd name="connsiteX13" fmla="*/ 33114 w 187016"/>
                <a:gd name="connsiteY13" fmla="*/ 355201 h 502838"/>
                <a:gd name="connsiteX14" fmla="*/ 63868 w 187016"/>
                <a:gd name="connsiteY14" fmla="*/ 303945 h 502838"/>
                <a:gd name="connsiteX15" fmla="*/ 63868 w 187016"/>
                <a:gd name="connsiteY15" fmla="*/ 62019 h 502838"/>
                <a:gd name="connsiteX0" fmla="*/ 63868 w 187016"/>
                <a:gd name="connsiteY0" fmla="*/ 63996 h 504815"/>
                <a:gd name="connsiteX1" fmla="*/ 113073 w 187016"/>
                <a:gd name="connsiteY1" fmla="*/ 439 h 504815"/>
                <a:gd name="connsiteX2" fmla="*/ 168429 w 187016"/>
                <a:gd name="connsiteY2" fmla="*/ 49644 h 504815"/>
                <a:gd name="connsiteX3" fmla="*/ 156128 w 187016"/>
                <a:gd name="connsiteY3" fmla="*/ 273119 h 504815"/>
                <a:gd name="connsiteX4" fmla="*/ 186881 w 187016"/>
                <a:gd name="connsiteY4" fmla="*/ 414584 h 504815"/>
                <a:gd name="connsiteX5" fmla="*/ 141776 w 187016"/>
                <a:gd name="connsiteY5" fmla="*/ 365379 h 504815"/>
                <a:gd name="connsiteX6" fmla="*/ 162278 w 187016"/>
                <a:gd name="connsiteY6" fmla="*/ 492493 h 504815"/>
                <a:gd name="connsiteX7" fmla="*/ 117173 w 187016"/>
                <a:gd name="connsiteY7" fmla="*/ 396132 h 504815"/>
                <a:gd name="connsiteX8" fmla="*/ 113073 w 187016"/>
                <a:gd name="connsiteY8" fmla="*/ 504794 h 504815"/>
                <a:gd name="connsiteX9" fmla="*/ 86420 w 187016"/>
                <a:gd name="connsiteY9" fmla="*/ 406383 h 504815"/>
                <a:gd name="connsiteX10" fmla="*/ 59767 w 187016"/>
                <a:gd name="connsiteY10" fmla="*/ 502744 h 504815"/>
                <a:gd name="connsiteX11" fmla="*/ 53616 w 187016"/>
                <a:gd name="connsiteY11" fmla="*/ 404333 h 504815"/>
                <a:gd name="connsiteX12" fmla="*/ 311 w 187016"/>
                <a:gd name="connsiteY12" fmla="*/ 435086 h 504815"/>
                <a:gd name="connsiteX13" fmla="*/ 33114 w 187016"/>
                <a:gd name="connsiteY13" fmla="*/ 357178 h 504815"/>
                <a:gd name="connsiteX14" fmla="*/ 63868 w 187016"/>
                <a:gd name="connsiteY14" fmla="*/ 305922 h 504815"/>
                <a:gd name="connsiteX15" fmla="*/ 63868 w 187016"/>
                <a:gd name="connsiteY15" fmla="*/ 63996 h 504815"/>
                <a:gd name="connsiteX0" fmla="*/ 57718 w 187016"/>
                <a:gd name="connsiteY0" fmla="*/ 53366 h 504437"/>
                <a:gd name="connsiteX1" fmla="*/ 113073 w 187016"/>
                <a:gd name="connsiteY1" fmla="*/ 61 h 504437"/>
                <a:gd name="connsiteX2" fmla="*/ 168429 w 187016"/>
                <a:gd name="connsiteY2" fmla="*/ 49266 h 504437"/>
                <a:gd name="connsiteX3" fmla="*/ 156128 w 187016"/>
                <a:gd name="connsiteY3" fmla="*/ 272741 h 504437"/>
                <a:gd name="connsiteX4" fmla="*/ 186881 w 187016"/>
                <a:gd name="connsiteY4" fmla="*/ 414206 h 504437"/>
                <a:gd name="connsiteX5" fmla="*/ 141776 w 187016"/>
                <a:gd name="connsiteY5" fmla="*/ 365001 h 504437"/>
                <a:gd name="connsiteX6" fmla="*/ 162278 w 187016"/>
                <a:gd name="connsiteY6" fmla="*/ 492115 h 504437"/>
                <a:gd name="connsiteX7" fmla="*/ 117173 w 187016"/>
                <a:gd name="connsiteY7" fmla="*/ 395754 h 504437"/>
                <a:gd name="connsiteX8" fmla="*/ 113073 w 187016"/>
                <a:gd name="connsiteY8" fmla="*/ 504416 h 504437"/>
                <a:gd name="connsiteX9" fmla="*/ 86420 w 187016"/>
                <a:gd name="connsiteY9" fmla="*/ 406005 h 504437"/>
                <a:gd name="connsiteX10" fmla="*/ 59767 w 187016"/>
                <a:gd name="connsiteY10" fmla="*/ 502366 h 504437"/>
                <a:gd name="connsiteX11" fmla="*/ 53616 w 187016"/>
                <a:gd name="connsiteY11" fmla="*/ 403955 h 504437"/>
                <a:gd name="connsiteX12" fmla="*/ 311 w 187016"/>
                <a:gd name="connsiteY12" fmla="*/ 434708 h 504437"/>
                <a:gd name="connsiteX13" fmla="*/ 33114 w 187016"/>
                <a:gd name="connsiteY13" fmla="*/ 356800 h 504437"/>
                <a:gd name="connsiteX14" fmla="*/ 63868 w 187016"/>
                <a:gd name="connsiteY14" fmla="*/ 305544 h 504437"/>
                <a:gd name="connsiteX15" fmla="*/ 57718 w 187016"/>
                <a:gd name="connsiteY15" fmla="*/ 53366 h 5044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9767 w 189311"/>
                <a:gd name="connsiteY10" fmla="*/ 5028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57718 w 189311"/>
                <a:gd name="connsiteY0" fmla="*/ 53866 h 504917"/>
                <a:gd name="connsiteX1" fmla="*/ 113073 w 189311"/>
                <a:gd name="connsiteY1" fmla="*/ 561 h 504917"/>
                <a:gd name="connsiteX2" fmla="*/ 170479 w 189311"/>
                <a:gd name="connsiteY2" fmla="*/ 43615 h 504917"/>
                <a:gd name="connsiteX3" fmla="*/ 156128 w 189311"/>
                <a:gd name="connsiteY3" fmla="*/ 273241 h 504917"/>
                <a:gd name="connsiteX4" fmla="*/ 186881 w 189311"/>
                <a:gd name="connsiteY4" fmla="*/ 414706 h 504917"/>
                <a:gd name="connsiteX5" fmla="*/ 141776 w 189311"/>
                <a:gd name="connsiteY5" fmla="*/ 365501 h 504917"/>
                <a:gd name="connsiteX6" fmla="*/ 162278 w 189311"/>
                <a:gd name="connsiteY6" fmla="*/ 492615 h 504917"/>
                <a:gd name="connsiteX7" fmla="*/ 117173 w 189311"/>
                <a:gd name="connsiteY7" fmla="*/ 396254 h 504917"/>
                <a:gd name="connsiteX8" fmla="*/ 113073 w 189311"/>
                <a:gd name="connsiteY8" fmla="*/ 504916 h 504917"/>
                <a:gd name="connsiteX9" fmla="*/ 86420 w 189311"/>
                <a:gd name="connsiteY9" fmla="*/ 406505 h 504917"/>
                <a:gd name="connsiteX10" fmla="*/ 70019 w 189311"/>
                <a:gd name="connsiteY10" fmla="*/ 504917 h 504917"/>
                <a:gd name="connsiteX11" fmla="*/ 53616 w 189311"/>
                <a:gd name="connsiteY11" fmla="*/ 404455 h 504917"/>
                <a:gd name="connsiteX12" fmla="*/ 311 w 189311"/>
                <a:gd name="connsiteY12" fmla="*/ 435208 h 504917"/>
                <a:gd name="connsiteX13" fmla="*/ 33114 w 189311"/>
                <a:gd name="connsiteY13" fmla="*/ 357300 h 504917"/>
                <a:gd name="connsiteX14" fmla="*/ 63868 w 189311"/>
                <a:gd name="connsiteY14" fmla="*/ 306044 h 504917"/>
                <a:gd name="connsiteX15" fmla="*/ 57718 w 189311"/>
                <a:gd name="connsiteY15" fmla="*/ 53866 h 504917"/>
                <a:gd name="connsiteX0" fmla="*/ 57718 w 189311"/>
                <a:gd name="connsiteY0" fmla="*/ 53866 h 504958"/>
                <a:gd name="connsiteX1" fmla="*/ 113073 w 189311"/>
                <a:gd name="connsiteY1" fmla="*/ 561 h 504958"/>
                <a:gd name="connsiteX2" fmla="*/ 170479 w 189311"/>
                <a:gd name="connsiteY2" fmla="*/ 43615 h 504958"/>
                <a:gd name="connsiteX3" fmla="*/ 156128 w 189311"/>
                <a:gd name="connsiteY3" fmla="*/ 273241 h 504958"/>
                <a:gd name="connsiteX4" fmla="*/ 186881 w 189311"/>
                <a:gd name="connsiteY4" fmla="*/ 414706 h 504958"/>
                <a:gd name="connsiteX5" fmla="*/ 141776 w 189311"/>
                <a:gd name="connsiteY5" fmla="*/ 365501 h 504958"/>
                <a:gd name="connsiteX6" fmla="*/ 162278 w 189311"/>
                <a:gd name="connsiteY6" fmla="*/ 492615 h 504958"/>
                <a:gd name="connsiteX7" fmla="*/ 117173 w 189311"/>
                <a:gd name="connsiteY7" fmla="*/ 396254 h 504958"/>
                <a:gd name="connsiteX8" fmla="*/ 113073 w 189311"/>
                <a:gd name="connsiteY8" fmla="*/ 504916 h 504958"/>
                <a:gd name="connsiteX9" fmla="*/ 86420 w 189311"/>
                <a:gd name="connsiteY9" fmla="*/ 406505 h 504958"/>
                <a:gd name="connsiteX10" fmla="*/ 70019 w 189311"/>
                <a:gd name="connsiteY10" fmla="*/ 504917 h 504958"/>
                <a:gd name="connsiteX11" fmla="*/ 53616 w 189311"/>
                <a:gd name="connsiteY11" fmla="*/ 404455 h 504958"/>
                <a:gd name="connsiteX12" fmla="*/ 311 w 189311"/>
                <a:gd name="connsiteY12" fmla="*/ 435208 h 504958"/>
                <a:gd name="connsiteX13" fmla="*/ 33114 w 189311"/>
                <a:gd name="connsiteY13" fmla="*/ 357300 h 504958"/>
                <a:gd name="connsiteX14" fmla="*/ 63868 w 189311"/>
                <a:gd name="connsiteY14" fmla="*/ 306044 h 504958"/>
                <a:gd name="connsiteX15" fmla="*/ 57718 w 189311"/>
                <a:gd name="connsiteY15" fmla="*/ 53866 h 504958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5667 w 189311"/>
                <a:gd name="connsiteY10" fmla="*/ 4987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62647 w 194240"/>
                <a:gd name="connsiteY0" fmla="*/ 53866 h 504916"/>
                <a:gd name="connsiteX1" fmla="*/ 118002 w 194240"/>
                <a:gd name="connsiteY1" fmla="*/ 561 h 504916"/>
                <a:gd name="connsiteX2" fmla="*/ 175408 w 194240"/>
                <a:gd name="connsiteY2" fmla="*/ 43615 h 504916"/>
                <a:gd name="connsiteX3" fmla="*/ 161057 w 194240"/>
                <a:gd name="connsiteY3" fmla="*/ 273241 h 504916"/>
                <a:gd name="connsiteX4" fmla="*/ 191810 w 194240"/>
                <a:gd name="connsiteY4" fmla="*/ 414706 h 504916"/>
                <a:gd name="connsiteX5" fmla="*/ 146705 w 194240"/>
                <a:gd name="connsiteY5" fmla="*/ 365501 h 504916"/>
                <a:gd name="connsiteX6" fmla="*/ 167207 w 194240"/>
                <a:gd name="connsiteY6" fmla="*/ 492615 h 504916"/>
                <a:gd name="connsiteX7" fmla="*/ 122102 w 194240"/>
                <a:gd name="connsiteY7" fmla="*/ 396254 h 504916"/>
                <a:gd name="connsiteX8" fmla="*/ 118002 w 194240"/>
                <a:gd name="connsiteY8" fmla="*/ 504916 h 504916"/>
                <a:gd name="connsiteX9" fmla="*/ 91349 w 194240"/>
                <a:gd name="connsiteY9" fmla="*/ 406505 h 504916"/>
                <a:gd name="connsiteX10" fmla="*/ 60596 w 194240"/>
                <a:gd name="connsiteY10" fmla="*/ 498766 h 504916"/>
                <a:gd name="connsiteX11" fmla="*/ 58545 w 194240"/>
                <a:gd name="connsiteY11" fmla="*/ 404455 h 504916"/>
                <a:gd name="connsiteX12" fmla="*/ 5240 w 194240"/>
                <a:gd name="connsiteY12" fmla="*/ 435208 h 504916"/>
                <a:gd name="connsiteX13" fmla="*/ 38043 w 194240"/>
                <a:gd name="connsiteY13" fmla="*/ 357300 h 504916"/>
                <a:gd name="connsiteX14" fmla="*/ 68797 w 194240"/>
                <a:gd name="connsiteY14" fmla="*/ 306044 h 504916"/>
                <a:gd name="connsiteX15" fmla="*/ 62647 w 194240"/>
                <a:gd name="connsiteY15" fmla="*/ 53866 h 504916"/>
                <a:gd name="connsiteX0" fmla="*/ 55316 w 186909"/>
                <a:gd name="connsiteY0" fmla="*/ 53866 h 504916"/>
                <a:gd name="connsiteX1" fmla="*/ 110671 w 186909"/>
                <a:gd name="connsiteY1" fmla="*/ 561 h 504916"/>
                <a:gd name="connsiteX2" fmla="*/ 168077 w 186909"/>
                <a:gd name="connsiteY2" fmla="*/ 43615 h 504916"/>
                <a:gd name="connsiteX3" fmla="*/ 153726 w 186909"/>
                <a:gd name="connsiteY3" fmla="*/ 273241 h 504916"/>
                <a:gd name="connsiteX4" fmla="*/ 184479 w 186909"/>
                <a:gd name="connsiteY4" fmla="*/ 414706 h 504916"/>
                <a:gd name="connsiteX5" fmla="*/ 139374 w 186909"/>
                <a:gd name="connsiteY5" fmla="*/ 365501 h 504916"/>
                <a:gd name="connsiteX6" fmla="*/ 159876 w 186909"/>
                <a:gd name="connsiteY6" fmla="*/ 492615 h 504916"/>
                <a:gd name="connsiteX7" fmla="*/ 114771 w 186909"/>
                <a:gd name="connsiteY7" fmla="*/ 396254 h 504916"/>
                <a:gd name="connsiteX8" fmla="*/ 110671 w 186909"/>
                <a:gd name="connsiteY8" fmla="*/ 504916 h 504916"/>
                <a:gd name="connsiteX9" fmla="*/ 84018 w 186909"/>
                <a:gd name="connsiteY9" fmla="*/ 406505 h 504916"/>
                <a:gd name="connsiteX10" fmla="*/ 53265 w 186909"/>
                <a:gd name="connsiteY10" fmla="*/ 498766 h 504916"/>
                <a:gd name="connsiteX11" fmla="*/ 51214 w 186909"/>
                <a:gd name="connsiteY11" fmla="*/ 404455 h 504916"/>
                <a:gd name="connsiteX12" fmla="*/ 6110 w 186909"/>
                <a:gd name="connsiteY12" fmla="*/ 420856 h 504916"/>
                <a:gd name="connsiteX13" fmla="*/ 30712 w 186909"/>
                <a:gd name="connsiteY13" fmla="*/ 357300 h 504916"/>
                <a:gd name="connsiteX14" fmla="*/ 61466 w 186909"/>
                <a:gd name="connsiteY14" fmla="*/ 306044 h 504916"/>
                <a:gd name="connsiteX15" fmla="*/ 55316 w 186909"/>
                <a:gd name="connsiteY15" fmla="*/ 53866 h 504916"/>
                <a:gd name="connsiteX0" fmla="*/ 49504 w 181097"/>
                <a:gd name="connsiteY0" fmla="*/ 53866 h 504916"/>
                <a:gd name="connsiteX1" fmla="*/ 104859 w 181097"/>
                <a:gd name="connsiteY1" fmla="*/ 561 h 504916"/>
                <a:gd name="connsiteX2" fmla="*/ 162265 w 181097"/>
                <a:gd name="connsiteY2" fmla="*/ 43615 h 504916"/>
                <a:gd name="connsiteX3" fmla="*/ 147914 w 181097"/>
                <a:gd name="connsiteY3" fmla="*/ 273241 h 504916"/>
                <a:gd name="connsiteX4" fmla="*/ 178667 w 181097"/>
                <a:gd name="connsiteY4" fmla="*/ 414706 h 504916"/>
                <a:gd name="connsiteX5" fmla="*/ 133562 w 181097"/>
                <a:gd name="connsiteY5" fmla="*/ 365501 h 504916"/>
                <a:gd name="connsiteX6" fmla="*/ 154064 w 181097"/>
                <a:gd name="connsiteY6" fmla="*/ 492615 h 504916"/>
                <a:gd name="connsiteX7" fmla="*/ 108959 w 181097"/>
                <a:gd name="connsiteY7" fmla="*/ 396254 h 504916"/>
                <a:gd name="connsiteX8" fmla="*/ 104859 w 181097"/>
                <a:gd name="connsiteY8" fmla="*/ 504916 h 504916"/>
                <a:gd name="connsiteX9" fmla="*/ 78206 w 181097"/>
                <a:gd name="connsiteY9" fmla="*/ 406505 h 504916"/>
                <a:gd name="connsiteX10" fmla="*/ 47453 w 181097"/>
                <a:gd name="connsiteY10" fmla="*/ 498766 h 504916"/>
                <a:gd name="connsiteX11" fmla="*/ 41301 w 181097"/>
                <a:gd name="connsiteY11" fmla="*/ 400354 h 504916"/>
                <a:gd name="connsiteX12" fmla="*/ 298 w 181097"/>
                <a:gd name="connsiteY12" fmla="*/ 420856 h 504916"/>
                <a:gd name="connsiteX13" fmla="*/ 24900 w 181097"/>
                <a:gd name="connsiteY13" fmla="*/ 357300 h 504916"/>
                <a:gd name="connsiteX14" fmla="*/ 55654 w 181097"/>
                <a:gd name="connsiteY14" fmla="*/ 306044 h 504916"/>
                <a:gd name="connsiteX15" fmla="*/ 49504 w 181097"/>
                <a:gd name="connsiteY15" fmla="*/ 53866 h 504916"/>
                <a:gd name="connsiteX0" fmla="*/ 52664 w 184257"/>
                <a:gd name="connsiteY0" fmla="*/ 53866 h 504916"/>
                <a:gd name="connsiteX1" fmla="*/ 108019 w 184257"/>
                <a:gd name="connsiteY1" fmla="*/ 561 h 504916"/>
                <a:gd name="connsiteX2" fmla="*/ 165425 w 184257"/>
                <a:gd name="connsiteY2" fmla="*/ 43615 h 504916"/>
                <a:gd name="connsiteX3" fmla="*/ 151074 w 184257"/>
                <a:gd name="connsiteY3" fmla="*/ 273241 h 504916"/>
                <a:gd name="connsiteX4" fmla="*/ 181827 w 184257"/>
                <a:gd name="connsiteY4" fmla="*/ 414706 h 504916"/>
                <a:gd name="connsiteX5" fmla="*/ 136722 w 184257"/>
                <a:gd name="connsiteY5" fmla="*/ 365501 h 504916"/>
                <a:gd name="connsiteX6" fmla="*/ 157224 w 184257"/>
                <a:gd name="connsiteY6" fmla="*/ 492615 h 504916"/>
                <a:gd name="connsiteX7" fmla="*/ 112119 w 184257"/>
                <a:gd name="connsiteY7" fmla="*/ 396254 h 504916"/>
                <a:gd name="connsiteX8" fmla="*/ 108019 w 184257"/>
                <a:gd name="connsiteY8" fmla="*/ 504916 h 504916"/>
                <a:gd name="connsiteX9" fmla="*/ 81366 w 184257"/>
                <a:gd name="connsiteY9" fmla="*/ 406505 h 504916"/>
                <a:gd name="connsiteX10" fmla="*/ 50613 w 184257"/>
                <a:gd name="connsiteY10" fmla="*/ 498766 h 504916"/>
                <a:gd name="connsiteX11" fmla="*/ 44461 w 184257"/>
                <a:gd name="connsiteY11" fmla="*/ 400354 h 504916"/>
                <a:gd name="connsiteX12" fmla="*/ 3458 w 184257"/>
                <a:gd name="connsiteY12" fmla="*/ 420856 h 504916"/>
                <a:gd name="connsiteX13" fmla="*/ 28060 w 184257"/>
                <a:gd name="connsiteY13" fmla="*/ 357300 h 504916"/>
                <a:gd name="connsiteX14" fmla="*/ 58814 w 184257"/>
                <a:gd name="connsiteY14" fmla="*/ 306044 h 504916"/>
                <a:gd name="connsiteX15" fmla="*/ 52664 w 184257"/>
                <a:gd name="connsiteY15" fmla="*/ 53866 h 504916"/>
                <a:gd name="connsiteX0" fmla="*/ 52664 w 181873"/>
                <a:gd name="connsiteY0" fmla="*/ 53866 h 504916"/>
                <a:gd name="connsiteX1" fmla="*/ 108019 w 181873"/>
                <a:gd name="connsiteY1" fmla="*/ 561 h 504916"/>
                <a:gd name="connsiteX2" fmla="*/ 165425 w 181873"/>
                <a:gd name="connsiteY2" fmla="*/ 43615 h 504916"/>
                <a:gd name="connsiteX3" fmla="*/ 151074 w 181873"/>
                <a:gd name="connsiteY3" fmla="*/ 273241 h 504916"/>
                <a:gd name="connsiteX4" fmla="*/ 181827 w 181873"/>
                <a:gd name="connsiteY4" fmla="*/ 414706 h 504916"/>
                <a:gd name="connsiteX5" fmla="*/ 142873 w 181873"/>
                <a:gd name="connsiteY5" fmla="*/ 377802 h 504916"/>
                <a:gd name="connsiteX6" fmla="*/ 157224 w 181873"/>
                <a:gd name="connsiteY6" fmla="*/ 492615 h 504916"/>
                <a:gd name="connsiteX7" fmla="*/ 112119 w 181873"/>
                <a:gd name="connsiteY7" fmla="*/ 396254 h 504916"/>
                <a:gd name="connsiteX8" fmla="*/ 108019 w 181873"/>
                <a:gd name="connsiteY8" fmla="*/ 504916 h 504916"/>
                <a:gd name="connsiteX9" fmla="*/ 81366 w 181873"/>
                <a:gd name="connsiteY9" fmla="*/ 406505 h 504916"/>
                <a:gd name="connsiteX10" fmla="*/ 50613 w 181873"/>
                <a:gd name="connsiteY10" fmla="*/ 498766 h 504916"/>
                <a:gd name="connsiteX11" fmla="*/ 44461 w 181873"/>
                <a:gd name="connsiteY11" fmla="*/ 400354 h 504916"/>
                <a:gd name="connsiteX12" fmla="*/ 3458 w 181873"/>
                <a:gd name="connsiteY12" fmla="*/ 420856 h 504916"/>
                <a:gd name="connsiteX13" fmla="*/ 28060 w 181873"/>
                <a:gd name="connsiteY13" fmla="*/ 357300 h 504916"/>
                <a:gd name="connsiteX14" fmla="*/ 58814 w 181873"/>
                <a:gd name="connsiteY14" fmla="*/ 306044 h 504916"/>
                <a:gd name="connsiteX15" fmla="*/ 52664 w 181873"/>
                <a:gd name="connsiteY15" fmla="*/ 53866 h 504916"/>
                <a:gd name="connsiteX0" fmla="*/ 52664 w 181839"/>
                <a:gd name="connsiteY0" fmla="*/ 53866 h 504916"/>
                <a:gd name="connsiteX1" fmla="*/ 108019 w 181839"/>
                <a:gd name="connsiteY1" fmla="*/ 561 h 504916"/>
                <a:gd name="connsiteX2" fmla="*/ 165425 w 181839"/>
                <a:gd name="connsiteY2" fmla="*/ 43615 h 504916"/>
                <a:gd name="connsiteX3" fmla="*/ 151074 w 181839"/>
                <a:gd name="connsiteY3" fmla="*/ 273241 h 504916"/>
                <a:gd name="connsiteX4" fmla="*/ 181827 w 181839"/>
                <a:gd name="connsiteY4" fmla="*/ 414706 h 504916"/>
                <a:gd name="connsiteX5" fmla="*/ 146973 w 181839"/>
                <a:gd name="connsiteY5" fmla="*/ 386003 h 504916"/>
                <a:gd name="connsiteX6" fmla="*/ 157224 w 181839"/>
                <a:gd name="connsiteY6" fmla="*/ 492615 h 504916"/>
                <a:gd name="connsiteX7" fmla="*/ 112119 w 181839"/>
                <a:gd name="connsiteY7" fmla="*/ 396254 h 504916"/>
                <a:gd name="connsiteX8" fmla="*/ 108019 w 181839"/>
                <a:gd name="connsiteY8" fmla="*/ 504916 h 504916"/>
                <a:gd name="connsiteX9" fmla="*/ 81366 w 181839"/>
                <a:gd name="connsiteY9" fmla="*/ 406505 h 504916"/>
                <a:gd name="connsiteX10" fmla="*/ 50613 w 181839"/>
                <a:gd name="connsiteY10" fmla="*/ 498766 h 504916"/>
                <a:gd name="connsiteX11" fmla="*/ 44461 w 181839"/>
                <a:gd name="connsiteY11" fmla="*/ 400354 h 504916"/>
                <a:gd name="connsiteX12" fmla="*/ 3458 w 181839"/>
                <a:gd name="connsiteY12" fmla="*/ 420856 h 504916"/>
                <a:gd name="connsiteX13" fmla="*/ 28060 w 181839"/>
                <a:gd name="connsiteY13" fmla="*/ 357300 h 504916"/>
                <a:gd name="connsiteX14" fmla="*/ 58814 w 181839"/>
                <a:gd name="connsiteY14" fmla="*/ 306044 h 504916"/>
                <a:gd name="connsiteX15" fmla="*/ 52664 w 181839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270875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9467 h 510517"/>
                <a:gd name="connsiteX1" fmla="*/ 100203 w 183758"/>
                <a:gd name="connsiteY1" fmla="*/ 301 h 510517"/>
                <a:gd name="connsiteX2" fmla="*/ 165425 w 183758"/>
                <a:gd name="connsiteY2" fmla="*/ 49216 h 510517"/>
                <a:gd name="connsiteX3" fmla="*/ 151074 w 183758"/>
                <a:gd name="connsiteY3" fmla="*/ 278842 h 510517"/>
                <a:gd name="connsiteX4" fmla="*/ 181827 w 183758"/>
                <a:gd name="connsiteY4" fmla="*/ 420307 h 510517"/>
                <a:gd name="connsiteX5" fmla="*/ 146973 w 183758"/>
                <a:gd name="connsiteY5" fmla="*/ 391604 h 510517"/>
                <a:gd name="connsiteX6" fmla="*/ 157224 w 183758"/>
                <a:gd name="connsiteY6" fmla="*/ 498216 h 510517"/>
                <a:gd name="connsiteX7" fmla="*/ 112119 w 183758"/>
                <a:gd name="connsiteY7" fmla="*/ 401855 h 510517"/>
                <a:gd name="connsiteX8" fmla="*/ 108019 w 183758"/>
                <a:gd name="connsiteY8" fmla="*/ 510517 h 510517"/>
                <a:gd name="connsiteX9" fmla="*/ 81366 w 183758"/>
                <a:gd name="connsiteY9" fmla="*/ 412106 h 510517"/>
                <a:gd name="connsiteX10" fmla="*/ 50613 w 183758"/>
                <a:gd name="connsiteY10" fmla="*/ 504367 h 510517"/>
                <a:gd name="connsiteX11" fmla="*/ 44461 w 183758"/>
                <a:gd name="connsiteY11" fmla="*/ 405955 h 510517"/>
                <a:gd name="connsiteX12" fmla="*/ 3458 w 183758"/>
                <a:gd name="connsiteY12" fmla="*/ 426457 h 510517"/>
                <a:gd name="connsiteX13" fmla="*/ 28060 w 183758"/>
                <a:gd name="connsiteY13" fmla="*/ 362901 h 510517"/>
                <a:gd name="connsiteX14" fmla="*/ 56860 w 183758"/>
                <a:gd name="connsiteY14" fmla="*/ 233491 h 510517"/>
                <a:gd name="connsiteX15" fmla="*/ 52664 w 183758"/>
                <a:gd name="connsiteY15" fmla="*/ 59467 h 510517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85"/>
                <a:gd name="connsiteX1" fmla="*/ 100203 w 183622"/>
                <a:gd name="connsiteY1" fmla="*/ 555 h 510785"/>
                <a:gd name="connsiteX2" fmla="*/ 165425 w 183622"/>
                <a:gd name="connsiteY2" fmla="*/ 49470 h 510785"/>
                <a:gd name="connsiteX3" fmla="*/ 151074 w 183622"/>
                <a:gd name="connsiteY3" fmla="*/ 310357 h 510785"/>
                <a:gd name="connsiteX4" fmla="*/ 181827 w 183622"/>
                <a:gd name="connsiteY4" fmla="*/ 420561 h 510785"/>
                <a:gd name="connsiteX5" fmla="*/ 146973 w 183622"/>
                <a:gd name="connsiteY5" fmla="*/ 391858 h 510785"/>
                <a:gd name="connsiteX6" fmla="*/ 157224 w 183622"/>
                <a:gd name="connsiteY6" fmla="*/ 498470 h 510785"/>
                <a:gd name="connsiteX7" fmla="*/ 112119 w 183622"/>
                <a:gd name="connsiteY7" fmla="*/ 402109 h 510785"/>
                <a:gd name="connsiteX8" fmla="*/ 108019 w 183622"/>
                <a:gd name="connsiteY8" fmla="*/ 510771 h 510785"/>
                <a:gd name="connsiteX9" fmla="*/ 77459 w 183622"/>
                <a:gd name="connsiteY9" fmla="*/ 410406 h 510785"/>
                <a:gd name="connsiteX10" fmla="*/ 50613 w 183622"/>
                <a:gd name="connsiteY10" fmla="*/ 504621 h 510785"/>
                <a:gd name="connsiteX11" fmla="*/ 44461 w 183622"/>
                <a:gd name="connsiteY11" fmla="*/ 406209 h 510785"/>
                <a:gd name="connsiteX12" fmla="*/ 3458 w 183622"/>
                <a:gd name="connsiteY12" fmla="*/ 426711 h 510785"/>
                <a:gd name="connsiteX13" fmla="*/ 28060 w 183622"/>
                <a:gd name="connsiteY13" fmla="*/ 363155 h 510785"/>
                <a:gd name="connsiteX14" fmla="*/ 56860 w 183622"/>
                <a:gd name="connsiteY14" fmla="*/ 233745 h 510785"/>
                <a:gd name="connsiteX15" fmla="*/ 52664 w 183622"/>
                <a:gd name="connsiteY15" fmla="*/ 59721 h 510785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94408 h 545501"/>
                <a:gd name="connsiteX1" fmla="*/ 102157 w 183622"/>
                <a:gd name="connsiteY1" fmla="*/ 73 h 545501"/>
                <a:gd name="connsiteX2" fmla="*/ 165425 w 183622"/>
                <a:gd name="connsiteY2" fmla="*/ 84157 h 545501"/>
                <a:gd name="connsiteX3" fmla="*/ 151074 w 183622"/>
                <a:gd name="connsiteY3" fmla="*/ 345044 h 545501"/>
                <a:gd name="connsiteX4" fmla="*/ 181827 w 183622"/>
                <a:gd name="connsiteY4" fmla="*/ 455248 h 545501"/>
                <a:gd name="connsiteX5" fmla="*/ 146973 w 183622"/>
                <a:gd name="connsiteY5" fmla="*/ 426545 h 545501"/>
                <a:gd name="connsiteX6" fmla="*/ 157224 w 183622"/>
                <a:gd name="connsiteY6" fmla="*/ 533157 h 545501"/>
                <a:gd name="connsiteX7" fmla="*/ 112119 w 183622"/>
                <a:gd name="connsiteY7" fmla="*/ 436796 h 545501"/>
                <a:gd name="connsiteX8" fmla="*/ 108019 w 183622"/>
                <a:gd name="connsiteY8" fmla="*/ 545458 h 545501"/>
                <a:gd name="connsiteX9" fmla="*/ 77459 w 183622"/>
                <a:gd name="connsiteY9" fmla="*/ 445093 h 545501"/>
                <a:gd name="connsiteX10" fmla="*/ 50613 w 183622"/>
                <a:gd name="connsiteY10" fmla="*/ 539308 h 545501"/>
                <a:gd name="connsiteX11" fmla="*/ 44461 w 183622"/>
                <a:gd name="connsiteY11" fmla="*/ 440896 h 545501"/>
                <a:gd name="connsiteX12" fmla="*/ 3458 w 183622"/>
                <a:gd name="connsiteY12" fmla="*/ 461398 h 545501"/>
                <a:gd name="connsiteX13" fmla="*/ 28060 w 183622"/>
                <a:gd name="connsiteY13" fmla="*/ 397842 h 545501"/>
                <a:gd name="connsiteX14" fmla="*/ 56860 w 183622"/>
                <a:gd name="connsiteY14" fmla="*/ 268432 h 545501"/>
                <a:gd name="connsiteX15" fmla="*/ 52664 w 183622"/>
                <a:gd name="connsiteY15" fmla="*/ 94408 h 545501"/>
                <a:gd name="connsiteX0" fmla="*/ 52664 w 183622"/>
                <a:gd name="connsiteY0" fmla="*/ 99119 h 550212"/>
                <a:gd name="connsiteX1" fmla="*/ 102157 w 183622"/>
                <a:gd name="connsiteY1" fmla="*/ 4784 h 550212"/>
                <a:gd name="connsiteX2" fmla="*/ 165425 w 183622"/>
                <a:gd name="connsiteY2" fmla="*/ 49791 h 550212"/>
                <a:gd name="connsiteX3" fmla="*/ 151074 w 183622"/>
                <a:gd name="connsiteY3" fmla="*/ 349755 h 550212"/>
                <a:gd name="connsiteX4" fmla="*/ 181827 w 183622"/>
                <a:gd name="connsiteY4" fmla="*/ 459959 h 550212"/>
                <a:gd name="connsiteX5" fmla="*/ 146973 w 183622"/>
                <a:gd name="connsiteY5" fmla="*/ 431256 h 550212"/>
                <a:gd name="connsiteX6" fmla="*/ 157224 w 183622"/>
                <a:gd name="connsiteY6" fmla="*/ 537868 h 550212"/>
                <a:gd name="connsiteX7" fmla="*/ 112119 w 183622"/>
                <a:gd name="connsiteY7" fmla="*/ 441507 h 550212"/>
                <a:gd name="connsiteX8" fmla="*/ 108019 w 183622"/>
                <a:gd name="connsiteY8" fmla="*/ 550169 h 550212"/>
                <a:gd name="connsiteX9" fmla="*/ 77459 w 183622"/>
                <a:gd name="connsiteY9" fmla="*/ 449804 h 550212"/>
                <a:gd name="connsiteX10" fmla="*/ 50613 w 183622"/>
                <a:gd name="connsiteY10" fmla="*/ 544019 h 550212"/>
                <a:gd name="connsiteX11" fmla="*/ 44461 w 183622"/>
                <a:gd name="connsiteY11" fmla="*/ 445607 h 550212"/>
                <a:gd name="connsiteX12" fmla="*/ 3458 w 183622"/>
                <a:gd name="connsiteY12" fmla="*/ 466109 h 550212"/>
                <a:gd name="connsiteX13" fmla="*/ 28060 w 183622"/>
                <a:gd name="connsiteY13" fmla="*/ 402553 h 550212"/>
                <a:gd name="connsiteX14" fmla="*/ 56860 w 183622"/>
                <a:gd name="connsiteY14" fmla="*/ 273143 h 550212"/>
                <a:gd name="connsiteX15" fmla="*/ 52664 w 183622"/>
                <a:gd name="connsiteY15" fmla="*/ 99119 h 550212"/>
                <a:gd name="connsiteX0" fmla="*/ 52664 w 183622"/>
                <a:gd name="connsiteY0" fmla="*/ 52963 h 547041"/>
                <a:gd name="connsiteX1" fmla="*/ 102157 w 183622"/>
                <a:gd name="connsiteY1" fmla="*/ 1613 h 547041"/>
                <a:gd name="connsiteX2" fmla="*/ 165425 w 183622"/>
                <a:gd name="connsiteY2" fmla="*/ 46620 h 547041"/>
                <a:gd name="connsiteX3" fmla="*/ 151074 w 183622"/>
                <a:gd name="connsiteY3" fmla="*/ 346584 h 547041"/>
                <a:gd name="connsiteX4" fmla="*/ 181827 w 183622"/>
                <a:gd name="connsiteY4" fmla="*/ 456788 h 547041"/>
                <a:gd name="connsiteX5" fmla="*/ 146973 w 183622"/>
                <a:gd name="connsiteY5" fmla="*/ 428085 h 547041"/>
                <a:gd name="connsiteX6" fmla="*/ 157224 w 183622"/>
                <a:gd name="connsiteY6" fmla="*/ 534697 h 547041"/>
                <a:gd name="connsiteX7" fmla="*/ 112119 w 183622"/>
                <a:gd name="connsiteY7" fmla="*/ 438336 h 547041"/>
                <a:gd name="connsiteX8" fmla="*/ 108019 w 183622"/>
                <a:gd name="connsiteY8" fmla="*/ 546998 h 547041"/>
                <a:gd name="connsiteX9" fmla="*/ 77459 w 183622"/>
                <a:gd name="connsiteY9" fmla="*/ 446633 h 547041"/>
                <a:gd name="connsiteX10" fmla="*/ 50613 w 183622"/>
                <a:gd name="connsiteY10" fmla="*/ 540848 h 547041"/>
                <a:gd name="connsiteX11" fmla="*/ 44461 w 183622"/>
                <a:gd name="connsiteY11" fmla="*/ 442436 h 547041"/>
                <a:gd name="connsiteX12" fmla="*/ 3458 w 183622"/>
                <a:gd name="connsiteY12" fmla="*/ 462938 h 547041"/>
                <a:gd name="connsiteX13" fmla="*/ 28060 w 183622"/>
                <a:gd name="connsiteY13" fmla="*/ 399382 h 547041"/>
                <a:gd name="connsiteX14" fmla="*/ 56860 w 183622"/>
                <a:gd name="connsiteY14" fmla="*/ 269972 h 547041"/>
                <a:gd name="connsiteX15" fmla="*/ 52664 w 183622"/>
                <a:gd name="connsiteY15" fmla="*/ 52963 h 547041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3622" h="555612">
                  <a:moveTo>
                    <a:pt x="52664" y="61534"/>
                  </a:moveTo>
                  <a:cubicBezTo>
                    <a:pt x="59888" y="15179"/>
                    <a:pt x="81410" y="1472"/>
                    <a:pt x="100203" y="415"/>
                  </a:cubicBezTo>
                  <a:cubicBezTo>
                    <a:pt x="118996" y="-642"/>
                    <a:pt x="156947" y="-3932"/>
                    <a:pt x="165425" y="55191"/>
                  </a:cubicBezTo>
                  <a:cubicBezTo>
                    <a:pt x="173903" y="114314"/>
                    <a:pt x="148340" y="286794"/>
                    <a:pt x="151074" y="355155"/>
                  </a:cubicBezTo>
                  <a:cubicBezTo>
                    <a:pt x="153808" y="423516"/>
                    <a:pt x="192279" y="447868"/>
                    <a:pt x="181827" y="465359"/>
                  </a:cubicBezTo>
                  <a:cubicBezTo>
                    <a:pt x="171375" y="482850"/>
                    <a:pt x="151074" y="423671"/>
                    <a:pt x="146973" y="436656"/>
                  </a:cubicBezTo>
                  <a:cubicBezTo>
                    <a:pt x="142873" y="449641"/>
                    <a:pt x="171138" y="533553"/>
                    <a:pt x="157224" y="543268"/>
                  </a:cubicBezTo>
                  <a:cubicBezTo>
                    <a:pt x="143310" y="552983"/>
                    <a:pt x="120320" y="444857"/>
                    <a:pt x="112119" y="446907"/>
                  </a:cubicBezTo>
                  <a:cubicBezTo>
                    <a:pt x="103918" y="448957"/>
                    <a:pt x="123565" y="558094"/>
                    <a:pt x="108019" y="555569"/>
                  </a:cubicBezTo>
                  <a:cubicBezTo>
                    <a:pt x="92473" y="553044"/>
                    <a:pt x="87027" y="456229"/>
                    <a:pt x="77459" y="455204"/>
                  </a:cubicBezTo>
                  <a:cubicBezTo>
                    <a:pt x="67891" y="454179"/>
                    <a:pt x="67836" y="548164"/>
                    <a:pt x="50613" y="549419"/>
                  </a:cubicBezTo>
                  <a:cubicBezTo>
                    <a:pt x="33390" y="550674"/>
                    <a:pt x="52320" y="463992"/>
                    <a:pt x="44461" y="451007"/>
                  </a:cubicBezTo>
                  <a:cubicBezTo>
                    <a:pt x="36602" y="438022"/>
                    <a:pt x="16442" y="478685"/>
                    <a:pt x="3458" y="471509"/>
                  </a:cubicBezTo>
                  <a:cubicBezTo>
                    <a:pt x="-9526" y="464333"/>
                    <a:pt x="17467" y="429480"/>
                    <a:pt x="28060" y="407953"/>
                  </a:cubicBezTo>
                  <a:cubicBezTo>
                    <a:pt x="60144" y="359073"/>
                    <a:pt x="59236" y="343593"/>
                    <a:pt x="56860" y="278543"/>
                  </a:cubicBezTo>
                  <a:cubicBezTo>
                    <a:pt x="54484" y="213493"/>
                    <a:pt x="45440" y="107889"/>
                    <a:pt x="52664" y="61534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CD680AE8-B8A1-466E-84CE-9ACDF1FEA230}"/>
                </a:ext>
              </a:extLst>
            </p:cNvPr>
            <p:cNvSpPr/>
            <p:nvPr/>
          </p:nvSpPr>
          <p:spPr>
            <a:xfrm rot="20791884">
              <a:off x="6298385" y="3186196"/>
              <a:ext cx="226497" cy="384246"/>
            </a:xfrm>
            <a:custGeom>
              <a:avLst/>
              <a:gdLst>
                <a:gd name="connsiteX0" fmla="*/ 26048 w 207295"/>
                <a:gd name="connsiteY0" fmla="*/ 89400 h 310281"/>
                <a:gd name="connsiteX1" fmla="*/ 88597 w 207295"/>
                <a:gd name="connsiteY1" fmla="*/ 44 h 310281"/>
                <a:gd name="connsiteX2" fmla="*/ 171995 w 207295"/>
                <a:gd name="connsiteY2" fmla="*/ 80464 h 310281"/>
                <a:gd name="connsiteX3" fmla="*/ 204758 w 207295"/>
                <a:gd name="connsiteY3" fmla="*/ 274067 h 310281"/>
                <a:gd name="connsiteX4" fmla="*/ 109446 w 207295"/>
                <a:gd name="connsiteY4" fmla="*/ 294916 h 310281"/>
                <a:gd name="connsiteX5" fmla="*/ 5199 w 207295"/>
                <a:gd name="connsiteY5" fmla="*/ 294916 h 310281"/>
                <a:gd name="connsiteX6" fmla="*/ 26048 w 207295"/>
                <a:gd name="connsiteY6" fmla="*/ 89400 h 310281"/>
                <a:gd name="connsiteX0" fmla="*/ 25027 w 206625"/>
                <a:gd name="connsiteY0" fmla="*/ 89400 h 324978"/>
                <a:gd name="connsiteX1" fmla="*/ 87576 w 206625"/>
                <a:gd name="connsiteY1" fmla="*/ 44 h 324978"/>
                <a:gd name="connsiteX2" fmla="*/ 170974 w 206625"/>
                <a:gd name="connsiteY2" fmla="*/ 80464 h 324978"/>
                <a:gd name="connsiteX3" fmla="*/ 203737 w 206625"/>
                <a:gd name="connsiteY3" fmla="*/ 274067 h 324978"/>
                <a:gd name="connsiteX4" fmla="*/ 102468 w 206625"/>
                <a:gd name="connsiteY4" fmla="*/ 321723 h 324978"/>
                <a:gd name="connsiteX5" fmla="*/ 4178 w 206625"/>
                <a:gd name="connsiteY5" fmla="*/ 294916 h 324978"/>
                <a:gd name="connsiteX6" fmla="*/ 25027 w 206625"/>
                <a:gd name="connsiteY6" fmla="*/ 89400 h 324978"/>
                <a:gd name="connsiteX0" fmla="*/ 25027 w 215052"/>
                <a:gd name="connsiteY0" fmla="*/ 89406 h 325089"/>
                <a:gd name="connsiteX1" fmla="*/ 87576 w 215052"/>
                <a:gd name="connsiteY1" fmla="*/ 50 h 325089"/>
                <a:gd name="connsiteX2" fmla="*/ 170974 w 215052"/>
                <a:gd name="connsiteY2" fmla="*/ 80470 h 325089"/>
                <a:gd name="connsiteX3" fmla="*/ 212673 w 215052"/>
                <a:gd name="connsiteY3" fmla="*/ 300880 h 325089"/>
                <a:gd name="connsiteX4" fmla="*/ 102468 w 215052"/>
                <a:gd name="connsiteY4" fmla="*/ 321729 h 325089"/>
                <a:gd name="connsiteX5" fmla="*/ 4178 w 215052"/>
                <a:gd name="connsiteY5" fmla="*/ 294922 h 325089"/>
                <a:gd name="connsiteX6" fmla="*/ 25027 w 215052"/>
                <a:gd name="connsiteY6" fmla="*/ 89406 h 325089"/>
                <a:gd name="connsiteX0" fmla="*/ 33149 w 223174"/>
                <a:gd name="connsiteY0" fmla="*/ 89406 h 331862"/>
                <a:gd name="connsiteX1" fmla="*/ 95698 w 223174"/>
                <a:gd name="connsiteY1" fmla="*/ 50 h 331862"/>
                <a:gd name="connsiteX2" fmla="*/ 179096 w 223174"/>
                <a:gd name="connsiteY2" fmla="*/ 80470 h 331862"/>
                <a:gd name="connsiteX3" fmla="*/ 220795 w 223174"/>
                <a:gd name="connsiteY3" fmla="*/ 300880 h 331862"/>
                <a:gd name="connsiteX4" fmla="*/ 110590 w 223174"/>
                <a:gd name="connsiteY4" fmla="*/ 321729 h 331862"/>
                <a:gd name="connsiteX5" fmla="*/ 3365 w 223174"/>
                <a:gd name="connsiteY5" fmla="*/ 309814 h 331862"/>
                <a:gd name="connsiteX6" fmla="*/ 33149 w 223174"/>
                <a:gd name="connsiteY6" fmla="*/ 89406 h 331862"/>
                <a:gd name="connsiteX0" fmla="*/ 23550 w 225489"/>
                <a:gd name="connsiteY0" fmla="*/ 104561 h 331102"/>
                <a:gd name="connsiteX1" fmla="*/ 98013 w 225489"/>
                <a:gd name="connsiteY1" fmla="*/ 312 h 331102"/>
                <a:gd name="connsiteX2" fmla="*/ 181411 w 225489"/>
                <a:gd name="connsiteY2" fmla="*/ 80732 h 331102"/>
                <a:gd name="connsiteX3" fmla="*/ 223110 w 225489"/>
                <a:gd name="connsiteY3" fmla="*/ 301142 h 331102"/>
                <a:gd name="connsiteX4" fmla="*/ 112905 w 225489"/>
                <a:gd name="connsiteY4" fmla="*/ 321991 h 331102"/>
                <a:gd name="connsiteX5" fmla="*/ 5680 w 225489"/>
                <a:gd name="connsiteY5" fmla="*/ 310076 h 331102"/>
                <a:gd name="connsiteX6" fmla="*/ 23550 w 225489"/>
                <a:gd name="connsiteY6" fmla="*/ 104561 h 331102"/>
                <a:gd name="connsiteX0" fmla="*/ 23550 w 227742"/>
                <a:gd name="connsiteY0" fmla="*/ 104561 h 331102"/>
                <a:gd name="connsiteX1" fmla="*/ 98013 w 227742"/>
                <a:gd name="connsiteY1" fmla="*/ 312 h 331102"/>
                <a:gd name="connsiteX2" fmla="*/ 196304 w 227742"/>
                <a:gd name="connsiteY2" fmla="*/ 80732 h 331102"/>
                <a:gd name="connsiteX3" fmla="*/ 223110 w 227742"/>
                <a:gd name="connsiteY3" fmla="*/ 301142 h 331102"/>
                <a:gd name="connsiteX4" fmla="*/ 112905 w 227742"/>
                <a:gd name="connsiteY4" fmla="*/ 321991 h 331102"/>
                <a:gd name="connsiteX5" fmla="*/ 5680 w 227742"/>
                <a:gd name="connsiteY5" fmla="*/ 310076 h 331102"/>
                <a:gd name="connsiteX6" fmla="*/ 23550 w 227742"/>
                <a:gd name="connsiteY6" fmla="*/ 104561 h 331102"/>
                <a:gd name="connsiteX0" fmla="*/ 19305 w 229454"/>
                <a:gd name="connsiteY0" fmla="*/ 68648 h 333403"/>
                <a:gd name="connsiteX1" fmla="*/ 99725 w 229454"/>
                <a:gd name="connsiteY1" fmla="*/ 141 h 333403"/>
                <a:gd name="connsiteX2" fmla="*/ 198016 w 229454"/>
                <a:gd name="connsiteY2" fmla="*/ 80561 h 333403"/>
                <a:gd name="connsiteX3" fmla="*/ 224822 w 229454"/>
                <a:gd name="connsiteY3" fmla="*/ 300971 h 333403"/>
                <a:gd name="connsiteX4" fmla="*/ 114617 w 229454"/>
                <a:gd name="connsiteY4" fmla="*/ 321820 h 333403"/>
                <a:gd name="connsiteX5" fmla="*/ 7392 w 229454"/>
                <a:gd name="connsiteY5" fmla="*/ 309905 h 333403"/>
                <a:gd name="connsiteX6" fmla="*/ 19305 w 229454"/>
                <a:gd name="connsiteY6" fmla="*/ 68648 h 333403"/>
                <a:gd name="connsiteX0" fmla="*/ 19305 w 226896"/>
                <a:gd name="connsiteY0" fmla="*/ 68558 h 333313"/>
                <a:gd name="connsiteX1" fmla="*/ 99725 w 226896"/>
                <a:gd name="connsiteY1" fmla="*/ 51 h 333313"/>
                <a:gd name="connsiteX2" fmla="*/ 180145 w 226896"/>
                <a:gd name="connsiteY2" fmla="*/ 62599 h 333313"/>
                <a:gd name="connsiteX3" fmla="*/ 224822 w 226896"/>
                <a:gd name="connsiteY3" fmla="*/ 300881 h 333313"/>
                <a:gd name="connsiteX4" fmla="*/ 114617 w 226896"/>
                <a:gd name="connsiteY4" fmla="*/ 321730 h 333313"/>
                <a:gd name="connsiteX5" fmla="*/ 7392 w 226896"/>
                <a:gd name="connsiteY5" fmla="*/ 309815 h 333313"/>
                <a:gd name="connsiteX6" fmla="*/ 19305 w 226896"/>
                <a:gd name="connsiteY6" fmla="*/ 68558 h 333313"/>
                <a:gd name="connsiteX0" fmla="*/ 18790 w 226497"/>
                <a:gd name="connsiteY0" fmla="*/ 95334 h 360089"/>
                <a:gd name="connsiteX1" fmla="*/ 84318 w 226497"/>
                <a:gd name="connsiteY1" fmla="*/ 20 h 360089"/>
                <a:gd name="connsiteX2" fmla="*/ 179630 w 226497"/>
                <a:gd name="connsiteY2" fmla="*/ 89375 h 360089"/>
                <a:gd name="connsiteX3" fmla="*/ 224307 w 226497"/>
                <a:gd name="connsiteY3" fmla="*/ 327657 h 360089"/>
                <a:gd name="connsiteX4" fmla="*/ 114102 w 226497"/>
                <a:gd name="connsiteY4" fmla="*/ 348506 h 360089"/>
                <a:gd name="connsiteX5" fmla="*/ 6877 w 226497"/>
                <a:gd name="connsiteY5" fmla="*/ 336591 h 360089"/>
                <a:gd name="connsiteX6" fmla="*/ 18790 w 226497"/>
                <a:gd name="connsiteY6" fmla="*/ 95334 h 360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6497" h="360089">
                  <a:moveTo>
                    <a:pt x="18790" y="95334"/>
                  </a:moveTo>
                  <a:cubicBezTo>
                    <a:pt x="31697" y="39239"/>
                    <a:pt x="57511" y="1013"/>
                    <a:pt x="84318" y="20"/>
                  </a:cubicBezTo>
                  <a:cubicBezTo>
                    <a:pt x="111125" y="-973"/>
                    <a:pt x="156299" y="34769"/>
                    <a:pt x="179630" y="89375"/>
                  </a:cubicBezTo>
                  <a:cubicBezTo>
                    <a:pt x="202961" y="143981"/>
                    <a:pt x="235228" y="284469"/>
                    <a:pt x="224307" y="327657"/>
                  </a:cubicBezTo>
                  <a:cubicBezTo>
                    <a:pt x="213386" y="370845"/>
                    <a:pt x="147362" y="345031"/>
                    <a:pt x="114102" y="348506"/>
                  </a:cubicBezTo>
                  <a:cubicBezTo>
                    <a:pt x="80842" y="351981"/>
                    <a:pt x="22762" y="378786"/>
                    <a:pt x="6877" y="336591"/>
                  </a:cubicBezTo>
                  <a:cubicBezTo>
                    <a:pt x="-9008" y="294396"/>
                    <a:pt x="5883" y="151429"/>
                    <a:pt x="18790" y="95334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r>
                <a:rPr lang="en-US" sz="2700" dirty="0">
                  <a:solidFill>
                    <a:prstClr val="white"/>
                  </a:solidFill>
                  <a:latin typeface="Calibri" panose="020F0502020204030204"/>
                </a:rPr>
                <a:t>        </a:t>
              </a:r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9A3C4ACE-FACE-49F0-A32E-13CA8D35DEF9}"/>
                </a:ext>
              </a:extLst>
            </p:cNvPr>
            <p:cNvSpPr/>
            <p:nvPr/>
          </p:nvSpPr>
          <p:spPr>
            <a:xfrm>
              <a:off x="5506571" y="5172971"/>
              <a:ext cx="294228" cy="112275"/>
            </a:xfrm>
            <a:custGeom>
              <a:avLst/>
              <a:gdLst>
                <a:gd name="connsiteX0" fmla="*/ 221209 w 244329"/>
                <a:gd name="connsiteY0" fmla="*/ 9633 h 114404"/>
                <a:gd name="connsiteX1" fmla="*/ 237008 w 244329"/>
                <a:gd name="connsiteY1" fmla="*/ 88631 h 114404"/>
                <a:gd name="connsiteX2" fmla="*/ 126411 w 244329"/>
                <a:gd name="connsiteY2" fmla="*/ 102456 h 114404"/>
                <a:gd name="connsiteX3" fmla="*/ 15 w 244329"/>
                <a:gd name="connsiteY3" fmla="*/ 108380 h 114404"/>
                <a:gd name="connsiteX4" fmla="*/ 118511 w 244329"/>
                <a:gd name="connsiteY4" fmla="*/ 11608 h 114404"/>
                <a:gd name="connsiteX5" fmla="*/ 221209 w 244329"/>
                <a:gd name="connsiteY5" fmla="*/ 9633 h 114404"/>
                <a:gd name="connsiteX0" fmla="*/ 223184 w 246304"/>
                <a:gd name="connsiteY0" fmla="*/ 8926 h 102196"/>
                <a:gd name="connsiteX1" fmla="*/ 238983 w 246304"/>
                <a:gd name="connsiteY1" fmla="*/ 87924 h 102196"/>
                <a:gd name="connsiteX2" fmla="*/ 128386 w 246304"/>
                <a:gd name="connsiteY2" fmla="*/ 101749 h 102196"/>
                <a:gd name="connsiteX3" fmla="*/ 15 w 246304"/>
                <a:gd name="connsiteY3" fmla="*/ 89899 h 102196"/>
                <a:gd name="connsiteX4" fmla="*/ 120486 w 246304"/>
                <a:gd name="connsiteY4" fmla="*/ 10901 h 102196"/>
                <a:gd name="connsiteX5" fmla="*/ 223184 w 246304"/>
                <a:gd name="connsiteY5" fmla="*/ 8926 h 102196"/>
                <a:gd name="connsiteX0" fmla="*/ 223184 w 246889"/>
                <a:gd name="connsiteY0" fmla="*/ 8926 h 97266"/>
                <a:gd name="connsiteX1" fmla="*/ 238983 w 246889"/>
                <a:gd name="connsiteY1" fmla="*/ 87924 h 97266"/>
                <a:gd name="connsiteX2" fmla="*/ 120486 w 246889"/>
                <a:gd name="connsiteY2" fmla="*/ 91875 h 97266"/>
                <a:gd name="connsiteX3" fmla="*/ 15 w 246889"/>
                <a:gd name="connsiteY3" fmla="*/ 89899 h 97266"/>
                <a:gd name="connsiteX4" fmla="*/ 120486 w 246889"/>
                <a:gd name="connsiteY4" fmla="*/ 10901 h 97266"/>
                <a:gd name="connsiteX5" fmla="*/ 223184 w 246889"/>
                <a:gd name="connsiteY5" fmla="*/ 8926 h 97266"/>
                <a:gd name="connsiteX0" fmla="*/ 223194 w 248288"/>
                <a:gd name="connsiteY0" fmla="*/ 4930 h 93270"/>
                <a:gd name="connsiteX1" fmla="*/ 238993 w 248288"/>
                <a:gd name="connsiteY1" fmla="*/ 83928 h 93270"/>
                <a:gd name="connsiteX2" fmla="*/ 120496 w 248288"/>
                <a:gd name="connsiteY2" fmla="*/ 87879 h 93270"/>
                <a:gd name="connsiteX3" fmla="*/ 25 w 248288"/>
                <a:gd name="connsiteY3" fmla="*/ 85903 h 93270"/>
                <a:gd name="connsiteX4" fmla="*/ 84947 w 248288"/>
                <a:gd name="connsiteY4" fmla="*/ 16780 h 93270"/>
                <a:gd name="connsiteX5" fmla="*/ 223194 w 248288"/>
                <a:gd name="connsiteY5" fmla="*/ 4930 h 93270"/>
                <a:gd name="connsiteX0" fmla="*/ 223184 w 246683"/>
                <a:gd name="connsiteY0" fmla="*/ 13745 h 102085"/>
                <a:gd name="connsiteX1" fmla="*/ 238983 w 246683"/>
                <a:gd name="connsiteY1" fmla="*/ 92743 h 102085"/>
                <a:gd name="connsiteX2" fmla="*/ 120486 w 246683"/>
                <a:gd name="connsiteY2" fmla="*/ 96694 h 102085"/>
                <a:gd name="connsiteX3" fmla="*/ 15 w 246683"/>
                <a:gd name="connsiteY3" fmla="*/ 94718 h 102085"/>
                <a:gd name="connsiteX4" fmla="*/ 126411 w 246683"/>
                <a:gd name="connsiteY4" fmla="*/ 7820 h 102085"/>
                <a:gd name="connsiteX5" fmla="*/ 223184 w 246683"/>
                <a:gd name="connsiteY5" fmla="*/ 13745 h 102085"/>
                <a:gd name="connsiteX0" fmla="*/ 223187 w 246686"/>
                <a:gd name="connsiteY0" fmla="*/ 7550 h 95890"/>
                <a:gd name="connsiteX1" fmla="*/ 238986 w 246686"/>
                <a:gd name="connsiteY1" fmla="*/ 86548 h 95890"/>
                <a:gd name="connsiteX2" fmla="*/ 120489 w 246686"/>
                <a:gd name="connsiteY2" fmla="*/ 90499 h 95890"/>
                <a:gd name="connsiteX3" fmla="*/ 18 w 246686"/>
                <a:gd name="connsiteY3" fmla="*/ 88523 h 95890"/>
                <a:gd name="connsiteX4" fmla="*/ 126414 w 246686"/>
                <a:gd name="connsiteY4" fmla="*/ 1625 h 95890"/>
                <a:gd name="connsiteX5" fmla="*/ 223187 w 246686"/>
                <a:gd name="connsiteY5" fmla="*/ 7550 h 95890"/>
                <a:gd name="connsiteX0" fmla="*/ 227133 w 248013"/>
                <a:gd name="connsiteY0" fmla="*/ 13746 h 102086"/>
                <a:gd name="connsiteX1" fmla="*/ 238983 w 248013"/>
                <a:gd name="connsiteY1" fmla="*/ 92744 h 102086"/>
                <a:gd name="connsiteX2" fmla="*/ 120486 w 248013"/>
                <a:gd name="connsiteY2" fmla="*/ 96695 h 102086"/>
                <a:gd name="connsiteX3" fmla="*/ 15 w 248013"/>
                <a:gd name="connsiteY3" fmla="*/ 94719 h 102086"/>
                <a:gd name="connsiteX4" fmla="*/ 126411 w 248013"/>
                <a:gd name="connsiteY4" fmla="*/ 7821 h 102086"/>
                <a:gd name="connsiteX5" fmla="*/ 227133 w 248013"/>
                <a:gd name="connsiteY5" fmla="*/ 13746 h 102086"/>
                <a:gd name="connsiteX0" fmla="*/ 227133 w 249041"/>
                <a:gd name="connsiteY0" fmla="*/ 11407 h 99747"/>
                <a:gd name="connsiteX1" fmla="*/ 238983 w 249041"/>
                <a:gd name="connsiteY1" fmla="*/ 90405 h 99747"/>
                <a:gd name="connsiteX2" fmla="*/ 120486 w 249041"/>
                <a:gd name="connsiteY2" fmla="*/ 94356 h 99747"/>
                <a:gd name="connsiteX3" fmla="*/ 15 w 249041"/>
                <a:gd name="connsiteY3" fmla="*/ 92380 h 99747"/>
                <a:gd name="connsiteX4" fmla="*/ 126411 w 249041"/>
                <a:gd name="connsiteY4" fmla="*/ 5482 h 99747"/>
                <a:gd name="connsiteX5" fmla="*/ 227133 w 249041"/>
                <a:gd name="connsiteY5" fmla="*/ 11407 h 99747"/>
                <a:gd name="connsiteX0" fmla="*/ 227133 w 243144"/>
                <a:gd name="connsiteY0" fmla="*/ 11407 h 101983"/>
                <a:gd name="connsiteX1" fmla="*/ 238983 w 243144"/>
                <a:gd name="connsiteY1" fmla="*/ 90405 h 101983"/>
                <a:gd name="connsiteX2" fmla="*/ 120486 w 243144"/>
                <a:gd name="connsiteY2" fmla="*/ 94356 h 101983"/>
                <a:gd name="connsiteX3" fmla="*/ 15 w 243144"/>
                <a:gd name="connsiteY3" fmla="*/ 92380 h 101983"/>
                <a:gd name="connsiteX4" fmla="*/ 126411 w 243144"/>
                <a:gd name="connsiteY4" fmla="*/ 5482 h 101983"/>
                <a:gd name="connsiteX5" fmla="*/ 227133 w 243144"/>
                <a:gd name="connsiteY5" fmla="*/ 11407 h 101983"/>
                <a:gd name="connsiteX0" fmla="*/ 227133 w 243144"/>
                <a:gd name="connsiteY0" fmla="*/ 11407 h 107617"/>
                <a:gd name="connsiteX1" fmla="*/ 238983 w 243144"/>
                <a:gd name="connsiteY1" fmla="*/ 90405 h 107617"/>
                <a:gd name="connsiteX2" fmla="*/ 120486 w 243144"/>
                <a:gd name="connsiteY2" fmla="*/ 94356 h 107617"/>
                <a:gd name="connsiteX3" fmla="*/ 15 w 243144"/>
                <a:gd name="connsiteY3" fmla="*/ 92380 h 107617"/>
                <a:gd name="connsiteX4" fmla="*/ 126411 w 243144"/>
                <a:gd name="connsiteY4" fmla="*/ 5482 h 107617"/>
                <a:gd name="connsiteX5" fmla="*/ 227133 w 243144"/>
                <a:gd name="connsiteY5" fmla="*/ 11407 h 107617"/>
                <a:gd name="connsiteX0" fmla="*/ 227133 w 247182"/>
                <a:gd name="connsiteY0" fmla="*/ 11407 h 107617"/>
                <a:gd name="connsiteX1" fmla="*/ 238983 w 247182"/>
                <a:gd name="connsiteY1" fmla="*/ 90405 h 107617"/>
                <a:gd name="connsiteX2" fmla="*/ 146160 w 247182"/>
                <a:gd name="connsiteY2" fmla="*/ 94356 h 107617"/>
                <a:gd name="connsiteX3" fmla="*/ 15 w 247182"/>
                <a:gd name="connsiteY3" fmla="*/ 92380 h 107617"/>
                <a:gd name="connsiteX4" fmla="*/ 126411 w 247182"/>
                <a:gd name="connsiteY4" fmla="*/ 5482 h 107617"/>
                <a:gd name="connsiteX5" fmla="*/ 227133 w 247182"/>
                <a:gd name="connsiteY5" fmla="*/ 11407 h 107617"/>
                <a:gd name="connsiteX0" fmla="*/ 227133 w 247453"/>
                <a:gd name="connsiteY0" fmla="*/ 14122 h 110034"/>
                <a:gd name="connsiteX1" fmla="*/ 240747 w 247453"/>
                <a:gd name="connsiteY1" fmla="*/ 100740 h 110034"/>
                <a:gd name="connsiteX2" fmla="*/ 146160 w 247453"/>
                <a:gd name="connsiteY2" fmla="*/ 97071 h 110034"/>
                <a:gd name="connsiteX3" fmla="*/ 15 w 247453"/>
                <a:gd name="connsiteY3" fmla="*/ 95095 h 110034"/>
                <a:gd name="connsiteX4" fmla="*/ 126411 w 247453"/>
                <a:gd name="connsiteY4" fmla="*/ 8197 h 110034"/>
                <a:gd name="connsiteX5" fmla="*/ 227133 w 247453"/>
                <a:gd name="connsiteY5" fmla="*/ 14122 h 110034"/>
                <a:gd name="connsiteX0" fmla="*/ 227133 w 247453"/>
                <a:gd name="connsiteY0" fmla="*/ 14122 h 112425"/>
                <a:gd name="connsiteX1" fmla="*/ 240747 w 247453"/>
                <a:gd name="connsiteY1" fmla="*/ 100740 h 112425"/>
                <a:gd name="connsiteX2" fmla="*/ 146160 w 247453"/>
                <a:gd name="connsiteY2" fmla="*/ 104691 h 112425"/>
                <a:gd name="connsiteX3" fmla="*/ 15 w 247453"/>
                <a:gd name="connsiteY3" fmla="*/ 95095 h 112425"/>
                <a:gd name="connsiteX4" fmla="*/ 126411 w 247453"/>
                <a:gd name="connsiteY4" fmla="*/ 8197 h 112425"/>
                <a:gd name="connsiteX5" fmla="*/ 227133 w 247453"/>
                <a:gd name="connsiteY5" fmla="*/ 14122 h 112425"/>
                <a:gd name="connsiteX0" fmla="*/ 227133 w 247453"/>
                <a:gd name="connsiteY0" fmla="*/ 7701 h 106004"/>
                <a:gd name="connsiteX1" fmla="*/ 240747 w 247453"/>
                <a:gd name="connsiteY1" fmla="*/ 94319 h 106004"/>
                <a:gd name="connsiteX2" fmla="*/ 146160 w 247453"/>
                <a:gd name="connsiteY2" fmla="*/ 98270 h 106004"/>
                <a:gd name="connsiteX3" fmla="*/ 15 w 247453"/>
                <a:gd name="connsiteY3" fmla="*/ 88674 h 106004"/>
                <a:gd name="connsiteX4" fmla="*/ 126411 w 247453"/>
                <a:gd name="connsiteY4" fmla="*/ 1776 h 106004"/>
                <a:gd name="connsiteX5" fmla="*/ 227133 w 247453"/>
                <a:gd name="connsiteY5" fmla="*/ 7701 h 106004"/>
                <a:gd name="connsiteX0" fmla="*/ 227132 w 247123"/>
                <a:gd name="connsiteY0" fmla="*/ 9857 h 108160"/>
                <a:gd name="connsiteX1" fmla="*/ 240746 w 247123"/>
                <a:gd name="connsiteY1" fmla="*/ 96475 h 108160"/>
                <a:gd name="connsiteX2" fmla="*/ 146159 w 247123"/>
                <a:gd name="connsiteY2" fmla="*/ 100426 h 108160"/>
                <a:gd name="connsiteX3" fmla="*/ 14 w 247123"/>
                <a:gd name="connsiteY3" fmla="*/ 90830 h 108160"/>
                <a:gd name="connsiteX4" fmla="*/ 135228 w 247123"/>
                <a:gd name="connsiteY4" fmla="*/ 122 h 108160"/>
                <a:gd name="connsiteX5" fmla="*/ 227132 w 247123"/>
                <a:gd name="connsiteY5" fmla="*/ 9857 h 108160"/>
                <a:gd name="connsiteX0" fmla="*/ 227132 w 247520"/>
                <a:gd name="connsiteY0" fmla="*/ 9857 h 108160"/>
                <a:gd name="connsiteX1" fmla="*/ 240746 w 247520"/>
                <a:gd name="connsiteY1" fmla="*/ 96475 h 108160"/>
                <a:gd name="connsiteX2" fmla="*/ 146159 w 247520"/>
                <a:gd name="connsiteY2" fmla="*/ 100426 h 108160"/>
                <a:gd name="connsiteX3" fmla="*/ 14 w 247520"/>
                <a:gd name="connsiteY3" fmla="*/ 90830 h 108160"/>
                <a:gd name="connsiteX4" fmla="*/ 135228 w 247520"/>
                <a:gd name="connsiteY4" fmla="*/ 122 h 108160"/>
                <a:gd name="connsiteX5" fmla="*/ 227132 w 247520"/>
                <a:gd name="connsiteY5" fmla="*/ 9857 h 108160"/>
                <a:gd name="connsiteX0" fmla="*/ 221840 w 245898"/>
                <a:gd name="connsiteY0" fmla="*/ 12067 h 112275"/>
                <a:gd name="connsiteX1" fmla="*/ 240745 w 245898"/>
                <a:gd name="connsiteY1" fmla="*/ 100590 h 112275"/>
                <a:gd name="connsiteX2" fmla="*/ 146158 w 245898"/>
                <a:gd name="connsiteY2" fmla="*/ 104541 h 112275"/>
                <a:gd name="connsiteX3" fmla="*/ 13 w 245898"/>
                <a:gd name="connsiteY3" fmla="*/ 94945 h 112275"/>
                <a:gd name="connsiteX4" fmla="*/ 135227 w 245898"/>
                <a:gd name="connsiteY4" fmla="*/ 4237 h 112275"/>
                <a:gd name="connsiteX5" fmla="*/ 221840 w 245898"/>
                <a:gd name="connsiteY5" fmla="*/ 12067 h 112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898" h="112275">
                  <a:moveTo>
                    <a:pt x="221840" y="12067"/>
                  </a:moveTo>
                  <a:cubicBezTo>
                    <a:pt x="241189" y="9076"/>
                    <a:pt x="253359" y="85178"/>
                    <a:pt x="240745" y="100590"/>
                  </a:cubicBezTo>
                  <a:cubicBezTo>
                    <a:pt x="228131" y="116002"/>
                    <a:pt x="186280" y="105482"/>
                    <a:pt x="146158" y="104541"/>
                  </a:cubicBezTo>
                  <a:cubicBezTo>
                    <a:pt x="106036" y="103600"/>
                    <a:pt x="1330" y="127861"/>
                    <a:pt x="13" y="94945"/>
                  </a:cubicBezTo>
                  <a:cubicBezTo>
                    <a:pt x="-1304" y="79804"/>
                    <a:pt x="98256" y="18050"/>
                    <a:pt x="135227" y="4237"/>
                  </a:cubicBezTo>
                  <a:cubicBezTo>
                    <a:pt x="172198" y="-9576"/>
                    <a:pt x="202491" y="15058"/>
                    <a:pt x="221840" y="12067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8FA0440E-5609-488C-B100-7CA178268895}"/>
                </a:ext>
              </a:extLst>
            </p:cNvPr>
            <p:cNvSpPr/>
            <p:nvPr/>
          </p:nvSpPr>
          <p:spPr>
            <a:xfrm>
              <a:off x="5356335" y="1844882"/>
              <a:ext cx="1320257" cy="1287989"/>
            </a:xfrm>
            <a:custGeom>
              <a:avLst/>
              <a:gdLst>
                <a:gd name="connsiteX0" fmla="*/ 4686 w 1522514"/>
                <a:gd name="connsiteY0" fmla="*/ 621143 h 1467029"/>
                <a:gd name="connsiteX1" fmla="*/ 42786 w 1522514"/>
                <a:gd name="connsiteY1" fmla="*/ 788783 h 1467029"/>
                <a:gd name="connsiteX2" fmla="*/ 50406 w 1522514"/>
                <a:gd name="connsiteY2" fmla="*/ 836408 h 1467029"/>
                <a:gd name="connsiteX3" fmla="*/ 6591 w 1522514"/>
                <a:gd name="connsiteY3" fmla="*/ 845933 h 1467029"/>
                <a:gd name="connsiteX4" fmla="*/ 6591 w 1522514"/>
                <a:gd name="connsiteY4" fmla="*/ 948803 h 1467029"/>
                <a:gd name="connsiteX5" fmla="*/ 67551 w 1522514"/>
                <a:gd name="connsiteY5" fmla="*/ 1063103 h 1467029"/>
                <a:gd name="connsiteX6" fmla="*/ 111366 w 1522514"/>
                <a:gd name="connsiteY6" fmla="*/ 1101203 h 1467029"/>
                <a:gd name="connsiteX7" fmla="*/ 96126 w 1522514"/>
                <a:gd name="connsiteY7" fmla="*/ 1223123 h 1467029"/>
                <a:gd name="connsiteX8" fmla="*/ 128511 w 1522514"/>
                <a:gd name="connsiteY8" fmla="*/ 1314563 h 1467029"/>
                <a:gd name="connsiteX9" fmla="*/ 223761 w 1522514"/>
                <a:gd name="connsiteY9" fmla="*/ 1379333 h 1467029"/>
                <a:gd name="connsiteX10" fmla="*/ 406641 w 1522514"/>
                <a:gd name="connsiteY10" fmla="*/ 1436483 h 1467029"/>
                <a:gd name="connsiteX11" fmla="*/ 665721 w 1522514"/>
                <a:gd name="connsiteY11" fmla="*/ 1466963 h 1467029"/>
                <a:gd name="connsiteX12" fmla="*/ 900036 w 1522514"/>
                <a:gd name="connsiteY12" fmla="*/ 1428863 h 1467029"/>
                <a:gd name="connsiteX13" fmla="*/ 1122921 w 1522514"/>
                <a:gd name="connsiteY13" fmla="*/ 1345043 h 1467029"/>
                <a:gd name="connsiteX14" fmla="*/ 1273416 w 1522514"/>
                <a:gd name="connsiteY14" fmla="*/ 1211693 h 1467029"/>
                <a:gd name="connsiteX15" fmla="*/ 1309611 w 1522514"/>
                <a:gd name="connsiteY15" fmla="*/ 1236458 h 1467029"/>
                <a:gd name="connsiteX16" fmla="*/ 1408671 w 1522514"/>
                <a:gd name="connsiteY16" fmla="*/ 1219313 h 1467029"/>
                <a:gd name="connsiteX17" fmla="*/ 1477251 w 1522514"/>
                <a:gd name="connsiteY17" fmla="*/ 1145018 h 1467029"/>
                <a:gd name="connsiteX18" fmla="*/ 1521066 w 1522514"/>
                <a:gd name="connsiteY18" fmla="*/ 1045958 h 1467029"/>
                <a:gd name="connsiteX19" fmla="*/ 1507731 w 1522514"/>
                <a:gd name="connsiteY19" fmla="*/ 931658 h 1467029"/>
                <a:gd name="connsiteX20" fmla="*/ 1465821 w 1522514"/>
                <a:gd name="connsiteY20" fmla="*/ 861173 h 1467029"/>
                <a:gd name="connsiteX21" fmla="*/ 1357236 w 1522514"/>
                <a:gd name="connsiteY21" fmla="*/ 872603 h 1467029"/>
                <a:gd name="connsiteX22" fmla="*/ 1418196 w 1522514"/>
                <a:gd name="connsiteY22" fmla="*/ 802118 h 1467029"/>
                <a:gd name="connsiteX23" fmla="*/ 1475346 w 1522514"/>
                <a:gd name="connsiteY23" fmla="*/ 440168 h 1467029"/>
                <a:gd name="connsiteX24" fmla="*/ 1395336 w 1522514"/>
                <a:gd name="connsiteY24" fmla="*/ 158228 h 1467029"/>
                <a:gd name="connsiteX25" fmla="*/ 1199121 w 1522514"/>
                <a:gd name="connsiteY25" fmla="*/ 26783 h 1467029"/>
                <a:gd name="connsiteX26" fmla="*/ 1079106 w 1522514"/>
                <a:gd name="connsiteY26" fmla="*/ 59168 h 1467029"/>
                <a:gd name="connsiteX27" fmla="*/ 827646 w 1522514"/>
                <a:gd name="connsiteY27" fmla="*/ 22973 h 1467029"/>
                <a:gd name="connsiteX28" fmla="*/ 389496 w 1522514"/>
                <a:gd name="connsiteY28" fmla="*/ 24878 h 1467029"/>
                <a:gd name="connsiteX29" fmla="*/ 84696 w 1522514"/>
                <a:gd name="connsiteY29" fmla="*/ 333488 h 1467029"/>
                <a:gd name="connsiteX30" fmla="*/ 4686 w 1522514"/>
                <a:gd name="connsiteY30" fmla="*/ 621143 h 1467029"/>
                <a:gd name="connsiteX0" fmla="*/ 4686 w 1522641"/>
                <a:gd name="connsiteY0" fmla="*/ 621143 h 1467029"/>
                <a:gd name="connsiteX1" fmla="*/ 42786 w 1522641"/>
                <a:gd name="connsiteY1" fmla="*/ 788783 h 1467029"/>
                <a:gd name="connsiteX2" fmla="*/ 50406 w 1522641"/>
                <a:gd name="connsiteY2" fmla="*/ 836408 h 1467029"/>
                <a:gd name="connsiteX3" fmla="*/ 6591 w 1522641"/>
                <a:gd name="connsiteY3" fmla="*/ 845933 h 1467029"/>
                <a:gd name="connsiteX4" fmla="*/ 6591 w 1522641"/>
                <a:gd name="connsiteY4" fmla="*/ 948803 h 1467029"/>
                <a:gd name="connsiteX5" fmla="*/ 67551 w 1522641"/>
                <a:gd name="connsiteY5" fmla="*/ 1063103 h 1467029"/>
                <a:gd name="connsiteX6" fmla="*/ 111366 w 1522641"/>
                <a:gd name="connsiteY6" fmla="*/ 1101203 h 1467029"/>
                <a:gd name="connsiteX7" fmla="*/ 96126 w 1522641"/>
                <a:gd name="connsiteY7" fmla="*/ 1223123 h 1467029"/>
                <a:gd name="connsiteX8" fmla="*/ 128511 w 1522641"/>
                <a:gd name="connsiteY8" fmla="*/ 1314563 h 1467029"/>
                <a:gd name="connsiteX9" fmla="*/ 223761 w 1522641"/>
                <a:gd name="connsiteY9" fmla="*/ 1379333 h 1467029"/>
                <a:gd name="connsiteX10" fmla="*/ 406641 w 1522641"/>
                <a:gd name="connsiteY10" fmla="*/ 1436483 h 1467029"/>
                <a:gd name="connsiteX11" fmla="*/ 665721 w 1522641"/>
                <a:gd name="connsiteY11" fmla="*/ 1466963 h 1467029"/>
                <a:gd name="connsiteX12" fmla="*/ 900036 w 1522641"/>
                <a:gd name="connsiteY12" fmla="*/ 1428863 h 1467029"/>
                <a:gd name="connsiteX13" fmla="*/ 1122921 w 1522641"/>
                <a:gd name="connsiteY13" fmla="*/ 1345043 h 1467029"/>
                <a:gd name="connsiteX14" fmla="*/ 1273416 w 1522641"/>
                <a:gd name="connsiteY14" fmla="*/ 1211693 h 1467029"/>
                <a:gd name="connsiteX15" fmla="*/ 1309611 w 1522641"/>
                <a:gd name="connsiteY15" fmla="*/ 1236458 h 1467029"/>
                <a:gd name="connsiteX16" fmla="*/ 1408671 w 1522641"/>
                <a:gd name="connsiteY16" fmla="*/ 1219313 h 1467029"/>
                <a:gd name="connsiteX17" fmla="*/ 1477251 w 1522641"/>
                <a:gd name="connsiteY17" fmla="*/ 1145018 h 1467029"/>
                <a:gd name="connsiteX18" fmla="*/ 1521066 w 1522641"/>
                <a:gd name="connsiteY18" fmla="*/ 1045958 h 1467029"/>
                <a:gd name="connsiteX19" fmla="*/ 1507731 w 1522641"/>
                <a:gd name="connsiteY19" fmla="*/ 931658 h 1467029"/>
                <a:gd name="connsiteX20" fmla="*/ 1458201 w 1522641"/>
                <a:gd name="connsiteY20" fmla="*/ 864983 h 1467029"/>
                <a:gd name="connsiteX21" fmla="*/ 1357236 w 1522641"/>
                <a:gd name="connsiteY21" fmla="*/ 872603 h 1467029"/>
                <a:gd name="connsiteX22" fmla="*/ 1418196 w 1522641"/>
                <a:gd name="connsiteY22" fmla="*/ 802118 h 1467029"/>
                <a:gd name="connsiteX23" fmla="*/ 1475346 w 1522641"/>
                <a:gd name="connsiteY23" fmla="*/ 440168 h 1467029"/>
                <a:gd name="connsiteX24" fmla="*/ 1395336 w 1522641"/>
                <a:gd name="connsiteY24" fmla="*/ 158228 h 1467029"/>
                <a:gd name="connsiteX25" fmla="*/ 1199121 w 1522641"/>
                <a:gd name="connsiteY25" fmla="*/ 26783 h 1467029"/>
                <a:gd name="connsiteX26" fmla="*/ 1079106 w 1522641"/>
                <a:gd name="connsiteY26" fmla="*/ 59168 h 1467029"/>
                <a:gd name="connsiteX27" fmla="*/ 827646 w 1522641"/>
                <a:gd name="connsiteY27" fmla="*/ 22973 h 1467029"/>
                <a:gd name="connsiteX28" fmla="*/ 389496 w 1522641"/>
                <a:gd name="connsiteY28" fmla="*/ 24878 h 1467029"/>
                <a:gd name="connsiteX29" fmla="*/ 84696 w 1522641"/>
                <a:gd name="connsiteY29" fmla="*/ 333488 h 1467029"/>
                <a:gd name="connsiteX30" fmla="*/ 4686 w 1522641"/>
                <a:gd name="connsiteY30" fmla="*/ 621143 h 1467029"/>
                <a:gd name="connsiteX0" fmla="*/ 4686 w 1534839"/>
                <a:gd name="connsiteY0" fmla="*/ 621143 h 1467029"/>
                <a:gd name="connsiteX1" fmla="*/ 42786 w 1534839"/>
                <a:gd name="connsiteY1" fmla="*/ 788783 h 1467029"/>
                <a:gd name="connsiteX2" fmla="*/ 50406 w 1534839"/>
                <a:gd name="connsiteY2" fmla="*/ 836408 h 1467029"/>
                <a:gd name="connsiteX3" fmla="*/ 6591 w 1534839"/>
                <a:gd name="connsiteY3" fmla="*/ 845933 h 1467029"/>
                <a:gd name="connsiteX4" fmla="*/ 6591 w 1534839"/>
                <a:gd name="connsiteY4" fmla="*/ 948803 h 1467029"/>
                <a:gd name="connsiteX5" fmla="*/ 67551 w 1534839"/>
                <a:gd name="connsiteY5" fmla="*/ 1063103 h 1467029"/>
                <a:gd name="connsiteX6" fmla="*/ 111366 w 1534839"/>
                <a:gd name="connsiteY6" fmla="*/ 1101203 h 1467029"/>
                <a:gd name="connsiteX7" fmla="*/ 96126 w 1534839"/>
                <a:gd name="connsiteY7" fmla="*/ 1223123 h 1467029"/>
                <a:gd name="connsiteX8" fmla="*/ 128511 w 1534839"/>
                <a:gd name="connsiteY8" fmla="*/ 1314563 h 1467029"/>
                <a:gd name="connsiteX9" fmla="*/ 223761 w 1534839"/>
                <a:gd name="connsiteY9" fmla="*/ 1379333 h 1467029"/>
                <a:gd name="connsiteX10" fmla="*/ 406641 w 1534839"/>
                <a:gd name="connsiteY10" fmla="*/ 1436483 h 1467029"/>
                <a:gd name="connsiteX11" fmla="*/ 665721 w 1534839"/>
                <a:gd name="connsiteY11" fmla="*/ 1466963 h 1467029"/>
                <a:gd name="connsiteX12" fmla="*/ 900036 w 1534839"/>
                <a:gd name="connsiteY12" fmla="*/ 1428863 h 1467029"/>
                <a:gd name="connsiteX13" fmla="*/ 1122921 w 1534839"/>
                <a:gd name="connsiteY13" fmla="*/ 1345043 h 1467029"/>
                <a:gd name="connsiteX14" fmla="*/ 1273416 w 1534839"/>
                <a:gd name="connsiteY14" fmla="*/ 1211693 h 1467029"/>
                <a:gd name="connsiteX15" fmla="*/ 1309611 w 1534839"/>
                <a:gd name="connsiteY15" fmla="*/ 1236458 h 1467029"/>
                <a:gd name="connsiteX16" fmla="*/ 1408671 w 1534839"/>
                <a:gd name="connsiteY16" fmla="*/ 1219313 h 1467029"/>
                <a:gd name="connsiteX17" fmla="*/ 1477251 w 1534839"/>
                <a:gd name="connsiteY17" fmla="*/ 1145018 h 1467029"/>
                <a:gd name="connsiteX18" fmla="*/ 1521066 w 1534839"/>
                <a:gd name="connsiteY18" fmla="*/ 1045958 h 1467029"/>
                <a:gd name="connsiteX19" fmla="*/ 1530591 w 1534839"/>
                <a:gd name="connsiteY19" fmla="*/ 939278 h 1467029"/>
                <a:gd name="connsiteX20" fmla="*/ 1458201 w 1534839"/>
                <a:gd name="connsiteY20" fmla="*/ 864983 h 1467029"/>
                <a:gd name="connsiteX21" fmla="*/ 1357236 w 1534839"/>
                <a:gd name="connsiteY21" fmla="*/ 872603 h 1467029"/>
                <a:gd name="connsiteX22" fmla="*/ 1418196 w 1534839"/>
                <a:gd name="connsiteY22" fmla="*/ 802118 h 1467029"/>
                <a:gd name="connsiteX23" fmla="*/ 1475346 w 1534839"/>
                <a:gd name="connsiteY23" fmla="*/ 440168 h 1467029"/>
                <a:gd name="connsiteX24" fmla="*/ 1395336 w 1534839"/>
                <a:gd name="connsiteY24" fmla="*/ 158228 h 1467029"/>
                <a:gd name="connsiteX25" fmla="*/ 1199121 w 1534839"/>
                <a:gd name="connsiteY25" fmla="*/ 26783 h 1467029"/>
                <a:gd name="connsiteX26" fmla="*/ 1079106 w 1534839"/>
                <a:gd name="connsiteY26" fmla="*/ 59168 h 1467029"/>
                <a:gd name="connsiteX27" fmla="*/ 827646 w 1534839"/>
                <a:gd name="connsiteY27" fmla="*/ 22973 h 1467029"/>
                <a:gd name="connsiteX28" fmla="*/ 389496 w 1534839"/>
                <a:gd name="connsiteY28" fmla="*/ 24878 h 1467029"/>
                <a:gd name="connsiteX29" fmla="*/ 84696 w 1534839"/>
                <a:gd name="connsiteY29" fmla="*/ 333488 h 1467029"/>
                <a:gd name="connsiteX30" fmla="*/ 4686 w 1534839"/>
                <a:gd name="connsiteY30" fmla="*/ 621143 h 1467029"/>
                <a:gd name="connsiteX0" fmla="*/ 4686 w 1541892"/>
                <a:gd name="connsiteY0" fmla="*/ 621143 h 1467029"/>
                <a:gd name="connsiteX1" fmla="*/ 42786 w 1541892"/>
                <a:gd name="connsiteY1" fmla="*/ 788783 h 1467029"/>
                <a:gd name="connsiteX2" fmla="*/ 50406 w 1541892"/>
                <a:gd name="connsiteY2" fmla="*/ 836408 h 1467029"/>
                <a:gd name="connsiteX3" fmla="*/ 6591 w 1541892"/>
                <a:gd name="connsiteY3" fmla="*/ 845933 h 1467029"/>
                <a:gd name="connsiteX4" fmla="*/ 6591 w 1541892"/>
                <a:gd name="connsiteY4" fmla="*/ 948803 h 1467029"/>
                <a:gd name="connsiteX5" fmla="*/ 67551 w 1541892"/>
                <a:gd name="connsiteY5" fmla="*/ 1063103 h 1467029"/>
                <a:gd name="connsiteX6" fmla="*/ 111366 w 1541892"/>
                <a:gd name="connsiteY6" fmla="*/ 1101203 h 1467029"/>
                <a:gd name="connsiteX7" fmla="*/ 96126 w 1541892"/>
                <a:gd name="connsiteY7" fmla="*/ 1223123 h 1467029"/>
                <a:gd name="connsiteX8" fmla="*/ 128511 w 1541892"/>
                <a:gd name="connsiteY8" fmla="*/ 1314563 h 1467029"/>
                <a:gd name="connsiteX9" fmla="*/ 223761 w 1541892"/>
                <a:gd name="connsiteY9" fmla="*/ 1379333 h 1467029"/>
                <a:gd name="connsiteX10" fmla="*/ 406641 w 1541892"/>
                <a:gd name="connsiteY10" fmla="*/ 1436483 h 1467029"/>
                <a:gd name="connsiteX11" fmla="*/ 665721 w 1541892"/>
                <a:gd name="connsiteY11" fmla="*/ 1466963 h 1467029"/>
                <a:gd name="connsiteX12" fmla="*/ 900036 w 1541892"/>
                <a:gd name="connsiteY12" fmla="*/ 1428863 h 1467029"/>
                <a:gd name="connsiteX13" fmla="*/ 1122921 w 1541892"/>
                <a:gd name="connsiteY13" fmla="*/ 1345043 h 1467029"/>
                <a:gd name="connsiteX14" fmla="*/ 1273416 w 1541892"/>
                <a:gd name="connsiteY14" fmla="*/ 1211693 h 1467029"/>
                <a:gd name="connsiteX15" fmla="*/ 1309611 w 1541892"/>
                <a:gd name="connsiteY15" fmla="*/ 1236458 h 1467029"/>
                <a:gd name="connsiteX16" fmla="*/ 1408671 w 1541892"/>
                <a:gd name="connsiteY16" fmla="*/ 1219313 h 1467029"/>
                <a:gd name="connsiteX17" fmla="*/ 1477251 w 1541892"/>
                <a:gd name="connsiteY17" fmla="*/ 1145018 h 1467029"/>
                <a:gd name="connsiteX18" fmla="*/ 1536306 w 1541892"/>
                <a:gd name="connsiteY18" fmla="*/ 1047863 h 1467029"/>
                <a:gd name="connsiteX19" fmla="*/ 1530591 w 1541892"/>
                <a:gd name="connsiteY19" fmla="*/ 939278 h 1467029"/>
                <a:gd name="connsiteX20" fmla="*/ 1458201 w 1541892"/>
                <a:gd name="connsiteY20" fmla="*/ 864983 h 1467029"/>
                <a:gd name="connsiteX21" fmla="*/ 1357236 w 1541892"/>
                <a:gd name="connsiteY21" fmla="*/ 872603 h 1467029"/>
                <a:gd name="connsiteX22" fmla="*/ 1418196 w 1541892"/>
                <a:gd name="connsiteY22" fmla="*/ 802118 h 1467029"/>
                <a:gd name="connsiteX23" fmla="*/ 1475346 w 1541892"/>
                <a:gd name="connsiteY23" fmla="*/ 440168 h 1467029"/>
                <a:gd name="connsiteX24" fmla="*/ 1395336 w 1541892"/>
                <a:gd name="connsiteY24" fmla="*/ 158228 h 1467029"/>
                <a:gd name="connsiteX25" fmla="*/ 1199121 w 1541892"/>
                <a:gd name="connsiteY25" fmla="*/ 26783 h 1467029"/>
                <a:gd name="connsiteX26" fmla="*/ 1079106 w 1541892"/>
                <a:gd name="connsiteY26" fmla="*/ 59168 h 1467029"/>
                <a:gd name="connsiteX27" fmla="*/ 827646 w 1541892"/>
                <a:gd name="connsiteY27" fmla="*/ 22973 h 1467029"/>
                <a:gd name="connsiteX28" fmla="*/ 389496 w 1541892"/>
                <a:gd name="connsiteY28" fmla="*/ 24878 h 1467029"/>
                <a:gd name="connsiteX29" fmla="*/ 84696 w 1541892"/>
                <a:gd name="connsiteY29" fmla="*/ 333488 h 1467029"/>
                <a:gd name="connsiteX30" fmla="*/ 4686 w 1541892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57236 w 1542707"/>
                <a:gd name="connsiteY21" fmla="*/ 872603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93431 w 1542707"/>
                <a:gd name="connsiteY21" fmla="*/ 866888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93431 w 1542707"/>
                <a:gd name="connsiteY21" fmla="*/ 866888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93431 w 1542707"/>
                <a:gd name="connsiteY21" fmla="*/ 866888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3864 w 1541885"/>
                <a:gd name="connsiteY0" fmla="*/ 621143 h 1467029"/>
                <a:gd name="connsiteX1" fmla="*/ 41964 w 1541885"/>
                <a:gd name="connsiteY1" fmla="*/ 788783 h 1467029"/>
                <a:gd name="connsiteX2" fmla="*/ 34344 w 1541885"/>
                <a:gd name="connsiteY2" fmla="*/ 828788 h 1467029"/>
                <a:gd name="connsiteX3" fmla="*/ 5769 w 1541885"/>
                <a:gd name="connsiteY3" fmla="*/ 845933 h 1467029"/>
                <a:gd name="connsiteX4" fmla="*/ 5769 w 1541885"/>
                <a:gd name="connsiteY4" fmla="*/ 948803 h 1467029"/>
                <a:gd name="connsiteX5" fmla="*/ 66729 w 1541885"/>
                <a:gd name="connsiteY5" fmla="*/ 1063103 h 1467029"/>
                <a:gd name="connsiteX6" fmla="*/ 110544 w 1541885"/>
                <a:gd name="connsiteY6" fmla="*/ 1101203 h 1467029"/>
                <a:gd name="connsiteX7" fmla="*/ 95304 w 1541885"/>
                <a:gd name="connsiteY7" fmla="*/ 1223123 h 1467029"/>
                <a:gd name="connsiteX8" fmla="*/ 127689 w 1541885"/>
                <a:gd name="connsiteY8" fmla="*/ 1314563 h 1467029"/>
                <a:gd name="connsiteX9" fmla="*/ 222939 w 1541885"/>
                <a:gd name="connsiteY9" fmla="*/ 1379333 h 1467029"/>
                <a:gd name="connsiteX10" fmla="*/ 405819 w 1541885"/>
                <a:gd name="connsiteY10" fmla="*/ 1436483 h 1467029"/>
                <a:gd name="connsiteX11" fmla="*/ 664899 w 1541885"/>
                <a:gd name="connsiteY11" fmla="*/ 1466963 h 1467029"/>
                <a:gd name="connsiteX12" fmla="*/ 899214 w 1541885"/>
                <a:gd name="connsiteY12" fmla="*/ 1428863 h 1467029"/>
                <a:gd name="connsiteX13" fmla="*/ 1122099 w 1541885"/>
                <a:gd name="connsiteY13" fmla="*/ 1345043 h 1467029"/>
                <a:gd name="connsiteX14" fmla="*/ 1272594 w 1541885"/>
                <a:gd name="connsiteY14" fmla="*/ 1211693 h 1467029"/>
                <a:gd name="connsiteX15" fmla="*/ 1308789 w 1541885"/>
                <a:gd name="connsiteY15" fmla="*/ 1236458 h 1467029"/>
                <a:gd name="connsiteX16" fmla="*/ 1407849 w 1541885"/>
                <a:gd name="connsiteY16" fmla="*/ 1219313 h 1467029"/>
                <a:gd name="connsiteX17" fmla="*/ 1476429 w 1541885"/>
                <a:gd name="connsiteY17" fmla="*/ 1145018 h 1467029"/>
                <a:gd name="connsiteX18" fmla="*/ 1535484 w 1541885"/>
                <a:gd name="connsiteY18" fmla="*/ 1047863 h 1467029"/>
                <a:gd name="connsiteX19" fmla="*/ 1529769 w 1541885"/>
                <a:gd name="connsiteY19" fmla="*/ 939278 h 1467029"/>
                <a:gd name="connsiteX20" fmla="*/ 1457379 w 1541885"/>
                <a:gd name="connsiteY20" fmla="*/ 864983 h 1467029"/>
                <a:gd name="connsiteX21" fmla="*/ 1392609 w 1541885"/>
                <a:gd name="connsiteY21" fmla="*/ 866888 h 1467029"/>
                <a:gd name="connsiteX22" fmla="*/ 1417374 w 1541885"/>
                <a:gd name="connsiteY22" fmla="*/ 802118 h 1467029"/>
                <a:gd name="connsiteX23" fmla="*/ 1474524 w 1541885"/>
                <a:gd name="connsiteY23" fmla="*/ 440168 h 1467029"/>
                <a:gd name="connsiteX24" fmla="*/ 1394514 w 1541885"/>
                <a:gd name="connsiteY24" fmla="*/ 158228 h 1467029"/>
                <a:gd name="connsiteX25" fmla="*/ 1198299 w 1541885"/>
                <a:gd name="connsiteY25" fmla="*/ 26783 h 1467029"/>
                <a:gd name="connsiteX26" fmla="*/ 1078284 w 1541885"/>
                <a:gd name="connsiteY26" fmla="*/ 59168 h 1467029"/>
                <a:gd name="connsiteX27" fmla="*/ 826824 w 1541885"/>
                <a:gd name="connsiteY27" fmla="*/ 22973 h 1467029"/>
                <a:gd name="connsiteX28" fmla="*/ 388674 w 1541885"/>
                <a:gd name="connsiteY28" fmla="*/ 24878 h 1467029"/>
                <a:gd name="connsiteX29" fmla="*/ 83874 w 1541885"/>
                <a:gd name="connsiteY29" fmla="*/ 333488 h 1467029"/>
                <a:gd name="connsiteX30" fmla="*/ 3864 w 1541885"/>
                <a:gd name="connsiteY30" fmla="*/ 621143 h 1467029"/>
                <a:gd name="connsiteX0" fmla="*/ 3864 w 1541885"/>
                <a:gd name="connsiteY0" fmla="*/ 619055 h 1464941"/>
                <a:gd name="connsiteX1" fmla="*/ 41964 w 1541885"/>
                <a:gd name="connsiteY1" fmla="*/ 786695 h 1464941"/>
                <a:gd name="connsiteX2" fmla="*/ 34344 w 1541885"/>
                <a:gd name="connsiteY2" fmla="*/ 826700 h 1464941"/>
                <a:gd name="connsiteX3" fmla="*/ 5769 w 1541885"/>
                <a:gd name="connsiteY3" fmla="*/ 843845 h 1464941"/>
                <a:gd name="connsiteX4" fmla="*/ 5769 w 1541885"/>
                <a:gd name="connsiteY4" fmla="*/ 946715 h 1464941"/>
                <a:gd name="connsiteX5" fmla="*/ 66729 w 1541885"/>
                <a:gd name="connsiteY5" fmla="*/ 1061015 h 1464941"/>
                <a:gd name="connsiteX6" fmla="*/ 110544 w 1541885"/>
                <a:gd name="connsiteY6" fmla="*/ 1099115 h 1464941"/>
                <a:gd name="connsiteX7" fmla="*/ 95304 w 1541885"/>
                <a:gd name="connsiteY7" fmla="*/ 1221035 h 1464941"/>
                <a:gd name="connsiteX8" fmla="*/ 127689 w 1541885"/>
                <a:gd name="connsiteY8" fmla="*/ 1312475 h 1464941"/>
                <a:gd name="connsiteX9" fmla="*/ 222939 w 1541885"/>
                <a:gd name="connsiteY9" fmla="*/ 1377245 h 1464941"/>
                <a:gd name="connsiteX10" fmla="*/ 405819 w 1541885"/>
                <a:gd name="connsiteY10" fmla="*/ 1434395 h 1464941"/>
                <a:gd name="connsiteX11" fmla="*/ 664899 w 1541885"/>
                <a:gd name="connsiteY11" fmla="*/ 1464875 h 1464941"/>
                <a:gd name="connsiteX12" fmla="*/ 899214 w 1541885"/>
                <a:gd name="connsiteY12" fmla="*/ 1426775 h 1464941"/>
                <a:gd name="connsiteX13" fmla="*/ 1122099 w 1541885"/>
                <a:gd name="connsiteY13" fmla="*/ 1342955 h 1464941"/>
                <a:gd name="connsiteX14" fmla="*/ 1272594 w 1541885"/>
                <a:gd name="connsiteY14" fmla="*/ 1209605 h 1464941"/>
                <a:gd name="connsiteX15" fmla="*/ 1308789 w 1541885"/>
                <a:gd name="connsiteY15" fmla="*/ 1234370 h 1464941"/>
                <a:gd name="connsiteX16" fmla="*/ 1407849 w 1541885"/>
                <a:gd name="connsiteY16" fmla="*/ 1217225 h 1464941"/>
                <a:gd name="connsiteX17" fmla="*/ 1476429 w 1541885"/>
                <a:gd name="connsiteY17" fmla="*/ 1142930 h 1464941"/>
                <a:gd name="connsiteX18" fmla="*/ 1535484 w 1541885"/>
                <a:gd name="connsiteY18" fmla="*/ 1045775 h 1464941"/>
                <a:gd name="connsiteX19" fmla="*/ 1529769 w 1541885"/>
                <a:gd name="connsiteY19" fmla="*/ 937190 h 1464941"/>
                <a:gd name="connsiteX20" fmla="*/ 1457379 w 1541885"/>
                <a:gd name="connsiteY20" fmla="*/ 862895 h 1464941"/>
                <a:gd name="connsiteX21" fmla="*/ 1392609 w 1541885"/>
                <a:gd name="connsiteY21" fmla="*/ 864800 h 1464941"/>
                <a:gd name="connsiteX22" fmla="*/ 1417374 w 1541885"/>
                <a:gd name="connsiteY22" fmla="*/ 800030 h 1464941"/>
                <a:gd name="connsiteX23" fmla="*/ 1474524 w 1541885"/>
                <a:gd name="connsiteY23" fmla="*/ 438080 h 1464941"/>
                <a:gd name="connsiteX24" fmla="*/ 1394514 w 1541885"/>
                <a:gd name="connsiteY24" fmla="*/ 156140 h 1464941"/>
                <a:gd name="connsiteX25" fmla="*/ 1198299 w 1541885"/>
                <a:gd name="connsiteY25" fmla="*/ 24695 h 1464941"/>
                <a:gd name="connsiteX26" fmla="*/ 1051614 w 1541885"/>
                <a:gd name="connsiteY26" fmla="*/ 3740 h 1464941"/>
                <a:gd name="connsiteX27" fmla="*/ 826824 w 1541885"/>
                <a:gd name="connsiteY27" fmla="*/ 20885 h 1464941"/>
                <a:gd name="connsiteX28" fmla="*/ 388674 w 1541885"/>
                <a:gd name="connsiteY28" fmla="*/ 22790 h 1464941"/>
                <a:gd name="connsiteX29" fmla="*/ 83874 w 1541885"/>
                <a:gd name="connsiteY29" fmla="*/ 331400 h 1464941"/>
                <a:gd name="connsiteX30" fmla="*/ 3864 w 1541885"/>
                <a:gd name="connsiteY30" fmla="*/ 619055 h 1464941"/>
                <a:gd name="connsiteX0" fmla="*/ 3864 w 1541885"/>
                <a:gd name="connsiteY0" fmla="*/ 646071 h 1491957"/>
                <a:gd name="connsiteX1" fmla="*/ 41964 w 1541885"/>
                <a:gd name="connsiteY1" fmla="*/ 813711 h 1491957"/>
                <a:gd name="connsiteX2" fmla="*/ 34344 w 1541885"/>
                <a:gd name="connsiteY2" fmla="*/ 853716 h 1491957"/>
                <a:gd name="connsiteX3" fmla="*/ 5769 w 1541885"/>
                <a:gd name="connsiteY3" fmla="*/ 870861 h 1491957"/>
                <a:gd name="connsiteX4" fmla="*/ 5769 w 1541885"/>
                <a:gd name="connsiteY4" fmla="*/ 973731 h 1491957"/>
                <a:gd name="connsiteX5" fmla="*/ 66729 w 1541885"/>
                <a:gd name="connsiteY5" fmla="*/ 1088031 h 1491957"/>
                <a:gd name="connsiteX6" fmla="*/ 110544 w 1541885"/>
                <a:gd name="connsiteY6" fmla="*/ 1126131 h 1491957"/>
                <a:gd name="connsiteX7" fmla="*/ 95304 w 1541885"/>
                <a:gd name="connsiteY7" fmla="*/ 1248051 h 1491957"/>
                <a:gd name="connsiteX8" fmla="*/ 127689 w 1541885"/>
                <a:gd name="connsiteY8" fmla="*/ 1339491 h 1491957"/>
                <a:gd name="connsiteX9" fmla="*/ 222939 w 1541885"/>
                <a:gd name="connsiteY9" fmla="*/ 1404261 h 1491957"/>
                <a:gd name="connsiteX10" fmla="*/ 405819 w 1541885"/>
                <a:gd name="connsiteY10" fmla="*/ 1461411 h 1491957"/>
                <a:gd name="connsiteX11" fmla="*/ 664899 w 1541885"/>
                <a:gd name="connsiteY11" fmla="*/ 1491891 h 1491957"/>
                <a:gd name="connsiteX12" fmla="*/ 899214 w 1541885"/>
                <a:gd name="connsiteY12" fmla="*/ 1453791 h 1491957"/>
                <a:gd name="connsiteX13" fmla="*/ 1122099 w 1541885"/>
                <a:gd name="connsiteY13" fmla="*/ 1369971 h 1491957"/>
                <a:gd name="connsiteX14" fmla="*/ 1272594 w 1541885"/>
                <a:gd name="connsiteY14" fmla="*/ 1236621 h 1491957"/>
                <a:gd name="connsiteX15" fmla="*/ 1308789 w 1541885"/>
                <a:gd name="connsiteY15" fmla="*/ 1261386 h 1491957"/>
                <a:gd name="connsiteX16" fmla="*/ 1407849 w 1541885"/>
                <a:gd name="connsiteY16" fmla="*/ 1244241 h 1491957"/>
                <a:gd name="connsiteX17" fmla="*/ 1476429 w 1541885"/>
                <a:gd name="connsiteY17" fmla="*/ 1169946 h 1491957"/>
                <a:gd name="connsiteX18" fmla="*/ 1535484 w 1541885"/>
                <a:gd name="connsiteY18" fmla="*/ 1072791 h 1491957"/>
                <a:gd name="connsiteX19" fmla="*/ 1529769 w 1541885"/>
                <a:gd name="connsiteY19" fmla="*/ 964206 h 1491957"/>
                <a:gd name="connsiteX20" fmla="*/ 1457379 w 1541885"/>
                <a:gd name="connsiteY20" fmla="*/ 889911 h 1491957"/>
                <a:gd name="connsiteX21" fmla="*/ 1392609 w 1541885"/>
                <a:gd name="connsiteY21" fmla="*/ 891816 h 1491957"/>
                <a:gd name="connsiteX22" fmla="*/ 1417374 w 1541885"/>
                <a:gd name="connsiteY22" fmla="*/ 827046 h 1491957"/>
                <a:gd name="connsiteX23" fmla="*/ 1474524 w 1541885"/>
                <a:gd name="connsiteY23" fmla="*/ 465096 h 1491957"/>
                <a:gd name="connsiteX24" fmla="*/ 1394514 w 1541885"/>
                <a:gd name="connsiteY24" fmla="*/ 183156 h 1491957"/>
                <a:gd name="connsiteX25" fmla="*/ 1198299 w 1541885"/>
                <a:gd name="connsiteY25" fmla="*/ 51711 h 1491957"/>
                <a:gd name="connsiteX26" fmla="*/ 1051614 w 1541885"/>
                <a:gd name="connsiteY26" fmla="*/ 30756 h 1491957"/>
                <a:gd name="connsiteX27" fmla="*/ 819204 w 1541885"/>
                <a:gd name="connsiteY27" fmla="*/ 276 h 1491957"/>
                <a:gd name="connsiteX28" fmla="*/ 388674 w 1541885"/>
                <a:gd name="connsiteY28" fmla="*/ 49806 h 1491957"/>
                <a:gd name="connsiteX29" fmla="*/ 83874 w 1541885"/>
                <a:gd name="connsiteY29" fmla="*/ 358416 h 1491957"/>
                <a:gd name="connsiteX30" fmla="*/ 3864 w 1541885"/>
                <a:gd name="connsiteY30" fmla="*/ 646071 h 1491957"/>
                <a:gd name="connsiteX0" fmla="*/ 3864 w 1541885"/>
                <a:gd name="connsiteY0" fmla="*/ 646616 h 1492502"/>
                <a:gd name="connsiteX1" fmla="*/ 41964 w 1541885"/>
                <a:gd name="connsiteY1" fmla="*/ 814256 h 1492502"/>
                <a:gd name="connsiteX2" fmla="*/ 34344 w 1541885"/>
                <a:gd name="connsiteY2" fmla="*/ 854261 h 1492502"/>
                <a:gd name="connsiteX3" fmla="*/ 5769 w 1541885"/>
                <a:gd name="connsiteY3" fmla="*/ 871406 h 1492502"/>
                <a:gd name="connsiteX4" fmla="*/ 5769 w 1541885"/>
                <a:gd name="connsiteY4" fmla="*/ 974276 h 1492502"/>
                <a:gd name="connsiteX5" fmla="*/ 66729 w 1541885"/>
                <a:gd name="connsiteY5" fmla="*/ 1088576 h 1492502"/>
                <a:gd name="connsiteX6" fmla="*/ 110544 w 1541885"/>
                <a:gd name="connsiteY6" fmla="*/ 1126676 h 1492502"/>
                <a:gd name="connsiteX7" fmla="*/ 95304 w 1541885"/>
                <a:gd name="connsiteY7" fmla="*/ 1248596 h 1492502"/>
                <a:gd name="connsiteX8" fmla="*/ 127689 w 1541885"/>
                <a:gd name="connsiteY8" fmla="*/ 1340036 h 1492502"/>
                <a:gd name="connsiteX9" fmla="*/ 222939 w 1541885"/>
                <a:gd name="connsiteY9" fmla="*/ 1404806 h 1492502"/>
                <a:gd name="connsiteX10" fmla="*/ 405819 w 1541885"/>
                <a:gd name="connsiteY10" fmla="*/ 1461956 h 1492502"/>
                <a:gd name="connsiteX11" fmla="*/ 664899 w 1541885"/>
                <a:gd name="connsiteY11" fmla="*/ 1492436 h 1492502"/>
                <a:gd name="connsiteX12" fmla="*/ 899214 w 1541885"/>
                <a:gd name="connsiteY12" fmla="*/ 1454336 h 1492502"/>
                <a:gd name="connsiteX13" fmla="*/ 1122099 w 1541885"/>
                <a:gd name="connsiteY13" fmla="*/ 1370516 h 1492502"/>
                <a:gd name="connsiteX14" fmla="*/ 1272594 w 1541885"/>
                <a:gd name="connsiteY14" fmla="*/ 1237166 h 1492502"/>
                <a:gd name="connsiteX15" fmla="*/ 1308789 w 1541885"/>
                <a:gd name="connsiteY15" fmla="*/ 1261931 h 1492502"/>
                <a:gd name="connsiteX16" fmla="*/ 1407849 w 1541885"/>
                <a:gd name="connsiteY16" fmla="*/ 1244786 h 1492502"/>
                <a:gd name="connsiteX17" fmla="*/ 1476429 w 1541885"/>
                <a:gd name="connsiteY17" fmla="*/ 1170491 h 1492502"/>
                <a:gd name="connsiteX18" fmla="*/ 1535484 w 1541885"/>
                <a:gd name="connsiteY18" fmla="*/ 1073336 h 1492502"/>
                <a:gd name="connsiteX19" fmla="*/ 1529769 w 1541885"/>
                <a:gd name="connsiteY19" fmla="*/ 964751 h 1492502"/>
                <a:gd name="connsiteX20" fmla="*/ 1457379 w 1541885"/>
                <a:gd name="connsiteY20" fmla="*/ 890456 h 1492502"/>
                <a:gd name="connsiteX21" fmla="*/ 1392609 w 1541885"/>
                <a:gd name="connsiteY21" fmla="*/ 892361 h 1492502"/>
                <a:gd name="connsiteX22" fmla="*/ 1417374 w 1541885"/>
                <a:gd name="connsiteY22" fmla="*/ 827591 h 1492502"/>
                <a:gd name="connsiteX23" fmla="*/ 1474524 w 1541885"/>
                <a:gd name="connsiteY23" fmla="*/ 465641 h 1492502"/>
                <a:gd name="connsiteX24" fmla="*/ 1394514 w 1541885"/>
                <a:gd name="connsiteY24" fmla="*/ 183701 h 1492502"/>
                <a:gd name="connsiteX25" fmla="*/ 1198299 w 1541885"/>
                <a:gd name="connsiteY25" fmla="*/ 52256 h 1492502"/>
                <a:gd name="connsiteX26" fmla="*/ 1051614 w 1541885"/>
                <a:gd name="connsiteY26" fmla="*/ 21776 h 1492502"/>
                <a:gd name="connsiteX27" fmla="*/ 819204 w 1541885"/>
                <a:gd name="connsiteY27" fmla="*/ 821 h 1492502"/>
                <a:gd name="connsiteX28" fmla="*/ 388674 w 1541885"/>
                <a:gd name="connsiteY28" fmla="*/ 50351 h 1492502"/>
                <a:gd name="connsiteX29" fmla="*/ 83874 w 1541885"/>
                <a:gd name="connsiteY29" fmla="*/ 358961 h 1492502"/>
                <a:gd name="connsiteX30" fmla="*/ 3864 w 1541885"/>
                <a:gd name="connsiteY30" fmla="*/ 646616 h 1492502"/>
                <a:gd name="connsiteX0" fmla="*/ 3864 w 1541885"/>
                <a:gd name="connsiteY0" fmla="*/ 647250 h 1493136"/>
                <a:gd name="connsiteX1" fmla="*/ 41964 w 1541885"/>
                <a:gd name="connsiteY1" fmla="*/ 814890 h 1493136"/>
                <a:gd name="connsiteX2" fmla="*/ 34344 w 1541885"/>
                <a:gd name="connsiteY2" fmla="*/ 854895 h 1493136"/>
                <a:gd name="connsiteX3" fmla="*/ 5769 w 1541885"/>
                <a:gd name="connsiteY3" fmla="*/ 872040 h 1493136"/>
                <a:gd name="connsiteX4" fmla="*/ 5769 w 1541885"/>
                <a:gd name="connsiteY4" fmla="*/ 974910 h 1493136"/>
                <a:gd name="connsiteX5" fmla="*/ 66729 w 1541885"/>
                <a:gd name="connsiteY5" fmla="*/ 1089210 h 1493136"/>
                <a:gd name="connsiteX6" fmla="*/ 110544 w 1541885"/>
                <a:gd name="connsiteY6" fmla="*/ 1127310 h 1493136"/>
                <a:gd name="connsiteX7" fmla="*/ 95304 w 1541885"/>
                <a:gd name="connsiteY7" fmla="*/ 1249230 h 1493136"/>
                <a:gd name="connsiteX8" fmla="*/ 127689 w 1541885"/>
                <a:gd name="connsiteY8" fmla="*/ 1340670 h 1493136"/>
                <a:gd name="connsiteX9" fmla="*/ 222939 w 1541885"/>
                <a:gd name="connsiteY9" fmla="*/ 1405440 h 1493136"/>
                <a:gd name="connsiteX10" fmla="*/ 405819 w 1541885"/>
                <a:gd name="connsiteY10" fmla="*/ 1462590 h 1493136"/>
                <a:gd name="connsiteX11" fmla="*/ 664899 w 1541885"/>
                <a:gd name="connsiteY11" fmla="*/ 1493070 h 1493136"/>
                <a:gd name="connsiteX12" fmla="*/ 899214 w 1541885"/>
                <a:gd name="connsiteY12" fmla="*/ 1454970 h 1493136"/>
                <a:gd name="connsiteX13" fmla="*/ 1122099 w 1541885"/>
                <a:gd name="connsiteY13" fmla="*/ 1371150 h 1493136"/>
                <a:gd name="connsiteX14" fmla="*/ 1272594 w 1541885"/>
                <a:gd name="connsiteY14" fmla="*/ 1237800 h 1493136"/>
                <a:gd name="connsiteX15" fmla="*/ 1308789 w 1541885"/>
                <a:gd name="connsiteY15" fmla="*/ 1262565 h 1493136"/>
                <a:gd name="connsiteX16" fmla="*/ 1407849 w 1541885"/>
                <a:gd name="connsiteY16" fmla="*/ 1245420 h 1493136"/>
                <a:gd name="connsiteX17" fmla="*/ 1476429 w 1541885"/>
                <a:gd name="connsiteY17" fmla="*/ 1171125 h 1493136"/>
                <a:gd name="connsiteX18" fmla="*/ 1535484 w 1541885"/>
                <a:gd name="connsiteY18" fmla="*/ 1073970 h 1493136"/>
                <a:gd name="connsiteX19" fmla="*/ 1529769 w 1541885"/>
                <a:gd name="connsiteY19" fmla="*/ 965385 h 1493136"/>
                <a:gd name="connsiteX20" fmla="*/ 1457379 w 1541885"/>
                <a:gd name="connsiteY20" fmla="*/ 891090 h 1493136"/>
                <a:gd name="connsiteX21" fmla="*/ 1392609 w 1541885"/>
                <a:gd name="connsiteY21" fmla="*/ 892995 h 1493136"/>
                <a:gd name="connsiteX22" fmla="*/ 1417374 w 1541885"/>
                <a:gd name="connsiteY22" fmla="*/ 828225 h 1493136"/>
                <a:gd name="connsiteX23" fmla="*/ 1474524 w 1541885"/>
                <a:gd name="connsiteY23" fmla="*/ 466275 h 1493136"/>
                <a:gd name="connsiteX24" fmla="*/ 1394514 w 1541885"/>
                <a:gd name="connsiteY24" fmla="*/ 184335 h 1493136"/>
                <a:gd name="connsiteX25" fmla="*/ 1198299 w 1541885"/>
                <a:gd name="connsiteY25" fmla="*/ 52890 h 1493136"/>
                <a:gd name="connsiteX26" fmla="*/ 1055424 w 1541885"/>
                <a:gd name="connsiteY26" fmla="*/ 16695 h 1493136"/>
                <a:gd name="connsiteX27" fmla="*/ 819204 w 1541885"/>
                <a:gd name="connsiteY27" fmla="*/ 1455 h 1493136"/>
                <a:gd name="connsiteX28" fmla="*/ 388674 w 1541885"/>
                <a:gd name="connsiteY28" fmla="*/ 50985 h 1493136"/>
                <a:gd name="connsiteX29" fmla="*/ 83874 w 1541885"/>
                <a:gd name="connsiteY29" fmla="*/ 359595 h 1493136"/>
                <a:gd name="connsiteX30" fmla="*/ 3864 w 1541885"/>
                <a:gd name="connsiteY30" fmla="*/ 647250 h 1493136"/>
                <a:gd name="connsiteX0" fmla="*/ 3864 w 1541885"/>
                <a:gd name="connsiteY0" fmla="*/ 647354 h 1493240"/>
                <a:gd name="connsiteX1" fmla="*/ 41964 w 1541885"/>
                <a:gd name="connsiteY1" fmla="*/ 814994 h 1493240"/>
                <a:gd name="connsiteX2" fmla="*/ 34344 w 1541885"/>
                <a:gd name="connsiteY2" fmla="*/ 854999 h 1493240"/>
                <a:gd name="connsiteX3" fmla="*/ 5769 w 1541885"/>
                <a:gd name="connsiteY3" fmla="*/ 872144 h 1493240"/>
                <a:gd name="connsiteX4" fmla="*/ 5769 w 1541885"/>
                <a:gd name="connsiteY4" fmla="*/ 975014 h 1493240"/>
                <a:gd name="connsiteX5" fmla="*/ 66729 w 1541885"/>
                <a:gd name="connsiteY5" fmla="*/ 1089314 h 1493240"/>
                <a:gd name="connsiteX6" fmla="*/ 110544 w 1541885"/>
                <a:gd name="connsiteY6" fmla="*/ 1127414 h 1493240"/>
                <a:gd name="connsiteX7" fmla="*/ 95304 w 1541885"/>
                <a:gd name="connsiteY7" fmla="*/ 1249334 h 1493240"/>
                <a:gd name="connsiteX8" fmla="*/ 127689 w 1541885"/>
                <a:gd name="connsiteY8" fmla="*/ 1340774 h 1493240"/>
                <a:gd name="connsiteX9" fmla="*/ 222939 w 1541885"/>
                <a:gd name="connsiteY9" fmla="*/ 1405544 h 1493240"/>
                <a:gd name="connsiteX10" fmla="*/ 405819 w 1541885"/>
                <a:gd name="connsiteY10" fmla="*/ 1462694 h 1493240"/>
                <a:gd name="connsiteX11" fmla="*/ 664899 w 1541885"/>
                <a:gd name="connsiteY11" fmla="*/ 1493174 h 1493240"/>
                <a:gd name="connsiteX12" fmla="*/ 899214 w 1541885"/>
                <a:gd name="connsiteY12" fmla="*/ 1455074 h 1493240"/>
                <a:gd name="connsiteX13" fmla="*/ 1122099 w 1541885"/>
                <a:gd name="connsiteY13" fmla="*/ 1371254 h 1493240"/>
                <a:gd name="connsiteX14" fmla="*/ 1272594 w 1541885"/>
                <a:gd name="connsiteY14" fmla="*/ 1237904 h 1493240"/>
                <a:gd name="connsiteX15" fmla="*/ 1308789 w 1541885"/>
                <a:gd name="connsiteY15" fmla="*/ 1262669 h 1493240"/>
                <a:gd name="connsiteX16" fmla="*/ 1407849 w 1541885"/>
                <a:gd name="connsiteY16" fmla="*/ 1245524 h 1493240"/>
                <a:gd name="connsiteX17" fmla="*/ 1476429 w 1541885"/>
                <a:gd name="connsiteY17" fmla="*/ 1171229 h 1493240"/>
                <a:gd name="connsiteX18" fmla="*/ 1535484 w 1541885"/>
                <a:gd name="connsiteY18" fmla="*/ 1074074 h 1493240"/>
                <a:gd name="connsiteX19" fmla="*/ 1529769 w 1541885"/>
                <a:gd name="connsiteY19" fmla="*/ 965489 h 1493240"/>
                <a:gd name="connsiteX20" fmla="*/ 1457379 w 1541885"/>
                <a:gd name="connsiteY20" fmla="*/ 891194 h 1493240"/>
                <a:gd name="connsiteX21" fmla="*/ 1392609 w 1541885"/>
                <a:gd name="connsiteY21" fmla="*/ 893099 h 1493240"/>
                <a:gd name="connsiteX22" fmla="*/ 1417374 w 1541885"/>
                <a:gd name="connsiteY22" fmla="*/ 828329 h 1493240"/>
                <a:gd name="connsiteX23" fmla="*/ 1474524 w 1541885"/>
                <a:gd name="connsiteY23" fmla="*/ 466379 h 1493240"/>
                <a:gd name="connsiteX24" fmla="*/ 1394514 w 1541885"/>
                <a:gd name="connsiteY24" fmla="*/ 184439 h 1493240"/>
                <a:gd name="connsiteX25" fmla="*/ 1234494 w 1541885"/>
                <a:gd name="connsiteY25" fmla="*/ 60614 h 1493240"/>
                <a:gd name="connsiteX26" fmla="*/ 1055424 w 1541885"/>
                <a:gd name="connsiteY26" fmla="*/ 16799 h 1493240"/>
                <a:gd name="connsiteX27" fmla="*/ 819204 w 1541885"/>
                <a:gd name="connsiteY27" fmla="*/ 1559 h 1493240"/>
                <a:gd name="connsiteX28" fmla="*/ 388674 w 1541885"/>
                <a:gd name="connsiteY28" fmla="*/ 51089 h 1493240"/>
                <a:gd name="connsiteX29" fmla="*/ 83874 w 1541885"/>
                <a:gd name="connsiteY29" fmla="*/ 359699 h 1493240"/>
                <a:gd name="connsiteX30" fmla="*/ 3864 w 1541885"/>
                <a:gd name="connsiteY30" fmla="*/ 647354 h 1493240"/>
                <a:gd name="connsiteX0" fmla="*/ 3864 w 1541885"/>
                <a:gd name="connsiteY0" fmla="*/ 660052 h 1505938"/>
                <a:gd name="connsiteX1" fmla="*/ 41964 w 1541885"/>
                <a:gd name="connsiteY1" fmla="*/ 827692 h 1505938"/>
                <a:gd name="connsiteX2" fmla="*/ 34344 w 1541885"/>
                <a:gd name="connsiteY2" fmla="*/ 867697 h 1505938"/>
                <a:gd name="connsiteX3" fmla="*/ 5769 w 1541885"/>
                <a:gd name="connsiteY3" fmla="*/ 884842 h 1505938"/>
                <a:gd name="connsiteX4" fmla="*/ 5769 w 1541885"/>
                <a:gd name="connsiteY4" fmla="*/ 987712 h 1505938"/>
                <a:gd name="connsiteX5" fmla="*/ 66729 w 1541885"/>
                <a:gd name="connsiteY5" fmla="*/ 1102012 h 1505938"/>
                <a:gd name="connsiteX6" fmla="*/ 110544 w 1541885"/>
                <a:gd name="connsiteY6" fmla="*/ 1140112 h 1505938"/>
                <a:gd name="connsiteX7" fmla="*/ 95304 w 1541885"/>
                <a:gd name="connsiteY7" fmla="*/ 1262032 h 1505938"/>
                <a:gd name="connsiteX8" fmla="*/ 127689 w 1541885"/>
                <a:gd name="connsiteY8" fmla="*/ 1353472 h 1505938"/>
                <a:gd name="connsiteX9" fmla="*/ 222939 w 1541885"/>
                <a:gd name="connsiteY9" fmla="*/ 1418242 h 1505938"/>
                <a:gd name="connsiteX10" fmla="*/ 405819 w 1541885"/>
                <a:gd name="connsiteY10" fmla="*/ 1475392 h 1505938"/>
                <a:gd name="connsiteX11" fmla="*/ 664899 w 1541885"/>
                <a:gd name="connsiteY11" fmla="*/ 1505872 h 1505938"/>
                <a:gd name="connsiteX12" fmla="*/ 899214 w 1541885"/>
                <a:gd name="connsiteY12" fmla="*/ 1467772 h 1505938"/>
                <a:gd name="connsiteX13" fmla="*/ 1122099 w 1541885"/>
                <a:gd name="connsiteY13" fmla="*/ 1383952 h 1505938"/>
                <a:gd name="connsiteX14" fmla="*/ 1272594 w 1541885"/>
                <a:gd name="connsiteY14" fmla="*/ 1250602 h 1505938"/>
                <a:gd name="connsiteX15" fmla="*/ 1308789 w 1541885"/>
                <a:gd name="connsiteY15" fmla="*/ 1275367 h 1505938"/>
                <a:gd name="connsiteX16" fmla="*/ 1407849 w 1541885"/>
                <a:gd name="connsiteY16" fmla="*/ 1258222 h 1505938"/>
                <a:gd name="connsiteX17" fmla="*/ 1476429 w 1541885"/>
                <a:gd name="connsiteY17" fmla="*/ 1183927 h 1505938"/>
                <a:gd name="connsiteX18" fmla="*/ 1535484 w 1541885"/>
                <a:gd name="connsiteY18" fmla="*/ 1086772 h 1505938"/>
                <a:gd name="connsiteX19" fmla="*/ 1529769 w 1541885"/>
                <a:gd name="connsiteY19" fmla="*/ 978187 h 1505938"/>
                <a:gd name="connsiteX20" fmla="*/ 1457379 w 1541885"/>
                <a:gd name="connsiteY20" fmla="*/ 903892 h 1505938"/>
                <a:gd name="connsiteX21" fmla="*/ 1392609 w 1541885"/>
                <a:gd name="connsiteY21" fmla="*/ 905797 h 1505938"/>
                <a:gd name="connsiteX22" fmla="*/ 1417374 w 1541885"/>
                <a:gd name="connsiteY22" fmla="*/ 841027 h 1505938"/>
                <a:gd name="connsiteX23" fmla="*/ 1474524 w 1541885"/>
                <a:gd name="connsiteY23" fmla="*/ 479077 h 1505938"/>
                <a:gd name="connsiteX24" fmla="*/ 1394514 w 1541885"/>
                <a:gd name="connsiteY24" fmla="*/ 197137 h 1505938"/>
                <a:gd name="connsiteX25" fmla="*/ 1234494 w 1541885"/>
                <a:gd name="connsiteY25" fmla="*/ 73312 h 1505938"/>
                <a:gd name="connsiteX26" fmla="*/ 1055424 w 1541885"/>
                <a:gd name="connsiteY26" fmla="*/ 29497 h 1505938"/>
                <a:gd name="connsiteX27" fmla="*/ 784914 w 1541885"/>
                <a:gd name="connsiteY27" fmla="*/ 922 h 1505938"/>
                <a:gd name="connsiteX28" fmla="*/ 388674 w 1541885"/>
                <a:gd name="connsiteY28" fmla="*/ 63787 h 1505938"/>
                <a:gd name="connsiteX29" fmla="*/ 83874 w 1541885"/>
                <a:gd name="connsiteY29" fmla="*/ 372397 h 1505938"/>
                <a:gd name="connsiteX30" fmla="*/ 3864 w 1541885"/>
                <a:gd name="connsiteY30" fmla="*/ 660052 h 1505938"/>
                <a:gd name="connsiteX0" fmla="*/ 3864 w 1541885"/>
                <a:gd name="connsiteY0" fmla="*/ 660052 h 1505938"/>
                <a:gd name="connsiteX1" fmla="*/ 41964 w 1541885"/>
                <a:gd name="connsiteY1" fmla="*/ 827692 h 1505938"/>
                <a:gd name="connsiteX2" fmla="*/ 34344 w 1541885"/>
                <a:gd name="connsiteY2" fmla="*/ 867697 h 1505938"/>
                <a:gd name="connsiteX3" fmla="*/ 5769 w 1541885"/>
                <a:gd name="connsiteY3" fmla="*/ 884842 h 1505938"/>
                <a:gd name="connsiteX4" fmla="*/ 5769 w 1541885"/>
                <a:gd name="connsiteY4" fmla="*/ 987712 h 1505938"/>
                <a:gd name="connsiteX5" fmla="*/ 66729 w 1541885"/>
                <a:gd name="connsiteY5" fmla="*/ 1102012 h 1505938"/>
                <a:gd name="connsiteX6" fmla="*/ 110544 w 1541885"/>
                <a:gd name="connsiteY6" fmla="*/ 1140112 h 1505938"/>
                <a:gd name="connsiteX7" fmla="*/ 95304 w 1541885"/>
                <a:gd name="connsiteY7" fmla="*/ 1262032 h 1505938"/>
                <a:gd name="connsiteX8" fmla="*/ 127689 w 1541885"/>
                <a:gd name="connsiteY8" fmla="*/ 1353472 h 1505938"/>
                <a:gd name="connsiteX9" fmla="*/ 222939 w 1541885"/>
                <a:gd name="connsiteY9" fmla="*/ 1418242 h 1505938"/>
                <a:gd name="connsiteX10" fmla="*/ 405819 w 1541885"/>
                <a:gd name="connsiteY10" fmla="*/ 1475392 h 1505938"/>
                <a:gd name="connsiteX11" fmla="*/ 664899 w 1541885"/>
                <a:gd name="connsiteY11" fmla="*/ 1505872 h 1505938"/>
                <a:gd name="connsiteX12" fmla="*/ 899214 w 1541885"/>
                <a:gd name="connsiteY12" fmla="*/ 1467772 h 1505938"/>
                <a:gd name="connsiteX13" fmla="*/ 1122099 w 1541885"/>
                <a:gd name="connsiteY13" fmla="*/ 1383952 h 1505938"/>
                <a:gd name="connsiteX14" fmla="*/ 1272594 w 1541885"/>
                <a:gd name="connsiteY14" fmla="*/ 1250602 h 1505938"/>
                <a:gd name="connsiteX15" fmla="*/ 1308789 w 1541885"/>
                <a:gd name="connsiteY15" fmla="*/ 1275367 h 1505938"/>
                <a:gd name="connsiteX16" fmla="*/ 1407849 w 1541885"/>
                <a:gd name="connsiteY16" fmla="*/ 1258222 h 1505938"/>
                <a:gd name="connsiteX17" fmla="*/ 1476429 w 1541885"/>
                <a:gd name="connsiteY17" fmla="*/ 1183927 h 1505938"/>
                <a:gd name="connsiteX18" fmla="*/ 1535484 w 1541885"/>
                <a:gd name="connsiteY18" fmla="*/ 1086772 h 1505938"/>
                <a:gd name="connsiteX19" fmla="*/ 1529769 w 1541885"/>
                <a:gd name="connsiteY19" fmla="*/ 978187 h 1505938"/>
                <a:gd name="connsiteX20" fmla="*/ 1457379 w 1541885"/>
                <a:gd name="connsiteY20" fmla="*/ 903892 h 1505938"/>
                <a:gd name="connsiteX21" fmla="*/ 1392609 w 1541885"/>
                <a:gd name="connsiteY21" fmla="*/ 905797 h 1505938"/>
                <a:gd name="connsiteX22" fmla="*/ 1417374 w 1541885"/>
                <a:gd name="connsiteY22" fmla="*/ 841027 h 1505938"/>
                <a:gd name="connsiteX23" fmla="*/ 1474524 w 1541885"/>
                <a:gd name="connsiteY23" fmla="*/ 479077 h 1505938"/>
                <a:gd name="connsiteX24" fmla="*/ 1396419 w 1541885"/>
                <a:gd name="connsiteY24" fmla="*/ 216187 h 1505938"/>
                <a:gd name="connsiteX25" fmla="*/ 1234494 w 1541885"/>
                <a:gd name="connsiteY25" fmla="*/ 73312 h 1505938"/>
                <a:gd name="connsiteX26" fmla="*/ 1055424 w 1541885"/>
                <a:gd name="connsiteY26" fmla="*/ 29497 h 1505938"/>
                <a:gd name="connsiteX27" fmla="*/ 784914 w 1541885"/>
                <a:gd name="connsiteY27" fmla="*/ 922 h 1505938"/>
                <a:gd name="connsiteX28" fmla="*/ 388674 w 1541885"/>
                <a:gd name="connsiteY28" fmla="*/ 63787 h 1505938"/>
                <a:gd name="connsiteX29" fmla="*/ 83874 w 1541885"/>
                <a:gd name="connsiteY29" fmla="*/ 372397 h 1505938"/>
                <a:gd name="connsiteX30" fmla="*/ 3864 w 1541885"/>
                <a:gd name="connsiteY30" fmla="*/ 660052 h 1505938"/>
                <a:gd name="connsiteX0" fmla="*/ 3864 w 1541885"/>
                <a:gd name="connsiteY0" fmla="*/ 660107 h 1505993"/>
                <a:gd name="connsiteX1" fmla="*/ 41964 w 1541885"/>
                <a:gd name="connsiteY1" fmla="*/ 827747 h 1505993"/>
                <a:gd name="connsiteX2" fmla="*/ 34344 w 1541885"/>
                <a:gd name="connsiteY2" fmla="*/ 867752 h 1505993"/>
                <a:gd name="connsiteX3" fmla="*/ 5769 w 1541885"/>
                <a:gd name="connsiteY3" fmla="*/ 884897 h 1505993"/>
                <a:gd name="connsiteX4" fmla="*/ 5769 w 1541885"/>
                <a:gd name="connsiteY4" fmla="*/ 987767 h 1505993"/>
                <a:gd name="connsiteX5" fmla="*/ 66729 w 1541885"/>
                <a:gd name="connsiteY5" fmla="*/ 1102067 h 1505993"/>
                <a:gd name="connsiteX6" fmla="*/ 110544 w 1541885"/>
                <a:gd name="connsiteY6" fmla="*/ 1140167 h 1505993"/>
                <a:gd name="connsiteX7" fmla="*/ 95304 w 1541885"/>
                <a:gd name="connsiteY7" fmla="*/ 1262087 h 1505993"/>
                <a:gd name="connsiteX8" fmla="*/ 127689 w 1541885"/>
                <a:gd name="connsiteY8" fmla="*/ 1353527 h 1505993"/>
                <a:gd name="connsiteX9" fmla="*/ 222939 w 1541885"/>
                <a:gd name="connsiteY9" fmla="*/ 1418297 h 1505993"/>
                <a:gd name="connsiteX10" fmla="*/ 405819 w 1541885"/>
                <a:gd name="connsiteY10" fmla="*/ 1475447 h 1505993"/>
                <a:gd name="connsiteX11" fmla="*/ 664899 w 1541885"/>
                <a:gd name="connsiteY11" fmla="*/ 1505927 h 1505993"/>
                <a:gd name="connsiteX12" fmla="*/ 899214 w 1541885"/>
                <a:gd name="connsiteY12" fmla="*/ 1467827 h 1505993"/>
                <a:gd name="connsiteX13" fmla="*/ 1122099 w 1541885"/>
                <a:gd name="connsiteY13" fmla="*/ 1384007 h 1505993"/>
                <a:gd name="connsiteX14" fmla="*/ 1272594 w 1541885"/>
                <a:gd name="connsiteY14" fmla="*/ 1250657 h 1505993"/>
                <a:gd name="connsiteX15" fmla="*/ 1308789 w 1541885"/>
                <a:gd name="connsiteY15" fmla="*/ 1275422 h 1505993"/>
                <a:gd name="connsiteX16" fmla="*/ 1407849 w 1541885"/>
                <a:gd name="connsiteY16" fmla="*/ 1258277 h 1505993"/>
                <a:gd name="connsiteX17" fmla="*/ 1476429 w 1541885"/>
                <a:gd name="connsiteY17" fmla="*/ 1183982 h 1505993"/>
                <a:gd name="connsiteX18" fmla="*/ 1535484 w 1541885"/>
                <a:gd name="connsiteY18" fmla="*/ 1086827 h 1505993"/>
                <a:gd name="connsiteX19" fmla="*/ 1529769 w 1541885"/>
                <a:gd name="connsiteY19" fmla="*/ 978242 h 1505993"/>
                <a:gd name="connsiteX20" fmla="*/ 1457379 w 1541885"/>
                <a:gd name="connsiteY20" fmla="*/ 903947 h 1505993"/>
                <a:gd name="connsiteX21" fmla="*/ 1392609 w 1541885"/>
                <a:gd name="connsiteY21" fmla="*/ 905852 h 1505993"/>
                <a:gd name="connsiteX22" fmla="*/ 1417374 w 1541885"/>
                <a:gd name="connsiteY22" fmla="*/ 841082 h 1505993"/>
                <a:gd name="connsiteX23" fmla="*/ 1474524 w 1541885"/>
                <a:gd name="connsiteY23" fmla="*/ 479132 h 1505993"/>
                <a:gd name="connsiteX24" fmla="*/ 1396419 w 1541885"/>
                <a:gd name="connsiteY24" fmla="*/ 216242 h 1505993"/>
                <a:gd name="connsiteX25" fmla="*/ 1230684 w 1541885"/>
                <a:gd name="connsiteY25" fmla="*/ 82892 h 1505993"/>
                <a:gd name="connsiteX26" fmla="*/ 1055424 w 1541885"/>
                <a:gd name="connsiteY26" fmla="*/ 29552 h 1505993"/>
                <a:gd name="connsiteX27" fmla="*/ 784914 w 1541885"/>
                <a:gd name="connsiteY27" fmla="*/ 977 h 1505993"/>
                <a:gd name="connsiteX28" fmla="*/ 388674 w 1541885"/>
                <a:gd name="connsiteY28" fmla="*/ 63842 h 1505993"/>
                <a:gd name="connsiteX29" fmla="*/ 83874 w 1541885"/>
                <a:gd name="connsiteY29" fmla="*/ 372452 h 1505993"/>
                <a:gd name="connsiteX30" fmla="*/ 3864 w 1541885"/>
                <a:gd name="connsiteY30" fmla="*/ 660107 h 1505993"/>
                <a:gd name="connsiteX0" fmla="*/ 3864 w 1541885"/>
                <a:gd name="connsiteY0" fmla="*/ 660701 h 1506587"/>
                <a:gd name="connsiteX1" fmla="*/ 41964 w 1541885"/>
                <a:gd name="connsiteY1" fmla="*/ 828341 h 1506587"/>
                <a:gd name="connsiteX2" fmla="*/ 34344 w 1541885"/>
                <a:gd name="connsiteY2" fmla="*/ 868346 h 1506587"/>
                <a:gd name="connsiteX3" fmla="*/ 5769 w 1541885"/>
                <a:gd name="connsiteY3" fmla="*/ 885491 h 1506587"/>
                <a:gd name="connsiteX4" fmla="*/ 5769 w 1541885"/>
                <a:gd name="connsiteY4" fmla="*/ 988361 h 1506587"/>
                <a:gd name="connsiteX5" fmla="*/ 66729 w 1541885"/>
                <a:gd name="connsiteY5" fmla="*/ 1102661 h 1506587"/>
                <a:gd name="connsiteX6" fmla="*/ 110544 w 1541885"/>
                <a:gd name="connsiteY6" fmla="*/ 1140761 h 1506587"/>
                <a:gd name="connsiteX7" fmla="*/ 95304 w 1541885"/>
                <a:gd name="connsiteY7" fmla="*/ 1262681 h 1506587"/>
                <a:gd name="connsiteX8" fmla="*/ 127689 w 1541885"/>
                <a:gd name="connsiteY8" fmla="*/ 1354121 h 1506587"/>
                <a:gd name="connsiteX9" fmla="*/ 222939 w 1541885"/>
                <a:gd name="connsiteY9" fmla="*/ 1418891 h 1506587"/>
                <a:gd name="connsiteX10" fmla="*/ 405819 w 1541885"/>
                <a:gd name="connsiteY10" fmla="*/ 1476041 h 1506587"/>
                <a:gd name="connsiteX11" fmla="*/ 664899 w 1541885"/>
                <a:gd name="connsiteY11" fmla="*/ 1506521 h 1506587"/>
                <a:gd name="connsiteX12" fmla="*/ 899214 w 1541885"/>
                <a:gd name="connsiteY12" fmla="*/ 1468421 h 1506587"/>
                <a:gd name="connsiteX13" fmla="*/ 1122099 w 1541885"/>
                <a:gd name="connsiteY13" fmla="*/ 1384601 h 1506587"/>
                <a:gd name="connsiteX14" fmla="*/ 1272594 w 1541885"/>
                <a:gd name="connsiteY14" fmla="*/ 1251251 h 1506587"/>
                <a:gd name="connsiteX15" fmla="*/ 1308789 w 1541885"/>
                <a:gd name="connsiteY15" fmla="*/ 1276016 h 1506587"/>
                <a:gd name="connsiteX16" fmla="*/ 1407849 w 1541885"/>
                <a:gd name="connsiteY16" fmla="*/ 1258871 h 1506587"/>
                <a:gd name="connsiteX17" fmla="*/ 1476429 w 1541885"/>
                <a:gd name="connsiteY17" fmla="*/ 1184576 h 1506587"/>
                <a:gd name="connsiteX18" fmla="*/ 1535484 w 1541885"/>
                <a:gd name="connsiteY18" fmla="*/ 1087421 h 1506587"/>
                <a:gd name="connsiteX19" fmla="*/ 1529769 w 1541885"/>
                <a:gd name="connsiteY19" fmla="*/ 978836 h 1506587"/>
                <a:gd name="connsiteX20" fmla="*/ 1457379 w 1541885"/>
                <a:gd name="connsiteY20" fmla="*/ 904541 h 1506587"/>
                <a:gd name="connsiteX21" fmla="*/ 1392609 w 1541885"/>
                <a:gd name="connsiteY21" fmla="*/ 906446 h 1506587"/>
                <a:gd name="connsiteX22" fmla="*/ 1417374 w 1541885"/>
                <a:gd name="connsiteY22" fmla="*/ 841676 h 1506587"/>
                <a:gd name="connsiteX23" fmla="*/ 1474524 w 1541885"/>
                <a:gd name="connsiteY23" fmla="*/ 479726 h 1506587"/>
                <a:gd name="connsiteX24" fmla="*/ 1396419 w 1541885"/>
                <a:gd name="connsiteY24" fmla="*/ 216836 h 1506587"/>
                <a:gd name="connsiteX25" fmla="*/ 1230684 w 1541885"/>
                <a:gd name="connsiteY25" fmla="*/ 83486 h 1506587"/>
                <a:gd name="connsiteX26" fmla="*/ 1055424 w 1541885"/>
                <a:gd name="connsiteY26" fmla="*/ 24431 h 1506587"/>
                <a:gd name="connsiteX27" fmla="*/ 784914 w 1541885"/>
                <a:gd name="connsiteY27" fmla="*/ 1571 h 1506587"/>
                <a:gd name="connsiteX28" fmla="*/ 388674 w 1541885"/>
                <a:gd name="connsiteY28" fmla="*/ 64436 h 1506587"/>
                <a:gd name="connsiteX29" fmla="*/ 83874 w 1541885"/>
                <a:gd name="connsiteY29" fmla="*/ 373046 h 1506587"/>
                <a:gd name="connsiteX30" fmla="*/ 3864 w 1541885"/>
                <a:gd name="connsiteY30" fmla="*/ 660701 h 1506587"/>
                <a:gd name="connsiteX0" fmla="*/ 3864 w 1541885"/>
                <a:gd name="connsiteY0" fmla="*/ 661966 h 1507852"/>
                <a:gd name="connsiteX1" fmla="*/ 41964 w 1541885"/>
                <a:gd name="connsiteY1" fmla="*/ 829606 h 1507852"/>
                <a:gd name="connsiteX2" fmla="*/ 34344 w 1541885"/>
                <a:gd name="connsiteY2" fmla="*/ 869611 h 1507852"/>
                <a:gd name="connsiteX3" fmla="*/ 5769 w 1541885"/>
                <a:gd name="connsiteY3" fmla="*/ 886756 h 1507852"/>
                <a:gd name="connsiteX4" fmla="*/ 5769 w 1541885"/>
                <a:gd name="connsiteY4" fmla="*/ 989626 h 1507852"/>
                <a:gd name="connsiteX5" fmla="*/ 66729 w 1541885"/>
                <a:gd name="connsiteY5" fmla="*/ 1103926 h 1507852"/>
                <a:gd name="connsiteX6" fmla="*/ 110544 w 1541885"/>
                <a:gd name="connsiteY6" fmla="*/ 1142026 h 1507852"/>
                <a:gd name="connsiteX7" fmla="*/ 95304 w 1541885"/>
                <a:gd name="connsiteY7" fmla="*/ 1263946 h 1507852"/>
                <a:gd name="connsiteX8" fmla="*/ 127689 w 1541885"/>
                <a:gd name="connsiteY8" fmla="*/ 1355386 h 1507852"/>
                <a:gd name="connsiteX9" fmla="*/ 222939 w 1541885"/>
                <a:gd name="connsiteY9" fmla="*/ 1420156 h 1507852"/>
                <a:gd name="connsiteX10" fmla="*/ 405819 w 1541885"/>
                <a:gd name="connsiteY10" fmla="*/ 1477306 h 1507852"/>
                <a:gd name="connsiteX11" fmla="*/ 664899 w 1541885"/>
                <a:gd name="connsiteY11" fmla="*/ 1507786 h 1507852"/>
                <a:gd name="connsiteX12" fmla="*/ 899214 w 1541885"/>
                <a:gd name="connsiteY12" fmla="*/ 1469686 h 1507852"/>
                <a:gd name="connsiteX13" fmla="*/ 1122099 w 1541885"/>
                <a:gd name="connsiteY13" fmla="*/ 1385866 h 1507852"/>
                <a:gd name="connsiteX14" fmla="*/ 1272594 w 1541885"/>
                <a:gd name="connsiteY14" fmla="*/ 1252516 h 1507852"/>
                <a:gd name="connsiteX15" fmla="*/ 1308789 w 1541885"/>
                <a:gd name="connsiteY15" fmla="*/ 1277281 h 1507852"/>
                <a:gd name="connsiteX16" fmla="*/ 1407849 w 1541885"/>
                <a:gd name="connsiteY16" fmla="*/ 1260136 h 1507852"/>
                <a:gd name="connsiteX17" fmla="*/ 1476429 w 1541885"/>
                <a:gd name="connsiteY17" fmla="*/ 1185841 h 1507852"/>
                <a:gd name="connsiteX18" fmla="*/ 1535484 w 1541885"/>
                <a:gd name="connsiteY18" fmla="*/ 1088686 h 1507852"/>
                <a:gd name="connsiteX19" fmla="*/ 1529769 w 1541885"/>
                <a:gd name="connsiteY19" fmla="*/ 980101 h 1507852"/>
                <a:gd name="connsiteX20" fmla="*/ 1457379 w 1541885"/>
                <a:gd name="connsiteY20" fmla="*/ 905806 h 1507852"/>
                <a:gd name="connsiteX21" fmla="*/ 1392609 w 1541885"/>
                <a:gd name="connsiteY21" fmla="*/ 907711 h 1507852"/>
                <a:gd name="connsiteX22" fmla="*/ 1417374 w 1541885"/>
                <a:gd name="connsiteY22" fmla="*/ 842941 h 1507852"/>
                <a:gd name="connsiteX23" fmla="*/ 1474524 w 1541885"/>
                <a:gd name="connsiteY23" fmla="*/ 480991 h 1507852"/>
                <a:gd name="connsiteX24" fmla="*/ 1396419 w 1541885"/>
                <a:gd name="connsiteY24" fmla="*/ 218101 h 1507852"/>
                <a:gd name="connsiteX25" fmla="*/ 1230684 w 1541885"/>
                <a:gd name="connsiteY25" fmla="*/ 84751 h 1507852"/>
                <a:gd name="connsiteX26" fmla="*/ 1055424 w 1541885"/>
                <a:gd name="connsiteY26" fmla="*/ 25696 h 1507852"/>
                <a:gd name="connsiteX27" fmla="*/ 784914 w 1541885"/>
                <a:gd name="connsiteY27" fmla="*/ 2836 h 1507852"/>
                <a:gd name="connsiteX28" fmla="*/ 358194 w 1541885"/>
                <a:gd name="connsiteY28" fmla="*/ 86656 h 1507852"/>
                <a:gd name="connsiteX29" fmla="*/ 83874 w 1541885"/>
                <a:gd name="connsiteY29" fmla="*/ 374311 h 1507852"/>
                <a:gd name="connsiteX30" fmla="*/ 3864 w 1541885"/>
                <a:gd name="connsiteY30" fmla="*/ 661966 h 1507852"/>
                <a:gd name="connsiteX0" fmla="*/ 3864 w 1541885"/>
                <a:gd name="connsiteY0" fmla="*/ 661966 h 1507852"/>
                <a:gd name="connsiteX1" fmla="*/ 41964 w 1541885"/>
                <a:gd name="connsiteY1" fmla="*/ 829606 h 1507852"/>
                <a:gd name="connsiteX2" fmla="*/ 34344 w 1541885"/>
                <a:gd name="connsiteY2" fmla="*/ 869611 h 1507852"/>
                <a:gd name="connsiteX3" fmla="*/ 5769 w 1541885"/>
                <a:gd name="connsiteY3" fmla="*/ 886756 h 1507852"/>
                <a:gd name="connsiteX4" fmla="*/ 5769 w 1541885"/>
                <a:gd name="connsiteY4" fmla="*/ 989626 h 1507852"/>
                <a:gd name="connsiteX5" fmla="*/ 66729 w 1541885"/>
                <a:gd name="connsiteY5" fmla="*/ 1103926 h 1507852"/>
                <a:gd name="connsiteX6" fmla="*/ 110544 w 1541885"/>
                <a:gd name="connsiteY6" fmla="*/ 1142026 h 1507852"/>
                <a:gd name="connsiteX7" fmla="*/ 95304 w 1541885"/>
                <a:gd name="connsiteY7" fmla="*/ 1263946 h 1507852"/>
                <a:gd name="connsiteX8" fmla="*/ 127689 w 1541885"/>
                <a:gd name="connsiteY8" fmla="*/ 1355386 h 1507852"/>
                <a:gd name="connsiteX9" fmla="*/ 222939 w 1541885"/>
                <a:gd name="connsiteY9" fmla="*/ 1420156 h 1507852"/>
                <a:gd name="connsiteX10" fmla="*/ 405819 w 1541885"/>
                <a:gd name="connsiteY10" fmla="*/ 1477306 h 1507852"/>
                <a:gd name="connsiteX11" fmla="*/ 664899 w 1541885"/>
                <a:gd name="connsiteY11" fmla="*/ 1507786 h 1507852"/>
                <a:gd name="connsiteX12" fmla="*/ 899214 w 1541885"/>
                <a:gd name="connsiteY12" fmla="*/ 1469686 h 1507852"/>
                <a:gd name="connsiteX13" fmla="*/ 1122099 w 1541885"/>
                <a:gd name="connsiteY13" fmla="*/ 1385866 h 1507852"/>
                <a:gd name="connsiteX14" fmla="*/ 1272594 w 1541885"/>
                <a:gd name="connsiteY14" fmla="*/ 1252516 h 1507852"/>
                <a:gd name="connsiteX15" fmla="*/ 1308789 w 1541885"/>
                <a:gd name="connsiteY15" fmla="*/ 1277281 h 1507852"/>
                <a:gd name="connsiteX16" fmla="*/ 1407849 w 1541885"/>
                <a:gd name="connsiteY16" fmla="*/ 1260136 h 1507852"/>
                <a:gd name="connsiteX17" fmla="*/ 1476429 w 1541885"/>
                <a:gd name="connsiteY17" fmla="*/ 1185841 h 1507852"/>
                <a:gd name="connsiteX18" fmla="*/ 1535484 w 1541885"/>
                <a:gd name="connsiteY18" fmla="*/ 1088686 h 1507852"/>
                <a:gd name="connsiteX19" fmla="*/ 1529769 w 1541885"/>
                <a:gd name="connsiteY19" fmla="*/ 980101 h 1507852"/>
                <a:gd name="connsiteX20" fmla="*/ 1457379 w 1541885"/>
                <a:gd name="connsiteY20" fmla="*/ 905806 h 1507852"/>
                <a:gd name="connsiteX21" fmla="*/ 1392609 w 1541885"/>
                <a:gd name="connsiteY21" fmla="*/ 907711 h 1507852"/>
                <a:gd name="connsiteX22" fmla="*/ 1417374 w 1541885"/>
                <a:gd name="connsiteY22" fmla="*/ 842941 h 1507852"/>
                <a:gd name="connsiteX23" fmla="*/ 1474524 w 1541885"/>
                <a:gd name="connsiteY23" fmla="*/ 480991 h 1507852"/>
                <a:gd name="connsiteX24" fmla="*/ 1396419 w 1541885"/>
                <a:gd name="connsiteY24" fmla="*/ 218101 h 1507852"/>
                <a:gd name="connsiteX25" fmla="*/ 1230684 w 1541885"/>
                <a:gd name="connsiteY25" fmla="*/ 84751 h 1507852"/>
                <a:gd name="connsiteX26" fmla="*/ 1055424 w 1541885"/>
                <a:gd name="connsiteY26" fmla="*/ 25696 h 1507852"/>
                <a:gd name="connsiteX27" fmla="*/ 714429 w 1541885"/>
                <a:gd name="connsiteY27" fmla="*/ 2836 h 1507852"/>
                <a:gd name="connsiteX28" fmla="*/ 358194 w 1541885"/>
                <a:gd name="connsiteY28" fmla="*/ 86656 h 1507852"/>
                <a:gd name="connsiteX29" fmla="*/ 83874 w 1541885"/>
                <a:gd name="connsiteY29" fmla="*/ 374311 h 1507852"/>
                <a:gd name="connsiteX30" fmla="*/ 3864 w 1541885"/>
                <a:gd name="connsiteY30" fmla="*/ 661966 h 1507852"/>
                <a:gd name="connsiteX0" fmla="*/ 3864 w 1541885"/>
                <a:gd name="connsiteY0" fmla="*/ 663510 h 1509396"/>
                <a:gd name="connsiteX1" fmla="*/ 41964 w 1541885"/>
                <a:gd name="connsiteY1" fmla="*/ 831150 h 1509396"/>
                <a:gd name="connsiteX2" fmla="*/ 34344 w 1541885"/>
                <a:gd name="connsiteY2" fmla="*/ 871155 h 1509396"/>
                <a:gd name="connsiteX3" fmla="*/ 5769 w 1541885"/>
                <a:gd name="connsiteY3" fmla="*/ 888300 h 1509396"/>
                <a:gd name="connsiteX4" fmla="*/ 5769 w 1541885"/>
                <a:gd name="connsiteY4" fmla="*/ 991170 h 1509396"/>
                <a:gd name="connsiteX5" fmla="*/ 66729 w 1541885"/>
                <a:gd name="connsiteY5" fmla="*/ 1105470 h 1509396"/>
                <a:gd name="connsiteX6" fmla="*/ 110544 w 1541885"/>
                <a:gd name="connsiteY6" fmla="*/ 1143570 h 1509396"/>
                <a:gd name="connsiteX7" fmla="*/ 95304 w 1541885"/>
                <a:gd name="connsiteY7" fmla="*/ 1265490 h 1509396"/>
                <a:gd name="connsiteX8" fmla="*/ 127689 w 1541885"/>
                <a:gd name="connsiteY8" fmla="*/ 1356930 h 1509396"/>
                <a:gd name="connsiteX9" fmla="*/ 222939 w 1541885"/>
                <a:gd name="connsiteY9" fmla="*/ 1421700 h 1509396"/>
                <a:gd name="connsiteX10" fmla="*/ 405819 w 1541885"/>
                <a:gd name="connsiteY10" fmla="*/ 1478850 h 1509396"/>
                <a:gd name="connsiteX11" fmla="*/ 664899 w 1541885"/>
                <a:gd name="connsiteY11" fmla="*/ 1509330 h 1509396"/>
                <a:gd name="connsiteX12" fmla="*/ 899214 w 1541885"/>
                <a:gd name="connsiteY12" fmla="*/ 1471230 h 1509396"/>
                <a:gd name="connsiteX13" fmla="*/ 1122099 w 1541885"/>
                <a:gd name="connsiteY13" fmla="*/ 1387410 h 1509396"/>
                <a:gd name="connsiteX14" fmla="*/ 1272594 w 1541885"/>
                <a:gd name="connsiteY14" fmla="*/ 1254060 h 1509396"/>
                <a:gd name="connsiteX15" fmla="*/ 1308789 w 1541885"/>
                <a:gd name="connsiteY15" fmla="*/ 1278825 h 1509396"/>
                <a:gd name="connsiteX16" fmla="*/ 1407849 w 1541885"/>
                <a:gd name="connsiteY16" fmla="*/ 1261680 h 1509396"/>
                <a:gd name="connsiteX17" fmla="*/ 1476429 w 1541885"/>
                <a:gd name="connsiteY17" fmla="*/ 1187385 h 1509396"/>
                <a:gd name="connsiteX18" fmla="*/ 1535484 w 1541885"/>
                <a:gd name="connsiteY18" fmla="*/ 1090230 h 1509396"/>
                <a:gd name="connsiteX19" fmla="*/ 1529769 w 1541885"/>
                <a:gd name="connsiteY19" fmla="*/ 981645 h 1509396"/>
                <a:gd name="connsiteX20" fmla="*/ 1457379 w 1541885"/>
                <a:gd name="connsiteY20" fmla="*/ 907350 h 1509396"/>
                <a:gd name="connsiteX21" fmla="*/ 1392609 w 1541885"/>
                <a:gd name="connsiteY21" fmla="*/ 909255 h 1509396"/>
                <a:gd name="connsiteX22" fmla="*/ 1417374 w 1541885"/>
                <a:gd name="connsiteY22" fmla="*/ 844485 h 1509396"/>
                <a:gd name="connsiteX23" fmla="*/ 1474524 w 1541885"/>
                <a:gd name="connsiteY23" fmla="*/ 482535 h 1509396"/>
                <a:gd name="connsiteX24" fmla="*/ 1396419 w 1541885"/>
                <a:gd name="connsiteY24" fmla="*/ 219645 h 1509396"/>
                <a:gd name="connsiteX25" fmla="*/ 1230684 w 1541885"/>
                <a:gd name="connsiteY25" fmla="*/ 86295 h 1509396"/>
                <a:gd name="connsiteX26" fmla="*/ 1034469 w 1541885"/>
                <a:gd name="connsiteY26" fmla="*/ 19620 h 1509396"/>
                <a:gd name="connsiteX27" fmla="*/ 714429 w 1541885"/>
                <a:gd name="connsiteY27" fmla="*/ 4380 h 1509396"/>
                <a:gd name="connsiteX28" fmla="*/ 358194 w 1541885"/>
                <a:gd name="connsiteY28" fmla="*/ 88200 h 1509396"/>
                <a:gd name="connsiteX29" fmla="*/ 83874 w 1541885"/>
                <a:gd name="connsiteY29" fmla="*/ 375855 h 1509396"/>
                <a:gd name="connsiteX30" fmla="*/ 3864 w 1541885"/>
                <a:gd name="connsiteY30" fmla="*/ 663510 h 1509396"/>
                <a:gd name="connsiteX0" fmla="*/ 3864 w 1541885"/>
                <a:gd name="connsiteY0" fmla="*/ 663510 h 1509396"/>
                <a:gd name="connsiteX1" fmla="*/ 41964 w 1541885"/>
                <a:gd name="connsiteY1" fmla="*/ 831150 h 1509396"/>
                <a:gd name="connsiteX2" fmla="*/ 34344 w 1541885"/>
                <a:gd name="connsiteY2" fmla="*/ 871155 h 1509396"/>
                <a:gd name="connsiteX3" fmla="*/ 5769 w 1541885"/>
                <a:gd name="connsiteY3" fmla="*/ 888300 h 1509396"/>
                <a:gd name="connsiteX4" fmla="*/ 5769 w 1541885"/>
                <a:gd name="connsiteY4" fmla="*/ 991170 h 1509396"/>
                <a:gd name="connsiteX5" fmla="*/ 66729 w 1541885"/>
                <a:gd name="connsiteY5" fmla="*/ 1105470 h 1509396"/>
                <a:gd name="connsiteX6" fmla="*/ 110544 w 1541885"/>
                <a:gd name="connsiteY6" fmla="*/ 1143570 h 1509396"/>
                <a:gd name="connsiteX7" fmla="*/ 95304 w 1541885"/>
                <a:gd name="connsiteY7" fmla="*/ 1265490 h 1509396"/>
                <a:gd name="connsiteX8" fmla="*/ 127689 w 1541885"/>
                <a:gd name="connsiteY8" fmla="*/ 1356930 h 1509396"/>
                <a:gd name="connsiteX9" fmla="*/ 222939 w 1541885"/>
                <a:gd name="connsiteY9" fmla="*/ 1421700 h 1509396"/>
                <a:gd name="connsiteX10" fmla="*/ 405819 w 1541885"/>
                <a:gd name="connsiteY10" fmla="*/ 1478850 h 1509396"/>
                <a:gd name="connsiteX11" fmla="*/ 664899 w 1541885"/>
                <a:gd name="connsiteY11" fmla="*/ 1509330 h 1509396"/>
                <a:gd name="connsiteX12" fmla="*/ 899214 w 1541885"/>
                <a:gd name="connsiteY12" fmla="*/ 1471230 h 1509396"/>
                <a:gd name="connsiteX13" fmla="*/ 1122099 w 1541885"/>
                <a:gd name="connsiteY13" fmla="*/ 1387410 h 1509396"/>
                <a:gd name="connsiteX14" fmla="*/ 1272594 w 1541885"/>
                <a:gd name="connsiteY14" fmla="*/ 1254060 h 1509396"/>
                <a:gd name="connsiteX15" fmla="*/ 1308789 w 1541885"/>
                <a:gd name="connsiteY15" fmla="*/ 1278825 h 1509396"/>
                <a:gd name="connsiteX16" fmla="*/ 1407849 w 1541885"/>
                <a:gd name="connsiteY16" fmla="*/ 1261680 h 1509396"/>
                <a:gd name="connsiteX17" fmla="*/ 1476429 w 1541885"/>
                <a:gd name="connsiteY17" fmla="*/ 1187385 h 1509396"/>
                <a:gd name="connsiteX18" fmla="*/ 1535484 w 1541885"/>
                <a:gd name="connsiteY18" fmla="*/ 1090230 h 1509396"/>
                <a:gd name="connsiteX19" fmla="*/ 1529769 w 1541885"/>
                <a:gd name="connsiteY19" fmla="*/ 981645 h 1509396"/>
                <a:gd name="connsiteX20" fmla="*/ 1457379 w 1541885"/>
                <a:gd name="connsiteY20" fmla="*/ 907350 h 1509396"/>
                <a:gd name="connsiteX21" fmla="*/ 1407849 w 1541885"/>
                <a:gd name="connsiteY21" fmla="*/ 909255 h 1509396"/>
                <a:gd name="connsiteX22" fmla="*/ 1417374 w 1541885"/>
                <a:gd name="connsiteY22" fmla="*/ 844485 h 1509396"/>
                <a:gd name="connsiteX23" fmla="*/ 1474524 w 1541885"/>
                <a:gd name="connsiteY23" fmla="*/ 482535 h 1509396"/>
                <a:gd name="connsiteX24" fmla="*/ 1396419 w 1541885"/>
                <a:gd name="connsiteY24" fmla="*/ 219645 h 1509396"/>
                <a:gd name="connsiteX25" fmla="*/ 1230684 w 1541885"/>
                <a:gd name="connsiteY25" fmla="*/ 86295 h 1509396"/>
                <a:gd name="connsiteX26" fmla="*/ 1034469 w 1541885"/>
                <a:gd name="connsiteY26" fmla="*/ 19620 h 1509396"/>
                <a:gd name="connsiteX27" fmla="*/ 714429 w 1541885"/>
                <a:gd name="connsiteY27" fmla="*/ 4380 h 1509396"/>
                <a:gd name="connsiteX28" fmla="*/ 358194 w 1541885"/>
                <a:gd name="connsiteY28" fmla="*/ 88200 h 1509396"/>
                <a:gd name="connsiteX29" fmla="*/ 83874 w 1541885"/>
                <a:gd name="connsiteY29" fmla="*/ 375855 h 1509396"/>
                <a:gd name="connsiteX30" fmla="*/ 3864 w 1541885"/>
                <a:gd name="connsiteY30" fmla="*/ 663510 h 1509396"/>
                <a:gd name="connsiteX0" fmla="*/ 3864 w 1541974"/>
                <a:gd name="connsiteY0" fmla="*/ 663510 h 1509396"/>
                <a:gd name="connsiteX1" fmla="*/ 41964 w 1541974"/>
                <a:gd name="connsiteY1" fmla="*/ 831150 h 1509396"/>
                <a:gd name="connsiteX2" fmla="*/ 34344 w 1541974"/>
                <a:gd name="connsiteY2" fmla="*/ 871155 h 1509396"/>
                <a:gd name="connsiteX3" fmla="*/ 5769 w 1541974"/>
                <a:gd name="connsiteY3" fmla="*/ 888300 h 1509396"/>
                <a:gd name="connsiteX4" fmla="*/ 5769 w 1541974"/>
                <a:gd name="connsiteY4" fmla="*/ 991170 h 1509396"/>
                <a:gd name="connsiteX5" fmla="*/ 66729 w 1541974"/>
                <a:gd name="connsiteY5" fmla="*/ 1105470 h 1509396"/>
                <a:gd name="connsiteX6" fmla="*/ 110544 w 1541974"/>
                <a:gd name="connsiteY6" fmla="*/ 1143570 h 1509396"/>
                <a:gd name="connsiteX7" fmla="*/ 95304 w 1541974"/>
                <a:gd name="connsiteY7" fmla="*/ 1265490 h 1509396"/>
                <a:gd name="connsiteX8" fmla="*/ 127689 w 1541974"/>
                <a:gd name="connsiteY8" fmla="*/ 1356930 h 1509396"/>
                <a:gd name="connsiteX9" fmla="*/ 222939 w 1541974"/>
                <a:gd name="connsiteY9" fmla="*/ 1421700 h 1509396"/>
                <a:gd name="connsiteX10" fmla="*/ 405819 w 1541974"/>
                <a:gd name="connsiteY10" fmla="*/ 1478850 h 1509396"/>
                <a:gd name="connsiteX11" fmla="*/ 664899 w 1541974"/>
                <a:gd name="connsiteY11" fmla="*/ 1509330 h 1509396"/>
                <a:gd name="connsiteX12" fmla="*/ 899214 w 1541974"/>
                <a:gd name="connsiteY12" fmla="*/ 1471230 h 1509396"/>
                <a:gd name="connsiteX13" fmla="*/ 1122099 w 1541974"/>
                <a:gd name="connsiteY13" fmla="*/ 1387410 h 1509396"/>
                <a:gd name="connsiteX14" fmla="*/ 1272594 w 1541974"/>
                <a:gd name="connsiteY14" fmla="*/ 1254060 h 1509396"/>
                <a:gd name="connsiteX15" fmla="*/ 1308789 w 1541974"/>
                <a:gd name="connsiteY15" fmla="*/ 1278825 h 1509396"/>
                <a:gd name="connsiteX16" fmla="*/ 1407849 w 1541974"/>
                <a:gd name="connsiteY16" fmla="*/ 1261680 h 1509396"/>
                <a:gd name="connsiteX17" fmla="*/ 1476429 w 1541974"/>
                <a:gd name="connsiteY17" fmla="*/ 1187385 h 1509396"/>
                <a:gd name="connsiteX18" fmla="*/ 1535484 w 1541974"/>
                <a:gd name="connsiteY18" fmla="*/ 1090230 h 1509396"/>
                <a:gd name="connsiteX19" fmla="*/ 1531674 w 1541974"/>
                <a:gd name="connsiteY19" fmla="*/ 958785 h 1509396"/>
                <a:gd name="connsiteX20" fmla="*/ 1457379 w 1541974"/>
                <a:gd name="connsiteY20" fmla="*/ 907350 h 1509396"/>
                <a:gd name="connsiteX21" fmla="*/ 1407849 w 1541974"/>
                <a:gd name="connsiteY21" fmla="*/ 909255 h 1509396"/>
                <a:gd name="connsiteX22" fmla="*/ 1417374 w 1541974"/>
                <a:gd name="connsiteY22" fmla="*/ 844485 h 1509396"/>
                <a:gd name="connsiteX23" fmla="*/ 1474524 w 1541974"/>
                <a:gd name="connsiteY23" fmla="*/ 482535 h 1509396"/>
                <a:gd name="connsiteX24" fmla="*/ 1396419 w 1541974"/>
                <a:gd name="connsiteY24" fmla="*/ 219645 h 1509396"/>
                <a:gd name="connsiteX25" fmla="*/ 1230684 w 1541974"/>
                <a:gd name="connsiteY25" fmla="*/ 86295 h 1509396"/>
                <a:gd name="connsiteX26" fmla="*/ 1034469 w 1541974"/>
                <a:gd name="connsiteY26" fmla="*/ 19620 h 1509396"/>
                <a:gd name="connsiteX27" fmla="*/ 714429 w 1541974"/>
                <a:gd name="connsiteY27" fmla="*/ 4380 h 1509396"/>
                <a:gd name="connsiteX28" fmla="*/ 358194 w 1541974"/>
                <a:gd name="connsiteY28" fmla="*/ 88200 h 1509396"/>
                <a:gd name="connsiteX29" fmla="*/ 83874 w 1541974"/>
                <a:gd name="connsiteY29" fmla="*/ 375855 h 1509396"/>
                <a:gd name="connsiteX30" fmla="*/ 3864 w 1541974"/>
                <a:gd name="connsiteY30" fmla="*/ 663510 h 1509396"/>
                <a:gd name="connsiteX0" fmla="*/ 3864 w 1541092"/>
                <a:gd name="connsiteY0" fmla="*/ 663510 h 1509396"/>
                <a:gd name="connsiteX1" fmla="*/ 41964 w 1541092"/>
                <a:gd name="connsiteY1" fmla="*/ 831150 h 1509396"/>
                <a:gd name="connsiteX2" fmla="*/ 34344 w 1541092"/>
                <a:gd name="connsiteY2" fmla="*/ 871155 h 1509396"/>
                <a:gd name="connsiteX3" fmla="*/ 5769 w 1541092"/>
                <a:gd name="connsiteY3" fmla="*/ 888300 h 1509396"/>
                <a:gd name="connsiteX4" fmla="*/ 5769 w 1541092"/>
                <a:gd name="connsiteY4" fmla="*/ 991170 h 1509396"/>
                <a:gd name="connsiteX5" fmla="*/ 66729 w 1541092"/>
                <a:gd name="connsiteY5" fmla="*/ 1105470 h 1509396"/>
                <a:gd name="connsiteX6" fmla="*/ 110544 w 1541092"/>
                <a:gd name="connsiteY6" fmla="*/ 1143570 h 1509396"/>
                <a:gd name="connsiteX7" fmla="*/ 95304 w 1541092"/>
                <a:gd name="connsiteY7" fmla="*/ 1265490 h 1509396"/>
                <a:gd name="connsiteX8" fmla="*/ 127689 w 1541092"/>
                <a:gd name="connsiteY8" fmla="*/ 1356930 h 1509396"/>
                <a:gd name="connsiteX9" fmla="*/ 222939 w 1541092"/>
                <a:gd name="connsiteY9" fmla="*/ 1421700 h 1509396"/>
                <a:gd name="connsiteX10" fmla="*/ 405819 w 1541092"/>
                <a:gd name="connsiteY10" fmla="*/ 1478850 h 1509396"/>
                <a:gd name="connsiteX11" fmla="*/ 664899 w 1541092"/>
                <a:gd name="connsiteY11" fmla="*/ 1509330 h 1509396"/>
                <a:gd name="connsiteX12" fmla="*/ 899214 w 1541092"/>
                <a:gd name="connsiteY12" fmla="*/ 1471230 h 1509396"/>
                <a:gd name="connsiteX13" fmla="*/ 1122099 w 1541092"/>
                <a:gd name="connsiteY13" fmla="*/ 1387410 h 1509396"/>
                <a:gd name="connsiteX14" fmla="*/ 1272594 w 1541092"/>
                <a:gd name="connsiteY14" fmla="*/ 1254060 h 1509396"/>
                <a:gd name="connsiteX15" fmla="*/ 1308789 w 1541092"/>
                <a:gd name="connsiteY15" fmla="*/ 1278825 h 1509396"/>
                <a:gd name="connsiteX16" fmla="*/ 1407849 w 1541092"/>
                <a:gd name="connsiteY16" fmla="*/ 1261680 h 1509396"/>
                <a:gd name="connsiteX17" fmla="*/ 1489764 w 1541092"/>
                <a:gd name="connsiteY17" fmla="*/ 1189290 h 1509396"/>
                <a:gd name="connsiteX18" fmla="*/ 1535484 w 1541092"/>
                <a:gd name="connsiteY18" fmla="*/ 1090230 h 1509396"/>
                <a:gd name="connsiteX19" fmla="*/ 1531674 w 1541092"/>
                <a:gd name="connsiteY19" fmla="*/ 958785 h 1509396"/>
                <a:gd name="connsiteX20" fmla="*/ 1457379 w 1541092"/>
                <a:gd name="connsiteY20" fmla="*/ 907350 h 1509396"/>
                <a:gd name="connsiteX21" fmla="*/ 1407849 w 1541092"/>
                <a:gd name="connsiteY21" fmla="*/ 909255 h 1509396"/>
                <a:gd name="connsiteX22" fmla="*/ 1417374 w 1541092"/>
                <a:gd name="connsiteY22" fmla="*/ 844485 h 1509396"/>
                <a:gd name="connsiteX23" fmla="*/ 1474524 w 1541092"/>
                <a:gd name="connsiteY23" fmla="*/ 482535 h 1509396"/>
                <a:gd name="connsiteX24" fmla="*/ 1396419 w 1541092"/>
                <a:gd name="connsiteY24" fmla="*/ 219645 h 1509396"/>
                <a:gd name="connsiteX25" fmla="*/ 1230684 w 1541092"/>
                <a:gd name="connsiteY25" fmla="*/ 86295 h 1509396"/>
                <a:gd name="connsiteX26" fmla="*/ 1034469 w 1541092"/>
                <a:gd name="connsiteY26" fmla="*/ 19620 h 1509396"/>
                <a:gd name="connsiteX27" fmla="*/ 714429 w 1541092"/>
                <a:gd name="connsiteY27" fmla="*/ 4380 h 1509396"/>
                <a:gd name="connsiteX28" fmla="*/ 358194 w 1541092"/>
                <a:gd name="connsiteY28" fmla="*/ 88200 h 1509396"/>
                <a:gd name="connsiteX29" fmla="*/ 83874 w 1541092"/>
                <a:gd name="connsiteY29" fmla="*/ 375855 h 1509396"/>
                <a:gd name="connsiteX30" fmla="*/ 3864 w 1541092"/>
                <a:gd name="connsiteY30" fmla="*/ 663510 h 1509396"/>
                <a:gd name="connsiteX0" fmla="*/ 3864 w 1541092"/>
                <a:gd name="connsiteY0" fmla="*/ 663510 h 1509396"/>
                <a:gd name="connsiteX1" fmla="*/ 41964 w 1541092"/>
                <a:gd name="connsiteY1" fmla="*/ 831150 h 1509396"/>
                <a:gd name="connsiteX2" fmla="*/ 34344 w 1541092"/>
                <a:gd name="connsiteY2" fmla="*/ 871155 h 1509396"/>
                <a:gd name="connsiteX3" fmla="*/ 5769 w 1541092"/>
                <a:gd name="connsiteY3" fmla="*/ 888300 h 1509396"/>
                <a:gd name="connsiteX4" fmla="*/ 5769 w 1541092"/>
                <a:gd name="connsiteY4" fmla="*/ 991170 h 1509396"/>
                <a:gd name="connsiteX5" fmla="*/ 66729 w 1541092"/>
                <a:gd name="connsiteY5" fmla="*/ 1105470 h 1509396"/>
                <a:gd name="connsiteX6" fmla="*/ 110544 w 1541092"/>
                <a:gd name="connsiteY6" fmla="*/ 1143570 h 1509396"/>
                <a:gd name="connsiteX7" fmla="*/ 95304 w 1541092"/>
                <a:gd name="connsiteY7" fmla="*/ 1265490 h 1509396"/>
                <a:gd name="connsiteX8" fmla="*/ 127689 w 1541092"/>
                <a:gd name="connsiteY8" fmla="*/ 1356930 h 1509396"/>
                <a:gd name="connsiteX9" fmla="*/ 222939 w 1541092"/>
                <a:gd name="connsiteY9" fmla="*/ 1421700 h 1509396"/>
                <a:gd name="connsiteX10" fmla="*/ 405819 w 1541092"/>
                <a:gd name="connsiteY10" fmla="*/ 1478850 h 1509396"/>
                <a:gd name="connsiteX11" fmla="*/ 664899 w 1541092"/>
                <a:gd name="connsiteY11" fmla="*/ 1509330 h 1509396"/>
                <a:gd name="connsiteX12" fmla="*/ 899214 w 1541092"/>
                <a:gd name="connsiteY12" fmla="*/ 1471230 h 1509396"/>
                <a:gd name="connsiteX13" fmla="*/ 1122099 w 1541092"/>
                <a:gd name="connsiteY13" fmla="*/ 1387410 h 1509396"/>
                <a:gd name="connsiteX14" fmla="*/ 1276404 w 1541092"/>
                <a:gd name="connsiteY14" fmla="*/ 1263585 h 1509396"/>
                <a:gd name="connsiteX15" fmla="*/ 1308789 w 1541092"/>
                <a:gd name="connsiteY15" fmla="*/ 1278825 h 1509396"/>
                <a:gd name="connsiteX16" fmla="*/ 1407849 w 1541092"/>
                <a:gd name="connsiteY16" fmla="*/ 1261680 h 1509396"/>
                <a:gd name="connsiteX17" fmla="*/ 1489764 w 1541092"/>
                <a:gd name="connsiteY17" fmla="*/ 1189290 h 1509396"/>
                <a:gd name="connsiteX18" fmla="*/ 1535484 w 1541092"/>
                <a:gd name="connsiteY18" fmla="*/ 1090230 h 1509396"/>
                <a:gd name="connsiteX19" fmla="*/ 1531674 w 1541092"/>
                <a:gd name="connsiteY19" fmla="*/ 958785 h 1509396"/>
                <a:gd name="connsiteX20" fmla="*/ 1457379 w 1541092"/>
                <a:gd name="connsiteY20" fmla="*/ 907350 h 1509396"/>
                <a:gd name="connsiteX21" fmla="*/ 1407849 w 1541092"/>
                <a:gd name="connsiteY21" fmla="*/ 909255 h 1509396"/>
                <a:gd name="connsiteX22" fmla="*/ 1417374 w 1541092"/>
                <a:gd name="connsiteY22" fmla="*/ 844485 h 1509396"/>
                <a:gd name="connsiteX23" fmla="*/ 1474524 w 1541092"/>
                <a:gd name="connsiteY23" fmla="*/ 482535 h 1509396"/>
                <a:gd name="connsiteX24" fmla="*/ 1396419 w 1541092"/>
                <a:gd name="connsiteY24" fmla="*/ 219645 h 1509396"/>
                <a:gd name="connsiteX25" fmla="*/ 1230684 w 1541092"/>
                <a:gd name="connsiteY25" fmla="*/ 86295 h 1509396"/>
                <a:gd name="connsiteX26" fmla="*/ 1034469 w 1541092"/>
                <a:gd name="connsiteY26" fmla="*/ 19620 h 1509396"/>
                <a:gd name="connsiteX27" fmla="*/ 714429 w 1541092"/>
                <a:gd name="connsiteY27" fmla="*/ 4380 h 1509396"/>
                <a:gd name="connsiteX28" fmla="*/ 358194 w 1541092"/>
                <a:gd name="connsiteY28" fmla="*/ 88200 h 1509396"/>
                <a:gd name="connsiteX29" fmla="*/ 83874 w 1541092"/>
                <a:gd name="connsiteY29" fmla="*/ 375855 h 1509396"/>
                <a:gd name="connsiteX30" fmla="*/ 3864 w 1541092"/>
                <a:gd name="connsiteY30" fmla="*/ 663510 h 1509396"/>
                <a:gd name="connsiteX0" fmla="*/ 7062 w 1544290"/>
                <a:gd name="connsiteY0" fmla="*/ 663510 h 1509396"/>
                <a:gd name="connsiteX1" fmla="*/ 45162 w 1544290"/>
                <a:gd name="connsiteY1" fmla="*/ 831150 h 1509396"/>
                <a:gd name="connsiteX2" fmla="*/ 37542 w 1544290"/>
                <a:gd name="connsiteY2" fmla="*/ 871155 h 1509396"/>
                <a:gd name="connsiteX3" fmla="*/ 3252 w 1544290"/>
                <a:gd name="connsiteY3" fmla="*/ 901635 h 1509396"/>
                <a:gd name="connsiteX4" fmla="*/ 8967 w 1544290"/>
                <a:gd name="connsiteY4" fmla="*/ 991170 h 1509396"/>
                <a:gd name="connsiteX5" fmla="*/ 69927 w 1544290"/>
                <a:gd name="connsiteY5" fmla="*/ 1105470 h 1509396"/>
                <a:gd name="connsiteX6" fmla="*/ 113742 w 1544290"/>
                <a:gd name="connsiteY6" fmla="*/ 1143570 h 1509396"/>
                <a:gd name="connsiteX7" fmla="*/ 98502 w 1544290"/>
                <a:gd name="connsiteY7" fmla="*/ 1265490 h 1509396"/>
                <a:gd name="connsiteX8" fmla="*/ 130887 w 1544290"/>
                <a:gd name="connsiteY8" fmla="*/ 1356930 h 1509396"/>
                <a:gd name="connsiteX9" fmla="*/ 226137 w 1544290"/>
                <a:gd name="connsiteY9" fmla="*/ 1421700 h 1509396"/>
                <a:gd name="connsiteX10" fmla="*/ 409017 w 1544290"/>
                <a:gd name="connsiteY10" fmla="*/ 1478850 h 1509396"/>
                <a:gd name="connsiteX11" fmla="*/ 668097 w 1544290"/>
                <a:gd name="connsiteY11" fmla="*/ 1509330 h 1509396"/>
                <a:gd name="connsiteX12" fmla="*/ 902412 w 1544290"/>
                <a:gd name="connsiteY12" fmla="*/ 1471230 h 1509396"/>
                <a:gd name="connsiteX13" fmla="*/ 1125297 w 1544290"/>
                <a:gd name="connsiteY13" fmla="*/ 1387410 h 1509396"/>
                <a:gd name="connsiteX14" fmla="*/ 1279602 w 1544290"/>
                <a:gd name="connsiteY14" fmla="*/ 1263585 h 1509396"/>
                <a:gd name="connsiteX15" fmla="*/ 1311987 w 1544290"/>
                <a:gd name="connsiteY15" fmla="*/ 1278825 h 1509396"/>
                <a:gd name="connsiteX16" fmla="*/ 1411047 w 1544290"/>
                <a:gd name="connsiteY16" fmla="*/ 1261680 h 1509396"/>
                <a:gd name="connsiteX17" fmla="*/ 1492962 w 1544290"/>
                <a:gd name="connsiteY17" fmla="*/ 1189290 h 1509396"/>
                <a:gd name="connsiteX18" fmla="*/ 1538682 w 1544290"/>
                <a:gd name="connsiteY18" fmla="*/ 1090230 h 1509396"/>
                <a:gd name="connsiteX19" fmla="*/ 1534872 w 1544290"/>
                <a:gd name="connsiteY19" fmla="*/ 958785 h 1509396"/>
                <a:gd name="connsiteX20" fmla="*/ 1460577 w 1544290"/>
                <a:gd name="connsiteY20" fmla="*/ 907350 h 1509396"/>
                <a:gd name="connsiteX21" fmla="*/ 1411047 w 1544290"/>
                <a:gd name="connsiteY21" fmla="*/ 909255 h 1509396"/>
                <a:gd name="connsiteX22" fmla="*/ 1420572 w 1544290"/>
                <a:gd name="connsiteY22" fmla="*/ 844485 h 1509396"/>
                <a:gd name="connsiteX23" fmla="*/ 1477722 w 1544290"/>
                <a:gd name="connsiteY23" fmla="*/ 482535 h 1509396"/>
                <a:gd name="connsiteX24" fmla="*/ 1399617 w 1544290"/>
                <a:gd name="connsiteY24" fmla="*/ 219645 h 1509396"/>
                <a:gd name="connsiteX25" fmla="*/ 1233882 w 1544290"/>
                <a:gd name="connsiteY25" fmla="*/ 86295 h 1509396"/>
                <a:gd name="connsiteX26" fmla="*/ 1037667 w 1544290"/>
                <a:gd name="connsiteY26" fmla="*/ 19620 h 1509396"/>
                <a:gd name="connsiteX27" fmla="*/ 717627 w 1544290"/>
                <a:gd name="connsiteY27" fmla="*/ 4380 h 1509396"/>
                <a:gd name="connsiteX28" fmla="*/ 361392 w 1544290"/>
                <a:gd name="connsiteY28" fmla="*/ 88200 h 1509396"/>
                <a:gd name="connsiteX29" fmla="*/ 87072 w 1544290"/>
                <a:gd name="connsiteY29" fmla="*/ 375855 h 1509396"/>
                <a:gd name="connsiteX30" fmla="*/ 7062 w 1544290"/>
                <a:gd name="connsiteY30" fmla="*/ 663510 h 1509396"/>
                <a:gd name="connsiteX0" fmla="*/ 7062 w 1544290"/>
                <a:gd name="connsiteY0" fmla="*/ 663510 h 1509396"/>
                <a:gd name="connsiteX1" fmla="*/ 45162 w 1544290"/>
                <a:gd name="connsiteY1" fmla="*/ 831150 h 1509396"/>
                <a:gd name="connsiteX2" fmla="*/ 37542 w 1544290"/>
                <a:gd name="connsiteY2" fmla="*/ 871155 h 1509396"/>
                <a:gd name="connsiteX3" fmla="*/ 3252 w 1544290"/>
                <a:gd name="connsiteY3" fmla="*/ 901635 h 1509396"/>
                <a:gd name="connsiteX4" fmla="*/ 8967 w 1544290"/>
                <a:gd name="connsiteY4" fmla="*/ 991170 h 1509396"/>
                <a:gd name="connsiteX5" fmla="*/ 69927 w 1544290"/>
                <a:gd name="connsiteY5" fmla="*/ 1105470 h 1509396"/>
                <a:gd name="connsiteX6" fmla="*/ 113742 w 1544290"/>
                <a:gd name="connsiteY6" fmla="*/ 1143570 h 1509396"/>
                <a:gd name="connsiteX7" fmla="*/ 98502 w 1544290"/>
                <a:gd name="connsiteY7" fmla="*/ 1265490 h 1509396"/>
                <a:gd name="connsiteX8" fmla="*/ 130887 w 1544290"/>
                <a:gd name="connsiteY8" fmla="*/ 1356930 h 1509396"/>
                <a:gd name="connsiteX9" fmla="*/ 226137 w 1544290"/>
                <a:gd name="connsiteY9" fmla="*/ 1421700 h 1509396"/>
                <a:gd name="connsiteX10" fmla="*/ 409017 w 1544290"/>
                <a:gd name="connsiteY10" fmla="*/ 1478850 h 1509396"/>
                <a:gd name="connsiteX11" fmla="*/ 668097 w 1544290"/>
                <a:gd name="connsiteY11" fmla="*/ 1509330 h 1509396"/>
                <a:gd name="connsiteX12" fmla="*/ 902412 w 1544290"/>
                <a:gd name="connsiteY12" fmla="*/ 1471230 h 1509396"/>
                <a:gd name="connsiteX13" fmla="*/ 1125297 w 1544290"/>
                <a:gd name="connsiteY13" fmla="*/ 1387410 h 1509396"/>
                <a:gd name="connsiteX14" fmla="*/ 1279602 w 1544290"/>
                <a:gd name="connsiteY14" fmla="*/ 1263585 h 1509396"/>
                <a:gd name="connsiteX15" fmla="*/ 1311987 w 1544290"/>
                <a:gd name="connsiteY15" fmla="*/ 1278825 h 1509396"/>
                <a:gd name="connsiteX16" fmla="*/ 1411047 w 1544290"/>
                <a:gd name="connsiteY16" fmla="*/ 1261680 h 1509396"/>
                <a:gd name="connsiteX17" fmla="*/ 1492962 w 1544290"/>
                <a:gd name="connsiteY17" fmla="*/ 1189290 h 1509396"/>
                <a:gd name="connsiteX18" fmla="*/ 1538682 w 1544290"/>
                <a:gd name="connsiteY18" fmla="*/ 1090230 h 1509396"/>
                <a:gd name="connsiteX19" fmla="*/ 1534872 w 1544290"/>
                <a:gd name="connsiteY19" fmla="*/ 958785 h 1509396"/>
                <a:gd name="connsiteX20" fmla="*/ 1460577 w 1544290"/>
                <a:gd name="connsiteY20" fmla="*/ 907350 h 1509396"/>
                <a:gd name="connsiteX21" fmla="*/ 1411047 w 1544290"/>
                <a:gd name="connsiteY21" fmla="*/ 909255 h 1509396"/>
                <a:gd name="connsiteX22" fmla="*/ 1420572 w 1544290"/>
                <a:gd name="connsiteY22" fmla="*/ 844485 h 1509396"/>
                <a:gd name="connsiteX23" fmla="*/ 1477722 w 1544290"/>
                <a:gd name="connsiteY23" fmla="*/ 482535 h 1509396"/>
                <a:gd name="connsiteX24" fmla="*/ 1399617 w 1544290"/>
                <a:gd name="connsiteY24" fmla="*/ 219645 h 1509396"/>
                <a:gd name="connsiteX25" fmla="*/ 1233882 w 1544290"/>
                <a:gd name="connsiteY25" fmla="*/ 86295 h 1509396"/>
                <a:gd name="connsiteX26" fmla="*/ 1037667 w 1544290"/>
                <a:gd name="connsiteY26" fmla="*/ 19620 h 1509396"/>
                <a:gd name="connsiteX27" fmla="*/ 717627 w 1544290"/>
                <a:gd name="connsiteY27" fmla="*/ 4380 h 1509396"/>
                <a:gd name="connsiteX28" fmla="*/ 361392 w 1544290"/>
                <a:gd name="connsiteY28" fmla="*/ 88200 h 1509396"/>
                <a:gd name="connsiteX29" fmla="*/ 87072 w 1544290"/>
                <a:gd name="connsiteY29" fmla="*/ 375855 h 1509396"/>
                <a:gd name="connsiteX30" fmla="*/ 7062 w 1544290"/>
                <a:gd name="connsiteY30" fmla="*/ 663510 h 1509396"/>
                <a:gd name="connsiteX0" fmla="*/ 7910 w 1545138"/>
                <a:gd name="connsiteY0" fmla="*/ 663510 h 1509396"/>
                <a:gd name="connsiteX1" fmla="*/ 46010 w 1545138"/>
                <a:gd name="connsiteY1" fmla="*/ 831150 h 1509396"/>
                <a:gd name="connsiteX2" fmla="*/ 50269 w 1545138"/>
                <a:gd name="connsiteY2" fmla="*/ 875907 h 1509396"/>
                <a:gd name="connsiteX3" fmla="*/ 4100 w 1545138"/>
                <a:gd name="connsiteY3" fmla="*/ 901635 h 1509396"/>
                <a:gd name="connsiteX4" fmla="*/ 9815 w 1545138"/>
                <a:gd name="connsiteY4" fmla="*/ 991170 h 1509396"/>
                <a:gd name="connsiteX5" fmla="*/ 70775 w 1545138"/>
                <a:gd name="connsiteY5" fmla="*/ 1105470 h 1509396"/>
                <a:gd name="connsiteX6" fmla="*/ 114590 w 1545138"/>
                <a:gd name="connsiteY6" fmla="*/ 1143570 h 1509396"/>
                <a:gd name="connsiteX7" fmla="*/ 99350 w 1545138"/>
                <a:gd name="connsiteY7" fmla="*/ 1265490 h 1509396"/>
                <a:gd name="connsiteX8" fmla="*/ 131735 w 1545138"/>
                <a:gd name="connsiteY8" fmla="*/ 1356930 h 1509396"/>
                <a:gd name="connsiteX9" fmla="*/ 226985 w 1545138"/>
                <a:gd name="connsiteY9" fmla="*/ 1421700 h 1509396"/>
                <a:gd name="connsiteX10" fmla="*/ 409865 w 1545138"/>
                <a:gd name="connsiteY10" fmla="*/ 1478850 h 1509396"/>
                <a:gd name="connsiteX11" fmla="*/ 668945 w 1545138"/>
                <a:gd name="connsiteY11" fmla="*/ 1509330 h 1509396"/>
                <a:gd name="connsiteX12" fmla="*/ 903260 w 1545138"/>
                <a:gd name="connsiteY12" fmla="*/ 1471230 h 1509396"/>
                <a:gd name="connsiteX13" fmla="*/ 1126145 w 1545138"/>
                <a:gd name="connsiteY13" fmla="*/ 1387410 h 1509396"/>
                <a:gd name="connsiteX14" fmla="*/ 1280450 w 1545138"/>
                <a:gd name="connsiteY14" fmla="*/ 1263585 h 1509396"/>
                <a:gd name="connsiteX15" fmla="*/ 1312835 w 1545138"/>
                <a:gd name="connsiteY15" fmla="*/ 1278825 h 1509396"/>
                <a:gd name="connsiteX16" fmla="*/ 1411895 w 1545138"/>
                <a:gd name="connsiteY16" fmla="*/ 1261680 h 1509396"/>
                <a:gd name="connsiteX17" fmla="*/ 1493810 w 1545138"/>
                <a:gd name="connsiteY17" fmla="*/ 1189290 h 1509396"/>
                <a:gd name="connsiteX18" fmla="*/ 1539530 w 1545138"/>
                <a:gd name="connsiteY18" fmla="*/ 1090230 h 1509396"/>
                <a:gd name="connsiteX19" fmla="*/ 1535720 w 1545138"/>
                <a:gd name="connsiteY19" fmla="*/ 958785 h 1509396"/>
                <a:gd name="connsiteX20" fmla="*/ 1461425 w 1545138"/>
                <a:gd name="connsiteY20" fmla="*/ 907350 h 1509396"/>
                <a:gd name="connsiteX21" fmla="*/ 1411895 w 1545138"/>
                <a:gd name="connsiteY21" fmla="*/ 909255 h 1509396"/>
                <a:gd name="connsiteX22" fmla="*/ 1421420 w 1545138"/>
                <a:gd name="connsiteY22" fmla="*/ 844485 h 1509396"/>
                <a:gd name="connsiteX23" fmla="*/ 1478570 w 1545138"/>
                <a:gd name="connsiteY23" fmla="*/ 482535 h 1509396"/>
                <a:gd name="connsiteX24" fmla="*/ 1400465 w 1545138"/>
                <a:gd name="connsiteY24" fmla="*/ 219645 h 1509396"/>
                <a:gd name="connsiteX25" fmla="*/ 1234730 w 1545138"/>
                <a:gd name="connsiteY25" fmla="*/ 86295 h 1509396"/>
                <a:gd name="connsiteX26" fmla="*/ 1038515 w 1545138"/>
                <a:gd name="connsiteY26" fmla="*/ 19620 h 1509396"/>
                <a:gd name="connsiteX27" fmla="*/ 718475 w 1545138"/>
                <a:gd name="connsiteY27" fmla="*/ 4380 h 1509396"/>
                <a:gd name="connsiteX28" fmla="*/ 362240 w 1545138"/>
                <a:gd name="connsiteY28" fmla="*/ 88200 h 1509396"/>
                <a:gd name="connsiteX29" fmla="*/ 87920 w 1545138"/>
                <a:gd name="connsiteY29" fmla="*/ 375855 h 1509396"/>
                <a:gd name="connsiteX30" fmla="*/ 7910 w 1545138"/>
                <a:gd name="connsiteY30" fmla="*/ 663510 h 1509396"/>
                <a:gd name="connsiteX0" fmla="*/ 7911 w 1545139"/>
                <a:gd name="connsiteY0" fmla="*/ 663510 h 1509396"/>
                <a:gd name="connsiteX1" fmla="*/ 46011 w 1545139"/>
                <a:gd name="connsiteY1" fmla="*/ 831150 h 1509396"/>
                <a:gd name="connsiteX2" fmla="*/ 50270 w 1545139"/>
                <a:gd name="connsiteY2" fmla="*/ 875907 h 1509396"/>
                <a:gd name="connsiteX3" fmla="*/ 4101 w 1545139"/>
                <a:gd name="connsiteY3" fmla="*/ 887379 h 1509396"/>
                <a:gd name="connsiteX4" fmla="*/ 9816 w 1545139"/>
                <a:gd name="connsiteY4" fmla="*/ 991170 h 1509396"/>
                <a:gd name="connsiteX5" fmla="*/ 70776 w 1545139"/>
                <a:gd name="connsiteY5" fmla="*/ 1105470 h 1509396"/>
                <a:gd name="connsiteX6" fmla="*/ 114591 w 1545139"/>
                <a:gd name="connsiteY6" fmla="*/ 1143570 h 1509396"/>
                <a:gd name="connsiteX7" fmla="*/ 99351 w 1545139"/>
                <a:gd name="connsiteY7" fmla="*/ 1265490 h 1509396"/>
                <a:gd name="connsiteX8" fmla="*/ 131736 w 1545139"/>
                <a:gd name="connsiteY8" fmla="*/ 1356930 h 1509396"/>
                <a:gd name="connsiteX9" fmla="*/ 226986 w 1545139"/>
                <a:gd name="connsiteY9" fmla="*/ 1421700 h 1509396"/>
                <a:gd name="connsiteX10" fmla="*/ 409866 w 1545139"/>
                <a:gd name="connsiteY10" fmla="*/ 1478850 h 1509396"/>
                <a:gd name="connsiteX11" fmla="*/ 668946 w 1545139"/>
                <a:gd name="connsiteY11" fmla="*/ 1509330 h 1509396"/>
                <a:gd name="connsiteX12" fmla="*/ 903261 w 1545139"/>
                <a:gd name="connsiteY12" fmla="*/ 1471230 h 1509396"/>
                <a:gd name="connsiteX13" fmla="*/ 1126146 w 1545139"/>
                <a:gd name="connsiteY13" fmla="*/ 1387410 h 1509396"/>
                <a:gd name="connsiteX14" fmla="*/ 1280451 w 1545139"/>
                <a:gd name="connsiteY14" fmla="*/ 1263585 h 1509396"/>
                <a:gd name="connsiteX15" fmla="*/ 1312836 w 1545139"/>
                <a:gd name="connsiteY15" fmla="*/ 1278825 h 1509396"/>
                <a:gd name="connsiteX16" fmla="*/ 1411896 w 1545139"/>
                <a:gd name="connsiteY16" fmla="*/ 1261680 h 1509396"/>
                <a:gd name="connsiteX17" fmla="*/ 1493811 w 1545139"/>
                <a:gd name="connsiteY17" fmla="*/ 1189290 h 1509396"/>
                <a:gd name="connsiteX18" fmla="*/ 1539531 w 1545139"/>
                <a:gd name="connsiteY18" fmla="*/ 1090230 h 1509396"/>
                <a:gd name="connsiteX19" fmla="*/ 1535721 w 1545139"/>
                <a:gd name="connsiteY19" fmla="*/ 958785 h 1509396"/>
                <a:gd name="connsiteX20" fmla="*/ 1461426 w 1545139"/>
                <a:gd name="connsiteY20" fmla="*/ 907350 h 1509396"/>
                <a:gd name="connsiteX21" fmla="*/ 1411896 w 1545139"/>
                <a:gd name="connsiteY21" fmla="*/ 909255 h 1509396"/>
                <a:gd name="connsiteX22" fmla="*/ 1421421 w 1545139"/>
                <a:gd name="connsiteY22" fmla="*/ 844485 h 1509396"/>
                <a:gd name="connsiteX23" fmla="*/ 1478571 w 1545139"/>
                <a:gd name="connsiteY23" fmla="*/ 482535 h 1509396"/>
                <a:gd name="connsiteX24" fmla="*/ 1400466 w 1545139"/>
                <a:gd name="connsiteY24" fmla="*/ 219645 h 1509396"/>
                <a:gd name="connsiteX25" fmla="*/ 1234731 w 1545139"/>
                <a:gd name="connsiteY25" fmla="*/ 86295 h 1509396"/>
                <a:gd name="connsiteX26" fmla="*/ 1038516 w 1545139"/>
                <a:gd name="connsiteY26" fmla="*/ 19620 h 1509396"/>
                <a:gd name="connsiteX27" fmla="*/ 718476 w 1545139"/>
                <a:gd name="connsiteY27" fmla="*/ 4380 h 1509396"/>
                <a:gd name="connsiteX28" fmla="*/ 362241 w 1545139"/>
                <a:gd name="connsiteY28" fmla="*/ 88200 h 1509396"/>
                <a:gd name="connsiteX29" fmla="*/ 87921 w 1545139"/>
                <a:gd name="connsiteY29" fmla="*/ 375855 h 1509396"/>
                <a:gd name="connsiteX30" fmla="*/ 7911 w 1545139"/>
                <a:gd name="connsiteY30" fmla="*/ 663510 h 1509396"/>
                <a:gd name="connsiteX0" fmla="*/ 9982 w 1547210"/>
                <a:gd name="connsiteY0" fmla="*/ 663510 h 1509396"/>
                <a:gd name="connsiteX1" fmla="*/ 48082 w 1547210"/>
                <a:gd name="connsiteY1" fmla="*/ 831150 h 1509396"/>
                <a:gd name="connsiteX2" fmla="*/ 52341 w 1547210"/>
                <a:gd name="connsiteY2" fmla="*/ 875907 h 1509396"/>
                <a:gd name="connsiteX3" fmla="*/ 6172 w 1547210"/>
                <a:gd name="connsiteY3" fmla="*/ 887379 h 1509396"/>
                <a:gd name="connsiteX4" fmla="*/ 11887 w 1547210"/>
                <a:gd name="connsiteY4" fmla="*/ 991170 h 1509396"/>
                <a:gd name="connsiteX5" fmla="*/ 72847 w 1547210"/>
                <a:gd name="connsiteY5" fmla="*/ 1105470 h 1509396"/>
                <a:gd name="connsiteX6" fmla="*/ 116662 w 1547210"/>
                <a:gd name="connsiteY6" fmla="*/ 1143570 h 1509396"/>
                <a:gd name="connsiteX7" fmla="*/ 101422 w 1547210"/>
                <a:gd name="connsiteY7" fmla="*/ 1265490 h 1509396"/>
                <a:gd name="connsiteX8" fmla="*/ 133807 w 1547210"/>
                <a:gd name="connsiteY8" fmla="*/ 1356930 h 1509396"/>
                <a:gd name="connsiteX9" fmla="*/ 229057 w 1547210"/>
                <a:gd name="connsiteY9" fmla="*/ 1421700 h 1509396"/>
                <a:gd name="connsiteX10" fmla="*/ 411937 w 1547210"/>
                <a:gd name="connsiteY10" fmla="*/ 1478850 h 1509396"/>
                <a:gd name="connsiteX11" fmla="*/ 671017 w 1547210"/>
                <a:gd name="connsiteY11" fmla="*/ 1509330 h 1509396"/>
                <a:gd name="connsiteX12" fmla="*/ 905332 w 1547210"/>
                <a:gd name="connsiteY12" fmla="*/ 1471230 h 1509396"/>
                <a:gd name="connsiteX13" fmla="*/ 1128217 w 1547210"/>
                <a:gd name="connsiteY13" fmla="*/ 1387410 h 1509396"/>
                <a:gd name="connsiteX14" fmla="*/ 1282522 w 1547210"/>
                <a:gd name="connsiteY14" fmla="*/ 1263585 h 1509396"/>
                <a:gd name="connsiteX15" fmla="*/ 1314907 w 1547210"/>
                <a:gd name="connsiteY15" fmla="*/ 1278825 h 1509396"/>
                <a:gd name="connsiteX16" fmla="*/ 1413967 w 1547210"/>
                <a:gd name="connsiteY16" fmla="*/ 1261680 h 1509396"/>
                <a:gd name="connsiteX17" fmla="*/ 1495882 w 1547210"/>
                <a:gd name="connsiteY17" fmla="*/ 1189290 h 1509396"/>
                <a:gd name="connsiteX18" fmla="*/ 1541602 w 1547210"/>
                <a:gd name="connsiteY18" fmla="*/ 1090230 h 1509396"/>
                <a:gd name="connsiteX19" fmla="*/ 1537792 w 1547210"/>
                <a:gd name="connsiteY19" fmla="*/ 958785 h 1509396"/>
                <a:gd name="connsiteX20" fmla="*/ 1463497 w 1547210"/>
                <a:gd name="connsiteY20" fmla="*/ 907350 h 1509396"/>
                <a:gd name="connsiteX21" fmla="*/ 1413967 w 1547210"/>
                <a:gd name="connsiteY21" fmla="*/ 909255 h 1509396"/>
                <a:gd name="connsiteX22" fmla="*/ 1423492 w 1547210"/>
                <a:gd name="connsiteY22" fmla="*/ 844485 h 1509396"/>
                <a:gd name="connsiteX23" fmla="*/ 1480642 w 1547210"/>
                <a:gd name="connsiteY23" fmla="*/ 482535 h 1509396"/>
                <a:gd name="connsiteX24" fmla="*/ 1402537 w 1547210"/>
                <a:gd name="connsiteY24" fmla="*/ 219645 h 1509396"/>
                <a:gd name="connsiteX25" fmla="*/ 1236802 w 1547210"/>
                <a:gd name="connsiteY25" fmla="*/ 86295 h 1509396"/>
                <a:gd name="connsiteX26" fmla="*/ 1040587 w 1547210"/>
                <a:gd name="connsiteY26" fmla="*/ 19620 h 1509396"/>
                <a:gd name="connsiteX27" fmla="*/ 720547 w 1547210"/>
                <a:gd name="connsiteY27" fmla="*/ 4380 h 1509396"/>
                <a:gd name="connsiteX28" fmla="*/ 364312 w 1547210"/>
                <a:gd name="connsiteY28" fmla="*/ 88200 h 1509396"/>
                <a:gd name="connsiteX29" fmla="*/ 89992 w 1547210"/>
                <a:gd name="connsiteY29" fmla="*/ 375855 h 1509396"/>
                <a:gd name="connsiteX30" fmla="*/ 9982 w 1547210"/>
                <a:gd name="connsiteY30" fmla="*/ 663510 h 1509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547210" h="1509396">
                  <a:moveTo>
                    <a:pt x="9982" y="663510"/>
                  </a:moveTo>
                  <a:cubicBezTo>
                    <a:pt x="2997" y="739392"/>
                    <a:pt x="41022" y="795751"/>
                    <a:pt x="48082" y="831150"/>
                  </a:cubicBezTo>
                  <a:cubicBezTo>
                    <a:pt x="55142" y="866549"/>
                    <a:pt x="59326" y="866536"/>
                    <a:pt x="52341" y="875907"/>
                  </a:cubicBezTo>
                  <a:cubicBezTo>
                    <a:pt x="45356" y="885278"/>
                    <a:pt x="17665" y="856288"/>
                    <a:pt x="6172" y="887379"/>
                  </a:cubicBezTo>
                  <a:cubicBezTo>
                    <a:pt x="-5321" y="918470"/>
                    <a:pt x="775" y="954822"/>
                    <a:pt x="11887" y="991170"/>
                  </a:cubicBezTo>
                  <a:cubicBezTo>
                    <a:pt x="22999" y="1027518"/>
                    <a:pt x="55384" y="1080070"/>
                    <a:pt x="72847" y="1105470"/>
                  </a:cubicBezTo>
                  <a:cubicBezTo>
                    <a:pt x="90310" y="1130870"/>
                    <a:pt x="111900" y="1116900"/>
                    <a:pt x="116662" y="1143570"/>
                  </a:cubicBezTo>
                  <a:cubicBezTo>
                    <a:pt x="121424" y="1170240"/>
                    <a:pt x="98565" y="1229930"/>
                    <a:pt x="101422" y="1265490"/>
                  </a:cubicBezTo>
                  <a:cubicBezTo>
                    <a:pt x="104279" y="1301050"/>
                    <a:pt x="112535" y="1330895"/>
                    <a:pt x="133807" y="1356930"/>
                  </a:cubicBezTo>
                  <a:cubicBezTo>
                    <a:pt x="155079" y="1382965"/>
                    <a:pt x="182702" y="1401380"/>
                    <a:pt x="229057" y="1421700"/>
                  </a:cubicBezTo>
                  <a:cubicBezTo>
                    <a:pt x="275412" y="1442020"/>
                    <a:pt x="338277" y="1464245"/>
                    <a:pt x="411937" y="1478850"/>
                  </a:cubicBezTo>
                  <a:cubicBezTo>
                    <a:pt x="485597" y="1493455"/>
                    <a:pt x="588785" y="1510600"/>
                    <a:pt x="671017" y="1509330"/>
                  </a:cubicBezTo>
                  <a:cubicBezTo>
                    <a:pt x="753250" y="1508060"/>
                    <a:pt x="829132" y="1491550"/>
                    <a:pt x="905332" y="1471230"/>
                  </a:cubicBezTo>
                  <a:cubicBezTo>
                    <a:pt x="981532" y="1450910"/>
                    <a:pt x="1065352" y="1422018"/>
                    <a:pt x="1128217" y="1387410"/>
                  </a:cubicBezTo>
                  <a:cubicBezTo>
                    <a:pt x="1191082" y="1352803"/>
                    <a:pt x="1251407" y="1281682"/>
                    <a:pt x="1282522" y="1263585"/>
                  </a:cubicBezTo>
                  <a:cubicBezTo>
                    <a:pt x="1313637" y="1245488"/>
                    <a:pt x="1268078" y="1259759"/>
                    <a:pt x="1314907" y="1278825"/>
                  </a:cubicBezTo>
                  <a:cubicBezTo>
                    <a:pt x="1361736" y="1297891"/>
                    <a:pt x="1383805" y="1276602"/>
                    <a:pt x="1413967" y="1261680"/>
                  </a:cubicBezTo>
                  <a:cubicBezTo>
                    <a:pt x="1444129" y="1246758"/>
                    <a:pt x="1474610" y="1217865"/>
                    <a:pt x="1495882" y="1189290"/>
                  </a:cubicBezTo>
                  <a:cubicBezTo>
                    <a:pt x="1517155" y="1160715"/>
                    <a:pt x="1534617" y="1128648"/>
                    <a:pt x="1541602" y="1090230"/>
                  </a:cubicBezTo>
                  <a:cubicBezTo>
                    <a:pt x="1548587" y="1051813"/>
                    <a:pt x="1550810" y="989265"/>
                    <a:pt x="1537792" y="958785"/>
                  </a:cubicBezTo>
                  <a:cubicBezTo>
                    <a:pt x="1524774" y="928305"/>
                    <a:pt x="1484135" y="915605"/>
                    <a:pt x="1463497" y="907350"/>
                  </a:cubicBezTo>
                  <a:cubicBezTo>
                    <a:pt x="1442860" y="899095"/>
                    <a:pt x="1420634" y="919732"/>
                    <a:pt x="1413967" y="909255"/>
                  </a:cubicBezTo>
                  <a:cubicBezTo>
                    <a:pt x="1407300" y="898778"/>
                    <a:pt x="1412380" y="915605"/>
                    <a:pt x="1423492" y="844485"/>
                  </a:cubicBezTo>
                  <a:cubicBezTo>
                    <a:pt x="1434604" y="773365"/>
                    <a:pt x="1484134" y="586675"/>
                    <a:pt x="1480642" y="482535"/>
                  </a:cubicBezTo>
                  <a:cubicBezTo>
                    <a:pt x="1477150" y="378395"/>
                    <a:pt x="1443177" y="285685"/>
                    <a:pt x="1402537" y="219645"/>
                  </a:cubicBezTo>
                  <a:cubicBezTo>
                    <a:pt x="1361897" y="153605"/>
                    <a:pt x="1297127" y="119633"/>
                    <a:pt x="1236802" y="86295"/>
                  </a:cubicBezTo>
                  <a:cubicBezTo>
                    <a:pt x="1176477" y="52957"/>
                    <a:pt x="1126630" y="33273"/>
                    <a:pt x="1040587" y="19620"/>
                  </a:cubicBezTo>
                  <a:cubicBezTo>
                    <a:pt x="954545" y="5968"/>
                    <a:pt x="833259" y="-7050"/>
                    <a:pt x="720547" y="4380"/>
                  </a:cubicBezTo>
                  <a:cubicBezTo>
                    <a:pt x="607835" y="15810"/>
                    <a:pt x="488137" y="36448"/>
                    <a:pt x="364312" y="88200"/>
                  </a:cubicBezTo>
                  <a:cubicBezTo>
                    <a:pt x="240487" y="139952"/>
                    <a:pt x="149047" y="279970"/>
                    <a:pt x="89992" y="375855"/>
                  </a:cubicBezTo>
                  <a:cubicBezTo>
                    <a:pt x="30937" y="471740"/>
                    <a:pt x="16967" y="587628"/>
                    <a:pt x="9982" y="663510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65" name="Oval 64">
              <a:extLst>
                <a:ext uri="{FF2B5EF4-FFF2-40B4-BE49-F238E27FC236}">
                  <a16:creationId xmlns:a16="http://schemas.microsoft.com/office/drawing/2014/main" id="{E5516D9B-F9B9-4BC4-AEDA-39F1D4D83DA3}"/>
                </a:ext>
              </a:extLst>
            </p:cNvPr>
            <p:cNvSpPr/>
            <p:nvPr/>
          </p:nvSpPr>
          <p:spPr>
            <a:xfrm>
              <a:off x="6079985" y="2556320"/>
              <a:ext cx="152057" cy="166441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7D3ED2F9-565F-4CB8-AFE0-8082505AA0A8}"/>
                </a:ext>
              </a:extLst>
            </p:cNvPr>
            <p:cNvSpPr/>
            <p:nvPr/>
          </p:nvSpPr>
          <p:spPr>
            <a:xfrm rot="285439" flipH="1">
              <a:off x="5469989" y="2430186"/>
              <a:ext cx="254460" cy="94565"/>
            </a:xfrm>
            <a:custGeom>
              <a:avLst/>
              <a:gdLst>
                <a:gd name="connsiteX0" fmla="*/ 224 w 292135"/>
                <a:gd name="connsiteY0" fmla="*/ 59346 h 59716"/>
                <a:gd name="connsiteX1" fmla="*/ 107075 w 292135"/>
                <a:gd name="connsiteY1" fmla="*/ 5920 h 59716"/>
                <a:gd name="connsiteX2" fmla="*/ 292010 w 292135"/>
                <a:gd name="connsiteY2" fmla="*/ 3866 h 59716"/>
                <a:gd name="connsiteX3" fmla="*/ 133788 w 292135"/>
                <a:gd name="connsiteY3" fmla="*/ 28524 h 59716"/>
                <a:gd name="connsiteX4" fmla="*/ 224 w 292135"/>
                <a:gd name="connsiteY4" fmla="*/ 59346 h 59716"/>
                <a:gd name="connsiteX0" fmla="*/ 2 w 291913"/>
                <a:gd name="connsiteY0" fmla="*/ 76080 h 77200"/>
                <a:gd name="connsiteX1" fmla="*/ 131511 w 291913"/>
                <a:gd name="connsiteY1" fmla="*/ 2105 h 77200"/>
                <a:gd name="connsiteX2" fmla="*/ 291788 w 291913"/>
                <a:gd name="connsiteY2" fmla="*/ 20600 h 77200"/>
                <a:gd name="connsiteX3" fmla="*/ 133566 w 291913"/>
                <a:gd name="connsiteY3" fmla="*/ 45258 h 77200"/>
                <a:gd name="connsiteX4" fmla="*/ 2 w 291913"/>
                <a:gd name="connsiteY4" fmla="*/ 76080 h 77200"/>
                <a:gd name="connsiteX0" fmla="*/ 9 w 291925"/>
                <a:gd name="connsiteY0" fmla="*/ 76080 h 76253"/>
                <a:gd name="connsiteX1" fmla="*/ 131518 w 291925"/>
                <a:gd name="connsiteY1" fmla="*/ 2105 h 76253"/>
                <a:gd name="connsiteX2" fmla="*/ 291795 w 291925"/>
                <a:gd name="connsiteY2" fmla="*/ 20600 h 76253"/>
                <a:gd name="connsiteX3" fmla="*/ 137683 w 291925"/>
                <a:gd name="connsiteY3" fmla="*/ 22655 h 76253"/>
                <a:gd name="connsiteX4" fmla="*/ 9 w 291925"/>
                <a:gd name="connsiteY4" fmla="*/ 76080 h 76253"/>
                <a:gd name="connsiteX0" fmla="*/ 9 w 292471"/>
                <a:gd name="connsiteY0" fmla="*/ 76080 h 76253"/>
                <a:gd name="connsiteX1" fmla="*/ 131518 w 292471"/>
                <a:gd name="connsiteY1" fmla="*/ 2105 h 76253"/>
                <a:gd name="connsiteX2" fmla="*/ 291795 w 292471"/>
                <a:gd name="connsiteY2" fmla="*/ 20600 h 76253"/>
                <a:gd name="connsiteX3" fmla="*/ 137683 w 292471"/>
                <a:gd name="connsiteY3" fmla="*/ 22655 h 76253"/>
                <a:gd name="connsiteX4" fmla="*/ 9 w 292471"/>
                <a:gd name="connsiteY4" fmla="*/ 76080 h 76253"/>
                <a:gd name="connsiteX0" fmla="*/ 1258 w 293720"/>
                <a:gd name="connsiteY0" fmla="*/ 76080 h 78680"/>
                <a:gd name="connsiteX1" fmla="*/ 132767 w 293720"/>
                <a:gd name="connsiteY1" fmla="*/ 2105 h 78680"/>
                <a:gd name="connsiteX2" fmla="*/ 293044 w 293720"/>
                <a:gd name="connsiteY2" fmla="*/ 20600 h 78680"/>
                <a:gd name="connsiteX3" fmla="*/ 138932 w 293720"/>
                <a:gd name="connsiteY3" fmla="*/ 22655 h 78680"/>
                <a:gd name="connsiteX4" fmla="*/ 1258 w 293720"/>
                <a:gd name="connsiteY4" fmla="*/ 76080 h 78680"/>
                <a:gd name="connsiteX0" fmla="*/ 1258 w 293044"/>
                <a:gd name="connsiteY0" fmla="*/ 76080 h 78680"/>
                <a:gd name="connsiteX1" fmla="*/ 132767 w 293044"/>
                <a:gd name="connsiteY1" fmla="*/ 2105 h 78680"/>
                <a:gd name="connsiteX2" fmla="*/ 293044 w 293044"/>
                <a:gd name="connsiteY2" fmla="*/ 20600 h 78680"/>
                <a:gd name="connsiteX3" fmla="*/ 138932 w 293044"/>
                <a:gd name="connsiteY3" fmla="*/ 22655 h 78680"/>
                <a:gd name="connsiteX4" fmla="*/ 1258 w 293044"/>
                <a:gd name="connsiteY4" fmla="*/ 76080 h 78680"/>
                <a:gd name="connsiteX0" fmla="*/ 1258 w 293044"/>
                <a:gd name="connsiteY0" fmla="*/ 76080 h 78611"/>
                <a:gd name="connsiteX1" fmla="*/ 132767 w 293044"/>
                <a:gd name="connsiteY1" fmla="*/ 2105 h 78611"/>
                <a:gd name="connsiteX2" fmla="*/ 293044 w 293044"/>
                <a:gd name="connsiteY2" fmla="*/ 20600 h 78611"/>
                <a:gd name="connsiteX3" fmla="*/ 138932 w 293044"/>
                <a:gd name="connsiteY3" fmla="*/ 22655 h 78611"/>
                <a:gd name="connsiteX4" fmla="*/ 1258 w 293044"/>
                <a:gd name="connsiteY4" fmla="*/ 76080 h 78611"/>
                <a:gd name="connsiteX0" fmla="*/ 1236 w 280693"/>
                <a:gd name="connsiteY0" fmla="*/ 79613 h 82337"/>
                <a:gd name="connsiteX1" fmla="*/ 132745 w 280693"/>
                <a:gd name="connsiteY1" fmla="*/ 5638 h 82337"/>
                <a:gd name="connsiteX2" fmla="*/ 280693 w 280693"/>
                <a:gd name="connsiteY2" fmla="*/ 7694 h 82337"/>
                <a:gd name="connsiteX3" fmla="*/ 138910 w 280693"/>
                <a:gd name="connsiteY3" fmla="*/ 26188 h 82337"/>
                <a:gd name="connsiteX4" fmla="*/ 1236 w 280693"/>
                <a:gd name="connsiteY4" fmla="*/ 79613 h 82337"/>
                <a:gd name="connsiteX0" fmla="*/ 39 w 279496"/>
                <a:gd name="connsiteY0" fmla="*/ 76896 h 77018"/>
                <a:gd name="connsiteX1" fmla="*/ 125384 w 279496"/>
                <a:gd name="connsiteY1" fmla="*/ 7030 h 77018"/>
                <a:gd name="connsiteX2" fmla="*/ 279496 w 279496"/>
                <a:gd name="connsiteY2" fmla="*/ 4977 h 77018"/>
                <a:gd name="connsiteX3" fmla="*/ 137713 w 279496"/>
                <a:gd name="connsiteY3" fmla="*/ 23471 h 77018"/>
                <a:gd name="connsiteX4" fmla="*/ 39 w 279496"/>
                <a:gd name="connsiteY4" fmla="*/ 76896 h 77018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650"/>
                <a:gd name="connsiteY0" fmla="*/ 81001 h 81123"/>
                <a:gd name="connsiteX1" fmla="*/ 125408 w 279650"/>
                <a:gd name="connsiteY1" fmla="*/ 11135 h 81123"/>
                <a:gd name="connsiteX2" fmla="*/ 279520 w 279650"/>
                <a:gd name="connsiteY2" fmla="*/ 9082 h 81123"/>
                <a:gd name="connsiteX3" fmla="*/ 137737 w 279650"/>
                <a:gd name="connsiteY3" fmla="*/ 27576 h 81123"/>
                <a:gd name="connsiteX4" fmla="*/ 63 w 279650"/>
                <a:gd name="connsiteY4" fmla="*/ 81001 h 81123"/>
                <a:gd name="connsiteX0" fmla="*/ 63 w 279650"/>
                <a:gd name="connsiteY0" fmla="*/ 81001 h 81234"/>
                <a:gd name="connsiteX1" fmla="*/ 125408 w 279650"/>
                <a:gd name="connsiteY1" fmla="*/ 11135 h 81234"/>
                <a:gd name="connsiteX2" fmla="*/ 279520 w 279650"/>
                <a:gd name="connsiteY2" fmla="*/ 9082 h 81234"/>
                <a:gd name="connsiteX3" fmla="*/ 137737 w 279650"/>
                <a:gd name="connsiteY3" fmla="*/ 27576 h 81234"/>
                <a:gd name="connsiteX4" fmla="*/ 63 w 279650"/>
                <a:gd name="connsiteY4" fmla="*/ 81001 h 81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9650" h="81234">
                  <a:moveTo>
                    <a:pt x="63" y="81001"/>
                  </a:moveTo>
                  <a:cubicBezTo>
                    <a:pt x="-1992" y="78261"/>
                    <a:pt x="45955" y="31340"/>
                    <a:pt x="125408" y="11135"/>
                  </a:cubicBezTo>
                  <a:cubicBezTo>
                    <a:pt x="204861" y="-9070"/>
                    <a:pt x="283288" y="3261"/>
                    <a:pt x="279520" y="9082"/>
                  </a:cubicBezTo>
                  <a:cubicBezTo>
                    <a:pt x="273698" y="23123"/>
                    <a:pt x="250068" y="-7013"/>
                    <a:pt x="137737" y="27576"/>
                  </a:cubicBezTo>
                  <a:cubicBezTo>
                    <a:pt x="25406" y="62165"/>
                    <a:pt x="2118" y="83741"/>
                    <a:pt x="63" y="81001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316DE230-9E8A-45FE-8910-8F00AC7A0403}"/>
                </a:ext>
              </a:extLst>
            </p:cNvPr>
            <p:cNvSpPr/>
            <p:nvPr/>
          </p:nvSpPr>
          <p:spPr>
            <a:xfrm>
              <a:off x="6018610" y="2436401"/>
              <a:ext cx="279650" cy="94565"/>
            </a:xfrm>
            <a:custGeom>
              <a:avLst/>
              <a:gdLst>
                <a:gd name="connsiteX0" fmla="*/ 224 w 292135"/>
                <a:gd name="connsiteY0" fmla="*/ 59346 h 59716"/>
                <a:gd name="connsiteX1" fmla="*/ 107075 w 292135"/>
                <a:gd name="connsiteY1" fmla="*/ 5920 h 59716"/>
                <a:gd name="connsiteX2" fmla="*/ 292010 w 292135"/>
                <a:gd name="connsiteY2" fmla="*/ 3866 h 59716"/>
                <a:gd name="connsiteX3" fmla="*/ 133788 w 292135"/>
                <a:gd name="connsiteY3" fmla="*/ 28524 h 59716"/>
                <a:gd name="connsiteX4" fmla="*/ 224 w 292135"/>
                <a:gd name="connsiteY4" fmla="*/ 59346 h 59716"/>
                <a:gd name="connsiteX0" fmla="*/ 2 w 291913"/>
                <a:gd name="connsiteY0" fmla="*/ 76080 h 77200"/>
                <a:gd name="connsiteX1" fmla="*/ 131511 w 291913"/>
                <a:gd name="connsiteY1" fmla="*/ 2105 h 77200"/>
                <a:gd name="connsiteX2" fmla="*/ 291788 w 291913"/>
                <a:gd name="connsiteY2" fmla="*/ 20600 h 77200"/>
                <a:gd name="connsiteX3" fmla="*/ 133566 w 291913"/>
                <a:gd name="connsiteY3" fmla="*/ 45258 h 77200"/>
                <a:gd name="connsiteX4" fmla="*/ 2 w 291913"/>
                <a:gd name="connsiteY4" fmla="*/ 76080 h 77200"/>
                <a:gd name="connsiteX0" fmla="*/ 9 w 291925"/>
                <a:gd name="connsiteY0" fmla="*/ 76080 h 76253"/>
                <a:gd name="connsiteX1" fmla="*/ 131518 w 291925"/>
                <a:gd name="connsiteY1" fmla="*/ 2105 h 76253"/>
                <a:gd name="connsiteX2" fmla="*/ 291795 w 291925"/>
                <a:gd name="connsiteY2" fmla="*/ 20600 h 76253"/>
                <a:gd name="connsiteX3" fmla="*/ 137683 w 291925"/>
                <a:gd name="connsiteY3" fmla="*/ 22655 h 76253"/>
                <a:gd name="connsiteX4" fmla="*/ 9 w 291925"/>
                <a:gd name="connsiteY4" fmla="*/ 76080 h 76253"/>
                <a:gd name="connsiteX0" fmla="*/ 9 w 292471"/>
                <a:gd name="connsiteY0" fmla="*/ 76080 h 76253"/>
                <a:gd name="connsiteX1" fmla="*/ 131518 w 292471"/>
                <a:gd name="connsiteY1" fmla="*/ 2105 h 76253"/>
                <a:gd name="connsiteX2" fmla="*/ 291795 w 292471"/>
                <a:gd name="connsiteY2" fmla="*/ 20600 h 76253"/>
                <a:gd name="connsiteX3" fmla="*/ 137683 w 292471"/>
                <a:gd name="connsiteY3" fmla="*/ 22655 h 76253"/>
                <a:gd name="connsiteX4" fmla="*/ 9 w 292471"/>
                <a:gd name="connsiteY4" fmla="*/ 76080 h 76253"/>
                <a:gd name="connsiteX0" fmla="*/ 1258 w 293720"/>
                <a:gd name="connsiteY0" fmla="*/ 76080 h 78680"/>
                <a:gd name="connsiteX1" fmla="*/ 132767 w 293720"/>
                <a:gd name="connsiteY1" fmla="*/ 2105 h 78680"/>
                <a:gd name="connsiteX2" fmla="*/ 293044 w 293720"/>
                <a:gd name="connsiteY2" fmla="*/ 20600 h 78680"/>
                <a:gd name="connsiteX3" fmla="*/ 138932 w 293720"/>
                <a:gd name="connsiteY3" fmla="*/ 22655 h 78680"/>
                <a:gd name="connsiteX4" fmla="*/ 1258 w 293720"/>
                <a:gd name="connsiteY4" fmla="*/ 76080 h 78680"/>
                <a:gd name="connsiteX0" fmla="*/ 1258 w 293044"/>
                <a:gd name="connsiteY0" fmla="*/ 76080 h 78680"/>
                <a:gd name="connsiteX1" fmla="*/ 132767 w 293044"/>
                <a:gd name="connsiteY1" fmla="*/ 2105 h 78680"/>
                <a:gd name="connsiteX2" fmla="*/ 293044 w 293044"/>
                <a:gd name="connsiteY2" fmla="*/ 20600 h 78680"/>
                <a:gd name="connsiteX3" fmla="*/ 138932 w 293044"/>
                <a:gd name="connsiteY3" fmla="*/ 22655 h 78680"/>
                <a:gd name="connsiteX4" fmla="*/ 1258 w 293044"/>
                <a:gd name="connsiteY4" fmla="*/ 76080 h 78680"/>
                <a:gd name="connsiteX0" fmla="*/ 1258 w 293044"/>
                <a:gd name="connsiteY0" fmla="*/ 76080 h 78611"/>
                <a:gd name="connsiteX1" fmla="*/ 132767 w 293044"/>
                <a:gd name="connsiteY1" fmla="*/ 2105 h 78611"/>
                <a:gd name="connsiteX2" fmla="*/ 293044 w 293044"/>
                <a:gd name="connsiteY2" fmla="*/ 20600 h 78611"/>
                <a:gd name="connsiteX3" fmla="*/ 138932 w 293044"/>
                <a:gd name="connsiteY3" fmla="*/ 22655 h 78611"/>
                <a:gd name="connsiteX4" fmla="*/ 1258 w 293044"/>
                <a:gd name="connsiteY4" fmla="*/ 76080 h 78611"/>
                <a:gd name="connsiteX0" fmla="*/ 1236 w 280693"/>
                <a:gd name="connsiteY0" fmla="*/ 79613 h 82337"/>
                <a:gd name="connsiteX1" fmla="*/ 132745 w 280693"/>
                <a:gd name="connsiteY1" fmla="*/ 5638 h 82337"/>
                <a:gd name="connsiteX2" fmla="*/ 280693 w 280693"/>
                <a:gd name="connsiteY2" fmla="*/ 7694 h 82337"/>
                <a:gd name="connsiteX3" fmla="*/ 138910 w 280693"/>
                <a:gd name="connsiteY3" fmla="*/ 26188 h 82337"/>
                <a:gd name="connsiteX4" fmla="*/ 1236 w 280693"/>
                <a:gd name="connsiteY4" fmla="*/ 79613 h 82337"/>
                <a:gd name="connsiteX0" fmla="*/ 39 w 279496"/>
                <a:gd name="connsiteY0" fmla="*/ 76896 h 77018"/>
                <a:gd name="connsiteX1" fmla="*/ 125384 w 279496"/>
                <a:gd name="connsiteY1" fmla="*/ 7030 h 77018"/>
                <a:gd name="connsiteX2" fmla="*/ 279496 w 279496"/>
                <a:gd name="connsiteY2" fmla="*/ 4977 h 77018"/>
                <a:gd name="connsiteX3" fmla="*/ 137713 w 279496"/>
                <a:gd name="connsiteY3" fmla="*/ 23471 h 77018"/>
                <a:gd name="connsiteX4" fmla="*/ 39 w 279496"/>
                <a:gd name="connsiteY4" fmla="*/ 76896 h 77018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650"/>
                <a:gd name="connsiteY0" fmla="*/ 81001 h 81123"/>
                <a:gd name="connsiteX1" fmla="*/ 125408 w 279650"/>
                <a:gd name="connsiteY1" fmla="*/ 11135 h 81123"/>
                <a:gd name="connsiteX2" fmla="*/ 279520 w 279650"/>
                <a:gd name="connsiteY2" fmla="*/ 9082 h 81123"/>
                <a:gd name="connsiteX3" fmla="*/ 137737 w 279650"/>
                <a:gd name="connsiteY3" fmla="*/ 27576 h 81123"/>
                <a:gd name="connsiteX4" fmla="*/ 63 w 279650"/>
                <a:gd name="connsiteY4" fmla="*/ 81001 h 81123"/>
                <a:gd name="connsiteX0" fmla="*/ 63 w 279650"/>
                <a:gd name="connsiteY0" fmla="*/ 81001 h 81234"/>
                <a:gd name="connsiteX1" fmla="*/ 125408 w 279650"/>
                <a:gd name="connsiteY1" fmla="*/ 11135 h 81234"/>
                <a:gd name="connsiteX2" fmla="*/ 279520 w 279650"/>
                <a:gd name="connsiteY2" fmla="*/ 9082 h 81234"/>
                <a:gd name="connsiteX3" fmla="*/ 137737 w 279650"/>
                <a:gd name="connsiteY3" fmla="*/ 27576 h 81234"/>
                <a:gd name="connsiteX4" fmla="*/ 63 w 279650"/>
                <a:gd name="connsiteY4" fmla="*/ 81001 h 81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9650" h="81234">
                  <a:moveTo>
                    <a:pt x="63" y="81001"/>
                  </a:moveTo>
                  <a:cubicBezTo>
                    <a:pt x="-1992" y="78261"/>
                    <a:pt x="45955" y="31340"/>
                    <a:pt x="125408" y="11135"/>
                  </a:cubicBezTo>
                  <a:cubicBezTo>
                    <a:pt x="204861" y="-9070"/>
                    <a:pt x="283288" y="3261"/>
                    <a:pt x="279520" y="9082"/>
                  </a:cubicBezTo>
                  <a:cubicBezTo>
                    <a:pt x="273698" y="23123"/>
                    <a:pt x="250068" y="-7013"/>
                    <a:pt x="137737" y="27576"/>
                  </a:cubicBezTo>
                  <a:cubicBezTo>
                    <a:pt x="25406" y="62165"/>
                    <a:pt x="2118" y="83741"/>
                    <a:pt x="63" y="81001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C5F4C13F-092D-4F58-B95D-1828F3AEB3D6}"/>
                </a:ext>
              </a:extLst>
            </p:cNvPr>
            <p:cNvSpPr/>
            <p:nvPr/>
          </p:nvSpPr>
          <p:spPr>
            <a:xfrm>
              <a:off x="5276136" y="1734987"/>
              <a:ext cx="1506104" cy="1057198"/>
            </a:xfrm>
            <a:custGeom>
              <a:avLst/>
              <a:gdLst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1174 w 1869410"/>
                <a:gd name="connsiteY19" fmla="*/ 1036330 h 1284241"/>
                <a:gd name="connsiteX20" fmla="*/ 1667369 w 1869410"/>
                <a:gd name="connsiteY20" fmla="*/ 1085860 h 1284241"/>
                <a:gd name="connsiteX21" fmla="*/ 1716899 w 1869410"/>
                <a:gd name="connsiteY21" fmla="*/ 93536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1174 w 1869410"/>
                <a:gd name="connsiteY19" fmla="*/ 1036330 h 1284241"/>
                <a:gd name="connsiteX20" fmla="*/ 1667369 w 1869410"/>
                <a:gd name="connsiteY20" fmla="*/ 1085860 h 1284241"/>
                <a:gd name="connsiteX21" fmla="*/ 1714994 w 1869410"/>
                <a:gd name="connsiteY21" fmla="*/ 90488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1174 w 1869410"/>
                <a:gd name="connsiteY19" fmla="*/ 1036330 h 1284241"/>
                <a:gd name="connsiteX20" fmla="*/ 1707374 w 1869410"/>
                <a:gd name="connsiteY20" fmla="*/ 1055380 h 1284241"/>
                <a:gd name="connsiteX21" fmla="*/ 1714994 w 1869410"/>
                <a:gd name="connsiteY21" fmla="*/ 90488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4984 w 1869410"/>
                <a:gd name="connsiteY19" fmla="*/ 1002040 h 1284241"/>
                <a:gd name="connsiteX20" fmla="*/ 1707374 w 1869410"/>
                <a:gd name="connsiteY20" fmla="*/ 1055380 h 1284241"/>
                <a:gd name="connsiteX21" fmla="*/ 1714994 w 1869410"/>
                <a:gd name="connsiteY21" fmla="*/ 90488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6"/>
                <a:gd name="connsiteX1" fmla="*/ 545324 w 1869410"/>
                <a:gd name="connsiteY1" fmla="*/ 516265 h 1284246"/>
                <a:gd name="connsiteX2" fmla="*/ 629144 w 1869410"/>
                <a:gd name="connsiteY2" fmla="*/ 476260 h 1284246"/>
                <a:gd name="connsiteX3" fmla="*/ 692009 w 1869410"/>
                <a:gd name="connsiteY3" fmla="*/ 577225 h 1284246"/>
                <a:gd name="connsiteX4" fmla="*/ 737729 w 1869410"/>
                <a:gd name="connsiteY4" fmla="*/ 779155 h 1284246"/>
                <a:gd name="connsiteX5" fmla="*/ 735824 w 1869410"/>
                <a:gd name="connsiteY5" fmla="*/ 914410 h 1284246"/>
                <a:gd name="connsiteX6" fmla="*/ 825359 w 1869410"/>
                <a:gd name="connsiteY6" fmla="*/ 678190 h 1284246"/>
                <a:gd name="connsiteX7" fmla="*/ 840599 w 1869410"/>
                <a:gd name="connsiteY7" fmla="*/ 582940 h 1284246"/>
                <a:gd name="connsiteX8" fmla="*/ 1103489 w 1869410"/>
                <a:gd name="connsiteY8" fmla="*/ 870595 h 1284246"/>
                <a:gd name="connsiteX9" fmla="*/ 1154924 w 1869410"/>
                <a:gd name="connsiteY9" fmla="*/ 891550 h 1284246"/>
                <a:gd name="connsiteX10" fmla="*/ 1055864 w 1869410"/>
                <a:gd name="connsiteY10" fmla="*/ 723910 h 1284246"/>
                <a:gd name="connsiteX11" fmla="*/ 1257794 w 1869410"/>
                <a:gd name="connsiteY11" fmla="*/ 971560 h 1284246"/>
                <a:gd name="connsiteX12" fmla="*/ 1233029 w 1869410"/>
                <a:gd name="connsiteY12" fmla="*/ 849640 h 1284246"/>
                <a:gd name="connsiteX13" fmla="*/ 1375904 w 1869410"/>
                <a:gd name="connsiteY13" fmla="*/ 986800 h 1284246"/>
                <a:gd name="connsiteX14" fmla="*/ 1417814 w 1869410"/>
                <a:gd name="connsiteY14" fmla="*/ 1173490 h 1284246"/>
                <a:gd name="connsiteX15" fmla="*/ 1444484 w 1869410"/>
                <a:gd name="connsiteY15" fmla="*/ 1057285 h 1284246"/>
                <a:gd name="connsiteX16" fmla="*/ 1450199 w 1869410"/>
                <a:gd name="connsiteY16" fmla="*/ 1283980 h 1284246"/>
                <a:gd name="connsiteX17" fmla="*/ 1495919 w 1869410"/>
                <a:gd name="connsiteY17" fmla="*/ 1101100 h 1284246"/>
                <a:gd name="connsiteX18" fmla="*/ 1551164 w 1869410"/>
                <a:gd name="connsiteY18" fmla="*/ 1011565 h 1284246"/>
                <a:gd name="connsiteX19" fmla="*/ 1634984 w 1869410"/>
                <a:gd name="connsiteY19" fmla="*/ 1002040 h 1284246"/>
                <a:gd name="connsiteX20" fmla="*/ 1707374 w 1869410"/>
                <a:gd name="connsiteY20" fmla="*/ 1055380 h 1284246"/>
                <a:gd name="connsiteX21" fmla="*/ 1714994 w 1869410"/>
                <a:gd name="connsiteY21" fmla="*/ 904885 h 1284246"/>
                <a:gd name="connsiteX22" fmla="*/ 1716899 w 1869410"/>
                <a:gd name="connsiteY22" fmla="*/ 802015 h 1284246"/>
                <a:gd name="connsiteX23" fmla="*/ 1804529 w 1869410"/>
                <a:gd name="connsiteY23" fmla="*/ 889645 h 1284246"/>
                <a:gd name="connsiteX24" fmla="*/ 1764524 w 1869410"/>
                <a:gd name="connsiteY24" fmla="*/ 716290 h 1284246"/>
                <a:gd name="connsiteX25" fmla="*/ 1764524 w 1869410"/>
                <a:gd name="connsiteY25" fmla="*/ 615325 h 1284246"/>
                <a:gd name="connsiteX26" fmla="*/ 1869299 w 1869410"/>
                <a:gd name="connsiteY26" fmla="*/ 708670 h 1284246"/>
                <a:gd name="connsiteX27" fmla="*/ 1783574 w 1869410"/>
                <a:gd name="connsiteY27" fmla="*/ 539125 h 1284246"/>
                <a:gd name="connsiteX28" fmla="*/ 1730234 w 1869410"/>
                <a:gd name="connsiteY28" fmla="*/ 396250 h 1284246"/>
                <a:gd name="connsiteX29" fmla="*/ 1560689 w 1869410"/>
                <a:gd name="connsiteY29" fmla="*/ 219085 h 1284246"/>
                <a:gd name="connsiteX30" fmla="*/ 1427339 w 1869410"/>
                <a:gd name="connsiteY30" fmla="*/ 129550 h 1284246"/>
                <a:gd name="connsiteX31" fmla="*/ 1594979 w 1869410"/>
                <a:gd name="connsiteY31" fmla="*/ 100975 h 1284246"/>
                <a:gd name="connsiteX32" fmla="*/ 1634984 w 1869410"/>
                <a:gd name="connsiteY32" fmla="*/ 70495 h 1284246"/>
                <a:gd name="connsiteX33" fmla="*/ 1402574 w 1869410"/>
                <a:gd name="connsiteY33" fmla="*/ 62875 h 1284246"/>
                <a:gd name="connsiteX34" fmla="*/ 1191119 w 1869410"/>
                <a:gd name="connsiteY34" fmla="*/ 17155 h 1284246"/>
                <a:gd name="connsiteX35" fmla="*/ 981569 w 1869410"/>
                <a:gd name="connsiteY35" fmla="*/ 10 h 1284246"/>
                <a:gd name="connsiteX36" fmla="*/ 712964 w 1869410"/>
                <a:gd name="connsiteY36" fmla="*/ 19060 h 1284246"/>
                <a:gd name="connsiteX37" fmla="*/ 543419 w 1869410"/>
                <a:gd name="connsiteY37" fmla="*/ 55255 h 1284246"/>
                <a:gd name="connsiteX38" fmla="*/ 415784 w 1869410"/>
                <a:gd name="connsiteY38" fmla="*/ 144790 h 1284246"/>
                <a:gd name="connsiteX39" fmla="*/ 364349 w 1869410"/>
                <a:gd name="connsiteY39" fmla="*/ 215275 h 1284246"/>
                <a:gd name="connsiteX40" fmla="*/ 290054 w 1869410"/>
                <a:gd name="connsiteY40" fmla="*/ 278140 h 1284246"/>
                <a:gd name="connsiteX41" fmla="*/ 223379 w 1869410"/>
                <a:gd name="connsiteY41" fmla="*/ 331480 h 1284246"/>
                <a:gd name="connsiteX42" fmla="*/ 145274 w 1869410"/>
                <a:gd name="connsiteY42" fmla="*/ 485785 h 1284246"/>
                <a:gd name="connsiteX43" fmla="*/ 80504 w 1869410"/>
                <a:gd name="connsiteY43" fmla="*/ 674380 h 1284246"/>
                <a:gd name="connsiteX44" fmla="*/ 494 w 1869410"/>
                <a:gd name="connsiteY44" fmla="*/ 777250 h 1284246"/>
                <a:gd name="connsiteX45" fmla="*/ 120509 w 1869410"/>
                <a:gd name="connsiteY45" fmla="*/ 678190 h 1284246"/>
                <a:gd name="connsiteX46" fmla="*/ 118604 w 1869410"/>
                <a:gd name="connsiteY46" fmla="*/ 910600 h 1284246"/>
                <a:gd name="connsiteX47" fmla="*/ 131939 w 1869410"/>
                <a:gd name="connsiteY47" fmla="*/ 1034425 h 1284246"/>
                <a:gd name="connsiteX48" fmla="*/ 160514 w 1869410"/>
                <a:gd name="connsiteY48" fmla="*/ 891550 h 1284246"/>
                <a:gd name="connsiteX49" fmla="*/ 246239 w 1869410"/>
                <a:gd name="connsiteY49" fmla="*/ 990610 h 1284246"/>
                <a:gd name="connsiteX50" fmla="*/ 238619 w 1869410"/>
                <a:gd name="connsiteY50" fmla="*/ 866785 h 1284246"/>
                <a:gd name="connsiteX51" fmla="*/ 250049 w 1869410"/>
                <a:gd name="connsiteY51" fmla="*/ 725815 h 1284246"/>
                <a:gd name="connsiteX52" fmla="*/ 311009 w 1869410"/>
                <a:gd name="connsiteY52" fmla="*/ 889645 h 1284246"/>
                <a:gd name="connsiteX53" fmla="*/ 295769 w 1869410"/>
                <a:gd name="connsiteY53" fmla="*/ 643900 h 1284246"/>
                <a:gd name="connsiteX54" fmla="*/ 341489 w 1869410"/>
                <a:gd name="connsiteY54" fmla="*/ 495310 h 1284246"/>
                <a:gd name="connsiteX55" fmla="*/ 394829 w 1869410"/>
                <a:gd name="connsiteY55" fmla="*/ 483880 h 1284246"/>
                <a:gd name="connsiteX56" fmla="*/ 486269 w 1869410"/>
                <a:gd name="connsiteY56" fmla="*/ 586750 h 1284246"/>
                <a:gd name="connsiteX0" fmla="*/ 486269 w 1869410"/>
                <a:gd name="connsiteY0" fmla="*/ 586750 h 1284246"/>
                <a:gd name="connsiteX1" fmla="*/ 545324 w 1869410"/>
                <a:gd name="connsiteY1" fmla="*/ 516265 h 1284246"/>
                <a:gd name="connsiteX2" fmla="*/ 629144 w 1869410"/>
                <a:gd name="connsiteY2" fmla="*/ 476260 h 1284246"/>
                <a:gd name="connsiteX3" fmla="*/ 692009 w 1869410"/>
                <a:gd name="connsiteY3" fmla="*/ 577225 h 1284246"/>
                <a:gd name="connsiteX4" fmla="*/ 737729 w 1869410"/>
                <a:gd name="connsiteY4" fmla="*/ 779155 h 1284246"/>
                <a:gd name="connsiteX5" fmla="*/ 735824 w 1869410"/>
                <a:gd name="connsiteY5" fmla="*/ 914410 h 1284246"/>
                <a:gd name="connsiteX6" fmla="*/ 825359 w 1869410"/>
                <a:gd name="connsiteY6" fmla="*/ 678190 h 1284246"/>
                <a:gd name="connsiteX7" fmla="*/ 840599 w 1869410"/>
                <a:gd name="connsiteY7" fmla="*/ 582940 h 1284246"/>
                <a:gd name="connsiteX8" fmla="*/ 1103489 w 1869410"/>
                <a:gd name="connsiteY8" fmla="*/ 870595 h 1284246"/>
                <a:gd name="connsiteX9" fmla="*/ 1154924 w 1869410"/>
                <a:gd name="connsiteY9" fmla="*/ 891550 h 1284246"/>
                <a:gd name="connsiteX10" fmla="*/ 1055864 w 1869410"/>
                <a:gd name="connsiteY10" fmla="*/ 723910 h 1284246"/>
                <a:gd name="connsiteX11" fmla="*/ 1257794 w 1869410"/>
                <a:gd name="connsiteY11" fmla="*/ 971560 h 1284246"/>
                <a:gd name="connsiteX12" fmla="*/ 1233029 w 1869410"/>
                <a:gd name="connsiteY12" fmla="*/ 849640 h 1284246"/>
                <a:gd name="connsiteX13" fmla="*/ 1375904 w 1869410"/>
                <a:gd name="connsiteY13" fmla="*/ 986800 h 1284246"/>
                <a:gd name="connsiteX14" fmla="*/ 1417814 w 1869410"/>
                <a:gd name="connsiteY14" fmla="*/ 1173490 h 1284246"/>
                <a:gd name="connsiteX15" fmla="*/ 1444484 w 1869410"/>
                <a:gd name="connsiteY15" fmla="*/ 1057285 h 1284246"/>
                <a:gd name="connsiteX16" fmla="*/ 1450199 w 1869410"/>
                <a:gd name="connsiteY16" fmla="*/ 1283980 h 1284246"/>
                <a:gd name="connsiteX17" fmla="*/ 1495919 w 1869410"/>
                <a:gd name="connsiteY17" fmla="*/ 1101100 h 1284246"/>
                <a:gd name="connsiteX18" fmla="*/ 1551164 w 1869410"/>
                <a:gd name="connsiteY18" fmla="*/ 1011565 h 1284246"/>
                <a:gd name="connsiteX19" fmla="*/ 1671179 w 1869410"/>
                <a:gd name="connsiteY19" fmla="*/ 1011565 h 1284246"/>
                <a:gd name="connsiteX20" fmla="*/ 1707374 w 1869410"/>
                <a:gd name="connsiteY20" fmla="*/ 1055380 h 1284246"/>
                <a:gd name="connsiteX21" fmla="*/ 1714994 w 1869410"/>
                <a:gd name="connsiteY21" fmla="*/ 904885 h 1284246"/>
                <a:gd name="connsiteX22" fmla="*/ 1716899 w 1869410"/>
                <a:gd name="connsiteY22" fmla="*/ 802015 h 1284246"/>
                <a:gd name="connsiteX23" fmla="*/ 1804529 w 1869410"/>
                <a:gd name="connsiteY23" fmla="*/ 889645 h 1284246"/>
                <a:gd name="connsiteX24" fmla="*/ 1764524 w 1869410"/>
                <a:gd name="connsiteY24" fmla="*/ 716290 h 1284246"/>
                <a:gd name="connsiteX25" fmla="*/ 1764524 w 1869410"/>
                <a:gd name="connsiteY25" fmla="*/ 615325 h 1284246"/>
                <a:gd name="connsiteX26" fmla="*/ 1869299 w 1869410"/>
                <a:gd name="connsiteY26" fmla="*/ 708670 h 1284246"/>
                <a:gd name="connsiteX27" fmla="*/ 1783574 w 1869410"/>
                <a:gd name="connsiteY27" fmla="*/ 539125 h 1284246"/>
                <a:gd name="connsiteX28" fmla="*/ 1730234 w 1869410"/>
                <a:gd name="connsiteY28" fmla="*/ 396250 h 1284246"/>
                <a:gd name="connsiteX29" fmla="*/ 1560689 w 1869410"/>
                <a:gd name="connsiteY29" fmla="*/ 219085 h 1284246"/>
                <a:gd name="connsiteX30" fmla="*/ 1427339 w 1869410"/>
                <a:gd name="connsiteY30" fmla="*/ 129550 h 1284246"/>
                <a:gd name="connsiteX31" fmla="*/ 1594979 w 1869410"/>
                <a:gd name="connsiteY31" fmla="*/ 100975 h 1284246"/>
                <a:gd name="connsiteX32" fmla="*/ 1634984 w 1869410"/>
                <a:gd name="connsiteY32" fmla="*/ 70495 h 1284246"/>
                <a:gd name="connsiteX33" fmla="*/ 1402574 w 1869410"/>
                <a:gd name="connsiteY33" fmla="*/ 62875 h 1284246"/>
                <a:gd name="connsiteX34" fmla="*/ 1191119 w 1869410"/>
                <a:gd name="connsiteY34" fmla="*/ 17155 h 1284246"/>
                <a:gd name="connsiteX35" fmla="*/ 981569 w 1869410"/>
                <a:gd name="connsiteY35" fmla="*/ 10 h 1284246"/>
                <a:gd name="connsiteX36" fmla="*/ 712964 w 1869410"/>
                <a:gd name="connsiteY36" fmla="*/ 19060 h 1284246"/>
                <a:gd name="connsiteX37" fmla="*/ 543419 w 1869410"/>
                <a:gd name="connsiteY37" fmla="*/ 55255 h 1284246"/>
                <a:gd name="connsiteX38" fmla="*/ 415784 w 1869410"/>
                <a:gd name="connsiteY38" fmla="*/ 144790 h 1284246"/>
                <a:gd name="connsiteX39" fmla="*/ 364349 w 1869410"/>
                <a:gd name="connsiteY39" fmla="*/ 215275 h 1284246"/>
                <a:gd name="connsiteX40" fmla="*/ 290054 w 1869410"/>
                <a:gd name="connsiteY40" fmla="*/ 278140 h 1284246"/>
                <a:gd name="connsiteX41" fmla="*/ 223379 w 1869410"/>
                <a:gd name="connsiteY41" fmla="*/ 331480 h 1284246"/>
                <a:gd name="connsiteX42" fmla="*/ 145274 w 1869410"/>
                <a:gd name="connsiteY42" fmla="*/ 485785 h 1284246"/>
                <a:gd name="connsiteX43" fmla="*/ 80504 w 1869410"/>
                <a:gd name="connsiteY43" fmla="*/ 674380 h 1284246"/>
                <a:gd name="connsiteX44" fmla="*/ 494 w 1869410"/>
                <a:gd name="connsiteY44" fmla="*/ 777250 h 1284246"/>
                <a:gd name="connsiteX45" fmla="*/ 120509 w 1869410"/>
                <a:gd name="connsiteY45" fmla="*/ 678190 h 1284246"/>
                <a:gd name="connsiteX46" fmla="*/ 118604 w 1869410"/>
                <a:gd name="connsiteY46" fmla="*/ 910600 h 1284246"/>
                <a:gd name="connsiteX47" fmla="*/ 131939 w 1869410"/>
                <a:gd name="connsiteY47" fmla="*/ 1034425 h 1284246"/>
                <a:gd name="connsiteX48" fmla="*/ 160514 w 1869410"/>
                <a:gd name="connsiteY48" fmla="*/ 891550 h 1284246"/>
                <a:gd name="connsiteX49" fmla="*/ 246239 w 1869410"/>
                <a:gd name="connsiteY49" fmla="*/ 990610 h 1284246"/>
                <a:gd name="connsiteX50" fmla="*/ 238619 w 1869410"/>
                <a:gd name="connsiteY50" fmla="*/ 866785 h 1284246"/>
                <a:gd name="connsiteX51" fmla="*/ 250049 w 1869410"/>
                <a:gd name="connsiteY51" fmla="*/ 725815 h 1284246"/>
                <a:gd name="connsiteX52" fmla="*/ 311009 w 1869410"/>
                <a:gd name="connsiteY52" fmla="*/ 889645 h 1284246"/>
                <a:gd name="connsiteX53" fmla="*/ 295769 w 1869410"/>
                <a:gd name="connsiteY53" fmla="*/ 643900 h 1284246"/>
                <a:gd name="connsiteX54" fmla="*/ 341489 w 1869410"/>
                <a:gd name="connsiteY54" fmla="*/ 495310 h 1284246"/>
                <a:gd name="connsiteX55" fmla="*/ 394829 w 1869410"/>
                <a:gd name="connsiteY55" fmla="*/ 483880 h 1284246"/>
                <a:gd name="connsiteX56" fmla="*/ 486269 w 1869410"/>
                <a:gd name="connsiteY56" fmla="*/ 586750 h 1284246"/>
                <a:gd name="connsiteX0" fmla="*/ 486269 w 1869410"/>
                <a:gd name="connsiteY0" fmla="*/ 586750 h 1284251"/>
                <a:gd name="connsiteX1" fmla="*/ 545324 w 1869410"/>
                <a:gd name="connsiteY1" fmla="*/ 516265 h 1284251"/>
                <a:gd name="connsiteX2" fmla="*/ 629144 w 1869410"/>
                <a:gd name="connsiteY2" fmla="*/ 476260 h 1284251"/>
                <a:gd name="connsiteX3" fmla="*/ 692009 w 1869410"/>
                <a:gd name="connsiteY3" fmla="*/ 577225 h 1284251"/>
                <a:gd name="connsiteX4" fmla="*/ 737729 w 1869410"/>
                <a:gd name="connsiteY4" fmla="*/ 779155 h 1284251"/>
                <a:gd name="connsiteX5" fmla="*/ 735824 w 1869410"/>
                <a:gd name="connsiteY5" fmla="*/ 914410 h 1284251"/>
                <a:gd name="connsiteX6" fmla="*/ 825359 w 1869410"/>
                <a:gd name="connsiteY6" fmla="*/ 678190 h 1284251"/>
                <a:gd name="connsiteX7" fmla="*/ 840599 w 1869410"/>
                <a:gd name="connsiteY7" fmla="*/ 582940 h 1284251"/>
                <a:gd name="connsiteX8" fmla="*/ 1103489 w 1869410"/>
                <a:gd name="connsiteY8" fmla="*/ 870595 h 1284251"/>
                <a:gd name="connsiteX9" fmla="*/ 1154924 w 1869410"/>
                <a:gd name="connsiteY9" fmla="*/ 891550 h 1284251"/>
                <a:gd name="connsiteX10" fmla="*/ 1055864 w 1869410"/>
                <a:gd name="connsiteY10" fmla="*/ 723910 h 1284251"/>
                <a:gd name="connsiteX11" fmla="*/ 1257794 w 1869410"/>
                <a:gd name="connsiteY11" fmla="*/ 971560 h 1284251"/>
                <a:gd name="connsiteX12" fmla="*/ 1233029 w 1869410"/>
                <a:gd name="connsiteY12" fmla="*/ 849640 h 1284251"/>
                <a:gd name="connsiteX13" fmla="*/ 1375904 w 1869410"/>
                <a:gd name="connsiteY13" fmla="*/ 986800 h 1284251"/>
                <a:gd name="connsiteX14" fmla="*/ 1417814 w 1869410"/>
                <a:gd name="connsiteY14" fmla="*/ 1173490 h 1284251"/>
                <a:gd name="connsiteX15" fmla="*/ 1444484 w 1869410"/>
                <a:gd name="connsiteY15" fmla="*/ 1057285 h 1284251"/>
                <a:gd name="connsiteX16" fmla="*/ 1450199 w 1869410"/>
                <a:gd name="connsiteY16" fmla="*/ 1283980 h 1284251"/>
                <a:gd name="connsiteX17" fmla="*/ 1495919 w 1869410"/>
                <a:gd name="connsiteY17" fmla="*/ 1101100 h 1284251"/>
                <a:gd name="connsiteX18" fmla="*/ 1574024 w 1869410"/>
                <a:gd name="connsiteY18" fmla="*/ 996325 h 1284251"/>
                <a:gd name="connsiteX19" fmla="*/ 1671179 w 1869410"/>
                <a:gd name="connsiteY19" fmla="*/ 1011565 h 1284251"/>
                <a:gd name="connsiteX20" fmla="*/ 1707374 w 1869410"/>
                <a:gd name="connsiteY20" fmla="*/ 1055380 h 1284251"/>
                <a:gd name="connsiteX21" fmla="*/ 1714994 w 1869410"/>
                <a:gd name="connsiteY21" fmla="*/ 904885 h 1284251"/>
                <a:gd name="connsiteX22" fmla="*/ 1716899 w 1869410"/>
                <a:gd name="connsiteY22" fmla="*/ 802015 h 1284251"/>
                <a:gd name="connsiteX23" fmla="*/ 1804529 w 1869410"/>
                <a:gd name="connsiteY23" fmla="*/ 889645 h 1284251"/>
                <a:gd name="connsiteX24" fmla="*/ 1764524 w 1869410"/>
                <a:gd name="connsiteY24" fmla="*/ 716290 h 1284251"/>
                <a:gd name="connsiteX25" fmla="*/ 1764524 w 1869410"/>
                <a:gd name="connsiteY25" fmla="*/ 615325 h 1284251"/>
                <a:gd name="connsiteX26" fmla="*/ 1869299 w 1869410"/>
                <a:gd name="connsiteY26" fmla="*/ 708670 h 1284251"/>
                <a:gd name="connsiteX27" fmla="*/ 1783574 w 1869410"/>
                <a:gd name="connsiteY27" fmla="*/ 539125 h 1284251"/>
                <a:gd name="connsiteX28" fmla="*/ 1730234 w 1869410"/>
                <a:gd name="connsiteY28" fmla="*/ 396250 h 1284251"/>
                <a:gd name="connsiteX29" fmla="*/ 1560689 w 1869410"/>
                <a:gd name="connsiteY29" fmla="*/ 219085 h 1284251"/>
                <a:gd name="connsiteX30" fmla="*/ 1427339 w 1869410"/>
                <a:gd name="connsiteY30" fmla="*/ 129550 h 1284251"/>
                <a:gd name="connsiteX31" fmla="*/ 1594979 w 1869410"/>
                <a:gd name="connsiteY31" fmla="*/ 100975 h 1284251"/>
                <a:gd name="connsiteX32" fmla="*/ 1634984 w 1869410"/>
                <a:gd name="connsiteY32" fmla="*/ 70495 h 1284251"/>
                <a:gd name="connsiteX33" fmla="*/ 1402574 w 1869410"/>
                <a:gd name="connsiteY33" fmla="*/ 62875 h 1284251"/>
                <a:gd name="connsiteX34" fmla="*/ 1191119 w 1869410"/>
                <a:gd name="connsiteY34" fmla="*/ 17155 h 1284251"/>
                <a:gd name="connsiteX35" fmla="*/ 981569 w 1869410"/>
                <a:gd name="connsiteY35" fmla="*/ 10 h 1284251"/>
                <a:gd name="connsiteX36" fmla="*/ 712964 w 1869410"/>
                <a:gd name="connsiteY36" fmla="*/ 19060 h 1284251"/>
                <a:gd name="connsiteX37" fmla="*/ 543419 w 1869410"/>
                <a:gd name="connsiteY37" fmla="*/ 55255 h 1284251"/>
                <a:gd name="connsiteX38" fmla="*/ 415784 w 1869410"/>
                <a:gd name="connsiteY38" fmla="*/ 144790 h 1284251"/>
                <a:gd name="connsiteX39" fmla="*/ 364349 w 1869410"/>
                <a:gd name="connsiteY39" fmla="*/ 215275 h 1284251"/>
                <a:gd name="connsiteX40" fmla="*/ 290054 w 1869410"/>
                <a:gd name="connsiteY40" fmla="*/ 278140 h 1284251"/>
                <a:gd name="connsiteX41" fmla="*/ 223379 w 1869410"/>
                <a:gd name="connsiteY41" fmla="*/ 331480 h 1284251"/>
                <a:gd name="connsiteX42" fmla="*/ 145274 w 1869410"/>
                <a:gd name="connsiteY42" fmla="*/ 485785 h 1284251"/>
                <a:gd name="connsiteX43" fmla="*/ 80504 w 1869410"/>
                <a:gd name="connsiteY43" fmla="*/ 674380 h 1284251"/>
                <a:gd name="connsiteX44" fmla="*/ 494 w 1869410"/>
                <a:gd name="connsiteY44" fmla="*/ 777250 h 1284251"/>
                <a:gd name="connsiteX45" fmla="*/ 120509 w 1869410"/>
                <a:gd name="connsiteY45" fmla="*/ 678190 h 1284251"/>
                <a:gd name="connsiteX46" fmla="*/ 118604 w 1869410"/>
                <a:gd name="connsiteY46" fmla="*/ 910600 h 1284251"/>
                <a:gd name="connsiteX47" fmla="*/ 131939 w 1869410"/>
                <a:gd name="connsiteY47" fmla="*/ 1034425 h 1284251"/>
                <a:gd name="connsiteX48" fmla="*/ 160514 w 1869410"/>
                <a:gd name="connsiteY48" fmla="*/ 891550 h 1284251"/>
                <a:gd name="connsiteX49" fmla="*/ 246239 w 1869410"/>
                <a:gd name="connsiteY49" fmla="*/ 990610 h 1284251"/>
                <a:gd name="connsiteX50" fmla="*/ 238619 w 1869410"/>
                <a:gd name="connsiteY50" fmla="*/ 866785 h 1284251"/>
                <a:gd name="connsiteX51" fmla="*/ 250049 w 1869410"/>
                <a:gd name="connsiteY51" fmla="*/ 725815 h 1284251"/>
                <a:gd name="connsiteX52" fmla="*/ 311009 w 1869410"/>
                <a:gd name="connsiteY52" fmla="*/ 889645 h 1284251"/>
                <a:gd name="connsiteX53" fmla="*/ 295769 w 1869410"/>
                <a:gd name="connsiteY53" fmla="*/ 643900 h 1284251"/>
                <a:gd name="connsiteX54" fmla="*/ 341489 w 1869410"/>
                <a:gd name="connsiteY54" fmla="*/ 495310 h 1284251"/>
                <a:gd name="connsiteX55" fmla="*/ 394829 w 1869410"/>
                <a:gd name="connsiteY55" fmla="*/ 483880 h 1284251"/>
                <a:gd name="connsiteX56" fmla="*/ 486269 w 1869410"/>
                <a:gd name="connsiteY56" fmla="*/ 586750 h 1284251"/>
                <a:gd name="connsiteX0" fmla="*/ 486269 w 1869410"/>
                <a:gd name="connsiteY0" fmla="*/ 586750 h 1284251"/>
                <a:gd name="connsiteX1" fmla="*/ 545324 w 1869410"/>
                <a:gd name="connsiteY1" fmla="*/ 516265 h 1284251"/>
                <a:gd name="connsiteX2" fmla="*/ 629144 w 1869410"/>
                <a:gd name="connsiteY2" fmla="*/ 476260 h 1284251"/>
                <a:gd name="connsiteX3" fmla="*/ 692009 w 1869410"/>
                <a:gd name="connsiteY3" fmla="*/ 577225 h 1284251"/>
                <a:gd name="connsiteX4" fmla="*/ 737729 w 1869410"/>
                <a:gd name="connsiteY4" fmla="*/ 779155 h 1284251"/>
                <a:gd name="connsiteX5" fmla="*/ 735824 w 1869410"/>
                <a:gd name="connsiteY5" fmla="*/ 914410 h 1284251"/>
                <a:gd name="connsiteX6" fmla="*/ 825359 w 1869410"/>
                <a:gd name="connsiteY6" fmla="*/ 678190 h 1284251"/>
                <a:gd name="connsiteX7" fmla="*/ 840599 w 1869410"/>
                <a:gd name="connsiteY7" fmla="*/ 582940 h 1284251"/>
                <a:gd name="connsiteX8" fmla="*/ 1103489 w 1869410"/>
                <a:gd name="connsiteY8" fmla="*/ 870595 h 1284251"/>
                <a:gd name="connsiteX9" fmla="*/ 1154924 w 1869410"/>
                <a:gd name="connsiteY9" fmla="*/ 891550 h 1284251"/>
                <a:gd name="connsiteX10" fmla="*/ 1055864 w 1869410"/>
                <a:gd name="connsiteY10" fmla="*/ 723910 h 1284251"/>
                <a:gd name="connsiteX11" fmla="*/ 1257794 w 1869410"/>
                <a:gd name="connsiteY11" fmla="*/ 971560 h 1284251"/>
                <a:gd name="connsiteX12" fmla="*/ 1233029 w 1869410"/>
                <a:gd name="connsiteY12" fmla="*/ 849640 h 1284251"/>
                <a:gd name="connsiteX13" fmla="*/ 1375904 w 1869410"/>
                <a:gd name="connsiteY13" fmla="*/ 986800 h 1284251"/>
                <a:gd name="connsiteX14" fmla="*/ 1417814 w 1869410"/>
                <a:gd name="connsiteY14" fmla="*/ 1173490 h 1284251"/>
                <a:gd name="connsiteX15" fmla="*/ 1444484 w 1869410"/>
                <a:gd name="connsiteY15" fmla="*/ 1057285 h 1284251"/>
                <a:gd name="connsiteX16" fmla="*/ 1450199 w 1869410"/>
                <a:gd name="connsiteY16" fmla="*/ 1283980 h 1284251"/>
                <a:gd name="connsiteX17" fmla="*/ 1495919 w 1869410"/>
                <a:gd name="connsiteY17" fmla="*/ 1101100 h 1284251"/>
                <a:gd name="connsiteX18" fmla="*/ 1574024 w 1869410"/>
                <a:gd name="connsiteY18" fmla="*/ 996325 h 1284251"/>
                <a:gd name="connsiteX19" fmla="*/ 1667369 w 1869410"/>
                <a:gd name="connsiteY19" fmla="*/ 1021090 h 1284251"/>
                <a:gd name="connsiteX20" fmla="*/ 1707374 w 1869410"/>
                <a:gd name="connsiteY20" fmla="*/ 1055380 h 1284251"/>
                <a:gd name="connsiteX21" fmla="*/ 1714994 w 1869410"/>
                <a:gd name="connsiteY21" fmla="*/ 904885 h 1284251"/>
                <a:gd name="connsiteX22" fmla="*/ 1716899 w 1869410"/>
                <a:gd name="connsiteY22" fmla="*/ 802015 h 1284251"/>
                <a:gd name="connsiteX23" fmla="*/ 1804529 w 1869410"/>
                <a:gd name="connsiteY23" fmla="*/ 889645 h 1284251"/>
                <a:gd name="connsiteX24" fmla="*/ 1764524 w 1869410"/>
                <a:gd name="connsiteY24" fmla="*/ 716290 h 1284251"/>
                <a:gd name="connsiteX25" fmla="*/ 1764524 w 1869410"/>
                <a:gd name="connsiteY25" fmla="*/ 615325 h 1284251"/>
                <a:gd name="connsiteX26" fmla="*/ 1869299 w 1869410"/>
                <a:gd name="connsiteY26" fmla="*/ 708670 h 1284251"/>
                <a:gd name="connsiteX27" fmla="*/ 1783574 w 1869410"/>
                <a:gd name="connsiteY27" fmla="*/ 539125 h 1284251"/>
                <a:gd name="connsiteX28" fmla="*/ 1730234 w 1869410"/>
                <a:gd name="connsiteY28" fmla="*/ 396250 h 1284251"/>
                <a:gd name="connsiteX29" fmla="*/ 1560689 w 1869410"/>
                <a:gd name="connsiteY29" fmla="*/ 219085 h 1284251"/>
                <a:gd name="connsiteX30" fmla="*/ 1427339 w 1869410"/>
                <a:gd name="connsiteY30" fmla="*/ 129550 h 1284251"/>
                <a:gd name="connsiteX31" fmla="*/ 1594979 w 1869410"/>
                <a:gd name="connsiteY31" fmla="*/ 100975 h 1284251"/>
                <a:gd name="connsiteX32" fmla="*/ 1634984 w 1869410"/>
                <a:gd name="connsiteY32" fmla="*/ 70495 h 1284251"/>
                <a:gd name="connsiteX33" fmla="*/ 1402574 w 1869410"/>
                <a:gd name="connsiteY33" fmla="*/ 62875 h 1284251"/>
                <a:gd name="connsiteX34" fmla="*/ 1191119 w 1869410"/>
                <a:gd name="connsiteY34" fmla="*/ 17155 h 1284251"/>
                <a:gd name="connsiteX35" fmla="*/ 981569 w 1869410"/>
                <a:gd name="connsiteY35" fmla="*/ 10 h 1284251"/>
                <a:gd name="connsiteX36" fmla="*/ 712964 w 1869410"/>
                <a:gd name="connsiteY36" fmla="*/ 19060 h 1284251"/>
                <a:gd name="connsiteX37" fmla="*/ 543419 w 1869410"/>
                <a:gd name="connsiteY37" fmla="*/ 55255 h 1284251"/>
                <a:gd name="connsiteX38" fmla="*/ 415784 w 1869410"/>
                <a:gd name="connsiteY38" fmla="*/ 144790 h 1284251"/>
                <a:gd name="connsiteX39" fmla="*/ 364349 w 1869410"/>
                <a:gd name="connsiteY39" fmla="*/ 215275 h 1284251"/>
                <a:gd name="connsiteX40" fmla="*/ 290054 w 1869410"/>
                <a:gd name="connsiteY40" fmla="*/ 278140 h 1284251"/>
                <a:gd name="connsiteX41" fmla="*/ 223379 w 1869410"/>
                <a:gd name="connsiteY41" fmla="*/ 331480 h 1284251"/>
                <a:gd name="connsiteX42" fmla="*/ 145274 w 1869410"/>
                <a:gd name="connsiteY42" fmla="*/ 485785 h 1284251"/>
                <a:gd name="connsiteX43" fmla="*/ 80504 w 1869410"/>
                <a:gd name="connsiteY43" fmla="*/ 674380 h 1284251"/>
                <a:gd name="connsiteX44" fmla="*/ 494 w 1869410"/>
                <a:gd name="connsiteY44" fmla="*/ 777250 h 1284251"/>
                <a:gd name="connsiteX45" fmla="*/ 120509 w 1869410"/>
                <a:gd name="connsiteY45" fmla="*/ 678190 h 1284251"/>
                <a:gd name="connsiteX46" fmla="*/ 118604 w 1869410"/>
                <a:gd name="connsiteY46" fmla="*/ 910600 h 1284251"/>
                <a:gd name="connsiteX47" fmla="*/ 131939 w 1869410"/>
                <a:gd name="connsiteY47" fmla="*/ 1034425 h 1284251"/>
                <a:gd name="connsiteX48" fmla="*/ 160514 w 1869410"/>
                <a:gd name="connsiteY48" fmla="*/ 891550 h 1284251"/>
                <a:gd name="connsiteX49" fmla="*/ 246239 w 1869410"/>
                <a:gd name="connsiteY49" fmla="*/ 990610 h 1284251"/>
                <a:gd name="connsiteX50" fmla="*/ 238619 w 1869410"/>
                <a:gd name="connsiteY50" fmla="*/ 866785 h 1284251"/>
                <a:gd name="connsiteX51" fmla="*/ 250049 w 1869410"/>
                <a:gd name="connsiteY51" fmla="*/ 725815 h 1284251"/>
                <a:gd name="connsiteX52" fmla="*/ 311009 w 1869410"/>
                <a:gd name="connsiteY52" fmla="*/ 889645 h 1284251"/>
                <a:gd name="connsiteX53" fmla="*/ 295769 w 1869410"/>
                <a:gd name="connsiteY53" fmla="*/ 643900 h 1284251"/>
                <a:gd name="connsiteX54" fmla="*/ 341489 w 1869410"/>
                <a:gd name="connsiteY54" fmla="*/ 495310 h 1284251"/>
                <a:gd name="connsiteX55" fmla="*/ 394829 w 1869410"/>
                <a:gd name="connsiteY55" fmla="*/ 483880 h 1284251"/>
                <a:gd name="connsiteX56" fmla="*/ 486269 w 1869410"/>
                <a:gd name="connsiteY56" fmla="*/ 586750 h 1284251"/>
                <a:gd name="connsiteX0" fmla="*/ 486269 w 1869410"/>
                <a:gd name="connsiteY0" fmla="*/ 586750 h 1284251"/>
                <a:gd name="connsiteX1" fmla="*/ 545324 w 1869410"/>
                <a:gd name="connsiteY1" fmla="*/ 516265 h 1284251"/>
                <a:gd name="connsiteX2" fmla="*/ 629144 w 1869410"/>
                <a:gd name="connsiteY2" fmla="*/ 476260 h 1284251"/>
                <a:gd name="connsiteX3" fmla="*/ 692009 w 1869410"/>
                <a:gd name="connsiteY3" fmla="*/ 577225 h 1284251"/>
                <a:gd name="connsiteX4" fmla="*/ 737729 w 1869410"/>
                <a:gd name="connsiteY4" fmla="*/ 779155 h 1284251"/>
                <a:gd name="connsiteX5" fmla="*/ 735824 w 1869410"/>
                <a:gd name="connsiteY5" fmla="*/ 914410 h 1284251"/>
                <a:gd name="connsiteX6" fmla="*/ 825359 w 1869410"/>
                <a:gd name="connsiteY6" fmla="*/ 678190 h 1284251"/>
                <a:gd name="connsiteX7" fmla="*/ 840599 w 1869410"/>
                <a:gd name="connsiteY7" fmla="*/ 582940 h 1284251"/>
                <a:gd name="connsiteX8" fmla="*/ 1103489 w 1869410"/>
                <a:gd name="connsiteY8" fmla="*/ 870595 h 1284251"/>
                <a:gd name="connsiteX9" fmla="*/ 1154924 w 1869410"/>
                <a:gd name="connsiteY9" fmla="*/ 891550 h 1284251"/>
                <a:gd name="connsiteX10" fmla="*/ 1055864 w 1869410"/>
                <a:gd name="connsiteY10" fmla="*/ 723910 h 1284251"/>
                <a:gd name="connsiteX11" fmla="*/ 1257794 w 1869410"/>
                <a:gd name="connsiteY11" fmla="*/ 971560 h 1284251"/>
                <a:gd name="connsiteX12" fmla="*/ 1233029 w 1869410"/>
                <a:gd name="connsiteY12" fmla="*/ 849640 h 1284251"/>
                <a:gd name="connsiteX13" fmla="*/ 1375904 w 1869410"/>
                <a:gd name="connsiteY13" fmla="*/ 986800 h 1284251"/>
                <a:gd name="connsiteX14" fmla="*/ 1417814 w 1869410"/>
                <a:gd name="connsiteY14" fmla="*/ 1173490 h 1284251"/>
                <a:gd name="connsiteX15" fmla="*/ 1444484 w 1869410"/>
                <a:gd name="connsiteY15" fmla="*/ 1057285 h 1284251"/>
                <a:gd name="connsiteX16" fmla="*/ 1450199 w 1869410"/>
                <a:gd name="connsiteY16" fmla="*/ 1283980 h 1284251"/>
                <a:gd name="connsiteX17" fmla="*/ 1495919 w 1869410"/>
                <a:gd name="connsiteY17" fmla="*/ 1101100 h 1284251"/>
                <a:gd name="connsiteX18" fmla="*/ 1574024 w 1869410"/>
                <a:gd name="connsiteY18" fmla="*/ 996325 h 1284251"/>
                <a:gd name="connsiteX19" fmla="*/ 1667369 w 1869410"/>
                <a:gd name="connsiteY19" fmla="*/ 1021090 h 1284251"/>
                <a:gd name="connsiteX20" fmla="*/ 1707374 w 1869410"/>
                <a:gd name="connsiteY20" fmla="*/ 1055380 h 1284251"/>
                <a:gd name="connsiteX21" fmla="*/ 1714994 w 1869410"/>
                <a:gd name="connsiteY21" fmla="*/ 904885 h 1284251"/>
                <a:gd name="connsiteX22" fmla="*/ 1716899 w 1869410"/>
                <a:gd name="connsiteY22" fmla="*/ 802015 h 1284251"/>
                <a:gd name="connsiteX23" fmla="*/ 1804529 w 1869410"/>
                <a:gd name="connsiteY23" fmla="*/ 889645 h 1284251"/>
                <a:gd name="connsiteX24" fmla="*/ 1764524 w 1869410"/>
                <a:gd name="connsiteY24" fmla="*/ 716290 h 1284251"/>
                <a:gd name="connsiteX25" fmla="*/ 1764524 w 1869410"/>
                <a:gd name="connsiteY25" fmla="*/ 615325 h 1284251"/>
                <a:gd name="connsiteX26" fmla="*/ 1869299 w 1869410"/>
                <a:gd name="connsiteY26" fmla="*/ 708670 h 1284251"/>
                <a:gd name="connsiteX27" fmla="*/ 1783574 w 1869410"/>
                <a:gd name="connsiteY27" fmla="*/ 539125 h 1284251"/>
                <a:gd name="connsiteX28" fmla="*/ 1730234 w 1869410"/>
                <a:gd name="connsiteY28" fmla="*/ 396250 h 1284251"/>
                <a:gd name="connsiteX29" fmla="*/ 1560689 w 1869410"/>
                <a:gd name="connsiteY29" fmla="*/ 219085 h 1284251"/>
                <a:gd name="connsiteX30" fmla="*/ 1427339 w 1869410"/>
                <a:gd name="connsiteY30" fmla="*/ 129550 h 1284251"/>
                <a:gd name="connsiteX31" fmla="*/ 1594979 w 1869410"/>
                <a:gd name="connsiteY31" fmla="*/ 100975 h 1284251"/>
                <a:gd name="connsiteX32" fmla="*/ 1634984 w 1869410"/>
                <a:gd name="connsiteY32" fmla="*/ 70495 h 1284251"/>
                <a:gd name="connsiteX33" fmla="*/ 1402574 w 1869410"/>
                <a:gd name="connsiteY33" fmla="*/ 62875 h 1284251"/>
                <a:gd name="connsiteX34" fmla="*/ 1191119 w 1869410"/>
                <a:gd name="connsiteY34" fmla="*/ 17155 h 1284251"/>
                <a:gd name="connsiteX35" fmla="*/ 981569 w 1869410"/>
                <a:gd name="connsiteY35" fmla="*/ 10 h 1284251"/>
                <a:gd name="connsiteX36" fmla="*/ 712964 w 1869410"/>
                <a:gd name="connsiteY36" fmla="*/ 19060 h 1284251"/>
                <a:gd name="connsiteX37" fmla="*/ 543419 w 1869410"/>
                <a:gd name="connsiteY37" fmla="*/ 55255 h 1284251"/>
                <a:gd name="connsiteX38" fmla="*/ 415784 w 1869410"/>
                <a:gd name="connsiteY38" fmla="*/ 144790 h 1284251"/>
                <a:gd name="connsiteX39" fmla="*/ 364349 w 1869410"/>
                <a:gd name="connsiteY39" fmla="*/ 215275 h 1284251"/>
                <a:gd name="connsiteX40" fmla="*/ 290054 w 1869410"/>
                <a:gd name="connsiteY40" fmla="*/ 278140 h 1284251"/>
                <a:gd name="connsiteX41" fmla="*/ 223379 w 1869410"/>
                <a:gd name="connsiteY41" fmla="*/ 331480 h 1284251"/>
                <a:gd name="connsiteX42" fmla="*/ 145274 w 1869410"/>
                <a:gd name="connsiteY42" fmla="*/ 485785 h 1284251"/>
                <a:gd name="connsiteX43" fmla="*/ 80504 w 1869410"/>
                <a:gd name="connsiteY43" fmla="*/ 674380 h 1284251"/>
                <a:gd name="connsiteX44" fmla="*/ 494 w 1869410"/>
                <a:gd name="connsiteY44" fmla="*/ 777250 h 1284251"/>
                <a:gd name="connsiteX45" fmla="*/ 120509 w 1869410"/>
                <a:gd name="connsiteY45" fmla="*/ 678190 h 1284251"/>
                <a:gd name="connsiteX46" fmla="*/ 118604 w 1869410"/>
                <a:gd name="connsiteY46" fmla="*/ 910600 h 1284251"/>
                <a:gd name="connsiteX47" fmla="*/ 131939 w 1869410"/>
                <a:gd name="connsiteY47" fmla="*/ 1034425 h 1284251"/>
                <a:gd name="connsiteX48" fmla="*/ 160514 w 1869410"/>
                <a:gd name="connsiteY48" fmla="*/ 891550 h 1284251"/>
                <a:gd name="connsiteX49" fmla="*/ 246239 w 1869410"/>
                <a:gd name="connsiteY49" fmla="*/ 990610 h 1284251"/>
                <a:gd name="connsiteX50" fmla="*/ 238619 w 1869410"/>
                <a:gd name="connsiteY50" fmla="*/ 866785 h 1284251"/>
                <a:gd name="connsiteX51" fmla="*/ 250049 w 1869410"/>
                <a:gd name="connsiteY51" fmla="*/ 725815 h 1284251"/>
                <a:gd name="connsiteX52" fmla="*/ 311009 w 1869410"/>
                <a:gd name="connsiteY52" fmla="*/ 889645 h 1284251"/>
                <a:gd name="connsiteX53" fmla="*/ 295769 w 1869410"/>
                <a:gd name="connsiteY53" fmla="*/ 643900 h 1284251"/>
                <a:gd name="connsiteX54" fmla="*/ 341489 w 1869410"/>
                <a:gd name="connsiteY54" fmla="*/ 495310 h 1284251"/>
                <a:gd name="connsiteX55" fmla="*/ 394829 w 1869410"/>
                <a:gd name="connsiteY55" fmla="*/ 483880 h 1284251"/>
                <a:gd name="connsiteX56" fmla="*/ 486269 w 1869410"/>
                <a:gd name="connsiteY56" fmla="*/ 586750 h 1284251"/>
                <a:gd name="connsiteX0" fmla="*/ 486269 w 1869410"/>
                <a:gd name="connsiteY0" fmla="*/ 586750 h 1284248"/>
                <a:gd name="connsiteX1" fmla="*/ 545324 w 1869410"/>
                <a:gd name="connsiteY1" fmla="*/ 516265 h 1284248"/>
                <a:gd name="connsiteX2" fmla="*/ 629144 w 1869410"/>
                <a:gd name="connsiteY2" fmla="*/ 476260 h 1284248"/>
                <a:gd name="connsiteX3" fmla="*/ 692009 w 1869410"/>
                <a:gd name="connsiteY3" fmla="*/ 577225 h 1284248"/>
                <a:gd name="connsiteX4" fmla="*/ 737729 w 1869410"/>
                <a:gd name="connsiteY4" fmla="*/ 779155 h 1284248"/>
                <a:gd name="connsiteX5" fmla="*/ 735824 w 1869410"/>
                <a:gd name="connsiteY5" fmla="*/ 914410 h 1284248"/>
                <a:gd name="connsiteX6" fmla="*/ 825359 w 1869410"/>
                <a:gd name="connsiteY6" fmla="*/ 678190 h 1284248"/>
                <a:gd name="connsiteX7" fmla="*/ 840599 w 1869410"/>
                <a:gd name="connsiteY7" fmla="*/ 582940 h 1284248"/>
                <a:gd name="connsiteX8" fmla="*/ 1103489 w 1869410"/>
                <a:gd name="connsiteY8" fmla="*/ 870595 h 1284248"/>
                <a:gd name="connsiteX9" fmla="*/ 1154924 w 1869410"/>
                <a:gd name="connsiteY9" fmla="*/ 891550 h 1284248"/>
                <a:gd name="connsiteX10" fmla="*/ 1055864 w 1869410"/>
                <a:gd name="connsiteY10" fmla="*/ 723910 h 1284248"/>
                <a:gd name="connsiteX11" fmla="*/ 1257794 w 1869410"/>
                <a:gd name="connsiteY11" fmla="*/ 971560 h 1284248"/>
                <a:gd name="connsiteX12" fmla="*/ 1233029 w 1869410"/>
                <a:gd name="connsiteY12" fmla="*/ 849640 h 1284248"/>
                <a:gd name="connsiteX13" fmla="*/ 1375904 w 1869410"/>
                <a:gd name="connsiteY13" fmla="*/ 986800 h 1284248"/>
                <a:gd name="connsiteX14" fmla="*/ 1417814 w 1869410"/>
                <a:gd name="connsiteY14" fmla="*/ 1173490 h 1284248"/>
                <a:gd name="connsiteX15" fmla="*/ 1444484 w 1869410"/>
                <a:gd name="connsiteY15" fmla="*/ 1057285 h 1284248"/>
                <a:gd name="connsiteX16" fmla="*/ 1450199 w 1869410"/>
                <a:gd name="connsiteY16" fmla="*/ 1283980 h 1284248"/>
                <a:gd name="connsiteX17" fmla="*/ 1495919 w 1869410"/>
                <a:gd name="connsiteY17" fmla="*/ 1101100 h 1284248"/>
                <a:gd name="connsiteX18" fmla="*/ 1577834 w 1869410"/>
                <a:gd name="connsiteY18" fmla="*/ 1003945 h 1284248"/>
                <a:gd name="connsiteX19" fmla="*/ 1667369 w 1869410"/>
                <a:gd name="connsiteY19" fmla="*/ 1021090 h 1284248"/>
                <a:gd name="connsiteX20" fmla="*/ 1707374 w 1869410"/>
                <a:gd name="connsiteY20" fmla="*/ 1055380 h 1284248"/>
                <a:gd name="connsiteX21" fmla="*/ 1714994 w 1869410"/>
                <a:gd name="connsiteY21" fmla="*/ 904885 h 1284248"/>
                <a:gd name="connsiteX22" fmla="*/ 1716899 w 1869410"/>
                <a:gd name="connsiteY22" fmla="*/ 802015 h 1284248"/>
                <a:gd name="connsiteX23" fmla="*/ 1804529 w 1869410"/>
                <a:gd name="connsiteY23" fmla="*/ 889645 h 1284248"/>
                <a:gd name="connsiteX24" fmla="*/ 1764524 w 1869410"/>
                <a:gd name="connsiteY24" fmla="*/ 716290 h 1284248"/>
                <a:gd name="connsiteX25" fmla="*/ 1764524 w 1869410"/>
                <a:gd name="connsiteY25" fmla="*/ 615325 h 1284248"/>
                <a:gd name="connsiteX26" fmla="*/ 1869299 w 1869410"/>
                <a:gd name="connsiteY26" fmla="*/ 708670 h 1284248"/>
                <a:gd name="connsiteX27" fmla="*/ 1783574 w 1869410"/>
                <a:gd name="connsiteY27" fmla="*/ 539125 h 1284248"/>
                <a:gd name="connsiteX28" fmla="*/ 1730234 w 1869410"/>
                <a:gd name="connsiteY28" fmla="*/ 396250 h 1284248"/>
                <a:gd name="connsiteX29" fmla="*/ 1560689 w 1869410"/>
                <a:gd name="connsiteY29" fmla="*/ 219085 h 1284248"/>
                <a:gd name="connsiteX30" fmla="*/ 1427339 w 1869410"/>
                <a:gd name="connsiteY30" fmla="*/ 129550 h 1284248"/>
                <a:gd name="connsiteX31" fmla="*/ 1594979 w 1869410"/>
                <a:gd name="connsiteY31" fmla="*/ 100975 h 1284248"/>
                <a:gd name="connsiteX32" fmla="*/ 1634984 w 1869410"/>
                <a:gd name="connsiteY32" fmla="*/ 70495 h 1284248"/>
                <a:gd name="connsiteX33" fmla="*/ 1402574 w 1869410"/>
                <a:gd name="connsiteY33" fmla="*/ 62875 h 1284248"/>
                <a:gd name="connsiteX34" fmla="*/ 1191119 w 1869410"/>
                <a:gd name="connsiteY34" fmla="*/ 17155 h 1284248"/>
                <a:gd name="connsiteX35" fmla="*/ 981569 w 1869410"/>
                <a:gd name="connsiteY35" fmla="*/ 10 h 1284248"/>
                <a:gd name="connsiteX36" fmla="*/ 712964 w 1869410"/>
                <a:gd name="connsiteY36" fmla="*/ 19060 h 1284248"/>
                <a:gd name="connsiteX37" fmla="*/ 543419 w 1869410"/>
                <a:gd name="connsiteY37" fmla="*/ 55255 h 1284248"/>
                <a:gd name="connsiteX38" fmla="*/ 415784 w 1869410"/>
                <a:gd name="connsiteY38" fmla="*/ 144790 h 1284248"/>
                <a:gd name="connsiteX39" fmla="*/ 364349 w 1869410"/>
                <a:gd name="connsiteY39" fmla="*/ 215275 h 1284248"/>
                <a:gd name="connsiteX40" fmla="*/ 290054 w 1869410"/>
                <a:gd name="connsiteY40" fmla="*/ 278140 h 1284248"/>
                <a:gd name="connsiteX41" fmla="*/ 223379 w 1869410"/>
                <a:gd name="connsiteY41" fmla="*/ 331480 h 1284248"/>
                <a:gd name="connsiteX42" fmla="*/ 145274 w 1869410"/>
                <a:gd name="connsiteY42" fmla="*/ 485785 h 1284248"/>
                <a:gd name="connsiteX43" fmla="*/ 80504 w 1869410"/>
                <a:gd name="connsiteY43" fmla="*/ 674380 h 1284248"/>
                <a:gd name="connsiteX44" fmla="*/ 494 w 1869410"/>
                <a:gd name="connsiteY44" fmla="*/ 777250 h 1284248"/>
                <a:gd name="connsiteX45" fmla="*/ 120509 w 1869410"/>
                <a:gd name="connsiteY45" fmla="*/ 678190 h 1284248"/>
                <a:gd name="connsiteX46" fmla="*/ 118604 w 1869410"/>
                <a:gd name="connsiteY46" fmla="*/ 910600 h 1284248"/>
                <a:gd name="connsiteX47" fmla="*/ 131939 w 1869410"/>
                <a:gd name="connsiteY47" fmla="*/ 1034425 h 1284248"/>
                <a:gd name="connsiteX48" fmla="*/ 160514 w 1869410"/>
                <a:gd name="connsiteY48" fmla="*/ 891550 h 1284248"/>
                <a:gd name="connsiteX49" fmla="*/ 246239 w 1869410"/>
                <a:gd name="connsiteY49" fmla="*/ 990610 h 1284248"/>
                <a:gd name="connsiteX50" fmla="*/ 238619 w 1869410"/>
                <a:gd name="connsiteY50" fmla="*/ 866785 h 1284248"/>
                <a:gd name="connsiteX51" fmla="*/ 250049 w 1869410"/>
                <a:gd name="connsiteY51" fmla="*/ 725815 h 1284248"/>
                <a:gd name="connsiteX52" fmla="*/ 311009 w 1869410"/>
                <a:gd name="connsiteY52" fmla="*/ 889645 h 1284248"/>
                <a:gd name="connsiteX53" fmla="*/ 295769 w 1869410"/>
                <a:gd name="connsiteY53" fmla="*/ 643900 h 1284248"/>
                <a:gd name="connsiteX54" fmla="*/ 341489 w 1869410"/>
                <a:gd name="connsiteY54" fmla="*/ 495310 h 1284248"/>
                <a:gd name="connsiteX55" fmla="*/ 394829 w 1869410"/>
                <a:gd name="connsiteY55" fmla="*/ 483880 h 1284248"/>
                <a:gd name="connsiteX56" fmla="*/ 486269 w 1869410"/>
                <a:gd name="connsiteY56" fmla="*/ 586750 h 1284248"/>
                <a:gd name="connsiteX0" fmla="*/ 486269 w 1869410"/>
                <a:gd name="connsiteY0" fmla="*/ 586750 h 1238621"/>
                <a:gd name="connsiteX1" fmla="*/ 545324 w 1869410"/>
                <a:gd name="connsiteY1" fmla="*/ 516265 h 1238621"/>
                <a:gd name="connsiteX2" fmla="*/ 629144 w 1869410"/>
                <a:gd name="connsiteY2" fmla="*/ 476260 h 1238621"/>
                <a:gd name="connsiteX3" fmla="*/ 692009 w 1869410"/>
                <a:gd name="connsiteY3" fmla="*/ 577225 h 1238621"/>
                <a:gd name="connsiteX4" fmla="*/ 737729 w 1869410"/>
                <a:gd name="connsiteY4" fmla="*/ 779155 h 1238621"/>
                <a:gd name="connsiteX5" fmla="*/ 735824 w 1869410"/>
                <a:gd name="connsiteY5" fmla="*/ 914410 h 1238621"/>
                <a:gd name="connsiteX6" fmla="*/ 825359 w 1869410"/>
                <a:gd name="connsiteY6" fmla="*/ 678190 h 1238621"/>
                <a:gd name="connsiteX7" fmla="*/ 840599 w 1869410"/>
                <a:gd name="connsiteY7" fmla="*/ 582940 h 1238621"/>
                <a:gd name="connsiteX8" fmla="*/ 1103489 w 1869410"/>
                <a:gd name="connsiteY8" fmla="*/ 870595 h 1238621"/>
                <a:gd name="connsiteX9" fmla="*/ 1154924 w 1869410"/>
                <a:gd name="connsiteY9" fmla="*/ 891550 h 1238621"/>
                <a:gd name="connsiteX10" fmla="*/ 1055864 w 1869410"/>
                <a:gd name="connsiteY10" fmla="*/ 723910 h 1238621"/>
                <a:gd name="connsiteX11" fmla="*/ 1257794 w 1869410"/>
                <a:gd name="connsiteY11" fmla="*/ 971560 h 1238621"/>
                <a:gd name="connsiteX12" fmla="*/ 1233029 w 1869410"/>
                <a:gd name="connsiteY12" fmla="*/ 849640 h 1238621"/>
                <a:gd name="connsiteX13" fmla="*/ 1375904 w 1869410"/>
                <a:gd name="connsiteY13" fmla="*/ 986800 h 1238621"/>
                <a:gd name="connsiteX14" fmla="*/ 1417814 w 1869410"/>
                <a:gd name="connsiteY14" fmla="*/ 1173490 h 1238621"/>
                <a:gd name="connsiteX15" fmla="*/ 1444484 w 1869410"/>
                <a:gd name="connsiteY15" fmla="*/ 1057285 h 1238621"/>
                <a:gd name="connsiteX16" fmla="*/ 1442579 w 1869410"/>
                <a:gd name="connsiteY16" fmla="*/ 1238260 h 1238621"/>
                <a:gd name="connsiteX17" fmla="*/ 1495919 w 1869410"/>
                <a:gd name="connsiteY17" fmla="*/ 1101100 h 1238621"/>
                <a:gd name="connsiteX18" fmla="*/ 1577834 w 1869410"/>
                <a:gd name="connsiteY18" fmla="*/ 1003945 h 1238621"/>
                <a:gd name="connsiteX19" fmla="*/ 1667369 w 1869410"/>
                <a:gd name="connsiteY19" fmla="*/ 1021090 h 1238621"/>
                <a:gd name="connsiteX20" fmla="*/ 1707374 w 1869410"/>
                <a:gd name="connsiteY20" fmla="*/ 1055380 h 1238621"/>
                <a:gd name="connsiteX21" fmla="*/ 1714994 w 1869410"/>
                <a:gd name="connsiteY21" fmla="*/ 904885 h 1238621"/>
                <a:gd name="connsiteX22" fmla="*/ 1716899 w 1869410"/>
                <a:gd name="connsiteY22" fmla="*/ 802015 h 1238621"/>
                <a:gd name="connsiteX23" fmla="*/ 1804529 w 1869410"/>
                <a:gd name="connsiteY23" fmla="*/ 889645 h 1238621"/>
                <a:gd name="connsiteX24" fmla="*/ 1764524 w 1869410"/>
                <a:gd name="connsiteY24" fmla="*/ 716290 h 1238621"/>
                <a:gd name="connsiteX25" fmla="*/ 1764524 w 1869410"/>
                <a:gd name="connsiteY25" fmla="*/ 615325 h 1238621"/>
                <a:gd name="connsiteX26" fmla="*/ 1869299 w 1869410"/>
                <a:gd name="connsiteY26" fmla="*/ 708670 h 1238621"/>
                <a:gd name="connsiteX27" fmla="*/ 1783574 w 1869410"/>
                <a:gd name="connsiteY27" fmla="*/ 539125 h 1238621"/>
                <a:gd name="connsiteX28" fmla="*/ 1730234 w 1869410"/>
                <a:gd name="connsiteY28" fmla="*/ 396250 h 1238621"/>
                <a:gd name="connsiteX29" fmla="*/ 1560689 w 1869410"/>
                <a:gd name="connsiteY29" fmla="*/ 219085 h 1238621"/>
                <a:gd name="connsiteX30" fmla="*/ 1427339 w 1869410"/>
                <a:gd name="connsiteY30" fmla="*/ 129550 h 1238621"/>
                <a:gd name="connsiteX31" fmla="*/ 1594979 w 1869410"/>
                <a:gd name="connsiteY31" fmla="*/ 100975 h 1238621"/>
                <a:gd name="connsiteX32" fmla="*/ 1634984 w 1869410"/>
                <a:gd name="connsiteY32" fmla="*/ 70495 h 1238621"/>
                <a:gd name="connsiteX33" fmla="*/ 1402574 w 1869410"/>
                <a:gd name="connsiteY33" fmla="*/ 62875 h 1238621"/>
                <a:gd name="connsiteX34" fmla="*/ 1191119 w 1869410"/>
                <a:gd name="connsiteY34" fmla="*/ 17155 h 1238621"/>
                <a:gd name="connsiteX35" fmla="*/ 981569 w 1869410"/>
                <a:gd name="connsiteY35" fmla="*/ 10 h 1238621"/>
                <a:gd name="connsiteX36" fmla="*/ 712964 w 1869410"/>
                <a:gd name="connsiteY36" fmla="*/ 19060 h 1238621"/>
                <a:gd name="connsiteX37" fmla="*/ 543419 w 1869410"/>
                <a:gd name="connsiteY37" fmla="*/ 55255 h 1238621"/>
                <a:gd name="connsiteX38" fmla="*/ 415784 w 1869410"/>
                <a:gd name="connsiteY38" fmla="*/ 144790 h 1238621"/>
                <a:gd name="connsiteX39" fmla="*/ 364349 w 1869410"/>
                <a:gd name="connsiteY39" fmla="*/ 215275 h 1238621"/>
                <a:gd name="connsiteX40" fmla="*/ 290054 w 1869410"/>
                <a:gd name="connsiteY40" fmla="*/ 278140 h 1238621"/>
                <a:gd name="connsiteX41" fmla="*/ 223379 w 1869410"/>
                <a:gd name="connsiteY41" fmla="*/ 331480 h 1238621"/>
                <a:gd name="connsiteX42" fmla="*/ 145274 w 1869410"/>
                <a:gd name="connsiteY42" fmla="*/ 485785 h 1238621"/>
                <a:gd name="connsiteX43" fmla="*/ 80504 w 1869410"/>
                <a:gd name="connsiteY43" fmla="*/ 674380 h 1238621"/>
                <a:gd name="connsiteX44" fmla="*/ 494 w 1869410"/>
                <a:gd name="connsiteY44" fmla="*/ 777250 h 1238621"/>
                <a:gd name="connsiteX45" fmla="*/ 120509 w 1869410"/>
                <a:gd name="connsiteY45" fmla="*/ 678190 h 1238621"/>
                <a:gd name="connsiteX46" fmla="*/ 118604 w 1869410"/>
                <a:gd name="connsiteY46" fmla="*/ 910600 h 1238621"/>
                <a:gd name="connsiteX47" fmla="*/ 131939 w 1869410"/>
                <a:gd name="connsiteY47" fmla="*/ 1034425 h 1238621"/>
                <a:gd name="connsiteX48" fmla="*/ 160514 w 1869410"/>
                <a:gd name="connsiteY48" fmla="*/ 891550 h 1238621"/>
                <a:gd name="connsiteX49" fmla="*/ 246239 w 1869410"/>
                <a:gd name="connsiteY49" fmla="*/ 990610 h 1238621"/>
                <a:gd name="connsiteX50" fmla="*/ 238619 w 1869410"/>
                <a:gd name="connsiteY50" fmla="*/ 866785 h 1238621"/>
                <a:gd name="connsiteX51" fmla="*/ 250049 w 1869410"/>
                <a:gd name="connsiteY51" fmla="*/ 725815 h 1238621"/>
                <a:gd name="connsiteX52" fmla="*/ 311009 w 1869410"/>
                <a:gd name="connsiteY52" fmla="*/ 889645 h 1238621"/>
                <a:gd name="connsiteX53" fmla="*/ 295769 w 1869410"/>
                <a:gd name="connsiteY53" fmla="*/ 643900 h 1238621"/>
                <a:gd name="connsiteX54" fmla="*/ 341489 w 1869410"/>
                <a:gd name="connsiteY54" fmla="*/ 495310 h 1238621"/>
                <a:gd name="connsiteX55" fmla="*/ 394829 w 1869410"/>
                <a:gd name="connsiteY55" fmla="*/ 483880 h 1238621"/>
                <a:gd name="connsiteX56" fmla="*/ 486269 w 1869410"/>
                <a:gd name="connsiteY56" fmla="*/ 586750 h 1238621"/>
                <a:gd name="connsiteX0" fmla="*/ 486269 w 1869410"/>
                <a:gd name="connsiteY0" fmla="*/ 586750 h 1238621"/>
                <a:gd name="connsiteX1" fmla="*/ 545324 w 1869410"/>
                <a:gd name="connsiteY1" fmla="*/ 516265 h 1238621"/>
                <a:gd name="connsiteX2" fmla="*/ 629144 w 1869410"/>
                <a:gd name="connsiteY2" fmla="*/ 476260 h 1238621"/>
                <a:gd name="connsiteX3" fmla="*/ 692009 w 1869410"/>
                <a:gd name="connsiteY3" fmla="*/ 577225 h 1238621"/>
                <a:gd name="connsiteX4" fmla="*/ 737729 w 1869410"/>
                <a:gd name="connsiteY4" fmla="*/ 779155 h 1238621"/>
                <a:gd name="connsiteX5" fmla="*/ 735824 w 1869410"/>
                <a:gd name="connsiteY5" fmla="*/ 914410 h 1238621"/>
                <a:gd name="connsiteX6" fmla="*/ 825359 w 1869410"/>
                <a:gd name="connsiteY6" fmla="*/ 678190 h 1238621"/>
                <a:gd name="connsiteX7" fmla="*/ 840599 w 1869410"/>
                <a:gd name="connsiteY7" fmla="*/ 582940 h 1238621"/>
                <a:gd name="connsiteX8" fmla="*/ 1103489 w 1869410"/>
                <a:gd name="connsiteY8" fmla="*/ 870595 h 1238621"/>
                <a:gd name="connsiteX9" fmla="*/ 1154924 w 1869410"/>
                <a:gd name="connsiteY9" fmla="*/ 891550 h 1238621"/>
                <a:gd name="connsiteX10" fmla="*/ 1055864 w 1869410"/>
                <a:gd name="connsiteY10" fmla="*/ 723910 h 1238621"/>
                <a:gd name="connsiteX11" fmla="*/ 1257794 w 1869410"/>
                <a:gd name="connsiteY11" fmla="*/ 971560 h 1238621"/>
                <a:gd name="connsiteX12" fmla="*/ 1233029 w 1869410"/>
                <a:gd name="connsiteY12" fmla="*/ 849640 h 1238621"/>
                <a:gd name="connsiteX13" fmla="*/ 1358759 w 1869410"/>
                <a:gd name="connsiteY13" fmla="*/ 958225 h 1238621"/>
                <a:gd name="connsiteX14" fmla="*/ 1417814 w 1869410"/>
                <a:gd name="connsiteY14" fmla="*/ 1173490 h 1238621"/>
                <a:gd name="connsiteX15" fmla="*/ 1444484 w 1869410"/>
                <a:gd name="connsiteY15" fmla="*/ 1057285 h 1238621"/>
                <a:gd name="connsiteX16" fmla="*/ 1442579 w 1869410"/>
                <a:gd name="connsiteY16" fmla="*/ 1238260 h 1238621"/>
                <a:gd name="connsiteX17" fmla="*/ 1495919 w 1869410"/>
                <a:gd name="connsiteY17" fmla="*/ 1101100 h 1238621"/>
                <a:gd name="connsiteX18" fmla="*/ 1577834 w 1869410"/>
                <a:gd name="connsiteY18" fmla="*/ 1003945 h 1238621"/>
                <a:gd name="connsiteX19" fmla="*/ 1667369 w 1869410"/>
                <a:gd name="connsiteY19" fmla="*/ 1021090 h 1238621"/>
                <a:gd name="connsiteX20" fmla="*/ 1707374 w 1869410"/>
                <a:gd name="connsiteY20" fmla="*/ 1055380 h 1238621"/>
                <a:gd name="connsiteX21" fmla="*/ 1714994 w 1869410"/>
                <a:gd name="connsiteY21" fmla="*/ 904885 h 1238621"/>
                <a:gd name="connsiteX22" fmla="*/ 1716899 w 1869410"/>
                <a:gd name="connsiteY22" fmla="*/ 802015 h 1238621"/>
                <a:gd name="connsiteX23" fmla="*/ 1804529 w 1869410"/>
                <a:gd name="connsiteY23" fmla="*/ 889645 h 1238621"/>
                <a:gd name="connsiteX24" fmla="*/ 1764524 w 1869410"/>
                <a:gd name="connsiteY24" fmla="*/ 716290 h 1238621"/>
                <a:gd name="connsiteX25" fmla="*/ 1764524 w 1869410"/>
                <a:gd name="connsiteY25" fmla="*/ 615325 h 1238621"/>
                <a:gd name="connsiteX26" fmla="*/ 1869299 w 1869410"/>
                <a:gd name="connsiteY26" fmla="*/ 708670 h 1238621"/>
                <a:gd name="connsiteX27" fmla="*/ 1783574 w 1869410"/>
                <a:gd name="connsiteY27" fmla="*/ 539125 h 1238621"/>
                <a:gd name="connsiteX28" fmla="*/ 1730234 w 1869410"/>
                <a:gd name="connsiteY28" fmla="*/ 396250 h 1238621"/>
                <a:gd name="connsiteX29" fmla="*/ 1560689 w 1869410"/>
                <a:gd name="connsiteY29" fmla="*/ 219085 h 1238621"/>
                <a:gd name="connsiteX30" fmla="*/ 1427339 w 1869410"/>
                <a:gd name="connsiteY30" fmla="*/ 129550 h 1238621"/>
                <a:gd name="connsiteX31" fmla="*/ 1594979 w 1869410"/>
                <a:gd name="connsiteY31" fmla="*/ 100975 h 1238621"/>
                <a:gd name="connsiteX32" fmla="*/ 1634984 w 1869410"/>
                <a:gd name="connsiteY32" fmla="*/ 70495 h 1238621"/>
                <a:gd name="connsiteX33" fmla="*/ 1402574 w 1869410"/>
                <a:gd name="connsiteY33" fmla="*/ 62875 h 1238621"/>
                <a:gd name="connsiteX34" fmla="*/ 1191119 w 1869410"/>
                <a:gd name="connsiteY34" fmla="*/ 17155 h 1238621"/>
                <a:gd name="connsiteX35" fmla="*/ 981569 w 1869410"/>
                <a:gd name="connsiteY35" fmla="*/ 10 h 1238621"/>
                <a:gd name="connsiteX36" fmla="*/ 712964 w 1869410"/>
                <a:gd name="connsiteY36" fmla="*/ 19060 h 1238621"/>
                <a:gd name="connsiteX37" fmla="*/ 543419 w 1869410"/>
                <a:gd name="connsiteY37" fmla="*/ 55255 h 1238621"/>
                <a:gd name="connsiteX38" fmla="*/ 415784 w 1869410"/>
                <a:gd name="connsiteY38" fmla="*/ 144790 h 1238621"/>
                <a:gd name="connsiteX39" fmla="*/ 364349 w 1869410"/>
                <a:gd name="connsiteY39" fmla="*/ 215275 h 1238621"/>
                <a:gd name="connsiteX40" fmla="*/ 290054 w 1869410"/>
                <a:gd name="connsiteY40" fmla="*/ 278140 h 1238621"/>
                <a:gd name="connsiteX41" fmla="*/ 223379 w 1869410"/>
                <a:gd name="connsiteY41" fmla="*/ 331480 h 1238621"/>
                <a:gd name="connsiteX42" fmla="*/ 145274 w 1869410"/>
                <a:gd name="connsiteY42" fmla="*/ 485785 h 1238621"/>
                <a:gd name="connsiteX43" fmla="*/ 80504 w 1869410"/>
                <a:gd name="connsiteY43" fmla="*/ 674380 h 1238621"/>
                <a:gd name="connsiteX44" fmla="*/ 494 w 1869410"/>
                <a:gd name="connsiteY44" fmla="*/ 777250 h 1238621"/>
                <a:gd name="connsiteX45" fmla="*/ 120509 w 1869410"/>
                <a:gd name="connsiteY45" fmla="*/ 678190 h 1238621"/>
                <a:gd name="connsiteX46" fmla="*/ 118604 w 1869410"/>
                <a:gd name="connsiteY46" fmla="*/ 910600 h 1238621"/>
                <a:gd name="connsiteX47" fmla="*/ 131939 w 1869410"/>
                <a:gd name="connsiteY47" fmla="*/ 1034425 h 1238621"/>
                <a:gd name="connsiteX48" fmla="*/ 160514 w 1869410"/>
                <a:gd name="connsiteY48" fmla="*/ 891550 h 1238621"/>
                <a:gd name="connsiteX49" fmla="*/ 246239 w 1869410"/>
                <a:gd name="connsiteY49" fmla="*/ 990610 h 1238621"/>
                <a:gd name="connsiteX50" fmla="*/ 238619 w 1869410"/>
                <a:gd name="connsiteY50" fmla="*/ 866785 h 1238621"/>
                <a:gd name="connsiteX51" fmla="*/ 250049 w 1869410"/>
                <a:gd name="connsiteY51" fmla="*/ 725815 h 1238621"/>
                <a:gd name="connsiteX52" fmla="*/ 311009 w 1869410"/>
                <a:gd name="connsiteY52" fmla="*/ 889645 h 1238621"/>
                <a:gd name="connsiteX53" fmla="*/ 295769 w 1869410"/>
                <a:gd name="connsiteY53" fmla="*/ 643900 h 1238621"/>
                <a:gd name="connsiteX54" fmla="*/ 341489 w 1869410"/>
                <a:gd name="connsiteY54" fmla="*/ 495310 h 1238621"/>
                <a:gd name="connsiteX55" fmla="*/ 394829 w 1869410"/>
                <a:gd name="connsiteY55" fmla="*/ 483880 h 1238621"/>
                <a:gd name="connsiteX56" fmla="*/ 486269 w 1869410"/>
                <a:gd name="connsiteY56" fmla="*/ 586750 h 1238621"/>
                <a:gd name="connsiteX0" fmla="*/ 486269 w 1869410"/>
                <a:gd name="connsiteY0" fmla="*/ 586750 h 1239134"/>
                <a:gd name="connsiteX1" fmla="*/ 545324 w 1869410"/>
                <a:gd name="connsiteY1" fmla="*/ 516265 h 1239134"/>
                <a:gd name="connsiteX2" fmla="*/ 629144 w 1869410"/>
                <a:gd name="connsiteY2" fmla="*/ 476260 h 1239134"/>
                <a:gd name="connsiteX3" fmla="*/ 692009 w 1869410"/>
                <a:gd name="connsiteY3" fmla="*/ 577225 h 1239134"/>
                <a:gd name="connsiteX4" fmla="*/ 737729 w 1869410"/>
                <a:gd name="connsiteY4" fmla="*/ 779155 h 1239134"/>
                <a:gd name="connsiteX5" fmla="*/ 735824 w 1869410"/>
                <a:gd name="connsiteY5" fmla="*/ 914410 h 1239134"/>
                <a:gd name="connsiteX6" fmla="*/ 825359 w 1869410"/>
                <a:gd name="connsiteY6" fmla="*/ 678190 h 1239134"/>
                <a:gd name="connsiteX7" fmla="*/ 840599 w 1869410"/>
                <a:gd name="connsiteY7" fmla="*/ 582940 h 1239134"/>
                <a:gd name="connsiteX8" fmla="*/ 1103489 w 1869410"/>
                <a:gd name="connsiteY8" fmla="*/ 870595 h 1239134"/>
                <a:gd name="connsiteX9" fmla="*/ 1154924 w 1869410"/>
                <a:gd name="connsiteY9" fmla="*/ 891550 h 1239134"/>
                <a:gd name="connsiteX10" fmla="*/ 1055864 w 1869410"/>
                <a:gd name="connsiteY10" fmla="*/ 723910 h 1239134"/>
                <a:gd name="connsiteX11" fmla="*/ 1257794 w 1869410"/>
                <a:gd name="connsiteY11" fmla="*/ 971560 h 1239134"/>
                <a:gd name="connsiteX12" fmla="*/ 1233029 w 1869410"/>
                <a:gd name="connsiteY12" fmla="*/ 849640 h 1239134"/>
                <a:gd name="connsiteX13" fmla="*/ 1358759 w 1869410"/>
                <a:gd name="connsiteY13" fmla="*/ 958225 h 1239134"/>
                <a:gd name="connsiteX14" fmla="*/ 1417814 w 1869410"/>
                <a:gd name="connsiteY14" fmla="*/ 1173490 h 1239134"/>
                <a:gd name="connsiteX15" fmla="*/ 1431149 w 1869410"/>
                <a:gd name="connsiteY15" fmla="*/ 1030615 h 1239134"/>
                <a:gd name="connsiteX16" fmla="*/ 1442579 w 1869410"/>
                <a:gd name="connsiteY16" fmla="*/ 1238260 h 1239134"/>
                <a:gd name="connsiteX17" fmla="*/ 1495919 w 1869410"/>
                <a:gd name="connsiteY17" fmla="*/ 1101100 h 1239134"/>
                <a:gd name="connsiteX18" fmla="*/ 1577834 w 1869410"/>
                <a:gd name="connsiteY18" fmla="*/ 1003945 h 1239134"/>
                <a:gd name="connsiteX19" fmla="*/ 1667369 w 1869410"/>
                <a:gd name="connsiteY19" fmla="*/ 1021090 h 1239134"/>
                <a:gd name="connsiteX20" fmla="*/ 1707374 w 1869410"/>
                <a:gd name="connsiteY20" fmla="*/ 1055380 h 1239134"/>
                <a:gd name="connsiteX21" fmla="*/ 1714994 w 1869410"/>
                <a:gd name="connsiteY21" fmla="*/ 904885 h 1239134"/>
                <a:gd name="connsiteX22" fmla="*/ 1716899 w 1869410"/>
                <a:gd name="connsiteY22" fmla="*/ 802015 h 1239134"/>
                <a:gd name="connsiteX23" fmla="*/ 1804529 w 1869410"/>
                <a:gd name="connsiteY23" fmla="*/ 889645 h 1239134"/>
                <a:gd name="connsiteX24" fmla="*/ 1764524 w 1869410"/>
                <a:gd name="connsiteY24" fmla="*/ 716290 h 1239134"/>
                <a:gd name="connsiteX25" fmla="*/ 1764524 w 1869410"/>
                <a:gd name="connsiteY25" fmla="*/ 615325 h 1239134"/>
                <a:gd name="connsiteX26" fmla="*/ 1869299 w 1869410"/>
                <a:gd name="connsiteY26" fmla="*/ 708670 h 1239134"/>
                <a:gd name="connsiteX27" fmla="*/ 1783574 w 1869410"/>
                <a:gd name="connsiteY27" fmla="*/ 539125 h 1239134"/>
                <a:gd name="connsiteX28" fmla="*/ 1730234 w 1869410"/>
                <a:gd name="connsiteY28" fmla="*/ 396250 h 1239134"/>
                <a:gd name="connsiteX29" fmla="*/ 1560689 w 1869410"/>
                <a:gd name="connsiteY29" fmla="*/ 219085 h 1239134"/>
                <a:gd name="connsiteX30" fmla="*/ 1427339 w 1869410"/>
                <a:gd name="connsiteY30" fmla="*/ 129550 h 1239134"/>
                <a:gd name="connsiteX31" fmla="*/ 1594979 w 1869410"/>
                <a:gd name="connsiteY31" fmla="*/ 100975 h 1239134"/>
                <a:gd name="connsiteX32" fmla="*/ 1634984 w 1869410"/>
                <a:gd name="connsiteY32" fmla="*/ 70495 h 1239134"/>
                <a:gd name="connsiteX33" fmla="*/ 1402574 w 1869410"/>
                <a:gd name="connsiteY33" fmla="*/ 62875 h 1239134"/>
                <a:gd name="connsiteX34" fmla="*/ 1191119 w 1869410"/>
                <a:gd name="connsiteY34" fmla="*/ 17155 h 1239134"/>
                <a:gd name="connsiteX35" fmla="*/ 981569 w 1869410"/>
                <a:gd name="connsiteY35" fmla="*/ 10 h 1239134"/>
                <a:gd name="connsiteX36" fmla="*/ 712964 w 1869410"/>
                <a:gd name="connsiteY36" fmla="*/ 19060 h 1239134"/>
                <a:gd name="connsiteX37" fmla="*/ 543419 w 1869410"/>
                <a:gd name="connsiteY37" fmla="*/ 55255 h 1239134"/>
                <a:gd name="connsiteX38" fmla="*/ 415784 w 1869410"/>
                <a:gd name="connsiteY38" fmla="*/ 144790 h 1239134"/>
                <a:gd name="connsiteX39" fmla="*/ 364349 w 1869410"/>
                <a:gd name="connsiteY39" fmla="*/ 215275 h 1239134"/>
                <a:gd name="connsiteX40" fmla="*/ 290054 w 1869410"/>
                <a:gd name="connsiteY40" fmla="*/ 278140 h 1239134"/>
                <a:gd name="connsiteX41" fmla="*/ 223379 w 1869410"/>
                <a:gd name="connsiteY41" fmla="*/ 331480 h 1239134"/>
                <a:gd name="connsiteX42" fmla="*/ 145274 w 1869410"/>
                <a:gd name="connsiteY42" fmla="*/ 485785 h 1239134"/>
                <a:gd name="connsiteX43" fmla="*/ 80504 w 1869410"/>
                <a:gd name="connsiteY43" fmla="*/ 674380 h 1239134"/>
                <a:gd name="connsiteX44" fmla="*/ 494 w 1869410"/>
                <a:gd name="connsiteY44" fmla="*/ 777250 h 1239134"/>
                <a:gd name="connsiteX45" fmla="*/ 120509 w 1869410"/>
                <a:gd name="connsiteY45" fmla="*/ 678190 h 1239134"/>
                <a:gd name="connsiteX46" fmla="*/ 118604 w 1869410"/>
                <a:gd name="connsiteY46" fmla="*/ 910600 h 1239134"/>
                <a:gd name="connsiteX47" fmla="*/ 131939 w 1869410"/>
                <a:gd name="connsiteY47" fmla="*/ 1034425 h 1239134"/>
                <a:gd name="connsiteX48" fmla="*/ 160514 w 1869410"/>
                <a:gd name="connsiteY48" fmla="*/ 891550 h 1239134"/>
                <a:gd name="connsiteX49" fmla="*/ 246239 w 1869410"/>
                <a:gd name="connsiteY49" fmla="*/ 990610 h 1239134"/>
                <a:gd name="connsiteX50" fmla="*/ 238619 w 1869410"/>
                <a:gd name="connsiteY50" fmla="*/ 866785 h 1239134"/>
                <a:gd name="connsiteX51" fmla="*/ 250049 w 1869410"/>
                <a:gd name="connsiteY51" fmla="*/ 725815 h 1239134"/>
                <a:gd name="connsiteX52" fmla="*/ 311009 w 1869410"/>
                <a:gd name="connsiteY52" fmla="*/ 889645 h 1239134"/>
                <a:gd name="connsiteX53" fmla="*/ 295769 w 1869410"/>
                <a:gd name="connsiteY53" fmla="*/ 643900 h 1239134"/>
                <a:gd name="connsiteX54" fmla="*/ 341489 w 1869410"/>
                <a:gd name="connsiteY54" fmla="*/ 495310 h 1239134"/>
                <a:gd name="connsiteX55" fmla="*/ 394829 w 1869410"/>
                <a:gd name="connsiteY55" fmla="*/ 483880 h 1239134"/>
                <a:gd name="connsiteX56" fmla="*/ 486269 w 1869410"/>
                <a:gd name="connsiteY56" fmla="*/ 586750 h 1239134"/>
                <a:gd name="connsiteX0" fmla="*/ 486269 w 1869410"/>
                <a:gd name="connsiteY0" fmla="*/ 586750 h 1239134"/>
                <a:gd name="connsiteX1" fmla="*/ 545324 w 1869410"/>
                <a:gd name="connsiteY1" fmla="*/ 516265 h 1239134"/>
                <a:gd name="connsiteX2" fmla="*/ 629144 w 1869410"/>
                <a:gd name="connsiteY2" fmla="*/ 476260 h 1239134"/>
                <a:gd name="connsiteX3" fmla="*/ 692009 w 1869410"/>
                <a:gd name="connsiteY3" fmla="*/ 577225 h 1239134"/>
                <a:gd name="connsiteX4" fmla="*/ 737729 w 1869410"/>
                <a:gd name="connsiteY4" fmla="*/ 779155 h 1239134"/>
                <a:gd name="connsiteX5" fmla="*/ 735824 w 1869410"/>
                <a:gd name="connsiteY5" fmla="*/ 914410 h 1239134"/>
                <a:gd name="connsiteX6" fmla="*/ 825359 w 1869410"/>
                <a:gd name="connsiteY6" fmla="*/ 678190 h 1239134"/>
                <a:gd name="connsiteX7" fmla="*/ 840599 w 1869410"/>
                <a:gd name="connsiteY7" fmla="*/ 582940 h 1239134"/>
                <a:gd name="connsiteX8" fmla="*/ 1103489 w 1869410"/>
                <a:gd name="connsiteY8" fmla="*/ 870595 h 1239134"/>
                <a:gd name="connsiteX9" fmla="*/ 1154924 w 1869410"/>
                <a:gd name="connsiteY9" fmla="*/ 891550 h 1239134"/>
                <a:gd name="connsiteX10" fmla="*/ 1055864 w 1869410"/>
                <a:gd name="connsiteY10" fmla="*/ 723910 h 1239134"/>
                <a:gd name="connsiteX11" fmla="*/ 1257794 w 1869410"/>
                <a:gd name="connsiteY11" fmla="*/ 971560 h 1239134"/>
                <a:gd name="connsiteX12" fmla="*/ 1233029 w 1869410"/>
                <a:gd name="connsiteY12" fmla="*/ 849640 h 1239134"/>
                <a:gd name="connsiteX13" fmla="*/ 1358759 w 1869410"/>
                <a:gd name="connsiteY13" fmla="*/ 958225 h 1239134"/>
                <a:gd name="connsiteX14" fmla="*/ 1404479 w 1869410"/>
                <a:gd name="connsiteY14" fmla="*/ 1122055 h 1239134"/>
                <a:gd name="connsiteX15" fmla="*/ 1431149 w 1869410"/>
                <a:gd name="connsiteY15" fmla="*/ 1030615 h 1239134"/>
                <a:gd name="connsiteX16" fmla="*/ 1442579 w 1869410"/>
                <a:gd name="connsiteY16" fmla="*/ 1238260 h 1239134"/>
                <a:gd name="connsiteX17" fmla="*/ 1495919 w 1869410"/>
                <a:gd name="connsiteY17" fmla="*/ 1101100 h 1239134"/>
                <a:gd name="connsiteX18" fmla="*/ 1577834 w 1869410"/>
                <a:gd name="connsiteY18" fmla="*/ 1003945 h 1239134"/>
                <a:gd name="connsiteX19" fmla="*/ 1667369 w 1869410"/>
                <a:gd name="connsiteY19" fmla="*/ 1021090 h 1239134"/>
                <a:gd name="connsiteX20" fmla="*/ 1707374 w 1869410"/>
                <a:gd name="connsiteY20" fmla="*/ 1055380 h 1239134"/>
                <a:gd name="connsiteX21" fmla="*/ 1714994 w 1869410"/>
                <a:gd name="connsiteY21" fmla="*/ 904885 h 1239134"/>
                <a:gd name="connsiteX22" fmla="*/ 1716899 w 1869410"/>
                <a:gd name="connsiteY22" fmla="*/ 802015 h 1239134"/>
                <a:gd name="connsiteX23" fmla="*/ 1804529 w 1869410"/>
                <a:gd name="connsiteY23" fmla="*/ 889645 h 1239134"/>
                <a:gd name="connsiteX24" fmla="*/ 1764524 w 1869410"/>
                <a:gd name="connsiteY24" fmla="*/ 716290 h 1239134"/>
                <a:gd name="connsiteX25" fmla="*/ 1764524 w 1869410"/>
                <a:gd name="connsiteY25" fmla="*/ 615325 h 1239134"/>
                <a:gd name="connsiteX26" fmla="*/ 1869299 w 1869410"/>
                <a:gd name="connsiteY26" fmla="*/ 708670 h 1239134"/>
                <a:gd name="connsiteX27" fmla="*/ 1783574 w 1869410"/>
                <a:gd name="connsiteY27" fmla="*/ 539125 h 1239134"/>
                <a:gd name="connsiteX28" fmla="*/ 1730234 w 1869410"/>
                <a:gd name="connsiteY28" fmla="*/ 396250 h 1239134"/>
                <a:gd name="connsiteX29" fmla="*/ 1560689 w 1869410"/>
                <a:gd name="connsiteY29" fmla="*/ 219085 h 1239134"/>
                <a:gd name="connsiteX30" fmla="*/ 1427339 w 1869410"/>
                <a:gd name="connsiteY30" fmla="*/ 129550 h 1239134"/>
                <a:gd name="connsiteX31" fmla="*/ 1594979 w 1869410"/>
                <a:gd name="connsiteY31" fmla="*/ 100975 h 1239134"/>
                <a:gd name="connsiteX32" fmla="*/ 1634984 w 1869410"/>
                <a:gd name="connsiteY32" fmla="*/ 70495 h 1239134"/>
                <a:gd name="connsiteX33" fmla="*/ 1402574 w 1869410"/>
                <a:gd name="connsiteY33" fmla="*/ 62875 h 1239134"/>
                <a:gd name="connsiteX34" fmla="*/ 1191119 w 1869410"/>
                <a:gd name="connsiteY34" fmla="*/ 17155 h 1239134"/>
                <a:gd name="connsiteX35" fmla="*/ 981569 w 1869410"/>
                <a:gd name="connsiteY35" fmla="*/ 10 h 1239134"/>
                <a:gd name="connsiteX36" fmla="*/ 712964 w 1869410"/>
                <a:gd name="connsiteY36" fmla="*/ 19060 h 1239134"/>
                <a:gd name="connsiteX37" fmla="*/ 543419 w 1869410"/>
                <a:gd name="connsiteY37" fmla="*/ 55255 h 1239134"/>
                <a:gd name="connsiteX38" fmla="*/ 415784 w 1869410"/>
                <a:gd name="connsiteY38" fmla="*/ 144790 h 1239134"/>
                <a:gd name="connsiteX39" fmla="*/ 364349 w 1869410"/>
                <a:gd name="connsiteY39" fmla="*/ 215275 h 1239134"/>
                <a:gd name="connsiteX40" fmla="*/ 290054 w 1869410"/>
                <a:gd name="connsiteY40" fmla="*/ 278140 h 1239134"/>
                <a:gd name="connsiteX41" fmla="*/ 223379 w 1869410"/>
                <a:gd name="connsiteY41" fmla="*/ 331480 h 1239134"/>
                <a:gd name="connsiteX42" fmla="*/ 145274 w 1869410"/>
                <a:gd name="connsiteY42" fmla="*/ 485785 h 1239134"/>
                <a:gd name="connsiteX43" fmla="*/ 80504 w 1869410"/>
                <a:gd name="connsiteY43" fmla="*/ 674380 h 1239134"/>
                <a:gd name="connsiteX44" fmla="*/ 494 w 1869410"/>
                <a:gd name="connsiteY44" fmla="*/ 777250 h 1239134"/>
                <a:gd name="connsiteX45" fmla="*/ 120509 w 1869410"/>
                <a:gd name="connsiteY45" fmla="*/ 678190 h 1239134"/>
                <a:gd name="connsiteX46" fmla="*/ 118604 w 1869410"/>
                <a:gd name="connsiteY46" fmla="*/ 910600 h 1239134"/>
                <a:gd name="connsiteX47" fmla="*/ 131939 w 1869410"/>
                <a:gd name="connsiteY47" fmla="*/ 1034425 h 1239134"/>
                <a:gd name="connsiteX48" fmla="*/ 160514 w 1869410"/>
                <a:gd name="connsiteY48" fmla="*/ 891550 h 1239134"/>
                <a:gd name="connsiteX49" fmla="*/ 246239 w 1869410"/>
                <a:gd name="connsiteY49" fmla="*/ 990610 h 1239134"/>
                <a:gd name="connsiteX50" fmla="*/ 238619 w 1869410"/>
                <a:gd name="connsiteY50" fmla="*/ 866785 h 1239134"/>
                <a:gd name="connsiteX51" fmla="*/ 250049 w 1869410"/>
                <a:gd name="connsiteY51" fmla="*/ 725815 h 1239134"/>
                <a:gd name="connsiteX52" fmla="*/ 311009 w 1869410"/>
                <a:gd name="connsiteY52" fmla="*/ 889645 h 1239134"/>
                <a:gd name="connsiteX53" fmla="*/ 295769 w 1869410"/>
                <a:gd name="connsiteY53" fmla="*/ 643900 h 1239134"/>
                <a:gd name="connsiteX54" fmla="*/ 341489 w 1869410"/>
                <a:gd name="connsiteY54" fmla="*/ 495310 h 1239134"/>
                <a:gd name="connsiteX55" fmla="*/ 394829 w 1869410"/>
                <a:gd name="connsiteY55" fmla="*/ 483880 h 1239134"/>
                <a:gd name="connsiteX56" fmla="*/ 486269 w 1869410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532027 w 1806458"/>
                <a:gd name="connsiteY31" fmla="*/ 10097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103442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532027 w 1806458"/>
                <a:gd name="connsiteY31" fmla="*/ 10097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98870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532027 w 1806458"/>
                <a:gd name="connsiteY31" fmla="*/ 10097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98870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486307 w 1806458"/>
                <a:gd name="connsiteY31" fmla="*/ 10478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98870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719"/>
                <a:gd name="connsiteY0" fmla="*/ 586750 h 1239134"/>
                <a:gd name="connsiteX1" fmla="*/ 482372 w 1806719"/>
                <a:gd name="connsiteY1" fmla="*/ 516265 h 1239134"/>
                <a:gd name="connsiteX2" fmla="*/ 566192 w 1806719"/>
                <a:gd name="connsiteY2" fmla="*/ 476260 h 1239134"/>
                <a:gd name="connsiteX3" fmla="*/ 629057 w 1806719"/>
                <a:gd name="connsiteY3" fmla="*/ 577225 h 1239134"/>
                <a:gd name="connsiteX4" fmla="*/ 674777 w 1806719"/>
                <a:gd name="connsiteY4" fmla="*/ 779155 h 1239134"/>
                <a:gd name="connsiteX5" fmla="*/ 672872 w 1806719"/>
                <a:gd name="connsiteY5" fmla="*/ 914410 h 1239134"/>
                <a:gd name="connsiteX6" fmla="*/ 762407 w 1806719"/>
                <a:gd name="connsiteY6" fmla="*/ 678190 h 1239134"/>
                <a:gd name="connsiteX7" fmla="*/ 777647 w 1806719"/>
                <a:gd name="connsiteY7" fmla="*/ 582940 h 1239134"/>
                <a:gd name="connsiteX8" fmla="*/ 1040537 w 1806719"/>
                <a:gd name="connsiteY8" fmla="*/ 870595 h 1239134"/>
                <a:gd name="connsiteX9" fmla="*/ 1091972 w 1806719"/>
                <a:gd name="connsiteY9" fmla="*/ 891550 h 1239134"/>
                <a:gd name="connsiteX10" fmla="*/ 992912 w 1806719"/>
                <a:gd name="connsiteY10" fmla="*/ 723910 h 1239134"/>
                <a:gd name="connsiteX11" fmla="*/ 1194842 w 1806719"/>
                <a:gd name="connsiteY11" fmla="*/ 971560 h 1239134"/>
                <a:gd name="connsiteX12" fmla="*/ 1170077 w 1806719"/>
                <a:gd name="connsiteY12" fmla="*/ 849640 h 1239134"/>
                <a:gd name="connsiteX13" fmla="*/ 1295807 w 1806719"/>
                <a:gd name="connsiteY13" fmla="*/ 958225 h 1239134"/>
                <a:gd name="connsiteX14" fmla="*/ 1341527 w 1806719"/>
                <a:gd name="connsiteY14" fmla="*/ 1122055 h 1239134"/>
                <a:gd name="connsiteX15" fmla="*/ 1368197 w 1806719"/>
                <a:gd name="connsiteY15" fmla="*/ 1030615 h 1239134"/>
                <a:gd name="connsiteX16" fmla="*/ 1379627 w 1806719"/>
                <a:gd name="connsiteY16" fmla="*/ 1238260 h 1239134"/>
                <a:gd name="connsiteX17" fmla="*/ 1432967 w 1806719"/>
                <a:gd name="connsiteY17" fmla="*/ 1101100 h 1239134"/>
                <a:gd name="connsiteX18" fmla="*/ 1514882 w 1806719"/>
                <a:gd name="connsiteY18" fmla="*/ 1003945 h 1239134"/>
                <a:gd name="connsiteX19" fmla="*/ 1604417 w 1806719"/>
                <a:gd name="connsiteY19" fmla="*/ 1021090 h 1239134"/>
                <a:gd name="connsiteX20" fmla="*/ 1644422 w 1806719"/>
                <a:gd name="connsiteY20" fmla="*/ 1055380 h 1239134"/>
                <a:gd name="connsiteX21" fmla="*/ 1652042 w 1806719"/>
                <a:gd name="connsiteY21" fmla="*/ 904885 h 1239134"/>
                <a:gd name="connsiteX22" fmla="*/ 1653947 w 1806719"/>
                <a:gd name="connsiteY22" fmla="*/ 802015 h 1239134"/>
                <a:gd name="connsiteX23" fmla="*/ 1741577 w 1806719"/>
                <a:gd name="connsiteY23" fmla="*/ 889645 h 1239134"/>
                <a:gd name="connsiteX24" fmla="*/ 1701572 w 1806719"/>
                <a:gd name="connsiteY24" fmla="*/ 716290 h 1239134"/>
                <a:gd name="connsiteX25" fmla="*/ 1701572 w 1806719"/>
                <a:gd name="connsiteY25" fmla="*/ 615325 h 1239134"/>
                <a:gd name="connsiteX26" fmla="*/ 1806347 w 1806719"/>
                <a:gd name="connsiteY26" fmla="*/ 708670 h 1239134"/>
                <a:gd name="connsiteX27" fmla="*/ 1733957 w 1806719"/>
                <a:gd name="connsiteY27" fmla="*/ 546745 h 1239134"/>
                <a:gd name="connsiteX28" fmla="*/ 1667282 w 1806719"/>
                <a:gd name="connsiteY28" fmla="*/ 396250 h 1239134"/>
                <a:gd name="connsiteX29" fmla="*/ 1497737 w 1806719"/>
                <a:gd name="connsiteY29" fmla="*/ 219085 h 1239134"/>
                <a:gd name="connsiteX30" fmla="*/ 1364387 w 1806719"/>
                <a:gd name="connsiteY30" fmla="*/ 129550 h 1239134"/>
                <a:gd name="connsiteX31" fmla="*/ 1486307 w 1806719"/>
                <a:gd name="connsiteY31" fmla="*/ 104785 h 1239134"/>
                <a:gd name="connsiteX32" fmla="*/ 1572032 w 1806719"/>
                <a:gd name="connsiteY32" fmla="*/ 70495 h 1239134"/>
                <a:gd name="connsiteX33" fmla="*/ 1339622 w 1806719"/>
                <a:gd name="connsiteY33" fmla="*/ 62875 h 1239134"/>
                <a:gd name="connsiteX34" fmla="*/ 1128167 w 1806719"/>
                <a:gd name="connsiteY34" fmla="*/ 17155 h 1239134"/>
                <a:gd name="connsiteX35" fmla="*/ 918617 w 1806719"/>
                <a:gd name="connsiteY35" fmla="*/ 10 h 1239134"/>
                <a:gd name="connsiteX36" fmla="*/ 650012 w 1806719"/>
                <a:gd name="connsiteY36" fmla="*/ 19060 h 1239134"/>
                <a:gd name="connsiteX37" fmla="*/ 480467 w 1806719"/>
                <a:gd name="connsiteY37" fmla="*/ 55255 h 1239134"/>
                <a:gd name="connsiteX38" fmla="*/ 352832 w 1806719"/>
                <a:gd name="connsiteY38" fmla="*/ 144790 h 1239134"/>
                <a:gd name="connsiteX39" fmla="*/ 301397 w 1806719"/>
                <a:gd name="connsiteY39" fmla="*/ 215275 h 1239134"/>
                <a:gd name="connsiteX40" fmla="*/ 227102 w 1806719"/>
                <a:gd name="connsiteY40" fmla="*/ 278140 h 1239134"/>
                <a:gd name="connsiteX41" fmla="*/ 160427 w 1806719"/>
                <a:gd name="connsiteY41" fmla="*/ 331480 h 1239134"/>
                <a:gd name="connsiteX42" fmla="*/ 82322 w 1806719"/>
                <a:gd name="connsiteY42" fmla="*/ 485785 h 1239134"/>
                <a:gd name="connsiteX43" fmla="*/ 17552 w 1806719"/>
                <a:gd name="connsiteY43" fmla="*/ 674380 h 1239134"/>
                <a:gd name="connsiteX44" fmla="*/ 2312 w 1806719"/>
                <a:gd name="connsiteY44" fmla="*/ 735340 h 1239134"/>
                <a:gd name="connsiteX45" fmla="*/ 57557 w 1806719"/>
                <a:gd name="connsiteY45" fmla="*/ 678190 h 1239134"/>
                <a:gd name="connsiteX46" fmla="*/ 55652 w 1806719"/>
                <a:gd name="connsiteY46" fmla="*/ 910600 h 1239134"/>
                <a:gd name="connsiteX47" fmla="*/ 68987 w 1806719"/>
                <a:gd name="connsiteY47" fmla="*/ 988705 h 1239134"/>
                <a:gd name="connsiteX48" fmla="*/ 97562 w 1806719"/>
                <a:gd name="connsiteY48" fmla="*/ 891550 h 1239134"/>
                <a:gd name="connsiteX49" fmla="*/ 183287 w 1806719"/>
                <a:gd name="connsiteY49" fmla="*/ 990610 h 1239134"/>
                <a:gd name="connsiteX50" fmla="*/ 175667 w 1806719"/>
                <a:gd name="connsiteY50" fmla="*/ 866785 h 1239134"/>
                <a:gd name="connsiteX51" fmla="*/ 187097 w 1806719"/>
                <a:gd name="connsiteY51" fmla="*/ 725815 h 1239134"/>
                <a:gd name="connsiteX52" fmla="*/ 248057 w 1806719"/>
                <a:gd name="connsiteY52" fmla="*/ 889645 h 1239134"/>
                <a:gd name="connsiteX53" fmla="*/ 232817 w 1806719"/>
                <a:gd name="connsiteY53" fmla="*/ 643900 h 1239134"/>
                <a:gd name="connsiteX54" fmla="*/ 278537 w 1806719"/>
                <a:gd name="connsiteY54" fmla="*/ 495310 h 1239134"/>
                <a:gd name="connsiteX55" fmla="*/ 331877 w 1806719"/>
                <a:gd name="connsiteY55" fmla="*/ 483880 h 1239134"/>
                <a:gd name="connsiteX56" fmla="*/ 423317 w 1806719"/>
                <a:gd name="connsiteY56" fmla="*/ 586750 h 1239134"/>
                <a:gd name="connsiteX0" fmla="*/ 423317 w 1806719"/>
                <a:gd name="connsiteY0" fmla="*/ 586750 h 1239134"/>
                <a:gd name="connsiteX1" fmla="*/ 482372 w 1806719"/>
                <a:gd name="connsiteY1" fmla="*/ 516265 h 1239134"/>
                <a:gd name="connsiteX2" fmla="*/ 566192 w 1806719"/>
                <a:gd name="connsiteY2" fmla="*/ 476260 h 1239134"/>
                <a:gd name="connsiteX3" fmla="*/ 629057 w 1806719"/>
                <a:gd name="connsiteY3" fmla="*/ 577225 h 1239134"/>
                <a:gd name="connsiteX4" fmla="*/ 674777 w 1806719"/>
                <a:gd name="connsiteY4" fmla="*/ 779155 h 1239134"/>
                <a:gd name="connsiteX5" fmla="*/ 672872 w 1806719"/>
                <a:gd name="connsiteY5" fmla="*/ 914410 h 1239134"/>
                <a:gd name="connsiteX6" fmla="*/ 762407 w 1806719"/>
                <a:gd name="connsiteY6" fmla="*/ 678190 h 1239134"/>
                <a:gd name="connsiteX7" fmla="*/ 777647 w 1806719"/>
                <a:gd name="connsiteY7" fmla="*/ 582940 h 1239134"/>
                <a:gd name="connsiteX8" fmla="*/ 1040537 w 1806719"/>
                <a:gd name="connsiteY8" fmla="*/ 870595 h 1239134"/>
                <a:gd name="connsiteX9" fmla="*/ 1091972 w 1806719"/>
                <a:gd name="connsiteY9" fmla="*/ 891550 h 1239134"/>
                <a:gd name="connsiteX10" fmla="*/ 992912 w 1806719"/>
                <a:gd name="connsiteY10" fmla="*/ 723910 h 1239134"/>
                <a:gd name="connsiteX11" fmla="*/ 1194842 w 1806719"/>
                <a:gd name="connsiteY11" fmla="*/ 971560 h 1239134"/>
                <a:gd name="connsiteX12" fmla="*/ 1170077 w 1806719"/>
                <a:gd name="connsiteY12" fmla="*/ 849640 h 1239134"/>
                <a:gd name="connsiteX13" fmla="*/ 1295807 w 1806719"/>
                <a:gd name="connsiteY13" fmla="*/ 958225 h 1239134"/>
                <a:gd name="connsiteX14" fmla="*/ 1341527 w 1806719"/>
                <a:gd name="connsiteY14" fmla="*/ 1122055 h 1239134"/>
                <a:gd name="connsiteX15" fmla="*/ 1368197 w 1806719"/>
                <a:gd name="connsiteY15" fmla="*/ 1030615 h 1239134"/>
                <a:gd name="connsiteX16" fmla="*/ 1379627 w 1806719"/>
                <a:gd name="connsiteY16" fmla="*/ 1238260 h 1239134"/>
                <a:gd name="connsiteX17" fmla="*/ 1432967 w 1806719"/>
                <a:gd name="connsiteY17" fmla="*/ 1101100 h 1239134"/>
                <a:gd name="connsiteX18" fmla="*/ 1514882 w 1806719"/>
                <a:gd name="connsiteY18" fmla="*/ 1003945 h 1239134"/>
                <a:gd name="connsiteX19" fmla="*/ 1604417 w 1806719"/>
                <a:gd name="connsiteY19" fmla="*/ 1021090 h 1239134"/>
                <a:gd name="connsiteX20" fmla="*/ 1644422 w 1806719"/>
                <a:gd name="connsiteY20" fmla="*/ 1055380 h 1239134"/>
                <a:gd name="connsiteX21" fmla="*/ 1652042 w 1806719"/>
                <a:gd name="connsiteY21" fmla="*/ 904885 h 1239134"/>
                <a:gd name="connsiteX22" fmla="*/ 1653947 w 1806719"/>
                <a:gd name="connsiteY22" fmla="*/ 802015 h 1239134"/>
                <a:gd name="connsiteX23" fmla="*/ 1741577 w 1806719"/>
                <a:gd name="connsiteY23" fmla="*/ 889645 h 1239134"/>
                <a:gd name="connsiteX24" fmla="*/ 1701572 w 1806719"/>
                <a:gd name="connsiteY24" fmla="*/ 716290 h 1239134"/>
                <a:gd name="connsiteX25" fmla="*/ 1701572 w 1806719"/>
                <a:gd name="connsiteY25" fmla="*/ 615325 h 1239134"/>
                <a:gd name="connsiteX26" fmla="*/ 1806347 w 1806719"/>
                <a:gd name="connsiteY26" fmla="*/ 708670 h 1239134"/>
                <a:gd name="connsiteX27" fmla="*/ 1733957 w 1806719"/>
                <a:gd name="connsiteY27" fmla="*/ 546745 h 1239134"/>
                <a:gd name="connsiteX28" fmla="*/ 1667282 w 1806719"/>
                <a:gd name="connsiteY28" fmla="*/ 396250 h 1239134"/>
                <a:gd name="connsiteX29" fmla="*/ 1497737 w 1806719"/>
                <a:gd name="connsiteY29" fmla="*/ 219085 h 1239134"/>
                <a:gd name="connsiteX30" fmla="*/ 1364387 w 1806719"/>
                <a:gd name="connsiteY30" fmla="*/ 129550 h 1239134"/>
                <a:gd name="connsiteX31" fmla="*/ 1486307 w 1806719"/>
                <a:gd name="connsiteY31" fmla="*/ 104785 h 1239134"/>
                <a:gd name="connsiteX32" fmla="*/ 1572032 w 1806719"/>
                <a:gd name="connsiteY32" fmla="*/ 70495 h 1239134"/>
                <a:gd name="connsiteX33" fmla="*/ 1339622 w 1806719"/>
                <a:gd name="connsiteY33" fmla="*/ 62875 h 1239134"/>
                <a:gd name="connsiteX34" fmla="*/ 1128167 w 1806719"/>
                <a:gd name="connsiteY34" fmla="*/ 17155 h 1239134"/>
                <a:gd name="connsiteX35" fmla="*/ 918617 w 1806719"/>
                <a:gd name="connsiteY35" fmla="*/ 10 h 1239134"/>
                <a:gd name="connsiteX36" fmla="*/ 650012 w 1806719"/>
                <a:gd name="connsiteY36" fmla="*/ 19060 h 1239134"/>
                <a:gd name="connsiteX37" fmla="*/ 480467 w 1806719"/>
                <a:gd name="connsiteY37" fmla="*/ 55255 h 1239134"/>
                <a:gd name="connsiteX38" fmla="*/ 352832 w 1806719"/>
                <a:gd name="connsiteY38" fmla="*/ 144790 h 1239134"/>
                <a:gd name="connsiteX39" fmla="*/ 301397 w 1806719"/>
                <a:gd name="connsiteY39" fmla="*/ 215275 h 1239134"/>
                <a:gd name="connsiteX40" fmla="*/ 227102 w 1806719"/>
                <a:gd name="connsiteY40" fmla="*/ 278140 h 1239134"/>
                <a:gd name="connsiteX41" fmla="*/ 160427 w 1806719"/>
                <a:gd name="connsiteY41" fmla="*/ 331480 h 1239134"/>
                <a:gd name="connsiteX42" fmla="*/ 82322 w 1806719"/>
                <a:gd name="connsiteY42" fmla="*/ 485785 h 1239134"/>
                <a:gd name="connsiteX43" fmla="*/ 17552 w 1806719"/>
                <a:gd name="connsiteY43" fmla="*/ 674380 h 1239134"/>
                <a:gd name="connsiteX44" fmla="*/ 2312 w 1806719"/>
                <a:gd name="connsiteY44" fmla="*/ 735340 h 1239134"/>
                <a:gd name="connsiteX45" fmla="*/ 57557 w 1806719"/>
                <a:gd name="connsiteY45" fmla="*/ 678190 h 1239134"/>
                <a:gd name="connsiteX46" fmla="*/ 55652 w 1806719"/>
                <a:gd name="connsiteY46" fmla="*/ 910600 h 1239134"/>
                <a:gd name="connsiteX47" fmla="*/ 68987 w 1806719"/>
                <a:gd name="connsiteY47" fmla="*/ 988705 h 1239134"/>
                <a:gd name="connsiteX48" fmla="*/ 97562 w 1806719"/>
                <a:gd name="connsiteY48" fmla="*/ 891550 h 1239134"/>
                <a:gd name="connsiteX49" fmla="*/ 183287 w 1806719"/>
                <a:gd name="connsiteY49" fmla="*/ 990610 h 1239134"/>
                <a:gd name="connsiteX50" fmla="*/ 175667 w 1806719"/>
                <a:gd name="connsiteY50" fmla="*/ 866785 h 1239134"/>
                <a:gd name="connsiteX51" fmla="*/ 187097 w 1806719"/>
                <a:gd name="connsiteY51" fmla="*/ 725815 h 1239134"/>
                <a:gd name="connsiteX52" fmla="*/ 248057 w 1806719"/>
                <a:gd name="connsiteY52" fmla="*/ 889645 h 1239134"/>
                <a:gd name="connsiteX53" fmla="*/ 232817 w 1806719"/>
                <a:gd name="connsiteY53" fmla="*/ 643900 h 1239134"/>
                <a:gd name="connsiteX54" fmla="*/ 278537 w 1806719"/>
                <a:gd name="connsiteY54" fmla="*/ 495310 h 1239134"/>
                <a:gd name="connsiteX55" fmla="*/ 331877 w 1806719"/>
                <a:gd name="connsiteY55" fmla="*/ 483880 h 1239134"/>
                <a:gd name="connsiteX56" fmla="*/ 423317 w 1806719"/>
                <a:gd name="connsiteY56" fmla="*/ 586750 h 1239134"/>
                <a:gd name="connsiteX0" fmla="*/ 423317 w 1815355"/>
                <a:gd name="connsiteY0" fmla="*/ 586750 h 1239134"/>
                <a:gd name="connsiteX1" fmla="*/ 482372 w 1815355"/>
                <a:gd name="connsiteY1" fmla="*/ 516265 h 1239134"/>
                <a:gd name="connsiteX2" fmla="*/ 566192 w 1815355"/>
                <a:gd name="connsiteY2" fmla="*/ 476260 h 1239134"/>
                <a:gd name="connsiteX3" fmla="*/ 629057 w 1815355"/>
                <a:gd name="connsiteY3" fmla="*/ 577225 h 1239134"/>
                <a:gd name="connsiteX4" fmla="*/ 674777 w 1815355"/>
                <a:gd name="connsiteY4" fmla="*/ 779155 h 1239134"/>
                <a:gd name="connsiteX5" fmla="*/ 672872 w 1815355"/>
                <a:gd name="connsiteY5" fmla="*/ 914410 h 1239134"/>
                <a:gd name="connsiteX6" fmla="*/ 762407 w 1815355"/>
                <a:gd name="connsiteY6" fmla="*/ 678190 h 1239134"/>
                <a:gd name="connsiteX7" fmla="*/ 777647 w 1815355"/>
                <a:gd name="connsiteY7" fmla="*/ 582940 h 1239134"/>
                <a:gd name="connsiteX8" fmla="*/ 1040537 w 1815355"/>
                <a:gd name="connsiteY8" fmla="*/ 870595 h 1239134"/>
                <a:gd name="connsiteX9" fmla="*/ 1091972 w 1815355"/>
                <a:gd name="connsiteY9" fmla="*/ 891550 h 1239134"/>
                <a:gd name="connsiteX10" fmla="*/ 992912 w 1815355"/>
                <a:gd name="connsiteY10" fmla="*/ 723910 h 1239134"/>
                <a:gd name="connsiteX11" fmla="*/ 1194842 w 1815355"/>
                <a:gd name="connsiteY11" fmla="*/ 971560 h 1239134"/>
                <a:gd name="connsiteX12" fmla="*/ 1170077 w 1815355"/>
                <a:gd name="connsiteY12" fmla="*/ 849640 h 1239134"/>
                <a:gd name="connsiteX13" fmla="*/ 1295807 w 1815355"/>
                <a:gd name="connsiteY13" fmla="*/ 958225 h 1239134"/>
                <a:gd name="connsiteX14" fmla="*/ 1341527 w 1815355"/>
                <a:gd name="connsiteY14" fmla="*/ 1122055 h 1239134"/>
                <a:gd name="connsiteX15" fmla="*/ 1368197 w 1815355"/>
                <a:gd name="connsiteY15" fmla="*/ 1030615 h 1239134"/>
                <a:gd name="connsiteX16" fmla="*/ 1379627 w 1815355"/>
                <a:gd name="connsiteY16" fmla="*/ 1238260 h 1239134"/>
                <a:gd name="connsiteX17" fmla="*/ 1432967 w 1815355"/>
                <a:gd name="connsiteY17" fmla="*/ 1101100 h 1239134"/>
                <a:gd name="connsiteX18" fmla="*/ 1514882 w 1815355"/>
                <a:gd name="connsiteY18" fmla="*/ 1003945 h 1239134"/>
                <a:gd name="connsiteX19" fmla="*/ 1604417 w 1815355"/>
                <a:gd name="connsiteY19" fmla="*/ 1021090 h 1239134"/>
                <a:gd name="connsiteX20" fmla="*/ 1644422 w 1815355"/>
                <a:gd name="connsiteY20" fmla="*/ 1055380 h 1239134"/>
                <a:gd name="connsiteX21" fmla="*/ 1652042 w 1815355"/>
                <a:gd name="connsiteY21" fmla="*/ 904885 h 1239134"/>
                <a:gd name="connsiteX22" fmla="*/ 1653947 w 1815355"/>
                <a:gd name="connsiteY22" fmla="*/ 802015 h 1239134"/>
                <a:gd name="connsiteX23" fmla="*/ 1741577 w 1815355"/>
                <a:gd name="connsiteY23" fmla="*/ 889645 h 1239134"/>
                <a:gd name="connsiteX24" fmla="*/ 1701572 w 1815355"/>
                <a:gd name="connsiteY24" fmla="*/ 716290 h 1239134"/>
                <a:gd name="connsiteX25" fmla="*/ 1701572 w 1815355"/>
                <a:gd name="connsiteY25" fmla="*/ 615325 h 1239134"/>
                <a:gd name="connsiteX26" fmla="*/ 1806347 w 1815355"/>
                <a:gd name="connsiteY26" fmla="*/ 708670 h 1239134"/>
                <a:gd name="connsiteX27" fmla="*/ 1733957 w 1815355"/>
                <a:gd name="connsiteY27" fmla="*/ 546745 h 1239134"/>
                <a:gd name="connsiteX28" fmla="*/ 1667282 w 1815355"/>
                <a:gd name="connsiteY28" fmla="*/ 396250 h 1239134"/>
                <a:gd name="connsiteX29" fmla="*/ 1497737 w 1815355"/>
                <a:gd name="connsiteY29" fmla="*/ 219085 h 1239134"/>
                <a:gd name="connsiteX30" fmla="*/ 1364387 w 1815355"/>
                <a:gd name="connsiteY30" fmla="*/ 129550 h 1239134"/>
                <a:gd name="connsiteX31" fmla="*/ 1486307 w 1815355"/>
                <a:gd name="connsiteY31" fmla="*/ 104785 h 1239134"/>
                <a:gd name="connsiteX32" fmla="*/ 1572032 w 1815355"/>
                <a:gd name="connsiteY32" fmla="*/ 70495 h 1239134"/>
                <a:gd name="connsiteX33" fmla="*/ 1339622 w 1815355"/>
                <a:gd name="connsiteY33" fmla="*/ 62875 h 1239134"/>
                <a:gd name="connsiteX34" fmla="*/ 1128167 w 1815355"/>
                <a:gd name="connsiteY34" fmla="*/ 17155 h 1239134"/>
                <a:gd name="connsiteX35" fmla="*/ 918617 w 1815355"/>
                <a:gd name="connsiteY35" fmla="*/ 10 h 1239134"/>
                <a:gd name="connsiteX36" fmla="*/ 650012 w 1815355"/>
                <a:gd name="connsiteY36" fmla="*/ 19060 h 1239134"/>
                <a:gd name="connsiteX37" fmla="*/ 480467 w 1815355"/>
                <a:gd name="connsiteY37" fmla="*/ 55255 h 1239134"/>
                <a:gd name="connsiteX38" fmla="*/ 352832 w 1815355"/>
                <a:gd name="connsiteY38" fmla="*/ 144790 h 1239134"/>
                <a:gd name="connsiteX39" fmla="*/ 301397 w 1815355"/>
                <a:gd name="connsiteY39" fmla="*/ 215275 h 1239134"/>
                <a:gd name="connsiteX40" fmla="*/ 227102 w 1815355"/>
                <a:gd name="connsiteY40" fmla="*/ 278140 h 1239134"/>
                <a:gd name="connsiteX41" fmla="*/ 160427 w 1815355"/>
                <a:gd name="connsiteY41" fmla="*/ 331480 h 1239134"/>
                <a:gd name="connsiteX42" fmla="*/ 82322 w 1815355"/>
                <a:gd name="connsiteY42" fmla="*/ 485785 h 1239134"/>
                <a:gd name="connsiteX43" fmla="*/ 17552 w 1815355"/>
                <a:gd name="connsiteY43" fmla="*/ 674380 h 1239134"/>
                <a:gd name="connsiteX44" fmla="*/ 2312 w 1815355"/>
                <a:gd name="connsiteY44" fmla="*/ 735340 h 1239134"/>
                <a:gd name="connsiteX45" fmla="*/ 57557 w 1815355"/>
                <a:gd name="connsiteY45" fmla="*/ 678190 h 1239134"/>
                <a:gd name="connsiteX46" fmla="*/ 55652 w 1815355"/>
                <a:gd name="connsiteY46" fmla="*/ 910600 h 1239134"/>
                <a:gd name="connsiteX47" fmla="*/ 68987 w 1815355"/>
                <a:gd name="connsiteY47" fmla="*/ 988705 h 1239134"/>
                <a:gd name="connsiteX48" fmla="*/ 97562 w 1815355"/>
                <a:gd name="connsiteY48" fmla="*/ 891550 h 1239134"/>
                <a:gd name="connsiteX49" fmla="*/ 183287 w 1815355"/>
                <a:gd name="connsiteY49" fmla="*/ 990610 h 1239134"/>
                <a:gd name="connsiteX50" fmla="*/ 175667 w 1815355"/>
                <a:gd name="connsiteY50" fmla="*/ 866785 h 1239134"/>
                <a:gd name="connsiteX51" fmla="*/ 187097 w 1815355"/>
                <a:gd name="connsiteY51" fmla="*/ 725815 h 1239134"/>
                <a:gd name="connsiteX52" fmla="*/ 248057 w 1815355"/>
                <a:gd name="connsiteY52" fmla="*/ 889645 h 1239134"/>
                <a:gd name="connsiteX53" fmla="*/ 232817 w 1815355"/>
                <a:gd name="connsiteY53" fmla="*/ 643900 h 1239134"/>
                <a:gd name="connsiteX54" fmla="*/ 278537 w 1815355"/>
                <a:gd name="connsiteY54" fmla="*/ 495310 h 1239134"/>
                <a:gd name="connsiteX55" fmla="*/ 331877 w 1815355"/>
                <a:gd name="connsiteY55" fmla="*/ 483880 h 1239134"/>
                <a:gd name="connsiteX56" fmla="*/ 423317 w 1815355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62407 w 1791907"/>
                <a:gd name="connsiteY6" fmla="*/ 678190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27102 w 1791907"/>
                <a:gd name="connsiteY53" fmla="*/ 668665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27102 w 1791907"/>
                <a:gd name="connsiteY53" fmla="*/ 668665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19507 w 1791907"/>
                <a:gd name="connsiteY0" fmla="*/ 57913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27102 w 1791907"/>
                <a:gd name="connsiteY53" fmla="*/ 668665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19507 w 1791907"/>
                <a:gd name="connsiteY56" fmla="*/ 579130 h 1239134"/>
                <a:gd name="connsiteX0" fmla="*/ 419507 w 1791907"/>
                <a:gd name="connsiteY0" fmla="*/ 579130 h 1240043"/>
                <a:gd name="connsiteX1" fmla="*/ 482372 w 1791907"/>
                <a:gd name="connsiteY1" fmla="*/ 516265 h 1240043"/>
                <a:gd name="connsiteX2" fmla="*/ 566192 w 1791907"/>
                <a:gd name="connsiteY2" fmla="*/ 476260 h 1240043"/>
                <a:gd name="connsiteX3" fmla="*/ 629057 w 1791907"/>
                <a:gd name="connsiteY3" fmla="*/ 577225 h 1240043"/>
                <a:gd name="connsiteX4" fmla="*/ 669062 w 1791907"/>
                <a:gd name="connsiteY4" fmla="*/ 762010 h 1240043"/>
                <a:gd name="connsiteX5" fmla="*/ 672872 w 1791907"/>
                <a:gd name="connsiteY5" fmla="*/ 914410 h 1240043"/>
                <a:gd name="connsiteX6" fmla="*/ 750977 w 1791907"/>
                <a:gd name="connsiteY6" fmla="*/ 718195 h 1240043"/>
                <a:gd name="connsiteX7" fmla="*/ 777647 w 1791907"/>
                <a:gd name="connsiteY7" fmla="*/ 582940 h 1240043"/>
                <a:gd name="connsiteX8" fmla="*/ 1040537 w 1791907"/>
                <a:gd name="connsiteY8" fmla="*/ 870595 h 1240043"/>
                <a:gd name="connsiteX9" fmla="*/ 1091972 w 1791907"/>
                <a:gd name="connsiteY9" fmla="*/ 891550 h 1240043"/>
                <a:gd name="connsiteX10" fmla="*/ 992912 w 1791907"/>
                <a:gd name="connsiteY10" fmla="*/ 723910 h 1240043"/>
                <a:gd name="connsiteX11" fmla="*/ 1194842 w 1791907"/>
                <a:gd name="connsiteY11" fmla="*/ 971560 h 1240043"/>
                <a:gd name="connsiteX12" fmla="*/ 1170077 w 1791907"/>
                <a:gd name="connsiteY12" fmla="*/ 849640 h 1240043"/>
                <a:gd name="connsiteX13" fmla="*/ 1295807 w 1791907"/>
                <a:gd name="connsiteY13" fmla="*/ 958225 h 1240043"/>
                <a:gd name="connsiteX14" fmla="*/ 1341527 w 1791907"/>
                <a:gd name="connsiteY14" fmla="*/ 1122055 h 1240043"/>
                <a:gd name="connsiteX15" fmla="*/ 1364387 w 1791907"/>
                <a:gd name="connsiteY15" fmla="*/ 996325 h 1240043"/>
                <a:gd name="connsiteX16" fmla="*/ 1379627 w 1791907"/>
                <a:gd name="connsiteY16" fmla="*/ 1238260 h 1240043"/>
                <a:gd name="connsiteX17" fmla="*/ 1432967 w 1791907"/>
                <a:gd name="connsiteY17" fmla="*/ 1101100 h 1240043"/>
                <a:gd name="connsiteX18" fmla="*/ 1514882 w 1791907"/>
                <a:gd name="connsiteY18" fmla="*/ 1003945 h 1240043"/>
                <a:gd name="connsiteX19" fmla="*/ 1604417 w 1791907"/>
                <a:gd name="connsiteY19" fmla="*/ 1021090 h 1240043"/>
                <a:gd name="connsiteX20" fmla="*/ 1644422 w 1791907"/>
                <a:gd name="connsiteY20" fmla="*/ 1055380 h 1240043"/>
                <a:gd name="connsiteX21" fmla="*/ 1652042 w 1791907"/>
                <a:gd name="connsiteY21" fmla="*/ 904885 h 1240043"/>
                <a:gd name="connsiteX22" fmla="*/ 1653947 w 1791907"/>
                <a:gd name="connsiteY22" fmla="*/ 802015 h 1240043"/>
                <a:gd name="connsiteX23" fmla="*/ 1741577 w 1791907"/>
                <a:gd name="connsiteY23" fmla="*/ 889645 h 1240043"/>
                <a:gd name="connsiteX24" fmla="*/ 1701572 w 1791907"/>
                <a:gd name="connsiteY24" fmla="*/ 716290 h 1240043"/>
                <a:gd name="connsiteX25" fmla="*/ 1701572 w 1791907"/>
                <a:gd name="connsiteY25" fmla="*/ 615325 h 1240043"/>
                <a:gd name="connsiteX26" fmla="*/ 1781582 w 1791907"/>
                <a:gd name="connsiteY26" fmla="*/ 676285 h 1240043"/>
                <a:gd name="connsiteX27" fmla="*/ 1733957 w 1791907"/>
                <a:gd name="connsiteY27" fmla="*/ 546745 h 1240043"/>
                <a:gd name="connsiteX28" fmla="*/ 1667282 w 1791907"/>
                <a:gd name="connsiteY28" fmla="*/ 396250 h 1240043"/>
                <a:gd name="connsiteX29" fmla="*/ 1497737 w 1791907"/>
                <a:gd name="connsiteY29" fmla="*/ 219085 h 1240043"/>
                <a:gd name="connsiteX30" fmla="*/ 1364387 w 1791907"/>
                <a:gd name="connsiteY30" fmla="*/ 129550 h 1240043"/>
                <a:gd name="connsiteX31" fmla="*/ 1486307 w 1791907"/>
                <a:gd name="connsiteY31" fmla="*/ 104785 h 1240043"/>
                <a:gd name="connsiteX32" fmla="*/ 1572032 w 1791907"/>
                <a:gd name="connsiteY32" fmla="*/ 70495 h 1240043"/>
                <a:gd name="connsiteX33" fmla="*/ 1339622 w 1791907"/>
                <a:gd name="connsiteY33" fmla="*/ 62875 h 1240043"/>
                <a:gd name="connsiteX34" fmla="*/ 1128167 w 1791907"/>
                <a:gd name="connsiteY34" fmla="*/ 17155 h 1240043"/>
                <a:gd name="connsiteX35" fmla="*/ 918617 w 1791907"/>
                <a:gd name="connsiteY35" fmla="*/ 10 h 1240043"/>
                <a:gd name="connsiteX36" fmla="*/ 650012 w 1791907"/>
                <a:gd name="connsiteY36" fmla="*/ 19060 h 1240043"/>
                <a:gd name="connsiteX37" fmla="*/ 480467 w 1791907"/>
                <a:gd name="connsiteY37" fmla="*/ 55255 h 1240043"/>
                <a:gd name="connsiteX38" fmla="*/ 352832 w 1791907"/>
                <a:gd name="connsiteY38" fmla="*/ 144790 h 1240043"/>
                <a:gd name="connsiteX39" fmla="*/ 301397 w 1791907"/>
                <a:gd name="connsiteY39" fmla="*/ 215275 h 1240043"/>
                <a:gd name="connsiteX40" fmla="*/ 227102 w 1791907"/>
                <a:gd name="connsiteY40" fmla="*/ 278140 h 1240043"/>
                <a:gd name="connsiteX41" fmla="*/ 160427 w 1791907"/>
                <a:gd name="connsiteY41" fmla="*/ 331480 h 1240043"/>
                <a:gd name="connsiteX42" fmla="*/ 82322 w 1791907"/>
                <a:gd name="connsiteY42" fmla="*/ 485785 h 1240043"/>
                <a:gd name="connsiteX43" fmla="*/ 17552 w 1791907"/>
                <a:gd name="connsiteY43" fmla="*/ 674380 h 1240043"/>
                <a:gd name="connsiteX44" fmla="*/ 2312 w 1791907"/>
                <a:gd name="connsiteY44" fmla="*/ 735340 h 1240043"/>
                <a:gd name="connsiteX45" fmla="*/ 57557 w 1791907"/>
                <a:gd name="connsiteY45" fmla="*/ 678190 h 1240043"/>
                <a:gd name="connsiteX46" fmla="*/ 55652 w 1791907"/>
                <a:gd name="connsiteY46" fmla="*/ 910600 h 1240043"/>
                <a:gd name="connsiteX47" fmla="*/ 68987 w 1791907"/>
                <a:gd name="connsiteY47" fmla="*/ 988705 h 1240043"/>
                <a:gd name="connsiteX48" fmla="*/ 97562 w 1791907"/>
                <a:gd name="connsiteY48" fmla="*/ 891550 h 1240043"/>
                <a:gd name="connsiteX49" fmla="*/ 183287 w 1791907"/>
                <a:gd name="connsiteY49" fmla="*/ 990610 h 1240043"/>
                <a:gd name="connsiteX50" fmla="*/ 175667 w 1791907"/>
                <a:gd name="connsiteY50" fmla="*/ 866785 h 1240043"/>
                <a:gd name="connsiteX51" fmla="*/ 187097 w 1791907"/>
                <a:gd name="connsiteY51" fmla="*/ 725815 h 1240043"/>
                <a:gd name="connsiteX52" fmla="*/ 248057 w 1791907"/>
                <a:gd name="connsiteY52" fmla="*/ 889645 h 1240043"/>
                <a:gd name="connsiteX53" fmla="*/ 227102 w 1791907"/>
                <a:gd name="connsiteY53" fmla="*/ 668665 h 1240043"/>
                <a:gd name="connsiteX54" fmla="*/ 278537 w 1791907"/>
                <a:gd name="connsiteY54" fmla="*/ 495310 h 1240043"/>
                <a:gd name="connsiteX55" fmla="*/ 331877 w 1791907"/>
                <a:gd name="connsiteY55" fmla="*/ 483880 h 1240043"/>
                <a:gd name="connsiteX56" fmla="*/ 419507 w 1791907"/>
                <a:gd name="connsiteY56" fmla="*/ 579130 h 1240043"/>
                <a:gd name="connsiteX0" fmla="*/ 419507 w 1791907"/>
                <a:gd name="connsiteY0" fmla="*/ 579130 h 1218191"/>
                <a:gd name="connsiteX1" fmla="*/ 482372 w 1791907"/>
                <a:gd name="connsiteY1" fmla="*/ 516265 h 1218191"/>
                <a:gd name="connsiteX2" fmla="*/ 566192 w 1791907"/>
                <a:gd name="connsiteY2" fmla="*/ 476260 h 1218191"/>
                <a:gd name="connsiteX3" fmla="*/ 629057 w 1791907"/>
                <a:gd name="connsiteY3" fmla="*/ 577225 h 1218191"/>
                <a:gd name="connsiteX4" fmla="*/ 669062 w 1791907"/>
                <a:gd name="connsiteY4" fmla="*/ 762010 h 1218191"/>
                <a:gd name="connsiteX5" fmla="*/ 672872 w 1791907"/>
                <a:gd name="connsiteY5" fmla="*/ 914410 h 1218191"/>
                <a:gd name="connsiteX6" fmla="*/ 750977 w 1791907"/>
                <a:gd name="connsiteY6" fmla="*/ 718195 h 1218191"/>
                <a:gd name="connsiteX7" fmla="*/ 777647 w 1791907"/>
                <a:gd name="connsiteY7" fmla="*/ 582940 h 1218191"/>
                <a:gd name="connsiteX8" fmla="*/ 1040537 w 1791907"/>
                <a:gd name="connsiteY8" fmla="*/ 870595 h 1218191"/>
                <a:gd name="connsiteX9" fmla="*/ 1091972 w 1791907"/>
                <a:gd name="connsiteY9" fmla="*/ 891550 h 1218191"/>
                <a:gd name="connsiteX10" fmla="*/ 992912 w 1791907"/>
                <a:gd name="connsiteY10" fmla="*/ 723910 h 1218191"/>
                <a:gd name="connsiteX11" fmla="*/ 1194842 w 1791907"/>
                <a:gd name="connsiteY11" fmla="*/ 971560 h 1218191"/>
                <a:gd name="connsiteX12" fmla="*/ 1170077 w 1791907"/>
                <a:gd name="connsiteY12" fmla="*/ 849640 h 1218191"/>
                <a:gd name="connsiteX13" fmla="*/ 1295807 w 1791907"/>
                <a:gd name="connsiteY13" fmla="*/ 958225 h 1218191"/>
                <a:gd name="connsiteX14" fmla="*/ 1341527 w 1791907"/>
                <a:gd name="connsiteY14" fmla="*/ 1122055 h 1218191"/>
                <a:gd name="connsiteX15" fmla="*/ 1364387 w 1791907"/>
                <a:gd name="connsiteY15" fmla="*/ 996325 h 1218191"/>
                <a:gd name="connsiteX16" fmla="*/ 1396242 w 1791907"/>
                <a:gd name="connsiteY16" fmla="*/ 1216108 h 1218191"/>
                <a:gd name="connsiteX17" fmla="*/ 1432967 w 1791907"/>
                <a:gd name="connsiteY17" fmla="*/ 1101100 h 1218191"/>
                <a:gd name="connsiteX18" fmla="*/ 1514882 w 1791907"/>
                <a:gd name="connsiteY18" fmla="*/ 1003945 h 1218191"/>
                <a:gd name="connsiteX19" fmla="*/ 1604417 w 1791907"/>
                <a:gd name="connsiteY19" fmla="*/ 1021090 h 1218191"/>
                <a:gd name="connsiteX20" fmla="*/ 1644422 w 1791907"/>
                <a:gd name="connsiteY20" fmla="*/ 1055380 h 1218191"/>
                <a:gd name="connsiteX21" fmla="*/ 1652042 w 1791907"/>
                <a:gd name="connsiteY21" fmla="*/ 904885 h 1218191"/>
                <a:gd name="connsiteX22" fmla="*/ 1653947 w 1791907"/>
                <a:gd name="connsiteY22" fmla="*/ 802015 h 1218191"/>
                <a:gd name="connsiteX23" fmla="*/ 1741577 w 1791907"/>
                <a:gd name="connsiteY23" fmla="*/ 889645 h 1218191"/>
                <a:gd name="connsiteX24" fmla="*/ 1701572 w 1791907"/>
                <a:gd name="connsiteY24" fmla="*/ 716290 h 1218191"/>
                <a:gd name="connsiteX25" fmla="*/ 1701572 w 1791907"/>
                <a:gd name="connsiteY25" fmla="*/ 615325 h 1218191"/>
                <a:gd name="connsiteX26" fmla="*/ 1781582 w 1791907"/>
                <a:gd name="connsiteY26" fmla="*/ 676285 h 1218191"/>
                <a:gd name="connsiteX27" fmla="*/ 1733957 w 1791907"/>
                <a:gd name="connsiteY27" fmla="*/ 546745 h 1218191"/>
                <a:gd name="connsiteX28" fmla="*/ 1667282 w 1791907"/>
                <a:gd name="connsiteY28" fmla="*/ 396250 h 1218191"/>
                <a:gd name="connsiteX29" fmla="*/ 1497737 w 1791907"/>
                <a:gd name="connsiteY29" fmla="*/ 219085 h 1218191"/>
                <a:gd name="connsiteX30" fmla="*/ 1364387 w 1791907"/>
                <a:gd name="connsiteY30" fmla="*/ 129550 h 1218191"/>
                <a:gd name="connsiteX31" fmla="*/ 1486307 w 1791907"/>
                <a:gd name="connsiteY31" fmla="*/ 104785 h 1218191"/>
                <a:gd name="connsiteX32" fmla="*/ 1572032 w 1791907"/>
                <a:gd name="connsiteY32" fmla="*/ 70495 h 1218191"/>
                <a:gd name="connsiteX33" fmla="*/ 1339622 w 1791907"/>
                <a:gd name="connsiteY33" fmla="*/ 62875 h 1218191"/>
                <a:gd name="connsiteX34" fmla="*/ 1128167 w 1791907"/>
                <a:gd name="connsiteY34" fmla="*/ 17155 h 1218191"/>
                <a:gd name="connsiteX35" fmla="*/ 918617 w 1791907"/>
                <a:gd name="connsiteY35" fmla="*/ 10 h 1218191"/>
                <a:gd name="connsiteX36" fmla="*/ 650012 w 1791907"/>
                <a:gd name="connsiteY36" fmla="*/ 19060 h 1218191"/>
                <a:gd name="connsiteX37" fmla="*/ 480467 w 1791907"/>
                <a:gd name="connsiteY37" fmla="*/ 55255 h 1218191"/>
                <a:gd name="connsiteX38" fmla="*/ 352832 w 1791907"/>
                <a:gd name="connsiteY38" fmla="*/ 144790 h 1218191"/>
                <a:gd name="connsiteX39" fmla="*/ 301397 w 1791907"/>
                <a:gd name="connsiteY39" fmla="*/ 215275 h 1218191"/>
                <a:gd name="connsiteX40" fmla="*/ 227102 w 1791907"/>
                <a:gd name="connsiteY40" fmla="*/ 278140 h 1218191"/>
                <a:gd name="connsiteX41" fmla="*/ 160427 w 1791907"/>
                <a:gd name="connsiteY41" fmla="*/ 331480 h 1218191"/>
                <a:gd name="connsiteX42" fmla="*/ 82322 w 1791907"/>
                <a:gd name="connsiteY42" fmla="*/ 485785 h 1218191"/>
                <a:gd name="connsiteX43" fmla="*/ 17552 w 1791907"/>
                <a:gd name="connsiteY43" fmla="*/ 674380 h 1218191"/>
                <a:gd name="connsiteX44" fmla="*/ 2312 w 1791907"/>
                <a:gd name="connsiteY44" fmla="*/ 735340 h 1218191"/>
                <a:gd name="connsiteX45" fmla="*/ 57557 w 1791907"/>
                <a:gd name="connsiteY45" fmla="*/ 678190 h 1218191"/>
                <a:gd name="connsiteX46" fmla="*/ 55652 w 1791907"/>
                <a:gd name="connsiteY46" fmla="*/ 910600 h 1218191"/>
                <a:gd name="connsiteX47" fmla="*/ 68987 w 1791907"/>
                <a:gd name="connsiteY47" fmla="*/ 988705 h 1218191"/>
                <a:gd name="connsiteX48" fmla="*/ 97562 w 1791907"/>
                <a:gd name="connsiteY48" fmla="*/ 891550 h 1218191"/>
                <a:gd name="connsiteX49" fmla="*/ 183287 w 1791907"/>
                <a:gd name="connsiteY49" fmla="*/ 990610 h 1218191"/>
                <a:gd name="connsiteX50" fmla="*/ 175667 w 1791907"/>
                <a:gd name="connsiteY50" fmla="*/ 866785 h 1218191"/>
                <a:gd name="connsiteX51" fmla="*/ 187097 w 1791907"/>
                <a:gd name="connsiteY51" fmla="*/ 725815 h 1218191"/>
                <a:gd name="connsiteX52" fmla="*/ 248057 w 1791907"/>
                <a:gd name="connsiteY52" fmla="*/ 889645 h 1218191"/>
                <a:gd name="connsiteX53" fmla="*/ 227102 w 1791907"/>
                <a:gd name="connsiteY53" fmla="*/ 668665 h 1218191"/>
                <a:gd name="connsiteX54" fmla="*/ 278537 w 1791907"/>
                <a:gd name="connsiteY54" fmla="*/ 495310 h 1218191"/>
                <a:gd name="connsiteX55" fmla="*/ 331877 w 1791907"/>
                <a:gd name="connsiteY55" fmla="*/ 483880 h 1218191"/>
                <a:gd name="connsiteX56" fmla="*/ 419507 w 1791907"/>
                <a:gd name="connsiteY56" fmla="*/ 579130 h 1218191"/>
                <a:gd name="connsiteX0" fmla="*/ 419507 w 1791907"/>
                <a:gd name="connsiteY0" fmla="*/ 579130 h 1218180"/>
                <a:gd name="connsiteX1" fmla="*/ 482372 w 1791907"/>
                <a:gd name="connsiteY1" fmla="*/ 516265 h 1218180"/>
                <a:gd name="connsiteX2" fmla="*/ 566192 w 1791907"/>
                <a:gd name="connsiteY2" fmla="*/ 476260 h 1218180"/>
                <a:gd name="connsiteX3" fmla="*/ 629057 w 1791907"/>
                <a:gd name="connsiteY3" fmla="*/ 577225 h 1218180"/>
                <a:gd name="connsiteX4" fmla="*/ 669062 w 1791907"/>
                <a:gd name="connsiteY4" fmla="*/ 762010 h 1218180"/>
                <a:gd name="connsiteX5" fmla="*/ 672872 w 1791907"/>
                <a:gd name="connsiteY5" fmla="*/ 914410 h 1218180"/>
                <a:gd name="connsiteX6" fmla="*/ 750977 w 1791907"/>
                <a:gd name="connsiteY6" fmla="*/ 718195 h 1218180"/>
                <a:gd name="connsiteX7" fmla="*/ 777647 w 1791907"/>
                <a:gd name="connsiteY7" fmla="*/ 582940 h 1218180"/>
                <a:gd name="connsiteX8" fmla="*/ 1040537 w 1791907"/>
                <a:gd name="connsiteY8" fmla="*/ 870595 h 1218180"/>
                <a:gd name="connsiteX9" fmla="*/ 1091972 w 1791907"/>
                <a:gd name="connsiteY9" fmla="*/ 891550 h 1218180"/>
                <a:gd name="connsiteX10" fmla="*/ 992912 w 1791907"/>
                <a:gd name="connsiteY10" fmla="*/ 723910 h 1218180"/>
                <a:gd name="connsiteX11" fmla="*/ 1194842 w 1791907"/>
                <a:gd name="connsiteY11" fmla="*/ 971560 h 1218180"/>
                <a:gd name="connsiteX12" fmla="*/ 1170077 w 1791907"/>
                <a:gd name="connsiteY12" fmla="*/ 849640 h 1218180"/>
                <a:gd name="connsiteX13" fmla="*/ 1295807 w 1791907"/>
                <a:gd name="connsiteY13" fmla="*/ 958225 h 1218180"/>
                <a:gd name="connsiteX14" fmla="*/ 1341527 w 1791907"/>
                <a:gd name="connsiteY14" fmla="*/ 1122055 h 1218180"/>
                <a:gd name="connsiteX15" fmla="*/ 1364387 w 1791907"/>
                <a:gd name="connsiteY15" fmla="*/ 996325 h 1218180"/>
                <a:gd name="connsiteX16" fmla="*/ 1396242 w 1791907"/>
                <a:gd name="connsiteY16" fmla="*/ 1216108 h 1218180"/>
                <a:gd name="connsiteX17" fmla="*/ 1432967 w 1791907"/>
                <a:gd name="connsiteY17" fmla="*/ 1101100 h 1218180"/>
                <a:gd name="connsiteX18" fmla="*/ 1539803 w 1791907"/>
                <a:gd name="connsiteY18" fmla="*/ 1006714 h 1218180"/>
                <a:gd name="connsiteX19" fmla="*/ 1604417 w 1791907"/>
                <a:gd name="connsiteY19" fmla="*/ 1021090 h 1218180"/>
                <a:gd name="connsiteX20" fmla="*/ 1644422 w 1791907"/>
                <a:gd name="connsiteY20" fmla="*/ 1055380 h 1218180"/>
                <a:gd name="connsiteX21" fmla="*/ 1652042 w 1791907"/>
                <a:gd name="connsiteY21" fmla="*/ 904885 h 1218180"/>
                <a:gd name="connsiteX22" fmla="*/ 1653947 w 1791907"/>
                <a:gd name="connsiteY22" fmla="*/ 802015 h 1218180"/>
                <a:gd name="connsiteX23" fmla="*/ 1741577 w 1791907"/>
                <a:gd name="connsiteY23" fmla="*/ 889645 h 1218180"/>
                <a:gd name="connsiteX24" fmla="*/ 1701572 w 1791907"/>
                <a:gd name="connsiteY24" fmla="*/ 716290 h 1218180"/>
                <a:gd name="connsiteX25" fmla="*/ 1701572 w 1791907"/>
                <a:gd name="connsiteY25" fmla="*/ 615325 h 1218180"/>
                <a:gd name="connsiteX26" fmla="*/ 1781582 w 1791907"/>
                <a:gd name="connsiteY26" fmla="*/ 676285 h 1218180"/>
                <a:gd name="connsiteX27" fmla="*/ 1733957 w 1791907"/>
                <a:gd name="connsiteY27" fmla="*/ 546745 h 1218180"/>
                <a:gd name="connsiteX28" fmla="*/ 1667282 w 1791907"/>
                <a:gd name="connsiteY28" fmla="*/ 396250 h 1218180"/>
                <a:gd name="connsiteX29" fmla="*/ 1497737 w 1791907"/>
                <a:gd name="connsiteY29" fmla="*/ 219085 h 1218180"/>
                <a:gd name="connsiteX30" fmla="*/ 1364387 w 1791907"/>
                <a:gd name="connsiteY30" fmla="*/ 129550 h 1218180"/>
                <a:gd name="connsiteX31" fmla="*/ 1486307 w 1791907"/>
                <a:gd name="connsiteY31" fmla="*/ 104785 h 1218180"/>
                <a:gd name="connsiteX32" fmla="*/ 1572032 w 1791907"/>
                <a:gd name="connsiteY32" fmla="*/ 70495 h 1218180"/>
                <a:gd name="connsiteX33" fmla="*/ 1339622 w 1791907"/>
                <a:gd name="connsiteY33" fmla="*/ 62875 h 1218180"/>
                <a:gd name="connsiteX34" fmla="*/ 1128167 w 1791907"/>
                <a:gd name="connsiteY34" fmla="*/ 17155 h 1218180"/>
                <a:gd name="connsiteX35" fmla="*/ 918617 w 1791907"/>
                <a:gd name="connsiteY35" fmla="*/ 10 h 1218180"/>
                <a:gd name="connsiteX36" fmla="*/ 650012 w 1791907"/>
                <a:gd name="connsiteY36" fmla="*/ 19060 h 1218180"/>
                <a:gd name="connsiteX37" fmla="*/ 480467 w 1791907"/>
                <a:gd name="connsiteY37" fmla="*/ 55255 h 1218180"/>
                <a:gd name="connsiteX38" fmla="*/ 352832 w 1791907"/>
                <a:gd name="connsiteY38" fmla="*/ 144790 h 1218180"/>
                <a:gd name="connsiteX39" fmla="*/ 301397 w 1791907"/>
                <a:gd name="connsiteY39" fmla="*/ 215275 h 1218180"/>
                <a:gd name="connsiteX40" fmla="*/ 227102 w 1791907"/>
                <a:gd name="connsiteY40" fmla="*/ 278140 h 1218180"/>
                <a:gd name="connsiteX41" fmla="*/ 160427 w 1791907"/>
                <a:gd name="connsiteY41" fmla="*/ 331480 h 1218180"/>
                <a:gd name="connsiteX42" fmla="*/ 82322 w 1791907"/>
                <a:gd name="connsiteY42" fmla="*/ 485785 h 1218180"/>
                <a:gd name="connsiteX43" fmla="*/ 17552 w 1791907"/>
                <a:gd name="connsiteY43" fmla="*/ 674380 h 1218180"/>
                <a:gd name="connsiteX44" fmla="*/ 2312 w 1791907"/>
                <a:gd name="connsiteY44" fmla="*/ 735340 h 1218180"/>
                <a:gd name="connsiteX45" fmla="*/ 57557 w 1791907"/>
                <a:gd name="connsiteY45" fmla="*/ 678190 h 1218180"/>
                <a:gd name="connsiteX46" fmla="*/ 55652 w 1791907"/>
                <a:gd name="connsiteY46" fmla="*/ 910600 h 1218180"/>
                <a:gd name="connsiteX47" fmla="*/ 68987 w 1791907"/>
                <a:gd name="connsiteY47" fmla="*/ 988705 h 1218180"/>
                <a:gd name="connsiteX48" fmla="*/ 97562 w 1791907"/>
                <a:gd name="connsiteY48" fmla="*/ 891550 h 1218180"/>
                <a:gd name="connsiteX49" fmla="*/ 183287 w 1791907"/>
                <a:gd name="connsiteY49" fmla="*/ 990610 h 1218180"/>
                <a:gd name="connsiteX50" fmla="*/ 175667 w 1791907"/>
                <a:gd name="connsiteY50" fmla="*/ 866785 h 1218180"/>
                <a:gd name="connsiteX51" fmla="*/ 187097 w 1791907"/>
                <a:gd name="connsiteY51" fmla="*/ 725815 h 1218180"/>
                <a:gd name="connsiteX52" fmla="*/ 248057 w 1791907"/>
                <a:gd name="connsiteY52" fmla="*/ 889645 h 1218180"/>
                <a:gd name="connsiteX53" fmla="*/ 227102 w 1791907"/>
                <a:gd name="connsiteY53" fmla="*/ 668665 h 1218180"/>
                <a:gd name="connsiteX54" fmla="*/ 278537 w 1791907"/>
                <a:gd name="connsiteY54" fmla="*/ 495310 h 1218180"/>
                <a:gd name="connsiteX55" fmla="*/ 331877 w 1791907"/>
                <a:gd name="connsiteY55" fmla="*/ 483880 h 1218180"/>
                <a:gd name="connsiteX56" fmla="*/ 419507 w 1791907"/>
                <a:gd name="connsiteY56" fmla="*/ 579130 h 1218180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44422 w 1791907"/>
                <a:gd name="connsiteY20" fmla="*/ 1055380 h 1218181"/>
                <a:gd name="connsiteX21" fmla="*/ 1652042 w 1791907"/>
                <a:gd name="connsiteY21" fmla="*/ 904885 h 1218181"/>
                <a:gd name="connsiteX22" fmla="*/ 1653947 w 1791907"/>
                <a:gd name="connsiteY22" fmla="*/ 802015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58267 w 1791907"/>
                <a:gd name="connsiteY20" fmla="*/ 1063688 h 1218181"/>
                <a:gd name="connsiteX21" fmla="*/ 1652042 w 1791907"/>
                <a:gd name="connsiteY21" fmla="*/ 904885 h 1218181"/>
                <a:gd name="connsiteX22" fmla="*/ 1653947 w 1791907"/>
                <a:gd name="connsiteY22" fmla="*/ 802015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58267 w 1791907"/>
                <a:gd name="connsiteY20" fmla="*/ 1063688 h 1218181"/>
                <a:gd name="connsiteX21" fmla="*/ 1652042 w 1791907"/>
                <a:gd name="connsiteY21" fmla="*/ 904885 h 1218181"/>
                <a:gd name="connsiteX22" fmla="*/ 1670561 w 1791907"/>
                <a:gd name="connsiteY22" fmla="*/ 824167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58267 w 1791907"/>
                <a:gd name="connsiteY20" fmla="*/ 1063688 h 1218181"/>
                <a:gd name="connsiteX21" fmla="*/ 1671424 w 1791907"/>
                <a:gd name="connsiteY21" fmla="*/ 904885 h 1218181"/>
                <a:gd name="connsiteX22" fmla="*/ 1670561 w 1791907"/>
                <a:gd name="connsiteY22" fmla="*/ 824167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40"/>
                <a:gd name="connsiteX1" fmla="*/ 482372 w 1791907"/>
                <a:gd name="connsiteY1" fmla="*/ 516265 h 1218140"/>
                <a:gd name="connsiteX2" fmla="*/ 566192 w 1791907"/>
                <a:gd name="connsiteY2" fmla="*/ 476260 h 1218140"/>
                <a:gd name="connsiteX3" fmla="*/ 629057 w 1791907"/>
                <a:gd name="connsiteY3" fmla="*/ 577225 h 1218140"/>
                <a:gd name="connsiteX4" fmla="*/ 669062 w 1791907"/>
                <a:gd name="connsiteY4" fmla="*/ 762010 h 1218140"/>
                <a:gd name="connsiteX5" fmla="*/ 672872 w 1791907"/>
                <a:gd name="connsiteY5" fmla="*/ 914410 h 1218140"/>
                <a:gd name="connsiteX6" fmla="*/ 750977 w 1791907"/>
                <a:gd name="connsiteY6" fmla="*/ 718195 h 1218140"/>
                <a:gd name="connsiteX7" fmla="*/ 777647 w 1791907"/>
                <a:gd name="connsiteY7" fmla="*/ 582940 h 1218140"/>
                <a:gd name="connsiteX8" fmla="*/ 1040537 w 1791907"/>
                <a:gd name="connsiteY8" fmla="*/ 870595 h 1218140"/>
                <a:gd name="connsiteX9" fmla="*/ 1091972 w 1791907"/>
                <a:gd name="connsiteY9" fmla="*/ 891550 h 1218140"/>
                <a:gd name="connsiteX10" fmla="*/ 992912 w 1791907"/>
                <a:gd name="connsiteY10" fmla="*/ 723910 h 1218140"/>
                <a:gd name="connsiteX11" fmla="*/ 1194842 w 1791907"/>
                <a:gd name="connsiteY11" fmla="*/ 971560 h 1218140"/>
                <a:gd name="connsiteX12" fmla="*/ 1170077 w 1791907"/>
                <a:gd name="connsiteY12" fmla="*/ 849640 h 1218140"/>
                <a:gd name="connsiteX13" fmla="*/ 1295807 w 1791907"/>
                <a:gd name="connsiteY13" fmla="*/ 958225 h 1218140"/>
                <a:gd name="connsiteX14" fmla="*/ 1341527 w 1791907"/>
                <a:gd name="connsiteY14" fmla="*/ 1122055 h 1218140"/>
                <a:gd name="connsiteX15" fmla="*/ 1364387 w 1791907"/>
                <a:gd name="connsiteY15" fmla="*/ 996325 h 1218140"/>
                <a:gd name="connsiteX16" fmla="*/ 1396242 w 1791907"/>
                <a:gd name="connsiteY16" fmla="*/ 1216108 h 1218140"/>
                <a:gd name="connsiteX17" fmla="*/ 1432967 w 1791907"/>
                <a:gd name="connsiteY17" fmla="*/ 1101100 h 1218140"/>
                <a:gd name="connsiteX18" fmla="*/ 1537035 w 1791907"/>
                <a:gd name="connsiteY18" fmla="*/ 1020559 h 1218140"/>
                <a:gd name="connsiteX19" fmla="*/ 1612723 w 1791907"/>
                <a:gd name="connsiteY19" fmla="*/ 1026628 h 1218140"/>
                <a:gd name="connsiteX20" fmla="*/ 1658267 w 1791907"/>
                <a:gd name="connsiteY20" fmla="*/ 1063688 h 1218140"/>
                <a:gd name="connsiteX21" fmla="*/ 1671424 w 1791907"/>
                <a:gd name="connsiteY21" fmla="*/ 904885 h 1218140"/>
                <a:gd name="connsiteX22" fmla="*/ 1670561 w 1791907"/>
                <a:gd name="connsiteY22" fmla="*/ 824167 h 1218140"/>
                <a:gd name="connsiteX23" fmla="*/ 1741577 w 1791907"/>
                <a:gd name="connsiteY23" fmla="*/ 889645 h 1218140"/>
                <a:gd name="connsiteX24" fmla="*/ 1701572 w 1791907"/>
                <a:gd name="connsiteY24" fmla="*/ 716290 h 1218140"/>
                <a:gd name="connsiteX25" fmla="*/ 1701572 w 1791907"/>
                <a:gd name="connsiteY25" fmla="*/ 615325 h 1218140"/>
                <a:gd name="connsiteX26" fmla="*/ 1781582 w 1791907"/>
                <a:gd name="connsiteY26" fmla="*/ 676285 h 1218140"/>
                <a:gd name="connsiteX27" fmla="*/ 1733957 w 1791907"/>
                <a:gd name="connsiteY27" fmla="*/ 546745 h 1218140"/>
                <a:gd name="connsiteX28" fmla="*/ 1667282 w 1791907"/>
                <a:gd name="connsiteY28" fmla="*/ 396250 h 1218140"/>
                <a:gd name="connsiteX29" fmla="*/ 1497737 w 1791907"/>
                <a:gd name="connsiteY29" fmla="*/ 219085 h 1218140"/>
                <a:gd name="connsiteX30" fmla="*/ 1364387 w 1791907"/>
                <a:gd name="connsiteY30" fmla="*/ 129550 h 1218140"/>
                <a:gd name="connsiteX31" fmla="*/ 1486307 w 1791907"/>
                <a:gd name="connsiteY31" fmla="*/ 104785 h 1218140"/>
                <a:gd name="connsiteX32" fmla="*/ 1572032 w 1791907"/>
                <a:gd name="connsiteY32" fmla="*/ 70495 h 1218140"/>
                <a:gd name="connsiteX33" fmla="*/ 1339622 w 1791907"/>
                <a:gd name="connsiteY33" fmla="*/ 62875 h 1218140"/>
                <a:gd name="connsiteX34" fmla="*/ 1128167 w 1791907"/>
                <a:gd name="connsiteY34" fmla="*/ 17155 h 1218140"/>
                <a:gd name="connsiteX35" fmla="*/ 918617 w 1791907"/>
                <a:gd name="connsiteY35" fmla="*/ 10 h 1218140"/>
                <a:gd name="connsiteX36" fmla="*/ 650012 w 1791907"/>
                <a:gd name="connsiteY36" fmla="*/ 19060 h 1218140"/>
                <a:gd name="connsiteX37" fmla="*/ 480467 w 1791907"/>
                <a:gd name="connsiteY37" fmla="*/ 55255 h 1218140"/>
                <a:gd name="connsiteX38" fmla="*/ 352832 w 1791907"/>
                <a:gd name="connsiteY38" fmla="*/ 144790 h 1218140"/>
                <a:gd name="connsiteX39" fmla="*/ 301397 w 1791907"/>
                <a:gd name="connsiteY39" fmla="*/ 215275 h 1218140"/>
                <a:gd name="connsiteX40" fmla="*/ 227102 w 1791907"/>
                <a:gd name="connsiteY40" fmla="*/ 278140 h 1218140"/>
                <a:gd name="connsiteX41" fmla="*/ 160427 w 1791907"/>
                <a:gd name="connsiteY41" fmla="*/ 331480 h 1218140"/>
                <a:gd name="connsiteX42" fmla="*/ 82322 w 1791907"/>
                <a:gd name="connsiteY42" fmla="*/ 485785 h 1218140"/>
                <a:gd name="connsiteX43" fmla="*/ 17552 w 1791907"/>
                <a:gd name="connsiteY43" fmla="*/ 674380 h 1218140"/>
                <a:gd name="connsiteX44" fmla="*/ 2312 w 1791907"/>
                <a:gd name="connsiteY44" fmla="*/ 735340 h 1218140"/>
                <a:gd name="connsiteX45" fmla="*/ 57557 w 1791907"/>
                <a:gd name="connsiteY45" fmla="*/ 678190 h 1218140"/>
                <a:gd name="connsiteX46" fmla="*/ 55652 w 1791907"/>
                <a:gd name="connsiteY46" fmla="*/ 910600 h 1218140"/>
                <a:gd name="connsiteX47" fmla="*/ 68987 w 1791907"/>
                <a:gd name="connsiteY47" fmla="*/ 988705 h 1218140"/>
                <a:gd name="connsiteX48" fmla="*/ 97562 w 1791907"/>
                <a:gd name="connsiteY48" fmla="*/ 891550 h 1218140"/>
                <a:gd name="connsiteX49" fmla="*/ 183287 w 1791907"/>
                <a:gd name="connsiteY49" fmla="*/ 990610 h 1218140"/>
                <a:gd name="connsiteX50" fmla="*/ 175667 w 1791907"/>
                <a:gd name="connsiteY50" fmla="*/ 866785 h 1218140"/>
                <a:gd name="connsiteX51" fmla="*/ 187097 w 1791907"/>
                <a:gd name="connsiteY51" fmla="*/ 725815 h 1218140"/>
                <a:gd name="connsiteX52" fmla="*/ 248057 w 1791907"/>
                <a:gd name="connsiteY52" fmla="*/ 889645 h 1218140"/>
                <a:gd name="connsiteX53" fmla="*/ 227102 w 1791907"/>
                <a:gd name="connsiteY53" fmla="*/ 668665 h 1218140"/>
                <a:gd name="connsiteX54" fmla="*/ 278537 w 1791907"/>
                <a:gd name="connsiteY54" fmla="*/ 495310 h 1218140"/>
                <a:gd name="connsiteX55" fmla="*/ 331877 w 1791907"/>
                <a:gd name="connsiteY55" fmla="*/ 483880 h 1218140"/>
                <a:gd name="connsiteX56" fmla="*/ 419507 w 1791907"/>
                <a:gd name="connsiteY56" fmla="*/ 579130 h 1218140"/>
                <a:gd name="connsiteX0" fmla="*/ 419507 w 1791907"/>
                <a:gd name="connsiteY0" fmla="*/ 579130 h 1218001"/>
                <a:gd name="connsiteX1" fmla="*/ 482372 w 1791907"/>
                <a:gd name="connsiteY1" fmla="*/ 516265 h 1218001"/>
                <a:gd name="connsiteX2" fmla="*/ 566192 w 1791907"/>
                <a:gd name="connsiteY2" fmla="*/ 476260 h 1218001"/>
                <a:gd name="connsiteX3" fmla="*/ 629057 w 1791907"/>
                <a:gd name="connsiteY3" fmla="*/ 577225 h 1218001"/>
                <a:gd name="connsiteX4" fmla="*/ 669062 w 1791907"/>
                <a:gd name="connsiteY4" fmla="*/ 762010 h 1218001"/>
                <a:gd name="connsiteX5" fmla="*/ 672872 w 1791907"/>
                <a:gd name="connsiteY5" fmla="*/ 914410 h 1218001"/>
                <a:gd name="connsiteX6" fmla="*/ 750977 w 1791907"/>
                <a:gd name="connsiteY6" fmla="*/ 718195 h 1218001"/>
                <a:gd name="connsiteX7" fmla="*/ 777647 w 1791907"/>
                <a:gd name="connsiteY7" fmla="*/ 582940 h 1218001"/>
                <a:gd name="connsiteX8" fmla="*/ 1040537 w 1791907"/>
                <a:gd name="connsiteY8" fmla="*/ 870595 h 1218001"/>
                <a:gd name="connsiteX9" fmla="*/ 1091972 w 1791907"/>
                <a:gd name="connsiteY9" fmla="*/ 891550 h 1218001"/>
                <a:gd name="connsiteX10" fmla="*/ 992912 w 1791907"/>
                <a:gd name="connsiteY10" fmla="*/ 723910 h 1218001"/>
                <a:gd name="connsiteX11" fmla="*/ 1194842 w 1791907"/>
                <a:gd name="connsiteY11" fmla="*/ 971560 h 1218001"/>
                <a:gd name="connsiteX12" fmla="*/ 1170077 w 1791907"/>
                <a:gd name="connsiteY12" fmla="*/ 849640 h 1218001"/>
                <a:gd name="connsiteX13" fmla="*/ 1295807 w 1791907"/>
                <a:gd name="connsiteY13" fmla="*/ 958225 h 1218001"/>
                <a:gd name="connsiteX14" fmla="*/ 1341527 w 1791907"/>
                <a:gd name="connsiteY14" fmla="*/ 1122055 h 1218001"/>
                <a:gd name="connsiteX15" fmla="*/ 1364387 w 1791907"/>
                <a:gd name="connsiteY15" fmla="*/ 996325 h 1218001"/>
                <a:gd name="connsiteX16" fmla="*/ 1396242 w 1791907"/>
                <a:gd name="connsiteY16" fmla="*/ 1216108 h 1218001"/>
                <a:gd name="connsiteX17" fmla="*/ 1441273 w 1791907"/>
                <a:gd name="connsiteY17" fmla="*/ 1098331 h 1218001"/>
                <a:gd name="connsiteX18" fmla="*/ 1537035 w 1791907"/>
                <a:gd name="connsiteY18" fmla="*/ 1020559 h 1218001"/>
                <a:gd name="connsiteX19" fmla="*/ 1612723 w 1791907"/>
                <a:gd name="connsiteY19" fmla="*/ 1026628 h 1218001"/>
                <a:gd name="connsiteX20" fmla="*/ 1658267 w 1791907"/>
                <a:gd name="connsiteY20" fmla="*/ 1063688 h 1218001"/>
                <a:gd name="connsiteX21" fmla="*/ 1671424 w 1791907"/>
                <a:gd name="connsiteY21" fmla="*/ 904885 h 1218001"/>
                <a:gd name="connsiteX22" fmla="*/ 1670561 w 1791907"/>
                <a:gd name="connsiteY22" fmla="*/ 824167 h 1218001"/>
                <a:gd name="connsiteX23" fmla="*/ 1741577 w 1791907"/>
                <a:gd name="connsiteY23" fmla="*/ 889645 h 1218001"/>
                <a:gd name="connsiteX24" fmla="*/ 1701572 w 1791907"/>
                <a:gd name="connsiteY24" fmla="*/ 716290 h 1218001"/>
                <a:gd name="connsiteX25" fmla="*/ 1701572 w 1791907"/>
                <a:gd name="connsiteY25" fmla="*/ 615325 h 1218001"/>
                <a:gd name="connsiteX26" fmla="*/ 1781582 w 1791907"/>
                <a:gd name="connsiteY26" fmla="*/ 676285 h 1218001"/>
                <a:gd name="connsiteX27" fmla="*/ 1733957 w 1791907"/>
                <a:gd name="connsiteY27" fmla="*/ 546745 h 1218001"/>
                <a:gd name="connsiteX28" fmla="*/ 1667282 w 1791907"/>
                <a:gd name="connsiteY28" fmla="*/ 396250 h 1218001"/>
                <a:gd name="connsiteX29" fmla="*/ 1497737 w 1791907"/>
                <a:gd name="connsiteY29" fmla="*/ 219085 h 1218001"/>
                <a:gd name="connsiteX30" fmla="*/ 1364387 w 1791907"/>
                <a:gd name="connsiteY30" fmla="*/ 129550 h 1218001"/>
                <a:gd name="connsiteX31" fmla="*/ 1486307 w 1791907"/>
                <a:gd name="connsiteY31" fmla="*/ 104785 h 1218001"/>
                <a:gd name="connsiteX32" fmla="*/ 1572032 w 1791907"/>
                <a:gd name="connsiteY32" fmla="*/ 70495 h 1218001"/>
                <a:gd name="connsiteX33" fmla="*/ 1339622 w 1791907"/>
                <a:gd name="connsiteY33" fmla="*/ 62875 h 1218001"/>
                <a:gd name="connsiteX34" fmla="*/ 1128167 w 1791907"/>
                <a:gd name="connsiteY34" fmla="*/ 17155 h 1218001"/>
                <a:gd name="connsiteX35" fmla="*/ 918617 w 1791907"/>
                <a:gd name="connsiteY35" fmla="*/ 10 h 1218001"/>
                <a:gd name="connsiteX36" fmla="*/ 650012 w 1791907"/>
                <a:gd name="connsiteY36" fmla="*/ 19060 h 1218001"/>
                <a:gd name="connsiteX37" fmla="*/ 480467 w 1791907"/>
                <a:gd name="connsiteY37" fmla="*/ 55255 h 1218001"/>
                <a:gd name="connsiteX38" fmla="*/ 352832 w 1791907"/>
                <a:gd name="connsiteY38" fmla="*/ 144790 h 1218001"/>
                <a:gd name="connsiteX39" fmla="*/ 301397 w 1791907"/>
                <a:gd name="connsiteY39" fmla="*/ 215275 h 1218001"/>
                <a:gd name="connsiteX40" fmla="*/ 227102 w 1791907"/>
                <a:gd name="connsiteY40" fmla="*/ 278140 h 1218001"/>
                <a:gd name="connsiteX41" fmla="*/ 160427 w 1791907"/>
                <a:gd name="connsiteY41" fmla="*/ 331480 h 1218001"/>
                <a:gd name="connsiteX42" fmla="*/ 82322 w 1791907"/>
                <a:gd name="connsiteY42" fmla="*/ 485785 h 1218001"/>
                <a:gd name="connsiteX43" fmla="*/ 17552 w 1791907"/>
                <a:gd name="connsiteY43" fmla="*/ 674380 h 1218001"/>
                <a:gd name="connsiteX44" fmla="*/ 2312 w 1791907"/>
                <a:gd name="connsiteY44" fmla="*/ 735340 h 1218001"/>
                <a:gd name="connsiteX45" fmla="*/ 57557 w 1791907"/>
                <a:gd name="connsiteY45" fmla="*/ 678190 h 1218001"/>
                <a:gd name="connsiteX46" fmla="*/ 55652 w 1791907"/>
                <a:gd name="connsiteY46" fmla="*/ 910600 h 1218001"/>
                <a:gd name="connsiteX47" fmla="*/ 68987 w 1791907"/>
                <a:gd name="connsiteY47" fmla="*/ 988705 h 1218001"/>
                <a:gd name="connsiteX48" fmla="*/ 97562 w 1791907"/>
                <a:gd name="connsiteY48" fmla="*/ 891550 h 1218001"/>
                <a:gd name="connsiteX49" fmla="*/ 183287 w 1791907"/>
                <a:gd name="connsiteY49" fmla="*/ 990610 h 1218001"/>
                <a:gd name="connsiteX50" fmla="*/ 175667 w 1791907"/>
                <a:gd name="connsiteY50" fmla="*/ 866785 h 1218001"/>
                <a:gd name="connsiteX51" fmla="*/ 187097 w 1791907"/>
                <a:gd name="connsiteY51" fmla="*/ 725815 h 1218001"/>
                <a:gd name="connsiteX52" fmla="*/ 248057 w 1791907"/>
                <a:gd name="connsiteY52" fmla="*/ 889645 h 1218001"/>
                <a:gd name="connsiteX53" fmla="*/ 227102 w 1791907"/>
                <a:gd name="connsiteY53" fmla="*/ 668665 h 1218001"/>
                <a:gd name="connsiteX54" fmla="*/ 278537 w 1791907"/>
                <a:gd name="connsiteY54" fmla="*/ 495310 h 1218001"/>
                <a:gd name="connsiteX55" fmla="*/ 331877 w 1791907"/>
                <a:gd name="connsiteY55" fmla="*/ 483880 h 1218001"/>
                <a:gd name="connsiteX56" fmla="*/ 419507 w 1791907"/>
                <a:gd name="connsiteY56" fmla="*/ 579130 h 1218001"/>
                <a:gd name="connsiteX0" fmla="*/ 419507 w 1791907"/>
                <a:gd name="connsiteY0" fmla="*/ 579130 h 1217972"/>
                <a:gd name="connsiteX1" fmla="*/ 482372 w 1791907"/>
                <a:gd name="connsiteY1" fmla="*/ 516265 h 1217972"/>
                <a:gd name="connsiteX2" fmla="*/ 566192 w 1791907"/>
                <a:gd name="connsiteY2" fmla="*/ 476260 h 1217972"/>
                <a:gd name="connsiteX3" fmla="*/ 629057 w 1791907"/>
                <a:gd name="connsiteY3" fmla="*/ 577225 h 1217972"/>
                <a:gd name="connsiteX4" fmla="*/ 669062 w 1791907"/>
                <a:gd name="connsiteY4" fmla="*/ 762010 h 1217972"/>
                <a:gd name="connsiteX5" fmla="*/ 672872 w 1791907"/>
                <a:gd name="connsiteY5" fmla="*/ 914410 h 1217972"/>
                <a:gd name="connsiteX6" fmla="*/ 750977 w 1791907"/>
                <a:gd name="connsiteY6" fmla="*/ 718195 h 1217972"/>
                <a:gd name="connsiteX7" fmla="*/ 777647 w 1791907"/>
                <a:gd name="connsiteY7" fmla="*/ 582940 h 1217972"/>
                <a:gd name="connsiteX8" fmla="*/ 1040537 w 1791907"/>
                <a:gd name="connsiteY8" fmla="*/ 870595 h 1217972"/>
                <a:gd name="connsiteX9" fmla="*/ 1091972 w 1791907"/>
                <a:gd name="connsiteY9" fmla="*/ 891550 h 1217972"/>
                <a:gd name="connsiteX10" fmla="*/ 992912 w 1791907"/>
                <a:gd name="connsiteY10" fmla="*/ 723910 h 1217972"/>
                <a:gd name="connsiteX11" fmla="*/ 1194842 w 1791907"/>
                <a:gd name="connsiteY11" fmla="*/ 971560 h 1217972"/>
                <a:gd name="connsiteX12" fmla="*/ 1170077 w 1791907"/>
                <a:gd name="connsiteY12" fmla="*/ 849640 h 1217972"/>
                <a:gd name="connsiteX13" fmla="*/ 1295807 w 1791907"/>
                <a:gd name="connsiteY13" fmla="*/ 958225 h 1217972"/>
                <a:gd name="connsiteX14" fmla="*/ 1341527 w 1791907"/>
                <a:gd name="connsiteY14" fmla="*/ 1122055 h 1217972"/>
                <a:gd name="connsiteX15" fmla="*/ 1364387 w 1791907"/>
                <a:gd name="connsiteY15" fmla="*/ 996325 h 1217972"/>
                <a:gd name="connsiteX16" fmla="*/ 1396242 w 1791907"/>
                <a:gd name="connsiteY16" fmla="*/ 1216108 h 1217972"/>
                <a:gd name="connsiteX17" fmla="*/ 1441273 w 1791907"/>
                <a:gd name="connsiteY17" fmla="*/ 1098331 h 1217972"/>
                <a:gd name="connsiteX18" fmla="*/ 1542572 w 1791907"/>
                <a:gd name="connsiteY18" fmla="*/ 1031635 h 1217972"/>
                <a:gd name="connsiteX19" fmla="*/ 1612723 w 1791907"/>
                <a:gd name="connsiteY19" fmla="*/ 1026628 h 1217972"/>
                <a:gd name="connsiteX20" fmla="*/ 1658267 w 1791907"/>
                <a:gd name="connsiteY20" fmla="*/ 1063688 h 1217972"/>
                <a:gd name="connsiteX21" fmla="*/ 1671424 w 1791907"/>
                <a:gd name="connsiteY21" fmla="*/ 904885 h 1217972"/>
                <a:gd name="connsiteX22" fmla="*/ 1670561 w 1791907"/>
                <a:gd name="connsiteY22" fmla="*/ 824167 h 1217972"/>
                <a:gd name="connsiteX23" fmla="*/ 1741577 w 1791907"/>
                <a:gd name="connsiteY23" fmla="*/ 889645 h 1217972"/>
                <a:gd name="connsiteX24" fmla="*/ 1701572 w 1791907"/>
                <a:gd name="connsiteY24" fmla="*/ 716290 h 1217972"/>
                <a:gd name="connsiteX25" fmla="*/ 1701572 w 1791907"/>
                <a:gd name="connsiteY25" fmla="*/ 615325 h 1217972"/>
                <a:gd name="connsiteX26" fmla="*/ 1781582 w 1791907"/>
                <a:gd name="connsiteY26" fmla="*/ 676285 h 1217972"/>
                <a:gd name="connsiteX27" fmla="*/ 1733957 w 1791907"/>
                <a:gd name="connsiteY27" fmla="*/ 546745 h 1217972"/>
                <a:gd name="connsiteX28" fmla="*/ 1667282 w 1791907"/>
                <a:gd name="connsiteY28" fmla="*/ 396250 h 1217972"/>
                <a:gd name="connsiteX29" fmla="*/ 1497737 w 1791907"/>
                <a:gd name="connsiteY29" fmla="*/ 219085 h 1217972"/>
                <a:gd name="connsiteX30" fmla="*/ 1364387 w 1791907"/>
                <a:gd name="connsiteY30" fmla="*/ 129550 h 1217972"/>
                <a:gd name="connsiteX31" fmla="*/ 1486307 w 1791907"/>
                <a:gd name="connsiteY31" fmla="*/ 104785 h 1217972"/>
                <a:gd name="connsiteX32" fmla="*/ 1572032 w 1791907"/>
                <a:gd name="connsiteY32" fmla="*/ 70495 h 1217972"/>
                <a:gd name="connsiteX33" fmla="*/ 1339622 w 1791907"/>
                <a:gd name="connsiteY33" fmla="*/ 62875 h 1217972"/>
                <a:gd name="connsiteX34" fmla="*/ 1128167 w 1791907"/>
                <a:gd name="connsiteY34" fmla="*/ 17155 h 1217972"/>
                <a:gd name="connsiteX35" fmla="*/ 918617 w 1791907"/>
                <a:gd name="connsiteY35" fmla="*/ 10 h 1217972"/>
                <a:gd name="connsiteX36" fmla="*/ 650012 w 1791907"/>
                <a:gd name="connsiteY36" fmla="*/ 19060 h 1217972"/>
                <a:gd name="connsiteX37" fmla="*/ 480467 w 1791907"/>
                <a:gd name="connsiteY37" fmla="*/ 55255 h 1217972"/>
                <a:gd name="connsiteX38" fmla="*/ 352832 w 1791907"/>
                <a:gd name="connsiteY38" fmla="*/ 144790 h 1217972"/>
                <a:gd name="connsiteX39" fmla="*/ 301397 w 1791907"/>
                <a:gd name="connsiteY39" fmla="*/ 215275 h 1217972"/>
                <a:gd name="connsiteX40" fmla="*/ 227102 w 1791907"/>
                <a:gd name="connsiteY40" fmla="*/ 278140 h 1217972"/>
                <a:gd name="connsiteX41" fmla="*/ 160427 w 1791907"/>
                <a:gd name="connsiteY41" fmla="*/ 331480 h 1217972"/>
                <a:gd name="connsiteX42" fmla="*/ 82322 w 1791907"/>
                <a:gd name="connsiteY42" fmla="*/ 485785 h 1217972"/>
                <a:gd name="connsiteX43" fmla="*/ 17552 w 1791907"/>
                <a:gd name="connsiteY43" fmla="*/ 674380 h 1217972"/>
                <a:gd name="connsiteX44" fmla="*/ 2312 w 1791907"/>
                <a:gd name="connsiteY44" fmla="*/ 735340 h 1217972"/>
                <a:gd name="connsiteX45" fmla="*/ 57557 w 1791907"/>
                <a:gd name="connsiteY45" fmla="*/ 678190 h 1217972"/>
                <a:gd name="connsiteX46" fmla="*/ 55652 w 1791907"/>
                <a:gd name="connsiteY46" fmla="*/ 910600 h 1217972"/>
                <a:gd name="connsiteX47" fmla="*/ 68987 w 1791907"/>
                <a:gd name="connsiteY47" fmla="*/ 988705 h 1217972"/>
                <a:gd name="connsiteX48" fmla="*/ 97562 w 1791907"/>
                <a:gd name="connsiteY48" fmla="*/ 891550 h 1217972"/>
                <a:gd name="connsiteX49" fmla="*/ 183287 w 1791907"/>
                <a:gd name="connsiteY49" fmla="*/ 990610 h 1217972"/>
                <a:gd name="connsiteX50" fmla="*/ 175667 w 1791907"/>
                <a:gd name="connsiteY50" fmla="*/ 866785 h 1217972"/>
                <a:gd name="connsiteX51" fmla="*/ 187097 w 1791907"/>
                <a:gd name="connsiteY51" fmla="*/ 725815 h 1217972"/>
                <a:gd name="connsiteX52" fmla="*/ 248057 w 1791907"/>
                <a:gd name="connsiteY52" fmla="*/ 889645 h 1217972"/>
                <a:gd name="connsiteX53" fmla="*/ 227102 w 1791907"/>
                <a:gd name="connsiteY53" fmla="*/ 668665 h 1217972"/>
                <a:gd name="connsiteX54" fmla="*/ 278537 w 1791907"/>
                <a:gd name="connsiteY54" fmla="*/ 495310 h 1217972"/>
                <a:gd name="connsiteX55" fmla="*/ 331877 w 1791907"/>
                <a:gd name="connsiteY55" fmla="*/ 483880 h 1217972"/>
                <a:gd name="connsiteX56" fmla="*/ 419507 w 1791907"/>
                <a:gd name="connsiteY56" fmla="*/ 579130 h 1217972"/>
                <a:gd name="connsiteX0" fmla="*/ 419507 w 1791907"/>
                <a:gd name="connsiteY0" fmla="*/ 579130 h 1217972"/>
                <a:gd name="connsiteX1" fmla="*/ 482372 w 1791907"/>
                <a:gd name="connsiteY1" fmla="*/ 516265 h 1217972"/>
                <a:gd name="connsiteX2" fmla="*/ 566192 w 1791907"/>
                <a:gd name="connsiteY2" fmla="*/ 476260 h 1217972"/>
                <a:gd name="connsiteX3" fmla="*/ 629057 w 1791907"/>
                <a:gd name="connsiteY3" fmla="*/ 577225 h 1217972"/>
                <a:gd name="connsiteX4" fmla="*/ 669062 w 1791907"/>
                <a:gd name="connsiteY4" fmla="*/ 762010 h 1217972"/>
                <a:gd name="connsiteX5" fmla="*/ 672872 w 1791907"/>
                <a:gd name="connsiteY5" fmla="*/ 914410 h 1217972"/>
                <a:gd name="connsiteX6" fmla="*/ 750977 w 1791907"/>
                <a:gd name="connsiteY6" fmla="*/ 718195 h 1217972"/>
                <a:gd name="connsiteX7" fmla="*/ 777647 w 1791907"/>
                <a:gd name="connsiteY7" fmla="*/ 582940 h 1217972"/>
                <a:gd name="connsiteX8" fmla="*/ 1040537 w 1791907"/>
                <a:gd name="connsiteY8" fmla="*/ 870595 h 1217972"/>
                <a:gd name="connsiteX9" fmla="*/ 1091972 w 1791907"/>
                <a:gd name="connsiteY9" fmla="*/ 891550 h 1217972"/>
                <a:gd name="connsiteX10" fmla="*/ 992912 w 1791907"/>
                <a:gd name="connsiteY10" fmla="*/ 723910 h 1217972"/>
                <a:gd name="connsiteX11" fmla="*/ 1194842 w 1791907"/>
                <a:gd name="connsiteY11" fmla="*/ 971560 h 1217972"/>
                <a:gd name="connsiteX12" fmla="*/ 1170077 w 1791907"/>
                <a:gd name="connsiteY12" fmla="*/ 849640 h 1217972"/>
                <a:gd name="connsiteX13" fmla="*/ 1295807 w 1791907"/>
                <a:gd name="connsiteY13" fmla="*/ 958225 h 1217972"/>
                <a:gd name="connsiteX14" fmla="*/ 1341527 w 1791907"/>
                <a:gd name="connsiteY14" fmla="*/ 1122055 h 1217972"/>
                <a:gd name="connsiteX15" fmla="*/ 1364387 w 1791907"/>
                <a:gd name="connsiteY15" fmla="*/ 996325 h 1217972"/>
                <a:gd name="connsiteX16" fmla="*/ 1396242 w 1791907"/>
                <a:gd name="connsiteY16" fmla="*/ 1216108 h 1217972"/>
                <a:gd name="connsiteX17" fmla="*/ 1457887 w 1791907"/>
                <a:gd name="connsiteY17" fmla="*/ 1098331 h 1217972"/>
                <a:gd name="connsiteX18" fmla="*/ 1542572 w 1791907"/>
                <a:gd name="connsiteY18" fmla="*/ 1031635 h 1217972"/>
                <a:gd name="connsiteX19" fmla="*/ 1612723 w 1791907"/>
                <a:gd name="connsiteY19" fmla="*/ 1026628 h 1217972"/>
                <a:gd name="connsiteX20" fmla="*/ 1658267 w 1791907"/>
                <a:gd name="connsiteY20" fmla="*/ 1063688 h 1217972"/>
                <a:gd name="connsiteX21" fmla="*/ 1671424 w 1791907"/>
                <a:gd name="connsiteY21" fmla="*/ 904885 h 1217972"/>
                <a:gd name="connsiteX22" fmla="*/ 1670561 w 1791907"/>
                <a:gd name="connsiteY22" fmla="*/ 824167 h 1217972"/>
                <a:gd name="connsiteX23" fmla="*/ 1741577 w 1791907"/>
                <a:gd name="connsiteY23" fmla="*/ 889645 h 1217972"/>
                <a:gd name="connsiteX24" fmla="*/ 1701572 w 1791907"/>
                <a:gd name="connsiteY24" fmla="*/ 716290 h 1217972"/>
                <a:gd name="connsiteX25" fmla="*/ 1701572 w 1791907"/>
                <a:gd name="connsiteY25" fmla="*/ 615325 h 1217972"/>
                <a:gd name="connsiteX26" fmla="*/ 1781582 w 1791907"/>
                <a:gd name="connsiteY26" fmla="*/ 676285 h 1217972"/>
                <a:gd name="connsiteX27" fmla="*/ 1733957 w 1791907"/>
                <a:gd name="connsiteY27" fmla="*/ 546745 h 1217972"/>
                <a:gd name="connsiteX28" fmla="*/ 1667282 w 1791907"/>
                <a:gd name="connsiteY28" fmla="*/ 396250 h 1217972"/>
                <a:gd name="connsiteX29" fmla="*/ 1497737 w 1791907"/>
                <a:gd name="connsiteY29" fmla="*/ 219085 h 1217972"/>
                <a:gd name="connsiteX30" fmla="*/ 1364387 w 1791907"/>
                <a:gd name="connsiteY30" fmla="*/ 129550 h 1217972"/>
                <a:gd name="connsiteX31" fmla="*/ 1486307 w 1791907"/>
                <a:gd name="connsiteY31" fmla="*/ 104785 h 1217972"/>
                <a:gd name="connsiteX32" fmla="*/ 1572032 w 1791907"/>
                <a:gd name="connsiteY32" fmla="*/ 70495 h 1217972"/>
                <a:gd name="connsiteX33" fmla="*/ 1339622 w 1791907"/>
                <a:gd name="connsiteY33" fmla="*/ 62875 h 1217972"/>
                <a:gd name="connsiteX34" fmla="*/ 1128167 w 1791907"/>
                <a:gd name="connsiteY34" fmla="*/ 17155 h 1217972"/>
                <a:gd name="connsiteX35" fmla="*/ 918617 w 1791907"/>
                <a:gd name="connsiteY35" fmla="*/ 10 h 1217972"/>
                <a:gd name="connsiteX36" fmla="*/ 650012 w 1791907"/>
                <a:gd name="connsiteY36" fmla="*/ 19060 h 1217972"/>
                <a:gd name="connsiteX37" fmla="*/ 480467 w 1791907"/>
                <a:gd name="connsiteY37" fmla="*/ 55255 h 1217972"/>
                <a:gd name="connsiteX38" fmla="*/ 352832 w 1791907"/>
                <a:gd name="connsiteY38" fmla="*/ 144790 h 1217972"/>
                <a:gd name="connsiteX39" fmla="*/ 301397 w 1791907"/>
                <a:gd name="connsiteY39" fmla="*/ 215275 h 1217972"/>
                <a:gd name="connsiteX40" fmla="*/ 227102 w 1791907"/>
                <a:gd name="connsiteY40" fmla="*/ 278140 h 1217972"/>
                <a:gd name="connsiteX41" fmla="*/ 160427 w 1791907"/>
                <a:gd name="connsiteY41" fmla="*/ 331480 h 1217972"/>
                <a:gd name="connsiteX42" fmla="*/ 82322 w 1791907"/>
                <a:gd name="connsiteY42" fmla="*/ 485785 h 1217972"/>
                <a:gd name="connsiteX43" fmla="*/ 17552 w 1791907"/>
                <a:gd name="connsiteY43" fmla="*/ 674380 h 1217972"/>
                <a:gd name="connsiteX44" fmla="*/ 2312 w 1791907"/>
                <a:gd name="connsiteY44" fmla="*/ 735340 h 1217972"/>
                <a:gd name="connsiteX45" fmla="*/ 57557 w 1791907"/>
                <a:gd name="connsiteY45" fmla="*/ 678190 h 1217972"/>
                <a:gd name="connsiteX46" fmla="*/ 55652 w 1791907"/>
                <a:gd name="connsiteY46" fmla="*/ 910600 h 1217972"/>
                <a:gd name="connsiteX47" fmla="*/ 68987 w 1791907"/>
                <a:gd name="connsiteY47" fmla="*/ 988705 h 1217972"/>
                <a:gd name="connsiteX48" fmla="*/ 97562 w 1791907"/>
                <a:gd name="connsiteY48" fmla="*/ 891550 h 1217972"/>
                <a:gd name="connsiteX49" fmla="*/ 183287 w 1791907"/>
                <a:gd name="connsiteY49" fmla="*/ 990610 h 1217972"/>
                <a:gd name="connsiteX50" fmla="*/ 175667 w 1791907"/>
                <a:gd name="connsiteY50" fmla="*/ 866785 h 1217972"/>
                <a:gd name="connsiteX51" fmla="*/ 187097 w 1791907"/>
                <a:gd name="connsiteY51" fmla="*/ 725815 h 1217972"/>
                <a:gd name="connsiteX52" fmla="*/ 248057 w 1791907"/>
                <a:gd name="connsiteY52" fmla="*/ 889645 h 1217972"/>
                <a:gd name="connsiteX53" fmla="*/ 227102 w 1791907"/>
                <a:gd name="connsiteY53" fmla="*/ 668665 h 1217972"/>
                <a:gd name="connsiteX54" fmla="*/ 278537 w 1791907"/>
                <a:gd name="connsiteY54" fmla="*/ 495310 h 1217972"/>
                <a:gd name="connsiteX55" fmla="*/ 331877 w 1791907"/>
                <a:gd name="connsiteY55" fmla="*/ 483880 h 1217972"/>
                <a:gd name="connsiteX56" fmla="*/ 419507 w 1791907"/>
                <a:gd name="connsiteY56" fmla="*/ 579130 h 1217972"/>
                <a:gd name="connsiteX0" fmla="*/ 419507 w 1791907"/>
                <a:gd name="connsiteY0" fmla="*/ 579130 h 1217972"/>
                <a:gd name="connsiteX1" fmla="*/ 482372 w 1791907"/>
                <a:gd name="connsiteY1" fmla="*/ 516265 h 1217972"/>
                <a:gd name="connsiteX2" fmla="*/ 566192 w 1791907"/>
                <a:gd name="connsiteY2" fmla="*/ 476260 h 1217972"/>
                <a:gd name="connsiteX3" fmla="*/ 629057 w 1791907"/>
                <a:gd name="connsiteY3" fmla="*/ 577225 h 1217972"/>
                <a:gd name="connsiteX4" fmla="*/ 669062 w 1791907"/>
                <a:gd name="connsiteY4" fmla="*/ 762010 h 1217972"/>
                <a:gd name="connsiteX5" fmla="*/ 672872 w 1791907"/>
                <a:gd name="connsiteY5" fmla="*/ 914410 h 1217972"/>
                <a:gd name="connsiteX6" fmla="*/ 750977 w 1791907"/>
                <a:gd name="connsiteY6" fmla="*/ 718195 h 1217972"/>
                <a:gd name="connsiteX7" fmla="*/ 777647 w 1791907"/>
                <a:gd name="connsiteY7" fmla="*/ 582940 h 1217972"/>
                <a:gd name="connsiteX8" fmla="*/ 1040537 w 1791907"/>
                <a:gd name="connsiteY8" fmla="*/ 870595 h 1217972"/>
                <a:gd name="connsiteX9" fmla="*/ 1091972 w 1791907"/>
                <a:gd name="connsiteY9" fmla="*/ 891550 h 1217972"/>
                <a:gd name="connsiteX10" fmla="*/ 992912 w 1791907"/>
                <a:gd name="connsiteY10" fmla="*/ 723910 h 1217972"/>
                <a:gd name="connsiteX11" fmla="*/ 1194842 w 1791907"/>
                <a:gd name="connsiteY11" fmla="*/ 971560 h 1217972"/>
                <a:gd name="connsiteX12" fmla="*/ 1170077 w 1791907"/>
                <a:gd name="connsiteY12" fmla="*/ 849640 h 1217972"/>
                <a:gd name="connsiteX13" fmla="*/ 1295807 w 1791907"/>
                <a:gd name="connsiteY13" fmla="*/ 958225 h 1217972"/>
                <a:gd name="connsiteX14" fmla="*/ 1341527 w 1791907"/>
                <a:gd name="connsiteY14" fmla="*/ 1122055 h 1217972"/>
                <a:gd name="connsiteX15" fmla="*/ 1364387 w 1791907"/>
                <a:gd name="connsiteY15" fmla="*/ 996325 h 1217972"/>
                <a:gd name="connsiteX16" fmla="*/ 1396242 w 1791907"/>
                <a:gd name="connsiteY16" fmla="*/ 1216108 h 1217972"/>
                <a:gd name="connsiteX17" fmla="*/ 1457887 w 1791907"/>
                <a:gd name="connsiteY17" fmla="*/ 1098331 h 1217972"/>
                <a:gd name="connsiteX18" fmla="*/ 1542572 w 1791907"/>
                <a:gd name="connsiteY18" fmla="*/ 1031635 h 1217972"/>
                <a:gd name="connsiteX19" fmla="*/ 1612723 w 1791907"/>
                <a:gd name="connsiteY19" fmla="*/ 1026628 h 1217972"/>
                <a:gd name="connsiteX20" fmla="*/ 1663804 w 1791907"/>
                <a:gd name="connsiteY20" fmla="*/ 1091377 h 1217972"/>
                <a:gd name="connsiteX21" fmla="*/ 1671424 w 1791907"/>
                <a:gd name="connsiteY21" fmla="*/ 904885 h 1217972"/>
                <a:gd name="connsiteX22" fmla="*/ 1670561 w 1791907"/>
                <a:gd name="connsiteY22" fmla="*/ 824167 h 1217972"/>
                <a:gd name="connsiteX23" fmla="*/ 1741577 w 1791907"/>
                <a:gd name="connsiteY23" fmla="*/ 889645 h 1217972"/>
                <a:gd name="connsiteX24" fmla="*/ 1701572 w 1791907"/>
                <a:gd name="connsiteY24" fmla="*/ 716290 h 1217972"/>
                <a:gd name="connsiteX25" fmla="*/ 1701572 w 1791907"/>
                <a:gd name="connsiteY25" fmla="*/ 615325 h 1217972"/>
                <a:gd name="connsiteX26" fmla="*/ 1781582 w 1791907"/>
                <a:gd name="connsiteY26" fmla="*/ 676285 h 1217972"/>
                <a:gd name="connsiteX27" fmla="*/ 1733957 w 1791907"/>
                <a:gd name="connsiteY27" fmla="*/ 546745 h 1217972"/>
                <a:gd name="connsiteX28" fmla="*/ 1667282 w 1791907"/>
                <a:gd name="connsiteY28" fmla="*/ 396250 h 1217972"/>
                <a:gd name="connsiteX29" fmla="*/ 1497737 w 1791907"/>
                <a:gd name="connsiteY29" fmla="*/ 219085 h 1217972"/>
                <a:gd name="connsiteX30" fmla="*/ 1364387 w 1791907"/>
                <a:gd name="connsiteY30" fmla="*/ 129550 h 1217972"/>
                <a:gd name="connsiteX31" fmla="*/ 1486307 w 1791907"/>
                <a:gd name="connsiteY31" fmla="*/ 104785 h 1217972"/>
                <a:gd name="connsiteX32" fmla="*/ 1572032 w 1791907"/>
                <a:gd name="connsiteY32" fmla="*/ 70495 h 1217972"/>
                <a:gd name="connsiteX33" fmla="*/ 1339622 w 1791907"/>
                <a:gd name="connsiteY33" fmla="*/ 62875 h 1217972"/>
                <a:gd name="connsiteX34" fmla="*/ 1128167 w 1791907"/>
                <a:gd name="connsiteY34" fmla="*/ 17155 h 1217972"/>
                <a:gd name="connsiteX35" fmla="*/ 918617 w 1791907"/>
                <a:gd name="connsiteY35" fmla="*/ 10 h 1217972"/>
                <a:gd name="connsiteX36" fmla="*/ 650012 w 1791907"/>
                <a:gd name="connsiteY36" fmla="*/ 19060 h 1217972"/>
                <a:gd name="connsiteX37" fmla="*/ 480467 w 1791907"/>
                <a:gd name="connsiteY37" fmla="*/ 55255 h 1217972"/>
                <a:gd name="connsiteX38" fmla="*/ 352832 w 1791907"/>
                <a:gd name="connsiteY38" fmla="*/ 144790 h 1217972"/>
                <a:gd name="connsiteX39" fmla="*/ 301397 w 1791907"/>
                <a:gd name="connsiteY39" fmla="*/ 215275 h 1217972"/>
                <a:gd name="connsiteX40" fmla="*/ 227102 w 1791907"/>
                <a:gd name="connsiteY40" fmla="*/ 278140 h 1217972"/>
                <a:gd name="connsiteX41" fmla="*/ 160427 w 1791907"/>
                <a:gd name="connsiteY41" fmla="*/ 331480 h 1217972"/>
                <a:gd name="connsiteX42" fmla="*/ 82322 w 1791907"/>
                <a:gd name="connsiteY42" fmla="*/ 485785 h 1217972"/>
                <a:gd name="connsiteX43" fmla="*/ 17552 w 1791907"/>
                <a:gd name="connsiteY43" fmla="*/ 674380 h 1217972"/>
                <a:gd name="connsiteX44" fmla="*/ 2312 w 1791907"/>
                <a:gd name="connsiteY44" fmla="*/ 735340 h 1217972"/>
                <a:gd name="connsiteX45" fmla="*/ 57557 w 1791907"/>
                <a:gd name="connsiteY45" fmla="*/ 678190 h 1217972"/>
                <a:gd name="connsiteX46" fmla="*/ 55652 w 1791907"/>
                <a:gd name="connsiteY46" fmla="*/ 910600 h 1217972"/>
                <a:gd name="connsiteX47" fmla="*/ 68987 w 1791907"/>
                <a:gd name="connsiteY47" fmla="*/ 988705 h 1217972"/>
                <a:gd name="connsiteX48" fmla="*/ 97562 w 1791907"/>
                <a:gd name="connsiteY48" fmla="*/ 891550 h 1217972"/>
                <a:gd name="connsiteX49" fmla="*/ 183287 w 1791907"/>
                <a:gd name="connsiteY49" fmla="*/ 990610 h 1217972"/>
                <a:gd name="connsiteX50" fmla="*/ 175667 w 1791907"/>
                <a:gd name="connsiteY50" fmla="*/ 866785 h 1217972"/>
                <a:gd name="connsiteX51" fmla="*/ 187097 w 1791907"/>
                <a:gd name="connsiteY51" fmla="*/ 725815 h 1217972"/>
                <a:gd name="connsiteX52" fmla="*/ 248057 w 1791907"/>
                <a:gd name="connsiteY52" fmla="*/ 889645 h 1217972"/>
                <a:gd name="connsiteX53" fmla="*/ 227102 w 1791907"/>
                <a:gd name="connsiteY53" fmla="*/ 668665 h 1217972"/>
                <a:gd name="connsiteX54" fmla="*/ 278537 w 1791907"/>
                <a:gd name="connsiteY54" fmla="*/ 495310 h 1217972"/>
                <a:gd name="connsiteX55" fmla="*/ 331877 w 1791907"/>
                <a:gd name="connsiteY55" fmla="*/ 483880 h 1217972"/>
                <a:gd name="connsiteX56" fmla="*/ 419507 w 1791907"/>
                <a:gd name="connsiteY56" fmla="*/ 579130 h 1217972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12723 w 1791907"/>
                <a:gd name="connsiteY19" fmla="*/ 102662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12723 w 1791907"/>
                <a:gd name="connsiteY19" fmla="*/ 102662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9683 w 1791907"/>
                <a:gd name="connsiteY19" fmla="*/ 1023635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507635 w 1791907"/>
                <a:gd name="connsiteY0" fmla="*/ 585116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72685 w 1791907"/>
                <a:gd name="connsiteY53" fmla="*/ 668665 h 1217958"/>
                <a:gd name="connsiteX54" fmla="*/ 278537 w 1791907"/>
                <a:gd name="connsiteY54" fmla="*/ 495310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72685 w 1791907"/>
                <a:gd name="connsiteY53" fmla="*/ 668665 h 1217958"/>
                <a:gd name="connsiteX54" fmla="*/ 302847 w 1791907"/>
                <a:gd name="connsiteY54" fmla="*/ 507283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02847 w 1791907"/>
                <a:gd name="connsiteY54" fmla="*/ 507283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02847 w 1791907"/>
                <a:gd name="connsiteY54" fmla="*/ 507283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02847 w 1791907"/>
                <a:gd name="connsiteY54" fmla="*/ 507283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33236 w 1791907"/>
                <a:gd name="connsiteY54" fmla="*/ 528236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20892 w 1791907"/>
                <a:gd name="connsiteY2" fmla="*/ 479252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20892 w 1791907"/>
                <a:gd name="connsiteY2" fmla="*/ 479252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20892 w 1791907"/>
                <a:gd name="connsiteY2" fmla="*/ 479252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48657 w 1791907"/>
                <a:gd name="connsiteY53" fmla="*/ 620772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20892 w 1791907"/>
                <a:gd name="connsiteY2" fmla="*/ 479252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55505 w 1791907"/>
                <a:gd name="connsiteY9" fmla="*/ 930461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55505 w 1791907"/>
                <a:gd name="connsiteY9" fmla="*/ 930461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59876 w 1791907"/>
                <a:gd name="connsiteY32" fmla="*/ 103420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55505 w 1791907"/>
                <a:gd name="connsiteY9" fmla="*/ 930461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31606 w 1791907"/>
                <a:gd name="connsiteY31" fmla="*/ 128731 h 1217958"/>
                <a:gd name="connsiteX32" fmla="*/ 1559876 w 1791907"/>
                <a:gd name="connsiteY32" fmla="*/ 103420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55505 w 1791907"/>
                <a:gd name="connsiteY9" fmla="*/ 930461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31606 w 1791907"/>
                <a:gd name="connsiteY31" fmla="*/ 128731 h 1217958"/>
                <a:gd name="connsiteX32" fmla="*/ 1532527 w 1791907"/>
                <a:gd name="connsiteY32" fmla="*/ 142332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9156 h 1221998"/>
                <a:gd name="connsiteX1" fmla="*/ 543149 w 1791907"/>
                <a:gd name="connsiteY1" fmla="*/ 517312 h 1221998"/>
                <a:gd name="connsiteX2" fmla="*/ 611776 w 1791907"/>
                <a:gd name="connsiteY2" fmla="*/ 495265 h 1221998"/>
                <a:gd name="connsiteX3" fmla="*/ 629057 w 1791907"/>
                <a:gd name="connsiteY3" fmla="*/ 581265 h 1221998"/>
                <a:gd name="connsiteX4" fmla="*/ 669062 w 1791907"/>
                <a:gd name="connsiteY4" fmla="*/ 766050 h 1221998"/>
                <a:gd name="connsiteX5" fmla="*/ 754921 w 1791907"/>
                <a:gd name="connsiteY5" fmla="*/ 921443 h 1221998"/>
                <a:gd name="connsiteX6" fmla="*/ 750977 w 1791907"/>
                <a:gd name="connsiteY6" fmla="*/ 722235 h 1221998"/>
                <a:gd name="connsiteX7" fmla="*/ 777647 w 1791907"/>
                <a:gd name="connsiteY7" fmla="*/ 586980 h 1221998"/>
                <a:gd name="connsiteX8" fmla="*/ 925060 w 1791907"/>
                <a:gd name="connsiteY8" fmla="*/ 715992 h 1221998"/>
                <a:gd name="connsiteX9" fmla="*/ 1055505 w 1791907"/>
                <a:gd name="connsiteY9" fmla="*/ 934501 h 1221998"/>
                <a:gd name="connsiteX10" fmla="*/ 992912 w 1791907"/>
                <a:gd name="connsiteY10" fmla="*/ 727950 h 1221998"/>
                <a:gd name="connsiteX11" fmla="*/ 1194842 w 1791907"/>
                <a:gd name="connsiteY11" fmla="*/ 975600 h 1221998"/>
                <a:gd name="connsiteX12" fmla="*/ 1170077 w 1791907"/>
                <a:gd name="connsiteY12" fmla="*/ 853680 h 1221998"/>
                <a:gd name="connsiteX13" fmla="*/ 1295807 w 1791907"/>
                <a:gd name="connsiteY13" fmla="*/ 962265 h 1221998"/>
                <a:gd name="connsiteX14" fmla="*/ 1341527 w 1791907"/>
                <a:gd name="connsiteY14" fmla="*/ 1126095 h 1221998"/>
                <a:gd name="connsiteX15" fmla="*/ 1364387 w 1791907"/>
                <a:gd name="connsiteY15" fmla="*/ 1000365 h 1221998"/>
                <a:gd name="connsiteX16" fmla="*/ 1396242 w 1791907"/>
                <a:gd name="connsiteY16" fmla="*/ 1220148 h 1221998"/>
                <a:gd name="connsiteX17" fmla="*/ 1457887 w 1791907"/>
                <a:gd name="connsiteY17" fmla="*/ 1102371 h 1221998"/>
                <a:gd name="connsiteX18" fmla="*/ 1528727 w 1791907"/>
                <a:gd name="connsiteY18" fmla="*/ 1041213 h 1221998"/>
                <a:gd name="connsiteX19" fmla="*/ 1603606 w 1791907"/>
                <a:gd name="connsiteY19" fmla="*/ 1039648 h 1221998"/>
                <a:gd name="connsiteX20" fmla="*/ 1663804 w 1791907"/>
                <a:gd name="connsiteY20" fmla="*/ 1095417 h 1221998"/>
                <a:gd name="connsiteX21" fmla="*/ 1671424 w 1791907"/>
                <a:gd name="connsiteY21" fmla="*/ 908925 h 1221998"/>
                <a:gd name="connsiteX22" fmla="*/ 1670561 w 1791907"/>
                <a:gd name="connsiteY22" fmla="*/ 828207 h 1221998"/>
                <a:gd name="connsiteX23" fmla="*/ 1741577 w 1791907"/>
                <a:gd name="connsiteY23" fmla="*/ 893685 h 1221998"/>
                <a:gd name="connsiteX24" fmla="*/ 1701572 w 1791907"/>
                <a:gd name="connsiteY24" fmla="*/ 720330 h 1221998"/>
                <a:gd name="connsiteX25" fmla="*/ 1701572 w 1791907"/>
                <a:gd name="connsiteY25" fmla="*/ 619365 h 1221998"/>
                <a:gd name="connsiteX26" fmla="*/ 1781582 w 1791907"/>
                <a:gd name="connsiteY26" fmla="*/ 680325 h 1221998"/>
                <a:gd name="connsiteX27" fmla="*/ 1733957 w 1791907"/>
                <a:gd name="connsiteY27" fmla="*/ 550785 h 1221998"/>
                <a:gd name="connsiteX28" fmla="*/ 1667282 w 1791907"/>
                <a:gd name="connsiteY28" fmla="*/ 400290 h 1221998"/>
                <a:gd name="connsiteX29" fmla="*/ 1497737 w 1791907"/>
                <a:gd name="connsiteY29" fmla="*/ 223125 h 1221998"/>
                <a:gd name="connsiteX30" fmla="*/ 1364387 w 1791907"/>
                <a:gd name="connsiteY30" fmla="*/ 133590 h 1221998"/>
                <a:gd name="connsiteX31" fmla="*/ 1431606 w 1791907"/>
                <a:gd name="connsiteY31" fmla="*/ 132771 h 1221998"/>
                <a:gd name="connsiteX32" fmla="*/ 1532527 w 1791907"/>
                <a:gd name="connsiteY32" fmla="*/ 146372 h 1221998"/>
                <a:gd name="connsiteX33" fmla="*/ 1339622 w 1791907"/>
                <a:gd name="connsiteY33" fmla="*/ 66915 h 1221998"/>
                <a:gd name="connsiteX34" fmla="*/ 1128167 w 1791907"/>
                <a:gd name="connsiteY34" fmla="*/ 21195 h 1221998"/>
                <a:gd name="connsiteX35" fmla="*/ 918617 w 1791907"/>
                <a:gd name="connsiteY35" fmla="*/ 4050 h 1221998"/>
                <a:gd name="connsiteX36" fmla="*/ 668245 w 1791907"/>
                <a:gd name="connsiteY36" fmla="*/ 5140 h 1221998"/>
                <a:gd name="connsiteX37" fmla="*/ 480467 w 1791907"/>
                <a:gd name="connsiteY37" fmla="*/ 59295 h 1221998"/>
                <a:gd name="connsiteX38" fmla="*/ 352832 w 1791907"/>
                <a:gd name="connsiteY38" fmla="*/ 148830 h 1221998"/>
                <a:gd name="connsiteX39" fmla="*/ 301397 w 1791907"/>
                <a:gd name="connsiteY39" fmla="*/ 219315 h 1221998"/>
                <a:gd name="connsiteX40" fmla="*/ 227102 w 1791907"/>
                <a:gd name="connsiteY40" fmla="*/ 282180 h 1221998"/>
                <a:gd name="connsiteX41" fmla="*/ 160427 w 1791907"/>
                <a:gd name="connsiteY41" fmla="*/ 335520 h 1221998"/>
                <a:gd name="connsiteX42" fmla="*/ 82322 w 1791907"/>
                <a:gd name="connsiteY42" fmla="*/ 489825 h 1221998"/>
                <a:gd name="connsiteX43" fmla="*/ 17552 w 1791907"/>
                <a:gd name="connsiteY43" fmla="*/ 678420 h 1221998"/>
                <a:gd name="connsiteX44" fmla="*/ 2312 w 1791907"/>
                <a:gd name="connsiteY44" fmla="*/ 739380 h 1221998"/>
                <a:gd name="connsiteX45" fmla="*/ 57557 w 1791907"/>
                <a:gd name="connsiteY45" fmla="*/ 682230 h 1221998"/>
                <a:gd name="connsiteX46" fmla="*/ 55652 w 1791907"/>
                <a:gd name="connsiteY46" fmla="*/ 914640 h 1221998"/>
                <a:gd name="connsiteX47" fmla="*/ 68987 w 1791907"/>
                <a:gd name="connsiteY47" fmla="*/ 992745 h 1221998"/>
                <a:gd name="connsiteX48" fmla="*/ 97562 w 1791907"/>
                <a:gd name="connsiteY48" fmla="*/ 895590 h 1221998"/>
                <a:gd name="connsiteX49" fmla="*/ 143782 w 1791907"/>
                <a:gd name="connsiteY49" fmla="*/ 994650 h 1221998"/>
                <a:gd name="connsiteX50" fmla="*/ 175667 w 1791907"/>
                <a:gd name="connsiteY50" fmla="*/ 870825 h 1221998"/>
                <a:gd name="connsiteX51" fmla="*/ 238758 w 1791907"/>
                <a:gd name="connsiteY51" fmla="*/ 714889 h 1221998"/>
                <a:gd name="connsiteX52" fmla="*/ 248057 w 1791907"/>
                <a:gd name="connsiteY52" fmla="*/ 893685 h 1221998"/>
                <a:gd name="connsiteX53" fmla="*/ 321306 w 1791907"/>
                <a:gd name="connsiteY53" fmla="*/ 648759 h 1221998"/>
                <a:gd name="connsiteX54" fmla="*/ 333236 w 1791907"/>
                <a:gd name="connsiteY54" fmla="*/ 532276 h 1221998"/>
                <a:gd name="connsiteX55" fmla="*/ 377461 w 1791907"/>
                <a:gd name="connsiteY55" fmla="*/ 517853 h 1221998"/>
                <a:gd name="connsiteX56" fmla="*/ 507635 w 1791907"/>
                <a:gd name="connsiteY56" fmla="*/ 589156 h 1221998"/>
                <a:gd name="connsiteX0" fmla="*/ 507635 w 1791907"/>
                <a:gd name="connsiteY0" fmla="*/ 606435 h 1239277"/>
                <a:gd name="connsiteX1" fmla="*/ 543149 w 1791907"/>
                <a:gd name="connsiteY1" fmla="*/ 534591 h 1239277"/>
                <a:gd name="connsiteX2" fmla="*/ 611776 w 1791907"/>
                <a:gd name="connsiteY2" fmla="*/ 512544 h 1239277"/>
                <a:gd name="connsiteX3" fmla="*/ 629057 w 1791907"/>
                <a:gd name="connsiteY3" fmla="*/ 598544 h 1239277"/>
                <a:gd name="connsiteX4" fmla="*/ 669062 w 1791907"/>
                <a:gd name="connsiteY4" fmla="*/ 783329 h 1239277"/>
                <a:gd name="connsiteX5" fmla="*/ 754921 w 1791907"/>
                <a:gd name="connsiteY5" fmla="*/ 938722 h 1239277"/>
                <a:gd name="connsiteX6" fmla="*/ 750977 w 1791907"/>
                <a:gd name="connsiteY6" fmla="*/ 739514 h 1239277"/>
                <a:gd name="connsiteX7" fmla="*/ 777647 w 1791907"/>
                <a:gd name="connsiteY7" fmla="*/ 604259 h 1239277"/>
                <a:gd name="connsiteX8" fmla="*/ 925060 w 1791907"/>
                <a:gd name="connsiteY8" fmla="*/ 733271 h 1239277"/>
                <a:gd name="connsiteX9" fmla="*/ 1055505 w 1791907"/>
                <a:gd name="connsiteY9" fmla="*/ 951780 h 1239277"/>
                <a:gd name="connsiteX10" fmla="*/ 992912 w 1791907"/>
                <a:gd name="connsiteY10" fmla="*/ 745229 h 1239277"/>
                <a:gd name="connsiteX11" fmla="*/ 1194842 w 1791907"/>
                <a:gd name="connsiteY11" fmla="*/ 992879 h 1239277"/>
                <a:gd name="connsiteX12" fmla="*/ 1170077 w 1791907"/>
                <a:gd name="connsiteY12" fmla="*/ 870959 h 1239277"/>
                <a:gd name="connsiteX13" fmla="*/ 1295807 w 1791907"/>
                <a:gd name="connsiteY13" fmla="*/ 979544 h 1239277"/>
                <a:gd name="connsiteX14" fmla="*/ 1341527 w 1791907"/>
                <a:gd name="connsiteY14" fmla="*/ 1143374 h 1239277"/>
                <a:gd name="connsiteX15" fmla="*/ 1364387 w 1791907"/>
                <a:gd name="connsiteY15" fmla="*/ 1017644 h 1239277"/>
                <a:gd name="connsiteX16" fmla="*/ 1396242 w 1791907"/>
                <a:gd name="connsiteY16" fmla="*/ 1237427 h 1239277"/>
                <a:gd name="connsiteX17" fmla="*/ 1457887 w 1791907"/>
                <a:gd name="connsiteY17" fmla="*/ 1119650 h 1239277"/>
                <a:gd name="connsiteX18" fmla="*/ 1528727 w 1791907"/>
                <a:gd name="connsiteY18" fmla="*/ 1058492 h 1239277"/>
                <a:gd name="connsiteX19" fmla="*/ 1603606 w 1791907"/>
                <a:gd name="connsiteY19" fmla="*/ 1056927 h 1239277"/>
                <a:gd name="connsiteX20" fmla="*/ 1663804 w 1791907"/>
                <a:gd name="connsiteY20" fmla="*/ 1112696 h 1239277"/>
                <a:gd name="connsiteX21" fmla="*/ 1671424 w 1791907"/>
                <a:gd name="connsiteY21" fmla="*/ 926204 h 1239277"/>
                <a:gd name="connsiteX22" fmla="*/ 1670561 w 1791907"/>
                <a:gd name="connsiteY22" fmla="*/ 845486 h 1239277"/>
                <a:gd name="connsiteX23" fmla="*/ 1741577 w 1791907"/>
                <a:gd name="connsiteY23" fmla="*/ 910964 h 1239277"/>
                <a:gd name="connsiteX24" fmla="*/ 1701572 w 1791907"/>
                <a:gd name="connsiteY24" fmla="*/ 737609 h 1239277"/>
                <a:gd name="connsiteX25" fmla="*/ 1701572 w 1791907"/>
                <a:gd name="connsiteY25" fmla="*/ 636644 h 1239277"/>
                <a:gd name="connsiteX26" fmla="*/ 1781582 w 1791907"/>
                <a:gd name="connsiteY26" fmla="*/ 697604 h 1239277"/>
                <a:gd name="connsiteX27" fmla="*/ 1733957 w 1791907"/>
                <a:gd name="connsiteY27" fmla="*/ 568064 h 1239277"/>
                <a:gd name="connsiteX28" fmla="*/ 1667282 w 1791907"/>
                <a:gd name="connsiteY28" fmla="*/ 417569 h 1239277"/>
                <a:gd name="connsiteX29" fmla="*/ 1497737 w 1791907"/>
                <a:gd name="connsiteY29" fmla="*/ 240404 h 1239277"/>
                <a:gd name="connsiteX30" fmla="*/ 1364387 w 1791907"/>
                <a:gd name="connsiteY30" fmla="*/ 150869 h 1239277"/>
                <a:gd name="connsiteX31" fmla="*/ 1431606 w 1791907"/>
                <a:gd name="connsiteY31" fmla="*/ 150050 h 1239277"/>
                <a:gd name="connsiteX32" fmla="*/ 1532527 w 1791907"/>
                <a:gd name="connsiteY32" fmla="*/ 163651 h 1239277"/>
                <a:gd name="connsiteX33" fmla="*/ 1339622 w 1791907"/>
                <a:gd name="connsiteY33" fmla="*/ 84194 h 1239277"/>
                <a:gd name="connsiteX34" fmla="*/ 1128167 w 1791907"/>
                <a:gd name="connsiteY34" fmla="*/ 38474 h 1239277"/>
                <a:gd name="connsiteX35" fmla="*/ 933812 w 1791907"/>
                <a:gd name="connsiteY35" fmla="*/ 377 h 1239277"/>
                <a:gd name="connsiteX36" fmla="*/ 668245 w 1791907"/>
                <a:gd name="connsiteY36" fmla="*/ 22419 h 1239277"/>
                <a:gd name="connsiteX37" fmla="*/ 480467 w 1791907"/>
                <a:gd name="connsiteY37" fmla="*/ 76574 h 1239277"/>
                <a:gd name="connsiteX38" fmla="*/ 352832 w 1791907"/>
                <a:gd name="connsiteY38" fmla="*/ 166109 h 1239277"/>
                <a:gd name="connsiteX39" fmla="*/ 301397 w 1791907"/>
                <a:gd name="connsiteY39" fmla="*/ 236594 h 1239277"/>
                <a:gd name="connsiteX40" fmla="*/ 227102 w 1791907"/>
                <a:gd name="connsiteY40" fmla="*/ 299459 h 1239277"/>
                <a:gd name="connsiteX41" fmla="*/ 160427 w 1791907"/>
                <a:gd name="connsiteY41" fmla="*/ 352799 h 1239277"/>
                <a:gd name="connsiteX42" fmla="*/ 82322 w 1791907"/>
                <a:gd name="connsiteY42" fmla="*/ 507104 h 1239277"/>
                <a:gd name="connsiteX43" fmla="*/ 17552 w 1791907"/>
                <a:gd name="connsiteY43" fmla="*/ 695699 h 1239277"/>
                <a:gd name="connsiteX44" fmla="*/ 2312 w 1791907"/>
                <a:gd name="connsiteY44" fmla="*/ 756659 h 1239277"/>
                <a:gd name="connsiteX45" fmla="*/ 57557 w 1791907"/>
                <a:gd name="connsiteY45" fmla="*/ 699509 h 1239277"/>
                <a:gd name="connsiteX46" fmla="*/ 55652 w 1791907"/>
                <a:gd name="connsiteY46" fmla="*/ 931919 h 1239277"/>
                <a:gd name="connsiteX47" fmla="*/ 68987 w 1791907"/>
                <a:gd name="connsiteY47" fmla="*/ 1010024 h 1239277"/>
                <a:gd name="connsiteX48" fmla="*/ 97562 w 1791907"/>
                <a:gd name="connsiteY48" fmla="*/ 912869 h 1239277"/>
                <a:gd name="connsiteX49" fmla="*/ 143782 w 1791907"/>
                <a:gd name="connsiteY49" fmla="*/ 1011929 h 1239277"/>
                <a:gd name="connsiteX50" fmla="*/ 175667 w 1791907"/>
                <a:gd name="connsiteY50" fmla="*/ 888104 h 1239277"/>
                <a:gd name="connsiteX51" fmla="*/ 238758 w 1791907"/>
                <a:gd name="connsiteY51" fmla="*/ 732168 h 1239277"/>
                <a:gd name="connsiteX52" fmla="*/ 248057 w 1791907"/>
                <a:gd name="connsiteY52" fmla="*/ 910964 h 1239277"/>
                <a:gd name="connsiteX53" fmla="*/ 321306 w 1791907"/>
                <a:gd name="connsiteY53" fmla="*/ 666038 h 1239277"/>
                <a:gd name="connsiteX54" fmla="*/ 333236 w 1791907"/>
                <a:gd name="connsiteY54" fmla="*/ 549555 h 1239277"/>
                <a:gd name="connsiteX55" fmla="*/ 377461 w 1791907"/>
                <a:gd name="connsiteY55" fmla="*/ 535132 h 1239277"/>
                <a:gd name="connsiteX56" fmla="*/ 507635 w 1791907"/>
                <a:gd name="connsiteY56" fmla="*/ 606435 h 1239277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1055505 w 1791907"/>
                <a:gd name="connsiteY9" fmla="*/ 951435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95807 w 1791907"/>
                <a:gd name="connsiteY13" fmla="*/ 979199 h 1238932"/>
                <a:gd name="connsiteX14" fmla="*/ 1341527 w 1791907"/>
                <a:gd name="connsiteY14" fmla="*/ 1143029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7282 w 1791907"/>
                <a:gd name="connsiteY28" fmla="*/ 417224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1055505 w 1791907"/>
                <a:gd name="connsiteY9" fmla="*/ 951435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95807 w 1791907"/>
                <a:gd name="connsiteY13" fmla="*/ 979199 h 1238932"/>
                <a:gd name="connsiteX14" fmla="*/ 1341527 w 1791907"/>
                <a:gd name="connsiteY14" fmla="*/ 1143029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1055505 w 1791907"/>
                <a:gd name="connsiteY9" fmla="*/ 951435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95807 w 1791907"/>
                <a:gd name="connsiteY13" fmla="*/ 979199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1055505 w 1791907"/>
                <a:gd name="connsiteY9" fmla="*/ 951435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85612 w 1791907"/>
                <a:gd name="connsiteY9" fmla="*/ 927490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85612 w 1791907"/>
                <a:gd name="connsiteY9" fmla="*/ 927490 h 1238932"/>
                <a:gd name="connsiteX10" fmla="*/ 1035457 w 1791907"/>
                <a:gd name="connsiteY10" fmla="*/ 759849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55223 w 1791907"/>
                <a:gd name="connsiteY9" fmla="*/ 915516 h 1238932"/>
                <a:gd name="connsiteX10" fmla="*/ 1035457 w 1791907"/>
                <a:gd name="connsiteY10" fmla="*/ 759849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55223 w 1791907"/>
                <a:gd name="connsiteY9" fmla="*/ 915516 h 1238932"/>
                <a:gd name="connsiteX10" fmla="*/ 1035457 w 1791907"/>
                <a:gd name="connsiteY10" fmla="*/ 759849 h 1238932"/>
                <a:gd name="connsiteX11" fmla="*/ 1194842 w 1791907"/>
                <a:gd name="connsiteY11" fmla="*/ 992534 h 1238932"/>
                <a:gd name="connsiteX12" fmla="*/ 1170077 w 1791907"/>
                <a:gd name="connsiteY12" fmla="*/ 834695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55223 w 1791907"/>
                <a:gd name="connsiteY9" fmla="*/ 915516 h 1238932"/>
                <a:gd name="connsiteX10" fmla="*/ 1035457 w 1791907"/>
                <a:gd name="connsiteY10" fmla="*/ 759849 h 1238932"/>
                <a:gd name="connsiteX11" fmla="*/ 1112793 w 1791907"/>
                <a:gd name="connsiteY11" fmla="*/ 947635 h 1238932"/>
                <a:gd name="connsiteX12" fmla="*/ 1170077 w 1791907"/>
                <a:gd name="connsiteY12" fmla="*/ 834695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35457 w 1791907"/>
                <a:gd name="connsiteY10" fmla="*/ 759849 h 1238932"/>
                <a:gd name="connsiteX11" fmla="*/ 1112793 w 1791907"/>
                <a:gd name="connsiteY11" fmla="*/ 947635 h 1238932"/>
                <a:gd name="connsiteX12" fmla="*/ 1170077 w 1791907"/>
                <a:gd name="connsiteY12" fmla="*/ 834695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70077 w 1791907"/>
                <a:gd name="connsiteY12" fmla="*/ 834695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9339 w 1791907"/>
                <a:gd name="connsiteY13" fmla="*/ 934301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866504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866504 h 1238932"/>
                <a:gd name="connsiteX0" fmla="*/ 507635 w 1791907"/>
                <a:gd name="connsiteY0" fmla="*/ 866504 h 1238932"/>
                <a:gd name="connsiteX1" fmla="*/ 521877 w 1791907"/>
                <a:gd name="connsiteY1" fmla="*/ 683909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866504 h 1238932"/>
                <a:gd name="connsiteX0" fmla="*/ 507635 w 1791907"/>
                <a:gd name="connsiteY0" fmla="*/ 866504 h 1238932"/>
                <a:gd name="connsiteX1" fmla="*/ 521877 w 1791907"/>
                <a:gd name="connsiteY1" fmla="*/ 683909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429121 w 1791907"/>
                <a:gd name="connsiteY55" fmla="*/ 693429 h 1238932"/>
                <a:gd name="connsiteX56" fmla="*/ 507635 w 1791907"/>
                <a:gd name="connsiteY56" fmla="*/ 866504 h 1238932"/>
                <a:gd name="connsiteX0" fmla="*/ 507635 w 1791907"/>
                <a:gd name="connsiteY0" fmla="*/ 866504 h 1238932"/>
                <a:gd name="connsiteX1" fmla="*/ 521877 w 1791907"/>
                <a:gd name="connsiteY1" fmla="*/ 683909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98732 w 1791907"/>
                <a:gd name="connsiteY55" fmla="*/ 699417 h 1238932"/>
                <a:gd name="connsiteX56" fmla="*/ 507635 w 1791907"/>
                <a:gd name="connsiteY56" fmla="*/ 866504 h 1238932"/>
                <a:gd name="connsiteX0" fmla="*/ 507635 w 1791907"/>
                <a:gd name="connsiteY0" fmla="*/ 866504 h 1238932"/>
                <a:gd name="connsiteX1" fmla="*/ 521877 w 1791907"/>
                <a:gd name="connsiteY1" fmla="*/ 683909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60586 w 1791907"/>
                <a:gd name="connsiteY54" fmla="*/ 567170 h 1238932"/>
                <a:gd name="connsiteX55" fmla="*/ 398732 w 1791907"/>
                <a:gd name="connsiteY55" fmla="*/ 699417 h 1238932"/>
                <a:gd name="connsiteX56" fmla="*/ 507635 w 1791907"/>
                <a:gd name="connsiteY56" fmla="*/ 866504 h 1238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791907" h="1238932">
                  <a:moveTo>
                    <a:pt x="507635" y="866504"/>
                  </a:moveTo>
                  <a:cubicBezTo>
                    <a:pt x="528159" y="863919"/>
                    <a:pt x="504520" y="742960"/>
                    <a:pt x="521877" y="683909"/>
                  </a:cubicBezTo>
                  <a:cubicBezTo>
                    <a:pt x="539234" y="624858"/>
                    <a:pt x="593913" y="526484"/>
                    <a:pt x="611776" y="512199"/>
                  </a:cubicBezTo>
                  <a:cubicBezTo>
                    <a:pt x="629639" y="497914"/>
                    <a:pt x="619509" y="553068"/>
                    <a:pt x="629057" y="598199"/>
                  </a:cubicBezTo>
                  <a:cubicBezTo>
                    <a:pt x="638605" y="643330"/>
                    <a:pt x="648085" y="726288"/>
                    <a:pt x="669062" y="782984"/>
                  </a:cubicBezTo>
                  <a:cubicBezTo>
                    <a:pt x="690039" y="839680"/>
                    <a:pt x="741269" y="945679"/>
                    <a:pt x="754921" y="938377"/>
                  </a:cubicBezTo>
                  <a:cubicBezTo>
                    <a:pt x="768573" y="931075"/>
                    <a:pt x="747189" y="794913"/>
                    <a:pt x="750977" y="739169"/>
                  </a:cubicBezTo>
                  <a:cubicBezTo>
                    <a:pt x="754765" y="683425"/>
                    <a:pt x="755217" y="610941"/>
                    <a:pt x="777647" y="603914"/>
                  </a:cubicBezTo>
                  <a:cubicBezTo>
                    <a:pt x="800077" y="596887"/>
                    <a:pt x="855959" y="645072"/>
                    <a:pt x="885555" y="697006"/>
                  </a:cubicBezTo>
                  <a:cubicBezTo>
                    <a:pt x="915151" y="748940"/>
                    <a:pt x="935811" y="910530"/>
                    <a:pt x="955223" y="915516"/>
                  </a:cubicBezTo>
                  <a:cubicBezTo>
                    <a:pt x="974635" y="920502"/>
                    <a:pt x="975767" y="721571"/>
                    <a:pt x="1002029" y="726924"/>
                  </a:cubicBezTo>
                  <a:cubicBezTo>
                    <a:pt x="1028291" y="732277"/>
                    <a:pt x="1085291" y="940150"/>
                    <a:pt x="1112793" y="947635"/>
                  </a:cubicBezTo>
                  <a:cubicBezTo>
                    <a:pt x="1140295" y="955121"/>
                    <a:pt x="1144134" y="781044"/>
                    <a:pt x="1167039" y="771837"/>
                  </a:cubicBezTo>
                  <a:cubicBezTo>
                    <a:pt x="1189944" y="762631"/>
                    <a:pt x="1232283" y="842005"/>
                    <a:pt x="1250222" y="892396"/>
                  </a:cubicBezTo>
                  <a:cubicBezTo>
                    <a:pt x="1268161" y="942787"/>
                    <a:pt x="1255645" y="1053367"/>
                    <a:pt x="1274672" y="1074184"/>
                  </a:cubicBezTo>
                  <a:cubicBezTo>
                    <a:pt x="1293699" y="1095001"/>
                    <a:pt x="1344125" y="990149"/>
                    <a:pt x="1364387" y="1017299"/>
                  </a:cubicBezTo>
                  <a:cubicBezTo>
                    <a:pt x="1384649" y="1044449"/>
                    <a:pt x="1380659" y="1220081"/>
                    <a:pt x="1396242" y="1237082"/>
                  </a:cubicBezTo>
                  <a:cubicBezTo>
                    <a:pt x="1411825" y="1254083"/>
                    <a:pt x="1435806" y="1149127"/>
                    <a:pt x="1457887" y="1119305"/>
                  </a:cubicBezTo>
                  <a:cubicBezTo>
                    <a:pt x="1479968" y="1089483"/>
                    <a:pt x="1504441" y="1068601"/>
                    <a:pt x="1528727" y="1058147"/>
                  </a:cubicBezTo>
                  <a:cubicBezTo>
                    <a:pt x="1553013" y="1047693"/>
                    <a:pt x="1553404" y="1039242"/>
                    <a:pt x="1603606" y="1056582"/>
                  </a:cubicBezTo>
                  <a:cubicBezTo>
                    <a:pt x="1653808" y="1073922"/>
                    <a:pt x="1652501" y="1134138"/>
                    <a:pt x="1663804" y="1112351"/>
                  </a:cubicBezTo>
                  <a:cubicBezTo>
                    <a:pt x="1675107" y="1090564"/>
                    <a:pt x="1670298" y="970394"/>
                    <a:pt x="1671424" y="925859"/>
                  </a:cubicBezTo>
                  <a:cubicBezTo>
                    <a:pt x="1672550" y="881324"/>
                    <a:pt x="1658869" y="847681"/>
                    <a:pt x="1670561" y="845141"/>
                  </a:cubicBezTo>
                  <a:cubicBezTo>
                    <a:pt x="1682253" y="842601"/>
                    <a:pt x="1736409" y="928598"/>
                    <a:pt x="1741577" y="910619"/>
                  </a:cubicBezTo>
                  <a:cubicBezTo>
                    <a:pt x="1746745" y="892640"/>
                    <a:pt x="1708240" y="782984"/>
                    <a:pt x="1701572" y="737264"/>
                  </a:cubicBezTo>
                  <a:cubicBezTo>
                    <a:pt x="1694905" y="691544"/>
                    <a:pt x="1688237" y="642966"/>
                    <a:pt x="1701572" y="636299"/>
                  </a:cubicBezTo>
                  <a:cubicBezTo>
                    <a:pt x="1714907" y="629632"/>
                    <a:pt x="1825715" y="765839"/>
                    <a:pt x="1781582" y="697259"/>
                  </a:cubicBezTo>
                  <a:cubicBezTo>
                    <a:pt x="1737449" y="628679"/>
                    <a:pt x="1754020" y="614890"/>
                    <a:pt x="1733957" y="567719"/>
                  </a:cubicBezTo>
                  <a:cubicBezTo>
                    <a:pt x="1713894" y="520548"/>
                    <a:pt x="1700574" y="468841"/>
                    <a:pt x="1661204" y="414231"/>
                  </a:cubicBezTo>
                  <a:cubicBezTo>
                    <a:pt x="1621834" y="359621"/>
                    <a:pt x="1547206" y="284010"/>
                    <a:pt x="1497737" y="240059"/>
                  </a:cubicBezTo>
                  <a:cubicBezTo>
                    <a:pt x="1448268" y="196108"/>
                    <a:pt x="1375409" y="165583"/>
                    <a:pt x="1364387" y="150524"/>
                  </a:cubicBezTo>
                  <a:cubicBezTo>
                    <a:pt x="1353365" y="135465"/>
                    <a:pt x="1403583" y="147575"/>
                    <a:pt x="1431606" y="149705"/>
                  </a:cubicBezTo>
                  <a:cubicBezTo>
                    <a:pt x="1459629" y="151835"/>
                    <a:pt x="1547858" y="174282"/>
                    <a:pt x="1532527" y="163306"/>
                  </a:cubicBezTo>
                  <a:cubicBezTo>
                    <a:pt x="1517196" y="152330"/>
                    <a:pt x="1401444" y="106707"/>
                    <a:pt x="1339622" y="83849"/>
                  </a:cubicBezTo>
                  <a:cubicBezTo>
                    <a:pt x="1277800" y="60991"/>
                    <a:pt x="1229229" y="40124"/>
                    <a:pt x="1161594" y="26155"/>
                  </a:cubicBezTo>
                  <a:cubicBezTo>
                    <a:pt x="1093959" y="12186"/>
                    <a:pt x="1016037" y="712"/>
                    <a:pt x="933812" y="32"/>
                  </a:cubicBezTo>
                  <a:cubicBezTo>
                    <a:pt x="851587" y="-648"/>
                    <a:pt x="743803" y="9374"/>
                    <a:pt x="668245" y="22074"/>
                  </a:cubicBezTo>
                  <a:cubicBezTo>
                    <a:pt x="592688" y="34774"/>
                    <a:pt x="533036" y="52281"/>
                    <a:pt x="480467" y="76229"/>
                  </a:cubicBezTo>
                  <a:cubicBezTo>
                    <a:pt x="427898" y="100177"/>
                    <a:pt x="382677" y="139094"/>
                    <a:pt x="352832" y="165764"/>
                  </a:cubicBezTo>
                  <a:cubicBezTo>
                    <a:pt x="322987" y="192434"/>
                    <a:pt x="322352" y="214024"/>
                    <a:pt x="301397" y="236249"/>
                  </a:cubicBezTo>
                  <a:cubicBezTo>
                    <a:pt x="280442" y="258474"/>
                    <a:pt x="250597" y="279747"/>
                    <a:pt x="227102" y="299114"/>
                  </a:cubicBezTo>
                  <a:cubicBezTo>
                    <a:pt x="203607" y="318481"/>
                    <a:pt x="184557" y="317846"/>
                    <a:pt x="160427" y="352454"/>
                  </a:cubicBezTo>
                  <a:cubicBezTo>
                    <a:pt x="136297" y="387062"/>
                    <a:pt x="106134" y="449609"/>
                    <a:pt x="82322" y="506759"/>
                  </a:cubicBezTo>
                  <a:cubicBezTo>
                    <a:pt x="58510" y="563909"/>
                    <a:pt x="30887" y="653762"/>
                    <a:pt x="17552" y="695354"/>
                  </a:cubicBezTo>
                  <a:cubicBezTo>
                    <a:pt x="4217" y="736946"/>
                    <a:pt x="-4355" y="755679"/>
                    <a:pt x="2312" y="756314"/>
                  </a:cubicBezTo>
                  <a:cubicBezTo>
                    <a:pt x="8979" y="756949"/>
                    <a:pt x="48667" y="669954"/>
                    <a:pt x="57557" y="699164"/>
                  </a:cubicBezTo>
                  <a:cubicBezTo>
                    <a:pt x="66447" y="728374"/>
                    <a:pt x="53747" y="879822"/>
                    <a:pt x="55652" y="931574"/>
                  </a:cubicBezTo>
                  <a:cubicBezTo>
                    <a:pt x="57557" y="983326"/>
                    <a:pt x="62002" y="1012854"/>
                    <a:pt x="68987" y="1009679"/>
                  </a:cubicBezTo>
                  <a:cubicBezTo>
                    <a:pt x="75972" y="1006504"/>
                    <a:pt x="85096" y="912207"/>
                    <a:pt x="97562" y="912524"/>
                  </a:cubicBezTo>
                  <a:cubicBezTo>
                    <a:pt x="110028" y="912841"/>
                    <a:pt x="130764" y="1015712"/>
                    <a:pt x="143782" y="1011584"/>
                  </a:cubicBezTo>
                  <a:cubicBezTo>
                    <a:pt x="156799" y="1007457"/>
                    <a:pt x="159838" y="934386"/>
                    <a:pt x="175667" y="887759"/>
                  </a:cubicBezTo>
                  <a:cubicBezTo>
                    <a:pt x="191496" y="841132"/>
                    <a:pt x="226693" y="728013"/>
                    <a:pt x="238758" y="731823"/>
                  </a:cubicBezTo>
                  <a:cubicBezTo>
                    <a:pt x="250823" y="735633"/>
                    <a:pt x="234299" y="921641"/>
                    <a:pt x="248057" y="910619"/>
                  </a:cubicBezTo>
                  <a:cubicBezTo>
                    <a:pt x="261815" y="899597"/>
                    <a:pt x="302551" y="722934"/>
                    <a:pt x="321306" y="665693"/>
                  </a:cubicBezTo>
                  <a:cubicBezTo>
                    <a:pt x="340061" y="608452"/>
                    <a:pt x="344076" y="593840"/>
                    <a:pt x="360586" y="567170"/>
                  </a:cubicBezTo>
                  <a:cubicBezTo>
                    <a:pt x="377096" y="540500"/>
                    <a:pt x="374224" y="649528"/>
                    <a:pt x="398732" y="699417"/>
                  </a:cubicBezTo>
                  <a:cubicBezTo>
                    <a:pt x="423240" y="749306"/>
                    <a:pt x="487111" y="869089"/>
                    <a:pt x="507635" y="866504"/>
                  </a:cubicBezTo>
                  <a:close/>
                </a:path>
              </a:pathLst>
            </a:custGeom>
            <a:solidFill>
              <a:schemeClr val="accent4">
                <a:lumMod val="50000"/>
              </a:schemeClr>
            </a:solidFill>
            <a:ln>
              <a:noFill/>
            </a:ln>
            <a:effectLst/>
            <a:sp3d prstMaterial="softEdge">
              <a:bevelT w="1714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69" name="Oval 68">
              <a:extLst>
                <a:ext uri="{FF2B5EF4-FFF2-40B4-BE49-F238E27FC236}">
                  <a16:creationId xmlns:a16="http://schemas.microsoft.com/office/drawing/2014/main" id="{615DC9CA-5EFE-416E-80A3-358C5A98BBD6}"/>
                </a:ext>
              </a:extLst>
            </p:cNvPr>
            <p:cNvSpPr/>
            <p:nvPr/>
          </p:nvSpPr>
          <p:spPr>
            <a:xfrm>
              <a:off x="5536155" y="2556320"/>
              <a:ext cx="152057" cy="166441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mc:AlternateContent xmlns:mc="http://schemas.openxmlformats.org/markup-compatibility/2006" xmlns:p14="http://schemas.microsoft.com/office/powerpoint/2010/main">
          <mc:Choice Requires="p14">
            <p:contentPart p14:bwMode="auto" r:id="rId11">
              <p14:nvContentPartPr>
                <p14:cNvPr id="70" name="Ink 69">
                  <a:extLst>
                    <a:ext uri="{FF2B5EF4-FFF2-40B4-BE49-F238E27FC236}">
                      <a16:creationId xmlns:a16="http://schemas.microsoft.com/office/drawing/2014/main" id="{A9C5B037-6540-4973-A7A2-FF46427137A9}"/>
                    </a:ext>
                  </a:extLst>
                </p14:cNvPr>
                <p14:cNvContentPartPr/>
                <p14:nvPr/>
              </p14:nvContentPartPr>
              <p14:xfrm>
                <a:off x="5800799" y="2815191"/>
                <a:ext cx="28440" cy="42480"/>
              </p14:xfrm>
            </p:contentPart>
          </mc:Choice>
          <mc:Fallback xmlns="">
            <p:pic>
              <p:nvPicPr>
                <p:cNvPr id="70" name="Ink 69">
                  <a:extLst>
                    <a:ext uri="{FF2B5EF4-FFF2-40B4-BE49-F238E27FC236}">
                      <a16:creationId xmlns:a16="http://schemas.microsoft.com/office/drawing/2014/main" id="{A9C5B037-6540-4973-A7A2-FF46427137A9}"/>
                    </a:ext>
                  </a:extLst>
                </p:cNvPr>
                <p:cNvPicPr/>
                <p:nvPr/>
              </p:nvPicPr>
              <p:blipFill>
                <a:blip r:embed="rId12"/>
                <a:stretch>
                  <a:fillRect/>
                </a:stretch>
              </p:blipFill>
              <p:spPr>
                <a:xfrm>
                  <a:off x="5787384" y="2801916"/>
                  <a:ext cx="54734" cy="68499"/>
                </a:xfrm>
                <a:prstGeom prst="rect">
                  <a:avLst/>
                </a:prstGeom>
              </p:spPr>
            </p:pic>
          </mc:Fallback>
        </mc:AlternateContent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ACC06885-430C-4639-BDB2-ED1883DAAADB}"/>
                </a:ext>
              </a:extLst>
            </p:cNvPr>
            <p:cNvSpPr/>
            <p:nvPr/>
          </p:nvSpPr>
          <p:spPr>
            <a:xfrm>
              <a:off x="6505457" y="2702496"/>
              <a:ext cx="112118" cy="164403"/>
            </a:xfrm>
            <a:custGeom>
              <a:avLst/>
              <a:gdLst>
                <a:gd name="connsiteX0" fmla="*/ 4594 w 97508"/>
                <a:gd name="connsiteY0" fmla="*/ 140638 h 174793"/>
                <a:gd name="connsiteX1" fmla="*/ 4594 w 97508"/>
                <a:gd name="connsiteY1" fmla="*/ 78907 h 174793"/>
                <a:gd name="connsiteX2" fmla="*/ 37389 w 97508"/>
                <a:gd name="connsiteY2" fmla="*/ 7529 h 174793"/>
                <a:gd name="connsiteX3" fmla="*/ 95263 w 97508"/>
                <a:gd name="connsiteY3" fmla="*/ 5600 h 174793"/>
                <a:gd name="connsiteX4" fmla="*/ 81759 w 97508"/>
                <a:gd name="connsiteY4" fmla="*/ 38395 h 174793"/>
                <a:gd name="connsiteX5" fmla="*/ 45106 w 97508"/>
                <a:gd name="connsiteY5" fmla="*/ 65403 h 174793"/>
                <a:gd name="connsiteX6" fmla="*/ 64397 w 97508"/>
                <a:gd name="connsiteY6" fmla="*/ 113631 h 174793"/>
                <a:gd name="connsiteX7" fmla="*/ 45106 w 97508"/>
                <a:gd name="connsiteY7" fmla="*/ 173433 h 174793"/>
                <a:gd name="connsiteX8" fmla="*/ 4594 w 97508"/>
                <a:gd name="connsiteY8" fmla="*/ 140638 h 174793"/>
                <a:gd name="connsiteX0" fmla="*/ 4721 w 97635"/>
                <a:gd name="connsiteY0" fmla="*/ 140638 h 169258"/>
                <a:gd name="connsiteX1" fmla="*/ 4721 w 97635"/>
                <a:gd name="connsiteY1" fmla="*/ 78907 h 169258"/>
                <a:gd name="connsiteX2" fmla="*/ 37516 w 97635"/>
                <a:gd name="connsiteY2" fmla="*/ 7529 h 169258"/>
                <a:gd name="connsiteX3" fmla="*/ 95390 w 97635"/>
                <a:gd name="connsiteY3" fmla="*/ 5600 h 169258"/>
                <a:gd name="connsiteX4" fmla="*/ 81886 w 97635"/>
                <a:gd name="connsiteY4" fmla="*/ 38395 h 169258"/>
                <a:gd name="connsiteX5" fmla="*/ 45233 w 97635"/>
                <a:gd name="connsiteY5" fmla="*/ 65403 h 169258"/>
                <a:gd name="connsiteX6" fmla="*/ 64524 w 97635"/>
                <a:gd name="connsiteY6" fmla="*/ 113631 h 169258"/>
                <a:gd name="connsiteX7" fmla="*/ 47163 w 97635"/>
                <a:gd name="connsiteY7" fmla="*/ 167646 h 169258"/>
                <a:gd name="connsiteX8" fmla="*/ 4721 w 97635"/>
                <a:gd name="connsiteY8" fmla="*/ 140638 h 169258"/>
                <a:gd name="connsiteX0" fmla="*/ 7132 w 100046"/>
                <a:gd name="connsiteY0" fmla="*/ 140638 h 169258"/>
                <a:gd name="connsiteX1" fmla="*/ 7132 w 100046"/>
                <a:gd name="connsiteY1" fmla="*/ 78907 h 169258"/>
                <a:gd name="connsiteX2" fmla="*/ 39927 w 100046"/>
                <a:gd name="connsiteY2" fmla="*/ 7529 h 169258"/>
                <a:gd name="connsiteX3" fmla="*/ 97801 w 100046"/>
                <a:gd name="connsiteY3" fmla="*/ 5600 h 169258"/>
                <a:gd name="connsiteX4" fmla="*/ 84297 w 100046"/>
                <a:gd name="connsiteY4" fmla="*/ 38395 h 169258"/>
                <a:gd name="connsiteX5" fmla="*/ 47644 w 100046"/>
                <a:gd name="connsiteY5" fmla="*/ 65403 h 169258"/>
                <a:gd name="connsiteX6" fmla="*/ 66935 w 100046"/>
                <a:gd name="connsiteY6" fmla="*/ 113631 h 169258"/>
                <a:gd name="connsiteX7" fmla="*/ 49574 w 100046"/>
                <a:gd name="connsiteY7" fmla="*/ 167646 h 169258"/>
                <a:gd name="connsiteX8" fmla="*/ 7132 w 100046"/>
                <a:gd name="connsiteY8" fmla="*/ 140638 h 169258"/>
                <a:gd name="connsiteX0" fmla="*/ 4170 w 112517"/>
                <a:gd name="connsiteY0" fmla="*/ 154142 h 170508"/>
                <a:gd name="connsiteX1" fmla="*/ 19603 w 112517"/>
                <a:gd name="connsiteY1" fmla="*/ 78907 h 170508"/>
                <a:gd name="connsiteX2" fmla="*/ 52398 w 112517"/>
                <a:gd name="connsiteY2" fmla="*/ 7529 h 170508"/>
                <a:gd name="connsiteX3" fmla="*/ 110272 w 112517"/>
                <a:gd name="connsiteY3" fmla="*/ 5600 h 170508"/>
                <a:gd name="connsiteX4" fmla="*/ 96768 w 112517"/>
                <a:gd name="connsiteY4" fmla="*/ 38395 h 170508"/>
                <a:gd name="connsiteX5" fmla="*/ 60115 w 112517"/>
                <a:gd name="connsiteY5" fmla="*/ 65403 h 170508"/>
                <a:gd name="connsiteX6" fmla="*/ 79406 w 112517"/>
                <a:gd name="connsiteY6" fmla="*/ 113631 h 170508"/>
                <a:gd name="connsiteX7" fmla="*/ 62045 w 112517"/>
                <a:gd name="connsiteY7" fmla="*/ 167646 h 170508"/>
                <a:gd name="connsiteX8" fmla="*/ 4170 w 112517"/>
                <a:gd name="connsiteY8" fmla="*/ 154142 h 170508"/>
                <a:gd name="connsiteX0" fmla="*/ 4954 w 107513"/>
                <a:gd name="connsiteY0" fmla="*/ 154142 h 170508"/>
                <a:gd name="connsiteX1" fmla="*/ 14599 w 107513"/>
                <a:gd name="connsiteY1" fmla="*/ 78907 h 170508"/>
                <a:gd name="connsiteX2" fmla="*/ 47394 w 107513"/>
                <a:gd name="connsiteY2" fmla="*/ 7529 h 170508"/>
                <a:gd name="connsiteX3" fmla="*/ 105268 w 107513"/>
                <a:gd name="connsiteY3" fmla="*/ 5600 h 170508"/>
                <a:gd name="connsiteX4" fmla="*/ 91764 w 107513"/>
                <a:gd name="connsiteY4" fmla="*/ 38395 h 170508"/>
                <a:gd name="connsiteX5" fmla="*/ 55111 w 107513"/>
                <a:gd name="connsiteY5" fmla="*/ 65403 h 170508"/>
                <a:gd name="connsiteX6" fmla="*/ 74402 w 107513"/>
                <a:gd name="connsiteY6" fmla="*/ 113631 h 170508"/>
                <a:gd name="connsiteX7" fmla="*/ 57041 w 107513"/>
                <a:gd name="connsiteY7" fmla="*/ 167646 h 170508"/>
                <a:gd name="connsiteX8" fmla="*/ 4954 w 107513"/>
                <a:gd name="connsiteY8" fmla="*/ 154142 h 170508"/>
                <a:gd name="connsiteX0" fmla="*/ 2473 w 105032"/>
                <a:gd name="connsiteY0" fmla="*/ 154142 h 170508"/>
                <a:gd name="connsiteX1" fmla="*/ 12118 w 105032"/>
                <a:gd name="connsiteY1" fmla="*/ 78907 h 170508"/>
                <a:gd name="connsiteX2" fmla="*/ 44913 w 105032"/>
                <a:gd name="connsiteY2" fmla="*/ 7529 h 170508"/>
                <a:gd name="connsiteX3" fmla="*/ 102787 w 105032"/>
                <a:gd name="connsiteY3" fmla="*/ 5600 h 170508"/>
                <a:gd name="connsiteX4" fmla="*/ 89283 w 105032"/>
                <a:gd name="connsiteY4" fmla="*/ 38395 h 170508"/>
                <a:gd name="connsiteX5" fmla="*/ 52630 w 105032"/>
                <a:gd name="connsiteY5" fmla="*/ 65403 h 170508"/>
                <a:gd name="connsiteX6" fmla="*/ 71921 w 105032"/>
                <a:gd name="connsiteY6" fmla="*/ 113631 h 170508"/>
                <a:gd name="connsiteX7" fmla="*/ 54560 w 105032"/>
                <a:gd name="connsiteY7" fmla="*/ 167646 h 170508"/>
                <a:gd name="connsiteX8" fmla="*/ 2473 w 105032"/>
                <a:gd name="connsiteY8" fmla="*/ 154142 h 170508"/>
                <a:gd name="connsiteX0" fmla="*/ 2473 w 103798"/>
                <a:gd name="connsiteY0" fmla="*/ 153515 h 169881"/>
                <a:gd name="connsiteX1" fmla="*/ 12118 w 103798"/>
                <a:gd name="connsiteY1" fmla="*/ 78280 h 169881"/>
                <a:gd name="connsiteX2" fmla="*/ 44913 w 103798"/>
                <a:gd name="connsiteY2" fmla="*/ 6902 h 169881"/>
                <a:gd name="connsiteX3" fmla="*/ 102787 w 103798"/>
                <a:gd name="connsiteY3" fmla="*/ 4973 h 169881"/>
                <a:gd name="connsiteX4" fmla="*/ 79637 w 103798"/>
                <a:gd name="connsiteY4" fmla="*/ 26194 h 169881"/>
                <a:gd name="connsiteX5" fmla="*/ 52630 w 103798"/>
                <a:gd name="connsiteY5" fmla="*/ 64776 h 169881"/>
                <a:gd name="connsiteX6" fmla="*/ 71921 w 103798"/>
                <a:gd name="connsiteY6" fmla="*/ 113004 h 169881"/>
                <a:gd name="connsiteX7" fmla="*/ 54560 w 103798"/>
                <a:gd name="connsiteY7" fmla="*/ 167019 h 169881"/>
                <a:gd name="connsiteX8" fmla="*/ 2473 w 103798"/>
                <a:gd name="connsiteY8" fmla="*/ 153515 h 169881"/>
                <a:gd name="connsiteX0" fmla="*/ 2473 w 113197"/>
                <a:gd name="connsiteY0" fmla="*/ 151975 h 168341"/>
                <a:gd name="connsiteX1" fmla="*/ 12118 w 113197"/>
                <a:gd name="connsiteY1" fmla="*/ 76740 h 168341"/>
                <a:gd name="connsiteX2" fmla="*/ 44913 w 113197"/>
                <a:gd name="connsiteY2" fmla="*/ 5362 h 168341"/>
                <a:gd name="connsiteX3" fmla="*/ 112432 w 113197"/>
                <a:gd name="connsiteY3" fmla="*/ 7291 h 168341"/>
                <a:gd name="connsiteX4" fmla="*/ 79637 w 113197"/>
                <a:gd name="connsiteY4" fmla="*/ 24654 h 168341"/>
                <a:gd name="connsiteX5" fmla="*/ 52630 w 113197"/>
                <a:gd name="connsiteY5" fmla="*/ 63236 h 168341"/>
                <a:gd name="connsiteX6" fmla="*/ 71921 w 113197"/>
                <a:gd name="connsiteY6" fmla="*/ 111464 h 168341"/>
                <a:gd name="connsiteX7" fmla="*/ 54560 w 113197"/>
                <a:gd name="connsiteY7" fmla="*/ 165479 h 168341"/>
                <a:gd name="connsiteX8" fmla="*/ 2473 w 113197"/>
                <a:gd name="connsiteY8" fmla="*/ 151975 h 168341"/>
                <a:gd name="connsiteX0" fmla="*/ 2473 w 112829"/>
                <a:gd name="connsiteY0" fmla="*/ 151975 h 168341"/>
                <a:gd name="connsiteX1" fmla="*/ 12118 w 112829"/>
                <a:gd name="connsiteY1" fmla="*/ 76740 h 168341"/>
                <a:gd name="connsiteX2" fmla="*/ 44913 w 112829"/>
                <a:gd name="connsiteY2" fmla="*/ 5362 h 168341"/>
                <a:gd name="connsiteX3" fmla="*/ 112432 w 112829"/>
                <a:gd name="connsiteY3" fmla="*/ 7291 h 168341"/>
                <a:gd name="connsiteX4" fmla="*/ 71921 w 112829"/>
                <a:gd name="connsiteY4" fmla="*/ 24654 h 168341"/>
                <a:gd name="connsiteX5" fmla="*/ 52630 w 112829"/>
                <a:gd name="connsiteY5" fmla="*/ 63236 h 168341"/>
                <a:gd name="connsiteX6" fmla="*/ 71921 w 112829"/>
                <a:gd name="connsiteY6" fmla="*/ 111464 h 168341"/>
                <a:gd name="connsiteX7" fmla="*/ 54560 w 112829"/>
                <a:gd name="connsiteY7" fmla="*/ 165479 h 168341"/>
                <a:gd name="connsiteX8" fmla="*/ 2473 w 112829"/>
                <a:gd name="connsiteY8" fmla="*/ 151975 h 168341"/>
                <a:gd name="connsiteX0" fmla="*/ 2473 w 113177"/>
                <a:gd name="connsiteY0" fmla="*/ 157013 h 173379"/>
                <a:gd name="connsiteX1" fmla="*/ 12118 w 113177"/>
                <a:gd name="connsiteY1" fmla="*/ 81778 h 173379"/>
                <a:gd name="connsiteX2" fmla="*/ 44913 w 113177"/>
                <a:gd name="connsiteY2" fmla="*/ 10400 h 173379"/>
                <a:gd name="connsiteX3" fmla="*/ 112432 w 113177"/>
                <a:gd name="connsiteY3" fmla="*/ 12329 h 173379"/>
                <a:gd name="connsiteX4" fmla="*/ 71921 w 113177"/>
                <a:gd name="connsiteY4" fmla="*/ 29692 h 173379"/>
                <a:gd name="connsiteX5" fmla="*/ 52630 w 113177"/>
                <a:gd name="connsiteY5" fmla="*/ 68274 h 173379"/>
                <a:gd name="connsiteX6" fmla="*/ 71921 w 113177"/>
                <a:gd name="connsiteY6" fmla="*/ 116502 h 173379"/>
                <a:gd name="connsiteX7" fmla="*/ 54560 w 113177"/>
                <a:gd name="connsiteY7" fmla="*/ 170517 h 173379"/>
                <a:gd name="connsiteX8" fmla="*/ 2473 w 113177"/>
                <a:gd name="connsiteY8" fmla="*/ 157013 h 173379"/>
                <a:gd name="connsiteX0" fmla="*/ 1414 w 112118"/>
                <a:gd name="connsiteY0" fmla="*/ 157013 h 164403"/>
                <a:gd name="connsiteX1" fmla="*/ 11059 w 112118"/>
                <a:gd name="connsiteY1" fmla="*/ 81778 h 164403"/>
                <a:gd name="connsiteX2" fmla="*/ 43854 w 112118"/>
                <a:gd name="connsiteY2" fmla="*/ 10400 h 164403"/>
                <a:gd name="connsiteX3" fmla="*/ 111373 w 112118"/>
                <a:gd name="connsiteY3" fmla="*/ 12329 h 164403"/>
                <a:gd name="connsiteX4" fmla="*/ 70862 w 112118"/>
                <a:gd name="connsiteY4" fmla="*/ 29692 h 164403"/>
                <a:gd name="connsiteX5" fmla="*/ 51571 w 112118"/>
                <a:gd name="connsiteY5" fmla="*/ 68274 h 164403"/>
                <a:gd name="connsiteX6" fmla="*/ 70862 w 112118"/>
                <a:gd name="connsiteY6" fmla="*/ 116502 h 164403"/>
                <a:gd name="connsiteX7" fmla="*/ 38068 w 112118"/>
                <a:gd name="connsiteY7" fmla="*/ 157014 h 164403"/>
                <a:gd name="connsiteX8" fmla="*/ 1414 w 112118"/>
                <a:gd name="connsiteY8" fmla="*/ 157013 h 164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2118" h="164403">
                  <a:moveTo>
                    <a:pt x="1414" y="157013"/>
                  </a:moveTo>
                  <a:cubicBezTo>
                    <a:pt x="-3087" y="144474"/>
                    <a:pt x="3986" y="106213"/>
                    <a:pt x="11059" y="81778"/>
                  </a:cubicBezTo>
                  <a:cubicBezTo>
                    <a:pt x="18132" y="57343"/>
                    <a:pt x="27135" y="21975"/>
                    <a:pt x="43854" y="10400"/>
                  </a:cubicBezTo>
                  <a:cubicBezTo>
                    <a:pt x="60573" y="-1175"/>
                    <a:pt x="104943" y="-6319"/>
                    <a:pt x="111373" y="12329"/>
                  </a:cubicBezTo>
                  <a:cubicBezTo>
                    <a:pt x="117803" y="30977"/>
                    <a:pt x="80829" y="20368"/>
                    <a:pt x="70862" y="29692"/>
                  </a:cubicBezTo>
                  <a:cubicBezTo>
                    <a:pt x="60895" y="39016"/>
                    <a:pt x="51571" y="53806"/>
                    <a:pt x="51571" y="68274"/>
                  </a:cubicBezTo>
                  <a:cubicBezTo>
                    <a:pt x="51571" y="82742"/>
                    <a:pt x="70862" y="98497"/>
                    <a:pt x="70862" y="116502"/>
                  </a:cubicBezTo>
                  <a:cubicBezTo>
                    <a:pt x="70862" y="134507"/>
                    <a:pt x="49643" y="150262"/>
                    <a:pt x="38068" y="157014"/>
                  </a:cubicBezTo>
                  <a:cubicBezTo>
                    <a:pt x="26493" y="163766"/>
                    <a:pt x="5915" y="169552"/>
                    <a:pt x="1414" y="157013"/>
                  </a:cubicBezTo>
                  <a:close/>
                </a:path>
              </a:pathLst>
            </a:custGeom>
            <a:solidFill>
              <a:srgbClr val="FACB9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B975FD21-741E-4054-B3B7-3BCAEDCE506D}"/>
                </a:ext>
              </a:extLst>
            </p:cNvPr>
            <p:cNvSpPr/>
            <p:nvPr/>
          </p:nvSpPr>
          <p:spPr>
            <a:xfrm>
              <a:off x="5691343" y="2958546"/>
              <a:ext cx="295361" cy="32281"/>
            </a:xfrm>
            <a:custGeom>
              <a:avLst/>
              <a:gdLst>
                <a:gd name="connsiteX0" fmla="*/ 3794 w 295361"/>
                <a:gd name="connsiteY0" fmla="*/ 31237 h 32281"/>
                <a:gd name="connsiteX1" fmla="*/ 284755 w 295361"/>
                <a:gd name="connsiteY1" fmla="*/ 23574 h 32281"/>
                <a:gd name="connsiteX2" fmla="*/ 226009 w 295361"/>
                <a:gd name="connsiteY2" fmla="*/ 8249 h 32281"/>
                <a:gd name="connsiteX3" fmla="*/ 128950 w 295361"/>
                <a:gd name="connsiteY3" fmla="*/ 586 h 32281"/>
                <a:gd name="connsiteX4" fmla="*/ 3794 w 295361"/>
                <a:gd name="connsiteY4" fmla="*/ 31237 h 32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5361" h="32281">
                  <a:moveTo>
                    <a:pt x="3794" y="31237"/>
                  </a:moveTo>
                  <a:cubicBezTo>
                    <a:pt x="29761" y="35068"/>
                    <a:pt x="247719" y="27405"/>
                    <a:pt x="284755" y="23574"/>
                  </a:cubicBezTo>
                  <a:cubicBezTo>
                    <a:pt x="321791" y="19743"/>
                    <a:pt x="251976" y="12080"/>
                    <a:pt x="226009" y="8249"/>
                  </a:cubicBezTo>
                  <a:cubicBezTo>
                    <a:pt x="200042" y="4418"/>
                    <a:pt x="165560" y="-1968"/>
                    <a:pt x="128950" y="586"/>
                  </a:cubicBezTo>
                  <a:cubicBezTo>
                    <a:pt x="92340" y="3140"/>
                    <a:pt x="-22173" y="27406"/>
                    <a:pt x="3794" y="31237"/>
                  </a:cubicBez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</p:grpSp>
      <p:grpSp>
        <p:nvGrpSpPr>
          <p:cNvPr id="152" name="Group 151">
            <a:extLst>
              <a:ext uri="{FF2B5EF4-FFF2-40B4-BE49-F238E27FC236}">
                <a16:creationId xmlns:a16="http://schemas.microsoft.com/office/drawing/2014/main" id="{1C7ECBE4-76B7-467F-8D8B-E351A782FC07}"/>
              </a:ext>
            </a:extLst>
          </p:cNvPr>
          <p:cNvGrpSpPr/>
          <p:nvPr/>
        </p:nvGrpSpPr>
        <p:grpSpPr>
          <a:xfrm flipH="1">
            <a:off x="2539949" y="3309450"/>
            <a:ext cx="1614491" cy="3610266"/>
            <a:chOff x="5042762" y="1780368"/>
            <a:chExt cx="1567362" cy="3504878"/>
          </a:xfrm>
          <a:effectLst>
            <a:outerShdw blurRad="76200" dir="13500000" sy="23000" kx="1200000" algn="br" rotWithShape="0">
              <a:prstClr val="black">
                <a:alpha val="20000"/>
              </a:prstClr>
            </a:outerShdw>
          </a:effectLst>
          <a:scene3d>
            <a:camera prst="isometricOffAxis1Right"/>
            <a:lightRig rig="threePt" dir="t"/>
          </a:scene3d>
        </p:grpSpPr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41ED7BFD-C924-4CE7-99E0-DA51A0C6E1D8}"/>
                </a:ext>
              </a:extLst>
            </p:cNvPr>
            <p:cNvSpPr/>
            <p:nvPr/>
          </p:nvSpPr>
          <p:spPr>
            <a:xfrm>
              <a:off x="5904330" y="2974546"/>
              <a:ext cx="191670" cy="282309"/>
            </a:xfrm>
            <a:custGeom>
              <a:avLst/>
              <a:gdLst>
                <a:gd name="connsiteX0" fmla="*/ 4310 w 182122"/>
                <a:gd name="connsiteY0" fmla="*/ 193373 h 276739"/>
                <a:gd name="connsiteX1" fmla="*/ 2173 w 182122"/>
                <a:gd name="connsiteY1" fmla="*/ 80141 h 276739"/>
                <a:gd name="connsiteX2" fmla="*/ 27810 w 182122"/>
                <a:gd name="connsiteY2" fmla="*/ 9639 h 276739"/>
                <a:gd name="connsiteX3" fmla="*/ 102586 w 182122"/>
                <a:gd name="connsiteY3" fmla="*/ 1093 h 276739"/>
                <a:gd name="connsiteX4" fmla="*/ 151724 w 182122"/>
                <a:gd name="connsiteY4" fmla="*/ 13911 h 276739"/>
                <a:gd name="connsiteX5" fmla="*/ 173089 w 182122"/>
                <a:gd name="connsiteY5" fmla="*/ 122870 h 276739"/>
                <a:gd name="connsiteX6" fmla="*/ 177362 w 182122"/>
                <a:gd name="connsiteY6" fmla="*/ 204055 h 276739"/>
                <a:gd name="connsiteX7" fmla="*/ 106859 w 182122"/>
                <a:gd name="connsiteY7" fmla="*/ 268149 h 276739"/>
                <a:gd name="connsiteX8" fmla="*/ 27810 w 182122"/>
                <a:gd name="connsiteY8" fmla="*/ 272422 h 276739"/>
                <a:gd name="connsiteX9" fmla="*/ 4310 w 182122"/>
                <a:gd name="connsiteY9" fmla="*/ 193373 h 276739"/>
                <a:gd name="connsiteX0" fmla="*/ 4310 w 182122"/>
                <a:gd name="connsiteY0" fmla="*/ 194146 h 277512"/>
                <a:gd name="connsiteX1" fmla="*/ 2173 w 182122"/>
                <a:gd name="connsiteY1" fmla="*/ 80914 h 277512"/>
                <a:gd name="connsiteX2" fmla="*/ 27810 w 182122"/>
                <a:gd name="connsiteY2" fmla="*/ 10412 h 277512"/>
                <a:gd name="connsiteX3" fmla="*/ 102586 w 182122"/>
                <a:gd name="connsiteY3" fmla="*/ 1866 h 277512"/>
                <a:gd name="connsiteX4" fmla="*/ 151724 w 182122"/>
                <a:gd name="connsiteY4" fmla="*/ 25366 h 277512"/>
                <a:gd name="connsiteX5" fmla="*/ 173089 w 182122"/>
                <a:gd name="connsiteY5" fmla="*/ 123643 h 277512"/>
                <a:gd name="connsiteX6" fmla="*/ 177362 w 182122"/>
                <a:gd name="connsiteY6" fmla="*/ 204828 h 277512"/>
                <a:gd name="connsiteX7" fmla="*/ 106859 w 182122"/>
                <a:gd name="connsiteY7" fmla="*/ 268922 h 277512"/>
                <a:gd name="connsiteX8" fmla="*/ 27810 w 182122"/>
                <a:gd name="connsiteY8" fmla="*/ 273195 h 277512"/>
                <a:gd name="connsiteX9" fmla="*/ 4310 w 182122"/>
                <a:gd name="connsiteY9" fmla="*/ 194146 h 277512"/>
                <a:gd name="connsiteX0" fmla="*/ 4310 w 182122"/>
                <a:gd name="connsiteY0" fmla="*/ 197554 h 280920"/>
                <a:gd name="connsiteX1" fmla="*/ 2173 w 182122"/>
                <a:gd name="connsiteY1" fmla="*/ 84322 h 280920"/>
                <a:gd name="connsiteX2" fmla="*/ 27810 w 182122"/>
                <a:gd name="connsiteY2" fmla="*/ 13820 h 280920"/>
                <a:gd name="connsiteX3" fmla="*/ 91904 w 182122"/>
                <a:gd name="connsiteY3" fmla="*/ 1001 h 280920"/>
                <a:gd name="connsiteX4" fmla="*/ 151724 w 182122"/>
                <a:gd name="connsiteY4" fmla="*/ 28774 h 280920"/>
                <a:gd name="connsiteX5" fmla="*/ 173089 w 182122"/>
                <a:gd name="connsiteY5" fmla="*/ 127051 h 280920"/>
                <a:gd name="connsiteX6" fmla="*/ 177362 w 182122"/>
                <a:gd name="connsiteY6" fmla="*/ 208236 h 280920"/>
                <a:gd name="connsiteX7" fmla="*/ 106859 w 182122"/>
                <a:gd name="connsiteY7" fmla="*/ 272330 h 280920"/>
                <a:gd name="connsiteX8" fmla="*/ 27810 w 182122"/>
                <a:gd name="connsiteY8" fmla="*/ 276603 h 280920"/>
                <a:gd name="connsiteX9" fmla="*/ 4310 w 182122"/>
                <a:gd name="connsiteY9" fmla="*/ 197554 h 280920"/>
                <a:gd name="connsiteX0" fmla="*/ 3750 w 181562"/>
                <a:gd name="connsiteY0" fmla="*/ 197554 h 279818"/>
                <a:gd name="connsiteX1" fmla="*/ 1613 w 181562"/>
                <a:gd name="connsiteY1" fmla="*/ 84322 h 279818"/>
                <a:gd name="connsiteX2" fmla="*/ 27250 w 181562"/>
                <a:gd name="connsiteY2" fmla="*/ 13820 h 279818"/>
                <a:gd name="connsiteX3" fmla="*/ 91344 w 181562"/>
                <a:gd name="connsiteY3" fmla="*/ 1001 h 279818"/>
                <a:gd name="connsiteX4" fmla="*/ 151164 w 181562"/>
                <a:gd name="connsiteY4" fmla="*/ 28774 h 279818"/>
                <a:gd name="connsiteX5" fmla="*/ 172529 w 181562"/>
                <a:gd name="connsiteY5" fmla="*/ 127051 h 279818"/>
                <a:gd name="connsiteX6" fmla="*/ 176802 w 181562"/>
                <a:gd name="connsiteY6" fmla="*/ 208236 h 279818"/>
                <a:gd name="connsiteX7" fmla="*/ 106299 w 181562"/>
                <a:gd name="connsiteY7" fmla="*/ 272330 h 279818"/>
                <a:gd name="connsiteX8" fmla="*/ 10158 w 181562"/>
                <a:gd name="connsiteY8" fmla="*/ 274467 h 279818"/>
                <a:gd name="connsiteX9" fmla="*/ 3750 w 181562"/>
                <a:gd name="connsiteY9" fmla="*/ 197554 h 279818"/>
                <a:gd name="connsiteX0" fmla="*/ 3750 w 181562"/>
                <a:gd name="connsiteY0" fmla="*/ 197554 h 279818"/>
                <a:gd name="connsiteX1" fmla="*/ 1613 w 181562"/>
                <a:gd name="connsiteY1" fmla="*/ 84322 h 279818"/>
                <a:gd name="connsiteX2" fmla="*/ 27250 w 181562"/>
                <a:gd name="connsiteY2" fmla="*/ 13820 h 279818"/>
                <a:gd name="connsiteX3" fmla="*/ 91344 w 181562"/>
                <a:gd name="connsiteY3" fmla="*/ 1001 h 279818"/>
                <a:gd name="connsiteX4" fmla="*/ 151164 w 181562"/>
                <a:gd name="connsiteY4" fmla="*/ 28774 h 279818"/>
                <a:gd name="connsiteX5" fmla="*/ 172529 w 181562"/>
                <a:gd name="connsiteY5" fmla="*/ 127051 h 279818"/>
                <a:gd name="connsiteX6" fmla="*/ 176802 w 181562"/>
                <a:gd name="connsiteY6" fmla="*/ 208236 h 279818"/>
                <a:gd name="connsiteX7" fmla="*/ 106299 w 181562"/>
                <a:gd name="connsiteY7" fmla="*/ 272330 h 279818"/>
                <a:gd name="connsiteX8" fmla="*/ 10158 w 181562"/>
                <a:gd name="connsiteY8" fmla="*/ 274467 h 279818"/>
                <a:gd name="connsiteX9" fmla="*/ 3750 w 181562"/>
                <a:gd name="connsiteY9" fmla="*/ 197554 h 279818"/>
                <a:gd name="connsiteX0" fmla="*/ 395 w 186753"/>
                <a:gd name="connsiteY0" fmla="*/ 199691 h 282309"/>
                <a:gd name="connsiteX1" fmla="*/ 6804 w 186753"/>
                <a:gd name="connsiteY1" fmla="*/ 84322 h 282309"/>
                <a:gd name="connsiteX2" fmla="*/ 32441 w 186753"/>
                <a:gd name="connsiteY2" fmla="*/ 13820 h 282309"/>
                <a:gd name="connsiteX3" fmla="*/ 96535 w 186753"/>
                <a:gd name="connsiteY3" fmla="*/ 1001 h 282309"/>
                <a:gd name="connsiteX4" fmla="*/ 156355 w 186753"/>
                <a:gd name="connsiteY4" fmla="*/ 28774 h 282309"/>
                <a:gd name="connsiteX5" fmla="*/ 177720 w 186753"/>
                <a:gd name="connsiteY5" fmla="*/ 127051 h 282309"/>
                <a:gd name="connsiteX6" fmla="*/ 181993 w 186753"/>
                <a:gd name="connsiteY6" fmla="*/ 208236 h 282309"/>
                <a:gd name="connsiteX7" fmla="*/ 111490 w 186753"/>
                <a:gd name="connsiteY7" fmla="*/ 272330 h 282309"/>
                <a:gd name="connsiteX8" fmla="*/ 15349 w 186753"/>
                <a:gd name="connsiteY8" fmla="*/ 274467 h 282309"/>
                <a:gd name="connsiteX9" fmla="*/ 395 w 186753"/>
                <a:gd name="connsiteY9" fmla="*/ 199691 h 282309"/>
                <a:gd name="connsiteX0" fmla="*/ 5312 w 191670"/>
                <a:gd name="connsiteY0" fmla="*/ 199691 h 282309"/>
                <a:gd name="connsiteX1" fmla="*/ 11721 w 191670"/>
                <a:gd name="connsiteY1" fmla="*/ 84322 h 282309"/>
                <a:gd name="connsiteX2" fmla="*/ 37358 w 191670"/>
                <a:gd name="connsiteY2" fmla="*/ 13820 h 282309"/>
                <a:gd name="connsiteX3" fmla="*/ 101452 w 191670"/>
                <a:gd name="connsiteY3" fmla="*/ 1001 h 282309"/>
                <a:gd name="connsiteX4" fmla="*/ 161272 w 191670"/>
                <a:gd name="connsiteY4" fmla="*/ 28774 h 282309"/>
                <a:gd name="connsiteX5" fmla="*/ 182637 w 191670"/>
                <a:gd name="connsiteY5" fmla="*/ 127051 h 282309"/>
                <a:gd name="connsiteX6" fmla="*/ 186910 w 191670"/>
                <a:gd name="connsiteY6" fmla="*/ 208236 h 282309"/>
                <a:gd name="connsiteX7" fmla="*/ 116407 w 191670"/>
                <a:gd name="connsiteY7" fmla="*/ 272330 h 282309"/>
                <a:gd name="connsiteX8" fmla="*/ 20266 w 191670"/>
                <a:gd name="connsiteY8" fmla="*/ 274467 h 282309"/>
                <a:gd name="connsiteX9" fmla="*/ 5312 w 191670"/>
                <a:gd name="connsiteY9" fmla="*/ 199691 h 282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1670" h="282309">
                  <a:moveTo>
                    <a:pt x="5312" y="199691"/>
                  </a:moveTo>
                  <a:cubicBezTo>
                    <a:pt x="16707" y="161591"/>
                    <a:pt x="6380" y="115301"/>
                    <a:pt x="11721" y="84322"/>
                  </a:cubicBezTo>
                  <a:cubicBezTo>
                    <a:pt x="17062" y="53344"/>
                    <a:pt x="22403" y="27707"/>
                    <a:pt x="37358" y="13820"/>
                  </a:cubicBezTo>
                  <a:cubicBezTo>
                    <a:pt x="52313" y="-67"/>
                    <a:pt x="80800" y="-1491"/>
                    <a:pt x="101452" y="1001"/>
                  </a:cubicBezTo>
                  <a:cubicBezTo>
                    <a:pt x="122104" y="3493"/>
                    <a:pt x="147741" y="7766"/>
                    <a:pt x="161272" y="28774"/>
                  </a:cubicBezTo>
                  <a:cubicBezTo>
                    <a:pt x="174803" y="49782"/>
                    <a:pt x="178364" y="97141"/>
                    <a:pt x="182637" y="127051"/>
                  </a:cubicBezTo>
                  <a:cubicBezTo>
                    <a:pt x="186910" y="156961"/>
                    <a:pt x="197948" y="184023"/>
                    <a:pt x="186910" y="208236"/>
                  </a:cubicBezTo>
                  <a:cubicBezTo>
                    <a:pt x="175872" y="232449"/>
                    <a:pt x="141332" y="260936"/>
                    <a:pt x="116407" y="272330"/>
                  </a:cubicBezTo>
                  <a:cubicBezTo>
                    <a:pt x="91482" y="283724"/>
                    <a:pt x="38782" y="286573"/>
                    <a:pt x="20266" y="274467"/>
                  </a:cubicBezTo>
                  <a:cubicBezTo>
                    <a:pt x="1750" y="262361"/>
                    <a:pt x="-6083" y="237791"/>
                    <a:pt x="5312" y="199691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934C1CEF-6F57-4AFE-B91C-2FC026BF0EB0}"/>
                </a:ext>
              </a:extLst>
            </p:cNvPr>
            <p:cNvSpPr/>
            <p:nvPr/>
          </p:nvSpPr>
          <p:spPr>
            <a:xfrm>
              <a:off x="6198411" y="4772314"/>
              <a:ext cx="145269" cy="446633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  <a:gd name="connsiteX0" fmla="*/ 6496 w 140748"/>
                <a:gd name="connsiteY0" fmla="*/ 42636 h 364378"/>
                <a:gd name="connsiteX1" fmla="*/ 8067 w 140748"/>
                <a:gd name="connsiteY1" fmla="*/ 310013 h 364378"/>
                <a:gd name="connsiteX2" fmla="*/ 70905 w 140748"/>
                <a:gd name="connsiteY2" fmla="*/ 364185 h 364378"/>
                <a:gd name="connsiteX3" fmla="*/ 129409 w 140748"/>
                <a:gd name="connsiteY3" fmla="*/ 303514 h 364378"/>
                <a:gd name="connsiteX4" fmla="*/ 131576 w 140748"/>
                <a:gd name="connsiteY4" fmla="*/ 60829 h 364378"/>
                <a:gd name="connsiteX5" fmla="*/ 60071 w 140748"/>
                <a:gd name="connsiteY5" fmla="*/ 2324 h 364378"/>
                <a:gd name="connsiteX6" fmla="*/ 6496 w 140748"/>
                <a:gd name="connsiteY6" fmla="*/ 42636 h 364378"/>
                <a:gd name="connsiteX0" fmla="*/ 6496 w 136138"/>
                <a:gd name="connsiteY0" fmla="*/ 45571 h 367313"/>
                <a:gd name="connsiteX1" fmla="*/ 8067 w 136138"/>
                <a:gd name="connsiteY1" fmla="*/ 312948 h 367313"/>
                <a:gd name="connsiteX2" fmla="*/ 70905 w 136138"/>
                <a:gd name="connsiteY2" fmla="*/ 367120 h 367313"/>
                <a:gd name="connsiteX3" fmla="*/ 129409 w 136138"/>
                <a:gd name="connsiteY3" fmla="*/ 306449 h 367313"/>
                <a:gd name="connsiteX4" fmla="*/ 123956 w 136138"/>
                <a:gd name="connsiteY4" fmla="*/ 37094 h 367313"/>
                <a:gd name="connsiteX5" fmla="*/ 60071 w 136138"/>
                <a:gd name="connsiteY5" fmla="*/ 5259 h 367313"/>
                <a:gd name="connsiteX6" fmla="*/ 6496 w 136138"/>
                <a:gd name="connsiteY6" fmla="*/ 45571 h 367313"/>
                <a:gd name="connsiteX0" fmla="*/ 6991 w 136633"/>
                <a:gd name="connsiteY0" fmla="*/ 56469 h 378211"/>
                <a:gd name="connsiteX1" fmla="*/ 8562 w 136633"/>
                <a:gd name="connsiteY1" fmla="*/ 323846 h 378211"/>
                <a:gd name="connsiteX2" fmla="*/ 71400 w 136633"/>
                <a:gd name="connsiteY2" fmla="*/ 378018 h 378211"/>
                <a:gd name="connsiteX3" fmla="*/ 129904 w 136633"/>
                <a:gd name="connsiteY3" fmla="*/ 317347 h 378211"/>
                <a:gd name="connsiteX4" fmla="*/ 124451 w 136633"/>
                <a:gd name="connsiteY4" fmla="*/ 47992 h 378211"/>
                <a:gd name="connsiteX5" fmla="*/ 68186 w 136633"/>
                <a:gd name="connsiteY5" fmla="*/ 917 h 378211"/>
                <a:gd name="connsiteX6" fmla="*/ 6991 w 136633"/>
                <a:gd name="connsiteY6" fmla="*/ 56469 h 378211"/>
                <a:gd name="connsiteX0" fmla="*/ 3871 w 133513"/>
                <a:gd name="connsiteY0" fmla="*/ 56469 h 378103"/>
                <a:gd name="connsiteX1" fmla="*/ 13062 w 133513"/>
                <a:gd name="connsiteY1" fmla="*/ 321941 h 378103"/>
                <a:gd name="connsiteX2" fmla="*/ 68280 w 133513"/>
                <a:gd name="connsiteY2" fmla="*/ 378018 h 378103"/>
                <a:gd name="connsiteX3" fmla="*/ 126784 w 133513"/>
                <a:gd name="connsiteY3" fmla="*/ 317347 h 378103"/>
                <a:gd name="connsiteX4" fmla="*/ 121331 w 133513"/>
                <a:gd name="connsiteY4" fmla="*/ 47992 h 378103"/>
                <a:gd name="connsiteX5" fmla="*/ 65066 w 133513"/>
                <a:gd name="connsiteY5" fmla="*/ 917 h 378103"/>
                <a:gd name="connsiteX6" fmla="*/ 3871 w 133513"/>
                <a:gd name="connsiteY6" fmla="*/ 56469 h 378103"/>
                <a:gd name="connsiteX0" fmla="*/ 3871 w 130834"/>
                <a:gd name="connsiteY0" fmla="*/ 56469 h 378482"/>
                <a:gd name="connsiteX1" fmla="*/ 13062 w 130834"/>
                <a:gd name="connsiteY1" fmla="*/ 321941 h 378482"/>
                <a:gd name="connsiteX2" fmla="*/ 68280 w 130834"/>
                <a:gd name="connsiteY2" fmla="*/ 378018 h 378482"/>
                <a:gd name="connsiteX3" fmla="*/ 121069 w 130834"/>
                <a:gd name="connsiteY3" fmla="*/ 307822 h 378482"/>
                <a:gd name="connsiteX4" fmla="*/ 121331 w 130834"/>
                <a:gd name="connsiteY4" fmla="*/ 47992 h 378482"/>
                <a:gd name="connsiteX5" fmla="*/ 65066 w 130834"/>
                <a:gd name="connsiteY5" fmla="*/ 917 h 378482"/>
                <a:gd name="connsiteX6" fmla="*/ 3871 w 130834"/>
                <a:gd name="connsiteY6" fmla="*/ 56469 h 378482"/>
                <a:gd name="connsiteX0" fmla="*/ 3747 w 130911"/>
                <a:gd name="connsiteY0" fmla="*/ 56469 h 374836"/>
                <a:gd name="connsiteX1" fmla="*/ 12938 w 130911"/>
                <a:gd name="connsiteY1" fmla="*/ 321941 h 374836"/>
                <a:gd name="connsiteX2" fmla="*/ 64346 w 130911"/>
                <a:gd name="connsiteY2" fmla="*/ 374208 h 374836"/>
                <a:gd name="connsiteX3" fmla="*/ 120945 w 130911"/>
                <a:gd name="connsiteY3" fmla="*/ 307822 h 374836"/>
                <a:gd name="connsiteX4" fmla="*/ 121207 w 130911"/>
                <a:gd name="connsiteY4" fmla="*/ 47992 h 374836"/>
                <a:gd name="connsiteX5" fmla="*/ 64942 w 130911"/>
                <a:gd name="connsiteY5" fmla="*/ 917 h 374836"/>
                <a:gd name="connsiteX6" fmla="*/ 3747 w 130911"/>
                <a:gd name="connsiteY6" fmla="*/ 56469 h 374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0911" h="374836">
                  <a:moveTo>
                    <a:pt x="3747" y="56469"/>
                  </a:moveTo>
                  <a:cubicBezTo>
                    <a:pt x="-4920" y="109973"/>
                    <a:pt x="2838" y="268985"/>
                    <a:pt x="12938" y="321941"/>
                  </a:cubicBezTo>
                  <a:cubicBezTo>
                    <a:pt x="23038" y="374897"/>
                    <a:pt x="46345" y="376561"/>
                    <a:pt x="64346" y="374208"/>
                  </a:cubicBezTo>
                  <a:cubicBezTo>
                    <a:pt x="82347" y="371855"/>
                    <a:pt x="111468" y="362191"/>
                    <a:pt x="120945" y="307822"/>
                  </a:cubicBezTo>
                  <a:cubicBezTo>
                    <a:pt x="130422" y="253453"/>
                    <a:pt x="137458" y="102524"/>
                    <a:pt x="121207" y="47992"/>
                  </a:cubicBezTo>
                  <a:cubicBezTo>
                    <a:pt x="104956" y="-6540"/>
                    <a:pt x="84519" y="-496"/>
                    <a:pt x="64942" y="917"/>
                  </a:cubicBezTo>
                  <a:cubicBezTo>
                    <a:pt x="45365" y="2330"/>
                    <a:pt x="12414" y="2965"/>
                    <a:pt x="3747" y="56469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7BFA9780-5D08-4D5C-80D0-2A6006D3BDF2}"/>
                </a:ext>
              </a:extLst>
            </p:cNvPr>
            <p:cNvSpPr/>
            <p:nvPr/>
          </p:nvSpPr>
          <p:spPr>
            <a:xfrm rot="20929297">
              <a:off x="6145923" y="4408694"/>
              <a:ext cx="186924" cy="432800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111" h="362079">
                  <a:moveTo>
                    <a:pt x="3429" y="49900"/>
                  </a:moveTo>
                  <a:cubicBezTo>
                    <a:pt x="-5238" y="101182"/>
                    <a:pt x="3790" y="255748"/>
                    <a:pt x="16430" y="307752"/>
                  </a:cubicBezTo>
                  <a:cubicBezTo>
                    <a:pt x="29070" y="359756"/>
                    <a:pt x="59044" y="363007"/>
                    <a:pt x="79268" y="361924"/>
                  </a:cubicBezTo>
                  <a:cubicBezTo>
                    <a:pt x="99492" y="360841"/>
                    <a:pt x="127660" y="351812"/>
                    <a:pt x="137772" y="301253"/>
                  </a:cubicBezTo>
                  <a:cubicBezTo>
                    <a:pt x="147884" y="250694"/>
                    <a:pt x="156190" y="113100"/>
                    <a:pt x="139939" y="58568"/>
                  </a:cubicBezTo>
                  <a:cubicBezTo>
                    <a:pt x="123688" y="4036"/>
                    <a:pt x="86852" y="-658"/>
                    <a:pt x="68434" y="63"/>
                  </a:cubicBezTo>
                  <a:cubicBezTo>
                    <a:pt x="50016" y="784"/>
                    <a:pt x="12096" y="-1382"/>
                    <a:pt x="3429" y="49900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18C35288-7A48-4FC0-90D3-1197A25C7200}"/>
                </a:ext>
              </a:extLst>
            </p:cNvPr>
            <p:cNvSpPr/>
            <p:nvPr/>
          </p:nvSpPr>
          <p:spPr>
            <a:xfrm flipH="1">
              <a:off x="6211229" y="5172971"/>
              <a:ext cx="294228" cy="112275"/>
            </a:xfrm>
            <a:custGeom>
              <a:avLst/>
              <a:gdLst>
                <a:gd name="connsiteX0" fmla="*/ 221209 w 244329"/>
                <a:gd name="connsiteY0" fmla="*/ 9633 h 114404"/>
                <a:gd name="connsiteX1" fmla="*/ 237008 w 244329"/>
                <a:gd name="connsiteY1" fmla="*/ 88631 h 114404"/>
                <a:gd name="connsiteX2" fmla="*/ 126411 w 244329"/>
                <a:gd name="connsiteY2" fmla="*/ 102456 h 114404"/>
                <a:gd name="connsiteX3" fmla="*/ 15 w 244329"/>
                <a:gd name="connsiteY3" fmla="*/ 108380 h 114404"/>
                <a:gd name="connsiteX4" fmla="*/ 118511 w 244329"/>
                <a:gd name="connsiteY4" fmla="*/ 11608 h 114404"/>
                <a:gd name="connsiteX5" fmla="*/ 221209 w 244329"/>
                <a:gd name="connsiteY5" fmla="*/ 9633 h 114404"/>
                <a:gd name="connsiteX0" fmla="*/ 223184 w 246304"/>
                <a:gd name="connsiteY0" fmla="*/ 8926 h 102196"/>
                <a:gd name="connsiteX1" fmla="*/ 238983 w 246304"/>
                <a:gd name="connsiteY1" fmla="*/ 87924 h 102196"/>
                <a:gd name="connsiteX2" fmla="*/ 128386 w 246304"/>
                <a:gd name="connsiteY2" fmla="*/ 101749 h 102196"/>
                <a:gd name="connsiteX3" fmla="*/ 15 w 246304"/>
                <a:gd name="connsiteY3" fmla="*/ 89899 h 102196"/>
                <a:gd name="connsiteX4" fmla="*/ 120486 w 246304"/>
                <a:gd name="connsiteY4" fmla="*/ 10901 h 102196"/>
                <a:gd name="connsiteX5" fmla="*/ 223184 w 246304"/>
                <a:gd name="connsiteY5" fmla="*/ 8926 h 102196"/>
                <a:gd name="connsiteX0" fmla="*/ 223184 w 246889"/>
                <a:gd name="connsiteY0" fmla="*/ 8926 h 97266"/>
                <a:gd name="connsiteX1" fmla="*/ 238983 w 246889"/>
                <a:gd name="connsiteY1" fmla="*/ 87924 h 97266"/>
                <a:gd name="connsiteX2" fmla="*/ 120486 w 246889"/>
                <a:gd name="connsiteY2" fmla="*/ 91875 h 97266"/>
                <a:gd name="connsiteX3" fmla="*/ 15 w 246889"/>
                <a:gd name="connsiteY3" fmla="*/ 89899 h 97266"/>
                <a:gd name="connsiteX4" fmla="*/ 120486 w 246889"/>
                <a:gd name="connsiteY4" fmla="*/ 10901 h 97266"/>
                <a:gd name="connsiteX5" fmla="*/ 223184 w 246889"/>
                <a:gd name="connsiteY5" fmla="*/ 8926 h 97266"/>
                <a:gd name="connsiteX0" fmla="*/ 223194 w 248288"/>
                <a:gd name="connsiteY0" fmla="*/ 4930 h 93270"/>
                <a:gd name="connsiteX1" fmla="*/ 238993 w 248288"/>
                <a:gd name="connsiteY1" fmla="*/ 83928 h 93270"/>
                <a:gd name="connsiteX2" fmla="*/ 120496 w 248288"/>
                <a:gd name="connsiteY2" fmla="*/ 87879 h 93270"/>
                <a:gd name="connsiteX3" fmla="*/ 25 w 248288"/>
                <a:gd name="connsiteY3" fmla="*/ 85903 h 93270"/>
                <a:gd name="connsiteX4" fmla="*/ 84947 w 248288"/>
                <a:gd name="connsiteY4" fmla="*/ 16780 h 93270"/>
                <a:gd name="connsiteX5" fmla="*/ 223194 w 248288"/>
                <a:gd name="connsiteY5" fmla="*/ 4930 h 93270"/>
                <a:gd name="connsiteX0" fmla="*/ 223184 w 246683"/>
                <a:gd name="connsiteY0" fmla="*/ 13745 h 102085"/>
                <a:gd name="connsiteX1" fmla="*/ 238983 w 246683"/>
                <a:gd name="connsiteY1" fmla="*/ 92743 h 102085"/>
                <a:gd name="connsiteX2" fmla="*/ 120486 w 246683"/>
                <a:gd name="connsiteY2" fmla="*/ 96694 h 102085"/>
                <a:gd name="connsiteX3" fmla="*/ 15 w 246683"/>
                <a:gd name="connsiteY3" fmla="*/ 94718 h 102085"/>
                <a:gd name="connsiteX4" fmla="*/ 126411 w 246683"/>
                <a:gd name="connsiteY4" fmla="*/ 7820 h 102085"/>
                <a:gd name="connsiteX5" fmla="*/ 223184 w 246683"/>
                <a:gd name="connsiteY5" fmla="*/ 13745 h 102085"/>
                <a:gd name="connsiteX0" fmla="*/ 223187 w 246686"/>
                <a:gd name="connsiteY0" fmla="*/ 7550 h 95890"/>
                <a:gd name="connsiteX1" fmla="*/ 238986 w 246686"/>
                <a:gd name="connsiteY1" fmla="*/ 86548 h 95890"/>
                <a:gd name="connsiteX2" fmla="*/ 120489 w 246686"/>
                <a:gd name="connsiteY2" fmla="*/ 90499 h 95890"/>
                <a:gd name="connsiteX3" fmla="*/ 18 w 246686"/>
                <a:gd name="connsiteY3" fmla="*/ 88523 h 95890"/>
                <a:gd name="connsiteX4" fmla="*/ 126414 w 246686"/>
                <a:gd name="connsiteY4" fmla="*/ 1625 h 95890"/>
                <a:gd name="connsiteX5" fmla="*/ 223187 w 246686"/>
                <a:gd name="connsiteY5" fmla="*/ 7550 h 95890"/>
                <a:gd name="connsiteX0" fmla="*/ 227133 w 248013"/>
                <a:gd name="connsiteY0" fmla="*/ 13746 h 102086"/>
                <a:gd name="connsiteX1" fmla="*/ 238983 w 248013"/>
                <a:gd name="connsiteY1" fmla="*/ 92744 h 102086"/>
                <a:gd name="connsiteX2" fmla="*/ 120486 w 248013"/>
                <a:gd name="connsiteY2" fmla="*/ 96695 h 102086"/>
                <a:gd name="connsiteX3" fmla="*/ 15 w 248013"/>
                <a:gd name="connsiteY3" fmla="*/ 94719 h 102086"/>
                <a:gd name="connsiteX4" fmla="*/ 126411 w 248013"/>
                <a:gd name="connsiteY4" fmla="*/ 7821 h 102086"/>
                <a:gd name="connsiteX5" fmla="*/ 227133 w 248013"/>
                <a:gd name="connsiteY5" fmla="*/ 13746 h 102086"/>
                <a:gd name="connsiteX0" fmla="*/ 227133 w 249041"/>
                <a:gd name="connsiteY0" fmla="*/ 11407 h 99747"/>
                <a:gd name="connsiteX1" fmla="*/ 238983 w 249041"/>
                <a:gd name="connsiteY1" fmla="*/ 90405 h 99747"/>
                <a:gd name="connsiteX2" fmla="*/ 120486 w 249041"/>
                <a:gd name="connsiteY2" fmla="*/ 94356 h 99747"/>
                <a:gd name="connsiteX3" fmla="*/ 15 w 249041"/>
                <a:gd name="connsiteY3" fmla="*/ 92380 h 99747"/>
                <a:gd name="connsiteX4" fmla="*/ 126411 w 249041"/>
                <a:gd name="connsiteY4" fmla="*/ 5482 h 99747"/>
                <a:gd name="connsiteX5" fmla="*/ 227133 w 249041"/>
                <a:gd name="connsiteY5" fmla="*/ 11407 h 99747"/>
                <a:gd name="connsiteX0" fmla="*/ 227133 w 243144"/>
                <a:gd name="connsiteY0" fmla="*/ 11407 h 101983"/>
                <a:gd name="connsiteX1" fmla="*/ 238983 w 243144"/>
                <a:gd name="connsiteY1" fmla="*/ 90405 h 101983"/>
                <a:gd name="connsiteX2" fmla="*/ 120486 w 243144"/>
                <a:gd name="connsiteY2" fmla="*/ 94356 h 101983"/>
                <a:gd name="connsiteX3" fmla="*/ 15 w 243144"/>
                <a:gd name="connsiteY3" fmla="*/ 92380 h 101983"/>
                <a:gd name="connsiteX4" fmla="*/ 126411 w 243144"/>
                <a:gd name="connsiteY4" fmla="*/ 5482 h 101983"/>
                <a:gd name="connsiteX5" fmla="*/ 227133 w 243144"/>
                <a:gd name="connsiteY5" fmla="*/ 11407 h 101983"/>
                <a:gd name="connsiteX0" fmla="*/ 227133 w 243144"/>
                <a:gd name="connsiteY0" fmla="*/ 11407 h 107617"/>
                <a:gd name="connsiteX1" fmla="*/ 238983 w 243144"/>
                <a:gd name="connsiteY1" fmla="*/ 90405 h 107617"/>
                <a:gd name="connsiteX2" fmla="*/ 120486 w 243144"/>
                <a:gd name="connsiteY2" fmla="*/ 94356 h 107617"/>
                <a:gd name="connsiteX3" fmla="*/ 15 w 243144"/>
                <a:gd name="connsiteY3" fmla="*/ 92380 h 107617"/>
                <a:gd name="connsiteX4" fmla="*/ 126411 w 243144"/>
                <a:gd name="connsiteY4" fmla="*/ 5482 h 107617"/>
                <a:gd name="connsiteX5" fmla="*/ 227133 w 243144"/>
                <a:gd name="connsiteY5" fmla="*/ 11407 h 107617"/>
                <a:gd name="connsiteX0" fmla="*/ 227133 w 247182"/>
                <a:gd name="connsiteY0" fmla="*/ 11407 h 107617"/>
                <a:gd name="connsiteX1" fmla="*/ 238983 w 247182"/>
                <a:gd name="connsiteY1" fmla="*/ 90405 h 107617"/>
                <a:gd name="connsiteX2" fmla="*/ 146160 w 247182"/>
                <a:gd name="connsiteY2" fmla="*/ 94356 h 107617"/>
                <a:gd name="connsiteX3" fmla="*/ 15 w 247182"/>
                <a:gd name="connsiteY3" fmla="*/ 92380 h 107617"/>
                <a:gd name="connsiteX4" fmla="*/ 126411 w 247182"/>
                <a:gd name="connsiteY4" fmla="*/ 5482 h 107617"/>
                <a:gd name="connsiteX5" fmla="*/ 227133 w 247182"/>
                <a:gd name="connsiteY5" fmla="*/ 11407 h 107617"/>
                <a:gd name="connsiteX0" fmla="*/ 227133 w 247453"/>
                <a:gd name="connsiteY0" fmla="*/ 14122 h 110034"/>
                <a:gd name="connsiteX1" fmla="*/ 240747 w 247453"/>
                <a:gd name="connsiteY1" fmla="*/ 100740 h 110034"/>
                <a:gd name="connsiteX2" fmla="*/ 146160 w 247453"/>
                <a:gd name="connsiteY2" fmla="*/ 97071 h 110034"/>
                <a:gd name="connsiteX3" fmla="*/ 15 w 247453"/>
                <a:gd name="connsiteY3" fmla="*/ 95095 h 110034"/>
                <a:gd name="connsiteX4" fmla="*/ 126411 w 247453"/>
                <a:gd name="connsiteY4" fmla="*/ 8197 h 110034"/>
                <a:gd name="connsiteX5" fmla="*/ 227133 w 247453"/>
                <a:gd name="connsiteY5" fmla="*/ 14122 h 110034"/>
                <a:gd name="connsiteX0" fmla="*/ 227133 w 247453"/>
                <a:gd name="connsiteY0" fmla="*/ 14122 h 112425"/>
                <a:gd name="connsiteX1" fmla="*/ 240747 w 247453"/>
                <a:gd name="connsiteY1" fmla="*/ 100740 h 112425"/>
                <a:gd name="connsiteX2" fmla="*/ 146160 w 247453"/>
                <a:gd name="connsiteY2" fmla="*/ 104691 h 112425"/>
                <a:gd name="connsiteX3" fmla="*/ 15 w 247453"/>
                <a:gd name="connsiteY3" fmla="*/ 95095 h 112425"/>
                <a:gd name="connsiteX4" fmla="*/ 126411 w 247453"/>
                <a:gd name="connsiteY4" fmla="*/ 8197 h 112425"/>
                <a:gd name="connsiteX5" fmla="*/ 227133 w 247453"/>
                <a:gd name="connsiteY5" fmla="*/ 14122 h 112425"/>
                <a:gd name="connsiteX0" fmla="*/ 227133 w 247453"/>
                <a:gd name="connsiteY0" fmla="*/ 7701 h 106004"/>
                <a:gd name="connsiteX1" fmla="*/ 240747 w 247453"/>
                <a:gd name="connsiteY1" fmla="*/ 94319 h 106004"/>
                <a:gd name="connsiteX2" fmla="*/ 146160 w 247453"/>
                <a:gd name="connsiteY2" fmla="*/ 98270 h 106004"/>
                <a:gd name="connsiteX3" fmla="*/ 15 w 247453"/>
                <a:gd name="connsiteY3" fmla="*/ 88674 h 106004"/>
                <a:gd name="connsiteX4" fmla="*/ 126411 w 247453"/>
                <a:gd name="connsiteY4" fmla="*/ 1776 h 106004"/>
                <a:gd name="connsiteX5" fmla="*/ 227133 w 247453"/>
                <a:gd name="connsiteY5" fmla="*/ 7701 h 106004"/>
                <a:gd name="connsiteX0" fmla="*/ 227132 w 247123"/>
                <a:gd name="connsiteY0" fmla="*/ 9857 h 108160"/>
                <a:gd name="connsiteX1" fmla="*/ 240746 w 247123"/>
                <a:gd name="connsiteY1" fmla="*/ 96475 h 108160"/>
                <a:gd name="connsiteX2" fmla="*/ 146159 w 247123"/>
                <a:gd name="connsiteY2" fmla="*/ 100426 h 108160"/>
                <a:gd name="connsiteX3" fmla="*/ 14 w 247123"/>
                <a:gd name="connsiteY3" fmla="*/ 90830 h 108160"/>
                <a:gd name="connsiteX4" fmla="*/ 135228 w 247123"/>
                <a:gd name="connsiteY4" fmla="*/ 122 h 108160"/>
                <a:gd name="connsiteX5" fmla="*/ 227132 w 247123"/>
                <a:gd name="connsiteY5" fmla="*/ 9857 h 108160"/>
                <a:gd name="connsiteX0" fmla="*/ 227132 w 247520"/>
                <a:gd name="connsiteY0" fmla="*/ 9857 h 108160"/>
                <a:gd name="connsiteX1" fmla="*/ 240746 w 247520"/>
                <a:gd name="connsiteY1" fmla="*/ 96475 h 108160"/>
                <a:gd name="connsiteX2" fmla="*/ 146159 w 247520"/>
                <a:gd name="connsiteY2" fmla="*/ 100426 h 108160"/>
                <a:gd name="connsiteX3" fmla="*/ 14 w 247520"/>
                <a:gd name="connsiteY3" fmla="*/ 90830 h 108160"/>
                <a:gd name="connsiteX4" fmla="*/ 135228 w 247520"/>
                <a:gd name="connsiteY4" fmla="*/ 122 h 108160"/>
                <a:gd name="connsiteX5" fmla="*/ 227132 w 247520"/>
                <a:gd name="connsiteY5" fmla="*/ 9857 h 108160"/>
                <a:gd name="connsiteX0" fmla="*/ 221840 w 245898"/>
                <a:gd name="connsiteY0" fmla="*/ 12067 h 112275"/>
                <a:gd name="connsiteX1" fmla="*/ 240745 w 245898"/>
                <a:gd name="connsiteY1" fmla="*/ 100590 h 112275"/>
                <a:gd name="connsiteX2" fmla="*/ 146158 w 245898"/>
                <a:gd name="connsiteY2" fmla="*/ 104541 h 112275"/>
                <a:gd name="connsiteX3" fmla="*/ 13 w 245898"/>
                <a:gd name="connsiteY3" fmla="*/ 94945 h 112275"/>
                <a:gd name="connsiteX4" fmla="*/ 135227 w 245898"/>
                <a:gd name="connsiteY4" fmla="*/ 4237 h 112275"/>
                <a:gd name="connsiteX5" fmla="*/ 221840 w 245898"/>
                <a:gd name="connsiteY5" fmla="*/ 12067 h 112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898" h="112275">
                  <a:moveTo>
                    <a:pt x="221840" y="12067"/>
                  </a:moveTo>
                  <a:cubicBezTo>
                    <a:pt x="241189" y="9076"/>
                    <a:pt x="253359" y="85178"/>
                    <a:pt x="240745" y="100590"/>
                  </a:cubicBezTo>
                  <a:cubicBezTo>
                    <a:pt x="228131" y="116002"/>
                    <a:pt x="186280" y="105482"/>
                    <a:pt x="146158" y="104541"/>
                  </a:cubicBezTo>
                  <a:cubicBezTo>
                    <a:pt x="106036" y="103600"/>
                    <a:pt x="1330" y="127861"/>
                    <a:pt x="13" y="94945"/>
                  </a:cubicBezTo>
                  <a:cubicBezTo>
                    <a:pt x="-1304" y="79804"/>
                    <a:pt x="98256" y="18050"/>
                    <a:pt x="135227" y="4237"/>
                  </a:cubicBezTo>
                  <a:cubicBezTo>
                    <a:pt x="172198" y="-9576"/>
                    <a:pt x="202491" y="15058"/>
                    <a:pt x="221840" y="12067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3D8EB666-88EB-4CEB-831C-EB21DE346D85}"/>
                </a:ext>
              </a:extLst>
            </p:cNvPr>
            <p:cNvSpPr/>
            <p:nvPr/>
          </p:nvSpPr>
          <p:spPr>
            <a:xfrm rot="1604664">
              <a:off x="5540402" y="3364060"/>
              <a:ext cx="143560" cy="356577"/>
            </a:xfrm>
            <a:custGeom>
              <a:avLst/>
              <a:gdLst>
                <a:gd name="connsiteX0" fmla="*/ 6457 w 165048"/>
                <a:gd name="connsiteY0" fmla="*/ 44808 h 353407"/>
                <a:gd name="connsiteX1" fmla="*/ 61409 w 165048"/>
                <a:gd name="connsiteY1" fmla="*/ 847 h 353407"/>
                <a:gd name="connsiteX2" fmla="*/ 129550 w 165048"/>
                <a:gd name="connsiteY2" fmla="*/ 31620 h 353407"/>
                <a:gd name="connsiteX3" fmla="*/ 155927 w 165048"/>
                <a:gd name="connsiteY3" fmla="*/ 200872 h 353407"/>
                <a:gd name="connsiteX4" fmla="*/ 160323 w 165048"/>
                <a:gd name="connsiteY4" fmla="*/ 306379 h 353407"/>
                <a:gd name="connsiteX5" fmla="*/ 92182 w 165048"/>
                <a:gd name="connsiteY5" fmla="*/ 352539 h 353407"/>
                <a:gd name="connsiteX6" fmla="*/ 15250 w 165048"/>
                <a:gd name="connsiteY6" fmla="*/ 323964 h 353407"/>
                <a:gd name="connsiteX7" fmla="*/ 2061 w 165048"/>
                <a:gd name="connsiteY7" fmla="*/ 183287 h 353407"/>
                <a:gd name="connsiteX8" fmla="*/ 6457 w 165048"/>
                <a:gd name="connsiteY8" fmla="*/ 44808 h 353407"/>
                <a:gd name="connsiteX0" fmla="*/ 6885 w 165476"/>
                <a:gd name="connsiteY0" fmla="*/ 44808 h 352670"/>
                <a:gd name="connsiteX1" fmla="*/ 61837 w 165476"/>
                <a:gd name="connsiteY1" fmla="*/ 847 h 352670"/>
                <a:gd name="connsiteX2" fmla="*/ 129978 w 165476"/>
                <a:gd name="connsiteY2" fmla="*/ 31620 h 352670"/>
                <a:gd name="connsiteX3" fmla="*/ 156355 w 165476"/>
                <a:gd name="connsiteY3" fmla="*/ 200872 h 352670"/>
                <a:gd name="connsiteX4" fmla="*/ 160751 w 165476"/>
                <a:gd name="connsiteY4" fmla="*/ 306379 h 352670"/>
                <a:gd name="connsiteX5" fmla="*/ 92610 w 165476"/>
                <a:gd name="connsiteY5" fmla="*/ 352539 h 352670"/>
                <a:gd name="connsiteX6" fmla="*/ 22273 w 165476"/>
                <a:gd name="connsiteY6" fmla="*/ 315172 h 352670"/>
                <a:gd name="connsiteX7" fmla="*/ 2489 w 165476"/>
                <a:gd name="connsiteY7" fmla="*/ 183287 h 352670"/>
                <a:gd name="connsiteX8" fmla="*/ 6885 w 165476"/>
                <a:gd name="connsiteY8" fmla="*/ 44808 h 352670"/>
                <a:gd name="connsiteX0" fmla="*/ 6885 w 159537"/>
                <a:gd name="connsiteY0" fmla="*/ 44808 h 352733"/>
                <a:gd name="connsiteX1" fmla="*/ 61837 w 159537"/>
                <a:gd name="connsiteY1" fmla="*/ 847 h 352733"/>
                <a:gd name="connsiteX2" fmla="*/ 129978 w 159537"/>
                <a:gd name="connsiteY2" fmla="*/ 31620 h 352733"/>
                <a:gd name="connsiteX3" fmla="*/ 156355 w 159537"/>
                <a:gd name="connsiteY3" fmla="*/ 200872 h 352733"/>
                <a:gd name="connsiteX4" fmla="*/ 151959 w 159537"/>
                <a:gd name="connsiteY4" fmla="*/ 304181 h 352733"/>
                <a:gd name="connsiteX5" fmla="*/ 92610 w 159537"/>
                <a:gd name="connsiteY5" fmla="*/ 352539 h 352733"/>
                <a:gd name="connsiteX6" fmla="*/ 22273 w 159537"/>
                <a:gd name="connsiteY6" fmla="*/ 315172 h 352733"/>
                <a:gd name="connsiteX7" fmla="*/ 2489 w 159537"/>
                <a:gd name="connsiteY7" fmla="*/ 183287 h 352733"/>
                <a:gd name="connsiteX8" fmla="*/ 6885 w 159537"/>
                <a:gd name="connsiteY8" fmla="*/ 44808 h 352733"/>
                <a:gd name="connsiteX0" fmla="*/ 6885 w 156440"/>
                <a:gd name="connsiteY0" fmla="*/ 44449 h 352374"/>
                <a:gd name="connsiteX1" fmla="*/ 61837 w 156440"/>
                <a:gd name="connsiteY1" fmla="*/ 488 h 352374"/>
                <a:gd name="connsiteX2" fmla="*/ 129978 w 156440"/>
                <a:gd name="connsiteY2" fmla="*/ 31261 h 352374"/>
                <a:gd name="connsiteX3" fmla="*/ 149760 w 156440"/>
                <a:gd name="connsiteY3" fmla="*/ 171938 h 352374"/>
                <a:gd name="connsiteX4" fmla="*/ 151959 w 156440"/>
                <a:gd name="connsiteY4" fmla="*/ 303822 h 352374"/>
                <a:gd name="connsiteX5" fmla="*/ 92610 w 156440"/>
                <a:gd name="connsiteY5" fmla="*/ 352180 h 352374"/>
                <a:gd name="connsiteX6" fmla="*/ 22273 w 156440"/>
                <a:gd name="connsiteY6" fmla="*/ 314813 h 352374"/>
                <a:gd name="connsiteX7" fmla="*/ 2489 w 156440"/>
                <a:gd name="connsiteY7" fmla="*/ 182928 h 352374"/>
                <a:gd name="connsiteX8" fmla="*/ 6885 w 156440"/>
                <a:gd name="connsiteY8" fmla="*/ 44449 h 352374"/>
                <a:gd name="connsiteX0" fmla="*/ 6885 w 153367"/>
                <a:gd name="connsiteY0" fmla="*/ 44449 h 352607"/>
                <a:gd name="connsiteX1" fmla="*/ 61837 w 153367"/>
                <a:gd name="connsiteY1" fmla="*/ 488 h 352607"/>
                <a:gd name="connsiteX2" fmla="*/ 129978 w 153367"/>
                <a:gd name="connsiteY2" fmla="*/ 31261 h 352607"/>
                <a:gd name="connsiteX3" fmla="*/ 149760 w 153367"/>
                <a:gd name="connsiteY3" fmla="*/ 171938 h 352607"/>
                <a:gd name="connsiteX4" fmla="*/ 147562 w 153367"/>
                <a:gd name="connsiteY4" fmla="*/ 297228 h 352607"/>
                <a:gd name="connsiteX5" fmla="*/ 92610 w 153367"/>
                <a:gd name="connsiteY5" fmla="*/ 352180 h 352607"/>
                <a:gd name="connsiteX6" fmla="*/ 22273 w 153367"/>
                <a:gd name="connsiteY6" fmla="*/ 314813 h 352607"/>
                <a:gd name="connsiteX7" fmla="*/ 2489 w 153367"/>
                <a:gd name="connsiteY7" fmla="*/ 182928 h 352607"/>
                <a:gd name="connsiteX8" fmla="*/ 6885 w 153367"/>
                <a:gd name="connsiteY8" fmla="*/ 44449 h 352607"/>
                <a:gd name="connsiteX0" fmla="*/ 7178 w 153660"/>
                <a:gd name="connsiteY0" fmla="*/ 44449 h 352310"/>
                <a:gd name="connsiteX1" fmla="*/ 62130 w 153660"/>
                <a:gd name="connsiteY1" fmla="*/ 488 h 352310"/>
                <a:gd name="connsiteX2" fmla="*/ 130271 w 153660"/>
                <a:gd name="connsiteY2" fmla="*/ 31261 h 352310"/>
                <a:gd name="connsiteX3" fmla="*/ 150053 w 153660"/>
                <a:gd name="connsiteY3" fmla="*/ 171938 h 352310"/>
                <a:gd name="connsiteX4" fmla="*/ 147855 w 153660"/>
                <a:gd name="connsiteY4" fmla="*/ 297228 h 352310"/>
                <a:gd name="connsiteX5" fmla="*/ 92903 w 153660"/>
                <a:gd name="connsiteY5" fmla="*/ 352180 h 352310"/>
                <a:gd name="connsiteX6" fmla="*/ 26962 w 153660"/>
                <a:gd name="connsiteY6" fmla="*/ 308219 h 352310"/>
                <a:gd name="connsiteX7" fmla="*/ 2782 w 153660"/>
                <a:gd name="connsiteY7" fmla="*/ 182928 h 352310"/>
                <a:gd name="connsiteX8" fmla="*/ 7178 w 153660"/>
                <a:gd name="connsiteY8" fmla="*/ 44449 h 352310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82928 h 341473"/>
                <a:gd name="connsiteX8" fmla="*/ 7178 w 153958"/>
                <a:gd name="connsiteY8" fmla="*/ 44449 h 341473"/>
                <a:gd name="connsiteX0" fmla="*/ 5932 w 152712"/>
                <a:gd name="connsiteY0" fmla="*/ 44449 h 341473"/>
                <a:gd name="connsiteX1" fmla="*/ 60884 w 152712"/>
                <a:gd name="connsiteY1" fmla="*/ 488 h 341473"/>
                <a:gd name="connsiteX2" fmla="*/ 129025 w 152712"/>
                <a:gd name="connsiteY2" fmla="*/ 31261 h 341473"/>
                <a:gd name="connsiteX3" fmla="*/ 148807 w 152712"/>
                <a:gd name="connsiteY3" fmla="*/ 171938 h 341473"/>
                <a:gd name="connsiteX4" fmla="*/ 146609 w 152712"/>
                <a:gd name="connsiteY4" fmla="*/ 297228 h 341473"/>
                <a:gd name="connsiteX5" fmla="*/ 87260 w 152712"/>
                <a:gd name="connsiteY5" fmla="*/ 341190 h 341473"/>
                <a:gd name="connsiteX6" fmla="*/ 25716 w 152712"/>
                <a:gd name="connsiteY6" fmla="*/ 308219 h 341473"/>
                <a:gd name="connsiteX7" fmla="*/ 3734 w 152712"/>
                <a:gd name="connsiteY7" fmla="*/ 169740 h 341473"/>
                <a:gd name="connsiteX8" fmla="*/ 5932 w 152712"/>
                <a:gd name="connsiteY8" fmla="*/ 44449 h 341473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69740 h 341473"/>
                <a:gd name="connsiteX8" fmla="*/ 7178 w 153958"/>
                <a:gd name="connsiteY8" fmla="*/ 44449 h 341473"/>
                <a:gd name="connsiteX0" fmla="*/ 6886 w 153666"/>
                <a:gd name="connsiteY0" fmla="*/ 44449 h 341196"/>
                <a:gd name="connsiteX1" fmla="*/ 61838 w 153666"/>
                <a:gd name="connsiteY1" fmla="*/ 488 h 341196"/>
                <a:gd name="connsiteX2" fmla="*/ 129979 w 153666"/>
                <a:gd name="connsiteY2" fmla="*/ 31261 h 341196"/>
                <a:gd name="connsiteX3" fmla="*/ 149761 w 153666"/>
                <a:gd name="connsiteY3" fmla="*/ 171938 h 341196"/>
                <a:gd name="connsiteX4" fmla="*/ 147563 w 153666"/>
                <a:gd name="connsiteY4" fmla="*/ 297228 h 341196"/>
                <a:gd name="connsiteX5" fmla="*/ 88214 w 153666"/>
                <a:gd name="connsiteY5" fmla="*/ 341190 h 341196"/>
                <a:gd name="connsiteX6" fmla="*/ 22274 w 153666"/>
                <a:gd name="connsiteY6" fmla="*/ 295031 h 341196"/>
                <a:gd name="connsiteX7" fmla="*/ 2490 w 153666"/>
                <a:gd name="connsiteY7" fmla="*/ 169740 h 341196"/>
                <a:gd name="connsiteX8" fmla="*/ 6886 w 153666"/>
                <a:gd name="connsiteY8" fmla="*/ 44449 h 341196"/>
                <a:gd name="connsiteX0" fmla="*/ 6886 w 152380"/>
                <a:gd name="connsiteY0" fmla="*/ 44449 h 341216"/>
                <a:gd name="connsiteX1" fmla="*/ 61838 w 152380"/>
                <a:gd name="connsiteY1" fmla="*/ 488 h 341216"/>
                <a:gd name="connsiteX2" fmla="*/ 129979 w 152380"/>
                <a:gd name="connsiteY2" fmla="*/ 31261 h 341216"/>
                <a:gd name="connsiteX3" fmla="*/ 149761 w 152380"/>
                <a:gd name="connsiteY3" fmla="*/ 171938 h 341216"/>
                <a:gd name="connsiteX4" fmla="*/ 145365 w 152380"/>
                <a:gd name="connsiteY4" fmla="*/ 299426 h 341216"/>
                <a:gd name="connsiteX5" fmla="*/ 88214 w 152380"/>
                <a:gd name="connsiteY5" fmla="*/ 341190 h 341216"/>
                <a:gd name="connsiteX6" fmla="*/ 22274 w 152380"/>
                <a:gd name="connsiteY6" fmla="*/ 295031 h 341216"/>
                <a:gd name="connsiteX7" fmla="*/ 2490 w 152380"/>
                <a:gd name="connsiteY7" fmla="*/ 169740 h 341216"/>
                <a:gd name="connsiteX8" fmla="*/ 6886 w 152380"/>
                <a:gd name="connsiteY8" fmla="*/ 44449 h 341216"/>
                <a:gd name="connsiteX0" fmla="*/ 6886 w 152646"/>
                <a:gd name="connsiteY0" fmla="*/ 44449 h 339021"/>
                <a:gd name="connsiteX1" fmla="*/ 61838 w 152646"/>
                <a:gd name="connsiteY1" fmla="*/ 488 h 339021"/>
                <a:gd name="connsiteX2" fmla="*/ 129979 w 152646"/>
                <a:gd name="connsiteY2" fmla="*/ 31261 h 339021"/>
                <a:gd name="connsiteX3" fmla="*/ 149761 w 152646"/>
                <a:gd name="connsiteY3" fmla="*/ 171938 h 339021"/>
                <a:gd name="connsiteX4" fmla="*/ 145365 w 152646"/>
                <a:gd name="connsiteY4" fmla="*/ 299426 h 339021"/>
                <a:gd name="connsiteX5" fmla="*/ 83818 w 152646"/>
                <a:gd name="connsiteY5" fmla="*/ 338991 h 339021"/>
                <a:gd name="connsiteX6" fmla="*/ 22274 w 152646"/>
                <a:gd name="connsiteY6" fmla="*/ 295031 h 339021"/>
                <a:gd name="connsiteX7" fmla="*/ 2490 w 152646"/>
                <a:gd name="connsiteY7" fmla="*/ 169740 h 339021"/>
                <a:gd name="connsiteX8" fmla="*/ 6886 w 152646"/>
                <a:gd name="connsiteY8" fmla="*/ 44449 h 339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2646" h="339021">
                  <a:moveTo>
                    <a:pt x="6886" y="44449"/>
                  </a:moveTo>
                  <a:cubicBezTo>
                    <a:pt x="16777" y="16240"/>
                    <a:pt x="41323" y="2686"/>
                    <a:pt x="61838" y="488"/>
                  </a:cubicBezTo>
                  <a:cubicBezTo>
                    <a:pt x="82354" y="-1710"/>
                    <a:pt x="115325" y="2686"/>
                    <a:pt x="129979" y="31261"/>
                  </a:cubicBezTo>
                  <a:cubicBezTo>
                    <a:pt x="144633" y="59836"/>
                    <a:pt x="147197" y="127244"/>
                    <a:pt x="149761" y="171938"/>
                  </a:cubicBezTo>
                  <a:cubicBezTo>
                    <a:pt x="152325" y="216632"/>
                    <a:pt x="156355" y="271584"/>
                    <a:pt x="145365" y="299426"/>
                  </a:cubicBezTo>
                  <a:cubicBezTo>
                    <a:pt x="134375" y="327268"/>
                    <a:pt x="104333" y="339723"/>
                    <a:pt x="83818" y="338991"/>
                  </a:cubicBezTo>
                  <a:cubicBezTo>
                    <a:pt x="63303" y="338259"/>
                    <a:pt x="37294" y="323240"/>
                    <a:pt x="22274" y="295031"/>
                  </a:cubicBezTo>
                  <a:cubicBezTo>
                    <a:pt x="7254" y="266822"/>
                    <a:pt x="5055" y="211504"/>
                    <a:pt x="2490" y="169740"/>
                  </a:cubicBezTo>
                  <a:cubicBezTo>
                    <a:pt x="-75" y="127976"/>
                    <a:pt x="-3005" y="72658"/>
                    <a:pt x="6886" y="44449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7121D892-5C67-4282-BEFD-4598BFDCCC39}"/>
                </a:ext>
              </a:extLst>
            </p:cNvPr>
            <p:cNvSpPr/>
            <p:nvPr/>
          </p:nvSpPr>
          <p:spPr>
            <a:xfrm flipH="1">
              <a:off x="5478574" y="3603569"/>
              <a:ext cx="197568" cy="623311"/>
            </a:xfrm>
            <a:custGeom>
              <a:avLst/>
              <a:gdLst>
                <a:gd name="connsiteX0" fmla="*/ 63868 w 187016"/>
                <a:gd name="connsiteY0" fmla="*/ 62019 h 502838"/>
                <a:gd name="connsiteX1" fmla="*/ 86420 w 187016"/>
                <a:gd name="connsiteY1" fmla="*/ 512 h 502838"/>
                <a:gd name="connsiteX2" fmla="*/ 168429 w 187016"/>
                <a:gd name="connsiteY2" fmla="*/ 47667 h 502838"/>
                <a:gd name="connsiteX3" fmla="*/ 156128 w 187016"/>
                <a:gd name="connsiteY3" fmla="*/ 271142 h 502838"/>
                <a:gd name="connsiteX4" fmla="*/ 186881 w 187016"/>
                <a:gd name="connsiteY4" fmla="*/ 412607 h 502838"/>
                <a:gd name="connsiteX5" fmla="*/ 141776 w 187016"/>
                <a:gd name="connsiteY5" fmla="*/ 363402 h 502838"/>
                <a:gd name="connsiteX6" fmla="*/ 162278 w 187016"/>
                <a:gd name="connsiteY6" fmla="*/ 490516 h 502838"/>
                <a:gd name="connsiteX7" fmla="*/ 117173 w 187016"/>
                <a:gd name="connsiteY7" fmla="*/ 394155 h 502838"/>
                <a:gd name="connsiteX8" fmla="*/ 113073 w 187016"/>
                <a:gd name="connsiteY8" fmla="*/ 502817 h 502838"/>
                <a:gd name="connsiteX9" fmla="*/ 86420 w 187016"/>
                <a:gd name="connsiteY9" fmla="*/ 404406 h 502838"/>
                <a:gd name="connsiteX10" fmla="*/ 59767 w 187016"/>
                <a:gd name="connsiteY10" fmla="*/ 500767 h 502838"/>
                <a:gd name="connsiteX11" fmla="*/ 53616 w 187016"/>
                <a:gd name="connsiteY11" fmla="*/ 402356 h 502838"/>
                <a:gd name="connsiteX12" fmla="*/ 311 w 187016"/>
                <a:gd name="connsiteY12" fmla="*/ 433109 h 502838"/>
                <a:gd name="connsiteX13" fmla="*/ 33114 w 187016"/>
                <a:gd name="connsiteY13" fmla="*/ 355201 h 502838"/>
                <a:gd name="connsiteX14" fmla="*/ 63868 w 187016"/>
                <a:gd name="connsiteY14" fmla="*/ 303945 h 502838"/>
                <a:gd name="connsiteX15" fmla="*/ 63868 w 187016"/>
                <a:gd name="connsiteY15" fmla="*/ 62019 h 502838"/>
                <a:gd name="connsiteX0" fmla="*/ 63868 w 187016"/>
                <a:gd name="connsiteY0" fmla="*/ 63996 h 504815"/>
                <a:gd name="connsiteX1" fmla="*/ 113073 w 187016"/>
                <a:gd name="connsiteY1" fmla="*/ 439 h 504815"/>
                <a:gd name="connsiteX2" fmla="*/ 168429 w 187016"/>
                <a:gd name="connsiteY2" fmla="*/ 49644 h 504815"/>
                <a:gd name="connsiteX3" fmla="*/ 156128 w 187016"/>
                <a:gd name="connsiteY3" fmla="*/ 273119 h 504815"/>
                <a:gd name="connsiteX4" fmla="*/ 186881 w 187016"/>
                <a:gd name="connsiteY4" fmla="*/ 414584 h 504815"/>
                <a:gd name="connsiteX5" fmla="*/ 141776 w 187016"/>
                <a:gd name="connsiteY5" fmla="*/ 365379 h 504815"/>
                <a:gd name="connsiteX6" fmla="*/ 162278 w 187016"/>
                <a:gd name="connsiteY6" fmla="*/ 492493 h 504815"/>
                <a:gd name="connsiteX7" fmla="*/ 117173 w 187016"/>
                <a:gd name="connsiteY7" fmla="*/ 396132 h 504815"/>
                <a:gd name="connsiteX8" fmla="*/ 113073 w 187016"/>
                <a:gd name="connsiteY8" fmla="*/ 504794 h 504815"/>
                <a:gd name="connsiteX9" fmla="*/ 86420 w 187016"/>
                <a:gd name="connsiteY9" fmla="*/ 406383 h 504815"/>
                <a:gd name="connsiteX10" fmla="*/ 59767 w 187016"/>
                <a:gd name="connsiteY10" fmla="*/ 502744 h 504815"/>
                <a:gd name="connsiteX11" fmla="*/ 53616 w 187016"/>
                <a:gd name="connsiteY11" fmla="*/ 404333 h 504815"/>
                <a:gd name="connsiteX12" fmla="*/ 311 w 187016"/>
                <a:gd name="connsiteY12" fmla="*/ 435086 h 504815"/>
                <a:gd name="connsiteX13" fmla="*/ 33114 w 187016"/>
                <a:gd name="connsiteY13" fmla="*/ 357178 h 504815"/>
                <a:gd name="connsiteX14" fmla="*/ 63868 w 187016"/>
                <a:gd name="connsiteY14" fmla="*/ 305922 h 504815"/>
                <a:gd name="connsiteX15" fmla="*/ 63868 w 187016"/>
                <a:gd name="connsiteY15" fmla="*/ 63996 h 504815"/>
                <a:gd name="connsiteX0" fmla="*/ 57718 w 187016"/>
                <a:gd name="connsiteY0" fmla="*/ 53366 h 504437"/>
                <a:gd name="connsiteX1" fmla="*/ 113073 w 187016"/>
                <a:gd name="connsiteY1" fmla="*/ 61 h 504437"/>
                <a:gd name="connsiteX2" fmla="*/ 168429 w 187016"/>
                <a:gd name="connsiteY2" fmla="*/ 49266 h 504437"/>
                <a:gd name="connsiteX3" fmla="*/ 156128 w 187016"/>
                <a:gd name="connsiteY3" fmla="*/ 272741 h 504437"/>
                <a:gd name="connsiteX4" fmla="*/ 186881 w 187016"/>
                <a:gd name="connsiteY4" fmla="*/ 414206 h 504437"/>
                <a:gd name="connsiteX5" fmla="*/ 141776 w 187016"/>
                <a:gd name="connsiteY5" fmla="*/ 365001 h 504437"/>
                <a:gd name="connsiteX6" fmla="*/ 162278 w 187016"/>
                <a:gd name="connsiteY6" fmla="*/ 492115 h 504437"/>
                <a:gd name="connsiteX7" fmla="*/ 117173 w 187016"/>
                <a:gd name="connsiteY7" fmla="*/ 395754 h 504437"/>
                <a:gd name="connsiteX8" fmla="*/ 113073 w 187016"/>
                <a:gd name="connsiteY8" fmla="*/ 504416 h 504437"/>
                <a:gd name="connsiteX9" fmla="*/ 86420 w 187016"/>
                <a:gd name="connsiteY9" fmla="*/ 406005 h 504437"/>
                <a:gd name="connsiteX10" fmla="*/ 59767 w 187016"/>
                <a:gd name="connsiteY10" fmla="*/ 502366 h 504437"/>
                <a:gd name="connsiteX11" fmla="*/ 53616 w 187016"/>
                <a:gd name="connsiteY11" fmla="*/ 403955 h 504437"/>
                <a:gd name="connsiteX12" fmla="*/ 311 w 187016"/>
                <a:gd name="connsiteY12" fmla="*/ 434708 h 504437"/>
                <a:gd name="connsiteX13" fmla="*/ 33114 w 187016"/>
                <a:gd name="connsiteY13" fmla="*/ 356800 h 504437"/>
                <a:gd name="connsiteX14" fmla="*/ 63868 w 187016"/>
                <a:gd name="connsiteY14" fmla="*/ 305544 h 504437"/>
                <a:gd name="connsiteX15" fmla="*/ 57718 w 187016"/>
                <a:gd name="connsiteY15" fmla="*/ 53366 h 5044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9767 w 189311"/>
                <a:gd name="connsiteY10" fmla="*/ 5028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57718 w 189311"/>
                <a:gd name="connsiteY0" fmla="*/ 53866 h 504917"/>
                <a:gd name="connsiteX1" fmla="*/ 113073 w 189311"/>
                <a:gd name="connsiteY1" fmla="*/ 561 h 504917"/>
                <a:gd name="connsiteX2" fmla="*/ 170479 w 189311"/>
                <a:gd name="connsiteY2" fmla="*/ 43615 h 504917"/>
                <a:gd name="connsiteX3" fmla="*/ 156128 w 189311"/>
                <a:gd name="connsiteY3" fmla="*/ 273241 h 504917"/>
                <a:gd name="connsiteX4" fmla="*/ 186881 w 189311"/>
                <a:gd name="connsiteY4" fmla="*/ 414706 h 504917"/>
                <a:gd name="connsiteX5" fmla="*/ 141776 w 189311"/>
                <a:gd name="connsiteY5" fmla="*/ 365501 h 504917"/>
                <a:gd name="connsiteX6" fmla="*/ 162278 w 189311"/>
                <a:gd name="connsiteY6" fmla="*/ 492615 h 504917"/>
                <a:gd name="connsiteX7" fmla="*/ 117173 w 189311"/>
                <a:gd name="connsiteY7" fmla="*/ 396254 h 504917"/>
                <a:gd name="connsiteX8" fmla="*/ 113073 w 189311"/>
                <a:gd name="connsiteY8" fmla="*/ 504916 h 504917"/>
                <a:gd name="connsiteX9" fmla="*/ 86420 w 189311"/>
                <a:gd name="connsiteY9" fmla="*/ 406505 h 504917"/>
                <a:gd name="connsiteX10" fmla="*/ 70019 w 189311"/>
                <a:gd name="connsiteY10" fmla="*/ 504917 h 504917"/>
                <a:gd name="connsiteX11" fmla="*/ 53616 w 189311"/>
                <a:gd name="connsiteY11" fmla="*/ 404455 h 504917"/>
                <a:gd name="connsiteX12" fmla="*/ 311 w 189311"/>
                <a:gd name="connsiteY12" fmla="*/ 435208 h 504917"/>
                <a:gd name="connsiteX13" fmla="*/ 33114 w 189311"/>
                <a:gd name="connsiteY13" fmla="*/ 357300 h 504917"/>
                <a:gd name="connsiteX14" fmla="*/ 63868 w 189311"/>
                <a:gd name="connsiteY14" fmla="*/ 306044 h 504917"/>
                <a:gd name="connsiteX15" fmla="*/ 57718 w 189311"/>
                <a:gd name="connsiteY15" fmla="*/ 53866 h 504917"/>
                <a:gd name="connsiteX0" fmla="*/ 57718 w 189311"/>
                <a:gd name="connsiteY0" fmla="*/ 53866 h 504958"/>
                <a:gd name="connsiteX1" fmla="*/ 113073 w 189311"/>
                <a:gd name="connsiteY1" fmla="*/ 561 h 504958"/>
                <a:gd name="connsiteX2" fmla="*/ 170479 w 189311"/>
                <a:gd name="connsiteY2" fmla="*/ 43615 h 504958"/>
                <a:gd name="connsiteX3" fmla="*/ 156128 w 189311"/>
                <a:gd name="connsiteY3" fmla="*/ 273241 h 504958"/>
                <a:gd name="connsiteX4" fmla="*/ 186881 w 189311"/>
                <a:gd name="connsiteY4" fmla="*/ 414706 h 504958"/>
                <a:gd name="connsiteX5" fmla="*/ 141776 w 189311"/>
                <a:gd name="connsiteY5" fmla="*/ 365501 h 504958"/>
                <a:gd name="connsiteX6" fmla="*/ 162278 w 189311"/>
                <a:gd name="connsiteY6" fmla="*/ 492615 h 504958"/>
                <a:gd name="connsiteX7" fmla="*/ 117173 w 189311"/>
                <a:gd name="connsiteY7" fmla="*/ 396254 h 504958"/>
                <a:gd name="connsiteX8" fmla="*/ 113073 w 189311"/>
                <a:gd name="connsiteY8" fmla="*/ 504916 h 504958"/>
                <a:gd name="connsiteX9" fmla="*/ 86420 w 189311"/>
                <a:gd name="connsiteY9" fmla="*/ 406505 h 504958"/>
                <a:gd name="connsiteX10" fmla="*/ 70019 w 189311"/>
                <a:gd name="connsiteY10" fmla="*/ 504917 h 504958"/>
                <a:gd name="connsiteX11" fmla="*/ 53616 w 189311"/>
                <a:gd name="connsiteY11" fmla="*/ 404455 h 504958"/>
                <a:gd name="connsiteX12" fmla="*/ 311 w 189311"/>
                <a:gd name="connsiteY12" fmla="*/ 435208 h 504958"/>
                <a:gd name="connsiteX13" fmla="*/ 33114 w 189311"/>
                <a:gd name="connsiteY13" fmla="*/ 357300 h 504958"/>
                <a:gd name="connsiteX14" fmla="*/ 63868 w 189311"/>
                <a:gd name="connsiteY14" fmla="*/ 306044 h 504958"/>
                <a:gd name="connsiteX15" fmla="*/ 57718 w 189311"/>
                <a:gd name="connsiteY15" fmla="*/ 53866 h 504958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5667 w 189311"/>
                <a:gd name="connsiteY10" fmla="*/ 4987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62647 w 194240"/>
                <a:gd name="connsiteY0" fmla="*/ 53866 h 504916"/>
                <a:gd name="connsiteX1" fmla="*/ 118002 w 194240"/>
                <a:gd name="connsiteY1" fmla="*/ 561 h 504916"/>
                <a:gd name="connsiteX2" fmla="*/ 175408 w 194240"/>
                <a:gd name="connsiteY2" fmla="*/ 43615 h 504916"/>
                <a:gd name="connsiteX3" fmla="*/ 161057 w 194240"/>
                <a:gd name="connsiteY3" fmla="*/ 273241 h 504916"/>
                <a:gd name="connsiteX4" fmla="*/ 191810 w 194240"/>
                <a:gd name="connsiteY4" fmla="*/ 414706 h 504916"/>
                <a:gd name="connsiteX5" fmla="*/ 146705 w 194240"/>
                <a:gd name="connsiteY5" fmla="*/ 365501 h 504916"/>
                <a:gd name="connsiteX6" fmla="*/ 167207 w 194240"/>
                <a:gd name="connsiteY6" fmla="*/ 492615 h 504916"/>
                <a:gd name="connsiteX7" fmla="*/ 122102 w 194240"/>
                <a:gd name="connsiteY7" fmla="*/ 396254 h 504916"/>
                <a:gd name="connsiteX8" fmla="*/ 118002 w 194240"/>
                <a:gd name="connsiteY8" fmla="*/ 504916 h 504916"/>
                <a:gd name="connsiteX9" fmla="*/ 91349 w 194240"/>
                <a:gd name="connsiteY9" fmla="*/ 406505 h 504916"/>
                <a:gd name="connsiteX10" fmla="*/ 60596 w 194240"/>
                <a:gd name="connsiteY10" fmla="*/ 498766 h 504916"/>
                <a:gd name="connsiteX11" fmla="*/ 58545 w 194240"/>
                <a:gd name="connsiteY11" fmla="*/ 404455 h 504916"/>
                <a:gd name="connsiteX12" fmla="*/ 5240 w 194240"/>
                <a:gd name="connsiteY12" fmla="*/ 435208 h 504916"/>
                <a:gd name="connsiteX13" fmla="*/ 38043 w 194240"/>
                <a:gd name="connsiteY13" fmla="*/ 357300 h 504916"/>
                <a:gd name="connsiteX14" fmla="*/ 68797 w 194240"/>
                <a:gd name="connsiteY14" fmla="*/ 306044 h 504916"/>
                <a:gd name="connsiteX15" fmla="*/ 62647 w 194240"/>
                <a:gd name="connsiteY15" fmla="*/ 53866 h 504916"/>
                <a:gd name="connsiteX0" fmla="*/ 55316 w 186909"/>
                <a:gd name="connsiteY0" fmla="*/ 53866 h 504916"/>
                <a:gd name="connsiteX1" fmla="*/ 110671 w 186909"/>
                <a:gd name="connsiteY1" fmla="*/ 561 h 504916"/>
                <a:gd name="connsiteX2" fmla="*/ 168077 w 186909"/>
                <a:gd name="connsiteY2" fmla="*/ 43615 h 504916"/>
                <a:gd name="connsiteX3" fmla="*/ 153726 w 186909"/>
                <a:gd name="connsiteY3" fmla="*/ 273241 h 504916"/>
                <a:gd name="connsiteX4" fmla="*/ 184479 w 186909"/>
                <a:gd name="connsiteY4" fmla="*/ 414706 h 504916"/>
                <a:gd name="connsiteX5" fmla="*/ 139374 w 186909"/>
                <a:gd name="connsiteY5" fmla="*/ 365501 h 504916"/>
                <a:gd name="connsiteX6" fmla="*/ 159876 w 186909"/>
                <a:gd name="connsiteY6" fmla="*/ 492615 h 504916"/>
                <a:gd name="connsiteX7" fmla="*/ 114771 w 186909"/>
                <a:gd name="connsiteY7" fmla="*/ 396254 h 504916"/>
                <a:gd name="connsiteX8" fmla="*/ 110671 w 186909"/>
                <a:gd name="connsiteY8" fmla="*/ 504916 h 504916"/>
                <a:gd name="connsiteX9" fmla="*/ 84018 w 186909"/>
                <a:gd name="connsiteY9" fmla="*/ 406505 h 504916"/>
                <a:gd name="connsiteX10" fmla="*/ 53265 w 186909"/>
                <a:gd name="connsiteY10" fmla="*/ 498766 h 504916"/>
                <a:gd name="connsiteX11" fmla="*/ 51214 w 186909"/>
                <a:gd name="connsiteY11" fmla="*/ 404455 h 504916"/>
                <a:gd name="connsiteX12" fmla="*/ 6110 w 186909"/>
                <a:gd name="connsiteY12" fmla="*/ 420856 h 504916"/>
                <a:gd name="connsiteX13" fmla="*/ 30712 w 186909"/>
                <a:gd name="connsiteY13" fmla="*/ 357300 h 504916"/>
                <a:gd name="connsiteX14" fmla="*/ 61466 w 186909"/>
                <a:gd name="connsiteY14" fmla="*/ 306044 h 504916"/>
                <a:gd name="connsiteX15" fmla="*/ 55316 w 186909"/>
                <a:gd name="connsiteY15" fmla="*/ 53866 h 504916"/>
                <a:gd name="connsiteX0" fmla="*/ 49504 w 181097"/>
                <a:gd name="connsiteY0" fmla="*/ 53866 h 504916"/>
                <a:gd name="connsiteX1" fmla="*/ 104859 w 181097"/>
                <a:gd name="connsiteY1" fmla="*/ 561 h 504916"/>
                <a:gd name="connsiteX2" fmla="*/ 162265 w 181097"/>
                <a:gd name="connsiteY2" fmla="*/ 43615 h 504916"/>
                <a:gd name="connsiteX3" fmla="*/ 147914 w 181097"/>
                <a:gd name="connsiteY3" fmla="*/ 273241 h 504916"/>
                <a:gd name="connsiteX4" fmla="*/ 178667 w 181097"/>
                <a:gd name="connsiteY4" fmla="*/ 414706 h 504916"/>
                <a:gd name="connsiteX5" fmla="*/ 133562 w 181097"/>
                <a:gd name="connsiteY5" fmla="*/ 365501 h 504916"/>
                <a:gd name="connsiteX6" fmla="*/ 154064 w 181097"/>
                <a:gd name="connsiteY6" fmla="*/ 492615 h 504916"/>
                <a:gd name="connsiteX7" fmla="*/ 108959 w 181097"/>
                <a:gd name="connsiteY7" fmla="*/ 396254 h 504916"/>
                <a:gd name="connsiteX8" fmla="*/ 104859 w 181097"/>
                <a:gd name="connsiteY8" fmla="*/ 504916 h 504916"/>
                <a:gd name="connsiteX9" fmla="*/ 78206 w 181097"/>
                <a:gd name="connsiteY9" fmla="*/ 406505 h 504916"/>
                <a:gd name="connsiteX10" fmla="*/ 47453 w 181097"/>
                <a:gd name="connsiteY10" fmla="*/ 498766 h 504916"/>
                <a:gd name="connsiteX11" fmla="*/ 41301 w 181097"/>
                <a:gd name="connsiteY11" fmla="*/ 400354 h 504916"/>
                <a:gd name="connsiteX12" fmla="*/ 298 w 181097"/>
                <a:gd name="connsiteY12" fmla="*/ 420856 h 504916"/>
                <a:gd name="connsiteX13" fmla="*/ 24900 w 181097"/>
                <a:gd name="connsiteY13" fmla="*/ 357300 h 504916"/>
                <a:gd name="connsiteX14" fmla="*/ 55654 w 181097"/>
                <a:gd name="connsiteY14" fmla="*/ 306044 h 504916"/>
                <a:gd name="connsiteX15" fmla="*/ 49504 w 181097"/>
                <a:gd name="connsiteY15" fmla="*/ 53866 h 504916"/>
                <a:gd name="connsiteX0" fmla="*/ 52664 w 184257"/>
                <a:gd name="connsiteY0" fmla="*/ 53866 h 504916"/>
                <a:gd name="connsiteX1" fmla="*/ 108019 w 184257"/>
                <a:gd name="connsiteY1" fmla="*/ 561 h 504916"/>
                <a:gd name="connsiteX2" fmla="*/ 165425 w 184257"/>
                <a:gd name="connsiteY2" fmla="*/ 43615 h 504916"/>
                <a:gd name="connsiteX3" fmla="*/ 151074 w 184257"/>
                <a:gd name="connsiteY3" fmla="*/ 273241 h 504916"/>
                <a:gd name="connsiteX4" fmla="*/ 181827 w 184257"/>
                <a:gd name="connsiteY4" fmla="*/ 414706 h 504916"/>
                <a:gd name="connsiteX5" fmla="*/ 136722 w 184257"/>
                <a:gd name="connsiteY5" fmla="*/ 365501 h 504916"/>
                <a:gd name="connsiteX6" fmla="*/ 157224 w 184257"/>
                <a:gd name="connsiteY6" fmla="*/ 492615 h 504916"/>
                <a:gd name="connsiteX7" fmla="*/ 112119 w 184257"/>
                <a:gd name="connsiteY7" fmla="*/ 396254 h 504916"/>
                <a:gd name="connsiteX8" fmla="*/ 108019 w 184257"/>
                <a:gd name="connsiteY8" fmla="*/ 504916 h 504916"/>
                <a:gd name="connsiteX9" fmla="*/ 81366 w 184257"/>
                <a:gd name="connsiteY9" fmla="*/ 406505 h 504916"/>
                <a:gd name="connsiteX10" fmla="*/ 50613 w 184257"/>
                <a:gd name="connsiteY10" fmla="*/ 498766 h 504916"/>
                <a:gd name="connsiteX11" fmla="*/ 44461 w 184257"/>
                <a:gd name="connsiteY11" fmla="*/ 400354 h 504916"/>
                <a:gd name="connsiteX12" fmla="*/ 3458 w 184257"/>
                <a:gd name="connsiteY12" fmla="*/ 420856 h 504916"/>
                <a:gd name="connsiteX13" fmla="*/ 28060 w 184257"/>
                <a:gd name="connsiteY13" fmla="*/ 357300 h 504916"/>
                <a:gd name="connsiteX14" fmla="*/ 58814 w 184257"/>
                <a:gd name="connsiteY14" fmla="*/ 306044 h 504916"/>
                <a:gd name="connsiteX15" fmla="*/ 52664 w 184257"/>
                <a:gd name="connsiteY15" fmla="*/ 53866 h 504916"/>
                <a:gd name="connsiteX0" fmla="*/ 52664 w 181873"/>
                <a:gd name="connsiteY0" fmla="*/ 53866 h 504916"/>
                <a:gd name="connsiteX1" fmla="*/ 108019 w 181873"/>
                <a:gd name="connsiteY1" fmla="*/ 561 h 504916"/>
                <a:gd name="connsiteX2" fmla="*/ 165425 w 181873"/>
                <a:gd name="connsiteY2" fmla="*/ 43615 h 504916"/>
                <a:gd name="connsiteX3" fmla="*/ 151074 w 181873"/>
                <a:gd name="connsiteY3" fmla="*/ 273241 h 504916"/>
                <a:gd name="connsiteX4" fmla="*/ 181827 w 181873"/>
                <a:gd name="connsiteY4" fmla="*/ 414706 h 504916"/>
                <a:gd name="connsiteX5" fmla="*/ 142873 w 181873"/>
                <a:gd name="connsiteY5" fmla="*/ 377802 h 504916"/>
                <a:gd name="connsiteX6" fmla="*/ 157224 w 181873"/>
                <a:gd name="connsiteY6" fmla="*/ 492615 h 504916"/>
                <a:gd name="connsiteX7" fmla="*/ 112119 w 181873"/>
                <a:gd name="connsiteY7" fmla="*/ 396254 h 504916"/>
                <a:gd name="connsiteX8" fmla="*/ 108019 w 181873"/>
                <a:gd name="connsiteY8" fmla="*/ 504916 h 504916"/>
                <a:gd name="connsiteX9" fmla="*/ 81366 w 181873"/>
                <a:gd name="connsiteY9" fmla="*/ 406505 h 504916"/>
                <a:gd name="connsiteX10" fmla="*/ 50613 w 181873"/>
                <a:gd name="connsiteY10" fmla="*/ 498766 h 504916"/>
                <a:gd name="connsiteX11" fmla="*/ 44461 w 181873"/>
                <a:gd name="connsiteY11" fmla="*/ 400354 h 504916"/>
                <a:gd name="connsiteX12" fmla="*/ 3458 w 181873"/>
                <a:gd name="connsiteY12" fmla="*/ 420856 h 504916"/>
                <a:gd name="connsiteX13" fmla="*/ 28060 w 181873"/>
                <a:gd name="connsiteY13" fmla="*/ 357300 h 504916"/>
                <a:gd name="connsiteX14" fmla="*/ 58814 w 181873"/>
                <a:gd name="connsiteY14" fmla="*/ 306044 h 504916"/>
                <a:gd name="connsiteX15" fmla="*/ 52664 w 181873"/>
                <a:gd name="connsiteY15" fmla="*/ 53866 h 504916"/>
                <a:gd name="connsiteX0" fmla="*/ 52664 w 181839"/>
                <a:gd name="connsiteY0" fmla="*/ 53866 h 504916"/>
                <a:gd name="connsiteX1" fmla="*/ 108019 w 181839"/>
                <a:gd name="connsiteY1" fmla="*/ 561 h 504916"/>
                <a:gd name="connsiteX2" fmla="*/ 165425 w 181839"/>
                <a:gd name="connsiteY2" fmla="*/ 43615 h 504916"/>
                <a:gd name="connsiteX3" fmla="*/ 151074 w 181839"/>
                <a:gd name="connsiteY3" fmla="*/ 273241 h 504916"/>
                <a:gd name="connsiteX4" fmla="*/ 181827 w 181839"/>
                <a:gd name="connsiteY4" fmla="*/ 414706 h 504916"/>
                <a:gd name="connsiteX5" fmla="*/ 146973 w 181839"/>
                <a:gd name="connsiteY5" fmla="*/ 386003 h 504916"/>
                <a:gd name="connsiteX6" fmla="*/ 157224 w 181839"/>
                <a:gd name="connsiteY6" fmla="*/ 492615 h 504916"/>
                <a:gd name="connsiteX7" fmla="*/ 112119 w 181839"/>
                <a:gd name="connsiteY7" fmla="*/ 396254 h 504916"/>
                <a:gd name="connsiteX8" fmla="*/ 108019 w 181839"/>
                <a:gd name="connsiteY8" fmla="*/ 504916 h 504916"/>
                <a:gd name="connsiteX9" fmla="*/ 81366 w 181839"/>
                <a:gd name="connsiteY9" fmla="*/ 406505 h 504916"/>
                <a:gd name="connsiteX10" fmla="*/ 50613 w 181839"/>
                <a:gd name="connsiteY10" fmla="*/ 498766 h 504916"/>
                <a:gd name="connsiteX11" fmla="*/ 44461 w 181839"/>
                <a:gd name="connsiteY11" fmla="*/ 400354 h 504916"/>
                <a:gd name="connsiteX12" fmla="*/ 3458 w 181839"/>
                <a:gd name="connsiteY12" fmla="*/ 420856 h 504916"/>
                <a:gd name="connsiteX13" fmla="*/ 28060 w 181839"/>
                <a:gd name="connsiteY13" fmla="*/ 357300 h 504916"/>
                <a:gd name="connsiteX14" fmla="*/ 58814 w 181839"/>
                <a:gd name="connsiteY14" fmla="*/ 306044 h 504916"/>
                <a:gd name="connsiteX15" fmla="*/ 52664 w 181839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270875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9467 h 510517"/>
                <a:gd name="connsiteX1" fmla="*/ 100203 w 183758"/>
                <a:gd name="connsiteY1" fmla="*/ 301 h 510517"/>
                <a:gd name="connsiteX2" fmla="*/ 165425 w 183758"/>
                <a:gd name="connsiteY2" fmla="*/ 49216 h 510517"/>
                <a:gd name="connsiteX3" fmla="*/ 151074 w 183758"/>
                <a:gd name="connsiteY3" fmla="*/ 278842 h 510517"/>
                <a:gd name="connsiteX4" fmla="*/ 181827 w 183758"/>
                <a:gd name="connsiteY4" fmla="*/ 420307 h 510517"/>
                <a:gd name="connsiteX5" fmla="*/ 146973 w 183758"/>
                <a:gd name="connsiteY5" fmla="*/ 391604 h 510517"/>
                <a:gd name="connsiteX6" fmla="*/ 157224 w 183758"/>
                <a:gd name="connsiteY6" fmla="*/ 498216 h 510517"/>
                <a:gd name="connsiteX7" fmla="*/ 112119 w 183758"/>
                <a:gd name="connsiteY7" fmla="*/ 401855 h 510517"/>
                <a:gd name="connsiteX8" fmla="*/ 108019 w 183758"/>
                <a:gd name="connsiteY8" fmla="*/ 510517 h 510517"/>
                <a:gd name="connsiteX9" fmla="*/ 81366 w 183758"/>
                <a:gd name="connsiteY9" fmla="*/ 412106 h 510517"/>
                <a:gd name="connsiteX10" fmla="*/ 50613 w 183758"/>
                <a:gd name="connsiteY10" fmla="*/ 504367 h 510517"/>
                <a:gd name="connsiteX11" fmla="*/ 44461 w 183758"/>
                <a:gd name="connsiteY11" fmla="*/ 405955 h 510517"/>
                <a:gd name="connsiteX12" fmla="*/ 3458 w 183758"/>
                <a:gd name="connsiteY12" fmla="*/ 426457 h 510517"/>
                <a:gd name="connsiteX13" fmla="*/ 28060 w 183758"/>
                <a:gd name="connsiteY13" fmla="*/ 362901 h 510517"/>
                <a:gd name="connsiteX14" fmla="*/ 56860 w 183758"/>
                <a:gd name="connsiteY14" fmla="*/ 233491 h 510517"/>
                <a:gd name="connsiteX15" fmla="*/ 52664 w 183758"/>
                <a:gd name="connsiteY15" fmla="*/ 59467 h 510517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85"/>
                <a:gd name="connsiteX1" fmla="*/ 100203 w 183622"/>
                <a:gd name="connsiteY1" fmla="*/ 555 h 510785"/>
                <a:gd name="connsiteX2" fmla="*/ 165425 w 183622"/>
                <a:gd name="connsiteY2" fmla="*/ 49470 h 510785"/>
                <a:gd name="connsiteX3" fmla="*/ 151074 w 183622"/>
                <a:gd name="connsiteY3" fmla="*/ 310357 h 510785"/>
                <a:gd name="connsiteX4" fmla="*/ 181827 w 183622"/>
                <a:gd name="connsiteY4" fmla="*/ 420561 h 510785"/>
                <a:gd name="connsiteX5" fmla="*/ 146973 w 183622"/>
                <a:gd name="connsiteY5" fmla="*/ 391858 h 510785"/>
                <a:gd name="connsiteX6" fmla="*/ 157224 w 183622"/>
                <a:gd name="connsiteY6" fmla="*/ 498470 h 510785"/>
                <a:gd name="connsiteX7" fmla="*/ 112119 w 183622"/>
                <a:gd name="connsiteY7" fmla="*/ 402109 h 510785"/>
                <a:gd name="connsiteX8" fmla="*/ 108019 w 183622"/>
                <a:gd name="connsiteY8" fmla="*/ 510771 h 510785"/>
                <a:gd name="connsiteX9" fmla="*/ 77459 w 183622"/>
                <a:gd name="connsiteY9" fmla="*/ 410406 h 510785"/>
                <a:gd name="connsiteX10" fmla="*/ 50613 w 183622"/>
                <a:gd name="connsiteY10" fmla="*/ 504621 h 510785"/>
                <a:gd name="connsiteX11" fmla="*/ 44461 w 183622"/>
                <a:gd name="connsiteY11" fmla="*/ 406209 h 510785"/>
                <a:gd name="connsiteX12" fmla="*/ 3458 w 183622"/>
                <a:gd name="connsiteY12" fmla="*/ 426711 h 510785"/>
                <a:gd name="connsiteX13" fmla="*/ 28060 w 183622"/>
                <a:gd name="connsiteY13" fmla="*/ 363155 h 510785"/>
                <a:gd name="connsiteX14" fmla="*/ 56860 w 183622"/>
                <a:gd name="connsiteY14" fmla="*/ 233745 h 510785"/>
                <a:gd name="connsiteX15" fmla="*/ 52664 w 183622"/>
                <a:gd name="connsiteY15" fmla="*/ 59721 h 510785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94408 h 545501"/>
                <a:gd name="connsiteX1" fmla="*/ 102157 w 183622"/>
                <a:gd name="connsiteY1" fmla="*/ 73 h 545501"/>
                <a:gd name="connsiteX2" fmla="*/ 165425 w 183622"/>
                <a:gd name="connsiteY2" fmla="*/ 84157 h 545501"/>
                <a:gd name="connsiteX3" fmla="*/ 151074 w 183622"/>
                <a:gd name="connsiteY3" fmla="*/ 345044 h 545501"/>
                <a:gd name="connsiteX4" fmla="*/ 181827 w 183622"/>
                <a:gd name="connsiteY4" fmla="*/ 455248 h 545501"/>
                <a:gd name="connsiteX5" fmla="*/ 146973 w 183622"/>
                <a:gd name="connsiteY5" fmla="*/ 426545 h 545501"/>
                <a:gd name="connsiteX6" fmla="*/ 157224 w 183622"/>
                <a:gd name="connsiteY6" fmla="*/ 533157 h 545501"/>
                <a:gd name="connsiteX7" fmla="*/ 112119 w 183622"/>
                <a:gd name="connsiteY7" fmla="*/ 436796 h 545501"/>
                <a:gd name="connsiteX8" fmla="*/ 108019 w 183622"/>
                <a:gd name="connsiteY8" fmla="*/ 545458 h 545501"/>
                <a:gd name="connsiteX9" fmla="*/ 77459 w 183622"/>
                <a:gd name="connsiteY9" fmla="*/ 445093 h 545501"/>
                <a:gd name="connsiteX10" fmla="*/ 50613 w 183622"/>
                <a:gd name="connsiteY10" fmla="*/ 539308 h 545501"/>
                <a:gd name="connsiteX11" fmla="*/ 44461 w 183622"/>
                <a:gd name="connsiteY11" fmla="*/ 440896 h 545501"/>
                <a:gd name="connsiteX12" fmla="*/ 3458 w 183622"/>
                <a:gd name="connsiteY12" fmla="*/ 461398 h 545501"/>
                <a:gd name="connsiteX13" fmla="*/ 28060 w 183622"/>
                <a:gd name="connsiteY13" fmla="*/ 397842 h 545501"/>
                <a:gd name="connsiteX14" fmla="*/ 56860 w 183622"/>
                <a:gd name="connsiteY14" fmla="*/ 268432 h 545501"/>
                <a:gd name="connsiteX15" fmla="*/ 52664 w 183622"/>
                <a:gd name="connsiteY15" fmla="*/ 94408 h 545501"/>
                <a:gd name="connsiteX0" fmla="*/ 52664 w 183622"/>
                <a:gd name="connsiteY0" fmla="*/ 99119 h 550212"/>
                <a:gd name="connsiteX1" fmla="*/ 102157 w 183622"/>
                <a:gd name="connsiteY1" fmla="*/ 4784 h 550212"/>
                <a:gd name="connsiteX2" fmla="*/ 165425 w 183622"/>
                <a:gd name="connsiteY2" fmla="*/ 49791 h 550212"/>
                <a:gd name="connsiteX3" fmla="*/ 151074 w 183622"/>
                <a:gd name="connsiteY3" fmla="*/ 349755 h 550212"/>
                <a:gd name="connsiteX4" fmla="*/ 181827 w 183622"/>
                <a:gd name="connsiteY4" fmla="*/ 459959 h 550212"/>
                <a:gd name="connsiteX5" fmla="*/ 146973 w 183622"/>
                <a:gd name="connsiteY5" fmla="*/ 431256 h 550212"/>
                <a:gd name="connsiteX6" fmla="*/ 157224 w 183622"/>
                <a:gd name="connsiteY6" fmla="*/ 537868 h 550212"/>
                <a:gd name="connsiteX7" fmla="*/ 112119 w 183622"/>
                <a:gd name="connsiteY7" fmla="*/ 441507 h 550212"/>
                <a:gd name="connsiteX8" fmla="*/ 108019 w 183622"/>
                <a:gd name="connsiteY8" fmla="*/ 550169 h 550212"/>
                <a:gd name="connsiteX9" fmla="*/ 77459 w 183622"/>
                <a:gd name="connsiteY9" fmla="*/ 449804 h 550212"/>
                <a:gd name="connsiteX10" fmla="*/ 50613 w 183622"/>
                <a:gd name="connsiteY10" fmla="*/ 544019 h 550212"/>
                <a:gd name="connsiteX11" fmla="*/ 44461 w 183622"/>
                <a:gd name="connsiteY11" fmla="*/ 445607 h 550212"/>
                <a:gd name="connsiteX12" fmla="*/ 3458 w 183622"/>
                <a:gd name="connsiteY12" fmla="*/ 466109 h 550212"/>
                <a:gd name="connsiteX13" fmla="*/ 28060 w 183622"/>
                <a:gd name="connsiteY13" fmla="*/ 402553 h 550212"/>
                <a:gd name="connsiteX14" fmla="*/ 56860 w 183622"/>
                <a:gd name="connsiteY14" fmla="*/ 273143 h 550212"/>
                <a:gd name="connsiteX15" fmla="*/ 52664 w 183622"/>
                <a:gd name="connsiteY15" fmla="*/ 99119 h 550212"/>
                <a:gd name="connsiteX0" fmla="*/ 52664 w 183622"/>
                <a:gd name="connsiteY0" fmla="*/ 52963 h 547041"/>
                <a:gd name="connsiteX1" fmla="*/ 102157 w 183622"/>
                <a:gd name="connsiteY1" fmla="*/ 1613 h 547041"/>
                <a:gd name="connsiteX2" fmla="*/ 165425 w 183622"/>
                <a:gd name="connsiteY2" fmla="*/ 46620 h 547041"/>
                <a:gd name="connsiteX3" fmla="*/ 151074 w 183622"/>
                <a:gd name="connsiteY3" fmla="*/ 346584 h 547041"/>
                <a:gd name="connsiteX4" fmla="*/ 181827 w 183622"/>
                <a:gd name="connsiteY4" fmla="*/ 456788 h 547041"/>
                <a:gd name="connsiteX5" fmla="*/ 146973 w 183622"/>
                <a:gd name="connsiteY5" fmla="*/ 428085 h 547041"/>
                <a:gd name="connsiteX6" fmla="*/ 157224 w 183622"/>
                <a:gd name="connsiteY6" fmla="*/ 534697 h 547041"/>
                <a:gd name="connsiteX7" fmla="*/ 112119 w 183622"/>
                <a:gd name="connsiteY7" fmla="*/ 438336 h 547041"/>
                <a:gd name="connsiteX8" fmla="*/ 108019 w 183622"/>
                <a:gd name="connsiteY8" fmla="*/ 546998 h 547041"/>
                <a:gd name="connsiteX9" fmla="*/ 77459 w 183622"/>
                <a:gd name="connsiteY9" fmla="*/ 446633 h 547041"/>
                <a:gd name="connsiteX10" fmla="*/ 50613 w 183622"/>
                <a:gd name="connsiteY10" fmla="*/ 540848 h 547041"/>
                <a:gd name="connsiteX11" fmla="*/ 44461 w 183622"/>
                <a:gd name="connsiteY11" fmla="*/ 442436 h 547041"/>
                <a:gd name="connsiteX12" fmla="*/ 3458 w 183622"/>
                <a:gd name="connsiteY12" fmla="*/ 462938 h 547041"/>
                <a:gd name="connsiteX13" fmla="*/ 28060 w 183622"/>
                <a:gd name="connsiteY13" fmla="*/ 399382 h 547041"/>
                <a:gd name="connsiteX14" fmla="*/ 56860 w 183622"/>
                <a:gd name="connsiteY14" fmla="*/ 269972 h 547041"/>
                <a:gd name="connsiteX15" fmla="*/ 52664 w 183622"/>
                <a:gd name="connsiteY15" fmla="*/ 52963 h 547041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3622" h="555612">
                  <a:moveTo>
                    <a:pt x="52664" y="61534"/>
                  </a:moveTo>
                  <a:cubicBezTo>
                    <a:pt x="59888" y="15179"/>
                    <a:pt x="81410" y="1472"/>
                    <a:pt x="100203" y="415"/>
                  </a:cubicBezTo>
                  <a:cubicBezTo>
                    <a:pt x="118996" y="-642"/>
                    <a:pt x="156947" y="-3932"/>
                    <a:pt x="165425" y="55191"/>
                  </a:cubicBezTo>
                  <a:cubicBezTo>
                    <a:pt x="173903" y="114314"/>
                    <a:pt x="148340" y="286794"/>
                    <a:pt x="151074" y="355155"/>
                  </a:cubicBezTo>
                  <a:cubicBezTo>
                    <a:pt x="153808" y="423516"/>
                    <a:pt x="192279" y="447868"/>
                    <a:pt x="181827" y="465359"/>
                  </a:cubicBezTo>
                  <a:cubicBezTo>
                    <a:pt x="171375" y="482850"/>
                    <a:pt x="151074" y="423671"/>
                    <a:pt x="146973" y="436656"/>
                  </a:cubicBezTo>
                  <a:cubicBezTo>
                    <a:pt x="142873" y="449641"/>
                    <a:pt x="171138" y="533553"/>
                    <a:pt x="157224" y="543268"/>
                  </a:cubicBezTo>
                  <a:cubicBezTo>
                    <a:pt x="143310" y="552983"/>
                    <a:pt x="120320" y="444857"/>
                    <a:pt x="112119" y="446907"/>
                  </a:cubicBezTo>
                  <a:cubicBezTo>
                    <a:pt x="103918" y="448957"/>
                    <a:pt x="123565" y="558094"/>
                    <a:pt x="108019" y="555569"/>
                  </a:cubicBezTo>
                  <a:cubicBezTo>
                    <a:pt x="92473" y="553044"/>
                    <a:pt x="87027" y="456229"/>
                    <a:pt x="77459" y="455204"/>
                  </a:cubicBezTo>
                  <a:cubicBezTo>
                    <a:pt x="67891" y="454179"/>
                    <a:pt x="67836" y="548164"/>
                    <a:pt x="50613" y="549419"/>
                  </a:cubicBezTo>
                  <a:cubicBezTo>
                    <a:pt x="33390" y="550674"/>
                    <a:pt x="52320" y="463992"/>
                    <a:pt x="44461" y="451007"/>
                  </a:cubicBezTo>
                  <a:cubicBezTo>
                    <a:pt x="36602" y="438022"/>
                    <a:pt x="16442" y="478685"/>
                    <a:pt x="3458" y="471509"/>
                  </a:cubicBezTo>
                  <a:cubicBezTo>
                    <a:pt x="-9526" y="464333"/>
                    <a:pt x="17467" y="429480"/>
                    <a:pt x="28060" y="407953"/>
                  </a:cubicBezTo>
                  <a:cubicBezTo>
                    <a:pt x="60144" y="359073"/>
                    <a:pt x="59236" y="343593"/>
                    <a:pt x="56860" y="278543"/>
                  </a:cubicBezTo>
                  <a:cubicBezTo>
                    <a:pt x="54484" y="213493"/>
                    <a:pt x="45440" y="107889"/>
                    <a:pt x="52664" y="61534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82906FF4-CEE6-43DC-A2D9-A276DE9E1766}"/>
                </a:ext>
              </a:extLst>
            </p:cNvPr>
            <p:cNvSpPr/>
            <p:nvPr/>
          </p:nvSpPr>
          <p:spPr>
            <a:xfrm rot="1847590">
              <a:off x="5606478" y="3198376"/>
              <a:ext cx="226497" cy="384246"/>
            </a:xfrm>
            <a:custGeom>
              <a:avLst/>
              <a:gdLst>
                <a:gd name="connsiteX0" fmla="*/ 26048 w 207295"/>
                <a:gd name="connsiteY0" fmla="*/ 89400 h 310281"/>
                <a:gd name="connsiteX1" fmla="*/ 88597 w 207295"/>
                <a:gd name="connsiteY1" fmla="*/ 44 h 310281"/>
                <a:gd name="connsiteX2" fmla="*/ 171995 w 207295"/>
                <a:gd name="connsiteY2" fmla="*/ 80464 h 310281"/>
                <a:gd name="connsiteX3" fmla="*/ 204758 w 207295"/>
                <a:gd name="connsiteY3" fmla="*/ 274067 h 310281"/>
                <a:gd name="connsiteX4" fmla="*/ 109446 w 207295"/>
                <a:gd name="connsiteY4" fmla="*/ 294916 h 310281"/>
                <a:gd name="connsiteX5" fmla="*/ 5199 w 207295"/>
                <a:gd name="connsiteY5" fmla="*/ 294916 h 310281"/>
                <a:gd name="connsiteX6" fmla="*/ 26048 w 207295"/>
                <a:gd name="connsiteY6" fmla="*/ 89400 h 310281"/>
                <a:gd name="connsiteX0" fmla="*/ 25027 w 206625"/>
                <a:gd name="connsiteY0" fmla="*/ 89400 h 324978"/>
                <a:gd name="connsiteX1" fmla="*/ 87576 w 206625"/>
                <a:gd name="connsiteY1" fmla="*/ 44 h 324978"/>
                <a:gd name="connsiteX2" fmla="*/ 170974 w 206625"/>
                <a:gd name="connsiteY2" fmla="*/ 80464 h 324978"/>
                <a:gd name="connsiteX3" fmla="*/ 203737 w 206625"/>
                <a:gd name="connsiteY3" fmla="*/ 274067 h 324978"/>
                <a:gd name="connsiteX4" fmla="*/ 102468 w 206625"/>
                <a:gd name="connsiteY4" fmla="*/ 321723 h 324978"/>
                <a:gd name="connsiteX5" fmla="*/ 4178 w 206625"/>
                <a:gd name="connsiteY5" fmla="*/ 294916 h 324978"/>
                <a:gd name="connsiteX6" fmla="*/ 25027 w 206625"/>
                <a:gd name="connsiteY6" fmla="*/ 89400 h 324978"/>
                <a:gd name="connsiteX0" fmla="*/ 25027 w 215052"/>
                <a:gd name="connsiteY0" fmla="*/ 89406 h 325089"/>
                <a:gd name="connsiteX1" fmla="*/ 87576 w 215052"/>
                <a:gd name="connsiteY1" fmla="*/ 50 h 325089"/>
                <a:gd name="connsiteX2" fmla="*/ 170974 w 215052"/>
                <a:gd name="connsiteY2" fmla="*/ 80470 h 325089"/>
                <a:gd name="connsiteX3" fmla="*/ 212673 w 215052"/>
                <a:gd name="connsiteY3" fmla="*/ 300880 h 325089"/>
                <a:gd name="connsiteX4" fmla="*/ 102468 w 215052"/>
                <a:gd name="connsiteY4" fmla="*/ 321729 h 325089"/>
                <a:gd name="connsiteX5" fmla="*/ 4178 w 215052"/>
                <a:gd name="connsiteY5" fmla="*/ 294922 h 325089"/>
                <a:gd name="connsiteX6" fmla="*/ 25027 w 215052"/>
                <a:gd name="connsiteY6" fmla="*/ 89406 h 325089"/>
                <a:gd name="connsiteX0" fmla="*/ 33149 w 223174"/>
                <a:gd name="connsiteY0" fmla="*/ 89406 h 331862"/>
                <a:gd name="connsiteX1" fmla="*/ 95698 w 223174"/>
                <a:gd name="connsiteY1" fmla="*/ 50 h 331862"/>
                <a:gd name="connsiteX2" fmla="*/ 179096 w 223174"/>
                <a:gd name="connsiteY2" fmla="*/ 80470 h 331862"/>
                <a:gd name="connsiteX3" fmla="*/ 220795 w 223174"/>
                <a:gd name="connsiteY3" fmla="*/ 300880 h 331862"/>
                <a:gd name="connsiteX4" fmla="*/ 110590 w 223174"/>
                <a:gd name="connsiteY4" fmla="*/ 321729 h 331862"/>
                <a:gd name="connsiteX5" fmla="*/ 3365 w 223174"/>
                <a:gd name="connsiteY5" fmla="*/ 309814 h 331862"/>
                <a:gd name="connsiteX6" fmla="*/ 33149 w 223174"/>
                <a:gd name="connsiteY6" fmla="*/ 89406 h 331862"/>
                <a:gd name="connsiteX0" fmla="*/ 23550 w 225489"/>
                <a:gd name="connsiteY0" fmla="*/ 104561 h 331102"/>
                <a:gd name="connsiteX1" fmla="*/ 98013 w 225489"/>
                <a:gd name="connsiteY1" fmla="*/ 312 h 331102"/>
                <a:gd name="connsiteX2" fmla="*/ 181411 w 225489"/>
                <a:gd name="connsiteY2" fmla="*/ 80732 h 331102"/>
                <a:gd name="connsiteX3" fmla="*/ 223110 w 225489"/>
                <a:gd name="connsiteY3" fmla="*/ 301142 h 331102"/>
                <a:gd name="connsiteX4" fmla="*/ 112905 w 225489"/>
                <a:gd name="connsiteY4" fmla="*/ 321991 h 331102"/>
                <a:gd name="connsiteX5" fmla="*/ 5680 w 225489"/>
                <a:gd name="connsiteY5" fmla="*/ 310076 h 331102"/>
                <a:gd name="connsiteX6" fmla="*/ 23550 w 225489"/>
                <a:gd name="connsiteY6" fmla="*/ 104561 h 331102"/>
                <a:gd name="connsiteX0" fmla="*/ 23550 w 227742"/>
                <a:gd name="connsiteY0" fmla="*/ 104561 h 331102"/>
                <a:gd name="connsiteX1" fmla="*/ 98013 w 227742"/>
                <a:gd name="connsiteY1" fmla="*/ 312 h 331102"/>
                <a:gd name="connsiteX2" fmla="*/ 196304 w 227742"/>
                <a:gd name="connsiteY2" fmla="*/ 80732 h 331102"/>
                <a:gd name="connsiteX3" fmla="*/ 223110 w 227742"/>
                <a:gd name="connsiteY3" fmla="*/ 301142 h 331102"/>
                <a:gd name="connsiteX4" fmla="*/ 112905 w 227742"/>
                <a:gd name="connsiteY4" fmla="*/ 321991 h 331102"/>
                <a:gd name="connsiteX5" fmla="*/ 5680 w 227742"/>
                <a:gd name="connsiteY5" fmla="*/ 310076 h 331102"/>
                <a:gd name="connsiteX6" fmla="*/ 23550 w 227742"/>
                <a:gd name="connsiteY6" fmla="*/ 104561 h 331102"/>
                <a:gd name="connsiteX0" fmla="*/ 19305 w 229454"/>
                <a:gd name="connsiteY0" fmla="*/ 68648 h 333403"/>
                <a:gd name="connsiteX1" fmla="*/ 99725 w 229454"/>
                <a:gd name="connsiteY1" fmla="*/ 141 h 333403"/>
                <a:gd name="connsiteX2" fmla="*/ 198016 w 229454"/>
                <a:gd name="connsiteY2" fmla="*/ 80561 h 333403"/>
                <a:gd name="connsiteX3" fmla="*/ 224822 w 229454"/>
                <a:gd name="connsiteY3" fmla="*/ 300971 h 333403"/>
                <a:gd name="connsiteX4" fmla="*/ 114617 w 229454"/>
                <a:gd name="connsiteY4" fmla="*/ 321820 h 333403"/>
                <a:gd name="connsiteX5" fmla="*/ 7392 w 229454"/>
                <a:gd name="connsiteY5" fmla="*/ 309905 h 333403"/>
                <a:gd name="connsiteX6" fmla="*/ 19305 w 229454"/>
                <a:gd name="connsiteY6" fmla="*/ 68648 h 333403"/>
                <a:gd name="connsiteX0" fmla="*/ 19305 w 226896"/>
                <a:gd name="connsiteY0" fmla="*/ 68558 h 333313"/>
                <a:gd name="connsiteX1" fmla="*/ 99725 w 226896"/>
                <a:gd name="connsiteY1" fmla="*/ 51 h 333313"/>
                <a:gd name="connsiteX2" fmla="*/ 180145 w 226896"/>
                <a:gd name="connsiteY2" fmla="*/ 62599 h 333313"/>
                <a:gd name="connsiteX3" fmla="*/ 224822 w 226896"/>
                <a:gd name="connsiteY3" fmla="*/ 300881 h 333313"/>
                <a:gd name="connsiteX4" fmla="*/ 114617 w 226896"/>
                <a:gd name="connsiteY4" fmla="*/ 321730 h 333313"/>
                <a:gd name="connsiteX5" fmla="*/ 7392 w 226896"/>
                <a:gd name="connsiteY5" fmla="*/ 309815 h 333313"/>
                <a:gd name="connsiteX6" fmla="*/ 19305 w 226896"/>
                <a:gd name="connsiteY6" fmla="*/ 68558 h 333313"/>
                <a:gd name="connsiteX0" fmla="*/ 18790 w 226497"/>
                <a:gd name="connsiteY0" fmla="*/ 95334 h 360089"/>
                <a:gd name="connsiteX1" fmla="*/ 84318 w 226497"/>
                <a:gd name="connsiteY1" fmla="*/ 20 h 360089"/>
                <a:gd name="connsiteX2" fmla="*/ 179630 w 226497"/>
                <a:gd name="connsiteY2" fmla="*/ 89375 h 360089"/>
                <a:gd name="connsiteX3" fmla="*/ 224307 w 226497"/>
                <a:gd name="connsiteY3" fmla="*/ 327657 h 360089"/>
                <a:gd name="connsiteX4" fmla="*/ 114102 w 226497"/>
                <a:gd name="connsiteY4" fmla="*/ 348506 h 360089"/>
                <a:gd name="connsiteX5" fmla="*/ 6877 w 226497"/>
                <a:gd name="connsiteY5" fmla="*/ 336591 h 360089"/>
                <a:gd name="connsiteX6" fmla="*/ 18790 w 226497"/>
                <a:gd name="connsiteY6" fmla="*/ 95334 h 360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6497" h="360089">
                  <a:moveTo>
                    <a:pt x="18790" y="95334"/>
                  </a:moveTo>
                  <a:cubicBezTo>
                    <a:pt x="31697" y="39239"/>
                    <a:pt x="57511" y="1013"/>
                    <a:pt x="84318" y="20"/>
                  </a:cubicBezTo>
                  <a:cubicBezTo>
                    <a:pt x="111125" y="-973"/>
                    <a:pt x="156299" y="34769"/>
                    <a:pt x="179630" y="89375"/>
                  </a:cubicBezTo>
                  <a:cubicBezTo>
                    <a:pt x="202961" y="143981"/>
                    <a:pt x="235228" y="284469"/>
                    <a:pt x="224307" y="327657"/>
                  </a:cubicBezTo>
                  <a:cubicBezTo>
                    <a:pt x="213386" y="370845"/>
                    <a:pt x="147362" y="345031"/>
                    <a:pt x="114102" y="348506"/>
                  </a:cubicBezTo>
                  <a:cubicBezTo>
                    <a:pt x="80842" y="351981"/>
                    <a:pt x="22762" y="378786"/>
                    <a:pt x="6877" y="336591"/>
                  </a:cubicBezTo>
                  <a:cubicBezTo>
                    <a:pt x="-9008" y="294396"/>
                    <a:pt x="5883" y="151429"/>
                    <a:pt x="18790" y="95334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4636EC9C-3254-49C1-9B66-500AA7D1ED2D}"/>
                </a:ext>
              </a:extLst>
            </p:cNvPr>
            <p:cNvSpPr/>
            <p:nvPr/>
          </p:nvSpPr>
          <p:spPr>
            <a:xfrm>
              <a:off x="5669692" y="4759558"/>
              <a:ext cx="145269" cy="446633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  <a:gd name="connsiteX0" fmla="*/ 6496 w 140748"/>
                <a:gd name="connsiteY0" fmla="*/ 42636 h 364378"/>
                <a:gd name="connsiteX1" fmla="*/ 8067 w 140748"/>
                <a:gd name="connsiteY1" fmla="*/ 310013 h 364378"/>
                <a:gd name="connsiteX2" fmla="*/ 70905 w 140748"/>
                <a:gd name="connsiteY2" fmla="*/ 364185 h 364378"/>
                <a:gd name="connsiteX3" fmla="*/ 129409 w 140748"/>
                <a:gd name="connsiteY3" fmla="*/ 303514 h 364378"/>
                <a:gd name="connsiteX4" fmla="*/ 131576 w 140748"/>
                <a:gd name="connsiteY4" fmla="*/ 60829 h 364378"/>
                <a:gd name="connsiteX5" fmla="*/ 60071 w 140748"/>
                <a:gd name="connsiteY5" fmla="*/ 2324 h 364378"/>
                <a:gd name="connsiteX6" fmla="*/ 6496 w 140748"/>
                <a:gd name="connsiteY6" fmla="*/ 42636 h 364378"/>
                <a:gd name="connsiteX0" fmla="*/ 6496 w 136138"/>
                <a:gd name="connsiteY0" fmla="*/ 45571 h 367313"/>
                <a:gd name="connsiteX1" fmla="*/ 8067 w 136138"/>
                <a:gd name="connsiteY1" fmla="*/ 312948 h 367313"/>
                <a:gd name="connsiteX2" fmla="*/ 70905 w 136138"/>
                <a:gd name="connsiteY2" fmla="*/ 367120 h 367313"/>
                <a:gd name="connsiteX3" fmla="*/ 129409 w 136138"/>
                <a:gd name="connsiteY3" fmla="*/ 306449 h 367313"/>
                <a:gd name="connsiteX4" fmla="*/ 123956 w 136138"/>
                <a:gd name="connsiteY4" fmla="*/ 37094 h 367313"/>
                <a:gd name="connsiteX5" fmla="*/ 60071 w 136138"/>
                <a:gd name="connsiteY5" fmla="*/ 5259 h 367313"/>
                <a:gd name="connsiteX6" fmla="*/ 6496 w 136138"/>
                <a:gd name="connsiteY6" fmla="*/ 45571 h 367313"/>
                <a:gd name="connsiteX0" fmla="*/ 6991 w 136633"/>
                <a:gd name="connsiteY0" fmla="*/ 56469 h 378211"/>
                <a:gd name="connsiteX1" fmla="*/ 8562 w 136633"/>
                <a:gd name="connsiteY1" fmla="*/ 323846 h 378211"/>
                <a:gd name="connsiteX2" fmla="*/ 71400 w 136633"/>
                <a:gd name="connsiteY2" fmla="*/ 378018 h 378211"/>
                <a:gd name="connsiteX3" fmla="*/ 129904 w 136633"/>
                <a:gd name="connsiteY3" fmla="*/ 317347 h 378211"/>
                <a:gd name="connsiteX4" fmla="*/ 124451 w 136633"/>
                <a:gd name="connsiteY4" fmla="*/ 47992 h 378211"/>
                <a:gd name="connsiteX5" fmla="*/ 68186 w 136633"/>
                <a:gd name="connsiteY5" fmla="*/ 917 h 378211"/>
                <a:gd name="connsiteX6" fmla="*/ 6991 w 136633"/>
                <a:gd name="connsiteY6" fmla="*/ 56469 h 378211"/>
                <a:gd name="connsiteX0" fmla="*/ 3871 w 133513"/>
                <a:gd name="connsiteY0" fmla="*/ 56469 h 378103"/>
                <a:gd name="connsiteX1" fmla="*/ 13062 w 133513"/>
                <a:gd name="connsiteY1" fmla="*/ 321941 h 378103"/>
                <a:gd name="connsiteX2" fmla="*/ 68280 w 133513"/>
                <a:gd name="connsiteY2" fmla="*/ 378018 h 378103"/>
                <a:gd name="connsiteX3" fmla="*/ 126784 w 133513"/>
                <a:gd name="connsiteY3" fmla="*/ 317347 h 378103"/>
                <a:gd name="connsiteX4" fmla="*/ 121331 w 133513"/>
                <a:gd name="connsiteY4" fmla="*/ 47992 h 378103"/>
                <a:gd name="connsiteX5" fmla="*/ 65066 w 133513"/>
                <a:gd name="connsiteY5" fmla="*/ 917 h 378103"/>
                <a:gd name="connsiteX6" fmla="*/ 3871 w 133513"/>
                <a:gd name="connsiteY6" fmla="*/ 56469 h 378103"/>
                <a:gd name="connsiteX0" fmla="*/ 3871 w 130834"/>
                <a:gd name="connsiteY0" fmla="*/ 56469 h 378482"/>
                <a:gd name="connsiteX1" fmla="*/ 13062 w 130834"/>
                <a:gd name="connsiteY1" fmla="*/ 321941 h 378482"/>
                <a:gd name="connsiteX2" fmla="*/ 68280 w 130834"/>
                <a:gd name="connsiteY2" fmla="*/ 378018 h 378482"/>
                <a:gd name="connsiteX3" fmla="*/ 121069 w 130834"/>
                <a:gd name="connsiteY3" fmla="*/ 307822 h 378482"/>
                <a:gd name="connsiteX4" fmla="*/ 121331 w 130834"/>
                <a:gd name="connsiteY4" fmla="*/ 47992 h 378482"/>
                <a:gd name="connsiteX5" fmla="*/ 65066 w 130834"/>
                <a:gd name="connsiteY5" fmla="*/ 917 h 378482"/>
                <a:gd name="connsiteX6" fmla="*/ 3871 w 130834"/>
                <a:gd name="connsiteY6" fmla="*/ 56469 h 378482"/>
                <a:gd name="connsiteX0" fmla="*/ 3747 w 130911"/>
                <a:gd name="connsiteY0" fmla="*/ 56469 h 374836"/>
                <a:gd name="connsiteX1" fmla="*/ 12938 w 130911"/>
                <a:gd name="connsiteY1" fmla="*/ 321941 h 374836"/>
                <a:gd name="connsiteX2" fmla="*/ 64346 w 130911"/>
                <a:gd name="connsiteY2" fmla="*/ 374208 h 374836"/>
                <a:gd name="connsiteX3" fmla="*/ 120945 w 130911"/>
                <a:gd name="connsiteY3" fmla="*/ 307822 h 374836"/>
                <a:gd name="connsiteX4" fmla="*/ 121207 w 130911"/>
                <a:gd name="connsiteY4" fmla="*/ 47992 h 374836"/>
                <a:gd name="connsiteX5" fmla="*/ 64942 w 130911"/>
                <a:gd name="connsiteY5" fmla="*/ 917 h 374836"/>
                <a:gd name="connsiteX6" fmla="*/ 3747 w 130911"/>
                <a:gd name="connsiteY6" fmla="*/ 56469 h 374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0911" h="374836">
                  <a:moveTo>
                    <a:pt x="3747" y="56469"/>
                  </a:moveTo>
                  <a:cubicBezTo>
                    <a:pt x="-4920" y="109973"/>
                    <a:pt x="2838" y="268985"/>
                    <a:pt x="12938" y="321941"/>
                  </a:cubicBezTo>
                  <a:cubicBezTo>
                    <a:pt x="23038" y="374897"/>
                    <a:pt x="46345" y="376561"/>
                    <a:pt x="64346" y="374208"/>
                  </a:cubicBezTo>
                  <a:cubicBezTo>
                    <a:pt x="82347" y="371855"/>
                    <a:pt x="111468" y="362191"/>
                    <a:pt x="120945" y="307822"/>
                  </a:cubicBezTo>
                  <a:cubicBezTo>
                    <a:pt x="130422" y="253453"/>
                    <a:pt x="137458" y="102524"/>
                    <a:pt x="121207" y="47992"/>
                  </a:cubicBezTo>
                  <a:cubicBezTo>
                    <a:pt x="104956" y="-6540"/>
                    <a:pt x="84519" y="-496"/>
                    <a:pt x="64942" y="917"/>
                  </a:cubicBezTo>
                  <a:cubicBezTo>
                    <a:pt x="45365" y="2330"/>
                    <a:pt x="12414" y="2965"/>
                    <a:pt x="3747" y="56469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4D174CA8-518D-4A29-927B-63913E9548D7}"/>
                </a:ext>
              </a:extLst>
            </p:cNvPr>
            <p:cNvSpPr/>
            <p:nvPr/>
          </p:nvSpPr>
          <p:spPr>
            <a:xfrm rot="800781">
              <a:off x="5677611" y="4410411"/>
              <a:ext cx="186924" cy="432800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111" h="362079">
                  <a:moveTo>
                    <a:pt x="3429" y="49900"/>
                  </a:moveTo>
                  <a:cubicBezTo>
                    <a:pt x="-5238" y="101182"/>
                    <a:pt x="3790" y="255748"/>
                    <a:pt x="16430" y="307752"/>
                  </a:cubicBezTo>
                  <a:cubicBezTo>
                    <a:pt x="29070" y="359756"/>
                    <a:pt x="59044" y="363007"/>
                    <a:pt x="79268" y="361924"/>
                  </a:cubicBezTo>
                  <a:cubicBezTo>
                    <a:pt x="99492" y="360841"/>
                    <a:pt x="127660" y="351812"/>
                    <a:pt x="137772" y="301253"/>
                  </a:cubicBezTo>
                  <a:cubicBezTo>
                    <a:pt x="147884" y="250694"/>
                    <a:pt x="156190" y="113100"/>
                    <a:pt x="139939" y="58568"/>
                  </a:cubicBezTo>
                  <a:cubicBezTo>
                    <a:pt x="123688" y="4036"/>
                    <a:pt x="86852" y="-658"/>
                    <a:pt x="68434" y="63"/>
                  </a:cubicBezTo>
                  <a:cubicBezTo>
                    <a:pt x="50016" y="784"/>
                    <a:pt x="12096" y="-1382"/>
                    <a:pt x="3429" y="49900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DEBFCDFD-3CAD-40D0-AEF1-1EBFFD7A9B5A}"/>
                </a:ext>
              </a:extLst>
            </p:cNvPr>
            <p:cNvSpPr/>
            <p:nvPr/>
          </p:nvSpPr>
          <p:spPr>
            <a:xfrm rot="879496">
              <a:off x="5638394" y="4091925"/>
              <a:ext cx="393406" cy="535863"/>
            </a:xfrm>
            <a:custGeom>
              <a:avLst/>
              <a:gdLst>
                <a:gd name="connsiteX0" fmla="*/ 11215 w 427713"/>
                <a:gd name="connsiteY0" fmla="*/ 118649 h 561918"/>
                <a:gd name="connsiteX1" fmla="*/ 27755 w 427713"/>
                <a:gd name="connsiteY1" fmla="*/ 364379 h 561918"/>
                <a:gd name="connsiteX2" fmla="*/ 32481 w 427713"/>
                <a:gd name="connsiteY2" fmla="*/ 522686 h 561918"/>
                <a:gd name="connsiteX3" fmla="*/ 190788 w 427713"/>
                <a:gd name="connsiteY3" fmla="*/ 543951 h 561918"/>
                <a:gd name="connsiteX4" fmla="*/ 405802 w 427713"/>
                <a:gd name="connsiteY4" fmla="*/ 543951 h 561918"/>
                <a:gd name="connsiteX5" fmla="*/ 417615 w 427713"/>
                <a:gd name="connsiteY5" fmla="*/ 312398 h 561918"/>
                <a:gd name="connsiteX6" fmla="*/ 410527 w 427713"/>
                <a:gd name="connsiteY6" fmla="*/ 76119 h 561918"/>
                <a:gd name="connsiteX7" fmla="*/ 216778 w 427713"/>
                <a:gd name="connsiteY7" fmla="*/ 509 h 561918"/>
                <a:gd name="connsiteX8" fmla="*/ 11215 w 427713"/>
                <a:gd name="connsiteY8" fmla="*/ 118649 h 561918"/>
                <a:gd name="connsiteX0" fmla="*/ 11560 w 425696"/>
                <a:gd name="connsiteY0" fmla="*/ 87530 h 561515"/>
                <a:gd name="connsiteX1" fmla="*/ 25738 w 425696"/>
                <a:gd name="connsiteY1" fmla="*/ 363976 h 561515"/>
                <a:gd name="connsiteX2" fmla="*/ 30464 w 425696"/>
                <a:gd name="connsiteY2" fmla="*/ 522283 h 561515"/>
                <a:gd name="connsiteX3" fmla="*/ 188771 w 425696"/>
                <a:gd name="connsiteY3" fmla="*/ 543548 h 561515"/>
                <a:gd name="connsiteX4" fmla="*/ 403785 w 425696"/>
                <a:gd name="connsiteY4" fmla="*/ 543548 h 561515"/>
                <a:gd name="connsiteX5" fmla="*/ 415598 w 425696"/>
                <a:gd name="connsiteY5" fmla="*/ 311995 h 561515"/>
                <a:gd name="connsiteX6" fmla="*/ 408510 w 425696"/>
                <a:gd name="connsiteY6" fmla="*/ 75716 h 561515"/>
                <a:gd name="connsiteX7" fmla="*/ 214761 w 425696"/>
                <a:gd name="connsiteY7" fmla="*/ 106 h 561515"/>
                <a:gd name="connsiteX8" fmla="*/ 11560 w 425696"/>
                <a:gd name="connsiteY8" fmla="*/ 87530 h 561515"/>
                <a:gd name="connsiteX0" fmla="*/ 10883 w 425019"/>
                <a:gd name="connsiteY0" fmla="*/ 85178 h 559163"/>
                <a:gd name="connsiteX1" fmla="*/ 25061 w 425019"/>
                <a:gd name="connsiteY1" fmla="*/ 361624 h 559163"/>
                <a:gd name="connsiteX2" fmla="*/ 29787 w 425019"/>
                <a:gd name="connsiteY2" fmla="*/ 519931 h 559163"/>
                <a:gd name="connsiteX3" fmla="*/ 188094 w 425019"/>
                <a:gd name="connsiteY3" fmla="*/ 541196 h 559163"/>
                <a:gd name="connsiteX4" fmla="*/ 403108 w 425019"/>
                <a:gd name="connsiteY4" fmla="*/ 541196 h 559163"/>
                <a:gd name="connsiteX5" fmla="*/ 414921 w 425019"/>
                <a:gd name="connsiteY5" fmla="*/ 309643 h 559163"/>
                <a:gd name="connsiteX6" fmla="*/ 407833 w 425019"/>
                <a:gd name="connsiteY6" fmla="*/ 73364 h 559163"/>
                <a:gd name="connsiteX7" fmla="*/ 204633 w 425019"/>
                <a:gd name="connsiteY7" fmla="*/ 116 h 559163"/>
                <a:gd name="connsiteX8" fmla="*/ 10883 w 425019"/>
                <a:gd name="connsiteY8" fmla="*/ 85178 h 559163"/>
                <a:gd name="connsiteX0" fmla="*/ 10883 w 431603"/>
                <a:gd name="connsiteY0" fmla="*/ 85178 h 559163"/>
                <a:gd name="connsiteX1" fmla="*/ 25061 w 431603"/>
                <a:gd name="connsiteY1" fmla="*/ 361624 h 559163"/>
                <a:gd name="connsiteX2" fmla="*/ 29787 w 431603"/>
                <a:gd name="connsiteY2" fmla="*/ 519931 h 559163"/>
                <a:gd name="connsiteX3" fmla="*/ 188094 w 431603"/>
                <a:gd name="connsiteY3" fmla="*/ 541196 h 559163"/>
                <a:gd name="connsiteX4" fmla="*/ 403108 w 431603"/>
                <a:gd name="connsiteY4" fmla="*/ 541196 h 559163"/>
                <a:gd name="connsiteX5" fmla="*/ 429098 w 431603"/>
                <a:gd name="connsiteY5" fmla="*/ 309643 h 559163"/>
                <a:gd name="connsiteX6" fmla="*/ 407833 w 431603"/>
                <a:gd name="connsiteY6" fmla="*/ 73364 h 559163"/>
                <a:gd name="connsiteX7" fmla="*/ 204633 w 431603"/>
                <a:gd name="connsiteY7" fmla="*/ 116 h 559163"/>
                <a:gd name="connsiteX8" fmla="*/ 10883 w 431603"/>
                <a:gd name="connsiteY8" fmla="*/ 85178 h 559163"/>
                <a:gd name="connsiteX0" fmla="*/ 16874 w 437594"/>
                <a:gd name="connsiteY0" fmla="*/ 85178 h 559163"/>
                <a:gd name="connsiteX1" fmla="*/ 12150 w 437594"/>
                <a:gd name="connsiteY1" fmla="*/ 361624 h 559163"/>
                <a:gd name="connsiteX2" fmla="*/ 35778 w 437594"/>
                <a:gd name="connsiteY2" fmla="*/ 519931 h 559163"/>
                <a:gd name="connsiteX3" fmla="*/ 194085 w 437594"/>
                <a:gd name="connsiteY3" fmla="*/ 541196 h 559163"/>
                <a:gd name="connsiteX4" fmla="*/ 409099 w 437594"/>
                <a:gd name="connsiteY4" fmla="*/ 541196 h 559163"/>
                <a:gd name="connsiteX5" fmla="*/ 435089 w 437594"/>
                <a:gd name="connsiteY5" fmla="*/ 309643 h 559163"/>
                <a:gd name="connsiteX6" fmla="*/ 413824 w 437594"/>
                <a:gd name="connsiteY6" fmla="*/ 73364 h 559163"/>
                <a:gd name="connsiteX7" fmla="*/ 210624 w 437594"/>
                <a:gd name="connsiteY7" fmla="*/ 116 h 559163"/>
                <a:gd name="connsiteX8" fmla="*/ 16874 w 437594"/>
                <a:gd name="connsiteY8" fmla="*/ 85178 h 559163"/>
                <a:gd name="connsiteX0" fmla="*/ 16874 w 437594"/>
                <a:gd name="connsiteY0" fmla="*/ 85178 h 563991"/>
                <a:gd name="connsiteX1" fmla="*/ 12150 w 437594"/>
                <a:gd name="connsiteY1" fmla="*/ 361624 h 563991"/>
                <a:gd name="connsiteX2" fmla="*/ 35778 w 437594"/>
                <a:gd name="connsiteY2" fmla="*/ 519931 h 563991"/>
                <a:gd name="connsiteX3" fmla="*/ 205899 w 437594"/>
                <a:gd name="connsiteY3" fmla="*/ 553010 h 563991"/>
                <a:gd name="connsiteX4" fmla="*/ 409099 w 437594"/>
                <a:gd name="connsiteY4" fmla="*/ 541196 h 563991"/>
                <a:gd name="connsiteX5" fmla="*/ 435089 w 437594"/>
                <a:gd name="connsiteY5" fmla="*/ 309643 h 563991"/>
                <a:gd name="connsiteX6" fmla="*/ 413824 w 437594"/>
                <a:gd name="connsiteY6" fmla="*/ 73364 h 563991"/>
                <a:gd name="connsiteX7" fmla="*/ 210624 w 437594"/>
                <a:gd name="connsiteY7" fmla="*/ 116 h 563991"/>
                <a:gd name="connsiteX8" fmla="*/ 16874 w 437594"/>
                <a:gd name="connsiteY8" fmla="*/ 85178 h 563991"/>
                <a:gd name="connsiteX0" fmla="*/ 16874 w 437594"/>
                <a:gd name="connsiteY0" fmla="*/ 85178 h 554236"/>
                <a:gd name="connsiteX1" fmla="*/ 12150 w 437594"/>
                <a:gd name="connsiteY1" fmla="*/ 361624 h 554236"/>
                <a:gd name="connsiteX2" fmla="*/ 35778 w 437594"/>
                <a:gd name="connsiteY2" fmla="*/ 519931 h 554236"/>
                <a:gd name="connsiteX3" fmla="*/ 205899 w 437594"/>
                <a:gd name="connsiteY3" fmla="*/ 553010 h 554236"/>
                <a:gd name="connsiteX4" fmla="*/ 409099 w 437594"/>
                <a:gd name="connsiteY4" fmla="*/ 522294 h 554236"/>
                <a:gd name="connsiteX5" fmla="*/ 435089 w 437594"/>
                <a:gd name="connsiteY5" fmla="*/ 309643 h 554236"/>
                <a:gd name="connsiteX6" fmla="*/ 413824 w 437594"/>
                <a:gd name="connsiteY6" fmla="*/ 73364 h 554236"/>
                <a:gd name="connsiteX7" fmla="*/ 210624 w 437594"/>
                <a:gd name="connsiteY7" fmla="*/ 116 h 554236"/>
                <a:gd name="connsiteX8" fmla="*/ 16874 w 437594"/>
                <a:gd name="connsiteY8" fmla="*/ 85178 h 554236"/>
                <a:gd name="connsiteX0" fmla="*/ 16874 w 437594"/>
                <a:gd name="connsiteY0" fmla="*/ 85178 h 558187"/>
                <a:gd name="connsiteX1" fmla="*/ 12150 w 437594"/>
                <a:gd name="connsiteY1" fmla="*/ 361624 h 558187"/>
                <a:gd name="connsiteX2" fmla="*/ 35778 w 437594"/>
                <a:gd name="connsiteY2" fmla="*/ 519931 h 558187"/>
                <a:gd name="connsiteX3" fmla="*/ 215350 w 437594"/>
                <a:gd name="connsiteY3" fmla="*/ 557736 h 558187"/>
                <a:gd name="connsiteX4" fmla="*/ 409099 w 437594"/>
                <a:gd name="connsiteY4" fmla="*/ 522294 h 558187"/>
                <a:gd name="connsiteX5" fmla="*/ 435089 w 437594"/>
                <a:gd name="connsiteY5" fmla="*/ 309643 h 558187"/>
                <a:gd name="connsiteX6" fmla="*/ 413824 w 437594"/>
                <a:gd name="connsiteY6" fmla="*/ 73364 h 558187"/>
                <a:gd name="connsiteX7" fmla="*/ 210624 w 437594"/>
                <a:gd name="connsiteY7" fmla="*/ 116 h 558187"/>
                <a:gd name="connsiteX8" fmla="*/ 16874 w 437594"/>
                <a:gd name="connsiteY8" fmla="*/ 85178 h 558187"/>
                <a:gd name="connsiteX0" fmla="*/ 20067 w 440787"/>
                <a:gd name="connsiteY0" fmla="*/ 85178 h 558187"/>
                <a:gd name="connsiteX1" fmla="*/ 8255 w 440787"/>
                <a:gd name="connsiteY1" fmla="*/ 361624 h 558187"/>
                <a:gd name="connsiteX2" fmla="*/ 38971 w 440787"/>
                <a:gd name="connsiteY2" fmla="*/ 519931 h 558187"/>
                <a:gd name="connsiteX3" fmla="*/ 218543 w 440787"/>
                <a:gd name="connsiteY3" fmla="*/ 557736 h 558187"/>
                <a:gd name="connsiteX4" fmla="*/ 412292 w 440787"/>
                <a:gd name="connsiteY4" fmla="*/ 522294 h 558187"/>
                <a:gd name="connsiteX5" fmla="*/ 438282 w 440787"/>
                <a:gd name="connsiteY5" fmla="*/ 309643 h 558187"/>
                <a:gd name="connsiteX6" fmla="*/ 417017 w 440787"/>
                <a:gd name="connsiteY6" fmla="*/ 73364 h 558187"/>
                <a:gd name="connsiteX7" fmla="*/ 213817 w 440787"/>
                <a:gd name="connsiteY7" fmla="*/ 116 h 558187"/>
                <a:gd name="connsiteX8" fmla="*/ 20067 w 440787"/>
                <a:gd name="connsiteY8" fmla="*/ 85178 h 558187"/>
                <a:gd name="connsiteX0" fmla="*/ 20067 w 442342"/>
                <a:gd name="connsiteY0" fmla="*/ 85178 h 558345"/>
                <a:gd name="connsiteX1" fmla="*/ 8255 w 442342"/>
                <a:gd name="connsiteY1" fmla="*/ 361624 h 558345"/>
                <a:gd name="connsiteX2" fmla="*/ 38971 w 442342"/>
                <a:gd name="connsiteY2" fmla="*/ 519931 h 558345"/>
                <a:gd name="connsiteX3" fmla="*/ 218543 w 442342"/>
                <a:gd name="connsiteY3" fmla="*/ 557736 h 558345"/>
                <a:gd name="connsiteX4" fmla="*/ 412292 w 442342"/>
                <a:gd name="connsiteY4" fmla="*/ 522294 h 558345"/>
                <a:gd name="connsiteX5" fmla="*/ 440644 w 442342"/>
                <a:gd name="connsiteY5" fmla="*/ 302555 h 558345"/>
                <a:gd name="connsiteX6" fmla="*/ 417017 w 442342"/>
                <a:gd name="connsiteY6" fmla="*/ 73364 h 558345"/>
                <a:gd name="connsiteX7" fmla="*/ 213817 w 442342"/>
                <a:gd name="connsiteY7" fmla="*/ 116 h 558345"/>
                <a:gd name="connsiteX8" fmla="*/ 20067 w 442342"/>
                <a:gd name="connsiteY8" fmla="*/ 85178 h 558345"/>
                <a:gd name="connsiteX0" fmla="*/ 21288 w 443563"/>
                <a:gd name="connsiteY0" fmla="*/ 85178 h 558345"/>
                <a:gd name="connsiteX1" fmla="*/ 7113 w 443563"/>
                <a:gd name="connsiteY1" fmla="*/ 356898 h 558345"/>
                <a:gd name="connsiteX2" fmla="*/ 40192 w 443563"/>
                <a:gd name="connsiteY2" fmla="*/ 519931 h 558345"/>
                <a:gd name="connsiteX3" fmla="*/ 219764 w 443563"/>
                <a:gd name="connsiteY3" fmla="*/ 557736 h 558345"/>
                <a:gd name="connsiteX4" fmla="*/ 413513 w 443563"/>
                <a:gd name="connsiteY4" fmla="*/ 522294 h 558345"/>
                <a:gd name="connsiteX5" fmla="*/ 441865 w 443563"/>
                <a:gd name="connsiteY5" fmla="*/ 302555 h 558345"/>
                <a:gd name="connsiteX6" fmla="*/ 418238 w 443563"/>
                <a:gd name="connsiteY6" fmla="*/ 73364 h 558345"/>
                <a:gd name="connsiteX7" fmla="*/ 215038 w 443563"/>
                <a:gd name="connsiteY7" fmla="*/ 116 h 558345"/>
                <a:gd name="connsiteX8" fmla="*/ 21288 w 443563"/>
                <a:gd name="connsiteY8" fmla="*/ 85178 h 558345"/>
                <a:gd name="connsiteX0" fmla="*/ 45611 w 437169"/>
                <a:gd name="connsiteY0" fmla="*/ 66265 h 558335"/>
                <a:gd name="connsiteX1" fmla="*/ 719 w 437169"/>
                <a:gd name="connsiteY1" fmla="*/ 356888 h 558335"/>
                <a:gd name="connsiteX2" fmla="*/ 33798 w 437169"/>
                <a:gd name="connsiteY2" fmla="*/ 519921 h 558335"/>
                <a:gd name="connsiteX3" fmla="*/ 213370 w 437169"/>
                <a:gd name="connsiteY3" fmla="*/ 557726 h 558335"/>
                <a:gd name="connsiteX4" fmla="*/ 407119 w 437169"/>
                <a:gd name="connsiteY4" fmla="*/ 522284 h 558335"/>
                <a:gd name="connsiteX5" fmla="*/ 435471 w 437169"/>
                <a:gd name="connsiteY5" fmla="*/ 302545 h 558335"/>
                <a:gd name="connsiteX6" fmla="*/ 411844 w 437169"/>
                <a:gd name="connsiteY6" fmla="*/ 73354 h 558335"/>
                <a:gd name="connsiteX7" fmla="*/ 208644 w 437169"/>
                <a:gd name="connsiteY7" fmla="*/ 106 h 558335"/>
                <a:gd name="connsiteX8" fmla="*/ 45611 w 437169"/>
                <a:gd name="connsiteY8" fmla="*/ 66265 h 558335"/>
                <a:gd name="connsiteX0" fmla="*/ 37761 w 429319"/>
                <a:gd name="connsiteY0" fmla="*/ 66214 h 558284"/>
                <a:gd name="connsiteX1" fmla="*/ 2320 w 429319"/>
                <a:gd name="connsiteY1" fmla="*/ 297767 h 558284"/>
                <a:gd name="connsiteX2" fmla="*/ 25948 w 429319"/>
                <a:gd name="connsiteY2" fmla="*/ 519870 h 558284"/>
                <a:gd name="connsiteX3" fmla="*/ 205520 w 429319"/>
                <a:gd name="connsiteY3" fmla="*/ 557675 h 558284"/>
                <a:gd name="connsiteX4" fmla="*/ 399269 w 429319"/>
                <a:gd name="connsiteY4" fmla="*/ 522233 h 558284"/>
                <a:gd name="connsiteX5" fmla="*/ 427621 w 429319"/>
                <a:gd name="connsiteY5" fmla="*/ 302494 h 558284"/>
                <a:gd name="connsiteX6" fmla="*/ 403994 w 429319"/>
                <a:gd name="connsiteY6" fmla="*/ 73303 h 558284"/>
                <a:gd name="connsiteX7" fmla="*/ 200794 w 429319"/>
                <a:gd name="connsiteY7" fmla="*/ 55 h 558284"/>
                <a:gd name="connsiteX8" fmla="*/ 37761 w 429319"/>
                <a:gd name="connsiteY8" fmla="*/ 66214 h 558284"/>
                <a:gd name="connsiteX0" fmla="*/ 36275 w 427833"/>
                <a:gd name="connsiteY0" fmla="*/ 66214 h 558958"/>
                <a:gd name="connsiteX1" fmla="*/ 834 w 427833"/>
                <a:gd name="connsiteY1" fmla="*/ 297767 h 558958"/>
                <a:gd name="connsiteX2" fmla="*/ 29188 w 427833"/>
                <a:gd name="connsiteY2" fmla="*/ 510418 h 558958"/>
                <a:gd name="connsiteX3" fmla="*/ 204034 w 427833"/>
                <a:gd name="connsiteY3" fmla="*/ 557675 h 558958"/>
                <a:gd name="connsiteX4" fmla="*/ 397783 w 427833"/>
                <a:gd name="connsiteY4" fmla="*/ 522233 h 558958"/>
                <a:gd name="connsiteX5" fmla="*/ 426135 w 427833"/>
                <a:gd name="connsiteY5" fmla="*/ 302494 h 558958"/>
                <a:gd name="connsiteX6" fmla="*/ 402508 w 427833"/>
                <a:gd name="connsiteY6" fmla="*/ 73303 h 558958"/>
                <a:gd name="connsiteX7" fmla="*/ 199308 w 427833"/>
                <a:gd name="connsiteY7" fmla="*/ 55 h 558958"/>
                <a:gd name="connsiteX8" fmla="*/ 36275 w 427833"/>
                <a:gd name="connsiteY8" fmla="*/ 66214 h 558958"/>
                <a:gd name="connsiteX0" fmla="*/ 36275 w 428528"/>
                <a:gd name="connsiteY0" fmla="*/ 66214 h 558440"/>
                <a:gd name="connsiteX1" fmla="*/ 834 w 428528"/>
                <a:gd name="connsiteY1" fmla="*/ 297767 h 558440"/>
                <a:gd name="connsiteX2" fmla="*/ 29188 w 428528"/>
                <a:gd name="connsiteY2" fmla="*/ 510418 h 558440"/>
                <a:gd name="connsiteX3" fmla="*/ 204034 w 428528"/>
                <a:gd name="connsiteY3" fmla="*/ 557675 h 558440"/>
                <a:gd name="connsiteX4" fmla="*/ 388332 w 428528"/>
                <a:gd name="connsiteY4" fmla="*/ 519870 h 558440"/>
                <a:gd name="connsiteX5" fmla="*/ 426135 w 428528"/>
                <a:gd name="connsiteY5" fmla="*/ 302494 h 558440"/>
                <a:gd name="connsiteX6" fmla="*/ 402508 w 428528"/>
                <a:gd name="connsiteY6" fmla="*/ 73303 h 558440"/>
                <a:gd name="connsiteX7" fmla="*/ 199308 w 428528"/>
                <a:gd name="connsiteY7" fmla="*/ 55 h 558440"/>
                <a:gd name="connsiteX8" fmla="*/ 36275 w 428528"/>
                <a:gd name="connsiteY8" fmla="*/ 66214 h 558440"/>
                <a:gd name="connsiteX0" fmla="*/ 37760 w 430013"/>
                <a:gd name="connsiteY0" fmla="*/ 66214 h 557901"/>
                <a:gd name="connsiteX1" fmla="*/ 2319 w 430013"/>
                <a:gd name="connsiteY1" fmla="*/ 297767 h 557901"/>
                <a:gd name="connsiteX2" fmla="*/ 25948 w 430013"/>
                <a:gd name="connsiteY2" fmla="*/ 519869 h 557901"/>
                <a:gd name="connsiteX3" fmla="*/ 205519 w 430013"/>
                <a:gd name="connsiteY3" fmla="*/ 557675 h 557901"/>
                <a:gd name="connsiteX4" fmla="*/ 389817 w 430013"/>
                <a:gd name="connsiteY4" fmla="*/ 519870 h 557901"/>
                <a:gd name="connsiteX5" fmla="*/ 427620 w 430013"/>
                <a:gd name="connsiteY5" fmla="*/ 302494 h 557901"/>
                <a:gd name="connsiteX6" fmla="*/ 403993 w 430013"/>
                <a:gd name="connsiteY6" fmla="*/ 73303 h 557901"/>
                <a:gd name="connsiteX7" fmla="*/ 200793 w 430013"/>
                <a:gd name="connsiteY7" fmla="*/ 55 h 557901"/>
                <a:gd name="connsiteX8" fmla="*/ 37760 w 430013"/>
                <a:gd name="connsiteY8" fmla="*/ 66214 h 557901"/>
                <a:gd name="connsiteX0" fmla="*/ 40684 w 432937"/>
                <a:gd name="connsiteY0" fmla="*/ 66214 h 557831"/>
                <a:gd name="connsiteX1" fmla="*/ 5243 w 432937"/>
                <a:gd name="connsiteY1" fmla="*/ 297767 h 557831"/>
                <a:gd name="connsiteX2" fmla="*/ 28872 w 432937"/>
                <a:gd name="connsiteY2" fmla="*/ 519869 h 557831"/>
                <a:gd name="connsiteX3" fmla="*/ 208443 w 432937"/>
                <a:gd name="connsiteY3" fmla="*/ 557675 h 557831"/>
                <a:gd name="connsiteX4" fmla="*/ 392741 w 432937"/>
                <a:gd name="connsiteY4" fmla="*/ 519870 h 557831"/>
                <a:gd name="connsiteX5" fmla="*/ 430544 w 432937"/>
                <a:gd name="connsiteY5" fmla="*/ 302494 h 557831"/>
                <a:gd name="connsiteX6" fmla="*/ 406917 w 432937"/>
                <a:gd name="connsiteY6" fmla="*/ 73303 h 557831"/>
                <a:gd name="connsiteX7" fmla="*/ 203717 w 432937"/>
                <a:gd name="connsiteY7" fmla="*/ 55 h 557831"/>
                <a:gd name="connsiteX8" fmla="*/ 40684 w 432937"/>
                <a:gd name="connsiteY8" fmla="*/ 66214 h 557831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6557 w 428810"/>
                <a:gd name="connsiteY0" fmla="*/ 66214 h 531376"/>
                <a:gd name="connsiteX1" fmla="*/ 1116 w 428810"/>
                <a:gd name="connsiteY1" fmla="*/ 297767 h 531376"/>
                <a:gd name="connsiteX2" fmla="*/ 27108 w 428810"/>
                <a:gd name="connsiteY2" fmla="*/ 510418 h 531376"/>
                <a:gd name="connsiteX3" fmla="*/ 192502 w 428810"/>
                <a:gd name="connsiteY3" fmla="*/ 524596 h 531376"/>
                <a:gd name="connsiteX4" fmla="*/ 388614 w 428810"/>
                <a:gd name="connsiteY4" fmla="*/ 519870 h 531376"/>
                <a:gd name="connsiteX5" fmla="*/ 426417 w 428810"/>
                <a:gd name="connsiteY5" fmla="*/ 302494 h 531376"/>
                <a:gd name="connsiteX6" fmla="*/ 402790 w 428810"/>
                <a:gd name="connsiteY6" fmla="*/ 73303 h 531376"/>
                <a:gd name="connsiteX7" fmla="*/ 199590 w 428810"/>
                <a:gd name="connsiteY7" fmla="*/ 55 h 531376"/>
                <a:gd name="connsiteX8" fmla="*/ 36557 w 428810"/>
                <a:gd name="connsiteY8" fmla="*/ 66214 h 531376"/>
                <a:gd name="connsiteX0" fmla="*/ 36557 w 422272"/>
                <a:gd name="connsiteY0" fmla="*/ 66214 h 538568"/>
                <a:gd name="connsiteX1" fmla="*/ 1116 w 422272"/>
                <a:gd name="connsiteY1" fmla="*/ 297767 h 538568"/>
                <a:gd name="connsiteX2" fmla="*/ 27108 w 422272"/>
                <a:gd name="connsiteY2" fmla="*/ 510418 h 538568"/>
                <a:gd name="connsiteX3" fmla="*/ 192502 w 422272"/>
                <a:gd name="connsiteY3" fmla="*/ 524596 h 538568"/>
                <a:gd name="connsiteX4" fmla="*/ 388614 w 422272"/>
                <a:gd name="connsiteY4" fmla="*/ 519870 h 538568"/>
                <a:gd name="connsiteX5" fmla="*/ 414603 w 422272"/>
                <a:gd name="connsiteY5" fmla="*/ 295406 h 538568"/>
                <a:gd name="connsiteX6" fmla="*/ 402790 w 422272"/>
                <a:gd name="connsiteY6" fmla="*/ 73303 h 538568"/>
                <a:gd name="connsiteX7" fmla="*/ 199590 w 422272"/>
                <a:gd name="connsiteY7" fmla="*/ 55 h 538568"/>
                <a:gd name="connsiteX8" fmla="*/ 36557 w 422272"/>
                <a:gd name="connsiteY8" fmla="*/ 66214 h 538568"/>
                <a:gd name="connsiteX0" fmla="*/ 36557 w 416127"/>
                <a:gd name="connsiteY0" fmla="*/ 66159 h 538513"/>
                <a:gd name="connsiteX1" fmla="*/ 1116 w 416127"/>
                <a:gd name="connsiteY1" fmla="*/ 297712 h 538513"/>
                <a:gd name="connsiteX2" fmla="*/ 27108 w 416127"/>
                <a:gd name="connsiteY2" fmla="*/ 510363 h 538513"/>
                <a:gd name="connsiteX3" fmla="*/ 192502 w 416127"/>
                <a:gd name="connsiteY3" fmla="*/ 524541 h 538513"/>
                <a:gd name="connsiteX4" fmla="*/ 388614 w 416127"/>
                <a:gd name="connsiteY4" fmla="*/ 519815 h 538513"/>
                <a:gd name="connsiteX5" fmla="*/ 414603 w 416127"/>
                <a:gd name="connsiteY5" fmla="*/ 295351 h 538513"/>
                <a:gd name="connsiteX6" fmla="*/ 390976 w 416127"/>
                <a:gd name="connsiteY6" fmla="*/ 66160 h 538513"/>
                <a:gd name="connsiteX7" fmla="*/ 199590 w 416127"/>
                <a:gd name="connsiteY7" fmla="*/ 0 h 538513"/>
                <a:gd name="connsiteX8" fmla="*/ 36557 w 416127"/>
                <a:gd name="connsiteY8" fmla="*/ 66159 h 538513"/>
                <a:gd name="connsiteX0" fmla="*/ 36557 w 416962"/>
                <a:gd name="connsiteY0" fmla="*/ 66159 h 533540"/>
                <a:gd name="connsiteX1" fmla="*/ 1116 w 416962"/>
                <a:gd name="connsiteY1" fmla="*/ 297712 h 533540"/>
                <a:gd name="connsiteX2" fmla="*/ 27108 w 416962"/>
                <a:gd name="connsiteY2" fmla="*/ 510363 h 533540"/>
                <a:gd name="connsiteX3" fmla="*/ 192502 w 416962"/>
                <a:gd name="connsiteY3" fmla="*/ 524541 h 533540"/>
                <a:gd name="connsiteX4" fmla="*/ 390977 w 416962"/>
                <a:gd name="connsiteY4" fmla="*/ 512727 h 533540"/>
                <a:gd name="connsiteX5" fmla="*/ 414603 w 416962"/>
                <a:gd name="connsiteY5" fmla="*/ 295351 h 533540"/>
                <a:gd name="connsiteX6" fmla="*/ 390976 w 416962"/>
                <a:gd name="connsiteY6" fmla="*/ 66160 h 533540"/>
                <a:gd name="connsiteX7" fmla="*/ 199590 w 416962"/>
                <a:gd name="connsiteY7" fmla="*/ 0 h 533540"/>
                <a:gd name="connsiteX8" fmla="*/ 36557 w 416962"/>
                <a:gd name="connsiteY8" fmla="*/ 66159 h 533540"/>
                <a:gd name="connsiteX0" fmla="*/ 36557 w 415953"/>
                <a:gd name="connsiteY0" fmla="*/ 66159 h 531703"/>
                <a:gd name="connsiteX1" fmla="*/ 1116 w 415953"/>
                <a:gd name="connsiteY1" fmla="*/ 297712 h 531703"/>
                <a:gd name="connsiteX2" fmla="*/ 27108 w 415953"/>
                <a:gd name="connsiteY2" fmla="*/ 510363 h 531703"/>
                <a:gd name="connsiteX3" fmla="*/ 192502 w 415953"/>
                <a:gd name="connsiteY3" fmla="*/ 524541 h 531703"/>
                <a:gd name="connsiteX4" fmla="*/ 390977 w 415953"/>
                <a:gd name="connsiteY4" fmla="*/ 512727 h 531703"/>
                <a:gd name="connsiteX5" fmla="*/ 414603 w 415953"/>
                <a:gd name="connsiteY5" fmla="*/ 295351 h 531703"/>
                <a:gd name="connsiteX6" fmla="*/ 390976 w 415953"/>
                <a:gd name="connsiteY6" fmla="*/ 66160 h 531703"/>
                <a:gd name="connsiteX7" fmla="*/ 199590 w 415953"/>
                <a:gd name="connsiteY7" fmla="*/ 0 h 531703"/>
                <a:gd name="connsiteX8" fmla="*/ 36557 w 415953"/>
                <a:gd name="connsiteY8" fmla="*/ 66159 h 531703"/>
                <a:gd name="connsiteX0" fmla="*/ 38202 w 417598"/>
                <a:gd name="connsiteY0" fmla="*/ 66159 h 527065"/>
                <a:gd name="connsiteX1" fmla="*/ 2761 w 417598"/>
                <a:gd name="connsiteY1" fmla="*/ 297712 h 527065"/>
                <a:gd name="connsiteX2" fmla="*/ 28753 w 417598"/>
                <a:gd name="connsiteY2" fmla="*/ 510363 h 527065"/>
                <a:gd name="connsiteX3" fmla="*/ 194147 w 417598"/>
                <a:gd name="connsiteY3" fmla="*/ 524541 h 527065"/>
                <a:gd name="connsiteX4" fmla="*/ 392622 w 417598"/>
                <a:gd name="connsiteY4" fmla="*/ 512727 h 527065"/>
                <a:gd name="connsiteX5" fmla="*/ 416248 w 417598"/>
                <a:gd name="connsiteY5" fmla="*/ 295351 h 527065"/>
                <a:gd name="connsiteX6" fmla="*/ 392621 w 417598"/>
                <a:gd name="connsiteY6" fmla="*/ 66160 h 527065"/>
                <a:gd name="connsiteX7" fmla="*/ 201235 w 417598"/>
                <a:gd name="connsiteY7" fmla="*/ 0 h 527065"/>
                <a:gd name="connsiteX8" fmla="*/ 38202 w 417598"/>
                <a:gd name="connsiteY8" fmla="*/ 66159 h 527065"/>
                <a:gd name="connsiteX0" fmla="*/ 36212 w 415608"/>
                <a:gd name="connsiteY0" fmla="*/ 66159 h 527065"/>
                <a:gd name="connsiteX1" fmla="*/ 771 w 415608"/>
                <a:gd name="connsiteY1" fmla="*/ 297712 h 527065"/>
                <a:gd name="connsiteX2" fmla="*/ 55116 w 415608"/>
                <a:gd name="connsiteY2" fmla="*/ 510363 h 527065"/>
                <a:gd name="connsiteX3" fmla="*/ 192157 w 415608"/>
                <a:gd name="connsiteY3" fmla="*/ 524541 h 527065"/>
                <a:gd name="connsiteX4" fmla="*/ 390632 w 415608"/>
                <a:gd name="connsiteY4" fmla="*/ 512727 h 527065"/>
                <a:gd name="connsiteX5" fmla="*/ 414258 w 415608"/>
                <a:gd name="connsiteY5" fmla="*/ 295351 h 527065"/>
                <a:gd name="connsiteX6" fmla="*/ 390631 w 415608"/>
                <a:gd name="connsiteY6" fmla="*/ 66160 h 527065"/>
                <a:gd name="connsiteX7" fmla="*/ 199245 w 415608"/>
                <a:gd name="connsiteY7" fmla="*/ 0 h 527065"/>
                <a:gd name="connsiteX8" fmla="*/ 36212 w 415608"/>
                <a:gd name="connsiteY8" fmla="*/ 66159 h 527065"/>
                <a:gd name="connsiteX0" fmla="*/ 15687 w 395083"/>
                <a:gd name="connsiteY0" fmla="*/ 66159 h 531379"/>
                <a:gd name="connsiteX1" fmla="*/ 8600 w 395083"/>
                <a:gd name="connsiteY1" fmla="*/ 302438 h 531379"/>
                <a:gd name="connsiteX2" fmla="*/ 34591 w 395083"/>
                <a:gd name="connsiteY2" fmla="*/ 510363 h 531379"/>
                <a:gd name="connsiteX3" fmla="*/ 171632 w 395083"/>
                <a:gd name="connsiteY3" fmla="*/ 524541 h 531379"/>
                <a:gd name="connsiteX4" fmla="*/ 370107 w 395083"/>
                <a:gd name="connsiteY4" fmla="*/ 512727 h 531379"/>
                <a:gd name="connsiteX5" fmla="*/ 393733 w 395083"/>
                <a:gd name="connsiteY5" fmla="*/ 295351 h 531379"/>
                <a:gd name="connsiteX6" fmla="*/ 370106 w 395083"/>
                <a:gd name="connsiteY6" fmla="*/ 66160 h 531379"/>
                <a:gd name="connsiteX7" fmla="*/ 178720 w 395083"/>
                <a:gd name="connsiteY7" fmla="*/ 0 h 531379"/>
                <a:gd name="connsiteX8" fmla="*/ 15687 w 395083"/>
                <a:gd name="connsiteY8" fmla="*/ 66159 h 531379"/>
                <a:gd name="connsiteX0" fmla="*/ 16810 w 396206"/>
                <a:gd name="connsiteY0" fmla="*/ 66159 h 532029"/>
                <a:gd name="connsiteX1" fmla="*/ 7361 w 396206"/>
                <a:gd name="connsiteY1" fmla="*/ 292987 h 532029"/>
                <a:gd name="connsiteX2" fmla="*/ 35714 w 396206"/>
                <a:gd name="connsiteY2" fmla="*/ 510363 h 532029"/>
                <a:gd name="connsiteX3" fmla="*/ 172755 w 396206"/>
                <a:gd name="connsiteY3" fmla="*/ 524541 h 532029"/>
                <a:gd name="connsiteX4" fmla="*/ 371230 w 396206"/>
                <a:gd name="connsiteY4" fmla="*/ 512727 h 532029"/>
                <a:gd name="connsiteX5" fmla="*/ 394856 w 396206"/>
                <a:gd name="connsiteY5" fmla="*/ 295351 h 532029"/>
                <a:gd name="connsiteX6" fmla="*/ 371229 w 396206"/>
                <a:gd name="connsiteY6" fmla="*/ 66160 h 532029"/>
                <a:gd name="connsiteX7" fmla="*/ 179843 w 396206"/>
                <a:gd name="connsiteY7" fmla="*/ 0 h 532029"/>
                <a:gd name="connsiteX8" fmla="*/ 16810 w 396206"/>
                <a:gd name="connsiteY8" fmla="*/ 66159 h 532029"/>
                <a:gd name="connsiteX0" fmla="*/ 17622 w 397018"/>
                <a:gd name="connsiteY0" fmla="*/ 66159 h 532029"/>
                <a:gd name="connsiteX1" fmla="*/ 8173 w 397018"/>
                <a:gd name="connsiteY1" fmla="*/ 292987 h 532029"/>
                <a:gd name="connsiteX2" fmla="*/ 36526 w 397018"/>
                <a:gd name="connsiteY2" fmla="*/ 510363 h 532029"/>
                <a:gd name="connsiteX3" fmla="*/ 173567 w 397018"/>
                <a:gd name="connsiteY3" fmla="*/ 524541 h 532029"/>
                <a:gd name="connsiteX4" fmla="*/ 372042 w 397018"/>
                <a:gd name="connsiteY4" fmla="*/ 512727 h 532029"/>
                <a:gd name="connsiteX5" fmla="*/ 395668 w 397018"/>
                <a:gd name="connsiteY5" fmla="*/ 295351 h 532029"/>
                <a:gd name="connsiteX6" fmla="*/ 372041 w 397018"/>
                <a:gd name="connsiteY6" fmla="*/ 66160 h 532029"/>
                <a:gd name="connsiteX7" fmla="*/ 180655 w 397018"/>
                <a:gd name="connsiteY7" fmla="*/ 0 h 532029"/>
                <a:gd name="connsiteX8" fmla="*/ 17622 w 397018"/>
                <a:gd name="connsiteY8" fmla="*/ 66159 h 532029"/>
                <a:gd name="connsiteX0" fmla="*/ 16811 w 396207"/>
                <a:gd name="connsiteY0" fmla="*/ 66159 h 529127"/>
                <a:gd name="connsiteX1" fmla="*/ 7362 w 396207"/>
                <a:gd name="connsiteY1" fmla="*/ 292987 h 529127"/>
                <a:gd name="connsiteX2" fmla="*/ 35715 w 396207"/>
                <a:gd name="connsiteY2" fmla="*/ 505637 h 529127"/>
                <a:gd name="connsiteX3" fmla="*/ 172756 w 396207"/>
                <a:gd name="connsiteY3" fmla="*/ 524541 h 529127"/>
                <a:gd name="connsiteX4" fmla="*/ 371231 w 396207"/>
                <a:gd name="connsiteY4" fmla="*/ 512727 h 529127"/>
                <a:gd name="connsiteX5" fmla="*/ 394857 w 396207"/>
                <a:gd name="connsiteY5" fmla="*/ 295351 h 529127"/>
                <a:gd name="connsiteX6" fmla="*/ 371230 w 396207"/>
                <a:gd name="connsiteY6" fmla="*/ 66160 h 529127"/>
                <a:gd name="connsiteX7" fmla="*/ 179844 w 396207"/>
                <a:gd name="connsiteY7" fmla="*/ 0 h 529127"/>
                <a:gd name="connsiteX8" fmla="*/ 16811 w 396207"/>
                <a:gd name="connsiteY8" fmla="*/ 66159 h 529127"/>
                <a:gd name="connsiteX0" fmla="*/ 16811 w 397772"/>
                <a:gd name="connsiteY0" fmla="*/ 66159 h 528841"/>
                <a:gd name="connsiteX1" fmla="*/ 7362 w 397772"/>
                <a:gd name="connsiteY1" fmla="*/ 292987 h 528841"/>
                <a:gd name="connsiteX2" fmla="*/ 35715 w 397772"/>
                <a:gd name="connsiteY2" fmla="*/ 505637 h 528841"/>
                <a:gd name="connsiteX3" fmla="*/ 172756 w 397772"/>
                <a:gd name="connsiteY3" fmla="*/ 524541 h 528841"/>
                <a:gd name="connsiteX4" fmla="*/ 349966 w 397772"/>
                <a:gd name="connsiteY4" fmla="*/ 517453 h 528841"/>
                <a:gd name="connsiteX5" fmla="*/ 394857 w 397772"/>
                <a:gd name="connsiteY5" fmla="*/ 295351 h 528841"/>
                <a:gd name="connsiteX6" fmla="*/ 371230 w 397772"/>
                <a:gd name="connsiteY6" fmla="*/ 66160 h 528841"/>
                <a:gd name="connsiteX7" fmla="*/ 179844 w 397772"/>
                <a:gd name="connsiteY7" fmla="*/ 0 h 528841"/>
                <a:gd name="connsiteX8" fmla="*/ 16811 w 397772"/>
                <a:gd name="connsiteY8" fmla="*/ 66159 h 528841"/>
                <a:gd name="connsiteX0" fmla="*/ 16811 w 386281"/>
                <a:gd name="connsiteY0" fmla="*/ 66159 h 536037"/>
                <a:gd name="connsiteX1" fmla="*/ 7362 w 386281"/>
                <a:gd name="connsiteY1" fmla="*/ 292987 h 536037"/>
                <a:gd name="connsiteX2" fmla="*/ 35715 w 386281"/>
                <a:gd name="connsiteY2" fmla="*/ 505637 h 536037"/>
                <a:gd name="connsiteX3" fmla="*/ 172756 w 386281"/>
                <a:gd name="connsiteY3" fmla="*/ 524541 h 536037"/>
                <a:gd name="connsiteX4" fmla="*/ 349966 w 386281"/>
                <a:gd name="connsiteY4" fmla="*/ 517453 h 536037"/>
                <a:gd name="connsiteX5" fmla="*/ 368866 w 386281"/>
                <a:gd name="connsiteY5" fmla="*/ 292988 h 536037"/>
                <a:gd name="connsiteX6" fmla="*/ 371230 w 386281"/>
                <a:gd name="connsiteY6" fmla="*/ 66160 h 536037"/>
                <a:gd name="connsiteX7" fmla="*/ 179844 w 386281"/>
                <a:gd name="connsiteY7" fmla="*/ 0 h 536037"/>
                <a:gd name="connsiteX8" fmla="*/ 16811 w 386281"/>
                <a:gd name="connsiteY8" fmla="*/ 66159 h 536037"/>
                <a:gd name="connsiteX0" fmla="*/ 16811 w 390120"/>
                <a:gd name="connsiteY0" fmla="*/ 66159 h 535863"/>
                <a:gd name="connsiteX1" fmla="*/ 7362 w 390120"/>
                <a:gd name="connsiteY1" fmla="*/ 292987 h 535863"/>
                <a:gd name="connsiteX2" fmla="*/ 35715 w 390120"/>
                <a:gd name="connsiteY2" fmla="*/ 505637 h 535863"/>
                <a:gd name="connsiteX3" fmla="*/ 172756 w 390120"/>
                <a:gd name="connsiteY3" fmla="*/ 524541 h 535863"/>
                <a:gd name="connsiteX4" fmla="*/ 349966 w 390120"/>
                <a:gd name="connsiteY4" fmla="*/ 517453 h 535863"/>
                <a:gd name="connsiteX5" fmla="*/ 380680 w 390120"/>
                <a:gd name="connsiteY5" fmla="*/ 295351 h 535863"/>
                <a:gd name="connsiteX6" fmla="*/ 371230 w 390120"/>
                <a:gd name="connsiteY6" fmla="*/ 66160 h 535863"/>
                <a:gd name="connsiteX7" fmla="*/ 179844 w 390120"/>
                <a:gd name="connsiteY7" fmla="*/ 0 h 535863"/>
                <a:gd name="connsiteX8" fmla="*/ 16811 w 390120"/>
                <a:gd name="connsiteY8" fmla="*/ 66159 h 535863"/>
                <a:gd name="connsiteX0" fmla="*/ 16811 w 393406"/>
                <a:gd name="connsiteY0" fmla="*/ 66159 h 535863"/>
                <a:gd name="connsiteX1" fmla="*/ 7362 w 393406"/>
                <a:gd name="connsiteY1" fmla="*/ 292987 h 535863"/>
                <a:gd name="connsiteX2" fmla="*/ 35715 w 393406"/>
                <a:gd name="connsiteY2" fmla="*/ 505637 h 535863"/>
                <a:gd name="connsiteX3" fmla="*/ 172756 w 393406"/>
                <a:gd name="connsiteY3" fmla="*/ 524541 h 535863"/>
                <a:gd name="connsiteX4" fmla="*/ 349966 w 393406"/>
                <a:gd name="connsiteY4" fmla="*/ 517453 h 535863"/>
                <a:gd name="connsiteX5" fmla="*/ 387769 w 393406"/>
                <a:gd name="connsiteY5" fmla="*/ 295351 h 535863"/>
                <a:gd name="connsiteX6" fmla="*/ 371230 w 393406"/>
                <a:gd name="connsiteY6" fmla="*/ 66160 h 535863"/>
                <a:gd name="connsiteX7" fmla="*/ 179844 w 393406"/>
                <a:gd name="connsiteY7" fmla="*/ 0 h 535863"/>
                <a:gd name="connsiteX8" fmla="*/ 16811 w 393406"/>
                <a:gd name="connsiteY8" fmla="*/ 66159 h 535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406" h="535863">
                  <a:moveTo>
                    <a:pt x="16811" y="66159"/>
                  </a:moveTo>
                  <a:cubicBezTo>
                    <a:pt x="-11936" y="114990"/>
                    <a:pt x="4211" y="219741"/>
                    <a:pt x="7362" y="292987"/>
                  </a:cubicBezTo>
                  <a:cubicBezTo>
                    <a:pt x="10513" y="366233"/>
                    <a:pt x="8149" y="467045"/>
                    <a:pt x="35715" y="505637"/>
                  </a:cubicBezTo>
                  <a:cubicBezTo>
                    <a:pt x="63281" y="544229"/>
                    <a:pt x="120381" y="522572"/>
                    <a:pt x="172756" y="524541"/>
                  </a:cubicBezTo>
                  <a:cubicBezTo>
                    <a:pt x="231826" y="522178"/>
                    <a:pt x="314131" y="555651"/>
                    <a:pt x="349966" y="517453"/>
                  </a:cubicBezTo>
                  <a:cubicBezTo>
                    <a:pt x="385802" y="479255"/>
                    <a:pt x="384225" y="370566"/>
                    <a:pt x="387769" y="295351"/>
                  </a:cubicBezTo>
                  <a:cubicBezTo>
                    <a:pt x="391313" y="220136"/>
                    <a:pt x="404703" y="118141"/>
                    <a:pt x="371230" y="66160"/>
                  </a:cubicBezTo>
                  <a:cubicBezTo>
                    <a:pt x="337757" y="14179"/>
                    <a:pt x="238914" y="0"/>
                    <a:pt x="179844" y="0"/>
                  </a:cubicBezTo>
                  <a:cubicBezTo>
                    <a:pt x="120774" y="0"/>
                    <a:pt x="45558" y="17328"/>
                    <a:pt x="16811" y="66159"/>
                  </a:cubicBez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7C9C04F4-8795-4D0C-8E2C-3F27F58F2F2E}"/>
                </a:ext>
              </a:extLst>
            </p:cNvPr>
            <p:cNvSpPr/>
            <p:nvPr/>
          </p:nvSpPr>
          <p:spPr>
            <a:xfrm rot="20611956">
              <a:off x="5984182" y="4085586"/>
              <a:ext cx="393406" cy="535863"/>
            </a:xfrm>
            <a:custGeom>
              <a:avLst/>
              <a:gdLst>
                <a:gd name="connsiteX0" fmla="*/ 11215 w 427713"/>
                <a:gd name="connsiteY0" fmla="*/ 118649 h 561918"/>
                <a:gd name="connsiteX1" fmla="*/ 27755 w 427713"/>
                <a:gd name="connsiteY1" fmla="*/ 364379 h 561918"/>
                <a:gd name="connsiteX2" fmla="*/ 32481 w 427713"/>
                <a:gd name="connsiteY2" fmla="*/ 522686 h 561918"/>
                <a:gd name="connsiteX3" fmla="*/ 190788 w 427713"/>
                <a:gd name="connsiteY3" fmla="*/ 543951 h 561918"/>
                <a:gd name="connsiteX4" fmla="*/ 405802 w 427713"/>
                <a:gd name="connsiteY4" fmla="*/ 543951 h 561918"/>
                <a:gd name="connsiteX5" fmla="*/ 417615 w 427713"/>
                <a:gd name="connsiteY5" fmla="*/ 312398 h 561918"/>
                <a:gd name="connsiteX6" fmla="*/ 410527 w 427713"/>
                <a:gd name="connsiteY6" fmla="*/ 76119 h 561918"/>
                <a:gd name="connsiteX7" fmla="*/ 216778 w 427713"/>
                <a:gd name="connsiteY7" fmla="*/ 509 h 561918"/>
                <a:gd name="connsiteX8" fmla="*/ 11215 w 427713"/>
                <a:gd name="connsiteY8" fmla="*/ 118649 h 561918"/>
                <a:gd name="connsiteX0" fmla="*/ 11560 w 425696"/>
                <a:gd name="connsiteY0" fmla="*/ 87530 h 561515"/>
                <a:gd name="connsiteX1" fmla="*/ 25738 w 425696"/>
                <a:gd name="connsiteY1" fmla="*/ 363976 h 561515"/>
                <a:gd name="connsiteX2" fmla="*/ 30464 w 425696"/>
                <a:gd name="connsiteY2" fmla="*/ 522283 h 561515"/>
                <a:gd name="connsiteX3" fmla="*/ 188771 w 425696"/>
                <a:gd name="connsiteY3" fmla="*/ 543548 h 561515"/>
                <a:gd name="connsiteX4" fmla="*/ 403785 w 425696"/>
                <a:gd name="connsiteY4" fmla="*/ 543548 h 561515"/>
                <a:gd name="connsiteX5" fmla="*/ 415598 w 425696"/>
                <a:gd name="connsiteY5" fmla="*/ 311995 h 561515"/>
                <a:gd name="connsiteX6" fmla="*/ 408510 w 425696"/>
                <a:gd name="connsiteY6" fmla="*/ 75716 h 561515"/>
                <a:gd name="connsiteX7" fmla="*/ 214761 w 425696"/>
                <a:gd name="connsiteY7" fmla="*/ 106 h 561515"/>
                <a:gd name="connsiteX8" fmla="*/ 11560 w 425696"/>
                <a:gd name="connsiteY8" fmla="*/ 87530 h 561515"/>
                <a:gd name="connsiteX0" fmla="*/ 10883 w 425019"/>
                <a:gd name="connsiteY0" fmla="*/ 85178 h 559163"/>
                <a:gd name="connsiteX1" fmla="*/ 25061 w 425019"/>
                <a:gd name="connsiteY1" fmla="*/ 361624 h 559163"/>
                <a:gd name="connsiteX2" fmla="*/ 29787 w 425019"/>
                <a:gd name="connsiteY2" fmla="*/ 519931 h 559163"/>
                <a:gd name="connsiteX3" fmla="*/ 188094 w 425019"/>
                <a:gd name="connsiteY3" fmla="*/ 541196 h 559163"/>
                <a:gd name="connsiteX4" fmla="*/ 403108 w 425019"/>
                <a:gd name="connsiteY4" fmla="*/ 541196 h 559163"/>
                <a:gd name="connsiteX5" fmla="*/ 414921 w 425019"/>
                <a:gd name="connsiteY5" fmla="*/ 309643 h 559163"/>
                <a:gd name="connsiteX6" fmla="*/ 407833 w 425019"/>
                <a:gd name="connsiteY6" fmla="*/ 73364 h 559163"/>
                <a:gd name="connsiteX7" fmla="*/ 204633 w 425019"/>
                <a:gd name="connsiteY7" fmla="*/ 116 h 559163"/>
                <a:gd name="connsiteX8" fmla="*/ 10883 w 425019"/>
                <a:gd name="connsiteY8" fmla="*/ 85178 h 559163"/>
                <a:gd name="connsiteX0" fmla="*/ 10883 w 431603"/>
                <a:gd name="connsiteY0" fmla="*/ 85178 h 559163"/>
                <a:gd name="connsiteX1" fmla="*/ 25061 w 431603"/>
                <a:gd name="connsiteY1" fmla="*/ 361624 h 559163"/>
                <a:gd name="connsiteX2" fmla="*/ 29787 w 431603"/>
                <a:gd name="connsiteY2" fmla="*/ 519931 h 559163"/>
                <a:gd name="connsiteX3" fmla="*/ 188094 w 431603"/>
                <a:gd name="connsiteY3" fmla="*/ 541196 h 559163"/>
                <a:gd name="connsiteX4" fmla="*/ 403108 w 431603"/>
                <a:gd name="connsiteY4" fmla="*/ 541196 h 559163"/>
                <a:gd name="connsiteX5" fmla="*/ 429098 w 431603"/>
                <a:gd name="connsiteY5" fmla="*/ 309643 h 559163"/>
                <a:gd name="connsiteX6" fmla="*/ 407833 w 431603"/>
                <a:gd name="connsiteY6" fmla="*/ 73364 h 559163"/>
                <a:gd name="connsiteX7" fmla="*/ 204633 w 431603"/>
                <a:gd name="connsiteY7" fmla="*/ 116 h 559163"/>
                <a:gd name="connsiteX8" fmla="*/ 10883 w 431603"/>
                <a:gd name="connsiteY8" fmla="*/ 85178 h 559163"/>
                <a:gd name="connsiteX0" fmla="*/ 16874 w 437594"/>
                <a:gd name="connsiteY0" fmla="*/ 85178 h 559163"/>
                <a:gd name="connsiteX1" fmla="*/ 12150 w 437594"/>
                <a:gd name="connsiteY1" fmla="*/ 361624 h 559163"/>
                <a:gd name="connsiteX2" fmla="*/ 35778 w 437594"/>
                <a:gd name="connsiteY2" fmla="*/ 519931 h 559163"/>
                <a:gd name="connsiteX3" fmla="*/ 194085 w 437594"/>
                <a:gd name="connsiteY3" fmla="*/ 541196 h 559163"/>
                <a:gd name="connsiteX4" fmla="*/ 409099 w 437594"/>
                <a:gd name="connsiteY4" fmla="*/ 541196 h 559163"/>
                <a:gd name="connsiteX5" fmla="*/ 435089 w 437594"/>
                <a:gd name="connsiteY5" fmla="*/ 309643 h 559163"/>
                <a:gd name="connsiteX6" fmla="*/ 413824 w 437594"/>
                <a:gd name="connsiteY6" fmla="*/ 73364 h 559163"/>
                <a:gd name="connsiteX7" fmla="*/ 210624 w 437594"/>
                <a:gd name="connsiteY7" fmla="*/ 116 h 559163"/>
                <a:gd name="connsiteX8" fmla="*/ 16874 w 437594"/>
                <a:gd name="connsiteY8" fmla="*/ 85178 h 559163"/>
                <a:gd name="connsiteX0" fmla="*/ 16874 w 437594"/>
                <a:gd name="connsiteY0" fmla="*/ 85178 h 563991"/>
                <a:gd name="connsiteX1" fmla="*/ 12150 w 437594"/>
                <a:gd name="connsiteY1" fmla="*/ 361624 h 563991"/>
                <a:gd name="connsiteX2" fmla="*/ 35778 w 437594"/>
                <a:gd name="connsiteY2" fmla="*/ 519931 h 563991"/>
                <a:gd name="connsiteX3" fmla="*/ 205899 w 437594"/>
                <a:gd name="connsiteY3" fmla="*/ 553010 h 563991"/>
                <a:gd name="connsiteX4" fmla="*/ 409099 w 437594"/>
                <a:gd name="connsiteY4" fmla="*/ 541196 h 563991"/>
                <a:gd name="connsiteX5" fmla="*/ 435089 w 437594"/>
                <a:gd name="connsiteY5" fmla="*/ 309643 h 563991"/>
                <a:gd name="connsiteX6" fmla="*/ 413824 w 437594"/>
                <a:gd name="connsiteY6" fmla="*/ 73364 h 563991"/>
                <a:gd name="connsiteX7" fmla="*/ 210624 w 437594"/>
                <a:gd name="connsiteY7" fmla="*/ 116 h 563991"/>
                <a:gd name="connsiteX8" fmla="*/ 16874 w 437594"/>
                <a:gd name="connsiteY8" fmla="*/ 85178 h 563991"/>
                <a:gd name="connsiteX0" fmla="*/ 16874 w 437594"/>
                <a:gd name="connsiteY0" fmla="*/ 85178 h 554236"/>
                <a:gd name="connsiteX1" fmla="*/ 12150 w 437594"/>
                <a:gd name="connsiteY1" fmla="*/ 361624 h 554236"/>
                <a:gd name="connsiteX2" fmla="*/ 35778 w 437594"/>
                <a:gd name="connsiteY2" fmla="*/ 519931 h 554236"/>
                <a:gd name="connsiteX3" fmla="*/ 205899 w 437594"/>
                <a:gd name="connsiteY3" fmla="*/ 553010 h 554236"/>
                <a:gd name="connsiteX4" fmla="*/ 409099 w 437594"/>
                <a:gd name="connsiteY4" fmla="*/ 522294 h 554236"/>
                <a:gd name="connsiteX5" fmla="*/ 435089 w 437594"/>
                <a:gd name="connsiteY5" fmla="*/ 309643 h 554236"/>
                <a:gd name="connsiteX6" fmla="*/ 413824 w 437594"/>
                <a:gd name="connsiteY6" fmla="*/ 73364 h 554236"/>
                <a:gd name="connsiteX7" fmla="*/ 210624 w 437594"/>
                <a:gd name="connsiteY7" fmla="*/ 116 h 554236"/>
                <a:gd name="connsiteX8" fmla="*/ 16874 w 437594"/>
                <a:gd name="connsiteY8" fmla="*/ 85178 h 554236"/>
                <a:gd name="connsiteX0" fmla="*/ 16874 w 437594"/>
                <a:gd name="connsiteY0" fmla="*/ 85178 h 558187"/>
                <a:gd name="connsiteX1" fmla="*/ 12150 w 437594"/>
                <a:gd name="connsiteY1" fmla="*/ 361624 h 558187"/>
                <a:gd name="connsiteX2" fmla="*/ 35778 w 437594"/>
                <a:gd name="connsiteY2" fmla="*/ 519931 h 558187"/>
                <a:gd name="connsiteX3" fmla="*/ 215350 w 437594"/>
                <a:gd name="connsiteY3" fmla="*/ 557736 h 558187"/>
                <a:gd name="connsiteX4" fmla="*/ 409099 w 437594"/>
                <a:gd name="connsiteY4" fmla="*/ 522294 h 558187"/>
                <a:gd name="connsiteX5" fmla="*/ 435089 w 437594"/>
                <a:gd name="connsiteY5" fmla="*/ 309643 h 558187"/>
                <a:gd name="connsiteX6" fmla="*/ 413824 w 437594"/>
                <a:gd name="connsiteY6" fmla="*/ 73364 h 558187"/>
                <a:gd name="connsiteX7" fmla="*/ 210624 w 437594"/>
                <a:gd name="connsiteY7" fmla="*/ 116 h 558187"/>
                <a:gd name="connsiteX8" fmla="*/ 16874 w 437594"/>
                <a:gd name="connsiteY8" fmla="*/ 85178 h 558187"/>
                <a:gd name="connsiteX0" fmla="*/ 20067 w 440787"/>
                <a:gd name="connsiteY0" fmla="*/ 85178 h 558187"/>
                <a:gd name="connsiteX1" fmla="*/ 8255 w 440787"/>
                <a:gd name="connsiteY1" fmla="*/ 361624 h 558187"/>
                <a:gd name="connsiteX2" fmla="*/ 38971 w 440787"/>
                <a:gd name="connsiteY2" fmla="*/ 519931 h 558187"/>
                <a:gd name="connsiteX3" fmla="*/ 218543 w 440787"/>
                <a:gd name="connsiteY3" fmla="*/ 557736 h 558187"/>
                <a:gd name="connsiteX4" fmla="*/ 412292 w 440787"/>
                <a:gd name="connsiteY4" fmla="*/ 522294 h 558187"/>
                <a:gd name="connsiteX5" fmla="*/ 438282 w 440787"/>
                <a:gd name="connsiteY5" fmla="*/ 309643 h 558187"/>
                <a:gd name="connsiteX6" fmla="*/ 417017 w 440787"/>
                <a:gd name="connsiteY6" fmla="*/ 73364 h 558187"/>
                <a:gd name="connsiteX7" fmla="*/ 213817 w 440787"/>
                <a:gd name="connsiteY7" fmla="*/ 116 h 558187"/>
                <a:gd name="connsiteX8" fmla="*/ 20067 w 440787"/>
                <a:gd name="connsiteY8" fmla="*/ 85178 h 558187"/>
                <a:gd name="connsiteX0" fmla="*/ 20067 w 442342"/>
                <a:gd name="connsiteY0" fmla="*/ 85178 h 558345"/>
                <a:gd name="connsiteX1" fmla="*/ 8255 w 442342"/>
                <a:gd name="connsiteY1" fmla="*/ 361624 h 558345"/>
                <a:gd name="connsiteX2" fmla="*/ 38971 w 442342"/>
                <a:gd name="connsiteY2" fmla="*/ 519931 h 558345"/>
                <a:gd name="connsiteX3" fmla="*/ 218543 w 442342"/>
                <a:gd name="connsiteY3" fmla="*/ 557736 h 558345"/>
                <a:gd name="connsiteX4" fmla="*/ 412292 w 442342"/>
                <a:gd name="connsiteY4" fmla="*/ 522294 h 558345"/>
                <a:gd name="connsiteX5" fmla="*/ 440644 w 442342"/>
                <a:gd name="connsiteY5" fmla="*/ 302555 h 558345"/>
                <a:gd name="connsiteX6" fmla="*/ 417017 w 442342"/>
                <a:gd name="connsiteY6" fmla="*/ 73364 h 558345"/>
                <a:gd name="connsiteX7" fmla="*/ 213817 w 442342"/>
                <a:gd name="connsiteY7" fmla="*/ 116 h 558345"/>
                <a:gd name="connsiteX8" fmla="*/ 20067 w 442342"/>
                <a:gd name="connsiteY8" fmla="*/ 85178 h 558345"/>
                <a:gd name="connsiteX0" fmla="*/ 21288 w 443563"/>
                <a:gd name="connsiteY0" fmla="*/ 85178 h 558345"/>
                <a:gd name="connsiteX1" fmla="*/ 7113 w 443563"/>
                <a:gd name="connsiteY1" fmla="*/ 356898 h 558345"/>
                <a:gd name="connsiteX2" fmla="*/ 40192 w 443563"/>
                <a:gd name="connsiteY2" fmla="*/ 519931 h 558345"/>
                <a:gd name="connsiteX3" fmla="*/ 219764 w 443563"/>
                <a:gd name="connsiteY3" fmla="*/ 557736 h 558345"/>
                <a:gd name="connsiteX4" fmla="*/ 413513 w 443563"/>
                <a:gd name="connsiteY4" fmla="*/ 522294 h 558345"/>
                <a:gd name="connsiteX5" fmla="*/ 441865 w 443563"/>
                <a:gd name="connsiteY5" fmla="*/ 302555 h 558345"/>
                <a:gd name="connsiteX6" fmla="*/ 418238 w 443563"/>
                <a:gd name="connsiteY6" fmla="*/ 73364 h 558345"/>
                <a:gd name="connsiteX7" fmla="*/ 215038 w 443563"/>
                <a:gd name="connsiteY7" fmla="*/ 116 h 558345"/>
                <a:gd name="connsiteX8" fmla="*/ 21288 w 443563"/>
                <a:gd name="connsiteY8" fmla="*/ 85178 h 558345"/>
                <a:gd name="connsiteX0" fmla="*/ 45611 w 437169"/>
                <a:gd name="connsiteY0" fmla="*/ 66265 h 558335"/>
                <a:gd name="connsiteX1" fmla="*/ 719 w 437169"/>
                <a:gd name="connsiteY1" fmla="*/ 356888 h 558335"/>
                <a:gd name="connsiteX2" fmla="*/ 33798 w 437169"/>
                <a:gd name="connsiteY2" fmla="*/ 519921 h 558335"/>
                <a:gd name="connsiteX3" fmla="*/ 213370 w 437169"/>
                <a:gd name="connsiteY3" fmla="*/ 557726 h 558335"/>
                <a:gd name="connsiteX4" fmla="*/ 407119 w 437169"/>
                <a:gd name="connsiteY4" fmla="*/ 522284 h 558335"/>
                <a:gd name="connsiteX5" fmla="*/ 435471 w 437169"/>
                <a:gd name="connsiteY5" fmla="*/ 302545 h 558335"/>
                <a:gd name="connsiteX6" fmla="*/ 411844 w 437169"/>
                <a:gd name="connsiteY6" fmla="*/ 73354 h 558335"/>
                <a:gd name="connsiteX7" fmla="*/ 208644 w 437169"/>
                <a:gd name="connsiteY7" fmla="*/ 106 h 558335"/>
                <a:gd name="connsiteX8" fmla="*/ 45611 w 437169"/>
                <a:gd name="connsiteY8" fmla="*/ 66265 h 558335"/>
                <a:gd name="connsiteX0" fmla="*/ 37761 w 429319"/>
                <a:gd name="connsiteY0" fmla="*/ 66214 h 558284"/>
                <a:gd name="connsiteX1" fmla="*/ 2320 w 429319"/>
                <a:gd name="connsiteY1" fmla="*/ 297767 h 558284"/>
                <a:gd name="connsiteX2" fmla="*/ 25948 w 429319"/>
                <a:gd name="connsiteY2" fmla="*/ 519870 h 558284"/>
                <a:gd name="connsiteX3" fmla="*/ 205520 w 429319"/>
                <a:gd name="connsiteY3" fmla="*/ 557675 h 558284"/>
                <a:gd name="connsiteX4" fmla="*/ 399269 w 429319"/>
                <a:gd name="connsiteY4" fmla="*/ 522233 h 558284"/>
                <a:gd name="connsiteX5" fmla="*/ 427621 w 429319"/>
                <a:gd name="connsiteY5" fmla="*/ 302494 h 558284"/>
                <a:gd name="connsiteX6" fmla="*/ 403994 w 429319"/>
                <a:gd name="connsiteY6" fmla="*/ 73303 h 558284"/>
                <a:gd name="connsiteX7" fmla="*/ 200794 w 429319"/>
                <a:gd name="connsiteY7" fmla="*/ 55 h 558284"/>
                <a:gd name="connsiteX8" fmla="*/ 37761 w 429319"/>
                <a:gd name="connsiteY8" fmla="*/ 66214 h 558284"/>
                <a:gd name="connsiteX0" fmla="*/ 36275 w 427833"/>
                <a:gd name="connsiteY0" fmla="*/ 66214 h 558958"/>
                <a:gd name="connsiteX1" fmla="*/ 834 w 427833"/>
                <a:gd name="connsiteY1" fmla="*/ 297767 h 558958"/>
                <a:gd name="connsiteX2" fmla="*/ 29188 w 427833"/>
                <a:gd name="connsiteY2" fmla="*/ 510418 h 558958"/>
                <a:gd name="connsiteX3" fmla="*/ 204034 w 427833"/>
                <a:gd name="connsiteY3" fmla="*/ 557675 h 558958"/>
                <a:gd name="connsiteX4" fmla="*/ 397783 w 427833"/>
                <a:gd name="connsiteY4" fmla="*/ 522233 h 558958"/>
                <a:gd name="connsiteX5" fmla="*/ 426135 w 427833"/>
                <a:gd name="connsiteY5" fmla="*/ 302494 h 558958"/>
                <a:gd name="connsiteX6" fmla="*/ 402508 w 427833"/>
                <a:gd name="connsiteY6" fmla="*/ 73303 h 558958"/>
                <a:gd name="connsiteX7" fmla="*/ 199308 w 427833"/>
                <a:gd name="connsiteY7" fmla="*/ 55 h 558958"/>
                <a:gd name="connsiteX8" fmla="*/ 36275 w 427833"/>
                <a:gd name="connsiteY8" fmla="*/ 66214 h 558958"/>
                <a:gd name="connsiteX0" fmla="*/ 36275 w 428528"/>
                <a:gd name="connsiteY0" fmla="*/ 66214 h 558440"/>
                <a:gd name="connsiteX1" fmla="*/ 834 w 428528"/>
                <a:gd name="connsiteY1" fmla="*/ 297767 h 558440"/>
                <a:gd name="connsiteX2" fmla="*/ 29188 w 428528"/>
                <a:gd name="connsiteY2" fmla="*/ 510418 h 558440"/>
                <a:gd name="connsiteX3" fmla="*/ 204034 w 428528"/>
                <a:gd name="connsiteY3" fmla="*/ 557675 h 558440"/>
                <a:gd name="connsiteX4" fmla="*/ 388332 w 428528"/>
                <a:gd name="connsiteY4" fmla="*/ 519870 h 558440"/>
                <a:gd name="connsiteX5" fmla="*/ 426135 w 428528"/>
                <a:gd name="connsiteY5" fmla="*/ 302494 h 558440"/>
                <a:gd name="connsiteX6" fmla="*/ 402508 w 428528"/>
                <a:gd name="connsiteY6" fmla="*/ 73303 h 558440"/>
                <a:gd name="connsiteX7" fmla="*/ 199308 w 428528"/>
                <a:gd name="connsiteY7" fmla="*/ 55 h 558440"/>
                <a:gd name="connsiteX8" fmla="*/ 36275 w 428528"/>
                <a:gd name="connsiteY8" fmla="*/ 66214 h 558440"/>
                <a:gd name="connsiteX0" fmla="*/ 37760 w 430013"/>
                <a:gd name="connsiteY0" fmla="*/ 66214 h 557901"/>
                <a:gd name="connsiteX1" fmla="*/ 2319 w 430013"/>
                <a:gd name="connsiteY1" fmla="*/ 297767 h 557901"/>
                <a:gd name="connsiteX2" fmla="*/ 25948 w 430013"/>
                <a:gd name="connsiteY2" fmla="*/ 519869 h 557901"/>
                <a:gd name="connsiteX3" fmla="*/ 205519 w 430013"/>
                <a:gd name="connsiteY3" fmla="*/ 557675 h 557901"/>
                <a:gd name="connsiteX4" fmla="*/ 389817 w 430013"/>
                <a:gd name="connsiteY4" fmla="*/ 519870 h 557901"/>
                <a:gd name="connsiteX5" fmla="*/ 427620 w 430013"/>
                <a:gd name="connsiteY5" fmla="*/ 302494 h 557901"/>
                <a:gd name="connsiteX6" fmla="*/ 403993 w 430013"/>
                <a:gd name="connsiteY6" fmla="*/ 73303 h 557901"/>
                <a:gd name="connsiteX7" fmla="*/ 200793 w 430013"/>
                <a:gd name="connsiteY7" fmla="*/ 55 h 557901"/>
                <a:gd name="connsiteX8" fmla="*/ 37760 w 430013"/>
                <a:gd name="connsiteY8" fmla="*/ 66214 h 557901"/>
                <a:gd name="connsiteX0" fmla="*/ 40684 w 432937"/>
                <a:gd name="connsiteY0" fmla="*/ 66214 h 557831"/>
                <a:gd name="connsiteX1" fmla="*/ 5243 w 432937"/>
                <a:gd name="connsiteY1" fmla="*/ 297767 h 557831"/>
                <a:gd name="connsiteX2" fmla="*/ 28872 w 432937"/>
                <a:gd name="connsiteY2" fmla="*/ 519869 h 557831"/>
                <a:gd name="connsiteX3" fmla="*/ 208443 w 432937"/>
                <a:gd name="connsiteY3" fmla="*/ 557675 h 557831"/>
                <a:gd name="connsiteX4" fmla="*/ 392741 w 432937"/>
                <a:gd name="connsiteY4" fmla="*/ 519870 h 557831"/>
                <a:gd name="connsiteX5" fmla="*/ 430544 w 432937"/>
                <a:gd name="connsiteY5" fmla="*/ 302494 h 557831"/>
                <a:gd name="connsiteX6" fmla="*/ 406917 w 432937"/>
                <a:gd name="connsiteY6" fmla="*/ 73303 h 557831"/>
                <a:gd name="connsiteX7" fmla="*/ 203717 w 432937"/>
                <a:gd name="connsiteY7" fmla="*/ 55 h 557831"/>
                <a:gd name="connsiteX8" fmla="*/ 40684 w 432937"/>
                <a:gd name="connsiteY8" fmla="*/ 66214 h 557831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6557 w 428810"/>
                <a:gd name="connsiteY0" fmla="*/ 66214 h 531376"/>
                <a:gd name="connsiteX1" fmla="*/ 1116 w 428810"/>
                <a:gd name="connsiteY1" fmla="*/ 297767 h 531376"/>
                <a:gd name="connsiteX2" fmla="*/ 27108 w 428810"/>
                <a:gd name="connsiteY2" fmla="*/ 510418 h 531376"/>
                <a:gd name="connsiteX3" fmla="*/ 192502 w 428810"/>
                <a:gd name="connsiteY3" fmla="*/ 524596 h 531376"/>
                <a:gd name="connsiteX4" fmla="*/ 388614 w 428810"/>
                <a:gd name="connsiteY4" fmla="*/ 519870 h 531376"/>
                <a:gd name="connsiteX5" fmla="*/ 426417 w 428810"/>
                <a:gd name="connsiteY5" fmla="*/ 302494 h 531376"/>
                <a:gd name="connsiteX6" fmla="*/ 402790 w 428810"/>
                <a:gd name="connsiteY6" fmla="*/ 73303 h 531376"/>
                <a:gd name="connsiteX7" fmla="*/ 199590 w 428810"/>
                <a:gd name="connsiteY7" fmla="*/ 55 h 531376"/>
                <a:gd name="connsiteX8" fmla="*/ 36557 w 428810"/>
                <a:gd name="connsiteY8" fmla="*/ 66214 h 531376"/>
                <a:gd name="connsiteX0" fmla="*/ 36557 w 422272"/>
                <a:gd name="connsiteY0" fmla="*/ 66214 h 538568"/>
                <a:gd name="connsiteX1" fmla="*/ 1116 w 422272"/>
                <a:gd name="connsiteY1" fmla="*/ 297767 h 538568"/>
                <a:gd name="connsiteX2" fmla="*/ 27108 w 422272"/>
                <a:gd name="connsiteY2" fmla="*/ 510418 h 538568"/>
                <a:gd name="connsiteX3" fmla="*/ 192502 w 422272"/>
                <a:gd name="connsiteY3" fmla="*/ 524596 h 538568"/>
                <a:gd name="connsiteX4" fmla="*/ 388614 w 422272"/>
                <a:gd name="connsiteY4" fmla="*/ 519870 h 538568"/>
                <a:gd name="connsiteX5" fmla="*/ 414603 w 422272"/>
                <a:gd name="connsiteY5" fmla="*/ 295406 h 538568"/>
                <a:gd name="connsiteX6" fmla="*/ 402790 w 422272"/>
                <a:gd name="connsiteY6" fmla="*/ 73303 h 538568"/>
                <a:gd name="connsiteX7" fmla="*/ 199590 w 422272"/>
                <a:gd name="connsiteY7" fmla="*/ 55 h 538568"/>
                <a:gd name="connsiteX8" fmla="*/ 36557 w 422272"/>
                <a:gd name="connsiteY8" fmla="*/ 66214 h 538568"/>
                <a:gd name="connsiteX0" fmla="*/ 36557 w 416127"/>
                <a:gd name="connsiteY0" fmla="*/ 66159 h 538513"/>
                <a:gd name="connsiteX1" fmla="*/ 1116 w 416127"/>
                <a:gd name="connsiteY1" fmla="*/ 297712 h 538513"/>
                <a:gd name="connsiteX2" fmla="*/ 27108 w 416127"/>
                <a:gd name="connsiteY2" fmla="*/ 510363 h 538513"/>
                <a:gd name="connsiteX3" fmla="*/ 192502 w 416127"/>
                <a:gd name="connsiteY3" fmla="*/ 524541 h 538513"/>
                <a:gd name="connsiteX4" fmla="*/ 388614 w 416127"/>
                <a:gd name="connsiteY4" fmla="*/ 519815 h 538513"/>
                <a:gd name="connsiteX5" fmla="*/ 414603 w 416127"/>
                <a:gd name="connsiteY5" fmla="*/ 295351 h 538513"/>
                <a:gd name="connsiteX6" fmla="*/ 390976 w 416127"/>
                <a:gd name="connsiteY6" fmla="*/ 66160 h 538513"/>
                <a:gd name="connsiteX7" fmla="*/ 199590 w 416127"/>
                <a:gd name="connsiteY7" fmla="*/ 0 h 538513"/>
                <a:gd name="connsiteX8" fmla="*/ 36557 w 416127"/>
                <a:gd name="connsiteY8" fmla="*/ 66159 h 538513"/>
                <a:gd name="connsiteX0" fmla="*/ 36557 w 416962"/>
                <a:gd name="connsiteY0" fmla="*/ 66159 h 533540"/>
                <a:gd name="connsiteX1" fmla="*/ 1116 w 416962"/>
                <a:gd name="connsiteY1" fmla="*/ 297712 h 533540"/>
                <a:gd name="connsiteX2" fmla="*/ 27108 w 416962"/>
                <a:gd name="connsiteY2" fmla="*/ 510363 h 533540"/>
                <a:gd name="connsiteX3" fmla="*/ 192502 w 416962"/>
                <a:gd name="connsiteY3" fmla="*/ 524541 h 533540"/>
                <a:gd name="connsiteX4" fmla="*/ 390977 w 416962"/>
                <a:gd name="connsiteY4" fmla="*/ 512727 h 533540"/>
                <a:gd name="connsiteX5" fmla="*/ 414603 w 416962"/>
                <a:gd name="connsiteY5" fmla="*/ 295351 h 533540"/>
                <a:gd name="connsiteX6" fmla="*/ 390976 w 416962"/>
                <a:gd name="connsiteY6" fmla="*/ 66160 h 533540"/>
                <a:gd name="connsiteX7" fmla="*/ 199590 w 416962"/>
                <a:gd name="connsiteY7" fmla="*/ 0 h 533540"/>
                <a:gd name="connsiteX8" fmla="*/ 36557 w 416962"/>
                <a:gd name="connsiteY8" fmla="*/ 66159 h 533540"/>
                <a:gd name="connsiteX0" fmla="*/ 36557 w 415953"/>
                <a:gd name="connsiteY0" fmla="*/ 66159 h 531703"/>
                <a:gd name="connsiteX1" fmla="*/ 1116 w 415953"/>
                <a:gd name="connsiteY1" fmla="*/ 297712 h 531703"/>
                <a:gd name="connsiteX2" fmla="*/ 27108 w 415953"/>
                <a:gd name="connsiteY2" fmla="*/ 510363 h 531703"/>
                <a:gd name="connsiteX3" fmla="*/ 192502 w 415953"/>
                <a:gd name="connsiteY3" fmla="*/ 524541 h 531703"/>
                <a:gd name="connsiteX4" fmla="*/ 390977 w 415953"/>
                <a:gd name="connsiteY4" fmla="*/ 512727 h 531703"/>
                <a:gd name="connsiteX5" fmla="*/ 414603 w 415953"/>
                <a:gd name="connsiteY5" fmla="*/ 295351 h 531703"/>
                <a:gd name="connsiteX6" fmla="*/ 390976 w 415953"/>
                <a:gd name="connsiteY6" fmla="*/ 66160 h 531703"/>
                <a:gd name="connsiteX7" fmla="*/ 199590 w 415953"/>
                <a:gd name="connsiteY7" fmla="*/ 0 h 531703"/>
                <a:gd name="connsiteX8" fmla="*/ 36557 w 415953"/>
                <a:gd name="connsiteY8" fmla="*/ 66159 h 531703"/>
                <a:gd name="connsiteX0" fmla="*/ 38202 w 417598"/>
                <a:gd name="connsiteY0" fmla="*/ 66159 h 527065"/>
                <a:gd name="connsiteX1" fmla="*/ 2761 w 417598"/>
                <a:gd name="connsiteY1" fmla="*/ 297712 h 527065"/>
                <a:gd name="connsiteX2" fmla="*/ 28753 w 417598"/>
                <a:gd name="connsiteY2" fmla="*/ 510363 h 527065"/>
                <a:gd name="connsiteX3" fmla="*/ 194147 w 417598"/>
                <a:gd name="connsiteY3" fmla="*/ 524541 h 527065"/>
                <a:gd name="connsiteX4" fmla="*/ 392622 w 417598"/>
                <a:gd name="connsiteY4" fmla="*/ 512727 h 527065"/>
                <a:gd name="connsiteX5" fmla="*/ 416248 w 417598"/>
                <a:gd name="connsiteY5" fmla="*/ 295351 h 527065"/>
                <a:gd name="connsiteX6" fmla="*/ 392621 w 417598"/>
                <a:gd name="connsiteY6" fmla="*/ 66160 h 527065"/>
                <a:gd name="connsiteX7" fmla="*/ 201235 w 417598"/>
                <a:gd name="connsiteY7" fmla="*/ 0 h 527065"/>
                <a:gd name="connsiteX8" fmla="*/ 38202 w 417598"/>
                <a:gd name="connsiteY8" fmla="*/ 66159 h 527065"/>
                <a:gd name="connsiteX0" fmla="*/ 36212 w 415608"/>
                <a:gd name="connsiteY0" fmla="*/ 66159 h 527065"/>
                <a:gd name="connsiteX1" fmla="*/ 771 w 415608"/>
                <a:gd name="connsiteY1" fmla="*/ 297712 h 527065"/>
                <a:gd name="connsiteX2" fmla="*/ 55116 w 415608"/>
                <a:gd name="connsiteY2" fmla="*/ 510363 h 527065"/>
                <a:gd name="connsiteX3" fmla="*/ 192157 w 415608"/>
                <a:gd name="connsiteY3" fmla="*/ 524541 h 527065"/>
                <a:gd name="connsiteX4" fmla="*/ 390632 w 415608"/>
                <a:gd name="connsiteY4" fmla="*/ 512727 h 527065"/>
                <a:gd name="connsiteX5" fmla="*/ 414258 w 415608"/>
                <a:gd name="connsiteY5" fmla="*/ 295351 h 527065"/>
                <a:gd name="connsiteX6" fmla="*/ 390631 w 415608"/>
                <a:gd name="connsiteY6" fmla="*/ 66160 h 527065"/>
                <a:gd name="connsiteX7" fmla="*/ 199245 w 415608"/>
                <a:gd name="connsiteY7" fmla="*/ 0 h 527065"/>
                <a:gd name="connsiteX8" fmla="*/ 36212 w 415608"/>
                <a:gd name="connsiteY8" fmla="*/ 66159 h 527065"/>
                <a:gd name="connsiteX0" fmla="*/ 15687 w 395083"/>
                <a:gd name="connsiteY0" fmla="*/ 66159 h 531379"/>
                <a:gd name="connsiteX1" fmla="*/ 8600 w 395083"/>
                <a:gd name="connsiteY1" fmla="*/ 302438 h 531379"/>
                <a:gd name="connsiteX2" fmla="*/ 34591 w 395083"/>
                <a:gd name="connsiteY2" fmla="*/ 510363 h 531379"/>
                <a:gd name="connsiteX3" fmla="*/ 171632 w 395083"/>
                <a:gd name="connsiteY3" fmla="*/ 524541 h 531379"/>
                <a:gd name="connsiteX4" fmla="*/ 370107 w 395083"/>
                <a:gd name="connsiteY4" fmla="*/ 512727 h 531379"/>
                <a:gd name="connsiteX5" fmla="*/ 393733 w 395083"/>
                <a:gd name="connsiteY5" fmla="*/ 295351 h 531379"/>
                <a:gd name="connsiteX6" fmla="*/ 370106 w 395083"/>
                <a:gd name="connsiteY6" fmla="*/ 66160 h 531379"/>
                <a:gd name="connsiteX7" fmla="*/ 178720 w 395083"/>
                <a:gd name="connsiteY7" fmla="*/ 0 h 531379"/>
                <a:gd name="connsiteX8" fmla="*/ 15687 w 395083"/>
                <a:gd name="connsiteY8" fmla="*/ 66159 h 531379"/>
                <a:gd name="connsiteX0" fmla="*/ 16810 w 396206"/>
                <a:gd name="connsiteY0" fmla="*/ 66159 h 532029"/>
                <a:gd name="connsiteX1" fmla="*/ 7361 w 396206"/>
                <a:gd name="connsiteY1" fmla="*/ 292987 h 532029"/>
                <a:gd name="connsiteX2" fmla="*/ 35714 w 396206"/>
                <a:gd name="connsiteY2" fmla="*/ 510363 h 532029"/>
                <a:gd name="connsiteX3" fmla="*/ 172755 w 396206"/>
                <a:gd name="connsiteY3" fmla="*/ 524541 h 532029"/>
                <a:gd name="connsiteX4" fmla="*/ 371230 w 396206"/>
                <a:gd name="connsiteY4" fmla="*/ 512727 h 532029"/>
                <a:gd name="connsiteX5" fmla="*/ 394856 w 396206"/>
                <a:gd name="connsiteY5" fmla="*/ 295351 h 532029"/>
                <a:gd name="connsiteX6" fmla="*/ 371229 w 396206"/>
                <a:gd name="connsiteY6" fmla="*/ 66160 h 532029"/>
                <a:gd name="connsiteX7" fmla="*/ 179843 w 396206"/>
                <a:gd name="connsiteY7" fmla="*/ 0 h 532029"/>
                <a:gd name="connsiteX8" fmla="*/ 16810 w 396206"/>
                <a:gd name="connsiteY8" fmla="*/ 66159 h 532029"/>
                <a:gd name="connsiteX0" fmla="*/ 17622 w 397018"/>
                <a:gd name="connsiteY0" fmla="*/ 66159 h 532029"/>
                <a:gd name="connsiteX1" fmla="*/ 8173 w 397018"/>
                <a:gd name="connsiteY1" fmla="*/ 292987 h 532029"/>
                <a:gd name="connsiteX2" fmla="*/ 36526 w 397018"/>
                <a:gd name="connsiteY2" fmla="*/ 510363 h 532029"/>
                <a:gd name="connsiteX3" fmla="*/ 173567 w 397018"/>
                <a:gd name="connsiteY3" fmla="*/ 524541 h 532029"/>
                <a:gd name="connsiteX4" fmla="*/ 372042 w 397018"/>
                <a:gd name="connsiteY4" fmla="*/ 512727 h 532029"/>
                <a:gd name="connsiteX5" fmla="*/ 395668 w 397018"/>
                <a:gd name="connsiteY5" fmla="*/ 295351 h 532029"/>
                <a:gd name="connsiteX6" fmla="*/ 372041 w 397018"/>
                <a:gd name="connsiteY6" fmla="*/ 66160 h 532029"/>
                <a:gd name="connsiteX7" fmla="*/ 180655 w 397018"/>
                <a:gd name="connsiteY7" fmla="*/ 0 h 532029"/>
                <a:gd name="connsiteX8" fmla="*/ 17622 w 397018"/>
                <a:gd name="connsiteY8" fmla="*/ 66159 h 532029"/>
                <a:gd name="connsiteX0" fmla="*/ 16811 w 396207"/>
                <a:gd name="connsiteY0" fmla="*/ 66159 h 529127"/>
                <a:gd name="connsiteX1" fmla="*/ 7362 w 396207"/>
                <a:gd name="connsiteY1" fmla="*/ 292987 h 529127"/>
                <a:gd name="connsiteX2" fmla="*/ 35715 w 396207"/>
                <a:gd name="connsiteY2" fmla="*/ 505637 h 529127"/>
                <a:gd name="connsiteX3" fmla="*/ 172756 w 396207"/>
                <a:gd name="connsiteY3" fmla="*/ 524541 h 529127"/>
                <a:gd name="connsiteX4" fmla="*/ 371231 w 396207"/>
                <a:gd name="connsiteY4" fmla="*/ 512727 h 529127"/>
                <a:gd name="connsiteX5" fmla="*/ 394857 w 396207"/>
                <a:gd name="connsiteY5" fmla="*/ 295351 h 529127"/>
                <a:gd name="connsiteX6" fmla="*/ 371230 w 396207"/>
                <a:gd name="connsiteY6" fmla="*/ 66160 h 529127"/>
                <a:gd name="connsiteX7" fmla="*/ 179844 w 396207"/>
                <a:gd name="connsiteY7" fmla="*/ 0 h 529127"/>
                <a:gd name="connsiteX8" fmla="*/ 16811 w 396207"/>
                <a:gd name="connsiteY8" fmla="*/ 66159 h 529127"/>
                <a:gd name="connsiteX0" fmla="*/ 16811 w 397772"/>
                <a:gd name="connsiteY0" fmla="*/ 66159 h 528841"/>
                <a:gd name="connsiteX1" fmla="*/ 7362 w 397772"/>
                <a:gd name="connsiteY1" fmla="*/ 292987 h 528841"/>
                <a:gd name="connsiteX2" fmla="*/ 35715 w 397772"/>
                <a:gd name="connsiteY2" fmla="*/ 505637 h 528841"/>
                <a:gd name="connsiteX3" fmla="*/ 172756 w 397772"/>
                <a:gd name="connsiteY3" fmla="*/ 524541 h 528841"/>
                <a:gd name="connsiteX4" fmla="*/ 349966 w 397772"/>
                <a:gd name="connsiteY4" fmla="*/ 517453 h 528841"/>
                <a:gd name="connsiteX5" fmla="*/ 394857 w 397772"/>
                <a:gd name="connsiteY5" fmla="*/ 295351 h 528841"/>
                <a:gd name="connsiteX6" fmla="*/ 371230 w 397772"/>
                <a:gd name="connsiteY6" fmla="*/ 66160 h 528841"/>
                <a:gd name="connsiteX7" fmla="*/ 179844 w 397772"/>
                <a:gd name="connsiteY7" fmla="*/ 0 h 528841"/>
                <a:gd name="connsiteX8" fmla="*/ 16811 w 397772"/>
                <a:gd name="connsiteY8" fmla="*/ 66159 h 528841"/>
                <a:gd name="connsiteX0" fmla="*/ 16811 w 386281"/>
                <a:gd name="connsiteY0" fmla="*/ 66159 h 536037"/>
                <a:gd name="connsiteX1" fmla="*/ 7362 w 386281"/>
                <a:gd name="connsiteY1" fmla="*/ 292987 h 536037"/>
                <a:gd name="connsiteX2" fmla="*/ 35715 w 386281"/>
                <a:gd name="connsiteY2" fmla="*/ 505637 h 536037"/>
                <a:gd name="connsiteX3" fmla="*/ 172756 w 386281"/>
                <a:gd name="connsiteY3" fmla="*/ 524541 h 536037"/>
                <a:gd name="connsiteX4" fmla="*/ 349966 w 386281"/>
                <a:gd name="connsiteY4" fmla="*/ 517453 h 536037"/>
                <a:gd name="connsiteX5" fmla="*/ 368866 w 386281"/>
                <a:gd name="connsiteY5" fmla="*/ 292988 h 536037"/>
                <a:gd name="connsiteX6" fmla="*/ 371230 w 386281"/>
                <a:gd name="connsiteY6" fmla="*/ 66160 h 536037"/>
                <a:gd name="connsiteX7" fmla="*/ 179844 w 386281"/>
                <a:gd name="connsiteY7" fmla="*/ 0 h 536037"/>
                <a:gd name="connsiteX8" fmla="*/ 16811 w 386281"/>
                <a:gd name="connsiteY8" fmla="*/ 66159 h 536037"/>
                <a:gd name="connsiteX0" fmla="*/ 16811 w 390120"/>
                <a:gd name="connsiteY0" fmla="*/ 66159 h 535863"/>
                <a:gd name="connsiteX1" fmla="*/ 7362 w 390120"/>
                <a:gd name="connsiteY1" fmla="*/ 292987 h 535863"/>
                <a:gd name="connsiteX2" fmla="*/ 35715 w 390120"/>
                <a:gd name="connsiteY2" fmla="*/ 505637 h 535863"/>
                <a:gd name="connsiteX3" fmla="*/ 172756 w 390120"/>
                <a:gd name="connsiteY3" fmla="*/ 524541 h 535863"/>
                <a:gd name="connsiteX4" fmla="*/ 349966 w 390120"/>
                <a:gd name="connsiteY4" fmla="*/ 517453 h 535863"/>
                <a:gd name="connsiteX5" fmla="*/ 380680 w 390120"/>
                <a:gd name="connsiteY5" fmla="*/ 295351 h 535863"/>
                <a:gd name="connsiteX6" fmla="*/ 371230 w 390120"/>
                <a:gd name="connsiteY6" fmla="*/ 66160 h 535863"/>
                <a:gd name="connsiteX7" fmla="*/ 179844 w 390120"/>
                <a:gd name="connsiteY7" fmla="*/ 0 h 535863"/>
                <a:gd name="connsiteX8" fmla="*/ 16811 w 390120"/>
                <a:gd name="connsiteY8" fmla="*/ 66159 h 535863"/>
                <a:gd name="connsiteX0" fmla="*/ 16811 w 393406"/>
                <a:gd name="connsiteY0" fmla="*/ 66159 h 535863"/>
                <a:gd name="connsiteX1" fmla="*/ 7362 w 393406"/>
                <a:gd name="connsiteY1" fmla="*/ 292987 h 535863"/>
                <a:gd name="connsiteX2" fmla="*/ 35715 w 393406"/>
                <a:gd name="connsiteY2" fmla="*/ 505637 h 535863"/>
                <a:gd name="connsiteX3" fmla="*/ 172756 w 393406"/>
                <a:gd name="connsiteY3" fmla="*/ 524541 h 535863"/>
                <a:gd name="connsiteX4" fmla="*/ 349966 w 393406"/>
                <a:gd name="connsiteY4" fmla="*/ 517453 h 535863"/>
                <a:gd name="connsiteX5" fmla="*/ 387769 w 393406"/>
                <a:gd name="connsiteY5" fmla="*/ 295351 h 535863"/>
                <a:gd name="connsiteX6" fmla="*/ 371230 w 393406"/>
                <a:gd name="connsiteY6" fmla="*/ 66160 h 535863"/>
                <a:gd name="connsiteX7" fmla="*/ 179844 w 393406"/>
                <a:gd name="connsiteY7" fmla="*/ 0 h 535863"/>
                <a:gd name="connsiteX8" fmla="*/ 16811 w 393406"/>
                <a:gd name="connsiteY8" fmla="*/ 66159 h 535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406" h="535863">
                  <a:moveTo>
                    <a:pt x="16811" y="66159"/>
                  </a:moveTo>
                  <a:cubicBezTo>
                    <a:pt x="-11936" y="114990"/>
                    <a:pt x="4211" y="219741"/>
                    <a:pt x="7362" y="292987"/>
                  </a:cubicBezTo>
                  <a:cubicBezTo>
                    <a:pt x="10513" y="366233"/>
                    <a:pt x="8149" y="467045"/>
                    <a:pt x="35715" y="505637"/>
                  </a:cubicBezTo>
                  <a:cubicBezTo>
                    <a:pt x="63281" y="544229"/>
                    <a:pt x="120381" y="522572"/>
                    <a:pt x="172756" y="524541"/>
                  </a:cubicBezTo>
                  <a:cubicBezTo>
                    <a:pt x="231826" y="522178"/>
                    <a:pt x="314131" y="555651"/>
                    <a:pt x="349966" y="517453"/>
                  </a:cubicBezTo>
                  <a:cubicBezTo>
                    <a:pt x="385802" y="479255"/>
                    <a:pt x="384225" y="370566"/>
                    <a:pt x="387769" y="295351"/>
                  </a:cubicBezTo>
                  <a:cubicBezTo>
                    <a:pt x="391313" y="220136"/>
                    <a:pt x="404703" y="118141"/>
                    <a:pt x="371230" y="66160"/>
                  </a:cubicBezTo>
                  <a:cubicBezTo>
                    <a:pt x="337757" y="14179"/>
                    <a:pt x="238914" y="0"/>
                    <a:pt x="179844" y="0"/>
                  </a:cubicBezTo>
                  <a:cubicBezTo>
                    <a:pt x="120774" y="0"/>
                    <a:pt x="45558" y="17328"/>
                    <a:pt x="16811" y="66159"/>
                  </a:cubicBez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EFDAF4CC-ECE0-40CB-8BA3-C1617B0C7B88}"/>
                </a:ext>
              </a:extLst>
            </p:cNvPr>
            <p:cNvSpPr/>
            <p:nvPr/>
          </p:nvSpPr>
          <p:spPr>
            <a:xfrm>
              <a:off x="5625516" y="3156849"/>
              <a:ext cx="818288" cy="1112412"/>
            </a:xfrm>
            <a:custGeom>
              <a:avLst/>
              <a:gdLst>
                <a:gd name="connsiteX0" fmla="*/ 833039 w 833102"/>
                <a:gd name="connsiteY0" fmla="*/ 76519 h 1128109"/>
                <a:gd name="connsiteX1" fmla="*/ 721944 w 833102"/>
                <a:gd name="connsiteY1" fmla="*/ 29517 h 1128109"/>
                <a:gd name="connsiteX2" fmla="*/ 580938 w 833102"/>
                <a:gd name="connsiteY2" fmla="*/ 3880 h 1128109"/>
                <a:gd name="connsiteX3" fmla="*/ 471980 w 833102"/>
                <a:gd name="connsiteY3" fmla="*/ 6016 h 1128109"/>
                <a:gd name="connsiteX4" fmla="*/ 433524 w 833102"/>
                <a:gd name="connsiteY4" fmla="*/ 59428 h 1128109"/>
                <a:gd name="connsiteX5" fmla="*/ 358748 w 833102"/>
                <a:gd name="connsiteY5" fmla="*/ 78656 h 1128109"/>
                <a:gd name="connsiteX6" fmla="*/ 309610 w 833102"/>
                <a:gd name="connsiteY6" fmla="*/ 53018 h 1128109"/>
                <a:gd name="connsiteX7" fmla="*/ 309610 w 833102"/>
                <a:gd name="connsiteY7" fmla="*/ 6016 h 1128109"/>
                <a:gd name="connsiteX8" fmla="*/ 228424 w 833102"/>
                <a:gd name="connsiteY8" fmla="*/ 27381 h 1128109"/>
                <a:gd name="connsiteX9" fmla="*/ 108783 w 833102"/>
                <a:gd name="connsiteY9" fmla="*/ 91474 h 1128109"/>
                <a:gd name="connsiteX10" fmla="*/ 74600 w 833102"/>
                <a:gd name="connsiteY10" fmla="*/ 258117 h 1128109"/>
                <a:gd name="connsiteX11" fmla="*/ 38281 w 833102"/>
                <a:gd name="connsiteY11" fmla="*/ 719590 h 1128109"/>
                <a:gd name="connsiteX12" fmla="*/ 51099 w 833102"/>
                <a:gd name="connsiteY12" fmla="*/ 1093469 h 1128109"/>
                <a:gd name="connsiteX13" fmla="*/ 666396 w 833102"/>
                <a:gd name="connsiteY13" fmla="*/ 1104151 h 1128109"/>
                <a:gd name="connsiteX14" fmla="*/ 762537 w 833102"/>
                <a:gd name="connsiteY14" fmla="*/ 1027239 h 1128109"/>
                <a:gd name="connsiteX15" fmla="*/ 706989 w 833102"/>
                <a:gd name="connsiteY15" fmla="*/ 407669 h 1128109"/>
                <a:gd name="connsiteX16" fmla="*/ 833039 w 833102"/>
                <a:gd name="connsiteY16" fmla="*/ 76519 h 1128109"/>
                <a:gd name="connsiteX0" fmla="*/ 833039 w 833102"/>
                <a:gd name="connsiteY0" fmla="*/ 75792 h 1127382"/>
                <a:gd name="connsiteX1" fmla="*/ 721944 w 833102"/>
                <a:gd name="connsiteY1" fmla="*/ 15972 h 1127382"/>
                <a:gd name="connsiteX2" fmla="*/ 580938 w 833102"/>
                <a:gd name="connsiteY2" fmla="*/ 3153 h 1127382"/>
                <a:gd name="connsiteX3" fmla="*/ 471980 w 833102"/>
                <a:gd name="connsiteY3" fmla="*/ 5289 h 1127382"/>
                <a:gd name="connsiteX4" fmla="*/ 433524 w 833102"/>
                <a:gd name="connsiteY4" fmla="*/ 58701 h 1127382"/>
                <a:gd name="connsiteX5" fmla="*/ 358748 w 833102"/>
                <a:gd name="connsiteY5" fmla="*/ 77929 h 1127382"/>
                <a:gd name="connsiteX6" fmla="*/ 309610 w 833102"/>
                <a:gd name="connsiteY6" fmla="*/ 52291 h 1127382"/>
                <a:gd name="connsiteX7" fmla="*/ 309610 w 833102"/>
                <a:gd name="connsiteY7" fmla="*/ 5289 h 1127382"/>
                <a:gd name="connsiteX8" fmla="*/ 228424 w 833102"/>
                <a:gd name="connsiteY8" fmla="*/ 26654 h 1127382"/>
                <a:gd name="connsiteX9" fmla="*/ 108783 w 833102"/>
                <a:gd name="connsiteY9" fmla="*/ 90747 h 1127382"/>
                <a:gd name="connsiteX10" fmla="*/ 74600 w 833102"/>
                <a:gd name="connsiteY10" fmla="*/ 257390 h 1127382"/>
                <a:gd name="connsiteX11" fmla="*/ 38281 w 833102"/>
                <a:gd name="connsiteY11" fmla="*/ 718863 h 1127382"/>
                <a:gd name="connsiteX12" fmla="*/ 51099 w 833102"/>
                <a:gd name="connsiteY12" fmla="*/ 1092742 h 1127382"/>
                <a:gd name="connsiteX13" fmla="*/ 666396 w 833102"/>
                <a:gd name="connsiteY13" fmla="*/ 1103424 h 1127382"/>
                <a:gd name="connsiteX14" fmla="*/ 762537 w 833102"/>
                <a:gd name="connsiteY14" fmla="*/ 1026512 h 1127382"/>
                <a:gd name="connsiteX15" fmla="*/ 706989 w 833102"/>
                <a:gd name="connsiteY15" fmla="*/ 406942 h 1127382"/>
                <a:gd name="connsiteX16" fmla="*/ 833039 w 833102"/>
                <a:gd name="connsiteY16" fmla="*/ 75792 h 1127382"/>
                <a:gd name="connsiteX0" fmla="*/ 833039 w 833055"/>
                <a:gd name="connsiteY0" fmla="*/ 75792 h 1127382"/>
                <a:gd name="connsiteX1" fmla="*/ 721944 w 833055"/>
                <a:gd name="connsiteY1" fmla="*/ 15972 h 1127382"/>
                <a:gd name="connsiteX2" fmla="*/ 580938 w 833055"/>
                <a:gd name="connsiteY2" fmla="*/ 3153 h 1127382"/>
                <a:gd name="connsiteX3" fmla="*/ 471980 w 833055"/>
                <a:gd name="connsiteY3" fmla="*/ 5289 h 1127382"/>
                <a:gd name="connsiteX4" fmla="*/ 433524 w 833055"/>
                <a:gd name="connsiteY4" fmla="*/ 58701 h 1127382"/>
                <a:gd name="connsiteX5" fmla="*/ 358748 w 833055"/>
                <a:gd name="connsiteY5" fmla="*/ 77929 h 1127382"/>
                <a:gd name="connsiteX6" fmla="*/ 309610 w 833055"/>
                <a:gd name="connsiteY6" fmla="*/ 52291 h 1127382"/>
                <a:gd name="connsiteX7" fmla="*/ 309610 w 833055"/>
                <a:gd name="connsiteY7" fmla="*/ 5289 h 1127382"/>
                <a:gd name="connsiteX8" fmla="*/ 228424 w 833055"/>
                <a:gd name="connsiteY8" fmla="*/ 26654 h 1127382"/>
                <a:gd name="connsiteX9" fmla="*/ 108783 w 833055"/>
                <a:gd name="connsiteY9" fmla="*/ 90747 h 1127382"/>
                <a:gd name="connsiteX10" fmla="*/ 74600 w 833055"/>
                <a:gd name="connsiteY10" fmla="*/ 257390 h 1127382"/>
                <a:gd name="connsiteX11" fmla="*/ 38281 w 833055"/>
                <a:gd name="connsiteY11" fmla="*/ 718863 h 1127382"/>
                <a:gd name="connsiteX12" fmla="*/ 51099 w 833055"/>
                <a:gd name="connsiteY12" fmla="*/ 1092742 h 1127382"/>
                <a:gd name="connsiteX13" fmla="*/ 666396 w 833055"/>
                <a:gd name="connsiteY13" fmla="*/ 1103424 h 1127382"/>
                <a:gd name="connsiteX14" fmla="*/ 762537 w 833055"/>
                <a:gd name="connsiteY14" fmla="*/ 1026512 h 1127382"/>
                <a:gd name="connsiteX15" fmla="*/ 730490 w 833055"/>
                <a:gd name="connsiteY15" fmla="*/ 409079 h 1127382"/>
                <a:gd name="connsiteX16" fmla="*/ 833039 w 833055"/>
                <a:gd name="connsiteY16" fmla="*/ 75792 h 1127382"/>
                <a:gd name="connsiteX0" fmla="*/ 833039 w 833110"/>
                <a:gd name="connsiteY0" fmla="*/ 75792 h 1127382"/>
                <a:gd name="connsiteX1" fmla="*/ 721944 w 833110"/>
                <a:gd name="connsiteY1" fmla="*/ 15972 h 1127382"/>
                <a:gd name="connsiteX2" fmla="*/ 580938 w 833110"/>
                <a:gd name="connsiteY2" fmla="*/ 3153 h 1127382"/>
                <a:gd name="connsiteX3" fmla="*/ 471980 w 833110"/>
                <a:gd name="connsiteY3" fmla="*/ 5289 h 1127382"/>
                <a:gd name="connsiteX4" fmla="*/ 433524 w 833110"/>
                <a:gd name="connsiteY4" fmla="*/ 58701 h 1127382"/>
                <a:gd name="connsiteX5" fmla="*/ 358748 w 833110"/>
                <a:gd name="connsiteY5" fmla="*/ 77929 h 1127382"/>
                <a:gd name="connsiteX6" fmla="*/ 309610 w 833110"/>
                <a:gd name="connsiteY6" fmla="*/ 52291 h 1127382"/>
                <a:gd name="connsiteX7" fmla="*/ 309610 w 833110"/>
                <a:gd name="connsiteY7" fmla="*/ 5289 h 1127382"/>
                <a:gd name="connsiteX8" fmla="*/ 228424 w 833110"/>
                <a:gd name="connsiteY8" fmla="*/ 26654 h 1127382"/>
                <a:gd name="connsiteX9" fmla="*/ 108783 w 833110"/>
                <a:gd name="connsiteY9" fmla="*/ 90747 h 1127382"/>
                <a:gd name="connsiteX10" fmla="*/ 74600 w 833110"/>
                <a:gd name="connsiteY10" fmla="*/ 257390 h 1127382"/>
                <a:gd name="connsiteX11" fmla="*/ 38281 w 833110"/>
                <a:gd name="connsiteY11" fmla="*/ 718863 h 1127382"/>
                <a:gd name="connsiteX12" fmla="*/ 51099 w 833110"/>
                <a:gd name="connsiteY12" fmla="*/ 1092742 h 1127382"/>
                <a:gd name="connsiteX13" fmla="*/ 666396 w 833110"/>
                <a:gd name="connsiteY13" fmla="*/ 1103424 h 1127382"/>
                <a:gd name="connsiteX14" fmla="*/ 762537 w 833110"/>
                <a:gd name="connsiteY14" fmla="*/ 1026512 h 1127382"/>
                <a:gd name="connsiteX15" fmla="*/ 739036 w 833110"/>
                <a:gd name="connsiteY15" fmla="*/ 411215 h 1127382"/>
                <a:gd name="connsiteX16" fmla="*/ 833039 w 833110"/>
                <a:gd name="connsiteY16" fmla="*/ 75792 h 1127382"/>
                <a:gd name="connsiteX0" fmla="*/ 845955 w 846026"/>
                <a:gd name="connsiteY0" fmla="*/ 75792 h 1131873"/>
                <a:gd name="connsiteX1" fmla="*/ 734860 w 846026"/>
                <a:gd name="connsiteY1" fmla="*/ 15972 h 1131873"/>
                <a:gd name="connsiteX2" fmla="*/ 593854 w 846026"/>
                <a:gd name="connsiteY2" fmla="*/ 3153 h 1131873"/>
                <a:gd name="connsiteX3" fmla="*/ 484896 w 846026"/>
                <a:gd name="connsiteY3" fmla="*/ 5289 h 1131873"/>
                <a:gd name="connsiteX4" fmla="*/ 446440 w 846026"/>
                <a:gd name="connsiteY4" fmla="*/ 58701 h 1131873"/>
                <a:gd name="connsiteX5" fmla="*/ 371664 w 846026"/>
                <a:gd name="connsiteY5" fmla="*/ 77929 h 1131873"/>
                <a:gd name="connsiteX6" fmla="*/ 322526 w 846026"/>
                <a:gd name="connsiteY6" fmla="*/ 52291 h 1131873"/>
                <a:gd name="connsiteX7" fmla="*/ 322526 w 846026"/>
                <a:gd name="connsiteY7" fmla="*/ 5289 h 1131873"/>
                <a:gd name="connsiteX8" fmla="*/ 241340 w 846026"/>
                <a:gd name="connsiteY8" fmla="*/ 26654 h 1131873"/>
                <a:gd name="connsiteX9" fmla="*/ 121699 w 846026"/>
                <a:gd name="connsiteY9" fmla="*/ 90747 h 1131873"/>
                <a:gd name="connsiteX10" fmla="*/ 87516 w 846026"/>
                <a:gd name="connsiteY10" fmla="*/ 257390 h 1131873"/>
                <a:gd name="connsiteX11" fmla="*/ 51197 w 846026"/>
                <a:gd name="connsiteY11" fmla="*/ 718863 h 1131873"/>
                <a:gd name="connsiteX12" fmla="*/ 46923 w 846026"/>
                <a:gd name="connsiteY12" fmla="*/ 1099151 h 1131873"/>
                <a:gd name="connsiteX13" fmla="*/ 679312 w 846026"/>
                <a:gd name="connsiteY13" fmla="*/ 1103424 h 1131873"/>
                <a:gd name="connsiteX14" fmla="*/ 775453 w 846026"/>
                <a:gd name="connsiteY14" fmla="*/ 1026512 h 1131873"/>
                <a:gd name="connsiteX15" fmla="*/ 751952 w 846026"/>
                <a:gd name="connsiteY15" fmla="*/ 411215 h 1131873"/>
                <a:gd name="connsiteX16" fmla="*/ 845955 w 846026"/>
                <a:gd name="connsiteY16" fmla="*/ 75792 h 1131873"/>
                <a:gd name="connsiteX0" fmla="*/ 845955 w 846026"/>
                <a:gd name="connsiteY0" fmla="*/ 75792 h 1106808"/>
                <a:gd name="connsiteX1" fmla="*/ 734860 w 846026"/>
                <a:gd name="connsiteY1" fmla="*/ 15972 h 1106808"/>
                <a:gd name="connsiteX2" fmla="*/ 593854 w 846026"/>
                <a:gd name="connsiteY2" fmla="*/ 3153 h 1106808"/>
                <a:gd name="connsiteX3" fmla="*/ 484896 w 846026"/>
                <a:gd name="connsiteY3" fmla="*/ 5289 h 1106808"/>
                <a:gd name="connsiteX4" fmla="*/ 446440 w 846026"/>
                <a:gd name="connsiteY4" fmla="*/ 58701 h 1106808"/>
                <a:gd name="connsiteX5" fmla="*/ 371664 w 846026"/>
                <a:gd name="connsiteY5" fmla="*/ 77929 h 1106808"/>
                <a:gd name="connsiteX6" fmla="*/ 322526 w 846026"/>
                <a:gd name="connsiteY6" fmla="*/ 52291 h 1106808"/>
                <a:gd name="connsiteX7" fmla="*/ 322526 w 846026"/>
                <a:gd name="connsiteY7" fmla="*/ 5289 h 1106808"/>
                <a:gd name="connsiteX8" fmla="*/ 241340 w 846026"/>
                <a:gd name="connsiteY8" fmla="*/ 26654 h 1106808"/>
                <a:gd name="connsiteX9" fmla="*/ 121699 w 846026"/>
                <a:gd name="connsiteY9" fmla="*/ 90747 h 1106808"/>
                <a:gd name="connsiteX10" fmla="*/ 87516 w 846026"/>
                <a:gd name="connsiteY10" fmla="*/ 257390 h 1106808"/>
                <a:gd name="connsiteX11" fmla="*/ 51197 w 846026"/>
                <a:gd name="connsiteY11" fmla="*/ 718863 h 1106808"/>
                <a:gd name="connsiteX12" fmla="*/ 46923 w 846026"/>
                <a:gd name="connsiteY12" fmla="*/ 1099151 h 1106808"/>
                <a:gd name="connsiteX13" fmla="*/ 679312 w 846026"/>
                <a:gd name="connsiteY13" fmla="*/ 1103424 h 1106808"/>
                <a:gd name="connsiteX14" fmla="*/ 775453 w 846026"/>
                <a:gd name="connsiteY14" fmla="*/ 1026512 h 1106808"/>
                <a:gd name="connsiteX15" fmla="*/ 751952 w 846026"/>
                <a:gd name="connsiteY15" fmla="*/ 411215 h 1106808"/>
                <a:gd name="connsiteX16" fmla="*/ 845955 w 846026"/>
                <a:gd name="connsiteY16" fmla="*/ 75792 h 1106808"/>
                <a:gd name="connsiteX0" fmla="*/ 825374 w 825445"/>
                <a:gd name="connsiteY0" fmla="*/ 75792 h 1110041"/>
                <a:gd name="connsiteX1" fmla="*/ 714279 w 825445"/>
                <a:gd name="connsiteY1" fmla="*/ 15972 h 1110041"/>
                <a:gd name="connsiteX2" fmla="*/ 573273 w 825445"/>
                <a:gd name="connsiteY2" fmla="*/ 3153 h 1110041"/>
                <a:gd name="connsiteX3" fmla="*/ 464315 w 825445"/>
                <a:gd name="connsiteY3" fmla="*/ 5289 h 1110041"/>
                <a:gd name="connsiteX4" fmla="*/ 425859 w 825445"/>
                <a:gd name="connsiteY4" fmla="*/ 58701 h 1110041"/>
                <a:gd name="connsiteX5" fmla="*/ 351083 w 825445"/>
                <a:gd name="connsiteY5" fmla="*/ 77929 h 1110041"/>
                <a:gd name="connsiteX6" fmla="*/ 301945 w 825445"/>
                <a:gd name="connsiteY6" fmla="*/ 52291 h 1110041"/>
                <a:gd name="connsiteX7" fmla="*/ 301945 w 825445"/>
                <a:gd name="connsiteY7" fmla="*/ 5289 h 1110041"/>
                <a:gd name="connsiteX8" fmla="*/ 220759 w 825445"/>
                <a:gd name="connsiteY8" fmla="*/ 26654 h 1110041"/>
                <a:gd name="connsiteX9" fmla="*/ 101118 w 825445"/>
                <a:gd name="connsiteY9" fmla="*/ 90747 h 1110041"/>
                <a:gd name="connsiteX10" fmla="*/ 66935 w 825445"/>
                <a:gd name="connsiteY10" fmla="*/ 257390 h 1110041"/>
                <a:gd name="connsiteX11" fmla="*/ 30616 w 825445"/>
                <a:gd name="connsiteY11" fmla="*/ 718863 h 1110041"/>
                <a:gd name="connsiteX12" fmla="*/ 54116 w 825445"/>
                <a:gd name="connsiteY12" fmla="*/ 1109834 h 1110041"/>
                <a:gd name="connsiteX13" fmla="*/ 658731 w 825445"/>
                <a:gd name="connsiteY13" fmla="*/ 1103424 h 1110041"/>
                <a:gd name="connsiteX14" fmla="*/ 754872 w 825445"/>
                <a:gd name="connsiteY14" fmla="*/ 1026512 h 1110041"/>
                <a:gd name="connsiteX15" fmla="*/ 731371 w 825445"/>
                <a:gd name="connsiteY15" fmla="*/ 411215 h 1110041"/>
                <a:gd name="connsiteX16" fmla="*/ 825374 w 825445"/>
                <a:gd name="connsiteY16" fmla="*/ 75792 h 1110041"/>
                <a:gd name="connsiteX0" fmla="*/ 825681 w 825752"/>
                <a:gd name="connsiteY0" fmla="*/ 75792 h 1139039"/>
                <a:gd name="connsiteX1" fmla="*/ 714586 w 825752"/>
                <a:gd name="connsiteY1" fmla="*/ 15972 h 1139039"/>
                <a:gd name="connsiteX2" fmla="*/ 573580 w 825752"/>
                <a:gd name="connsiteY2" fmla="*/ 3153 h 1139039"/>
                <a:gd name="connsiteX3" fmla="*/ 464622 w 825752"/>
                <a:gd name="connsiteY3" fmla="*/ 5289 h 1139039"/>
                <a:gd name="connsiteX4" fmla="*/ 426166 w 825752"/>
                <a:gd name="connsiteY4" fmla="*/ 58701 h 1139039"/>
                <a:gd name="connsiteX5" fmla="*/ 351390 w 825752"/>
                <a:gd name="connsiteY5" fmla="*/ 77929 h 1139039"/>
                <a:gd name="connsiteX6" fmla="*/ 302252 w 825752"/>
                <a:gd name="connsiteY6" fmla="*/ 52291 h 1139039"/>
                <a:gd name="connsiteX7" fmla="*/ 302252 w 825752"/>
                <a:gd name="connsiteY7" fmla="*/ 5289 h 1139039"/>
                <a:gd name="connsiteX8" fmla="*/ 221066 w 825752"/>
                <a:gd name="connsiteY8" fmla="*/ 26654 h 1139039"/>
                <a:gd name="connsiteX9" fmla="*/ 101425 w 825752"/>
                <a:gd name="connsiteY9" fmla="*/ 90747 h 1139039"/>
                <a:gd name="connsiteX10" fmla="*/ 67242 w 825752"/>
                <a:gd name="connsiteY10" fmla="*/ 257390 h 1139039"/>
                <a:gd name="connsiteX11" fmla="*/ 30923 w 825752"/>
                <a:gd name="connsiteY11" fmla="*/ 718863 h 1139039"/>
                <a:gd name="connsiteX12" fmla="*/ 54423 w 825752"/>
                <a:gd name="connsiteY12" fmla="*/ 1109834 h 1139039"/>
                <a:gd name="connsiteX13" fmla="*/ 663311 w 825752"/>
                <a:gd name="connsiteY13" fmla="*/ 1101287 h 1139039"/>
                <a:gd name="connsiteX14" fmla="*/ 755179 w 825752"/>
                <a:gd name="connsiteY14" fmla="*/ 1026512 h 1139039"/>
                <a:gd name="connsiteX15" fmla="*/ 731678 w 825752"/>
                <a:gd name="connsiteY15" fmla="*/ 411215 h 1139039"/>
                <a:gd name="connsiteX16" fmla="*/ 825681 w 825752"/>
                <a:gd name="connsiteY16" fmla="*/ 75792 h 1139039"/>
                <a:gd name="connsiteX0" fmla="*/ 825681 w 825752"/>
                <a:gd name="connsiteY0" fmla="*/ 75792 h 1135490"/>
                <a:gd name="connsiteX1" fmla="*/ 714586 w 825752"/>
                <a:gd name="connsiteY1" fmla="*/ 15972 h 1135490"/>
                <a:gd name="connsiteX2" fmla="*/ 573580 w 825752"/>
                <a:gd name="connsiteY2" fmla="*/ 3153 h 1135490"/>
                <a:gd name="connsiteX3" fmla="*/ 464622 w 825752"/>
                <a:gd name="connsiteY3" fmla="*/ 5289 h 1135490"/>
                <a:gd name="connsiteX4" fmla="*/ 426166 w 825752"/>
                <a:gd name="connsiteY4" fmla="*/ 58701 h 1135490"/>
                <a:gd name="connsiteX5" fmla="*/ 351390 w 825752"/>
                <a:gd name="connsiteY5" fmla="*/ 77929 h 1135490"/>
                <a:gd name="connsiteX6" fmla="*/ 302252 w 825752"/>
                <a:gd name="connsiteY6" fmla="*/ 52291 h 1135490"/>
                <a:gd name="connsiteX7" fmla="*/ 302252 w 825752"/>
                <a:gd name="connsiteY7" fmla="*/ 5289 h 1135490"/>
                <a:gd name="connsiteX8" fmla="*/ 221066 w 825752"/>
                <a:gd name="connsiteY8" fmla="*/ 26654 h 1135490"/>
                <a:gd name="connsiteX9" fmla="*/ 101425 w 825752"/>
                <a:gd name="connsiteY9" fmla="*/ 90747 h 1135490"/>
                <a:gd name="connsiteX10" fmla="*/ 67242 w 825752"/>
                <a:gd name="connsiteY10" fmla="*/ 257390 h 1135490"/>
                <a:gd name="connsiteX11" fmla="*/ 30923 w 825752"/>
                <a:gd name="connsiteY11" fmla="*/ 718863 h 1135490"/>
                <a:gd name="connsiteX12" fmla="*/ 54423 w 825752"/>
                <a:gd name="connsiteY12" fmla="*/ 1109834 h 1135490"/>
                <a:gd name="connsiteX13" fmla="*/ 663311 w 825752"/>
                <a:gd name="connsiteY13" fmla="*/ 1101287 h 1135490"/>
                <a:gd name="connsiteX14" fmla="*/ 755179 w 825752"/>
                <a:gd name="connsiteY14" fmla="*/ 1026512 h 1135490"/>
                <a:gd name="connsiteX15" fmla="*/ 731678 w 825752"/>
                <a:gd name="connsiteY15" fmla="*/ 411215 h 1135490"/>
                <a:gd name="connsiteX16" fmla="*/ 825681 w 825752"/>
                <a:gd name="connsiteY16" fmla="*/ 75792 h 1135490"/>
                <a:gd name="connsiteX0" fmla="*/ 825681 w 825749"/>
                <a:gd name="connsiteY0" fmla="*/ 75792 h 1140469"/>
                <a:gd name="connsiteX1" fmla="*/ 714586 w 825749"/>
                <a:gd name="connsiteY1" fmla="*/ 15972 h 1140469"/>
                <a:gd name="connsiteX2" fmla="*/ 573580 w 825749"/>
                <a:gd name="connsiteY2" fmla="*/ 3153 h 1140469"/>
                <a:gd name="connsiteX3" fmla="*/ 464622 w 825749"/>
                <a:gd name="connsiteY3" fmla="*/ 5289 h 1140469"/>
                <a:gd name="connsiteX4" fmla="*/ 426166 w 825749"/>
                <a:gd name="connsiteY4" fmla="*/ 58701 h 1140469"/>
                <a:gd name="connsiteX5" fmla="*/ 351390 w 825749"/>
                <a:gd name="connsiteY5" fmla="*/ 77929 h 1140469"/>
                <a:gd name="connsiteX6" fmla="*/ 302252 w 825749"/>
                <a:gd name="connsiteY6" fmla="*/ 52291 h 1140469"/>
                <a:gd name="connsiteX7" fmla="*/ 302252 w 825749"/>
                <a:gd name="connsiteY7" fmla="*/ 5289 h 1140469"/>
                <a:gd name="connsiteX8" fmla="*/ 221066 w 825749"/>
                <a:gd name="connsiteY8" fmla="*/ 26654 h 1140469"/>
                <a:gd name="connsiteX9" fmla="*/ 101425 w 825749"/>
                <a:gd name="connsiteY9" fmla="*/ 90747 h 1140469"/>
                <a:gd name="connsiteX10" fmla="*/ 67242 w 825749"/>
                <a:gd name="connsiteY10" fmla="*/ 257390 h 1140469"/>
                <a:gd name="connsiteX11" fmla="*/ 30923 w 825749"/>
                <a:gd name="connsiteY11" fmla="*/ 718863 h 1140469"/>
                <a:gd name="connsiteX12" fmla="*/ 54423 w 825749"/>
                <a:gd name="connsiteY12" fmla="*/ 1109834 h 1140469"/>
                <a:gd name="connsiteX13" fmla="*/ 663311 w 825749"/>
                <a:gd name="connsiteY13" fmla="*/ 1101287 h 1140469"/>
                <a:gd name="connsiteX14" fmla="*/ 765861 w 825749"/>
                <a:gd name="connsiteY14" fmla="*/ 990192 h 1140469"/>
                <a:gd name="connsiteX15" fmla="*/ 731678 w 825749"/>
                <a:gd name="connsiteY15" fmla="*/ 411215 h 1140469"/>
                <a:gd name="connsiteX16" fmla="*/ 825681 w 825749"/>
                <a:gd name="connsiteY16" fmla="*/ 75792 h 1140469"/>
                <a:gd name="connsiteX0" fmla="*/ 821257 w 821325"/>
                <a:gd name="connsiteY0" fmla="*/ 75792 h 1134194"/>
                <a:gd name="connsiteX1" fmla="*/ 710162 w 821325"/>
                <a:gd name="connsiteY1" fmla="*/ 15972 h 1134194"/>
                <a:gd name="connsiteX2" fmla="*/ 569156 w 821325"/>
                <a:gd name="connsiteY2" fmla="*/ 3153 h 1134194"/>
                <a:gd name="connsiteX3" fmla="*/ 460198 w 821325"/>
                <a:gd name="connsiteY3" fmla="*/ 5289 h 1134194"/>
                <a:gd name="connsiteX4" fmla="*/ 421742 w 821325"/>
                <a:gd name="connsiteY4" fmla="*/ 58701 h 1134194"/>
                <a:gd name="connsiteX5" fmla="*/ 346966 w 821325"/>
                <a:gd name="connsiteY5" fmla="*/ 77929 h 1134194"/>
                <a:gd name="connsiteX6" fmla="*/ 297828 w 821325"/>
                <a:gd name="connsiteY6" fmla="*/ 52291 h 1134194"/>
                <a:gd name="connsiteX7" fmla="*/ 297828 w 821325"/>
                <a:gd name="connsiteY7" fmla="*/ 5289 h 1134194"/>
                <a:gd name="connsiteX8" fmla="*/ 216642 w 821325"/>
                <a:gd name="connsiteY8" fmla="*/ 26654 h 1134194"/>
                <a:gd name="connsiteX9" fmla="*/ 97001 w 821325"/>
                <a:gd name="connsiteY9" fmla="*/ 90747 h 1134194"/>
                <a:gd name="connsiteX10" fmla="*/ 62818 w 821325"/>
                <a:gd name="connsiteY10" fmla="*/ 257390 h 1134194"/>
                <a:gd name="connsiteX11" fmla="*/ 26499 w 821325"/>
                <a:gd name="connsiteY11" fmla="*/ 718863 h 1134194"/>
                <a:gd name="connsiteX12" fmla="*/ 56409 w 821325"/>
                <a:gd name="connsiteY12" fmla="*/ 1101288 h 1134194"/>
                <a:gd name="connsiteX13" fmla="*/ 658887 w 821325"/>
                <a:gd name="connsiteY13" fmla="*/ 1101287 h 1134194"/>
                <a:gd name="connsiteX14" fmla="*/ 761437 w 821325"/>
                <a:gd name="connsiteY14" fmla="*/ 990192 h 1134194"/>
                <a:gd name="connsiteX15" fmla="*/ 727254 w 821325"/>
                <a:gd name="connsiteY15" fmla="*/ 411215 h 1134194"/>
                <a:gd name="connsiteX16" fmla="*/ 821257 w 821325"/>
                <a:gd name="connsiteY16" fmla="*/ 75792 h 1134194"/>
                <a:gd name="connsiteX0" fmla="*/ 827676 w 827744"/>
                <a:gd name="connsiteY0" fmla="*/ 75792 h 1125854"/>
                <a:gd name="connsiteX1" fmla="*/ 716581 w 827744"/>
                <a:gd name="connsiteY1" fmla="*/ 15972 h 1125854"/>
                <a:gd name="connsiteX2" fmla="*/ 575575 w 827744"/>
                <a:gd name="connsiteY2" fmla="*/ 3153 h 1125854"/>
                <a:gd name="connsiteX3" fmla="*/ 466617 w 827744"/>
                <a:gd name="connsiteY3" fmla="*/ 5289 h 1125854"/>
                <a:gd name="connsiteX4" fmla="*/ 428161 w 827744"/>
                <a:gd name="connsiteY4" fmla="*/ 58701 h 1125854"/>
                <a:gd name="connsiteX5" fmla="*/ 353385 w 827744"/>
                <a:gd name="connsiteY5" fmla="*/ 77929 h 1125854"/>
                <a:gd name="connsiteX6" fmla="*/ 304247 w 827744"/>
                <a:gd name="connsiteY6" fmla="*/ 52291 h 1125854"/>
                <a:gd name="connsiteX7" fmla="*/ 304247 w 827744"/>
                <a:gd name="connsiteY7" fmla="*/ 5289 h 1125854"/>
                <a:gd name="connsiteX8" fmla="*/ 223061 w 827744"/>
                <a:gd name="connsiteY8" fmla="*/ 26654 h 1125854"/>
                <a:gd name="connsiteX9" fmla="*/ 103420 w 827744"/>
                <a:gd name="connsiteY9" fmla="*/ 90747 h 1125854"/>
                <a:gd name="connsiteX10" fmla="*/ 69237 w 827744"/>
                <a:gd name="connsiteY10" fmla="*/ 257390 h 1125854"/>
                <a:gd name="connsiteX11" fmla="*/ 32918 w 827744"/>
                <a:gd name="connsiteY11" fmla="*/ 718863 h 1125854"/>
                <a:gd name="connsiteX12" fmla="*/ 62828 w 827744"/>
                <a:gd name="connsiteY12" fmla="*/ 1101288 h 1125854"/>
                <a:gd name="connsiteX13" fmla="*/ 665306 w 827744"/>
                <a:gd name="connsiteY13" fmla="*/ 1101287 h 1125854"/>
                <a:gd name="connsiteX14" fmla="*/ 767856 w 827744"/>
                <a:gd name="connsiteY14" fmla="*/ 990192 h 1125854"/>
                <a:gd name="connsiteX15" fmla="*/ 733673 w 827744"/>
                <a:gd name="connsiteY15" fmla="*/ 411215 h 1125854"/>
                <a:gd name="connsiteX16" fmla="*/ 827676 w 827744"/>
                <a:gd name="connsiteY16" fmla="*/ 75792 h 1125854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9074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9074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9074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8433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263"/>
                <a:gd name="connsiteY0" fmla="*/ 75462 h 1128133"/>
                <a:gd name="connsiteX1" fmla="*/ 721550 w 826263"/>
                <a:gd name="connsiteY1" fmla="*/ 9232 h 1128133"/>
                <a:gd name="connsiteX2" fmla="*/ 574135 w 826263"/>
                <a:gd name="connsiteY2" fmla="*/ 2823 h 1128133"/>
                <a:gd name="connsiteX3" fmla="*/ 465177 w 826263"/>
                <a:gd name="connsiteY3" fmla="*/ 4959 h 1128133"/>
                <a:gd name="connsiteX4" fmla="*/ 426721 w 826263"/>
                <a:gd name="connsiteY4" fmla="*/ 58371 h 1128133"/>
                <a:gd name="connsiteX5" fmla="*/ 351945 w 826263"/>
                <a:gd name="connsiteY5" fmla="*/ 77599 h 1128133"/>
                <a:gd name="connsiteX6" fmla="*/ 302807 w 826263"/>
                <a:gd name="connsiteY6" fmla="*/ 51961 h 1128133"/>
                <a:gd name="connsiteX7" fmla="*/ 302807 w 826263"/>
                <a:gd name="connsiteY7" fmla="*/ 4959 h 1128133"/>
                <a:gd name="connsiteX8" fmla="*/ 221621 w 826263"/>
                <a:gd name="connsiteY8" fmla="*/ 26324 h 1128133"/>
                <a:gd name="connsiteX9" fmla="*/ 101980 w 826263"/>
                <a:gd name="connsiteY9" fmla="*/ 84007 h 1128133"/>
                <a:gd name="connsiteX10" fmla="*/ 67797 w 826263"/>
                <a:gd name="connsiteY10" fmla="*/ 257060 h 1128133"/>
                <a:gd name="connsiteX11" fmla="*/ 20796 w 826263"/>
                <a:gd name="connsiteY11" fmla="*/ 797582 h 1128133"/>
                <a:gd name="connsiteX12" fmla="*/ 61388 w 826263"/>
                <a:gd name="connsiteY12" fmla="*/ 1100958 h 1128133"/>
                <a:gd name="connsiteX13" fmla="*/ 663866 w 826263"/>
                <a:gd name="connsiteY13" fmla="*/ 1100957 h 1128133"/>
                <a:gd name="connsiteX14" fmla="*/ 766416 w 826263"/>
                <a:gd name="connsiteY14" fmla="*/ 989862 h 1128133"/>
                <a:gd name="connsiteX15" fmla="*/ 732233 w 826263"/>
                <a:gd name="connsiteY15" fmla="*/ 410885 h 1128133"/>
                <a:gd name="connsiteX16" fmla="*/ 826236 w 826263"/>
                <a:gd name="connsiteY16" fmla="*/ 75462 h 1128133"/>
                <a:gd name="connsiteX0" fmla="*/ 826236 w 826263"/>
                <a:gd name="connsiteY0" fmla="*/ 75462 h 1128133"/>
                <a:gd name="connsiteX1" fmla="*/ 721550 w 826263"/>
                <a:gd name="connsiteY1" fmla="*/ 9232 h 1128133"/>
                <a:gd name="connsiteX2" fmla="*/ 574135 w 826263"/>
                <a:gd name="connsiteY2" fmla="*/ 2823 h 1128133"/>
                <a:gd name="connsiteX3" fmla="*/ 465177 w 826263"/>
                <a:gd name="connsiteY3" fmla="*/ 4959 h 1128133"/>
                <a:gd name="connsiteX4" fmla="*/ 426721 w 826263"/>
                <a:gd name="connsiteY4" fmla="*/ 58371 h 1128133"/>
                <a:gd name="connsiteX5" fmla="*/ 351945 w 826263"/>
                <a:gd name="connsiteY5" fmla="*/ 77599 h 1128133"/>
                <a:gd name="connsiteX6" fmla="*/ 302807 w 826263"/>
                <a:gd name="connsiteY6" fmla="*/ 51961 h 1128133"/>
                <a:gd name="connsiteX7" fmla="*/ 302807 w 826263"/>
                <a:gd name="connsiteY7" fmla="*/ 4959 h 1128133"/>
                <a:gd name="connsiteX8" fmla="*/ 221621 w 826263"/>
                <a:gd name="connsiteY8" fmla="*/ 26324 h 1128133"/>
                <a:gd name="connsiteX9" fmla="*/ 101980 w 826263"/>
                <a:gd name="connsiteY9" fmla="*/ 84007 h 1128133"/>
                <a:gd name="connsiteX10" fmla="*/ 67797 w 826263"/>
                <a:gd name="connsiteY10" fmla="*/ 257060 h 1128133"/>
                <a:gd name="connsiteX11" fmla="*/ 20796 w 826263"/>
                <a:gd name="connsiteY11" fmla="*/ 797582 h 1128133"/>
                <a:gd name="connsiteX12" fmla="*/ 61388 w 826263"/>
                <a:gd name="connsiteY12" fmla="*/ 1100958 h 1128133"/>
                <a:gd name="connsiteX13" fmla="*/ 663866 w 826263"/>
                <a:gd name="connsiteY13" fmla="*/ 1100957 h 1128133"/>
                <a:gd name="connsiteX14" fmla="*/ 766416 w 826263"/>
                <a:gd name="connsiteY14" fmla="*/ 989862 h 1128133"/>
                <a:gd name="connsiteX15" fmla="*/ 732233 w 826263"/>
                <a:gd name="connsiteY15" fmla="*/ 410885 h 1128133"/>
                <a:gd name="connsiteX16" fmla="*/ 826236 w 826263"/>
                <a:gd name="connsiteY16" fmla="*/ 75462 h 1128133"/>
                <a:gd name="connsiteX0" fmla="*/ 826236 w 826263"/>
                <a:gd name="connsiteY0" fmla="*/ 75462 h 1128133"/>
                <a:gd name="connsiteX1" fmla="*/ 721550 w 826263"/>
                <a:gd name="connsiteY1" fmla="*/ 9232 h 1128133"/>
                <a:gd name="connsiteX2" fmla="*/ 574135 w 826263"/>
                <a:gd name="connsiteY2" fmla="*/ 2823 h 1128133"/>
                <a:gd name="connsiteX3" fmla="*/ 465177 w 826263"/>
                <a:gd name="connsiteY3" fmla="*/ 4959 h 1128133"/>
                <a:gd name="connsiteX4" fmla="*/ 426721 w 826263"/>
                <a:gd name="connsiteY4" fmla="*/ 58371 h 1128133"/>
                <a:gd name="connsiteX5" fmla="*/ 351945 w 826263"/>
                <a:gd name="connsiteY5" fmla="*/ 77599 h 1128133"/>
                <a:gd name="connsiteX6" fmla="*/ 302807 w 826263"/>
                <a:gd name="connsiteY6" fmla="*/ 51961 h 1128133"/>
                <a:gd name="connsiteX7" fmla="*/ 302807 w 826263"/>
                <a:gd name="connsiteY7" fmla="*/ 4959 h 1128133"/>
                <a:gd name="connsiteX8" fmla="*/ 221621 w 826263"/>
                <a:gd name="connsiteY8" fmla="*/ 26324 h 1128133"/>
                <a:gd name="connsiteX9" fmla="*/ 101980 w 826263"/>
                <a:gd name="connsiteY9" fmla="*/ 84007 h 1128133"/>
                <a:gd name="connsiteX10" fmla="*/ 67797 w 826263"/>
                <a:gd name="connsiteY10" fmla="*/ 257060 h 1128133"/>
                <a:gd name="connsiteX11" fmla="*/ 20796 w 826263"/>
                <a:gd name="connsiteY11" fmla="*/ 797582 h 1128133"/>
                <a:gd name="connsiteX12" fmla="*/ 61388 w 826263"/>
                <a:gd name="connsiteY12" fmla="*/ 1100958 h 1128133"/>
                <a:gd name="connsiteX13" fmla="*/ 663866 w 826263"/>
                <a:gd name="connsiteY13" fmla="*/ 1100957 h 1128133"/>
                <a:gd name="connsiteX14" fmla="*/ 766416 w 826263"/>
                <a:gd name="connsiteY14" fmla="*/ 989862 h 1128133"/>
                <a:gd name="connsiteX15" fmla="*/ 732233 w 826263"/>
                <a:gd name="connsiteY15" fmla="*/ 410885 h 1128133"/>
                <a:gd name="connsiteX16" fmla="*/ 826236 w 826263"/>
                <a:gd name="connsiteY16" fmla="*/ 75462 h 1128133"/>
                <a:gd name="connsiteX0" fmla="*/ 821963 w 821991"/>
                <a:gd name="connsiteY0" fmla="*/ 79735 h 1128133"/>
                <a:gd name="connsiteX1" fmla="*/ 721550 w 821991"/>
                <a:gd name="connsiteY1" fmla="*/ 9232 h 1128133"/>
                <a:gd name="connsiteX2" fmla="*/ 574135 w 821991"/>
                <a:gd name="connsiteY2" fmla="*/ 2823 h 1128133"/>
                <a:gd name="connsiteX3" fmla="*/ 465177 w 821991"/>
                <a:gd name="connsiteY3" fmla="*/ 4959 h 1128133"/>
                <a:gd name="connsiteX4" fmla="*/ 426721 w 821991"/>
                <a:gd name="connsiteY4" fmla="*/ 58371 h 1128133"/>
                <a:gd name="connsiteX5" fmla="*/ 351945 w 821991"/>
                <a:gd name="connsiteY5" fmla="*/ 77599 h 1128133"/>
                <a:gd name="connsiteX6" fmla="*/ 302807 w 821991"/>
                <a:gd name="connsiteY6" fmla="*/ 51961 h 1128133"/>
                <a:gd name="connsiteX7" fmla="*/ 302807 w 821991"/>
                <a:gd name="connsiteY7" fmla="*/ 4959 h 1128133"/>
                <a:gd name="connsiteX8" fmla="*/ 221621 w 821991"/>
                <a:gd name="connsiteY8" fmla="*/ 26324 h 1128133"/>
                <a:gd name="connsiteX9" fmla="*/ 101980 w 821991"/>
                <a:gd name="connsiteY9" fmla="*/ 84007 h 1128133"/>
                <a:gd name="connsiteX10" fmla="*/ 67797 w 821991"/>
                <a:gd name="connsiteY10" fmla="*/ 257060 h 1128133"/>
                <a:gd name="connsiteX11" fmla="*/ 20796 w 821991"/>
                <a:gd name="connsiteY11" fmla="*/ 797582 h 1128133"/>
                <a:gd name="connsiteX12" fmla="*/ 61388 w 821991"/>
                <a:gd name="connsiteY12" fmla="*/ 1100958 h 1128133"/>
                <a:gd name="connsiteX13" fmla="*/ 663866 w 821991"/>
                <a:gd name="connsiteY13" fmla="*/ 1100957 h 1128133"/>
                <a:gd name="connsiteX14" fmla="*/ 766416 w 821991"/>
                <a:gd name="connsiteY14" fmla="*/ 989862 h 1128133"/>
                <a:gd name="connsiteX15" fmla="*/ 732233 w 821991"/>
                <a:gd name="connsiteY15" fmla="*/ 410885 h 1128133"/>
                <a:gd name="connsiteX16" fmla="*/ 821963 w 821991"/>
                <a:gd name="connsiteY16" fmla="*/ 79735 h 1128133"/>
                <a:gd name="connsiteX0" fmla="*/ 830509 w 830535"/>
                <a:gd name="connsiteY0" fmla="*/ 86144 h 1128133"/>
                <a:gd name="connsiteX1" fmla="*/ 721550 w 830535"/>
                <a:gd name="connsiteY1" fmla="*/ 9232 h 1128133"/>
                <a:gd name="connsiteX2" fmla="*/ 574135 w 830535"/>
                <a:gd name="connsiteY2" fmla="*/ 2823 h 1128133"/>
                <a:gd name="connsiteX3" fmla="*/ 465177 w 830535"/>
                <a:gd name="connsiteY3" fmla="*/ 4959 h 1128133"/>
                <a:gd name="connsiteX4" fmla="*/ 426721 w 830535"/>
                <a:gd name="connsiteY4" fmla="*/ 58371 h 1128133"/>
                <a:gd name="connsiteX5" fmla="*/ 351945 w 830535"/>
                <a:gd name="connsiteY5" fmla="*/ 77599 h 1128133"/>
                <a:gd name="connsiteX6" fmla="*/ 302807 w 830535"/>
                <a:gd name="connsiteY6" fmla="*/ 51961 h 1128133"/>
                <a:gd name="connsiteX7" fmla="*/ 302807 w 830535"/>
                <a:gd name="connsiteY7" fmla="*/ 4959 h 1128133"/>
                <a:gd name="connsiteX8" fmla="*/ 221621 w 830535"/>
                <a:gd name="connsiteY8" fmla="*/ 26324 h 1128133"/>
                <a:gd name="connsiteX9" fmla="*/ 101980 w 830535"/>
                <a:gd name="connsiteY9" fmla="*/ 84007 h 1128133"/>
                <a:gd name="connsiteX10" fmla="*/ 67797 w 830535"/>
                <a:gd name="connsiteY10" fmla="*/ 257060 h 1128133"/>
                <a:gd name="connsiteX11" fmla="*/ 20796 w 830535"/>
                <a:gd name="connsiteY11" fmla="*/ 797582 h 1128133"/>
                <a:gd name="connsiteX12" fmla="*/ 61388 w 830535"/>
                <a:gd name="connsiteY12" fmla="*/ 1100958 h 1128133"/>
                <a:gd name="connsiteX13" fmla="*/ 663866 w 830535"/>
                <a:gd name="connsiteY13" fmla="*/ 1100957 h 1128133"/>
                <a:gd name="connsiteX14" fmla="*/ 766416 w 830535"/>
                <a:gd name="connsiteY14" fmla="*/ 989862 h 1128133"/>
                <a:gd name="connsiteX15" fmla="*/ 732233 w 830535"/>
                <a:gd name="connsiteY15" fmla="*/ 410885 h 1128133"/>
                <a:gd name="connsiteX16" fmla="*/ 830509 w 830535"/>
                <a:gd name="connsiteY16" fmla="*/ 86144 h 1128133"/>
                <a:gd name="connsiteX0" fmla="*/ 830509 w 834188"/>
                <a:gd name="connsiteY0" fmla="*/ 86144 h 1128133"/>
                <a:gd name="connsiteX1" fmla="*/ 721550 w 834188"/>
                <a:gd name="connsiteY1" fmla="*/ 9232 h 1128133"/>
                <a:gd name="connsiteX2" fmla="*/ 574135 w 834188"/>
                <a:gd name="connsiteY2" fmla="*/ 2823 h 1128133"/>
                <a:gd name="connsiteX3" fmla="*/ 465177 w 834188"/>
                <a:gd name="connsiteY3" fmla="*/ 4959 h 1128133"/>
                <a:gd name="connsiteX4" fmla="*/ 426721 w 834188"/>
                <a:gd name="connsiteY4" fmla="*/ 58371 h 1128133"/>
                <a:gd name="connsiteX5" fmla="*/ 351945 w 834188"/>
                <a:gd name="connsiteY5" fmla="*/ 77599 h 1128133"/>
                <a:gd name="connsiteX6" fmla="*/ 302807 w 834188"/>
                <a:gd name="connsiteY6" fmla="*/ 51961 h 1128133"/>
                <a:gd name="connsiteX7" fmla="*/ 302807 w 834188"/>
                <a:gd name="connsiteY7" fmla="*/ 4959 h 1128133"/>
                <a:gd name="connsiteX8" fmla="*/ 221621 w 834188"/>
                <a:gd name="connsiteY8" fmla="*/ 26324 h 1128133"/>
                <a:gd name="connsiteX9" fmla="*/ 101980 w 834188"/>
                <a:gd name="connsiteY9" fmla="*/ 84007 h 1128133"/>
                <a:gd name="connsiteX10" fmla="*/ 67797 w 834188"/>
                <a:gd name="connsiteY10" fmla="*/ 257060 h 1128133"/>
                <a:gd name="connsiteX11" fmla="*/ 20796 w 834188"/>
                <a:gd name="connsiteY11" fmla="*/ 797582 h 1128133"/>
                <a:gd name="connsiteX12" fmla="*/ 61388 w 834188"/>
                <a:gd name="connsiteY12" fmla="*/ 1100958 h 1128133"/>
                <a:gd name="connsiteX13" fmla="*/ 663866 w 834188"/>
                <a:gd name="connsiteY13" fmla="*/ 1100957 h 1128133"/>
                <a:gd name="connsiteX14" fmla="*/ 766416 w 834188"/>
                <a:gd name="connsiteY14" fmla="*/ 989862 h 1128133"/>
                <a:gd name="connsiteX15" fmla="*/ 732233 w 834188"/>
                <a:gd name="connsiteY15" fmla="*/ 410885 h 1128133"/>
                <a:gd name="connsiteX16" fmla="*/ 830509 w 834188"/>
                <a:gd name="connsiteY16" fmla="*/ 86144 h 1128133"/>
                <a:gd name="connsiteX0" fmla="*/ 830509 w 834131"/>
                <a:gd name="connsiteY0" fmla="*/ 86144 h 1128133"/>
                <a:gd name="connsiteX1" fmla="*/ 721550 w 834131"/>
                <a:gd name="connsiteY1" fmla="*/ 9232 h 1128133"/>
                <a:gd name="connsiteX2" fmla="*/ 574135 w 834131"/>
                <a:gd name="connsiteY2" fmla="*/ 2823 h 1128133"/>
                <a:gd name="connsiteX3" fmla="*/ 465177 w 834131"/>
                <a:gd name="connsiteY3" fmla="*/ 4959 h 1128133"/>
                <a:gd name="connsiteX4" fmla="*/ 426721 w 834131"/>
                <a:gd name="connsiteY4" fmla="*/ 58371 h 1128133"/>
                <a:gd name="connsiteX5" fmla="*/ 351945 w 834131"/>
                <a:gd name="connsiteY5" fmla="*/ 77599 h 1128133"/>
                <a:gd name="connsiteX6" fmla="*/ 302807 w 834131"/>
                <a:gd name="connsiteY6" fmla="*/ 51961 h 1128133"/>
                <a:gd name="connsiteX7" fmla="*/ 302807 w 834131"/>
                <a:gd name="connsiteY7" fmla="*/ 4959 h 1128133"/>
                <a:gd name="connsiteX8" fmla="*/ 221621 w 834131"/>
                <a:gd name="connsiteY8" fmla="*/ 26324 h 1128133"/>
                <a:gd name="connsiteX9" fmla="*/ 101980 w 834131"/>
                <a:gd name="connsiteY9" fmla="*/ 84007 h 1128133"/>
                <a:gd name="connsiteX10" fmla="*/ 67797 w 834131"/>
                <a:gd name="connsiteY10" fmla="*/ 257060 h 1128133"/>
                <a:gd name="connsiteX11" fmla="*/ 20796 w 834131"/>
                <a:gd name="connsiteY11" fmla="*/ 797582 h 1128133"/>
                <a:gd name="connsiteX12" fmla="*/ 61388 w 834131"/>
                <a:gd name="connsiteY12" fmla="*/ 1100958 h 1128133"/>
                <a:gd name="connsiteX13" fmla="*/ 663866 w 834131"/>
                <a:gd name="connsiteY13" fmla="*/ 1100957 h 1128133"/>
                <a:gd name="connsiteX14" fmla="*/ 766416 w 834131"/>
                <a:gd name="connsiteY14" fmla="*/ 989862 h 1128133"/>
                <a:gd name="connsiteX15" fmla="*/ 732233 w 834131"/>
                <a:gd name="connsiteY15" fmla="*/ 410885 h 1128133"/>
                <a:gd name="connsiteX16" fmla="*/ 830509 w 834131"/>
                <a:gd name="connsiteY16" fmla="*/ 86144 h 1128133"/>
                <a:gd name="connsiteX0" fmla="*/ 830509 w 830708"/>
                <a:gd name="connsiteY0" fmla="*/ 86144 h 1128133"/>
                <a:gd name="connsiteX1" fmla="*/ 721550 w 830708"/>
                <a:gd name="connsiteY1" fmla="*/ 9232 h 1128133"/>
                <a:gd name="connsiteX2" fmla="*/ 574135 w 830708"/>
                <a:gd name="connsiteY2" fmla="*/ 2823 h 1128133"/>
                <a:gd name="connsiteX3" fmla="*/ 465177 w 830708"/>
                <a:gd name="connsiteY3" fmla="*/ 4959 h 1128133"/>
                <a:gd name="connsiteX4" fmla="*/ 426721 w 830708"/>
                <a:gd name="connsiteY4" fmla="*/ 58371 h 1128133"/>
                <a:gd name="connsiteX5" fmla="*/ 351945 w 830708"/>
                <a:gd name="connsiteY5" fmla="*/ 77599 h 1128133"/>
                <a:gd name="connsiteX6" fmla="*/ 302807 w 830708"/>
                <a:gd name="connsiteY6" fmla="*/ 51961 h 1128133"/>
                <a:gd name="connsiteX7" fmla="*/ 302807 w 830708"/>
                <a:gd name="connsiteY7" fmla="*/ 4959 h 1128133"/>
                <a:gd name="connsiteX8" fmla="*/ 221621 w 830708"/>
                <a:gd name="connsiteY8" fmla="*/ 26324 h 1128133"/>
                <a:gd name="connsiteX9" fmla="*/ 101980 w 830708"/>
                <a:gd name="connsiteY9" fmla="*/ 84007 h 1128133"/>
                <a:gd name="connsiteX10" fmla="*/ 67797 w 830708"/>
                <a:gd name="connsiteY10" fmla="*/ 257060 h 1128133"/>
                <a:gd name="connsiteX11" fmla="*/ 20796 w 830708"/>
                <a:gd name="connsiteY11" fmla="*/ 797582 h 1128133"/>
                <a:gd name="connsiteX12" fmla="*/ 61388 w 830708"/>
                <a:gd name="connsiteY12" fmla="*/ 1100958 h 1128133"/>
                <a:gd name="connsiteX13" fmla="*/ 663866 w 830708"/>
                <a:gd name="connsiteY13" fmla="*/ 1100957 h 1128133"/>
                <a:gd name="connsiteX14" fmla="*/ 766416 w 830708"/>
                <a:gd name="connsiteY14" fmla="*/ 989862 h 1128133"/>
                <a:gd name="connsiteX15" fmla="*/ 749325 w 830708"/>
                <a:gd name="connsiteY15" fmla="*/ 410885 h 1128133"/>
                <a:gd name="connsiteX16" fmla="*/ 830509 w 830708"/>
                <a:gd name="connsiteY16" fmla="*/ 86144 h 1128133"/>
                <a:gd name="connsiteX0" fmla="*/ 830509 w 830714"/>
                <a:gd name="connsiteY0" fmla="*/ 107900 h 1128524"/>
                <a:gd name="connsiteX1" fmla="*/ 721550 w 830714"/>
                <a:gd name="connsiteY1" fmla="*/ 9623 h 1128524"/>
                <a:gd name="connsiteX2" fmla="*/ 574135 w 830714"/>
                <a:gd name="connsiteY2" fmla="*/ 3214 h 1128524"/>
                <a:gd name="connsiteX3" fmla="*/ 465177 w 830714"/>
                <a:gd name="connsiteY3" fmla="*/ 5350 h 1128524"/>
                <a:gd name="connsiteX4" fmla="*/ 426721 w 830714"/>
                <a:gd name="connsiteY4" fmla="*/ 58762 h 1128524"/>
                <a:gd name="connsiteX5" fmla="*/ 351945 w 830714"/>
                <a:gd name="connsiteY5" fmla="*/ 77990 h 1128524"/>
                <a:gd name="connsiteX6" fmla="*/ 302807 w 830714"/>
                <a:gd name="connsiteY6" fmla="*/ 52352 h 1128524"/>
                <a:gd name="connsiteX7" fmla="*/ 302807 w 830714"/>
                <a:gd name="connsiteY7" fmla="*/ 5350 h 1128524"/>
                <a:gd name="connsiteX8" fmla="*/ 221621 w 830714"/>
                <a:gd name="connsiteY8" fmla="*/ 26715 h 1128524"/>
                <a:gd name="connsiteX9" fmla="*/ 101980 w 830714"/>
                <a:gd name="connsiteY9" fmla="*/ 84398 h 1128524"/>
                <a:gd name="connsiteX10" fmla="*/ 67797 w 830714"/>
                <a:gd name="connsiteY10" fmla="*/ 257451 h 1128524"/>
                <a:gd name="connsiteX11" fmla="*/ 20796 w 830714"/>
                <a:gd name="connsiteY11" fmla="*/ 797973 h 1128524"/>
                <a:gd name="connsiteX12" fmla="*/ 61388 w 830714"/>
                <a:gd name="connsiteY12" fmla="*/ 1101349 h 1128524"/>
                <a:gd name="connsiteX13" fmla="*/ 663866 w 830714"/>
                <a:gd name="connsiteY13" fmla="*/ 1101348 h 1128524"/>
                <a:gd name="connsiteX14" fmla="*/ 766416 w 830714"/>
                <a:gd name="connsiteY14" fmla="*/ 990253 h 1128524"/>
                <a:gd name="connsiteX15" fmla="*/ 749325 w 830714"/>
                <a:gd name="connsiteY15" fmla="*/ 411276 h 1128524"/>
                <a:gd name="connsiteX16" fmla="*/ 830509 w 830714"/>
                <a:gd name="connsiteY16" fmla="*/ 107900 h 1128524"/>
                <a:gd name="connsiteX0" fmla="*/ 830509 w 830714"/>
                <a:gd name="connsiteY0" fmla="*/ 111611 h 1132235"/>
                <a:gd name="connsiteX1" fmla="*/ 721550 w 830714"/>
                <a:gd name="connsiteY1" fmla="*/ 13334 h 1132235"/>
                <a:gd name="connsiteX2" fmla="*/ 571999 w 830714"/>
                <a:gd name="connsiteY2" fmla="*/ 515 h 1132235"/>
                <a:gd name="connsiteX3" fmla="*/ 465177 w 830714"/>
                <a:gd name="connsiteY3" fmla="*/ 9061 h 1132235"/>
                <a:gd name="connsiteX4" fmla="*/ 426721 w 830714"/>
                <a:gd name="connsiteY4" fmla="*/ 62473 h 1132235"/>
                <a:gd name="connsiteX5" fmla="*/ 351945 w 830714"/>
                <a:gd name="connsiteY5" fmla="*/ 81701 h 1132235"/>
                <a:gd name="connsiteX6" fmla="*/ 302807 w 830714"/>
                <a:gd name="connsiteY6" fmla="*/ 56063 h 1132235"/>
                <a:gd name="connsiteX7" fmla="*/ 302807 w 830714"/>
                <a:gd name="connsiteY7" fmla="*/ 9061 h 1132235"/>
                <a:gd name="connsiteX8" fmla="*/ 221621 w 830714"/>
                <a:gd name="connsiteY8" fmla="*/ 30426 h 1132235"/>
                <a:gd name="connsiteX9" fmla="*/ 101980 w 830714"/>
                <a:gd name="connsiteY9" fmla="*/ 88109 h 1132235"/>
                <a:gd name="connsiteX10" fmla="*/ 67797 w 830714"/>
                <a:gd name="connsiteY10" fmla="*/ 261162 h 1132235"/>
                <a:gd name="connsiteX11" fmla="*/ 20796 w 830714"/>
                <a:gd name="connsiteY11" fmla="*/ 801684 h 1132235"/>
                <a:gd name="connsiteX12" fmla="*/ 61388 w 830714"/>
                <a:gd name="connsiteY12" fmla="*/ 1105060 h 1132235"/>
                <a:gd name="connsiteX13" fmla="*/ 663866 w 830714"/>
                <a:gd name="connsiteY13" fmla="*/ 1105059 h 1132235"/>
                <a:gd name="connsiteX14" fmla="*/ 766416 w 830714"/>
                <a:gd name="connsiteY14" fmla="*/ 993964 h 1132235"/>
                <a:gd name="connsiteX15" fmla="*/ 749325 w 830714"/>
                <a:gd name="connsiteY15" fmla="*/ 414987 h 1132235"/>
                <a:gd name="connsiteX16" fmla="*/ 830509 w 830714"/>
                <a:gd name="connsiteY16" fmla="*/ 111611 h 1132235"/>
                <a:gd name="connsiteX0" fmla="*/ 830509 w 831255"/>
                <a:gd name="connsiteY0" fmla="*/ 113776 h 1134400"/>
                <a:gd name="connsiteX1" fmla="*/ 693776 w 831255"/>
                <a:gd name="connsiteY1" fmla="*/ 11226 h 1134400"/>
                <a:gd name="connsiteX2" fmla="*/ 571999 w 831255"/>
                <a:gd name="connsiteY2" fmla="*/ 2680 h 1134400"/>
                <a:gd name="connsiteX3" fmla="*/ 465177 w 831255"/>
                <a:gd name="connsiteY3" fmla="*/ 11226 h 1134400"/>
                <a:gd name="connsiteX4" fmla="*/ 426721 w 831255"/>
                <a:gd name="connsiteY4" fmla="*/ 64638 h 1134400"/>
                <a:gd name="connsiteX5" fmla="*/ 351945 w 831255"/>
                <a:gd name="connsiteY5" fmla="*/ 83866 h 1134400"/>
                <a:gd name="connsiteX6" fmla="*/ 302807 w 831255"/>
                <a:gd name="connsiteY6" fmla="*/ 58228 h 1134400"/>
                <a:gd name="connsiteX7" fmla="*/ 302807 w 831255"/>
                <a:gd name="connsiteY7" fmla="*/ 11226 h 1134400"/>
                <a:gd name="connsiteX8" fmla="*/ 221621 w 831255"/>
                <a:gd name="connsiteY8" fmla="*/ 32591 h 1134400"/>
                <a:gd name="connsiteX9" fmla="*/ 101980 w 831255"/>
                <a:gd name="connsiteY9" fmla="*/ 90274 h 1134400"/>
                <a:gd name="connsiteX10" fmla="*/ 67797 w 831255"/>
                <a:gd name="connsiteY10" fmla="*/ 263327 h 1134400"/>
                <a:gd name="connsiteX11" fmla="*/ 20796 w 831255"/>
                <a:gd name="connsiteY11" fmla="*/ 803849 h 1134400"/>
                <a:gd name="connsiteX12" fmla="*/ 61388 w 831255"/>
                <a:gd name="connsiteY12" fmla="*/ 1107225 h 1134400"/>
                <a:gd name="connsiteX13" fmla="*/ 663866 w 831255"/>
                <a:gd name="connsiteY13" fmla="*/ 1107224 h 1134400"/>
                <a:gd name="connsiteX14" fmla="*/ 766416 w 831255"/>
                <a:gd name="connsiteY14" fmla="*/ 996129 h 1134400"/>
                <a:gd name="connsiteX15" fmla="*/ 749325 w 831255"/>
                <a:gd name="connsiteY15" fmla="*/ 417152 h 1134400"/>
                <a:gd name="connsiteX16" fmla="*/ 830509 w 831255"/>
                <a:gd name="connsiteY16" fmla="*/ 113776 h 1134400"/>
                <a:gd name="connsiteX0" fmla="*/ 830509 w 831255"/>
                <a:gd name="connsiteY0" fmla="*/ 112222 h 1132846"/>
                <a:gd name="connsiteX1" fmla="*/ 693776 w 831255"/>
                <a:gd name="connsiteY1" fmla="*/ 9672 h 1132846"/>
                <a:gd name="connsiteX2" fmla="*/ 571999 w 831255"/>
                <a:gd name="connsiteY2" fmla="*/ 1126 h 1132846"/>
                <a:gd name="connsiteX3" fmla="*/ 465177 w 831255"/>
                <a:gd name="connsiteY3" fmla="*/ 9672 h 1132846"/>
                <a:gd name="connsiteX4" fmla="*/ 426721 w 831255"/>
                <a:gd name="connsiteY4" fmla="*/ 63084 h 1132846"/>
                <a:gd name="connsiteX5" fmla="*/ 351945 w 831255"/>
                <a:gd name="connsiteY5" fmla="*/ 82312 h 1132846"/>
                <a:gd name="connsiteX6" fmla="*/ 302807 w 831255"/>
                <a:gd name="connsiteY6" fmla="*/ 56674 h 1132846"/>
                <a:gd name="connsiteX7" fmla="*/ 302807 w 831255"/>
                <a:gd name="connsiteY7" fmla="*/ 9672 h 1132846"/>
                <a:gd name="connsiteX8" fmla="*/ 221621 w 831255"/>
                <a:gd name="connsiteY8" fmla="*/ 31037 h 1132846"/>
                <a:gd name="connsiteX9" fmla="*/ 101980 w 831255"/>
                <a:gd name="connsiteY9" fmla="*/ 88720 h 1132846"/>
                <a:gd name="connsiteX10" fmla="*/ 67797 w 831255"/>
                <a:gd name="connsiteY10" fmla="*/ 261773 h 1132846"/>
                <a:gd name="connsiteX11" fmla="*/ 20796 w 831255"/>
                <a:gd name="connsiteY11" fmla="*/ 802295 h 1132846"/>
                <a:gd name="connsiteX12" fmla="*/ 61388 w 831255"/>
                <a:gd name="connsiteY12" fmla="*/ 1105671 h 1132846"/>
                <a:gd name="connsiteX13" fmla="*/ 663866 w 831255"/>
                <a:gd name="connsiteY13" fmla="*/ 1105670 h 1132846"/>
                <a:gd name="connsiteX14" fmla="*/ 766416 w 831255"/>
                <a:gd name="connsiteY14" fmla="*/ 994575 h 1132846"/>
                <a:gd name="connsiteX15" fmla="*/ 749325 w 831255"/>
                <a:gd name="connsiteY15" fmla="*/ 415598 h 1132846"/>
                <a:gd name="connsiteX16" fmla="*/ 830509 w 831255"/>
                <a:gd name="connsiteY16" fmla="*/ 112222 h 1132846"/>
                <a:gd name="connsiteX0" fmla="*/ 830509 w 831153"/>
                <a:gd name="connsiteY0" fmla="*/ 111831 h 1132455"/>
                <a:gd name="connsiteX1" fmla="*/ 698049 w 831153"/>
                <a:gd name="connsiteY1" fmla="*/ 17827 h 1132455"/>
                <a:gd name="connsiteX2" fmla="*/ 571999 w 831153"/>
                <a:gd name="connsiteY2" fmla="*/ 735 h 1132455"/>
                <a:gd name="connsiteX3" fmla="*/ 465177 w 831153"/>
                <a:gd name="connsiteY3" fmla="*/ 9281 h 1132455"/>
                <a:gd name="connsiteX4" fmla="*/ 426721 w 831153"/>
                <a:gd name="connsiteY4" fmla="*/ 62693 h 1132455"/>
                <a:gd name="connsiteX5" fmla="*/ 351945 w 831153"/>
                <a:gd name="connsiteY5" fmla="*/ 81921 h 1132455"/>
                <a:gd name="connsiteX6" fmla="*/ 302807 w 831153"/>
                <a:gd name="connsiteY6" fmla="*/ 56283 h 1132455"/>
                <a:gd name="connsiteX7" fmla="*/ 302807 w 831153"/>
                <a:gd name="connsiteY7" fmla="*/ 9281 h 1132455"/>
                <a:gd name="connsiteX8" fmla="*/ 221621 w 831153"/>
                <a:gd name="connsiteY8" fmla="*/ 30646 h 1132455"/>
                <a:gd name="connsiteX9" fmla="*/ 101980 w 831153"/>
                <a:gd name="connsiteY9" fmla="*/ 88329 h 1132455"/>
                <a:gd name="connsiteX10" fmla="*/ 67797 w 831153"/>
                <a:gd name="connsiteY10" fmla="*/ 261382 h 1132455"/>
                <a:gd name="connsiteX11" fmla="*/ 20796 w 831153"/>
                <a:gd name="connsiteY11" fmla="*/ 801904 h 1132455"/>
                <a:gd name="connsiteX12" fmla="*/ 61388 w 831153"/>
                <a:gd name="connsiteY12" fmla="*/ 1105280 h 1132455"/>
                <a:gd name="connsiteX13" fmla="*/ 663866 w 831153"/>
                <a:gd name="connsiteY13" fmla="*/ 1105279 h 1132455"/>
                <a:gd name="connsiteX14" fmla="*/ 766416 w 831153"/>
                <a:gd name="connsiteY14" fmla="*/ 994184 h 1132455"/>
                <a:gd name="connsiteX15" fmla="*/ 749325 w 831153"/>
                <a:gd name="connsiteY15" fmla="*/ 415207 h 1132455"/>
                <a:gd name="connsiteX16" fmla="*/ 830509 w 831153"/>
                <a:gd name="connsiteY16" fmla="*/ 111831 h 1132455"/>
                <a:gd name="connsiteX0" fmla="*/ 830509 w 831153"/>
                <a:gd name="connsiteY0" fmla="*/ 111831 h 1132455"/>
                <a:gd name="connsiteX1" fmla="*/ 698049 w 831153"/>
                <a:gd name="connsiteY1" fmla="*/ 17827 h 1132455"/>
                <a:gd name="connsiteX2" fmla="*/ 571999 w 831153"/>
                <a:gd name="connsiteY2" fmla="*/ 735 h 1132455"/>
                <a:gd name="connsiteX3" fmla="*/ 465177 w 831153"/>
                <a:gd name="connsiteY3" fmla="*/ 9281 h 1132455"/>
                <a:gd name="connsiteX4" fmla="*/ 426721 w 831153"/>
                <a:gd name="connsiteY4" fmla="*/ 62693 h 1132455"/>
                <a:gd name="connsiteX5" fmla="*/ 351945 w 831153"/>
                <a:gd name="connsiteY5" fmla="*/ 81921 h 1132455"/>
                <a:gd name="connsiteX6" fmla="*/ 302807 w 831153"/>
                <a:gd name="connsiteY6" fmla="*/ 56283 h 1132455"/>
                <a:gd name="connsiteX7" fmla="*/ 302807 w 831153"/>
                <a:gd name="connsiteY7" fmla="*/ 9281 h 1132455"/>
                <a:gd name="connsiteX8" fmla="*/ 213075 w 831153"/>
                <a:gd name="connsiteY8" fmla="*/ 24237 h 1132455"/>
                <a:gd name="connsiteX9" fmla="*/ 101980 w 831153"/>
                <a:gd name="connsiteY9" fmla="*/ 88329 h 1132455"/>
                <a:gd name="connsiteX10" fmla="*/ 67797 w 831153"/>
                <a:gd name="connsiteY10" fmla="*/ 261382 h 1132455"/>
                <a:gd name="connsiteX11" fmla="*/ 20796 w 831153"/>
                <a:gd name="connsiteY11" fmla="*/ 801904 h 1132455"/>
                <a:gd name="connsiteX12" fmla="*/ 61388 w 831153"/>
                <a:gd name="connsiteY12" fmla="*/ 1105280 h 1132455"/>
                <a:gd name="connsiteX13" fmla="*/ 663866 w 831153"/>
                <a:gd name="connsiteY13" fmla="*/ 1105279 h 1132455"/>
                <a:gd name="connsiteX14" fmla="*/ 766416 w 831153"/>
                <a:gd name="connsiteY14" fmla="*/ 994184 h 1132455"/>
                <a:gd name="connsiteX15" fmla="*/ 749325 w 831153"/>
                <a:gd name="connsiteY15" fmla="*/ 415207 h 1132455"/>
                <a:gd name="connsiteX16" fmla="*/ 830509 w 831153"/>
                <a:gd name="connsiteY16" fmla="*/ 111831 h 1132455"/>
                <a:gd name="connsiteX0" fmla="*/ 830627 w 831271"/>
                <a:gd name="connsiteY0" fmla="*/ 111831 h 1132455"/>
                <a:gd name="connsiteX1" fmla="*/ 698167 w 831271"/>
                <a:gd name="connsiteY1" fmla="*/ 17827 h 1132455"/>
                <a:gd name="connsiteX2" fmla="*/ 572117 w 831271"/>
                <a:gd name="connsiteY2" fmla="*/ 735 h 1132455"/>
                <a:gd name="connsiteX3" fmla="*/ 465295 w 831271"/>
                <a:gd name="connsiteY3" fmla="*/ 9281 h 1132455"/>
                <a:gd name="connsiteX4" fmla="*/ 426839 w 831271"/>
                <a:gd name="connsiteY4" fmla="*/ 62693 h 1132455"/>
                <a:gd name="connsiteX5" fmla="*/ 352063 w 831271"/>
                <a:gd name="connsiteY5" fmla="*/ 81921 h 1132455"/>
                <a:gd name="connsiteX6" fmla="*/ 302925 w 831271"/>
                <a:gd name="connsiteY6" fmla="*/ 56283 h 1132455"/>
                <a:gd name="connsiteX7" fmla="*/ 302925 w 831271"/>
                <a:gd name="connsiteY7" fmla="*/ 9281 h 1132455"/>
                <a:gd name="connsiteX8" fmla="*/ 213193 w 831271"/>
                <a:gd name="connsiteY8" fmla="*/ 24237 h 1132455"/>
                <a:gd name="connsiteX9" fmla="*/ 102098 w 831271"/>
                <a:gd name="connsiteY9" fmla="*/ 88329 h 1132455"/>
                <a:gd name="connsiteX10" fmla="*/ 70051 w 831271"/>
                <a:gd name="connsiteY10" fmla="*/ 348976 h 1132455"/>
                <a:gd name="connsiteX11" fmla="*/ 20914 w 831271"/>
                <a:gd name="connsiteY11" fmla="*/ 801904 h 1132455"/>
                <a:gd name="connsiteX12" fmla="*/ 61506 w 831271"/>
                <a:gd name="connsiteY12" fmla="*/ 1105280 h 1132455"/>
                <a:gd name="connsiteX13" fmla="*/ 663984 w 831271"/>
                <a:gd name="connsiteY13" fmla="*/ 1105279 h 1132455"/>
                <a:gd name="connsiteX14" fmla="*/ 766534 w 831271"/>
                <a:gd name="connsiteY14" fmla="*/ 994184 h 1132455"/>
                <a:gd name="connsiteX15" fmla="*/ 749443 w 831271"/>
                <a:gd name="connsiteY15" fmla="*/ 415207 h 1132455"/>
                <a:gd name="connsiteX16" fmla="*/ 830627 w 831271"/>
                <a:gd name="connsiteY16" fmla="*/ 111831 h 1132455"/>
                <a:gd name="connsiteX0" fmla="*/ 829803 w 830447"/>
                <a:gd name="connsiteY0" fmla="*/ 111831 h 1132455"/>
                <a:gd name="connsiteX1" fmla="*/ 697343 w 830447"/>
                <a:gd name="connsiteY1" fmla="*/ 17827 h 1132455"/>
                <a:gd name="connsiteX2" fmla="*/ 571293 w 830447"/>
                <a:gd name="connsiteY2" fmla="*/ 735 h 1132455"/>
                <a:gd name="connsiteX3" fmla="*/ 464471 w 830447"/>
                <a:gd name="connsiteY3" fmla="*/ 9281 h 1132455"/>
                <a:gd name="connsiteX4" fmla="*/ 426015 w 830447"/>
                <a:gd name="connsiteY4" fmla="*/ 62693 h 1132455"/>
                <a:gd name="connsiteX5" fmla="*/ 351239 w 830447"/>
                <a:gd name="connsiteY5" fmla="*/ 81921 h 1132455"/>
                <a:gd name="connsiteX6" fmla="*/ 302101 w 830447"/>
                <a:gd name="connsiteY6" fmla="*/ 56283 h 1132455"/>
                <a:gd name="connsiteX7" fmla="*/ 302101 w 830447"/>
                <a:gd name="connsiteY7" fmla="*/ 9281 h 1132455"/>
                <a:gd name="connsiteX8" fmla="*/ 212369 w 830447"/>
                <a:gd name="connsiteY8" fmla="*/ 24237 h 1132455"/>
                <a:gd name="connsiteX9" fmla="*/ 101274 w 830447"/>
                <a:gd name="connsiteY9" fmla="*/ 88329 h 1132455"/>
                <a:gd name="connsiteX10" fmla="*/ 54272 w 830447"/>
                <a:gd name="connsiteY10" fmla="*/ 344703 h 1132455"/>
                <a:gd name="connsiteX11" fmla="*/ 20090 w 830447"/>
                <a:gd name="connsiteY11" fmla="*/ 801904 h 1132455"/>
                <a:gd name="connsiteX12" fmla="*/ 60682 w 830447"/>
                <a:gd name="connsiteY12" fmla="*/ 1105280 h 1132455"/>
                <a:gd name="connsiteX13" fmla="*/ 663160 w 830447"/>
                <a:gd name="connsiteY13" fmla="*/ 1105279 h 1132455"/>
                <a:gd name="connsiteX14" fmla="*/ 765710 w 830447"/>
                <a:gd name="connsiteY14" fmla="*/ 994184 h 1132455"/>
                <a:gd name="connsiteX15" fmla="*/ 748619 w 830447"/>
                <a:gd name="connsiteY15" fmla="*/ 415207 h 1132455"/>
                <a:gd name="connsiteX16" fmla="*/ 829803 w 830447"/>
                <a:gd name="connsiteY16" fmla="*/ 111831 h 1132455"/>
                <a:gd name="connsiteX0" fmla="*/ 829949 w 830593"/>
                <a:gd name="connsiteY0" fmla="*/ 111831 h 1130717"/>
                <a:gd name="connsiteX1" fmla="*/ 697489 w 830593"/>
                <a:gd name="connsiteY1" fmla="*/ 17827 h 1130717"/>
                <a:gd name="connsiteX2" fmla="*/ 571439 w 830593"/>
                <a:gd name="connsiteY2" fmla="*/ 735 h 1130717"/>
                <a:gd name="connsiteX3" fmla="*/ 464617 w 830593"/>
                <a:gd name="connsiteY3" fmla="*/ 9281 h 1130717"/>
                <a:gd name="connsiteX4" fmla="*/ 426161 w 830593"/>
                <a:gd name="connsiteY4" fmla="*/ 62693 h 1130717"/>
                <a:gd name="connsiteX5" fmla="*/ 351385 w 830593"/>
                <a:gd name="connsiteY5" fmla="*/ 81921 h 1130717"/>
                <a:gd name="connsiteX6" fmla="*/ 302247 w 830593"/>
                <a:gd name="connsiteY6" fmla="*/ 56283 h 1130717"/>
                <a:gd name="connsiteX7" fmla="*/ 302247 w 830593"/>
                <a:gd name="connsiteY7" fmla="*/ 9281 h 1130717"/>
                <a:gd name="connsiteX8" fmla="*/ 212515 w 830593"/>
                <a:gd name="connsiteY8" fmla="*/ 24237 h 1130717"/>
                <a:gd name="connsiteX9" fmla="*/ 101420 w 830593"/>
                <a:gd name="connsiteY9" fmla="*/ 88329 h 1130717"/>
                <a:gd name="connsiteX10" fmla="*/ 54418 w 830593"/>
                <a:gd name="connsiteY10" fmla="*/ 344703 h 1130717"/>
                <a:gd name="connsiteX11" fmla="*/ 20236 w 830593"/>
                <a:gd name="connsiteY11" fmla="*/ 801904 h 1130717"/>
                <a:gd name="connsiteX12" fmla="*/ 60828 w 830593"/>
                <a:gd name="connsiteY12" fmla="*/ 1105280 h 1130717"/>
                <a:gd name="connsiteX13" fmla="*/ 665442 w 830593"/>
                <a:gd name="connsiteY13" fmla="*/ 1101007 h 1130717"/>
                <a:gd name="connsiteX14" fmla="*/ 765856 w 830593"/>
                <a:gd name="connsiteY14" fmla="*/ 994184 h 1130717"/>
                <a:gd name="connsiteX15" fmla="*/ 748765 w 830593"/>
                <a:gd name="connsiteY15" fmla="*/ 415207 h 1130717"/>
                <a:gd name="connsiteX16" fmla="*/ 829949 w 830593"/>
                <a:gd name="connsiteY16" fmla="*/ 111831 h 1130717"/>
                <a:gd name="connsiteX0" fmla="*/ 822145 w 822789"/>
                <a:gd name="connsiteY0" fmla="*/ 111831 h 1130717"/>
                <a:gd name="connsiteX1" fmla="*/ 689685 w 822789"/>
                <a:gd name="connsiteY1" fmla="*/ 17827 h 1130717"/>
                <a:gd name="connsiteX2" fmla="*/ 563635 w 822789"/>
                <a:gd name="connsiteY2" fmla="*/ 735 h 1130717"/>
                <a:gd name="connsiteX3" fmla="*/ 456813 w 822789"/>
                <a:gd name="connsiteY3" fmla="*/ 9281 h 1130717"/>
                <a:gd name="connsiteX4" fmla="*/ 418357 w 822789"/>
                <a:gd name="connsiteY4" fmla="*/ 62693 h 1130717"/>
                <a:gd name="connsiteX5" fmla="*/ 343581 w 822789"/>
                <a:gd name="connsiteY5" fmla="*/ 81921 h 1130717"/>
                <a:gd name="connsiteX6" fmla="*/ 294443 w 822789"/>
                <a:gd name="connsiteY6" fmla="*/ 56283 h 1130717"/>
                <a:gd name="connsiteX7" fmla="*/ 294443 w 822789"/>
                <a:gd name="connsiteY7" fmla="*/ 9281 h 1130717"/>
                <a:gd name="connsiteX8" fmla="*/ 204711 w 822789"/>
                <a:gd name="connsiteY8" fmla="*/ 24237 h 1130717"/>
                <a:gd name="connsiteX9" fmla="*/ 93616 w 822789"/>
                <a:gd name="connsiteY9" fmla="*/ 88329 h 1130717"/>
                <a:gd name="connsiteX10" fmla="*/ 46614 w 822789"/>
                <a:gd name="connsiteY10" fmla="*/ 344703 h 1130717"/>
                <a:gd name="connsiteX11" fmla="*/ 12432 w 822789"/>
                <a:gd name="connsiteY11" fmla="*/ 801904 h 1130717"/>
                <a:gd name="connsiteX12" fmla="*/ 65843 w 822789"/>
                <a:gd name="connsiteY12" fmla="*/ 1105280 h 1130717"/>
                <a:gd name="connsiteX13" fmla="*/ 657638 w 822789"/>
                <a:gd name="connsiteY13" fmla="*/ 1101007 h 1130717"/>
                <a:gd name="connsiteX14" fmla="*/ 758052 w 822789"/>
                <a:gd name="connsiteY14" fmla="*/ 994184 h 1130717"/>
                <a:gd name="connsiteX15" fmla="*/ 740961 w 822789"/>
                <a:gd name="connsiteY15" fmla="*/ 415207 h 1130717"/>
                <a:gd name="connsiteX16" fmla="*/ 822145 w 822789"/>
                <a:gd name="connsiteY16" fmla="*/ 111831 h 1130717"/>
                <a:gd name="connsiteX0" fmla="*/ 817456 w 818100"/>
                <a:gd name="connsiteY0" fmla="*/ 111831 h 1124738"/>
                <a:gd name="connsiteX1" fmla="*/ 684996 w 818100"/>
                <a:gd name="connsiteY1" fmla="*/ 17827 h 1124738"/>
                <a:gd name="connsiteX2" fmla="*/ 558946 w 818100"/>
                <a:gd name="connsiteY2" fmla="*/ 735 h 1124738"/>
                <a:gd name="connsiteX3" fmla="*/ 452124 w 818100"/>
                <a:gd name="connsiteY3" fmla="*/ 9281 h 1124738"/>
                <a:gd name="connsiteX4" fmla="*/ 413668 w 818100"/>
                <a:gd name="connsiteY4" fmla="*/ 62693 h 1124738"/>
                <a:gd name="connsiteX5" fmla="*/ 338892 w 818100"/>
                <a:gd name="connsiteY5" fmla="*/ 81921 h 1124738"/>
                <a:gd name="connsiteX6" fmla="*/ 289754 w 818100"/>
                <a:gd name="connsiteY6" fmla="*/ 56283 h 1124738"/>
                <a:gd name="connsiteX7" fmla="*/ 289754 w 818100"/>
                <a:gd name="connsiteY7" fmla="*/ 9281 h 1124738"/>
                <a:gd name="connsiteX8" fmla="*/ 200022 w 818100"/>
                <a:gd name="connsiteY8" fmla="*/ 24237 h 1124738"/>
                <a:gd name="connsiteX9" fmla="*/ 88927 w 818100"/>
                <a:gd name="connsiteY9" fmla="*/ 88329 h 1124738"/>
                <a:gd name="connsiteX10" fmla="*/ 41925 w 818100"/>
                <a:gd name="connsiteY10" fmla="*/ 344703 h 1124738"/>
                <a:gd name="connsiteX11" fmla="*/ 7743 w 818100"/>
                <a:gd name="connsiteY11" fmla="*/ 801904 h 1124738"/>
                <a:gd name="connsiteX12" fmla="*/ 69700 w 818100"/>
                <a:gd name="connsiteY12" fmla="*/ 1096734 h 1124738"/>
                <a:gd name="connsiteX13" fmla="*/ 652949 w 818100"/>
                <a:gd name="connsiteY13" fmla="*/ 1101007 h 1124738"/>
                <a:gd name="connsiteX14" fmla="*/ 753363 w 818100"/>
                <a:gd name="connsiteY14" fmla="*/ 994184 h 1124738"/>
                <a:gd name="connsiteX15" fmla="*/ 736272 w 818100"/>
                <a:gd name="connsiteY15" fmla="*/ 415207 h 1124738"/>
                <a:gd name="connsiteX16" fmla="*/ 817456 w 818100"/>
                <a:gd name="connsiteY16" fmla="*/ 111831 h 1124738"/>
                <a:gd name="connsiteX0" fmla="*/ 816712 w 817356"/>
                <a:gd name="connsiteY0" fmla="*/ 111831 h 1112840"/>
                <a:gd name="connsiteX1" fmla="*/ 684252 w 817356"/>
                <a:gd name="connsiteY1" fmla="*/ 17827 h 1112840"/>
                <a:gd name="connsiteX2" fmla="*/ 558202 w 817356"/>
                <a:gd name="connsiteY2" fmla="*/ 735 h 1112840"/>
                <a:gd name="connsiteX3" fmla="*/ 451380 w 817356"/>
                <a:gd name="connsiteY3" fmla="*/ 9281 h 1112840"/>
                <a:gd name="connsiteX4" fmla="*/ 412924 w 817356"/>
                <a:gd name="connsiteY4" fmla="*/ 62693 h 1112840"/>
                <a:gd name="connsiteX5" fmla="*/ 338148 w 817356"/>
                <a:gd name="connsiteY5" fmla="*/ 81921 h 1112840"/>
                <a:gd name="connsiteX6" fmla="*/ 289010 w 817356"/>
                <a:gd name="connsiteY6" fmla="*/ 56283 h 1112840"/>
                <a:gd name="connsiteX7" fmla="*/ 289010 w 817356"/>
                <a:gd name="connsiteY7" fmla="*/ 9281 h 1112840"/>
                <a:gd name="connsiteX8" fmla="*/ 199278 w 817356"/>
                <a:gd name="connsiteY8" fmla="*/ 24237 h 1112840"/>
                <a:gd name="connsiteX9" fmla="*/ 88183 w 817356"/>
                <a:gd name="connsiteY9" fmla="*/ 88329 h 1112840"/>
                <a:gd name="connsiteX10" fmla="*/ 41181 w 817356"/>
                <a:gd name="connsiteY10" fmla="*/ 344703 h 1112840"/>
                <a:gd name="connsiteX11" fmla="*/ 6999 w 817356"/>
                <a:gd name="connsiteY11" fmla="*/ 801904 h 1112840"/>
                <a:gd name="connsiteX12" fmla="*/ 68956 w 817356"/>
                <a:gd name="connsiteY12" fmla="*/ 1096734 h 1112840"/>
                <a:gd name="connsiteX13" fmla="*/ 652205 w 817356"/>
                <a:gd name="connsiteY13" fmla="*/ 1101007 h 1112840"/>
                <a:gd name="connsiteX14" fmla="*/ 752619 w 817356"/>
                <a:gd name="connsiteY14" fmla="*/ 994184 h 1112840"/>
                <a:gd name="connsiteX15" fmla="*/ 735528 w 817356"/>
                <a:gd name="connsiteY15" fmla="*/ 415207 h 1112840"/>
                <a:gd name="connsiteX16" fmla="*/ 816712 w 817356"/>
                <a:gd name="connsiteY16" fmla="*/ 111831 h 1112840"/>
                <a:gd name="connsiteX0" fmla="*/ 816712 w 818869"/>
                <a:gd name="connsiteY0" fmla="*/ 111831 h 1112840"/>
                <a:gd name="connsiteX1" fmla="*/ 684252 w 818869"/>
                <a:gd name="connsiteY1" fmla="*/ 17827 h 1112840"/>
                <a:gd name="connsiteX2" fmla="*/ 558202 w 818869"/>
                <a:gd name="connsiteY2" fmla="*/ 735 h 1112840"/>
                <a:gd name="connsiteX3" fmla="*/ 451380 w 818869"/>
                <a:gd name="connsiteY3" fmla="*/ 9281 h 1112840"/>
                <a:gd name="connsiteX4" fmla="*/ 412924 w 818869"/>
                <a:gd name="connsiteY4" fmla="*/ 62693 h 1112840"/>
                <a:gd name="connsiteX5" fmla="*/ 338148 w 818869"/>
                <a:gd name="connsiteY5" fmla="*/ 81921 h 1112840"/>
                <a:gd name="connsiteX6" fmla="*/ 289010 w 818869"/>
                <a:gd name="connsiteY6" fmla="*/ 56283 h 1112840"/>
                <a:gd name="connsiteX7" fmla="*/ 289010 w 818869"/>
                <a:gd name="connsiteY7" fmla="*/ 9281 h 1112840"/>
                <a:gd name="connsiteX8" fmla="*/ 199278 w 818869"/>
                <a:gd name="connsiteY8" fmla="*/ 24237 h 1112840"/>
                <a:gd name="connsiteX9" fmla="*/ 88183 w 818869"/>
                <a:gd name="connsiteY9" fmla="*/ 88329 h 1112840"/>
                <a:gd name="connsiteX10" fmla="*/ 41181 w 818869"/>
                <a:gd name="connsiteY10" fmla="*/ 344703 h 1112840"/>
                <a:gd name="connsiteX11" fmla="*/ 6999 w 818869"/>
                <a:gd name="connsiteY11" fmla="*/ 801904 h 1112840"/>
                <a:gd name="connsiteX12" fmla="*/ 68956 w 818869"/>
                <a:gd name="connsiteY12" fmla="*/ 1096734 h 1112840"/>
                <a:gd name="connsiteX13" fmla="*/ 652205 w 818869"/>
                <a:gd name="connsiteY13" fmla="*/ 1101007 h 1112840"/>
                <a:gd name="connsiteX14" fmla="*/ 752619 w 818869"/>
                <a:gd name="connsiteY14" fmla="*/ 994184 h 1112840"/>
                <a:gd name="connsiteX15" fmla="*/ 765438 w 818869"/>
                <a:gd name="connsiteY15" fmla="*/ 421617 h 1112840"/>
                <a:gd name="connsiteX16" fmla="*/ 816712 w 818869"/>
                <a:gd name="connsiteY16" fmla="*/ 111831 h 1112840"/>
                <a:gd name="connsiteX0" fmla="*/ 816712 w 818869"/>
                <a:gd name="connsiteY0" fmla="*/ 111831 h 1112412"/>
                <a:gd name="connsiteX1" fmla="*/ 684252 w 818869"/>
                <a:gd name="connsiteY1" fmla="*/ 17827 h 1112412"/>
                <a:gd name="connsiteX2" fmla="*/ 558202 w 818869"/>
                <a:gd name="connsiteY2" fmla="*/ 735 h 1112412"/>
                <a:gd name="connsiteX3" fmla="*/ 451380 w 818869"/>
                <a:gd name="connsiteY3" fmla="*/ 9281 h 1112412"/>
                <a:gd name="connsiteX4" fmla="*/ 412924 w 818869"/>
                <a:gd name="connsiteY4" fmla="*/ 62693 h 1112412"/>
                <a:gd name="connsiteX5" fmla="*/ 338148 w 818869"/>
                <a:gd name="connsiteY5" fmla="*/ 81921 h 1112412"/>
                <a:gd name="connsiteX6" fmla="*/ 289010 w 818869"/>
                <a:gd name="connsiteY6" fmla="*/ 56283 h 1112412"/>
                <a:gd name="connsiteX7" fmla="*/ 289010 w 818869"/>
                <a:gd name="connsiteY7" fmla="*/ 9281 h 1112412"/>
                <a:gd name="connsiteX8" fmla="*/ 199278 w 818869"/>
                <a:gd name="connsiteY8" fmla="*/ 24237 h 1112412"/>
                <a:gd name="connsiteX9" fmla="*/ 88183 w 818869"/>
                <a:gd name="connsiteY9" fmla="*/ 88329 h 1112412"/>
                <a:gd name="connsiteX10" fmla="*/ 41181 w 818869"/>
                <a:gd name="connsiteY10" fmla="*/ 344703 h 1112412"/>
                <a:gd name="connsiteX11" fmla="*/ 6999 w 818869"/>
                <a:gd name="connsiteY11" fmla="*/ 801904 h 1112412"/>
                <a:gd name="connsiteX12" fmla="*/ 68956 w 818869"/>
                <a:gd name="connsiteY12" fmla="*/ 1096734 h 1112412"/>
                <a:gd name="connsiteX13" fmla="*/ 652205 w 818869"/>
                <a:gd name="connsiteY13" fmla="*/ 1101007 h 1112412"/>
                <a:gd name="connsiteX14" fmla="*/ 752619 w 818869"/>
                <a:gd name="connsiteY14" fmla="*/ 1000594 h 1112412"/>
                <a:gd name="connsiteX15" fmla="*/ 765438 w 818869"/>
                <a:gd name="connsiteY15" fmla="*/ 421617 h 1112412"/>
                <a:gd name="connsiteX16" fmla="*/ 816712 w 818869"/>
                <a:gd name="connsiteY16" fmla="*/ 111831 h 1112412"/>
                <a:gd name="connsiteX0" fmla="*/ 816712 w 818288"/>
                <a:gd name="connsiteY0" fmla="*/ 111831 h 1112412"/>
                <a:gd name="connsiteX1" fmla="*/ 684252 w 818288"/>
                <a:gd name="connsiteY1" fmla="*/ 17827 h 1112412"/>
                <a:gd name="connsiteX2" fmla="*/ 558202 w 818288"/>
                <a:gd name="connsiteY2" fmla="*/ 735 h 1112412"/>
                <a:gd name="connsiteX3" fmla="*/ 451380 w 818288"/>
                <a:gd name="connsiteY3" fmla="*/ 9281 h 1112412"/>
                <a:gd name="connsiteX4" fmla="*/ 412924 w 818288"/>
                <a:gd name="connsiteY4" fmla="*/ 62693 h 1112412"/>
                <a:gd name="connsiteX5" fmla="*/ 338148 w 818288"/>
                <a:gd name="connsiteY5" fmla="*/ 81921 h 1112412"/>
                <a:gd name="connsiteX6" fmla="*/ 289010 w 818288"/>
                <a:gd name="connsiteY6" fmla="*/ 56283 h 1112412"/>
                <a:gd name="connsiteX7" fmla="*/ 289010 w 818288"/>
                <a:gd name="connsiteY7" fmla="*/ 9281 h 1112412"/>
                <a:gd name="connsiteX8" fmla="*/ 199278 w 818288"/>
                <a:gd name="connsiteY8" fmla="*/ 24237 h 1112412"/>
                <a:gd name="connsiteX9" fmla="*/ 88183 w 818288"/>
                <a:gd name="connsiteY9" fmla="*/ 88329 h 1112412"/>
                <a:gd name="connsiteX10" fmla="*/ 41181 w 818288"/>
                <a:gd name="connsiteY10" fmla="*/ 344703 h 1112412"/>
                <a:gd name="connsiteX11" fmla="*/ 6999 w 818288"/>
                <a:gd name="connsiteY11" fmla="*/ 801904 h 1112412"/>
                <a:gd name="connsiteX12" fmla="*/ 68956 w 818288"/>
                <a:gd name="connsiteY12" fmla="*/ 1096734 h 1112412"/>
                <a:gd name="connsiteX13" fmla="*/ 652205 w 818288"/>
                <a:gd name="connsiteY13" fmla="*/ 1101007 h 1112412"/>
                <a:gd name="connsiteX14" fmla="*/ 752619 w 818288"/>
                <a:gd name="connsiteY14" fmla="*/ 1000594 h 1112412"/>
                <a:gd name="connsiteX15" fmla="*/ 756892 w 818288"/>
                <a:gd name="connsiteY15" fmla="*/ 472892 h 1112412"/>
                <a:gd name="connsiteX16" fmla="*/ 816712 w 818288"/>
                <a:gd name="connsiteY16" fmla="*/ 111831 h 1112412"/>
                <a:gd name="connsiteX0" fmla="*/ 816712 w 818288"/>
                <a:gd name="connsiteY0" fmla="*/ 111831 h 1112412"/>
                <a:gd name="connsiteX1" fmla="*/ 684252 w 818288"/>
                <a:gd name="connsiteY1" fmla="*/ 17827 h 1112412"/>
                <a:gd name="connsiteX2" fmla="*/ 558202 w 818288"/>
                <a:gd name="connsiteY2" fmla="*/ 735 h 1112412"/>
                <a:gd name="connsiteX3" fmla="*/ 451380 w 818288"/>
                <a:gd name="connsiteY3" fmla="*/ 9281 h 1112412"/>
                <a:gd name="connsiteX4" fmla="*/ 412924 w 818288"/>
                <a:gd name="connsiteY4" fmla="*/ 62693 h 1112412"/>
                <a:gd name="connsiteX5" fmla="*/ 338148 w 818288"/>
                <a:gd name="connsiteY5" fmla="*/ 81921 h 1112412"/>
                <a:gd name="connsiteX6" fmla="*/ 289010 w 818288"/>
                <a:gd name="connsiteY6" fmla="*/ 56283 h 1112412"/>
                <a:gd name="connsiteX7" fmla="*/ 282601 w 818288"/>
                <a:gd name="connsiteY7" fmla="*/ 5008 h 1112412"/>
                <a:gd name="connsiteX8" fmla="*/ 199278 w 818288"/>
                <a:gd name="connsiteY8" fmla="*/ 24237 h 1112412"/>
                <a:gd name="connsiteX9" fmla="*/ 88183 w 818288"/>
                <a:gd name="connsiteY9" fmla="*/ 88329 h 1112412"/>
                <a:gd name="connsiteX10" fmla="*/ 41181 w 818288"/>
                <a:gd name="connsiteY10" fmla="*/ 344703 h 1112412"/>
                <a:gd name="connsiteX11" fmla="*/ 6999 w 818288"/>
                <a:gd name="connsiteY11" fmla="*/ 801904 h 1112412"/>
                <a:gd name="connsiteX12" fmla="*/ 68956 w 818288"/>
                <a:gd name="connsiteY12" fmla="*/ 1096734 h 1112412"/>
                <a:gd name="connsiteX13" fmla="*/ 652205 w 818288"/>
                <a:gd name="connsiteY13" fmla="*/ 1101007 h 1112412"/>
                <a:gd name="connsiteX14" fmla="*/ 752619 w 818288"/>
                <a:gd name="connsiteY14" fmla="*/ 1000594 h 1112412"/>
                <a:gd name="connsiteX15" fmla="*/ 756892 w 818288"/>
                <a:gd name="connsiteY15" fmla="*/ 472892 h 1112412"/>
                <a:gd name="connsiteX16" fmla="*/ 816712 w 818288"/>
                <a:gd name="connsiteY16" fmla="*/ 111831 h 1112412"/>
                <a:gd name="connsiteX0" fmla="*/ 816712 w 818288"/>
                <a:gd name="connsiteY0" fmla="*/ 111831 h 1112412"/>
                <a:gd name="connsiteX1" fmla="*/ 684252 w 818288"/>
                <a:gd name="connsiteY1" fmla="*/ 17827 h 1112412"/>
                <a:gd name="connsiteX2" fmla="*/ 558202 w 818288"/>
                <a:gd name="connsiteY2" fmla="*/ 735 h 1112412"/>
                <a:gd name="connsiteX3" fmla="*/ 451380 w 818288"/>
                <a:gd name="connsiteY3" fmla="*/ 9281 h 1112412"/>
                <a:gd name="connsiteX4" fmla="*/ 412924 w 818288"/>
                <a:gd name="connsiteY4" fmla="*/ 62693 h 1112412"/>
                <a:gd name="connsiteX5" fmla="*/ 338148 w 818288"/>
                <a:gd name="connsiteY5" fmla="*/ 81921 h 1112412"/>
                <a:gd name="connsiteX6" fmla="*/ 289010 w 818288"/>
                <a:gd name="connsiteY6" fmla="*/ 56283 h 1112412"/>
                <a:gd name="connsiteX7" fmla="*/ 282601 w 818288"/>
                <a:gd name="connsiteY7" fmla="*/ 5008 h 1112412"/>
                <a:gd name="connsiteX8" fmla="*/ 199278 w 818288"/>
                <a:gd name="connsiteY8" fmla="*/ 24237 h 1112412"/>
                <a:gd name="connsiteX9" fmla="*/ 88183 w 818288"/>
                <a:gd name="connsiteY9" fmla="*/ 88329 h 1112412"/>
                <a:gd name="connsiteX10" fmla="*/ 41181 w 818288"/>
                <a:gd name="connsiteY10" fmla="*/ 344703 h 1112412"/>
                <a:gd name="connsiteX11" fmla="*/ 6999 w 818288"/>
                <a:gd name="connsiteY11" fmla="*/ 801904 h 1112412"/>
                <a:gd name="connsiteX12" fmla="*/ 68956 w 818288"/>
                <a:gd name="connsiteY12" fmla="*/ 1096734 h 1112412"/>
                <a:gd name="connsiteX13" fmla="*/ 652205 w 818288"/>
                <a:gd name="connsiteY13" fmla="*/ 1101007 h 1112412"/>
                <a:gd name="connsiteX14" fmla="*/ 752619 w 818288"/>
                <a:gd name="connsiteY14" fmla="*/ 1000594 h 1112412"/>
                <a:gd name="connsiteX15" fmla="*/ 756892 w 818288"/>
                <a:gd name="connsiteY15" fmla="*/ 472892 h 1112412"/>
                <a:gd name="connsiteX16" fmla="*/ 816712 w 818288"/>
                <a:gd name="connsiteY16" fmla="*/ 111831 h 111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18288" h="1112412">
                  <a:moveTo>
                    <a:pt x="816712" y="111831"/>
                  </a:moveTo>
                  <a:cubicBezTo>
                    <a:pt x="804605" y="35987"/>
                    <a:pt x="735882" y="32070"/>
                    <a:pt x="684252" y="17827"/>
                  </a:cubicBezTo>
                  <a:cubicBezTo>
                    <a:pt x="632622" y="3584"/>
                    <a:pt x="597014" y="2159"/>
                    <a:pt x="558202" y="735"/>
                  </a:cubicBezTo>
                  <a:cubicBezTo>
                    <a:pt x="519390" y="-689"/>
                    <a:pt x="475593" y="-1045"/>
                    <a:pt x="451380" y="9281"/>
                  </a:cubicBezTo>
                  <a:cubicBezTo>
                    <a:pt x="427167" y="19607"/>
                    <a:pt x="431796" y="50586"/>
                    <a:pt x="412924" y="62693"/>
                  </a:cubicBezTo>
                  <a:cubicBezTo>
                    <a:pt x="394052" y="74800"/>
                    <a:pt x="358800" y="82989"/>
                    <a:pt x="338148" y="81921"/>
                  </a:cubicBezTo>
                  <a:cubicBezTo>
                    <a:pt x="317496" y="80853"/>
                    <a:pt x="298268" y="69102"/>
                    <a:pt x="289010" y="56283"/>
                  </a:cubicBezTo>
                  <a:cubicBezTo>
                    <a:pt x="279752" y="43464"/>
                    <a:pt x="297556" y="8213"/>
                    <a:pt x="282601" y="5008"/>
                  </a:cubicBezTo>
                  <a:cubicBezTo>
                    <a:pt x="267646" y="1803"/>
                    <a:pt x="231681" y="10350"/>
                    <a:pt x="199278" y="24237"/>
                  </a:cubicBezTo>
                  <a:cubicBezTo>
                    <a:pt x="166875" y="38124"/>
                    <a:pt x="114532" y="34918"/>
                    <a:pt x="88183" y="88329"/>
                  </a:cubicBezTo>
                  <a:cubicBezTo>
                    <a:pt x="61834" y="141740"/>
                    <a:pt x="54712" y="225774"/>
                    <a:pt x="41181" y="344703"/>
                  </a:cubicBezTo>
                  <a:cubicBezTo>
                    <a:pt x="27650" y="463632"/>
                    <a:pt x="2370" y="676566"/>
                    <a:pt x="6999" y="801904"/>
                  </a:cubicBezTo>
                  <a:cubicBezTo>
                    <a:pt x="11628" y="927242"/>
                    <a:pt x="-36441" y="1076793"/>
                    <a:pt x="68956" y="1096734"/>
                  </a:cubicBezTo>
                  <a:cubicBezTo>
                    <a:pt x="174353" y="1116675"/>
                    <a:pt x="538261" y="1117030"/>
                    <a:pt x="652205" y="1101007"/>
                  </a:cubicBezTo>
                  <a:cubicBezTo>
                    <a:pt x="766149" y="1084984"/>
                    <a:pt x="745854" y="1116674"/>
                    <a:pt x="752619" y="1000594"/>
                  </a:cubicBezTo>
                  <a:cubicBezTo>
                    <a:pt x="759384" y="884514"/>
                    <a:pt x="746210" y="621019"/>
                    <a:pt x="756892" y="472892"/>
                  </a:cubicBezTo>
                  <a:cubicBezTo>
                    <a:pt x="767574" y="324765"/>
                    <a:pt x="828819" y="187675"/>
                    <a:pt x="816712" y="111831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05879F87-4715-4C93-AB8C-109F73E9C7E1}"/>
                </a:ext>
              </a:extLst>
            </p:cNvPr>
            <p:cNvSpPr/>
            <p:nvPr/>
          </p:nvSpPr>
          <p:spPr>
            <a:xfrm rot="20402773">
              <a:off x="6397019" y="3379391"/>
              <a:ext cx="143560" cy="356577"/>
            </a:xfrm>
            <a:custGeom>
              <a:avLst/>
              <a:gdLst>
                <a:gd name="connsiteX0" fmla="*/ 6457 w 165048"/>
                <a:gd name="connsiteY0" fmla="*/ 44808 h 353407"/>
                <a:gd name="connsiteX1" fmla="*/ 61409 w 165048"/>
                <a:gd name="connsiteY1" fmla="*/ 847 h 353407"/>
                <a:gd name="connsiteX2" fmla="*/ 129550 w 165048"/>
                <a:gd name="connsiteY2" fmla="*/ 31620 h 353407"/>
                <a:gd name="connsiteX3" fmla="*/ 155927 w 165048"/>
                <a:gd name="connsiteY3" fmla="*/ 200872 h 353407"/>
                <a:gd name="connsiteX4" fmla="*/ 160323 w 165048"/>
                <a:gd name="connsiteY4" fmla="*/ 306379 h 353407"/>
                <a:gd name="connsiteX5" fmla="*/ 92182 w 165048"/>
                <a:gd name="connsiteY5" fmla="*/ 352539 h 353407"/>
                <a:gd name="connsiteX6" fmla="*/ 15250 w 165048"/>
                <a:gd name="connsiteY6" fmla="*/ 323964 h 353407"/>
                <a:gd name="connsiteX7" fmla="*/ 2061 w 165048"/>
                <a:gd name="connsiteY7" fmla="*/ 183287 h 353407"/>
                <a:gd name="connsiteX8" fmla="*/ 6457 w 165048"/>
                <a:gd name="connsiteY8" fmla="*/ 44808 h 353407"/>
                <a:gd name="connsiteX0" fmla="*/ 6885 w 165476"/>
                <a:gd name="connsiteY0" fmla="*/ 44808 h 352670"/>
                <a:gd name="connsiteX1" fmla="*/ 61837 w 165476"/>
                <a:gd name="connsiteY1" fmla="*/ 847 h 352670"/>
                <a:gd name="connsiteX2" fmla="*/ 129978 w 165476"/>
                <a:gd name="connsiteY2" fmla="*/ 31620 h 352670"/>
                <a:gd name="connsiteX3" fmla="*/ 156355 w 165476"/>
                <a:gd name="connsiteY3" fmla="*/ 200872 h 352670"/>
                <a:gd name="connsiteX4" fmla="*/ 160751 w 165476"/>
                <a:gd name="connsiteY4" fmla="*/ 306379 h 352670"/>
                <a:gd name="connsiteX5" fmla="*/ 92610 w 165476"/>
                <a:gd name="connsiteY5" fmla="*/ 352539 h 352670"/>
                <a:gd name="connsiteX6" fmla="*/ 22273 w 165476"/>
                <a:gd name="connsiteY6" fmla="*/ 315172 h 352670"/>
                <a:gd name="connsiteX7" fmla="*/ 2489 w 165476"/>
                <a:gd name="connsiteY7" fmla="*/ 183287 h 352670"/>
                <a:gd name="connsiteX8" fmla="*/ 6885 w 165476"/>
                <a:gd name="connsiteY8" fmla="*/ 44808 h 352670"/>
                <a:gd name="connsiteX0" fmla="*/ 6885 w 159537"/>
                <a:gd name="connsiteY0" fmla="*/ 44808 h 352733"/>
                <a:gd name="connsiteX1" fmla="*/ 61837 w 159537"/>
                <a:gd name="connsiteY1" fmla="*/ 847 h 352733"/>
                <a:gd name="connsiteX2" fmla="*/ 129978 w 159537"/>
                <a:gd name="connsiteY2" fmla="*/ 31620 h 352733"/>
                <a:gd name="connsiteX3" fmla="*/ 156355 w 159537"/>
                <a:gd name="connsiteY3" fmla="*/ 200872 h 352733"/>
                <a:gd name="connsiteX4" fmla="*/ 151959 w 159537"/>
                <a:gd name="connsiteY4" fmla="*/ 304181 h 352733"/>
                <a:gd name="connsiteX5" fmla="*/ 92610 w 159537"/>
                <a:gd name="connsiteY5" fmla="*/ 352539 h 352733"/>
                <a:gd name="connsiteX6" fmla="*/ 22273 w 159537"/>
                <a:gd name="connsiteY6" fmla="*/ 315172 h 352733"/>
                <a:gd name="connsiteX7" fmla="*/ 2489 w 159537"/>
                <a:gd name="connsiteY7" fmla="*/ 183287 h 352733"/>
                <a:gd name="connsiteX8" fmla="*/ 6885 w 159537"/>
                <a:gd name="connsiteY8" fmla="*/ 44808 h 352733"/>
                <a:gd name="connsiteX0" fmla="*/ 6885 w 156440"/>
                <a:gd name="connsiteY0" fmla="*/ 44449 h 352374"/>
                <a:gd name="connsiteX1" fmla="*/ 61837 w 156440"/>
                <a:gd name="connsiteY1" fmla="*/ 488 h 352374"/>
                <a:gd name="connsiteX2" fmla="*/ 129978 w 156440"/>
                <a:gd name="connsiteY2" fmla="*/ 31261 h 352374"/>
                <a:gd name="connsiteX3" fmla="*/ 149760 w 156440"/>
                <a:gd name="connsiteY3" fmla="*/ 171938 h 352374"/>
                <a:gd name="connsiteX4" fmla="*/ 151959 w 156440"/>
                <a:gd name="connsiteY4" fmla="*/ 303822 h 352374"/>
                <a:gd name="connsiteX5" fmla="*/ 92610 w 156440"/>
                <a:gd name="connsiteY5" fmla="*/ 352180 h 352374"/>
                <a:gd name="connsiteX6" fmla="*/ 22273 w 156440"/>
                <a:gd name="connsiteY6" fmla="*/ 314813 h 352374"/>
                <a:gd name="connsiteX7" fmla="*/ 2489 w 156440"/>
                <a:gd name="connsiteY7" fmla="*/ 182928 h 352374"/>
                <a:gd name="connsiteX8" fmla="*/ 6885 w 156440"/>
                <a:gd name="connsiteY8" fmla="*/ 44449 h 352374"/>
                <a:gd name="connsiteX0" fmla="*/ 6885 w 153367"/>
                <a:gd name="connsiteY0" fmla="*/ 44449 h 352607"/>
                <a:gd name="connsiteX1" fmla="*/ 61837 w 153367"/>
                <a:gd name="connsiteY1" fmla="*/ 488 h 352607"/>
                <a:gd name="connsiteX2" fmla="*/ 129978 w 153367"/>
                <a:gd name="connsiteY2" fmla="*/ 31261 h 352607"/>
                <a:gd name="connsiteX3" fmla="*/ 149760 w 153367"/>
                <a:gd name="connsiteY3" fmla="*/ 171938 h 352607"/>
                <a:gd name="connsiteX4" fmla="*/ 147562 w 153367"/>
                <a:gd name="connsiteY4" fmla="*/ 297228 h 352607"/>
                <a:gd name="connsiteX5" fmla="*/ 92610 w 153367"/>
                <a:gd name="connsiteY5" fmla="*/ 352180 h 352607"/>
                <a:gd name="connsiteX6" fmla="*/ 22273 w 153367"/>
                <a:gd name="connsiteY6" fmla="*/ 314813 h 352607"/>
                <a:gd name="connsiteX7" fmla="*/ 2489 w 153367"/>
                <a:gd name="connsiteY7" fmla="*/ 182928 h 352607"/>
                <a:gd name="connsiteX8" fmla="*/ 6885 w 153367"/>
                <a:gd name="connsiteY8" fmla="*/ 44449 h 352607"/>
                <a:gd name="connsiteX0" fmla="*/ 7178 w 153660"/>
                <a:gd name="connsiteY0" fmla="*/ 44449 h 352310"/>
                <a:gd name="connsiteX1" fmla="*/ 62130 w 153660"/>
                <a:gd name="connsiteY1" fmla="*/ 488 h 352310"/>
                <a:gd name="connsiteX2" fmla="*/ 130271 w 153660"/>
                <a:gd name="connsiteY2" fmla="*/ 31261 h 352310"/>
                <a:gd name="connsiteX3" fmla="*/ 150053 w 153660"/>
                <a:gd name="connsiteY3" fmla="*/ 171938 h 352310"/>
                <a:gd name="connsiteX4" fmla="*/ 147855 w 153660"/>
                <a:gd name="connsiteY4" fmla="*/ 297228 h 352310"/>
                <a:gd name="connsiteX5" fmla="*/ 92903 w 153660"/>
                <a:gd name="connsiteY5" fmla="*/ 352180 h 352310"/>
                <a:gd name="connsiteX6" fmla="*/ 26962 w 153660"/>
                <a:gd name="connsiteY6" fmla="*/ 308219 h 352310"/>
                <a:gd name="connsiteX7" fmla="*/ 2782 w 153660"/>
                <a:gd name="connsiteY7" fmla="*/ 182928 h 352310"/>
                <a:gd name="connsiteX8" fmla="*/ 7178 w 153660"/>
                <a:gd name="connsiteY8" fmla="*/ 44449 h 352310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82928 h 341473"/>
                <a:gd name="connsiteX8" fmla="*/ 7178 w 153958"/>
                <a:gd name="connsiteY8" fmla="*/ 44449 h 341473"/>
                <a:gd name="connsiteX0" fmla="*/ 5932 w 152712"/>
                <a:gd name="connsiteY0" fmla="*/ 44449 h 341473"/>
                <a:gd name="connsiteX1" fmla="*/ 60884 w 152712"/>
                <a:gd name="connsiteY1" fmla="*/ 488 h 341473"/>
                <a:gd name="connsiteX2" fmla="*/ 129025 w 152712"/>
                <a:gd name="connsiteY2" fmla="*/ 31261 h 341473"/>
                <a:gd name="connsiteX3" fmla="*/ 148807 w 152712"/>
                <a:gd name="connsiteY3" fmla="*/ 171938 h 341473"/>
                <a:gd name="connsiteX4" fmla="*/ 146609 w 152712"/>
                <a:gd name="connsiteY4" fmla="*/ 297228 h 341473"/>
                <a:gd name="connsiteX5" fmla="*/ 87260 w 152712"/>
                <a:gd name="connsiteY5" fmla="*/ 341190 h 341473"/>
                <a:gd name="connsiteX6" fmla="*/ 25716 w 152712"/>
                <a:gd name="connsiteY6" fmla="*/ 308219 h 341473"/>
                <a:gd name="connsiteX7" fmla="*/ 3734 w 152712"/>
                <a:gd name="connsiteY7" fmla="*/ 169740 h 341473"/>
                <a:gd name="connsiteX8" fmla="*/ 5932 w 152712"/>
                <a:gd name="connsiteY8" fmla="*/ 44449 h 341473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69740 h 341473"/>
                <a:gd name="connsiteX8" fmla="*/ 7178 w 153958"/>
                <a:gd name="connsiteY8" fmla="*/ 44449 h 341473"/>
                <a:gd name="connsiteX0" fmla="*/ 6886 w 153666"/>
                <a:gd name="connsiteY0" fmla="*/ 44449 h 341196"/>
                <a:gd name="connsiteX1" fmla="*/ 61838 w 153666"/>
                <a:gd name="connsiteY1" fmla="*/ 488 h 341196"/>
                <a:gd name="connsiteX2" fmla="*/ 129979 w 153666"/>
                <a:gd name="connsiteY2" fmla="*/ 31261 h 341196"/>
                <a:gd name="connsiteX3" fmla="*/ 149761 w 153666"/>
                <a:gd name="connsiteY3" fmla="*/ 171938 h 341196"/>
                <a:gd name="connsiteX4" fmla="*/ 147563 w 153666"/>
                <a:gd name="connsiteY4" fmla="*/ 297228 h 341196"/>
                <a:gd name="connsiteX5" fmla="*/ 88214 w 153666"/>
                <a:gd name="connsiteY5" fmla="*/ 341190 h 341196"/>
                <a:gd name="connsiteX6" fmla="*/ 22274 w 153666"/>
                <a:gd name="connsiteY6" fmla="*/ 295031 h 341196"/>
                <a:gd name="connsiteX7" fmla="*/ 2490 w 153666"/>
                <a:gd name="connsiteY7" fmla="*/ 169740 h 341196"/>
                <a:gd name="connsiteX8" fmla="*/ 6886 w 153666"/>
                <a:gd name="connsiteY8" fmla="*/ 44449 h 341196"/>
                <a:gd name="connsiteX0" fmla="*/ 6886 w 152380"/>
                <a:gd name="connsiteY0" fmla="*/ 44449 h 341216"/>
                <a:gd name="connsiteX1" fmla="*/ 61838 w 152380"/>
                <a:gd name="connsiteY1" fmla="*/ 488 h 341216"/>
                <a:gd name="connsiteX2" fmla="*/ 129979 w 152380"/>
                <a:gd name="connsiteY2" fmla="*/ 31261 h 341216"/>
                <a:gd name="connsiteX3" fmla="*/ 149761 w 152380"/>
                <a:gd name="connsiteY3" fmla="*/ 171938 h 341216"/>
                <a:gd name="connsiteX4" fmla="*/ 145365 w 152380"/>
                <a:gd name="connsiteY4" fmla="*/ 299426 h 341216"/>
                <a:gd name="connsiteX5" fmla="*/ 88214 w 152380"/>
                <a:gd name="connsiteY5" fmla="*/ 341190 h 341216"/>
                <a:gd name="connsiteX6" fmla="*/ 22274 w 152380"/>
                <a:gd name="connsiteY6" fmla="*/ 295031 h 341216"/>
                <a:gd name="connsiteX7" fmla="*/ 2490 w 152380"/>
                <a:gd name="connsiteY7" fmla="*/ 169740 h 341216"/>
                <a:gd name="connsiteX8" fmla="*/ 6886 w 152380"/>
                <a:gd name="connsiteY8" fmla="*/ 44449 h 341216"/>
                <a:gd name="connsiteX0" fmla="*/ 6886 w 152646"/>
                <a:gd name="connsiteY0" fmla="*/ 44449 h 339021"/>
                <a:gd name="connsiteX1" fmla="*/ 61838 w 152646"/>
                <a:gd name="connsiteY1" fmla="*/ 488 h 339021"/>
                <a:gd name="connsiteX2" fmla="*/ 129979 w 152646"/>
                <a:gd name="connsiteY2" fmla="*/ 31261 h 339021"/>
                <a:gd name="connsiteX3" fmla="*/ 149761 w 152646"/>
                <a:gd name="connsiteY3" fmla="*/ 171938 h 339021"/>
                <a:gd name="connsiteX4" fmla="*/ 145365 w 152646"/>
                <a:gd name="connsiteY4" fmla="*/ 299426 h 339021"/>
                <a:gd name="connsiteX5" fmla="*/ 83818 w 152646"/>
                <a:gd name="connsiteY5" fmla="*/ 338991 h 339021"/>
                <a:gd name="connsiteX6" fmla="*/ 22274 w 152646"/>
                <a:gd name="connsiteY6" fmla="*/ 295031 h 339021"/>
                <a:gd name="connsiteX7" fmla="*/ 2490 w 152646"/>
                <a:gd name="connsiteY7" fmla="*/ 169740 h 339021"/>
                <a:gd name="connsiteX8" fmla="*/ 6886 w 152646"/>
                <a:gd name="connsiteY8" fmla="*/ 44449 h 339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2646" h="339021">
                  <a:moveTo>
                    <a:pt x="6886" y="44449"/>
                  </a:moveTo>
                  <a:cubicBezTo>
                    <a:pt x="16777" y="16240"/>
                    <a:pt x="41323" y="2686"/>
                    <a:pt x="61838" y="488"/>
                  </a:cubicBezTo>
                  <a:cubicBezTo>
                    <a:pt x="82354" y="-1710"/>
                    <a:pt x="115325" y="2686"/>
                    <a:pt x="129979" y="31261"/>
                  </a:cubicBezTo>
                  <a:cubicBezTo>
                    <a:pt x="144633" y="59836"/>
                    <a:pt x="147197" y="127244"/>
                    <a:pt x="149761" y="171938"/>
                  </a:cubicBezTo>
                  <a:cubicBezTo>
                    <a:pt x="152325" y="216632"/>
                    <a:pt x="156355" y="271584"/>
                    <a:pt x="145365" y="299426"/>
                  </a:cubicBezTo>
                  <a:cubicBezTo>
                    <a:pt x="134375" y="327268"/>
                    <a:pt x="104333" y="339723"/>
                    <a:pt x="83818" y="338991"/>
                  </a:cubicBezTo>
                  <a:cubicBezTo>
                    <a:pt x="63303" y="338259"/>
                    <a:pt x="37294" y="323240"/>
                    <a:pt x="22274" y="295031"/>
                  </a:cubicBezTo>
                  <a:cubicBezTo>
                    <a:pt x="7254" y="266822"/>
                    <a:pt x="5055" y="211504"/>
                    <a:pt x="2490" y="169740"/>
                  </a:cubicBezTo>
                  <a:cubicBezTo>
                    <a:pt x="-75" y="127976"/>
                    <a:pt x="-3005" y="72658"/>
                    <a:pt x="6886" y="44449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E22EBE7C-8AD0-4417-9C88-914AB9076D9C}"/>
                </a:ext>
              </a:extLst>
            </p:cNvPr>
            <p:cNvSpPr/>
            <p:nvPr/>
          </p:nvSpPr>
          <p:spPr>
            <a:xfrm rot="21410233">
              <a:off x="6412556" y="3623066"/>
              <a:ext cx="197568" cy="623311"/>
            </a:xfrm>
            <a:custGeom>
              <a:avLst/>
              <a:gdLst>
                <a:gd name="connsiteX0" fmla="*/ 63868 w 187016"/>
                <a:gd name="connsiteY0" fmla="*/ 62019 h 502838"/>
                <a:gd name="connsiteX1" fmla="*/ 86420 w 187016"/>
                <a:gd name="connsiteY1" fmla="*/ 512 h 502838"/>
                <a:gd name="connsiteX2" fmla="*/ 168429 w 187016"/>
                <a:gd name="connsiteY2" fmla="*/ 47667 h 502838"/>
                <a:gd name="connsiteX3" fmla="*/ 156128 w 187016"/>
                <a:gd name="connsiteY3" fmla="*/ 271142 h 502838"/>
                <a:gd name="connsiteX4" fmla="*/ 186881 w 187016"/>
                <a:gd name="connsiteY4" fmla="*/ 412607 h 502838"/>
                <a:gd name="connsiteX5" fmla="*/ 141776 w 187016"/>
                <a:gd name="connsiteY5" fmla="*/ 363402 h 502838"/>
                <a:gd name="connsiteX6" fmla="*/ 162278 w 187016"/>
                <a:gd name="connsiteY6" fmla="*/ 490516 h 502838"/>
                <a:gd name="connsiteX7" fmla="*/ 117173 w 187016"/>
                <a:gd name="connsiteY7" fmla="*/ 394155 h 502838"/>
                <a:gd name="connsiteX8" fmla="*/ 113073 w 187016"/>
                <a:gd name="connsiteY8" fmla="*/ 502817 h 502838"/>
                <a:gd name="connsiteX9" fmla="*/ 86420 w 187016"/>
                <a:gd name="connsiteY9" fmla="*/ 404406 h 502838"/>
                <a:gd name="connsiteX10" fmla="*/ 59767 w 187016"/>
                <a:gd name="connsiteY10" fmla="*/ 500767 h 502838"/>
                <a:gd name="connsiteX11" fmla="*/ 53616 w 187016"/>
                <a:gd name="connsiteY11" fmla="*/ 402356 h 502838"/>
                <a:gd name="connsiteX12" fmla="*/ 311 w 187016"/>
                <a:gd name="connsiteY12" fmla="*/ 433109 h 502838"/>
                <a:gd name="connsiteX13" fmla="*/ 33114 w 187016"/>
                <a:gd name="connsiteY13" fmla="*/ 355201 h 502838"/>
                <a:gd name="connsiteX14" fmla="*/ 63868 w 187016"/>
                <a:gd name="connsiteY14" fmla="*/ 303945 h 502838"/>
                <a:gd name="connsiteX15" fmla="*/ 63868 w 187016"/>
                <a:gd name="connsiteY15" fmla="*/ 62019 h 502838"/>
                <a:gd name="connsiteX0" fmla="*/ 63868 w 187016"/>
                <a:gd name="connsiteY0" fmla="*/ 63996 h 504815"/>
                <a:gd name="connsiteX1" fmla="*/ 113073 w 187016"/>
                <a:gd name="connsiteY1" fmla="*/ 439 h 504815"/>
                <a:gd name="connsiteX2" fmla="*/ 168429 w 187016"/>
                <a:gd name="connsiteY2" fmla="*/ 49644 h 504815"/>
                <a:gd name="connsiteX3" fmla="*/ 156128 w 187016"/>
                <a:gd name="connsiteY3" fmla="*/ 273119 h 504815"/>
                <a:gd name="connsiteX4" fmla="*/ 186881 w 187016"/>
                <a:gd name="connsiteY4" fmla="*/ 414584 h 504815"/>
                <a:gd name="connsiteX5" fmla="*/ 141776 w 187016"/>
                <a:gd name="connsiteY5" fmla="*/ 365379 h 504815"/>
                <a:gd name="connsiteX6" fmla="*/ 162278 w 187016"/>
                <a:gd name="connsiteY6" fmla="*/ 492493 h 504815"/>
                <a:gd name="connsiteX7" fmla="*/ 117173 w 187016"/>
                <a:gd name="connsiteY7" fmla="*/ 396132 h 504815"/>
                <a:gd name="connsiteX8" fmla="*/ 113073 w 187016"/>
                <a:gd name="connsiteY8" fmla="*/ 504794 h 504815"/>
                <a:gd name="connsiteX9" fmla="*/ 86420 w 187016"/>
                <a:gd name="connsiteY9" fmla="*/ 406383 h 504815"/>
                <a:gd name="connsiteX10" fmla="*/ 59767 w 187016"/>
                <a:gd name="connsiteY10" fmla="*/ 502744 h 504815"/>
                <a:gd name="connsiteX11" fmla="*/ 53616 w 187016"/>
                <a:gd name="connsiteY11" fmla="*/ 404333 h 504815"/>
                <a:gd name="connsiteX12" fmla="*/ 311 w 187016"/>
                <a:gd name="connsiteY12" fmla="*/ 435086 h 504815"/>
                <a:gd name="connsiteX13" fmla="*/ 33114 w 187016"/>
                <a:gd name="connsiteY13" fmla="*/ 357178 h 504815"/>
                <a:gd name="connsiteX14" fmla="*/ 63868 w 187016"/>
                <a:gd name="connsiteY14" fmla="*/ 305922 h 504815"/>
                <a:gd name="connsiteX15" fmla="*/ 63868 w 187016"/>
                <a:gd name="connsiteY15" fmla="*/ 63996 h 504815"/>
                <a:gd name="connsiteX0" fmla="*/ 57718 w 187016"/>
                <a:gd name="connsiteY0" fmla="*/ 53366 h 504437"/>
                <a:gd name="connsiteX1" fmla="*/ 113073 w 187016"/>
                <a:gd name="connsiteY1" fmla="*/ 61 h 504437"/>
                <a:gd name="connsiteX2" fmla="*/ 168429 w 187016"/>
                <a:gd name="connsiteY2" fmla="*/ 49266 h 504437"/>
                <a:gd name="connsiteX3" fmla="*/ 156128 w 187016"/>
                <a:gd name="connsiteY3" fmla="*/ 272741 h 504437"/>
                <a:gd name="connsiteX4" fmla="*/ 186881 w 187016"/>
                <a:gd name="connsiteY4" fmla="*/ 414206 h 504437"/>
                <a:gd name="connsiteX5" fmla="*/ 141776 w 187016"/>
                <a:gd name="connsiteY5" fmla="*/ 365001 h 504437"/>
                <a:gd name="connsiteX6" fmla="*/ 162278 w 187016"/>
                <a:gd name="connsiteY6" fmla="*/ 492115 h 504437"/>
                <a:gd name="connsiteX7" fmla="*/ 117173 w 187016"/>
                <a:gd name="connsiteY7" fmla="*/ 395754 h 504437"/>
                <a:gd name="connsiteX8" fmla="*/ 113073 w 187016"/>
                <a:gd name="connsiteY8" fmla="*/ 504416 h 504437"/>
                <a:gd name="connsiteX9" fmla="*/ 86420 w 187016"/>
                <a:gd name="connsiteY9" fmla="*/ 406005 h 504437"/>
                <a:gd name="connsiteX10" fmla="*/ 59767 w 187016"/>
                <a:gd name="connsiteY10" fmla="*/ 502366 h 504437"/>
                <a:gd name="connsiteX11" fmla="*/ 53616 w 187016"/>
                <a:gd name="connsiteY11" fmla="*/ 403955 h 504437"/>
                <a:gd name="connsiteX12" fmla="*/ 311 w 187016"/>
                <a:gd name="connsiteY12" fmla="*/ 434708 h 504437"/>
                <a:gd name="connsiteX13" fmla="*/ 33114 w 187016"/>
                <a:gd name="connsiteY13" fmla="*/ 356800 h 504437"/>
                <a:gd name="connsiteX14" fmla="*/ 63868 w 187016"/>
                <a:gd name="connsiteY14" fmla="*/ 305544 h 504437"/>
                <a:gd name="connsiteX15" fmla="*/ 57718 w 187016"/>
                <a:gd name="connsiteY15" fmla="*/ 53366 h 5044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9767 w 189311"/>
                <a:gd name="connsiteY10" fmla="*/ 5028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57718 w 189311"/>
                <a:gd name="connsiteY0" fmla="*/ 53866 h 504917"/>
                <a:gd name="connsiteX1" fmla="*/ 113073 w 189311"/>
                <a:gd name="connsiteY1" fmla="*/ 561 h 504917"/>
                <a:gd name="connsiteX2" fmla="*/ 170479 w 189311"/>
                <a:gd name="connsiteY2" fmla="*/ 43615 h 504917"/>
                <a:gd name="connsiteX3" fmla="*/ 156128 w 189311"/>
                <a:gd name="connsiteY3" fmla="*/ 273241 h 504917"/>
                <a:gd name="connsiteX4" fmla="*/ 186881 w 189311"/>
                <a:gd name="connsiteY4" fmla="*/ 414706 h 504917"/>
                <a:gd name="connsiteX5" fmla="*/ 141776 w 189311"/>
                <a:gd name="connsiteY5" fmla="*/ 365501 h 504917"/>
                <a:gd name="connsiteX6" fmla="*/ 162278 w 189311"/>
                <a:gd name="connsiteY6" fmla="*/ 492615 h 504917"/>
                <a:gd name="connsiteX7" fmla="*/ 117173 w 189311"/>
                <a:gd name="connsiteY7" fmla="*/ 396254 h 504917"/>
                <a:gd name="connsiteX8" fmla="*/ 113073 w 189311"/>
                <a:gd name="connsiteY8" fmla="*/ 504916 h 504917"/>
                <a:gd name="connsiteX9" fmla="*/ 86420 w 189311"/>
                <a:gd name="connsiteY9" fmla="*/ 406505 h 504917"/>
                <a:gd name="connsiteX10" fmla="*/ 70019 w 189311"/>
                <a:gd name="connsiteY10" fmla="*/ 504917 h 504917"/>
                <a:gd name="connsiteX11" fmla="*/ 53616 w 189311"/>
                <a:gd name="connsiteY11" fmla="*/ 404455 h 504917"/>
                <a:gd name="connsiteX12" fmla="*/ 311 w 189311"/>
                <a:gd name="connsiteY12" fmla="*/ 435208 h 504917"/>
                <a:gd name="connsiteX13" fmla="*/ 33114 w 189311"/>
                <a:gd name="connsiteY13" fmla="*/ 357300 h 504917"/>
                <a:gd name="connsiteX14" fmla="*/ 63868 w 189311"/>
                <a:gd name="connsiteY14" fmla="*/ 306044 h 504917"/>
                <a:gd name="connsiteX15" fmla="*/ 57718 w 189311"/>
                <a:gd name="connsiteY15" fmla="*/ 53866 h 504917"/>
                <a:gd name="connsiteX0" fmla="*/ 57718 w 189311"/>
                <a:gd name="connsiteY0" fmla="*/ 53866 h 504958"/>
                <a:gd name="connsiteX1" fmla="*/ 113073 w 189311"/>
                <a:gd name="connsiteY1" fmla="*/ 561 h 504958"/>
                <a:gd name="connsiteX2" fmla="*/ 170479 w 189311"/>
                <a:gd name="connsiteY2" fmla="*/ 43615 h 504958"/>
                <a:gd name="connsiteX3" fmla="*/ 156128 w 189311"/>
                <a:gd name="connsiteY3" fmla="*/ 273241 h 504958"/>
                <a:gd name="connsiteX4" fmla="*/ 186881 w 189311"/>
                <a:gd name="connsiteY4" fmla="*/ 414706 h 504958"/>
                <a:gd name="connsiteX5" fmla="*/ 141776 w 189311"/>
                <a:gd name="connsiteY5" fmla="*/ 365501 h 504958"/>
                <a:gd name="connsiteX6" fmla="*/ 162278 w 189311"/>
                <a:gd name="connsiteY6" fmla="*/ 492615 h 504958"/>
                <a:gd name="connsiteX7" fmla="*/ 117173 w 189311"/>
                <a:gd name="connsiteY7" fmla="*/ 396254 h 504958"/>
                <a:gd name="connsiteX8" fmla="*/ 113073 w 189311"/>
                <a:gd name="connsiteY8" fmla="*/ 504916 h 504958"/>
                <a:gd name="connsiteX9" fmla="*/ 86420 w 189311"/>
                <a:gd name="connsiteY9" fmla="*/ 406505 h 504958"/>
                <a:gd name="connsiteX10" fmla="*/ 70019 w 189311"/>
                <a:gd name="connsiteY10" fmla="*/ 504917 h 504958"/>
                <a:gd name="connsiteX11" fmla="*/ 53616 w 189311"/>
                <a:gd name="connsiteY11" fmla="*/ 404455 h 504958"/>
                <a:gd name="connsiteX12" fmla="*/ 311 w 189311"/>
                <a:gd name="connsiteY12" fmla="*/ 435208 h 504958"/>
                <a:gd name="connsiteX13" fmla="*/ 33114 w 189311"/>
                <a:gd name="connsiteY13" fmla="*/ 357300 h 504958"/>
                <a:gd name="connsiteX14" fmla="*/ 63868 w 189311"/>
                <a:gd name="connsiteY14" fmla="*/ 306044 h 504958"/>
                <a:gd name="connsiteX15" fmla="*/ 57718 w 189311"/>
                <a:gd name="connsiteY15" fmla="*/ 53866 h 504958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5667 w 189311"/>
                <a:gd name="connsiteY10" fmla="*/ 4987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62647 w 194240"/>
                <a:gd name="connsiteY0" fmla="*/ 53866 h 504916"/>
                <a:gd name="connsiteX1" fmla="*/ 118002 w 194240"/>
                <a:gd name="connsiteY1" fmla="*/ 561 h 504916"/>
                <a:gd name="connsiteX2" fmla="*/ 175408 w 194240"/>
                <a:gd name="connsiteY2" fmla="*/ 43615 h 504916"/>
                <a:gd name="connsiteX3" fmla="*/ 161057 w 194240"/>
                <a:gd name="connsiteY3" fmla="*/ 273241 h 504916"/>
                <a:gd name="connsiteX4" fmla="*/ 191810 w 194240"/>
                <a:gd name="connsiteY4" fmla="*/ 414706 h 504916"/>
                <a:gd name="connsiteX5" fmla="*/ 146705 w 194240"/>
                <a:gd name="connsiteY5" fmla="*/ 365501 h 504916"/>
                <a:gd name="connsiteX6" fmla="*/ 167207 w 194240"/>
                <a:gd name="connsiteY6" fmla="*/ 492615 h 504916"/>
                <a:gd name="connsiteX7" fmla="*/ 122102 w 194240"/>
                <a:gd name="connsiteY7" fmla="*/ 396254 h 504916"/>
                <a:gd name="connsiteX8" fmla="*/ 118002 w 194240"/>
                <a:gd name="connsiteY8" fmla="*/ 504916 h 504916"/>
                <a:gd name="connsiteX9" fmla="*/ 91349 w 194240"/>
                <a:gd name="connsiteY9" fmla="*/ 406505 h 504916"/>
                <a:gd name="connsiteX10" fmla="*/ 60596 w 194240"/>
                <a:gd name="connsiteY10" fmla="*/ 498766 h 504916"/>
                <a:gd name="connsiteX11" fmla="*/ 58545 w 194240"/>
                <a:gd name="connsiteY11" fmla="*/ 404455 h 504916"/>
                <a:gd name="connsiteX12" fmla="*/ 5240 w 194240"/>
                <a:gd name="connsiteY12" fmla="*/ 435208 h 504916"/>
                <a:gd name="connsiteX13" fmla="*/ 38043 w 194240"/>
                <a:gd name="connsiteY13" fmla="*/ 357300 h 504916"/>
                <a:gd name="connsiteX14" fmla="*/ 68797 w 194240"/>
                <a:gd name="connsiteY14" fmla="*/ 306044 h 504916"/>
                <a:gd name="connsiteX15" fmla="*/ 62647 w 194240"/>
                <a:gd name="connsiteY15" fmla="*/ 53866 h 504916"/>
                <a:gd name="connsiteX0" fmla="*/ 55316 w 186909"/>
                <a:gd name="connsiteY0" fmla="*/ 53866 h 504916"/>
                <a:gd name="connsiteX1" fmla="*/ 110671 w 186909"/>
                <a:gd name="connsiteY1" fmla="*/ 561 h 504916"/>
                <a:gd name="connsiteX2" fmla="*/ 168077 w 186909"/>
                <a:gd name="connsiteY2" fmla="*/ 43615 h 504916"/>
                <a:gd name="connsiteX3" fmla="*/ 153726 w 186909"/>
                <a:gd name="connsiteY3" fmla="*/ 273241 h 504916"/>
                <a:gd name="connsiteX4" fmla="*/ 184479 w 186909"/>
                <a:gd name="connsiteY4" fmla="*/ 414706 h 504916"/>
                <a:gd name="connsiteX5" fmla="*/ 139374 w 186909"/>
                <a:gd name="connsiteY5" fmla="*/ 365501 h 504916"/>
                <a:gd name="connsiteX6" fmla="*/ 159876 w 186909"/>
                <a:gd name="connsiteY6" fmla="*/ 492615 h 504916"/>
                <a:gd name="connsiteX7" fmla="*/ 114771 w 186909"/>
                <a:gd name="connsiteY7" fmla="*/ 396254 h 504916"/>
                <a:gd name="connsiteX8" fmla="*/ 110671 w 186909"/>
                <a:gd name="connsiteY8" fmla="*/ 504916 h 504916"/>
                <a:gd name="connsiteX9" fmla="*/ 84018 w 186909"/>
                <a:gd name="connsiteY9" fmla="*/ 406505 h 504916"/>
                <a:gd name="connsiteX10" fmla="*/ 53265 w 186909"/>
                <a:gd name="connsiteY10" fmla="*/ 498766 h 504916"/>
                <a:gd name="connsiteX11" fmla="*/ 51214 w 186909"/>
                <a:gd name="connsiteY11" fmla="*/ 404455 h 504916"/>
                <a:gd name="connsiteX12" fmla="*/ 6110 w 186909"/>
                <a:gd name="connsiteY12" fmla="*/ 420856 h 504916"/>
                <a:gd name="connsiteX13" fmla="*/ 30712 w 186909"/>
                <a:gd name="connsiteY13" fmla="*/ 357300 h 504916"/>
                <a:gd name="connsiteX14" fmla="*/ 61466 w 186909"/>
                <a:gd name="connsiteY14" fmla="*/ 306044 h 504916"/>
                <a:gd name="connsiteX15" fmla="*/ 55316 w 186909"/>
                <a:gd name="connsiteY15" fmla="*/ 53866 h 504916"/>
                <a:gd name="connsiteX0" fmla="*/ 49504 w 181097"/>
                <a:gd name="connsiteY0" fmla="*/ 53866 h 504916"/>
                <a:gd name="connsiteX1" fmla="*/ 104859 w 181097"/>
                <a:gd name="connsiteY1" fmla="*/ 561 h 504916"/>
                <a:gd name="connsiteX2" fmla="*/ 162265 w 181097"/>
                <a:gd name="connsiteY2" fmla="*/ 43615 h 504916"/>
                <a:gd name="connsiteX3" fmla="*/ 147914 w 181097"/>
                <a:gd name="connsiteY3" fmla="*/ 273241 h 504916"/>
                <a:gd name="connsiteX4" fmla="*/ 178667 w 181097"/>
                <a:gd name="connsiteY4" fmla="*/ 414706 h 504916"/>
                <a:gd name="connsiteX5" fmla="*/ 133562 w 181097"/>
                <a:gd name="connsiteY5" fmla="*/ 365501 h 504916"/>
                <a:gd name="connsiteX6" fmla="*/ 154064 w 181097"/>
                <a:gd name="connsiteY6" fmla="*/ 492615 h 504916"/>
                <a:gd name="connsiteX7" fmla="*/ 108959 w 181097"/>
                <a:gd name="connsiteY7" fmla="*/ 396254 h 504916"/>
                <a:gd name="connsiteX8" fmla="*/ 104859 w 181097"/>
                <a:gd name="connsiteY8" fmla="*/ 504916 h 504916"/>
                <a:gd name="connsiteX9" fmla="*/ 78206 w 181097"/>
                <a:gd name="connsiteY9" fmla="*/ 406505 h 504916"/>
                <a:gd name="connsiteX10" fmla="*/ 47453 w 181097"/>
                <a:gd name="connsiteY10" fmla="*/ 498766 h 504916"/>
                <a:gd name="connsiteX11" fmla="*/ 41301 w 181097"/>
                <a:gd name="connsiteY11" fmla="*/ 400354 h 504916"/>
                <a:gd name="connsiteX12" fmla="*/ 298 w 181097"/>
                <a:gd name="connsiteY12" fmla="*/ 420856 h 504916"/>
                <a:gd name="connsiteX13" fmla="*/ 24900 w 181097"/>
                <a:gd name="connsiteY13" fmla="*/ 357300 h 504916"/>
                <a:gd name="connsiteX14" fmla="*/ 55654 w 181097"/>
                <a:gd name="connsiteY14" fmla="*/ 306044 h 504916"/>
                <a:gd name="connsiteX15" fmla="*/ 49504 w 181097"/>
                <a:gd name="connsiteY15" fmla="*/ 53866 h 504916"/>
                <a:gd name="connsiteX0" fmla="*/ 52664 w 184257"/>
                <a:gd name="connsiteY0" fmla="*/ 53866 h 504916"/>
                <a:gd name="connsiteX1" fmla="*/ 108019 w 184257"/>
                <a:gd name="connsiteY1" fmla="*/ 561 h 504916"/>
                <a:gd name="connsiteX2" fmla="*/ 165425 w 184257"/>
                <a:gd name="connsiteY2" fmla="*/ 43615 h 504916"/>
                <a:gd name="connsiteX3" fmla="*/ 151074 w 184257"/>
                <a:gd name="connsiteY3" fmla="*/ 273241 h 504916"/>
                <a:gd name="connsiteX4" fmla="*/ 181827 w 184257"/>
                <a:gd name="connsiteY4" fmla="*/ 414706 h 504916"/>
                <a:gd name="connsiteX5" fmla="*/ 136722 w 184257"/>
                <a:gd name="connsiteY5" fmla="*/ 365501 h 504916"/>
                <a:gd name="connsiteX6" fmla="*/ 157224 w 184257"/>
                <a:gd name="connsiteY6" fmla="*/ 492615 h 504916"/>
                <a:gd name="connsiteX7" fmla="*/ 112119 w 184257"/>
                <a:gd name="connsiteY7" fmla="*/ 396254 h 504916"/>
                <a:gd name="connsiteX8" fmla="*/ 108019 w 184257"/>
                <a:gd name="connsiteY8" fmla="*/ 504916 h 504916"/>
                <a:gd name="connsiteX9" fmla="*/ 81366 w 184257"/>
                <a:gd name="connsiteY9" fmla="*/ 406505 h 504916"/>
                <a:gd name="connsiteX10" fmla="*/ 50613 w 184257"/>
                <a:gd name="connsiteY10" fmla="*/ 498766 h 504916"/>
                <a:gd name="connsiteX11" fmla="*/ 44461 w 184257"/>
                <a:gd name="connsiteY11" fmla="*/ 400354 h 504916"/>
                <a:gd name="connsiteX12" fmla="*/ 3458 w 184257"/>
                <a:gd name="connsiteY12" fmla="*/ 420856 h 504916"/>
                <a:gd name="connsiteX13" fmla="*/ 28060 w 184257"/>
                <a:gd name="connsiteY13" fmla="*/ 357300 h 504916"/>
                <a:gd name="connsiteX14" fmla="*/ 58814 w 184257"/>
                <a:gd name="connsiteY14" fmla="*/ 306044 h 504916"/>
                <a:gd name="connsiteX15" fmla="*/ 52664 w 184257"/>
                <a:gd name="connsiteY15" fmla="*/ 53866 h 504916"/>
                <a:gd name="connsiteX0" fmla="*/ 52664 w 181873"/>
                <a:gd name="connsiteY0" fmla="*/ 53866 h 504916"/>
                <a:gd name="connsiteX1" fmla="*/ 108019 w 181873"/>
                <a:gd name="connsiteY1" fmla="*/ 561 h 504916"/>
                <a:gd name="connsiteX2" fmla="*/ 165425 w 181873"/>
                <a:gd name="connsiteY2" fmla="*/ 43615 h 504916"/>
                <a:gd name="connsiteX3" fmla="*/ 151074 w 181873"/>
                <a:gd name="connsiteY3" fmla="*/ 273241 h 504916"/>
                <a:gd name="connsiteX4" fmla="*/ 181827 w 181873"/>
                <a:gd name="connsiteY4" fmla="*/ 414706 h 504916"/>
                <a:gd name="connsiteX5" fmla="*/ 142873 w 181873"/>
                <a:gd name="connsiteY5" fmla="*/ 377802 h 504916"/>
                <a:gd name="connsiteX6" fmla="*/ 157224 w 181873"/>
                <a:gd name="connsiteY6" fmla="*/ 492615 h 504916"/>
                <a:gd name="connsiteX7" fmla="*/ 112119 w 181873"/>
                <a:gd name="connsiteY7" fmla="*/ 396254 h 504916"/>
                <a:gd name="connsiteX8" fmla="*/ 108019 w 181873"/>
                <a:gd name="connsiteY8" fmla="*/ 504916 h 504916"/>
                <a:gd name="connsiteX9" fmla="*/ 81366 w 181873"/>
                <a:gd name="connsiteY9" fmla="*/ 406505 h 504916"/>
                <a:gd name="connsiteX10" fmla="*/ 50613 w 181873"/>
                <a:gd name="connsiteY10" fmla="*/ 498766 h 504916"/>
                <a:gd name="connsiteX11" fmla="*/ 44461 w 181873"/>
                <a:gd name="connsiteY11" fmla="*/ 400354 h 504916"/>
                <a:gd name="connsiteX12" fmla="*/ 3458 w 181873"/>
                <a:gd name="connsiteY12" fmla="*/ 420856 h 504916"/>
                <a:gd name="connsiteX13" fmla="*/ 28060 w 181873"/>
                <a:gd name="connsiteY13" fmla="*/ 357300 h 504916"/>
                <a:gd name="connsiteX14" fmla="*/ 58814 w 181873"/>
                <a:gd name="connsiteY14" fmla="*/ 306044 h 504916"/>
                <a:gd name="connsiteX15" fmla="*/ 52664 w 181873"/>
                <a:gd name="connsiteY15" fmla="*/ 53866 h 504916"/>
                <a:gd name="connsiteX0" fmla="*/ 52664 w 181839"/>
                <a:gd name="connsiteY0" fmla="*/ 53866 h 504916"/>
                <a:gd name="connsiteX1" fmla="*/ 108019 w 181839"/>
                <a:gd name="connsiteY1" fmla="*/ 561 h 504916"/>
                <a:gd name="connsiteX2" fmla="*/ 165425 w 181839"/>
                <a:gd name="connsiteY2" fmla="*/ 43615 h 504916"/>
                <a:gd name="connsiteX3" fmla="*/ 151074 w 181839"/>
                <a:gd name="connsiteY3" fmla="*/ 273241 h 504916"/>
                <a:gd name="connsiteX4" fmla="*/ 181827 w 181839"/>
                <a:gd name="connsiteY4" fmla="*/ 414706 h 504916"/>
                <a:gd name="connsiteX5" fmla="*/ 146973 w 181839"/>
                <a:gd name="connsiteY5" fmla="*/ 386003 h 504916"/>
                <a:gd name="connsiteX6" fmla="*/ 157224 w 181839"/>
                <a:gd name="connsiteY6" fmla="*/ 492615 h 504916"/>
                <a:gd name="connsiteX7" fmla="*/ 112119 w 181839"/>
                <a:gd name="connsiteY7" fmla="*/ 396254 h 504916"/>
                <a:gd name="connsiteX8" fmla="*/ 108019 w 181839"/>
                <a:gd name="connsiteY8" fmla="*/ 504916 h 504916"/>
                <a:gd name="connsiteX9" fmla="*/ 81366 w 181839"/>
                <a:gd name="connsiteY9" fmla="*/ 406505 h 504916"/>
                <a:gd name="connsiteX10" fmla="*/ 50613 w 181839"/>
                <a:gd name="connsiteY10" fmla="*/ 498766 h 504916"/>
                <a:gd name="connsiteX11" fmla="*/ 44461 w 181839"/>
                <a:gd name="connsiteY11" fmla="*/ 400354 h 504916"/>
                <a:gd name="connsiteX12" fmla="*/ 3458 w 181839"/>
                <a:gd name="connsiteY12" fmla="*/ 420856 h 504916"/>
                <a:gd name="connsiteX13" fmla="*/ 28060 w 181839"/>
                <a:gd name="connsiteY13" fmla="*/ 357300 h 504916"/>
                <a:gd name="connsiteX14" fmla="*/ 58814 w 181839"/>
                <a:gd name="connsiteY14" fmla="*/ 306044 h 504916"/>
                <a:gd name="connsiteX15" fmla="*/ 52664 w 181839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270875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9467 h 510517"/>
                <a:gd name="connsiteX1" fmla="*/ 100203 w 183758"/>
                <a:gd name="connsiteY1" fmla="*/ 301 h 510517"/>
                <a:gd name="connsiteX2" fmla="*/ 165425 w 183758"/>
                <a:gd name="connsiteY2" fmla="*/ 49216 h 510517"/>
                <a:gd name="connsiteX3" fmla="*/ 151074 w 183758"/>
                <a:gd name="connsiteY3" fmla="*/ 278842 h 510517"/>
                <a:gd name="connsiteX4" fmla="*/ 181827 w 183758"/>
                <a:gd name="connsiteY4" fmla="*/ 420307 h 510517"/>
                <a:gd name="connsiteX5" fmla="*/ 146973 w 183758"/>
                <a:gd name="connsiteY5" fmla="*/ 391604 h 510517"/>
                <a:gd name="connsiteX6" fmla="*/ 157224 w 183758"/>
                <a:gd name="connsiteY6" fmla="*/ 498216 h 510517"/>
                <a:gd name="connsiteX7" fmla="*/ 112119 w 183758"/>
                <a:gd name="connsiteY7" fmla="*/ 401855 h 510517"/>
                <a:gd name="connsiteX8" fmla="*/ 108019 w 183758"/>
                <a:gd name="connsiteY8" fmla="*/ 510517 h 510517"/>
                <a:gd name="connsiteX9" fmla="*/ 81366 w 183758"/>
                <a:gd name="connsiteY9" fmla="*/ 412106 h 510517"/>
                <a:gd name="connsiteX10" fmla="*/ 50613 w 183758"/>
                <a:gd name="connsiteY10" fmla="*/ 504367 h 510517"/>
                <a:gd name="connsiteX11" fmla="*/ 44461 w 183758"/>
                <a:gd name="connsiteY11" fmla="*/ 405955 h 510517"/>
                <a:gd name="connsiteX12" fmla="*/ 3458 w 183758"/>
                <a:gd name="connsiteY12" fmla="*/ 426457 h 510517"/>
                <a:gd name="connsiteX13" fmla="*/ 28060 w 183758"/>
                <a:gd name="connsiteY13" fmla="*/ 362901 h 510517"/>
                <a:gd name="connsiteX14" fmla="*/ 56860 w 183758"/>
                <a:gd name="connsiteY14" fmla="*/ 233491 h 510517"/>
                <a:gd name="connsiteX15" fmla="*/ 52664 w 183758"/>
                <a:gd name="connsiteY15" fmla="*/ 59467 h 510517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85"/>
                <a:gd name="connsiteX1" fmla="*/ 100203 w 183622"/>
                <a:gd name="connsiteY1" fmla="*/ 555 h 510785"/>
                <a:gd name="connsiteX2" fmla="*/ 165425 w 183622"/>
                <a:gd name="connsiteY2" fmla="*/ 49470 h 510785"/>
                <a:gd name="connsiteX3" fmla="*/ 151074 w 183622"/>
                <a:gd name="connsiteY3" fmla="*/ 310357 h 510785"/>
                <a:gd name="connsiteX4" fmla="*/ 181827 w 183622"/>
                <a:gd name="connsiteY4" fmla="*/ 420561 h 510785"/>
                <a:gd name="connsiteX5" fmla="*/ 146973 w 183622"/>
                <a:gd name="connsiteY5" fmla="*/ 391858 h 510785"/>
                <a:gd name="connsiteX6" fmla="*/ 157224 w 183622"/>
                <a:gd name="connsiteY6" fmla="*/ 498470 h 510785"/>
                <a:gd name="connsiteX7" fmla="*/ 112119 w 183622"/>
                <a:gd name="connsiteY7" fmla="*/ 402109 h 510785"/>
                <a:gd name="connsiteX8" fmla="*/ 108019 w 183622"/>
                <a:gd name="connsiteY8" fmla="*/ 510771 h 510785"/>
                <a:gd name="connsiteX9" fmla="*/ 77459 w 183622"/>
                <a:gd name="connsiteY9" fmla="*/ 410406 h 510785"/>
                <a:gd name="connsiteX10" fmla="*/ 50613 w 183622"/>
                <a:gd name="connsiteY10" fmla="*/ 504621 h 510785"/>
                <a:gd name="connsiteX11" fmla="*/ 44461 w 183622"/>
                <a:gd name="connsiteY11" fmla="*/ 406209 h 510785"/>
                <a:gd name="connsiteX12" fmla="*/ 3458 w 183622"/>
                <a:gd name="connsiteY12" fmla="*/ 426711 h 510785"/>
                <a:gd name="connsiteX13" fmla="*/ 28060 w 183622"/>
                <a:gd name="connsiteY13" fmla="*/ 363155 h 510785"/>
                <a:gd name="connsiteX14" fmla="*/ 56860 w 183622"/>
                <a:gd name="connsiteY14" fmla="*/ 233745 h 510785"/>
                <a:gd name="connsiteX15" fmla="*/ 52664 w 183622"/>
                <a:gd name="connsiteY15" fmla="*/ 59721 h 510785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94408 h 545501"/>
                <a:gd name="connsiteX1" fmla="*/ 102157 w 183622"/>
                <a:gd name="connsiteY1" fmla="*/ 73 h 545501"/>
                <a:gd name="connsiteX2" fmla="*/ 165425 w 183622"/>
                <a:gd name="connsiteY2" fmla="*/ 84157 h 545501"/>
                <a:gd name="connsiteX3" fmla="*/ 151074 w 183622"/>
                <a:gd name="connsiteY3" fmla="*/ 345044 h 545501"/>
                <a:gd name="connsiteX4" fmla="*/ 181827 w 183622"/>
                <a:gd name="connsiteY4" fmla="*/ 455248 h 545501"/>
                <a:gd name="connsiteX5" fmla="*/ 146973 w 183622"/>
                <a:gd name="connsiteY5" fmla="*/ 426545 h 545501"/>
                <a:gd name="connsiteX6" fmla="*/ 157224 w 183622"/>
                <a:gd name="connsiteY6" fmla="*/ 533157 h 545501"/>
                <a:gd name="connsiteX7" fmla="*/ 112119 w 183622"/>
                <a:gd name="connsiteY7" fmla="*/ 436796 h 545501"/>
                <a:gd name="connsiteX8" fmla="*/ 108019 w 183622"/>
                <a:gd name="connsiteY8" fmla="*/ 545458 h 545501"/>
                <a:gd name="connsiteX9" fmla="*/ 77459 w 183622"/>
                <a:gd name="connsiteY9" fmla="*/ 445093 h 545501"/>
                <a:gd name="connsiteX10" fmla="*/ 50613 w 183622"/>
                <a:gd name="connsiteY10" fmla="*/ 539308 h 545501"/>
                <a:gd name="connsiteX11" fmla="*/ 44461 w 183622"/>
                <a:gd name="connsiteY11" fmla="*/ 440896 h 545501"/>
                <a:gd name="connsiteX12" fmla="*/ 3458 w 183622"/>
                <a:gd name="connsiteY12" fmla="*/ 461398 h 545501"/>
                <a:gd name="connsiteX13" fmla="*/ 28060 w 183622"/>
                <a:gd name="connsiteY13" fmla="*/ 397842 h 545501"/>
                <a:gd name="connsiteX14" fmla="*/ 56860 w 183622"/>
                <a:gd name="connsiteY14" fmla="*/ 268432 h 545501"/>
                <a:gd name="connsiteX15" fmla="*/ 52664 w 183622"/>
                <a:gd name="connsiteY15" fmla="*/ 94408 h 545501"/>
                <a:gd name="connsiteX0" fmla="*/ 52664 w 183622"/>
                <a:gd name="connsiteY0" fmla="*/ 99119 h 550212"/>
                <a:gd name="connsiteX1" fmla="*/ 102157 w 183622"/>
                <a:gd name="connsiteY1" fmla="*/ 4784 h 550212"/>
                <a:gd name="connsiteX2" fmla="*/ 165425 w 183622"/>
                <a:gd name="connsiteY2" fmla="*/ 49791 h 550212"/>
                <a:gd name="connsiteX3" fmla="*/ 151074 w 183622"/>
                <a:gd name="connsiteY3" fmla="*/ 349755 h 550212"/>
                <a:gd name="connsiteX4" fmla="*/ 181827 w 183622"/>
                <a:gd name="connsiteY4" fmla="*/ 459959 h 550212"/>
                <a:gd name="connsiteX5" fmla="*/ 146973 w 183622"/>
                <a:gd name="connsiteY5" fmla="*/ 431256 h 550212"/>
                <a:gd name="connsiteX6" fmla="*/ 157224 w 183622"/>
                <a:gd name="connsiteY6" fmla="*/ 537868 h 550212"/>
                <a:gd name="connsiteX7" fmla="*/ 112119 w 183622"/>
                <a:gd name="connsiteY7" fmla="*/ 441507 h 550212"/>
                <a:gd name="connsiteX8" fmla="*/ 108019 w 183622"/>
                <a:gd name="connsiteY8" fmla="*/ 550169 h 550212"/>
                <a:gd name="connsiteX9" fmla="*/ 77459 w 183622"/>
                <a:gd name="connsiteY9" fmla="*/ 449804 h 550212"/>
                <a:gd name="connsiteX10" fmla="*/ 50613 w 183622"/>
                <a:gd name="connsiteY10" fmla="*/ 544019 h 550212"/>
                <a:gd name="connsiteX11" fmla="*/ 44461 w 183622"/>
                <a:gd name="connsiteY11" fmla="*/ 445607 h 550212"/>
                <a:gd name="connsiteX12" fmla="*/ 3458 w 183622"/>
                <a:gd name="connsiteY12" fmla="*/ 466109 h 550212"/>
                <a:gd name="connsiteX13" fmla="*/ 28060 w 183622"/>
                <a:gd name="connsiteY13" fmla="*/ 402553 h 550212"/>
                <a:gd name="connsiteX14" fmla="*/ 56860 w 183622"/>
                <a:gd name="connsiteY14" fmla="*/ 273143 h 550212"/>
                <a:gd name="connsiteX15" fmla="*/ 52664 w 183622"/>
                <a:gd name="connsiteY15" fmla="*/ 99119 h 550212"/>
                <a:gd name="connsiteX0" fmla="*/ 52664 w 183622"/>
                <a:gd name="connsiteY0" fmla="*/ 52963 h 547041"/>
                <a:gd name="connsiteX1" fmla="*/ 102157 w 183622"/>
                <a:gd name="connsiteY1" fmla="*/ 1613 h 547041"/>
                <a:gd name="connsiteX2" fmla="*/ 165425 w 183622"/>
                <a:gd name="connsiteY2" fmla="*/ 46620 h 547041"/>
                <a:gd name="connsiteX3" fmla="*/ 151074 w 183622"/>
                <a:gd name="connsiteY3" fmla="*/ 346584 h 547041"/>
                <a:gd name="connsiteX4" fmla="*/ 181827 w 183622"/>
                <a:gd name="connsiteY4" fmla="*/ 456788 h 547041"/>
                <a:gd name="connsiteX5" fmla="*/ 146973 w 183622"/>
                <a:gd name="connsiteY5" fmla="*/ 428085 h 547041"/>
                <a:gd name="connsiteX6" fmla="*/ 157224 w 183622"/>
                <a:gd name="connsiteY6" fmla="*/ 534697 h 547041"/>
                <a:gd name="connsiteX7" fmla="*/ 112119 w 183622"/>
                <a:gd name="connsiteY7" fmla="*/ 438336 h 547041"/>
                <a:gd name="connsiteX8" fmla="*/ 108019 w 183622"/>
                <a:gd name="connsiteY8" fmla="*/ 546998 h 547041"/>
                <a:gd name="connsiteX9" fmla="*/ 77459 w 183622"/>
                <a:gd name="connsiteY9" fmla="*/ 446633 h 547041"/>
                <a:gd name="connsiteX10" fmla="*/ 50613 w 183622"/>
                <a:gd name="connsiteY10" fmla="*/ 540848 h 547041"/>
                <a:gd name="connsiteX11" fmla="*/ 44461 w 183622"/>
                <a:gd name="connsiteY11" fmla="*/ 442436 h 547041"/>
                <a:gd name="connsiteX12" fmla="*/ 3458 w 183622"/>
                <a:gd name="connsiteY12" fmla="*/ 462938 h 547041"/>
                <a:gd name="connsiteX13" fmla="*/ 28060 w 183622"/>
                <a:gd name="connsiteY13" fmla="*/ 399382 h 547041"/>
                <a:gd name="connsiteX14" fmla="*/ 56860 w 183622"/>
                <a:gd name="connsiteY14" fmla="*/ 269972 h 547041"/>
                <a:gd name="connsiteX15" fmla="*/ 52664 w 183622"/>
                <a:gd name="connsiteY15" fmla="*/ 52963 h 547041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3622" h="555612">
                  <a:moveTo>
                    <a:pt x="52664" y="61534"/>
                  </a:moveTo>
                  <a:cubicBezTo>
                    <a:pt x="59888" y="15179"/>
                    <a:pt x="81410" y="1472"/>
                    <a:pt x="100203" y="415"/>
                  </a:cubicBezTo>
                  <a:cubicBezTo>
                    <a:pt x="118996" y="-642"/>
                    <a:pt x="156947" y="-3932"/>
                    <a:pt x="165425" y="55191"/>
                  </a:cubicBezTo>
                  <a:cubicBezTo>
                    <a:pt x="173903" y="114314"/>
                    <a:pt x="148340" y="286794"/>
                    <a:pt x="151074" y="355155"/>
                  </a:cubicBezTo>
                  <a:cubicBezTo>
                    <a:pt x="153808" y="423516"/>
                    <a:pt x="192279" y="447868"/>
                    <a:pt x="181827" y="465359"/>
                  </a:cubicBezTo>
                  <a:cubicBezTo>
                    <a:pt x="171375" y="482850"/>
                    <a:pt x="151074" y="423671"/>
                    <a:pt x="146973" y="436656"/>
                  </a:cubicBezTo>
                  <a:cubicBezTo>
                    <a:pt x="142873" y="449641"/>
                    <a:pt x="171138" y="533553"/>
                    <a:pt x="157224" y="543268"/>
                  </a:cubicBezTo>
                  <a:cubicBezTo>
                    <a:pt x="143310" y="552983"/>
                    <a:pt x="120320" y="444857"/>
                    <a:pt x="112119" y="446907"/>
                  </a:cubicBezTo>
                  <a:cubicBezTo>
                    <a:pt x="103918" y="448957"/>
                    <a:pt x="123565" y="558094"/>
                    <a:pt x="108019" y="555569"/>
                  </a:cubicBezTo>
                  <a:cubicBezTo>
                    <a:pt x="92473" y="553044"/>
                    <a:pt x="87027" y="456229"/>
                    <a:pt x="77459" y="455204"/>
                  </a:cubicBezTo>
                  <a:cubicBezTo>
                    <a:pt x="67891" y="454179"/>
                    <a:pt x="67836" y="548164"/>
                    <a:pt x="50613" y="549419"/>
                  </a:cubicBezTo>
                  <a:cubicBezTo>
                    <a:pt x="33390" y="550674"/>
                    <a:pt x="52320" y="463992"/>
                    <a:pt x="44461" y="451007"/>
                  </a:cubicBezTo>
                  <a:cubicBezTo>
                    <a:pt x="36602" y="438022"/>
                    <a:pt x="16442" y="478685"/>
                    <a:pt x="3458" y="471509"/>
                  </a:cubicBezTo>
                  <a:cubicBezTo>
                    <a:pt x="-9526" y="464333"/>
                    <a:pt x="17467" y="429480"/>
                    <a:pt x="28060" y="407953"/>
                  </a:cubicBezTo>
                  <a:cubicBezTo>
                    <a:pt x="60144" y="359073"/>
                    <a:pt x="59236" y="343593"/>
                    <a:pt x="56860" y="278543"/>
                  </a:cubicBezTo>
                  <a:cubicBezTo>
                    <a:pt x="54484" y="213493"/>
                    <a:pt x="45440" y="107889"/>
                    <a:pt x="52664" y="61534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C5483427-F8C0-4DEC-BC04-B83677BF9857}"/>
                </a:ext>
              </a:extLst>
            </p:cNvPr>
            <p:cNvSpPr/>
            <p:nvPr/>
          </p:nvSpPr>
          <p:spPr>
            <a:xfrm rot="20791884">
              <a:off x="6298385" y="3186196"/>
              <a:ext cx="226497" cy="384246"/>
            </a:xfrm>
            <a:custGeom>
              <a:avLst/>
              <a:gdLst>
                <a:gd name="connsiteX0" fmla="*/ 26048 w 207295"/>
                <a:gd name="connsiteY0" fmla="*/ 89400 h 310281"/>
                <a:gd name="connsiteX1" fmla="*/ 88597 w 207295"/>
                <a:gd name="connsiteY1" fmla="*/ 44 h 310281"/>
                <a:gd name="connsiteX2" fmla="*/ 171995 w 207295"/>
                <a:gd name="connsiteY2" fmla="*/ 80464 h 310281"/>
                <a:gd name="connsiteX3" fmla="*/ 204758 w 207295"/>
                <a:gd name="connsiteY3" fmla="*/ 274067 h 310281"/>
                <a:gd name="connsiteX4" fmla="*/ 109446 w 207295"/>
                <a:gd name="connsiteY4" fmla="*/ 294916 h 310281"/>
                <a:gd name="connsiteX5" fmla="*/ 5199 w 207295"/>
                <a:gd name="connsiteY5" fmla="*/ 294916 h 310281"/>
                <a:gd name="connsiteX6" fmla="*/ 26048 w 207295"/>
                <a:gd name="connsiteY6" fmla="*/ 89400 h 310281"/>
                <a:gd name="connsiteX0" fmla="*/ 25027 w 206625"/>
                <a:gd name="connsiteY0" fmla="*/ 89400 h 324978"/>
                <a:gd name="connsiteX1" fmla="*/ 87576 w 206625"/>
                <a:gd name="connsiteY1" fmla="*/ 44 h 324978"/>
                <a:gd name="connsiteX2" fmla="*/ 170974 w 206625"/>
                <a:gd name="connsiteY2" fmla="*/ 80464 h 324978"/>
                <a:gd name="connsiteX3" fmla="*/ 203737 w 206625"/>
                <a:gd name="connsiteY3" fmla="*/ 274067 h 324978"/>
                <a:gd name="connsiteX4" fmla="*/ 102468 w 206625"/>
                <a:gd name="connsiteY4" fmla="*/ 321723 h 324978"/>
                <a:gd name="connsiteX5" fmla="*/ 4178 w 206625"/>
                <a:gd name="connsiteY5" fmla="*/ 294916 h 324978"/>
                <a:gd name="connsiteX6" fmla="*/ 25027 w 206625"/>
                <a:gd name="connsiteY6" fmla="*/ 89400 h 324978"/>
                <a:gd name="connsiteX0" fmla="*/ 25027 w 215052"/>
                <a:gd name="connsiteY0" fmla="*/ 89406 h 325089"/>
                <a:gd name="connsiteX1" fmla="*/ 87576 w 215052"/>
                <a:gd name="connsiteY1" fmla="*/ 50 h 325089"/>
                <a:gd name="connsiteX2" fmla="*/ 170974 w 215052"/>
                <a:gd name="connsiteY2" fmla="*/ 80470 h 325089"/>
                <a:gd name="connsiteX3" fmla="*/ 212673 w 215052"/>
                <a:gd name="connsiteY3" fmla="*/ 300880 h 325089"/>
                <a:gd name="connsiteX4" fmla="*/ 102468 w 215052"/>
                <a:gd name="connsiteY4" fmla="*/ 321729 h 325089"/>
                <a:gd name="connsiteX5" fmla="*/ 4178 w 215052"/>
                <a:gd name="connsiteY5" fmla="*/ 294922 h 325089"/>
                <a:gd name="connsiteX6" fmla="*/ 25027 w 215052"/>
                <a:gd name="connsiteY6" fmla="*/ 89406 h 325089"/>
                <a:gd name="connsiteX0" fmla="*/ 33149 w 223174"/>
                <a:gd name="connsiteY0" fmla="*/ 89406 h 331862"/>
                <a:gd name="connsiteX1" fmla="*/ 95698 w 223174"/>
                <a:gd name="connsiteY1" fmla="*/ 50 h 331862"/>
                <a:gd name="connsiteX2" fmla="*/ 179096 w 223174"/>
                <a:gd name="connsiteY2" fmla="*/ 80470 h 331862"/>
                <a:gd name="connsiteX3" fmla="*/ 220795 w 223174"/>
                <a:gd name="connsiteY3" fmla="*/ 300880 h 331862"/>
                <a:gd name="connsiteX4" fmla="*/ 110590 w 223174"/>
                <a:gd name="connsiteY4" fmla="*/ 321729 h 331862"/>
                <a:gd name="connsiteX5" fmla="*/ 3365 w 223174"/>
                <a:gd name="connsiteY5" fmla="*/ 309814 h 331862"/>
                <a:gd name="connsiteX6" fmla="*/ 33149 w 223174"/>
                <a:gd name="connsiteY6" fmla="*/ 89406 h 331862"/>
                <a:gd name="connsiteX0" fmla="*/ 23550 w 225489"/>
                <a:gd name="connsiteY0" fmla="*/ 104561 h 331102"/>
                <a:gd name="connsiteX1" fmla="*/ 98013 w 225489"/>
                <a:gd name="connsiteY1" fmla="*/ 312 h 331102"/>
                <a:gd name="connsiteX2" fmla="*/ 181411 w 225489"/>
                <a:gd name="connsiteY2" fmla="*/ 80732 h 331102"/>
                <a:gd name="connsiteX3" fmla="*/ 223110 w 225489"/>
                <a:gd name="connsiteY3" fmla="*/ 301142 h 331102"/>
                <a:gd name="connsiteX4" fmla="*/ 112905 w 225489"/>
                <a:gd name="connsiteY4" fmla="*/ 321991 h 331102"/>
                <a:gd name="connsiteX5" fmla="*/ 5680 w 225489"/>
                <a:gd name="connsiteY5" fmla="*/ 310076 h 331102"/>
                <a:gd name="connsiteX6" fmla="*/ 23550 w 225489"/>
                <a:gd name="connsiteY6" fmla="*/ 104561 h 331102"/>
                <a:gd name="connsiteX0" fmla="*/ 23550 w 227742"/>
                <a:gd name="connsiteY0" fmla="*/ 104561 h 331102"/>
                <a:gd name="connsiteX1" fmla="*/ 98013 w 227742"/>
                <a:gd name="connsiteY1" fmla="*/ 312 h 331102"/>
                <a:gd name="connsiteX2" fmla="*/ 196304 w 227742"/>
                <a:gd name="connsiteY2" fmla="*/ 80732 h 331102"/>
                <a:gd name="connsiteX3" fmla="*/ 223110 w 227742"/>
                <a:gd name="connsiteY3" fmla="*/ 301142 h 331102"/>
                <a:gd name="connsiteX4" fmla="*/ 112905 w 227742"/>
                <a:gd name="connsiteY4" fmla="*/ 321991 h 331102"/>
                <a:gd name="connsiteX5" fmla="*/ 5680 w 227742"/>
                <a:gd name="connsiteY5" fmla="*/ 310076 h 331102"/>
                <a:gd name="connsiteX6" fmla="*/ 23550 w 227742"/>
                <a:gd name="connsiteY6" fmla="*/ 104561 h 331102"/>
                <a:gd name="connsiteX0" fmla="*/ 19305 w 229454"/>
                <a:gd name="connsiteY0" fmla="*/ 68648 h 333403"/>
                <a:gd name="connsiteX1" fmla="*/ 99725 w 229454"/>
                <a:gd name="connsiteY1" fmla="*/ 141 h 333403"/>
                <a:gd name="connsiteX2" fmla="*/ 198016 w 229454"/>
                <a:gd name="connsiteY2" fmla="*/ 80561 h 333403"/>
                <a:gd name="connsiteX3" fmla="*/ 224822 w 229454"/>
                <a:gd name="connsiteY3" fmla="*/ 300971 h 333403"/>
                <a:gd name="connsiteX4" fmla="*/ 114617 w 229454"/>
                <a:gd name="connsiteY4" fmla="*/ 321820 h 333403"/>
                <a:gd name="connsiteX5" fmla="*/ 7392 w 229454"/>
                <a:gd name="connsiteY5" fmla="*/ 309905 h 333403"/>
                <a:gd name="connsiteX6" fmla="*/ 19305 w 229454"/>
                <a:gd name="connsiteY6" fmla="*/ 68648 h 333403"/>
                <a:gd name="connsiteX0" fmla="*/ 19305 w 226896"/>
                <a:gd name="connsiteY0" fmla="*/ 68558 h 333313"/>
                <a:gd name="connsiteX1" fmla="*/ 99725 w 226896"/>
                <a:gd name="connsiteY1" fmla="*/ 51 h 333313"/>
                <a:gd name="connsiteX2" fmla="*/ 180145 w 226896"/>
                <a:gd name="connsiteY2" fmla="*/ 62599 h 333313"/>
                <a:gd name="connsiteX3" fmla="*/ 224822 w 226896"/>
                <a:gd name="connsiteY3" fmla="*/ 300881 h 333313"/>
                <a:gd name="connsiteX4" fmla="*/ 114617 w 226896"/>
                <a:gd name="connsiteY4" fmla="*/ 321730 h 333313"/>
                <a:gd name="connsiteX5" fmla="*/ 7392 w 226896"/>
                <a:gd name="connsiteY5" fmla="*/ 309815 h 333313"/>
                <a:gd name="connsiteX6" fmla="*/ 19305 w 226896"/>
                <a:gd name="connsiteY6" fmla="*/ 68558 h 333313"/>
                <a:gd name="connsiteX0" fmla="*/ 18790 w 226497"/>
                <a:gd name="connsiteY0" fmla="*/ 95334 h 360089"/>
                <a:gd name="connsiteX1" fmla="*/ 84318 w 226497"/>
                <a:gd name="connsiteY1" fmla="*/ 20 h 360089"/>
                <a:gd name="connsiteX2" fmla="*/ 179630 w 226497"/>
                <a:gd name="connsiteY2" fmla="*/ 89375 h 360089"/>
                <a:gd name="connsiteX3" fmla="*/ 224307 w 226497"/>
                <a:gd name="connsiteY3" fmla="*/ 327657 h 360089"/>
                <a:gd name="connsiteX4" fmla="*/ 114102 w 226497"/>
                <a:gd name="connsiteY4" fmla="*/ 348506 h 360089"/>
                <a:gd name="connsiteX5" fmla="*/ 6877 w 226497"/>
                <a:gd name="connsiteY5" fmla="*/ 336591 h 360089"/>
                <a:gd name="connsiteX6" fmla="*/ 18790 w 226497"/>
                <a:gd name="connsiteY6" fmla="*/ 95334 h 360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6497" h="360089">
                  <a:moveTo>
                    <a:pt x="18790" y="95334"/>
                  </a:moveTo>
                  <a:cubicBezTo>
                    <a:pt x="31697" y="39239"/>
                    <a:pt x="57511" y="1013"/>
                    <a:pt x="84318" y="20"/>
                  </a:cubicBezTo>
                  <a:cubicBezTo>
                    <a:pt x="111125" y="-973"/>
                    <a:pt x="156299" y="34769"/>
                    <a:pt x="179630" y="89375"/>
                  </a:cubicBezTo>
                  <a:cubicBezTo>
                    <a:pt x="202961" y="143981"/>
                    <a:pt x="235228" y="284469"/>
                    <a:pt x="224307" y="327657"/>
                  </a:cubicBezTo>
                  <a:cubicBezTo>
                    <a:pt x="213386" y="370845"/>
                    <a:pt x="147362" y="345031"/>
                    <a:pt x="114102" y="348506"/>
                  </a:cubicBezTo>
                  <a:cubicBezTo>
                    <a:pt x="80842" y="351981"/>
                    <a:pt x="22762" y="378786"/>
                    <a:pt x="6877" y="336591"/>
                  </a:cubicBezTo>
                  <a:cubicBezTo>
                    <a:pt x="-9008" y="294396"/>
                    <a:pt x="5883" y="151429"/>
                    <a:pt x="18790" y="95334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r>
                <a:rPr lang="en-US" sz="2700" dirty="0">
                  <a:solidFill>
                    <a:prstClr val="white"/>
                  </a:solidFill>
                  <a:latin typeface="Calibri" panose="020F0502020204030204"/>
                </a:rPr>
                <a:t>        </a:t>
              </a:r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836DD10E-992F-4DB7-91B8-EE45DEA19BE2}"/>
                </a:ext>
              </a:extLst>
            </p:cNvPr>
            <p:cNvSpPr/>
            <p:nvPr/>
          </p:nvSpPr>
          <p:spPr>
            <a:xfrm>
              <a:off x="5506571" y="5172971"/>
              <a:ext cx="294228" cy="112275"/>
            </a:xfrm>
            <a:custGeom>
              <a:avLst/>
              <a:gdLst>
                <a:gd name="connsiteX0" fmla="*/ 221209 w 244329"/>
                <a:gd name="connsiteY0" fmla="*/ 9633 h 114404"/>
                <a:gd name="connsiteX1" fmla="*/ 237008 w 244329"/>
                <a:gd name="connsiteY1" fmla="*/ 88631 h 114404"/>
                <a:gd name="connsiteX2" fmla="*/ 126411 w 244329"/>
                <a:gd name="connsiteY2" fmla="*/ 102456 h 114404"/>
                <a:gd name="connsiteX3" fmla="*/ 15 w 244329"/>
                <a:gd name="connsiteY3" fmla="*/ 108380 h 114404"/>
                <a:gd name="connsiteX4" fmla="*/ 118511 w 244329"/>
                <a:gd name="connsiteY4" fmla="*/ 11608 h 114404"/>
                <a:gd name="connsiteX5" fmla="*/ 221209 w 244329"/>
                <a:gd name="connsiteY5" fmla="*/ 9633 h 114404"/>
                <a:gd name="connsiteX0" fmla="*/ 223184 w 246304"/>
                <a:gd name="connsiteY0" fmla="*/ 8926 h 102196"/>
                <a:gd name="connsiteX1" fmla="*/ 238983 w 246304"/>
                <a:gd name="connsiteY1" fmla="*/ 87924 h 102196"/>
                <a:gd name="connsiteX2" fmla="*/ 128386 w 246304"/>
                <a:gd name="connsiteY2" fmla="*/ 101749 h 102196"/>
                <a:gd name="connsiteX3" fmla="*/ 15 w 246304"/>
                <a:gd name="connsiteY3" fmla="*/ 89899 h 102196"/>
                <a:gd name="connsiteX4" fmla="*/ 120486 w 246304"/>
                <a:gd name="connsiteY4" fmla="*/ 10901 h 102196"/>
                <a:gd name="connsiteX5" fmla="*/ 223184 w 246304"/>
                <a:gd name="connsiteY5" fmla="*/ 8926 h 102196"/>
                <a:gd name="connsiteX0" fmla="*/ 223184 w 246889"/>
                <a:gd name="connsiteY0" fmla="*/ 8926 h 97266"/>
                <a:gd name="connsiteX1" fmla="*/ 238983 w 246889"/>
                <a:gd name="connsiteY1" fmla="*/ 87924 h 97266"/>
                <a:gd name="connsiteX2" fmla="*/ 120486 w 246889"/>
                <a:gd name="connsiteY2" fmla="*/ 91875 h 97266"/>
                <a:gd name="connsiteX3" fmla="*/ 15 w 246889"/>
                <a:gd name="connsiteY3" fmla="*/ 89899 h 97266"/>
                <a:gd name="connsiteX4" fmla="*/ 120486 w 246889"/>
                <a:gd name="connsiteY4" fmla="*/ 10901 h 97266"/>
                <a:gd name="connsiteX5" fmla="*/ 223184 w 246889"/>
                <a:gd name="connsiteY5" fmla="*/ 8926 h 97266"/>
                <a:gd name="connsiteX0" fmla="*/ 223194 w 248288"/>
                <a:gd name="connsiteY0" fmla="*/ 4930 h 93270"/>
                <a:gd name="connsiteX1" fmla="*/ 238993 w 248288"/>
                <a:gd name="connsiteY1" fmla="*/ 83928 h 93270"/>
                <a:gd name="connsiteX2" fmla="*/ 120496 w 248288"/>
                <a:gd name="connsiteY2" fmla="*/ 87879 h 93270"/>
                <a:gd name="connsiteX3" fmla="*/ 25 w 248288"/>
                <a:gd name="connsiteY3" fmla="*/ 85903 h 93270"/>
                <a:gd name="connsiteX4" fmla="*/ 84947 w 248288"/>
                <a:gd name="connsiteY4" fmla="*/ 16780 h 93270"/>
                <a:gd name="connsiteX5" fmla="*/ 223194 w 248288"/>
                <a:gd name="connsiteY5" fmla="*/ 4930 h 93270"/>
                <a:gd name="connsiteX0" fmla="*/ 223184 w 246683"/>
                <a:gd name="connsiteY0" fmla="*/ 13745 h 102085"/>
                <a:gd name="connsiteX1" fmla="*/ 238983 w 246683"/>
                <a:gd name="connsiteY1" fmla="*/ 92743 h 102085"/>
                <a:gd name="connsiteX2" fmla="*/ 120486 w 246683"/>
                <a:gd name="connsiteY2" fmla="*/ 96694 h 102085"/>
                <a:gd name="connsiteX3" fmla="*/ 15 w 246683"/>
                <a:gd name="connsiteY3" fmla="*/ 94718 h 102085"/>
                <a:gd name="connsiteX4" fmla="*/ 126411 w 246683"/>
                <a:gd name="connsiteY4" fmla="*/ 7820 h 102085"/>
                <a:gd name="connsiteX5" fmla="*/ 223184 w 246683"/>
                <a:gd name="connsiteY5" fmla="*/ 13745 h 102085"/>
                <a:gd name="connsiteX0" fmla="*/ 223187 w 246686"/>
                <a:gd name="connsiteY0" fmla="*/ 7550 h 95890"/>
                <a:gd name="connsiteX1" fmla="*/ 238986 w 246686"/>
                <a:gd name="connsiteY1" fmla="*/ 86548 h 95890"/>
                <a:gd name="connsiteX2" fmla="*/ 120489 w 246686"/>
                <a:gd name="connsiteY2" fmla="*/ 90499 h 95890"/>
                <a:gd name="connsiteX3" fmla="*/ 18 w 246686"/>
                <a:gd name="connsiteY3" fmla="*/ 88523 h 95890"/>
                <a:gd name="connsiteX4" fmla="*/ 126414 w 246686"/>
                <a:gd name="connsiteY4" fmla="*/ 1625 h 95890"/>
                <a:gd name="connsiteX5" fmla="*/ 223187 w 246686"/>
                <a:gd name="connsiteY5" fmla="*/ 7550 h 95890"/>
                <a:gd name="connsiteX0" fmla="*/ 227133 w 248013"/>
                <a:gd name="connsiteY0" fmla="*/ 13746 h 102086"/>
                <a:gd name="connsiteX1" fmla="*/ 238983 w 248013"/>
                <a:gd name="connsiteY1" fmla="*/ 92744 h 102086"/>
                <a:gd name="connsiteX2" fmla="*/ 120486 w 248013"/>
                <a:gd name="connsiteY2" fmla="*/ 96695 h 102086"/>
                <a:gd name="connsiteX3" fmla="*/ 15 w 248013"/>
                <a:gd name="connsiteY3" fmla="*/ 94719 h 102086"/>
                <a:gd name="connsiteX4" fmla="*/ 126411 w 248013"/>
                <a:gd name="connsiteY4" fmla="*/ 7821 h 102086"/>
                <a:gd name="connsiteX5" fmla="*/ 227133 w 248013"/>
                <a:gd name="connsiteY5" fmla="*/ 13746 h 102086"/>
                <a:gd name="connsiteX0" fmla="*/ 227133 w 249041"/>
                <a:gd name="connsiteY0" fmla="*/ 11407 h 99747"/>
                <a:gd name="connsiteX1" fmla="*/ 238983 w 249041"/>
                <a:gd name="connsiteY1" fmla="*/ 90405 h 99747"/>
                <a:gd name="connsiteX2" fmla="*/ 120486 w 249041"/>
                <a:gd name="connsiteY2" fmla="*/ 94356 h 99747"/>
                <a:gd name="connsiteX3" fmla="*/ 15 w 249041"/>
                <a:gd name="connsiteY3" fmla="*/ 92380 h 99747"/>
                <a:gd name="connsiteX4" fmla="*/ 126411 w 249041"/>
                <a:gd name="connsiteY4" fmla="*/ 5482 h 99747"/>
                <a:gd name="connsiteX5" fmla="*/ 227133 w 249041"/>
                <a:gd name="connsiteY5" fmla="*/ 11407 h 99747"/>
                <a:gd name="connsiteX0" fmla="*/ 227133 w 243144"/>
                <a:gd name="connsiteY0" fmla="*/ 11407 h 101983"/>
                <a:gd name="connsiteX1" fmla="*/ 238983 w 243144"/>
                <a:gd name="connsiteY1" fmla="*/ 90405 h 101983"/>
                <a:gd name="connsiteX2" fmla="*/ 120486 w 243144"/>
                <a:gd name="connsiteY2" fmla="*/ 94356 h 101983"/>
                <a:gd name="connsiteX3" fmla="*/ 15 w 243144"/>
                <a:gd name="connsiteY3" fmla="*/ 92380 h 101983"/>
                <a:gd name="connsiteX4" fmla="*/ 126411 w 243144"/>
                <a:gd name="connsiteY4" fmla="*/ 5482 h 101983"/>
                <a:gd name="connsiteX5" fmla="*/ 227133 w 243144"/>
                <a:gd name="connsiteY5" fmla="*/ 11407 h 101983"/>
                <a:gd name="connsiteX0" fmla="*/ 227133 w 243144"/>
                <a:gd name="connsiteY0" fmla="*/ 11407 h 107617"/>
                <a:gd name="connsiteX1" fmla="*/ 238983 w 243144"/>
                <a:gd name="connsiteY1" fmla="*/ 90405 h 107617"/>
                <a:gd name="connsiteX2" fmla="*/ 120486 w 243144"/>
                <a:gd name="connsiteY2" fmla="*/ 94356 h 107617"/>
                <a:gd name="connsiteX3" fmla="*/ 15 w 243144"/>
                <a:gd name="connsiteY3" fmla="*/ 92380 h 107617"/>
                <a:gd name="connsiteX4" fmla="*/ 126411 w 243144"/>
                <a:gd name="connsiteY4" fmla="*/ 5482 h 107617"/>
                <a:gd name="connsiteX5" fmla="*/ 227133 w 243144"/>
                <a:gd name="connsiteY5" fmla="*/ 11407 h 107617"/>
                <a:gd name="connsiteX0" fmla="*/ 227133 w 247182"/>
                <a:gd name="connsiteY0" fmla="*/ 11407 h 107617"/>
                <a:gd name="connsiteX1" fmla="*/ 238983 w 247182"/>
                <a:gd name="connsiteY1" fmla="*/ 90405 h 107617"/>
                <a:gd name="connsiteX2" fmla="*/ 146160 w 247182"/>
                <a:gd name="connsiteY2" fmla="*/ 94356 h 107617"/>
                <a:gd name="connsiteX3" fmla="*/ 15 w 247182"/>
                <a:gd name="connsiteY3" fmla="*/ 92380 h 107617"/>
                <a:gd name="connsiteX4" fmla="*/ 126411 w 247182"/>
                <a:gd name="connsiteY4" fmla="*/ 5482 h 107617"/>
                <a:gd name="connsiteX5" fmla="*/ 227133 w 247182"/>
                <a:gd name="connsiteY5" fmla="*/ 11407 h 107617"/>
                <a:gd name="connsiteX0" fmla="*/ 227133 w 247453"/>
                <a:gd name="connsiteY0" fmla="*/ 14122 h 110034"/>
                <a:gd name="connsiteX1" fmla="*/ 240747 w 247453"/>
                <a:gd name="connsiteY1" fmla="*/ 100740 h 110034"/>
                <a:gd name="connsiteX2" fmla="*/ 146160 w 247453"/>
                <a:gd name="connsiteY2" fmla="*/ 97071 h 110034"/>
                <a:gd name="connsiteX3" fmla="*/ 15 w 247453"/>
                <a:gd name="connsiteY3" fmla="*/ 95095 h 110034"/>
                <a:gd name="connsiteX4" fmla="*/ 126411 w 247453"/>
                <a:gd name="connsiteY4" fmla="*/ 8197 h 110034"/>
                <a:gd name="connsiteX5" fmla="*/ 227133 w 247453"/>
                <a:gd name="connsiteY5" fmla="*/ 14122 h 110034"/>
                <a:gd name="connsiteX0" fmla="*/ 227133 w 247453"/>
                <a:gd name="connsiteY0" fmla="*/ 14122 h 112425"/>
                <a:gd name="connsiteX1" fmla="*/ 240747 w 247453"/>
                <a:gd name="connsiteY1" fmla="*/ 100740 h 112425"/>
                <a:gd name="connsiteX2" fmla="*/ 146160 w 247453"/>
                <a:gd name="connsiteY2" fmla="*/ 104691 h 112425"/>
                <a:gd name="connsiteX3" fmla="*/ 15 w 247453"/>
                <a:gd name="connsiteY3" fmla="*/ 95095 h 112425"/>
                <a:gd name="connsiteX4" fmla="*/ 126411 w 247453"/>
                <a:gd name="connsiteY4" fmla="*/ 8197 h 112425"/>
                <a:gd name="connsiteX5" fmla="*/ 227133 w 247453"/>
                <a:gd name="connsiteY5" fmla="*/ 14122 h 112425"/>
                <a:gd name="connsiteX0" fmla="*/ 227133 w 247453"/>
                <a:gd name="connsiteY0" fmla="*/ 7701 h 106004"/>
                <a:gd name="connsiteX1" fmla="*/ 240747 w 247453"/>
                <a:gd name="connsiteY1" fmla="*/ 94319 h 106004"/>
                <a:gd name="connsiteX2" fmla="*/ 146160 w 247453"/>
                <a:gd name="connsiteY2" fmla="*/ 98270 h 106004"/>
                <a:gd name="connsiteX3" fmla="*/ 15 w 247453"/>
                <a:gd name="connsiteY3" fmla="*/ 88674 h 106004"/>
                <a:gd name="connsiteX4" fmla="*/ 126411 w 247453"/>
                <a:gd name="connsiteY4" fmla="*/ 1776 h 106004"/>
                <a:gd name="connsiteX5" fmla="*/ 227133 w 247453"/>
                <a:gd name="connsiteY5" fmla="*/ 7701 h 106004"/>
                <a:gd name="connsiteX0" fmla="*/ 227132 w 247123"/>
                <a:gd name="connsiteY0" fmla="*/ 9857 h 108160"/>
                <a:gd name="connsiteX1" fmla="*/ 240746 w 247123"/>
                <a:gd name="connsiteY1" fmla="*/ 96475 h 108160"/>
                <a:gd name="connsiteX2" fmla="*/ 146159 w 247123"/>
                <a:gd name="connsiteY2" fmla="*/ 100426 h 108160"/>
                <a:gd name="connsiteX3" fmla="*/ 14 w 247123"/>
                <a:gd name="connsiteY3" fmla="*/ 90830 h 108160"/>
                <a:gd name="connsiteX4" fmla="*/ 135228 w 247123"/>
                <a:gd name="connsiteY4" fmla="*/ 122 h 108160"/>
                <a:gd name="connsiteX5" fmla="*/ 227132 w 247123"/>
                <a:gd name="connsiteY5" fmla="*/ 9857 h 108160"/>
                <a:gd name="connsiteX0" fmla="*/ 227132 w 247520"/>
                <a:gd name="connsiteY0" fmla="*/ 9857 h 108160"/>
                <a:gd name="connsiteX1" fmla="*/ 240746 w 247520"/>
                <a:gd name="connsiteY1" fmla="*/ 96475 h 108160"/>
                <a:gd name="connsiteX2" fmla="*/ 146159 w 247520"/>
                <a:gd name="connsiteY2" fmla="*/ 100426 h 108160"/>
                <a:gd name="connsiteX3" fmla="*/ 14 w 247520"/>
                <a:gd name="connsiteY3" fmla="*/ 90830 h 108160"/>
                <a:gd name="connsiteX4" fmla="*/ 135228 w 247520"/>
                <a:gd name="connsiteY4" fmla="*/ 122 h 108160"/>
                <a:gd name="connsiteX5" fmla="*/ 227132 w 247520"/>
                <a:gd name="connsiteY5" fmla="*/ 9857 h 108160"/>
                <a:gd name="connsiteX0" fmla="*/ 221840 w 245898"/>
                <a:gd name="connsiteY0" fmla="*/ 12067 h 112275"/>
                <a:gd name="connsiteX1" fmla="*/ 240745 w 245898"/>
                <a:gd name="connsiteY1" fmla="*/ 100590 h 112275"/>
                <a:gd name="connsiteX2" fmla="*/ 146158 w 245898"/>
                <a:gd name="connsiteY2" fmla="*/ 104541 h 112275"/>
                <a:gd name="connsiteX3" fmla="*/ 13 w 245898"/>
                <a:gd name="connsiteY3" fmla="*/ 94945 h 112275"/>
                <a:gd name="connsiteX4" fmla="*/ 135227 w 245898"/>
                <a:gd name="connsiteY4" fmla="*/ 4237 h 112275"/>
                <a:gd name="connsiteX5" fmla="*/ 221840 w 245898"/>
                <a:gd name="connsiteY5" fmla="*/ 12067 h 112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898" h="112275">
                  <a:moveTo>
                    <a:pt x="221840" y="12067"/>
                  </a:moveTo>
                  <a:cubicBezTo>
                    <a:pt x="241189" y="9076"/>
                    <a:pt x="253359" y="85178"/>
                    <a:pt x="240745" y="100590"/>
                  </a:cubicBezTo>
                  <a:cubicBezTo>
                    <a:pt x="228131" y="116002"/>
                    <a:pt x="186280" y="105482"/>
                    <a:pt x="146158" y="104541"/>
                  </a:cubicBezTo>
                  <a:cubicBezTo>
                    <a:pt x="106036" y="103600"/>
                    <a:pt x="1330" y="127861"/>
                    <a:pt x="13" y="94945"/>
                  </a:cubicBezTo>
                  <a:cubicBezTo>
                    <a:pt x="-1304" y="79804"/>
                    <a:pt x="98256" y="18050"/>
                    <a:pt x="135227" y="4237"/>
                  </a:cubicBezTo>
                  <a:cubicBezTo>
                    <a:pt x="172198" y="-9576"/>
                    <a:pt x="202491" y="15058"/>
                    <a:pt x="221840" y="12067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E8DAC201-B448-47C9-A91A-9405229A92BD}"/>
                </a:ext>
              </a:extLst>
            </p:cNvPr>
            <p:cNvSpPr/>
            <p:nvPr/>
          </p:nvSpPr>
          <p:spPr>
            <a:xfrm rot="20800008">
              <a:off x="5175259" y="1887124"/>
              <a:ext cx="1320257" cy="1287989"/>
            </a:xfrm>
            <a:custGeom>
              <a:avLst/>
              <a:gdLst>
                <a:gd name="connsiteX0" fmla="*/ 4686 w 1522514"/>
                <a:gd name="connsiteY0" fmla="*/ 621143 h 1467029"/>
                <a:gd name="connsiteX1" fmla="*/ 42786 w 1522514"/>
                <a:gd name="connsiteY1" fmla="*/ 788783 h 1467029"/>
                <a:gd name="connsiteX2" fmla="*/ 50406 w 1522514"/>
                <a:gd name="connsiteY2" fmla="*/ 836408 h 1467029"/>
                <a:gd name="connsiteX3" fmla="*/ 6591 w 1522514"/>
                <a:gd name="connsiteY3" fmla="*/ 845933 h 1467029"/>
                <a:gd name="connsiteX4" fmla="*/ 6591 w 1522514"/>
                <a:gd name="connsiteY4" fmla="*/ 948803 h 1467029"/>
                <a:gd name="connsiteX5" fmla="*/ 67551 w 1522514"/>
                <a:gd name="connsiteY5" fmla="*/ 1063103 h 1467029"/>
                <a:gd name="connsiteX6" fmla="*/ 111366 w 1522514"/>
                <a:gd name="connsiteY6" fmla="*/ 1101203 h 1467029"/>
                <a:gd name="connsiteX7" fmla="*/ 96126 w 1522514"/>
                <a:gd name="connsiteY7" fmla="*/ 1223123 h 1467029"/>
                <a:gd name="connsiteX8" fmla="*/ 128511 w 1522514"/>
                <a:gd name="connsiteY8" fmla="*/ 1314563 h 1467029"/>
                <a:gd name="connsiteX9" fmla="*/ 223761 w 1522514"/>
                <a:gd name="connsiteY9" fmla="*/ 1379333 h 1467029"/>
                <a:gd name="connsiteX10" fmla="*/ 406641 w 1522514"/>
                <a:gd name="connsiteY10" fmla="*/ 1436483 h 1467029"/>
                <a:gd name="connsiteX11" fmla="*/ 665721 w 1522514"/>
                <a:gd name="connsiteY11" fmla="*/ 1466963 h 1467029"/>
                <a:gd name="connsiteX12" fmla="*/ 900036 w 1522514"/>
                <a:gd name="connsiteY12" fmla="*/ 1428863 h 1467029"/>
                <a:gd name="connsiteX13" fmla="*/ 1122921 w 1522514"/>
                <a:gd name="connsiteY13" fmla="*/ 1345043 h 1467029"/>
                <a:gd name="connsiteX14" fmla="*/ 1273416 w 1522514"/>
                <a:gd name="connsiteY14" fmla="*/ 1211693 h 1467029"/>
                <a:gd name="connsiteX15" fmla="*/ 1309611 w 1522514"/>
                <a:gd name="connsiteY15" fmla="*/ 1236458 h 1467029"/>
                <a:gd name="connsiteX16" fmla="*/ 1408671 w 1522514"/>
                <a:gd name="connsiteY16" fmla="*/ 1219313 h 1467029"/>
                <a:gd name="connsiteX17" fmla="*/ 1477251 w 1522514"/>
                <a:gd name="connsiteY17" fmla="*/ 1145018 h 1467029"/>
                <a:gd name="connsiteX18" fmla="*/ 1521066 w 1522514"/>
                <a:gd name="connsiteY18" fmla="*/ 1045958 h 1467029"/>
                <a:gd name="connsiteX19" fmla="*/ 1507731 w 1522514"/>
                <a:gd name="connsiteY19" fmla="*/ 931658 h 1467029"/>
                <a:gd name="connsiteX20" fmla="*/ 1465821 w 1522514"/>
                <a:gd name="connsiteY20" fmla="*/ 861173 h 1467029"/>
                <a:gd name="connsiteX21" fmla="*/ 1357236 w 1522514"/>
                <a:gd name="connsiteY21" fmla="*/ 872603 h 1467029"/>
                <a:gd name="connsiteX22" fmla="*/ 1418196 w 1522514"/>
                <a:gd name="connsiteY22" fmla="*/ 802118 h 1467029"/>
                <a:gd name="connsiteX23" fmla="*/ 1475346 w 1522514"/>
                <a:gd name="connsiteY23" fmla="*/ 440168 h 1467029"/>
                <a:gd name="connsiteX24" fmla="*/ 1395336 w 1522514"/>
                <a:gd name="connsiteY24" fmla="*/ 158228 h 1467029"/>
                <a:gd name="connsiteX25" fmla="*/ 1199121 w 1522514"/>
                <a:gd name="connsiteY25" fmla="*/ 26783 h 1467029"/>
                <a:gd name="connsiteX26" fmla="*/ 1079106 w 1522514"/>
                <a:gd name="connsiteY26" fmla="*/ 59168 h 1467029"/>
                <a:gd name="connsiteX27" fmla="*/ 827646 w 1522514"/>
                <a:gd name="connsiteY27" fmla="*/ 22973 h 1467029"/>
                <a:gd name="connsiteX28" fmla="*/ 389496 w 1522514"/>
                <a:gd name="connsiteY28" fmla="*/ 24878 h 1467029"/>
                <a:gd name="connsiteX29" fmla="*/ 84696 w 1522514"/>
                <a:gd name="connsiteY29" fmla="*/ 333488 h 1467029"/>
                <a:gd name="connsiteX30" fmla="*/ 4686 w 1522514"/>
                <a:gd name="connsiteY30" fmla="*/ 621143 h 1467029"/>
                <a:gd name="connsiteX0" fmla="*/ 4686 w 1522641"/>
                <a:gd name="connsiteY0" fmla="*/ 621143 h 1467029"/>
                <a:gd name="connsiteX1" fmla="*/ 42786 w 1522641"/>
                <a:gd name="connsiteY1" fmla="*/ 788783 h 1467029"/>
                <a:gd name="connsiteX2" fmla="*/ 50406 w 1522641"/>
                <a:gd name="connsiteY2" fmla="*/ 836408 h 1467029"/>
                <a:gd name="connsiteX3" fmla="*/ 6591 w 1522641"/>
                <a:gd name="connsiteY3" fmla="*/ 845933 h 1467029"/>
                <a:gd name="connsiteX4" fmla="*/ 6591 w 1522641"/>
                <a:gd name="connsiteY4" fmla="*/ 948803 h 1467029"/>
                <a:gd name="connsiteX5" fmla="*/ 67551 w 1522641"/>
                <a:gd name="connsiteY5" fmla="*/ 1063103 h 1467029"/>
                <a:gd name="connsiteX6" fmla="*/ 111366 w 1522641"/>
                <a:gd name="connsiteY6" fmla="*/ 1101203 h 1467029"/>
                <a:gd name="connsiteX7" fmla="*/ 96126 w 1522641"/>
                <a:gd name="connsiteY7" fmla="*/ 1223123 h 1467029"/>
                <a:gd name="connsiteX8" fmla="*/ 128511 w 1522641"/>
                <a:gd name="connsiteY8" fmla="*/ 1314563 h 1467029"/>
                <a:gd name="connsiteX9" fmla="*/ 223761 w 1522641"/>
                <a:gd name="connsiteY9" fmla="*/ 1379333 h 1467029"/>
                <a:gd name="connsiteX10" fmla="*/ 406641 w 1522641"/>
                <a:gd name="connsiteY10" fmla="*/ 1436483 h 1467029"/>
                <a:gd name="connsiteX11" fmla="*/ 665721 w 1522641"/>
                <a:gd name="connsiteY11" fmla="*/ 1466963 h 1467029"/>
                <a:gd name="connsiteX12" fmla="*/ 900036 w 1522641"/>
                <a:gd name="connsiteY12" fmla="*/ 1428863 h 1467029"/>
                <a:gd name="connsiteX13" fmla="*/ 1122921 w 1522641"/>
                <a:gd name="connsiteY13" fmla="*/ 1345043 h 1467029"/>
                <a:gd name="connsiteX14" fmla="*/ 1273416 w 1522641"/>
                <a:gd name="connsiteY14" fmla="*/ 1211693 h 1467029"/>
                <a:gd name="connsiteX15" fmla="*/ 1309611 w 1522641"/>
                <a:gd name="connsiteY15" fmla="*/ 1236458 h 1467029"/>
                <a:gd name="connsiteX16" fmla="*/ 1408671 w 1522641"/>
                <a:gd name="connsiteY16" fmla="*/ 1219313 h 1467029"/>
                <a:gd name="connsiteX17" fmla="*/ 1477251 w 1522641"/>
                <a:gd name="connsiteY17" fmla="*/ 1145018 h 1467029"/>
                <a:gd name="connsiteX18" fmla="*/ 1521066 w 1522641"/>
                <a:gd name="connsiteY18" fmla="*/ 1045958 h 1467029"/>
                <a:gd name="connsiteX19" fmla="*/ 1507731 w 1522641"/>
                <a:gd name="connsiteY19" fmla="*/ 931658 h 1467029"/>
                <a:gd name="connsiteX20" fmla="*/ 1458201 w 1522641"/>
                <a:gd name="connsiteY20" fmla="*/ 864983 h 1467029"/>
                <a:gd name="connsiteX21" fmla="*/ 1357236 w 1522641"/>
                <a:gd name="connsiteY21" fmla="*/ 872603 h 1467029"/>
                <a:gd name="connsiteX22" fmla="*/ 1418196 w 1522641"/>
                <a:gd name="connsiteY22" fmla="*/ 802118 h 1467029"/>
                <a:gd name="connsiteX23" fmla="*/ 1475346 w 1522641"/>
                <a:gd name="connsiteY23" fmla="*/ 440168 h 1467029"/>
                <a:gd name="connsiteX24" fmla="*/ 1395336 w 1522641"/>
                <a:gd name="connsiteY24" fmla="*/ 158228 h 1467029"/>
                <a:gd name="connsiteX25" fmla="*/ 1199121 w 1522641"/>
                <a:gd name="connsiteY25" fmla="*/ 26783 h 1467029"/>
                <a:gd name="connsiteX26" fmla="*/ 1079106 w 1522641"/>
                <a:gd name="connsiteY26" fmla="*/ 59168 h 1467029"/>
                <a:gd name="connsiteX27" fmla="*/ 827646 w 1522641"/>
                <a:gd name="connsiteY27" fmla="*/ 22973 h 1467029"/>
                <a:gd name="connsiteX28" fmla="*/ 389496 w 1522641"/>
                <a:gd name="connsiteY28" fmla="*/ 24878 h 1467029"/>
                <a:gd name="connsiteX29" fmla="*/ 84696 w 1522641"/>
                <a:gd name="connsiteY29" fmla="*/ 333488 h 1467029"/>
                <a:gd name="connsiteX30" fmla="*/ 4686 w 1522641"/>
                <a:gd name="connsiteY30" fmla="*/ 621143 h 1467029"/>
                <a:gd name="connsiteX0" fmla="*/ 4686 w 1534839"/>
                <a:gd name="connsiteY0" fmla="*/ 621143 h 1467029"/>
                <a:gd name="connsiteX1" fmla="*/ 42786 w 1534839"/>
                <a:gd name="connsiteY1" fmla="*/ 788783 h 1467029"/>
                <a:gd name="connsiteX2" fmla="*/ 50406 w 1534839"/>
                <a:gd name="connsiteY2" fmla="*/ 836408 h 1467029"/>
                <a:gd name="connsiteX3" fmla="*/ 6591 w 1534839"/>
                <a:gd name="connsiteY3" fmla="*/ 845933 h 1467029"/>
                <a:gd name="connsiteX4" fmla="*/ 6591 w 1534839"/>
                <a:gd name="connsiteY4" fmla="*/ 948803 h 1467029"/>
                <a:gd name="connsiteX5" fmla="*/ 67551 w 1534839"/>
                <a:gd name="connsiteY5" fmla="*/ 1063103 h 1467029"/>
                <a:gd name="connsiteX6" fmla="*/ 111366 w 1534839"/>
                <a:gd name="connsiteY6" fmla="*/ 1101203 h 1467029"/>
                <a:gd name="connsiteX7" fmla="*/ 96126 w 1534839"/>
                <a:gd name="connsiteY7" fmla="*/ 1223123 h 1467029"/>
                <a:gd name="connsiteX8" fmla="*/ 128511 w 1534839"/>
                <a:gd name="connsiteY8" fmla="*/ 1314563 h 1467029"/>
                <a:gd name="connsiteX9" fmla="*/ 223761 w 1534839"/>
                <a:gd name="connsiteY9" fmla="*/ 1379333 h 1467029"/>
                <a:gd name="connsiteX10" fmla="*/ 406641 w 1534839"/>
                <a:gd name="connsiteY10" fmla="*/ 1436483 h 1467029"/>
                <a:gd name="connsiteX11" fmla="*/ 665721 w 1534839"/>
                <a:gd name="connsiteY11" fmla="*/ 1466963 h 1467029"/>
                <a:gd name="connsiteX12" fmla="*/ 900036 w 1534839"/>
                <a:gd name="connsiteY12" fmla="*/ 1428863 h 1467029"/>
                <a:gd name="connsiteX13" fmla="*/ 1122921 w 1534839"/>
                <a:gd name="connsiteY13" fmla="*/ 1345043 h 1467029"/>
                <a:gd name="connsiteX14" fmla="*/ 1273416 w 1534839"/>
                <a:gd name="connsiteY14" fmla="*/ 1211693 h 1467029"/>
                <a:gd name="connsiteX15" fmla="*/ 1309611 w 1534839"/>
                <a:gd name="connsiteY15" fmla="*/ 1236458 h 1467029"/>
                <a:gd name="connsiteX16" fmla="*/ 1408671 w 1534839"/>
                <a:gd name="connsiteY16" fmla="*/ 1219313 h 1467029"/>
                <a:gd name="connsiteX17" fmla="*/ 1477251 w 1534839"/>
                <a:gd name="connsiteY17" fmla="*/ 1145018 h 1467029"/>
                <a:gd name="connsiteX18" fmla="*/ 1521066 w 1534839"/>
                <a:gd name="connsiteY18" fmla="*/ 1045958 h 1467029"/>
                <a:gd name="connsiteX19" fmla="*/ 1530591 w 1534839"/>
                <a:gd name="connsiteY19" fmla="*/ 939278 h 1467029"/>
                <a:gd name="connsiteX20" fmla="*/ 1458201 w 1534839"/>
                <a:gd name="connsiteY20" fmla="*/ 864983 h 1467029"/>
                <a:gd name="connsiteX21" fmla="*/ 1357236 w 1534839"/>
                <a:gd name="connsiteY21" fmla="*/ 872603 h 1467029"/>
                <a:gd name="connsiteX22" fmla="*/ 1418196 w 1534839"/>
                <a:gd name="connsiteY22" fmla="*/ 802118 h 1467029"/>
                <a:gd name="connsiteX23" fmla="*/ 1475346 w 1534839"/>
                <a:gd name="connsiteY23" fmla="*/ 440168 h 1467029"/>
                <a:gd name="connsiteX24" fmla="*/ 1395336 w 1534839"/>
                <a:gd name="connsiteY24" fmla="*/ 158228 h 1467029"/>
                <a:gd name="connsiteX25" fmla="*/ 1199121 w 1534839"/>
                <a:gd name="connsiteY25" fmla="*/ 26783 h 1467029"/>
                <a:gd name="connsiteX26" fmla="*/ 1079106 w 1534839"/>
                <a:gd name="connsiteY26" fmla="*/ 59168 h 1467029"/>
                <a:gd name="connsiteX27" fmla="*/ 827646 w 1534839"/>
                <a:gd name="connsiteY27" fmla="*/ 22973 h 1467029"/>
                <a:gd name="connsiteX28" fmla="*/ 389496 w 1534839"/>
                <a:gd name="connsiteY28" fmla="*/ 24878 h 1467029"/>
                <a:gd name="connsiteX29" fmla="*/ 84696 w 1534839"/>
                <a:gd name="connsiteY29" fmla="*/ 333488 h 1467029"/>
                <a:gd name="connsiteX30" fmla="*/ 4686 w 1534839"/>
                <a:gd name="connsiteY30" fmla="*/ 621143 h 1467029"/>
                <a:gd name="connsiteX0" fmla="*/ 4686 w 1541892"/>
                <a:gd name="connsiteY0" fmla="*/ 621143 h 1467029"/>
                <a:gd name="connsiteX1" fmla="*/ 42786 w 1541892"/>
                <a:gd name="connsiteY1" fmla="*/ 788783 h 1467029"/>
                <a:gd name="connsiteX2" fmla="*/ 50406 w 1541892"/>
                <a:gd name="connsiteY2" fmla="*/ 836408 h 1467029"/>
                <a:gd name="connsiteX3" fmla="*/ 6591 w 1541892"/>
                <a:gd name="connsiteY3" fmla="*/ 845933 h 1467029"/>
                <a:gd name="connsiteX4" fmla="*/ 6591 w 1541892"/>
                <a:gd name="connsiteY4" fmla="*/ 948803 h 1467029"/>
                <a:gd name="connsiteX5" fmla="*/ 67551 w 1541892"/>
                <a:gd name="connsiteY5" fmla="*/ 1063103 h 1467029"/>
                <a:gd name="connsiteX6" fmla="*/ 111366 w 1541892"/>
                <a:gd name="connsiteY6" fmla="*/ 1101203 h 1467029"/>
                <a:gd name="connsiteX7" fmla="*/ 96126 w 1541892"/>
                <a:gd name="connsiteY7" fmla="*/ 1223123 h 1467029"/>
                <a:gd name="connsiteX8" fmla="*/ 128511 w 1541892"/>
                <a:gd name="connsiteY8" fmla="*/ 1314563 h 1467029"/>
                <a:gd name="connsiteX9" fmla="*/ 223761 w 1541892"/>
                <a:gd name="connsiteY9" fmla="*/ 1379333 h 1467029"/>
                <a:gd name="connsiteX10" fmla="*/ 406641 w 1541892"/>
                <a:gd name="connsiteY10" fmla="*/ 1436483 h 1467029"/>
                <a:gd name="connsiteX11" fmla="*/ 665721 w 1541892"/>
                <a:gd name="connsiteY11" fmla="*/ 1466963 h 1467029"/>
                <a:gd name="connsiteX12" fmla="*/ 900036 w 1541892"/>
                <a:gd name="connsiteY12" fmla="*/ 1428863 h 1467029"/>
                <a:gd name="connsiteX13" fmla="*/ 1122921 w 1541892"/>
                <a:gd name="connsiteY13" fmla="*/ 1345043 h 1467029"/>
                <a:gd name="connsiteX14" fmla="*/ 1273416 w 1541892"/>
                <a:gd name="connsiteY14" fmla="*/ 1211693 h 1467029"/>
                <a:gd name="connsiteX15" fmla="*/ 1309611 w 1541892"/>
                <a:gd name="connsiteY15" fmla="*/ 1236458 h 1467029"/>
                <a:gd name="connsiteX16" fmla="*/ 1408671 w 1541892"/>
                <a:gd name="connsiteY16" fmla="*/ 1219313 h 1467029"/>
                <a:gd name="connsiteX17" fmla="*/ 1477251 w 1541892"/>
                <a:gd name="connsiteY17" fmla="*/ 1145018 h 1467029"/>
                <a:gd name="connsiteX18" fmla="*/ 1536306 w 1541892"/>
                <a:gd name="connsiteY18" fmla="*/ 1047863 h 1467029"/>
                <a:gd name="connsiteX19" fmla="*/ 1530591 w 1541892"/>
                <a:gd name="connsiteY19" fmla="*/ 939278 h 1467029"/>
                <a:gd name="connsiteX20" fmla="*/ 1458201 w 1541892"/>
                <a:gd name="connsiteY20" fmla="*/ 864983 h 1467029"/>
                <a:gd name="connsiteX21" fmla="*/ 1357236 w 1541892"/>
                <a:gd name="connsiteY21" fmla="*/ 872603 h 1467029"/>
                <a:gd name="connsiteX22" fmla="*/ 1418196 w 1541892"/>
                <a:gd name="connsiteY22" fmla="*/ 802118 h 1467029"/>
                <a:gd name="connsiteX23" fmla="*/ 1475346 w 1541892"/>
                <a:gd name="connsiteY23" fmla="*/ 440168 h 1467029"/>
                <a:gd name="connsiteX24" fmla="*/ 1395336 w 1541892"/>
                <a:gd name="connsiteY24" fmla="*/ 158228 h 1467029"/>
                <a:gd name="connsiteX25" fmla="*/ 1199121 w 1541892"/>
                <a:gd name="connsiteY25" fmla="*/ 26783 h 1467029"/>
                <a:gd name="connsiteX26" fmla="*/ 1079106 w 1541892"/>
                <a:gd name="connsiteY26" fmla="*/ 59168 h 1467029"/>
                <a:gd name="connsiteX27" fmla="*/ 827646 w 1541892"/>
                <a:gd name="connsiteY27" fmla="*/ 22973 h 1467029"/>
                <a:gd name="connsiteX28" fmla="*/ 389496 w 1541892"/>
                <a:gd name="connsiteY28" fmla="*/ 24878 h 1467029"/>
                <a:gd name="connsiteX29" fmla="*/ 84696 w 1541892"/>
                <a:gd name="connsiteY29" fmla="*/ 333488 h 1467029"/>
                <a:gd name="connsiteX30" fmla="*/ 4686 w 1541892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57236 w 1542707"/>
                <a:gd name="connsiteY21" fmla="*/ 872603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93431 w 1542707"/>
                <a:gd name="connsiteY21" fmla="*/ 866888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93431 w 1542707"/>
                <a:gd name="connsiteY21" fmla="*/ 866888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93431 w 1542707"/>
                <a:gd name="connsiteY21" fmla="*/ 866888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3864 w 1541885"/>
                <a:gd name="connsiteY0" fmla="*/ 621143 h 1467029"/>
                <a:gd name="connsiteX1" fmla="*/ 41964 w 1541885"/>
                <a:gd name="connsiteY1" fmla="*/ 788783 h 1467029"/>
                <a:gd name="connsiteX2" fmla="*/ 34344 w 1541885"/>
                <a:gd name="connsiteY2" fmla="*/ 828788 h 1467029"/>
                <a:gd name="connsiteX3" fmla="*/ 5769 w 1541885"/>
                <a:gd name="connsiteY3" fmla="*/ 845933 h 1467029"/>
                <a:gd name="connsiteX4" fmla="*/ 5769 w 1541885"/>
                <a:gd name="connsiteY4" fmla="*/ 948803 h 1467029"/>
                <a:gd name="connsiteX5" fmla="*/ 66729 w 1541885"/>
                <a:gd name="connsiteY5" fmla="*/ 1063103 h 1467029"/>
                <a:gd name="connsiteX6" fmla="*/ 110544 w 1541885"/>
                <a:gd name="connsiteY6" fmla="*/ 1101203 h 1467029"/>
                <a:gd name="connsiteX7" fmla="*/ 95304 w 1541885"/>
                <a:gd name="connsiteY7" fmla="*/ 1223123 h 1467029"/>
                <a:gd name="connsiteX8" fmla="*/ 127689 w 1541885"/>
                <a:gd name="connsiteY8" fmla="*/ 1314563 h 1467029"/>
                <a:gd name="connsiteX9" fmla="*/ 222939 w 1541885"/>
                <a:gd name="connsiteY9" fmla="*/ 1379333 h 1467029"/>
                <a:gd name="connsiteX10" fmla="*/ 405819 w 1541885"/>
                <a:gd name="connsiteY10" fmla="*/ 1436483 h 1467029"/>
                <a:gd name="connsiteX11" fmla="*/ 664899 w 1541885"/>
                <a:gd name="connsiteY11" fmla="*/ 1466963 h 1467029"/>
                <a:gd name="connsiteX12" fmla="*/ 899214 w 1541885"/>
                <a:gd name="connsiteY12" fmla="*/ 1428863 h 1467029"/>
                <a:gd name="connsiteX13" fmla="*/ 1122099 w 1541885"/>
                <a:gd name="connsiteY13" fmla="*/ 1345043 h 1467029"/>
                <a:gd name="connsiteX14" fmla="*/ 1272594 w 1541885"/>
                <a:gd name="connsiteY14" fmla="*/ 1211693 h 1467029"/>
                <a:gd name="connsiteX15" fmla="*/ 1308789 w 1541885"/>
                <a:gd name="connsiteY15" fmla="*/ 1236458 h 1467029"/>
                <a:gd name="connsiteX16" fmla="*/ 1407849 w 1541885"/>
                <a:gd name="connsiteY16" fmla="*/ 1219313 h 1467029"/>
                <a:gd name="connsiteX17" fmla="*/ 1476429 w 1541885"/>
                <a:gd name="connsiteY17" fmla="*/ 1145018 h 1467029"/>
                <a:gd name="connsiteX18" fmla="*/ 1535484 w 1541885"/>
                <a:gd name="connsiteY18" fmla="*/ 1047863 h 1467029"/>
                <a:gd name="connsiteX19" fmla="*/ 1529769 w 1541885"/>
                <a:gd name="connsiteY19" fmla="*/ 939278 h 1467029"/>
                <a:gd name="connsiteX20" fmla="*/ 1457379 w 1541885"/>
                <a:gd name="connsiteY20" fmla="*/ 864983 h 1467029"/>
                <a:gd name="connsiteX21" fmla="*/ 1392609 w 1541885"/>
                <a:gd name="connsiteY21" fmla="*/ 866888 h 1467029"/>
                <a:gd name="connsiteX22" fmla="*/ 1417374 w 1541885"/>
                <a:gd name="connsiteY22" fmla="*/ 802118 h 1467029"/>
                <a:gd name="connsiteX23" fmla="*/ 1474524 w 1541885"/>
                <a:gd name="connsiteY23" fmla="*/ 440168 h 1467029"/>
                <a:gd name="connsiteX24" fmla="*/ 1394514 w 1541885"/>
                <a:gd name="connsiteY24" fmla="*/ 158228 h 1467029"/>
                <a:gd name="connsiteX25" fmla="*/ 1198299 w 1541885"/>
                <a:gd name="connsiteY25" fmla="*/ 26783 h 1467029"/>
                <a:gd name="connsiteX26" fmla="*/ 1078284 w 1541885"/>
                <a:gd name="connsiteY26" fmla="*/ 59168 h 1467029"/>
                <a:gd name="connsiteX27" fmla="*/ 826824 w 1541885"/>
                <a:gd name="connsiteY27" fmla="*/ 22973 h 1467029"/>
                <a:gd name="connsiteX28" fmla="*/ 388674 w 1541885"/>
                <a:gd name="connsiteY28" fmla="*/ 24878 h 1467029"/>
                <a:gd name="connsiteX29" fmla="*/ 83874 w 1541885"/>
                <a:gd name="connsiteY29" fmla="*/ 333488 h 1467029"/>
                <a:gd name="connsiteX30" fmla="*/ 3864 w 1541885"/>
                <a:gd name="connsiteY30" fmla="*/ 621143 h 1467029"/>
                <a:gd name="connsiteX0" fmla="*/ 3864 w 1541885"/>
                <a:gd name="connsiteY0" fmla="*/ 619055 h 1464941"/>
                <a:gd name="connsiteX1" fmla="*/ 41964 w 1541885"/>
                <a:gd name="connsiteY1" fmla="*/ 786695 h 1464941"/>
                <a:gd name="connsiteX2" fmla="*/ 34344 w 1541885"/>
                <a:gd name="connsiteY2" fmla="*/ 826700 h 1464941"/>
                <a:gd name="connsiteX3" fmla="*/ 5769 w 1541885"/>
                <a:gd name="connsiteY3" fmla="*/ 843845 h 1464941"/>
                <a:gd name="connsiteX4" fmla="*/ 5769 w 1541885"/>
                <a:gd name="connsiteY4" fmla="*/ 946715 h 1464941"/>
                <a:gd name="connsiteX5" fmla="*/ 66729 w 1541885"/>
                <a:gd name="connsiteY5" fmla="*/ 1061015 h 1464941"/>
                <a:gd name="connsiteX6" fmla="*/ 110544 w 1541885"/>
                <a:gd name="connsiteY6" fmla="*/ 1099115 h 1464941"/>
                <a:gd name="connsiteX7" fmla="*/ 95304 w 1541885"/>
                <a:gd name="connsiteY7" fmla="*/ 1221035 h 1464941"/>
                <a:gd name="connsiteX8" fmla="*/ 127689 w 1541885"/>
                <a:gd name="connsiteY8" fmla="*/ 1312475 h 1464941"/>
                <a:gd name="connsiteX9" fmla="*/ 222939 w 1541885"/>
                <a:gd name="connsiteY9" fmla="*/ 1377245 h 1464941"/>
                <a:gd name="connsiteX10" fmla="*/ 405819 w 1541885"/>
                <a:gd name="connsiteY10" fmla="*/ 1434395 h 1464941"/>
                <a:gd name="connsiteX11" fmla="*/ 664899 w 1541885"/>
                <a:gd name="connsiteY11" fmla="*/ 1464875 h 1464941"/>
                <a:gd name="connsiteX12" fmla="*/ 899214 w 1541885"/>
                <a:gd name="connsiteY12" fmla="*/ 1426775 h 1464941"/>
                <a:gd name="connsiteX13" fmla="*/ 1122099 w 1541885"/>
                <a:gd name="connsiteY13" fmla="*/ 1342955 h 1464941"/>
                <a:gd name="connsiteX14" fmla="*/ 1272594 w 1541885"/>
                <a:gd name="connsiteY14" fmla="*/ 1209605 h 1464941"/>
                <a:gd name="connsiteX15" fmla="*/ 1308789 w 1541885"/>
                <a:gd name="connsiteY15" fmla="*/ 1234370 h 1464941"/>
                <a:gd name="connsiteX16" fmla="*/ 1407849 w 1541885"/>
                <a:gd name="connsiteY16" fmla="*/ 1217225 h 1464941"/>
                <a:gd name="connsiteX17" fmla="*/ 1476429 w 1541885"/>
                <a:gd name="connsiteY17" fmla="*/ 1142930 h 1464941"/>
                <a:gd name="connsiteX18" fmla="*/ 1535484 w 1541885"/>
                <a:gd name="connsiteY18" fmla="*/ 1045775 h 1464941"/>
                <a:gd name="connsiteX19" fmla="*/ 1529769 w 1541885"/>
                <a:gd name="connsiteY19" fmla="*/ 937190 h 1464941"/>
                <a:gd name="connsiteX20" fmla="*/ 1457379 w 1541885"/>
                <a:gd name="connsiteY20" fmla="*/ 862895 h 1464941"/>
                <a:gd name="connsiteX21" fmla="*/ 1392609 w 1541885"/>
                <a:gd name="connsiteY21" fmla="*/ 864800 h 1464941"/>
                <a:gd name="connsiteX22" fmla="*/ 1417374 w 1541885"/>
                <a:gd name="connsiteY22" fmla="*/ 800030 h 1464941"/>
                <a:gd name="connsiteX23" fmla="*/ 1474524 w 1541885"/>
                <a:gd name="connsiteY23" fmla="*/ 438080 h 1464941"/>
                <a:gd name="connsiteX24" fmla="*/ 1394514 w 1541885"/>
                <a:gd name="connsiteY24" fmla="*/ 156140 h 1464941"/>
                <a:gd name="connsiteX25" fmla="*/ 1198299 w 1541885"/>
                <a:gd name="connsiteY25" fmla="*/ 24695 h 1464941"/>
                <a:gd name="connsiteX26" fmla="*/ 1051614 w 1541885"/>
                <a:gd name="connsiteY26" fmla="*/ 3740 h 1464941"/>
                <a:gd name="connsiteX27" fmla="*/ 826824 w 1541885"/>
                <a:gd name="connsiteY27" fmla="*/ 20885 h 1464941"/>
                <a:gd name="connsiteX28" fmla="*/ 388674 w 1541885"/>
                <a:gd name="connsiteY28" fmla="*/ 22790 h 1464941"/>
                <a:gd name="connsiteX29" fmla="*/ 83874 w 1541885"/>
                <a:gd name="connsiteY29" fmla="*/ 331400 h 1464941"/>
                <a:gd name="connsiteX30" fmla="*/ 3864 w 1541885"/>
                <a:gd name="connsiteY30" fmla="*/ 619055 h 1464941"/>
                <a:gd name="connsiteX0" fmla="*/ 3864 w 1541885"/>
                <a:gd name="connsiteY0" fmla="*/ 646071 h 1491957"/>
                <a:gd name="connsiteX1" fmla="*/ 41964 w 1541885"/>
                <a:gd name="connsiteY1" fmla="*/ 813711 h 1491957"/>
                <a:gd name="connsiteX2" fmla="*/ 34344 w 1541885"/>
                <a:gd name="connsiteY2" fmla="*/ 853716 h 1491957"/>
                <a:gd name="connsiteX3" fmla="*/ 5769 w 1541885"/>
                <a:gd name="connsiteY3" fmla="*/ 870861 h 1491957"/>
                <a:gd name="connsiteX4" fmla="*/ 5769 w 1541885"/>
                <a:gd name="connsiteY4" fmla="*/ 973731 h 1491957"/>
                <a:gd name="connsiteX5" fmla="*/ 66729 w 1541885"/>
                <a:gd name="connsiteY5" fmla="*/ 1088031 h 1491957"/>
                <a:gd name="connsiteX6" fmla="*/ 110544 w 1541885"/>
                <a:gd name="connsiteY6" fmla="*/ 1126131 h 1491957"/>
                <a:gd name="connsiteX7" fmla="*/ 95304 w 1541885"/>
                <a:gd name="connsiteY7" fmla="*/ 1248051 h 1491957"/>
                <a:gd name="connsiteX8" fmla="*/ 127689 w 1541885"/>
                <a:gd name="connsiteY8" fmla="*/ 1339491 h 1491957"/>
                <a:gd name="connsiteX9" fmla="*/ 222939 w 1541885"/>
                <a:gd name="connsiteY9" fmla="*/ 1404261 h 1491957"/>
                <a:gd name="connsiteX10" fmla="*/ 405819 w 1541885"/>
                <a:gd name="connsiteY10" fmla="*/ 1461411 h 1491957"/>
                <a:gd name="connsiteX11" fmla="*/ 664899 w 1541885"/>
                <a:gd name="connsiteY11" fmla="*/ 1491891 h 1491957"/>
                <a:gd name="connsiteX12" fmla="*/ 899214 w 1541885"/>
                <a:gd name="connsiteY12" fmla="*/ 1453791 h 1491957"/>
                <a:gd name="connsiteX13" fmla="*/ 1122099 w 1541885"/>
                <a:gd name="connsiteY13" fmla="*/ 1369971 h 1491957"/>
                <a:gd name="connsiteX14" fmla="*/ 1272594 w 1541885"/>
                <a:gd name="connsiteY14" fmla="*/ 1236621 h 1491957"/>
                <a:gd name="connsiteX15" fmla="*/ 1308789 w 1541885"/>
                <a:gd name="connsiteY15" fmla="*/ 1261386 h 1491957"/>
                <a:gd name="connsiteX16" fmla="*/ 1407849 w 1541885"/>
                <a:gd name="connsiteY16" fmla="*/ 1244241 h 1491957"/>
                <a:gd name="connsiteX17" fmla="*/ 1476429 w 1541885"/>
                <a:gd name="connsiteY17" fmla="*/ 1169946 h 1491957"/>
                <a:gd name="connsiteX18" fmla="*/ 1535484 w 1541885"/>
                <a:gd name="connsiteY18" fmla="*/ 1072791 h 1491957"/>
                <a:gd name="connsiteX19" fmla="*/ 1529769 w 1541885"/>
                <a:gd name="connsiteY19" fmla="*/ 964206 h 1491957"/>
                <a:gd name="connsiteX20" fmla="*/ 1457379 w 1541885"/>
                <a:gd name="connsiteY20" fmla="*/ 889911 h 1491957"/>
                <a:gd name="connsiteX21" fmla="*/ 1392609 w 1541885"/>
                <a:gd name="connsiteY21" fmla="*/ 891816 h 1491957"/>
                <a:gd name="connsiteX22" fmla="*/ 1417374 w 1541885"/>
                <a:gd name="connsiteY22" fmla="*/ 827046 h 1491957"/>
                <a:gd name="connsiteX23" fmla="*/ 1474524 w 1541885"/>
                <a:gd name="connsiteY23" fmla="*/ 465096 h 1491957"/>
                <a:gd name="connsiteX24" fmla="*/ 1394514 w 1541885"/>
                <a:gd name="connsiteY24" fmla="*/ 183156 h 1491957"/>
                <a:gd name="connsiteX25" fmla="*/ 1198299 w 1541885"/>
                <a:gd name="connsiteY25" fmla="*/ 51711 h 1491957"/>
                <a:gd name="connsiteX26" fmla="*/ 1051614 w 1541885"/>
                <a:gd name="connsiteY26" fmla="*/ 30756 h 1491957"/>
                <a:gd name="connsiteX27" fmla="*/ 819204 w 1541885"/>
                <a:gd name="connsiteY27" fmla="*/ 276 h 1491957"/>
                <a:gd name="connsiteX28" fmla="*/ 388674 w 1541885"/>
                <a:gd name="connsiteY28" fmla="*/ 49806 h 1491957"/>
                <a:gd name="connsiteX29" fmla="*/ 83874 w 1541885"/>
                <a:gd name="connsiteY29" fmla="*/ 358416 h 1491957"/>
                <a:gd name="connsiteX30" fmla="*/ 3864 w 1541885"/>
                <a:gd name="connsiteY30" fmla="*/ 646071 h 1491957"/>
                <a:gd name="connsiteX0" fmla="*/ 3864 w 1541885"/>
                <a:gd name="connsiteY0" fmla="*/ 646616 h 1492502"/>
                <a:gd name="connsiteX1" fmla="*/ 41964 w 1541885"/>
                <a:gd name="connsiteY1" fmla="*/ 814256 h 1492502"/>
                <a:gd name="connsiteX2" fmla="*/ 34344 w 1541885"/>
                <a:gd name="connsiteY2" fmla="*/ 854261 h 1492502"/>
                <a:gd name="connsiteX3" fmla="*/ 5769 w 1541885"/>
                <a:gd name="connsiteY3" fmla="*/ 871406 h 1492502"/>
                <a:gd name="connsiteX4" fmla="*/ 5769 w 1541885"/>
                <a:gd name="connsiteY4" fmla="*/ 974276 h 1492502"/>
                <a:gd name="connsiteX5" fmla="*/ 66729 w 1541885"/>
                <a:gd name="connsiteY5" fmla="*/ 1088576 h 1492502"/>
                <a:gd name="connsiteX6" fmla="*/ 110544 w 1541885"/>
                <a:gd name="connsiteY6" fmla="*/ 1126676 h 1492502"/>
                <a:gd name="connsiteX7" fmla="*/ 95304 w 1541885"/>
                <a:gd name="connsiteY7" fmla="*/ 1248596 h 1492502"/>
                <a:gd name="connsiteX8" fmla="*/ 127689 w 1541885"/>
                <a:gd name="connsiteY8" fmla="*/ 1340036 h 1492502"/>
                <a:gd name="connsiteX9" fmla="*/ 222939 w 1541885"/>
                <a:gd name="connsiteY9" fmla="*/ 1404806 h 1492502"/>
                <a:gd name="connsiteX10" fmla="*/ 405819 w 1541885"/>
                <a:gd name="connsiteY10" fmla="*/ 1461956 h 1492502"/>
                <a:gd name="connsiteX11" fmla="*/ 664899 w 1541885"/>
                <a:gd name="connsiteY11" fmla="*/ 1492436 h 1492502"/>
                <a:gd name="connsiteX12" fmla="*/ 899214 w 1541885"/>
                <a:gd name="connsiteY12" fmla="*/ 1454336 h 1492502"/>
                <a:gd name="connsiteX13" fmla="*/ 1122099 w 1541885"/>
                <a:gd name="connsiteY13" fmla="*/ 1370516 h 1492502"/>
                <a:gd name="connsiteX14" fmla="*/ 1272594 w 1541885"/>
                <a:gd name="connsiteY14" fmla="*/ 1237166 h 1492502"/>
                <a:gd name="connsiteX15" fmla="*/ 1308789 w 1541885"/>
                <a:gd name="connsiteY15" fmla="*/ 1261931 h 1492502"/>
                <a:gd name="connsiteX16" fmla="*/ 1407849 w 1541885"/>
                <a:gd name="connsiteY16" fmla="*/ 1244786 h 1492502"/>
                <a:gd name="connsiteX17" fmla="*/ 1476429 w 1541885"/>
                <a:gd name="connsiteY17" fmla="*/ 1170491 h 1492502"/>
                <a:gd name="connsiteX18" fmla="*/ 1535484 w 1541885"/>
                <a:gd name="connsiteY18" fmla="*/ 1073336 h 1492502"/>
                <a:gd name="connsiteX19" fmla="*/ 1529769 w 1541885"/>
                <a:gd name="connsiteY19" fmla="*/ 964751 h 1492502"/>
                <a:gd name="connsiteX20" fmla="*/ 1457379 w 1541885"/>
                <a:gd name="connsiteY20" fmla="*/ 890456 h 1492502"/>
                <a:gd name="connsiteX21" fmla="*/ 1392609 w 1541885"/>
                <a:gd name="connsiteY21" fmla="*/ 892361 h 1492502"/>
                <a:gd name="connsiteX22" fmla="*/ 1417374 w 1541885"/>
                <a:gd name="connsiteY22" fmla="*/ 827591 h 1492502"/>
                <a:gd name="connsiteX23" fmla="*/ 1474524 w 1541885"/>
                <a:gd name="connsiteY23" fmla="*/ 465641 h 1492502"/>
                <a:gd name="connsiteX24" fmla="*/ 1394514 w 1541885"/>
                <a:gd name="connsiteY24" fmla="*/ 183701 h 1492502"/>
                <a:gd name="connsiteX25" fmla="*/ 1198299 w 1541885"/>
                <a:gd name="connsiteY25" fmla="*/ 52256 h 1492502"/>
                <a:gd name="connsiteX26" fmla="*/ 1051614 w 1541885"/>
                <a:gd name="connsiteY26" fmla="*/ 21776 h 1492502"/>
                <a:gd name="connsiteX27" fmla="*/ 819204 w 1541885"/>
                <a:gd name="connsiteY27" fmla="*/ 821 h 1492502"/>
                <a:gd name="connsiteX28" fmla="*/ 388674 w 1541885"/>
                <a:gd name="connsiteY28" fmla="*/ 50351 h 1492502"/>
                <a:gd name="connsiteX29" fmla="*/ 83874 w 1541885"/>
                <a:gd name="connsiteY29" fmla="*/ 358961 h 1492502"/>
                <a:gd name="connsiteX30" fmla="*/ 3864 w 1541885"/>
                <a:gd name="connsiteY30" fmla="*/ 646616 h 1492502"/>
                <a:gd name="connsiteX0" fmla="*/ 3864 w 1541885"/>
                <a:gd name="connsiteY0" fmla="*/ 647250 h 1493136"/>
                <a:gd name="connsiteX1" fmla="*/ 41964 w 1541885"/>
                <a:gd name="connsiteY1" fmla="*/ 814890 h 1493136"/>
                <a:gd name="connsiteX2" fmla="*/ 34344 w 1541885"/>
                <a:gd name="connsiteY2" fmla="*/ 854895 h 1493136"/>
                <a:gd name="connsiteX3" fmla="*/ 5769 w 1541885"/>
                <a:gd name="connsiteY3" fmla="*/ 872040 h 1493136"/>
                <a:gd name="connsiteX4" fmla="*/ 5769 w 1541885"/>
                <a:gd name="connsiteY4" fmla="*/ 974910 h 1493136"/>
                <a:gd name="connsiteX5" fmla="*/ 66729 w 1541885"/>
                <a:gd name="connsiteY5" fmla="*/ 1089210 h 1493136"/>
                <a:gd name="connsiteX6" fmla="*/ 110544 w 1541885"/>
                <a:gd name="connsiteY6" fmla="*/ 1127310 h 1493136"/>
                <a:gd name="connsiteX7" fmla="*/ 95304 w 1541885"/>
                <a:gd name="connsiteY7" fmla="*/ 1249230 h 1493136"/>
                <a:gd name="connsiteX8" fmla="*/ 127689 w 1541885"/>
                <a:gd name="connsiteY8" fmla="*/ 1340670 h 1493136"/>
                <a:gd name="connsiteX9" fmla="*/ 222939 w 1541885"/>
                <a:gd name="connsiteY9" fmla="*/ 1405440 h 1493136"/>
                <a:gd name="connsiteX10" fmla="*/ 405819 w 1541885"/>
                <a:gd name="connsiteY10" fmla="*/ 1462590 h 1493136"/>
                <a:gd name="connsiteX11" fmla="*/ 664899 w 1541885"/>
                <a:gd name="connsiteY11" fmla="*/ 1493070 h 1493136"/>
                <a:gd name="connsiteX12" fmla="*/ 899214 w 1541885"/>
                <a:gd name="connsiteY12" fmla="*/ 1454970 h 1493136"/>
                <a:gd name="connsiteX13" fmla="*/ 1122099 w 1541885"/>
                <a:gd name="connsiteY13" fmla="*/ 1371150 h 1493136"/>
                <a:gd name="connsiteX14" fmla="*/ 1272594 w 1541885"/>
                <a:gd name="connsiteY14" fmla="*/ 1237800 h 1493136"/>
                <a:gd name="connsiteX15" fmla="*/ 1308789 w 1541885"/>
                <a:gd name="connsiteY15" fmla="*/ 1262565 h 1493136"/>
                <a:gd name="connsiteX16" fmla="*/ 1407849 w 1541885"/>
                <a:gd name="connsiteY16" fmla="*/ 1245420 h 1493136"/>
                <a:gd name="connsiteX17" fmla="*/ 1476429 w 1541885"/>
                <a:gd name="connsiteY17" fmla="*/ 1171125 h 1493136"/>
                <a:gd name="connsiteX18" fmla="*/ 1535484 w 1541885"/>
                <a:gd name="connsiteY18" fmla="*/ 1073970 h 1493136"/>
                <a:gd name="connsiteX19" fmla="*/ 1529769 w 1541885"/>
                <a:gd name="connsiteY19" fmla="*/ 965385 h 1493136"/>
                <a:gd name="connsiteX20" fmla="*/ 1457379 w 1541885"/>
                <a:gd name="connsiteY20" fmla="*/ 891090 h 1493136"/>
                <a:gd name="connsiteX21" fmla="*/ 1392609 w 1541885"/>
                <a:gd name="connsiteY21" fmla="*/ 892995 h 1493136"/>
                <a:gd name="connsiteX22" fmla="*/ 1417374 w 1541885"/>
                <a:gd name="connsiteY22" fmla="*/ 828225 h 1493136"/>
                <a:gd name="connsiteX23" fmla="*/ 1474524 w 1541885"/>
                <a:gd name="connsiteY23" fmla="*/ 466275 h 1493136"/>
                <a:gd name="connsiteX24" fmla="*/ 1394514 w 1541885"/>
                <a:gd name="connsiteY24" fmla="*/ 184335 h 1493136"/>
                <a:gd name="connsiteX25" fmla="*/ 1198299 w 1541885"/>
                <a:gd name="connsiteY25" fmla="*/ 52890 h 1493136"/>
                <a:gd name="connsiteX26" fmla="*/ 1055424 w 1541885"/>
                <a:gd name="connsiteY26" fmla="*/ 16695 h 1493136"/>
                <a:gd name="connsiteX27" fmla="*/ 819204 w 1541885"/>
                <a:gd name="connsiteY27" fmla="*/ 1455 h 1493136"/>
                <a:gd name="connsiteX28" fmla="*/ 388674 w 1541885"/>
                <a:gd name="connsiteY28" fmla="*/ 50985 h 1493136"/>
                <a:gd name="connsiteX29" fmla="*/ 83874 w 1541885"/>
                <a:gd name="connsiteY29" fmla="*/ 359595 h 1493136"/>
                <a:gd name="connsiteX30" fmla="*/ 3864 w 1541885"/>
                <a:gd name="connsiteY30" fmla="*/ 647250 h 1493136"/>
                <a:gd name="connsiteX0" fmla="*/ 3864 w 1541885"/>
                <a:gd name="connsiteY0" fmla="*/ 647354 h 1493240"/>
                <a:gd name="connsiteX1" fmla="*/ 41964 w 1541885"/>
                <a:gd name="connsiteY1" fmla="*/ 814994 h 1493240"/>
                <a:gd name="connsiteX2" fmla="*/ 34344 w 1541885"/>
                <a:gd name="connsiteY2" fmla="*/ 854999 h 1493240"/>
                <a:gd name="connsiteX3" fmla="*/ 5769 w 1541885"/>
                <a:gd name="connsiteY3" fmla="*/ 872144 h 1493240"/>
                <a:gd name="connsiteX4" fmla="*/ 5769 w 1541885"/>
                <a:gd name="connsiteY4" fmla="*/ 975014 h 1493240"/>
                <a:gd name="connsiteX5" fmla="*/ 66729 w 1541885"/>
                <a:gd name="connsiteY5" fmla="*/ 1089314 h 1493240"/>
                <a:gd name="connsiteX6" fmla="*/ 110544 w 1541885"/>
                <a:gd name="connsiteY6" fmla="*/ 1127414 h 1493240"/>
                <a:gd name="connsiteX7" fmla="*/ 95304 w 1541885"/>
                <a:gd name="connsiteY7" fmla="*/ 1249334 h 1493240"/>
                <a:gd name="connsiteX8" fmla="*/ 127689 w 1541885"/>
                <a:gd name="connsiteY8" fmla="*/ 1340774 h 1493240"/>
                <a:gd name="connsiteX9" fmla="*/ 222939 w 1541885"/>
                <a:gd name="connsiteY9" fmla="*/ 1405544 h 1493240"/>
                <a:gd name="connsiteX10" fmla="*/ 405819 w 1541885"/>
                <a:gd name="connsiteY10" fmla="*/ 1462694 h 1493240"/>
                <a:gd name="connsiteX11" fmla="*/ 664899 w 1541885"/>
                <a:gd name="connsiteY11" fmla="*/ 1493174 h 1493240"/>
                <a:gd name="connsiteX12" fmla="*/ 899214 w 1541885"/>
                <a:gd name="connsiteY12" fmla="*/ 1455074 h 1493240"/>
                <a:gd name="connsiteX13" fmla="*/ 1122099 w 1541885"/>
                <a:gd name="connsiteY13" fmla="*/ 1371254 h 1493240"/>
                <a:gd name="connsiteX14" fmla="*/ 1272594 w 1541885"/>
                <a:gd name="connsiteY14" fmla="*/ 1237904 h 1493240"/>
                <a:gd name="connsiteX15" fmla="*/ 1308789 w 1541885"/>
                <a:gd name="connsiteY15" fmla="*/ 1262669 h 1493240"/>
                <a:gd name="connsiteX16" fmla="*/ 1407849 w 1541885"/>
                <a:gd name="connsiteY16" fmla="*/ 1245524 h 1493240"/>
                <a:gd name="connsiteX17" fmla="*/ 1476429 w 1541885"/>
                <a:gd name="connsiteY17" fmla="*/ 1171229 h 1493240"/>
                <a:gd name="connsiteX18" fmla="*/ 1535484 w 1541885"/>
                <a:gd name="connsiteY18" fmla="*/ 1074074 h 1493240"/>
                <a:gd name="connsiteX19" fmla="*/ 1529769 w 1541885"/>
                <a:gd name="connsiteY19" fmla="*/ 965489 h 1493240"/>
                <a:gd name="connsiteX20" fmla="*/ 1457379 w 1541885"/>
                <a:gd name="connsiteY20" fmla="*/ 891194 h 1493240"/>
                <a:gd name="connsiteX21" fmla="*/ 1392609 w 1541885"/>
                <a:gd name="connsiteY21" fmla="*/ 893099 h 1493240"/>
                <a:gd name="connsiteX22" fmla="*/ 1417374 w 1541885"/>
                <a:gd name="connsiteY22" fmla="*/ 828329 h 1493240"/>
                <a:gd name="connsiteX23" fmla="*/ 1474524 w 1541885"/>
                <a:gd name="connsiteY23" fmla="*/ 466379 h 1493240"/>
                <a:gd name="connsiteX24" fmla="*/ 1394514 w 1541885"/>
                <a:gd name="connsiteY24" fmla="*/ 184439 h 1493240"/>
                <a:gd name="connsiteX25" fmla="*/ 1234494 w 1541885"/>
                <a:gd name="connsiteY25" fmla="*/ 60614 h 1493240"/>
                <a:gd name="connsiteX26" fmla="*/ 1055424 w 1541885"/>
                <a:gd name="connsiteY26" fmla="*/ 16799 h 1493240"/>
                <a:gd name="connsiteX27" fmla="*/ 819204 w 1541885"/>
                <a:gd name="connsiteY27" fmla="*/ 1559 h 1493240"/>
                <a:gd name="connsiteX28" fmla="*/ 388674 w 1541885"/>
                <a:gd name="connsiteY28" fmla="*/ 51089 h 1493240"/>
                <a:gd name="connsiteX29" fmla="*/ 83874 w 1541885"/>
                <a:gd name="connsiteY29" fmla="*/ 359699 h 1493240"/>
                <a:gd name="connsiteX30" fmla="*/ 3864 w 1541885"/>
                <a:gd name="connsiteY30" fmla="*/ 647354 h 1493240"/>
                <a:gd name="connsiteX0" fmla="*/ 3864 w 1541885"/>
                <a:gd name="connsiteY0" fmla="*/ 660052 h 1505938"/>
                <a:gd name="connsiteX1" fmla="*/ 41964 w 1541885"/>
                <a:gd name="connsiteY1" fmla="*/ 827692 h 1505938"/>
                <a:gd name="connsiteX2" fmla="*/ 34344 w 1541885"/>
                <a:gd name="connsiteY2" fmla="*/ 867697 h 1505938"/>
                <a:gd name="connsiteX3" fmla="*/ 5769 w 1541885"/>
                <a:gd name="connsiteY3" fmla="*/ 884842 h 1505938"/>
                <a:gd name="connsiteX4" fmla="*/ 5769 w 1541885"/>
                <a:gd name="connsiteY4" fmla="*/ 987712 h 1505938"/>
                <a:gd name="connsiteX5" fmla="*/ 66729 w 1541885"/>
                <a:gd name="connsiteY5" fmla="*/ 1102012 h 1505938"/>
                <a:gd name="connsiteX6" fmla="*/ 110544 w 1541885"/>
                <a:gd name="connsiteY6" fmla="*/ 1140112 h 1505938"/>
                <a:gd name="connsiteX7" fmla="*/ 95304 w 1541885"/>
                <a:gd name="connsiteY7" fmla="*/ 1262032 h 1505938"/>
                <a:gd name="connsiteX8" fmla="*/ 127689 w 1541885"/>
                <a:gd name="connsiteY8" fmla="*/ 1353472 h 1505938"/>
                <a:gd name="connsiteX9" fmla="*/ 222939 w 1541885"/>
                <a:gd name="connsiteY9" fmla="*/ 1418242 h 1505938"/>
                <a:gd name="connsiteX10" fmla="*/ 405819 w 1541885"/>
                <a:gd name="connsiteY10" fmla="*/ 1475392 h 1505938"/>
                <a:gd name="connsiteX11" fmla="*/ 664899 w 1541885"/>
                <a:gd name="connsiteY11" fmla="*/ 1505872 h 1505938"/>
                <a:gd name="connsiteX12" fmla="*/ 899214 w 1541885"/>
                <a:gd name="connsiteY12" fmla="*/ 1467772 h 1505938"/>
                <a:gd name="connsiteX13" fmla="*/ 1122099 w 1541885"/>
                <a:gd name="connsiteY13" fmla="*/ 1383952 h 1505938"/>
                <a:gd name="connsiteX14" fmla="*/ 1272594 w 1541885"/>
                <a:gd name="connsiteY14" fmla="*/ 1250602 h 1505938"/>
                <a:gd name="connsiteX15" fmla="*/ 1308789 w 1541885"/>
                <a:gd name="connsiteY15" fmla="*/ 1275367 h 1505938"/>
                <a:gd name="connsiteX16" fmla="*/ 1407849 w 1541885"/>
                <a:gd name="connsiteY16" fmla="*/ 1258222 h 1505938"/>
                <a:gd name="connsiteX17" fmla="*/ 1476429 w 1541885"/>
                <a:gd name="connsiteY17" fmla="*/ 1183927 h 1505938"/>
                <a:gd name="connsiteX18" fmla="*/ 1535484 w 1541885"/>
                <a:gd name="connsiteY18" fmla="*/ 1086772 h 1505938"/>
                <a:gd name="connsiteX19" fmla="*/ 1529769 w 1541885"/>
                <a:gd name="connsiteY19" fmla="*/ 978187 h 1505938"/>
                <a:gd name="connsiteX20" fmla="*/ 1457379 w 1541885"/>
                <a:gd name="connsiteY20" fmla="*/ 903892 h 1505938"/>
                <a:gd name="connsiteX21" fmla="*/ 1392609 w 1541885"/>
                <a:gd name="connsiteY21" fmla="*/ 905797 h 1505938"/>
                <a:gd name="connsiteX22" fmla="*/ 1417374 w 1541885"/>
                <a:gd name="connsiteY22" fmla="*/ 841027 h 1505938"/>
                <a:gd name="connsiteX23" fmla="*/ 1474524 w 1541885"/>
                <a:gd name="connsiteY23" fmla="*/ 479077 h 1505938"/>
                <a:gd name="connsiteX24" fmla="*/ 1394514 w 1541885"/>
                <a:gd name="connsiteY24" fmla="*/ 197137 h 1505938"/>
                <a:gd name="connsiteX25" fmla="*/ 1234494 w 1541885"/>
                <a:gd name="connsiteY25" fmla="*/ 73312 h 1505938"/>
                <a:gd name="connsiteX26" fmla="*/ 1055424 w 1541885"/>
                <a:gd name="connsiteY26" fmla="*/ 29497 h 1505938"/>
                <a:gd name="connsiteX27" fmla="*/ 784914 w 1541885"/>
                <a:gd name="connsiteY27" fmla="*/ 922 h 1505938"/>
                <a:gd name="connsiteX28" fmla="*/ 388674 w 1541885"/>
                <a:gd name="connsiteY28" fmla="*/ 63787 h 1505938"/>
                <a:gd name="connsiteX29" fmla="*/ 83874 w 1541885"/>
                <a:gd name="connsiteY29" fmla="*/ 372397 h 1505938"/>
                <a:gd name="connsiteX30" fmla="*/ 3864 w 1541885"/>
                <a:gd name="connsiteY30" fmla="*/ 660052 h 1505938"/>
                <a:gd name="connsiteX0" fmla="*/ 3864 w 1541885"/>
                <a:gd name="connsiteY0" fmla="*/ 660052 h 1505938"/>
                <a:gd name="connsiteX1" fmla="*/ 41964 w 1541885"/>
                <a:gd name="connsiteY1" fmla="*/ 827692 h 1505938"/>
                <a:gd name="connsiteX2" fmla="*/ 34344 w 1541885"/>
                <a:gd name="connsiteY2" fmla="*/ 867697 h 1505938"/>
                <a:gd name="connsiteX3" fmla="*/ 5769 w 1541885"/>
                <a:gd name="connsiteY3" fmla="*/ 884842 h 1505938"/>
                <a:gd name="connsiteX4" fmla="*/ 5769 w 1541885"/>
                <a:gd name="connsiteY4" fmla="*/ 987712 h 1505938"/>
                <a:gd name="connsiteX5" fmla="*/ 66729 w 1541885"/>
                <a:gd name="connsiteY5" fmla="*/ 1102012 h 1505938"/>
                <a:gd name="connsiteX6" fmla="*/ 110544 w 1541885"/>
                <a:gd name="connsiteY6" fmla="*/ 1140112 h 1505938"/>
                <a:gd name="connsiteX7" fmla="*/ 95304 w 1541885"/>
                <a:gd name="connsiteY7" fmla="*/ 1262032 h 1505938"/>
                <a:gd name="connsiteX8" fmla="*/ 127689 w 1541885"/>
                <a:gd name="connsiteY8" fmla="*/ 1353472 h 1505938"/>
                <a:gd name="connsiteX9" fmla="*/ 222939 w 1541885"/>
                <a:gd name="connsiteY9" fmla="*/ 1418242 h 1505938"/>
                <a:gd name="connsiteX10" fmla="*/ 405819 w 1541885"/>
                <a:gd name="connsiteY10" fmla="*/ 1475392 h 1505938"/>
                <a:gd name="connsiteX11" fmla="*/ 664899 w 1541885"/>
                <a:gd name="connsiteY11" fmla="*/ 1505872 h 1505938"/>
                <a:gd name="connsiteX12" fmla="*/ 899214 w 1541885"/>
                <a:gd name="connsiteY12" fmla="*/ 1467772 h 1505938"/>
                <a:gd name="connsiteX13" fmla="*/ 1122099 w 1541885"/>
                <a:gd name="connsiteY13" fmla="*/ 1383952 h 1505938"/>
                <a:gd name="connsiteX14" fmla="*/ 1272594 w 1541885"/>
                <a:gd name="connsiteY14" fmla="*/ 1250602 h 1505938"/>
                <a:gd name="connsiteX15" fmla="*/ 1308789 w 1541885"/>
                <a:gd name="connsiteY15" fmla="*/ 1275367 h 1505938"/>
                <a:gd name="connsiteX16" fmla="*/ 1407849 w 1541885"/>
                <a:gd name="connsiteY16" fmla="*/ 1258222 h 1505938"/>
                <a:gd name="connsiteX17" fmla="*/ 1476429 w 1541885"/>
                <a:gd name="connsiteY17" fmla="*/ 1183927 h 1505938"/>
                <a:gd name="connsiteX18" fmla="*/ 1535484 w 1541885"/>
                <a:gd name="connsiteY18" fmla="*/ 1086772 h 1505938"/>
                <a:gd name="connsiteX19" fmla="*/ 1529769 w 1541885"/>
                <a:gd name="connsiteY19" fmla="*/ 978187 h 1505938"/>
                <a:gd name="connsiteX20" fmla="*/ 1457379 w 1541885"/>
                <a:gd name="connsiteY20" fmla="*/ 903892 h 1505938"/>
                <a:gd name="connsiteX21" fmla="*/ 1392609 w 1541885"/>
                <a:gd name="connsiteY21" fmla="*/ 905797 h 1505938"/>
                <a:gd name="connsiteX22" fmla="*/ 1417374 w 1541885"/>
                <a:gd name="connsiteY22" fmla="*/ 841027 h 1505938"/>
                <a:gd name="connsiteX23" fmla="*/ 1474524 w 1541885"/>
                <a:gd name="connsiteY23" fmla="*/ 479077 h 1505938"/>
                <a:gd name="connsiteX24" fmla="*/ 1396419 w 1541885"/>
                <a:gd name="connsiteY24" fmla="*/ 216187 h 1505938"/>
                <a:gd name="connsiteX25" fmla="*/ 1234494 w 1541885"/>
                <a:gd name="connsiteY25" fmla="*/ 73312 h 1505938"/>
                <a:gd name="connsiteX26" fmla="*/ 1055424 w 1541885"/>
                <a:gd name="connsiteY26" fmla="*/ 29497 h 1505938"/>
                <a:gd name="connsiteX27" fmla="*/ 784914 w 1541885"/>
                <a:gd name="connsiteY27" fmla="*/ 922 h 1505938"/>
                <a:gd name="connsiteX28" fmla="*/ 388674 w 1541885"/>
                <a:gd name="connsiteY28" fmla="*/ 63787 h 1505938"/>
                <a:gd name="connsiteX29" fmla="*/ 83874 w 1541885"/>
                <a:gd name="connsiteY29" fmla="*/ 372397 h 1505938"/>
                <a:gd name="connsiteX30" fmla="*/ 3864 w 1541885"/>
                <a:gd name="connsiteY30" fmla="*/ 660052 h 1505938"/>
                <a:gd name="connsiteX0" fmla="*/ 3864 w 1541885"/>
                <a:gd name="connsiteY0" fmla="*/ 660107 h 1505993"/>
                <a:gd name="connsiteX1" fmla="*/ 41964 w 1541885"/>
                <a:gd name="connsiteY1" fmla="*/ 827747 h 1505993"/>
                <a:gd name="connsiteX2" fmla="*/ 34344 w 1541885"/>
                <a:gd name="connsiteY2" fmla="*/ 867752 h 1505993"/>
                <a:gd name="connsiteX3" fmla="*/ 5769 w 1541885"/>
                <a:gd name="connsiteY3" fmla="*/ 884897 h 1505993"/>
                <a:gd name="connsiteX4" fmla="*/ 5769 w 1541885"/>
                <a:gd name="connsiteY4" fmla="*/ 987767 h 1505993"/>
                <a:gd name="connsiteX5" fmla="*/ 66729 w 1541885"/>
                <a:gd name="connsiteY5" fmla="*/ 1102067 h 1505993"/>
                <a:gd name="connsiteX6" fmla="*/ 110544 w 1541885"/>
                <a:gd name="connsiteY6" fmla="*/ 1140167 h 1505993"/>
                <a:gd name="connsiteX7" fmla="*/ 95304 w 1541885"/>
                <a:gd name="connsiteY7" fmla="*/ 1262087 h 1505993"/>
                <a:gd name="connsiteX8" fmla="*/ 127689 w 1541885"/>
                <a:gd name="connsiteY8" fmla="*/ 1353527 h 1505993"/>
                <a:gd name="connsiteX9" fmla="*/ 222939 w 1541885"/>
                <a:gd name="connsiteY9" fmla="*/ 1418297 h 1505993"/>
                <a:gd name="connsiteX10" fmla="*/ 405819 w 1541885"/>
                <a:gd name="connsiteY10" fmla="*/ 1475447 h 1505993"/>
                <a:gd name="connsiteX11" fmla="*/ 664899 w 1541885"/>
                <a:gd name="connsiteY11" fmla="*/ 1505927 h 1505993"/>
                <a:gd name="connsiteX12" fmla="*/ 899214 w 1541885"/>
                <a:gd name="connsiteY12" fmla="*/ 1467827 h 1505993"/>
                <a:gd name="connsiteX13" fmla="*/ 1122099 w 1541885"/>
                <a:gd name="connsiteY13" fmla="*/ 1384007 h 1505993"/>
                <a:gd name="connsiteX14" fmla="*/ 1272594 w 1541885"/>
                <a:gd name="connsiteY14" fmla="*/ 1250657 h 1505993"/>
                <a:gd name="connsiteX15" fmla="*/ 1308789 w 1541885"/>
                <a:gd name="connsiteY15" fmla="*/ 1275422 h 1505993"/>
                <a:gd name="connsiteX16" fmla="*/ 1407849 w 1541885"/>
                <a:gd name="connsiteY16" fmla="*/ 1258277 h 1505993"/>
                <a:gd name="connsiteX17" fmla="*/ 1476429 w 1541885"/>
                <a:gd name="connsiteY17" fmla="*/ 1183982 h 1505993"/>
                <a:gd name="connsiteX18" fmla="*/ 1535484 w 1541885"/>
                <a:gd name="connsiteY18" fmla="*/ 1086827 h 1505993"/>
                <a:gd name="connsiteX19" fmla="*/ 1529769 w 1541885"/>
                <a:gd name="connsiteY19" fmla="*/ 978242 h 1505993"/>
                <a:gd name="connsiteX20" fmla="*/ 1457379 w 1541885"/>
                <a:gd name="connsiteY20" fmla="*/ 903947 h 1505993"/>
                <a:gd name="connsiteX21" fmla="*/ 1392609 w 1541885"/>
                <a:gd name="connsiteY21" fmla="*/ 905852 h 1505993"/>
                <a:gd name="connsiteX22" fmla="*/ 1417374 w 1541885"/>
                <a:gd name="connsiteY22" fmla="*/ 841082 h 1505993"/>
                <a:gd name="connsiteX23" fmla="*/ 1474524 w 1541885"/>
                <a:gd name="connsiteY23" fmla="*/ 479132 h 1505993"/>
                <a:gd name="connsiteX24" fmla="*/ 1396419 w 1541885"/>
                <a:gd name="connsiteY24" fmla="*/ 216242 h 1505993"/>
                <a:gd name="connsiteX25" fmla="*/ 1230684 w 1541885"/>
                <a:gd name="connsiteY25" fmla="*/ 82892 h 1505993"/>
                <a:gd name="connsiteX26" fmla="*/ 1055424 w 1541885"/>
                <a:gd name="connsiteY26" fmla="*/ 29552 h 1505993"/>
                <a:gd name="connsiteX27" fmla="*/ 784914 w 1541885"/>
                <a:gd name="connsiteY27" fmla="*/ 977 h 1505993"/>
                <a:gd name="connsiteX28" fmla="*/ 388674 w 1541885"/>
                <a:gd name="connsiteY28" fmla="*/ 63842 h 1505993"/>
                <a:gd name="connsiteX29" fmla="*/ 83874 w 1541885"/>
                <a:gd name="connsiteY29" fmla="*/ 372452 h 1505993"/>
                <a:gd name="connsiteX30" fmla="*/ 3864 w 1541885"/>
                <a:gd name="connsiteY30" fmla="*/ 660107 h 1505993"/>
                <a:gd name="connsiteX0" fmla="*/ 3864 w 1541885"/>
                <a:gd name="connsiteY0" fmla="*/ 660701 h 1506587"/>
                <a:gd name="connsiteX1" fmla="*/ 41964 w 1541885"/>
                <a:gd name="connsiteY1" fmla="*/ 828341 h 1506587"/>
                <a:gd name="connsiteX2" fmla="*/ 34344 w 1541885"/>
                <a:gd name="connsiteY2" fmla="*/ 868346 h 1506587"/>
                <a:gd name="connsiteX3" fmla="*/ 5769 w 1541885"/>
                <a:gd name="connsiteY3" fmla="*/ 885491 h 1506587"/>
                <a:gd name="connsiteX4" fmla="*/ 5769 w 1541885"/>
                <a:gd name="connsiteY4" fmla="*/ 988361 h 1506587"/>
                <a:gd name="connsiteX5" fmla="*/ 66729 w 1541885"/>
                <a:gd name="connsiteY5" fmla="*/ 1102661 h 1506587"/>
                <a:gd name="connsiteX6" fmla="*/ 110544 w 1541885"/>
                <a:gd name="connsiteY6" fmla="*/ 1140761 h 1506587"/>
                <a:gd name="connsiteX7" fmla="*/ 95304 w 1541885"/>
                <a:gd name="connsiteY7" fmla="*/ 1262681 h 1506587"/>
                <a:gd name="connsiteX8" fmla="*/ 127689 w 1541885"/>
                <a:gd name="connsiteY8" fmla="*/ 1354121 h 1506587"/>
                <a:gd name="connsiteX9" fmla="*/ 222939 w 1541885"/>
                <a:gd name="connsiteY9" fmla="*/ 1418891 h 1506587"/>
                <a:gd name="connsiteX10" fmla="*/ 405819 w 1541885"/>
                <a:gd name="connsiteY10" fmla="*/ 1476041 h 1506587"/>
                <a:gd name="connsiteX11" fmla="*/ 664899 w 1541885"/>
                <a:gd name="connsiteY11" fmla="*/ 1506521 h 1506587"/>
                <a:gd name="connsiteX12" fmla="*/ 899214 w 1541885"/>
                <a:gd name="connsiteY12" fmla="*/ 1468421 h 1506587"/>
                <a:gd name="connsiteX13" fmla="*/ 1122099 w 1541885"/>
                <a:gd name="connsiteY13" fmla="*/ 1384601 h 1506587"/>
                <a:gd name="connsiteX14" fmla="*/ 1272594 w 1541885"/>
                <a:gd name="connsiteY14" fmla="*/ 1251251 h 1506587"/>
                <a:gd name="connsiteX15" fmla="*/ 1308789 w 1541885"/>
                <a:gd name="connsiteY15" fmla="*/ 1276016 h 1506587"/>
                <a:gd name="connsiteX16" fmla="*/ 1407849 w 1541885"/>
                <a:gd name="connsiteY16" fmla="*/ 1258871 h 1506587"/>
                <a:gd name="connsiteX17" fmla="*/ 1476429 w 1541885"/>
                <a:gd name="connsiteY17" fmla="*/ 1184576 h 1506587"/>
                <a:gd name="connsiteX18" fmla="*/ 1535484 w 1541885"/>
                <a:gd name="connsiteY18" fmla="*/ 1087421 h 1506587"/>
                <a:gd name="connsiteX19" fmla="*/ 1529769 w 1541885"/>
                <a:gd name="connsiteY19" fmla="*/ 978836 h 1506587"/>
                <a:gd name="connsiteX20" fmla="*/ 1457379 w 1541885"/>
                <a:gd name="connsiteY20" fmla="*/ 904541 h 1506587"/>
                <a:gd name="connsiteX21" fmla="*/ 1392609 w 1541885"/>
                <a:gd name="connsiteY21" fmla="*/ 906446 h 1506587"/>
                <a:gd name="connsiteX22" fmla="*/ 1417374 w 1541885"/>
                <a:gd name="connsiteY22" fmla="*/ 841676 h 1506587"/>
                <a:gd name="connsiteX23" fmla="*/ 1474524 w 1541885"/>
                <a:gd name="connsiteY23" fmla="*/ 479726 h 1506587"/>
                <a:gd name="connsiteX24" fmla="*/ 1396419 w 1541885"/>
                <a:gd name="connsiteY24" fmla="*/ 216836 h 1506587"/>
                <a:gd name="connsiteX25" fmla="*/ 1230684 w 1541885"/>
                <a:gd name="connsiteY25" fmla="*/ 83486 h 1506587"/>
                <a:gd name="connsiteX26" fmla="*/ 1055424 w 1541885"/>
                <a:gd name="connsiteY26" fmla="*/ 24431 h 1506587"/>
                <a:gd name="connsiteX27" fmla="*/ 784914 w 1541885"/>
                <a:gd name="connsiteY27" fmla="*/ 1571 h 1506587"/>
                <a:gd name="connsiteX28" fmla="*/ 388674 w 1541885"/>
                <a:gd name="connsiteY28" fmla="*/ 64436 h 1506587"/>
                <a:gd name="connsiteX29" fmla="*/ 83874 w 1541885"/>
                <a:gd name="connsiteY29" fmla="*/ 373046 h 1506587"/>
                <a:gd name="connsiteX30" fmla="*/ 3864 w 1541885"/>
                <a:gd name="connsiteY30" fmla="*/ 660701 h 1506587"/>
                <a:gd name="connsiteX0" fmla="*/ 3864 w 1541885"/>
                <a:gd name="connsiteY0" fmla="*/ 661966 h 1507852"/>
                <a:gd name="connsiteX1" fmla="*/ 41964 w 1541885"/>
                <a:gd name="connsiteY1" fmla="*/ 829606 h 1507852"/>
                <a:gd name="connsiteX2" fmla="*/ 34344 w 1541885"/>
                <a:gd name="connsiteY2" fmla="*/ 869611 h 1507852"/>
                <a:gd name="connsiteX3" fmla="*/ 5769 w 1541885"/>
                <a:gd name="connsiteY3" fmla="*/ 886756 h 1507852"/>
                <a:gd name="connsiteX4" fmla="*/ 5769 w 1541885"/>
                <a:gd name="connsiteY4" fmla="*/ 989626 h 1507852"/>
                <a:gd name="connsiteX5" fmla="*/ 66729 w 1541885"/>
                <a:gd name="connsiteY5" fmla="*/ 1103926 h 1507852"/>
                <a:gd name="connsiteX6" fmla="*/ 110544 w 1541885"/>
                <a:gd name="connsiteY6" fmla="*/ 1142026 h 1507852"/>
                <a:gd name="connsiteX7" fmla="*/ 95304 w 1541885"/>
                <a:gd name="connsiteY7" fmla="*/ 1263946 h 1507852"/>
                <a:gd name="connsiteX8" fmla="*/ 127689 w 1541885"/>
                <a:gd name="connsiteY8" fmla="*/ 1355386 h 1507852"/>
                <a:gd name="connsiteX9" fmla="*/ 222939 w 1541885"/>
                <a:gd name="connsiteY9" fmla="*/ 1420156 h 1507852"/>
                <a:gd name="connsiteX10" fmla="*/ 405819 w 1541885"/>
                <a:gd name="connsiteY10" fmla="*/ 1477306 h 1507852"/>
                <a:gd name="connsiteX11" fmla="*/ 664899 w 1541885"/>
                <a:gd name="connsiteY11" fmla="*/ 1507786 h 1507852"/>
                <a:gd name="connsiteX12" fmla="*/ 899214 w 1541885"/>
                <a:gd name="connsiteY12" fmla="*/ 1469686 h 1507852"/>
                <a:gd name="connsiteX13" fmla="*/ 1122099 w 1541885"/>
                <a:gd name="connsiteY13" fmla="*/ 1385866 h 1507852"/>
                <a:gd name="connsiteX14" fmla="*/ 1272594 w 1541885"/>
                <a:gd name="connsiteY14" fmla="*/ 1252516 h 1507852"/>
                <a:gd name="connsiteX15" fmla="*/ 1308789 w 1541885"/>
                <a:gd name="connsiteY15" fmla="*/ 1277281 h 1507852"/>
                <a:gd name="connsiteX16" fmla="*/ 1407849 w 1541885"/>
                <a:gd name="connsiteY16" fmla="*/ 1260136 h 1507852"/>
                <a:gd name="connsiteX17" fmla="*/ 1476429 w 1541885"/>
                <a:gd name="connsiteY17" fmla="*/ 1185841 h 1507852"/>
                <a:gd name="connsiteX18" fmla="*/ 1535484 w 1541885"/>
                <a:gd name="connsiteY18" fmla="*/ 1088686 h 1507852"/>
                <a:gd name="connsiteX19" fmla="*/ 1529769 w 1541885"/>
                <a:gd name="connsiteY19" fmla="*/ 980101 h 1507852"/>
                <a:gd name="connsiteX20" fmla="*/ 1457379 w 1541885"/>
                <a:gd name="connsiteY20" fmla="*/ 905806 h 1507852"/>
                <a:gd name="connsiteX21" fmla="*/ 1392609 w 1541885"/>
                <a:gd name="connsiteY21" fmla="*/ 907711 h 1507852"/>
                <a:gd name="connsiteX22" fmla="*/ 1417374 w 1541885"/>
                <a:gd name="connsiteY22" fmla="*/ 842941 h 1507852"/>
                <a:gd name="connsiteX23" fmla="*/ 1474524 w 1541885"/>
                <a:gd name="connsiteY23" fmla="*/ 480991 h 1507852"/>
                <a:gd name="connsiteX24" fmla="*/ 1396419 w 1541885"/>
                <a:gd name="connsiteY24" fmla="*/ 218101 h 1507852"/>
                <a:gd name="connsiteX25" fmla="*/ 1230684 w 1541885"/>
                <a:gd name="connsiteY25" fmla="*/ 84751 h 1507852"/>
                <a:gd name="connsiteX26" fmla="*/ 1055424 w 1541885"/>
                <a:gd name="connsiteY26" fmla="*/ 25696 h 1507852"/>
                <a:gd name="connsiteX27" fmla="*/ 784914 w 1541885"/>
                <a:gd name="connsiteY27" fmla="*/ 2836 h 1507852"/>
                <a:gd name="connsiteX28" fmla="*/ 358194 w 1541885"/>
                <a:gd name="connsiteY28" fmla="*/ 86656 h 1507852"/>
                <a:gd name="connsiteX29" fmla="*/ 83874 w 1541885"/>
                <a:gd name="connsiteY29" fmla="*/ 374311 h 1507852"/>
                <a:gd name="connsiteX30" fmla="*/ 3864 w 1541885"/>
                <a:gd name="connsiteY30" fmla="*/ 661966 h 1507852"/>
                <a:gd name="connsiteX0" fmla="*/ 3864 w 1541885"/>
                <a:gd name="connsiteY0" fmla="*/ 661966 h 1507852"/>
                <a:gd name="connsiteX1" fmla="*/ 41964 w 1541885"/>
                <a:gd name="connsiteY1" fmla="*/ 829606 h 1507852"/>
                <a:gd name="connsiteX2" fmla="*/ 34344 w 1541885"/>
                <a:gd name="connsiteY2" fmla="*/ 869611 h 1507852"/>
                <a:gd name="connsiteX3" fmla="*/ 5769 w 1541885"/>
                <a:gd name="connsiteY3" fmla="*/ 886756 h 1507852"/>
                <a:gd name="connsiteX4" fmla="*/ 5769 w 1541885"/>
                <a:gd name="connsiteY4" fmla="*/ 989626 h 1507852"/>
                <a:gd name="connsiteX5" fmla="*/ 66729 w 1541885"/>
                <a:gd name="connsiteY5" fmla="*/ 1103926 h 1507852"/>
                <a:gd name="connsiteX6" fmla="*/ 110544 w 1541885"/>
                <a:gd name="connsiteY6" fmla="*/ 1142026 h 1507852"/>
                <a:gd name="connsiteX7" fmla="*/ 95304 w 1541885"/>
                <a:gd name="connsiteY7" fmla="*/ 1263946 h 1507852"/>
                <a:gd name="connsiteX8" fmla="*/ 127689 w 1541885"/>
                <a:gd name="connsiteY8" fmla="*/ 1355386 h 1507852"/>
                <a:gd name="connsiteX9" fmla="*/ 222939 w 1541885"/>
                <a:gd name="connsiteY9" fmla="*/ 1420156 h 1507852"/>
                <a:gd name="connsiteX10" fmla="*/ 405819 w 1541885"/>
                <a:gd name="connsiteY10" fmla="*/ 1477306 h 1507852"/>
                <a:gd name="connsiteX11" fmla="*/ 664899 w 1541885"/>
                <a:gd name="connsiteY11" fmla="*/ 1507786 h 1507852"/>
                <a:gd name="connsiteX12" fmla="*/ 899214 w 1541885"/>
                <a:gd name="connsiteY12" fmla="*/ 1469686 h 1507852"/>
                <a:gd name="connsiteX13" fmla="*/ 1122099 w 1541885"/>
                <a:gd name="connsiteY13" fmla="*/ 1385866 h 1507852"/>
                <a:gd name="connsiteX14" fmla="*/ 1272594 w 1541885"/>
                <a:gd name="connsiteY14" fmla="*/ 1252516 h 1507852"/>
                <a:gd name="connsiteX15" fmla="*/ 1308789 w 1541885"/>
                <a:gd name="connsiteY15" fmla="*/ 1277281 h 1507852"/>
                <a:gd name="connsiteX16" fmla="*/ 1407849 w 1541885"/>
                <a:gd name="connsiteY16" fmla="*/ 1260136 h 1507852"/>
                <a:gd name="connsiteX17" fmla="*/ 1476429 w 1541885"/>
                <a:gd name="connsiteY17" fmla="*/ 1185841 h 1507852"/>
                <a:gd name="connsiteX18" fmla="*/ 1535484 w 1541885"/>
                <a:gd name="connsiteY18" fmla="*/ 1088686 h 1507852"/>
                <a:gd name="connsiteX19" fmla="*/ 1529769 w 1541885"/>
                <a:gd name="connsiteY19" fmla="*/ 980101 h 1507852"/>
                <a:gd name="connsiteX20" fmla="*/ 1457379 w 1541885"/>
                <a:gd name="connsiteY20" fmla="*/ 905806 h 1507852"/>
                <a:gd name="connsiteX21" fmla="*/ 1392609 w 1541885"/>
                <a:gd name="connsiteY21" fmla="*/ 907711 h 1507852"/>
                <a:gd name="connsiteX22" fmla="*/ 1417374 w 1541885"/>
                <a:gd name="connsiteY22" fmla="*/ 842941 h 1507852"/>
                <a:gd name="connsiteX23" fmla="*/ 1474524 w 1541885"/>
                <a:gd name="connsiteY23" fmla="*/ 480991 h 1507852"/>
                <a:gd name="connsiteX24" fmla="*/ 1396419 w 1541885"/>
                <a:gd name="connsiteY24" fmla="*/ 218101 h 1507852"/>
                <a:gd name="connsiteX25" fmla="*/ 1230684 w 1541885"/>
                <a:gd name="connsiteY25" fmla="*/ 84751 h 1507852"/>
                <a:gd name="connsiteX26" fmla="*/ 1055424 w 1541885"/>
                <a:gd name="connsiteY26" fmla="*/ 25696 h 1507852"/>
                <a:gd name="connsiteX27" fmla="*/ 714429 w 1541885"/>
                <a:gd name="connsiteY27" fmla="*/ 2836 h 1507852"/>
                <a:gd name="connsiteX28" fmla="*/ 358194 w 1541885"/>
                <a:gd name="connsiteY28" fmla="*/ 86656 h 1507852"/>
                <a:gd name="connsiteX29" fmla="*/ 83874 w 1541885"/>
                <a:gd name="connsiteY29" fmla="*/ 374311 h 1507852"/>
                <a:gd name="connsiteX30" fmla="*/ 3864 w 1541885"/>
                <a:gd name="connsiteY30" fmla="*/ 661966 h 1507852"/>
                <a:gd name="connsiteX0" fmla="*/ 3864 w 1541885"/>
                <a:gd name="connsiteY0" fmla="*/ 663510 h 1509396"/>
                <a:gd name="connsiteX1" fmla="*/ 41964 w 1541885"/>
                <a:gd name="connsiteY1" fmla="*/ 831150 h 1509396"/>
                <a:gd name="connsiteX2" fmla="*/ 34344 w 1541885"/>
                <a:gd name="connsiteY2" fmla="*/ 871155 h 1509396"/>
                <a:gd name="connsiteX3" fmla="*/ 5769 w 1541885"/>
                <a:gd name="connsiteY3" fmla="*/ 888300 h 1509396"/>
                <a:gd name="connsiteX4" fmla="*/ 5769 w 1541885"/>
                <a:gd name="connsiteY4" fmla="*/ 991170 h 1509396"/>
                <a:gd name="connsiteX5" fmla="*/ 66729 w 1541885"/>
                <a:gd name="connsiteY5" fmla="*/ 1105470 h 1509396"/>
                <a:gd name="connsiteX6" fmla="*/ 110544 w 1541885"/>
                <a:gd name="connsiteY6" fmla="*/ 1143570 h 1509396"/>
                <a:gd name="connsiteX7" fmla="*/ 95304 w 1541885"/>
                <a:gd name="connsiteY7" fmla="*/ 1265490 h 1509396"/>
                <a:gd name="connsiteX8" fmla="*/ 127689 w 1541885"/>
                <a:gd name="connsiteY8" fmla="*/ 1356930 h 1509396"/>
                <a:gd name="connsiteX9" fmla="*/ 222939 w 1541885"/>
                <a:gd name="connsiteY9" fmla="*/ 1421700 h 1509396"/>
                <a:gd name="connsiteX10" fmla="*/ 405819 w 1541885"/>
                <a:gd name="connsiteY10" fmla="*/ 1478850 h 1509396"/>
                <a:gd name="connsiteX11" fmla="*/ 664899 w 1541885"/>
                <a:gd name="connsiteY11" fmla="*/ 1509330 h 1509396"/>
                <a:gd name="connsiteX12" fmla="*/ 899214 w 1541885"/>
                <a:gd name="connsiteY12" fmla="*/ 1471230 h 1509396"/>
                <a:gd name="connsiteX13" fmla="*/ 1122099 w 1541885"/>
                <a:gd name="connsiteY13" fmla="*/ 1387410 h 1509396"/>
                <a:gd name="connsiteX14" fmla="*/ 1272594 w 1541885"/>
                <a:gd name="connsiteY14" fmla="*/ 1254060 h 1509396"/>
                <a:gd name="connsiteX15" fmla="*/ 1308789 w 1541885"/>
                <a:gd name="connsiteY15" fmla="*/ 1278825 h 1509396"/>
                <a:gd name="connsiteX16" fmla="*/ 1407849 w 1541885"/>
                <a:gd name="connsiteY16" fmla="*/ 1261680 h 1509396"/>
                <a:gd name="connsiteX17" fmla="*/ 1476429 w 1541885"/>
                <a:gd name="connsiteY17" fmla="*/ 1187385 h 1509396"/>
                <a:gd name="connsiteX18" fmla="*/ 1535484 w 1541885"/>
                <a:gd name="connsiteY18" fmla="*/ 1090230 h 1509396"/>
                <a:gd name="connsiteX19" fmla="*/ 1529769 w 1541885"/>
                <a:gd name="connsiteY19" fmla="*/ 981645 h 1509396"/>
                <a:gd name="connsiteX20" fmla="*/ 1457379 w 1541885"/>
                <a:gd name="connsiteY20" fmla="*/ 907350 h 1509396"/>
                <a:gd name="connsiteX21" fmla="*/ 1392609 w 1541885"/>
                <a:gd name="connsiteY21" fmla="*/ 909255 h 1509396"/>
                <a:gd name="connsiteX22" fmla="*/ 1417374 w 1541885"/>
                <a:gd name="connsiteY22" fmla="*/ 844485 h 1509396"/>
                <a:gd name="connsiteX23" fmla="*/ 1474524 w 1541885"/>
                <a:gd name="connsiteY23" fmla="*/ 482535 h 1509396"/>
                <a:gd name="connsiteX24" fmla="*/ 1396419 w 1541885"/>
                <a:gd name="connsiteY24" fmla="*/ 219645 h 1509396"/>
                <a:gd name="connsiteX25" fmla="*/ 1230684 w 1541885"/>
                <a:gd name="connsiteY25" fmla="*/ 86295 h 1509396"/>
                <a:gd name="connsiteX26" fmla="*/ 1034469 w 1541885"/>
                <a:gd name="connsiteY26" fmla="*/ 19620 h 1509396"/>
                <a:gd name="connsiteX27" fmla="*/ 714429 w 1541885"/>
                <a:gd name="connsiteY27" fmla="*/ 4380 h 1509396"/>
                <a:gd name="connsiteX28" fmla="*/ 358194 w 1541885"/>
                <a:gd name="connsiteY28" fmla="*/ 88200 h 1509396"/>
                <a:gd name="connsiteX29" fmla="*/ 83874 w 1541885"/>
                <a:gd name="connsiteY29" fmla="*/ 375855 h 1509396"/>
                <a:gd name="connsiteX30" fmla="*/ 3864 w 1541885"/>
                <a:gd name="connsiteY30" fmla="*/ 663510 h 1509396"/>
                <a:gd name="connsiteX0" fmla="*/ 3864 w 1541885"/>
                <a:gd name="connsiteY0" fmla="*/ 663510 h 1509396"/>
                <a:gd name="connsiteX1" fmla="*/ 41964 w 1541885"/>
                <a:gd name="connsiteY1" fmla="*/ 831150 h 1509396"/>
                <a:gd name="connsiteX2" fmla="*/ 34344 w 1541885"/>
                <a:gd name="connsiteY2" fmla="*/ 871155 h 1509396"/>
                <a:gd name="connsiteX3" fmla="*/ 5769 w 1541885"/>
                <a:gd name="connsiteY3" fmla="*/ 888300 h 1509396"/>
                <a:gd name="connsiteX4" fmla="*/ 5769 w 1541885"/>
                <a:gd name="connsiteY4" fmla="*/ 991170 h 1509396"/>
                <a:gd name="connsiteX5" fmla="*/ 66729 w 1541885"/>
                <a:gd name="connsiteY5" fmla="*/ 1105470 h 1509396"/>
                <a:gd name="connsiteX6" fmla="*/ 110544 w 1541885"/>
                <a:gd name="connsiteY6" fmla="*/ 1143570 h 1509396"/>
                <a:gd name="connsiteX7" fmla="*/ 95304 w 1541885"/>
                <a:gd name="connsiteY7" fmla="*/ 1265490 h 1509396"/>
                <a:gd name="connsiteX8" fmla="*/ 127689 w 1541885"/>
                <a:gd name="connsiteY8" fmla="*/ 1356930 h 1509396"/>
                <a:gd name="connsiteX9" fmla="*/ 222939 w 1541885"/>
                <a:gd name="connsiteY9" fmla="*/ 1421700 h 1509396"/>
                <a:gd name="connsiteX10" fmla="*/ 405819 w 1541885"/>
                <a:gd name="connsiteY10" fmla="*/ 1478850 h 1509396"/>
                <a:gd name="connsiteX11" fmla="*/ 664899 w 1541885"/>
                <a:gd name="connsiteY11" fmla="*/ 1509330 h 1509396"/>
                <a:gd name="connsiteX12" fmla="*/ 899214 w 1541885"/>
                <a:gd name="connsiteY12" fmla="*/ 1471230 h 1509396"/>
                <a:gd name="connsiteX13" fmla="*/ 1122099 w 1541885"/>
                <a:gd name="connsiteY13" fmla="*/ 1387410 h 1509396"/>
                <a:gd name="connsiteX14" fmla="*/ 1272594 w 1541885"/>
                <a:gd name="connsiteY14" fmla="*/ 1254060 h 1509396"/>
                <a:gd name="connsiteX15" fmla="*/ 1308789 w 1541885"/>
                <a:gd name="connsiteY15" fmla="*/ 1278825 h 1509396"/>
                <a:gd name="connsiteX16" fmla="*/ 1407849 w 1541885"/>
                <a:gd name="connsiteY16" fmla="*/ 1261680 h 1509396"/>
                <a:gd name="connsiteX17" fmla="*/ 1476429 w 1541885"/>
                <a:gd name="connsiteY17" fmla="*/ 1187385 h 1509396"/>
                <a:gd name="connsiteX18" fmla="*/ 1535484 w 1541885"/>
                <a:gd name="connsiteY18" fmla="*/ 1090230 h 1509396"/>
                <a:gd name="connsiteX19" fmla="*/ 1529769 w 1541885"/>
                <a:gd name="connsiteY19" fmla="*/ 981645 h 1509396"/>
                <a:gd name="connsiteX20" fmla="*/ 1457379 w 1541885"/>
                <a:gd name="connsiteY20" fmla="*/ 907350 h 1509396"/>
                <a:gd name="connsiteX21" fmla="*/ 1407849 w 1541885"/>
                <a:gd name="connsiteY21" fmla="*/ 909255 h 1509396"/>
                <a:gd name="connsiteX22" fmla="*/ 1417374 w 1541885"/>
                <a:gd name="connsiteY22" fmla="*/ 844485 h 1509396"/>
                <a:gd name="connsiteX23" fmla="*/ 1474524 w 1541885"/>
                <a:gd name="connsiteY23" fmla="*/ 482535 h 1509396"/>
                <a:gd name="connsiteX24" fmla="*/ 1396419 w 1541885"/>
                <a:gd name="connsiteY24" fmla="*/ 219645 h 1509396"/>
                <a:gd name="connsiteX25" fmla="*/ 1230684 w 1541885"/>
                <a:gd name="connsiteY25" fmla="*/ 86295 h 1509396"/>
                <a:gd name="connsiteX26" fmla="*/ 1034469 w 1541885"/>
                <a:gd name="connsiteY26" fmla="*/ 19620 h 1509396"/>
                <a:gd name="connsiteX27" fmla="*/ 714429 w 1541885"/>
                <a:gd name="connsiteY27" fmla="*/ 4380 h 1509396"/>
                <a:gd name="connsiteX28" fmla="*/ 358194 w 1541885"/>
                <a:gd name="connsiteY28" fmla="*/ 88200 h 1509396"/>
                <a:gd name="connsiteX29" fmla="*/ 83874 w 1541885"/>
                <a:gd name="connsiteY29" fmla="*/ 375855 h 1509396"/>
                <a:gd name="connsiteX30" fmla="*/ 3864 w 1541885"/>
                <a:gd name="connsiteY30" fmla="*/ 663510 h 1509396"/>
                <a:gd name="connsiteX0" fmla="*/ 3864 w 1541974"/>
                <a:gd name="connsiteY0" fmla="*/ 663510 h 1509396"/>
                <a:gd name="connsiteX1" fmla="*/ 41964 w 1541974"/>
                <a:gd name="connsiteY1" fmla="*/ 831150 h 1509396"/>
                <a:gd name="connsiteX2" fmla="*/ 34344 w 1541974"/>
                <a:gd name="connsiteY2" fmla="*/ 871155 h 1509396"/>
                <a:gd name="connsiteX3" fmla="*/ 5769 w 1541974"/>
                <a:gd name="connsiteY3" fmla="*/ 888300 h 1509396"/>
                <a:gd name="connsiteX4" fmla="*/ 5769 w 1541974"/>
                <a:gd name="connsiteY4" fmla="*/ 991170 h 1509396"/>
                <a:gd name="connsiteX5" fmla="*/ 66729 w 1541974"/>
                <a:gd name="connsiteY5" fmla="*/ 1105470 h 1509396"/>
                <a:gd name="connsiteX6" fmla="*/ 110544 w 1541974"/>
                <a:gd name="connsiteY6" fmla="*/ 1143570 h 1509396"/>
                <a:gd name="connsiteX7" fmla="*/ 95304 w 1541974"/>
                <a:gd name="connsiteY7" fmla="*/ 1265490 h 1509396"/>
                <a:gd name="connsiteX8" fmla="*/ 127689 w 1541974"/>
                <a:gd name="connsiteY8" fmla="*/ 1356930 h 1509396"/>
                <a:gd name="connsiteX9" fmla="*/ 222939 w 1541974"/>
                <a:gd name="connsiteY9" fmla="*/ 1421700 h 1509396"/>
                <a:gd name="connsiteX10" fmla="*/ 405819 w 1541974"/>
                <a:gd name="connsiteY10" fmla="*/ 1478850 h 1509396"/>
                <a:gd name="connsiteX11" fmla="*/ 664899 w 1541974"/>
                <a:gd name="connsiteY11" fmla="*/ 1509330 h 1509396"/>
                <a:gd name="connsiteX12" fmla="*/ 899214 w 1541974"/>
                <a:gd name="connsiteY12" fmla="*/ 1471230 h 1509396"/>
                <a:gd name="connsiteX13" fmla="*/ 1122099 w 1541974"/>
                <a:gd name="connsiteY13" fmla="*/ 1387410 h 1509396"/>
                <a:gd name="connsiteX14" fmla="*/ 1272594 w 1541974"/>
                <a:gd name="connsiteY14" fmla="*/ 1254060 h 1509396"/>
                <a:gd name="connsiteX15" fmla="*/ 1308789 w 1541974"/>
                <a:gd name="connsiteY15" fmla="*/ 1278825 h 1509396"/>
                <a:gd name="connsiteX16" fmla="*/ 1407849 w 1541974"/>
                <a:gd name="connsiteY16" fmla="*/ 1261680 h 1509396"/>
                <a:gd name="connsiteX17" fmla="*/ 1476429 w 1541974"/>
                <a:gd name="connsiteY17" fmla="*/ 1187385 h 1509396"/>
                <a:gd name="connsiteX18" fmla="*/ 1535484 w 1541974"/>
                <a:gd name="connsiteY18" fmla="*/ 1090230 h 1509396"/>
                <a:gd name="connsiteX19" fmla="*/ 1531674 w 1541974"/>
                <a:gd name="connsiteY19" fmla="*/ 958785 h 1509396"/>
                <a:gd name="connsiteX20" fmla="*/ 1457379 w 1541974"/>
                <a:gd name="connsiteY20" fmla="*/ 907350 h 1509396"/>
                <a:gd name="connsiteX21" fmla="*/ 1407849 w 1541974"/>
                <a:gd name="connsiteY21" fmla="*/ 909255 h 1509396"/>
                <a:gd name="connsiteX22" fmla="*/ 1417374 w 1541974"/>
                <a:gd name="connsiteY22" fmla="*/ 844485 h 1509396"/>
                <a:gd name="connsiteX23" fmla="*/ 1474524 w 1541974"/>
                <a:gd name="connsiteY23" fmla="*/ 482535 h 1509396"/>
                <a:gd name="connsiteX24" fmla="*/ 1396419 w 1541974"/>
                <a:gd name="connsiteY24" fmla="*/ 219645 h 1509396"/>
                <a:gd name="connsiteX25" fmla="*/ 1230684 w 1541974"/>
                <a:gd name="connsiteY25" fmla="*/ 86295 h 1509396"/>
                <a:gd name="connsiteX26" fmla="*/ 1034469 w 1541974"/>
                <a:gd name="connsiteY26" fmla="*/ 19620 h 1509396"/>
                <a:gd name="connsiteX27" fmla="*/ 714429 w 1541974"/>
                <a:gd name="connsiteY27" fmla="*/ 4380 h 1509396"/>
                <a:gd name="connsiteX28" fmla="*/ 358194 w 1541974"/>
                <a:gd name="connsiteY28" fmla="*/ 88200 h 1509396"/>
                <a:gd name="connsiteX29" fmla="*/ 83874 w 1541974"/>
                <a:gd name="connsiteY29" fmla="*/ 375855 h 1509396"/>
                <a:gd name="connsiteX30" fmla="*/ 3864 w 1541974"/>
                <a:gd name="connsiteY30" fmla="*/ 663510 h 1509396"/>
                <a:gd name="connsiteX0" fmla="*/ 3864 w 1541092"/>
                <a:gd name="connsiteY0" fmla="*/ 663510 h 1509396"/>
                <a:gd name="connsiteX1" fmla="*/ 41964 w 1541092"/>
                <a:gd name="connsiteY1" fmla="*/ 831150 h 1509396"/>
                <a:gd name="connsiteX2" fmla="*/ 34344 w 1541092"/>
                <a:gd name="connsiteY2" fmla="*/ 871155 h 1509396"/>
                <a:gd name="connsiteX3" fmla="*/ 5769 w 1541092"/>
                <a:gd name="connsiteY3" fmla="*/ 888300 h 1509396"/>
                <a:gd name="connsiteX4" fmla="*/ 5769 w 1541092"/>
                <a:gd name="connsiteY4" fmla="*/ 991170 h 1509396"/>
                <a:gd name="connsiteX5" fmla="*/ 66729 w 1541092"/>
                <a:gd name="connsiteY5" fmla="*/ 1105470 h 1509396"/>
                <a:gd name="connsiteX6" fmla="*/ 110544 w 1541092"/>
                <a:gd name="connsiteY6" fmla="*/ 1143570 h 1509396"/>
                <a:gd name="connsiteX7" fmla="*/ 95304 w 1541092"/>
                <a:gd name="connsiteY7" fmla="*/ 1265490 h 1509396"/>
                <a:gd name="connsiteX8" fmla="*/ 127689 w 1541092"/>
                <a:gd name="connsiteY8" fmla="*/ 1356930 h 1509396"/>
                <a:gd name="connsiteX9" fmla="*/ 222939 w 1541092"/>
                <a:gd name="connsiteY9" fmla="*/ 1421700 h 1509396"/>
                <a:gd name="connsiteX10" fmla="*/ 405819 w 1541092"/>
                <a:gd name="connsiteY10" fmla="*/ 1478850 h 1509396"/>
                <a:gd name="connsiteX11" fmla="*/ 664899 w 1541092"/>
                <a:gd name="connsiteY11" fmla="*/ 1509330 h 1509396"/>
                <a:gd name="connsiteX12" fmla="*/ 899214 w 1541092"/>
                <a:gd name="connsiteY12" fmla="*/ 1471230 h 1509396"/>
                <a:gd name="connsiteX13" fmla="*/ 1122099 w 1541092"/>
                <a:gd name="connsiteY13" fmla="*/ 1387410 h 1509396"/>
                <a:gd name="connsiteX14" fmla="*/ 1272594 w 1541092"/>
                <a:gd name="connsiteY14" fmla="*/ 1254060 h 1509396"/>
                <a:gd name="connsiteX15" fmla="*/ 1308789 w 1541092"/>
                <a:gd name="connsiteY15" fmla="*/ 1278825 h 1509396"/>
                <a:gd name="connsiteX16" fmla="*/ 1407849 w 1541092"/>
                <a:gd name="connsiteY16" fmla="*/ 1261680 h 1509396"/>
                <a:gd name="connsiteX17" fmla="*/ 1489764 w 1541092"/>
                <a:gd name="connsiteY17" fmla="*/ 1189290 h 1509396"/>
                <a:gd name="connsiteX18" fmla="*/ 1535484 w 1541092"/>
                <a:gd name="connsiteY18" fmla="*/ 1090230 h 1509396"/>
                <a:gd name="connsiteX19" fmla="*/ 1531674 w 1541092"/>
                <a:gd name="connsiteY19" fmla="*/ 958785 h 1509396"/>
                <a:gd name="connsiteX20" fmla="*/ 1457379 w 1541092"/>
                <a:gd name="connsiteY20" fmla="*/ 907350 h 1509396"/>
                <a:gd name="connsiteX21" fmla="*/ 1407849 w 1541092"/>
                <a:gd name="connsiteY21" fmla="*/ 909255 h 1509396"/>
                <a:gd name="connsiteX22" fmla="*/ 1417374 w 1541092"/>
                <a:gd name="connsiteY22" fmla="*/ 844485 h 1509396"/>
                <a:gd name="connsiteX23" fmla="*/ 1474524 w 1541092"/>
                <a:gd name="connsiteY23" fmla="*/ 482535 h 1509396"/>
                <a:gd name="connsiteX24" fmla="*/ 1396419 w 1541092"/>
                <a:gd name="connsiteY24" fmla="*/ 219645 h 1509396"/>
                <a:gd name="connsiteX25" fmla="*/ 1230684 w 1541092"/>
                <a:gd name="connsiteY25" fmla="*/ 86295 h 1509396"/>
                <a:gd name="connsiteX26" fmla="*/ 1034469 w 1541092"/>
                <a:gd name="connsiteY26" fmla="*/ 19620 h 1509396"/>
                <a:gd name="connsiteX27" fmla="*/ 714429 w 1541092"/>
                <a:gd name="connsiteY27" fmla="*/ 4380 h 1509396"/>
                <a:gd name="connsiteX28" fmla="*/ 358194 w 1541092"/>
                <a:gd name="connsiteY28" fmla="*/ 88200 h 1509396"/>
                <a:gd name="connsiteX29" fmla="*/ 83874 w 1541092"/>
                <a:gd name="connsiteY29" fmla="*/ 375855 h 1509396"/>
                <a:gd name="connsiteX30" fmla="*/ 3864 w 1541092"/>
                <a:gd name="connsiteY30" fmla="*/ 663510 h 1509396"/>
                <a:gd name="connsiteX0" fmla="*/ 3864 w 1541092"/>
                <a:gd name="connsiteY0" fmla="*/ 663510 h 1509396"/>
                <a:gd name="connsiteX1" fmla="*/ 41964 w 1541092"/>
                <a:gd name="connsiteY1" fmla="*/ 831150 h 1509396"/>
                <a:gd name="connsiteX2" fmla="*/ 34344 w 1541092"/>
                <a:gd name="connsiteY2" fmla="*/ 871155 h 1509396"/>
                <a:gd name="connsiteX3" fmla="*/ 5769 w 1541092"/>
                <a:gd name="connsiteY3" fmla="*/ 888300 h 1509396"/>
                <a:gd name="connsiteX4" fmla="*/ 5769 w 1541092"/>
                <a:gd name="connsiteY4" fmla="*/ 991170 h 1509396"/>
                <a:gd name="connsiteX5" fmla="*/ 66729 w 1541092"/>
                <a:gd name="connsiteY5" fmla="*/ 1105470 h 1509396"/>
                <a:gd name="connsiteX6" fmla="*/ 110544 w 1541092"/>
                <a:gd name="connsiteY6" fmla="*/ 1143570 h 1509396"/>
                <a:gd name="connsiteX7" fmla="*/ 95304 w 1541092"/>
                <a:gd name="connsiteY7" fmla="*/ 1265490 h 1509396"/>
                <a:gd name="connsiteX8" fmla="*/ 127689 w 1541092"/>
                <a:gd name="connsiteY8" fmla="*/ 1356930 h 1509396"/>
                <a:gd name="connsiteX9" fmla="*/ 222939 w 1541092"/>
                <a:gd name="connsiteY9" fmla="*/ 1421700 h 1509396"/>
                <a:gd name="connsiteX10" fmla="*/ 405819 w 1541092"/>
                <a:gd name="connsiteY10" fmla="*/ 1478850 h 1509396"/>
                <a:gd name="connsiteX11" fmla="*/ 664899 w 1541092"/>
                <a:gd name="connsiteY11" fmla="*/ 1509330 h 1509396"/>
                <a:gd name="connsiteX12" fmla="*/ 899214 w 1541092"/>
                <a:gd name="connsiteY12" fmla="*/ 1471230 h 1509396"/>
                <a:gd name="connsiteX13" fmla="*/ 1122099 w 1541092"/>
                <a:gd name="connsiteY13" fmla="*/ 1387410 h 1509396"/>
                <a:gd name="connsiteX14" fmla="*/ 1276404 w 1541092"/>
                <a:gd name="connsiteY14" fmla="*/ 1263585 h 1509396"/>
                <a:gd name="connsiteX15" fmla="*/ 1308789 w 1541092"/>
                <a:gd name="connsiteY15" fmla="*/ 1278825 h 1509396"/>
                <a:gd name="connsiteX16" fmla="*/ 1407849 w 1541092"/>
                <a:gd name="connsiteY16" fmla="*/ 1261680 h 1509396"/>
                <a:gd name="connsiteX17" fmla="*/ 1489764 w 1541092"/>
                <a:gd name="connsiteY17" fmla="*/ 1189290 h 1509396"/>
                <a:gd name="connsiteX18" fmla="*/ 1535484 w 1541092"/>
                <a:gd name="connsiteY18" fmla="*/ 1090230 h 1509396"/>
                <a:gd name="connsiteX19" fmla="*/ 1531674 w 1541092"/>
                <a:gd name="connsiteY19" fmla="*/ 958785 h 1509396"/>
                <a:gd name="connsiteX20" fmla="*/ 1457379 w 1541092"/>
                <a:gd name="connsiteY20" fmla="*/ 907350 h 1509396"/>
                <a:gd name="connsiteX21" fmla="*/ 1407849 w 1541092"/>
                <a:gd name="connsiteY21" fmla="*/ 909255 h 1509396"/>
                <a:gd name="connsiteX22" fmla="*/ 1417374 w 1541092"/>
                <a:gd name="connsiteY22" fmla="*/ 844485 h 1509396"/>
                <a:gd name="connsiteX23" fmla="*/ 1474524 w 1541092"/>
                <a:gd name="connsiteY23" fmla="*/ 482535 h 1509396"/>
                <a:gd name="connsiteX24" fmla="*/ 1396419 w 1541092"/>
                <a:gd name="connsiteY24" fmla="*/ 219645 h 1509396"/>
                <a:gd name="connsiteX25" fmla="*/ 1230684 w 1541092"/>
                <a:gd name="connsiteY25" fmla="*/ 86295 h 1509396"/>
                <a:gd name="connsiteX26" fmla="*/ 1034469 w 1541092"/>
                <a:gd name="connsiteY26" fmla="*/ 19620 h 1509396"/>
                <a:gd name="connsiteX27" fmla="*/ 714429 w 1541092"/>
                <a:gd name="connsiteY27" fmla="*/ 4380 h 1509396"/>
                <a:gd name="connsiteX28" fmla="*/ 358194 w 1541092"/>
                <a:gd name="connsiteY28" fmla="*/ 88200 h 1509396"/>
                <a:gd name="connsiteX29" fmla="*/ 83874 w 1541092"/>
                <a:gd name="connsiteY29" fmla="*/ 375855 h 1509396"/>
                <a:gd name="connsiteX30" fmla="*/ 3864 w 1541092"/>
                <a:gd name="connsiteY30" fmla="*/ 663510 h 1509396"/>
                <a:gd name="connsiteX0" fmla="*/ 7062 w 1544290"/>
                <a:gd name="connsiteY0" fmla="*/ 663510 h 1509396"/>
                <a:gd name="connsiteX1" fmla="*/ 45162 w 1544290"/>
                <a:gd name="connsiteY1" fmla="*/ 831150 h 1509396"/>
                <a:gd name="connsiteX2" fmla="*/ 37542 w 1544290"/>
                <a:gd name="connsiteY2" fmla="*/ 871155 h 1509396"/>
                <a:gd name="connsiteX3" fmla="*/ 3252 w 1544290"/>
                <a:gd name="connsiteY3" fmla="*/ 901635 h 1509396"/>
                <a:gd name="connsiteX4" fmla="*/ 8967 w 1544290"/>
                <a:gd name="connsiteY4" fmla="*/ 991170 h 1509396"/>
                <a:gd name="connsiteX5" fmla="*/ 69927 w 1544290"/>
                <a:gd name="connsiteY5" fmla="*/ 1105470 h 1509396"/>
                <a:gd name="connsiteX6" fmla="*/ 113742 w 1544290"/>
                <a:gd name="connsiteY6" fmla="*/ 1143570 h 1509396"/>
                <a:gd name="connsiteX7" fmla="*/ 98502 w 1544290"/>
                <a:gd name="connsiteY7" fmla="*/ 1265490 h 1509396"/>
                <a:gd name="connsiteX8" fmla="*/ 130887 w 1544290"/>
                <a:gd name="connsiteY8" fmla="*/ 1356930 h 1509396"/>
                <a:gd name="connsiteX9" fmla="*/ 226137 w 1544290"/>
                <a:gd name="connsiteY9" fmla="*/ 1421700 h 1509396"/>
                <a:gd name="connsiteX10" fmla="*/ 409017 w 1544290"/>
                <a:gd name="connsiteY10" fmla="*/ 1478850 h 1509396"/>
                <a:gd name="connsiteX11" fmla="*/ 668097 w 1544290"/>
                <a:gd name="connsiteY11" fmla="*/ 1509330 h 1509396"/>
                <a:gd name="connsiteX12" fmla="*/ 902412 w 1544290"/>
                <a:gd name="connsiteY12" fmla="*/ 1471230 h 1509396"/>
                <a:gd name="connsiteX13" fmla="*/ 1125297 w 1544290"/>
                <a:gd name="connsiteY13" fmla="*/ 1387410 h 1509396"/>
                <a:gd name="connsiteX14" fmla="*/ 1279602 w 1544290"/>
                <a:gd name="connsiteY14" fmla="*/ 1263585 h 1509396"/>
                <a:gd name="connsiteX15" fmla="*/ 1311987 w 1544290"/>
                <a:gd name="connsiteY15" fmla="*/ 1278825 h 1509396"/>
                <a:gd name="connsiteX16" fmla="*/ 1411047 w 1544290"/>
                <a:gd name="connsiteY16" fmla="*/ 1261680 h 1509396"/>
                <a:gd name="connsiteX17" fmla="*/ 1492962 w 1544290"/>
                <a:gd name="connsiteY17" fmla="*/ 1189290 h 1509396"/>
                <a:gd name="connsiteX18" fmla="*/ 1538682 w 1544290"/>
                <a:gd name="connsiteY18" fmla="*/ 1090230 h 1509396"/>
                <a:gd name="connsiteX19" fmla="*/ 1534872 w 1544290"/>
                <a:gd name="connsiteY19" fmla="*/ 958785 h 1509396"/>
                <a:gd name="connsiteX20" fmla="*/ 1460577 w 1544290"/>
                <a:gd name="connsiteY20" fmla="*/ 907350 h 1509396"/>
                <a:gd name="connsiteX21" fmla="*/ 1411047 w 1544290"/>
                <a:gd name="connsiteY21" fmla="*/ 909255 h 1509396"/>
                <a:gd name="connsiteX22" fmla="*/ 1420572 w 1544290"/>
                <a:gd name="connsiteY22" fmla="*/ 844485 h 1509396"/>
                <a:gd name="connsiteX23" fmla="*/ 1477722 w 1544290"/>
                <a:gd name="connsiteY23" fmla="*/ 482535 h 1509396"/>
                <a:gd name="connsiteX24" fmla="*/ 1399617 w 1544290"/>
                <a:gd name="connsiteY24" fmla="*/ 219645 h 1509396"/>
                <a:gd name="connsiteX25" fmla="*/ 1233882 w 1544290"/>
                <a:gd name="connsiteY25" fmla="*/ 86295 h 1509396"/>
                <a:gd name="connsiteX26" fmla="*/ 1037667 w 1544290"/>
                <a:gd name="connsiteY26" fmla="*/ 19620 h 1509396"/>
                <a:gd name="connsiteX27" fmla="*/ 717627 w 1544290"/>
                <a:gd name="connsiteY27" fmla="*/ 4380 h 1509396"/>
                <a:gd name="connsiteX28" fmla="*/ 361392 w 1544290"/>
                <a:gd name="connsiteY28" fmla="*/ 88200 h 1509396"/>
                <a:gd name="connsiteX29" fmla="*/ 87072 w 1544290"/>
                <a:gd name="connsiteY29" fmla="*/ 375855 h 1509396"/>
                <a:gd name="connsiteX30" fmla="*/ 7062 w 1544290"/>
                <a:gd name="connsiteY30" fmla="*/ 663510 h 1509396"/>
                <a:gd name="connsiteX0" fmla="*/ 7062 w 1544290"/>
                <a:gd name="connsiteY0" fmla="*/ 663510 h 1509396"/>
                <a:gd name="connsiteX1" fmla="*/ 45162 w 1544290"/>
                <a:gd name="connsiteY1" fmla="*/ 831150 h 1509396"/>
                <a:gd name="connsiteX2" fmla="*/ 37542 w 1544290"/>
                <a:gd name="connsiteY2" fmla="*/ 871155 h 1509396"/>
                <a:gd name="connsiteX3" fmla="*/ 3252 w 1544290"/>
                <a:gd name="connsiteY3" fmla="*/ 901635 h 1509396"/>
                <a:gd name="connsiteX4" fmla="*/ 8967 w 1544290"/>
                <a:gd name="connsiteY4" fmla="*/ 991170 h 1509396"/>
                <a:gd name="connsiteX5" fmla="*/ 69927 w 1544290"/>
                <a:gd name="connsiteY5" fmla="*/ 1105470 h 1509396"/>
                <a:gd name="connsiteX6" fmla="*/ 113742 w 1544290"/>
                <a:gd name="connsiteY6" fmla="*/ 1143570 h 1509396"/>
                <a:gd name="connsiteX7" fmla="*/ 98502 w 1544290"/>
                <a:gd name="connsiteY7" fmla="*/ 1265490 h 1509396"/>
                <a:gd name="connsiteX8" fmla="*/ 130887 w 1544290"/>
                <a:gd name="connsiteY8" fmla="*/ 1356930 h 1509396"/>
                <a:gd name="connsiteX9" fmla="*/ 226137 w 1544290"/>
                <a:gd name="connsiteY9" fmla="*/ 1421700 h 1509396"/>
                <a:gd name="connsiteX10" fmla="*/ 409017 w 1544290"/>
                <a:gd name="connsiteY10" fmla="*/ 1478850 h 1509396"/>
                <a:gd name="connsiteX11" fmla="*/ 668097 w 1544290"/>
                <a:gd name="connsiteY11" fmla="*/ 1509330 h 1509396"/>
                <a:gd name="connsiteX12" fmla="*/ 902412 w 1544290"/>
                <a:gd name="connsiteY12" fmla="*/ 1471230 h 1509396"/>
                <a:gd name="connsiteX13" fmla="*/ 1125297 w 1544290"/>
                <a:gd name="connsiteY13" fmla="*/ 1387410 h 1509396"/>
                <a:gd name="connsiteX14" fmla="*/ 1279602 w 1544290"/>
                <a:gd name="connsiteY14" fmla="*/ 1263585 h 1509396"/>
                <a:gd name="connsiteX15" fmla="*/ 1311987 w 1544290"/>
                <a:gd name="connsiteY15" fmla="*/ 1278825 h 1509396"/>
                <a:gd name="connsiteX16" fmla="*/ 1411047 w 1544290"/>
                <a:gd name="connsiteY16" fmla="*/ 1261680 h 1509396"/>
                <a:gd name="connsiteX17" fmla="*/ 1492962 w 1544290"/>
                <a:gd name="connsiteY17" fmla="*/ 1189290 h 1509396"/>
                <a:gd name="connsiteX18" fmla="*/ 1538682 w 1544290"/>
                <a:gd name="connsiteY18" fmla="*/ 1090230 h 1509396"/>
                <a:gd name="connsiteX19" fmla="*/ 1534872 w 1544290"/>
                <a:gd name="connsiteY19" fmla="*/ 958785 h 1509396"/>
                <a:gd name="connsiteX20" fmla="*/ 1460577 w 1544290"/>
                <a:gd name="connsiteY20" fmla="*/ 907350 h 1509396"/>
                <a:gd name="connsiteX21" fmla="*/ 1411047 w 1544290"/>
                <a:gd name="connsiteY21" fmla="*/ 909255 h 1509396"/>
                <a:gd name="connsiteX22" fmla="*/ 1420572 w 1544290"/>
                <a:gd name="connsiteY22" fmla="*/ 844485 h 1509396"/>
                <a:gd name="connsiteX23" fmla="*/ 1477722 w 1544290"/>
                <a:gd name="connsiteY23" fmla="*/ 482535 h 1509396"/>
                <a:gd name="connsiteX24" fmla="*/ 1399617 w 1544290"/>
                <a:gd name="connsiteY24" fmla="*/ 219645 h 1509396"/>
                <a:gd name="connsiteX25" fmla="*/ 1233882 w 1544290"/>
                <a:gd name="connsiteY25" fmla="*/ 86295 h 1509396"/>
                <a:gd name="connsiteX26" fmla="*/ 1037667 w 1544290"/>
                <a:gd name="connsiteY26" fmla="*/ 19620 h 1509396"/>
                <a:gd name="connsiteX27" fmla="*/ 717627 w 1544290"/>
                <a:gd name="connsiteY27" fmla="*/ 4380 h 1509396"/>
                <a:gd name="connsiteX28" fmla="*/ 361392 w 1544290"/>
                <a:gd name="connsiteY28" fmla="*/ 88200 h 1509396"/>
                <a:gd name="connsiteX29" fmla="*/ 87072 w 1544290"/>
                <a:gd name="connsiteY29" fmla="*/ 375855 h 1509396"/>
                <a:gd name="connsiteX30" fmla="*/ 7062 w 1544290"/>
                <a:gd name="connsiteY30" fmla="*/ 663510 h 1509396"/>
                <a:gd name="connsiteX0" fmla="*/ 7910 w 1545138"/>
                <a:gd name="connsiteY0" fmla="*/ 663510 h 1509396"/>
                <a:gd name="connsiteX1" fmla="*/ 46010 w 1545138"/>
                <a:gd name="connsiteY1" fmla="*/ 831150 h 1509396"/>
                <a:gd name="connsiteX2" fmla="*/ 50269 w 1545138"/>
                <a:gd name="connsiteY2" fmla="*/ 875907 h 1509396"/>
                <a:gd name="connsiteX3" fmla="*/ 4100 w 1545138"/>
                <a:gd name="connsiteY3" fmla="*/ 901635 h 1509396"/>
                <a:gd name="connsiteX4" fmla="*/ 9815 w 1545138"/>
                <a:gd name="connsiteY4" fmla="*/ 991170 h 1509396"/>
                <a:gd name="connsiteX5" fmla="*/ 70775 w 1545138"/>
                <a:gd name="connsiteY5" fmla="*/ 1105470 h 1509396"/>
                <a:gd name="connsiteX6" fmla="*/ 114590 w 1545138"/>
                <a:gd name="connsiteY6" fmla="*/ 1143570 h 1509396"/>
                <a:gd name="connsiteX7" fmla="*/ 99350 w 1545138"/>
                <a:gd name="connsiteY7" fmla="*/ 1265490 h 1509396"/>
                <a:gd name="connsiteX8" fmla="*/ 131735 w 1545138"/>
                <a:gd name="connsiteY8" fmla="*/ 1356930 h 1509396"/>
                <a:gd name="connsiteX9" fmla="*/ 226985 w 1545138"/>
                <a:gd name="connsiteY9" fmla="*/ 1421700 h 1509396"/>
                <a:gd name="connsiteX10" fmla="*/ 409865 w 1545138"/>
                <a:gd name="connsiteY10" fmla="*/ 1478850 h 1509396"/>
                <a:gd name="connsiteX11" fmla="*/ 668945 w 1545138"/>
                <a:gd name="connsiteY11" fmla="*/ 1509330 h 1509396"/>
                <a:gd name="connsiteX12" fmla="*/ 903260 w 1545138"/>
                <a:gd name="connsiteY12" fmla="*/ 1471230 h 1509396"/>
                <a:gd name="connsiteX13" fmla="*/ 1126145 w 1545138"/>
                <a:gd name="connsiteY13" fmla="*/ 1387410 h 1509396"/>
                <a:gd name="connsiteX14" fmla="*/ 1280450 w 1545138"/>
                <a:gd name="connsiteY14" fmla="*/ 1263585 h 1509396"/>
                <a:gd name="connsiteX15" fmla="*/ 1312835 w 1545138"/>
                <a:gd name="connsiteY15" fmla="*/ 1278825 h 1509396"/>
                <a:gd name="connsiteX16" fmla="*/ 1411895 w 1545138"/>
                <a:gd name="connsiteY16" fmla="*/ 1261680 h 1509396"/>
                <a:gd name="connsiteX17" fmla="*/ 1493810 w 1545138"/>
                <a:gd name="connsiteY17" fmla="*/ 1189290 h 1509396"/>
                <a:gd name="connsiteX18" fmla="*/ 1539530 w 1545138"/>
                <a:gd name="connsiteY18" fmla="*/ 1090230 h 1509396"/>
                <a:gd name="connsiteX19" fmla="*/ 1535720 w 1545138"/>
                <a:gd name="connsiteY19" fmla="*/ 958785 h 1509396"/>
                <a:gd name="connsiteX20" fmla="*/ 1461425 w 1545138"/>
                <a:gd name="connsiteY20" fmla="*/ 907350 h 1509396"/>
                <a:gd name="connsiteX21" fmla="*/ 1411895 w 1545138"/>
                <a:gd name="connsiteY21" fmla="*/ 909255 h 1509396"/>
                <a:gd name="connsiteX22" fmla="*/ 1421420 w 1545138"/>
                <a:gd name="connsiteY22" fmla="*/ 844485 h 1509396"/>
                <a:gd name="connsiteX23" fmla="*/ 1478570 w 1545138"/>
                <a:gd name="connsiteY23" fmla="*/ 482535 h 1509396"/>
                <a:gd name="connsiteX24" fmla="*/ 1400465 w 1545138"/>
                <a:gd name="connsiteY24" fmla="*/ 219645 h 1509396"/>
                <a:gd name="connsiteX25" fmla="*/ 1234730 w 1545138"/>
                <a:gd name="connsiteY25" fmla="*/ 86295 h 1509396"/>
                <a:gd name="connsiteX26" fmla="*/ 1038515 w 1545138"/>
                <a:gd name="connsiteY26" fmla="*/ 19620 h 1509396"/>
                <a:gd name="connsiteX27" fmla="*/ 718475 w 1545138"/>
                <a:gd name="connsiteY27" fmla="*/ 4380 h 1509396"/>
                <a:gd name="connsiteX28" fmla="*/ 362240 w 1545138"/>
                <a:gd name="connsiteY28" fmla="*/ 88200 h 1509396"/>
                <a:gd name="connsiteX29" fmla="*/ 87920 w 1545138"/>
                <a:gd name="connsiteY29" fmla="*/ 375855 h 1509396"/>
                <a:gd name="connsiteX30" fmla="*/ 7910 w 1545138"/>
                <a:gd name="connsiteY30" fmla="*/ 663510 h 1509396"/>
                <a:gd name="connsiteX0" fmla="*/ 7911 w 1545139"/>
                <a:gd name="connsiteY0" fmla="*/ 663510 h 1509396"/>
                <a:gd name="connsiteX1" fmla="*/ 46011 w 1545139"/>
                <a:gd name="connsiteY1" fmla="*/ 831150 h 1509396"/>
                <a:gd name="connsiteX2" fmla="*/ 50270 w 1545139"/>
                <a:gd name="connsiteY2" fmla="*/ 875907 h 1509396"/>
                <a:gd name="connsiteX3" fmla="*/ 4101 w 1545139"/>
                <a:gd name="connsiteY3" fmla="*/ 887379 h 1509396"/>
                <a:gd name="connsiteX4" fmla="*/ 9816 w 1545139"/>
                <a:gd name="connsiteY4" fmla="*/ 991170 h 1509396"/>
                <a:gd name="connsiteX5" fmla="*/ 70776 w 1545139"/>
                <a:gd name="connsiteY5" fmla="*/ 1105470 h 1509396"/>
                <a:gd name="connsiteX6" fmla="*/ 114591 w 1545139"/>
                <a:gd name="connsiteY6" fmla="*/ 1143570 h 1509396"/>
                <a:gd name="connsiteX7" fmla="*/ 99351 w 1545139"/>
                <a:gd name="connsiteY7" fmla="*/ 1265490 h 1509396"/>
                <a:gd name="connsiteX8" fmla="*/ 131736 w 1545139"/>
                <a:gd name="connsiteY8" fmla="*/ 1356930 h 1509396"/>
                <a:gd name="connsiteX9" fmla="*/ 226986 w 1545139"/>
                <a:gd name="connsiteY9" fmla="*/ 1421700 h 1509396"/>
                <a:gd name="connsiteX10" fmla="*/ 409866 w 1545139"/>
                <a:gd name="connsiteY10" fmla="*/ 1478850 h 1509396"/>
                <a:gd name="connsiteX11" fmla="*/ 668946 w 1545139"/>
                <a:gd name="connsiteY11" fmla="*/ 1509330 h 1509396"/>
                <a:gd name="connsiteX12" fmla="*/ 903261 w 1545139"/>
                <a:gd name="connsiteY12" fmla="*/ 1471230 h 1509396"/>
                <a:gd name="connsiteX13" fmla="*/ 1126146 w 1545139"/>
                <a:gd name="connsiteY13" fmla="*/ 1387410 h 1509396"/>
                <a:gd name="connsiteX14" fmla="*/ 1280451 w 1545139"/>
                <a:gd name="connsiteY14" fmla="*/ 1263585 h 1509396"/>
                <a:gd name="connsiteX15" fmla="*/ 1312836 w 1545139"/>
                <a:gd name="connsiteY15" fmla="*/ 1278825 h 1509396"/>
                <a:gd name="connsiteX16" fmla="*/ 1411896 w 1545139"/>
                <a:gd name="connsiteY16" fmla="*/ 1261680 h 1509396"/>
                <a:gd name="connsiteX17" fmla="*/ 1493811 w 1545139"/>
                <a:gd name="connsiteY17" fmla="*/ 1189290 h 1509396"/>
                <a:gd name="connsiteX18" fmla="*/ 1539531 w 1545139"/>
                <a:gd name="connsiteY18" fmla="*/ 1090230 h 1509396"/>
                <a:gd name="connsiteX19" fmla="*/ 1535721 w 1545139"/>
                <a:gd name="connsiteY19" fmla="*/ 958785 h 1509396"/>
                <a:gd name="connsiteX20" fmla="*/ 1461426 w 1545139"/>
                <a:gd name="connsiteY20" fmla="*/ 907350 h 1509396"/>
                <a:gd name="connsiteX21" fmla="*/ 1411896 w 1545139"/>
                <a:gd name="connsiteY21" fmla="*/ 909255 h 1509396"/>
                <a:gd name="connsiteX22" fmla="*/ 1421421 w 1545139"/>
                <a:gd name="connsiteY22" fmla="*/ 844485 h 1509396"/>
                <a:gd name="connsiteX23" fmla="*/ 1478571 w 1545139"/>
                <a:gd name="connsiteY23" fmla="*/ 482535 h 1509396"/>
                <a:gd name="connsiteX24" fmla="*/ 1400466 w 1545139"/>
                <a:gd name="connsiteY24" fmla="*/ 219645 h 1509396"/>
                <a:gd name="connsiteX25" fmla="*/ 1234731 w 1545139"/>
                <a:gd name="connsiteY25" fmla="*/ 86295 h 1509396"/>
                <a:gd name="connsiteX26" fmla="*/ 1038516 w 1545139"/>
                <a:gd name="connsiteY26" fmla="*/ 19620 h 1509396"/>
                <a:gd name="connsiteX27" fmla="*/ 718476 w 1545139"/>
                <a:gd name="connsiteY27" fmla="*/ 4380 h 1509396"/>
                <a:gd name="connsiteX28" fmla="*/ 362241 w 1545139"/>
                <a:gd name="connsiteY28" fmla="*/ 88200 h 1509396"/>
                <a:gd name="connsiteX29" fmla="*/ 87921 w 1545139"/>
                <a:gd name="connsiteY29" fmla="*/ 375855 h 1509396"/>
                <a:gd name="connsiteX30" fmla="*/ 7911 w 1545139"/>
                <a:gd name="connsiteY30" fmla="*/ 663510 h 1509396"/>
                <a:gd name="connsiteX0" fmla="*/ 9982 w 1547210"/>
                <a:gd name="connsiteY0" fmla="*/ 663510 h 1509396"/>
                <a:gd name="connsiteX1" fmla="*/ 48082 w 1547210"/>
                <a:gd name="connsiteY1" fmla="*/ 831150 h 1509396"/>
                <a:gd name="connsiteX2" fmla="*/ 52341 w 1547210"/>
                <a:gd name="connsiteY2" fmla="*/ 875907 h 1509396"/>
                <a:gd name="connsiteX3" fmla="*/ 6172 w 1547210"/>
                <a:gd name="connsiteY3" fmla="*/ 887379 h 1509396"/>
                <a:gd name="connsiteX4" fmla="*/ 11887 w 1547210"/>
                <a:gd name="connsiteY4" fmla="*/ 991170 h 1509396"/>
                <a:gd name="connsiteX5" fmla="*/ 72847 w 1547210"/>
                <a:gd name="connsiteY5" fmla="*/ 1105470 h 1509396"/>
                <a:gd name="connsiteX6" fmla="*/ 116662 w 1547210"/>
                <a:gd name="connsiteY6" fmla="*/ 1143570 h 1509396"/>
                <a:gd name="connsiteX7" fmla="*/ 101422 w 1547210"/>
                <a:gd name="connsiteY7" fmla="*/ 1265490 h 1509396"/>
                <a:gd name="connsiteX8" fmla="*/ 133807 w 1547210"/>
                <a:gd name="connsiteY8" fmla="*/ 1356930 h 1509396"/>
                <a:gd name="connsiteX9" fmla="*/ 229057 w 1547210"/>
                <a:gd name="connsiteY9" fmla="*/ 1421700 h 1509396"/>
                <a:gd name="connsiteX10" fmla="*/ 411937 w 1547210"/>
                <a:gd name="connsiteY10" fmla="*/ 1478850 h 1509396"/>
                <a:gd name="connsiteX11" fmla="*/ 671017 w 1547210"/>
                <a:gd name="connsiteY11" fmla="*/ 1509330 h 1509396"/>
                <a:gd name="connsiteX12" fmla="*/ 905332 w 1547210"/>
                <a:gd name="connsiteY12" fmla="*/ 1471230 h 1509396"/>
                <a:gd name="connsiteX13" fmla="*/ 1128217 w 1547210"/>
                <a:gd name="connsiteY13" fmla="*/ 1387410 h 1509396"/>
                <a:gd name="connsiteX14" fmla="*/ 1282522 w 1547210"/>
                <a:gd name="connsiteY14" fmla="*/ 1263585 h 1509396"/>
                <a:gd name="connsiteX15" fmla="*/ 1314907 w 1547210"/>
                <a:gd name="connsiteY15" fmla="*/ 1278825 h 1509396"/>
                <a:gd name="connsiteX16" fmla="*/ 1413967 w 1547210"/>
                <a:gd name="connsiteY16" fmla="*/ 1261680 h 1509396"/>
                <a:gd name="connsiteX17" fmla="*/ 1495882 w 1547210"/>
                <a:gd name="connsiteY17" fmla="*/ 1189290 h 1509396"/>
                <a:gd name="connsiteX18" fmla="*/ 1541602 w 1547210"/>
                <a:gd name="connsiteY18" fmla="*/ 1090230 h 1509396"/>
                <a:gd name="connsiteX19" fmla="*/ 1537792 w 1547210"/>
                <a:gd name="connsiteY19" fmla="*/ 958785 h 1509396"/>
                <a:gd name="connsiteX20" fmla="*/ 1463497 w 1547210"/>
                <a:gd name="connsiteY20" fmla="*/ 907350 h 1509396"/>
                <a:gd name="connsiteX21" fmla="*/ 1413967 w 1547210"/>
                <a:gd name="connsiteY21" fmla="*/ 909255 h 1509396"/>
                <a:gd name="connsiteX22" fmla="*/ 1423492 w 1547210"/>
                <a:gd name="connsiteY22" fmla="*/ 844485 h 1509396"/>
                <a:gd name="connsiteX23" fmla="*/ 1480642 w 1547210"/>
                <a:gd name="connsiteY23" fmla="*/ 482535 h 1509396"/>
                <a:gd name="connsiteX24" fmla="*/ 1402537 w 1547210"/>
                <a:gd name="connsiteY24" fmla="*/ 219645 h 1509396"/>
                <a:gd name="connsiteX25" fmla="*/ 1236802 w 1547210"/>
                <a:gd name="connsiteY25" fmla="*/ 86295 h 1509396"/>
                <a:gd name="connsiteX26" fmla="*/ 1040587 w 1547210"/>
                <a:gd name="connsiteY26" fmla="*/ 19620 h 1509396"/>
                <a:gd name="connsiteX27" fmla="*/ 720547 w 1547210"/>
                <a:gd name="connsiteY27" fmla="*/ 4380 h 1509396"/>
                <a:gd name="connsiteX28" fmla="*/ 364312 w 1547210"/>
                <a:gd name="connsiteY28" fmla="*/ 88200 h 1509396"/>
                <a:gd name="connsiteX29" fmla="*/ 89992 w 1547210"/>
                <a:gd name="connsiteY29" fmla="*/ 375855 h 1509396"/>
                <a:gd name="connsiteX30" fmla="*/ 9982 w 1547210"/>
                <a:gd name="connsiteY30" fmla="*/ 663510 h 1509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547210" h="1509396">
                  <a:moveTo>
                    <a:pt x="9982" y="663510"/>
                  </a:moveTo>
                  <a:cubicBezTo>
                    <a:pt x="2997" y="739392"/>
                    <a:pt x="41022" y="795751"/>
                    <a:pt x="48082" y="831150"/>
                  </a:cubicBezTo>
                  <a:cubicBezTo>
                    <a:pt x="55142" y="866549"/>
                    <a:pt x="59326" y="866536"/>
                    <a:pt x="52341" y="875907"/>
                  </a:cubicBezTo>
                  <a:cubicBezTo>
                    <a:pt x="45356" y="885278"/>
                    <a:pt x="17665" y="856288"/>
                    <a:pt x="6172" y="887379"/>
                  </a:cubicBezTo>
                  <a:cubicBezTo>
                    <a:pt x="-5321" y="918470"/>
                    <a:pt x="775" y="954822"/>
                    <a:pt x="11887" y="991170"/>
                  </a:cubicBezTo>
                  <a:cubicBezTo>
                    <a:pt x="22999" y="1027518"/>
                    <a:pt x="55384" y="1080070"/>
                    <a:pt x="72847" y="1105470"/>
                  </a:cubicBezTo>
                  <a:cubicBezTo>
                    <a:pt x="90310" y="1130870"/>
                    <a:pt x="111900" y="1116900"/>
                    <a:pt x="116662" y="1143570"/>
                  </a:cubicBezTo>
                  <a:cubicBezTo>
                    <a:pt x="121424" y="1170240"/>
                    <a:pt x="98565" y="1229930"/>
                    <a:pt x="101422" y="1265490"/>
                  </a:cubicBezTo>
                  <a:cubicBezTo>
                    <a:pt x="104279" y="1301050"/>
                    <a:pt x="112535" y="1330895"/>
                    <a:pt x="133807" y="1356930"/>
                  </a:cubicBezTo>
                  <a:cubicBezTo>
                    <a:pt x="155079" y="1382965"/>
                    <a:pt x="182702" y="1401380"/>
                    <a:pt x="229057" y="1421700"/>
                  </a:cubicBezTo>
                  <a:cubicBezTo>
                    <a:pt x="275412" y="1442020"/>
                    <a:pt x="338277" y="1464245"/>
                    <a:pt x="411937" y="1478850"/>
                  </a:cubicBezTo>
                  <a:cubicBezTo>
                    <a:pt x="485597" y="1493455"/>
                    <a:pt x="588785" y="1510600"/>
                    <a:pt x="671017" y="1509330"/>
                  </a:cubicBezTo>
                  <a:cubicBezTo>
                    <a:pt x="753250" y="1508060"/>
                    <a:pt x="829132" y="1491550"/>
                    <a:pt x="905332" y="1471230"/>
                  </a:cubicBezTo>
                  <a:cubicBezTo>
                    <a:pt x="981532" y="1450910"/>
                    <a:pt x="1065352" y="1422018"/>
                    <a:pt x="1128217" y="1387410"/>
                  </a:cubicBezTo>
                  <a:cubicBezTo>
                    <a:pt x="1191082" y="1352803"/>
                    <a:pt x="1251407" y="1281682"/>
                    <a:pt x="1282522" y="1263585"/>
                  </a:cubicBezTo>
                  <a:cubicBezTo>
                    <a:pt x="1313637" y="1245488"/>
                    <a:pt x="1268078" y="1259759"/>
                    <a:pt x="1314907" y="1278825"/>
                  </a:cubicBezTo>
                  <a:cubicBezTo>
                    <a:pt x="1361736" y="1297891"/>
                    <a:pt x="1383805" y="1276602"/>
                    <a:pt x="1413967" y="1261680"/>
                  </a:cubicBezTo>
                  <a:cubicBezTo>
                    <a:pt x="1444129" y="1246758"/>
                    <a:pt x="1474610" y="1217865"/>
                    <a:pt x="1495882" y="1189290"/>
                  </a:cubicBezTo>
                  <a:cubicBezTo>
                    <a:pt x="1517155" y="1160715"/>
                    <a:pt x="1534617" y="1128648"/>
                    <a:pt x="1541602" y="1090230"/>
                  </a:cubicBezTo>
                  <a:cubicBezTo>
                    <a:pt x="1548587" y="1051813"/>
                    <a:pt x="1550810" y="989265"/>
                    <a:pt x="1537792" y="958785"/>
                  </a:cubicBezTo>
                  <a:cubicBezTo>
                    <a:pt x="1524774" y="928305"/>
                    <a:pt x="1484135" y="915605"/>
                    <a:pt x="1463497" y="907350"/>
                  </a:cubicBezTo>
                  <a:cubicBezTo>
                    <a:pt x="1442860" y="899095"/>
                    <a:pt x="1420634" y="919732"/>
                    <a:pt x="1413967" y="909255"/>
                  </a:cubicBezTo>
                  <a:cubicBezTo>
                    <a:pt x="1407300" y="898778"/>
                    <a:pt x="1412380" y="915605"/>
                    <a:pt x="1423492" y="844485"/>
                  </a:cubicBezTo>
                  <a:cubicBezTo>
                    <a:pt x="1434604" y="773365"/>
                    <a:pt x="1484134" y="586675"/>
                    <a:pt x="1480642" y="482535"/>
                  </a:cubicBezTo>
                  <a:cubicBezTo>
                    <a:pt x="1477150" y="378395"/>
                    <a:pt x="1443177" y="285685"/>
                    <a:pt x="1402537" y="219645"/>
                  </a:cubicBezTo>
                  <a:cubicBezTo>
                    <a:pt x="1361897" y="153605"/>
                    <a:pt x="1297127" y="119633"/>
                    <a:pt x="1236802" y="86295"/>
                  </a:cubicBezTo>
                  <a:cubicBezTo>
                    <a:pt x="1176477" y="52957"/>
                    <a:pt x="1126630" y="33273"/>
                    <a:pt x="1040587" y="19620"/>
                  </a:cubicBezTo>
                  <a:cubicBezTo>
                    <a:pt x="954545" y="5968"/>
                    <a:pt x="833259" y="-7050"/>
                    <a:pt x="720547" y="4380"/>
                  </a:cubicBezTo>
                  <a:cubicBezTo>
                    <a:pt x="607835" y="15810"/>
                    <a:pt x="488137" y="36448"/>
                    <a:pt x="364312" y="88200"/>
                  </a:cubicBezTo>
                  <a:cubicBezTo>
                    <a:pt x="240487" y="139952"/>
                    <a:pt x="149047" y="279970"/>
                    <a:pt x="89992" y="375855"/>
                  </a:cubicBezTo>
                  <a:cubicBezTo>
                    <a:pt x="30937" y="471740"/>
                    <a:pt x="16967" y="587628"/>
                    <a:pt x="9982" y="663510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72" name="Oval 171">
              <a:extLst>
                <a:ext uri="{FF2B5EF4-FFF2-40B4-BE49-F238E27FC236}">
                  <a16:creationId xmlns:a16="http://schemas.microsoft.com/office/drawing/2014/main" id="{D1E5F92A-C811-4F24-A36C-1357E36A9D86}"/>
                </a:ext>
              </a:extLst>
            </p:cNvPr>
            <p:cNvSpPr/>
            <p:nvPr/>
          </p:nvSpPr>
          <p:spPr>
            <a:xfrm rot="20800008">
              <a:off x="5929892" y="2562319"/>
              <a:ext cx="152057" cy="166441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D34CC809-F398-4AAB-9B81-5A289FEB21B0}"/>
                </a:ext>
              </a:extLst>
            </p:cNvPr>
            <p:cNvSpPr/>
            <p:nvPr/>
          </p:nvSpPr>
          <p:spPr>
            <a:xfrm rot="18151149" flipH="1">
              <a:off x="5297582" y="2569419"/>
              <a:ext cx="254460" cy="94565"/>
            </a:xfrm>
            <a:custGeom>
              <a:avLst/>
              <a:gdLst>
                <a:gd name="connsiteX0" fmla="*/ 224 w 292135"/>
                <a:gd name="connsiteY0" fmla="*/ 59346 h 59716"/>
                <a:gd name="connsiteX1" fmla="*/ 107075 w 292135"/>
                <a:gd name="connsiteY1" fmla="*/ 5920 h 59716"/>
                <a:gd name="connsiteX2" fmla="*/ 292010 w 292135"/>
                <a:gd name="connsiteY2" fmla="*/ 3866 h 59716"/>
                <a:gd name="connsiteX3" fmla="*/ 133788 w 292135"/>
                <a:gd name="connsiteY3" fmla="*/ 28524 h 59716"/>
                <a:gd name="connsiteX4" fmla="*/ 224 w 292135"/>
                <a:gd name="connsiteY4" fmla="*/ 59346 h 59716"/>
                <a:gd name="connsiteX0" fmla="*/ 2 w 291913"/>
                <a:gd name="connsiteY0" fmla="*/ 76080 h 77200"/>
                <a:gd name="connsiteX1" fmla="*/ 131511 w 291913"/>
                <a:gd name="connsiteY1" fmla="*/ 2105 h 77200"/>
                <a:gd name="connsiteX2" fmla="*/ 291788 w 291913"/>
                <a:gd name="connsiteY2" fmla="*/ 20600 h 77200"/>
                <a:gd name="connsiteX3" fmla="*/ 133566 w 291913"/>
                <a:gd name="connsiteY3" fmla="*/ 45258 h 77200"/>
                <a:gd name="connsiteX4" fmla="*/ 2 w 291913"/>
                <a:gd name="connsiteY4" fmla="*/ 76080 h 77200"/>
                <a:gd name="connsiteX0" fmla="*/ 9 w 291925"/>
                <a:gd name="connsiteY0" fmla="*/ 76080 h 76253"/>
                <a:gd name="connsiteX1" fmla="*/ 131518 w 291925"/>
                <a:gd name="connsiteY1" fmla="*/ 2105 h 76253"/>
                <a:gd name="connsiteX2" fmla="*/ 291795 w 291925"/>
                <a:gd name="connsiteY2" fmla="*/ 20600 h 76253"/>
                <a:gd name="connsiteX3" fmla="*/ 137683 w 291925"/>
                <a:gd name="connsiteY3" fmla="*/ 22655 h 76253"/>
                <a:gd name="connsiteX4" fmla="*/ 9 w 291925"/>
                <a:gd name="connsiteY4" fmla="*/ 76080 h 76253"/>
                <a:gd name="connsiteX0" fmla="*/ 9 w 292471"/>
                <a:gd name="connsiteY0" fmla="*/ 76080 h 76253"/>
                <a:gd name="connsiteX1" fmla="*/ 131518 w 292471"/>
                <a:gd name="connsiteY1" fmla="*/ 2105 h 76253"/>
                <a:gd name="connsiteX2" fmla="*/ 291795 w 292471"/>
                <a:gd name="connsiteY2" fmla="*/ 20600 h 76253"/>
                <a:gd name="connsiteX3" fmla="*/ 137683 w 292471"/>
                <a:gd name="connsiteY3" fmla="*/ 22655 h 76253"/>
                <a:gd name="connsiteX4" fmla="*/ 9 w 292471"/>
                <a:gd name="connsiteY4" fmla="*/ 76080 h 76253"/>
                <a:gd name="connsiteX0" fmla="*/ 1258 w 293720"/>
                <a:gd name="connsiteY0" fmla="*/ 76080 h 78680"/>
                <a:gd name="connsiteX1" fmla="*/ 132767 w 293720"/>
                <a:gd name="connsiteY1" fmla="*/ 2105 h 78680"/>
                <a:gd name="connsiteX2" fmla="*/ 293044 w 293720"/>
                <a:gd name="connsiteY2" fmla="*/ 20600 h 78680"/>
                <a:gd name="connsiteX3" fmla="*/ 138932 w 293720"/>
                <a:gd name="connsiteY3" fmla="*/ 22655 h 78680"/>
                <a:gd name="connsiteX4" fmla="*/ 1258 w 293720"/>
                <a:gd name="connsiteY4" fmla="*/ 76080 h 78680"/>
                <a:gd name="connsiteX0" fmla="*/ 1258 w 293044"/>
                <a:gd name="connsiteY0" fmla="*/ 76080 h 78680"/>
                <a:gd name="connsiteX1" fmla="*/ 132767 w 293044"/>
                <a:gd name="connsiteY1" fmla="*/ 2105 h 78680"/>
                <a:gd name="connsiteX2" fmla="*/ 293044 w 293044"/>
                <a:gd name="connsiteY2" fmla="*/ 20600 h 78680"/>
                <a:gd name="connsiteX3" fmla="*/ 138932 w 293044"/>
                <a:gd name="connsiteY3" fmla="*/ 22655 h 78680"/>
                <a:gd name="connsiteX4" fmla="*/ 1258 w 293044"/>
                <a:gd name="connsiteY4" fmla="*/ 76080 h 78680"/>
                <a:gd name="connsiteX0" fmla="*/ 1258 w 293044"/>
                <a:gd name="connsiteY0" fmla="*/ 76080 h 78611"/>
                <a:gd name="connsiteX1" fmla="*/ 132767 w 293044"/>
                <a:gd name="connsiteY1" fmla="*/ 2105 h 78611"/>
                <a:gd name="connsiteX2" fmla="*/ 293044 w 293044"/>
                <a:gd name="connsiteY2" fmla="*/ 20600 h 78611"/>
                <a:gd name="connsiteX3" fmla="*/ 138932 w 293044"/>
                <a:gd name="connsiteY3" fmla="*/ 22655 h 78611"/>
                <a:gd name="connsiteX4" fmla="*/ 1258 w 293044"/>
                <a:gd name="connsiteY4" fmla="*/ 76080 h 78611"/>
                <a:gd name="connsiteX0" fmla="*/ 1236 w 280693"/>
                <a:gd name="connsiteY0" fmla="*/ 79613 h 82337"/>
                <a:gd name="connsiteX1" fmla="*/ 132745 w 280693"/>
                <a:gd name="connsiteY1" fmla="*/ 5638 h 82337"/>
                <a:gd name="connsiteX2" fmla="*/ 280693 w 280693"/>
                <a:gd name="connsiteY2" fmla="*/ 7694 h 82337"/>
                <a:gd name="connsiteX3" fmla="*/ 138910 w 280693"/>
                <a:gd name="connsiteY3" fmla="*/ 26188 h 82337"/>
                <a:gd name="connsiteX4" fmla="*/ 1236 w 280693"/>
                <a:gd name="connsiteY4" fmla="*/ 79613 h 82337"/>
                <a:gd name="connsiteX0" fmla="*/ 39 w 279496"/>
                <a:gd name="connsiteY0" fmla="*/ 76896 h 77018"/>
                <a:gd name="connsiteX1" fmla="*/ 125384 w 279496"/>
                <a:gd name="connsiteY1" fmla="*/ 7030 h 77018"/>
                <a:gd name="connsiteX2" fmla="*/ 279496 w 279496"/>
                <a:gd name="connsiteY2" fmla="*/ 4977 h 77018"/>
                <a:gd name="connsiteX3" fmla="*/ 137713 w 279496"/>
                <a:gd name="connsiteY3" fmla="*/ 23471 h 77018"/>
                <a:gd name="connsiteX4" fmla="*/ 39 w 279496"/>
                <a:gd name="connsiteY4" fmla="*/ 76896 h 77018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650"/>
                <a:gd name="connsiteY0" fmla="*/ 81001 h 81123"/>
                <a:gd name="connsiteX1" fmla="*/ 125408 w 279650"/>
                <a:gd name="connsiteY1" fmla="*/ 11135 h 81123"/>
                <a:gd name="connsiteX2" fmla="*/ 279520 w 279650"/>
                <a:gd name="connsiteY2" fmla="*/ 9082 h 81123"/>
                <a:gd name="connsiteX3" fmla="*/ 137737 w 279650"/>
                <a:gd name="connsiteY3" fmla="*/ 27576 h 81123"/>
                <a:gd name="connsiteX4" fmla="*/ 63 w 279650"/>
                <a:gd name="connsiteY4" fmla="*/ 81001 h 81123"/>
                <a:gd name="connsiteX0" fmla="*/ 63 w 279650"/>
                <a:gd name="connsiteY0" fmla="*/ 81001 h 81234"/>
                <a:gd name="connsiteX1" fmla="*/ 125408 w 279650"/>
                <a:gd name="connsiteY1" fmla="*/ 11135 h 81234"/>
                <a:gd name="connsiteX2" fmla="*/ 279520 w 279650"/>
                <a:gd name="connsiteY2" fmla="*/ 9082 h 81234"/>
                <a:gd name="connsiteX3" fmla="*/ 137737 w 279650"/>
                <a:gd name="connsiteY3" fmla="*/ 27576 h 81234"/>
                <a:gd name="connsiteX4" fmla="*/ 63 w 279650"/>
                <a:gd name="connsiteY4" fmla="*/ 81001 h 81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9650" h="81234">
                  <a:moveTo>
                    <a:pt x="63" y="81001"/>
                  </a:moveTo>
                  <a:cubicBezTo>
                    <a:pt x="-1992" y="78261"/>
                    <a:pt x="45955" y="31340"/>
                    <a:pt x="125408" y="11135"/>
                  </a:cubicBezTo>
                  <a:cubicBezTo>
                    <a:pt x="204861" y="-9070"/>
                    <a:pt x="283288" y="3261"/>
                    <a:pt x="279520" y="9082"/>
                  </a:cubicBezTo>
                  <a:cubicBezTo>
                    <a:pt x="273698" y="23123"/>
                    <a:pt x="250068" y="-7013"/>
                    <a:pt x="137737" y="27576"/>
                  </a:cubicBezTo>
                  <a:cubicBezTo>
                    <a:pt x="25406" y="62165"/>
                    <a:pt x="2118" y="83741"/>
                    <a:pt x="63" y="81001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1DE23496-7028-4BA1-87B4-03ED7091B09C}"/>
                </a:ext>
              </a:extLst>
            </p:cNvPr>
            <p:cNvSpPr/>
            <p:nvPr/>
          </p:nvSpPr>
          <p:spPr>
            <a:xfrm rot="1866254">
              <a:off x="5832509" y="2446043"/>
              <a:ext cx="279650" cy="94565"/>
            </a:xfrm>
            <a:custGeom>
              <a:avLst/>
              <a:gdLst>
                <a:gd name="connsiteX0" fmla="*/ 224 w 292135"/>
                <a:gd name="connsiteY0" fmla="*/ 59346 h 59716"/>
                <a:gd name="connsiteX1" fmla="*/ 107075 w 292135"/>
                <a:gd name="connsiteY1" fmla="*/ 5920 h 59716"/>
                <a:gd name="connsiteX2" fmla="*/ 292010 w 292135"/>
                <a:gd name="connsiteY2" fmla="*/ 3866 h 59716"/>
                <a:gd name="connsiteX3" fmla="*/ 133788 w 292135"/>
                <a:gd name="connsiteY3" fmla="*/ 28524 h 59716"/>
                <a:gd name="connsiteX4" fmla="*/ 224 w 292135"/>
                <a:gd name="connsiteY4" fmla="*/ 59346 h 59716"/>
                <a:gd name="connsiteX0" fmla="*/ 2 w 291913"/>
                <a:gd name="connsiteY0" fmla="*/ 76080 h 77200"/>
                <a:gd name="connsiteX1" fmla="*/ 131511 w 291913"/>
                <a:gd name="connsiteY1" fmla="*/ 2105 h 77200"/>
                <a:gd name="connsiteX2" fmla="*/ 291788 w 291913"/>
                <a:gd name="connsiteY2" fmla="*/ 20600 h 77200"/>
                <a:gd name="connsiteX3" fmla="*/ 133566 w 291913"/>
                <a:gd name="connsiteY3" fmla="*/ 45258 h 77200"/>
                <a:gd name="connsiteX4" fmla="*/ 2 w 291913"/>
                <a:gd name="connsiteY4" fmla="*/ 76080 h 77200"/>
                <a:gd name="connsiteX0" fmla="*/ 9 w 291925"/>
                <a:gd name="connsiteY0" fmla="*/ 76080 h 76253"/>
                <a:gd name="connsiteX1" fmla="*/ 131518 w 291925"/>
                <a:gd name="connsiteY1" fmla="*/ 2105 h 76253"/>
                <a:gd name="connsiteX2" fmla="*/ 291795 w 291925"/>
                <a:gd name="connsiteY2" fmla="*/ 20600 h 76253"/>
                <a:gd name="connsiteX3" fmla="*/ 137683 w 291925"/>
                <a:gd name="connsiteY3" fmla="*/ 22655 h 76253"/>
                <a:gd name="connsiteX4" fmla="*/ 9 w 291925"/>
                <a:gd name="connsiteY4" fmla="*/ 76080 h 76253"/>
                <a:gd name="connsiteX0" fmla="*/ 9 w 292471"/>
                <a:gd name="connsiteY0" fmla="*/ 76080 h 76253"/>
                <a:gd name="connsiteX1" fmla="*/ 131518 w 292471"/>
                <a:gd name="connsiteY1" fmla="*/ 2105 h 76253"/>
                <a:gd name="connsiteX2" fmla="*/ 291795 w 292471"/>
                <a:gd name="connsiteY2" fmla="*/ 20600 h 76253"/>
                <a:gd name="connsiteX3" fmla="*/ 137683 w 292471"/>
                <a:gd name="connsiteY3" fmla="*/ 22655 h 76253"/>
                <a:gd name="connsiteX4" fmla="*/ 9 w 292471"/>
                <a:gd name="connsiteY4" fmla="*/ 76080 h 76253"/>
                <a:gd name="connsiteX0" fmla="*/ 1258 w 293720"/>
                <a:gd name="connsiteY0" fmla="*/ 76080 h 78680"/>
                <a:gd name="connsiteX1" fmla="*/ 132767 w 293720"/>
                <a:gd name="connsiteY1" fmla="*/ 2105 h 78680"/>
                <a:gd name="connsiteX2" fmla="*/ 293044 w 293720"/>
                <a:gd name="connsiteY2" fmla="*/ 20600 h 78680"/>
                <a:gd name="connsiteX3" fmla="*/ 138932 w 293720"/>
                <a:gd name="connsiteY3" fmla="*/ 22655 h 78680"/>
                <a:gd name="connsiteX4" fmla="*/ 1258 w 293720"/>
                <a:gd name="connsiteY4" fmla="*/ 76080 h 78680"/>
                <a:gd name="connsiteX0" fmla="*/ 1258 w 293044"/>
                <a:gd name="connsiteY0" fmla="*/ 76080 h 78680"/>
                <a:gd name="connsiteX1" fmla="*/ 132767 w 293044"/>
                <a:gd name="connsiteY1" fmla="*/ 2105 h 78680"/>
                <a:gd name="connsiteX2" fmla="*/ 293044 w 293044"/>
                <a:gd name="connsiteY2" fmla="*/ 20600 h 78680"/>
                <a:gd name="connsiteX3" fmla="*/ 138932 w 293044"/>
                <a:gd name="connsiteY3" fmla="*/ 22655 h 78680"/>
                <a:gd name="connsiteX4" fmla="*/ 1258 w 293044"/>
                <a:gd name="connsiteY4" fmla="*/ 76080 h 78680"/>
                <a:gd name="connsiteX0" fmla="*/ 1258 w 293044"/>
                <a:gd name="connsiteY0" fmla="*/ 76080 h 78611"/>
                <a:gd name="connsiteX1" fmla="*/ 132767 w 293044"/>
                <a:gd name="connsiteY1" fmla="*/ 2105 h 78611"/>
                <a:gd name="connsiteX2" fmla="*/ 293044 w 293044"/>
                <a:gd name="connsiteY2" fmla="*/ 20600 h 78611"/>
                <a:gd name="connsiteX3" fmla="*/ 138932 w 293044"/>
                <a:gd name="connsiteY3" fmla="*/ 22655 h 78611"/>
                <a:gd name="connsiteX4" fmla="*/ 1258 w 293044"/>
                <a:gd name="connsiteY4" fmla="*/ 76080 h 78611"/>
                <a:gd name="connsiteX0" fmla="*/ 1236 w 280693"/>
                <a:gd name="connsiteY0" fmla="*/ 79613 h 82337"/>
                <a:gd name="connsiteX1" fmla="*/ 132745 w 280693"/>
                <a:gd name="connsiteY1" fmla="*/ 5638 h 82337"/>
                <a:gd name="connsiteX2" fmla="*/ 280693 w 280693"/>
                <a:gd name="connsiteY2" fmla="*/ 7694 h 82337"/>
                <a:gd name="connsiteX3" fmla="*/ 138910 w 280693"/>
                <a:gd name="connsiteY3" fmla="*/ 26188 h 82337"/>
                <a:gd name="connsiteX4" fmla="*/ 1236 w 280693"/>
                <a:gd name="connsiteY4" fmla="*/ 79613 h 82337"/>
                <a:gd name="connsiteX0" fmla="*/ 39 w 279496"/>
                <a:gd name="connsiteY0" fmla="*/ 76896 h 77018"/>
                <a:gd name="connsiteX1" fmla="*/ 125384 w 279496"/>
                <a:gd name="connsiteY1" fmla="*/ 7030 h 77018"/>
                <a:gd name="connsiteX2" fmla="*/ 279496 w 279496"/>
                <a:gd name="connsiteY2" fmla="*/ 4977 h 77018"/>
                <a:gd name="connsiteX3" fmla="*/ 137713 w 279496"/>
                <a:gd name="connsiteY3" fmla="*/ 23471 h 77018"/>
                <a:gd name="connsiteX4" fmla="*/ 39 w 279496"/>
                <a:gd name="connsiteY4" fmla="*/ 76896 h 77018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650"/>
                <a:gd name="connsiteY0" fmla="*/ 81001 h 81123"/>
                <a:gd name="connsiteX1" fmla="*/ 125408 w 279650"/>
                <a:gd name="connsiteY1" fmla="*/ 11135 h 81123"/>
                <a:gd name="connsiteX2" fmla="*/ 279520 w 279650"/>
                <a:gd name="connsiteY2" fmla="*/ 9082 h 81123"/>
                <a:gd name="connsiteX3" fmla="*/ 137737 w 279650"/>
                <a:gd name="connsiteY3" fmla="*/ 27576 h 81123"/>
                <a:gd name="connsiteX4" fmla="*/ 63 w 279650"/>
                <a:gd name="connsiteY4" fmla="*/ 81001 h 81123"/>
                <a:gd name="connsiteX0" fmla="*/ 63 w 279650"/>
                <a:gd name="connsiteY0" fmla="*/ 81001 h 81234"/>
                <a:gd name="connsiteX1" fmla="*/ 125408 w 279650"/>
                <a:gd name="connsiteY1" fmla="*/ 11135 h 81234"/>
                <a:gd name="connsiteX2" fmla="*/ 279520 w 279650"/>
                <a:gd name="connsiteY2" fmla="*/ 9082 h 81234"/>
                <a:gd name="connsiteX3" fmla="*/ 137737 w 279650"/>
                <a:gd name="connsiteY3" fmla="*/ 27576 h 81234"/>
                <a:gd name="connsiteX4" fmla="*/ 63 w 279650"/>
                <a:gd name="connsiteY4" fmla="*/ 81001 h 81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9650" h="81234">
                  <a:moveTo>
                    <a:pt x="63" y="81001"/>
                  </a:moveTo>
                  <a:cubicBezTo>
                    <a:pt x="-1992" y="78261"/>
                    <a:pt x="45955" y="31340"/>
                    <a:pt x="125408" y="11135"/>
                  </a:cubicBezTo>
                  <a:cubicBezTo>
                    <a:pt x="204861" y="-9070"/>
                    <a:pt x="283288" y="3261"/>
                    <a:pt x="279520" y="9082"/>
                  </a:cubicBezTo>
                  <a:cubicBezTo>
                    <a:pt x="273698" y="23123"/>
                    <a:pt x="250068" y="-7013"/>
                    <a:pt x="137737" y="27576"/>
                  </a:cubicBezTo>
                  <a:cubicBezTo>
                    <a:pt x="25406" y="62165"/>
                    <a:pt x="2118" y="83741"/>
                    <a:pt x="63" y="81001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66E9177D-8C27-4E7F-B480-0E4A1F97E8F6}"/>
                </a:ext>
              </a:extLst>
            </p:cNvPr>
            <p:cNvSpPr/>
            <p:nvPr/>
          </p:nvSpPr>
          <p:spPr>
            <a:xfrm rot="20800008">
              <a:off x="5042762" y="1780368"/>
              <a:ext cx="1506104" cy="1057198"/>
            </a:xfrm>
            <a:custGeom>
              <a:avLst/>
              <a:gdLst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1174 w 1869410"/>
                <a:gd name="connsiteY19" fmla="*/ 1036330 h 1284241"/>
                <a:gd name="connsiteX20" fmla="*/ 1667369 w 1869410"/>
                <a:gd name="connsiteY20" fmla="*/ 1085860 h 1284241"/>
                <a:gd name="connsiteX21" fmla="*/ 1716899 w 1869410"/>
                <a:gd name="connsiteY21" fmla="*/ 93536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1174 w 1869410"/>
                <a:gd name="connsiteY19" fmla="*/ 1036330 h 1284241"/>
                <a:gd name="connsiteX20" fmla="*/ 1667369 w 1869410"/>
                <a:gd name="connsiteY20" fmla="*/ 1085860 h 1284241"/>
                <a:gd name="connsiteX21" fmla="*/ 1714994 w 1869410"/>
                <a:gd name="connsiteY21" fmla="*/ 90488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1174 w 1869410"/>
                <a:gd name="connsiteY19" fmla="*/ 1036330 h 1284241"/>
                <a:gd name="connsiteX20" fmla="*/ 1707374 w 1869410"/>
                <a:gd name="connsiteY20" fmla="*/ 1055380 h 1284241"/>
                <a:gd name="connsiteX21" fmla="*/ 1714994 w 1869410"/>
                <a:gd name="connsiteY21" fmla="*/ 90488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4984 w 1869410"/>
                <a:gd name="connsiteY19" fmla="*/ 1002040 h 1284241"/>
                <a:gd name="connsiteX20" fmla="*/ 1707374 w 1869410"/>
                <a:gd name="connsiteY20" fmla="*/ 1055380 h 1284241"/>
                <a:gd name="connsiteX21" fmla="*/ 1714994 w 1869410"/>
                <a:gd name="connsiteY21" fmla="*/ 90488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6"/>
                <a:gd name="connsiteX1" fmla="*/ 545324 w 1869410"/>
                <a:gd name="connsiteY1" fmla="*/ 516265 h 1284246"/>
                <a:gd name="connsiteX2" fmla="*/ 629144 w 1869410"/>
                <a:gd name="connsiteY2" fmla="*/ 476260 h 1284246"/>
                <a:gd name="connsiteX3" fmla="*/ 692009 w 1869410"/>
                <a:gd name="connsiteY3" fmla="*/ 577225 h 1284246"/>
                <a:gd name="connsiteX4" fmla="*/ 737729 w 1869410"/>
                <a:gd name="connsiteY4" fmla="*/ 779155 h 1284246"/>
                <a:gd name="connsiteX5" fmla="*/ 735824 w 1869410"/>
                <a:gd name="connsiteY5" fmla="*/ 914410 h 1284246"/>
                <a:gd name="connsiteX6" fmla="*/ 825359 w 1869410"/>
                <a:gd name="connsiteY6" fmla="*/ 678190 h 1284246"/>
                <a:gd name="connsiteX7" fmla="*/ 840599 w 1869410"/>
                <a:gd name="connsiteY7" fmla="*/ 582940 h 1284246"/>
                <a:gd name="connsiteX8" fmla="*/ 1103489 w 1869410"/>
                <a:gd name="connsiteY8" fmla="*/ 870595 h 1284246"/>
                <a:gd name="connsiteX9" fmla="*/ 1154924 w 1869410"/>
                <a:gd name="connsiteY9" fmla="*/ 891550 h 1284246"/>
                <a:gd name="connsiteX10" fmla="*/ 1055864 w 1869410"/>
                <a:gd name="connsiteY10" fmla="*/ 723910 h 1284246"/>
                <a:gd name="connsiteX11" fmla="*/ 1257794 w 1869410"/>
                <a:gd name="connsiteY11" fmla="*/ 971560 h 1284246"/>
                <a:gd name="connsiteX12" fmla="*/ 1233029 w 1869410"/>
                <a:gd name="connsiteY12" fmla="*/ 849640 h 1284246"/>
                <a:gd name="connsiteX13" fmla="*/ 1375904 w 1869410"/>
                <a:gd name="connsiteY13" fmla="*/ 986800 h 1284246"/>
                <a:gd name="connsiteX14" fmla="*/ 1417814 w 1869410"/>
                <a:gd name="connsiteY14" fmla="*/ 1173490 h 1284246"/>
                <a:gd name="connsiteX15" fmla="*/ 1444484 w 1869410"/>
                <a:gd name="connsiteY15" fmla="*/ 1057285 h 1284246"/>
                <a:gd name="connsiteX16" fmla="*/ 1450199 w 1869410"/>
                <a:gd name="connsiteY16" fmla="*/ 1283980 h 1284246"/>
                <a:gd name="connsiteX17" fmla="*/ 1495919 w 1869410"/>
                <a:gd name="connsiteY17" fmla="*/ 1101100 h 1284246"/>
                <a:gd name="connsiteX18" fmla="*/ 1551164 w 1869410"/>
                <a:gd name="connsiteY18" fmla="*/ 1011565 h 1284246"/>
                <a:gd name="connsiteX19" fmla="*/ 1634984 w 1869410"/>
                <a:gd name="connsiteY19" fmla="*/ 1002040 h 1284246"/>
                <a:gd name="connsiteX20" fmla="*/ 1707374 w 1869410"/>
                <a:gd name="connsiteY20" fmla="*/ 1055380 h 1284246"/>
                <a:gd name="connsiteX21" fmla="*/ 1714994 w 1869410"/>
                <a:gd name="connsiteY21" fmla="*/ 904885 h 1284246"/>
                <a:gd name="connsiteX22" fmla="*/ 1716899 w 1869410"/>
                <a:gd name="connsiteY22" fmla="*/ 802015 h 1284246"/>
                <a:gd name="connsiteX23" fmla="*/ 1804529 w 1869410"/>
                <a:gd name="connsiteY23" fmla="*/ 889645 h 1284246"/>
                <a:gd name="connsiteX24" fmla="*/ 1764524 w 1869410"/>
                <a:gd name="connsiteY24" fmla="*/ 716290 h 1284246"/>
                <a:gd name="connsiteX25" fmla="*/ 1764524 w 1869410"/>
                <a:gd name="connsiteY25" fmla="*/ 615325 h 1284246"/>
                <a:gd name="connsiteX26" fmla="*/ 1869299 w 1869410"/>
                <a:gd name="connsiteY26" fmla="*/ 708670 h 1284246"/>
                <a:gd name="connsiteX27" fmla="*/ 1783574 w 1869410"/>
                <a:gd name="connsiteY27" fmla="*/ 539125 h 1284246"/>
                <a:gd name="connsiteX28" fmla="*/ 1730234 w 1869410"/>
                <a:gd name="connsiteY28" fmla="*/ 396250 h 1284246"/>
                <a:gd name="connsiteX29" fmla="*/ 1560689 w 1869410"/>
                <a:gd name="connsiteY29" fmla="*/ 219085 h 1284246"/>
                <a:gd name="connsiteX30" fmla="*/ 1427339 w 1869410"/>
                <a:gd name="connsiteY30" fmla="*/ 129550 h 1284246"/>
                <a:gd name="connsiteX31" fmla="*/ 1594979 w 1869410"/>
                <a:gd name="connsiteY31" fmla="*/ 100975 h 1284246"/>
                <a:gd name="connsiteX32" fmla="*/ 1634984 w 1869410"/>
                <a:gd name="connsiteY32" fmla="*/ 70495 h 1284246"/>
                <a:gd name="connsiteX33" fmla="*/ 1402574 w 1869410"/>
                <a:gd name="connsiteY33" fmla="*/ 62875 h 1284246"/>
                <a:gd name="connsiteX34" fmla="*/ 1191119 w 1869410"/>
                <a:gd name="connsiteY34" fmla="*/ 17155 h 1284246"/>
                <a:gd name="connsiteX35" fmla="*/ 981569 w 1869410"/>
                <a:gd name="connsiteY35" fmla="*/ 10 h 1284246"/>
                <a:gd name="connsiteX36" fmla="*/ 712964 w 1869410"/>
                <a:gd name="connsiteY36" fmla="*/ 19060 h 1284246"/>
                <a:gd name="connsiteX37" fmla="*/ 543419 w 1869410"/>
                <a:gd name="connsiteY37" fmla="*/ 55255 h 1284246"/>
                <a:gd name="connsiteX38" fmla="*/ 415784 w 1869410"/>
                <a:gd name="connsiteY38" fmla="*/ 144790 h 1284246"/>
                <a:gd name="connsiteX39" fmla="*/ 364349 w 1869410"/>
                <a:gd name="connsiteY39" fmla="*/ 215275 h 1284246"/>
                <a:gd name="connsiteX40" fmla="*/ 290054 w 1869410"/>
                <a:gd name="connsiteY40" fmla="*/ 278140 h 1284246"/>
                <a:gd name="connsiteX41" fmla="*/ 223379 w 1869410"/>
                <a:gd name="connsiteY41" fmla="*/ 331480 h 1284246"/>
                <a:gd name="connsiteX42" fmla="*/ 145274 w 1869410"/>
                <a:gd name="connsiteY42" fmla="*/ 485785 h 1284246"/>
                <a:gd name="connsiteX43" fmla="*/ 80504 w 1869410"/>
                <a:gd name="connsiteY43" fmla="*/ 674380 h 1284246"/>
                <a:gd name="connsiteX44" fmla="*/ 494 w 1869410"/>
                <a:gd name="connsiteY44" fmla="*/ 777250 h 1284246"/>
                <a:gd name="connsiteX45" fmla="*/ 120509 w 1869410"/>
                <a:gd name="connsiteY45" fmla="*/ 678190 h 1284246"/>
                <a:gd name="connsiteX46" fmla="*/ 118604 w 1869410"/>
                <a:gd name="connsiteY46" fmla="*/ 910600 h 1284246"/>
                <a:gd name="connsiteX47" fmla="*/ 131939 w 1869410"/>
                <a:gd name="connsiteY47" fmla="*/ 1034425 h 1284246"/>
                <a:gd name="connsiteX48" fmla="*/ 160514 w 1869410"/>
                <a:gd name="connsiteY48" fmla="*/ 891550 h 1284246"/>
                <a:gd name="connsiteX49" fmla="*/ 246239 w 1869410"/>
                <a:gd name="connsiteY49" fmla="*/ 990610 h 1284246"/>
                <a:gd name="connsiteX50" fmla="*/ 238619 w 1869410"/>
                <a:gd name="connsiteY50" fmla="*/ 866785 h 1284246"/>
                <a:gd name="connsiteX51" fmla="*/ 250049 w 1869410"/>
                <a:gd name="connsiteY51" fmla="*/ 725815 h 1284246"/>
                <a:gd name="connsiteX52" fmla="*/ 311009 w 1869410"/>
                <a:gd name="connsiteY52" fmla="*/ 889645 h 1284246"/>
                <a:gd name="connsiteX53" fmla="*/ 295769 w 1869410"/>
                <a:gd name="connsiteY53" fmla="*/ 643900 h 1284246"/>
                <a:gd name="connsiteX54" fmla="*/ 341489 w 1869410"/>
                <a:gd name="connsiteY54" fmla="*/ 495310 h 1284246"/>
                <a:gd name="connsiteX55" fmla="*/ 394829 w 1869410"/>
                <a:gd name="connsiteY55" fmla="*/ 483880 h 1284246"/>
                <a:gd name="connsiteX56" fmla="*/ 486269 w 1869410"/>
                <a:gd name="connsiteY56" fmla="*/ 586750 h 1284246"/>
                <a:gd name="connsiteX0" fmla="*/ 486269 w 1869410"/>
                <a:gd name="connsiteY0" fmla="*/ 586750 h 1284246"/>
                <a:gd name="connsiteX1" fmla="*/ 545324 w 1869410"/>
                <a:gd name="connsiteY1" fmla="*/ 516265 h 1284246"/>
                <a:gd name="connsiteX2" fmla="*/ 629144 w 1869410"/>
                <a:gd name="connsiteY2" fmla="*/ 476260 h 1284246"/>
                <a:gd name="connsiteX3" fmla="*/ 692009 w 1869410"/>
                <a:gd name="connsiteY3" fmla="*/ 577225 h 1284246"/>
                <a:gd name="connsiteX4" fmla="*/ 737729 w 1869410"/>
                <a:gd name="connsiteY4" fmla="*/ 779155 h 1284246"/>
                <a:gd name="connsiteX5" fmla="*/ 735824 w 1869410"/>
                <a:gd name="connsiteY5" fmla="*/ 914410 h 1284246"/>
                <a:gd name="connsiteX6" fmla="*/ 825359 w 1869410"/>
                <a:gd name="connsiteY6" fmla="*/ 678190 h 1284246"/>
                <a:gd name="connsiteX7" fmla="*/ 840599 w 1869410"/>
                <a:gd name="connsiteY7" fmla="*/ 582940 h 1284246"/>
                <a:gd name="connsiteX8" fmla="*/ 1103489 w 1869410"/>
                <a:gd name="connsiteY8" fmla="*/ 870595 h 1284246"/>
                <a:gd name="connsiteX9" fmla="*/ 1154924 w 1869410"/>
                <a:gd name="connsiteY9" fmla="*/ 891550 h 1284246"/>
                <a:gd name="connsiteX10" fmla="*/ 1055864 w 1869410"/>
                <a:gd name="connsiteY10" fmla="*/ 723910 h 1284246"/>
                <a:gd name="connsiteX11" fmla="*/ 1257794 w 1869410"/>
                <a:gd name="connsiteY11" fmla="*/ 971560 h 1284246"/>
                <a:gd name="connsiteX12" fmla="*/ 1233029 w 1869410"/>
                <a:gd name="connsiteY12" fmla="*/ 849640 h 1284246"/>
                <a:gd name="connsiteX13" fmla="*/ 1375904 w 1869410"/>
                <a:gd name="connsiteY13" fmla="*/ 986800 h 1284246"/>
                <a:gd name="connsiteX14" fmla="*/ 1417814 w 1869410"/>
                <a:gd name="connsiteY14" fmla="*/ 1173490 h 1284246"/>
                <a:gd name="connsiteX15" fmla="*/ 1444484 w 1869410"/>
                <a:gd name="connsiteY15" fmla="*/ 1057285 h 1284246"/>
                <a:gd name="connsiteX16" fmla="*/ 1450199 w 1869410"/>
                <a:gd name="connsiteY16" fmla="*/ 1283980 h 1284246"/>
                <a:gd name="connsiteX17" fmla="*/ 1495919 w 1869410"/>
                <a:gd name="connsiteY17" fmla="*/ 1101100 h 1284246"/>
                <a:gd name="connsiteX18" fmla="*/ 1551164 w 1869410"/>
                <a:gd name="connsiteY18" fmla="*/ 1011565 h 1284246"/>
                <a:gd name="connsiteX19" fmla="*/ 1671179 w 1869410"/>
                <a:gd name="connsiteY19" fmla="*/ 1011565 h 1284246"/>
                <a:gd name="connsiteX20" fmla="*/ 1707374 w 1869410"/>
                <a:gd name="connsiteY20" fmla="*/ 1055380 h 1284246"/>
                <a:gd name="connsiteX21" fmla="*/ 1714994 w 1869410"/>
                <a:gd name="connsiteY21" fmla="*/ 904885 h 1284246"/>
                <a:gd name="connsiteX22" fmla="*/ 1716899 w 1869410"/>
                <a:gd name="connsiteY22" fmla="*/ 802015 h 1284246"/>
                <a:gd name="connsiteX23" fmla="*/ 1804529 w 1869410"/>
                <a:gd name="connsiteY23" fmla="*/ 889645 h 1284246"/>
                <a:gd name="connsiteX24" fmla="*/ 1764524 w 1869410"/>
                <a:gd name="connsiteY24" fmla="*/ 716290 h 1284246"/>
                <a:gd name="connsiteX25" fmla="*/ 1764524 w 1869410"/>
                <a:gd name="connsiteY25" fmla="*/ 615325 h 1284246"/>
                <a:gd name="connsiteX26" fmla="*/ 1869299 w 1869410"/>
                <a:gd name="connsiteY26" fmla="*/ 708670 h 1284246"/>
                <a:gd name="connsiteX27" fmla="*/ 1783574 w 1869410"/>
                <a:gd name="connsiteY27" fmla="*/ 539125 h 1284246"/>
                <a:gd name="connsiteX28" fmla="*/ 1730234 w 1869410"/>
                <a:gd name="connsiteY28" fmla="*/ 396250 h 1284246"/>
                <a:gd name="connsiteX29" fmla="*/ 1560689 w 1869410"/>
                <a:gd name="connsiteY29" fmla="*/ 219085 h 1284246"/>
                <a:gd name="connsiteX30" fmla="*/ 1427339 w 1869410"/>
                <a:gd name="connsiteY30" fmla="*/ 129550 h 1284246"/>
                <a:gd name="connsiteX31" fmla="*/ 1594979 w 1869410"/>
                <a:gd name="connsiteY31" fmla="*/ 100975 h 1284246"/>
                <a:gd name="connsiteX32" fmla="*/ 1634984 w 1869410"/>
                <a:gd name="connsiteY32" fmla="*/ 70495 h 1284246"/>
                <a:gd name="connsiteX33" fmla="*/ 1402574 w 1869410"/>
                <a:gd name="connsiteY33" fmla="*/ 62875 h 1284246"/>
                <a:gd name="connsiteX34" fmla="*/ 1191119 w 1869410"/>
                <a:gd name="connsiteY34" fmla="*/ 17155 h 1284246"/>
                <a:gd name="connsiteX35" fmla="*/ 981569 w 1869410"/>
                <a:gd name="connsiteY35" fmla="*/ 10 h 1284246"/>
                <a:gd name="connsiteX36" fmla="*/ 712964 w 1869410"/>
                <a:gd name="connsiteY36" fmla="*/ 19060 h 1284246"/>
                <a:gd name="connsiteX37" fmla="*/ 543419 w 1869410"/>
                <a:gd name="connsiteY37" fmla="*/ 55255 h 1284246"/>
                <a:gd name="connsiteX38" fmla="*/ 415784 w 1869410"/>
                <a:gd name="connsiteY38" fmla="*/ 144790 h 1284246"/>
                <a:gd name="connsiteX39" fmla="*/ 364349 w 1869410"/>
                <a:gd name="connsiteY39" fmla="*/ 215275 h 1284246"/>
                <a:gd name="connsiteX40" fmla="*/ 290054 w 1869410"/>
                <a:gd name="connsiteY40" fmla="*/ 278140 h 1284246"/>
                <a:gd name="connsiteX41" fmla="*/ 223379 w 1869410"/>
                <a:gd name="connsiteY41" fmla="*/ 331480 h 1284246"/>
                <a:gd name="connsiteX42" fmla="*/ 145274 w 1869410"/>
                <a:gd name="connsiteY42" fmla="*/ 485785 h 1284246"/>
                <a:gd name="connsiteX43" fmla="*/ 80504 w 1869410"/>
                <a:gd name="connsiteY43" fmla="*/ 674380 h 1284246"/>
                <a:gd name="connsiteX44" fmla="*/ 494 w 1869410"/>
                <a:gd name="connsiteY44" fmla="*/ 777250 h 1284246"/>
                <a:gd name="connsiteX45" fmla="*/ 120509 w 1869410"/>
                <a:gd name="connsiteY45" fmla="*/ 678190 h 1284246"/>
                <a:gd name="connsiteX46" fmla="*/ 118604 w 1869410"/>
                <a:gd name="connsiteY46" fmla="*/ 910600 h 1284246"/>
                <a:gd name="connsiteX47" fmla="*/ 131939 w 1869410"/>
                <a:gd name="connsiteY47" fmla="*/ 1034425 h 1284246"/>
                <a:gd name="connsiteX48" fmla="*/ 160514 w 1869410"/>
                <a:gd name="connsiteY48" fmla="*/ 891550 h 1284246"/>
                <a:gd name="connsiteX49" fmla="*/ 246239 w 1869410"/>
                <a:gd name="connsiteY49" fmla="*/ 990610 h 1284246"/>
                <a:gd name="connsiteX50" fmla="*/ 238619 w 1869410"/>
                <a:gd name="connsiteY50" fmla="*/ 866785 h 1284246"/>
                <a:gd name="connsiteX51" fmla="*/ 250049 w 1869410"/>
                <a:gd name="connsiteY51" fmla="*/ 725815 h 1284246"/>
                <a:gd name="connsiteX52" fmla="*/ 311009 w 1869410"/>
                <a:gd name="connsiteY52" fmla="*/ 889645 h 1284246"/>
                <a:gd name="connsiteX53" fmla="*/ 295769 w 1869410"/>
                <a:gd name="connsiteY53" fmla="*/ 643900 h 1284246"/>
                <a:gd name="connsiteX54" fmla="*/ 341489 w 1869410"/>
                <a:gd name="connsiteY54" fmla="*/ 495310 h 1284246"/>
                <a:gd name="connsiteX55" fmla="*/ 394829 w 1869410"/>
                <a:gd name="connsiteY55" fmla="*/ 483880 h 1284246"/>
                <a:gd name="connsiteX56" fmla="*/ 486269 w 1869410"/>
                <a:gd name="connsiteY56" fmla="*/ 586750 h 1284246"/>
                <a:gd name="connsiteX0" fmla="*/ 486269 w 1869410"/>
                <a:gd name="connsiteY0" fmla="*/ 586750 h 1284251"/>
                <a:gd name="connsiteX1" fmla="*/ 545324 w 1869410"/>
                <a:gd name="connsiteY1" fmla="*/ 516265 h 1284251"/>
                <a:gd name="connsiteX2" fmla="*/ 629144 w 1869410"/>
                <a:gd name="connsiteY2" fmla="*/ 476260 h 1284251"/>
                <a:gd name="connsiteX3" fmla="*/ 692009 w 1869410"/>
                <a:gd name="connsiteY3" fmla="*/ 577225 h 1284251"/>
                <a:gd name="connsiteX4" fmla="*/ 737729 w 1869410"/>
                <a:gd name="connsiteY4" fmla="*/ 779155 h 1284251"/>
                <a:gd name="connsiteX5" fmla="*/ 735824 w 1869410"/>
                <a:gd name="connsiteY5" fmla="*/ 914410 h 1284251"/>
                <a:gd name="connsiteX6" fmla="*/ 825359 w 1869410"/>
                <a:gd name="connsiteY6" fmla="*/ 678190 h 1284251"/>
                <a:gd name="connsiteX7" fmla="*/ 840599 w 1869410"/>
                <a:gd name="connsiteY7" fmla="*/ 582940 h 1284251"/>
                <a:gd name="connsiteX8" fmla="*/ 1103489 w 1869410"/>
                <a:gd name="connsiteY8" fmla="*/ 870595 h 1284251"/>
                <a:gd name="connsiteX9" fmla="*/ 1154924 w 1869410"/>
                <a:gd name="connsiteY9" fmla="*/ 891550 h 1284251"/>
                <a:gd name="connsiteX10" fmla="*/ 1055864 w 1869410"/>
                <a:gd name="connsiteY10" fmla="*/ 723910 h 1284251"/>
                <a:gd name="connsiteX11" fmla="*/ 1257794 w 1869410"/>
                <a:gd name="connsiteY11" fmla="*/ 971560 h 1284251"/>
                <a:gd name="connsiteX12" fmla="*/ 1233029 w 1869410"/>
                <a:gd name="connsiteY12" fmla="*/ 849640 h 1284251"/>
                <a:gd name="connsiteX13" fmla="*/ 1375904 w 1869410"/>
                <a:gd name="connsiteY13" fmla="*/ 986800 h 1284251"/>
                <a:gd name="connsiteX14" fmla="*/ 1417814 w 1869410"/>
                <a:gd name="connsiteY14" fmla="*/ 1173490 h 1284251"/>
                <a:gd name="connsiteX15" fmla="*/ 1444484 w 1869410"/>
                <a:gd name="connsiteY15" fmla="*/ 1057285 h 1284251"/>
                <a:gd name="connsiteX16" fmla="*/ 1450199 w 1869410"/>
                <a:gd name="connsiteY16" fmla="*/ 1283980 h 1284251"/>
                <a:gd name="connsiteX17" fmla="*/ 1495919 w 1869410"/>
                <a:gd name="connsiteY17" fmla="*/ 1101100 h 1284251"/>
                <a:gd name="connsiteX18" fmla="*/ 1574024 w 1869410"/>
                <a:gd name="connsiteY18" fmla="*/ 996325 h 1284251"/>
                <a:gd name="connsiteX19" fmla="*/ 1671179 w 1869410"/>
                <a:gd name="connsiteY19" fmla="*/ 1011565 h 1284251"/>
                <a:gd name="connsiteX20" fmla="*/ 1707374 w 1869410"/>
                <a:gd name="connsiteY20" fmla="*/ 1055380 h 1284251"/>
                <a:gd name="connsiteX21" fmla="*/ 1714994 w 1869410"/>
                <a:gd name="connsiteY21" fmla="*/ 904885 h 1284251"/>
                <a:gd name="connsiteX22" fmla="*/ 1716899 w 1869410"/>
                <a:gd name="connsiteY22" fmla="*/ 802015 h 1284251"/>
                <a:gd name="connsiteX23" fmla="*/ 1804529 w 1869410"/>
                <a:gd name="connsiteY23" fmla="*/ 889645 h 1284251"/>
                <a:gd name="connsiteX24" fmla="*/ 1764524 w 1869410"/>
                <a:gd name="connsiteY24" fmla="*/ 716290 h 1284251"/>
                <a:gd name="connsiteX25" fmla="*/ 1764524 w 1869410"/>
                <a:gd name="connsiteY25" fmla="*/ 615325 h 1284251"/>
                <a:gd name="connsiteX26" fmla="*/ 1869299 w 1869410"/>
                <a:gd name="connsiteY26" fmla="*/ 708670 h 1284251"/>
                <a:gd name="connsiteX27" fmla="*/ 1783574 w 1869410"/>
                <a:gd name="connsiteY27" fmla="*/ 539125 h 1284251"/>
                <a:gd name="connsiteX28" fmla="*/ 1730234 w 1869410"/>
                <a:gd name="connsiteY28" fmla="*/ 396250 h 1284251"/>
                <a:gd name="connsiteX29" fmla="*/ 1560689 w 1869410"/>
                <a:gd name="connsiteY29" fmla="*/ 219085 h 1284251"/>
                <a:gd name="connsiteX30" fmla="*/ 1427339 w 1869410"/>
                <a:gd name="connsiteY30" fmla="*/ 129550 h 1284251"/>
                <a:gd name="connsiteX31" fmla="*/ 1594979 w 1869410"/>
                <a:gd name="connsiteY31" fmla="*/ 100975 h 1284251"/>
                <a:gd name="connsiteX32" fmla="*/ 1634984 w 1869410"/>
                <a:gd name="connsiteY32" fmla="*/ 70495 h 1284251"/>
                <a:gd name="connsiteX33" fmla="*/ 1402574 w 1869410"/>
                <a:gd name="connsiteY33" fmla="*/ 62875 h 1284251"/>
                <a:gd name="connsiteX34" fmla="*/ 1191119 w 1869410"/>
                <a:gd name="connsiteY34" fmla="*/ 17155 h 1284251"/>
                <a:gd name="connsiteX35" fmla="*/ 981569 w 1869410"/>
                <a:gd name="connsiteY35" fmla="*/ 10 h 1284251"/>
                <a:gd name="connsiteX36" fmla="*/ 712964 w 1869410"/>
                <a:gd name="connsiteY36" fmla="*/ 19060 h 1284251"/>
                <a:gd name="connsiteX37" fmla="*/ 543419 w 1869410"/>
                <a:gd name="connsiteY37" fmla="*/ 55255 h 1284251"/>
                <a:gd name="connsiteX38" fmla="*/ 415784 w 1869410"/>
                <a:gd name="connsiteY38" fmla="*/ 144790 h 1284251"/>
                <a:gd name="connsiteX39" fmla="*/ 364349 w 1869410"/>
                <a:gd name="connsiteY39" fmla="*/ 215275 h 1284251"/>
                <a:gd name="connsiteX40" fmla="*/ 290054 w 1869410"/>
                <a:gd name="connsiteY40" fmla="*/ 278140 h 1284251"/>
                <a:gd name="connsiteX41" fmla="*/ 223379 w 1869410"/>
                <a:gd name="connsiteY41" fmla="*/ 331480 h 1284251"/>
                <a:gd name="connsiteX42" fmla="*/ 145274 w 1869410"/>
                <a:gd name="connsiteY42" fmla="*/ 485785 h 1284251"/>
                <a:gd name="connsiteX43" fmla="*/ 80504 w 1869410"/>
                <a:gd name="connsiteY43" fmla="*/ 674380 h 1284251"/>
                <a:gd name="connsiteX44" fmla="*/ 494 w 1869410"/>
                <a:gd name="connsiteY44" fmla="*/ 777250 h 1284251"/>
                <a:gd name="connsiteX45" fmla="*/ 120509 w 1869410"/>
                <a:gd name="connsiteY45" fmla="*/ 678190 h 1284251"/>
                <a:gd name="connsiteX46" fmla="*/ 118604 w 1869410"/>
                <a:gd name="connsiteY46" fmla="*/ 910600 h 1284251"/>
                <a:gd name="connsiteX47" fmla="*/ 131939 w 1869410"/>
                <a:gd name="connsiteY47" fmla="*/ 1034425 h 1284251"/>
                <a:gd name="connsiteX48" fmla="*/ 160514 w 1869410"/>
                <a:gd name="connsiteY48" fmla="*/ 891550 h 1284251"/>
                <a:gd name="connsiteX49" fmla="*/ 246239 w 1869410"/>
                <a:gd name="connsiteY49" fmla="*/ 990610 h 1284251"/>
                <a:gd name="connsiteX50" fmla="*/ 238619 w 1869410"/>
                <a:gd name="connsiteY50" fmla="*/ 866785 h 1284251"/>
                <a:gd name="connsiteX51" fmla="*/ 250049 w 1869410"/>
                <a:gd name="connsiteY51" fmla="*/ 725815 h 1284251"/>
                <a:gd name="connsiteX52" fmla="*/ 311009 w 1869410"/>
                <a:gd name="connsiteY52" fmla="*/ 889645 h 1284251"/>
                <a:gd name="connsiteX53" fmla="*/ 295769 w 1869410"/>
                <a:gd name="connsiteY53" fmla="*/ 643900 h 1284251"/>
                <a:gd name="connsiteX54" fmla="*/ 341489 w 1869410"/>
                <a:gd name="connsiteY54" fmla="*/ 495310 h 1284251"/>
                <a:gd name="connsiteX55" fmla="*/ 394829 w 1869410"/>
                <a:gd name="connsiteY55" fmla="*/ 483880 h 1284251"/>
                <a:gd name="connsiteX56" fmla="*/ 486269 w 1869410"/>
                <a:gd name="connsiteY56" fmla="*/ 586750 h 1284251"/>
                <a:gd name="connsiteX0" fmla="*/ 486269 w 1869410"/>
                <a:gd name="connsiteY0" fmla="*/ 586750 h 1284251"/>
                <a:gd name="connsiteX1" fmla="*/ 545324 w 1869410"/>
                <a:gd name="connsiteY1" fmla="*/ 516265 h 1284251"/>
                <a:gd name="connsiteX2" fmla="*/ 629144 w 1869410"/>
                <a:gd name="connsiteY2" fmla="*/ 476260 h 1284251"/>
                <a:gd name="connsiteX3" fmla="*/ 692009 w 1869410"/>
                <a:gd name="connsiteY3" fmla="*/ 577225 h 1284251"/>
                <a:gd name="connsiteX4" fmla="*/ 737729 w 1869410"/>
                <a:gd name="connsiteY4" fmla="*/ 779155 h 1284251"/>
                <a:gd name="connsiteX5" fmla="*/ 735824 w 1869410"/>
                <a:gd name="connsiteY5" fmla="*/ 914410 h 1284251"/>
                <a:gd name="connsiteX6" fmla="*/ 825359 w 1869410"/>
                <a:gd name="connsiteY6" fmla="*/ 678190 h 1284251"/>
                <a:gd name="connsiteX7" fmla="*/ 840599 w 1869410"/>
                <a:gd name="connsiteY7" fmla="*/ 582940 h 1284251"/>
                <a:gd name="connsiteX8" fmla="*/ 1103489 w 1869410"/>
                <a:gd name="connsiteY8" fmla="*/ 870595 h 1284251"/>
                <a:gd name="connsiteX9" fmla="*/ 1154924 w 1869410"/>
                <a:gd name="connsiteY9" fmla="*/ 891550 h 1284251"/>
                <a:gd name="connsiteX10" fmla="*/ 1055864 w 1869410"/>
                <a:gd name="connsiteY10" fmla="*/ 723910 h 1284251"/>
                <a:gd name="connsiteX11" fmla="*/ 1257794 w 1869410"/>
                <a:gd name="connsiteY11" fmla="*/ 971560 h 1284251"/>
                <a:gd name="connsiteX12" fmla="*/ 1233029 w 1869410"/>
                <a:gd name="connsiteY12" fmla="*/ 849640 h 1284251"/>
                <a:gd name="connsiteX13" fmla="*/ 1375904 w 1869410"/>
                <a:gd name="connsiteY13" fmla="*/ 986800 h 1284251"/>
                <a:gd name="connsiteX14" fmla="*/ 1417814 w 1869410"/>
                <a:gd name="connsiteY14" fmla="*/ 1173490 h 1284251"/>
                <a:gd name="connsiteX15" fmla="*/ 1444484 w 1869410"/>
                <a:gd name="connsiteY15" fmla="*/ 1057285 h 1284251"/>
                <a:gd name="connsiteX16" fmla="*/ 1450199 w 1869410"/>
                <a:gd name="connsiteY16" fmla="*/ 1283980 h 1284251"/>
                <a:gd name="connsiteX17" fmla="*/ 1495919 w 1869410"/>
                <a:gd name="connsiteY17" fmla="*/ 1101100 h 1284251"/>
                <a:gd name="connsiteX18" fmla="*/ 1574024 w 1869410"/>
                <a:gd name="connsiteY18" fmla="*/ 996325 h 1284251"/>
                <a:gd name="connsiteX19" fmla="*/ 1667369 w 1869410"/>
                <a:gd name="connsiteY19" fmla="*/ 1021090 h 1284251"/>
                <a:gd name="connsiteX20" fmla="*/ 1707374 w 1869410"/>
                <a:gd name="connsiteY20" fmla="*/ 1055380 h 1284251"/>
                <a:gd name="connsiteX21" fmla="*/ 1714994 w 1869410"/>
                <a:gd name="connsiteY21" fmla="*/ 904885 h 1284251"/>
                <a:gd name="connsiteX22" fmla="*/ 1716899 w 1869410"/>
                <a:gd name="connsiteY22" fmla="*/ 802015 h 1284251"/>
                <a:gd name="connsiteX23" fmla="*/ 1804529 w 1869410"/>
                <a:gd name="connsiteY23" fmla="*/ 889645 h 1284251"/>
                <a:gd name="connsiteX24" fmla="*/ 1764524 w 1869410"/>
                <a:gd name="connsiteY24" fmla="*/ 716290 h 1284251"/>
                <a:gd name="connsiteX25" fmla="*/ 1764524 w 1869410"/>
                <a:gd name="connsiteY25" fmla="*/ 615325 h 1284251"/>
                <a:gd name="connsiteX26" fmla="*/ 1869299 w 1869410"/>
                <a:gd name="connsiteY26" fmla="*/ 708670 h 1284251"/>
                <a:gd name="connsiteX27" fmla="*/ 1783574 w 1869410"/>
                <a:gd name="connsiteY27" fmla="*/ 539125 h 1284251"/>
                <a:gd name="connsiteX28" fmla="*/ 1730234 w 1869410"/>
                <a:gd name="connsiteY28" fmla="*/ 396250 h 1284251"/>
                <a:gd name="connsiteX29" fmla="*/ 1560689 w 1869410"/>
                <a:gd name="connsiteY29" fmla="*/ 219085 h 1284251"/>
                <a:gd name="connsiteX30" fmla="*/ 1427339 w 1869410"/>
                <a:gd name="connsiteY30" fmla="*/ 129550 h 1284251"/>
                <a:gd name="connsiteX31" fmla="*/ 1594979 w 1869410"/>
                <a:gd name="connsiteY31" fmla="*/ 100975 h 1284251"/>
                <a:gd name="connsiteX32" fmla="*/ 1634984 w 1869410"/>
                <a:gd name="connsiteY32" fmla="*/ 70495 h 1284251"/>
                <a:gd name="connsiteX33" fmla="*/ 1402574 w 1869410"/>
                <a:gd name="connsiteY33" fmla="*/ 62875 h 1284251"/>
                <a:gd name="connsiteX34" fmla="*/ 1191119 w 1869410"/>
                <a:gd name="connsiteY34" fmla="*/ 17155 h 1284251"/>
                <a:gd name="connsiteX35" fmla="*/ 981569 w 1869410"/>
                <a:gd name="connsiteY35" fmla="*/ 10 h 1284251"/>
                <a:gd name="connsiteX36" fmla="*/ 712964 w 1869410"/>
                <a:gd name="connsiteY36" fmla="*/ 19060 h 1284251"/>
                <a:gd name="connsiteX37" fmla="*/ 543419 w 1869410"/>
                <a:gd name="connsiteY37" fmla="*/ 55255 h 1284251"/>
                <a:gd name="connsiteX38" fmla="*/ 415784 w 1869410"/>
                <a:gd name="connsiteY38" fmla="*/ 144790 h 1284251"/>
                <a:gd name="connsiteX39" fmla="*/ 364349 w 1869410"/>
                <a:gd name="connsiteY39" fmla="*/ 215275 h 1284251"/>
                <a:gd name="connsiteX40" fmla="*/ 290054 w 1869410"/>
                <a:gd name="connsiteY40" fmla="*/ 278140 h 1284251"/>
                <a:gd name="connsiteX41" fmla="*/ 223379 w 1869410"/>
                <a:gd name="connsiteY41" fmla="*/ 331480 h 1284251"/>
                <a:gd name="connsiteX42" fmla="*/ 145274 w 1869410"/>
                <a:gd name="connsiteY42" fmla="*/ 485785 h 1284251"/>
                <a:gd name="connsiteX43" fmla="*/ 80504 w 1869410"/>
                <a:gd name="connsiteY43" fmla="*/ 674380 h 1284251"/>
                <a:gd name="connsiteX44" fmla="*/ 494 w 1869410"/>
                <a:gd name="connsiteY44" fmla="*/ 777250 h 1284251"/>
                <a:gd name="connsiteX45" fmla="*/ 120509 w 1869410"/>
                <a:gd name="connsiteY45" fmla="*/ 678190 h 1284251"/>
                <a:gd name="connsiteX46" fmla="*/ 118604 w 1869410"/>
                <a:gd name="connsiteY46" fmla="*/ 910600 h 1284251"/>
                <a:gd name="connsiteX47" fmla="*/ 131939 w 1869410"/>
                <a:gd name="connsiteY47" fmla="*/ 1034425 h 1284251"/>
                <a:gd name="connsiteX48" fmla="*/ 160514 w 1869410"/>
                <a:gd name="connsiteY48" fmla="*/ 891550 h 1284251"/>
                <a:gd name="connsiteX49" fmla="*/ 246239 w 1869410"/>
                <a:gd name="connsiteY49" fmla="*/ 990610 h 1284251"/>
                <a:gd name="connsiteX50" fmla="*/ 238619 w 1869410"/>
                <a:gd name="connsiteY50" fmla="*/ 866785 h 1284251"/>
                <a:gd name="connsiteX51" fmla="*/ 250049 w 1869410"/>
                <a:gd name="connsiteY51" fmla="*/ 725815 h 1284251"/>
                <a:gd name="connsiteX52" fmla="*/ 311009 w 1869410"/>
                <a:gd name="connsiteY52" fmla="*/ 889645 h 1284251"/>
                <a:gd name="connsiteX53" fmla="*/ 295769 w 1869410"/>
                <a:gd name="connsiteY53" fmla="*/ 643900 h 1284251"/>
                <a:gd name="connsiteX54" fmla="*/ 341489 w 1869410"/>
                <a:gd name="connsiteY54" fmla="*/ 495310 h 1284251"/>
                <a:gd name="connsiteX55" fmla="*/ 394829 w 1869410"/>
                <a:gd name="connsiteY55" fmla="*/ 483880 h 1284251"/>
                <a:gd name="connsiteX56" fmla="*/ 486269 w 1869410"/>
                <a:gd name="connsiteY56" fmla="*/ 586750 h 1284251"/>
                <a:gd name="connsiteX0" fmla="*/ 486269 w 1869410"/>
                <a:gd name="connsiteY0" fmla="*/ 586750 h 1284251"/>
                <a:gd name="connsiteX1" fmla="*/ 545324 w 1869410"/>
                <a:gd name="connsiteY1" fmla="*/ 516265 h 1284251"/>
                <a:gd name="connsiteX2" fmla="*/ 629144 w 1869410"/>
                <a:gd name="connsiteY2" fmla="*/ 476260 h 1284251"/>
                <a:gd name="connsiteX3" fmla="*/ 692009 w 1869410"/>
                <a:gd name="connsiteY3" fmla="*/ 577225 h 1284251"/>
                <a:gd name="connsiteX4" fmla="*/ 737729 w 1869410"/>
                <a:gd name="connsiteY4" fmla="*/ 779155 h 1284251"/>
                <a:gd name="connsiteX5" fmla="*/ 735824 w 1869410"/>
                <a:gd name="connsiteY5" fmla="*/ 914410 h 1284251"/>
                <a:gd name="connsiteX6" fmla="*/ 825359 w 1869410"/>
                <a:gd name="connsiteY6" fmla="*/ 678190 h 1284251"/>
                <a:gd name="connsiteX7" fmla="*/ 840599 w 1869410"/>
                <a:gd name="connsiteY7" fmla="*/ 582940 h 1284251"/>
                <a:gd name="connsiteX8" fmla="*/ 1103489 w 1869410"/>
                <a:gd name="connsiteY8" fmla="*/ 870595 h 1284251"/>
                <a:gd name="connsiteX9" fmla="*/ 1154924 w 1869410"/>
                <a:gd name="connsiteY9" fmla="*/ 891550 h 1284251"/>
                <a:gd name="connsiteX10" fmla="*/ 1055864 w 1869410"/>
                <a:gd name="connsiteY10" fmla="*/ 723910 h 1284251"/>
                <a:gd name="connsiteX11" fmla="*/ 1257794 w 1869410"/>
                <a:gd name="connsiteY11" fmla="*/ 971560 h 1284251"/>
                <a:gd name="connsiteX12" fmla="*/ 1233029 w 1869410"/>
                <a:gd name="connsiteY12" fmla="*/ 849640 h 1284251"/>
                <a:gd name="connsiteX13" fmla="*/ 1375904 w 1869410"/>
                <a:gd name="connsiteY13" fmla="*/ 986800 h 1284251"/>
                <a:gd name="connsiteX14" fmla="*/ 1417814 w 1869410"/>
                <a:gd name="connsiteY14" fmla="*/ 1173490 h 1284251"/>
                <a:gd name="connsiteX15" fmla="*/ 1444484 w 1869410"/>
                <a:gd name="connsiteY15" fmla="*/ 1057285 h 1284251"/>
                <a:gd name="connsiteX16" fmla="*/ 1450199 w 1869410"/>
                <a:gd name="connsiteY16" fmla="*/ 1283980 h 1284251"/>
                <a:gd name="connsiteX17" fmla="*/ 1495919 w 1869410"/>
                <a:gd name="connsiteY17" fmla="*/ 1101100 h 1284251"/>
                <a:gd name="connsiteX18" fmla="*/ 1574024 w 1869410"/>
                <a:gd name="connsiteY18" fmla="*/ 996325 h 1284251"/>
                <a:gd name="connsiteX19" fmla="*/ 1667369 w 1869410"/>
                <a:gd name="connsiteY19" fmla="*/ 1021090 h 1284251"/>
                <a:gd name="connsiteX20" fmla="*/ 1707374 w 1869410"/>
                <a:gd name="connsiteY20" fmla="*/ 1055380 h 1284251"/>
                <a:gd name="connsiteX21" fmla="*/ 1714994 w 1869410"/>
                <a:gd name="connsiteY21" fmla="*/ 904885 h 1284251"/>
                <a:gd name="connsiteX22" fmla="*/ 1716899 w 1869410"/>
                <a:gd name="connsiteY22" fmla="*/ 802015 h 1284251"/>
                <a:gd name="connsiteX23" fmla="*/ 1804529 w 1869410"/>
                <a:gd name="connsiteY23" fmla="*/ 889645 h 1284251"/>
                <a:gd name="connsiteX24" fmla="*/ 1764524 w 1869410"/>
                <a:gd name="connsiteY24" fmla="*/ 716290 h 1284251"/>
                <a:gd name="connsiteX25" fmla="*/ 1764524 w 1869410"/>
                <a:gd name="connsiteY25" fmla="*/ 615325 h 1284251"/>
                <a:gd name="connsiteX26" fmla="*/ 1869299 w 1869410"/>
                <a:gd name="connsiteY26" fmla="*/ 708670 h 1284251"/>
                <a:gd name="connsiteX27" fmla="*/ 1783574 w 1869410"/>
                <a:gd name="connsiteY27" fmla="*/ 539125 h 1284251"/>
                <a:gd name="connsiteX28" fmla="*/ 1730234 w 1869410"/>
                <a:gd name="connsiteY28" fmla="*/ 396250 h 1284251"/>
                <a:gd name="connsiteX29" fmla="*/ 1560689 w 1869410"/>
                <a:gd name="connsiteY29" fmla="*/ 219085 h 1284251"/>
                <a:gd name="connsiteX30" fmla="*/ 1427339 w 1869410"/>
                <a:gd name="connsiteY30" fmla="*/ 129550 h 1284251"/>
                <a:gd name="connsiteX31" fmla="*/ 1594979 w 1869410"/>
                <a:gd name="connsiteY31" fmla="*/ 100975 h 1284251"/>
                <a:gd name="connsiteX32" fmla="*/ 1634984 w 1869410"/>
                <a:gd name="connsiteY32" fmla="*/ 70495 h 1284251"/>
                <a:gd name="connsiteX33" fmla="*/ 1402574 w 1869410"/>
                <a:gd name="connsiteY33" fmla="*/ 62875 h 1284251"/>
                <a:gd name="connsiteX34" fmla="*/ 1191119 w 1869410"/>
                <a:gd name="connsiteY34" fmla="*/ 17155 h 1284251"/>
                <a:gd name="connsiteX35" fmla="*/ 981569 w 1869410"/>
                <a:gd name="connsiteY35" fmla="*/ 10 h 1284251"/>
                <a:gd name="connsiteX36" fmla="*/ 712964 w 1869410"/>
                <a:gd name="connsiteY36" fmla="*/ 19060 h 1284251"/>
                <a:gd name="connsiteX37" fmla="*/ 543419 w 1869410"/>
                <a:gd name="connsiteY37" fmla="*/ 55255 h 1284251"/>
                <a:gd name="connsiteX38" fmla="*/ 415784 w 1869410"/>
                <a:gd name="connsiteY38" fmla="*/ 144790 h 1284251"/>
                <a:gd name="connsiteX39" fmla="*/ 364349 w 1869410"/>
                <a:gd name="connsiteY39" fmla="*/ 215275 h 1284251"/>
                <a:gd name="connsiteX40" fmla="*/ 290054 w 1869410"/>
                <a:gd name="connsiteY40" fmla="*/ 278140 h 1284251"/>
                <a:gd name="connsiteX41" fmla="*/ 223379 w 1869410"/>
                <a:gd name="connsiteY41" fmla="*/ 331480 h 1284251"/>
                <a:gd name="connsiteX42" fmla="*/ 145274 w 1869410"/>
                <a:gd name="connsiteY42" fmla="*/ 485785 h 1284251"/>
                <a:gd name="connsiteX43" fmla="*/ 80504 w 1869410"/>
                <a:gd name="connsiteY43" fmla="*/ 674380 h 1284251"/>
                <a:gd name="connsiteX44" fmla="*/ 494 w 1869410"/>
                <a:gd name="connsiteY44" fmla="*/ 777250 h 1284251"/>
                <a:gd name="connsiteX45" fmla="*/ 120509 w 1869410"/>
                <a:gd name="connsiteY45" fmla="*/ 678190 h 1284251"/>
                <a:gd name="connsiteX46" fmla="*/ 118604 w 1869410"/>
                <a:gd name="connsiteY46" fmla="*/ 910600 h 1284251"/>
                <a:gd name="connsiteX47" fmla="*/ 131939 w 1869410"/>
                <a:gd name="connsiteY47" fmla="*/ 1034425 h 1284251"/>
                <a:gd name="connsiteX48" fmla="*/ 160514 w 1869410"/>
                <a:gd name="connsiteY48" fmla="*/ 891550 h 1284251"/>
                <a:gd name="connsiteX49" fmla="*/ 246239 w 1869410"/>
                <a:gd name="connsiteY49" fmla="*/ 990610 h 1284251"/>
                <a:gd name="connsiteX50" fmla="*/ 238619 w 1869410"/>
                <a:gd name="connsiteY50" fmla="*/ 866785 h 1284251"/>
                <a:gd name="connsiteX51" fmla="*/ 250049 w 1869410"/>
                <a:gd name="connsiteY51" fmla="*/ 725815 h 1284251"/>
                <a:gd name="connsiteX52" fmla="*/ 311009 w 1869410"/>
                <a:gd name="connsiteY52" fmla="*/ 889645 h 1284251"/>
                <a:gd name="connsiteX53" fmla="*/ 295769 w 1869410"/>
                <a:gd name="connsiteY53" fmla="*/ 643900 h 1284251"/>
                <a:gd name="connsiteX54" fmla="*/ 341489 w 1869410"/>
                <a:gd name="connsiteY54" fmla="*/ 495310 h 1284251"/>
                <a:gd name="connsiteX55" fmla="*/ 394829 w 1869410"/>
                <a:gd name="connsiteY55" fmla="*/ 483880 h 1284251"/>
                <a:gd name="connsiteX56" fmla="*/ 486269 w 1869410"/>
                <a:gd name="connsiteY56" fmla="*/ 586750 h 1284251"/>
                <a:gd name="connsiteX0" fmla="*/ 486269 w 1869410"/>
                <a:gd name="connsiteY0" fmla="*/ 586750 h 1284248"/>
                <a:gd name="connsiteX1" fmla="*/ 545324 w 1869410"/>
                <a:gd name="connsiteY1" fmla="*/ 516265 h 1284248"/>
                <a:gd name="connsiteX2" fmla="*/ 629144 w 1869410"/>
                <a:gd name="connsiteY2" fmla="*/ 476260 h 1284248"/>
                <a:gd name="connsiteX3" fmla="*/ 692009 w 1869410"/>
                <a:gd name="connsiteY3" fmla="*/ 577225 h 1284248"/>
                <a:gd name="connsiteX4" fmla="*/ 737729 w 1869410"/>
                <a:gd name="connsiteY4" fmla="*/ 779155 h 1284248"/>
                <a:gd name="connsiteX5" fmla="*/ 735824 w 1869410"/>
                <a:gd name="connsiteY5" fmla="*/ 914410 h 1284248"/>
                <a:gd name="connsiteX6" fmla="*/ 825359 w 1869410"/>
                <a:gd name="connsiteY6" fmla="*/ 678190 h 1284248"/>
                <a:gd name="connsiteX7" fmla="*/ 840599 w 1869410"/>
                <a:gd name="connsiteY7" fmla="*/ 582940 h 1284248"/>
                <a:gd name="connsiteX8" fmla="*/ 1103489 w 1869410"/>
                <a:gd name="connsiteY8" fmla="*/ 870595 h 1284248"/>
                <a:gd name="connsiteX9" fmla="*/ 1154924 w 1869410"/>
                <a:gd name="connsiteY9" fmla="*/ 891550 h 1284248"/>
                <a:gd name="connsiteX10" fmla="*/ 1055864 w 1869410"/>
                <a:gd name="connsiteY10" fmla="*/ 723910 h 1284248"/>
                <a:gd name="connsiteX11" fmla="*/ 1257794 w 1869410"/>
                <a:gd name="connsiteY11" fmla="*/ 971560 h 1284248"/>
                <a:gd name="connsiteX12" fmla="*/ 1233029 w 1869410"/>
                <a:gd name="connsiteY12" fmla="*/ 849640 h 1284248"/>
                <a:gd name="connsiteX13" fmla="*/ 1375904 w 1869410"/>
                <a:gd name="connsiteY13" fmla="*/ 986800 h 1284248"/>
                <a:gd name="connsiteX14" fmla="*/ 1417814 w 1869410"/>
                <a:gd name="connsiteY14" fmla="*/ 1173490 h 1284248"/>
                <a:gd name="connsiteX15" fmla="*/ 1444484 w 1869410"/>
                <a:gd name="connsiteY15" fmla="*/ 1057285 h 1284248"/>
                <a:gd name="connsiteX16" fmla="*/ 1450199 w 1869410"/>
                <a:gd name="connsiteY16" fmla="*/ 1283980 h 1284248"/>
                <a:gd name="connsiteX17" fmla="*/ 1495919 w 1869410"/>
                <a:gd name="connsiteY17" fmla="*/ 1101100 h 1284248"/>
                <a:gd name="connsiteX18" fmla="*/ 1577834 w 1869410"/>
                <a:gd name="connsiteY18" fmla="*/ 1003945 h 1284248"/>
                <a:gd name="connsiteX19" fmla="*/ 1667369 w 1869410"/>
                <a:gd name="connsiteY19" fmla="*/ 1021090 h 1284248"/>
                <a:gd name="connsiteX20" fmla="*/ 1707374 w 1869410"/>
                <a:gd name="connsiteY20" fmla="*/ 1055380 h 1284248"/>
                <a:gd name="connsiteX21" fmla="*/ 1714994 w 1869410"/>
                <a:gd name="connsiteY21" fmla="*/ 904885 h 1284248"/>
                <a:gd name="connsiteX22" fmla="*/ 1716899 w 1869410"/>
                <a:gd name="connsiteY22" fmla="*/ 802015 h 1284248"/>
                <a:gd name="connsiteX23" fmla="*/ 1804529 w 1869410"/>
                <a:gd name="connsiteY23" fmla="*/ 889645 h 1284248"/>
                <a:gd name="connsiteX24" fmla="*/ 1764524 w 1869410"/>
                <a:gd name="connsiteY24" fmla="*/ 716290 h 1284248"/>
                <a:gd name="connsiteX25" fmla="*/ 1764524 w 1869410"/>
                <a:gd name="connsiteY25" fmla="*/ 615325 h 1284248"/>
                <a:gd name="connsiteX26" fmla="*/ 1869299 w 1869410"/>
                <a:gd name="connsiteY26" fmla="*/ 708670 h 1284248"/>
                <a:gd name="connsiteX27" fmla="*/ 1783574 w 1869410"/>
                <a:gd name="connsiteY27" fmla="*/ 539125 h 1284248"/>
                <a:gd name="connsiteX28" fmla="*/ 1730234 w 1869410"/>
                <a:gd name="connsiteY28" fmla="*/ 396250 h 1284248"/>
                <a:gd name="connsiteX29" fmla="*/ 1560689 w 1869410"/>
                <a:gd name="connsiteY29" fmla="*/ 219085 h 1284248"/>
                <a:gd name="connsiteX30" fmla="*/ 1427339 w 1869410"/>
                <a:gd name="connsiteY30" fmla="*/ 129550 h 1284248"/>
                <a:gd name="connsiteX31" fmla="*/ 1594979 w 1869410"/>
                <a:gd name="connsiteY31" fmla="*/ 100975 h 1284248"/>
                <a:gd name="connsiteX32" fmla="*/ 1634984 w 1869410"/>
                <a:gd name="connsiteY32" fmla="*/ 70495 h 1284248"/>
                <a:gd name="connsiteX33" fmla="*/ 1402574 w 1869410"/>
                <a:gd name="connsiteY33" fmla="*/ 62875 h 1284248"/>
                <a:gd name="connsiteX34" fmla="*/ 1191119 w 1869410"/>
                <a:gd name="connsiteY34" fmla="*/ 17155 h 1284248"/>
                <a:gd name="connsiteX35" fmla="*/ 981569 w 1869410"/>
                <a:gd name="connsiteY35" fmla="*/ 10 h 1284248"/>
                <a:gd name="connsiteX36" fmla="*/ 712964 w 1869410"/>
                <a:gd name="connsiteY36" fmla="*/ 19060 h 1284248"/>
                <a:gd name="connsiteX37" fmla="*/ 543419 w 1869410"/>
                <a:gd name="connsiteY37" fmla="*/ 55255 h 1284248"/>
                <a:gd name="connsiteX38" fmla="*/ 415784 w 1869410"/>
                <a:gd name="connsiteY38" fmla="*/ 144790 h 1284248"/>
                <a:gd name="connsiteX39" fmla="*/ 364349 w 1869410"/>
                <a:gd name="connsiteY39" fmla="*/ 215275 h 1284248"/>
                <a:gd name="connsiteX40" fmla="*/ 290054 w 1869410"/>
                <a:gd name="connsiteY40" fmla="*/ 278140 h 1284248"/>
                <a:gd name="connsiteX41" fmla="*/ 223379 w 1869410"/>
                <a:gd name="connsiteY41" fmla="*/ 331480 h 1284248"/>
                <a:gd name="connsiteX42" fmla="*/ 145274 w 1869410"/>
                <a:gd name="connsiteY42" fmla="*/ 485785 h 1284248"/>
                <a:gd name="connsiteX43" fmla="*/ 80504 w 1869410"/>
                <a:gd name="connsiteY43" fmla="*/ 674380 h 1284248"/>
                <a:gd name="connsiteX44" fmla="*/ 494 w 1869410"/>
                <a:gd name="connsiteY44" fmla="*/ 777250 h 1284248"/>
                <a:gd name="connsiteX45" fmla="*/ 120509 w 1869410"/>
                <a:gd name="connsiteY45" fmla="*/ 678190 h 1284248"/>
                <a:gd name="connsiteX46" fmla="*/ 118604 w 1869410"/>
                <a:gd name="connsiteY46" fmla="*/ 910600 h 1284248"/>
                <a:gd name="connsiteX47" fmla="*/ 131939 w 1869410"/>
                <a:gd name="connsiteY47" fmla="*/ 1034425 h 1284248"/>
                <a:gd name="connsiteX48" fmla="*/ 160514 w 1869410"/>
                <a:gd name="connsiteY48" fmla="*/ 891550 h 1284248"/>
                <a:gd name="connsiteX49" fmla="*/ 246239 w 1869410"/>
                <a:gd name="connsiteY49" fmla="*/ 990610 h 1284248"/>
                <a:gd name="connsiteX50" fmla="*/ 238619 w 1869410"/>
                <a:gd name="connsiteY50" fmla="*/ 866785 h 1284248"/>
                <a:gd name="connsiteX51" fmla="*/ 250049 w 1869410"/>
                <a:gd name="connsiteY51" fmla="*/ 725815 h 1284248"/>
                <a:gd name="connsiteX52" fmla="*/ 311009 w 1869410"/>
                <a:gd name="connsiteY52" fmla="*/ 889645 h 1284248"/>
                <a:gd name="connsiteX53" fmla="*/ 295769 w 1869410"/>
                <a:gd name="connsiteY53" fmla="*/ 643900 h 1284248"/>
                <a:gd name="connsiteX54" fmla="*/ 341489 w 1869410"/>
                <a:gd name="connsiteY54" fmla="*/ 495310 h 1284248"/>
                <a:gd name="connsiteX55" fmla="*/ 394829 w 1869410"/>
                <a:gd name="connsiteY55" fmla="*/ 483880 h 1284248"/>
                <a:gd name="connsiteX56" fmla="*/ 486269 w 1869410"/>
                <a:gd name="connsiteY56" fmla="*/ 586750 h 1284248"/>
                <a:gd name="connsiteX0" fmla="*/ 486269 w 1869410"/>
                <a:gd name="connsiteY0" fmla="*/ 586750 h 1238621"/>
                <a:gd name="connsiteX1" fmla="*/ 545324 w 1869410"/>
                <a:gd name="connsiteY1" fmla="*/ 516265 h 1238621"/>
                <a:gd name="connsiteX2" fmla="*/ 629144 w 1869410"/>
                <a:gd name="connsiteY2" fmla="*/ 476260 h 1238621"/>
                <a:gd name="connsiteX3" fmla="*/ 692009 w 1869410"/>
                <a:gd name="connsiteY3" fmla="*/ 577225 h 1238621"/>
                <a:gd name="connsiteX4" fmla="*/ 737729 w 1869410"/>
                <a:gd name="connsiteY4" fmla="*/ 779155 h 1238621"/>
                <a:gd name="connsiteX5" fmla="*/ 735824 w 1869410"/>
                <a:gd name="connsiteY5" fmla="*/ 914410 h 1238621"/>
                <a:gd name="connsiteX6" fmla="*/ 825359 w 1869410"/>
                <a:gd name="connsiteY6" fmla="*/ 678190 h 1238621"/>
                <a:gd name="connsiteX7" fmla="*/ 840599 w 1869410"/>
                <a:gd name="connsiteY7" fmla="*/ 582940 h 1238621"/>
                <a:gd name="connsiteX8" fmla="*/ 1103489 w 1869410"/>
                <a:gd name="connsiteY8" fmla="*/ 870595 h 1238621"/>
                <a:gd name="connsiteX9" fmla="*/ 1154924 w 1869410"/>
                <a:gd name="connsiteY9" fmla="*/ 891550 h 1238621"/>
                <a:gd name="connsiteX10" fmla="*/ 1055864 w 1869410"/>
                <a:gd name="connsiteY10" fmla="*/ 723910 h 1238621"/>
                <a:gd name="connsiteX11" fmla="*/ 1257794 w 1869410"/>
                <a:gd name="connsiteY11" fmla="*/ 971560 h 1238621"/>
                <a:gd name="connsiteX12" fmla="*/ 1233029 w 1869410"/>
                <a:gd name="connsiteY12" fmla="*/ 849640 h 1238621"/>
                <a:gd name="connsiteX13" fmla="*/ 1375904 w 1869410"/>
                <a:gd name="connsiteY13" fmla="*/ 986800 h 1238621"/>
                <a:gd name="connsiteX14" fmla="*/ 1417814 w 1869410"/>
                <a:gd name="connsiteY14" fmla="*/ 1173490 h 1238621"/>
                <a:gd name="connsiteX15" fmla="*/ 1444484 w 1869410"/>
                <a:gd name="connsiteY15" fmla="*/ 1057285 h 1238621"/>
                <a:gd name="connsiteX16" fmla="*/ 1442579 w 1869410"/>
                <a:gd name="connsiteY16" fmla="*/ 1238260 h 1238621"/>
                <a:gd name="connsiteX17" fmla="*/ 1495919 w 1869410"/>
                <a:gd name="connsiteY17" fmla="*/ 1101100 h 1238621"/>
                <a:gd name="connsiteX18" fmla="*/ 1577834 w 1869410"/>
                <a:gd name="connsiteY18" fmla="*/ 1003945 h 1238621"/>
                <a:gd name="connsiteX19" fmla="*/ 1667369 w 1869410"/>
                <a:gd name="connsiteY19" fmla="*/ 1021090 h 1238621"/>
                <a:gd name="connsiteX20" fmla="*/ 1707374 w 1869410"/>
                <a:gd name="connsiteY20" fmla="*/ 1055380 h 1238621"/>
                <a:gd name="connsiteX21" fmla="*/ 1714994 w 1869410"/>
                <a:gd name="connsiteY21" fmla="*/ 904885 h 1238621"/>
                <a:gd name="connsiteX22" fmla="*/ 1716899 w 1869410"/>
                <a:gd name="connsiteY22" fmla="*/ 802015 h 1238621"/>
                <a:gd name="connsiteX23" fmla="*/ 1804529 w 1869410"/>
                <a:gd name="connsiteY23" fmla="*/ 889645 h 1238621"/>
                <a:gd name="connsiteX24" fmla="*/ 1764524 w 1869410"/>
                <a:gd name="connsiteY24" fmla="*/ 716290 h 1238621"/>
                <a:gd name="connsiteX25" fmla="*/ 1764524 w 1869410"/>
                <a:gd name="connsiteY25" fmla="*/ 615325 h 1238621"/>
                <a:gd name="connsiteX26" fmla="*/ 1869299 w 1869410"/>
                <a:gd name="connsiteY26" fmla="*/ 708670 h 1238621"/>
                <a:gd name="connsiteX27" fmla="*/ 1783574 w 1869410"/>
                <a:gd name="connsiteY27" fmla="*/ 539125 h 1238621"/>
                <a:gd name="connsiteX28" fmla="*/ 1730234 w 1869410"/>
                <a:gd name="connsiteY28" fmla="*/ 396250 h 1238621"/>
                <a:gd name="connsiteX29" fmla="*/ 1560689 w 1869410"/>
                <a:gd name="connsiteY29" fmla="*/ 219085 h 1238621"/>
                <a:gd name="connsiteX30" fmla="*/ 1427339 w 1869410"/>
                <a:gd name="connsiteY30" fmla="*/ 129550 h 1238621"/>
                <a:gd name="connsiteX31" fmla="*/ 1594979 w 1869410"/>
                <a:gd name="connsiteY31" fmla="*/ 100975 h 1238621"/>
                <a:gd name="connsiteX32" fmla="*/ 1634984 w 1869410"/>
                <a:gd name="connsiteY32" fmla="*/ 70495 h 1238621"/>
                <a:gd name="connsiteX33" fmla="*/ 1402574 w 1869410"/>
                <a:gd name="connsiteY33" fmla="*/ 62875 h 1238621"/>
                <a:gd name="connsiteX34" fmla="*/ 1191119 w 1869410"/>
                <a:gd name="connsiteY34" fmla="*/ 17155 h 1238621"/>
                <a:gd name="connsiteX35" fmla="*/ 981569 w 1869410"/>
                <a:gd name="connsiteY35" fmla="*/ 10 h 1238621"/>
                <a:gd name="connsiteX36" fmla="*/ 712964 w 1869410"/>
                <a:gd name="connsiteY36" fmla="*/ 19060 h 1238621"/>
                <a:gd name="connsiteX37" fmla="*/ 543419 w 1869410"/>
                <a:gd name="connsiteY37" fmla="*/ 55255 h 1238621"/>
                <a:gd name="connsiteX38" fmla="*/ 415784 w 1869410"/>
                <a:gd name="connsiteY38" fmla="*/ 144790 h 1238621"/>
                <a:gd name="connsiteX39" fmla="*/ 364349 w 1869410"/>
                <a:gd name="connsiteY39" fmla="*/ 215275 h 1238621"/>
                <a:gd name="connsiteX40" fmla="*/ 290054 w 1869410"/>
                <a:gd name="connsiteY40" fmla="*/ 278140 h 1238621"/>
                <a:gd name="connsiteX41" fmla="*/ 223379 w 1869410"/>
                <a:gd name="connsiteY41" fmla="*/ 331480 h 1238621"/>
                <a:gd name="connsiteX42" fmla="*/ 145274 w 1869410"/>
                <a:gd name="connsiteY42" fmla="*/ 485785 h 1238621"/>
                <a:gd name="connsiteX43" fmla="*/ 80504 w 1869410"/>
                <a:gd name="connsiteY43" fmla="*/ 674380 h 1238621"/>
                <a:gd name="connsiteX44" fmla="*/ 494 w 1869410"/>
                <a:gd name="connsiteY44" fmla="*/ 777250 h 1238621"/>
                <a:gd name="connsiteX45" fmla="*/ 120509 w 1869410"/>
                <a:gd name="connsiteY45" fmla="*/ 678190 h 1238621"/>
                <a:gd name="connsiteX46" fmla="*/ 118604 w 1869410"/>
                <a:gd name="connsiteY46" fmla="*/ 910600 h 1238621"/>
                <a:gd name="connsiteX47" fmla="*/ 131939 w 1869410"/>
                <a:gd name="connsiteY47" fmla="*/ 1034425 h 1238621"/>
                <a:gd name="connsiteX48" fmla="*/ 160514 w 1869410"/>
                <a:gd name="connsiteY48" fmla="*/ 891550 h 1238621"/>
                <a:gd name="connsiteX49" fmla="*/ 246239 w 1869410"/>
                <a:gd name="connsiteY49" fmla="*/ 990610 h 1238621"/>
                <a:gd name="connsiteX50" fmla="*/ 238619 w 1869410"/>
                <a:gd name="connsiteY50" fmla="*/ 866785 h 1238621"/>
                <a:gd name="connsiteX51" fmla="*/ 250049 w 1869410"/>
                <a:gd name="connsiteY51" fmla="*/ 725815 h 1238621"/>
                <a:gd name="connsiteX52" fmla="*/ 311009 w 1869410"/>
                <a:gd name="connsiteY52" fmla="*/ 889645 h 1238621"/>
                <a:gd name="connsiteX53" fmla="*/ 295769 w 1869410"/>
                <a:gd name="connsiteY53" fmla="*/ 643900 h 1238621"/>
                <a:gd name="connsiteX54" fmla="*/ 341489 w 1869410"/>
                <a:gd name="connsiteY54" fmla="*/ 495310 h 1238621"/>
                <a:gd name="connsiteX55" fmla="*/ 394829 w 1869410"/>
                <a:gd name="connsiteY55" fmla="*/ 483880 h 1238621"/>
                <a:gd name="connsiteX56" fmla="*/ 486269 w 1869410"/>
                <a:gd name="connsiteY56" fmla="*/ 586750 h 1238621"/>
                <a:gd name="connsiteX0" fmla="*/ 486269 w 1869410"/>
                <a:gd name="connsiteY0" fmla="*/ 586750 h 1238621"/>
                <a:gd name="connsiteX1" fmla="*/ 545324 w 1869410"/>
                <a:gd name="connsiteY1" fmla="*/ 516265 h 1238621"/>
                <a:gd name="connsiteX2" fmla="*/ 629144 w 1869410"/>
                <a:gd name="connsiteY2" fmla="*/ 476260 h 1238621"/>
                <a:gd name="connsiteX3" fmla="*/ 692009 w 1869410"/>
                <a:gd name="connsiteY3" fmla="*/ 577225 h 1238621"/>
                <a:gd name="connsiteX4" fmla="*/ 737729 w 1869410"/>
                <a:gd name="connsiteY4" fmla="*/ 779155 h 1238621"/>
                <a:gd name="connsiteX5" fmla="*/ 735824 w 1869410"/>
                <a:gd name="connsiteY5" fmla="*/ 914410 h 1238621"/>
                <a:gd name="connsiteX6" fmla="*/ 825359 w 1869410"/>
                <a:gd name="connsiteY6" fmla="*/ 678190 h 1238621"/>
                <a:gd name="connsiteX7" fmla="*/ 840599 w 1869410"/>
                <a:gd name="connsiteY7" fmla="*/ 582940 h 1238621"/>
                <a:gd name="connsiteX8" fmla="*/ 1103489 w 1869410"/>
                <a:gd name="connsiteY8" fmla="*/ 870595 h 1238621"/>
                <a:gd name="connsiteX9" fmla="*/ 1154924 w 1869410"/>
                <a:gd name="connsiteY9" fmla="*/ 891550 h 1238621"/>
                <a:gd name="connsiteX10" fmla="*/ 1055864 w 1869410"/>
                <a:gd name="connsiteY10" fmla="*/ 723910 h 1238621"/>
                <a:gd name="connsiteX11" fmla="*/ 1257794 w 1869410"/>
                <a:gd name="connsiteY11" fmla="*/ 971560 h 1238621"/>
                <a:gd name="connsiteX12" fmla="*/ 1233029 w 1869410"/>
                <a:gd name="connsiteY12" fmla="*/ 849640 h 1238621"/>
                <a:gd name="connsiteX13" fmla="*/ 1358759 w 1869410"/>
                <a:gd name="connsiteY13" fmla="*/ 958225 h 1238621"/>
                <a:gd name="connsiteX14" fmla="*/ 1417814 w 1869410"/>
                <a:gd name="connsiteY14" fmla="*/ 1173490 h 1238621"/>
                <a:gd name="connsiteX15" fmla="*/ 1444484 w 1869410"/>
                <a:gd name="connsiteY15" fmla="*/ 1057285 h 1238621"/>
                <a:gd name="connsiteX16" fmla="*/ 1442579 w 1869410"/>
                <a:gd name="connsiteY16" fmla="*/ 1238260 h 1238621"/>
                <a:gd name="connsiteX17" fmla="*/ 1495919 w 1869410"/>
                <a:gd name="connsiteY17" fmla="*/ 1101100 h 1238621"/>
                <a:gd name="connsiteX18" fmla="*/ 1577834 w 1869410"/>
                <a:gd name="connsiteY18" fmla="*/ 1003945 h 1238621"/>
                <a:gd name="connsiteX19" fmla="*/ 1667369 w 1869410"/>
                <a:gd name="connsiteY19" fmla="*/ 1021090 h 1238621"/>
                <a:gd name="connsiteX20" fmla="*/ 1707374 w 1869410"/>
                <a:gd name="connsiteY20" fmla="*/ 1055380 h 1238621"/>
                <a:gd name="connsiteX21" fmla="*/ 1714994 w 1869410"/>
                <a:gd name="connsiteY21" fmla="*/ 904885 h 1238621"/>
                <a:gd name="connsiteX22" fmla="*/ 1716899 w 1869410"/>
                <a:gd name="connsiteY22" fmla="*/ 802015 h 1238621"/>
                <a:gd name="connsiteX23" fmla="*/ 1804529 w 1869410"/>
                <a:gd name="connsiteY23" fmla="*/ 889645 h 1238621"/>
                <a:gd name="connsiteX24" fmla="*/ 1764524 w 1869410"/>
                <a:gd name="connsiteY24" fmla="*/ 716290 h 1238621"/>
                <a:gd name="connsiteX25" fmla="*/ 1764524 w 1869410"/>
                <a:gd name="connsiteY25" fmla="*/ 615325 h 1238621"/>
                <a:gd name="connsiteX26" fmla="*/ 1869299 w 1869410"/>
                <a:gd name="connsiteY26" fmla="*/ 708670 h 1238621"/>
                <a:gd name="connsiteX27" fmla="*/ 1783574 w 1869410"/>
                <a:gd name="connsiteY27" fmla="*/ 539125 h 1238621"/>
                <a:gd name="connsiteX28" fmla="*/ 1730234 w 1869410"/>
                <a:gd name="connsiteY28" fmla="*/ 396250 h 1238621"/>
                <a:gd name="connsiteX29" fmla="*/ 1560689 w 1869410"/>
                <a:gd name="connsiteY29" fmla="*/ 219085 h 1238621"/>
                <a:gd name="connsiteX30" fmla="*/ 1427339 w 1869410"/>
                <a:gd name="connsiteY30" fmla="*/ 129550 h 1238621"/>
                <a:gd name="connsiteX31" fmla="*/ 1594979 w 1869410"/>
                <a:gd name="connsiteY31" fmla="*/ 100975 h 1238621"/>
                <a:gd name="connsiteX32" fmla="*/ 1634984 w 1869410"/>
                <a:gd name="connsiteY32" fmla="*/ 70495 h 1238621"/>
                <a:gd name="connsiteX33" fmla="*/ 1402574 w 1869410"/>
                <a:gd name="connsiteY33" fmla="*/ 62875 h 1238621"/>
                <a:gd name="connsiteX34" fmla="*/ 1191119 w 1869410"/>
                <a:gd name="connsiteY34" fmla="*/ 17155 h 1238621"/>
                <a:gd name="connsiteX35" fmla="*/ 981569 w 1869410"/>
                <a:gd name="connsiteY35" fmla="*/ 10 h 1238621"/>
                <a:gd name="connsiteX36" fmla="*/ 712964 w 1869410"/>
                <a:gd name="connsiteY36" fmla="*/ 19060 h 1238621"/>
                <a:gd name="connsiteX37" fmla="*/ 543419 w 1869410"/>
                <a:gd name="connsiteY37" fmla="*/ 55255 h 1238621"/>
                <a:gd name="connsiteX38" fmla="*/ 415784 w 1869410"/>
                <a:gd name="connsiteY38" fmla="*/ 144790 h 1238621"/>
                <a:gd name="connsiteX39" fmla="*/ 364349 w 1869410"/>
                <a:gd name="connsiteY39" fmla="*/ 215275 h 1238621"/>
                <a:gd name="connsiteX40" fmla="*/ 290054 w 1869410"/>
                <a:gd name="connsiteY40" fmla="*/ 278140 h 1238621"/>
                <a:gd name="connsiteX41" fmla="*/ 223379 w 1869410"/>
                <a:gd name="connsiteY41" fmla="*/ 331480 h 1238621"/>
                <a:gd name="connsiteX42" fmla="*/ 145274 w 1869410"/>
                <a:gd name="connsiteY42" fmla="*/ 485785 h 1238621"/>
                <a:gd name="connsiteX43" fmla="*/ 80504 w 1869410"/>
                <a:gd name="connsiteY43" fmla="*/ 674380 h 1238621"/>
                <a:gd name="connsiteX44" fmla="*/ 494 w 1869410"/>
                <a:gd name="connsiteY44" fmla="*/ 777250 h 1238621"/>
                <a:gd name="connsiteX45" fmla="*/ 120509 w 1869410"/>
                <a:gd name="connsiteY45" fmla="*/ 678190 h 1238621"/>
                <a:gd name="connsiteX46" fmla="*/ 118604 w 1869410"/>
                <a:gd name="connsiteY46" fmla="*/ 910600 h 1238621"/>
                <a:gd name="connsiteX47" fmla="*/ 131939 w 1869410"/>
                <a:gd name="connsiteY47" fmla="*/ 1034425 h 1238621"/>
                <a:gd name="connsiteX48" fmla="*/ 160514 w 1869410"/>
                <a:gd name="connsiteY48" fmla="*/ 891550 h 1238621"/>
                <a:gd name="connsiteX49" fmla="*/ 246239 w 1869410"/>
                <a:gd name="connsiteY49" fmla="*/ 990610 h 1238621"/>
                <a:gd name="connsiteX50" fmla="*/ 238619 w 1869410"/>
                <a:gd name="connsiteY50" fmla="*/ 866785 h 1238621"/>
                <a:gd name="connsiteX51" fmla="*/ 250049 w 1869410"/>
                <a:gd name="connsiteY51" fmla="*/ 725815 h 1238621"/>
                <a:gd name="connsiteX52" fmla="*/ 311009 w 1869410"/>
                <a:gd name="connsiteY52" fmla="*/ 889645 h 1238621"/>
                <a:gd name="connsiteX53" fmla="*/ 295769 w 1869410"/>
                <a:gd name="connsiteY53" fmla="*/ 643900 h 1238621"/>
                <a:gd name="connsiteX54" fmla="*/ 341489 w 1869410"/>
                <a:gd name="connsiteY54" fmla="*/ 495310 h 1238621"/>
                <a:gd name="connsiteX55" fmla="*/ 394829 w 1869410"/>
                <a:gd name="connsiteY55" fmla="*/ 483880 h 1238621"/>
                <a:gd name="connsiteX56" fmla="*/ 486269 w 1869410"/>
                <a:gd name="connsiteY56" fmla="*/ 586750 h 1238621"/>
                <a:gd name="connsiteX0" fmla="*/ 486269 w 1869410"/>
                <a:gd name="connsiteY0" fmla="*/ 586750 h 1239134"/>
                <a:gd name="connsiteX1" fmla="*/ 545324 w 1869410"/>
                <a:gd name="connsiteY1" fmla="*/ 516265 h 1239134"/>
                <a:gd name="connsiteX2" fmla="*/ 629144 w 1869410"/>
                <a:gd name="connsiteY2" fmla="*/ 476260 h 1239134"/>
                <a:gd name="connsiteX3" fmla="*/ 692009 w 1869410"/>
                <a:gd name="connsiteY3" fmla="*/ 577225 h 1239134"/>
                <a:gd name="connsiteX4" fmla="*/ 737729 w 1869410"/>
                <a:gd name="connsiteY4" fmla="*/ 779155 h 1239134"/>
                <a:gd name="connsiteX5" fmla="*/ 735824 w 1869410"/>
                <a:gd name="connsiteY5" fmla="*/ 914410 h 1239134"/>
                <a:gd name="connsiteX6" fmla="*/ 825359 w 1869410"/>
                <a:gd name="connsiteY6" fmla="*/ 678190 h 1239134"/>
                <a:gd name="connsiteX7" fmla="*/ 840599 w 1869410"/>
                <a:gd name="connsiteY7" fmla="*/ 582940 h 1239134"/>
                <a:gd name="connsiteX8" fmla="*/ 1103489 w 1869410"/>
                <a:gd name="connsiteY8" fmla="*/ 870595 h 1239134"/>
                <a:gd name="connsiteX9" fmla="*/ 1154924 w 1869410"/>
                <a:gd name="connsiteY9" fmla="*/ 891550 h 1239134"/>
                <a:gd name="connsiteX10" fmla="*/ 1055864 w 1869410"/>
                <a:gd name="connsiteY10" fmla="*/ 723910 h 1239134"/>
                <a:gd name="connsiteX11" fmla="*/ 1257794 w 1869410"/>
                <a:gd name="connsiteY11" fmla="*/ 971560 h 1239134"/>
                <a:gd name="connsiteX12" fmla="*/ 1233029 w 1869410"/>
                <a:gd name="connsiteY12" fmla="*/ 849640 h 1239134"/>
                <a:gd name="connsiteX13" fmla="*/ 1358759 w 1869410"/>
                <a:gd name="connsiteY13" fmla="*/ 958225 h 1239134"/>
                <a:gd name="connsiteX14" fmla="*/ 1417814 w 1869410"/>
                <a:gd name="connsiteY14" fmla="*/ 1173490 h 1239134"/>
                <a:gd name="connsiteX15" fmla="*/ 1431149 w 1869410"/>
                <a:gd name="connsiteY15" fmla="*/ 1030615 h 1239134"/>
                <a:gd name="connsiteX16" fmla="*/ 1442579 w 1869410"/>
                <a:gd name="connsiteY16" fmla="*/ 1238260 h 1239134"/>
                <a:gd name="connsiteX17" fmla="*/ 1495919 w 1869410"/>
                <a:gd name="connsiteY17" fmla="*/ 1101100 h 1239134"/>
                <a:gd name="connsiteX18" fmla="*/ 1577834 w 1869410"/>
                <a:gd name="connsiteY18" fmla="*/ 1003945 h 1239134"/>
                <a:gd name="connsiteX19" fmla="*/ 1667369 w 1869410"/>
                <a:gd name="connsiteY19" fmla="*/ 1021090 h 1239134"/>
                <a:gd name="connsiteX20" fmla="*/ 1707374 w 1869410"/>
                <a:gd name="connsiteY20" fmla="*/ 1055380 h 1239134"/>
                <a:gd name="connsiteX21" fmla="*/ 1714994 w 1869410"/>
                <a:gd name="connsiteY21" fmla="*/ 904885 h 1239134"/>
                <a:gd name="connsiteX22" fmla="*/ 1716899 w 1869410"/>
                <a:gd name="connsiteY22" fmla="*/ 802015 h 1239134"/>
                <a:gd name="connsiteX23" fmla="*/ 1804529 w 1869410"/>
                <a:gd name="connsiteY23" fmla="*/ 889645 h 1239134"/>
                <a:gd name="connsiteX24" fmla="*/ 1764524 w 1869410"/>
                <a:gd name="connsiteY24" fmla="*/ 716290 h 1239134"/>
                <a:gd name="connsiteX25" fmla="*/ 1764524 w 1869410"/>
                <a:gd name="connsiteY25" fmla="*/ 615325 h 1239134"/>
                <a:gd name="connsiteX26" fmla="*/ 1869299 w 1869410"/>
                <a:gd name="connsiteY26" fmla="*/ 708670 h 1239134"/>
                <a:gd name="connsiteX27" fmla="*/ 1783574 w 1869410"/>
                <a:gd name="connsiteY27" fmla="*/ 539125 h 1239134"/>
                <a:gd name="connsiteX28" fmla="*/ 1730234 w 1869410"/>
                <a:gd name="connsiteY28" fmla="*/ 396250 h 1239134"/>
                <a:gd name="connsiteX29" fmla="*/ 1560689 w 1869410"/>
                <a:gd name="connsiteY29" fmla="*/ 219085 h 1239134"/>
                <a:gd name="connsiteX30" fmla="*/ 1427339 w 1869410"/>
                <a:gd name="connsiteY30" fmla="*/ 129550 h 1239134"/>
                <a:gd name="connsiteX31" fmla="*/ 1594979 w 1869410"/>
                <a:gd name="connsiteY31" fmla="*/ 100975 h 1239134"/>
                <a:gd name="connsiteX32" fmla="*/ 1634984 w 1869410"/>
                <a:gd name="connsiteY32" fmla="*/ 70495 h 1239134"/>
                <a:gd name="connsiteX33" fmla="*/ 1402574 w 1869410"/>
                <a:gd name="connsiteY33" fmla="*/ 62875 h 1239134"/>
                <a:gd name="connsiteX34" fmla="*/ 1191119 w 1869410"/>
                <a:gd name="connsiteY34" fmla="*/ 17155 h 1239134"/>
                <a:gd name="connsiteX35" fmla="*/ 981569 w 1869410"/>
                <a:gd name="connsiteY35" fmla="*/ 10 h 1239134"/>
                <a:gd name="connsiteX36" fmla="*/ 712964 w 1869410"/>
                <a:gd name="connsiteY36" fmla="*/ 19060 h 1239134"/>
                <a:gd name="connsiteX37" fmla="*/ 543419 w 1869410"/>
                <a:gd name="connsiteY37" fmla="*/ 55255 h 1239134"/>
                <a:gd name="connsiteX38" fmla="*/ 415784 w 1869410"/>
                <a:gd name="connsiteY38" fmla="*/ 144790 h 1239134"/>
                <a:gd name="connsiteX39" fmla="*/ 364349 w 1869410"/>
                <a:gd name="connsiteY39" fmla="*/ 215275 h 1239134"/>
                <a:gd name="connsiteX40" fmla="*/ 290054 w 1869410"/>
                <a:gd name="connsiteY40" fmla="*/ 278140 h 1239134"/>
                <a:gd name="connsiteX41" fmla="*/ 223379 w 1869410"/>
                <a:gd name="connsiteY41" fmla="*/ 331480 h 1239134"/>
                <a:gd name="connsiteX42" fmla="*/ 145274 w 1869410"/>
                <a:gd name="connsiteY42" fmla="*/ 485785 h 1239134"/>
                <a:gd name="connsiteX43" fmla="*/ 80504 w 1869410"/>
                <a:gd name="connsiteY43" fmla="*/ 674380 h 1239134"/>
                <a:gd name="connsiteX44" fmla="*/ 494 w 1869410"/>
                <a:gd name="connsiteY44" fmla="*/ 777250 h 1239134"/>
                <a:gd name="connsiteX45" fmla="*/ 120509 w 1869410"/>
                <a:gd name="connsiteY45" fmla="*/ 678190 h 1239134"/>
                <a:gd name="connsiteX46" fmla="*/ 118604 w 1869410"/>
                <a:gd name="connsiteY46" fmla="*/ 910600 h 1239134"/>
                <a:gd name="connsiteX47" fmla="*/ 131939 w 1869410"/>
                <a:gd name="connsiteY47" fmla="*/ 1034425 h 1239134"/>
                <a:gd name="connsiteX48" fmla="*/ 160514 w 1869410"/>
                <a:gd name="connsiteY48" fmla="*/ 891550 h 1239134"/>
                <a:gd name="connsiteX49" fmla="*/ 246239 w 1869410"/>
                <a:gd name="connsiteY49" fmla="*/ 990610 h 1239134"/>
                <a:gd name="connsiteX50" fmla="*/ 238619 w 1869410"/>
                <a:gd name="connsiteY50" fmla="*/ 866785 h 1239134"/>
                <a:gd name="connsiteX51" fmla="*/ 250049 w 1869410"/>
                <a:gd name="connsiteY51" fmla="*/ 725815 h 1239134"/>
                <a:gd name="connsiteX52" fmla="*/ 311009 w 1869410"/>
                <a:gd name="connsiteY52" fmla="*/ 889645 h 1239134"/>
                <a:gd name="connsiteX53" fmla="*/ 295769 w 1869410"/>
                <a:gd name="connsiteY53" fmla="*/ 643900 h 1239134"/>
                <a:gd name="connsiteX54" fmla="*/ 341489 w 1869410"/>
                <a:gd name="connsiteY54" fmla="*/ 495310 h 1239134"/>
                <a:gd name="connsiteX55" fmla="*/ 394829 w 1869410"/>
                <a:gd name="connsiteY55" fmla="*/ 483880 h 1239134"/>
                <a:gd name="connsiteX56" fmla="*/ 486269 w 1869410"/>
                <a:gd name="connsiteY56" fmla="*/ 586750 h 1239134"/>
                <a:gd name="connsiteX0" fmla="*/ 486269 w 1869410"/>
                <a:gd name="connsiteY0" fmla="*/ 586750 h 1239134"/>
                <a:gd name="connsiteX1" fmla="*/ 545324 w 1869410"/>
                <a:gd name="connsiteY1" fmla="*/ 516265 h 1239134"/>
                <a:gd name="connsiteX2" fmla="*/ 629144 w 1869410"/>
                <a:gd name="connsiteY2" fmla="*/ 476260 h 1239134"/>
                <a:gd name="connsiteX3" fmla="*/ 692009 w 1869410"/>
                <a:gd name="connsiteY3" fmla="*/ 577225 h 1239134"/>
                <a:gd name="connsiteX4" fmla="*/ 737729 w 1869410"/>
                <a:gd name="connsiteY4" fmla="*/ 779155 h 1239134"/>
                <a:gd name="connsiteX5" fmla="*/ 735824 w 1869410"/>
                <a:gd name="connsiteY5" fmla="*/ 914410 h 1239134"/>
                <a:gd name="connsiteX6" fmla="*/ 825359 w 1869410"/>
                <a:gd name="connsiteY6" fmla="*/ 678190 h 1239134"/>
                <a:gd name="connsiteX7" fmla="*/ 840599 w 1869410"/>
                <a:gd name="connsiteY7" fmla="*/ 582940 h 1239134"/>
                <a:gd name="connsiteX8" fmla="*/ 1103489 w 1869410"/>
                <a:gd name="connsiteY8" fmla="*/ 870595 h 1239134"/>
                <a:gd name="connsiteX9" fmla="*/ 1154924 w 1869410"/>
                <a:gd name="connsiteY9" fmla="*/ 891550 h 1239134"/>
                <a:gd name="connsiteX10" fmla="*/ 1055864 w 1869410"/>
                <a:gd name="connsiteY10" fmla="*/ 723910 h 1239134"/>
                <a:gd name="connsiteX11" fmla="*/ 1257794 w 1869410"/>
                <a:gd name="connsiteY11" fmla="*/ 971560 h 1239134"/>
                <a:gd name="connsiteX12" fmla="*/ 1233029 w 1869410"/>
                <a:gd name="connsiteY12" fmla="*/ 849640 h 1239134"/>
                <a:gd name="connsiteX13" fmla="*/ 1358759 w 1869410"/>
                <a:gd name="connsiteY13" fmla="*/ 958225 h 1239134"/>
                <a:gd name="connsiteX14" fmla="*/ 1404479 w 1869410"/>
                <a:gd name="connsiteY14" fmla="*/ 1122055 h 1239134"/>
                <a:gd name="connsiteX15" fmla="*/ 1431149 w 1869410"/>
                <a:gd name="connsiteY15" fmla="*/ 1030615 h 1239134"/>
                <a:gd name="connsiteX16" fmla="*/ 1442579 w 1869410"/>
                <a:gd name="connsiteY16" fmla="*/ 1238260 h 1239134"/>
                <a:gd name="connsiteX17" fmla="*/ 1495919 w 1869410"/>
                <a:gd name="connsiteY17" fmla="*/ 1101100 h 1239134"/>
                <a:gd name="connsiteX18" fmla="*/ 1577834 w 1869410"/>
                <a:gd name="connsiteY18" fmla="*/ 1003945 h 1239134"/>
                <a:gd name="connsiteX19" fmla="*/ 1667369 w 1869410"/>
                <a:gd name="connsiteY19" fmla="*/ 1021090 h 1239134"/>
                <a:gd name="connsiteX20" fmla="*/ 1707374 w 1869410"/>
                <a:gd name="connsiteY20" fmla="*/ 1055380 h 1239134"/>
                <a:gd name="connsiteX21" fmla="*/ 1714994 w 1869410"/>
                <a:gd name="connsiteY21" fmla="*/ 904885 h 1239134"/>
                <a:gd name="connsiteX22" fmla="*/ 1716899 w 1869410"/>
                <a:gd name="connsiteY22" fmla="*/ 802015 h 1239134"/>
                <a:gd name="connsiteX23" fmla="*/ 1804529 w 1869410"/>
                <a:gd name="connsiteY23" fmla="*/ 889645 h 1239134"/>
                <a:gd name="connsiteX24" fmla="*/ 1764524 w 1869410"/>
                <a:gd name="connsiteY24" fmla="*/ 716290 h 1239134"/>
                <a:gd name="connsiteX25" fmla="*/ 1764524 w 1869410"/>
                <a:gd name="connsiteY25" fmla="*/ 615325 h 1239134"/>
                <a:gd name="connsiteX26" fmla="*/ 1869299 w 1869410"/>
                <a:gd name="connsiteY26" fmla="*/ 708670 h 1239134"/>
                <a:gd name="connsiteX27" fmla="*/ 1783574 w 1869410"/>
                <a:gd name="connsiteY27" fmla="*/ 539125 h 1239134"/>
                <a:gd name="connsiteX28" fmla="*/ 1730234 w 1869410"/>
                <a:gd name="connsiteY28" fmla="*/ 396250 h 1239134"/>
                <a:gd name="connsiteX29" fmla="*/ 1560689 w 1869410"/>
                <a:gd name="connsiteY29" fmla="*/ 219085 h 1239134"/>
                <a:gd name="connsiteX30" fmla="*/ 1427339 w 1869410"/>
                <a:gd name="connsiteY30" fmla="*/ 129550 h 1239134"/>
                <a:gd name="connsiteX31" fmla="*/ 1594979 w 1869410"/>
                <a:gd name="connsiteY31" fmla="*/ 100975 h 1239134"/>
                <a:gd name="connsiteX32" fmla="*/ 1634984 w 1869410"/>
                <a:gd name="connsiteY32" fmla="*/ 70495 h 1239134"/>
                <a:gd name="connsiteX33" fmla="*/ 1402574 w 1869410"/>
                <a:gd name="connsiteY33" fmla="*/ 62875 h 1239134"/>
                <a:gd name="connsiteX34" fmla="*/ 1191119 w 1869410"/>
                <a:gd name="connsiteY34" fmla="*/ 17155 h 1239134"/>
                <a:gd name="connsiteX35" fmla="*/ 981569 w 1869410"/>
                <a:gd name="connsiteY35" fmla="*/ 10 h 1239134"/>
                <a:gd name="connsiteX36" fmla="*/ 712964 w 1869410"/>
                <a:gd name="connsiteY36" fmla="*/ 19060 h 1239134"/>
                <a:gd name="connsiteX37" fmla="*/ 543419 w 1869410"/>
                <a:gd name="connsiteY37" fmla="*/ 55255 h 1239134"/>
                <a:gd name="connsiteX38" fmla="*/ 415784 w 1869410"/>
                <a:gd name="connsiteY38" fmla="*/ 144790 h 1239134"/>
                <a:gd name="connsiteX39" fmla="*/ 364349 w 1869410"/>
                <a:gd name="connsiteY39" fmla="*/ 215275 h 1239134"/>
                <a:gd name="connsiteX40" fmla="*/ 290054 w 1869410"/>
                <a:gd name="connsiteY40" fmla="*/ 278140 h 1239134"/>
                <a:gd name="connsiteX41" fmla="*/ 223379 w 1869410"/>
                <a:gd name="connsiteY41" fmla="*/ 331480 h 1239134"/>
                <a:gd name="connsiteX42" fmla="*/ 145274 w 1869410"/>
                <a:gd name="connsiteY42" fmla="*/ 485785 h 1239134"/>
                <a:gd name="connsiteX43" fmla="*/ 80504 w 1869410"/>
                <a:gd name="connsiteY43" fmla="*/ 674380 h 1239134"/>
                <a:gd name="connsiteX44" fmla="*/ 494 w 1869410"/>
                <a:gd name="connsiteY44" fmla="*/ 777250 h 1239134"/>
                <a:gd name="connsiteX45" fmla="*/ 120509 w 1869410"/>
                <a:gd name="connsiteY45" fmla="*/ 678190 h 1239134"/>
                <a:gd name="connsiteX46" fmla="*/ 118604 w 1869410"/>
                <a:gd name="connsiteY46" fmla="*/ 910600 h 1239134"/>
                <a:gd name="connsiteX47" fmla="*/ 131939 w 1869410"/>
                <a:gd name="connsiteY47" fmla="*/ 1034425 h 1239134"/>
                <a:gd name="connsiteX48" fmla="*/ 160514 w 1869410"/>
                <a:gd name="connsiteY48" fmla="*/ 891550 h 1239134"/>
                <a:gd name="connsiteX49" fmla="*/ 246239 w 1869410"/>
                <a:gd name="connsiteY49" fmla="*/ 990610 h 1239134"/>
                <a:gd name="connsiteX50" fmla="*/ 238619 w 1869410"/>
                <a:gd name="connsiteY50" fmla="*/ 866785 h 1239134"/>
                <a:gd name="connsiteX51" fmla="*/ 250049 w 1869410"/>
                <a:gd name="connsiteY51" fmla="*/ 725815 h 1239134"/>
                <a:gd name="connsiteX52" fmla="*/ 311009 w 1869410"/>
                <a:gd name="connsiteY52" fmla="*/ 889645 h 1239134"/>
                <a:gd name="connsiteX53" fmla="*/ 295769 w 1869410"/>
                <a:gd name="connsiteY53" fmla="*/ 643900 h 1239134"/>
                <a:gd name="connsiteX54" fmla="*/ 341489 w 1869410"/>
                <a:gd name="connsiteY54" fmla="*/ 495310 h 1239134"/>
                <a:gd name="connsiteX55" fmla="*/ 394829 w 1869410"/>
                <a:gd name="connsiteY55" fmla="*/ 483880 h 1239134"/>
                <a:gd name="connsiteX56" fmla="*/ 486269 w 1869410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532027 w 1806458"/>
                <a:gd name="connsiteY31" fmla="*/ 10097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103442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532027 w 1806458"/>
                <a:gd name="connsiteY31" fmla="*/ 10097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98870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532027 w 1806458"/>
                <a:gd name="connsiteY31" fmla="*/ 10097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98870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486307 w 1806458"/>
                <a:gd name="connsiteY31" fmla="*/ 10478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98870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719"/>
                <a:gd name="connsiteY0" fmla="*/ 586750 h 1239134"/>
                <a:gd name="connsiteX1" fmla="*/ 482372 w 1806719"/>
                <a:gd name="connsiteY1" fmla="*/ 516265 h 1239134"/>
                <a:gd name="connsiteX2" fmla="*/ 566192 w 1806719"/>
                <a:gd name="connsiteY2" fmla="*/ 476260 h 1239134"/>
                <a:gd name="connsiteX3" fmla="*/ 629057 w 1806719"/>
                <a:gd name="connsiteY3" fmla="*/ 577225 h 1239134"/>
                <a:gd name="connsiteX4" fmla="*/ 674777 w 1806719"/>
                <a:gd name="connsiteY4" fmla="*/ 779155 h 1239134"/>
                <a:gd name="connsiteX5" fmla="*/ 672872 w 1806719"/>
                <a:gd name="connsiteY5" fmla="*/ 914410 h 1239134"/>
                <a:gd name="connsiteX6" fmla="*/ 762407 w 1806719"/>
                <a:gd name="connsiteY6" fmla="*/ 678190 h 1239134"/>
                <a:gd name="connsiteX7" fmla="*/ 777647 w 1806719"/>
                <a:gd name="connsiteY7" fmla="*/ 582940 h 1239134"/>
                <a:gd name="connsiteX8" fmla="*/ 1040537 w 1806719"/>
                <a:gd name="connsiteY8" fmla="*/ 870595 h 1239134"/>
                <a:gd name="connsiteX9" fmla="*/ 1091972 w 1806719"/>
                <a:gd name="connsiteY9" fmla="*/ 891550 h 1239134"/>
                <a:gd name="connsiteX10" fmla="*/ 992912 w 1806719"/>
                <a:gd name="connsiteY10" fmla="*/ 723910 h 1239134"/>
                <a:gd name="connsiteX11" fmla="*/ 1194842 w 1806719"/>
                <a:gd name="connsiteY11" fmla="*/ 971560 h 1239134"/>
                <a:gd name="connsiteX12" fmla="*/ 1170077 w 1806719"/>
                <a:gd name="connsiteY12" fmla="*/ 849640 h 1239134"/>
                <a:gd name="connsiteX13" fmla="*/ 1295807 w 1806719"/>
                <a:gd name="connsiteY13" fmla="*/ 958225 h 1239134"/>
                <a:gd name="connsiteX14" fmla="*/ 1341527 w 1806719"/>
                <a:gd name="connsiteY14" fmla="*/ 1122055 h 1239134"/>
                <a:gd name="connsiteX15" fmla="*/ 1368197 w 1806719"/>
                <a:gd name="connsiteY15" fmla="*/ 1030615 h 1239134"/>
                <a:gd name="connsiteX16" fmla="*/ 1379627 w 1806719"/>
                <a:gd name="connsiteY16" fmla="*/ 1238260 h 1239134"/>
                <a:gd name="connsiteX17" fmla="*/ 1432967 w 1806719"/>
                <a:gd name="connsiteY17" fmla="*/ 1101100 h 1239134"/>
                <a:gd name="connsiteX18" fmla="*/ 1514882 w 1806719"/>
                <a:gd name="connsiteY18" fmla="*/ 1003945 h 1239134"/>
                <a:gd name="connsiteX19" fmla="*/ 1604417 w 1806719"/>
                <a:gd name="connsiteY19" fmla="*/ 1021090 h 1239134"/>
                <a:gd name="connsiteX20" fmla="*/ 1644422 w 1806719"/>
                <a:gd name="connsiteY20" fmla="*/ 1055380 h 1239134"/>
                <a:gd name="connsiteX21" fmla="*/ 1652042 w 1806719"/>
                <a:gd name="connsiteY21" fmla="*/ 904885 h 1239134"/>
                <a:gd name="connsiteX22" fmla="*/ 1653947 w 1806719"/>
                <a:gd name="connsiteY22" fmla="*/ 802015 h 1239134"/>
                <a:gd name="connsiteX23" fmla="*/ 1741577 w 1806719"/>
                <a:gd name="connsiteY23" fmla="*/ 889645 h 1239134"/>
                <a:gd name="connsiteX24" fmla="*/ 1701572 w 1806719"/>
                <a:gd name="connsiteY24" fmla="*/ 716290 h 1239134"/>
                <a:gd name="connsiteX25" fmla="*/ 1701572 w 1806719"/>
                <a:gd name="connsiteY25" fmla="*/ 615325 h 1239134"/>
                <a:gd name="connsiteX26" fmla="*/ 1806347 w 1806719"/>
                <a:gd name="connsiteY26" fmla="*/ 708670 h 1239134"/>
                <a:gd name="connsiteX27" fmla="*/ 1733957 w 1806719"/>
                <a:gd name="connsiteY27" fmla="*/ 546745 h 1239134"/>
                <a:gd name="connsiteX28" fmla="*/ 1667282 w 1806719"/>
                <a:gd name="connsiteY28" fmla="*/ 396250 h 1239134"/>
                <a:gd name="connsiteX29" fmla="*/ 1497737 w 1806719"/>
                <a:gd name="connsiteY29" fmla="*/ 219085 h 1239134"/>
                <a:gd name="connsiteX30" fmla="*/ 1364387 w 1806719"/>
                <a:gd name="connsiteY30" fmla="*/ 129550 h 1239134"/>
                <a:gd name="connsiteX31" fmla="*/ 1486307 w 1806719"/>
                <a:gd name="connsiteY31" fmla="*/ 104785 h 1239134"/>
                <a:gd name="connsiteX32" fmla="*/ 1572032 w 1806719"/>
                <a:gd name="connsiteY32" fmla="*/ 70495 h 1239134"/>
                <a:gd name="connsiteX33" fmla="*/ 1339622 w 1806719"/>
                <a:gd name="connsiteY33" fmla="*/ 62875 h 1239134"/>
                <a:gd name="connsiteX34" fmla="*/ 1128167 w 1806719"/>
                <a:gd name="connsiteY34" fmla="*/ 17155 h 1239134"/>
                <a:gd name="connsiteX35" fmla="*/ 918617 w 1806719"/>
                <a:gd name="connsiteY35" fmla="*/ 10 h 1239134"/>
                <a:gd name="connsiteX36" fmla="*/ 650012 w 1806719"/>
                <a:gd name="connsiteY36" fmla="*/ 19060 h 1239134"/>
                <a:gd name="connsiteX37" fmla="*/ 480467 w 1806719"/>
                <a:gd name="connsiteY37" fmla="*/ 55255 h 1239134"/>
                <a:gd name="connsiteX38" fmla="*/ 352832 w 1806719"/>
                <a:gd name="connsiteY38" fmla="*/ 144790 h 1239134"/>
                <a:gd name="connsiteX39" fmla="*/ 301397 w 1806719"/>
                <a:gd name="connsiteY39" fmla="*/ 215275 h 1239134"/>
                <a:gd name="connsiteX40" fmla="*/ 227102 w 1806719"/>
                <a:gd name="connsiteY40" fmla="*/ 278140 h 1239134"/>
                <a:gd name="connsiteX41" fmla="*/ 160427 w 1806719"/>
                <a:gd name="connsiteY41" fmla="*/ 331480 h 1239134"/>
                <a:gd name="connsiteX42" fmla="*/ 82322 w 1806719"/>
                <a:gd name="connsiteY42" fmla="*/ 485785 h 1239134"/>
                <a:gd name="connsiteX43" fmla="*/ 17552 w 1806719"/>
                <a:gd name="connsiteY43" fmla="*/ 674380 h 1239134"/>
                <a:gd name="connsiteX44" fmla="*/ 2312 w 1806719"/>
                <a:gd name="connsiteY44" fmla="*/ 735340 h 1239134"/>
                <a:gd name="connsiteX45" fmla="*/ 57557 w 1806719"/>
                <a:gd name="connsiteY45" fmla="*/ 678190 h 1239134"/>
                <a:gd name="connsiteX46" fmla="*/ 55652 w 1806719"/>
                <a:gd name="connsiteY46" fmla="*/ 910600 h 1239134"/>
                <a:gd name="connsiteX47" fmla="*/ 68987 w 1806719"/>
                <a:gd name="connsiteY47" fmla="*/ 988705 h 1239134"/>
                <a:gd name="connsiteX48" fmla="*/ 97562 w 1806719"/>
                <a:gd name="connsiteY48" fmla="*/ 891550 h 1239134"/>
                <a:gd name="connsiteX49" fmla="*/ 183287 w 1806719"/>
                <a:gd name="connsiteY49" fmla="*/ 990610 h 1239134"/>
                <a:gd name="connsiteX50" fmla="*/ 175667 w 1806719"/>
                <a:gd name="connsiteY50" fmla="*/ 866785 h 1239134"/>
                <a:gd name="connsiteX51" fmla="*/ 187097 w 1806719"/>
                <a:gd name="connsiteY51" fmla="*/ 725815 h 1239134"/>
                <a:gd name="connsiteX52" fmla="*/ 248057 w 1806719"/>
                <a:gd name="connsiteY52" fmla="*/ 889645 h 1239134"/>
                <a:gd name="connsiteX53" fmla="*/ 232817 w 1806719"/>
                <a:gd name="connsiteY53" fmla="*/ 643900 h 1239134"/>
                <a:gd name="connsiteX54" fmla="*/ 278537 w 1806719"/>
                <a:gd name="connsiteY54" fmla="*/ 495310 h 1239134"/>
                <a:gd name="connsiteX55" fmla="*/ 331877 w 1806719"/>
                <a:gd name="connsiteY55" fmla="*/ 483880 h 1239134"/>
                <a:gd name="connsiteX56" fmla="*/ 423317 w 1806719"/>
                <a:gd name="connsiteY56" fmla="*/ 586750 h 1239134"/>
                <a:gd name="connsiteX0" fmla="*/ 423317 w 1806719"/>
                <a:gd name="connsiteY0" fmla="*/ 586750 h 1239134"/>
                <a:gd name="connsiteX1" fmla="*/ 482372 w 1806719"/>
                <a:gd name="connsiteY1" fmla="*/ 516265 h 1239134"/>
                <a:gd name="connsiteX2" fmla="*/ 566192 w 1806719"/>
                <a:gd name="connsiteY2" fmla="*/ 476260 h 1239134"/>
                <a:gd name="connsiteX3" fmla="*/ 629057 w 1806719"/>
                <a:gd name="connsiteY3" fmla="*/ 577225 h 1239134"/>
                <a:gd name="connsiteX4" fmla="*/ 674777 w 1806719"/>
                <a:gd name="connsiteY4" fmla="*/ 779155 h 1239134"/>
                <a:gd name="connsiteX5" fmla="*/ 672872 w 1806719"/>
                <a:gd name="connsiteY5" fmla="*/ 914410 h 1239134"/>
                <a:gd name="connsiteX6" fmla="*/ 762407 w 1806719"/>
                <a:gd name="connsiteY6" fmla="*/ 678190 h 1239134"/>
                <a:gd name="connsiteX7" fmla="*/ 777647 w 1806719"/>
                <a:gd name="connsiteY7" fmla="*/ 582940 h 1239134"/>
                <a:gd name="connsiteX8" fmla="*/ 1040537 w 1806719"/>
                <a:gd name="connsiteY8" fmla="*/ 870595 h 1239134"/>
                <a:gd name="connsiteX9" fmla="*/ 1091972 w 1806719"/>
                <a:gd name="connsiteY9" fmla="*/ 891550 h 1239134"/>
                <a:gd name="connsiteX10" fmla="*/ 992912 w 1806719"/>
                <a:gd name="connsiteY10" fmla="*/ 723910 h 1239134"/>
                <a:gd name="connsiteX11" fmla="*/ 1194842 w 1806719"/>
                <a:gd name="connsiteY11" fmla="*/ 971560 h 1239134"/>
                <a:gd name="connsiteX12" fmla="*/ 1170077 w 1806719"/>
                <a:gd name="connsiteY12" fmla="*/ 849640 h 1239134"/>
                <a:gd name="connsiteX13" fmla="*/ 1295807 w 1806719"/>
                <a:gd name="connsiteY13" fmla="*/ 958225 h 1239134"/>
                <a:gd name="connsiteX14" fmla="*/ 1341527 w 1806719"/>
                <a:gd name="connsiteY14" fmla="*/ 1122055 h 1239134"/>
                <a:gd name="connsiteX15" fmla="*/ 1368197 w 1806719"/>
                <a:gd name="connsiteY15" fmla="*/ 1030615 h 1239134"/>
                <a:gd name="connsiteX16" fmla="*/ 1379627 w 1806719"/>
                <a:gd name="connsiteY16" fmla="*/ 1238260 h 1239134"/>
                <a:gd name="connsiteX17" fmla="*/ 1432967 w 1806719"/>
                <a:gd name="connsiteY17" fmla="*/ 1101100 h 1239134"/>
                <a:gd name="connsiteX18" fmla="*/ 1514882 w 1806719"/>
                <a:gd name="connsiteY18" fmla="*/ 1003945 h 1239134"/>
                <a:gd name="connsiteX19" fmla="*/ 1604417 w 1806719"/>
                <a:gd name="connsiteY19" fmla="*/ 1021090 h 1239134"/>
                <a:gd name="connsiteX20" fmla="*/ 1644422 w 1806719"/>
                <a:gd name="connsiteY20" fmla="*/ 1055380 h 1239134"/>
                <a:gd name="connsiteX21" fmla="*/ 1652042 w 1806719"/>
                <a:gd name="connsiteY21" fmla="*/ 904885 h 1239134"/>
                <a:gd name="connsiteX22" fmla="*/ 1653947 w 1806719"/>
                <a:gd name="connsiteY22" fmla="*/ 802015 h 1239134"/>
                <a:gd name="connsiteX23" fmla="*/ 1741577 w 1806719"/>
                <a:gd name="connsiteY23" fmla="*/ 889645 h 1239134"/>
                <a:gd name="connsiteX24" fmla="*/ 1701572 w 1806719"/>
                <a:gd name="connsiteY24" fmla="*/ 716290 h 1239134"/>
                <a:gd name="connsiteX25" fmla="*/ 1701572 w 1806719"/>
                <a:gd name="connsiteY25" fmla="*/ 615325 h 1239134"/>
                <a:gd name="connsiteX26" fmla="*/ 1806347 w 1806719"/>
                <a:gd name="connsiteY26" fmla="*/ 708670 h 1239134"/>
                <a:gd name="connsiteX27" fmla="*/ 1733957 w 1806719"/>
                <a:gd name="connsiteY27" fmla="*/ 546745 h 1239134"/>
                <a:gd name="connsiteX28" fmla="*/ 1667282 w 1806719"/>
                <a:gd name="connsiteY28" fmla="*/ 396250 h 1239134"/>
                <a:gd name="connsiteX29" fmla="*/ 1497737 w 1806719"/>
                <a:gd name="connsiteY29" fmla="*/ 219085 h 1239134"/>
                <a:gd name="connsiteX30" fmla="*/ 1364387 w 1806719"/>
                <a:gd name="connsiteY30" fmla="*/ 129550 h 1239134"/>
                <a:gd name="connsiteX31" fmla="*/ 1486307 w 1806719"/>
                <a:gd name="connsiteY31" fmla="*/ 104785 h 1239134"/>
                <a:gd name="connsiteX32" fmla="*/ 1572032 w 1806719"/>
                <a:gd name="connsiteY32" fmla="*/ 70495 h 1239134"/>
                <a:gd name="connsiteX33" fmla="*/ 1339622 w 1806719"/>
                <a:gd name="connsiteY33" fmla="*/ 62875 h 1239134"/>
                <a:gd name="connsiteX34" fmla="*/ 1128167 w 1806719"/>
                <a:gd name="connsiteY34" fmla="*/ 17155 h 1239134"/>
                <a:gd name="connsiteX35" fmla="*/ 918617 w 1806719"/>
                <a:gd name="connsiteY35" fmla="*/ 10 h 1239134"/>
                <a:gd name="connsiteX36" fmla="*/ 650012 w 1806719"/>
                <a:gd name="connsiteY36" fmla="*/ 19060 h 1239134"/>
                <a:gd name="connsiteX37" fmla="*/ 480467 w 1806719"/>
                <a:gd name="connsiteY37" fmla="*/ 55255 h 1239134"/>
                <a:gd name="connsiteX38" fmla="*/ 352832 w 1806719"/>
                <a:gd name="connsiteY38" fmla="*/ 144790 h 1239134"/>
                <a:gd name="connsiteX39" fmla="*/ 301397 w 1806719"/>
                <a:gd name="connsiteY39" fmla="*/ 215275 h 1239134"/>
                <a:gd name="connsiteX40" fmla="*/ 227102 w 1806719"/>
                <a:gd name="connsiteY40" fmla="*/ 278140 h 1239134"/>
                <a:gd name="connsiteX41" fmla="*/ 160427 w 1806719"/>
                <a:gd name="connsiteY41" fmla="*/ 331480 h 1239134"/>
                <a:gd name="connsiteX42" fmla="*/ 82322 w 1806719"/>
                <a:gd name="connsiteY42" fmla="*/ 485785 h 1239134"/>
                <a:gd name="connsiteX43" fmla="*/ 17552 w 1806719"/>
                <a:gd name="connsiteY43" fmla="*/ 674380 h 1239134"/>
                <a:gd name="connsiteX44" fmla="*/ 2312 w 1806719"/>
                <a:gd name="connsiteY44" fmla="*/ 735340 h 1239134"/>
                <a:gd name="connsiteX45" fmla="*/ 57557 w 1806719"/>
                <a:gd name="connsiteY45" fmla="*/ 678190 h 1239134"/>
                <a:gd name="connsiteX46" fmla="*/ 55652 w 1806719"/>
                <a:gd name="connsiteY46" fmla="*/ 910600 h 1239134"/>
                <a:gd name="connsiteX47" fmla="*/ 68987 w 1806719"/>
                <a:gd name="connsiteY47" fmla="*/ 988705 h 1239134"/>
                <a:gd name="connsiteX48" fmla="*/ 97562 w 1806719"/>
                <a:gd name="connsiteY48" fmla="*/ 891550 h 1239134"/>
                <a:gd name="connsiteX49" fmla="*/ 183287 w 1806719"/>
                <a:gd name="connsiteY49" fmla="*/ 990610 h 1239134"/>
                <a:gd name="connsiteX50" fmla="*/ 175667 w 1806719"/>
                <a:gd name="connsiteY50" fmla="*/ 866785 h 1239134"/>
                <a:gd name="connsiteX51" fmla="*/ 187097 w 1806719"/>
                <a:gd name="connsiteY51" fmla="*/ 725815 h 1239134"/>
                <a:gd name="connsiteX52" fmla="*/ 248057 w 1806719"/>
                <a:gd name="connsiteY52" fmla="*/ 889645 h 1239134"/>
                <a:gd name="connsiteX53" fmla="*/ 232817 w 1806719"/>
                <a:gd name="connsiteY53" fmla="*/ 643900 h 1239134"/>
                <a:gd name="connsiteX54" fmla="*/ 278537 w 1806719"/>
                <a:gd name="connsiteY54" fmla="*/ 495310 h 1239134"/>
                <a:gd name="connsiteX55" fmla="*/ 331877 w 1806719"/>
                <a:gd name="connsiteY55" fmla="*/ 483880 h 1239134"/>
                <a:gd name="connsiteX56" fmla="*/ 423317 w 1806719"/>
                <a:gd name="connsiteY56" fmla="*/ 586750 h 1239134"/>
                <a:gd name="connsiteX0" fmla="*/ 423317 w 1815355"/>
                <a:gd name="connsiteY0" fmla="*/ 586750 h 1239134"/>
                <a:gd name="connsiteX1" fmla="*/ 482372 w 1815355"/>
                <a:gd name="connsiteY1" fmla="*/ 516265 h 1239134"/>
                <a:gd name="connsiteX2" fmla="*/ 566192 w 1815355"/>
                <a:gd name="connsiteY2" fmla="*/ 476260 h 1239134"/>
                <a:gd name="connsiteX3" fmla="*/ 629057 w 1815355"/>
                <a:gd name="connsiteY3" fmla="*/ 577225 h 1239134"/>
                <a:gd name="connsiteX4" fmla="*/ 674777 w 1815355"/>
                <a:gd name="connsiteY4" fmla="*/ 779155 h 1239134"/>
                <a:gd name="connsiteX5" fmla="*/ 672872 w 1815355"/>
                <a:gd name="connsiteY5" fmla="*/ 914410 h 1239134"/>
                <a:gd name="connsiteX6" fmla="*/ 762407 w 1815355"/>
                <a:gd name="connsiteY6" fmla="*/ 678190 h 1239134"/>
                <a:gd name="connsiteX7" fmla="*/ 777647 w 1815355"/>
                <a:gd name="connsiteY7" fmla="*/ 582940 h 1239134"/>
                <a:gd name="connsiteX8" fmla="*/ 1040537 w 1815355"/>
                <a:gd name="connsiteY8" fmla="*/ 870595 h 1239134"/>
                <a:gd name="connsiteX9" fmla="*/ 1091972 w 1815355"/>
                <a:gd name="connsiteY9" fmla="*/ 891550 h 1239134"/>
                <a:gd name="connsiteX10" fmla="*/ 992912 w 1815355"/>
                <a:gd name="connsiteY10" fmla="*/ 723910 h 1239134"/>
                <a:gd name="connsiteX11" fmla="*/ 1194842 w 1815355"/>
                <a:gd name="connsiteY11" fmla="*/ 971560 h 1239134"/>
                <a:gd name="connsiteX12" fmla="*/ 1170077 w 1815355"/>
                <a:gd name="connsiteY12" fmla="*/ 849640 h 1239134"/>
                <a:gd name="connsiteX13" fmla="*/ 1295807 w 1815355"/>
                <a:gd name="connsiteY13" fmla="*/ 958225 h 1239134"/>
                <a:gd name="connsiteX14" fmla="*/ 1341527 w 1815355"/>
                <a:gd name="connsiteY14" fmla="*/ 1122055 h 1239134"/>
                <a:gd name="connsiteX15" fmla="*/ 1368197 w 1815355"/>
                <a:gd name="connsiteY15" fmla="*/ 1030615 h 1239134"/>
                <a:gd name="connsiteX16" fmla="*/ 1379627 w 1815355"/>
                <a:gd name="connsiteY16" fmla="*/ 1238260 h 1239134"/>
                <a:gd name="connsiteX17" fmla="*/ 1432967 w 1815355"/>
                <a:gd name="connsiteY17" fmla="*/ 1101100 h 1239134"/>
                <a:gd name="connsiteX18" fmla="*/ 1514882 w 1815355"/>
                <a:gd name="connsiteY18" fmla="*/ 1003945 h 1239134"/>
                <a:gd name="connsiteX19" fmla="*/ 1604417 w 1815355"/>
                <a:gd name="connsiteY19" fmla="*/ 1021090 h 1239134"/>
                <a:gd name="connsiteX20" fmla="*/ 1644422 w 1815355"/>
                <a:gd name="connsiteY20" fmla="*/ 1055380 h 1239134"/>
                <a:gd name="connsiteX21" fmla="*/ 1652042 w 1815355"/>
                <a:gd name="connsiteY21" fmla="*/ 904885 h 1239134"/>
                <a:gd name="connsiteX22" fmla="*/ 1653947 w 1815355"/>
                <a:gd name="connsiteY22" fmla="*/ 802015 h 1239134"/>
                <a:gd name="connsiteX23" fmla="*/ 1741577 w 1815355"/>
                <a:gd name="connsiteY23" fmla="*/ 889645 h 1239134"/>
                <a:gd name="connsiteX24" fmla="*/ 1701572 w 1815355"/>
                <a:gd name="connsiteY24" fmla="*/ 716290 h 1239134"/>
                <a:gd name="connsiteX25" fmla="*/ 1701572 w 1815355"/>
                <a:gd name="connsiteY25" fmla="*/ 615325 h 1239134"/>
                <a:gd name="connsiteX26" fmla="*/ 1806347 w 1815355"/>
                <a:gd name="connsiteY26" fmla="*/ 708670 h 1239134"/>
                <a:gd name="connsiteX27" fmla="*/ 1733957 w 1815355"/>
                <a:gd name="connsiteY27" fmla="*/ 546745 h 1239134"/>
                <a:gd name="connsiteX28" fmla="*/ 1667282 w 1815355"/>
                <a:gd name="connsiteY28" fmla="*/ 396250 h 1239134"/>
                <a:gd name="connsiteX29" fmla="*/ 1497737 w 1815355"/>
                <a:gd name="connsiteY29" fmla="*/ 219085 h 1239134"/>
                <a:gd name="connsiteX30" fmla="*/ 1364387 w 1815355"/>
                <a:gd name="connsiteY30" fmla="*/ 129550 h 1239134"/>
                <a:gd name="connsiteX31" fmla="*/ 1486307 w 1815355"/>
                <a:gd name="connsiteY31" fmla="*/ 104785 h 1239134"/>
                <a:gd name="connsiteX32" fmla="*/ 1572032 w 1815355"/>
                <a:gd name="connsiteY32" fmla="*/ 70495 h 1239134"/>
                <a:gd name="connsiteX33" fmla="*/ 1339622 w 1815355"/>
                <a:gd name="connsiteY33" fmla="*/ 62875 h 1239134"/>
                <a:gd name="connsiteX34" fmla="*/ 1128167 w 1815355"/>
                <a:gd name="connsiteY34" fmla="*/ 17155 h 1239134"/>
                <a:gd name="connsiteX35" fmla="*/ 918617 w 1815355"/>
                <a:gd name="connsiteY35" fmla="*/ 10 h 1239134"/>
                <a:gd name="connsiteX36" fmla="*/ 650012 w 1815355"/>
                <a:gd name="connsiteY36" fmla="*/ 19060 h 1239134"/>
                <a:gd name="connsiteX37" fmla="*/ 480467 w 1815355"/>
                <a:gd name="connsiteY37" fmla="*/ 55255 h 1239134"/>
                <a:gd name="connsiteX38" fmla="*/ 352832 w 1815355"/>
                <a:gd name="connsiteY38" fmla="*/ 144790 h 1239134"/>
                <a:gd name="connsiteX39" fmla="*/ 301397 w 1815355"/>
                <a:gd name="connsiteY39" fmla="*/ 215275 h 1239134"/>
                <a:gd name="connsiteX40" fmla="*/ 227102 w 1815355"/>
                <a:gd name="connsiteY40" fmla="*/ 278140 h 1239134"/>
                <a:gd name="connsiteX41" fmla="*/ 160427 w 1815355"/>
                <a:gd name="connsiteY41" fmla="*/ 331480 h 1239134"/>
                <a:gd name="connsiteX42" fmla="*/ 82322 w 1815355"/>
                <a:gd name="connsiteY42" fmla="*/ 485785 h 1239134"/>
                <a:gd name="connsiteX43" fmla="*/ 17552 w 1815355"/>
                <a:gd name="connsiteY43" fmla="*/ 674380 h 1239134"/>
                <a:gd name="connsiteX44" fmla="*/ 2312 w 1815355"/>
                <a:gd name="connsiteY44" fmla="*/ 735340 h 1239134"/>
                <a:gd name="connsiteX45" fmla="*/ 57557 w 1815355"/>
                <a:gd name="connsiteY45" fmla="*/ 678190 h 1239134"/>
                <a:gd name="connsiteX46" fmla="*/ 55652 w 1815355"/>
                <a:gd name="connsiteY46" fmla="*/ 910600 h 1239134"/>
                <a:gd name="connsiteX47" fmla="*/ 68987 w 1815355"/>
                <a:gd name="connsiteY47" fmla="*/ 988705 h 1239134"/>
                <a:gd name="connsiteX48" fmla="*/ 97562 w 1815355"/>
                <a:gd name="connsiteY48" fmla="*/ 891550 h 1239134"/>
                <a:gd name="connsiteX49" fmla="*/ 183287 w 1815355"/>
                <a:gd name="connsiteY49" fmla="*/ 990610 h 1239134"/>
                <a:gd name="connsiteX50" fmla="*/ 175667 w 1815355"/>
                <a:gd name="connsiteY50" fmla="*/ 866785 h 1239134"/>
                <a:gd name="connsiteX51" fmla="*/ 187097 w 1815355"/>
                <a:gd name="connsiteY51" fmla="*/ 725815 h 1239134"/>
                <a:gd name="connsiteX52" fmla="*/ 248057 w 1815355"/>
                <a:gd name="connsiteY52" fmla="*/ 889645 h 1239134"/>
                <a:gd name="connsiteX53" fmla="*/ 232817 w 1815355"/>
                <a:gd name="connsiteY53" fmla="*/ 643900 h 1239134"/>
                <a:gd name="connsiteX54" fmla="*/ 278537 w 1815355"/>
                <a:gd name="connsiteY54" fmla="*/ 495310 h 1239134"/>
                <a:gd name="connsiteX55" fmla="*/ 331877 w 1815355"/>
                <a:gd name="connsiteY55" fmla="*/ 483880 h 1239134"/>
                <a:gd name="connsiteX56" fmla="*/ 423317 w 1815355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62407 w 1791907"/>
                <a:gd name="connsiteY6" fmla="*/ 678190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27102 w 1791907"/>
                <a:gd name="connsiteY53" fmla="*/ 668665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27102 w 1791907"/>
                <a:gd name="connsiteY53" fmla="*/ 668665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19507 w 1791907"/>
                <a:gd name="connsiteY0" fmla="*/ 57913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27102 w 1791907"/>
                <a:gd name="connsiteY53" fmla="*/ 668665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19507 w 1791907"/>
                <a:gd name="connsiteY56" fmla="*/ 579130 h 1239134"/>
                <a:gd name="connsiteX0" fmla="*/ 419507 w 1791907"/>
                <a:gd name="connsiteY0" fmla="*/ 579130 h 1240043"/>
                <a:gd name="connsiteX1" fmla="*/ 482372 w 1791907"/>
                <a:gd name="connsiteY1" fmla="*/ 516265 h 1240043"/>
                <a:gd name="connsiteX2" fmla="*/ 566192 w 1791907"/>
                <a:gd name="connsiteY2" fmla="*/ 476260 h 1240043"/>
                <a:gd name="connsiteX3" fmla="*/ 629057 w 1791907"/>
                <a:gd name="connsiteY3" fmla="*/ 577225 h 1240043"/>
                <a:gd name="connsiteX4" fmla="*/ 669062 w 1791907"/>
                <a:gd name="connsiteY4" fmla="*/ 762010 h 1240043"/>
                <a:gd name="connsiteX5" fmla="*/ 672872 w 1791907"/>
                <a:gd name="connsiteY5" fmla="*/ 914410 h 1240043"/>
                <a:gd name="connsiteX6" fmla="*/ 750977 w 1791907"/>
                <a:gd name="connsiteY6" fmla="*/ 718195 h 1240043"/>
                <a:gd name="connsiteX7" fmla="*/ 777647 w 1791907"/>
                <a:gd name="connsiteY7" fmla="*/ 582940 h 1240043"/>
                <a:gd name="connsiteX8" fmla="*/ 1040537 w 1791907"/>
                <a:gd name="connsiteY8" fmla="*/ 870595 h 1240043"/>
                <a:gd name="connsiteX9" fmla="*/ 1091972 w 1791907"/>
                <a:gd name="connsiteY9" fmla="*/ 891550 h 1240043"/>
                <a:gd name="connsiteX10" fmla="*/ 992912 w 1791907"/>
                <a:gd name="connsiteY10" fmla="*/ 723910 h 1240043"/>
                <a:gd name="connsiteX11" fmla="*/ 1194842 w 1791907"/>
                <a:gd name="connsiteY11" fmla="*/ 971560 h 1240043"/>
                <a:gd name="connsiteX12" fmla="*/ 1170077 w 1791907"/>
                <a:gd name="connsiteY12" fmla="*/ 849640 h 1240043"/>
                <a:gd name="connsiteX13" fmla="*/ 1295807 w 1791907"/>
                <a:gd name="connsiteY13" fmla="*/ 958225 h 1240043"/>
                <a:gd name="connsiteX14" fmla="*/ 1341527 w 1791907"/>
                <a:gd name="connsiteY14" fmla="*/ 1122055 h 1240043"/>
                <a:gd name="connsiteX15" fmla="*/ 1364387 w 1791907"/>
                <a:gd name="connsiteY15" fmla="*/ 996325 h 1240043"/>
                <a:gd name="connsiteX16" fmla="*/ 1379627 w 1791907"/>
                <a:gd name="connsiteY16" fmla="*/ 1238260 h 1240043"/>
                <a:gd name="connsiteX17" fmla="*/ 1432967 w 1791907"/>
                <a:gd name="connsiteY17" fmla="*/ 1101100 h 1240043"/>
                <a:gd name="connsiteX18" fmla="*/ 1514882 w 1791907"/>
                <a:gd name="connsiteY18" fmla="*/ 1003945 h 1240043"/>
                <a:gd name="connsiteX19" fmla="*/ 1604417 w 1791907"/>
                <a:gd name="connsiteY19" fmla="*/ 1021090 h 1240043"/>
                <a:gd name="connsiteX20" fmla="*/ 1644422 w 1791907"/>
                <a:gd name="connsiteY20" fmla="*/ 1055380 h 1240043"/>
                <a:gd name="connsiteX21" fmla="*/ 1652042 w 1791907"/>
                <a:gd name="connsiteY21" fmla="*/ 904885 h 1240043"/>
                <a:gd name="connsiteX22" fmla="*/ 1653947 w 1791907"/>
                <a:gd name="connsiteY22" fmla="*/ 802015 h 1240043"/>
                <a:gd name="connsiteX23" fmla="*/ 1741577 w 1791907"/>
                <a:gd name="connsiteY23" fmla="*/ 889645 h 1240043"/>
                <a:gd name="connsiteX24" fmla="*/ 1701572 w 1791907"/>
                <a:gd name="connsiteY24" fmla="*/ 716290 h 1240043"/>
                <a:gd name="connsiteX25" fmla="*/ 1701572 w 1791907"/>
                <a:gd name="connsiteY25" fmla="*/ 615325 h 1240043"/>
                <a:gd name="connsiteX26" fmla="*/ 1781582 w 1791907"/>
                <a:gd name="connsiteY26" fmla="*/ 676285 h 1240043"/>
                <a:gd name="connsiteX27" fmla="*/ 1733957 w 1791907"/>
                <a:gd name="connsiteY27" fmla="*/ 546745 h 1240043"/>
                <a:gd name="connsiteX28" fmla="*/ 1667282 w 1791907"/>
                <a:gd name="connsiteY28" fmla="*/ 396250 h 1240043"/>
                <a:gd name="connsiteX29" fmla="*/ 1497737 w 1791907"/>
                <a:gd name="connsiteY29" fmla="*/ 219085 h 1240043"/>
                <a:gd name="connsiteX30" fmla="*/ 1364387 w 1791907"/>
                <a:gd name="connsiteY30" fmla="*/ 129550 h 1240043"/>
                <a:gd name="connsiteX31" fmla="*/ 1486307 w 1791907"/>
                <a:gd name="connsiteY31" fmla="*/ 104785 h 1240043"/>
                <a:gd name="connsiteX32" fmla="*/ 1572032 w 1791907"/>
                <a:gd name="connsiteY32" fmla="*/ 70495 h 1240043"/>
                <a:gd name="connsiteX33" fmla="*/ 1339622 w 1791907"/>
                <a:gd name="connsiteY33" fmla="*/ 62875 h 1240043"/>
                <a:gd name="connsiteX34" fmla="*/ 1128167 w 1791907"/>
                <a:gd name="connsiteY34" fmla="*/ 17155 h 1240043"/>
                <a:gd name="connsiteX35" fmla="*/ 918617 w 1791907"/>
                <a:gd name="connsiteY35" fmla="*/ 10 h 1240043"/>
                <a:gd name="connsiteX36" fmla="*/ 650012 w 1791907"/>
                <a:gd name="connsiteY36" fmla="*/ 19060 h 1240043"/>
                <a:gd name="connsiteX37" fmla="*/ 480467 w 1791907"/>
                <a:gd name="connsiteY37" fmla="*/ 55255 h 1240043"/>
                <a:gd name="connsiteX38" fmla="*/ 352832 w 1791907"/>
                <a:gd name="connsiteY38" fmla="*/ 144790 h 1240043"/>
                <a:gd name="connsiteX39" fmla="*/ 301397 w 1791907"/>
                <a:gd name="connsiteY39" fmla="*/ 215275 h 1240043"/>
                <a:gd name="connsiteX40" fmla="*/ 227102 w 1791907"/>
                <a:gd name="connsiteY40" fmla="*/ 278140 h 1240043"/>
                <a:gd name="connsiteX41" fmla="*/ 160427 w 1791907"/>
                <a:gd name="connsiteY41" fmla="*/ 331480 h 1240043"/>
                <a:gd name="connsiteX42" fmla="*/ 82322 w 1791907"/>
                <a:gd name="connsiteY42" fmla="*/ 485785 h 1240043"/>
                <a:gd name="connsiteX43" fmla="*/ 17552 w 1791907"/>
                <a:gd name="connsiteY43" fmla="*/ 674380 h 1240043"/>
                <a:gd name="connsiteX44" fmla="*/ 2312 w 1791907"/>
                <a:gd name="connsiteY44" fmla="*/ 735340 h 1240043"/>
                <a:gd name="connsiteX45" fmla="*/ 57557 w 1791907"/>
                <a:gd name="connsiteY45" fmla="*/ 678190 h 1240043"/>
                <a:gd name="connsiteX46" fmla="*/ 55652 w 1791907"/>
                <a:gd name="connsiteY46" fmla="*/ 910600 h 1240043"/>
                <a:gd name="connsiteX47" fmla="*/ 68987 w 1791907"/>
                <a:gd name="connsiteY47" fmla="*/ 988705 h 1240043"/>
                <a:gd name="connsiteX48" fmla="*/ 97562 w 1791907"/>
                <a:gd name="connsiteY48" fmla="*/ 891550 h 1240043"/>
                <a:gd name="connsiteX49" fmla="*/ 183287 w 1791907"/>
                <a:gd name="connsiteY49" fmla="*/ 990610 h 1240043"/>
                <a:gd name="connsiteX50" fmla="*/ 175667 w 1791907"/>
                <a:gd name="connsiteY50" fmla="*/ 866785 h 1240043"/>
                <a:gd name="connsiteX51" fmla="*/ 187097 w 1791907"/>
                <a:gd name="connsiteY51" fmla="*/ 725815 h 1240043"/>
                <a:gd name="connsiteX52" fmla="*/ 248057 w 1791907"/>
                <a:gd name="connsiteY52" fmla="*/ 889645 h 1240043"/>
                <a:gd name="connsiteX53" fmla="*/ 227102 w 1791907"/>
                <a:gd name="connsiteY53" fmla="*/ 668665 h 1240043"/>
                <a:gd name="connsiteX54" fmla="*/ 278537 w 1791907"/>
                <a:gd name="connsiteY54" fmla="*/ 495310 h 1240043"/>
                <a:gd name="connsiteX55" fmla="*/ 331877 w 1791907"/>
                <a:gd name="connsiteY55" fmla="*/ 483880 h 1240043"/>
                <a:gd name="connsiteX56" fmla="*/ 419507 w 1791907"/>
                <a:gd name="connsiteY56" fmla="*/ 579130 h 1240043"/>
                <a:gd name="connsiteX0" fmla="*/ 419507 w 1791907"/>
                <a:gd name="connsiteY0" fmla="*/ 579130 h 1218191"/>
                <a:gd name="connsiteX1" fmla="*/ 482372 w 1791907"/>
                <a:gd name="connsiteY1" fmla="*/ 516265 h 1218191"/>
                <a:gd name="connsiteX2" fmla="*/ 566192 w 1791907"/>
                <a:gd name="connsiteY2" fmla="*/ 476260 h 1218191"/>
                <a:gd name="connsiteX3" fmla="*/ 629057 w 1791907"/>
                <a:gd name="connsiteY3" fmla="*/ 577225 h 1218191"/>
                <a:gd name="connsiteX4" fmla="*/ 669062 w 1791907"/>
                <a:gd name="connsiteY4" fmla="*/ 762010 h 1218191"/>
                <a:gd name="connsiteX5" fmla="*/ 672872 w 1791907"/>
                <a:gd name="connsiteY5" fmla="*/ 914410 h 1218191"/>
                <a:gd name="connsiteX6" fmla="*/ 750977 w 1791907"/>
                <a:gd name="connsiteY6" fmla="*/ 718195 h 1218191"/>
                <a:gd name="connsiteX7" fmla="*/ 777647 w 1791907"/>
                <a:gd name="connsiteY7" fmla="*/ 582940 h 1218191"/>
                <a:gd name="connsiteX8" fmla="*/ 1040537 w 1791907"/>
                <a:gd name="connsiteY8" fmla="*/ 870595 h 1218191"/>
                <a:gd name="connsiteX9" fmla="*/ 1091972 w 1791907"/>
                <a:gd name="connsiteY9" fmla="*/ 891550 h 1218191"/>
                <a:gd name="connsiteX10" fmla="*/ 992912 w 1791907"/>
                <a:gd name="connsiteY10" fmla="*/ 723910 h 1218191"/>
                <a:gd name="connsiteX11" fmla="*/ 1194842 w 1791907"/>
                <a:gd name="connsiteY11" fmla="*/ 971560 h 1218191"/>
                <a:gd name="connsiteX12" fmla="*/ 1170077 w 1791907"/>
                <a:gd name="connsiteY12" fmla="*/ 849640 h 1218191"/>
                <a:gd name="connsiteX13" fmla="*/ 1295807 w 1791907"/>
                <a:gd name="connsiteY13" fmla="*/ 958225 h 1218191"/>
                <a:gd name="connsiteX14" fmla="*/ 1341527 w 1791907"/>
                <a:gd name="connsiteY14" fmla="*/ 1122055 h 1218191"/>
                <a:gd name="connsiteX15" fmla="*/ 1364387 w 1791907"/>
                <a:gd name="connsiteY15" fmla="*/ 996325 h 1218191"/>
                <a:gd name="connsiteX16" fmla="*/ 1396242 w 1791907"/>
                <a:gd name="connsiteY16" fmla="*/ 1216108 h 1218191"/>
                <a:gd name="connsiteX17" fmla="*/ 1432967 w 1791907"/>
                <a:gd name="connsiteY17" fmla="*/ 1101100 h 1218191"/>
                <a:gd name="connsiteX18" fmla="*/ 1514882 w 1791907"/>
                <a:gd name="connsiteY18" fmla="*/ 1003945 h 1218191"/>
                <a:gd name="connsiteX19" fmla="*/ 1604417 w 1791907"/>
                <a:gd name="connsiteY19" fmla="*/ 1021090 h 1218191"/>
                <a:gd name="connsiteX20" fmla="*/ 1644422 w 1791907"/>
                <a:gd name="connsiteY20" fmla="*/ 1055380 h 1218191"/>
                <a:gd name="connsiteX21" fmla="*/ 1652042 w 1791907"/>
                <a:gd name="connsiteY21" fmla="*/ 904885 h 1218191"/>
                <a:gd name="connsiteX22" fmla="*/ 1653947 w 1791907"/>
                <a:gd name="connsiteY22" fmla="*/ 802015 h 1218191"/>
                <a:gd name="connsiteX23" fmla="*/ 1741577 w 1791907"/>
                <a:gd name="connsiteY23" fmla="*/ 889645 h 1218191"/>
                <a:gd name="connsiteX24" fmla="*/ 1701572 w 1791907"/>
                <a:gd name="connsiteY24" fmla="*/ 716290 h 1218191"/>
                <a:gd name="connsiteX25" fmla="*/ 1701572 w 1791907"/>
                <a:gd name="connsiteY25" fmla="*/ 615325 h 1218191"/>
                <a:gd name="connsiteX26" fmla="*/ 1781582 w 1791907"/>
                <a:gd name="connsiteY26" fmla="*/ 676285 h 1218191"/>
                <a:gd name="connsiteX27" fmla="*/ 1733957 w 1791907"/>
                <a:gd name="connsiteY27" fmla="*/ 546745 h 1218191"/>
                <a:gd name="connsiteX28" fmla="*/ 1667282 w 1791907"/>
                <a:gd name="connsiteY28" fmla="*/ 396250 h 1218191"/>
                <a:gd name="connsiteX29" fmla="*/ 1497737 w 1791907"/>
                <a:gd name="connsiteY29" fmla="*/ 219085 h 1218191"/>
                <a:gd name="connsiteX30" fmla="*/ 1364387 w 1791907"/>
                <a:gd name="connsiteY30" fmla="*/ 129550 h 1218191"/>
                <a:gd name="connsiteX31" fmla="*/ 1486307 w 1791907"/>
                <a:gd name="connsiteY31" fmla="*/ 104785 h 1218191"/>
                <a:gd name="connsiteX32" fmla="*/ 1572032 w 1791907"/>
                <a:gd name="connsiteY32" fmla="*/ 70495 h 1218191"/>
                <a:gd name="connsiteX33" fmla="*/ 1339622 w 1791907"/>
                <a:gd name="connsiteY33" fmla="*/ 62875 h 1218191"/>
                <a:gd name="connsiteX34" fmla="*/ 1128167 w 1791907"/>
                <a:gd name="connsiteY34" fmla="*/ 17155 h 1218191"/>
                <a:gd name="connsiteX35" fmla="*/ 918617 w 1791907"/>
                <a:gd name="connsiteY35" fmla="*/ 10 h 1218191"/>
                <a:gd name="connsiteX36" fmla="*/ 650012 w 1791907"/>
                <a:gd name="connsiteY36" fmla="*/ 19060 h 1218191"/>
                <a:gd name="connsiteX37" fmla="*/ 480467 w 1791907"/>
                <a:gd name="connsiteY37" fmla="*/ 55255 h 1218191"/>
                <a:gd name="connsiteX38" fmla="*/ 352832 w 1791907"/>
                <a:gd name="connsiteY38" fmla="*/ 144790 h 1218191"/>
                <a:gd name="connsiteX39" fmla="*/ 301397 w 1791907"/>
                <a:gd name="connsiteY39" fmla="*/ 215275 h 1218191"/>
                <a:gd name="connsiteX40" fmla="*/ 227102 w 1791907"/>
                <a:gd name="connsiteY40" fmla="*/ 278140 h 1218191"/>
                <a:gd name="connsiteX41" fmla="*/ 160427 w 1791907"/>
                <a:gd name="connsiteY41" fmla="*/ 331480 h 1218191"/>
                <a:gd name="connsiteX42" fmla="*/ 82322 w 1791907"/>
                <a:gd name="connsiteY42" fmla="*/ 485785 h 1218191"/>
                <a:gd name="connsiteX43" fmla="*/ 17552 w 1791907"/>
                <a:gd name="connsiteY43" fmla="*/ 674380 h 1218191"/>
                <a:gd name="connsiteX44" fmla="*/ 2312 w 1791907"/>
                <a:gd name="connsiteY44" fmla="*/ 735340 h 1218191"/>
                <a:gd name="connsiteX45" fmla="*/ 57557 w 1791907"/>
                <a:gd name="connsiteY45" fmla="*/ 678190 h 1218191"/>
                <a:gd name="connsiteX46" fmla="*/ 55652 w 1791907"/>
                <a:gd name="connsiteY46" fmla="*/ 910600 h 1218191"/>
                <a:gd name="connsiteX47" fmla="*/ 68987 w 1791907"/>
                <a:gd name="connsiteY47" fmla="*/ 988705 h 1218191"/>
                <a:gd name="connsiteX48" fmla="*/ 97562 w 1791907"/>
                <a:gd name="connsiteY48" fmla="*/ 891550 h 1218191"/>
                <a:gd name="connsiteX49" fmla="*/ 183287 w 1791907"/>
                <a:gd name="connsiteY49" fmla="*/ 990610 h 1218191"/>
                <a:gd name="connsiteX50" fmla="*/ 175667 w 1791907"/>
                <a:gd name="connsiteY50" fmla="*/ 866785 h 1218191"/>
                <a:gd name="connsiteX51" fmla="*/ 187097 w 1791907"/>
                <a:gd name="connsiteY51" fmla="*/ 725815 h 1218191"/>
                <a:gd name="connsiteX52" fmla="*/ 248057 w 1791907"/>
                <a:gd name="connsiteY52" fmla="*/ 889645 h 1218191"/>
                <a:gd name="connsiteX53" fmla="*/ 227102 w 1791907"/>
                <a:gd name="connsiteY53" fmla="*/ 668665 h 1218191"/>
                <a:gd name="connsiteX54" fmla="*/ 278537 w 1791907"/>
                <a:gd name="connsiteY54" fmla="*/ 495310 h 1218191"/>
                <a:gd name="connsiteX55" fmla="*/ 331877 w 1791907"/>
                <a:gd name="connsiteY55" fmla="*/ 483880 h 1218191"/>
                <a:gd name="connsiteX56" fmla="*/ 419507 w 1791907"/>
                <a:gd name="connsiteY56" fmla="*/ 579130 h 1218191"/>
                <a:gd name="connsiteX0" fmla="*/ 419507 w 1791907"/>
                <a:gd name="connsiteY0" fmla="*/ 579130 h 1218180"/>
                <a:gd name="connsiteX1" fmla="*/ 482372 w 1791907"/>
                <a:gd name="connsiteY1" fmla="*/ 516265 h 1218180"/>
                <a:gd name="connsiteX2" fmla="*/ 566192 w 1791907"/>
                <a:gd name="connsiteY2" fmla="*/ 476260 h 1218180"/>
                <a:gd name="connsiteX3" fmla="*/ 629057 w 1791907"/>
                <a:gd name="connsiteY3" fmla="*/ 577225 h 1218180"/>
                <a:gd name="connsiteX4" fmla="*/ 669062 w 1791907"/>
                <a:gd name="connsiteY4" fmla="*/ 762010 h 1218180"/>
                <a:gd name="connsiteX5" fmla="*/ 672872 w 1791907"/>
                <a:gd name="connsiteY5" fmla="*/ 914410 h 1218180"/>
                <a:gd name="connsiteX6" fmla="*/ 750977 w 1791907"/>
                <a:gd name="connsiteY6" fmla="*/ 718195 h 1218180"/>
                <a:gd name="connsiteX7" fmla="*/ 777647 w 1791907"/>
                <a:gd name="connsiteY7" fmla="*/ 582940 h 1218180"/>
                <a:gd name="connsiteX8" fmla="*/ 1040537 w 1791907"/>
                <a:gd name="connsiteY8" fmla="*/ 870595 h 1218180"/>
                <a:gd name="connsiteX9" fmla="*/ 1091972 w 1791907"/>
                <a:gd name="connsiteY9" fmla="*/ 891550 h 1218180"/>
                <a:gd name="connsiteX10" fmla="*/ 992912 w 1791907"/>
                <a:gd name="connsiteY10" fmla="*/ 723910 h 1218180"/>
                <a:gd name="connsiteX11" fmla="*/ 1194842 w 1791907"/>
                <a:gd name="connsiteY11" fmla="*/ 971560 h 1218180"/>
                <a:gd name="connsiteX12" fmla="*/ 1170077 w 1791907"/>
                <a:gd name="connsiteY12" fmla="*/ 849640 h 1218180"/>
                <a:gd name="connsiteX13" fmla="*/ 1295807 w 1791907"/>
                <a:gd name="connsiteY13" fmla="*/ 958225 h 1218180"/>
                <a:gd name="connsiteX14" fmla="*/ 1341527 w 1791907"/>
                <a:gd name="connsiteY14" fmla="*/ 1122055 h 1218180"/>
                <a:gd name="connsiteX15" fmla="*/ 1364387 w 1791907"/>
                <a:gd name="connsiteY15" fmla="*/ 996325 h 1218180"/>
                <a:gd name="connsiteX16" fmla="*/ 1396242 w 1791907"/>
                <a:gd name="connsiteY16" fmla="*/ 1216108 h 1218180"/>
                <a:gd name="connsiteX17" fmla="*/ 1432967 w 1791907"/>
                <a:gd name="connsiteY17" fmla="*/ 1101100 h 1218180"/>
                <a:gd name="connsiteX18" fmla="*/ 1539803 w 1791907"/>
                <a:gd name="connsiteY18" fmla="*/ 1006714 h 1218180"/>
                <a:gd name="connsiteX19" fmla="*/ 1604417 w 1791907"/>
                <a:gd name="connsiteY19" fmla="*/ 1021090 h 1218180"/>
                <a:gd name="connsiteX20" fmla="*/ 1644422 w 1791907"/>
                <a:gd name="connsiteY20" fmla="*/ 1055380 h 1218180"/>
                <a:gd name="connsiteX21" fmla="*/ 1652042 w 1791907"/>
                <a:gd name="connsiteY21" fmla="*/ 904885 h 1218180"/>
                <a:gd name="connsiteX22" fmla="*/ 1653947 w 1791907"/>
                <a:gd name="connsiteY22" fmla="*/ 802015 h 1218180"/>
                <a:gd name="connsiteX23" fmla="*/ 1741577 w 1791907"/>
                <a:gd name="connsiteY23" fmla="*/ 889645 h 1218180"/>
                <a:gd name="connsiteX24" fmla="*/ 1701572 w 1791907"/>
                <a:gd name="connsiteY24" fmla="*/ 716290 h 1218180"/>
                <a:gd name="connsiteX25" fmla="*/ 1701572 w 1791907"/>
                <a:gd name="connsiteY25" fmla="*/ 615325 h 1218180"/>
                <a:gd name="connsiteX26" fmla="*/ 1781582 w 1791907"/>
                <a:gd name="connsiteY26" fmla="*/ 676285 h 1218180"/>
                <a:gd name="connsiteX27" fmla="*/ 1733957 w 1791907"/>
                <a:gd name="connsiteY27" fmla="*/ 546745 h 1218180"/>
                <a:gd name="connsiteX28" fmla="*/ 1667282 w 1791907"/>
                <a:gd name="connsiteY28" fmla="*/ 396250 h 1218180"/>
                <a:gd name="connsiteX29" fmla="*/ 1497737 w 1791907"/>
                <a:gd name="connsiteY29" fmla="*/ 219085 h 1218180"/>
                <a:gd name="connsiteX30" fmla="*/ 1364387 w 1791907"/>
                <a:gd name="connsiteY30" fmla="*/ 129550 h 1218180"/>
                <a:gd name="connsiteX31" fmla="*/ 1486307 w 1791907"/>
                <a:gd name="connsiteY31" fmla="*/ 104785 h 1218180"/>
                <a:gd name="connsiteX32" fmla="*/ 1572032 w 1791907"/>
                <a:gd name="connsiteY32" fmla="*/ 70495 h 1218180"/>
                <a:gd name="connsiteX33" fmla="*/ 1339622 w 1791907"/>
                <a:gd name="connsiteY33" fmla="*/ 62875 h 1218180"/>
                <a:gd name="connsiteX34" fmla="*/ 1128167 w 1791907"/>
                <a:gd name="connsiteY34" fmla="*/ 17155 h 1218180"/>
                <a:gd name="connsiteX35" fmla="*/ 918617 w 1791907"/>
                <a:gd name="connsiteY35" fmla="*/ 10 h 1218180"/>
                <a:gd name="connsiteX36" fmla="*/ 650012 w 1791907"/>
                <a:gd name="connsiteY36" fmla="*/ 19060 h 1218180"/>
                <a:gd name="connsiteX37" fmla="*/ 480467 w 1791907"/>
                <a:gd name="connsiteY37" fmla="*/ 55255 h 1218180"/>
                <a:gd name="connsiteX38" fmla="*/ 352832 w 1791907"/>
                <a:gd name="connsiteY38" fmla="*/ 144790 h 1218180"/>
                <a:gd name="connsiteX39" fmla="*/ 301397 w 1791907"/>
                <a:gd name="connsiteY39" fmla="*/ 215275 h 1218180"/>
                <a:gd name="connsiteX40" fmla="*/ 227102 w 1791907"/>
                <a:gd name="connsiteY40" fmla="*/ 278140 h 1218180"/>
                <a:gd name="connsiteX41" fmla="*/ 160427 w 1791907"/>
                <a:gd name="connsiteY41" fmla="*/ 331480 h 1218180"/>
                <a:gd name="connsiteX42" fmla="*/ 82322 w 1791907"/>
                <a:gd name="connsiteY42" fmla="*/ 485785 h 1218180"/>
                <a:gd name="connsiteX43" fmla="*/ 17552 w 1791907"/>
                <a:gd name="connsiteY43" fmla="*/ 674380 h 1218180"/>
                <a:gd name="connsiteX44" fmla="*/ 2312 w 1791907"/>
                <a:gd name="connsiteY44" fmla="*/ 735340 h 1218180"/>
                <a:gd name="connsiteX45" fmla="*/ 57557 w 1791907"/>
                <a:gd name="connsiteY45" fmla="*/ 678190 h 1218180"/>
                <a:gd name="connsiteX46" fmla="*/ 55652 w 1791907"/>
                <a:gd name="connsiteY46" fmla="*/ 910600 h 1218180"/>
                <a:gd name="connsiteX47" fmla="*/ 68987 w 1791907"/>
                <a:gd name="connsiteY47" fmla="*/ 988705 h 1218180"/>
                <a:gd name="connsiteX48" fmla="*/ 97562 w 1791907"/>
                <a:gd name="connsiteY48" fmla="*/ 891550 h 1218180"/>
                <a:gd name="connsiteX49" fmla="*/ 183287 w 1791907"/>
                <a:gd name="connsiteY49" fmla="*/ 990610 h 1218180"/>
                <a:gd name="connsiteX50" fmla="*/ 175667 w 1791907"/>
                <a:gd name="connsiteY50" fmla="*/ 866785 h 1218180"/>
                <a:gd name="connsiteX51" fmla="*/ 187097 w 1791907"/>
                <a:gd name="connsiteY51" fmla="*/ 725815 h 1218180"/>
                <a:gd name="connsiteX52" fmla="*/ 248057 w 1791907"/>
                <a:gd name="connsiteY52" fmla="*/ 889645 h 1218180"/>
                <a:gd name="connsiteX53" fmla="*/ 227102 w 1791907"/>
                <a:gd name="connsiteY53" fmla="*/ 668665 h 1218180"/>
                <a:gd name="connsiteX54" fmla="*/ 278537 w 1791907"/>
                <a:gd name="connsiteY54" fmla="*/ 495310 h 1218180"/>
                <a:gd name="connsiteX55" fmla="*/ 331877 w 1791907"/>
                <a:gd name="connsiteY55" fmla="*/ 483880 h 1218180"/>
                <a:gd name="connsiteX56" fmla="*/ 419507 w 1791907"/>
                <a:gd name="connsiteY56" fmla="*/ 579130 h 1218180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44422 w 1791907"/>
                <a:gd name="connsiteY20" fmla="*/ 1055380 h 1218181"/>
                <a:gd name="connsiteX21" fmla="*/ 1652042 w 1791907"/>
                <a:gd name="connsiteY21" fmla="*/ 904885 h 1218181"/>
                <a:gd name="connsiteX22" fmla="*/ 1653947 w 1791907"/>
                <a:gd name="connsiteY22" fmla="*/ 802015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58267 w 1791907"/>
                <a:gd name="connsiteY20" fmla="*/ 1063688 h 1218181"/>
                <a:gd name="connsiteX21" fmla="*/ 1652042 w 1791907"/>
                <a:gd name="connsiteY21" fmla="*/ 904885 h 1218181"/>
                <a:gd name="connsiteX22" fmla="*/ 1653947 w 1791907"/>
                <a:gd name="connsiteY22" fmla="*/ 802015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58267 w 1791907"/>
                <a:gd name="connsiteY20" fmla="*/ 1063688 h 1218181"/>
                <a:gd name="connsiteX21" fmla="*/ 1652042 w 1791907"/>
                <a:gd name="connsiteY21" fmla="*/ 904885 h 1218181"/>
                <a:gd name="connsiteX22" fmla="*/ 1670561 w 1791907"/>
                <a:gd name="connsiteY22" fmla="*/ 824167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58267 w 1791907"/>
                <a:gd name="connsiteY20" fmla="*/ 1063688 h 1218181"/>
                <a:gd name="connsiteX21" fmla="*/ 1671424 w 1791907"/>
                <a:gd name="connsiteY21" fmla="*/ 904885 h 1218181"/>
                <a:gd name="connsiteX22" fmla="*/ 1670561 w 1791907"/>
                <a:gd name="connsiteY22" fmla="*/ 824167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40"/>
                <a:gd name="connsiteX1" fmla="*/ 482372 w 1791907"/>
                <a:gd name="connsiteY1" fmla="*/ 516265 h 1218140"/>
                <a:gd name="connsiteX2" fmla="*/ 566192 w 1791907"/>
                <a:gd name="connsiteY2" fmla="*/ 476260 h 1218140"/>
                <a:gd name="connsiteX3" fmla="*/ 629057 w 1791907"/>
                <a:gd name="connsiteY3" fmla="*/ 577225 h 1218140"/>
                <a:gd name="connsiteX4" fmla="*/ 669062 w 1791907"/>
                <a:gd name="connsiteY4" fmla="*/ 762010 h 1218140"/>
                <a:gd name="connsiteX5" fmla="*/ 672872 w 1791907"/>
                <a:gd name="connsiteY5" fmla="*/ 914410 h 1218140"/>
                <a:gd name="connsiteX6" fmla="*/ 750977 w 1791907"/>
                <a:gd name="connsiteY6" fmla="*/ 718195 h 1218140"/>
                <a:gd name="connsiteX7" fmla="*/ 777647 w 1791907"/>
                <a:gd name="connsiteY7" fmla="*/ 582940 h 1218140"/>
                <a:gd name="connsiteX8" fmla="*/ 1040537 w 1791907"/>
                <a:gd name="connsiteY8" fmla="*/ 870595 h 1218140"/>
                <a:gd name="connsiteX9" fmla="*/ 1091972 w 1791907"/>
                <a:gd name="connsiteY9" fmla="*/ 891550 h 1218140"/>
                <a:gd name="connsiteX10" fmla="*/ 992912 w 1791907"/>
                <a:gd name="connsiteY10" fmla="*/ 723910 h 1218140"/>
                <a:gd name="connsiteX11" fmla="*/ 1194842 w 1791907"/>
                <a:gd name="connsiteY11" fmla="*/ 971560 h 1218140"/>
                <a:gd name="connsiteX12" fmla="*/ 1170077 w 1791907"/>
                <a:gd name="connsiteY12" fmla="*/ 849640 h 1218140"/>
                <a:gd name="connsiteX13" fmla="*/ 1295807 w 1791907"/>
                <a:gd name="connsiteY13" fmla="*/ 958225 h 1218140"/>
                <a:gd name="connsiteX14" fmla="*/ 1341527 w 1791907"/>
                <a:gd name="connsiteY14" fmla="*/ 1122055 h 1218140"/>
                <a:gd name="connsiteX15" fmla="*/ 1364387 w 1791907"/>
                <a:gd name="connsiteY15" fmla="*/ 996325 h 1218140"/>
                <a:gd name="connsiteX16" fmla="*/ 1396242 w 1791907"/>
                <a:gd name="connsiteY16" fmla="*/ 1216108 h 1218140"/>
                <a:gd name="connsiteX17" fmla="*/ 1432967 w 1791907"/>
                <a:gd name="connsiteY17" fmla="*/ 1101100 h 1218140"/>
                <a:gd name="connsiteX18" fmla="*/ 1537035 w 1791907"/>
                <a:gd name="connsiteY18" fmla="*/ 1020559 h 1218140"/>
                <a:gd name="connsiteX19" fmla="*/ 1612723 w 1791907"/>
                <a:gd name="connsiteY19" fmla="*/ 1026628 h 1218140"/>
                <a:gd name="connsiteX20" fmla="*/ 1658267 w 1791907"/>
                <a:gd name="connsiteY20" fmla="*/ 1063688 h 1218140"/>
                <a:gd name="connsiteX21" fmla="*/ 1671424 w 1791907"/>
                <a:gd name="connsiteY21" fmla="*/ 904885 h 1218140"/>
                <a:gd name="connsiteX22" fmla="*/ 1670561 w 1791907"/>
                <a:gd name="connsiteY22" fmla="*/ 824167 h 1218140"/>
                <a:gd name="connsiteX23" fmla="*/ 1741577 w 1791907"/>
                <a:gd name="connsiteY23" fmla="*/ 889645 h 1218140"/>
                <a:gd name="connsiteX24" fmla="*/ 1701572 w 1791907"/>
                <a:gd name="connsiteY24" fmla="*/ 716290 h 1218140"/>
                <a:gd name="connsiteX25" fmla="*/ 1701572 w 1791907"/>
                <a:gd name="connsiteY25" fmla="*/ 615325 h 1218140"/>
                <a:gd name="connsiteX26" fmla="*/ 1781582 w 1791907"/>
                <a:gd name="connsiteY26" fmla="*/ 676285 h 1218140"/>
                <a:gd name="connsiteX27" fmla="*/ 1733957 w 1791907"/>
                <a:gd name="connsiteY27" fmla="*/ 546745 h 1218140"/>
                <a:gd name="connsiteX28" fmla="*/ 1667282 w 1791907"/>
                <a:gd name="connsiteY28" fmla="*/ 396250 h 1218140"/>
                <a:gd name="connsiteX29" fmla="*/ 1497737 w 1791907"/>
                <a:gd name="connsiteY29" fmla="*/ 219085 h 1218140"/>
                <a:gd name="connsiteX30" fmla="*/ 1364387 w 1791907"/>
                <a:gd name="connsiteY30" fmla="*/ 129550 h 1218140"/>
                <a:gd name="connsiteX31" fmla="*/ 1486307 w 1791907"/>
                <a:gd name="connsiteY31" fmla="*/ 104785 h 1218140"/>
                <a:gd name="connsiteX32" fmla="*/ 1572032 w 1791907"/>
                <a:gd name="connsiteY32" fmla="*/ 70495 h 1218140"/>
                <a:gd name="connsiteX33" fmla="*/ 1339622 w 1791907"/>
                <a:gd name="connsiteY33" fmla="*/ 62875 h 1218140"/>
                <a:gd name="connsiteX34" fmla="*/ 1128167 w 1791907"/>
                <a:gd name="connsiteY34" fmla="*/ 17155 h 1218140"/>
                <a:gd name="connsiteX35" fmla="*/ 918617 w 1791907"/>
                <a:gd name="connsiteY35" fmla="*/ 10 h 1218140"/>
                <a:gd name="connsiteX36" fmla="*/ 650012 w 1791907"/>
                <a:gd name="connsiteY36" fmla="*/ 19060 h 1218140"/>
                <a:gd name="connsiteX37" fmla="*/ 480467 w 1791907"/>
                <a:gd name="connsiteY37" fmla="*/ 55255 h 1218140"/>
                <a:gd name="connsiteX38" fmla="*/ 352832 w 1791907"/>
                <a:gd name="connsiteY38" fmla="*/ 144790 h 1218140"/>
                <a:gd name="connsiteX39" fmla="*/ 301397 w 1791907"/>
                <a:gd name="connsiteY39" fmla="*/ 215275 h 1218140"/>
                <a:gd name="connsiteX40" fmla="*/ 227102 w 1791907"/>
                <a:gd name="connsiteY40" fmla="*/ 278140 h 1218140"/>
                <a:gd name="connsiteX41" fmla="*/ 160427 w 1791907"/>
                <a:gd name="connsiteY41" fmla="*/ 331480 h 1218140"/>
                <a:gd name="connsiteX42" fmla="*/ 82322 w 1791907"/>
                <a:gd name="connsiteY42" fmla="*/ 485785 h 1218140"/>
                <a:gd name="connsiteX43" fmla="*/ 17552 w 1791907"/>
                <a:gd name="connsiteY43" fmla="*/ 674380 h 1218140"/>
                <a:gd name="connsiteX44" fmla="*/ 2312 w 1791907"/>
                <a:gd name="connsiteY44" fmla="*/ 735340 h 1218140"/>
                <a:gd name="connsiteX45" fmla="*/ 57557 w 1791907"/>
                <a:gd name="connsiteY45" fmla="*/ 678190 h 1218140"/>
                <a:gd name="connsiteX46" fmla="*/ 55652 w 1791907"/>
                <a:gd name="connsiteY46" fmla="*/ 910600 h 1218140"/>
                <a:gd name="connsiteX47" fmla="*/ 68987 w 1791907"/>
                <a:gd name="connsiteY47" fmla="*/ 988705 h 1218140"/>
                <a:gd name="connsiteX48" fmla="*/ 97562 w 1791907"/>
                <a:gd name="connsiteY48" fmla="*/ 891550 h 1218140"/>
                <a:gd name="connsiteX49" fmla="*/ 183287 w 1791907"/>
                <a:gd name="connsiteY49" fmla="*/ 990610 h 1218140"/>
                <a:gd name="connsiteX50" fmla="*/ 175667 w 1791907"/>
                <a:gd name="connsiteY50" fmla="*/ 866785 h 1218140"/>
                <a:gd name="connsiteX51" fmla="*/ 187097 w 1791907"/>
                <a:gd name="connsiteY51" fmla="*/ 725815 h 1218140"/>
                <a:gd name="connsiteX52" fmla="*/ 248057 w 1791907"/>
                <a:gd name="connsiteY52" fmla="*/ 889645 h 1218140"/>
                <a:gd name="connsiteX53" fmla="*/ 227102 w 1791907"/>
                <a:gd name="connsiteY53" fmla="*/ 668665 h 1218140"/>
                <a:gd name="connsiteX54" fmla="*/ 278537 w 1791907"/>
                <a:gd name="connsiteY54" fmla="*/ 495310 h 1218140"/>
                <a:gd name="connsiteX55" fmla="*/ 331877 w 1791907"/>
                <a:gd name="connsiteY55" fmla="*/ 483880 h 1218140"/>
                <a:gd name="connsiteX56" fmla="*/ 419507 w 1791907"/>
                <a:gd name="connsiteY56" fmla="*/ 579130 h 1218140"/>
                <a:gd name="connsiteX0" fmla="*/ 419507 w 1791907"/>
                <a:gd name="connsiteY0" fmla="*/ 579130 h 1218001"/>
                <a:gd name="connsiteX1" fmla="*/ 482372 w 1791907"/>
                <a:gd name="connsiteY1" fmla="*/ 516265 h 1218001"/>
                <a:gd name="connsiteX2" fmla="*/ 566192 w 1791907"/>
                <a:gd name="connsiteY2" fmla="*/ 476260 h 1218001"/>
                <a:gd name="connsiteX3" fmla="*/ 629057 w 1791907"/>
                <a:gd name="connsiteY3" fmla="*/ 577225 h 1218001"/>
                <a:gd name="connsiteX4" fmla="*/ 669062 w 1791907"/>
                <a:gd name="connsiteY4" fmla="*/ 762010 h 1218001"/>
                <a:gd name="connsiteX5" fmla="*/ 672872 w 1791907"/>
                <a:gd name="connsiteY5" fmla="*/ 914410 h 1218001"/>
                <a:gd name="connsiteX6" fmla="*/ 750977 w 1791907"/>
                <a:gd name="connsiteY6" fmla="*/ 718195 h 1218001"/>
                <a:gd name="connsiteX7" fmla="*/ 777647 w 1791907"/>
                <a:gd name="connsiteY7" fmla="*/ 582940 h 1218001"/>
                <a:gd name="connsiteX8" fmla="*/ 1040537 w 1791907"/>
                <a:gd name="connsiteY8" fmla="*/ 870595 h 1218001"/>
                <a:gd name="connsiteX9" fmla="*/ 1091972 w 1791907"/>
                <a:gd name="connsiteY9" fmla="*/ 891550 h 1218001"/>
                <a:gd name="connsiteX10" fmla="*/ 992912 w 1791907"/>
                <a:gd name="connsiteY10" fmla="*/ 723910 h 1218001"/>
                <a:gd name="connsiteX11" fmla="*/ 1194842 w 1791907"/>
                <a:gd name="connsiteY11" fmla="*/ 971560 h 1218001"/>
                <a:gd name="connsiteX12" fmla="*/ 1170077 w 1791907"/>
                <a:gd name="connsiteY12" fmla="*/ 849640 h 1218001"/>
                <a:gd name="connsiteX13" fmla="*/ 1295807 w 1791907"/>
                <a:gd name="connsiteY13" fmla="*/ 958225 h 1218001"/>
                <a:gd name="connsiteX14" fmla="*/ 1341527 w 1791907"/>
                <a:gd name="connsiteY14" fmla="*/ 1122055 h 1218001"/>
                <a:gd name="connsiteX15" fmla="*/ 1364387 w 1791907"/>
                <a:gd name="connsiteY15" fmla="*/ 996325 h 1218001"/>
                <a:gd name="connsiteX16" fmla="*/ 1396242 w 1791907"/>
                <a:gd name="connsiteY16" fmla="*/ 1216108 h 1218001"/>
                <a:gd name="connsiteX17" fmla="*/ 1441273 w 1791907"/>
                <a:gd name="connsiteY17" fmla="*/ 1098331 h 1218001"/>
                <a:gd name="connsiteX18" fmla="*/ 1537035 w 1791907"/>
                <a:gd name="connsiteY18" fmla="*/ 1020559 h 1218001"/>
                <a:gd name="connsiteX19" fmla="*/ 1612723 w 1791907"/>
                <a:gd name="connsiteY19" fmla="*/ 1026628 h 1218001"/>
                <a:gd name="connsiteX20" fmla="*/ 1658267 w 1791907"/>
                <a:gd name="connsiteY20" fmla="*/ 1063688 h 1218001"/>
                <a:gd name="connsiteX21" fmla="*/ 1671424 w 1791907"/>
                <a:gd name="connsiteY21" fmla="*/ 904885 h 1218001"/>
                <a:gd name="connsiteX22" fmla="*/ 1670561 w 1791907"/>
                <a:gd name="connsiteY22" fmla="*/ 824167 h 1218001"/>
                <a:gd name="connsiteX23" fmla="*/ 1741577 w 1791907"/>
                <a:gd name="connsiteY23" fmla="*/ 889645 h 1218001"/>
                <a:gd name="connsiteX24" fmla="*/ 1701572 w 1791907"/>
                <a:gd name="connsiteY24" fmla="*/ 716290 h 1218001"/>
                <a:gd name="connsiteX25" fmla="*/ 1701572 w 1791907"/>
                <a:gd name="connsiteY25" fmla="*/ 615325 h 1218001"/>
                <a:gd name="connsiteX26" fmla="*/ 1781582 w 1791907"/>
                <a:gd name="connsiteY26" fmla="*/ 676285 h 1218001"/>
                <a:gd name="connsiteX27" fmla="*/ 1733957 w 1791907"/>
                <a:gd name="connsiteY27" fmla="*/ 546745 h 1218001"/>
                <a:gd name="connsiteX28" fmla="*/ 1667282 w 1791907"/>
                <a:gd name="connsiteY28" fmla="*/ 396250 h 1218001"/>
                <a:gd name="connsiteX29" fmla="*/ 1497737 w 1791907"/>
                <a:gd name="connsiteY29" fmla="*/ 219085 h 1218001"/>
                <a:gd name="connsiteX30" fmla="*/ 1364387 w 1791907"/>
                <a:gd name="connsiteY30" fmla="*/ 129550 h 1218001"/>
                <a:gd name="connsiteX31" fmla="*/ 1486307 w 1791907"/>
                <a:gd name="connsiteY31" fmla="*/ 104785 h 1218001"/>
                <a:gd name="connsiteX32" fmla="*/ 1572032 w 1791907"/>
                <a:gd name="connsiteY32" fmla="*/ 70495 h 1218001"/>
                <a:gd name="connsiteX33" fmla="*/ 1339622 w 1791907"/>
                <a:gd name="connsiteY33" fmla="*/ 62875 h 1218001"/>
                <a:gd name="connsiteX34" fmla="*/ 1128167 w 1791907"/>
                <a:gd name="connsiteY34" fmla="*/ 17155 h 1218001"/>
                <a:gd name="connsiteX35" fmla="*/ 918617 w 1791907"/>
                <a:gd name="connsiteY35" fmla="*/ 10 h 1218001"/>
                <a:gd name="connsiteX36" fmla="*/ 650012 w 1791907"/>
                <a:gd name="connsiteY36" fmla="*/ 19060 h 1218001"/>
                <a:gd name="connsiteX37" fmla="*/ 480467 w 1791907"/>
                <a:gd name="connsiteY37" fmla="*/ 55255 h 1218001"/>
                <a:gd name="connsiteX38" fmla="*/ 352832 w 1791907"/>
                <a:gd name="connsiteY38" fmla="*/ 144790 h 1218001"/>
                <a:gd name="connsiteX39" fmla="*/ 301397 w 1791907"/>
                <a:gd name="connsiteY39" fmla="*/ 215275 h 1218001"/>
                <a:gd name="connsiteX40" fmla="*/ 227102 w 1791907"/>
                <a:gd name="connsiteY40" fmla="*/ 278140 h 1218001"/>
                <a:gd name="connsiteX41" fmla="*/ 160427 w 1791907"/>
                <a:gd name="connsiteY41" fmla="*/ 331480 h 1218001"/>
                <a:gd name="connsiteX42" fmla="*/ 82322 w 1791907"/>
                <a:gd name="connsiteY42" fmla="*/ 485785 h 1218001"/>
                <a:gd name="connsiteX43" fmla="*/ 17552 w 1791907"/>
                <a:gd name="connsiteY43" fmla="*/ 674380 h 1218001"/>
                <a:gd name="connsiteX44" fmla="*/ 2312 w 1791907"/>
                <a:gd name="connsiteY44" fmla="*/ 735340 h 1218001"/>
                <a:gd name="connsiteX45" fmla="*/ 57557 w 1791907"/>
                <a:gd name="connsiteY45" fmla="*/ 678190 h 1218001"/>
                <a:gd name="connsiteX46" fmla="*/ 55652 w 1791907"/>
                <a:gd name="connsiteY46" fmla="*/ 910600 h 1218001"/>
                <a:gd name="connsiteX47" fmla="*/ 68987 w 1791907"/>
                <a:gd name="connsiteY47" fmla="*/ 988705 h 1218001"/>
                <a:gd name="connsiteX48" fmla="*/ 97562 w 1791907"/>
                <a:gd name="connsiteY48" fmla="*/ 891550 h 1218001"/>
                <a:gd name="connsiteX49" fmla="*/ 183287 w 1791907"/>
                <a:gd name="connsiteY49" fmla="*/ 990610 h 1218001"/>
                <a:gd name="connsiteX50" fmla="*/ 175667 w 1791907"/>
                <a:gd name="connsiteY50" fmla="*/ 866785 h 1218001"/>
                <a:gd name="connsiteX51" fmla="*/ 187097 w 1791907"/>
                <a:gd name="connsiteY51" fmla="*/ 725815 h 1218001"/>
                <a:gd name="connsiteX52" fmla="*/ 248057 w 1791907"/>
                <a:gd name="connsiteY52" fmla="*/ 889645 h 1218001"/>
                <a:gd name="connsiteX53" fmla="*/ 227102 w 1791907"/>
                <a:gd name="connsiteY53" fmla="*/ 668665 h 1218001"/>
                <a:gd name="connsiteX54" fmla="*/ 278537 w 1791907"/>
                <a:gd name="connsiteY54" fmla="*/ 495310 h 1218001"/>
                <a:gd name="connsiteX55" fmla="*/ 331877 w 1791907"/>
                <a:gd name="connsiteY55" fmla="*/ 483880 h 1218001"/>
                <a:gd name="connsiteX56" fmla="*/ 419507 w 1791907"/>
                <a:gd name="connsiteY56" fmla="*/ 579130 h 1218001"/>
                <a:gd name="connsiteX0" fmla="*/ 419507 w 1791907"/>
                <a:gd name="connsiteY0" fmla="*/ 579130 h 1217972"/>
                <a:gd name="connsiteX1" fmla="*/ 482372 w 1791907"/>
                <a:gd name="connsiteY1" fmla="*/ 516265 h 1217972"/>
                <a:gd name="connsiteX2" fmla="*/ 566192 w 1791907"/>
                <a:gd name="connsiteY2" fmla="*/ 476260 h 1217972"/>
                <a:gd name="connsiteX3" fmla="*/ 629057 w 1791907"/>
                <a:gd name="connsiteY3" fmla="*/ 577225 h 1217972"/>
                <a:gd name="connsiteX4" fmla="*/ 669062 w 1791907"/>
                <a:gd name="connsiteY4" fmla="*/ 762010 h 1217972"/>
                <a:gd name="connsiteX5" fmla="*/ 672872 w 1791907"/>
                <a:gd name="connsiteY5" fmla="*/ 914410 h 1217972"/>
                <a:gd name="connsiteX6" fmla="*/ 750977 w 1791907"/>
                <a:gd name="connsiteY6" fmla="*/ 718195 h 1217972"/>
                <a:gd name="connsiteX7" fmla="*/ 777647 w 1791907"/>
                <a:gd name="connsiteY7" fmla="*/ 582940 h 1217972"/>
                <a:gd name="connsiteX8" fmla="*/ 1040537 w 1791907"/>
                <a:gd name="connsiteY8" fmla="*/ 870595 h 1217972"/>
                <a:gd name="connsiteX9" fmla="*/ 1091972 w 1791907"/>
                <a:gd name="connsiteY9" fmla="*/ 891550 h 1217972"/>
                <a:gd name="connsiteX10" fmla="*/ 992912 w 1791907"/>
                <a:gd name="connsiteY10" fmla="*/ 723910 h 1217972"/>
                <a:gd name="connsiteX11" fmla="*/ 1194842 w 1791907"/>
                <a:gd name="connsiteY11" fmla="*/ 971560 h 1217972"/>
                <a:gd name="connsiteX12" fmla="*/ 1170077 w 1791907"/>
                <a:gd name="connsiteY12" fmla="*/ 849640 h 1217972"/>
                <a:gd name="connsiteX13" fmla="*/ 1295807 w 1791907"/>
                <a:gd name="connsiteY13" fmla="*/ 958225 h 1217972"/>
                <a:gd name="connsiteX14" fmla="*/ 1341527 w 1791907"/>
                <a:gd name="connsiteY14" fmla="*/ 1122055 h 1217972"/>
                <a:gd name="connsiteX15" fmla="*/ 1364387 w 1791907"/>
                <a:gd name="connsiteY15" fmla="*/ 996325 h 1217972"/>
                <a:gd name="connsiteX16" fmla="*/ 1396242 w 1791907"/>
                <a:gd name="connsiteY16" fmla="*/ 1216108 h 1217972"/>
                <a:gd name="connsiteX17" fmla="*/ 1441273 w 1791907"/>
                <a:gd name="connsiteY17" fmla="*/ 1098331 h 1217972"/>
                <a:gd name="connsiteX18" fmla="*/ 1542572 w 1791907"/>
                <a:gd name="connsiteY18" fmla="*/ 1031635 h 1217972"/>
                <a:gd name="connsiteX19" fmla="*/ 1612723 w 1791907"/>
                <a:gd name="connsiteY19" fmla="*/ 1026628 h 1217972"/>
                <a:gd name="connsiteX20" fmla="*/ 1658267 w 1791907"/>
                <a:gd name="connsiteY20" fmla="*/ 1063688 h 1217972"/>
                <a:gd name="connsiteX21" fmla="*/ 1671424 w 1791907"/>
                <a:gd name="connsiteY21" fmla="*/ 904885 h 1217972"/>
                <a:gd name="connsiteX22" fmla="*/ 1670561 w 1791907"/>
                <a:gd name="connsiteY22" fmla="*/ 824167 h 1217972"/>
                <a:gd name="connsiteX23" fmla="*/ 1741577 w 1791907"/>
                <a:gd name="connsiteY23" fmla="*/ 889645 h 1217972"/>
                <a:gd name="connsiteX24" fmla="*/ 1701572 w 1791907"/>
                <a:gd name="connsiteY24" fmla="*/ 716290 h 1217972"/>
                <a:gd name="connsiteX25" fmla="*/ 1701572 w 1791907"/>
                <a:gd name="connsiteY25" fmla="*/ 615325 h 1217972"/>
                <a:gd name="connsiteX26" fmla="*/ 1781582 w 1791907"/>
                <a:gd name="connsiteY26" fmla="*/ 676285 h 1217972"/>
                <a:gd name="connsiteX27" fmla="*/ 1733957 w 1791907"/>
                <a:gd name="connsiteY27" fmla="*/ 546745 h 1217972"/>
                <a:gd name="connsiteX28" fmla="*/ 1667282 w 1791907"/>
                <a:gd name="connsiteY28" fmla="*/ 396250 h 1217972"/>
                <a:gd name="connsiteX29" fmla="*/ 1497737 w 1791907"/>
                <a:gd name="connsiteY29" fmla="*/ 219085 h 1217972"/>
                <a:gd name="connsiteX30" fmla="*/ 1364387 w 1791907"/>
                <a:gd name="connsiteY30" fmla="*/ 129550 h 1217972"/>
                <a:gd name="connsiteX31" fmla="*/ 1486307 w 1791907"/>
                <a:gd name="connsiteY31" fmla="*/ 104785 h 1217972"/>
                <a:gd name="connsiteX32" fmla="*/ 1572032 w 1791907"/>
                <a:gd name="connsiteY32" fmla="*/ 70495 h 1217972"/>
                <a:gd name="connsiteX33" fmla="*/ 1339622 w 1791907"/>
                <a:gd name="connsiteY33" fmla="*/ 62875 h 1217972"/>
                <a:gd name="connsiteX34" fmla="*/ 1128167 w 1791907"/>
                <a:gd name="connsiteY34" fmla="*/ 17155 h 1217972"/>
                <a:gd name="connsiteX35" fmla="*/ 918617 w 1791907"/>
                <a:gd name="connsiteY35" fmla="*/ 10 h 1217972"/>
                <a:gd name="connsiteX36" fmla="*/ 650012 w 1791907"/>
                <a:gd name="connsiteY36" fmla="*/ 19060 h 1217972"/>
                <a:gd name="connsiteX37" fmla="*/ 480467 w 1791907"/>
                <a:gd name="connsiteY37" fmla="*/ 55255 h 1217972"/>
                <a:gd name="connsiteX38" fmla="*/ 352832 w 1791907"/>
                <a:gd name="connsiteY38" fmla="*/ 144790 h 1217972"/>
                <a:gd name="connsiteX39" fmla="*/ 301397 w 1791907"/>
                <a:gd name="connsiteY39" fmla="*/ 215275 h 1217972"/>
                <a:gd name="connsiteX40" fmla="*/ 227102 w 1791907"/>
                <a:gd name="connsiteY40" fmla="*/ 278140 h 1217972"/>
                <a:gd name="connsiteX41" fmla="*/ 160427 w 1791907"/>
                <a:gd name="connsiteY41" fmla="*/ 331480 h 1217972"/>
                <a:gd name="connsiteX42" fmla="*/ 82322 w 1791907"/>
                <a:gd name="connsiteY42" fmla="*/ 485785 h 1217972"/>
                <a:gd name="connsiteX43" fmla="*/ 17552 w 1791907"/>
                <a:gd name="connsiteY43" fmla="*/ 674380 h 1217972"/>
                <a:gd name="connsiteX44" fmla="*/ 2312 w 1791907"/>
                <a:gd name="connsiteY44" fmla="*/ 735340 h 1217972"/>
                <a:gd name="connsiteX45" fmla="*/ 57557 w 1791907"/>
                <a:gd name="connsiteY45" fmla="*/ 678190 h 1217972"/>
                <a:gd name="connsiteX46" fmla="*/ 55652 w 1791907"/>
                <a:gd name="connsiteY46" fmla="*/ 910600 h 1217972"/>
                <a:gd name="connsiteX47" fmla="*/ 68987 w 1791907"/>
                <a:gd name="connsiteY47" fmla="*/ 988705 h 1217972"/>
                <a:gd name="connsiteX48" fmla="*/ 97562 w 1791907"/>
                <a:gd name="connsiteY48" fmla="*/ 891550 h 1217972"/>
                <a:gd name="connsiteX49" fmla="*/ 183287 w 1791907"/>
                <a:gd name="connsiteY49" fmla="*/ 990610 h 1217972"/>
                <a:gd name="connsiteX50" fmla="*/ 175667 w 1791907"/>
                <a:gd name="connsiteY50" fmla="*/ 866785 h 1217972"/>
                <a:gd name="connsiteX51" fmla="*/ 187097 w 1791907"/>
                <a:gd name="connsiteY51" fmla="*/ 725815 h 1217972"/>
                <a:gd name="connsiteX52" fmla="*/ 248057 w 1791907"/>
                <a:gd name="connsiteY52" fmla="*/ 889645 h 1217972"/>
                <a:gd name="connsiteX53" fmla="*/ 227102 w 1791907"/>
                <a:gd name="connsiteY53" fmla="*/ 668665 h 1217972"/>
                <a:gd name="connsiteX54" fmla="*/ 278537 w 1791907"/>
                <a:gd name="connsiteY54" fmla="*/ 495310 h 1217972"/>
                <a:gd name="connsiteX55" fmla="*/ 331877 w 1791907"/>
                <a:gd name="connsiteY55" fmla="*/ 483880 h 1217972"/>
                <a:gd name="connsiteX56" fmla="*/ 419507 w 1791907"/>
                <a:gd name="connsiteY56" fmla="*/ 579130 h 1217972"/>
                <a:gd name="connsiteX0" fmla="*/ 419507 w 1791907"/>
                <a:gd name="connsiteY0" fmla="*/ 579130 h 1217972"/>
                <a:gd name="connsiteX1" fmla="*/ 482372 w 1791907"/>
                <a:gd name="connsiteY1" fmla="*/ 516265 h 1217972"/>
                <a:gd name="connsiteX2" fmla="*/ 566192 w 1791907"/>
                <a:gd name="connsiteY2" fmla="*/ 476260 h 1217972"/>
                <a:gd name="connsiteX3" fmla="*/ 629057 w 1791907"/>
                <a:gd name="connsiteY3" fmla="*/ 577225 h 1217972"/>
                <a:gd name="connsiteX4" fmla="*/ 669062 w 1791907"/>
                <a:gd name="connsiteY4" fmla="*/ 762010 h 1217972"/>
                <a:gd name="connsiteX5" fmla="*/ 672872 w 1791907"/>
                <a:gd name="connsiteY5" fmla="*/ 914410 h 1217972"/>
                <a:gd name="connsiteX6" fmla="*/ 750977 w 1791907"/>
                <a:gd name="connsiteY6" fmla="*/ 718195 h 1217972"/>
                <a:gd name="connsiteX7" fmla="*/ 777647 w 1791907"/>
                <a:gd name="connsiteY7" fmla="*/ 582940 h 1217972"/>
                <a:gd name="connsiteX8" fmla="*/ 1040537 w 1791907"/>
                <a:gd name="connsiteY8" fmla="*/ 870595 h 1217972"/>
                <a:gd name="connsiteX9" fmla="*/ 1091972 w 1791907"/>
                <a:gd name="connsiteY9" fmla="*/ 891550 h 1217972"/>
                <a:gd name="connsiteX10" fmla="*/ 992912 w 1791907"/>
                <a:gd name="connsiteY10" fmla="*/ 723910 h 1217972"/>
                <a:gd name="connsiteX11" fmla="*/ 1194842 w 1791907"/>
                <a:gd name="connsiteY11" fmla="*/ 971560 h 1217972"/>
                <a:gd name="connsiteX12" fmla="*/ 1170077 w 1791907"/>
                <a:gd name="connsiteY12" fmla="*/ 849640 h 1217972"/>
                <a:gd name="connsiteX13" fmla="*/ 1295807 w 1791907"/>
                <a:gd name="connsiteY13" fmla="*/ 958225 h 1217972"/>
                <a:gd name="connsiteX14" fmla="*/ 1341527 w 1791907"/>
                <a:gd name="connsiteY14" fmla="*/ 1122055 h 1217972"/>
                <a:gd name="connsiteX15" fmla="*/ 1364387 w 1791907"/>
                <a:gd name="connsiteY15" fmla="*/ 996325 h 1217972"/>
                <a:gd name="connsiteX16" fmla="*/ 1396242 w 1791907"/>
                <a:gd name="connsiteY16" fmla="*/ 1216108 h 1217972"/>
                <a:gd name="connsiteX17" fmla="*/ 1457887 w 1791907"/>
                <a:gd name="connsiteY17" fmla="*/ 1098331 h 1217972"/>
                <a:gd name="connsiteX18" fmla="*/ 1542572 w 1791907"/>
                <a:gd name="connsiteY18" fmla="*/ 1031635 h 1217972"/>
                <a:gd name="connsiteX19" fmla="*/ 1612723 w 1791907"/>
                <a:gd name="connsiteY19" fmla="*/ 1026628 h 1217972"/>
                <a:gd name="connsiteX20" fmla="*/ 1658267 w 1791907"/>
                <a:gd name="connsiteY20" fmla="*/ 1063688 h 1217972"/>
                <a:gd name="connsiteX21" fmla="*/ 1671424 w 1791907"/>
                <a:gd name="connsiteY21" fmla="*/ 904885 h 1217972"/>
                <a:gd name="connsiteX22" fmla="*/ 1670561 w 1791907"/>
                <a:gd name="connsiteY22" fmla="*/ 824167 h 1217972"/>
                <a:gd name="connsiteX23" fmla="*/ 1741577 w 1791907"/>
                <a:gd name="connsiteY23" fmla="*/ 889645 h 1217972"/>
                <a:gd name="connsiteX24" fmla="*/ 1701572 w 1791907"/>
                <a:gd name="connsiteY24" fmla="*/ 716290 h 1217972"/>
                <a:gd name="connsiteX25" fmla="*/ 1701572 w 1791907"/>
                <a:gd name="connsiteY25" fmla="*/ 615325 h 1217972"/>
                <a:gd name="connsiteX26" fmla="*/ 1781582 w 1791907"/>
                <a:gd name="connsiteY26" fmla="*/ 676285 h 1217972"/>
                <a:gd name="connsiteX27" fmla="*/ 1733957 w 1791907"/>
                <a:gd name="connsiteY27" fmla="*/ 546745 h 1217972"/>
                <a:gd name="connsiteX28" fmla="*/ 1667282 w 1791907"/>
                <a:gd name="connsiteY28" fmla="*/ 396250 h 1217972"/>
                <a:gd name="connsiteX29" fmla="*/ 1497737 w 1791907"/>
                <a:gd name="connsiteY29" fmla="*/ 219085 h 1217972"/>
                <a:gd name="connsiteX30" fmla="*/ 1364387 w 1791907"/>
                <a:gd name="connsiteY30" fmla="*/ 129550 h 1217972"/>
                <a:gd name="connsiteX31" fmla="*/ 1486307 w 1791907"/>
                <a:gd name="connsiteY31" fmla="*/ 104785 h 1217972"/>
                <a:gd name="connsiteX32" fmla="*/ 1572032 w 1791907"/>
                <a:gd name="connsiteY32" fmla="*/ 70495 h 1217972"/>
                <a:gd name="connsiteX33" fmla="*/ 1339622 w 1791907"/>
                <a:gd name="connsiteY33" fmla="*/ 62875 h 1217972"/>
                <a:gd name="connsiteX34" fmla="*/ 1128167 w 1791907"/>
                <a:gd name="connsiteY34" fmla="*/ 17155 h 1217972"/>
                <a:gd name="connsiteX35" fmla="*/ 918617 w 1791907"/>
                <a:gd name="connsiteY35" fmla="*/ 10 h 1217972"/>
                <a:gd name="connsiteX36" fmla="*/ 650012 w 1791907"/>
                <a:gd name="connsiteY36" fmla="*/ 19060 h 1217972"/>
                <a:gd name="connsiteX37" fmla="*/ 480467 w 1791907"/>
                <a:gd name="connsiteY37" fmla="*/ 55255 h 1217972"/>
                <a:gd name="connsiteX38" fmla="*/ 352832 w 1791907"/>
                <a:gd name="connsiteY38" fmla="*/ 144790 h 1217972"/>
                <a:gd name="connsiteX39" fmla="*/ 301397 w 1791907"/>
                <a:gd name="connsiteY39" fmla="*/ 215275 h 1217972"/>
                <a:gd name="connsiteX40" fmla="*/ 227102 w 1791907"/>
                <a:gd name="connsiteY40" fmla="*/ 278140 h 1217972"/>
                <a:gd name="connsiteX41" fmla="*/ 160427 w 1791907"/>
                <a:gd name="connsiteY41" fmla="*/ 331480 h 1217972"/>
                <a:gd name="connsiteX42" fmla="*/ 82322 w 1791907"/>
                <a:gd name="connsiteY42" fmla="*/ 485785 h 1217972"/>
                <a:gd name="connsiteX43" fmla="*/ 17552 w 1791907"/>
                <a:gd name="connsiteY43" fmla="*/ 674380 h 1217972"/>
                <a:gd name="connsiteX44" fmla="*/ 2312 w 1791907"/>
                <a:gd name="connsiteY44" fmla="*/ 735340 h 1217972"/>
                <a:gd name="connsiteX45" fmla="*/ 57557 w 1791907"/>
                <a:gd name="connsiteY45" fmla="*/ 678190 h 1217972"/>
                <a:gd name="connsiteX46" fmla="*/ 55652 w 1791907"/>
                <a:gd name="connsiteY46" fmla="*/ 910600 h 1217972"/>
                <a:gd name="connsiteX47" fmla="*/ 68987 w 1791907"/>
                <a:gd name="connsiteY47" fmla="*/ 988705 h 1217972"/>
                <a:gd name="connsiteX48" fmla="*/ 97562 w 1791907"/>
                <a:gd name="connsiteY48" fmla="*/ 891550 h 1217972"/>
                <a:gd name="connsiteX49" fmla="*/ 183287 w 1791907"/>
                <a:gd name="connsiteY49" fmla="*/ 990610 h 1217972"/>
                <a:gd name="connsiteX50" fmla="*/ 175667 w 1791907"/>
                <a:gd name="connsiteY50" fmla="*/ 866785 h 1217972"/>
                <a:gd name="connsiteX51" fmla="*/ 187097 w 1791907"/>
                <a:gd name="connsiteY51" fmla="*/ 725815 h 1217972"/>
                <a:gd name="connsiteX52" fmla="*/ 248057 w 1791907"/>
                <a:gd name="connsiteY52" fmla="*/ 889645 h 1217972"/>
                <a:gd name="connsiteX53" fmla="*/ 227102 w 1791907"/>
                <a:gd name="connsiteY53" fmla="*/ 668665 h 1217972"/>
                <a:gd name="connsiteX54" fmla="*/ 278537 w 1791907"/>
                <a:gd name="connsiteY54" fmla="*/ 495310 h 1217972"/>
                <a:gd name="connsiteX55" fmla="*/ 331877 w 1791907"/>
                <a:gd name="connsiteY55" fmla="*/ 483880 h 1217972"/>
                <a:gd name="connsiteX56" fmla="*/ 419507 w 1791907"/>
                <a:gd name="connsiteY56" fmla="*/ 579130 h 1217972"/>
                <a:gd name="connsiteX0" fmla="*/ 419507 w 1791907"/>
                <a:gd name="connsiteY0" fmla="*/ 579130 h 1217972"/>
                <a:gd name="connsiteX1" fmla="*/ 482372 w 1791907"/>
                <a:gd name="connsiteY1" fmla="*/ 516265 h 1217972"/>
                <a:gd name="connsiteX2" fmla="*/ 566192 w 1791907"/>
                <a:gd name="connsiteY2" fmla="*/ 476260 h 1217972"/>
                <a:gd name="connsiteX3" fmla="*/ 629057 w 1791907"/>
                <a:gd name="connsiteY3" fmla="*/ 577225 h 1217972"/>
                <a:gd name="connsiteX4" fmla="*/ 669062 w 1791907"/>
                <a:gd name="connsiteY4" fmla="*/ 762010 h 1217972"/>
                <a:gd name="connsiteX5" fmla="*/ 672872 w 1791907"/>
                <a:gd name="connsiteY5" fmla="*/ 914410 h 1217972"/>
                <a:gd name="connsiteX6" fmla="*/ 750977 w 1791907"/>
                <a:gd name="connsiteY6" fmla="*/ 718195 h 1217972"/>
                <a:gd name="connsiteX7" fmla="*/ 777647 w 1791907"/>
                <a:gd name="connsiteY7" fmla="*/ 582940 h 1217972"/>
                <a:gd name="connsiteX8" fmla="*/ 1040537 w 1791907"/>
                <a:gd name="connsiteY8" fmla="*/ 870595 h 1217972"/>
                <a:gd name="connsiteX9" fmla="*/ 1091972 w 1791907"/>
                <a:gd name="connsiteY9" fmla="*/ 891550 h 1217972"/>
                <a:gd name="connsiteX10" fmla="*/ 992912 w 1791907"/>
                <a:gd name="connsiteY10" fmla="*/ 723910 h 1217972"/>
                <a:gd name="connsiteX11" fmla="*/ 1194842 w 1791907"/>
                <a:gd name="connsiteY11" fmla="*/ 971560 h 1217972"/>
                <a:gd name="connsiteX12" fmla="*/ 1170077 w 1791907"/>
                <a:gd name="connsiteY12" fmla="*/ 849640 h 1217972"/>
                <a:gd name="connsiteX13" fmla="*/ 1295807 w 1791907"/>
                <a:gd name="connsiteY13" fmla="*/ 958225 h 1217972"/>
                <a:gd name="connsiteX14" fmla="*/ 1341527 w 1791907"/>
                <a:gd name="connsiteY14" fmla="*/ 1122055 h 1217972"/>
                <a:gd name="connsiteX15" fmla="*/ 1364387 w 1791907"/>
                <a:gd name="connsiteY15" fmla="*/ 996325 h 1217972"/>
                <a:gd name="connsiteX16" fmla="*/ 1396242 w 1791907"/>
                <a:gd name="connsiteY16" fmla="*/ 1216108 h 1217972"/>
                <a:gd name="connsiteX17" fmla="*/ 1457887 w 1791907"/>
                <a:gd name="connsiteY17" fmla="*/ 1098331 h 1217972"/>
                <a:gd name="connsiteX18" fmla="*/ 1542572 w 1791907"/>
                <a:gd name="connsiteY18" fmla="*/ 1031635 h 1217972"/>
                <a:gd name="connsiteX19" fmla="*/ 1612723 w 1791907"/>
                <a:gd name="connsiteY19" fmla="*/ 1026628 h 1217972"/>
                <a:gd name="connsiteX20" fmla="*/ 1663804 w 1791907"/>
                <a:gd name="connsiteY20" fmla="*/ 1091377 h 1217972"/>
                <a:gd name="connsiteX21" fmla="*/ 1671424 w 1791907"/>
                <a:gd name="connsiteY21" fmla="*/ 904885 h 1217972"/>
                <a:gd name="connsiteX22" fmla="*/ 1670561 w 1791907"/>
                <a:gd name="connsiteY22" fmla="*/ 824167 h 1217972"/>
                <a:gd name="connsiteX23" fmla="*/ 1741577 w 1791907"/>
                <a:gd name="connsiteY23" fmla="*/ 889645 h 1217972"/>
                <a:gd name="connsiteX24" fmla="*/ 1701572 w 1791907"/>
                <a:gd name="connsiteY24" fmla="*/ 716290 h 1217972"/>
                <a:gd name="connsiteX25" fmla="*/ 1701572 w 1791907"/>
                <a:gd name="connsiteY25" fmla="*/ 615325 h 1217972"/>
                <a:gd name="connsiteX26" fmla="*/ 1781582 w 1791907"/>
                <a:gd name="connsiteY26" fmla="*/ 676285 h 1217972"/>
                <a:gd name="connsiteX27" fmla="*/ 1733957 w 1791907"/>
                <a:gd name="connsiteY27" fmla="*/ 546745 h 1217972"/>
                <a:gd name="connsiteX28" fmla="*/ 1667282 w 1791907"/>
                <a:gd name="connsiteY28" fmla="*/ 396250 h 1217972"/>
                <a:gd name="connsiteX29" fmla="*/ 1497737 w 1791907"/>
                <a:gd name="connsiteY29" fmla="*/ 219085 h 1217972"/>
                <a:gd name="connsiteX30" fmla="*/ 1364387 w 1791907"/>
                <a:gd name="connsiteY30" fmla="*/ 129550 h 1217972"/>
                <a:gd name="connsiteX31" fmla="*/ 1486307 w 1791907"/>
                <a:gd name="connsiteY31" fmla="*/ 104785 h 1217972"/>
                <a:gd name="connsiteX32" fmla="*/ 1572032 w 1791907"/>
                <a:gd name="connsiteY32" fmla="*/ 70495 h 1217972"/>
                <a:gd name="connsiteX33" fmla="*/ 1339622 w 1791907"/>
                <a:gd name="connsiteY33" fmla="*/ 62875 h 1217972"/>
                <a:gd name="connsiteX34" fmla="*/ 1128167 w 1791907"/>
                <a:gd name="connsiteY34" fmla="*/ 17155 h 1217972"/>
                <a:gd name="connsiteX35" fmla="*/ 918617 w 1791907"/>
                <a:gd name="connsiteY35" fmla="*/ 10 h 1217972"/>
                <a:gd name="connsiteX36" fmla="*/ 650012 w 1791907"/>
                <a:gd name="connsiteY36" fmla="*/ 19060 h 1217972"/>
                <a:gd name="connsiteX37" fmla="*/ 480467 w 1791907"/>
                <a:gd name="connsiteY37" fmla="*/ 55255 h 1217972"/>
                <a:gd name="connsiteX38" fmla="*/ 352832 w 1791907"/>
                <a:gd name="connsiteY38" fmla="*/ 144790 h 1217972"/>
                <a:gd name="connsiteX39" fmla="*/ 301397 w 1791907"/>
                <a:gd name="connsiteY39" fmla="*/ 215275 h 1217972"/>
                <a:gd name="connsiteX40" fmla="*/ 227102 w 1791907"/>
                <a:gd name="connsiteY40" fmla="*/ 278140 h 1217972"/>
                <a:gd name="connsiteX41" fmla="*/ 160427 w 1791907"/>
                <a:gd name="connsiteY41" fmla="*/ 331480 h 1217972"/>
                <a:gd name="connsiteX42" fmla="*/ 82322 w 1791907"/>
                <a:gd name="connsiteY42" fmla="*/ 485785 h 1217972"/>
                <a:gd name="connsiteX43" fmla="*/ 17552 w 1791907"/>
                <a:gd name="connsiteY43" fmla="*/ 674380 h 1217972"/>
                <a:gd name="connsiteX44" fmla="*/ 2312 w 1791907"/>
                <a:gd name="connsiteY44" fmla="*/ 735340 h 1217972"/>
                <a:gd name="connsiteX45" fmla="*/ 57557 w 1791907"/>
                <a:gd name="connsiteY45" fmla="*/ 678190 h 1217972"/>
                <a:gd name="connsiteX46" fmla="*/ 55652 w 1791907"/>
                <a:gd name="connsiteY46" fmla="*/ 910600 h 1217972"/>
                <a:gd name="connsiteX47" fmla="*/ 68987 w 1791907"/>
                <a:gd name="connsiteY47" fmla="*/ 988705 h 1217972"/>
                <a:gd name="connsiteX48" fmla="*/ 97562 w 1791907"/>
                <a:gd name="connsiteY48" fmla="*/ 891550 h 1217972"/>
                <a:gd name="connsiteX49" fmla="*/ 183287 w 1791907"/>
                <a:gd name="connsiteY49" fmla="*/ 990610 h 1217972"/>
                <a:gd name="connsiteX50" fmla="*/ 175667 w 1791907"/>
                <a:gd name="connsiteY50" fmla="*/ 866785 h 1217972"/>
                <a:gd name="connsiteX51" fmla="*/ 187097 w 1791907"/>
                <a:gd name="connsiteY51" fmla="*/ 725815 h 1217972"/>
                <a:gd name="connsiteX52" fmla="*/ 248057 w 1791907"/>
                <a:gd name="connsiteY52" fmla="*/ 889645 h 1217972"/>
                <a:gd name="connsiteX53" fmla="*/ 227102 w 1791907"/>
                <a:gd name="connsiteY53" fmla="*/ 668665 h 1217972"/>
                <a:gd name="connsiteX54" fmla="*/ 278537 w 1791907"/>
                <a:gd name="connsiteY54" fmla="*/ 495310 h 1217972"/>
                <a:gd name="connsiteX55" fmla="*/ 331877 w 1791907"/>
                <a:gd name="connsiteY55" fmla="*/ 483880 h 1217972"/>
                <a:gd name="connsiteX56" fmla="*/ 419507 w 1791907"/>
                <a:gd name="connsiteY56" fmla="*/ 579130 h 1217972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12723 w 1791907"/>
                <a:gd name="connsiteY19" fmla="*/ 102662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12723 w 1791907"/>
                <a:gd name="connsiteY19" fmla="*/ 102662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9683 w 1791907"/>
                <a:gd name="connsiteY19" fmla="*/ 1023635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507635 w 1791907"/>
                <a:gd name="connsiteY0" fmla="*/ 585116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72685 w 1791907"/>
                <a:gd name="connsiteY53" fmla="*/ 668665 h 1217958"/>
                <a:gd name="connsiteX54" fmla="*/ 278537 w 1791907"/>
                <a:gd name="connsiteY54" fmla="*/ 495310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72685 w 1791907"/>
                <a:gd name="connsiteY53" fmla="*/ 668665 h 1217958"/>
                <a:gd name="connsiteX54" fmla="*/ 302847 w 1791907"/>
                <a:gd name="connsiteY54" fmla="*/ 507283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02847 w 1791907"/>
                <a:gd name="connsiteY54" fmla="*/ 507283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02847 w 1791907"/>
                <a:gd name="connsiteY54" fmla="*/ 507283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02847 w 1791907"/>
                <a:gd name="connsiteY54" fmla="*/ 507283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33236 w 1791907"/>
                <a:gd name="connsiteY54" fmla="*/ 528236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20892 w 1791907"/>
                <a:gd name="connsiteY2" fmla="*/ 479252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20892 w 1791907"/>
                <a:gd name="connsiteY2" fmla="*/ 479252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20892 w 1791907"/>
                <a:gd name="connsiteY2" fmla="*/ 479252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48657 w 1791907"/>
                <a:gd name="connsiteY53" fmla="*/ 620772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20892 w 1791907"/>
                <a:gd name="connsiteY2" fmla="*/ 479252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55505 w 1791907"/>
                <a:gd name="connsiteY9" fmla="*/ 930461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55505 w 1791907"/>
                <a:gd name="connsiteY9" fmla="*/ 930461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59876 w 1791907"/>
                <a:gd name="connsiteY32" fmla="*/ 103420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55505 w 1791907"/>
                <a:gd name="connsiteY9" fmla="*/ 930461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31606 w 1791907"/>
                <a:gd name="connsiteY31" fmla="*/ 128731 h 1217958"/>
                <a:gd name="connsiteX32" fmla="*/ 1559876 w 1791907"/>
                <a:gd name="connsiteY32" fmla="*/ 103420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55505 w 1791907"/>
                <a:gd name="connsiteY9" fmla="*/ 930461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31606 w 1791907"/>
                <a:gd name="connsiteY31" fmla="*/ 128731 h 1217958"/>
                <a:gd name="connsiteX32" fmla="*/ 1532527 w 1791907"/>
                <a:gd name="connsiteY32" fmla="*/ 142332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9156 h 1221998"/>
                <a:gd name="connsiteX1" fmla="*/ 543149 w 1791907"/>
                <a:gd name="connsiteY1" fmla="*/ 517312 h 1221998"/>
                <a:gd name="connsiteX2" fmla="*/ 611776 w 1791907"/>
                <a:gd name="connsiteY2" fmla="*/ 495265 h 1221998"/>
                <a:gd name="connsiteX3" fmla="*/ 629057 w 1791907"/>
                <a:gd name="connsiteY3" fmla="*/ 581265 h 1221998"/>
                <a:gd name="connsiteX4" fmla="*/ 669062 w 1791907"/>
                <a:gd name="connsiteY4" fmla="*/ 766050 h 1221998"/>
                <a:gd name="connsiteX5" fmla="*/ 754921 w 1791907"/>
                <a:gd name="connsiteY5" fmla="*/ 921443 h 1221998"/>
                <a:gd name="connsiteX6" fmla="*/ 750977 w 1791907"/>
                <a:gd name="connsiteY6" fmla="*/ 722235 h 1221998"/>
                <a:gd name="connsiteX7" fmla="*/ 777647 w 1791907"/>
                <a:gd name="connsiteY7" fmla="*/ 586980 h 1221998"/>
                <a:gd name="connsiteX8" fmla="*/ 925060 w 1791907"/>
                <a:gd name="connsiteY8" fmla="*/ 715992 h 1221998"/>
                <a:gd name="connsiteX9" fmla="*/ 1055505 w 1791907"/>
                <a:gd name="connsiteY9" fmla="*/ 934501 h 1221998"/>
                <a:gd name="connsiteX10" fmla="*/ 992912 w 1791907"/>
                <a:gd name="connsiteY10" fmla="*/ 727950 h 1221998"/>
                <a:gd name="connsiteX11" fmla="*/ 1194842 w 1791907"/>
                <a:gd name="connsiteY11" fmla="*/ 975600 h 1221998"/>
                <a:gd name="connsiteX12" fmla="*/ 1170077 w 1791907"/>
                <a:gd name="connsiteY12" fmla="*/ 853680 h 1221998"/>
                <a:gd name="connsiteX13" fmla="*/ 1295807 w 1791907"/>
                <a:gd name="connsiteY13" fmla="*/ 962265 h 1221998"/>
                <a:gd name="connsiteX14" fmla="*/ 1341527 w 1791907"/>
                <a:gd name="connsiteY14" fmla="*/ 1126095 h 1221998"/>
                <a:gd name="connsiteX15" fmla="*/ 1364387 w 1791907"/>
                <a:gd name="connsiteY15" fmla="*/ 1000365 h 1221998"/>
                <a:gd name="connsiteX16" fmla="*/ 1396242 w 1791907"/>
                <a:gd name="connsiteY16" fmla="*/ 1220148 h 1221998"/>
                <a:gd name="connsiteX17" fmla="*/ 1457887 w 1791907"/>
                <a:gd name="connsiteY17" fmla="*/ 1102371 h 1221998"/>
                <a:gd name="connsiteX18" fmla="*/ 1528727 w 1791907"/>
                <a:gd name="connsiteY18" fmla="*/ 1041213 h 1221998"/>
                <a:gd name="connsiteX19" fmla="*/ 1603606 w 1791907"/>
                <a:gd name="connsiteY19" fmla="*/ 1039648 h 1221998"/>
                <a:gd name="connsiteX20" fmla="*/ 1663804 w 1791907"/>
                <a:gd name="connsiteY20" fmla="*/ 1095417 h 1221998"/>
                <a:gd name="connsiteX21" fmla="*/ 1671424 w 1791907"/>
                <a:gd name="connsiteY21" fmla="*/ 908925 h 1221998"/>
                <a:gd name="connsiteX22" fmla="*/ 1670561 w 1791907"/>
                <a:gd name="connsiteY22" fmla="*/ 828207 h 1221998"/>
                <a:gd name="connsiteX23" fmla="*/ 1741577 w 1791907"/>
                <a:gd name="connsiteY23" fmla="*/ 893685 h 1221998"/>
                <a:gd name="connsiteX24" fmla="*/ 1701572 w 1791907"/>
                <a:gd name="connsiteY24" fmla="*/ 720330 h 1221998"/>
                <a:gd name="connsiteX25" fmla="*/ 1701572 w 1791907"/>
                <a:gd name="connsiteY25" fmla="*/ 619365 h 1221998"/>
                <a:gd name="connsiteX26" fmla="*/ 1781582 w 1791907"/>
                <a:gd name="connsiteY26" fmla="*/ 680325 h 1221998"/>
                <a:gd name="connsiteX27" fmla="*/ 1733957 w 1791907"/>
                <a:gd name="connsiteY27" fmla="*/ 550785 h 1221998"/>
                <a:gd name="connsiteX28" fmla="*/ 1667282 w 1791907"/>
                <a:gd name="connsiteY28" fmla="*/ 400290 h 1221998"/>
                <a:gd name="connsiteX29" fmla="*/ 1497737 w 1791907"/>
                <a:gd name="connsiteY29" fmla="*/ 223125 h 1221998"/>
                <a:gd name="connsiteX30" fmla="*/ 1364387 w 1791907"/>
                <a:gd name="connsiteY30" fmla="*/ 133590 h 1221998"/>
                <a:gd name="connsiteX31" fmla="*/ 1431606 w 1791907"/>
                <a:gd name="connsiteY31" fmla="*/ 132771 h 1221998"/>
                <a:gd name="connsiteX32" fmla="*/ 1532527 w 1791907"/>
                <a:gd name="connsiteY32" fmla="*/ 146372 h 1221998"/>
                <a:gd name="connsiteX33" fmla="*/ 1339622 w 1791907"/>
                <a:gd name="connsiteY33" fmla="*/ 66915 h 1221998"/>
                <a:gd name="connsiteX34" fmla="*/ 1128167 w 1791907"/>
                <a:gd name="connsiteY34" fmla="*/ 21195 h 1221998"/>
                <a:gd name="connsiteX35" fmla="*/ 918617 w 1791907"/>
                <a:gd name="connsiteY35" fmla="*/ 4050 h 1221998"/>
                <a:gd name="connsiteX36" fmla="*/ 668245 w 1791907"/>
                <a:gd name="connsiteY36" fmla="*/ 5140 h 1221998"/>
                <a:gd name="connsiteX37" fmla="*/ 480467 w 1791907"/>
                <a:gd name="connsiteY37" fmla="*/ 59295 h 1221998"/>
                <a:gd name="connsiteX38" fmla="*/ 352832 w 1791907"/>
                <a:gd name="connsiteY38" fmla="*/ 148830 h 1221998"/>
                <a:gd name="connsiteX39" fmla="*/ 301397 w 1791907"/>
                <a:gd name="connsiteY39" fmla="*/ 219315 h 1221998"/>
                <a:gd name="connsiteX40" fmla="*/ 227102 w 1791907"/>
                <a:gd name="connsiteY40" fmla="*/ 282180 h 1221998"/>
                <a:gd name="connsiteX41" fmla="*/ 160427 w 1791907"/>
                <a:gd name="connsiteY41" fmla="*/ 335520 h 1221998"/>
                <a:gd name="connsiteX42" fmla="*/ 82322 w 1791907"/>
                <a:gd name="connsiteY42" fmla="*/ 489825 h 1221998"/>
                <a:gd name="connsiteX43" fmla="*/ 17552 w 1791907"/>
                <a:gd name="connsiteY43" fmla="*/ 678420 h 1221998"/>
                <a:gd name="connsiteX44" fmla="*/ 2312 w 1791907"/>
                <a:gd name="connsiteY44" fmla="*/ 739380 h 1221998"/>
                <a:gd name="connsiteX45" fmla="*/ 57557 w 1791907"/>
                <a:gd name="connsiteY45" fmla="*/ 682230 h 1221998"/>
                <a:gd name="connsiteX46" fmla="*/ 55652 w 1791907"/>
                <a:gd name="connsiteY46" fmla="*/ 914640 h 1221998"/>
                <a:gd name="connsiteX47" fmla="*/ 68987 w 1791907"/>
                <a:gd name="connsiteY47" fmla="*/ 992745 h 1221998"/>
                <a:gd name="connsiteX48" fmla="*/ 97562 w 1791907"/>
                <a:gd name="connsiteY48" fmla="*/ 895590 h 1221998"/>
                <a:gd name="connsiteX49" fmla="*/ 143782 w 1791907"/>
                <a:gd name="connsiteY49" fmla="*/ 994650 h 1221998"/>
                <a:gd name="connsiteX50" fmla="*/ 175667 w 1791907"/>
                <a:gd name="connsiteY50" fmla="*/ 870825 h 1221998"/>
                <a:gd name="connsiteX51" fmla="*/ 238758 w 1791907"/>
                <a:gd name="connsiteY51" fmla="*/ 714889 h 1221998"/>
                <a:gd name="connsiteX52" fmla="*/ 248057 w 1791907"/>
                <a:gd name="connsiteY52" fmla="*/ 893685 h 1221998"/>
                <a:gd name="connsiteX53" fmla="*/ 321306 w 1791907"/>
                <a:gd name="connsiteY53" fmla="*/ 648759 h 1221998"/>
                <a:gd name="connsiteX54" fmla="*/ 333236 w 1791907"/>
                <a:gd name="connsiteY54" fmla="*/ 532276 h 1221998"/>
                <a:gd name="connsiteX55" fmla="*/ 377461 w 1791907"/>
                <a:gd name="connsiteY55" fmla="*/ 517853 h 1221998"/>
                <a:gd name="connsiteX56" fmla="*/ 507635 w 1791907"/>
                <a:gd name="connsiteY56" fmla="*/ 589156 h 1221998"/>
                <a:gd name="connsiteX0" fmla="*/ 507635 w 1791907"/>
                <a:gd name="connsiteY0" fmla="*/ 606435 h 1239277"/>
                <a:gd name="connsiteX1" fmla="*/ 543149 w 1791907"/>
                <a:gd name="connsiteY1" fmla="*/ 534591 h 1239277"/>
                <a:gd name="connsiteX2" fmla="*/ 611776 w 1791907"/>
                <a:gd name="connsiteY2" fmla="*/ 512544 h 1239277"/>
                <a:gd name="connsiteX3" fmla="*/ 629057 w 1791907"/>
                <a:gd name="connsiteY3" fmla="*/ 598544 h 1239277"/>
                <a:gd name="connsiteX4" fmla="*/ 669062 w 1791907"/>
                <a:gd name="connsiteY4" fmla="*/ 783329 h 1239277"/>
                <a:gd name="connsiteX5" fmla="*/ 754921 w 1791907"/>
                <a:gd name="connsiteY5" fmla="*/ 938722 h 1239277"/>
                <a:gd name="connsiteX6" fmla="*/ 750977 w 1791907"/>
                <a:gd name="connsiteY6" fmla="*/ 739514 h 1239277"/>
                <a:gd name="connsiteX7" fmla="*/ 777647 w 1791907"/>
                <a:gd name="connsiteY7" fmla="*/ 604259 h 1239277"/>
                <a:gd name="connsiteX8" fmla="*/ 925060 w 1791907"/>
                <a:gd name="connsiteY8" fmla="*/ 733271 h 1239277"/>
                <a:gd name="connsiteX9" fmla="*/ 1055505 w 1791907"/>
                <a:gd name="connsiteY9" fmla="*/ 951780 h 1239277"/>
                <a:gd name="connsiteX10" fmla="*/ 992912 w 1791907"/>
                <a:gd name="connsiteY10" fmla="*/ 745229 h 1239277"/>
                <a:gd name="connsiteX11" fmla="*/ 1194842 w 1791907"/>
                <a:gd name="connsiteY11" fmla="*/ 992879 h 1239277"/>
                <a:gd name="connsiteX12" fmla="*/ 1170077 w 1791907"/>
                <a:gd name="connsiteY12" fmla="*/ 870959 h 1239277"/>
                <a:gd name="connsiteX13" fmla="*/ 1295807 w 1791907"/>
                <a:gd name="connsiteY13" fmla="*/ 979544 h 1239277"/>
                <a:gd name="connsiteX14" fmla="*/ 1341527 w 1791907"/>
                <a:gd name="connsiteY14" fmla="*/ 1143374 h 1239277"/>
                <a:gd name="connsiteX15" fmla="*/ 1364387 w 1791907"/>
                <a:gd name="connsiteY15" fmla="*/ 1017644 h 1239277"/>
                <a:gd name="connsiteX16" fmla="*/ 1396242 w 1791907"/>
                <a:gd name="connsiteY16" fmla="*/ 1237427 h 1239277"/>
                <a:gd name="connsiteX17" fmla="*/ 1457887 w 1791907"/>
                <a:gd name="connsiteY17" fmla="*/ 1119650 h 1239277"/>
                <a:gd name="connsiteX18" fmla="*/ 1528727 w 1791907"/>
                <a:gd name="connsiteY18" fmla="*/ 1058492 h 1239277"/>
                <a:gd name="connsiteX19" fmla="*/ 1603606 w 1791907"/>
                <a:gd name="connsiteY19" fmla="*/ 1056927 h 1239277"/>
                <a:gd name="connsiteX20" fmla="*/ 1663804 w 1791907"/>
                <a:gd name="connsiteY20" fmla="*/ 1112696 h 1239277"/>
                <a:gd name="connsiteX21" fmla="*/ 1671424 w 1791907"/>
                <a:gd name="connsiteY21" fmla="*/ 926204 h 1239277"/>
                <a:gd name="connsiteX22" fmla="*/ 1670561 w 1791907"/>
                <a:gd name="connsiteY22" fmla="*/ 845486 h 1239277"/>
                <a:gd name="connsiteX23" fmla="*/ 1741577 w 1791907"/>
                <a:gd name="connsiteY23" fmla="*/ 910964 h 1239277"/>
                <a:gd name="connsiteX24" fmla="*/ 1701572 w 1791907"/>
                <a:gd name="connsiteY24" fmla="*/ 737609 h 1239277"/>
                <a:gd name="connsiteX25" fmla="*/ 1701572 w 1791907"/>
                <a:gd name="connsiteY25" fmla="*/ 636644 h 1239277"/>
                <a:gd name="connsiteX26" fmla="*/ 1781582 w 1791907"/>
                <a:gd name="connsiteY26" fmla="*/ 697604 h 1239277"/>
                <a:gd name="connsiteX27" fmla="*/ 1733957 w 1791907"/>
                <a:gd name="connsiteY27" fmla="*/ 568064 h 1239277"/>
                <a:gd name="connsiteX28" fmla="*/ 1667282 w 1791907"/>
                <a:gd name="connsiteY28" fmla="*/ 417569 h 1239277"/>
                <a:gd name="connsiteX29" fmla="*/ 1497737 w 1791907"/>
                <a:gd name="connsiteY29" fmla="*/ 240404 h 1239277"/>
                <a:gd name="connsiteX30" fmla="*/ 1364387 w 1791907"/>
                <a:gd name="connsiteY30" fmla="*/ 150869 h 1239277"/>
                <a:gd name="connsiteX31" fmla="*/ 1431606 w 1791907"/>
                <a:gd name="connsiteY31" fmla="*/ 150050 h 1239277"/>
                <a:gd name="connsiteX32" fmla="*/ 1532527 w 1791907"/>
                <a:gd name="connsiteY32" fmla="*/ 163651 h 1239277"/>
                <a:gd name="connsiteX33" fmla="*/ 1339622 w 1791907"/>
                <a:gd name="connsiteY33" fmla="*/ 84194 h 1239277"/>
                <a:gd name="connsiteX34" fmla="*/ 1128167 w 1791907"/>
                <a:gd name="connsiteY34" fmla="*/ 38474 h 1239277"/>
                <a:gd name="connsiteX35" fmla="*/ 933812 w 1791907"/>
                <a:gd name="connsiteY35" fmla="*/ 377 h 1239277"/>
                <a:gd name="connsiteX36" fmla="*/ 668245 w 1791907"/>
                <a:gd name="connsiteY36" fmla="*/ 22419 h 1239277"/>
                <a:gd name="connsiteX37" fmla="*/ 480467 w 1791907"/>
                <a:gd name="connsiteY37" fmla="*/ 76574 h 1239277"/>
                <a:gd name="connsiteX38" fmla="*/ 352832 w 1791907"/>
                <a:gd name="connsiteY38" fmla="*/ 166109 h 1239277"/>
                <a:gd name="connsiteX39" fmla="*/ 301397 w 1791907"/>
                <a:gd name="connsiteY39" fmla="*/ 236594 h 1239277"/>
                <a:gd name="connsiteX40" fmla="*/ 227102 w 1791907"/>
                <a:gd name="connsiteY40" fmla="*/ 299459 h 1239277"/>
                <a:gd name="connsiteX41" fmla="*/ 160427 w 1791907"/>
                <a:gd name="connsiteY41" fmla="*/ 352799 h 1239277"/>
                <a:gd name="connsiteX42" fmla="*/ 82322 w 1791907"/>
                <a:gd name="connsiteY42" fmla="*/ 507104 h 1239277"/>
                <a:gd name="connsiteX43" fmla="*/ 17552 w 1791907"/>
                <a:gd name="connsiteY43" fmla="*/ 695699 h 1239277"/>
                <a:gd name="connsiteX44" fmla="*/ 2312 w 1791907"/>
                <a:gd name="connsiteY44" fmla="*/ 756659 h 1239277"/>
                <a:gd name="connsiteX45" fmla="*/ 57557 w 1791907"/>
                <a:gd name="connsiteY45" fmla="*/ 699509 h 1239277"/>
                <a:gd name="connsiteX46" fmla="*/ 55652 w 1791907"/>
                <a:gd name="connsiteY46" fmla="*/ 931919 h 1239277"/>
                <a:gd name="connsiteX47" fmla="*/ 68987 w 1791907"/>
                <a:gd name="connsiteY47" fmla="*/ 1010024 h 1239277"/>
                <a:gd name="connsiteX48" fmla="*/ 97562 w 1791907"/>
                <a:gd name="connsiteY48" fmla="*/ 912869 h 1239277"/>
                <a:gd name="connsiteX49" fmla="*/ 143782 w 1791907"/>
                <a:gd name="connsiteY49" fmla="*/ 1011929 h 1239277"/>
                <a:gd name="connsiteX50" fmla="*/ 175667 w 1791907"/>
                <a:gd name="connsiteY50" fmla="*/ 888104 h 1239277"/>
                <a:gd name="connsiteX51" fmla="*/ 238758 w 1791907"/>
                <a:gd name="connsiteY51" fmla="*/ 732168 h 1239277"/>
                <a:gd name="connsiteX52" fmla="*/ 248057 w 1791907"/>
                <a:gd name="connsiteY52" fmla="*/ 910964 h 1239277"/>
                <a:gd name="connsiteX53" fmla="*/ 321306 w 1791907"/>
                <a:gd name="connsiteY53" fmla="*/ 666038 h 1239277"/>
                <a:gd name="connsiteX54" fmla="*/ 333236 w 1791907"/>
                <a:gd name="connsiteY54" fmla="*/ 549555 h 1239277"/>
                <a:gd name="connsiteX55" fmla="*/ 377461 w 1791907"/>
                <a:gd name="connsiteY55" fmla="*/ 535132 h 1239277"/>
                <a:gd name="connsiteX56" fmla="*/ 507635 w 1791907"/>
                <a:gd name="connsiteY56" fmla="*/ 606435 h 1239277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1055505 w 1791907"/>
                <a:gd name="connsiteY9" fmla="*/ 951435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95807 w 1791907"/>
                <a:gd name="connsiteY13" fmla="*/ 979199 h 1238932"/>
                <a:gd name="connsiteX14" fmla="*/ 1341527 w 1791907"/>
                <a:gd name="connsiteY14" fmla="*/ 1143029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7282 w 1791907"/>
                <a:gd name="connsiteY28" fmla="*/ 417224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1055505 w 1791907"/>
                <a:gd name="connsiteY9" fmla="*/ 951435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95807 w 1791907"/>
                <a:gd name="connsiteY13" fmla="*/ 979199 h 1238932"/>
                <a:gd name="connsiteX14" fmla="*/ 1341527 w 1791907"/>
                <a:gd name="connsiteY14" fmla="*/ 1143029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1055505 w 1791907"/>
                <a:gd name="connsiteY9" fmla="*/ 951435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95807 w 1791907"/>
                <a:gd name="connsiteY13" fmla="*/ 979199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1055505 w 1791907"/>
                <a:gd name="connsiteY9" fmla="*/ 951435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85612 w 1791907"/>
                <a:gd name="connsiteY9" fmla="*/ 927490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85612 w 1791907"/>
                <a:gd name="connsiteY9" fmla="*/ 927490 h 1238932"/>
                <a:gd name="connsiteX10" fmla="*/ 1035457 w 1791907"/>
                <a:gd name="connsiteY10" fmla="*/ 759849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55223 w 1791907"/>
                <a:gd name="connsiteY9" fmla="*/ 915516 h 1238932"/>
                <a:gd name="connsiteX10" fmla="*/ 1035457 w 1791907"/>
                <a:gd name="connsiteY10" fmla="*/ 759849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55223 w 1791907"/>
                <a:gd name="connsiteY9" fmla="*/ 915516 h 1238932"/>
                <a:gd name="connsiteX10" fmla="*/ 1035457 w 1791907"/>
                <a:gd name="connsiteY10" fmla="*/ 759849 h 1238932"/>
                <a:gd name="connsiteX11" fmla="*/ 1194842 w 1791907"/>
                <a:gd name="connsiteY11" fmla="*/ 992534 h 1238932"/>
                <a:gd name="connsiteX12" fmla="*/ 1170077 w 1791907"/>
                <a:gd name="connsiteY12" fmla="*/ 834695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55223 w 1791907"/>
                <a:gd name="connsiteY9" fmla="*/ 915516 h 1238932"/>
                <a:gd name="connsiteX10" fmla="*/ 1035457 w 1791907"/>
                <a:gd name="connsiteY10" fmla="*/ 759849 h 1238932"/>
                <a:gd name="connsiteX11" fmla="*/ 1112793 w 1791907"/>
                <a:gd name="connsiteY11" fmla="*/ 947635 h 1238932"/>
                <a:gd name="connsiteX12" fmla="*/ 1170077 w 1791907"/>
                <a:gd name="connsiteY12" fmla="*/ 834695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35457 w 1791907"/>
                <a:gd name="connsiteY10" fmla="*/ 759849 h 1238932"/>
                <a:gd name="connsiteX11" fmla="*/ 1112793 w 1791907"/>
                <a:gd name="connsiteY11" fmla="*/ 947635 h 1238932"/>
                <a:gd name="connsiteX12" fmla="*/ 1170077 w 1791907"/>
                <a:gd name="connsiteY12" fmla="*/ 834695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70077 w 1791907"/>
                <a:gd name="connsiteY12" fmla="*/ 834695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9339 w 1791907"/>
                <a:gd name="connsiteY13" fmla="*/ 934301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866504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866504 h 1238932"/>
                <a:gd name="connsiteX0" fmla="*/ 507635 w 1791907"/>
                <a:gd name="connsiteY0" fmla="*/ 866504 h 1238932"/>
                <a:gd name="connsiteX1" fmla="*/ 521877 w 1791907"/>
                <a:gd name="connsiteY1" fmla="*/ 683909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866504 h 1238932"/>
                <a:gd name="connsiteX0" fmla="*/ 507635 w 1791907"/>
                <a:gd name="connsiteY0" fmla="*/ 866504 h 1238932"/>
                <a:gd name="connsiteX1" fmla="*/ 521877 w 1791907"/>
                <a:gd name="connsiteY1" fmla="*/ 683909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429121 w 1791907"/>
                <a:gd name="connsiteY55" fmla="*/ 693429 h 1238932"/>
                <a:gd name="connsiteX56" fmla="*/ 507635 w 1791907"/>
                <a:gd name="connsiteY56" fmla="*/ 866504 h 1238932"/>
                <a:gd name="connsiteX0" fmla="*/ 507635 w 1791907"/>
                <a:gd name="connsiteY0" fmla="*/ 866504 h 1238932"/>
                <a:gd name="connsiteX1" fmla="*/ 521877 w 1791907"/>
                <a:gd name="connsiteY1" fmla="*/ 683909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98732 w 1791907"/>
                <a:gd name="connsiteY55" fmla="*/ 699417 h 1238932"/>
                <a:gd name="connsiteX56" fmla="*/ 507635 w 1791907"/>
                <a:gd name="connsiteY56" fmla="*/ 866504 h 1238932"/>
                <a:gd name="connsiteX0" fmla="*/ 507635 w 1791907"/>
                <a:gd name="connsiteY0" fmla="*/ 866504 h 1238932"/>
                <a:gd name="connsiteX1" fmla="*/ 521877 w 1791907"/>
                <a:gd name="connsiteY1" fmla="*/ 683909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60586 w 1791907"/>
                <a:gd name="connsiteY54" fmla="*/ 567170 h 1238932"/>
                <a:gd name="connsiteX55" fmla="*/ 398732 w 1791907"/>
                <a:gd name="connsiteY55" fmla="*/ 699417 h 1238932"/>
                <a:gd name="connsiteX56" fmla="*/ 507635 w 1791907"/>
                <a:gd name="connsiteY56" fmla="*/ 866504 h 1238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791907" h="1238932">
                  <a:moveTo>
                    <a:pt x="507635" y="866504"/>
                  </a:moveTo>
                  <a:cubicBezTo>
                    <a:pt x="528159" y="863919"/>
                    <a:pt x="504520" y="742960"/>
                    <a:pt x="521877" y="683909"/>
                  </a:cubicBezTo>
                  <a:cubicBezTo>
                    <a:pt x="539234" y="624858"/>
                    <a:pt x="593913" y="526484"/>
                    <a:pt x="611776" y="512199"/>
                  </a:cubicBezTo>
                  <a:cubicBezTo>
                    <a:pt x="629639" y="497914"/>
                    <a:pt x="619509" y="553068"/>
                    <a:pt x="629057" y="598199"/>
                  </a:cubicBezTo>
                  <a:cubicBezTo>
                    <a:pt x="638605" y="643330"/>
                    <a:pt x="648085" y="726288"/>
                    <a:pt x="669062" y="782984"/>
                  </a:cubicBezTo>
                  <a:cubicBezTo>
                    <a:pt x="690039" y="839680"/>
                    <a:pt x="741269" y="945679"/>
                    <a:pt x="754921" y="938377"/>
                  </a:cubicBezTo>
                  <a:cubicBezTo>
                    <a:pt x="768573" y="931075"/>
                    <a:pt x="747189" y="794913"/>
                    <a:pt x="750977" y="739169"/>
                  </a:cubicBezTo>
                  <a:cubicBezTo>
                    <a:pt x="754765" y="683425"/>
                    <a:pt x="755217" y="610941"/>
                    <a:pt x="777647" y="603914"/>
                  </a:cubicBezTo>
                  <a:cubicBezTo>
                    <a:pt x="800077" y="596887"/>
                    <a:pt x="855959" y="645072"/>
                    <a:pt x="885555" y="697006"/>
                  </a:cubicBezTo>
                  <a:cubicBezTo>
                    <a:pt x="915151" y="748940"/>
                    <a:pt x="935811" y="910530"/>
                    <a:pt x="955223" y="915516"/>
                  </a:cubicBezTo>
                  <a:cubicBezTo>
                    <a:pt x="974635" y="920502"/>
                    <a:pt x="975767" y="721571"/>
                    <a:pt x="1002029" y="726924"/>
                  </a:cubicBezTo>
                  <a:cubicBezTo>
                    <a:pt x="1028291" y="732277"/>
                    <a:pt x="1085291" y="940150"/>
                    <a:pt x="1112793" y="947635"/>
                  </a:cubicBezTo>
                  <a:cubicBezTo>
                    <a:pt x="1140295" y="955121"/>
                    <a:pt x="1144134" y="781044"/>
                    <a:pt x="1167039" y="771837"/>
                  </a:cubicBezTo>
                  <a:cubicBezTo>
                    <a:pt x="1189944" y="762631"/>
                    <a:pt x="1232283" y="842005"/>
                    <a:pt x="1250222" y="892396"/>
                  </a:cubicBezTo>
                  <a:cubicBezTo>
                    <a:pt x="1268161" y="942787"/>
                    <a:pt x="1255645" y="1053367"/>
                    <a:pt x="1274672" y="1074184"/>
                  </a:cubicBezTo>
                  <a:cubicBezTo>
                    <a:pt x="1293699" y="1095001"/>
                    <a:pt x="1344125" y="990149"/>
                    <a:pt x="1364387" y="1017299"/>
                  </a:cubicBezTo>
                  <a:cubicBezTo>
                    <a:pt x="1384649" y="1044449"/>
                    <a:pt x="1380659" y="1220081"/>
                    <a:pt x="1396242" y="1237082"/>
                  </a:cubicBezTo>
                  <a:cubicBezTo>
                    <a:pt x="1411825" y="1254083"/>
                    <a:pt x="1435806" y="1149127"/>
                    <a:pt x="1457887" y="1119305"/>
                  </a:cubicBezTo>
                  <a:cubicBezTo>
                    <a:pt x="1479968" y="1089483"/>
                    <a:pt x="1504441" y="1068601"/>
                    <a:pt x="1528727" y="1058147"/>
                  </a:cubicBezTo>
                  <a:cubicBezTo>
                    <a:pt x="1553013" y="1047693"/>
                    <a:pt x="1553404" y="1039242"/>
                    <a:pt x="1603606" y="1056582"/>
                  </a:cubicBezTo>
                  <a:cubicBezTo>
                    <a:pt x="1653808" y="1073922"/>
                    <a:pt x="1652501" y="1134138"/>
                    <a:pt x="1663804" y="1112351"/>
                  </a:cubicBezTo>
                  <a:cubicBezTo>
                    <a:pt x="1675107" y="1090564"/>
                    <a:pt x="1670298" y="970394"/>
                    <a:pt x="1671424" y="925859"/>
                  </a:cubicBezTo>
                  <a:cubicBezTo>
                    <a:pt x="1672550" y="881324"/>
                    <a:pt x="1658869" y="847681"/>
                    <a:pt x="1670561" y="845141"/>
                  </a:cubicBezTo>
                  <a:cubicBezTo>
                    <a:pt x="1682253" y="842601"/>
                    <a:pt x="1736409" y="928598"/>
                    <a:pt x="1741577" y="910619"/>
                  </a:cubicBezTo>
                  <a:cubicBezTo>
                    <a:pt x="1746745" y="892640"/>
                    <a:pt x="1708240" y="782984"/>
                    <a:pt x="1701572" y="737264"/>
                  </a:cubicBezTo>
                  <a:cubicBezTo>
                    <a:pt x="1694905" y="691544"/>
                    <a:pt x="1688237" y="642966"/>
                    <a:pt x="1701572" y="636299"/>
                  </a:cubicBezTo>
                  <a:cubicBezTo>
                    <a:pt x="1714907" y="629632"/>
                    <a:pt x="1825715" y="765839"/>
                    <a:pt x="1781582" y="697259"/>
                  </a:cubicBezTo>
                  <a:cubicBezTo>
                    <a:pt x="1737449" y="628679"/>
                    <a:pt x="1754020" y="614890"/>
                    <a:pt x="1733957" y="567719"/>
                  </a:cubicBezTo>
                  <a:cubicBezTo>
                    <a:pt x="1713894" y="520548"/>
                    <a:pt x="1700574" y="468841"/>
                    <a:pt x="1661204" y="414231"/>
                  </a:cubicBezTo>
                  <a:cubicBezTo>
                    <a:pt x="1621834" y="359621"/>
                    <a:pt x="1547206" y="284010"/>
                    <a:pt x="1497737" y="240059"/>
                  </a:cubicBezTo>
                  <a:cubicBezTo>
                    <a:pt x="1448268" y="196108"/>
                    <a:pt x="1375409" y="165583"/>
                    <a:pt x="1364387" y="150524"/>
                  </a:cubicBezTo>
                  <a:cubicBezTo>
                    <a:pt x="1353365" y="135465"/>
                    <a:pt x="1403583" y="147575"/>
                    <a:pt x="1431606" y="149705"/>
                  </a:cubicBezTo>
                  <a:cubicBezTo>
                    <a:pt x="1459629" y="151835"/>
                    <a:pt x="1547858" y="174282"/>
                    <a:pt x="1532527" y="163306"/>
                  </a:cubicBezTo>
                  <a:cubicBezTo>
                    <a:pt x="1517196" y="152330"/>
                    <a:pt x="1401444" y="106707"/>
                    <a:pt x="1339622" y="83849"/>
                  </a:cubicBezTo>
                  <a:cubicBezTo>
                    <a:pt x="1277800" y="60991"/>
                    <a:pt x="1229229" y="40124"/>
                    <a:pt x="1161594" y="26155"/>
                  </a:cubicBezTo>
                  <a:cubicBezTo>
                    <a:pt x="1093959" y="12186"/>
                    <a:pt x="1016037" y="712"/>
                    <a:pt x="933812" y="32"/>
                  </a:cubicBezTo>
                  <a:cubicBezTo>
                    <a:pt x="851587" y="-648"/>
                    <a:pt x="743803" y="9374"/>
                    <a:pt x="668245" y="22074"/>
                  </a:cubicBezTo>
                  <a:cubicBezTo>
                    <a:pt x="592688" y="34774"/>
                    <a:pt x="533036" y="52281"/>
                    <a:pt x="480467" y="76229"/>
                  </a:cubicBezTo>
                  <a:cubicBezTo>
                    <a:pt x="427898" y="100177"/>
                    <a:pt x="382677" y="139094"/>
                    <a:pt x="352832" y="165764"/>
                  </a:cubicBezTo>
                  <a:cubicBezTo>
                    <a:pt x="322987" y="192434"/>
                    <a:pt x="322352" y="214024"/>
                    <a:pt x="301397" y="236249"/>
                  </a:cubicBezTo>
                  <a:cubicBezTo>
                    <a:pt x="280442" y="258474"/>
                    <a:pt x="250597" y="279747"/>
                    <a:pt x="227102" y="299114"/>
                  </a:cubicBezTo>
                  <a:cubicBezTo>
                    <a:pt x="203607" y="318481"/>
                    <a:pt x="184557" y="317846"/>
                    <a:pt x="160427" y="352454"/>
                  </a:cubicBezTo>
                  <a:cubicBezTo>
                    <a:pt x="136297" y="387062"/>
                    <a:pt x="106134" y="449609"/>
                    <a:pt x="82322" y="506759"/>
                  </a:cubicBezTo>
                  <a:cubicBezTo>
                    <a:pt x="58510" y="563909"/>
                    <a:pt x="30887" y="653762"/>
                    <a:pt x="17552" y="695354"/>
                  </a:cubicBezTo>
                  <a:cubicBezTo>
                    <a:pt x="4217" y="736946"/>
                    <a:pt x="-4355" y="755679"/>
                    <a:pt x="2312" y="756314"/>
                  </a:cubicBezTo>
                  <a:cubicBezTo>
                    <a:pt x="8979" y="756949"/>
                    <a:pt x="48667" y="669954"/>
                    <a:pt x="57557" y="699164"/>
                  </a:cubicBezTo>
                  <a:cubicBezTo>
                    <a:pt x="66447" y="728374"/>
                    <a:pt x="53747" y="879822"/>
                    <a:pt x="55652" y="931574"/>
                  </a:cubicBezTo>
                  <a:cubicBezTo>
                    <a:pt x="57557" y="983326"/>
                    <a:pt x="62002" y="1012854"/>
                    <a:pt x="68987" y="1009679"/>
                  </a:cubicBezTo>
                  <a:cubicBezTo>
                    <a:pt x="75972" y="1006504"/>
                    <a:pt x="85096" y="912207"/>
                    <a:pt x="97562" y="912524"/>
                  </a:cubicBezTo>
                  <a:cubicBezTo>
                    <a:pt x="110028" y="912841"/>
                    <a:pt x="130764" y="1015712"/>
                    <a:pt x="143782" y="1011584"/>
                  </a:cubicBezTo>
                  <a:cubicBezTo>
                    <a:pt x="156799" y="1007457"/>
                    <a:pt x="159838" y="934386"/>
                    <a:pt x="175667" y="887759"/>
                  </a:cubicBezTo>
                  <a:cubicBezTo>
                    <a:pt x="191496" y="841132"/>
                    <a:pt x="226693" y="728013"/>
                    <a:pt x="238758" y="731823"/>
                  </a:cubicBezTo>
                  <a:cubicBezTo>
                    <a:pt x="250823" y="735633"/>
                    <a:pt x="234299" y="921641"/>
                    <a:pt x="248057" y="910619"/>
                  </a:cubicBezTo>
                  <a:cubicBezTo>
                    <a:pt x="261815" y="899597"/>
                    <a:pt x="302551" y="722934"/>
                    <a:pt x="321306" y="665693"/>
                  </a:cubicBezTo>
                  <a:cubicBezTo>
                    <a:pt x="340061" y="608452"/>
                    <a:pt x="344076" y="593840"/>
                    <a:pt x="360586" y="567170"/>
                  </a:cubicBezTo>
                  <a:cubicBezTo>
                    <a:pt x="377096" y="540500"/>
                    <a:pt x="374224" y="649528"/>
                    <a:pt x="398732" y="699417"/>
                  </a:cubicBezTo>
                  <a:cubicBezTo>
                    <a:pt x="423240" y="749306"/>
                    <a:pt x="487111" y="869089"/>
                    <a:pt x="507635" y="866504"/>
                  </a:cubicBezTo>
                  <a:close/>
                </a:path>
              </a:pathLst>
            </a:custGeom>
            <a:solidFill>
              <a:schemeClr val="accent4">
                <a:lumMod val="50000"/>
              </a:schemeClr>
            </a:solidFill>
            <a:ln>
              <a:noFill/>
            </a:ln>
            <a:effectLst/>
            <a:sp3d prstMaterial="softEdge">
              <a:bevelT w="1714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76" name="Oval 175">
              <a:extLst>
                <a:ext uri="{FF2B5EF4-FFF2-40B4-BE49-F238E27FC236}">
                  <a16:creationId xmlns:a16="http://schemas.microsoft.com/office/drawing/2014/main" id="{F66AE129-8927-4EA3-B8DD-1BD0259547F7}"/>
                </a:ext>
              </a:extLst>
            </p:cNvPr>
            <p:cNvSpPr/>
            <p:nvPr/>
          </p:nvSpPr>
          <p:spPr>
            <a:xfrm rot="20800008">
              <a:off x="5400721" y="2687734"/>
              <a:ext cx="152057" cy="166441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mc:AlternateContent xmlns:mc="http://schemas.openxmlformats.org/markup-compatibility/2006" xmlns:p14="http://schemas.microsoft.com/office/powerpoint/2010/main">
          <mc:Choice Requires="p14">
            <p:contentPart p14:bwMode="auto" r:id="rId13">
              <p14:nvContentPartPr>
                <p14:cNvPr id="177" name="Ink 176">
                  <a:extLst>
                    <a:ext uri="{FF2B5EF4-FFF2-40B4-BE49-F238E27FC236}">
                      <a16:creationId xmlns:a16="http://schemas.microsoft.com/office/drawing/2014/main" id="{2DE2E14F-C14C-431B-9D64-B5AF74628097}"/>
                    </a:ext>
                  </a:extLst>
                </p14:cNvPr>
                <p14:cNvContentPartPr/>
                <p14:nvPr/>
              </p14:nvContentPartPr>
              <p14:xfrm rot="20800008">
                <a:off x="5705303" y="2894521"/>
                <a:ext cx="28440" cy="42480"/>
              </p14:xfrm>
            </p:contentPart>
          </mc:Choice>
          <mc:Fallback xmlns="">
            <p:pic>
              <p:nvPicPr>
                <p:cNvPr id="177" name="Ink 176">
                  <a:extLst>
                    <a:ext uri="{FF2B5EF4-FFF2-40B4-BE49-F238E27FC236}">
                      <a16:creationId xmlns:a16="http://schemas.microsoft.com/office/drawing/2014/main" id="{2DE2E14F-C14C-431B-9D64-B5AF74628097}"/>
                    </a:ext>
                  </a:extLst>
                </p:cNvPr>
                <p:cNvPicPr/>
                <p:nvPr/>
              </p:nvPicPr>
              <p:blipFill>
                <a:blip r:embed="rId14"/>
                <a:stretch>
                  <a:fillRect/>
                </a:stretch>
              </p:blipFill>
              <p:spPr>
                <a:xfrm rot="20800008">
                  <a:off x="5692136" y="2881410"/>
                  <a:ext cx="54247" cy="68178"/>
                </a:xfrm>
                <a:prstGeom prst="rect">
                  <a:avLst/>
                </a:prstGeom>
              </p:spPr>
            </p:pic>
          </mc:Fallback>
        </mc:AlternateContent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17029FB0-BC38-4D79-879B-142A1C45C80F}"/>
                </a:ext>
              </a:extLst>
            </p:cNvPr>
            <p:cNvSpPr/>
            <p:nvPr/>
          </p:nvSpPr>
          <p:spPr>
            <a:xfrm rot="20800008">
              <a:off x="6377909" y="2611068"/>
              <a:ext cx="112118" cy="164403"/>
            </a:xfrm>
            <a:custGeom>
              <a:avLst/>
              <a:gdLst>
                <a:gd name="connsiteX0" fmla="*/ 4594 w 97508"/>
                <a:gd name="connsiteY0" fmla="*/ 140638 h 174793"/>
                <a:gd name="connsiteX1" fmla="*/ 4594 w 97508"/>
                <a:gd name="connsiteY1" fmla="*/ 78907 h 174793"/>
                <a:gd name="connsiteX2" fmla="*/ 37389 w 97508"/>
                <a:gd name="connsiteY2" fmla="*/ 7529 h 174793"/>
                <a:gd name="connsiteX3" fmla="*/ 95263 w 97508"/>
                <a:gd name="connsiteY3" fmla="*/ 5600 h 174793"/>
                <a:gd name="connsiteX4" fmla="*/ 81759 w 97508"/>
                <a:gd name="connsiteY4" fmla="*/ 38395 h 174793"/>
                <a:gd name="connsiteX5" fmla="*/ 45106 w 97508"/>
                <a:gd name="connsiteY5" fmla="*/ 65403 h 174793"/>
                <a:gd name="connsiteX6" fmla="*/ 64397 w 97508"/>
                <a:gd name="connsiteY6" fmla="*/ 113631 h 174793"/>
                <a:gd name="connsiteX7" fmla="*/ 45106 w 97508"/>
                <a:gd name="connsiteY7" fmla="*/ 173433 h 174793"/>
                <a:gd name="connsiteX8" fmla="*/ 4594 w 97508"/>
                <a:gd name="connsiteY8" fmla="*/ 140638 h 174793"/>
                <a:gd name="connsiteX0" fmla="*/ 4721 w 97635"/>
                <a:gd name="connsiteY0" fmla="*/ 140638 h 169258"/>
                <a:gd name="connsiteX1" fmla="*/ 4721 w 97635"/>
                <a:gd name="connsiteY1" fmla="*/ 78907 h 169258"/>
                <a:gd name="connsiteX2" fmla="*/ 37516 w 97635"/>
                <a:gd name="connsiteY2" fmla="*/ 7529 h 169258"/>
                <a:gd name="connsiteX3" fmla="*/ 95390 w 97635"/>
                <a:gd name="connsiteY3" fmla="*/ 5600 h 169258"/>
                <a:gd name="connsiteX4" fmla="*/ 81886 w 97635"/>
                <a:gd name="connsiteY4" fmla="*/ 38395 h 169258"/>
                <a:gd name="connsiteX5" fmla="*/ 45233 w 97635"/>
                <a:gd name="connsiteY5" fmla="*/ 65403 h 169258"/>
                <a:gd name="connsiteX6" fmla="*/ 64524 w 97635"/>
                <a:gd name="connsiteY6" fmla="*/ 113631 h 169258"/>
                <a:gd name="connsiteX7" fmla="*/ 47163 w 97635"/>
                <a:gd name="connsiteY7" fmla="*/ 167646 h 169258"/>
                <a:gd name="connsiteX8" fmla="*/ 4721 w 97635"/>
                <a:gd name="connsiteY8" fmla="*/ 140638 h 169258"/>
                <a:gd name="connsiteX0" fmla="*/ 7132 w 100046"/>
                <a:gd name="connsiteY0" fmla="*/ 140638 h 169258"/>
                <a:gd name="connsiteX1" fmla="*/ 7132 w 100046"/>
                <a:gd name="connsiteY1" fmla="*/ 78907 h 169258"/>
                <a:gd name="connsiteX2" fmla="*/ 39927 w 100046"/>
                <a:gd name="connsiteY2" fmla="*/ 7529 h 169258"/>
                <a:gd name="connsiteX3" fmla="*/ 97801 w 100046"/>
                <a:gd name="connsiteY3" fmla="*/ 5600 h 169258"/>
                <a:gd name="connsiteX4" fmla="*/ 84297 w 100046"/>
                <a:gd name="connsiteY4" fmla="*/ 38395 h 169258"/>
                <a:gd name="connsiteX5" fmla="*/ 47644 w 100046"/>
                <a:gd name="connsiteY5" fmla="*/ 65403 h 169258"/>
                <a:gd name="connsiteX6" fmla="*/ 66935 w 100046"/>
                <a:gd name="connsiteY6" fmla="*/ 113631 h 169258"/>
                <a:gd name="connsiteX7" fmla="*/ 49574 w 100046"/>
                <a:gd name="connsiteY7" fmla="*/ 167646 h 169258"/>
                <a:gd name="connsiteX8" fmla="*/ 7132 w 100046"/>
                <a:gd name="connsiteY8" fmla="*/ 140638 h 169258"/>
                <a:gd name="connsiteX0" fmla="*/ 4170 w 112517"/>
                <a:gd name="connsiteY0" fmla="*/ 154142 h 170508"/>
                <a:gd name="connsiteX1" fmla="*/ 19603 w 112517"/>
                <a:gd name="connsiteY1" fmla="*/ 78907 h 170508"/>
                <a:gd name="connsiteX2" fmla="*/ 52398 w 112517"/>
                <a:gd name="connsiteY2" fmla="*/ 7529 h 170508"/>
                <a:gd name="connsiteX3" fmla="*/ 110272 w 112517"/>
                <a:gd name="connsiteY3" fmla="*/ 5600 h 170508"/>
                <a:gd name="connsiteX4" fmla="*/ 96768 w 112517"/>
                <a:gd name="connsiteY4" fmla="*/ 38395 h 170508"/>
                <a:gd name="connsiteX5" fmla="*/ 60115 w 112517"/>
                <a:gd name="connsiteY5" fmla="*/ 65403 h 170508"/>
                <a:gd name="connsiteX6" fmla="*/ 79406 w 112517"/>
                <a:gd name="connsiteY6" fmla="*/ 113631 h 170508"/>
                <a:gd name="connsiteX7" fmla="*/ 62045 w 112517"/>
                <a:gd name="connsiteY7" fmla="*/ 167646 h 170508"/>
                <a:gd name="connsiteX8" fmla="*/ 4170 w 112517"/>
                <a:gd name="connsiteY8" fmla="*/ 154142 h 170508"/>
                <a:gd name="connsiteX0" fmla="*/ 4954 w 107513"/>
                <a:gd name="connsiteY0" fmla="*/ 154142 h 170508"/>
                <a:gd name="connsiteX1" fmla="*/ 14599 w 107513"/>
                <a:gd name="connsiteY1" fmla="*/ 78907 h 170508"/>
                <a:gd name="connsiteX2" fmla="*/ 47394 w 107513"/>
                <a:gd name="connsiteY2" fmla="*/ 7529 h 170508"/>
                <a:gd name="connsiteX3" fmla="*/ 105268 w 107513"/>
                <a:gd name="connsiteY3" fmla="*/ 5600 h 170508"/>
                <a:gd name="connsiteX4" fmla="*/ 91764 w 107513"/>
                <a:gd name="connsiteY4" fmla="*/ 38395 h 170508"/>
                <a:gd name="connsiteX5" fmla="*/ 55111 w 107513"/>
                <a:gd name="connsiteY5" fmla="*/ 65403 h 170508"/>
                <a:gd name="connsiteX6" fmla="*/ 74402 w 107513"/>
                <a:gd name="connsiteY6" fmla="*/ 113631 h 170508"/>
                <a:gd name="connsiteX7" fmla="*/ 57041 w 107513"/>
                <a:gd name="connsiteY7" fmla="*/ 167646 h 170508"/>
                <a:gd name="connsiteX8" fmla="*/ 4954 w 107513"/>
                <a:gd name="connsiteY8" fmla="*/ 154142 h 170508"/>
                <a:gd name="connsiteX0" fmla="*/ 2473 w 105032"/>
                <a:gd name="connsiteY0" fmla="*/ 154142 h 170508"/>
                <a:gd name="connsiteX1" fmla="*/ 12118 w 105032"/>
                <a:gd name="connsiteY1" fmla="*/ 78907 h 170508"/>
                <a:gd name="connsiteX2" fmla="*/ 44913 w 105032"/>
                <a:gd name="connsiteY2" fmla="*/ 7529 h 170508"/>
                <a:gd name="connsiteX3" fmla="*/ 102787 w 105032"/>
                <a:gd name="connsiteY3" fmla="*/ 5600 h 170508"/>
                <a:gd name="connsiteX4" fmla="*/ 89283 w 105032"/>
                <a:gd name="connsiteY4" fmla="*/ 38395 h 170508"/>
                <a:gd name="connsiteX5" fmla="*/ 52630 w 105032"/>
                <a:gd name="connsiteY5" fmla="*/ 65403 h 170508"/>
                <a:gd name="connsiteX6" fmla="*/ 71921 w 105032"/>
                <a:gd name="connsiteY6" fmla="*/ 113631 h 170508"/>
                <a:gd name="connsiteX7" fmla="*/ 54560 w 105032"/>
                <a:gd name="connsiteY7" fmla="*/ 167646 h 170508"/>
                <a:gd name="connsiteX8" fmla="*/ 2473 w 105032"/>
                <a:gd name="connsiteY8" fmla="*/ 154142 h 170508"/>
                <a:gd name="connsiteX0" fmla="*/ 2473 w 103798"/>
                <a:gd name="connsiteY0" fmla="*/ 153515 h 169881"/>
                <a:gd name="connsiteX1" fmla="*/ 12118 w 103798"/>
                <a:gd name="connsiteY1" fmla="*/ 78280 h 169881"/>
                <a:gd name="connsiteX2" fmla="*/ 44913 w 103798"/>
                <a:gd name="connsiteY2" fmla="*/ 6902 h 169881"/>
                <a:gd name="connsiteX3" fmla="*/ 102787 w 103798"/>
                <a:gd name="connsiteY3" fmla="*/ 4973 h 169881"/>
                <a:gd name="connsiteX4" fmla="*/ 79637 w 103798"/>
                <a:gd name="connsiteY4" fmla="*/ 26194 h 169881"/>
                <a:gd name="connsiteX5" fmla="*/ 52630 w 103798"/>
                <a:gd name="connsiteY5" fmla="*/ 64776 h 169881"/>
                <a:gd name="connsiteX6" fmla="*/ 71921 w 103798"/>
                <a:gd name="connsiteY6" fmla="*/ 113004 h 169881"/>
                <a:gd name="connsiteX7" fmla="*/ 54560 w 103798"/>
                <a:gd name="connsiteY7" fmla="*/ 167019 h 169881"/>
                <a:gd name="connsiteX8" fmla="*/ 2473 w 103798"/>
                <a:gd name="connsiteY8" fmla="*/ 153515 h 169881"/>
                <a:gd name="connsiteX0" fmla="*/ 2473 w 113197"/>
                <a:gd name="connsiteY0" fmla="*/ 151975 h 168341"/>
                <a:gd name="connsiteX1" fmla="*/ 12118 w 113197"/>
                <a:gd name="connsiteY1" fmla="*/ 76740 h 168341"/>
                <a:gd name="connsiteX2" fmla="*/ 44913 w 113197"/>
                <a:gd name="connsiteY2" fmla="*/ 5362 h 168341"/>
                <a:gd name="connsiteX3" fmla="*/ 112432 w 113197"/>
                <a:gd name="connsiteY3" fmla="*/ 7291 h 168341"/>
                <a:gd name="connsiteX4" fmla="*/ 79637 w 113197"/>
                <a:gd name="connsiteY4" fmla="*/ 24654 h 168341"/>
                <a:gd name="connsiteX5" fmla="*/ 52630 w 113197"/>
                <a:gd name="connsiteY5" fmla="*/ 63236 h 168341"/>
                <a:gd name="connsiteX6" fmla="*/ 71921 w 113197"/>
                <a:gd name="connsiteY6" fmla="*/ 111464 h 168341"/>
                <a:gd name="connsiteX7" fmla="*/ 54560 w 113197"/>
                <a:gd name="connsiteY7" fmla="*/ 165479 h 168341"/>
                <a:gd name="connsiteX8" fmla="*/ 2473 w 113197"/>
                <a:gd name="connsiteY8" fmla="*/ 151975 h 168341"/>
                <a:gd name="connsiteX0" fmla="*/ 2473 w 112829"/>
                <a:gd name="connsiteY0" fmla="*/ 151975 h 168341"/>
                <a:gd name="connsiteX1" fmla="*/ 12118 w 112829"/>
                <a:gd name="connsiteY1" fmla="*/ 76740 h 168341"/>
                <a:gd name="connsiteX2" fmla="*/ 44913 w 112829"/>
                <a:gd name="connsiteY2" fmla="*/ 5362 h 168341"/>
                <a:gd name="connsiteX3" fmla="*/ 112432 w 112829"/>
                <a:gd name="connsiteY3" fmla="*/ 7291 h 168341"/>
                <a:gd name="connsiteX4" fmla="*/ 71921 w 112829"/>
                <a:gd name="connsiteY4" fmla="*/ 24654 h 168341"/>
                <a:gd name="connsiteX5" fmla="*/ 52630 w 112829"/>
                <a:gd name="connsiteY5" fmla="*/ 63236 h 168341"/>
                <a:gd name="connsiteX6" fmla="*/ 71921 w 112829"/>
                <a:gd name="connsiteY6" fmla="*/ 111464 h 168341"/>
                <a:gd name="connsiteX7" fmla="*/ 54560 w 112829"/>
                <a:gd name="connsiteY7" fmla="*/ 165479 h 168341"/>
                <a:gd name="connsiteX8" fmla="*/ 2473 w 112829"/>
                <a:gd name="connsiteY8" fmla="*/ 151975 h 168341"/>
                <a:gd name="connsiteX0" fmla="*/ 2473 w 113177"/>
                <a:gd name="connsiteY0" fmla="*/ 157013 h 173379"/>
                <a:gd name="connsiteX1" fmla="*/ 12118 w 113177"/>
                <a:gd name="connsiteY1" fmla="*/ 81778 h 173379"/>
                <a:gd name="connsiteX2" fmla="*/ 44913 w 113177"/>
                <a:gd name="connsiteY2" fmla="*/ 10400 h 173379"/>
                <a:gd name="connsiteX3" fmla="*/ 112432 w 113177"/>
                <a:gd name="connsiteY3" fmla="*/ 12329 h 173379"/>
                <a:gd name="connsiteX4" fmla="*/ 71921 w 113177"/>
                <a:gd name="connsiteY4" fmla="*/ 29692 h 173379"/>
                <a:gd name="connsiteX5" fmla="*/ 52630 w 113177"/>
                <a:gd name="connsiteY5" fmla="*/ 68274 h 173379"/>
                <a:gd name="connsiteX6" fmla="*/ 71921 w 113177"/>
                <a:gd name="connsiteY6" fmla="*/ 116502 h 173379"/>
                <a:gd name="connsiteX7" fmla="*/ 54560 w 113177"/>
                <a:gd name="connsiteY7" fmla="*/ 170517 h 173379"/>
                <a:gd name="connsiteX8" fmla="*/ 2473 w 113177"/>
                <a:gd name="connsiteY8" fmla="*/ 157013 h 173379"/>
                <a:gd name="connsiteX0" fmla="*/ 1414 w 112118"/>
                <a:gd name="connsiteY0" fmla="*/ 157013 h 164403"/>
                <a:gd name="connsiteX1" fmla="*/ 11059 w 112118"/>
                <a:gd name="connsiteY1" fmla="*/ 81778 h 164403"/>
                <a:gd name="connsiteX2" fmla="*/ 43854 w 112118"/>
                <a:gd name="connsiteY2" fmla="*/ 10400 h 164403"/>
                <a:gd name="connsiteX3" fmla="*/ 111373 w 112118"/>
                <a:gd name="connsiteY3" fmla="*/ 12329 h 164403"/>
                <a:gd name="connsiteX4" fmla="*/ 70862 w 112118"/>
                <a:gd name="connsiteY4" fmla="*/ 29692 h 164403"/>
                <a:gd name="connsiteX5" fmla="*/ 51571 w 112118"/>
                <a:gd name="connsiteY5" fmla="*/ 68274 h 164403"/>
                <a:gd name="connsiteX6" fmla="*/ 70862 w 112118"/>
                <a:gd name="connsiteY6" fmla="*/ 116502 h 164403"/>
                <a:gd name="connsiteX7" fmla="*/ 38068 w 112118"/>
                <a:gd name="connsiteY7" fmla="*/ 157014 h 164403"/>
                <a:gd name="connsiteX8" fmla="*/ 1414 w 112118"/>
                <a:gd name="connsiteY8" fmla="*/ 157013 h 164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2118" h="164403">
                  <a:moveTo>
                    <a:pt x="1414" y="157013"/>
                  </a:moveTo>
                  <a:cubicBezTo>
                    <a:pt x="-3087" y="144474"/>
                    <a:pt x="3986" y="106213"/>
                    <a:pt x="11059" y="81778"/>
                  </a:cubicBezTo>
                  <a:cubicBezTo>
                    <a:pt x="18132" y="57343"/>
                    <a:pt x="27135" y="21975"/>
                    <a:pt x="43854" y="10400"/>
                  </a:cubicBezTo>
                  <a:cubicBezTo>
                    <a:pt x="60573" y="-1175"/>
                    <a:pt x="104943" y="-6319"/>
                    <a:pt x="111373" y="12329"/>
                  </a:cubicBezTo>
                  <a:cubicBezTo>
                    <a:pt x="117803" y="30977"/>
                    <a:pt x="80829" y="20368"/>
                    <a:pt x="70862" y="29692"/>
                  </a:cubicBezTo>
                  <a:cubicBezTo>
                    <a:pt x="60895" y="39016"/>
                    <a:pt x="51571" y="53806"/>
                    <a:pt x="51571" y="68274"/>
                  </a:cubicBezTo>
                  <a:cubicBezTo>
                    <a:pt x="51571" y="82742"/>
                    <a:pt x="70862" y="98497"/>
                    <a:pt x="70862" y="116502"/>
                  </a:cubicBezTo>
                  <a:cubicBezTo>
                    <a:pt x="70862" y="134507"/>
                    <a:pt x="49643" y="150262"/>
                    <a:pt x="38068" y="157014"/>
                  </a:cubicBezTo>
                  <a:cubicBezTo>
                    <a:pt x="26493" y="163766"/>
                    <a:pt x="5915" y="169552"/>
                    <a:pt x="1414" y="157013"/>
                  </a:cubicBezTo>
                  <a:close/>
                </a:path>
              </a:pathLst>
            </a:custGeom>
            <a:solidFill>
              <a:srgbClr val="FACB9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24E1AB3F-2FA4-4604-B66D-98001523E2C2}"/>
                </a:ext>
              </a:extLst>
            </p:cNvPr>
            <p:cNvSpPr/>
            <p:nvPr/>
          </p:nvSpPr>
          <p:spPr>
            <a:xfrm rot="20800008">
              <a:off x="5627084" y="3028614"/>
              <a:ext cx="295361" cy="32281"/>
            </a:xfrm>
            <a:custGeom>
              <a:avLst/>
              <a:gdLst>
                <a:gd name="connsiteX0" fmla="*/ 3794 w 295361"/>
                <a:gd name="connsiteY0" fmla="*/ 31237 h 32281"/>
                <a:gd name="connsiteX1" fmla="*/ 284755 w 295361"/>
                <a:gd name="connsiteY1" fmla="*/ 23574 h 32281"/>
                <a:gd name="connsiteX2" fmla="*/ 226009 w 295361"/>
                <a:gd name="connsiteY2" fmla="*/ 8249 h 32281"/>
                <a:gd name="connsiteX3" fmla="*/ 128950 w 295361"/>
                <a:gd name="connsiteY3" fmla="*/ 586 h 32281"/>
                <a:gd name="connsiteX4" fmla="*/ 3794 w 295361"/>
                <a:gd name="connsiteY4" fmla="*/ 31237 h 32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5361" h="32281">
                  <a:moveTo>
                    <a:pt x="3794" y="31237"/>
                  </a:moveTo>
                  <a:cubicBezTo>
                    <a:pt x="29761" y="35068"/>
                    <a:pt x="247719" y="27405"/>
                    <a:pt x="284755" y="23574"/>
                  </a:cubicBezTo>
                  <a:cubicBezTo>
                    <a:pt x="321791" y="19743"/>
                    <a:pt x="251976" y="12080"/>
                    <a:pt x="226009" y="8249"/>
                  </a:cubicBezTo>
                  <a:cubicBezTo>
                    <a:pt x="200042" y="4418"/>
                    <a:pt x="165560" y="-1968"/>
                    <a:pt x="128950" y="586"/>
                  </a:cubicBezTo>
                  <a:cubicBezTo>
                    <a:pt x="92340" y="3140"/>
                    <a:pt x="-22173" y="27406"/>
                    <a:pt x="3794" y="31237"/>
                  </a:cubicBez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</p:grpSp>
      <p:sp>
        <p:nvSpPr>
          <p:cNvPr id="180" name="Rectangle 179">
            <a:extLst>
              <a:ext uri="{FF2B5EF4-FFF2-40B4-BE49-F238E27FC236}">
                <a16:creationId xmlns:a16="http://schemas.microsoft.com/office/drawing/2014/main" id="{EF8C8545-C7D3-4CA8-9C39-A8C48F94DF1B}"/>
              </a:ext>
            </a:extLst>
          </p:cNvPr>
          <p:cNvSpPr/>
          <p:nvPr/>
        </p:nvSpPr>
        <p:spPr>
          <a:xfrm>
            <a:off x="6998490" y="2438022"/>
            <a:ext cx="4303742" cy="2354491"/>
          </a:xfrm>
          <a:prstGeom prst="rect">
            <a:avLst/>
          </a:prstGeom>
          <a:noFill/>
        </p:spPr>
        <p:txBody>
          <a:bodyPr wrap="none" lIns="137160" tIns="68580" rIns="137160" bIns="68580">
            <a:spAutoFit/>
          </a:bodyPr>
          <a:lstStyle/>
          <a:p>
            <a:pPr algn="ctr" defTabSz="685800"/>
            <a:r>
              <a:rPr lang="en-US" sz="14400" b="1" dirty="0" err="1">
                <a:ln w="12700" cmpd="sng">
                  <a:solidFill>
                    <a:srgbClr val="FFFF00"/>
                  </a:solidFill>
                  <a:prstDash val="solid"/>
                </a:ln>
                <a:solidFill>
                  <a:srgbClr val="FFFF00"/>
                </a:solidFill>
                <a:effectLst>
                  <a:glow rad="139700">
                    <a:srgbClr val="FFC000">
                      <a:satMod val="175000"/>
                      <a:alpha val="40000"/>
                    </a:srgbClr>
                  </a:glow>
                  <a:outerShdw blurRad="50800" dist="38100" dir="5400000" algn="t" rotWithShape="0">
                    <a:prstClr val="black">
                      <a:alpha val="40000"/>
                    </a:prstClr>
                  </a:outerShdw>
                </a:effectLst>
                <a:latin typeface="UTM Banque" panose="02040603050506020204" pitchFamily="18" charset="0"/>
              </a:rPr>
              <a:t>Vào</a:t>
            </a:r>
            <a:r>
              <a:rPr lang="en-US" sz="14400" b="1" dirty="0">
                <a:ln w="12700" cmpd="sng">
                  <a:solidFill>
                    <a:srgbClr val="FFFF00"/>
                  </a:solidFill>
                  <a:prstDash val="solid"/>
                </a:ln>
                <a:solidFill>
                  <a:srgbClr val="FFFF00"/>
                </a:solidFill>
                <a:effectLst>
                  <a:glow rad="139700">
                    <a:srgbClr val="FFC000">
                      <a:satMod val="175000"/>
                      <a:alpha val="40000"/>
                    </a:srgbClr>
                  </a:glow>
                  <a:outerShdw blurRad="50800" dist="38100" dir="5400000" algn="t" rotWithShape="0">
                    <a:prstClr val="black">
                      <a:alpha val="40000"/>
                    </a:prstClr>
                  </a:outerShdw>
                </a:effectLst>
                <a:latin typeface="UTM Banque" panose="02040603050506020204" pitchFamily="18" charset="0"/>
              </a:rPr>
              <a:t>!</a:t>
            </a:r>
          </a:p>
        </p:txBody>
      </p:sp>
      <p:grpSp>
        <p:nvGrpSpPr>
          <p:cNvPr id="181" name="Group 180">
            <a:extLst>
              <a:ext uri="{FF2B5EF4-FFF2-40B4-BE49-F238E27FC236}">
                <a16:creationId xmlns:a16="http://schemas.microsoft.com/office/drawing/2014/main" id="{5A400794-7524-4187-A9EF-EAD739A69979}"/>
              </a:ext>
            </a:extLst>
          </p:cNvPr>
          <p:cNvGrpSpPr/>
          <p:nvPr/>
        </p:nvGrpSpPr>
        <p:grpSpPr>
          <a:xfrm>
            <a:off x="13098740" y="2588202"/>
            <a:ext cx="2033507" cy="3444111"/>
            <a:chOff x="8732491" y="1725468"/>
            <a:chExt cx="1355671" cy="2296074"/>
          </a:xfrm>
          <a:effectLst>
            <a:outerShdw blurRad="76200" dir="18900000" sy="23000" kx="-1200000" algn="bl" rotWithShape="0">
              <a:prstClr val="black">
                <a:alpha val="20000"/>
              </a:prstClr>
            </a:outerShdw>
          </a:effectLst>
        </p:grpSpPr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7306317C-6870-4197-9031-D7154E3C8990}"/>
                </a:ext>
              </a:extLst>
            </p:cNvPr>
            <p:cNvSpPr/>
            <p:nvPr/>
          </p:nvSpPr>
          <p:spPr>
            <a:xfrm>
              <a:off x="9418628" y="2536161"/>
              <a:ext cx="127192" cy="187340"/>
            </a:xfrm>
            <a:custGeom>
              <a:avLst/>
              <a:gdLst>
                <a:gd name="connsiteX0" fmla="*/ 4310 w 182122"/>
                <a:gd name="connsiteY0" fmla="*/ 193373 h 276739"/>
                <a:gd name="connsiteX1" fmla="*/ 2173 w 182122"/>
                <a:gd name="connsiteY1" fmla="*/ 80141 h 276739"/>
                <a:gd name="connsiteX2" fmla="*/ 27810 w 182122"/>
                <a:gd name="connsiteY2" fmla="*/ 9639 h 276739"/>
                <a:gd name="connsiteX3" fmla="*/ 102586 w 182122"/>
                <a:gd name="connsiteY3" fmla="*/ 1093 h 276739"/>
                <a:gd name="connsiteX4" fmla="*/ 151724 w 182122"/>
                <a:gd name="connsiteY4" fmla="*/ 13911 h 276739"/>
                <a:gd name="connsiteX5" fmla="*/ 173089 w 182122"/>
                <a:gd name="connsiteY5" fmla="*/ 122870 h 276739"/>
                <a:gd name="connsiteX6" fmla="*/ 177362 w 182122"/>
                <a:gd name="connsiteY6" fmla="*/ 204055 h 276739"/>
                <a:gd name="connsiteX7" fmla="*/ 106859 w 182122"/>
                <a:gd name="connsiteY7" fmla="*/ 268149 h 276739"/>
                <a:gd name="connsiteX8" fmla="*/ 27810 w 182122"/>
                <a:gd name="connsiteY8" fmla="*/ 272422 h 276739"/>
                <a:gd name="connsiteX9" fmla="*/ 4310 w 182122"/>
                <a:gd name="connsiteY9" fmla="*/ 193373 h 276739"/>
                <a:gd name="connsiteX0" fmla="*/ 4310 w 182122"/>
                <a:gd name="connsiteY0" fmla="*/ 194146 h 277512"/>
                <a:gd name="connsiteX1" fmla="*/ 2173 w 182122"/>
                <a:gd name="connsiteY1" fmla="*/ 80914 h 277512"/>
                <a:gd name="connsiteX2" fmla="*/ 27810 w 182122"/>
                <a:gd name="connsiteY2" fmla="*/ 10412 h 277512"/>
                <a:gd name="connsiteX3" fmla="*/ 102586 w 182122"/>
                <a:gd name="connsiteY3" fmla="*/ 1866 h 277512"/>
                <a:gd name="connsiteX4" fmla="*/ 151724 w 182122"/>
                <a:gd name="connsiteY4" fmla="*/ 25366 h 277512"/>
                <a:gd name="connsiteX5" fmla="*/ 173089 w 182122"/>
                <a:gd name="connsiteY5" fmla="*/ 123643 h 277512"/>
                <a:gd name="connsiteX6" fmla="*/ 177362 w 182122"/>
                <a:gd name="connsiteY6" fmla="*/ 204828 h 277512"/>
                <a:gd name="connsiteX7" fmla="*/ 106859 w 182122"/>
                <a:gd name="connsiteY7" fmla="*/ 268922 h 277512"/>
                <a:gd name="connsiteX8" fmla="*/ 27810 w 182122"/>
                <a:gd name="connsiteY8" fmla="*/ 273195 h 277512"/>
                <a:gd name="connsiteX9" fmla="*/ 4310 w 182122"/>
                <a:gd name="connsiteY9" fmla="*/ 194146 h 277512"/>
                <a:gd name="connsiteX0" fmla="*/ 4310 w 182122"/>
                <a:gd name="connsiteY0" fmla="*/ 197554 h 280920"/>
                <a:gd name="connsiteX1" fmla="*/ 2173 w 182122"/>
                <a:gd name="connsiteY1" fmla="*/ 84322 h 280920"/>
                <a:gd name="connsiteX2" fmla="*/ 27810 w 182122"/>
                <a:gd name="connsiteY2" fmla="*/ 13820 h 280920"/>
                <a:gd name="connsiteX3" fmla="*/ 91904 w 182122"/>
                <a:gd name="connsiteY3" fmla="*/ 1001 h 280920"/>
                <a:gd name="connsiteX4" fmla="*/ 151724 w 182122"/>
                <a:gd name="connsiteY4" fmla="*/ 28774 h 280920"/>
                <a:gd name="connsiteX5" fmla="*/ 173089 w 182122"/>
                <a:gd name="connsiteY5" fmla="*/ 127051 h 280920"/>
                <a:gd name="connsiteX6" fmla="*/ 177362 w 182122"/>
                <a:gd name="connsiteY6" fmla="*/ 208236 h 280920"/>
                <a:gd name="connsiteX7" fmla="*/ 106859 w 182122"/>
                <a:gd name="connsiteY7" fmla="*/ 272330 h 280920"/>
                <a:gd name="connsiteX8" fmla="*/ 27810 w 182122"/>
                <a:gd name="connsiteY8" fmla="*/ 276603 h 280920"/>
                <a:gd name="connsiteX9" fmla="*/ 4310 w 182122"/>
                <a:gd name="connsiteY9" fmla="*/ 197554 h 280920"/>
                <a:gd name="connsiteX0" fmla="*/ 3750 w 181562"/>
                <a:gd name="connsiteY0" fmla="*/ 197554 h 279818"/>
                <a:gd name="connsiteX1" fmla="*/ 1613 w 181562"/>
                <a:gd name="connsiteY1" fmla="*/ 84322 h 279818"/>
                <a:gd name="connsiteX2" fmla="*/ 27250 w 181562"/>
                <a:gd name="connsiteY2" fmla="*/ 13820 h 279818"/>
                <a:gd name="connsiteX3" fmla="*/ 91344 w 181562"/>
                <a:gd name="connsiteY3" fmla="*/ 1001 h 279818"/>
                <a:gd name="connsiteX4" fmla="*/ 151164 w 181562"/>
                <a:gd name="connsiteY4" fmla="*/ 28774 h 279818"/>
                <a:gd name="connsiteX5" fmla="*/ 172529 w 181562"/>
                <a:gd name="connsiteY5" fmla="*/ 127051 h 279818"/>
                <a:gd name="connsiteX6" fmla="*/ 176802 w 181562"/>
                <a:gd name="connsiteY6" fmla="*/ 208236 h 279818"/>
                <a:gd name="connsiteX7" fmla="*/ 106299 w 181562"/>
                <a:gd name="connsiteY7" fmla="*/ 272330 h 279818"/>
                <a:gd name="connsiteX8" fmla="*/ 10158 w 181562"/>
                <a:gd name="connsiteY8" fmla="*/ 274467 h 279818"/>
                <a:gd name="connsiteX9" fmla="*/ 3750 w 181562"/>
                <a:gd name="connsiteY9" fmla="*/ 197554 h 279818"/>
                <a:gd name="connsiteX0" fmla="*/ 3750 w 181562"/>
                <a:gd name="connsiteY0" fmla="*/ 197554 h 279818"/>
                <a:gd name="connsiteX1" fmla="*/ 1613 w 181562"/>
                <a:gd name="connsiteY1" fmla="*/ 84322 h 279818"/>
                <a:gd name="connsiteX2" fmla="*/ 27250 w 181562"/>
                <a:gd name="connsiteY2" fmla="*/ 13820 h 279818"/>
                <a:gd name="connsiteX3" fmla="*/ 91344 w 181562"/>
                <a:gd name="connsiteY3" fmla="*/ 1001 h 279818"/>
                <a:gd name="connsiteX4" fmla="*/ 151164 w 181562"/>
                <a:gd name="connsiteY4" fmla="*/ 28774 h 279818"/>
                <a:gd name="connsiteX5" fmla="*/ 172529 w 181562"/>
                <a:gd name="connsiteY5" fmla="*/ 127051 h 279818"/>
                <a:gd name="connsiteX6" fmla="*/ 176802 w 181562"/>
                <a:gd name="connsiteY6" fmla="*/ 208236 h 279818"/>
                <a:gd name="connsiteX7" fmla="*/ 106299 w 181562"/>
                <a:gd name="connsiteY7" fmla="*/ 272330 h 279818"/>
                <a:gd name="connsiteX8" fmla="*/ 10158 w 181562"/>
                <a:gd name="connsiteY8" fmla="*/ 274467 h 279818"/>
                <a:gd name="connsiteX9" fmla="*/ 3750 w 181562"/>
                <a:gd name="connsiteY9" fmla="*/ 197554 h 279818"/>
                <a:gd name="connsiteX0" fmla="*/ 395 w 186753"/>
                <a:gd name="connsiteY0" fmla="*/ 199691 h 282309"/>
                <a:gd name="connsiteX1" fmla="*/ 6804 w 186753"/>
                <a:gd name="connsiteY1" fmla="*/ 84322 h 282309"/>
                <a:gd name="connsiteX2" fmla="*/ 32441 w 186753"/>
                <a:gd name="connsiteY2" fmla="*/ 13820 h 282309"/>
                <a:gd name="connsiteX3" fmla="*/ 96535 w 186753"/>
                <a:gd name="connsiteY3" fmla="*/ 1001 h 282309"/>
                <a:gd name="connsiteX4" fmla="*/ 156355 w 186753"/>
                <a:gd name="connsiteY4" fmla="*/ 28774 h 282309"/>
                <a:gd name="connsiteX5" fmla="*/ 177720 w 186753"/>
                <a:gd name="connsiteY5" fmla="*/ 127051 h 282309"/>
                <a:gd name="connsiteX6" fmla="*/ 181993 w 186753"/>
                <a:gd name="connsiteY6" fmla="*/ 208236 h 282309"/>
                <a:gd name="connsiteX7" fmla="*/ 111490 w 186753"/>
                <a:gd name="connsiteY7" fmla="*/ 272330 h 282309"/>
                <a:gd name="connsiteX8" fmla="*/ 15349 w 186753"/>
                <a:gd name="connsiteY8" fmla="*/ 274467 h 282309"/>
                <a:gd name="connsiteX9" fmla="*/ 395 w 186753"/>
                <a:gd name="connsiteY9" fmla="*/ 199691 h 282309"/>
                <a:gd name="connsiteX0" fmla="*/ 5312 w 191670"/>
                <a:gd name="connsiteY0" fmla="*/ 199691 h 282309"/>
                <a:gd name="connsiteX1" fmla="*/ 11721 w 191670"/>
                <a:gd name="connsiteY1" fmla="*/ 84322 h 282309"/>
                <a:gd name="connsiteX2" fmla="*/ 37358 w 191670"/>
                <a:gd name="connsiteY2" fmla="*/ 13820 h 282309"/>
                <a:gd name="connsiteX3" fmla="*/ 101452 w 191670"/>
                <a:gd name="connsiteY3" fmla="*/ 1001 h 282309"/>
                <a:gd name="connsiteX4" fmla="*/ 161272 w 191670"/>
                <a:gd name="connsiteY4" fmla="*/ 28774 h 282309"/>
                <a:gd name="connsiteX5" fmla="*/ 182637 w 191670"/>
                <a:gd name="connsiteY5" fmla="*/ 127051 h 282309"/>
                <a:gd name="connsiteX6" fmla="*/ 186910 w 191670"/>
                <a:gd name="connsiteY6" fmla="*/ 208236 h 282309"/>
                <a:gd name="connsiteX7" fmla="*/ 116407 w 191670"/>
                <a:gd name="connsiteY7" fmla="*/ 272330 h 282309"/>
                <a:gd name="connsiteX8" fmla="*/ 20266 w 191670"/>
                <a:gd name="connsiteY8" fmla="*/ 274467 h 282309"/>
                <a:gd name="connsiteX9" fmla="*/ 5312 w 191670"/>
                <a:gd name="connsiteY9" fmla="*/ 199691 h 282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1670" h="282309">
                  <a:moveTo>
                    <a:pt x="5312" y="199691"/>
                  </a:moveTo>
                  <a:cubicBezTo>
                    <a:pt x="16707" y="161591"/>
                    <a:pt x="6380" y="115301"/>
                    <a:pt x="11721" y="84322"/>
                  </a:cubicBezTo>
                  <a:cubicBezTo>
                    <a:pt x="17062" y="53344"/>
                    <a:pt x="22403" y="27707"/>
                    <a:pt x="37358" y="13820"/>
                  </a:cubicBezTo>
                  <a:cubicBezTo>
                    <a:pt x="52313" y="-67"/>
                    <a:pt x="80800" y="-1491"/>
                    <a:pt x="101452" y="1001"/>
                  </a:cubicBezTo>
                  <a:cubicBezTo>
                    <a:pt x="122104" y="3493"/>
                    <a:pt x="147741" y="7766"/>
                    <a:pt x="161272" y="28774"/>
                  </a:cubicBezTo>
                  <a:cubicBezTo>
                    <a:pt x="174803" y="49782"/>
                    <a:pt x="178364" y="97141"/>
                    <a:pt x="182637" y="127051"/>
                  </a:cubicBezTo>
                  <a:cubicBezTo>
                    <a:pt x="186910" y="156961"/>
                    <a:pt x="197948" y="184023"/>
                    <a:pt x="186910" y="208236"/>
                  </a:cubicBezTo>
                  <a:cubicBezTo>
                    <a:pt x="175872" y="232449"/>
                    <a:pt x="141332" y="260936"/>
                    <a:pt x="116407" y="272330"/>
                  </a:cubicBezTo>
                  <a:cubicBezTo>
                    <a:pt x="91482" y="283724"/>
                    <a:pt x="38782" y="286573"/>
                    <a:pt x="20266" y="274467"/>
                  </a:cubicBezTo>
                  <a:cubicBezTo>
                    <a:pt x="1750" y="262361"/>
                    <a:pt x="-6083" y="237791"/>
                    <a:pt x="5312" y="199691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7AEF7C96-F853-4555-A725-01BD81017ADB}"/>
                </a:ext>
              </a:extLst>
            </p:cNvPr>
            <p:cNvSpPr/>
            <p:nvPr/>
          </p:nvSpPr>
          <p:spPr>
            <a:xfrm rot="17231717">
              <a:off x="9679242" y="3634252"/>
              <a:ext cx="96400" cy="296385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  <a:gd name="connsiteX0" fmla="*/ 6496 w 140748"/>
                <a:gd name="connsiteY0" fmla="*/ 42636 h 364378"/>
                <a:gd name="connsiteX1" fmla="*/ 8067 w 140748"/>
                <a:gd name="connsiteY1" fmla="*/ 310013 h 364378"/>
                <a:gd name="connsiteX2" fmla="*/ 70905 w 140748"/>
                <a:gd name="connsiteY2" fmla="*/ 364185 h 364378"/>
                <a:gd name="connsiteX3" fmla="*/ 129409 w 140748"/>
                <a:gd name="connsiteY3" fmla="*/ 303514 h 364378"/>
                <a:gd name="connsiteX4" fmla="*/ 131576 w 140748"/>
                <a:gd name="connsiteY4" fmla="*/ 60829 h 364378"/>
                <a:gd name="connsiteX5" fmla="*/ 60071 w 140748"/>
                <a:gd name="connsiteY5" fmla="*/ 2324 h 364378"/>
                <a:gd name="connsiteX6" fmla="*/ 6496 w 140748"/>
                <a:gd name="connsiteY6" fmla="*/ 42636 h 364378"/>
                <a:gd name="connsiteX0" fmla="*/ 6496 w 136138"/>
                <a:gd name="connsiteY0" fmla="*/ 45571 h 367313"/>
                <a:gd name="connsiteX1" fmla="*/ 8067 w 136138"/>
                <a:gd name="connsiteY1" fmla="*/ 312948 h 367313"/>
                <a:gd name="connsiteX2" fmla="*/ 70905 w 136138"/>
                <a:gd name="connsiteY2" fmla="*/ 367120 h 367313"/>
                <a:gd name="connsiteX3" fmla="*/ 129409 w 136138"/>
                <a:gd name="connsiteY3" fmla="*/ 306449 h 367313"/>
                <a:gd name="connsiteX4" fmla="*/ 123956 w 136138"/>
                <a:gd name="connsiteY4" fmla="*/ 37094 h 367313"/>
                <a:gd name="connsiteX5" fmla="*/ 60071 w 136138"/>
                <a:gd name="connsiteY5" fmla="*/ 5259 h 367313"/>
                <a:gd name="connsiteX6" fmla="*/ 6496 w 136138"/>
                <a:gd name="connsiteY6" fmla="*/ 45571 h 367313"/>
                <a:gd name="connsiteX0" fmla="*/ 6991 w 136633"/>
                <a:gd name="connsiteY0" fmla="*/ 56469 h 378211"/>
                <a:gd name="connsiteX1" fmla="*/ 8562 w 136633"/>
                <a:gd name="connsiteY1" fmla="*/ 323846 h 378211"/>
                <a:gd name="connsiteX2" fmla="*/ 71400 w 136633"/>
                <a:gd name="connsiteY2" fmla="*/ 378018 h 378211"/>
                <a:gd name="connsiteX3" fmla="*/ 129904 w 136633"/>
                <a:gd name="connsiteY3" fmla="*/ 317347 h 378211"/>
                <a:gd name="connsiteX4" fmla="*/ 124451 w 136633"/>
                <a:gd name="connsiteY4" fmla="*/ 47992 h 378211"/>
                <a:gd name="connsiteX5" fmla="*/ 68186 w 136633"/>
                <a:gd name="connsiteY5" fmla="*/ 917 h 378211"/>
                <a:gd name="connsiteX6" fmla="*/ 6991 w 136633"/>
                <a:gd name="connsiteY6" fmla="*/ 56469 h 378211"/>
                <a:gd name="connsiteX0" fmla="*/ 3871 w 133513"/>
                <a:gd name="connsiteY0" fmla="*/ 56469 h 378103"/>
                <a:gd name="connsiteX1" fmla="*/ 13062 w 133513"/>
                <a:gd name="connsiteY1" fmla="*/ 321941 h 378103"/>
                <a:gd name="connsiteX2" fmla="*/ 68280 w 133513"/>
                <a:gd name="connsiteY2" fmla="*/ 378018 h 378103"/>
                <a:gd name="connsiteX3" fmla="*/ 126784 w 133513"/>
                <a:gd name="connsiteY3" fmla="*/ 317347 h 378103"/>
                <a:gd name="connsiteX4" fmla="*/ 121331 w 133513"/>
                <a:gd name="connsiteY4" fmla="*/ 47992 h 378103"/>
                <a:gd name="connsiteX5" fmla="*/ 65066 w 133513"/>
                <a:gd name="connsiteY5" fmla="*/ 917 h 378103"/>
                <a:gd name="connsiteX6" fmla="*/ 3871 w 133513"/>
                <a:gd name="connsiteY6" fmla="*/ 56469 h 378103"/>
                <a:gd name="connsiteX0" fmla="*/ 3871 w 130834"/>
                <a:gd name="connsiteY0" fmla="*/ 56469 h 378482"/>
                <a:gd name="connsiteX1" fmla="*/ 13062 w 130834"/>
                <a:gd name="connsiteY1" fmla="*/ 321941 h 378482"/>
                <a:gd name="connsiteX2" fmla="*/ 68280 w 130834"/>
                <a:gd name="connsiteY2" fmla="*/ 378018 h 378482"/>
                <a:gd name="connsiteX3" fmla="*/ 121069 w 130834"/>
                <a:gd name="connsiteY3" fmla="*/ 307822 h 378482"/>
                <a:gd name="connsiteX4" fmla="*/ 121331 w 130834"/>
                <a:gd name="connsiteY4" fmla="*/ 47992 h 378482"/>
                <a:gd name="connsiteX5" fmla="*/ 65066 w 130834"/>
                <a:gd name="connsiteY5" fmla="*/ 917 h 378482"/>
                <a:gd name="connsiteX6" fmla="*/ 3871 w 130834"/>
                <a:gd name="connsiteY6" fmla="*/ 56469 h 378482"/>
                <a:gd name="connsiteX0" fmla="*/ 3747 w 130911"/>
                <a:gd name="connsiteY0" fmla="*/ 56469 h 374836"/>
                <a:gd name="connsiteX1" fmla="*/ 12938 w 130911"/>
                <a:gd name="connsiteY1" fmla="*/ 321941 h 374836"/>
                <a:gd name="connsiteX2" fmla="*/ 64346 w 130911"/>
                <a:gd name="connsiteY2" fmla="*/ 374208 h 374836"/>
                <a:gd name="connsiteX3" fmla="*/ 120945 w 130911"/>
                <a:gd name="connsiteY3" fmla="*/ 307822 h 374836"/>
                <a:gd name="connsiteX4" fmla="*/ 121207 w 130911"/>
                <a:gd name="connsiteY4" fmla="*/ 47992 h 374836"/>
                <a:gd name="connsiteX5" fmla="*/ 64942 w 130911"/>
                <a:gd name="connsiteY5" fmla="*/ 917 h 374836"/>
                <a:gd name="connsiteX6" fmla="*/ 3747 w 130911"/>
                <a:gd name="connsiteY6" fmla="*/ 56469 h 374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0911" h="374836">
                  <a:moveTo>
                    <a:pt x="3747" y="56469"/>
                  </a:moveTo>
                  <a:cubicBezTo>
                    <a:pt x="-4920" y="109973"/>
                    <a:pt x="2838" y="268985"/>
                    <a:pt x="12938" y="321941"/>
                  </a:cubicBezTo>
                  <a:cubicBezTo>
                    <a:pt x="23038" y="374897"/>
                    <a:pt x="46345" y="376561"/>
                    <a:pt x="64346" y="374208"/>
                  </a:cubicBezTo>
                  <a:cubicBezTo>
                    <a:pt x="82347" y="371855"/>
                    <a:pt x="111468" y="362191"/>
                    <a:pt x="120945" y="307822"/>
                  </a:cubicBezTo>
                  <a:cubicBezTo>
                    <a:pt x="130422" y="253453"/>
                    <a:pt x="137458" y="102524"/>
                    <a:pt x="121207" y="47992"/>
                  </a:cubicBezTo>
                  <a:cubicBezTo>
                    <a:pt x="104956" y="-6540"/>
                    <a:pt x="84519" y="-496"/>
                    <a:pt x="64942" y="917"/>
                  </a:cubicBezTo>
                  <a:cubicBezTo>
                    <a:pt x="45365" y="2330"/>
                    <a:pt x="12414" y="2965"/>
                    <a:pt x="3747" y="56469"/>
                  </a:cubicBezTo>
                  <a:close/>
                </a:path>
              </a:pathLst>
            </a:custGeom>
            <a:solidFill>
              <a:srgbClr val="D6323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75CB3A4A-B9E9-4735-A6D8-C5F086AE4C0C}"/>
                </a:ext>
              </a:extLst>
            </p:cNvPr>
            <p:cNvSpPr/>
            <p:nvPr/>
          </p:nvSpPr>
          <p:spPr>
            <a:xfrm>
              <a:off x="9561890" y="3508905"/>
              <a:ext cx="124042" cy="287205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111" h="362079">
                  <a:moveTo>
                    <a:pt x="3429" y="49900"/>
                  </a:moveTo>
                  <a:cubicBezTo>
                    <a:pt x="-5238" y="101182"/>
                    <a:pt x="3790" y="255748"/>
                    <a:pt x="16430" y="307752"/>
                  </a:cubicBezTo>
                  <a:cubicBezTo>
                    <a:pt x="29070" y="359756"/>
                    <a:pt x="59044" y="363007"/>
                    <a:pt x="79268" y="361924"/>
                  </a:cubicBezTo>
                  <a:cubicBezTo>
                    <a:pt x="99492" y="360841"/>
                    <a:pt x="127660" y="351812"/>
                    <a:pt x="137772" y="301253"/>
                  </a:cubicBezTo>
                  <a:cubicBezTo>
                    <a:pt x="147884" y="250694"/>
                    <a:pt x="156190" y="113100"/>
                    <a:pt x="139939" y="58568"/>
                  </a:cubicBezTo>
                  <a:cubicBezTo>
                    <a:pt x="123688" y="4036"/>
                    <a:pt x="86852" y="-658"/>
                    <a:pt x="68434" y="63"/>
                  </a:cubicBezTo>
                  <a:cubicBezTo>
                    <a:pt x="50016" y="784"/>
                    <a:pt x="12096" y="-1382"/>
                    <a:pt x="3429" y="49900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C9387177-F1DB-46D6-9591-620A37E4894D}"/>
                </a:ext>
              </a:extLst>
            </p:cNvPr>
            <p:cNvSpPr/>
            <p:nvPr/>
          </p:nvSpPr>
          <p:spPr>
            <a:xfrm rot="17267607">
              <a:off x="9765502" y="3846839"/>
              <a:ext cx="195249" cy="74505"/>
            </a:xfrm>
            <a:custGeom>
              <a:avLst/>
              <a:gdLst>
                <a:gd name="connsiteX0" fmla="*/ 221209 w 244329"/>
                <a:gd name="connsiteY0" fmla="*/ 9633 h 114404"/>
                <a:gd name="connsiteX1" fmla="*/ 237008 w 244329"/>
                <a:gd name="connsiteY1" fmla="*/ 88631 h 114404"/>
                <a:gd name="connsiteX2" fmla="*/ 126411 w 244329"/>
                <a:gd name="connsiteY2" fmla="*/ 102456 h 114404"/>
                <a:gd name="connsiteX3" fmla="*/ 15 w 244329"/>
                <a:gd name="connsiteY3" fmla="*/ 108380 h 114404"/>
                <a:gd name="connsiteX4" fmla="*/ 118511 w 244329"/>
                <a:gd name="connsiteY4" fmla="*/ 11608 h 114404"/>
                <a:gd name="connsiteX5" fmla="*/ 221209 w 244329"/>
                <a:gd name="connsiteY5" fmla="*/ 9633 h 114404"/>
                <a:gd name="connsiteX0" fmla="*/ 223184 w 246304"/>
                <a:gd name="connsiteY0" fmla="*/ 8926 h 102196"/>
                <a:gd name="connsiteX1" fmla="*/ 238983 w 246304"/>
                <a:gd name="connsiteY1" fmla="*/ 87924 h 102196"/>
                <a:gd name="connsiteX2" fmla="*/ 128386 w 246304"/>
                <a:gd name="connsiteY2" fmla="*/ 101749 h 102196"/>
                <a:gd name="connsiteX3" fmla="*/ 15 w 246304"/>
                <a:gd name="connsiteY3" fmla="*/ 89899 h 102196"/>
                <a:gd name="connsiteX4" fmla="*/ 120486 w 246304"/>
                <a:gd name="connsiteY4" fmla="*/ 10901 h 102196"/>
                <a:gd name="connsiteX5" fmla="*/ 223184 w 246304"/>
                <a:gd name="connsiteY5" fmla="*/ 8926 h 102196"/>
                <a:gd name="connsiteX0" fmla="*/ 223184 w 246889"/>
                <a:gd name="connsiteY0" fmla="*/ 8926 h 97266"/>
                <a:gd name="connsiteX1" fmla="*/ 238983 w 246889"/>
                <a:gd name="connsiteY1" fmla="*/ 87924 h 97266"/>
                <a:gd name="connsiteX2" fmla="*/ 120486 w 246889"/>
                <a:gd name="connsiteY2" fmla="*/ 91875 h 97266"/>
                <a:gd name="connsiteX3" fmla="*/ 15 w 246889"/>
                <a:gd name="connsiteY3" fmla="*/ 89899 h 97266"/>
                <a:gd name="connsiteX4" fmla="*/ 120486 w 246889"/>
                <a:gd name="connsiteY4" fmla="*/ 10901 h 97266"/>
                <a:gd name="connsiteX5" fmla="*/ 223184 w 246889"/>
                <a:gd name="connsiteY5" fmla="*/ 8926 h 97266"/>
                <a:gd name="connsiteX0" fmla="*/ 223194 w 248288"/>
                <a:gd name="connsiteY0" fmla="*/ 4930 h 93270"/>
                <a:gd name="connsiteX1" fmla="*/ 238993 w 248288"/>
                <a:gd name="connsiteY1" fmla="*/ 83928 h 93270"/>
                <a:gd name="connsiteX2" fmla="*/ 120496 w 248288"/>
                <a:gd name="connsiteY2" fmla="*/ 87879 h 93270"/>
                <a:gd name="connsiteX3" fmla="*/ 25 w 248288"/>
                <a:gd name="connsiteY3" fmla="*/ 85903 h 93270"/>
                <a:gd name="connsiteX4" fmla="*/ 84947 w 248288"/>
                <a:gd name="connsiteY4" fmla="*/ 16780 h 93270"/>
                <a:gd name="connsiteX5" fmla="*/ 223194 w 248288"/>
                <a:gd name="connsiteY5" fmla="*/ 4930 h 93270"/>
                <a:gd name="connsiteX0" fmla="*/ 223184 w 246683"/>
                <a:gd name="connsiteY0" fmla="*/ 13745 h 102085"/>
                <a:gd name="connsiteX1" fmla="*/ 238983 w 246683"/>
                <a:gd name="connsiteY1" fmla="*/ 92743 h 102085"/>
                <a:gd name="connsiteX2" fmla="*/ 120486 w 246683"/>
                <a:gd name="connsiteY2" fmla="*/ 96694 h 102085"/>
                <a:gd name="connsiteX3" fmla="*/ 15 w 246683"/>
                <a:gd name="connsiteY3" fmla="*/ 94718 h 102085"/>
                <a:gd name="connsiteX4" fmla="*/ 126411 w 246683"/>
                <a:gd name="connsiteY4" fmla="*/ 7820 h 102085"/>
                <a:gd name="connsiteX5" fmla="*/ 223184 w 246683"/>
                <a:gd name="connsiteY5" fmla="*/ 13745 h 102085"/>
                <a:gd name="connsiteX0" fmla="*/ 223187 w 246686"/>
                <a:gd name="connsiteY0" fmla="*/ 7550 h 95890"/>
                <a:gd name="connsiteX1" fmla="*/ 238986 w 246686"/>
                <a:gd name="connsiteY1" fmla="*/ 86548 h 95890"/>
                <a:gd name="connsiteX2" fmla="*/ 120489 w 246686"/>
                <a:gd name="connsiteY2" fmla="*/ 90499 h 95890"/>
                <a:gd name="connsiteX3" fmla="*/ 18 w 246686"/>
                <a:gd name="connsiteY3" fmla="*/ 88523 h 95890"/>
                <a:gd name="connsiteX4" fmla="*/ 126414 w 246686"/>
                <a:gd name="connsiteY4" fmla="*/ 1625 h 95890"/>
                <a:gd name="connsiteX5" fmla="*/ 223187 w 246686"/>
                <a:gd name="connsiteY5" fmla="*/ 7550 h 95890"/>
                <a:gd name="connsiteX0" fmla="*/ 227133 w 248013"/>
                <a:gd name="connsiteY0" fmla="*/ 13746 h 102086"/>
                <a:gd name="connsiteX1" fmla="*/ 238983 w 248013"/>
                <a:gd name="connsiteY1" fmla="*/ 92744 h 102086"/>
                <a:gd name="connsiteX2" fmla="*/ 120486 w 248013"/>
                <a:gd name="connsiteY2" fmla="*/ 96695 h 102086"/>
                <a:gd name="connsiteX3" fmla="*/ 15 w 248013"/>
                <a:gd name="connsiteY3" fmla="*/ 94719 h 102086"/>
                <a:gd name="connsiteX4" fmla="*/ 126411 w 248013"/>
                <a:gd name="connsiteY4" fmla="*/ 7821 h 102086"/>
                <a:gd name="connsiteX5" fmla="*/ 227133 w 248013"/>
                <a:gd name="connsiteY5" fmla="*/ 13746 h 102086"/>
                <a:gd name="connsiteX0" fmla="*/ 227133 w 249041"/>
                <a:gd name="connsiteY0" fmla="*/ 11407 h 99747"/>
                <a:gd name="connsiteX1" fmla="*/ 238983 w 249041"/>
                <a:gd name="connsiteY1" fmla="*/ 90405 h 99747"/>
                <a:gd name="connsiteX2" fmla="*/ 120486 w 249041"/>
                <a:gd name="connsiteY2" fmla="*/ 94356 h 99747"/>
                <a:gd name="connsiteX3" fmla="*/ 15 w 249041"/>
                <a:gd name="connsiteY3" fmla="*/ 92380 h 99747"/>
                <a:gd name="connsiteX4" fmla="*/ 126411 w 249041"/>
                <a:gd name="connsiteY4" fmla="*/ 5482 h 99747"/>
                <a:gd name="connsiteX5" fmla="*/ 227133 w 249041"/>
                <a:gd name="connsiteY5" fmla="*/ 11407 h 99747"/>
                <a:gd name="connsiteX0" fmla="*/ 227133 w 243144"/>
                <a:gd name="connsiteY0" fmla="*/ 11407 h 101983"/>
                <a:gd name="connsiteX1" fmla="*/ 238983 w 243144"/>
                <a:gd name="connsiteY1" fmla="*/ 90405 h 101983"/>
                <a:gd name="connsiteX2" fmla="*/ 120486 w 243144"/>
                <a:gd name="connsiteY2" fmla="*/ 94356 h 101983"/>
                <a:gd name="connsiteX3" fmla="*/ 15 w 243144"/>
                <a:gd name="connsiteY3" fmla="*/ 92380 h 101983"/>
                <a:gd name="connsiteX4" fmla="*/ 126411 w 243144"/>
                <a:gd name="connsiteY4" fmla="*/ 5482 h 101983"/>
                <a:gd name="connsiteX5" fmla="*/ 227133 w 243144"/>
                <a:gd name="connsiteY5" fmla="*/ 11407 h 101983"/>
                <a:gd name="connsiteX0" fmla="*/ 227133 w 243144"/>
                <a:gd name="connsiteY0" fmla="*/ 11407 h 107617"/>
                <a:gd name="connsiteX1" fmla="*/ 238983 w 243144"/>
                <a:gd name="connsiteY1" fmla="*/ 90405 h 107617"/>
                <a:gd name="connsiteX2" fmla="*/ 120486 w 243144"/>
                <a:gd name="connsiteY2" fmla="*/ 94356 h 107617"/>
                <a:gd name="connsiteX3" fmla="*/ 15 w 243144"/>
                <a:gd name="connsiteY3" fmla="*/ 92380 h 107617"/>
                <a:gd name="connsiteX4" fmla="*/ 126411 w 243144"/>
                <a:gd name="connsiteY4" fmla="*/ 5482 h 107617"/>
                <a:gd name="connsiteX5" fmla="*/ 227133 w 243144"/>
                <a:gd name="connsiteY5" fmla="*/ 11407 h 107617"/>
                <a:gd name="connsiteX0" fmla="*/ 227133 w 247182"/>
                <a:gd name="connsiteY0" fmla="*/ 11407 h 107617"/>
                <a:gd name="connsiteX1" fmla="*/ 238983 w 247182"/>
                <a:gd name="connsiteY1" fmla="*/ 90405 h 107617"/>
                <a:gd name="connsiteX2" fmla="*/ 146160 w 247182"/>
                <a:gd name="connsiteY2" fmla="*/ 94356 h 107617"/>
                <a:gd name="connsiteX3" fmla="*/ 15 w 247182"/>
                <a:gd name="connsiteY3" fmla="*/ 92380 h 107617"/>
                <a:gd name="connsiteX4" fmla="*/ 126411 w 247182"/>
                <a:gd name="connsiteY4" fmla="*/ 5482 h 107617"/>
                <a:gd name="connsiteX5" fmla="*/ 227133 w 247182"/>
                <a:gd name="connsiteY5" fmla="*/ 11407 h 107617"/>
                <a:gd name="connsiteX0" fmla="*/ 227133 w 247453"/>
                <a:gd name="connsiteY0" fmla="*/ 14122 h 110034"/>
                <a:gd name="connsiteX1" fmla="*/ 240747 w 247453"/>
                <a:gd name="connsiteY1" fmla="*/ 100740 h 110034"/>
                <a:gd name="connsiteX2" fmla="*/ 146160 w 247453"/>
                <a:gd name="connsiteY2" fmla="*/ 97071 h 110034"/>
                <a:gd name="connsiteX3" fmla="*/ 15 w 247453"/>
                <a:gd name="connsiteY3" fmla="*/ 95095 h 110034"/>
                <a:gd name="connsiteX4" fmla="*/ 126411 w 247453"/>
                <a:gd name="connsiteY4" fmla="*/ 8197 h 110034"/>
                <a:gd name="connsiteX5" fmla="*/ 227133 w 247453"/>
                <a:gd name="connsiteY5" fmla="*/ 14122 h 110034"/>
                <a:gd name="connsiteX0" fmla="*/ 227133 w 247453"/>
                <a:gd name="connsiteY0" fmla="*/ 14122 h 112425"/>
                <a:gd name="connsiteX1" fmla="*/ 240747 w 247453"/>
                <a:gd name="connsiteY1" fmla="*/ 100740 h 112425"/>
                <a:gd name="connsiteX2" fmla="*/ 146160 w 247453"/>
                <a:gd name="connsiteY2" fmla="*/ 104691 h 112425"/>
                <a:gd name="connsiteX3" fmla="*/ 15 w 247453"/>
                <a:gd name="connsiteY3" fmla="*/ 95095 h 112425"/>
                <a:gd name="connsiteX4" fmla="*/ 126411 w 247453"/>
                <a:gd name="connsiteY4" fmla="*/ 8197 h 112425"/>
                <a:gd name="connsiteX5" fmla="*/ 227133 w 247453"/>
                <a:gd name="connsiteY5" fmla="*/ 14122 h 112425"/>
                <a:gd name="connsiteX0" fmla="*/ 227133 w 247453"/>
                <a:gd name="connsiteY0" fmla="*/ 7701 h 106004"/>
                <a:gd name="connsiteX1" fmla="*/ 240747 w 247453"/>
                <a:gd name="connsiteY1" fmla="*/ 94319 h 106004"/>
                <a:gd name="connsiteX2" fmla="*/ 146160 w 247453"/>
                <a:gd name="connsiteY2" fmla="*/ 98270 h 106004"/>
                <a:gd name="connsiteX3" fmla="*/ 15 w 247453"/>
                <a:gd name="connsiteY3" fmla="*/ 88674 h 106004"/>
                <a:gd name="connsiteX4" fmla="*/ 126411 w 247453"/>
                <a:gd name="connsiteY4" fmla="*/ 1776 h 106004"/>
                <a:gd name="connsiteX5" fmla="*/ 227133 w 247453"/>
                <a:gd name="connsiteY5" fmla="*/ 7701 h 106004"/>
                <a:gd name="connsiteX0" fmla="*/ 227132 w 247123"/>
                <a:gd name="connsiteY0" fmla="*/ 9857 h 108160"/>
                <a:gd name="connsiteX1" fmla="*/ 240746 w 247123"/>
                <a:gd name="connsiteY1" fmla="*/ 96475 h 108160"/>
                <a:gd name="connsiteX2" fmla="*/ 146159 w 247123"/>
                <a:gd name="connsiteY2" fmla="*/ 100426 h 108160"/>
                <a:gd name="connsiteX3" fmla="*/ 14 w 247123"/>
                <a:gd name="connsiteY3" fmla="*/ 90830 h 108160"/>
                <a:gd name="connsiteX4" fmla="*/ 135228 w 247123"/>
                <a:gd name="connsiteY4" fmla="*/ 122 h 108160"/>
                <a:gd name="connsiteX5" fmla="*/ 227132 w 247123"/>
                <a:gd name="connsiteY5" fmla="*/ 9857 h 108160"/>
                <a:gd name="connsiteX0" fmla="*/ 227132 w 247520"/>
                <a:gd name="connsiteY0" fmla="*/ 9857 h 108160"/>
                <a:gd name="connsiteX1" fmla="*/ 240746 w 247520"/>
                <a:gd name="connsiteY1" fmla="*/ 96475 h 108160"/>
                <a:gd name="connsiteX2" fmla="*/ 146159 w 247520"/>
                <a:gd name="connsiteY2" fmla="*/ 100426 h 108160"/>
                <a:gd name="connsiteX3" fmla="*/ 14 w 247520"/>
                <a:gd name="connsiteY3" fmla="*/ 90830 h 108160"/>
                <a:gd name="connsiteX4" fmla="*/ 135228 w 247520"/>
                <a:gd name="connsiteY4" fmla="*/ 122 h 108160"/>
                <a:gd name="connsiteX5" fmla="*/ 227132 w 247520"/>
                <a:gd name="connsiteY5" fmla="*/ 9857 h 108160"/>
                <a:gd name="connsiteX0" fmla="*/ 221840 w 245898"/>
                <a:gd name="connsiteY0" fmla="*/ 12067 h 112275"/>
                <a:gd name="connsiteX1" fmla="*/ 240745 w 245898"/>
                <a:gd name="connsiteY1" fmla="*/ 100590 h 112275"/>
                <a:gd name="connsiteX2" fmla="*/ 146158 w 245898"/>
                <a:gd name="connsiteY2" fmla="*/ 104541 h 112275"/>
                <a:gd name="connsiteX3" fmla="*/ 13 w 245898"/>
                <a:gd name="connsiteY3" fmla="*/ 94945 h 112275"/>
                <a:gd name="connsiteX4" fmla="*/ 135227 w 245898"/>
                <a:gd name="connsiteY4" fmla="*/ 4237 h 112275"/>
                <a:gd name="connsiteX5" fmla="*/ 221840 w 245898"/>
                <a:gd name="connsiteY5" fmla="*/ 12067 h 112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898" h="112275">
                  <a:moveTo>
                    <a:pt x="221840" y="12067"/>
                  </a:moveTo>
                  <a:cubicBezTo>
                    <a:pt x="241189" y="9076"/>
                    <a:pt x="253359" y="85178"/>
                    <a:pt x="240745" y="100590"/>
                  </a:cubicBezTo>
                  <a:cubicBezTo>
                    <a:pt x="228131" y="116002"/>
                    <a:pt x="186280" y="105482"/>
                    <a:pt x="146158" y="104541"/>
                  </a:cubicBezTo>
                  <a:cubicBezTo>
                    <a:pt x="106036" y="103600"/>
                    <a:pt x="1330" y="127861"/>
                    <a:pt x="13" y="94945"/>
                  </a:cubicBezTo>
                  <a:cubicBezTo>
                    <a:pt x="-1304" y="79804"/>
                    <a:pt x="98256" y="18050"/>
                    <a:pt x="135227" y="4237"/>
                  </a:cubicBezTo>
                  <a:cubicBezTo>
                    <a:pt x="172198" y="-9576"/>
                    <a:pt x="202491" y="15058"/>
                    <a:pt x="221840" y="12067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E93187E3-0ACB-4127-A5C3-A8DCC895E6FD}"/>
                </a:ext>
              </a:extLst>
            </p:cNvPr>
            <p:cNvSpPr/>
            <p:nvPr/>
          </p:nvSpPr>
          <p:spPr>
            <a:xfrm rot="3960558">
              <a:off x="9108578" y="2727227"/>
              <a:ext cx="95266" cy="236624"/>
            </a:xfrm>
            <a:custGeom>
              <a:avLst/>
              <a:gdLst>
                <a:gd name="connsiteX0" fmla="*/ 6457 w 165048"/>
                <a:gd name="connsiteY0" fmla="*/ 44808 h 353407"/>
                <a:gd name="connsiteX1" fmla="*/ 61409 w 165048"/>
                <a:gd name="connsiteY1" fmla="*/ 847 h 353407"/>
                <a:gd name="connsiteX2" fmla="*/ 129550 w 165048"/>
                <a:gd name="connsiteY2" fmla="*/ 31620 h 353407"/>
                <a:gd name="connsiteX3" fmla="*/ 155927 w 165048"/>
                <a:gd name="connsiteY3" fmla="*/ 200872 h 353407"/>
                <a:gd name="connsiteX4" fmla="*/ 160323 w 165048"/>
                <a:gd name="connsiteY4" fmla="*/ 306379 h 353407"/>
                <a:gd name="connsiteX5" fmla="*/ 92182 w 165048"/>
                <a:gd name="connsiteY5" fmla="*/ 352539 h 353407"/>
                <a:gd name="connsiteX6" fmla="*/ 15250 w 165048"/>
                <a:gd name="connsiteY6" fmla="*/ 323964 h 353407"/>
                <a:gd name="connsiteX7" fmla="*/ 2061 w 165048"/>
                <a:gd name="connsiteY7" fmla="*/ 183287 h 353407"/>
                <a:gd name="connsiteX8" fmla="*/ 6457 w 165048"/>
                <a:gd name="connsiteY8" fmla="*/ 44808 h 353407"/>
                <a:gd name="connsiteX0" fmla="*/ 6885 w 165476"/>
                <a:gd name="connsiteY0" fmla="*/ 44808 h 352670"/>
                <a:gd name="connsiteX1" fmla="*/ 61837 w 165476"/>
                <a:gd name="connsiteY1" fmla="*/ 847 h 352670"/>
                <a:gd name="connsiteX2" fmla="*/ 129978 w 165476"/>
                <a:gd name="connsiteY2" fmla="*/ 31620 h 352670"/>
                <a:gd name="connsiteX3" fmla="*/ 156355 w 165476"/>
                <a:gd name="connsiteY3" fmla="*/ 200872 h 352670"/>
                <a:gd name="connsiteX4" fmla="*/ 160751 w 165476"/>
                <a:gd name="connsiteY4" fmla="*/ 306379 h 352670"/>
                <a:gd name="connsiteX5" fmla="*/ 92610 w 165476"/>
                <a:gd name="connsiteY5" fmla="*/ 352539 h 352670"/>
                <a:gd name="connsiteX6" fmla="*/ 22273 w 165476"/>
                <a:gd name="connsiteY6" fmla="*/ 315172 h 352670"/>
                <a:gd name="connsiteX7" fmla="*/ 2489 w 165476"/>
                <a:gd name="connsiteY7" fmla="*/ 183287 h 352670"/>
                <a:gd name="connsiteX8" fmla="*/ 6885 w 165476"/>
                <a:gd name="connsiteY8" fmla="*/ 44808 h 352670"/>
                <a:gd name="connsiteX0" fmla="*/ 6885 w 159537"/>
                <a:gd name="connsiteY0" fmla="*/ 44808 h 352733"/>
                <a:gd name="connsiteX1" fmla="*/ 61837 w 159537"/>
                <a:gd name="connsiteY1" fmla="*/ 847 h 352733"/>
                <a:gd name="connsiteX2" fmla="*/ 129978 w 159537"/>
                <a:gd name="connsiteY2" fmla="*/ 31620 h 352733"/>
                <a:gd name="connsiteX3" fmla="*/ 156355 w 159537"/>
                <a:gd name="connsiteY3" fmla="*/ 200872 h 352733"/>
                <a:gd name="connsiteX4" fmla="*/ 151959 w 159537"/>
                <a:gd name="connsiteY4" fmla="*/ 304181 h 352733"/>
                <a:gd name="connsiteX5" fmla="*/ 92610 w 159537"/>
                <a:gd name="connsiteY5" fmla="*/ 352539 h 352733"/>
                <a:gd name="connsiteX6" fmla="*/ 22273 w 159537"/>
                <a:gd name="connsiteY6" fmla="*/ 315172 h 352733"/>
                <a:gd name="connsiteX7" fmla="*/ 2489 w 159537"/>
                <a:gd name="connsiteY7" fmla="*/ 183287 h 352733"/>
                <a:gd name="connsiteX8" fmla="*/ 6885 w 159537"/>
                <a:gd name="connsiteY8" fmla="*/ 44808 h 352733"/>
                <a:gd name="connsiteX0" fmla="*/ 6885 w 156440"/>
                <a:gd name="connsiteY0" fmla="*/ 44449 h 352374"/>
                <a:gd name="connsiteX1" fmla="*/ 61837 w 156440"/>
                <a:gd name="connsiteY1" fmla="*/ 488 h 352374"/>
                <a:gd name="connsiteX2" fmla="*/ 129978 w 156440"/>
                <a:gd name="connsiteY2" fmla="*/ 31261 h 352374"/>
                <a:gd name="connsiteX3" fmla="*/ 149760 w 156440"/>
                <a:gd name="connsiteY3" fmla="*/ 171938 h 352374"/>
                <a:gd name="connsiteX4" fmla="*/ 151959 w 156440"/>
                <a:gd name="connsiteY4" fmla="*/ 303822 h 352374"/>
                <a:gd name="connsiteX5" fmla="*/ 92610 w 156440"/>
                <a:gd name="connsiteY5" fmla="*/ 352180 h 352374"/>
                <a:gd name="connsiteX6" fmla="*/ 22273 w 156440"/>
                <a:gd name="connsiteY6" fmla="*/ 314813 h 352374"/>
                <a:gd name="connsiteX7" fmla="*/ 2489 w 156440"/>
                <a:gd name="connsiteY7" fmla="*/ 182928 h 352374"/>
                <a:gd name="connsiteX8" fmla="*/ 6885 w 156440"/>
                <a:gd name="connsiteY8" fmla="*/ 44449 h 352374"/>
                <a:gd name="connsiteX0" fmla="*/ 6885 w 153367"/>
                <a:gd name="connsiteY0" fmla="*/ 44449 h 352607"/>
                <a:gd name="connsiteX1" fmla="*/ 61837 w 153367"/>
                <a:gd name="connsiteY1" fmla="*/ 488 h 352607"/>
                <a:gd name="connsiteX2" fmla="*/ 129978 w 153367"/>
                <a:gd name="connsiteY2" fmla="*/ 31261 h 352607"/>
                <a:gd name="connsiteX3" fmla="*/ 149760 w 153367"/>
                <a:gd name="connsiteY3" fmla="*/ 171938 h 352607"/>
                <a:gd name="connsiteX4" fmla="*/ 147562 w 153367"/>
                <a:gd name="connsiteY4" fmla="*/ 297228 h 352607"/>
                <a:gd name="connsiteX5" fmla="*/ 92610 w 153367"/>
                <a:gd name="connsiteY5" fmla="*/ 352180 h 352607"/>
                <a:gd name="connsiteX6" fmla="*/ 22273 w 153367"/>
                <a:gd name="connsiteY6" fmla="*/ 314813 h 352607"/>
                <a:gd name="connsiteX7" fmla="*/ 2489 w 153367"/>
                <a:gd name="connsiteY7" fmla="*/ 182928 h 352607"/>
                <a:gd name="connsiteX8" fmla="*/ 6885 w 153367"/>
                <a:gd name="connsiteY8" fmla="*/ 44449 h 352607"/>
                <a:gd name="connsiteX0" fmla="*/ 7178 w 153660"/>
                <a:gd name="connsiteY0" fmla="*/ 44449 h 352310"/>
                <a:gd name="connsiteX1" fmla="*/ 62130 w 153660"/>
                <a:gd name="connsiteY1" fmla="*/ 488 h 352310"/>
                <a:gd name="connsiteX2" fmla="*/ 130271 w 153660"/>
                <a:gd name="connsiteY2" fmla="*/ 31261 h 352310"/>
                <a:gd name="connsiteX3" fmla="*/ 150053 w 153660"/>
                <a:gd name="connsiteY3" fmla="*/ 171938 h 352310"/>
                <a:gd name="connsiteX4" fmla="*/ 147855 w 153660"/>
                <a:gd name="connsiteY4" fmla="*/ 297228 h 352310"/>
                <a:gd name="connsiteX5" fmla="*/ 92903 w 153660"/>
                <a:gd name="connsiteY5" fmla="*/ 352180 h 352310"/>
                <a:gd name="connsiteX6" fmla="*/ 26962 w 153660"/>
                <a:gd name="connsiteY6" fmla="*/ 308219 h 352310"/>
                <a:gd name="connsiteX7" fmla="*/ 2782 w 153660"/>
                <a:gd name="connsiteY7" fmla="*/ 182928 h 352310"/>
                <a:gd name="connsiteX8" fmla="*/ 7178 w 153660"/>
                <a:gd name="connsiteY8" fmla="*/ 44449 h 352310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82928 h 341473"/>
                <a:gd name="connsiteX8" fmla="*/ 7178 w 153958"/>
                <a:gd name="connsiteY8" fmla="*/ 44449 h 341473"/>
                <a:gd name="connsiteX0" fmla="*/ 5932 w 152712"/>
                <a:gd name="connsiteY0" fmla="*/ 44449 h 341473"/>
                <a:gd name="connsiteX1" fmla="*/ 60884 w 152712"/>
                <a:gd name="connsiteY1" fmla="*/ 488 h 341473"/>
                <a:gd name="connsiteX2" fmla="*/ 129025 w 152712"/>
                <a:gd name="connsiteY2" fmla="*/ 31261 h 341473"/>
                <a:gd name="connsiteX3" fmla="*/ 148807 w 152712"/>
                <a:gd name="connsiteY3" fmla="*/ 171938 h 341473"/>
                <a:gd name="connsiteX4" fmla="*/ 146609 w 152712"/>
                <a:gd name="connsiteY4" fmla="*/ 297228 h 341473"/>
                <a:gd name="connsiteX5" fmla="*/ 87260 w 152712"/>
                <a:gd name="connsiteY5" fmla="*/ 341190 h 341473"/>
                <a:gd name="connsiteX6" fmla="*/ 25716 w 152712"/>
                <a:gd name="connsiteY6" fmla="*/ 308219 h 341473"/>
                <a:gd name="connsiteX7" fmla="*/ 3734 w 152712"/>
                <a:gd name="connsiteY7" fmla="*/ 169740 h 341473"/>
                <a:gd name="connsiteX8" fmla="*/ 5932 w 152712"/>
                <a:gd name="connsiteY8" fmla="*/ 44449 h 341473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69740 h 341473"/>
                <a:gd name="connsiteX8" fmla="*/ 7178 w 153958"/>
                <a:gd name="connsiteY8" fmla="*/ 44449 h 341473"/>
                <a:gd name="connsiteX0" fmla="*/ 6886 w 153666"/>
                <a:gd name="connsiteY0" fmla="*/ 44449 h 341196"/>
                <a:gd name="connsiteX1" fmla="*/ 61838 w 153666"/>
                <a:gd name="connsiteY1" fmla="*/ 488 h 341196"/>
                <a:gd name="connsiteX2" fmla="*/ 129979 w 153666"/>
                <a:gd name="connsiteY2" fmla="*/ 31261 h 341196"/>
                <a:gd name="connsiteX3" fmla="*/ 149761 w 153666"/>
                <a:gd name="connsiteY3" fmla="*/ 171938 h 341196"/>
                <a:gd name="connsiteX4" fmla="*/ 147563 w 153666"/>
                <a:gd name="connsiteY4" fmla="*/ 297228 h 341196"/>
                <a:gd name="connsiteX5" fmla="*/ 88214 w 153666"/>
                <a:gd name="connsiteY5" fmla="*/ 341190 h 341196"/>
                <a:gd name="connsiteX6" fmla="*/ 22274 w 153666"/>
                <a:gd name="connsiteY6" fmla="*/ 295031 h 341196"/>
                <a:gd name="connsiteX7" fmla="*/ 2490 w 153666"/>
                <a:gd name="connsiteY7" fmla="*/ 169740 h 341196"/>
                <a:gd name="connsiteX8" fmla="*/ 6886 w 153666"/>
                <a:gd name="connsiteY8" fmla="*/ 44449 h 341196"/>
                <a:gd name="connsiteX0" fmla="*/ 6886 w 152380"/>
                <a:gd name="connsiteY0" fmla="*/ 44449 h 341216"/>
                <a:gd name="connsiteX1" fmla="*/ 61838 w 152380"/>
                <a:gd name="connsiteY1" fmla="*/ 488 h 341216"/>
                <a:gd name="connsiteX2" fmla="*/ 129979 w 152380"/>
                <a:gd name="connsiteY2" fmla="*/ 31261 h 341216"/>
                <a:gd name="connsiteX3" fmla="*/ 149761 w 152380"/>
                <a:gd name="connsiteY3" fmla="*/ 171938 h 341216"/>
                <a:gd name="connsiteX4" fmla="*/ 145365 w 152380"/>
                <a:gd name="connsiteY4" fmla="*/ 299426 h 341216"/>
                <a:gd name="connsiteX5" fmla="*/ 88214 w 152380"/>
                <a:gd name="connsiteY5" fmla="*/ 341190 h 341216"/>
                <a:gd name="connsiteX6" fmla="*/ 22274 w 152380"/>
                <a:gd name="connsiteY6" fmla="*/ 295031 h 341216"/>
                <a:gd name="connsiteX7" fmla="*/ 2490 w 152380"/>
                <a:gd name="connsiteY7" fmla="*/ 169740 h 341216"/>
                <a:gd name="connsiteX8" fmla="*/ 6886 w 152380"/>
                <a:gd name="connsiteY8" fmla="*/ 44449 h 341216"/>
                <a:gd name="connsiteX0" fmla="*/ 6886 w 152646"/>
                <a:gd name="connsiteY0" fmla="*/ 44449 h 339021"/>
                <a:gd name="connsiteX1" fmla="*/ 61838 w 152646"/>
                <a:gd name="connsiteY1" fmla="*/ 488 h 339021"/>
                <a:gd name="connsiteX2" fmla="*/ 129979 w 152646"/>
                <a:gd name="connsiteY2" fmla="*/ 31261 h 339021"/>
                <a:gd name="connsiteX3" fmla="*/ 149761 w 152646"/>
                <a:gd name="connsiteY3" fmla="*/ 171938 h 339021"/>
                <a:gd name="connsiteX4" fmla="*/ 145365 w 152646"/>
                <a:gd name="connsiteY4" fmla="*/ 299426 h 339021"/>
                <a:gd name="connsiteX5" fmla="*/ 83818 w 152646"/>
                <a:gd name="connsiteY5" fmla="*/ 338991 h 339021"/>
                <a:gd name="connsiteX6" fmla="*/ 22274 w 152646"/>
                <a:gd name="connsiteY6" fmla="*/ 295031 h 339021"/>
                <a:gd name="connsiteX7" fmla="*/ 2490 w 152646"/>
                <a:gd name="connsiteY7" fmla="*/ 169740 h 339021"/>
                <a:gd name="connsiteX8" fmla="*/ 6886 w 152646"/>
                <a:gd name="connsiteY8" fmla="*/ 44449 h 339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2646" h="339021">
                  <a:moveTo>
                    <a:pt x="6886" y="44449"/>
                  </a:moveTo>
                  <a:cubicBezTo>
                    <a:pt x="16777" y="16240"/>
                    <a:pt x="41323" y="2686"/>
                    <a:pt x="61838" y="488"/>
                  </a:cubicBezTo>
                  <a:cubicBezTo>
                    <a:pt x="82354" y="-1710"/>
                    <a:pt x="115325" y="2686"/>
                    <a:pt x="129979" y="31261"/>
                  </a:cubicBezTo>
                  <a:cubicBezTo>
                    <a:pt x="144633" y="59836"/>
                    <a:pt x="147197" y="127244"/>
                    <a:pt x="149761" y="171938"/>
                  </a:cubicBezTo>
                  <a:cubicBezTo>
                    <a:pt x="152325" y="216632"/>
                    <a:pt x="156355" y="271584"/>
                    <a:pt x="145365" y="299426"/>
                  </a:cubicBezTo>
                  <a:cubicBezTo>
                    <a:pt x="134375" y="327268"/>
                    <a:pt x="104333" y="339723"/>
                    <a:pt x="83818" y="338991"/>
                  </a:cubicBezTo>
                  <a:cubicBezTo>
                    <a:pt x="63303" y="338259"/>
                    <a:pt x="37294" y="323240"/>
                    <a:pt x="22274" y="295031"/>
                  </a:cubicBezTo>
                  <a:cubicBezTo>
                    <a:pt x="7254" y="266822"/>
                    <a:pt x="5055" y="211504"/>
                    <a:pt x="2490" y="169740"/>
                  </a:cubicBezTo>
                  <a:cubicBezTo>
                    <a:pt x="-75" y="127976"/>
                    <a:pt x="-3005" y="72658"/>
                    <a:pt x="6886" y="44449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2572A38A-89D1-4BFA-9FD0-B6C7965D8F39}"/>
                </a:ext>
              </a:extLst>
            </p:cNvPr>
            <p:cNvSpPr/>
            <p:nvPr/>
          </p:nvSpPr>
          <p:spPr>
            <a:xfrm rot="7657645">
              <a:off x="8873752" y="2558118"/>
              <a:ext cx="131106" cy="413628"/>
            </a:xfrm>
            <a:custGeom>
              <a:avLst/>
              <a:gdLst>
                <a:gd name="connsiteX0" fmla="*/ 63868 w 187016"/>
                <a:gd name="connsiteY0" fmla="*/ 62019 h 502838"/>
                <a:gd name="connsiteX1" fmla="*/ 86420 w 187016"/>
                <a:gd name="connsiteY1" fmla="*/ 512 h 502838"/>
                <a:gd name="connsiteX2" fmla="*/ 168429 w 187016"/>
                <a:gd name="connsiteY2" fmla="*/ 47667 h 502838"/>
                <a:gd name="connsiteX3" fmla="*/ 156128 w 187016"/>
                <a:gd name="connsiteY3" fmla="*/ 271142 h 502838"/>
                <a:gd name="connsiteX4" fmla="*/ 186881 w 187016"/>
                <a:gd name="connsiteY4" fmla="*/ 412607 h 502838"/>
                <a:gd name="connsiteX5" fmla="*/ 141776 w 187016"/>
                <a:gd name="connsiteY5" fmla="*/ 363402 h 502838"/>
                <a:gd name="connsiteX6" fmla="*/ 162278 w 187016"/>
                <a:gd name="connsiteY6" fmla="*/ 490516 h 502838"/>
                <a:gd name="connsiteX7" fmla="*/ 117173 w 187016"/>
                <a:gd name="connsiteY7" fmla="*/ 394155 h 502838"/>
                <a:gd name="connsiteX8" fmla="*/ 113073 w 187016"/>
                <a:gd name="connsiteY8" fmla="*/ 502817 h 502838"/>
                <a:gd name="connsiteX9" fmla="*/ 86420 w 187016"/>
                <a:gd name="connsiteY9" fmla="*/ 404406 h 502838"/>
                <a:gd name="connsiteX10" fmla="*/ 59767 w 187016"/>
                <a:gd name="connsiteY10" fmla="*/ 500767 h 502838"/>
                <a:gd name="connsiteX11" fmla="*/ 53616 w 187016"/>
                <a:gd name="connsiteY11" fmla="*/ 402356 h 502838"/>
                <a:gd name="connsiteX12" fmla="*/ 311 w 187016"/>
                <a:gd name="connsiteY12" fmla="*/ 433109 h 502838"/>
                <a:gd name="connsiteX13" fmla="*/ 33114 w 187016"/>
                <a:gd name="connsiteY13" fmla="*/ 355201 h 502838"/>
                <a:gd name="connsiteX14" fmla="*/ 63868 w 187016"/>
                <a:gd name="connsiteY14" fmla="*/ 303945 h 502838"/>
                <a:gd name="connsiteX15" fmla="*/ 63868 w 187016"/>
                <a:gd name="connsiteY15" fmla="*/ 62019 h 502838"/>
                <a:gd name="connsiteX0" fmla="*/ 63868 w 187016"/>
                <a:gd name="connsiteY0" fmla="*/ 63996 h 504815"/>
                <a:gd name="connsiteX1" fmla="*/ 113073 w 187016"/>
                <a:gd name="connsiteY1" fmla="*/ 439 h 504815"/>
                <a:gd name="connsiteX2" fmla="*/ 168429 w 187016"/>
                <a:gd name="connsiteY2" fmla="*/ 49644 h 504815"/>
                <a:gd name="connsiteX3" fmla="*/ 156128 w 187016"/>
                <a:gd name="connsiteY3" fmla="*/ 273119 h 504815"/>
                <a:gd name="connsiteX4" fmla="*/ 186881 w 187016"/>
                <a:gd name="connsiteY4" fmla="*/ 414584 h 504815"/>
                <a:gd name="connsiteX5" fmla="*/ 141776 w 187016"/>
                <a:gd name="connsiteY5" fmla="*/ 365379 h 504815"/>
                <a:gd name="connsiteX6" fmla="*/ 162278 w 187016"/>
                <a:gd name="connsiteY6" fmla="*/ 492493 h 504815"/>
                <a:gd name="connsiteX7" fmla="*/ 117173 w 187016"/>
                <a:gd name="connsiteY7" fmla="*/ 396132 h 504815"/>
                <a:gd name="connsiteX8" fmla="*/ 113073 w 187016"/>
                <a:gd name="connsiteY8" fmla="*/ 504794 h 504815"/>
                <a:gd name="connsiteX9" fmla="*/ 86420 w 187016"/>
                <a:gd name="connsiteY9" fmla="*/ 406383 h 504815"/>
                <a:gd name="connsiteX10" fmla="*/ 59767 w 187016"/>
                <a:gd name="connsiteY10" fmla="*/ 502744 h 504815"/>
                <a:gd name="connsiteX11" fmla="*/ 53616 w 187016"/>
                <a:gd name="connsiteY11" fmla="*/ 404333 h 504815"/>
                <a:gd name="connsiteX12" fmla="*/ 311 w 187016"/>
                <a:gd name="connsiteY12" fmla="*/ 435086 h 504815"/>
                <a:gd name="connsiteX13" fmla="*/ 33114 w 187016"/>
                <a:gd name="connsiteY13" fmla="*/ 357178 h 504815"/>
                <a:gd name="connsiteX14" fmla="*/ 63868 w 187016"/>
                <a:gd name="connsiteY14" fmla="*/ 305922 h 504815"/>
                <a:gd name="connsiteX15" fmla="*/ 63868 w 187016"/>
                <a:gd name="connsiteY15" fmla="*/ 63996 h 504815"/>
                <a:gd name="connsiteX0" fmla="*/ 57718 w 187016"/>
                <a:gd name="connsiteY0" fmla="*/ 53366 h 504437"/>
                <a:gd name="connsiteX1" fmla="*/ 113073 w 187016"/>
                <a:gd name="connsiteY1" fmla="*/ 61 h 504437"/>
                <a:gd name="connsiteX2" fmla="*/ 168429 w 187016"/>
                <a:gd name="connsiteY2" fmla="*/ 49266 h 504437"/>
                <a:gd name="connsiteX3" fmla="*/ 156128 w 187016"/>
                <a:gd name="connsiteY3" fmla="*/ 272741 h 504437"/>
                <a:gd name="connsiteX4" fmla="*/ 186881 w 187016"/>
                <a:gd name="connsiteY4" fmla="*/ 414206 h 504437"/>
                <a:gd name="connsiteX5" fmla="*/ 141776 w 187016"/>
                <a:gd name="connsiteY5" fmla="*/ 365001 h 504437"/>
                <a:gd name="connsiteX6" fmla="*/ 162278 w 187016"/>
                <a:gd name="connsiteY6" fmla="*/ 492115 h 504437"/>
                <a:gd name="connsiteX7" fmla="*/ 117173 w 187016"/>
                <a:gd name="connsiteY7" fmla="*/ 395754 h 504437"/>
                <a:gd name="connsiteX8" fmla="*/ 113073 w 187016"/>
                <a:gd name="connsiteY8" fmla="*/ 504416 h 504437"/>
                <a:gd name="connsiteX9" fmla="*/ 86420 w 187016"/>
                <a:gd name="connsiteY9" fmla="*/ 406005 h 504437"/>
                <a:gd name="connsiteX10" fmla="*/ 59767 w 187016"/>
                <a:gd name="connsiteY10" fmla="*/ 502366 h 504437"/>
                <a:gd name="connsiteX11" fmla="*/ 53616 w 187016"/>
                <a:gd name="connsiteY11" fmla="*/ 403955 h 504437"/>
                <a:gd name="connsiteX12" fmla="*/ 311 w 187016"/>
                <a:gd name="connsiteY12" fmla="*/ 434708 h 504437"/>
                <a:gd name="connsiteX13" fmla="*/ 33114 w 187016"/>
                <a:gd name="connsiteY13" fmla="*/ 356800 h 504437"/>
                <a:gd name="connsiteX14" fmla="*/ 63868 w 187016"/>
                <a:gd name="connsiteY14" fmla="*/ 305544 h 504437"/>
                <a:gd name="connsiteX15" fmla="*/ 57718 w 187016"/>
                <a:gd name="connsiteY15" fmla="*/ 53366 h 5044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9767 w 189311"/>
                <a:gd name="connsiteY10" fmla="*/ 5028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57718 w 189311"/>
                <a:gd name="connsiteY0" fmla="*/ 53866 h 504917"/>
                <a:gd name="connsiteX1" fmla="*/ 113073 w 189311"/>
                <a:gd name="connsiteY1" fmla="*/ 561 h 504917"/>
                <a:gd name="connsiteX2" fmla="*/ 170479 w 189311"/>
                <a:gd name="connsiteY2" fmla="*/ 43615 h 504917"/>
                <a:gd name="connsiteX3" fmla="*/ 156128 w 189311"/>
                <a:gd name="connsiteY3" fmla="*/ 273241 h 504917"/>
                <a:gd name="connsiteX4" fmla="*/ 186881 w 189311"/>
                <a:gd name="connsiteY4" fmla="*/ 414706 h 504917"/>
                <a:gd name="connsiteX5" fmla="*/ 141776 w 189311"/>
                <a:gd name="connsiteY5" fmla="*/ 365501 h 504917"/>
                <a:gd name="connsiteX6" fmla="*/ 162278 w 189311"/>
                <a:gd name="connsiteY6" fmla="*/ 492615 h 504917"/>
                <a:gd name="connsiteX7" fmla="*/ 117173 w 189311"/>
                <a:gd name="connsiteY7" fmla="*/ 396254 h 504917"/>
                <a:gd name="connsiteX8" fmla="*/ 113073 w 189311"/>
                <a:gd name="connsiteY8" fmla="*/ 504916 h 504917"/>
                <a:gd name="connsiteX9" fmla="*/ 86420 w 189311"/>
                <a:gd name="connsiteY9" fmla="*/ 406505 h 504917"/>
                <a:gd name="connsiteX10" fmla="*/ 70019 w 189311"/>
                <a:gd name="connsiteY10" fmla="*/ 504917 h 504917"/>
                <a:gd name="connsiteX11" fmla="*/ 53616 w 189311"/>
                <a:gd name="connsiteY11" fmla="*/ 404455 h 504917"/>
                <a:gd name="connsiteX12" fmla="*/ 311 w 189311"/>
                <a:gd name="connsiteY12" fmla="*/ 435208 h 504917"/>
                <a:gd name="connsiteX13" fmla="*/ 33114 w 189311"/>
                <a:gd name="connsiteY13" fmla="*/ 357300 h 504917"/>
                <a:gd name="connsiteX14" fmla="*/ 63868 w 189311"/>
                <a:gd name="connsiteY14" fmla="*/ 306044 h 504917"/>
                <a:gd name="connsiteX15" fmla="*/ 57718 w 189311"/>
                <a:gd name="connsiteY15" fmla="*/ 53866 h 504917"/>
                <a:gd name="connsiteX0" fmla="*/ 57718 w 189311"/>
                <a:gd name="connsiteY0" fmla="*/ 53866 h 504958"/>
                <a:gd name="connsiteX1" fmla="*/ 113073 w 189311"/>
                <a:gd name="connsiteY1" fmla="*/ 561 h 504958"/>
                <a:gd name="connsiteX2" fmla="*/ 170479 w 189311"/>
                <a:gd name="connsiteY2" fmla="*/ 43615 h 504958"/>
                <a:gd name="connsiteX3" fmla="*/ 156128 w 189311"/>
                <a:gd name="connsiteY3" fmla="*/ 273241 h 504958"/>
                <a:gd name="connsiteX4" fmla="*/ 186881 w 189311"/>
                <a:gd name="connsiteY4" fmla="*/ 414706 h 504958"/>
                <a:gd name="connsiteX5" fmla="*/ 141776 w 189311"/>
                <a:gd name="connsiteY5" fmla="*/ 365501 h 504958"/>
                <a:gd name="connsiteX6" fmla="*/ 162278 w 189311"/>
                <a:gd name="connsiteY6" fmla="*/ 492615 h 504958"/>
                <a:gd name="connsiteX7" fmla="*/ 117173 w 189311"/>
                <a:gd name="connsiteY7" fmla="*/ 396254 h 504958"/>
                <a:gd name="connsiteX8" fmla="*/ 113073 w 189311"/>
                <a:gd name="connsiteY8" fmla="*/ 504916 h 504958"/>
                <a:gd name="connsiteX9" fmla="*/ 86420 w 189311"/>
                <a:gd name="connsiteY9" fmla="*/ 406505 h 504958"/>
                <a:gd name="connsiteX10" fmla="*/ 70019 w 189311"/>
                <a:gd name="connsiteY10" fmla="*/ 504917 h 504958"/>
                <a:gd name="connsiteX11" fmla="*/ 53616 w 189311"/>
                <a:gd name="connsiteY11" fmla="*/ 404455 h 504958"/>
                <a:gd name="connsiteX12" fmla="*/ 311 w 189311"/>
                <a:gd name="connsiteY12" fmla="*/ 435208 h 504958"/>
                <a:gd name="connsiteX13" fmla="*/ 33114 w 189311"/>
                <a:gd name="connsiteY13" fmla="*/ 357300 h 504958"/>
                <a:gd name="connsiteX14" fmla="*/ 63868 w 189311"/>
                <a:gd name="connsiteY14" fmla="*/ 306044 h 504958"/>
                <a:gd name="connsiteX15" fmla="*/ 57718 w 189311"/>
                <a:gd name="connsiteY15" fmla="*/ 53866 h 504958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5667 w 189311"/>
                <a:gd name="connsiteY10" fmla="*/ 4987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62647 w 194240"/>
                <a:gd name="connsiteY0" fmla="*/ 53866 h 504916"/>
                <a:gd name="connsiteX1" fmla="*/ 118002 w 194240"/>
                <a:gd name="connsiteY1" fmla="*/ 561 h 504916"/>
                <a:gd name="connsiteX2" fmla="*/ 175408 w 194240"/>
                <a:gd name="connsiteY2" fmla="*/ 43615 h 504916"/>
                <a:gd name="connsiteX3" fmla="*/ 161057 w 194240"/>
                <a:gd name="connsiteY3" fmla="*/ 273241 h 504916"/>
                <a:gd name="connsiteX4" fmla="*/ 191810 w 194240"/>
                <a:gd name="connsiteY4" fmla="*/ 414706 h 504916"/>
                <a:gd name="connsiteX5" fmla="*/ 146705 w 194240"/>
                <a:gd name="connsiteY5" fmla="*/ 365501 h 504916"/>
                <a:gd name="connsiteX6" fmla="*/ 167207 w 194240"/>
                <a:gd name="connsiteY6" fmla="*/ 492615 h 504916"/>
                <a:gd name="connsiteX7" fmla="*/ 122102 w 194240"/>
                <a:gd name="connsiteY7" fmla="*/ 396254 h 504916"/>
                <a:gd name="connsiteX8" fmla="*/ 118002 w 194240"/>
                <a:gd name="connsiteY8" fmla="*/ 504916 h 504916"/>
                <a:gd name="connsiteX9" fmla="*/ 91349 w 194240"/>
                <a:gd name="connsiteY9" fmla="*/ 406505 h 504916"/>
                <a:gd name="connsiteX10" fmla="*/ 60596 w 194240"/>
                <a:gd name="connsiteY10" fmla="*/ 498766 h 504916"/>
                <a:gd name="connsiteX11" fmla="*/ 58545 w 194240"/>
                <a:gd name="connsiteY11" fmla="*/ 404455 h 504916"/>
                <a:gd name="connsiteX12" fmla="*/ 5240 w 194240"/>
                <a:gd name="connsiteY12" fmla="*/ 435208 h 504916"/>
                <a:gd name="connsiteX13" fmla="*/ 38043 w 194240"/>
                <a:gd name="connsiteY13" fmla="*/ 357300 h 504916"/>
                <a:gd name="connsiteX14" fmla="*/ 68797 w 194240"/>
                <a:gd name="connsiteY14" fmla="*/ 306044 h 504916"/>
                <a:gd name="connsiteX15" fmla="*/ 62647 w 194240"/>
                <a:gd name="connsiteY15" fmla="*/ 53866 h 504916"/>
                <a:gd name="connsiteX0" fmla="*/ 55316 w 186909"/>
                <a:gd name="connsiteY0" fmla="*/ 53866 h 504916"/>
                <a:gd name="connsiteX1" fmla="*/ 110671 w 186909"/>
                <a:gd name="connsiteY1" fmla="*/ 561 h 504916"/>
                <a:gd name="connsiteX2" fmla="*/ 168077 w 186909"/>
                <a:gd name="connsiteY2" fmla="*/ 43615 h 504916"/>
                <a:gd name="connsiteX3" fmla="*/ 153726 w 186909"/>
                <a:gd name="connsiteY3" fmla="*/ 273241 h 504916"/>
                <a:gd name="connsiteX4" fmla="*/ 184479 w 186909"/>
                <a:gd name="connsiteY4" fmla="*/ 414706 h 504916"/>
                <a:gd name="connsiteX5" fmla="*/ 139374 w 186909"/>
                <a:gd name="connsiteY5" fmla="*/ 365501 h 504916"/>
                <a:gd name="connsiteX6" fmla="*/ 159876 w 186909"/>
                <a:gd name="connsiteY6" fmla="*/ 492615 h 504916"/>
                <a:gd name="connsiteX7" fmla="*/ 114771 w 186909"/>
                <a:gd name="connsiteY7" fmla="*/ 396254 h 504916"/>
                <a:gd name="connsiteX8" fmla="*/ 110671 w 186909"/>
                <a:gd name="connsiteY8" fmla="*/ 504916 h 504916"/>
                <a:gd name="connsiteX9" fmla="*/ 84018 w 186909"/>
                <a:gd name="connsiteY9" fmla="*/ 406505 h 504916"/>
                <a:gd name="connsiteX10" fmla="*/ 53265 w 186909"/>
                <a:gd name="connsiteY10" fmla="*/ 498766 h 504916"/>
                <a:gd name="connsiteX11" fmla="*/ 51214 w 186909"/>
                <a:gd name="connsiteY11" fmla="*/ 404455 h 504916"/>
                <a:gd name="connsiteX12" fmla="*/ 6110 w 186909"/>
                <a:gd name="connsiteY12" fmla="*/ 420856 h 504916"/>
                <a:gd name="connsiteX13" fmla="*/ 30712 w 186909"/>
                <a:gd name="connsiteY13" fmla="*/ 357300 h 504916"/>
                <a:gd name="connsiteX14" fmla="*/ 61466 w 186909"/>
                <a:gd name="connsiteY14" fmla="*/ 306044 h 504916"/>
                <a:gd name="connsiteX15" fmla="*/ 55316 w 186909"/>
                <a:gd name="connsiteY15" fmla="*/ 53866 h 504916"/>
                <a:gd name="connsiteX0" fmla="*/ 49504 w 181097"/>
                <a:gd name="connsiteY0" fmla="*/ 53866 h 504916"/>
                <a:gd name="connsiteX1" fmla="*/ 104859 w 181097"/>
                <a:gd name="connsiteY1" fmla="*/ 561 h 504916"/>
                <a:gd name="connsiteX2" fmla="*/ 162265 w 181097"/>
                <a:gd name="connsiteY2" fmla="*/ 43615 h 504916"/>
                <a:gd name="connsiteX3" fmla="*/ 147914 w 181097"/>
                <a:gd name="connsiteY3" fmla="*/ 273241 h 504916"/>
                <a:gd name="connsiteX4" fmla="*/ 178667 w 181097"/>
                <a:gd name="connsiteY4" fmla="*/ 414706 h 504916"/>
                <a:gd name="connsiteX5" fmla="*/ 133562 w 181097"/>
                <a:gd name="connsiteY5" fmla="*/ 365501 h 504916"/>
                <a:gd name="connsiteX6" fmla="*/ 154064 w 181097"/>
                <a:gd name="connsiteY6" fmla="*/ 492615 h 504916"/>
                <a:gd name="connsiteX7" fmla="*/ 108959 w 181097"/>
                <a:gd name="connsiteY7" fmla="*/ 396254 h 504916"/>
                <a:gd name="connsiteX8" fmla="*/ 104859 w 181097"/>
                <a:gd name="connsiteY8" fmla="*/ 504916 h 504916"/>
                <a:gd name="connsiteX9" fmla="*/ 78206 w 181097"/>
                <a:gd name="connsiteY9" fmla="*/ 406505 h 504916"/>
                <a:gd name="connsiteX10" fmla="*/ 47453 w 181097"/>
                <a:gd name="connsiteY10" fmla="*/ 498766 h 504916"/>
                <a:gd name="connsiteX11" fmla="*/ 41301 w 181097"/>
                <a:gd name="connsiteY11" fmla="*/ 400354 h 504916"/>
                <a:gd name="connsiteX12" fmla="*/ 298 w 181097"/>
                <a:gd name="connsiteY12" fmla="*/ 420856 h 504916"/>
                <a:gd name="connsiteX13" fmla="*/ 24900 w 181097"/>
                <a:gd name="connsiteY13" fmla="*/ 357300 h 504916"/>
                <a:gd name="connsiteX14" fmla="*/ 55654 w 181097"/>
                <a:gd name="connsiteY14" fmla="*/ 306044 h 504916"/>
                <a:gd name="connsiteX15" fmla="*/ 49504 w 181097"/>
                <a:gd name="connsiteY15" fmla="*/ 53866 h 504916"/>
                <a:gd name="connsiteX0" fmla="*/ 52664 w 184257"/>
                <a:gd name="connsiteY0" fmla="*/ 53866 h 504916"/>
                <a:gd name="connsiteX1" fmla="*/ 108019 w 184257"/>
                <a:gd name="connsiteY1" fmla="*/ 561 h 504916"/>
                <a:gd name="connsiteX2" fmla="*/ 165425 w 184257"/>
                <a:gd name="connsiteY2" fmla="*/ 43615 h 504916"/>
                <a:gd name="connsiteX3" fmla="*/ 151074 w 184257"/>
                <a:gd name="connsiteY3" fmla="*/ 273241 h 504916"/>
                <a:gd name="connsiteX4" fmla="*/ 181827 w 184257"/>
                <a:gd name="connsiteY4" fmla="*/ 414706 h 504916"/>
                <a:gd name="connsiteX5" fmla="*/ 136722 w 184257"/>
                <a:gd name="connsiteY5" fmla="*/ 365501 h 504916"/>
                <a:gd name="connsiteX6" fmla="*/ 157224 w 184257"/>
                <a:gd name="connsiteY6" fmla="*/ 492615 h 504916"/>
                <a:gd name="connsiteX7" fmla="*/ 112119 w 184257"/>
                <a:gd name="connsiteY7" fmla="*/ 396254 h 504916"/>
                <a:gd name="connsiteX8" fmla="*/ 108019 w 184257"/>
                <a:gd name="connsiteY8" fmla="*/ 504916 h 504916"/>
                <a:gd name="connsiteX9" fmla="*/ 81366 w 184257"/>
                <a:gd name="connsiteY9" fmla="*/ 406505 h 504916"/>
                <a:gd name="connsiteX10" fmla="*/ 50613 w 184257"/>
                <a:gd name="connsiteY10" fmla="*/ 498766 h 504916"/>
                <a:gd name="connsiteX11" fmla="*/ 44461 w 184257"/>
                <a:gd name="connsiteY11" fmla="*/ 400354 h 504916"/>
                <a:gd name="connsiteX12" fmla="*/ 3458 w 184257"/>
                <a:gd name="connsiteY12" fmla="*/ 420856 h 504916"/>
                <a:gd name="connsiteX13" fmla="*/ 28060 w 184257"/>
                <a:gd name="connsiteY13" fmla="*/ 357300 h 504916"/>
                <a:gd name="connsiteX14" fmla="*/ 58814 w 184257"/>
                <a:gd name="connsiteY14" fmla="*/ 306044 h 504916"/>
                <a:gd name="connsiteX15" fmla="*/ 52664 w 184257"/>
                <a:gd name="connsiteY15" fmla="*/ 53866 h 504916"/>
                <a:gd name="connsiteX0" fmla="*/ 52664 w 181873"/>
                <a:gd name="connsiteY0" fmla="*/ 53866 h 504916"/>
                <a:gd name="connsiteX1" fmla="*/ 108019 w 181873"/>
                <a:gd name="connsiteY1" fmla="*/ 561 h 504916"/>
                <a:gd name="connsiteX2" fmla="*/ 165425 w 181873"/>
                <a:gd name="connsiteY2" fmla="*/ 43615 h 504916"/>
                <a:gd name="connsiteX3" fmla="*/ 151074 w 181873"/>
                <a:gd name="connsiteY3" fmla="*/ 273241 h 504916"/>
                <a:gd name="connsiteX4" fmla="*/ 181827 w 181873"/>
                <a:gd name="connsiteY4" fmla="*/ 414706 h 504916"/>
                <a:gd name="connsiteX5" fmla="*/ 142873 w 181873"/>
                <a:gd name="connsiteY5" fmla="*/ 377802 h 504916"/>
                <a:gd name="connsiteX6" fmla="*/ 157224 w 181873"/>
                <a:gd name="connsiteY6" fmla="*/ 492615 h 504916"/>
                <a:gd name="connsiteX7" fmla="*/ 112119 w 181873"/>
                <a:gd name="connsiteY7" fmla="*/ 396254 h 504916"/>
                <a:gd name="connsiteX8" fmla="*/ 108019 w 181873"/>
                <a:gd name="connsiteY8" fmla="*/ 504916 h 504916"/>
                <a:gd name="connsiteX9" fmla="*/ 81366 w 181873"/>
                <a:gd name="connsiteY9" fmla="*/ 406505 h 504916"/>
                <a:gd name="connsiteX10" fmla="*/ 50613 w 181873"/>
                <a:gd name="connsiteY10" fmla="*/ 498766 h 504916"/>
                <a:gd name="connsiteX11" fmla="*/ 44461 w 181873"/>
                <a:gd name="connsiteY11" fmla="*/ 400354 h 504916"/>
                <a:gd name="connsiteX12" fmla="*/ 3458 w 181873"/>
                <a:gd name="connsiteY12" fmla="*/ 420856 h 504916"/>
                <a:gd name="connsiteX13" fmla="*/ 28060 w 181873"/>
                <a:gd name="connsiteY13" fmla="*/ 357300 h 504916"/>
                <a:gd name="connsiteX14" fmla="*/ 58814 w 181873"/>
                <a:gd name="connsiteY14" fmla="*/ 306044 h 504916"/>
                <a:gd name="connsiteX15" fmla="*/ 52664 w 181873"/>
                <a:gd name="connsiteY15" fmla="*/ 53866 h 504916"/>
                <a:gd name="connsiteX0" fmla="*/ 52664 w 181839"/>
                <a:gd name="connsiteY0" fmla="*/ 53866 h 504916"/>
                <a:gd name="connsiteX1" fmla="*/ 108019 w 181839"/>
                <a:gd name="connsiteY1" fmla="*/ 561 h 504916"/>
                <a:gd name="connsiteX2" fmla="*/ 165425 w 181839"/>
                <a:gd name="connsiteY2" fmla="*/ 43615 h 504916"/>
                <a:gd name="connsiteX3" fmla="*/ 151074 w 181839"/>
                <a:gd name="connsiteY3" fmla="*/ 273241 h 504916"/>
                <a:gd name="connsiteX4" fmla="*/ 181827 w 181839"/>
                <a:gd name="connsiteY4" fmla="*/ 414706 h 504916"/>
                <a:gd name="connsiteX5" fmla="*/ 146973 w 181839"/>
                <a:gd name="connsiteY5" fmla="*/ 386003 h 504916"/>
                <a:gd name="connsiteX6" fmla="*/ 157224 w 181839"/>
                <a:gd name="connsiteY6" fmla="*/ 492615 h 504916"/>
                <a:gd name="connsiteX7" fmla="*/ 112119 w 181839"/>
                <a:gd name="connsiteY7" fmla="*/ 396254 h 504916"/>
                <a:gd name="connsiteX8" fmla="*/ 108019 w 181839"/>
                <a:gd name="connsiteY8" fmla="*/ 504916 h 504916"/>
                <a:gd name="connsiteX9" fmla="*/ 81366 w 181839"/>
                <a:gd name="connsiteY9" fmla="*/ 406505 h 504916"/>
                <a:gd name="connsiteX10" fmla="*/ 50613 w 181839"/>
                <a:gd name="connsiteY10" fmla="*/ 498766 h 504916"/>
                <a:gd name="connsiteX11" fmla="*/ 44461 w 181839"/>
                <a:gd name="connsiteY11" fmla="*/ 400354 h 504916"/>
                <a:gd name="connsiteX12" fmla="*/ 3458 w 181839"/>
                <a:gd name="connsiteY12" fmla="*/ 420856 h 504916"/>
                <a:gd name="connsiteX13" fmla="*/ 28060 w 181839"/>
                <a:gd name="connsiteY13" fmla="*/ 357300 h 504916"/>
                <a:gd name="connsiteX14" fmla="*/ 58814 w 181839"/>
                <a:gd name="connsiteY14" fmla="*/ 306044 h 504916"/>
                <a:gd name="connsiteX15" fmla="*/ 52664 w 181839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270875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9467 h 510517"/>
                <a:gd name="connsiteX1" fmla="*/ 100203 w 183758"/>
                <a:gd name="connsiteY1" fmla="*/ 301 h 510517"/>
                <a:gd name="connsiteX2" fmla="*/ 165425 w 183758"/>
                <a:gd name="connsiteY2" fmla="*/ 49216 h 510517"/>
                <a:gd name="connsiteX3" fmla="*/ 151074 w 183758"/>
                <a:gd name="connsiteY3" fmla="*/ 278842 h 510517"/>
                <a:gd name="connsiteX4" fmla="*/ 181827 w 183758"/>
                <a:gd name="connsiteY4" fmla="*/ 420307 h 510517"/>
                <a:gd name="connsiteX5" fmla="*/ 146973 w 183758"/>
                <a:gd name="connsiteY5" fmla="*/ 391604 h 510517"/>
                <a:gd name="connsiteX6" fmla="*/ 157224 w 183758"/>
                <a:gd name="connsiteY6" fmla="*/ 498216 h 510517"/>
                <a:gd name="connsiteX7" fmla="*/ 112119 w 183758"/>
                <a:gd name="connsiteY7" fmla="*/ 401855 h 510517"/>
                <a:gd name="connsiteX8" fmla="*/ 108019 w 183758"/>
                <a:gd name="connsiteY8" fmla="*/ 510517 h 510517"/>
                <a:gd name="connsiteX9" fmla="*/ 81366 w 183758"/>
                <a:gd name="connsiteY9" fmla="*/ 412106 h 510517"/>
                <a:gd name="connsiteX10" fmla="*/ 50613 w 183758"/>
                <a:gd name="connsiteY10" fmla="*/ 504367 h 510517"/>
                <a:gd name="connsiteX11" fmla="*/ 44461 w 183758"/>
                <a:gd name="connsiteY11" fmla="*/ 405955 h 510517"/>
                <a:gd name="connsiteX12" fmla="*/ 3458 w 183758"/>
                <a:gd name="connsiteY12" fmla="*/ 426457 h 510517"/>
                <a:gd name="connsiteX13" fmla="*/ 28060 w 183758"/>
                <a:gd name="connsiteY13" fmla="*/ 362901 h 510517"/>
                <a:gd name="connsiteX14" fmla="*/ 56860 w 183758"/>
                <a:gd name="connsiteY14" fmla="*/ 233491 h 510517"/>
                <a:gd name="connsiteX15" fmla="*/ 52664 w 183758"/>
                <a:gd name="connsiteY15" fmla="*/ 59467 h 510517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85"/>
                <a:gd name="connsiteX1" fmla="*/ 100203 w 183622"/>
                <a:gd name="connsiteY1" fmla="*/ 555 h 510785"/>
                <a:gd name="connsiteX2" fmla="*/ 165425 w 183622"/>
                <a:gd name="connsiteY2" fmla="*/ 49470 h 510785"/>
                <a:gd name="connsiteX3" fmla="*/ 151074 w 183622"/>
                <a:gd name="connsiteY3" fmla="*/ 310357 h 510785"/>
                <a:gd name="connsiteX4" fmla="*/ 181827 w 183622"/>
                <a:gd name="connsiteY4" fmla="*/ 420561 h 510785"/>
                <a:gd name="connsiteX5" fmla="*/ 146973 w 183622"/>
                <a:gd name="connsiteY5" fmla="*/ 391858 h 510785"/>
                <a:gd name="connsiteX6" fmla="*/ 157224 w 183622"/>
                <a:gd name="connsiteY6" fmla="*/ 498470 h 510785"/>
                <a:gd name="connsiteX7" fmla="*/ 112119 w 183622"/>
                <a:gd name="connsiteY7" fmla="*/ 402109 h 510785"/>
                <a:gd name="connsiteX8" fmla="*/ 108019 w 183622"/>
                <a:gd name="connsiteY8" fmla="*/ 510771 h 510785"/>
                <a:gd name="connsiteX9" fmla="*/ 77459 w 183622"/>
                <a:gd name="connsiteY9" fmla="*/ 410406 h 510785"/>
                <a:gd name="connsiteX10" fmla="*/ 50613 w 183622"/>
                <a:gd name="connsiteY10" fmla="*/ 504621 h 510785"/>
                <a:gd name="connsiteX11" fmla="*/ 44461 w 183622"/>
                <a:gd name="connsiteY11" fmla="*/ 406209 h 510785"/>
                <a:gd name="connsiteX12" fmla="*/ 3458 w 183622"/>
                <a:gd name="connsiteY12" fmla="*/ 426711 h 510785"/>
                <a:gd name="connsiteX13" fmla="*/ 28060 w 183622"/>
                <a:gd name="connsiteY13" fmla="*/ 363155 h 510785"/>
                <a:gd name="connsiteX14" fmla="*/ 56860 w 183622"/>
                <a:gd name="connsiteY14" fmla="*/ 233745 h 510785"/>
                <a:gd name="connsiteX15" fmla="*/ 52664 w 183622"/>
                <a:gd name="connsiteY15" fmla="*/ 59721 h 510785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94408 h 545501"/>
                <a:gd name="connsiteX1" fmla="*/ 102157 w 183622"/>
                <a:gd name="connsiteY1" fmla="*/ 73 h 545501"/>
                <a:gd name="connsiteX2" fmla="*/ 165425 w 183622"/>
                <a:gd name="connsiteY2" fmla="*/ 84157 h 545501"/>
                <a:gd name="connsiteX3" fmla="*/ 151074 w 183622"/>
                <a:gd name="connsiteY3" fmla="*/ 345044 h 545501"/>
                <a:gd name="connsiteX4" fmla="*/ 181827 w 183622"/>
                <a:gd name="connsiteY4" fmla="*/ 455248 h 545501"/>
                <a:gd name="connsiteX5" fmla="*/ 146973 w 183622"/>
                <a:gd name="connsiteY5" fmla="*/ 426545 h 545501"/>
                <a:gd name="connsiteX6" fmla="*/ 157224 w 183622"/>
                <a:gd name="connsiteY6" fmla="*/ 533157 h 545501"/>
                <a:gd name="connsiteX7" fmla="*/ 112119 w 183622"/>
                <a:gd name="connsiteY7" fmla="*/ 436796 h 545501"/>
                <a:gd name="connsiteX8" fmla="*/ 108019 w 183622"/>
                <a:gd name="connsiteY8" fmla="*/ 545458 h 545501"/>
                <a:gd name="connsiteX9" fmla="*/ 77459 w 183622"/>
                <a:gd name="connsiteY9" fmla="*/ 445093 h 545501"/>
                <a:gd name="connsiteX10" fmla="*/ 50613 w 183622"/>
                <a:gd name="connsiteY10" fmla="*/ 539308 h 545501"/>
                <a:gd name="connsiteX11" fmla="*/ 44461 w 183622"/>
                <a:gd name="connsiteY11" fmla="*/ 440896 h 545501"/>
                <a:gd name="connsiteX12" fmla="*/ 3458 w 183622"/>
                <a:gd name="connsiteY12" fmla="*/ 461398 h 545501"/>
                <a:gd name="connsiteX13" fmla="*/ 28060 w 183622"/>
                <a:gd name="connsiteY13" fmla="*/ 397842 h 545501"/>
                <a:gd name="connsiteX14" fmla="*/ 56860 w 183622"/>
                <a:gd name="connsiteY14" fmla="*/ 268432 h 545501"/>
                <a:gd name="connsiteX15" fmla="*/ 52664 w 183622"/>
                <a:gd name="connsiteY15" fmla="*/ 94408 h 545501"/>
                <a:gd name="connsiteX0" fmla="*/ 52664 w 183622"/>
                <a:gd name="connsiteY0" fmla="*/ 99119 h 550212"/>
                <a:gd name="connsiteX1" fmla="*/ 102157 w 183622"/>
                <a:gd name="connsiteY1" fmla="*/ 4784 h 550212"/>
                <a:gd name="connsiteX2" fmla="*/ 165425 w 183622"/>
                <a:gd name="connsiteY2" fmla="*/ 49791 h 550212"/>
                <a:gd name="connsiteX3" fmla="*/ 151074 w 183622"/>
                <a:gd name="connsiteY3" fmla="*/ 349755 h 550212"/>
                <a:gd name="connsiteX4" fmla="*/ 181827 w 183622"/>
                <a:gd name="connsiteY4" fmla="*/ 459959 h 550212"/>
                <a:gd name="connsiteX5" fmla="*/ 146973 w 183622"/>
                <a:gd name="connsiteY5" fmla="*/ 431256 h 550212"/>
                <a:gd name="connsiteX6" fmla="*/ 157224 w 183622"/>
                <a:gd name="connsiteY6" fmla="*/ 537868 h 550212"/>
                <a:gd name="connsiteX7" fmla="*/ 112119 w 183622"/>
                <a:gd name="connsiteY7" fmla="*/ 441507 h 550212"/>
                <a:gd name="connsiteX8" fmla="*/ 108019 w 183622"/>
                <a:gd name="connsiteY8" fmla="*/ 550169 h 550212"/>
                <a:gd name="connsiteX9" fmla="*/ 77459 w 183622"/>
                <a:gd name="connsiteY9" fmla="*/ 449804 h 550212"/>
                <a:gd name="connsiteX10" fmla="*/ 50613 w 183622"/>
                <a:gd name="connsiteY10" fmla="*/ 544019 h 550212"/>
                <a:gd name="connsiteX11" fmla="*/ 44461 w 183622"/>
                <a:gd name="connsiteY11" fmla="*/ 445607 h 550212"/>
                <a:gd name="connsiteX12" fmla="*/ 3458 w 183622"/>
                <a:gd name="connsiteY12" fmla="*/ 466109 h 550212"/>
                <a:gd name="connsiteX13" fmla="*/ 28060 w 183622"/>
                <a:gd name="connsiteY13" fmla="*/ 402553 h 550212"/>
                <a:gd name="connsiteX14" fmla="*/ 56860 w 183622"/>
                <a:gd name="connsiteY14" fmla="*/ 273143 h 550212"/>
                <a:gd name="connsiteX15" fmla="*/ 52664 w 183622"/>
                <a:gd name="connsiteY15" fmla="*/ 99119 h 550212"/>
                <a:gd name="connsiteX0" fmla="*/ 52664 w 183622"/>
                <a:gd name="connsiteY0" fmla="*/ 52963 h 547041"/>
                <a:gd name="connsiteX1" fmla="*/ 102157 w 183622"/>
                <a:gd name="connsiteY1" fmla="*/ 1613 h 547041"/>
                <a:gd name="connsiteX2" fmla="*/ 165425 w 183622"/>
                <a:gd name="connsiteY2" fmla="*/ 46620 h 547041"/>
                <a:gd name="connsiteX3" fmla="*/ 151074 w 183622"/>
                <a:gd name="connsiteY3" fmla="*/ 346584 h 547041"/>
                <a:gd name="connsiteX4" fmla="*/ 181827 w 183622"/>
                <a:gd name="connsiteY4" fmla="*/ 456788 h 547041"/>
                <a:gd name="connsiteX5" fmla="*/ 146973 w 183622"/>
                <a:gd name="connsiteY5" fmla="*/ 428085 h 547041"/>
                <a:gd name="connsiteX6" fmla="*/ 157224 w 183622"/>
                <a:gd name="connsiteY6" fmla="*/ 534697 h 547041"/>
                <a:gd name="connsiteX7" fmla="*/ 112119 w 183622"/>
                <a:gd name="connsiteY7" fmla="*/ 438336 h 547041"/>
                <a:gd name="connsiteX8" fmla="*/ 108019 w 183622"/>
                <a:gd name="connsiteY8" fmla="*/ 546998 h 547041"/>
                <a:gd name="connsiteX9" fmla="*/ 77459 w 183622"/>
                <a:gd name="connsiteY9" fmla="*/ 446633 h 547041"/>
                <a:gd name="connsiteX10" fmla="*/ 50613 w 183622"/>
                <a:gd name="connsiteY10" fmla="*/ 540848 h 547041"/>
                <a:gd name="connsiteX11" fmla="*/ 44461 w 183622"/>
                <a:gd name="connsiteY11" fmla="*/ 442436 h 547041"/>
                <a:gd name="connsiteX12" fmla="*/ 3458 w 183622"/>
                <a:gd name="connsiteY12" fmla="*/ 462938 h 547041"/>
                <a:gd name="connsiteX13" fmla="*/ 28060 w 183622"/>
                <a:gd name="connsiteY13" fmla="*/ 399382 h 547041"/>
                <a:gd name="connsiteX14" fmla="*/ 56860 w 183622"/>
                <a:gd name="connsiteY14" fmla="*/ 269972 h 547041"/>
                <a:gd name="connsiteX15" fmla="*/ 52664 w 183622"/>
                <a:gd name="connsiteY15" fmla="*/ 52963 h 547041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3622" h="555612">
                  <a:moveTo>
                    <a:pt x="52664" y="61534"/>
                  </a:moveTo>
                  <a:cubicBezTo>
                    <a:pt x="59888" y="15179"/>
                    <a:pt x="81410" y="1472"/>
                    <a:pt x="100203" y="415"/>
                  </a:cubicBezTo>
                  <a:cubicBezTo>
                    <a:pt x="118996" y="-642"/>
                    <a:pt x="156947" y="-3932"/>
                    <a:pt x="165425" y="55191"/>
                  </a:cubicBezTo>
                  <a:cubicBezTo>
                    <a:pt x="173903" y="114314"/>
                    <a:pt x="148340" y="286794"/>
                    <a:pt x="151074" y="355155"/>
                  </a:cubicBezTo>
                  <a:cubicBezTo>
                    <a:pt x="153808" y="423516"/>
                    <a:pt x="192279" y="447868"/>
                    <a:pt x="181827" y="465359"/>
                  </a:cubicBezTo>
                  <a:cubicBezTo>
                    <a:pt x="171375" y="482850"/>
                    <a:pt x="151074" y="423671"/>
                    <a:pt x="146973" y="436656"/>
                  </a:cubicBezTo>
                  <a:cubicBezTo>
                    <a:pt x="142873" y="449641"/>
                    <a:pt x="171138" y="533553"/>
                    <a:pt x="157224" y="543268"/>
                  </a:cubicBezTo>
                  <a:cubicBezTo>
                    <a:pt x="143310" y="552983"/>
                    <a:pt x="120320" y="444857"/>
                    <a:pt x="112119" y="446907"/>
                  </a:cubicBezTo>
                  <a:cubicBezTo>
                    <a:pt x="103918" y="448957"/>
                    <a:pt x="123565" y="558094"/>
                    <a:pt x="108019" y="555569"/>
                  </a:cubicBezTo>
                  <a:cubicBezTo>
                    <a:pt x="92473" y="553044"/>
                    <a:pt x="87027" y="456229"/>
                    <a:pt x="77459" y="455204"/>
                  </a:cubicBezTo>
                  <a:cubicBezTo>
                    <a:pt x="67891" y="454179"/>
                    <a:pt x="67836" y="548164"/>
                    <a:pt x="50613" y="549419"/>
                  </a:cubicBezTo>
                  <a:cubicBezTo>
                    <a:pt x="33390" y="550674"/>
                    <a:pt x="52320" y="463992"/>
                    <a:pt x="44461" y="451007"/>
                  </a:cubicBezTo>
                  <a:cubicBezTo>
                    <a:pt x="36602" y="438022"/>
                    <a:pt x="16442" y="478685"/>
                    <a:pt x="3458" y="471509"/>
                  </a:cubicBezTo>
                  <a:cubicBezTo>
                    <a:pt x="-9526" y="464333"/>
                    <a:pt x="17467" y="429480"/>
                    <a:pt x="28060" y="407953"/>
                  </a:cubicBezTo>
                  <a:cubicBezTo>
                    <a:pt x="60144" y="359073"/>
                    <a:pt x="59236" y="343593"/>
                    <a:pt x="56860" y="278543"/>
                  </a:cubicBezTo>
                  <a:cubicBezTo>
                    <a:pt x="54484" y="213493"/>
                    <a:pt x="45440" y="107889"/>
                    <a:pt x="52664" y="61534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4D580D94-12F0-46B3-8138-3566D5ACAAF4}"/>
                </a:ext>
              </a:extLst>
            </p:cNvPr>
            <p:cNvSpPr/>
            <p:nvPr/>
          </p:nvSpPr>
          <p:spPr>
            <a:xfrm rot="3691782">
              <a:off x="9224364" y="2651056"/>
              <a:ext cx="150303" cy="254985"/>
            </a:xfrm>
            <a:custGeom>
              <a:avLst/>
              <a:gdLst>
                <a:gd name="connsiteX0" fmla="*/ 26048 w 207295"/>
                <a:gd name="connsiteY0" fmla="*/ 89400 h 310281"/>
                <a:gd name="connsiteX1" fmla="*/ 88597 w 207295"/>
                <a:gd name="connsiteY1" fmla="*/ 44 h 310281"/>
                <a:gd name="connsiteX2" fmla="*/ 171995 w 207295"/>
                <a:gd name="connsiteY2" fmla="*/ 80464 h 310281"/>
                <a:gd name="connsiteX3" fmla="*/ 204758 w 207295"/>
                <a:gd name="connsiteY3" fmla="*/ 274067 h 310281"/>
                <a:gd name="connsiteX4" fmla="*/ 109446 w 207295"/>
                <a:gd name="connsiteY4" fmla="*/ 294916 h 310281"/>
                <a:gd name="connsiteX5" fmla="*/ 5199 w 207295"/>
                <a:gd name="connsiteY5" fmla="*/ 294916 h 310281"/>
                <a:gd name="connsiteX6" fmla="*/ 26048 w 207295"/>
                <a:gd name="connsiteY6" fmla="*/ 89400 h 310281"/>
                <a:gd name="connsiteX0" fmla="*/ 25027 w 206625"/>
                <a:gd name="connsiteY0" fmla="*/ 89400 h 324978"/>
                <a:gd name="connsiteX1" fmla="*/ 87576 w 206625"/>
                <a:gd name="connsiteY1" fmla="*/ 44 h 324978"/>
                <a:gd name="connsiteX2" fmla="*/ 170974 w 206625"/>
                <a:gd name="connsiteY2" fmla="*/ 80464 h 324978"/>
                <a:gd name="connsiteX3" fmla="*/ 203737 w 206625"/>
                <a:gd name="connsiteY3" fmla="*/ 274067 h 324978"/>
                <a:gd name="connsiteX4" fmla="*/ 102468 w 206625"/>
                <a:gd name="connsiteY4" fmla="*/ 321723 h 324978"/>
                <a:gd name="connsiteX5" fmla="*/ 4178 w 206625"/>
                <a:gd name="connsiteY5" fmla="*/ 294916 h 324978"/>
                <a:gd name="connsiteX6" fmla="*/ 25027 w 206625"/>
                <a:gd name="connsiteY6" fmla="*/ 89400 h 324978"/>
                <a:gd name="connsiteX0" fmla="*/ 25027 w 215052"/>
                <a:gd name="connsiteY0" fmla="*/ 89406 h 325089"/>
                <a:gd name="connsiteX1" fmla="*/ 87576 w 215052"/>
                <a:gd name="connsiteY1" fmla="*/ 50 h 325089"/>
                <a:gd name="connsiteX2" fmla="*/ 170974 w 215052"/>
                <a:gd name="connsiteY2" fmla="*/ 80470 h 325089"/>
                <a:gd name="connsiteX3" fmla="*/ 212673 w 215052"/>
                <a:gd name="connsiteY3" fmla="*/ 300880 h 325089"/>
                <a:gd name="connsiteX4" fmla="*/ 102468 w 215052"/>
                <a:gd name="connsiteY4" fmla="*/ 321729 h 325089"/>
                <a:gd name="connsiteX5" fmla="*/ 4178 w 215052"/>
                <a:gd name="connsiteY5" fmla="*/ 294922 h 325089"/>
                <a:gd name="connsiteX6" fmla="*/ 25027 w 215052"/>
                <a:gd name="connsiteY6" fmla="*/ 89406 h 325089"/>
                <a:gd name="connsiteX0" fmla="*/ 33149 w 223174"/>
                <a:gd name="connsiteY0" fmla="*/ 89406 h 331862"/>
                <a:gd name="connsiteX1" fmla="*/ 95698 w 223174"/>
                <a:gd name="connsiteY1" fmla="*/ 50 h 331862"/>
                <a:gd name="connsiteX2" fmla="*/ 179096 w 223174"/>
                <a:gd name="connsiteY2" fmla="*/ 80470 h 331862"/>
                <a:gd name="connsiteX3" fmla="*/ 220795 w 223174"/>
                <a:gd name="connsiteY3" fmla="*/ 300880 h 331862"/>
                <a:gd name="connsiteX4" fmla="*/ 110590 w 223174"/>
                <a:gd name="connsiteY4" fmla="*/ 321729 h 331862"/>
                <a:gd name="connsiteX5" fmla="*/ 3365 w 223174"/>
                <a:gd name="connsiteY5" fmla="*/ 309814 h 331862"/>
                <a:gd name="connsiteX6" fmla="*/ 33149 w 223174"/>
                <a:gd name="connsiteY6" fmla="*/ 89406 h 331862"/>
                <a:gd name="connsiteX0" fmla="*/ 23550 w 225489"/>
                <a:gd name="connsiteY0" fmla="*/ 104561 h 331102"/>
                <a:gd name="connsiteX1" fmla="*/ 98013 w 225489"/>
                <a:gd name="connsiteY1" fmla="*/ 312 h 331102"/>
                <a:gd name="connsiteX2" fmla="*/ 181411 w 225489"/>
                <a:gd name="connsiteY2" fmla="*/ 80732 h 331102"/>
                <a:gd name="connsiteX3" fmla="*/ 223110 w 225489"/>
                <a:gd name="connsiteY3" fmla="*/ 301142 h 331102"/>
                <a:gd name="connsiteX4" fmla="*/ 112905 w 225489"/>
                <a:gd name="connsiteY4" fmla="*/ 321991 h 331102"/>
                <a:gd name="connsiteX5" fmla="*/ 5680 w 225489"/>
                <a:gd name="connsiteY5" fmla="*/ 310076 h 331102"/>
                <a:gd name="connsiteX6" fmla="*/ 23550 w 225489"/>
                <a:gd name="connsiteY6" fmla="*/ 104561 h 331102"/>
                <a:gd name="connsiteX0" fmla="*/ 23550 w 227742"/>
                <a:gd name="connsiteY0" fmla="*/ 104561 h 331102"/>
                <a:gd name="connsiteX1" fmla="*/ 98013 w 227742"/>
                <a:gd name="connsiteY1" fmla="*/ 312 h 331102"/>
                <a:gd name="connsiteX2" fmla="*/ 196304 w 227742"/>
                <a:gd name="connsiteY2" fmla="*/ 80732 h 331102"/>
                <a:gd name="connsiteX3" fmla="*/ 223110 w 227742"/>
                <a:gd name="connsiteY3" fmla="*/ 301142 h 331102"/>
                <a:gd name="connsiteX4" fmla="*/ 112905 w 227742"/>
                <a:gd name="connsiteY4" fmla="*/ 321991 h 331102"/>
                <a:gd name="connsiteX5" fmla="*/ 5680 w 227742"/>
                <a:gd name="connsiteY5" fmla="*/ 310076 h 331102"/>
                <a:gd name="connsiteX6" fmla="*/ 23550 w 227742"/>
                <a:gd name="connsiteY6" fmla="*/ 104561 h 331102"/>
                <a:gd name="connsiteX0" fmla="*/ 19305 w 229454"/>
                <a:gd name="connsiteY0" fmla="*/ 68648 h 333403"/>
                <a:gd name="connsiteX1" fmla="*/ 99725 w 229454"/>
                <a:gd name="connsiteY1" fmla="*/ 141 h 333403"/>
                <a:gd name="connsiteX2" fmla="*/ 198016 w 229454"/>
                <a:gd name="connsiteY2" fmla="*/ 80561 h 333403"/>
                <a:gd name="connsiteX3" fmla="*/ 224822 w 229454"/>
                <a:gd name="connsiteY3" fmla="*/ 300971 h 333403"/>
                <a:gd name="connsiteX4" fmla="*/ 114617 w 229454"/>
                <a:gd name="connsiteY4" fmla="*/ 321820 h 333403"/>
                <a:gd name="connsiteX5" fmla="*/ 7392 w 229454"/>
                <a:gd name="connsiteY5" fmla="*/ 309905 h 333403"/>
                <a:gd name="connsiteX6" fmla="*/ 19305 w 229454"/>
                <a:gd name="connsiteY6" fmla="*/ 68648 h 333403"/>
                <a:gd name="connsiteX0" fmla="*/ 19305 w 226896"/>
                <a:gd name="connsiteY0" fmla="*/ 68558 h 333313"/>
                <a:gd name="connsiteX1" fmla="*/ 99725 w 226896"/>
                <a:gd name="connsiteY1" fmla="*/ 51 h 333313"/>
                <a:gd name="connsiteX2" fmla="*/ 180145 w 226896"/>
                <a:gd name="connsiteY2" fmla="*/ 62599 h 333313"/>
                <a:gd name="connsiteX3" fmla="*/ 224822 w 226896"/>
                <a:gd name="connsiteY3" fmla="*/ 300881 h 333313"/>
                <a:gd name="connsiteX4" fmla="*/ 114617 w 226896"/>
                <a:gd name="connsiteY4" fmla="*/ 321730 h 333313"/>
                <a:gd name="connsiteX5" fmla="*/ 7392 w 226896"/>
                <a:gd name="connsiteY5" fmla="*/ 309815 h 333313"/>
                <a:gd name="connsiteX6" fmla="*/ 19305 w 226896"/>
                <a:gd name="connsiteY6" fmla="*/ 68558 h 333313"/>
                <a:gd name="connsiteX0" fmla="*/ 18790 w 226497"/>
                <a:gd name="connsiteY0" fmla="*/ 95334 h 360089"/>
                <a:gd name="connsiteX1" fmla="*/ 84318 w 226497"/>
                <a:gd name="connsiteY1" fmla="*/ 20 h 360089"/>
                <a:gd name="connsiteX2" fmla="*/ 179630 w 226497"/>
                <a:gd name="connsiteY2" fmla="*/ 89375 h 360089"/>
                <a:gd name="connsiteX3" fmla="*/ 224307 w 226497"/>
                <a:gd name="connsiteY3" fmla="*/ 327657 h 360089"/>
                <a:gd name="connsiteX4" fmla="*/ 114102 w 226497"/>
                <a:gd name="connsiteY4" fmla="*/ 348506 h 360089"/>
                <a:gd name="connsiteX5" fmla="*/ 6877 w 226497"/>
                <a:gd name="connsiteY5" fmla="*/ 336591 h 360089"/>
                <a:gd name="connsiteX6" fmla="*/ 18790 w 226497"/>
                <a:gd name="connsiteY6" fmla="*/ 95334 h 360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6497" h="360089">
                  <a:moveTo>
                    <a:pt x="18790" y="95334"/>
                  </a:moveTo>
                  <a:cubicBezTo>
                    <a:pt x="31697" y="39239"/>
                    <a:pt x="57511" y="1013"/>
                    <a:pt x="84318" y="20"/>
                  </a:cubicBezTo>
                  <a:cubicBezTo>
                    <a:pt x="111125" y="-973"/>
                    <a:pt x="156299" y="34769"/>
                    <a:pt x="179630" y="89375"/>
                  </a:cubicBezTo>
                  <a:cubicBezTo>
                    <a:pt x="202961" y="143981"/>
                    <a:pt x="235228" y="284469"/>
                    <a:pt x="224307" y="327657"/>
                  </a:cubicBezTo>
                  <a:cubicBezTo>
                    <a:pt x="213386" y="370845"/>
                    <a:pt x="147362" y="345031"/>
                    <a:pt x="114102" y="348506"/>
                  </a:cubicBezTo>
                  <a:cubicBezTo>
                    <a:pt x="80842" y="351981"/>
                    <a:pt x="22762" y="378786"/>
                    <a:pt x="6877" y="336591"/>
                  </a:cubicBezTo>
                  <a:cubicBezTo>
                    <a:pt x="-9008" y="294396"/>
                    <a:pt x="5883" y="151429"/>
                    <a:pt x="18790" y="95334"/>
                  </a:cubicBezTo>
                  <a:close/>
                </a:path>
              </a:pathLst>
            </a:custGeom>
            <a:solidFill>
              <a:srgbClr val="D6323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73CD0471-0E70-4EB5-8A29-6A33B8A5E0BD}"/>
                </a:ext>
              </a:extLst>
            </p:cNvPr>
            <p:cNvSpPr/>
            <p:nvPr/>
          </p:nvSpPr>
          <p:spPr>
            <a:xfrm rot="17844940">
              <a:off x="9434024" y="3655417"/>
              <a:ext cx="96400" cy="296385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  <a:gd name="connsiteX0" fmla="*/ 6496 w 140748"/>
                <a:gd name="connsiteY0" fmla="*/ 42636 h 364378"/>
                <a:gd name="connsiteX1" fmla="*/ 8067 w 140748"/>
                <a:gd name="connsiteY1" fmla="*/ 310013 h 364378"/>
                <a:gd name="connsiteX2" fmla="*/ 70905 w 140748"/>
                <a:gd name="connsiteY2" fmla="*/ 364185 h 364378"/>
                <a:gd name="connsiteX3" fmla="*/ 129409 w 140748"/>
                <a:gd name="connsiteY3" fmla="*/ 303514 h 364378"/>
                <a:gd name="connsiteX4" fmla="*/ 131576 w 140748"/>
                <a:gd name="connsiteY4" fmla="*/ 60829 h 364378"/>
                <a:gd name="connsiteX5" fmla="*/ 60071 w 140748"/>
                <a:gd name="connsiteY5" fmla="*/ 2324 h 364378"/>
                <a:gd name="connsiteX6" fmla="*/ 6496 w 140748"/>
                <a:gd name="connsiteY6" fmla="*/ 42636 h 364378"/>
                <a:gd name="connsiteX0" fmla="*/ 6496 w 136138"/>
                <a:gd name="connsiteY0" fmla="*/ 45571 h 367313"/>
                <a:gd name="connsiteX1" fmla="*/ 8067 w 136138"/>
                <a:gd name="connsiteY1" fmla="*/ 312948 h 367313"/>
                <a:gd name="connsiteX2" fmla="*/ 70905 w 136138"/>
                <a:gd name="connsiteY2" fmla="*/ 367120 h 367313"/>
                <a:gd name="connsiteX3" fmla="*/ 129409 w 136138"/>
                <a:gd name="connsiteY3" fmla="*/ 306449 h 367313"/>
                <a:gd name="connsiteX4" fmla="*/ 123956 w 136138"/>
                <a:gd name="connsiteY4" fmla="*/ 37094 h 367313"/>
                <a:gd name="connsiteX5" fmla="*/ 60071 w 136138"/>
                <a:gd name="connsiteY5" fmla="*/ 5259 h 367313"/>
                <a:gd name="connsiteX6" fmla="*/ 6496 w 136138"/>
                <a:gd name="connsiteY6" fmla="*/ 45571 h 367313"/>
                <a:gd name="connsiteX0" fmla="*/ 6991 w 136633"/>
                <a:gd name="connsiteY0" fmla="*/ 56469 h 378211"/>
                <a:gd name="connsiteX1" fmla="*/ 8562 w 136633"/>
                <a:gd name="connsiteY1" fmla="*/ 323846 h 378211"/>
                <a:gd name="connsiteX2" fmla="*/ 71400 w 136633"/>
                <a:gd name="connsiteY2" fmla="*/ 378018 h 378211"/>
                <a:gd name="connsiteX3" fmla="*/ 129904 w 136633"/>
                <a:gd name="connsiteY3" fmla="*/ 317347 h 378211"/>
                <a:gd name="connsiteX4" fmla="*/ 124451 w 136633"/>
                <a:gd name="connsiteY4" fmla="*/ 47992 h 378211"/>
                <a:gd name="connsiteX5" fmla="*/ 68186 w 136633"/>
                <a:gd name="connsiteY5" fmla="*/ 917 h 378211"/>
                <a:gd name="connsiteX6" fmla="*/ 6991 w 136633"/>
                <a:gd name="connsiteY6" fmla="*/ 56469 h 378211"/>
                <a:gd name="connsiteX0" fmla="*/ 3871 w 133513"/>
                <a:gd name="connsiteY0" fmla="*/ 56469 h 378103"/>
                <a:gd name="connsiteX1" fmla="*/ 13062 w 133513"/>
                <a:gd name="connsiteY1" fmla="*/ 321941 h 378103"/>
                <a:gd name="connsiteX2" fmla="*/ 68280 w 133513"/>
                <a:gd name="connsiteY2" fmla="*/ 378018 h 378103"/>
                <a:gd name="connsiteX3" fmla="*/ 126784 w 133513"/>
                <a:gd name="connsiteY3" fmla="*/ 317347 h 378103"/>
                <a:gd name="connsiteX4" fmla="*/ 121331 w 133513"/>
                <a:gd name="connsiteY4" fmla="*/ 47992 h 378103"/>
                <a:gd name="connsiteX5" fmla="*/ 65066 w 133513"/>
                <a:gd name="connsiteY5" fmla="*/ 917 h 378103"/>
                <a:gd name="connsiteX6" fmla="*/ 3871 w 133513"/>
                <a:gd name="connsiteY6" fmla="*/ 56469 h 378103"/>
                <a:gd name="connsiteX0" fmla="*/ 3871 w 130834"/>
                <a:gd name="connsiteY0" fmla="*/ 56469 h 378482"/>
                <a:gd name="connsiteX1" fmla="*/ 13062 w 130834"/>
                <a:gd name="connsiteY1" fmla="*/ 321941 h 378482"/>
                <a:gd name="connsiteX2" fmla="*/ 68280 w 130834"/>
                <a:gd name="connsiteY2" fmla="*/ 378018 h 378482"/>
                <a:gd name="connsiteX3" fmla="*/ 121069 w 130834"/>
                <a:gd name="connsiteY3" fmla="*/ 307822 h 378482"/>
                <a:gd name="connsiteX4" fmla="*/ 121331 w 130834"/>
                <a:gd name="connsiteY4" fmla="*/ 47992 h 378482"/>
                <a:gd name="connsiteX5" fmla="*/ 65066 w 130834"/>
                <a:gd name="connsiteY5" fmla="*/ 917 h 378482"/>
                <a:gd name="connsiteX6" fmla="*/ 3871 w 130834"/>
                <a:gd name="connsiteY6" fmla="*/ 56469 h 378482"/>
                <a:gd name="connsiteX0" fmla="*/ 3747 w 130911"/>
                <a:gd name="connsiteY0" fmla="*/ 56469 h 374836"/>
                <a:gd name="connsiteX1" fmla="*/ 12938 w 130911"/>
                <a:gd name="connsiteY1" fmla="*/ 321941 h 374836"/>
                <a:gd name="connsiteX2" fmla="*/ 64346 w 130911"/>
                <a:gd name="connsiteY2" fmla="*/ 374208 h 374836"/>
                <a:gd name="connsiteX3" fmla="*/ 120945 w 130911"/>
                <a:gd name="connsiteY3" fmla="*/ 307822 h 374836"/>
                <a:gd name="connsiteX4" fmla="*/ 121207 w 130911"/>
                <a:gd name="connsiteY4" fmla="*/ 47992 h 374836"/>
                <a:gd name="connsiteX5" fmla="*/ 64942 w 130911"/>
                <a:gd name="connsiteY5" fmla="*/ 917 h 374836"/>
                <a:gd name="connsiteX6" fmla="*/ 3747 w 130911"/>
                <a:gd name="connsiteY6" fmla="*/ 56469 h 374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0911" h="374836">
                  <a:moveTo>
                    <a:pt x="3747" y="56469"/>
                  </a:moveTo>
                  <a:cubicBezTo>
                    <a:pt x="-4920" y="109973"/>
                    <a:pt x="2838" y="268985"/>
                    <a:pt x="12938" y="321941"/>
                  </a:cubicBezTo>
                  <a:cubicBezTo>
                    <a:pt x="23038" y="374897"/>
                    <a:pt x="46345" y="376561"/>
                    <a:pt x="64346" y="374208"/>
                  </a:cubicBezTo>
                  <a:cubicBezTo>
                    <a:pt x="82347" y="371855"/>
                    <a:pt x="111468" y="362191"/>
                    <a:pt x="120945" y="307822"/>
                  </a:cubicBezTo>
                  <a:cubicBezTo>
                    <a:pt x="130422" y="253453"/>
                    <a:pt x="137458" y="102524"/>
                    <a:pt x="121207" y="47992"/>
                  </a:cubicBezTo>
                  <a:cubicBezTo>
                    <a:pt x="104956" y="-6540"/>
                    <a:pt x="84519" y="-496"/>
                    <a:pt x="64942" y="917"/>
                  </a:cubicBezTo>
                  <a:cubicBezTo>
                    <a:pt x="45365" y="2330"/>
                    <a:pt x="12414" y="2965"/>
                    <a:pt x="3747" y="56469"/>
                  </a:cubicBezTo>
                  <a:close/>
                </a:path>
              </a:pathLst>
            </a:custGeom>
            <a:solidFill>
              <a:srgbClr val="D6323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072E825B-4731-4153-80C6-F8F5D94092AD}"/>
                </a:ext>
              </a:extLst>
            </p:cNvPr>
            <p:cNvSpPr/>
            <p:nvPr/>
          </p:nvSpPr>
          <p:spPr>
            <a:xfrm>
              <a:off x="9326113" y="3508905"/>
              <a:ext cx="124042" cy="287205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111" h="362079">
                  <a:moveTo>
                    <a:pt x="3429" y="49900"/>
                  </a:moveTo>
                  <a:cubicBezTo>
                    <a:pt x="-5238" y="101182"/>
                    <a:pt x="3790" y="255748"/>
                    <a:pt x="16430" y="307752"/>
                  </a:cubicBezTo>
                  <a:cubicBezTo>
                    <a:pt x="29070" y="359756"/>
                    <a:pt x="59044" y="363007"/>
                    <a:pt x="79268" y="361924"/>
                  </a:cubicBezTo>
                  <a:cubicBezTo>
                    <a:pt x="99492" y="360841"/>
                    <a:pt x="127660" y="351812"/>
                    <a:pt x="137772" y="301253"/>
                  </a:cubicBezTo>
                  <a:cubicBezTo>
                    <a:pt x="147884" y="250694"/>
                    <a:pt x="156190" y="113100"/>
                    <a:pt x="139939" y="58568"/>
                  </a:cubicBezTo>
                  <a:cubicBezTo>
                    <a:pt x="123688" y="4036"/>
                    <a:pt x="86852" y="-658"/>
                    <a:pt x="68434" y="63"/>
                  </a:cubicBezTo>
                  <a:cubicBezTo>
                    <a:pt x="50016" y="784"/>
                    <a:pt x="12096" y="-1382"/>
                    <a:pt x="3429" y="49900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F2EB5416-5D9C-4F3F-86C5-A8F42D73435A}"/>
                </a:ext>
              </a:extLst>
            </p:cNvPr>
            <p:cNvSpPr/>
            <p:nvPr/>
          </p:nvSpPr>
          <p:spPr>
            <a:xfrm>
              <a:off x="9263817" y="3273445"/>
              <a:ext cx="261064" cy="355598"/>
            </a:xfrm>
            <a:custGeom>
              <a:avLst/>
              <a:gdLst>
                <a:gd name="connsiteX0" fmla="*/ 11215 w 427713"/>
                <a:gd name="connsiteY0" fmla="*/ 118649 h 561918"/>
                <a:gd name="connsiteX1" fmla="*/ 27755 w 427713"/>
                <a:gd name="connsiteY1" fmla="*/ 364379 h 561918"/>
                <a:gd name="connsiteX2" fmla="*/ 32481 w 427713"/>
                <a:gd name="connsiteY2" fmla="*/ 522686 h 561918"/>
                <a:gd name="connsiteX3" fmla="*/ 190788 w 427713"/>
                <a:gd name="connsiteY3" fmla="*/ 543951 h 561918"/>
                <a:gd name="connsiteX4" fmla="*/ 405802 w 427713"/>
                <a:gd name="connsiteY4" fmla="*/ 543951 h 561918"/>
                <a:gd name="connsiteX5" fmla="*/ 417615 w 427713"/>
                <a:gd name="connsiteY5" fmla="*/ 312398 h 561918"/>
                <a:gd name="connsiteX6" fmla="*/ 410527 w 427713"/>
                <a:gd name="connsiteY6" fmla="*/ 76119 h 561918"/>
                <a:gd name="connsiteX7" fmla="*/ 216778 w 427713"/>
                <a:gd name="connsiteY7" fmla="*/ 509 h 561918"/>
                <a:gd name="connsiteX8" fmla="*/ 11215 w 427713"/>
                <a:gd name="connsiteY8" fmla="*/ 118649 h 561918"/>
                <a:gd name="connsiteX0" fmla="*/ 11560 w 425696"/>
                <a:gd name="connsiteY0" fmla="*/ 87530 h 561515"/>
                <a:gd name="connsiteX1" fmla="*/ 25738 w 425696"/>
                <a:gd name="connsiteY1" fmla="*/ 363976 h 561515"/>
                <a:gd name="connsiteX2" fmla="*/ 30464 w 425696"/>
                <a:gd name="connsiteY2" fmla="*/ 522283 h 561515"/>
                <a:gd name="connsiteX3" fmla="*/ 188771 w 425696"/>
                <a:gd name="connsiteY3" fmla="*/ 543548 h 561515"/>
                <a:gd name="connsiteX4" fmla="*/ 403785 w 425696"/>
                <a:gd name="connsiteY4" fmla="*/ 543548 h 561515"/>
                <a:gd name="connsiteX5" fmla="*/ 415598 w 425696"/>
                <a:gd name="connsiteY5" fmla="*/ 311995 h 561515"/>
                <a:gd name="connsiteX6" fmla="*/ 408510 w 425696"/>
                <a:gd name="connsiteY6" fmla="*/ 75716 h 561515"/>
                <a:gd name="connsiteX7" fmla="*/ 214761 w 425696"/>
                <a:gd name="connsiteY7" fmla="*/ 106 h 561515"/>
                <a:gd name="connsiteX8" fmla="*/ 11560 w 425696"/>
                <a:gd name="connsiteY8" fmla="*/ 87530 h 561515"/>
                <a:gd name="connsiteX0" fmla="*/ 10883 w 425019"/>
                <a:gd name="connsiteY0" fmla="*/ 85178 h 559163"/>
                <a:gd name="connsiteX1" fmla="*/ 25061 w 425019"/>
                <a:gd name="connsiteY1" fmla="*/ 361624 h 559163"/>
                <a:gd name="connsiteX2" fmla="*/ 29787 w 425019"/>
                <a:gd name="connsiteY2" fmla="*/ 519931 h 559163"/>
                <a:gd name="connsiteX3" fmla="*/ 188094 w 425019"/>
                <a:gd name="connsiteY3" fmla="*/ 541196 h 559163"/>
                <a:gd name="connsiteX4" fmla="*/ 403108 w 425019"/>
                <a:gd name="connsiteY4" fmla="*/ 541196 h 559163"/>
                <a:gd name="connsiteX5" fmla="*/ 414921 w 425019"/>
                <a:gd name="connsiteY5" fmla="*/ 309643 h 559163"/>
                <a:gd name="connsiteX6" fmla="*/ 407833 w 425019"/>
                <a:gd name="connsiteY6" fmla="*/ 73364 h 559163"/>
                <a:gd name="connsiteX7" fmla="*/ 204633 w 425019"/>
                <a:gd name="connsiteY7" fmla="*/ 116 h 559163"/>
                <a:gd name="connsiteX8" fmla="*/ 10883 w 425019"/>
                <a:gd name="connsiteY8" fmla="*/ 85178 h 559163"/>
                <a:gd name="connsiteX0" fmla="*/ 10883 w 431603"/>
                <a:gd name="connsiteY0" fmla="*/ 85178 h 559163"/>
                <a:gd name="connsiteX1" fmla="*/ 25061 w 431603"/>
                <a:gd name="connsiteY1" fmla="*/ 361624 h 559163"/>
                <a:gd name="connsiteX2" fmla="*/ 29787 w 431603"/>
                <a:gd name="connsiteY2" fmla="*/ 519931 h 559163"/>
                <a:gd name="connsiteX3" fmla="*/ 188094 w 431603"/>
                <a:gd name="connsiteY3" fmla="*/ 541196 h 559163"/>
                <a:gd name="connsiteX4" fmla="*/ 403108 w 431603"/>
                <a:gd name="connsiteY4" fmla="*/ 541196 h 559163"/>
                <a:gd name="connsiteX5" fmla="*/ 429098 w 431603"/>
                <a:gd name="connsiteY5" fmla="*/ 309643 h 559163"/>
                <a:gd name="connsiteX6" fmla="*/ 407833 w 431603"/>
                <a:gd name="connsiteY6" fmla="*/ 73364 h 559163"/>
                <a:gd name="connsiteX7" fmla="*/ 204633 w 431603"/>
                <a:gd name="connsiteY7" fmla="*/ 116 h 559163"/>
                <a:gd name="connsiteX8" fmla="*/ 10883 w 431603"/>
                <a:gd name="connsiteY8" fmla="*/ 85178 h 559163"/>
                <a:gd name="connsiteX0" fmla="*/ 16874 w 437594"/>
                <a:gd name="connsiteY0" fmla="*/ 85178 h 559163"/>
                <a:gd name="connsiteX1" fmla="*/ 12150 w 437594"/>
                <a:gd name="connsiteY1" fmla="*/ 361624 h 559163"/>
                <a:gd name="connsiteX2" fmla="*/ 35778 w 437594"/>
                <a:gd name="connsiteY2" fmla="*/ 519931 h 559163"/>
                <a:gd name="connsiteX3" fmla="*/ 194085 w 437594"/>
                <a:gd name="connsiteY3" fmla="*/ 541196 h 559163"/>
                <a:gd name="connsiteX4" fmla="*/ 409099 w 437594"/>
                <a:gd name="connsiteY4" fmla="*/ 541196 h 559163"/>
                <a:gd name="connsiteX5" fmla="*/ 435089 w 437594"/>
                <a:gd name="connsiteY5" fmla="*/ 309643 h 559163"/>
                <a:gd name="connsiteX6" fmla="*/ 413824 w 437594"/>
                <a:gd name="connsiteY6" fmla="*/ 73364 h 559163"/>
                <a:gd name="connsiteX7" fmla="*/ 210624 w 437594"/>
                <a:gd name="connsiteY7" fmla="*/ 116 h 559163"/>
                <a:gd name="connsiteX8" fmla="*/ 16874 w 437594"/>
                <a:gd name="connsiteY8" fmla="*/ 85178 h 559163"/>
                <a:gd name="connsiteX0" fmla="*/ 16874 w 437594"/>
                <a:gd name="connsiteY0" fmla="*/ 85178 h 563991"/>
                <a:gd name="connsiteX1" fmla="*/ 12150 w 437594"/>
                <a:gd name="connsiteY1" fmla="*/ 361624 h 563991"/>
                <a:gd name="connsiteX2" fmla="*/ 35778 w 437594"/>
                <a:gd name="connsiteY2" fmla="*/ 519931 h 563991"/>
                <a:gd name="connsiteX3" fmla="*/ 205899 w 437594"/>
                <a:gd name="connsiteY3" fmla="*/ 553010 h 563991"/>
                <a:gd name="connsiteX4" fmla="*/ 409099 w 437594"/>
                <a:gd name="connsiteY4" fmla="*/ 541196 h 563991"/>
                <a:gd name="connsiteX5" fmla="*/ 435089 w 437594"/>
                <a:gd name="connsiteY5" fmla="*/ 309643 h 563991"/>
                <a:gd name="connsiteX6" fmla="*/ 413824 w 437594"/>
                <a:gd name="connsiteY6" fmla="*/ 73364 h 563991"/>
                <a:gd name="connsiteX7" fmla="*/ 210624 w 437594"/>
                <a:gd name="connsiteY7" fmla="*/ 116 h 563991"/>
                <a:gd name="connsiteX8" fmla="*/ 16874 w 437594"/>
                <a:gd name="connsiteY8" fmla="*/ 85178 h 563991"/>
                <a:gd name="connsiteX0" fmla="*/ 16874 w 437594"/>
                <a:gd name="connsiteY0" fmla="*/ 85178 h 554236"/>
                <a:gd name="connsiteX1" fmla="*/ 12150 w 437594"/>
                <a:gd name="connsiteY1" fmla="*/ 361624 h 554236"/>
                <a:gd name="connsiteX2" fmla="*/ 35778 w 437594"/>
                <a:gd name="connsiteY2" fmla="*/ 519931 h 554236"/>
                <a:gd name="connsiteX3" fmla="*/ 205899 w 437594"/>
                <a:gd name="connsiteY3" fmla="*/ 553010 h 554236"/>
                <a:gd name="connsiteX4" fmla="*/ 409099 w 437594"/>
                <a:gd name="connsiteY4" fmla="*/ 522294 h 554236"/>
                <a:gd name="connsiteX5" fmla="*/ 435089 w 437594"/>
                <a:gd name="connsiteY5" fmla="*/ 309643 h 554236"/>
                <a:gd name="connsiteX6" fmla="*/ 413824 w 437594"/>
                <a:gd name="connsiteY6" fmla="*/ 73364 h 554236"/>
                <a:gd name="connsiteX7" fmla="*/ 210624 w 437594"/>
                <a:gd name="connsiteY7" fmla="*/ 116 h 554236"/>
                <a:gd name="connsiteX8" fmla="*/ 16874 w 437594"/>
                <a:gd name="connsiteY8" fmla="*/ 85178 h 554236"/>
                <a:gd name="connsiteX0" fmla="*/ 16874 w 437594"/>
                <a:gd name="connsiteY0" fmla="*/ 85178 h 558187"/>
                <a:gd name="connsiteX1" fmla="*/ 12150 w 437594"/>
                <a:gd name="connsiteY1" fmla="*/ 361624 h 558187"/>
                <a:gd name="connsiteX2" fmla="*/ 35778 w 437594"/>
                <a:gd name="connsiteY2" fmla="*/ 519931 h 558187"/>
                <a:gd name="connsiteX3" fmla="*/ 215350 w 437594"/>
                <a:gd name="connsiteY3" fmla="*/ 557736 h 558187"/>
                <a:gd name="connsiteX4" fmla="*/ 409099 w 437594"/>
                <a:gd name="connsiteY4" fmla="*/ 522294 h 558187"/>
                <a:gd name="connsiteX5" fmla="*/ 435089 w 437594"/>
                <a:gd name="connsiteY5" fmla="*/ 309643 h 558187"/>
                <a:gd name="connsiteX6" fmla="*/ 413824 w 437594"/>
                <a:gd name="connsiteY6" fmla="*/ 73364 h 558187"/>
                <a:gd name="connsiteX7" fmla="*/ 210624 w 437594"/>
                <a:gd name="connsiteY7" fmla="*/ 116 h 558187"/>
                <a:gd name="connsiteX8" fmla="*/ 16874 w 437594"/>
                <a:gd name="connsiteY8" fmla="*/ 85178 h 558187"/>
                <a:gd name="connsiteX0" fmla="*/ 20067 w 440787"/>
                <a:gd name="connsiteY0" fmla="*/ 85178 h 558187"/>
                <a:gd name="connsiteX1" fmla="*/ 8255 w 440787"/>
                <a:gd name="connsiteY1" fmla="*/ 361624 h 558187"/>
                <a:gd name="connsiteX2" fmla="*/ 38971 w 440787"/>
                <a:gd name="connsiteY2" fmla="*/ 519931 h 558187"/>
                <a:gd name="connsiteX3" fmla="*/ 218543 w 440787"/>
                <a:gd name="connsiteY3" fmla="*/ 557736 h 558187"/>
                <a:gd name="connsiteX4" fmla="*/ 412292 w 440787"/>
                <a:gd name="connsiteY4" fmla="*/ 522294 h 558187"/>
                <a:gd name="connsiteX5" fmla="*/ 438282 w 440787"/>
                <a:gd name="connsiteY5" fmla="*/ 309643 h 558187"/>
                <a:gd name="connsiteX6" fmla="*/ 417017 w 440787"/>
                <a:gd name="connsiteY6" fmla="*/ 73364 h 558187"/>
                <a:gd name="connsiteX7" fmla="*/ 213817 w 440787"/>
                <a:gd name="connsiteY7" fmla="*/ 116 h 558187"/>
                <a:gd name="connsiteX8" fmla="*/ 20067 w 440787"/>
                <a:gd name="connsiteY8" fmla="*/ 85178 h 558187"/>
                <a:gd name="connsiteX0" fmla="*/ 20067 w 442342"/>
                <a:gd name="connsiteY0" fmla="*/ 85178 h 558345"/>
                <a:gd name="connsiteX1" fmla="*/ 8255 w 442342"/>
                <a:gd name="connsiteY1" fmla="*/ 361624 h 558345"/>
                <a:gd name="connsiteX2" fmla="*/ 38971 w 442342"/>
                <a:gd name="connsiteY2" fmla="*/ 519931 h 558345"/>
                <a:gd name="connsiteX3" fmla="*/ 218543 w 442342"/>
                <a:gd name="connsiteY3" fmla="*/ 557736 h 558345"/>
                <a:gd name="connsiteX4" fmla="*/ 412292 w 442342"/>
                <a:gd name="connsiteY4" fmla="*/ 522294 h 558345"/>
                <a:gd name="connsiteX5" fmla="*/ 440644 w 442342"/>
                <a:gd name="connsiteY5" fmla="*/ 302555 h 558345"/>
                <a:gd name="connsiteX6" fmla="*/ 417017 w 442342"/>
                <a:gd name="connsiteY6" fmla="*/ 73364 h 558345"/>
                <a:gd name="connsiteX7" fmla="*/ 213817 w 442342"/>
                <a:gd name="connsiteY7" fmla="*/ 116 h 558345"/>
                <a:gd name="connsiteX8" fmla="*/ 20067 w 442342"/>
                <a:gd name="connsiteY8" fmla="*/ 85178 h 558345"/>
                <a:gd name="connsiteX0" fmla="*/ 21288 w 443563"/>
                <a:gd name="connsiteY0" fmla="*/ 85178 h 558345"/>
                <a:gd name="connsiteX1" fmla="*/ 7113 w 443563"/>
                <a:gd name="connsiteY1" fmla="*/ 356898 h 558345"/>
                <a:gd name="connsiteX2" fmla="*/ 40192 w 443563"/>
                <a:gd name="connsiteY2" fmla="*/ 519931 h 558345"/>
                <a:gd name="connsiteX3" fmla="*/ 219764 w 443563"/>
                <a:gd name="connsiteY3" fmla="*/ 557736 h 558345"/>
                <a:gd name="connsiteX4" fmla="*/ 413513 w 443563"/>
                <a:gd name="connsiteY4" fmla="*/ 522294 h 558345"/>
                <a:gd name="connsiteX5" fmla="*/ 441865 w 443563"/>
                <a:gd name="connsiteY5" fmla="*/ 302555 h 558345"/>
                <a:gd name="connsiteX6" fmla="*/ 418238 w 443563"/>
                <a:gd name="connsiteY6" fmla="*/ 73364 h 558345"/>
                <a:gd name="connsiteX7" fmla="*/ 215038 w 443563"/>
                <a:gd name="connsiteY7" fmla="*/ 116 h 558345"/>
                <a:gd name="connsiteX8" fmla="*/ 21288 w 443563"/>
                <a:gd name="connsiteY8" fmla="*/ 85178 h 558345"/>
                <a:gd name="connsiteX0" fmla="*/ 45611 w 437169"/>
                <a:gd name="connsiteY0" fmla="*/ 66265 h 558335"/>
                <a:gd name="connsiteX1" fmla="*/ 719 w 437169"/>
                <a:gd name="connsiteY1" fmla="*/ 356888 h 558335"/>
                <a:gd name="connsiteX2" fmla="*/ 33798 w 437169"/>
                <a:gd name="connsiteY2" fmla="*/ 519921 h 558335"/>
                <a:gd name="connsiteX3" fmla="*/ 213370 w 437169"/>
                <a:gd name="connsiteY3" fmla="*/ 557726 h 558335"/>
                <a:gd name="connsiteX4" fmla="*/ 407119 w 437169"/>
                <a:gd name="connsiteY4" fmla="*/ 522284 h 558335"/>
                <a:gd name="connsiteX5" fmla="*/ 435471 w 437169"/>
                <a:gd name="connsiteY5" fmla="*/ 302545 h 558335"/>
                <a:gd name="connsiteX6" fmla="*/ 411844 w 437169"/>
                <a:gd name="connsiteY6" fmla="*/ 73354 h 558335"/>
                <a:gd name="connsiteX7" fmla="*/ 208644 w 437169"/>
                <a:gd name="connsiteY7" fmla="*/ 106 h 558335"/>
                <a:gd name="connsiteX8" fmla="*/ 45611 w 437169"/>
                <a:gd name="connsiteY8" fmla="*/ 66265 h 558335"/>
                <a:gd name="connsiteX0" fmla="*/ 37761 w 429319"/>
                <a:gd name="connsiteY0" fmla="*/ 66214 h 558284"/>
                <a:gd name="connsiteX1" fmla="*/ 2320 w 429319"/>
                <a:gd name="connsiteY1" fmla="*/ 297767 h 558284"/>
                <a:gd name="connsiteX2" fmla="*/ 25948 w 429319"/>
                <a:gd name="connsiteY2" fmla="*/ 519870 h 558284"/>
                <a:gd name="connsiteX3" fmla="*/ 205520 w 429319"/>
                <a:gd name="connsiteY3" fmla="*/ 557675 h 558284"/>
                <a:gd name="connsiteX4" fmla="*/ 399269 w 429319"/>
                <a:gd name="connsiteY4" fmla="*/ 522233 h 558284"/>
                <a:gd name="connsiteX5" fmla="*/ 427621 w 429319"/>
                <a:gd name="connsiteY5" fmla="*/ 302494 h 558284"/>
                <a:gd name="connsiteX6" fmla="*/ 403994 w 429319"/>
                <a:gd name="connsiteY6" fmla="*/ 73303 h 558284"/>
                <a:gd name="connsiteX7" fmla="*/ 200794 w 429319"/>
                <a:gd name="connsiteY7" fmla="*/ 55 h 558284"/>
                <a:gd name="connsiteX8" fmla="*/ 37761 w 429319"/>
                <a:gd name="connsiteY8" fmla="*/ 66214 h 558284"/>
                <a:gd name="connsiteX0" fmla="*/ 36275 w 427833"/>
                <a:gd name="connsiteY0" fmla="*/ 66214 h 558958"/>
                <a:gd name="connsiteX1" fmla="*/ 834 w 427833"/>
                <a:gd name="connsiteY1" fmla="*/ 297767 h 558958"/>
                <a:gd name="connsiteX2" fmla="*/ 29188 w 427833"/>
                <a:gd name="connsiteY2" fmla="*/ 510418 h 558958"/>
                <a:gd name="connsiteX3" fmla="*/ 204034 w 427833"/>
                <a:gd name="connsiteY3" fmla="*/ 557675 h 558958"/>
                <a:gd name="connsiteX4" fmla="*/ 397783 w 427833"/>
                <a:gd name="connsiteY4" fmla="*/ 522233 h 558958"/>
                <a:gd name="connsiteX5" fmla="*/ 426135 w 427833"/>
                <a:gd name="connsiteY5" fmla="*/ 302494 h 558958"/>
                <a:gd name="connsiteX6" fmla="*/ 402508 w 427833"/>
                <a:gd name="connsiteY6" fmla="*/ 73303 h 558958"/>
                <a:gd name="connsiteX7" fmla="*/ 199308 w 427833"/>
                <a:gd name="connsiteY7" fmla="*/ 55 h 558958"/>
                <a:gd name="connsiteX8" fmla="*/ 36275 w 427833"/>
                <a:gd name="connsiteY8" fmla="*/ 66214 h 558958"/>
                <a:gd name="connsiteX0" fmla="*/ 36275 w 428528"/>
                <a:gd name="connsiteY0" fmla="*/ 66214 h 558440"/>
                <a:gd name="connsiteX1" fmla="*/ 834 w 428528"/>
                <a:gd name="connsiteY1" fmla="*/ 297767 h 558440"/>
                <a:gd name="connsiteX2" fmla="*/ 29188 w 428528"/>
                <a:gd name="connsiteY2" fmla="*/ 510418 h 558440"/>
                <a:gd name="connsiteX3" fmla="*/ 204034 w 428528"/>
                <a:gd name="connsiteY3" fmla="*/ 557675 h 558440"/>
                <a:gd name="connsiteX4" fmla="*/ 388332 w 428528"/>
                <a:gd name="connsiteY4" fmla="*/ 519870 h 558440"/>
                <a:gd name="connsiteX5" fmla="*/ 426135 w 428528"/>
                <a:gd name="connsiteY5" fmla="*/ 302494 h 558440"/>
                <a:gd name="connsiteX6" fmla="*/ 402508 w 428528"/>
                <a:gd name="connsiteY6" fmla="*/ 73303 h 558440"/>
                <a:gd name="connsiteX7" fmla="*/ 199308 w 428528"/>
                <a:gd name="connsiteY7" fmla="*/ 55 h 558440"/>
                <a:gd name="connsiteX8" fmla="*/ 36275 w 428528"/>
                <a:gd name="connsiteY8" fmla="*/ 66214 h 558440"/>
                <a:gd name="connsiteX0" fmla="*/ 37760 w 430013"/>
                <a:gd name="connsiteY0" fmla="*/ 66214 h 557901"/>
                <a:gd name="connsiteX1" fmla="*/ 2319 w 430013"/>
                <a:gd name="connsiteY1" fmla="*/ 297767 h 557901"/>
                <a:gd name="connsiteX2" fmla="*/ 25948 w 430013"/>
                <a:gd name="connsiteY2" fmla="*/ 519869 h 557901"/>
                <a:gd name="connsiteX3" fmla="*/ 205519 w 430013"/>
                <a:gd name="connsiteY3" fmla="*/ 557675 h 557901"/>
                <a:gd name="connsiteX4" fmla="*/ 389817 w 430013"/>
                <a:gd name="connsiteY4" fmla="*/ 519870 h 557901"/>
                <a:gd name="connsiteX5" fmla="*/ 427620 w 430013"/>
                <a:gd name="connsiteY5" fmla="*/ 302494 h 557901"/>
                <a:gd name="connsiteX6" fmla="*/ 403993 w 430013"/>
                <a:gd name="connsiteY6" fmla="*/ 73303 h 557901"/>
                <a:gd name="connsiteX7" fmla="*/ 200793 w 430013"/>
                <a:gd name="connsiteY7" fmla="*/ 55 h 557901"/>
                <a:gd name="connsiteX8" fmla="*/ 37760 w 430013"/>
                <a:gd name="connsiteY8" fmla="*/ 66214 h 557901"/>
                <a:gd name="connsiteX0" fmla="*/ 40684 w 432937"/>
                <a:gd name="connsiteY0" fmla="*/ 66214 h 557831"/>
                <a:gd name="connsiteX1" fmla="*/ 5243 w 432937"/>
                <a:gd name="connsiteY1" fmla="*/ 297767 h 557831"/>
                <a:gd name="connsiteX2" fmla="*/ 28872 w 432937"/>
                <a:gd name="connsiteY2" fmla="*/ 519869 h 557831"/>
                <a:gd name="connsiteX3" fmla="*/ 208443 w 432937"/>
                <a:gd name="connsiteY3" fmla="*/ 557675 h 557831"/>
                <a:gd name="connsiteX4" fmla="*/ 392741 w 432937"/>
                <a:gd name="connsiteY4" fmla="*/ 519870 h 557831"/>
                <a:gd name="connsiteX5" fmla="*/ 430544 w 432937"/>
                <a:gd name="connsiteY5" fmla="*/ 302494 h 557831"/>
                <a:gd name="connsiteX6" fmla="*/ 406917 w 432937"/>
                <a:gd name="connsiteY6" fmla="*/ 73303 h 557831"/>
                <a:gd name="connsiteX7" fmla="*/ 203717 w 432937"/>
                <a:gd name="connsiteY7" fmla="*/ 55 h 557831"/>
                <a:gd name="connsiteX8" fmla="*/ 40684 w 432937"/>
                <a:gd name="connsiteY8" fmla="*/ 66214 h 557831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6557 w 428810"/>
                <a:gd name="connsiteY0" fmla="*/ 66214 h 531376"/>
                <a:gd name="connsiteX1" fmla="*/ 1116 w 428810"/>
                <a:gd name="connsiteY1" fmla="*/ 297767 h 531376"/>
                <a:gd name="connsiteX2" fmla="*/ 27108 w 428810"/>
                <a:gd name="connsiteY2" fmla="*/ 510418 h 531376"/>
                <a:gd name="connsiteX3" fmla="*/ 192502 w 428810"/>
                <a:gd name="connsiteY3" fmla="*/ 524596 h 531376"/>
                <a:gd name="connsiteX4" fmla="*/ 388614 w 428810"/>
                <a:gd name="connsiteY4" fmla="*/ 519870 h 531376"/>
                <a:gd name="connsiteX5" fmla="*/ 426417 w 428810"/>
                <a:gd name="connsiteY5" fmla="*/ 302494 h 531376"/>
                <a:gd name="connsiteX6" fmla="*/ 402790 w 428810"/>
                <a:gd name="connsiteY6" fmla="*/ 73303 h 531376"/>
                <a:gd name="connsiteX7" fmla="*/ 199590 w 428810"/>
                <a:gd name="connsiteY7" fmla="*/ 55 h 531376"/>
                <a:gd name="connsiteX8" fmla="*/ 36557 w 428810"/>
                <a:gd name="connsiteY8" fmla="*/ 66214 h 531376"/>
                <a:gd name="connsiteX0" fmla="*/ 36557 w 422272"/>
                <a:gd name="connsiteY0" fmla="*/ 66214 h 538568"/>
                <a:gd name="connsiteX1" fmla="*/ 1116 w 422272"/>
                <a:gd name="connsiteY1" fmla="*/ 297767 h 538568"/>
                <a:gd name="connsiteX2" fmla="*/ 27108 w 422272"/>
                <a:gd name="connsiteY2" fmla="*/ 510418 h 538568"/>
                <a:gd name="connsiteX3" fmla="*/ 192502 w 422272"/>
                <a:gd name="connsiteY3" fmla="*/ 524596 h 538568"/>
                <a:gd name="connsiteX4" fmla="*/ 388614 w 422272"/>
                <a:gd name="connsiteY4" fmla="*/ 519870 h 538568"/>
                <a:gd name="connsiteX5" fmla="*/ 414603 w 422272"/>
                <a:gd name="connsiteY5" fmla="*/ 295406 h 538568"/>
                <a:gd name="connsiteX6" fmla="*/ 402790 w 422272"/>
                <a:gd name="connsiteY6" fmla="*/ 73303 h 538568"/>
                <a:gd name="connsiteX7" fmla="*/ 199590 w 422272"/>
                <a:gd name="connsiteY7" fmla="*/ 55 h 538568"/>
                <a:gd name="connsiteX8" fmla="*/ 36557 w 422272"/>
                <a:gd name="connsiteY8" fmla="*/ 66214 h 538568"/>
                <a:gd name="connsiteX0" fmla="*/ 36557 w 416127"/>
                <a:gd name="connsiteY0" fmla="*/ 66159 h 538513"/>
                <a:gd name="connsiteX1" fmla="*/ 1116 w 416127"/>
                <a:gd name="connsiteY1" fmla="*/ 297712 h 538513"/>
                <a:gd name="connsiteX2" fmla="*/ 27108 w 416127"/>
                <a:gd name="connsiteY2" fmla="*/ 510363 h 538513"/>
                <a:gd name="connsiteX3" fmla="*/ 192502 w 416127"/>
                <a:gd name="connsiteY3" fmla="*/ 524541 h 538513"/>
                <a:gd name="connsiteX4" fmla="*/ 388614 w 416127"/>
                <a:gd name="connsiteY4" fmla="*/ 519815 h 538513"/>
                <a:gd name="connsiteX5" fmla="*/ 414603 w 416127"/>
                <a:gd name="connsiteY5" fmla="*/ 295351 h 538513"/>
                <a:gd name="connsiteX6" fmla="*/ 390976 w 416127"/>
                <a:gd name="connsiteY6" fmla="*/ 66160 h 538513"/>
                <a:gd name="connsiteX7" fmla="*/ 199590 w 416127"/>
                <a:gd name="connsiteY7" fmla="*/ 0 h 538513"/>
                <a:gd name="connsiteX8" fmla="*/ 36557 w 416127"/>
                <a:gd name="connsiteY8" fmla="*/ 66159 h 538513"/>
                <a:gd name="connsiteX0" fmla="*/ 36557 w 416962"/>
                <a:gd name="connsiteY0" fmla="*/ 66159 h 533540"/>
                <a:gd name="connsiteX1" fmla="*/ 1116 w 416962"/>
                <a:gd name="connsiteY1" fmla="*/ 297712 h 533540"/>
                <a:gd name="connsiteX2" fmla="*/ 27108 w 416962"/>
                <a:gd name="connsiteY2" fmla="*/ 510363 h 533540"/>
                <a:gd name="connsiteX3" fmla="*/ 192502 w 416962"/>
                <a:gd name="connsiteY3" fmla="*/ 524541 h 533540"/>
                <a:gd name="connsiteX4" fmla="*/ 390977 w 416962"/>
                <a:gd name="connsiteY4" fmla="*/ 512727 h 533540"/>
                <a:gd name="connsiteX5" fmla="*/ 414603 w 416962"/>
                <a:gd name="connsiteY5" fmla="*/ 295351 h 533540"/>
                <a:gd name="connsiteX6" fmla="*/ 390976 w 416962"/>
                <a:gd name="connsiteY6" fmla="*/ 66160 h 533540"/>
                <a:gd name="connsiteX7" fmla="*/ 199590 w 416962"/>
                <a:gd name="connsiteY7" fmla="*/ 0 h 533540"/>
                <a:gd name="connsiteX8" fmla="*/ 36557 w 416962"/>
                <a:gd name="connsiteY8" fmla="*/ 66159 h 533540"/>
                <a:gd name="connsiteX0" fmla="*/ 36557 w 415953"/>
                <a:gd name="connsiteY0" fmla="*/ 66159 h 531703"/>
                <a:gd name="connsiteX1" fmla="*/ 1116 w 415953"/>
                <a:gd name="connsiteY1" fmla="*/ 297712 h 531703"/>
                <a:gd name="connsiteX2" fmla="*/ 27108 w 415953"/>
                <a:gd name="connsiteY2" fmla="*/ 510363 h 531703"/>
                <a:gd name="connsiteX3" fmla="*/ 192502 w 415953"/>
                <a:gd name="connsiteY3" fmla="*/ 524541 h 531703"/>
                <a:gd name="connsiteX4" fmla="*/ 390977 w 415953"/>
                <a:gd name="connsiteY4" fmla="*/ 512727 h 531703"/>
                <a:gd name="connsiteX5" fmla="*/ 414603 w 415953"/>
                <a:gd name="connsiteY5" fmla="*/ 295351 h 531703"/>
                <a:gd name="connsiteX6" fmla="*/ 390976 w 415953"/>
                <a:gd name="connsiteY6" fmla="*/ 66160 h 531703"/>
                <a:gd name="connsiteX7" fmla="*/ 199590 w 415953"/>
                <a:gd name="connsiteY7" fmla="*/ 0 h 531703"/>
                <a:gd name="connsiteX8" fmla="*/ 36557 w 415953"/>
                <a:gd name="connsiteY8" fmla="*/ 66159 h 531703"/>
                <a:gd name="connsiteX0" fmla="*/ 38202 w 417598"/>
                <a:gd name="connsiteY0" fmla="*/ 66159 h 527065"/>
                <a:gd name="connsiteX1" fmla="*/ 2761 w 417598"/>
                <a:gd name="connsiteY1" fmla="*/ 297712 h 527065"/>
                <a:gd name="connsiteX2" fmla="*/ 28753 w 417598"/>
                <a:gd name="connsiteY2" fmla="*/ 510363 h 527065"/>
                <a:gd name="connsiteX3" fmla="*/ 194147 w 417598"/>
                <a:gd name="connsiteY3" fmla="*/ 524541 h 527065"/>
                <a:gd name="connsiteX4" fmla="*/ 392622 w 417598"/>
                <a:gd name="connsiteY4" fmla="*/ 512727 h 527065"/>
                <a:gd name="connsiteX5" fmla="*/ 416248 w 417598"/>
                <a:gd name="connsiteY5" fmla="*/ 295351 h 527065"/>
                <a:gd name="connsiteX6" fmla="*/ 392621 w 417598"/>
                <a:gd name="connsiteY6" fmla="*/ 66160 h 527065"/>
                <a:gd name="connsiteX7" fmla="*/ 201235 w 417598"/>
                <a:gd name="connsiteY7" fmla="*/ 0 h 527065"/>
                <a:gd name="connsiteX8" fmla="*/ 38202 w 417598"/>
                <a:gd name="connsiteY8" fmla="*/ 66159 h 527065"/>
                <a:gd name="connsiteX0" fmla="*/ 36212 w 415608"/>
                <a:gd name="connsiteY0" fmla="*/ 66159 h 527065"/>
                <a:gd name="connsiteX1" fmla="*/ 771 w 415608"/>
                <a:gd name="connsiteY1" fmla="*/ 297712 h 527065"/>
                <a:gd name="connsiteX2" fmla="*/ 55116 w 415608"/>
                <a:gd name="connsiteY2" fmla="*/ 510363 h 527065"/>
                <a:gd name="connsiteX3" fmla="*/ 192157 w 415608"/>
                <a:gd name="connsiteY3" fmla="*/ 524541 h 527065"/>
                <a:gd name="connsiteX4" fmla="*/ 390632 w 415608"/>
                <a:gd name="connsiteY4" fmla="*/ 512727 h 527065"/>
                <a:gd name="connsiteX5" fmla="*/ 414258 w 415608"/>
                <a:gd name="connsiteY5" fmla="*/ 295351 h 527065"/>
                <a:gd name="connsiteX6" fmla="*/ 390631 w 415608"/>
                <a:gd name="connsiteY6" fmla="*/ 66160 h 527065"/>
                <a:gd name="connsiteX7" fmla="*/ 199245 w 415608"/>
                <a:gd name="connsiteY7" fmla="*/ 0 h 527065"/>
                <a:gd name="connsiteX8" fmla="*/ 36212 w 415608"/>
                <a:gd name="connsiteY8" fmla="*/ 66159 h 527065"/>
                <a:gd name="connsiteX0" fmla="*/ 15687 w 395083"/>
                <a:gd name="connsiteY0" fmla="*/ 66159 h 531379"/>
                <a:gd name="connsiteX1" fmla="*/ 8600 w 395083"/>
                <a:gd name="connsiteY1" fmla="*/ 302438 h 531379"/>
                <a:gd name="connsiteX2" fmla="*/ 34591 w 395083"/>
                <a:gd name="connsiteY2" fmla="*/ 510363 h 531379"/>
                <a:gd name="connsiteX3" fmla="*/ 171632 w 395083"/>
                <a:gd name="connsiteY3" fmla="*/ 524541 h 531379"/>
                <a:gd name="connsiteX4" fmla="*/ 370107 w 395083"/>
                <a:gd name="connsiteY4" fmla="*/ 512727 h 531379"/>
                <a:gd name="connsiteX5" fmla="*/ 393733 w 395083"/>
                <a:gd name="connsiteY5" fmla="*/ 295351 h 531379"/>
                <a:gd name="connsiteX6" fmla="*/ 370106 w 395083"/>
                <a:gd name="connsiteY6" fmla="*/ 66160 h 531379"/>
                <a:gd name="connsiteX7" fmla="*/ 178720 w 395083"/>
                <a:gd name="connsiteY7" fmla="*/ 0 h 531379"/>
                <a:gd name="connsiteX8" fmla="*/ 15687 w 395083"/>
                <a:gd name="connsiteY8" fmla="*/ 66159 h 531379"/>
                <a:gd name="connsiteX0" fmla="*/ 16810 w 396206"/>
                <a:gd name="connsiteY0" fmla="*/ 66159 h 532029"/>
                <a:gd name="connsiteX1" fmla="*/ 7361 w 396206"/>
                <a:gd name="connsiteY1" fmla="*/ 292987 h 532029"/>
                <a:gd name="connsiteX2" fmla="*/ 35714 w 396206"/>
                <a:gd name="connsiteY2" fmla="*/ 510363 h 532029"/>
                <a:gd name="connsiteX3" fmla="*/ 172755 w 396206"/>
                <a:gd name="connsiteY3" fmla="*/ 524541 h 532029"/>
                <a:gd name="connsiteX4" fmla="*/ 371230 w 396206"/>
                <a:gd name="connsiteY4" fmla="*/ 512727 h 532029"/>
                <a:gd name="connsiteX5" fmla="*/ 394856 w 396206"/>
                <a:gd name="connsiteY5" fmla="*/ 295351 h 532029"/>
                <a:gd name="connsiteX6" fmla="*/ 371229 w 396206"/>
                <a:gd name="connsiteY6" fmla="*/ 66160 h 532029"/>
                <a:gd name="connsiteX7" fmla="*/ 179843 w 396206"/>
                <a:gd name="connsiteY7" fmla="*/ 0 h 532029"/>
                <a:gd name="connsiteX8" fmla="*/ 16810 w 396206"/>
                <a:gd name="connsiteY8" fmla="*/ 66159 h 532029"/>
                <a:gd name="connsiteX0" fmla="*/ 17622 w 397018"/>
                <a:gd name="connsiteY0" fmla="*/ 66159 h 532029"/>
                <a:gd name="connsiteX1" fmla="*/ 8173 w 397018"/>
                <a:gd name="connsiteY1" fmla="*/ 292987 h 532029"/>
                <a:gd name="connsiteX2" fmla="*/ 36526 w 397018"/>
                <a:gd name="connsiteY2" fmla="*/ 510363 h 532029"/>
                <a:gd name="connsiteX3" fmla="*/ 173567 w 397018"/>
                <a:gd name="connsiteY3" fmla="*/ 524541 h 532029"/>
                <a:gd name="connsiteX4" fmla="*/ 372042 w 397018"/>
                <a:gd name="connsiteY4" fmla="*/ 512727 h 532029"/>
                <a:gd name="connsiteX5" fmla="*/ 395668 w 397018"/>
                <a:gd name="connsiteY5" fmla="*/ 295351 h 532029"/>
                <a:gd name="connsiteX6" fmla="*/ 372041 w 397018"/>
                <a:gd name="connsiteY6" fmla="*/ 66160 h 532029"/>
                <a:gd name="connsiteX7" fmla="*/ 180655 w 397018"/>
                <a:gd name="connsiteY7" fmla="*/ 0 h 532029"/>
                <a:gd name="connsiteX8" fmla="*/ 17622 w 397018"/>
                <a:gd name="connsiteY8" fmla="*/ 66159 h 532029"/>
                <a:gd name="connsiteX0" fmla="*/ 16811 w 396207"/>
                <a:gd name="connsiteY0" fmla="*/ 66159 h 529127"/>
                <a:gd name="connsiteX1" fmla="*/ 7362 w 396207"/>
                <a:gd name="connsiteY1" fmla="*/ 292987 h 529127"/>
                <a:gd name="connsiteX2" fmla="*/ 35715 w 396207"/>
                <a:gd name="connsiteY2" fmla="*/ 505637 h 529127"/>
                <a:gd name="connsiteX3" fmla="*/ 172756 w 396207"/>
                <a:gd name="connsiteY3" fmla="*/ 524541 h 529127"/>
                <a:gd name="connsiteX4" fmla="*/ 371231 w 396207"/>
                <a:gd name="connsiteY4" fmla="*/ 512727 h 529127"/>
                <a:gd name="connsiteX5" fmla="*/ 394857 w 396207"/>
                <a:gd name="connsiteY5" fmla="*/ 295351 h 529127"/>
                <a:gd name="connsiteX6" fmla="*/ 371230 w 396207"/>
                <a:gd name="connsiteY6" fmla="*/ 66160 h 529127"/>
                <a:gd name="connsiteX7" fmla="*/ 179844 w 396207"/>
                <a:gd name="connsiteY7" fmla="*/ 0 h 529127"/>
                <a:gd name="connsiteX8" fmla="*/ 16811 w 396207"/>
                <a:gd name="connsiteY8" fmla="*/ 66159 h 529127"/>
                <a:gd name="connsiteX0" fmla="*/ 16811 w 397772"/>
                <a:gd name="connsiteY0" fmla="*/ 66159 h 528841"/>
                <a:gd name="connsiteX1" fmla="*/ 7362 w 397772"/>
                <a:gd name="connsiteY1" fmla="*/ 292987 h 528841"/>
                <a:gd name="connsiteX2" fmla="*/ 35715 w 397772"/>
                <a:gd name="connsiteY2" fmla="*/ 505637 h 528841"/>
                <a:gd name="connsiteX3" fmla="*/ 172756 w 397772"/>
                <a:gd name="connsiteY3" fmla="*/ 524541 h 528841"/>
                <a:gd name="connsiteX4" fmla="*/ 349966 w 397772"/>
                <a:gd name="connsiteY4" fmla="*/ 517453 h 528841"/>
                <a:gd name="connsiteX5" fmla="*/ 394857 w 397772"/>
                <a:gd name="connsiteY5" fmla="*/ 295351 h 528841"/>
                <a:gd name="connsiteX6" fmla="*/ 371230 w 397772"/>
                <a:gd name="connsiteY6" fmla="*/ 66160 h 528841"/>
                <a:gd name="connsiteX7" fmla="*/ 179844 w 397772"/>
                <a:gd name="connsiteY7" fmla="*/ 0 h 528841"/>
                <a:gd name="connsiteX8" fmla="*/ 16811 w 397772"/>
                <a:gd name="connsiteY8" fmla="*/ 66159 h 528841"/>
                <a:gd name="connsiteX0" fmla="*/ 16811 w 386281"/>
                <a:gd name="connsiteY0" fmla="*/ 66159 h 536037"/>
                <a:gd name="connsiteX1" fmla="*/ 7362 w 386281"/>
                <a:gd name="connsiteY1" fmla="*/ 292987 h 536037"/>
                <a:gd name="connsiteX2" fmla="*/ 35715 w 386281"/>
                <a:gd name="connsiteY2" fmla="*/ 505637 h 536037"/>
                <a:gd name="connsiteX3" fmla="*/ 172756 w 386281"/>
                <a:gd name="connsiteY3" fmla="*/ 524541 h 536037"/>
                <a:gd name="connsiteX4" fmla="*/ 349966 w 386281"/>
                <a:gd name="connsiteY4" fmla="*/ 517453 h 536037"/>
                <a:gd name="connsiteX5" fmla="*/ 368866 w 386281"/>
                <a:gd name="connsiteY5" fmla="*/ 292988 h 536037"/>
                <a:gd name="connsiteX6" fmla="*/ 371230 w 386281"/>
                <a:gd name="connsiteY6" fmla="*/ 66160 h 536037"/>
                <a:gd name="connsiteX7" fmla="*/ 179844 w 386281"/>
                <a:gd name="connsiteY7" fmla="*/ 0 h 536037"/>
                <a:gd name="connsiteX8" fmla="*/ 16811 w 386281"/>
                <a:gd name="connsiteY8" fmla="*/ 66159 h 536037"/>
                <a:gd name="connsiteX0" fmla="*/ 16811 w 390120"/>
                <a:gd name="connsiteY0" fmla="*/ 66159 h 535863"/>
                <a:gd name="connsiteX1" fmla="*/ 7362 w 390120"/>
                <a:gd name="connsiteY1" fmla="*/ 292987 h 535863"/>
                <a:gd name="connsiteX2" fmla="*/ 35715 w 390120"/>
                <a:gd name="connsiteY2" fmla="*/ 505637 h 535863"/>
                <a:gd name="connsiteX3" fmla="*/ 172756 w 390120"/>
                <a:gd name="connsiteY3" fmla="*/ 524541 h 535863"/>
                <a:gd name="connsiteX4" fmla="*/ 349966 w 390120"/>
                <a:gd name="connsiteY4" fmla="*/ 517453 h 535863"/>
                <a:gd name="connsiteX5" fmla="*/ 380680 w 390120"/>
                <a:gd name="connsiteY5" fmla="*/ 295351 h 535863"/>
                <a:gd name="connsiteX6" fmla="*/ 371230 w 390120"/>
                <a:gd name="connsiteY6" fmla="*/ 66160 h 535863"/>
                <a:gd name="connsiteX7" fmla="*/ 179844 w 390120"/>
                <a:gd name="connsiteY7" fmla="*/ 0 h 535863"/>
                <a:gd name="connsiteX8" fmla="*/ 16811 w 390120"/>
                <a:gd name="connsiteY8" fmla="*/ 66159 h 535863"/>
                <a:gd name="connsiteX0" fmla="*/ 16811 w 393406"/>
                <a:gd name="connsiteY0" fmla="*/ 66159 h 535863"/>
                <a:gd name="connsiteX1" fmla="*/ 7362 w 393406"/>
                <a:gd name="connsiteY1" fmla="*/ 292987 h 535863"/>
                <a:gd name="connsiteX2" fmla="*/ 35715 w 393406"/>
                <a:gd name="connsiteY2" fmla="*/ 505637 h 535863"/>
                <a:gd name="connsiteX3" fmla="*/ 172756 w 393406"/>
                <a:gd name="connsiteY3" fmla="*/ 524541 h 535863"/>
                <a:gd name="connsiteX4" fmla="*/ 349966 w 393406"/>
                <a:gd name="connsiteY4" fmla="*/ 517453 h 535863"/>
                <a:gd name="connsiteX5" fmla="*/ 387769 w 393406"/>
                <a:gd name="connsiteY5" fmla="*/ 295351 h 535863"/>
                <a:gd name="connsiteX6" fmla="*/ 371230 w 393406"/>
                <a:gd name="connsiteY6" fmla="*/ 66160 h 535863"/>
                <a:gd name="connsiteX7" fmla="*/ 179844 w 393406"/>
                <a:gd name="connsiteY7" fmla="*/ 0 h 535863"/>
                <a:gd name="connsiteX8" fmla="*/ 16811 w 393406"/>
                <a:gd name="connsiteY8" fmla="*/ 66159 h 535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406" h="535863">
                  <a:moveTo>
                    <a:pt x="16811" y="66159"/>
                  </a:moveTo>
                  <a:cubicBezTo>
                    <a:pt x="-11936" y="114990"/>
                    <a:pt x="4211" y="219741"/>
                    <a:pt x="7362" y="292987"/>
                  </a:cubicBezTo>
                  <a:cubicBezTo>
                    <a:pt x="10513" y="366233"/>
                    <a:pt x="8149" y="467045"/>
                    <a:pt x="35715" y="505637"/>
                  </a:cubicBezTo>
                  <a:cubicBezTo>
                    <a:pt x="63281" y="544229"/>
                    <a:pt x="120381" y="522572"/>
                    <a:pt x="172756" y="524541"/>
                  </a:cubicBezTo>
                  <a:cubicBezTo>
                    <a:pt x="231826" y="522178"/>
                    <a:pt x="314131" y="555651"/>
                    <a:pt x="349966" y="517453"/>
                  </a:cubicBezTo>
                  <a:cubicBezTo>
                    <a:pt x="385802" y="479255"/>
                    <a:pt x="384225" y="370566"/>
                    <a:pt x="387769" y="295351"/>
                  </a:cubicBezTo>
                  <a:cubicBezTo>
                    <a:pt x="391313" y="220136"/>
                    <a:pt x="404703" y="118141"/>
                    <a:pt x="371230" y="66160"/>
                  </a:cubicBezTo>
                  <a:cubicBezTo>
                    <a:pt x="337757" y="14179"/>
                    <a:pt x="238914" y="0"/>
                    <a:pt x="179844" y="0"/>
                  </a:cubicBezTo>
                  <a:cubicBezTo>
                    <a:pt x="120774" y="0"/>
                    <a:pt x="45558" y="17328"/>
                    <a:pt x="16811" y="6615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179FFF1C-F61F-421B-83B8-FCB7E739B70F}"/>
                </a:ext>
              </a:extLst>
            </p:cNvPr>
            <p:cNvSpPr/>
            <p:nvPr/>
          </p:nvSpPr>
          <p:spPr>
            <a:xfrm rot="21382126">
              <a:off x="9471618" y="3273445"/>
              <a:ext cx="261064" cy="355598"/>
            </a:xfrm>
            <a:custGeom>
              <a:avLst/>
              <a:gdLst>
                <a:gd name="connsiteX0" fmla="*/ 11215 w 427713"/>
                <a:gd name="connsiteY0" fmla="*/ 118649 h 561918"/>
                <a:gd name="connsiteX1" fmla="*/ 27755 w 427713"/>
                <a:gd name="connsiteY1" fmla="*/ 364379 h 561918"/>
                <a:gd name="connsiteX2" fmla="*/ 32481 w 427713"/>
                <a:gd name="connsiteY2" fmla="*/ 522686 h 561918"/>
                <a:gd name="connsiteX3" fmla="*/ 190788 w 427713"/>
                <a:gd name="connsiteY3" fmla="*/ 543951 h 561918"/>
                <a:gd name="connsiteX4" fmla="*/ 405802 w 427713"/>
                <a:gd name="connsiteY4" fmla="*/ 543951 h 561918"/>
                <a:gd name="connsiteX5" fmla="*/ 417615 w 427713"/>
                <a:gd name="connsiteY5" fmla="*/ 312398 h 561918"/>
                <a:gd name="connsiteX6" fmla="*/ 410527 w 427713"/>
                <a:gd name="connsiteY6" fmla="*/ 76119 h 561918"/>
                <a:gd name="connsiteX7" fmla="*/ 216778 w 427713"/>
                <a:gd name="connsiteY7" fmla="*/ 509 h 561918"/>
                <a:gd name="connsiteX8" fmla="*/ 11215 w 427713"/>
                <a:gd name="connsiteY8" fmla="*/ 118649 h 561918"/>
                <a:gd name="connsiteX0" fmla="*/ 11560 w 425696"/>
                <a:gd name="connsiteY0" fmla="*/ 87530 h 561515"/>
                <a:gd name="connsiteX1" fmla="*/ 25738 w 425696"/>
                <a:gd name="connsiteY1" fmla="*/ 363976 h 561515"/>
                <a:gd name="connsiteX2" fmla="*/ 30464 w 425696"/>
                <a:gd name="connsiteY2" fmla="*/ 522283 h 561515"/>
                <a:gd name="connsiteX3" fmla="*/ 188771 w 425696"/>
                <a:gd name="connsiteY3" fmla="*/ 543548 h 561515"/>
                <a:gd name="connsiteX4" fmla="*/ 403785 w 425696"/>
                <a:gd name="connsiteY4" fmla="*/ 543548 h 561515"/>
                <a:gd name="connsiteX5" fmla="*/ 415598 w 425696"/>
                <a:gd name="connsiteY5" fmla="*/ 311995 h 561515"/>
                <a:gd name="connsiteX6" fmla="*/ 408510 w 425696"/>
                <a:gd name="connsiteY6" fmla="*/ 75716 h 561515"/>
                <a:gd name="connsiteX7" fmla="*/ 214761 w 425696"/>
                <a:gd name="connsiteY7" fmla="*/ 106 h 561515"/>
                <a:gd name="connsiteX8" fmla="*/ 11560 w 425696"/>
                <a:gd name="connsiteY8" fmla="*/ 87530 h 561515"/>
                <a:gd name="connsiteX0" fmla="*/ 10883 w 425019"/>
                <a:gd name="connsiteY0" fmla="*/ 85178 h 559163"/>
                <a:gd name="connsiteX1" fmla="*/ 25061 w 425019"/>
                <a:gd name="connsiteY1" fmla="*/ 361624 h 559163"/>
                <a:gd name="connsiteX2" fmla="*/ 29787 w 425019"/>
                <a:gd name="connsiteY2" fmla="*/ 519931 h 559163"/>
                <a:gd name="connsiteX3" fmla="*/ 188094 w 425019"/>
                <a:gd name="connsiteY3" fmla="*/ 541196 h 559163"/>
                <a:gd name="connsiteX4" fmla="*/ 403108 w 425019"/>
                <a:gd name="connsiteY4" fmla="*/ 541196 h 559163"/>
                <a:gd name="connsiteX5" fmla="*/ 414921 w 425019"/>
                <a:gd name="connsiteY5" fmla="*/ 309643 h 559163"/>
                <a:gd name="connsiteX6" fmla="*/ 407833 w 425019"/>
                <a:gd name="connsiteY6" fmla="*/ 73364 h 559163"/>
                <a:gd name="connsiteX7" fmla="*/ 204633 w 425019"/>
                <a:gd name="connsiteY7" fmla="*/ 116 h 559163"/>
                <a:gd name="connsiteX8" fmla="*/ 10883 w 425019"/>
                <a:gd name="connsiteY8" fmla="*/ 85178 h 559163"/>
                <a:gd name="connsiteX0" fmla="*/ 10883 w 431603"/>
                <a:gd name="connsiteY0" fmla="*/ 85178 h 559163"/>
                <a:gd name="connsiteX1" fmla="*/ 25061 w 431603"/>
                <a:gd name="connsiteY1" fmla="*/ 361624 h 559163"/>
                <a:gd name="connsiteX2" fmla="*/ 29787 w 431603"/>
                <a:gd name="connsiteY2" fmla="*/ 519931 h 559163"/>
                <a:gd name="connsiteX3" fmla="*/ 188094 w 431603"/>
                <a:gd name="connsiteY3" fmla="*/ 541196 h 559163"/>
                <a:gd name="connsiteX4" fmla="*/ 403108 w 431603"/>
                <a:gd name="connsiteY4" fmla="*/ 541196 h 559163"/>
                <a:gd name="connsiteX5" fmla="*/ 429098 w 431603"/>
                <a:gd name="connsiteY5" fmla="*/ 309643 h 559163"/>
                <a:gd name="connsiteX6" fmla="*/ 407833 w 431603"/>
                <a:gd name="connsiteY6" fmla="*/ 73364 h 559163"/>
                <a:gd name="connsiteX7" fmla="*/ 204633 w 431603"/>
                <a:gd name="connsiteY7" fmla="*/ 116 h 559163"/>
                <a:gd name="connsiteX8" fmla="*/ 10883 w 431603"/>
                <a:gd name="connsiteY8" fmla="*/ 85178 h 559163"/>
                <a:gd name="connsiteX0" fmla="*/ 16874 w 437594"/>
                <a:gd name="connsiteY0" fmla="*/ 85178 h 559163"/>
                <a:gd name="connsiteX1" fmla="*/ 12150 w 437594"/>
                <a:gd name="connsiteY1" fmla="*/ 361624 h 559163"/>
                <a:gd name="connsiteX2" fmla="*/ 35778 w 437594"/>
                <a:gd name="connsiteY2" fmla="*/ 519931 h 559163"/>
                <a:gd name="connsiteX3" fmla="*/ 194085 w 437594"/>
                <a:gd name="connsiteY3" fmla="*/ 541196 h 559163"/>
                <a:gd name="connsiteX4" fmla="*/ 409099 w 437594"/>
                <a:gd name="connsiteY4" fmla="*/ 541196 h 559163"/>
                <a:gd name="connsiteX5" fmla="*/ 435089 w 437594"/>
                <a:gd name="connsiteY5" fmla="*/ 309643 h 559163"/>
                <a:gd name="connsiteX6" fmla="*/ 413824 w 437594"/>
                <a:gd name="connsiteY6" fmla="*/ 73364 h 559163"/>
                <a:gd name="connsiteX7" fmla="*/ 210624 w 437594"/>
                <a:gd name="connsiteY7" fmla="*/ 116 h 559163"/>
                <a:gd name="connsiteX8" fmla="*/ 16874 w 437594"/>
                <a:gd name="connsiteY8" fmla="*/ 85178 h 559163"/>
                <a:gd name="connsiteX0" fmla="*/ 16874 w 437594"/>
                <a:gd name="connsiteY0" fmla="*/ 85178 h 563991"/>
                <a:gd name="connsiteX1" fmla="*/ 12150 w 437594"/>
                <a:gd name="connsiteY1" fmla="*/ 361624 h 563991"/>
                <a:gd name="connsiteX2" fmla="*/ 35778 w 437594"/>
                <a:gd name="connsiteY2" fmla="*/ 519931 h 563991"/>
                <a:gd name="connsiteX3" fmla="*/ 205899 w 437594"/>
                <a:gd name="connsiteY3" fmla="*/ 553010 h 563991"/>
                <a:gd name="connsiteX4" fmla="*/ 409099 w 437594"/>
                <a:gd name="connsiteY4" fmla="*/ 541196 h 563991"/>
                <a:gd name="connsiteX5" fmla="*/ 435089 w 437594"/>
                <a:gd name="connsiteY5" fmla="*/ 309643 h 563991"/>
                <a:gd name="connsiteX6" fmla="*/ 413824 w 437594"/>
                <a:gd name="connsiteY6" fmla="*/ 73364 h 563991"/>
                <a:gd name="connsiteX7" fmla="*/ 210624 w 437594"/>
                <a:gd name="connsiteY7" fmla="*/ 116 h 563991"/>
                <a:gd name="connsiteX8" fmla="*/ 16874 w 437594"/>
                <a:gd name="connsiteY8" fmla="*/ 85178 h 563991"/>
                <a:gd name="connsiteX0" fmla="*/ 16874 w 437594"/>
                <a:gd name="connsiteY0" fmla="*/ 85178 h 554236"/>
                <a:gd name="connsiteX1" fmla="*/ 12150 w 437594"/>
                <a:gd name="connsiteY1" fmla="*/ 361624 h 554236"/>
                <a:gd name="connsiteX2" fmla="*/ 35778 w 437594"/>
                <a:gd name="connsiteY2" fmla="*/ 519931 h 554236"/>
                <a:gd name="connsiteX3" fmla="*/ 205899 w 437594"/>
                <a:gd name="connsiteY3" fmla="*/ 553010 h 554236"/>
                <a:gd name="connsiteX4" fmla="*/ 409099 w 437594"/>
                <a:gd name="connsiteY4" fmla="*/ 522294 h 554236"/>
                <a:gd name="connsiteX5" fmla="*/ 435089 w 437594"/>
                <a:gd name="connsiteY5" fmla="*/ 309643 h 554236"/>
                <a:gd name="connsiteX6" fmla="*/ 413824 w 437594"/>
                <a:gd name="connsiteY6" fmla="*/ 73364 h 554236"/>
                <a:gd name="connsiteX7" fmla="*/ 210624 w 437594"/>
                <a:gd name="connsiteY7" fmla="*/ 116 h 554236"/>
                <a:gd name="connsiteX8" fmla="*/ 16874 w 437594"/>
                <a:gd name="connsiteY8" fmla="*/ 85178 h 554236"/>
                <a:gd name="connsiteX0" fmla="*/ 16874 w 437594"/>
                <a:gd name="connsiteY0" fmla="*/ 85178 h 558187"/>
                <a:gd name="connsiteX1" fmla="*/ 12150 w 437594"/>
                <a:gd name="connsiteY1" fmla="*/ 361624 h 558187"/>
                <a:gd name="connsiteX2" fmla="*/ 35778 w 437594"/>
                <a:gd name="connsiteY2" fmla="*/ 519931 h 558187"/>
                <a:gd name="connsiteX3" fmla="*/ 215350 w 437594"/>
                <a:gd name="connsiteY3" fmla="*/ 557736 h 558187"/>
                <a:gd name="connsiteX4" fmla="*/ 409099 w 437594"/>
                <a:gd name="connsiteY4" fmla="*/ 522294 h 558187"/>
                <a:gd name="connsiteX5" fmla="*/ 435089 w 437594"/>
                <a:gd name="connsiteY5" fmla="*/ 309643 h 558187"/>
                <a:gd name="connsiteX6" fmla="*/ 413824 w 437594"/>
                <a:gd name="connsiteY6" fmla="*/ 73364 h 558187"/>
                <a:gd name="connsiteX7" fmla="*/ 210624 w 437594"/>
                <a:gd name="connsiteY7" fmla="*/ 116 h 558187"/>
                <a:gd name="connsiteX8" fmla="*/ 16874 w 437594"/>
                <a:gd name="connsiteY8" fmla="*/ 85178 h 558187"/>
                <a:gd name="connsiteX0" fmla="*/ 20067 w 440787"/>
                <a:gd name="connsiteY0" fmla="*/ 85178 h 558187"/>
                <a:gd name="connsiteX1" fmla="*/ 8255 w 440787"/>
                <a:gd name="connsiteY1" fmla="*/ 361624 h 558187"/>
                <a:gd name="connsiteX2" fmla="*/ 38971 w 440787"/>
                <a:gd name="connsiteY2" fmla="*/ 519931 h 558187"/>
                <a:gd name="connsiteX3" fmla="*/ 218543 w 440787"/>
                <a:gd name="connsiteY3" fmla="*/ 557736 h 558187"/>
                <a:gd name="connsiteX4" fmla="*/ 412292 w 440787"/>
                <a:gd name="connsiteY4" fmla="*/ 522294 h 558187"/>
                <a:gd name="connsiteX5" fmla="*/ 438282 w 440787"/>
                <a:gd name="connsiteY5" fmla="*/ 309643 h 558187"/>
                <a:gd name="connsiteX6" fmla="*/ 417017 w 440787"/>
                <a:gd name="connsiteY6" fmla="*/ 73364 h 558187"/>
                <a:gd name="connsiteX7" fmla="*/ 213817 w 440787"/>
                <a:gd name="connsiteY7" fmla="*/ 116 h 558187"/>
                <a:gd name="connsiteX8" fmla="*/ 20067 w 440787"/>
                <a:gd name="connsiteY8" fmla="*/ 85178 h 558187"/>
                <a:gd name="connsiteX0" fmla="*/ 20067 w 442342"/>
                <a:gd name="connsiteY0" fmla="*/ 85178 h 558345"/>
                <a:gd name="connsiteX1" fmla="*/ 8255 w 442342"/>
                <a:gd name="connsiteY1" fmla="*/ 361624 h 558345"/>
                <a:gd name="connsiteX2" fmla="*/ 38971 w 442342"/>
                <a:gd name="connsiteY2" fmla="*/ 519931 h 558345"/>
                <a:gd name="connsiteX3" fmla="*/ 218543 w 442342"/>
                <a:gd name="connsiteY3" fmla="*/ 557736 h 558345"/>
                <a:gd name="connsiteX4" fmla="*/ 412292 w 442342"/>
                <a:gd name="connsiteY4" fmla="*/ 522294 h 558345"/>
                <a:gd name="connsiteX5" fmla="*/ 440644 w 442342"/>
                <a:gd name="connsiteY5" fmla="*/ 302555 h 558345"/>
                <a:gd name="connsiteX6" fmla="*/ 417017 w 442342"/>
                <a:gd name="connsiteY6" fmla="*/ 73364 h 558345"/>
                <a:gd name="connsiteX7" fmla="*/ 213817 w 442342"/>
                <a:gd name="connsiteY7" fmla="*/ 116 h 558345"/>
                <a:gd name="connsiteX8" fmla="*/ 20067 w 442342"/>
                <a:gd name="connsiteY8" fmla="*/ 85178 h 558345"/>
                <a:gd name="connsiteX0" fmla="*/ 21288 w 443563"/>
                <a:gd name="connsiteY0" fmla="*/ 85178 h 558345"/>
                <a:gd name="connsiteX1" fmla="*/ 7113 w 443563"/>
                <a:gd name="connsiteY1" fmla="*/ 356898 h 558345"/>
                <a:gd name="connsiteX2" fmla="*/ 40192 w 443563"/>
                <a:gd name="connsiteY2" fmla="*/ 519931 h 558345"/>
                <a:gd name="connsiteX3" fmla="*/ 219764 w 443563"/>
                <a:gd name="connsiteY3" fmla="*/ 557736 h 558345"/>
                <a:gd name="connsiteX4" fmla="*/ 413513 w 443563"/>
                <a:gd name="connsiteY4" fmla="*/ 522294 h 558345"/>
                <a:gd name="connsiteX5" fmla="*/ 441865 w 443563"/>
                <a:gd name="connsiteY5" fmla="*/ 302555 h 558345"/>
                <a:gd name="connsiteX6" fmla="*/ 418238 w 443563"/>
                <a:gd name="connsiteY6" fmla="*/ 73364 h 558345"/>
                <a:gd name="connsiteX7" fmla="*/ 215038 w 443563"/>
                <a:gd name="connsiteY7" fmla="*/ 116 h 558345"/>
                <a:gd name="connsiteX8" fmla="*/ 21288 w 443563"/>
                <a:gd name="connsiteY8" fmla="*/ 85178 h 558345"/>
                <a:gd name="connsiteX0" fmla="*/ 45611 w 437169"/>
                <a:gd name="connsiteY0" fmla="*/ 66265 h 558335"/>
                <a:gd name="connsiteX1" fmla="*/ 719 w 437169"/>
                <a:gd name="connsiteY1" fmla="*/ 356888 h 558335"/>
                <a:gd name="connsiteX2" fmla="*/ 33798 w 437169"/>
                <a:gd name="connsiteY2" fmla="*/ 519921 h 558335"/>
                <a:gd name="connsiteX3" fmla="*/ 213370 w 437169"/>
                <a:gd name="connsiteY3" fmla="*/ 557726 h 558335"/>
                <a:gd name="connsiteX4" fmla="*/ 407119 w 437169"/>
                <a:gd name="connsiteY4" fmla="*/ 522284 h 558335"/>
                <a:gd name="connsiteX5" fmla="*/ 435471 w 437169"/>
                <a:gd name="connsiteY5" fmla="*/ 302545 h 558335"/>
                <a:gd name="connsiteX6" fmla="*/ 411844 w 437169"/>
                <a:gd name="connsiteY6" fmla="*/ 73354 h 558335"/>
                <a:gd name="connsiteX7" fmla="*/ 208644 w 437169"/>
                <a:gd name="connsiteY7" fmla="*/ 106 h 558335"/>
                <a:gd name="connsiteX8" fmla="*/ 45611 w 437169"/>
                <a:gd name="connsiteY8" fmla="*/ 66265 h 558335"/>
                <a:gd name="connsiteX0" fmla="*/ 37761 w 429319"/>
                <a:gd name="connsiteY0" fmla="*/ 66214 h 558284"/>
                <a:gd name="connsiteX1" fmla="*/ 2320 w 429319"/>
                <a:gd name="connsiteY1" fmla="*/ 297767 h 558284"/>
                <a:gd name="connsiteX2" fmla="*/ 25948 w 429319"/>
                <a:gd name="connsiteY2" fmla="*/ 519870 h 558284"/>
                <a:gd name="connsiteX3" fmla="*/ 205520 w 429319"/>
                <a:gd name="connsiteY3" fmla="*/ 557675 h 558284"/>
                <a:gd name="connsiteX4" fmla="*/ 399269 w 429319"/>
                <a:gd name="connsiteY4" fmla="*/ 522233 h 558284"/>
                <a:gd name="connsiteX5" fmla="*/ 427621 w 429319"/>
                <a:gd name="connsiteY5" fmla="*/ 302494 h 558284"/>
                <a:gd name="connsiteX6" fmla="*/ 403994 w 429319"/>
                <a:gd name="connsiteY6" fmla="*/ 73303 h 558284"/>
                <a:gd name="connsiteX7" fmla="*/ 200794 w 429319"/>
                <a:gd name="connsiteY7" fmla="*/ 55 h 558284"/>
                <a:gd name="connsiteX8" fmla="*/ 37761 w 429319"/>
                <a:gd name="connsiteY8" fmla="*/ 66214 h 558284"/>
                <a:gd name="connsiteX0" fmla="*/ 36275 w 427833"/>
                <a:gd name="connsiteY0" fmla="*/ 66214 h 558958"/>
                <a:gd name="connsiteX1" fmla="*/ 834 w 427833"/>
                <a:gd name="connsiteY1" fmla="*/ 297767 h 558958"/>
                <a:gd name="connsiteX2" fmla="*/ 29188 w 427833"/>
                <a:gd name="connsiteY2" fmla="*/ 510418 h 558958"/>
                <a:gd name="connsiteX3" fmla="*/ 204034 w 427833"/>
                <a:gd name="connsiteY3" fmla="*/ 557675 h 558958"/>
                <a:gd name="connsiteX4" fmla="*/ 397783 w 427833"/>
                <a:gd name="connsiteY4" fmla="*/ 522233 h 558958"/>
                <a:gd name="connsiteX5" fmla="*/ 426135 w 427833"/>
                <a:gd name="connsiteY5" fmla="*/ 302494 h 558958"/>
                <a:gd name="connsiteX6" fmla="*/ 402508 w 427833"/>
                <a:gd name="connsiteY6" fmla="*/ 73303 h 558958"/>
                <a:gd name="connsiteX7" fmla="*/ 199308 w 427833"/>
                <a:gd name="connsiteY7" fmla="*/ 55 h 558958"/>
                <a:gd name="connsiteX8" fmla="*/ 36275 w 427833"/>
                <a:gd name="connsiteY8" fmla="*/ 66214 h 558958"/>
                <a:gd name="connsiteX0" fmla="*/ 36275 w 428528"/>
                <a:gd name="connsiteY0" fmla="*/ 66214 h 558440"/>
                <a:gd name="connsiteX1" fmla="*/ 834 w 428528"/>
                <a:gd name="connsiteY1" fmla="*/ 297767 h 558440"/>
                <a:gd name="connsiteX2" fmla="*/ 29188 w 428528"/>
                <a:gd name="connsiteY2" fmla="*/ 510418 h 558440"/>
                <a:gd name="connsiteX3" fmla="*/ 204034 w 428528"/>
                <a:gd name="connsiteY3" fmla="*/ 557675 h 558440"/>
                <a:gd name="connsiteX4" fmla="*/ 388332 w 428528"/>
                <a:gd name="connsiteY4" fmla="*/ 519870 h 558440"/>
                <a:gd name="connsiteX5" fmla="*/ 426135 w 428528"/>
                <a:gd name="connsiteY5" fmla="*/ 302494 h 558440"/>
                <a:gd name="connsiteX6" fmla="*/ 402508 w 428528"/>
                <a:gd name="connsiteY6" fmla="*/ 73303 h 558440"/>
                <a:gd name="connsiteX7" fmla="*/ 199308 w 428528"/>
                <a:gd name="connsiteY7" fmla="*/ 55 h 558440"/>
                <a:gd name="connsiteX8" fmla="*/ 36275 w 428528"/>
                <a:gd name="connsiteY8" fmla="*/ 66214 h 558440"/>
                <a:gd name="connsiteX0" fmla="*/ 37760 w 430013"/>
                <a:gd name="connsiteY0" fmla="*/ 66214 h 557901"/>
                <a:gd name="connsiteX1" fmla="*/ 2319 w 430013"/>
                <a:gd name="connsiteY1" fmla="*/ 297767 h 557901"/>
                <a:gd name="connsiteX2" fmla="*/ 25948 w 430013"/>
                <a:gd name="connsiteY2" fmla="*/ 519869 h 557901"/>
                <a:gd name="connsiteX3" fmla="*/ 205519 w 430013"/>
                <a:gd name="connsiteY3" fmla="*/ 557675 h 557901"/>
                <a:gd name="connsiteX4" fmla="*/ 389817 w 430013"/>
                <a:gd name="connsiteY4" fmla="*/ 519870 h 557901"/>
                <a:gd name="connsiteX5" fmla="*/ 427620 w 430013"/>
                <a:gd name="connsiteY5" fmla="*/ 302494 h 557901"/>
                <a:gd name="connsiteX6" fmla="*/ 403993 w 430013"/>
                <a:gd name="connsiteY6" fmla="*/ 73303 h 557901"/>
                <a:gd name="connsiteX7" fmla="*/ 200793 w 430013"/>
                <a:gd name="connsiteY7" fmla="*/ 55 h 557901"/>
                <a:gd name="connsiteX8" fmla="*/ 37760 w 430013"/>
                <a:gd name="connsiteY8" fmla="*/ 66214 h 557901"/>
                <a:gd name="connsiteX0" fmla="*/ 40684 w 432937"/>
                <a:gd name="connsiteY0" fmla="*/ 66214 h 557831"/>
                <a:gd name="connsiteX1" fmla="*/ 5243 w 432937"/>
                <a:gd name="connsiteY1" fmla="*/ 297767 h 557831"/>
                <a:gd name="connsiteX2" fmla="*/ 28872 w 432937"/>
                <a:gd name="connsiteY2" fmla="*/ 519869 h 557831"/>
                <a:gd name="connsiteX3" fmla="*/ 208443 w 432937"/>
                <a:gd name="connsiteY3" fmla="*/ 557675 h 557831"/>
                <a:gd name="connsiteX4" fmla="*/ 392741 w 432937"/>
                <a:gd name="connsiteY4" fmla="*/ 519870 h 557831"/>
                <a:gd name="connsiteX5" fmla="*/ 430544 w 432937"/>
                <a:gd name="connsiteY5" fmla="*/ 302494 h 557831"/>
                <a:gd name="connsiteX6" fmla="*/ 406917 w 432937"/>
                <a:gd name="connsiteY6" fmla="*/ 73303 h 557831"/>
                <a:gd name="connsiteX7" fmla="*/ 203717 w 432937"/>
                <a:gd name="connsiteY7" fmla="*/ 55 h 557831"/>
                <a:gd name="connsiteX8" fmla="*/ 40684 w 432937"/>
                <a:gd name="connsiteY8" fmla="*/ 66214 h 557831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6557 w 428810"/>
                <a:gd name="connsiteY0" fmla="*/ 66214 h 531376"/>
                <a:gd name="connsiteX1" fmla="*/ 1116 w 428810"/>
                <a:gd name="connsiteY1" fmla="*/ 297767 h 531376"/>
                <a:gd name="connsiteX2" fmla="*/ 27108 w 428810"/>
                <a:gd name="connsiteY2" fmla="*/ 510418 h 531376"/>
                <a:gd name="connsiteX3" fmla="*/ 192502 w 428810"/>
                <a:gd name="connsiteY3" fmla="*/ 524596 h 531376"/>
                <a:gd name="connsiteX4" fmla="*/ 388614 w 428810"/>
                <a:gd name="connsiteY4" fmla="*/ 519870 h 531376"/>
                <a:gd name="connsiteX5" fmla="*/ 426417 w 428810"/>
                <a:gd name="connsiteY5" fmla="*/ 302494 h 531376"/>
                <a:gd name="connsiteX6" fmla="*/ 402790 w 428810"/>
                <a:gd name="connsiteY6" fmla="*/ 73303 h 531376"/>
                <a:gd name="connsiteX7" fmla="*/ 199590 w 428810"/>
                <a:gd name="connsiteY7" fmla="*/ 55 h 531376"/>
                <a:gd name="connsiteX8" fmla="*/ 36557 w 428810"/>
                <a:gd name="connsiteY8" fmla="*/ 66214 h 531376"/>
                <a:gd name="connsiteX0" fmla="*/ 36557 w 422272"/>
                <a:gd name="connsiteY0" fmla="*/ 66214 h 538568"/>
                <a:gd name="connsiteX1" fmla="*/ 1116 w 422272"/>
                <a:gd name="connsiteY1" fmla="*/ 297767 h 538568"/>
                <a:gd name="connsiteX2" fmla="*/ 27108 w 422272"/>
                <a:gd name="connsiteY2" fmla="*/ 510418 h 538568"/>
                <a:gd name="connsiteX3" fmla="*/ 192502 w 422272"/>
                <a:gd name="connsiteY3" fmla="*/ 524596 h 538568"/>
                <a:gd name="connsiteX4" fmla="*/ 388614 w 422272"/>
                <a:gd name="connsiteY4" fmla="*/ 519870 h 538568"/>
                <a:gd name="connsiteX5" fmla="*/ 414603 w 422272"/>
                <a:gd name="connsiteY5" fmla="*/ 295406 h 538568"/>
                <a:gd name="connsiteX6" fmla="*/ 402790 w 422272"/>
                <a:gd name="connsiteY6" fmla="*/ 73303 h 538568"/>
                <a:gd name="connsiteX7" fmla="*/ 199590 w 422272"/>
                <a:gd name="connsiteY7" fmla="*/ 55 h 538568"/>
                <a:gd name="connsiteX8" fmla="*/ 36557 w 422272"/>
                <a:gd name="connsiteY8" fmla="*/ 66214 h 538568"/>
                <a:gd name="connsiteX0" fmla="*/ 36557 w 416127"/>
                <a:gd name="connsiteY0" fmla="*/ 66159 h 538513"/>
                <a:gd name="connsiteX1" fmla="*/ 1116 w 416127"/>
                <a:gd name="connsiteY1" fmla="*/ 297712 h 538513"/>
                <a:gd name="connsiteX2" fmla="*/ 27108 w 416127"/>
                <a:gd name="connsiteY2" fmla="*/ 510363 h 538513"/>
                <a:gd name="connsiteX3" fmla="*/ 192502 w 416127"/>
                <a:gd name="connsiteY3" fmla="*/ 524541 h 538513"/>
                <a:gd name="connsiteX4" fmla="*/ 388614 w 416127"/>
                <a:gd name="connsiteY4" fmla="*/ 519815 h 538513"/>
                <a:gd name="connsiteX5" fmla="*/ 414603 w 416127"/>
                <a:gd name="connsiteY5" fmla="*/ 295351 h 538513"/>
                <a:gd name="connsiteX6" fmla="*/ 390976 w 416127"/>
                <a:gd name="connsiteY6" fmla="*/ 66160 h 538513"/>
                <a:gd name="connsiteX7" fmla="*/ 199590 w 416127"/>
                <a:gd name="connsiteY7" fmla="*/ 0 h 538513"/>
                <a:gd name="connsiteX8" fmla="*/ 36557 w 416127"/>
                <a:gd name="connsiteY8" fmla="*/ 66159 h 538513"/>
                <a:gd name="connsiteX0" fmla="*/ 36557 w 416962"/>
                <a:gd name="connsiteY0" fmla="*/ 66159 h 533540"/>
                <a:gd name="connsiteX1" fmla="*/ 1116 w 416962"/>
                <a:gd name="connsiteY1" fmla="*/ 297712 h 533540"/>
                <a:gd name="connsiteX2" fmla="*/ 27108 w 416962"/>
                <a:gd name="connsiteY2" fmla="*/ 510363 h 533540"/>
                <a:gd name="connsiteX3" fmla="*/ 192502 w 416962"/>
                <a:gd name="connsiteY3" fmla="*/ 524541 h 533540"/>
                <a:gd name="connsiteX4" fmla="*/ 390977 w 416962"/>
                <a:gd name="connsiteY4" fmla="*/ 512727 h 533540"/>
                <a:gd name="connsiteX5" fmla="*/ 414603 w 416962"/>
                <a:gd name="connsiteY5" fmla="*/ 295351 h 533540"/>
                <a:gd name="connsiteX6" fmla="*/ 390976 w 416962"/>
                <a:gd name="connsiteY6" fmla="*/ 66160 h 533540"/>
                <a:gd name="connsiteX7" fmla="*/ 199590 w 416962"/>
                <a:gd name="connsiteY7" fmla="*/ 0 h 533540"/>
                <a:gd name="connsiteX8" fmla="*/ 36557 w 416962"/>
                <a:gd name="connsiteY8" fmla="*/ 66159 h 533540"/>
                <a:gd name="connsiteX0" fmla="*/ 36557 w 415953"/>
                <a:gd name="connsiteY0" fmla="*/ 66159 h 531703"/>
                <a:gd name="connsiteX1" fmla="*/ 1116 w 415953"/>
                <a:gd name="connsiteY1" fmla="*/ 297712 h 531703"/>
                <a:gd name="connsiteX2" fmla="*/ 27108 w 415953"/>
                <a:gd name="connsiteY2" fmla="*/ 510363 h 531703"/>
                <a:gd name="connsiteX3" fmla="*/ 192502 w 415953"/>
                <a:gd name="connsiteY3" fmla="*/ 524541 h 531703"/>
                <a:gd name="connsiteX4" fmla="*/ 390977 w 415953"/>
                <a:gd name="connsiteY4" fmla="*/ 512727 h 531703"/>
                <a:gd name="connsiteX5" fmla="*/ 414603 w 415953"/>
                <a:gd name="connsiteY5" fmla="*/ 295351 h 531703"/>
                <a:gd name="connsiteX6" fmla="*/ 390976 w 415953"/>
                <a:gd name="connsiteY6" fmla="*/ 66160 h 531703"/>
                <a:gd name="connsiteX7" fmla="*/ 199590 w 415953"/>
                <a:gd name="connsiteY7" fmla="*/ 0 h 531703"/>
                <a:gd name="connsiteX8" fmla="*/ 36557 w 415953"/>
                <a:gd name="connsiteY8" fmla="*/ 66159 h 531703"/>
                <a:gd name="connsiteX0" fmla="*/ 38202 w 417598"/>
                <a:gd name="connsiteY0" fmla="*/ 66159 h 527065"/>
                <a:gd name="connsiteX1" fmla="*/ 2761 w 417598"/>
                <a:gd name="connsiteY1" fmla="*/ 297712 h 527065"/>
                <a:gd name="connsiteX2" fmla="*/ 28753 w 417598"/>
                <a:gd name="connsiteY2" fmla="*/ 510363 h 527065"/>
                <a:gd name="connsiteX3" fmla="*/ 194147 w 417598"/>
                <a:gd name="connsiteY3" fmla="*/ 524541 h 527065"/>
                <a:gd name="connsiteX4" fmla="*/ 392622 w 417598"/>
                <a:gd name="connsiteY4" fmla="*/ 512727 h 527065"/>
                <a:gd name="connsiteX5" fmla="*/ 416248 w 417598"/>
                <a:gd name="connsiteY5" fmla="*/ 295351 h 527065"/>
                <a:gd name="connsiteX6" fmla="*/ 392621 w 417598"/>
                <a:gd name="connsiteY6" fmla="*/ 66160 h 527065"/>
                <a:gd name="connsiteX7" fmla="*/ 201235 w 417598"/>
                <a:gd name="connsiteY7" fmla="*/ 0 h 527065"/>
                <a:gd name="connsiteX8" fmla="*/ 38202 w 417598"/>
                <a:gd name="connsiteY8" fmla="*/ 66159 h 527065"/>
                <a:gd name="connsiteX0" fmla="*/ 36212 w 415608"/>
                <a:gd name="connsiteY0" fmla="*/ 66159 h 527065"/>
                <a:gd name="connsiteX1" fmla="*/ 771 w 415608"/>
                <a:gd name="connsiteY1" fmla="*/ 297712 h 527065"/>
                <a:gd name="connsiteX2" fmla="*/ 55116 w 415608"/>
                <a:gd name="connsiteY2" fmla="*/ 510363 h 527065"/>
                <a:gd name="connsiteX3" fmla="*/ 192157 w 415608"/>
                <a:gd name="connsiteY3" fmla="*/ 524541 h 527065"/>
                <a:gd name="connsiteX4" fmla="*/ 390632 w 415608"/>
                <a:gd name="connsiteY4" fmla="*/ 512727 h 527065"/>
                <a:gd name="connsiteX5" fmla="*/ 414258 w 415608"/>
                <a:gd name="connsiteY5" fmla="*/ 295351 h 527065"/>
                <a:gd name="connsiteX6" fmla="*/ 390631 w 415608"/>
                <a:gd name="connsiteY6" fmla="*/ 66160 h 527065"/>
                <a:gd name="connsiteX7" fmla="*/ 199245 w 415608"/>
                <a:gd name="connsiteY7" fmla="*/ 0 h 527065"/>
                <a:gd name="connsiteX8" fmla="*/ 36212 w 415608"/>
                <a:gd name="connsiteY8" fmla="*/ 66159 h 527065"/>
                <a:gd name="connsiteX0" fmla="*/ 15687 w 395083"/>
                <a:gd name="connsiteY0" fmla="*/ 66159 h 531379"/>
                <a:gd name="connsiteX1" fmla="*/ 8600 w 395083"/>
                <a:gd name="connsiteY1" fmla="*/ 302438 h 531379"/>
                <a:gd name="connsiteX2" fmla="*/ 34591 w 395083"/>
                <a:gd name="connsiteY2" fmla="*/ 510363 h 531379"/>
                <a:gd name="connsiteX3" fmla="*/ 171632 w 395083"/>
                <a:gd name="connsiteY3" fmla="*/ 524541 h 531379"/>
                <a:gd name="connsiteX4" fmla="*/ 370107 w 395083"/>
                <a:gd name="connsiteY4" fmla="*/ 512727 h 531379"/>
                <a:gd name="connsiteX5" fmla="*/ 393733 w 395083"/>
                <a:gd name="connsiteY5" fmla="*/ 295351 h 531379"/>
                <a:gd name="connsiteX6" fmla="*/ 370106 w 395083"/>
                <a:gd name="connsiteY6" fmla="*/ 66160 h 531379"/>
                <a:gd name="connsiteX7" fmla="*/ 178720 w 395083"/>
                <a:gd name="connsiteY7" fmla="*/ 0 h 531379"/>
                <a:gd name="connsiteX8" fmla="*/ 15687 w 395083"/>
                <a:gd name="connsiteY8" fmla="*/ 66159 h 531379"/>
                <a:gd name="connsiteX0" fmla="*/ 16810 w 396206"/>
                <a:gd name="connsiteY0" fmla="*/ 66159 h 532029"/>
                <a:gd name="connsiteX1" fmla="*/ 7361 w 396206"/>
                <a:gd name="connsiteY1" fmla="*/ 292987 h 532029"/>
                <a:gd name="connsiteX2" fmla="*/ 35714 w 396206"/>
                <a:gd name="connsiteY2" fmla="*/ 510363 h 532029"/>
                <a:gd name="connsiteX3" fmla="*/ 172755 w 396206"/>
                <a:gd name="connsiteY3" fmla="*/ 524541 h 532029"/>
                <a:gd name="connsiteX4" fmla="*/ 371230 w 396206"/>
                <a:gd name="connsiteY4" fmla="*/ 512727 h 532029"/>
                <a:gd name="connsiteX5" fmla="*/ 394856 w 396206"/>
                <a:gd name="connsiteY5" fmla="*/ 295351 h 532029"/>
                <a:gd name="connsiteX6" fmla="*/ 371229 w 396206"/>
                <a:gd name="connsiteY6" fmla="*/ 66160 h 532029"/>
                <a:gd name="connsiteX7" fmla="*/ 179843 w 396206"/>
                <a:gd name="connsiteY7" fmla="*/ 0 h 532029"/>
                <a:gd name="connsiteX8" fmla="*/ 16810 w 396206"/>
                <a:gd name="connsiteY8" fmla="*/ 66159 h 532029"/>
                <a:gd name="connsiteX0" fmla="*/ 17622 w 397018"/>
                <a:gd name="connsiteY0" fmla="*/ 66159 h 532029"/>
                <a:gd name="connsiteX1" fmla="*/ 8173 w 397018"/>
                <a:gd name="connsiteY1" fmla="*/ 292987 h 532029"/>
                <a:gd name="connsiteX2" fmla="*/ 36526 w 397018"/>
                <a:gd name="connsiteY2" fmla="*/ 510363 h 532029"/>
                <a:gd name="connsiteX3" fmla="*/ 173567 w 397018"/>
                <a:gd name="connsiteY3" fmla="*/ 524541 h 532029"/>
                <a:gd name="connsiteX4" fmla="*/ 372042 w 397018"/>
                <a:gd name="connsiteY4" fmla="*/ 512727 h 532029"/>
                <a:gd name="connsiteX5" fmla="*/ 395668 w 397018"/>
                <a:gd name="connsiteY5" fmla="*/ 295351 h 532029"/>
                <a:gd name="connsiteX6" fmla="*/ 372041 w 397018"/>
                <a:gd name="connsiteY6" fmla="*/ 66160 h 532029"/>
                <a:gd name="connsiteX7" fmla="*/ 180655 w 397018"/>
                <a:gd name="connsiteY7" fmla="*/ 0 h 532029"/>
                <a:gd name="connsiteX8" fmla="*/ 17622 w 397018"/>
                <a:gd name="connsiteY8" fmla="*/ 66159 h 532029"/>
                <a:gd name="connsiteX0" fmla="*/ 16811 w 396207"/>
                <a:gd name="connsiteY0" fmla="*/ 66159 h 529127"/>
                <a:gd name="connsiteX1" fmla="*/ 7362 w 396207"/>
                <a:gd name="connsiteY1" fmla="*/ 292987 h 529127"/>
                <a:gd name="connsiteX2" fmla="*/ 35715 w 396207"/>
                <a:gd name="connsiteY2" fmla="*/ 505637 h 529127"/>
                <a:gd name="connsiteX3" fmla="*/ 172756 w 396207"/>
                <a:gd name="connsiteY3" fmla="*/ 524541 h 529127"/>
                <a:gd name="connsiteX4" fmla="*/ 371231 w 396207"/>
                <a:gd name="connsiteY4" fmla="*/ 512727 h 529127"/>
                <a:gd name="connsiteX5" fmla="*/ 394857 w 396207"/>
                <a:gd name="connsiteY5" fmla="*/ 295351 h 529127"/>
                <a:gd name="connsiteX6" fmla="*/ 371230 w 396207"/>
                <a:gd name="connsiteY6" fmla="*/ 66160 h 529127"/>
                <a:gd name="connsiteX7" fmla="*/ 179844 w 396207"/>
                <a:gd name="connsiteY7" fmla="*/ 0 h 529127"/>
                <a:gd name="connsiteX8" fmla="*/ 16811 w 396207"/>
                <a:gd name="connsiteY8" fmla="*/ 66159 h 529127"/>
                <a:gd name="connsiteX0" fmla="*/ 16811 w 397772"/>
                <a:gd name="connsiteY0" fmla="*/ 66159 h 528841"/>
                <a:gd name="connsiteX1" fmla="*/ 7362 w 397772"/>
                <a:gd name="connsiteY1" fmla="*/ 292987 h 528841"/>
                <a:gd name="connsiteX2" fmla="*/ 35715 w 397772"/>
                <a:gd name="connsiteY2" fmla="*/ 505637 h 528841"/>
                <a:gd name="connsiteX3" fmla="*/ 172756 w 397772"/>
                <a:gd name="connsiteY3" fmla="*/ 524541 h 528841"/>
                <a:gd name="connsiteX4" fmla="*/ 349966 w 397772"/>
                <a:gd name="connsiteY4" fmla="*/ 517453 h 528841"/>
                <a:gd name="connsiteX5" fmla="*/ 394857 w 397772"/>
                <a:gd name="connsiteY5" fmla="*/ 295351 h 528841"/>
                <a:gd name="connsiteX6" fmla="*/ 371230 w 397772"/>
                <a:gd name="connsiteY6" fmla="*/ 66160 h 528841"/>
                <a:gd name="connsiteX7" fmla="*/ 179844 w 397772"/>
                <a:gd name="connsiteY7" fmla="*/ 0 h 528841"/>
                <a:gd name="connsiteX8" fmla="*/ 16811 w 397772"/>
                <a:gd name="connsiteY8" fmla="*/ 66159 h 528841"/>
                <a:gd name="connsiteX0" fmla="*/ 16811 w 386281"/>
                <a:gd name="connsiteY0" fmla="*/ 66159 h 536037"/>
                <a:gd name="connsiteX1" fmla="*/ 7362 w 386281"/>
                <a:gd name="connsiteY1" fmla="*/ 292987 h 536037"/>
                <a:gd name="connsiteX2" fmla="*/ 35715 w 386281"/>
                <a:gd name="connsiteY2" fmla="*/ 505637 h 536037"/>
                <a:gd name="connsiteX3" fmla="*/ 172756 w 386281"/>
                <a:gd name="connsiteY3" fmla="*/ 524541 h 536037"/>
                <a:gd name="connsiteX4" fmla="*/ 349966 w 386281"/>
                <a:gd name="connsiteY4" fmla="*/ 517453 h 536037"/>
                <a:gd name="connsiteX5" fmla="*/ 368866 w 386281"/>
                <a:gd name="connsiteY5" fmla="*/ 292988 h 536037"/>
                <a:gd name="connsiteX6" fmla="*/ 371230 w 386281"/>
                <a:gd name="connsiteY6" fmla="*/ 66160 h 536037"/>
                <a:gd name="connsiteX7" fmla="*/ 179844 w 386281"/>
                <a:gd name="connsiteY7" fmla="*/ 0 h 536037"/>
                <a:gd name="connsiteX8" fmla="*/ 16811 w 386281"/>
                <a:gd name="connsiteY8" fmla="*/ 66159 h 536037"/>
                <a:gd name="connsiteX0" fmla="*/ 16811 w 390120"/>
                <a:gd name="connsiteY0" fmla="*/ 66159 h 535863"/>
                <a:gd name="connsiteX1" fmla="*/ 7362 w 390120"/>
                <a:gd name="connsiteY1" fmla="*/ 292987 h 535863"/>
                <a:gd name="connsiteX2" fmla="*/ 35715 w 390120"/>
                <a:gd name="connsiteY2" fmla="*/ 505637 h 535863"/>
                <a:gd name="connsiteX3" fmla="*/ 172756 w 390120"/>
                <a:gd name="connsiteY3" fmla="*/ 524541 h 535863"/>
                <a:gd name="connsiteX4" fmla="*/ 349966 w 390120"/>
                <a:gd name="connsiteY4" fmla="*/ 517453 h 535863"/>
                <a:gd name="connsiteX5" fmla="*/ 380680 w 390120"/>
                <a:gd name="connsiteY5" fmla="*/ 295351 h 535863"/>
                <a:gd name="connsiteX6" fmla="*/ 371230 w 390120"/>
                <a:gd name="connsiteY6" fmla="*/ 66160 h 535863"/>
                <a:gd name="connsiteX7" fmla="*/ 179844 w 390120"/>
                <a:gd name="connsiteY7" fmla="*/ 0 h 535863"/>
                <a:gd name="connsiteX8" fmla="*/ 16811 w 390120"/>
                <a:gd name="connsiteY8" fmla="*/ 66159 h 535863"/>
                <a:gd name="connsiteX0" fmla="*/ 16811 w 393406"/>
                <a:gd name="connsiteY0" fmla="*/ 66159 h 535863"/>
                <a:gd name="connsiteX1" fmla="*/ 7362 w 393406"/>
                <a:gd name="connsiteY1" fmla="*/ 292987 h 535863"/>
                <a:gd name="connsiteX2" fmla="*/ 35715 w 393406"/>
                <a:gd name="connsiteY2" fmla="*/ 505637 h 535863"/>
                <a:gd name="connsiteX3" fmla="*/ 172756 w 393406"/>
                <a:gd name="connsiteY3" fmla="*/ 524541 h 535863"/>
                <a:gd name="connsiteX4" fmla="*/ 349966 w 393406"/>
                <a:gd name="connsiteY4" fmla="*/ 517453 h 535863"/>
                <a:gd name="connsiteX5" fmla="*/ 387769 w 393406"/>
                <a:gd name="connsiteY5" fmla="*/ 295351 h 535863"/>
                <a:gd name="connsiteX6" fmla="*/ 371230 w 393406"/>
                <a:gd name="connsiteY6" fmla="*/ 66160 h 535863"/>
                <a:gd name="connsiteX7" fmla="*/ 179844 w 393406"/>
                <a:gd name="connsiteY7" fmla="*/ 0 h 535863"/>
                <a:gd name="connsiteX8" fmla="*/ 16811 w 393406"/>
                <a:gd name="connsiteY8" fmla="*/ 66159 h 535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406" h="535863">
                  <a:moveTo>
                    <a:pt x="16811" y="66159"/>
                  </a:moveTo>
                  <a:cubicBezTo>
                    <a:pt x="-11936" y="114990"/>
                    <a:pt x="4211" y="219741"/>
                    <a:pt x="7362" y="292987"/>
                  </a:cubicBezTo>
                  <a:cubicBezTo>
                    <a:pt x="10513" y="366233"/>
                    <a:pt x="8149" y="467045"/>
                    <a:pt x="35715" y="505637"/>
                  </a:cubicBezTo>
                  <a:cubicBezTo>
                    <a:pt x="63281" y="544229"/>
                    <a:pt x="120381" y="522572"/>
                    <a:pt x="172756" y="524541"/>
                  </a:cubicBezTo>
                  <a:cubicBezTo>
                    <a:pt x="231826" y="522178"/>
                    <a:pt x="314131" y="555651"/>
                    <a:pt x="349966" y="517453"/>
                  </a:cubicBezTo>
                  <a:cubicBezTo>
                    <a:pt x="385802" y="479255"/>
                    <a:pt x="384225" y="370566"/>
                    <a:pt x="387769" y="295351"/>
                  </a:cubicBezTo>
                  <a:cubicBezTo>
                    <a:pt x="391313" y="220136"/>
                    <a:pt x="404703" y="118141"/>
                    <a:pt x="371230" y="66160"/>
                  </a:cubicBezTo>
                  <a:cubicBezTo>
                    <a:pt x="337757" y="14179"/>
                    <a:pt x="238914" y="0"/>
                    <a:pt x="179844" y="0"/>
                  </a:cubicBezTo>
                  <a:cubicBezTo>
                    <a:pt x="120774" y="0"/>
                    <a:pt x="45558" y="17328"/>
                    <a:pt x="16811" y="6615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657A9268-FFC4-4052-AFC9-BF9D5995A77F}"/>
                </a:ext>
              </a:extLst>
            </p:cNvPr>
            <p:cNvSpPr/>
            <p:nvPr/>
          </p:nvSpPr>
          <p:spPr>
            <a:xfrm>
              <a:off x="9233608" y="2657136"/>
              <a:ext cx="543014" cy="738194"/>
            </a:xfrm>
            <a:custGeom>
              <a:avLst/>
              <a:gdLst>
                <a:gd name="connsiteX0" fmla="*/ 833039 w 833102"/>
                <a:gd name="connsiteY0" fmla="*/ 76519 h 1128109"/>
                <a:gd name="connsiteX1" fmla="*/ 721944 w 833102"/>
                <a:gd name="connsiteY1" fmla="*/ 29517 h 1128109"/>
                <a:gd name="connsiteX2" fmla="*/ 580938 w 833102"/>
                <a:gd name="connsiteY2" fmla="*/ 3880 h 1128109"/>
                <a:gd name="connsiteX3" fmla="*/ 471980 w 833102"/>
                <a:gd name="connsiteY3" fmla="*/ 6016 h 1128109"/>
                <a:gd name="connsiteX4" fmla="*/ 433524 w 833102"/>
                <a:gd name="connsiteY4" fmla="*/ 59428 h 1128109"/>
                <a:gd name="connsiteX5" fmla="*/ 358748 w 833102"/>
                <a:gd name="connsiteY5" fmla="*/ 78656 h 1128109"/>
                <a:gd name="connsiteX6" fmla="*/ 309610 w 833102"/>
                <a:gd name="connsiteY6" fmla="*/ 53018 h 1128109"/>
                <a:gd name="connsiteX7" fmla="*/ 309610 w 833102"/>
                <a:gd name="connsiteY7" fmla="*/ 6016 h 1128109"/>
                <a:gd name="connsiteX8" fmla="*/ 228424 w 833102"/>
                <a:gd name="connsiteY8" fmla="*/ 27381 h 1128109"/>
                <a:gd name="connsiteX9" fmla="*/ 108783 w 833102"/>
                <a:gd name="connsiteY9" fmla="*/ 91474 h 1128109"/>
                <a:gd name="connsiteX10" fmla="*/ 74600 w 833102"/>
                <a:gd name="connsiteY10" fmla="*/ 258117 h 1128109"/>
                <a:gd name="connsiteX11" fmla="*/ 38281 w 833102"/>
                <a:gd name="connsiteY11" fmla="*/ 719590 h 1128109"/>
                <a:gd name="connsiteX12" fmla="*/ 51099 w 833102"/>
                <a:gd name="connsiteY12" fmla="*/ 1093469 h 1128109"/>
                <a:gd name="connsiteX13" fmla="*/ 666396 w 833102"/>
                <a:gd name="connsiteY13" fmla="*/ 1104151 h 1128109"/>
                <a:gd name="connsiteX14" fmla="*/ 762537 w 833102"/>
                <a:gd name="connsiteY14" fmla="*/ 1027239 h 1128109"/>
                <a:gd name="connsiteX15" fmla="*/ 706989 w 833102"/>
                <a:gd name="connsiteY15" fmla="*/ 407669 h 1128109"/>
                <a:gd name="connsiteX16" fmla="*/ 833039 w 833102"/>
                <a:gd name="connsiteY16" fmla="*/ 76519 h 1128109"/>
                <a:gd name="connsiteX0" fmla="*/ 833039 w 833102"/>
                <a:gd name="connsiteY0" fmla="*/ 75792 h 1127382"/>
                <a:gd name="connsiteX1" fmla="*/ 721944 w 833102"/>
                <a:gd name="connsiteY1" fmla="*/ 15972 h 1127382"/>
                <a:gd name="connsiteX2" fmla="*/ 580938 w 833102"/>
                <a:gd name="connsiteY2" fmla="*/ 3153 h 1127382"/>
                <a:gd name="connsiteX3" fmla="*/ 471980 w 833102"/>
                <a:gd name="connsiteY3" fmla="*/ 5289 h 1127382"/>
                <a:gd name="connsiteX4" fmla="*/ 433524 w 833102"/>
                <a:gd name="connsiteY4" fmla="*/ 58701 h 1127382"/>
                <a:gd name="connsiteX5" fmla="*/ 358748 w 833102"/>
                <a:gd name="connsiteY5" fmla="*/ 77929 h 1127382"/>
                <a:gd name="connsiteX6" fmla="*/ 309610 w 833102"/>
                <a:gd name="connsiteY6" fmla="*/ 52291 h 1127382"/>
                <a:gd name="connsiteX7" fmla="*/ 309610 w 833102"/>
                <a:gd name="connsiteY7" fmla="*/ 5289 h 1127382"/>
                <a:gd name="connsiteX8" fmla="*/ 228424 w 833102"/>
                <a:gd name="connsiteY8" fmla="*/ 26654 h 1127382"/>
                <a:gd name="connsiteX9" fmla="*/ 108783 w 833102"/>
                <a:gd name="connsiteY9" fmla="*/ 90747 h 1127382"/>
                <a:gd name="connsiteX10" fmla="*/ 74600 w 833102"/>
                <a:gd name="connsiteY10" fmla="*/ 257390 h 1127382"/>
                <a:gd name="connsiteX11" fmla="*/ 38281 w 833102"/>
                <a:gd name="connsiteY11" fmla="*/ 718863 h 1127382"/>
                <a:gd name="connsiteX12" fmla="*/ 51099 w 833102"/>
                <a:gd name="connsiteY12" fmla="*/ 1092742 h 1127382"/>
                <a:gd name="connsiteX13" fmla="*/ 666396 w 833102"/>
                <a:gd name="connsiteY13" fmla="*/ 1103424 h 1127382"/>
                <a:gd name="connsiteX14" fmla="*/ 762537 w 833102"/>
                <a:gd name="connsiteY14" fmla="*/ 1026512 h 1127382"/>
                <a:gd name="connsiteX15" fmla="*/ 706989 w 833102"/>
                <a:gd name="connsiteY15" fmla="*/ 406942 h 1127382"/>
                <a:gd name="connsiteX16" fmla="*/ 833039 w 833102"/>
                <a:gd name="connsiteY16" fmla="*/ 75792 h 1127382"/>
                <a:gd name="connsiteX0" fmla="*/ 833039 w 833055"/>
                <a:gd name="connsiteY0" fmla="*/ 75792 h 1127382"/>
                <a:gd name="connsiteX1" fmla="*/ 721944 w 833055"/>
                <a:gd name="connsiteY1" fmla="*/ 15972 h 1127382"/>
                <a:gd name="connsiteX2" fmla="*/ 580938 w 833055"/>
                <a:gd name="connsiteY2" fmla="*/ 3153 h 1127382"/>
                <a:gd name="connsiteX3" fmla="*/ 471980 w 833055"/>
                <a:gd name="connsiteY3" fmla="*/ 5289 h 1127382"/>
                <a:gd name="connsiteX4" fmla="*/ 433524 w 833055"/>
                <a:gd name="connsiteY4" fmla="*/ 58701 h 1127382"/>
                <a:gd name="connsiteX5" fmla="*/ 358748 w 833055"/>
                <a:gd name="connsiteY5" fmla="*/ 77929 h 1127382"/>
                <a:gd name="connsiteX6" fmla="*/ 309610 w 833055"/>
                <a:gd name="connsiteY6" fmla="*/ 52291 h 1127382"/>
                <a:gd name="connsiteX7" fmla="*/ 309610 w 833055"/>
                <a:gd name="connsiteY7" fmla="*/ 5289 h 1127382"/>
                <a:gd name="connsiteX8" fmla="*/ 228424 w 833055"/>
                <a:gd name="connsiteY8" fmla="*/ 26654 h 1127382"/>
                <a:gd name="connsiteX9" fmla="*/ 108783 w 833055"/>
                <a:gd name="connsiteY9" fmla="*/ 90747 h 1127382"/>
                <a:gd name="connsiteX10" fmla="*/ 74600 w 833055"/>
                <a:gd name="connsiteY10" fmla="*/ 257390 h 1127382"/>
                <a:gd name="connsiteX11" fmla="*/ 38281 w 833055"/>
                <a:gd name="connsiteY11" fmla="*/ 718863 h 1127382"/>
                <a:gd name="connsiteX12" fmla="*/ 51099 w 833055"/>
                <a:gd name="connsiteY12" fmla="*/ 1092742 h 1127382"/>
                <a:gd name="connsiteX13" fmla="*/ 666396 w 833055"/>
                <a:gd name="connsiteY13" fmla="*/ 1103424 h 1127382"/>
                <a:gd name="connsiteX14" fmla="*/ 762537 w 833055"/>
                <a:gd name="connsiteY14" fmla="*/ 1026512 h 1127382"/>
                <a:gd name="connsiteX15" fmla="*/ 730490 w 833055"/>
                <a:gd name="connsiteY15" fmla="*/ 409079 h 1127382"/>
                <a:gd name="connsiteX16" fmla="*/ 833039 w 833055"/>
                <a:gd name="connsiteY16" fmla="*/ 75792 h 1127382"/>
                <a:gd name="connsiteX0" fmla="*/ 833039 w 833110"/>
                <a:gd name="connsiteY0" fmla="*/ 75792 h 1127382"/>
                <a:gd name="connsiteX1" fmla="*/ 721944 w 833110"/>
                <a:gd name="connsiteY1" fmla="*/ 15972 h 1127382"/>
                <a:gd name="connsiteX2" fmla="*/ 580938 w 833110"/>
                <a:gd name="connsiteY2" fmla="*/ 3153 h 1127382"/>
                <a:gd name="connsiteX3" fmla="*/ 471980 w 833110"/>
                <a:gd name="connsiteY3" fmla="*/ 5289 h 1127382"/>
                <a:gd name="connsiteX4" fmla="*/ 433524 w 833110"/>
                <a:gd name="connsiteY4" fmla="*/ 58701 h 1127382"/>
                <a:gd name="connsiteX5" fmla="*/ 358748 w 833110"/>
                <a:gd name="connsiteY5" fmla="*/ 77929 h 1127382"/>
                <a:gd name="connsiteX6" fmla="*/ 309610 w 833110"/>
                <a:gd name="connsiteY6" fmla="*/ 52291 h 1127382"/>
                <a:gd name="connsiteX7" fmla="*/ 309610 w 833110"/>
                <a:gd name="connsiteY7" fmla="*/ 5289 h 1127382"/>
                <a:gd name="connsiteX8" fmla="*/ 228424 w 833110"/>
                <a:gd name="connsiteY8" fmla="*/ 26654 h 1127382"/>
                <a:gd name="connsiteX9" fmla="*/ 108783 w 833110"/>
                <a:gd name="connsiteY9" fmla="*/ 90747 h 1127382"/>
                <a:gd name="connsiteX10" fmla="*/ 74600 w 833110"/>
                <a:gd name="connsiteY10" fmla="*/ 257390 h 1127382"/>
                <a:gd name="connsiteX11" fmla="*/ 38281 w 833110"/>
                <a:gd name="connsiteY11" fmla="*/ 718863 h 1127382"/>
                <a:gd name="connsiteX12" fmla="*/ 51099 w 833110"/>
                <a:gd name="connsiteY12" fmla="*/ 1092742 h 1127382"/>
                <a:gd name="connsiteX13" fmla="*/ 666396 w 833110"/>
                <a:gd name="connsiteY13" fmla="*/ 1103424 h 1127382"/>
                <a:gd name="connsiteX14" fmla="*/ 762537 w 833110"/>
                <a:gd name="connsiteY14" fmla="*/ 1026512 h 1127382"/>
                <a:gd name="connsiteX15" fmla="*/ 739036 w 833110"/>
                <a:gd name="connsiteY15" fmla="*/ 411215 h 1127382"/>
                <a:gd name="connsiteX16" fmla="*/ 833039 w 833110"/>
                <a:gd name="connsiteY16" fmla="*/ 75792 h 1127382"/>
                <a:gd name="connsiteX0" fmla="*/ 845955 w 846026"/>
                <a:gd name="connsiteY0" fmla="*/ 75792 h 1131873"/>
                <a:gd name="connsiteX1" fmla="*/ 734860 w 846026"/>
                <a:gd name="connsiteY1" fmla="*/ 15972 h 1131873"/>
                <a:gd name="connsiteX2" fmla="*/ 593854 w 846026"/>
                <a:gd name="connsiteY2" fmla="*/ 3153 h 1131873"/>
                <a:gd name="connsiteX3" fmla="*/ 484896 w 846026"/>
                <a:gd name="connsiteY3" fmla="*/ 5289 h 1131873"/>
                <a:gd name="connsiteX4" fmla="*/ 446440 w 846026"/>
                <a:gd name="connsiteY4" fmla="*/ 58701 h 1131873"/>
                <a:gd name="connsiteX5" fmla="*/ 371664 w 846026"/>
                <a:gd name="connsiteY5" fmla="*/ 77929 h 1131873"/>
                <a:gd name="connsiteX6" fmla="*/ 322526 w 846026"/>
                <a:gd name="connsiteY6" fmla="*/ 52291 h 1131873"/>
                <a:gd name="connsiteX7" fmla="*/ 322526 w 846026"/>
                <a:gd name="connsiteY7" fmla="*/ 5289 h 1131873"/>
                <a:gd name="connsiteX8" fmla="*/ 241340 w 846026"/>
                <a:gd name="connsiteY8" fmla="*/ 26654 h 1131873"/>
                <a:gd name="connsiteX9" fmla="*/ 121699 w 846026"/>
                <a:gd name="connsiteY9" fmla="*/ 90747 h 1131873"/>
                <a:gd name="connsiteX10" fmla="*/ 87516 w 846026"/>
                <a:gd name="connsiteY10" fmla="*/ 257390 h 1131873"/>
                <a:gd name="connsiteX11" fmla="*/ 51197 w 846026"/>
                <a:gd name="connsiteY11" fmla="*/ 718863 h 1131873"/>
                <a:gd name="connsiteX12" fmla="*/ 46923 w 846026"/>
                <a:gd name="connsiteY12" fmla="*/ 1099151 h 1131873"/>
                <a:gd name="connsiteX13" fmla="*/ 679312 w 846026"/>
                <a:gd name="connsiteY13" fmla="*/ 1103424 h 1131873"/>
                <a:gd name="connsiteX14" fmla="*/ 775453 w 846026"/>
                <a:gd name="connsiteY14" fmla="*/ 1026512 h 1131873"/>
                <a:gd name="connsiteX15" fmla="*/ 751952 w 846026"/>
                <a:gd name="connsiteY15" fmla="*/ 411215 h 1131873"/>
                <a:gd name="connsiteX16" fmla="*/ 845955 w 846026"/>
                <a:gd name="connsiteY16" fmla="*/ 75792 h 1131873"/>
                <a:gd name="connsiteX0" fmla="*/ 845955 w 846026"/>
                <a:gd name="connsiteY0" fmla="*/ 75792 h 1106808"/>
                <a:gd name="connsiteX1" fmla="*/ 734860 w 846026"/>
                <a:gd name="connsiteY1" fmla="*/ 15972 h 1106808"/>
                <a:gd name="connsiteX2" fmla="*/ 593854 w 846026"/>
                <a:gd name="connsiteY2" fmla="*/ 3153 h 1106808"/>
                <a:gd name="connsiteX3" fmla="*/ 484896 w 846026"/>
                <a:gd name="connsiteY3" fmla="*/ 5289 h 1106808"/>
                <a:gd name="connsiteX4" fmla="*/ 446440 w 846026"/>
                <a:gd name="connsiteY4" fmla="*/ 58701 h 1106808"/>
                <a:gd name="connsiteX5" fmla="*/ 371664 w 846026"/>
                <a:gd name="connsiteY5" fmla="*/ 77929 h 1106808"/>
                <a:gd name="connsiteX6" fmla="*/ 322526 w 846026"/>
                <a:gd name="connsiteY6" fmla="*/ 52291 h 1106808"/>
                <a:gd name="connsiteX7" fmla="*/ 322526 w 846026"/>
                <a:gd name="connsiteY7" fmla="*/ 5289 h 1106808"/>
                <a:gd name="connsiteX8" fmla="*/ 241340 w 846026"/>
                <a:gd name="connsiteY8" fmla="*/ 26654 h 1106808"/>
                <a:gd name="connsiteX9" fmla="*/ 121699 w 846026"/>
                <a:gd name="connsiteY9" fmla="*/ 90747 h 1106808"/>
                <a:gd name="connsiteX10" fmla="*/ 87516 w 846026"/>
                <a:gd name="connsiteY10" fmla="*/ 257390 h 1106808"/>
                <a:gd name="connsiteX11" fmla="*/ 51197 w 846026"/>
                <a:gd name="connsiteY11" fmla="*/ 718863 h 1106808"/>
                <a:gd name="connsiteX12" fmla="*/ 46923 w 846026"/>
                <a:gd name="connsiteY12" fmla="*/ 1099151 h 1106808"/>
                <a:gd name="connsiteX13" fmla="*/ 679312 w 846026"/>
                <a:gd name="connsiteY13" fmla="*/ 1103424 h 1106808"/>
                <a:gd name="connsiteX14" fmla="*/ 775453 w 846026"/>
                <a:gd name="connsiteY14" fmla="*/ 1026512 h 1106808"/>
                <a:gd name="connsiteX15" fmla="*/ 751952 w 846026"/>
                <a:gd name="connsiteY15" fmla="*/ 411215 h 1106808"/>
                <a:gd name="connsiteX16" fmla="*/ 845955 w 846026"/>
                <a:gd name="connsiteY16" fmla="*/ 75792 h 1106808"/>
                <a:gd name="connsiteX0" fmla="*/ 825374 w 825445"/>
                <a:gd name="connsiteY0" fmla="*/ 75792 h 1110041"/>
                <a:gd name="connsiteX1" fmla="*/ 714279 w 825445"/>
                <a:gd name="connsiteY1" fmla="*/ 15972 h 1110041"/>
                <a:gd name="connsiteX2" fmla="*/ 573273 w 825445"/>
                <a:gd name="connsiteY2" fmla="*/ 3153 h 1110041"/>
                <a:gd name="connsiteX3" fmla="*/ 464315 w 825445"/>
                <a:gd name="connsiteY3" fmla="*/ 5289 h 1110041"/>
                <a:gd name="connsiteX4" fmla="*/ 425859 w 825445"/>
                <a:gd name="connsiteY4" fmla="*/ 58701 h 1110041"/>
                <a:gd name="connsiteX5" fmla="*/ 351083 w 825445"/>
                <a:gd name="connsiteY5" fmla="*/ 77929 h 1110041"/>
                <a:gd name="connsiteX6" fmla="*/ 301945 w 825445"/>
                <a:gd name="connsiteY6" fmla="*/ 52291 h 1110041"/>
                <a:gd name="connsiteX7" fmla="*/ 301945 w 825445"/>
                <a:gd name="connsiteY7" fmla="*/ 5289 h 1110041"/>
                <a:gd name="connsiteX8" fmla="*/ 220759 w 825445"/>
                <a:gd name="connsiteY8" fmla="*/ 26654 h 1110041"/>
                <a:gd name="connsiteX9" fmla="*/ 101118 w 825445"/>
                <a:gd name="connsiteY9" fmla="*/ 90747 h 1110041"/>
                <a:gd name="connsiteX10" fmla="*/ 66935 w 825445"/>
                <a:gd name="connsiteY10" fmla="*/ 257390 h 1110041"/>
                <a:gd name="connsiteX11" fmla="*/ 30616 w 825445"/>
                <a:gd name="connsiteY11" fmla="*/ 718863 h 1110041"/>
                <a:gd name="connsiteX12" fmla="*/ 54116 w 825445"/>
                <a:gd name="connsiteY12" fmla="*/ 1109834 h 1110041"/>
                <a:gd name="connsiteX13" fmla="*/ 658731 w 825445"/>
                <a:gd name="connsiteY13" fmla="*/ 1103424 h 1110041"/>
                <a:gd name="connsiteX14" fmla="*/ 754872 w 825445"/>
                <a:gd name="connsiteY14" fmla="*/ 1026512 h 1110041"/>
                <a:gd name="connsiteX15" fmla="*/ 731371 w 825445"/>
                <a:gd name="connsiteY15" fmla="*/ 411215 h 1110041"/>
                <a:gd name="connsiteX16" fmla="*/ 825374 w 825445"/>
                <a:gd name="connsiteY16" fmla="*/ 75792 h 1110041"/>
                <a:gd name="connsiteX0" fmla="*/ 825681 w 825752"/>
                <a:gd name="connsiteY0" fmla="*/ 75792 h 1139039"/>
                <a:gd name="connsiteX1" fmla="*/ 714586 w 825752"/>
                <a:gd name="connsiteY1" fmla="*/ 15972 h 1139039"/>
                <a:gd name="connsiteX2" fmla="*/ 573580 w 825752"/>
                <a:gd name="connsiteY2" fmla="*/ 3153 h 1139039"/>
                <a:gd name="connsiteX3" fmla="*/ 464622 w 825752"/>
                <a:gd name="connsiteY3" fmla="*/ 5289 h 1139039"/>
                <a:gd name="connsiteX4" fmla="*/ 426166 w 825752"/>
                <a:gd name="connsiteY4" fmla="*/ 58701 h 1139039"/>
                <a:gd name="connsiteX5" fmla="*/ 351390 w 825752"/>
                <a:gd name="connsiteY5" fmla="*/ 77929 h 1139039"/>
                <a:gd name="connsiteX6" fmla="*/ 302252 w 825752"/>
                <a:gd name="connsiteY6" fmla="*/ 52291 h 1139039"/>
                <a:gd name="connsiteX7" fmla="*/ 302252 w 825752"/>
                <a:gd name="connsiteY7" fmla="*/ 5289 h 1139039"/>
                <a:gd name="connsiteX8" fmla="*/ 221066 w 825752"/>
                <a:gd name="connsiteY8" fmla="*/ 26654 h 1139039"/>
                <a:gd name="connsiteX9" fmla="*/ 101425 w 825752"/>
                <a:gd name="connsiteY9" fmla="*/ 90747 h 1139039"/>
                <a:gd name="connsiteX10" fmla="*/ 67242 w 825752"/>
                <a:gd name="connsiteY10" fmla="*/ 257390 h 1139039"/>
                <a:gd name="connsiteX11" fmla="*/ 30923 w 825752"/>
                <a:gd name="connsiteY11" fmla="*/ 718863 h 1139039"/>
                <a:gd name="connsiteX12" fmla="*/ 54423 w 825752"/>
                <a:gd name="connsiteY12" fmla="*/ 1109834 h 1139039"/>
                <a:gd name="connsiteX13" fmla="*/ 663311 w 825752"/>
                <a:gd name="connsiteY13" fmla="*/ 1101287 h 1139039"/>
                <a:gd name="connsiteX14" fmla="*/ 755179 w 825752"/>
                <a:gd name="connsiteY14" fmla="*/ 1026512 h 1139039"/>
                <a:gd name="connsiteX15" fmla="*/ 731678 w 825752"/>
                <a:gd name="connsiteY15" fmla="*/ 411215 h 1139039"/>
                <a:gd name="connsiteX16" fmla="*/ 825681 w 825752"/>
                <a:gd name="connsiteY16" fmla="*/ 75792 h 1139039"/>
                <a:gd name="connsiteX0" fmla="*/ 825681 w 825752"/>
                <a:gd name="connsiteY0" fmla="*/ 75792 h 1135490"/>
                <a:gd name="connsiteX1" fmla="*/ 714586 w 825752"/>
                <a:gd name="connsiteY1" fmla="*/ 15972 h 1135490"/>
                <a:gd name="connsiteX2" fmla="*/ 573580 w 825752"/>
                <a:gd name="connsiteY2" fmla="*/ 3153 h 1135490"/>
                <a:gd name="connsiteX3" fmla="*/ 464622 w 825752"/>
                <a:gd name="connsiteY3" fmla="*/ 5289 h 1135490"/>
                <a:gd name="connsiteX4" fmla="*/ 426166 w 825752"/>
                <a:gd name="connsiteY4" fmla="*/ 58701 h 1135490"/>
                <a:gd name="connsiteX5" fmla="*/ 351390 w 825752"/>
                <a:gd name="connsiteY5" fmla="*/ 77929 h 1135490"/>
                <a:gd name="connsiteX6" fmla="*/ 302252 w 825752"/>
                <a:gd name="connsiteY6" fmla="*/ 52291 h 1135490"/>
                <a:gd name="connsiteX7" fmla="*/ 302252 w 825752"/>
                <a:gd name="connsiteY7" fmla="*/ 5289 h 1135490"/>
                <a:gd name="connsiteX8" fmla="*/ 221066 w 825752"/>
                <a:gd name="connsiteY8" fmla="*/ 26654 h 1135490"/>
                <a:gd name="connsiteX9" fmla="*/ 101425 w 825752"/>
                <a:gd name="connsiteY9" fmla="*/ 90747 h 1135490"/>
                <a:gd name="connsiteX10" fmla="*/ 67242 w 825752"/>
                <a:gd name="connsiteY10" fmla="*/ 257390 h 1135490"/>
                <a:gd name="connsiteX11" fmla="*/ 30923 w 825752"/>
                <a:gd name="connsiteY11" fmla="*/ 718863 h 1135490"/>
                <a:gd name="connsiteX12" fmla="*/ 54423 w 825752"/>
                <a:gd name="connsiteY12" fmla="*/ 1109834 h 1135490"/>
                <a:gd name="connsiteX13" fmla="*/ 663311 w 825752"/>
                <a:gd name="connsiteY13" fmla="*/ 1101287 h 1135490"/>
                <a:gd name="connsiteX14" fmla="*/ 755179 w 825752"/>
                <a:gd name="connsiteY14" fmla="*/ 1026512 h 1135490"/>
                <a:gd name="connsiteX15" fmla="*/ 731678 w 825752"/>
                <a:gd name="connsiteY15" fmla="*/ 411215 h 1135490"/>
                <a:gd name="connsiteX16" fmla="*/ 825681 w 825752"/>
                <a:gd name="connsiteY16" fmla="*/ 75792 h 1135490"/>
                <a:gd name="connsiteX0" fmla="*/ 825681 w 825749"/>
                <a:gd name="connsiteY0" fmla="*/ 75792 h 1140469"/>
                <a:gd name="connsiteX1" fmla="*/ 714586 w 825749"/>
                <a:gd name="connsiteY1" fmla="*/ 15972 h 1140469"/>
                <a:gd name="connsiteX2" fmla="*/ 573580 w 825749"/>
                <a:gd name="connsiteY2" fmla="*/ 3153 h 1140469"/>
                <a:gd name="connsiteX3" fmla="*/ 464622 w 825749"/>
                <a:gd name="connsiteY3" fmla="*/ 5289 h 1140469"/>
                <a:gd name="connsiteX4" fmla="*/ 426166 w 825749"/>
                <a:gd name="connsiteY4" fmla="*/ 58701 h 1140469"/>
                <a:gd name="connsiteX5" fmla="*/ 351390 w 825749"/>
                <a:gd name="connsiteY5" fmla="*/ 77929 h 1140469"/>
                <a:gd name="connsiteX6" fmla="*/ 302252 w 825749"/>
                <a:gd name="connsiteY6" fmla="*/ 52291 h 1140469"/>
                <a:gd name="connsiteX7" fmla="*/ 302252 w 825749"/>
                <a:gd name="connsiteY7" fmla="*/ 5289 h 1140469"/>
                <a:gd name="connsiteX8" fmla="*/ 221066 w 825749"/>
                <a:gd name="connsiteY8" fmla="*/ 26654 h 1140469"/>
                <a:gd name="connsiteX9" fmla="*/ 101425 w 825749"/>
                <a:gd name="connsiteY9" fmla="*/ 90747 h 1140469"/>
                <a:gd name="connsiteX10" fmla="*/ 67242 w 825749"/>
                <a:gd name="connsiteY10" fmla="*/ 257390 h 1140469"/>
                <a:gd name="connsiteX11" fmla="*/ 30923 w 825749"/>
                <a:gd name="connsiteY11" fmla="*/ 718863 h 1140469"/>
                <a:gd name="connsiteX12" fmla="*/ 54423 w 825749"/>
                <a:gd name="connsiteY12" fmla="*/ 1109834 h 1140469"/>
                <a:gd name="connsiteX13" fmla="*/ 663311 w 825749"/>
                <a:gd name="connsiteY13" fmla="*/ 1101287 h 1140469"/>
                <a:gd name="connsiteX14" fmla="*/ 765861 w 825749"/>
                <a:gd name="connsiteY14" fmla="*/ 990192 h 1140469"/>
                <a:gd name="connsiteX15" fmla="*/ 731678 w 825749"/>
                <a:gd name="connsiteY15" fmla="*/ 411215 h 1140469"/>
                <a:gd name="connsiteX16" fmla="*/ 825681 w 825749"/>
                <a:gd name="connsiteY16" fmla="*/ 75792 h 1140469"/>
                <a:gd name="connsiteX0" fmla="*/ 821257 w 821325"/>
                <a:gd name="connsiteY0" fmla="*/ 75792 h 1134194"/>
                <a:gd name="connsiteX1" fmla="*/ 710162 w 821325"/>
                <a:gd name="connsiteY1" fmla="*/ 15972 h 1134194"/>
                <a:gd name="connsiteX2" fmla="*/ 569156 w 821325"/>
                <a:gd name="connsiteY2" fmla="*/ 3153 h 1134194"/>
                <a:gd name="connsiteX3" fmla="*/ 460198 w 821325"/>
                <a:gd name="connsiteY3" fmla="*/ 5289 h 1134194"/>
                <a:gd name="connsiteX4" fmla="*/ 421742 w 821325"/>
                <a:gd name="connsiteY4" fmla="*/ 58701 h 1134194"/>
                <a:gd name="connsiteX5" fmla="*/ 346966 w 821325"/>
                <a:gd name="connsiteY5" fmla="*/ 77929 h 1134194"/>
                <a:gd name="connsiteX6" fmla="*/ 297828 w 821325"/>
                <a:gd name="connsiteY6" fmla="*/ 52291 h 1134194"/>
                <a:gd name="connsiteX7" fmla="*/ 297828 w 821325"/>
                <a:gd name="connsiteY7" fmla="*/ 5289 h 1134194"/>
                <a:gd name="connsiteX8" fmla="*/ 216642 w 821325"/>
                <a:gd name="connsiteY8" fmla="*/ 26654 h 1134194"/>
                <a:gd name="connsiteX9" fmla="*/ 97001 w 821325"/>
                <a:gd name="connsiteY9" fmla="*/ 90747 h 1134194"/>
                <a:gd name="connsiteX10" fmla="*/ 62818 w 821325"/>
                <a:gd name="connsiteY10" fmla="*/ 257390 h 1134194"/>
                <a:gd name="connsiteX11" fmla="*/ 26499 w 821325"/>
                <a:gd name="connsiteY11" fmla="*/ 718863 h 1134194"/>
                <a:gd name="connsiteX12" fmla="*/ 56409 w 821325"/>
                <a:gd name="connsiteY12" fmla="*/ 1101288 h 1134194"/>
                <a:gd name="connsiteX13" fmla="*/ 658887 w 821325"/>
                <a:gd name="connsiteY13" fmla="*/ 1101287 h 1134194"/>
                <a:gd name="connsiteX14" fmla="*/ 761437 w 821325"/>
                <a:gd name="connsiteY14" fmla="*/ 990192 h 1134194"/>
                <a:gd name="connsiteX15" fmla="*/ 727254 w 821325"/>
                <a:gd name="connsiteY15" fmla="*/ 411215 h 1134194"/>
                <a:gd name="connsiteX16" fmla="*/ 821257 w 821325"/>
                <a:gd name="connsiteY16" fmla="*/ 75792 h 1134194"/>
                <a:gd name="connsiteX0" fmla="*/ 827676 w 827744"/>
                <a:gd name="connsiteY0" fmla="*/ 75792 h 1125854"/>
                <a:gd name="connsiteX1" fmla="*/ 716581 w 827744"/>
                <a:gd name="connsiteY1" fmla="*/ 15972 h 1125854"/>
                <a:gd name="connsiteX2" fmla="*/ 575575 w 827744"/>
                <a:gd name="connsiteY2" fmla="*/ 3153 h 1125854"/>
                <a:gd name="connsiteX3" fmla="*/ 466617 w 827744"/>
                <a:gd name="connsiteY3" fmla="*/ 5289 h 1125854"/>
                <a:gd name="connsiteX4" fmla="*/ 428161 w 827744"/>
                <a:gd name="connsiteY4" fmla="*/ 58701 h 1125854"/>
                <a:gd name="connsiteX5" fmla="*/ 353385 w 827744"/>
                <a:gd name="connsiteY5" fmla="*/ 77929 h 1125854"/>
                <a:gd name="connsiteX6" fmla="*/ 304247 w 827744"/>
                <a:gd name="connsiteY6" fmla="*/ 52291 h 1125854"/>
                <a:gd name="connsiteX7" fmla="*/ 304247 w 827744"/>
                <a:gd name="connsiteY7" fmla="*/ 5289 h 1125854"/>
                <a:gd name="connsiteX8" fmla="*/ 223061 w 827744"/>
                <a:gd name="connsiteY8" fmla="*/ 26654 h 1125854"/>
                <a:gd name="connsiteX9" fmla="*/ 103420 w 827744"/>
                <a:gd name="connsiteY9" fmla="*/ 90747 h 1125854"/>
                <a:gd name="connsiteX10" fmla="*/ 69237 w 827744"/>
                <a:gd name="connsiteY10" fmla="*/ 257390 h 1125854"/>
                <a:gd name="connsiteX11" fmla="*/ 32918 w 827744"/>
                <a:gd name="connsiteY11" fmla="*/ 718863 h 1125854"/>
                <a:gd name="connsiteX12" fmla="*/ 62828 w 827744"/>
                <a:gd name="connsiteY12" fmla="*/ 1101288 h 1125854"/>
                <a:gd name="connsiteX13" fmla="*/ 665306 w 827744"/>
                <a:gd name="connsiteY13" fmla="*/ 1101287 h 1125854"/>
                <a:gd name="connsiteX14" fmla="*/ 767856 w 827744"/>
                <a:gd name="connsiteY14" fmla="*/ 990192 h 1125854"/>
                <a:gd name="connsiteX15" fmla="*/ 733673 w 827744"/>
                <a:gd name="connsiteY15" fmla="*/ 411215 h 1125854"/>
                <a:gd name="connsiteX16" fmla="*/ 827676 w 827744"/>
                <a:gd name="connsiteY16" fmla="*/ 75792 h 1125854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9074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9074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9074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8433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263"/>
                <a:gd name="connsiteY0" fmla="*/ 75462 h 1128133"/>
                <a:gd name="connsiteX1" fmla="*/ 721550 w 826263"/>
                <a:gd name="connsiteY1" fmla="*/ 9232 h 1128133"/>
                <a:gd name="connsiteX2" fmla="*/ 574135 w 826263"/>
                <a:gd name="connsiteY2" fmla="*/ 2823 h 1128133"/>
                <a:gd name="connsiteX3" fmla="*/ 465177 w 826263"/>
                <a:gd name="connsiteY3" fmla="*/ 4959 h 1128133"/>
                <a:gd name="connsiteX4" fmla="*/ 426721 w 826263"/>
                <a:gd name="connsiteY4" fmla="*/ 58371 h 1128133"/>
                <a:gd name="connsiteX5" fmla="*/ 351945 w 826263"/>
                <a:gd name="connsiteY5" fmla="*/ 77599 h 1128133"/>
                <a:gd name="connsiteX6" fmla="*/ 302807 w 826263"/>
                <a:gd name="connsiteY6" fmla="*/ 51961 h 1128133"/>
                <a:gd name="connsiteX7" fmla="*/ 302807 w 826263"/>
                <a:gd name="connsiteY7" fmla="*/ 4959 h 1128133"/>
                <a:gd name="connsiteX8" fmla="*/ 221621 w 826263"/>
                <a:gd name="connsiteY8" fmla="*/ 26324 h 1128133"/>
                <a:gd name="connsiteX9" fmla="*/ 101980 w 826263"/>
                <a:gd name="connsiteY9" fmla="*/ 84007 h 1128133"/>
                <a:gd name="connsiteX10" fmla="*/ 67797 w 826263"/>
                <a:gd name="connsiteY10" fmla="*/ 257060 h 1128133"/>
                <a:gd name="connsiteX11" fmla="*/ 20796 w 826263"/>
                <a:gd name="connsiteY11" fmla="*/ 797582 h 1128133"/>
                <a:gd name="connsiteX12" fmla="*/ 61388 w 826263"/>
                <a:gd name="connsiteY12" fmla="*/ 1100958 h 1128133"/>
                <a:gd name="connsiteX13" fmla="*/ 663866 w 826263"/>
                <a:gd name="connsiteY13" fmla="*/ 1100957 h 1128133"/>
                <a:gd name="connsiteX14" fmla="*/ 766416 w 826263"/>
                <a:gd name="connsiteY14" fmla="*/ 989862 h 1128133"/>
                <a:gd name="connsiteX15" fmla="*/ 732233 w 826263"/>
                <a:gd name="connsiteY15" fmla="*/ 410885 h 1128133"/>
                <a:gd name="connsiteX16" fmla="*/ 826236 w 826263"/>
                <a:gd name="connsiteY16" fmla="*/ 75462 h 1128133"/>
                <a:gd name="connsiteX0" fmla="*/ 826236 w 826263"/>
                <a:gd name="connsiteY0" fmla="*/ 75462 h 1128133"/>
                <a:gd name="connsiteX1" fmla="*/ 721550 w 826263"/>
                <a:gd name="connsiteY1" fmla="*/ 9232 h 1128133"/>
                <a:gd name="connsiteX2" fmla="*/ 574135 w 826263"/>
                <a:gd name="connsiteY2" fmla="*/ 2823 h 1128133"/>
                <a:gd name="connsiteX3" fmla="*/ 465177 w 826263"/>
                <a:gd name="connsiteY3" fmla="*/ 4959 h 1128133"/>
                <a:gd name="connsiteX4" fmla="*/ 426721 w 826263"/>
                <a:gd name="connsiteY4" fmla="*/ 58371 h 1128133"/>
                <a:gd name="connsiteX5" fmla="*/ 351945 w 826263"/>
                <a:gd name="connsiteY5" fmla="*/ 77599 h 1128133"/>
                <a:gd name="connsiteX6" fmla="*/ 302807 w 826263"/>
                <a:gd name="connsiteY6" fmla="*/ 51961 h 1128133"/>
                <a:gd name="connsiteX7" fmla="*/ 302807 w 826263"/>
                <a:gd name="connsiteY7" fmla="*/ 4959 h 1128133"/>
                <a:gd name="connsiteX8" fmla="*/ 221621 w 826263"/>
                <a:gd name="connsiteY8" fmla="*/ 26324 h 1128133"/>
                <a:gd name="connsiteX9" fmla="*/ 101980 w 826263"/>
                <a:gd name="connsiteY9" fmla="*/ 84007 h 1128133"/>
                <a:gd name="connsiteX10" fmla="*/ 67797 w 826263"/>
                <a:gd name="connsiteY10" fmla="*/ 257060 h 1128133"/>
                <a:gd name="connsiteX11" fmla="*/ 20796 w 826263"/>
                <a:gd name="connsiteY11" fmla="*/ 797582 h 1128133"/>
                <a:gd name="connsiteX12" fmla="*/ 61388 w 826263"/>
                <a:gd name="connsiteY12" fmla="*/ 1100958 h 1128133"/>
                <a:gd name="connsiteX13" fmla="*/ 663866 w 826263"/>
                <a:gd name="connsiteY13" fmla="*/ 1100957 h 1128133"/>
                <a:gd name="connsiteX14" fmla="*/ 766416 w 826263"/>
                <a:gd name="connsiteY14" fmla="*/ 989862 h 1128133"/>
                <a:gd name="connsiteX15" fmla="*/ 732233 w 826263"/>
                <a:gd name="connsiteY15" fmla="*/ 410885 h 1128133"/>
                <a:gd name="connsiteX16" fmla="*/ 826236 w 826263"/>
                <a:gd name="connsiteY16" fmla="*/ 75462 h 1128133"/>
                <a:gd name="connsiteX0" fmla="*/ 826236 w 826263"/>
                <a:gd name="connsiteY0" fmla="*/ 75462 h 1128133"/>
                <a:gd name="connsiteX1" fmla="*/ 721550 w 826263"/>
                <a:gd name="connsiteY1" fmla="*/ 9232 h 1128133"/>
                <a:gd name="connsiteX2" fmla="*/ 574135 w 826263"/>
                <a:gd name="connsiteY2" fmla="*/ 2823 h 1128133"/>
                <a:gd name="connsiteX3" fmla="*/ 465177 w 826263"/>
                <a:gd name="connsiteY3" fmla="*/ 4959 h 1128133"/>
                <a:gd name="connsiteX4" fmla="*/ 426721 w 826263"/>
                <a:gd name="connsiteY4" fmla="*/ 58371 h 1128133"/>
                <a:gd name="connsiteX5" fmla="*/ 351945 w 826263"/>
                <a:gd name="connsiteY5" fmla="*/ 77599 h 1128133"/>
                <a:gd name="connsiteX6" fmla="*/ 302807 w 826263"/>
                <a:gd name="connsiteY6" fmla="*/ 51961 h 1128133"/>
                <a:gd name="connsiteX7" fmla="*/ 302807 w 826263"/>
                <a:gd name="connsiteY7" fmla="*/ 4959 h 1128133"/>
                <a:gd name="connsiteX8" fmla="*/ 221621 w 826263"/>
                <a:gd name="connsiteY8" fmla="*/ 26324 h 1128133"/>
                <a:gd name="connsiteX9" fmla="*/ 101980 w 826263"/>
                <a:gd name="connsiteY9" fmla="*/ 84007 h 1128133"/>
                <a:gd name="connsiteX10" fmla="*/ 67797 w 826263"/>
                <a:gd name="connsiteY10" fmla="*/ 257060 h 1128133"/>
                <a:gd name="connsiteX11" fmla="*/ 20796 w 826263"/>
                <a:gd name="connsiteY11" fmla="*/ 797582 h 1128133"/>
                <a:gd name="connsiteX12" fmla="*/ 61388 w 826263"/>
                <a:gd name="connsiteY12" fmla="*/ 1100958 h 1128133"/>
                <a:gd name="connsiteX13" fmla="*/ 663866 w 826263"/>
                <a:gd name="connsiteY13" fmla="*/ 1100957 h 1128133"/>
                <a:gd name="connsiteX14" fmla="*/ 766416 w 826263"/>
                <a:gd name="connsiteY14" fmla="*/ 989862 h 1128133"/>
                <a:gd name="connsiteX15" fmla="*/ 732233 w 826263"/>
                <a:gd name="connsiteY15" fmla="*/ 410885 h 1128133"/>
                <a:gd name="connsiteX16" fmla="*/ 826236 w 826263"/>
                <a:gd name="connsiteY16" fmla="*/ 75462 h 1128133"/>
                <a:gd name="connsiteX0" fmla="*/ 821963 w 821991"/>
                <a:gd name="connsiteY0" fmla="*/ 79735 h 1128133"/>
                <a:gd name="connsiteX1" fmla="*/ 721550 w 821991"/>
                <a:gd name="connsiteY1" fmla="*/ 9232 h 1128133"/>
                <a:gd name="connsiteX2" fmla="*/ 574135 w 821991"/>
                <a:gd name="connsiteY2" fmla="*/ 2823 h 1128133"/>
                <a:gd name="connsiteX3" fmla="*/ 465177 w 821991"/>
                <a:gd name="connsiteY3" fmla="*/ 4959 h 1128133"/>
                <a:gd name="connsiteX4" fmla="*/ 426721 w 821991"/>
                <a:gd name="connsiteY4" fmla="*/ 58371 h 1128133"/>
                <a:gd name="connsiteX5" fmla="*/ 351945 w 821991"/>
                <a:gd name="connsiteY5" fmla="*/ 77599 h 1128133"/>
                <a:gd name="connsiteX6" fmla="*/ 302807 w 821991"/>
                <a:gd name="connsiteY6" fmla="*/ 51961 h 1128133"/>
                <a:gd name="connsiteX7" fmla="*/ 302807 w 821991"/>
                <a:gd name="connsiteY7" fmla="*/ 4959 h 1128133"/>
                <a:gd name="connsiteX8" fmla="*/ 221621 w 821991"/>
                <a:gd name="connsiteY8" fmla="*/ 26324 h 1128133"/>
                <a:gd name="connsiteX9" fmla="*/ 101980 w 821991"/>
                <a:gd name="connsiteY9" fmla="*/ 84007 h 1128133"/>
                <a:gd name="connsiteX10" fmla="*/ 67797 w 821991"/>
                <a:gd name="connsiteY10" fmla="*/ 257060 h 1128133"/>
                <a:gd name="connsiteX11" fmla="*/ 20796 w 821991"/>
                <a:gd name="connsiteY11" fmla="*/ 797582 h 1128133"/>
                <a:gd name="connsiteX12" fmla="*/ 61388 w 821991"/>
                <a:gd name="connsiteY12" fmla="*/ 1100958 h 1128133"/>
                <a:gd name="connsiteX13" fmla="*/ 663866 w 821991"/>
                <a:gd name="connsiteY13" fmla="*/ 1100957 h 1128133"/>
                <a:gd name="connsiteX14" fmla="*/ 766416 w 821991"/>
                <a:gd name="connsiteY14" fmla="*/ 989862 h 1128133"/>
                <a:gd name="connsiteX15" fmla="*/ 732233 w 821991"/>
                <a:gd name="connsiteY15" fmla="*/ 410885 h 1128133"/>
                <a:gd name="connsiteX16" fmla="*/ 821963 w 821991"/>
                <a:gd name="connsiteY16" fmla="*/ 79735 h 1128133"/>
                <a:gd name="connsiteX0" fmla="*/ 830509 w 830535"/>
                <a:gd name="connsiteY0" fmla="*/ 86144 h 1128133"/>
                <a:gd name="connsiteX1" fmla="*/ 721550 w 830535"/>
                <a:gd name="connsiteY1" fmla="*/ 9232 h 1128133"/>
                <a:gd name="connsiteX2" fmla="*/ 574135 w 830535"/>
                <a:gd name="connsiteY2" fmla="*/ 2823 h 1128133"/>
                <a:gd name="connsiteX3" fmla="*/ 465177 w 830535"/>
                <a:gd name="connsiteY3" fmla="*/ 4959 h 1128133"/>
                <a:gd name="connsiteX4" fmla="*/ 426721 w 830535"/>
                <a:gd name="connsiteY4" fmla="*/ 58371 h 1128133"/>
                <a:gd name="connsiteX5" fmla="*/ 351945 w 830535"/>
                <a:gd name="connsiteY5" fmla="*/ 77599 h 1128133"/>
                <a:gd name="connsiteX6" fmla="*/ 302807 w 830535"/>
                <a:gd name="connsiteY6" fmla="*/ 51961 h 1128133"/>
                <a:gd name="connsiteX7" fmla="*/ 302807 w 830535"/>
                <a:gd name="connsiteY7" fmla="*/ 4959 h 1128133"/>
                <a:gd name="connsiteX8" fmla="*/ 221621 w 830535"/>
                <a:gd name="connsiteY8" fmla="*/ 26324 h 1128133"/>
                <a:gd name="connsiteX9" fmla="*/ 101980 w 830535"/>
                <a:gd name="connsiteY9" fmla="*/ 84007 h 1128133"/>
                <a:gd name="connsiteX10" fmla="*/ 67797 w 830535"/>
                <a:gd name="connsiteY10" fmla="*/ 257060 h 1128133"/>
                <a:gd name="connsiteX11" fmla="*/ 20796 w 830535"/>
                <a:gd name="connsiteY11" fmla="*/ 797582 h 1128133"/>
                <a:gd name="connsiteX12" fmla="*/ 61388 w 830535"/>
                <a:gd name="connsiteY12" fmla="*/ 1100958 h 1128133"/>
                <a:gd name="connsiteX13" fmla="*/ 663866 w 830535"/>
                <a:gd name="connsiteY13" fmla="*/ 1100957 h 1128133"/>
                <a:gd name="connsiteX14" fmla="*/ 766416 w 830535"/>
                <a:gd name="connsiteY14" fmla="*/ 989862 h 1128133"/>
                <a:gd name="connsiteX15" fmla="*/ 732233 w 830535"/>
                <a:gd name="connsiteY15" fmla="*/ 410885 h 1128133"/>
                <a:gd name="connsiteX16" fmla="*/ 830509 w 830535"/>
                <a:gd name="connsiteY16" fmla="*/ 86144 h 1128133"/>
                <a:gd name="connsiteX0" fmla="*/ 830509 w 834188"/>
                <a:gd name="connsiteY0" fmla="*/ 86144 h 1128133"/>
                <a:gd name="connsiteX1" fmla="*/ 721550 w 834188"/>
                <a:gd name="connsiteY1" fmla="*/ 9232 h 1128133"/>
                <a:gd name="connsiteX2" fmla="*/ 574135 w 834188"/>
                <a:gd name="connsiteY2" fmla="*/ 2823 h 1128133"/>
                <a:gd name="connsiteX3" fmla="*/ 465177 w 834188"/>
                <a:gd name="connsiteY3" fmla="*/ 4959 h 1128133"/>
                <a:gd name="connsiteX4" fmla="*/ 426721 w 834188"/>
                <a:gd name="connsiteY4" fmla="*/ 58371 h 1128133"/>
                <a:gd name="connsiteX5" fmla="*/ 351945 w 834188"/>
                <a:gd name="connsiteY5" fmla="*/ 77599 h 1128133"/>
                <a:gd name="connsiteX6" fmla="*/ 302807 w 834188"/>
                <a:gd name="connsiteY6" fmla="*/ 51961 h 1128133"/>
                <a:gd name="connsiteX7" fmla="*/ 302807 w 834188"/>
                <a:gd name="connsiteY7" fmla="*/ 4959 h 1128133"/>
                <a:gd name="connsiteX8" fmla="*/ 221621 w 834188"/>
                <a:gd name="connsiteY8" fmla="*/ 26324 h 1128133"/>
                <a:gd name="connsiteX9" fmla="*/ 101980 w 834188"/>
                <a:gd name="connsiteY9" fmla="*/ 84007 h 1128133"/>
                <a:gd name="connsiteX10" fmla="*/ 67797 w 834188"/>
                <a:gd name="connsiteY10" fmla="*/ 257060 h 1128133"/>
                <a:gd name="connsiteX11" fmla="*/ 20796 w 834188"/>
                <a:gd name="connsiteY11" fmla="*/ 797582 h 1128133"/>
                <a:gd name="connsiteX12" fmla="*/ 61388 w 834188"/>
                <a:gd name="connsiteY12" fmla="*/ 1100958 h 1128133"/>
                <a:gd name="connsiteX13" fmla="*/ 663866 w 834188"/>
                <a:gd name="connsiteY13" fmla="*/ 1100957 h 1128133"/>
                <a:gd name="connsiteX14" fmla="*/ 766416 w 834188"/>
                <a:gd name="connsiteY14" fmla="*/ 989862 h 1128133"/>
                <a:gd name="connsiteX15" fmla="*/ 732233 w 834188"/>
                <a:gd name="connsiteY15" fmla="*/ 410885 h 1128133"/>
                <a:gd name="connsiteX16" fmla="*/ 830509 w 834188"/>
                <a:gd name="connsiteY16" fmla="*/ 86144 h 1128133"/>
                <a:gd name="connsiteX0" fmla="*/ 830509 w 834131"/>
                <a:gd name="connsiteY0" fmla="*/ 86144 h 1128133"/>
                <a:gd name="connsiteX1" fmla="*/ 721550 w 834131"/>
                <a:gd name="connsiteY1" fmla="*/ 9232 h 1128133"/>
                <a:gd name="connsiteX2" fmla="*/ 574135 w 834131"/>
                <a:gd name="connsiteY2" fmla="*/ 2823 h 1128133"/>
                <a:gd name="connsiteX3" fmla="*/ 465177 w 834131"/>
                <a:gd name="connsiteY3" fmla="*/ 4959 h 1128133"/>
                <a:gd name="connsiteX4" fmla="*/ 426721 w 834131"/>
                <a:gd name="connsiteY4" fmla="*/ 58371 h 1128133"/>
                <a:gd name="connsiteX5" fmla="*/ 351945 w 834131"/>
                <a:gd name="connsiteY5" fmla="*/ 77599 h 1128133"/>
                <a:gd name="connsiteX6" fmla="*/ 302807 w 834131"/>
                <a:gd name="connsiteY6" fmla="*/ 51961 h 1128133"/>
                <a:gd name="connsiteX7" fmla="*/ 302807 w 834131"/>
                <a:gd name="connsiteY7" fmla="*/ 4959 h 1128133"/>
                <a:gd name="connsiteX8" fmla="*/ 221621 w 834131"/>
                <a:gd name="connsiteY8" fmla="*/ 26324 h 1128133"/>
                <a:gd name="connsiteX9" fmla="*/ 101980 w 834131"/>
                <a:gd name="connsiteY9" fmla="*/ 84007 h 1128133"/>
                <a:gd name="connsiteX10" fmla="*/ 67797 w 834131"/>
                <a:gd name="connsiteY10" fmla="*/ 257060 h 1128133"/>
                <a:gd name="connsiteX11" fmla="*/ 20796 w 834131"/>
                <a:gd name="connsiteY11" fmla="*/ 797582 h 1128133"/>
                <a:gd name="connsiteX12" fmla="*/ 61388 w 834131"/>
                <a:gd name="connsiteY12" fmla="*/ 1100958 h 1128133"/>
                <a:gd name="connsiteX13" fmla="*/ 663866 w 834131"/>
                <a:gd name="connsiteY13" fmla="*/ 1100957 h 1128133"/>
                <a:gd name="connsiteX14" fmla="*/ 766416 w 834131"/>
                <a:gd name="connsiteY14" fmla="*/ 989862 h 1128133"/>
                <a:gd name="connsiteX15" fmla="*/ 732233 w 834131"/>
                <a:gd name="connsiteY15" fmla="*/ 410885 h 1128133"/>
                <a:gd name="connsiteX16" fmla="*/ 830509 w 834131"/>
                <a:gd name="connsiteY16" fmla="*/ 86144 h 1128133"/>
                <a:gd name="connsiteX0" fmla="*/ 830509 w 830708"/>
                <a:gd name="connsiteY0" fmla="*/ 86144 h 1128133"/>
                <a:gd name="connsiteX1" fmla="*/ 721550 w 830708"/>
                <a:gd name="connsiteY1" fmla="*/ 9232 h 1128133"/>
                <a:gd name="connsiteX2" fmla="*/ 574135 w 830708"/>
                <a:gd name="connsiteY2" fmla="*/ 2823 h 1128133"/>
                <a:gd name="connsiteX3" fmla="*/ 465177 w 830708"/>
                <a:gd name="connsiteY3" fmla="*/ 4959 h 1128133"/>
                <a:gd name="connsiteX4" fmla="*/ 426721 w 830708"/>
                <a:gd name="connsiteY4" fmla="*/ 58371 h 1128133"/>
                <a:gd name="connsiteX5" fmla="*/ 351945 w 830708"/>
                <a:gd name="connsiteY5" fmla="*/ 77599 h 1128133"/>
                <a:gd name="connsiteX6" fmla="*/ 302807 w 830708"/>
                <a:gd name="connsiteY6" fmla="*/ 51961 h 1128133"/>
                <a:gd name="connsiteX7" fmla="*/ 302807 w 830708"/>
                <a:gd name="connsiteY7" fmla="*/ 4959 h 1128133"/>
                <a:gd name="connsiteX8" fmla="*/ 221621 w 830708"/>
                <a:gd name="connsiteY8" fmla="*/ 26324 h 1128133"/>
                <a:gd name="connsiteX9" fmla="*/ 101980 w 830708"/>
                <a:gd name="connsiteY9" fmla="*/ 84007 h 1128133"/>
                <a:gd name="connsiteX10" fmla="*/ 67797 w 830708"/>
                <a:gd name="connsiteY10" fmla="*/ 257060 h 1128133"/>
                <a:gd name="connsiteX11" fmla="*/ 20796 w 830708"/>
                <a:gd name="connsiteY11" fmla="*/ 797582 h 1128133"/>
                <a:gd name="connsiteX12" fmla="*/ 61388 w 830708"/>
                <a:gd name="connsiteY12" fmla="*/ 1100958 h 1128133"/>
                <a:gd name="connsiteX13" fmla="*/ 663866 w 830708"/>
                <a:gd name="connsiteY13" fmla="*/ 1100957 h 1128133"/>
                <a:gd name="connsiteX14" fmla="*/ 766416 w 830708"/>
                <a:gd name="connsiteY14" fmla="*/ 989862 h 1128133"/>
                <a:gd name="connsiteX15" fmla="*/ 749325 w 830708"/>
                <a:gd name="connsiteY15" fmla="*/ 410885 h 1128133"/>
                <a:gd name="connsiteX16" fmla="*/ 830509 w 830708"/>
                <a:gd name="connsiteY16" fmla="*/ 86144 h 1128133"/>
                <a:gd name="connsiteX0" fmla="*/ 830509 w 830714"/>
                <a:gd name="connsiteY0" fmla="*/ 107900 h 1128524"/>
                <a:gd name="connsiteX1" fmla="*/ 721550 w 830714"/>
                <a:gd name="connsiteY1" fmla="*/ 9623 h 1128524"/>
                <a:gd name="connsiteX2" fmla="*/ 574135 w 830714"/>
                <a:gd name="connsiteY2" fmla="*/ 3214 h 1128524"/>
                <a:gd name="connsiteX3" fmla="*/ 465177 w 830714"/>
                <a:gd name="connsiteY3" fmla="*/ 5350 h 1128524"/>
                <a:gd name="connsiteX4" fmla="*/ 426721 w 830714"/>
                <a:gd name="connsiteY4" fmla="*/ 58762 h 1128524"/>
                <a:gd name="connsiteX5" fmla="*/ 351945 w 830714"/>
                <a:gd name="connsiteY5" fmla="*/ 77990 h 1128524"/>
                <a:gd name="connsiteX6" fmla="*/ 302807 w 830714"/>
                <a:gd name="connsiteY6" fmla="*/ 52352 h 1128524"/>
                <a:gd name="connsiteX7" fmla="*/ 302807 w 830714"/>
                <a:gd name="connsiteY7" fmla="*/ 5350 h 1128524"/>
                <a:gd name="connsiteX8" fmla="*/ 221621 w 830714"/>
                <a:gd name="connsiteY8" fmla="*/ 26715 h 1128524"/>
                <a:gd name="connsiteX9" fmla="*/ 101980 w 830714"/>
                <a:gd name="connsiteY9" fmla="*/ 84398 h 1128524"/>
                <a:gd name="connsiteX10" fmla="*/ 67797 w 830714"/>
                <a:gd name="connsiteY10" fmla="*/ 257451 h 1128524"/>
                <a:gd name="connsiteX11" fmla="*/ 20796 w 830714"/>
                <a:gd name="connsiteY11" fmla="*/ 797973 h 1128524"/>
                <a:gd name="connsiteX12" fmla="*/ 61388 w 830714"/>
                <a:gd name="connsiteY12" fmla="*/ 1101349 h 1128524"/>
                <a:gd name="connsiteX13" fmla="*/ 663866 w 830714"/>
                <a:gd name="connsiteY13" fmla="*/ 1101348 h 1128524"/>
                <a:gd name="connsiteX14" fmla="*/ 766416 w 830714"/>
                <a:gd name="connsiteY14" fmla="*/ 990253 h 1128524"/>
                <a:gd name="connsiteX15" fmla="*/ 749325 w 830714"/>
                <a:gd name="connsiteY15" fmla="*/ 411276 h 1128524"/>
                <a:gd name="connsiteX16" fmla="*/ 830509 w 830714"/>
                <a:gd name="connsiteY16" fmla="*/ 107900 h 1128524"/>
                <a:gd name="connsiteX0" fmla="*/ 830509 w 830714"/>
                <a:gd name="connsiteY0" fmla="*/ 111611 h 1132235"/>
                <a:gd name="connsiteX1" fmla="*/ 721550 w 830714"/>
                <a:gd name="connsiteY1" fmla="*/ 13334 h 1132235"/>
                <a:gd name="connsiteX2" fmla="*/ 571999 w 830714"/>
                <a:gd name="connsiteY2" fmla="*/ 515 h 1132235"/>
                <a:gd name="connsiteX3" fmla="*/ 465177 w 830714"/>
                <a:gd name="connsiteY3" fmla="*/ 9061 h 1132235"/>
                <a:gd name="connsiteX4" fmla="*/ 426721 w 830714"/>
                <a:gd name="connsiteY4" fmla="*/ 62473 h 1132235"/>
                <a:gd name="connsiteX5" fmla="*/ 351945 w 830714"/>
                <a:gd name="connsiteY5" fmla="*/ 81701 h 1132235"/>
                <a:gd name="connsiteX6" fmla="*/ 302807 w 830714"/>
                <a:gd name="connsiteY6" fmla="*/ 56063 h 1132235"/>
                <a:gd name="connsiteX7" fmla="*/ 302807 w 830714"/>
                <a:gd name="connsiteY7" fmla="*/ 9061 h 1132235"/>
                <a:gd name="connsiteX8" fmla="*/ 221621 w 830714"/>
                <a:gd name="connsiteY8" fmla="*/ 30426 h 1132235"/>
                <a:gd name="connsiteX9" fmla="*/ 101980 w 830714"/>
                <a:gd name="connsiteY9" fmla="*/ 88109 h 1132235"/>
                <a:gd name="connsiteX10" fmla="*/ 67797 w 830714"/>
                <a:gd name="connsiteY10" fmla="*/ 261162 h 1132235"/>
                <a:gd name="connsiteX11" fmla="*/ 20796 w 830714"/>
                <a:gd name="connsiteY11" fmla="*/ 801684 h 1132235"/>
                <a:gd name="connsiteX12" fmla="*/ 61388 w 830714"/>
                <a:gd name="connsiteY12" fmla="*/ 1105060 h 1132235"/>
                <a:gd name="connsiteX13" fmla="*/ 663866 w 830714"/>
                <a:gd name="connsiteY13" fmla="*/ 1105059 h 1132235"/>
                <a:gd name="connsiteX14" fmla="*/ 766416 w 830714"/>
                <a:gd name="connsiteY14" fmla="*/ 993964 h 1132235"/>
                <a:gd name="connsiteX15" fmla="*/ 749325 w 830714"/>
                <a:gd name="connsiteY15" fmla="*/ 414987 h 1132235"/>
                <a:gd name="connsiteX16" fmla="*/ 830509 w 830714"/>
                <a:gd name="connsiteY16" fmla="*/ 111611 h 1132235"/>
                <a:gd name="connsiteX0" fmla="*/ 830509 w 831255"/>
                <a:gd name="connsiteY0" fmla="*/ 113776 h 1134400"/>
                <a:gd name="connsiteX1" fmla="*/ 693776 w 831255"/>
                <a:gd name="connsiteY1" fmla="*/ 11226 h 1134400"/>
                <a:gd name="connsiteX2" fmla="*/ 571999 w 831255"/>
                <a:gd name="connsiteY2" fmla="*/ 2680 h 1134400"/>
                <a:gd name="connsiteX3" fmla="*/ 465177 w 831255"/>
                <a:gd name="connsiteY3" fmla="*/ 11226 h 1134400"/>
                <a:gd name="connsiteX4" fmla="*/ 426721 w 831255"/>
                <a:gd name="connsiteY4" fmla="*/ 64638 h 1134400"/>
                <a:gd name="connsiteX5" fmla="*/ 351945 w 831255"/>
                <a:gd name="connsiteY5" fmla="*/ 83866 h 1134400"/>
                <a:gd name="connsiteX6" fmla="*/ 302807 w 831255"/>
                <a:gd name="connsiteY6" fmla="*/ 58228 h 1134400"/>
                <a:gd name="connsiteX7" fmla="*/ 302807 w 831255"/>
                <a:gd name="connsiteY7" fmla="*/ 11226 h 1134400"/>
                <a:gd name="connsiteX8" fmla="*/ 221621 w 831255"/>
                <a:gd name="connsiteY8" fmla="*/ 32591 h 1134400"/>
                <a:gd name="connsiteX9" fmla="*/ 101980 w 831255"/>
                <a:gd name="connsiteY9" fmla="*/ 90274 h 1134400"/>
                <a:gd name="connsiteX10" fmla="*/ 67797 w 831255"/>
                <a:gd name="connsiteY10" fmla="*/ 263327 h 1134400"/>
                <a:gd name="connsiteX11" fmla="*/ 20796 w 831255"/>
                <a:gd name="connsiteY11" fmla="*/ 803849 h 1134400"/>
                <a:gd name="connsiteX12" fmla="*/ 61388 w 831255"/>
                <a:gd name="connsiteY12" fmla="*/ 1107225 h 1134400"/>
                <a:gd name="connsiteX13" fmla="*/ 663866 w 831255"/>
                <a:gd name="connsiteY13" fmla="*/ 1107224 h 1134400"/>
                <a:gd name="connsiteX14" fmla="*/ 766416 w 831255"/>
                <a:gd name="connsiteY14" fmla="*/ 996129 h 1134400"/>
                <a:gd name="connsiteX15" fmla="*/ 749325 w 831255"/>
                <a:gd name="connsiteY15" fmla="*/ 417152 h 1134400"/>
                <a:gd name="connsiteX16" fmla="*/ 830509 w 831255"/>
                <a:gd name="connsiteY16" fmla="*/ 113776 h 1134400"/>
                <a:gd name="connsiteX0" fmla="*/ 830509 w 831255"/>
                <a:gd name="connsiteY0" fmla="*/ 112222 h 1132846"/>
                <a:gd name="connsiteX1" fmla="*/ 693776 w 831255"/>
                <a:gd name="connsiteY1" fmla="*/ 9672 h 1132846"/>
                <a:gd name="connsiteX2" fmla="*/ 571999 w 831255"/>
                <a:gd name="connsiteY2" fmla="*/ 1126 h 1132846"/>
                <a:gd name="connsiteX3" fmla="*/ 465177 w 831255"/>
                <a:gd name="connsiteY3" fmla="*/ 9672 h 1132846"/>
                <a:gd name="connsiteX4" fmla="*/ 426721 w 831255"/>
                <a:gd name="connsiteY4" fmla="*/ 63084 h 1132846"/>
                <a:gd name="connsiteX5" fmla="*/ 351945 w 831255"/>
                <a:gd name="connsiteY5" fmla="*/ 82312 h 1132846"/>
                <a:gd name="connsiteX6" fmla="*/ 302807 w 831255"/>
                <a:gd name="connsiteY6" fmla="*/ 56674 h 1132846"/>
                <a:gd name="connsiteX7" fmla="*/ 302807 w 831255"/>
                <a:gd name="connsiteY7" fmla="*/ 9672 h 1132846"/>
                <a:gd name="connsiteX8" fmla="*/ 221621 w 831255"/>
                <a:gd name="connsiteY8" fmla="*/ 31037 h 1132846"/>
                <a:gd name="connsiteX9" fmla="*/ 101980 w 831255"/>
                <a:gd name="connsiteY9" fmla="*/ 88720 h 1132846"/>
                <a:gd name="connsiteX10" fmla="*/ 67797 w 831255"/>
                <a:gd name="connsiteY10" fmla="*/ 261773 h 1132846"/>
                <a:gd name="connsiteX11" fmla="*/ 20796 w 831255"/>
                <a:gd name="connsiteY11" fmla="*/ 802295 h 1132846"/>
                <a:gd name="connsiteX12" fmla="*/ 61388 w 831255"/>
                <a:gd name="connsiteY12" fmla="*/ 1105671 h 1132846"/>
                <a:gd name="connsiteX13" fmla="*/ 663866 w 831255"/>
                <a:gd name="connsiteY13" fmla="*/ 1105670 h 1132846"/>
                <a:gd name="connsiteX14" fmla="*/ 766416 w 831255"/>
                <a:gd name="connsiteY14" fmla="*/ 994575 h 1132846"/>
                <a:gd name="connsiteX15" fmla="*/ 749325 w 831255"/>
                <a:gd name="connsiteY15" fmla="*/ 415598 h 1132846"/>
                <a:gd name="connsiteX16" fmla="*/ 830509 w 831255"/>
                <a:gd name="connsiteY16" fmla="*/ 112222 h 1132846"/>
                <a:gd name="connsiteX0" fmla="*/ 830509 w 831153"/>
                <a:gd name="connsiteY0" fmla="*/ 111831 h 1132455"/>
                <a:gd name="connsiteX1" fmla="*/ 698049 w 831153"/>
                <a:gd name="connsiteY1" fmla="*/ 17827 h 1132455"/>
                <a:gd name="connsiteX2" fmla="*/ 571999 w 831153"/>
                <a:gd name="connsiteY2" fmla="*/ 735 h 1132455"/>
                <a:gd name="connsiteX3" fmla="*/ 465177 w 831153"/>
                <a:gd name="connsiteY3" fmla="*/ 9281 h 1132455"/>
                <a:gd name="connsiteX4" fmla="*/ 426721 w 831153"/>
                <a:gd name="connsiteY4" fmla="*/ 62693 h 1132455"/>
                <a:gd name="connsiteX5" fmla="*/ 351945 w 831153"/>
                <a:gd name="connsiteY5" fmla="*/ 81921 h 1132455"/>
                <a:gd name="connsiteX6" fmla="*/ 302807 w 831153"/>
                <a:gd name="connsiteY6" fmla="*/ 56283 h 1132455"/>
                <a:gd name="connsiteX7" fmla="*/ 302807 w 831153"/>
                <a:gd name="connsiteY7" fmla="*/ 9281 h 1132455"/>
                <a:gd name="connsiteX8" fmla="*/ 221621 w 831153"/>
                <a:gd name="connsiteY8" fmla="*/ 30646 h 1132455"/>
                <a:gd name="connsiteX9" fmla="*/ 101980 w 831153"/>
                <a:gd name="connsiteY9" fmla="*/ 88329 h 1132455"/>
                <a:gd name="connsiteX10" fmla="*/ 67797 w 831153"/>
                <a:gd name="connsiteY10" fmla="*/ 261382 h 1132455"/>
                <a:gd name="connsiteX11" fmla="*/ 20796 w 831153"/>
                <a:gd name="connsiteY11" fmla="*/ 801904 h 1132455"/>
                <a:gd name="connsiteX12" fmla="*/ 61388 w 831153"/>
                <a:gd name="connsiteY12" fmla="*/ 1105280 h 1132455"/>
                <a:gd name="connsiteX13" fmla="*/ 663866 w 831153"/>
                <a:gd name="connsiteY13" fmla="*/ 1105279 h 1132455"/>
                <a:gd name="connsiteX14" fmla="*/ 766416 w 831153"/>
                <a:gd name="connsiteY14" fmla="*/ 994184 h 1132455"/>
                <a:gd name="connsiteX15" fmla="*/ 749325 w 831153"/>
                <a:gd name="connsiteY15" fmla="*/ 415207 h 1132455"/>
                <a:gd name="connsiteX16" fmla="*/ 830509 w 831153"/>
                <a:gd name="connsiteY16" fmla="*/ 111831 h 1132455"/>
                <a:gd name="connsiteX0" fmla="*/ 830509 w 831153"/>
                <a:gd name="connsiteY0" fmla="*/ 111831 h 1132455"/>
                <a:gd name="connsiteX1" fmla="*/ 698049 w 831153"/>
                <a:gd name="connsiteY1" fmla="*/ 17827 h 1132455"/>
                <a:gd name="connsiteX2" fmla="*/ 571999 w 831153"/>
                <a:gd name="connsiteY2" fmla="*/ 735 h 1132455"/>
                <a:gd name="connsiteX3" fmla="*/ 465177 w 831153"/>
                <a:gd name="connsiteY3" fmla="*/ 9281 h 1132455"/>
                <a:gd name="connsiteX4" fmla="*/ 426721 w 831153"/>
                <a:gd name="connsiteY4" fmla="*/ 62693 h 1132455"/>
                <a:gd name="connsiteX5" fmla="*/ 351945 w 831153"/>
                <a:gd name="connsiteY5" fmla="*/ 81921 h 1132455"/>
                <a:gd name="connsiteX6" fmla="*/ 302807 w 831153"/>
                <a:gd name="connsiteY6" fmla="*/ 56283 h 1132455"/>
                <a:gd name="connsiteX7" fmla="*/ 302807 w 831153"/>
                <a:gd name="connsiteY7" fmla="*/ 9281 h 1132455"/>
                <a:gd name="connsiteX8" fmla="*/ 213075 w 831153"/>
                <a:gd name="connsiteY8" fmla="*/ 24237 h 1132455"/>
                <a:gd name="connsiteX9" fmla="*/ 101980 w 831153"/>
                <a:gd name="connsiteY9" fmla="*/ 88329 h 1132455"/>
                <a:gd name="connsiteX10" fmla="*/ 67797 w 831153"/>
                <a:gd name="connsiteY10" fmla="*/ 261382 h 1132455"/>
                <a:gd name="connsiteX11" fmla="*/ 20796 w 831153"/>
                <a:gd name="connsiteY11" fmla="*/ 801904 h 1132455"/>
                <a:gd name="connsiteX12" fmla="*/ 61388 w 831153"/>
                <a:gd name="connsiteY12" fmla="*/ 1105280 h 1132455"/>
                <a:gd name="connsiteX13" fmla="*/ 663866 w 831153"/>
                <a:gd name="connsiteY13" fmla="*/ 1105279 h 1132455"/>
                <a:gd name="connsiteX14" fmla="*/ 766416 w 831153"/>
                <a:gd name="connsiteY14" fmla="*/ 994184 h 1132455"/>
                <a:gd name="connsiteX15" fmla="*/ 749325 w 831153"/>
                <a:gd name="connsiteY15" fmla="*/ 415207 h 1132455"/>
                <a:gd name="connsiteX16" fmla="*/ 830509 w 831153"/>
                <a:gd name="connsiteY16" fmla="*/ 111831 h 1132455"/>
                <a:gd name="connsiteX0" fmla="*/ 830627 w 831271"/>
                <a:gd name="connsiteY0" fmla="*/ 111831 h 1132455"/>
                <a:gd name="connsiteX1" fmla="*/ 698167 w 831271"/>
                <a:gd name="connsiteY1" fmla="*/ 17827 h 1132455"/>
                <a:gd name="connsiteX2" fmla="*/ 572117 w 831271"/>
                <a:gd name="connsiteY2" fmla="*/ 735 h 1132455"/>
                <a:gd name="connsiteX3" fmla="*/ 465295 w 831271"/>
                <a:gd name="connsiteY3" fmla="*/ 9281 h 1132455"/>
                <a:gd name="connsiteX4" fmla="*/ 426839 w 831271"/>
                <a:gd name="connsiteY4" fmla="*/ 62693 h 1132455"/>
                <a:gd name="connsiteX5" fmla="*/ 352063 w 831271"/>
                <a:gd name="connsiteY5" fmla="*/ 81921 h 1132455"/>
                <a:gd name="connsiteX6" fmla="*/ 302925 w 831271"/>
                <a:gd name="connsiteY6" fmla="*/ 56283 h 1132455"/>
                <a:gd name="connsiteX7" fmla="*/ 302925 w 831271"/>
                <a:gd name="connsiteY7" fmla="*/ 9281 h 1132455"/>
                <a:gd name="connsiteX8" fmla="*/ 213193 w 831271"/>
                <a:gd name="connsiteY8" fmla="*/ 24237 h 1132455"/>
                <a:gd name="connsiteX9" fmla="*/ 102098 w 831271"/>
                <a:gd name="connsiteY9" fmla="*/ 88329 h 1132455"/>
                <a:gd name="connsiteX10" fmla="*/ 70051 w 831271"/>
                <a:gd name="connsiteY10" fmla="*/ 348976 h 1132455"/>
                <a:gd name="connsiteX11" fmla="*/ 20914 w 831271"/>
                <a:gd name="connsiteY11" fmla="*/ 801904 h 1132455"/>
                <a:gd name="connsiteX12" fmla="*/ 61506 w 831271"/>
                <a:gd name="connsiteY12" fmla="*/ 1105280 h 1132455"/>
                <a:gd name="connsiteX13" fmla="*/ 663984 w 831271"/>
                <a:gd name="connsiteY13" fmla="*/ 1105279 h 1132455"/>
                <a:gd name="connsiteX14" fmla="*/ 766534 w 831271"/>
                <a:gd name="connsiteY14" fmla="*/ 994184 h 1132455"/>
                <a:gd name="connsiteX15" fmla="*/ 749443 w 831271"/>
                <a:gd name="connsiteY15" fmla="*/ 415207 h 1132455"/>
                <a:gd name="connsiteX16" fmla="*/ 830627 w 831271"/>
                <a:gd name="connsiteY16" fmla="*/ 111831 h 1132455"/>
                <a:gd name="connsiteX0" fmla="*/ 829803 w 830447"/>
                <a:gd name="connsiteY0" fmla="*/ 111831 h 1132455"/>
                <a:gd name="connsiteX1" fmla="*/ 697343 w 830447"/>
                <a:gd name="connsiteY1" fmla="*/ 17827 h 1132455"/>
                <a:gd name="connsiteX2" fmla="*/ 571293 w 830447"/>
                <a:gd name="connsiteY2" fmla="*/ 735 h 1132455"/>
                <a:gd name="connsiteX3" fmla="*/ 464471 w 830447"/>
                <a:gd name="connsiteY3" fmla="*/ 9281 h 1132455"/>
                <a:gd name="connsiteX4" fmla="*/ 426015 w 830447"/>
                <a:gd name="connsiteY4" fmla="*/ 62693 h 1132455"/>
                <a:gd name="connsiteX5" fmla="*/ 351239 w 830447"/>
                <a:gd name="connsiteY5" fmla="*/ 81921 h 1132455"/>
                <a:gd name="connsiteX6" fmla="*/ 302101 w 830447"/>
                <a:gd name="connsiteY6" fmla="*/ 56283 h 1132455"/>
                <a:gd name="connsiteX7" fmla="*/ 302101 w 830447"/>
                <a:gd name="connsiteY7" fmla="*/ 9281 h 1132455"/>
                <a:gd name="connsiteX8" fmla="*/ 212369 w 830447"/>
                <a:gd name="connsiteY8" fmla="*/ 24237 h 1132455"/>
                <a:gd name="connsiteX9" fmla="*/ 101274 w 830447"/>
                <a:gd name="connsiteY9" fmla="*/ 88329 h 1132455"/>
                <a:gd name="connsiteX10" fmla="*/ 54272 w 830447"/>
                <a:gd name="connsiteY10" fmla="*/ 344703 h 1132455"/>
                <a:gd name="connsiteX11" fmla="*/ 20090 w 830447"/>
                <a:gd name="connsiteY11" fmla="*/ 801904 h 1132455"/>
                <a:gd name="connsiteX12" fmla="*/ 60682 w 830447"/>
                <a:gd name="connsiteY12" fmla="*/ 1105280 h 1132455"/>
                <a:gd name="connsiteX13" fmla="*/ 663160 w 830447"/>
                <a:gd name="connsiteY13" fmla="*/ 1105279 h 1132455"/>
                <a:gd name="connsiteX14" fmla="*/ 765710 w 830447"/>
                <a:gd name="connsiteY14" fmla="*/ 994184 h 1132455"/>
                <a:gd name="connsiteX15" fmla="*/ 748619 w 830447"/>
                <a:gd name="connsiteY15" fmla="*/ 415207 h 1132455"/>
                <a:gd name="connsiteX16" fmla="*/ 829803 w 830447"/>
                <a:gd name="connsiteY16" fmla="*/ 111831 h 1132455"/>
                <a:gd name="connsiteX0" fmla="*/ 829949 w 830593"/>
                <a:gd name="connsiteY0" fmla="*/ 111831 h 1130717"/>
                <a:gd name="connsiteX1" fmla="*/ 697489 w 830593"/>
                <a:gd name="connsiteY1" fmla="*/ 17827 h 1130717"/>
                <a:gd name="connsiteX2" fmla="*/ 571439 w 830593"/>
                <a:gd name="connsiteY2" fmla="*/ 735 h 1130717"/>
                <a:gd name="connsiteX3" fmla="*/ 464617 w 830593"/>
                <a:gd name="connsiteY3" fmla="*/ 9281 h 1130717"/>
                <a:gd name="connsiteX4" fmla="*/ 426161 w 830593"/>
                <a:gd name="connsiteY4" fmla="*/ 62693 h 1130717"/>
                <a:gd name="connsiteX5" fmla="*/ 351385 w 830593"/>
                <a:gd name="connsiteY5" fmla="*/ 81921 h 1130717"/>
                <a:gd name="connsiteX6" fmla="*/ 302247 w 830593"/>
                <a:gd name="connsiteY6" fmla="*/ 56283 h 1130717"/>
                <a:gd name="connsiteX7" fmla="*/ 302247 w 830593"/>
                <a:gd name="connsiteY7" fmla="*/ 9281 h 1130717"/>
                <a:gd name="connsiteX8" fmla="*/ 212515 w 830593"/>
                <a:gd name="connsiteY8" fmla="*/ 24237 h 1130717"/>
                <a:gd name="connsiteX9" fmla="*/ 101420 w 830593"/>
                <a:gd name="connsiteY9" fmla="*/ 88329 h 1130717"/>
                <a:gd name="connsiteX10" fmla="*/ 54418 w 830593"/>
                <a:gd name="connsiteY10" fmla="*/ 344703 h 1130717"/>
                <a:gd name="connsiteX11" fmla="*/ 20236 w 830593"/>
                <a:gd name="connsiteY11" fmla="*/ 801904 h 1130717"/>
                <a:gd name="connsiteX12" fmla="*/ 60828 w 830593"/>
                <a:gd name="connsiteY12" fmla="*/ 1105280 h 1130717"/>
                <a:gd name="connsiteX13" fmla="*/ 665442 w 830593"/>
                <a:gd name="connsiteY13" fmla="*/ 1101007 h 1130717"/>
                <a:gd name="connsiteX14" fmla="*/ 765856 w 830593"/>
                <a:gd name="connsiteY14" fmla="*/ 994184 h 1130717"/>
                <a:gd name="connsiteX15" fmla="*/ 748765 w 830593"/>
                <a:gd name="connsiteY15" fmla="*/ 415207 h 1130717"/>
                <a:gd name="connsiteX16" fmla="*/ 829949 w 830593"/>
                <a:gd name="connsiteY16" fmla="*/ 111831 h 1130717"/>
                <a:gd name="connsiteX0" fmla="*/ 822145 w 822789"/>
                <a:gd name="connsiteY0" fmla="*/ 111831 h 1130717"/>
                <a:gd name="connsiteX1" fmla="*/ 689685 w 822789"/>
                <a:gd name="connsiteY1" fmla="*/ 17827 h 1130717"/>
                <a:gd name="connsiteX2" fmla="*/ 563635 w 822789"/>
                <a:gd name="connsiteY2" fmla="*/ 735 h 1130717"/>
                <a:gd name="connsiteX3" fmla="*/ 456813 w 822789"/>
                <a:gd name="connsiteY3" fmla="*/ 9281 h 1130717"/>
                <a:gd name="connsiteX4" fmla="*/ 418357 w 822789"/>
                <a:gd name="connsiteY4" fmla="*/ 62693 h 1130717"/>
                <a:gd name="connsiteX5" fmla="*/ 343581 w 822789"/>
                <a:gd name="connsiteY5" fmla="*/ 81921 h 1130717"/>
                <a:gd name="connsiteX6" fmla="*/ 294443 w 822789"/>
                <a:gd name="connsiteY6" fmla="*/ 56283 h 1130717"/>
                <a:gd name="connsiteX7" fmla="*/ 294443 w 822789"/>
                <a:gd name="connsiteY7" fmla="*/ 9281 h 1130717"/>
                <a:gd name="connsiteX8" fmla="*/ 204711 w 822789"/>
                <a:gd name="connsiteY8" fmla="*/ 24237 h 1130717"/>
                <a:gd name="connsiteX9" fmla="*/ 93616 w 822789"/>
                <a:gd name="connsiteY9" fmla="*/ 88329 h 1130717"/>
                <a:gd name="connsiteX10" fmla="*/ 46614 w 822789"/>
                <a:gd name="connsiteY10" fmla="*/ 344703 h 1130717"/>
                <a:gd name="connsiteX11" fmla="*/ 12432 w 822789"/>
                <a:gd name="connsiteY11" fmla="*/ 801904 h 1130717"/>
                <a:gd name="connsiteX12" fmla="*/ 65843 w 822789"/>
                <a:gd name="connsiteY12" fmla="*/ 1105280 h 1130717"/>
                <a:gd name="connsiteX13" fmla="*/ 657638 w 822789"/>
                <a:gd name="connsiteY13" fmla="*/ 1101007 h 1130717"/>
                <a:gd name="connsiteX14" fmla="*/ 758052 w 822789"/>
                <a:gd name="connsiteY14" fmla="*/ 994184 h 1130717"/>
                <a:gd name="connsiteX15" fmla="*/ 740961 w 822789"/>
                <a:gd name="connsiteY15" fmla="*/ 415207 h 1130717"/>
                <a:gd name="connsiteX16" fmla="*/ 822145 w 822789"/>
                <a:gd name="connsiteY16" fmla="*/ 111831 h 1130717"/>
                <a:gd name="connsiteX0" fmla="*/ 817456 w 818100"/>
                <a:gd name="connsiteY0" fmla="*/ 111831 h 1124738"/>
                <a:gd name="connsiteX1" fmla="*/ 684996 w 818100"/>
                <a:gd name="connsiteY1" fmla="*/ 17827 h 1124738"/>
                <a:gd name="connsiteX2" fmla="*/ 558946 w 818100"/>
                <a:gd name="connsiteY2" fmla="*/ 735 h 1124738"/>
                <a:gd name="connsiteX3" fmla="*/ 452124 w 818100"/>
                <a:gd name="connsiteY3" fmla="*/ 9281 h 1124738"/>
                <a:gd name="connsiteX4" fmla="*/ 413668 w 818100"/>
                <a:gd name="connsiteY4" fmla="*/ 62693 h 1124738"/>
                <a:gd name="connsiteX5" fmla="*/ 338892 w 818100"/>
                <a:gd name="connsiteY5" fmla="*/ 81921 h 1124738"/>
                <a:gd name="connsiteX6" fmla="*/ 289754 w 818100"/>
                <a:gd name="connsiteY6" fmla="*/ 56283 h 1124738"/>
                <a:gd name="connsiteX7" fmla="*/ 289754 w 818100"/>
                <a:gd name="connsiteY7" fmla="*/ 9281 h 1124738"/>
                <a:gd name="connsiteX8" fmla="*/ 200022 w 818100"/>
                <a:gd name="connsiteY8" fmla="*/ 24237 h 1124738"/>
                <a:gd name="connsiteX9" fmla="*/ 88927 w 818100"/>
                <a:gd name="connsiteY9" fmla="*/ 88329 h 1124738"/>
                <a:gd name="connsiteX10" fmla="*/ 41925 w 818100"/>
                <a:gd name="connsiteY10" fmla="*/ 344703 h 1124738"/>
                <a:gd name="connsiteX11" fmla="*/ 7743 w 818100"/>
                <a:gd name="connsiteY11" fmla="*/ 801904 h 1124738"/>
                <a:gd name="connsiteX12" fmla="*/ 69700 w 818100"/>
                <a:gd name="connsiteY12" fmla="*/ 1096734 h 1124738"/>
                <a:gd name="connsiteX13" fmla="*/ 652949 w 818100"/>
                <a:gd name="connsiteY13" fmla="*/ 1101007 h 1124738"/>
                <a:gd name="connsiteX14" fmla="*/ 753363 w 818100"/>
                <a:gd name="connsiteY14" fmla="*/ 994184 h 1124738"/>
                <a:gd name="connsiteX15" fmla="*/ 736272 w 818100"/>
                <a:gd name="connsiteY15" fmla="*/ 415207 h 1124738"/>
                <a:gd name="connsiteX16" fmla="*/ 817456 w 818100"/>
                <a:gd name="connsiteY16" fmla="*/ 111831 h 1124738"/>
                <a:gd name="connsiteX0" fmla="*/ 816712 w 817356"/>
                <a:gd name="connsiteY0" fmla="*/ 111831 h 1112840"/>
                <a:gd name="connsiteX1" fmla="*/ 684252 w 817356"/>
                <a:gd name="connsiteY1" fmla="*/ 17827 h 1112840"/>
                <a:gd name="connsiteX2" fmla="*/ 558202 w 817356"/>
                <a:gd name="connsiteY2" fmla="*/ 735 h 1112840"/>
                <a:gd name="connsiteX3" fmla="*/ 451380 w 817356"/>
                <a:gd name="connsiteY3" fmla="*/ 9281 h 1112840"/>
                <a:gd name="connsiteX4" fmla="*/ 412924 w 817356"/>
                <a:gd name="connsiteY4" fmla="*/ 62693 h 1112840"/>
                <a:gd name="connsiteX5" fmla="*/ 338148 w 817356"/>
                <a:gd name="connsiteY5" fmla="*/ 81921 h 1112840"/>
                <a:gd name="connsiteX6" fmla="*/ 289010 w 817356"/>
                <a:gd name="connsiteY6" fmla="*/ 56283 h 1112840"/>
                <a:gd name="connsiteX7" fmla="*/ 289010 w 817356"/>
                <a:gd name="connsiteY7" fmla="*/ 9281 h 1112840"/>
                <a:gd name="connsiteX8" fmla="*/ 199278 w 817356"/>
                <a:gd name="connsiteY8" fmla="*/ 24237 h 1112840"/>
                <a:gd name="connsiteX9" fmla="*/ 88183 w 817356"/>
                <a:gd name="connsiteY9" fmla="*/ 88329 h 1112840"/>
                <a:gd name="connsiteX10" fmla="*/ 41181 w 817356"/>
                <a:gd name="connsiteY10" fmla="*/ 344703 h 1112840"/>
                <a:gd name="connsiteX11" fmla="*/ 6999 w 817356"/>
                <a:gd name="connsiteY11" fmla="*/ 801904 h 1112840"/>
                <a:gd name="connsiteX12" fmla="*/ 68956 w 817356"/>
                <a:gd name="connsiteY12" fmla="*/ 1096734 h 1112840"/>
                <a:gd name="connsiteX13" fmla="*/ 652205 w 817356"/>
                <a:gd name="connsiteY13" fmla="*/ 1101007 h 1112840"/>
                <a:gd name="connsiteX14" fmla="*/ 752619 w 817356"/>
                <a:gd name="connsiteY14" fmla="*/ 994184 h 1112840"/>
                <a:gd name="connsiteX15" fmla="*/ 735528 w 817356"/>
                <a:gd name="connsiteY15" fmla="*/ 415207 h 1112840"/>
                <a:gd name="connsiteX16" fmla="*/ 816712 w 817356"/>
                <a:gd name="connsiteY16" fmla="*/ 111831 h 1112840"/>
                <a:gd name="connsiteX0" fmla="*/ 816712 w 818869"/>
                <a:gd name="connsiteY0" fmla="*/ 111831 h 1112840"/>
                <a:gd name="connsiteX1" fmla="*/ 684252 w 818869"/>
                <a:gd name="connsiteY1" fmla="*/ 17827 h 1112840"/>
                <a:gd name="connsiteX2" fmla="*/ 558202 w 818869"/>
                <a:gd name="connsiteY2" fmla="*/ 735 h 1112840"/>
                <a:gd name="connsiteX3" fmla="*/ 451380 w 818869"/>
                <a:gd name="connsiteY3" fmla="*/ 9281 h 1112840"/>
                <a:gd name="connsiteX4" fmla="*/ 412924 w 818869"/>
                <a:gd name="connsiteY4" fmla="*/ 62693 h 1112840"/>
                <a:gd name="connsiteX5" fmla="*/ 338148 w 818869"/>
                <a:gd name="connsiteY5" fmla="*/ 81921 h 1112840"/>
                <a:gd name="connsiteX6" fmla="*/ 289010 w 818869"/>
                <a:gd name="connsiteY6" fmla="*/ 56283 h 1112840"/>
                <a:gd name="connsiteX7" fmla="*/ 289010 w 818869"/>
                <a:gd name="connsiteY7" fmla="*/ 9281 h 1112840"/>
                <a:gd name="connsiteX8" fmla="*/ 199278 w 818869"/>
                <a:gd name="connsiteY8" fmla="*/ 24237 h 1112840"/>
                <a:gd name="connsiteX9" fmla="*/ 88183 w 818869"/>
                <a:gd name="connsiteY9" fmla="*/ 88329 h 1112840"/>
                <a:gd name="connsiteX10" fmla="*/ 41181 w 818869"/>
                <a:gd name="connsiteY10" fmla="*/ 344703 h 1112840"/>
                <a:gd name="connsiteX11" fmla="*/ 6999 w 818869"/>
                <a:gd name="connsiteY11" fmla="*/ 801904 h 1112840"/>
                <a:gd name="connsiteX12" fmla="*/ 68956 w 818869"/>
                <a:gd name="connsiteY12" fmla="*/ 1096734 h 1112840"/>
                <a:gd name="connsiteX13" fmla="*/ 652205 w 818869"/>
                <a:gd name="connsiteY13" fmla="*/ 1101007 h 1112840"/>
                <a:gd name="connsiteX14" fmla="*/ 752619 w 818869"/>
                <a:gd name="connsiteY14" fmla="*/ 994184 h 1112840"/>
                <a:gd name="connsiteX15" fmla="*/ 765438 w 818869"/>
                <a:gd name="connsiteY15" fmla="*/ 421617 h 1112840"/>
                <a:gd name="connsiteX16" fmla="*/ 816712 w 818869"/>
                <a:gd name="connsiteY16" fmla="*/ 111831 h 1112840"/>
                <a:gd name="connsiteX0" fmla="*/ 816712 w 818869"/>
                <a:gd name="connsiteY0" fmla="*/ 111831 h 1112412"/>
                <a:gd name="connsiteX1" fmla="*/ 684252 w 818869"/>
                <a:gd name="connsiteY1" fmla="*/ 17827 h 1112412"/>
                <a:gd name="connsiteX2" fmla="*/ 558202 w 818869"/>
                <a:gd name="connsiteY2" fmla="*/ 735 h 1112412"/>
                <a:gd name="connsiteX3" fmla="*/ 451380 w 818869"/>
                <a:gd name="connsiteY3" fmla="*/ 9281 h 1112412"/>
                <a:gd name="connsiteX4" fmla="*/ 412924 w 818869"/>
                <a:gd name="connsiteY4" fmla="*/ 62693 h 1112412"/>
                <a:gd name="connsiteX5" fmla="*/ 338148 w 818869"/>
                <a:gd name="connsiteY5" fmla="*/ 81921 h 1112412"/>
                <a:gd name="connsiteX6" fmla="*/ 289010 w 818869"/>
                <a:gd name="connsiteY6" fmla="*/ 56283 h 1112412"/>
                <a:gd name="connsiteX7" fmla="*/ 289010 w 818869"/>
                <a:gd name="connsiteY7" fmla="*/ 9281 h 1112412"/>
                <a:gd name="connsiteX8" fmla="*/ 199278 w 818869"/>
                <a:gd name="connsiteY8" fmla="*/ 24237 h 1112412"/>
                <a:gd name="connsiteX9" fmla="*/ 88183 w 818869"/>
                <a:gd name="connsiteY9" fmla="*/ 88329 h 1112412"/>
                <a:gd name="connsiteX10" fmla="*/ 41181 w 818869"/>
                <a:gd name="connsiteY10" fmla="*/ 344703 h 1112412"/>
                <a:gd name="connsiteX11" fmla="*/ 6999 w 818869"/>
                <a:gd name="connsiteY11" fmla="*/ 801904 h 1112412"/>
                <a:gd name="connsiteX12" fmla="*/ 68956 w 818869"/>
                <a:gd name="connsiteY12" fmla="*/ 1096734 h 1112412"/>
                <a:gd name="connsiteX13" fmla="*/ 652205 w 818869"/>
                <a:gd name="connsiteY13" fmla="*/ 1101007 h 1112412"/>
                <a:gd name="connsiteX14" fmla="*/ 752619 w 818869"/>
                <a:gd name="connsiteY14" fmla="*/ 1000594 h 1112412"/>
                <a:gd name="connsiteX15" fmla="*/ 765438 w 818869"/>
                <a:gd name="connsiteY15" fmla="*/ 421617 h 1112412"/>
                <a:gd name="connsiteX16" fmla="*/ 816712 w 818869"/>
                <a:gd name="connsiteY16" fmla="*/ 111831 h 1112412"/>
                <a:gd name="connsiteX0" fmla="*/ 816712 w 818288"/>
                <a:gd name="connsiteY0" fmla="*/ 111831 h 1112412"/>
                <a:gd name="connsiteX1" fmla="*/ 684252 w 818288"/>
                <a:gd name="connsiteY1" fmla="*/ 17827 h 1112412"/>
                <a:gd name="connsiteX2" fmla="*/ 558202 w 818288"/>
                <a:gd name="connsiteY2" fmla="*/ 735 h 1112412"/>
                <a:gd name="connsiteX3" fmla="*/ 451380 w 818288"/>
                <a:gd name="connsiteY3" fmla="*/ 9281 h 1112412"/>
                <a:gd name="connsiteX4" fmla="*/ 412924 w 818288"/>
                <a:gd name="connsiteY4" fmla="*/ 62693 h 1112412"/>
                <a:gd name="connsiteX5" fmla="*/ 338148 w 818288"/>
                <a:gd name="connsiteY5" fmla="*/ 81921 h 1112412"/>
                <a:gd name="connsiteX6" fmla="*/ 289010 w 818288"/>
                <a:gd name="connsiteY6" fmla="*/ 56283 h 1112412"/>
                <a:gd name="connsiteX7" fmla="*/ 289010 w 818288"/>
                <a:gd name="connsiteY7" fmla="*/ 9281 h 1112412"/>
                <a:gd name="connsiteX8" fmla="*/ 199278 w 818288"/>
                <a:gd name="connsiteY8" fmla="*/ 24237 h 1112412"/>
                <a:gd name="connsiteX9" fmla="*/ 88183 w 818288"/>
                <a:gd name="connsiteY9" fmla="*/ 88329 h 1112412"/>
                <a:gd name="connsiteX10" fmla="*/ 41181 w 818288"/>
                <a:gd name="connsiteY10" fmla="*/ 344703 h 1112412"/>
                <a:gd name="connsiteX11" fmla="*/ 6999 w 818288"/>
                <a:gd name="connsiteY11" fmla="*/ 801904 h 1112412"/>
                <a:gd name="connsiteX12" fmla="*/ 68956 w 818288"/>
                <a:gd name="connsiteY12" fmla="*/ 1096734 h 1112412"/>
                <a:gd name="connsiteX13" fmla="*/ 652205 w 818288"/>
                <a:gd name="connsiteY13" fmla="*/ 1101007 h 1112412"/>
                <a:gd name="connsiteX14" fmla="*/ 752619 w 818288"/>
                <a:gd name="connsiteY14" fmla="*/ 1000594 h 1112412"/>
                <a:gd name="connsiteX15" fmla="*/ 756892 w 818288"/>
                <a:gd name="connsiteY15" fmla="*/ 472892 h 1112412"/>
                <a:gd name="connsiteX16" fmla="*/ 816712 w 818288"/>
                <a:gd name="connsiteY16" fmla="*/ 111831 h 1112412"/>
                <a:gd name="connsiteX0" fmla="*/ 816712 w 818288"/>
                <a:gd name="connsiteY0" fmla="*/ 111831 h 1112412"/>
                <a:gd name="connsiteX1" fmla="*/ 684252 w 818288"/>
                <a:gd name="connsiteY1" fmla="*/ 17827 h 1112412"/>
                <a:gd name="connsiteX2" fmla="*/ 558202 w 818288"/>
                <a:gd name="connsiteY2" fmla="*/ 735 h 1112412"/>
                <a:gd name="connsiteX3" fmla="*/ 451380 w 818288"/>
                <a:gd name="connsiteY3" fmla="*/ 9281 h 1112412"/>
                <a:gd name="connsiteX4" fmla="*/ 412924 w 818288"/>
                <a:gd name="connsiteY4" fmla="*/ 62693 h 1112412"/>
                <a:gd name="connsiteX5" fmla="*/ 338148 w 818288"/>
                <a:gd name="connsiteY5" fmla="*/ 81921 h 1112412"/>
                <a:gd name="connsiteX6" fmla="*/ 289010 w 818288"/>
                <a:gd name="connsiteY6" fmla="*/ 56283 h 1112412"/>
                <a:gd name="connsiteX7" fmla="*/ 282601 w 818288"/>
                <a:gd name="connsiteY7" fmla="*/ 5008 h 1112412"/>
                <a:gd name="connsiteX8" fmla="*/ 199278 w 818288"/>
                <a:gd name="connsiteY8" fmla="*/ 24237 h 1112412"/>
                <a:gd name="connsiteX9" fmla="*/ 88183 w 818288"/>
                <a:gd name="connsiteY9" fmla="*/ 88329 h 1112412"/>
                <a:gd name="connsiteX10" fmla="*/ 41181 w 818288"/>
                <a:gd name="connsiteY10" fmla="*/ 344703 h 1112412"/>
                <a:gd name="connsiteX11" fmla="*/ 6999 w 818288"/>
                <a:gd name="connsiteY11" fmla="*/ 801904 h 1112412"/>
                <a:gd name="connsiteX12" fmla="*/ 68956 w 818288"/>
                <a:gd name="connsiteY12" fmla="*/ 1096734 h 1112412"/>
                <a:gd name="connsiteX13" fmla="*/ 652205 w 818288"/>
                <a:gd name="connsiteY13" fmla="*/ 1101007 h 1112412"/>
                <a:gd name="connsiteX14" fmla="*/ 752619 w 818288"/>
                <a:gd name="connsiteY14" fmla="*/ 1000594 h 1112412"/>
                <a:gd name="connsiteX15" fmla="*/ 756892 w 818288"/>
                <a:gd name="connsiteY15" fmla="*/ 472892 h 1112412"/>
                <a:gd name="connsiteX16" fmla="*/ 816712 w 818288"/>
                <a:gd name="connsiteY16" fmla="*/ 111831 h 1112412"/>
                <a:gd name="connsiteX0" fmla="*/ 816712 w 818288"/>
                <a:gd name="connsiteY0" fmla="*/ 111831 h 1112412"/>
                <a:gd name="connsiteX1" fmla="*/ 684252 w 818288"/>
                <a:gd name="connsiteY1" fmla="*/ 17827 h 1112412"/>
                <a:gd name="connsiteX2" fmla="*/ 558202 w 818288"/>
                <a:gd name="connsiteY2" fmla="*/ 735 h 1112412"/>
                <a:gd name="connsiteX3" fmla="*/ 451380 w 818288"/>
                <a:gd name="connsiteY3" fmla="*/ 9281 h 1112412"/>
                <a:gd name="connsiteX4" fmla="*/ 412924 w 818288"/>
                <a:gd name="connsiteY4" fmla="*/ 62693 h 1112412"/>
                <a:gd name="connsiteX5" fmla="*/ 338148 w 818288"/>
                <a:gd name="connsiteY5" fmla="*/ 81921 h 1112412"/>
                <a:gd name="connsiteX6" fmla="*/ 289010 w 818288"/>
                <a:gd name="connsiteY6" fmla="*/ 56283 h 1112412"/>
                <a:gd name="connsiteX7" fmla="*/ 282601 w 818288"/>
                <a:gd name="connsiteY7" fmla="*/ 5008 h 1112412"/>
                <a:gd name="connsiteX8" fmla="*/ 199278 w 818288"/>
                <a:gd name="connsiteY8" fmla="*/ 24237 h 1112412"/>
                <a:gd name="connsiteX9" fmla="*/ 88183 w 818288"/>
                <a:gd name="connsiteY9" fmla="*/ 88329 h 1112412"/>
                <a:gd name="connsiteX10" fmla="*/ 41181 w 818288"/>
                <a:gd name="connsiteY10" fmla="*/ 344703 h 1112412"/>
                <a:gd name="connsiteX11" fmla="*/ 6999 w 818288"/>
                <a:gd name="connsiteY11" fmla="*/ 801904 h 1112412"/>
                <a:gd name="connsiteX12" fmla="*/ 68956 w 818288"/>
                <a:gd name="connsiteY12" fmla="*/ 1096734 h 1112412"/>
                <a:gd name="connsiteX13" fmla="*/ 652205 w 818288"/>
                <a:gd name="connsiteY13" fmla="*/ 1101007 h 1112412"/>
                <a:gd name="connsiteX14" fmla="*/ 752619 w 818288"/>
                <a:gd name="connsiteY14" fmla="*/ 1000594 h 1112412"/>
                <a:gd name="connsiteX15" fmla="*/ 756892 w 818288"/>
                <a:gd name="connsiteY15" fmla="*/ 472892 h 1112412"/>
                <a:gd name="connsiteX16" fmla="*/ 816712 w 818288"/>
                <a:gd name="connsiteY16" fmla="*/ 111831 h 111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18288" h="1112412">
                  <a:moveTo>
                    <a:pt x="816712" y="111831"/>
                  </a:moveTo>
                  <a:cubicBezTo>
                    <a:pt x="804605" y="35987"/>
                    <a:pt x="735882" y="32070"/>
                    <a:pt x="684252" y="17827"/>
                  </a:cubicBezTo>
                  <a:cubicBezTo>
                    <a:pt x="632622" y="3584"/>
                    <a:pt x="597014" y="2159"/>
                    <a:pt x="558202" y="735"/>
                  </a:cubicBezTo>
                  <a:cubicBezTo>
                    <a:pt x="519390" y="-689"/>
                    <a:pt x="475593" y="-1045"/>
                    <a:pt x="451380" y="9281"/>
                  </a:cubicBezTo>
                  <a:cubicBezTo>
                    <a:pt x="427167" y="19607"/>
                    <a:pt x="431796" y="50586"/>
                    <a:pt x="412924" y="62693"/>
                  </a:cubicBezTo>
                  <a:cubicBezTo>
                    <a:pt x="394052" y="74800"/>
                    <a:pt x="358800" y="82989"/>
                    <a:pt x="338148" y="81921"/>
                  </a:cubicBezTo>
                  <a:cubicBezTo>
                    <a:pt x="317496" y="80853"/>
                    <a:pt x="298268" y="69102"/>
                    <a:pt x="289010" y="56283"/>
                  </a:cubicBezTo>
                  <a:cubicBezTo>
                    <a:pt x="279752" y="43464"/>
                    <a:pt x="297556" y="8213"/>
                    <a:pt x="282601" y="5008"/>
                  </a:cubicBezTo>
                  <a:cubicBezTo>
                    <a:pt x="267646" y="1803"/>
                    <a:pt x="231681" y="10350"/>
                    <a:pt x="199278" y="24237"/>
                  </a:cubicBezTo>
                  <a:cubicBezTo>
                    <a:pt x="166875" y="38124"/>
                    <a:pt x="114532" y="34918"/>
                    <a:pt x="88183" y="88329"/>
                  </a:cubicBezTo>
                  <a:cubicBezTo>
                    <a:pt x="61834" y="141740"/>
                    <a:pt x="54712" y="225774"/>
                    <a:pt x="41181" y="344703"/>
                  </a:cubicBezTo>
                  <a:cubicBezTo>
                    <a:pt x="27650" y="463632"/>
                    <a:pt x="2370" y="676566"/>
                    <a:pt x="6999" y="801904"/>
                  </a:cubicBezTo>
                  <a:cubicBezTo>
                    <a:pt x="11628" y="927242"/>
                    <a:pt x="-36441" y="1076793"/>
                    <a:pt x="68956" y="1096734"/>
                  </a:cubicBezTo>
                  <a:cubicBezTo>
                    <a:pt x="174353" y="1116675"/>
                    <a:pt x="538261" y="1117030"/>
                    <a:pt x="652205" y="1101007"/>
                  </a:cubicBezTo>
                  <a:cubicBezTo>
                    <a:pt x="766149" y="1084984"/>
                    <a:pt x="745854" y="1116674"/>
                    <a:pt x="752619" y="1000594"/>
                  </a:cubicBezTo>
                  <a:cubicBezTo>
                    <a:pt x="759384" y="884514"/>
                    <a:pt x="746210" y="621019"/>
                    <a:pt x="756892" y="472892"/>
                  </a:cubicBezTo>
                  <a:cubicBezTo>
                    <a:pt x="767574" y="324765"/>
                    <a:pt x="828819" y="187675"/>
                    <a:pt x="816712" y="111831"/>
                  </a:cubicBezTo>
                  <a:close/>
                </a:path>
              </a:pathLst>
            </a:custGeom>
            <a:solidFill>
              <a:srgbClr val="D63232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50A9B26B-698E-4D62-9520-2792AA9DC044}"/>
                </a:ext>
              </a:extLst>
            </p:cNvPr>
            <p:cNvSpPr/>
            <p:nvPr/>
          </p:nvSpPr>
          <p:spPr>
            <a:xfrm rot="17835675">
              <a:off x="9844303" y="2676385"/>
              <a:ext cx="95266" cy="236624"/>
            </a:xfrm>
            <a:custGeom>
              <a:avLst/>
              <a:gdLst>
                <a:gd name="connsiteX0" fmla="*/ 6457 w 165048"/>
                <a:gd name="connsiteY0" fmla="*/ 44808 h 353407"/>
                <a:gd name="connsiteX1" fmla="*/ 61409 w 165048"/>
                <a:gd name="connsiteY1" fmla="*/ 847 h 353407"/>
                <a:gd name="connsiteX2" fmla="*/ 129550 w 165048"/>
                <a:gd name="connsiteY2" fmla="*/ 31620 h 353407"/>
                <a:gd name="connsiteX3" fmla="*/ 155927 w 165048"/>
                <a:gd name="connsiteY3" fmla="*/ 200872 h 353407"/>
                <a:gd name="connsiteX4" fmla="*/ 160323 w 165048"/>
                <a:gd name="connsiteY4" fmla="*/ 306379 h 353407"/>
                <a:gd name="connsiteX5" fmla="*/ 92182 w 165048"/>
                <a:gd name="connsiteY5" fmla="*/ 352539 h 353407"/>
                <a:gd name="connsiteX6" fmla="*/ 15250 w 165048"/>
                <a:gd name="connsiteY6" fmla="*/ 323964 h 353407"/>
                <a:gd name="connsiteX7" fmla="*/ 2061 w 165048"/>
                <a:gd name="connsiteY7" fmla="*/ 183287 h 353407"/>
                <a:gd name="connsiteX8" fmla="*/ 6457 w 165048"/>
                <a:gd name="connsiteY8" fmla="*/ 44808 h 353407"/>
                <a:gd name="connsiteX0" fmla="*/ 6885 w 165476"/>
                <a:gd name="connsiteY0" fmla="*/ 44808 h 352670"/>
                <a:gd name="connsiteX1" fmla="*/ 61837 w 165476"/>
                <a:gd name="connsiteY1" fmla="*/ 847 h 352670"/>
                <a:gd name="connsiteX2" fmla="*/ 129978 w 165476"/>
                <a:gd name="connsiteY2" fmla="*/ 31620 h 352670"/>
                <a:gd name="connsiteX3" fmla="*/ 156355 w 165476"/>
                <a:gd name="connsiteY3" fmla="*/ 200872 h 352670"/>
                <a:gd name="connsiteX4" fmla="*/ 160751 w 165476"/>
                <a:gd name="connsiteY4" fmla="*/ 306379 h 352670"/>
                <a:gd name="connsiteX5" fmla="*/ 92610 w 165476"/>
                <a:gd name="connsiteY5" fmla="*/ 352539 h 352670"/>
                <a:gd name="connsiteX6" fmla="*/ 22273 w 165476"/>
                <a:gd name="connsiteY6" fmla="*/ 315172 h 352670"/>
                <a:gd name="connsiteX7" fmla="*/ 2489 w 165476"/>
                <a:gd name="connsiteY7" fmla="*/ 183287 h 352670"/>
                <a:gd name="connsiteX8" fmla="*/ 6885 w 165476"/>
                <a:gd name="connsiteY8" fmla="*/ 44808 h 352670"/>
                <a:gd name="connsiteX0" fmla="*/ 6885 w 159537"/>
                <a:gd name="connsiteY0" fmla="*/ 44808 h 352733"/>
                <a:gd name="connsiteX1" fmla="*/ 61837 w 159537"/>
                <a:gd name="connsiteY1" fmla="*/ 847 h 352733"/>
                <a:gd name="connsiteX2" fmla="*/ 129978 w 159537"/>
                <a:gd name="connsiteY2" fmla="*/ 31620 h 352733"/>
                <a:gd name="connsiteX3" fmla="*/ 156355 w 159537"/>
                <a:gd name="connsiteY3" fmla="*/ 200872 h 352733"/>
                <a:gd name="connsiteX4" fmla="*/ 151959 w 159537"/>
                <a:gd name="connsiteY4" fmla="*/ 304181 h 352733"/>
                <a:gd name="connsiteX5" fmla="*/ 92610 w 159537"/>
                <a:gd name="connsiteY5" fmla="*/ 352539 h 352733"/>
                <a:gd name="connsiteX6" fmla="*/ 22273 w 159537"/>
                <a:gd name="connsiteY6" fmla="*/ 315172 h 352733"/>
                <a:gd name="connsiteX7" fmla="*/ 2489 w 159537"/>
                <a:gd name="connsiteY7" fmla="*/ 183287 h 352733"/>
                <a:gd name="connsiteX8" fmla="*/ 6885 w 159537"/>
                <a:gd name="connsiteY8" fmla="*/ 44808 h 352733"/>
                <a:gd name="connsiteX0" fmla="*/ 6885 w 156440"/>
                <a:gd name="connsiteY0" fmla="*/ 44449 h 352374"/>
                <a:gd name="connsiteX1" fmla="*/ 61837 w 156440"/>
                <a:gd name="connsiteY1" fmla="*/ 488 h 352374"/>
                <a:gd name="connsiteX2" fmla="*/ 129978 w 156440"/>
                <a:gd name="connsiteY2" fmla="*/ 31261 h 352374"/>
                <a:gd name="connsiteX3" fmla="*/ 149760 w 156440"/>
                <a:gd name="connsiteY3" fmla="*/ 171938 h 352374"/>
                <a:gd name="connsiteX4" fmla="*/ 151959 w 156440"/>
                <a:gd name="connsiteY4" fmla="*/ 303822 h 352374"/>
                <a:gd name="connsiteX5" fmla="*/ 92610 w 156440"/>
                <a:gd name="connsiteY5" fmla="*/ 352180 h 352374"/>
                <a:gd name="connsiteX6" fmla="*/ 22273 w 156440"/>
                <a:gd name="connsiteY6" fmla="*/ 314813 h 352374"/>
                <a:gd name="connsiteX7" fmla="*/ 2489 w 156440"/>
                <a:gd name="connsiteY7" fmla="*/ 182928 h 352374"/>
                <a:gd name="connsiteX8" fmla="*/ 6885 w 156440"/>
                <a:gd name="connsiteY8" fmla="*/ 44449 h 352374"/>
                <a:gd name="connsiteX0" fmla="*/ 6885 w 153367"/>
                <a:gd name="connsiteY0" fmla="*/ 44449 h 352607"/>
                <a:gd name="connsiteX1" fmla="*/ 61837 w 153367"/>
                <a:gd name="connsiteY1" fmla="*/ 488 h 352607"/>
                <a:gd name="connsiteX2" fmla="*/ 129978 w 153367"/>
                <a:gd name="connsiteY2" fmla="*/ 31261 h 352607"/>
                <a:gd name="connsiteX3" fmla="*/ 149760 w 153367"/>
                <a:gd name="connsiteY3" fmla="*/ 171938 h 352607"/>
                <a:gd name="connsiteX4" fmla="*/ 147562 w 153367"/>
                <a:gd name="connsiteY4" fmla="*/ 297228 h 352607"/>
                <a:gd name="connsiteX5" fmla="*/ 92610 w 153367"/>
                <a:gd name="connsiteY5" fmla="*/ 352180 h 352607"/>
                <a:gd name="connsiteX6" fmla="*/ 22273 w 153367"/>
                <a:gd name="connsiteY6" fmla="*/ 314813 h 352607"/>
                <a:gd name="connsiteX7" fmla="*/ 2489 w 153367"/>
                <a:gd name="connsiteY7" fmla="*/ 182928 h 352607"/>
                <a:gd name="connsiteX8" fmla="*/ 6885 w 153367"/>
                <a:gd name="connsiteY8" fmla="*/ 44449 h 352607"/>
                <a:gd name="connsiteX0" fmla="*/ 7178 w 153660"/>
                <a:gd name="connsiteY0" fmla="*/ 44449 h 352310"/>
                <a:gd name="connsiteX1" fmla="*/ 62130 w 153660"/>
                <a:gd name="connsiteY1" fmla="*/ 488 h 352310"/>
                <a:gd name="connsiteX2" fmla="*/ 130271 w 153660"/>
                <a:gd name="connsiteY2" fmla="*/ 31261 h 352310"/>
                <a:gd name="connsiteX3" fmla="*/ 150053 w 153660"/>
                <a:gd name="connsiteY3" fmla="*/ 171938 h 352310"/>
                <a:gd name="connsiteX4" fmla="*/ 147855 w 153660"/>
                <a:gd name="connsiteY4" fmla="*/ 297228 h 352310"/>
                <a:gd name="connsiteX5" fmla="*/ 92903 w 153660"/>
                <a:gd name="connsiteY5" fmla="*/ 352180 h 352310"/>
                <a:gd name="connsiteX6" fmla="*/ 26962 w 153660"/>
                <a:gd name="connsiteY6" fmla="*/ 308219 h 352310"/>
                <a:gd name="connsiteX7" fmla="*/ 2782 w 153660"/>
                <a:gd name="connsiteY7" fmla="*/ 182928 h 352310"/>
                <a:gd name="connsiteX8" fmla="*/ 7178 w 153660"/>
                <a:gd name="connsiteY8" fmla="*/ 44449 h 352310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82928 h 341473"/>
                <a:gd name="connsiteX8" fmla="*/ 7178 w 153958"/>
                <a:gd name="connsiteY8" fmla="*/ 44449 h 341473"/>
                <a:gd name="connsiteX0" fmla="*/ 5932 w 152712"/>
                <a:gd name="connsiteY0" fmla="*/ 44449 h 341473"/>
                <a:gd name="connsiteX1" fmla="*/ 60884 w 152712"/>
                <a:gd name="connsiteY1" fmla="*/ 488 h 341473"/>
                <a:gd name="connsiteX2" fmla="*/ 129025 w 152712"/>
                <a:gd name="connsiteY2" fmla="*/ 31261 h 341473"/>
                <a:gd name="connsiteX3" fmla="*/ 148807 w 152712"/>
                <a:gd name="connsiteY3" fmla="*/ 171938 h 341473"/>
                <a:gd name="connsiteX4" fmla="*/ 146609 w 152712"/>
                <a:gd name="connsiteY4" fmla="*/ 297228 h 341473"/>
                <a:gd name="connsiteX5" fmla="*/ 87260 w 152712"/>
                <a:gd name="connsiteY5" fmla="*/ 341190 h 341473"/>
                <a:gd name="connsiteX6" fmla="*/ 25716 w 152712"/>
                <a:gd name="connsiteY6" fmla="*/ 308219 h 341473"/>
                <a:gd name="connsiteX7" fmla="*/ 3734 w 152712"/>
                <a:gd name="connsiteY7" fmla="*/ 169740 h 341473"/>
                <a:gd name="connsiteX8" fmla="*/ 5932 w 152712"/>
                <a:gd name="connsiteY8" fmla="*/ 44449 h 341473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69740 h 341473"/>
                <a:gd name="connsiteX8" fmla="*/ 7178 w 153958"/>
                <a:gd name="connsiteY8" fmla="*/ 44449 h 341473"/>
                <a:gd name="connsiteX0" fmla="*/ 6886 w 153666"/>
                <a:gd name="connsiteY0" fmla="*/ 44449 h 341196"/>
                <a:gd name="connsiteX1" fmla="*/ 61838 w 153666"/>
                <a:gd name="connsiteY1" fmla="*/ 488 h 341196"/>
                <a:gd name="connsiteX2" fmla="*/ 129979 w 153666"/>
                <a:gd name="connsiteY2" fmla="*/ 31261 h 341196"/>
                <a:gd name="connsiteX3" fmla="*/ 149761 w 153666"/>
                <a:gd name="connsiteY3" fmla="*/ 171938 h 341196"/>
                <a:gd name="connsiteX4" fmla="*/ 147563 w 153666"/>
                <a:gd name="connsiteY4" fmla="*/ 297228 h 341196"/>
                <a:gd name="connsiteX5" fmla="*/ 88214 w 153666"/>
                <a:gd name="connsiteY5" fmla="*/ 341190 h 341196"/>
                <a:gd name="connsiteX6" fmla="*/ 22274 w 153666"/>
                <a:gd name="connsiteY6" fmla="*/ 295031 h 341196"/>
                <a:gd name="connsiteX7" fmla="*/ 2490 w 153666"/>
                <a:gd name="connsiteY7" fmla="*/ 169740 h 341196"/>
                <a:gd name="connsiteX8" fmla="*/ 6886 w 153666"/>
                <a:gd name="connsiteY8" fmla="*/ 44449 h 341196"/>
                <a:gd name="connsiteX0" fmla="*/ 6886 w 152380"/>
                <a:gd name="connsiteY0" fmla="*/ 44449 h 341216"/>
                <a:gd name="connsiteX1" fmla="*/ 61838 w 152380"/>
                <a:gd name="connsiteY1" fmla="*/ 488 h 341216"/>
                <a:gd name="connsiteX2" fmla="*/ 129979 w 152380"/>
                <a:gd name="connsiteY2" fmla="*/ 31261 h 341216"/>
                <a:gd name="connsiteX3" fmla="*/ 149761 w 152380"/>
                <a:gd name="connsiteY3" fmla="*/ 171938 h 341216"/>
                <a:gd name="connsiteX4" fmla="*/ 145365 w 152380"/>
                <a:gd name="connsiteY4" fmla="*/ 299426 h 341216"/>
                <a:gd name="connsiteX5" fmla="*/ 88214 w 152380"/>
                <a:gd name="connsiteY5" fmla="*/ 341190 h 341216"/>
                <a:gd name="connsiteX6" fmla="*/ 22274 w 152380"/>
                <a:gd name="connsiteY6" fmla="*/ 295031 h 341216"/>
                <a:gd name="connsiteX7" fmla="*/ 2490 w 152380"/>
                <a:gd name="connsiteY7" fmla="*/ 169740 h 341216"/>
                <a:gd name="connsiteX8" fmla="*/ 6886 w 152380"/>
                <a:gd name="connsiteY8" fmla="*/ 44449 h 341216"/>
                <a:gd name="connsiteX0" fmla="*/ 6886 w 152646"/>
                <a:gd name="connsiteY0" fmla="*/ 44449 h 339021"/>
                <a:gd name="connsiteX1" fmla="*/ 61838 w 152646"/>
                <a:gd name="connsiteY1" fmla="*/ 488 h 339021"/>
                <a:gd name="connsiteX2" fmla="*/ 129979 w 152646"/>
                <a:gd name="connsiteY2" fmla="*/ 31261 h 339021"/>
                <a:gd name="connsiteX3" fmla="*/ 149761 w 152646"/>
                <a:gd name="connsiteY3" fmla="*/ 171938 h 339021"/>
                <a:gd name="connsiteX4" fmla="*/ 145365 w 152646"/>
                <a:gd name="connsiteY4" fmla="*/ 299426 h 339021"/>
                <a:gd name="connsiteX5" fmla="*/ 83818 w 152646"/>
                <a:gd name="connsiteY5" fmla="*/ 338991 h 339021"/>
                <a:gd name="connsiteX6" fmla="*/ 22274 w 152646"/>
                <a:gd name="connsiteY6" fmla="*/ 295031 h 339021"/>
                <a:gd name="connsiteX7" fmla="*/ 2490 w 152646"/>
                <a:gd name="connsiteY7" fmla="*/ 169740 h 339021"/>
                <a:gd name="connsiteX8" fmla="*/ 6886 w 152646"/>
                <a:gd name="connsiteY8" fmla="*/ 44449 h 339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2646" h="339021">
                  <a:moveTo>
                    <a:pt x="6886" y="44449"/>
                  </a:moveTo>
                  <a:cubicBezTo>
                    <a:pt x="16777" y="16240"/>
                    <a:pt x="41323" y="2686"/>
                    <a:pt x="61838" y="488"/>
                  </a:cubicBezTo>
                  <a:cubicBezTo>
                    <a:pt x="82354" y="-1710"/>
                    <a:pt x="115325" y="2686"/>
                    <a:pt x="129979" y="31261"/>
                  </a:cubicBezTo>
                  <a:cubicBezTo>
                    <a:pt x="144633" y="59836"/>
                    <a:pt x="147197" y="127244"/>
                    <a:pt x="149761" y="171938"/>
                  </a:cubicBezTo>
                  <a:cubicBezTo>
                    <a:pt x="152325" y="216632"/>
                    <a:pt x="156355" y="271584"/>
                    <a:pt x="145365" y="299426"/>
                  </a:cubicBezTo>
                  <a:cubicBezTo>
                    <a:pt x="134375" y="327268"/>
                    <a:pt x="104333" y="339723"/>
                    <a:pt x="83818" y="338991"/>
                  </a:cubicBezTo>
                  <a:cubicBezTo>
                    <a:pt x="63303" y="338259"/>
                    <a:pt x="37294" y="323240"/>
                    <a:pt x="22274" y="295031"/>
                  </a:cubicBezTo>
                  <a:cubicBezTo>
                    <a:pt x="7254" y="266822"/>
                    <a:pt x="5055" y="211504"/>
                    <a:pt x="2490" y="169740"/>
                  </a:cubicBezTo>
                  <a:cubicBezTo>
                    <a:pt x="-75" y="127976"/>
                    <a:pt x="-3005" y="72658"/>
                    <a:pt x="6886" y="44449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43FAF01C-6C35-402D-8C61-DA6E89DA6A1E}"/>
                </a:ext>
              </a:extLst>
            </p:cNvPr>
            <p:cNvSpPr/>
            <p:nvPr/>
          </p:nvSpPr>
          <p:spPr>
            <a:xfrm rot="1304998" flipV="1">
              <a:off x="9957056" y="2454149"/>
              <a:ext cx="131106" cy="413628"/>
            </a:xfrm>
            <a:custGeom>
              <a:avLst/>
              <a:gdLst>
                <a:gd name="connsiteX0" fmla="*/ 63868 w 187016"/>
                <a:gd name="connsiteY0" fmla="*/ 62019 h 502838"/>
                <a:gd name="connsiteX1" fmla="*/ 86420 w 187016"/>
                <a:gd name="connsiteY1" fmla="*/ 512 h 502838"/>
                <a:gd name="connsiteX2" fmla="*/ 168429 w 187016"/>
                <a:gd name="connsiteY2" fmla="*/ 47667 h 502838"/>
                <a:gd name="connsiteX3" fmla="*/ 156128 w 187016"/>
                <a:gd name="connsiteY3" fmla="*/ 271142 h 502838"/>
                <a:gd name="connsiteX4" fmla="*/ 186881 w 187016"/>
                <a:gd name="connsiteY4" fmla="*/ 412607 h 502838"/>
                <a:gd name="connsiteX5" fmla="*/ 141776 w 187016"/>
                <a:gd name="connsiteY5" fmla="*/ 363402 h 502838"/>
                <a:gd name="connsiteX6" fmla="*/ 162278 w 187016"/>
                <a:gd name="connsiteY6" fmla="*/ 490516 h 502838"/>
                <a:gd name="connsiteX7" fmla="*/ 117173 w 187016"/>
                <a:gd name="connsiteY7" fmla="*/ 394155 h 502838"/>
                <a:gd name="connsiteX8" fmla="*/ 113073 w 187016"/>
                <a:gd name="connsiteY8" fmla="*/ 502817 h 502838"/>
                <a:gd name="connsiteX9" fmla="*/ 86420 w 187016"/>
                <a:gd name="connsiteY9" fmla="*/ 404406 h 502838"/>
                <a:gd name="connsiteX10" fmla="*/ 59767 w 187016"/>
                <a:gd name="connsiteY10" fmla="*/ 500767 h 502838"/>
                <a:gd name="connsiteX11" fmla="*/ 53616 w 187016"/>
                <a:gd name="connsiteY11" fmla="*/ 402356 h 502838"/>
                <a:gd name="connsiteX12" fmla="*/ 311 w 187016"/>
                <a:gd name="connsiteY12" fmla="*/ 433109 h 502838"/>
                <a:gd name="connsiteX13" fmla="*/ 33114 w 187016"/>
                <a:gd name="connsiteY13" fmla="*/ 355201 h 502838"/>
                <a:gd name="connsiteX14" fmla="*/ 63868 w 187016"/>
                <a:gd name="connsiteY14" fmla="*/ 303945 h 502838"/>
                <a:gd name="connsiteX15" fmla="*/ 63868 w 187016"/>
                <a:gd name="connsiteY15" fmla="*/ 62019 h 502838"/>
                <a:gd name="connsiteX0" fmla="*/ 63868 w 187016"/>
                <a:gd name="connsiteY0" fmla="*/ 63996 h 504815"/>
                <a:gd name="connsiteX1" fmla="*/ 113073 w 187016"/>
                <a:gd name="connsiteY1" fmla="*/ 439 h 504815"/>
                <a:gd name="connsiteX2" fmla="*/ 168429 w 187016"/>
                <a:gd name="connsiteY2" fmla="*/ 49644 h 504815"/>
                <a:gd name="connsiteX3" fmla="*/ 156128 w 187016"/>
                <a:gd name="connsiteY3" fmla="*/ 273119 h 504815"/>
                <a:gd name="connsiteX4" fmla="*/ 186881 w 187016"/>
                <a:gd name="connsiteY4" fmla="*/ 414584 h 504815"/>
                <a:gd name="connsiteX5" fmla="*/ 141776 w 187016"/>
                <a:gd name="connsiteY5" fmla="*/ 365379 h 504815"/>
                <a:gd name="connsiteX6" fmla="*/ 162278 w 187016"/>
                <a:gd name="connsiteY6" fmla="*/ 492493 h 504815"/>
                <a:gd name="connsiteX7" fmla="*/ 117173 w 187016"/>
                <a:gd name="connsiteY7" fmla="*/ 396132 h 504815"/>
                <a:gd name="connsiteX8" fmla="*/ 113073 w 187016"/>
                <a:gd name="connsiteY8" fmla="*/ 504794 h 504815"/>
                <a:gd name="connsiteX9" fmla="*/ 86420 w 187016"/>
                <a:gd name="connsiteY9" fmla="*/ 406383 h 504815"/>
                <a:gd name="connsiteX10" fmla="*/ 59767 w 187016"/>
                <a:gd name="connsiteY10" fmla="*/ 502744 h 504815"/>
                <a:gd name="connsiteX11" fmla="*/ 53616 w 187016"/>
                <a:gd name="connsiteY11" fmla="*/ 404333 h 504815"/>
                <a:gd name="connsiteX12" fmla="*/ 311 w 187016"/>
                <a:gd name="connsiteY12" fmla="*/ 435086 h 504815"/>
                <a:gd name="connsiteX13" fmla="*/ 33114 w 187016"/>
                <a:gd name="connsiteY13" fmla="*/ 357178 h 504815"/>
                <a:gd name="connsiteX14" fmla="*/ 63868 w 187016"/>
                <a:gd name="connsiteY14" fmla="*/ 305922 h 504815"/>
                <a:gd name="connsiteX15" fmla="*/ 63868 w 187016"/>
                <a:gd name="connsiteY15" fmla="*/ 63996 h 504815"/>
                <a:gd name="connsiteX0" fmla="*/ 57718 w 187016"/>
                <a:gd name="connsiteY0" fmla="*/ 53366 h 504437"/>
                <a:gd name="connsiteX1" fmla="*/ 113073 w 187016"/>
                <a:gd name="connsiteY1" fmla="*/ 61 h 504437"/>
                <a:gd name="connsiteX2" fmla="*/ 168429 w 187016"/>
                <a:gd name="connsiteY2" fmla="*/ 49266 h 504437"/>
                <a:gd name="connsiteX3" fmla="*/ 156128 w 187016"/>
                <a:gd name="connsiteY3" fmla="*/ 272741 h 504437"/>
                <a:gd name="connsiteX4" fmla="*/ 186881 w 187016"/>
                <a:gd name="connsiteY4" fmla="*/ 414206 h 504437"/>
                <a:gd name="connsiteX5" fmla="*/ 141776 w 187016"/>
                <a:gd name="connsiteY5" fmla="*/ 365001 h 504437"/>
                <a:gd name="connsiteX6" fmla="*/ 162278 w 187016"/>
                <a:gd name="connsiteY6" fmla="*/ 492115 h 504437"/>
                <a:gd name="connsiteX7" fmla="*/ 117173 w 187016"/>
                <a:gd name="connsiteY7" fmla="*/ 395754 h 504437"/>
                <a:gd name="connsiteX8" fmla="*/ 113073 w 187016"/>
                <a:gd name="connsiteY8" fmla="*/ 504416 h 504437"/>
                <a:gd name="connsiteX9" fmla="*/ 86420 w 187016"/>
                <a:gd name="connsiteY9" fmla="*/ 406005 h 504437"/>
                <a:gd name="connsiteX10" fmla="*/ 59767 w 187016"/>
                <a:gd name="connsiteY10" fmla="*/ 502366 h 504437"/>
                <a:gd name="connsiteX11" fmla="*/ 53616 w 187016"/>
                <a:gd name="connsiteY11" fmla="*/ 403955 h 504437"/>
                <a:gd name="connsiteX12" fmla="*/ 311 w 187016"/>
                <a:gd name="connsiteY12" fmla="*/ 434708 h 504437"/>
                <a:gd name="connsiteX13" fmla="*/ 33114 w 187016"/>
                <a:gd name="connsiteY13" fmla="*/ 356800 h 504437"/>
                <a:gd name="connsiteX14" fmla="*/ 63868 w 187016"/>
                <a:gd name="connsiteY14" fmla="*/ 305544 h 504437"/>
                <a:gd name="connsiteX15" fmla="*/ 57718 w 187016"/>
                <a:gd name="connsiteY15" fmla="*/ 53366 h 5044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9767 w 189311"/>
                <a:gd name="connsiteY10" fmla="*/ 5028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57718 w 189311"/>
                <a:gd name="connsiteY0" fmla="*/ 53866 h 504917"/>
                <a:gd name="connsiteX1" fmla="*/ 113073 w 189311"/>
                <a:gd name="connsiteY1" fmla="*/ 561 h 504917"/>
                <a:gd name="connsiteX2" fmla="*/ 170479 w 189311"/>
                <a:gd name="connsiteY2" fmla="*/ 43615 h 504917"/>
                <a:gd name="connsiteX3" fmla="*/ 156128 w 189311"/>
                <a:gd name="connsiteY3" fmla="*/ 273241 h 504917"/>
                <a:gd name="connsiteX4" fmla="*/ 186881 w 189311"/>
                <a:gd name="connsiteY4" fmla="*/ 414706 h 504917"/>
                <a:gd name="connsiteX5" fmla="*/ 141776 w 189311"/>
                <a:gd name="connsiteY5" fmla="*/ 365501 h 504917"/>
                <a:gd name="connsiteX6" fmla="*/ 162278 w 189311"/>
                <a:gd name="connsiteY6" fmla="*/ 492615 h 504917"/>
                <a:gd name="connsiteX7" fmla="*/ 117173 w 189311"/>
                <a:gd name="connsiteY7" fmla="*/ 396254 h 504917"/>
                <a:gd name="connsiteX8" fmla="*/ 113073 w 189311"/>
                <a:gd name="connsiteY8" fmla="*/ 504916 h 504917"/>
                <a:gd name="connsiteX9" fmla="*/ 86420 w 189311"/>
                <a:gd name="connsiteY9" fmla="*/ 406505 h 504917"/>
                <a:gd name="connsiteX10" fmla="*/ 70019 w 189311"/>
                <a:gd name="connsiteY10" fmla="*/ 504917 h 504917"/>
                <a:gd name="connsiteX11" fmla="*/ 53616 w 189311"/>
                <a:gd name="connsiteY11" fmla="*/ 404455 h 504917"/>
                <a:gd name="connsiteX12" fmla="*/ 311 w 189311"/>
                <a:gd name="connsiteY12" fmla="*/ 435208 h 504917"/>
                <a:gd name="connsiteX13" fmla="*/ 33114 w 189311"/>
                <a:gd name="connsiteY13" fmla="*/ 357300 h 504917"/>
                <a:gd name="connsiteX14" fmla="*/ 63868 w 189311"/>
                <a:gd name="connsiteY14" fmla="*/ 306044 h 504917"/>
                <a:gd name="connsiteX15" fmla="*/ 57718 w 189311"/>
                <a:gd name="connsiteY15" fmla="*/ 53866 h 504917"/>
                <a:gd name="connsiteX0" fmla="*/ 57718 w 189311"/>
                <a:gd name="connsiteY0" fmla="*/ 53866 h 504958"/>
                <a:gd name="connsiteX1" fmla="*/ 113073 w 189311"/>
                <a:gd name="connsiteY1" fmla="*/ 561 h 504958"/>
                <a:gd name="connsiteX2" fmla="*/ 170479 w 189311"/>
                <a:gd name="connsiteY2" fmla="*/ 43615 h 504958"/>
                <a:gd name="connsiteX3" fmla="*/ 156128 w 189311"/>
                <a:gd name="connsiteY3" fmla="*/ 273241 h 504958"/>
                <a:gd name="connsiteX4" fmla="*/ 186881 w 189311"/>
                <a:gd name="connsiteY4" fmla="*/ 414706 h 504958"/>
                <a:gd name="connsiteX5" fmla="*/ 141776 w 189311"/>
                <a:gd name="connsiteY5" fmla="*/ 365501 h 504958"/>
                <a:gd name="connsiteX6" fmla="*/ 162278 w 189311"/>
                <a:gd name="connsiteY6" fmla="*/ 492615 h 504958"/>
                <a:gd name="connsiteX7" fmla="*/ 117173 w 189311"/>
                <a:gd name="connsiteY7" fmla="*/ 396254 h 504958"/>
                <a:gd name="connsiteX8" fmla="*/ 113073 w 189311"/>
                <a:gd name="connsiteY8" fmla="*/ 504916 h 504958"/>
                <a:gd name="connsiteX9" fmla="*/ 86420 w 189311"/>
                <a:gd name="connsiteY9" fmla="*/ 406505 h 504958"/>
                <a:gd name="connsiteX10" fmla="*/ 70019 w 189311"/>
                <a:gd name="connsiteY10" fmla="*/ 504917 h 504958"/>
                <a:gd name="connsiteX11" fmla="*/ 53616 w 189311"/>
                <a:gd name="connsiteY11" fmla="*/ 404455 h 504958"/>
                <a:gd name="connsiteX12" fmla="*/ 311 w 189311"/>
                <a:gd name="connsiteY12" fmla="*/ 435208 h 504958"/>
                <a:gd name="connsiteX13" fmla="*/ 33114 w 189311"/>
                <a:gd name="connsiteY13" fmla="*/ 357300 h 504958"/>
                <a:gd name="connsiteX14" fmla="*/ 63868 w 189311"/>
                <a:gd name="connsiteY14" fmla="*/ 306044 h 504958"/>
                <a:gd name="connsiteX15" fmla="*/ 57718 w 189311"/>
                <a:gd name="connsiteY15" fmla="*/ 53866 h 504958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5667 w 189311"/>
                <a:gd name="connsiteY10" fmla="*/ 4987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62647 w 194240"/>
                <a:gd name="connsiteY0" fmla="*/ 53866 h 504916"/>
                <a:gd name="connsiteX1" fmla="*/ 118002 w 194240"/>
                <a:gd name="connsiteY1" fmla="*/ 561 h 504916"/>
                <a:gd name="connsiteX2" fmla="*/ 175408 w 194240"/>
                <a:gd name="connsiteY2" fmla="*/ 43615 h 504916"/>
                <a:gd name="connsiteX3" fmla="*/ 161057 w 194240"/>
                <a:gd name="connsiteY3" fmla="*/ 273241 h 504916"/>
                <a:gd name="connsiteX4" fmla="*/ 191810 w 194240"/>
                <a:gd name="connsiteY4" fmla="*/ 414706 h 504916"/>
                <a:gd name="connsiteX5" fmla="*/ 146705 w 194240"/>
                <a:gd name="connsiteY5" fmla="*/ 365501 h 504916"/>
                <a:gd name="connsiteX6" fmla="*/ 167207 w 194240"/>
                <a:gd name="connsiteY6" fmla="*/ 492615 h 504916"/>
                <a:gd name="connsiteX7" fmla="*/ 122102 w 194240"/>
                <a:gd name="connsiteY7" fmla="*/ 396254 h 504916"/>
                <a:gd name="connsiteX8" fmla="*/ 118002 w 194240"/>
                <a:gd name="connsiteY8" fmla="*/ 504916 h 504916"/>
                <a:gd name="connsiteX9" fmla="*/ 91349 w 194240"/>
                <a:gd name="connsiteY9" fmla="*/ 406505 h 504916"/>
                <a:gd name="connsiteX10" fmla="*/ 60596 w 194240"/>
                <a:gd name="connsiteY10" fmla="*/ 498766 h 504916"/>
                <a:gd name="connsiteX11" fmla="*/ 58545 w 194240"/>
                <a:gd name="connsiteY11" fmla="*/ 404455 h 504916"/>
                <a:gd name="connsiteX12" fmla="*/ 5240 w 194240"/>
                <a:gd name="connsiteY12" fmla="*/ 435208 h 504916"/>
                <a:gd name="connsiteX13" fmla="*/ 38043 w 194240"/>
                <a:gd name="connsiteY13" fmla="*/ 357300 h 504916"/>
                <a:gd name="connsiteX14" fmla="*/ 68797 w 194240"/>
                <a:gd name="connsiteY14" fmla="*/ 306044 h 504916"/>
                <a:gd name="connsiteX15" fmla="*/ 62647 w 194240"/>
                <a:gd name="connsiteY15" fmla="*/ 53866 h 504916"/>
                <a:gd name="connsiteX0" fmla="*/ 55316 w 186909"/>
                <a:gd name="connsiteY0" fmla="*/ 53866 h 504916"/>
                <a:gd name="connsiteX1" fmla="*/ 110671 w 186909"/>
                <a:gd name="connsiteY1" fmla="*/ 561 h 504916"/>
                <a:gd name="connsiteX2" fmla="*/ 168077 w 186909"/>
                <a:gd name="connsiteY2" fmla="*/ 43615 h 504916"/>
                <a:gd name="connsiteX3" fmla="*/ 153726 w 186909"/>
                <a:gd name="connsiteY3" fmla="*/ 273241 h 504916"/>
                <a:gd name="connsiteX4" fmla="*/ 184479 w 186909"/>
                <a:gd name="connsiteY4" fmla="*/ 414706 h 504916"/>
                <a:gd name="connsiteX5" fmla="*/ 139374 w 186909"/>
                <a:gd name="connsiteY5" fmla="*/ 365501 h 504916"/>
                <a:gd name="connsiteX6" fmla="*/ 159876 w 186909"/>
                <a:gd name="connsiteY6" fmla="*/ 492615 h 504916"/>
                <a:gd name="connsiteX7" fmla="*/ 114771 w 186909"/>
                <a:gd name="connsiteY7" fmla="*/ 396254 h 504916"/>
                <a:gd name="connsiteX8" fmla="*/ 110671 w 186909"/>
                <a:gd name="connsiteY8" fmla="*/ 504916 h 504916"/>
                <a:gd name="connsiteX9" fmla="*/ 84018 w 186909"/>
                <a:gd name="connsiteY9" fmla="*/ 406505 h 504916"/>
                <a:gd name="connsiteX10" fmla="*/ 53265 w 186909"/>
                <a:gd name="connsiteY10" fmla="*/ 498766 h 504916"/>
                <a:gd name="connsiteX11" fmla="*/ 51214 w 186909"/>
                <a:gd name="connsiteY11" fmla="*/ 404455 h 504916"/>
                <a:gd name="connsiteX12" fmla="*/ 6110 w 186909"/>
                <a:gd name="connsiteY12" fmla="*/ 420856 h 504916"/>
                <a:gd name="connsiteX13" fmla="*/ 30712 w 186909"/>
                <a:gd name="connsiteY13" fmla="*/ 357300 h 504916"/>
                <a:gd name="connsiteX14" fmla="*/ 61466 w 186909"/>
                <a:gd name="connsiteY14" fmla="*/ 306044 h 504916"/>
                <a:gd name="connsiteX15" fmla="*/ 55316 w 186909"/>
                <a:gd name="connsiteY15" fmla="*/ 53866 h 504916"/>
                <a:gd name="connsiteX0" fmla="*/ 49504 w 181097"/>
                <a:gd name="connsiteY0" fmla="*/ 53866 h 504916"/>
                <a:gd name="connsiteX1" fmla="*/ 104859 w 181097"/>
                <a:gd name="connsiteY1" fmla="*/ 561 h 504916"/>
                <a:gd name="connsiteX2" fmla="*/ 162265 w 181097"/>
                <a:gd name="connsiteY2" fmla="*/ 43615 h 504916"/>
                <a:gd name="connsiteX3" fmla="*/ 147914 w 181097"/>
                <a:gd name="connsiteY3" fmla="*/ 273241 h 504916"/>
                <a:gd name="connsiteX4" fmla="*/ 178667 w 181097"/>
                <a:gd name="connsiteY4" fmla="*/ 414706 h 504916"/>
                <a:gd name="connsiteX5" fmla="*/ 133562 w 181097"/>
                <a:gd name="connsiteY5" fmla="*/ 365501 h 504916"/>
                <a:gd name="connsiteX6" fmla="*/ 154064 w 181097"/>
                <a:gd name="connsiteY6" fmla="*/ 492615 h 504916"/>
                <a:gd name="connsiteX7" fmla="*/ 108959 w 181097"/>
                <a:gd name="connsiteY7" fmla="*/ 396254 h 504916"/>
                <a:gd name="connsiteX8" fmla="*/ 104859 w 181097"/>
                <a:gd name="connsiteY8" fmla="*/ 504916 h 504916"/>
                <a:gd name="connsiteX9" fmla="*/ 78206 w 181097"/>
                <a:gd name="connsiteY9" fmla="*/ 406505 h 504916"/>
                <a:gd name="connsiteX10" fmla="*/ 47453 w 181097"/>
                <a:gd name="connsiteY10" fmla="*/ 498766 h 504916"/>
                <a:gd name="connsiteX11" fmla="*/ 41301 w 181097"/>
                <a:gd name="connsiteY11" fmla="*/ 400354 h 504916"/>
                <a:gd name="connsiteX12" fmla="*/ 298 w 181097"/>
                <a:gd name="connsiteY12" fmla="*/ 420856 h 504916"/>
                <a:gd name="connsiteX13" fmla="*/ 24900 w 181097"/>
                <a:gd name="connsiteY13" fmla="*/ 357300 h 504916"/>
                <a:gd name="connsiteX14" fmla="*/ 55654 w 181097"/>
                <a:gd name="connsiteY14" fmla="*/ 306044 h 504916"/>
                <a:gd name="connsiteX15" fmla="*/ 49504 w 181097"/>
                <a:gd name="connsiteY15" fmla="*/ 53866 h 504916"/>
                <a:gd name="connsiteX0" fmla="*/ 52664 w 184257"/>
                <a:gd name="connsiteY0" fmla="*/ 53866 h 504916"/>
                <a:gd name="connsiteX1" fmla="*/ 108019 w 184257"/>
                <a:gd name="connsiteY1" fmla="*/ 561 h 504916"/>
                <a:gd name="connsiteX2" fmla="*/ 165425 w 184257"/>
                <a:gd name="connsiteY2" fmla="*/ 43615 h 504916"/>
                <a:gd name="connsiteX3" fmla="*/ 151074 w 184257"/>
                <a:gd name="connsiteY3" fmla="*/ 273241 h 504916"/>
                <a:gd name="connsiteX4" fmla="*/ 181827 w 184257"/>
                <a:gd name="connsiteY4" fmla="*/ 414706 h 504916"/>
                <a:gd name="connsiteX5" fmla="*/ 136722 w 184257"/>
                <a:gd name="connsiteY5" fmla="*/ 365501 h 504916"/>
                <a:gd name="connsiteX6" fmla="*/ 157224 w 184257"/>
                <a:gd name="connsiteY6" fmla="*/ 492615 h 504916"/>
                <a:gd name="connsiteX7" fmla="*/ 112119 w 184257"/>
                <a:gd name="connsiteY7" fmla="*/ 396254 h 504916"/>
                <a:gd name="connsiteX8" fmla="*/ 108019 w 184257"/>
                <a:gd name="connsiteY8" fmla="*/ 504916 h 504916"/>
                <a:gd name="connsiteX9" fmla="*/ 81366 w 184257"/>
                <a:gd name="connsiteY9" fmla="*/ 406505 h 504916"/>
                <a:gd name="connsiteX10" fmla="*/ 50613 w 184257"/>
                <a:gd name="connsiteY10" fmla="*/ 498766 h 504916"/>
                <a:gd name="connsiteX11" fmla="*/ 44461 w 184257"/>
                <a:gd name="connsiteY11" fmla="*/ 400354 h 504916"/>
                <a:gd name="connsiteX12" fmla="*/ 3458 w 184257"/>
                <a:gd name="connsiteY12" fmla="*/ 420856 h 504916"/>
                <a:gd name="connsiteX13" fmla="*/ 28060 w 184257"/>
                <a:gd name="connsiteY13" fmla="*/ 357300 h 504916"/>
                <a:gd name="connsiteX14" fmla="*/ 58814 w 184257"/>
                <a:gd name="connsiteY14" fmla="*/ 306044 h 504916"/>
                <a:gd name="connsiteX15" fmla="*/ 52664 w 184257"/>
                <a:gd name="connsiteY15" fmla="*/ 53866 h 504916"/>
                <a:gd name="connsiteX0" fmla="*/ 52664 w 181873"/>
                <a:gd name="connsiteY0" fmla="*/ 53866 h 504916"/>
                <a:gd name="connsiteX1" fmla="*/ 108019 w 181873"/>
                <a:gd name="connsiteY1" fmla="*/ 561 h 504916"/>
                <a:gd name="connsiteX2" fmla="*/ 165425 w 181873"/>
                <a:gd name="connsiteY2" fmla="*/ 43615 h 504916"/>
                <a:gd name="connsiteX3" fmla="*/ 151074 w 181873"/>
                <a:gd name="connsiteY3" fmla="*/ 273241 h 504916"/>
                <a:gd name="connsiteX4" fmla="*/ 181827 w 181873"/>
                <a:gd name="connsiteY4" fmla="*/ 414706 h 504916"/>
                <a:gd name="connsiteX5" fmla="*/ 142873 w 181873"/>
                <a:gd name="connsiteY5" fmla="*/ 377802 h 504916"/>
                <a:gd name="connsiteX6" fmla="*/ 157224 w 181873"/>
                <a:gd name="connsiteY6" fmla="*/ 492615 h 504916"/>
                <a:gd name="connsiteX7" fmla="*/ 112119 w 181873"/>
                <a:gd name="connsiteY7" fmla="*/ 396254 h 504916"/>
                <a:gd name="connsiteX8" fmla="*/ 108019 w 181873"/>
                <a:gd name="connsiteY8" fmla="*/ 504916 h 504916"/>
                <a:gd name="connsiteX9" fmla="*/ 81366 w 181873"/>
                <a:gd name="connsiteY9" fmla="*/ 406505 h 504916"/>
                <a:gd name="connsiteX10" fmla="*/ 50613 w 181873"/>
                <a:gd name="connsiteY10" fmla="*/ 498766 h 504916"/>
                <a:gd name="connsiteX11" fmla="*/ 44461 w 181873"/>
                <a:gd name="connsiteY11" fmla="*/ 400354 h 504916"/>
                <a:gd name="connsiteX12" fmla="*/ 3458 w 181873"/>
                <a:gd name="connsiteY12" fmla="*/ 420856 h 504916"/>
                <a:gd name="connsiteX13" fmla="*/ 28060 w 181873"/>
                <a:gd name="connsiteY13" fmla="*/ 357300 h 504916"/>
                <a:gd name="connsiteX14" fmla="*/ 58814 w 181873"/>
                <a:gd name="connsiteY14" fmla="*/ 306044 h 504916"/>
                <a:gd name="connsiteX15" fmla="*/ 52664 w 181873"/>
                <a:gd name="connsiteY15" fmla="*/ 53866 h 504916"/>
                <a:gd name="connsiteX0" fmla="*/ 52664 w 181839"/>
                <a:gd name="connsiteY0" fmla="*/ 53866 h 504916"/>
                <a:gd name="connsiteX1" fmla="*/ 108019 w 181839"/>
                <a:gd name="connsiteY1" fmla="*/ 561 h 504916"/>
                <a:gd name="connsiteX2" fmla="*/ 165425 w 181839"/>
                <a:gd name="connsiteY2" fmla="*/ 43615 h 504916"/>
                <a:gd name="connsiteX3" fmla="*/ 151074 w 181839"/>
                <a:gd name="connsiteY3" fmla="*/ 273241 h 504916"/>
                <a:gd name="connsiteX4" fmla="*/ 181827 w 181839"/>
                <a:gd name="connsiteY4" fmla="*/ 414706 h 504916"/>
                <a:gd name="connsiteX5" fmla="*/ 146973 w 181839"/>
                <a:gd name="connsiteY5" fmla="*/ 386003 h 504916"/>
                <a:gd name="connsiteX6" fmla="*/ 157224 w 181839"/>
                <a:gd name="connsiteY6" fmla="*/ 492615 h 504916"/>
                <a:gd name="connsiteX7" fmla="*/ 112119 w 181839"/>
                <a:gd name="connsiteY7" fmla="*/ 396254 h 504916"/>
                <a:gd name="connsiteX8" fmla="*/ 108019 w 181839"/>
                <a:gd name="connsiteY8" fmla="*/ 504916 h 504916"/>
                <a:gd name="connsiteX9" fmla="*/ 81366 w 181839"/>
                <a:gd name="connsiteY9" fmla="*/ 406505 h 504916"/>
                <a:gd name="connsiteX10" fmla="*/ 50613 w 181839"/>
                <a:gd name="connsiteY10" fmla="*/ 498766 h 504916"/>
                <a:gd name="connsiteX11" fmla="*/ 44461 w 181839"/>
                <a:gd name="connsiteY11" fmla="*/ 400354 h 504916"/>
                <a:gd name="connsiteX12" fmla="*/ 3458 w 181839"/>
                <a:gd name="connsiteY12" fmla="*/ 420856 h 504916"/>
                <a:gd name="connsiteX13" fmla="*/ 28060 w 181839"/>
                <a:gd name="connsiteY13" fmla="*/ 357300 h 504916"/>
                <a:gd name="connsiteX14" fmla="*/ 58814 w 181839"/>
                <a:gd name="connsiteY14" fmla="*/ 306044 h 504916"/>
                <a:gd name="connsiteX15" fmla="*/ 52664 w 181839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270875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9467 h 510517"/>
                <a:gd name="connsiteX1" fmla="*/ 100203 w 183758"/>
                <a:gd name="connsiteY1" fmla="*/ 301 h 510517"/>
                <a:gd name="connsiteX2" fmla="*/ 165425 w 183758"/>
                <a:gd name="connsiteY2" fmla="*/ 49216 h 510517"/>
                <a:gd name="connsiteX3" fmla="*/ 151074 w 183758"/>
                <a:gd name="connsiteY3" fmla="*/ 278842 h 510517"/>
                <a:gd name="connsiteX4" fmla="*/ 181827 w 183758"/>
                <a:gd name="connsiteY4" fmla="*/ 420307 h 510517"/>
                <a:gd name="connsiteX5" fmla="*/ 146973 w 183758"/>
                <a:gd name="connsiteY5" fmla="*/ 391604 h 510517"/>
                <a:gd name="connsiteX6" fmla="*/ 157224 w 183758"/>
                <a:gd name="connsiteY6" fmla="*/ 498216 h 510517"/>
                <a:gd name="connsiteX7" fmla="*/ 112119 w 183758"/>
                <a:gd name="connsiteY7" fmla="*/ 401855 h 510517"/>
                <a:gd name="connsiteX8" fmla="*/ 108019 w 183758"/>
                <a:gd name="connsiteY8" fmla="*/ 510517 h 510517"/>
                <a:gd name="connsiteX9" fmla="*/ 81366 w 183758"/>
                <a:gd name="connsiteY9" fmla="*/ 412106 h 510517"/>
                <a:gd name="connsiteX10" fmla="*/ 50613 w 183758"/>
                <a:gd name="connsiteY10" fmla="*/ 504367 h 510517"/>
                <a:gd name="connsiteX11" fmla="*/ 44461 w 183758"/>
                <a:gd name="connsiteY11" fmla="*/ 405955 h 510517"/>
                <a:gd name="connsiteX12" fmla="*/ 3458 w 183758"/>
                <a:gd name="connsiteY12" fmla="*/ 426457 h 510517"/>
                <a:gd name="connsiteX13" fmla="*/ 28060 w 183758"/>
                <a:gd name="connsiteY13" fmla="*/ 362901 h 510517"/>
                <a:gd name="connsiteX14" fmla="*/ 56860 w 183758"/>
                <a:gd name="connsiteY14" fmla="*/ 233491 h 510517"/>
                <a:gd name="connsiteX15" fmla="*/ 52664 w 183758"/>
                <a:gd name="connsiteY15" fmla="*/ 59467 h 510517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85"/>
                <a:gd name="connsiteX1" fmla="*/ 100203 w 183622"/>
                <a:gd name="connsiteY1" fmla="*/ 555 h 510785"/>
                <a:gd name="connsiteX2" fmla="*/ 165425 w 183622"/>
                <a:gd name="connsiteY2" fmla="*/ 49470 h 510785"/>
                <a:gd name="connsiteX3" fmla="*/ 151074 w 183622"/>
                <a:gd name="connsiteY3" fmla="*/ 310357 h 510785"/>
                <a:gd name="connsiteX4" fmla="*/ 181827 w 183622"/>
                <a:gd name="connsiteY4" fmla="*/ 420561 h 510785"/>
                <a:gd name="connsiteX5" fmla="*/ 146973 w 183622"/>
                <a:gd name="connsiteY5" fmla="*/ 391858 h 510785"/>
                <a:gd name="connsiteX6" fmla="*/ 157224 w 183622"/>
                <a:gd name="connsiteY6" fmla="*/ 498470 h 510785"/>
                <a:gd name="connsiteX7" fmla="*/ 112119 w 183622"/>
                <a:gd name="connsiteY7" fmla="*/ 402109 h 510785"/>
                <a:gd name="connsiteX8" fmla="*/ 108019 w 183622"/>
                <a:gd name="connsiteY8" fmla="*/ 510771 h 510785"/>
                <a:gd name="connsiteX9" fmla="*/ 77459 w 183622"/>
                <a:gd name="connsiteY9" fmla="*/ 410406 h 510785"/>
                <a:gd name="connsiteX10" fmla="*/ 50613 w 183622"/>
                <a:gd name="connsiteY10" fmla="*/ 504621 h 510785"/>
                <a:gd name="connsiteX11" fmla="*/ 44461 w 183622"/>
                <a:gd name="connsiteY11" fmla="*/ 406209 h 510785"/>
                <a:gd name="connsiteX12" fmla="*/ 3458 w 183622"/>
                <a:gd name="connsiteY12" fmla="*/ 426711 h 510785"/>
                <a:gd name="connsiteX13" fmla="*/ 28060 w 183622"/>
                <a:gd name="connsiteY13" fmla="*/ 363155 h 510785"/>
                <a:gd name="connsiteX14" fmla="*/ 56860 w 183622"/>
                <a:gd name="connsiteY14" fmla="*/ 233745 h 510785"/>
                <a:gd name="connsiteX15" fmla="*/ 52664 w 183622"/>
                <a:gd name="connsiteY15" fmla="*/ 59721 h 510785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94408 h 545501"/>
                <a:gd name="connsiteX1" fmla="*/ 102157 w 183622"/>
                <a:gd name="connsiteY1" fmla="*/ 73 h 545501"/>
                <a:gd name="connsiteX2" fmla="*/ 165425 w 183622"/>
                <a:gd name="connsiteY2" fmla="*/ 84157 h 545501"/>
                <a:gd name="connsiteX3" fmla="*/ 151074 w 183622"/>
                <a:gd name="connsiteY3" fmla="*/ 345044 h 545501"/>
                <a:gd name="connsiteX4" fmla="*/ 181827 w 183622"/>
                <a:gd name="connsiteY4" fmla="*/ 455248 h 545501"/>
                <a:gd name="connsiteX5" fmla="*/ 146973 w 183622"/>
                <a:gd name="connsiteY5" fmla="*/ 426545 h 545501"/>
                <a:gd name="connsiteX6" fmla="*/ 157224 w 183622"/>
                <a:gd name="connsiteY6" fmla="*/ 533157 h 545501"/>
                <a:gd name="connsiteX7" fmla="*/ 112119 w 183622"/>
                <a:gd name="connsiteY7" fmla="*/ 436796 h 545501"/>
                <a:gd name="connsiteX8" fmla="*/ 108019 w 183622"/>
                <a:gd name="connsiteY8" fmla="*/ 545458 h 545501"/>
                <a:gd name="connsiteX9" fmla="*/ 77459 w 183622"/>
                <a:gd name="connsiteY9" fmla="*/ 445093 h 545501"/>
                <a:gd name="connsiteX10" fmla="*/ 50613 w 183622"/>
                <a:gd name="connsiteY10" fmla="*/ 539308 h 545501"/>
                <a:gd name="connsiteX11" fmla="*/ 44461 w 183622"/>
                <a:gd name="connsiteY11" fmla="*/ 440896 h 545501"/>
                <a:gd name="connsiteX12" fmla="*/ 3458 w 183622"/>
                <a:gd name="connsiteY12" fmla="*/ 461398 h 545501"/>
                <a:gd name="connsiteX13" fmla="*/ 28060 w 183622"/>
                <a:gd name="connsiteY13" fmla="*/ 397842 h 545501"/>
                <a:gd name="connsiteX14" fmla="*/ 56860 w 183622"/>
                <a:gd name="connsiteY14" fmla="*/ 268432 h 545501"/>
                <a:gd name="connsiteX15" fmla="*/ 52664 w 183622"/>
                <a:gd name="connsiteY15" fmla="*/ 94408 h 545501"/>
                <a:gd name="connsiteX0" fmla="*/ 52664 w 183622"/>
                <a:gd name="connsiteY0" fmla="*/ 99119 h 550212"/>
                <a:gd name="connsiteX1" fmla="*/ 102157 w 183622"/>
                <a:gd name="connsiteY1" fmla="*/ 4784 h 550212"/>
                <a:gd name="connsiteX2" fmla="*/ 165425 w 183622"/>
                <a:gd name="connsiteY2" fmla="*/ 49791 h 550212"/>
                <a:gd name="connsiteX3" fmla="*/ 151074 w 183622"/>
                <a:gd name="connsiteY3" fmla="*/ 349755 h 550212"/>
                <a:gd name="connsiteX4" fmla="*/ 181827 w 183622"/>
                <a:gd name="connsiteY4" fmla="*/ 459959 h 550212"/>
                <a:gd name="connsiteX5" fmla="*/ 146973 w 183622"/>
                <a:gd name="connsiteY5" fmla="*/ 431256 h 550212"/>
                <a:gd name="connsiteX6" fmla="*/ 157224 w 183622"/>
                <a:gd name="connsiteY6" fmla="*/ 537868 h 550212"/>
                <a:gd name="connsiteX7" fmla="*/ 112119 w 183622"/>
                <a:gd name="connsiteY7" fmla="*/ 441507 h 550212"/>
                <a:gd name="connsiteX8" fmla="*/ 108019 w 183622"/>
                <a:gd name="connsiteY8" fmla="*/ 550169 h 550212"/>
                <a:gd name="connsiteX9" fmla="*/ 77459 w 183622"/>
                <a:gd name="connsiteY9" fmla="*/ 449804 h 550212"/>
                <a:gd name="connsiteX10" fmla="*/ 50613 w 183622"/>
                <a:gd name="connsiteY10" fmla="*/ 544019 h 550212"/>
                <a:gd name="connsiteX11" fmla="*/ 44461 w 183622"/>
                <a:gd name="connsiteY11" fmla="*/ 445607 h 550212"/>
                <a:gd name="connsiteX12" fmla="*/ 3458 w 183622"/>
                <a:gd name="connsiteY12" fmla="*/ 466109 h 550212"/>
                <a:gd name="connsiteX13" fmla="*/ 28060 w 183622"/>
                <a:gd name="connsiteY13" fmla="*/ 402553 h 550212"/>
                <a:gd name="connsiteX14" fmla="*/ 56860 w 183622"/>
                <a:gd name="connsiteY14" fmla="*/ 273143 h 550212"/>
                <a:gd name="connsiteX15" fmla="*/ 52664 w 183622"/>
                <a:gd name="connsiteY15" fmla="*/ 99119 h 550212"/>
                <a:gd name="connsiteX0" fmla="*/ 52664 w 183622"/>
                <a:gd name="connsiteY0" fmla="*/ 52963 h 547041"/>
                <a:gd name="connsiteX1" fmla="*/ 102157 w 183622"/>
                <a:gd name="connsiteY1" fmla="*/ 1613 h 547041"/>
                <a:gd name="connsiteX2" fmla="*/ 165425 w 183622"/>
                <a:gd name="connsiteY2" fmla="*/ 46620 h 547041"/>
                <a:gd name="connsiteX3" fmla="*/ 151074 w 183622"/>
                <a:gd name="connsiteY3" fmla="*/ 346584 h 547041"/>
                <a:gd name="connsiteX4" fmla="*/ 181827 w 183622"/>
                <a:gd name="connsiteY4" fmla="*/ 456788 h 547041"/>
                <a:gd name="connsiteX5" fmla="*/ 146973 w 183622"/>
                <a:gd name="connsiteY5" fmla="*/ 428085 h 547041"/>
                <a:gd name="connsiteX6" fmla="*/ 157224 w 183622"/>
                <a:gd name="connsiteY6" fmla="*/ 534697 h 547041"/>
                <a:gd name="connsiteX7" fmla="*/ 112119 w 183622"/>
                <a:gd name="connsiteY7" fmla="*/ 438336 h 547041"/>
                <a:gd name="connsiteX8" fmla="*/ 108019 w 183622"/>
                <a:gd name="connsiteY8" fmla="*/ 546998 h 547041"/>
                <a:gd name="connsiteX9" fmla="*/ 77459 w 183622"/>
                <a:gd name="connsiteY9" fmla="*/ 446633 h 547041"/>
                <a:gd name="connsiteX10" fmla="*/ 50613 w 183622"/>
                <a:gd name="connsiteY10" fmla="*/ 540848 h 547041"/>
                <a:gd name="connsiteX11" fmla="*/ 44461 w 183622"/>
                <a:gd name="connsiteY11" fmla="*/ 442436 h 547041"/>
                <a:gd name="connsiteX12" fmla="*/ 3458 w 183622"/>
                <a:gd name="connsiteY12" fmla="*/ 462938 h 547041"/>
                <a:gd name="connsiteX13" fmla="*/ 28060 w 183622"/>
                <a:gd name="connsiteY13" fmla="*/ 399382 h 547041"/>
                <a:gd name="connsiteX14" fmla="*/ 56860 w 183622"/>
                <a:gd name="connsiteY14" fmla="*/ 269972 h 547041"/>
                <a:gd name="connsiteX15" fmla="*/ 52664 w 183622"/>
                <a:gd name="connsiteY15" fmla="*/ 52963 h 547041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3622" h="555612">
                  <a:moveTo>
                    <a:pt x="52664" y="61534"/>
                  </a:moveTo>
                  <a:cubicBezTo>
                    <a:pt x="59888" y="15179"/>
                    <a:pt x="81410" y="1472"/>
                    <a:pt x="100203" y="415"/>
                  </a:cubicBezTo>
                  <a:cubicBezTo>
                    <a:pt x="118996" y="-642"/>
                    <a:pt x="156947" y="-3932"/>
                    <a:pt x="165425" y="55191"/>
                  </a:cubicBezTo>
                  <a:cubicBezTo>
                    <a:pt x="173903" y="114314"/>
                    <a:pt x="148340" y="286794"/>
                    <a:pt x="151074" y="355155"/>
                  </a:cubicBezTo>
                  <a:cubicBezTo>
                    <a:pt x="153808" y="423516"/>
                    <a:pt x="192279" y="447868"/>
                    <a:pt x="181827" y="465359"/>
                  </a:cubicBezTo>
                  <a:cubicBezTo>
                    <a:pt x="171375" y="482850"/>
                    <a:pt x="151074" y="423671"/>
                    <a:pt x="146973" y="436656"/>
                  </a:cubicBezTo>
                  <a:cubicBezTo>
                    <a:pt x="142873" y="449641"/>
                    <a:pt x="171138" y="533553"/>
                    <a:pt x="157224" y="543268"/>
                  </a:cubicBezTo>
                  <a:cubicBezTo>
                    <a:pt x="143310" y="552983"/>
                    <a:pt x="120320" y="444857"/>
                    <a:pt x="112119" y="446907"/>
                  </a:cubicBezTo>
                  <a:cubicBezTo>
                    <a:pt x="103918" y="448957"/>
                    <a:pt x="123565" y="558094"/>
                    <a:pt x="108019" y="555569"/>
                  </a:cubicBezTo>
                  <a:cubicBezTo>
                    <a:pt x="92473" y="553044"/>
                    <a:pt x="87027" y="456229"/>
                    <a:pt x="77459" y="455204"/>
                  </a:cubicBezTo>
                  <a:cubicBezTo>
                    <a:pt x="67891" y="454179"/>
                    <a:pt x="67836" y="548164"/>
                    <a:pt x="50613" y="549419"/>
                  </a:cubicBezTo>
                  <a:cubicBezTo>
                    <a:pt x="33390" y="550674"/>
                    <a:pt x="52320" y="463992"/>
                    <a:pt x="44461" y="451007"/>
                  </a:cubicBezTo>
                  <a:cubicBezTo>
                    <a:pt x="36602" y="438022"/>
                    <a:pt x="16442" y="478685"/>
                    <a:pt x="3458" y="471509"/>
                  </a:cubicBezTo>
                  <a:cubicBezTo>
                    <a:pt x="-9526" y="464333"/>
                    <a:pt x="17467" y="429480"/>
                    <a:pt x="28060" y="407953"/>
                  </a:cubicBezTo>
                  <a:cubicBezTo>
                    <a:pt x="60144" y="359073"/>
                    <a:pt x="59236" y="343593"/>
                    <a:pt x="56860" y="278543"/>
                  </a:cubicBezTo>
                  <a:cubicBezTo>
                    <a:pt x="54484" y="213493"/>
                    <a:pt x="45440" y="107889"/>
                    <a:pt x="52664" y="61534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18343949-9203-4379-AB4D-102EA3EDB2F0}"/>
                </a:ext>
              </a:extLst>
            </p:cNvPr>
            <p:cNvSpPr/>
            <p:nvPr/>
          </p:nvSpPr>
          <p:spPr>
            <a:xfrm rot="17418442">
              <a:off x="9671582" y="2616672"/>
              <a:ext cx="150303" cy="254985"/>
            </a:xfrm>
            <a:custGeom>
              <a:avLst/>
              <a:gdLst>
                <a:gd name="connsiteX0" fmla="*/ 26048 w 207295"/>
                <a:gd name="connsiteY0" fmla="*/ 89400 h 310281"/>
                <a:gd name="connsiteX1" fmla="*/ 88597 w 207295"/>
                <a:gd name="connsiteY1" fmla="*/ 44 h 310281"/>
                <a:gd name="connsiteX2" fmla="*/ 171995 w 207295"/>
                <a:gd name="connsiteY2" fmla="*/ 80464 h 310281"/>
                <a:gd name="connsiteX3" fmla="*/ 204758 w 207295"/>
                <a:gd name="connsiteY3" fmla="*/ 274067 h 310281"/>
                <a:gd name="connsiteX4" fmla="*/ 109446 w 207295"/>
                <a:gd name="connsiteY4" fmla="*/ 294916 h 310281"/>
                <a:gd name="connsiteX5" fmla="*/ 5199 w 207295"/>
                <a:gd name="connsiteY5" fmla="*/ 294916 h 310281"/>
                <a:gd name="connsiteX6" fmla="*/ 26048 w 207295"/>
                <a:gd name="connsiteY6" fmla="*/ 89400 h 310281"/>
                <a:gd name="connsiteX0" fmla="*/ 25027 w 206625"/>
                <a:gd name="connsiteY0" fmla="*/ 89400 h 324978"/>
                <a:gd name="connsiteX1" fmla="*/ 87576 w 206625"/>
                <a:gd name="connsiteY1" fmla="*/ 44 h 324978"/>
                <a:gd name="connsiteX2" fmla="*/ 170974 w 206625"/>
                <a:gd name="connsiteY2" fmla="*/ 80464 h 324978"/>
                <a:gd name="connsiteX3" fmla="*/ 203737 w 206625"/>
                <a:gd name="connsiteY3" fmla="*/ 274067 h 324978"/>
                <a:gd name="connsiteX4" fmla="*/ 102468 w 206625"/>
                <a:gd name="connsiteY4" fmla="*/ 321723 h 324978"/>
                <a:gd name="connsiteX5" fmla="*/ 4178 w 206625"/>
                <a:gd name="connsiteY5" fmla="*/ 294916 h 324978"/>
                <a:gd name="connsiteX6" fmla="*/ 25027 w 206625"/>
                <a:gd name="connsiteY6" fmla="*/ 89400 h 324978"/>
                <a:gd name="connsiteX0" fmla="*/ 25027 w 215052"/>
                <a:gd name="connsiteY0" fmla="*/ 89406 h 325089"/>
                <a:gd name="connsiteX1" fmla="*/ 87576 w 215052"/>
                <a:gd name="connsiteY1" fmla="*/ 50 h 325089"/>
                <a:gd name="connsiteX2" fmla="*/ 170974 w 215052"/>
                <a:gd name="connsiteY2" fmla="*/ 80470 h 325089"/>
                <a:gd name="connsiteX3" fmla="*/ 212673 w 215052"/>
                <a:gd name="connsiteY3" fmla="*/ 300880 h 325089"/>
                <a:gd name="connsiteX4" fmla="*/ 102468 w 215052"/>
                <a:gd name="connsiteY4" fmla="*/ 321729 h 325089"/>
                <a:gd name="connsiteX5" fmla="*/ 4178 w 215052"/>
                <a:gd name="connsiteY5" fmla="*/ 294922 h 325089"/>
                <a:gd name="connsiteX6" fmla="*/ 25027 w 215052"/>
                <a:gd name="connsiteY6" fmla="*/ 89406 h 325089"/>
                <a:gd name="connsiteX0" fmla="*/ 33149 w 223174"/>
                <a:gd name="connsiteY0" fmla="*/ 89406 h 331862"/>
                <a:gd name="connsiteX1" fmla="*/ 95698 w 223174"/>
                <a:gd name="connsiteY1" fmla="*/ 50 h 331862"/>
                <a:gd name="connsiteX2" fmla="*/ 179096 w 223174"/>
                <a:gd name="connsiteY2" fmla="*/ 80470 h 331862"/>
                <a:gd name="connsiteX3" fmla="*/ 220795 w 223174"/>
                <a:gd name="connsiteY3" fmla="*/ 300880 h 331862"/>
                <a:gd name="connsiteX4" fmla="*/ 110590 w 223174"/>
                <a:gd name="connsiteY4" fmla="*/ 321729 h 331862"/>
                <a:gd name="connsiteX5" fmla="*/ 3365 w 223174"/>
                <a:gd name="connsiteY5" fmla="*/ 309814 h 331862"/>
                <a:gd name="connsiteX6" fmla="*/ 33149 w 223174"/>
                <a:gd name="connsiteY6" fmla="*/ 89406 h 331862"/>
                <a:gd name="connsiteX0" fmla="*/ 23550 w 225489"/>
                <a:gd name="connsiteY0" fmla="*/ 104561 h 331102"/>
                <a:gd name="connsiteX1" fmla="*/ 98013 w 225489"/>
                <a:gd name="connsiteY1" fmla="*/ 312 h 331102"/>
                <a:gd name="connsiteX2" fmla="*/ 181411 w 225489"/>
                <a:gd name="connsiteY2" fmla="*/ 80732 h 331102"/>
                <a:gd name="connsiteX3" fmla="*/ 223110 w 225489"/>
                <a:gd name="connsiteY3" fmla="*/ 301142 h 331102"/>
                <a:gd name="connsiteX4" fmla="*/ 112905 w 225489"/>
                <a:gd name="connsiteY4" fmla="*/ 321991 h 331102"/>
                <a:gd name="connsiteX5" fmla="*/ 5680 w 225489"/>
                <a:gd name="connsiteY5" fmla="*/ 310076 h 331102"/>
                <a:gd name="connsiteX6" fmla="*/ 23550 w 225489"/>
                <a:gd name="connsiteY6" fmla="*/ 104561 h 331102"/>
                <a:gd name="connsiteX0" fmla="*/ 23550 w 227742"/>
                <a:gd name="connsiteY0" fmla="*/ 104561 h 331102"/>
                <a:gd name="connsiteX1" fmla="*/ 98013 w 227742"/>
                <a:gd name="connsiteY1" fmla="*/ 312 h 331102"/>
                <a:gd name="connsiteX2" fmla="*/ 196304 w 227742"/>
                <a:gd name="connsiteY2" fmla="*/ 80732 h 331102"/>
                <a:gd name="connsiteX3" fmla="*/ 223110 w 227742"/>
                <a:gd name="connsiteY3" fmla="*/ 301142 h 331102"/>
                <a:gd name="connsiteX4" fmla="*/ 112905 w 227742"/>
                <a:gd name="connsiteY4" fmla="*/ 321991 h 331102"/>
                <a:gd name="connsiteX5" fmla="*/ 5680 w 227742"/>
                <a:gd name="connsiteY5" fmla="*/ 310076 h 331102"/>
                <a:gd name="connsiteX6" fmla="*/ 23550 w 227742"/>
                <a:gd name="connsiteY6" fmla="*/ 104561 h 331102"/>
                <a:gd name="connsiteX0" fmla="*/ 19305 w 229454"/>
                <a:gd name="connsiteY0" fmla="*/ 68648 h 333403"/>
                <a:gd name="connsiteX1" fmla="*/ 99725 w 229454"/>
                <a:gd name="connsiteY1" fmla="*/ 141 h 333403"/>
                <a:gd name="connsiteX2" fmla="*/ 198016 w 229454"/>
                <a:gd name="connsiteY2" fmla="*/ 80561 h 333403"/>
                <a:gd name="connsiteX3" fmla="*/ 224822 w 229454"/>
                <a:gd name="connsiteY3" fmla="*/ 300971 h 333403"/>
                <a:gd name="connsiteX4" fmla="*/ 114617 w 229454"/>
                <a:gd name="connsiteY4" fmla="*/ 321820 h 333403"/>
                <a:gd name="connsiteX5" fmla="*/ 7392 w 229454"/>
                <a:gd name="connsiteY5" fmla="*/ 309905 h 333403"/>
                <a:gd name="connsiteX6" fmla="*/ 19305 w 229454"/>
                <a:gd name="connsiteY6" fmla="*/ 68648 h 333403"/>
                <a:gd name="connsiteX0" fmla="*/ 19305 w 226896"/>
                <a:gd name="connsiteY0" fmla="*/ 68558 h 333313"/>
                <a:gd name="connsiteX1" fmla="*/ 99725 w 226896"/>
                <a:gd name="connsiteY1" fmla="*/ 51 h 333313"/>
                <a:gd name="connsiteX2" fmla="*/ 180145 w 226896"/>
                <a:gd name="connsiteY2" fmla="*/ 62599 h 333313"/>
                <a:gd name="connsiteX3" fmla="*/ 224822 w 226896"/>
                <a:gd name="connsiteY3" fmla="*/ 300881 h 333313"/>
                <a:gd name="connsiteX4" fmla="*/ 114617 w 226896"/>
                <a:gd name="connsiteY4" fmla="*/ 321730 h 333313"/>
                <a:gd name="connsiteX5" fmla="*/ 7392 w 226896"/>
                <a:gd name="connsiteY5" fmla="*/ 309815 h 333313"/>
                <a:gd name="connsiteX6" fmla="*/ 19305 w 226896"/>
                <a:gd name="connsiteY6" fmla="*/ 68558 h 333313"/>
                <a:gd name="connsiteX0" fmla="*/ 18790 w 226497"/>
                <a:gd name="connsiteY0" fmla="*/ 95334 h 360089"/>
                <a:gd name="connsiteX1" fmla="*/ 84318 w 226497"/>
                <a:gd name="connsiteY1" fmla="*/ 20 h 360089"/>
                <a:gd name="connsiteX2" fmla="*/ 179630 w 226497"/>
                <a:gd name="connsiteY2" fmla="*/ 89375 h 360089"/>
                <a:gd name="connsiteX3" fmla="*/ 224307 w 226497"/>
                <a:gd name="connsiteY3" fmla="*/ 327657 h 360089"/>
                <a:gd name="connsiteX4" fmla="*/ 114102 w 226497"/>
                <a:gd name="connsiteY4" fmla="*/ 348506 h 360089"/>
                <a:gd name="connsiteX5" fmla="*/ 6877 w 226497"/>
                <a:gd name="connsiteY5" fmla="*/ 336591 h 360089"/>
                <a:gd name="connsiteX6" fmla="*/ 18790 w 226497"/>
                <a:gd name="connsiteY6" fmla="*/ 95334 h 360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6497" h="360089">
                  <a:moveTo>
                    <a:pt x="18790" y="95334"/>
                  </a:moveTo>
                  <a:cubicBezTo>
                    <a:pt x="31697" y="39239"/>
                    <a:pt x="57511" y="1013"/>
                    <a:pt x="84318" y="20"/>
                  </a:cubicBezTo>
                  <a:cubicBezTo>
                    <a:pt x="111125" y="-973"/>
                    <a:pt x="156299" y="34769"/>
                    <a:pt x="179630" y="89375"/>
                  </a:cubicBezTo>
                  <a:cubicBezTo>
                    <a:pt x="202961" y="143981"/>
                    <a:pt x="235228" y="284469"/>
                    <a:pt x="224307" y="327657"/>
                  </a:cubicBezTo>
                  <a:cubicBezTo>
                    <a:pt x="213386" y="370845"/>
                    <a:pt x="147362" y="345031"/>
                    <a:pt x="114102" y="348506"/>
                  </a:cubicBezTo>
                  <a:cubicBezTo>
                    <a:pt x="80842" y="351981"/>
                    <a:pt x="22762" y="378786"/>
                    <a:pt x="6877" y="336591"/>
                  </a:cubicBezTo>
                  <a:cubicBezTo>
                    <a:pt x="-9008" y="294396"/>
                    <a:pt x="5883" y="151429"/>
                    <a:pt x="18790" y="95334"/>
                  </a:cubicBezTo>
                  <a:close/>
                </a:path>
              </a:pathLst>
            </a:custGeom>
            <a:solidFill>
              <a:srgbClr val="D63232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r>
                <a:rPr lang="en-US" sz="2700" dirty="0">
                  <a:solidFill>
                    <a:prstClr val="white"/>
                  </a:solidFill>
                  <a:latin typeface="Calibri" panose="020F0502020204030204"/>
                </a:rPr>
                <a:t>        </a:t>
              </a:r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76881F33-5C81-49BA-80A6-2DD7964F4E42}"/>
                </a:ext>
              </a:extLst>
            </p:cNvPr>
            <p:cNvSpPr/>
            <p:nvPr/>
          </p:nvSpPr>
          <p:spPr>
            <a:xfrm rot="18437314">
              <a:off x="9488020" y="3886665"/>
              <a:ext cx="195249" cy="74505"/>
            </a:xfrm>
            <a:custGeom>
              <a:avLst/>
              <a:gdLst>
                <a:gd name="connsiteX0" fmla="*/ 221209 w 244329"/>
                <a:gd name="connsiteY0" fmla="*/ 9633 h 114404"/>
                <a:gd name="connsiteX1" fmla="*/ 237008 w 244329"/>
                <a:gd name="connsiteY1" fmla="*/ 88631 h 114404"/>
                <a:gd name="connsiteX2" fmla="*/ 126411 w 244329"/>
                <a:gd name="connsiteY2" fmla="*/ 102456 h 114404"/>
                <a:gd name="connsiteX3" fmla="*/ 15 w 244329"/>
                <a:gd name="connsiteY3" fmla="*/ 108380 h 114404"/>
                <a:gd name="connsiteX4" fmla="*/ 118511 w 244329"/>
                <a:gd name="connsiteY4" fmla="*/ 11608 h 114404"/>
                <a:gd name="connsiteX5" fmla="*/ 221209 w 244329"/>
                <a:gd name="connsiteY5" fmla="*/ 9633 h 114404"/>
                <a:gd name="connsiteX0" fmla="*/ 223184 w 246304"/>
                <a:gd name="connsiteY0" fmla="*/ 8926 h 102196"/>
                <a:gd name="connsiteX1" fmla="*/ 238983 w 246304"/>
                <a:gd name="connsiteY1" fmla="*/ 87924 h 102196"/>
                <a:gd name="connsiteX2" fmla="*/ 128386 w 246304"/>
                <a:gd name="connsiteY2" fmla="*/ 101749 h 102196"/>
                <a:gd name="connsiteX3" fmla="*/ 15 w 246304"/>
                <a:gd name="connsiteY3" fmla="*/ 89899 h 102196"/>
                <a:gd name="connsiteX4" fmla="*/ 120486 w 246304"/>
                <a:gd name="connsiteY4" fmla="*/ 10901 h 102196"/>
                <a:gd name="connsiteX5" fmla="*/ 223184 w 246304"/>
                <a:gd name="connsiteY5" fmla="*/ 8926 h 102196"/>
                <a:gd name="connsiteX0" fmla="*/ 223184 w 246889"/>
                <a:gd name="connsiteY0" fmla="*/ 8926 h 97266"/>
                <a:gd name="connsiteX1" fmla="*/ 238983 w 246889"/>
                <a:gd name="connsiteY1" fmla="*/ 87924 h 97266"/>
                <a:gd name="connsiteX2" fmla="*/ 120486 w 246889"/>
                <a:gd name="connsiteY2" fmla="*/ 91875 h 97266"/>
                <a:gd name="connsiteX3" fmla="*/ 15 w 246889"/>
                <a:gd name="connsiteY3" fmla="*/ 89899 h 97266"/>
                <a:gd name="connsiteX4" fmla="*/ 120486 w 246889"/>
                <a:gd name="connsiteY4" fmla="*/ 10901 h 97266"/>
                <a:gd name="connsiteX5" fmla="*/ 223184 w 246889"/>
                <a:gd name="connsiteY5" fmla="*/ 8926 h 97266"/>
                <a:gd name="connsiteX0" fmla="*/ 223194 w 248288"/>
                <a:gd name="connsiteY0" fmla="*/ 4930 h 93270"/>
                <a:gd name="connsiteX1" fmla="*/ 238993 w 248288"/>
                <a:gd name="connsiteY1" fmla="*/ 83928 h 93270"/>
                <a:gd name="connsiteX2" fmla="*/ 120496 w 248288"/>
                <a:gd name="connsiteY2" fmla="*/ 87879 h 93270"/>
                <a:gd name="connsiteX3" fmla="*/ 25 w 248288"/>
                <a:gd name="connsiteY3" fmla="*/ 85903 h 93270"/>
                <a:gd name="connsiteX4" fmla="*/ 84947 w 248288"/>
                <a:gd name="connsiteY4" fmla="*/ 16780 h 93270"/>
                <a:gd name="connsiteX5" fmla="*/ 223194 w 248288"/>
                <a:gd name="connsiteY5" fmla="*/ 4930 h 93270"/>
                <a:gd name="connsiteX0" fmla="*/ 223184 w 246683"/>
                <a:gd name="connsiteY0" fmla="*/ 13745 h 102085"/>
                <a:gd name="connsiteX1" fmla="*/ 238983 w 246683"/>
                <a:gd name="connsiteY1" fmla="*/ 92743 h 102085"/>
                <a:gd name="connsiteX2" fmla="*/ 120486 w 246683"/>
                <a:gd name="connsiteY2" fmla="*/ 96694 h 102085"/>
                <a:gd name="connsiteX3" fmla="*/ 15 w 246683"/>
                <a:gd name="connsiteY3" fmla="*/ 94718 h 102085"/>
                <a:gd name="connsiteX4" fmla="*/ 126411 w 246683"/>
                <a:gd name="connsiteY4" fmla="*/ 7820 h 102085"/>
                <a:gd name="connsiteX5" fmla="*/ 223184 w 246683"/>
                <a:gd name="connsiteY5" fmla="*/ 13745 h 102085"/>
                <a:gd name="connsiteX0" fmla="*/ 223187 w 246686"/>
                <a:gd name="connsiteY0" fmla="*/ 7550 h 95890"/>
                <a:gd name="connsiteX1" fmla="*/ 238986 w 246686"/>
                <a:gd name="connsiteY1" fmla="*/ 86548 h 95890"/>
                <a:gd name="connsiteX2" fmla="*/ 120489 w 246686"/>
                <a:gd name="connsiteY2" fmla="*/ 90499 h 95890"/>
                <a:gd name="connsiteX3" fmla="*/ 18 w 246686"/>
                <a:gd name="connsiteY3" fmla="*/ 88523 h 95890"/>
                <a:gd name="connsiteX4" fmla="*/ 126414 w 246686"/>
                <a:gd name="connsiteY4" fmla="*/ 1625 h 95890"/>
                <a:gd name="connsiteX5" fmla="*/ 223187 w 246686"/>
                <a:gd name="connsiteY5" fmla="*/ 7550 h 95890"/>
                <a:gd name="connsiteX0" fmla="*/ 227133 w 248013"/>
                <a:gd name="connsiteY0" fmla="*/ 13746 h 102086"/>
                <a:gd name="connsiteX1" fmla="*/ 238983 w 248013"/>
                <a:gd name="connsiteY1" fmla="*/ 92744 h 102086"/>
                <a:gd name="connsiteX2" fmla="*/ 120486 w 248013"/>
                <a:gd name="connsiteY2" fmla="*/ 96695 h 102086"/>
                <a:gd name="connsiteX3" fmla="*/ 15 w 248013"/>
                <a:gd name="connsiteY3" fmla="*/ 94719 h 102086"/>
                <a:gd name="connsiteX4" fmla="*/ 126411 w 248013"/>
                <a:gd name="connsiteY4" fmla="*/ 7821 h 102086"/>
                <a:gd name="connsiteX5" fmla="*/ 227133 w 248013"/>
                <a:gd name="connsiteY5" fmla="*/ 13746 h 102086"/>
                <a:gd name="connsiteX0" fmla="*/ 227133 w 249041"/>
                <a:gd name="connsiteY0" fmla="*/ 11407 h 99747"/>
                <a:gd name="connsiteX1" fmla="*/ 238983 w 249041"/>
                <a:gd name="connsiteY1" fmla="*/ 90405 h 99747"/>
                <a:gd name="connsiteX2" fmla="*/ 120486 w 249041"/>
                <a:gd name="connsiteY2" fmla="*/ 94356 h 99747"/>
                <a:gd name="connsiteX3" fmla="*/ 15 w 249041"/>
                <a:gd name="connsiteY3" fmla="*/ 92380 h 99747"/>
                <a:gd name="connsiteX4" fmla="*/ 126411 w 249041"/>
                <a:gd name="connsiteY4" fmla="*/ 5482 h 99747"/>
                <a:gd name="connsiteX5" fmla="*/ 227133 w 249041"/>
                <a:gd name="connsiteY5" fmla="*/ 11407 h 99747"/>
                <a:gd name="connsiteX0" fmla="*/ 227133 w 243144"/>
                <a:gd name="connsiteY0" fmla="*/ 11407 h 101983"/>
                <a:gd name="connsiteX1" fmla="*/ 238983 w 243144"/>
                <a:gd name="connsiteY1" fmla="*/ 90405 h 101983"/>
                <a:gd name="connsiteX2" fmla="*/ 120486 w 243144"/>
                <a:gd name="connsiteY2" fmla="*/ 94356 h 101983"/>
                <a:gd name="connsiteX3" fmla="*/ 15 w 243144"/>
                <a:gd name="connsiteY3" fmla="*/ 92380 h 101983"/>
                <a:gd name="connsiteX4" fmla="*/ 126411 w 243144"/>
                <a:gd name="connsiteY4" fmla="*/ 5482 h 101983"/>
                <a:gd name="connsiteX5" fmla="*/ 227133 w 243144"/>
                <a:gd name="connsiteY5" fmla="*/ 11407 h 101983"/>
                <a:gd name="connsiteX0" fmla="*/ 227133 w 243144"/>
                <a:gd name="connsiteY0" fmla="*/ 11407 h 107617"/>
                <a:gd name="connsiteX1" fmla="*/ 238983 w 243144"/>
                <a:gd name="connsiteY1" fmla="*/ 90405 h 107617"/>
                <a:gd name="connsiteX2" fmla="*/ 120486 w 243144"/>
                <a:gd name="connsiteY2" fmla="*/ 94356 h 107617"/>
                <a:gd name="connsiteX3" fmla="*/ 15 w 243144"/>
                <a:gd name="connsiteY3" fmla="*/ 92380 h 107617"/>
                <a:gd name="connsiteX4" fmla="*/ 126411 w 243144"/>
                <a:gd name="connsiteY4" fmla="*/ 5482 h 107617"/>
                <a:gd name="connsiteX5" fmla="*/ 227133 w 243144"/>
                <a:gd name="connsiteY5" fmla="*/ 11407 h 107617"/>
                <a:gd name="connsiteX0" fmla="*/ 227133 w 247182"/>
                <a:gd name="connsiteY0" fmla="*/ 11407 h 107617"/>
                <a:gd name="connsiteX1" fmla="*/ 238983 w 247182"/>
                <a:gd name="connsiteY1" fmla="*/ 90405 h 107617"/>
                <a:gd name="connsiteX2" fmla="*/ 146160 w 247182"/>
                <a:gd name="connsiteY2" fmla="*/ 94356 h 107617"/>
                <a:gd name="connsiteX3" fmla="*/ 15 w 247182"/>
                <a:gd name="connsiteY3" fmla="*/ 92380 h 107617"/>
                <a:gd name="connsiteX4" fmla="*/ 126411 w 247182"/>
                <a:gd name="connsiteY4" fmla="*/ 5482 h 107617"/>
                <a:gd name="connsiteX5" fmla="*/ 227133 w 247182"/>
                <a:gd name="connsiteY5" fmla="*/ 11407 h 107617"/>
                <a:gd name="connsiteX0" fmla="*/ 227133 w 247453"/>
                <a:gd name="connsiteY0" fmla="*/ 14122 h 110034"/>
                <a:gd name="connsiteX1" fmla="*/ 240747 w 247453"/>
                <a:gd name="connsiteY1" fmla="*/ 100740 h 110034"/>
                <a:gd name="connsiteX2" fmla="*/ 146160 w 247453"/>
                <a:gd name="connsiteY2" fmla="*/ 97071 h 110034"/>
                <a:gd name="connsiteX3" fmla="*/ 15 w 247453"/>
                <a:gd name="connsiteY3" fmla="*/ 95095 h 110034"/>
                <a:gd name="connsiteX4" fmla="*/ 126411 w 247453"/>
                <a:gd name="connsiteY4" fmla="*/ 8197 h 110034"/>
                <a:gd name="connsiteX5" fmla="*/ 227133 w 247453"/>
                <a:gd name="connsiteY5" fmla="*/ 14122 h 110034"/>
                <a:gd name="connsiteX0" fmla="*/ 227133 w 247453"/>
                <a:gd name="connsiteY0" fmla="*/ 14122 h 112425"/>
                <a:gd name="connsiteX1" fmla="*/ 240747 w 247453"/>
                <a:gd name="connsiteY1" fmla="*/ 100740 h 112425"/>
                <a:gd name="connsiteX2" fmla="*/ 146160 w 247453"/>
                <a:gd name="connsiteY2" fmla="*/ 104691 h 112425"/>
                <a:gd name="connsiteX3" fmla="*/ 15 w 247453"/>
                <a:gd name="connsiteY3" fmla="*/ 95095 h 112425"/>
                <a:gd name="connsiteX4" fmla="*/ 126411 w 247453"/>
                <a:gd name="connsiteY4" fmla="*/ 8197 h 112425"/>
                <a:gd name="connsiteX5" fmla="*/ 227133 w 247453"/>
                <a:gd name="connsiteY5" fmla="*/ 14122 h 112425"/>
                <a:gd name="connsiteX0" fmla="*/ 227133 w 247453"/>
                <a:gd name="connsiteY0" fmla="*/ 7701 h 106004"/>
                <a:gd name="connsiteX1" fmla="*/ 240747 w 247453"/>
                <a:gd name="connsiteY1" fmla="*/ 94319 h 106004"/>
                <a:gd name="connsiteX2" fmla="*/ 146160 w 247453"/>
                <a:gd name="connsiteY2" fmla="*/ 98270 h 106004"/>
                <a:gd name="connsiteX3" fmla="*/ 15 w 247453"/>
                <a:gd name="connsiteY3" fmla="*/ 88674 h 106004"/>
                <a:gd name="connsiteX4" fmla="*/ 126411 w 247453"/>
                <a:gd name="connsiteY4" fmla="*/ 1776 h 106004"/>
                <a:gd name="connsiteX5" fmla="*/ 227133 w 247453"/>
                <a:gd name="connsiteY5" fmla="*/ 7701 h 106004"/>
                <a:gd name="connsiteX0" fmla="*/ 227132 w 247123"/>
                <a:gd name="connsiteY0" fmla="*/ 9857 h 108160"/>
                <a:gd name="connsiteX1" fmla="*/ 240746 w 247123"/>
                <a:gd name="connsiteY1" fmla="*/ 96475 h 108160"/>
                <a:gd name="connsiteX2" fmla="*/ 146159 w 247123"/>
                <a:gd name="connsiteY2" fmla="*/ 100426 h 108160"/>
                <a:gd name="connsiteX3" fmla="*/ 14 w 247123"/>
                <a:gd name="connsiteY3" fmla="*/ 90830 h 108160"/>
                <a:gd name="connsiteX4" fmla="*/ 135228 w 247123"/>
                <a:gd name="connsiteY4" fmla="*/ 122 h 108160"/>
                <a:gd name="connsiteX5" fmla="*/ 227132 w 247123"/>
                <a:gd name="connsiteY5" fmla="*/ 9857 h 108160"/>
                <a:gd name="connsiteX0" fmla="*/ 227132 w 247520"/>
                <a:gd name="connsiteY0" fmla="*/ 9857 h 108160"/>
                <a:gd name="connsiteX1" fmla="*/ 240746 w 247520"/>
                <a:gd name="connsiteY1" fmla="*/ 96475 h 108160"/>
                <a:gd name="connsiteX2" fmla="*/ 146159 w 247520"/>
                <a:gd name="connsiteY2" fmla="*/ 100426 h 108160"/>
                <a:gd name="connsiteX3" fmla="*/ 14 w 247520"/>
                <a:gd name="connsiteY3" fmla="*/ 90830 h 108160"/>
                <a:gd name="connsiteX4" fmla="*/ 135228 w 247520"/>
                <a:gd name="connsiteY4" fmla="*/ 122 h 108160"/>
                <a:gd name="connsiteX5" fmla="*/ 227132 w 247520"/>
                <a:gd name="connsiteY5" fmla="*/ 9857 h 108160"/>
                <a:gd name="connsiteX0" fmla="*/ 221840 w 245898"/>
                <a:gd name="connsiteY0" fmla="*/ 12067 h 112275"/>
                <a:gd name="connsiteX1" fmla="*/ 240745 w 245898"/>
                <a:gd name="connsiteY1" fmla="*/ 100590 h 112275"/>
                <a:gd name="connsiteX2" fmla="*/ 146158 w 245898"/>
                <a:gd name="connsiteY2" fmla="*/ 104541 h 112275"/>
                <a:gd name="connsiteX3" fmla="*/ 13 w 245898"/>
                <a:gd name="connsiteY3" fmla="*/ 94945 h 112275"/>
                <a:gd name="connsiteX4" fmla="*/ 135227 w 245898"/>
                <a:gd name="connsiteY4" fmla="*/ 4237 h 112275"/>
                <a:gd name="connsiteX5" fmla="*/ 221840 w 245898"/>
                <a:gd name="connsiteY5" fmla="*/ 12067 h 112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898" h="112275">
                  <a:moveTo>
                    <a:pt x="221840" y="12067"/>
                  </a:moveTo>
                  <a:cubicBezTo>
                    <a:pt x="241189" y="9076"/>
                    <a:pt x="253359" y="85178"/>
                    <a:pt x="240745" y="100590"/>
                  </a:cubicBezTo>
                  <a:cubicBezTo>
                    <a:pt x="228131" y="116002"/>
                    <a:pt x="186280" y="105482"/>
                    <a:pt x="146158" y="104541"/>
                  </a:cubicBezTo>
                  <a:cubicBezTo>
                    <a:pt x="106036" y="103600"/>
                    <a:pt x="1330" y="127861"/>
                    <a:pt x="13" y="94945"/>
                  </a:cubicBezTo>
                  <a:cubicBezTo>
                    <a:pt x="-1304" y="79804"/>
                    <a:pt x="98256" y="18050"/>
                    <a:pt x="135227" y="4237"/>
                  </a:cubicBezTo>
                  <a:cubicBezTo>
                    <a:pt x="172198" y="-9576"/>
                    <a:pt x="202491" y="15058"/>
                    <a:pt x="221840" y="12067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C70C0AAC-53D7-4D52-AEC9-B74D933B06F6}"/>
                </a:ext>
              </a:extLst>
            </p:cNvPr>
            <p:cNvSpPr/>
            <p:nvPr/>
          </p:nvSpPr>
          <p:spPr>
            <a:xfrm>
              <a:off x="9054980" y="1786518"/>
              <a:ext cx="876120" cy="854707"/>
            </a:xfrm>
            <a:custGeom>
              <a:avLst/>
              <a:gdLst>
                <a:gd name="connsiteX0" fmla="*/ 4686 w 1522514"/>
                <a:gd name="connsiteY0" fmla="*/ 621143 h 1467029"/>
                <a:gd name="connsiteX1" fmla="*/ 42786 w 1522514"/>
                <a:gd name="connsiteY1" fmla="*/ 788783 h 1467029"/>
                <a:gd name="connsiteX2" fmla="*/ 50406 w 1522514"/>
                <a:gd name="connsiteY2" fmla="*/ 836408 h 1467029"/>
                <a:gd name="connsiteX3" fmla="*/ 6591 w 1522514"/>
                <a:gd name="connsiteY3" fmla="*/ 845933 h 1467029"/>
                <a:gd name="connsiteX4" fmla="*/ 6591 w 1522514"/>
                <a:gd name="connsiteY4" fmla="*/ 948803 h 1467029"/>
                <a:gd name="connsiteX5" fmla="*/ 67551 w 1522514"/>
                <a:gd name="connsiteY5" fmla="*/ 1063103 h 1467029"/>
                <a:gd name="connsiteX6" fmla="*/ 111366 w 1522514"/>
                <a:gd name="connsiteY6" fmla="*/ 1101203 h 1467029"/>
                <a:gd name="connsiteX7" fmla="*/ 96126 w 1522514"/>
                <a:gd name="connsiteY7" fmla="*/ 1223123 h 1467029"/>
                <a:gd name="connsiteX8" fmla="*/ 128511 w 1522514"/>
                <a:gd name="connsiteY8" fmla="*/ 1314563 h 1467029"/>
                <a:gd name="connsiteX9" fmla="*/ 223761 w 1522514"/>
                <a:gd name="connsiteY9" fmla="*/ 1379333 h 1467029"/>
                <a:gd name="connsiteX10" fmla="*/ 406641 w 1522514"/>
                <a:gd name="connsiteY10" fmla="*/ 1436483 h 1467029"/>
                <a:gd name="connsiteX11" fmla="*/ 665721 w 1522514"/>
                <a:gd name="connsiteY11" fmla="*/ 1466963 h 1467029"/>
                <a:gd name="connsiteX12" fmla="*/ 900036 w 1522514"/>
                <a:gd name="connsiteY12" fmla="*/ 1428863 h 1467029"/>
                <a:gd name="connsiteX13" fmla="*/ 1122921 w 1522514"/>
                <a:gd name="connsiteY13" fmla="*/ 1345043 h 1467029"/>
                <a:gd name="connsiteX14" fmla="*/ 1273416 w 1522514"/>
                <a:gd name="connsiteY14" fmla="*/ 1211693 h 1467029"/>
                <a:gd name="connsiteX15" fmla="*/ 1309611 w 1522514"/>
                <a:gd name="connsiteY15" fmla="*/ 1236458 h 1467029"/>
                <a:gd name="connsiteX16" fmla="*/ 1408671 w 1522514"/>
                <a:gd name="connsiteY16" fmla="*/ 1219313 h 1467029"/>
                <a:gd name="connsiteX17" fmla="*/ 1477251 w 1522514"/>
                <a:gd name="connsiteY17" fmla="*/ 1145018 h 1467029"/>
                <a:gd name="connsiteX18" fmla="*/ 1521066 w 1522514"/>
                <a:gd name="connsiteY18" fmla="*/ 1045958 h 1467029"/>
                <a:gd name="connsiteX19" fmla="*/ 1507731 w 1522514"/>
                <a:gd name="connsiteY19" fmla="*/ 931658 h 1467029"/>
                <a:gd name="connsiteX20" fmla="*/ 1465821 w 1522514"/>
                <a:gd name="connsiteY20" fmla="*/ 861173 h 1467029"/>
                <a:gd name="connsiteX21" fmla="*/ 1357236 w 1522514"/>
                <a:gd name="connsiteY21" fmla="*/ 872603 h 1467029"/>
                <a:gd name="connsiteX22" fmla="*/ 1418196 w 1522514"/>
                <a:gd name="connsiteY22" fmla="*/ 802118 h 1467029"/>
                <a:gd name="connsiteX23" fmla="*/ 1475346 w 1522514"/>
                <a:gd name="connsiteY23" fmla="*/ 440168 h 1467029"/>
                <a:gd name="connsiteX24" fmla="*/ 1395336 w 1522514"/>
                <a:gd name="connsiteY24" fmla="*/ 158228 h 1467029"/>
                <a:gd name="connsiteX25" fmla="*/ 1199121 w 1522514"/>
                <a:gd name="connsiteY25" fmla="*/ 26783 h 1467029"/>
                <a:gd name="connsiteX26" fmla="*/ 1079106 w 1522514"/>
                <a:gd name="connsiteY26" fmla="*/ 59168 h 1467029"/>
                <a:gd name="connsiteX27" fmla="*/ 827646 w 1522514"/>
                <a:gd name="connsiteY27" fmla="*/ 22973 h 1467029"/>
                <a:gd name="connsiteX28" fmla="*/ 389496 w 1522514"/>
                <a:gd name="connsiteY28" fmla="*/ 24878 h 1467029"/>
                <a:gd name="connsiteX29" fmla="*/ 84696 w 1522514"/>
                <a:gd name="connsiteY29" fmla="*/ 333488 h 1467029"/>
                <a:gd name="connsiteX30" fmla="*/ 4686 w 1522514"/>
                <a:gd name="connsiteY30" fmla="*/ 621143 h 1467029"/>
                <a:gd name="connsiteX0" fmla="*/ 4686 w 1522641"/>
                <a:gd name="connsiteY0" fmla="*/ 621143 h 1467029"/>
                <a:gd name="connsiteX1" fmla="*/ 42786 w 1522641"/>
                <a:gd name="connsiteY1" fmla="*/ 788783 h 1467029"/>
                <a:gd name="connsiteX2" fmla="*/ 50406 w 1522641"/>
                <a:gd name="connsiteY2" fmla="*/ 836408 h 1467029"/>
                <a:gd name="connsiteX3" fmla="*/ 6591 w 1522641"/>
                <a:gd name="connsiteY3" fmla="*/ 845933 h 1467029"/>
                <a:gd name="connsiteX4" fmla="*/ 6591 w 1522641"/>
                <a:gd name="connsiteY4" fmla="*/ 948803 h 1467029"/>
                <a:gd name="connsiteX5" fmla="*/ 67551 w 1522641"/>
                <a:gd name="connsiteY5" fmla="*/ 1063103 h 1467029"/>
                <a:gd name="connsiteX6" fmla="*/ 111366 w 1522641"/>
                <a:gd name="connsiteY6" fmla="*/ 1101203 h 1467029"/>
                <a:gd name="connsiteX7" fmla="*/ 96126 w 1522641"/>
                <a:gd name="connsiteY7" fmla="*/ 1223123 h 1467029"/>
                <a:gd name="connsiteX8" fmla="*/ 128511 w 1522641"/>
                <a:gd name="connsiteY8" fmla="*/ 1314563 h 1467029"/>
                <a:gd name="connsiteX9" fmla="*/ 223761 w 1522641"/>
                <a:gd name="connsiteY9" fmla="*/ 1379333 h 1467029"/>
                <a:gd name="connsiteX10" fmla="*/ 406641 w 1522641"/>
                <a:gd name="connsiteY10" fmla="*/ 1436483 h 1467029"/>
                <a:gd name="connsiteX11" fmla="*/ 665721 w 1522641"/>
                <a:gd name="connsiteY11" fmla="*/ 1466963 h 1467029"/>
                <a:gd name="connsiteX12" fmla="*/ 900036 w 1522641"/>
                <a:gd name="connsiteY12" fmla="*/ 1428863 h 1467029"/>
                <a:gd name="connsiteX13" fmla="*/ 1122921 w 1522641"/>
                <a:gd name="connsiteY13" fmla="*/ 1345043 h 1467029"/>
                <a:gd name="connsiteX14" fmla="*/ 1273416 w 1522641"/>
                <a:gd name="connsiteY14" fmla="*/ 1211693 h 1467029"/>
                <a:gd name="connsiteX15" fmla="*/ 1309611 w 1522641"/>
                <a:gd name="connsiteY15" fmla="*/ 1236458 h 1467029"/>
                <a:gd name="connsiteX16" fmla="*/ 1408671 w 1522641"/>
                <a:gd name="connsiteY16" fmla="*/ 1219313 h 1467029"/>
                <a:gd name="connsiteX17" fmla="*/ 1477251 w 1522641"/>
                <a:gd name="connsiteY17" fmla="*/ 1145018 h 1467029"/>
                <a:gd name="connsiteX18" fmla="*/ 1521066 w 1522641"/>
                <a:gd name="connsiteY18" fmla="*/ 1045958 h 1467029"/>
                <a:gd name="connsiteX19" fmla="*/ 1507731 w 1522641"/>
                <a:gd name="connsiteY19" fmla="*/ 931658 h 1467029"/>
                <a:gd name="connsiteX20" fmla="*/ 1458201 w 1522641"/>
                <a:gd name="connsiteY20" fmla="*/ 864983 h 1467029"/>
                <a:gd name="connsiteX21" fmla="*/ 1357236 w 1522641"/>
                <a:gd name="connsiteY21" fmla="*/ 872603 h 1467029"/>
                <a:gd name="connsiteX22" fmla="*/ 1418196 w 1522641"/>
                <a:gd name="connsiteY22" fmla="*/ 802118 h 1467029"/>
                <a:gd name="connsiteX23" fmla="*/ 1475346 w 1522641"/>
                <a:gd name="connsiteY23" fmla="*/ 440168 h 1467029"/>
                <a:gd name="connsiteX24" fmla="*/ 1395336 w 1522641"/>
                <a:gd name="connsiteY24" fmla="*/ 158228 h 1467029"/>
                <a:gd name="connsiteX25" fmla="*/ 1199121 w 1522641"/>
                <a:gd name="connsiteY25" fmla="*/ 26783 h 1467029"/>
                <a:gd name="connsiteX26" fmla="*/ 1079106 w 1522641"/>
                <a:gd name="connsiteY26" fmla="*/ 59168 h 1467029"/>
                <a:gd name="connsiteX27" fmla="*/ 827646 w 1522641"/>
                <a:gd name="connsiteY27" fmla="*/ 22973 h 1467029"/>
                <a:gd name="connsiteX28" fmla="*/ 389496 w 1522641"/>
                <a:gd name="connsiteY28" fmla="*/ 24878 h 1467029"/>
                <a:gd name="connsiteX29" fmla="*/ 84696 w 1522641"/>
                <a:gd name="connsiteY29" fmla="*/ 333488 h 1467029"/>
                <a:gd name="connsiteX30" fmla="*/ 4686 w 1522641"/>
                <a:gd name="connsiteY30" fmla="*/ 621143 h 1467029"/>
                <a:gd name="connsiteX0" fmla="*/ 4686 w 1534839"/>
                <a:gd name="connsiteY0" fmla="*/ 621143 h 1467029"/>
                <a:gd name="connsiteX1" fmla="*/ 42786 w 1534839"/>
                <a:gd name="connsiteY1" fmla="*/ 788783 h 1467029"/>
                <a:gd name="connsiteX2" fmla="*/ 50406 w 1534839"/>
                <a:gd name="connsiteY2" fmla="*/ 836408 h 1467029"/>
                <a:gd name="connsiteX3" fmla="*/ 6591 w 1534839"/>
                <a:gd name="connsiteY3" fmla="*/ 845933 h 1467029"/>
                <a:gd name="connsiteX4" fmla="*/ 6591 w 1534839"/>
                <a:gd name="connsiteY4" fmla="*/ 948803 h 1467029"/>
                <a:gd name="connsiteX5" fmla="*/ 67551 w 1534839"/>
                <a:gd name="connsiteY5" fmla="*/ 1063103 h 1467029"/>
                <a:gd name="connsiteX6" fmla="*/ 111366 w 1534839"/>
                <a:gd name="connsiteY6" fmla="*/ 1101203 h 1467029"/>
                <a:gd name="connsiteX7" fmla="*/ 96126 w 1534839"/>
                <a:gd name="connsiteY7" fmla="*/ 1223123 h 1467029"/>
                <a:gd name="connsiteX8" fmla="*/ 128511 w 1534839"/>
                <a:gd name="connsiteY8" fmla="*/ 1314563 h 1467029"/>
                <a:gd name="connsiteX9" fmla="*/ 223761 w 1534839"/>
                <a:gd name="connsiteY9" fmla="*/ 1379333 h 1467029"/>
                <a:gd name="connsiteX10" fmla="*/ 406641 w 1534839"/>
                <a:gd name="connsiteY10" fmla="*/ 1436483 h 1467029"/>
                <a:gd name="connsiteX11" fmla="*/ 665721 w 1534839"/>
                <a:gd name="connsiteY11" fmla="*/ 1466963 h 1467029"/>
                <a:gd name="connsiteX12" fmla="*/ 900036 w 1534839"/>
                <a:gd name="connsiteY12" fmla="*/ 1428863 h 1467029"/>
                <a:gd name="connsiteX13" fmla="*/ 1122921 w 1534839"/>
                <a:gd name="connsiteY13" fmla="*/ 1345043 h 1467029"/>
                <a:gd name="connsiteX14" fmla="*/ 1273416 w 1534839"/>
                <a:gd name="connsiteY14" fmla="*/ 1211693 h 1467029"/>
                <a:gd name="connsiteX15" fmla="*/ 1309611 w 1534839"/>
                <a:gd name="connsiteY15" fmla="*/ 1236458 h 1467029"/>
                <a:gd name="connsiteX16" fmla="*/ 1408671 w 1534839"/>
                <a:gd name="connsiteY16" fmla="*/ 1219313 h 1467029"/>
                <a:gd name="connsiteX17" fmla="*/ 1477251 w 1534839"/>
                <a:gd name="connsiteY17" fmla="*/ 1145018 h 1467029"/>
                <a:gd name="connsiteX18" fmla="*/ 1521066 w 1534839"/>
                <a:gd name="connsiteY18" fmla="*/ 1045958 h 1467029"/>
                <a:gd name="connsiteX19" fmla="*/ 1530591 w 1534839"/>
                <a:gd name="connsiteY19" fmla="*/ 939278 h 1467029"/>
                <a:gd name="connsiteX20" fmla="*/ 1458201 w 1534839"/>
                <a:gd name="connsiteY20" fmla="*/ 864983 h 1467029"/>
                <a:gd name="connsiteX21" fmla="*/ 1357236 w 1534839"/>
                <a:gd name="connsiteY21" fmla="*/ 872603 h 1467029"/>
                <a:gd name="connsiteX22" fmla="*/ 1418196 w 1534839"/>
                <a:gd name="connsiteY22" fmla="*/ 802118 h 1467029"/>
                <a:gd name="connsiteX23" fmla="*/ 1475346 w 1534839"/>
                <a:gd name="connsiteY23" fmla="*/ 440168 h 1467029"/>
                <a:gd name="connsiteX24" fmla="*/ 1395336 w 1534839"/>
                <a:gd name="connsiteY24" fmla="*/ 158228 h 1467029"/>
                <a:gd name="connsiteX25" fmla="*/ 1199121 w 1534839"/>
                <a:gd name="connsiteY25" fmla="*/ 26783 h 1467029"/>
                <a:gd name="connsiteX26" fmla="*/ 1079106 w 1534839"/>
                <a:gd name="connsiteY26" fmla="*/ 59168 h 1467029"/>
                <a:gd name="connsiteX27" fmla="*/ 827646 w 1534839"/>
                <a:gd name="connsiteY27" fmla="*/ 22973 h 1467029"/>
                <a:gd name="connsiteX28" fmla="*/ 389496 w 1534839"/>
                <a:gd name="connsiteY28" fmla="*/ 24878 h 1467029"/>
                <a:gd name="connsiteX29" fmla="*/ 84696 w 1534839"/>
                <a:gd name="connsiteY29" fmla="*/ 333488 h 1467029"/>
                <a:gd name="connsiteX30" fmla="*/ 4686 w 1534839"/>
                <a:gd name="connsiteY30" fmla="*/ 621143 h 1467029"/>
                <a:gd name="connsiteX0" fmla="*/ 4686 w 1541892"/>
                <a:gd name="connsiteY0" fmla="*/ 621143 h 1467029"/>
                <a:gd name="connsiteX1" fmla="*/ 42786 w 1541892"/>
                <a:gd name="connsiteY1" fmla="*/ 788783 h 1467029"/>
                <a:gd name="connsiteX2" fmla="*/ 50406 w 1541892"/>
                <a:gd name="connsiteY2" fmla="*/ 836408 h 1467029"/>
                <a:gd name="connsiteX3" fmla="*/ 6591 w 1541892"/>
                <a:gd name="connsiteY3" fmla="*/ 845933 h 1467029"/>
                <a:gd name="connsiteX4" fmla="*/ 6591 w 1541892"/>
                <a:gd name="connsiteY4" fmla="*/ 948803 h 1467029"/>
                <a:gd name="connsiteX5" fmla="*/ 67551 w 1541892"/>
                <a:gd name="connsiteY5" fmla="*/ 1063103 h 1467029"/>
                <a:gd name="connsiteX6" fmla="*/ 111366 w 1541892"/>
                <a:gd name="connsiteY6" fmla="*/ 1101203 h 1467029"/>
                <a:gd name="connsiteX7" fmla="*/ 96126 w 1541892"/>
                <a:gd name="connsiteY7" fmla="*/ 1223123 h 1467029"/>
                <a:gd name="connsiteX8" fmla="*/ 128511 w 1541892"/>
                <a:gd name="connsiteY8" fmla="*/ 1314563 h 1467029"/>
                <a:gd name="connsiteX9" fmla="*/ 223761 w 1541892"/>
                <a:gd name="connsiteY9" fmla="*/ 1379333 h 1467029"/>
                <a:gd name="connsiteX10" fmla="*/ 406641 w 1541892"/>
                <a:gd name="connsiteY10" fmla="*/ 1436483 h 1467029"/>
                <a:gd name="connsiteX11" fmla="*/ 665721 w 1541892"/>
                <a:gd name="connsiteY11" fmla="*/ 1466963 h 1467029"/>
                <a:gd name="connsiteX12" fmla="*/ 900036 w 1541892"/>
                <a:gd name="connsiteY12" fmla="*/ 1428863 h 1467029"/>
                <a:gd name="connsiteX13" fmla="*/ 1122921 w 1541892"/>
                <a:gd name="connsiteY13" fmla="*/ 1345043 h 1467029"/>
                <a:gd name="connsiteX14" fmla="*/ 1273416 w 1541892"/>
                <a:gd name="connsiteY14" fmla="*/ 1211693 h 1467029"/>
                <a:gd name="connsiteX15" fmla="*/ 1309611 w 1541892"/>
                <a:gd name="connsiteY15" fmla="*/ 1236458 h 1467029"/>
                <a:gd name="connsiteX16" fmla="*/ 1408671 w 1541892"/>
                <a:gd name="connsiteY16" fmla="*/ 1219313 h 1467029"/>
                <a:gd name="connsiteX17" fmla="*/ 1477251 w 1541892"/>
                <a:gd name="connsiteY17" fmla="*/ 1145018 h 1467029"/>
                <a:gd name="connsiteX18" fmla="*/ 1536306 w 1541892"/>
                <a:gd name="connsiteY18" fmla="*/ 1047863 h 1467029"/>
                <a:gd name="connsiteX19" fmla="*/ 1530591 w 1541892"/>
                <a:gd name="connsiteY19" fmla="*/ 939278 h 1467029"/>
                <a:gd name="connsiteX20" fmla="*/ 1458201 w 1541892"/>
                <a:gd name="connsiteY20" fmla="*/ 864983 h 1467029"/>
                <a:gd name="connsiteX21" fmla="*/ 1357236 w 1541892"/>
                <a:gd name="connsiteY21" fmla="*/ 872603 h 1467029"/>
                <a:gd name="connsiteX22" fmla="*/ 1418196 w 1541892"/>
                <a:gd name="connsiteY22" fmla="*/ 802118 h 1467029"/>
                <a:gd name="connsiteX23" fmla="*/ 1475346 w 1541892"/>
                <a:gd name="connsiteY23" fmla="*/ 440168 h 1467029"/>
                <a:gd name="connsiteX24" fmla="*/ 1395336 w 1541892"/>
                <a:gd name="connsiteY24" fmla="*/ 158228 h 1467029"/>
                <a:gd name="connsiteX25" fmla="*/ 1199121 w 1541892"/>
                <a:gd name="connsiteY25" fmla="*/ 26783 h 1467029"/>
                <a:gd name="connsiteX26" fmla="*/ 1079106 w 1541892"/>
                <a:gd name="connsiteY26" fmla="*/ 59168 h 1467029"/>
                <a:gd name="connsiteX27" fmla="*/ 827646 w 1541892"/>
                <a:gd name="connsiteY27" fmla="*/ 22973 h 1467029"/>
                <a:gd name="connsiteX28" fmla="*/ 389496 w 1541892"/>
                <a:gd name="connsiteY28" fmla="*/ 24878 h 1467029"/>
                <a:gd name="connsiteX29" fmla="*/ 84696 w 1541892"/>
                <a:gd name="connsiteY29" fmla="*/ 333488 h 1467029"/>
                <a:gd name="connsiteX30" fmla="*/ 4686 w 1541892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57236 w 1542707"/>
                <a:gd name="connsiteY21" fmla="*/ 872603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93431 w 1542707"/>
                <a:gd name="connsiteY21" fmla="*/ 866888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93431 w 1542707"/>
                <a:gd name="connsiteY21" fmla="*/ 866888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93431 w 1542707"/>
                <a:gd name="connsiteY21" fmla="*/ 866888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3864 w 1541885"/>
                <a:gd name="connsiteY0" fmla="*/ 621143 h 1467029"/>
                <a:gd name="connsiteX1" fmla="*/ 41964 w 1541885"/>
                <a:gd name="connsiteY1" fmla="*/ 788783 h 1467029"/>
                <a:gd name="connsiteX2" fmla="*/ 34344 w 1541885"/>
                <a:gd name="connsiteY2" fmla="*/ 828788 h 1467029"/>
                <a:gd name="connsiteX3" fmla="*/ 5769 w 1541885"/>
                <a:gd name="connsiteY3" fmla="*/ 845933 h 1467029"/>
                <a:gd name="connsiteX4" fmla="*/ 5769 w 1541885"/>
                <a:gd name="connsiteY4" fmla="*/ 948803 h 1467029"/>
                <a:gd name="connsiteX5" fmla="*/ 66729 w 1541885"/>
                <a:gd name="connsiteY5" fmla="*/ 1063103 h 1467029"/>
                <a:gd name="connsiteX6" fmla="*/ 110544 w 1541885"/>
                <a:gd name="connsiteY6" fmla="*/ 1101203 h 1467029"/>
                <a:gd name="connsiteX7" fmla="*/ 95304 w 1541885"/>
                <a:gd name="connsiteY7" fmla="*/ 1223123 h 1467029"/>
                <a:gd name="connsiteX8" fmla="*/ 127689 w 1541885"/>
                <a:gd name="connsiteY8" fmla="*/ 1314563 h 1467029"/>
                <a:gd name="connsiteX9" fmla="*/ 222939 w 1541885"/>
                <a:gd name="connsiteY9" fmla="*/ 1379333 h 1467029"/>
                <a:gd name="connsiteX10" fmla="*/ 405819 w 1541885"/>
                <a:gd name="connsiteY10" fmla="*/ 1436483 h 1467029"/>
                <a:gd name="connsiteX11" fmla="*/ 664899 w 1541885"/>
                <a:gd name="connsiteY11" fmla="*/ 1466963 h 1467029"/>
                <a:gd name="connsiteX12" fmla="*/ 899214 w 1541885"/>
                <a:gd name="connsiteY12" fmla="*/ 1428863 h 1467029"/>
                <a:gd name="connsiteX13" fmla="*/ 1122099 w 1541885"/>
                <a:gd name="connsiteY13" fmla="*/ 1345043 h 1467029"/>
                <a:gd name="connsiteX14" fmla="*/ 1272594 w 1541885"/>
                <a:gd name="connsiteY14" fmla="*/ 1211693 h 1467029"/>
                <a:gd name="connsiteX15" fmla="*/ 1308789 w 1541885"/>
                <a:gd name="connsiteY15" fmla="*/ 1236458 h 1467029"/>
                <a:gd name="connsiteX16" fmla="*/ 1407849 w 1541885"/>
                <a:gd name="connsiteY16" fmla="*/ 1219313 h 1467029"/>
                <a:gd name="connsiteX17" fmla="*/ 1476429 w 1541885"/>
                <a:gd name="connsiteY17" fmla="*/ 1145018 h 1467029"/>
                <a:gd name="connsiteX18" fmla="*/ 1535484 w 1541885"/>
                <a:gd name="connsiteY18" fmla="*/ 1047863 h 1467029"/>
                <a:gd name="connsiteX19" fmla="*/ 1529769 w 1541885"/>
                <a:gd name="connsiteY19" fmla="*/ 939278 h 1467029"/>
                <a:gd name="connsiteX20" fmla="*/ 1457379 w 1541885"/>
                <a:gd name="connsiteY20" fmla="*/ 864983 h 1467029"/>
                <a:gd name="connsiteX21" fmla="*/ 1392609 w 1541885"/>
                <a:gd name="connsiteY21" fmla="*/ 866888 h 1467029"/>
                <a:gd name="connsiteX22" fmla="*/ 1417374 w 1541885"/>
                <a:gd name="connsiteY22" fmla="*/ 802118 h 1467029"/>
                <a:gd name="connsiteX23" fmla="*/ 1474524 w 1541885"/>
                <a:gd name="connsiteY23" fmla="*/ 440168 h 1467029"/>
                <a:gd name="connsiteX24" fmla="*/ 1394514 w 1541885"/>
                <a:gd name="connsiteY24" fmla="*/ 158228 h 1467029"/>
                <a:gd name="connsiteX25" fmla="*/ 1198299 w 1541885"/>
                <a:gd name="connsiteY25" fmla="*/ 26783 h 1467029"/>
                <a:gd name="connsiteX26" fmla="*/ 1078284 w 1541885"/>
                <a:gd name="connsiteY26" fmla="*/ 59168 h 1467029"/>
                <a:gd name="connsiteX27" fmla="*/ 826824 w 1541885"/>
                <a:gd name="connsiteY27" fmla="*/ 22973 h 1467029"/>
                <a:gd name="connsiteX28" fmla="*/ 388674 w 1541885"/>
                <a:gd name="connsiteY28" fmla="*/ 24878 h 1467029"/>
                <a:gd name="connsiteX29" fmla="*/ 83874 w 1541885"/>
                <a:gd name="connsiteY29" fmla="*/ 333488 h 1467029"/>
                <a:gd name="connsiteX30" fmla="*/ 3864 w 1541885"/>
                <a:gd name="connsiteY30" fmla="*/ 621143 h 1467029"/>
                <a:gd name="connsiteX0" fmla="*/ 3864 w 1541885"/>
                <a:gd name="connsiteY0" fmla="*/ 619055 h 1464941"/>
                <a:gd name="connsiteX1" fmla="*/ 41964 w 1541885"/>
                <a:gd name="connsiteY1" fmla="*/ 786695 h 1464941"/>
                <a:gd name="connsiteX2" fmla="*/ 34344 w 1541885"/>
                <a:gd name="connsiteY2" fmla="*/ 826700 h 1464941"/>
                <a:gd name="connsiteX3" fmla="*/ 5769 w 1541885"/>
                <a:gd name="connsiteY3" fmla="*/ 843845 h 1464941"/>
                <a:gd name="connsiteX4" fmla="*/ 5769 w 1541885"/>
                <a:gd name="connsiteY4" fmla="*/ 946715 h 1464941"/>
                <a:gd name="connsiteX5" fmla="*/ 66729 w 1541885"/>
                <a:gd name="connsiteY5" fmla="*/ 1061015 h 1464941"/>
                <a:gd name="connsiteX6" fmla="*/ 110544 w 1541885"/>
                <a:gd name="connsiteY6" fmla="*/ 1099115 h 1464941"/>
                <a:gd name="connsiteX7" fmla="*/ 95304 w 1541885"/>
                <a:gd name="connsiteY7" fmla="*/ 1221035 h 1464941"/>
                <a:gd name="connsiteX8" fmla="*/ 127689 w 1541885"/>
                <a:gd name="connsiteY8" fmla="*/ 1312475 h 1464941"/>
                <a:gd name="connsiteX9" fmla="*/ 222939 w 1541885"/>
                <a:gd name="connsiteY9" fmla="*/ 1377245 h 1464941"/>
                <a:gd name="connsiteX10" fmla="*/ 405819 w 1541885"/>
                <a:gd name="connsiteY10" fmla="*/ 1434395 h 1464941"/>
                <a:gd name="connsiteX11" fmla="*/ 664899 w 1541885"/>
                <a:gd name="connsiteY11" fmla="*/ 1464875 h 1464941"/>
                <a:gd name="connsiteX12" fmla="*/ 899214 w 1541885"/>
                <a:gd name="connsiteY12" fmla="*/ 1426775 h 1464941"/>
                <a:gd name="connsiteX13" fmla="*/ 1122099 w 1541885"/>
                <a:gd name="connsiteY13" fmla="*/ 1342955 h 1464941"/>
                <a:gd name="connsiteX14" fmla="*/ 1272594 w 1541885"/>
                <a:gd name="connsiteY14" fmla="*/ 1209605 h 1464941"/>
                <a:gd name="connsiteX15" fmla="*/ 1308789 w 1541885"/>
                <a:gd name="connsiteY15" fmla="*/ 1234370 h 1464941"/>
                <a:gd name="connsiteX16" fmla="*/ 1407849 w 1541885"/>
                <a:gd name="connsiteY16" fmla="*/ 1217225 h 1464941"/>
                <a:gd name="connsiteX17" fmla="*/ 1476429 w 1541885"/>
                <a:gd name="connsiteY17" fmla="*/ 1142930 h 1464941"/>
                <a:gd name="connsiteX18" fmla="*/ 1535484 w 1541885"/>
                <a:gd name="connsiteY18" fmla="*/ 1045775 h 1464941"/>
                <a:gd name="connsiteX19" fmla="*/ 1529769 w 1541885"/>
                <a:gd name="connsiteY19" fmla="*/ 937190 h 1464941"/>
                <a:gd name="connsiteX20" fmla="*/ 1457379 w 1541885"/>
                <a:gd name="connsiteY20" fmla="*/ 862895 h 1464941"/>
                <a:gd name="connsiteX21" fmla="*/ 1392609 w 1541885"/>
                <a:gd name="connsiteY21" fmla="*/ 864800 h 1464941"/>
                <a:gd name="connsiteX22" fmla="*/ 1417374 w 1541885"/>
                <a:gd name="connsiteY22" fmla="*/ 800030 h 1464941"/>
                <a:gd name="connsiteX23" fmla="*/ 1474524 w 1541885"/>
                <a:gd name="connsiteY23" fmla="*/ 438080 h 1464941"/>
                <a:gd name="connsiteX24" fmla="*/ 1394514 w 1541885"/>
                <a:gd name="connsiteY24" fmla="*/ 156140 h 1464941"/>
                <a:gd name="connsiteX25" fmla="*/ 1198299 w 1541885"/>
                <a:gd name="connsiteY25" fmla="*/ 24695 h 1464941"/>
                <a:gd name="connsiteX26" fmla="*/ 1051614 w 1541885"/>
                <a:gd name="connsiteY26" fmla="*/ 3740 h 1464941"/>
                <a:gd name="connsiteX27" fmla="*/ 826824 w 1541885"/>
                <a:gd name="connsiteY27" fmla="*/ 20885 h 1464941"/>
                <a:gd name="connsiteX28" fmla="*/ 388674 w 1541885"/>
                <a:gd name="connsiteY28" fmla="*/ 22790 h 1464941"/>
                <a:gd name="connsiteX29" fmla="*/ 83874 w 1541885"/>
                <a:gd name="connsiteY29" fmla="*/ 331400 h 1464941"/>
                <a:gd name="connsiteX30" fmla="*/ 3864 w 1541885"/>
                <a:gd name="connsiteY30" fmla="*/ 619055 h 1464941"/>
                <a:gd name="connsiteX0" fmla="*/ 3864 w 1541885"/>
                <a:gd name="connsiteY0" fmla="*/ 646071 h 1491957"/>
                <a:gd name="connsiteX1" fmla="*/ 41964 w 1541885"/>
                <a:gd name="connsiteY1" fmla="*/ 813711 h 1491957"/>
                <a:gd name="connsiteX2" fmla="*/ 34344 w 1541885"/>
                <a:gd name="connsiteY2" fmla="*/ 853716 h 1491957"/>
                <a:gd name="connsiteX3" fmla="*/ 5769 w 1541885"/>
                <a:gd name="connsiteY3" fmla="*/ 870861 h 1491957"/>
                <a:gd name="connsiteX4" fmla="*/ 5769 w 1541885"/>
                <a:gd name="connsiteY4" fmla="*/ 973731 h 1491957"/>
                <a:gd name="connsiteX5" fmla="*/ 66729 w 1541885"/>
                <a:gd name="connsiteY5" fmla="*/ 1088031 h 1491957"/>
                <a:gd name="connsiteX6" fmla="*/ 110544 w 1541885"/>
                <a:gd name="connsiteY6" fmla="*/ 1126131 h 1491957"/>
                <a:gd name="connsiteX7" fmla="*/ 95304 w 1541885"/>
                <a:gd name="connsiteY7" fmla="*/ 1248051 h 1491957"/>
                <a:gd name="connsiteX8" fmla="*/ 127689 w 1541885"/>
                <a:gd name="connsiteY8" fmla="*/ 1339491 h 1491957"/>
                <a:gd name="connsiteX9" fmla="*/ 222939 w 1541885"/>
                <a:gd name="connsiteY9" fmla="*/ 1404261 h 1491957"/>
                <a:gd name="connsiteX10" fmla="*/ 405819 w 1541885"/>
                <a:gd name="connsiteY10" fmla="*/ 1461411 h 1491957"/>
                <a:gd name="connsiteX11" fmla="*/ 664899 w 1541885"/>
                <a:gd name="connsiteY11" fmla="*/ 1491891 h 1491957"/>
                <a:gd name="connsiteX12" fmla="*/ 899214 w 1541885"/>
                <a:gd name="connsiteY12" fmla="*/ 1453791 h 1491957"/>
                <a:gd name="connsiteX13" fmla="*/ 1122099 w 1541885"/>
                <a:gd name="connsiteY13" fmla="*/ 1369971 h 1491957"/>
                <a:gd name="connsiteX14" fmla="*/ 1272594 w 1541885"/>
                <a:gd name="connsiteY14" fmla="*/ 1236621 h 1491957"/>
                <a:gd name="connsiteX15" fmla="*/ 1308789 w 1541885"/>
                <a:gd name="connsiteY15" fmla="*/ 1261386 h 1491957"/>
                <a:gd name="connsiteX16" fmla="*/ 1407849 w 1541885"/>
                <a:gd name="connsiteY16" fmla="*/ 1244241 h 1491957"/>
                <a:gd name="connsiteX17" fmla="*/ 1476429 w 1541885"/>
                <a:gd name="connsiteY17" fmla="*/ 1169946 h 1491957"/>
                <a:gd name="connsiteX18" fmla="*/ 1535484 w 1541885"/>
                <a:gd name="connsiteY18" fmla="*/ 1072791 h 1491957"/>
                <a:gd name="connsiteX19" fmla="*/ 1529769 w 1541885"/>
                <a:gd name="connsiteY19" fmla="*/ 964206 h 1491957"/>
                <a:gd name="connsiteX20" fmla="*/ 1457379 w 1541885"/>
                <a:gd name="connsiteY20" fmla="*/ 889911 h 1491957"/>
                <a:gd name="connsiteX21" fmla="*/ 1392609 w 1541885"/>
                <a:gd name="connsiteY21" fmla="*/ 891816 h 1491957"/>
                <a:gd name="connsiteX22" fmla="*/ 1417374 w 1541885"/>
                <a:gd name="connsiteY22" fmla="*/ 827046 h 1491957"/>
                <a:gd name="connsiteX23" fmla="*/ 1474524 w 1541885"/>
                <a:gd name="connsiteY23" fmla="*/ 465096 h 1491957"/>
                <a:gd name="connsiteX24" fmla="*/ 1394514 w 1541885"/>
                <a:gd name="connsiteY24" fmla="*/ 183156 h 1491957"/>
                <a:gd name="connsiteX25" fmla="*/ 1198299 w 1541885"/>
                <a:gd name="connsiteY25" fmla="*/ 51711 h 1491957"/>
                <a:gd name="connsiteX26" fmla="*/ 1051614 w 1541885"/>
                <a:gd name="connsiteY26" fmla="*/ 30756 h 1491957"/>
                <a:gd name="connsiteX27" fmla="*/ 819204 w 1541885"/>
                <a:gd name="connsiteY27" fmla="*/ 276 h 1491957"/>
                <a:gd name="connsiteX28" fmla="*/ 388674 w 1541885"/>
                <a:gd name="connsiteY28" fmla="*/ 49806 h 1491957"/>
                <a:gd name="connsiteX29" fmla="*/ 83874 w 1541885"/>
                <a:gd name="connsiteY29" fmla="*/ 358416 h 1491957"/>
                <a:gd name="connsiteX30" fmla="*/ 3864 w 1541885"/>
                <a:gd name="connsiteY30" fmla="*/ 646071 h 1491957"/>
                <a:gd name="connsiteX0" fmla="*/ 3864 w 1541885"/>
                <a:gd name="connsiteY0" fmla="*/ 646616 h 1492502"/>
                <a:gd name="connsiteX1" fmla="*/ 41964 w 1541885"/>
                <a:gd name="connsiteY1" fmla="*/ 814256 h 1492502"/>
                <a:gd name="connsiteX2" fmla="*/ 34344 w 1541885"/>
                <a:gd name="connsiteY2" fmla="*/ 854261 h 1492502"/>
                <a:gd name="connsiteX3" fmla="*/ 5769 w 1541885"/>
                <a:gd name="connsiteY3" fmla="*/ 871406 h 1492502"/>
                <a:gd name="connsiteX4" fmla="*/ 5769 w 1541885"/>
                <a:gd name="connsiteY4" fmla="*/ 974276 h 1492502"/>
                <a:gd name="connsiteX5" fmla="*/ 66729 w 1541885"/>
                <a:gd name="connsiteY5" fmla="*/ 1088576 h 1492502"/>
                <a:gd name="connsiteX6" fmla="*/ 110544 w 1541885"/>
                <a:gd name="connsiteY6" fmla="*/ 1126676 h 1492502"/>
                <a:gd name="connsiteX7" fmla="*/ 95304 w 1541885"/>
                <a:gd name="connsiteY7" fmla="*/ 1248596 h 1492502"/>
                <a:gd name="connsiteX8" fmla="*/ 127689 w 1541885"/>
                <a:gd name="connsiteY8" fmla="*/ 1340036 h 1492502"/>
                <a:gd name="connsiteX9" fmla="*/ 222939 w 1541885"/>
                <a:gd name="connsiteY9" fmla="*/ 1404806 h 1492502"/>
                <a:gd name="connsiteX10" fmla="*/ 405819 w 1541885"/>
                <a:gd name="connsiteY10" fmla="*/ 1461956 h 1492502"/>
                <a:gd name="connsiteX11" fmla="*/ 664899 w 1541885"/>
                <a:gd name="connsiteY11" fmla="*/ 1492436 h 1492502"/>
                <a:gd name="connsiteX12" fmla="*/ 899214 w 1541885"/>
                <a:gd name="connsiteY12" fmla="*/ 1454336 h 1492502"/>
                <a:gd name="connsiteX13" fmla="*/ 1122099 w 1541885"/>
                <a:gd name="connsiteY13" fmla="*/ 1370516 h 1492502"/>
                <a:gd name="connsiteX14" fmla="*/ 1272594 w 1541885"/>
                <a:gd name="connsiteY14" fmla="*/ 1237166 h 1492502"/>
                <a:gd name="connsiteX15" fmla="*/ 1308789 w 1541885"/>
                <a:gd name="connsiteY15" fmla="*/ 1261931 h 1492502"/>
                <a:gd name="connsiteX16" fmla="*/ 1407849 w 1541885"/>
                <a:gd name="connsiteY16" fmla="*/ 1244786 h 1492502"/>
                <a:gd name="connsiteX17" fmla="*/ 1476429 w 1541885"/>
                <a:gd name="connsiteY17" fmla="*/ 1170491 h 1492502"/>
                <a:gd name="connsiteX18" fmla="*/ 1535484 w 1541885"/>
                <a:gd name="connsiteY18" fmla="*/ 1073336 h 1492502"/>
                <a:gd name="connsiteX19" fmla="*/ 1529769 w 1541885"/>
                <a:gd name="connsiteY19" fmla="*/ 964751 h 1492502"/>
                <a:gd name="connsiteX20" fmla="*/ 1457379 w 1541885"/>
                <a:gd name="connsiteY20" fmla="*/ 890456 h 1492502"/>
                <a:gd name="connsiteX21" fmla="*/ 1392609 w 1541885"/>
                <a:gd name="connsiteY21" fmla="*/ 892361 h 1492502"/>
                <a:gd name="connsiteX22" fmla="*/ 1417374 w 1541885"/>
                <a:gd name="connsiteY22" fmla="*/ 827591 h 1492502"/>
                <a:gd name="connsiteX23" fmla="*/ 1474524 w 1541885"/>
                <a:gd name="connsiteY23" fmla="*/ 465641 h 1492502"/>
                <a:gd name="connsiteX24" fmla="*/ 1394514 w 1541885"/>
                <a:gd name="connsiteY24" fmla="*/ 183701 h 1492502"/>
                <a:gd name="connsiteX25" fmla="*/ 1198299 w 1541885"/>
                <a:gd name="connsiteY25" fmla="*/ 52256 h 1492502"/>
                <a:gd name="connsiteX26" fmla="*/ 1051614 w 1541885"/>
                <a:gd name="connsiteY26" fmla="*/ 21776 h 1492502"/>
                <a:gd name="connsiteX27" fmla="*/ 819204 w 1541885"/>
                <a:gd name="connsiteY27" fmla="*/ 821 h 1492502"/>
                <a:gd name="connsiteX28" fmla="*/ 388674 w 1541885"/>
                <a:gd name="connsiteY28" fmla="*/ 50351 h 1492502"/>
                <a:gd name="connsiteX29" fmla="*/ 83874 w 1541885"/>
                <a:gd name="connsiteY29" fmla="*/ 358961 h 1492502"/>
                <a:gd name="connsiteX30" fmla="*/ 3864 w 1541885"/>
                <a:gd name="connsiteY30" fmla="*/ 646616 h 1492502"/>
                <a:gd name="connsiteX0" fmla="*/ 3864 w 1541885"/>
                <a:gd name="connsiteY0" fmla="*/ 647250 h 1493136"/>
                <a:gd name="connsiteX1" fmla="*/ 41964 w 1541885"/>
                <a:gd name="connsiteY1" fmla="*/ 814890 h 1493136"/>
                <a:gd name="connsiteX2" fmla="*/ 34344 w 1541885"/>
                <a:gd name="connsiteY2" fmla="*/ 854895 h 1493136"/>
                <a:gd name="connsiteX3" fmla="*/ 5769 w 1541885"/>
                <a:gd name="connsiteY3" fmla="*/ 872040 h 1493136"/>
                <a:gd name="connsiteX4" fmla="*/ 5769 w 1541885"/>
                <a:gd name="connsiteY4" fmla="*/ 974910 h 1493136"/>
                <a:gd name="connsiteX5" fmla="*/ 66729 w 1541885"/>
                <a:gd name="connsiteY5" fmla="*/ 1089210 h 1493136"/>
                <a:gd name="connsiteX6" fmla="*/ 110544 w 1541885"/>
                <a:gd name="connsiteY6" fmla="*/ 1127310 h 1493136"/>
                <a:gd name="connsiteX7" fmla="*/ 95304 w 1541885"/>
                <a:gd name="connsiteY7" fmla="*/ 1249230 h 1493136"/>
                <a:gd name="connsiteX8" fmla="*/ 127689 w 1541885"/>
                <a:gd name="connsiteY8" fmla="*/ 1340670 h 1493136"/>
                <a:gd name="connsiteX9" fmla="*/ 222939 w 1541885"/>
                <a:gd name="connsiteY9" fmla="*/ 1405440 h 1493136"/>
                <a:gd name="connsiteX10" fmla="*/ 405819 w 1541885"/>
                <a:gd name="connsiteY10" fmla="*/ 1462590 h 1493136"/>
                <a:gd name="connsiteX11" fmla="*/ 664899 w 1541885"/>
                <a:gd name="connsiteY11" fmla="*/ 1493070 h 1493136"/>
                <a:gd name="connsiteX12" fmla="*/ 899214 w 1541885"/>
                <a:gd name="connsiteY12" fmla="*/ 1454970 h 1493136"/>
                <a:gd name="connsiteX13" fmla="*/ 1122099 w 1541885"/>
                <a:gd name="connsiteY13" fmla="*/ 1371150 h 1493136"/>
                <a:gd name="connsiteX14" fmla="*/ 1272594 w 1541885"/>
                <a:gd name="connsiteY14" fmla="*/ 1237800 h 1493136"/>
                <a:gd name="connsiteX15" fmla="*/ 1308789 w 1541885"/>
                <a:gd name="connsiteY15" fmla="*/ 1262565 h 1493136"/>
                <a:gd name="connsiteX16" fmla="*/ 1407849 w 1541885"/>
                <a:gd name="connsiteY16" fmla="*/ 1245420 h 1493136"/>
                <a:gd name="connsiteX17" fmla="*/ 1476429 w 1541885"/>
                <a:gd name="connsiteY17" fmla="*/ 1171125 h 1493136"/>
                <a:gd name="connsiteX18" fmla="*/ 1535484 w 1541885"/>
                <a:gd name="connsiteY18" fmla="*/ 1073970 h 1493136"/>
                <a:gd name="connsiteX19" fmla="*/ 1529769 w 1541885"/>
                <a:gd name="connsiteY19" fmla="*/ 965385 h 1493136"/>
                <a:gd name="connsiteX20" fmla="*/ 1457379 w 1541885"/>
                <a:gd name="connsiteY20" fmla="*/ 891090 h 1493136"/>
                <a:gd name="connsiteX21" fmla="*/ 1392609 w 1541885"/>
                <a:gd name="connsiteY21" fmla="*/ 892995 h 1493136"/>
                <a:gd name="connsiteX22" fmla="*/ 1417374 w 1541885"/>
                <a:gd name="connsiteY22" fmla="*/ 828225 h 1493136"/>
                <a:gd name="connsiteX23" fmla="*/ 1474524 w 1541885"/>
                <a:gd name="connsiteY23" fmla="*/ 466275 h 1493136"/>
                <a:gd name="connsiteX24" fmla="*/ 1394514 w 1541885"/>
                <a:gd name="connsiteY24" fmla="*/ 184335 h 1493136"/>
                <a:gd name="connsiteX25" fmla="*/ 1198299 w 1541885"/>
                <a:gd name="connsiteY25" fmla="*/ 52890 h 1493136"/>
                <a:gd name="connsiteX26" fmla="*/ 1055424 w 1541885"/>
                <a:gd name="connsiteY26" fmla="*/ 16695 h 1493136"/>
                <a:gd name="connsiteX27" fmla="*/ 819204 w 1541885"/>
                <a:gd name="connsiteY27" fmla="*/ 1455 h 1493136"/>
                <a:gd name="connsiteX28" fmla="*/ 388674 w 1541885"/>
                <a:gd name="connsiteY28" fmla="*/ 50985 h 1493136"/>
                <a:gd name="connsiteX29" fmla="*/ 83874 w 1541885"/>
                <a:gd name="connsiteY29" fmla="*/ 359595 h 1493136"/>
                <a:gd name="connsiteX30" fmla="*/ 3864 w 1541885"/>
                <a:gd name="connsiteY30" fmla="*/ 647250 h 1493136"/>
                <a:gd name="connsiteX0" fmla="*/ 3864 w 1541885"/>
                <a:gd name="connsiteY0" fmla="*/ 647354 h 1493240"/>
                <a:gd name="connsiteX1" fmla="*/ 41964 w 1541885"/>
                <a:gd name="connsiteY1" fmla="*/ 814994 h 1493240"/>
                <a:gd name="connsiteX2" fmla="*/ 34344 w 1541885"/>
                <a:gd name="connsiteY2" fmla="*/ 854999 h 1493240"/>
                <a:gd name="connsiteX3" fmla="*/ 5769 w 1541885"/>
                <a:gd name="connsiteY3" fmla="*/ 872144 h 1493240"/>
                <a:gd name="connsiteX4" fmla="*/ 5769 w 1541885"/>
                <a:gd name="connsiteY4" fmla="*/ 975014 h 1493240"/>
                <a:gd name="connsiteX5" fmla="*/ 66729 w 1541885"/>
                <a:gd name="connsiteY5" fmla="*/ 1089314 h 1493240"/>
                <a:gd name="connsiteX6" fmla="*/ 110544 w 1541885"/>
                <a:gd name="connsiteY6" fmla="*/ 1127414 h 1493240"/>
                <a:gd name="connsiteX7" fmla="*/ 95304 w 1541885"/>
                <a:gd name="connsiteY7" fmla="*/ 1249334 h 1493240"/>
                <a:gd name="connsiteX8" fmla="*/ 127689 w 1541885"/>
                <a:gd name="connsiteY8" fmla="*/ 1340774 h 1493240"/>
                <a:gd name="connsiteX9" fmla="*/ 222939 w 1541885"/>
                <a:gd name="connsiteY9" fmla="*/ 1405544 h 1493240"/>
                <a:gd name="connsiteX10" fmla="*/ 405819 w 1541885"/>
                <a:gd name="connsiteY10" fmla="*/ 1462694 h 1493240"/>
                <a:gd name="connsiteX11" fmla="*/ 664899 w 1541885"/>
                <a:gd name="connsiteY11" fmla="*/ 1493174 h 1493240"/>
                <a:gd name="connsiteX12" fmla="*/ 899214 w 1541885"/>
                <a:gd name="connsiteY12" fmla="*/ 1455074 h 1493240"/>
                <a:gd name="connsiteX13" fmla="*/ 1122099 w 1541885"/>
                <a:gd name="connsiteY13" fmla="*/ 1371254 h 1493240"/>
                <a:gd name="connsiteX14" fmla="*/ 1272594 w 1541885"/>
                <a:gd name="connsiteY14" fmla="*/ 1237904 h 1493240"/>
                <a:gd name="connsiteX15" fmla="*/ 1308789 w 1541885"/>
                <a:gd name="connsiteY15" fmla="*/ 1262669 h 1493240"/>
                <a:gd name="connsiteX16" fmla="*/ 1407849 w 1541885"/>
                <a:gd name="connsiteY16" fmla="*/ 1245524 h 1493240"/>
                <a:gd name="connsiteX17" fmla="*/ 1476429 w 1541885"/>
                <a:gd name="connsiteY17" fmla="*/ 1171229 h 1493240"/>
                <a:gd name="connsiteX18" fmla="*/ 1535484 w 1541885"/>
                <a:gd name="connsiteY18" fmla="*/ 1074074 h 1493240"/>
                <a:gd name="connsiteX19" fmla="*/ 1529769 w 1541885"/>
                <a:gd name="connsiteY19" fmla="*/ 965489 h 1493240"/>
                <a:gd name="connsiteX20" fmla="*/ 1457379 w 1541885"/>
                <a:gd name="connsiteY20" fmla="*/ 891194 h 1493240"/>
                <a:gd name="connsiteX21" fmla="*/ 1392609 w 1541885"/>
                <a:gd name="connsiteY21" fmla="*/ 893099 h 1493240"/>
                <a:gd name="connsiteX22" fmla="*/ 1417374 w 1541885"/>
                <a:gd name="connsiteY22" fmla="*/ 828329 h 1493240"/>
                <a:gd name="connsiteX23" fmla="*/ 1474524 w 1541885"/>
                <a:gd name="connsiteY23" fmla="*/ 466379 h 1493240"/>
                <a:gd name="connsiteX24" fmla="*/ 1394514 w 1541885"/>
                <a:gd name="connsiteY24" fmla="*/ 184439 h 1493240"/>
                <a:gd name="connsiteX25" fmla="*/ 1234494 w 1541885"/>
                <a:gd name="connsiteY25" fmla="*/ 60614 h 1493240"/>
                <a:gd name="connsiteX26" fmla="*/ 1055424 w 1541885"/>
                <a:gd name="connsiteY26" fmla="*/ 16799 h 1493240"/>
                <a:gd name="connsiteX27" fmla="*/ 819204 w 1541885"/>
                <a:gd name="connsiteY27" fmla="*/ 1559 h 1493240"/>
                <a:gd name="connsiteX28" fmla="*/ 388674 w 1541885"/>
                <a:gd name="connsiteY28" fmla="*/ 51089 h 1493240"/>
                <a:gd name="connsiteX29" fmla="*/ 83874 w 1541885"/>
                <a:gd name="connsiteY29" fmla="*/ 359699 h 1493240"/>
                <a:gd name="connsiteX30" fmla="*/ 3864 w 1541885"/>
                <a:gd name="connsiteY30" fmla="*/ 647354 h 1493240"/>
                <a:gd name="connsiteX0" fmla="*/ 3864 w 1541885"/>
                <a:gd name="connsiteY0" fmla="*/ 660052 h 1505938"/>
                <a:gd name="connsiteX1" fmla="*/ 41964 w 1541885"/>
                <a:gd name="connsiteY1" fmla="*/ 827692 h 1505938"/>
                <a:gd name="connsiteX2" fmla="*/ 34344 w 1541885"/>
                <a:gd name="connsiteY2" fmla="*/ 867697 h 1505938"/>
                <a:gd name="connsiteX3" fmla="*/ 5769 w 1541885"/>
                <a:gd name="connsiteY3" fmla="*/ 884842 h 1505938"/>
                <a:gd name="connsiteX4" fmla="*/ 5769 w 1541885"/>
                <a:gd name="connsiteY4" fmla="*/ 987712 h 1505938"/>
                <a:gd name="connsiteX5" fmla="*/ 66729 w 1541885"/>
                <a:gd name="connsiteY5" fmla="*/ 1102012 h 1505938"/>
                <a:gd name="connsiteX6" fmla="*/ 110544 w 1541885"/>
                <a:gd name="connsiteY6" fmla="*/ 1140112 h 1505938"/>
                <a:gd name="connsiteX7" fmla="*/ 95304 w 1541885"/>
                <a:gd name="connsiteY7" fmla="*/ 1262032 h 1505938"/>
                <a:gd name="connsiteX8" fmla="*/ 127689 w 1541885"/>
                <a:gd name="connsiteY8" fmla="*/ 1353472 h 1505938"/>
                <a:gd name="connsiteX9" fmla="*/ 222939 w 1541885"/>
                <a:gd name="connsiteY9" fmla="*/ 1418242 h 1505938"/>
                <a:gd name="connsiteX10" fmla="*/ 405819 w 1541885"/>
                <a:gd name="connsiteY10" fmla="*/ 1475392 h 1505938"/>
                <a:gd name="connsiteX11" fmla="*/ 664899 w 1541885"/>
                <a:gd name="connsiteY11" fmla="*/ 1505872 h 1505938"/>
                <a:gd name="connsiteX12" fmla="*/ 899214 w 1541885"/>
                <a:gd name="connsiteY12" fmla="*/ 1467772 h 1505938"/>
                <a:gd name="connsiteX13" fmla="*/ 1122099 w 1541885"/>
                <a:gd name="connsiteY13" fmla="*/ 1383952 h 1505938"/>
                <a:gd name="connsiteX14" fmla="*/ 1272594 w 1541885"/>
                <a:gd name="connsiteY14" fmla="*/ 1250602 h 1505938"/>
                <a:gd name="connsiteX15" fmla="*/ 1308789 w 1541885"/>
                <a:gd name="connsiteY15" fmla="*/ 1275367 h 1505938"/>
                <a:gd name="connsiteX16" fmla="*/ 1407849 w 1541885"/>
                <a:gd name="connsiteY16" fmla="*/ 1258222 h 1505938"/>
                <a:gd name="connsiteX17" fmla="*/ 1476429 w 1541885"/>
                <a:gd name="connsiteY17" fmla="*/ 1183927 h 1505938"/>
                <a:gd name="connsiteX18" fmla="*/ 1535484 w 1541885"/>
                <a:gd name="connsiteY18" fmla="*/ 1086772 h 1505938"/>
                <a:gd name="connsiteX19" fmla="*/ 1529769 w 1541885"/>
                <a:gd name="connsiteY19" fmla="*/ 978187 h 1505938"/>
                <a:gd name="connsiteX20" fmla="*/ 1457379 w 1541885"/>
                <a:gd name="connsiteY20" fmla="*/ 903892 h 1505938"/>
                <a:gd name="connsiteX21" fmla="*/ 1392609 w 1541885"/>
                <a:gd name="connsiteY21" fmla="*/ 905797 h 1505938"/>
                <a:gd name="connsiteX22" fmla="*/ 1417374 w 1541885"/>
                <a:gd name="connsiteY22" fmla="*/ 841027 h 1505938"/>
                <a:gd name="connsiteX23" fmla="*/ 1474524 w 1541885"/>
                <a:gd name="connsiteY23" fmla="*/ 479077 h 1505938"/>
                <a:gd name="connsiteX24" fmla="*/ 1394514 w 1541885"/>
                <a:gd name="connsiteY24" fmla="*/ 197137 h 1505938"/>
                <a:gd name="connsiteX25" fmla="*/ 1234494 w 1541885"/>
                <a:gd name="connsiteY25" fmla="*/ 73312 h 1505938"/>
                <a:gd name="connsiteX26" fmla="*/ 1055424 w 1541885"/>
                <a:gd name="connsiteY26" fmla="*/ 29497 h 1505938"/>
                <a:gd name="connsiteX27" fmla="*/ 784914 w 1541885"/>
                <a:gd name="connsiteY27" fmla="*/ 922 h 1505938"/>
                <a:gd name="connsiteX28" fmla="*/ 388674 w 1541885"/>
                <a:gd name="connsiteY28" fmla="*/ 63787 h 1505938"/>
                <a:gd name="connsiteX29" fmla="*/ 83874 w 1541885"/>
                <a:gd name="connsiteY29" fmla="*/ 372397 h 1505938"/>
                <a:gd name="connsiteX30" fmla="*/ 3864 w 1541885"/>
                <a:gd name="connsiteY30" fmla="*/ 660052 h 1505938"/>
                <a:gd name="connsiteX0" fmla="*/ 3864 w 1541885"/>
                <a:gd name="connsiteY0" fmla="*/ 660052 h 1505938"/>
                <a:gd name="connsiteX1" fmla="*/ 41964 w 1541885"/>
                <a:gd name="connsiteY1" fmla="*/ 827692 h 1505938"/>
                <a:gd name="connsiteX2" fmla="*/ 34344 w 1541885"/>
                <a:gd name="connsiteY2" fmla="*/ 867697 h 1505938"/>
                <a:gd name="connsiteX3" fmla="*/ 5769 w 1541885"/>
                <a:gd name="connsiteY3" fmla="*/ 884842 h 1505938"/>
                <a:gd name="connsiteX4" fmla="*/ 5769 w 1541885"/>
                <a:gd name="connsiteY4" fmla="*/ 987712 h 1505938"/>
                <a:gd name="connsiteX5" fmla="*/ 66729 w 1541885"/>
                <a:gd name="connsiteY5" fmla="*/ 1102012 h 1505938"/>
                <a:gd name="connsiteX6" fmla="*/ 110544 w 1541885"/>
                <a:gd name="connsiteY6" fmla="*/ 1140112 h 1505938"/>
                <a:gd name="connsiteX7" fmla="*/ 95304 w 1541885"/>
                <a:gd name="connsiteY7" fmla="*/ 1262032 h 1505938"/>
                <a:gd name="connsiteX8" fmla="*/ 127689 w 1541885"/>
                <a:gd name="connsiteY8" fmla="*/ 1353472 h 1505938"/>
                <a:gd name="connsiteX9" fmla="*/ 222939 w 1541885"/>
                <a:gd name="connsiteY9" fmla="*/ 1418242 h 1505938"/>
                <a:gd name="connsiteX10" fmla="*/ 405819 w 1541885"/>
                <a:gd name="connsiteY10" fmla="*/ 1475392 h 1505938"/>
                <a:gd name="connsiteX11" fmla="*/ 664899 w 1541885"/>
                <a:gd name="connsiteY11" fmla="*/ 1505872 h 1505938"/>
                <a:gd name="connsiteX12" fmla="*/ 899214 w 1541885"/>
                <a:gd name="connsiteY12" fmla="*/ 1467772 h 1505938"/>
                <a:gd name="connsiteX13" fmla="*/ 1122099 w 1541885"/>
                <a:gd name="connsiteY13" fmla="*/ 1383952 h 1505938"/>
                <a:gd name="connsiteX14" fmla="*/ 1272594 w 1541885"/>
                <a:gd name="connsiteY14" fmla="*/ 1250602 h 1505938"/>
                <a:gd name="connsiteX15" fmla="*/ 1308789 w 1541885"/>
                <a:gd name="connsiteY15" fmla="*/ 1275367 h 1505938"/>
                <a:gd name="connsiteX16" fmla="*/ 1407849 w 1541885"/>
                <a:gd name="connsiteY16" fmla="*/ 1258222 h 1505938"/>
                <a:gd name="connsiteX17" fmla="*/ 1476429 w 1541885"/>
                <a:gd name="connsiteY17" fmla="*/ 1183927 h 1505938"/>
                <a:gd name="connsiteX18" fmla="*/ 1535484 w 1541885"/>
                <a:gd name="connsiteY18" fmla="*/ 1086772 h 1505938"/>
                <a:gd name="connsiteX19" fmla="*/ 1529769 w 1541885"/>
                <a:gd name="connsiteY19" fmla="*/ 978187 h 1505938"/>
                <a:gd name="connsiteX20" fmla="*/ 1457379 w 1541885"/>
                <a:gd name="connsiteY20" fmla="*/ 903892 h 1505938"/>
                <a:gd name="connsiteX21" fmla="*/ 1392609 w 1541885"/>
                <a:gd name="connsiteY21" fmla="*/ 905797 h 1505938"/>
                <a:gd name="connsiteX22" fmla="*/ 1417374 w 1541885"/>
                <a:gd name="connsiteY22" fmla="*/ 841027 h 1505938"/>
                <a:gd name="connsiteX23" fmla="*/ 1474524 w 1541885"/>
                <a:gd name="connsiteY23" fmla="*/ 479077 h 1505938"/>
                <a:gd name="connsiteX24" fmla="*/ 1396419 w 1541885"/>
                <a:gd name="connsiteY24" fmla="*/ 216187 h 1505938"/>
                <a:gd name="connsiteX25" fmla="*/ 1234494 w 1541885"/>
                <a:gd name="connsiteY25" fmla="*/ 73312 h 1505938"/>
                <a:gd name="connsiteX26" fmla="*/ 1055424 w 1541885"/>
                <a:gd name="connsiteY26" fmla="*/ 29497 h 1505938"/>
                <a:gd name="connsiteX27" fmla="*/ 784914 w 1541885"/>
                <a:gd name="connsiteY27" fmla="*/ 922 h 1505938"/>
                <a:gd name="connsiteX28" fmla="*/ 388674 w 1541885"/>
                <a:gd name="connsiteY28" fmla="*/ 63787 h 1505938"/>
                <a:gd name="connsiteX29" fmla="*/ 83874 w 1541885"/>
                <a:gd name="connsiteY29" fmla="*/ 372397 h 1505938"/>
                <a:gd name="connsiteX30" fmla="*/ 3864 w 1541885"/>
                <a:gd name="connsiteY30" fmla="*/ 660052 h 1505938"/>
                <a:gd name="connsiteX0" fmla="*/ 3864 w 1541885"/>
                <a:gd name="connsiteY0" fmla="*/ 660107 h 1505993"/>
                <a:gd name="connsiteX1" fmla="*/ 41964 w 1541885"/>
                <a:gd name="connsiteY1" fmla="*/ 827747 h 1505993"/>
                <a:gd name="connsiteX2" fmla="*/ 34344 w 1541885"/>
                <a:gd name="connsiteY2" fmla="*/ 867752 h 1505993"/>
                <a:gd name="connsiteX3" fmla="*/ 5769 w 1541885"/>
                <a:gd name="connsiteY3" fmla="*/ 884897 h 1505993"/>
                <a:gd name="connsiteX4" fmla="*/ 5769 w 1541885"/>
                <a:gd name="connsiteY4" fmla="*/ 987767 h 1505993"/>
                <a:gd name="connsiteX5" fmla="*/ 66729 w 1541885"/>
                <a:gd name="connsiteY5" fmla="*/ 1102067 h 1505993"/>
                <a:gd name="connsiteX6" fmla="*/ 110544 w 1541885"/>
                <a:gd name="connsiteY6" fmla="*/ 1140167 h 1505993"/>
                <a:gd name="connsiteX7" fmla="*/ 95304 w 1541885"/>
                <a:gd name="connsiteY7" fmla="*/ 1262087 h 1505993"/>
                <a:gd name="connsiteX8" fmla="*/ 127689 w 1541885"/>
                <a:gd name="connsiteY8" fmla="*/ 1353527 h 1505993"/>
                <a:gd name="connsiteX9" fmla="*/ 222939 w 1541885"/>
                <a:gd name="connsiteY9" fmla="*/ 1418297 h 1505993"/>
                <a:gd name="connsiteX10" fmla="*/ 405819 w 1541885"/>
                <a:gd name="connsiteY10" fmla="*/ 1475447 h 1505993"/>
                <a:gd name="connsiteX11" fmla="*/ 664899 w 1541885"/>
                <a:gd name="connsiteY11" fmla="*/ 1505927 h 1505993"/>
                <a:gd name="connsiteX12" fmla="*/ 899214 w 1541885"/>
                <a:gd name="connsiteY12" fmla="*/ 1467827 h 1505993"/>
                <a:gd name="connsiteX13" fmla="*/ 1122099 w 1541885"/>
                <a:gd name="connsiteY13" fmla="*/ 1384007 h 1505993"/>
                <a:gd name="connsiteX14" fmla="*/ 1272594 w 1541885"/>
                <a:gd name="connsiteY14" fmla="*/ 1250657 h 1505993"/>
                <a:gd name="connsiteX15" fmla="*/ 1308789 w 1541885"/>
                <a:gd name="connsiteY15" fmla="*/ 1275422 h 1505993"/>
                <a:gd name="connsiteX16" fmla="*/ 1407849 w 1541885"/>
                <a:gd name="connsiteY16" fmla="*/ 1258277 h 1505993"/>
                <a:gd name="connsiteX17" fmla="*/ 1476429 w 1541885"/>
                <a:gd name="connsiteY17" fmla="*/ 1183982 h 1505993"/>
                <a:gd name="connsiteX18" fmla="*/ 1535484 w 1541885"/>
                <a:gd name="connsiteY18" fmla="*/ 1086827 h 1505993"/>
                <a:gd name="connsiteX19" fmla="*/ 1529769 w 1541885"/>
                <a:gd name="connsiteY19" fmla="*/ 978242 h 1505993"/>
                <a:gd name="connsiteX20" fmla="*/ 1457379 w 1541885"/>
                <a:gd name="connsiteY20" fmla="*/ 903947 h 1505993"/>
                <a:gd name="connsiteX21" fmla="*/ 1392609 w 1541885"/>
                <a:gd name="connsiteY21" fmla="*/ 905852 h 1505993"/>
                <a:gd name="connsiteX22" fmla="*/ 1417374 w 1541885"/>
                <a:gd name="connsiteY22" fmla="*/ 841082 h 1505993"/>
                <a:gd name="connsiteX23" fmla="*/ 1474524 w 1541885"/>
                <a:gd name="connsiteY23" fmla="*/ 479132 h 1505993"/>
                <a:gd name="connsiteX24" fmla="*/ 1396419 w 1541885"/>
                <a:gd name="connsiteY24" fmla="*/ 216242 h 1505993"/>
                <a:gd name="connsiteX25" fmla="*/ 1230684 w 1541885"/>
                <a:gd name="connsiteY25" fmla="*/ 82892 h 1505993"/>
                <a:gd name="connsiteX26" fmla="*/ 1055424 w 1541885"/>
                <a:gd name="connsiteY26" fmla="*/ 29552 h 1505993"/>
                <a:gd name="connsiteX27" fmla="*/ 784914 w 1541885"/>
                <a:gd name="connsiteY27" fmla="*/ 977 h 1505993"/>
                <a:gd name="connsiteX28" fmla="*/ 388674 w 1541885"/>
                <a:gd name="connsiteY28" fmla="*/ 63842 h 1505993"/>
                <a:gd name="connsiteX29" fmla="*/ 83874 w 1541885"/>
                <a:gd name="connsiteY29" fmla="*/ 372452 h 1505993"/>
                <a:gd name="connsiteX30" fmla="*/ 3864 w 1541885"/>
                <a:gd name="connsiteY30" fmla="*/ 660107 h 1505993"/>
                <a:gd name="connsiteX0" fmla="*/ 3864 w 1541885"/>
                <a:gd name="connsiteY0" fmla="*/ 660701 h 1506587"/>
                <a:gd name="connsiteX1" fmla="*/ 41964 w 1541885"/>
                <a:gd name="connsiteY1" fmla="*/ 828341 h 1506587"/>
                <a:gd name="connsiteX2" fmla="*/ 34344 w 1541885"/>
                <a:gd name="connsiteY2" fmla="*/ 868346 h 1506587"/>
                <a:gd name="connsiteX3" fmla="*/ 5769 w 1541885"/>
                <a:gd name="connsiteY3" fmla="*/ 885491 h 1506587"/>
                <a:gd name="connsiteX4" fmla="*/ 5769 w 1541885"/>
                <a:gd name="connsiteY4" fmla="*/ 988361 h 1506587"/>
                <a:gd name="connsiteX5" fmla="*/ 66729 w 1541885"/>
                <a:gd name="connsiteY5" fmla="*/ 1102661 h 1506587"/>
                <a:gd name="connsiteX6" fmla="*/ 110544 w 1541885"/>
                <a:gd name="connsiteY6" fmla="*/ 1140761 h 1506587"/>
                <a:gd name="connsiteX7" fmla="*/ 95304 w 1541885"/>
                <a:gd name="connsiteY7" fmla="*/ 1262681 h 1506587"/>
                <a:gd name="connsiteX8" fmla="*/ 127689 w 1541885"/>
                <a:gd name="connsiteY8" fmla="*/ 1354121 h 1506587"/>
                <a:gd name="connsiteX9" fmla="*/ 222939 w 1541885"/>
                <a:gd name="connsiteY9" fmla="*/ 1418891 h 1506587"/>
                <a:gd name="connsiteX10" fmla="*/ 405819 w 1541885"/>
                <a:gd name="connsiteY10" fmla="*/ 1476041 h 1506587"/>
                <a:gd name="connsiteX11" fmla="*/ 664899 w 1541885"/>
                <a:gd name="connsiteY11" fmla="*/ 1506521 h 1506587"/>
                <a:gd name="connsiteX12" fmla="*/ 899214 w 1541885"/>
                <a:gd name="connsiteY12" fmla="*/ 1468421 h 1506587"/>
                <a:gd name="connsiteX13" fmla="*/ 1122099 w 1541885"/>
                <a:gd name="connsiteY13" fmla="*/ 1384601 h 1506587"/>
                <a:gd name="connsiteX14" fmla="*/ 1272594 w 1541885"/>
                <a:gd name="connsiteY14" fmla="*/ 1251251 h 1506587"/>
                <a:gd name="connsiteX15" fmla="*/ 1308789 w 1541885"/>
                <a:gd name="connsiteY15" fmla="*/ 1276016 h 1506587"/>
                <a:gd name="connsiteX16" fmla="*/ 1407849 w 1541885"/>
                <a:gd name="connsiteY16" fmla="*/ 1258871 h 1506587"/>
                <a:gd name="connsiteX17" fmla="*/ 1476429 w 1541885"/>
                <a:gd name="connsiteY17" fmla="*/ 1184576 h 1506587"/>
                <a:gd name="connsiteX18" fmla="*/ 1535484 w 1541885"/>
                <a:gd name="connsiteY18" fmla="*/ 1087421 h 1506587"/>
                <a:gd name="connsiteX19" fmla="*/ 1529769 w 1541885"/>
                <a:gd name="connsiteY19" fmla="*/ 978836 h 1506587"/>
                <a:gd name="connsiteX20" fmla="*/ 1457379 w 1541885"/>
                <a:gd name="connsiteY20" fmla="*/ 904541 h 1506587"/>
                <a:gd name="connsiteX21" fmla="*/ 1392609 w 1541885"/>
                <a:gd name="connsiteY21" fmla="*/ 906446 h 1506587"/>
                <a:gd name="connsiteX22" fmla="*/ 1417374 w 1541885"/>
                <a:gd name="connsiteY22" fmla="*/ 841676 h 1506587"/>
                <a:gd name="connsiteX23" fmla="*/ 1474524 w 1541885"/>
                <a:gd name="connsiteY23" fmla="*/ 479726 h 1506587"/>
                <a:gd name="connsiteX24" fmla="*/ 1396419 w 1541885"/>
                <a:gd name="connsiteY24" fmla="*/ 216836 h 1506587"/>
                <a:gd name="connsiteX25" fmla="*/ 1230684 w 1541885"/>
                <a:gd name="connsiteY25" fmla="*/ 83486 h 1506587"/>
                <a:gd name="connsiteX26" fmla="*/ 1055424 w 1541885"/>
                <a:gd name="connsiteY26" fmla="*/ 24431 h 1506587"/>
                <a:gd name="connsiteX27" fmla="*/ 784914 w 1541885"/>
                <a:gd name="connsiteY27" fmla="*/ 1571 h 1506587"/>
                <a:gd name="connsiteX28" fmla="*/ 388674 w 1541885"/>
                <a:gd name="connsiteY28" fmla="*/ 64436 h 1506587"/>
                <a:gd name="connsiteX29" fmla="*/ 83874 w 1541885"/>
                <a:gd name="connsiteY29" fmla="*/ 373046 h 1506587"/>
                <a:gd name="connsiteX30" fmla="*/ 3864 w 1541885"/>
                <a:gd name="connsiteY30" fmla="*/ 660701 h 1506587"/>
                <a:gd name="connsiteX0" fmla="*/ 3864 w 1541885"/>
                <a:gd name="connsiteY0" fmla="*/ 661966 h 1507852"/>
                <a:gd name="connsiteX1" fmla="*/ 41964 w 1541885"/>
                <a:gd name="connsiteY1" fmla="*/ 829606 h 1507852"/>
                <a:gd name="connsiteX2" fmla="*/ 34344 w 1541885"/>
                <a:gd name="connsiteY2" fmla="*/ 869611 h 1507852"/>
                <a:gd name="connsiteX3" fmla="*/ 5769 w 1541885"/>
                <a:gd name="connsiteY3" fmla="*/ 886756 h 1507852"/>
                <a:gd name="connsiteX4" fmla="*/ 5769 w 1541885"/>
                <a:gd name="connsiteY4" fmla="*/ 989626 h 1507852"/>
                <a:gd name="connsiteX5" fmla="*/ 66729 w 1541885"/>
                <a:gd name="connsiteY5" fmla="*/ 1103926 h 1507852"/>
                <a:gd name="connsiteX6" fmla="*/ 110544 w 1541885"/>
                <a:gd name="connsiteY6" fmla="*/ 1142026 h 1507852"/>
                <a:gd name="connsiteX7" fmla="*/ 95304 w 1541885"/>
                <a:gd name="connsiteY7" fmla="*/ 1263946 h 1507852"/>
                <a:gd name="connsiteX8" fmla="*/ 127689 w 1541885"/>
                <a:gd name="connsiteY8" fmla="*/ 1355386 h 1507852"/>
                <a:gd name="connsiteX9" fmla="*/ 222939 w 1541885"/>
                <a:gd name="connsiteY9" fmla="*/ 1420156 h 1507852"/>
                <a:gd name="connsiteX10" fmla="*/ 405819 w 1541885"/>
                <a:gd name="connsiteY10" fmla="*/ 1477306 h 1507852"/>
                <a:gd name="connsiteX11" fmla="*/ 664899 w 1541885"/>
                <a:gd name="connsiteY11" fmla="*/ 1507786 h 1507852"/>
                <a:gd name="connsiteX12" fmla="*/ 899214 w 1541885"/>
                <a:gd name="connsiteY12" fmla="*/ 1469686 h 1507852"/>
                <a:gd name="connsiteX13" fmla="*/ 1122099 w 1541885"/>
                <a:gd name="connsiteY13" fmla="*/ 1385866 h 1507852"/>
                <a:gd name="connsiteX14" fmla="*/ 1272594 w 1541885"/>
                <a:gd name="connsiteY14" fmla="*/ 1252516 h 1507852"/>
                <a:gd name="connsiteX15" fmla="*/ 1308789 w 1541885"/>
                <a:gd name="connsiteY15" fmla="*/ 1277281 h 1507852"/>
                <a:gd name="connsiteX16" fmla="*/ 1407849 w 1541885"/>
                <a:gd name="connsiteY16" fmla="*/ 1260136 h 1507852"/>
                <a:gd name="connsiteX17" fmla="*/ 1476429 w 1541885"/>
                <a:gd name="connsiteY17" fmla="*/ 1185841 h 1507852"/>
                <a:gd name="connsiteX18" fmla="*/ 1535484 w 1541885"/>
                <a:gd name="connsiteY18" fmla="*/ 1088686 h 1507852"/>
                <a:gd name="connsiteX19" fmla="*/ 1529769 w 1541885"/>
                <a:gd name="connsiteY19" fmla="*/ 980101 h 1507852"/>
                <a:gd name="connsiteX20" fmla="*/ 1457379 w 1541885"/>
                <a:gd name="connsiteY20" fmla="*/ 905806 h 1507852"/>
                <a:gd name="connsiteX21" fmla="*/ 1392609 w 1541885"/>
                <a:gd name="connsiteY21" fmla="*/ 907711 h 1507852"/>
                <a:gd name="connsiteX22" fmla="*/ 1417374 w 1541885"/>
                <a:gd name="connsiteY22" fmla="*/ 842941 h 1507852"/>
                <a:gd name="connsiteX23" fmla="*/ 1474524 w 1541885"/>
                <a:gd name="connsiteY23" fmla="*/ 480991 h 1507852"/>
                <a:gd name="connsiteX24" fmla="*/ 1396419 w 1541885"/>
                <a:gd name="connsiteY24" fmla="*/ 218101 h 1507852"/>
                <a:gd name="connsiteX25" fmla="*/ 1230684 w 1541885"/>
                <a:gd name="connsiteY25" fmla="*/ 84751 h 1507852"/>
                <a:gd name="connsiteX26" fmla="*/ 1055424 w 1541885"/>
                <a:gd name="connsiteY26" fmla="*/ 25696 h 1507852"/>
                <a:gd name="connsiteX27" fmla="*/ 784914 w 1541885"/>
                <a:gd name="connsiteY27" fmla="*/ 2836 h 1507852"/>
                <a:gd name="connsiteX28" fmla="*/ 358194 w 1541885"/>
                <a:gd name="connsiteY28" fmla="*/ 86656 h 1507852"/>
                <a:gd name="connsiteX29" fmla="*/ 83874 w 1541885"/>
                <a:gd name="connsiteY29" fmla="*/ 374311 h 1507852"/>
                <a:gd name="connsiteX30" fmla="*/ 3864 w 1541885"/>
                <a:gd name="connsiteY30" fmla="*/ 661966 h 1507852"/>
                <a:gd name="connsiteX0" fmla="*/ 3864 w 1541885"/>
                <a:gd name="connsiteY0" fmla="*/ 661966 h 1507852"/>
                <a:gd name="connsiteX1" fmla="*/ 41964 w 1541885"/>
                <a:gd name="connsiteY1" fmla="*/ 829606 h 1507852"/>
                <a:gd name="connsiteX2" fmla="*/ 34344 w 1541885"/>
                <a:gd name="connsiteY2" fmla="*/ 869611 h 1507852"/>
                <a:gd name="connsiteX3" fmla="*/ 5769 w 1541885"/>
                <a:gd name="connsiteY3" fmla="*/ 886756 h 1507852"/>
                <a:gd name="connsiteX4" fmla="*/ 5769 w 1541885"/>
                <a:gd name="connsiteY4" fmla="*/ 989626 h 1507852"/>
                <a:gd name="connsiteX5" fmla="*/ 66729 w 1541885"/>
                <a:gd name="connsiteY5" fmla="*/ 1103926 h 1507852"/>
                <a:gd name="connsiteX6" fmla="*/ 110544 w 1541885"/>
                <a:gd name="connsiteY6" fmla="*/ 1142026 h 1507852"/>
                <a:gd name="connsiteX7" fmla="*/ 95304 w 1541885"/>
                <a:gd name="connsiteY7" fmla="*/ 1263946 h 1507852"/>
                <a:gd name="connsiteX8" fmla="*/ 127689 w 1541885"/>
                <a:gd name="connsiteY8" fmla="*/ 1355386 h 1507852"/>
                <a:gd name="connsiteX9" fmla="*/ 222939 w 1541885"/>
                <a:gd name="connsiteY9" fmla="*/ 1420156 h 1507852"/>
                <a:gd name="connsiteX10" fmla="*/ 405819 w 1541885"/>
                <a:gd name="connsiteY10" fmla="*/ 1477306 h 1507852"/>
                <a:gd name="connsiteX11" fmla="*/ 664899 w 1541885"/>
                <a:gd name="connsiteY11" fmla="*/ 1507786 h 1507852"/>
                <a:gd name="connsiteX12" fmla="*/ 899214 w 1541885"/>
                <a:gd name="connsiteY12" fmla="*/ 1469686 h 1507852"/>
                <a:gd name="connsiteX13" fmla="*/ 1122099 w 1541885"/>
                <a:gd name="connsiteY13" fmla="*/ 1385866 h 1507852"/>
                <a:gd name="connsiteX14" fmla="*/ 1272594 w 1541885"/>
                <a:gd name="connsiteY14" fmla="*/ 1252516 h 1507852"/>
                <a:gd name="connsiteX15" fmla="*/ 1308789 w 1541885"/>
                <a:gd name="connsiteY15" fmla="*/ 1277281 h 1507852"/>
                <a:gd name="connsiteX16" fmla="*/ 1407849 w 1541885"/>
                <a:gd name="connsiteY16" fmla="*/ 1260136 h 1507852"/>
                <a:gd name="connsiteX17" fmla="*/ 1476429 w 1541885"/>
                <a:gd name="connsiteY17" fmla="*/ 1185841 h 1507852"/>
                <a:gd name="connsiteX18" fmla="*/ 1535484 w 1541885"/>
                <a:gd name="connsiteY18" fmla="*/ 1088686 h 1507852"/>
                <a:gd name="connsiteX19" fmla="*/ 1529769 w 1541885"/>
                <a:gd name="connsiteY19" fmla="*/ 980101 h 1507852"/>
                <a:gd name="connsiteX20" fmla="*/ 1457379 w 1541885"/>
                <a:gd name="connsiteY20" fmla="*/ 905806 h 1507852"/>
                <a:gd name="connsiteX21" fmla="*/ 1392609 w 1541885"/>
                <a:gd name="connsiteY21" fmla="*/ 907711 h 1507852"/>
                <a:gd name="connsiteX22" fmla="*/ 1417374 w 1541885"/>
                <a:gd name="connsiteY22" fmla="*/ 842941 h 1507852"/>
                <a:gd name="connsiteX23" fmla="*/ 1474524 w 1541885"/>
                <a:gd name="connsiteY23" fmla="*/ 480991 h 1507852"/>
                <a:gd name="connsiteX24" fmla="*/ 1396419 w 1541885"/>
                <a:gd name="connsiteY24" fmla="*/ 218101 h 1507852"/>
                <a:gd name="connsiteX25" fmla="*/ 1230684 w 1541885"/>
                <a:gd name="connsiteY25" fmla="*/ 84751 h 1507852"/>
                <a:gd name="connsiteX26" fmla="*/ 1055424 w 1541885"/>
                <a:gd name="connsiteY26" fmla="*/ 25696 h 1507852"/>
                <a:gd name="connsiteX27" fmla="*/ 714429 w 1541885"/>
                <a:gd name="connsiteY27" fmla="*/ 2836 h 1507852"/>
                <a:gd name="connsiteX28" fmla="*/ 358194 w 1541885"/>
                <a:gd name="connsiteY28" fmla="*/ 86656 h 1507852"/>
                <a:gd name="connsiteX29" fmla="*/ 83874 w 1541885"/>
                <a:gd name="connsiteY29" fmla="*/ 374311 h 1507852"/>
                <a:gd name="connsiteX30" fmla="*/ 3864 w 1541885"/>
                <a:gd name="connsiteY30" fmla="*/ 661966 h 1507852"/>
                <a:gd name="connsiteX0" fmla="*/ 3864 w 1541885"/>
                <a:gd name="connsiteY0" fmla="*/ 663510 h 1509396"/>
                <a:gd name="connsiteX1" fmla="*/ 41964 w 1541885"/>
                <a:gd name="connsiteY1" fmla="*/ 831150 h 1509396"/>
                <a:gd name="connsiteX2" fmla="*/ 34344 w 1541885"/>
                <a:gd name="connsiteY2" fmla="*/ 871155 h 1509396"/>
                <a:gd name="connsiteX3" fmla="*/ 5769 w 1541885"/>
                <a:gd name="connsiteY3" fmla="*/ 888300 h 1509396"/>
                <a:gd name="connsiteX4" fmla="*/ 5769 w 1541885"/>
                <a:gd name="connsiteY4" fmla="*/ 991170 h 1509396"/>
                <a:gd name="connsiteX5" fmla="*/ 66729 w 1541885"/>
                <a:gd name="connsiteY5" fmla="*/ 1105470 h 1509396"/>
                <a:gd name="connsiteX6" fmla="*/ 110544 w 1541885"/>
                <a:gd name="connsiteY6" fmla="*/ 1143570 h 1509396"/>
                <a:gd name="connsiteX7" fmla="*/ 95304 w 1541885"/>
                <a:gd name="connsiteY7" fmla="*/ 1265490 h 1509396"/>
                <a:gd name="connsiteX8" fmla="*/ 127689 w 1541885"/>
                <a:gd name="connsiteY8" fmla="*/ 1356930 h 1509396"/>
                <a:gd name="connsiteX9" fmla="*/ 222939 w 1541885"/>
                <a:gd name="connsiteY9" fmla="*/ 1421700 h 1509396"/>
                <a:gd name="connsiteX10" fmla="*/ 405819 w 1541885"/>
                <a:gd name="connsiteY10" fmla="*/ 1478850 h 1509396"/>
                <a:gd name="connsiteX11" fmla="*/ 664899 w 1541885"/>
                <a:gd name="connsiteY11" fmla="*/ 1509330 h 1509396"/>
                <a:gd name="connsiteX12" fmla="*/ 899214 w 1541885"/>
                <a:gd name="connsiteY12" fmla="*/ 1471230 h 1509396"/>
                <a:gd name="connsiteX13" fmla="*/ 1122099 w 1541885"/>
                <a:gd name="connsiteY13" fmla="*/ 1387410 h 1509396"/>
                <a:gd name="connsiteX14" fmla="*/ 1272594 w 1541885"/>
                <a:gd name="connsiteY14" fmla="*/ 1254060 h 1509396"/>
                <a:gd name="connsiteX15" fmla="*/ 1308789 w 1541885"/>
                <a:gd name="connsiteY15" fmla="*/ 1278825 h 1509396"/>
                <a:gd name="connsiteX16" fmla="*/ 1407849 w 1541885"/>
                <a:gd name="connsiteY16" fmla="*/ 1261680 h 1509396"/>
                <a:gd name="connsiteX17" fmla="*/ 1476429 w 1541885"/>
                <a:gd name="connsiteY17" fmla="*/ 1187385 h 1509396"/>
                <a:gd name="connsiteX18" fmla="*/ 1535484 w 1541885"/>
                <a:gd name="connsiteY18" fmla="*/ 1090230 h 1509396"/>
                <a:gd name="connsiteX19" fmla="*/ 1529769 w 1541885"/>
                <a:gd name="connsiteY19" fmla="*/ 981645 h 1509396"/>
                <a:gd name="connsiteX20" fmla="*/ 1457379 w 1541885"/>
                <a:gd name="connsiteY20" fmla="*/ 907350 h 1509396"/>
                <a:gd name="connsiteX21" fmla="*/ 1392609 w 1541885"/>
                <a:gd name="connsiteY21" fmla="*/ 909255 h 1509396"/>
                <a:gd name="connsiteX22" fmla="*/ 1417374 w 1541885"/>
                <a:gd name="connsiteY22" fmla="*/ 844485 h 1509396"/>
                <a:gd name="connsiteX23" fmla="*/ 1474524 w 1541885"/>
                <a:gd name="connsiteY23" fmla="*/ 482535 h 1509396"/>
                <a:gd name="connsiteX24" fmla="*/ 1396419 w 1541885"/>
                <a:gd name="connsiteY24" fmla="*/ 219645 h 1509396"/>
                <a:gd name="connsiteX25" fmla="*/ 1230684 w 1541885"/>
                <a:gd name="connsiteY25" fmla="*/ 86295 h 1509396"/>
                <a:gd name="connsiteX26" fmla="*/ 1034469 w 1541885"/>
                <a:gd name="connsiteY26" fmla="*/ 19620 h 1509396"/>
                <a:gd name="connsiteX27" fmla="*/ 714429 w 1541885"/>
                <a:gd name="connsiteY27" fmla="*/ 4380 h 1509396"/>
                <a:gd name="connsiteX28" fmla="*/ 358194 w 1541885"/>
                <a:gd name="connsiteY28" fmla="*/ 88200 h 1509396"/>
                <a:gd name="connsiteX29" fmla="*/ 83874 w 1541885"/>
                <a:gd name="connsiteY29" fmla="*/ 375855 h 1509396"/>
                <a:gd name="connsiteX30" fmla="*/ 3864 w 1541885"/>
                <a:gd name="connsiteY30" fmla="*/ 663510 h 1509396"/>
                <a:gd name="connsiteX0" fmla="*/ 3864 w 1541885"/>
                <a:gd name="connsiteY0" fmla="*/ 663510 h 1509396"/>
                <a:gd name="connsiteX1" fmla="*/ 41964 w 1541885"/>
                <a:gd name="connsiteY1" fmla="*/ 831150 h 1509396"/>
                <a:gd name="connsiteX2" fmla="*/ 34344 w 1541885"/>
                <a:gd name="connsiteY2" fmla="*/ 871155 h 1509396"/>
                <a:gd name="connsiteX3" fmla="*/ 5769 w 1541885"/>
                <a:gd name="connsiteY3" fmla="*/ 888300 h 1509396"/>
                <a:gd name="connsiteX4" fmla="*/ 5769 w 1541885"/>
                <a:gd name="connsiteY4" fmla="*/ 991170 h 1509396"/>
                <a:gd name="connsiteX5" fmla="*/ 66729 w 1541885"/>
                <a:gd name="connsiteY5" fmla="*/ 1105470 h 1509396"/>
                <a:gd name="connsiteX6" fmla="*/ 110544 w 1541885"/>
                <a:gd name="connsiteY6" fmla="*/ 1143570 h 1509396"/>
                <a:gd name="connsiteX7" fmla="*/ 95304 w 1541885"/>
                <a:gd name="connsiteY7" fmla="*/ 1265490 h 1509396"/>
                <a:gd name="connsiteX8" fmla="*/ 127689 w 1541885"/>
                <a:gd name="connsiteY8" fmla="*/ 1356930 h 1509396"/>
                <a:gd name="connsiteX9" fmla="*/ 222939 w 1541885"/>
                <a:gd name="connsiteY9" fmla="*/ 1421700 h 1509396"/>
                <a:gd name="connsiteX10" fmla="*/ 405819 w 1541885"/>
                <a:gd name="connsiteY10" fmla="*/ 1478850 h 1509396"/>
                <a:gd name="connsiteX11" fmla="*/ 664899 w 1541885"/>
                <a:gd name="connsiteY11" fmla="*/ 1509330 h 1509396"/>
                <a:gd name="connsiteX12" fmla="*/ 899214 w 1541885"/>
                <a:gd name="connsiteY12" fmla="*/ 1471230 h 1509396"/>
                <a:gd name="connsiteX13" fmla="*/ 1122099 w 1541885"/>
                <a:gd name="connsiteY13" fmla="*/ 1387410 h 1509396"/>
                <a:gd name="connsiteX14" fmla="*/ 1272594 w 1541885"/>
                <a:gd name="connsiteY14" fmla="*/ 1254060 h 1509396"/>
                <a:gd name="connsiteX15" fmla="*/ 1308789 w 1541885"/>
                <a:gd name="connsiteY15" fmla="*/ 1278825 h 1509396"/>
                <a:gd name="connsiteX16" fmla="*/ 1407849 w 1541885"/>
                <a:gd name="connsiteY16" fmla="*/ 1261680 h 1509396"/>
                <a:gd name="connsiteX17" fmla="*/ 1476429 w 1541885"/>
                <a:gd name="connsiteY17" fmla="*/ 1187385 h 1509396"/>
                <a:gd name="connsiteX18" fmla="*/ 1535484 w 1541885"/>
                <a:gd name="connsiteY18" fmla="*/ 1090230 h 1509396"/>
                <a:gd name="connsiteX19" fmla="*/ 1529769 w 1541885"/>
                <a:gd name="connsiteY19" fmla="*/ 981645 h 1509396"/>
                <a:gd name="connsiteX20" fmla="*/ 1457379 w 1541885"/>
                <a:gd name="connsiteY20" fmla="*/ 907350 h 1509396"/>
                <a:gd name="connsiteX21" fmla="*/ 1407849 w 1541885"/>
                <a:gd name="connsiteY21" fmla="*/ 909255 h 1509396"/>
                <a:gd name="connsiteX22" fmla="*/ 1417374 w 1541885"/>
                <a:gd name="connsiteY22" fmla="*/ 844485 h 1509396"/>
                <a:gd name="connsiteX23" fmla="*/ 1474524 w 1541885"/>
                <a:gd name="connsiteY23" fmla="*/ 482535 h 1509396"/>
                <a:gd name="connsiteX24" fmla="*/ 1396419 w 1541885"/>
                <a:gd name="connsiteY24" fmla="*/ 219645 h 1509396"/>
                <a:gd name="connsiteX25" fmla="*/ 1230684 w 1541885"/>
                <a:gd name="connsiteY25" fmla="*/ 86295 h 1509396"/>
                <a:gd name="connsiteX26" fmla="*/ 1034469 w 1541885"/>
                <a:gd name="connsiteY26" fmla="*/ 19620 h 1509396"/>
                <a:gd name="connsiteX27" fmla="*/ 714429 w 1541885"/>
                <a:gd name="connsiteY27" fmla="*/ 4380 h 1509396"/>
                <a:gd name="connsiteX28" fmla="*/ 358194 w 1541885"/>
                <a:gd name="connsiteY28" fmla="*/ 88200 h 1509396"/>
                <a:gd name="connsiteX29" fmla="*/ 83874 w 1541885"/>
                <a:gd name="connsiteY29" fmla="*/ 375855 h 1509396"/>
                <a:gd name="connsiteX30" fmla="*/ 3864 w 1541885"/>
                <a:gd name="connsiteY30" fmla="*/ 663510 h 1509396"/>
                <a:gd name="connsiteX0" fmla="*/ 3864 w 1541974"/>
                <a:gd name="connsiteY0" fmla="*/ 663510 h 1509396"/>
                <a:gd name="connsiteX1" fmla="*/ 41964 w 1541974"/>
                <a:gd name="connsiteY1" fmla="*/ 831150 h 1509396"/>
                <a:gd name="connsiteX2" fmla="*/ 34344 w 1541974"/>
                <a:gd name="connsiteY2" fmla="*/ 871155 h 1509396"/>
                <a:gd name="connsiteX3" fmla="*/ 5769 w 1541974"/>
                <a:gd name="connsiteY3" fmla="*/ 888300 h 1509396"/>
                <a:gd name="connsiteX4" fmla="*/ 5769 w 1541974"/>
                <a:gd name="connsiteY4" fmla="*/ 991170 h 1509396"/>
                <a:gd name="connsiteX5" fmla="*/ 66729 w 1541974"/>
                <a:gd name="connsiteY5" fmla="*/ 1105470 h 1509396"/>
                <a:gd name="connsiteX6" fmla="*/ 110544 w 1541974"/>
                <a:gd name="connsiteY6" fmla="*/ 1143570 h 1509396"/>
                <a:gd name="connsiteX7" fmla="*/ 95304 w 1541974"/>
                <a:gd name="connsiteY7" fmla="*/ 1265490 h 1509396"/>
                <a:gd name="connsiteX8" fmla="*/ 127689 w 1541974"/>
                <a:gd name="connsiteY8" fmla="*/ 1356930 h 1509396"/>
                <a:gd name="connsiteX9" fmla="*/ 222939 w 1541974"/>
                <a:gd name="connsiteY9" fmla="*/ 1421700 h 1509396"/>
                <a:gd name="connsiteX10" fmla="*/ 405819 w 1541974"/>
                <a:gd name="connsiteY10" fmla="*/ 1478850 h 1509396"/>
                <a:gd name="connsiteX11" fmla="*/ 664899 w 1541974"/>
                <a:gd name="connsiteY11" fmla="*/ 1509330 h 1509396"/>
                <a:gd name="connsiteX12" fmla="*/ 899214 w 1541974"/>
                <a:gd name="connsiteY12" fmla="*/ 1471230 h 1509396"/>
                <a:gd name="connsiteX13" fmla="*/ 1122099 w 1541974"/>
                <a:gd name="connsiteY13" fmla="*/ 1387410 h 1509396"/>
                <a:gd name="connsiteX14" fmla="*/ 1272594 w 1541974"/>
                <a:gd name="connsiteY14" fmla="*/ 1254060 h 1509396"/>
                <a:gd name="connsiteX15" fmla="*/ 1308789 w 1541974"/>
                <a:gd name="connsiteY15" fmla="*/ 1278825 h 1509396"/>
                <a:gd name="connsiteX16" fmla="*/ 1407849 w 1541974"/>
                <a:gd name="connsiteY16" fmla="*/ 1261680 h 1509396"/>
                <a:gd name="connsiteX17" fmla="*/ 1476429 w 1541974"/>
                <a:gd name="connsiteY17" fmla="*/ 1187385 h 1509396"/>
                <a:gd name="connsiteX18" fmla="*/ 1535484 w 1541974"/>
                <a:gd name="connsiteY18" fmla="*/ 1090230 h 1509396"/>
                <a:gd name="connsiteX19" fmla="*/ 1531674 w 1541974"/>
                <a:gd name="connsiteY19" fmla="*/ 958785 h 1509396"/>
                <a:gd name="connsiteX20" fmla="*/ 1457379 w 1541974"/>
                <a:gd name="connsiteY20" fmla="*/ 907350 h 1509396"/>
                <a:gd name="connsiteX21" fmla="*/ 1407849 w 1541974"/>
                <a:gd name="connsiteY21" fmla="*/ 909255 h 1509396"/>
                <a:gd name="connsiteX22" fmla="*/ 1417374 w 1541974"/>
                <a:gd name="connsiteY22" fmla="*/ 844485 h 1509396"/>
                <a:gd name="connsiteX23" fmla="*/ 1474524 w 1541974"/>
                <a:gd name="connsiteY23" fmla="*/ 482535 h 1509396"/>
                <a:gd name="connsiteX24" fmla="*/ 1396419 w 1541974"/>
                <a:gd name="connsiteY24" fmla="*/ 219645 h 1509396"/>
                <a:gd name="connsiteX25" fmla="*/ 1230684 w 1541974"/>
                <a:gd name="connsiteY25" fmla="*/ 86295 h 1509396"/>
                <a:gd name="connsiteX26" fmla="*/ 1034469 w 1541974"/>
                <a:gd name="connsiteY26" fmla="*/ 19620 h 1509396"/>
                <a:gd name="connsiteX27" fmla="*/ 714429 w 1541974"/>
                <a:gd name="connsiteY27" fmla="*/ 4380 h 1509396"/>
                <a:gd name="connsiteX28" fmla="*/ 358194 w 1541974"/>
                <a:gd name="connsiteY28" fmla="*/ 88200 h 1509396"/>
                <a:gd name="connsiteX29" fmla="*/ 83874 w 1541974"/>
                <a:gd name="connsiteY29" fmla="*/ 375855 h 1509396"/>
                <a:gd name="connsiteX30" fmla="*/ 3864 w 1541974"/>
                <a:gd name="connsiteY30" fmla="*/ 663510 h 1509396"/>
                <a:gd name="connsiteX0" fmla="*/ 3864 w 1541092"/>
                <a:gd name="connsiteY0" fmla="*/ 663510 h 1509396"/>
                <a:gd name="connsiteX1" fmla="*/ 41964 w 1541092"/>
                <a:gd name="connsiteY1" fmla="*/ 831150 h 1509396"/>
                <a:gd name="connsiteX2" fmla="*/ 34344 w 1541092"/>
                <a:gd name="connsiteY2" fmla="*/ 871155 h 1509396"/>
                <a:gd name="connsiteX3" fmla="*/ 5769 w 1541092"/>
                <a:gd name="connsiteY3" fmla="*/ 888300 h 1509396"/>
                <a:gd name="connsiteX4" fmla="*/ 5769 w 1541092"/>
                <a:gd name="connsiteY4" fmla="*/ 991170 h 1509396"/>
                <a:gd name="connsiteX5" fmla="*/ 66729 w 1541092"/>
                <a:gd name="connsiteY5" fmla="*/ 1105470 h 1509396"/>
                <a:gd name="connsiteX6" fmla="*/ 110544 w 1541092"/>
                <a:gd name="connsiteY6" fmla="*/ 1143570 h 1509396"/>
                <a:gd name="connsiteX7" fmla="*/ 95304 w 1541092"/>
                <a:gd name="connsiteY7" fmla="*/ 1265490 h 1509396"/>
                <a:gd name="connsiteX8" fmla="*/ 127689 w 1541092"/>
                <a:gd name="connsiteY8" fmla="*/ 1356930 h 1509396"/>
                <a:gd name="connsiteX9" fmla="*/ 222939 w 1541092"/>
                <a:gd name="connsiteY9" fmla="*/ 1421700 h 1509396"/>
                <a:gd name="connsiteX10" fmla="*/ 405819 w 1541092"/>
                <a:gd name="connsiteY10" fmla="*/ 1478850 h 1509396"/>
                <a:gd name="connsiteX11" fmla="*/ 664899 w 1541092"/>
                <a:gd name="connsiteY11" fmla="*/ 1509330 h 1509396"/>
                <a:gd name="connsiteX12" fmla="*/ 899214 w 1541092"/>
                <a:gd name="connsiteY12" fmla="*/ 1471230 h 1509396"/>
                <a:gd name="connsiteX13" fmla="*/ 1122099 w 1541092"/>
                <a:gd name="connsiteY13" fmla="*/ 1387410 h 1509396"/>
                <a:gd name="connsiteX14" fmla="*/ 1272594 w 1541092"/>
                <a:gd name="connsiteY14" fmla="*/ 1254060 h 1509396"/>
                <a:gd name="connsiteX15" fmla="*/ 1308789 w 1541092"/>
                <a:gd name="connsiteY15" fmla="*/ 1278825 h 1509396"/>
                <a:gd name="connsiteX16" fmla="*/ 1407849 w 1541092"/>
                <a:gd name="connsiteY16" fmla="*/ 1261680 h 1509396"/>
                <a:gd name="connsiteX17" fmla="*/ 1489764 w 1541092"/>
                <a:gd name="connsiteY17" fmla="*/ 1189290 h 1509396"/>
                <a:gd name="connsiteX18" fmla="*/ 1535484 w 1541092"/>
                <a:gd name="connsiteY18" fmla="*/ 1090230 h 1509396"/>
                <a:gd name="connsiteX19" fmla="*/ 1531674 w 1541092"/>
                <a:gd name="connsiteY19" fmla="*/ 958785 h 1509396"/>
                <a:gd name="connsiteX20" fmla="*/ 1457379 w 1541092"/>
                <a:gd name="connsiteY20" fmla="*/ 907350 h 1509396"/>
                <a:gd name="connsiteX21" fmla="*/ 1407849 w 1541092"/>
                <a:gd name="connsiteY21" fmla="*/ 909255 h 1509396"/>
                <a:gd name="connsiteX22" fmla="*/ 1417374 w 1541092"/>
                <a:gd name="connsiteY22" fmla="*/ 844485 h 1509396"/>
                <a:gd name="connsiteX23" fmla="*/ 1474524 w 1541092"/>
                <a:gd name="connsiteY23" fmla="*/ 482535 h 1509396"/>
                <a:gd name="connsiteX24" fmla="*/ 1396419 w 1541092"/>
                <a:gd name="connsiteY24" fmla="*/ 219645 h 1509396"/>
                <a:gd name="connsiteX25" fmla="*/ 1230684 w 1541092"/>
                <a:gd name="connsiteY25" fmla="*/ 86295 h 1509396"/>
                <a:gd name="connsiteX26" fmla="*/ 1034469 w 1541092"/>
                <a:gd name="connsiteY26" fmla="*/ 19620 h 1509396"/>
                <a:gd name="connsiteX27" fmla="*/ 714429 w 1541092"/>
                <a:gd name="connsiteY27" fmla="*/ 4380 h 1509396"/>
                <a:gd name="connsiteX28" fmla="*/ 358194 w 1541092"/>
                <a:gd name="connsiteY28" fmla="*/ 88200 h 1509396"/>
                <a:gd name="connsiteX29" fmla="*/ 83874 w 1541092"/>
                <a:gd name="connsiteY29" fmla="*/ 375855 h 1509396"/>
                <a:gd name="connsiteX30" fmla="*/ 3864 w 1541092"/>
                <a:gd name="connsiteY30" fmla="*/ 663510 h 1509396"/>
                <a:gd name="connsiteX0" fmla="*/ 3864 w 1541092"/>
                <a:gd name="connsiteY0" fmla="*/ 663510 h 1509396"/>
                <a:gd name="connsiteX1" fmla="*/ 41964 w 1541092"/>
                <a:gd name="connsiteY1" fmla="*/ 831150 h 1509396"/>
                <a:gd name="connsiteX2" fmla="*/ 34344 w 1541092"/>
                <a:gd name="connsiteY2" fmla="*/ 871155 h 1509396"/>
                <a:gd name="connsiteX3" fmla="*/ 5769 w 1541092"/>
                <a:gd name="connsiteY3" fmla="*/ 888300 h 1509396"/>
                <a:gd name="connsiteX4" fmla="*/ 5769 w 1541092"/>
                <a:gd name="connsiteY4" fmla="*/ 991170 h 1509396"/>
                <a:gd name="connsiteX5" fmla="*/ 66729 w 1541092"/>
                <a:gd name="connsiteY5" fmla="*/ 1105470 h 1509396"/>
                <a:gd name="connsiteX6" fmla="*/ 110544 w 1541092"/>
                <a:gd name="connsiteY6" fmla="*/ 1143570 h 1509396"/>
                <a:gd name="connsiteX7" fmla="*/ 95304 w 1541092"/>
                <a:gd name="connsiteY7" fmla="*/ 1265490 h 1509396"/>
                <a:gd name="connsiteX8" fmla="*/ 127689 w 1541092"/>
                <a:gd name="connsiteY8" fmla="*/ 1356930 h 1509396"/>
                <a:gd name="connsiteX9" fmla="*/ 222939 w 1541092"/>
                <a:gd name="connsiteY9" fmla="*/ 1421700 h 1509396"/>
                <a:gd name="connsiteX10" fmla="*/ 405819 w 1541092"/>
                <a:gd name="connsiteY10" fmla="*/ 1478850 h 1509396"/>
                <a:gd name="connsiteX11" fmla="*/ 664899 w 1541092"/>
                <a:gd name="connsiteY11" fmla="*/ 1509330 h 1509396"/>
                <a:gd name="connsiteX12" fmla="*/ 899214 w 1541092"/>
                <a:gd name="connsiteY12" fmla="*/ 1471230 h 1509396"/>
                <a:gd name="connsiteX13" fmla="*/ 1122099 w 1541092"/>
                <a:gd name="connsiteY13" fmla="*/ 1387410 h 1509396"/>
                <a:gd name="connsiteX14" fmla="*/ 1276404 w 1541092"/>
                <a:gd name="connsiteY14" fmla="*/ 1263585 h 1509396"/>
                <a:gd name="connsiteX15" fmla="*/ 1308789 w 1541092"/>
                <a:gd name="connsiteY15" fmla="*/ 1278825 h 1509396"/>
                <a:gd name="connsiteX16" fmla="*/ 1407849 w 1541092"/>
                <a:gd name="connsiteY16" fmla="*/ 1261680 h 1509396"/>
                <a:gd name="connsiteX17" fmla="*/ 1489764 w 1541092"/>
                <a:gd name="connsiteY17" fmla="*/ 1189290 h 1509396"/>
                <a:gd name="connsiteX18" fmla="*/ 1535484 w 1541092"/>
                <a:gd name="connsiteY18" fmla="*/ 1090230 h 1509396"/>
                <a:gd name="connsiteX19" fmla="*/ 1531674 w 1541092"/>
                <a:gd name="connsiteY19" fmla="*/ 958785 h 1509396"/>
                <a:gd name="connsiteX20" fmla="*/ 1457379 w 1541092"/>
                <a:gd name="connsiteY20" fmla="*/ 907350 h 1509396"/>
                <a:gd name="connsiteX21" fmla="*/ 1407849 w 1541092"/>
                <a:gd name="connsiteY21" fmla="*/ 909255 h 1509396"/>
                <a:gd name="connsiteX22" fmla="*/ 1417374 w 1541092"/>
                <a:gd name="connsiteY22" fmla="*/ 844485 h 1509396"/>
                <a:gd name="connsiteX23" fmla="*/ 1474524 w 1541092"/>
                <a:gd name="connsiteY23" fmla="*/ 482535 h 1509396"/>
                <a:gd name="connsiteX24" fmla="*/ 1396419 w 1541092"/>
                <a:gd name="connsiteY24" fmla="*/ 219645 h 1509396"/>
                <a:gd name="connsiteX25" fmla="*/ 1230684 w 1541092"/>
                <a:gd name="connsiteY25" fmla="*/ 86295 h 1509396"/>
                <a:gd name="connsiteX26" fmla="*/ 1034469 w 1541092"/>
                <a:gd name="connsiteY26" fmla="*/ 19620 h 1509396"/>
                <a:gd name="connsiteX27" fmla="*/ 714429 w 1541092"/>
                <a:gd name="connsiteY27" fmla="*/ 4380 h 1509396"/>
                <a:gd name="connsiteX28" fmla="*/ 358194 w 1541092"/>
                <a:gd name="connsiteY28" fmla="*/ 88200 h 1509396"/>
                <a:gd name="connsiteX29" fmla="*/ 83874 w 1541092"/>
                <a:gd name="connsiteY29" fmla="*/ 375855 h 1509396"/>
                <a:gd name="connsiteX30" fmla="*/ 3864 w 1541092"/>
                <a:gd name="connsiteY30" fmla="*/ 663510 h 1509396"/>
                <a:gd name="connsiteX0" fmla="*/ 7062 w 1544290"/>
                <a:gd name="connsiteY0" fmla="*/ 663510 h 1509396"/>
                <a:gd name="connsiteX1" fmla="*/ 45162 w 1544290"/>
                <a:gd name="connsiteY1" fmla="*/ 831150 h 1509396"/>
                <a:gd name="connsiteX2" fmla="*/ 37542 w 1544290"/>
                <a:gd name="connsiteY2" fmla="*/ 871155 h 1509396"/>
                <a:gd name="connsiteX3" fmla="*/ 3252 w 1544290"/>
                <a:gd name="connsiteY3" fmla="*/ 901635 h 1509396"/>
                <a:gd name="connsiteX4" fmla="*/ 8967 w 1544290"/>
                <a:gd name="connsiteY4" fmla="*/ 991170 h 1509396"/>
                <a:gd name="connsiteX5" fmla="*/ 69927 w 1544290"/>
                <a:gd name="connsiteY5" fmla="*/ 1105470 h 1509396"/>
                <a:gd name="connsiteX6" fmla="*/ 113742 w 1544290"/>
                <a:gd name="connsiteY6" fmla="*/ 1143570 h 1509396"/>
                <a:gd name="connsiteX7" fmla="*/ 98502 w 1544290"/>
                <a:gd name="connsiteY7" fmla="*/ 1265490 h 1509396"/>
                <a:gd name="connsiteX8" fmla="*/ 130887 w 1544290"/>
                <a:gd name="connsiteY8" fmla="*/ 1356930 h 1509396"/>
                <a:gd name="connsiteX9" fmla="*/ 226137 w 1544290"/>
                <a:gd name="connsiteY9" fmla="*/ 1421700 h 1509396"/>
                <a:gd name="connsiteX10" fmla="*/ 409017 w 1544290"/>
                <a:gd name="connsiteY10" fmla="*/ 1478850 h 1509396"/>
                <a:gd name="connsiteX11" fmla="*/ 668097 w 1544290"/>
                <a:gd name="connsiteY11" fmla="*/ 1509330 h 1509396"/>
                <a:gd name="connsiteX12" fmla="*/ 902412 w 1544290"/>
                <a:gd name="connsiteY12" fmla="*/ 1471230 h 1509396"/>
                <a:gd name="connsiteX13" fmla="*/ 1125297 w 1544290"/>
                <a:gd name="connsiteY13" fmla="*/ 1387410 h 1509396"/>
                <a:gd name="connsiteX14" fmla="*/ 1279602 w 1544290"/>
                <a:gd name="connsiteY14" fmla="*/ 1263585 h 1509396"/>
                <a:gd name="connsiteX15" fmla="*/ 1311987 w 1544290"/>
                <a:gd name="connsiteY15" fmla="*/ 1278825 h 1509396"/>
                <a:gd name="connsiteX16" fmla="*/ 1411047 w 1544290"/>
                <a:gd name="connsiteY16" fmla="*/ 1261680 h 1509396"/>
                <a:gd name="connsiteX17" fmla="*/ 1492962 w 1544290"/>
                <a:gd name="connsiteY17" fmla="*/ 1189290 h 1509396"/>
                <a:gd name="connsiteX18" fmla="*/ 1538682 w 1544290"/>
                <a:gd name="connsiteY18" fmla="*/ 1090230 h 1509396"/>
                <a:gd name="connsiteX19" fmla="*/ 1534872 w 1544290"/>
                <a:gd name="connsiteY19" fmla="*/ 958785 h 1509396"/>
                <a:gd name="connsiteX20" fmla="*/ 1460577 w 1544290"/>
                <a:gd name="connsiteY20" fmla="*/ 907350 h 1509396"/>
                <a:gd name="connsiteX21" fmla="*/ 1411047 w 1544290"/>
                <a:gd name="connsiteY21" fmla="*/ 909255 h 1509396"/>
                <a:gd name="connsiteX22" fmla="*/ 1420572 w 1544290"/>
                <a:gd name="connsiteY22" fmla="*/ 844485 h 1509396"/>
                <a:gd name="connsiteX23" fmla="*/ 1477722 w 1544290"/>
                <a:gd name="connsiteY23" fmla="*/ 482535 h 1509396"/>
                <a:gd name="connsiteX24" fmla="*/ 1399617 w 1544290"/>
                <a:gd name="connsiteY24" fmla="*/ 219645 h 1509396"/>
                <a:gd name="connsiteX25" fmla="*/ 1233882 w 1544290"/>
                <a:gd name="connsiteY25" fmla="*/ 86295 h 1509396"/>
                <a:gd name="connsiteX26" fmla="*/ 1037667 w 1544290"/>
                <a:gd name="connsiteY26" fmla="*/ 19620 h 1509396"/>
                <a:gd name="connsiteX27" fmla="*/ 717627 w 1544290"/>
                <a:gd name="connsiteY27" fmla="*/ 4380 h 1509396"/>
                <a:gd name="connsiteX28" fmla="*/ 361392 w 1544290"/>
                <a:gd name="connsiteY28" fmla="*/ 88200 h 1509396"/>
                <a:gd name="connsiteX29" fmla="*/ 87072 w 1544290"/>
                <a:gd name="connsiteY29" fmla="*/ 375855 h 1509396"/>
                <a:gd name="connsiteX30" fmla="*/ 7062 w 1544290"/>
                <a:gd name="connsiteY30" fmla="*/ 663510 h 1509396"/>
                <a:gd name="connsiteX0" fmla="*/ 7062 w 1544290"/>
                <a:gd name="connsiteY0" fmla="*/ 663510 h 1509396"/>
                <a:gd name="connsiteX1" fmla="*/ 45162 w 1544290"/>
                <a:gd name="connsiteY1" fmla="*/ 831150 h 1509396"/>
                <a:gd name="connsiteX2" fmla="*/ 37542 w 1544290"/>
                <a:gd name="connsiteY2" fmla="*/ 871155 h 1509396"/>
                <a:gd name="connsiteX3" fmla="*/ 3252 w 1544290"/>
                <a:gd name="connsiteY3" fmla="*/ 901635 h 1509396"/>
                <a:gd name="connsiteX4" fmla="*/ 8967 w 1544290"/>
                <a:gd name="connsiteY4" fmla="*/ 991170 h 1509396"/>
                <a:gd name="connsiteX5" fmla="*/ 69927 w 1544290"/>
                <a:gd name="connsiteY5" fmla="*/ 1105470 h 1509396"/>
                <a:gd name="connsiteX6" fmla="*/ 113742 w 1544290"/>
                <a:gd name="connsiteY6" fmla="*/ 1143570 h 1509396"/>
                <a:gd name="connsiteX7" fmla="*/ 98502 w 1544290"/>
                <a:gd name="connsiteY7" fmla="*/ 1265490 h 1509396"/>
                <a:gd name="connsiteX8" fmla="*/ 130887 w 1544290"/>
                <a:gd name="connsiteY8" fmla="*/ 1356930 h 1509396"/>
                <a:gd name="connsiteX9" fmla="*/ 226137 w 1544290"/>
                <a:gd name="connsiteY9" fmla="*/ 1421700 h 1509396"/>
                <a:gd name="connsiteX10" fmla="*/ 409017 w 1544290"/>
                <a:gd name="connsiteY10" fmla="*/ 1478850 h 1509396"/>
                <a:gd name="connsiteX11" fmla="*/ 668097 w 1544290"/>
                <a:gd name="connsiteY11" fmla="*/ 1509330 h 1509396"/>
                <a:gd name="connsiteX12" fmla="*/ 902412 w 1544290"/>
                <a:gd name="connsiteY12" fmla="*/ 1471230 h 1509396"/>
                <a:gd name="connsiteX13" fmla="*/ 1125297 w 1544290"/>
                <a:gd name="connsiteY13" fmla="*/ 1387410 h 1509396"/>
                <a:gd name="connsiteX14" fmla="*/ 1279602 w 1544290"/>
                <a:gd name="connsiteY14" fmla="*/ 1263585 h 1509396"/>
                <a:gd name="connsiteX15" fmla="*/ 1311987 w 1544290"/>
                <a:gd name="connsiteY15" fmla="*/ 1278825 h 1509396"/>
                <a:gd name="connsiteX16" fmla="*/ 1411047 w 1544290"/>
                <a:gd name="connsiteY16" fmla="*/ 1261680 h 1509396"/>
                <a:gd name="connsiteX17" fmla="*/ 1492962 w 1544290"/>
                <a:gd name="connsiteY17" fmla="*/ 1189290 h 1509396"/>
                <a:gd name="connsiteX18" fmla="*/ 1538682 w 1544290"/>
                <a:gd name="connsiteY18" fmla="*/ 1090230 h 1509396"/>
                <a:gd name="connsiteX19" fmla="*/ 1534872 w 1544290"/>
                <a:gd name="connsiteY19" fmla="*/ 958785 h 1509396"/>
                <a:gd name="connsiteX20" fmla="*/ 1460577 w 1544290"/>
                <a:gd name="connsiteY20" fmla="*/ 907350 h 1509396"/>
                <a:gd name="connsiteX21" fmla="*/ 1411047 w 1544290"/>
                <a:gd name="connsiteY21" fmla="*/ 909255 h 1509396"/>
                <a:gd name="connsiteX22" fmla="*/ 1420572 w 1544290"/>
                <a:gd name="connsiteY22" fmla="*/ 844485 h 1509396"/>
                <a:gd name="connsiteX23" fmla="*/ 1477722 w 1544290"/>
                <a:gd name="connsiteY23" fmla="*/ 482535 h 1509396"/>
                <a:gd name="connsiteX24" fmla="*/ 1399617 w 1544290"/>
                <a:gd name="connsiteY24" fmla="*/ 219645 h 1509396"/>
                <a:gd name="connsiteX25" fmla="*/ 1233882 w 1544290"/>
                <a:gd name="connsiteY25" fmla="*/ 86295 h 1509396"/>
                <a:gd name="connsiteX26" fmla="*/ 1037667 w 1544290"/>
                <a:gd name="connsiteY26" fmla="*/ 19620 h 1509396"/>
                <a:gd name="connsiteX27" fmla="*/ 717627 w 1544290"/>
                <a:gd name="connsiteY27" fmla="*/ 4380 h 1509396"/>
                <a:gd name="connsiteX28" fmla="*/ 361392 w 1544290"/>
                <a:gd name="connsiteY28" fmla="*/ 88200 h 1509396"/>
                <a:gd name="connsiteX29" fmla="*/ 87072 w 1544290"/>
                <a:gd name="connsiteY29" fmla="*/ 375855 h 1509396"/>
                <a:gd name="connsiteX30" fmla="*/ 7062 w 1544290"/>
                <a:gd name="connsiteY30" fmla="*/ 663510 h 1509396"/>
                <a:gd name="connsiteX0" fmla="*/ 7910 w 1545138"/>
                <a:gd name="connsiteY0" fmla="*/ 663510 h 1509396"/>
                <a:gd name="connsiteX1" fmla="*/ 46010 w 1545138"/>
                <a:gd name="connsiteY1" fmla="*/ 831150 h 1509396"/>
                <a:gd name="connsiteX2" fmla="*/ 50269 w 1545138"/>
                <a:gd name="connsiteY2" fmla="*/ 875907 h 1509396"/>
                <a:gd name="connsiteX3" fmla="*/ 4100 w 1545138"/>
                <a:gd name="connsiteY3" fmla="*/ 901635 h 1509396"/>
                <a:gd name="connsiteX4" fmla="*/ 9815 w 1545138"/>
                <a:gd name="connsiteY4" fmla="*/ 991170 h 1509396"/>
                <a:gd name="connsiteX5" fmla="*/ 70775 w 1545138"/>
                <a:gd name="connsiteY5" fmla="*/ 1105470 h 1509396"/>
                <a:gd name="connsiteX6" fmla="*/ 114590 w 1545138"/>
                <a:gd name="connsiteY6" fmla="*/ 1143570 h 1509396"/>
                <a:gd name="connsiteX7" fmla="*/ 99350 w 1545138"/>
                <a:gd name="connsiteY7" fmla="*/ 1265490 h 1509396"/>
                <a:gd name="connsiteX8" fmla="*/ 131735 w 1545138"/>
                <a:gd name="connsiteY8" fmla="*/ 1356930 h 1509396"/>
                <a:gd name="connsiteX9" fmla="*/ 226985 w 1545138"/>
                <a:gd name="connsiteY9" fmla="*/ 1421700 h 1509396"/>
                <a:gd name="connsiteX10" fmla="*/ 409865 w 1545138"/>
                <a:gd name="connsiteY10" fmla="*/ 1478850 h 1509396"/>
                <a:gd name="connsiteX11" fmla="*/ 668945 w 1545138"/>
                <a:gd name="connsiteY11" fmla="*/ 1509330 h 1509396"/>
                <a:gd name="connsiteX12" fmla="*/ 903260 w 1545138"/>
                <a:gd name="connsiteY12" fmla="*/ 1471230 h 1509396"/>
                <a:gd name="connsiteX13" fmla="*/ 1126145 w 1545138"/>
                <a:gd name="connsiteY13" fmla="*/ 1387410 h 1509396"/>
                <a:gd name="connsiteX14" fmla="*/ 1280450 w 1545138"/>
                <a:gd name="connsiteY14" fmla="*/ 1263585 h 1509396"/>
                <a:gd name="connsiteX15" fmla="*/ 1312835 w 1545138"/>
                <a:gd name="connsiteY15" fmla="*/ 1278825 h 1509396"/>
                <a:gd name="connsiteX16" fmla="*/ 1411895 w 1545138"/>
                <a:gd name="connsiteY16" fmla="*/ 1261680 h 1509396"/>
                <a:gd name="connsiteX17" fmla="*/ 1493810 w 1545138"/>
                <a:gd name="connsiteY17" fmla="*/ 1189290 h 1509396"/>
                <a:gd name="connsiteX18" fmla="*/ 1539530 w 1545138"/>
                <a:gd name="connsiteY18" fmla="*/ 1090230 h 1509396"/>
                <a:gd name="connsiteX19" fmla="*/ 1535720 w 1545138"/>
                <a:gd name="connsiteY19" fmla="*/ 958785 h 1509396"/>
                <a:gd name="connsiteX20" fmla="*/ 1461425 w 1545138"/>
                <a:gd name="connsiteY20" fmla="*/ 907350 h 1509396"/>
                <a:gd name="connsiteX21" fmla="*/ 1411895 w 1545138"/>
                <a:gd name="connsiteY21" fmla="*/ 909255 h 1509396"/>
                <a:gd name="connsiteX22" fmla="*/ 1421420 w 1545138"/>
                <a:gd name="connsiteY22" fmla="*/ 844485 h 1509396"/>
                <a:gd name="connsiteX23" fmla="*/ 1478570 w 1545138"/>
                <a:gd name="connsiteY23" fmla="*/ 482535 h 1509396"/>
                <a:gd name="connsiteX24" fmla="*/ 1400465 w 1545138"/>
                <a:gd name="connsiteY24" fmla="*/ 219645 h 1509396"/>
                <a:gd name="connsiteX25" fmla="*/ 1234730 w 1545138"/>
                <a:gd name="connsiteY25" fmla="*/ 86295 h 1509396"/>
                <a:gd name="connsiteX26" fmla="*/ 1038515 w 1545138"/>
                <a:gd name="connsiteY26" fmla="*/ 19620 h 1509396"/>
                <a:gd name="connsiteX27" fmla="*/ 718475 w 1545138"/>
                <a:gd name="connsiteY27" fmla="*/ 4380 h 1509396"/>
                <a:gd name="connsiteX28" fmla="*/ 362240 w 1545138"/>
                <a:gd name="connsiteY28" fmla="*/ 88200 h 1509396"/>
                <a:gd name="connsiteX29" fmla="*/ 87920 w 1545138"/>
                <a:gd name="connsiteY29" fmla="*/ 375855 h 1509396"/>
                <a:gd name="connsiteX30" fmla="*/ 7910 w 1545138"/>
                <a:gd name="connsiteY30" fmla="*/ 663510 h 1509396"/>
                <a:gd name="connsiteX0" fmla="*/ 7911 w 1545139"/>
                <a:gd name="connsiteY0" fmla="*/ 663510 h 1509396"/>
                <a:gd name="connsiteX1" fmla="*/ 46011 w 1545139"/>
                <a:gd name="connsiteY1" fmla="*/ 831150 h 1509396"/>
                <a:gd name="connsiteX2" fmla="*/ 50270 w 1545139"/>
                <a:gd name="connsiteY2" fmla="*/ 875907 h 1509396"/>
                <a:gd name="connsiteX3" fmla="*/ 4101 w 1545139"/>
                <a:gd name="connsiteY3" fmla="*/ 887379 h 1509396"/>
                <a:gd name="connsiteX4" fmla="*/ 9816 w 1545139"/>
                <a:gd name="connsiteY4" fmla="*/ 991170 h 1509396"/>
                <a:gd name="connsiteX5" fmla="*/ 70776 w 1545139"/>
                <a:gd name="connsiteY5" fmla="*/ 1105470 h 1509396"/>
                <a:gd name="connsiteX6" fmla="*/ 114591 w 1545139"/>
                <a:gd name="connsiteY6" fmla="*/ 1143570 h 1509396"/>
                <a:gd name="connsiteX7" fmla="*/ 99351 w 1545139"/>
                <a:gd name="connsiteY7" fmla="*/ 1265490 h 1509396"/>
                <a:gd name="connsiteX8" fmla="*/ 131736 w 1545139"/>
                <a:gd name="connsiteY8" fmla="*/ 1356930 h 1509396"/>
                <a:gd name="connsiteX9" fmla="*/ 226986 w 1545139"/>
                <a:gd name="connsiteY9" fmla="*/ 1421700 h 1509396"/>
                <a:gd name="connsiteX10" fmla="*/ 409866 w 1545139"/>
                <a:gd name="connsiteY10" fmla="*/ 1478850 h 1509396"/>
                <a:gd name="connsiteX11" fmla="*/ 668946 w 1545139"/>
                <a:gd name="connsiteY11" fmla="*/ 1509330 h 1509396"/>
                <a:gd name="connsiteX12" fmla="*/ 903261 w 1545139"/>
                <a:gd name="connsiteY12" fmla="*/ 1471230 h 1509396"/>
                <a:gd name="connsiteX13" fmla="*/ 1126146 w 1545139"/>
                <a:gd name="connsiteY13" fmla="*/ 1387410 h 1509396"/>
                <a:gd name="connsiteX14" fmla="*/ 1280451 w 1545139"/>
                <a:gd name="connsiteY14" fmla="*/ 1263585 h 1509396"/>
                <a:gd name="connsiteX15" fmla="*/ 1312836 w 1545139"/>
                <a:gd name="connsiteY15" fmla="*/ 1278825 h 1509396"/>
                <a:gd name="connsiteX16" fmla="*/ 1411896 w 1545139"/>
                <a:gd name="connsiteY16" fmla="*/ 1261680 h 1509396"/>
                <a:gd name="connsiteX17" fmla="*/ 1493811 w 1545139"/>
                <a:gd name="connsiteY17" fmla="*/ 1189290 h 1509396"/>
                <a:gd name="connsiteX18" fmla="*/ 1539531 w 1545139"/>
                <a:gd name="connsiteY18" fmla="*/ 1090230 h 1509396"/>
                <a:gd name="connsiteX19" fmla="*/ 1535721 w 1545139"/>
                <a:gd name="connsiteY19" fmla="*/ 958785 h 1509396"/>
                <a:gd name="connsiteX20" fmla="*/ 1461426 w 1545139"/>
                <a:gd name="connsiteY20" fmla="*/ 907350 h 1509396"/>
                <a:gd name="connsiteX21" fmla="*/ 1411896 w 1545139"/>
                <a:gd name="connsiteY21" fmla="*/ 909255 h 1509396"/>
                <a:gd name="connsiteX22" fmla="*/ 1421421 w 1545139"/>
                <a:gd name="connsiteY22" fmla="*/ 844485 h 1509396"/>
                <a:gd name="connsiteX23" fmla="*/ 1478571 w 1545139"/>
                <a:gd name="connsiteY23" fmla="*/ 482535 h 1509396"/>
                <a:gd name="connsiteX24" fmla="*/ 1400466 w 1545139"/>
                <a:gd name="connsiteY24" fmla="*/ 219645 h 1509396"/>
                <a:gd name="connsiteX25" fmla="*/ 1234731 w 1545139"/>
                <a:gd name="connsiteY25" fmla="*/ 86295 h 1509396"/>
                <a:gd name="connsiteX26" fmla="*/ 1038516 w 1545139"/>
                <a:gd name="connsiteY26" fmla="*/ 19620 h 1509396"/>
                <a:gd name="connsiteX27" fmla="*/ 718476 w 1545139"/>
                <a:gd name="connsiteY27" fmla="*/ 4380 h 1509396"/>
                <a:gd name="connsiteX28" fmla="*/ 362241 w 1545139"/>
                <a:gd name="connsiteY28" fmla="*/ 88200 h 1509396"/>
                <a:gd name="connsiteX29" fmla="*/ 87921 w 1545139"/>
                <a:gd name="connsiteY29" fmla="*/ 375855 h 1509396"/>
                <a:gd name="connsiteX30" fmla="*/ 7911 w 1545139"/>
                <a:gd name="connsiteY30" fmla="*/ 663510 h 1509396"/>
                <a:gd name="connsiteX0" fmla="*/ 9982 w 1547210"/>
                <a:gd name="connsiteY0" fmla="*/ 663510 h 1509396"/>
                <a:gd name="connsiteX1" fmla="*/ 48082 w 1547210"/>
                <a:gd name="connsiteY1" fmla="*/ 831150 h 1509396"/>
                <a:gd name="connsiteX2" fmla="*/ 52341 w 1547210"/>
                <a:gd name="connsiteY2" fmla="*/ 875907 h 1509396"/>
                <a:gd name="connsiteX3" fmla="*/ 6172 w 1547210"/>
                <a:gd name="connsiteY3" fmla="*/ 887379 h 1509396"/>
                <a:gd name="connsiteX4" fmla="*/ 11887 w 1547210"/>
                <a:gd name="connsiteY4" fmla="*/ 991170 h 1509396"/>
                <a:gd name="connsiteX5" fmla="*/ 72847 w 1547210"/>
                <a:gd name="connsiteY5" fmla="*/ 1105470 h 1509396"/>
                <a:gd name="connsiteX6" fmla="*/ 116662 w 1547210"/>
                <a:gd name="connsiteY6" fmla="*/ 1143570 h 1509396"/>
                <a:gd name="connsiteX7" fmla="*/ 101422 w 1547210"/>
                <a:gd name="connsiteY7" fmla="*/ 1265490 h 1509396"/>
                <a:gd name="connsiteX8" fmla="*/ 133807 w 1547210"/>
                <a:gd name="connsiteY8" fmla="*/ 1356930 h 1509396"/>
                <a:gd name="connsiteX9" fmla="*/ 229057 w 1547210"/>
                <a:gd name="connsiteY9" fmla="*/ 1421700 h 1509396"/>
                <a:gd name="connsiteX10" fmla="*/ 411937 w 1547210"/>
                <a:gd name="connsiteY10" fmla="*/ 1478850 h 1509396"/>
                <a:gd name="connsiteX11" fmla="*/ 671017 w 1547210"/>
                <a:gd name="connsiteY11" fmla="*/ 1509330 h 1509396"/>
                <a:gd name="connsiteX12" fmla="*/ 905332 w 1547210"/>
                <a:gd name="connsiteY12" fmla="*/ 1471230 h 1509396"/>
                <a:gd name="connsiteX13" fmla="*/ 1128217 w 1547210"/>
                <a:gd name="connsiteY13" fmla="*/ 1387410 h 1509396"/>
                <a:gd name="connsiteX14" fmla="*/ 1282522 w 1547210"/>
                <a:gd name="connsiteY14" fmla="*/ 1263585 h 1509396"/>
                <a:gd name="connsiteX15" fmla="*/ 1314907 w 1547210"/>
                <a:gd name="connsiteY15" fmla="*/ 1278825 h 1509396"/>
                <a:gd name="connsiteX16" fmla="*/ 1413967 w 1547210"/>
                <a:gd name="connsiteY16" fmla="*/ 1261680 h 1509396"/>
                <a:gd name="connsiteX17" fmla="*/ 1495882 w 1547210"/>
                <a:gd name="connsiteY17" fmla="*/ 1189290 h 1509396"/>
                <a:gd name="connsiteX18" fmla="*/ 1541602 w 1547210"/>
                <a:gd name="connsiteY18" fmla="*/ 1090230 h 1509396"/>
                <a:gd name="connsiteX19" fmla="*/ 1537792 w 1547210"/>
                <a:gd name="connsiteY19" fmla="*/ 958785 h 1509396"/>
                <a:gd name="connsiteX20" fmla="*/ 1463497 w 1547210"/>
                <a:gd name="connsiteY20" fmla="*/ 907350 h 1509396"/>
                <a:gd name="connsiteX21" fmla="*/ 1413967 w 1547210"/>
                <a:gd name="connsiteY21" fmla="*/ 909255 h 1509396"/>
                <a:gd name="connsiteX22" fmla="*/ 1423492 w 1547210"/>
                <a:gd name="connsiteY22" fmla="*/ 844485 h 1509396"/>
                <a:gd name="connsiteX23" fmla="*/ 1480642 w 1547210"/>
                <a:gd name="connsiteY23" fmla="*/ 482535 h 1509396"/>
                <a:gd name="connsiteX24" fmla="*/ 1402537 w 1547210"/>
                <a:gd name="connsiteY24" fmla="*/ 219645 h 1509396"/>
                <a:gd name="connsiteX25" fmla="*/ 1236802 w 1547210"/>
                <a:gd name="connsiteY25" fmla="*/ 86295 h 1509396"/>
                <a:gd name="connsiteX26" fmla="*/ 1040587 w 1547210"/>
                <a:gd name="connsiteY26" fmla="*/ 19620 h 1509396"/>
                <a:gd name="connsiteX27" fmla="*/ 720547 w 1547210"/>
                <a:gd name="connsiteY27" fmla="*/ 4380 h 1509396"/>
                <a:gd name="connsiteX28" fmla="*/ 364312 w 1547210"/>
                <a:gd name="connsiteY28" fmla="*/ 88200 h 1509396"/>
                <a:gd name="connsiteX29" fmla="*/ 89992 w 1547210"/>
                <a:gd name="connsiteY29" fmla="*/ 375855 h 1509396"/>
                <a:gd name="connsiteX30" fmla="*/ 9982 w 1547210"/>
                <a:gd name="connsiteY30" fmla="*/ 663510 h 1509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547210" h="1509396">
                  <a:moveTo>
                    <a:pt x="9982" y="663510"/>
                  </a:moveTo>
                  <a:cubicBezTo>
                    <a:pt x="2997" y="739392"/>
                    <a:pt x="41022" y="795751"/>
                    <a:pt x="48082" y="831150"/>
                  </a:cubicBezTo>
                  <a:cubicBezTo>
                    <a:pt x="55142" y="866549"/>
                    <a:pt x="59326" y="866536"/>
                    <a:pt x="52341" y="875907"/>
                  </a:cubicBezTo>
                  <a:cubicBezTo>
                    <a:pt x="45356" y="885278"/>
                    <a:pt x="17665" y="856288"/>
                    <a:pt x="6172" y="887379"/>
                  </a:cubicBezTo>
                  <a:cubicBezTo>
                    <a:pt x="-5321" y="918470"/>
                    <a:pt x="775" y="954822"/>
                    <a:pt x="11887" y="991170"/>
                  </a:cubicBezTo>
                  <a:cubicBezTo>
                    <a:pt x="22999" y="1027518"/>
                    <a:pt x="55384" y="1080070"/>
                    <a:pt x="72847" y="1105470"/>
                  </a:cubicBezTo>
                  <a:cubicBezTo>
                    <a:pt x="90310" y="1130870"/>
                    <a:pt x="111900" y="1116900"/>
                    <a:pt x="116662" y="1143570"/>
                  </a:cubicBezTo>
                  <a:cubicBezTo>
                    <a:pt x="121424" y="1170240"/>
                    <a:pt x="98565" y="1229930"/>
                    <a:pt x="101422" y="1265490"/>
                  </a:cubicBezTo>
                  <a:cubicBezTo>
                    <a:pt x="104279" y="1301050"/>
                    <a:pt x="112535" y="1330895"/>
                    <a:pt x="133807" y="1356930"/>
                  </a:cubicBezTo>
                  <a:cubicBezTo>
                    <a:pt x="155079" y="1382965"/>
                    <a:pt x="182702" y="1401380"/>
                    <a:pt x="229057" y="1421700"/>
                  </a:cubicBezTo>
                  <a:cubicBezTo>
                    <a:pt x="275412" y="1442020"/>
                    <a:pt x="338277" y="1464245"/>
                    <a:pt x="411937" y="1478850"/>
                  </a:cubicBezTo>
                  <a:cubicBezTo>
                    <a:pt x="485597" y="1493455"/>
                    <a:pt x="588785" y="1510600"/>
                    <a:pt x="671017" y="1509330"/>
                  </a:cubicBezTo>
                  <a:cubicBezTo>
                    <a:pt x="753250" y="1508060"/>
                    <a:pt x="829132" y="1491550"/>
                    <a:pt x="905332" y="1471230"/>
                  </a:cubicBezTo>
                  <a:cubicBezTo>
                    <a:pt x="981532" y="1450910"/>
                    <a:pt x="1065352" y="1422018"/>
                    <a:pt x="1128217" y="1387410"/>
                  </a:cubicBezTo>
                  <a:cubicBezTo>
                    <a:pt x="1191082" y="1352803"/>
                    <a:pt x="1251407" y="1281682"/>
                    <a:pt x="1282522" y="1263585"/>
                  </a:cubicBezTo>
                  <a:cubicBezTo>
                    <a:pt x="1313637" y="1245488"/>
                    <a:pt x="1268078" y="1259759"/>
                    <a:pt x="1314907" y="1278825"/>
                  </a:cubicBezTo>
                  <a:cubicBezTo>
                    <a:pt x="1361736" y="1297891"/>
                    <a:pt x="1383805" y="1276602"/>
                    <a:pt x="1413967" y="1261680"/>
                  </a:cubicBezTo>
                  <a:cubicBezTo>
                    <a:pt x="1444129" y="1246758"/>
                    <a:pt x="1474610" y="1217865"/>
                    <a:pt x="1495882" y="1189290"/>
                  </a:cubicBezTo>
                  <a:cubicBezTo>
                    <a:pt x="1517155" y="1160715"/>
                    <a:pt x="1534617" y="1128648"/>
                    <a:pt x="1541602" y="1090230"/>
                  </a:cubicBezTo>
                  <a:cubicBezTo>
                    <a:pt x="1548587" y="1051813"/>
                    <a:pt x="1550810" y="989265"/>
                    <a:pt x="1537792" y="958785"/>
                  </a:cubicBezTo>
                  <a:cubicBezTo>
                    <a:pt x="1524774" y="928305"/>
                    <a:pt x="1484135" y="915605"/>
                    <a:pt x="1463497" y="907350"/>
                  </a:cubicBezTo>
                  <a:cubicBezTo>
                    <a:pt x="1442860" y="899095"/>
                    <a:pt x="1420634" y="919732"/>
                    <a:pt x="1413967" y="909255"/>
                  </a:cubicBezTo>
                  <a:cubicBezTo>
                    <a:pt x="1407300" y="898778"/>
                    <a:pt x="1412380" y="915605"/>
                    <a:pt x="1423492" y="844485"/>
                  </a:cubicBezTo>
                  <a:cubicBezTo>
                    <a:pt x="1434604" y="773365"/>
                    <a:pt x="1484134" y="586675"/>
                    <a:pt x="1480642" y="482535"/>
                  </a:cubicBezTo>
                  <a:cubicBezTo>
                    <a:pt x="1477150" y="378395"/>
                    <a:pt x="1443177" y="285685"/>
                    <a:pt x="1402537" y="219645"/>
                  </a:cubicBezTo>
                  <a:cubicBezTo>
                    <a:pt x="1361897" y="153605"/>
                    <a:pt x="1297127" y="119633"/>
                    <a:pt x="1236802" y="86295"/>
                  </a:cubicBezTo>
                  <a:cubicBezTo>
                    <a:pt x="1176477" y="52957"/>
                    <a:pt x="1126630" y="33273"/>
                    <a:pt x="1040587" y="19620"/>
                  </a:cubicBezTo>
                  <a:cubicBezTo>
                    <a:pt x="954545" y="5968"/>
                    <a:pt x="833259" y="-7050"/>
                    <a:pt x="720547" y="4380"/>
                  </a:cubicBezTo>
                  <a:cubicBezTo>
                    <a:pt x="607835" y="15810"/>
                    <a:pt x="488137" y="36448"/>
                    <a:pt x="364312" y="88200"/>
                  </a:cubicBezTo>
                  <a:cubicBezTo>
                    <a:pt x="240487" y="139952"/>
                    <a:pt x="149047" y="279970"/>
                    <a:pt x="89992" y="375855"/>
                  </a:cubicBezTo>
                  <a:cubicBezTo>
                    <a:pt x="30937" y="471740"/>
                    <a:pt x="16967" y="587628"/>
                    <a:pt x="9982" y="663510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99" name="Oval 198">
              <a:extLst>
                <a:ext uri="{FF2B5EF4-FFF2-40B4-BE49-F238E27FC236}">
                  <a16:creationId xmlns:a16="http://schemas.microsoft.com/office/drawing/2014/main" id="{5674762B-72D4-4E6E-BE15-01D646A12427}"/>
                </a:ext>
              </a:extLst>
            </p:cNvPr>
            <p:cNvSpPr/>
            <p:nvPr/>
          </p:nvSpPr>
          <p:spPr>
            <a:xfrm>
              <a:off x="9535193" y="2258627"/>
              <a:ext cx="100905" cy="110450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5EE2EA6A-35CC-4ED3-B515-0B17591DF630}"/>
                </a:ext>
              </a:extLst>
            </p:cNvPr>
            <p:cNvSpPr/>
            <p:nvPr/>
          </p:nvSpPr>
          <p:spPr>
            <a:xfrm flipH="1">
              <a:off x="9130401" y="2174924"/>
              <a:ext cx="168859" cy="62753"/>
            </a:xfrm>
            <a:custGeom>
              <a:avLst/>
              <a:gdLst>
                <a:gd name="connsiteX0" fmla="*/ 224 w 292135"/>
                <a:gd name="connsiteY0" fmla="*/ 59346 h 59716"/>
                <a:gd name="connsiteX1" fmla="*/ 107075 w 292135"/>
                <a:gd name="connsiteY1" fmla="*/ 5920 h 59716"/>
                <a:gd name="connsiteX2" fmla="*/ 292010 w 292135"/>
                <a:gd name="connsiteY2" fmla="*/ 3866 h 59716"/>
                <a:gd name="connsiteX3" fmla="*/ 133788 w 292135"/>
                <a:gd name="connsiteY3" fmla="*/ 28524 h 59716"/>
                <a:gd name="connsiteX4" fmla="*/ 224 w 292135"/>
                <a:gd name="connsiteY4" fmla="*/ 59346 h 59716"/>
                <a:gd name="connsiteX0" fmla="*/ 2 w 291913"/>
                <a:gd name="connsiteY0" fmla="*/ 76080 h 77200"/>
                <a:gd name="connsiteX1" fmla="*/ 131511 w 291913"/>
                <a:gd name="connsiteY1" fmla="*/ 2105 h 77200"/>
                <a:gd name="connsiteX2" fmla="*/ 291788 w 291913"/>
                <a:gd name="connsiteY2" fmla="*/ 20600 h 77200"/>
                <a:gd name="connsiteX3" fmla="*/ 133566 w 291913"/>
                <a:gd name="connsiteY3" fmla="*/ 45258 h 77200"/>
                <a:gd name="connsiteX4" fmla="*/ 2 w 291913"/>
                <a:gd name="connsiteY4" fmla="*/ 76080 h 77200"/>
                <a:gd name="connsiteX0" fmla="*/ 9 w 291925"/>
                <a:gd name="connsiteY0" fmla="*/ 76080 h 76253"/>
                <a:gd name="connsiteX1" fmla="*/ 131518 w 291925"/>
                <a:gd name="connsiteY1" fmla="*/ 2105 h 76253"/>
                <a:gd name="connsiteX2" fmla="*/ 291795 w 291925"/>
                <a:gd name="connsiteY2" fmla="*/ 20600 h 76253"/>
                <a:gd name="connsiteX3" fmla="*/ 137683 w 291925"/>
                <a:gd name="connsiteY3" fmla="*/ 22655 h 76253"/>
                <a:gd name="connsiteX4" fmla="*/ 9 w 291925"/>
                <a:gd name="connsiteY4" fmla="*/ 76080 h 76253"/>
                <a:gd name="connsiteX0" fmla="*/ 9 w 292471"/>
                <a:gd name="connsiteY0" fmla="*/ 76080 h 76253"/>
                <a:gd name="connsiteX1" fmla="*/ 131518 w 292471"/>
                <a:gd name="connsiteY1" fmla="*/ 2105 h 76253"/>
                <a:gd name="connsiteX2" fmla="*/ 291795 w 292471"/>
                <a:gd name="connsiteY2" fmla="*/ 20600 h 76253"/>
                <a:gd name="connsiteX3" fmla="*/ 137683 w 292471"/>
                <a:gd name="connsiteY3" fmla="*/ 22655 h 76253"/>
                <a:gd name="connsiteX4" fmla="*/ 9 w 292471"/>
                <a:gd name="connsiteY4" fmla="*/ 76080 h 76253"/>
                <a:gd name="connsiteX0" fmla="*/ 1258 w 293720"/>
                <a:gd name="connsiteY0" fmla="*/ 76080 h 78680"/>
                <a:gd name="connsiteX1" fmla="*/ 132767 w 293720"/>
                <a:gd name="connsiteY1" fmla="*/ 2105 h 78680"/>
                <a:gd name="connsiteX2" fmla="*/ 293044 w 293720"/>
                <a:gd name="connsiteY2" fmla="*/ 20600 h 78680"/>
                <a:gd name="connsiteX3" fmla="*/ 138932 w 293720"/>
                <a:gd name="connsiteY3" fmla="*/ 22655 h 78680"/>
                <a:gd name="connsiteX4" fmla="*/ 1258 w 293720"/>
                <a:gd name="connsiteY4" fmla="*/ 76080 h 78680"/>
                <a:gd name="connsiteX0" fmla="*/ 1258 w 293044"/>
                <a:gd name="connsiteY0" fmla="*/ 76080 h 78680"/>
                <a:gd name="connsiteX1" fmla="*/ 132767 w 293044"/>
                <a:gd name="connsiteY1" fmla="*/ 2105 h 78680"/>
                <a:gd name="connsiteX2" fmla="*/ 293044 w 293044"/>
                <a:gd name="connsiteY2" fmla="*/ 20600 h 78680"/>
                <a:gd name="connsiteX3" fmla="*/ 138932 w 293044"/>
                <a:gd name="connsiteY3" fmla="*/ 22655 h 78680"/>
                <a:gd name="connsiteX4" fmla="*/ 1258 w 293044"/>
                <a:gd name="connsiteY4" fmla="*/ 76080 h 78680"/>
                <a:gd name="connsiteX0" fmla="*/ 1258 w 293044"/>
                <a:gd name="connsiteY0" fmla="*/ 76080 h 78611"/>
                <a:gd name="connsiteX1" fmla="*/ 132767 w 293044"/>
                <a:gd name="connsiteY1" fmla="*/ 2105 h 78611"/>
                <a:gd name="connsiteX2" fmla="*/ 293044 w 293044"/>
                <a:gd name="connsiteY2" fmla="*/ 20600 h 78611"/>
                <a:gd name="connsiteX3" fmla="*/ 138932 w 293044"/>
                <a:gd name="connsiteY3" fmla="*/ 22655 h 78611"/>
                <a:gd name="connsiteX4" fmla="*/ 1258 w 293044"/>
                <a:gd name="connsiteY4" fmla="*/ 76080 h 78611"/>
                <a:gd name="connsiteX0" fmla="*/ 1236 w 280693"/>
                <a:gd name="connsiteY0" fmla="*/ 79613 h 82337"/>
                <a:gd name="connsiteX1" fmla="*/ 132745 w 280693"/>
                <a:gd name="connsiteY1" fmla="*/ 5638 h 82337"/>
                <a:gd name="connsiteX2" fmla="*/ 280693 w 280693"/>
                <a:gd name="connsiteY2" fmla="*/ 7694 h 82337"/>
                <a:gd name="connsiteX3" fmla="*/ 138910 w 280693"/>
                <a:gd name="connsiteY3" fmla="*/ 26188 h 82337"/>
                <a:gd name="connsiteX4" fmla="*/ 1236 w 280693"/>
                <a:gd name="connsiteY4" fmla="*/ 79613 h 82337"/>
                <a:gd name="connsiteX0" fmla="*/ 39 w 279496"/>
                <a:gd name="connsiteY0" fmla="*/ 76896 h 77018"/>
                <a:gd name="connsiteX1" fmla="*/ 125384 w 279496"/>
                <a:gd name="connsiteY1" fmla="*/ 7030 h 77018"/>
                <a:gd name="connsiteX2" fmla="*/ 279496 w 279496"/>
                <a:gd name="connsiteY2" fmla="*/ 4977 h 77018"/>
                <a:gd name="connsiteX3" fmla="*/ 137713 w 279496"/>
                <a:gd name="connsiteY3" fmla="*/ 23471 h 77018"/>
                <a:gd name="connsiteX4" fmla="*/ 39 w 279496"/>
                <a:gd name="connsiteY4" fmla="*/ 76896 h 77018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650"/>
                <a:gd name="connsiteY0" fmla="*/ 81001 h 81123"/>
                <a:gd name="connsiteX1" fmla="*/ 125408 w 279650"/>
                <a:gd name="connsiteY1" fmla="*/ 11135 h 81123"/>
                <a:gd name="connsiteX2" fmla="*/ 279520 w 279650"/>
                <a:gd name="connsiteY2" fmla="*/ 9082 h 81123"/>
                <a:gd name="connsiteX3" fmla="*/ 137737 w 279650"/>
                <a:gd name="connsiteY3" fmla="*/ 27576 h 81123"/>
                <a:gd name="connsiteX4" fmla="*/ 63 w 279650"/>
                <a:gd name="connsiteY4" fmla="*/ 81001 h 81123"/>
                <a:gd name="connsiteX0" fmla="*/ 63 w 279650"/>
                <a:gd name="connsiteY0" fmla="*/ 81001 h 81234"/>
                <a:gd name="connsiteX1" fmla="*/ 125408 w 279650"/>
                <a:gd name="connsiteY1" fmla="*/ 11135 h 81234"/>
                <a:gd name="connsiteX2" fmla="*/ 279520 w 279650"/>
                <a:gd name="connsiteY2" fmla="*/ 9082 h 81234"/>
                <a:gd name="connsiteX3" fmla="*/ 137737 w 279650"/>
                <a:gd name="connsiteY3" fmla="*/ 27576 h 81234"/>
                <a:gd name="connsiteX4" fmla="*/ 63 w 279650"/>
                <a:gd name="connsiteY4" fmla="*/ 81001 h 81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9650" h="81234">
                  <a:moveTo>
                    <a:pt x="63" y="81001"/>
                  </a:moveTo>
                  <a:cubicBezTo>
                    <a:pt x="-1992" y="78261"/>
                    <a:pt x="45955" y="31340"/>
                    <a:pt x="125408" y="11135"/>
                  </a:cubicBezTo>
                  <a:cubicBezTo>
                    <a:pt x="204861" y="-9070"/>
                    <a:pt x="283288" y="3261"/>
                    <a:pt x="279520" y="9082"/>
                  </a:cubicBezTo>
                  <a:cubicBezTo>
                    <a:pt x="273698" y="23123"/>
                    <a:pt x="250068" y="-7013"/>
                    <a:pt x="137737" y="27576"/>
                  </a:cubicBezTo>
                  <a:cubicBezTo>
                    <a:pt x="25406" y="62165"/>
                    <a:pt x="2118" y="83741"/>
                    <a:pt x="63" y="81001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5BFBFB53-5EC8-488D-AF0C-86FCE891C51F}"/>
                </a:ext>
              </a:extLst>
            </p:cNvPr>
            <p:cNvSpPr/>
            <p:nvPr/>
          </p:nvSpPr>
          <p:spPr>
            <a:xfrm rot="225712">
              <a:off x="9494464" y="2179049"/>
              <a:ext cx="185575" cy="62753"/>
            </a:xfrm>
            <a:custGeom>
              <a:avLst/>
              <a:gdLst>
                <a:gd name="connsiteX0" fmla="*/ 224 w 292135"/>
                <a:gd name="connsiteY0" fmla="*/ 59346 h 59716"/>
                <a:gd name="connsiteX1" fmla="*/ 107075 w 292135"/>
                <a:gd name="connsiteY1" fmla="*/ 5920 h 59716"/>
                <a:gd name="connsiteX2" fmla="*/ 292010 w 292135"/>
                <a:gd name="connsiteY2" fmla="*/ 3866 h 59716"/>
                <a:gd name="connsiteX3" fmla="*/ 133788 w 292135"/>
                <a:gd name="connsiteY3" fmla="*/ 28524 h 59716"/>
                <a:gd name="connsiteX4" fmla="*/ 224 w 292135"/>
                <a:gd name="connsiteY4" fmla="*/ 59346 h 59716"/>
                <a:gd name="connsiteX0" fmla="*/ 2 w 291913"/>
                <a:gd name="connsiteY0" fmla="*/ 76080 h 77200"/>
                <a:gd name="connsiteX1" fmla="*/ 131511 w 291913"/>
                <a:gd name="connsiteY1" fmla="*/ 2105 h 77200"/>
                <a:gd name="connsiteX2" fmla="*/ 291788 w 291913"/>
                <a:gd name="connsiteY2" fmla="*/ 20600 h 77200"/>
                <a:gd name="connsiteX3" fmla="*/ 133566 w 291913"/>
                <a:gd name="connsiteY3" fmla="*/ 45258 h 77200"/>
                <a:gd name="connsiteX4" fmla="*/ 2 w 291913"/>
                <a:gd name="connsiteY4" fmla="*/ 76080 h 77200"/>
                <a:gd name="connsiteX0" fmla="*/ 9 w 291925"/>
                <a:gd name="connsiteY0" fmla="*/ 76080 h 76253"/>
                <a:gd name="connsiteX1" fmla="*/ 131518 w 291925"/>
                <a:gd name="connsiteY1" fmla="*/ 2105 h 76253"/>
                <a:gd name="connsiteX2" fmla="*/ 291795 w 291925"/>
                <a:gd name="connsiteY2" fmla="*/ 20600 h 76253"/>
                <a:gd name="connsiteX3" fmla="*/ 137683 w 291925"/>
                <a:gd name="connsiteY3" fmla="*/ 22655 h 76253"/>
                <a:gd name="connsiteX4" fmla="*/ 9 w 291925"/>
                <a:gd name="connsiteY4" fmla="*/ 76080 h 76253"/>
                <a:gd name="connsiteX0" fmla="*/ 9 w 292471"/>
                <a:gd name="connsiteY0" fmla="*/ 76080 h 76253"/>
                <a:gd name="connsiteX1" fmla="*/ 131518 w 292471"/>
                <a:gd name="connsiteY1" fmla="*/ 2105 h 76253"/>
                <a:gd name="connsiteX2" fmla="*/ 291795 w 292471"/>
                <a:gd name="connsiteY2" fmla="*/ 20600 h 76253"/>
                <a:gd name="connsiteX3" fmla="*/ 137683 w 292471"/>
                <a:gd name="connsiteY3" fmla="*/ 22655 h 76253"/>
                <a:gd name="connsiteX4" fmla="*/ 9 w 292471"/>
                <a:gd name="connsiteY4" fmla="*/ 76080 h 76253"/>
                <a:gd name="connsiteX0" fmla="*/ 1258 w 293720"/>
                <a:gd name="connsiteY0" fmla="*/ 76080 h 78680"/>
                <a:gd name="connsiteX1" fmla="*/ 132767 w 293720"/>
                <a:gd name="connsiteY1" fmla="*/ 2105 h 78680"/>
                <a:gd name="connsiteX2" fmla="*/ 293044 w 293720"/>
                <a:gd name="connsiteY2" fmla="*/ 20600 h 78680"/>
                <a:gd name="connsiteX3" fmla="*/ 138932 w 293720"/>
                <a:gd name="connsiteY3" fmla="*/ 22655 h 78680"/>
                <a:gd name="connsiteX4" fmla="*/ 1258 w 293720"/>
                <a:gd name="connsiteY4" fmla="*/ 76080 h 78680"/>
                <a:gd name="connsiteX0" fmla="*/ 1258 w 293044"/>
                <a:gd name="connsiteY0" fmla="*/ 76080 h 78680"/>
                <a:gd name="connsiteX1" fmla="*/ 132767 w 293044"/>
                <a:gd name="connsiteY1" fmla="*/ 2105 h 78680"/>
                <a:gd name="connsiteX2" fmla="*/ 293044 w 293044"/>
                <a:gd name="connsiteY2" fmla="*/ 20600 h 78680"/>
                <a:gd name="connsiteX3" fmla="*/ 138932 w 293044"/>
                <a:gd name="connsiteY3" fmla="*/ 22655 h 78680"/>
                <a:gd name="connsiteX4" fmla="*/ 1258 w 293044"/>
                <a:gd name="connsiteY4" fmla="*/ 76080 h 78680"/>
                <a:gd name="connsiteX0" fmla="*/ 1258 w 293044"/>
                <a:gd name="connsiteY0" fmla="*/ 76080 h 78611"/>
                <a:gd name="connsiteX1" fmla="*/ 132767 w 293044"/>
                <a:gd name="connsiteY1" fmla="*/ 2105 h 78611"/>
                <a:gd name="connsiteX2" fmla="*/ 293044 w 293044"/>
                <a:gd name="connsiteY2" fmla="*/ 20600 h 78611"/>
                <a:gd name="connsiteX3" fmla="*/ 138932 w 293044"/>
                <a:gd name="connsiteY3" fmla="*/ 22655 h 78611"/>
                <a:gd name="connsiteX4" fmla="*/ 1258 w 293044"/>
                <a:gd name="connsiteY4" fmla="*/ 76080 h 78611"/>
                <a:gd name="connsiteX0" fmla="*/ 1236 w 280693"/>
                <a:gd name="connsiteY0" fmla="*/ 79613 h 82337"/>
                <a:gd name="connsiteX1" fmla="*/ 132745 w 280693"/>
                <a:gd name="connsiteY1" fmla="*/ 5638 h 82337"/>
                <a:gd name="connsiteX2" fmla="*/ 280693 w 280693"/>
                <a:gd name="connsiteY2" fmla="*/ 7694 h 82337"/>
                <a:gd name="connsiteX3" fmla="*/ 138910 w 280693"/>
                <a:gd name="connsiteY3" fmla="*/ 26188 h 82337"/>
                <a:gd name="connsiteX4" fmla="*/ 1236 w 280693"/>
                <a:gd name="connsiteY4" fmla="*/ 79613 h 82337"/>
                <a:gd name="connsiteX0" fmla="*/ 39 w 279496"/>
                <a:gd name="connsiteY0" fmla="*/ 76896 h 77018"/>
                <a:gd name="connsiteX1" fmla="*/ 125384 w 279496"/>
                <a:gd name="connsiteY1" fmla="*/ 7030 h 77018"/>
                <a:gd name="connsiteX2" fmla="*/ 279496 w 279496"/>
                <a:gd name="connsiteY2" fmla="*/ 4977 h 77018"/>
                <a:gd name="connsiteX3" fmla="*/ 137713 w 279496"/>
                <a:gd name="connsiteY3" fmla="*/ 23471 h 77018"/>
                <a:gd name="connsiteX4" fmla="*/ 39 w 279496"/>
                <a:gd name="connsiteY4" fmla="*/ 76896 h 77018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650"/>
                <a:gd name="connsiteY0" fmla="*/ 81001 h 81123"/>
                <a:gd name="connsiteX1" fmla="*/ 125408 w 279650"/>
                <a:gd name="connsiteY1" fmla="*/ 11135 h 81123"/>
                <a:gd name="connsiteX2" fmla="*/ 279520 w 279650"/>
                <a:gd name="connsiteY2" fmla="*/ 9082 h 81123"/>
                <a:gd name="connsiteX3" fmla="*/ 137737 w 279650"/>
                <a:gd name="connsiteY3" fmla="*/ 27576 h 81123"/>
                <a:gd name="connsiteX4" fmla="*/ 63 w 279650"/>
                <a:gd name="connsiteY4" fmla="*/ 81001 h 81123"/>
                <a:gd name="connsiteX0" fmla="*/ 63 w 279650"/>
                <a:gd name="connsiteY0" fmla="*/ 81001 h 81234"/>
                <a:gd name="connsiteX1" fmla="*/ 125408 w 279650"/>
                <a:gd name="connsiteY1" fmla="*/ 11135 h 81234"/>
                <a:gd name="connsiteX2" fmla="*/ 279520 w 279650"/>
                <a:gd name="connsiteY2" fmla="*/ 9082 h 81234"/>
                <a:gd name="connsiteX3" fmla="*/ 137737 w 279650"/>
                <a:gd name="connsiteY3" fmla="*/ 27576 h 81234"/>
                <a:gd name="connsiteX4" fmla="*/ 63 w 279650"/>
                <a:gd name="connsiteY4" fmla="*/ 81001 h 81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9650" h="81234">
                  <a:moveTo>
                    <a:pt x="63" y="81001"/>
                  </a:moveTo>
                  <a:cubicBezTo>
                    <a:pt x="-1992" y="78261"/>
                    <a:pt x="45955" y="31340"/>
                    <a:pt x="125408" y="11135"/>
                  </a:cubicBezTo>
                  <a:cubicBezTo>
                    <a:pt x="204861" y="-9070"/>
                    <a:pt x="283288" y="3261"/>
                    <a:pt x="279520" y="9082"/>
                  </a:cubicBezTo>
                  <a:cubicBezTo>
                    <a:pt x="273698" y="23123"/>
                    <a:pt x="250068" y="-7013"/>
                    <a:pt x="137737" y="27576"/>
                  </a:cubicBezTo>
                  <a:cubicBezTo>
                    <a:pt x="25406" y="62165"/>
                    <a:pt x="2118" y="83741"/>
                    <a:pt x="63" y="81001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70D6B821-92AA-4BDD-80D6-F2F376EA55E2}"/>
                </a:ext>
              </a:extLst>
            </p:cNvPr>
            <p:cNvSpPr/>
            <p:nvPr/>
          </p:nvSpPr>
          <p:spPr>
            <a:xfrm>
              <a:off x="9001760" y="1725468"/>
              <a:ext cx="999448" cy="689678"/>
            </a:xfrm>
            <a:custGeom>
              <a:avLst/>
              <a:gdLst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1174 w 1869410"/>
                <a:gd name="connsiteY19" fmla="*/ 1036330 h 1284241"/>
                <a:gd name="connsiteX20" fmla="*/ 1667369 w 1869410"/>
                <a:gd name="connsiteY20" fmla="*/ 1085860 h 1284241"/>
                <a:gd name="connsiteX21" fmla="*/ 1716899 w 1869410"/>
                <a:gd name="connsiteY21" fmla="*/ 93536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1174 w 1869410"/>
                <a:gd name="connsiteY19" fmla="*/ 1036330 h 1284241"/>
                <a:gd name="connsiteX20" fmla="*/ 1667369 w 1869410"/>
                <a:gd name="connsiteY20" fmla="*/ 1085860 h 1284241"/>
                <a:gd name="connsiteX21" fmla="*/ 1714994 w 1869410"/>
                <a:gd name="connsiteY21" fmla="*/ 90488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1174 w 1869410"/>
                <a:gd name="connsiteY19" fmla="*/ 1036330 h 1284241"/>
                <a:gd name="connsiteX20" fmla="*/ 1707374 w 1869410"/>
                <a:gd name="connsiteY20" fmla="*/ 1055380 h 1284241"/>
                <a:gd name="connsiteX21" fmla="*/ 1714994 w 1869410"/>
                <a:gd name="connsiteY21" fmla="*/ 90488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4984 w 1869410"/>
                <a:gd name="connsiteY19" fmla="*/ 1002040 h 1284241"/>
                <a:gd name="connsiteX20" fmla="*/ 1707374 w 1869410"/>
                <a:gd name="connsiteY20" fmla="*/ 1055380 h 1284241"/>
                <a:gd name="connsiteX21" fmla="*/ 1714994 w 1869410"/>
                <a:gd name="connsiteY21" fmla="*/ 90488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6"/>
                <a:gd name="connsiteX1" fmla="*/ 545324 w 1869410"/>
                <a:gd name="connsiteY1" fmla="*/ 516265 h 1284246"/>
                <a:gd name="connsiteX2" fmla="*/ 629144 w 1869410"/>
                <a:gd name="connsiteY2" fmla="*/ 476260 h 1284246"/>
                <a:gd name="connsiteX3" fmla="*/ 692009 w 1869410"/>
                <a:gd name="connsiteY3" fmla="*/ 577225 h 1284246"/>
                <a:gd name="connsiteX4" fmla="*/ 737729 w 1869410"/>
                <a:gd name="connsiteY4" fmla="*/ 779155 h 1284246"/>
                <a:gd name="connsiteX5" fmla="*/ 735824 w 1869410"/>
                <a:gd name="connsiteY5" fmla="*/ 914410 h 1284246"/>
                <a:gd name="connsiteX6" fmla="*/ 825359 w 1869410"/>
                <a:gd name="connsiteY6" fmla="*/ 678190 h 1284246"/>
                <a:gd name="connsiteX7" fmla="*/ 840599 w 1869410"/>
                <a:gd name="connsiteY7" fmla="*/ 582940 h 1284246"/>
                <a:gd name="connsiteX8" fmla="*/ 1103489 w 1869410"/>
                <a:gd name="connsiteY8" fmla="*/ 870595 h 1284246"/>
                <a:gd name="connsiteX9" fmla="*/ 1154924 w 1869410"/>
                <a:gd name="connsiteY9" fmla="*/ 891550 h 1284246"/>
                <a:gd name="connsiteX10" fmla="*/ 1055864 w 1869410"/>
                <a:gd name="connsiteY10" fmla="*/ 723910 h 1284246"/>
                <a:gd name="connsiteX11" fmla="*/ 1257794 w 1869410"/>
                <a:gd name="connsiteY11" fmla="*/ 971560 h 1284246"/>
                <a:gd name="connsiteX12" fmla="*/ 1233029 w 1869410"/>
                <a:gd name="connsiteY12" fmla="*/ 849640 h 1284246"/>
                <a:gd name="connsiteX13" fmla="*/ 1375904 w 1869410"/>
                <a:gd name="connsiteY13" fmla="*/ 986800 h 1284246"/>
                <a:gd name="connsiteX14" fmla="*/ 1417814 w 1869410"/>
                <a:gd name="connsiteY14" fmla="*/ 1173490 h 1284246"/>
                <a:gd name="connsiteX15" fmla="*/ 1444484 w 1869410"/>
                <a:gd name="connsiteY15" fmla="*/ 1057285 h 1284246"/>
                <a:gd name="connsiteX16" fmla="*/ 1450199 w 1869410"/>
                <a:gd name="connsiteY16" fmla="*/ 1283980 h 1284246"/>
                <a:gd name="connsiteX17" fmla="*/ 1495919 w 1869410"/>
                <a:gd name="connsiteY17" fmla="*/ 1101100 h 1284246"/>
                <a:gd name="connsiteX18" fmla="*/ 1551164 w 1869410"/>
                <a:gd name="connsiteY18" fmla="*/ 1011565 h 1284246"/>
                <a:gd name="connsiteX19" fmla="*/ 1634984 w 1869410"/>
                <a:gd name="connsiteY19" fmla="*/ 1002040 h 1284246"/>
                <a:gd name="connsiteX20" fmla="*/ 1707374 w 1869410"/>
                <a:gd name="connsiteY20" fmla="*/ 1055380 h 1284246"/>
                <a:gd name="connsiteX21" fmla="*/ 1714994 w 1869410"/>
                <a:gd name="connsiteY21" fmla="*/ 904885 h 1284246"/>
                <a:gd name="connsiteX22" fmla="*/ 1716899 w 1869410"/>
                <a:gd name="connsiteY22" fmla="*/ 802015 h 1284246"/>
                <a:gd name="connsiteX23" fmla="*/ 1804529 w 1869410"/>
                <a:gd name="connsiteY23" fmla="*/ 889645 h 1284246"/>
                <a:gd name="connsiteX24" fmla="*/ 1764524 w 1869410"/>
                <a:gd name="connsiteY24" fmla="*/ 716290 h 1284246"/>
                <a:gd name="connsiteX25" fmla="*/ 1764524 w 1869410"/>
                <a:gd name="connsiteY25" fmla="*/ 615325 h 1284246"/>
                <a:gd name="connsiteX26" fmla="*/ 1869299 w 1869410"/>
                <a:gd name="connsiteY26" fmla="*/ 708670 h 1284246"/>
                <a:gd name="connsiteX27" fmla="*/ 1783574 w 1869410"/>
                <a:gd name="connsiteY27" fmla="*/ 539125 h 1284246"/>
                <a:gd name="connsiteX28" fmla="*/ 1730234 w 1869410"/>
                <a:gd name="connsiteY28" fmla="*/ 396250 h 1284246"/>
                <a:gd name="connsiteX29" fmla="*/ 1560689 w 1869410"/>
                <a:gd name="connsiteY29" fmla="*/ 219085 h 1284246"/>
                <a:gd name="connsiteX30" fmla="*/ 1427339 w 1869410"/>
                <a:gd name="connsiteY30" fmla="*/ 129550 h 1284246"/>
                <a:gd name="connsiteX31" fmla="*/ 1594979 w 1869410"/>
                <a:gd name="connsiteY31" fmla="*/ 100975 h 1284246"/>
                <a:gd name="connsiteX32" fmla="*/ 1634984 w 1869410"/>
                <a:gd name="connsiteY32" fmla="*/ 70495 h 1284246"/>
                <a:gd name="connsiteX33" fmla="*/ 1402574 w 1869410"/>
                <a:gd name="connsiteY33" fmla="*/ 62875 h 1284246"/>
                <a:gd name="connsiteX34" fmla="*/ 1191119 w 1869410"/>
                <a:gd name="connsiteY34" fmla="*/ 17155 h 1284246"/>
                <a:gd name="connsiteX35" fmla="*/ 981569 w 1869410"/>
                <a:gd name="connsiteY35" fmla="*/ 10 h 1284246"/>
                <a:gd name="connsiteX36" fmla="*/ 712964 w 1869410"/>
                <a:gd name="connsiteY36" fmla="*/ 19060 h 1284246"/>
                <a:gd name="connsiteX37" fmla="*/ 543419 w 1869410"/>
                <a:gd name="connsiteY37" fmla="*/ 55255 h 1284246"/>
                <a:gd name="connsiteX38" fmla="*/ 415784 w 1869410"/>
                <a:gd name="connsiteY38" fmla="*/ 144790 h 1284246"/>
                <a:gd name="connsiteX39" fmla="*/ 364349 w 1869410"/>
                <a:gd name="connsiteY39" fmla="*/ 215275 h 1284246"/>
                <a:gd name="connsiteX40" fmla="*/ 290054 w 1869410"/>
                <a:gd name="connsiteY40" fmla="*/ 278140 h 1284246"/>
                <a:gd name="connsiteX41" fmla="*/ 223379 w 1869410"/>
                <a:gd name="connsiteY41" fmla="*/ 331480 h 1284246"/>
                <a:gd name="connsiteX42" fmla="*/ 145274 w 1869410"/>
                <a:gd name="connsiteY42" fmla="*/ 485785 h 1284246"/>
                <a:gd name="connsiteX43" fmla="*/ 80504 w 1869410"/>
                <a:gd name="connsiteY43" fmla="*/ 674380 h 1284246"/>
                <a:gd name="connsiteX44" fmla="*/ 494 w 1869410"/>
                <a:gd name="connsiteY44" fmla="*/ 777250 h 1284246"/>
                <a:gd name="connsiteX45" fmla="*/ 120509 w 1869410"/>
                <a:gd name="connsiteY45" fmla="*/ 678190 h 1284246"/>
                <a:gd name="connsiteX46" fmla="*/ 118604 w 1869410"/>
                <a:gd name="connsiteY46" fmla="*/ 910600 h 1284246"/>
                <a:gd name="connsiteX47" fmla="*/ 131939 w 1869410"/>
                <a:gd name="connsiteY47" fmla="*/ 1034425 h 1284246"/>
                <a:gd name="connsiteX48" fmla="*/ 160514 w 1869410"/>
                <a:gd name="connsiteY48" fmla="*/ 891550 h 1284246"/>
                <a:gd name="connsiteX49" fmla="*/ 246239 w 1869410"/>
                <a:gd name="connsiteY49" fmla="*/ 990610 h 1284246"/>
                <a:gd name="connsiteX50" fmla="*/ 238619 w 1869410"/>
                <a:gd name="connsiteY50" fmla="*/ 866785 h 1284246"/>
                <a:gd name="connsiteX51" fmla="*/ 250049 w 1869410"/>
                <a:gd name="connsiteY51" fmla="*/ 725815 h 1284246"/>
                <a:gd name="connsiteX52" fmla="*/ 311009 w 1869410"/>
                <a:gd name="connsiteY52" fmla="*/ 889645 h 1284246"/>
                <a:gd name="connsiteX53" fmla="*/ 295769 w 1869410"/>
                <a:gd name="connsiteY53" fmla="*/ 643900 h 1284246"/>
                <a:gd name="connsiteX54" fmla="*/ 341489 w 1869410"/>
                <a:gd name="connsiteY54" fmla="*/ 495310 h 1284246"/>
                <a:gd name="connsiteX55" fmla="*/ 394829 w 1869410"/>
                <a:gd name="connsiteY55" fmla="*/ 483880 h 1284246"/>
                <a:gd name="connsiteX56" fmla="*/ 486269 w 1869410"/>
                <a:gd name="connsiteY56" fmla="*/ 586750 h 1284246"/>
                <a:gd name="connsiteX0" fmla="*/ 486269 w 1869410"/>
                <a:gd name="connsiteY0" fmla="*/ 586750 h 1284246"/>
                <a:gd name="connsiteX1" fmla="*/ 545324 w 1869410"/>
                <a:gd name="connsiteY1" fmla="*/ 516265 h 1284246"/>
                <a:gd name="connsiteX2" fmla="*/ 629144 w 1869410"/>
                <a:gd name="connsiteY2" fmla="*/ 476260 h 1284246"/>
                <a:gd name="connsiteX3" fmla="*/ 692009 w 1869410"/>
                <a:gd name="connsiteY3" fmla="*/ 577225 h 1284246"/>
                <a:gd name="connsiteX4" fmla="*/ 737729 w 1869410"/>
                <a:gd name="connsiteY4" fmla="*/ 779155 h 1284246"/>
                <a:gd name="connsiteX5" fmla="*/ 735824 w 1869410"/>
                <a:gd name="connsiteY5" fmla="*/ 914410 h 1284246"/>
                <a:gd name="connsiteX6" fmla="*/ 825359 w 1869410"/>
                <a:gd name="connsiteY6" fmla="*/ 678190 h 1284246"/>
                <a:gd name="connsiteX7" fmla="*/ 840599 w 1869410"/>
                <a:gd name="connsiteY7" fmla="*/ 582940 h 1284246"/>
                <a:gd name="connsiteX8" fmla="*/ 1103489 w 1869410"/>
                <a:gd name="connsiteY8" fmla="*/ 870595 h 1284246"/>
                <a:gd name="connsiteX9" fmla="*/ 1154924 w 1869410"/>
                <a:gd name="connsiteY9" fmla="*/ 891550 h 1284246"/>
                <a:gd name="connsiteX10" fmla="*/ 1055864 w 1869410"/>
                <a:gd name="connsiteY10" fmla="*/ 723910 h 1284246"/>
                <a:gd name="connsiteX11" fmla="*/ 1257794 w 1869410"/>
                <a:gd name="connsiteY11" fmla="*/ 971560 h 1284246"/>
                <a:gd name="connsiteX12" fmla="*/ 1233029 w 1869410"/>
                <a:gd name="connsiteY12" fmla="*/ 849640 h 1284246"/>
                <a:gd name="connsiteX13" fmla="*/ 1375904 w 1869410"/>
                <a:gd name="connsiteY13" fmla="*/ 986800 h 1284246"/>
                <a:gd name="connsiteX14" fmla="*/ 1417814 w 1869410"/>
                <a:gd name="connsiteY14" fmla="*/ 1173490 h 1284246"/>
                <a:gd name="connsiteX15" fmla="*/ 1444484 w 1869410"/>
                <a:gd name="connsiteY15" fmla="*/ 1057285 h 1284246"/>
                <a:gd name="connsiteX16" fmla="*/ 1450199 w 1869410"/>
                <a:gd name="connsiteY16" fmla="*/ 1283980 h 1284246"/>
                <a:gd name="connsiteX17" fmla="*/ 1495919 w 1869410"/>
                <a:gd name="connsiteY17" fmla="*/ 1101100 h 1284246"/>
                <a:gd name="connsiteX18" fmla="*/ 1551164 w 1869410"/>
                <a:gd name="connsiteY18" fmla="*/ 1011565 h 1284246"/>
                <a:gd name="connsiteX19" fmla="*/ 1671179 w 1869410"/>
                <a:gd name="connsiteY19" fmla="*/ 1011565 h 1284246"/>
                <a:gd name="connsiteX20" fmla="*/ 1707374 w 1869410"/>
                <a:gd name="connsiteY20" fmla="*/ 1055380 h 1284246"/>
                <a:gd name="connsiteX21" fmla="*/ 1714994 w 1869410"/>
                <a:gd name="connsiteY21" fmla="*/ 904885 h 1284246"/>
                <a:gd name="connsiteX22" fmla="*/ 1716899 w 1869410"/>
                <a:gd name="connsiteY22" fmla="*/ 802015 h 1284246"/>
                <a:gd name="connsiteX23" fmla="*/ 1804529 w 1869410"/>
                <a:gd name="connsiteY23" fmla="*/ 889645 h 1284246"/>
                <a:gd name="connsiteX24" fmla="*/ 1764524 w 1869410"/>
                <a:gd name="connsiteY24" fmla="*/ 716290 h 1284246"/>
                <a:gd name="connsiteX25" fmla="*/ 1764524 w 1869410"/>
                <a:gd name="connsiteY25" fmla="*/ 615325 h 1284246"/>
                <a:gd name="connsiteX26" fmla="*/ 1869299 w 1869410"/>
                <a:gd name="connsiteY26" fmla="*/ 708670 h 1284246"/>
                <a:gd name="connsiteX27" fmla="*/ 1783574 w 1869410"/>
                <a:gd name="connsiteY27" fmla="*/ 539125 h 1284246"/>
                <a:gd name="connsiteX28" fmla="*/ 1730234 w 1869410"/>
                <a:gd name="connsiteY28" fmla="*/ 396250 h 1284246"/>
                <a:gd name="connsiteX29" fmla="*/ 1560689 w 1869410"/>
                <a:gd name="connsiteY29" fmla="*/ 219085 h 1284246"/>
                <a:gd name="connsiteX30" fmla="*/ 1427339 w 1869410"/>
                <a:gd name="connsiteY30" fmla="*/ 129550 h 1284246"/>
                <a:gd name="connsiteX31" fmla="*/ 1594979 w 1869410"/>
                <a:gd name="connsiteY31" fmla="*/ 100975 h 1284246"/>
                <a:gd name="connsiteX32" fmla="*/ 1634984 w 1869410"/>
                <a:gd name="connsiteY32" fmla="*/ 70495 h 1284246"/>
                <a:gd name="connsiteX33" fmla="*/ 1402574 w 1869410"/>
                <a:gd name="connsiteY33" fmla="*/ 62875 h 1284246"/>
                <a:gd name="connsiteX34" fmla="*/ 1191119 w 1869410"/>
                <a:gd name="connsiteY34" fmla="*/ 17155 h 1284246"/>
                <a:gd name="connsiteX35" fmla="*/ 981569 w 1869410"/>
                <a:gd name="connsiteY35" fmla="*/ 10 h 1284246"/>
                <a:gd name="connsiteX36" fmla="*/ 712964 w 1869410"/>
                <a:gd name="connsiteY36" fmla="*/ 19060 h 1284246"/>
                <a:gd name="connsiteX37" fmla="*/ 543419 w 1869410"/>
                <a:gd name="connsiteY37" fmla="*/ 55255 h 1284246"/>
                <a:gd name="connsiteX38" fmla="*/ 415784 w 1869410"/>
                <a:gd name="connsiteY38" fmla="*/ 144790 h 1284246"/>
                <a:gd name="connsiteX39" fmla="*/ 364349 w 1869410"/>
                <a:gd name="connsiteY39" fmla="*/ 215275 h 1284246"/>
                <a:gd name="connsiteX40" fmla="*/ 290054 w 1869410"/>
                <a:gd name="connsiteY40" fmla="*/ 278140 h 1284246"/>
                <a:gd name="connsiteX41" fmla="*/ 223379 w 1869410"/>
                <a:gd name="connsiteY41" fmla="*/ 331480 h 1284246"/>
                <a:gd name="connsiteX42" fmla="*/ 145274 w 1869410"/>
                <a:gd name="connsiteY42" fmla="*/ 485785 h 1284246"/>
                <a:gd name="connsiteX43" fmla="*/ 80504 w 1869410"/>
                <a:gd name="connsiteY43" fmla="*/ 674380 h 1284246"/>
                <a:gd name="connsiteX44" fmla="*/ 494 w 1869410"/>
                <a:gd name="connsiteY44" fmla="*/ 777250 h 1284246"/>
                <a:gd name="connsiteX45" fmla="*/ 120509 w 1869410"/>
                <a:gd name="connsiteY45" fmla="*/ 678190 h 1284246"/>
                <a:gd name="connsiteX46" fmla="*/ 118604 w 1869410"/>
                <a:gd name="connsiteY46" fmla="*/ 910600 h 1284246"/>
                <a:gd name="connsiteX47" fmla="*/ 131939 w 1869410"/>
                <a:gd name="connsiteY47" fmla="*/ 1034425 h 1284246"/>
                <a:gd name="connsiteX48" fmla="*/ 160514 w 1869410"/>
                <a:gd name="connsiteY48" fmla="*/ 891550 h 1284246"/>
                <a:gd name="connsiteX49" fmla="*/ 246239 w 1869410"/>
                <a:gd name="connsiteY49" fmla="*/ 990610 h 1284246"/>
                <a:gd name="connsiteX50" fmla="*/ 238619 w 1869410"/>
                <a:gd name="connsiteY50" fmla="*/ 866785 h 1284246"/>
                <a:gd name="connsiteX51" fmla="*/ 250049 w 1869410"/>
                <a:gd name="connsiteY51" fmla="*/ 725815 h 1284246"/>
                <a:gd name="connsiteX52" fmla="*/ 311009 w 1869410"/>
                <a:gd name="connsiteY52" fmla="*/ 889645 h 1284246"/>
                <a:gd name="connsiteX53" fmla="*/ 295769 w 1869410"/>
                <a:gd name="connsiteY53" fmla="*/ 643900 h 1284246"/>
                <a:gd name="connsiteX54" fmla="*/ 341489 w 1869410"/>
                <a:gd name="connsiteY54" fmla="*/ 495310 h 1284246"/>
                <a:gd name="connsiteX55" fmla="*/ 394829 w 1869410"/>
                <a:gd name="connsiteY55" fmla="*/ 483880 h 1284246"/>
                <a:gd name="connsiteX56" fmla="*/ 486269 w 1869410"/>
                <a:gd name="connsiteY56" fmla="*/ 586750 h 1284246"/>
                <a:gd name="connsiteX0" fmla="*/ 486269 w 1869410"/>
                <a:gd name="connsiteY0" fmla="*/ 586750 h 1284251"/>
                <a:gd name="connsiteX1" fmla="*/ 545324 w 1869410"/>
                <a:gd name="connsiteY1" fmla="*/ 516265 h 1284251"/>
                <a:gd name="connsiteX2" fmla="*/ 629144 w 1869410"/>
                <a:gd name="connsiteY2" fmla="*/ 476260 h 1284251"/>
                <a:gd name="connsiteX3" fmla="*/ 692009 w 1869410"/>
                <a:gd name="connsiteY3" fmla="*/ 577225 h 1284251"/>
                <a:gd name="connsiteX4" fmla="*/ 737729 w 1869410"/>
                <a:gd name="connsiteY4" fmla="*/ 779155 h 1284251"/>
                <a:gd name="connsiteX5" fmla="*/ 735824 w 1869410"/>
                <a:gd name="connsiteY5" fmla="*/ 914410 h 1284251"/>
                <a:gd name="connsiteX6" fmla="*/ 825359 w 1869410"/>
                <a:gd name="connsiteY6" fmla="*/ 678190 h 1284251"/>
                <a:gd name="connsiteX7" fmla="*/ 840599 w 1869410"/>
                <a:gd name="connsiteY7" fmla="*/ 582940 h 1284251"/>
                <a:gd name="connsiteX8" fmla="*/ 1103489 w 1869410"/>
                <a:gd name="connsiteY8" fmla="*/ 870595 h 1284251"/>
                <a:gd name="connsiteX9" fmla="*/ 1154924 w 1869410"/>
                <a:gd name="connsiteY9" fmla="*/ 891550 h 1284251"/>
                <a:gd name="connsiteX10" fmla="*/ 1055864 w 1869410"/>
                <a:gd name="connsiteY10" fmla="*/ 723910 h 1284251"/>
                <a:gd name="connsiteX11" fmla="*/ 1257794 w 1869410"/>
                <a:gd name="connsiteY11" fmla="*/ 971560 h 1284251"/>
                <a:gd name="connsiteX12" fmla="*/ 1233029 w 1869410"/>
                <a:gd name="connsiteY12" fmla="*/ 849640 h 1284251"/>
                <a:gd name="connsiteX13" fmla="*/ 1375904 w 1869410"/>
                <a:gd name="connsiteY13" fmla="*/ 986800 h 1284251"/>
                <a:gd name="connsiteX14" fmla="*/ 1417814 w 1869410"/>
                <a:gd name="connsiteY14" fmla="*/ 1173490 h 1284251"/>
                <a:gd name="connsiteX15" fmla="*/ 1444484 w 1869410"/>
                <a:gd name="connsiteY15" fmla="*/ 1057285 h 1284251"/>
                <a:gd name="connsiteX16" fmla="*/ 1450199 w 1869410"/>
                <a:gd name="connsiteY16" fmla="*/ 1283980 h 1284251"/>
                <a:gd name="connsiteX17" fmla="*/ 1495919 w 1869410"/>
                <a:gd name="connsiteY17" fmla="*/ 1101100 h 1284251"/>
                <a:gd name="connsiteX18" fmla="*/ 1574024 w 1869410"/>
                <a:gd name="connsiteY18" fmla="*/ 996325 h 1284251"/>
                <a:gd name="connsiteX19" fmla="*/ 1671179 w 1869410"/>
                <a:gd name="connsiteY19" fmla="*/ 1011565 h 1284251"/>
                <a:gd name="connsiteX20" fmla="*/ 1707374 w 1869410"/>
                <a:gd name="connsiteY20" fmla="*/ 1055380 h 1284251"/>
                <a:gd name="connsiteX21" fmla="*/ 1714994 w 1869410"/>
                <a:gd name="connsiteY21" fmla="*/ 904885 h 1284251"/>
                <a:gd name="connsiteX22" fmla="*/ 1716899 w 1869410"/>
                <a:gd name="connsiteY22" fmla="*/ 802015 h 1284251"/>
                <a:gd name="connsiteX23" fmla="*/ 1804529 w 1869410"/>
                <a:gd name="connsiteY23" fmla="*/ 889645 h 1284251"/>
                <a:gd name="connsiteX24" fmla="*/ 1764524 w 1869410"/>
                <a:gd name="connsiteY24" fmla="*/ 716290 h 1284251"/>
                <a:gd name="connsiteX25" fmla="*/ 1764524 w 1869410"/>
                <a:gd name="connsiteY25" fmla="*/ 615325 h 1284251"/>
                <a:gd name="connsiteX26" fmla="*/ 1869299 w 1869410"/>
                <a:gd name="connsiteY26" fmla="*/ 708670 h 1284251"/>
                <a:gd name="connsiteX27" fmla="*/ 1783574 w 1869410"/>
                <a:gd name="connsiteY27" fmla="*/ 539125 h 1284251"/>
                <a:gd name="connsiteX28" fmla="*/ 1730234 w 1869410"/>
                <a:gd name="connsiteY28" fmla="*/ 396250 h 1284251"/>
                <a:gd name="connsiteX29" fmla="*/ 1560689 w 1869410"/>
                <a:gd name="connsiteY29" fmla="*/ 219085 h 1284251"/>
                <a:gd name="connsiteX30" fmla="*/ 1427339 w 1869410"/>
                <a:gd name="connsiteY30" fmla="*/ 129550 h 1284251"/>
                <a:gd name="connsiteX31" fmla="*/ 1594979 w 1869410"/>
                <a:gd name="connsiteY31" fmla="*/ 100975 h 1284251"/>
                <a:gd name="connsiteX32" fmla="*/ 1634984 w 1869410"/>
                <a:gd name="connsiteY32" fmla="*/ 70495 h 1284251"/>
                <a:gd name="connsiteX33" fmla="*/ 1402574 w 1869410"/>
                <a:gd name="connsiteY33" fmla="*/ 62875 h 1284251"/>
                <a:gd name="connsiteX34" fmla="*/ 1191119 w 1869410"/>
                <a:gd name="connsiteY34" fmla="*/ 17155 h 1284251"/>
                <a:gd name="connsiteX35" fmla="*/ 981569 w 1869410"/>
                <a:gd name="connsiteY35" fmla="*/ 10 h 1284251"/>
                <a:gd name="connsiteX36" fmla="*/ 712964 w 1869410"/>
                <a:gd name="connsiteY36" fmla="*/ 19060 h 1284251"/>
                <a:gd name="connsiteX37" fmla="*/ 543419 w 1869410"/>
                <a:gd name="connsiteY37" fmla="*/ 55255 h 1284251"/>
                <a:gd name="connsiteX38" fmla="*/ 415784 w 1869410"/>
                <a:gd name="connsiteY38" fmla="*/ 144790 h 1284251"/>
                <a:gd name="connsiteX39" fmla="*/ 364349 w 1869410"/>
                <a:gd name="connsiteY39" fmla="*/ 215275 h 1284251"/>
                <a:gd name="connsiteX40" fmla="*/ 290054 w 1869410"/>
                <a:gd name="connsiteY40" fmla="*/ 278140 h 1284251"/>
                <a:gd name="connsiteX41" fmla="*/ 223379 w 1869410"/>
                <a:gd name="connsiteY41" fmla="*/ 331480 h 1284251"/>
                <a:gd name="connsiteX42" fmla="*/ 145274 w 1869410"/>
                <a:gd name="connsiteY42" fmla="*/ 485785 h 1284251"/>
                <a:gd name="connsiteX43" fmla="*/ 80504 w 1869410"/>
                <a:gd name="connsiteY43" fmla="*/ 674380 h 1284251"/>
                <a:gd name="connsiteX44" fmla="*/ 494 w 1869410"/>
                <a:gd name="connsiteY44" fmla="*/ 777250 h 1284251"/>
                <a:gd name="connsiteX45" fmla="*/ 120509 w 1869410"/>
                <a:gd name="connsiteY45" fmla="*/ 678190 h 1284251"/>
                <a:gd name="connsiteX46" fmla="*/ 118604 w 1869410"/>
                <a:gd name="connsiteY46" fmla="*/ 910600 h 1284251"/>
                <a:gd name="connsiteX47" fmla="*/ 131939 w 1869410"/>
                <a:gd name="connsiteY47" fmla="*/ 1034425 h 1284251"/>
                <a:gd name="connsiteX48" fmla="*/ 160514 w 1869410"/>
                <a:gd name="connsiteY48" fmla="*/ 891550 h 1284251"/>
                <a:gd name="connsiteX49" fmla="*/ 246239 w 1869410"/>
                <a:gd name="connsiteY49" fmla="*/ 990610 h 1284251"/>
                <a:gd name="connsiteX50" fmla="*/ 238619 w 1869410"/>
                <a:gd name="connsiteY50" fmla="*/ 866785 h 1284251"/>
                <a:gd name="connsiteX51" fmla="*/ 250049 w 1869410"/>
                <a:gd name="connsiteY51" fmla="*/ 725815 h 1284251"/>
                <a:gd name="connsiteX52" fmla="*/ 311009 w 1869410"/>
                <a:gd name="connsiteY52" fmla="*/ 889645 h 1284251"/>
                <a:gd name="connsiteX53" fmla="*/ 295769 w 1869410"/>
                <a:gd name="connsiteY53" fmla="*/ 643900 h 1284251"/>
                <a:gd name="connsiteX54" fmla="*/ 341489 w 1869410"/>
                <a:gd name="connsiteY54" fmla="*/ 495310 h 1284251"/>
                <a:gd name="connsiteX55" fmla="*/ 394829 w 1869410"/>
                <a:gd name="connsiteY55" fmla="*/ 483880 h 1284251"/>
                <a:gd name="connsiteX56" fmla="*/ 486269 w 1869410"/>
                <a:gd name="connsiteY56" fmla="*/ 586750 h 1284251"/>
                <a:gd name="connsiteX0" fmla="*/ 486269 w 1869410"/>
                <a:gd name="connsiteY0" fmla="*/ 586750 h 1284251"/>
                <a:gd name="connsiteX1" fmla="*/ 545324 w 1869410"/>
                <a:gd name="connsiteY1" fmla="*/ 516265 h 1284251"/>
                <a:gd name="connsiteX2" fmla="*/ 629144 w 1869410"/>
                <a:gd name="connsiteY2" fmla="*/ 476260 h 1284251"/>
                <a:gd name="connsiteX3" fmla="*/ 692009 w 1869410"/>
                <a:gd name="connsiteY3" fmla="*/ 577225 h 1284251"/>
                <a:gd name="connsiteX4" fmla="*/ 737729 w 1869410"/>
                <a:gd name="connsiteY4" fmla="*/ 779155 h 1284251"/>
                <a:gd name="connsiteX5" fmla="*/ 735824 w 1869410"/>
                <a:gd name="connsiteY5" fmla="*/ 914410 h 1284251"/>
                <a:gd name="connsiteX6" fmla="*/ 825359 w 1869410"/>
                <a:gd name="connsiteY6" fmla="*/ 678190 h 1284251"/>
                <a:gd name="connsiteX7" fmla="*/ 840599 w 1869410"/>
                <a:gd name="connsiteY7" fmla="*/ 582940 h 1284251"/>
                <a:gd name="connsiteX8" fmla="*/ 1103489 w 1869410"/>
                <a:gd name="connsiteY8" fmla="*/ 870595 h 1284251"/>
                <a:gd name="connsiteX9" fmla="*/ 1154924 w 1869410"/>
                <a:gd name="connsiteY9" fmla="*/ 891550 h 1284251"/>
                <a:gd name="connsiteX10" fmla="*/ 1055864 w 1869410"/>
                <a:gd name="connsiteY10" fmla="*/ 723910 h 1284251"/>
                <a:gd name="connsiteX11" fmla="*/ 1257794 w 1869410"/>
                <a:gd name="connsiteY11" fmla="*/ 971560 h 1284251"/>
                <a:gd name="connsiteX12" fmla="*/ 1233029 w 1869410"/>
                <a:gd name="connsiteY12" fmla="*/ 849640 h 1284251"/>
                <a:gd name="connsiteX13" fmla="*/ 1375904 w 1869410"/>
                <a:gd name="connsiteY13" fmla="*/ 986800 h 1284251"/>
                <a:gd name="connsiteX14" fmla="*/ 1417814 w 1869410"/>
                <a:gd name="connsiteY14" fmla="*/ 1173490 h 1284251"/>
                <a:gd name="connsiteX15" fmla="*/ 1444484 w 1869410"/>
                <a:gd name="connsiteY15" fmla="*/ 1057285 h 1284251"/>
                <a:gd name="connsiteX16" fmla="*/ 1450199 w 1869410"/>
                <a:gd name="connsiteY16" fmla="*/ 1283980 h 1284251"/>
                <a:gd name="connsiteX17" fmla="*/ 1495919 w 1869410"/>
                <a:gd name="connsiteY17" fmla="*/ 1101100 h 1284251"/>
                <a:gd name="connsiteX18" fmla="*/ 1574024 w 1869410"/>
                <a:gd name="connsiteY18" fmla="*/ 996325 h 1284251"/>
                <a:gd name="connsiteX19" fmla="*/ 1667369 w 1869410"/>
                <a:gd name="connsiteY19" fmla="*/ 1021090 h 1284251"/>
                <a:gd name="connsiteX20" fmla="*/ 1707374 w 1869410"/>
                <a:gd name="connsiteY20" fmla="*/ 1055380 h 1284251"/>
                <a:gd name="connsiteX21" fmla="*/ 1714994 w 1869410"/>
                <a:gd name="connsiteY21" fmla="*/ 904885 h 1284251"/>
                <a:gd name="connsiteX22" fmla="*/ 1716899 w 1869410"/>
                <a:gd name="connsiteY22" fmla="*/ 802015 h 1284251"/>
                <a:gd name="connsiteX23" fmla="*/ 1804529 w 1869410"/>
                <a:gd name="connsiteY23" fmla="*/ 889645 h 1284251"/>
                <a:gd name="connsiteX24" fmla="*/ 1764524 w 1869410"/>
                <a:gd name="connsiteY24" fmla="*/ 716290 h 1284251"/>
                <a:gd name="connsiteX25" fmla="*/ 1764524 w 1869410"/>
                <a:gd name="connsiteY25" fmla="*/ 615325 h 1284251"/>
                <a:gd name="connsiteX26" fmla="*/ 1869299 w 1869410"/>
                <a:gd name="connsiteY26" fmla="*/ 708670 h 1284251"/>
                <a:gd name="connsiteX27" fmla="*/ 1783574 w 1869410"/>
                <a:gd name="connsiteY27" fmla="*/ 539125 h 1284251"/>
                <a:gd name="connsiteX28" fmla="*/ 1730234 w 1869410"/>
                <a:gd name="connsiteY28" fmla="*/ 396250 h 1284251"/>
                <a:gd name="connsiteX29" fmla="*/ 1560689 w 1869410"/>
                <a:gd name="connsiteY29" fmla="*/ 219085 h 1284251"/>
                <a:gd name="connsiteX30" fmla="*/ 1427339 w 1869410"/>
                <a:gd name="connsiteY30" fmla="*/ 129550 h 1284251"/>
                <a:gd name="connsiteX31" fmla="*/ 1594979 w 1869410"/>
                <a:gd name="connsiteY31" fmla="*/ 100975 h 1284251"/>
                <a:gd name="connsiteX32" fmla="*/ 1634984 w 1869410"/>
                <a:gd name="connsiteY32" fmla="*/ 70495 h 1284251"/>
                <a:gd name="connsiteX33" fmla="*/ 1402574 w 1869410"/>
                <a:gd name="connsiteY33" fmla="*/ 62875 h 1284251"/>
                <a:gd name="connsiteX34" fmla="*/ 1191119 w 1869410"/>
                <a:gd name="connsiteY34" fmla="*/ 17155 h 1284251"/>
                <a:gd name="connsiteX35" fmla="*/ 981569 w 1869410"/>
                <a:gd name="connsiteY35" fmla="*/ 10 h 1284251"/>
                <a:gd name="connsiteX36" fmla="*/ 712964 w 1869410"/>
                <a:gd name="connsiteY36" fmla="*/ 19060 h 1284251"/>
                <a:gd name="connsiteX37" fmla="*/ 543419 w 1869410"/>
                <a:gd name="connsiteY37" fmla="*/ 55255 h 1284251"/>
                <a:gd name="connsiteX38" fmla="*/ 415784 w 1869410"/>
                <a:gd name="connsiteY38" fmla="*/ 144790 h 1284251"/>
                <a:gd name="connsiteX39" fmla="*/ 364349 w 1869410"/>
                <a:gd name="connsiteY39" fmla="*/ 215275 h 1284251"/>
                <a:gd name="connsiteX40" fmla="*/ 290054 w 1869410"/>
                <a:gd name="connsiteY40" fmla="*/ 278140 h 1284251"/>
                <a:gd name="connsiteX41" fmla="*/ 223379 w 1869410"/>
                <a:gd name="connsiteY41" fmla="*/ 331480 h 1284251"/>
                <a:gd name="connsiteX42" fmla="*/ 145274 w 1869410"/>
                <a:gd name="connsiteY42" fmla="*/ 485785 h 1284251"/>
                <a:gd name="connsiteX43" fmla="*/ 80504 w 1869410"/>
                <a:gd name="connsiteY43" fmla="*/ 674380 h 1284251"/>
                <a:gd name="connsiteX44" fmla="*/ 494 w 1869410"/>
                <a:gd name="connsiteY44" fmla="*/ 777250 h 1284251"/>
                <a:gd name="connsiteX45" fmla="*/ 120509 w 1869410"/>
                <a:gd name="connsiteY45" fmla="*/ 678190 h 1284251"/>
                <a:gd name="connsiteX46" fmla="*/ 118604 w 1869410"/>
                <a:gd name="connsiteY46" fmla="*/ 910600 h 1284251"/>
                <a:gd name="connsiteX47" fmla="*/ 131939 w 1869410"/>
                <a:gd name="connsiteY47" fmla="*/ 1034425 h 1284251"/>
                <a:gd name="connsiteX48" fmla="*/ 160514 w 1869410"/>
                <a:gd name="connsiteY48" fmla="*/ 891550 h 1284251"/>
                <a:gd name="connsiteX49" fmla="*/ 246239 w 1869410"/>
                <a:gd name="connsiteY49" fmla="*/ 990610 h 1284251"/>
                <a:gd name="connsiteX50" fmla="*/ 238619 w 1869410"/>
                <a:gd name="connsiteY50" fmla="*/ 866785 h 1284251"/>
                <a:gd name="connsiteX51" fmla="*/ 250049 w 1869410"/>
                <a:gd name="connsiteY51" fmla="*/ 725815 h 1284251"/>
                <a:gd name="connsiteX52" fmla="*/ 311009 w 1869410"/>
                <a:gd name="connsiteY52" fmla="*/ 889645 h 1284251"/>
                <a:gd name="connsiteX53" fmla="*/ 295769 w 1869410"/>
                <a:gd name="connsiteY53" fmla="*/ 643900 h 1284251"/>
                <a:gd name="connsiteX54" fmla="*/ 341489 w 1869410"/>
                <a:gd name="connsiteY54" fmla="*/ 495310 h 1284251"/>
                <a:gd name="connsiteX55" fmla="*/ 394829 w 1869410"/>
                <a:gd name="connsiteY55" fmla="*/ 483880 h 1284251"/>
                <a:gd name="connsiteX56" fmla="*/ 486269 w 1869410"/>
                <a:gd name="connsiteY56" fmla="*/ 586750 h 1284251"/>
                <a:gd name="connsiteX0" fmla="*/ 486269 w 1869410"/>
                <a:gd name="connsiteY0" fmla="*/ 586750 h 1284251"/>
                <a:gd name="connsiteX1" fmla="*/ 545324 w 1869410"/>
                <a:gd name="connsiteY1" fmla="*/ 516265 h 1284251"/>
                <a:gd name="connsiteX2" fmla="*/ 629144 w 1869410"/>
                <a:gd name="connsiteY2" fmla="*/ 476260 h 1284251"/>
                <a:gd name="connsiteX3" fmla="*/ 692009 w 1869410"/>
                <a:gd name="connsiteY3" fmla="*/ 577225 h 1284251"/>
                <a:gd name="connsiteX4" fmla="*/ 737729 w 1869410"/>
                <a:gd name="connsiteY4" fmla="*/ 779155 h 1284251"/>
                <a:gd name="connsiteX5" fmla="*/ 735824 w 1869410"/>
                <a:gd name="connsiteY5" fmla="*/ 914410 h 1284251"/>
                <a:gd name="connsiteX6" fmla="*/ 825359 w 1869410"/>
                <a:gd name="connsiteY6" fmla="*/ 678190 h 1284251"/>
                <a:gd name="connsiteX7" fmla="*/ 840599 w 1869410"/>
                <a:gd name="connsiteY7" fmla="*/ 582940 h 1284251"/>
                <a:gd name="connsiteX8" fmla="*/ 1103489 w 1869410"/>
                <a:gd name="connsiteY8" fmla="*/ 870595 h 1284251"/>
                <a:gd name="connsiteX9" fmla="*/ 1154924 w 1869410"/>
                <a:gd name="connsiteY9" fmla="*/ 891550 h 1284251"/>
                <a:gd name="connsiteX10" fmla="*/ 1055864 w 1869410"/>
                <a:gd name="connsiteY10" fmla="*/ 723910 h 1284251"/>
                <a:gd name="connsiteX11" fmla="*/ 1257794 w 1869410"/>
                <a:gd name="connsiteY11" fmla="*/ 971560 h 1284251"/>
                <a:gd name="connsiteX12" fmla="*/ 1233029 w 1869410"/>
                <a:gd name="connsiteY12" fmla="*/ 849640 h 1284251"/>
                <a:gd name="connsiteX13" fmla="*/ 1375904 w 1869410"/>
                <a:gd name="connsiteY13" fmla="*/ 986800 h 1284251"/>
                <a:gd name="connsiteX14" fmla="*/ 1417814 w 1869410"/>
                <a:gd name="connsiteY14" fmla="*/ 1173490 h 1284251"/>
                <a:gd name="connsiteX15" fmla="*/ 1444484 w 1869410"/>
                <a:gd name="connsiteY15" fmla="*/ 1057285 h 1284251"/>
                <a:gd name="connsiteX16" fmla="*/ 1450199 w 1869410"/>
                <a:gd name="connsiteY16" fmla="*/ 1283980 h 1284251"/>
                <a:gd name="connsiteX17" fmla="*/ 1495919 w 1869410"/>
                <a:gd name="connsiteY17" fmla="*/ 1101100 h 1284251"/>
                <a:gd name="connsiteX18" fmla="*/ 1574024 w 1869410"/>
                <a:gd name="connsiteY18" fmla="*/ 996325 h 1284251"/>
                <a:gd name="connsiteX19" fmla="*/ 1667369 w 1869410"/>
                <a:gd name="connsiteY19" fmla="*/ 1021090 h 1284251"/>
                <a:gd name="connsiteX20" fmla="*/ 1707374 w 1869410"/>
                <a:gd name="connsiteY20" fmla="*/ 1055380 h 1284251"/>
                <a:gd name="connsiteX21" fmla="*/ 1714994 w 1869410"/>
                <a:gd name="connsiteY21" fmla="*/ 904885 h 1284251"/>
                <a:gd name="connsiteX22" fmla="*/ 1716899 w 1869410"/>
                <a:gd name="connsiteY22" fmla="*/ 802015 h 1284251"/>
                <a:gd name="connsiteX23" fmla="*/ 1804529 w 1869410"/>
                <a:gd name="connsiteY23" fmla="*/ 889645 h 1284251"/>
                <a:gd name="connsiteX24" fmla="*/ 1764524 w 1869410"/>
                <a:gd name="connsiteY24" fmla="*/ 716290 h 1284251"/>
                <a:gd name="connsiteX25" fmla="*/ 1764524 w 1869410"/>
                <a:gd name="connsiteY25" fmla="*/ 615325 h 1284251"/>
                <a:gd name="connsiteX26" fmla="*/ 1869299 w 1869410"/>
                <a:gd name="connsiteY26" fmla="*/ 708670 h 1284251"/>
                <a:gd name="connsiteX27" fmla="*/ 1783574 w 1869410"/>
                <a:gd name="connsiteY27" fmla="*/ 539125 h 1284251"/>
                <a:gd name="connsiteX28" fmla="*/ 1730234 w 1869410"/>
                <a:gd name="connsiteY28" fmla="*/ 396250 h 1284251"/>
                <a:gd name="connsiteX29" fmla="*/ 1560689 w 1869410"/>
                <a:gd name="connsiteY29" fmla="*/ 219085 h 1284251"/>
                <a:gd name="connsiteX30" fmla="*/ 1427339 w 1869410"/>
                <a:gd name="connsiteY30" fmla="*/ 129550 h 1284251"/>
                <a:gd name="connsiteX31" fmla="*/ 1594979 w 1869410"/>
                <a:gd name="connsiteY31" fmla="*/ 100975 h 1284251"/>
                <a:gd name="connsiteX32" fmla="*/ 1634984 w 1869410"/>
                <a:gd name="connsiteY32" fmla="*/ 70495 h 1284251"/>
                <a:gd name="connsiteX33" fmla="*/ 1402574 w 1869410"/>
                <a:gd name="connsiteY33" fmla="*/ 62875 h 1284251"/>
                <a:gd name="connsiteX34" fmla="*/ 1191119 w 1869410"/>
                <a:gd name="connsiteY34" fmla="*/ 17155 h 1284251"/>
                <a:gd name="connsiteX35" fmla="*/ 981569 w 1869410"/>
                <a:gd name="connsiteY35" fmla="*/ 10 h 1284251"/>
                <a:gd name="connsiteX36" fmla="*/ 712964 w 1869410"/>
                <a:gd name="connsiteY36" fmla="*/ 19060 h 1284251"/>
                <a:gd name="connsiteX37" fmla="*/ 543419 w 1869410"/>
                <a:gd name="connsiteY37" fmla="*/ 55255 h 1284251"/>
                <a:gd name="connsiteX38" fmla="*/ 415784 w 1869410"/>
                <a:gd name="connsiteY38" fmla="*/ 144790 h 1284251"/>
                <a:gd name="connsiteX39" fmla="*/ 364349 w 1869410"/>
                <a:gd name="connsiteY39" fmla="*/ 215275 h 1284251"/>
                <a:gd name="connsiteX40" fmla="*/ 290054 w 1869410"/>
                <a:gd name="connsiteY40" fmla="*/ 278140 h 1284251"/>
                <a:gd name="connsiteX41" fmla="*/ 223379 w 1869410"/>
                <a:gd name="connsiteY41" fmla="*/ 331480 h 1284251"/>
                <a:gd name="connsiteX42" fmla="*/ 145274 w 1869410"/>
                <a:gd name="connsiteY42" fmla="*/ 485785 h 1284251"/>
                <a:gd name="connsiteX43" fmla="*/ 80504 w 1869410"/>
                <a:gd name="connsiteY43" fmla="*/ 674380 h 1284251"/>
                <a:gd name="connsiteX44" fmla="*/ 494 w 1869410"/>
                <a:gd name="connsiteY44" fmla="*/ 777250 h 1284251"/>
                <a:gd name="connsiteX45" fmla="*/ 120509 w 1869410"/>
                <a:gd name="connsiteY45" fmla="*/ 678190 h 1284251"/>
                <a:gd name="connsiteX46" fmla="*/ 118604 w 1869410"/>
                <a:gd name="connsiteY46" fmla="*/ 910600 h 1284251"/>
                <a:gd name="connsiteX47" fmla="*/ 131939 w 1869410"/>
                <a:gd name="connsiteY47" fmla="*/ 1034425 h 1284251"/>
                <a:gd name="connsiteX48" fmla="*/ 160514 w 1869410"/>
                <a:gd name="connsiteY48" fmla="*/ 891550 h 1284251"/>
                <a:gd name="connsiteX49" fmla="*/ 246239 w 1869410"/>
                <a:gd name="connsiteY49" fmla="*/ 990610 h 1284251"/>
                <a:gd name="connsiteX50" fmla="*/ 238619 w 1869410"/>
                <a:gd name="connsiteY50" fmla="*/ 866785 h 1284251"/>
                <a:gd name="connsiteX51" fmla="*/ 250049 w 1869410"/>
                <a:gd name="connsiteY51" fmla="*/ 725815 h 1284251"/>
                <a:gd name="connsiteX52" fmla="*/ 311009 w 1869410"/>
                <a:gd name="connsiteY52" fmla="*/ 889645 h 1284251"/>
                <a:gd name="connsiteX53" fmla="*/ 295769 w 1869410"/>
                <a:gd name="connsiteY53" fmla="*/ 643900 h 1284251"/>
                <a:gd name="connsiteX54" fmla="*/ 341489 w 1869410"/>
                <a:gd name="connsiteY54" fmla="*/ 495310 h 1284251"/>
                <a:gd name="connsiteX55" fmla="*/ 394829 w 1869410"/>
                <a:gd name="connsiteY55" fmla="*/ 483880 h 1284251"/>
                <a:gd name="connsiteX56" fmla="*/ 486269 w 1869410"/>
                <a:gd name="connsiteY56" fmla="*/ 586750 h 1284251"/>
                <a:gd name="connsiteX0" fmla="*/ 486269 w 1869410"/>
                <a:gd name="connsiteY0" fmla="*/ 586750 h 1284248"/>
                <a:gd name="connsiteX1" fmla="*/ 545324 w 1869410"/>
                <a:gd name="connsiteY1" fmla="*/ 516265 h 1284248"/>
                <a:gd name="connsiteX2" fmla="*/ 629144 w 1869410"/>
                <a:gd name="connsiteY2" fmla="*/ 476260 h 1284248"/>
                <a:gd name="connsiteX3" fmla="*/ 692009 w 1869410"/>
                <a:gd name="connsiteY3" fmla="*/ 577225 h 1284248"/>
                <a:gd name="connsiteX4" fmla="*/ 737729 w 1869410"/>
                <a:gd name="connsiteY4" fmla="*/ 779155 h 1284248"/>
                <a:gd name="connsiteX5" fmla="*/ 735824 w 1869410"/>
                <a:gd name="connsiteY5" fmla="*/ 914410 h 1284248"/>
                <a:gd name="connsiteX6" fmla="*/ 825359 w 1869410"/>
                <a:gd name="connsiteY6" fmla="*/ 678190 h 1284248"/>
                <a:gd name="connsiteX7" fmla="*/ 840599 w 1869410"/>
                <a:gd name="connsiteY7" fmla="*/ 582940 h 1284248"/>
                <a:gd name="connsiteX8" fmla="*/ 1103489 w 1869410"/>
                <a:gd name="connsiteY8" fmla="*/ 870595 h 1284248"/>
                <a:gd name="connsiteX9" fmla="*/ 1154924 w 1869410"/>
                <a:gd name="connsiteY9" fmla="*/ 891550 h 1284248"/>
                <a:gd name="connsiteX10" fmla="*/ 1055864 w 1869410"/>
                <a:gd name="connsiteY10" fmla="*/ 723910 h 1284248"/>
                <a:gd name="connsiteX11" fmla="*/ 1257794 w 1869410"/>
                <a:gd name="connsiteY11" fmla="*/ 971560 h 1284248"/>
                <a:gd name="connsiteX12" fmla="*/ 1233029 w 1869410"/>
                <a:gd name="connsiteY12" fmla="*/ 849640 h 1284248"/>
                <a:gd name="connsiteX13" fmla="*/ 1375904 w 1869410"/>
                <a:gd name="connsiteY13" fmla="*/ 986800 h 1284248"/>
                <a:gd name="connsiteX14" fmla="*/ 1417814 w 1869410"/>
                <a:gd name="connsiteY14" fmla="*/ 1173490 h 1284248"/>
                <a:gd name="connsiteX15" fmla="*/ 1444484 w 1869410"/>
                <a:gd name="connsiteY15" fmla="*/ 1057285 h 1284248"/>
                <a:gd name="connsiteX16" fmla="*/ 1450199 w 1869410"/>
                <a:gd name="connsiteY16" fmla="*/ 1283980 h 1284248"/>
                <a:gd name="connsiteX17" fmla="*/ 1495919 w 1869410"/>
                <a:gd name="connsiteY17" fmla="*/ 1101100 h 1284248"/>
                <a:gd name="connsiteX18" fmla="*/ 1577834 w 1869410"/>
                <a:gd name="connsiteY18" fmla="*/ 1003945 h 1284248"/>
                <a:gd name="connsiteX19" fmla="*/ 1667369 w 1869410"/>
                <a:gd name="connsiteY19" fmla="*/ 1021090 h 1284248"/>
                <a:gd name="connsiteX20" fmla="*/ 1707374 w 1869410"/>
                <a:gd name="connsiteY20" fmla="*/ 1055380 h 1284248"/>
                <a:gd name="connsiteX21" fmla="*/ 1714994 w 1869410"/>
                <a:gd name="connsiteY21" fmla="*/ 904885 h 1284248"/>
                <a:gd name="connsiteX22" fmla="*/ 1716899 w 1869410"/>
                <a:gd name="connsiteY22" fmla="*/ 802015 h 1284248"/>
                <a:gd name="connsiteX23" fmla="*/ 1804529 w 1869410"/>
                <a:gd name="connsiteY23" fmla="*/ 889645 h 1284248"/>
                <a:gd name="connsiteX24" fmla="*/ 1764524 w 1869410"/>
                <a:gd name="connsiteY24" fmla="*/ 716290 h 1284248"/>
                <a:gd name="connsiteX25" fmla="*/ 1764524 w 1869410"/>
                <a:gd name="connsiteY25" fmla="*/ 615325 h 1284248"/>
                <a:gd name="connsiteX26" fmla="*/ 1869299 w 1869410"/>
                <a:gd name="connsiteY26" fmla="*/ 708670 h 1284248"/>
                <a:gd name="connsiteX27" fmla="*/ 1783574 w 1869410"/>
                <a:gd name="connsiteY27" fmla="*/ 539125 h 1284248"/>
                <a:gd name="connsiteX28" fmla="*/ 1730234 w 1869410"/>
                <a:gd name="connsiteY28" fmla="*/ 396250 h 1284248"/>
                <a:gd name="connsiteX29" fmla="*/ 1560689 w 1869410"/>
                <a:gd name="connsiteY29" fmla="*/ 219085 h 1284248"/>
                <a:gd name="connsiteX30" fmla="*/ 1427339 w 1869410"/>
                <a:gd name="connsiteY30" fmla="*/ 129550 h 1284248"/>
                <a:gd name="connsiteX31" fmla="*/ 1594979 w 1869410"/>
                <a:gd name="connsiteY31" fmla="*/ 100975 h 1284248"/>
                <a:gd name="connsiteX32" fmla="*/ 1634984 w 1869410"/>
                <a:gd name="connsiteY32" fmla="*/ 70495 h 1284248"/>
                <a:gd name="connsiteX33" fmla="*/ 1402574 w 1869410"/>
                <a:gd name="connsiteY33" fmla="*/ 62875 h 1284248"/>
                <a:gd name="connsiteX34" fmla="*/ 1191119 w 1869410"/>
                <a:gd name="connsiteY34" fmla="*/ 17155 h 1284248"/>
                <a:gd name="connsiteX35" fmla="*/ 981569 w 1869410"/>
                <a:gd name="connsiteY35" fmla="*/ 10 h 1284248"/>
                <a:gd name="connsiteX36" fmla="*/ 712964 w 1869410"/>
                <a:gd name="connsiteY36" fmla="*/ 19060 h 1284248"/>
                <a:gd name="connsiteX37" fmla="*/ 543419 w 1869410"/>
                <a:gd name="connsiteY37" fmla="*/ 55255 h 1284248"/>
                <a:gd name="connsiteX38" fmla="*/ 415784 w 1869410"/>
                <a:gd name="connsiteY38" fmla="*/ 144790 h 1284248"/>
                <a:gd name="connsiteX39" fmla="*/ 364349 w 1869410"/>
                <a:gd name="connsiteY39" fmla="*/ 215275 h 1284248"/>
                <a:gd name="connsiteX40" fmla="*/ 290054 w 1869410"/>
                <a:gd name="connsiteY40" fmla="*/ 278140 h 1284248"/>
                <a:gd name="connsiteX41" fmla="*/ 223379 w 1869410"/>
                <a:gd name="connsiteY41" fmla="*/ 331480 h 1284248"/>
                <a:gd name="connsiteX42" fmla="*/ 145274 w 1869410"/>
                <a:gd name="connsiteY42" fmla="*/ 485785 h 1284248"/>
                <a:gd name="connsiteX43" fmla="*/ 80504 w 1869410"/>
                <a:gd name="connsiteY43" fmla="*/ 674380 h 1284248"/>
                <a:gd name="connsiteX44" fmla="*/ 494 w 1869410"/>
                <a:gd name="connsiteY44" fmla="*/ 777250 h 1284248"/>
                <a:gd name="connsiteX45" fmla="*/ 120509 w 1869410"/>
                <a:gd name="connsiteY45" fmla="*/ 678190 h 1284248"/>
                <a:gd name="connsiteX46" fmla="*/ 118604 w 1869410"/>
                <a:gd name="connsiteY46" fmla="*/ 910600 h 1284248"/>
                <a:gd name="connsiteX47" fmla="*/ 131939 w 1869410"/>
                <a:gd name="connsiteY47" fmla="*/ 1034425 h 1284248"/>
                <a:gd name="connsiteX48" fmla="*/ 160514 w 1869410"/>
                <a:gd name="connsiteY48" fmla="*/ 891550 h 1284248"/>
                <a:gd name="connsiteX49" fmla="*/ 246239 w 1869410"/>
                <a:gd name="connsiteY49" fmla="*/ 990610 h 1284248"/>
                <a:gd name="connsiteX50" fmla="*/ 238619 w 1869410"/>
                <a:gd name="connsiteY50" fmla="*/ 866785 h 1284248"/>
                <a:gd name="connsiteX51" fmla="*/ 250049 w 1869410"/>
                <a:gd name="connsiteY51" fmla="*/ 725815 h 1284248"/>
                <a:gd name="connsiteX52" fmla="*/ 311009 w 1869410"/>
                <a:gd name="connsiteY52" fmla="*/ 889645 h 1284248"/>
                <a:gd name="connsiteX53" fmla="*/ 295769 w 1869410"/>
                <a:gd name="connsiteY53" fmla="*/ 643900 h 1284248"/>
                <a:gd name="connsiteX54" fmla="*/ 341489 w 1869410"/>
                <a:gd name="connsiteY54" fmla="*/ 495310 h 1284248"/>
                <a:gd name="connsiteX55" fmla="*/ 394829 w 1869410"/>
                <a:gd name="connsiteY55" fmla="*/ 483880 h 1284248"/>
                <a:gd name="connsiteX56" fmla="*/ 486269 w 1869410"/>
                <a:gd name="connsiteY56" fmla="*/ 586750 h 1284248"/>
                <a:gd name="connsiteX0" fmla="*/ 486269 w 1869410"/>
                <a:gd name="connsiteY0" fmla="*/ 586750 h 1238621"/>
                <a:gd name="connsiteX1" fmla="*/ 545324 w 1869410"/>
                <a:gd name="connsiteY1" fmla="*/ 516265 h 1238621"/>
                <a:gd name="connsiteX2" fmla="*/ 629144 w 1869410"/>
                <a:gd name="connsiteY2" fmla="*/ 476260 h 1238621"/>
                <a:gd name="connsiteX3" fmla="*/ 692009 w 1869410"/>
                <a:gd name="connsiteY3" fmla="*/ 577225 h 1238621"/>
                <a:gd name="connsiteX4" fmla="*/ 737729 w 1869410"/>
                <a:gd name="connsiteY4" fmla="*/ 779155 h 1238621"/>
                <a:gd name="connsiteX5" fmla="*/ 735824 w 1869410"/>
                <a:gd name="connsiteY5" fmla="*/ 914410 h 1238621"/>
                <a:gd name="connsiteX6" fmla="*/ 825359 w 1869410"/>
                <a:gd name="connsiteY6" fmla="*/ 678190 h 1238621"/>
                <a:gd name="connsiteX7" fmla="*/ 840599 w 1869410"/>
                <a:gd name="connsiteY7" fmla="*/ 582940 h 1238621"/>
                <a:gd name="connsiteX8" fmla="*/ 1103489 w 1869410"/>
                <a:gd name="connsiteY8" fmla="*/ 870595 h 1238621"/>
                <a:gd name="connsiteX9" fmla="*/ 1154924 w 1869410"/>
                <a:gd name="connsiteY9" fmla="*/ 891550 h 1238621"/>
                <a:gd name="connsiteX10" fmla="*/ 1055864 w 1869410"/>
                <a:gd name="connsiteY10" fmla="*/ 723910 h 1238621"/>
                <a:gd name="connsiteX11" fmla="*/ 1257794 w 1869410"/>
                <a:gd name="connsiteY11" fmla="*/ 971560 h 1238621"/>
                <a:gd name="connsiteX12" fmla="*/ 1233029 w 1869410"/>
                <a:gd name="connsiteY12" fmla="*/ 849640 h 1238621"/>
                <a:gd name="connsiteX13" fmla="*/ 1375904 w 1869410"/>
                <a:gd name="connsiteY13" fmla="*/ 986800 h 1238621"/>
                <a:gd name="connsiteX14" fmla="*/ 1417814 w 1869410"/>
                <a:gd name="connsiteY14" fmla="*/ 1173490 h 1238621"/>
                <a:gd name="connsiteX15" fmla="*/ 1444484 w 1869410"/>
                <a:gd name="connsiteY15" fmla="*/ 1057285 h 1238621"/>
                <a:gd name="connsiteX16" fmla="*/ 1442579 w 1869410"/>
                <a:gd name="connsiteY16" fmla="*/ 1238260 h 1238621"/>
                <a:gd name="connsiteX17" fmla="*/ 1495919 w 1869410"/>
                <a:gd name="connsiteY17" fmla="*/ 1101100 h 1238621"/>
                <a:gd name="connsiteX18" fmla="*/ 1577834 w 1869410"/>
                <a:gd name="connsiteY18" fmla="*/ 1003945 h 1238621"/>
                <a:gd name="connsiteX19" fmla="*/ 1667369 w 1869410"/>
                <a:gd name="connsiteY19" fmla="*/ 1021090 h 1238621"/>
                <a:gd name="connsiteX20" fmla="*/ 1707374 w 1869410"/>
                <a:gd name="connsiteY20" fmla="*/ 1055380 h 1238621"/>
                <a:gd name="connsiteX21" fmla="*/ 1714994 w 1869410"/>
                <a:gd name="connsiteY21" fmla="*/ 904885 h 1238621"/>
                <a:gd name="connsiteX22" fmla="*/ 1716899 w 1869410"/>
                <a:gd name="connsiteY22" fmla="*/ 802015 h 1238621"/>
                <a:gd name="connsiteX23" fmla="*/ 1804529 w 1869410"/>
                <a:gd name="connsiteY23" fmla="*/ 889645 h 1238621"/>
                <a:gd name="connsiteX24" fmla="*/ 1764524 w 1869410"/>
                <a:gd name="connsiteY24" fmla="*/ 716290 h 1238621"/>
                <a:gd name="connsiteX25" fmla="*/ 1764524 w 1869410"/>
                <a:gd name="connsiteY25" fmla="*/ 615325 h 1238621"/>
                <a:gd name="connsiteX26" fmla="*/ 1869299 w 1869410"/>
                <a:gd name="connsiteY26" fmla="*/ 708670 h 1238621"/>
                <a:gd name="connsiteX27" fmla="*/ 1783574 w 1869410"/>
                <a:gd name="connsiteY27" fmla="*/ 539125 h 1238621"/>
                <a:gd name="connsiteX28" fmla="*/ 1730234 w 1869410"/>
                <a:gd name="connsiteY28" fmla="*/ 396250 h 1238621"/>
                <a:gd name="connsiteX29" fmla="*/ 1560689 w 1869410"/>
                <a:gd name="connsiteY29" fmla="*/ 219085 h 1238621"/>
                <a:gd name="connsiteX30" fmla="*/ 1427339 w 1869410"/>
                <a:gd name="connsiteY30" fmla="*/ 129550 h 1238621"/>
                <a:gd name="connsiteX31" fmla="*/ 1594979 w 1869410"/>
                <a:gd name="connsiteY31" fmla="*/ 100975 h 1238621"/>
                <a:gd name="connsiteX32" fmla="*/ 1634984 w 1869410"/>
                <a:gd name="connsiteY32" fmla="*/ 70495 h 1238621"/>
                <a:gd name="connsiteX33" fmla="*/ 1402574 w 1869410"/>
                <a:gd name="connsiteY33" fmla="*/ 62875 h 1238621"/>
                <a:gd name="connsiteX34" fmla="*/ 1191119 w 1869410"/>
                <a:gd name="connsiteY34" fmla="*/ 17155 h 1238621"/>
                <a:gd name="connsiteX35" fmla="*/ 981569 w 1869410"/>
                <a:gd name="connsiteY35" fmla="*/ 10 h 1238621"/>
                <a:gd name="connsiteX36" fmla="*/ 712964 w 1869410"/>
                <a:gd name="connsiteY36" fmla="*/ 19060 h 1238621"/>
                <a:gd name="connsiteX37" fmla="*/ 543419 w 1869410"/>
                <a:gd name="connsiteY37" fmla="*/ 55255 h 1238621"/>
                <a:gd name="connsiteX38" fmla="*/ 415784 w 1869410"/>
                <a:gd name="connsiteY38" fmla="*/ 144790 h 1238621"/>
                <a:gd name="connsiteX39" fmla="*/ 364349 w 1869410"/>
                <a:gd name="connsiteY39" fmla="*/ 215275 h 1238621"/>
                <a:gd name="connsiteX40" fmla="*/ 290054 w 1869410"/>
                <a:gd name="connsiteY40" fmla="*/ 278140 h 1238621"/>
                <a:gd name="connsiteX41" fmla="*/ 223379 w 1869410"/>
                <a:gd name="connsiteY41" fmla="*/ 331480 h 1238621"/>
                <a:gd name="connsiteX42" fmla="*/ 145274 w 1869410"/>
                <a:gd name="connsiteY42" fmla="*/ 485785 h 1238621"/>
                <a:gd name="connsiteX43" fmla="*/ 80504 w 1869410"/>
                <a:gd name="connsiteY43" fmla="*/ 674380 h 1238621"/>
                <a:gd name="connsiteX44" fmla="*/ 494 w 1869410"/>
                <a:gd name="connsiteY44" fmla="*/ 777250 h 1238621"/>
                <a:gd name="connsiteX45" fmla="*/ 120509 w 1869410"/>
                <a:gd name="connsiteY45" fmla="*/ 678190 h 1238621"/>
                <a:gd name="connsiteX46" fmla="*/ 118604 w 1869410"/>
                <a:gd name="connsiteY46" fmla="*/ 910600 h 1238621"/>
                <a:gd name="connsiteX47" fmla="*/ 131939 w 1869410"/>
                <a:gd name="connsiteY47" fmla="*/ 1034425 h 1238621"/>
                <a:gd name="connsiteX48" fmla="*/ 160514 w 1869410"/>
                <a:gd name="connsiteY48" fmla="*/ 891550 h 1238621"/>
                <a:gd name="connsiteX49" fmla="*/ 246239 w 1869410"/>
                <a:gd name="connsiteY49" fmla="*/ 990610 h 1238621"/>
                <a:gd name="connsiteX50" fmla="*/ 238619 w 1869410"/>
                <a:gd name="connsiteY50" fmla="*/ 866785 h 1238621"/>
                <a:gd name="connsiteX51" fmla="*/ 250049 w 1869410"/>
                <a:gd name="connsiteY51" fmla="*/ 725815 h 1238621"/>
                <a:gd name="connsiteX52" fmla="*/ 311009 w 1869410"/>
                <a:gd name="connsiteY52" fmla="*/ 889645 h 1238621"/>
                <a:gd name="connsiteX53" fmla="*/ 295769 w 1869410"/>
                <a:gd name="connsiteY53" fmla="*/ 643900 h 1238621"/>
                <a:gd name="connsiteX54" fmla="*/ 341489 w 1869410"/>
                <a:gd name="connsiteY54" fmla="*/ 495310 h 1238621"/>
                <a:gd name="connsiteX55" fmla="*/ 394829 w 1869410"/>
                <a:gd name="connsiteY55" fmla="*/ 483880 h 1238621"/>
                <a:gd name="connsiteX56" fmla="*/ 486269 w 1869410"/>
                <a:gd name="connsiteY56" fmla="*/ 586750 h 1238621"/>
                <a:gd name="connsiteX0" fmla="*/ 486269 w 1869410"/>
                <a:gd name="connsiteY0" fmla="*/ 586750 h 1238621"/>
                <a:gd name="connsiteX1" fmla="*/ 545324 w 1869410"/>
                <a:gd name="connsiteY1" fmla="*/ 516265 h 1238621"/>
                <a:gd name="connsiteX2" fmla="*/ 629144 w 1869410"/>
                <a:gd name="connsiteY2" fmla="*/ 476260 h 1238621"/>
                <a:gd name="connsiteX3" fmla="*/ 692009 w 1869410"/>
                <a:gd name="connsiteY3" fmla="*/ 577225 h 1238621"/>
                <a:gd name="connsiteX4" fmla="*/ 737729 w 1869410"/>
                <a:gd name="connsiteY4" fmla="*/ 779155 h 1238621"/>
                <a:gd name="connsiteX5" fmla="*/ 735824 w 1869410"/>
                <a:gd name="connsiteY5" fmla="*/ 914410 h 1238621"/>
                <a:gd name="connsiteX6" fmla="*/ 825359 w 1869410"/>
                <a:gd name="connsiteY6" fmla="*/ 678190 h 1238621"/>
                <a:gd name="connsiteX7" fmla="*/ 840599 w 1869410"/>
                <a:gd name="connsiteY7" fmla="*/ 582940 h 1238621"/>
                <a:gd name="connsiteX8" fmla="*/ 1103489 w 1869410"/>
                <a:gd name="connsiteY8" fmla="*/ 870595 h 1238621"/>
                <a:gd name="connsiteX9" fmla="*/ 1154924 w 1869410"/>
                <a:gd name="connsiteY9" fmla="*/ 891550 h 1238621"/>
                <a:gd name="connsiteX10" fmla="*/ 1055864 w 1869410"/>
                <a:gd name="connsiteY10" fmla="*/ 723910 h 1238621"/>
                <a:gd name="connsiteX11" fmla="*/ 1257794 w 1869410"/>
                <a:gd name="connsiteY11" fmla="*/ 971560 h 1238621"/>
                <a:gd name="connsiteX12" fmla="*/ 1233029 w 1869410"/>
                <a:gd name="connsiteY12" fmla="*/ 849640 h 1238621"/>
                <a:gd name="connsiteX13" fmla="*/ 1358759 w 1869410"/>
                <a:gd name="connsiteY13" fmla="*/ 958225 h 1238621"/>
                <a:gd name="connsiteX14" fmla="*/ 1417814 w 1869410"/>
                <a:gd name="connsiteY14" fmla="*/ 1173490 h 1238621"/>
                <a:gd name="connsiteX15" fmla="*/ 1444484 w 1869410"/>
                <a:gd name="connsiteY15" fmla="*/ 1057285 h 1238621"/>
                <a:gd name="connsiteX16" fmla="*/ 1442579 w 1869410"/>
                <a:gd name="connsiteY16" fmla="*/ 1238260 h 1238621"/>
                <a:gd name="connsiteX17" fmla="*/ 1495919 w 1869410"/>
                <a:gd name="connsiteY17" fmla="*/ 1101100 h 1238621"/>
                <a:gd name="connsiteX18" fmla="*/ 1577834 w 1869410"/>
                <a:gd name="connsiteY18" fmla="*/ 1003945 h 1238621"/>
                <a:gd name="connsiteX19" fmla="*/ 1667369 w 1869410"/>
                <a:gd name="connsiteY19" fmla="*/ 1021090 h 1238621"/>
                <a:gd name="connsiteX20" fmla="*/ 1707374 w 1869410"/>
                <a:gd name="connsiteY20" fmla="*/ 1055380 h 1238621"/>
                <a:gd name="connsiteX21" fmla="*/ 1714994 w 1869410"/>
                <a:gd name="connsiteY21" fmla="*/ 904885 h 1238621"/>
                <a:gd name="connsiteX22" fmla="*/ 1716899 w 1869410"/>
                <a:gd name="connsiteY22" fmla="*/ 802015 h 1238621"/>
                <a:gd name="connsiteX23" fmla="*/ 1804529 w 1869410"/>
                <a:gd name="connsiteY23" fmla="*/ 889645 h 1238621"/>
                <a:gd name="connsiteX24" fmla="*/ 1764524 w 1869410"/>
                <a:gd name="connsiteY24" fmla="*/ 716290 h 1238621"/>
                <a:gd name="connsiteX25" fmla="*/ 1764524 w 1869410"/>
                <a:gd name="connsiteY25" fmla="*/ 615325 h 1238621"/>
                <a:gd name="connsiteX26" fmla="*/ 1869299 w 1869410"/>
                <a:gd name="connsiteY26" fmla="*/ 708670 h 1238621"/>
                <a:gd name="connsiteX27" fmla="*/ 1783574 w 1869410"/>
                <a:gd name="connsiteY27" fmla="*/ 539125 h 1238621"/>
                <a:gd name="connsiteX28" fmla="*/ 1730234 w 1869410"/>
                <a:gd name="connsiteY28" fmla="*/ 396250 h 1238621"/>
                <a:gd name="connsiteX29" fmla="*/ 1560689 w 1869410"/>
                <a:gd name="connsiteY29" fmla="*/ 219085 h 1238621"/>
                <a:gd name="connsiteX30" fmla="*/ 1427339 w 1869410"/>
                <a:gd name="connsiteY30" fmla="*/ 129550 h 1238621"/>
                <a:gd name="connsiteX31" fmla="*/ 1594979 w 1869410"/>
                <a:gd name="connsiteY31" fmla="*/ 100975 h 1238621"/>
                <a:gd name="connsiteX32" fmla="*/ 1634984 w 1869410"/>
                <a:gd name="connsiteY32" fmla="*/ 70495 h 1238621"/>
                <a:gd name="connsiteX33" fmla="*/ 1402574 w 1869410"/>
                <a:gd name="connsiteY33" fmla="*/ 62875 h 1238621"/>
                <a:gd name="connsiteX34" fmla="*/ 1191119 w 1869410"/>
                <a:gd name="connsiteY34" fmla="*/ 17155 h 1238621"/>
                <a:gd name="connsiteX35" fmla="*/ 981569 w 1869410"/>
                <a:gd name="connsiteY35" fmla="*/ 10 h 1238621"/>
                <a:gd name="connsiteX36" fmla="*/ 712964 w 1869410"/>
                <a:gd name="connsiteY36" fmla="*/ 19060 h 1238621"/>
                <a:gd name="connsiteX37" fmla="*/ 543419 w 1869410"/>
                <a:gd name="connsiteY37" fmla="*/ 55255 h 1238621"/>
                <a:gd name="connsiteX38" fmla="*/ 415784 w 1869410"/>
                <a:gd name="connsiteY38" fmla="*/ 144790 h 1238621"/>
                <a:gd name="connsiteX39" fmla="*/ 364349 w 1869410"/>
                <a:gd name="connsiteY39" fmla="*/ 215275 h 1238621"/>
                <a:gd name="connsiteX40" fmla="*/ 290054 w 1869410"/>
                <a:gd name="connsiteY40" fmla="*/ 278140 h 1238621"/>
                <a:gd name="connsiteX41" fmla="*/ 223379 w 1869410"/>
                <a:gd name="connsiteY41" fmla="*/ 331480 h 1238621"/>
                <a:gd name="connsiteX42" fmla="*/ 145274 w 1869410"/>
                <a:gd name="connsiteY42" fmla="*/ 485785 h 1238621"/>
                <a:gd name="connsiteX43" fmla="*/ 80504 w 1869410"/>
                <a:gd name="connsiteY43" fmla="*/ 674380 h 1238621"/>
                <a:gd name="connsiteX44" fmla="*/ 494 w 1869410"/>
                <a:gd name="connsiteY44" fmla="*/ 777250 h 1238621"/>
                <a:gd name="connsiteX45" fmla="*/ 120509 w 1869410"/>
                <a:gd name="connsiteY45" fmla="*/ 678190 h 1238621"/>
                <a:gd name="connsiteX46" fmla="*/ 118604 w 1869410"/>
                <a:gd name="connsiteY46" fmla="*/ 910600 h 1238621"/>
                <a:gd name="connsiteX47" fmla="*/ 131939 w 1869410"/>
                <a:gd name="connsiteY47" fmla="*/ 1034425 h 1238621"/>
                <a:gd name="connsiteX48" fmla="*/ 160514 w 1869410"/>
                <a:gd name="connsiteY48" fmla="*/ 891550 h 1238621"/>
                <a:gd name="connsiteX49" fmla="*/ 246239 w 1869410"/>
                <a:gd name="connsiteY49" fmla="*/ 990610 h 1238621"/>
                <a:gd name="connsiteX50" fmla="*/ 238619 w 1869410"/>
                <a:gd name="connsiteY50" fmla="*/ 866785 h 1238621"/>
                <a:gd name="connsiteX51" fmla="*/ 250049 w 1869410"/>
                <a:gd name="connsiteY51" fmla="*/ 725815 h 1238621"/>
                <a:gd name="connsiteX52" fmla="*/ 311009 w 1869410"/>
                <a:gd name="connsiteY52" fmla="*/ 889645 h 1238621"/>
                <a:gd name="connsiteX53" fmla="*/ 295769 w 1869410"/>
                <a:gd name="connsiteY53" fmla="*/ 643900 h 1238621"/>
                <a:gd name="connsiteX54" fmla="*/ 341489 w 1869410"/>
                <a:gd name="connsiteY54" fmla="*/ 495310 h 1238621"/>
                <a:gd name="connsiteX55" fmla="*/ 394829 w 1869410"/>
                <a:gd name="connsiteY55" fmla="*/ 483880 h 1238621"/>
                <a:gd name="connsiteX56" fmla="*/ 486269 w 1869410"/>
                <a:gd name="connsiteY56" fmla="*/ 586750 h 1238621"/>
                <a:gd name="connsiteX0" fmla="*/ 486269 w 1869410"/>
                <a:gd name="connsiteY0" fmla="*/ 586750 h 1239134"/>
                <a:gd name="connsiteX1" fmla="*/ 545324 w 1869410"/>
                <a:gd name="connsiteY1" fmla="*/ 516265 h 1239134"/>
                <a:gd name="connsiteX2" fmla="*/ 629144 w 1869410"/>
                <a:gd name="connsiteY2" fmla="*/ 476260 h 1239134"/>
                <a:gd name="connsiteX3" fmla="*/ 692009 w 1869410"/>
                <a:gd name="connsiteY3" fmla="*/ 577225 h 1239134"/>
                <a:gd name="connsiteX4" fmla="*/ 737729 w 1869410"/>
                <a:gd name="connsiteY4" fmla="*/ 779155 h 1239134"/>
                <a:gd name="connsiteX5" fmla="*/ 735824 w 1869410"/>
                <a:gd name="connsiteY5" fmla="*/ 914410 h 1239134"/>
                <a:gd name="connsiteX6" fmla="*/ 825359 w 1869410"/>
                <a:gd name="connsiteY6" fmla="*/ 678190 h 1239134"/>
                <a:gd name="connsiteX7" fmla="*/ 840599 w 1869410"/>
                <a:gd name="connsiteY7" fmla="*/ 582940 h 1239134"/>
                <a:gd name="connsiteX8" fmla="*/ 1103489 w 1869410"/>
                <a:gd name="connsiteY8" fmla="*/ 870595 h 1239134"/>
                <a:gd name="connsiteX9" fmla="*/ 1154924 w 1869410"/>
                <a:gd name="connsiteY9" fmla="*/ 891550 h 1239134"/>
                <a:gd name="connsiteX10" fmla="*/ 1055864 w 1869410"/>
                <a:gd name="connsiteY10" fmla="*/ 723910 h 1239134"/>
                <a:gd name="connsiteX11" fmla="*/ 1257794 w 1869410"/>
                <a:gd name="connsiteY11" fmla="*/ 971560 h 1239134"/>
                <a:gd name="connsiteX12" fmla="*/ 1233029 w 1869410"/>
                <a:gd name="connsiteY12" fmla="*/ 849640 h 1239134"/>
                <a:gd name="connsiteX13" fmla="*/ 1358759 w 1869410"/>
                <a:gd name="connsiteY13" fmla="*/ 958225 h 1239134"/>
                <a:gd name="connsiteX14" fmla="*/ 1417814 w 1869410"/>
                <a:gd name="connsiteY14" fmla="*/ 1173490 h 1239134"/>
                <a:gd name="connsiteX15" fmla="*/ 1431149 w 1869410"/>
                <a:gd name="connsiteY15" fmla="*/ 1030615 h 1239134"/>
                <a:gd name="connsiteX16" fmla="*/ 1442579 w 1869410"/>
                <a:gd name="connsiteY16" fmla="*/ 1238260 h 1239134"/>
                <a:gd name="connsiteX17" fmla="*/ 1495919 w 1869410"/>
                <a:gd name="connsiteY17" fmla="*/ 1101100 h 1239134"/>
                <a:gd name="connsiteX18" fmla="*/ 1577834 w 1869410"/>
                <a:gd name="connsiteY18" fmla="*/ 1003945 h 1239134"/>
                <a:gd name="connsiteX19" fmla="*/ 1667369 w 1869410"/>
                <a:gd name="connsiteY19" fmla="*/ 1021090 h 1239134"/>
                <a:gd name="connsiteX20" fmla="*/ 1707374 w 1869410"/>
                <a:gd name="connsiteY20" fmla="*/ 1055380 h 1239134"/>
                <a:gd name="connsiteX21" fmla="*/ 1714994 w 1869410"/>
                <a:gd name="connsiteY21" fmla="*/ 904885 h 1239134"/>
                <a:gd name="connsiteX22" fmla="*/ 1716899 w 1869410"/>
                <a:gd name="connsiteY22" fmla="*/ 802015 h 1239134"/>
                <a:gd name="connsiteX23" fmla="*/ 1804529 w 1869410"/>
                <a:gd name="connsiteY23" fmla="*/ 889645 h 1239134"/>
                <a:gd name="connsiteX24" fmla="*/ 1764524 w 1869410"/>
                <a:gd name="connsiteY24" fmla="*/ 716290 h 1239134"/>
                <a:gd name="connsiteX25" fmla="*/ 1764524 w 1869410"/>
                <a:gd name="connsiteY25" fmla="*/ 615325 h 1239134"/>
                <a:gd name="connsiteX26" fmla="*/ 1869299 w 1869410"/>
                <a:gd name="connsiteY26" fmla="*/ 708670 h 1239134"/>
                <a:gd name="connsiteX27" fmla="*/ 1783574 w 1869410"/>
                <a:gd name="connsiteY27" fmla="*/ 539125 h 1239134"/>
                <a:gd name="connsiteX28" fmla="*/ 1730234 w 1869410"/>
                <a:gd name="connsiteY28" fmla="*/ 396250 h 1239134"/>
                <a:gd name="connsiteX29" fmla="*/ 1560689 w 1869410"/>
                <a:gd name="connsiteY29" fmla="*/ 219085 h 1239134"/>
                <a:gd name="connsiteX30" fmla="*/ 1427339 w 1869410"/>
                <a:gd name="connsiteY30" fmla="*/ 129550 h 1239134"/>
                <a:gd name="connsiteX31" fmla="*/ 1594979 w 1869410"/>
                <a:gd name="connsiteY31" fmla="*/ 100975 h 1239134"/>
                <a:gd name="connsiteX32" fmla="*/ 1634984 w 1869410"/>
                <a:gd name="connsiteY32" fmla="*/ 70495 h 1239134"/>
                <a:gd name="connsiteX33" fmla="*/ 1402574 w 1869410"/>
                <a:gd name="connsiteY33" fmla="*/ 62875 h 1239134"/>
                <a:gd name="connsiteX34" fmla="*/ 1191119 w 1869410"/>
                <a:gd name="connsiteY34" fmla="*/ 17155 h 1239134"/>
                <a:gd name="connsiteX35" fmla="*/ 981569 w 1869410"/>
                <a:gd name="connsiteY35" fmla="*/ 10 h 1239134"/>
                <a:gd name="connsiteX36" fmla="*/ 712964 w 1869410"/>
                <a:gd name="connsiteY36" fmla="*/ 19060 h 1239134"/>
                <a:gd name="connsiteX37" fmla="*/ 543419 w 1869410"/>
                <a:gd name="connsiteY37" fmla="*/ 55255 h 1239134"/>
                <a:gd name="connsiteX38" fmla="*/ 415784 w 1869410"/>
                <a:gd name="connsiteY38" fmla="*/ 144790 h 1239134"/>
                <a:gd name="connsiteX39" fmla="*/ 364349 w 1869410"/>
                <a:gd name="connsiteY39" fmla="*/ 215275 h 1239134"/>
                <a:gd name="connsiteX40" fmla="*/ 290054 w 1869410"/>
                <a:gd name="connsiteY40" fmla="*/ 278140 h 1239134"/>
                <a:gd name="connsiteX41" fmla="*/ 223379 w 1869410"/>
                <a:gd name="connsiteY41" fmla="*/ 331480 h 1239134"/>
                <a:gd name="connsiteX42" fmla="*/ 145274 w 1869410"/>
                <a:gd name="connsiteY42" fmla="*/ 485785 h 1239134"/>
                <a:gd name="connsiteX43" fmla="*/ 80504 w 1869410"/>
                <a:gd name="connsiteY43" fmla="*/ 674380 h 1239134"/>
                <a:gd name="connsiteX44" fmla="*/ 494 w 1869410"/>
                <a:gd name="connsiteY44" fmla="*/ 777250 h 1239134"/>
                <a:gd name="connsiteX45" fmla="*/ 120509 w 1869410"/>
                <a:gd name="connsiteY45" fmla="*/ 678190 h 1239134"/>
                <a:gd name="connsiteX46" fmla="*/ 118604 w 1869410"/>
                <a:gd name="connsiteY46" fmla="*/ 910600 h 1239134"/>
                <a:gd name="connsiteX47" fmla="*/ 131939 w 1869410"/>
                <a:gd name="connsiteY47" fmla="*/ 1034425 h 1239134"/>
                <a:gd name="connsiteX48" fmla="*/ 160514 w 1869410"/>
                <a:gd name="connsiteY48" fmla="*/ 891550 h 1239134"/>
                <a:gd name="connsiteX49" fmla="*/ 246239 w 1869410"/>
                <a:gd name="connsiteY49" fmla="*/ 990610 h 1239134"/>
                <a:gd name="connsiteX50" fmla="*/ 238619 w 1869410"/>
                <a:gd name="connsiteY50" fmla="*/ 866785 h 1239134"/>
                <a:gd name="connsiteX51" fmla="*/ 250049 w 1869410"/>
                <a:gd name="connsiteY51" fmla="*/ 725815 h 1239134"/>
                <a:gd name="connsiteX52" fmla="*/ 311009 w 1869410"/>
                <a:gd name="connsiteY52" fmla="*/ 889645 h 1239134"/>
                <a:gd name="connsiteX53" fmla="*/ 295769 w 1869410"/>
                <a:gd name="connsiteY53" fmla="*/ 643900 h 1239134"/>
                <a:gd name="connsiteX54" fmla="*/ 341489 w 1869410"/>
                <a:gd name="connsiteY54" fmla="*/ 495310 h 1239134"/>
                <a:gd name="connsiteX55" fmla="*/ 394829 w 1869410"/>
                <a:gd name="connsiteY55" fmla="*/ 483880 h 1239134"/>
                <a:gd name="connsiteX56" fmla="*/ 486269 w 1869410"/>
                <a:gd name="connsiteY56" fmla="*/ 586750 h 1239134"/>
                <a:gd name="connsiteX0" fmla="*/ 486269 w 1869410"/>
                <a:gd name="connsiteY0" fmla="*/ 586750 h 1239134"/>
                <a:gd name="connsiteX1" fmla="*/ 545324 w 1869410"/>
                <a:gd name="connsiteY1" fmla="*/ 516265 h 1239134"/>
                <a:gd name="connsiteX2" fmla="*/ 629144 w 1869410"/>
                <a:gd name="connsiteY2" fmla="*/ 476260 h 1239134"/>
                <a:gd name="connsiteX3" fmla="*/ 692009 w 1869410"/>
                <a:gd name="connsiteY3" fmla="*/ 577225 h 1239134"/>
                <a:gd name="connsiteX4" fmla="*/ 737729 w 1869410"/>
                <a:gd name="connsiteY4" fmla="*/ 779155 h 1239134"/>
                <a:gd name="connsiteX5" fmla="*/ 735824 w 1869410"/>
                <a:gd name="connsiteY5" fmla="*/ 914410 h 1239134"/>
                <a:gd name="connsiteX6" fmla="*/ 825359 w 1869410"/>
                <a:gd name="connsiteY6" fmla="*/ 678190 h 1239134"/>
                <a:gd name="connsiteX7" fmla="*/ 840599 w 1869410"/>
                <a:gd name="connsiteY7" fmla="*/ 582940 h 1239134"/>
                <a:gd name="connsiteX8" fmla="*/ 1103489 w 1869410"/>
                <a:gd name="connsiteY8" fmla="*/ 870595 h 1239134"/>
                <a:gd name="connsiteX9" fmla="*/ 1154924 w 1869410"/>
                <a:gd name="connsiteY9" fmla="*/ 891550 h 1239134"/>
                <a:gd name="connsiteX10" fmla="*/ 1055864 w 1869410"/>
                <a:gd name="connsiteY10" fmla="*/ 723910 h 1239134"/>
                <a:gd name="connsiteX11" fmla="*/ 1257794 w 1869410"/>
                <a:gd name="connsiteY11" fmla="*/ 971560 h 1239134"/>
                <a:gd name="connsiteX12" fmla="*/ 1233029 w 1869410"/>
                <a:gd name="connsiteY12" fmla="*/ 849640 h 1239134"/>
                <a:gd name="connsiteX13" fmla="*/ 1358759 w 1869410"/>
                <a:gd name="connsiteY13" fmla="*/ 958225 h 1239134"/>
                <a:gd name="connsiteX14" fmla="*/ 1404479 w 1869410"/>
                <a:gd name="connsiteY14" fmla="*/ 1122055 h 1239134"/>
                <a:gd name="connsiteX15" fmla="*/ 1431149 w 1869410"/>
                <a:gd name="connsiteY15" fmla="*/ 1030615 h 1239134"/>
                <a:gd name="connsiteX16" fmla="*/ 1442579 w 1869410"/>
                <a:gd name="connsiteY16" fmla="*/ 1238260 h 1239134"/>
                <a:gd name="connsiteX17" fmla="*/ 1495919 w 1869410"/>
                <a:gd name="connsiteY17" fmla="*/ 1101100 h 1239134"/>
                <a:gd name="connsiteX18" fmla="*/ 1577834 w 1869410"/>
                <a:gd name="connsiteY18" fmla="*/ 1003945 h 1239134"/>
                <a:gd name="connsiteX19" fmla="*/ 1667369 w 1869410"/>
                <a:gd name="connsiteY19" fmla="*/ 1021090 h 1239134"/>
                <a:gd name="connsiteX20" fmla="*/ 1707374 w 1869410"/>
                <a:gd name="connsiteY20" fmla="*/ 1055380 h 1239134"/>
                <a:gd name="connsiteX21" fmla="*/ 1714994 w 1869410"/>
                <a:gd name="connsiteY21" fmla="*/ 904885 h 1239134"/>
                <a:gd name="connsiteX22" fmla="*/ 1716899 w 1869410"/>
                <a:gd name="connsiteY22" fmla="*/ 802015 h 1239134"/>
                <a:gd name="connsiteX23" fmla="*/ 1804529 w 1869410"/>
                <a:gd name="connsiteY23" fmla="*/ 889645 h 1239134"/>
                <a:gd name="connsiteX24" fmla="*/ 1764524 w 1869410"/>
                <a:gd name="connsiteY24" fmla="*/ 716290 h 1239134"/>
                <a:gd name="connsiteX25" fmla="*/ 1764524 w 1869410"/>
                <a:gd name="connsiteY25" fmla="*/ 615325 h 1239134"/>
                <a:gd name="connsiteX26" fmla="*/ 1869299 w 1869410"/>
                <a:gd name="connsiteY26" fmla="*/ 708670 h 1239134"/>
                <a:gd name="connsiteX27" fmla="*/ 1783574 w 1869410"/>
                <a:gd name="connsiteY27" fmla="*/ 539125 h 1239134"/>
                <a:gd name="connsiteX28" fmla="*/ 1730234 w 1869410"/>
                <a:gd name="connsiteY28" fmla="*/ 396250 h 1239134"/>
                <a:gd name="connsiteX29" fmla="*/ 1560689 w 1869410"/>
                <a:gd name="connsiteY29" fmla="*/ 219085 h 1239134"/>
                <a:gd name="connsiteX30" fmla="*/ 1427339 w 1869410"/>
                <a:gd name="connsiteY30" fmla="*/ 129550 h 1239134"/>
                <a:gd name="connsiteX31" fmla="*/ 1594979 w 1869410"/>
                <a:gd name="connsiteY31" fmla="*/ 100975 h 1239134"/>
                <a:gd name="connsiteX32" fmla="*/ 1634984 w 1869410"/>
                <a:gd name="connsiteY32" fmla="*/ 70495 h 1239134"/>
                <a:gd name="connsiteX33" fmla="*/ 1402574 w 1869410"/>
                <a:gd name="connsiteY33" fmla="*/ 62875 h 1239134"/>
                <a:gd name="connsiteX34" fmla="*/ 1191119 w 1869410"/>
                <a:gd name="connsiteY34" fmla="*/ 17155 h 1239134"/>
                <a:gd name="connsiteX35" fmla="*/ 981569 w 1869410"/>
                <a:gd name="connsiteY35" fmla="*/ 10 h 1239134"/>
                <a:gd name="connsiteX36" fmla="*/ 712964 w 1869410"/>
                <a:gd name="connsiteY36" fmla="*/ 19060 h 1239134"/>
                <a:gd name="connsiteX37" fmla="*/ 543419 w 1869410"/>
                <a:gd name="connsiteY37" fmla="*/ 55255 h 1239134"/>
                <a:gd name="connsiteX38" fmla="*/ 415784 w 1869410"/>
                <a:gd name="connsiteY38" fmla="*/ 144790 h 1239134"/>
                <a:gd name="connsiteX39" fmla="*/ 364349 w 1869410"/>
                <a:gd name="connsiteY39" fmla="*/ 215275 h 1239134"/>
                <a:gd name="connsiteX40" fmla="*/ 290054 w 1869410"/>
                <a:gd name="connsiteY40" fmla="*/ 278140 h 1239134"/>
                <a:gd name="connsiteX41" fmla="*/ 223379 w 1869410"/>
                <a:gd name="connsiteY41" fmla="*/ 331480 h 1239134"/>
                <a:gd name="connsiteX42" fmla="*/ 145274 w 1869410"/>
                <a:gd name="connsiteY42" fmla="*/ 485785 h 1239134"/>
                <a:gd name="connsiteX43" fmla="*/ 80504 w 1869410"/>
                <a:gd name="connsiteY43" fmla="*/ 674380 h 1239134"/>
                <a:gd name="connsiteX44" fmla="*/ 494 w 1869410"/>
                <a:gd name="connsiteY44" fmla="*/ 777250 h 1239134"/>
                <a:gd name="connsiteX45" fmla="*/ 120509 w 1869410"/>
                <a:gd name="connsiteY45" fmla="*/ 678190 h 1239134"/>
                <a:gd name="connsiteX46" fmla="*/ 118604 w 1869410"/>
                <a:gd name="connsiteY46" fmla="*/ 910600 h 1239134"/>
                <a:gd name="connsiteX47" fmla="*/ 131939 w 1869410"/>
                <a:gd name="connsiteY47" fmla="*/ 1034425 h 1239134"/>
                <a:gd name="connsiteX48" fmla="*/ 160514 w 1869410"/>
                <a:gd name="connsiteY48" fmla="*/ 891550 h 1239134"/>
                <a:gd name="connsiteX49" fmla="*/ 246239 w 1869410"/>
                <a:gd name="connsiteY49" fmla="*/ 990610 h 1239134"/>
                <a:gd name="connsiteX50" fmla="*/ 238619 w 1869410"/>
                <a:gd name="connsiteY50" fmla="*/ 866785 h 1239134"/>
                <a:gd name="connsiteX51" fmla="*/ 250049 w 1869410"/>
                <a:gd name="connsiteY51" fmla="*/ 725815 h 1239134"/>
                <a:gd name="connsiteX52" fmla="*/ 311009 w 1869410"/>
                <a:gd name="connsiteY52" fmla="*/ 889645 h 1239134"/>
                <a:gd name="connsiteX53" fmla="*/ 295769 w 1869410"/>
                <a:gd name="connsiteY53" fmla="*/ 643900 h 1239134"/>
                <a:gd name="connsiteX54" fmla="*/ 341489 w 1869410"/>
                <a:gd name="connsiteY54" fmla="*/ 495310 h 1239134"/>
                <a:gd name="connsiteX55" fmla="*/ 394829 w 1869410"/>
                <a:gd name="connsiteY55" fmla="*/ 483880 h 1239134"/>
                <a:gd name="connsiteX56" fmla="*/ 486269 w 1869410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532027 w 1806458"/>
                <a:gd name="connsiteY31" fmla="*/ 10097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103442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532027 w 1806458"/>
                <a:gd name="connsiteY31" fmla="*/ 10097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98870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532027 w 1806458"/>
                <a:gd name="connsiteY31" fmla="*/ 10097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98870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486307 w 1806458"/>
                <a:gd name="connsiteY31" fmla="*/ 10478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98870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719"/>
                <a:gd name="connsiteY0" fmla="*/ 586750 h 1239134"/>
                <a:gd name="connsiteX1" fmla="*/ 482372 w 1806719"/>
                <a:gd name="connsiteY1" fmla="*/ 516265 h 1239134"/>
                <a:gd name="connsiteX2" fmla="*/ 566192 w 1806719"/>
                <a:gd name="connsiteY2" fmla="*/ 476260 h 1239134"/>
                <a:gd name="connsiteX3" fmla="*/ 629057 w 1806719"/>
                <a:gd name="connsiteY3" fmla="*/ 577225 h 1239134"/>
                <a:gd name="connsiteX4" fmla="*/ 674777 w 1806719"/>
                <a:gd name="connsiteY4" fmla="*/ 779155 h 1239134"/>
                <a:gd name="connsiteX5" fmla="*/ 672872 w 1806719"/>
                <a:gd name="connsiteY5" fmla="*/ 914410 h 1239134"/>
                <a:gd name="connsiteX6" fmla="*/ 762407 w 1806719"/>
                <a:gd name="connsiteY6" fmla="*/ 678190 h 1239134"/>
                <a:gd name="connsiteX7" fmla="*/ 777647 w 1806719"/>
                <a:gd name="connsiteY7" fmla="*/ 582940 h 1239134"/>
                <a:gd name="connsiteX8" fmla="*/ 1040537 w 1806719"/>
                <a:gd name="connsiteY8" fmla="*/ 870595 h 1239134"/>
                <a:gd name="connsiteX9" fmla="*/ 1091972 w 1806719"/>
                <a:gd name="connsiteY9" fmla="*/ 891550 h 1239134"/>
                <a:gd name="connsiteX10" fmla="*/ 992912 w 1806719"/>
                <a:gd name="connsiteY10" fmla="*/ 723910 h 1239134"/>
                <a:gd name="connsiteX11" fmla="*/ 1194842 w 1806719"/>
                <a:gd name="connsiteY11" fmla="*/ 971560 h 1239134"/>
                <a:gd name="connsiteX12" fmla="*/ 1170077 w 1806719"/>
                <a:gd name="connsiteY12" fmla="*/ 849640 h 1239134"/>
                <a:gd name="connsiteX13" fmla="*/ 1295807 w 1806719"/>
                <a:gd name="connsiteY13" fmla="*/ 958225 h 1239134"/>
                <a:gd name="connsiteX14" fmla="*/ 1341527 w 1806719"/>
                <a:gd name="connsiteY14" fmla="*/ 1122055 h 1239134"/>
                <a:gd name="connsiteX15" fmla="*/ 1368197 w 1806719"/>
                <a:gd name="connsiteY15" fmla="*/ 1030615 h 1239134"/>
                <a:gd name="connsiteX16" fmla="*/ 1379627 w 1806719"/>
                <a:gd name="connsiteY16" fmla="*/ 1238260 h 1239134"/>
                <a:gd name="connsiteX17" fmla="*/ 1432967 w 1806719"/>
                <a:gd name="connsiteY17" fmla="*/ 1101100 h 1239134"/>
                <a:gd name="connsiteX18" fmla="*/ 1514882 w 1806719"/>
                <a:gd name="connsiteY18" fmla="*/ 1003945 h 1239134"/>
                <a:gd name="connsiteX19" fmla="*/ 1604417 w 1806719"/>
                <a:gd name="connsiteY19" fmla="*/ 1021090 h 1239134"/>
                <a:gd name="connsiteX20" fmla="*/ 1644422 w 1806719"/>
                <a:gd name="connsiteY20" fmla="*/ 1055380 h 1239134"/>
                <a:gd name="connsiteX21" fmla="*/ 1652042 w 1806719"/>
                <a:gd name="connsiteY21" fmla="*/ 904885 h 1239134"/>
                <a:gd name="connsiteX22" fmla="*/ 1653947 w 1806719"/>
                <a:gd name="connsiteY22" fmla="*/ 802015 h 1239134"/>
                <a:gd name="connsiteX23" fmla="*/ 1741577 w 1806719"/>
                <a:gd name="connsiteY23" fmla="*/ 889645 h 1239134"/>
                <a:gd name="connsiteX24" fmla="*/ 1701572 w 1806719"/>
                <a:gd name="connsiteY24" fmla="*/ 716290 h 1239134"/>
                <a:gd name="connsiteX25" fmla="*/ 1701572 w 1806719"/>
                <a:gd name="connsiteY25" fmla="*/ 615325 h 1239134"/>
                <a:gd name="connsiteX26" fmla="*/ 1806347 w 1806719"/>
                <a:gd name="connsiteY26" fmla="*/ 708670 h 1239134"/>
                <a:gd name="connsiteX27" fmla="*/ 1733957 w 1806719"/>
                <a:gd name="connsiteY27" fmla="*/ 546745 h 1239134"/>
                <a:gd name="connsiteX28" fmla="*/ 1667282 w 1806719"/>
                <a:gd name="connsiteY28" fmla="*/ 396250 h 1239134"/>
                <a:gd name="connsiteX29" fmla="*/ 1497737 w 1806719"/>
                <a:gd name="connsiteY29" fmla="*/ 219085 h 1239134"/>
                <a:gd name="connsiteX30" fmla="*/ 1364387 w 1806719"/>
                <a:gd name="connsiteY30" fmla="*/ 129550 h 1239134"/>
                <a:gd name="connsiteX31" fmla="*/ 1486307 w 1806719"/>
                <a:gd name="connsiteY31" fmla="*/ 104785 h 1239134"/>
                <a:gd name="connsiteX32" fmla="*/ 1572032 w 1806719"/>
                <a:gd name="connsiteY32" fmla="*/ 70495 h 1239134"/>
                <a:gd name="connsiteX33" fmla="*/ 1339622 w 1806719"/>
                <a:gd name="connsiteY33" fmla="*/ 62875 h 1239134"/>
                <a:gd name="connsiteX34" fmla="*/ 1128167 w 1806719"/>
                <a:gd name="connsiteY34" fmla="*/ 17155 h 1239134"/>
                <a:gd name="connsiteX35" fmla="*/ 918617 w 1806719"/>
                <a:gd name="connsiteY35" fmla="*/ 10 h 1239134"/>
                <a:gd name="connsiteX36" fmla="*/ 650012 w 1806719"/>
                <a:gd name="connsiteY36" fmla="*/ 19060 h 1239134"/>
                <a:gd name="connsiteX37" fmla="*/ 480467 w 1806719"/>
                <a:gd name="connsiteY37" fmla="*/ 55255 h 1239134"/>
                <a:gd name="connsiteX38" fmla="*/ 352832 w 1806719"/>
                <a:gd name="connsiteY38" fmla="*/ 144790 h 1239134"/>
                <a:gd name="connsiteX39" fmla="*/ 301397 w 1806719"/>
                <a:gd name="connsiteY39" fmla="*/ 215275 h 1239134"/>
                <a:gd name="connsiteX40" fmla="*/ 227102 w 1806719"/>
                <a:gd name="connsiteY40" fmla="*/ 278140 h 1239134"/>
                <a:gd name="connsiteX41" fmla="*/ 160427 w 1806719"/>
                <a:gd name="connsiteY41" fmla="*/ 331480 h 1239134"/>
                <a:gd name="connsiteX42" fmla="*/ 82322 w 1806719"/>
                <a:gd name="connsiteY42" fmla="*/ 485785 h 1239134"/>
                <a:gd name="connsiteX43" fmla="*/ 17552 w 1806719"/>
                <a:gd name="connsiteY43" fmla="*/ 674380 h 1239134"/>
                <a:gd name="connsiteX44" fmla="*/ 2312 w 1806719"/>
                <a:gd name="connsiteY44" fmla="*/ 735340 h 1239134"/>
                <a:gd name="connsiteX45" fmla="*/ 57557 w 1806719"/>
                <a:gd name="connsiteY45" fmla="*/ 678190 h 1239134"/>
                <a:gd name="connsiteX46" fmla="*/ 55652 w 1806719"/>
                <a:gd name="connsiteY46" fmla="*/ 910600 h 1239134"/>
                <a:gd name="connsiteX47" fmla="*/ 68987 w 1806719"/>
                <a:gd name="connsiteY47" fmla="*/ 988705 h 1239134"/>
                <a:gd name="connsiteX48" fmla="*/ 97562 w 1806719"/>
                <a:gd name="connsiteY48" fmla="*/ 891550 h 1239134"/>
                <a:gd name="connsiteX49" fmla="*/ 183287 w 1806719"/>
                <a:gd name="connsiteY49" fmla="*/ 990610 h 1239134"/>
                <a:gd name="connsiteX50" fmla="*/ 175667 w 1806719"/>
                <a:gd name="connsiteY50" fmla="*/ 866785 h 1239134"/>
                <a:gd name="connsiteX51" fmla="*/ 187097 w 1806719"/>
                <a:gd name="connsiteY51" fmla="*/ 725815 h 1239134"/>
                <a:gd name="connsiteX52" fmla="*/ 248057 w 1806719"/>
                <a:gd name="connsiteY52" fmla="*/ 889645 h 1239134"/>
                <a:gd name="connsiteX53" fmla="*/ 232817 w 1806719"/>
                <a:gd name="connsiteY53" fmla="*/ 643900 h 1239134"/>
                <a:gd name="connsiteX54" fmla="*/ 278537 w 1806719"/>
                <a:gd name="connsiteY54" fmla="*/ 495310 h 1239134"/>
                <a:gd name="connsiteX55" fmla="*/ 331877 w 1806719"/>
                <a:gd name="connsiteY55" fmla="*/ 483880 h 1239134"/>
                <a:gd name="connsiteX56" fmla="*/ 423317 w 1806719"/>
                <a:gd name="connsiteY56" fmla="*/ 586750 h 1239134"/>
                <a:gd name="connsiteX0" fmla="*/ 423317 w 1806719"/>
                <a:gd name="connsiteY0" fmla="*/ 586750 h 1239134"/>
                <a:gd name="connsiteX1" fmla="*/ 482372 w 1806719"/>
                <a:gd name="connsiteY1" fmla="*/ 516265 h 1239134"/>
                <a:gd name="connsiteX2" fmla="*/ 566192 w 1806719"/>
                <a:gd name="connsiteY2" fmla="*/ 476260 h 1239134"/>
                <a:gd name="connsiteX3" fmla="*/ 629057 w 1806719"/>
                <a:gd name="connsiteY3" fmla="*/ 577225 h 1239134"/>
                <a:gd name="connsiteX4" fmla="*/ 674777 w 1806719"/>
                <a:gd name="connsiteY4" fmla="*/ 779155 h 1239134"/>
                <a:gd name="connsiteX5" fmla="*/ 672872 w 1806719"/>
                <a:gd name="connsiteY5" fmla="*/ 914410 h 1239134"/>
                <a:gd name="connsiteX6" fmla="*/ 762407 w 1806719"/>
                <a:gd name="connsiteY6" fmla="*/ 678190 h 1239134"/>
                <a:gd name="connsiteX7" fmla="*/ 777647 w 1806719"/>
                <a:gd name="connsiteY7" fmla="*/ 582940 h 1239134"/>
                <a:gd name="connsiteX8" fmla="*/ 1040537 w 1806719"/>
                <a:gd name="connsiteY8" fmla="*/ 870595 h 1239134"/>
                <a:gd name="connsiteX9" fmla="*/ 1091972 w 1806719"/>
                <a:gd name="connsiteY9" fmla="*/ 891550 h 1239134"/>
                <a:gd name="connsiteX10" fmla="*/ 992912 w 1806719"/>
                <a:gd name="connsiteY10" fmla="*/ 723910 h 1239134"/>
                <a:gd name="connsiteX11" fmla="*/ 1194842 w 1806719"/>
                <a:gd name="connsiteY11" fmla="*/ 971560 h 1239134"/>
                <a:gd name="connsiteX12" fmla="*/ 1170077 w 1806719"/>
                <a:gd name="connsiteY12" fmla="*/ 849640 h 1239134"/>
                <a:gd name="connsiteX13" fmla="*/ 1295807 w 1806719"/>
                <a:gd name="connsiteY13" fmla="*/ 958225 h 1239134"/>
                <a:gd name="connsiteX14" fmla="*/ 1341527 w 1806719"/>
                <a:gd name="connsiteY14" fmla="*/ 1122055 h 1239134"/>
                <a:gd name="connsiteX15" fmla="*/ 1368197 w 1806719"/>
                <a:gd name="connsiteY15" fmla="*/ 1030615 h 1239134"/>
                <a:gd name="connsiteX16" fmla="*/ 1379627 w 1806719"/>
                <a:gd name="connsiteY16" fmla="*/ 1238260 h 1239134"/>
                <a:gd name="connsiteX17" fmla="*/ 1432967 w 1806719"/>
                <a:gd name="connsiteY17" fmla="*/ 1101100 h 1239134"/>
                <a:gd name="connsiteX18" fmla="*/ 1514882 w 1806719"/>
                <a:gd name="connsiteY18" fmla="*/ 1003945 h 1239134"/>
                <a:gd name="connsiteX19" fmla="*/ 1604417 w 1806719"/>
                <a:gd name="connsiteY19" fmla="*/ 1021090 h 1239134"/>
                <a:gd name="connsiteX20" fmla="*/ 1644422 w 1806719"/>
                <a:gd name="connsiteY20" fmla="*/ 1055380 h 1239134"/>
                <a:gd name="connsiteX21" fmla="*/ 1652042 w 1806719"/>
                <a:gd name="connsiteY21" fmla="*/ 904885 h 1239134"/>
                <a:gd name="connsiteX22" fmla="*/ 1653947 w 1806719"/>
                <a:gd name="connsiteY22" fmla="*/ 802015 h 1239134"/>
                <a:gd name="connsiteX23" fmla="*/ 1741577 w 1806719"/>
                <a:gd name="connsiteY23" fmla="*/ 889645 h 1239134"/>
                <a:gd name="connsiteX24" fmla="*/ 1701572 w 1806719"/>
                <a:gd name="connsiteY24" fmla="*/ 716290 h 1239134"/>
                <a:gd name="connsiteX25" fmla="*/ 1701572 w 1806719"/>
                <a:gd name="connsiteY25" fmla="*/ 615325 h 1239134"/>
                <a:gd name="connsiteX26" fmla="*/ 1806347 w 1806719"/>
                <a:gd name="connsiteY26" fmla="*/ 708670 h 1239134"/>
                <a:gd name="connsiteX27" fmla="*/ 1733957 w 1806719"/>
                <a:gd name="connsiteY27" fmla="*/ 546745 h 1239134"/>
                <a:gd name="connsiteX28" fmla="*/ 1667282 w 1806719"/>
                <a:gd name="connsiteY28" fmla="*/ 396250 h 1239134"/>
                <a:gd name="connsiteX29" fmla="*/ 1497737 w 1806719"/>
                <a:gd name="connsiteY29" fmla="*/ 219085 h 1239134"/>
                <a:gd name="connsiteX30" fmla="*/ 1364387 w 1806719"/>
                <a:gd name="connsiteY30" fmla="*/ 129550 h 1239134"/>
                <a:gd name="connsiteX31" fmla="*/ 1486307 w 1806719"/>
                <a:gd name="connsiteY31" fmla="*/ 104785 h 1239134"/>
                <a:gd name="connsiteX32" fmla="*/ 1572032 w 1806719"/>
                <a:gd name="connsiteY32" fmla="*/ 70495 h 1239134"/>
                <a:gd name="connsiteX33" fmla="*/ 1339622 w 1806719"/>
                <a:gd name="connsiteY33" fmla="*/ 62875 h 1239134"/>
                <a:gd name="connsiteX34" fmla="*/ 1128167 w 1806719"/>
                <a:gd name="connsiteY34" fmla="*/ 17155 h 1239134"/>
                <a:gd name="connsiteX35" fmla="*/ 918617 w 1806719"/>
                <a:gd name="connsiteY35" fmla="*/ 10 h 1239134"/>
                <a:gd name="connsiteX36" fmla="*/ 650012 w 1806719"/>
                <a:gd name="connsiteY36" fmla="*/ 19060 h 1239134"/>
                <a:gd name="connsiteX37" fmla="*/ 480467 w 1806719"/>
                <a:gd name="connsiteY37" fmla="*/ 55255 h 1239134"/>
                <a:gd name="connsiteX38" fmla="*/ 352832 w 1806719"/>
                <a:gd name="connsiteY38" fmla="*/ 144790 h 1239134"/>
                <a:gd name="connsiteX39" fmla="*/ 301397 w 1806719"/>
                <a:gd name="connsiteY39" fmla="*/ 215275 h 1239134"/>
                <a:gd name="connsiteX40" fmla="*/ 227102 w 1806719"/>
                <a:gd name="connsiteY40" fmla="*/ 278140 h 1239134"/>
                <a:gd name="connsiteX41" fmla="*/ 160427 w 1806719"/>
                <a:gd name="connsiteY41" fmla="*/ 331480 h 1239134"/>
                <a:gd name="connsiteX42" fmla="*/ 82322 w 1806719"/>
                <a:gd name="connsiteY42" fmla="*/ 485785 h 1239134"/>
                <a:gd name="connsiteX43" fmla="*/ 17552 w 1806719"/>
                <a:gd name="connsiteY43" fmla="*/ 674380 h 1239134"/>
                <a:gd name="connsiteX44" fmla="*/ 2312 w 1806719"/>
                <a:gd name="connsiteY44" fmla="*/ 735340 h 1239134"/>
                <a:gd name="connsiteX45" fmla="*/ 57557 w 1806719"/>
                <a:gd name="connsiteY45" fmla="*/ 678190 h 1239134"/>
                <a:gd name="connsiteX46" fmla="*/ 55652 w 1806719"/>
                <a:gd name="connsiteY46" fmla="*/ 910600 h 1239134"/>
                <a:gd name="connsiteX47" fmla="*/ 68987 w 1806719"/>
                <a:gd name="connsiteY47" fmla="*/ 988705 h 1239134"/>
                <a:gd name="connsiteX48" fmla="*/ 97562 w 1806719"/>
                <a:gd name="connsiteY48" fmla="*/ 891550 h 1239134"/>
                <a:gd name="connsiteX49" fmla="*/ 183287 w 1806719"/>
                <a:gd name="connsiteY49" fmla="*/ 990610 h 1239134"/>
                <a:gd name="connsiteX50" fmla="*/ 175667 w 1806719"/>
                <a:gd name="connsiteY50" fmla="*/ 866785 h 1239134"/>
                <a:gd name="connsiteX51" fmla="*/ 187097 w 1806719"/>
                <a:gd name="connsiteY51" fmla="*/ 725815 h 1239134"/>
                <a:gd name="connsiteX52" fmla="*/ 248057 w 1806719"/>
                <a:gd name="connsiteY52" fmla="*/ 889645 h 1239134"/>
                <a:gd name="connsiteX53" fmla="*/ 232817 w 1806719"/>
                <a:gd name="connsiteY53" fmla="*/ 643900 h 1239134"/>
                <a:gd name="connsiteX54" fmla="*/ 278537 w 1806719"/>
                <a:gd name="connsiteY54" fmla="*/ 495310 h 1239134"/>
                <a:gd name="connsiteX55" fmla="*/ 331877 w 1806719"/>
                <a:gd name="connsiteY55" fmla="*/ 483880 h 1239134"/>
                <a:gd name="connsiteX56" fmla="*/ 423317 w 1806719"/>
                <a:gd name="connsiteY56" fmla="*/ 586750 h 1239134"/>
                <a:gd name="connsiteX0" fmla="*/ 423317 w 1815355"/>
                <a:gd name="connsiteY0" fmla="*/ 586750 h 1239134"/>
                <a:gd name="connsiteX1" fmla="*/ 482372 w 1815355"/>
                <a:gd name="connsiteY1" fmla="*/ 516265 h 1239134"/>
                <a:gd name="connsiteX2" fmla="*/ 566192 w 1815355"/>
                <a:gd name="connsiteY2" fmla="*/ 476260 h 1239134"/>
                <a:gd name="connsiteX3" fmla="*/ 629057 w 1815355"/>
                <a:gd name="connsiteY3" fmla="*/ 577225 h 1239134"/>
                <a:gd name="connsiteX4" fmla="*/ 674777 w 1815355"/>
                <a:gd name="connsiteY4" fmla="*/ 779155 h 1239134"/>
                <a:gd name="connsiteX5" fmla="*/ 672872 w 1815355"/>
                <a:gd name="connsiteY5" fmla="*/ 914410 h 1239134"/>
                <a:gd name="connsiteX6" fmla="*/ 762407 w 1815355"/>
                <a:gd name="connsiteY6" fmla="*/ 678190 h 1239134"/>
                <a:gd name="connsiteX7" fmla="*/ 777647 w 1815355"/>
                <a:gd name="connsiteY7" fmla="*/ 582940 h 1239134"/>
                <a:gd name="connsiteX8" fmla="*/ 1040537 w 1815355"/>
                <a:gd name="connsiteY8" fmla="*/ 870595 h 1239134"/>
                <a:gd name="connsiteX9" fmla="*/ 1091972 w 1815355"/>
                <a:gd name="connsiteY9" fmla="*/ 891550 h 1239134"/>
                <a:gd name="connsiteX10" fmla="*/ 992912 w 1815355"/>
                <a:gd name="connsiteY10" fmla="*/ 723910 h 1239134"/>
                <a:gd name="connsiteX11" fmla="*/ 1194842 w 1815355"/>
                <a:gd name="connsiteY11" fmla="*/ 971560 h 1239134"/>
                <a:gd name="connsiteX12" fmla="*/ 1170077 w 1815355"/>
                <a:gd name="connsiteY12" fmla="*/ 849640 h 1239134"/>
                <a:gd name="connsiteX13" fmla="*/ 1295807 w 1815355"/>
                <a:gd name="connsiteY13" fmla="*/ 958225 h 1239134"/>
                <a:gd name="connsiteX14" fmla="*/ 1341527 w 1815355"/>
                <a:gd name="connsiteY14" fmla="*/ 1122055 h 1239134"/>
                <a:gd name="connsiteX15" fmla="*/ 1368197 w 1815355"/>
                <a:gd name="connsiteY15" fmla="*/ 1030615 h 1239134"/>
                <a:gd name="connsiteX16" fmla="*/ 1379627 w 1815355"/>
                <a:gd name="connsiteY16" fmla="*/ 1238260 h 1239134"/>
                <a:gd name="connsiteX17" fmla="*/ 1432967 w 1815355"/>
                <a:gd name="connsiteY17" fmla="*/ 1101100 h 1239134"/>
                <a:gd name="connsiteX18" fmla="*/ 1514882 w 1815355"/>
                <a:gd name="connsiteY18" fmla="*/ 1003945 h 1239134"/>
                <a:gd name="connsiteX19" fmla="*/ 1604417 w 1815355"/>
                <a:gd name="connsiteY19" fmla="*/ 1021090 h 1239134"/>
                <a:gd name="connsiteX20" fmla="*/ 1644422 w 1815355"/>
                <a:gd name="connsiteY20" fmla="*/ 1055380 h 1239134"/>
                <a:gd name="connsiteX21" fmla="*/ 1652042 w 1815355"/>
                <a:gd name="connsiteY21" fmla="*/ 904885 h 1239134"/>
                <a:gd name="connsiteX22" fmla="*/ 1653947 w 1815355"/>
                <a:gd name="connsiteY22" fmla="*/ 802015 h 1239134"/>
                <a:gd name="connsiteX23" fmla="*/ 1741577 w 1815355"/>
                <a:gd name="connsiteY23" fmla="*/ 889645 h 1239134"/>
                <a:gd name="connsiteX24" fmla="*/ 1701572 w 1815355"/>
                <a:gd name="connsiteY24" fmla="*/ 716290 h 1239134"/>
                <a:gd name="connsiteX25" fmla="*/ 1701572 w 1815355"/>
                <a:gd name="connsiteY25" fmla="*/ 615325 h 1239134"/>
                <a:gd name="connsiteX26" fmla="*/ 1806347 w 1815355"/>
                <a:gd name="connsiteY26" fmla="*/ 708670 h 1239134"/>
                <a:gd name="connsiteX27" fmla="*/ 1733957 w 1815355"/>
                <a:gd name="connsiteY27" fmla="*/ 546745 h 1239134"/>
                <a:gd name="connsiteX28" fmla="*/ 1667282 w 1815355"/>
                <a:gd name="connsiteY28" fmla="*/ 396250 h 1239134"/>
                <a:gd name="connsiteX29" fmla="*/ 1497737 w 1815355"/>
                <a:gd name="connsiteY29" fmla="*/ 219085 h 1239134"/>
                <a:gd name="connsiteX30" fmla="*/ 1364387 w 1815355"/>
                <a:gd name="connsiteY30" fmla="*/ 129550 h 1239134"/>
                <a:gd name="connsiteX31" fmla="*/ 1486307 w 1815355"/>
                <a:gd name="connsiteY31" fmla="*/ 104785 h 1239134"/>
                <a:gd name="connsiteX32" fmla="*/ 1572032 w 1815355"/>
                <a:gd name="connsiteY32" fmla="*/ 70495 h 1239134"/>
                <a:gd name="connsiteX33" fmla="*/ 1339622 w 1815355"/>
                <a:gd name="connsiteY33" fmla="*/ 62875 h 1239134"/>
                <a:gd name="connsiteX34" fmla="*/ 1128167 w 1815355"/>
                <a:gd name="connsiteY34" fmla="*/ 17155 h 1239134"/>
                <a:gd name="connsiteX35" fmla="*/ 918617 w 1815355"/>
                <a:gd name="connsiteY35" fmla="*/ 10 h 1239134"/>
                <a:gd name="connsiteX36" fmla="*/ 650012 w 1815355"/>
                <a:gd name="connsiteY36" fmla="*/ 19060 h 1239134"/>
                <a:gd name="connsiteX37" fmla="*/ 480467 w 1815355"/>
                <a:gd name="connsiteY37" fmla="*/ 55255 h 1239134"/>
                <a:gd name="connsiteX38" fmla="*/ 352832 w 1815355"/>
                <a:gd name="connsiteY38" fmla="*/ 144790 h 1239134"/>
                <a:gd name="connsiteX39" fmla="*/ 301397 w 1815355"/>
                <a:gd name="connsiteY39" fmla="*/ 215275 h 1239134"/>
                <a:gd name="connsiteX40" fmla="*/ 227102 w 1815355"/>
                <a:gd name="connsiteY40" fmla="*/ 278140 h 1239134"/>
                <a:gd name="connsiteX41" fmla="*/ 160427 w 1815355"/>
                <a:gd name="connsiteY41" fmla="*/ 331480 h 1239134"/>
                <a:gd name="connsiteX42" fmla="*/ 82322 w 1815355"/>
                <a:gd name="connsiteY42" fmla="*/ 485785 h 1239134"/>
                <a:gd name="connsiteX43" fmla="*/ 17552 w 1815355"/>
                <a:gd name="connsiteY43" fmla="*/ 674380 h 1239134"/>
                <a:gd name="connsiteX44" fmla="*/ 2312 w 1815355"/>
                <a:gd name="connsiteY44" fmla="*/ 735340 h 1239134"/>
                <a:gd name="connsiteX45" fmla="*/ 57557 w 1815355"/>
                <a:gd name="connsiteY45" fmla="*/ 678190 h 1239134"/>
                <a:gd name="connsiteX46" fmla="*/ 55652 w 1815355"/>
                <a:gd name="connsiteY46" fmla="*/ 910600 h 1239134"/>
                <a:gd name="connsiteX47" fmla="*/ 68987 w 1815355"/>
                <a:gd name="connsiteY47" fmla="*/ 988705 h 1239134"/>
                <a:gd name="connsiteX48" fmla="*/ 97562 w 1815355"/>
                <a:gd name="connsiteY48" fmla="*/ 891550 h 1239134"/>
                <a:gd name="connsiteX49" fmla="*/ 183287 w 1815355"/>
                <a:gd name="connsiteY49" fmla="*/ 990610 h 1239134"/>
                <a:gd name="connsiteX50" fmla="*/ 175667 w 1815355"/>
                <a:gd name="connsiteY50" fmla="*/ 866785 h 1239134"/>
                <a:gd name="connsiteX51" fmla="*/ 187097 w 1815355"/>
                <a:gd name="connsiteY51" fmla="*/ 725815 h 1239134"/>
                <a:gd name="connsiteX52" fmla="*/ 248057 w 1815355"/>
                <a:gd name="connsiteY52" fmla="*/ 889645 h 1239134"/>
                <a:gd name="connsiteX53" fmla="*/ 232817 w 1815355"/>
                <a:gd name="connsiteY53" fmla="*/ 643900 h 1239134"/>
                <a:gd name="connsiteX54" fmla="*/ 278537 w 1815355"/>
                <a:gd name="connsiteY54" fmla="*/ 495310 h 1239134"/>
                <a:gd name="connsiteX55" fmla="*/ 331877 w 1815355"/>
                <a:gd name="connsiteY55" fmla="*/ 483880 h 1239134"/>
                <a:gd name="connsiteX56" fmla="*/ 423317 w 1815355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62407 w 1791907"/>
                <a:gd name="connsiteY6" fmla="*/ 678190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27102 w 1791907"/>
                <a:gd name="connsiteY53" fmla="*/ 668665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27102 w 1791907"/>
                <a:gd name="connsiteY53" fmla="*/ 668665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19507 w 1791907"/>
                <a:gd name="connsiteY0" fmla="*/ 57913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27102 w 1791907"/>
                <a:gd name="connsiteY53" fmla="*/ 668665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19507 w 1791907"/>
                <a:gd name="connsiteY56" fmla="*/ 579130 h 1239134"/>
                <a:gd name="connsiteX0" fmla="*/ 419507 w 1791907"/>
                <a:gd name="connsiteY0" fmla="*/ 579130 h 1240043"/>
                <a:gd name="connsiteX1" fmla="*/ 482372 w 1791907"/>
                <a:gd name="connsiteY1" fmla="*/ 516265 h 1240043"/>
                <a:gd name="connsiteX2" fmla="*/ 566192 w 1791907"/>
                <a:gd name="connsiteY2" fmla="*/ 476260 h 1240043"/>
                <a:gd name="connsiteX3" fmla="*/ 629057 w 1791907"/>
                <a:gd name="connsiteY3" fmla="*/ 577225 h 1240043"/>
                <a:gd name="connsiteX4" fmla="*/ 669062 w 1791907"/>
                <a:gd name="connsiteY4" fmla="*/ 762010 h 1240043"/>
                <a:gd name="connsiteX5" fmla="*/ 672872 w 1791907"/>
                <a:gd name="connsiteY5" fmla="*/ 914410 h 1240043"/>
                <a:gd name="connsiteX6" fmla="*/ 750977 w 1791907"/>
                <a:gd name="connsiteY6" fmla="*/ 718195 h 1240043"/>
                <a:gd name="connsiteX7" fmla="*/ 777647 w 1791907"/>
                <a:gd name="connsiteY7" fmla="*/ 582940 h 1240043"/>
                <a:gd name="connsiteX8" fmla="*/ 1040537 w 1791907"/>
                <a:gd name="connsiteY8" fmla="*/ 870595 h 1240043"/>
                <a:gd name="connsiteX9" fmla="*/ 1091972 w 1791907"/>
                <a:gd name="connsiteY9" fmla="*/ 891550 h 1240043"/>
                <a:gd name="connsiteX10" fmla="*/ 992912 w 1791907"/>
                <a:gd name="connsiteY10" fmla="*/ 723910 h 1240043"/>
                <a:gd name="connsiteX11" fmla="*/ 1194842 w 1791907"/>
                <a:gd name="connsiteY11" fmla="*/ 971560 h 1240043"/>
                <a:gd name="connsiteX12" fmla="*/ 1170077 w 1791907"/>
                <a:gd name="connsiteY12" fmla="*/ 849640 h 1240043"/>
                <a:gd name="connsiteX13" fmla="*/ 1295807 w 1791907"/>
                <a:gd name="connsiteY13" fmla="*/ 958225 h 1240043"/>
                <a:gd name="connsiteX14" fmla="*/ 1341527 w 1791907"/>
                <a:gd name="connsiteY14" fmla="*/ 1122055 h 1240043"/>
                <a:gd name="connsiteX15" fmla="*/ 1364387 w 1791907"/>
                <a:gd name="connsiteY15" fmla="*/ 996325 h 1240043"/>
                <a:gd name="connsiteX16" fmla="*/ 1379627 w 1791907"/>
                <a:gd name="connsiteY16" fmla="*/ 1238260 h 1240043"/>
                <a:gd name="connsiteX17" fmla="*/ 1432967 w 1791907"/>
                <a:gd name="connsiteY17" fmla="*/ 1101100 h 1240043"/>
                <a:gd name="connsiteX18" fmla="*/ 1514882 w 1791907"/>
                <a:gd name="connsiteY18" fmla="*/ 1003945 h 1240043"/>
                <a:gd name="connsiteX19" fmla="*/ 1604417 w 1791907"/>
                <a:gd name="connsiteY19" fmla="*/ 1021090 h 1240043"/>
                <a:gd name="connsiteX20" fmla="*/ 1644422 w 1791907"/>
                <a:gd name="connsiteY20" fmla="*/ 1055380 h 1240043"/>
                <a:gd name="connsiteX21" fmla="*/ 1652042 w 1791907"/>
                <a:gd name="connsiteY21" fmla="*/ 904885 h 1240043"/>
                <a:gd name="connsiteX22" fmla="*/ 1653947 w 1791907"/>
                <a:gd name="connsiteY22" fmla="*/ 802015 h 1240043"/>
                <a:gd name="connsiteX23" fmla="*/ 1741577 w 1791907"/>
                <a:gd name="connsiteY23" fmla="*/ 889645 h 1240043"/>
                <a:gd name="connsiteX24" fmla="*/ 1701572 w 1791907"/>
                <a:gd name="connsiteY24" fmla="*/ 716290 h 1240043"/>
                <a:gd name="connsiteX25" fmla="*/ 1701572 w 1791907"/>
                <a:gd name="connsiteY25" fmla="*/ 615325 h 1240043"/>
                <a:gd name="connsiteX26" fmla="*/ 1781582 w 1791907"/>
                <a:gd name="connsiteY26" fmla="*/ 676285 h 1240043"/>
                <a:gd name="connsiteX27" fmla="*/ 1733957 w 1791907"/>
                <a:gd name="connsiteY27" fmla="*/ 546745 h 1240043"/>
                <a:gd name="connsiteX28" fmla="*/ 1667282 w 1791907"/>
                <a:gd name="connsiteY28" fmla="*/ 396250 h 1240043"/>
                <a:gd name="connsiteX29" fmla="*/ 1497737 w 1791907"/>
                <a:gd name="connsiteY29" fmla="*/ 219085 h 1240043"/>
                <a:gd name="connsiteX30" fmla="*/ 1364387 w 1791907"/>
                <a:gd name="connsiteY30" fmla="*/ 129550 h 1240043"/>
                <a:gd name="connsiteX31" fmla="*/ 1486307 w 1791907"/>
                <a:gd name="connsiteY31" fmla="*/ 104785 h 1240043"/>
                <a:gd name="connsiteX32" fmla="*/ 1572032 w 1791907"/>
                <a:gd name="connsiteY32" fmla="*/ 70495 h 1240043"/>
                <a:gd name="connsiteX33" fmla="*/ 1339622 w 1791907"/>
                <a:gd name="connsiteY33" fmla="*/ 62875 h 1240043"/>
                <a:gd name="connsiteX34" fmla="*/ 1128167 w 1791907"/>
                <a:gd name="connsiteY34" fmla="*/ 17155 h 1240043"/>
                <a:gd name="connsiteX35" fmla="*/ 918617 w 1791907"/>
                <a:gd name="connsiteY35" fmla="*/ 10 h 1240043"/>
                <a:gd name="connsiteX36" fmla="*/ 650012 w 1791907"/>
                <a:gd name="connsiteY36" fmla="*/ 19060 h 1240043"/>
                <a:gd name="connsiteX37" fmla="*/ 480467 w 1791907"/>
                <a:gd name="connsiteY37" fmla="*/ 55255 h 1240043"/>
                <a:gd name="connsiteX38" fmla="*/ 352832 w 1791907"/>
                <a:gd name="connsiteY38" fmla="*/ 144790 h 1240043"/>
                <a:gd name="connsiteX39" fmla="*/ 301397 w 1791907"/>
                <a:gd name="connsiteY39" fmla="*/ 215275 h 1240043"/>
                <a:gd name="connsiteX40" fmla="*/ 227102 w 1791907"/>
                <a:gd name="connsiteY40" fmla="*/ 278140 h 1240043"/>
                <a:gd name="connsiteX41" fmla="*/ 160427 w 1791907"/>
                <a:gd name="connsiteY41" fmla="*/ 331480 h 1240043"/>
                <a:gd name="connsiteX42" fmla="*/ 82322 w 1791907"/>
                <a:gd name="connsiteY42" fmla="*/ 485785 h 1240043"/>
                <a:gd name="connsiteX43" fmla="*/ 17552 w 1791907"/>
                <a:gd name="connsiteY43" fmla="*/ 674380 h 1240043"/>
                <a:gd name="connsiteX44" fmla="*/ 2312 w 1791907"/>
                <a:gd name="connsiteY44" fmla="*/ 735340 h 1240043"/>
                <a:gd name="connsiteX45" fmla="*/ 57557 w 1791907"/>
                <a:gd name="connsiteY45" fmla="*/ 678190 h 1240043"/>
                <a:gd name="connsiteX46" fmla="*/ 55652 w 1791907"/>
                <a:gd name="connsiteY46" fmla="*/ 910600 h 1240043"/>
                <a:gd name="connsiteX47" fmla="*/ 68987 w 1791907"/>
                <a:gd name="connsiteY47" fmla="*/ 988705 h 1240043"/>
                <a:gd name="connsiteX48" fmla="*/ 97562 w 1791907"/>
                <a:gd name="connsiteY48" fmla="*/ 891550 h 1240043"/>
                <a:gd name="connsiteX49" fmla="*/ 183287 w 1791907"/>
                <a:gd name="connsiteY49" fmla="*/ 990610 h 1240043"/>
                <a:gd name="connsiteX50" fmla="*/ 175667 w 1791907"/>
                <a:gd name="connsiteY50" fmla="*/ 866785 h 1240043"/>
                <a:gd name="connsiteX51" fmla="*/ 187097 w 1791907"/>
                <a:gd name="connsiteY51" fmla="*/ 725815 h 1240043"/>
                <a:gd name="connsiteX52" fmla="*/ 248057 w 1791907"/>
                <a:gd name="connsiteY52" fmla="*/ 889645 h 1240043"/>
                <a:gd name="connsiteX53" fmla="*/ 227102 w 1791907"/>
                <a:gd name="connsiteY53" fmla="*/ 668665 h 1240043"/>
                <a:gd name="connsiteX54" fmla="*/ 278537 w 1791907"/>
                <a:gd name="connsiteY54" fmla="*/ 495310 h 1240043"/>
                <a:gd name="connsiteX55" fmla="*/ 331877 w 1791907"/>
                <a:gd name="connsiteY55" fmla="*/ 483880 h 1240043"/>
                <a:gd name="connsiteX56" fmla="*/ 419507 w 1791907"/>
                <a:gd name="connsiteY56" fmla="*/ 579130 h 1240043"/>
                <a:gd name="connsiteX0" fmla="*/ 419507 w 1791907"/>
                <a:gd name="connsiteY0" fmla="*/ 579130 h 1218191"/>
                <a:gd name="connsiteX1" fmla="*/ 482372 w 1791907"/>
                <a:gd name="connsiteY1" fmla="*/ 516265 h 1218191"/>
                <a:gd name="connsiteX2" fmla="*/ 566192 w 1791907"/>
                <a:gd name="connsiteY2" fmla="*/ 476260 h 1218191"/>
                <a:gd name="connsiteX3" fmla="*/ 629057 w 1791907"/>
                <a:gd name="connsiteY3" fmla="*/ 577225 h 1218191"/>
                <a:gd name="connsiteX4" fmla="*/ 669062 w 1791907"/>
                <a:gd name="connsiteY4" fmla="*/ 762010 h 1218191"/>
                <a:gd name="connsiteX5" fmla="*/ 672872 w 1791907"/>
                <a:gd name="connsiteY5" fmla="*/ 914410 h 1218191"/>
                <a:gd name="connsiteX6" fmla="*/ 750977 w 1791907"/>
                <a:gd name="connsiteY6" fmla="*/ 718195 h 1218191"/>
                <a:gd name="connsiteX7" fmla="*/ 777647 w 1791907"/>
                <a:gd name="connsiteY7" fmla="*/ 582940 h 1218191"/>
                <a:gd name="connsiteX8" fmla="*/ 1040537 w 1791907"/>
                <a:gd name="connsiteY8" fmla="*/ 870595 h 1218191"/>
                <a:gd name="connsiteX9" fmla="*/ 1091972 w 1791907"/>
                <a:gd name="connsiteY9" fmla="*/ 891550 h 1218191"/>
                <a:gd name="connsiteX10" fmla="*/ 992912 w 1791907"/>
                <a:gd name="connsiteY10" fmla="*/ 723910 h 1218191"/>
                <a:gd name="connsiteX11" fmla="*/ 1194842 w 1791907"/>
                <a:gd name="connsiteY11" fmla="*/ 971560 h 1218191"/>
                <a:gd name="connsiteX12" fmla="*/ 1170077 w 1791907"/>
                <a:gd name="connsiteY12" fmla="*/ 849640 h 1218191"/>
                <a:gd name="connsiteX13" fmla="*/ 1295807 w 1791907"/>
                <a:gd name="connsiteY13" fmla="*/ 958225 h 1218191"/>
                <a:gd name="connsiteX14" fmla="*/ 1341527 w 1791907"/>
                <a:gd name="connsiteY14" fmla="*/ 1122055 h 1218191"/>
                <a:gd name="connsiteX15" fmla="*/ 1364387 w 1791907"/>
                <a:gd name="connsiteY15" fmla="*/ 996325 h 1218191"/>
                <a:gd name="connsiteX16" fmla="*/ 1396242 w 1791907"/>
                <a:gd name="connsiteY16" fmla="*/ 1216108 h 1218191"/>
                <a:gd name="connsiteX17" fmla="*/ 1432967 w 1791907"/>
                <a:gd name="connsiteY17" fmla="*/ 1101100 h 1218191"/>
                <a:gd name="connsiteX18" fmla="*/ 1514882 w 1791907"/>
                <a:gd name="connsiteY18" fmla="*/ 1003945 h 1218191"/>
                <a:gd name="connsiteX19" fmla="*/ 1604417 w 1791907"/>
                <a:gd name="connsiteY19" fmla="*/ 1021090 h 1218191"/>
                <a:gd name="connsiteX20" fmla="*/ 1644422 w 1791907"/>
                <a:gd name="connsiteY20" fmla="*/ 1055380 h 1218191"/>
                <a:gd name="connsiteX21" fmla="*/ 1652042 w 1791907"/>
                <a:gd name="connsiteY21" fmla="*/ 904885 h 1218191"/>
                <a:gd name="connsiteX22" fmla="*/ 1653947 w 1791907"/>
                <a:gd name="connsiteY22" fmla="*/ 802015 h 1218191"/>
                <a:gd name="connsiteX23" fmla="*/ 1741577 w 1791907"/>
                <a:gd name="connsiteY23" fmla="*/ 889645 h 1218191"/>
                <a:gd name="connsiteX24" fmla="*/ 1701572 w 1791907"/>
                <a:gd name="connsiteY24" fmla="*/ 716290 h 1218191"/>
                <a:gd name="connsiteX25" fmla="*/ 1701572 w 1791907"/>
                <a:gd name="connsiteY25" fmla="*/ 615325 h 1218191"/>
                <a:gd name="connsiteX26" fmla="*/ 1781582 w 1791907"/>
                <a:gd name="connsiteY26" fmla="*/ 676285 h 1218191"/>
                <a:gd name="connsiteX27" fmla="*/ 1733957 w 1791907"/>
                <a:gd name="connsiteY27" fmla="*/ 546745 h 1218191"/>
                <a:gd name="connsiteX28" fmla="*/ 1667282 w 1791907"/>
                <a:gd name="connsiteY28" fmla="*/ 396250 h 1218191"/>
                <a:gd name="connsiteX29" fmla="*/ 1497737 w 1791907"/>
                <a:gd name="connsiteY29" fmla="*/ 219085 h 1218191"/>
                <a:gd name="connsiteX30" fmla="*/ 1364387 w 1791907"/>
                <a:gd name="connsiteY30" fmla="*/ 129550 h 1218191"/>
                <a:gd name="connsiteX31" fmla="*/ 1486307 w 1791907"/>
                <a:gd name="connsiteY31" fmla="*/ 104785 h 1218191"/>
                <a:gd name="connsiteX32" fmla="*/ 1572032 w 1791907"/>
                <a:gd name="connsiteY32" fmla="*/ 70495 h 1218191"/>
                <a:gd name="connsiteX33" fmla="*/ 1339622 w 1791907"/>
                <a:gd name="connsiteY33" fmla="*/ 62875 h 1218191"/>
                <a:gd name="connsiteX34" fmla="*/ 1128167 w 1791907"/>
                <a:gd name="connsiteY34" fmla="*/ 17155 h 1218191"/>
                <a:gd name="connsiteX35" fmla="*/ 918617 w 1791907"/>
                <a:gd name="connsiteY35" fmla="*/ 10 h 1218191"/>
                <a:gd name="connsiteX36" fmla="*/ 650012 w 1791907"/>
                <a:gd name="connsiteY36" fmla="*/ 19060 h 1218191"/>
                <a:gd name="connsiteX37" fmla="*/ 480467 w 1791907"/>
                <a:gd name="connsiteY37" fmla="*/ 55255 h 1218191"/>
                <a:gd name="connsiteX38" fmla="*/ 352832 w 1791907"/>
                <a:gd name="connsiteY38" fmla="*/ 144790 h 1218191"/>
                <a:gd name="connsiteX39" fmla="*/ 301397 w 1791907"/>
                <a:gd name="connsiteY39" fmla="*/ 215275 h 1218191"/>
                <a:gd name="connsiteX40" fmla="*/ 227102 w 1791907"/>
                <a:gd name="connsiteY40" fmla="*/ 278140 h 1218191"/>
                <a:gd name="connsiteX41" fmla="*/ 160427 w 1791907"/>
                <a:gd name="connsiteY41" fmla="*/ 331480 h 1218191"/>
                <a:gd name="connsiteX42" fmla="*/ 82322 w 1791907"/>
                <a:gd name="connsiteY42" fmla="*/ 485785 h 1218191"/>
                <a:gd name="connsiteX43" fmla="*/ 17552 w 1791907"/>
                <a:gd name="connsiteY43" fmla="*/ 674380 h 1218191"/>
                <a:gd name="connsiteX44" fmla="*/ 2312 w 1791907"/>
                <a:gd name="connsiteY44" fmla="*/ 735340 h 1218191"/>
                <a:gd name="connsiteX45" fmla="*/ 57557 w 1791907"/>
                <a:gd name="connsiteY45" fmla="*/ 678190 h 1218191"/>
                <a:gd name="connsiteX46" fmla="*/ 55652 w 1791907"/>
                <a:gd name="connsiteY46" fmla="*/ 910600 h 1218191"/>
                <a:gd name="connsiteX47" fmla="*/ 68987 w 1791907"/>
                <a:gd name="connsiteY47" fmla="*/ 988705 h 1218191"/>
                <a:gd name="connsiteX48" fmla="*/ 97562 w 1791907"/>
                <a:gd name="connsiteY48" fmla="*/ 891550 h 1218191"/>
                <a:gd name="connsiteX49" fmla="*/ 183287 w 1791907"/>
                <a:gd name="connsiteY49" fmla="*/ 990610 h 1218191"/>
                <a:gd name="connsiteX50" fmla="*/ 175667 w 1791907"/>
                <a:gd name="connsiteY50" fmla="*/ 866785 h 1218191"/>
                <a:gd name="connsiteX51" fmla="*/ 187097 w 1791907"/>
                <a:gd name="connsiteY51" fmla="*/ 725815 h 1218191"/>
                <a:gd name="connsiteX52" fmla="*/ 248057 w 1791907"/>
                <a:gd name="connsiteY52" fmla="*/ 889645 h 1218191"/>
                <a:gd name="connsiteX53" fmla="*/ 227102 w 1791907"/>
                <a:gd name="connsiteY53" fmla="*/ 668665 h 1218191"/>
                <a:gd name="connsiteX54" fmla="*/ 278537 w 1791907"/>
                <a:gd name="connsiteY54" fmla="*/ 495310 h 1218191"/>
                <a:gd name="connsiteX55" fmla="*/ 331877 w 1791907"/>
                <a:gd name="connsiteY55" fmla="*/ 483880 h 1218191"/>
                <a:gd name="connsiteX56" fmla="*/ 419507 w 1791907"/>
                <a:gd name="connsiteY56" fmla="*/ 579130 h 1218191"/>
                <a:gd name="connsiteX0" fmla="*/ 419507 w 1791907"/>
                <a:gd name="connsiteY0" fmla="*/ 579130 h 1218180"/>
                <a:gd name="connsiteX1" fmla="*/ 482372 w 1791907"/>
                <a:gd name="connsiteY1" fmla="*/ 516265 h 1218180"/>
                <a:gd name="connsiteX2" fmla="*/ 566192 w 1791907"/>
                <a:gd name="connsiteY2" fmla="*/ 476260 h 1218180"/>
                <a:gd name="connsiteX3" fmla="*/ 629057 w 1791907"/>
                <a:gd name="connsiteY3" fmla="*/ 577225 h 1218180"/>
                <a:gd name="connsiteX4" fmla="*/ 669062 w 1791907"/>
                <a:gd name="connsiteY4" fmla="*/ 762010 h 1218180"/>
                <a:gd name="connsiteX5" fmla="*/ 672872 w 1791907"/>
                <a:gd name="connsiteY5" fmla="*/ 914410 h 1218180"/>
                <a:gd name="connsiteX6" fmla="*/ 750977 w 1791907"/>
                <a:gd name="connsiteY6" fmla="*/ 718195 h 1218180"/>
                <a:gd name="connsiteX7" fmla="*/ 777647 w 1791907"/>
                <a:gd name="connsiteY7" fmla="*/ 582940 h 1218180"/>
                <a:gd name="connsiteX8" fmla="*/ 1040537 w 1791907"/>
                <a:gd name="connsiteY8" fmla="*/ 870595 h 1218180"/>
                <a:gd name="connsiteX9" fmla="*/ 1091972 w 1791907"/>
                <a:gd name="connsiteY9" fmla="*/ 891550 h 1218180"/>
                <a:gd name="connsiteX10" fmla="*/ 992912 w 1791907"/>
                <a:gd name="connsiteY10" fmla="*/ 723910 h 1218180"/>
                <a:gd name="connsiteX11" fmla="*/ 1194842 w 1791907"/>
                <a:gd name="connsiteY11" fmla="*/ 971560 h 1218180"/>
                <a:gd name="connsiteX12" fmla="*/ 1170077 w 1791907"/>
                <a:gd name="connsiteY12" fmla="*/ 849640 h 1218180"/>
                <a:gd name="connsiteX13" fmla="*/ 1295807 w 1791907"/>
                <a:gd name="connsiteY13" fmla="*/ 958225 h 1218180"/>
                <a:gd name="connsiteX14" fmla="*/ 1341527 w 1791907"/>
                <a:gd name="connsiteY14" fmla="*/ 1122055 h 1218180"/>
                <a:gd name="connsiteX15" fmla="*/ 1364387 w 1791907"/>
                <a:gd name="connsiteY15" fmla="*/ 996325 h 1218180"/>
                <a:gd name="connsiteX16" fmla="*/ 1396242 w 1791907"/>
                <a:gd name="connsiteY16" fmla="*/ 1216108 h 1218180"/>
                <a:gd name="connsiteX17" fmla="*/ 1432967 w 1791907"/>
                <a:gd name="connsiteY17" fmla="*/ 1101100 h 1218180"/>
                <a:gd name="connsiteX18" fmla="*/ 1539803 w 1791907"/>
                <a:gd name="connsiteY18" fmla="*/ 1006714 h 1218180"/>
                <a:gd name="connsiteX19" fmla="*/ 1604417 w 1791907"/>
                <a:gd name="connsiteY19" fmla="*/ 1021090 h 1218180"/>
                <a:gd name="connsiteX20" fmla="*/ 1644422 w 1791907"/>
                <a:gd name="connsiteY20" fmla="*/ 1055380 h 1218180"/>
                <a:gd name="connsiteX21" fmla="*/ 1652042 w 1791907"/>
                <a:gd name="connsiteY21" fmla="*/ 904885 h 1218180"/>
                <a:gd name="connsiteX22" fmla="*/ 1653947 w 1791907"/>
                <a:gd name="connsiteY22" fmla="*/ 802015 h 1218180"/>
                <a:gd name="connsiteX23" fmla="*/ 1741577 w 1791907"/>
                <a:gd name="connsiteY23" fmla="*/ 889645 h 1218180"/>
                <a:gd name="connsiteX24" fmla="*/ 1701572 w 1791907"/>
                <a:gd name="connsiteY24" fmla="*/ 716290 h 1218180"/>
                <a:gd name="connsiteX25" fmla="*/ 1701572 w 1791907"/>
                <a:gd name="connsiteY25" fmla="*/ 615325 h 1218180"/>
                <a:gd name="connsiteX26" fmla="*/ 1781582 w 1791907"/>
                <a:gd name="connsiteY26" fmla="*/ 676285 h 1218180"/>
                <a:gd name="connsiteX27" fmla="*/ 1733957 w 1791907"/>
                <a:gd name="connsiteY27" fmla="*/ 546745 h 1218180"/>
                <a:gd name="connsiteX28" fmla="*/ 1667282 w 1791907"/>
                <a:gd name="connsiteY28" fmla="*/ 396250 h 1218180"/>
                <a:gd name="connsiteX29" fmla="*/ 1497737 w 1791907"/>
                <a:gd name="connsiteY29" fmla="*/ 219085 h 1218180"/>
                <a:gd name="connsiteX30" fmla="*/ 1364387 w 1791907"/>
                <a:gd name="connsiteY30" fmla="*/ 129550 h 1218180"/>
                <a:gd name="connsiteX31" fmla="*/ 1486307 w 1791907"/>
                <a:gd name="connsiteY31" fmla="*/ 104785 h 1218180"/>
                <a:gd name="connsiteX32" fmla="*/ 1572032 w 1791907"/>
                <a:gd name="connsiteY32" fmla="*/ 70495 h 1218180"/>
                <a:gd name="connsiteX33" fmla="*/ 1339622 w 1791907"/>
                <a:gd name="connsiteY33" fmla="*/ 62875 h 1218180"/>
                <a:gd name="connsiteX34" fmla="*/ 1128167 w 1791907"/>
                <a:gd name="connsiteY34" fmla="*/ 17155 h 1218180"/>
                <a:gd name="connsiteX35" fmla="*/ 918617 w 1791907"/>
                <a:gd name="connsiteY35" fmla="*/ 10 h 1218180"/>
                <a:gd name="connsiteX36" fmla="*/ 650012 w 1791907"/>
                <a:gd name="connsiteY36" fmla="*/ 19060 h 1218180"/>
                <a:gd name="connsiteX37" fmla="*/ 480467 w 1791907"/>
                <a:gd name="connsiteY37" fmla="*/ 55255 h 1218180"/>
                <a:gd name="connsiteX38" fmla="*/ 352832 w 1791907"/>
                <a:gd name="connsiteY38" fmla="*/ 144790 h 1218180"/>
                <a:gd name="connsiteX39" fmla="*/ 301397 w 1791907"/>
                <a:gd name="connsiteY39" fmla="*/ 215275 h 1218180"/>
                <a:gd name="connsiteX40" fmla="*/ 227102 w 1791907"/>
                <a:gd name="connsiteY40" fmla="*/ 278140 h 1218180"/>
                <a:gd name="connsiteX41" fmla="*/ 160427 w 1791907"/>
                <a:gd name="connsiteY41" fmla="*/ 331480 h 1218180"/>
                <a:gd name="connsiteX42" fmla="*/ 82322 w 1791907"/>
                <a:gd name="connsiteY42" fmla="*/ 485785 h 1218180"/>
                <a:gd name="connsiteX43" fmla="*/ 17552 w 1791907"/>
                <a:gd name="connsiteY43" fmla="*/ 674380 h 1218180"/>
                <a:gd name="connsiteX44" fmla="*/ 2312 w 1791907"/>
                <a:gd name="connsiteY44" fmla="*/ 735340 h 1218180"/>
                <a:gd name="connsiteX45" fmla="*/ 57557 w 1791907"/>
                <a:gd name="connsiteY45" fmla="*/ 678190 h 1218180"/>
                <a:gd name="connsiteX46" fmla="*/ 55652 w 1791907"/>
                <a:gd name="connsiteY46" fmla="*/ 910600 h 1218180"/>
                <a:gd name="connsiteX47" fmla="*/ 68987 w 1791907"/>
                <a:gd name="connsiteY47" fmla="*/ 988705 h 1218180"/>
                <a:gd name="connsiteX48" fmla="*/ 97562 w 1791907"/>
                <a:gd name="connsiteY48" fmla="*/ 891550 h 1218180"/>
                <a:gd name="connsiteX49" fmla="*/ 183287 w 1791907"/>
                <a:gd name="connsiteY49" fmla="*/ 990610 h 1218180"/>
                <a:gd name="connsiteX50" fmla="*/ 175667 w 1791907"/>
                <a:gd name="connsiteY50" fmla="*/ 866785 h 1218180"/>
                <a:gd name="connsiteX51" fmla="*/ 187097 w 1791907"/>
                <a:gd name="connsiteY51" fmla="*/ 725815 h 1218180"/>
                <a:gd name="connsiteX52" fmla="*/ 248057 w 1791907"/>
                <a:gd name="connsiteY52" fmla="*/ 889645 h 1218180"/>
                <a:gd name="connsiteX53" fmla="*/ 227102 w 1791907"/>
                <a:gd name="connsiteY53" fmla="*/ 668665 h 1218180"/>
                <a:gd name="connsiteX54" fmla="*/ 278537 w 1791907"/>
                <a:gd name="connsiteY54" fmla="*/ 495310 h 1218180"/>
                <a:gd name="connsiteX55" fmla="*/ 331877 w 1791907"/>
                <a:gd name="connsiteY55" fmla="*/ 483880 h 1218180"/>
                <a:gd name="connsiteX56" fmla="*/ 419507 w 1791907"/>
                <a:gd name="connsiteY56" fmla="*/ 579130 h 1218180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44422 w 1791907"/>
                <a:gd name="connsiteY20" fmla="*/ 1055380 h 1218181"/>
                <a:gd name="connsiteX21" fmla="*/ 1652042 w 1791907"/>
                <a:gd name="connsiteY21" fmla="*/ 904885 h 1218181"/>
                <a:gd name="connsiteX22" fmla="*/ 1653947 w 1791907"/>
                <a:gd name="connsiteY22" fmla="*/ 802015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58267 w 1791907"/>
                <a:gd name="connsiteY20" fmla="*/ 1063688 h 1218181"/>
                <a:gd name="connsiteX21" fmla="*/ 1652042 w 1791907"/>
                <a:gd name="connsiteY21" fmla="*/ 904885 h 1218181"/>
                <a:gd name="connsiteX22" fmla="*/ 1653947 w 1791907"/>
                <a:gd name="connsiteY22" fmla="*/ 802015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58267 w 1791907"/>
                <a:gd name="connsiteY20" fmla="*/ 1063688 h 1218181"/>
                <a:gd name="connsiteX21" fmla="*/ 1652042 w 1791907"/>
                <a:gd name="connsiteY21" fmla="*/ 904885 h 1218181"/>
                <a:gd name="connsiteX22" fmla="*/ 1670561 w 1791907"/>
                <a:gd name="connsiteY22" fmla="*/ 824167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58267 w 1791907"/>
                <a:gd name="connsiteY20" fmla="*/ 1063688 h 1218181"/>
                <a:gd name="connsiteX21" fmla="*/ 1671424 w 1791907"/>
                <a:gd name="connsiteY21" fmla="*/ 904885 h 1218181"/>
                <a:gd name="connsiteX22" fmla="*/ 1670561 w 1791907"/>
                <a:gd name="connsiteY22" fmla="*/ 824167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40"/>
                <a:gd name="connsiteX1" fmla="*/ 482372 w 1791907"/>
                <a:gd name="connsiteY1" fmla="*/ 516265 h 1218140"/>
                <a:gd name="connsiteX2" fmla="*/ 566192 w 1791907"/>
                <a:gd name="connsiteY2" fmla="*/ 476260 h 1218140"/>
                <a:gd name="connsiteX3" fmla="*/ 629057 w 1791907"/>
                <a:gd name="connsiteY3" fmla="*/ 577225 h 1218140"/>
                <a:gd name="connsiteX4" fmla="*/ 669062 w 1791907"/>
                <a:gd name="connsiteY4" fmla="*/ 762010 h 1218140"/>
                <a:gd name="connsiteX5" fmla="*/ 672872 w 1791907"/>
                <a:gd name="connsiteY5" fmla="*/ 914410 h 1218140"/>
                <a:gd name="connsiteX6" fmla="*/ 750977 w 1791907"/>
                <a:gd name="connsiteY6" fmla="*/ 718195 h 1218140"/>
                <a:gd name="connsiteX7" fmla="*/ 777647 w 1791907"/>
                <a:gd name="connsiteY7" fmla="*/ 582940 h 1218140"/>
                <a:gd name="connsiteX8" fmla="*/ 1040537 w 1791907"/>
                <a:gd name="connsiteY8" fmla="*/ 870595 h 1218140"/>
                <a:gd name="connsiteX9" fmla="*/ 1091972 w 1791907"/>
                <a:gd name="connsiteY9" fmla="*/ 891550 h 1218140"/>
                <a:gd name="connsiteX10" fmla="*/ 992912 w 1791907"/>
                <a:gd name="connsiteY10" fmla="*/ 723910 h 1218140"/>
                <a:gd name="connsiteX11" fmla="*/ 1194842 w 1791907"/>
                <a:gd name="connsiteY11" fmla="*/ 971560 h 1218140"/>
                <a:gd name="connsiteX12" fmla="*/ 1170077 w 1791907"/>
                <a:gd name="connsiteY12" fmla="*/ 849640 h 1218140"/>
                <a:gd name="connsiteX13" fmla="*/ 1295807 w 1791907"/>
                <a:gd name="connsiteY13" fmla="*/ 958225 h 1218140"/>
                <a:gd name="connsiteX14" fmla="*/ 1341527 w 1791907"/>
                <a:gd name="connsiteY14" fmla="*/ 1122055 h 1218140"/>
                <a:gd name="connsiteX15" fmla="*/ 1364387 w 1791907"/>
                <a:gd name="connsiteY15" fmla="*/ 996325 h 1218140"/>
                <a:gd name="connsiteX16" fmla="*/ 1396242 w 1791907"/>
                <a:gd name="connsiteY16" fmla="*/ 1216108 h 1218140"/>
                <a:gd name="connsiteX17" fmla="*/ 1432967 w 1791907"/>
                <a:gd name="connsiteY17" fmla="*/ 1101100 h 1218140"/>
                <a:gd name="connsiteX18" fmla="*/ 1537035 w 1791907"/>
                <a:gd name="connsiteY18" fmla="*/ 1020559 h 1218140"/>
                <a:gd name="connsiteX19" fmla="*/ 1612723 w 1791907"/>
                <a:gd name="connsiteY19" fmla="*/ 1026628 h 1218140"/>
                <a:gd name="connsiteX20" fmla="*/ 1658267 w 1791907"/>
                <a:gd name="connsiteY20" fmla="*/ 1063688 h 1218140"/>
                <a:gd name="connsiteX21" fmla="*/ 1671424 w 1791907"/>
                <a:gd name="connsiteY21" fmla="*/ 904885 h 1218140"/>
                <a:gd name="connsiteX22" fmla="*/ 1670561 w 1791907"/>
                <a:gd name="connsiteY22" fmla="*/ 824167 h 1218140"/>
                <a:gd name="connsiteX23" fmla="*/ 1741577 w 1791907"/>
                <a:gd name="connsiteY23" fmla="*/ 889645 h 1218140"/>
                <a:gd name="connsiteX24" fmla="*/ 1701572 w 1791907"/>
                <a:gd name="connsiteY24" fmla="*/ 716290 h 1218140"/>
                <a:gd name="connsiteX25" fmla="*/ 1701572 w 1791907"/>
                <a:gd name="connsiteY25" fmla="*/ 615325 h 1218140"/>
                <a:gd name="connsiteX26" fmla="*/ 1781582 w 1791907"/>
                <a:gd name="connsiteY26" fmla="*/ 676285 h 1218140"/>
                <a:gd name="connsiteX27" fmla="*/ 1733957 w 1791907"/>
                <a:gd name="connsiteY27" fmla="*/ 546745 h 1218140"/>
                <a:gd name="connsiteX28" fmla="*/ 1667282 w 1791907"/>
                <a:gd name="connsiteY28" fmla="*/ 396250 h 1218140"/>
                <a:gd name="connsiteX29" fmla="*/ 1497737 w 1791907"/>
                <a:gd name="connsiteY29" fmla="*/ 219085 h 1218140"/>
                <a:gd name="connsiteX30" fmla="*/ 1364387 w 1791907"/>
                <a:gd name="connsiteY30" fmla="*/ 129550 h 1218140"/>
                <a:gd name="connsiteX31" fmla="*/ 1486307 w 1791907"/>
                <a:gd name="connsiteY31" fmla="*/ 104785 h 1218140"/>
                <a:gd name="connsiteX32" fmla="*/ 1572032 w 1791907"/>
                <a:gd name="connsiteY32" fmla="*/ 70495 h 1218140"/>
                <a:gd name="connsiteX33" fmla="*/ 1339622 w 1791907"/>
                <a:gd name="connsiteY33" fmla="*/ 62875 h 1218140"/>
                <a:gd name="connsiteX34" fmla="*/ 1128167 w 1791907"/>
                <a:gd name="connsiteY34" fmla="*/ 17155 h 1218140"/>
                <a:gd name="connsiteX35" fmla="*/ 918617 w 1791907"/>
                <a:gd name="connsiteY35" fmla="*/ 10 h 1218140"/>
                <a:gd name="connsiteX36" fmla="*/ 650012 w 1791907"/>
                <a:gd name="connsiteY36" fmla="*/ 19060 h 1218140"/>
                <a:gd name="connsiteX37" fmla="*/ 480467 w 1791907"/>
                <a:gd name="connsiteY37" fmla="*/ 55255 h 1218140"/>
                <a:gd name="connsiteX38" fmla="*/ 352832 w 1791907"/>
                <a:gd name="connsiteY38" fmla="*/ 144790 h 1218140"/>
                <a:gd name="connsiteX39" fmla="*/ 301397 w 1791907"/>
                <a:gd name="connsiteY39" fmla="*/ 215275 h 1218140"/>
                <a:gd name="connsiteX40" fmla="*/ 227102 w 1791907"/>
                <a:gd name="connsiteY40" fmla="*/ 278140 h 1218140"/>
                <a:gd name="connsiteX41" fmla="*/ 160427 w 1791907"/>
                <a:gd name="connsiteY41" fmla="*/ 331480 h 1218140"/>
                <a:gd name="connsiteX42" fmla="*/ 82322 w 1791907"/>
                <a:gd name="connsiteY42" fmla="*/ 485785 h 1218140"/>
                <a:gd name="connsiteX43" fmla="*/ 17552 w 1791907"/>
                <a:gd name="connsiteY43" fmla="*/ 674380 h 1218140"/>
                <a:gd name="connsiteX44" fmla="*/ 2312 w 1791907"/>
                <a:gd name="connsiteY44" fmla="*/ 735340 h 1218140"/>
                <a:gd name="connsiteX45" fmla="*/ 57557 w 1791907"/>
                <a:gd name="connsiteY45" fmla="*/ 678190 h 1218140"/>
                <a:gd name="connsiteX46" fmla="*/ 55652 w 1791907"/>
                <a:gd name="connsiteY46" fmla="*/ 910600 h 1218140"/>
                <a:gd name="connsiteX47" fmla="*/ 68987 w 1791907"/>
                <a:gd name="connsiteY47" fmla="*/ 988705 h 1218140"/>
                <a:gd name="connsiteX48" fmla="*/ 97562 w 1791907"/>
                <a:gd name="connsiteY48" fmla="*/ 891550 h 1218140"/>
                <a:gd name="connsiteX49" fmla="*/ 183287 w 1791907"/>
                <a:gd name="connsiteY49" fmla="*/ 990610 h 1218140"/>
                <a:gd name="connsiteX50" fmla="*/ 175667 w 1791907"/>
                <a:gd name="connsiteY50" fmla="*/ 866785 h 1218140"/>
                <a:gd name="connsiteX51" fmla="*/ 187097 w 1791907"/>
                <a:gd name="connsiteY51" fmla="*/ 725815 h 1218140"/>
                <a:gd name="connsiteX52" fmla="*/ 248057 w 1791907"/>
                <a:gd name="connsiteY52" fmla="*/ 889645 h 1218140"/>
                <a:gd name="connsiteX53" fmla="*/ 227102 w 1791907"/>
                <a:gd name="connsiteY53" fmla="*/ 668665 h 1218140"/>
                <a:gd name="connsiteX54" fmla="*/ 278537 w 1791907"/>
                <a:gd name="connsiteY54" fmla="*/ 495310 h 1218140"/>
                <a:gd name="connsiteX55" fmla="*/ 331877 w 1791907"/>
                <a:gd name="connsiteY55" fmla="*/ 483880 h 1218140"/>
                <a:gd name="connsiteX56" fmla="*/ 419507 w 1791907"/>
                <a:gd name="connsiteY56" fmla="*/ 579130 h 1218140"/>
                <a:gd name="connsiteX0" fmla="*/ 419507 w 1791907"/>
                <a:gd name="connsiteY0" fmla="*/ 579130 h 1218001"/>
                <a:gd name="connsiteX1" fmla="*/ 482372 w 1791907"/>
                <a:gd name="connsiteY1" fmla="*/ 516265 h 1218001"/>
                <a:gd name="connsiteX2" fmla="*/ 566192 w 1791907"/>
                <a:gd name="connsiteY2" fmla="*/ 476260 h 1218001"/>
                <a:gd name="connsiteX3" fmla="*/ 629057 w 1791907"/>
                <a:gd name="connsiteY3" fmla="*/ 577225 h 1218001"/>
                <a:gd name="connsiteX4" fmla="*/ 669062 w 1791907"/>
                <a:gd name="connsiteY4" fmla="*/ 762010 h 1218001"/>
                <a:gd name="connsiteX5" fmla="*/ 672872 w 1791907"/>
                <a:gd name="connsiteY5" fmla="*/ 914410 h 1218001"/>
                <a:gd name="connsiteX6" fmla="*/ 750977 w 1791907"/>
                <a:gd name="connsiteY6" fmla="*/ 718195 h 1218001"/>
                <a:gd name="connsiteX7" fmla="*/ 777647 w 1791907"/>
                <a:gd name="connsiteY7" fmla="*/ 582940 h 1218001"/>
                <a:gd name="connsiteX8" fmla="*/ 1040537 w 1791907"/>
                <a:gd name="connsiteY8" fmla="*/ 870595 h 1218001"/>
                <a:gd name="connsiteX9" fmla="*/ 1091972 w 1791907"/>
                <a:gd name="connsiteY9" fmla="*/ 891550 h 1218001"/>
                <a:gd name="connsiteX10" fmla="*/ 992912 w 1791907"/>
                <a:gd name="connsiteY10" fmla="*/ 723910 h 1218001"/>
                <a:gd name="connsiteX11" fmla="*/ 1194842 w 1791907"/>
                <a:gd name="connsiteY11" fmla="*/ 971560 h 1218001"/>
                <a:gd name="connsiteX12" fmla="*/ 1170077 w 1791907"/>
                <a:gd name="connsiteY12" fmla="*/ 849640 h 1218001"/>
                <a:gd name="connsiteX13" fmla="*/ 1295807 w 1791907"/>
                <a:gd name="connsiteY13" fmla="*/ 958225 h 1218001"/>
                <a:gd name="connsiteX14" fmla="*/ 1341527 w 1791907"/>
                <a:gd name="connsiteY14" fmla="*/ 1122055 h 1218001"/>
                <a:gd name="connsiteX15" fmla="*/ 1364387 w 1791907"/>
                <a:gd name="connsiteY15" fmla="*/ 996325 h 1218001"/>
                <a:gd name="connsiteX16" fmla="*/ 1396242 w 1791907"/>
                <a:gd name="connsiteY16" fmla="*/ 1216108 h 1218001"/>
                <a:gd name="connsiteX17" fmla="*/ 1441273 w 1791907"/>
                <a:gd name="connsiteY17" fmla="*/ 1098331 h 1218001"/>
                <a:gd name="connsiteX18" fmla="*/ 1537035 w 1791907"/>
                <a:gd name="connsiteY18" fmla="*/ 1020559 h 1218001"/>
                <a:gd name="connsiteX19" fmla="*/ 1612723 w 1791907"/>
                <a:gd name="connsiteY19" fmla="*/ 1026628 h 1218001"/>
                <a:gd name="connsiteX20" fmla="*/ 1658267 w 1791907"/>
                <a:gd name="connsiteY20" fmla="*/ 1063688 h 1218001"/>
                <a:gd name="connsiteX21" fmla="*/ 1671424 w 1791907"/>
                <a:gd name="connsiteY21" fmla="*/ 904885 h 1218001"/>
                <a:gd name="connsiteX22" fmla="*/ 1670561 w 1791907"/>
                <a:gd name="connsiteY22" fmla="*/ 824167 h 1218001"/>
                <a:gd name="connsiteX23" fmla="*/ 1741577 w 1791907"/>
                <a:gd name="connsiteY23" fmla="*/ 889645 h 1218001"/>
                <a:gd name="connsiteX24" fmla="*/ 1701572 w 1791907"/>
                <a:gd name="connsiteY24" fmla="*/ 716290 h 1218001"/>
                <a:gd name="connsiteX25" fmla="*/ 1701572 w 1791907"/>
                <a:gd name="connsiteY25" fmla="*/ 615325 h 1218001"/>
                <a:gd name="connsiteX26" fmla="*/ 1781582 w 1791907"/>
                <a:gd name="connsiteY26" fmla="*/ 676285 h 1218001"/>
                <a:gd name="connsiteX27" fmla="*/ 1733957 w 1791907"/>
                <a:gd name="connsiteY27" fmla="*/ 546745 h 1218001"/>
                <a:gd name="connsiteX28" fmla="*/ 1667282 w 1791907"/>
                <a:gd name="connsiteY28" fmla="*/ 396250 h 1218001"/>
                <a:gd name="connsiteX29" fmla="*/ 1497737 w 1791907"/>
                <a:gd name="connsiteY29" fmla="*/ 219085 h 1218001"/>
                <a:gd name="connsiteX30" fmla="*/ 1364387 w 1791907"/>
                <a:gd name="connsiteY30" fmla="*/ 129550 h 1218001"/>
                <a:gd name="connsiteX31" fmla="*/ 1486307 w 1791907"/>
                <a:gd name="connsiteY31" fmla="*/ 104785 h 1218001"/>
                <a:gd name="connsiteX32" fmla="*/ 1572032 w 1791907"/>
                <a:gd name="connsiteY32" fmla="*/ 70495 h 1218001"/>
                <a:gd name="connsiteX33" fmla="*/ 1339622 w 1791907"/>
                <a:gd name="connsiteY33" fmla="*/ 62875 h 1218001"/>
                <a:gd name="connsiteX34" fmla="*/ 1128167 w 1791907"/>
                <a:gd name="connsiteY34" fmla="*/ 17155 h 1218001"/>
                <a:gd name="connsiteX35" fmla="*/ 918617 w 1791907"/>
                <a:gd name="connsiteY35" fmla="*/ 10 h 1218001"/>
                <a:gd name="connsiteX36" fmla="*/ 650012 w 1791907"/>
                <a:gd name="connsiteY36" fmla="*/ 19060 h 1218001"/>
                <a:gd name="connsiteX37" fmla="*/ 480467 w 1791907"/>
                <a:gd name="connsiteY37" fmla="*/ 55255 h 1218001"/>
                <a:gd name="connsiteX38" fmla="*/ 352832 w 1791907"/>
                <a:gd name="connsiteY38" fmla="*/ 144790 h 1218001"/>
                <a:gd name="connsiteX39" fmla="*/ 301397 w 1791907"/>
                <a:gd name="connsiteY39" fmla="*/ 215275 h 1218001"/>
                <a:gd name="connsiteX40" fmla="*/ 227102 w 1791907"/>
                <a:gd name="connsiteY40" fmla="*/ 278140 h 1218001"/>
                <a:gd name="connsiteX41" fmla="*/ 160427 w 1791907"/>
                <a:gd name="connsiteY41" fmla="*/ 331480 h 1218001"/>
                <a:gd name="connsiteX42" fmla="*/ 82322 w 1791907"/>
                <a:gd name="connsiteY42" fmla="*/ 485785 h 1218001"/>
                <a:gd name="connsiteX43" fmla="*/ 17552 w 1791907"/>
                <a:gd name="connsiteY43" fmla="*/ 674380 h 1218001"/>
                <a:gd name="connsiteX44" fmla="*/ 2312 w 1791907"/>
                <a:gd name="connsiteY44" fmla="*/ 735340 h 1218001"/>
                <a:gd name="connsiteX45" fmla="*/ 57557 w 1791907"/>
                <a:gd name="connsiteY45" fmla="*/ 678190 h 1218001"/>
                <a:gd name="connsiteX46" fmla="*/ 55652 w 1791907"/>
                <a:gd name="connsiteY46" fmla="*/ 910600 h 1218001"/>
                <a:gd name="connsiteX47" fmla="*/ 68987 w 1791907"/>
                <a:gd name="connsiteY47" fmla="*/ 988705 h 1218001"/>
                <a:gd name="connsiteX48" fmla="*/ 97562 w 1791907"/>
                <a:gd name="connsiteY48" fmla="*/ 891550 h 1218001"/>
                <a:gd name="connsiteX49" fmla="*/ 183287 w 1791907"/>
                <a:gd name="connsiteY49" fmla="*/ 990610 h 1218001"/>
                <a:gd name="connsiteX50" fmla="*/ 175667 w 1791907"/>
                <a:gd name="connsiteY50" fmla="*/ 866785 h 1218001"/>
                <a:gd name="connsiteX51" fmla="*/ 187097 w 1791907"/>
                <a:gd name="connsiteY51" fmla="*/ 725815 h 1218001"/>
                <a:gd name="connsiteX52" fmla="*/ 248057 w 1791907"/>
                <a:gd name="connsiteY52" fmla="*/ 889645 h 1218001"/>
                <a:gd name="connsiteX53" fmla="*/ 227102 w 1791907"/>
                <a:gd name="connsiteY53" fmla="*/ 668665 h 1218001"/>
                <a:gd name="connsiteX54" fmla="*/ 278537 w 1791907"/>
                <a:gd name="connsiteY54" fmla="*/ 495310 h 1218001"/>
                <a:gd name="connsiteX55" fmla="*/ 331877 w 1791907"/>
                <a:gd name="connsiteY55" fmla="*/ 483880 h 1218001"/>
                <a:gd name="connsiteX56" fmla="*/ 419507 w 1791907"/>
                <a:gd name="connsiteY56" fmla="*/ 579130 h 1218001"/>
                <a:gd name="connsiteX0" fmla="*/ 419507 w 1791907"/>
                <a:gd name="connsiteY0" fmla="*/ 579130 h 1217972"/>
                <a:gd name="connsiteX1" fmla="*/ 482372 w 1791907"/>
                <a:gd name="connsiteY1" fmla="*/ 516265 h 1217972"/>
                <a:gd name="connsiteX2" fmla="*/ 566192 w 1791907"/>
                <a:gd name="connsiteY2" fmla="*/ 476260 h 1217972"/>
                <a:gd name="connsiteX3" fmla="*/ 629057 w 1791907"/>
                <a:gd name="connsiteY3" fmla="*/ 577225 h 1217972"/>
                <a:gd name="connsiteX4" fmla="*/ 669062 w 1791907"/>
                <a:gd name="connsiteY4" fmla="*/ 762010 h 1217972"/>
                <a:gd name="connsiteX5" fmla="*/ 672872 w 1791907"/>
                <a:gd name="connsiteY5" fmla="*/ 914410 h 1217972"/>
                <a:gd name="connsiteX6" fmla="*/ 750977 w 1791907"/>
                <a:gd name="connsiteY6" fmla="*/ 718195 h 1217972"/>
                <a:gd name="connsiteX7" fmla="*/ 777647 w 1791907"/>
                <a:gd name="connsiteY7" fmla="*/ 582940 h 1217972"/>
                <a:gd name="connsiteX8" fmla="*/ 1040537 w 1791907"/>
                <a:gd name="connsiteY8" fmla="*/ 870595 h 1217972"/>
                <a:gd name="connsiteX9" fmla="*/ 1091972 w 1791907"/>
                <a:gd name="connsiteY9" fmla="*/ 891550 h 1217972"/>
                <a:gd name="connsiteX10" fmla="*/ 992912 w 1791907"/>
                <a:gd name="connsiteY10" fmla="*/ 723910 h 1217972"/>
                <a:gd name="connsiteX11" fmla="*/ 1194842 w 1791907"/>
                <a:gd name="connsiteY11" fmla="*/ 971560 h 1217972"/>
                <a:gd name="connsiteX12" fmla="*/ 1170077 w 1791907"/>
                <a:gd name="connsiteY12" fmla="*/ 849640 h 1217972"/>
                <a:gd name="connsiteX13" fmla="*/ 1295807 w 1791907"/>
                <a:gd name="connsiteY13" fmla="*/ 958225 h 1217972"/>
                <a:gd name="connsiteX14" fmla="*/ 1341527 w 1791907"/>
                <a:gd name="connsiteY14" fmla="*/ 1122055 h 1217972"/>
                <a:gd name="connsiteX15" fmla="*/ 1364387 w 1791907"/>
                <a:gd name="connsiteY15" fmla="*/ 996325 h 1217972"/>
                <a:gd name="connsiteX16" fmla="*/ 1396242 w 1791907"/>
                <a:gd name="connsiteY16" fmla="*/ 1216108 h 1217972"/>
                <a:gd name="connsiteX17" fmla="*/ 1441273 w 1791907"/>
                <a:gd name="connsiteY17" fmla="*/ 1098331 h 1217972"/>
                <a:gd name="connsiteX18" fmla="*/ 1542572 w 1791907"/>
                <a:gd name="connsiteY18" fmla="*/ 1031635 h 1217972"/>
                <a:gd name="connsiteX19" fmla="*/ 1612723 w 1791907"/>
                <a:gd name="connsiteY19" fmla="*/ 1026628 h 1217972"/>
                <a:gd name="connsiteX20" fmla="*/ 1658267 w 1791907"/>
                <a:gd name="connsiteY20" fmla="*/ 1063688 h 1217972"/>
                <a:gd name="connsiteX21" fmla="*/ 1671424 w 1791907"/>
                <a:gd name="connsiteY21" fmla="*/ 904885 h 1217972"/>
                <a:gd name="connsiteX22" fmla="*/ 1670561 w 1791907"/>
                <a:gd name="connsiteY22" fmla="*/ 824167 h 1217972"/>
                <a:gd name="connsiteX23" fmla="*/ 1741577 w 1791907"/>
                <a:gd name="connsiteY23" fmla="*/ 889645 h 1217972"/>
                <a:gd name="connsiteX24" fmla="*/ 1701572 w 1791907"/>
                <a:gd name="connsiteY24" fmla="*/ 716290 h 1217972"/>
                <a:gd name="connsiteX25" fmla="*/ 1701572 w 1791907"/>
                <a:gd name="connsiteY25" fmla="*/ 615325 h 1217972"/>
                <a:gd name="connsiteX26" fmla="*/ 1781582 w 1791907"/>
                <a:gd name="connsiteY26" fmla="*/ 676285 h 1217972"/>
                <a:gd name="connsiteX27" fmla="*/ 1733957 w 1791907"/>
                <a:gd name="connsiteY27" fmla="*/ 546745 h 1217972"/>
                <a:gd name="connsiteX28" fmla="*/ 1667282 w 1791907"/>
                <a:gd name="connsiteY28" fmla="*/ 396250 h 1217972"/>
                <a:gd name="connsiteX29" fmla="*/ 1497737 w 1791907"/>
                <a:gd name="connsiteY29" fmla="*/ 219085 h 1217972"/>
                <a:gd name="connsiteX30" fmla="*/ 1364387 w 1791907"/>
                <a:gd name="connsiteY30" fmla="*/ 129550 h 1217972"/>
                <a:gd name="connsiteX31" fmla="*/ 1486307 w 1791907"/>
                <a:gd name="connsiteY31" fmla="*/ 104785 h 1217972"/>
                <a:gd name="connsiteX32" fmla="*/ 1572032 w 1791907"/>
                <a:gd name="connsiteY32" fmla="*/ 70495 h 1217972"/>
                <a:gd name="connsiteX33" fmla="*/ 1339622 w 1791907"/>
                <a:gd name="connsiteY33" fmla="*/ 62875 h 1217972"/>
                <a:gd name="connsiteX34" fmla="*/ 1128167 w 1791907"/>
                <a:gd name="connsiteY34" fmla="*/ 17155 h 1217972"/>
                <a:gd name="connsiteX35" fmla="*/ 918617 w 1791907"/>
                <a:gd name="connsiteY35" fmla="*/ 10 h 1217972"/>
                <a:gd name="connsiteX36" fmla="*/ 650012 w 1791907"/>
                <a:gd name="connsiteY36" fmla="*/ 19060 h 1217972"/>
                <a:gd name="connsiteX37" fmla="*/ 480467 w 1791907"/>
                <a:gd name="connsiteY37" fmla="*/ 55255 h 1217972"/>
                <a:gd name="connsiteX38" fmla="*/ 352832 w 1791907"/>
                <a:gd name="connsiteY38" fmla="*/ 144790 h 1217972"/>
                <a:gd name="connsiteX39" fmla="*/ 301397 w 1791907"/>
                <a:gd name="connsiteY39" fmla="*/ 215275 h 1217972"/>
                <a:gd name="connsiteX40" fmla="*/ 227102 w 1791907"/>
                <a:gd name="connsiteY40" fmla="*/ 278140 h 1217972"/>
                <a:gd name="connsiteX41" fmla="*/ 160427 w 1791907"/>
                <a:gd name="connsiteY41" fmla="*/ 331480 h 1217972"/>
                <a:gd name="connsiteX42" fmla="*/ 82322 w 1791907"/>
                <a:gd name="connsiteY42" fmla="*/ 485785 h 1217972"/>
                <a:gd name="connsiteX43" fmla="*/ 17552 w 1791907"/>
                <a:gd name="connsiteY43" fmla="*/ 674380 h 1217972"/>
                <a:gd name="connsiteX44" fmla="*/ 2312 w 1791907"/>
                <a:gd name="connsiteY44" fmla="*/ 735340 h 1217972"/>
                <a:gd name="connsiteX45" fmla="*/ 57557 w 1791907"/>
                <a:gd name="connsiteY45" fmla="*/ 678190 h 1217972"/>
                <a:gd name="connsiteX46" fmla="*/ 55652 w 1791907"/>
                <a:gd name="connsiteY46" fmla="*/ 910600 h 1217972"/>
                <a:gd name="connsiteX47" fmla="*/ 68987 w 1791907"/>
                <a:gd name="connsiteY47" fmla="*/ 988705 h 1217972"/>
                <a:gd name="connsiteX48" fmla="*/ 97562 w 1791907"/>
                <a:gd name="connsiteY48" fmla="*/ 891550 h 1217972"/>
                <a:gd name="connsiteX49" fmla="*/ 183287 w 1791907"/>
                <a:gd name="connsiteY49" fmla="*/ 990610 h 1217972"/>
                <a:gd name="connsiteX50" fmla="*/ 175667 w 1791907"/>
                <a:gd name="connsiteY50" fmla="*/ 866785 h 1217972"/>
                <a:gd name="connsiteX51" fmla="*/ 187097 w 1791907"/>
                <a:gd name="connsiteY51" fmla="*/ 725815 h 1217972"/>
                <a:gd name="connsiteX52" fmla="*/ 248057 w 1791907"/>
                <a:gd name="connsiteY52" fmla="*/ 889645 h 1217972"/>
                <a:gd name="connsiteX53" fmla="*/ 227102 w 1791907"/>
                <a:gd name="connsiteY53" fmla="*/ 668665 h 1217972"/>
                <a:gd name="connsiteX54" fmla="*/ 278537 w 1791907"/>
                <a:gd name="connsiteY54" fmla="*/ 495310 h 1217972"/>
                <a:gd name="connsiteX55" fmla="*/ 331877 w 1791907"/>
                <a:gd name="connsiteY55" fmla="*/ 483880 h 1217972"/>
                <a:gd name="connsiteX56" fmla="*/ 419507 w 1791907"/>
                <a:gd name="connsiteY56" fmla="*/ 579130 h 1217972"/>
                <a:gd name="connsiteX0" fmla="*/ 419507 w 1791907"/>
                <a:gd name="connsiteY0" fmla="*/ 579130 h 1217972"/>
                <a:gd name="connsiteX1" fmla="*/ 482372 w 1791907"/>
                <a:gd name="connsiteY1" fmla="*/ 516265 h 1217972"/>
                <a:gd name="connsiteX2" fmla="*/ 566192 w 1791907"/>
                <a:gd name="connsiteY2" fmla="*/ 476260 h 1217972"/>
                <a:gd name="connsiteX3" fmla="*/ 629057 w 1791907"/>
                <a:gd name="connsiteY3" fmla="*/ 577225 h 1217972"/>
                <a:gd name="connsiteX4" fmla="*/ 669062 w 1791907"/>
                <a:gd name="connsiteY4" fmla="*/ 762010 h 1217972"/>
                <a:gd name="connsiteX5" fmla="*/ 672872 w 1791907"/>
                <a:gd name="connsiteY5" fmla="*/ 914410 h 1217972"/>
                <a:gd name="connsiteX6" fmla="*/ 750977 w 1791907"/>
                <a:gd name="connsiteY6" fmla="*/ 718195 h 1217972"/>
                <a:gd name="connsiteX7" fmla="*/ 777647 w 1791907"/>
                <a:gd name="connsiteY7" fmla="*/ 582940 h 1217972"/>
                <a:gd name="connsiteX8" fmla="*/ 1040537 w 1791907"/>
                <a:gd name="connsiteY8" fmla="*/ 870595 h 1217972"/>
                <a:gd name="connsiteX9" fmla="*/ 1091972 w 1791907"/>
                <a:gd name="connsiteY9" fmla="*/ 891550 h 1217972"/>
                <a:gd name="connsiteX10" fmla="*/ 992912 w 1791907"/>
                <a:gd name="connsiteY10" fmla="*/ 723910 h 1217972"/>
                <a:gd name="connsiteX11" fmla="*/ 1194842 w 1791907"/>
                <a:gd name="connsiteY11" fmla="*/ 971560 h 1217972"/>
                <a:gd name="connsiteX12" fmla="*/ 1170077 w 1791907"/>
                <a:gd name="connsiteY12" fmla="*/ 849640 h 1217972"/>
                <a:gd name="connsiteX13" fmla="*/ 1295807 w 1791907"/>
                <a:gd name="connsiteY13" fmla="*/ 958225 h 1217972"/>
                <a:gd name="connsiteX14" fmla="*/ 1341527 w 1791907"/>
                <a:gd name="connsiteY14" fmla="*/ 1122055 h 1217972"/>
                <a:gd name="connsiteX15" fmla="*/ 1364387 w 1791907"/>
                <a:gd name="connsiteY15" fmla="*/ 996325 h 1217972"/>
                <a:gd name="connsiteX16" fmla="*/ 1396242 w 1791907"/>
                <a:gd name="connsiteY16" fmla="*/ 1216108 h 1217972"/>
                <a:gd name="connsiteX17" fmla="*/ 1457887 w 1791907"/>
                <a:gd name="connsiteY17" fmla="*/ 1098331 h 1217972"/>
                <a:gd name="connsiteX18" fmla="*/ 1542572 w 1791907"/>
                <a:gd name="connsiteY18" fmla="*/ 1031635 h 1217972"/>
                <a:gd name="connsiteX19" fmla="*/ 1612723 w 1791907"/>
                <a:gd name="connsiteY19" fmla="*/ 1026628 h 1217972"/>
                <a:gd name="connsiteX20" fmla="*/ 1658267 w 1791907"/>
                <a:gd name="connsiteY20" fmla="*/ 1063688 h 1217972"/>
                <a:gd name="connsiteX21" fmla="*/ 1671424 w 1791907"/>
                <a:gd name="connsiteY21" fmla="*/ 904885 h 1217972"/>
                <a:gd name="connsiteX22" fmla="*/ 1670561 w 1791907"/>
                <a:gd name="connsiteY22" fmla="*/ 824167 h 1217972"/>
                <a:gd name="connsiteX23" fmla="*/ 1741577 w 1791907"/>
                <a:gd name="connsiteY23" fmla="*/ 889645 h 1217972"/>
                <a:gd name="connsiteX24" fmla="*/ 1701572 w 1791907"/>
                <a:gd name="connsiteY24" fmla="*/ 716290 h 1217972"/>
                <a:gd name="connsiteX25" fmla="*/ 1701572 w 1791907"/>
                <a:gd name="connsiteY25" fmla="*/ 615325 h 1217972"/>
                <a:gd name="connsiteX26" fmla="*/ 1781582 w 1791907"/>
                <a:gd name="connsiteY26" fmla="*/ 676285 h 1217972"/>
                <a:gd name="connsiteX27" fmla="*/ 1733957 w 1791907"/>
                <a:gd name="connsiteY27" fmla="*/ 546745 h 1217972"/>
                <a:gd name="connsiteX28" fmla="*/ 1667282 w 1791907"/>
                <a:gd name="connsiteY28" fmla="*/ 396250 h 1217972"/>
                <a:gd name="connsiteX29" fmla="*/ 1497737 w 1791907"/>
                <a:gd name="connsiteY29" fmla="*/ 219085 h 1217972"/>
                <a:gd name="connsiteX30" fmla="*/ 1364387 w 1791907"/>
                <a:gd name="connsiteY30" fmla="*/ 129550 h 1217972"/>
                <a:gd name="connsiteX31" fmla="*/ 1486307 w 1791907"/>
                <a:gd name="connsiteY31" fmla="*/ 104785 h 1217972"/>
                <a:gd name="connsiteX32" fmla="*/ 1572032 w 1791907"/>
                <a:gd name="connsiteY32" fmla="*/ 70495 h 1217972"/>
                <a:gd name="connsiteX33" fmla="*/ 1339622 w 1791907"/>
                <a:gd name="connsiteY33" fmla="*/ 62875 h 1217972"/>
                <a:gd name="connsiteX34" fmla="*/ 1128167 w 1791907"/>
                <a:gd name="connsiteY34" fmla="*/ 17155 h 1217972"/>
                <a:gd name="connsiteX35" fmla="*/ 918617 w 1791907"/>
                <a:gd name="connsiteY35" fmla="*/ 10 h 1217972"/>
                <a:gd name="connsiteX36" fmla="*/ 650012 w 1791907"/>
                <a:gd name="connsiteY36" fmla="*/ 19060 h 1217972"/>
                <a:gd name="connsiteX37" fmla="*/ 480467 w 1791907"/>
                <a:gd name="connsiteY37" fmla="*/ 55255 h 1217972"/>
                <a:gd name="connsiteX38" fmla="*/ 352832 w 1791907"/>
                <a:gd name="connsiteY38" fmla="*/ 144790 h 1217972"/>
                <a:gd name="connsiteX39" fmla="*/ 301397 w 1791907"/>
                <a:gd name="connsiteY39" fmla="*/ 215275 h 1217972"/>
                <a:gd name="connsiteX40" fmla="*/ 227102 w 1791907"/>
                <a:gd name="connsiteY40" fmla="*/ 278140 h 1217972"/>
                <a:gd name="connsiteX41" fmla="*/ 160427 w 1791907"/>
                <a:gd name="connsiteY41" fmla="*/ 331480 h 1217972"/>
                <a:gd name="connsiteX42" fmla="*/ 82322 w 1791907"/>
                <a:gd name="connsiteY42" fmla="*/ 485785 h 1217972"/>
                <a:gd name="connsiteX43" fmla="*/ 17552 w 1791907"/>
                <a:gd name="connsiteY43" fmla="*/ 674380 h 1217972"/>
                <a:gd name="connsiteX44" fmla="*/ 2312 w 1791907"/>
                <a:gd name="connsiteY44" fmla="*/ 735340 h 1217972"/>
                <a:gd name="connsiteX45" fmla="*/ 57557 w 1791907"/>
                <a:gd name="connsiteY45" fmla="*/ 678190 h 1217972"/>
                <a:gd name="connsiteX46" fmla="*/ 55652 w 1791907"/>
                <a:gd name="connsiteY46" fmla="*/ 910600 h 1217972"/>
                <a:gd name="connsiteX47" fmla="*/ 68987 w 1791907"/>
                <a:gd name="connsiteY47" fmla="*/ 988705 h 1217972"/>
                <a:gd name="connsiteX48" fmla="*/ 97562 w 1791907"/>
                <a:gd name="connsiteY48" fmla="*/ 891550 h 1217972"/>
                <a:gd name="connsiteX49" fmla="*/ 183287 w 1791907"/>
                <a:gd name="connsiteY49" fmla="*/ 990610 h 1217972"/>
                <a:gd name="connsiteX50" fmla="*/ 175667 w 1791907"/>
                <a:gd name="connsiteY50" fmla="*/ 866785 h 1217972"/>
                <a:gd name="connsiteX51" fmla="*/ 187097 w 1791907"/>
                <a:gd name="connsiteY51" fmla="*/ 725815 h 1217972"/>
                <a:gd name="connsiteX52" fmla="*/ 248057 w 1791907"/>
                <a:gd name="connsiteY52" fmla="*/ 889645 h 1217972"/>
                <a:gd name="connsiteX53" fmla="*/ 227102 w 1791907"/>
                <a:gd name="connsiteY53" fmla="*/ 668665 h 1217972"/>
                <a:gd name="connsiteX54" fmla="*/ 278537 w 1791907"/>
                <a:gd name="connsiteY54" fmla="*/ 495310 h 1217972"/>
                <a:gd name="connsiteX55" fmla="*/ 331877 w 1791907"/>
                <a:gd name="connsiteY55" fmla="*/ 483880 h 1217972"/>
                <a:gd name="connsiteX56" fmla="*/ 419507 w 1791907"/>
                <a:gd name="connsiteY56" fmla="*/ 579130 h 1217972"/>
                <a:gd name="connsiteX0" fmla="*/ 419507 w 1791907"/>
                <a:gd name="connsiteY0" fmla="*/ 579130 h 1217972"/>
                <a:gd name="connsiteX1" fmla="*/ 482372 w 1791907"/>
                <a:gd name="connsiteY1" fmla="*/ 516265 h 1217972"/>
                <a:gd name="connsiteX2" fmla="*/ 566192 w 1791907"/>
                <a:gd name="connsiteY2" fmla="*/ 476260 h 1217972"/>
                <a:gd name="connsiteX3" fmla="*/ 629057 w 1791907"/>
                <a:gd name="connsiteY3" fmla="*/ 577225 h 1217972"/>
                <a:gd name="connsiteX4" fmla="*/ 669062 w 1791907"/>
                <a:gd name="connsiteY4" fmla="*/ 762010 h 1217972"/>
                <a:gd name="connsiteX5" fmla="*/ 672872 w 1791907"/>
                <a:gd name="connsiteY5" fmla="*/ 914410 h 1217972"/>
                <a:gd name="connsiteX6" fmla="*/ 750977 w 1791907"/>
                <a:gd name="connsiteY6" fmla="*/ 718195 h 1217972"/>
                <a:gd name="connsiteX7" fmla="*/ 777647 w 1791907"/>
                <a:gd name="connsiteY7" fmla="*/ 582940 h 1217972"/>
                <a:gd name="connsiteX8" fmla="*/ 1040537 w 1791907"/>
                <a:gd name="connsiteY8" fmla="*/ 870595 h 1217972"/>
                <a:gd name="connsiteX9" fmla="*/ 1091972 w 1791907"/>
                <a:gd name="connsiteY9" fmla="*/ 891550 h 1217972"/>
                <a:gd name="connsiteX10" fmla="*/ 992912 w 1791907"/>
                <a:gd name="connsiteY10" fmla="*/ 723910 h 1217972"/>
                <a:gd name="connsiteX11" fmla="*/ 1194842 w 1791907"/>
                <a:gd name="connsiteY11" fmla="*/ 971560 h 1217972"/>
                <a:gd name="connsiteX12" fmla="*/ 1170077 w 1791907"/>
                <a:gd name="connsiteY12" fmla="*/ 849640 h 1217972"/>
                <a:gd name="connsiteX13" fmla="*/ 1295807 w 1791907"/>
                <a:gd name="connsiteY13" fmla="*/ 958225 h 1217972"/>
                <a:gd name="connsiteX14" fmla="*/ 1341527 w 1791907"/>
                <a:gd name="connsiteY14" fmla="*/ 1122055 h 1217972"/>
                <a:gd name="connsiteX15" fmla="*/ 1364387 w 1791907"/>
                <a:gd name="connsiteY15" fmla="*/ 996325 h 1217972"/>
                <a:gd name="connsiteX16" fmla="*/ 1396242 w 1791907"/>
                <a:gd name="connsiteY16" fmla="*/ 1216108 h 1217972"/>
                <a:gd name="connsiteX17" fmla="*/ 1457887 w 1791907"/>
                <a:gd name="connsiteY17" fmla="*/ 1098331 h 1217972"/>
                <a:gd name="connsiteX18" fmla="*/ 1542572 w 1791907"/>
                <a:gd name="connsiteY18" fmla="*/ 1031635 h 1217972"/>
                <a:gd name="connsiteX19" fmla="*/ 1612723 w 1791907"/>
                <a:gd name="connsiteY19" fmla="*/ 1026628 h 1217972"/>
                <a:gd name="connsiteX20" fmla="*/ 1663804 w 1791907"/>
                <a:gd name="connsiteY20" fmla="*/ 1091377 h 1217972"/>
                <a:gd name="connsiteX21" fmla="*/ 1671424 w 1791907"/>
                <a:gd name="connsiteY21" fmla="*/ 904885 h 1217972"/>
                <a:gd name="connsiteX22" fmla="*/ 1670561 w 1791907"/>
                <a:gd name="connsiteY22" fmla="*/ 824167 h 1217972"/>
                <a:gd name="connsiteX23" fmla="*/ 1741577 w 1791907"/>
                <a:gd name="connsiteY23" fmla="*/ 889645 h 1217972"/>
                <a:gd name="connsiteX24" fmla="*/ 1701572 w 1791907"/>
                <a:gd name="connsiteY24" fmla="*/ 716290 h 1217972"/>
                <a:gd name="connsiteX25" fmla="*/ 1701572 w 1791907"/>
                <a:gd name="connsiteY25" fmla="*/ 615325 h 1217972"/>
                <a:gd name="connsiteX26" fmla="*/ 1781582 w 1791907"/>
                <a:gd name="connsiteY26" fmla="*/ 676285 h 1217972"/>
                <a:gd name="connsiteX27" fmla="*/ 1733957 w 1791907"/>
                <a:gd name="connsiteY27" fmla="*/ 546745 h 1217972"/>
                <a:gd name="connsiteX28" fmla="*/ 1667282 w 1791907"/>
                <a:gd name="connsiteY28" fmla="*/ 396250 h 1217972"/>
                <a:gd name="connsiteX29" fmla="*/ 1497737 w 1791907"/>
                <a:gd name="connsiteY29" fmla="*/ 219085 h 1217972"/>
                <a:gd name="connsiteX30" fmla="*/ 1364387 w 1791907"/>
                <a:gd name="connsiteY30" fmla="*/ 129550 h 1217972"/>
                <a:gd name="connsiteX31" fmla="*/ 1486307 w 1791907"/>
                <a:gd name="connsiteY31" fmla="*/ 104785 h 1217972"/>
                <a:gd name="connsiteX32" fmla="*/ 1572032 w 1791907"/>
                <a:gd name="connsiteY32" fmla="*/ 70495 h 1217972"/>
                <a:gd name="connsiteX33" fmla="*/ 1339622 w 1791907"/>
                <a:gd name="connsiteY33" fmla="*/ 62875 h 1217972"/>
                <a:gd name="connsiteX34" fmla="*/ 1128167 w 1791907"/>
                <a:gd name="connsiteY34" fmla="*/ 17155 h 1217972"/>
                <a:gd name="connsiteX35" fmla="*/ 918617 w 1791907"/>
                <a:gd name="connsiteY35" fmla="*/ 10 h 1217972"/>
                <a:gd name="connsiteX36" fmla="*/ 650012 w 1791907"/>
                <a:gd name="connsiteY36" fmla="*/ 19060 h 1217972"/>
                <a:gd name="connsiteX37" fmla="*/ 480467 w 1791907"/>
                <a:gd name="connsiteY37" fmla="*/ 55255 h 1217972"/>
                <a:gd name="connsiteX38" fmla="*/ 352832 w 1791907"/>
                <a:gd name="connsiteY38" fmla="*/ 144790 h 1217972"/>
                <a:gd name="connsiteX39" fmla="*/ 301397 w 1791907"/>
                <a:gd name="connsiteY39" fmla="*/ 215275 h 1217972"/>
                <a:gd name="connsiteX40" fmla="*/ 227102 w 1791907"/>
                <a:gd name="connsiteY40" fmla="*/ 278140 h 1217972"/>
                <a:gd name="connsiteX41" fmla="*/ 160427 w 1791907"/>
                <a:gd name="connsiteY41" fmla="*/ 331480 h 1217972"/>
                <a:gd name="connsiteX42" fmla="*/ 82322 w 1791907"/>
                <a:gd name="connsiteY42" fmla="*/ 485785 h 1217972"/>
                <a:gd name="connsiteX43" fmla="*/ 17552 w 1791907"/>
                <a:gd name="connsiteY43" fmla="*/ 674380 h 1217972"/>
                <a:gd name="connsiteX44" fmla="*/ 2312 w 1791907"/>
                <a:gd name="connsiteY44" fmla="*/ 735340 h 1217972"/>
                <a:gd name="connsiteX45" fmla="*/ 57557 w 1791907"/>
                <a:gd name="connsiteY45" fmla="*/ 678190 h 1217972"/>
                <a:gd name="connsiteX46" fmla="*/ 55652 w 1791907"/>
                <a:gd name="connsiteY46" fmla="*/ 910600 h 1217972"/>
                <a:gd name="connsiteX47" fmla="*/ 68987 w 1791907"/>
                <a:gd name="connsiteY47" fmla="*/ 988705 h 1217972"/>
                <a:gd name="connsiteX48" fmla="*/ 97562 w 1791907"/>
                <a:gd name="connsiteY48" fmla="*/ 891550 h 1217972"/>
                <a:gd name="connsiteX49" fmla="*/ 183287 w 1791907"/>
                <a:gd name="connsiteY49" fmla="*/ 990610 h 1217972"/>
                <a:gd name="connsiteX50" fmla="*/ 175667 w 1791907"/>
                <a:gd name="connsiteY50" fmla="*/ 866785 h 1217972"/>
                <a:gd name="connsiteX51" fmla="*/ 187097 w 1791907"/>
                <a:gd name="connsiteY51" fmla="*/ 725815 h 1217972"/>
                <a:gd name="connsiteX52" fmla="*/ 248057 w 1791907"/>
                <a:gd name="connsiteY52" fmla="*/ 889645 h 1217972"/>
                <a:gd name="connsiteX53" fmla="*/ 227102 w 1791907"/>
                <a:gd name="connsiteY53" fmla="*/ 668665 h 1217972"/>
                <a:gd name="connsiteX54" fmla="*/ 278537 w 1791907"/>
                <a:gd name="connsiteY54" fmla="*/ 495310 h 1217972"/>
                <a:gd name="connsiteX55" fmla="*/ 331877 w 1791907"/>
                <a:gd name="connsiteY55" fmla="*/ 483880 h 1217972"/>
                <a:gd name="connsiteX56" fmla="*/ 419507 w 1791907"/>
                <a:gd name="connsiteY56" fmla="*/ 579130 h 1217972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12723 w 1791907"/>
                <a:gd name="connsiteY19" fmla="*/ 102662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12723 w 1791907"/>
                <a:gd name="connsiteY19" fmla="*/ 102662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9683 w 1791907"/>
                <a:gd name="connsiteY19" fmla="*/ 1023635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791907" h="1217958">
                  <a:moveTo>
                    <a:pt x="419507" y="579130"/>
                  </a:moveTo>
                  <a:cubicBezTo>
                    <a:pt x="436969" y="555952"/>
                    <a:pt x="457925" y="533410"/>
                    <a:pt x="482372" y="516265"/>
                  </a:cubicBezTo>
                  <a:cubicBezTo>
                    <a:pt x="506820" y="499120"/>
                    <a:pt x="541745" y="466100"/>
                    <a:pt x="566192" y="476260"/>
                  </a:cubicBezTo>
                  <a:cubicBezTo>
                    <a:pt x="590639" y="486420"/>
                    <a:pt x="611912" y="529600"/>
                    <a:pt x="629057" y="577225"/>
                  </a:cubicBezTo>
                  <a:cubicBezTo>
                    <a:pt x="646202" y="624850"/>
                    <a:pt x="661759" y="700097"/>
                    <a:pt x="669062" y="762010"/>
                  </a:cubicBezTo>
                  <a:cubicBezTo>
                    <a:pt x="676365" y="823923"/>
                    <a:pt x="659220" y="921712"/>
                    <a:pt x="672872" y="914410"/>
                  </a:cubicBezTo>
                  <a:cubicBezTo>
                    <a:pt x="686524" y="907108"/>
                    <a:pt x="744945" y="781060"/>
                    <a:pt x="750977" y="718195"/>
                  </a:cubicBezTo>
                  <a:cubicBezTo>
                    <a:pt x="757009" y="655330"/>
                    <a:pt x="750342" y="551825"/>
                    <a:pt x="777647" y="582940"/>
                  </a:cubicBezTo>
                  <a:cubicBezTo>
                    <a:pt x="804952" y="614055"/>
                    <a:pt x="988150" y="819160"/>
                    <a:pt x="1040537" y="870595"/>
                  </a:cubicBezTo>
                  <a:cubicBezTo>
                    <a:pt x="1092925" y="922030"/>
                    <a:pt x="1099909" y="915997"/>
                    <a:pt x="1091972" y="891550"/>
                  </a:cubicBezTo>
                  <a:cubicBezTo>
                    <a:pt x="1084035" y="867103"/>
                    <a:pt x="975767" y="710575"/>
                    <a:pt x="992912" y="723910"/>
                  </a:cubicBezTo>
                  <a:cubicBezTo>
                    <a:pt x="1010057" y="737245"/>
                    <a:pt x="1165315" y="950605"/>
                    <a:pt x="1194842" y="971560"/>
                  </a:cubicBezTo>
                  <a:cubicBezTo>
                    <a:pt x="1224370" y="992515"/>
                    <a:pt x="1153249" y="851863"/>
                    <a:pt x="1170077" y="849640"/>
                  </a:cubicBezTo>
                  <a:cubicBezTo>
                    <a:pt x="1186905" y="847417"/>
                    <a:pt x="1267232" y="912822"/>
                    <a:pt x="1295807" y="958225"/>
                  </a:cubicBezTo>
                  <a:cubicBezTo>
                    <a:pt x="1324382" y="1003628"/>
                    <a:pt x="1330097" y="1115705"/>
                    <a:pt x="1341527" y="1122055"/>
                  </a:cubicBezTo>
                  <a:cubicBezTo>
                    <a:pt x="1352957" y="1128405"/>
                    <a:pt x="1355268" y="980650"/>
                    <a:pt x="1364387" y="996325"/>
                  </a:cubicBezTo>
                  <a:cubicBezTo>
                    <a:pt x="1373506" y="1012001"/>
                    <a:pt x="1380659" y="1199107"/>
                    <a:pt x="1396242" y="1216108"/>
                  </a:cubicBezTo>
                  <a:cubicBezTo>
                    <a:pt x="1411825" y="1233109"/>
                    <a:pt x="1435806" y="1128153"/>
                    <a:pt x="1457887" y="1098331"/>
                  </a:cubicBezTo>
                  <a:cubicBezTo>
                    <a:pt x="1479968" y="1068509"/>
                    <a:pt x="1504441" y="1047627"/>
                    <a:pt x="1528727" y="1037173"/>
                  </a:cubicBezTo>
                  <a:cubicBezTo>
                    <a:pt x="1553013" y="1026719"/>
                    <a:pt x="1553404" y="1018268"/>
                    <a:pt x="1603606" y="1035608"/>
                  </a:cubicBezTo>
                  <a:cubicBezTo>
                    <a:pt x="1653808" y="1052948"/>
                    <a:pt x="1652501" y="1113164"/>
                    <a:pt x="1663804" y="1091377"/>
                  </a:cubicBezTo>
                  <a:cubicBezTo>
                    <a:pt x="1675107" y="1069590"/>
                    <a:pt x="1670298" y="949420"/>
                    <a:pt x="1671424" y="904885"/>
                  </a:cubicBezTo>
                  <a:cubicBezTo>
                    <a:pt x="1672550" y="860350"/>
                    <a:pt x="1658869" y="826707"/>
                    <a:pt x="1670561" y="824167"/>
                  </a:cubicBezTo>
                  <a:cubicBezTo>
                    <a:pt x="1682253" y="821627"/>
                    <a:pt x="1736409" y="907624"/>
                    <a:pt x="1741577" y="889645"/>
                  </a:cubicBezTo>
                  <a:cubicBezTo>
                    <a:pt x="1746745" y="871666"/>
                    <a:pt x="1708240" y="762010"/>
                    <a:pt x="1701572" y="716290"/>
                  </a:cubicBezTo>
                  <a:cubicBezTo>
                    <a:pt x="1694905" y="670570"/>
                    <a:pt x="1688237" y="621992"/>
                    <a:pt x="1701572" y="615325"/>
                  </a:cubicBezTo>
                  <a:cubicBezTo>
                    <a:pt x="1714907" y="608658"/>
                    <a:pt x="1825715" y="744865"/>
                    <a:pt x="1781582" y="676285"/>
                  </a:cubicBezTo>
                  <a:cubicBezTo>
                    <a:pt x="1737449" y="607705"/>
                    <a:pt x="1753007" y="593418"/>
                    <a:pt x="1733957" y="546745"/>
                  </a:cubicBezTo>
                  <a:cubicBezTo>
                    <a:pt x="1714907" y="500073"/>
                    <a:pt x="1706652" y="450860"/>
                    <a:pt x="1667282" y="396250"/>
                  </a:cubicBezTo>
                  <a:cubicBezTo>
                    <a:pt x="1627912" y="341640"/>
                    <a:pt x="1548219" y="263535"/>
                    <a:pt x="1497737" y="219085"/>
                  </a:cubicBezTo>
                  <a:cubicBezTo>
                    <a:pt x="1447255" y="174635"/>
                    <a:pt x="1366292" y="148600"/>
                    <a:pt x="1364387" y="129550"/>
                  </a:cubicBezTo>
                  <a:cubicBezTo>
                    <a:pt x="1362482" y="110500"/>
                    <a:pt x="1451700" y="114627"/>
                    <a:pt x="1486307" y="104785"/>
                  </a:cubicBezTo>
                  <a:cubicBezTo>
                    <a:pt x="1520914" y="94943"/>
                    <a:pt x="1596479" y="77480"/>
                    <a:pt x="1572032" y="70495"/>
                  </a:cubicBezTo>
                  <a:cubicBezTo>
                    <a:pt x="1547585" y="63510"/>
                    <a:pt x="1413599" y="71765"/>
                    <a:pt x="1339622" y="62875"/>
                  </a:cubicBezTo>
                  <a:cubicBezTo>
                    <a:pt x="1265645" y="53985"/>
                    <a:pt x="1198335" y="27632"/>
                    <a:pt x="1128167" y="17155"/>
                  </a:cubicBezTo>
                  <a:cubicBezTo>
                    <a:pt x="1058000" y="6677"/>
                    <a:pt x="998310" y="-308"/>
                    <a:pt x="918617" y="10"/>
                  </a:cubicBezTo>
                  <a:cubicBezTo>
                    <a:pt x="838925" y="327"/>
                    <a:pt x="723037" y="9853"/>
                    <a:pt x="650012" y="19060"/>
                  </a:cubicBezTo>
                  <a:cubicBezTo>
                    <a:pt x="576987" y="28267"/>
                    <a:pt x="529997" y="34300"/>
                    <a:pt x="480467" y="55255"/>
                  </a:cubicBezTo>
                  <a:cubicBezTo>
                    <a:pt x="430937" y="76210"/>
                    <a:pt x="382677" y="118120"/>
                    <a:pt x="352832" y="144790"/>
                  </a:cubicBezTo>
                  <a:cubicBezTo>
                    <a:pt x="322987" y="171460"/>
                    <a:pt x="322352" y="193050"/>
                    <a:pt x="301397" y="215275"/>
                  </a:cubicBezTo>
                  <a:cubicBezTo>
                    <a:pt x="280442" y="237500"/>
                    <a:pt x="250597" y="258773"/>
                    <a:pt x="227102" y="278140"/>
                  </a:cubicBezTo>
                  <a:cubicBezTo>
                    <a:pt x="203607" y="297507"/>
                    <a:pt x="184557" y="296872"/>
                    <a:pt x="160427" y="331480"/>
                  </a:cubicBezTo>
                  <a:cubicBezTo>
                    <a:pt x="136297" y="366088"/>
                    <a:pt x="106134" y="428635"/>
                    <a:pt x="82322" y="485785"/>
                  </a:cubicBezTo>
                  <a:cubicBezTo>
                    <a:pt x="58510" y="542935"/>
                    <a:pt x="30887" y="632788"/>
                    <a:pt x="17552" y="674380"/>
                  </a:cubicBezTo>
                  <a:cubicBezTo>
                    <a:pt x="4217" y="715972"/>
                    <a:pt x="-4355" y="734705"/>
                    <a:pt x="2312" y="735340"/>
                  </a:cubicBezTo>
                  <a:cubicBezTo>
                    <a:pt x="8979" y="735975"/>
                    <a:pt x="48667" y="648980"/>
                    <a:pt x="57557" y="678190"/>
                  </a:cubicBezTo>
                  <a:cubicBezTo>
                    <a:pt x="66447" y="707400"/>
                    <a:pt x="53747" y="858848"/>
                    <a:pt x="55652" y="910600"/>
                  </a:cubicBezTo>
                  <a:cubicBezTo>
                    <a:pt x="57557" y="962352"/>
                    <a:pt x="62002" y="991880"/>
                    <a:pt x="68987" y="988705"/>
                  </a:cubicBezTo>
                  <a:cubicBezTo>
                    <a:pt x="75972" y="985530"/>
                    <a:pt x="78512" y="891232"/>
                    <a:pt x="97562" y="891550"/>
                  </a:cubicBezTo>
                  <a:cubicBezTo>
                    <a:pt x="116612" y="891868"/>
                    <a:pt x="170269" y="994738"/>
                    <a:pt x="183287" y="990610"/>
                  </a:cubicBezTo>
                  <a:cubicBezTo>
                    <a:pt x="196304" y="986483"/>
                    <a:pt x="175032" y="910917"/>
                    <a:pt x="175667" y="866785"/>
                  </a:cubicBezTo>
                  <a:cubicBezTo>
                    <a:pt x="176302" y="822653"/>
                    <a:pt x="175032" y="722005"/>
                    <a:pt x="187097" y="725815"/>
                  </a:cubicBezTo>
                  <a:cubicBezTo>
                    <a:pt x="199162" y="729625"/>
                    <a:pt x="241390" y="899170"/>
                    <a:pt x="248057" y="889645"/>
                  </a:cubicBezTo>
                  <a:cubicBezTo>
                    <a:pt x="254724" y="880120"/>
                    <a:pt x="222022" y="734388"/>
                    <a:pt x="227102" y="668665"/>
                  </a:cubicBezTo>
                  <a:cubicBezTo>
                    <a:pt x="232182" y="602942"/>
                    <a:pt x="262027" y="521980"/>
                    <a:pt x="278537" y="495310"/>
                  </a:cubicBezTo>
                  <a:cubicBezTo>
                    <a:pt x="295047" y="468640"/>
                    <a:pt x="308382" y="469910"/>
                    <a:pt x="331877" y="483880"/>
                  </a:cubicBezTo>
                  <a:cubicBezTo>
                    <a:pt x="355372" y="497850"/>
                    <a:pt x="402045" y="602308"/>
                    <a:pt x="419507" y="579130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  <a:effectLst/>
            <a:scene3d>
              <a:camera prst="orthographicFront">
                <a:rot lat="0" lon="0" rev="0"/>
              </a:camera>
              <a:lightRig rig="harsh" dir="t"/>
            </a:scene3d>
            <a:sp3d prstMaterial="softEdge">
              <a:bevelT w="1714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203" name="Oval 202">
              <a:extLst>
                <a:ext uri="{FF2B5EF4-FFF2-40B4-BE49-F238E27FC236}">
                  <a16:creationId xmlns:a16="http://schemas.microsoft.com/office/drawing/2014/main" id="{56C320D7-C319-4F2A-A9F2-D29348FB03A9}"/>
                </a:ext>
              </a:extLst>
            </p:cNvPr>
            <p:cNvSpPr/>
            <p:nvPr/>
          </p:nvSpPr>
          <p:spPr>
            <a:xfrm>
              <a:off x="9174308" y="2258627"/>
              <a:ext cx="100905" cy="110450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mc:AlternateContent xmlns:mc="http://schemas.openxmlformats.org/markup-compatibility/2006" xmlns:p14="http://schemas.microsoft.com/office/powerpoint/2010/main">
          <mc:Choice Requires="p14">
            <p:contentPart p14:bwMode="auto" r:id="rId15">
              <p14:nvContentPartPr>
                <p14:cNvPr id="204" name="Ink 203">
                  <a:extLst>
                    <a:ext uri="{FF2B5EF4-FFF2-40B4-BE49-F238E27FC236}">
                      <a16:creationId xmlns:a16="http://schemas.microsoft.com/office/drawing/2014/main" id="{B5366B2E-A4B0-4003-A009-F2663A95BE02}"/>
                    </a:ext>
                  </a:extLst>
                </p14:cNvPr>
                <p14:cNvContentPartPr/>
                <p14:nvPr/>
              </p14:nvContentPartPr>
              <p14:xfrm>
                <a:off x="9349925" y="2430413"/>
                <a:ext cx="18873" cy="28190"/>
              </p14:xfrm>
            </p:contentPart>
          </mc:Choice>
          <mc:Fallback xmlns="">
            <p:pic>
              <p:nvPicPr>
                <p:cNvPr id="204" name="Ink 203">
                  <a:extLst>
                    <a:ext uri="{FF2B5EF4-FFF2-40B4-BE49-F238E27FC236}">
                      <a16:creationId xmlns:a16="http://schemas.microsoft.com/office/drawing/2014/main" id="{B5366B2E-A4B0-4003-A009-F2663A95BE02}"/>
                    </a:ext>
                  </a:extLst>
                </p:cNvPr>
                <p:cNvPicPr/>
                <p:nvPr/>
              </p:nvPicPr>
              <p:blipFill>
                <a:blip r:embed="rId16"/>
                <a:stretch>
                  <a:fillRect/>
                </a:stretch>
              </p:blipFill>
              <p:spPr>
                <a:xfrm>
                  <a:off x="9340851" y="2421492"/>
                  <a:ext cx="36657" cy="45675"/>
                </a:xfrm>
                <a:prstGeom prst="rect">
                  <a:avLst/>
                </a:prstGeom>
              </p:spPr>
            </p:pic>
          </mc:Fallback>
        </mc:AlternateContent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11620FC7-9BD6-4CC9-BC74-C86CF9C36863}"/>
                </a:ext>
              </a:extLst>
            </p:cNvPr>
            <p:cNvSpPr/>
            <p:nvPr/>
          </p:nvSpPr>
          <p:spPr>
            <a:xfrm>
              <a:off x="9282597" y="2505644"/>
              <a:ext cx="179713" cy="81105"/>
            </a:xfrm>
            <a:custGeom>
              <a:avLst/>
              <a:gdLst>
                <a:gd name="connsiteX0" fmla="*/ 1317 w 270514"/>
                <a:gd name="connsiteY0" fmla="*/ 588 h 50216"/>
                <a:gd name="connsiteX1" fmla="*/ 119427 w 270514"/>
                <a:gd name="connsiteY1" fmla="*/ 21543 h 50216"/>
                <a:gd name="connsiteX2" fmla="*/ 268017 w 270514"/>
                <a:gd name="connsiteY2" fmla="*/ 588 h 50216"/>
                <a:gd name="connsiteX3" fmla="*/ 197532 w 270514"/>
                <a:gd name="connsiteY3" fmla="*/ 50118 h 50216"/>
                <a:gd name="connsiteX4" fmla="*/ 1317 w 270514"/>
                <a:gd name="connsiteY4" fmla="*/ 588 h 50216"/>
                <a:gd name="connsiteX0" fmla="*/ 16 w 267774"/>
                <a:gd name="connsiteY0" fmla="*/ 588 h 46413"/>
                <a:gd name="connsiteX1" fmla="*/ 118126 w 267774"/>
                <a:gd name="connsiteY1" fmla="*/ 21543 h 46413"/>
                <a:gd name="connsiteX2" fmla="*/ 266716 w 267774"/>
                <a:gd name="connsiteY2" fmla="*/ 588 h 46413"/>
                <a:gd name="connsiteX3" fmla="*/ 125746 w 267774"/>
                <a:gd name="connsiteY3" fmla="*/ 46308 h 46413"/>
                <a:gd name="connsiteX4" fmla="*/ 16 w 267774"/>
                <a:gd name="connsiteY4" fmla="*/ 588 h 46413"/>
                <a:gd name="connsiteX0" fmla="*/ 27 w 267654"/>
                <a:gd name="connsiteY0" fmla="*/ 588 h 40710"/>
                <a:gd name="connsiteX1" fmla="*/ 118137 w 267654"/>
                <a:gd name="connsiteY1" fmla="*/ 21543 h 40710"/>
                <a:gd name="connsiteX2" fmla="*/ 266727 w 267654"/>
                <a:gd name="connsiteY2" fmla="*/ 588 h 40710"/>
                <a:gd name="connsiteX3" fmla="*/ 108612 w 267654"/>
                <a:gd name="connsiteY3" fmla="*/ 40593 h 40710"/>
                <a:gd name="connsiteX4" fmla="*/ 27 w 267654"/>
                <a:gd name="connsiteY4" fmla="*/ 588 h 40710"/>
                <a:gd name="connsiteX0" fmla="*/ 27 w 268854"/>
                <a:gd name="connsiteY0" fmla="*/ 588 h 40710"/>
                <a:gd name="connsiteX1" fmla="*/ 118137 w 268854"/>
                <a:gd name="connsiteY1" fmla="*/ 21543 h 40710"/>
                <a:gd name="connsiteX2" fmla="*/ 266727 w 268854"/>
                <a:gd name="connsiteY2" fmla="*/ 588 h 40710"/>
                <a:gd name="connsiteX3" fmla="*/ 108612 w 268854"/>
                <a:gd name="connsiteY3" fmla="*/ 40593 h 40710"/>
                <a:gd name="connsiteX4" fmla="*/ 27 w 268854"/>
                <a:gd name="connsiteY4" fmla="*/ 588 h 40710"/>
                <a:gd name="connsiteX0" fmla="*/ 27 w 268854"/>
                <a:gd name="connsiteY0" fmla="*/ 4202 h 44379"/>
                <a:gd name="connsiteX1" fmla="*/ 118137 w 268854"/>
                <a:gd name="connsiteY1" fmla="*/ 25157 h 44379"/>
                <a:gd name="connsiteX2" fmla="*/ 266727 w 268854"/>
                <a:gd name="connsiteY2" fmla="*/ 4202 h 44379"/>
                <a:gd name="connsiteX3" fmla="*/ 108612 w 268854"/>
                <a:gd name="connsiteY3" fmla="*/ 44207 h 44379"/>
                <a:gd name="connsiteX4" fmla="*/ 27 w 268854"/>
                <a:gd name="connsiteY4" fmla="*/ 4202 h 44379"/>
                <a:gd name="connsiteX0" fmla="*/ 27 w 268854"/>
                <a:gd name="connsiteY0" fmla="*/ 4202 h 44379"/>
                <a:gd name="connsiteX1" fmla="*/ 118137 w 268854"/>
                <a:gd name="connsiteY1" fmla="*/ 25157 h 44379"/>
                <a:gd name="connsiteX2" fmla="*/ 266727 w 268854"/>
                <a:gd name="connsiteY2" fmla="*/ 4202 h 44379"/>
                <a:gd name="connsiteX3" fmla="*/ 108612 w 268854"/>
                <a:gd name="connsiteY3" fmla="*/ 44207 h 44379"/>
                <a:gd name="connsiteX4" fmla="*/ 27 w 268854"/>
                <a:gd name="connsiteY4" fmla="*/ 4202 h 44379"/>
                <a:gd name="connsiteX0" fmla="*/ 5 w 269037"/>
                <a:gd name="connsiteY0" fmla="*/ 589 h 40711"/>
                <a:gd name="connsiteX1" fmla="*/ 118115 w 269037"/>
                <a:gd name="connsiteY1" fmla="*/ 21544 h 40711"/>
                <a:gd name="connsiteX2" fmla="*/ 266705 w 269037"/>
                <a:gd name="connsiteY2" fmla="*/ 589 h 40711"/>
                <a:gd name="connsiteX3" fmla="*/ 121925 w 269037"/>
                <a:gd name="connsiteY3" fmla="*/ 40594 h 40711"/>
                <a:gd name="connsiteX4" fmla="*/ 5 w 269037"/>
                <a:gd name="connsiteY4" fmla="*/ 589 h 40711"/>
                <a:gd name="connsiteX0" fmla="*/ 9 w 268891"/>
                <a:gd name="connsiteY0" fmla="*/ 589 h 38811"/>
                <a:gd name="connsiteX1" fmla="*/ 118119 w 268891"/>
                <a:gd name="connsiteY1" fmla="*/ 21544 h 38811"/>
                <a:gd name="connsiteX2" fmla="*/ 266709 w 268891"/>
                <a:gd name="connsiteY2" fmla="*/ 589 h 38811"/>
                <a:gd name="connsiteX3" fmla="*/ 112404 w 268891"/>
                <a:gd name="connsiteY3" fmla="*/ 38689 h 38811"/>
                <a:gd name="connsiteX4" fmla="*/ 9 w 268891"/>
                <a:gd name="connsiteY4" fmla="*/ 589 h 38811"/>
                <a:gd name="connsiteX0" fmla="*/ 0 w 268882"/>
                <a:gd name="connsiteY0" fmla="*/ 629 h 38852"/>
                <a:gd name="connsiteX1" fmla="*/ 112395 w 268882"/>
                <a:gd name="connsiteY1" fmla="*/ 19679 h 38852"/>
                <a:gd name="connsiteX2" fmla="*/ 266700 w 268882"/>
                <a:gd name="connsiteY2" fmla="*/ 629 h 38852"/>
                <a:gd name="connsiteX3" fmla="*/ 112395 w 268882"/>
                <a:gd name="connsiteY3" fmla="*/ 38729 h 38852"/>
                <a:gd name="connsiteX4" fmla="*/ 0 w 268882"/>
                <a:gd name="connsiteY4" fmla="*/ 629 h 38852"/>
                <a:gd name="connsiteX0" fmla="*/ 0 w 265076"/>
                <a:gd name="connsiteY0" fmla="*/ 246 h 46025"/>
                <a:gd name="connsiteX1" fmla="*/ 108585 w 265076"/>
                <a:gd name="connsiteY1" fmla="*/ 26916 h 46025"/>
                <a:gd name="connsiteX2" fmla="*/ 262890 w 265076"/>
                <a:gd name="connsiteY2" fmla="*/ 7866 h 46025"/>
                <a:gd name="connsiteX3" fmla="*/ 108585 w 265076"/>
                <a:gd name="connsiteY3" fmla="*/ 45966 h 46025"/>
                <a:gd name="connsiteX4" fmla="*/ 0 w 265076"/>
                <a:gd name="connsiteY4" fmla="*/ 246 h 46025"/>
                <a:gd name="connsiteX0" fmla="*/ 327 w 265403"/>
                <a:gd name="connsiteY0" fmla="*/ 3203 h 48982"/>
                <a:gd name="connsiteX1" fmla="*/ 108912 w 265403"/>
                <a:gd name="connsiteY1" fmla="*/ 29873 h 48982"/>
                <a:gd name="connsiteX2" fmla="*/ 263217 w 265403"/>
                <a:gd name="connsiteY2" fmla="*/ 10823 h 48982"/>
                <a:gd name="connsiteX3" fmla="*/ 108912 w 265403"/>
                <a:gd name="connsiteY3" fmla="*/ 48923 h 48982"/>
                <a:gd name="connsiteX4" fmla="*/ 327 w 265403"/>
                <a:gd name="connsiteY4" fmla="*/ 3203 h 48982"/>
                <a:gd name="connsiteX0" fmla="*/ 327 w 266558"/>
                <a:gd name="connsiteY0" fmla="*/ 3203 h 48988"/>
                <a:gd name="connsiteX1" fmla="*/ 108912 w 266558"/>
                <a:gd name="connsiteY1" fmla="*/ 29873 h 48988"/>
                <a:gd name="connsiteX2" fmla="*/ 263217 w 266558"/>
                <a:gd name="connsiteY2" fmla="*/ 10823 h 48988"/>
                <a:gd name="connsiteX3" fmla="*/ 108912 w 266558"/>
                <a:gd name="connsiteY3" fmla="*/ 48923 h 48988"/>
                <a:gd name="connsiteX4" fmla="*/ 327 w 266558"/>
                <a:gd name="connsiteY4" fmla="*/ 3203 h 48988"/>
                <a:gd name="connsiteX0" fmla="*/ 327 w 266558"/>
                <a:gd name="connsiteY0" fmla="*/ 3203 h 48988"/>
                <a:gd name="connsiteX1" fmla="*/ 108912 w 266558"/>
                <a:gd name="connsiteY1" fmla="*/ 29873 h 48988"/>
                <a:gd name="connsiteX2" fmla="*/ 263217 w 266558"/>
                <a:gd name="connsiteY2" fmla="*/ 10823 h 48988"/>
                <a:gd name="connsiteX3" fmla="*/ 108912 w 266558"/>
                <a:gd name="connsiteY3" fmla="*/ 48923 h 48988"/>
                <a:gd name="connsiteX4" fmla="*/ 327 w 266558"/>
                <a:gd name="connsiteY4" fmla="*/ 3203 h 48988"/>
                <a:gd name="connsiteX0" fmla="*/ 19 w 266250"/>
                <a:gd name="connsiteY0" fmla="*/ 713 h 46498"/>
                <a:gd name="connsiteX1" fmla="*/ 116224 w 266250"/>
                <a:gd name="connsiteY1" fmla="*/ 17858 h 46498"/>
                <a:gd name="connsiteX2" fmla="*/ 262909 w 266250"/>
                <a:gd name="connsiteY2" fmla="*/ 8333 h 46498"/>
                <a:gd name="connsiteX3" fmla="*/ 108604 w 266250"/>
                <a:gd name="connsiteY3" fmla="*/ 46433 h 46498"/>
                <a:gd name="connsiteX4" fmla="*/ 19 w 266250"/>
                <a:gd name="connsiteY4" fmla="*/ 713 h 46498"/>
                <a:gd name="connsiteX0" fmla="*/ 19 w 262925"/>
                <a:gd name="connsiteY0" fmla="*/ 713 h 46473"/>
                <a:gd name="connsiteX1" fmla="*/ 116224 w 262925"/>
                <a:gd name="connsiteY1" fmla="*/ 17858 h 46473"/>
                <a:gd name="connsiteX2" fmla="*/ 262909 w 262925"/>
                <a:gd name="connsiteY2" fmla="*/ 8333 h 46473"/>
                <a:gd name="connsiteX3" fmla="*/ 108604 w 262925"/>
                <a:gd name="connsiteY3" fmla="*/ 46433 h 46473"/>
                <a:gd name="connsiteX4" fmla="*/ 19 w 262925"/>
                <a:gd name="connsiteY4" fmla="*/ 713 h 46473"/>
                <a:gd name="connsiteX0" fmla="*/ 0 w 262907"/>
                <a:gd name="connsiteY0" fmla="*/ 713 h 46473"/>
                <a:gd name="connsiteX1" fmla="*/ 116205 w 262907"/>
                <a:gd name="connsiteY1" fmla="*/ 17858 h 46473"/>
                <a:gd name="connsiteX2" fmla="*/ 262890 w 262907"/>
                <a:gd name="connsiteY2" fmla="*/ 8333 h 46473"/>
                <a:gd name="connsiteX3" fmla="*/ 116205 w 262907"/>
                <a:gd name="connsiteY3" fmla="*/ 46433 h 46473"/>
                <a:gd name="connsiteX4" fmla="*/ 0 w 262907"/>
                <a:gd name="connsiteY4" fmla="*/ 713 h 46473"/>
                <a:gd name="connsiteX0" fmla="*/ 0 w 266989"/>
                <a:gd name="connsiteY0" fmla="*/ 713 h 46473"/>
                <a:gd name="connsiteX1" fmla="*/ 116205 w 266989"/>
                <a:gd name="connsiteY1" fmla="*/ 17858 h 46473"/>
                <a:gd name="connsiteX2" fmla="*/ 262890 w 266989"/>
                <a:gd name="connsiteY2" fmla="*/ 8333 h 46473"/>
                <a:gd name="connsiteX3" fmla="*/ 116205 w 266989"/>
                <a:gd name="connsiteY3" fmla="*/ 46433 h 46473"/>
                <a:gd name="connsiteX4" fmla="*/ 0 w 266989"/>
                <a:gd name="connsiteY4" fmla="*/ 713 h 46473"/>
                <a:gd name="connsiteX0" fmla="*/ 0 w 270816"/>
                <a:gd name="connsiteY0" fmla="*/ 5001 h 45008"/>
                <a:gd name="connsiteX1" fmla="*/ 120015 w 270816"/>
                <a:gd name="connsiteY1" fmla="*/ 16431 h 45008"/>
                <a:gd name="connsiteX2" fmla="*/ 266700 w 270816"/>
                <a:gd name="connsiteY2" fmla="*/ 6906 h 45008"/>
                <a:gd name="connsiteX3" fmla="*/ 120015 w 270816"/>
                <a:gd name="connsiteY3" fmla="*/ 45006 h 45008"/>
                <a:gd name="connsiteX4" fmla="*/ 0 w 270816"/>
                <a:gd name="connsiteY4" fmla="*/ 5001 h 450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0816" h="45008">
                  <a:moveTo>
                    <a:pt x="0" y="5001"/>
                  </a:moveTo>
                  <a:cubicBezTo>
                    <a:pt x="0" y="239"/>
                    <a:pt x="75565" y="16114"/>
                    <a:pt x="120015" y="16431"/>
                  </a:cubicBezTo>
                  <a:cubicBezTo>
                    <a:pt x="164465" y="16749"/>
                    <a:pt x="295593" y="-13096"/>
                    <a:pt x="266700" y="6906"/>
                  </a:cubicBezTo>
                  <a:cubicBezTo>
                    <a:pt x="268287" y="17383"/>
                    <a:pt x="164465" y="45324"/>
                    <a:pt x="120015" y="45006"/>
                  </a:cubicBezTo>
                  <a:cubicBezTo>
                    <a:pt x="75565" y="44689"/>
                    <a:pt x="0" y="9763"/>
                    <a:pt x="0" y="5001"/>
                  </a:cubicBez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E6807E39-C774-4409-8BB5-4CAFFDBD360B}"/>
                </a:ext>
              </a:extLst>
            </p:cNvPr>
            <p:cNvSpPr/>
            <p:nvPr/>
          </p:nvSpPr>
          <p:spPr>
            <a:xfrm>
              <a:off x="9817535" y="2355629"/>
              <a:ext cx="74401" cy="109098"/>
            </a:xfrm>
            <a:custGeom>
              <a:avLst/>
              <a:gdLst>
                <a:gd name="connsiteX0" fmla="*/ 4594 w 97508"/>
                <a:gd name="connsiteY0" fmla="*/ 140638 h 174793"/>
                <a:gd name="connsiteX1" fmla="*/ 4594 w 97508"/>
                <a:gd name="connsiteY1" fmla="*/ 78907 h 174793"/>
                <a:gd name="connsiteX2" fmla="*/ 37389 w 97508"/>
                <a:gd name="connsiteY2" fmla="*/ 7529 h 174793"/>
                <a:gd name="connsiteX3" fmla="*/ 95263 w 97508"/>
                <a:gd name="connsiteY3" fmla="*/ 5600 h 174793"/>
                <a:gd name="connsiteX4" fmla="*/ 81759 w 97508"/>
                <a:gd name="connsiteY4" fmla="*/ 38395 h 174793"/>
                <a:gd name="connsiteX5" fmla="*/ 45106 w 97508"/>
                <a:gd name="connsiteY5" fmla="*/ 65403 h 174793"/>
                <a:gd name="connsiteX6" fmla="*/ 64397 w 97508"/>
                <a:gd name="connsiteY6" fmla="*/ 113631 h 174793"/>
                <a:gd name="connsiteX7" fmla="*/ 45106 w 97508"/>
                <a:gd name="connsiteY7" fmla="*/ 173433 h 174793"/>
                <a:gd name="connsiteX8" fmla="*/ 4594 w 97508"/>
                <a:gd name="connsiteY8" fmla="*/ 140638 h 174793"/>
                <a:gd name="connsiteX0" fmla="*/ 4721 w 97635"/>
                <a:gd name="connsiteY0" fmla="*/ 140638 h 169258"/>
                <a:gd name="connsiteX1" fmla="*/ 4721 w 97635"/>
                <a:gd name="connsiteY1" fmla="*/ 78907 h 169258"/>
                <a:gd name="connsiteX2" fmla="*/ 37516 w 97635"/>
                <a:gd name="connsiteY2" fmla="*/ 7529 h 169258"/>
                <a:gd name="connsiteX3" fmla="*/ 95390 w 97635"/>
                <a:gd name="connsiteY3" fmla="*/ 5600 h 169258"/>
                <a:gd name="connsiteX4" fmla="*/ 81886 w 97635"/>
                <a:gd name="connsiteY4" fmla="*/ 38395 h 169258"/>
                <a:gd name="connsiteX5" fmla="*/ 45233 w 97635"/>
                <a:gd name="connsiteY5" fmla="*/ 65403 h 169258"/>
                <a:gd name="connsiteX6" fmla="*/ 64524 w 97635"/>
                <a:gd name="connsiteY6" fmla="*/ 113631 h 169258"/>
                <a:gd name="connsiteX7" fmla="*/ 47163 w 97635"/>
                <a:gd name="connsiteY7" fmla="*/ 167646 h 169258"/>
                <a:gd name="connsiteX8" fmla="*/ 4721 w 97635"/>
                <a:gd name="connsiteY8" fmla="*/ 140638 h 169258"/>
                <a:gd name="connsiteX0" fmla="*/ 7132 w 100046"/>
                <a:gd name="connsiteY0" fmla="*/ 140638 h 169258"/>
                <a:gd name="connsiteX1" fmla="*/ 7132 w 100046"/>
                <a:gd name="connsiteY1" fmla="*/ 78907 h 169258"/>
                <a:gd name="connsiteX2" fmla="*/ 39927 w 100046"/>
                <a:gd name="connsiteY2" fmla="*/ 7529 h 169258"/>
                <a:gd name="connsiteX3" fmla="*/ 97801 w 100046"/>
                <a:gd name="connsiteY3" fmla="*/ 5600 h 169258"/>
                <a:gd name="connsiteX4" fmla="*/ 84297 w 100046"/>
                <a:gd name="connsiteY4" fmla="*/ 38395 h 169258"/>
                <a:gd name="connsiteX5" fmla="*/ 47644 w 100046"/>
                <a:gd name="connsiteY5" fmla="*/ 65403 h 169258"/>
                <a:gd name="connsiteX6" fmla="*/ 66935 w 100046"/>
                <a:gd name="connsiteY6" fmla="*/ 113631 h 169258"/>
                <a:gd name="connsiteX7" fmla="*/ 49574 w 100046"/>
                <a:gd name="connsiteY7" fmla="*/ 167646 h 169258"/>
                <a:gd name="connsiteX8" fmla="*/ 7132 w 100046"/>
                <a:gd name="connsiteY8" fmla="*/ 140638 h 169258"/>
                <a:gd name="connsiteX0" fmla="*/ 4170 w 112517"/>
                <a:gd name="connsiteY0" fmla="*/ 154142 h 170508"/>
                <a:gd name="connsiteX1" fmla="*/ 19603 w 112517"/>
                <a:gd name="connsiteY1" fmla="*/ 78907 h 170508"/>
                <a:gd name="connsiteX2" fmla="*/ 52398 w 112517"/>
                <a:gd name="connsiteY2" fmla="*/ 7529 h 170508"/>
                <a:gd name="connsiteX3" fmla="*/ 110272 w 112517"/>
                <a:gd name="connsiteY3" fmla="*/ 5600 h 170508"/>
                <a:gd name="connsiteX4" fmla="*/ 96768 w 112517"/>
                <a:gd name="connsiteY4" fmla="*/ 38395 h 170508"/>
                <a:gd name="connsiteX5" fmla="*/ 60115 w 112517"/>
                <a:gd name="connsiteY5" fmla="*/ 65403 h 170508"/>
                <a:gd name="connsiteX6" fmla="*/ 79406 w 112517"/>
                <a:gd name="connsiteY6" fmla="*/ 113631 h 170508"/>
                <a:gd name="connsiteX7" fmla="*/ 62045 w 112517"/>
                <a:gd name="connsiteY7" fmla="*/ 167646 h 170508"/>
                <a:gd name="connsiteX8" fmla="*/ 4170 w 112517"/>
                <a:gd name="connsiteY8" fmla="*/ 154142 h 170508"/>
                <a:gd name="connsiteX0" fmla="*/ 4954 w 107513"/>
                <a:gd name="connsiteY0" fmla="*/ 154142 h 170508"/>
                <a:gd name="connsiteX1" fmla="*/ 14599 w 107513"/>
                <a:gd name="connsiteY1" fmla="*/ 78907 h 170508"/>
                <a:gd name="connsiteX2" fmla="*/ 47394 w 107513"/>
                <a:gd name="connsiteY2" fmla="*/ 7529 h 170508"/>
                <a:gd name="connsiteX3" fmla="*/ 105268 w 107513"/>
                <a:gd name="connsiteY3" fmla="*/ 5600 h 170508"/>
                <a:gd name="connsiteX4" fmla="*/ 91764 w 107513"/>
                <a:gd name="connsiteY4" fmla="*/ 38395 h 170508"/>
                <a:gd name="connsiteX5" fmla="*/ 55111 w 107513"/>
                <a:gd name="connsiteY5" fmla="*/ 65403 h 170508"/>
                <a:gd name="connsiteX6" fmla="*/ 74402 w 107513"/>
                <a:gd name="connsiteY6" fmla="*/ 113631 h 170508"/>
                <a:gd name="connsiteX7" fmla="*/ 57041 w 107513"/>
                <a:gd name="connsiteY7" fmla="*/ 167646 h 170508"/>
                <a:gd name="connsiteX8" fmla="*/ 4954 w 107513"/>
                <a:gd name="connsiteY8" fmla="*/ 154142 h 170508"/>
                <a:gd name="connsiteX0" fmla="*/ 2473 w 105032"/>
                <a:gd name="connsiteY0" fmla="*/ 154142 h 170508"/>
                <a:gd name="connsiteX1" fmla="*/ 12118 w 105032"/>
                <a:gd name="connsiteY1" fmla="*/ 78907 h 170508"/>
                <a:gd name="connsiteX2" fmla="*/ 44913 w 105032"/>
                <a:gd name="connsiteY2" fmla="*/ 7529 h 170508"/>
                <a:gd name="connsiteX3" fmla="*/ 102787 w 105032"/>
                <a:gd name="connsiteY3" fmla="*/ 5600 h 170508"/>
                <a:gd name="connsiteX4" fmla="*/ 89283 w 105032"/>
                <a:gd name="connsiteY4" fmla="*/ 38395 h 170508"/>
                <a:gd name="connsiteX5" fmla="*/ 52630 w 105032"/>
                <a:gd name="connsiteY5" fmla="*/ 65403 h 170508"/>
                <a:gd name="connsiteX6" fmla="*/ 71921 w 105032"/>
                <a:gd name="connsiteY6" fmla="*/ 113631 h 170508"/>
                <a:gd name="connsiteX7" fmla="*/ 54560 w 105032"/>
                <a:gd name="connsiteY7" fmla="*/ 167646 h 170508"/>
                <a:gd name="connsiteX8" fmla="*/ 2473 w 105032"/>
                <a:gd name="connsiteY8" fmla="*/ 154142 h 170508"/>
                <a:gd name="connsiteX0" fmla="*/ 2473 w 103798"/>
                <a:gd name="connsiteY0" fmla="*/ 153515 h 169881"/>
                <a:gd name="connsiteX1" fmla="*/ 12118 w 103798"/>
                <a:gd name="connsiteY1" fmla="*/ 78280 h 169881"/>
                <a:gd name="connsiteX2" fmla="*/ 44913 w 103798"/>
                <a:gd name="connsiteY2" fmla="*/ 6902 h 169881"/>
                <a:gd name="connsiteX3" fmla="*/ 102787 w 103798"/>
                <a:gd name="connsiteY3" fmla="*/ 4973 h 169881"/>
                <a:gd name="connsiteX4" fmla="*/ 79637 w 103798"/>
                <a:gd name="connsiteY4" fmla="*/ 26194 h 169881"/>
                <a:gd name="connsiteX5" fmla="*/ 52630 w 103798"/>
                <a:gd name="connsiteY5" fmla="*/ 64776 h 169881"/>
                <a:gd name="connsiteX6" fmla="*/ 71921 w 103798"/>
                <a:gd name="connsiteY6" fmla="*/ 113004 h 169881"/>
                <a:gd name="connsiteX7" fmla="*/ 54560 w 103798"/>
                <a:gd name="connsiteY7" fmla="*/ 167019 h 169881"/>
                <a:gd name="connsiteX8" fmla="*/ 2473 w 103798"/>
                <a:gd name="connsiteY8" fmla="*/ 153515 h 169881"/>
                <a:gd name="connsiteX0" fmla="*/ 2473 w 113197"/>
                <a:gd name="connsiteY0" fmla="*/ 151975 h 168341"/>
                <a:gd name="connsiteX1" fmla="*/ 12118 w 113197"/>
                <a:gd name="connsiteY1" fmla="*/ 76740 h 168341"/>
                <a:gd name="connsiteX2" fmla="*/ 44913 w 113197"/>
                <a:gd name="connsiteY2" fmla="*/ 5362 h 168341"/>
                <a:gd name="connsiteX3" fmla="*/ 112432 w 113197"/>
                <a:gd name="connsiteY3" fmla="*/ 7291 h 168341"/>
                <a:gd name="connsiteX4" fmla="*/ 79637 w 113197"/>
                <a:gd name="connsiteY4" fmla="*/ 24654 h 168341"/>
                <a:gd name="connsiteX5" fmla="*/ 52630 w 113197"/>
                <a:gd name="connsiteY5" fmla="*/ 63236 h 168341"/>
                <a:gd name="connsiteX6" fmla="*/ 71921 w 113197"/>
                <a:gd name="connsiteY6" fmla="*/ 111464 h 168341"/>
                <a:gd name="connsiteX7" fmla="*/ 54560 w 113197"/>
                <a:gd name="connsiteY7" fmla="*/ 165479 h 168341"/>
                <a:gd name="connsiteX8" fmla="*/ 2473 w 113197"/>
                <a:gd name="connsiteY8" fmla="*/ 151975 h 168341"/>
                <a:gd name="connsiteX0" fmla="*/ 2473 w 112829"/>
                <a:gd name="connsiteY0" fmla="*/ 151975 h 168341"/>
                <a:gd name="connsiteX1" fmla="*/ 12118 w 112829"/>
                <a:gd name="connsiteY1" fmla="*/ 76740 h 168341"/>
                <a:gd name="connsiteX2" fmla="*/ 44913 w 112829"/>
                <a:gd name="connsiteY2" fmla="*/ 5362 h 168341"/>
                <a:gd name="connsiteX3" fmla="*/ 112432 w 112829"/>
                <a:gd name="connsiteY3" fmla="*/ 7291 h 168341"/>
                <a:gd name="connsiteX4" fmla="*/ 71921 w 112829"/>
                <a:gd name="connsiteY4" fmla="*/ 24654 h 168341"/>
                <a:gd name="connsiteX5" fmla="*/ 52630 w 112829"/>
                <a:gd name="connsiteY5" fmla="*/ 63236 h 168341"/>
                <a:gd name="connsiteX6" fmla="*/ 71921 w 112829"/>
                <a:gd name="connsiteY6" fmla="*/ 111464 h 168341"/>
                <a:gd name="connsiteX7" fmla="*/ 54560 w 112829"/>
                <a:gd name="connsiteY7" fmla="*/ 165479 h 168341"/>
                <a:gd name="connsiteX8" fmla="*/ 2473 w 112829"/>
                <a:gd name="connsiteY8" fmla="*/ 151975 h 168341"/>
                <a:gd name="connsiteX0" fmla="*/ 2473 w 113177"/>
                <a:gd name="connsiteY0" fmla="*/ 157013 h 173379"/>
                <a:gd name="connsiteX1" fmla="*/ 12118 w 113177"/>
                <a:gd name="connsiteY1" fmla="*/ 81778 h 173379"/>
                <a:gd name="connsiteX2" fmla="*/ 44913 w 113177"/>
                <a:gd name="connsiteY2" fmla="*/ 10400 h 173379"/>
                <a:gd name="connsiteX3" fmla="*/ 112432 w 113177"/>
                <a:gd name="connsiteY3" fmla="*/ 12329 h 173379"/>
                <a:gd name="connsiteX4" fmla="*/ 71921 w 113177"/>
                <a:gd name="connsiteY4" fmla="*/ 29692 h 173379"/>
                <a:gd name="connsiteX5" fmla="*/ 52630 w 113177"/>
                <a:gd name="connsiteY5" fmla="*/ 68274 h 173379"/>
                <a:gd name="connsiteX6" fmla="*/ 71921 w 113177"/>
                <a:gd name="connsiteY6" fmla="*/ 116502 h 173379"/>
                <a:gd name="connsiteX7" fmla="*/ 54560 w 113177"/>
                <a:gd name="connsiteY7" fmla="*/ 170517 h 173379"/>
                <a:gd name="connsiteX8" fmla="*/ 2473 w 113177"/>
                <a:gd name="connsiteY8" fmla="*/ 157013 h 173379"/>
                <a:gd name="connsiteX0" fmla="*/ 1414 w 112118"/>
                <a:gd name="connsiteY0" fmla="*/ 157013 h 164403"/>
                <a:gd name="connsiteX1" fmla="*/ 11059 w 112118"/>
                <a:gd name="connsiteY1" fmla="*/ 81778 h 164403"/>
                <a:gd name="connsiteX2" fmla="*/ 43854 w 112118"/>
                <a:gd name="connsiteY2" fmla="*/ 10400 h 164403"/>
                <a:gd name="connsiteX3" fmla="*/ 111373 w 112118"/>
                <a:gd name="connsiteY3" fmla="*/ 12329 h 164403"/>
                <a:gd name="connsiteX4" fmla="*/ 70862 w 112118"/>
                <a:gd name="connsiteY4" fmla="*/ 29692 h 164403"/>
                <a:gd name="connsiteX5" fmla="*/ 51571 w 112118"/>
                <a:gd name="connsiteY5" fmla="*/ 68274 h 164403"/>
                <a:gd name="connsiteX6" fmla="*/ 70862 w 112118"/>
                <a:gd name="connsiteY6" fmla="*/ 116502 h 164403"/>
                <a:gd name="connsiteX7" fmla="*/ 38068 w 112118"/>
                <a:gd name="connsiteY7" fmla="*/ 157014 h 164403"/>
                <a:gd name="connsiteX8" fmla="*/ 1414 w 112118"/>
                <a:gd name="connsiteY8" fmla="*/ 157013 h 164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2118" h="164403">
                  <a:moveTo>
                    <a:pt x="1414" y="157013"/>
                  </a:moveTo>
                  <a:cubicBezTo>
                    <a:pt x="-3087" y="144474"/>
                    <a:pt x="3986" y="106213"/>
                    <a:pt x="11059" y="81778"/>
                  </a:cubicBezTo>
                  <a:cubicBezTo>
                    <a:pt x="18132" y="57343"/>
                    <a:pt x="27135" y="21975"/>
                    <a:pt x="43854" y="10400"/>
                  </a:cubicBezTo>
                  <a:cubicBezTo>
                    <a:pt x="60573" y="-1175"/>
                    <a:pt x="104943" y="-6319"/>
                    <a:pt x="111373" y="12329"/>
                  </a:cubicBezTo>
                  <a:cubicBezTo>
                    <a:pt x="117803" y="30977"/>
                    <a:pt x="80829" y="20368"/>
                    <a:pt x="70862" y="29692"/>
                  </a:cubicBezTo>
                  <a:cubicBezTo>
                    <a:pt x="60895" y="39016"/>
                    <a:pt x="51571" y="53806"/>
                    <a:pt x="51571" y="68274"/>
                  </a:cubicBezTo>
                  <a:cubicBezTo>
                    <a:pt x="51571" y="82742"/>
                    <a:pt x="70862" y="98497"/>
                    <a:pt x="70862" y="116502"/>
                  </a:cubicBezTo>
                  <a:cubicBezTo>
                    <a:pt x="70862" y="134507"/>
                    <a:pt x="49643" y="150262"/>
                    <a:pt x="38068" y="157014"/>
                  </a:cubicBezTo>
                  <a:cubicBezTo>
                    <a:pt x="26493" y="163766"/>
                    <a:pt x="5915" y="169552"/>
                    <a:pt x="1414" y="157013"/>
                  </a:cubicBezTo>
                  <a:close/>
                </a:path>
              </a:pathLst>
            </a:custGeom>
            <a:solidFill>
              <a:srgbClr val="FACB9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</p:grpSp>
      <p:sp>
        <p:nvSpPr>
          <p:cNvPr id="207" name="Isosceles Triangle 206">
            <a:hlinkClick r:id="" action="ppaction://hlinkshowjump?jump=lastslideviewed"/>
            <a:extLst>
              <a:ext uri="{FF2B5EF4-FFF2-40B4-BE49-F238E27FC236}">
                <a16:creationId xmlns:a16="http://schemas.microsoft.com/office/drawing/2014/main" id="{D2E2C1D4-04D8-48D4-BA5F-79AA90C968E1}"/>
              </a:ext>
            </a:extLst>
          </p:cNvPr>
          <p:cNvSpPr/>
          <p:nvPr/>
        </p:nvSpPr>
        <p:spPr>
          <a:xfrm rot="5400000">
            <a:off x="16839455" y="107300"/>
            <a:ext cx="1555845" cy="1341246"/>
          </a:xfrm>
          <a:prstGeom prst="triangle">
            <a:avLst/>
          </a:prstGeom>
          <a:solidFill>
            <a:srgbClr val="C00000"/>
          </a:solidFill>
          <a:ln>
            <a:noFill/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/>
            <a:endParaRPr lang="en-US" sz="2700">
              <a:solidFill>
                <a:prstClr val="white"/>
              </a:solidFill>
              <a:latin typeface="Calibri" panose="020F0502020204030204"/>
            </a:endParaRPr>
          </a:p>
        </p:txBody>
      </p:sp>
    </p:spTree>
    <p:extLst>
      <p:ext uri="{BB962C8B-B14F-4D97-AF65-F5344CB8AC3E}">
        <p14:creationId xmlns:p14="http://schemas.microsoft.com/office/powerpoint/2010/main" val="40779043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spd="slow" advClick="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70833E-6 -2.22222E-6 L -0.20026 -0.2243 " pathEditMode="relative" rAng="0" ptsTypes="AA">
                                      <p:cBhvr>
                                        <p:cTn id="6" dur="225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0013" y="-11227"/>
                                    </p:animMotion>
                                  </p:childTnLst>
                                  <p:subTnLst>
                                    <p:audio>
                                      <p:cMediaNode vol="18000"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ay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7" presetID="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2250" fill="hold"/>
                                        <p:tgtEl>
                                          <p:spTgt spid="20"/>
                                        </p:tgtEl>
                                      </p:cBhvr>
                                      <p:by x="50000" y="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8" presetClass="emph" presetSubtype="0" accel="51000" decel="49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-43200000">
                                      <p:cBhvr>
                                        <p:cTn id="10" dur="225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" presetID="37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1705 0.01598 C 0.01523 0.04375 -0.02774 -0.09074 -0.0392 -0.11412 C -0.06159 -0.15833 -0.06459 -0.16527 -0.07904 -0.19838 C -0.09388 -0.225 -0.10717 -0.25717 -0.1155 -0.27685 C -0.12761 -0.29606 -0.15222 -0.35231 -0.1323 -0.36296 " pathEditMode="relative" rAng="0" ptsTypes="AAAAA">
                                      <p:cBhvr>
                                        <p:cTn id="12" dur="225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7852" y="-18773"/>
                                    </p:animMotion>
                                  </p:childTnLst>
                                </p:cTn>
                              </p:par>
                              <p:par>
                                <p:cTn id="13" presetID="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2250" fill="hold"/>
                                        <p:tgtEl>
                                          <p:spTgt spid="30"/>
                                        </p:tgtEl>
                                      </p:cBhvr>
                                      <p:by x="60000" y="6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2250"/>
                            </p:stCondLst>
                            <p:childTnLst>
                              <p:par>
                                <p:cTn id="16" presetID="42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1323 -0.36296 L -0.64766 -0.38194 " pathEditMode="relative" rAng="0" ptsTypes="AA">
                                      <p:cBhvr>
                                        <p:cTn id="17" dur="75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5768" y="-949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sut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8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-43200000">
                                      <p:cBhvr>
                                        <p:cTn id="19" dur="75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0" presetID="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21" dur="500" fill="hold"/>
                                        <p:tgtEl>
                                          <p:spTgt spid="30"/>
                                        </p:tgtEl>
                                      </p:cBhvr>
                                      <p:by x="95000" y="95000"/>
                                    </p:animScale>
                                  </p:childTnLst>
                                </p:cTn>
                              </p:par>
                              <p:par>
                                <p:cTn id="22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91667E-6 -2.96296E-6 L -0.04115 0.05209 " pathEditMode="relative" rAng="0" ptsTypes="AA">
                                      <p:cBhvr>
                                        <p:cTn id="23" dur="75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057" y="2593"/>
                                    </p:animMotion>
                                  </p:childTnLst>
                                </p:cTn>
                              </p:par>
                              <p:par>
                                <p:cTn id="24" presetID="42" presetClass="path" presetSubtype="0" accel="50000" decel="50000" fill="hold" nodeType="withEffect">
                                  <p:stCondLst>
                                    <p:cond delay="650"/>
                                  </p:stCondLst>
                                  <p:childTnLst>
                                    <p:animMotion origin="layout" path="M -0.64766 -0.38194 L -0.77683 -0.31921 " pathEditMode="relative" rAng="0" ptsTypes="AA">
                                      <p:cBhvr>
                                        <p:cTn id="25" dur="4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6458" y="3125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sut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26" presetID="6" presetClass="emph" presetSubtype="0" fill="hold" nodeType="withEffect">
                                  <p:stCondLst>
                                    <p:cond delay="650"/>
                                  </p:stCondLst>
                                  <p:childTnLst>
                                    <p:animScale>
                                      <p:cBhvr>
                                        <p:cTn id="27" dur="400" fill="hold"/>
                                        <p:tgtEl>
                                          <p:spTgt spid="30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id="28" presetID="1" presetClass="exit" presetSubtype="0" fill="hold" nodeType="withEffect">
                                  <p:stCondLst>
                                    <p:cond delay="65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" presetID="1" presetClass="entr" presetSubtype="0" fill="hold" nodeType="withEffect">
                                  <p:stCondLst>
                                    <p:cond delay="65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3300"/>
                            </p:stCondLst>
                            <p:childTnLst>
                              <p:par>
                                <p:cTn id="33" presetID="1" presetClass="exit" presetSubtype="0" fill="hold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xit" presetSubtype="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ntr" presetSubtype="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18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18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1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30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47" dur="500" fill="hold"/>
                                        <p:tgtEl>
                                          <p:spTgt spid="180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48" dur="500" fill="hold"/>
                                        <p:tgtEl>
                                          <p:spTgt spid="180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49" dur="500" fill="hold"/>
                                        <p:tgtEl>
                                          <p:spTgt spid="180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set>
                                      <p:cBhvr>
                                        <p:cTn id="50" dur="500" fill="hold"/>
                                        <p:tgtEl>
                                          <p:spTgt spid="180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than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51" presetID="32" presetClass="emph" presetSubtype="0" repeatCount="indefinite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52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53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8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54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8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55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8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56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8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0" grpId="0"/>
      <p:bldP spid="180" grpId="1"/>
      <p:bldP spid="180" grpId="2"/>
    </p:bld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" name="dapan4">
            <a:hlinkClick r:id="rId7" action="ppaction://hlinksldjump"/>
            <a:extLst>
              <a:ext uri="{FF2B5EF4-FFF2-40B4-BE49-F238E27FC236}">
                <a16:creationId xmlns:a16="http://schemas.microsoft.com/office/drawing/2014/main" id="{418CDFC5-F1F2-4A05-8601-C70753D78DAD}"/>
              </a:ext>
            </a:extLst>
          </p:cNvPr>
          <p:cNvSpPr/>
          <p:nvPr/>
        </p:nvSpPr>
        <p:spPr>
          <a:xfrm>
            <a:off x="9706711" y="7865036"/>
            <a:ext cx="7069016" cy="1511721"/>
          </a:xfrm>
          <a:prstGeom prst="roundRect">
            <a:avLst>
              <a:gd name="adj" fmla="val 50000"/>
            </a:avLst>
          </a:prstGeom>
          <a:solidFill>
            <a:srgbClr val="FFC000"/>
          </a:solidFill>
          <a:ln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 prstMaterial="matte">
            <a:bevelT w="165100" h="254000" prst="hardEdge"/>
            <a:bevelB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/>
            <a:r>
              <a:rPr lang="vi-VN" sz="4400" dirty="0">
                <a:solidFill>
                  <a:schemeClr val="tx1">
                    <a:lumMod val="95000"/>
                    <a:lumOff val="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D. Vết xước trên đồng hồ</a:t>
            </a:r>
          </a:p>
        </p:txBody>
      </p:sp>
      <p:sp>
        <p:nvSpPr>
          <p:cNvPr id="48" name="dapan3">
            <a:hlinkClick r:id="rId7" action="ppaction://hlinksldjump"/>
            <a:extLst>
              <a:ext uri="{FF2B5EF4-FFF2-40B4-BE49-F238E27FC236}">
                <a16:creationId xmlns:a16="http://schemas.microsoft.com/office/drawing/2014/main" id="{94E5965D-5739-45BE-B5BB-34E81578A358}"/>
              </a:ext>
            </a:extLst>
          </p:cNvPr>
          <p:cNvSpPr/>
          <p:nvPr/>
        </p:nvSpPr>
        <p:spPr>
          <a:xfrm>
            <a:off x="1512277" y="7865036"/>
            <a:ext cx="7069016" cy="1511721"/>
          </a:xfrm>
          <a:prstGeom prst="roundRect">
            <a:avLst>
              <a:gd name="adj" fmla="val 50000"/>
            </a:avLst>
          </a:prstGeom>
          <a:solidFill>
            <a:srgbClr val="FFC000"/>
          </a:solidFill>
          <a:ln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 prstMaterial="matte">
            <a:bevelT w="165100" h="254000" prst="hardEdge"/>
            <a:bevelB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/>
            <a:r>
              <a:rPr lang="en-US" sz="4400" dirty="0">
                <a:solidFill>
                  <a:schemeClr val="tx1">
                    <a:lumMod val="95000"/>
                    <a:lumOff val="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</a:t>
            </a:r>
            <a:r>
              <a:rPr lang="vi-VN" sz="4400" dirty="0">
                <a:solidFill>
                  <a:schemeClr val="tx1">
                    <a:lumMod val="95000"/>
                    <a:lumOff val="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 Chất liệu của đồng hồ</a:t>
            </a:r>
          </a:p>
        </p:txBody>
      </p:sp>
      <p:sp>
        <p:nvSpPr>
          <p:cNvPr id="46" name="dapan1">
            <a:hlinkClick r:id="rId7" action="ppaction://hlinksldjump"/>
            <a:extLst>
              <a:ext uri="{FF2B5EF4-FFF2-40B4-BE49-F238E27FC236}">
                <a16:creationId xmlns:a16="http://schemas.microsoft.com/office/drawing/2014/main" id="{85E4AD51-E9FD-4FAD-A292-0E29E7581BF8}"/>
              </a:ext>
            </a:extLst>
          </p:cNvPr>
          <p:cNvSpPr/>
          <p:nvPr/>
        </p:nvSpPr>
        <p:spPr>
          <a:xfrm>
            <a:off x="1512275" y="5508698"/>
            <a:ext cx="7069016" cy="1511721"/>
          </a:xfrm>
          <a:prstGeom prst="roundRect">
            <a:avLst>
              <a:gd name="adj" fmla="val 50000"/>
            </a:avLst>
          </a:prstGeom>
          <a:solidFill>
            <a:srgbClr val="FFC000"/>
          </a:solidFill>
          <a:ln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 prstMaterial="matte">
            <a:bevelT w="165100" h="254000" prst="hardEdge"/>
            <a:bevelB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/>
            <a:r>
              <a:rPr lang="vi-VN" sz="4400" dirty="0">
                <a:solidFill>
                  <a:schemeClr val="tx1">
                    <a:lumMod val="95000"/>
                    <a:lumOff val="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A. Tuổi của đồng hồ</a:t>
            </a:r>
          </a:p>
        </p:txBody>
      </p:sp>
      <p:sp>
        <p:nvSpPr>
          <p:cNvPr id="45" name="dapan2">
            <a:hlinkClick r:id="rId8" action="ppaction://hlinksldjump"/>
            <a:extLst>
              <a:ext uri="{FF2B5EF4-FFF2-40B4-BE49-F238E27FC236}">
                <a16:creationId xmlns:a16="http://schemas.microsoft.com/office/drawing/2014/main" id="{5F4C0911-E488-4275-9DA5-0D19DF513A7E}"/>
              </a:ext>
            </a:extLst>
          </p:cNvPr>
          <p:cNvSpPr/>
          <p:nvPr/>
        </p:nvSpPr>
        <p:spPr>
          <a:xfrm>
            <a:off x="9706711" y="5508698"/>
            <a:ext cx="7069016" cy="1511721"/>
          </a:xfrm>
          <a:prstGeom prst="roundRect">
            <a:avLst>
              <a:gd name="adj" fmla="val 50000"/>
            </a:avLst>
          </a:prstGeom>
          <a:solidFill>
            <a:srgbClr val="FFC000"/>
          </a:solidFill>
          <a:ln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 prstMaterial="matte">
            <a:bevelT w="165100" h="254000" prst="hardEdge"/>
            <a:bevelB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/>
            <a:r>
              <a:rPr lang="en-US" sz="4400" dirty="0">
                <a:solidFill>
                  <a:schemeClr val="tx1">
                    <a:lumMod val="95000"/>
                    <a:lumOff val="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</a:t>
            </a:r>
            <a:r>
              <a:rPr lang="vi-VN" sz="4400" dirty="0">
                <a:solidFill>
                  <a:schemeClr val="tx1">
                    <a:lumMod val="95000"/>
                    <a:lumOff val="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 Màu sắc của mặt đồng hồ</a:t>
            </a:r>
          </a:p>
        </p:txBody>
      </p:sp>
      <p:sp>
        <p:nvSpPr>
          <p:cNvPr id="20" name="Rectangle: Rounded Corners 19">
            <a:extLst>
              <a:ext uri="{FF2B5EF4-FFF2-40B4-BE49-F238E27FC236}">
                <a16:creationId xmlns:a16="http://schemas.microsoft.com/office/drawing/2014/main" id="{1BEF8640-1554-468C-9D8E-2F35441828B8}"/>
              </a:ext>
            </a:extLst>
          </p:cNvPr>
          <p:cNvSpPr/>
          <p:nvPr/>
        </p:nvSpPr>
        <p:spPr>
          <a:xfrm>
            <a:off x="2338754" y="2012081"/>
            <a:ext cx="13610493" cy="2910627"/>
          </a:xfrm>
          <a:prstGeom prst="roundRect">
            <a:avLst>
              <a:gd name="adj" fmla="val 50000"/>
            </a:avLst>
          </a:prstGeom>
          <a:solidFill>
            <a:srgbClr val="FFC000"/>
          </a:solidFill>
          <a:ln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 prstMaterial="matte">
            <a:bevelT w="165100" h="254000" prst="hardEdge"/>
            <a:bevelB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/>
            <a:r>
              <a:rPr lang="en-US" sz="5400" b="1" dirty="0">
                <a:solidFill>
                  <a:schemeClr val="tx1">
                    <a:lumMod val="95000"/>
                    <a:lumOff val="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5. </a:t>
            </a:r>
            <a:r>
              <a:rPr lang="vi-VN" sz="5400" b="1" dirty="0">
                <a:solidFill>
                  <a:schemeClr val="tx1">
                    <a:lumMod val="95000"/>
                    <a:lumOff val="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Điều gì KHÔNG được Holmes đề cập khi quan sát chiếc đồng hồ?</a:t>
            </a:r>
          </a:p>
        </p:txBody>
      </p:sp>
      <p:pic>
        <p:nvPicPr>
          <p:cNvPr id="8" name="Correct Answer #3 Sound Effect">
            <a:hlinkClick r:id="" action="ppaction://media"/>
            <a:extLst>
              <a:ext uri="{FF2B5EF4-FFF2-40B4-BE49-F238E27FC236}">
                <a16:creationId xmlns:a16="http://schemas.microsoft.com/office/drawing/2014/main" id="{1F115F33-28E6-497D-8808-8F875892115B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9"/>
          <a:stretch>
            <a:fillRect/>
          </a:stretch>
        </p:blipFill>
        <p:spPr>
          <a:xfrm>
            <a:off x="1704844" y="-731044"/>
            <a:ext cx="731045" cy="731045"/>
          </a:xfrm>
          <a:prstGeom prst="rect">
            <a:avLst/>
          </a:prstGeom>
        </p:spPr>
      </p:pic>
      <p:pic>
        <p:nvPicPr>
          <p:cNvPr id="9" name="Wrong Answer">
            <a:hlinkClick r:id="" action="ppaction://media"/>
            <a:extLst>
              <a:ext uri="{FF2B5EF4-FFF2-40B4-BE49-F238E27FC236}">
                <a16:creationId xmlns:a16="http://schemas.microsoft.com/office/drawing/2014/main" id="{BEBCA806-14C1-4308-A4A2-D3DD27FDE377}"/>
              </a:ext>
            </a:extLst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9"/>
          <a:stretch>
            <a:fillRect/>
          </a:stretch>
        </p:blipFill>
        <p:spPr>
          <a:xfrm>
            <a:off x="3022876" y="-731047"/>
            <a:ext cx="731045" cy="731045"/>
          </a:xfrm>
          <a:prstGeom prst="rect">
            <a:avLst/>
          </a:prstGeom>
        </p:spPr>
      </p:pic>
      <p:sp>
        <p:nvSpPr>
          <p:cNvPr id="10" name="Action Button: Return 9">
            <a:hlinkClick r:id="rId10" action="ppaction://hlinksldjump" highlightClick="1"/>
            <a:extLst>
              <a:ext uri="{FF2B5EF4-FFF2-40B4-BE49-F238E27FC236}">
                <a16:creationId xmlns:a16="http://schemas.microsoft.com/office/drawing/2014/main" id="{E20CEA7B-FBCA-4FED-8C7E-F830C1695342}"/>
              </a:ext>
            </a:extLst>
          </p:cNvPr>
          <p:cNvSpPr/>
          <p:nvPr/>
        </p:nvSpPr>
        <p:spPr>
          <a:xfrm rot="16200000">
            <a:off x="0" y="0"/>
            <a:ext cx="1301262" cy="1301262"/>
          </a:xfrm>
          <a:prstGeom prst="actionButtonReturn">
            <a:avLst/>
          </a:prstGeom>
          <a:solidFill>
            <a:srgbClr val="FFC000"/>
          </a:solidFill>
          <a:ln>
            <a:noFill/>
          </a:ln>
          <a:effectLst>
            <a:outerShdw blurRad="57785" dist="33020" dir="318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brightRoom" dir="t">
              <a:rot lat="0" lon="0" rev="600000"/>
            </a:lightRig>
          </a:scene3d>
          <a:sp3d prstMaterial="metal">
            <a:bevelT w="38100" h="57150"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37160" tIns="68580" rIns="137160" bIns="6858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just" defTabSz="685800"/>
            <a:endParaRPr lang="en-US" sz="4800">
              <a:solidFill>
                <a:prstClr val="white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114126036"/>
      </p:ext>
    </p:extLst>
  </p:cSld>
  <p:clrMapOvr>
    <a:masterClrMapping/>
  </p:clrMapOvr>
  <p:transition advClick="0">
    <p:circl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" presetClass="entr" presetSubtype="8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" presetID="2" presetClass="entr" presetSubtype="8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" presetID="2" presetClass="entr" presetSubtype="2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2" presetClass="entr" presetSubtype="2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24" restart="whenNotActive" fill="hold" evtFilter="cancelBubble" nodeType="interactiveSeq">
                <p:stCondLst>
                  <p:cond evt="onClick" delay="0">
                    <p:tgtEl>
                      <p:spTgt spid="4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5" fill="hold">
                      <p:stCondLst>
                        <p:cond delay="0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28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92D050"/>
                                      </p:to>
                                    </p:animClr>
                                    <p:set>
                                      <p:cBhvr>
                                        <p:cTn id="29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30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32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5050"/>
                                      </p:to>
                                    </p:animClr>
                                    <p:set>
                                      <p:cBhvr>
                                        <p:cTn id="33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34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36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5050"/>
                                      </p:to>
                                    </p:animClr>
                                    <p:set>
                                      <p:cBhvr>
                                        <p:cTn id="37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38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40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5050"/>
                                      </p:to>
                                    </p:animClr>
                                    <p:set>
                                      <p:cBhvr>
                                        <p:cTn id="41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42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mediacall" presetSubtype="0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cmd type="call" cmd="playFrom(0.0)">
                                      <p:cBhvr>
                                        <p:cTn id="44" dur="3682" fill="hold"/>
                                        <p:tgtEl>
                                          <p:spTgt spid="8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5"/>
                  </p:tgtEl>
                </p:cond>
              </p:nextCondLst>
            </p:seq>
            <p:seq concurrent="1" nextAc="seek">
              <p:cTn id="45" restart="whenNotActive" fill="hold" evtFilter="cancelBubble" nodeType="interactiveSeq">
                <p:stCondLst>
                  <p:cond evt="onClick" delay="0">
                    <p:tgtEl>
                      <p:spTgt spid="4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6" fill="hold">
                      <p:stCondLst>
                        <p:cond delay="0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49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5050"/>
                                      </p:to>
                                    </p:animClr>
                                    <p:set>
                                      <p:cBhvr>
                                        <p:cTn id="50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51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2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53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5050"/>
                                      </p:to>
                                    </p:animClr>
                                    <p:set>
                                      <p:cBhvr>
                                        <p:cTn id="54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55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6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57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5050"/>
                                      </p:to>
                                    </p:animClr>
                                    <p:set>
                                      <p:cBhvr>
                                        <p:cTn id="58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59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0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61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92D050"/>
                                      </p:to>
                                    </p:animClr>
                                    <p:set>
                                      <p:cBhvr>
                                        <p:cTn id="62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63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4" presetID="1" presetClass="mediacall" presetSubtype="0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cmd type="call" cmd="playFrom(0.0)">
                                      <p:cBhvr>
                                        <p:cTn id="65" dur="1186" fill="hold"/>
                                        <p:tgtEl>
                                          <p:spTgt spid="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6"/>
                  </p:tgtEl>
                </p:cond>
              </p:nextCondLst>
            </p:seq>
            <p:seq concurrent="1" nextAc="seek">
              <p:cTn id="66" restart="whenNotActive" fill="hold" evtFilter="cancelBubble" nodeType="interactiveSeq">
                <p:stCondLst>
                  <p:cond evt="onClick" delay="0">
                    <p:tgtEl>
                      <p:spTgt spid="4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7" fill="hold">
                      <p:stCondLst>
                        <p:cond delay="0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70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5050"/>
                                      </p:to>
                                    </p:animClr>
                                    <p:set>
                                      <p:cBhvr>
                                        <p:cTn id="71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72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3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74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5050"/>
                                      </p:to>
                                    </p:animClr>
                                    <p:set>
                                      <p:cBhvr>
                                        <p:cTn id="75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76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7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78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5050"/>
                                      </p:to>
                                    </p:animClr>
                                    <p:set>
                                      <p:cBhvr>
                                        <p:cTn id="79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80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1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82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92D050"/>
                                      </p:to>
                                    </p:animClr>
                                    <p:set>
                                      <p:cBhvr>
                                        <p:cTn id="83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84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5" presetID="1" presetClass="mediacall" presetSubtype="0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cmd type="call" cmd="playFrom(0.0)">
                                      <p:cBhvr>
                                        <p:cTn id="86" dur="1186" fill="hold"/>
                                        <p:tgtEl>
                                          <p:spTgt spid="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8"/>
                  </p:tgtEl>
                </p:cond>
              </p:nextCondLst>
            </p:seq>
            <p:seq concurrent="1" nextAc="seek">
              <p:cTn id="87" restart="whenNotActive" fill="hold" evtFilter="cancelBubble" nodeType="interactiveSeq">
                <p:stCondLst>
                  <p:cond evt="onClick" delay="0">
                    <p:tgtEl>
                      <p:spTgt spid="4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8" fill="hold">
                      <p:stCondLst>
                        <p:cond delay="0"/>
                      </p:stCondLst>
                      <p:childTnLst>
                        <p:par>
                          <p:cTn id="89" fill="hold">
                            <p:stCondLst>
                              <p:cond delay="0"/>
                            </p:stCondLst>
                            <p:childTnLst>
                              <p:par>
                                <p:cTn id="90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91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5050"/>
                                      </p:to>
                                    </p:animClr>
                                    <p:set>
                                      <p:cBhvr>
                                        <p:cTn id="92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93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4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95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5050"/>
                                      </p:to>
                                    </p:animClr>
                                    <p:set>
                                      <p:cBhvr>
                                        <p:cTn id="96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97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8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99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5050"/>
                                      </p:to>
                                    </p:animClr>
                                    <p:set>
                                      <p:cBhvr>
                                        <p:cTn id="100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01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2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103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92D050"/>
                                      </p:to>
                                    </p:animClr>
                                    <p:set>
                                      <p:cBhvr>
                                        <p:cTn id="104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05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6" presetID="1" presetClass="mediacall" presetSubtype="0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cmd type="call" cmd="playFrom(0.0)">
                                      <p:cBhvr>
                                        <p:cTn id="107" dur="1186" fill="hold"/>
                                        <p:tgtEl>
                                          <p:spTgt spid="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7"/>
                  </p:tgtEl>
                </p:cond>
              </p:nextCondLst>
            </p:seq>
            <p:audio>
              <p:cMediaNode vol="80000">
                <p:cTn id="108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8"/>
                </p:tgtEl>
              </p:cMediaNode>
            </p:audio>
            <p:audio>
              <p:cMediaNode vol="80000">
                <p:cTn id="109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9"/>
                </p:tgtEl>
              </p:cMediaNode>
            </p:audio>
          </p:childTnLst>
        </p:cTn>
      </p:par>
    </p:tnLst>
    <p:bldLst>
      <p:bldP spid="47" grpId="0" animBg="1"/>
      <p:bldP spid="48" grpId="0" animBg="1"/>
      <p:bldP spid="46" grpId="0" animBg="1"/>
      <p:bldP spid="45" grpId="0" animBg="1"/>
      <p:bldP spid="20" grpId="0" animBg="1"/>
    </p:bld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6" name="Picture 155" descr="Shape, arrow&#10;&#10;Description automatically generated">
            <a:extLst>
              <a:ext uri="{FF2B5EF4-FFF2-40B4-BE49-F238E27FC236}">
                <a16:creationId xmlns:a16="http://schemas.microsoft.com/office/drawing/2014/main" id="{A886C8CA-3AF5-4589-B175-DE8D9223C8B9}"/>
              </a:ext>
            </a:extLst>
          </p:cNvPr>
          <p:cNvPicPr>
            <a:picLocks noChangeAspect="1"/>
          </p:cNvPicPr>
          <p:nvPr/>
        </p:nvPicPr>
        <p:blipFill rotWithShape="1"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8685"/>
          <a:stretch/>
        </p:blipFill>
        <p:spPr>
          <a:xfrm>
            <a:off x="0" y="0"/>
            <a:ext cx="18288000" cy="7794897"/>
          </a:xfrm>
          <a:prstGeom prst="rect">
            <a:avLst/>
          </a:prstGeom>
        </p:spPr>
      </p:pic>
      <p:grpSp>
        <p:nvGrpSpPr>
          <p:cNvPr id="35" name="Group 34">
            <a:extLst>
              <a:ext uri="{FF2B5EF4-FFF2-40B4-BE49-F238E27FC236}">
                <a16:creationId xmlns:a16="http://schemas.microsoft.com/office/drawing/2014/main" id="{CF3EAF05-564B-4C1D-A70A-63FE915D7BCD}"/>
              </a:ext>
            </a:extLst>
          </p:cNvPr>
          <p:cNvGrpSpPr/>
          <p:nvPr/>
        </p:nvGrpSpPr>
        <p:grpSpPr>
          <a:xfrm>
            <a:off x="-204279" y="4121945"/>
            <a:ext cx="18510599" cy="6165057"/>
            <a:chOff x="-136186" y="2747963"/>
            <a:chExt cx="12340399" cy="4110038"/>
          </a:xfrm>
        </p:grpSpPr>
        <p:grpSp>
          <p:nvGrpSpPr>
            <p:cNvPr id="36" name="Group 35">
              <a:extLst>
                <a:ext uri="{FF2B5EF4-FFF2-40B4-BE49-F238E27FC236}">
                  <a16:creationId xmlns:a16="http://schemas.microsoft.com/office/drawing/2014/main" id="{537C6AF0-C4CE-438C-922C-012F2700F0B1}"/>
                </a:ext>
              </a:extLst>
            </p:cNvPr>
            <p:cNvGrpSpPr/>
            <p:nvPr/>
          </p:nvGrpSpPr>
          <p:grpSpPr>
            <a:xfrm>
              <a:off x="-136186" y="2747963"/>
              <a:ext cx="12340399" cy="4110038"/>
              <a:chOff x="-136186" y="2747963"/>
              <a:chExt cx="12340399" cy="4110038"/>
            </a:xfrm>
          </p:grpSpPr>
          <p:sp>
            <p:nvSpPr>
              <p:cNvPr id="38" name="Rectangle 37">
                <a:extLst>
                  <a:ext uri="{FF2B5EF4-FFF2-40B4-BE49-F238E27FC236}">
                    <a16:creationId xmlns:a16="http://schemas.microsoft.com/office/drawing/2014/main" id="{08C48BC8-3715-4B8F-9836-585F21B0C5A5}"/>
                  </a:ext>
                </a:extLst>
              </p:cNvPr>
              <p:cNvSpPr/>
              <p:nvPr/>
            </p:nvSpPr>
            <p:spPr>
              <a:xfrm>
                <a:off x="0" y="2747963"/>
                <a:ext cx="12192000" cy="4110038"/>
              </a:xfrm>
              <a:prstGeom prst="rect">
                <a:avLst/>
              </a:prstGeom>
              <a:solidFill>
                <a:srgbClr val="6DD327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/>
                <a:endParaRPr lang="en-US" sz="2700" dirty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39" name="Parallelogram 38">
                <a:extLst>
                  <a:ext uri="{FF2B5EF4-FFF2-40B4-BE49-F238E27FC236}">
                    <a16:creationId xmlns:a16="http://schemas.microsoft.com/office/drawing/2014/main" id="{277ED640-C5F4-416C-AB1F-236C55E784C8}"/>
                  </a:ext>
                </a:extLst>
              </p:cNvPr>
              <p:cNvSpPr/>
              <p:nvPr/>
            </p:nvSpPr>
            <p:spPr>
              <a:xfrm>
                <a:off x="-136186" y="2891231"/>
                <a:ext cx="3988339" cy="2848087"/>
              </a:xfrm>
              <a:prstGeom prst="parallelogram">
                <a:avLst>
                  <a:gd name="adj" fmla="val 136599"/>
                </a:avLst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/>
                <a:endParaRPr lang="en-US" sz="270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40" name="Parallelogram 39">
                <a:extLst>
                  <a:ext uri="{FF2B5EF4-FFF2-40B4-BE49-F238E27FC236}">
                    <a16:creationId xmlns:a16="http://schemas.microsoft.com/office/drawing/2014/main" id="{97BAA9B5-7C4F-47A3-9BF4-81B9CF732524}"/>
                  </a:ext>
                </a:extLst>
              </p:cNvPr>
              <p:cNvSpPr/>
              <p:nvPr/>
            </p:nvSpPr>
            <p:spPr>
              <a:xfrm flipV="1">
                <a:off x="3761549" y="2891231"/>
                <a:ext cx="8442664" cy="45719"/>
              </a:xfrm>
              <a:prstGeom prst="parallelogram">
                <a:avLst>
                  <a:gd name="adj" fmla="val 0"/>
                </a:avLst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/>
                <a:endParaRPr lang="en-US" sz="270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41" name="Parallelogram 40">
                <a:extLst>
                  <a:ext uri="{FF2B5EF4-FFF2-40B4-BE49-F238E27FC236}">
                    <a16:creationId xmlns:a16="http://schemas.microsoft.com/office/drawing/2014/main" id="{A5292BCF-770F-4BA8-83A0-43C73DC1C754}"/>
                  </a:ext>
                </a:extLst>
              </p:cNvPr>
              <p:cNvSpPr/>
              <p:nvPr/>
            </p:nvSpPr>
            <p:spPr>
              <a:xfrm>
                <a:off x="1006174" y="4908085"/>
                <a:ext cx="2738136" cy="61994"/>
              </a:xfrm>
              <a:prstGeom prst="parallelogram">
                <a:avLst>
                  <a:gd name="adj" fmla="val 142625"/>
                </a:avLst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/>
                <a:endParaRPr lang="en-US" sz="270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42" name="Parallelogram 41">
                <a:extLst>
                  <a:ext uri="{FF2B5EF4-FFF2-40B4-BE49-F238E27FC236}">
                    <a16:creationId xmlns:a16="http://schemas.microsoft.com/office/drawing/2014/main" id="{BBFEB853-1039-4223-B0A7-026BAECBD372}"/>
                  </a:ext>
                </a:extLst>
              </p:cNvPr>
              <p:cNvSpPr/>
              <p:nvPr/>
            </p:nvSpPr>
            <p:spPr>
              <a:xfrm>
                <a:off x="2862187" y="3508905"/>
                <a:ext cx="2373535" cy="45719"/>
              </a:xfrm>
              <a:prstGeom prst="parallelogram">
                <a:avLst>
                  <a:gd name="adj" fmla="val 142625"/>
                </a:avLst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/>
                <a:endParaRPr lang="en-US" sz="270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43" name="Parallelogram 42">
                <a:extLst>
                  <a:ext uri="{FF2B5EF4-FFF2-40B4-BE49-F238E27FC236}">
                    <a16:creationId xmlns:a16="http://schemas.microsoft.com/office/drawing/2014/main" id="{CEA748EC-AA0C-4382-9562-CCAD1F34B3A8}"/>
                  </a:ext>
                </a:extLst>
              </p:cNvPr>
              <p:cNvSpPr/>
              <p:nvPr/>
            </p:nvSpPr>
            <p:spPr>
              <a:xfrm>
                <a:off x="3578535" y="3508905"/>
                <a:ext cx="1678727" cy="1461175"/>
              </a:xfrm>
              <a:prstGeom prst="parallelogram">
                <a:avLst>
                  <a:gd name="adj" fmla="val 107427"/>
                </a:avLst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/>
                <a:endParaRPr lang="en-US" sz="270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</p:grpSp>
        <p:sp>
          <p:nvSpPr>
            <p:cNvPr id="37" name="Block Arc 36">
              <a:extLst>
                <a:ext uri="{FF2B5EF4-FFF2-40B4-BE49-F238E27FC236}">
                  <a16:creationId xmlns:a16="http://schemas.microsoft.com/office/drawing/2014/main" id="{E954F917-7174-4181-AE36-94287DF90CCC}"/>
                </a:ext>
              </a:extLst>
            </p:cNvPr>
            <p:cNvSpPr/>
            <p:nvPr/>
          </p:nvSpPr>
          <p:spPr>
            <a:xfrm rot="3704227">
              <a:off x="4056684" y="3569040"/>
              <a:ext cx="749561" cy="1206514"/>
            </a:xfrm>
            <a:prstGeom prst="blockArc">
              <a:avLst>
                <a:gd name="adj1" fmla="val 15469952"/>
                <a:gd name="adj2" fmla="val 4256132"/>
                <a:gd name="adj3" fmla="val 9714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black"/>
                </a:solidFill>
                <a:latin typeface="Calibri" panose="020F0502020204030204"/>
              </a:endParaRPr>
            </a:p>
          </p:txBody>
        </p:sp>
      </p:grpSp>
      <p:pic>
        <p:nvPicPr>
          <p:cNvPr id="16" name="Picture 15" descr="A picture containing male, grate&#10;&#10;Description automatically generated">
            <a:extLst>
              <a:ext uri="{FF2B5EF4-FFF2-40B4-BE49-F238E27FC236}">
                <a16:creationId xmlns:a16="http://schemas.microsoft.com/office/drawing/2014/main" id="{BBDCF3AB-C970-4807-A10D-28B83BF7098E}"/>
              </a:ext>
            </a:extLst>
          </p:cNvPr>
          <p:cNvPicPr>
            <a:picLocks noChangeAspect="1"/>
          </p:cNvPicPr>
          <p:nvPr/>
        </p:nvPicPr>
        <p:blipFill>
          <a:blip r:embed="rId6">
            <a:duotone>
              <a:prstClr val="black"/>
              <a:schemeClr val="bg1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46959" y="2234837"/>
            <a:ext cx="3817796" cy="4473980"/>
          </a:xfrm>
          <a:prstGeom prst="rect">
            <a:avLst/>
          </a:prstGeom>
          <a:effectLst>
            <a:outerShdw blurRad="25400" dir="15720000" sy="23000" kx="-1200000" algn="bl" rotWithShape="0">
              <a:prstClr val="black">
                <a:alpha val="20000"/>
              </a:prstClr>
            </a:outerShdw>
          </a:effectLst>
        </p:spPr>
      </p:pic>
      <p:grpSp>
        <p:nvGrpSpPr>
          <p:cNvPr id="73" name="Group 72">
            <a:extLst>
              <a:ext uri="{FF2B5EF4-FFF2-40B4-BE49-F238E27FC236}">
                <a16:creationId xmlns:a16="http://schemas.microsoft.com/office/drawing/2014/main" id="{DDAFA864-9D15-4210-9E17-94E9CFF69DDC}"/>
              </a:ext>
            </a:extLst>
          </p:cNvPr>
          <p:cNvGrpSpPr/>
          <p:nvPr/>
        </p:nvGrpSpPr>
        <p:grpSpPr>
          <a:xfrm flipH="1">
            <a:off x="2449587" y="2831294"/>
            <a:ext cx="2120706" cy="3605418"/>
            <a:chOff x="4992235" y="1734987"/>
            <a:chExt cx="2088261" cy="3550259"/>
          </a:xfrm>
          <a:effectLst>
            <a:outerShdw blurRad="76200" dir="13500000" sy="23000" kx="1200000" algn="br" rotWithShape="0">
              <a:prstClr val="black">
                <a:alpha val="20000"/>
              </a:prstClr>
            </a:outerShdw>
          </a:effectLst>
          <a:scene3d>
            <a:camera prst="isometricOffAxis1Right"/>
            <a:lightRig rig="threePt" dir="t"/>
          </a:scene3d>
        </p:grpSpPr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04228A0F-62B7-406C-BB60-854B4DD84BE2}"/>
                </a:ext>
              </a:extLst>
            </p:cNvPr>
            <p:cNvSpPr/>
            <p:nvPr/>
          </p:nvSpPr>
          <p:spPr>
            <a:xfrm>
              <a:off x="5904330" y="2974546"/>
              <a:ext cx="191670" cy="282309"/>
            </a:xfrm>
            <a:custGeom>
              <a:avLst/>
              <a:gdLst>
                <a:gd name="connsiteX0" fmla="*/ 4310 w 182122"/>
                <a:gd name="connsiteY0" fmla="*/ 193373 h 276739"/>
                <a:gd name="connsiteX1" fmla="*/ 2173 w 182122"/>
                <a:gd name="connsiteY1" fmla="*/ 80141 h 276739"/>
                <a:gd name="connsiteX2" fmla="*/ 27810 w 182122"/>
                <a:gd name="connsiteY2" fmla="*/ 9639 h 276739"/>
                <a:gd name="connsiteX3" fmla="*/ 102586 w 182122"/>
                <a:gd name="connsiteY3" fmla="*/ 1093 h 276739"/>
                <a:gd name="connsiteX4" fmla="*/ 151724 w 182122"/>
                <a:gd name="connsiteY4" fmla="*/ 13911 h 276739"/>
                <a:gd name="connsiteX5" fmla="*/ 173089 w 182122"/>
                <a:gd name="connsiteY5" fmla="*/ 122870 h 276739"/>
                <a:gd name="connsiteX6" fmla="*/ 177362 w 182122"/>
                <a:gd name="connsiteY6" fmla="*/ 204055 h 276739"/>
                <a:gd name="connsiteX7" fmla="*/ 106859 w 182122"/>
                <a:gd name="connsiteY7" fmla="*/ 268149 h 276739"/>
                <a:gd name="connsiteX8" fmla="*/ 27810 w 182122"/>
                <a:gd name="connsiteY8" fmla="*/ 272422 h 276739"/>
                <a:gd name="connsiteX9" fmla="*/ 4310 w 182122"/>
                <a:gd name="connsiteY9" fmla="*/ 193373 h 276739"/>
                <a:gd name="connsiteX0" fmla="*/ 4310 w 182122"/>
                <a:gd name="connsiteY0" fmla="*/ 194146 h 277512"/>
                <a:gd name="connsiteX1" fmla="*/ 2173 w 182122"/>
                <a:gd name="connsiteY1" fmla="*/ 80914 h 277512"/>
                <a:gd name="connsiteX2" fmla="*/ 27810 w 182122"/>
                <a:gd name="connsiteY2" fmla="*/ 10412 h 277512"/>
                <a:gd name="connsiteX3" fmla="*/ 102586 w 182122"/>
                <a:gd name="connsiteY3" fmla="*/ 1866 h 277512"/>
                <a:gd name="connsiteX4" fmla="*/ 151724 w 182122"/>
                <a:gd name="connsiteY4" fmla="*/ 25366 h 277512"/>
                <a:gd name="connsiteX5" fmla="*/ 173089 w 182122"/>
                <a:gd name="connsiteY5" fmla="*/ 123643 h 277512"/>
                <a:gd name="connsiteX6" fmla="*/ 177362 w 182122"/>
                <a:gd name="connsiteY6" fmla="*/ 204828 h 277512"/>
                <a:gd name="connsiteX7" fmla="*/ 106859 w 182122"/>
                <a:gd name="connsiteY7" fmla="*/ 268922 h 277512"/>
                <a:gd name="connsiteX8" fmla="*/ 27810 w 182122"/>
                <a:gd name="connsiteY8" fmla="*/ 273195 h 277512"/>
                <a:gd name="connsiteX9" fmla="*/ 4310 w 182122"/>
                <a:gd name="connsiteY9" fmla="*/ 194146 h 277512"/>
                <a:gd name="connsiteX0" fmla="*/ 4310 w 182122"/>
                <a:gd name="connsiteY0" fmla="*/ 197554 h 280920"/>
                <a:gd name="connsiteX1" fmla="*/ 2173 w 182122"/>
                <a:gd name="connsiteY1" fmla="*/ 84322 h 280920"/>
                <a:gd name="connsiteX2" fmla="*/ 27810 w 182122"/>
                <a:gd name="connsiteY2" fmla="*/ 13820 h 280920"/>
                <a:gd name="connsiteX3" fmla="*/ 91904 w 182122"/>
                <a:gd name="connsiteY3" fmla="*/ 1001 h 280920"/>
                <a:gd name="connsiteX4" fmla="*/ 151724 w 182122"/>
                <a:gd name="connsiteY4" fmla="*/ 28774 h 280920"/>
                <a:gd name="connsiteX5" fmla="*/ 173089 w 182122"/>
                <a:gd name="connsiteY5" fmla="*/ 127051 h 280920"/>
                <a:gd name="connsiteX6" fmla="*/ 177362 w 182122"/>
                <a:gd name="connsiteY6" fmla="*/ 208236 h 280920"/>
                <a:gd name="connsiteX7" fmla="*/ 106859 w 182122"/>
                <a:gd name="connsiteY7" fmla="*/ 272330 h 280920"/>
                <a:gd name="connsiteX8" fmla="*/ 27810 w 182122"/>
                <a:gd name="connsiteY8" fmla="*/ 276603 h 280920"/>
                <a:gd name="connsiteX9" fmla="*/ 4310 w 182122"/>
                <a:gd name="connsiteY9" fmla="*/ 197554 h 280920"/>
                <a:gd name="connsiteX0" fmla="*/ 3750 w 181562"/>
                <a:gd name="connsiteY0" fmla="*/ 197554 h 279818"/>
                <a:gd name="connsiteX1" fmla="*/ 1613 w 181562"/>
                <a:gd name="connsiteY1" fmla="*/ 84322 h 279818"/>
                <a:gd name="connsiteX2" fmla="*/ 27250 w 181562"/>
                <a:gd name="connsiteY2" fmla="*/ 13820 h 279818"/>
                <a:gd name="connsiteX3" fmla="*/ 91344 w 181562"/>
                <a:gd name="connsiteY3" fmla="*/ 1001 h 279818"/>
                <a:gd name="connsiteX4" fmla="*/ 151164 w 181562"/>
                <a:gd name="connsiteY4" fmla="*/ 28774 h 279818"/>
                <a:gd name="connsiteX5" fmla="*/ 172529 w 181562"/>
                <a:gd name="connsiteY5" fmla="*/ 127051 h 279818"/>
                <a:gd name="connsiteX6" fmla="*/ 176802 w 181562"/>
                <a:gd name="connsiteY6" fmla="*/ 208236 h 279818"/>
                <a:gd name="connsiteX7" fmla="*/ 106299 w 181562"/>
                <a:gd name="connsiteY7" fmla="*/ 272330 h 279818"/>
                <a:gd name="connsiteX8" fmla="*/ 10158 w 181562"/>
                <a:gd name="connsiteY8" fmla="*/ 274467 h 279818"/>
                <a:gd name="connsiteX9" fmla="*/ 3750 w 181562"/>
                <a:gd name="connsiteY9" fmla="*/ 197554 h 279818"/>
                <a:gd name="connsiteX0" fmla="*/ 3750 w 181562"/>
                <a:gd name="connsiteY0" fmla="*/ 197554 h 279818"/>
                <a:gd name="connsiteX1" fmla="*/ 1613 w 181562"/>
                <a:gd name="connsiteY1" fmla="*/ 84322 h 279818"/>
                <a:gd name="connsiteX2" fmla="*/ 27250 w 181562"/>
                <a:gd name="connsiteY2" fmla="*/ 13820 h 279818"/>
                <a:gd name="connsiteX3" fmla="*/ 91344 w 181562"/>
                <a:gd name="connsiteY3" fmla="*/ 1001 h 279818"/>
                <a:gd name="connsiteX4" fmla="*/ 151164 w 181562"/>
                <a:gd name="connsiteY4" fmla="*/ 28774 h 279818"/>
                <a:gd name="connsiteX5" fmla="*/ 172529 w 181562"/>
                <a:gd name="connsiteY5" fmla="*/ 127051 h 279818"/>
                <a:gd name="connsiteX6" fmla="*/ 176802 w 181562"/>
                <a:gd name="connsiteY6" fmla="*/ 208236 h 279818"/>
                <a:gd name="connsiteX7" fmla="*/ 106299 w 181562"/>
                <a:gd name="connsiteY7" fmla="*/ 272330 h 279818"/>
                <a:gd name="connsiteX8" fmla="*/ 10158 w 181562"/>
                <a:gd name="connsiteY8" fmla="*/ 274467 h 279818"/>
                <a:gd name="connsiteX9" fmla="*/ 3750 w 181562"/>
                <a:gd name="connsiteY9" fmla="*/ 197554 h 279818"/>
                <a:gd name="connsiteX0" fmla="*/ 395 w 186753"/>
                <a:gd name="connsiteY0" fmla="*/ 199691 h 282309"/>
                <a:gd name="connsiteX1" fmla="*/ 6804 w 186753"/>
                <a:gd name="connsiteY1" fmla="*/ 84322 h 282309"/>
                <a:gd name="connsiteX2" fmla="*/ 32441 w 186753"/>
                <a:gd name="connsiteY2" fmla="*/ 13820 h 282309"/>
                <a:gd name="connsiteX3" fmla="*/ 96535 w 186753"/>
                <a:gd name="connsiteY3" fmla="*/ 1001 h 282309"/>
                <a:gd name="connsiteX4" fmla="*/ 156355 w 186753"/>
                <a:gd name="connsiteY4" fmla="*/ 28774 h 282309"/>
                <a:gd name="connsiteX5" fmla="*/ 177720 w 186753"/>
                <a:gd name="connsiteY5" fmla="*/ 127051 h 282309"/>
                <a:gd name="connsiteX6" fmla="*/ 181993 w 186753"/>
                <a:gd name="connsiteY6" fmla="*/ 208236 h 282309"/>
                <a:gd name="connsiteX7" fmla="*/ 111490 w 186753"/>
                <a:gd name="connsiteY7" fmla="*/ 272330 h 282309"/>
                <a:gd name="connsiteX8" fmla="*/ 15349 w 186753"/>
                <a:gd name="connsiteY8" fmla="*/ 274467 h 282309"/>
                <a:gd name="connsiteX9" fmla="*/ 395 w 186753"/>
                <a:gd name="connsiteY9" fmla="*/ 199691 h 282309"/>
                <a:gd name="connsiteX0" fmla="*/ 5312 w 191670"/>
                <a:gd name="connsiteY0" fmla="*/ 199691 h 282309"/>
                <a:gd name="connsiteX1" fmla="*/ 11721 w 191670"/>
                <a:gd name="connsiteY1" fmla="*/ 84322 h 282309"/>
                <a:gd name="connsiteX2" fmla="*/ 37358 w 191670"/>
                <a:gd name="connsiteY2" fmla="*/ 13820 h 282309"/>
                <a:gd name="connsiteX3" fmla="*/ 101452 w 191670"/>
                <a:gd name="connsiteY3" fmla="*/ 1001 h 282309"/>
                <a:gd name="connsiteX4" fmla="*/ 161272 w 191670"/>
                <a:gd name="connsiteY4" fmla="*/ 28774 h 282309"/>
                <a:gd name="connsiteX5" fmla="*/ 182637 w 191670"/>
                <a:gd name="connsiteY5" fmla="*/ 127051 h 282309"/>
                <a:gd name="connsiteX6" fmla="*/ 186910 w 191670"/>
                <a:gd name="connsiteY6" fmla="*/ 208236 h 282309"/>
                <a:gd name="connsiteX7" fmla="*/ 116407 w 191670"/>
                <a:gd name="connsiteY7" fmla="*/ 272330 h 282309"/>
                <a:gd name="connsiteX8" fmla="*/ 20266 w 191670"/>
                <a:gd name="connsiteY8" fmla="*/ 274467 h 282309"/>
                <a:gd name="connsiteX9" fmla="*/ 5312 w 191670"/>
                <a:gd name="connsiteY9" fmla="*/ 199691 h 282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1670" h="282309">
                  <a:moveTo>
                    <a:pt x="5312" y="199691"/>
                  </a:moveTo>
                  <a:cubicBezTo>
                    <a:pt x="16707" y="161591"/>
                    <a:pt x="6380" y="115301"/>
                    <a:pt x="11721" y="84322"/>
                  </a:cubicBezTo>
                  <a:cubicBezTo>
                    <a:pt x="17062" y="53344"/>
                    <a:pt x="22403" y="27707"/>
                    <a:pt x="37358" y="13820"/>
                  </a:cubicBezTo>
                  <a:cubicBezTo>
                    <a:pt x="52313" y="-67"/>
                    <a:pt x="80800" y="-1491"/>
                    <a:pt x="101452" y="1001"/>
                  </a:cubicBezTo>
                  <a:cubicBezTo>
                    <a:pt x="122104" y="3493"/>
                    <a:pt x="147741" y="7766"/>
                    <a:pt x="161272" y="28774"/>
                  </a:cubicBezTo>
                  <a:cubicBezTo>
                    <a:pt x="174803" y="49782"/>
                    <a:pt x="178364" y="97141"/>
                    <a:pt x="182637" y="127051"/>
                  </a:cubicBezTo>
                  <a:cubicBezTo>
                    <a:pt x="186910" y="156961"/>
                    <a:pt x="197948" y="184023"/>
                    <a:pt x="186910" y="208236"/>
                  </a:cubicBezTo>
                  <a:cubicBezTo>
                    <a:pt x="175872" y="232449"/>
                    <a:pt x="141332" y="260936"/>
                    <a:pt x="116407" y="272330"/>
                  </a:cubicBezTo>
                  <a:cubicBezTo>
                    <a:pt x="91482" y="283724"/>
                    <a:pt x="38782" y="286573"/>
                    <a:pt x="20266" y="274467"/>
                  </a:cubicBezTo>
                  <a:cubicBezTo>
                    <a:pt x="1750" y="262361"/>
                    <a:pt x="-6083" y="237791"/>
                    <a:pt x="5312" y="199691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0CA430FB-0369-452C-9FDA-35D4352B93A2}"/>
                </a:ext>
              </a:extLst>
            </p:cNvPr>
            <p:cNvSpPr/>
            <p:nvPr/>
          </p:nvSpPr>
          <p:spPr>
            <a:xfrm>
              <a:off x="6198411" y="4772314"/>
              <a:ext cx="145269" cy="446633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  <a:gd name="connsiteX0" fmla="*/ 6496 w 140748"/>
                <a:gd name="connsiteY0" fmla="*/ 42636 h 364378"/>
                <a:gd name="connsiteX1" fmla="*/ 8067 w 140748"/>
                <a:gd name="connsiteY1" fmla="*/ 310013 h 364378"/>
                <a:gd name="connsiteX2" fmla="*/ 70905 w 140748"/>
                <a:gd name="connsiteY2" fmla="*/ 364185 h 364378"/>
                <a:gd name="connsiteX3" fmla="*/ 129409 w 140748"/>
                <a:gd name="connsiteY3" fmla="*/ 303514 h 364378"/>
                <a:gd name="connsiteX4" fmla="*/ 131576 w 140748"/>
                <a:gd name="connsiteY4" fmla="*/ 60829 h 364378"/>
                <a:gd name="connsiteX5" fmla="*/ 60071 w 140748"/>
                <a:gd name="connsiteY5" fmla="*/ 2324 h 364378"/>
                <a:gd name="connsiteX6" fmla="*/ 6496 w 140748"/>
                <a:gd name="connsiteY6" fmla="*/ 42636 h 364378"/>
                <a:gd name="connsiteX0" fmla="*/ 6496 w 136138"/>
                <a:gd name="connsiteY0" fmla="*/ 45571 h 367313"/>
                <a:gd name="connsiteX1" fmla="*/ 8067 w 136138"/>
                <a:gd name="connsiteY1" fmla="*/ 312948 h 367313"/>
                <a:gd name="connsiteX2" fmla="*/ 70905 w 136138"/>
                <a:gd name="connsiteY2" fmla="*/ 367120 h 367313"/>
                <a:gd name="connsiteX3" fmla="*/ 129409 w 136138"/>
                <a:gd name="connsiteY3" fmla="*/ 306449 h 367313"/>
                <a:gd name="connsiteX4" fmla="*/ 123956 w 136138"/>
                <a:gd name="connsiteY4" fmla="*/ 37094 h 367313"/>
                <a:gd name="connsiteX5" fmla="*/ 60071 w 136138"/>
                <a:gd name="connsiteY5" fmla="*/ 5259 h 367313"/>
                <a:gd name="connsiteX6" fmla="*/ 6496 w 136138"/>
                <a:gd name="connsiteY6" fmla="*/ 45571 h 367313"/>
                <a:gd name="connsiteX0" fmla="*/ 6991 w 136633"/>
                <a:gd name="connsiteY0" fmla="*/ 56469 h 378211"/>
                <a:gd name="connsiteX1" fmla="*/ 8562 w 136633"/>
                <a:gd name="connsiteY1" fmla="*/ 323846 h 378211"/>
                <a:gd name="connsiteX2" fmla="*/ 71400 w 136633"/>
                <a:gd name="connsiteY2" fmla="*/ 378018 h 378211"/>
                <a:gd name="connsiteX3" fmla="*/ 129904 w 136633"/>
                <a:gd name="connsiteY3" fmla="*/ 317347 h 378211"/>
                <a:gd name="connsiteX4" fmla="*/ 124451 w 136633"/>
                <a:gd name="connsiteY4" fmla="*/ 47992 h 378211"/>
                <a:gd name="connsiteX5" fmla="*/ 68186 w 136633"/>
                <a:gd name="connsiteY5" fmla="*/ 917 h 378211"/>
                <a:gd name="connsiteX6" fmla="*/ 6991 w 136633"/>
                <a:gd name="connsiteY6" fmla="*/ 56469 h 378211"/>
                <a:gd name="connsiteX0" fmla="*/ 3871 w 133513"/>
                <a:gd name="connsiteY0" fmla="*/ 56469 h 378103"/>
                <a:gd name="connsiteX1" fmla="*/ 13062 w 133513"/>
                <a:gd name="connsiteY1" fmla="*/ 321941 h 378103"/>
                <a:gd name="connsiteX2" fmla="*/ 68280 w 133513"/>
                <a:gd name="connsiteY2" fmla="*/ 378018 h 378103"/>
                <a:gd name="connsiteX3" fmla="*/ 126784 w 133513"/>
                <a:gd name="connsiteY3" fmla="*/ 317347 h 378103"/>
                <a:gd name="connsiteX4" fmla="*/ 121331 w 133513"/>
                <a:gd name="connsiteY4" fmla="*/ 47992 h 378103"/>
                <a:gd name="connsiteX5" fmla="*/ 65066 w 133513"/>
                <a:gd name="connsiteY5" fmla="*/ 917 h 378103"/>
                <a:gd name="connsiteX6" fmla="*/ 3871 w 133513"/>
                <a:gd name="connsiteY6" fmla="*/ 56469 h 378103"/>
                <a:gd name="connsiteX0" fmla="*/ 3871 w 130834"/>
                <a:gd name="connsiteY0" fmla="*/ 56469 h 378482"/>
                <a:gd name="connsiteX1" fmla="*/ 13062 w 130834"/>
                <a:gd name="connsiteY1" fmla="*/ 321941 h 378482"/>
                <a:gd name="connsiteX2" fmla="*/ 68280 w 130834"/>
                <a:gd name="connsiteY2" fmla="*/ 378018 h 378482"/>
                <a:gd name="connsiteX3" fmla="*/ 121069 w 130834"/>
                <a:gd name="connsiteY3" fmla="*/ 307822 h 378482"/>
                <a:gd name="connsiteX4" fmla="*/ 121331 w 130834"/>
                <a:gd name="connsiteY4" fmla="*/ 47992 h 378482"/>
                <a:gd name="connsiteX5" fmla="*/ 65066 w 130834"/>
                <a:gd name="connsiteY5" fmla="*/ 917 h 378482"/>
                <a:gd name="connsiteX6" fmla="*/ 3871 w 130834"/>
                <a:gd name="connsiteY6" fmla="*/ 56469 h 378482"/>
                <a:gd name="connsiteX0" fmla="*/ 3747 w 130911"/>
                <a:gd name="connsiteY0" fmla="*/ 56469 h 374836"/>
                <a:gd name="connsiteX1" fmla="*/ 12938 w 130911"/>
                <a:gd name="connsiteY1" fmla="*/ 321941 h 374836"/>
                <a:gd name="connsiteX2" fmla="*/ 64346 w 130911"/>
                <a:gd name="connsiteY2" fmla="*/ 374208 h 374836"/>
                <a:gd name="connsiteX3" fmla="*/ 120945 w 130911"/>
                <a:gd name="connsiteY3" fmla="*/ 307822 h 374836"/>
                <a:gd name="connsiteX4" fmla="*/ 121207 w 130911"/>
                <a:gd name="connsiteY4" fmla="*/ 47992 h 374836"/>
                <a:gd name="connsiteX5" fmla="*/ 64942 w 130911"/>
                <a:gd name="connsiteY5" fmla="*/ 917 h 374836"/>
                <a:gd name="connsiteX6" fmla="*/ 3747 w 130911"/>
                <a:gd name="connsiteY6" fmla="*/ 56469 h 374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0911" h="374836">
                  <a:moveTo>
                    <a:pt x="3747" y="56469"/>
                  </a:moveTo>
                  <a:cubicBezTo>
                    <a:pt x="-4920" y="109973"/>
                    <a:pt x="2838" y="268985"/>
                    <a:pt x="12938" y="321941"/>
                  </a:cubicBezTo>
                  <a:cubicBezTo>
                    <a:pt x="23038" y="374897"/>
                    <a:pt x="46345" y="376561"/>
                    <a:pt x="64346" y="374208"/>
                  </a:cubicBezTo>
                  <a:cubicBezTo>
                    <a:pt x="82347" y="371855"/>
                    <a:pt x="111468" y="362191"/>
                    <a:pt x="120945" y="307822"/>
                  </a:cubicBezTo>
                  <a:cubicBezTo>
                    <a:pt x="130422" y="253453"/>
                    <a:pt x="137458" y="102524"/>
                    <a:pt x="121207" y="47992"/>
                  </a:cubicBezTo>
                  <a:cubicBezTo>
                    <a:pt x="104956" y="-6540"/>
                    <a:pt x="84519" y="-496"/>
                    <a:pt x="64942" y="917"/>
                  </a:cubicBezTo>
                  <a:cubicBezTo>
                    <a:pt x="45365" y="2330"/>
                    <a:pt x="12414" y="2965"/>
                    <a:pt x="3747" y="56469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4DA24507-C4AA-4325-9ED0-813BD9CBB08B}"/>
                </a:ext>
              </a:extLst>
            </p:cNvPr>
            <p:cNvSpPr/>
            <p:nvPr/>
          </p:nvSpPr>
          <p:spPr>
            <a:xfrm rot="20929297">
              <a:off x="6145923" y="4408694"/>
              <a:ext cx="186924" cy="432800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111" h="362079">
                  <a:moveTo>
                    <a:pt x="3429" y="49900"/>
                  </a:moveTo>
                  <a:cubicBezTo>
                    <a:pt x="-5238" y="101182"/>
                    <a:pt x="3790" y="255748"/>
                    <a:pt x="16430" y="307752"/>
                  </a:cubicBezTo>
                  <a:cubicBezTo>
                    <a:pt x="29070" y="359756"/>
                    <a:pt x="59044" y="363007"/>
                    <a:pt x="79268" y="361924"/>
                  </a:cubicBezTo>
                  <a:cubicBezTo>
                    <a:pt x="99492" y="360841"/>
                    <a:pt x="127660" y="351812"/>
                    <a:pt x="137772" y="301253"/>
                  </a:cubicBezTo>
                  <a:cubicBezTo>
                    <a:pt x="147884" y="250694"/>
                    <a:pt x="156190" y="113100"/>
                    <a:pt x="139939" y="58568"/>
                  </a:cubicBezTo>
                  <a:cubicBezTo>
                    <a:pt x="123688" y="4036"/>
                    <a:pt x="86852" y="-658"/>
                    <a:pt x="68434" y="63"/>
                  </a:cubicBezTo>
                  <a:cubicBezTo>
                    <a:pt x="50016" y="784"/>
                    <a:pt x="12096" y="-1382"/>
                    <a:pt x="3429" y="49900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E2B65205-74F7-4057-8C99-027E5BCF3C64}"/>
                </a:ext>
              </a:extLst>
            </p:cNvPr>
            <p:cNvSpPr/>
            <p:nvPr/>
          </p:nvSpPr>
          <p:spPr>
            <a:xfrm flipH="1">
              <a:off x="6211229" y="5172971"/>
              <a:ext cx="294228" cy="112275"/>
            </a:xfrm>
            <a:custGeom>
              <a:avLst/>
              <a:gdLst>
                <a:gd name="connsiteX0" fmla="*/ 221209 w 244329"/>
                <a:gd name="connsiteY0" fmla="*/ 9633 h 114404"/>
                <a:gd name="connsiteX1" fmla="*/ 237008 w 244329"/>
                <a:gd name="connsiteY1" fmla="*/ 88631 h 114404"/>
                <a:gd name="connsiteX2" fmla="*/ 126411 w 244329"/>
                <a:gd name="connsiteY2" fmla="*/ 102456 h 114404"/>
                <a:gd name="connsiteX3" fmla="*/ 15 w 244329"/>
                <a:gd name="connsiteY3" fmla="*/ 108380 h 114404"/>
                <a:gd name="connsiteX4" fmla="*/ 118511 w 244329"/>
                <a:gd name="connsiteY4" fmla="*/ 11608 h 114404"/>
                <a:gd name="connsiteX5" fmla="*/ 221209 w 244329"/>
                <a:gd name="connsiteY5" fmla="*/ 9633 h 114404"/>
                <a:gd name="connsiteX0" fmla="*/ 223184 w 246304"/>
                <a:gd name="connsiteY0" fmla="*/ 8926 h 102196"/>
                <a:gd name="connsiteX1" fmla="*/ 238983 w 246304"/>
                <a:gd name="connsiteY1" fmla="*/ 87924 h 102196"/>
                <a:gd name="connsiteX2" fmla="*/ 128386 w 246304"/>
                <a:gd name="connsiteY2" fmla="*/ 101749 h 102196"/>
                <a:gd name="connsiteX3" fmla="*/ 15 w 246304"/>
                <a:gd name="connsiteY3" fmla="*/ 89899 h 102196"/>
                <a:gd name="connsiteX4" fmla="*/ 120486 w 246304"/>
                <a:gd name="connsiteY4" fmla="*/ 10901 h 102196"/>
                <a:gd name="connsiteX5" fmla="*/ 223184 w 246304"/>
                <a:gd name="connsiteY5" fmla="*/ 8926 h 102196"/>
                <a:gd name="connsiteX0" fmla="*/ 223184 w 246889"/>
                <a:gd name="connsiteY0" fmla="*/ 8926 h 97266"/>
                <a:gd name="connsiteX1" fmla="*/ 238983 w 246889"/>
                <a:gd name="connsiteY1" fmla="*/ 87924 h 97266"/>
                <a:gd name="connsiteX2" fmla="*/ 120486 w 246889"/>
                <a:gd name="connsiteY2" fmla="*/ 91875 h 97266"/>
                <a:gd name="connsiteX3" fmla="*/ 15 w 246889"/>
                <a:gd name="connsiteY3" fmla="*/ 89899 h 97266"/>
                <a:gd name="connsiteX4" fmla="*/ 120486 w 246889"/>
                <a:gd name="connsiteY4" fmla="*/ 10901 h 97266"/>
                <a:gd name="connsiteX5" fmla="*/ 223184 w 246889"/>
                <a:gd name="connsiteY5" fmla="*/ 8926 h 97266"/>
                <a:gd name="connsiteX0" fmla="*/ 223194 w 248288"/>
                <a:gd name="connsiteY0" fmla="*/ 4930 h 93270"/>
                <a:gd name="connsiteX1" fmla="*/ 238993 w 248288"/>
                <a:gd name="connsiteY1" fmla="*/ 83928 h 93270"/>
                <a:gd name="connsiteX2" fmla="*/ 120496 w 248288"/>
                <a:gd name="connsiteY2" fmla="*/ 87879 h 93270"/>
                <a:gd name="connsiteX3" fmla="*/ 25 w 248288"/>
                <a:gd name="connsiteY3" fmla="*/ 85903 h 93270"/>
                <a:gd name="connsiteX4" fmla="*/ 84947 w 248288"/>
                <a:gd name="connsiteY4" fmla="*/ 16780 h 93270"/>
                <a:gd name="connsiteX5" fmla="*/ 223194 w 248288"/>
                <a:gd name="connsiteY5" fmla="*/ 4930 h 93270"/>
                <a:gd name="connsiteX0" fmla="*/ 223184 w 246683"/>
                <a:gd name="connsiteY0" fmla="*/ 13745 h 102085"/>
                <a:gd name="connsiteX1" fmla="*/ 238983 w 246683"/>
                <a:gd name="connsiteY1" fmla="*/ 92743 h 102085"/>
                <a:gd name="connsiteX2" fmla="*/ 120486 w 246683"/>
                <a:gd name="connsiteY2" fmla="*/ 96694 h 102085"/>
                <a:gd name="connsiteX3" fmla="*/ 15 w 246683"/>
                <a:gd name="connsiteY3" fmla="*/ 94718 h 102085"/>
                <a:gd name="connsiteX4" fmla="*/ 126411 w 246683"/>
                <a:gd name="connsiteY4" fmla="*/ 7820 h 102085"/>
                <a:gd name="connsiteX5" fmla="*/ 223184 w 246683"/>
                <a:gd name="connsiteY5" fmla="*/ 13745 h 102085"/>
                <a:gd name="connsiteX0" fmla="*/ 223187 w 246686"/>
                <a:gd name="connsiteY0" fmla="*/ 7550 h 95890"/>
                <a:gd name="connsiteX1" fmla="*/ 238986 w 246686"/>
                <a:gd name="connsiteY1" fmla="*/ 86548 h 95890"/>
                <a:gd name="connsiteX2" fmla="*/ 120489 w 246686"/>
                <a:gd name="connsiteY2" fmla="*/ 90499 h 95890"/>
                <a:gd name="connsiteX3" fmla="*/ 18 w 246686"/>
                <a:gd name="connsiteY3" fmla="*/ 88523 h 95890"/>
                <a:gd name="connsiteX4" fmla="*/ 126414 w 246686"/>
                <a:gd name="connsiteY4" fmla="*/ 1625 h 95890"/>
                <a:gd name="connsiteX5" fmla="*/ 223187 w 246686"/>
                <a:gd name="connsiteY5" fmla="*/ 7550 h 95890"/>
                <a:gd name="connsiteX0" fmla="*/ 227133 w 248013"/>
                <a:gd name="connsiteY0" fmla="*/ 13746 h 102086"/>
                <a:gd name="connsiteX1" fmla="*/ 238983 w 248013"/>
                <a:gd name="connsiteY1" fmla="*/ 92744 h 102086"/>
                <a:gd name="connsiteX2" fmla="*/ 120486 w 248013"/>
                <a:gd name="connsiteY2" fmla="*/ 96695 h 102086"/>
                <a:gd name="connsiteX3" fmla="*/ 15 w 248013"/>
                <a:gd name="connsiteY3" fmla="*/ 94719 h 102086"/>
                <a:gd name="connsiteX4" fmla="*/ 126411 w 248013"/>
                <a:gd name="connsiteY4" fmla="*/ 7821 h 102086"/>
                <a:gd name="connsiteX5" fmla="*/ 227133 w 248013"/>
                <a:gd name="connsiteY5" fmla="*/ 13746 h 102086"/>
                <a:gd name="connsiteX0" fmla="*/ 227133 w 249041"/>
                <a:gd name="connsiteY0" fmla="*/ 11407 h 99747"/>
                <a:gd name="connsiteX1" fmla="*/ 238983 w 249041"/>
                <a:gd name="connsiteY1" fmla="*/ 90405 h 99747"/>
                <a:gd name="connsiteX2" fmla="*/ 120486 w 249041"/>
                <a:gd name="connsiteY2" fmla="*/ 94356 h 99747"/>
                <a:gd name="connsiteX3" fmla="*/ 15 w 249041"/>
                <a:gd name="connsiteY3" fmla="*/ 92380 h 99747"/>
                <a:gd name="connsiteX4" fmla="*/ 126411 w 249041"/>
                <a:gd name="connsiteY4" fmla="*/ 5482 h 99747"/>
                <a:gd name="connsiteX5" fmla="*/ 227133 w 249041"/>
                <a:gd name="connsiteY5" fmla="*/ 11407 h 99747"/>
                <a:gd name="connsiteX0" fmla="*/ 227133 w 243144"/>
                <a:gd name="connsiteY0" fmla="*/ 11407 h 101983"/>
                <a:gd name="connsiteX1" fmla="*/ 238983 w 243144"/>
                <a:gd name="connsiteY1" fmla="*/ 90405 h 101983"/>
                <a:gd name="connsiteX2" fmla="*/ 120486 w 243144"/>
                <a:gd name="connsiteY2" fmla="*/ 94356 h 101983"/>
                <a:gd name="connsiteX3" fmla="*/ 15 w 243144"/>
                <a:gd name="connsiteY3" fmla="*/ 92380 h 101983"/>
                <a:gd name="connsiteX4" fmla="*/ 126411 w 243144"/>
                <a:gd name="connsiteY4" fmla="*/ 5482 h 101983"/>
                <a:gd name="connsiteX5" fmla="*/ 227133 w 243144"/>
                <a:gd name="connsiteY5" fmla="*/ 11407 h 101983"/>
                <a:gd name="connsiteX0" fmla="*/ 227133 w 243144"/>
                <a:gd name="connsiteY0" fmla="*/ 11407 h 107617"/>
                <a:gd name="connsiteX1" fmla="*/ 238983 w 243144"/>
                <a:gd name="connsiteY1" fmla="*/ 90405 h 107617"/>
                <a:gd name="connsiteX2" fmla="*/ 120486 w 243144"/>
                <a:gd name="connsiteY2" fmla="*/ 94356 h 107617"/>
                <a:gd name="connsiteX3" fmla="*/ 15 w 243144"/>
                <a:gd name="connsiteY3" fmla="*/ 92380 h 107617"/>
                <a:gd name="connsiteX4" fmla="*/ 126411 w 243144"/>
                <a:gd name="connsiteY4" fmla="*/ 5482 h 107617"/>
                <a:gd name="connsiteX5" fmla="*/ 227133 w 243144"/>
                <a:gd name="connsiteY5" fmla="*/ 11407 h 107617"/>
                <a:gd name="connsiteX0" fmla="*/ 227133 w 247182"/>
                <a:gd name="connsiteY0" fmla="*/ 11407 h 107617"/>
                <a:gd name="connsiteX1" fmla="*/ 238983 w 247182"/>
                <a:gd name="connsiteY1" fmla="*/ 90405 h 107617"/>
                <a:gd name="connsiteX2" fmla="*/ 146160 w 247182"/>
                <a:gd name="connsiteY2" fmla="*/ 94356 h 107617"/>
                <a:gd name="connsiteX3" fmla="*/ 15 w 247182"/>
                <a:gd name="connsiteY3" fmla="*/ 92380 h 107617"/>
                <a:gd name="connsiteX4" fmla="*/ 126411 w 247182"/>
                <a:gd name="connsiteY4" fmla="*/ 5482 h 107617"/>
                <a:gd name="connsiteX5" fmla="*/ 227133 w 247182"/>
                <a:gd name="connsiteY5" fmla="*/ 11407 h 107617"/>
                <a:gd name="connsiteX0" fmla="*/ 227133 w 247453"/>
                <a:gd name="connsiteY0" fmla="*/ 14122 h 110034"/>
                <a:gd name="connsiteX1" fmla="*/ 240747 w 247453"/>
                <a:gd name="connsiteY1" fmla="*/ 100740 h 110034"/>
                <a:gd name="connsiteX2" fmla="*/ 146160 w 247453"/>
                <a:gd name="connsiteY2" fmla="*/ 97071 h 110034"/>
                <a:gd name="connsiteX3" fmla="*/ 15 w 247453"/>
                <a:gd name="connsiteY3" fmla="*/ 95095 h 110034"/>
                <a:gd name="connsiteX4" fmla="*/ 126411 w 247453"/>
                <a:gd name="connsiteY4" fmla="*/ 8197 h 110034"/>
                <a:gd name="connsiteX5" fmla="*/ 227133 w 247453"/>
                <a:gd name="connsiteY5" fmla="*/ 14122 h 110034"/>
                <a:gd name="connsiteX0" fmla="*/ 227133 w 247453"/>
                <a:gd name="connsiteY0" fmla="*/ 14122 h 112425"/>
                <a:gd name="connsiteX1" fmla="*/ 240747 w 247453"/>
                <a:gd name="connsiteY1" fmla="*/ 100740 h 112425"/>
                <a:gd name="connsiteX2" fmla="*/ 146160 w 247453"/>
                <a:gd name="connsiteY2" fmla="*/ 104691 h 112425"/>
                <a:gd name="connsiteX3" fmla="*/ 15 w 247453"/>
                <a:gd name="connsiteY3" fmla="*/ 95095 h 112425"/>
                <a:gd name="connsiteX4" fmla="*/ 126411 w 247453"/>
                <a:gd name="connsiteY4" fmla="*/ 8197 h 112425"/>
                <a:gd name="connsiteX5" fmla="*/ 227133 w 247453"/>
                <a:gd name="connsiteY5" fmla="*/ 14122 h 112425"/>
                <a:gd name="connsiteX0" fmla="*/ 227133 w 247453"/>
                <a:gd name="connsiteY0" fmla="*/ 7701 h 106004"/>
                <a:gd name="connsiteX1" fmla="*/ 240747 w 247453"/>
                <a:gd name="connsiteY1" fmla="*/ 94319 h 106004"/>
                <a:gd name="connsiteX2" fmla="*/ 146160 w 247453"/>
                <a:gd name="connsiteY2" fmla="*/ 98270 h 106004"/>
                <a:gd name="connsiteX3" fmla="*/ 15 w 247453"/>
                <a:gd name="connsiteY3" fmla="*/ 88674 h 106004"/>
                <a:gd name="connsiteX4" fmla="*/ 126411 w 247453"/>
                <a:gd name="connsiteY4" fmla="*/ 1776 h 106004"/>
                <a:gd name="connsiteX5" fmla="*/ 227133 w 247453"/>
                <a:gd name="connsiteY5" fmla="*/ 7701 h 106004"/>
                <a:gd name="connsiteX0" fmla="*/ 227132 w 247123"/>
                <a:gd name="connsiteY0" fmla="*/ 9857 h 108160"/>
                <a:gd name="connsiteX1" fmla="*/ 240746 w 247123"/>
                <a:gd name="connsiteY1" fmla="*/ 96475 h 108160"/>
                <a:gd name="connsiteX2" fmla="*/ 146159 w 247123"/>
                <a:gd name="connsiteY2" fmla="*/ 100426 h 108160"/>
                <a:gd name="connsiteX3" fmla="*/ 14 w 247123"/>
                <a:gd name="connsiteY3" fmla="*/ 90830 h 108160"/>
                <a:gd name="connsiteX4" fmla="*/ 135228 w 247123"/>
                <a:gd name="connsiteY4" fmla="*/ 122 h 108160"/>
                <a:gd name="connsiteX5" fmla="*/ 227132 w 247123"/>
                <a:gd name="connsiteY5" fmla="*/ 9857 h 108160"/>
                <a:gd name="connsiteX0" fmla="*/ 227132 w 247520"/>
                <a:gd name="connsiteY0" fmla="*/ 9857 h 108160"/>
                <a:gd name="connsiteX1" fmla="*/ 240746 w 247520"/>
                <a:gd name="connsiteY1" fmla="*/ 96475 h 108160"/>
                <a:gd name="connsiteX2" fmla="*/ 146159 w 247520"/>
                <a:gd name="connsiteY2" fmla="*/ 100426 h 108160"/>
                <a:gd name="connsiteX3" fmla="*/ 14 w 247520"/>
                <a:gd name="connsiteY3" fmla="*/ 90830 h 108160"/>
                <a:gd name="connsiteX4" fmla="*/ 135228 w 247520"/>
                <a:gd name="connsiteY4" fmla="*/ 122 h 108160"/>
                <a:gd name="connsiteX5" fmla="*/ 227132 w 247520"/>
                <a:gd name="connsiteY5" fmla="*/ 9857 h 108160"/>
                <a:gd name="connsiteX0" fmla="*/ 221840 w 245898"/>
                <a:gd name="connsiteY0" fmla="*/ 12067 h 112275"/>
                <a:gd name="connsiteX1" fmla="*/ 240745 w 245898"/>
                <a:gd name="connsiteY1" fmla="*/ 100590 h 112275"/>
                <a:gd name="connsiteX2" fmla="*/ 146158 w 245898"/>
                <a:gd name="connsiteY2" fmla="*/ 104541 h 112275"/>
                <a:gd name="connsiteX3" fmla="*/ 13 w 245898"/>
                <a:gd name="connsiteY3" fmla="*/ 94945 h 112275"/>
                <a:gd name="connsiteX4" fmla="*/ 135227 w 245898"/>
                <a:gd name="connsiteY4" fmla="*/ 4237 h 112275"/>
                <a:gd name="connsiteX5" fmla="*/ 221840 w 245898"/>
                <a:gd name="connsiteY5" fmla="*/ 12067 h 112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898" h="112275">
                  <a:moveTo>
                    <a:pt x="221840" y="12067"/>
                  </a:moveTo>
                  <a:cubicBezTo>
                    <a:pt x="241189" y="9076"/>
                    <a:pt x="253359" y="85178"/>
                    <a:pt x="240745" y="100590"/>
                  </a:cubicBezTo>
                  <a:cubicBezTo>
                    <a:pt x="228131" y="116002"/>
                    <a:pt x="186280" y="105482"/>
                    <a:pt x="146158" y="104541"/>
                  </a:cubicBezTo>
                  <a:cubicBezTo>
                    <a:pt x="106036" y="103600"/>
                    <a:pt x="1330" y="127861"/>
                    <a:pt x="13" y="94945"/>
                  </a:cubicBezTo>
                  <a:cubicBezTo>
                    <a:pt x="-1304" y="79804"/>
                    <a:pt x="98256" y="18050"/>
                    <a:pt x="135227" y="4237"/>
                  </a:cubicBezTo>
                  <a:cubicBezTo>
                    <a:pt x="172198" y="-9576"/>
                    <a:pt x="202491" y="15058"/>
                    <a:pt x="221840" y="12067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8024E349-B38E-42C2-8386-909529E73852}"/>
                </a:ext>
              </a:extLst>
            </p:cNvPr>
            <p:cNvSpPr/>
            <p:nvPr/>
          </p:nvSpPr>
          <p:spPr>
            <a:xfrm rot="1604664">
              <a:off x="5540402" y="3364060"/>
              <a:ext cx="143560" cy="356577"/>
            </a:xfrm>
            <a:custGeom>
              <a:avLst/>
              <a:gdLst>
                <a:gd name="connsiteX0" fmla="*/ 6457 w 165048"/>
                <a:gd name="connsiteY0" fmla="*/ 44808 h 353407"/>
                <a:gd name="connsiteX1" fmla="*/ 61409 w 165048"/>
                <a:gd name="connsiteY1" fmla="*/ 847 h 353407"/>
                <a:gd name="connsiteX2" fmla="*/ 129550 w 165048"/>
                <a:gd name="connsiteY2" fmla="*/ 31620 h 353407"/>
                <a:gd name="connsiteX3" fmla="*/ 155927 w 165048"/>
                <a:gd name="connsiteY3" fmla="*/ 200872 h 353407"/>
                <a:gd name="connsiteX4" fmla="*/ 160323 w 165048"/>
                <a:gd name="connsiteY4" fmla="*/ 306379 h 353407"/>
                <a:gd name="connsiteX5" fmla="*/ 92182 w 165048"/>
                <a:gd name="connsiteY5" fmla="*/ 352539 h 353407"/>
                <a:gd name="connsiteX6" fmla="*/ 15250 w 165048"/>
                <a:gd name="connsiteY6" fmla="*/ 323964 h 353407"/>
                <a:gd name="connsiteX7" fmla="*/ 2061 w 165048"/>
                <a:gd name="connsiteY7" fmla="*/ 183287 h 353407"/>
                <a:gd name="connsiteX8" fmla="*/ 6457 w 165048"/>
                <a:gd name="connsiteY8" fmla="*/ 44808 h 353407"/>
                <a:gd name="connsiteX0" fmla="*/ 6885 w 165476"/>
                <a:gd name="connsiteY0" fmla="*/ 44808 h 352670"/>
                <a:gd name="connsiteX1" fmla="*/ 61837 w 165476"/>
                <a:gd name="connsiteY1" fmla="*/ 847 h 352670"/>
                <a:gd name="connsiteX2" fmla="*/ 129978 w 165476"/>
                <a:gd name="connsiteY2" fmla="*/ 31620 h 352670"/>
                <a:gd name="connsiteX3" fmla="*/ 156355 w 165476"/>
                <a:gd name="connsiteY3" fmla="*/ 200872 h 352670"/>
                <a:gd name="connsiteX4" fmla="*/ 160751 w 165476"/>
                <a:gd name="connsiteY4" fmla="*/ 306379 h 352670"/>
                <a:gd name="connsiteX5" fmla="*/ 92610 w 165476"/>
                <a:gd name="connsiteY5" fmla="*/ 352539 h 352670"/>
                <a:gd name="connsiteX6" fmla="*/ 22273 w 165476"/>
                <a:gd name="connsiteY6" fmla="*/ 315172 h 352670"/>
                <a:gd name="connsiteX7" fmla="*/ 2489 w 165476"/>
                <a:gd name="connsiteY7" fmla="*/ 183287 h 352670"/>
                <a:gd name="connsiteX8" fmla="*/ 6885 w 165476"/>
                <a:gd name="connsiteY8" fmla="*/ 44808 h 352670"/>
                <a:gd name="connsiteX0" fmla="*/ 6885 w 159537"/>
                <a:gd name="connsiteY0" fmla="*/ 44808 h 352733"/>
                <a:gd name="connsiteX1" fmla="*/ 61837 w 159537"/>
                <a:gd name="connsiteY1" fmla="*/ 847 h 352733"/>
                <a:gd name="connsiteX2" fmla="*/ 129978 w 159537"/>
                <a:gd name="connsiteY2" fmla="*/ 31620 h 352733"/>
                <a:gd name="connsiteX3" fmla="*/ 156355 w 159537"/>
                <a:gd name="connsiteY3" fmla="*/ 200872 h 352733"/>
                <a:gd name="connsiteX4" fmla="*/ 151959 w 159537"/>
                <a:gd name="connsiteY4" fmla="*/ 304181 h 352733"/>
                <a:gd name="connsiteX5" fmla="*/ 92610 w 159537"/>
                <a:gd name="connsiteY5" fmla="*/ 352539 h 352733"/>
                <a:gd name="connsiteX6" fmla="*/ 22273 w 159537"/>
                <a:gd name="connsiteY6" fmla="*/ 315172 h 352733"/>
                <a:gd name="connsiteX7" fmla="*/ 2489 w 159537"/>
                <a:gd name="connsiteY7" fmla="*/ 183287 h 352733"/>
                <a:gd name="connsiteX8" fmla="*/ 6885 w 159537"/>
                <a:gd name="connsiteY8" fmla="*/ 44808 h 352733"/>
                <a:gd name="connsiteX0" fmla="*/ 6885 w 156440"/>
                <a:gd name="connsiteY0" fmla="*/ 44449 h 352374"/>
                <a:gd name="connsiteX1" fmla="*/ 61837 w 156440"/>
                <a:gd name="connsiteY1" fmla="*/ 488 h 352374"/>
                <a:gd name="connsiteX2" fmla="*/ 129978 w 156440"/>
                <a:gd name="connsiteY2" fmla="*/ 31261 h 352374"/>
                <a:gd name="connsiteX3" fmla="*/ 149760 w 156440"/>
                <a:gd name="connsiteY3" fmla="*/ 171938 h 352374"/>
                <a:gd name="connsiteX4" fmla="*/ 151959 w 156440"/>
                <a:gd name="connsiteY4" fmla="*/ 303822 h 352374"/>
                <a:gd name="connsiteX5" fmla="*/ 92610 w 156440"/>
                <a:gd name="connsiteY5" fmla="*/ 352180 h 352374"/>
                <a:gd name="connsiteX6" fmla="*/ 22273 w 156440"/>
                <a:gd name="connsiteY6" fmla="*/ 314813 h 352374"/>
                <a:gd name="connsiteX7" fmla="*/ 2489 w 156440"/>
                <a:gd name="connsiteY7" fmla="*/ 182928 h 352374"/>
                <a:gd name="connsiteX8" fmla="*/ 6885 w 156440"/>
                <a:gd name="connsiteY8" fmla="*/ 44449 h 352374"/>
                <a:gd name="connsiteX0" fmla="*/ 6885 w 153367"/>
                <a:gd name="connsiteY0" fmla="*/ 44449 h 352607"/>
                <a:gd name="connsiteX1" fmla="*/ 61837 w 153367"/>
                <a:gd name="connsiteY1" fmla="*/ 488 h 352607"/>
                <a:gd name="connsiteX2" fmla="*/ 129978 w 153367"/>
                <a:gd name="connsiteY2" fmla="*/ 31261 h 352607"/>
                <a:gd name="connsiteX3" fmla="*/ 149760 w 153367"/>
                <a:gd name="connsiteY3" fmla="*/ 171938 h 352607"/>
                <a:gd name="connsiteX4" fmla="*/ 147562 w 153367"/>
                <a:gd name="connsiteY4" fmla="*/ 297228 h 352607"/>
                <a:gd name="connsiteX5" fmla="*/ 92610 w 153367"/>
                <a:gd name="connsiteY5" fmla="*/ 352180 h 352607"/>
                <a:gd name="connsiteX6" fmla="*/ 22273 w 153367"/>
                <a:gd name="connsiteY6" fmla="*/ 314813 h 352607"/>
                <a:gd name="connsiteX7" fmla="*/ 2489 w 153367"/>
                <a:gd name="connsiteY7" fmla="*/ 182928 h 352607"/>
                <a:gd name="connsiteX8" fmla="*/ 6885 w 153367"/>
                <a:gd name="connsiteY8" fmla="*/ 44449 h 352607"/>
                <a:gd name="connsiteX0" fmla="*/ 7178 w 153660"/>
                <a:gd name="connsiteY0" fmla="*/ 44449 h 352310"/>
                <a:gd name="connsiteX1" fmla="*/ 62130 w 153660"/>
                <a:gd name="connsiteY1" fmla="*/ 488 h 352310"/>
                <a:gd name="connsiteX2" fmla="*/ 130271 w 153660"/>
                <a:gd name="connsiteY2" fmla="*/ 31261 h 352310"/>
                <a:gd name="connsiteX3" fmla="*/ 150053 w 153660"/>
                <a:gd name="connsiteY3" fmla="*/ 171938 h 352310"/>
                <a:gd name="connsiteX4" fmla="*/ 147855 w 153660"/>
                <a:gd name="connsiteY4" fmla="*/ 297228 h 352310"/>
                <a:gd name="connsiteX5" fmla="*/ 92903 w 153660"/>
                <a:gd name="connsiteY5" fmla="*/ 352180 h 352310"/>
                <a:gd name="connsiteX6" fmla="*/ 26962 w 153660"/>
                <a:gd name="connsiteY6" fmla="*/ 308219 h 352310"/>
                <a:gd name="connsiteX7" fmla="*/ 2782 w 153660"/>
                <a:gd name="connsiteY7" fmla="*/ 182928 h 352310"/>
                <a:gd name="connsiteX8" fmla="*/ 7178 w 153660"/>
                <a:gd name="connsiteY8" fmla="*/ 44449 h 352310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82928 h 341473"/>
                <a:gd name="connsiteX8" fmla="*/ 7178 w 153958"/>
                <a:gd name="connsiteY8" fmla="*/ 44449 h 341473"/>
                <a:gd name="connsiteX0" fmla="*/ 5932 w 152712"/>
                <a:gd name="connsiteY0" fmla="*/ 44449 h 341473"/>
                <a:gd name="connsiteX1" fmla="*/ 60884 w 152712"/>
                <a:gd name="connsiteY1" fmla="*/ 488 h 341473"/>
                <a:gd name="connsiteX2" fmla="*/ 129025 w 152712"/>
                <a:gd name="connsiteY2" fmla="*/ 31261 h 341473"/>
                <a:gd name="connsiteX3" fmla="*/ 148807 w 152712"/>
                <a:gd name="connsiteY3" fmla="*/ 171938 h 341473"/>
                <a:gd name="connsiteX4" fmla="*/ 146609 w 152712"/>
                <a:gd name="connsiteY4" fmla="*/ 297228 h 341473"/>
                <a:gd name="connsiteX5" fmla="*/ 87260 w 152712"/>
                <a:gd name="connsiteY5" fmla="*/ 341190 h 341473"/>
                <a:gd name="connsiteX6" fmla="*/ 25716 w 152712"/>
                <a:gd name="connsiteY6" fmla="*/ 308219 h 341473"/>
                <a:gd name="connsiteX7" fmla="*/ 3734 w 152712"/>
                <a:gd name="connsiteY7" fmla="*/ 169740 h 341473"/>
                <a:gd name="connsiteX8" fmla="*/ 5932 w 152712"/>
                <a:gd name="connsiteY8" fmla="*/ 44449 h 341473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69740 h 341473"/>
                <a:gd name="connsiteX8" fmla="*/ 7178 w 153958"/>
                <a:gd name="connsiteY8" fmla="*/ 44449 h 341473"/>
                <a:gd name="connsiteX0" fmla="*/ 6886 w 153666"/>
                <a:gd name="connsiteY0" fmla="*/ 44449 h 341196"/>
                <a:gd name="connsiteX1" fmla="*/ 61838 w 153666"/>
                <a:gd name="connsiteY1" fmla="*/ 488 h 341196"/>
                <a:gd name="connsiteX2" fmla="*/ 129979 w 153666"/>
                <a:gd name="connsiteY2" fmla="*/ 31261 h 341196"/>
                <a:gd name="connsiteX3" fmla="*/ 149761 w 153666"/>
                <a:gd name="connsiteY3" fmla="*/ 171938 h 341196"/>
                <a:gd name="connsiteX4" fmla="*/ 147563 w 153666"/>
                <a:gd name="connsiteY4" fmla="*/ 297228 h 341196"/>
                <a:gd name="connsiteX5" fmla="*/ 88214 w 153666"/>
                <a:gd name="connsiteY5" fmla="*/ 341190 h 341196"/>
                <a:gd name="connsiteX6" fmla="*/ 22274 w 153666"/>
                <a:gd name="connsiteY6" fmla="*/ 295031 h 341196"/>
                <a:gd name="connsiteX7" fmla="*/ 2490 w 153666"/>
                <a:gd name="connsiteY7" fmla="*/ 169740 h 341196"/>
                <a:gd name="connsiteX8" fmla="*/ 6886 w 153666"/>
                <a:gd name="connsiteY8" fmla="*/ 44449 h 341196"/>
                <a:gd name="connsiteX0" fmla="*/ 6886 w 152380"/>
                <a:gd name="connsiteY0" fmla="*/ 44449 h 341216"/>
                <a:gd name="connsiteX1" fmla="*/ 61838 w 152380"/>
                <a:gd name="connsiteY1" fmla="*/ 488 h 341216"/>
                <a:gd name="connsiteX2" fmla="*/ 129979 w 152380"/>
                <a:gd name="connsiteY2" fmla="*/ 31261 h 341216"/>
                <a:gd name="connsiteX3" fmla="*/ 149761 w 152380"/>
                <a:gd name="connsiteY3" fmla="*/ 171938 h 341216"/>
                <a:gd name="connsiteX4" fmla="*/ 145365 w 152380"/>
                <a:gd name="connsiteY4" fmla="*/ 299426 h 341216"/>
                <a:gd name="connsiteX5" fmla="*/ 88214 w 152380"/>
                <a:gd name="connsiteY5" fmla="*/ 341190 h 341216"/>
                <a:gd name="connsiteX6" fmla="*/ 22274 w 152380"/>
                <a:gd name="connsiteY6" fmla="*/ 295031 h 341216"/>
                <a:gd name="connsiteX7" fmla="*/ 2490 w 152380"/>
                <a:gd name="connsiteY7" fmla="*/ 169740 h 341216"/>
                <a:gd name="connsiteX8" fmla="*/ 6886 w 152380"/>
                <a:gd name="connsiteY8" fmla="*/ 44449 h 341216"/>
                <a:gd name="connsiteX0" fmla="*/ 6886 w 152646"/>
                <a:gd name="connsiteY0" fmla="*/ 44449 h 339021"/>
                <a:gd name="connsiteX1" fmla="*/ 61838 w 152646"/>
                <a:gd name="connsiteY1" fmla="*/ 488 h 339021"/>
                <a:gd name="connsiteX2" fmla="*/ 129979 w 152646"/>
                <a:gd name="connsiteY2" fmla="*/ 31261 h 339021"/>
                <a:gd name="connsiteX3" fmla="*/ 149761 w 152646"/>
                <a:gd name="connsiteY3" fmla="*/ 171938 h 339021"/>
                <a:gd name="connsiteX4" fmla="*/ 145365 w 152646"/>
                <a:gd name="connsiteY4" fmla="*/ 299426 h 339021"/>
                <a:gd name="connsiteX5" fmla="*/ 83818 w 152646"/>
                <a:gd name="connsiteY5" fmla="*/ 338991 h 339021"/>
                <a:gd name="connsiteX6" fmla="*/ 22274 w 152646"/>
                <a:gd name="connsiteY6" fmla="*/ 295031 h 339021"/>
                <a:gd name="connsiteX7" fmla="*/ 2490 w 152646"/>
                <a:gd name="connsiteY7" fmla="*/ 169740 h 339021"/>
                <a:gd name="connsiteX8" fmla="*/ 6886 w 152646"/>
                <a:gd name="connsiteY8" fmla="*/ 44449 h 339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2646" h="339021">
                  <a:moveTo>
                    <a:pt x="6886" y="44449"/>
                  </a:moveTo>
                  <a:cubicBezTo>
                    <a:pt x="16777" y="16240"/>
                    <a:pt x="41323" y="2686"/>
                    <a:pt x="61838" y="488"/>
                  </a:cubicBezTo>
                  <a:cubicBezTo>
                    <a:pt x="82354" y="-1710"/>
                    <a:pt x="115325" y="2686"/>
                    <a:pt x="129979" y="31261"/>
                  </a:cubicBezTo>
                  <a:cubicBezTo>
                    <a:pt x="144633" y="59836"/>
                    <a:pt x="147197" y="127244"/>
                    <a:pt x="149761" y="171938"/>
                  </a:cubicBezTo>
                  <a:cubicBezTo>
                    <a:pt x="152325" y="216632"/>
                    <a:pt x="156355" y="271584"/>
                    <a:pt x="145365" y="299426"/>
                  </a:cubicBezTo>
                  <a:cubicBezTo>
                    <a:pt x="134375" y="327268"/>
                    <a:pt x="104333" y="339723"/>
                    <a:pt x="83818" y="338991"/>
                  </a:cubicBezTo>
                  <a:cubicBezTo>
                    <a:pt x="63303" y="338259"/>
                    <a:pt x="37294" y="323240"/>
                    <a:pt x="22274" y="295031"/>
                  </a:cubicBezTo>
                  <a:cubicBezTo>
                    <a:pt x="7254" y="266822"/>
                    <a:pt x="5055" y="211504"/>
                    <a:pt x="2490" y="169740"/>
                  </a:cubicBezTo>
                  <a:cubicBezTo>
                    <a:pt x="-75" y="127976"/>
                    <a:pt x="-3005" y="72658"/>
                    <a:pt x="6886" y="44449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3C789D23-D0F0-4E2A-99F2-C0FBE16EED08}"/>
                </a:ext>
              </a:extLst>
            </p:cNvPr>
            <p:cNvSpPr/>
            <p:nvPr/>
          </p:nvSpPr>
          <p:spPr>
            <a:xfrm rot="4070481">
              <a:off x="5205107" y="3440386"/>
              <a:ext cx="197568" cy="623311"/>
            </a:xfrm>
            <a:custGeom>
              <a:avLst/>
              <a:gdLst>
                <a:gd name="connsiteX0" fmla="*/ 63868 w 187016"/>
                <a:gd name="connsiteY0" fmla="*/ 62019 h 502838"/>
                <a:gd name="connsiteX1" fmla="*/ 86420 w 187016"/>
                <a:gd name="connsiteY1" fmla="*/ 512 h 502838"/>
                <a:gd name="connsiteX2" fmla="*/ 168429 w 187016"/>
                <a:gd name="connsiteY2" fmla="*/ 47667 h 502838"/>
                <a:gd name="connsiteX3" fmla="*/ 156128 w 187016"/>
                <a:gd name="connsiteY3" fmla="*/ 271142 h 502838"/>
                <a:gd name="connsiteX4" fmla="*/ 186881 w 187016"/>
                <a:gd name="connsiteY4" fmla="*/ 412607 h 502838"/>
                <a:gd name="connsiteX5" fmla="*/ 141776 w 187016"/>
                <a:gd name="connsiteY5" fmla="*/ 363402 h 502838"/>
                <a:gd name="connsiteX6" fmla="*/ 162278 w 187016"/>
                <a:gd name="connsiteY6" fmla="*/ 490516 h 502838"/>
                <a:gd name="connsiteX7" fmla="*/ 117173 w 187016"/>
                <a:gd name="connsiteY7" fmla="*/ 394155 h 502838"/>
                <a:gd name="connsiteX8" fmla="*/ 113073 w 187016"/>
                <a:gd name="connsiteY8" fmla="*/ 502817 h 502838"/>
                <a:gd name="connsiteX9" fmla="*/ 86420 w 187016"/>
                <a:gd name="connsiteY9" fmla="*/ 404406 h 502838"/>
                <a:gd name="connsiteX10" fmla="*/ 59767 w 187016"/>
                <a:gd name="connsiteY10" fmla="*/ 500767 h 502838"/>
                <a:gd name="connsiteX11" fmla="*/ 53616 w 187016"/>
                <a:gd name="connsiteY11" fmla="*/ 402356 h 502838"/>
                <a:gd name="connsiteX12" fmla="*/ 311 w 187016"/>
                <a:gd name="connsiteY12" fmla="*/ 433109 h 502838"/>
                <a:gd name="connsiteX13" fmla="*/ 33114 w 187016"/>
                <a:gd name="connsiteY13" fmla="*/ 355201 h 502838"/>
                <a:gd name="connsiteX14" fmla="*/ 63868 w 187016"/>
                <a:gd name="connsiteY14" fmla="*/ 303945 h 502838"/>
                <a:gd name="connsiteX15" fmla="*/ 63868 w 187016"/>
                <a:gd name="connsiteY15" fmla="*/ 62019 h 502838"/>
                <a:gd name="connsiteX0" fmla="*/ 63868 w 187016"/>
                <a:gd name="connsiteY0" fmla="*/ 63996 h 504815"/>
                <a:gd name="connsiteX1" fmla="*/ 113073 w 187016"/>
                <a:gd name="connsiteY1" fmla="*/ 439 h 504815"/>
                <a:gd name="connsiteX2" fmla="*/ 168429 w 187016"/>
                <a:gd name="connsiteY2" fmla="*/ 49644 h 504815"/>
                <a:gd name="connsiteX3" fmla="*/ 156128 w 187016"/>
                <a:gd name="connsiteY3" fmla="*/ 273119 h 504815"/>
                <a:gd name="connsiteX4" fmla="*/ 186881 w 187016"/>
                <a:gd name="connsiteY4" fmla="*/ 414584 h 504815"/>
                <a:gd name="connsiteX5" fmla="*/ 141776 w 187016"/>
                <a:gd name="connsiteY5" fmla="*/ 365379 h 504815"/>
                <a:gd name="connsiteX6" fmla="*/ 162278 w 187016"/>
                <a:gd name="connsiteY6" fmla="*/ 492493 h 504815"/>
                <a:gd name="connsiteX7" fmla="*/ 117173 w 187016"/>
                <a:gd name="connsiteY7" fmla="*/ 396132 h 504815"/>
                <a:gd name="connsiteX8" fmla="*/ 113073 w 187016"/>
                <a:gd name="connsiteY8" fmla="*/ 504794 h 504815"/>
                <a:gd name="connsiteX9" fmla="*/ 86420 w 187016"/>
                <a:gd name="connsiteY9" fmla="*/ 406383 h 504815"/>
                <a:gd name="connsiteX10" fmla="*/ 59767 w 187016"/>
                <a:gd name="connsiteY10" fmla="*/ 502744 h 504815"/>
                <a:gd name="connsiteX11" fmla="*/ 53616 w 187016"/>
                <a:gd name="connsiteY11" fmla="*/ 404333 h 504815"/>
                <a:gd name="connsiteX12" fmla="*/ 311 w 187016"/>
                <a:gd name="connsiteY12" fmla="*/ 435086 h 504815"/>
                <a:gd name="connsiteX13" fmla="*/ 33114 w 187016"/>
                <a:gd name="connsiteY13" fmla="*/ 357178 h 504815"/>
                <a:gd name="connsiteX14" fmla="*/ 63868 w 187016"/>
                <a:gd name="connsiteY14" fmla="*/ 305922 h 504815"/>
                <a:gd name="connsiteX15" fmla="*/ 63868 w 187016"/>
                <a:gd name="connsiteY15" fmla="*/ 63996 h 504815"/>
                <a:gd name="connsiteX0" fmla="*/ 57718 w 187016"/>
                <a:gd name="connsiteY0" fmla="*/ 53366 h 504437"/>
                <a:gd name="connsiteX1" fmla="*/ 113073 w 187016"/>
                <a:gd name="connsiteY1" fmla="*/ 61 h 504437"/>
                <a:gd name="connsiteX2" fmla="*/ 168429 w 187016"/>
                <a:gd name="connsiteY2" fmla="*/ 49266 h 504437"/>
                <a:gd name="connsiteX3" fmla="*/ 156128 w 187016"/>
                <a:gd name="connsiteY3" fmla="*/ 272741 h 504437"/>
                <a:gd name="connsiteX4" fmla="*/ 186881 w 187016"/>
                <a:gd name="connsiteY4" fmla="*/ 414206 h 504437"/>
                <a:gd name="connsiteX5" fmla="*/ 141776 w 187016"/>
                <a:gd name="connsiteY5" fmla="*/ 365001 h 504437"/>
                <a:gd name="connsiteX6" fmla="*/ 162278 w 187016"/>
                <a:gd name="connsiteY6" fmla="*/ 492115 h 504437"/>
                <a:gd name="connsiteX7" fmla="*/ 117173 w 187016"/>
                <a:gd name="connsiteY7" fmla="*/ 395754 h 504437"/>
                <a:gd name="connsiteX8" fmla="*/ 113073 w 187016"/>
                <a:gd name="connsiteY8" fmla="*/ 504416 h 504437"/>
                <a:gd name="connsiteX9" fmla="*/ 86420 w 187016"/>
                <a:gd name="connsiteY9" fmla="*/ 406005 h 504437"/>
                <a:gd name="connsiteX10" fmla="*/ 59767 w 187016"/>
                <a:gd name="connsiteY10" fmla="*/ 502366 h 504437"/>
                <a:gd name="connsiteX11" fmla="*/ 53616 w 187016"/>
                <a:gd name="connsiteY11" fmla="*/ 403955 h 504437"/>
                <a:gd name="connsiteX12" fmla="*/ 311 w 187016"/>
                <a:gd name="connsiteY12" fmla="*/ 434708 h 504437"/>
                <a:gd name="connsiteX13" fmla="*/ 33114 w 187016"/>
                <a:gd name="connsiteY13" fmla="*/ 356800 h 504437"/>
                <a:gd name="connsiteX14" fmla="*/ 63868 w 187016"/>
                <a:gd name="connsiteY14" fmla="*/ 305544 h 504437"/>
                <a:gd name="connsiteX15" fmla="*/ 57718 w 187016"/>
                <a:gd name="connsiteY15" fmla="*/ 53366 h 5044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9767 w 189311"/>
                <a:gd name="connsiteY10" fmla="*/ 5028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57718 w 189311"/>
                <a:gd name="connsiteY0" fmla="*/ 53866 h 504917"/>
                <a:gd name="connsiteX1" fmla="*/ 113073 w 189311"/>
                <a:gd name="connsiteY1" fmla="*/ 561 h 504917"/>
                <a:gd name="connsiteX2" fmla="*/ 170479 w 189311"/>
                <a:gd name="connsiteY2" fmla="*/ 43615 h 504917"/>
                <a:gd name="connsiteX3" fmla="*/ 156128 w 189311"/>
                <a:gd name="connsiteY3" fmla="*/ 273241 h 504917"/>
                <a:gd name="connsiteX4" fmla="*/ 186881 w 189311"/>
                <a:gd name="connsiteY4" fmla="*/ 414706 h 504917"/>
                <a:gd name="connsiteX5" fmla="*/ 141776 w 189311"/>
                <a:gd name="connsiteY5" fmla="*/ 365501 h 504917"/>
                <a:gd name="connsiteX6" fmla="*/ 162278 w 189311"/>
                <a:gd name="connsiteY6" fmla="*/ 492615 h 504917"/>
                <a:gd name="connsiteX7" fmla="*/ 117173 w 189311"/>
                <a:gd name="connsiteY7" fmla="*/ 396254 h 504917"/>
                <a:gd name="connsiteX8" fmla="*/ 113073 w 189311"/>
                <a:gd name="connsiteY8" fmla="*/ 504916 h 504917"/>
                <a:gd name="connsiteX9" fmla="*/ 86420 w 189311"/>
                <a:gd name="connsiteY9" fmla="*/ 406505 h 504917"/>
                <a:gd name="connsiteX10" fmla="*/ 70019 w 189311"/>
                <a:gd name="connsiteY10" fmla="*/ 504917 h 504917"/>
                <a:gd name="connsiteX11" fmla="*/ 53616 w 189311"/>
                <a:gd name="connsiteY11" fmla="*/ 404455 h 504917"/>
                <a:gd name="connsiteX12" fmla="*/ 311 w 189311"/>
                <a:gd name="connsiteY12" fmla="*/ 435208 h 504917"/>
                <a:gd name="connsiteX13" fmla="*/ 33114 w 189311"/>
                <a:gd name="connsiteY13" fmla="*/ 357300 h 504917"/>
                <a:gd name="connsiteX14" fmla="*/ 63868 w 189311"/>
                <a:gd name="connsiteY14" fmla="*/ 306044 h 504917"/>
                <a:gd name="connsiteX15" fmla="*/ 57718 w 189311"/>
                <a:gd name="connsiteY15" fmla="*/ 53866 h 504917"/>
                <a:gd name="connsiteX0" fmla="*/ 57718 w 189311"/>
                <a:gd name="connsiteY0" fmla="*/ 53866 h 504958"/>
                <a:gd name="connsiteX1" fmla="*/ 113073 w 189311"/>
                <a:gd name="connsiteY1" fmla="*/ 561 h 504958"/>
                <a:gd name="connsiteX2" fmla="*/ 170479 w 189311"/>
                <a:gd name="connsiteY2" fmla="*/ 43615 h 504958"/>
                <a:gd name="connsiteX3" fmla="*/ 156128 w 189311"/>
                <a:gd name="connsiteY3" fmla="*/ 273241 h 504958"/>
                <a:gd name="connsiteX4" fmla="*/ 186881 w 189311"/>
                <a:gd name="connsiteY4" fmla="*/ 414706 h 504958"/>
                <a:gd name="connsiteX5" fmla="*/ 141776 w 189311"/>
                <a:gd name="connsiteY5" fmla="*/ 365501 h 504958"/>
                <a:gd name="connsiteX6" fmla="*/ 162278 w 189311"/>
                <a:gd name="connsiteY6" fmla="*/ 492615 h 504958"/>
                <a:gd name="connsiteX7" fmla="*/ 117173 w 189311"/>
                <a:gd name="connsiteY7" fmla="*/ 396254 h 504958"/>
                <a:gd name="connsiteX8" fmla="*/ 113073 w 189311"/>
                <a:gd name="connsiteY8" fmla="*/ 504916 h 504958"/>
                <a:gd name="connsiteX9" fmla="*/ 86420 w 189311"/>
                <a:gd name="connsiteY9" fmla="*/ 406505 h 504958"/>
                <a:gd name="connsiteX10" fmla="*/ 70019 w 189311"/>
                <a:gd name="connsiteY10" fmla="*/ 504917 h 504958"/>
                <a:gd name="connsiteX11" fmla="*/ 53616 w 189311"/>
                <a:gd name="connsiteY11" fmla="*/ 404455 h 504958"/>
                <a:gd name="connsiteX12" fmla="*/ 311 w 189311"/>
                <a:gd name="connsiteY12" fmla="*/ 435208 h 504958"/>
                <a:gd name="connsiteX13" fmla="*/ 33114 w 189311"/>
                <a:gd name="connsiteY13" fmla="*/ 357300 h 504958"/>
                <a:gd name="connsiteX14" fmla="*/ 63868 w 189311"/>
                <a:gd name="connsiteY14" fmla="*/ 306044 h 504958"/>
                <a:gd name="connsiteX15" fmla="*/ 57718 w 189311"/>
                <a:gd name="connsiteY15" fmla="*/ 53866 h 504958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5667 w 189311"/>
                <a:gd name="connsiteY10" fmla="*/ 4987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62647 w 194240"/>
                <a:gd name="connsiteY0" fmla="*/ 53866 h 504916"/>
                <a:gd name="connsiteX1" fmla="*/ 118002 w 194240"/>
                <a:gd name="connsiteY1" fmla="*/ 561 h 504916"/>
                <a:gd name="connsiteX2" fmla="*/ 175408 w 194240"/>
                <a:gd name="connsiteY2" fmla="*/ 43615 h 504916"/>
                <a:gd name="connsiteX3" fmla="*/ 161057 w 194240"/>
                <a:gd name="connsiteY3" fmla="*/ 273241 h 504916"/>
                <a:gd name="connsiteX4" fmla="*/ 191810 w 194240"/>
                <a:gd name="connsiteY4" fmla="*/ 414706 h 504916"/>
                <a:gd name="connsiteX5" fmla="*/ 146705 w 194240"/>
                <a:gd name="connsiteY5" fmla="*/ 365501 h 504916"/>
                <a:gd name="connsiteX6" fmla="*/ 167207 w 194240"/>
                <a:gd name="connsiteY6" fmla="*/ 492615 h 504916"/>
                <a:gd name="connsiteX7" fmla="*/ 122102 w 194240"/>
                <a:gd name="connsiteY7" fmla="*/ 396254 h 504916"/>
                <a:gd name="connsiteX8" fmla="*/ 118002 w 194240"/>
                <a:gd name="connsiteY8" fmla="*/ 504916 h 504916"/>
                <a:gd name="connsiteX9" fmla="*/ 91349 w 194240"/>
                <a:gd name="connsiteY9" fmla="*/ 406505 h 504916"/>
                <a:gd name="connsiteX10" fmla="*/ 60596 w 194240"/>
                <a:gd name="connsiteY10" fmla="*/ 498766 h 504916"/>
                <a:gd name="connsiteX11" fmla="*/ 58545 w 194240"/>
                <a:gd name="connsiteY11" fmla="*/ 404455 h 504916"/>
                <a:gd name="connsiteX12" fmla="*/ 5240 w 194240"/>
                <a:gd name="connsiteY12" fmla="*/ 435208 h 504916"/>
                <a:gd name="connsiteX13" fmla="*/ 38043 w 194240"/>
                <a:gd name="connsiteY13" fmla="*/ 357300 h 504916"/>
                <a:gd name="connsiteX14" fmla="*/ 68797 w 194240"/>
                <a:gd name="connsiteY14" fmla="*/ 306044 h 504916"/>
                <a:gd name="connsiteX15" fmla="*/ 62647 w 194240"/>
                <a:gd name="connsiteY15" fmla="*/ 53866 h 504916"/>
                <a:gd name="connsiteX0" fmla="*/ 55316 w 186909"/>
                <a:gd name="connsiteY0" fmla="*/ 53866 h 504916"/>
                <a:gd name="connsiteX1" fmla="*/ 110671 w 186909"/>
                <a:gd name="connsiteY1" fmla="*/ 561 h 504916"/>
                <a:gd name="connsiteX2" fmla="*/ 168077 w 186909"/>
                <a:gd name="connsiteY2" fmla="*/ 43615 h 504916"/>
                <a:gd name="connsiteX3" fmla="*/ 153726 w 186909"/>
                <a:gd name="connsiteY3" fmla="*/ 273241 h 504916"/>
                <a:gd name="connsiteX4" fmla="*/ 184479 w 186909"/>
                <a:gd name="connsiteY4" fmla="*/ 414706 h 504916"/>
                <a:gd name="connsiteX5" fmla="*/ 139374 w 186909"/>
                <a:gd name="connsiteY5" fmla="*/ 365501 h 504916"/>
                <a:gd name="connsiteX6" fmla="*/ 159876 w 186909"/>
                <a:gd name="connsiteY6" fmla="*/ 492615 h 504916"/>
                <a:gd name="connsiteX7" fmla="*/ 114771 w 186909"/>
                <a:gd name="connsiteY7" fmla="*/ 396254 h 504916"/>
                <a:gd name="connsiteX8" fmla="*/ 110671 w 186909"/>
                <a:gd name="connsiteY8" fmla="*/ 504916 h 504916"/>
                <a:gd name="connsiteX9" fmla="*/ 84018 w 186909"/>
                <a:gd name="connsiteY9" fmla="*/ 406505 h 504916"/>
                <a:gd name="connsiteX10" fmla="*/ 53265 w 186909"/>
                <a:gd name="connsiteY10" fmla="*/ 498766 h 504916"/>
                <a:gd name="connsiteX11" fmla="*/ 51214 w 186909"/>
                <a:gd name="connsiteY11" fmla="*/ 404455 h 504916"/>
                <a:gd name="connsiteX12" fmla="*/ 6110 w 186909"/>
                <a:gd name="connsiteY12" fmla="*/ 420856 h 504916"/>
                <a:gd name="connsiteX13" fmla="*/ 30712 w 186909"/>
                <a:gd name="connsiteY13" fmla="*/ 357300 h 504916"/>
                <a:gd name="connsiteX14" fmla="*/ 61466 w 186909"/>
                <a:gd name="connsiteY14" fmla="*/ 306044 h 504916"/>
                <a:gd name="connsiteX15" fmla="*/ 55316 w 186909"/>
                <a:gd name="connsiteY15" fmla="*/ 53866 h 504916"/>
                <a:gd name="connsiteX0" fmla="*/ 49504 w 181097"/>
                <a:gd name="connsiteY0" fmla="*/ 53866 h 504916"/>
                <a:gd name="connsiteX1" fmla="*/ 104859 w 181097"/>
                <a:gd name="connsiteY1" fmla="*/ 561 h 504916"/>
                <a:gd name="connsiteX2" fmla="*/ 162265 w 181097"/>
                <a:gd name="connsiteY2" fmla="*/ 43615 h 504916"/>
                <a:gd name="connsiteX3" fmla="*/ 147914 w 181097"/>
                <a:gd name="connsiteY3" fmla="*/ 273241 h 504916"/>
                <a:gd name="connsiteX4" fmla="*/ 178667 w 181097"/>
                <a:gd name="connsiteY4" fmla="*/ 414706 h 504916"/>
                <a:gd name="connsiteX5" fmla="*/ 133562 w 181097"/>
                <a:gd name="connsiteY5" fmla="*/ 365501 h 504916"/>
                <a:gd name="connsiteX6" fmla="*/ 154064 w 181097"/>
                <a:gd name="connsiteY6" fmla="*/ 492615 h 504916"/>
                <a:gd name="connsiteX7" fmla="*/ 108959 w 181097"/>
                <a:gd name="connsiteY7" fmla="*/ 396254 h 504916"/>
                <a:gd name="connsiteX8" fmla="*/ 104859 w 181097"/>
                <a:gd name="connsiteY8" fmla="*/ 504916 h 504916"/>
                <a:gd name="connsiteX9" fmla="*/ 78206 w 181097"/>
                <a:gd name="connsiteY9" fmla="*/ 406505 h 504916"/>
                <a:gd name="connsiteX10" fmla="*/ 47453 w 181097"/>
                <a:gd name="connsiteY10" fmla="*/ 498766 h 504916"/>
                <a:gd name="connsiteX11" fmla="*/ 41301 w 181097"/>
                <a:gd name="connsiteY11" fmla="*/ 400354 h 504916"/>
                <a:gd name="connsiteX12" fmla="*/ 298 w 181097"/>
                <a:gd name="connsiteY12" fmla="*/ 420856 h 504916"/>
                <a:gd name="connsiteX13" fmla="*/ 24900 w 181097"/>
                <a:gd name="connsiteY13" fmla="*/ 357300 h 504916"/>
                <a:gd name="connsiteX14" fmla="*/ 55654 w 181097"/>
                <a:gd name="connsiteY14" fmla="*/ 306044 h 504916"/>
                <a:gd name="connsiteX15" fmla="*/ 49504 w 181097"/>
                <a:gd name="connsiteY15" fmla="*/ 53866 h 504916"/>
                <a:gd name="connsiteX0" fmla="*/ 52664 w 184257"/>
                <a:gd name="connsiteY0" fmla="*/ 53866 h 504916"/>
                <a:gd name="connsiteX1" fmla="*/ 108019 w 184257"/>
                <a:gd name="connsiteY1" fmla="*/ 561 h 504916"/>
                <a:gd name="connsiteX2" fmla="*/ 165425 w 184257"/>
                <a:gd name="connsiteY2" fmla="*/ 43615 h 504916"/>
                <a:gd name="connsiteX3" fmla="*/ 151074 w 184257"/>
                <a:gd name="connsiteY3" fmla="*/ 273241 h 504916"/>
                <a:gd name="connsiteX4" fmla="*/ 181827 w 184257"/>
                <a:gd name="connsiteY4" fmla="*/ 414706 h 504916"/>
                <a:gd name="connsiteX5" fmla="*/ 136722 w 184257"/>
                <a:gd name="connsiteY5" fmla="*/ 365501 h 504916"/>
                <a:gd name="connsiteX6" fmla="*/ 157224 w 184257"/>
                <a:gd name="connsiteY6" fmla="*/ 492615 h 504916"/>
                <a:gd name="connsiteX7" fmla="*/ 112119 w 184257"/>
                <a:gd name="connsiteY7" fmla="*/ 396254 h 504916"/>
                <a:gd name="connsiteX8" fmla="*/ 108019 w 184257"/>
                <a:gd name="connsiteY8" fmla="*/ 504916 h 504916"/>
                <a:gd name="connsiteX9" fmla="*/ 81366 w 184257"/>
                <a:gd name="connsiteY9" fmla="*/ 406505 h 504916"/>
                <a:gd name="connsiteX10" fmla="*/ 50613 w 184257"/>
                <a:gd name="connsiteY10" fmla="*/ 498766 h 504916"/>
                <a:gd name="connsiteX11" fmla="*/ 44461 w 184257"/>
                <a:gd name="connsiteY11" fmla="*/ 400354 h 504916"/>
                <a:gd name="connsiteX12" fmla="*/ 3458 w 184257"/>
                <a:gd name="connsiteY12" fmla="*/ 420856 h 504916"/>
                <a:gd name="connsiteX13" fmla="*/ 28060 w 184257"/>
                <a:gd name="connsiteY13" fmla="*/ 357300 h 504916"/>
                <a:gd name="connsiteX14" fmla="*/ 58814 w 184257"/>
                <a:gd name="connsiteY14" fmla="*/ 306044 h 504916"/>
                <a:gd name="connsiteX15" fmla="*/ 52664 w 184257"/>
                <a:gd name="connsiteY15" fmla="*/ 53866 h 504916"/>
                <a:gd name="connsiteX0" fmla="*/ 52664 w 181873"/>
                <a:gd name="connsiteY0" fmla="*/ 53866 h 504916"/>
                <a:gd name="connsiteX1" fmla="*/ 108019 w 181873"/>
                <a:gd name="connsiteY1" fmla="*/ 561 h 504916"/>
                <a:gd name="connsiteX2" fmla="*/ 165425 w 181873"/>
                <a:gd name="connsiteY2" fmla="*/ 43615 h 504916"/>
                <a:gd name="connsiteX3" fmla="*/ 151074 w 181873"/>
                <a:gd name="connsiteY3" fmla="*/ 273241 h 504916"/>
                <a:gd name="connsiteX4" fmla="*/ 181827 w 181873"/>
                <a:gd name="connsiteY4" fmla="*/ 414706 h 504916"/>
                <a:gd name="connsiteX5" fmla="*/ 142873 w 181873"/>
                <a:gd name="connsiteY5" fmla="*/ 377802 h 504916"/>
                <a:gd name="connsiteX6" fmla="*/ 157224 w 181873"/>
                <a:gd name="connsiteY6" fmla="*/ 492615 h 504916"/>
                <a:gd name="connsiteX7" fmla="*/ 112119 w 181873"/>
                <a:gd name="connsiteY7" fmla="*/ 396254 h 504916"/>
                <a:gd name="connsiteX8" fmla="*/ 108019 w 181873"/>
                <a:gd name="connsiteY8" fmla="*/ 504916 h 504916"/>
                <a:gd name="connsiteX9" fmla="*/ 81366 w 181873"/>
                <a:gd name="connsiteY9" fmla="*/ 406505 h 504916"/>
                <a:gd name="connsiteX10" fmla="*/ 50613 w 181873"/>
                <a:gd name="connsiteY10" fmla="*/ 498766 h 504916"/>
                <a:gd name="connsiteX11" fmla="*/ 44461 w 181873"/>
                <a:gd name="connsiteY11" fmla="*/ 400354 h 504916"/>
                <a:gd name="connsiteX12" fmla="*/ 3458 w 181873"/>
                <a:gd name="connsiteY12" fmla="*/ 420856 h 504916"/>
                <a:gd name="connsiteX13" fmla="*/ 28060 w 181873"/>
                <a:gd name="connsiteY13" fmla="*/ 357300 h 504916"/>
                <a:gd name="connsiteX14" fmla="*/ 58814 w 181873"/>
                <a:gd name="connsiteY14" fmla="*/ 306044 h 504916"/>
                <a:gd name="connsiteX15" fmla="*/ 52664 w 181873"/>
                <a:gd name="connsiteY15" fmla="*/ 53866 h 504916"/>
                <a:gd name="connsiteX0" fmla="*/ 52664 w 181839"/>
                <a:gd name="connsiteY0" fmla="*/ 53866 h 504916"/>
                <a:gd name="connsiteX1" fmla="*/ 108019 w 181839"/>
                <a:gd name="connsiteY1" fmla="*/ 561 h 504916"/>
                <a:gd name="connsiteX2" fmla="*/ 165425 w 181839"/>
                <a:gd name="connsiteY2" fmla="*/ 43615 h 504916"/>
                <a:gd name="connsiteX3" fmla="*/ 151074 w 181839"/>
                <a:gd name="connsiteY3" fmla="*/ 273241 h 504916"/>
                <a:gd name="connsiteX4" fmla="*/ 181827 w 181839"/>
                <a:gd name="connsiteY4" fmla="*/ 414706 h 504916"/>
                <a:gd name="connsiteX5" fmla="*/ 146973 w 181839"/>
                <a:gd name="connsiteY5" fmla="*/ 386003 h 504916"/>
                <a:gd name="connsiteX6" fmla="*/ 157224 w 181839"/>
                <a:gd name="connsiteY6" fmla="*/ 492615 h 504916"/>
                <a:gd name="connsiteX7" fmla="*/ 112119 w 181839"/>
                <a:gd name="connsiteY7" fmla="*/ 396254 h 504916"/>
                <a:gd name="connsiteX8" fmla="*/ 108019 w 181839"/>
                <a:gd name="connsiteY8" fmla="*/ 504916 h 504916"/>
                <a:gd name="connsiteX9" fmla="*/ 81366 w 181839"/>
                <a:gd name="connsiteY9" fmla="*/ 406505 h 504916"/>
                <a:gd name="connsiteX10" fmla="*/ 50613 w 181839"/>
                <a:gd name="connsiteY10" fmla="*/ 498766 h 504916"/>
                <a:gd name="connsiteX11" fmla="*/ 44461 w 181839"/>
                <a:gd name="connsiteY11" fmla="*/ 400354 h 504916"/>
                <a:gd name="connsiteX12" fmla="*/ 3458 w 181839"/>
                <a:gd name="connsiteY12" fmla="*/ 420856 h 504916"/>
                <a:gd name="connsiteX13" fmla="*/ 28060 w 181839"/>
                <a:gd name="connsiteY13" fmla="*/ 357300 h 504916"/>
                <a:gd name="connsiteX14" fmla="*/ 58814 w 181839"/>
                <a:gd name="connsiteY14" fmla="*/ 306044 h 504916"/>
                <a:gd name="connsiteX15" fmla="*/ 52664 w 181839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270875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9467 h 510517"/>
                <a:gd name="connsiteX1" fmla="*/ 100203 w 183758"/>
                <a:gd name="connsiteY1" fmla="*/ 301 h 510517"/>
                <a:gd name="connsiteX2" fmla="*/ 165425 w 183758"/>
                <a:gd name="connsiteY2" fmla="*/ 49216 h 510517"/>
                <a:gd name="connsiteX3" fmla="*/ 151074 w 183758"/>
                <a:gd name="connsiteY3" fmla="*/ 278842 h 510517"/>
                <a:gd name="connsiteX4" fmla="*/ 181827 w 183758"/>
                <a:gd name="connsiteY4" fmla="*/ 420307 h 510517"/>
                <a:gd name="connsiteX5" fmla="*/ 146973 w 183758"/>
                <a:gd name="connsiteY5" fmla="*/ 391604 h 510517"/>
                <a:gd name="connsiteX6" fmla="*/ 157224 w 183758"/>
                <a:gd name="connsiteY6" fmla="*/ 498216 h 510517"/>
                <a:gd name="connsiteX7" fmla="*/ 112119 w 183758"/>
                <a:gd name="connsiteY7" fmla="*/ 401855 h 510517"/>
                <a:gd name="connsiteX8" fmla="*/ 108019 w 183758"/>
                <a:gd name="connsiteY8" fmla="*/ 510517 h 510517"/>
                <a:gd name="connsiteX9" fmla="*/ 81366 w 183758"/>
                <a:gd name="connsiteY9" fmla="*/ 412106 h 510517"/>
                <a:gd name="connsiteX10" fmla="*/ 50613 w 183758"/>
                <a:gd name="connsiteY10" fmla="*/ 504367 h 510517"/>
                <a:gd name="connsiteX11" fmla="*/ 44461 w 183758"/>
                <a:gd name="connsiteY11" fmla="*/ 405955 h 510517"/>
                <a:gd name="connsiteX12" fmla="*/ 3458 w 183758"/>
                <a:gd name="connsiteY12" fmla="*/ 426457 h 510517"/>
                <a:gd name="connsiteX13" fmla="*/ 28060 w 183758"/>
                <a:gd name="connsiteY13" fmla="*/ 362901 h 510517"/>
                <a:gd name="connsiteX14" fmla="*/ 56860 w 183758"/>
                <a:gd name="connsiteY14" fmla="*/ 233491 h 510517"/>
                <a:gd name="connsiteX15" fmla="*/ 52664 w 183758"/>
                <a:gd name="connsiteY15" fmla="*/ 59467 h 510517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85"/>
                <a:gd name="connsiteX1" fmla="*/ 100203 w 183622"/>
                <a:gd name="connsiteY1" fmla="*/ 555 h 510785"/>
                <a:gd name="connsiteX2" fmla="*/ 165425 w 183622"/>
                <a:gd name="connsiteY2" fmla="*/ 49470 h 510785"/>
                <a:gd name="connsiteX3" fmla="*/ 151074 w 183622"/>
                <a:gd name="connsiteY3" fmla="*/ 310357 h 510785"/>
                <a:gd name="connsiteX4" fmla="*/ 181827 w 183622"/>
                <a:gd name="connsiteY4" fmla="*/ 420561 h 510785"/>
                <a:gd name="connsiteX5" fmla="*/ 146973 w 183622"/>
                <a:gd name="connsiteY5" fmla="*/ 391858 h 510785"/>
                <a:gd name="connsiteX6" fmla="*/ 157224 w 183622"/>
                <a:gd name="connsiteY6" fmla="*/ 498470 h 510785"/>
                <a:gd name="connsiteX7" fmla="*/ 112119 w 183622"/>
                <a:gd name="connsiteY7" fmla="*/ 402109 h 510785"/>
                <a:gd name="connsiteX8" fmla="*/ 108019 w 183622"/>
                <a:gd name="connsiteY8" fmla="*/ 510771 h 510785"/>
                <a:gd name="connsiteX9" fmla="*/ 77459 w 183622"/>
                <a:gd name="connsiteY9" fmla="*/ 410406 h 510785"/>
                <a:gd name="connsiteX10" fmla="*/ 50613 w 183622"/>
                <a:gd name="connsiteY10" fmla="*/ 504621 h 510785"/>
                <a:gd name="connsiteX11" fmla="*/ 44461 w 183622"/>
                <a:gd name="connsiteY11" fmla="*/ 406209 h 510785"/>
                <a:gd name="connsiteX12" fmla="*/ 3458 w 183622"/>
                <a:gd name="connsiteY12" fmla="*/ 426711 h 510785"/>
                <a:gd name="connsiteX13" fmla="*/ 28060 w 183622"/>
                <a:gd name="connsiteY13" fmla="*/ 363155 h 510785"/>
                <a:gd name="connsiteX14" fmla="*/ 56860 w 183622"/>
                <a:gd name="connsiteY14" fmla="*/ 233745 h 510785"/>
                <a:gd name="connsiteX15" fmla="*/ 52664 w 183622"/>
                <a:gd name="connsiteY15" fmla="*/ 59721 h 510785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94408 h 545501"/>
                <a:gd name="connsiteX1" fmla="*/ 102157 w 183622"/>
                <a:gd name="connsiteY1" fmla="*/ 73 h 545501"/>
                <a:gd name="connsiteX2" fmla="*/ 165425 w 183622"/>
                <a:gd name="connsiteY2" fmla="*/ 84157 h 545501"/>
                <a:gd name="connsiteX3" fmla="*/ 151074 w 183622"/>
                <a:gd name="connsiteY3" fmla="*/ 345044 h 545501"/>
                <a:gd name="connsiteX4" fmla="*/ 181827 w 183622"/>
                <a:gd name="connsiteY4" fmla="*/ 455248 h 545501"/>
                <a:gd name="connsiteX5" fmla="*/ 146973 w 183622"/>
                <a:gd name="connsiteY5" fmla="*/ 426545 h 545501"/>
                <a:gd name="connsiteX6" fmla="*/ 157224 w 183622"/>
                <a:gd name="connsiteY6" fmla="*/ 533157 h 545501"/>
                <a:gd name="connsiteX7" fmla="*/ 112119 w 183622"/>
                <a:gd name="connsiteY7" fmla="*/ 436796 h 545501"/>
                <a:gd name="connsiteX8" fmla="*/ 108019 w 183622"/>
                <a:gd name="connsiteY8" fmla="*/ 545458 h 545501"/>
                <a:gd name="connsiteX9" fmla="*/ 77459 w 183622"/>
                <a:gd name="connsiteY9" fmla="*/ 445093 h 545501"/>
                <a:gd name="connsiteX10" fmla="*/ 50613 w 183622"/>
                <a:gd name="connsiteY10" fmla="*/ 539308 h 545501"/>
                <a:gd name="connsiteX11" fmla="*/ 44461 w 183622"/>
                <a:gd name="connsiteY11" fmla="*/ 440896 h 545501"/>
                <a:gd name="connsiteX12" fmla="*/ 3458 w 183622"/>
                <a:gd name="connsiteY12" fmla="*/ 461398 h 545501"/>
                <a:gd name="connsiteX13" fmla="*/ 28060 w 183622"/>
                <a:gd name="connsiteY13" fmla="*/ 397842 h 545501"/>
                <a:gd name="connsiteX14" fmla="*/ 56860 w 183622"/>
                <a:gd name="connsiteY14" fmla="*/ 268432 h 545501"/>
                <a:gd name="connsiteX15" fmla="*/ 52664 w 183622"/>
                <a:gd name="connsiteY15" fmla="*/ 94408 h 545501"/>
                <a:gd name="connsiteX0" fmla="*/ 52664 w 183622"/>
                <a:gd name="connsiteY0" fmla="*/ 99119 h 550212"/>
                <a:gd name="connsiteX1" fmla="*/ 102157 w 183622"/>
                <a:gd name="connsiteY1" fmla="*/ 4784 h 550212"/>
                <a:gd name="connsiteX2" fmla="*/ 165425 w 183622"/>
                <a:gd name="connsiteY2" fmla="*/ 49791 h 550212"/>
                <a:gd name="connsiteX3" fmla="*/ 151074 w 183622"/>
                <a:gd name="connsiteY3" fmla="*/ 349755 h 550212"/>
                <a:gd name="connsiteX4" fmla="*/ 181827 w 183622"/>
                <a:gd name="connsiteY4" fmla="*/ 459959 h 550212"/>
                <a:gd name="connsiteX5" fmla="*/ 146973 w 183622"/>
                <a:gd name="connsiteY5" fmla="*/ 431256 h 550212"/>
                <a:gd name="connsiteX6" fmla="*/ 157224 w 183622"/>
                <a:gd name="connsiteY6" fmla="*/ 537868 h 550212"/>
                <a:gd name="connsiteX7" fmla="*/ 112119 w 183622"/>
                <a:gd name="connsiteY7" fmla="*/ 441507 h 550212"/>
                <a:gd name="connsiteX8" fmla="*/ 108019 w 183622"/>
                <a:gd name="connsiteY8" fmla="*/ 550169 h 550212"/>
                <a:gd name="connsiteX9" fmla="*/ 77459 w 183622"/>
                <a:gd name="connsiteY9" fmla="*/ 449804 h 550212"/>
                <a:gd name="connsiteX10" fmla="*/ 50613 w 183622"/>
                <a:gd name="connsiteY10" fmla="*/ 544019 h 550212"/>
                <a:gd name="connsiteX11" fmla="*/ 44461 w 183622"/>
                <a:gd name="connsiteY11" fmla="*/ 445607 h 550212"/>
                <a:gd name="connsiteX12" fmla="*/ 3458 w 183622"/>
                <a:gd name="connsiteY12" fmla="*/ 466109 h 550212"/>
                <a:gd name="connsiteX13" fmla="*/ 28060 w 183622"/>
                <a:gd name="connsiteY13" fmla="*/ 402553 h 550212"/>
                <a:gd name="connsiteX14" fmla="*/ 56860 w 183622"/>
                <a:gd name="connsiteY14" fmla="*/ 273143 h 550212"/>
                <a:gd name="connsiteX15" fmla="*/ 52664 w 183622"/>
                <a:gd name="connsiteY15" fmla="*/ 99119 h 550212"/>
                <a:gd name="connsiteX0" fmla="*/ 52664 w 183622"/>
                <a:gd name="connsiteY0" fmla="*/ 52963 h 547041"/>
                <a:gd name="connsiteX1" fmla="*/ 102157 w 183622"/>
                <a:gd name="connsiteY1" fmla="*/ 1613 h 547041"/>
                <a:gd name="connsiteX2" fmla="*/ 165425 w 183622"/>
                <a:gd name="connsiteY2" fmla="*/ 46620 h 547041"/>
                <a:gd name="connsiteX3" fmla="*/ 151074 w 183622"/>
                <a:gd name="connsiteY3" fmla="*/ 346584 h 547041"/>
                <a:gd name="connsiteX4" fmla="*/ 181827 w 183622"/>
                <a:gd name="connsiteY4" fmla="*/ 456788 h 547041"/>
                <a:gd name="connsiteX5" fmla="*/ 146973 w 183622"/>
                <a:gd name="connsiteY5" fmla="*/ 428085 h 547041"/>
                <a:gd name="connsiteX6" fmla="*/ 157224 w 183622"/>
                <a:gd name="connsiteY6" fmla="*/ 534697 h 547041"/>
                <a:gd name="connsiteX7" fmla="*/ 112119 w 183622"/>
                <a:gd name="connsiteY7" fmla="*/ 438336 h 547041"/>
                <a:gd name="connsiteX8" fmla="*/ 108019 w 183622"/>
                <a:gd name="connsiteY8" fmla="*/ 546998 h 547041"/>
                <a:gd name="connsiteX9" fmla="*/ 77459 w 183622"/>
                <a:gd name="connsiteY9" fmla="*/ 446633 h 547041"/>
                <a:gd name="connsiteX10" fmla="*/ 50613 w 183622"/>
                <a:gd name="connsiteY10" fmla="*/ 540848 h 547041"/>
                <a:gd name="connsiteX11" fmla="*/ 44461 w 183622"/>
                <a:gd name="connsiteY11" fmla="*/ 442436 h 547041"/>
                <a:gd name="connsiteX12" fmla="*/ 3458 w 183622"/>
                <a:gd name="connsiteY12" fmla="*/ 462938 h 547041"/>
                <a:gd name="connsiteX13" fmla="*/ 28060 w 183622"/>
                <a:gd name="connsiteY13" fmla="*/ 399382 h 547041"/>
                <a:gd name="connsiteX14" fmla="*/ 56860 w 183622"/>
                <a:gd name="connsiteY14" fmla="*/ 269972 h 547041"/>
                <a:gd name="connsiteX15" fmla="*/ 52664 w 183622"/>
                <a:gd name="connsiteY15" fmla="*/ 52963 h 547041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3622" h="555612">
                  <a:moveTo>
                    <a:pt x="52664" y="61534"/>
                  </a:moveTo>
                  <a:cubicBezTo>
                    <a:pt x="59888" y="15179"/>
                    <a:pt x="81410" y="1472"/>
                    <a:pt x="100203" y="415"/>
                  </a:cubicBezTo>
                  <a:cubicBezTo>
                    <a:pt x="118996" y="-642"/>
                    <a:pt x="156947" y="-3932"/>
                    <a:pt x="165425" y="55191"/>
                  </a:cubicBezTo>
                  <a:cubicBezTo>
                    <a:pt x="173903" y="114314"/>
                    <a:pt x="148340" y="286794"/>
                    <a:pt x="151074" y="355155"/>
                  </a:cubicBezTo>
                  <a:cubicBezTo>
                    <a:pt x="153808" y="423516"/>
                    <a:pt x="192279" y="447868"/>
                    <a:pt x="181827" y="465359"/>
                  </a:cubicBezTo>
                  <a:cubicBezTo>
                    <a:pt x="171375" y="482850"/>
                    <a:pt x="151074" y="423671"/>
                    <a:pt x="146973" y="436656"/>
                  </a:cubicBezTo>
                  <a:cubicBezTo>
                    <a:pt x="142873" y="449641"/>
                    <a:pt x="171138" y="533553"/>
                    <a:pt x="157224" y="543268"/>
                  </a:cubicBezTo>
                  <a:cubicBezTo>
                    <a:pt x="143310" y="552983"/>
                    <a:pt x="120320" y="444857"/>
                    <a:pt x="112119" y="446907"/>
                  </a:cubicBezTo>
                  <a:cubicBezTo>
                    <a:pt x="103918" y="448957"/>
                    <a:pt x="123565" y="558094"/>
                    <a:pt x="108019" y="555569"/>
                  </a:cubicBezTo>
                  <a:cubicBezTo>
                    <a:pt x="92473" y="553044"/>
                    <a:pt x="87027" y="456229"/>
                    <a:pt x="77459" y="455204"/>
                  </a:cubicBezTo>
                  <a:cubicBezTo>
                    <a:pt x="67891" y="454179"/>
                    <a:pt x="67836" y="548164"/>
                    <a:pt x="50613" y="549419"/>
                  </a:cubicBezTo>
                  <a:cubicBezTo>
                    <a:pt x="33390" y="550674"/>
                    <a:pt x="52320" y="463992"/>
                    <a:pt x="44461" y="451007"/>
                  </a:cubicBezTo>
                  <a:cubicBezTo>
                    <a:pt x="36602" y="438022"/>
                    <a:pt x="16442" y="478685"/>
                    <a:pt x="3458" y="471509"/>
                  </a:cubicBezTo>
                  <a:cubicBezTo>
                    <a:pt x="-9526" y="464333"/>
                    <a:pt x="17467" y="429480"/>
                    <a:pt x="28060" y="407953"/>
                  </a:cubicBezTo>
                  <a:cubicBezTo>
                    <a:pt x="60144" y="359073"/>
                    <a:pt x="59236" y="343593"/>
                    <a:pt x="56860" y="278543"/>
                  </a:cubicBezTo>
                  <a:cubicBezTo>
                    <a:pt x="54484" y="213493"/>
                    <a:pt x="45440" y="107889"/>
                    <a:pt x="52664" y="61534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C343E889-7390-4E83-B440-A74985965AB8}"/>
                </a:ext>
              </a:extLst>
            </p:cNvPr>
            <p:cNvSpPr/>
            <p:nvPr/>
          </p:nvSpPr>
          <p:spPr>
            <a:xfrm rot="1847590">
              <a:off x="5606478" y="3198376"/>
              <a:ext cx="226497" cy="384246"/>
            </a:xfrm>
            <a:custGeom>
              <a:avLst/>
              <a:gdLst>
                <a:gd name="connsiteX0" fmla="*/ 26048 w 207295"/>
                <a:gd name="connsiteY0" fmla="*/ 89400 h 310281"/>
                <a:gd name="connsiteX1" fmla="*/ 88597 w 207295"/>
                <a:gd name="connsiteY1" fmla="*/ 44 h 310281"/>
                <a:gd name="connsiteX2" fmla="*/ 171995 w 207295"/>
                <a:gd name="connsiteY2" fmla="*/ 80464 h 310281"/>
                <a:gd name="connsiteX3" fmla="*/ 204758 w 207295"/>
                <a:gd name="connsiteY3" fmla="*/ 274067 h 310281"/>
                <a:gd name="connsiteX4" fmla="*/ 109446 w 207295"/>
                <a:gd name="connsiteY4" fmla="*/ 294916 h 310281"/>
                <a:gd name="connsiteX5" fmla="*/ 5199 w 207295"/>
                <a:gd name="connsiteY5" fmla="*/ 294916 h 310281"/>
                <a:gd name="connsiteX6" fmla="*/ 26048 w 207295"/>
                <a:gd name="connsiteY6" fmla="*/ 89400 h 310281"/>
                <a:gd name="connsiteX0" fmla="*/ 25027 w 206625"/>
                <a:gd name="connsiteY0" fmla="*/ 89400 h 324978"/>
                <a:gd name="connsiteX1" fmla="*/ 87576 w 206625"/>
                <a:gd name="connsiteY1" fmla="*/ 44 h 324978"/>
                <a:gd name="connsiteX2" fmla="*/ 170974 w 206625"/>
                <a:gd name="connsiteY2" fmla="*/ 80464 h 324978"/>
                <a:gd name="connsiteX3" fmla="*/ 203737 w 206625"/>
                <a:gd name="connsiteY3" fmla="*/ 274067 h 324978"/>
                <a:gd name="connsiteX4" fmla="*/ 102468 w 206625"/>
                <a:gd name="connsiteY4" fmla="*/ 321723 h 324978"/>
                <a:gd name="connsiteX5" fmla="*/ 4178 w 206625"/>
                <a:gd name="connsiteY5" fmla="*/ 294916 h 324978"/>
                <a:gd name="connsiteX6" fmla="*/ 25027 w 206625"/>
                <a:gd name="connsiteY6" fmla="*/ 89400 h 324978"/>
                <a:gd name="connsiteX0" fmla="*/ 25027 w 215052"/>
                <a:gd name="connsiteY0" fmla="*/ 89406 h 325089"/>
                <a:gd name="connsiteX1" fmla="*/ 87576 w 215052"/>
                <a:gd name="connsiteY1" fmla="*/ 50 h 325089"/>
                <a:gd name="connsiteX2" fmla="*/ 170974 w 215052"/>
                <a:gd name="connsiteY2" fmla="*/ 80470 h 325089"/>
                <a:gd name="connsiteX3" fmla="*/ 212673 w 215052"/>
                <a:gd name="connsiteY3" fmla="*/ 300880 h 325089"/>
                <a:gd name="connsiteX4" fmla="*/ 102468 w 215052"/>
                <a:gd name="connsiteY4" fmla="*/ 321729 h 325089"/>
                <a:gd name="connsiteX5" fmla="*/ 4178 w 215052"/>
                <a:gd name="connsiteY5" fmla="*/ 294922 h 325089"/>
                <a:gd name="connsiteX6" fmla="*/ 25027 w 215052"/>
                <a:gd name="connsiteY6" fmla="*/ 89406 h 325089"/>
                <a:gd name="connsiteX0" fmla="*/ 33149 w 223174"/>
                <a:gd name="connsiteY0" fmla="*/ 89406 h 331862"/>
                <a:gd name="connsiteX1" fmla="*/ 95698 w 223174"/>
                <a:gd name="connsiteY1" fmla="*/ 50 h 331862"/>
                <a:gd name="connsiteX2" fmla="*/ 179096 w 223174"/>
                <a:gd name="connsiteY2" fmla="*/ 80470 h 331862"/>
                <a:gd name="connsiteX3" fmla="*/ 220795 w 223174"/>
                <a:gd name="connsiteY3" fmla="*/ 300880 h 331862"/>
                <a:gd name="connsiteX4" fmla="*/ 110590 w 223174"/>
                <a:gd name="connsiteY4" fmla="*/ 321729 h 331862"/>
                <a:gd name="connsiteX5" fmla="*/ 3365 w 223174"/>
                <a:gd name="connsiteY5" fmla="*/ 309814 h 331862"/>
                <a:gd name="connsiteX6" fmla="*/ 33149 w 223174"/>
                <a:gd name="connsiteY6" fmla="*/ 89406 h 331862"/>
                <a:gd name="connsiteX0" fmla="*/ 23550 w 225489"/>
                <a:gd name="connsiteY0" fmla="*/ 104561 h 331102"/>
                <a:gd name="connsiteX1" fmla="*/ 98013 w 225489"/>
                <a:gd name="connsiteY1" fmla="*/ 312 h 331102"/>
                <a:gd name="connsiteX2" fmla="*/ 181411 w 225489"/>
                <a:gd name="connsiteY2" fmla="*/ 80732 h 331102"/>
                <a:gd name="connsiteX3" fmla="*/ 223110 w 225489"/>
                <a:gd name="connsiteY3" fmla="*/ 301142 h 331102"/>
                <a:gd name="connsiteX4" fmla="*/ 112905 w 225489"/>
                <a:gd name="connsiteY4" fmla="*/ 321991 h 331102"/>
                <a:gd name="connsiteX5" fmla="*/ 5680 w 225489"/>
                <a:gd name="connsiteY5" fmla="*/ 310076 h 331102"/>
                <a:gd name="connsiteX6" fmla="*/ 23550 w 225489"/>
                <a:gd name="connsiteY6" fmla="*/ 104561 h 331102"/>
                <a:gd name="connsiteX0" fmla="*/ 23550 w 227742"/>
                <a:gd name="connsiteY0" fmla="*/ 104561 h 331102"/>
                <a:gd name="connsiteX1" fmla="*/ 98013 w 227742"/>
                <a:gd name="connsiteY1" fmla="*/ 312 h 331102"/>
                <a:gd name="connsiteX2" fmla="*/ 196304 w 227742"/>
                <a:gd name="connsiteY2" fmla="*/ 80732 h 331102"/>
                <a:gd name="connsiteX3" fmla="*/ 223110 w 227742"/>
                <a:gd name="connsiteY3" fmla="*/ 301142 h 331102"/>
                <a:gd name="connsiteX4" fmla="*/ 112905 w 227742"/>
                <a:gd name="connsiteY4" fmla="*/ 321991 h 331102"/>
                <a:gd name="connsiteX5" fmla="*/ 5680 w 227742"/>
                <a:gd name="connsiteY5" fmla="*/ 310076 h 331102"/>
                <a:gd name="connsiteX6" fmla="*/ 23550 w 227742"/>
                <a:gd name="connsiteY6" fmla="*/ 104561 h 331102"/>
                <a:gd name="connsiteX0" fmla="*/ 19305 w 229454"/>
                <a:gd name="connsiteY0" fmla="*/ 68648 h 333403"/>
                <a:gd name="connsiteX1" fmla="*/ 99725 w 229454"/>
                <a:gd name="connsiteY1" fmla="*/ 141 h 333403"/>
                <a:gd name="connsiteX2" fmla="*/ 198016 w 229454"/>
                <a:gd name="connsiteY2" fmla="*/ 80561 h 333403"/>
                <a:gd name="connsiteX3" fmla="*/ 224822 w 229454"/>
                <a:gd name="connsiteY3" fmla="*/ 300971 h 333403"/>
                <a:gd name="connsiteX4" fmla="*/ 114617 w 229454"/>
                <a:gd name="connsiteY4" fmla="*/ 321820 h 333403"/>
                <a:gd name="connsiteX5" fmla="*/ 7392 w 229454"/>
                <a:gd name="connsiteY5" fmla="*/ 309905 h 333403"/>
                <a:gd name="connsiteX6" fmla="*/ 19305 w 229454"/>
                <a:gd name="connsiteY6" fmla="*/ 68648 h 333403"/>
                <a:gd name="connsiteX0" fmla="*/ 19305 w 226896"/>
                <a:gd name="connsiteY0" fmla="*/ 68558 h 333313"/>
                <a:gd name="connsiteX1" fmla="*/ 99725 w 226896"/>
                <a:gd name="connsiteY1" fmla="*/ 51 h 333313"/>
                <a:gd name="connsiteX2" fmla="*/ 180145 w 226896"/>
                <a:gd name="connsiteY2" fmla="*/ 62599 h 333313"/>
                <a:gd name="connsiteX3" fmla="*/ 224822 w 226896"/>
                <a:gd name="connsiteY3" fmla="*/ 300881 h 333313"/>
                <a:gd name="connsiteX4" fmla="*/ 114617 w 226896"/>
                <a:gd name="connsiteY4" fmla="*/ 321730 h 333313"/>
                <a:gd name="connsiteX5" fmla="*/ 7392 w 226896"/>
                <a:gd name="connsiteY5" fmla="*/ 309815 h 333313"/>
                <a:gd name="connsiteX6" fmla="*/ 19305 w 226896"/>
                <a:gd name="connsiteY6" fmla="*/ 68558 h 333313"/>
                <a:gd name="connsiteX0" fmla="*/ 18790 w 226497"/>
                <a:gd name="connsiteY0" fmla="*/ 95334 h 360089"/>
                <a:gd name="connsiteX1" fmla="*/ 84318 w 226497"/>
                <a:gd name="connsiteY1" fmla="*/ 20 h 360089"/>
                <a:gd name="connsiteX2" fmla="*/ 179630 w 226497"/>
                <a:gd name="connsiteY2" fmla="*/ 89375 h 360089"/>
                <a:gd name="connsiteX3" fmla="*/ 224307 w 226497"/>
                <a:gd name="connsiteY3" fmla="*/ 327657 h 360089"/>
                <a:gd name="connsiteX4" fmla="*/ 114102 w 226497"/>
                <a:gd name="connsiteY4" fmla="*/ 348506 h 360089"/>
                <a:gd name="connsiteX5" fmla="*/ 6877 w 226497"/>
                <a:gd name="connsiteY5" fmla="*/ 336591 h 360089"/>
                <a:gd name="connsiteX6" fmla="*/ 18790 w 226497"/>
                <a:gd name="connsiteY6" fmla="*/ 95334 h 360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6497" h="360089">
                  <a:moveTo>
                    <a:pt x="18790" y="95334"/>
                  </a:moveTo>
                  <a:cubicBezTo>
                    <a:pt x="31697" y="39239"/>
                    <a:pt x="57511" y="1013"/>
                    <a:pt x="84318" y="20"/>
                  </a:cubicBezTo>
                  <a:cubicBezTo>
                    <a:pt x="111125" y="-973"/>
                    <a:pt x="156299" y="34769"/>
                    <a:pt x="179630" y="89375"/>
                  </a:cubicBezTo>
                  <a:cubicBezTo>
                    <a:pt x="202961" y="143981"/>
                    <a:pt x="235228" y="284469"/>
                    <a:pt x="224307" y="327657"/>
                  </a:cubicBezTo>
                  <a:cubicBezTo>
                    <a:pt x="213386" y="370845"/>
                    <a:pt x="147362" y="345031"/>
                    <a:pt x="114102" y="348506"/>
                  </a:cubicBezTo>
                  <a:cubicBezTo>
                    <a:pt x="80842" y="351981"/>
                    <a:pt x="22762" y="378786"/>
                    <a:pt x="6877" y="336591"/>
                  </a:cubicBezTo>
                  <a:cubicBezTo>
                    <a:pt x="-9008" y="294396"/>
                    <a:pt x="5883" y="151429"/>
                    <a:pt x="18790" y="95334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46AB6A3C-3317-4780-B244-FC93935BDEDD}"/>
                </a:ext>
              </a:extLst>
            </p:cNvPr>
            <p:cNvSpPr/>
            <p:nvPr/>
          </p:nvSpPr>
          <p:spPr>
            <a:xfrm>
              <a:off x="5669692" y="4759558"/>
              <a:ext cx="145269" cy="446633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  <a:gd name="connsiteX0" fmla="*/ 6496 w 140748"/>
                <a:gd name="connsiteY0" fmla="*/ 42636 h 364378"/>
                <a:gd name="connsiteX1" fmla="*/ 8067 w 140748"/>
                <a:gd name="connsiteY1" fmla="*/ 310013 h 364378"/>
                <a:gd name="connsiteX2" fmla="*/ 70905 w 140748"/>
                <a:gd name="connsiteY2" fmla="*/ 364185 h 364378"/>
                <a:gd name="connsiteX3" fmla="*/ 129409 w 140748"/>
                <a:gd name="connsiteY3" fmla="*/ 303514 h 364378"/>
                <a:gd name="connsiteX4" fmla="*/ 131576 w 140748"/>
                <a:gd name="connsiteY4" fmla="*/ 60829 h 364378"/>
                <a:gd name="connsiteX5" fmla="*/ 60071 w 140748"/>
                <a:gd name="connsiteY5" fmla="*/ 2324 h 364378"/>
                <a:gd name="connsiteX6" fmla="*/ 6496 w 140748"/>
                <a:gd name="connsiteY6" fmla="*/ 42636 h 364378"/>
                <a:gd name="connsiteX0" fmla="*/ 6496 w 136138"/>
                <a:gd name="connsiteY0" fmla="*/ 45571 h 367313"/>
                <a:gd name="connsiteX1" fmla="*/ 8067 w 136138"/>
                <a:gd name="connsiteY1" fmla="*/ 312948 h 367313"/>
                <a:gd name="connsiteX2" fmla="*/ 70905 w 136138"/>
                <a:gd name="connsiteY2" fmla="*/ 367120 h 367313"/>
                <a:gd name="connsiteX3" fmla="*/ 129409 w 136138"/>
                <a:gd name="connsiteY3" fmla="*/ 306449 h 367313"/>
                <a:gd name="connsiteX4" fmla="*/ 123956 w 136138"/>
                <a:gd name="connsiteY4" fmla="*/ 37094 h 367313"/>
                <a:gd name="connsiteX5" fmla="*/ 60071 w 136138"/>
                <a:gd name="connsiteY5" fmla="*/ 5259 h 367313"/>
                <a:gd name="connsiteX6" fmla="*/ 6496 w 136138"/>
                <a:gd name="connsiteY6" fmla="*/ 45571 h 367313"/>
                <a:gd name="connsiteX0" fmla="*/ 6991 w 136633"/>
                <a:gd name="connsiteY0" fmla="*/ 56469 h 378211"/>
                <a:gd name="connsiteX1" fmla="*/ 8562 w 136633"/>
                <a:gd name="connsiteY1" fmla="*/ 323846 h 378211"/>
                <a:gd name="connsiteX2" fmla="*/ 71400 w 136633"/>
                <a:gd name="connsiteY2" fmla="*/ 378018 h 378211"/>
                <a:gd name="connsiteX3" fmla="*/ 129904 w 136633"/>
                <a:gd name="connsiteY3" fmla="*/ 317347 h 378211"/>
                <a:gd name="connsiteX4" fmla="*/ 124451 w 136633"/>
                <a:gd name="connsiteY4" fmla="*/ 47992 h 378211"/>
                <a:gd name="connsiteX5" fmla="*/ 68186 w 136633"/>
                <a:gd name="connsiteY5" fmla="*/ 917 h 378211"/>
                <a:gd name="connsiteX6" fmla="*/ 6991 w 136633"/>
                <a:gd name="connsiteY6" fmla="*/ 56469 h 378211"/>
                <a:gd name="connsiteX0" fmla="*/ 3871 w 133513"/>
                <a:gd name="connsiteY0" fmla="*/ 56469 h 378103"/>
                <a:gd name="connsiteX1" fmla="*/ 13062 w 133513"/>
                <a:gd name="connsiteY1" fmla="*/ 321941 h 378103"/>
                <a:gd name="connsiteX2" fmla="*/ 68280 w 133513"/>
                <a:gd name="connsiteY2" fmla="*/ 378018 h 378103"/>
                <a:gd name="connsiteX3" fmla="*/ 126784 w 133513"/>
                <a:gd name="connsiteY3" fmla="*/ 317347 h 378103"/>
                <a:gd name="connsiteX4" fmla="*/ 121331 w 133513"/>
                <a:gd name="connsiteY4" fmla="*/ 47992 h 378103"/>
                <a:gd name="connsiteX5" fmla="*/ 65066 w 133513"/>
                <a:gd name="connsiteY5" fmla="*/ 917 h 378103"/>
                <a:gd name="connsiteX6" fmla="*/ 3871 w 133513"/>
                <a:gd name="connsiteY6" fmla="*/ 56469 h 378103"/>
                <a:gd name="connsiteX0" fmla="*/ 3871 w 130834"/>
                <a:gd name="connsiteY0" fmla="*/ 56469 h 378482"/>
                <a:gd name="connsiteX1" fmla="*/ 13062 w 130834"/>
                <a:gd name="connsiteY1" fmla="*/ 321941 h 378482"/>
                <a:gd name="connsiteX2" fmla="*/ 68280 w 130834"/>
                <a:gd name="connsiteY2" fmla="*/ 378018 h 378482"/>
                <a:gd name="connsiteX3" fmla="*/ 121069 w 130834"/>
                <a:gd name="connsiteY3" fmla="*/ 307822 h 378482"/>
                <a:gd name="connsiteX4" fmla="*/ 121331 w 130834"/>
                <a:gd name="connsiteY4" fmla="*/ 47992 h 378482"/>
                <a:gd name="connsiteX5" fmla="*/ 65066 w 130834"/>
                <a:gd name="connsiteY5" fmla="*/ 917 h 378482"/>
                <a:gd name="connsiteX6" fmla="*/ 3871 w 130834"/>
                <a:gd name="connsiteY6" fmla="*/ 56469 h 378482"/>
                <a:gd name="connsiteX0" fmla="*/ 3747 w 130911"/>
                <a:gd name="connsiteY0" fmla="*/ 56469 h 374836"/>
                <a:gd name="connsiteX1" fmla="*/ 12938 w 130911"/>
                <a:gd name="connsiteY1" fmla="*/ 321941 h 374836"/>
                <a:gd name="connsiteX2" fmla="*/ 64346 w 130911"/>
                <a:gd name="connsiteY2" fmla="*/ 374208 h 374836"/>
                <a:gd name="connsiteX3" fmla="*/ 120945 w 130911"/>
                <a:gd name="connsiteY3" fmla="*/ 307822 h 374836"/>
                <a:gd name="connsiteX4" fmla="*/ 121207 w 130911"/>
                <a:gd name="connsiteY4" fmla="*/ 47992 h 374836"/>
                <a:gd name="connsiteX5" fmla="*/ 64942 w 130911"/>
                <a:gd name="connsiteY5" fmla="*/ 917 h 374836"/>
                <a:gd name="connsiteX6" fmla="*/ 3747 w 130911"/>
                <a:gd name="connsiteY6" fmla="*/ 56469 h 374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0911" h="374836">
                  <a:moveTo>
                    <a:pt x="3747" y="56469"/>
                  </a:moveTo>
                  <a:cubicBezTo>
                    <a:pt x="-4920" y="109973"/>
                    <a:pt x="2838" y="268985"/>
                    <a:pt x="12938" y="321941"/>
                  </a:cubicBezTo>
                  <a:cubicBezTo>
                    <a:pt x="23038" y="374897"/>
                    <a:pt x="46345" y="376561"/>
                    <a:pt x="64346" y="374208"/>
                  </a:cubicBezTo>
                  <a:cubicBezTo>
                    <a:pt x="82347" y="371855"/>
                    <a:pt x="111468" y="362191"/>
                    <a:pt x="120945" y="307822"/>
                  </a:cubicBezTo>
                  <a:cubicBezTo>
                    <a:pt x="130422" y="253453"/>
                    <a:pt x="137458" y="102524"/>
                    <a:pt x="121207" y="47992"/>
                  </a:cubicBezTo>
                  <a:cubicBezTo>
                    <a:pt x="104956" y="-6540"/>
                    <a:pt x="84519" y="-496"/>
                    <a:pt x="64942" y="917"/>
                  </a:cubicBezTo>
                  <a:cubicBezTo>
                    <a:pt x="45365" y="2330"/>
                    <a:pt x="12414" y="2965"/>
                    <a:pt x="3747" y="56469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CCC6CA55-6088-41AE-BC7E-EC0E444AC396}"/>
                </a:ext>
              </a:extLst>
            </p:cNvPr>
            <p:cNvSpPr/>
            <p:nvPr/>
          </p:nvSpPr>
          <p:spPr>
            <a:xfrm rot="800781">
              <a:off x="5677611" y="4410411"/>
              <a:ext cx="186924" cy="432800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111" h="362079">
                  <a:moveTo>
                    <a:pt x="3429" y="49900"/>
                  </a:moveTo>
                  <a:cubicBezTo>
                    <a:pt x="-5238" y="101182"/>
                    <a:pt x="3790" y="255748"/>
                    <a:pt x="16430" y="307752"/>
                  </a:cubicBezTo>
                  <a:cubicBezTo>
                    <a:pt x="29070" y="359756"/>
                    <a:pt x="59044" y="363007"/>
                    <a:pt x="79268" y="361924"/>
                  </a:cubicBezTo>
                  <a:cubicBezTo>
                    <a:pt x="99492" y="360841"/>
                    <a:pt x="127660" y="351812"/>
                    <a:pt x="137772" y="301253"/>
                  </a:cubicBezTo>
                  <a:cubicBezTo>
                    <a:pt x="147884" y="250694"/>
                    <a:pt x="156190" y="113100"/>
                    <a:pt x="139939" y="58568"/>
                  </a:cubicBezTo>
                  <a:cubicBezTo>
                    <a:pt x="123688" y="4036"/>
                    <a:pt x="86852" y="-658"/>
                    <a:pt x="68434" y="63"/>
                  </a:cubicBezTo>
                  <a:cubicBezTo>
                    <a:pt x="50016" y="784"/>
                    <a:pt x="12096" y="-1382"/>
                    <a:pt x="3429" y="49900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9121F925-A158-45A5-9040-BBC064D037E3}"/>
                </a:ext>
              </a:extLst>
            </p:cNvPr>
            <p:cNvSpPr/>
            <p:nvPr/>
          </p:nvSpPr>
          <p:spPr>
            <a:xfrm rot="879496">
              <a:off x="5638394" y="4091925"/>
              <a:ext cx="393406" cy="535863"/>
            </a:xfrm>
            <a:custGeom>
              <a:avLst/>
              <a:gdLst>
                <a:gd name="connsiteX0" fmla="*/ 11215 w 427713"/>
                <a:gd name="connsiteY0" fmla="*/ 118649 h 561918"/>
                <a:gd name="connsiteX1" fmla="*/ 27755 w 427713"/>
                <a:gd name="connsiteY1" fmla="*/ 364379 h 561918"/>
                <a:gd name="connsiteX2" fmla="*/ 32481 w 427713"/>
                <a:gd name="connsiteY2" fmla="*/ 522686 h 561918"/>
                <a:gd name="connsiteX3" fmla="*/ 190788 w 427713"/>
                <a:gd name="connsiteY3" fmla="*/ 543951 h 561918"/>
                <a:gd name="connsiteX4" fmla="*/ 405802 w 427713"/>
                <a:gd name="connsiteY4" fmla="*/ 543951 h 561918"/>
                <a:gd name="connsiteX5" fmla="*/ 417615 w 427713"/>
                <a:gd name="connsiteY5" fmla="*/ 312398 h 561918"/>
                <a:gd name="connsiteX6" fmla="*/ 410527 w 427713"/>
                <a:gd name="connsiteY6" fmla="*/ 76119 h 561918"/>
                <a:gd name="connsiteX7" fmla="*/ 216778 w 427713"/>
                <a:gd name="connsiteY7" fmla="*/ 509 h 561918"/>
                <a:gd name="connsiteX8" fmla="*/ 11215 w 427713"/>
                <a:gd name="connsiteY8" fmla="*/ 118649 h 561918"/>
                <a:gd name="connsiteX0" fmla="*/ 11560 w 425696"/>
                <a:gd name="connsiteY0" fmla="*/ 87530 h 561515"/>
                <a:gd name="connsiteX1" fmla="*/ 25738 w 425696"/>
                <a:gd name="connsiteY1" fmla="*/ 363976 h 561515"/>
                <a:gd name="connsiteX2" fmla="*/ 30464 w 425696"/>
                <a:gd name="connsiteY2" fmla="*/ 522283 h 561515"/>
                <a:gd name="connsiteX3" fmla="*/ 188771 w 425696"/>
                <a:gd name="connsiteY3" fmla="*/ 543548 h 561515"/>
                <a:gd name="connsiteX4" fmla="*/ 403785 w 425696"/>
                <a:gd name="connsiteY4" fmla="*/ 543548 h 561515"/>
                <a:gd name="connsiteX5" fmla="*/ 415598 w 425696"/>
                <a:gd name="connsiteY5" fmla="*/ 311995 h 561515"/>
                <a:gd name="connsiteX6" fmla="*/ 408510 w 425696"/>
                <a:gd name="connsiteY6" fmla="*/ 75716 h 561515"/>
                <a:gd name="connsiteX7" fmla="*/ 214761 w 425696"/>
                <a:gd name="connsiteY7" fmla="*/ 106 h 561515"/>
                <a:gd name="connsiteX8" fmla="*/ 11560 w 425696"/>
                <a:gd name="connsiteY8" fmla="*/ 87530 h 561515"/>
                <a:gd name="connsiteX0" fmla="*/ 10883 w 425019"/>
                <a:gd name="connsiteY0" fmla="*/ 85178 h 559163"/>
                <a:gd name="connsiteX1" fmla="*/ 25061 w 425019"/>
                <a:gd name="connsiteY1" fmla="*/ 361624 h 559163"/>
                <a:gd name="connsiteX2" fmla="*/ 29787 w 425019"/>
                <a:gd name="connsiteY2" fmla="*/ 519931 h 559163"/>
                <a:gd name="connsiteX3" fmla="*/ 188094 w 425019"/>
                <a:gd name="connsiteY3" fmla="*/ 541196 h 559163"/>
                <a:gd name="connsiteX4" fmla="*/ 403108 w 425019"/>
                <a:gd name="connsiteY4" fmla="*/ 541196 h 559163"/>
                <a:gd name="connsiteX5" fmla="*/ 414921 w 425019"/>
                <a:gd name="connsiteY5" fmla="*/ 309643 h 559163"/>
                <a:gd name="connsiteX6" fmla="*/ 407833 w 425019"/>
                <a:gd name="connsiteY6" fmla="*/ 73364 h 559163"/>
                <a:gd name="connsiteX7" fmla="*/ 204633 w 425019"/>
                <a:gd name="connsiteY7" fmla="*/ 116 h 559163"/>
                <a:gd name="connsiteX8" fmla="*/ 10883 w 425019"/>
                <a:gd name="connsiteY8" fmla="*/ 85178 h 559163"/>
                <a:gd name="connsiteX0" fmla="*/ 10883 w 431603"/>
                <a:gd name="connsiteY0" fmla="*/ 85178 h 559163"/>
                <a:gd name="connsiteX1" fmla="*/ 25061 w 431603"/>
                <a:gd name="connsiteY1" fmla="*/ 361624 h 559163"/>
                <a:gd name="connsiteX2" fmla="*/ 29787 w 431603"/>
                <a:gd name="connsiteY2" fmla="*/ 519931 h 559163"/>
                <a:gd name="connsiteX3" fmla="*/ 188094 w 431603"/>
                <a:gd name="connsiteY3" fmla="*/ 541196 h 559163"/>
                <a:gd name="connsiteX4" fmla="*/ 403108 w 431603"/>
                <a:gd name="connsiteY4" fmla="*/ 541196 h 559163"/>
                <a:gd name="connsiteX5" fmla="*/ 429098 w 431603"/>
                <a:gd name="connsiteY5" fmla="*/ 309643 h 559163"/>
                <a:gd name="connsiteX6" fmla="*/ 407833 w 431603"/>
                <a:gd name="connsiteY6" fmla="*/ 73364 h 559163"/>
                <a:gd name="connsiteX7" fmla="*/ 204633 w 431603"/>
                <a:gd name="connsiteY7" fmla="*/ 116 h 559163"/>
                <a:gd name="connsiteX8" fmla="*/ 10883 w 431603"/>
                <a:gd name="connsiteY8" fmla="*/ 85178 h 559163"/>
                <a:gd name="connsiteX0" fmla="*/ 16874 w 437594"/>
                <a:gd name="connsiteY0" fmla="*/ 85178 h 559163"/>
                <a:gd name="connsiteX1" fmla="*/ 12150 w 437594"/>
                <a:gd name="connsiteY1" fmla="*/ 361624 h 559163"/>
                <a:gd name="connsiteX2" fmla="*/ 35778 w 437594"/>
                <a:gd name="connsiteY2" fmla="*/ 519931 h 559163"/>
                <a:gd name="connsiteX3" fmla="*/ 194085 w 437594"/>
                <a:gd name="connsiteY3" fmla="*/ 541196 h 559163"/>
                <a:gd name="connsiteX4" fmla="*/ 409099 w 437594"/>
                <a:gd name="connsiteY4" fmla="*/ 541196 h 559163"/>
                <a:gd name="connsiteX5" fmla="*/ 435089 w 437594"/>
                <a:gd name="connsiteY5" fmla="*/ 309643 h 559163"/>
                <a:gd name="connsiteX6" fmla="*/ 413824 w 437594"/>
                <a:gd name="connsiteY6" fmla="*/ 73364 h 559163"/>
                <a:gd name="connsiteX7" fmla="*/ 210624 w 437594"/>
                <a:gd name="connsiteY7" fmla="*/ 116 h 559163"/>
                <a:gd name="connsiteX8" fmla="*/ 16874 w 437594"/>
                <a:gd name="connsiteY8" fmla="*/ 85178 h 559163"/>
                <a:gd name="connsiteX0" fmla="*/ 16874 w 437594"/>
                <a:gd name="connsiteY0" fmla="*/ 85178 h 563991"/>
                <a:gd name="connsiteX1" fmla="*/ 12150 w 437594"/>
                <a:gd name="connsiteY1" fmla="*/ 361624 h 563991"/>
                <a:gd name="connsiteX2" fmla="*/ 35778 w 437594"/>
                <a:gd name="connsiteY2" fmla="*/ 519931 h 563991"/>
                <a:gd name="connsiteX3" fmla="*/ 205899 w 437594"/>
                <a:gd name="connsiteY3" fmla="*/ 553010 h 563991"/>
                <a:gd name="connsiteX4" fmla="*/ 409099 w 437594"/>
                <a:gd name="connsiteY4" fmla="*/ 541196 h 563991"/>
                <a:gd name="connsiteX5" fmla="*/ 435089 w 437594"/>
                <a:gd name="connsiteY5" fmla="*/ 309643 h 563991"/>
                <a:gd name="connsiteX6" fmla="*/ 413824 w 437594"/>
                <a:gd name="connsiteY6" fmla="*/ 73364 h 563991"/>
                <a:gd name="connsiteX7" fmla="*/ 210624 w 437594"/>
                <a:gd name="connsiteY7" fmla="*/ 116 h 563991"/>
                <a:gd name="connsiteX8" fmla="*/ 16874 w 437594"/>
                <a:gd name="connsiteY8" fmla="*/ 85178 h 563991"/>
                <a:gd name="connsiteX0" fmla="*/ 16874 w 437594"/>
                <a:gd name="connsiteY0" fmla="*/ 85178 h 554236"/>
                <a:gd name="connsiteX1" fmla="*/ 12150 w 437594"/>
                <a:gd name="connsiteY1" fmla="*/ 361624 h 554236"/>
                <a:gd name="connsiteX2" fmla="*/ 35778 w 437594"/>
                <a:gd name="connsiteY2" fmla="*/ 519931 h 554236"/>
                <a:gd name="connsiteX3" fmla="*/ 205899 w 437594"/>
                <a:gd name="connsiteY3" fmla="*/ 553010 h 554236"/>
                <a:gd name="connsiteX4" fmla="*/ 409099 w 437594"/>
                <a:gd name="connsiteY4" fmla="*/ 522294 h 554236"/>
                <a:gd name="connsiteX5" fmla="*/ 435089 w 437594"/>
                <a:gd name="connsiteY5" fmla="*/ 309643 h 554236"/>
                <a:gd name="connsiteX6" fmla="*/ 413824 w 437594"/>
                <a:gd name="connsiteY6" fmla="*/ 73364 h 554236"/>
                <a:gd name="connsiteX7" fmla="*/ 210624 w 437594"/>
                <a:gd name="connsiteY7" fmla="*/ 116 h 554236"/>
                <a:gd name="connsiteX8" fmla="*/ 16874 w 437594"/>
                <a:gd name="connsiteY8" fmla="*/ 85178 h 554236"/>
                <a:gd name="connsiteX0" fmla="*/ 16874 w 437594"/>
                <a:gd name="connsiteY0" fmla="*/ 85178 h 558187"/>
                <a:gd name="connsiteX1" fmla="*/ 12150 w 437594"/>
                <a:gd name="connsiteY1" fmla="*/ 361624 h 558187"/>
                <a:gd name="connsiteX2" fmla="*/ 35778 w 437594"/>
                <a:gd name="connsiteY2" fmla="*/ 519931 h 558187"/>
                <a:gd name="connsiteX3" fmla="*/ 215350 w 437594"/>
                <a:gd name="connsiteY3" fmla="*/ 557736 h 558187"/>
                <a:gd name="connsiteX4" fmla="*/ 409099 w 437594"/>
                <a:gd name="connsiteY4" fmla="*/ 522294 h 558187"/>
                <a:gd name="connsiteX5" fmla="*/ 435089 w 437594"/>
                <a:gd name="connsiteY5" fmla="*/ 309643 h 558187"/>
                <a:gd name="connsiteX6" fmla="*/ 413824 w 437594"/>
                <a:gd name="connsiteY6" fmla="*/ 73364 h 558187"/>
                <a:gd name="connsiteX7" fmla="*/ 210624 w 437594"/>
                <a:gd name="connsiteY7" fmla="*/ 116 h 558187"/>
                <a:gd name="connsiteX8" fmla="*/ 16874 w 437594"/>
                <a:gd name="connsiteY8" fmla="*/ 85178 h 558187"/>
                <a:gd name="connsiteX0" fmla="*/ 20067 w 440787"/>
                <a:gd name="connsiteY0" fmla="*/ 85178 h 558187"/>
                <a:gd name="connsiteX1" fmla="*/ 8255 w 440787"/>
                <a:gd name="connsiteY1" fmla="*/ 361624 h 558187"/>
                <a:gd name="connsiteX2" fmla="*/ 38971 w 440787"/>
                <a:gd name="connsiteY2" fmla="*/ 519931 h 558187"/>
                <a:gd name="connsiteX3" fmla="*/ 218543 w 440787"/>
                <a:gd name="connsiteY3" fmla="*/ 557736 h 558187"/>
                <a:gd name="connsiteX4" fmla="*/ 412292 w 440787"/>
                <a:gd name="connsiteY4" fmla="*/ 522294 h 558187"/>
                <a:gd name="connsiteX5" fmla="*/ 438282 w 440787"/>
                <a:gd name="connsiteY5" fmla="*/ 309643 h 558187"/>
                <a:gd name="connsiteX6" fmla="*/ 417017 w 440787"/>
                <a:gd name="connsiteY6" fmla="*/ 73364 h 558187"/>
                <a:gd name="connsiteX7" fmla="*/ 213817 w 440787"/>
                <a:gd name="connsiteY7" fmla="*/ 116 h 558187"/>
                <a:gd name="connsiteX8" fmla="*/ 20067 w 440787"/>
                <a:gd name="connsiteY8" fmla="*/ 85178 h 558187"/>
                <a:gd name="connsiteX0" fmla="*/ 20067 w 442342"/>
                <a:gd name="connsiteY0" fmla="*/ 85178 h 558345"/>
                <a:gd name="connsiteX1" fmla="*/ 8255 w 442342"/>
                <a:gd name="connsiteY1" fmla="*/ 361624 h 558345"/>
                <a:gd name="connsiteX2" fmla="*/ 38971 w 442342"/>
                <a:gd name="connsiteY2" fmla="*/ 519931 h 558345"/>
                <a:gd name="connsiteX3" fmla="*/ 218543 w 442342"/>
                <a:gd name="connsiteY3" fmla="*/ 557736 h 558345"/>
                <a:gd name="connsiteX4" fmla="*/ 412292 w 442342"/>
                <a:gd name="connsiteY4" fmla="*/ 522294 h 558345"/>
                <a:gd name="connsiteX5" fmla="*/ 440644 w 442342"/>
                <a:gd name="connsiteY5" fmla="*/ 302555 h 558345"/>
                <a:gd name="connsiteX6" fmla="*/ 417017 w 442342"/>
                <a:gd name="connsiteY6" fmla="*/ 73364 h 558345"/>
                <a:gd name="connsiteX7" fmla="*/ 213817 w 442342"/>
                <a:gd name="connsiteY7" fmla="*/ 116 h 558345"/>
                <a:gd name="connsiteX8" fmla="*/ 20067 w 442342"/>
                <a:gd name="connsiteY8" fmla="*/ 85178 h 558345"/>
                <a:gd name="connsiteX0" fmla="*/ 21288 w 443563"/>
                <a:gd name="connsiteY0" fmla="*/ 85178 h 558345"/>
                <a:gd name="connsiteX1" fmla="*/ 7113 w 443563"/>
                <a:gd name="connsiteY1" fmla="*/ 356898 h 558345"/>
                <a:gd name="connsiteX2" fmla="*/ 40192 w 443563"/>
                <a:gd name="connsiteY2" fmla="*/ 519931 h 558345"/>
                <a:gd name="connsiteX3" fmla="*/ 219764 w 443563"/>
                <a:gd name="connsiteY3" fmla="*/ 557736 h 558345"/>
                <a:gd name="connsiteX4" fmla="*/ 413513 w 443563"/>
                <a:gd name="connsiteY4" fmla="*/ 522294 h 558345"/>
                <a:gd name="connsiteX5" fmla="*/ 441865 w 443563"/>
                <a:gd name="connsiteY5" fmla="*/ 302555 h 558345"/>
                <a:gd name="connsiteX6" fmla="*/ 418238 w 443563"/>
                <a:gd name="connsiteY6" fmla="*/ 73364 h 558345"/>
                <a:gd name="connsiteX7" fmla="*/ 215038 w 443563"/>
                <a:gd name="connsiteY7" fmla="*/ 116 h 558345"/>
                <a:gd name="connsiteX8" fmla="*/ 21288 w 443563"/>
                <a:gd name="connsiteY8" fmla="*/ 85178 h 558345"/>
                <a:gd name="connsiteX0" fmla="*/ 45611 w 437169"/>
                <a:gd name="connsiteY0" fmla="*/ 66265 h 558335"/>
                <a:gd name="connsiteX1" fmla="*/ 719 w 437169"/>
                <a:gd name="connsiteY1" fmla="*/ 356888 h 558335"/>
                <a:gd name="connsiteX2" fmla="*/ 33798 w 437169"/>
                <a:gd name="connsiteY2" fmla="*/ 519921 h 558335"/>
                <a:gd name="connsiteX3" fmla="*/ 213370 w 437169"/>
                <a:gd name="connsiteY3" fmla="*/ 557726 h 558335"/>
                <a:gd name="connsiteX4" fmla="*/ 407119 w 437169"/>
                <a:gd name="connsiteY4" fmla="*/ 522284 h 558335"/>
                <a:gd name="connsiteX5" fmla="*/ 435471 w 437169"/>
                <a:gd name="connsiteY5" fmla="*/ 302545 h 558335"/>
                <a:gd name="connsiteX6" fmla="*/ 411844 w 437169"/>
                <a:gd name="connsiteY6" fmla="*/ 73354 h 558335"/>
                <a:gd name="connsiteX7" fmla="*/ 208644 w 437169"/>
                <a:gd name="connsiteY7" fmla="*/ 106 h 558335"/>
                <a:gd name="connsiteX8" fmla="*/ 45611 w 437169"/>
                <a:gd name="connsiteY8" fmla="*/ 66265 h 558335"/>
                <a:gd name="connsiteX0" fmla="*/ 37761 w 429319"/>
                <a:gd name="connsiteY0" fmla="*/ 66214 h 558284"/>
                <a:gd name="connsiteX1" fmla="*/ 2320 w 429319"/>
                <a:gd name="connsiteY1" fmla="*/ 297767 h 558284"/>
                <a:gd name="connsiteX2" fmla="*/ 25948 w 429319"/>
                <a:gd name="connsiteY2" fmla="*/ 519870 h 558284"/>
                <a:gd name="connsiteX3" fmla="*/ 205520 w 429319"/>
                <a:gd name="connsiteY3" fmla="*/ 557675 h 558284"/>
                <a:gd name="connsiteX4" fmla="*/ 399269 w 429319"/>
                <a:gd name="connsiteY4" fmla="*/ 522233 h 558284"/>
                <a:gd name="connsiteX5" fmla="*/ 427621 w 429319"/>
                <a:gd name="connsiteY5" fmla="*/ 302494 h 558284"/>
                <a:gd name="connsiteX6" fmla="*/ 403994 w 429319"/>
                <a:gd name="connsiteY6" fmla="*/ 73303 h 558284"/>
                <a:gd name="connsiteX7" fmla="*/ 200794 w 429319"/>
                <a:gd name="connsiteY7" fmla="*/ 55 h 558284"/>
                <a:gd name="connsiteX8" fmla="*/ 37761 w 429319"/>
                <a:gd name="connsiteY8" fmla="*/ 66214 h 558284"/>
                <a:gd name="connsiteX0" fmla="*/ 36275 w 427833"/>
                <a:gd name="connsiteY0" fmla="*/ 66214 h 558958"/>
                <a:gd name="connsiteX1" fmla="*/ 834 w 427833"/>
                <a:gd name="connsiteY1" fmla="*/ 297767 h 558958"/>
                <a:gd name="connsiteX2" fmla="*/ 29188 w 427833"/>
                <a:gd name="connsiteY2" fmla="*/ 510418 h 558958"/>
                <a:gd name="connsiteX3" fmla="*/ 204034 w 427833"/>
                <a:gd name="connsiteY3" fmla="*/ 557675 h 558958"/>
                <a:gd name="connsiteX4" fmla="*/ 397783 w 427833"/>
                <a:gd name="connsiteY4" fmla="*/ 522233 h 558958"/>
                <a:gd name="connsiteX5" fmla="*/ 426135 w 427833"/>
                <a:gd name="connsiteY5" fmla="*/ 302494 h 558958"/>
                <a:gd name="connsiteX6" fmla="*/ 402508 w 427833"/>
                <a:gd name="connsiteY6" fmla="*/ 73303 h 558958"/>
                <a:gd name="connsiteX7" fmla="*/ 199308 w 427833"/>
                <a:gd name="connsiteY7" fmla="*/ 55 h 558958"/>
                <a:gd name="connsiteX8" fmla="*/ 36275 w 427833"/>
                <a:gd name="connsiteY8" fmla="*/ 66214 h 558958"/>
                <a:gd name="connsiteX0" fmla="*/ 36275 w 428528"/>
                <a:gd name="connsiteY0" fmla="*/ 66214 h 558440"/>
                <a:gd name="connsiteX1" fmla="*/ 834 w 428528"/>
                <a:gd name="connsiteY1" fmla="*/ 297767 h 558440"/>
                <a:gd name="connsiteX2" fmla="*/ 29188 w 428528"/>
                <a:gd name="connsiteY2" fmla="*/ 510418 h 558440"/>
                <a:gd name="connsiteX3" fmla="*/ 204034 w 428528"/>
                <a:gd name="connsiteY3" fmla="*/ 557675 h 558440"/>
                <a:gd name="connsiteX4" fmla="*/ 388332 w 428528"/>
                <a:gd name="connsiteY4" fmla="*/ 519870 h 558440"/>
                <a:gd name="connsiteX5" fmla="*/ 426135 w 428528"/>
                <a:gd name="connsiteY5" fmla="*/ 302494 h 558440"/>
                <a:gd name="connsiteX6" fmla="*/ 402508 w 428528"/>
                <a:gd name="connsiteY6" fmla="*/ 73303 h 558440"/>
                <a:gd name="connsiteX7" fmla="*/ 199308 w 428528"/>
                <a:gd name="connsiteY7" fmla="*/ 55 h 558440"/>
                <a:gd name="connsiteX8" fmla="*/ 36275 w 428528"/>
                <a:gd name="connsiteY8" fmla="*/ 66214 h 558440"/>
                <a:gd name="connsiteX0" fmla="*/ 37760 w 430013"/>
                <a:gd name="connsiteY0" fmla="*/ 66214 h 557901"/>
                <a:gd name="connsiteX1" fmla="*/ 2319 w 430013"/>
                <a:gd name="connsiteY1" fmla="*/ 297767 h 557901"/>
                <a:gd name="connsiteX2" fmla="*/ 25948 w 430013"/>
                <a:gd name="connsiteY2" fmla="*/ 519869 h 557901"/>
                <a:gd name="connsiteX3" fmla="*/ 205519 w 430013"/>
                <a:gd name="connsiteY3" fmla="*/ 557675 h 557901"/>
                <a:gd name="connsiteX4" fmla="*/ 389817 w 430013"/>
                <a:gd name="connsiteY4" fmla="*/ 519870 h 557901"/>
                <a:gd name="connsiteX5" fmla="*/ 427620 w 430013"/>
                <a:gd name="connsiteY5" fmla="*/ 302494 h 557901"/>
                <a:gd name="connsiteX6" fmla="*/ 403993 w 430013"/>
                <a:gd name="connsiteY6" fmla="*/ 73303 h 557901"/>
                <a:gd name="connsiteX7" fmla="*/ 200793 w 430013"/>
                <a:gd name="connsiteY7" fmla="*/ 55 h 557901"/>
                <a:gd name="connsiteX8" fmla="*/ 37760 w 430013"/>
                <a:gd name="connsiteY8" fmla="*/ 66214 h 557901"/>
                <a:gd name="connsiteX0" fmla="*/ 40684 w 432937"/>
                <a:gd name="connsiteY0" fmla="*/ 66214 h 557831"/>
                <a:gd name="connsiteX1" fmla="*/ 5243 w 432937"/>
                <a:gd name="connsiteY1" fmla="*/ 297767 h 557831"/>
                <a:gd name="connsiteX2" fmla="*/ 28872 w 432937"/>
                <a:gd name="connsiteY2" fmla="*/ 519869 h 557831"/>
                <a:gd name="connsiteX3" fmla="*/ 208443 w 432937"/>
                <a:gd name="connsiteY3" fmla="*/ 557675 h 557831"/>
                <a:gd name="connsiteX4" fmla="*/ 392741 w 432937"/>
                <a:gd name="connsiteY4" fmla="*/ 519870 h 557831"/>
                <a:gd name="connsiteX5" fmla="*/ 430544 w 432937"/>
                <a:gd name="connsiteY5" fmla="*/ 302494 h 557831"/>
                <a:gd name="connsiteX6" fmla="*/ 406917 w 432937"/>
                <a:gd name="connsiteY6" fmla="*/ 73303 h 557831"/>
                <a:gd name="connsiteX7" fmla="*/ 203717 w 432937"/>
                <a:gd name="connsiteY7" fmla="*/ 55 h 557831"/>
                <a:gd name="connsiteX8" fmla="*/ 40684 w 432937"/>
                <a:gd name="connsiteY8" fmla="*/ 66214 h 557831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6557 w 428810"/>
                <a:gd name="connsiteY0" fmla="*/ 66214 h 531376"/>
                <a:gd name="connsiteX1" fmla="*/ 1116 w 428810"/>
                <a:gd name="connsiteY1" fmla="*/ 297767 h 531376"/>
                <a:gd name="connsiteX2" fmla="*/ 27108 w 428810"/>
                <a:gd name="connsiteY2" fmla="*/ 510418 h 531376"/>
                <a:gd name="connsiteX3" fmla="*/ 192502 w 428810"/>
                <a:gd name="connsiteY3" fmla="*/ 524596 h 531376"/>
                <a:gd name="connsiteX4" fmla="*/ 388614 w 428810"/>
                <a:gd name="connsiteY4" fmla="*/ 519870 h 531376"/>
                <a:gd name="connsiteX5" fmla="*/ 426417 w 428810"/>
                <a:gd name="connsiteY5" fmla="*/ 302494 h 531376"/>
                <a:gd name="connsiteX6" fmla="*/ 402790 w 428810"/>
                <a:gd name="connsiteY6" fmla="*/ 73303 h 531376"/>
                <a:gd name="connsiteX7" fmla="*/ 199590 w 428810"/>
                <a:gd name="connsiteY7" fmla="*/ 55 h 531376"/>
                <a:gd name="connsiteX8" fmla="*/ 36557 w 428810"/>
                <a:gd name="connsiteY8" fmla="*/ 66214 h 531376"/>
                <a:gd name="connsiteX0" fmla="*/ 36557 w 422272"/>
                <a:gd name="connsiteY0" fmla="*/ 66214 h 538568"/>
                <a:gd name="connsiteX1" fmla="*/ 1116 w 422272"/>
                <a:gd name="connsiteY1" fmla="*/ 297767 h 538568"/>
                <a:gd name="connsiteX2" fmla="*/ 27108 w 422272"/>
                <a:gd name="connsiteY2" fmla="*/ 510418 h 538568"/>
                <a:gd name="connsiteX3" fmla="*/ 192502 w 422272"/>
                <a:gd name="connsiteY3" fmla="*/ 524596 h 538568"/>
                <a:gd name="connsiteX4" fmla="*/ 388614 w 422272"/>
                <a:gd name="connsiteY4" fmla="*/ 519870 h 538568"/>
                <a:gd name="connsiteX5" fmla="*/ 414603 w 422272"/>
                <a:gd name="connsiteY5" fmla="*/ 295406 h 538568"/>
                <a:gd name="connsiteX6" fmla="*/ 402790 w 422272"/>
                <a:gd name="connsiteY6" fmla="*/ 73303 h 538568"/>
                <a:gd name="connsiteX7" fmla="*/ 199590 w 422272"/>
                <a:gd name="connsiteY7" fmla="*/ 55 h 538568"/>
                <a:gd name="connsiteX8" fmla="*/ 36557 w 422272"/>
                <a:gd name="connsiteY8" fmla="*/ 66214 h 538568"/>
                <a:gd name="connsiteX0" fmla="*/ 36557 w 416127"/>
                <a:gd name="connsiteY0" fmla="*/ 66159 h 538513"/>
                <a:gd name="connsiteX1" fmla="*/ 1116 w 416127"/>
                <a:gd name="connsiteY1" fmla="*/ 297712 h 538513"/>
                <a:gd name="connsiteX2" fmla="*/ 27108 w 416127"/>
                <a:gd name="connsiteY2" fmla="*/ 510363 h 538513"/>
                <a:gd name="connsiteX3" fmla="*/ 192502 w 416127"/>
                <a:gd name="connsiteY3" fmla="*/ 524541 h 538513"/>
                <a:gd name="connsiteX4" fmla="*/ 388614 w 416127"/>
                <a:gd name="connsiteY4" fmla="*/ 519815 h 538513"/>
                <a:gd name="connsiteX5" fmla="*/ 414603 w 416127"/>
                <a:gd name="connsiteY5" fmla="*/ 295351 h 538513"/>
                <a:gd name="connsiteX6" fmla="*/ 390976 w 416127"/>
                <a:gd name="connsiteY6" fmla="*/ 66160 h 538513"/>
                <a:gd name="connsiteX7" fmla="*/ 199590 w 416127"/>
                <a:gd name="connsiteY7" fmla="*/ 0 h 538513"/>
                <a:gd name="connsiteX8" fmla="*/ 36557 w 416127"/>
                <a:gd name="connsiteY8" fmla="*/ 66159 h 538513"/>
                <a:gd name="connsiteX0" fmla="*/ 36557 w 416962"/>
                <a:gd name="connsiteY0" fmla="*/ 66159 h 533540"/>
                <a:gd name="connsiteX1" fmla="*/ 1116 w 416962"/>
                <a:gd name="connsiteY1" fmla="*/ 297712 h 533540"/>
                <a:gd name="connsiteX2" fmla="*/ 27108 w 416962"/>
                <a:gd name="connsiteY2" fmla="*/ 510363 h 533540"/>
                <a:gd name="connsiteX3" fmla="*/ 192502 w 416962"/>
                <a:gd name="connsiteY3" fmla="*/ 524541 h 533540"/>
                <a:gd name="connsiteX4" fmla="*/ 390977 w 416962"/>
                <a:gd name="connsiteY4" fmla="*/ 512727 h 533540"/>
                <a:gd name="connsiteX5" fmla="*/ 414603 w 416962"/>
                <a:gd name="connsiteY5" fmla="*/ 295351 h 533540"/>
                <a:gd name="connsiteX6" fmla="*/ 390976 w 416962"/>
                <a:gd name="connsiteY6" fmla="*/ 66160 h 533540"/>
                <a:gd name="connsiteX7" fmla="*/ 199590 w 416962"/>
                <a:gd name="connsiteY7" fmla="*/ 0 h 533540"/>
                <a:gd name="connsiteX8" fmla="*/ 36557 w 416962"/>
                <a:gd name="connsiteY8" fmla="*/ 66159 h 533540"/>
                <a:gd name="connsiteX0" fmla="*/ 36557 w 415953"/>
                <a:gd name="connsiteY0" fmla="*/ 66159 h 531703"/>
                <a:gd name="connsiteX1" fmla="*/ 1116 w 415953"/>
                <a:gd name="connsiteY1" fmla="*/ 297712 h 531703"/>
                <a:gd name="connsiteX2" fmla="*/ 27108 w 415953"/>
                <a:gd name="connsiteY2" fmla="*/ 510363 h 531703"/>
                <a:gd name="connsiteX3" fmla="*/ 192502 w 415953"/>
                <a:gd name="connsiteY3" fmla="*/ 524541 h 531703"/>
                <a:gd name="connsiteX4" fmla="*/ 390977 w 415953"/>
                <a:gd name="connsiteY4" fmla="*/ 512727 h 531703"/>
                <a:gd name="connsiteX5" fmla="*/ 414603 w 415953"/>
                <a:gd name="connsiteY5" fmla="*/ 295351 h 531703"/>
                <a:gd name="connsiteX6" fmla="*/ 390976 w 415953"/>
                <a:gd name="connsiteY6" fmla="*/ 66160 h 531703"/>
                <a:gd name="connsiteX7" fmla="*/ 199590 w 415953"/>
                <a:gd name="connsiteY7" fmla="*/ 0 h 531703"/>
                <a:gd name="connsiteX8" fmla="*/ 36557 w 415953"/>
                <a:gd name="connsiteY8" fmla="*/ 66159 h 531703"/>
                <a:gd name="connsiteX0" fmla="*/ 38202 w 417598"/>
                <a:gd name="connsiteY0" fmla="*/ 66159 h 527065"/>
                <a:gd name="connsiteX1" fmla="*/ 2761 w 417598"/>
                <a:gd name="connsiteY1" fmla="*/ 297712 h 527065"/>
                <a:gd name="connsiteX2" fmla="*/ 28753 w 417598"/>
                <a:gd name="connsiteY2" fmla="*/ 510363 h 527065"/>
                <a:gd name="connsiteX3" fmla="*/ 194147 w 417598"/>
                <a:gd name="connsiteY3" fmla="*/ 524541 h 527065"/>
                <a:gd name="connsiteX4" fmla="*/ 392622 w 417598"/>
                <a:gd name="connsiteY4" fmla="*/ 512727 h 527065"/>
                <a:gd name="connsiteX5" fmla="*/ 416248 w 417598"/>
                <a:gd name="connsiteY5" fmla="*/ 295351 h 527065"/>
                <a:gd name="connsiteX6" fmla="*/ 392621 w 417598"/>
                <a:gd name="connsiteY6" fmla="*/ 66160 h 527065"/>
                <a:gd name="connsiteX7" fmla="*/ 201235 w 417598"/>
                <a:gd name="connsiteY7" fmla="*/ 0 h 527065"/>
                <a:gd name="connsiteX8" fmla="*/ 38202 w 417598"/>
                <a:gd name="connsiteY8" fmla="*/ 66159 h 527065"/>
                <a:gd name="connsiteX0" fmla="*/ 36212 w 415608"/>
                <a:gd name="connsiteY0" fmla="*/ 66159 h 527065"/>
                <a:gd name="connsiteX1" fmla="*/ 771 w 415608"/>
                <a:gd name="connsiteY1" fmla="*/ 297712 h 527065"/>
                <a:gd name="connsiteX2" fmla="*/ 55116 w 415608"/>
                <a:gd name="connsiteY2" fmla="*/ 510363 h 527065"/>
                <a:gd name="connsiteX3" fmla="*/ 192157 w 415608"/>
                <a:gd name="connsiteY3" fmla="*/ 524541 h 527065"/>
                <a:gd name="connsiteX4" fmla="*/ 390632 w 415608"/>
                <a:gd name="connsiteY4" fmla="*/ 512727 h 527065"/>
                <a:gd name="connsiteX5" fmla="*/ 414258 w 415608"/>
                <a:gd name="connsiteY5" fmla="*/ 295351 h 527065"/>
                <a:gd name="connsiteX6" fmla="*/ 390631 w 415608"/>
                <a:gd name="connsiteY6" fmla="*/ 66160 h 527065"/>
                <a:gd name="connsiteX7" fmla="*/ 199245 w 415608"/>
                <a:gd name="connsiteY7" fmla="*/ 0 h 527065"/>
                <a:gd name="connsiteX8" fmla="*/ 36212 w 415608"/>
                <a:gd name="connsiteY8" fmla="*/ 66159 h 527065"/>
                <a:gd name="connsiteX0" fmla="*/ 15687 w 395083"/>
                <a:gd name="connsiteY0" fmla="*/ 66159 h 531379"/>
                <a:gd name="connsiteX1" fmla="*/ 8600 w 395083"/>
                <a:gd name="connsiteY1" fmla="*/ 302438 h 531379"/>
                <a:gd name="connsiteX2" fmla="*/ 34591 w 395083"/>
                <a:gd name="connsiteY2" fmla="*/ 510363 h 531379"/>
                <a:gd name="connsiteX3" fmla="*/ 171632 w 395083"/>
                <a:gd name="connsiteY3" fmla="*/ 524541 h 531379"/>
                <a:gd name="connsiteX4" fmla="*/ 370107 w 395083"/>
                <a:gd name="connsiteY4" fmla="*/ 512727 h 531379"/>
                <a:gd name="connsiteX5" fmla="*/ 393733 w 395083"/>
                <a:gd name="connsiteY5" fmla="*/ 295351 h 531379"/>
                <a:gd name="connsiteX6" fmla="*/ 370106 w 395083"/>
                <a:gd name="connsiteY6" fmla="*/ 66160 h 531379"/>
                <a:gd name="connsiteX7" fmla="*/ 178720 w 395083"/>
                <a:gd name="connsiteY7" fmla="*/ 0 h 531379"/>
                <a:gd name="connsiteX8" fmla="*/ 15687 w 395083"/>
                <a:gd name="connsiteY8" fmla="*/ 66159 h 531379"/>
                <a:gd name="connsiteX0" fmla="*/ 16810 w 396206"/>
                <a:gd name="connsiteY0" fmla="*/ 66159 h 532029"/>
                <a:gd name="connsiteX1" fmla="*/ 7361 w 396206"/>
                <a:gd name="connsiteY1" fmla="*/ 292987 h 532029"/>
                <a:gd name="connsiteX2" fmla="*/ 35714 w 396206"/>
                <a:gd name="connsiteY2" fmla="*/ 510363 h 532029"/>
                <a:gd name="connsiteX3" fmla="*/ 172755 w 396206"/>
                <a:gd name="connsiteY3" fmla="*/ 524541 h 532029"/>
                <a:gd name="connsiteX4" fmla="*/ 371230 w 396206"/>
                <a:gd name="connsiteY4" fmla="*/ 512727 h 532029"/>
                <a:gd name="connsiteX5" fmla="*/ 394856 w 396206"/>
                <a:gd name="connsiteY5" fmla="*/ 295351 h 532029"/>
                <a:gd name="connsiteX6" fmla="*/ 371229 w 396206"/>
                <a:gd name="connsiteY6" fmla="*/ 66160 h 532029"/>
                <a:gd name="connsiteX7" fmla="*/ 179843 w 396206"/>
                <a:gd name="connsiteY7" fmla="*/ 0 h 532029"/>
                <a:gd name="connsiteX8" fmla="*/ 16810 w 396206"/>
                <a:gd name="connsiteY8" fmla="*/ 66159 h 532029"/>
                <a:gd name="connsiteX0" fmla="*/ 17622 w 397018"/>
                <a:gd name="connsiteY0" fmla="*/ 66159 h 532029"/>
                <a:gd name="connsiteX1" fmla="*/ 8173 w 397018"/>
                <a:gd name="connsiteY1" fmla="*/ 292987 h 532029"/>
                <a:gd name="connsiteX2" fmla="*/ 36526 w 397018"/>
                <a:gd name="connsiteY2" fmla="*/ 510363 h 532029"/>
                <a:gd name="connsiteX3" fmla="*/ 173567 w 397018"/>
                <a:gd name="connsiteY3" fmla="*/ 524541 h 532029"/>
                <a:gd name="connsiteX4" fmla="*/ 372042 w 397018"/>
                <a:gd name="connsiteY4" fmla="*/ 512727 h 532029"/>
                <a:gd name="connsiteX5" fmla="*/ 395668 w 397018"/>
                <a:gd name="connsiteY5" fmla="*/ 295351 h 532029"/>
                <a:gd name="connsiteX6" fmla="*/ 372041 w 397018"/>
                <a:gd name="connsiteY6" fmla="*/ 66160 h 532029"/>
                <a:gd name="connsiteX7" fmla="*/ 180655 w 397018"/>
                <a:gd name="connsiteY7" fmla="*/ 0 h 532029"/>
                <a:gd name="connsiteX8" fmla="*/ 17622 w 397018"/>
                <a:gd name="connsiteY8" fmla="*/ 66159 h 532029"/>
                <a:gd name="connsiteX0" fmla="*/ 16811 w 396207"/>
                <a:gd name="connsiteY0" fmla="*/ 66159 h 529127"/>
                <a:gd name="connsiteX1" fmla="*/ 7362 w 396207"/>
                <a:gd name="connsiteY1" fmla="*/ 292987 h 529127"/>
                <a:gd name="connsiteX2" fmla="*/ 35715 w 396207"/>
                <a:gd name="connsiteY2" fmla="*/ 505637 h 529127"/>
                <a:gd name="connsiteX3" fmla="*/ 172756 w 396207"/>
                <a:gd name="connsiteY3" fmla="*/ 524541 h 529127"/>
                <a:gd name="connsiteX4" fmla="*/ 371231 w 396207"/>
                <a:gd name="connsiteY4" fmla="*/ 512727 h 529127"/>
                <a:gd name="connsiteX5" fmla="*/ 394857 w 396207"/>
                <a:gd name="connsiteY5" fmla="*/ 295351 h 529127"/>
                <a:gd name="connsiteX6" fmla="*/ 371230 w 396207"/>
                <a:gd name="connsiteY6" fmla="*/ 66160 h 529127"/>
                <a:gd name="connsiteX7" fmla="*/ 179844 w 396207"/>
                <a:gd name="connsiteY7" fmla="*/ 0 h 529127"/>
                <a:gd name="connsiteX8" fmla="*/ 16811 w 396207"/>
                <a:gd name="connsiteY8" fmla="*/ 66159 h 529127"/>
                <a:gd name="connsiteX0" fmla="*/ 16811 w 397772"/>
                <a:gd name="connsiteY0" fmla="*/ 66159 h 528841"/>
                <a:gd name="connsiteX1" fmla="*/ 7362 w 397772"/>
                <a:gd name="connsiteY1" fmla="*/ 292987 h 528841"/>
                <a:gd name="connsiteX2" fmla="*/ 35715 w 397772"/>
                <a:gd name="connsiteY2" fmla="*/ 505637 h 528841"/>
                <a:gd name="connsiteX3" fmla="*/ 172756 w 397772"/>
                <a:gd name="connsiteY3" fmla="*/ 524541 h 528841"/>
                <a:gd name="connsiteX4" fmla="*/ 349966 w 397772"/>
                <a:gd name="connsiteY4" fmla="*/ 517453 h 528841"/>
                <a:gd name="connsiteX5" fmla="*/ 394857 w 397772"/>
                <a:gd name="connsiteY5" fmla="*/ 295351 h 528841"/>
                <a:gd name="connsiteX6" fmla="*/ 371230 w 397772"/>
                <a:gd name="connsiteY6" fmla="*/ 66160 h 528841"/>
                <a:gd name="connsiteX7" fmla="*/ 179844 w 397772"/>
                <a:gd name="connsiteY7" fmla="*/ 0 h 528841"/>
                <a:gd name="connsiteX8" fmla="*/ 16811 w 397772"/>
                <a:gd name="connsiteY8" fmla="*/ 66159 h 528841"/>
                <a:gd name="connsiteX0" fmla="*/ 16811 w 386281"/>
                <a:gd name="connsiteY0" fmla="*/ 66159 h 536037"/>
                <a:gd name="connsiteX1" fmla="*/ 7362 w 386281"/>
                <a:gd name="connsiteY1" fmla="*/ 292987 h 536037"/>
                <a:gd name="connsiteX2" fmla="*/ 35715 w 386281"/>
                <a:gd name="connsiteY2" fmla="*/ 505637 h 536037"/>
                <a:gd name="connsiteX3" fmla="*/ 172756 w 386281"/>
                <a:gd name="connsiteY3" fmla="*/ 524541 h 536037"/>
                <a:gd name="connsiteX4" fmla="*/ 349966 w 386281"/>
                <a:gd name="connsiteY4" fmla="*/ 517453 h 536037"/>
                <a:gd name="connsiteX5" fmla="*/ 368866 w 386281"/>
                <a:gd name="connsiteY5" fmla="*/ 292988 h 536037"/>
                <a:gd name="connsiteX6" fmla="*/ 371230 w 386281"/>
                <a:gd name="connsiteY6" fmla="*/ 66160 h 536037"/>
                <a:gd name="connsiteX7" fmla="*/ 179844 w 386281"/>
                <a:gd name="connsiteY7" fmla="*/ 0 h 536037"/>
                <a:gd name="connsiteX8" fmla="*/ 16811 w 386281"/>
                <a:gd name="connsiteY8" fmla="*/ 66159 h 536037"/>
                <a:gd name="connsiteX0" fmla="*/ 16811 w 390120"/>
                <a:gd name="connsiteY0" fmla="*/ 66159 h 535863"/>
                <a:gd name="connsiteX1" fmla="*/ 7362 w 390120"/>
                <a:gd name="connsiteY1" fmla="*/ 292987 h 535863"/>
                <a:gd name="connsiteX2" fmla="*/ 35715 w 390120"/>
                <a:gd name="connsiteY2" fmla="*/ 505637 h 535863"/>
                <a:gd name="connsiteX3" fmla="*/ 172756 w 390120"/>
                <a:gd name="connsiteY3" fmla="*/ 524541 h 535863"/>
                <a:gd name="connsiteX4" fmla="*/ 349966 w 390120"/>
                <a:gd name="connsiteY4" fmla="*/ 517453 h 535863"/>
                <a:gd name="connsiteX5" fmla="*/ 380680 w 390120"/>
                <a:gd name="connsiteY5" fmla="*/ 295351 h 535863"/>
                <a:gd name="connsiteX6" fmla="*/ 371230 w 390120"/>
                <a:gd name="connsiteY6" fmla="*/ 66160 h 535863"/>
                <a:gd name="connsiteX7" fmla="*/ 179844 w 390120"/>
                <a:gd name="connsiteY7" fmla="*/ 0 h 535863"/>
                <a:gd name="connsiteX8" fmla="*/ 16811 w 390120"/>
                <a:gd name="connsiteY8" fmla="*/ 66159 h 535863"/>
                <a:gd name="connsiteX0" fmla="*/ 16811 w 393406"/>
                <a:gd name="connsiteY0" fmla="*/ 66159 h 535863"/>
                <a:gd name="connsiteX1" fmla="*/ 7362 w 393406"/>
                <a:gd name="connsiteY1" fmla="*/ 292987 h 535863"/>
                <a:gd name="connsiteX2" fmla="*/ 35715 w 393406"/>
                <a:gd name="connsiteY2" fmla="*/ 505637 h 535863"/>
                <a:gd name="connsiteX3" fmla="*/ 172756 w 393406"/>
                <a:gd name="connsiteY3" fmla="*/ 524541 h 535863"/>
                <a:gd name="connsiteX4" fmla="*/ 349966 w 393406"/>
                <a:gd name="connsiteY4" fmla="*/ 517453 h 535863"/>
                <a:gd name="connsiteX5" fmla="*/ 387769 w 393406"/>
                <a:gd name="connsiteY5" fmla="*/ 295351 h 535863"/>
                <a:gd name="connsiteX6" fmla="*/ 371230 w 393406"/>
                <a:gd name="connsiteY6" fmla="*/ 66160 h 535863"/>
                <a:gd name="connsiteX7" fmla="*/ 179844 w 393406"/>
                <a:gd name="connsiteY7" fmla="*/ 0 h 535863"/>
                <a:gd name="connsiteX8" fmla="*/ 16811 w 393406"/>
                <a:gd name="connsiteY8" fmla="*/ 66159 h 535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406" h="535863">
                  <a:moveTo>
                    <a:pt x="16811" y="66159"/>
                  </a:moveTo>
                  <a:cubicBezTo>
                    <a:pt x="-11936" y="114990"/>
                    <a:pt x="4211" y="219741"/>
                    <a:pt x="7362" y="292987"/>
                  </a:cubicBezTo>
                  <a:cubicBezTo>
                    <a:pt x="10513" y="366233"/>
                    <a:pt x="8149" y="467045"/>
                    <a:pt x="35715" y="505637"/>
                  </a:cubicBezTo>
                  <a:cubicBezTo>
                    <a:pt x="63281" y="544229"/>
                    <a:pt x="120381" y="522572"/>
                    <a:pt x="172756" y="524541"/>
                  </a:cubicBezTo>
                  <a:cubicBezTo>
                    <a:pt x="231826" y="522178"/>
                    <a:pt x="314131" y="555651"/>
                    <a:pt x="349966" y="517453"/>
                  </a:cubicBezTo>
                  <a:cubicBezTo>
                    <a:pt x="385802" y="479255"/>
                    <a:pt x="384225" y="370566"/>
                    <a:pt x="387769" y="295351"/>
                  </a:cubicBezTo>
                  <a:cubicBezTo>
                    <a:pt x="391313" y="220136"/>
                    <a:pt x="404703" y="118141"/>
                    <a:pt x="371230" y="66160"/>
                  </a:cubicBezTo>
                  <a:cubicBezTo>
                    <a:pt x="337757" y="14179"/>
                    <a:pt x="238914" y="0"/>
                    <a:pt x="179844" y="0"/>
                  </a:cubicBezTo>
                  <a:cubicBezTo>
                    <a:pt x="120774" y="0"/>
                    <a:pt x="45558" y="17328"/>
                    <a:pt x="16811" y="66159"/>
                  </a:cubicBez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2A100096-F013-4A87-9BE2-D523CB84532D}"/>
                </a:ext>
              </a:extLst>
            </p:cNvPr>
            <p:cNvSpPr/>
            <p:nvPr/>
          </p:nvSpPr>
          <p:spPr>
            <a:xfrm rot="20611956">
              <a:off x="5984182" y="4085586"/>
              <a:ext cx="393406" cy="535863"/>
            </a:xfrm>
            <a:custGeom>
              <a:avLst/>
              <a:gdLst>
                <a:gd name="connsiteX0" fmla="*/ 11215 w 427713"/>
                <a:gd name="connsiteY0" fmla="*/ 118649 h 561918"/>
                <a:gd name="connsiteX1" fmla="*/ 27755 w 427713"/>
                <a:gd name="connsiteY1" fmla="*/ 364379 h 561918"/>
                <a:gd name="connsiteX2" fmla="*/ 32481 w 427713"/>
                <a:gd name="connsiteY2" fmla="*/ 522686 h 561918"/>
                <a:gd name="connsiteX3" fmla="*/ 190788 w 427713"/>
                <a:gd name="connsiteY3" fmla="*/ 543951 h 561918"/>
                <a:gd name="connsiteX4" fmla="*/ 405802 w 427713"/>
                <a:gd name="connsiteY4" fmla="*/ 543951 h 561918"/>
                <a:gd name="connsiteX5" fmla="*/ 417615 w 427713"/>
                <a:gd name="connsiteY5" fmla="*/ 312398 h 561918"/>
                <a:gd name="connsiteX6" fmla="*/ 410527 w 427713"/>
                <a:gd name="connsiteY6" fmla="*/ 76119 h 561918"/>
                <a:gd name="connsiteX7" fmla="*/ 216778 w 427713"/>
                <a:gd name="connsiteY7" fmla="*/ 509 h 561918"/>
                <a:gd name="connsiteX8" fmla="*/ 11215 w 427713"/>
                <a:gd name="connsiteY8" fmla="*/ 118649 h 561918"/>
                <a:gd name="connsiteX0" fmla="*/ 11560 w 425696"/>
                <a:gd name="connsiteY0" fmla="*/ 87530 h 561515"/>
                <a:gd name="connsiteX1" fmla="*/ 25738 w 425696"/>
                <a:gd name="connsiteY1" fmla="*/ 363976 h 561515"/>
                <a:gd name="connsiteX2" fmla="*/ 30464 w 425696"/>
                <a:gd name="connsiteY2" fmla="*/ 522283 h 561515"/>
                <a:gd name="connsiteX3" fmla="*/ 188771 w 425696"/>
                <a:gd name="connsiteY3" fmla="*/ 543548 h 561515"/>
                <a:gd name="connsiteX4" fmla="*/ 403785 w 425696"/>
                <a:gd name="connsiteY4" fmla="*/ 543548 h 561515"/>
                <a:gd name="connsiteX5" fmla="*/ 415598 w 425696"/>
                <a:gd name="connsiteY5" fmla="*/ 311995 h 561515"/>
                <a:gd name="connsiteX6" fmla="*/ 408510 w 425696"/>
                <a:gd name="connsiteY6" fmla="*/ 75716 h 561515"/>
                <a:gd name="connsiteX7" fmla="*/ 214761 w 425696"/>
                <a:gd name="connsiteY7" fmla="*/ 106 h 561515"/>
                <a:gd name="connsiteX8" fmla="*/ 11560 w 425696"/>
                <a:gd name="connsiteY8" fmla="*/ 87530 h 561515"/>
                <a:gd name="connsiteX0" fmla="*/ 10883 w 425019"/>
                <a:gd name="connsiteY0" fmla="*/ 85178 h 559163"/>
                <a:gd name="connsiteX1" fmla="*/ 25061 w 425019"/>
                <a:gd name="connsiteY1" fmla="*/ 361624 h 559163"/>
                <a:gd name="connsiteX2" fmla="*/ 29787 w 425019"/>
                <a:gd name="connsiteY2" fmla="*/ 519931 h 559163"/>
                <a:gd name="connsiteX3" fmla="*/ 188094 w 425019"/>
                <a:gd name="connsiteY3" fmla="*/ 541196 h 559163"/>
                <a:gd name="connsiteX4" fmla="*/ 403108 w 425019"/>
                <a:gd name="connsiteY4" fmla="*/ 541196 h 559163"/>
                <a:gd name="connsiteX5" fmla="*/ 414921 w 425019"/>
                <a:gd name="connsiteY5" fmla="*/ 309643 h 559163"/>
                <a:gd name="connsiteX6" fmla="*/ 407833 w 425019"/>
                <a:gd name="connsiteY6" fmla="*/ 73364 h 559163"/>
                <a:gd name="connsiteX7" fmla="*/ 204633 w 425019"/>
                <a:gd name="connsiteY7" fmla="*/ 116 h 559163"/>
                <a:gd name="connsiteX8" fmla="*/ 10883 w 425019"/>
                <a:gd name="connsiteY8" fmla="*/ 85178 h 559163"/>
                <a:gd name="connsiteX0" fmla="*/ 10883 w 431603"/>
                <a:gd name="connsiteY0" fmla="*/ 85178 h 559163"/>
                <a:gd name="connsiteX1" fmla="*/ 25061 w 431603"/>
                <a:gd name="connsiteY1" fmla="*/ 361624 h 559163"/>
                <a:gd name="connsiteX2" fmla="*/ 29787 w 431603"/>
                <a:gd name="connsiteY2" fmla="*/ 519931 h 559163"/>
                <a:gd name="connsiteX3" fmla="*/ 188094 w 431603"/>
                <a:gd name="connsiteY3" fmla="*/ 541196 h 559163"/>
                <a:gd name="connsiteX4" fmla="*/ 403108 w 431603"/>
                <a:gd name="connsiteY4" fmla="*/ 541196 h 559163"/>
                <a:gd name="connsiteX5" fmla="*/ 429098 w 431603"/>
                <a:gd name="connsiteY5" fmla="*/ 309643 h 559163"/>
                <a:gd name="connsiteX6" fmla="*/ 407833 w 431603"/>
                <a:gd name="connsiteY6" fmla="*/ 73364 h 559163"/>
                <a:gd name="connsiteX7" fmla="*/ 204633 w 431603"/>
                <a:gd name="connsiteY7" fmla="*/ 116 h 559163"/>
                <a:gd name="connsiteX8" fmla="*/ 10883 w 431603"/>
                <a:gd name="connsiteY8" fmla="*/ 85178 h 559163"/>
                <a:gd name="connsiteX0" fmla="*/ 16874 w 437594"/>
                <a:gd name="connsiteY0" fmla="*/ 85178 h 559163"/>
                <a:gd name="connsiteX1" fmla="*/ 12150 w 437594"/>
                <a:gd name="connsiteY1" fmla="*/ 361624 h 559163"/>
                <a:gd name="connsiteX2" fmla="*/ 35778 w 437594"/>
                <a:gd name="connsiteY2" fmla="*/ 519931 h 559163"/>
                <a:gd name="connsiteX3" fmla="*/ 194085 w 437594"/>
                <a:gd name="connsiteY3" fmla="*/ 541196 h 559163"/>
                <a:gd name="connsiteX4" fmla="*/ 409099 w 437594"/>
                <a:gd name="connsiteY4" fmla="*/ 541196 h 559163"/>
                <a:gd name="connsiteX5" fmla="*/ 435089 w 437594"/>
                <a:gd name="connsiteY5" fmla="*/ 309643 h 559163"/>
                <a:gd name="connsiteX6" fmla="*/ 413824 w 437594"/>
                <a:gd name="connsiteY6" fmla="*/ 73364 h 559163"/>
                <a:gd name="connsiteX7" fmla="*/ 210624 w 437594"/>
                <a:gd name="connsiteY7" fmla="*/ 116 h 559163"/>
                <a:gd name="connsiteX8" fmla="*/ 16874 w 437594"/>
                <a:gd name="connsiteY8" fmla="*/ 85178 h 559163"/>
                <a:gd name="connsiteX0" fmla="*/ 16874 w 437594"/>
                <a:gd name="connsiteY0" fmla="*/ 85178 h 563991"/>
                <a:gd name="connsiteX1" fmla="*/ 12150 w 437594"/>
                <a:gd name="connsiteY1" fmla="*/ 361624 h 563991"/>
                <a:gd name="connsiteX2" fmla="*/ 35778 w 437594"/>
                <a:gd name="connsiteY2" fmla="*/ 519931 h 563991"/>
                <a:gd name="connsiteX3" fmla="*/ 205899 w 437594"/>
                <a:gd name="connsiteY3" fmla="*/ 553010 h 563991"/>
                <a:gd name="connsiteX4" fmla="*/ 409099 w 437594"/>
                <a:gd name="connsiteY4" fmla="*/ 541196 h 563991"/>
                <a:gd name="connsiteX5" fmla="*/ 435089 w 437594"/>
                <a:gd name="connsiteY5" fmla="*/ 309643 h 563991"/>
                <a:gd name="connsiteX6" fmla="*/ 413824 w 437594"/>
                <a:gd name="connsiteY6" fmla="*/ 73364 h 563991"/>
                <a:gd name="connsiteX7" fmla="*/ 210624 w 437594"/>
                <a:gd name="connsiteY7" fmla="*/ 116 h 563991"/>
                <a:gd name="connsiteX8" fmla="*/ 16874 w 437594"/>
                <a:gd name="connsiteY8" fmla="*/ 85178 h 563991"/>
                <a:gd name="connsiteX0" fmla="*/ 16874 w 437594"/>
                <a:gd name="connsiteY0" fmla="*/ 85178 h 554236"/>
                <a:gd name="connsiteX1" fmla="*/ 12150 w 437594"/>
                <a:gd name="connsiteY1" fmla="*/ 361624 h 554236"/>
                <a:gd name="connsiteX2" fmla="*/ 35778 w 437594"/>
                <a:gd name="connsiteY2" fmla="*/ 519931 h 554236"/>
                <a:gd name="connsiteX3" fmla="*/ 205899 w 437594"/>
                <a:gd name="connsiteY3" fmla="*/ 553010 h 554236"/>
                <a:gd name="connsiteX4" fmla="*/ 409099 w 437594"/>
                <a:gd name="connsiteY4" fmla="*/ 522294 h 554236"/>
                <a:gd name="connsiteX5" fmla="*/ 435089 w 437594"/>
                <a:gd name="connsiteY5" fmla="*/ 309643 h 554236"/>
                <a:gd name="connsiteX6" fmla="*/ 413824 w 437594"/>
                <a:gd name="connsiteY6" fmla="*/ 73364 h 554236"/>
                <a:gd name="connsiteX7" fmla="*/ 210624 w 437594"/>
                <a:gd name="connsiteY7" fmla="*/ 116 h 554236"/>
                <a:gd name="connsiteX8" fmla="*/ 16874 w 437594"/>
                <a:gd name="connsiteY8" fmla="*/ 85178 h 554236"/>
                <a:gd name="connsiteX0" fmla="*/ 16874 w 437594"/>
                <a:gd name="connsiteY0" fmla="*/ 85178 h 558187"/>
                <a:gd name="connsiteX1" fmla="*/ 12150 w 437594"/>
                <a:gd name="connsiteY1" fmla="*/ 361624 h 558187"/>
                <a:gd name="connsiteX2" fmla="*/ 35778 w 437594"/>
                <a:gd name="connsiteY2" fmla="*/ 519931 h 558187"/>
                <a:gd name="connsiteX3" fmla="*/ 215350 w 437594"/>
                <a:gd name="connsiteY3" fmla="*/ 557736 h 558187"/>
                <a:gd name="connsiteX4" fmla="*/ 409099 w 437594"/>
                <a:gd name="connsiteY4" fmla="*/ 522294 h 558187"/>
                <a:gd name="connsiteX5" fmla="*/ 435089 w 437594"/>
                <a:gd name="connsiteY5" fmla="*/ 309643 h 558187"/>
                <a:gd name="connsiteX6" fmla="*/ 413824 w 437594"/>
                <a:gd name="connsiteY6" fmla="*/ 73364 h 558187"/>
                <a:gd name="connsiteX7" fmla="*/ 210624 w 437594"/>
                <a:gd name="connsiteY7" fmla="*/ 116 h 558187"/>
                <a:gd name="connsiteX8" fmla="*/ 16874 w 437594"/>
                <a:gd name="connsiteY8" fmla="*/ 85178 h 558187"/>
                <a:gd name="connsiteX0" fmla="*/ 20067 w 440787"/>
                <a:gd name="connsiteY0" fmla="*/ 85178 h 558187"/>
                <a:gd name="connsiteX1" fmla="*/ 8255 w 440787"/>
                <a:gd name="connsiteY1" fmla="*/ 361624 h 558187"/>
                <a:gd name="connsiteX2" fmla="*/ 38971 w 440787"/>
                <a:gd name="connsiteY2" fmla="*/ 519931 h 558187"/>
                <a:gd name="connsiteX3" fmla="*/ 218543 w 440787"/>
                <a:gd name="connsiteY3" fmla="*/ 557736 h 558187"/>
                <a:gd name="connsiteX4" fmla="*/ 412292 w 440787"/>
                <a:gd name="connsiteY4" fmla="*/ 522294 h 558187"/>
                <a:gd name="connsiteX5" fmla="*/ 438282 w 440787"/>
                <a:gd name="connsiteY5" fmla="*/ 309643 h 558187"/>
                <a:gd name="connsiteX6" fmla="*/ 417017 w 440787"/>
                <a:gd name="connsiteY6" fmla="*/ 73364 h 558187"/>
                <a:gd name="connsiteX7" fmla="*/ 213817 w 440787"/>
                <a:gd name="connsiteY7" fmla="*/ 116 h 558187"/>
                <a:gd name="connsiteX8" fmla="*/ 20067 w 440787"/>
                <a:gd name="connsiteY8" fmla="*/ 85178 h 558187"/>
                <a:gd name="connsiteX0" fmla="*/ 20067 w 442342"/>
                <a:gd name="connsiteY0" fmla="*/ 85178 h 558345"/>
                <a:gd name="connsiteX1" fmla="*/ 8255 w 442342"/>
                <a:gd name="connsiteY1" fmla="*/ 361624 h 558345"/>
                <a:gd name="connsiteX2" fmla="*/ 38971 w 442342"/>
                <a:gd name="connsiteY2" fmla="*/ 519931 h 558345"/>
                <a:gd name="connsiteX3" fmla="*/ 218543 w 442342"/>
                <a:gd name="connsiteY3" fmla="*/ 557736 h 558345"/>
                <a:gd name="connsiteX4" fmla="*/ 412292 w 442342"/>
                <a:gd name="connsiteY4" fmla="*/ 522294 h 558345"/>
                <a:gd name="connsiteX5" fmla="*/ 440644 w 442342"/>
                <a:gd name="connsiteY5" fmla="*/ 302555 h 558345"/>
                <a:gd name="connsiteX6" fmla="*/ 417017 w 442342"/>
                <a:gd name="connsiteY6" fmla="*/ 73364 h 558345"/>
                <a:gd name="connsiteX7" fmla="*/ 213817 w 442342"/>
                <a:gd name="connsiteY7" fmla="*/ 116 h 558345"/>
                <a:gd name="connsiteX8" fmla="*/ 20067 w 442342"/>
                <a:gd name="connsiteY8" fmla="*/ 85178 h 558345"/>
                <a:gd name="connsiteX0" fmla="*/ 21288 w 443563"/>
                <a:gd name="connsiteY0" fmla="*/ 85178 h 558345"/>
                <a:gd name="connsiteX1" fmla="*/ 7113 w 443563"/>
                <a:gd name="connsiteY1" fmla="*/ 356898 h 558345"/>
                <a:gd name="connsiteX2" fmla="*/ 40192 w 443563"/>
                <a:gd name="connsiteY2" fmla="*/ 519931 h 558345"/>
                <a:gd name="connsiteX3" fmla="*/ 219764 w 443563"/>
                <a:gd name="connsiteY3" fmla="*/ 557736 h 558345"/>
                <a:gd name="connsiteX4" fmla="*/ 413513 w 443563"/>
                <a:gd name="connsiteY4" fmla="*/ 522294 h 558345"/>
                <a:gd name="connsiteX5" fmla="*/ 441865 w 443563"/>
                <a:gd name="connsiteY5" fmla="*/ 302555 h 558345"/>
                <a:gd name="connsiteX6" fmla="*/ 418238 w 443563"/>
                <a:gd name="connsiteY6" fmla="*/ 73364 h 558345"/>
                <a:gd name="connsiteX7" fmla="*/ 215038 w 443563"/>
                <a:gd name="connsiteY7" fmla="*/ 116 h 558345"/>
                <a:gd name="connsiteX8" fmla="*/ 21288 w 443563"/>
                <a:gd name="connsiteY8" fmla="*/ 85178 h 558345"/>
                <a:gd name="connsiteX0" fmla="*/ 45611 w 437169"/>
                <a:gd name="connsiteY0" fmla="*/ 66265 h 558335"/>
                <a:gd name="connsiteX1" fmla="*/ 719 w 437169"/>
                <a:gd name="connsiteY1" fmla="*/ 356888 h 558335"/>
                <a:gd name="connsiteX2" fmla="*/ 33798 w 437169"/>
                <a:gd name="connsiteY2" fmla="*/ 519921 h 558335"/>
                <a:gd name="connsiteX3" fmla="*/ 213370 w 437169"/>
                <a:gd name="connsiteY3" fmla="*/ 557726 h 558335"/>
                <a:gd name="connsiteX4" fmla="*/ 407119 w 437169"/>
                <a:gd name="connsiteY4" fmla="*/ 522284 h 558335"/>
                <a:gd name="connsiteX5" fmla="*/ 435471 w 437169"/>
                <a:gd name="connsiteY5" fmla="*/ 302545 h 558335"/>
                <a:gd name="connsiteX6" fmla="*/ 411844 w 437169"/>
                <a:gd name="connsiteY6" fmla="*/ 73354 h 558335"/>
                <a:gd name="connsiteX7" fmla="*/ 208644 w 437169"/>
                <a:gd name="connsiteY7" fmla="*/ 106 h 558335"/>
                <a:gd name="connsiteX8" fmla="*/ 45611 w 437169"/>
                <a:gd name="connsiteY8" fmla="*/ 66265 h 558335"/>
                <a:gd name="connsiteX0" fmla="*/ 37761 w 429319"/>
                <a:gd name="connsiteY0" fmla="*/ 66214 h 558284"/>
                <a:gd name="connsiteX1" fmla="*/ 2320 w 429319"/>
                <a:gd name="connsiteY1" fmla="*/ 297767 h 558284"/>
                <a:gd name="connsiteX2" fmla="*/ 25948 w 429319"/>
                <a:gd name="connsiteY2" fmla="*/ 519870 h 558284"/>
                <a:gd name="connsiteX3" fmla="*/ 205520 w 429319"/>
                <a:gd name="connsiteY3" fmla="*/ 557675 h 558284"/>
                <a:gd name="connsiteX4" fmla="*/ 399269 w 429319"/>
                <a:gd name="connsiteY4" fmla="*/ 522233 h 558284"/>
                <a:gd name="connsiteX5" fmla="*/ 427621 w 429319"/>
                <a:gd name="connsiteY5" fmla="*/ 302494 h 558284"/>
                <a:gd name="connsiteX6" fmla="*/ 403994 w 429319"/>
                <a:gd name="connsiteY6" fmla="*/ 73303 h 558284"/>
                <a:gd name="connsiteX7" fmla="*/ 200794 w 429319"/>
                <a:gd name="connsiteY7" fmla="*/ 55 h 558284"/>
                <a:gd name="connsiteX8" fmla="*/ 37761 w 429319"/>
                <a:gd name="connsiteY8" fmla="*/ 66214 h 558284"/>
                <a:gd name="connsiteX0" fmla="*/ 36275 w 427833"/>
                <a:gd name="connsiteY0" fmla="*/ 66214 h 558958"/>
                <a:gd name="connsiteX1" fmla="*/ 834 w 427833"/>
                <a:gd name="connsiteY1" fmla="*/ 297767 h 558958"/>
                <a:gd name="connsiteX2" fmla="*/ 29188 w 427833"/>
                <a:gd name="connsiteY2" fmla="*/ 510418 h 558958"/>
                <a:gd name="connsiteX3" fmla="*/ 204034 w 427833"/>
                <a:gd name="connsiteY3" fmla="*/ 557675 h 558958"/>
                <a:gd name="connsiteX4" fmla="*/ 397783 w 427833"/>
                <a:gd name="connsiteY4" fmla="*/ 522233 h 558958"/>
                <a:gd name="connsiteX5" fmla="*/ 426135 w 427833"/>
                <a:gd name="connsiteY5" fmla="*/ 302494 h 558958"/>
                <a:gd name="connsiteX6" fmla="*/ 402508 w 427833"/>
                <a:gd name="connsiteY6" fmla="*/ 73303 h 558958"/>
                <a:gd name="connsiteX7" fmla="*/ 199308 w 427833"/>
                <a:gd name="connsiteY7" fmla="*/ 55 h 558958"/>
                <a:gd name="connsiteX8" fmla="*/ 36275 w 427833"/>
                <a:gd name="connsiteY8" fmla="*/ 66214 h 558958"/>
                <a:gd name="connsiteX0" fmla="*/ 36275 w 428528"/>
                <a:gd name="connsiteY0" fmla="*/ 66214 h 558440"/>
                <a:gd name="connsiteX1" fmla="*/ 834 w 428528"/>
                <a:gd name="connsiteY1" fmla="*/ 297767 h 558440"/>
                <a:gd name="connsiteX2" fmla="*/ 29188 w 428528"/>
                <a:gd name="connsiteY2" fmla="*/ 510418 h 558440"/>
                <a:gd name="connsiteX3" fmla="*/ 204034 w 428528"/>
                <a:gd name="connsiteY3" fmla="*/ 557675 h 558440"/>
                <a:gd name="connsiteX4" fmla="*/ 388332 w 428528"/>
                <a:gd name="connsiteY4" fmla="*/ 519870 h 558440"/>
                <a:gd name="connsiteX5" fmla="*/ 426135 w 428528"/>
                <a:gd name="connsiteY5" fmla="*/ 302494 h 558440"/>
                <a:gd name="connsiteX6" fmla="*/ 402508 w 428528"/>
                <a:gd name="connsiteY6" fmla="*/ 73303 h 558440"/>
                <a:gd name="connsiteX7" fmla="*/ 199308 w 428528"/>
                <a:gd name="connsiteY7" fmla="*/ 55 h 558440"/>
                <a:gd name="connsiteX8" fmla="*/ 36275 w 428528"/>
                <a:gd name="connsiteY8" fmla="*/ 66214 h 558440"/>
                <a:gd name="connsiteX0" fmla="*/ 37760 w 430013"/>
                <a:gd name="connsiteY0" fmla="*/ 66214 h 557901"/>
                <a:gd name="connsiteX1" fmla="*/ 2319 w 430013"/>
                <a:gd name="connsiteY1" fmla="*/ 297767 h 557901"/>
                <a:gd name="connsiteX2" fmla="*/ 25948 w 430013"/>
                <a:gd name="connsiteY2" fmla="*/ 519869 h 557901"/>
                <a:gd name="connsiteX3" fmla="*/ 205519 w 430013"/>
                <a:gd name="connsiteY3" fmla="*/ 557675 h 557901"/>
                <a:gd name="connsiteX4" fmla="*/ 389817 w 430013"/>
                <a:gd name="connsiteY4" fmla="*/ 519870 h 557901"/>
                <a:gd name="connsiteX5" fmla="*/ 427620 w 430013"/>
                <a:gd name="connsiteY5" fmla="*/ 302494 h 557901"/>
                <a:gd name="connsiteX6" fmla="*/ 403993 w 430013"/>
                <a:gd name="connsiteY6" fmla="*/ 73303 h 557901"/>
                <a:gd name="connsiteX7" fmla="*/ 200793 w 430013"/>
                <a:gd name="connsiteY7" fmla="*/ 55 h 557901"/>
                <a:gd name="connsiteX8" fmla="*/ 37760 w 430013"/>
                <a:gd name="connsiteY8" fmla="*/ 66214 h 557901"/>
                <a:gd name="connsiteX0" fmla="*/ 40684 w 432937"/>
                <a:gd name="connsiteY0" fmla="*/ 66214 h 557831"/>
                <a:gd name="connsiteX1" fmla="*/ 5243 w 432937"/>
                <a:gd name="connsiteY1" fmla="*/ 297767 h 557831"/>
                <a:gd name="connsiteX2" fmla="*/ 28872 w 432937"/>
                <a:gd name="connsiteY2" fmla="*/ 519869 h 557831"/>
                <a:gd name="connsiteX3" fmla="*/ 208443 w 432937"/>
                <a:gd name="connsiteY3" fmla="*/ 557675 h 557831"/>
                <a:gd name="connsiteX4" fmla="*/ 392741 w 432937"/>
                <a:gd name="connsiteY4" fmla="*/ 519870 h 557831"/>
                <a:gd name="connsiteX5" fmla="*/ 430544 w 432937"/>
                <a:gd name="connsiteY5" fmla="*/ 302494 h 557831"/>
                <a:gd name="connsiteX6" fmla="*/ 406917 w 432937"/>
                <a:gd name="connsiteY6" fmla="*/ 73303 h 557831"/>
                <a:gd name="connsiteX7" fmla="*/ 203717 w 432937"/>
                <a:gd name="connsiteY7" fmla="*/ 55 h 557831"/>
                <a:gd name="connsiteX8" fmla="*/ 40684 w 432937"/>
                <a:gd name="connsiteY8" fmla="*/ 66214 h 557831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6557 w 428810"/>
                <a:gd name="connsiteY0" fmla="*/ 66214 h 531376"/>
                <a:gd name="connsiteX1" fmla="*/ 1116 w 428810"/>
                <a:gd name="connsiteY1" fmla="*/ 297767 h 531376"/>
                <a:gd name="connsiteX2" fmla="*/ 27108 w 428810"/>
                <a:gd name="connsiteY2" fmla="*/ 510418 h 531376"/>
                <a:gd name="connsiteX3" fmla="*/ 192502 w 428810"/>
                <a:gd name="connsiteY3" fmla="*/ 524596 h 531376"/>
                <a:gd name="connsiteX4" fmla="*/ 388614 w 428810"/>
                <a:gd name="connsiteY4" fmla="*/ 519870 h 531376"/>
                <a:gd name="connsiteX5" fmla="*/ 426417 w 428810"/>
                <a:gd name="connsiteY5" fmla="*/ 302494 h 531376"/>
                <a:gd name="connsiteX6" fmla="*/ 402790 w 428810"/>
                <a:gd name="connsiteY6" fmla="*/ 73303 h 531376"/>
                <a:gd name="connsiteX7" fmla="*/ 199590 w 428810"/>
                <a:gd name="connsiteY7" fmla="*/ 55 h 531376"/>
                <a:gd name="connsiteX8" fmla="*/ 36557 w 428810"/>
                <a:gd name="connsiteY8" fmla="*/ 66214 h 531376"/>
                <a:gd name="connsiteX0" fmla="*/ 36557 w 422272"/>
                <a:gd name="connsiteY0" fmla="*/ 66214 h 538568"/>
                <a:gd name="connsiteX1" fmla="*/ 1116 w 422272"/>
                <a:gd name="connsiteY1" fmla="*/ 297767 h 538568"/>
                <a:gd name="connsiteX2" fmla="*/ 27108 w 422272"/>
                <a:gd name="connsiteY2" fmla="*/ 510418 h 538568"/>
                <a:gd name="connsiteX3" fmla="*/ 192502 w 422272"/>
                <a:gd name="connsiteY3" fmla="*/ 524596 h 538568"/>
                <a:gd name="connsiteX4" fmla="*/ 388614 w 422272"/>
                <a:gd name="connsiteY4" fmla="*/ 519870 h 538568"/>
                <a:gd name="connsiteX5" fmla="*/ 414603 w 422272"/>
                <a:gd name="connsiteY5" fmla="*/ 295406 h 538568"/>
                <a:gd name="connsiteX6" fmla="*/ 402790 w 422272"/>
                <a:gd name="connsiteY6" fmla="*/ 73303 h 538568"/>
                <a:gd name="connsiteX7" fmla="*/ 199590 w 422272"/>
                <a:gd name="connsiteY7" fmla="*/ 55 h 538568"/>
                <a:gd name="connsiteX8" fmla="*/ 36557 w 422272"/>
                <a:gd name="connsiteY8" fmla="*/ 66214 h 538568"/>
                <a:gd name="connsiteX0" fmla="*/ 36557 w 416127"/>
                <a:gd name="connsiteY0" fmla="*/ 66159 h 538513"/>
                <a:gd name="connsiteX1" fmla="*/ 1116 w 416127"/>
                <a:gd name="connsiteY1" fmla="*/ 297712 h 538513"/>
                <a:gd name="connsiteX2" fmla="*/ 27108 w 416127"/>
                <a:gd name="connsiteY2" fmla="*/ 510363 h 538513"/>
                <a:gd name="connsiteX3" fmla="*/ 192502 w 416127"/>
                <a:gd name="connsiteY3" fmla="*/ 524541 h 538513"/>
                <a:gd name="connsiteX4" fmla="*/ 388614 w 416127"/>
                <a:gd name="connsiteY4" fmla="*/ 519815 h 538513"/>
                <a:gd name="connsiteX5" fmla="*/ 414603 w 416127"/>
                <a:gd name="connsiteY5" fmla="*/ 295351 h 538513"/>
                <a:gd name="connsiteX6" fmla="*/ 390976 w 416127"/>
                <a:gd name="connsiteY6" fmla="*/ 66160 h 538513"/>
                <a:gd name="connsiteX7" fmla="*/ 199590 w 416127"/>
                <a:gd name="connsiteY7" fmla="*/ 0 h 538513"/>
                <a:gd name="connsiteX8" fmla="*/ 36557 w 416127"/>
                <a:gd name="connsiteY8" fmla="*/ 66159 h 538513"/>
                <a:gd name="connsiteX0" fmla="*/ 36557 w 416962"/>
                <a:gd name="connsiteY0" fmla="*/ 66159 h 533540"/>
                <a:gd name="connsiteX1" fmla="*/ 1116 w 416962"/>
                <a:gd name="connsiteY1" fmla="*/ 297712 h 533540"/>
                <a:gd name="connsiteX2" fmla="*/ 27108 w 416962"/>
                <a:gd name="connsiteY2" fmla="*/ 510363 h 533540"/>
                <a:gd name="connsiteX3" fmla="*/ 192502 w 416962"/>
                <a:gd name="connsiteY3" fmla="*/ 524541 h 533540"/>
                <a:gd name="connsiteX4" fmla="*/ 390977 w 416962"/>
                <a:gd name="connsiteY4" fmla="*/ 512727 h 533540"/>
                <a:gd name="connsiteX5" fmla="*/ 414603 w 416962"/>
                <a:gd name="connsiteY5" fmla="*/ 295351 h 533540"/>
                <a:gd name="connsiteX6" fmla="*/ 390976 w 416962"/>
                <a:gd name="connsiteY6" fmla="*/ 66160 h 533540"/>
                <a:gd name="connsiteX7" fmla="*/ 199590 w 416962"/>
                <a:gd name="connsiteY7" fmla="*/ 0 h 533540"/>
                <a:gd name="connsiteX8" fmla="*/ 36557 w 416962"/>
                <a:gd name="connsiteY8" fmla="*/ 66159 h 533540"/>
                <a:gd name="connsiteX0" fmla="*/ 36557 w 415953"/>
                <a:gd name="connsiteY0" fmla="*/ 66159 h 531703"/>
                <a:gd name="connsiteX1" fmla="*/ 1116 w 415953"/>
                <a:gd name="connsiteY1" fmla="*/ 297712 h 531703"/>
                <a:gd name="connsiteX2" fmla="*/ 27108 w 415953"/>
                <a:gd name="connsiteY2" fmla="*/ 510363 h 531703"/>
                <a:gd name="connsiteX3" fmla="*/ 192502 w 415953"/>
                <a:gd name="connsiteY3" fmla="*/ 524541 h 531703"/>
                <a:gd name="connsiteX4" fmla="*/ 390977 w 415953"/>
                <a:gd name="connsiteY4" fmla="*/ 512727 h 531703"/>
                <a:gd name="connsiteX5" fmla="*/ 414603 w 415953"/>
                <a:gd name="connsiteY5" fmla="*/ 295351 h 531703"/>
                <a:gd name="connsiteX6" fmla="*/ 390976 w 415953"/>
                <a:gd name="connsiteY6" fmla="*/ 66160 h 531703"/>
                <a:gd name="connsiteX7" fmla="*/ 199590 w 415953"/>
                <a:gd name="connsiteY7" fmla="*/ 0 h 531703"/>
                <a:gd name="connsiteX8" fmla="*/ 36557 w 415953"/>
                <a:gd name="connsiteY8" fmla="*/ 66159 h 531703"/>
                <a:gd name="connsiteX0" fmla="*/ 38202 w 417598"/>
                <a:gd name="connsiteY0" fmla="*/ 66159 h 527065"/>
                <a:gd name="connsiteX1" fmla="*/ 2761 w 417598"/>
                <a:gd name="connsiteY1" fmla="*/ 297712 h 527065"/>
                <a:gd name="connsiteX2" fmla="*/ 28753 w 417598"/>
                <a:gd name="connsiteY2" fmla="*/ 510363 h 527065"/>
                <a:gd name="connsiteX3" fmla="*/ 194147 w 417598"/>
                <a:gd name="connsiteY3" fmla="*/ 524541 h 527065"/>
                <a:gd name="connsiteX4" fmla="*/ 392622 w 417598"/>
                <a:gd name="connsiteY4" fmla="*/ 512727 h 527065"/>
                <a:gd name="connsiteX5" fmla="*/ 416248 w 417598"/>
                <a:gd name="connsiteY5" fmla="*/ 295351 h 527065"/>
                <a:gd name="connsiteX6" fmla="*/ 392621 w 417598"/>
                <a:gd name="connsiteY6" fmla="*/ 66160 h 527065"/>
                <a:gd name="connsiteX7" fmla="*/ 201235 w 417598"/>
                <a:gd name="connsiteY7" fmla="*/ 0 h 527065"/>
                <a:gd name="connsiteX8" fmla="*/ 38202 w 417598"/>
                <a:gd name="connsiteY8" fmla="*/ 66159 h 527065"/>
                <a:gd name="connsiteX0" fmla="*/ 36212 w 415608"/>
                <a:gd name="connsiteY0" fmla="*/ 66159 h 527065"/>
                <a:gd name="connsiteX1" fmla="*/ 771 w 415608"/>
                <a:gd name="connsiteY1" fmla="*/ 297712 h 527065"/>
                <a:gd name="connsiteX2" fmla="*/ 55116 w 415608"/>
                <a:gd name="connsiteY2" fmla="*/ 510363 h 527065"/>
                <a:gd name="connsiteX3" fmla="*/ 192157 w 415608"/>
                <a:gd name="connsiteY3" fmla="*/ 524541 h 527065"/>
                <a:gd name="connsiteX4" fmla="*/ 390632 w 415608"/>
                <a:gd name="connsiteY4" fmla="*/ 512727 h 527065"/>
                <a:gd name="connsiteX5" fmla="*/ 414258 w 415608"/>
                <a:gd name="connsiteY5" fmla="*/ 295351 h 527065"/>
                <a:gd name="connsiteX6" fmla="*/ 390631 w 415608"/>
                <a:gd name="connsiteY6" fmla="*/ 66160 h 527065"/>
                <a:gd name="connsiteX7" fmla="*/ 199245 w 415608"/>
                <a:gd name="connsiteY7" fmla="*/ 0 h 527065"/>
                <a:gd name="connsiteX8" fmla="*/ 36212 w 415608"/>
                <a:gd name="connsiteY8" fmla="*/ 66159 h 527065"/>
                <a:gd name="connsiteX0" fmla="*/ 15687 w 395083"/>
                <a:gd name="connsiteY0" fmla="*/ 66159 h 531379"/>
                <a:gd name="connsiteX1" fmla="*/ 8600 w 395083"/>
                <a:gd name="connsiteY1" fmla="*/ 302438 h 531379"/>
                <a:gd name="connsiteX2" fmla="*/ 34591 w 395083"/>
                <a:gd name="connsiteY2" fmla="*/ 510363 h 531379"/>
                <a:gd name="connsiteX3" fmla="*/ 171632 w 395083"/>
                <a:gd name="connsiteY3" fmla="*/ 524541 h 531379"/>
                <a:gd name="connsiteX4" fmla="*/ 370107 w 395083"/>
                <a:gd name="connsiteY4" fmla="*/ 512727 h 531379"/>
                <a:gd name="connsiteX5" fmla="*/ 393733 w 395083"/>
                <a:gd name="connsiteY5" fmla="*/ 295351 h 531379"/>
                <a:gd name="connsiteX6" fmla="*/ 370106 w 395083"/>
                <a:gd name="connsiteY6" fmla="*/ 66160 h 531379"/>
                <a:gd name="connsiteX7" fmla="*/ 178720 w 395083"/>
                <a:gd name="connsiteY7" fmla="*/ 0 h 531379"/>
                <a:gd name="connsiteX8" fmla="*/ 15687 w 395083"/>
                <a:gd name="connsiteY8" fmla="*/ 66159 h 531379"/>
                <a:gd name="connsiteX0" fmla="*/ 16810 w 396206"/>
                <a:gd name="connsiteY0" fmla="*/ 66159 h 532029"/>
                <a:gd name="connsiteX1" fmla="*/ 7361 w 396206"/>
                <a:gd name="connsiteY1" fmla="*/ 292987 h 532029"/>
                <a:gd name="connsiteX2" fmla="*/ 35714 w 396206"/>
                <a:gd name="connsiteY2" fmla="*/ 510363 h 532029"/>
                <a:gd name="connsiteX3" fmla="*/ 172755 w 396206"/>
                <a:gd name="connsiteY3" fmla="*/ 524541 h 532029"/>
                <a:gd name="connsiteX4" fmla="*/ 371230 w 396206"/>
                <a:gd name="connsiteY4" fmla="*/ 512727 h 532029"/>
                <a:gd name="connsiteX5" fmla="*/ 394856 w 396206"/>
                <a:gd name="connsiteY5" fmla="*/ 295351 h 532029"/>
                <a:gd name="connsiteX6" fmla="*/ 371229 w 396206"/>
                <a:gd name="connsiteY6" fmla="*/ 66160 h 532029"/>
                <a:gd name="connsiteX7" fmla="*/ 179843 w 396206"/>
                <a:gd name="connsiteY7" fmla="*/ 0 h 532029"/>
                <a:gd name="connsiteX8" fmla="*/ 16810 w 396206"/>
                <a:gd name="connsiteY8" fmla="*/ 66159 h 532029"/>
                <a:gd name="connsiteX0" fmla="*/ 17622 w 397018"/>
                <a:gd name="connsiteY0" fmla="*/ 66159 h 532029"/>
                <a:gd name="connsiteX1" fmla="*/ 8173 w 397018"/>
                <a:gd name="connsiteY1" fmla="*/ 292987 h 532029"/>
                <a:gd name="connsiteX2" fmla="*/ 36526 w 397018"/>
                <a:gd name="connsiteY2" fmla="*/ 510363 h 532029"/>
                <a:gd name="connsiteX3" fmla="*/ 173567 w 397018"/>
                <a:gd name="connsiteY3" fmla="*/ 524541 h 532029"/>
                <a:gd name="connsiteX4" fmla="*/ 372042 w 397018"/>
                <a:gd name="connsiteY4" fmla="*/ 512727 h 532029"/>
                <a:gd name="connsiteX5" fmla="*/ 395668 w 397018"/>
                <a:gd name="connsiteY5" fmla="*/ 295351 h 532029"/>
                <a:gd name="connsiteX6" fmla="*/ 372041 w 397018"/>
                <a:gd name="connsiteY6" fmla="*/ 66160 h 532029"/>
                <a:gd name="connsiteX7" fmla="*/ 180655 w 397018"/>
                <a:gd name="connsiteY7" fmla="*/ 0 h 532029"/>
                <a:gd name="connsiteX8" fmla="*/ 17622 w 397018"/>
                <a:gd name="connsiteY8" fmla="*/ 66159 h 532029"/>
                <a:gd name="connsiteX0" fmla="*/ 16811 w 396207"/>
                <a:gd name="connsiteY0" fmla="*/ 66159 h 529127"/>
                <a:gd name="connsiteX1" fmla="*/ 7362 w 396207"/>
                <a:gd name="connsiteY1" fmla="*/ 292987 h 529127"/>
                <a:gd name="connsiteX2" fmla="*/ 35715 w 396207"/>
                <a:gd name="connsiteY2" fmla="*/ 505637 h 529127"/>
                <a:gd name="connsiteX3" fmla="*/ 172756 w 396207"/>
                <a:gd name="connsiteY3" fmla="*/ 524541 h 529127"/>
                <a:gd name="connsiteX4" fmla="*/ 371231 w 396207"/>
                <a:gd name="connsiteY4" fmla="*/ 512727 h 529127"/>
                <a:gd name="connsiteX5" fmla="*/ 394857 w 396207"/>
                <a:gd name="connsiteY5" fmla="*/ 295351 h 529127"/>
                <a:gd name="connsiteX6" fmla="*/ 371230 w 396207"/>
                <a:gd name="connsiteY6" fmla="*/ 66160 h 529127"/>
                <a:gd name="connsiteX7" fmla="*/ 179844 w 396207"/>
                <a:gd name="connsiteY7" fmla="*/ 0 h 529127"/>
                <a:gd name="connsiteX8" fmla="*/ 16811 w 396207"/>
                <a:gd name="connsiteY8" fmla="*/ 66159 h 529127"/>
                <a:gd name="connsiteX0" fmla="*/ 16811 w 397772"/>
                <a:gd name="connsiteY0" fmla="*/ 66159 h 528841"/>
                <a:gd name="connsiteX1" fmla="*/ 7362 w 397772"/>
                <a:gd name="connsiteY1" fmla="*/ 292987 h 528841"/>
                <a:gd name="connsiteX2" fmla="*/ 35715 w 397772"/>
                <a:gd name="connsiteY2" fmla="*/ 505637 h 528841"/>
                <a:gd name="connsiteX3" fmla="*/ 172756 w 397772"/>
                <a:gd name="connsiteY3" fmla="*/ 524541 h 528841"/>
                <a:gd name="connsiteX4" fmla="*/ 349966 w 397772"/>
                <a:gd name="connsiteY4" fmla="*/ 517453 h 528841"/>
                <a:gd name="connsiteX5" fmla="*/ 394857 w 397772"/>
                <a:gd name="connsiteY5" fmla="*/ 295351 h 528841"/>
                <a:gd name="connsiteX6" fmla="*/ 371230 w 397772"/>
                <a:gd name="connsiteY6" fmla="*/ 66160 h 528841"/>
                <a:gd name="connsiteX7" fmla="*/ 179844 w 397772"/>
                <a:gd name="connsiteY7" fmla="*/ 0 h 528841"/>
                <a:gd name="connsiteX8" fmla="*/ 16811 w 397772"/>
                <a:gd name="connsiteY8" fmla="*/ 66159 h 528841"/>
                <a:gd name="connsiteX0" fmla="*/ 16811 w 386281"/>
                <a:gd name="connsiteY0" fmla="*/ 66159 h 536037"/>
                <a:gd name="connsiteX1" fmla="*/ 7362 w 386281"/>
                <a:gd name="connsiteY1" fmla="*/ 292987 h 536037"/>
                <a:gd name="connsiteX2" fmla="*/ 35715 w 386281"/>
                <a:gd name="connsiteY2" fmla="*/ 505637 h 536037"/>
                <a:gd name="connsiteX3" fmla="*/ 172756 w 386281"/>
                <a:gd name="connsiteY3" fmla="*/ 524541 h 536037"/>
                <a:gd name="connsiteX4" fmla="*/ 349966 w 386281"/>
                <a:gd name="connsiteY4" fmla="*/ 517453 h 536037"/>
                <a:gd name="connsiteX5" fmla="*/ 368866 w 386281"/>
                <a:gd name="connsiteY5" fmla="*/ 292988 h 536037"/>
                <a:gd name="connsiteX6" fmla="*/ 371230 w 386281"/>
                <a:gd name="connsiteY6" fmla="*/ 66160 h 536037"/>
                <a:gd name="connsiteX7" fmla="*/ 179844 w 386281"/>
                <a:gd name="connsiteY7" fmla="*/ 0 h 536037"/>
                <a:gd name="connsiteX8" fmla="*/ 16811 w 386281"/>
                <a:gd name="connsiteY8" fmla="*/ 66159 h 536037"/>
                <a:gd name="connsiteX0" fmla="*/ 16811 w 390120"/>
                <a:gd name="connsiteY0" fmla="*/ 66159 h 535863"/>
                <a:gd name="connsiteX1" fmla="*/ 7362 w 390120"/>
                <a:gd name="connsiteY1" fmla="*/ 292987 h 535863"/>
                <a:gd name="connsiteX2" fmla="*/ 35715 w 390120"/>
                <a:gd name="connsiteY2" fmla="*/ 505637 h 535863"/>
                <a:gd name="connsiteX3" fmla="*/ 172756 w 390120"/>
                <a:gd name="connsiteY3" fmla="*/ 524541 h 535863"/>
                <a:gd name="connsiteX4" fmla="*/ 349966 w 390120"/>
                <a:gd name="connsiteY4" fmla="*/ 517453 h 535863"/>
                <a:gd name="connsiteX5" fmla="*/ 380680 w 390120"/>
                <a:gd name="connsiteY5" fmla="*/ 295351 h 535863"/>
                <a:gd name="connsiteX6" fmla="*/ 371230 w 390120"/>
                <a:gd name="connsiteY6" fmla="*/ 66160 h 535863"/>
                <a:gd name="connsiteX7" fmla="*/ 179844 w 390120"/>
                <a:gd name="connsiteY7" fmla="*/ 0 h 535863"/>
                <a:gd name="connsiteX8" fmla="*/ 16811 w 390120"/>
                <a:gd name="connsiteY8" fmla="*/ 66159 h 535863"/>
                <a:gd name="connsiteX0" fmla="*/ 16811 w 393406"/>
                <a:gd name="connsiteY0" fmla="*/ 66159 h 535863"/>
                <a:gd name="connsiteX1" fmla="*/ 7362 w 393406"/>
                <a:gd name="connsiteY1" fmla="*/ 292987 h 535863"/>
                <a:gd name="connsiteX2" fmla="*/ 35715 w 393406"/>
                <a:gd name="connsiteY2" fmla="*/ 505637 h 535863"/>
                <a:gd name="connsiteX3" fmla="*/ 172756 w 393406"/>
                <a:gd name="connsiteY3" fmla="*/ 524541 h 535863"/>
                <a:gd name="connsiteX4" fmla="*/ 349966 w 393406"/>
                <a:gd name="connsiteY4" fmla="*/ 517453 h 535863"/>
                <a:gd name="connsiteX5" fmla="*/ 387769 w 393406"/>
                <a:gd name="connsiteY5" fmla="*/ 295351 h 535863"/>
                <a:gd name="connsiteX6" fmla="*/ 371230 w 393406"/>
                <a:gd name="connsiteY6" fmla="*/ 66160 h 535863"/>
                <a:gd name="connsiteX7" fmla="*/ 179844 w 393406"/>
                <a:gd name="connsiteY7" fmla="*/ 0 h 535863"/>
                <a:gd name="connsiteX8" fmla="*/ 16811 w 393406"/>
                <a:gd name="connsiteY8" fmla="*/ 66159 h 535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406" h="535863">
                  <a:moveTo>
                    <a:pt x="16811" y="66159"/>
                  </a:moveTo>
                  <a:cubicBezTo>
                    <a:pt x="-11936" y="114990"/>
                    <a:pt x="4211" y="219741"/>
                    <a:pt x="7362" y="292987"/>
                  </a:cubicBezTo>
                  <a:cubicBezTo>
                    <a:pt x="10513" y="366233"/>
                    <a:pt x="8149" y="467045"/>
                    <a:pt x="35715" y="505637"/>
                  </a:cubicBezTo>
                  <a:cubicBezTo>
                    <a:pt x="63281" y="544229"/>
                    <a:pt x="120381" y="522572"/>
                    <a:pt x="172756" y="524541"/>
                  </a:cubicBezTo>
                  <a:cubicBezTo>
                    <a:pt x="231826" y="522178"/>
                    <a:pt x="314131" y="555651"/>
                    <a:pt x="349966" y="517453"/>
                  </a:cubicBezTo>
                  <a:cubicBezTo>
                    <a:pt x="385802" y="479255"/>
                    <a:pt x="384225" y="370566"/>
                    <a:pt x="387769" y="295351"/>
                  </a:cubicBezTo>
                  <a:cubicBezTo>
                    <a:pt x="391313" y="220136"/>
                    <a:pt x="404703" y="118141"/>
                    <a:pt x="371230" y="66160"/>
                  </a:cubicBezTo>
                  <a:cubicBezTo>
                    <a:pt x="337757" y="14179"/>
                    <a:pt x="238914" y="0"/>
                    <a:pt x="179844" y="0"/>
                  </a:cubicBezTo>
                  <a:cubicBezTo>
                    <a:pt x="120774" y="0"/>
                    <a:pt x="45558" y="17328"/>
                    <a:pt x="16811" y="66159"/>
                  </a:cubicBez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C0D1DCA4-430F-4609-BB1D-635549350983}"/>
                </a:ext>
              </a:extLst>
            </p:cNvPr>
            <p:cNvSpPr/>
            <p:nvPr/>
          </p:nvSpPr>
          <p:spPr>
            <a:xfrm>
              <a:off x="5625516" y="3156849"/>
              <a:ext cx="818288" cy="1112412"/>
            </a:xfrm>
            <a:custGeom>
              <a:avLst/>
              <a:gdLst>
                <a:gd name="connsiteX0" fmla="*/ 833039 w 833102"/>
                <a:gd name="connsiteY0" fmla="*/ 76519 h 1128109"/>
                <a:gd name="connsiteX1" fmla="*/ 721944 w 833102"/>
                <a:gd name="connsiteY1" fmla="*/ 29517 h 1128109"/>
                <a:gd name="connsiteX2" fmla="*/ 580938 w 833102"/>
                <a:gd name="connsiteY2" fmla="*/ 3880 h 1128109"/>
                <a:gd name="connsiteX3" fmla="*/ 471980 w 833102"/>
                <a:gd name="connsiteY3" fmla="*/ 6016 h 1128109"/>
                <a:gd name="connsiteX4" fmla="*/ 433524 w 833102"/>
                <a:gd name="connsiteY4" fmla="*/ 59428 h 1128109"/>
                <a:gd name="connsiteX5" fmla="*/ 358748 w 833102"/>
                <a:gd name="connsiteY5" fmla="*/ 78656 h 1128109"/>
                <a:gd name="connsiteX6" fmla="*/ 309610 w 833102"/>
                <a:gd name="connsiteY6" fmla="*/ 53018 h 1128109"/>
                <a:gd name="connsiteX7" fmla="*/ 309610 w 833102"/>
                <a:gd name="connsiteY7" fmla="*/ 6016 h 1128109"/>
                <a:gd name="connsiteX8" fmla="*/ 228424 w 833102"/>
                <a:gd name="connsiteY8" fmla="*/ 27381 h 1128109"/>
                <a:gd name="connsiteX9" fmla="*/ 108783 w 833102"/>
                <a:gd name="connsiteY9" fmla="*/ 91474 h 1128109"/>
                <a:gd name="connsiteX10" fmla="*/ 74600 w 833102"/>
                <a:gd name="connsiteY10" fmla="*/ 258117 h 1128109"/>
                <a:gd name="connsiteX11" fmla="*/ 38281 w 833102"/>
                <a:gd name="connsiteY11" fmla="*/ 719590 h 1128109"/>
                <a:gd name="connsiteX12" fmla="*/ 51099 w 833102"/>
                <a:gd name="connsiteY12" fmla="*/ 1093469 h 1128109"/>
                <a:gd name="connsiteX13" fmla="*/ 666396 w 833102"/>
                <a:gd name="connsiteY13" fmla="*/ 1104151 h 1128109"/>
                <a:gd name="connsiteX14" fmla="*/ 762537 w 833102"/>
                <a:gd name="connsiteY14" fmla="*/ 1027239 h 1128109"/>
                <a:gd name="connsiteX15" fmla="*/ 706989 w 833102"/>
                <a:gd name="connsiteY15" fmla="*/ 407669 h 1128109"/>
                <a:gd name="connsiteX16" fmla="*/ 833039 w 833102"/>
                <a:gd name="connsiteY16" fmla="*/ 76519 h 1128109"/>
                <a:gd name="connsiteX0" fmla="*/ 833039 w 833102"/>
                <a:gd name="connsiteY0" fmla="*/ 75792 h 1127382"/>
                <a:gd name="connsiteX1" fmla="*/ 721944 w 833102"/>
                <a:gd name="connsiteY1" fmla="*/ 15972 h 1127382"/>
                <a:gd name="connsiteX2" fmla="*/ 580938 w 833102"/>
                <a:gd name="connsiteY2" fmla="*/ 3153 h 1127382"/>
                <a:gd name="connsiteX3" fmla="*/ 471980 w 833102"/>
                <a:gd name="connsiteY3" fmla="*/ 5289 h 1127382"/>
                <a:gd name="connsiteX4" fmla="*/ 433524 w 833102"/>
                <a:gd name="connsiteY4" fmla="*/ 58701 h 1127382"/>
                <a:gd name="connsiteX5" fmla="*/ 358748 w 833102"/>
                <a:gd name="connsiteY5" fmla="*/ 77929 h 1127382"/>
                <a:gd name="connsiteX6" fmla="*/ 309610 w 833102"/>
                <a:gd name="connsiteY6" fmla="*/ 52291 h 1127382"/>
                <a:gd name="connsiteX7" fmla="*/ 309610 w 833102"/>
                <a:gd name="connsiteY7" fmla="*/ 5289 h 1127382"/>
                <a:gd name="connsiteX8" fmla="*/ 228424 w 833102"/>
                <a:gd name="connsiteY8" fmla="*/ 26654 h 1127382"/>
                <a:gd name="connsiteX9" fmla="*/ 108783 w 833102"/>
                <a:gd name="connsiteY9" fmla="*/ 90747 h 1127382"/>
                <a:gd name="connsiteX10" fmla="*/ 74600 w 833102"/>
                <a:gd name="connsiteY10" fmla="*/ 257390 h 1127382"/>
                <a:gd name="connsiteX11" fmla="*/ 38281 w 833102"/>
                <a:gd name="connsiteY11" fmla="*/ 718863 h 1127382"/>
                <a:gd name="connsiteX12" fmla="*/ 51099 w 833102"/>
                <a:gd name="connsiteY12" fmla="*/ 1092742 h 1127382"/>
                <a:gd name="connsiteX13" fmla="*/ 666396 w 833102"/>
                <a:gd name="connsiteY13" fmla="*/ 1103424 h 1127382"/>
                <a:gd name="connsiteX14" fmla="*/ 762537 w 833102"/>
                <a:gd name="connsiteY14" fmla="*/ 1026512 h 1127382"/>
                <a:gd name="connsiteX15" fmla="*/ 706989 w 833102"/>
                <a:gd name="connsiteY15" fmla="*/ 406942 h 1127382"/>
                <a:gd name="connsiteX16" fmla="*/ 833039 w 833102"/>
                <a:gd name="connsiteY16" fmla="*/ 75792 h 1127382"/>
                <a:gd name="connsiteX0" fmla="*/ 833039 w 833055"/>
                <a:gd name="connsiteY0" fmla="*/ 75792 h 1127382"/>
                <a:gd name="connsiteX1" fmla="*/ 721944 w 833055"/>
                <a:gd name="connsiteY1" fmla="*/ 15972 h 1127382"/>
                <a:gd name="connsiteX2" fmla="*/ 580938 w 833055"/>
                <a:gd name="connsiteY2" fmla="*/ 3153 h 1127382"/>
                <a:gd name="connsiteX3" fmla="*/ 471980 w 833055"/>
                <a:gd name="connsiteY3" fmla="*/ 5289 h 1127382"/>
                <a:gd name="connsiteX4" fmla="*/ 433524 w 833055"/>
                <a:gd name="connsiteY4" fmla="*/ 58701 h 1127382"/>
                <a:gd name="connsiteX5" fmla="*/ 358748 w 833055"/>
                <a:gd name="connsiteY5" fmla="*/ 77929 h 1127382"/>
                <a:gd name="connsiteX6" fmla="*/ 309610 w 833055"/>
                <a:gd name="connsiteY6" fmla="*/ 52291 h 1127382"/>
                <a:gd name="connsiteX7" fmla="*/ 309610 w 833055"/>
                <a:gd name="connsiteY7" fmla="*/ 5289 h 1127382"/>
                <a:gd name="connsiteX8" fmla="*/ 228424 w 833055"/>
                <a:gd name="connsiteY8" fmla="*/ 26654 h 1127382"/>
                <a:gd name="connsiteX9" fmla="*/ 108783 w 833055"/>
                <a:gd name="connsiteY9" fmla="*/ 90747 h 1127382"/>
                <a:gd name="connsiteX10" fmla="*/ 74600 w 833055"/>
                <a:gd name="connsiteY10" fmla="*/ 257390 h 1127382"/>
                <a:gd name="connsiteX11" fmla="*/ 38281 w 833055"/>
                <a:gd name="connsiteY11" fmla="*/ 718863 h 1127382"/>
                <a:gd name="connsiteX12" fmla="*/ 51099 w 833055"/>
                <a:gd name="connsiteY12" fmla="*/ 1092742 h 1127382"/>
                <a:gd name="connsiteX13" fmla="*/ 666396 w 833055"/>
                <a:gd name="connsiteY13" fmla="*/ 1103424 h 1127382"/>
                <a:gd name="connsiteX14" fmla="*/ 762537 w 833055"/>
                <a:gd name="connsiteY14" fmla="*/ 1026512 h 1127382"/>
                <a:gd name="connsiteX15" fmla="*/ 730490 w 833055"/>
                <a:gd name="connsiteY15" fmla="*/ 409079 h 1127382"/>
                <a:gd name="connsiteX16" fmla="*/ 833039 w 833055"/>
                <a:gd name="connsiteY16" fmla="*/ 75792 h 1127382"/>
                <a:gd name="connsiteX0" fmla="*/ 833039 w 833110"/>
                <a:gd name="connsiteY0" fmla="*/ 75792 h 1127382"/>
                <a:gd name="connsiteX1" fmla="*/ 721944 w 833110"/>
                <a:gd name="connsiteY1" fmla="*/ 15972 h 1127382"/>
                <a:gd name="connsiteX2" fmla="*/ 580938 w 833110"/>
                <a:gd name="connsiteY2" fmla="*/ 3153 h 1127382"/>
                <a:gd name="connsiteX3" fmla="*/ 471980 w 833110"/>
                <a:gd name="connsiteY3" fmla="*/ 5289 h 1127382"/>
                <a:gd name="connsiteX4" fmla="*/ 433524 w 833110"/>
                <a:gd name="connsiteY4" fmla="*/ 58701 h 1127382"/>
                <a:gd name="connsiteX5" fmla="*/ 358748 w 833110"/>
                <a:gd name="connsiteY5" fmla="*/ 77929 h 1127382"/>
                <a:gd name="connsiteX6" fmla="*/ 309610 w 833110"/>
                <a:gd name="connsiteY6" fmla="*/ 52291 h 1127382"/>
                <a:gd name="connsiteX7" fmla="*/ 309610 w 833110"/>
                <a:gd name="connsiteY7" fmla="*/ 5289 h 1127382"/>
                <a:gd name="connsiteX8" fmla="*/ 228424 w 833110"/>
                <a:gd name="connsiteY8" fmla="*/ 26654 h 1127382"/>
                <a:gd name="connsiteX9" fmla="*/ 108783 w 833110"/>
                <a:gd name="connsiteY9" fmla="*/ 90747 h 1127382"/>
                <a:gd name="connsiteX10" fmla="*/ 74600 w 833110"/>
                <a:gd name="connsiteY10" fmla="*/ 257390 h 1127382"/>
                <a:gd name="connsiteX11" fmla="*/ 38281 w 833110"/>
                <a:gd name="connsiteY11" fmla="*/ 718863 h 1127382"/>
                <a:gd name="connsiteX12" fmla="*/ 51099 w 833110"/>
                <a:gd name="connsiteY12" fmla="*/ 1092742 h 1127382"/>
                <a:gd name="connsiteX13" fmla="*/ 666396 w 833110"/>
                <a:gd name="connsiteY13" fmla="*/ 1103424 h 1127382"/>
                <a:gd name="connsiteX14" fmla="*/ 762537 w 833110"/>
                <a:gd name="connsiteY14" fmla="*/ 1026512 h 1127382"/>
                <a:gd name="connsiteX15" fmla="*/ 739036 w 833110"/>
                <a:gd name="connsiteY15" fmla="*/ 411215 h 1127382"/>
                <a:gd name="connsiteX16" fmla="*/ 833039 w 833110"/>
                <a:gd name="connsiteY16" fmla="*/ 75792 h 1127382"/>
                <a:gd name="connsiteX0" fmla="*/ 845955 w 846026"/>
                <a:gd name="connsiteY0" fmla="*/ 75792 h 1131873"/>
                <a:gd name="connsiteX1" fmla="*/ 734860 w 846026"/>
                <a:gd name="connsiteY1" fmla="*/ 15972 h 1131873"/>
                <a:gd name="connsiteX2" fmla="*/ 593854 w 846026"/>
                <a:gd name="connsiteY2" fmla="*/ 3153 h 1131873"/>
                <a:gd name="connsiteX3" fmla="*/ 484896 w 846026"/>
                <a:gd name="connsiteY3" fmla="*/ 5289 h 1131873"/>
                <a:gd name="connsiteX4" fmla="*/ 446440 w 846026"/>
                <a:gd name="connsiteY4" fmla="*/ 58701 h 1131873"/>
                <a:gd name="connsiteX5" fmla="*/ 371664 w 846026"/>
                <a:gd name="connsiteY5" fmla="*/ 77929 h 1131873"/>
                <a:gd name="connsiteX6" fmla="*/ 322526 w 846026"/>
                <a:gd name="connsiteY6" fmla="*/ 52291 h 1131873"/>
                <a:gd name="connsiteX7" fmla="*/ 322526 w 846026"/>
                <a:gd name="connsiteY7" fmla="*/ 5289 h 1131873"/>
                <a:gd name="connsiteX8" fmla="*/ 241340 w 846026"/>
                <a:gd name="connsiteY8" fmla="*/ 26654 h 1131873"/>
                <a:gd name="connsiteX9" fmla="*/ 121699 w 846026"/>
                <a:gd name="connsiteY9" fmla="*/ 90747 h 1131873"/>
                <a:gd name="connsiteX10" fmla="*/ 87516 w 846026"/>
                <a:gd name="connsiteY10" fmla="*/ 257390 h 1131873"/>
                <a:gd name="connsiteX11" fmla="*/ 51197 w 846026"/>
                <a:gd name="connsiteY11" fmla="*/ 718863 h 1131873"/>
                <a:gd name="connsiteX12" fmla="*/ 46923 w 846026"/>
                <a:gd name="connsiteY12" fmla="*/ 1099151 h 1131873"/>
                <a:gd name="connsiteX13" fmla="*/ 679312 w 846026"/>
                <a:gd name="connsiteY13" fmla="*/ 1103424 h 1131873"/>
                <a:gd name="connsiteX14" fmla="*/ 775453 w 846026"/>
                <a:gd name="connsiteY14" fmla="*/ 1026512 h 1131873"/>
                <a:gd name="connsiteX15" fmla="*/ 751952 w 846026"/>
                <a:gd name="connsiteY15" fmla="*/ 411215 h 1131873"/>
                <a:gd name="connsiteX16" fmla="*/ 845955 w 846026"/>
                <a:gd name="connsiteY16" fmla="*/ 75792 h 1131873"/>
                <a:gd name="connsiteX0" fmla="*/ 845955 w 846026"/>
                <a:gd name="connsiteY0" fmla="*/ 75792 h 1106808"/>
                <a:gd name="connsiteX1" fmla="*/ 734860 w 846026"/>
                <a:gd name="connsiteY1" fmla="*/ 15972 h 1106808"/>
                <a:gd name="connsiteX2" fmla="*/ 593854 w 846026"/>
                <a:gd name="connsiteY2" fmla="*/ 3153 h 1106808"/>
                <a:gd name="connsiteX3" fmla="*/ 484896 w 846026"/>
                <a:gd name="connsiteY3" fmla="*/ 5289 h 1106808"/>
                <a:gd name="connsiteX4" fmla="*/ 446440 w 846026"/>
                <a:gd name="connsiteY4" fmla="*/ 58701 h 1106808"/>
                <a:gd name="connsiteX5" fmla="*/ 371664 w 846026"/>
                <a:gd name="connsiteY5" fmla="*/ 77929 h 1106808"/>
                <a:gd name="connsiteX6" fmla="*/ 322526 w 846026"/>
                <a:gd name="connsiteY6" fmla="*/ 52291 h 1106808"/>
                <a:gd name="connsiteX7" fmla="*/ 322526 w 846026"/>
                <a:gd name="connsiteY7" fmla="*/ 5289 h 1106808"/>
                <a:gd name="connsiteX8" fmla="*/ 241340 w 846026"/>
                <a:gd name="connsiteY8" fmla="*/ 26654 h 1106808"/>
                <a:gd name="connsiteX9" fmla="*/ 121699 w 846026"/>
                <a:gd name="connsiteY9" fmla="*/ 90747 h 1106808"/>
                <a:gd name="connsiteX10" fmla="*/ 87516 w 846026"/>
                <a:gd name="connsiteY10" fmla="*/ 257390 h 1106808"/>
                <a:gd name="connsiteX11" fmla="*/ 51197 w 846026"/>
                <a:gd name="connsiteY11" fmla="*/ 718863 h 1106808"/>
                <a:gd name="connsiteX12" fmla="*/ 46923 w 846026"/>
                <a:gd name="connsiteY12" fmla="*/ 1099151 h 1106808"/>
                <a:gd name="connsiteX13" fmla="*/ 679312 w 846026"/>
                <a:gd name="connsiteY13" fmla="*/ 1103424 h 1106808"/>
                <a:gd name="connsiteX14" fmla="*/ 775453 w 846026"/>
                <a:gd name="connsiteY14" fmla="*/ 1026512 h 1106808"/>
                <a:gd name="connsiteX15" fmla="*/ 751952 w 846026"/>
                <a:gd name="connsiteY15" fmla="*/ 411215 h 1106808"/>
                <a:gd name="connsiteX16" fmla="*/ 845955 w 846026"/>
                <a:gd name="connsiteY16" fmla="*/ 75792 h 1106808"/>
                <a:gd name="connsiteX0" fmla="*/ 825374 w 825445"/>
                <a:gd name="connsiteY0" fmla="*/ 75792 h 1110041"/>
                <a:gd name="connsiteX1" fmla="*/ 714279 w 825445"/>
                <a:gd name="connsiteY1" fmla="*/ 15972 h 1110041"/>
                <a:gd name="connsiteX2" fmla="*/ 573273 w 825445"/>
                <a:gd name="connsiteY2" fmla="*/ 3153 h 1110041"/>
                <a:gd name="connsiteX3" fmla="*/ 464315 w 825445"/>
                <a:gd name="connsiteY3" fmla="*/ 5289 h 1110041"/>
                <a:gd name="connsiteX4" fmla="*/ 425859 w 825445"/>
                <a:gd name="connsiteY4" fmla="*/ 58701 h 1110041"/>
                <a:gd name="connsiteX5" fmla="*/ 351083 w 825445"/>
                <a:gd name="connsiteY5" fmla="*/ 77929 h 1110041"/>
                <a:gd name="connsiteX6" fmla="*/ 301945 w 825445"/>
                <a:gd name="connsiteY6" fmla="*/ 52291 h 1110041"/>
                <a:gd name="connsiteX7" fmla="*/ 301945 w 825445"/>
                <a:gd name="connsiteY7" fmla="*/ 5289 h 1110041"/>
                <a:gd name="connsiteX8" fmla="*/ 220759 w 825445"/>
                <a:gd name="connsiteY8" fmla="*/ 26654 h 1110041"/>
                <a:gd name="connsiteX9" fmla="*/ 101118 w 825445"/>
                <a:gd name="connsiteY9" fmla="*/ 90747 h 1110041"/>
                <a:gd name="connsiteX10" fmla="*/ 66935 w 825445"/>
                <a:gd name="connsiteY10" fmla="*/ 257390 h 1110041"/>
                <a:gd name="connsiteX11" fmla="*/ 30616 w 825445"/>
                <a:gd name="connsiteY11" fmla="*/ 718863 h 1110041"/>
                <a:gd name="connsiteX12" fmla="*/ 54116 w 825445"/>
                <a:gd name="connsiteY12" fmla="*/ 1109834 h 1110041"/>
                <a:gd name="connsiteX13" fmla="*/ 658731 w 825445"/>
                <a:gd name="connsiteY13" fmla="*/ 1103424 h 1110041"/>
                <a:gd name="connsiteX14" fmla="*/ 754872 w 825445"/>
                <a:gd name="connsiteY14" fmla="*/ 1026512 h 1110041"/>
                <a:gd name="connsiteX15" fmla="*/ 731371 w 825445"/>
                <a:gd name="connsiteY15" fmla="*/ 411215 h 1110041"/>
                <a:gd name="connsiteX16" fmla="*/ 825374 w 825445"/>
                <a:gd name="connsiteY16" fmla="*/ 75792 h 1110041"/>
                <a:gd name="connsiteX0" fmla="*/ 825681 w 825752"/>
                <a:gd name="connsiteY0" fmla="*/ 75792 h 1139039"/>
                <a:gd name="connsiteX1" fmla="*/ 714586 w 825752"/>
                <a:gd name="connsiteY1" fmla="*/ 15972 h 1139039"/>
                <a:gd name="connsiteX2" fmla="*/ 573580 w 825752"/>
                <a:gd name="connsiteY2" fmla="*/ 3153 h 1139039"/>
                <a:gd name="connsiteX3" fmla="*/ 464622 w 825752"/>
                <a:gd name="connsiteY3" fmla="*/ 5289 h 1139039"/>
                <a:gd name="connsiteX4" fmla="*/ 426166 w 825752"/>
                <a:gd name="connsiteY4" fmla="*/ 58701 h 1139039"/>
                <a:gd name="connsiteX5" fmla="*/ 351390 w 825752"/>
                <a:gd name="connsiteY5" fmla="*/ 77929 h 1139039"/>
                <a:gd name="connsiteX6" fmla="*/ 302252 w 825752"/>
                <a:gd name="connsiteY6" fmla="*/ 52291 h 1139039"/>
                <a:gd name="connsiteX7" fmla="*/ 302252 w 825752"/>
                <a:gd name="connsiteY7" fmla="*/ 5289 h 1139039"/>
                <a:gd name="connsiteX8" fmla="*/ 221066 w 825752"/>
                <a:gd name="connsiteY8" fmla="*/ 26654 h 1139039"/>
                <a:gd name="connsiteX9" fmla="*/ 101425 w 825752"/>
                <a:gd name="connsiteY9" fmla="*/ 90747 h 1139039"/>
                <a:gd name="connsiteX10" fmla="*/ 67242 w 825752"/>
                <a:gd name="connsiteY10" fmla="*/ 257390 h 1139039"/>
                <a:gd name="connsiteX11" fmla="*/ 30923 w 825752"/>
                <a:gd name="connsiteY11" fmla="*/ 718863 h 1139039"/>
                <a:gd name="connsiteX12" fmla="*/ 54423 w 825752"/>
                <a:gd name="connsiteY12" fmla="*/ 1109834 h 1139039"/>
                <a:gd name="connsiteX13" fmla="*/ 663311 w 825752"/>
                <a:gd name="connsiteY13" fmla="*/ 1101287 h 1139039"/>
                <a:gd name="connsiteX14" fmla="*/ 755179 w 825752"/>
                <a:gd name="connsiteY14" fmla="*/ 1026512 h 1139039"/>
                <a:gd name="connsiteX15" fmla="*/ 731678 w 825752"/>
                <a:gd name="connsiteY15" fmla="*/ 411215 h 1139039"/>
                <a:gd name="connsiteX16" fmla="*/ 825681 w 825752"/>
                <a:gd name="connsiteY16" fmla="*/ 75792 h 1139039"/>
                <a:gd name="connsiteX0" fmla="*/ 825681 w 825752"/>
                <a:gd name="connsiteY0" fmla="*/ 75792 h 1135490"/>
                <a:gd name="connsiteX1" fmla="*/ 714586 w 825752"/>
                <a:gd name="connsiteY1" fmla="*/ 15972 h 1135490"/>
                <a:gd name="connsiteX2" fmla="*/ 573580 w 825752"/>
                <a:gd name="connsiteY2" fmla="*/ 3153 h 1135490"/>
                <a:gd name="connsiteX3" fmla="*/ 464622 w 825752"/>
                <a:gd name="connsiteY3" fmla="*/ 5289 h 1135490"/>
                <a:gd name="connsiteX4" fmla="*/ 426166 w 825752"/>
                <a:gd name="connsiteY4" fmla="*/ 58701 h 1135490"/>
                <a:gd name="connsiteX5" fmla="*/ 351390 w 825752"/>
                <a:gd name="connsiteY5" fmla="*/ 77929 h 1135490"/>
                <a:gd name="connsiteX6" fmla="*/ 302252 w 825752"/>
                <a:gd name="connsiteY6" fmla="*/ 52291 h 1135490"/>
                <a:gd name="connsiteX7" fmla="*/ 302252 w 825752"/>
                <a:gd name="connsiteY7" fmla="*/ 5289 h 1135490"/>
                <a:gd name="connsiteX8" fmla="*/ 221066 w 825752"/>
                <a:gd name="connsiteY8" fmla="*/ 26654 h 1135490"/>
                <a:gd name="connsiteX9" fmla="*/ 101425 w 825752"/>
                <a:gd name="connsiteY9" fmla="*/ 90747 h 1135490"/>
                <a:gd name="connsiteX10" fmla="*/ 67242 w 825752"/>
                <a:gd name="connsiteY10" fmla="*/ 257390 h 1135490"/>
                <a:gd name="connsiteX11" fmla="*/ 30923 w 825752"/>
                <a:gd name="connsiteY11" fmla="*/ 718863 h 1135490"/>
                <a:gd name="connsiteX12" fmla="*/ 54423 w 825752"/>
                <a:gd name="connsiteY12" fmla="*/ 1109834 h 1135490"/>
                <a:gd name="connsiteX13" fmla="*/ 663311 w 825752"/>
                <a:gd name="connsiteY13" fmla="*/ 1101287 h 1135490"/>
                <a:gd name="connsiteX14" fmla="*/ 755179 w 825752"/>
                <a:gd name="connsiteY14" fmla="*/ 1026512 h 1135490"/>
                <a:gd name="connsiteX15" fmla="*/ 731678 w 825752"/>
                <a:gd name="connsiteY15" fmla="*/ 411215 h 1135490"/>
                <a:gd name="connsiteX16" fmla="*/ 825681 w 825752"/>
                <a:gd name="connsiteY16" fmla="*/ 75792 h 1135490"/>
                <a:gd name="connsiteX0" fmla="*/ 825681 w 825749"/>
                <a:gd name="connsiteY0" fmla="*/ 75792 h 1140469"/>
                <a:gd name="connsiteX1" fmla="*/ 714586 w 825749"/>
                <a:gd name="connsiteY1" fmla="*/ 15972 h 1140469"/>
                <a:gd name="connsiteX2" fmla="*/ 573580 w 825749"/>
                <a:gd name="connsiteY2" fmla="*/ 3153 h 1140469"/>
                <a:gd name="connsiteX3" fmla="*/ 464622 w 825749"/>
                <a:gd name="connsiteY3" fmla="*/ 5289 h 1140469"/>
                <a:gd name="connsiteX4" fmla="*/ 426166 w 825749"/>
                <a:gd name="connsiteY4" fmla="*/ 58701 h 1140469"/>
                <a:gd name="connsiteX5" fmla="*/ 351390 w 825749"/>
                <a:gd name="connsiteY5" fmla="*/ 77929 h 1140469"/>
                <a:gd name="connsiteX6" fmla="*/ 302252 w 825749"/>
                <a:gd name="connsiteY6" fmla="*/ 52291 h 1140469"/>
                <a:gd name="connsiteX7" fmla="*/ 302252 w 825749"/>
                <a:gd name="connsiteY7" fmla="*/ 5289 h 1140469"/>
                <a:gd name="connsiteX8" fmla="*/ 221066 w 825749"/>
                <a:gd name="connsiteY8" fmla="*/ 26654 h 1140469"/>
                <a:gd name="connsiteX9" fmla="*/ 101425 w 825749"/>
                <a:gd name="connsiteY9" fmla="*/ 90747 h 1140469"/>
                <a:gd name="connsiteX10" fmla="*/ 67242 w 825749"/>
                <a:gd name="connsiteY10" fmla="*/ 257390 h 1140469"/>
                <a:gd name="connsiteX11" fmla="*/ 30923 w 825749"/>
                <a:gd name="connsiteY11" fmla="*/ 718863 h 1140469"/>
                <a:gd name="connsiteX12" fmla="*/ 54423 w 825749"/>
                <a:gd name="connsiteY12" fmla="*/ 1109834 h 1140469"/>
                <a:gd name="connsiteX13" fmla="*/ 663311 w 825749"/>
                <a:gd name="connsiteY13" fmla="*/ 1101287 h 1140469"/>
                <a:gd name="connsiteX14" fmla="*/ 765861 w 825749"/>
                <a:gd name="connsiteY14" fmla="*/ 990192 h 1140469"/>
                <a:gd name="connsiteX15" fmla="*/ 731678 w 825749"/>
                <a:gd name="connsiteY15" fmla="*/ 411215 h 1140469"/>
                <a:gd name="connsiteX16" fmla="*/ 825681 w 825749"/>
                <a:gd name="connsiteY16" fmla="*/ 75792 h 1140469"/>
                <a:gd name="connsiteX0" fmla="*/ 821257 w 821325"/>
                <a:gd name="connsiteY0" fmla="*/ 75792 h 1134194"/>
                <a:gd name="connsiteX1" fmla="*/ 710162 w 821325"/>
                <a:gd name="connsiteY1" fmla="*/ 15972 h 1134194"/>
                <a:gd name="connsiteX2" fmla="*/ 569156 w 821325"/>
                <a:gd name="connsiteY2" fmla="*/ 3153 h 1134194"/>
                <a:gd name="connsiteX3" fmla="*/ 460198 w 821325"/>
                <a:gd name="connsiteY3" fmla="*/ 5289 h 1134194"/>
                <a:gd name="connsiteX4" fmla="*/ 421742 w 821325"/>
                <a:gd name="connsiteY4" fmla="*/ 58701 h 1134194"/>
                <a:gd name="connsiteX5" fmla="*/ 346966 w 821325"/>
                <a:gd name="connsiteY5" fmla="*/ 77929 h 1134194"/>
                <a:gd name="connsiteX6" fmla="*/ 297828 w 821325"/>
                <a:gd name="connsiteY6" fmla="*/ 52291 h 1134194"/>
                <a:gd name="connsiteX7" fmla="*/ 297828 w 821325"/>
                <a:gd name="connsiteY7" fmla="*/ 5289 h 1134194"/>
                <a:gd name="connsiteX8" fmla="*/ 216642 w 821325"/>
                <a:gd name="connsiteY8" fmla="*/ 26654 h 1134194"/>
                <a:gd name="connsiteX9" fmla="*/ 97001 w 821325"/>
                <a:gd name="connsiteY9" fmla="*/ 90747 h 1134194"/>
                <a:gd name="connsiteX10" fmla="*/ 62818 w 821325"/>
                <a:gd name="connsiteY10" fmla="*/ 257390 h 1134194"/>
                <a:gd name="connsiteX11" fmla="*/ 26499 w 821325"/>
                <a:gd name="connsiteY11" fmla="*/ 718863 h 1134194"/>
                <a:gd name="connsiteX12" fmla="*/ 56409 w 821325"/>
                <a:gd name="connsiteY12" fmla="*/ 1101288 h 1134194"/>
                <a:gd name="connsiteX13" fmla="*/ 658887 w 821325"/>
                <a:gd name="connsiteY13" fmla="*/ 1101287 h 1134194"/>
                <a:gd name="connsiteX14" fmla="*/ 761437 w 821325"/>
                <a:gd name="connsiteY14" fmla="*/ 990192 h 1134194"/>
                <a:gd name="connsiteX15" fmla="*/ 727254 w 821325"/>
                <a:gd name="connsiteY15" fmla="*/ 411215 h 1134194"/>
                <a:gd name="connsiteX16" fmla="*/ 821257 w 821325"/>
                <a:gd name="connsiteY16" fmla="*/ 75792 h 1134194"/>
                <a:gd name="connsiteX0" fmla="*/ 827676 w 827744"/>
                <a:gd name="connsiteY0" fmla="*/ 75792 h 1125854"/>
                <a:gd name="connsiteX1" fmla="*/ 716581 w 827744"/>
                <a:gd name="connsiteY1" fmla="*/ 15972 h 1125854"/>
                <a:gd name="connsiteX2" fmla="*/ 575575 w 827744"/>
                <a:gd name="connsiteY2" fmla="*/ 3153 h 1125854"/>
                <a:gd name="connsiteX3" fmla="*/ 466617 w 827744"/>
                <a:gd name="connsiteY3" fmla="*/ 5289 h 1125854"/>
                <a:gd name="connsiteX4" fmla="*/ 428161 w 827744"/>
                <a:gd name="connsiteY4" fmla="*/ 58701 h 1125854"/>
                <a:gd name="connsiteX5" fmla="*/ 353385 w 827744"/>
                <a:gd name="connsiteY5" fmla="*/ 77929 h 1125854"/>
                <a:gd name="connsiteX6" fmla="*/ 304247 w 827744"/>
                <a:gd name="connsiteY6" fmla="*/ 52291 h 1125854"/>
                <a:gd name="connsiteX7" fmla="*/ 304247 w 827744"/>
                <a:gd name="connsiteY7" fmla="*/ 5289 h 1125854"/>
                <a:gd name="connsiteX8" fmla="*/ 223061 w 827744"/>
                <a:gd name="connsiteY8" fmla="*/ 26654 h 1125854"/>
                <a:gd name="connsiteX9" fmla="*/ 103420 w 827744"/>
                <a:gd name="connsiteY9" fmla="*/ 90747 h 1125854"/>
                <a:gd name="connsiteX10" fmla="*/ 69237 w 827744"/>
                <a:gd name="connsiteY10" fmla="*/ 257390 h 1125854"/>
                <a:gd name="connsiteX11" fmla="*/ 32918 w 827744"/>
                <a:gd name="connsiteY11" fmla="*/ 718863 h 1125854"/>
                <a:gd name="connsiteX12" fmla="*/ 62828 w 827744"/>
                <a:gd name="connsiteY12" fmla="*/ 1101288 h 1125854"/>
                <a:gd name="connsiteX13" fmla="*/ 665306 w 827744"/>
                <a:gd name="connsiteY13" fmla="*/ 1101287 h 1125854"/>
                <a:gd name="connsiteX14" fmla="*/ 767856 w 827744"/>
                <a:gd name="connsiteY14" fmla="*/ 990192 h 1125854"/>
                <a:gd name="connsiteX15" fmla="*/ 733673 w 827744"/>
                <a:gd name="connsiteY15" fmla="*/ 411215 h 1125854"/>
                <a:gd name="connsiteX16" fmla="*/ 827676 w 827744"/>
                <a:gd name="connsiteY16" fmla="*/ 75792 h 1125854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9074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9074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9074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8433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263"/>
                <a:gd name="connsiteY0" fmla="*/ 75462 h 1128133"/>
                <a:gd name="connsiteX1" fmla="*/ 721550 w 826263"/>
                <a:gd name="connsiteY1" fmla="*/ 9232 h 1128133"/>
                <a:gd name="connsiteX2" fmla="*/ 574135 w 826263"/>
                <a:gd name="connsiteY2" fmla="*/ 2823 h 1128133"/>
                <a:gd name="connsiteX3" fmla="*/ 465177 w 826263"/>
                <a:gd name="connsiteY3" fmla="*/ 4959 h 1128133"/>
                <a:gd name="connsiteX4" fmla="*/ 426721 w 826263"/>
                <a:gd name="connsiteY4" fmla="*/ 58371 h 1128133"/>
                <a:gd name="connsiteX5" fmla="*/ 351945 w 826263"/>
                <a:gd name="connsiteY5" fmla="*/ 77599 h 1128133"/>
                <a:gd name="connsiteX6" fmla="*/ 302807 w 826263"/>
                <a:gd name="connsiteY6" fmla="*/ 51961 h 1128133"/>
                <a:gd name="connsiteX7" fmla="*/ 302807 w 826263"/>
                <a:gd name="connsiteY7" fmla="*/ 4959 h 1128133"/>
                <a:gd name="connsiteX8" fmla="*/ 221621 w 826263"/>
                <a:gd name="connsiteY8" fmla="*/ 26324 h 1128133"/>
                <a:gd name="connsiteX9" fmla="*/ 101980 w 826263"/>
                <a:gd name="connsiteY9" fmla="*/ 84007 h 1128133"/>
                <a:gd name="connsiteX10" fmla="*/ 67797 w 826263"/>
                <a:gd name="connsiteY10" fmla="*/ 257060 h 1128133"/>
                <a:gd name="connsiteX11" fmla="*/ 20796 w 826263"/>
                <a:gd name="connsiteY11" fmla="*/ 797582 h 1128133"/>
                <a:gd name="connsiteX12" fmla="*/ 61388 w 826263"/>
                <a:gd name="connsiteY12" fmla="*/ 1100958 h 1128133"/>
                <a:gd name="connsiteX13" fmla="*/ 663866 w 826263"/>
                <a:gd name="connsiteY13" fmla="*/ 1100957 h 1128133"/>
                <a:gd name="connsiteX14" fmla="*/ 766416 w 826263"/>
                <a:gd name="connsiteY14" fmla="*/ 989862 h 1128133"/>
                <a:gd name="connsiteX15" fmla="*/ 732233 w 826263"/>
                <a:gd name="connsiteY15" fmla="*/ 410885 h 1128133"/>
                <a:gd name="connsiteX16" fmla="*/ 826236 w 826263"/>
                <a:gd name="connsiteY16" fmla="*/ 75462 h 1128133"/>
                <a:gd name="connsiteX0" fmla="*/ 826236 w 826263"/>
                <a:gd name="connsiteY0" fmla="*/ 75462 h 1128133"/>
                <a:gd name="connsiteX1" fmla="*/ 721550 w 826263"/>
                <a:gd name="connsiteY1" fmla="*/ 9232 h 1128133"/>
                <a:gd name="connsiteX2" fmla="*/ 574135 w 826263"/>
                <a:gd name="connsiteY2" fmla="*/ 2823 h 1128133"/>
                <a:gd name="connsiteX3" fmla="*/ 465177 w 826263"/>
                <a:gd name="connsiteY3" fmla="*/ 4959 h 1128133"/>
                <a:gd name="connsiteX4" fmla="*/ 426721 w 826263"/>
                <a:gd name="connsiteY4" fmla="*/ 58371 h 1128133"/>
                <a:gd name="connsiteX5" fmla="*/ 351945 w 826263"/>
                <a:gd name="connsiteY5" fmla="*/ 77599 h 1128133"/>
                <a:gd name="connsiteX6" fmla="*/ 302807 w 826263"/>
                <a:gd name="connsiteY6" fmla="*/ 51961 h 1128133"/>
                <a:gd name="connsiteX7" fmla="*/ 302807 w 826263"/>
                <a:gd name="connsiteY7" fmla="*/ 4959 h 1128133"/>
                <a:gd name="connsiteX8" fmla="*/ 221621 w 826263"/>
                <a:gd name="connsiteY8" fmla="*/ 26324 h 1128133"/>
                <a:gd name="connsiteX9" fmla="*/ 101980 w 826263"/>
                <a:gd name="connsiteY9" fmla="*/ 84007 h 1128133"/>
                <a:gd name="connsiteX10" fmla="*/ 67797 w 826263"/>
                <a:gd name="connsiteY10" fmla="*/ 257060 h 1128133"/>
                <a:gd name="connsiteX11" fmla="*/ 20796 w 826263"/>
                <a:gd name="connsiteY11" fmla="*/ 797582 h 1128133"/>
                <a:gd name="connsiteX12" fmla="*/ 61388 w 826263"/>
                <a:gd name="connsiteY12" fmla="*/ 1100958 h 1128133"/>
                <a:gd name="connsiteX13" fmla="*/ 663866 w 826263"/>
                <a:gd name="connsiteY13" fmla="*/ 1100957 h 1128133"/>
                <a:gd name="connsiteX14" fmla="*/ 766416 w 826263"/>
                <a:gd name="connsiteY14" fmla="*/ 989862 h 1128133"/>
                <a:gd name="connsiteX15" fmla="*/ 732233 w 826263"/>
                <a:gd name="connsiteY15" fmla="*/ 410885 h 1128133"/>
                <a:gd name="connsiteX16" fmla="*/ 826236 w 826263"/>
                <a:gd name="connsiteY16" fmla="*/ 75462 h 1128133"/>
                <a:gd name="connsiteX0" fmla="*/ 826236 w 826263"/>
                <a:gd name="connsiteY0" fmla="*/ 75462 h 1128133"/>
                <a:gd name="connsiteX1" fmla="*/ 721550 w 826263"/>
                <a:gd name="connsiteY1" fmla="*/ 9232 h 1128133"/>
                <a:gd name="connsiteX2" fmla="*/ 574135 w 826263"/>
                <a:gd name="connsiteY2" fmla="*/ 2823 h 1128133"/>
                <a:gd name="connsiteX3" fmla="*/ 465177 w 826263"/>
                <a:gd name="connsiteY3" fmla="*/ 4959 h 1128133"/>
                <a:gd name="connsiteX4" fmla="*/ 426721 w 826263"/>
                <a:gd name="connsiteY4" fmla="*/ 58371 h 1128133"/>
                <a:gd name="connsiteX5" fmla="*/ 351945 w 826263"/>
                <a:gd name="connsiteY5" fmla="*/ 77599 h 1128133"/>
                <a:gd name="connsiteX6" fmla="*/ 302807 w 826263"/>
                <a:gd name="connsiteY6" fmla="*/ 51961 h 1128133"/>
                <a:gd name="connsiteX7" fmla="*/ 302807 w 826263"/>
                <a:gd name="connsiteY7" fmla="*/ 4959 h 1128133"/>
                <a:gd name="connsiteX8" fmla="*/ 221621 w 826263"/>
                <a:gd name="connsiteY8" fmla="*/ 26324 h 1128133"/>
                <a:gd name="connsiteX9" fmla="*/ 101980 w 826263"/>
                <a:gd name="connsiteY9" fmla="*/ 84007 h 1128133"/>
                <a:gd name="connsiteX10" fmla="*/ 67797 w 826263"/>
                <a:gd name="connsiteY10" fmla="*/ 257060 h 1128133"/>
                <a:gd name="connsiteX11" fmla="*/ 20796 w 826263"/>
                <a:gd name="connsiteY11" fmla="*/ 797582 h 1128133"/>
                <a:gd name="connsiteX12" fmla="*/ 61388 w 826263"/>
                <a:gd name="connsiteY12" fmla="*/ 1100958 h 1128133"/>
                <a:gd name="connsiteX13" fmla="*/ 663866 w 826263"/>
                <a:gd name="connsiteY13" fmla="*/ 1100957 h 1128133"/>
                <a:gd name="connsiteX14" fmla="*/ 766416 w 826263"/>
                <a:gd name="connsiteY14" fmla="*/ 989862 h 1128133"/>
                <a:gd name="connsiteX15" fmla="*/ 732233 w 826263"/>
                <a:gd name="connsiteY15" fmla="*/ 410885 h 1128133"/>
                <a:gd name="connsiteX16" fmla="*/ 826236 w 826263"/>
                <a:gd name="connsiteY16" fmla="*/ 75462 h 1128133"/>
                <a:gd name="connsiteX0" fmla="*/ 821963 w 821991"/>
                <a:gd name="connsiteY0" fmla="*/ 79735 h 1128133"/>
                <a:gd name="connsiteX1" fmla="*/ 721550 w 821991"/>
                <a:gd name="connsiteY1" fmla="*/ 9232 h 1128133"/>
                <a:gd name="connsiteX2" fmla="*/ 574135 w 821991"/>
                <a:gd name="connsiteY2" fmla="*/ 2823 h 1128133"/>
                <a:gd name="connsiteX3" fmla="*/ 465177 w 821991"/>
                <a:gd name="connsiteY3" fmla="*/ 4959 h 1128133"/>
                <a:gd name="connsiteX4" fmla="*/ 426721 w 821991"/>
                <a:gd name="connsiteY4" fmla="*/ 58371 h 1128133"/>
                <a:gd name="connsiteX5" fmla="*/ 351945 w 821991"/>
                <a:gd name="connsiteY5" fmla="*/ 77599 h 1128133"/>
                <a:gd name="connsiteX6" fmla="*/ 302807 w 821991"/>
                <a:gd name="connsiteY6" fmla="*/ 51961 h 1128133"/>
                <a:gd name="connsiteX7" fmla="*/ 302807 w 821991"/>
                <a:gd name="connsiteY7" fmla="*/ 4959 h 1128133"/>
                <a:gd name="connsiteX8" fmla="*/ 221621 w 821991"/>
                <a:gd name="connsiteY8" fmla="*/ 26324 h 1128133"/>
                <a:gd name="connsiteX9" fmla="*/ 101980 w 821991"/>
                <a:gd name="connsiteY9" fmla="*/ 84007 h 1128133"/>
                <a:gd name="connsiteX10" fmla="*/ 67797 w 821991"/>
                <a:gd name="connsiteY10" fmla="*/ 257060 h 1128133"/>
                <a:gd name="connsiteX11" fmla="*/ 20796 w 821991"/>
                <a:gd name="connsiteY11" fmla="*/ 797582 h 1128133"/>
                <a:gd name="connsiteX12" fmla="*/ 61388 w 821991"/>
                <a:gd name="connsiteY12" fmla="*/ 1100958 h 1128133"/>
                <a:gd name="connsiteX13" fmla="*/ 663866 w 821991"/>
                <a:gd name="connsiteY13" fmla="*/ 1100957 h 1128133"/>
                <a:gd name="connsiteX14" fmla="*/ 766416 w 821991"/>
                <a:gd name="connsiteY14" fmla="*/ 989862 h 1128133"/>
                <a:gd name="connsiteX15" fmla="*/ 732233 w 821991"/>
                <a:gd name="connsiteY15" fmla="*/ 410885 h 1128133"/>
                <a:gd name="connsiteX16" fmla="*/ 821963 w 821991"/>
                <a:gd name="connsiteY16" fmla="*/ 79735 h 1128133"/>
                <a:gd name="connsiteX0" fmla="*/ 830509 w 830535"/>
                <a:gd name="connsiteY0" fmla="*/ 86144 h 1128133"/>
                <a:gd name="connsiteX1" fmla="*/ 721550 w 830535"/>
                <a:gd name="connsiteY1" fmla="*/ 9232 h 1128133"/>
                <a:gd name="connsiteX2" fmla="*/ 574135 w 830535"/>
                <a:gd name="connsiteY2" fmla="*/ 2823 h 1128133"/>
                <a:gd name="connsiteX3" fmla="*/ 465177 w 830535"/>
                <a:gd name="connsiteY3" fmla="*/ 4959 h 1128133"/>
                <a:gd name="connsiteX4" fmla="*/ 426721 w 830535"/>
                <a:gd name="connsiteY4" fmla="*/ 58371 h 1128133"/>
                <a:gd name="connsiteX5" fmla="*/ 351945 w 830535"/>
                <a:gd name="connsiteY5" fmla="*/ 77599 h 1128133"/>
                <a:gd name="connsiteX6" fmla="*/ 302807 w 830535"/>
                <a:gd name="connsiteY6" fmla="*/ 51961 h 1128133"/>
                <a:gd name="connsiteX7" fmla="*/ 302807 w 830535"/>
                <a:gd name="connsiteY7" fmla="*/ 4959 h 1128133"/>
                <a:gd name="connsiteX8" fmla="*/ 221621 w 830535"/>
                <a:gd name="connsiteY8" fmla="*/ 26324 h 1128133"/>
                <a:gd name="connsiteX9" fmla="*/ 101980 w 830535"/>
                <a:gd name="connsiteY9" fmla="*/ 84007 h 1128133"/>
                <a:gd name="connsiteX10" fmla="*/ 67797 w 830535"/>
                <a:gd name="connsiteY10" fmla="*/ 257060 h 1128133"/>
                <a:gd name="connsiteX11" fmla="*/ 20796 w 830535"/>
                <a:gd name="connsiteY11" fmla="*/ 797582 h 1128133"/>
                <a:gd name="connsiteX12" fmla="*/ 61388 w 830535"/>
                <a:gd name="connsiteY12" fmla="*/ 1100958 h 1128133"/>
                <a:gd name="connsiteX13" fmla="*/ 663866 w 830535"/>
                <a:gd name="connsiteY13" fmla="*/ 1100957 h 1128133"/>
                <a:gd name="connsiteX14" fmla="*/ 766416 w 830535"/>
                <a:gd name="connsiteY14" fmla="*/ 989862 h 1128133"/>
                <a:gd name="connsiteX15" fmla="*/ 732233 w 830535"/>
                <a:gd name="connsiteY15" fmla="*/ 410885 h 1128133"/>
                <a:gd name="connsiteX16" fmla="*/ 830509 w 830535"/>
                <a:gd name="connsiteY16" fmla="*/ 86144 h 1128133"/>
                <a:gd name="connsiteX0" fmla="*/ 830509 w 834188"/>
                <a:gd name="connsiteY0" fmla="*/ 86144 h 1128133"/>
                <a:gd name="connsiteX1" fmla="*/ 721550 w 834188"/>
                <a:gd name="connsiteY1" fmla="*/ 9232 h 1128133"/>
                <a:gd name="connsiteX2" fmla="*/ 574135 w 834188"/>
                <a:gd name="connsiteY2" fmla="*/ 2823 h 1128133"/>
                <a:gd name="connsiteX3" fmla="*/ 465177 w 834188"/>
                <a:gd name="connsiteY3" fmla="*/ 4959 h 1128133"/>
                <a:gd name="connsiteX4" fmla="*/ 426721 w 834188"/>
                <a:gd name="connsiteY4" fmla="*/ 58371 h 1128133"/>
                <a:gd name="connsiteX5" fmla="*/ 351945 w 834188"/>
                <a:gd name="connsiteY5" fmla="*/ 77599 h 1128133"/>
                <a:gd name="connsiteX6" fmla="*/ 302807 w 834188"/>
                <a:gd name="connsiteY6" fmla="*/ 51961 h 1128133"/>
                <a:gd name="connsiteX7" fmla="*/ 302807 w 834188"/>
                <a:gd name="connsiteY7" fmla="*/ 4959 h 1128133"/>
                <a:gd name="connsiteX8" fmla="*/ 221621 w 834188"/>
                <a:gd name="connsiteY8" fmla="*/ 26324 h 1128133"/>
                <a:gd name="connsiteX9" fmla="*/ 101980 w 834188"/>
                <a:gd name="connsiteY9" fmla="*/ 84007 h 1128133"/>
                <a:gd name="connsiteX10" fmla="*/ 67797 w 834188"/>
                <a:gd name="connsiteY10" fmla="*/ 257060 h 1128133"/>
                <a:gd name="connsiteX11" fmla="*/ 20796 w 834188"/>
                <a:gd name="connsiteY11" fmla="*/ 797582 h 1128133"/>
                <a:gd name="connsiteX12" fmla="*/ 61388 w 834188"/>
                <a:gd name="connsiteY12" fmla="*/ 1100958 h 1128133"/>
                <a:gd name="connsiteX13" fmla="*/ 663866 w 834188"/>
                <a:gd name="connsiteY13" fmla="*/ 1100957 h 1128133"/>
                <a:gd name="connsiteX14" fmla="*/ 766416 w 834188"/>
                <a:gd name="connsiteY14" fmla="*/ 989862 h 1128133"/>
                <a:gd name="connsiteX15" fmla="*/ 732233 w 834188"/>
                <a:gd name="connsiteY15" fmla="*/ 410885 h 1128133"/>
                <a:gd name="connsiteX16" fmla="*/ 830509 w 834188"/>
                <a:gd name="connsiteY16" fmla="*/ 86144 h 1128133"/>
                <a:gd name="connsiteX0" fmla="*/ 830509 w 834131"/>
                <a:gd name="connsiteY0" fmla="*/ 86144 h 1128133"/>
                <a:gd name="connsiteX1" fmla="*/ 721550 w 834131"/>
                <a:gd name="connsiteY1" fmla="*/ 9232 h 1128133"/>
                <a:gd name="connsiteX2" fmla="*/ 574135 w 834131"/>
                <a:gd name="connsiteY2" fmla="*/ 2823 h 1128133"/>
                <a:gd name="connsiteX3" fmla="*/ 465177 w 834131"/>
                <a:gd name="connsiteY3" fmla="*/ 4959 h 1128133"/>
                <a:gd name="connsiteX4" fmla="*/ 426721 w 834131"/>
                <a:gd name="connsiteY4" fmla="*/ 58371 h 1128133"/>
                <a:gd name="connsiteX5" fmla="*/ 351945 w 834131"/>
                <a:gd name="connsiteY5" fmla="*/ 77599 h 1128133"/>
                <a:gd name="connsiteX6" fmla="*/ 302807 w 834131"/>
                <a:gd name="connsiteY6" fmla="*/ 51961 h 1128133"/>
                <a:gd name="connsiteX7" fmla="*/ 302807 w 834131"/>
                <a:gd name="connsiteY7" fmla="*/ 4959 h 1128133"/>
                <a:gd name="connsiteX8" fmla="*/ 221621 w 834131"/>
                <a:gd name="connsiteY8" fmla="*/ 26324 h 1128133"/>
                <a:gd name="connsiteX9" fmla="*/ 101980 w 834131"/>
                <a:gd name="connsiteY9" fmla="*/ 84007 h 1128133"/>
                <a:gd name="connsiteX10" fmla="*/ 67797 w 834131"/>
                <a:gd name="connsiteY10" fmla="*/ 257060 h 1128133"/>
                <a:gd name="connsiteX11" fmla="*/ 20796 w 834131"/>
                <a:gd name="connsiteY11" fmla="*/ 797582 h 1128133"/>
                <a:gd name="connsiteX12" fmla="*/ 61388 w 834131"/>
                <a:gd name="connsiteY12" fmla="*/ 1100958 h 1128133"/>
                <a:gd name="connsiteX13" fmla="*/ 663866 w 834131"/>
                <a:gd name="connsiteY13" fmla="*/ 1100957 h 1128133"/>
                <a:gd name="connsiteX14" fmla="*/ 766416 w 834131"/>
                <a:gd name="connsiteY14" fmla="*/ 989862 h 1128133"/>
                <a:gd name="connsiteX15" fmla="*/ 732233 w 834131"/>
                <a:gd name="connsiteY15" fmla="*/ 410885 h 1128133"/>
                <a:gd name="connsiteX16" fmla="*/ 830509 w 834131"/>
                <a:gd name="connsiteY16" fmla="*/ 86144 h 1128133"/>
                <a:gd name="connsiteX0" fmla="*/ 830509 w 830708"/>
                <a:gd name="connsiteY0" fmla="*/ 86144 h 1128133"/>
                <a:gd name="connsiteX1" fmla="*/ 721550 w 830708"/>
                <a:gd name="connsiteY1" fmla="*/ 9232 h 1128133"/>
                <a:gd name="connsiteX2" fmla="*/ 574135 w 830708"/>
                <a:gd name="connsiteY2" fmla="*/ 2823 h 1128133"/>
                <a:gd name="connsiteX3" fmla="*/ 465177 w 830708"/>
                <a:gd name="connsiteY3" fmla="*/ 4959 h 1128133"/>
                <a:gd name="connsiteX4" fmla="*/ 426721 w 830708"/>
                <a:gd name="connsiteY4" fmla="*/ 58371 h 1128133"/>
                <a:gd name="connsiteX5" fmla="*/ 351945 w 830708"/>
                <a:gd name="connsiteY5" fmla="*/ 77599 h 1128133"/>
                <a:gd name="connsiteX6" fmla="*/ 302807 w 830708"/>
                <a:gd name="connsiteY6" fmla="*/ 51961 h 1128133"/>
                <a:gd name="connsiteX7" fmla="*/ 302807 w 830708"/>
                <a:gd name="connsiteY7" fmla="*/ 4959 h 1128133"/>
                <a:gd name="connsiteX8" fmla="*/ 221621 w 830708"/>
                <a:gd name="connsiteY8" fmla="*/ 26324 h 1128133"/>
                <a:gd name="connsiteX9" fmla="*/ 101980 w 830708"/>
                <a:gd name="connsiteY9" fmla="*/ 84007 h 1128133"/>
                <a:gd name="connsiteX10" fmla="*/ 67797 w 830708"/>
                <a:gd name="connsiteY10" fmla="*/ 257060 h 1128133"/>
                <a:gd name="connsiteX11" fmla="*/ 20796 w 830708"/>
                <a:gd name="connsiteY11" fmla="*/ 797582 h 1128133"/>
                <a:gd name="connsiteX12" fmla="*/ 61388 w 830708"/>
                <a:gd name="connsiteY12" fmla="*/ 1100958 h 1128133"/>
                <a:gd name="connsiteX13" fmla="*/ 663866 w 830708"/>
                <a:gd name="connsiteY13" fmla="*/ 1100957 h 1128133"/>
                <a:gd name="connsiteX14" fmla="*/ 766416 w 830708"/>
                <a:gd name="connsiteY14" fmla="*/ 989862 h 1128133"/>
                <a:gd name="connsiteX15" fmla="*/ 749325 w 830708"/>
                <a:gd name="connsiteY15" fmla="*/ 410885 h 1128133"/>
                <a:gd name="connsiteX16" fmla="*/ 830509 w 830708"/>
                <a:gd name="connsiteY16" fmla="*/ 86144 h 1128133"/>
                <a:gd name="connsiteX0" fmla="*/ 830509 w 830714"/>
                <a:gd name="connsiteY0" fmla="*/ 107900 h 1128524"/>
                <a:gd name="connsiteX1" fmla="*/ 721550 w 830714"/>
                <a:gd name="connsiteY1" fmla="*/ 9623 h 1128524"/>
                <a:gd name="connsiteX2" fmla="*/ 574135 w 830714"/>
                <a:gd name="connsiteY2" fmla="*/ 3214 h 1128524"/>
                <a:gd name="connsiteX3" fmla="*/ 465177 w 830714"/>
                <a:gd name="connsiteY3" fmla="*/ 5350 h 1128524"/>
                <a:gd name="connsiteX4" fmla="*/ 426721 w 830714"/>
                <a:gd name="connsiteY4" fmla="*/ 58762 h 1128524"/>
                <a:gd name="connsiteX5" fmla="*/ 351945 w 830714"/>
                <a:gd name="connsiteY5" fmla="*/ 77990 h 1128524"/>
                <a:gd name="connsiteX6" fmla="*/ 302807 w 830714"/>
                <a:gd name="connsiteY6" fmla="*/ 52352 h 1128524"/>
                <a:gd name="connsiteX7" fmla="*/ 302807 w 830714"/>
                <a:gd name="connsiteY7" fmla="*/ 5350 h 1128524"/>
                <a:gd name="connsiteX8" fmla="*/ 221621 w 830714"/>
                <a:gd name="connsiteY8" fmla="*/ 26715 h 1128524"/>
                <a:gd name="connsiteX9" fmla="*/ 101980 w 830714"/>
                <a:gd name="connsiteY9" fmla="*/ 84398 h 1128524"/>
                <a:gd name="connsiteX10" fmla="*/ 67797 w 830714"/>
                <a:gd name="connsiteY10" fmla="*/ 257451 h 1128524"/>
                <a:gd name="connsiteX11" fmla="*/ 20796 w 830714"/>
                <a:gd name="connsiteY11" fmla="*/ 797973 h 1128524"/>
                <a:gd name="connsiteX12" fmla="*/ 61388 w 830714"/>
                <a:gd name="connsiteY12" fmla="*/ 1101349 h 1128524"/>
                <a:gd name="connsiteX13" fmla="*/ 663866 w 830714"/>
                <a:gd name="connsiteY13" fmla="*/ 1101348 h 1128524"/>
                <a:gd name="connsiteX14" fmla="*/ 766416 w 830714"/>
                <a:gd name="connsiteY14" fmla="*/ 990253 h 1128524"/>
                <a:gd name="connsiteX15" fmla="*/ 749325 w 830714"/>
                <a:gd name="connsiteY15" fmla="*/ 411276 h 1128524"/>
                <a:gd name="connsiteX16" fmla="*/ 830509 w 830714"/>
                <a:gd name="connsiteY16" fmla="*/ 107900 h 1128524"/>
                <a:gd name="connsiteX0" fmla="*/ 830509 w 830714"/>
                <a:gd name="connsiteY0" fmla="*/ 111611 h 1132235"/>
                <a:gd name="connsiteX1" fmla="*/ 721550 w 830714"/>
                <a:gd name="connsiteY1" fmla="*/ 13334 h 1132235"/>
                <a:gd name="connsiteX2" fmla="*/ 571999 w 830714"/>
                <a:gd name="connsiteY2" fmla="*/ 515 h 1132235"/>
                <a:gd name="connsiteX3" fmla="*/ 465177 w 830714"/>
                <a:gd name="connsiteY3" fmla="*/ 9061 h 1132235"/>
                <a:gd name="connsiteX4" fmla="*/ 426721 w 830714"/>
                <a:gd name="connsiteY4" fmla="*/ 62473 h 1132235"/>
                <a:gd name="connsiteX5" fmla="*/ 351945 w 830714"/>
                <a:gd name="connsiteY5" fmla="*/ 81701 h 1132235"/>
                <a:gd name="connsiteX6" fmla="*/ 302807 w 830714"/>
                <a:gd name="connsiteY6" fmla="*/ 56063 h 1132235"/>
                <a:gd name="connsiteX7" fmla="*/ 302807 w 830714"/>
                <a:gd name="connsiteY7" fmla="*/ 9061 h 1132235"/>
                <a:gd name="connsiteX8" fmla="*/ 221621 w 830714"/>
                <a:gd name="connsiteY8" fmla="*/ 30426 h 1132235"/>
                <a:gd name="connsiteX9" fmla="*/ 101980 w 830714"/>
                <a:gd name="connsiteY9" fmla="*/ 88109 h 1132235"/>
                <a:gd name="connsiteX10" fmla="*/ 67797 w 830714"/>
                <a:gd name="connsiteY10" fmla="*/ 261162 h 1132235"/>
                <a:gd name="connsiteX11" fmla="*/ 20796 w 830714"/>
                <a:gd name="connsiteY11" fmla="*/ 801684 h 1132235"/>
                <a:gd name="connsiteX12" fmla="*/ 61388 w 830714"/>
                <a:gd name="connsiteY12" fmla="*/ 1105060 h 1132235"/>
                <a:gd name="connsiteX13" fmla="*/ 663866 w 830714"/>
                <a:gd name="connsiteY13" fmla="*/ 1105059 h 1132235"/>
                <a:gd name="connsiteX14" fmla="*/ 766416 w 830714"/>
                <a:gd name="connsiteY14" fmla="*/ 993964 h 1132235"/>
                <a:gd name="connsiteX15" fmla="*/ 749325 w 830714"/>
                <a:gd name="connsiteY15" fmla="*/ 414987 h 1132235"/>
                <a:gd name="connsiteX16" fmla="*/ 830509 w 830714"/>
                <a:gd name="connsiteY16" fmla="*/ 111611 h 1132235"/>
                <a:gd name="connsiteX0" fmla="*/ 830509 w 831255"/>
                <a:gd name="connsiteY0" fmla="*/ 113776 h 1134400"/>
                <a:gd name="connsiteX1" fmla="*/ 693776 w 831255"/>
                <a:gd name="connsiteY1" fmla="*/ 11226 h 1134400"/>
                <a:gd name="connsiteX2" fmla="*/ 571999 w 831255"/>
                <a:gd name="connsiteY2" fmla="*/ 2680 h 1134400"/>
                <a:gd name="connsiteX3" fmla="*/ 465177 w 831255"/>
                <a:gd name="connsiteY3" fmla="*/ 11226 h 1134400"/>
                <a:gd name="connsiteX4" fmla="*/ 426721 w 831255"/>
                <a:gd name="connsiteY4" fmla="*/ 64638 h 1134400"/>
                <a:gd name="connsiteX5" fmla="*/ 351945 w 831255"/>
                <a:gd name="connsiteY5" fmla="*/ 83866 h 1134400"/>
                <a:gd name="connsiteX6" fmla="*/ 302807 w 831255"/>
                <a:gd name="connsiteY6" fmla="*/ 58228 h 1134400"/>
                <a:gd name="connsiteX7" fmla="*/ 302807 w 831255"/>
                <a:gd name="connsiteY7" fmla="*/ 11226 h 1134400"/>
                <a:gd name="connsiteX8" fmla="*/ 221621 w 831255"/>
                <a:gd name="connsiteY8" fmla="*/ 32591 h 1134400"/>
                <a:gd name="connsiteX9" fmla="*/ 101980 w 831255"/>
                <a:gd name="connsiteY9" fmla="*/ 90274 h 1134400"/>
                <a:gd name="connsiteX10" fmla="*/ 67797 w 831255"/>
                <a:gd name="connsiteY10" fmla="*/ 263327 h 1134400"/>
                <a:gd name="connsiteX11" fmla="*/ 20796 w 831255"/>
                <a:gd name="connsiteY11" fmla="*/ 803849 h 1134400"/>
                <a:gd name="connsiteX12" fmla="*/ 61388 w 831255"/>
                <a:gd name="connsiteY12" fmla="*/ 1107225 h 1134400"/>
                <a:gd name="connsiteX13" fmla="*/ 663866 w 831255"/>
                <a:gd name="connsiteY13" fmla="*/ 1107224 h 1134400"/>
                <a:gd name="connsiteX14" fmla="*/ 766416 w 831255"/>
                <a:gd name="connsiteY14" fmla="*/ 996129 h 1134400"/>
                <a:gd name="connsiteX15" fmla="*/ 749325 w 831255"/>
                <a:gd name="connsiteY15" fmla="*/ 417152 h 1134400"/>
                <a:gd name="connsiteX16" fmla="*/ 830509 w 831255"/>
                <a:gd name="connsiteY16" fmla="*/ 113776 h 1134400"/>
                <a:gd name="connsiteX0" fmla="*/ 830509 w 831255"/>
                <a:gd name="connsiteY0" fmla="*/ 112222 h 1132846"/>
                <a:gd name="connsiteX1" fmla="*/ 693776 w 831255"/>
                <a:gd name="connsiteY1" fmla="*/ 9672 h 1132846"/>
                <a:gd name="connsiteX2" fmla="*/ 571999 w 831255"/>
                <a:gd name="connsiteY2" fmla="*/ 1126 h 1132846"/>
                <a:gd name="connsiteX3" fmla="*/ 465177 w 831255"/>
                <a:gd name="connsiteY3" fmla="*/ 9672 h 1132846"/>
                <a:gd name="connsiteX4" fmla="*/ 426721 w 831255"/>
                <a:gd name="connsiteY4" fmla="*/ 63084 h 1132846"/>
                <a:gd name="connsiteX5" fmla="*/ 351945 w 831255"/>
                <a:gd name="connsiteY5" fmla="*/ 82312 h 1132846"/>
                <a:gd name="connsiteX6" fmla="*/ 302807 w 831255"/>
                <a:gd name="connsiteY6" fmla="*/ 56674 h 1132846"/>
                <a:gd name="connsiteX7" fmla="*/ 302807 w 831255"/>
                <a:gd name="connsiteY7" fmla="*/ 9672 h 1132846"/>
                <a:gd name="connsiteX8" fmla="*/ 221621 w 831255"/>
                <a:gd name="connsiteY8" fmla="*/ 31037 h 1132846"/>
                <a:gd name="connsiteX9" fmla="*/ 101980 w 831255"/>
                <a:gd name="connsiteY9" fmla="*/ 88720 h 1132846"/>
                <a:gd name="connsiteX10" fmla="*/ 67797 w 831255"/>
                <a:gd name="connsiteY10" fmla="*/ 261773 h 1132846"/>
                <a:gd name="connsiteX11" fmla="*/ 20796 w 831255"/>
                <a:gd name="connsiteY11" fmla="*/ 802295 h 1132846"/>
                <a:gd name="connsiteX12" fmla="*/ 61388 w 831255"/>
                <a:gd name="connsiteY12" fmla="*/ 1105671 h 1132846"/>
                <a:gd name="connsiteX13" fmla="*/ 663866 w 831255"/>
                <a:gd name="connsiteY13" fmla="*/ 1105670 h 1132846"/>
                <a:gd name="connsiteX14" fmla="*/ 766416 w 831255"/>
                <a:gd name="connsiteY14" fmla="*/ 994575 h 1132846"/>
                <a:gd name="connsiteX15" fmla="*/ 749325 w 831255"/>
                <a:gd name="connsiteY15" fmla="*/ 415598 h 1132846"/>
                <a:gd name="connsiteX16" fmla="*/ 830509 w 831255"/>
                <a:gd name="connsiteY16" fmla="*/ 112222 h 1132846"/>
                <a:gd name="connsiteX0" fmla="*/ 830509 w 831153"/>
                <a:gd name="connsiteY0" fmla="*/ 111831 h 1132455"/>
                <a:gd name="connsiteX1" fmla="*/ 698049 w 831153"/>
                <a:gd name="connsiteY1" fmla="*/ 17827 h 1132455"/>
                <a:gd name="connsiteX2" fmla="*/ 571999 w 831153"/>
                <a:gd name="connsiteY2" fmla="*/ 735 h 1132455"/>
                <a:gd name="connsiteX3" fmla="*/ 465177 w 831153"/>
                <a:gd name="connsiteY3" fmla="*/ 9281 h 1132455"/>
                <a:gd name="connsiteX4" fmla="*/ 426721 w 831153"/>
                <a:gd name="connsiteY4" fmla="*/ 62693 h 1132455"/>
                <a:gd name="connsiteX5" fmla="*/ 351945 w 831153"/>
                <a:gd name="connsiteY5" fmla="*/ 81921 h 1132455"/>
                <a:gd name="connsiteX6" fmla="*/ 302807 w 831153"/>
                <a:gd name="connsiteY6" fmla="*/ 56283 h 1132455"/>
                <a:gd name="connsiteX7" fmla="*/ 302807 w 831153"/>
                <a:gd name="connsiteY7" fmla="*/ 9281 h 1132455"/>
                <a:gd name="connsiteX8" fmla="*/ 221621 w 831153"/>
                <a:gd name="connsiteY8" fmla="*/ 30646 h 1132455"/>
                <a:gd name="connsiteX9" fmla="*/ 101980 w 831153"/>
                <a:gd name="connsiteY9" fmla="*/ 88329 h 1132455"/>
                <a:gd name="connsiteX10" fmla="*/ 67797 w 831153"/>
                <a:gd name="connsiteY10" fmla="*/ 261382 h 1132455"/>
                <a:gd name="connsiteX11" fmla="*/ 20796 w 831153"/>
                <a:gd name="connsiteY11" fmla="*/ 801904 h 1132455"/>
                <a:gd name="connsiteX12" fmla="*/ 61388 w 831153"/>
                <a:gd name="connsiteY12" fmla="*/ 1105280 h 1132455"/>
                <a:gd name="connsiteX13" fmla="*/ 663866 w 831153"/>
                <a:gd name="connsiteY13" fmla="*/ 1105279 h 1132455"/>
                <a:gd name="connsiteX14" fmla="*/ 766416 w 831153"/>
                <a:gd name="connsiteY14" fmla="*/ 994184 h 1132455"/>
                <a:gd name="connsiteX15" fmla="*/ 749325 w 831153"/>
                <a:gd name="connsiteY15" fmla="*/ 415207 h 1132455"/>
                <a:gd name="connsiteX16" fmla="*/ 830509 w 831153"/>
                <a:gd name="connsiteY16" fmla="*/ 111831 h 1132455"/>
                <a:gd name="connsiteX0" fmla="*/ 830509 w 831153"/>
                <a:gd name="connsiteY0" fmla="*/ 111831 h 1132455"/>
                <a:gd name="connsiteX1" fmla="*/ 698049 w 831153"/>
                <a:gd name="connsiteY1" fmla="*/ 17827 h 1132455"/>
                <a:gd name="connsiteX2" fmla="*/ 571999 w 831153"/>
                <a:gd name="connsiteY2" fmla="*/ 735 h 1132455"/>
                <a:gd name="connsiteX3" fmla="*/ 465177 w 831153"/>
                <a:gd name="connsiteY3" fmla="*/ 9281 h 1132455"/>
                <a:gd name="connsiteX4" fmla="*/ 426721 w 831153"/>
                <a:gd name="connsiteY4" fmla="*/ 62693 h 1132455"/>
                <a:gd name="connsiteX5" fmla="*/ 351945 w 831153"/>
                <a:gd name="connsiteY5" fmla="*/ 81921 h 1132455"/>
                <a:gd name="connsiteX6" fmla="*/ 302807 w 831153"/>
                <a:gd name="connsiteY6" fmla="*/ 56283 h 1132455"/>
                <a:gd name="connsiteX7" fmla="*/ 302807 w 831153"/>
                <a:gd name="connsiteY7" fmla="*/ 9281 h 1132455"/>
                <a:gd name="connsiteX8" fmla="*/ 213075 w 831153"/>
                <a:gd name="connsiteY8" fmla="*/ 24237 h 1132455"/>
                <a:gd name="connsiteX9" fmla="*/ 101980 w 831153"/>
                <a:gd name="connsiteY9" fmla="*/ 88329 h 1132455"/>
                <a:gd name="connsiteX10" fmla="*/ 67797 w 831153"/>
                <a:gd name="connsiteY10" fmla="*/ 261382 h 1132455"/>
                <a:gd name="connsiteX11" fmla="*/ 20796 w 831153"/>
                <a:gd name="connsiteY11" fmla="*/ 801904 h 1132455"/>
                <a:gd name="connsiteX12" fmla="*/ 61388 w 831153"/>
                <a:gd name="connsiteY12" fmla="*/ 1105280 h 1132455"/>
                <a:gd name="connsiteX13" fmla="*/ 663866 w 831153"/>
                <a:gd name="connsiteY13" fmla="*/ 1105279 h 1132455"/>
                <a:gd name="connsiteX14" fmla="*/ 766416 w 831153"/>
                <a:gd name="connsiteY14" fmla="*/ 994184 h 1132455"/>
                <a:gd name="connsiteX15" fmla="*/ 749325 w 831153"/>
                <a:gd name="connsiteY15" fmla="*/ 415207 h 1132455"/>
                <a:gd name="connsiteX16" fmla="*/ 830509 w 831153"/>
                <a:gd name="connsiteY16" fmla="*/ 111831 h 1132455"/>
                <a:gd name="connsiteX0" fmla="*/ 830627 w 831271"/>
                <a:gd name="connsiteY0" fmla="*/ 111831 h 1132455"/>
                <a:gd name="connsiteX1" fmla="*/ 698167 w 831271"/>
                <a:gd name="connsiteY1" fmla="*/ 17827 h 1132455"/>
                <a:gd name="connsiteX2" fmla="*/ 572117 w 831271"/>
                <a:gd name="connsiteY2" fmla="*/ 735 h 1132455"/>
                <a:gd name="connsiteX3" fmla="*/ 465295 w 831271"/>
                <a:gd name="connsiteY3" fmla="*/ 9281 h 1132455"/>
                <a:gd name="connsiteX4" fmla="*/ 426839 w 831271"/>
                <a:gd name="connsiteY4" fmla="*/ 62693 h 1132455"/>
                <a:gd name="connsiteX5" fmla="*/ 352063 w 831271"/>
                <a:gd name="connsiteY5" fmla="*/ 81921 h 1132455"/>
                <a:gd name="connsiteX6" fmla="*/ 302925 w 831271"/>
                <a:gd name="connsiteY6" fmla="*/ 56283 h 1132455"/>
                <a:gd name="connsiteX7" fmla="*/ 302925 w 831271"/>
                <a:gd name="connsiteY7" fmla="*/ 9281 h 1132455"/>
                <a:gd name="connsiteX8" fmla="*/ 213193 w 831271"/>
                <a:gd name="connsiteY8" fmla="*/ 24237 h 1132455"/>
                <a:gd name="connsiteX9" fmla="*/ 102098 w 831271"/>
                <a:gd name="connsiteY9" fmla="*/ 88329 h 1132455"/>
                <a:gd name="connsiteX10" fmla="*/ 70051 w 831271"/>
                <a:gd name="connsiteY10" fmla="*/ 348976 h 1132455"/>
                <a:gd name="connsiteX11" fmla="*/ 20914 w 831271"/>
                <a:gd name="connsiteY11" fmla="*/ 801904 h 1132455"/>
                <a:gd name="connsiteX12" fmla="*/ 61506 w 831271"/>
                <a:gd name="connsiteY12" fmla="*/ 1105280 h 1132455"/>
                <a:gd name="connsiteX13" fmla="*/ 663984 w 831271"/>
                <a:gd name="connsiteY13" fmla="*/ 1105279 h 1132455"/>
                <a:gd name="connsiteX14" fmla="*/ 766534 w 831271"/>
                <a:gd name="connsiteY14" fmla="*/ 994184 h 1132455"/>
                <a:gd name="connsiteX15" fmla="*/ 749443 w 831271"/>
                <a:gd name="connsiteY15" fmla="*/ 415207 h 1132455"/>
                <a:gd name="connsiteX16" fmla="*/ 830627 w 831271"/>
                <a:gd name="connsiteY16" fmla="*/ 111831 h 1132455"/>
                <a:gd name="connsiteX0" fmla="*/ 829803 w 830447"/>
                <a:gd name="connsiteY0" fmla="*/ 111831 h 1132455"/>
                <a:gd name="connsiteX1" fmla="*/ 697343 w 830447"/>
                <a:gd name="connsiteY1" fmla="*/ 17827 h 1132455"/>
                <a:gd name="connsiteX2" fmla="*/ 571293 w 830447"/>
                <a:gd name="connsiteY2" fmla="*/ 735 h 1132455"/>
                <a:gd name="connsiteX3" fmla="*/ 464471 w 830447"/>
                <a:gd name="connsiteY3" fmla="*/ 9281 h 1132455"/>
                <a:gd name="connsiteX4" fmla="*/ 426015 w 830447"/>
                <a:gd name="connsiteY4" fmla="*/ 62693 h 1132455"/>
                <a:gd name="connsiteX5" fmla="*/ 351239 w 830447"/>
                <a:gd name="connsiteY5" fmla="*/ 81921 h 1132455"/>
                <a:gd name="connsiteX6" fmla="*/ 302101 w 830447"/>
                <a:gd name="connsiteY6" fmla="*/ 56283 h 1132455"/>
                <a:gd name="connsiteX7" fmla="*/ 302101 w 830447"/>
                <a:gd name="connsiteY7" fmla="*/ 9281 h 1132455"/>
                <a:gd name="connsiteX8" fmla="*/ 212369 w 830447"/>
                <a:gd name="connsiteY8" fmla="*/ 24237 h 1132455"/>
                <a:gd name="connsiteX9" fmla="*/ 101274 w 830447"/>
                <a:gd name="connsiteY9" fmla="*/ 88329 h 1132455"/>
                <a:gd name="connsiteX10" fmla="*/ 54272 w 830447"/>
                <a:gd name="connsiteY10" fmla="*/ 344703 h 1132455"/>
                <a:gd name="connsiteX11" fmla="*/ 20090 w 830447"/>
                <a:gd name="connsiteY11" fmla="*/ 801904 h 1132455"/>
                <a:gd name="connsiteX12" fmla="*/ 60682 w 830447"/>
                <a:gd name="connsiteY12" fmla="*/ 1105280 h 1132455"/>
                <a:gd name="connsiteX13" fmla="*/ 663160 w 830447"/>
                <a:gd name="connsiteY13" fmla="*/ 1105279 h 1132455"/>
                <a:gd name="connsiteX14" fmla="*/ 765710 w 830447"/>
                <a:gd name="connsiteY14" fmla="*/ 994184 h 1132455"/>
                <a:gd name="connsiteX15" fmla="*/ 748619 w 830447"/>
                <a:gd name="connsiteY15" fmla="*/ 415207 h 1132455"/>
                <a:gd name="connsiteX16" fmla="*/ 829803 w 830447"/>
                <a:gd name="connsiteY16" fmla="*/ 111831 h 1132455"/>
                <a:gd name="connsiteX0" fmla="*/ 829949 w 830593"/>
                <a:gd name="connsiteY0" fmla="*/ 111831 h 1130717"/>
                <a:gd name="connsiteX1" fmla="*/ 697489 w 830593"/>
                <a:gd name="connsiteY1" fmla="*/ 17827 h 1130717"/>
                <a:gd name="connsiteX2" fmla="*/ 571439 w 830593"/>
                <a:gd name="connsiteY2" fmla="*/ 735 h 1130717"/>
                <a:gd name="connsiteX3" fmla="*/ 464617 w 830593"/>
                <a:gd name="connsiteY3" fmla="*/ 9281 h 1130717"/>
                <a:gd name="connsiteX4" fmla="*/ 426161 w 830593"/>
                <a:gd name="connsiteY4" fmla="*/ 62693 h 1130717"/>
                <a:gd name="connsiteX5" fmla="*/ 351385 w 830593"/>
                <a:gd name="connsiteY5" fmla="*/ 81921 h 1130717"/>
                <a:gd name="connsiteX6" fmla="*/ 302247 w 830593"/>
                <a:gd name="connsiteY6" fmla="*/ 56283 h 1130717"/>
                <a:gd name="connsiteX7" fmla="*/ 302247 w 830593"/>
                <a:gd name="connsiteY7" fmla="*/ 9281 h 1130717"/>
                <a:gd name="connsiteX8" fmla="*/ 212515 w 830593"/>
                <a:gd name="connsiteY8" fmla="*/ 24237 h 1130717"/>
                <a:gd name="connsiteX9" fmla="*/ 101420 w 830593"/>
                <a:gd name="connsiteY9" fmla="*/ 88329 h 1130717"/>
                <a:gd name="connsiteX10" fmla="*/ 54418 w 830593"/>
                <a:gd name="connsiteY10" fmla="*/ 344703 h 1130717"/>
                <a:gd name="connsiteX11" fmla="*/ 20236 w 830593"/>
                <a:gd name="connsiteY11" fmla="*/ 801904 h 1130717"/>
                <a:gd name="connsiteX12" fmla="*/ 60828 w 830593"/>
                <a:gd name="connsiteY12" fmla="*/ 1105280 h 1130717"/>
                <a:gd name="connsiteX13" fmla="*/ 665442 w 830593"/>
                <a:gd name="connsiteY13" fmla="*/ 1101007 h 1130717"/>
                <a:gd name="connsiteX14" fmla="*/ 765856 w 830593"/>
                <a:gd name="connsiteY14" fmla="*/ 994184 h 1130717"/>
                <a:gd name="connsiteX15" fmla="*/ 748765 w 830593"/>
                <a:gd name="connsiteY15" fmla="*/ 415207 h 1130717"/>
                <a:gd name="connsiteX16" fmla="*/ 829949 w 830593"/>
                <a:gd name="connsiteY16" fmla="*/ 111831 h 1130717"/>
                <a:gd name="connsiteX0" fmla="*/ 822145 w 822789"/>
                <a:gd name="connsiteY0" fmla="*/ 111831 h 1130717"/>
                <a:gd name="connsiteX1" fmla="*/ 689685 w 822789"/>
                <a:gd name="connsiteY1" fmla="*/ 17827 h 1130717"/>
                <a:gd name="connsiteX2" fmla="*/ 563635 w 822789"/>
                <a:gd name="connsiteY2" fmla="*/ 735 h 1130717"/>
                <a:gd name="connsiteX3" fmla="*/ 456813 w 822789"/>
                <a:gd name="connsiteY3" fmla="*/ 9281 h 1130717"/>
                <a:gd name="connsiteX4" fmla="*/ 418357 w 822789"/>
                <a:gd name="connsiteY4" fmla="*/ 62693 h 1130717"/>
                <a:gd name="connsiteX5" fmla="*/ 343581 w 822789"/>
                <a:gd name="connsiteY5" fmla="*/ 81921 h 1130717"/>
                <a:gd name="connsiteX6" fmla="*/ 294443 w 822789"/>
                <a:gd name="connsiteY6" fmla="*/ 56283 h 1130717"/>
                <a:gd name="connsiteX7" fmla="*/ 294443 w 822789"/>
                <a:gd name="connsiteY7" fmla="*/ 9281 h 1130717"/>
                <a:gd name="connsiteX8" fmla="*/ 204711 w 822789"/>
                <a:gd name="connsiteY8" fmla="*/ 24237 h 1130717"/>
                <a:gd name="connsiteX9" fmla="*/ 93616 w 822789"/>
                <a:gd name="connsiteY9" fmla="*/ 88329 h 1130717"/>
                <a:gd name="connsiteX10" fmla="*/ 46614 w 822789"/>
                <a:gd name="connsiteY10" fmla="*/ 344703 h 1130717"/>
                <a:gd name="connsiteX11" fmla="*/ 12432 w 822789"/>
                <a:gd name="connsiteY11" fmla="*/ 801904 h 1130717"/>
                <a:gd name="connsiteX12" fmla="*/ 65843 w 822789"/>
                <a:gd name="connsiteY12" fmla="*/ 1105280 h 1130717"/>
                <a:gd name="connsiteX13" fmla="*/ 657638 w 822789"/>
                <a:gd name="connsiteY13" fmla="*/ 1101007 h 1130717"/>
                <a:gd name="connsiteX14" fmla="*/ 758052 w 822789"/>
                <a:gd name="connsiteY14" fmla="*/ 994184 h 1130717"/>
                <a:gd name="connsiteX15" fmla="*/ 740961 w 822789"/>
                <a:gd name="connsiteY15" fmla="*/ 415207 h 1130717"/>
                <a:gd name="connsiteX16" fmla="*/ 822145 w 822789"/>
                <a:gd name="connsiteY16" fmla="*/ 111831 h 1130717"/>
                <a:gd name="connsiteX0" fmla="*/ 817456 w 818100"/>
                <a:gd name="connsiteY0" fmla="*/ 111831 h 1124738"/>
                <a:gd name="connsiteX1" fmla="*/ 684996 w 818100"/>
                <a:gd name="connsiteY1" fmla="*/ 17827 h 1124738"/>
                <a:gd name="connsiteX2" fmla="*/ 558946 w 818100"/>
                <a:gd name="connsiteY2" fmla="*/ 735 h 1124738"/>
                <a:gd name="connsiteX3" fmla="*/ 452124 w 818100"/>
                <a:gd name="connsiteY3" fmla="*/ 9281 h 1124738"/>
                <a:gd name="connsiteX4" fmla="*/ 413668 w 818100"/>
                <a:gd name="connsiteY4" fmla="*/ 62693 h 1124738"/>
                <a:gd name="connsiteX5" fmla="*/ 338892 w 818100"/>
                <a:gd name="connsiteY5" fmla="*/ 81921 h 1124738"/>
                <a:gd name="connsiteX6" fmla="*/ 289754 w 818100"/>
                <a:gd name="connsiteY6" fmla="*/ 56283 h 1124738"/>
                <a:gd name="connsiteX7" fmla="*/ 289754 w 818100"/>
                <a:gd name="connsiteY7" fmla="*/ 9281 h 1124738"/>
                <a:gd name="connsiteX8" fmla="*/ 200022 w 818100"/>
                <a:gd name="connsiteY8" fmla="*/ 24237 h 1124738"/>
                <a:gd name="connsiteX9" fmla="*/ 88927 w 818100"/>
                <a:gd name="connsiteY9" fmla="*/ 88329 h 1124738"/>
                <a:gd name="connsiteX10" fmla="*/ 41925 w 818100"/>
                <a:gd name="connsiteY10" fmla="*/ 344703 h 1124738"/>
                <a:gd name="connsiteX11" fmla="*/ 7743 w 818100"/>
                <a:gd name="connsiteY11" fmla="*/ 801904 h 1124738"/>
                <a:gd name="connsiteX12" fmla="*/ 69700 w 818100"/>
                <a:gd name="connsiteY12" fmla="*/ 1096734 h 1124738"/>
                <a:gd name="connsiteX13" fmla="*/ 652949 w 818100"/>
                <a:gd name="connsiteY13" fmla="*/ 1101007 h 1124738"/>
                <a:gd name="connsiteX14" fmla="*/ 753363 w 818100"/>
                <a:gd name="connsiteY14" fmla="*/ 994184 h 1124738"/>
                <a:gd name="connsiteX15" fmla="*/ 736272 w 818100"/>
                <a:gd name="connsiteY15" fmla="*/ 415207 h 1124738"/>
                <a:gd name="connsiteX16" fmla="*/ 817456 w 818100"/>
                <a:gd name="connsiteY16" fmla="*/ 111831 h 1124738"/>
                <a:gd name="connsiteX0" fmla="*/ 816712 w 817356"/>
                <a:gd name="connsiteY0" fmla="*/ 111831 h 1112840"/>
                <a:gd name="connsiteX1" fmla="*/ 684252 w 817356"/>
                <a:gd name="connsiteY1" fmla="*/ 17827 h 1112840"/>
                <a:gd name="connsiteX2" fmla="*/ 558202 w 817356"/>
                <a:gd name="connsiteY2" fmla="*/ 735 h 1112840"/>
                <a:gd name="connsiteX3" fmla="*/ 451380 w 817356"/>
                <a:gd name="connsiteY3" fmla="*/ 9281 h 1112840"/>
                <a:gd name="connsiteX4" fmla="*/ 412924 w 817356"/>
                <a:gd name="connsiteY4" fmla="*/ 62693 h 1112840"/>
                <a:gd name="connsiteX5" fmla="*/ 338148 w 817356"/>
                <a:gd name="connsiteY5" fmla="*/ 81921 h 1112840"/>
                <a:gd name="connsiteX6" fmla="*/ 289010 w 817356"/>
                <a:gd name="connsiteY6" fmla="*/ 56283 h 1112840"/>
                <a:gd name="connsiteX7" fmla="*/ 289010 w 817356"/>
                <a:gd name="connsiteY7" fmla="*/ 9281 h 1112840"/>
                <a:gd name="connsiteX8" fmla="*/ 199278 w 817356"/>
                <a:gd name="connsiteY8" fmla="*/ 24237 h 1112840"/>
                <a:gd name="connsiteX9" fmla="*/ 88183 w 817356"/>
                <a:gd name="connsiteY9" fmla="*/ 88329 h 1112840"/>
                <a:gd name="connsiteX10" fmla="*/ 41181 w 817356"/>
                <a:gd name="connsiteY10" fmla="*/ 344703 h 1112840"/>
                <a:gd name="connsiteX11" fmla="*/ 6999 w 817356"/>
                <a:gd name="connsiteY11" fmla="*/ 801904 h 1112840"/>
                <a:gd name="connsiteX12" fmla="*/ 68956 w 817356"/>
                <a:gd name="connsiteY12" fmla="*/ 1096734 h 1112840"/>
                <a:gd name="connsiteX13" fmla="*/ 652205 w 817356"/>
                <a:gd name="connsiteY13" fmla="*/ 1101007 h 1112840"/>
                <a:gd name="connsiteX14" fmla="*/ 752619 w 817356"/>
                <a:gd name="connsiteY14" fmla="*/ 994184 h 1112840"/>
                <a:gd name="connsiteX15" fmla="*/ 735528 w 817356"/>
                <a:gd name="connsiteY15" fmla="*/ 415207 h 1112840"/>
                <a:gd name="connsiteX16" fmla="*/ 816712 w 817356"/>
                <a:gd name="connsiteY16" fmla="*/ 111831 h 1112840"/>
                <a:gd name="connsiteX0" fmla="*/ 816712 w 818869"/>
                <a:gd name="connsiteY0" fmla="*/ 111831 h 1112840"/>
                <a:gd name="connsiteX1" fmla="*/ 684252 w 818869"/>
                <a:gd name="connsiteY1" fmla="*/ 17827 h 1112840"/>
                <a:gd name="connsiteX2" fmla="*/ 558202 w 818869"/>
                <a:gd name="connsiteY2" fmla="*/ 735 h 1112840"/>
                <a:gd name="connsiteX3" fmla="*/ 451380 w 818869"/>
                <a:gd name="connsiteY3" fmla="*/ 9281 h 1112840"/>
                <a:gd name="connsiteX4" fmla="*/ 412924 w 818869"/>
                <a:gd name="connsiteY4" fmla="*/ 62693 h 1112840"/>
                <a:gd name="connsiteX5" fmla="*/ 338148 w 818869"/>
                <a:gd name="connsiteY5" fmla="*/ 81921 h 1112840"/>
                <a:gd name="connsiteX6" fmla="*/ 289010 w 818869"/>
                <a:gd name="connsiteY6" fmla="*/ 56283 h 1112840"/>
                <a:gd name="connsiteX7" fmla="*/ 289010 w 818869"/>
                <a:gd name="connsiteY7" fmla="*/ 9281 h 1112840"/>
                <a:gd name="connsiteX8" fmla="*/ 199278 w 818869"/>
                <a:gd name="connsiteY8" fmla="*/ 24237 h 1112840"/>
                <a:gd name="connsiteX9" fmla="*/ 88183 w 818869"/>
                <a:gd name="connsiteY9" fmla="*/ 88329 h 1112840"/>
                <a:gd name="connsiteX10" fmla="*/ 41181 w 818869"/>
                <a:gd name="connsiteY10" fmla="*/ 344703 h 1112840"/>
                <a:gd name="connsiteX11" fmla="*/ 6999 w 818869"/>
                <a:gd name="connsiteY11" fmla="*/ 801904 h 1112840"/>
                <a:gd name="connsiteX12" fmla="*/ 68956 w 818869"/>
                <a:gd name="connsiteY12" fmla="*/ 1096734 h 1112840"/>
                <a:gd name="connsiteX13" fmla="*/ 652205 w 818869"/>
                <a:gd name="connsiteY13" fmla="*/ 1101007 h 1112840"/>
                <a:gd name="connsiteX14" fmla="*/ 752619 w 818869"/>
                <a:gd name="connsiteY14" fmla="*/ 994184 h 1112840"/>
                <a:gd name="connsiteX15" fmla="*/ 765438 w 818869"/>
                <a:gd name="connsiteY15" fmla="*/ 421617 h 1112840"/>
                <a:gd name="connsiteX16" fmla="*/ 816712 w 818869"/>
                <a:gd name="connsiteY16" fmla="*/ 111831 h 1112840"/>
                <a:gd name="connsiteX0" fmla="*/ 816712 w 818869"/>
                <a:gd name="connsiteY0" fmla="*/ 111831 h 1112412"/>
                <a:gd name="connsiteX1" fmla="*/ 684252 w 818869"/>
                <a:gd name="connsiteY1" fmla="*/ 17827 h 1112412"/>
                <a:gd name="connsiteX2" fmla="*/ 558202 w 818869"/>
                <a:gd name="connsiteY2" fmla="*/ 735 h 1112412"/>
                <a:gd name="connsiteX3" fmla="*/ 451380 w 818869"/>
                <a:gd name="connsiteY3" fmla="*/ 9281 h 1112412"/>
                <a:gd name="connsiteX4" fmla="*/ 412924 w 818869"/>
                <a:gd name="connsiteY4" fmla="*/ 62693 h 1112412"/>
                <a:gd name="connsiteX5" fmla="*/ 338148 w 818869"/>
                <a:gd name="connsiteY5" fmla="*/ 81921 h 1112412"/>
                <a:gd name="connsiteX6" fmla="*/ 289010 w 818869"/>
                <a:gd name="connsiteY6" fmla="*/ 56283 h 1112412"/>
                <a:gd name="connsiteX7" fmla="*/ 289010 w 818869"/>
                <a:gd name="connsiteY7" fmla="*/ 9281 h 1112412"/>
                <a:gd name="connsiteX8" fmla="*/ 199278 w 818869"/>
                <a:gd name="connsiteY8" fmla="*/ 24237 h 1112412"/>
                <a:gd name="connsiteX9" fmla="*/ 88183 w 818869"/>
                <a:gd name="connsiteY9" fmla="*/ 88329 h 1112412"/>
                <a:gd name="connsiteX10" fmla="*/ 41181 w 818869"/>
                <a:gd name="connsiteY10" fmla="*/ 344703 h 1112412"/>
                <a:gd name="connsiteX11" fmla="*/ 6999 w 818869"/>
                <a:gd name="connsiteY11" fmla="*/ 801904 h 1112412"/>
                <a:gd name="connsiteX12" fmla="*/ 68956 w 818869"/>
                <a:gd name="connsiteY12" fmla="*/ 1096734 h 1112412"/>
                <a:gd name="connsiteX13" fmla="*/ 652205 w 818869"/>
                <a:gd name="connsiteY13" fmla="*/ 1101007 h 1112412"/>
                <a:gd name="connsiteX14" fmla="*/ 752619 w 818869"/>
                <a:gd name="connsiteY14" fmla="*/ 1000594 h 1112412"/>
                <a:gd name="connsiteX15" fmla="*/ 765438 w 818869"/>
                <a:gd name="connsiteY15" fmla="*/ 421617 h 1112412"/>
                <a:gd name="connsiteX16" fmla="*/ 816712 w 818869"/>
                <a:gd name="connsiteY16" fmla="*/ 111831 h 1112412"/>
                <a:gd name="connsiteX0" fmla="*/ 816712 w 818288"/>
                <a:gd name="connsiteY0" fmla="*/ 111831 h 1112412"/>
                <a:gd name="connsiteX1" fmla="*/ 684252 w 818288"/>
                <a:gd name="connsiteY1" fmla="*/ 17827 h 1112412"/>
                <a:gd name="connsiteX2" fmla="*/ 558202 w 818288"/>
                <a:gd name="connsiteY2" fmla="*/ 735 h 1112412"/>
                <a:gd name="connsiteX3" fmla="*/ 451380 w 818288"/>
                <a:gd name="connsiteY3" fmla="*/ 9281 h 1112412"/>
                <a:gd name="connsiteX4" fmla="*/ 412924 w 818288"/>
                <a:gd name="connsiteY4" fmla="*/ 62693 h 1112412"/>
                <a:gd name="connsiteX5" fmla="*/ 338148 w 818288"/>
                <a:gd name="connsiteY5" fmla="*/ 81921 h 1112412"/>
                <a:gd name="connsiteX6" fmla="*/ 289010 w 818288"/>
                <a:gd name="connsiteY6" fmla="*/ 56283 h 1112412"/>
                <a:gd name="connsiteX7" fmla="*/ 289010 w 818288"/>
                <a:gd name="connsiteY7" fmla="*/ 9281 h 1112412"/>
                <a:gd name="connsiteX8" fmla="*/ 199278 w 818288"/>
                <a:gd name="connsiteY8" fmla="*/ 24237 h 1112412"/>
                <a:gd name="connsiteX9" fmla="*/ 88183 w 818288"/>
                <a:gd name="connsiteY9" fmla="*/ 88329 h 1112412"/>
                <a:gd name="connsiteX10" fmla="*/ 41181 w 818288"/>
                <a:gd name="connsiteY10" fmla="*/ 344703 h 1112412"/>
                <a:gd name="connsiteX11" fmla="*/ 6999 w 818288"/>
                <a:gd name="connsiteY11" fmla="*/ 801904 h 1112412"/>
                <a:gd name="connsiteX12" fmla="*/ 68956 w 818288"/>
                <a:gd name="connsiteY12" fmla="*/ 1096734 h 1112412"/>
                <a:gd name="connsiteX13" fmla="*/ 652205 w 818288"/>
                <a:gd name="connsiteY13" fmla="*/ 1101007 h 1112412"/>
                <a:gd name="connsiteX14" fmla="*/ 752619 w 818288"/>
                <a:gd name="connsiteY14" fmla="*/ 1000594 h 1112412"/>
                <a:gd name="connsiteX15" fmla="*/ 756892 w 818288"/>
                <a:gd name="connsiteY15" fmla="*/ 472892 h 1112412"/>
                <a:gd name="connsiteX16" fmla="*/ 816712 w 818288"/>
                <a:gd name="connsiteY16" fmla="*/ 111831 h 1112412"/>
                <a:gd name="connsiteX0" fmla="*/ 816712 w 818288"/>
                <a:gd name="connsiteY0" fmla="*/ 111831 h 1112412"/>
                <a:gd name="connsiteX1" fmla="*/ 684252 w 818288"/>
                <a:gd name="connsiteY1" fmla="*/ 17827 h 1112412"/>
                <a:gd name="connsiteX2" fmla="*/ 558202 w 818288"/>
                <a:gd name="connsiteY2" fmla="*/ 735 h 1112412"/>
                <a:gd name="connsiteX3" fmla="*/ 451380 w 818288"/>
                <a:gd name="connsiteY3" fmla="*/ 9281 h 1112412"/>
                <a:gd name="connsiteX4" fmla="*/ 412924 w 818288"/>
                <a:gd name="connsiteY4" fmla="*/ 62693 h 1112412"/>
                <a:gd name="connsiteX5" fmla="*/ 338148 w 818288"/>
                <a:gd name="connsiteY5" fmla="*/ 81921 h 1112412"/>
                <a:gd name="connsiteX6" fmla="*/ 289010 w 818288"/>
                <a:gd name="connsiteY6" fmla="*/ 56283 h 1112412"/>
                <a:gd name="connsiteX7" fmla="*/ 282601 w 818288"/>
                <a:gd name="connsiteY7" fmla="*/ 5008 h 1112412"/>
                <a:gd name="connsiteX8" fmla="*/ 199278 w 818288"/>
                <a:gd name="connsiteY8" fmla="*/ 24237 h 1112412"/>
                <a:gd name="connsiteX9" fmla="*/ 88183 w 818288"/>
                <a:gd name="connsiteY9" fmla="*/ 88329 h 1112412"/>
                <a:gd name="connsiteX10" fmla="*/ 41181 w 818288"/>
                <a:gd name="connsiteY10" fmla="*/ 344703 h 1112412"/>
                <a:gd name="connsiteX11" fmla="*/ 6999 w 818288"/>
                <a:gd name="connsiteY11" fmla="*/ 801904 h 1112412"/>
                <a:gd name="connsiteX12" fmla="*/ 68956 w 818288"/>
                <a:gd name="connsiteY12" fmla="*/ 1096734 h 1112412"/>
                <a:gd name="connsiteX13" fmla="*/ 652205 w 818288"/>
                <a:gd name="connsiteY13" fmla="*/ 1101007 h 1112412"/>
                <a:gd name="connsiteX14" fmla="*/ 752619 w 818288"/>
                <a:gd name="connsiteY14" fmla="*/ 1000594 h 1112412"/>
                <a:gd name="connsiteX15" fmla="*/ 756892 w 818288"/>
                <a:gd name="connsiteY15" fmla="*/ 472892 h 1112412"/>
                <a:gd name="connsiteX16" fmla="*/ 816712 w 818288"/>
                <a:gd name="connsiteY16" fmla="*/ 111831 h 1112412"/>
                <a:gd name="connsiteX0" fmla="*/ 816712 w 818288"/>
                <a:gd name="connsiteY0" fmla="*/ 111831 h 1112412"/>
                <a:gd name="connsiteX1" fmla="*/ 684252 w 818288"/>
                <a:gd name="connsiteY1" fmla="*/ 17827 h 1112412"/>
                <a:gd name="connsiteX2" fmla="*/ 558202 w 818288"/>
                <a:gd name="connsiteY2" fmla="*/ 735 h 1112412"/>
                <a:gd name="connsiteX3" fmla="*/ 451380 w 818288"/>
                <a:gd name="connsiteY3" fmla="*/ 9281 h 1112412"/>
                <a:gd name="connsiteX4" fmla="*/ 412924 w 818288"/>
                <a:gd name="connsiteY4" fmla="*/ 62693 h 1112412"/>
                <a:gd name="connsiteX5" fmla="*/ 338148 w 818288"/>
                <a:gd name="connsiteY5" fmla="*/ 81921 h 1112412"/>
                <a:gd name="connsiteX6" fmla="*/ 289010 w 818288"/>
                <a:gd name="connsiteY6" fmla="*/ 56283 h 1112412"/>
                <a:gd name="connsiteX7" fmla="*/ 282601 w 818288"/>
                <a:gd name="connsiteY7" fmla="*/ 5008 h 1112412"/>
                <a:gd name="connsiteX8" fmla="*/ 199278 w 818288"/>
                <a:gd name="connsiteY8" fmla="*/ 24237 h 1112412"/>
                <a:gd name="connsiteX9" fmla="*/ 88183 w 818288"/>
                <a:gd name="connsiteY9" fmla="*/ 88329 h 1112412"/>
                <a:gd name="connsiteX10" fmla="*/ 41181 w 818288"/>
                <a:gd name="connsiteY10" fmla="*/ 344703 h 1112412"/>
                <a:gd name="connsiteX11" fmla="*/ 6999 w 818288"/>
                <a:gd name="connsiteY11" fmla="*/ 801904 h 1112412"/>
                <a:gd name="connsiteX12" fmla="*/ 68956 w 818288"/>
                <a:gd name="connsiteY12" fmla="*/ 1096734 h 1112412"/>
                <a:gd name="connsiteX13" fmla="*/ 652205 w 818288"/>
                <a:gd name="connsiteY13" fmla="*/ 1101007 h 1112412"/>
                <a:gd name="connsiteX14" fmla="*/ 752619 w 818288"/>
                <a:gd name="connsiteY14" fmla="*/ 1000594 h 1112412"/>
                <a:gd name="connsiteX15" fmla="*/ 756892 w 818288"/>
                <a:gd name="connsiteY15" fmla="*/ 472892 h 1112412"/>
                <a:gd name="connsiteX16" fmla="*/ 816712 w 818288"/>
                <a:gd name="connsiteY16" fmla="*/ 111831 h 111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18288" h="1112412">
                  <a:moveTo>
                    <a:pt x="816712" y="111831"/>
                  </a:moveTo>
                  <a:cubicBezTo>
                    <a:pt x="804605" y="35987"/>
                    <a:pt x="735882" y="32070"/>
                    <a:pt x="684252" y="17827"/>
                  </a:cubicBezTo>
                  <a:cubicBezTo>
                    <a:pt x="632622" y="3584"/>
                    <a:pt x="597014" y="2159"/>
                    <a:pt x="558202" y="735"/>
                  </a:cubicBezTo>
                  <a:cubicBezTo>
                    <a:pt x="519390" y="-689"/>
                    <a:pt x="475593" y="-1045"/>
                    <a:pt x="451380" y="9281"/>
                  </a:cubicBezTo>
                  <a:cubicBezTo>
                    <a:pt x="427167" y="19607"/>
                    <a:pt x="431796" y="50586"/>
                    <a:pt x="412924" y="62693"/>
                  </a:cubicBezTo>
                  <a:cubicBezTo>
                    <a:pt x="394052" y="74800"/>
                    <a:pt x="358800" y="82989"/>
                    <a:pt x="338148" y="81921"/>
                  </a:cubicBezTo>
                  <a:cubicBezTo>
                    <a:pt x="317496" y="80853"/>
                    <a:pt x="298268" y="69102"/>
                    <a:pt x="289010" y="56283"/>
                  </a:cubicBezTo>
                  <a:cubicBezTo>
                    <a:pt x="279752" y="43464"/>
                    <a:pt x="297556" y="8213"/>
                    <a:pt x="282601" y="5008"/>
                  </a:cubicBezTo>
                  <a:cubicBezTo>
                    <a:pt x="267646" y="1803"/>
                    <a:pt x="231681" y="10350"/>
                    <a:pt x="199278" y="24237"/>
                  </a:cubicBezTo>
                  <a:cubicBezTo>
                    <a:pt x="166875" y="38124"/>
                    <a:pt x="114532" y="34918"/>
                    <a:pt x="88183" y="88329"/>
                  </a:cubicBezTo>
                  <a:cubicBezTo>
                    <a:pt x="61834" y="141740"/>
                    <a:pt x="54712" y="225774"/>
                    <a:pt x="41181" y="344703"/>
                  </a:cubicBezTo>
                  <a:cubicBezTo>
                    <a:pt x="27650" y="463632"/>
                    <a:pt x="2370" y="676566"/>
                    <a:pt x="6999" y="801904"/>
                  </a:cubicBezTo>
                  <a:cubicBezTo>
                    <a:pt x="11628" y="927242"/>
                    <a:pt x="-36441" y="1076793"/>
                    <a:pt x="68956" y="1096734"/>
                  </a:cubicBezTo>
                  <a:cubicBezTo>
                    <a:pt x="174353" y="1116675"/>
                    <a:pt x="538261" y="1117030"/>
                    <a:pt x="652205" y="1101007"/>
                  </a:cubicBezTo>
                  <a:cubicBezTo>
                    <a:pt x="766149" y="1084984"/>
                    <a:pt x="745854" y="1116674"/>
                    <a:pt x="752619" y="1000594"/>
                  </a:cubicBezTo>
                  <a:cubicBezTo>
                    <a:pt x="759384" y="884514"/>
                    <a:pt x="746210" y="621019"/>
                    <a:pt x="756892" y="472892"/>
                  </a:cubicBezTo>
                  <a:cubicBezTo>
                    <a:pt x="767574" y="324765"/>
                    <a:pt x="828819" y="187675"/>
                    <a:pt x="816712" y="111831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71FDF05B-0F3D-4818-B306-677EC30D13DD}"/>
                </a:ext>
              </a:extLst>
            </p:cNvPr>
            <p:cNvSpPr/>
            <p:nvPr/>
          </p:nvSpPr>
          <p:spPr>
            <a:xfrm rot="20402773">
              <a:off x="6397019" y="3379391"/>
              <a:ext cx="143560" cy="356577"/>
            </a:xfrm>
            <a:custGeom>
              <a:avLst/>
              <a:gdLst>
                <a:gd name="connsiteX0" fmla="*/ 6457 w 165048"/>
                <a:gd name="connsiteY0" fmla="*/ 44808 h 353407"/>
                <a:gd name="connsiteX1" fmla="*/ 61409 w 165048"/>
                <a:gd name="connsiteY1" fmla="*/ 847 h 353407"/>
                <a:gd name="connsiteX2" fmla="*/ 129550 w 165048"/>
                <a:gd name="connsiteY2" fmla="*/ 31620 h 353407"/>
                <a:gd name="connsiteX3" fmla="*/ 155927 w 165048"/>
                <a:gd name="connsiteY3" fmla="*/ 200872 h 353407"/>
                <a:gd name="connsiteX4" fmla="*/ 160323 w 165048"/>
                <a:gd name="connsiteY4" fmla="*/ 306379 h 353407"/>
                <a:gd name="connsiteX5" fmla="*/ 92182 w 165048"/>
                <a:gd name="connsiteY5" fmla="*/ 352539 h 353407"/>
                <a:gd name="connsiteX6" fmla="*/ 15250 w 165048"/>
                <a:gd name="connsiteY6" fmla="*/ 323964 h 353407"/>
                <a:gd name="connsiteX7" fmla="*/ 2061 w 165048"/>
                <a:gd name="connsiteY7" fmla="*/ 183287 h 353407"/>
                <a:gd name="connsiteX8" fmla="*/ 6457 w 165048"/>
                <a:gd name="connsiteY8" fmla="*/ 44808 h 353407"/>
                <a:gd name="connsiteX0" fmla="*/ 6885 w 165476"/>
                <a:gd name="connsiteY0" fmla="*/ 44808 h 352670"/>
                <a:gd name="connsiteX1" fmla="*/ 61837 w 165476"/>
                <a:gd name="connsiteY1" fmla="*/ 847 h 352670"/>
                <a:gd name="connsiteX2" fmla="*/ 129978 w 165476"/>
                <a:gd name="connsiteY2" fmla="*/ 31620 h 352670"/>
                <a:gd name="connsiteX3" fmla="*/ 156355 w 165476"/>
                <a:gd name="connsiteY3" fmla="*/ 200872 h 352670"/>
                <a:gd name="connsiteX4" fmla="*/ 160751 w 165476"/>
                <a:gd name="connsiteY4" fmla="*/ 306379 h 352670"/>
                <a:gd name="connsiteX5" fmla="*/ 92610 w 165476"/>
                <a:gd name="connsiteY5" fmla="*/ 352539 h 352670"/>
                <a:gd name="connsiteX6" fmla="*/ 22273 w 165476"/>
                <a:gd name="connsiteY6" fmla="*/ 315172 h 352670"/>
                <a:gd name="connsiteX7" fmla="*/ 2489 w 165476"/>
                <a:gd name="connsiteY7" fmla="*/ 183287 h 352670"/>
                <a:gd name="connsiteX8" fmla="*/ 6885 w 165476"/>
                <a:gd name="connsiteY8" fmla="*/ 44808 h 352670"/>
                <a:gd name="connsiteX0" fmla="*/ 6885 w 159537"/>
                <a:gd name="connsiteY0" fmla="*/ 44808 h 352733"/>
                <a:gd name="connsiteX1" fmla="*/ 61837 w 159537"/>
                <a:gd name="connsiteY1" fmla="*/ 847 h 352733"/>
                <a:gd name="connsiteX2" fmla="*/ 129978 w 159537"/>
                <a:gd name="connsiteY2" fmla="*/ 31620 h 352733"/>
                <a:gd name="connsiteX3" fmla="*/ 156355 w 159537"/>
                <a:gd name="connsiteY3" fmla="*/ 200872 h 352733"/>
                <a:gd name="connsiteX4" fmla="*/ 151959 w 159537"/>
                <a:gd name="connsiteY4" fmla="*/ 304181 h 352733"/>
                <a:gd name="connsiteX5" fmla="*/ 92610 w 159537"/>
                <a:gd name="connsiteY5" fmla="*/ 352539 h 352733"/>
                <a:gd name="connsiteX6" fmla="*/ 22273 w 159537"/>
                <a:gd name="connsiteY6" fmla="*/ 315172 h 352733"/>
                <a:gd name="connsiteX7" fmla="*/ 2489 w 159537"/>
                <a:gd name="connsiteY7" fmla="*/ 183287 h 352733"/>
                <a:gd name="connsiteX8" fmla="*/ 6885 w 159537"/>
                <a:gd name="connsiteY8" fmla="*/ 44808 h 352733"/>
                <a:gd name="connsiteX0" fmla="*/ 6885 w 156440"/>
                <a:gd name="connsiteY0" fmla="*/ 44449 h 352374"/>
                <a:gd name="connsiteX1" fmla="*/ 61837 w 156440"/>
                <a:gd name="connsiteY1" fmla="*/ 488 h 352374"/>
                <a:gd name="connsiteX2" fmla="*/ 129978 w 156440"/>
                <a:gd name="connsiteY2" fmla="*/ 31261 h 352374"/>
                <a:gd name="connsiteX3" fmla="*/ 149760 w 156440"/>
                <a:gd name="connsiteY3" fmla="*/ 171938 h 352374"/>
                <a:gd name="connsiteX4" fmla="*/ 151959 w 156440"/>
                <a:gd name="connsiteY4" fmla="*/ 303822 h 352374"/>
                <a:gd name="connsiteX5" fmla="*/ 92610 w 156440"/>
                <a:gd name="connsiteY5" fmla="*/ 352180 h 352374"/>
                <a:gd name="connsiteX6" fmla="*/ 22273 w 156440"/>
                <a:gd name="connsiteY6" fmla="*/ 314813 h 352374"/>
                <a:gd name="connsiteX7" fmla="*/ 2489 w 156440"/>
                <a:gd name="connsiteY7" fmla="*/ 182928 h 352374"/>
                <a:gd name="connsiteX8" fmla="*/ 6885 w 156440"/>
                <a:gd name="connsiteY8" fmla="*/ 44449 h 352374"/>
                <a:gd name="connsiteX0" fmla="*/ 6885 w 153367"/>
                <a:gd name="connsiteY0" fmla="*/ 44449 h 352607"/>
                <a:gd name="connsiteX1" fmla="*/ 61837 w 153367"/>
                <a:gd name="connsiteY1" fmla="*/ 488 h 352607"/>
                <a:gd name="connsiteX2" fmla="*/ 129978 w 153367"/>
                <a:gd name="connsiteY2" fmla="*/ 31261 h 352607"/>
                <a:gd name="connsiteX3" fmla="*/ 149760 w 153367"/>
                <a:gd name="connsiteY3" fmla="*/ 171938 h 352607"/>
                <a:gd name="connsiteX4" fmla="*/ 147562 w 153367"/>
                <a:gd name="connsiteY4" fmla="*/ 297228 h 352607"/>
                <a:gd name="connsiteX5" fmla="*/ 92610 w 153367"/>
                <a:gd name="connsiteY5" fmla="*/ 352180 h 352607"/>
                <a:gd name="connsiteX6" fmla="*/ 22273 w 153367"/>
                <a:gd name="connsiteY6" fmla="*/ 314813 h 352607"/>
                <a:gd name="connsiteX7" fmla="*/ 2489 w 153367"/>
                <a:gd name="connsiteY7" fmla="*/ 182928 h 352607"/>
                <a:gd name="connsiteX8" fmla="*/ 6885 w 153367"/>
                <a:gd name="connsiteY8" fmla="*/ 44449 h 352607"/>
                <a:gd name="connsiteX0" fmla="*/ 7178 w 153660"/>
                <a:gd name="connsiteY0" fmla="*/ 44449 h 352310"/>
                <a:gd name="connsiteX1" fmla="*/ 62130 w 153660"/>
                <a:gd name="connsiteY1" fmla="*/ 488 h 352310"/>
                <a:gd name="connsiteX2" fmla="*/ 130271 w 153660"/>
                <a:gd name="connsiteY2" fmla="*/ 31261 h 352310"/>
                <a:gd name="connsiteX3" fmla="*/ 150053 w 153660"/>
                <a:gd name="connsiteY3" fmla="*/ 171938 h 352310"/>
                <a:gd name="connsiteX4" fmla="*/ 147855 w 153660"/>
                <a:gd name="connsiteY4" fmla="*/ 297228 h 352310"/>
                <a:gd name="connsiteX5" fmla="*/ 92903 w 153660"/>
                <a:gd name="connsiteY5" fmla="*/ 352180 h 352310"/>
                <a:gd name="connsiteX6" fmla="*/ 26962 w 153660"/>
                <a:gd name="connsiteY6" fmla="*/ 308219 h 352310"/>
                <a:gd name="connsiteX7" fmla="*/ 2782 w 153660"/>
                <a:gd name="connsiteY7" fmla="*/ 182928 h 352310"/>
                <a:gd name="connsiteX8" fmla="*/ 7178 w 153660"/>
                <a:gd name="connsiteY8" fmla="*/ 44449 h 352310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82928 h 341473"/>
                <a:gd name="connsiteX8" fmla="*/ 7178 w 153958"/>
                <a:gd name="connsiteY8" fmla="*/ 44449 h 341473"/>
                <a:gd name="connsiteX0" fmla="*/ 5932 w 152712"/>
                <a:gd name="connsiteY0" fmla="*/ 44449 h 341473"/>
                <a:gd name="connsiteX1" fmla="*/ 60884 w 152712"/>
                <a:gd name="connsiteY1" fmla="*/ 488 h 341473"/>
                <a:gd name="connsiteX2" fmla="*/ 129025 w 152712"/>
                <a:gd name="connsiteY2" fmla="*/ 31261 h 341473"/>
                <a:gd name="connsiteX3" fmla="*/ 148807 w 152712"/>
                <a:gd name="connsiteY3" fmla="*/ 171938 h 341473"/>
                <a:gd name="connsiteX4" fmla="*/ 146609 w 152712"/>
                <a:gd name="connsiteY4" fmla="*/ 297228 h 341473"/>
                <a:gd name="connsiteX5" fmla="*/ 87260 w 152712"/>
                <a:gd name="connsiteY5" fmla="*/ 341190 h 341473"/>
                <a:gd name="connsiteX6" fmla="*/ 25716 w 152712"/>
                <a:gd name="connsiteY6" fmla="*/ 308219 h 341473"/>
                <a:gd name="connsiteX7" fmla="*/ 3734 w 152712"/>
                <a:gd name="connsiteY7" fmla="*/ 169740 h 341473"/>
                <a:gd name="connsiteX8" fmla="*/ 5932 w 152712"/>
                <a:gd name="connsiteY8" fmla="*/ 44449 h 341473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69740 h 341473"/>
                <a:gd name="connsiteX8" fmla="*/ 7178 w 153958"/>
                <a:gd name="connsiteY8" fmla="*/ 44449 h 341473"/>
                <a:gd name="connsiteX0" fmla="*/ 6886 w 153666"/>
                <a:gd name="connsiteY0" fmla="*/ 44449 h 341196"/>
                <a:gd name="connsiteX1" fmla="*/ 61838 w 153666"/>
                <a:gd name="connsiteY1" fmla="*/ 488 h 341196"/>
                <a:gd name="connsiteX2" fmla="*/ 129979 w 153666"/>
                <a:gd name="connsiteY2" fmla="*/ 31261 h 341196"/>
                <a:gd name="connsiteX3" fmla="*/ 149761 w 153666"/>
                <a:gd name="connsiteY3" fmla="*/ 171938 h 341196"/>
                <a:gd name="connsiteX4" fmla="*/ 147563 w 153666"/>
                <a:gd name="connsiteY4" fmla="*/ 297228 h 341196"/>
                <a:gd name="connsiteX5" fmla="*/ 88214 w 153666"/>
                <a:gd name="connsiteY5" fmla="*/ 341190 h 341196"/>
                <a:gd name="connsiteX6" fmla="*/ 22274 w 153666"/>
                <a:gd name="connsiteY6" fmla="*/ 295031 h 341196"/>
                <a:gd name="connsiteX7" fmla="*/ 2490 w 153666"/>
                <a:gd name="connsiteY7" fmla="*/ 169740 h 341196"/>
                <a:gd name="connsiteX8" fmla="*/ 6886 w 153666"/>
                <a:gd name="connsiteY8" fmla="*/ 44449 h 341196"/>
                <a:gd name="connsiteX0" fmla="*/ 6886 w 152380"/>
                <a:gd name="connsiteY0" fmla="*/ 44449 h 341216"/>
                <a:gd name="connsiteX1" fmla="*/ 61838 w 152380"/>
                <a:gd name="connsiteY1" fmla="*/ 488 h 341216"/>
                <a:gd name="connsiteX2" fmla="*/ 129979 w 152380"/>
                <a:gd name="connsiteY2" fmla="*/ 31261 h 341216"/>
                <a:gd name="connsiteX3" fmla="*/ 149761 w 152380"/>
                <a:gd name="connsiteY3" fmla="*/ 171938 h 341216"/>
                <a:gd name="connsiteX4" fmla="*/ 145365 w 152380"/>
                <a:gd name="connsiteY4" fmla="*/ 299426 h 341216"/>
                <a:gd name="connsiteX5" fmla="*/ 88214 w 152380"/>
                <a:gd name="connsiteY5" fmla="*/ 341190 h 341216"/>
                <a:gd name="connsiteX6" fmla="*/ 22274 w 152380"/>
                <a:gd name="connsiteY6" fmla="*/ 295031 h 341216"/>
                <a:gd name="connsiteX7" fmla="*/ 2490 w 152380"/>
                <a:gd name="connsiteY7" fmla="*/ 169740 h 341216"/>
                <a:gd name="connsiteX8" fmla="*/ 6886 w 152380"/>
                <a:gd name="connsiteY8" fmla="*/ 44449 h 341216"/>
                <a:gd name="connsiteX0" fmla="*/ 6886 w 152646"/>
                <a:gd name="connsiteY0" fmla="*/ 44449 h 339021"/>
                <a:gd name="connsiteX1" fmla="*/ 61838 w 152646"/>
                <a:gd name="connsiteY1" fmla="*/ 488 h 339021"/>
                <a:gd name="connsiteX2" fmla="*/ 129979 w 152646"/>
                <a:gd name="connsiteY2" fmla="*/ 31261 h 339021"/>
                <a:gd name="connsiteX3" fmla="*/ 149761 w 152646"/>
                <a:gd name="connsiteY3" fmla="*/ 171938 h 339021"/>
                <a:gd name="connsiteX4" fmla="*/ 145365 w 152646"/>
                <a:gd name="connsiteY4" fmla="*/ 299426 h 339021"/>
                <a:gd name="connsiteX5" fmla="*/ 83818 w 152646"/>
                <a:gd name="connsiteY5" fmla="*/ 338991 h 339021"/>
                <a:gd name="connsiteX6" fmla="*/ 22274 w 152646"/>
                <a:gd name="connsiteY6" fmla="*/ 295031 h 339021"/>
                <a:gd name="connsiteX7" fmla="*/ 2490 w 152646"/>
                <a:gd name="connsiteY7" fmla="*/ 169740 h 339021"/>
                <a:gd name="connsiteX8" fmla="*/ 6886 w 152646"/>
                <a:gd name="connsiteY8" fmla="*/ 44449 h 339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2646" h="339021">
                  <a:moveTo>
                    <a:pt x="6886" y="44449"/>
                  </a:moveTo>
                  <a:cubicBezTo>
                    <a:pt x="16777" y="16240"/>
                    <a:pt x="41323" y="2686"/>
                    <a:pt x="61838" y="488"/>
                  </a:cubicBezTo>
                  <a:cubicBezTo>
                    <a:pt x="82354" y="-1710"/>
                    <a:pt x="115325" y="2686"/>
                    <a:pt x="129979" y="31261"/>
                  </a:cubicBezTo>
                  <a:cubicBezTo>
                    <a:pt x="144633" y="59836"/>
                    <a:pt x="147197" y="127244"/>
                    <a:pt x="149761" y="171938"/>
                  </a:cubicBezTo>
                  <a:cubicBezTo>
                    <a:pt x="152325" y="216632"/>
                    <a:pt x="156355" y="271584"/>
                    <a:pt x="145365" y="299426"/>
                  </a:cubicBezTo>
                  <a:cubicBezTo>
                    <a:pt x="134375" y="327268"/>
                    <a:pt x="104333" y="339723"/>
                    <a:pt x="83818" y="338991"/>
                  </a:cubicBezTo>
                  <a:cubicBezTo>
                    <a:pt x="63303" y="338259"/>
                    <a:pt x="37294" y="323240"/>
                    <a:pt x="22274" y="295031"/>
                  </a:cubicBezTo>
                  <a:cubicBezTo>
                    <a:pt x="7254" y="266822"/>
                    <a:pt x="5055" y="211504"/>
                    <a:pt x="2490" y="169740"/>
                  </a:cubicBezTo>
                  <a:cubicBezTo>
                    <a:pt x="-75" y="127976"/>
                    <a:pt x="-3005" y="72658"/>
                    <a:pt x="6886" y="44449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FADDAD11-0D35-45AD-85E9-723E8615DF13}"/>
                </a:ext>
              </a:extLst>
            </p:cNvPr>
            <p:cNvSpPr/>
            <p:nvPr/>
          </p:nvSpPr>
          <p:spPr>
            <a:xfrm rot="16884503" flipH="1">
              <a:off x="6670057" y="3390701"/>
              <a:ext cx="197568" cy="623311"/>
            </a:xfrm>
            <a:custGeom>
              <a:avLst/>
              <a:gdLst>
                <a:gd name="connsiteX0" fmla="*/ 63868 w 187016"/>
                <a:gd name="connsiteY0" fmla="*/ 62019 h 502838"/>
                <a:gd name="connsiteX1" fmla="*/ 86420 w 187016"/>
                <a:gd name="connsiteY1" fmla="*/ 512 h 502838"/>
                <a:gd name="connsiteX2" fmla="*/ 168429 w 187016"/>
                <a:gd name="connsiteY2" fmla="*/ 47667 h 502838"/>
                <a:gd name="connsiteX3" fmla="*/ 156128 w 187016"/>
                <a:gd name="connsiteY3" fmla="*/ 271142 h 502838"/>
                <a:gd name="connsiteX4" fmla="*/ 186881 w 187016"/>
                <a:gd name="connsiteY4" fmla="*/ 412607 h 502838"/>
                <a:gd name="connsiteX5" fmla="*/ 141776 w 187016"/>
                <a:gd name="connsiteY5" fmla="*/ 363402 h 502838"/>
                <a:gd name="connsiteX6" fmla="*/ 162278 w 187016"/>
                <a:gd name="connsiteY6" fmla="*/ 490516 h 502838"/>
                <a:gd name="connsiteX7" fmla="*/ 117173 w 187016"/>
                <a:gd name="connsiteY7" fmla="*/ 394155 h 502838"/>
                <a:gd name="connsiteX8" fmla="*/ 113073 w 187016"/>
                <a:gd name="connsiteY8" fmla="*/ 502817 h 502838"/>
                <a:gd name="connsiteX9" fmla="*/ 86420 w 187016"/>
                <a:gd name="connsiteY9" fmla="*/ 404406 h 502838"/>
                <a:gd name="connsiteX10" fmla="*/ 59767 w 187016"/>
                <a:gd name="connsiteY10" fmla="*/ 500767 h 502838"/>
                <a:gd name="connsiteX11" fmla="*/ 53616 w 187016"/>
                <a:gd name="connsiteY11" fmla="*/ 402356 h 502838"/>
                <a:gd name="connsiteX12" fmla="*/ 311 w 187016"/>
                <a:gd name="connsiteY12" fmla="*/ 433109 h 502838"/>
                <a:gd name="connsiteX13" fmla="*/ 33114 w 187016"/>
                <a:gd name="connsiteY13" fmla="*/ 355201 h 502838"/>
                <a:gd name="connsiteX14" fmla="*/ 63868 w 187016"/>
                <a:gd name="connsiteY14" fmla="*/ 303945 h 502838"/>
                <a:gd name="connsiteX15" fmla="*/ 63868 w 187016"/>
                <a:gd name="connsiteY15" fmla="*/ 62019 h 502838"/>
                <a:gd name="connsiteX0" fmla="*/ 63868 w 187016"/>
                <a:gd name="connsiteY0" fmla="*/ 63996 h 504815"/>
                <a:gd name="connsiteX1" fmla="*/ 113073 w 187016"/>
                <a:gd name="connsiteY1" fmla="*/ 439 h 504815"/>
                <a:gd name="connsiteX2" fmla="*/ 168429 w 187016"/>
                <a:gd name="connsiteY2" fmla="*/ 49644 h 504815"/>
                <a:gd name="connsiteX3" fmla="*/ 156128 w 187016"/>
                <a:gd name="connsiteY3" fmla="*/ 273119 h 504815"/>
                <a:gd name="connsiteX4" fmla="*/ 186881 w 187016"/>
                <a:gd name="connsiteY4" fmla="*/ 414584 h 504815"/>
                <a:gd name="connsiteX5" fmla="*/ 141776 w 187016"/>
                <a:gd name="connsiteY5" fmla="*/ 365379 h 504815"/>
                <a:gd name="connsiteX6" fmla="*/ 162278 w 187016"/>
                <a:gd name="connsiteY6" fmla="*/ 492493 h 504815"/>
                <a:gd name="connsiteX7" fmla="*/ 117173 w 187016"/>
                <a:gd name="connsiteY7" fmla="*/ 396132 h 504815"/>
                <a:gd name="connsiteX8" fmla="*/ 113073 w 187016"/>
                <a:gd name="connsiteY8" fmla="*/ 504794 h 504815"/>
                <a:gd name="connsiteX9" fmla="*/ 86420 w 187016"/>
                <a:gd name="connsiteY9" fmla="*/ 406383 h 504815"/>
                <a:gd name="connsiteX10" fmla="*/ 59767 w 187016"/>
                <a:gd name="connsiteY10" fmla="*/ 502744 h 504815"/>
                <a:gd name="connsiteX11" fmla="*/ 53616 w 187016"/>
                <a:gd name="connsiteY11" fmla="*/ 404333 h 504815"/>
                <a:gd name="connsiteX12" fmla="*/ 311 w 187016"/>
                <a:gd name="connsiteY12" fmla="*/ 435086 h 504815"/>
                <a:gd name="connsiteX13" fmla="*/ 33114 w 187016"/>
                <a:gd name="connsiteY13" fmla="*/ 357178 h 504815"/>
                <a:gd name="connsiteX14" fmla="*/ 63868 w 187016"/>
                <a:gd name="connsiteY14" fmla="*/ 305922 h 504815"/>
                <a:gd name="connsiteX15" fmla="*/ 63868 w 187016"/>
                <a:gd name="connsiteY15" fmla="*/ 63996 h 504815"/>
                <a:gd name="connsiteX0" fmla="*/ 57718 w 187016"/>
                <a:gd name="connsiteY0" fmla="*/ 53366 h 504437"/>
                <a:gd name="connsiteX1" fmla="*/ 113073 w 187016"/>
                <a:gd name="connsiteY1" fmla="*/ 61 h 504437"/>
                <a:gd name="connsiteX2" fmla="*/ 168429 w 187016"/>
                <a:gd name="connsiteY2" fmla="*/ 49266 h 504437"/>
                <a:gd name="connsiteX3" fmla="*/ 156128 w 187016"/>
                <a:gd name="connsiteY3" fmla="*/ 272741 h 504437"/>
                <a:gd name="connsiteX4" fmla="*/ 186881 w 187016"/>
                <a:gd name="connsiteY4" fmla="*/ 414206 h 504437"/>
                <a:gd name="connsiteX5" fmla="*/ 141776 w 187016"/>
                <a:gd name="connsiteY5" fmla="*/ 365001 h 504437"/>
                <a:gd name="connsiteX6" fmla="*/ 162278 w 187016"/>
                <a:gd name="connsiteY6" fmla="*/ 492115 h 504437"/>
                <a:gd name="connsiteX7" fmla="*/ 117173 w 187016"/>
                <a:gd name="connsiteY7" fmla="*/ 395754 h 504437"/>
                <a:gd name="connsiteX8" fmla="*/ 113073 w 187016"/>
                <a:gd name="connsiteY8" fmla="*/ 504416 h 504437"/>
                <a:gd name="connsiteX9" fmla="*/ 86420 w 187016"/>
                <a:gd name="connsiteY9" fmla="*/ 406005 h 504437"/>
                <a:gd name="connsiteX10" fmla="*/ 59767 w 187016"/>
                <a:gd name="connsiteY10" fmla="*/ 502366 h 504437"/>
                <a:gd name="connsiteX11" fmla="*/ 53616 w 187016"/>
                <a:gd name="connsiteY11" fmla="*/ 403955 h 504437"/>
                <a:gd name="connsiteX12" fmla="*/ 311 w 187016"/>
                <a:gd name="connsiteY12" fmla="*/ 434708 h 504437"/>
                <a:gd name="connsiteX13" fmla="*/ 33114 w 187016"/>
                <a:gd name="connsiteY13" fmla="*/ 356800 h 504437"/>
                <a:gd name="connsiteX14" fmla="*/ 63868 w 187016"/>
                <a:gd name="connsiteY14" fmla="*/ 305544 h 504437"/>
                <a:gd name="connsiteX15" fmla="*/ 57718 w 187016"/>
                <a:gd name="connsiteY15" fmla="*/ 53366 h 5044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9767 w 189311"/>
                <a:gd name="connsiteY10" fmla="*/ 5028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57718 w 189311"/>
                <a:gd name="connsiteY0" fmla="*/ 53866 h 504917"/>
                <a:gd name="connsiteX1" fmla="*/ 113073 w 189311"/>
                <a:gd name="connsiteY1" fmla="*/ 561 h 504917"/>
                <a:gd name="connsiteX2" fmla="*/ 170479 w 189311"/>
                <a:gd name="connsiteY2" fmla="*/ 43615 h 504917"/>
                <a:gd name="connsiteX3" fmla="*/ 156128 w 189311"/>
                <a:gd name="connsiteY3" fmla="*/ 273241 h 504917"/>
                <a:gd name="connsiteX4" fmla="*/ 186881 w 189311"/>
                <a:gd name="connsiteY4" fmla="*/ 414706 h 504917"/>
                <a:gd name="connsiteX5" fmla="*/ 141776 w 189311"/>
                <a:gd name="connsiteY5" fmla="*/ 365501 h 504917"/>
                <a:gd name="connsiteX6" fmla="*/ 162278 w 189311"/>
                <a:gd name="connsiteY6" fmla="*/ 492615 h 504917"/>
                <a:gd name="connsiteX7" fmla="*/ 117173 w 189311"/>
                <a:gd name="connsiteY7" fmla="*/ 396254 h 504917"/>
                <a:gd name="connsiteX8" fmla="*/ 113073 w 189311"/>
                <a:gd name="connsiteY8" fmla="*/ 504916 h 504917"/>
                <a:gd name="connsiteX9" fmla="*/ 86420 w 189311"/>
                <a:gd name="connsiteY9" fmla="*/ 406505 h 504917"/>
                <a:gd name="connsiteX10" fmla="*/ 70019 w 189311"/>
                <a:gd name="connsiteY10" fmla="*/ 504917 h 504917"/>
                <a:gd name="connsiteX11" fmla="*/ 53616 w 189311"/>
                <a:gd name="connsiteY11" fmla="*/ 404455 h 504917"/>
                <a:gd name="connsiteX12" fmla="*/ 311 w 189311"/>
                <a:gd name="connsiteY12" fmla="*/ 435208 h 504917"/>
                <a:gd name="connsiteX13" fmla="*/ 33114 w 189311"/>
                <a:gd name="connsiteY13" fmla="*/ 357300 h 504917"/>
                <a:gd name="connsiteX14" fmla="*/ 63868 w 189311"/>
                <a:gd name="connsiteY14" fmla="*/ 306044 h 504917"/>
                <a:gd name="connsiteX15" fmla="*/ 57718 w 189311"/>
                <a:gd name="connsiteY15" fmla="*/ 53866 h 504917"/>
                <a:gd name="connsiteX0" fmla="*/ 57718 w 189311"/>
                <a:gd name="connsiteY0" fmla="*/ 53866 h 504958"/>
                <a:gd name="connsiteX1" fmla="*/ 113073 w 189311"/>
                <a:gd name="connsiteY1" fmla="*/ 561 h 504958"/>
                <a:gd name="connsiteX2" fmla="*/ 170479 w 189311"/>
                <a:gd name="connsiteY2" fmla="*/ 43615 h 504958"/>
                <a:gd name="connsiteX3" fmla="*/ 156128 w 189311"/>
                <a:gd name="connsiteY3" fmla="*/ 273241 h 504958"/>
                <a:gd name="connsiteX4" fmla="*/ 186881 w 189311"/>
                <a:gd name="connsiteY4" fmla="*/ 414706 h 504958"/>
                <a:gd name="connsiteX5" fmla="*/ 141776 w 189311"/>
                <a:gd name="connsiteY5" fmla="*/ 365501 h 504958"/>
                <a:gd name="connsiteX6" fmla="*/ 162278 w 189311"/>
                <a:gd name="connsiteY6" fmla="*/ 492615 h 504958"/>
                <a:gd name="connsiteX7" fmla="*/ 117173 w 189311"/>
                <a:gd name="connsiteY7" fmla="*/ 396254 h 504958"/>
                <a:gd name="connsiteX8" fmla="*/ 113073 w 189311"/>
                <a:gd name="connsiteY8" fmla="*/ 504916 h 504958"/>
                <a:gd name="connsiteX9" fmla="*/ 86420 w 189311"/>
                <a:gd name="connsiteY9" fmla="*/ 406505 h 504958"/>
                <a:gd name="connsiteX10" fmla="*/ 70019 w 189311"/>
                <a:gd name="connsiteY10" fmla="*/ 504917 h 504958"/>
                <a:gd name="connsiteX11" fmla="*/ 53616 w 189311"/>
                <a:gd name="connsiteY11" fmla="*/ 404455 h 504958"/>
                <a:gd name="connsiteX12" fmla="*/ 311 w 189311"/>
                <a:gd name="connsiteY12" fmla="*/ 435208 h 504958"/>
                <a:gd name="connsiteX13" fmla="*/ 33114 w 189311"/>
                <a:gd name="connsiteY13" fmla="*/ 357300 h 504958"/>
                <a:gd name="connsiteX14" fmla="*/ 63868 w 189311"/>
                <a:gd name="connsiteY14" fmla="*/ 306044 h 504958"/>
                <a:gd name="connsiteX15" fmla="*/ 57718 w 189311"/>
                <a:gd name="connsiteY15" fmla="*/ 53866 h 504958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5667 w 189311"/>
                <a:gd name="connsiteY10" fmla="*/ 4987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62647 w 194240"/>
                <a:gd name="connsiteY0" fmla="*/ 53866 h 504916"/>
                <a:gd name="connsiteX1" fmla="*/ 118002 w 194240"/>
                <a:gd name="connsiteY1" fmla="*/ 561 h 504916"/>
                <a:gd name="connsiteX2" fmla="*/ 175408 w 194240"/>
                <a:gd name="connsiteY2" fmla="*/ 43615 h 504916"/>
                <a:gd name="connsiteX3" fmla="*/ 161057 w 194240"/>
                <a:gd name="connsiteY3" fmla="*/ 273241 h 504916"/>
                <a:gd name="connsiteX4" fmla="*/ 191810 w 194240"/>
                <a:gd name="connsiteY4" fmla="*/ 414706 h 504916"/>
                <a:gd name="connsiteX5" fmla="*/ 146705 w 194240"/>
                <a:gd name="connsiteY5" fmla="*/ 365501 h 504916"/>
                <a:gd name="connsiteX6" fmla="*/ 167207 w 194240"/>
                <a:gd name="connsiteY6" fmla="*/ 492615 h 504916"/>
                <a:gd name="connsiteX7" fmla="*/ 122102 w 194240"/>
                <a:gd name="connsiteY7" fmla="*/ 396254 h 504916"/>
                <a:gd name="connsiteX8" fmla="*/ 118002 w 194240"/>
                <a:gd name="connsiteY8" fmla="*/ 504916 h 504916"/>
                <a:gd name="connsiteX9" fmla="*/ 91349 w 194240"/>
                <a:gd name="connsiteY9" fmla="*/ 406505 h 504916"/>
                <a:gd name="connsiteX10" fmla="*/ 60596 w 194240"/>
                <a:gd name="connsiteY10" fmla="*/ 498766 h 504916"/>
                <a:gd name="connsiteX11" fmla="*/ 58545 w 194240"/>
                <a:gd name="connsiteY11" fmla="*/ 404455 h 504916"/>
                <a:gd name="connsiteX12" fmla="*/ 5240 w 194240"/>
                <a:gd name="connsiteY12" fmla="*/ 435208 h 504916"/>
                <a:gd name="connsiteX13" fmla="*/ 38043 w 194240"/>
                <a:gd name="connsiteY13" fmla="*/ 357300 h 504916"/>
                <a:gd name="connsiteX14" fmla="*/ 68797 w 194240"/>
                <a:gd name="connsiteY14" fmla="*/ 306044 h 504916"/>
                <a:gd name="connsiteX15" fmla="*/ 62647 w 194240"/>
                <a:gd name="connsiteY15" fmla="*/ 53866 h 504916"/>
                <a:gd name="connsiteX0" fmla="*/ 55316 w 186909"/>
                <a:gd name="connsiteY0" fmla="*/ 53866 h 504916"/>
                <a:gd name="connsiteX1" fmla="*/ 110671 w 186909"/>
                <a:gd name="connsiteY1" fmla="*/ 561 h 504916"/>
                <a:gd name="connsiteX2" fmla="*/ 168077 w 186909"/>
                <a:gd name="connsiteY2" fmla="*/ 43615 h 504916"/>
                <a:gd name="connsiteX3" fmla="*/ 153726 w 186909"/>
                <a:gd name="connsiteY3" fmla="*/ 273241 h 504916"/>
                <a:gd name="connsiteX4" fmla="*/ 184479 w 186909"/>
                <a:gd name="connsiteY4" fmla="*/ 414706 h 504916"/>
                <a:gd name="connsiteX5" fmla="*/ 139374 w 186909"/>
                <a:gd name="connsiteY5" fmla="*/ 365501 h 504916"/>
                <a:gd name="connsiteX6" fmla="*/ 159876 w 186909"/>
                <a:gd name="connsiteY6" fmla="*/ 492615 h 504916"/>
                <a:gd name="connsiteX7" fmla="*/ 114771 w 186909"/>
                <a:gd name="connsiteY7" fmla="*/ 396254 h 504916"/>
                <a:gd name="connsiteX8" fmla="*/ 110671 w 186909"/>
                <a:gd name="connsiteY8" fmla="*/ 504916 h 504916"/>
                <a:gd name="connsiteX9" fmla="*/ 84018 w 186909"/>
                <a:gd name="connsiteY9" fmla="*/ 406505 h 504916"/>
                <a:gd name="connsiteX10" fmla="*/ 53265 w 186909"/>
                <a:gd name="connsiteY10" fmla="*/ 498766 h 504916"/>
                <a:gd name="connsiteX11" fmla="*/ 51214 w 186909"/>
                <a:gd name="connsiteY11" fmla="*/ 404455 h 504916"/>
                <a:gd name="connsiteX12" fmla="*/ 6110 w 186909"/>
                <a:gd name="connsiteY12" fmla="*/ 420856 h 504916"/>
                <a:gd name="connsiteX13" fmla="*/ 30712 w 186909"/>
                <a:gd name="connsiteY13" fmla="*/ 357300 h 504916"/>
                <a:gd name="connsiteX14" fmla="*/ 61466 w 186909"/>
                <a:gd name="connsiteY14" fmla="*/ 306044 h 504916"/>
                <a:gd name="connsiteX15" fmla="*/ 55316 w 186909"/>
                <a:gd name="connsiteY15" fmla="*/ 53866 h 504916"/>
                <a:gd name="connsiteX0" fmla="*/ 49504 w 181097"/>
                <a:gd name="connsiteY0" fmla="*/ 53866 h 504916"/>
                <a:gd name="connsiteX1" fmla="*/ 104859 w 181097"/>
                <a:gd name="connsiteY1" fmla="*/ 561 h 504916"/>
                <a:gd name="connsiteX2" fmla="*/ 162265 w 181097"/>
                <a:gd name="connsiteY2" fmla="*/ 43615 h 504916"/>
                <a:gd name="connsiteX3" fmla="*/ 147914 w 181097"/>
                <a:gd name="connsiteY3" fmla="*/ 273241 h 504916"/>
                <a:gd name="connsiteX4" fmla="*/ 178667 w 181097"/>
                <a:gd name="connsiteY4" fmla="*/ 414706 h 504916"/>
                <a:gd name="connsiteX5" fmla="*/ 133562 w 181097"/>
                <a:gd name="connsiteY5" fmla="*/ 365501 h 504916"/>
                <a:gd name="connsiteX6" fmla="*/ 154064 w 181097"/>
                <a:gd name="connsiteY6" fmla="*/ 492615 h 504916"/>
                <a:gd name="connsiteX7" fmla="*/ 108959 w 181097"/>
                <a:gd name="connsiteY7" fmla="*/ 396254 h 504916"/>
                <a:gd name="connsiteX8" fmla="*/ 104859 w 181097"/>
                <a:gd name="connsiteY8" fmla="*/ 504916 h 504916"/>
                <a:gd name="connsiteX9" fmla="*/ 78206 w 181097"/>
                <a:gd name="connsiteY9" fmla="*/ 406505 h 504916"/>
                <a:gd name="connsiteX10" fmla="*/ 47453 w 181097"/>
                <a:gd name="connsiteY10" fmla="*/ 498766 h 504916"/>
                <a:gd name="connsiteX11" fmla="*/ 41301 w 181097"/>
                <a:gd name="connsiteY11" fmla="*/ 400354 h 504916"/>
                <a:gd name="connsiteX12" fmla="*/ 298 w 181097"/>
                <a:gd name="connsiteY12" fmla="*/ 420856 h 504916"/>
                <a:gd name="connsiteX13" fmla="*/ 24900 w 181097"/>
                <a:gd name="connsiteY13" fmla="*/ 357300 h 504916"/>
                <a:gd name="connsiteX14" fmla="*/ 55654 w 181097"/>
                <a:gd name="connsiteY14" fmla="*/ 306044 h 504916"/>
                <a:gd name="connsiteX15" fmla="*/ 49504 w 181097"/>
                <a:gd name="connsiteY15" fmla="*/ 53866 h 504916"/>
                <a:gd name="connsiteX0" fmla="*/ 52664 w 184257"/>
                <a:gd name="connsiteY0" fmla="*/ 53866 h 504916"/>
                <a:gd name="connsiteX1" fmla="*/ 108019 w 184257"/>
                <a:gd name="connsiteY1" fmla="*/ 561 h 504916"/>
                <a:gd name="connsiteX2" fmla="*/ 165425 w 184257"/>
                <a:gd name="connsiteY2" fmla="*/ 43615 h 504916"/>
                <a:gd name="connsiteX3" fmla="*/ 151074 w 184257"/>
                <a:gd name="connsiteY3" fmla="*/ 273241 h 504916"/>
                <a:gd name="connsiteX4" fmla="*/ 181827 w 184257"/>
                <a:gd name="connsiteY4" fmla="*/ 414706 h 504916"/>
                <a:gd name="connsiteX5" fmla="*/ 136722 w 184257"/>
                <a:gd name="connsiteY5" fmla="*/ 365501 h 504916"/>
                <a:gd name="connsiteX6" fmla="*/ 157224 w 184257"/>
                <a:gd name="connsiteY6" fmla="*/ 492615 h 504916"/>
                <a:gd name="connsiteX7" fmla="*/ 112119 w 184257"/>
                <a:gd name="connsiteY7" fmla="*/ 396254 h 504916"/>
                <a:gd name="connsiteX8" fmla="*/ 108019 w 184257"/>
                <a:gd name="connsiteY8" fmla="*/ 504916 h 504916"/>
                <a:gd name="connsiteX9" fmla="*/ 81366 w 184257"/>
                <a:gd name="connsiteY9" fmla="*/ 406505 h 504916"/>
                <a:gd name="connsiteX10" fmla="*/ 50613 w 184257"/>
                <a:gd name="connsiteY10" fmla="*/ 498766 h 504916"/>
                <a:gd name="connsiteX11" fmla="*/ 44461 w 184257"/>
                <a:gd name="connsiteY11" fmla="*/ 400354 h 504916"/>
                <a:gd name="connsiteX12" fmla="*/ 3458 w 184257"/>
                <a:gd name="connsiteY12" fmla="*/ 420856 h 504916"/>
                <a:gd name="connsiteX13" fmla="*/ 28060 w 184257"/>
                <a:gd name="connsiteY13" fmla="*/ 357300 h 504916"/>
                <a:gd name="connsiteX14" fmla="*/ 58814 w 184257"/>
                <a:gd name="connsiteY14" fmla="*/ 306044 h 504916"/>
                <a:gd name="connsiteX15" fmla="*/ 52664 w 184257"/>
                <a:gd name="connsiteY15" fmla="*/ 53866 h 504916"/>
                <a:gd name="connsiteX0" fmla="*/ 52664 w 181873"/>
                <a:gd name="connsiteY0" fmla="*/ 53866 h 504916"/>
                <a:gd name="connsiteX1" fmla="*/ 108019 w 181873"/>
                <a:gd name="connsiteY1" fmla="*/ 561 h 504916"/>
                <a:gd name="connsiteX2" fmla="*/ 165425 w 181873"/>
                <a:gd name="connsiteY2" fmla="*/ 43615 h 504916"/>
                <a:gd name="connsiteX3" fmla="*/ 151074 w 181873"/>
                <a:gd name="connsiteY3" fmla="*/ 273241 h 504916"/>
                <a:gd name="connsiteX4" fmla="*/ 181827 w 181873"/>
                <a:gd name="connsiteY4" fmla="*/ 414706 h 504916"/>
                <a:gd name="connsiteX5" fmla="*/ 142873 w 181873"/>
                <a:gd name="connsiteY5" fmla="*/ 377802 h 504916"/>
                <a:gd name="connsiteX6" fmla="*/ 157224 w 181873"/>
                <a:gd name="connsiteY6" fmla="*/ 492615 h 504916"/>
                <a:gd name="connsiteX7" fmla="*/ 112119 w 181873"/>
                <a:gd name="connsiteY7" fmla="*/ 396254 h 504916"/>
                <a:gd name="connsiteX8" fmla="*/ 108019 w 181873"/>
                <a:gd name="connsiteY8" fmla="*/ 504916 h 504916"/>
                <a:gd name="connsiteX9" fmla="*/ 81366 w 181873"/>
                <a:gd name="connsiteY9" fmla="*/ 406505 h 504916"/>
                <a:gd name="connsiteX10" fmla="*/ 50613 w 181873"/>
                <a:gd name="connsiteY10" fmla="*/ 498766 h 504916"/>
                <a:gd name="connsiteX11" fmla="*/ 44461 w 181873"/>
                <a:gd name="connsiteY11" fmla="*/ 400354 h 504916"/>
                <a:gd name="connsiteX12" fmla="*/ 3458 w 181873"/>
                <a:gd name="connsiteY12" fmla="*/ 420856 h 504916"/>
                <a:gd name="connsiteX13" fmla="*/ 28060 w 181873"/>
                <a:gd name="connsiteY13" fmla="*/ 357300 h 504916"/>
                <a:gd name="connsiteX14" fmla="*/ 58814 w 181873"/>
                <a:gd name="connsiteY14" fmla="*/ 306044 h 504916"/>
                <a:gd name="connsiteX15" fmla="*/ 52664 w 181873"/>
                <a:gd name="connsiteY15" fmla="*/ 53866 h 504916"/>
                <a:gd name="connsiteX0" fmla="*/ 52664 w 181839"/>
                <a:gd name="connsiteY0" fmla="*/ 53866 h 504916"/>
                <a:gd name="connsiteX1" fmla="*/ 108019 w 181839"/>
                <a:gd name="connsiteY1" fmla="*/ 561 h 504916"/>
                <a:gd name="connsiteX2" fmla="*/ 165425 w 181839"/>
                <a:gd name="connsiteY2" fmla="*/ 43615 h 504916"/>
                <a:gd name="connsiteX3" fmla="*/ 151074 w 181839"/>
                <a:gd name="connsiteY3" fmla="*/ 273241 h 504916"/>
                <a:gd name="connsiteX4" fmla="*/ 181827 w 181839"/>
                <a:gd name="connsiteY4" fmla="*/ 414706 h 504916"/>
                <a:gd name="connsiteX5" fmla="*/ 146973 w 181839"/>
                <a:gd name="connsiteY5" fmla="*/ 386003 h 504916"/>
                <a:gd name="connsiteX6" fmla="*/ 157224 w 181839"/>
                <a:gd name="connsiteY6" fmla="*/ 492615 h 504916"/>
                <a:gd name="connsiteX7" fmla="*/ 112119 w 181839"/>
                <a:gd name="connsiteY7" fmla="*/ 396254 h 504916"/>
                <a:gd name="connsiteX8" fmla="*/ 108019 w 181839"/>
                <a:gd name="connsiteY8" fmla="*/ 504916 h 504916"/>
                <a:gd name="connsiteX9" fmla="*/ 81366 w 181839"/>
                <a:gd name="connsiteY9" fmla="*/ 406505 h 504916"/>
                <a:gd name="connsiteX10" fmla="*/ 50613 w 181839"/>
                <a:gd name="connsiteY10" fmla="*/ 498766 h 504916"/>
                <a:gd name="connsiteX11" fmla="*/ 44461 w 181839"/>
                <a:gd name="connsiteY11" fmla="*/ 400354 h 504916"/>
                <a:gd name="connsiteX12" fmla="*/ 3458 w 181839"/>
                <a:gd name="connsiteY12" fmla="*/ 420856 h 504916"/>
                <a:gd name="connsiteX13" fmla="*/ 28060 w 181839"/>
                <a:gd name="connsiteY13" fmla="*/ 357300 h 504916"/>
                <a:gd name="connsiteX14" fmla="*/ 58814 w 181839"/>
                <a:gd name="connsiteY14" fmla="*/ 306044 h 504916"/>
                <a:gd name="connsiteX15" fmla="*/ 52664 w 181839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270875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9467 h 510517"/>
                <a:gd name="connsiteX1" fmla="*/ 100203 w 183758"/>
                <a:gd name="connsiteY1" fmla="*/ 301 h 510517"/>
                <a:gd name="connsiteX2" fmla="*/ 165425 w 183758"/>
                <a:gd name="connsiteY2" fmla="*/ 49216 h 510517"/>
                <a:gd name="connsiteX3" fmla="*/ 151074 w 183758"/>
                <a:gd name="connsiteY3" fmla="*/ 278842 h 510517"/>
                <a:gd name="connsiteX4" fmla="*/ 181827 w 183758"/>
                <a:gd name="connsiteY4" fmla="*/ 420307 h 510517"/>
                <a:gd name="connsiteX5" fmla="*/ 146973 w 183758"/>
                <a:gd name="connsiteY5" fmla="*/ 391604 h 510517"/>
                <a:gd name="connsiteX6" fmla="*/ 157224 w 183758"/>
                <a:gd name="connsiteY6" fmla="*/ 498216 h 510517"/>
                <a:gd name="connsiteX7" fmla="*/ 112119 w 183758"/>
                <a:gd name="connsiteY7" fmla="*/ 401855 h 510517"/>
                <a:gd name="connsiteX8" fmla="*/ 108019 w 183758"/>
                <a:gd name="connsiteY8" fmla="*/ 510517 h 510517"/>
                <a:gd name="connsiteX9" fmla="*/ 81366 w 183758"/>
                <a:gd name="connsiteY9" fmla="*/ 412106 h 510517"/>
                <a:gd name="connsiteX10" fmla="*/ 50613 w 183758"/>
                <a:gd name="connsiteY10" fmla="*/ 504367 h 510517"/>
                <a:gd name="connsiteX11" fmla="*/ 44461 w 183758"/>
                <a:gd name="connsiteY11" fmla="*/ 405955 h 510517"/>
                <a:gd name="connsiteX12" fmla="*/ 3458 w 183758"/>
                <a:gd name="connsiteY12" fmla="*/ 426457 h 510517"/>
                <a:gd name="connsiteX13" fmla="*/ 28060 w 183758"/>
                <a:gd name="connsiteY13" fmla="*/ 362901 h 510517"/>
                <a:gd name="connsiteX14" fmla="*/ 56860 w 183758"/>
                <a:gd name="connsiteY14" fmla="*/ 233491 h 510517"/>
                <a:gd name="connsiteX15" fmla="*/ 52664 w 183758"/>
                <a:gd name="connsiteY15" fmla="*/ 59467 h 510517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85"/>
                <a:gd name="connsiteX1" fmla="*/ 100203 w 183622"/>
                <a:gd name="connsiteY1" fmla="*/ 555 h 510785"/>
                <a:gd name="connsiteX2" fmla="*/ 165425 w 183622"/>
                <a:gd name="connsiteY2" fmla="*/ 49470 h 510785"/>
                <a:gd name="connsiteX3" fmla="*/ 151074 w 183622"/>
                <a:gd name="connsiteY3" fmla="*/ 310357 h 510785"/>
                <a:gd name="connsiteX4" fmla="*/ 181827 w 183622"/>
                <a:gd name="connsiteY4" fmla="*/ 420561 h 510785"/>
                <a:gd name="connsiteX5" fmla="*/ 146973 w 183622"/>
                <a:gd name="connsiteY5" fmla="*/ 391858 h 510785"/>
                <a:gd name="connsiteX6" fmla="*/ 157224 w 183622"/>
                <a:gd name="connsiteY6" fmla="*/ 498470 h 510785"/>
                <a:gd name="connsiteX7" fmla="*/ 112119 w 183622"/>
                <a:gd name="connsiteY7" fmla="*/ 402109 h 510785"/>
                <a:gd name="connsiteX8" fmla="*/ 108019 w 183622"/>
                <a:gd name="connsiteY8" fmla="*/ 510771 h 510785"/>
                <a:gd name="connsiteX9" fmla="*/ 77459 w 183622"/>
                <a:gd name="connsiteY9" fmla="*/ 410406 h 510785"/>
                <a:gd name="connsiteX10" fmla="*/ 50613 w 183622"/>
                <a:gd name="connsiteY10" fmla="*/ 504621 h 510785"/>
                <a:gd name="connsiteX11" fmla="*/ 44461 w 183622"/>
                <a:gd name="connsiteY11" fmla="*/ 406209 h 510785"/>
                <a:gd name="connsiteX12" fmla="*/ 3458 w 183622"/>
                <a:gd name="connsiteY12" fmla="*/ 426711 h 510785"/>
                <a:gd name="connsiteX13" fmla="*/ 28060 w 183622"/>
                <a:gd name="connsiteY13" fmla="*/ 363155 h 510785"/>
                <a:gd name="connsiteX14" fmla="*/ 56860 w 183622"/>
                <a:gd name="connsiteY14" fmla="*/ 233745 h 510785"/>
                <a:gd name="connsiteX15" fmla="*/ 52664 w 183622"/>
                <a:gd name="connsiteY15" fmla="*/ 59721 h 510785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94408 h 545501"/>
                <a:gd name="connsiteX1" fmla="*/ 102157 w 183622"/>
                <a:gd name="connsiteY1" fmla="*/ 73 h 545501"/>
                <a:gd name="connsiteX2" fmla="*/ 165425 w 183622"/>
                <a:gd name="connsiteY2" fmla="*/ 84157 h 545501"/>
                <a:gd name="connsiteX3" fmla="*/ 151074 w 183622"/>
                <a:gd name="connsiteY3" fmla="*/ 345044 h 545501"/>
                <a:gd name="connsiteX4" fmla="*/ 181827 w 183622"/>
                <a:gd name="connsiteY4" fmla="*/ 455248 h 545501"/>
                <a:gd name="connsiteX5" fmla="*/ 146973 w 183622"/>
                <a:gd name="connsiteY5" fmla="*/ 426545 h 545501"/>
                <a:gd name="connsiteX6" fmla="*/ 157224 w 183622"/>
                <a:gd name="connsiteY6" fmla="*/ 533157 h 545501"/>
                <a:gd name="connsiteX7" fmla="*/ 112119 w 183622"/>
                <a:gd name="connsiteY7" fmla="*/ 436796 h 545501"/>
                <a:gd name="connsiteX8" fmla="*/ 108019 w 183622"/>
                <a:gd name="connsiteY8" fmla="*/ 545458 h 545501"/>
                <a:gd name="connsiteX9" fmla="*/ 77459 w 183622"/>
                <a:gd name="connsiteY9" fmla="*/ 445093 h 545501"/>
                <a:gd name="connsiteX10" fmla="*/ 50613 w 183622"/>
                <a:gd name="connsiteY10" fmla="*/ 539308 h 545501"/>
                <a:gd name="connsiteX11" fmla="*/ 44461 w 183622"/>
                <a:gd name="connsiteY11" fmla="*/ 440896 h 545501"/>
                <a:gd name="connsiteX12" fmla="*/ 3458 w 183622"/>
                <a:gd name="connsiteY12" fmla="*/ 461398 h 545501"/>
                <a:gd name="connsiteX13" fmla="*/ 28060 w 183622"/>
                <a:gd name="connsiteY13" fmla="*/ 397842 h 545501"/>
                <a:gd name="connsiteX14" fmla="*/ 56860 w 183622"/>
                <a:gd name="connsiteY14" fmla="*/ 268432 h 545501"/>
                <a:gd name="connsiteX15" fmla="*/ 52664 w 183622"/>
                <a:gd name="connsiteY15" fmla="*/ 94408 h 545501"/>
                <a:gd name="connsiteX0" fmla="*/ 52664 w 183622"/>
                <a:gd name="connsiteY0" fmla="*/ 99119 h 550212"/>
                <a:gd name="connsiteX1" fmla="*/ 102157 w 183622"/>
                <a:gd name="connsiteY1" fmla="*/ 4784 h 550212"/>
                <a:gd name="connsiteX2" fmla="*/ 165425 w 183622"/>
                <a:gd name="connsiteY2" fmla="*/ 49791 h 550212"/>
                <a:gd name="connsiteX3" fmla="*/ 151074 w 183622"/>
                <a:gd name="connsiteY3" fmla="*/ 349755 h 550212"/>
                <a:gd name="connsiteX4" fmla="*/ 181827 w 183622"/>
                <a:gd name="connsiteY4" fmla="*/ 459959 h 550212"/>
                <a:gd name="connsiteX5" fmla="*/ 146973 w 183622"/>
                <a:gd name="connsiteY5" fmla="*/ 431256 h 550212"/>
                <a:gd name="connsiteX6" fmla="*/ 157224 w 183622"/>
                <a:gd name="connsiteY6" fmla="*/ 537868 h 550212"/>
                <a:gd name="connsiteX7" fmla="*/ 112119 w 183622"/>
                <a:gd name="connsiteY7" fmla="*/ 441507 h 550212"/>
                <a:gd name="connsiteX8" fmla="*/ 108019 w 183622"/>
                <a:gd name="connsiteY8" fmla="*/ 550169 h 550212"/>
                <a:gd name="connsiteX9" fmla="*/ 77459 w 183622"/>
                <a:gd name="connsiteY9" fmla="*/ 449804 h 550212"/>
                <a:gd name="connsiteX10" fmla="*/ 50613 w 183622"/>
                <a:gd name="connsiteY10" fmla="*/ 544019 h 550212"/>
                <a:gd name="connsiteX11" fmla="*/ 44461 w 183622"/>
                <a:gd name="connsiteY11" fmla="*/ 445607 h 550212"/>
                <a:gd name="connsiteX12" fmla="*/ 3458 w 183622"/>
                <a:gd name="connsiteY12" fmla="*/ 466109 h 550212"/>
                <a:gd name="connsiteX13" fmla="*/ 28060 w 183622"/>
                <a:gd name="connsiteY13" fmla="*/ 402553 h 550212"/>
                <a:gd name="connsiteX14" fmla="*/ 56860 w 183622"/>
                <a:gd name="connsiteY14" fmla="*/ 273143 h 550212"/>
                <a:gd name="connsiteX15" fmla="*/ 52664 w 183622"/>
                <a:gd name="connsiteY15" fmla="*/ 99119 h 550212"/>
                <a:gd name="connsiteX0" fmla="*/ 52664 w 183622"/>
                <a:gd name="connsiteY0" fmla="*/ 52963 h 547041"/>
                <a:gd name="connsiteX1" fmla="*/ 102157 w 183622"/>
                <a:gd name="connsiteY1" fmla="*/ 1613 h 547041"/>
                <a:gd name="connsiteX2" fmla="*/ 165425 w 183622"/>
                <a:gd name="connsiteY2" fmla="*/ 46620 h 547041"/>
                <a:gd name="connsiteX3" fmla="*/ 151074 w 183622"/>
                <a:gd name="connsiteY3" fmla="*/ 346584 h 547041"/>
                <a:gd name="connsiteX4" fmla="*/ 181827 w 183622"/>
                <a:gd name="connsiteY4" fmla="*/ 456788 h 547041"/>
                <a:gd name="connsiteX5" fmla="*/ 146973 w 183622"/>
                <a:gd name="connsiteY5" fmla="*/ 428085 h 547041"/>
                <a:gd name="connsiteX6" fmla="*/ 157224 w 183622"/>
                <a:gd name="connsiteY6" fmla="*/ 534697 h 547041"/>
                <a:gd name="connsiteX7" fmla="*/ 112119 w 183622"/>
                <a:gd name="connsiteY7" fmla="*/ 438336 h 547041"/>
                <a:gd name="connsiteX8" fmla="*/ 108019 w 183622"/>
                <a:gd name="connsiteY8" fmla="*/ 546998 h 547041"/>
                <a:gd name="connsiteX9" fmla="*/ 77459 w 183622"/>
                <a:gd name="connsiteY9" fmla="*/ 446633 h 547041"/>
                <a:gd name="connsiteX10" fmla="*/ 50613 w 183622"/>
                <a:gd name="connsiteY10" fmla="*/ 540848 h 547041"/>
                <a:gd name="connsiteX11" fmla="*/ 44461 w 183622"/>
                <a:gd name="connsiteY11" fmla="*/ 442436 h 547041"/>
                <a:gd name="connsiteX12" fmla="*/ 3458 w 183622"/>
                <a:gd name="connsiteY12" fmla="*/ 462938 h 547041"/>
                <a:gd name="connsiteX13" fmla="*/ 28060 w 183622"/>
                <a:gd name="connsiteY13" fmla="*/ 399382 h 547041"/>
                <a:gd name="connsiteX14" fmla="*/ 56860 w 183622"/>
                <a:gd name="connsiteY14" fmla="*/ 269972 h 547041"/>
                <a:gd name="connsiteX15" fmla="*/ 52664 w 183622"/>
                <a:gd name="connsiteY15" fmla="*/ 52963 h 547041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3622" h="555612">
                  <a:moveTo>
                    <a:pt x="52664" y="61534"/>
                  </a:moveTo>
                  <a:cubicBezTo>
                    <a:pt x="59888" y="15179"/>
                    <a:pt x="81410" y="1472"/>
                    <a:pt x="100203" y="415"/>
                  </a:cubicBezTo>
                  <a:cubicBezTo>
                    <a:pt x="118996" y="-642"/>
                    <a:pt x="156947" y="-3932"/>
                    <a:pt x="165425" y="55191"/>
                  </a:cubicBezTo>
                  <a:cubicBezTo>
                    <a:pt x="173903" y="114314"/>
                    <a:pt x="148340" y="286794"/>
                    <a:pt x="151074" y="355155"/>
                  </a:cubicBezTo>
                  <a:cubicBezTo>
                    <a:pt x="153808" y="423516"/>
                    <a:pt x="192279" y="447868"/>
                    <a:pt x="181827" y="465359"/>
                  </a:cubicBezTo>
                  <a:cubicBezTo>
                    <a:pt x="171375" y="482850"/>
                    <a:pt x="151074" y="423671"/>
                    <a:pt x="146973" y="436656"/>
                  </a:cubicBezTo>
                  <a:cubicBezTo>
                    <a:pt x="142873" y="449641"/>
                    <a:pt x="171138" y="533553"/>
                    <a:pt x="157224" y="543268"/>
                  </a:cubicBezTo>
                  <a:cubicBezTo>
                    <a:pt x="143310" y="552983"/>
                    <a:pt x="120320" y="444857"/>
                    <a:pt x="112119" y="446907"/>
                  </a:cubicBezTo>
                  <a:cubicBezTo>
                    <a:pt x="103918" y="448957"/>
                    <a:pt x="123565" y="558094"/>
                    <a:pt x="108019" y="555569"/>
                  </a:cubicBezTo>
                  <a:cubicBezTo>
                    <a:pt x="92473" y="553044"/>
                    <a:pt x="87027" y="456229"/>
                    <a:pt x="77459" y="455204"/>
                  </a:cubicBezTo>
                  <a:cubicBezTo>
                    <a:pt x="67891" y="454179"/>
                    <a:pt x="67836" y="548164"/>
                    <a:pt x="50613" y="549419"/>
                  </a:cubicBezTo>
                  <a:cubicBezTo>
                    <a:pt x="33390" y="550674"/>
                    <a:pt x="52320" y="463992"/>
                    <a:pt x="44461" y="451007"/>
                  </a:cubicBezTo>
                  <a:cubicBezTo>
                    <a:pt x="36602" y="438022"/>
                    <a:pt x="16442" y="478685"/>
                    <a:pt x="3458" y="471509"/>
                  </a:cubicBezTo>
                  <a:cubicBezTo>
                    <a:pt x="-9526" y="464333"/>
                    <a:pt x="17467" y="429480"/>
                    <a:pt x="28060" y="407953"/>
                  </a:cubicBezTo>
                  <a:cubicBezTo>
                    <a:pt x="60144" y="359073"/>
                    <a:pt x="59236" y="343593"/>
                    <a:pt x="56860" y="278543"/>
                  </a:cubicBezTo>
                  <a:cubicBezTo>
                    <a:pt x="54484" y="213493"/>
                    <a:pt x="45440" y="107889"/>
                    <a:pt x="52664" y="61534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CD680AE8-B8A1-466E-84CE-9ACDF1FEA230}"/>
                </a:ext>
              </a:extLst>
            </p:cNvPr>
            <p:cNvSpPr/>
            <p:nvPr/>
          </p:nvSpPr>
          <p:spPr>
            <a:xfrm rot="20791884">
              <a:off x="6298385" y="3186196"/>
              <a:ext cx="226497" cy="384246"/>
            </a:xfrm>
            <a:custGeom>
              <a:avLst/>
              <a:gdLst>
                <a:gd name="connsiteX0" fmla="*/ 26048 w 207295"/>
                <a:gd name="connsiteY0" fmla="*/ 89400 h 310281"/>
                <a:gd name="connsiteX1" fmla="*/ 88597 w 207295"/>
                <a:gd name="connsiteY1" fmla="*/ 44 h 310281"/>
                <a:gd name="connsiteX2" fmla="*/ 171995 w 207295"/>
                <a:gd name="connsiteY2" fmla="*/ 80464 h 310281"/>
                <a:gd name="connsiteX3" fmla="*/ 204758 w 207295"/>
                <a:gd name="connsiteY3" fmla="*/ 274067 h 310281"/>
                <a:gd name="connsiteX4" fmla="*/ 109446 w 207295"/>
                <a:gd name="connsiteY4" fmla="*/ 294916 h 310281"/>
                <a:gd name="connsiteX5" fmla="*/ 5199 w 207295"/>
                <a:gd name="connsiteY5" fmla="*/ 294916 h 310281"/>
                <a:gd name="connsiteX6" fmla="*/ 26048 w 207295"/>
                <a:gd name="connsiteY6" fmla="*/ 89400 h 310281"/>
                <a:gd name="connsiteX0" fmla="*/ 25027 w 206625"/>
                <a:gd name="connsiteY0" fmla="*/ 89400 h 324978"/>
                <a:gd name="connsiteX1" fmla="*/ 87576 w 206625"/>
                <a:gd name="connsiteY1" fmla="*/ 44 h 324978"/>
                <a:gd name="connsiteX2" fmla="*/ 170974 w 206625"/>
                <a:gd name="connsiteY2" fmla="*/ 80464 h 324978"/>
                <a:gd name="connsiteX3" fmla="*/ 203737 w 206625"/>
                <a:gd name="connsiteY3" fmla="*/ 274067 h 324978"/>
                <a:gd name="connsiteX4" fmla="*/ 102468 w 206625"/>
                <a:gd name="connsiteY4" fmla="*/ 321723 h 324978"/>
                <a:gd name="connsiteX5" fmla="*/ 4178 w 206625"/>
                <a:gd name="connsiteY5" fmla="*/ 294916 h 324978"/>
                <a:gd name="connsiteX6" fmla="*/ 25027 w 206625"/>
                <a:gd name="connsiteY6" fmla="*/ 89400 h 324978"/>
                <a:gd name="connsiteX0" fmla="*/ 25027 w 215052"/>
                <a:gd name="connsiteY0" fmla="*/ 89406 h 325089"/>
                <a:gd name="connsiteX1" fmla="*/ 87576 w 215052"/>
                <a:gd name="connsiteY1" fmla="*/ 50 h 325089"/>
                <a:gd name="connsiteX2" fmla="*/ 170974 w 215052"/>
                <a:gd name="connsiteY2" fmla="*/ 80470 h 325089"/>
                <a:gd name="connsiteX3" fmla="*/ 212673 w 215052"/>
                <a:gd name="connsiteY3" fmla="*/ 300880 h 325089"/>
                <a:gd name="connsiteX4" fmla="*/ 102468 w 215052"/>
                <a:gd name="connsiteY4" fmla="*/ 321729 h 325089"/>
                <a:gd name="connsiteX5" fmla="*/ 4178 w 215052"/>
                <a:gd name="connsiteY5" fmla="*/ 294922 h 325089"/>
                <a:gd name="connsiteX6" fmla="*/ 25027 w 215052"/>
                <a:gd name="connsiteY6" fmla="*/ 89406 h 325089"/>
                <a:gd name="connsiteX0" fmla="*/ 33149 w 223174"/>
                <a:gd name="connsiteY0" fmla="*/ 89406 h 331862"/>
                <a:gd name="connsiteX1" fmla="*/ 95698 w 223174"/>
                <a:gd name="connsiteY1" fmla="*/ 50 h 331862"/>
                <a:gd name="connsiteX2" fmla="*/ 179096 w 223174"/>
                <a:gd name="connsiteY2" fmla="*/ 80470 h 331862"/>
                <a:gd name="connsiteX3" fmla="*/ 220795 w 223174"/>
                <a:gd name="connsiteY3" fmla="*/ 300880 h 331862"/>
                <a:gd name="connsiteX4" fmla="*/ 110590 w 223174"/>
                <a:gd name="connsiteY4" fmla="*/ 321729 h 331862"/>
                <a:gd name="connsiteX5" fmla="*/ 3365 w 223174"/>
                <a:gd name="connsiteY5" fmla="*/ 309814 h 331862"/>
                <a:gd name="connsiteX6" fmla="*/ 33149 w 223174"/>
                <a:gd name="connsiteY6" fmla="*/ 89406 h 331862"/>
                <a:gd name="connsiteX0" fmla="*/ 23550 w 225489"/>
                <a:gd name="connsiteY0" fmla="*/ 104561 h 331102"/>
                <a:gd name="connsiteX1" fmla="*/ 98013 w 225489"/>
                <a:gd name="connsiteY1" fmla="*/ 312 h 331102"/>
                <a:gd name="connsiteX2" fmla="*/ 181411 w 225489"/>
                <a:gd name="connsiteY2" fmla="*/ 80732 h 331102"/>
                <a:gd name="connsiteX3" fmla="*/ 223110 w 225489"/>
                <a:gd name="connsiteY3" fmla="*/ 301142 h 331102"/>
                <a:gd name="connsiteX4" fmla="*/ 112905 w 225489"/>
                <a:gd name="connsiteY4" fmla="*/ 321991 h 331102"/>
                <a:gd name="connsiteX5" fmla="*/ 5680 w 225489"/>
                <a:gd name="connsiteY5" fmla="*/ 310076 h 331102"/>
                <a:gd name="connsiteX6" fmla="*/ 23550 w 225489"/>
                <a:gd name="connsiteY6" fmla="*/ 104561 h 331102"/>
                <a:gd name="connsiteX0" fmla="*/ 23550 w 227742"/>
                <a:gd name="connsiteY0" fmla="*/ 104561 h 331102"/>
                <a:gd name="connsiteX1" fmla="*/ 98013 w 227742"/>
                <a:gd name="connsiteY1" fmla="*/ 312 h 331102"/>
                <a:gd name="connsiteX2" fmla="*/ 196304 w 227742"/>
                <a:gd name="connsiteY2" fmla="*/ 80732 h 331102"/>
                <a:gd name="connsiteX3" fmla="*/ 223110 w 227742"/>
                <a:gd name="connsiteY3" fmla="*/ 301142 h 331102"/>
                <a:gd name="connsiteX4" fmla="*/ 112905 w 227742"/>
                <a:gd name="connsiteY4" fmla="*/ 321991 h 331102"/>
                <a:gd name="connsiteX5" fmla="*/ 5680 w 227742"/>
                <a:gd name="connsiteY5" fmla="*/ 310076 h 331102"/>
                <a:gd name="connsiteX6" fmla="*/ 23550 w 227742"/>
                <a:gd name="connsiteY6" fmla="*/ 104561 h 331102"/>
                <a:gd name="connsiteX0" fmla="*/ 19305 w 229454"/>
                <a:gd name="connsiteY0" fmla="*/ 68648 h 333403"/>
                <a:gd name="connsiteX1" fmla="*/ 99725 w 229454"/>
                <a:gd name="connsiteY1" fmla="*/ 141 h 333403"/>
                <a:gd name="connsiteX2" fmla="*/ 198016 w 229454"/>
                <a:gd name="connsiteY2" fmla="*/ 80561 h 333403"/>
                <a:gd name="connsiteX3" fmla="*/ 224822 w 229454"/>
                <a:gd name="connsiteY3" fmla="*/ 300971 h 333403"/>
                <a:gd name="connsiteX4" fmla="*/ 114617 w 229454"/>
                <a:gd name="connsiteY4" fmla="*/ 321820 h 333403"/>
                <a:gd name="connsiteX5" fmla="*/ 7392 w 229454"/>
                <a:gd name="connsiteY5" fmla="*/ 309905 h 333403"/>
                <a:gd name="connsiteX6" fmla="*/ 19305 w 229454"/>
                <a:gd name="connsiteY6" fmla="*/ 68648 h 333403"/>
                <a:gd name="connsiteX0" fmla="*/ 19305 w 226896"/>
                <a:gd name="connsiteY0" fmla="*/ 68558 h 333313"/>
                <a:gd name="connsiteX1" fmla="*/ 99725 w 226896"/>
                <a:gd name="connsiteY1" fmla="*/ 51 h 333313"/>
                <a:gd name="connsiteX2" fmla="*/ 180145 w 226896"/>
                <a:gd name="connsiteY2" fmla="*/ 62599 h 333313"/>
                <a:gd name="connsiteX3" fmla="*/ 224822 w 226896"/>
                <a:gd name="connsiteY3" fmla="*/ 300881 h 333313"/>
                <a:gd name="connsiteX4" fmla="*/ 114617 w 226896"/>
                <a:gd name="connsiteY4" fmla="*/ 321730 h 333313"/>
                <a:gd name="connsiteX5" fmla="*/ 7392 w 226896"/>
                <a:gd name="connsiteY5" fmla="*/ 309815 h 333313"/>
                <a:gd name="connsiteX6" fmla="*/ 19305 w 226896"/>
                <a:gd name="connsiteY6" fmla="*/ 68558 h 333313"/>
                <a:gd name="connsiteX0" fmla="*/ 18790 w 226497"/>
                <a:gd name="connsiteY0" fmla="*/ 95334 h 360089"/>
                <a:gd name="connsiteX1" fmla="*/ 84318 w 226497"/>
                <a:gd name="connsiteY1" fmla="*/ 20 h 360089"/>
                <a:gd name="connsiteX2" fmla="*/ 179630 w 226497"/>
                <a:gd name="connsiteY2" fmla="*/ 89375 h 360089"/>
                <a:gd name="connsiteX3" fmla="*/ 224307 w 226497"/>
                <a:gd name="connsiteY3" fmla="*/ 327657 h 360089"/>
                <a:gd name="connsiteX4" fmla="*/ 114102 w 226497"/>
                <a:gd name="connsiteY4" fmla="*/ 348506 h 360089"/>
                <a:gd name="connsiteX5" fmla="*/ 6877 w 226497"/>
                <a:gd name="connsiteY5" fmla="*/ 336591 h 360089"/>
                <a:gd name="connsiteX6" fmla="*/ 18790 w 226497"/>
                <a:gd name="connsiteY6" fmla="*/ 95334 h 360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6497" h="360089">
                  <a:moveTo>
                    <a:pt x="18790" y="95334"/>
                  </a:moveTo>
                  <a:cubicBezTo>
                    <a:pt x="31697" y="39239"/>
                    <a:pt x="57511" y="1013"/>
                    <a:pt x="84318" y="20"/>
                  </a:cubicBezTo>
                  <a:cubicBezTo>
                    <a:pt x="111125" y="-973"/>
                    <a:pt x="156299" y="34769"/>
                    <a:pt x="179630" y="89375"/>
                  </a:cubicBezTo>
                  <a:cubicBezTo>
                    <a:pt x="202961" y="143981"/>
                    <a:pt x="235228" y="284469"/>
                    <a:pt x="224307" y="327657"/>
                  </a:cubicBezTo>
                  <a:cubicBezTo>
                    <a:pt x="213386" y="370845"/>
                    <a:pt x="147362" y="345031"/>
                    <a:pt x="114102" y="348506"/>
                  </a:cubicBezTo>
                  <a:cubicBezTo>
                    <a:pt x="80842" y="351981"/>
                    <a:pt x="22762" y="378786"/>
                    <a:pt x="6877" y="336591"/>
                  </a:cubicBezTo>
                  <a:cubicBezTo>
                    <a:pt x="-9008" y="294396"/>
                    <a:pt x="5883" y="151429"/>
                    <a:pt x="18790" y="95334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r>
                <a:rPr lang="en-US" sz="2700" dirty="0">
                  <a:solidFill>
                    <a:prstClr val="white"/>
                  </a:solidFill>
                  <a:latin typeface="Calibri" panose="020F0502020204030204"/>
                </a:rPr>
                <a:t>        </a:t>
              </a:r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9A3C4ACE-FACE-49F0-A32E-13CA8D35DEF9}"/>
                </a:ext>
              </a:extLst>
            </p:cNvPr>
            <p:cNvSpPr/>
            <p:nvPr/>
          </p:nvSpPr>
          <p:spPr>
            <a:xfrm>
              <a:off x="5506571" y="5172971"/>
              <a:ext cx="294228" cy="112275"/>
            </a:xfrm>
            <a:custGeom>
              <a:avLst/>
              <a:gdLst>
                <a:gd name="connsiteX0" fmla="*/ 221209 w 244329"/>
                <a:gd name="connsiteY0" fmla="*/ 9633 h 114404"/>
                <a:gd name="connsiteX1" fmla="*/ 237008 w 244329"/>
                <a:gd name="connsiteY1" fmla="*/ 88631 h 114404"/>
                <a:gd name="connsiteX2" fmla="*/ 126411 w 244329"/>
                <a:gd name="connsiteY2" fmla="*/ 102456 h 114404"/>
                <a:gd name="connsiteX3" fmla="*/ 15 w 244329"/>
                <a:gd name="connsiteY3" fmla="*/ 108380 h 114404"/>
                <a:gd name="connsiteX4" fmla="*/ 118511 w 244329"/>
                <a:gd name="connsiteY4" fmla="*/ 11608 h 114404"/>
                <a:gd name="connsiteX5" fmla="*/ 221209 w 244329"/>
                <a:gd name="connsiteY5" fmla="*/ 9633 h 114404"/>
                <a:gd name="connsiteX0" fmla="*/ 223184 w 246304"/>
                <a:gd name="connsiteY0" fmla="*/ 8926 h 102196"/>
                <a:gd name="connsiteX1" fmla="*/ 238983 w 246304"/>
                <a:gd name="connsiteY1" fmla="*/ 87924 h 102196"/>
                <a:gd name="connsiteX2" fmla="*/ 128386 w 246304"/>
                <a:gd name="connsiteY2" fmla="*/ 101749 h 102196"/>
                <a:gd name="connsiteX3" fmla="*/ 15 w 246304"/>
                <a:gd name="connsiteY3" fmla="*/ 89899 h 102196"/>
                <a:gd name="connsiteX4" fmla="*/ 120486 w 246304"/>
                <a:gd name="connsiteY4" fmla="*/ 10901 h 102196"/>
                <a:gd name="connsiteX5" fmla="*/ 223184 w 246304"/>
                <a:gd name="connsiteY5" fmla="*/ 8926 h 102196"/>
                <a:gd name="connsiteX0" fmla="*/ 223184 w 246889"/>
                <a:gd name="connsiteY0" fmla="*/ 8926 h 97266"/>
                <a:gd name="connsiteX1" fmla="*/ 238983 w 246889"/>
                <a:gd name="connsiteY1" fmla="*/ 87924 h 97266"/>
                <a:gd name="connsiteX2" fmla="*/ 120486 w 246889"/>
                <a:gd name="connsiteY2" fmla="*/ 91875 h 97266"/>
                <a:gd name="connsiteX3" fmla="*/ 15 w 246889"/>
                <a:gd name="connsiteY3" fmla="*/ 89899 h 97266"/>
                <a:gd name="connsiteX4" fmla="*/ 120486 w 246889"/>
                <a:gd name="connsiteY4" fmla="*/ 10901 h 97266"/>
                <a:gd name="connsiteX5" fmla="*/ 223184 w 246889"/>
                <a:gd name="connsiteY5" fmla="*/ 8926 h 97266"/>
                <a:gd name="connsiteX0" fmla="*/ 223194 w 248288"/>
                <a:gd name="connsiteY0" fmla="*/ 4930 h 93270"/>
                <a:gd name="connsiteX1" fmla="*/ 238993 w 248288"/>
                <a:gd name="connsiteY1" fmla="*/ 83928 h 93270"/>
                <a:gd name="connsiteX2" fmla="*/ 120496 w 248288"/>
                <a:gd name="connsiteY2" fmla="*/ 87879 h 93270"/>
                <a:gd name="connsiteX3" fmla="*/ 25 w 248288"/>
                <a:gd name="connsiteY3" fmla="*/ 85903 h 93270"/>
                <a:gd name="connsiteX4" fmla="*/ 84947 w 248288"/>
                <a:gd name="connsiteY4" fmla="*/ 16780 h 93270"/>
                <a:gd name="connsiteX5" fmla="*/ 223194 w 248288"/>
                <a:gd name="connsiteY5" fmla="*/ 4930 h 93270"/>
                <a:gd name="connsiteX0" fmla="*/ 223184 w 246683"/>
                <a:gd name="connsiteY0" fmla="*/ 13745 h 102085"/>
                <a:gd name="connsiteX1" fmla="*/ 238983 w 246683"/>
                <a:gd name="connsiteY1" fmla="*/ 92743 h 102085"/>
                <a:gd name="connsiteX2" fmla="*/ 120486 w 246683"/>
                <a:gd name="connsiteY2" fmla="*/ 96694 h 102085"/>
                <a:gd name="connsiteX3" fmla="*/ 15 w 246683"/>
                <a:gd name="connsiteY3" fmla="*/ 94718 h 102085"/>
                <a:gd name="connsiteX4" fmla="*/ 126411 w 246683"/>
                <a:gd name="connsiteY4" fmla="*/ 7820 h 102085"/>
                <a:gd name="connsiteX5" fmla="*/ 223184 w 246683"/>
                <a:gd name="connsiteY5" fmla="*/ 13745 h 102085"/>
                <a:gd name="connsiteX0" fmla="*/ 223187 w 246686"/>
                <a:gd name="connsiteY0" fmla="*/ 7550 h 95890"/>
                <a:gd name="connsiteX1" fmla="*/ 238986 w 246686"/>
                <a:gd name="connsiteY1" fmla="*/ 86548 h 95890"/>
                <a:gd name="connsiteX2" fmla="*/ 120489 w 246686"/>
                <a:gd name="connsiteY2" fmla="*/ 90499 h 95890"/>
                <a:gd name="connsiteX3" fmla="*/ 18 w 246686"/>
                <a:gd name="connsiteY3" fmla="*/ 88523 h 95890"/>
                <a:gd name="connsiteX4" fmla="*/ 126414 w 246686"/>
                <a:gd name="connsiteY4" fmla="*/ 1625 h 95890"/>
                <a:gd name="connsiteX5" fmla="*/ 223187 w 246686"/>
                <a:gd name="connsiteY5" fmla="*/ 7550 h 95890"/>
                <a:gd name="connsiteX0" fmla="*/ 227133 w 248013"/>
                <a:gd name="connsiteY0" fmla="*/ 13746 h 102086"/>
                <a:gd name="connsiteX1" fmla="*/ 238983 w 248013"/>
                <a:gd name="connsiteY1" fmla="*/ 92744 h 102086"/>
                <a:gd name="connsiteX2" fmla="*/ 120486 w 248013"/>
                <a:gd name="connsiteY2" fmla="*/ 96695 h 102086"/>
                <a:gd name="connsiteX3" fmla="*/ 15 w 248013"/>
                <a:gd name="connsiteY3" fmla="*/ 94719 h 102086"/>
                <a:gd name="connsiteX4" fmla="*/ 126411 w 248013"/>
                <a:gd name="connsiteY4" fmla="*/ 7821 h 102086"/>
                <a:gd name="connsiteX5" fmla="*/ 227133 w 248013"/>
                <a:gd name="connsiteY5" fmla="*/ 13746 h 102086"/>
                <a:gd name="connsiteX0" fmla="*/ 227133 w 249041"/>
                <a:gd name="connsiteY0" fmla="*/ 11407 h 99747"/>
                <a:gd name="connsiteX1" fmla="*/ 238983 w 249041"/>
                <a:gd name="connsiteY1" fmla="*/ 90405 h 99747"/>
                <a:gd name="connsiteX2" fmla="*/ 120486 w 249041"/>
                <a:gd name="connsiteY2" fmla="*/ 94356 h 99747"/>
                <a:gd name="connsiteX3" fmla="*/ 15 w 249041"/>
                <a:gd name="connsiteY3" fmla="*/ 92380 h 99747"/>
                <a:gd name="connsiteX4" fmla="*/ 126411 w 249041"/>
                <a:gd name="connsiteY4" fmla="*/ 5482 h 99747"/>
                <a:gd name="connsiteX5" fmla="*/ 227133 w 249041"/>
                <a:gd name="connsiteY5" fmla="*/ 11407 h 99747"/>
                <a:gd name="connsiteX0" fmla="*/ 227133 w 243144"/>
                <a:gd name="connsiteY0" fmla="*/ 11407 h 101983"/>
                <a:gd name="connsiteX1" fmla="*/ 238983 w 243144"/>
                <a:gd name="connsiteY1" fmla="*/ 90405 h 101983"/>
                <a:gd name="connsiteX2" fmla="*/ 120486 w 243144"/>
                <a:gd name="connsiteY2" fmla="*/ 94356 h 101983"/>
                <a:gd name="connsiteX3" fmla="*/ 15 w 243144"/>
                <a:gd name="connsiteY3" fmla="*/ 92380 h 101983"/>
                <a:gd name="connsiteX4" fmla="*/ 126411 w 243144"/>
                <a:gd name="connsiteY4" fmla="*/ 5482 h 101983"/>
                <a:gd name="connsiteX5" fmla="*/ 227133 w 243144"/>
                <a:gd name="connsiteY5" fmla="*/ 11407 h 101983"/>
                <a:gd name="connsiteX0" fmla="*/ 227133 w 243144"/>
                <a:gd name="connsiteY0" fmla="*/ 11407 h 107617"/>
                <a:gd name="connsiteX1" fmla="*/ 238983 w 243144"/>
                <a:gd name="connsiteY1" fmla="*/ 90405 h 107617"/>
                <a:gd name="connsiteX2" fmla="*/ 120486 w 243144"/>
                <a:gd name="connsiteY2" fmla="*/ 94356 h 107617"/>
                <a:gd name="connsiteX3" fmla="*/ 15 w 243144"/>
                <a:gd name="connsiteY3" fmla="*/ 92380 h 107617"/>
                <a:gd name="connsiteX4" fmla="*/ 126411 w 243144"/>
                <a:gd name="connsiteY4" fmla="*/ 5482 h 107617"/>
                <a:gd name="connsiteX5" fmla="*/ 227133 w 243144"/>
                <a:gd name="connsiteY5" fmla="*/ 11407 h 107617"/>
                <a:gd name="connsiteX0" fmla="*/ 227133 w 247182"/>
                <a:gd name="connsiteY0" fmla="*/ 11407 h 107617"/>
                <a:gd name="connsiteX1" fmla="*/ 238983 w 247182"/>
                <a:gd name="connsiteY1" fmla="*/ 90405 h 107617"/>
                <a:gd name="connsiteX2" fmla="*/ 146160 w 247182"/>
                <a:gd name="connsiteY2" fmla="*/ 94356 h 107617"/>
                <a:gd name="connsiteX3" fmla="*/ 15 w 247182"/>
                <a:gd name="connsiteY3" fmla="*/ 92380 h 107617"/>
                <a:gd name="connsiteX4" fmla="*/ 126411 w 247182"/>
                <a:gd name="connsiteY4" fmla="*/ 5482 h 107617"/>
                <a:gd name="connsiteX5" fmla="*/ 227133 w 247182"/>
                <a:gd name="connsiteY5" fmla="*/ 11407 h 107617"/>
                <a:gd name="connsiteX0" fmla="*/ 227133 w 247453"/>
                <a:gd name="connsiteY0" fmla="*/ 14122 h 110034"/>
                <a:gd name="connsiteX1" fmla="*/ 240747 w 247453"/>
                <a:gd name="connsiteY1" fmla="*/ 100740 h 110034"/>
                <a:gd name="connsiteX2" fmla="*/ 146160 w 247453"/>
                <a:gd name="connsiteY2" fmla="*/ 97071 h 110034"/>
                <a:gd name="connsiteX3" fmla="*/ 15 w 247453"/>
                <a:gd name="connsiteY3" fmla="*/ 95095 h 110034"/>
                <a:gd name="connsiteX4" fmla="*/ 126411 w 247453"/>
                <a:gd name="connsiteY4" fmla="*/ 8197 h 110034"/>
                <a:gd name="connsiteX5" fmla="*/ 227133 w 247453"/>
                <a:gd name="connsiteY5" fmla="*/ 14122 h 110034"/>
                <a:gd name="connsiteX0" fmla="*/ 227133 w 247453"/>
                <a:gd name="connsiteY0" fmla="*/ 14122 h 112425"/>
                <a:gd name="connsiteX1" fmla="*/ 240747 w 247453"/>
                <a:gd name="connsiteY1" fmla="*/ 100740 h 112425"/>
                <a:gd name="connsiteX2" fmla="*/ 146160 w 247453"/>
                <a:gd name="connsiteY2" fmla="*/ 104691 h 112425"/>
                <a:gd name="connsiteX3" fmla="*/ 15 w 247453"/>
                <a:gd name="connsiteY3" fmla="*/ 95095 h 112425"/>
                <a:gd name="connsiteX4" fmla="*/ 126411 w 247453"/>
                <a:gd name="connsiteY4" fmla="*/ 8197 h 112425"/>
                <a:gd name="connsiteX5" fmla="*/ 227133 w 247453"/>
                <a:gd name="connsiteY5" fmla="*/ 14122 h 112425"/>
                <a:gd name="connsiteX0" fmla="*/ 227133 w 247453"/>
                <a:gd name="connsiteY0" fmla="*/ 7701 h 106004"/>
                <a:gd name="connsiteX1" fmla="*/ 240747 w 247453"/>
                <a:gd name="connsiteY1" fmla="*/ 94319 h 106004"/>
                <a:gd name="connsiteX2" fmla="*/ 146160 w 247453"/>
                <a:gd name="connsiteY2" fmla="*/ 98270 h 106004"/>
                <a:gd name="connsiteX3" fmla="*/ 15 w 247453"/>
                <a:gd name="connsiteY3" fmla="*/ 88674 h 106004"/>
                <a:gd name="connsiteX4" fmla="*/ 126411 w 247453"/>
                <a:gd name="connsiteY4" fmla="*/ 1776 h 106004"/>
                <a:gd name="connsiteX5" fmla="*/ 227133 w 247453"/>
                <a:gd name="connsiteY5" fmla="*/ 7701 h 106004"/>
                <a:gd name="connsiteX0" fmla="*/ 227132 w 247123"/>
                <a:gd name="connsiteY0" fmla="*/ 9857 h 108160"/>
                <a:gd name="connsiteX1" fmla="*/ 240746 w 247123"/>
                <a:gd name="connsiteY1" fmla="*/ 96475 h 108160"/>
                <a:gd name="connsiteX2" fmla="*/ 146159 w 247123"/>
                <a:gd name="connsiteY2" fmla="*/ 100426 h 108160"/>
                <a:gd name="connsiteX3" fmla="*/ 14 w 247123"/>
                <a:gd name="connsiteY3" fmla="*/ 90830 h 108160"/>
                <a:gd name="connsiteX4" fmla="*/ 135228 w 247123"/>
                <a:gd name="connsiteY4" fmla="*/ 122 h 108160"/>
                <a:gd name="connsiteX5" fmla="*/ 227132 w 247123"/>
                <a:gd name="connsiteY5" fmla="*/ 9857 h 108160"/>
                <a:gd name="connsiteX0" fmla="*/ 227132 w 247520"/>
                <a:gd name="connsiteY0" fmla="*/ 9857 h 108160"/>
                <a:gd name="connsiteX1" fmla="*/ 240746 w 247520"/>
                <a:gd name="connsiteY1" fmla="*/ 96475 h 108160"/>
                <a:gd name="connsiteX2" fmla="*/ 146159 w 247520"/>
                <a:gd name="connsiteY2" fmla="*/ 100426 h 108160"/>
                <a:gd name="connsiteX3" fmla="*/ 14 w 247520"/>
                <a:gd name="connsiteY3" fmla="*/ 90830 h 108160"/>
                <a:gd name="connsiteX4" fmla="*/ 135228 w 247520"/>
                <a:gd name="connsiteY4" fmla="*/ 122 h 108160"/>
                <a:gd name="connsiteX5" fmla="*/ 227132 w 247520"/>
                <a:gd name="connsiteY5" fmla="*/ 9857 h 108160"/>
                <a:gd name="connsiteX0" fmla="*/ 221840 w 245898"/>
                <a:gd name="connsiteY0" fmla="*/ 12067 h 112275"/>
                <a:gd name="connsiteX1" fmla="*/ 240745 w 245898"/>
                <a:gd name="connsiteY1" fmla="*/ 100590 h 112275"/>
                <a:gd name="connsiteX2" fmla="*/ 146158 w 245898"/>
                <a:gd name="connsiteY2" fmla="*/ 104541 h 112275"/>
                <a:gd name="connsiteX3" fmla="*/ 13 w 245898"/>
                <a:gd name="connsiteY3" fmla="*/ 94945 h 112275"/>
                <a:gd name="connsiteX4" fmla="*/ 135227 w 245898"/>
                <a:gd name="connsiteY4" fmla="*/ 4237 h 112275"/>
                <a:gd name="connsiteX5" fmla="*/ 221840 w 245898"/>
                <a:gd name="connsiteY5" fmla="*/ 12067 h 112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898" h="112275">
                  <a:moveTo>
                    <a:pt x="221840" y="12067"/>
                  </a:moveTo>
                  <a:cubicBezTo>
                    <a:pt x="241189" y="9076"/>
                    <a:pt x="253359" y="85178"/>
                    <a:pt x="240745" y="100590"/>
                  </a:cubicBezTo>
                  <a:cubicBezTo>
                    <a:pt x="228131" y="116002"/>
                    <a:pt x="186280" y="105482"/>
                    <a:pt x="146158" y="104541"/>
                  </a:cubicBezTo>
                  <a:cubicBezTo>
                    <a:pt x="106036" y="103600"/>
                    <a:pt x="1330" y="127861"/>
                    <a:pt x="13" y="94945"/>
                  </a:cubicBezTo>
                  <a:cubicBezTo>
                    <a:pt x="-1304" y="79804"/>
                    <a:pt x="98256" y="18050"/>
                    <a:pt x="135227" y="4237"/>
                  </a:cubicBezTo>
                  <a:cubicBezTo>
                    <a:pt x="172198" y="-9576"/>
                    <a:pt x="202491" y="15058"/>
                    <a:pt x="221840" y="12067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8FA0440E-5609-488C-B100-7CA178268895}"/>
                </a:ext>
              </a:extLst>
            </p:cNvPr>
            <p:cNvSpPr/>
            <p:nvPr/>
          </p:nvSpPr>
          <p:spPr>
            <a:xfrm>
              <a:off x="5356335" y="1844882"/>
              <a:ext cx="1320257" cy="1287989"/>
            </a:xfrm>
            <a:custGeom>
              <a:avLst/>
              <a:gdLst>
                <a:gd name="connsiteX0" fmla="*/ 4686 w 1522514"/>
                <a:gd name="connsiteY0" fmla="*/ 621143 h 1467029"/>
                <a:gd name="connsiteX1" fmla="*/ 42786 w 1522514"/>
                <a:gd name="connsiteY1" fmla="*/ 788783 h 1467029"/>
                <a:gd name="connsiteX2" fmla="*/ 50406 w 1522514"/>
                <a:gd name="connsiteY2" fmla="*/ 836408 h 1467029"/>
                <a:gd name="connsiteX3" fmla="*/ 6591 w 1522514"/>
                <a:gd name="connsiteY3" fmla="*/ 845933 h 1467029"/>
                <a:gd name="connsiteX4" fmla="*/ 6591 w 1522514"/>
                <a:gd name="connsiteY4" fmla="*/ 948803 h 1467029"/>
                <a:gd name="connsiteX5" fmla="*/ 67551 w 1522514"/>
                <a:gd name="connsiteY5" fmla="*/ 1063103 h 1467029"/>
                <a:gd name="connsiteX6" fmla="*/ 111366 w 1522514"/>
                <a:gd name="connsiteY6" fmla="*/ 1101203 h 1467029"/>
                <a:gd name="connsiteX7" fmla="*/ 96126 w 1522514"/>
                <a:gd name="connsiteY7" fmla="*/ 1223123 h 1467029"/>
                <a:gd name="connsiteX8" fmla="*/ 128511 w 1522514"/>
                <a:gd name="connsiteY8" fmla="*/ 1314563 h 1467029"/>
                <a:gd name="connsiteX9" fmla="*/ 223761 w 1522514"/>
                <a:gd name="connsiteY9" fmla="*/ 1379333 h 1467029"/>
                <a:gd name="connsiteX10" fmla="*/ 406641 w 1522514"/>
                <a:gd name="connsiteY10" fmla="*/ 1436483 h 1467029"/>
                <a:gd name="connsiteX11" fmla="*/ 665721 w 1522514"/>
                <a:gd name="connsiteY11" fmla="*/ 1466963 h 1467029"/>
                <a:gd name="connsiteX12" fmla="*/ 900036 w 1522514"/>
                <a:gd name="connsiteY12" fmla="*/ 1428863 h 1467029"/>
                <a:gd name="connsiteX13" fmla="*/ 1122921 w 1522514"/>
                <a:gd name="connsiteY13" fmla="*/ 1345043 h 1467029"/>
                <a:gd name="connsiteX14" fmla="*/ 1273416 w 1522514"/>
                <a:gd name="connsiteY14" fmla="*/ 1211693 h 1467029"/>
                <a:gd name="connsiteX15" fmla="*/ 1309611 w 1522514"/>
                <a:gd name="connsiteY15" fmla="*/ 1236458 h 1467029"/>
                <a:gd name="connsiteX16" fmla="*/ 1408671 w 1522514"/>
                <a:gd name="connsiteY16" fmla="*/ 1219313 h 1467029"/>
                <a:gd name="connsiteX17" fmla="*/ 1477251 w 1522514"/>
                <a:gd name="connsiteY17" fmla="*/ 1145018 h 1467029"/>
                <a:gd name="connsiteX18" fmla="*/ 1521066 w 1522514"/>
                <a:gd name="connsiteY18" fmla="*/ 1045958 h 1467029"/>
                <a:gd name="connsiteX19" fmla="*/ 1507731 w 1522514"/>
                <a:gd name="connsiteY19" fmla="*/ 931658 h 1467029"/>
                <a:gd name="connsiteX20" fmla="*/ 1465821 w 1522514"/>
                <a:gd name="connsiteY20" fmla="*/ 861173 h 1467029"/>
                <a:gd name="connsiteX21" fmla="*/ 1357236 w 1522514"/>
                <a:gd name="connsiteY21" fmla="*/ 872603 h 1467029"/>
                <a:gd name="connsiteX22" fmla="*/ 1418196 w 1522514"/>
                <a:gd name="connsiteY22" fmla="*/ 802118 h 1467029"/>
                <a:gd name="connsiteX23" fmla="*/ 1475346 w 1522514"/>
                <a:gd name="connsiteY23" fmla="*/ 440168 h 1467029"/>
                <a:gd name="connsiteX24" fmla="*/ 1395336 w 1522514"/>
                <a:gd name="connsiteY24" fmla="*/ 158228 h 1467029"/>
                <a:gd name="connsiteX25" fmla="*/ 1199121 w 1522514"/>
                <a:gd name="connsiteY25" fmla="*/ 26783 h 1467029"/>
                <a:gd name="connsiteX26" fmla="*/ 1079106 w 1522514"/>
                <a:gd name="connsiteY26" fmla="*/ 59168 h 1467029"/>
                <a:gd name="connsiteX27" fmla="*/ 827646 w 1522514"/>
                <a:gd name="connsiteY27" fmla="*/ 22973 h 1467029"/>
                <a:gd name="connsiteX28" fmla="*/ 389496 w 1522514"/>
                <a:gd name="connsiteY28" fmla="*/ 24878 h 1467029"/>
                <a:gd name="connsiteX29" fmla="*/ 84696 w 1522514"/>
                <a:gd name="connsiteY29" fmla="*/ 333488 h 1467029"/>
                <a:gd name="connsiteX30" fmla="*/ 4686 w 1522514"/>
                <a:gd name="connsiteY30" fmla="*/ 621143 h 1467029"/>
                <a:gd name="connsiteX0" fmla="*/ 4686 w 1522641"/>
                <a:gd name="connsiteY0" fmla="*/ 621143 h 1467029"/>
                <a:gd name="connsiteX1" fmla="*/ 42786 w 1522641"/>
                <a:gd name="connsiteY1" fmla="*/ 788783 h 1467029"/>
                <a:gd name="connsiteX2" fmla="*/ 50406 w 1522641"/>
                <a:gd name="connsiteY2" fmla="*/ 836408 h 1467029"/>
                <a:gd name="connsiteX3" fmla="*/ 6591 w 1522641"/>
                <a:gd name="connsiteY3" fmla="*/ 845933 h 1467029"/>
                <a:gd name="connsiteX4" fmla="*/ 6591 w 1522641"/>
                <a:gd name="connsiteY4" fmla="*/ 948803 h 1467029"/>
                <a:gd name="connsiteX5" fmla="*/ 67551 w 1522641"/>
                <a:gd name="connsiteY5" fmla="*/ 1063103 h 1467029"/>
                <a:gd name="connsiteX6" fmla="*/ 111366 w 1522641"/>
                <a:gd name="connsiteY6" fmla="*/ 1101203 h 1467029"/>
                <a:gd name="connsiteX7" fmla="*/ 96126 w 1522641"/>
                <a:gd name="connsiteY7" fmla="*/ 1223123 h 1467029"/>
                <a:gd name="connsiteX8" fmla="*/ 128511 w 1522641"/>
                <a:gd name="connsiteY8" fmla="*/ 1314563 h 1467029"/>
                <a:gd name="connsiteX9" fmla="*/ 223761 w 1522641"/>
                <a:gd name="connsiteY9" fmla="*/ 1379333 h 1467029"/>
                <a:gd name="connsiteX10" fmla="*/ 406641 w 1522641"/>
                <a:gd name="connsiteY10" fmla="*/ 1436483 h 1467029"/>
                <a:gd name="connsiteX11" fmla="*/ 665721 w 1522641"/>
                <a:gd name="connsiteY11" fmla="*/ 1466963 h 1467029"/>
                <a:gd name="connsiteX12" fmla="*/ 900036 w 1522641"/>
                <a:gd name="connsiteY12" fmla="*/ 1428863 h 1467029"/>
                <a:gd name="connsiteX13" fmla="*/ 1122921 w 1522641"/>
                <a:gd name="connsiteY13" fmla="*/ 1345043 h 1467029"/>
                <a:gd name="connsiteX14" fmla="*/ 1273416 w 1522641"/>
                <a:gd name="connsiteY14" fmla="*/ 1211693 h 1467029"/>
                <a:gd name="connsiteX15" fmla="*/ 1309611 w 1522641"/>
                <a:gd name="connsiteY15" fmla="*/ 1236458 h 1467029"/>
                <a:gd name="connsiteX16" fmla="*/ 1408671 w 1522641"/>
                <a:gd name="connsiteY16" fmla="*/ 1219313 h 1467029"/>
                <a:gd name="connsiteX17" fmla="*/ 1477251 w 1522641"/>
                <a:gd name="connsiteY17" fmla="*/ 1145018 h 1467029"/>
                <a:gd name="connsiteX18" fmla="*/ 1521066 w 1522641"/>
                <a:gd name="connsiteY18" fmla="*/ 1045958 h 1467029"/>
                <a:gd name="connsiteX19" fmla="*/ 1507731 w 1522641"/>
                <a:gd name="connsiteY19" fmla="*/ 931658 h 1467029"/>
                <a:gd name="connsiteX20" fmla="*/ 1458201 w 1522641"/>
                <a:gd name="connsiteY20" fmla="*/ 864983 h 1467029"/>
                <a:gd name="connsiteX21" fmla="*/ 1357236 w 1522641"/>
                <a:gd name="connsiteY21" fmla="*/ 872603 h 1467029"/>
                <a:gd name="connsiteX22" fmla="*/ 1418196 w 1522641"/>
                <a:gd name="connsiteY22" fmla="*/ 802118 h 1467029"/>
                <a:gd name="connsiteX23" fmla="*/ 1475346 w 1522641"/>
                <a:gd name="connsiteY23" fmla="*/ 440168 h 1467029"/>
                <a:gd name="connsiteX24" fmla="*/ 1395336 w 1522641"/>
                <a:gd name="connsiteY24" fmla="*/ 158228 h 1467029"/>
                <a:gd name="connsiteX25" fmla="*/ 1199121 w 1522641"/>
                <a:gd name="connsiteY25" fmla="*/ 26783 h 1467029"/>
                <a:gd name="connsiteX26" fmla="*/ 1079106 w 1522641"/>
                <a:gd name="connsiteY26" fmla="*/ 59168 h 1467029"/>
                <a:gd name="connsiteX27" fmla="*/ 827646 w 1522641"/>
                <a:gd name="connsiteY27" fmla="*/ 22973 h 1467029"/>
                <a:gd name="connsiteX28" fmla="*/ 389496 w 1522641"/>
                <a:gd name="connsiteY28" fmla="*/ 24878 h 1467029"/>
                <a:gd name="connsiteX29" fmla="*/ 84696 w 1522641"/>
                <a:gd name="connsiteY29" fmla="*/ 333488 h 1467029"/>
                <a:gd name="connsiteX30" fmla="*/ 4686 w 1522641"/>
                <a:gd name="connsiteY30" fmla="*/ 621143 h 1467029"/>
                <a:gd name="connsiteX0" fmla="*/ 4686 w 1534839"/>
                <a:gd name="connsiteY0" fmla="*/ 621143 h 1467029"/>
                <a:gd name="connsiteX1" fmla="*/ 42786 w 1534839"/>
                <a:gd name="connsiteY1" fmla="*/ 788783 h 1467029"/>
                <a:gd name="connsiteX2" fmla="*/ 50406 w 1534839"/>
                <a:gd name="connsiteY2" fmla="*/ 836408 h 1467029"/>
                <a:gd name="connsiteX3" fmla="*/ 6591 w 1534839"/>
                <a:gd name="connsiteY3" fmla="*/ 845933 h 1467029"/>
                <a:gd name="connsiteX4" fmla="*/ 6591 w 1534839"/>
                <a:gd name="connsiteY4" fmla="*/ 948803 h 1467029"/>
                <a:gd name="connsiteX5" fmla="*/ 67551 w 1534839"/>
                <a:gd name="connsiteY5" fmla="*/ 1063103 h 1467029"/>
                <a:gd name="connsiteX6" fmla="*/ 111366 w 1534839"/>
                <a:gd name="connsiteY6" fmla="*/ 1101203 h 1467029"/>
                <a:gd name="connsiteX7" fmla="*/ 96126 w 1534839"/>
                <a:gd name="connsiteY7" fmla="*/ 1223123 h 1467029"/>
                <a:gd name="connsiteX8" fmla="*/ 128511 w 1534839"/>
                <a:gd name="connsiteY8" fmla="*/ 1314563 h 1467029"/>
                <a:gd name="connsiteX9" fmla="*/ 223761 w 1534839"/>
                <a:gd name="connsiteY9" fmla="*/ 1379333 h 1467029"/>
                <a:gd name="connsiteX10" fmla="*/ 406641 w 1534839"/>
                <a:gd name="connsiteY10" fmla="*/ 1436483 h 1467029"/>
                <a:gd name="connsiteX11" fmla="*/ 665721 w 1534839"/>
                <a:gd name="connsiteY11" fmla="*/ 1466963 h 1467029"/>
                <a:gd name="connsiteX12" fmla="*/ 900036 w 1534839"/>
                <a:gd name="connsiteY12" fmla="*/ 1428863 h 1467029"/>
                <a:gd name="connsiteX13" fmla="*/ 1122921 w 1534839"/>
                <a:gd name="connsiteY13" fmla="*/ 1345043 h 1467029"/>
                <a:gd name="connsiteX14" fmla="*/ 1273416 w 1534839"/>
                <a:gd name="connsiteY14" fmla="*/ 1211693 h 1467029"/>
                <a:gd name="connsiteX15" fmla="*/ 1309611 w 1534839"/>
                <a:gd name="connsiteY15" fmla="*/ 1236458 h 1467029"/>
                <a:gd name="connsiteX16" fmla="*/ 1408671 w 1534839"/>
                <a:gd name="connsiteY16" fmla="*/ 1219313 h 1467029"/>
                <a:gd name="connsiteX17" fmla="*/ 1477251 w 1534839"/>
                <a:gd name="connsiteY17" fmla="*/ 1145018 h 1467029"/>
                <a:gd name="connsiteX18" fmla="*/ 1521066 w 1534839"/>
                <a:gd name="connsiteY18" fmla="*/ 1045958 h 1467029"/>
                <a:gd name="connsiteX19" fmla="*/ 1530591 w 1534839"/>
                <a:gd name="connsiteY19" fmla="*/ 939278 h 1467029"/>
                <a:gd name="connsiteX20" fmla="*/ 1458201 w 1534839"/>
                <a:gd name="connsiteY20" fmla="*/ 864983 h 1467029"/>
                <a:gd name="connsiteX21" fmla="*/ 1357236 w 1534839"/>
                <a:gd name="connsiteY21" fmla="*/ 872603 h 1467029"/>
                <a:gd name="connsiteX22" fmla="*/ 1418196 w 1534839"/>
                <a:gd name="connsiteY22" fmla="*/ 802118 h 1467029"/>
                <a:gd name="connsiteX23" fmla="*/ 1475346 w 1534839"/>
                <a:gd name="connsiteY23" fmla="*/ 440168 h 1467029"/>
                <a:gd name="connsiteX24" fmla="*/ 1395336 w 1534839"/>
                <a:gd name="connsiteY24" fmla="*/ 158228 h 1467029"/>
                <a:gd name="connsiteX25" fmla="*/ 1199121 w 1534839"/>
                <a:gd name="connsiteY25" fmla="*/ 26783 h 1467029"/>
                <a:gd name="connsiteX26" fmla="*/ 1079106 w 1534839"/>
                <a:gd name="connsiteY26" fmla="*/ 59168 h 1467029"/>
                <a:gd name="connsiteX27" fmla="*/ 827646 w 1534839"/>
                <a:gd name="connsiteY27" fmla="*/ 22973 h 1467029"/>
                <a:gd name="connsiteX28" fmla="*/ 389496 w 1534839"/>
                <a:gd name="connsiteY28" fmla="*/ 24878 h 1467029"/>
                <a:gd name="connsiteX29" fmla="*/ 84696 w 1534839"/>
                <a:gd name="connsiteY29" fmla="*/ 333488 h 1467029"/>
                <a:gd name="connsiteX30" fmla="*/ 4686 w 1534839"/>
                <a:gd name="connsiteY30" fmla="*/ 621143 h 1467029"/>
                <a:gd name="connsiteX0" fmla="*/ 4686 w 1541892"/>
                <a:gd name="connsiteY0" fmla="*/ 621143 h 1467029"/>
                <a:gd name="connsiteX1" fmla="*/ 42786 w 1541892"/>
                <a:gd name="connsiteY1" fmla="*/ 788783 h 1467029"/>
                <a:gd name="connsiteX2" fmla="*/ 50406 w 1541892"/>
                <a:gd name="connsiteY2" fmla="*/ 836408 h 1467029"/>
                <a:gd name="connsiteX3" fmla="*/ 6591 w 1541892"/>
                <a:gd name="connsiteY3" fmla="*/ 845933 h 1467029"/>
                <a:gd name="connsiteX4" fmla="*/ 6591 w 1541892"/>
                <a:gd name="connsiteY4" fmla="*/ 948803 h 1467029"/>
                <a:gd name="connsiteX5" fmla="*/ 67551 w 1541892"/>
                <a:gd name="connsiteY5" fmla="*/ 1063103 h 1467029"/>
                <a:gd name="connsiteX6" fmla="*/ 111366 w 1541892"/>
                <a:gd name="connsiteY6" fmla="*/ 1101203 h 1467029"/>
                <a:gd name="connsiteX7" fmla="*/ 96126 w 1541892"/>
                <a:gd name="connsiteY7" fmla="*/ 1223123 h 1467029"/>
                <a:gd name="connsiteX8" fmla="*/ 128511 w 1541892"/>
                <a:gd name="connsiteY8" fmla="*/ 1314563 h 1467029"/>
                <a:gd name="connsiteX9" fmla="*/ 223761 w 1541892"/>
                <a:gd name="connsiteY9" fmla="*/ 1379333 h 1467029"/>
                <a:gd name="connsiteX10" fmla="*/ 406641 w 1541892"/>
                <a:gd name="connsiteY10" fmla="*/ 1436483 h 1467029"/>
                <a:gd name="connsiteX11" fmla="*/ 665721 w 1541892"/>
                <a:gd name="connsiteY11" fmla="*/ 1466963 h 1467029"/>
                <a:gd name="connsiteX12" fmla="*/ 900036 w 1541892"/>
                <a:gd name="connsiteY12" fmla="*/ 1428863 h 1467029"/>
                <a:gd name="connsiteX13" fmla="*/ 1122921 w 1541892"/>
                <a:gd name="connsiteY13" fmla="*/ 1345043 h 1467029"/>
                <a:gd name="connsiteX14" fmla="*/ 1273416 w 1541892"/>
                <a:gd name="connsiteY14" fmla="*/ 1211693 h 1467029"/>
                <a:gd name="connsiteX15" fmla="*/ 1309611 w 1541892"/>
                <a:gd name="connsiteY15" fmla="*/ 1236458 h 1467029"/>
                <a:gd name="connsiteX16" fmla="*/ 1408671 w 1541892"/>
                <a:gd name="connsiteY16" fmla="*/ 1219313 h 1467029"/>
                <a:gd name="connsiteX17" fmla="*/ 1477251 w 1541892"/>
                <a:gd name="connsiteY17" fmla="*/ 1145018 h 1467029"/>
                <a:gd name="connsiteX18" fmla="*/ 1536306 w 1541892"/>
                <a:gd name="connsiteY18" fmla="*/ 1047863 h 1467029"/>
                <a:gd name="connsiteX19" fmla="*/ 1530591 w 1541892"/>
                <a:gd name="connsiteY19" fmla="*/ 939278 h 1467029"/>
                <a:gd name="connsiteX20" fmla="*/ 1458201 w 1541892"/>
                <a:gd name="connsiteY20" fmla="*/ 864983 h 1467029"/>
                <a:gd name="connsiteX21" fmla="*/ 1357236 w 1541892"/>
                <a:gd name="connsiteY21" fmla="*/ 872603 h 1467029"/>
                <a:gd name="connsiteX22" fmla="*/ 1418196 w 1541892"/>
                <a:gd name="connsiteY22" fmla="*/ 802118 h 1467029"/>
                <a:gd name="connsiteX23" fmla="*/ 1475346 w 1541892"/>
                <a:gd name="connsiteY23" fmla="*/ 440168 h 1467029"/>
                <a:gd name="connsiteX24" fmla="*/ 1395336 w 1541892"/>
                <a:gd name="connsiteY24" fmla="*/ 158228 h 1467029"/>
                <a:gd name="connsiteX25" fmla="*/ 1199121 w 1541892"/>
                <a:gd name="connsiteY25" fmla="*/ 26783 h 1467029"/>
                <a:gd name="connsiteX26" fmla="*/ 1079106 w 1541892"/>
                <a:gd name="connsiteY26" fmla="*/ 59168 h 1467029"/>
                <a:gd name="connsiteX27" fmla="*/ 827646 w 1541892"/>
                <a:gd name="connsiteY27" fmla="*/ 22973 h 1467029"/>
                <a:gd name="connsiteX28" fmla="*/ 389496 w 1541892"/>
                <a:gd name="connsiteY28" fmla="*/ 24878 h 1467029"/>
                <a:gd name="connsiteX29" fmla="*/ 84696 w 1541892"/>
                <a:gd name="connsiteY29" fmla="*/ 333488 h 1467029"/>
                <a:gd name="connsiteX30" fmla="*/ 4686 w 1541892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57236 w 1542707"/>
                <a:gd name="connsiteY21" fmla="*/ 872603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93431 w 1542707"/>
                <a:gd name="connsiteY21" fmla="*/ 866888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93431 w 1542707"/>
                <a:gd name="connsiteY21" fmla="*/ 866888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93431 w 1542707"/>
                <a:gd name="connsiteY21" fmla="*/ 866888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3864 w 1541885"/>
                <a:gd name="connsiteY0" fmla="*/ 621143 h 1467029"/>
                <a:gd name="connsiteX1" fmla="*/ 41964 w 1541885"/>
                <a:gd name="connsiteY1" fmla="*/ 788783 h 1467029"/>
                <a:gd name="connsiteX2" fmla="*/ 34344 w 1541885"/>
                <a:gd name="connsiteY2" fmla="*/ 828788 h 1467029"/>
                <a:gd name="connsiteX3" fmla="*/ 5769 w 1541885"/>
                <a:gd name="connsiteY3" fmla="*/ 845933 h 1467029"/>
                <a:gd name="connsiteX4" fmla="*/ 5769 w 1541885"/>
                <a:gd name="connsiteY4" fmla="*/ 948803 h 1467029"/>
                <a:gd name="connsiteX5" fmla="*/ 66729 w 1541885"/>
                <a:gd name="connsiteY5" fmla="*/ 1063103 h 1467029"/>
                <a:gd name="connsiteX6" fmla="*/ 110544 w 1541885"/>
                <a:gd name="connsiteY6" fmla="*/ 1101203 h 1467029"/>
                <a:gd name="connsiteX7" fmla="*/ 95304 w 1541885"/>
                <a:gd name="connsiteY7" fmla="*/ 1223123 h 1467029"/>
                <a:gd name="connsiteX8" fmla="*/ 127689 w 1541885"/>
                <a:gd name="connsiteY8" fmla="*/ 1314563 h 1467029"/>
                <a:gd name="connsiteX9" fmla="*/ 222939 w 1541885"/>
                <a:gd name="connsiteY9" fmla="*/ 1379333 h 1467029"/>
                <a:gd name="connsiteX10" fmla="*/ 405819 w 1541885"/>
                <a:gd name="connsiteY10" fmla="*/ 1436483 h 1467029"/>
                <a:gd name="connsiteX11" fmla="*/ 664899 w 1541885"/>
                <a:gd name="connsiteY11" fmla="*/ 1466963 h 1467029"/>
                <a:gd name="connsiteX12" fmla="*/ 899214 w 1541885"/>
                <a:gd name="connsiteY12" fmla="*/ 1428863 h 1467029"/>
                <a:gd name="connsiteX13" fmla="*/ 1122099 w 1541885"/>
                <a:gd name="connsiteY13" fmla="*/ 1345043 h 1467029"/>
                <a:gd name="connsiteX14" fmla="*/ 1272594 w 1541885"/>
                <a:gd name="connsiteY14" fmla="*/ 1211693 h 1467029"/>
                <a:gd name="connsiteX15" fmla="*/ 1308789 w 1541885"/>
                <a:gd name="connsiteY15" fmla="*/ 1236458 h 1467029"/>
                <a:gd name="connsiteX16" fmla="*/ 1407849 w 1541885"/>
                <a:gd name="connsiteY16" fmla="*/ 1219313 h 1467029"/>
                <a:gd name="connsiteX17" fmla="*/ 1476429 w 1541885"/>
                <a:gd name="connsiteY17" fmla="*/ 1145018 h 1467029"/>
                <a:gd name="connsiteX18" fmla="*/ 1535484 w 1541885"/>
                <a:gd name="connsiteY18" fmla="*/ 1047863 h 1467029"/>
                <a:gd name="connsiteX19" fmla="*/ 1529769 w 1541885"/>
                <a:gd name="connsiteY19" fmla="*/ 939278 h 1467029"/>
                <a:gd name="connsiteX20" fmla="*/ 1457379 w 1541885"/>
                <a:gd name="connsiteY20" fmla="*/ 864983 h 1467029"/>
                <a:gd name="connsiteX21" fmla="*/ 1392609 w 1541885"/>
                <a:gd name="connsiteY21" fmla="*/ 866888 h 1467029"/>
                <a:gd name="connsiteX22" fmla="*/ 1417374 w 1541885"/>
                <a:gd name="connsiteY22" fmla="*/ 802118 h 1467029"/>
                <a:gd name="connsiteX23" fmla="*/ 1474524 w 1541885"/>
                <a:gd name="connsiteY23" fmla="*/ 440168 h 1467029"/>
                <a:gd name="connsiteX24" fmla="*/ 1394514 w 1541885"/>
                <a:gd name="connsiteY24" fmla="*/ 158228 h 1467029"/>
                <a:gd name="connsiteX25" fmla="*/ 1198299 w 1541885"/>
                <a:gd name="connsiteY25" fmla="*/ 26783 h 1467029"/>
                <a:gd name="connsiteX26" fmla="*/ 1078284 w 1541885"/>
                <a:gd name="connsiteY26" fmla="*/ 59168 h 1467029"/>
                <a:gd name="connsiteX27" fmla="*/ 826824 w 1541885"/>
                <a:gd name="connsiteY27" fmla="*/ 22973 h 1467029"/>
                <a:gd name="connsiteX28" fmla="*/ 388674 w 1541885"/>
                <a:gd name="connsiteY28" fmla="*/ 24878 h 1467029"/>
                <a:gd name="connsiteX29" fmla="*/ 83874 w 1541885"/>
                <a:gd name="connsiteY29" fmla="*/ 333488 h 1467029"/>
                <a:gd name="connsiteX30" fmla="*/ 3864 w 1541885"/>
                <a:gd name="connsiteY30" fmla="*/ 621143 h 1467029"/>
                <a:gd name="connsiteX0" fmla="*/ 3864 w 1541885"/>
                <a:gd name="connsiteY0" fmla="*/ 619055 h 1464941"/>
                <a:gd name="connsiteX1" fmla="*/ 41964 w 1541885"/>
                <a:gd name="connsiteY1" fmla="*/ 786695 h 1464941"/>
                <a:gd name="connsiteX2" fmla="*/ 34344 w 1541885"/>
                <a:gd name="connsiteY2" fmla="*/ 826700 h 1464941"/>
                <a:gd name="connsiteX3" fmla="*/ 5769 w 1541885"/>
                <a:gd name="connsiteY3" fmla="*/ 843845 h 1464941"/>
                <a:gd name="connsiteX4" fmla="*/ 5769 w 1541885"/>
                <a:gd name="connsiteY4" fmla="*/ 946715 h 1464941"/>
                <a:gd name="connsiteX5" fmla="*/ 66729 w 1541885"/>
                <a:gd name="connsiteY5" fmla="*/ 1061015 h 1464941"/>
                <a:gd name="connsiteX6" fmla="*/ 110544 w 1541885"/>
                <a:gd name="connsiteY6" fmla="*/ 1099115 h 1464941"/>
                <a:gd name="connsiteX7" fmla="*/ 95304 w 1541885"/>
                <a:gd name="connsiteY7" fmla="*/ 1221035 h 1464941"/>
                <a:gd name="connsiteX8" fmla="*/ 127689 w 1541885"/>
                <a:gd name="connsiteY8" fmla="*/ 1312475 h 1464941"/>
                <a:gd name="connsiteX9" fmla="*/ 222939 w 1541885"/>
                <a:gd name="connsiteY9" fmla="*/ 1377245 h 1464941"/>
                <a:gd name="connsiteX10" fmla="*/ 405819 w 1541885"/>
                <a:gd name="connsiteY10" fmla="*/ 1434395 h 1464941"/>
                <a:gd name="connsiteX11" fmla="*/ 664899 w 1541885"/>
                <a:gd name="connsiteY11" fmla="*/ 1464875 h 1464941"/>
                <a:gd name="connsiteX12" fmla="*/ 899214 w 1541885"/>
                <a:gd name="connsiteY12" fmla="*/ 1426775 h 1464941"/>
                <a:gd name="connsiteX13" fmla="*/ 1122099 w 1541885"/>
                <a:gd name="connsiteY13" fmla="*/ 1342955 h 1464941"/>
                <a:gd name="connsiteX14" fmla="*/ 1272594 w 1541885"/>
                <a:gd name="connsiteY14" fmla="*/ 1209605 h 1464941"/>
                <a:gd name="connsiteX15" fmla="*/ 1308789 w 1541885"/>
                <a:gd name="connsiteY15" fmla="*/ 1234370 h 1464941"/>
                <a:gd name="connsiteX16" fmla="*/ 1407849 w 1541885"/>
                <a:gd name="connsiteY16" fmla="*/ 1217225 h 1464941"/>
                <a:gd name="connsiteX17" fmla="*/ 1476429 w 1541885"/>
                <a:gd name="connsiteY17" fmla="*/ 1142930 h 1464941"/>
                <a:gd name="connsiteX18" fmla="*/ 1535484 w 1541885"/>
                <a:gd name="connsiteY18" fmla="*/ 1045775 h 1464941"/>
                <a:gd name="connsiteX19" fmla="*/ 1529769 w 1541885"/>
                <a:gd name="connsiteY19" fmla="*/ 937190 h 1464941"/>
                <a:gd name="connsiteX20" fmla="*/ 1457379 w 1541885"/>
                <a:gd name="connsiteY20" fmla="*/ 862895 h 1464941"/>
                <a:gd name="connsiteX21" fmla="*/ 1392609 w 1541885"/>
                <a:gd name="connsiteY21" fmla="*/ 864800 h 1464941"/>
                <a:gd name="connsiteX22" fmla="*/ 1417374 w 1541885"/>
                <a:gd name="connsiteY22" fmla="*/ 800030 h 1464941"/>
                <a:gd name="connsiteX23" fmla="*/ 1474524 w 1541885"/>
                <a:gd name="connsiteY23" fmla="*/ 438080 h 1464941"/>
                <a:gd name="connsiteX24" fmla="*/ 1394514 w 1541885"/>
                <a:gd name="connsiteY24" fmla="*/ 156140 h 1464941"/>
                <a:gd name="connsiteX25" fmla="*/ 1198299 w 1541885"/>
                <a:gd name="connsiteY25" fmla="*/ 24695 h 1464941"/>
                <a:gd name="connsiteX26" fmla="*/ 1051614 w 1541885"/>
                <a:gd name="connsiteY26" fmla="*/ 3740 h 1464941"/>
                <a:gd name="connsiteX27" fmla="*/ 826824 w 1541885"/>
                <a:gd name="connsiteY27" fmla="*/ 20885 h 1464941"/>
                <a:gd name="connsiteX28" fmla="*/ 388674 w 1541885"/>
                <a:gd name="connsiteY28" fmla="*/ 22790 h 1464941"/>
                <a:gd name="connsiteX29" fmla="*/ 83874 w 1541885"/>
                <a:gd name="connsiteY29" fmla="*/ 331400 h 1464941"/>
                <a:gd name="connsiteX30" fmla="*/ 3864 w 1541885"/>
                <a:gd name="connsiteY30" fmla="*/ 619055 h 1464941"/>
                <a:gd name="connsiteX0" fmla="*/ 3864 w 1541885"/>
                <a:gd name="connsiteY0" fmla="*/ 646071 h 1491957"/>
                <a:gd name="connsiteX1" fmla="*/ 41964 w 1541885"/>
                <a:gd name="connsiteY1" fmla="*/ 813711 h 1491957"/>
                <a:gd name="connsiteX2" fmla="*/ 34344 w 1541885"/>
                <a:gd name="connsiteY2" fmla="*/ 853716 h 1491957"/>
                <a:gd name="connsiteX3" fmla="*/ 5769 w 1541885"/>
                <a:gd name="connsiteY3" fmla="*/ 870861 h 1491957"/>
                <a:gd name="connsiteX4" fmla="*/ 5769 w 1541885"/>
                <a:gd name="connsiteY4" fmla="*/ 973731 h 1491957"/>
                <a:gd name="connsiteX5" fmla="*/ 66729 w 1541885"/>
                <a:gd name="connsiteY5" fmla="*/ 1088031 h 1491957"/>
                <a:gd name="connsiteX6" fmla="*/ 110544 w 1541885"/>
                <a:gd name="connsiteY6" fmla="*/ 1126131 h 1491957"/>
                <a:gd name="connsiteX7" fmla="*/ 95304 w 1541885"/>
                <a:gd name="connsiteY7" fmla="*/ 1248051 h 1491957"/>
                <a:gd name="connsiteX8" fmla="*/ 127689 w 1541885"/>
                <a:gd name="connsiteY8" fmla="*/ 1339491 h 1491957"/>
                <a:gd name="connsiteX9" fmla="*/ 222939 w 1541885"/>
                <a:gd name="connsiteY9" fmla="*/ 1404261 h 1491957"/>
                <a:gd name="connsiteX10" fmla="*/ 405819 w 1541885"/>
                <a:gd name="connsiteY10" fmla="*/ 1461411 h 1491957"/>
                <a:gd name="connsiteX11" fmla="*/ 664899 w 1541885"/>
                <a:gd name="connsiteY11" fmla="*/ 1491891 h 1491957"/>
                <a:gd name="connsiteX12" fmla="*/ 899214 w 1541885"/>
                <a:gd name="connsiteY12" fmla="*/ 1453791 h 1491957"/>
                <a:gd name="connsiteX13" fmla="*/ 1122099 w 1541885"/>
                <a:gd name="connsiteY13" fmla="*/ 1369971 h 1491957"/>
                <a:gd name="connsiteX14" fmla="*/ 1272594 w 1541885"/>
                <a:gd name="connsiteY14" fmla="*/ 1236621 h 1491957"/>
                <a:gd name="connsiteX15" fmla="*/ 1308789 w 1541885"/>
                <a:gd name="connsiteY15" fmla="*/ 1261386 h 1491957"/>
                <a:gd name="connsiteX16" fmla="*/ 1407849 w 1541885"/>
                <a:gd name="connsiteY16" fmla="*/ 1244241 h 1491957"/>
                <a:gd name="connsiteX17" fmla="*/ 1476429 w 1541885"/>
                <a:gd name="connsiteY17" fmla="*/ 1169946 h 1491957"/>
                <a:gd name="connsiteX18" fmla="*/ 1535484 w 1541885"/>
                <a:gd name="connsiteY18" fmla="*/ 1072791 h 1491957"/>
                <a:gd name="connsiteX19" fmla="*/ 1529769 w 1541885"/>
                <a:gd name="connsiteY19" fmla="*/ 964206 h 1491957"/>
                <a:gd name="connsiteX20" fmla="*/ 1457379 w 1541885"/>
                <a:gd name="connsiteY20" fmla="*/ 889911 h 1491957"/>
                <a:gd name="connsiteX21" fmla="*/ 1392609 w 1541885"/>
                <a:gd name="connsiteY21" fmla="*/ 891816 h 1491957"/>
                <a:gd name="connsiteX22" fmla="*/ 1417374 w 1541885"/>
                <a:gd name="connsiteY22" fmla="*/ 827046 h 1491957"/>
                <a:gd name="connsiteX23" fmla="*/ 1474524 w 1541885"/>
                <a:gd name="connsiteY23" fmla="*/ 465096 h 1491957"/>
                <a:gd name="connsiteX24" fmla="*/ 1394514 w 1541885"/>
                <a:gd name="connsiteY24" fmla="*/ 183156 h 1491957"/>
                <a:gd name="connsiteX25" fmla="*/ 1198299 w 1541885"/>
                <a:gd name="connsiteY25" fmla="*/ 51711 h 1491957"/>
                <a:gd name="connsiteX26" fmla="*/ 1051614 w 1541885"/>
                <a:gd name="connsiteY26" fmla="*/ 30756 h 1491957"/>
                <a:gd name="connsiteX27" fmla="*/ 819204 w 1541885"/>
                <a:gd name="connsiteY27" fmla="*/ 276 h 1491957"/>
                <a:gd name="connsiteX28" fmla="*/ 388674 w 1541885"/>
                <a:gd name="connsiteY28" fmla="*/ 49806 h 1491957"/>
                <a:gd name="connsiteX29" fmla="*/ 83874 w 1541885"/>
                <a:gd name="connsiteY29" fmla="*/ 358416 h 1491957"/>
                <a:gd name="connsiteX30" fmla="*/ 3864 w 1541885"/>
                <a:gd name="connsiteY30" fmla="*/ 646071 h 1491957"/>
                <a:gd name="connsiteX0" fmla="*/ 3864 w 1541885"/>
                <a:gd name="connsiteY0" fmla="*/ 646616 h 1492502"/>
                <a:gd name="connsiteX1" fmla="*/ 41964 w 1541885"/>
                <a:gd name="connsiteY1" fmla="*/ 814256 h 1492502"/>
                <a:gd name="connsiteX2" fmla="*/ 34344 w 1541885"/>
                <a:gd name="connsiteY2" fmla="*/ 854261 h 1492502"/>
                <a:gd name="connsiteX3" fmla="*/ 5769 w 1541885"/>
                <a:gd name="connsiteY3" fmla="*/ 871406 h 1492502"/>
                <a:gd name="connsiteX4" fmla="*/ 5769 w 1541885"/>
                <a:gd name="connsiteY4" fmla="*/ 974276 h 1492502"/>
                <a:gd name="connsiteX5" fmla="*/ 66729 w 1541885"/>
                <a:gd name="connsiteY5" fmla="*/ 1088576 h 1492502"/>
                <a:gd name="connsiteX6" fmla="*/ 110544 w 1541885"/>
                <a:gd name="connsiteY6" fmla="*/ 1126676 h 1492502"/>
                <a:gd name="connsiteX7" fmla="*/ 95304 w 1541885"/>
                <a:gd name="connsiteY7" fmla="*/ 1248596 h 1492502"/>
                <a:gd name="connsiteX8" fmla="*/ 127689 w 1541885"/>
                <a:gd name="connsiteY8" fmla="*/ 1340036 h 1492502"/>
                <a:gd name="connsiteX9" fmla="*/ 222939 w 1541885"/>
                <a:gd name="connsiteY9" fmla="*/ 1404806 h 1492502"/>
                <a:gd name="connsiteX10" fmla="*/ 405819 w 1541885"/>
                <a:gd name="connsiteY10" fmla="*/ 1461956 h 1492502"/>
                <a:gd name="connsiteX11" fmla="*/ 664899 w 1541885"/>
                <a:gd name="connsiteY11" fmla="*/ 1492436 h 1492502"/>
                <a:gd name="connsiteX12" fmla="*/ 899214 w 1541885"/>
                <a:gd name="connsiteY12" fmla="*/ 1454336 h 1492502"/>
                <a:gd name="connsiteX13" fmla="*/ 1122099 w 1541885"/>
                <a:gd name="connsiteY13" fmla="*/ 1370516 h 1492502"/>
                <a:gd name="connsiteX14" fmla="*/ 1272594 w 1541885"/>
                <a:gd name="connsiteY14" fmla="*/ 1237166 h 1492502"/>
                <a:gd name="connsiteX15" fmla="*/ 1308789 w 1541885"/>
                <a:gd name="connsiteY15" fmla="*/ 1261931 h 1492502"/>
                <a:gd name="connsiteX16" fmla="*/ 1407849 w 1541885"/>
                <a:gd name="connsiteY16" fmla="*/ 1244786 h 1492502"/>
                <a:gd name="connsiteX17" fmla="*/ 1476429 w 1541885"/>
                <a:gd name="connsiteY17" fmla="*/ 1170491 h 1492502"/>
                <a:gd name="connsiteX18" fmla="*/ 1535484 w 1541885"/>
                <a:gd name="connsiteY18" fmla="*/ 1073336 h 1492502"/>
                <a:gd name="connsiteX19" fmla="*/ 1529769 w 1541885"/>
                <a:gd name="connsiteY19" fmla="*/ 964751 h 1492502"/>
                <a:gd name="connsiteX20" fmla="*/ 1457379 w 1541885"/>
                <a:gd name="connsiteY20" fmla="*/ 890456 h 1492502"/>
                <a:gd name="connsiteX21" fmla="*/ 1392609 w 1541885"/>
                <a:gd name="connsiteY21" fmla="*/ 892361 h 1492502"/>
                <a:gd name="connsiteX22" fmla="*/ 1417374 w 1541885"/>
                <a:gd name="connsiteY22" fmla="*/ 827591 h 1492502"/>
                <a:gd name="connsiteX23" fmla="*/ 1474524 w 1541885"/>
                <a:gd name="connsiteY23" fmla="*/ 465641 h 1492502"/>
                <a:gd name="connsiteX24" fmla="*/ 1394514 w 1541885"/>
                <a:gd name="connsiteY24" fmla="*/ 183701 h 1492502"/>
                <a:gd name="connsiteX25" fmla="*/ 1198299 w 1541885"/>
                <a:gd name="connsiteY25" fmla="*/ 52256 h 1492502"/>
                <a:gd name="connsiteX26" fmla="*/ 1051614 w 1541885"/>
                <a:gd name="connsiteY26" fmla="*/ 21776 h 1492502"/>
                <a:gd name="connsiteX27" fmla="*/ 819204 w 1541885"/>
                <a:gd name="connsiteY27" fmla="*/ 821 h 1492502"/>
                <a:gd name="connsiteX28" fmla="*/ 388674 w 1541885"/>
                <a:gd name="connsiteY28" fmla="*/ 50351 h 1492502"/>
                <a:gd name="connsiteX29" fmla="*/ 83874 w 1541885"/>
                <a:gd name="connsiteY29" fmla="*/ 358961 h 1492502"/>
                <a:gd name="connsiteX30" fmla="*/ 3864 w 1541885"/>
                <a:gd name="connsiteY30" fmla="*/ 646616 h 1492502"/>
                <a:gd name="connsiteX0" fmla="*/ 3864 w 1541885"/>
                <a:gd name="connsiteY0" fmla="*/ 647250 h 1493136"/>
                <a:gd name="connsiteX1" fmla="*/ 41964 w 1541885"/>
                <a:gd name="connsiteY1" fmla="*/ 814890 h 1493136"/>
                <a:gd name="connsiteX2" fmla="*/ 34344 w 1541885"/>
                <a:gd name="connsiteY2" fmla="*/ 854895 h 1493136"/>
                <a:gd name="connsiteX3" fmla="*/ 5769 w 1541885"/>
                <a:gd name="connsiteY3" fmla="*/ 872040 h 1493136"/>
                <a:gd name="connsiteX4" fmla="*/ 5769 w 1541885"/>
                <a:gd name="connsiteY4" fmla="*/ 974910 h 1493136"/>
                <a:gd name="connsiteX5" fmla="*/ 66729 w 1541885"/>
                <a:gd name="connsiteY5" fmla="*/ 1089210 h 1493136"/>
                <a:gd name="connsiteX6" fmla="*/ 110544 w 1541885"/>
                <a:gd name="connsiteY6" fmla="*/ 1127310 h 1493136"/>
                <a:gd name="connsiteX7" fmla="*/ 95304 w 1541885"/>
                <a:gd name="connsiteY7" fmla="*/ 1249230 h 1493136"/>
                <a:gd name="connsiteX8" fmla="*/ 127689 w 1541885"/>
                <a:gd name="connsiteY8" fmla="*/ 1340670 h 1493136"/>
                <a:gd name="connsiteX9" fmla="*/ 222939 w 1541885"/>
                <a:gd name="connsiteY9" fmla="*/ 1405440 h 1493136"/>
                <a:gd name="connsiteX10" fmla="*/ 405819 w 1541885"/>
                <a:gd name="connsiteY10" fmla="*/ 1462590 h 1493136"/>
                <a:gd name="connsiteX11" fmla="*/ 664899 w 1541885"/>
                <a:gd name="connsiteY11" fmla="*/ 1493070 h 1493136"/>
                <a:gd name="connsiteX12" fmla="*/ 899214 w 1541885"/>
                <a:gd name="connsiteY12" fmla="*/ 1454970 h 1493136"/>
                <a:gd name="connsiteX13" fmla="*/ 1122099 w 1541885"/>
                <a:gd name="connsiteY13" fmla="*/ 1371150 h 1493136"/>
                <a:gd name="connsiteX14" fmla="*/ 1272594 w 1541885"/>
                <a:gd name="connsiteY14" fmla="*/ 1237800 h 1493136"/>
                <a:gd name="connsiteX15" fmla="*/ 1308789 w 1541885"/>
                <a:gd name="connsiteY15" fmla="*/ 1262565 h 1493136"/>
                <a:gd name="connsiteX16" fmla="*/ 1407849 w 1541885"/>
                <a:gd name="connsiteY16" fmla="*/ 1245420 h 1493136"/>
                <a:gd name="connsiteX17" fmla="*/ 1476429 w 1541885"/>
                <a:gd name="connsiteY17" fmla="*/ 1171125 h 1493136"/>
                <a:gd name="connsiteX18" fmla="*/ 1535484 w 1541885"/>
                <a:gd name="connsiteY18" fmla="*/ 1073970 h 1493136"/>
                <a:gd name="connsiteX19" fmla="*/ 1529769 w 1541885"/>
                <a:gd name="connsiteY19" fmla="*/ 965385 h 1493136"/>
                <a:gd name="connsiteX20" fmla="*/ 1457379 w 1541885"/>
                <a:gd name="connsiteY20" fmla="*/ 891090 h 1493136"/>
                <a:gd name="connsiteX21" fmla="*/ 1392609 w 1541885"/>
                <a:gd name="connsiteY21" fmla="*/ 892995 h 1493136"/>
                <a:gd name="connsiteX22" fmla="*/ 1417374 w 1541885"/>
                <a:gd name="connsiteY22" fmla="*/ 828225 h 1493136"/>
                <a:gd name="connsiteX23" fmla="*/ 1474524 w 1541885"/>
                <a:gd name="connsiteY23" fmla="*/ 466275 h 1493136"/>
                <a:gd name="connsiteX24" fmla="*/ 1394514 w 1541885"/>
                <a:gd name="connsiteY24" fmla="*/ 184335 h 1493136"/>
                <a:gd name="connsiteX25" fmla="*/ 1198299 w 1541885"/>
                <a:gd name="connsiteY25" fmla="*/ 52890 h 1493136"/>
                <a:gd name="connsiteX26" fmla="*/ 1055424 w 1541885"/>
                <a:gd name="connsiteY26" fmla="*/ 16695 h 1493136"/>
                <a:gd name="connsiteX27" fmla="*/ 819204 w 1541885"/>
                <a:gd name="connsiteY27" fmla="*/ 1455 h 1493136"/>
                <a:gd name="connsiteX28" fmla="*/ 388674 w 1541885"/>
                <a:gd name="connsiteY28" fmla="*/ 50985 h 1493136"/>
                <a:gd name="connsiteX29" fmla="*/ 83874 w 1541885"/>
                <a:gd name="connsiteY29" fmla="*/ 359595 h 1493136"/>
                <a:gd name="connsiteX30" fmla="*/ 3864 w 1541885"/>
                <a:gd name="connsiteY30" fmla="*/ 647250 h 1493136"/>
                <a:gd name="connsiteX0" fmla="*/ 3864 w 1541885"/>
                <a:gd name="connsiteY0" fmla="*/ 647354 h 1493240"/>
                <a:gd name="connsiteX1" fmla="*/ 41964 w 1541885"/>
                <a:gd name="connsiteY1" fmla="*/ 814994 h 1493240"/>
                <a:gd name="connsiteX2" fmla="*/ 34344 w 1541885"/>
                <a:gd name="connsiteY2" fmla="*/ 854999 h 1493240"/>
                <a:gd name="connsiteX3" fmla="*/ 5769 w 1541885"/>
                <a:gd name="connsiteY3" fmla="*/ 872144 h 1493240"/>
                <a:gd name="connsiteX4" fmla="*/ 5769 w 1541885"/>
                <a:gd name="connsiteY4" fmla="*/ 975014 h 1493240"/>
                <a:gd name="connsiteX5" fmla="*/ 66729 w 1541885"/>
                <a:gd name="connsiteY5" fmla="*/ 1089314 h 1493240"/>
                <a:gd name="connsiteX6" fmla="*/ 110544 w 1541885"/>
                <a:gd name="connsiteY6" fmla="*/ 1127414 h 1493240"/>
                <a:gd name="connsiteX7" fmla="*/ 95304 w 1541885"/>
                <a:gd name="connsiteY7" fmla="*/ 1249334 h 1493240"/>
                <a:gd name="connsiteX8" fmla="*/ 127689 w 1541885"/>
                <a:gd name="connsiteY8" fmla="*/ 1340774 h 1493240"/>
                <a:gd name="connsiteX9" fmla="*/ 222939 w 1541885"/>
                <a:gd name="connsiteY9" fmla="*/ 1405544 h 1493240"/>
                <a:gd name="connsiteX10" fmla="*/ 405819 w 1541885"/>
                <a:gd name="connsiteY10" fmla="*/ 1462694 h 1493240"/>
                <a:gd name="connsiteX11" fmla="*/ 664899 w 1541885"/>
                <a:gd name="connsiteY11" fmla="*/ 1493174 h 1493240"/>
                <a:gd name="connsiteX12" fmla="*/ 899214 w 1541885"/>
                <a:gd name="connsiteY12" fmla="*/ 1455074 h 1493240"/>
                <a:gd name="connsiteX13" fmla="*/ 1122099 w 1541885"/>
                <a:gd name="connsiteY13" fmla="*/ 1371254 h 1493240"/>
                <a:gd name="connsiteX14" fmla="*/ 1272594 w 1541885"/>
                <a:gd name="connsiteY14" fmla="*/ 1237904 h 1493240"/>
                <a:gd name="connsiteX15" fmla="*/ 1308789 w 1541885"/>
                <a:gd name="connsiteY15" fmla="*/ 1262669 h 1493240"/>
                <a:gd name="connsiteX16" fmla="*/ 1407849 w 1541885"/>
                <a:gd name="connsiteY16" fmla="*/ 1245524 h 1493240"/>
                <a:gd name="connsiteX17" fmla="*/ 1476429 w 1541885"/>
                <a:gd name="connsiteY17" fmla="*/ 1171229 h 1493240"/>
                <a:gd name="connsiteX18" fmla="*/ 1535484 w 1541885"/>
                <a:gd name="connsiteY18" fmla="*/ 1074074 h 1493240"/>
                <a:gd name="connsiteX19" fmla="*/ 1529769 w 1541885"/>
                <a:gd name="connsiteY19" fmla="*/ 965489 h 1493240"/>
                <a:gd name="connsiteX20" fmla="*/ 1457379 w 1541885"/>
                <a:gd name="connsiteY20" fmla="*/ 891194 h 1493240"/>
                <a:gd name="connsiteX21" fmla="*/ 1392609 w 1541885"/>
                <a:gd name="connsiteY21" fmla="*/ 893099 h 1493240"/>
                <a:gd name="connsiteX22" fmla="*/ 1417374 w 1541885"/>
                <a:gd name="connsiteY22" fmla="*/ 828329 h 1493240"/>
                <a:gd name="connsiteX23" fmla="*/ 1474524 w 1541885"/>
                <a:gd name="connsiteY23" fmla="*/ 466379 h 1493240"/>
                <a:gd name="connsiteX24" fmla="*/ 1394514 w 1541885"/>
                <a:gd name="connsiteY24" fmla="*/ 184439 h 1493240"/>
                <a:gd name="connsiteX25" fmla="*/ 1234494 w 1541885"/>
                <a:gd name="connsiteY25" fmla="*/ 60614 h 1493240"/>
                <a:gd name="connsiteX26" fmla="*/ 1055424 w 1541885"/>
                <a:gd name="connsiteY26" fmla="*/ 16799 h 1493240"/>
                <a:gd name="connsiteX27" fmla="*/ 819204 w 1541885"/>
                <a:gd name="connsiteY27" fmla="*/ 1559 h 1493240"/>
                <a:gd name="connsiteX28" fmla="*/ 388674 w 1541885"/>
                <a:gd name="connsiteY28" fmla="*/ 51089 h 1493240"/>
                <a:gd name="connsiteX29" fmla="*/ 83874 w 1541885"/>
                <a:gd name="connsiteY29" fmla="*/ 359699 h 1493240"/>
                <a:gd name="connsiteX30" fmla="*/ 3864 w 1541885"/>
                <a:gd name="connsiteY30" fmla="*/ 647354 h 1493240"/>
                <a:gd name="connsiteX0" fmla="*/ 3864 w 1541885"/>
                <a:gd name="connsiteY0" fmla="*/ 660052 h 1505938"/>
                <a:gd name="connsiteX1" fmla="*/ 41964 w 1541885"/>
                <a:gd name="connsiteY1" fmla="*/ 827692 h 1505938"/>
                <a:gd name="connsiteX2" fmla="*/ 34344 w 1541885"/>
                <a:gd name="connsiteY2" fmla="*/ 867697 h 1505938"/>
                <a:gd name="connsiteX3" fmla="*/ 5769 w 1541885"/>
                <a:gd name="connsiteY3" fmla="*/ 884842 h 1505938"/>
                <a:gd name="connsiteX4" fmla="*/ 5769 w 1541885"/>
                <a:gd name="connsiteY4" fmla="*/ 987712 h 1505938"/>
                <a:gd name="connsiteX5" fmla="*/ 66729 w 1541885"/>
                <a:gd name="connsiteY5" fmla="*/ 1102012 h 1505938"/>
                <a:gd name="connsiteX6" fmla="*/ 110544 w 1541885"/>
                <a:gd name="connsiteY6" fmla="*/ 1140112 h 1505938"/>
                <a:gd name="connsiteX7" fmla="*/ 95304 w 1541885"/>
                <a:gd name="connsiteY7" fmla="*/ 1262032 h 1505938"/>
                <a:gd name="connsiteX8" fmla="*/ 127689 w 1541885"/>
                <a:gd name="connsiteY8" fmla="*/ 1353472 h 1505938"/>
                <a:gd name="connsiteX9" fmla="*/ 222939 w 1541885"/>
                <a:gd name="connsiteY9" fmla="*/ 1418242 h 1505938"/>
                <a:gd name="connsiteX10" fmla="*/ 405819 w 1541885"/>
                <a:gd name="connsiteY10" fmla="*/ 1475392 h 1505938"/>
                <a:gd name="connsiteX11" fmla="*/ 664899 w 1541885"/>
                <a:gd name="connsiteY11" fmla="*/ 1505872 h 1505938"/>
                <a:gd name="connsiteX12" fmla="*/ 899214 w 1541885"/>
                <a:gd name="connsiteY12" fmla="*/ 1467772 h 1505938"/>
                <a:gd name="connsiteX13" fmla="*/ 1122099 w 1541885"/>
                <a:gd name="connsiteY13" fmla="*/ 1383952 h 1505938"/>
                <a:gd name="connsiteX14" fmla="*/ 1272594 w 1541885"/>
                <a:gd name="connsiteY14" fmla="*/ 1250602 h 1505938"/>
                <a:gd name="connsiteX15" fmla="*/ 1308789 w 1541885"/>
                <a:gd name="connsiteY15" fmla="*/ 1275367 h 1505938"/>
                <a:gd name="connsiteX16" fmla="*/ 1407849 w 1541885"/>
                <a:gd name="connsiteY16" fmla="*/ 1258222 h 1505938"/>
                <a:gd name="connsiteX17" fmla="*/ 1476429 w 1541885"/>
                <a:gd name="connsiteY17" fmla="*/ 1183927 h 1505938"/>
                <a:gd name="connsiteX18" fmla="*/ 1535484 w 1541885"/>
                <a:gd name="connsiteY18" fmla="*/ 1086772 h 1505938"/>
                <a:gd name="connsiteX19" fmla="*/ 1529769 w 1541885"/>
                <a:gd name="connsiteY19" fmla="*/ 978187 h 1505938"/>
                <a:gd name="connsiteX20" fmla="*/ 1457379 w 1541885"/>
                <a:gd name="connsiteY20" fmla="*/ 903892 h 1505938"/>
                <a:gd name="connsiteX21" fmla="*/ 1392609 w 1541885"/>
                <a:gd name="connsiteY21" fmla="*/ 905797 h 1505938"/>
                <a:gd name="connsiteX22" fmla="*/ 1417374 w 1541885"/>
                <a:gd name="connsiteY22" fmla="*/ 841027 h 1505938"/>
                <a:gd name="connsiteX23" fmla="*/ 1474524 w 1541885"/>
                <a:gd name="connsiteY23" fmla="*/ 479077 h 1505938"/>
                <a:gd name="connsiteX24" fmla="*/ 1394514 w 1541885"/>
                <a:gd name="connsiteY24" fmla="*/ 197137 h 1505938"/>
                <a:gd name="connsiteX25" fmla="*/ 1234494 w 1541885"/>
                <a:gd name="connsiteY25" fmla="*/ 73312 h 1505938"/>
                <a:gd name="connsiteX26" fmla="*/ 1055424 w 1541885"/>
                <a:gd name="connsiteY26" fmla="*/ 29497 h 1505938"/>
                <a:gd name="connsiteX27" fmla="*/ 784914 w 1541885"/>
                <a:gd name="connsiteY27" fmla="*/ 922 h 1505938"/>
                <a:gd name="connsiteX28" fmla="*/ 388674 w 1541885"/>
                <a:gd name="connsiteY28" fmla="*/ 63787 h 1505938"/>
                <a:gd name="connsiteX29" fmla="*/ 83874 w 1541885"/>
                <a:gd name="connsiteY29" fmla="*/ 372397 h 1505938"/>
                <a:gd name="connsiteX30" fmla="*/ 3864 w 1541885"/>
                <a:gd name="connsiteY30" fmla="*/ 660052 h 1505938"/>
                <a:gd name="connsiteX0" fmla="*/ 3864 w 1541885"/>
                <a:gd name="connsiteY0" fmla="*/ 660052 h 1505938"/>
                <a:gd name="connsiteX1" fmla="*/ 41964 w 1541885"/>
                <a:gd name="connsiteY1" fmla="*/ 827692 h 1505938"/>
                <a:gd name="connsiteX2" fmla="*/ 34344 w 1541885"/>
                <a:gd name="connsiteY2" fmla="*/ 867697 h 1505938"/>
                <a:gd name="connsiteX3" fmla="*/ 5769 w 1541885"/>
                <a:gd name="connsiteY3" fmla="*/ 884842 h 1505938"/>
                <a:gd name="connsiteX4" fmla="*/ 5769 w 1541885"/>
                <a:gd name="connsiteY4" fmla="*/ 987712 h 1505938"/>
                <a:gd name="connsiteX5" fmla="*/ 66729 w 1541885"/>
                <a:gd name="connsiteY5" fmla="*/ 1102012 h 1505938"/>
                <a:gd name="connsiteX6" fmla="*/ 110544 w 1541885"/>
                <a:gd name="connsiteY6" fmla="*/ 1140112 h 1505938"/>
                <a:gd name="connsiteX7" fmla="*/ 95304 w 1541885"/>
                <a:gd name="connsiteY7" fmla="*/ 1262032 h 1505938"/>
                <a:gd name="connsiteX8" fmla="*/ 127689 w 1541885"/>
                <a:gd name="connsiteY8" fmla="*/ 1353472 h 1505938"/>
                <a:gd name="connsiteX9" fmla="*/ 222939 w 1541885"/>
                <a:gd name="connsiteY9" fmla="*/ 1418242 h 1505938"/>
                <a:gd name="connsiteX10" fmla="*/ 405819 w 1541885"/>
                <a:gd name="connsiteY10" fmla="*/ 1475392 h 1505938"/>
                <a:gd name="connsiteX11" fmla="*/ 664899 w 1541885"/>
                <a:gd name="connsiteY11" fmla="*/ 1505872 h 1505938"/>
                <a:gd name="connsiteX12" fmla="*/ 899214 w 1541885"/>
                <a:gd name="connsiteY12" fmla="*/ 1467772 h 1505938"/>
                <a:gd name="connsiteX13" fmla="*/ 1122099 w 1541885"/>
                <a:gd name="connsiteY13" fmla="*/ 1383952 h 1505938"/>
                <a:gd name="connsiteX14" fmla="*/ 1272594 w 1541885"/>
                <a:gd name="connsiteY14" fmla="*/ 1250602 h 1505938"/>
                <a:gd name="connsiteX15" fmla="*/ 1308789 w 1541885"/>
                <a:gd name="connsiteY15" fmla="*/ 1275367 h 1505938"/>
                <a:gd name="connsiteX16" fmla="*/ 1407849 w 1541885"/>
                <a:gd name="connsiteY16" fmla="*/ 1258222 h 1505938"/>
                <a:gd name="connsiteX17" fmla="*/ 1476429 w 1541885"/>
                <a:gd name="connsiteY17" fmla="*/ 1183927 h 1505938"/>
                <a:gd name="connsiteX18" fmla="*/ 1535484 w 1541885"/>
                <a:gd name="connsiteY18" fmla="*/ 1086772 h 1505938"/>
                <a:gd name="connsiteX19" fmla="*/ 1529769 w 1541885"/>
                <a:gd name="connsiteY19" fmla="*/ 978187 h 1505938"/>
                <a:gd name="connsiteX20" fmla="*/ 1457379 w 1541885"/>
                <a:gd name="connsiteY20" fmla="*/ 903892 h 1505938"/>
                <a:gd name="connsiteX21" fmla="*/ 1392609 w 1541885"/>
                <a:gd name="connsiteY21" fmla="*/ 905797 h 1505938"/>
                <a:gd name="connsiteX22" fmla="*/ 1417374 w 1541885"/>
                <a:gd name="connsiteY22" fmla="*/ 841027 h 1505938"/>
                <a:gd name="connsiteX23" fmla="*/ 1474524 w 1541885"/>
                <a:gd name="connsiteY23" fmla="*/ 479077 h 1505938"/>
                <a:gd name="connsiteX24" fmla="*/ 1396419 w 1541885"/>
                <a:gd name="connsiteY24" fmla="*/ 216187 h 1505938"/>
                <a:gd name="connsiteX25" fmla="*/ 1234494 w 1541885"/>
                <a:gd name="connsiteY25" fmla="*/ 73312 h 1505938"/>
                <a:gd name="connsiteX26" fmla="*/ 1055424 w 1541885"/>
                <a:gd name="connsiteY26" fmla="*/ 29497 h 1505938"/>
                <a:gd name="connsiteX27" fmla="*/ 784914 w 1541885"/>
                <a:gd name="connsiteY27" fmla="*/ 922 h 1505938"/>
                <a:gd name="connsiteX28" fmla="*/ 388674 w 1541885"/>
                <a:gd name="connsiteY28" fmla="*/ 63787 h 1505938"/>
                <a:gd name="connsiteX29" fmla="*/ 83874 w 1541885"/>
                <a:gd name="connsiteY29" fmla="*/ 372397 h 1505938"/>
                <a:gd name="connsiteX30" fmla="*/ 3864 w 1541885"/>
                <a:gd name="connsiteY30" fmla="*/ 660052 h 1505938"/>
                <a:gd name="connsiteX0" fmla="*/ 3864 w 1541885"/>
                <a:gd name="connsiteY0" fmla="*/ 660107 h 1505993"/>
                <a:gd name="connsiteX1" fmla="*/ 41964 w 1541885"/>
                <a:gd name="connsiteY1" fmla="*/ 827747 h 1505993"/>
                <a:gd name="connsiteX2" fmla="*/ 34344 w 1541885"/>
                <a:gd name="connsiteY2" fmla="*/ 867752 h 1505993"/>
                <a:gd name="connsiteX3" fmla="*/ 5769 w 1541885"/>
                <a:gd name="connsiteY3" fmla="*/ 884897 h 1505993"/>
                <a:gd name="connsiteX4" fmla="*/ 5769 w 1541885"/>
                <a:gd name="connsiteY4" fmla="*/ 987767 h 1505993"/>
                <a:gd name="connsiteX5" fmla="*/ 66729 w 1541885"/>
                <a:gd name="connsiteY5" fmla="*/ 1102067 h 1505993"/>
                <a:gd name="connsiteX6" fmla="*/ 110544 w 1541885"/>
                <a:gd name="connsiteY6" fmla="*/ 1140167 h 1505993"/>
                <a:gd name="connsiteX7" fmla="*/ 95304 w 1541885"/>
                <a:gd name="connsiteY7" fmla="*/ 1262087 h 1505993"/>
                <a:gd name="connsiteX8" fmla="*/ 127689 w 1541885"/>
                <a:gd name="connsiteY8" fmla="*/ 1353527 h 1505993"/>
                <a:gd name="connsiteX9" fmla="*/ 222939 w 1541885"/>
                <a:gd name="connsiteY9" fmla="*/ 1418297 h 1505993"/>
                <a:gd name="connsiteX10" fmla="*/ 405819 w 1541885"/>
                <a:gd name="connsiteY10" fmla="*/ 1475447 h 1505993"/>
                <a:gd name="connsiteX11" fmla="*/ 664899 w 1541885"/>
                <a:gd name="connsiteY11" fmla="*/ 1505927 h 1505993"/>
                <a:gd name="connsiteX12" fmla="*/ 899214 w 1541885"/>
                <a:gd name="connsiteY12" fmla="*/ 1467827 h 1505993"/>
                <a:gd name="connsiteX13" fmla="*/ 1122099 w 1541885"/>
                <a:gd name="connsiteY13" fmla="*/ 1384007 h 1505993"/>
                <a:gd name="connsiteX14" fmla="*/ 1272594 w 1541885"/>
                <a:gd name="connsiteY14" fmla="*/ 1250657 h 1505993"/>
                <a:gd name="connsiteX15" fmla="*/ 1308789 w 1541885"/>
                <a:gd name="connsiteY15" fmla="*/ 1275422 h 1505993"/>
                <a:gd name="connsiteX16" fmla="*/ 1407849 w 1541885"/>
                <a:gd name="connsiteY16" fmla="*/ 1258277 h 1505993"/>
                <a:gd name="connsiteX17" fmla="*/ 1476429 w 1541885"/>
                <a:gd name="connsiteY17" fmla="*/ 1183982 h 1505993"/>
                <a:gd name="connsiteX18" fmla="*/ 1535484 w 1541885"/>
                <a:gd name="connsiteY18" fmla="*/ 1086827 h 1505993"/>
                <a:gd name="connsiteX19" fmla="*/ 1529769 w 1541885"/>
                <a:gd name="connsiteY19" fmla="*/ 978242 h 1505993"/>
                <a:gd name="connsiteX20" fmla="*/ 1457379 w 1541885"/>
                <a:gd name="connsiteY20" fmla="*/ 903947 h 1505993"/>
                <a:gd name="connsiteX21" fmla="*/ 1392609 w 1541885"/>
                <a:gd name="connsiteY21" fmla="*/ 905852 h 1505993"/>
                <a:gd name="connsiteX22" fmla="*/ 1417374 w 1541885"/>
                <a:gd name="connsiteY22" fmla="*/ 841082 h 1505993"/>
                <a:gd name="connsiteX23" fmla="*/ 1474524 w 1541885"/>
                <a:gd name="connsiteY23" fmla="*/ 479132 h 1505993"/>
                <a:gd name="connsiteX24" fmla="*/ 1396419 w 1541885"/>
                <a:gd name="connsiteY24" fmla="*/ 216242 h 1505993"/>
                <a:gd name="connsiteX25" fmla="*/ 1230684 w 1541885"/>
                <a:gd name="connsiteY25" fmla="*/ 82892 h 1505993"/>
                <a:gd name="connsiteX26" fmla="*/ 1055424 w 1541885"/>
                <a:gd name="connsiteY26" fmla="*/ 29552 h 1505993"/>
                <a:gd name="connsiteX27" fmla="*/ 784914 w 1541885"/>
                <a:gd name="connsiteY27" fmla="*/ 977 h 1505993"/>
                <a:gd name="connsiteX28" fmla="*/ 388674 w 1541885"/>
                <a:gd name="connsiteY28" fmla="*/ 63842 h 1505993"/>
                <a:gd name="connsiteX29" fmla="*/ 83874 w 1541885"/>
                <a:gd name="connsiteY29" fmla="*/ 372452 h 1505993"/>
                <a:gd name="connsiteX30" fmla="*/ 3864 w 1541885"/>
                <a:gd name="connsiteY30" fmla="*/ 660107 h 1505993"/>
                <a:gd name="connsiteX0" fmla="*/ 3864 w 1541885"/>
                <a:gd name="connsiteY0" fmla="*/ 660701 h 1506587"/>
                <a:gd name="connsiteX1" fmla="*/ 41964 w 1541885"/>
                <a:gd name="connsiteY1" fmla="*/ 828341 h 1506587"/>
                <a:gd name="connsiteX2" fmla="*/ 34344 w 1541885"/>
                <a:gd name="connsiteY2" fmla="*/ 868346 h 1506587"/>
                <a:gd name="connsiteX3" fmla="*/ 5769 w 1541885"/>
                <a:gd name="connsiteY3" fmla="*/ 885491 h 1506587"/>
                <a:gd name="connsiteX4" fmla="*/ 5769 w 1541885"/>
                <a:gd name="connsiteY4" fmla="*/ 988361 h 1506587"/>
                <a:gd name="connsiteX5" fmla="*/ 66729 w 1541885"/>
                <a:gd name="connsiteY5" fmla="*/ 1102661 h 1506587"/>
                <a:gd name="connsiteX6" fmla="*/ 110544 w 1541885"/>
                <a:gd name="connsiteY6" fmla="*/ 1140761 h 1506587"/>
                <a:gd name="connsiteX7" fmla="*/ 95304 w 1541885"/>
                <a:gd name="connsiteY7" fmla="*/ 1262681 h 1506587"/>
                <a:gd name="connsiteX8" fmla="*/ 127689 w 1541885"/>
                <a:gd name="connsiteY8" fmla="*/ 1354121 h 1506587"/>
                <a:gd name="connsiteX9" fmla="*/ 222939 w 1541885"/>
                <a:gd name="connsiteY9" fmla="*/ 1418891 h 1506587"/>
                <a:gd name="connsiteX10" fmla="*/ 405819 w 1541885"/>
                <a:gd name="connsiteY10" fmla="*/ 1476041 h 1506587"/>
                <a:gd name="connsiteX11" fmla="*/ 664899 w 1541885"/>
                <a:gd name="connsiteY11" fmla="*/ 1506521 h 1506587"/>
                <a:gd name="connsiteX12" fmla="*/ 899214 w 1541885"/>
                <a:gd name="connsiteY12" fmla="*/ 1468421 h 1506587"/>
                <a:gd name="connsiteX13" fmla="*/ 1122099 w 1541885"/>
                <a:gd name="connsiteY13" fmla="*/ 1384601 h 1506587"/>
                <a:gd name="connsiteX14" fmla="*/ 1272594 w 1541885"/>
                <a:gd name="connsiteY14" fmla="*/ 1251251 h 1506587"/>
                <a:gd name="connsiteX15" fmla="*/ 1308789 w 1541885"/>
                <a:gd name="connsiteY15" fmla="*/ 1276016 h 1506587"/>
                <a:gd name="connsiteX16" fmla="*/ 1407849 w 1541885"/>
                <a:gd name="connsiteY16" fmla="*/ 1258871 h 1506587"/>
                <a:gd name="connsiteX17" fmla="*/ 1476429 w 1541885"/>
                <a:gd name="connsiteY17" fmla="*/ 1184576 h 1506587"/>
                <a:gd name="connsiteX18" fmla="*/ 1535484 w 1541885"/>
                <a:gd name="connsiteY18" fmla="*/ 1087421 h 1506587"/>
                <a:gd name="connsiteX19" fmla="*/ 1529769 w 1541885"/>
                <a:gd name="connsiteY19" fmla="*/ 978836 h 1506587"/>
                <a:gd name="connsiteX20" fmla="*/ 1457379 w 1541885"/>
                <a:gd name="connsiteY20" fmla="*/ 904541 h 1506587"/>
                <a:gd name="connsiteX21" fmla="*/ 1392609 w 1541885"/>
                <a:gd name="connsiteY21" fmla="*/ 906446 h 1506587"/>
                <a:gd name="connsiteX22" fmla="*/ 1417374 w 1541885"/>
                <a:gd name="connsiteY22" fmla="*/ 841676 h 1506587"/>
                <a:gd name="connsiteX23" fmla="*/ 1474524 w 1541885"/>
                <a:gd name="connsiteY23" fmla="*/ 479726 h 1506587"/>
                <a:gd name="connsiteX24" fmla="*/ 1396419 w 1541885"/>
                <a:gd name="connsiteY24" fmla="*/ 216836 h 1506587"/>
                <a:gd name="connsiteX25" fmla="*/ 1230684 w 1541885"/>
                <a:gd name="connsiteY25" fmla="*/ 83486 h 1506587"/>
                <a:gd name="connsiteX26" fmla="*/ 1055424 w 1541885"/>
                <a:gd name="connsiteY26" fmla="*/ 24431 h 1506587"/>
                <a:gd name="connsiteX27" fmla="*/ 784914 w 1541885"/>
                <a:gd name="connsiteY27" fmla="*/ 1571 h 1506587"/>
                <a:gd name="connsiteX28" fmla="*/ 388674 w 1541885"/>
                <a:gd name="connsiteY28" fmla="*/ 64436 h 1506587"/>
                <a:gd name="connsiteX29" fmla="*/ 83874 w 1541885"/>
                <a:gd name="connsiteY29" fmla="*/ 373046 h 1506587"/>
                <a:gd name="connsiteX30" fmla="*/ 3864 w 1541885"/>
                <a:gd name="connsiteY30" fmla="*/ 660701 h 1506587"/>
                <a:gd name="connsiteX0" fmla="*/ 3864 w 1541885"/>
                <a:gd name="connsiteY0" fmla="*/ 661966 h 1507852"/>
                <a:gd name="connsiteX1" fmla="*/ 41964 w 1541885"/>
                <a:gd name="connsiteY1" fmla="*/ 829606 h 1507852"/>
                <a:gd name="connsiteX2" fmla="*/ 34344 w 1541885"/>
                <a:gd name="connsiteY2" fmla="*/ 869611 h 1507852"/>
                <a:gd name="connsiteX3" fmla="*/ 5769 w 1541885"/>
                <a:gd name="connsiteY3" fmla="*/ 886756 h 1507852"/>
                <a:gd name="connsiteX4" fmla="*/ 5769 w 1541885"/>
                <a:gd name="connsiteY4" fmla="*/ 989626 h 1507852"/>
                <a:gd name="connsiteX5" fmla="*/ 66729 w 1541885"/>
                <a:gd name="connsiteY5" fmla="*/ 1103926 h 1507852"/>
                <a:gd name="connsiteX6" fmla="*/ 110544 w 1541885"/>
                <a:gd name="connsiteY6" fmla="*/ 1142026 h 1507852"/>
                <a:gd name="connsiteX7" fmla="*/ 95304 w 1541885"/>
                <a:gd name="connsiteY7" fmla="*/ 1263946 h 1507852"/>
                <a:gd name="connsiteX8" fmla="*/ 127689 w 1541885"/>
                <a:gd name="connsiteY8" fmla="*/ 1355386 h 1507852"/>
                <a:gd name="connsiteX9" fmla="*/ 222939 w 1541885"/>
                <a:gd name="connsiteY9" fmla="*/ 1420156 h 1507852"/>
                <a:gd name="connsiteX10" fmla="*/ 405819 w 1541885"/>
                <a:gd name="connsiteY10" fmla="*/ 1477306 h 1507852"/>
                <a:gd name="connsiteX11" fmla="*/ 664899 w 1541885"/>
                <a:gd name="connsiteY11" fmla="*/ 1507786 h 1507852"/>
                <a:gd name="connsiteX12" fmla="*/ 899214 w 1541885"/>
                <a:gd name="connsiteY12" fmla="*/ 1469686 h 1507852"/>
                <a:gd name="connsiteX13" fmla="*/ 1122099 w 1541885"/>
                <a:gd name="connsiteY13" fmla="*/ 1385866 h 1507852"/>
                <a:gd name="connsiteX14" fmla="*/ 1272594 w 1541885"/>
                <a:gd name="connsiteY14" fmla="*/ 1252516 h 1507852"/>
                <a:gd name="connsiteX15" fmla="*/ 1308789 w 1541885"/>
                <a:gd name="connsiteY15" fmla="*/ 1277281 h 1507852"/>
                <a:gd name="connsiteX16" fmla="*/ 1407849 w 1541885"/>
                <a:gd name="connsiteY16" fmla="*/ 1260136 h 1507852"/>
                <a:gd name="connsiteX17" fmla="*/ 1476429 w 1541885"/>
                <a:gd name="connsiteY17" fmla="*/ 1185841 h 1507852"/>
                <a:gd name="connsiteX18" fmla="*/ 1535484 w 1541885"/>
                <a:gd name="connsiteY18" fmla="*/ 1088686 h 1507852"/>
                <a:gd name="connsiteX19" fmla="*/ 1529769 w 1541885"/>
                <a:gd name="connsiteY19" fmla="*/ 980101 h 1507852"/>
                <a:gd name="connsiteX20" fmla="*/ 1457379 w 1541885"/>
                <a:gd name="connsiteY20" fmla="*/ 905806 h 1507852"/>
                <a:gd name="connsiteX21" fmla="*/ 1392609 w 1541885"/>
                <a:gd name="connsiteY21" fmla="*/ 907711 h 1507852"/>
                <a:gd name="connsiteX22" fmla="*/ 1417374 w 1541885"/>
                <a:gd name="connsiteY22" fmla="*/ 842941 h 1507852"/>
                <a:gd name="connsiteX23" fmla="*/ 1474524 w 1541885"/>
                <a:gd name="connsiteY23" fmla="*/ 480991 h 1507852"/>
                <a:gd name="connsiteX24" fmla="*/ 1396419 w 1541885"/>
                <a:gd name="connsiteY24" fmla="*/ 218101 h 1507852"/>
                <a:gd name="connsiteX25" fmla="*/ 1230684 w 1541885"/>
                <a:gd name="connsiteY25" fmla="*/ 84751 h 1507852"/>
                <a:gd name="connsiteX26" fmla="*/ 1055424 w 1541885"/>
                <a:gd name="connsiteY26" fmla="*/ 25696 h 1507852"/>
                <a:gd name="connsiteX27" fmla="*/ 784914 w 1541885"/>
                <a:gd name="connsiteY27" fmla="*/ 2836 h 1507852"/>
                <a:gd name="connsiteX28" fmla="*/ 358194 w 1541885"/>
                <a:gd name="connsiteY28" fmla="*/ 86656 h 1507852"/>
                <a:gd name="connsiteX29" fmla="*/ 83874 w 1541885"/>
                <a:gd name="connsiteY29" fmla="*/ 374311 h 1507852"/>
                <a:gd name="connsiteX30" fmla="*/ 3864 w 1541885"/>
                <a:gd name="connsiteY30" fmla="*/ 661966 h 1507852"/>
                <a:gd name="connsiteX0" fmla="*/ 3864 w 1541885"/>
                <a:gd name="connsiteY0" fmla="*/ 661966 h 1507852"/>
                <a:gd name="connsiteX1" fmla="*/ 41964 w 1541885"/>
                <a:gd name="connsiteY1" fmla="*/ 829606 h 1507852"/>
                <a:gd name="connsiteX2" fmla="*/ 34344 w 1541885"/>
                <a:gd name="connsiteY2" fmla="*/ 869611 h 1507852"/>
                <a:gd name="connsiteX3" fmla="*/ 5769 w 1541885"/>
                <a:gd name="connsiteY3" fmla="*/ 886756 h 1507852"/>
                <a:gd name="connsiteX4" fmla="*/ 5769 w 1541885"/>
                <a:gd name="connsiteY4" fmla="*/ 989626 h 1507852"/>
                <a:gd name="connsiteX5" fmla="*/ 66729 w 1541885"/>
                <a:gd name="connsiteY5" fmla="*/ 1103926 h 1507852"/>
                <a:gd name="connsiteX6" fmla="*/ 110544 w 1541885"/>
                <a:gd name="connsiteY6" fmla="*/ 1142026 h 1507852"/>
                <a:gd name="connsiteX7" fmla="*/ 95304 w 1541885"/>
                <a:gd name="connsiteY7" fmla="*/ 1263946 h 1507852"/>
                <a:gd name="connsiteX8" fmla="*/ 127689 w 1541885"/>
                <a:gd name="connsiteY8" fmla="*/ 1355386 h 1507852"/>
                <a:gd name="connsiteX9" fmla="*/ 222939 w 1541885"/>
                <a:gd name="connsiteY9" fmla="*/ 1420156 h 1507852"/>
                <a:gd name="connsiteX10" fmla="*/ 405819 w 1541885"/>
                <a:gd name="connsiteY10" fmla="*/ 1477306 h 1507852"/>
                <a:gd name="connsiteX11" fmla="*/ 664899 w 1541885"/>
                <a:gd name="connsiteY11" fmla="*/ 1507786 h 1507852"/>
                <a:gd name="connsiteX12" fmla="*/ 899214 w 1541885"/>
                <a:gd name="connsiteY12" fmla="*/ 1469686 h 1507852"/>
                <a:gd name="connsiteX13" fmla="*/ 1122099 w 1541885"/>
                <a:gd name="connsiteY13" fmla="*/ 1385866 h 1507852"/>
                <a:gd name="connsiteX14" fmla="*/ 1272594 w 1541885"/>
                <a:gd name="connsiteY14" fmla="*/ 1252516 h 1507852"/>
                <a:gd name="connsiteX15" fmla="*/ 1308789 w 1541885"/>
                <a:gd name="connsiteY15" fmla="*/ 1277281 h 1507852"/>
                <a:gd name="connsiteX16" fmla="*/ 1407849 w 1541885"/>
                <a:gd name="connsiteY16" fmla="*/ 1260136 h 1507852"/>
                <a:gd name="connsiteX17" fmla="*/ 1476429 w 1541885"/>
                <a:gd name="connsiteY17" fmla="*/ 1185841 h 1507852"/>
                <a:gd name="connsiteX18" fmla="*/ 1535484 w 1541885"/>
                <a:gd name="connsiteY18" fmla="*/ 1088686 h 1507852"/>
                <a:gd name="connsiteX19" fmla="*/ 1529769 w 1541885"/>
                <a:gd name="connsiteY19" fmla="*/ 980101 h 1507852"/>
                <a:gd name="connsiteX20" fmla="*/ 1457379 w 1541885"/>
                <a:gd name="connsiteY20" fmla="*/ 905806 h 1507852"/>
                <a:gd name="connsiteX21" fmla="*/ 1392609 w 1541885"/>
                <a:gd name="connsiteY21" fmla="*/ 907711 h 1507852"/>
                <a:gd name="connsiteX22" fmla="*/ 1417374 w 1541885"/>
                <a:gd name="connsiteY22" fmla="*/ 842941 h 1507852"/>
                <a:gd name="connsiteX23" fmla="*/ 1474524 w 1541885"/>
                <a:gd name="connsiteY23" fmla="*/ 480991 h 1507852"/>
                <a:gd name="connsiteX24" fmla="*/ 1396419 w 1541885"/>
                <a:gd name="connsiteY24" fmla="*/ 218101 h 1507852"/>
                <a:gd name="connsiteX25" fmla="*/ 1230684 w 1541885"/>
                <a:gd name="connsiteY25" fmla="*/ 84751 h 1507852"/>
                <a:gd name="connsiteX26" fmla="*/ 1055424 w 1541885"/>
                <a:gd name="connsiteY26" fmla="*/ 25696 h 1507852"/>
                <a:gd name="connsiteX27" fmla="*/ 714429 w 1541885"/>
                <a:gd name="connsiteY27" fmla="*/ 2836 h 1507852"/>
                <a:gd name="connsiteX28" fmla="*/ 358194 w 1541885"/>
                <a:gd name="connsiteY28" fmla="*/ 86656 h 1507852"/>
                <a:gd name="connsiteX29" fmla="*/ 83874 w 1541885"/>
                <a:gd name="connsiteY29" fmla="*/ 374311 h 1507852"/>
                <a:gd name="connsiteX30" fmla="*/ 3864 w 1541885"/>
                <a:gd name="connsiteY30" fmla="*/ 661966 h 1507852"/>
                <a:gd name="connsiteX0" fmla="*/ 3864 w 1541885"/>
                <a:gd name="connsiteY0" fmla="*/ 663510 h 1509396"/>
                <a:gd name="connsiteX1" fmla="*/ 41964 w 1541885"/>
                <a:gd name="connsiteY1" fmla="*/ 831150 h 1509396"/>
                <a:gd name="connsiteX2" fmla="*/ 34344 w 1541885"/>
                <a:gd name="connsiteY2" fmla="*/ 871155 h 1509396"/>
                <a:gd name="connsiteX3" fmla="*/ 5769 w 1541885"/>
                <a:gd name="connsiteY3" fmla="*/ 888300 h 1509396"/>
                <a:gd name="connsiteX4" fmla="*/ 5769 w 1541885"/>
                <a:gd name="connsiteY4" fmla="*/ 991170 h 1509396"/>
                <a:gd name="connsiteX5" fmla="*/ 66729 w 1541885"/>
                <a:gd name="connsiteY5" fmla="*/ 1105470 h 1509396"/>
                <a:gd name="connsiteX6" fmla="*/ 110544 w 1541885"/>
                <a:gd name="connsiteY6" fmla="*/ 1143570 h 1509396"/>
                <a:gd name="connsiteX7" fmla="*/ 95304 w 1541885"/>
                <a:gd name="connsiteY7" fmla="*/ 1265490 h 1509396"/>
                <a:gd name="connsiteX8" fmla="*/ 127689 w 1541885"/>
                <a:gd name="connsiteY8" fmla="*/ 1356930 h 1509396"/>
                <a:gd name="connsiteX9" fmla="*/ 222939 w 1541885"/>
                <a:gd name="connsiteY9" fmla="*/ 1421700 h 1509396"/>
                <a:gd name="connsiteX10" fmla="*/ 405819 w 1541885"/>
                <a:gd name="connsiteY10" fmla="*/ 1478850 h 1509396"/>
                <a:gd name="connsiteX11" fmla="*/ 664899 w 1541885"/>
                <a:gd name="connsiteY11" fmla="*/ 1509330 h 1509396"/>
                <a:gd name="connsiteX12" fmla="*/ 899214 w 1541885"/>
                <a:gd name="connsiteY12" fmla="*/ 1471230 h 1509396"/>
                <a:gd name="connsiteX13" fmla="*/ 1122099 w 1541885"/>
                <a:gd name="connsiteY13" fmla="*/ 1387410 h 1509396"/>
                <a:gd name="connsiteX14" fmla="*/ 1272594 w 1541885"/>
                <a:gd name="connsiteY14" fmla="*/ 1254060 h 1509396"/>
                <a:gd name="connsiteX15" fmla="*/ 1308789 w 1541885"/>
                <a:gd name="connsiteY15" fmla="*/ 1278825 h 1509396"/>
                <a:gd name="connsiteX16" fmla="*/ 1407849 w 1541885"/>
                <a:gd name="connsiteY16" fmla="*/ 1261680 h 1509396"/>
                <a:gd name="connsiteX17" fmla="*/ 1476429 w 1541885"/>
                <a:gd name="connsiteY17" fmla="*/ 1187385 h 1509396"/>
                <a:gd name="connsiteX18" fmla="*/ 1535484 w 1541885"/>
                <a:gd name="connsiteY18" fmla="*/ 1090230 h 1509396"/>
                <a:gd name="connsiteX19" fmla="*/ 1529769 w 1541885"/>
                <a:gd name="connsiteY19" fmla="*/ 981645 h 1509396"/>
                <a:gd name="connsiteX20" fmla="*/ 1457379 w 1541885"/>
                <a:gd name="connsiteY20" fmla="*/ 907350 h 1509396"/>
                <a:gd name="connsiteX21" fmla="*/ 1392609 w 1541885"/>
                <a:gd name="connsiteY21" fmla="*/ 909255 h 1509396"/>
                <a:gd name="connsiteX22" fmla="*/ 1417374 w 1541885"/>
                <a:gd name="connsiteY22" fmla="*/ 844485 h 1509396"/>
                <a:gd name="connsiteX23" fmla="*/ 1474524 w 1541885"/>
                <a:gd name="connsiteY23" fmla="*/ 482535 h 1509396"/>
                <a:gd name="connsiteX24" fmla="*/ 1396419 w 1541885"/>
                <a:gd name="connsiteY24" fmla="*/ 219645 h 1509396"/>
                <a:gd name="connsiteX25" fmla="*/ 1230684 w 1541885"/>
                <a:gd name="connsiteY25" fmla="*/ 86295 h 1509396"/>
                <a:gd name="connsiteX26" fmla="*/ 1034469 w 1541885"/>
                <a:gd name="connsiteY26" fmla="*/ 19620 h 1509396"/>
                <a:gd name="connsiteX27" fmla="*/ 714429 w 1541885"/>
                <a:gd name="connsiteY27" fmla="*/ 4380 h 1509396"/>
                <a:gd name="connsiteX28" fmla="*/ 358194 w 1541885"/>
                <a:gd name="connsiteY28" fmla="*/ 88200 h 1509396"/>
                <a:gd name="connsiteX29" fmla="*/ 83874 w 1541885"/>
                <a:gd name="connsiteY29" fmla="*/ 375855 h 1509396"/>
                <a:gd name="connsiteX30" fmla="*/ 3864 w 1541885"/>
                <a:gd name="connsiteY30" fmla="*/ 663510 h 1509396"/>
                <a:gd name="connsiteX0" fmla="*/ 3864 w 1541885"/>
                <a:gd name="connsiteY0" fmla="*/ 663510 h 1509396"/>
                <a:gd name="connsiteX1" fmla="*/ 41964 w 1541885"/>
                <a:gd name="connsiteY1" fmla="*/ 831150 h 1509396"/>
                <a:gd name="connsiteX2" fmla="*/ 34344 w 1541885"/>
                <a:gd name="connsiteY2" fmla="*/ 871155 h 1509396"/>
                <a:gd name="connsiteX3" fmla="*/ 5769 w 1541885"/>
                <a:gd name="connsiteY3" fmla="*/ 888300 h 1509396"/>
                <a:gd name="connsiteX4" fmla="*/ 5769 w 1541885"/>
                <a:gd name="connsiteY4" fmla="*/ 991170 h 1509396"/>
                <a:gd name="connsiteX5" fmla="*/ 66729 w 1541885"/>
                <a:gd name="connsiteY5" fmla="*/ 1105470 h 1509396"/>
                <a:gd name="connsiteX6" fmla="*/ 110544 w 1541885"/>
                <a:gd name="connsiteY6" fmla="*/ 1143570 h 1509396"/>
                <a:gd name="connsiteX7" fmla="*/ 95304 w 1541885"/>
                <a:gd name="connsiteY7" fmla="*/ 1265490 h 1509396"/>
                <a:gd name="connsiteX8" fmla="*/ 127689 w 1541885"/>
                <a:gd name="connsiteY8" fmla="*/ 1356930 h 1509396"/>
                <a:gd name="connsiteX9" fmla="*/ 222939 w 1541885"/>
                <a:gd name="connsiteY9" fmla="*/ 1421700 h 1509396"/>
                <a:gd name="connsiteX10" fmla="*/ 405819 w 1541885"/>
                <a:gd name="connsiteY10" fmla="*/ 1478850 h 1509396"/>
                <a:gd name="connsiteX11" fmla="*/ 664899 w 1541885"/>
                <a:gd name="connsiteY11" fmla="*/ 1509330 h 1509396"/>
                <a:gd name="connsiteX12" fmla="*/ 899214 w 1541885"/>
                <a:gd name="connsiteY12" fmla="*/ 1471230 h 1509396"/>
                <a:gd name="connsiteX13" fmla="*/ 1122099 w 1541885"/>
                <a:gd name="connsiteY13" fmla="*/ 1387410 h 1509396"/>
                <a:gd name="connsiteX14" fmla="*/ 1272594 w 1541885"/>
                <a:gd name="connsiteY14" fmla="*/ 1254060 h 1509396"/>
                <a:gd name="connsiteX15" fmla="*/ 1308789 w 1541885"/>
                <a:gd name="connsiteY15" fmla="*/ 1278825 h 1509396"/>
                <a:gd name="connsiteX16" fmla="*/ 1407849 w 1541885"/>
                <a:gd name="connsiteY16" fmla="*/ 1261680 h 1509396"/>
                <a:gd name="connsiteX17" fmla="*/ 1476429 w 1541885"/>
                <a:gd name="connsiteY17" fmla="*/ 1187385 h 1509396"/>
                <a:gd name="connsiteX18" fmla="*/ 1535484 w 1541885"/>
                <a:gd name="connsiteY18" fmla="*/ 1090230 h 1509396"/>
                <a:gd name="connsiteX19" fmla="*/ 1529769 w 1541885"/>
                <a:gd name="connsiteY19" fmla="*/ 981645 h 1509396"/>
                <a:gd name="connsiteX20" fmla="*/ 1457379 w 1541885"/>
                <a:gd name="connsiteY20" fmla="*/ 907350 h 1509396"/>
                <a:gd name="connsiteX21" fmla="*/ 1407849 w 1541885"/>
                <a:gd name="connsiteY21" fmla="*/ 909255 h 1509396"/>
                <a:gd name="connsiteX22" fmla="*/ 1417374 w 1541885"/>
                <a:gd name="connsiteY22" fmla="*/ 844485 h 1509396"/>
                <a:gd name="connsiteX23" fmla="*/ 1474524 w 1541885"/>
                <a:gd name="connsiteY23" fmla="*/ 482535 h 1509396"/>
                <a:gd name="connsiteX24" fmla="*/ 1396419 w 1541885"/>
                <a:gd name="connsiteY24" fmla="*/ 219645 h 1509396"/>
                <a:gd name="connsiteX25" fmla="*/ 1230684 w 1541885"/>
                <a:gd name="connsiteY25" fmla="*/ 86295 h 1509396"/>
                <a:gd name="connsiteX26" fmla="*/ 1034469 w 1541885"/>
                <a:gd name="connsiteY26" fmla="*/ 19620 h 1509396"/>
                <a:gd name="connsiteX27" fmla="*/ 714429 w 1541885"/>
                <a:gd name="connsiteY27" fmla="*/ 4380 h 1509396"/>
                <a:gd name="connsiteX28" fmla="*/ 358194 w 1541885"/>
                <a:gd name="connsiteY28" fmla="*/ 88200 h 1509396"/>
                <a:gd name="connsiteX29" fmla="*/ 83874 w 1541885"/>
                <a:gd name="connsiteY29" fmla="*/ 375855 h 1509396"/>
                <a:gd name="connsiteX30" fmla="*/ 3864 w 1541885"/>
                <a:gd name="connsiteY30" fmla="*/ 663510 h 1509396"/>
                <a:gd name="connsiteX0" fmla="*/ 3864 w 1541974"/>
                <a:gd name="connsiteY0" fmla="*/ 663510 h 1509396"/>
                <a:gd name="connsiteX1" fmla="*/ 41964 w 1541974"/>
                <a:gd name="connsiteY1" fmla="*/ 831150 h 1509396"/>
                <a:gd name="connsiteX2" fmla="*/ 34344 w 1541974"/>
                <a:gd name="connsiteY2" fmla="*/ 871155 h 1509396"/>
                <a:gd name="connsiteX3" fmla="*/ 5769 w 1541974"/>
                <a:gd name="connsiteY3" fmla="*/ 888300 h 1509396"/>
                <a:gd name="connsiteX4" fmla="*/ 5769 w 1541974"/>
                <a:gd name="connsiteY4" fmla="*/ 991170 h 1509396"/>
                <a:gd name="connsiteX5" fmla="*/ 66729 w 1541974"/>
                <a:gd name="connsiteY5" fmla="*/ 1105470 h 1509396"/>
                <a:gd name="connsiteX6" fmla="*/ 110544 w 1541974"/>
                <a:gd name="connsiteY6" fmla="*/ 1143570 h 1509396"/>
                <a:gd name="connsiteX7" fmla="*/ 95304 w 1541974"/>
                <a:gd name="connsiteY7" fmla="*/ 1265490 h 1509396"/>
                <a:gd name="connsiteX8" fmla="*/ 127689 w 1541974"/>
                <a:gd name="connsiteY8" fmla="*/ 1356930 h 1509396"/>
                <a:gd name="connsiteX9" fmla="*/ 222939 w 1541974"/>
                <a:gd name="connsiteY9" fmla="*/ 1421700 h 1509396"/>
                <a:gd name="connsiteX10" fmla="*/ 405819 w 1541974"/>
                <a:gd name="connsiteY10" fmla="*/ 1478850 h 1509396"/>
                <a:gd name="connsiteX11" fmla="*/ 664899 w 1541974"/>
                <a:gd name="connsiteY11" fmla="*/ 1509330 h 1509396"/>
                <a:gd name="connsiteX12" fmla="*/ 899214 w 1541974"/>
                <a:gd name="connsiteY12" fmla="*/ 1471230 h 1509396"/>
                <a:gd name="connsiteX13" fmla="*/ 1122099 w 1541974"/>
                <a:gd name="connsiteY13" fmla="*/ 1387410 h 1509396"/>
                <a:gd name="connsiteX14" fmla="*/ 1272594 w 1541974"/>
                <a:gd name="connsiteY14" fmla="*/ 1254060 h 1509396"/>
                <a:gd name="connsiteX15" fmla="*/ 1308789 w 1541974"/>
                <a:gd name="connsiteY15" fmla="*/ 1278825 h 1509396"/>
                <a:gd name="connsiteX16" fmla="*/ 1407849 w 1541974"/>
                <a:gd name="connsiteY16" fmla="*/ 1261680 h 1509396"/>
                <a:gd name="connsiteX17" fmla="*/ 1476429 w 1541974"/>
                <a:gd name="connsiteY17" fmla="*/ 1187385 h 1509396"/>
                <a:gd name="connsiteX18" fmla="*/ 1535484 w 1541974"/>
                <a:gd name="connsiteY18" fmla="*/ 1090230 h 1509396"/>
                <a:gd name="connsiteX19" fmla="*/ 1531674 w 1541974"/>
                <a:gd name="connsiteY19" fmla="*/ 958785 h 1509396"/>
                <a:gd name="connsiteX20" fmla="*/ 1457379 w 1541974"/>
                <a:gd name="connsiteY20" fmla="*/ 907350 h 1509396"/>
                <a:gd name="connsiteX21" fmla="*/ 1407849 w 1541974"/>
                <a:gd name="connsiteY21" fmla="*/ 909255 h 1509396"/>
                <a:gd name="connsiteX22" fmla="*/ 1417374 w 1541974"/>
                <a:gd name="connsiteY22" fmla="*/ 844485 h 1509396"/>
                <a:gd name="connsiteX23" fmla="*/ 1474524 w 1541974"/>
                <a:gd name="connsiteY23" fmla="*/ 482535 h 1509396"/>
                <a:gd name="connsiteX24" fmla="*/ 1396419 w 1541974"/>
                <a:gd name="connsiteY24" fmla="*/ 219645 h 1509396"/>
                <a:gd name="connsiteX25" fmla="*/ 1230684 w 1541974"/>
                <a:gd name="connsiteY25" fmla="*/ 86295 h 1509396"/>
                <a:gd name="connsiteX26" fmla="*/ 1034469 w 1541974"/>
                <a:gd name="connsiteY26" fmla="*/ 19620 h 1509396"/>
                <a:gd name="connsiteX27" fmla="*/ 714429 w 1541974"/>
                <a:gd name="connsiteY27" fmla="*/ 4380 h 1509396"/>
                <a:gd name="connsiteX28" fmla="*/ 358194 w 1541974"/>
                <a:gd name="connsiteY28" fmla="*/ 88200 h 1509396"/>
                <a:gd name="connsiteX29" fmla="*/ 83874 w 1541974"/>
                <a:gd name="connsiteY29" fmla="*/ 375855 h 1509396"/>
                <a:gd name="connsiteX30" fmla="*/ 3864 w 1541974"/>
                <a:gd name="connsiteY30" fmla="*/ 663510 h 1509396"/>
                <a:gd name="connsiteX0" fmla="*/ 3864 w 1541092"/>
                <a:gd name="connsiteY0" fmla="*/ 663510 h 1509396"/>
                <a:gd name="connsiteX1" fmla="*/ 41964 w 1541092"/>
                <a:gd name="connsiteY1" fmla="*/ 831150 h 1509396"/>
                <a:gd name="connsiteX2" fmla="*/ 34344 w 1541092"/>
                <a:gd name="connsiteY2" fmla="*/ 871155 h 1509396"/>
                <a:gd name="connsiteX3" fmla="*/ 5769 w 1541092"/>
                <a:gd name="connsiteY3" fmla="*/ 888300 h 1509396"/>
                <a:gd name="connsiteX4" fmla="*/ 5769 w 1541092"/>
                <a:gd name="connsiteY4" fmla="*/ 991170 h 1509396"/>
                <a:gd name="connsiteX5" fmla="*/ 66729 w 1541092"/>
                <a:gd name="connsiteY5" fmla="*/ 1105470 h 1509396"/>
                <a:gd name="connsiteX6" fmla="*/ 110544 w 1541092"/>
                <a:gd name="connsiteY6" fmla="*/ 1143570 h 1509396"/>
                <a:gd name="connsiteX7" fmla="*/ 95304 w 1541092"/>
                <a:gd name="connsiteY7" fmla="*/ 1265490 h 1509396"/>
                <a:gd name="connsiteX8" fmla="*/ 127689 w 1541092"/>
                <a:gd name="connsiteY8" fmla="*/ 1356930 h 1509396"/>
                <a:gd name="connsiteX9" fmla="*/ 222939 w 1541092"/>
                <a:gd name="connsiteY9" fmla="*/ 1421700 h 1509396"/>
                <a:gd name="connsiteX10" fmla="*/ 405819 w 1541092"/>
                <a:gd name="connsiteY10" fmla="*/ 1478850 h 1509396"/>
                <a:gd name="connsiteX11" fmla="*/ 664899 w 1541092"/>
                <a:gd name="connsiteY11" fmla="*/ 1509330 h 1509396"/>
                <a:gd name="connsiteX12" fmla="*/ 899214 w 1541092"/>
                <a:gd name="connsiteY12" fmla="*/ 1471230 h 1509396"/>
                <a:gd name="connsiteX13" fmla="*/ 1122099 w 1541092"/>
                <a:gd name="connsiteY13" fmla="*/ 1387410 h 1509396"/>
                <a:gd name="connsiteX14" fmla="*/ 1272594 w 1541092"/>
                <a:gd name="connsiteY14" fmla="*/ 1254060 h 1509396"/>
                <a:gd name="connsiteX15" fmla="*/ 1308789 w 1541092"/>
                <a:gd name="connsiteY15" fmla="*/ 1278825 h 1509396"/>
                <a:gd name="connsiteX16" fmla="*/ 1407849 w 1541092"/>
                <a:gd name="connsiteY16" fmla="*/ 1261680 h 1509396"/>
                <a:gd name="connsiteX17" fmla="*/ 1489764 w 1541092"/>
                <a:gd name="connsiteY17" fmla="*/ 1189290 h 1509396"/>
                <a:gd name="connsiteX18" fmla="*/ 1535484 w 1541092"/>
                <a:gd name="connsiteY18" fmla="*/ 1090230 h 1509396"/>
                <a:gd name="connsiteX19" fmla="*/ 1531674 w 1541092"/>
                <a:gd name="connsiteY19" fmla="*/ 958785 h 1509396"/>
                <a:gd name="connsiteX20" fmla="*/ 1457379 w 1541092"/>
                <a:gd name="connsiteY20" fmla="*/ 907350 h 1509396"/>
                <a:gd name="connsiteX21" fmla="*/ 1407849 w 1541092"/>
                <a:gd name="connsiteY21" fmla="*/ 909255 h 1509396"/>
                <a:gd name="connsiteX22" fmla="*/ 1417374 w 1541092"/>
                <a:gd name="connsiteY22" fmla="*/ 844485 h 1509396"/>
                <a:gd name="connsiteX23" fmla="*/ 1474524 w 1541092"/>
                <a:gd name="connsiteY23" fmla="*/ 482535 h 1509396"/>
                <a:gd name="connsiteX24" fmla="*/ 1396419 w 1541092"/>
                <a:gd name="connsiteY24" fmla="*/ 219645 h 1509396"/>
                <a:gd name="connsiteX25" fmla="*/ 1230684 w 1541092"/>
                <a:gd name="connsiteY25" fmla="*/ 86295 h 1509396"/>
                <a:gd name="connsiteX26" fmla="*/ 1034469 w 1541092"/>
                <a:gd name="connsiteY26" fmla="*/ 19620 h 1509396"/>
                <a:gd name="connsiteX27" fmla="*/ 714429 w 1541092"/>
                <a:gd name="connsiteY27" fmla="*/ 4380 h 1509396"/>
                <a:gd name="connsiteX28" fmla="*/ 358194 w 1541092"/>
                <a:gd name="connsiteY28" fmla="*/ 88200 h 1509396"/>
                <a:gd name="connsiteX29" fmla="*/ 83874 w 1541092"/>
                <a:gd name="connsiteY29" fmla="*/ 375855 h 1509396"/>
                <a:gd name="connsiteX30" fmla="*/ 3864 w 1541092"/>
                <a:gd name="connsiteY30" fmla="*/ 663510 h 1509396"/>
                <a:gd name="connsiteX0" fmla="*/ 3864 w 1541092"/>
                <a:gd name="connsiteY0" fmla="*/ 663510 h 1509396"/>
                <a:gd name="connsiteX1" fmla="*/ 41964 w 1541092"/>
                <a:gd name="connsiteY1" fmla="*/ 831150 h 1509396"/>
                <a:gd name="connsiteX2" fmla="*/ 34344 w 1541092"/>
                <a:gd name="connsiteY2" fmla="*/ 871155 h 1509396"/>
                <a:gd name="connsiteX3" fmla="*/ 5769 w 1541092"/>
                <a:gd name="connsiteY3" fmla="*/ 888300 h 1509396"/>
                <a:gd name="connsiteX4" fmla="*/ 5769 w 1541092"/>
                <a:gd name="connsiteY4" fmla="*/ 991170 h 1509396"/>
                <a:gd name="connsiteX5" fmla="*/ 66729 w 1541092"/>
                <a:gd name="connsiteY5" fmla="*/ 1105470 h 1509396"/>
                <a:gd name="connsiteX6" fmla="*/ 110544 w 1541092"/>
                <a:gd name="connsiteY6" fmla="*/ 1143570 h 1509396"/>
                <a:gd name="connsiteX7" fmla="*/ 95304 w 1541092"/>
                <a:gd name="connsiteY7" fmla="*/ 1265490 h 1509396"/>
                <a:gd name="connsiteX8" fmla="*/ 127689 w 1541092"/>
                <a:gd name="connsiteY8" fmla="*/ 1356930 h 1509396"/>
                <a:gd name="connsiteX9" fmla="*/ 222939 w 1541092"/>
                <a:gd name="connsiteY9" fmla="*/ 1421700 h 1509396"/>
                <a:gd name="connsiteX10" fmla="*/ 405819 w 1541092"/>
                <a:gd name="connsiteY10" fmla="*/ 1478850 h 1509396"/>
                <a:gd name="connsiteX11" fmla="*/ 664899 w 1541092"/>
                <a:gd name="connsiteY11" fmla="*/ 1509330 h 1509396"/>
                <a:gd name="connsiteX12" fmla="*/ 899214 w 1541092"/>
                <a:gd name="connsiteY12" fmla="*/ 1471230 h 1509396"/>
                <a:gd name="connsiteX13" fmla="*/ 1122099 w 1541092"/>
                <a:gd name="connsiteY13" fmla="*/ 1387410 h 1509396"/>
                <a:gd name="connsiteX14" fmla="*/ 1276404 w 1541092"/>
                <a:gd name="connsiteY14" fmla="*/ 1263585 h 1509396"/>
                <a:gd name="connsiteX15" fmla="*/ 1308789 w 1541092"/>
                <a:gd name="connsiteY15" fmla="*/ 1278825 h 1509396"/>
                <a:gd name="connsiteX16" fmla="*/ 1407849 w 1541092"/>
                <a:gd name="connsiteY16" fmla="*/ 1261680 h 1509396"/>
                <a:gd name="connsiteX17" fmla="*/ 1489764 w 1541092"/>
                <a:gd name="connsiteY17" fmla="*/ 1189290 h 1509396"/>
                <a:gd name="connsiteX18" fmla="*/ 1535484 w 1541092"/>
                <a:gd name="connsiteY18" fmla="*/ 1090230 h 1509396"/>
                <a:gd name="connsiteX19" fmla="*/ 1531674 w 1541092"/>
                <a:gd name="connsiteY19" fmla="*/ 958785 h 1509396"/>
                <a:gd name="connsiteX20" fmla="*/ 1457379 w 1541092"/>
                <a:gd name="connsiteY20" fmla="*/ 907350 h 1509396"/>
                <a:gd name="connsiteX21" fmla="*/ 1407849 w 1541092"/>
                <a:gd name="connsiteY21" fmla="*/ 909255 h 1509396"/>
                <a:gd name="connsiteX22" fmla="*/ 1417374 w 1541092"/>
                <a:gd name="connsiteY22" fmla="*/ 844485 h 1509396"/>
                <a:gd name="connsiteX23" fmla="*/ 1474524 w 1541092"/>
                <a:gd name="connsiteY23" fmla="*/ 482535 h 1509396"/>
                <a:gd name="connsiteX24" fmla="*/ 1396419 w 1541092"/>
                <a:gd name="connsiteY24" fmla="*/ 219645 h 1509396"/>
                <a:gd name="connsiteX25" fmla="*/ 1230684 w 1541092"/>
                <a:gd name="connsiteY25" fmla="*/ 86295 h 1509396"/>
                <a:gd name="connsiteX26" fmla="*/ 1034469 w 1541092"/>
                <a:gd name="connsiteY26" fmla="*/ 19620 h 1509396"/>
                <a:gd name="connsiteX27" fmla="*/ 714429 w 1541092"/>
                <a:gd name="connsiteY27" fmla="*/ 4380 h 1509396"/>
                <a:gd name="connsiteX28" fmla="*/ 358194 w 1541092"/>
                <a:gd name="connsiteY28" fmla="*/ 88200 h 1509396"/>
                <a:gd name="connsiteX29" fmla="*/ 83874 w 1541092"/>
                <a:gd name="connsiteY29" fmla="*/ 375855 h 1509396"/>
                <a:gd name="connsiteX30" fmla="*/ 3864 w 1541092"/>
                <a:gd name="connsiteY30" fmla="*/ 663510 h 1509396"/>
                <a:gd name="connsiteX0" fmla="*/ 7062 w 1544290"/>
                <a:gd name="connsiteY0" fmla="*/ 663510 h 1509396"/>
                <a:gd name="connsiteX1" fmla="*/ 45162 w 1544290"/>
                <a:gd name="connsiteY1" fmla="*/ 831150 h 1509396"/>
                <a:gd name="connsiteX2" fmla="*/ 37542 w 1544290"/>
                <a:gd name="connsiteY2" fmla="*/ 871155 h 1509396"/>
                <a:gd name="connsiteX3" fmla="*/ 3252 w 1544290"/>
                <a:gd name="connsiteY3" fmla="*/ 901635 h 1509396"/>
                <a:gd name="connsiteX4" fmla="*/ 8967 w 1544290"/>
                <a:gd name="connsiteY4" fmla="*/ 991170 h 1509396"/>
                <a:gd name="connsiteX5" fmla="*/ 69927 w 1544290"/>
                <a:gd name="connsiteY5" fmla="*/ 1105470 h 1509396"/>
                <a:gd name="connsiteX6" fmla="*/ 113742 w 1544290"/>
                <a:gd name="connsiteY6" fmla="*/ 1143570 h 1509396"/>
                <a:gd name="connsiteX7" fmla="*/ 98502 w 1544290"/>
                <a:gd name="connsiteY7" fmla="*/ 1265490 h 1509396"/>
                <a:gd name="connsiteX8" fmla="*/ 130887 w 1544290"/>
                <a:gd name="connsiteY8" fmla="*/ 1356930 h 1509396"/>
                <a:gd name="connsiteX9" fmla="*/ 226137 w 1544290"/>
                <a:gd name="connsiteY9" fmla="*/ 1421700 h 1509396"/>
                <a:gd name="connsiteX10" fmla="*/ 409017 w 1544290"/>
                <a:gd name="connsiteY10" fmla="*/ 1478850 h 1509396"/>
                <a:gd name="connsiteX11" fmla="*/ 668097 w 1544290"/>
                <a:gd name="connsiteY11" fmla="*/ 1509330 h 1509396"/>
                <a:gd name="connsiteX12" fmla="*/ 902412 w 1544290"/>
                <a:gd name="connsiteY12" fmla="*/ 1471230 h 1509396"/>
                <a:gd name="connsiteX13" fmla="*/ 1125297 w 1544290"/>
                <a:gd name="connsiteY13" fmla="*/ 1387410 h 1509396"/>
                <a:gd name="connsiteX14" fmla="*/ 1279602 w 1544290"/>
                <a:gd name="connsiteY14" fmla="*/ 1263585 h 1509396"/>
                <a:gd name="connsiteX15" fmla="*/ 1311987 w 1544290"/>
                <a:gd name="connsiteY15" fmla="*/ 1278825 h 1509396"/>
                <a:gd name="connsiteX16" fmla="*/ 1411047 w 1544290"/>
                <a:gd name="connsiteY16" fmla="*/ 1261680 h 1509396"/>
                <a:gd name="connsiteX17" fmla="*/ 1492962 w 1544290"/>
                <a:gd name="connsiteY17" fmla="*/ 1189290 h 1509396"/>
                <a:gd name="connsiteX18" fmla="*/ 1538682 w 1544290"/>
                <a:gd name="connsiteY18" fmla="*/ 1090230 h 1509396"/>
                <a:gd name="connsiteX19" fmla="*/ 1534872 w 1544290"/>
                <a:gd name="connsiteY19" fmla="*/ 958785 h 1509396"/>
                <a:gd name="connsiteX20" fmla="*/ 1460577 w 1544290"/>
                <a:gd name="connsiteY20" fmla="*/ 907350 h 1509396"/>
                <a:gd name="connsiteX21" fmla="*/ 1411047 w 1544290"/>
                <a:gd name="connsiteY21" fmla="*/ 909255 h 1509396"/>
                <a:gd name="connsiteX22" fmla="*/ 1420572 w 1544290"/>
                <a:gd name="connsiteY22" fmla="*/ 844485 h 1509396"/>
                <a:gd name="connsiteX23" fmla="*/ 1477722 w 1544290"/>
                <a:gd name="connsiteY23" fmla="*/ 482535 h 1509396"/>
                <a:gd name="connsiteX24" fmla="*/ 1399617 w 1544290"/>
                <a:gd name="connsiteY24" fmla="*/ 219645 h 1509396"/>
                <a:gd name="connsiteX25" fmla="*/ 1233882 w 1544290"/>
                <a:gd name="connsiteY25" fmla="*/ 86295 h 1509396"/>
                <a:gd name="connsiteX26" fmla="*/ 1037667 w 1544290"/>
                <a:gd name="connsiteY26" fmla="*/ 19620 h 1509396"/>
                <a:gd name="connsiteX27" fmla="*/ 717627 w 1544290"/>
                <a:gd name="connsiteY27" fmla="*/ 4380 h 1509396"/>
                <a:gd name="connsiteX28" fmla="*/ 361392 w 1544290"/>
                <a:gd name="connsiteY28" fmla="*/ 88200 h 1509396"/>
                <a:gd name="connsiteX29" fmla="*/ 87072 w 1544290"/>
                <a:gd name="connsiteY29" fmla="*/ 375855 h 1509396"/>
                <a:gd name="connsiteX30" fmla="*/ 7062 w 1544290"/>
                <a:gd name="connsiteY30" fmla="*/ 663510 h 1509396"/>
                <a:gd name="connsiteX0" fmla="*/ 7062 w 1544290"/>
                <a:gd name="connsiteY0" fmla="*/ 663510 h 1509396"/>
                <a:gd name="connsiteX1" fmla="*/ 45162 w 1544290"/>
                <a:gd name="connsiteY1" fmla="*/ 831150 h 1509396"/>
                <a:gd name="connsiteX2" fmla="*/ 37542 w 1544290"/>
                <a:gd name="connsiteY2" fmla="*/ 871155 h 1509396"/>
                <a:gd name="connsiteX3" fmla="*/ 3252 w 1544290"/>
                <a:gd name="connsiteY3" fmla="*/ 901635 h 1509396"/>
                <a:gd name="connsiteX4" fmla="*/ 8967 w 1544290"/>
                <a:gd name="connsiteY4" fmla="*/ 991170 h 1509396"/>
                <a:gd name="connsiteX5" fmla="*/ 69927 w 1544290"/>
                <a:gd name="connsiteY5" fmla="*/ 1105470 h 1509396"/>
                <a:gd name="connsiteX6" fmla="*/ 113742 w 1544290"/>
                <a:gd name="connsiteY6" fmla="*/ 1143570 h 1509396"/>
                <a:gd name="connsiteX7" fmla="*/ 98502 w 1544290"/>
                <a:gd name="connsiteY7" fmla="*/ 1265490 h 1509396"/>
                <a:gd name="connsiteX8" fmla="*/ 130887 w 1544290"/>
                <a:gd name="connsiteY8" fmla="*/ 1356930 h 1509396"/>
                <a:gd name="connsiteX9" fmla="*/ 226137 w 1544290"/>
                <a:gd name="connsiteY9" fmla="*/ 1421700 h 1509396"/>
                <a:gd name="connsiteX10" fmla="*/ 409017 w 1544290"/>
                <a:gd name="connsiteY10" fmla="*/ 1478850 h 1509396"/>
                <a:gd name="connsiteX11" fmla="*/ 668097 w 1544290"/>
                <a:gd name="connsiteY11" fmla="*/ 1509330 h 1509396"/>
                <a:gd name="connsiteX12" fmla="*/ 902412 w 1544290"/>
                <a:gd name="connsiteY12" fmla="*/ 1471230 h 1509396"/>
                <a:gd name="connsiteX13" fmla="*/ 1125297 w 1544290"/>
                <a:gd name="connsiteY13" fmla="*/ 1387410 h 1509396"/>
                <a:gd name="connsiteX14" fmla="*/ 1279602 w 1544290"/>
                <a:gd name="connsiteY14" fmla="*/ 1263585 h 1509396"/>
                <a:gd name="connsiteX15" fmla="*/ 1311987 w 1544290"/>
                <a:gd name="connsiteY15" fmla="*/ 1278825 h 1509396"/>
                <a:gd name="connsiteX16" fmla="*/ 1411047 w 1544290"/>
                <a:gd name="connsiteY16" fmla="*/ 1261680 h 1509396"/>
                <a:gd name="connsiteX17" fmla="*/ 1492962 w 1544290"/>
                <a:gd name="connsiteY17" fmla="*/ 1189290 h 1509396"/>
                <a:gd name="connsiteX18" fmla="*/ 1538682 w 1544290"/>
                <a:gd name="connsiteY18" fmla="*/ 1090230 h 1509396"/>
                <a:gd name="connsiteX19" fmla="*/ 1534872 w 1544290"/>
                <a:gd name="connsiteY19" fmla="*/ 958785 h 1509396"/>
                <a:gd name="connsiteX20" fmla="*/ 1460577 w 1544290"/>
                <a:gd name="connsiteY20" fmla="*/ 907350 h 1509396"/>
                <a:gd name="connsiteX21" fmla="*/ 1411047 w 1544290"/>
                <a:gd name="connsiteY21" fmla="*/ 909255 h 1509396"/>
                <a:gd name="connsiteX22" fmla="*/ 1420572 w 1544290"/>
                <a:gd name="connsiteY22" fmla="*/ 844485 h 1509396"/>
                <a:gd name="connsiteX23" fmla="*/ 1477722 w 1544290"/>
                <a:gd name="connsiteY23" fmla="*/ 482535 h 1509396"/>
                <a:gd name="connsiteX24" fmla="*/ 1399617 w 1544290"/>
                <a:gd name="connsiteY24" fmla="*/ 219645 h 1509396"/>
                <a:gd name="connsiteX25" fmla="*/ 1233882 w 1544290"/>
                <a:gd name="connsiteY25" fmla="*/ 86295 h 1509396"/>
                <a:gd name="connsiteX26" fmla="*/ 1037667 w 1544290"/>
                <a:gd name="connsiteY26" fmla="*/ 19620 h 1509396"/>
                <a:gd name="connsiteX27" fmla="*/ 717627 w 1544290"/>
                <a:gd name="connsiteY27" fmla="*/ 4380 h 1509396"/>
                <a:gd name="connsiteX28" fmla="*/ 361392 w 1544290"/>
                <a:gd name="connsiteY28" fmla="*/ 88200 h 1509396"/>
                <a:gd name="connsiteX29" fmla="*/ 87072 w 1544290"/>
                <a:gd name="connsiteY29" fmla="*/ 375855 h 1509396"/>
                <a:gd name="connsiteX30" fmla="*/ 7062 w 1544290"/>
                <a:gd name="connsiteY30" fmla="*/ 663510 h 1509396"/>
                <a:gd name="connsiteX0" fmla="*/ 7910 w 1545138"/>
                <a:gd name="connsiteY0" fmla="*/ 663510 h 1509396"/>
                <a:gd name="connsiteX1" fmla="*/ 46010 w 1545138"/>
                <a:gd name="connsiteY1" fmla="*/ 831150 h 1509396"/>
                <a:gd name="connsiteX2" fmla="*/ 50269 w 1545138"/>
                <a:gd name="connsiteY2" fmla="*/ 875907 h 1509396"/>
                <a:gd name="connsiteX3" fmla="*/ 4100 w 1545138"/>
                <a:gd name="connsiteY3" fmla="*/ 901635 h 1509396"/>
                <a:gd name="connsiteX4" fmla="*/ 9815 w 1545138"/>
                <a:gd name="connsiteY4" fmla="*/ 991170 h 1509396"/>
                <a:gd name="connsiteX5" fmla="*/ 70775 w 1545138"/>
                <a:gd name="connsiteY5" fmla="*/ 1105470 h 1509396"/>
                <a:gd name="connsiteX6" fmla="*/ 114590 w 1545138"/>
                <a:gd name="connsiteY6" fmla="*/ 1143570 h 1509396"/>
                <a:gd name="connsiteX7" fmla="*/ 99350 w 1545138"/>
                <a:gd name="connsiteY7" fmla="*/ 1265490 h 1509396"/>
                <a:gd name="connsiteX8" fmla="*/ 131735 w 1545138"/>
                <a:gd name="connsiteY8" fmla="*/ 1356930 h 1509396"/>
                <a:gd name="connsiteX9" fmla="*/ 226985 w 1545138"/>
                <a:gd name="connsiteY9" fmla="*/ 1421700 h 1509396"/>
                <a:gd name="connsiteX10" fmla="*/ 409865 w 1545138"/>
                <a:gd name="connsiteY10" fmla="*/ 1478850 h 1509396"/>
                <a:gd name="connsiteX11" fmla="*/ 668945 w 1545138"/>
                <a:gd name="connsiteY11" fmla="*/ 1509330 h 1509396"/>
                <a:gd name="connsiteX12" fmla="*/ 903260 w 1545138"/>
                <a:gd name="connsiteY12" fmla="*/ 1471230 h 1509396"/>
                <a:gd name="connsiteX13" fmla="*/ 1126145 w 1545138"/>
                <a:gd name="connsiteY13" fmla="*/ 1387410 h 1509396"/>
                <a:gd name="connsiteX14" fmla="*/ 1280450 w 1545138"/>
                <a:gd name="connsiteY14" fmla="*/ 1263585 h 1509396"/>
                <a:gd name="connsiteX15" fmla="*/ 1312835 w 1545138"/>
                <a:gd name="connsiteY15" fmla="*/ 1278825 h 1509396"/>
                <a:gd name="connsiteX16" fmla="*/ 1411895 w 1545138"/>
                <a:gd name="connsiteY16" fmla="*/ 1261680 h 1509396"/>
                <a:gd name="connsiteX17" fmla="*/ 1493810 w 1545138"/>
                <a:gd name="connsiteY17" fmla="*/ 1189290 h 1509396"/>
                <a:gd name="connsiteX18" fmla="*/ 1539530 w 1545138"/>
                <a:gd name="connsiteY18" fmla="*/ 1090230 h 1509396"/>
                <a:gd name="connsiteX19" fmla="*/ 1535720 w 1545138"/>
                <a:gd name="connsiteY19" fmla="*/ 958785 h 1509396"/>
                <a:gd name="connsiteX20" fmla="*/ 1461425 w 1545138"/>
                <a:gd name="connsiteY20" fmla="*/ 907350 h 1509396"/>
                <a:gd name="connsiteX21" fmla="*/ 1411895 w 1545138"/>
                <a:gd name="connsiteY21" fmla="*/ 909255 h 1509396"/>
                <a:gd name="connsiteX22" fmla="*/ 1421420 w 1545138"/>
                <a:gd name="connsiteY22" fmla="*/ 844485 h 1509396"/>
                <a:gd name="connsiteX23" fmla="*/ 1478570 w 1545138"/>
                <a:gd name="connsiteY23" fmla="*/ 482535 h 1509396"/>
                <a:gd name="connsiteX24" fmla="*/ 1400465 w 1545138"/>
                <a:gd name="connsiteY24" fmla="*/ 219645 h 1509396"/>
                <a:gd name="connsiteX25" fmla="*/ 1234730 w 1545138"/>
                <a:gd name="connsiteY25" fmla="*/ 86295 h 1509396"/>
                <a:gd name="connsiteX26" fmla="*/ 1038515 w 1545138"/>
                <a:gd name="connsiteY26" fmla="*/ 19620 h 1509396"/>
                <a:gd name="connsiteX27" fmla="*/ 718475 w 1545138"/>
                <a:gd name="connsiteY27" fmla="*/ 4380 h 1509396"/>
                <a:gd name="connsiteX28" fmla="*/ 362240 w 1545138"/>
                <a:gd name="connsiteY28" fmla="*/ 88200 h 1509396"/>
                <a:gd name="connsiteX29" fmla="*/ 87920 w 1545138"/>
                <a:gd name="connsiteY29" fmla="*/ 375855 h 1509396"/>
                <a:gd name="connsiteX30" fmla="*/ 7910 w 1545138"/>
                <a:gd name="connsiteY30" fmla="*/ 663510 h 1509396"/>
                <a:gd name="connsiteX0" fmla="*/ 7911 w 1545139"/>
                <a:gd name="connsiteY0" fmla="*/ 663510 h 1509396"/>
                <a:gd name="connsiteX1" fmla="*/ 46011 w 1545139"/>
                <a:gd name="connsiteY1" fmla="*/ 831150 h 1509396"/>
                <a:gd name="connsiteX2" fmla="*/ 50270 w 1545139"/>
                <a:gd name="connsiteY2" fmla="*/ 875907 h 1509396"/>
                <a:gd name="connsiteX3" fmla="*/ 4101 w 1545139"/>
                <a:gd name="connsiteY3" fmla="*/ 887379 h 1509396"/>
                <a:gd name="connsiteX4" fmla="*/ 9816 w 1545139"/>
                <a:gd name="connsiteY4" fmla="*/ 991170 h 1509396"/>
                <a:gd name="connsiteX5" fmla="*/ 70776 w 1545139"/>
                <a:gd name="connsiteY5" fmla="*/ 1105470 h 1509396"/>
                <a:gd name="connsiteX6" fmla="*/ 114591 w 1545139"/>
                <a:gd name="connsiteY6" fmla="*/ 1143570 h 1509396"/>
                <a:gd name="connsiteX7" fmla="*/ 99351 w 1545139"/>
                <a:gd name="connsiteY7" fmla="*/ 1265490 h 1509396"/>
                <a:gd name="connsiteX8" fmla="*/ 131736 w 1545139"/>
                <a:gd name="connsiteY8" fmla="*/ 1356930 h 1509396"/>
                <a:gd name="connsiteX9" fmla="*/ 226986 w 1545139"/>
                <a:gd name="connsiteY9" fmla="*/ 1421700 h 1509396"/>
                <a:gd name="connsiteX10" fmla="*/ 409866 w 1545139"/>
                <a:gd name="connsiteY10" fmla="*/ 1478850 h 1509396"/>
                <a:gd name="connsiteX11" fmla="*/ 668946 w 1545139"/>
                <a:gd name="connsiteY11" fmla="*/ 1509330 h 1509396"/>
                <a:gd name="connsiteX12" fmla="*/ 903261 w 1545139"/>
                <a:gd name="connsiteY12" fmla="*/ 1471230 h 1509396"/>
                <a:gd name="connsiteX13" fmla="*/ 1126146 w 1545139"/>
                <a:gd name="connsiteY13" fmla="*/ 1387410 h 1509396"/>
                <a:gd name="connsiteX14" fmla="*/ 1280451 w 1545139"/>
                <a:gd name="connsiteY14" fmla="*/ 1263585 h 1509396"/>
                <a:gd name="connsiteX15" fmla="*/ 1312836 w 1545139"/>
                <a:gd name="connsiteY15" fmla="*/ 1278825 h 1509396"/>
                <a:gd name="connsiteX16" fmla="*/ 1411896 w 1545139"/>
                <a:gd name="connsiteY16" fmla="*/ 1261680 h 1509396"/>
                <a:gd name="connsiteX17" fmla="*/ 1493811 w 1545139"/>
                <a:gd name="connsiteY17" fmla="*/ 1189290 h 1509396"/>
                <a:gd name="connsiteX18" fmla="*/ 1539531 w 1545139"/>
                <a:gd name="connsiteY18" fmla="*/ 1090230 h 1509396"/>
                <a:gd name="connsiteX19" fmla="*/ 1535721 w 1545139"/>
                <a:gd name="connsiteY19" fmla="*/ 958785 h 1509396"/>
                <a:gd name="connsiteX20" fmla="*/ 1461426 w 1545139"/>
                <a:gd name="connsiteY20" fmla="*/ 907350 h 1509396"/>
                <a:gd name="connsiteX21" fmla="*/ 1411896 w 1545139"/>
                <a:gd name="connsiteY21" fmla="*/ 909255 h 1509396"/>
                <a:gd name="connsiteX22" fmla="*/ 1421421 w 1545139"/>
                <a:gd name="connsiteY22" fmla="*/ 844485 h 1509396"/>
                <a:gd name="connsiteX23" fmla="*/ 1478571 w 1545139"/>
                <a:gd name="connsiteY23" fmla="*/ 482535 h 1509396"/>
                <a:gd name="connsiteX24" fmla="*/ 1400466 w 1545139"/>
                <a:gd name="connsiteY24" fmla="*/ 219645 h 1509396"/>
                <a:gd name="connsiteX25" fmla="*/ 1234731 w 1545139"/>
                <a:gd name="connsiteY25" fmla="*/ 86295 h 1509396"/>
                <a:gd name="connsiteX26" fmla="*/ 1038516 w 1545139"/>
                <a:gd name="connsiteY26" fmla="*/ 19620 h 1509396"/>
                <a:gd name="connsiteX27" fmla="*/ 718476 w 1545139"/>
                <a:gd name="connsiteY27" fmla="*/ 4380 h 1509396"/>
                <a:gd name="connsiteX28" fmla="*/ 362241 w 1545139"/>
                <a:gd name="connsiteY28" fmla="*/ 88200 h 1509396"/>
                <a:gd name="connsiteX29" fmla="*/ 87921 w 1545139"/>
                <a:gd name="connsiteY29" fmla="*/ 375855 h 1509396"/>
                <a:gd name="connsiteX30" fmla="*/ 7911 w 1545139"/>
                <a:gd name="connsiteY30" fmla="*/ 663510 h 1509396"/>
                <a:gd name="connsiteX0" fmla="*/ 9982 w 1547210"/>
                <a:gd name="connsiteY0" fmla="*/ 663510 h 1509396"/>
                <a:gd name="connsiteX1" fmla="*/ 48082 w 1547210"/>
                <a:gd name="connsiteY1" fmla="*/ 831150 h 1509396"/>
                <a:gd name="connsiteX2" fmla="*/ 52341 w 1547210"/>
                <a:gd name="connsiteY2" fmla="*/ 875907 h 1509396"/>
                <a:gd name="connsiteX3" fmla="*/ 6172 w 1547210"/>
                <a:gd name="connsiteY3" fmla="*/ 887379 h 1509396"/>
                <a:gd name="connsiteX4" fmla="*/ 11887 w 1547210"/>
                <a:gd name="connsiteY4" fmla="*/ 991170 h 1509396"/>
                <a:gd name="connsiteX5" fmla="*/ 72847 w 1547210"/>
                <a:gd name="connsiteY5" fmla="*/ 1105470 h 1509396"/>
                <a:gd name="connsiteX6" fmla="*/ 116662 w 1547210"/>
                <a:gd name="connsiteY6" fmla="*/ 1143570 h 1509396"/>
                <a:gd name="connsiteX7" fmla="*/ 101422 w 1547210"/>
                <a:gd name="connsiteY7" fmla="*/ 1265490 h 1509396"/>
                <a:gd name="connsiteX8" fmla="*/ 133807 w 1547210"/>
                <a:gd name="connsiteY8" fmla="*/ 1356930 h 1509396"/>
                <a:gd name="connsiteX9" fmla="*/ 229057 w 1547210"/>
                <a:gd name="connsiteY9" fmla="*/ 1421700 h 1509396"/>
                <a:gd name="connsiteX10" fmla="*/ 411937 w 1547210"/>
                <a:gd name="connsiteY10" fmla="*/ 1478850 h 1509396"/>
                <a:gd name="connsiteX11" fmla="*/ 671017 w 1547210"/>
                <a:gd name="connsiteY11" fmla="*/ 1509330 h 1509396"/>
                <a:gd name="connsiteX12" fmla="*/ 905332 w 1547210"/>
                <a:gd name="connsiteY12" fmla="*/ 1471230 h 1509396"/>
                <a:gd name="connsiteX13" fmla="*/ 1128217 w 1547210"/>
                <a:gd name="connsiteY13" fmla="*/ 1387410 h 1509396"/>
                <a:gd name="connsiteX14" fmla="*/ 1282522 w 1547210"/>
                <a:gd name="connsiteY14" fmla="*/ 1263585 h 1509396"/>
                <a:gd name="connsiteX15" fmla="*/ 1314907 w 1547210"/>
                <a:gd name="connsiteY15" fmla="*/ 1278825 h 1509396"/>
                <a:gd name="connsiteX16" fmla="*/ 1413967 w 1547210"/>
                <a:gd name="connsiteY16" fmla="*/ 1261680 h 1509396"/>
                <a:gd name="connsiteX17" fmla="*/ 1495882 w 1547210"/>
                <a:gd name="connsiteY17" fmla="*/ 1189290 h 1509396"/>
                <a:gd name="connsiteX18" fmla="*/ 1541602 w 1547210"/>
                <a:gd name="connsiteY18" fmla="*/ 1090230 h 1509396"/>
                <a:gd name="connsiteX19" fmla="*/ 1537792 w 1547210"/>
                <a:gd name="connsiteY19" fmla="*/ 958785 h 1509396"/>
                <a:gd name="connsiteX20" fmla="*/ 1463497 w 1547210"/>
                <a:gd name="connsiteY20" fmla="*/ 907350 h 1509396"/>
                <a:gd name="connsiteX21" fmla="*/ 1413967 w 1547210"/>
                <a:gd name="connsiteY21" fmla="*/ 909255 h 1509396"/>
                <a:gd name="connsiteX22" fmla="*/ 1423492 w 1547210"/>
                <a:gd name="connsiteY22" fmla="*/ 844485 h 1509396"/>
                <a:gd name="connsiteX23" fmla="*/ 1480642 w 1547210"/>
                <a:gd name="connsiteY23" fmla="*/ 482535 h 1509396"/>
                <a:gd name="connsiteX24" fmla="*/ 1402537 w 1547210"/>
                <a:gd name="connsiteY24" fmla="*/ 219645 h 1509396"/>
                <a:gd name="connsiteX25" fmla="*/ 1236802 w 1547210"/>
                <a:gd name="connsiteY25" fmla="*/ 86295 h 1509396"/>
                <a:gd name="connsiteX26" fmla="*/ 1040587 w 1547210"/>
                <a:gd name="connsiteY26" fmla="*/ 19620 h 1509396"/>
                <a:gd name="connsiteX27" fmla="*/ 720547 w 1547210"/>
                <a:gd name="connsiteY27" fmla="*/ 4380 h 1509396"/>
                <a:gd name="connsiteX28" fmla="*/ 364312 w 1547210"/>
                <a:gd name="connsiteY28" fmla="*/ 88200 h 1509396"/>
                <a:gd name="connsiteX29" fmla="*/ 89992 w 1547210"/>
                <a:gd name="connsiteY29" fmla="*/ 375855 h 1509396"/>
                <a:gd name="connsiteX30" fmla="*/ 9982 w 1547210"/>
                <a:gd name="connsiteY30" fmla="*/ 663510 h 1509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547210" h="1509396">
                  <a:moveTo>
                    <a:pt x="9982" y="663510"/>
                  </a:moveTo>
                  <a:cubicBezTo>
                    <a:pt x="2997" y="739392"/>
                    <a:pt x="41022" y="795751"/>
                    <a:pt x="48082" y="831150"/>
                  </a:cubicBezTo>
                  <a:cubicBezTo>
                    <a:pt x="55142" y="866549"/>
                    <a:pt x="59326" y="866536"/>
                    <a:pt x="52341" y="875907"/>
                  </a:cubicBezTo>
                  <a:cubicBezTo>
                    <a:pt x="45356" y="885278"/>
                    <a:pt x="17665" y="856288"/>
                    <a:pt x="6172" y="887379"/>
                  </a:cubicBezTo>
                  <a:cubicBezTo>
                    <a:pt x="-5321" y="918470"/>
                    <a:pt x="775" y="954822"/>
                    <a:pt x="11887" y="991170"/>
                  </a:cubicBezTo>
                  <a:cubicBezTo>
                    <a:pt x="22999" y="1027518"/>
                    <a:pt x="55384" y="1080070"/>
                    <a:pt x="72847" y="1105470"/>
                  </a:cubicBezTo>
                  <a:cubicBezTo>
                    <a:pt x="90310" y="1130870"/>
                    <a:pt x="111900" y="1116900"/>
                    <a:pt x="116662" y="1143570"/>
                  </a:cubicBezTo>
                  <a:cubicBezTo>
                    <a:pt x="121424" y="1170240"/>
                    <a:pt x="98565" y="1229930"/>
                    <a:pt x="101422" y="1265490"/>
                  </a:cubicBezTo>
                  <a:cubicBezTo>
                    <a:pt x="104279" y="1301050"/>
                    <a:pt x="112535" y="1330895"/>
                    <a:pt x="133807" y="1356930"/>
                  </a:cubicBezTo>
                  <a:cubicBezTo>
                    <a:pt x="155079" y="1382965"/>
                    <a:pt x="182702" y="1401380"/>
                    <a:pt x="229057" y="1421700"/>
                  </a:cubicBezTo>
                  <a:cubicBezTo>
                    <a:pt x="275412" y="1442020"/>
                    <a:pt x="338277" y="1464245"/>
                    <a:pt x="411937" y="1478850"/>
                  </a:cubicBezTo>
                  <a:cubicBezTo>
                    <a:pt x="485597" y="1493455"/>
                    <a:pt x="588785" y="1510600"/>
                    <a:pt x="671017" y="1509330"/>
                  </a:cubicBezTo>
                  <a:cubicBezTo>
                    <a:pt x="753250" y="1508060"/>
                    <a:pt x="829132" y="1491550"/>
                    <a:pt x="905332" y="1471230"/>
                  </a:cubicBezTo>
                  <a:cubicBezTo>
                    <a:pt x="981532" y="1450910"/>
                    <a:pt x="1065352" y="1422018"/>
                    <a:pt x="1128217" y="1387410"/>
                  </a:cubicBezTo>
                  <a:cubicBezTo>
                    <a:pt x="1191082" y="1352803"/>
                    <a:pt x="1251407" y="1281682"/>
                    <a:pt x="1282522" y="1263585"/>
                  </a:cubicBezTo>
                  <a:cubicBezTo>
                    <a:pt x="1313637" y="1245488"/>
                    <a:pt x="1268078" y="1259759"/>
                    <a:pt x="1314907" y="1278825"/>
                  </a:cubicBezTo>
                  <a:cubicBezTo>
                    <a:pt x="1361736" y="1297891"/>
                    <a:pt x="1383805" y="1276602"/>
                    <a:pt x="1413967" y="1261680"/>
                  </a:cubicBezTo>
                  <a:cubicBezTo>
                    <a:pt x="1444129" y="1246758"/>
                    <a:pt x="1474610" y="1217865"/>
                    <a:pt x="1495882" y="1189290"/>
                  </a:cubicBezTo>
                  <a:cubicBezTo>
                    <a:pt x="1517155" y="1160715"/>
                    <a:pt x="1534617" y="1128648"/>
                    <a:pt x="1541602" y="1090230"/>
                  </a:cubicBezTo>
                  <a:cubicBezTo>
                    <a:pt x="1548587" y="1051813"/>
                    <a:pt x="1550810" y="989265"/>
                    <a:pt x="1537792" y="958785"/>
                  </a:cubicBezTo>
                  <a:cubicBezTo>
                    <a:pt x="1524774" y="928305"/>
                    <a:pt x="1484135" y="915605"/>
                    <a:pt x="1463497" y="907350"/>
                  </a:cubicBezTo>
                  <a:cubicBezTo>
                    <a:pt x="1442860" y="899095"/>
                    <a:pt x="1420634" y="919732"/>
                    <a:pt x="1413967" y="909255"/>
                  </a:cubicBezTo>
                  <a:cubicBezTo>
                    <a:pt x="1407300" y="898778"/>
                    <a:pt x="1412380" y="915605"/>
                    <a:pt x="1423492" y="844485"/>
                  </a:cubicBezTo>
                  <a:cubicBezTo>
                    <a:pt x="1434604" y="773365"/>
                    <a:pt x="1484134" y="586675"/>
                    <a:pt x="1480642" y="482535"/>
                  </a:cubicBezTo>
                  <a:cubicBezTo>
                    <a:pt x="1477150" y="378395"/>
                    <a:pt x="1443177" y="285685"/>
                    <a:pt x="1402537" y="219645"/>
                  </a:cubicBezTo>
                  <a:cubicBezTo>
                    <a:pt x="1361897" y="153605"/>
                    <a:pt x="1297127" y="119633"/>
                    <a:pt x="1236802" y="86295"/>
                  </a:cubicBezTo>
                  <a:cubicBezTo>
                    <a:pt x="1176477" y="52957"/>
                    <a:pt x="1126630" y="33273"/>
                    <a:pt x="1040587" y="19620"/>
                  </a:cubicBezTo>
                  <a:cubicBezTo>
                    <a:pt x="954545" y="5968"/>
                    <a:pt x="833259" y="-7050"/>
                    <a:pt x="720547" y="4380"/>
                  </a:cubicBezTo>
                  <a:cubicBezTo>
                    <a:pt x="607835" y="15810"/>
                    <a:pt x="488137" y="36448"/>
                    <a:pt x="364312" y="88200"/>
                  </a:cubicBezTo>
                  <a:cubicBezTo>
                    <a:pt x="240487" y="139952"/>
                    <a:pt x="149047" y="279970"/>
                    <a:pt x="89992" y="375855"/>
                  </a:cubicBezTo>
                  <a:cubicBezTo>
                    <a:pt x="30937" y="471740"/>
                    <a:pt x="16967" y="587628"/>
                    <a:pt x="9982" y="663510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65" name="Oval 64">
              <a:extLst>
                <a:ext uri="{FF2B5EF4-FFF2-40B4-BE49-F238E27FC236}">
                  <a16:creationId xmlns:a16="http://schemas.microsoft.com/office/drawing/2014/main" id="{E5516D9B-F9B9-4BC4-AEDA-39F1D4D83DA3}"/>
                </a:ext>
              </a:extLst>
            </p:cNvPr>
            <p:cNvSpPr/>
            <p:nvPr/>
          </p:nvSpPr>
          <p:spPr>
            <a:xfrm>
              <a:off x="6079985" y="2556320"/>
              <a:ext cx="152057" cy="166441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7D3ED2F9-565F-4CB8-AFE0-8082505AA0A8}"/>
                </a:ext>
              </a:extLst>
            </p:cNvPr>
            <p:cNvSpPr/>
            <p:nvPr/>
          </p:nvSpPr>
          <p:spPr>
            <a:xfrm rot="285439" flipH="1">
              <a:off x="5469989" y="2430186"/>
              <a:ext cx="254460" cy="94565"/>
            </a:xfrm>
            <a:custGeom>
              <a:avLst/>
              <a:gdLst>
                <a:gd name="connsiteX0" fmla="*/ 224 w 292135"/>
                <a:gd name="connsiteY0" fmla="*/ 59346 h 59716"/>
                <a:gd name="connsiteX1" fmla="*/ 107075 w 292135"/>
                <a:gd name="connsiteY1" fmla="*/ 5920 h 59716"/>
                <a:gd name="connsiteX2" fmla="*/ 292010 w 292135"/>
                <a:gd name="connsiteY2" fmla="*/ 3866 h 59716"/>
                <a:gd name="connsiteX3" fmla="*/ 133788 w 292135"/>
                <a:gd name="connsiteY3" fmla="*/ 28524 h 59716"/>
                <a:gd name="connsiteX4" fmla="*/ 224 w 292135"/>
                <a:gd name="connsiteY4" fmla="*/ 59346 h 59716"/>
                <a:gd name="connsiteX0" fmla="*/ 2 w 291913"/>
                <a:gd name="connsiteY0" fmla="*/ 76080 h 77200"/>
                <a:gd name="connsiteX1" fmla="*/ 131511 w 291913"/>
                <a:gd name="connsiteY1" fmla="*/ 2105 h 77200"/>
                <a:gd name="connsiteX2" fmla="*/ 291788 w 291913"/>
                <a:gd name="connsiteY2" fmla="*/ 20600 h 77200"/>
                <a:gd name="connsiteX3" fmla="*/ 133566 w 291913"/>
                <a:gd name="connsiteY3" fmla="*/ 45258 h 77200"/>
                <a:gd name="connsiteX4" fmla="*/ 2 w 291913"/>
                <a:gd name="connsiteY4" fmla="*/ 76080 h 77200"/>
                <a:gd name="connsiteX0" fmla="*/ 9 w 291925"/>
                <a:gd name="connsiteY0" fmla="*/ 76080 h 76253"/>
                <a:gd name="connsiteX1" fmla="*/ 131518 w 291925"/>
                <a:gd name="connsiteY1" fmla="*/ 2105 h 76253"/>
                <a:gd name="connsiteX2" fmla="*/ 291795 w 291925"/>
                <a:gd name="connsiteY2" fmla="*/ 20600 h 76253"/>
                <a:gd name="connsiteX3" fmla="*/ 137683 w 291925"/>
                <a:gd name="connsiteY3" fmla="*/ 22655 h 76253"/>
                <a:gd name="connsiteX4" fmla="*/ 9 w 291925"/>
                <a:gd name="connsiteY4" fmla="*/ 76080 h 76253"/>
                <a:gd name="connsiteX0" fmla="*/ 9 w 292471"/>
                <a:gd name="connsiteY0" fmla="*/ 76080 h 76253"/>
                <a:gd name="connsiteX1" fmla="*/ 131518 w 292471"/>
                <a:gd name="connsiteY1" fmla="*/ 2105 h 76253"/>
                <a:gd name="connsiteX2" fmla="*/ 291795 w 292471"/>
                <a:gd name="connsiteY2" fmla="*/ 20600 h 76253"/>
                <a:gd name="connsiteX3" fmla="*/ 137683 w 292471"/>
                <a:gd name="connsiteY3" fmla="*/ 22655 h 76253"/>
                <a:gd name="connsiteX4" fmla="*/ 9 w 292471"/>
                <a:gd name="connsiteY4" fmla="*/ 76080 h 76253"/>
                <a:gd name="connsiteX0" fmla="*/ 1258 w 293720"/>
                <a:gd name="connsiteY0" fmla="*/ 76080 h 78680"/>
                <a:gd name="connsiteX1" fmla="*/ 132767 w 293720"/>
                <a:gd name="connsiteY1" fmla="*/ 2105 h 78680"/>
                <a:gd name="connsiteX2" fmla="*/ 293044 w 293720"/>
                <a:gd name="connsiteY2" fmla="*/ 20600 h 78680"/>
                <a:gd name="connsiteX3" fmla="*/ 138932 w 293720"/>
                <a:gd name="connsiteY3" fmla="*/ 22655 h 78680"/>
                <a:gd name="connsiteX4" fmla="*/ 1258 w 293720"/>
                <a:gd name="connsiteY4" fmla="*/ 76080 h 78680"/>
                <a:gd name="connsiteX0" fmla="*/ 1258 w 293044"/>
                <a:gd name="connsiteY0" fmla="*/ 76080 h 78680"/>
                <a:gd name="connsiteX1" fmla="*/ 132767 w 293044"/>
                <a:gd name="connsiteY1" fmla="*/ 2105 h 78680"/>
                <a:gd name="connsiteX2" fmla="*/ 293044 w 293044"/>
                <a:gd name="connsiteY2" fmla="*/ 20600 h 78680"/>
                <a:gd name="connsiteX3" fmla="*/ 138932 w 293044"/>
                <a:gd name="connsiteY3" fmla="*/ 22655 h 78680"/>
                <a:gd name="connsiteX4" fmla="*/ 1258 w 293044"/>
                <a:gd name="connsiteY4" fmla="*/ 76080 h 78680"/>
                <a:gd name="connsiteX0" fmla="*/ 1258 w 293044"/>
                <a:gd name="connsiteY0" fmla="*/ 76080 h 78611"/>
                <a:gd name="connsiteX1" fmla="*/ 132767 w 293044"/>
                <a:gd name="connsiteY1" fmla="*/ 2105 h 78611"/>
                <a:gd name="connsiteX2" fmla="*/ 293044 w 293044"/>
                <a:gd name="connsiteY2" fmla="*/ 20600 h 78611"/>
                <a:gd name="connsiteX3" fmla="*/ 138932 w 293044"/>
                <a:gd name="connsiteY3" fmla="*/ 22655 h 78611"/>
                <a:gd name="connsiteX4" fmla="*/ 1258 w 293044"/>
                <a:gd name="connsiteY4" fmla="*/ 76080 h 78611"/>
                <a:gd name="connsiteX0" fmla="*/ 1236 w 280693"/>
                <a:gd name="connsiteY0" fmla="*/ 79613 h 82337"/>
                <a:gd name="connsiteX1" fmla="*/ 132745 w 280693"/>
                <a:gd name="connsiteY1" fmla="*/ 5638 h 82337"/>
                <a:gd name="connsiteX2" fmla="*/ 280693 w 280693"/>
                <a:gd name="connsiteY2" fmla="*/ 7694 h 82337"/>
                <a:gd name="connsiteX3" fmla="*/ 138910 w 280693"/>
                <a:gd name="connsiteY3" fmla="*/ 26188 h 82337"/>
                <a:gd name="connsiteX4" fmla="*/ 1236 w 280693"/>
                <a:gd name="connsiteY4" fmla="*/ 79613 h 82337"/>
                <a:gd name="connsiteX0" fmla="*/ 39 w 279496"/>
                <a:gd name="connsiteY0" fmla="*/ 76896 h 77018"/>
                <a:gd name="connsiteX1" fmla="*/ 125384 w 279496"/>
                <a:gd name="connsiteY1" fmla="*/ 7030 h 77018"/>
                <a:gd name="connsiteX2" fmla="*/ 279496 w 279496"/>
                <a:gd name="connsiteY2" fmla="*/ 4977 h 77018"/>
                <a:gd name="connsiteX3" fmla="*/ 137713 w 279496"/>
                <a:gd name="connsiteY3" fmla="*/ 23471 h 77018"/>
                <a:gd name="connsiteX4" fmla="*/ 39 w 279496"/>
                <a:gd name="connsiteY4" fmla="*/ 76896 h 77018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650"/>
                <a:gd name="connsiteY0" fmla="*/ 81001 h 81123"/>
                <a:gd name="connsiteX1" fmla="*/ 125408 w 279650"/>
                <a:gd name="connsiteY1" fmla="*/ 11135 h 81123"/>
                <a:gd name="connsiteX2" fmla="*/ 279520 w 279650"/>
                <a:gd name="connsiteY2" fmla="*/ 9082 h 81123"/>
                <a:gd name="connsiteX3" fmla="*/ 137737 w 279650"/>
                <a:gd name="connsiteY3" fmla="*/ 27576 h 81123"/>
                <a:gd name="connsiteX4" fmla="*/ 63 w 279650"/>
                <a:gd name="connsiteY4" fmla="*/ 81001 h 81123"/>
                <a:gd name="connsiteX0" fmla="*/ 63 w 279650"/>
                <a:gd name="connsiteY0" fmla="*/ 81001 h 81234"/>
                <a:gd name="connsiteX1" fmla="*/ 125408 w 279650"/>
                <a:gd name="connsiteY1" fmla="*/ 11135 h 81234"/>
                <a:gd name="connsiteX2" fmla="*/ 279520 w 279650"/>
                <a:gd name="connsiteY2" fmla="*/ 9082 h 81234"/>
                <a:gd name="connsiteX3" fmla="*/ 137737 w 279650"/>
                <a:gd name="connsiteY3" fmla="*/ 27576 h 81234"/>
                <a:gd name="connsiteX4" fmla="*/ 63 w 279650"/>
                <a:gd name="connsiteY4" fmla="*/ 81001 h 81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9650" h="81234">
                  <a:moveTo>
                    <a:pt x="63" y="81001"/>
                  </a:moveTo>
                  <a:cubicBezTo>
                    <a:pt x="-1992" y="78261"/>
                    <a:pt x="45955" y="31340"/>
                    <a:pt x="125408" y="11135"/>
                  </a:cubicBezTo>
                  <a:cubicBezTo>
                    <a:pt x="204861" y="-9070"/>
                    <a:pt x="283288" y="3261"/>
                    <a:pt x="279520" y="9082"/>
                  </a:cubicBezTo>
                  <a:cubicBezTo>
                    <a:pt x="273698" y="23123"/>
                    <a:pt x="250068" y="-7013"/>
                    <a:pt x="137737" y="27576"/>
                  </a:cubicBezTo>
                  <a:cubicBezTo>
                    <a:pt x="25406" y="62165"/>
                    <a:pt x="2118" y="83741"/>
                    <a:pt x="63" y="81001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316DE230-9E8A-45FE-8910-8F00AC7A0403}"/>
                </a:ext>
              </a:extLst>
            </p:cNvPr>
            <p:cNvSpPr/>
            <p:nvPr/>
          </p:nvSpPr>
          <p:spPr>
            <a:xfrm>
              <a:off x="6018610" y="2436401"/>
              <a:ext cx="279650" cy="94565"/>
            </a:xfrm>
            <a:custGeom>
              <a:avLst/>
              <a:gdLst>
                <a:gd name="connsiteX0" fmla="*/ 224 w 292135"/>
                <a:gd name="connsiteY0" fmla="*/ 59346 h 59716"/>
                <a:gd name="connsiteX1" fmla="*/ 107075 w 292135"/>
                <a:gd name="connsiteY1" fmla="*/ 5920 h 59716"/>
                <a:gd name="connsiteX2" fmla="*/ 292010 w 292135"/>
                <a:gd name="connsiteY2" fmla="*/ 3866 h 59716"/>
                <a:gd name="connsiteX3" fmla="*/ 133788 w 292135"/>
                <a:gd name="connsiteY3" fmla="*/ 28524 h 59716"/>
                <a:gd name="connsiteX4" fmla="*/ 224 w 292135"/>
                <a:gd name="connsiteY4" fmla="*/ 59346 h 59716"/>
                <a:gd name="connsiteX0" fmla="*/ 2 w 291913"/>
                <a:gd name="connsiteY0" fmla="*/ 76080 h 77200"/>
                <a:gd name="connsiteX1" fmla="*/ 131511 w 291913"/>
                <a:gd name="connsiteY1" fmla="*/ 2105 h 77200"/>
                <a:gd name="connsiteX2" fmla="*/ 291788 w 291913"/>
                <a:gd name="connsiteY2" fmla="*/ 20600 h 77200"/>
                <a:gd name="connsiteX3" fmla="*/ 133566 w 291913"/>
                <a:gd name="connsiteY3" fmla="*/ 45258 h 77200"/>
                <a:gd name="connsiteX4" fmla="*/ 2 w 291913"/>
                <a:gd name="connsiteY4" fmla="*/ 76080 h 77200"/>
                <a:gd name="connsiteX0" fmla="*/ 9 w 291925"/>
                <a:gd name="connsiteY0" fmla="*/ 76080 h 76253"/>
                <a:gd name="connsiteX1" fmla="*/ 131518 w 291925"/>
                <a:gd name="connsiteY1" fmla="*/ 2105 h 76253"/>
                <a:gd name="connsiteX2" fmla="*/ 291795 w 291925"/>
                <a:gd name="connsiteY2" fmla="*/ 20600 h 76253"/>
                <a:gd name="connsiteX3" fmla="*/ 137683 w 291925"/>
                <a:gd name="connsiteY3" fmla="*/ 22655 h 76253"/>
                <a:gd name="connsiteX4" fmla="*/ 9 w 291925"/>
                <a:gd name="connsiteY4" fmla="*/ 76080 h 76253"/>
                <a:gd name="connsiteX0" fmla="*/ 9 w 292471"/>
                <a:gd name="connsiteY0" fmla="*/ 76080 h 76253"/>
                <a:gd name="connsiteX1" fmla="*/ 131518 w 292471"/>
                <a:gd name="connsiteY1" fmla="*/ 2105 h 76253"/>
                <a:gd name="connsiteX2" fmla="*/ 291795 w 292471"/>
                <a:gd name="connsiteY2" fmla="*/ 20600 h 76253"/>
                <a:gd name="connsiteX3" fmla="*/ 137683 w 292471"/>
                <a:gd name="connsiteY3" fmla="*/ 22655 h 76253"/>
                <a:gd name="connsiteX4" fmla="*/ 9 w 292471"/>
                <a:gd name="connsiteY4" fmla="*/ 76080 h 76253"/>
                <a:gd name="connsiteX0" fmla="*/ 1258 w 293720"/>
                <a:gd name="connsiteY0" fmla="*/ 76080 h 78680"/>
                <a:gd name="connsiteX1" fmla="*/ 132767 w 293720"/>
                <a:gd name="connsiteY1" fmla="*/ 2105 h 78680"/>
                <a:gd name="connsiteX2" fmla="*/ 293044 w 293720"/>
                <a:gd name="connsiteY2" fmla="*/ 20600 h 78680"/>
                <a:gd name="connsiteX3" fmla="*/ 138932 w 293720"/>
                <a:gd name="connsiteY3" fmla="*/ 22655 h 78680"/>
                <a:gd name="connsiteX4" fmla="*/ 1258 w 293720"/>
                <a:gd name="connsiteY4" fmla="*/ 76080 h 78680"/>
                <a:gd name="connsiteX0" fmla="*/ 1258 w 293044"/>
                <a:gd name="connsiteY0" fmla="*/ 76080 h 78680"/>
                <a:gd name="connsiteX1" fmla="*/ 132767 w 293044"/>
                <a:gd name="connsiteY1" fmla="*/ 2105 h 78680"/>
                <a:gd name="connsiteX2" fmla="*/ 293044 w 293044"/>
                <a:gd name="connsiteY2" fmla="*/ 20600 h 78680"/>
                <a:gd name="connsiteX3" fmla="*/ 138932 w 293044"/>
                <a:gd name="connsiteY3" fmla="*/ 22655 h 78680"/>
                <a:gd name="connsiteX4" fmla="*/ 1258 w 293044"/>
                <a:gd name="connsiteY4" fmla="*/ 76080 h 78680"/>
                <a:gd name="connsiteX0" fmla="*/ 1258 w 293044"/>
                <a:gd name="connsiteY0" fmla="*/ 76080 h 78611"/>
                <a:gd name="connsiteX1" fmla="*/ 132767 w 293044"/>
                <a:gd name="connsiteY1" fmla="*/ 2105 h 78611"/>
                <a:gd name="connsiteX2" fmla="*/ 293044 w 293044"/>
                <a:gd name="connsiteY2" fmla="*/ 20600 h 78611"/>
                <a:gd name="connsiteX3" fmla="*/ 138932 w 293044"/>
                <a:gd name="connsiteY3" fmla="*/ 22655 h 78611"/>
                <a:gd name="connsiteX4" fmla="*/ 1258 w 293044"/>
                <a:gd name="connsiteY4" fmla="*/ 76080 h 78611"/>
                <a:gd name="connsiteX0" fmla="*/ 1236 w 280693"/>
                <a:gd name="connsiteY0" fmla="*/ 79613 h 82337"/>
                <a:gd name="connsiteX1" fmla="*/ 132745 w 280693"/>
                <a:gd name="connsiteY1" fmla="*/ 5638 h 82337"/>
                <a:gd name="connsiteX2" fmla="*/ 280693 w 280693"/>
                <a:gd name="connsiteY2" fmla="*/ 7694 h 82337"/>
                <a:gd name="connsiteX3" fmla="*/ 138910 w 280693"/>
                <a:gd name="connsiteY3" fmla="*/ 26188 h 82337"/>
                <a:gd name="connsiteX4" fmla="*/ 1236 w 280693"/>
                <a:gd name="connsiteY4" fmla="*/ 79613 h 82337"/>
                <a:gd name="connsiteX0" fmla="*/ 39 w 279496"/>
                <a:gd name="connsiteY0" fmla="*/ 76896 h 77018"/>
                <a:gd name="connsiteX1" fmla="*/ 125384 w 279496"/>
                <a:gd name="connsiteY1" fmla="*/ 7030 h 77018"/>
                <a:gd name="connsiteX2" fmla="*/ 279496 w 279496"/>
                <a:gd name="connsiteY2" fmla="*/ 4977 h 77018"/>
                <a:gd name="connsiteX3" fmla="*/ 137713 w 279496"/>
                <a:gd name="connsiteY3" fmla="*/ 23471 h 77018"/>
                <a:gd name="connsiteX4" fmla="*/ 39 w 279496"/>
                <a:gd name="connsiteY4" fmla="*/ 76896 h 77018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650"/>
                <a:gd name="connsiteY0" fmla="*/ 81001 h 81123"/>
                <a:gd name="connsiteX1" fmla="*/ 125408 w 279650"/>
                <a:gd name="connsiteY1" fmla="*/ 11135 h 81123"/>
                <a:gd name="connsiteX2" fmla="*/ 279520 w 279650"/>
                <a:gd name="connsiteY2" fmla="*/ 9082 h 81123"/>
                <a:gd name="connsiteX3" fmla="*/ 137737 w 279650"/>
                <a:gd name="connsiteY3" fmla="*/ 27576 h 81123"/>
                <a:gd name="connsiteX4" fmla="*/ 63 w 279650"/>
                <a:gd name="connsiteY4" fmla="*/ 81001 h 81123"/>
                <a:gd name="connsiteX0" fmla="*/ 63 w 279650"/>
                <a:gd name="connsiteY0" fmla="*/ 81001 h 81234"/>
                <a:gd name="connsiteX1" fmla="*/ 125408 w 279650"/>
                <a:gd name="connsiteY1" fmla="*/ 11135 h 81234"/>
                <a:gd name="connsiteX2" fmla="*/ 279520 w 279650"/>
                <a:gd name="connsiteY2" fmla="*/ 9082 h 81234"/>
                <a:gd name="connsiteX3" fmla="*/ 137737 w 279650"/>
                <a:gd name="connsiteY3" fmla="*/ 27576 h 81234"/>
                <a:gd name="connsiteX4" fmla="*/ 63 w 279650"/>
                <a:gd name="connsiteY4" fmla="*/ 81001 h 81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9650" h="81234">
                  <a:moveTo>
                    <a:pt x="63" y="81001"/>
                  </a:moveTo>
                  <a:cubicBezTo>
                    <a:pt x="-1992" y="78261"/>
                    <a:pt x="45955" y="31340"/>
                    <a:pt x="125408" y="11135"/>
                  </a:cubicBezTo>
                  <a:cubicBezTo>
                    <a:pt x="204861" y="-9070"/>
                    <a:pt x="283288" y="3261"/>
                    <a:pt x="279520" y="9082"/>
                  </a:cubicBezTo>
                  <a:cubicBezTo>
                    <a:pt x="273698" y="23123"/>
                    <a:pt x="250068" y="-7013"/>
                    <a:pt x="137737" y="27576"/>
                  </a:cubicBezTo>
                  <a:cubicBezTo>
                    <a:pt x="25406" y="62165"/>
                    <a:pt x="2118" y="83741"/>
                    <a:pt x="63" y="81001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C5F4C13F-092D-4F58-B95D-1828F3AEB3D6}"/>
                </a:ext>
              </a:extLst>
            </p:cNvPr>
            <p:cNvSpPr/>
            <p:nvPr/>
          </p:nvSpPr>
          <p:spPr>
            <a:xfrm>
              <a:off x="5276136" y="1734987"/>
              <a:ext cx="1506104" cy="1057198"/>
            </a:xfrm>
            <a:custGeom>
              <a:avLst/>
              <a:gdLst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1174 w 1869410"/>
                <a:gd name="connsiteY19" fmla="*/ 1036330 h 1284241"/>
                <a:gd name="connsiteX20" fmla="*/ 1667369 w 1869410"/>
                <a:gd name="connsiteY20" fmla="*/ 1085860 h 1284241"/>
                <a:gd name="connsiteX21" fmla="*/ 1716899 w 1869410"/>
                <a:gd name="connsiteY21" fmla="*/ 93536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1174 w 1869410"/>
                <a:gd name="connsiteY19" fmla="*/ 1036330 h 1284241"/>
                <a:gd name="connsiteX20" fmla="*/ 1667369 w 1869410"/>
                <a:gd name="connsiteY20" fmla="*/ 1085860 h 1284241"/>
                <a:gd name="connsiteX21" fmla="*/ 1714994 w 1869410"/>
                <a:gd name="connsiteY21" fmla="*/ 90488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1174 w 1869410"/>
                <a:gd name="connsiteY19" fmla="*/ 1036330 h 1284241"/>
                <a:gd name="connsiteX20" fmla="*/ 1707374 w 1869410"/>
                <a:gd name="connsiteY20" fmla="*/ 1055380 h 1284241"/>
                <a:gd name="connsiteX21" fmla="*/ 1714994 w 1869410"/>
                <a:gd name="connsiteY21" fmla="*/ 90488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4984 w 1869410"/>
                <a:gd name="connsiteY19" fmla="*/ 1002040 h 1284241"/>
                <a:gd name="connsiteX20" fmla="*/ 1707374 w 1869410"/>
                <a:gd name="connsiteY20" fmla="*/ 1055380 h 1284241"/>
                <a:gd name="connsiteX21" fmla="*/ 1714994 w 1869410"/>
                <a:gd name="connsiteY21" fmla="*/ 90488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6"/>
                <a:gd name="connsiteX1" fmla="*/ 545324 w 1869410"/>
                <a:gd name="connsiteY1" fmla="*/ 516265 h 1284246"/>
                <a:gd name="connsiteX2" fmla="*/ 629144 w 1869410"/>
                <a:gd name="connsiteY2" fmla="*/ 476260 h 1284246"/>
                <a:gd name="connsiteX3" fmla="*/ 692009 w 1869410"/>
                <a:gd name="connsiteY3" fmla="*/ 577225 h 1284246"/>
                <a:gd name="connsiteX4" fmla="*/ 737729 w 1869410"/>
                <a:gd name="connsiteY4" fmla="*/ 779155 h 1284246"/>
                <a:gd name="connsiteX5" fmla="*/ 735824 w 1869410"/>
                <a:gd name="connsiteY5" fmla="*/ 914410 h 1284246"/>
                <a:gd name="connsiteX6" fmla="*/ 825359 w 1869410"/>
                <a:gd name="connsiteY6" fmla="*/ 678190 h 1284246"/>
                <a:gd name="connsiteX7" fmla="*/ 840599 w 1869410"/>
                <a:gd name="connsiteY7" fmla="*/ 582940 h 1284246"/>
                <a:gd name="connsiteX8" fmla="*/ 1103489 w 1869410"/>
                <a:gd name="connsiteY8" fmla="*/ 870595 h 1284246"/>
                <a:gd name="connsiteX9" fmla="*/ 1154924 w 1869410"/>
                <a:gd name="connsiteY9" fmla="*/ 891550 h 1284246"/>
                <a:gd name="connsiteX10" fmla="*/ 1055864 w 1869410"/>
                <a:gd name="connsiteY10" fmla="*/ 723910 h 1284246"/>
                <a:gd name="connsiteX11" fmla="*/ 1257794 w 1869410"/>
                <a:gd name="connsiteY11" fmla="*/ 971560 h 1284246"/>
                <a:gd name="connsiteX12" fmla="*/ 1233029 w 1869410"/>
                <a:gd name="connsiteY12" fmla="*/ 849640 h 1284246"/>
                <a:gd name="connsiteX13" fmla="*/ 1375904 w 1869410"/>
                <a:gd name="connsiteY13" fmla="*/ 986800 h 1284246"/>
                <a:gd name="connsiteX14" fmla="*/ 1417814 w 1869410"/>
                <a:gd name="connsiteY14" fmla="*/ 1173490 h 1284246"/>
                <a:gd name="connsiteX15" fmla="*/ 1444484 w 1869410"/>
                <a:gd name="connsiteY15" fmla="*/ 1057285 h 1284246"/>
                <a:gd name="connsiteX16" fmla="*/ 1450199 w 1869410"/>
                <a:gd name="connsiteY16" fmla="*/ 1283980 h 1284246"/>
                <a:gd name="connsiteX17" fmla="*/ 1495919 w 1869410"/>
                <a:gd name="connsiteY17" fmla="*/ 1101100 h 1284246"/>
                <a:gd name="connsiteX18" fmla="*/ 1551164 w 1869410"/>
                <a:gd name="connsiteY18" fmla="*/ 1011565 h 1284246"/>
                <a:gd name="connsiteX19" fmla="*/ 1634984 w 1869410"/>
                <a:gd name="connsiteY19" fmla="*/ 1002040 h 1284246"/>
                <a:gd name="connsiteX20" fmla="*/ 1707374 w 1869410"/>
                <a:gd name="connsiteY20" fmla="*/ 1055380 h 1284246"/>
                <a:gd name="connsiteX21" fmla="*/ 1714994 w 1869410"/>
                <a:gd name="connsiteY21" fmla="*/ 904885 h 1284246"/>
                <a:gd name="connsiteX22" fmla="*/ 1716899 w 1869410"/>
                <a:gd name="connsiteY22" fmla="*/ 802015 h 1284246"/>
                <a:gd name="connsiteX23" fmla="*/ 1804529 w 1869410"/>
                <a:gd name="connsiteY23" fmla="*/ 889645 h 1284246"/>
                <a:gd name="connsiteX24" fmla="*/ 1764524 w 1869410"/>
                <a:gd name="connsiteY24" fmla="*/ 716290 h 1284246"/>
                <a:gd name="connsiteX25" fmla="*/ 1764524 w 1869410"/>
                <a:gd name="connsiteY25" fmla="*/ 615325 h 1284246"/>
                <a:gd name="connsiteX26" fmla="*/ 1869299 w 1869410"/>
                <a:gd name="connsiteY26" fmla="*/ 708670 h 1284246"/>
                <a:gd name="connsiteX27" fmla="*/ 1783574 w 1869410"/>
                <a:gd name="connsiteY27" fmla="*/ 539125 h 1284246"/>
                <a:gd name="connsiteX28" fmla="*/ 1730234 w 1869410"/>
                <a:gd name="connsiteY28" fmla="*/ 396250 h 1284246"/>
                <a:gd name="connsiteX29" fmla="*/ 1560689 w 1869410"/>
                <a:gd name="connsiteY29" fmla="*/ 219085 h 1284246"/>
                <a:gd name="connsiteX30" fmla="*/ 1427339 w 1869410"/>
                <a:gd name="connsiteY30" fmla="*/ 129550 h 1284246"/>
                <a:gd name="connsiteX31" fmla="*/ 1594979 w 1869410"/>
                <a:gd name="connsiteY31" fmla="*/ 100975 h 1284246"/>
                <a:gd name="connsiteX32" fmla="*/ 1634984 w 1869410"/>
                <a:gd name="connsiteY32" fmla="*/ 70495 h 1284246"/>
                <a:gd name="connsiteX33" fmla="*/ 1402574 w 1869410"/>
                <a:gd name="connsiteY33" fmla="*/ 62875 h 1284246"/>
                <a:gd name="connsiteX34" fmla="*/ 1191119 w 1869410"/>
                <a:gd name="connsiteY34" fmla="*/ 17155 h 1284246"/>
                <a:gd name="connsiteX35" fmla="*/ 981569 w 1869410"/>
                <a:gd name="connsiteY35" fmla="*/ 10 h 1284246"/>
                <a:gd name="connsiteX36" fmla="*/ 712964 w 1869410"/>
                <a:gd name="connsiteY36" fmla="*/ 19060 h 1284246"/>
                <a:gd name="connsiteX37" fmla="*/ 543419 w 1869410"/>
                <a:gd name="connsiteY37" fmla="*/ 55255 h 1284246"/>
                <a:gd name="connsiteX38" fmla="*/ 415784 w 1869410"/>
                <a:gd name="connsiteY38" fmla="*/ 144790 h 1284246"/>
                <a:gd name="connsiteX39" fmla="*/ 364349 w 1869410"/>
                <a:gd name="connsiteY39" fmla="*/ 215275 h 1284246"/>
                <a:gd name="connsiteX40" fmla="*/ 290054 w 1869410"/>
                <a:gd name="connsiteY40" fmla="*/ 278140 h 1284246"/>
                <a:gd name="connsiteX41" fmla="*/ 223379 w 1869410"/>
                <a:gd name="connsiteY41" fmla="*/ 331480 h 1284246"/>
                <a:gd name="connsiteX42" fmla="*/ 145274 w 1869410"/>
                <a:gd name="connsiteY42" fmla="*/ 485785 h 1284246"/>
                <a:gd name="connsiteX43" fmla="*/ 80504 w 1869410"/>
                <a:gd name="connsiteY43" fmla="*/ 674380 h 1284246"/>
                <a:gd name="connsiteX44" fmla="*/ 494 w 1869410"/>
                <a:gd name="connsiteY44" fmla="*/ 777250 h 1284246"/>
                <a:gd name="connsiteX45" fmla="*/ 120509 w 1869410"/>
                <a:gd name="connsiteY45" fmla="*/ 678190 h 1284246"/>
                <a:gd name="connsiteX46" fmla="*/ 118604 w 1869410"/>
                <a:gd name="connsiteY46" fmla="*/ 910600 h 1284246"/>
                <a:gd name="connsiteX47" fmla="*/ 131939 w 1869410"/>
                <a:gd name="connsiteY47" fmla="*/ 1034425 h 1284246"/>
                <a:gd name="connsiteX48" fmla="*/ 160514 w 1869410"/>
                <a:gd name="connsiteY48" fmla="*/ 891550 h 1284246"/>
                <a:gd name="connsiteX49" fmla="*/ 246239 w 1869410"/>
                <a:gd name="connsiteY49" fmla="*/ 990610 h 1284246"/>
                <a:gd name="connsiteX50" fmla="*/ 238619 w 1869410"/>
                <a:gd name="connsiteY50" fmla="*/ 866785 h 1284246"/>
                <a:gd name="connsiteX51" fmla="*/ 250049 w 1869410"/>
                <a:gd name="connsiteY51" fmla="*/ 725815 h 1284246"/>
                <a:gd name="connsiteX52" fmla="*/ 311009 w 1869410"/>
                <a:gd name="connsiteY52" fmla="*/ 889645 h 1284246"/>
                <a:gd name="connsiteX53" fmla="*/ 295769 w 1869410"/>
                <a:gd name="connsiteY53" fmla="*/ 643900 h 1284246"/>
                <a:gd name="connsiteX54" fmla="*/ 341489 w 1869410"/>
                <a:gd name="connsiteY54" fmla="*/ 495310 h 1284246"/>
                <a:gd name="connsiteX55" fmla="*/ 394829 w 1869410"/>
                <a:gd name="connsiteY55" fmla="*/ 483880 h 1284246"/>
                <a:gd name="connsiteX56" fmla="*/ 486269 w 1869410"/>
                <a:gd name="connsiteY56" fmla="*/ 586750 h 1284246"/>
                <a:gd name="connsiteX0" fmla="*/ 486269 w 1869410"/>
                <a:gd name="connsiteY0" fmla="*/ 586750 h 1284246"/>
                <a:gd name="connsiteX1" fmla="*/ 545324 w 1869410"/>
                <a:gd name="connsiteY1" fmla="*/ 516265 h 1284246"/>
                <a:gd name="connsiteX2" fmla="*/ 629144 w 1869410"/>
                <a:gd name="connsiteY2" fmla="*/ 476260 h 1284246"/>
                <a:gd name="connsiteX3" fmla="*/ 692009 w 1869410"/>
                <a:gd name="connsiteY3" fmla="*/ 577225 h 1284246"/>
                <a:gd name="connsiteX4" fmla="*/ 737729 w 1869410"/>
                <a:gd name="connsiteY4" fmla="*/ 779155 h 1284246"/>
                <a:gd name="connsiteX5" fmla="*/ 735824 w 1869410"/>
                <a:gd name="connsiteY5" fmla="*/ 914410 h 1284246"/>
                <a:gd name="connsiteX6" fmla="*/ 825359 w 1869410"/>
                <a:gd name="connsiteY6" fmla="*/ 678190 h 1284246"/>
                <a:gd name="connsiteX7" fmla="*/ 840599 w 1869410"/>
                <a:gd name="connsiteY7" fmla="*/ 582940 h 1284246"/>
                <a:gd name="connsiteX8" fmla="*/ 1103489 w 1869410"/>
                <a:gd name="connsiteY8" fmla="*/ 870595 h 1284246"/>
                <a:gd name="connsiteX9" fmla="*/ 1154924 w 1869410"/>
                <a:gd name="connsiteY9" fmla="*/ 891550 h 1284246"/>
                <a:gd name="connsiteX10" fmla="*/ 1055864 w 1869410"/>
                <a:gd name="connsiteY10" fmla="*/ 723910 h 1284246"/>
                <a:gd name="connsiteX11" fmla="*/ 1257794 w 1869410"/>
                <a:gd name="connsiteY11" fmla="*/ 971560 h 1284246"/>
                <a:gd name="connsiteX12" fmla="*/ 1233029 w 1869410"/>
                <a:gd name="connsiteY12" fmla="*/ 849640 h 1284246"/>
                <a:gd name="connsiteX13" fmla="*/ 1375904 w 1869410"/>
                <a:gd name="connsiteY13" fmla="*/ 986800 h 1284246"/>
                <a:gd name="connsiteX14" fmla="*/ 1417814 w 1869410"/>
                <a:gd name="connsiteY14" fmla="*/ 1173490 h 1284246"/>
                <a:gd name="connsiteX15" fmla="*/ 1444484 w 1869410"/>
                <a:gd name="connsiteY15" fmla="*/ 1057285 h 1284246"/>
                <a:gd name="connsiteX16" fmla="*/ 1450199 w 1869410"/>
                <a:gd name="connsiteY16" fmla="*/ 1283980 h 1284246"/>
                <a:gd name="connsiteX17" fmla="*/ 1495919 w 1869410"/>
                <a:gd name="connsiteY17" fmla="*/ 1101100 h 1284246"/>
                <a:gd name="connsiteX18" fmla="*/ 1551164 w 1869410"/>
                <a:gd name="connsiteY18" fmla="*/ 1011565 h 1284246"/>
                <a:gd name="connsiteX19" fmla="*/ 1671179 w 1869410"/>
                <a:gd name="connsiteY19" fmla="*/ 1011565 h 1284246"/>
                <a:gd name="connsiteX20" fmla="*/ 1707374 w 1869410"/>
                <a:gd name="connsiteY20" fmla="*/ 1055380 h 1284246"/>
                <a:gd name="connsiteX21" fmla="*/ 1714994 w 1869410"/>
                <a:gd name="connsiteY21" fmla="*/ 904885 h 1284246"/>
                <a:gd name="connsiteX22" fmla="*/ 1716899 w 1869410"/>
                <a:gd name="connsiteY22" fmla="*/ 802015 h 1284246"/>
                <a:gd name="connsiteX23" fmla="*/ 1804529 w 1869410"/>
                <a:gd name="connsiteY23" fmla="*/ 889645 h 1284246"/>
                <a:gd name="connsiteX24" fmla="*/ 1764524 w 1869410"/>
                <a:gd name="connsiteY24" fmla="*/ 716290 h 1284246"/>
                <a:gd name="connsiteX25" fmla="*/ 1764524 w 1869410"/>
                <a:gd name="connsiteY25" fmla="*/ 615325 h 1284246"/>
                <a:gd name="connsiteX26" fmla="*/ 1869299 w 1869410"/>
                <a:gd name="connsiteY26" fmla="*/ 708670 h 1284246"/>
                <a:gd name="connsiteX27" fmla="*/ 1783574 w 1869410"/>
                <a:gd name="connsiteY27" fmla="*/ 539125 h 1284246"/>
                <a:gd name="connsiteX28" fmla="*/ 1730234 w 1869410"/>
                <a:gd name="connsiteY28" fmla="*/ 396250 h 1284246"/>
                <a:gd name="connsiteX29" fmla="*/ 1560689 w 1869410"/>
                <a:gd name="connsiteY29" fmla="*/ 219085 h 1284246"/>
                <a:gd name="connsiteX30" fmla="*/ 1427339 w 1869410"/>
                <a:gd name="connsiteY30" fmla="*/ 129550 h 1284246"/>
                <a:gd name="connsiteX31" fmla="*/ 1594979 w 1869410"/>
                <a:gd name="connsiteY31" fmla="*/ 100975 h 1284246"/>
                <a:gd name="connsiteX32" fmla="*/ 1634984 w 1869410"/>
                <a:gd name="connsiteY32" fmla="*/ 70495 h 1284246"/>
                <a:gd name="connsiteX33" fmla="*/ 1402574 w 1869410"/>
                <a:gd name="connsiteY33" fmla="*/ 62875 h 1284246"/>
                <a:gd name="connsiteX34" fmla="*/ 1191119 w 1869410"/>
                <a:gd name="connsiteY34" fmla="*/ 17155 h 1284246"/>
                <a:gd name="connsiteX35" fmla="*/ 981569 w 1869410"/>
                <a:gd name="connsiteY35" fmla="*/ 10 h 1284246"/>
                <a:gd name="connsiteX36" fmla="*/ 712964 w 1869410"/>
                <a:gd name="connsiteY36" fmla="*/ 19060 h 1284246"/>
                <a:gd name="connsiteX37" fmla="*/ 543419 w 1869410"/>
                <a:gd name="connsiteY37" fmla="*/ 55255 h 1284246"/>
                <a:gd name="connsiteX38" fmla="*/ 415784 w 1869410"/>
                <a:gd name="connsiteY38" fmla="*/ 144790 h 1284246"/>
                <a:gd name="connsiteX39" fmla="*/ 364349 w 1869410"/>
                <a:gd name="connsiteY39" fmla="*/ 215275 h 1284246"/>
                <a:gd name="connsiteX40" fmla="*/ 290054 w 1869410"/>
                <a:gd name="connsiteY40" fmla="*/ 278140 h 1284246"/>
                <a:gd name="connsiteX41" fmla="*/ 223379 w 1869410"/>
                <a:gd name="connsiteY41" fmla="*/ 331480 h 1284246"/>
                <a:gd name="connsiteX42" fmla="*/ 145274 w 1869410"/>
                <a:gd name="connsiteY42" fmla="*/ 485785 h 1284246"/>
                <a:gd name="connsiteX43" fmla="*/ 80504 w 1869410"/>
                <a:gd name="connsiteY43" fmla="*/ 674380 h 1284246"/>
                <a:gd name="connsiteX44" fmla="*/ 494 w 1869410"/>
                <a:gd name="connsiteY44" fmla="*/ 777250 h 1284246"/>
                <a:gd name="connsiteX45" fmla="*/ 120509 w 1869410"/>
                <a:gd name="connsiteY45" fmla="*/ 678190 h 1284246"/>
                <a:gd name="connsiteX46" fmla="*/ 118604 w 1869410"/>
                <a:gd name="connsiteY46" fmla="*/ 910600 h 1284246"/>
                <a:gd name="connsiteX47" fmla="*/ 131939 w 1869410"/>
                <a:gd name="connsiteY47" fmla="*/ 1034425 h 1284246"/>
                <a:gd name="connsiteX48" fmla="*/ 160514 w 1869410"/>
                <a:gd name="connsiteY48" fmla="*/ 891550 h 1284246"/>
                <a:gd name="connsiteX49" fmla="*/ 246239 w 1869410"/>
                <a:gd name="connsiteY49" fmla="*/ 990610 h 1284246"/>
                <a:gd name="connsiteX50" fmla="*/ 238619 w 1869410"/>
                <a:gd name="connsiteY50" fmla="*/ 866785 h 1284246"/>
                <a:gd name="connsiteX51" fmla="*/ 250049 w 1869410"/>
                <a:gd name="connsiteY51" fmla="*/ 725815 h 1284246"/>
                <a:gd name="connsiteX52" fmla="*/ 311009 w 1869410"/>
                <a:gd name="connsiteY52" fmla="*/ 889645 h 1284246"/>
                <a:gd name="connsiteX53" fmla="*/ 295769 w 1869410"/>
                <a:gd name="connsiteY53" fmla="*/ 643900 h 1284246"/>
                <a:gd name="connsiteX54" fmla="*/ 341489 w 1869410"/>
                <a:gd name="connsiteY54" fmla="*/ 495310 h 1284246"/>
                <a:gd name="connsiteX55" fmla="*/ 394829 w 1869410"/>
                <a:gd name="connsiteY55" fmla="*/ 483880 h 1284246"/>
                <a:gd name="connsiteX56" fmla="*/ 486269 w 1869410"/>
                <a:gd name="connsiteY56" fmla="*/ 586750 h 1284246"/>
                <a:gd name="connsiteX0" fmla="*/ 486269 w 1869410"/>
                <a:gd name="connsiteY0" fmla="*/ 586750 h 1284251"/>
                <a:gd name="connsiteX1" fmla="*/ 545324 w 1869410"/>
                <a:gd name="connsiteY1" fmla="*/ 516265 h 1284251"/>
                <a:gd name="connsiteX2" fmla="*/ 629144 w 1869410"/>
                <a:gd name="connsiteY2" fmla="*/ 476260 h 1284251"/>
                <a:gd name="connsiteX3" fmla="*/ 692009 w 1869410"/>
                <a:gd name="connsiteY3" fmla="*/ 577225 h 1284251"/>
                <a:gd name="connsiteX4" fmla="*/ 737729 w 1869410"/>
                <a:gd name="connsiteY4" fmla="*/ 779155 h 1284251"/>
                <a:gd name="connsiteX5" fmla="*/ 735824 w 1869410"/>
                <a:gd name="connsiteY5" fmla="*/ 914410 h 1284251"/>
                <a:gd name="connsiteX6" fmla="*/ 825359 w 1869410"/>
                <a:gd name="connsiteY6" fmla="*/ 678190 h 1284251"/>
                <a:gd name="connsiteX7" fmla="*/ 840599 w 1869410"/>
                <a:gd name="connsiteY7" fmla="*/ 582940 h 1284251"/>
                <a:gd name="connsiteX8" fmla="*/ 1103489 w 1869410"/>
                <a:gd name="connsiteY8" fmla="*/ 870595 h 1284251"/>
                <a:gd name="connsiteX9" fmla="*/ 1154924 w 1869410"/>
                <a:gd name="connsiteY9" fmla="*/ 891550 h 1284251"/>
                <a:gd name="connsiteX10" fmla="*/ 1055864 w 1869410"/>
                <a:gd name="connsiteY10" fmla="*/ 723910 h 1284251"/>
                <a:gd name="connsiteX11" fmla="*/ 1257794 w 1869410"/>
                <a:gd name="connsiteY11" fmla="*/ 971560 h 1284251"/>
                <a:gd name="connsiteX12" fmla="*/ 1233029 w 1869410"/>
                <a:gd name="connsiteY12" fmla="*/ 849640 h 1284251"/>
                <a:gd name="connsiteX13" fmla="*/ 1375904 w 1869410"/>
                <a:gd name="connsiteY13" fmla="*/ 986800 h 1284251"/>
                <a:gd name="connsiteX14" fmla="*/ 1417814 w 1869410"/>
                <a:gd name="connsiteY14" fmla="*/ 1173490 h 1284251"/>
                <a:gd name="connsiteX15" fmla="*/ 1444484 w 1869410"/>
                <a:gd name="connsiteY15" fmla="*/ 1057285 h 1284251"/>
                <a:gd name="connsiteX16" fmla="*/ 1450199 w 1869410"/>
                <a:gd name="connsiteY16" fmla="*/ 1283980 h 1284251"/>
                <a:gd name="connsiteX17" fmla="*/ 1495919 w 1869410"/>
                <a:gd name="connsiteY17" fmla="*/ 1101100 h 1284251"/>
                <a:gd name="connsiteX18" fmla="*/ 1574024 w 1869410"/>
                <a:gd name="connsiteY18" fmla="*/ 996325 h 1284251"/>
                <a:gd name="connsiteX19" fmla="*/ 1671179 w 1869410"/>
                <a:gd name="connsiteY19" fmla="*/ 1011565 h 1284251"/>
                <a:gd name="connsiteX20" fmla="*/ 1707374 w 1869410"/>
                <a:gd name="connsiteY20" fmla="*/ 1055380 h 1284251"/>
                <a:gd name="connsiteX21" fmla="*/ 1714994 w 1869410"/>
                <a:gd name="connsiteY21" fmla="*/ 904885 h 1284251"/>
                <a:gd name="connsiteX22" fmla="*/ 1716899 w 1869410"/>
                <a:gd name="connsiteY22" fmla="*/ 802015 h 1284251"/>
                <a:gd name="connsiteX23" fmla="*/ 1804529 w 1869410"/>
                <a:gd name="connsiteY23" fmla="*/ 889645 h 1284251"/>
                <a:gd name="connsiteX24" fmla="*/ 1764524 w 1869410"/>
                <a:gd name="connsiteY24" fmla="*/ 716290 h 1284251"/>
                <a:gd name="connsiteX25" fmla="*/ 1764524 w 1869410"/>
                <a:gd name="connsiteY25" fmla="*/ 615325 h 1284251"/>
                <a:gd name="connsiteX26" fmla="*/ 1869299 w 1869410"/>
                <a:gd name="connsiteY26" fmla="*/ 708670 h 1284251"/>
                <a:gd name="connsiteX27" fmla="*/ 1783574 w 1869410"/>
                <a:gd name="connsiteY27" fmla="*/ 539125 h 1284251"/>
                <a:gd name="connsiteX28" fmla="*/ 1730234 w 1869410"/>
                <a:gd name="connsiteY28" fmla="*/ 396250 h 1284251"/>
                <a:gd name="connsiteX29" fmla="*/ 1560689 w 1869410"/>
                <a:gd name="connsiteY29" fmla="*/ 219085 h 1284251"/>
                <a:gd name="connsiteX30" fmla="*/ 1427339 w 1869410"/>
                <a:gd name="connsiteY30" fmla="*/ 129550 h 1284251"/>
                <a:gd name="connsiteX31" fmla="*/ 1594979 w 1869410"/>
                <a:gd name="connsiteY31" fmla="*/ 100975 h 1284251"/>
                <a:gd name="connsiteX32" fmla="*/ 1634984 w 1869410"/>
                <a:gd name="connsiteY32" fmla="*/ 70495 h 1284251"/>
                <a:gd name="connsiteX33" fmla="*/ 1402574 w 1869410"/>
                <a:gd name="connsiteY33" fmla="*/ 62875 h 1284251"/>
                <a:gd name="connsiteX34" fmla="*/ 1191119 w 1869410"/>
                <a:gd name="connsiteY34" fmla="*/ 17155 h 1284251"/>
                <a:gd name="connsiteX35" fmla="*/ 981569 w 1869410"/>
                <a:gd name="connsiteY35" fmla="*/ 10 h 1284251"/>
                <a:gd name="connsiteX36" fmla="*/ 712964 w 1869410"/>
                <a:gd name="connsiteY36" fmla="*/ 19060 h 1284251"/>
                <a:gd name="connsiteX37" fmla="*/ 543419 w 1869410"/>
                <a:gd name="connsiteY37" fmla="*/ 55255 h 1284251"/>
                <a:gd name="connsiteX38" fmla="*/ 415784 w 1869410"/>
                <a:gd name="connsiteY38" fmla="*/ 144790 h 1284251"/>
                <a:gd name="connsiteX39" fmla="*/ 364349 w 1869410"/>
                <a:gd name="connsiteY39" fmla="*/ 215275 h 1284251"/>
                <a:gd name="connsiteX40" fmla="*/ 290054 w 1869410"/>
                <a:gd name="connsiteY40" fmla="*/ 278140 h 1284251"/>
                <a:gd name="connsiteX41" fmla="*/ 223379 w 1869410"/>
                <a:gd name="connsiteY41" fmla="*/ 331480 h 1284251"/>
                <a:gd name="connsiteX42" fmla="*/ 145274 w 1869410"/>
                <a:gd name="connsiteY42" fmla="*/ 485785 h 1284251"/>
                <a:gd name="connsiteX43" fmla="*/ 80504 w 1869410"/>
                <a:gd name="connsiteY43" fmla="*/ 674380 h 1284251"/>
                <a:gd name="connsiteX44" fmla="*/ 494 w 1869410"/>
                <a:gd name="connsiteY44" fmla="*/ 777250 h 1284251"/>
                <a:gd name="connsiteX45" fmla="*/ 120509 w 1869410"/>
                <a:gd name="connsiteY45" fmla="*/ 678190 h 1284251"/>
                <a:gd name="connsiteX46" fmla="*/ 118604 w 1869410"/>
                <a:gd name="connsiteY46" fmla="*/ 910600 h 1284251"/>
                <a:gd name="connsiteX47" fmla="*/ 131939 w 1869410"/>
                <a:gd name="connsiteY47" fmla="*/ 1034425 h 1284251"/>
                <a:gd name="connsiteX48" fmla="*/ 160514 w 1869410"/>
                <a:gd name="connsiteY48" fmla="*/ 891550 h 1284251"/>
                <a:gd name="connsiteX49" fmla="*/ 246239 w 1869410"/>
                <a:gd name="connsiteY49" fmla="*/ 990610 h 1284251"/>
                <a:gd name="connsiteX50" fmla="*/ 238619 w 1869410"/>
                <a:gd name="connsiteY50" fmla="*/ 866785 h 1284251"/>
                <a:gd name="connsiteX51" fmla="*/ 250049 w 1869410"/>
                <a:gd name="connsiteY51" fmla="*/ 725815 h 1284251"/>
                <a:gd name="connsiteX52" fmla="*/ 311009 w 1869410"/>
                <a:gd name="connsiteY52" fmla="*/ 889645 h 1284251"/>
                <a:gd name="connsiteX53" fmla="*/ 295769 w 1869410"/>
                <a:gd name="connsiteY53" fmla="*/ 643900 h 1284251"/>
                <a:gd name="connsiteX54" fmla="*/ 341489 w 1869410"/>
                <a:gd name="connsiteY54" fmla="*/ 495310 h 1284251"/>
                <a:gd name="connsiteX55" fmla="*/ 394829 w 1869410"/>
                <a:gd name="connsiteY55" fmla="*/ 483880 h 1284251"/>
                <a:gd name="connsiteX56" fmla="*/ 486269 w 1869410"/>
                <a:gd name="connsiteY56" fmla="*/ 586750 h 1284251"/>
                <a:gd name="connsiteX0" fmla="*/ 486269 w 1869410"/>
                <a:gd name="connsiteY0" fmla="*/ 586750 h 1284251"/>
                <a:gd name="connsiteX1" fmla="*/ 545324 w 1869410"/>
                <a:gd name="connsiteY1" fmla="*/ 516265 h 1284251"/>
                <a:gd name="connsiteX2" fmla="*/ 629144 w 1869410"/>
                <a:gd name="connsiteY2" fmla="*/ 476260 h 1284251"/>
                <a:gd name="connsiteX3" fmla="*/ 692009 w 1869410"/>
                <a:gd name="connsiteY3" fmla="*/ 577225 h 1284251"/>
                <a:gd name="connsiteX4" fmla="*/ 737729 w 1869410"/>
                <a:gd name="connsiteY4" fmla="*/ 779155 h 1284251"/>
                <a:gd name="connsiteX5" fmla="*/ 735824 w 1869410"/>
                <a:gd name="connsiteY5" fmla="*/ 914410 h 1284251"/>
                <a:gd name="connsiteX6" fmla="*/ 825359 w 1869410"/>
                <a:gd name="connsiteY6" fmla="*/ 678190 h 1284251"/>
                <a:gd name="connsiteX7" fmla="*/ 840599 w 1869410"/>
                <a:gd name="connsiteY7" fmla="*/ 582940 h 1284251"/>
                <a:gd name="connsiteX8" fmla="*/ 1103489 w 1869410"/>
                <a:gd name="connsiteY8" fmla="*/ 870595 h 1284251"/>
                <a:gd name="connsiteX9" fmla="*/ 1154924 w 1869410"/>
                <a:gd name="connsiteY9" fmla="*/ 891550 h 1284251"/>
                <a:gd name="connsiteX10" fmla="*/ 1055864 w 1869410"/>
                <a:gd name="connsiteY10" fmla="*/ 723910 h 1284251"/>
                <a:gd name="connsiteX11" fmla="*/ 1257794 w 1869410"/>
                <a:gd name="connsiteY11" fmla="*/ 971560 h 1284251"/>
                <a:gd name="connsiteX12" fmla="*/ 1233029 w 1869410"/>
                <a:gd name="connsiteY12" fmla="*/ 849640 h 1284251"/>
                <a:gd name="connsiteX13" fmla="*/ 1375904 w 1869410"/>
                <a:gd name="connsiteY13" fmla="*/ 986800 h 1284251"/>
                <a:gd name="connsiteX14" fmla="*/ 1417814 w 1869410"/>
                <a:gd name="connsiteY14" fmla="*/ 1173490 h 1284251"/>
                <a:gd name="connsiteX15" fmla="*/ 1444484 w 1869410"/>
                <a:gd name="connsiteY15" fmla="*/ 1057285 h 1284251"/>
                <a:gd name="connsiteX16" fmla="*/ 1450199 w 1869410"/>
                <a:gd name="connsiteY16" fmla="*/ 1283980 h 1284251"/>
                <a:gd name="connsiteX17" fmla="*/ 1495919 w 1869410"/>
                <a:gd name="connsiteY17" fmla="*/ 1101100 h 1284251"/>
                <a:gd name="connsiteX18" fmla="*/ 1574024 w 1869410"/>
                <a:gd name="connsiteY18" fmla="*/ 996325 h 1284251"/>
                <a:gd name="connsiteX19" fmla="*/ 1667369 w 1869410"/>
                <a:gd name="connsiteY19" fmla="*/ 1021090 h 1284251"/>
                <a:gd name="connsiteX20" fmla="*/ 1707374 w 1869410"/>
                <a:gd name="connsiteY20" fmla="*/ 1055380 h 1284251"/>
                <a:gd name="connsiteX21" fmla="*/ 1714994 w 1869410"/>
                <a:gd name="connsiteY21" fmla="*/ 904885 h 1284251"/>
                <a:gd name="connsiteX22" fmla="*/ 1716899 w 1869410"/>
                <a:gd name="connsiteY22" fmla="*/ 802015 h 1284251"/>
                <a:gd name="connsiteX23" fmla="*/ 1804529 w 1869410"/>
                <a:gd name="connsiteY23" fmla="*/ 889645 h 1284251"/>
                <a:gd name="connsiteX24" fmla="*/ 1764524 w 1869410"/>
                <a:gd name="connsiteY24" fmla="*/ 716290 h 1284251"/>
                <a:gd name="connsiteX25" fmla="*/ 1764524 w 1869410"/>
                <a:gd name="connsiteY25" fmla="*/ 615325 h 1284251"/>
                <a:gd name="connsiteX26" fmla="*/ 1869299 w 1869410"/>
                <a:gd name="connsiteY26" fmla="*/ 708670 h 1284251"/>
                <a:gd name="connsiteX27" fmla="*/ 1783574 w 1869410"/>
                <a:gd name="connsiteY27" fmla="*/ 539125 h 1284251"/>
                <a:gd name="connsiteX28" fmla="*/ 1730234 w 1869410"/>
                <a:gd name="connsiteY28" fmla="*/ 396250 h 1284251"/>
                <a:gd name="connsiteX29" fmla="*/ 1560689 w 1869410"/>
                <a:gd name="connsiteY29" fmla="*/ 219085 h 1284251"/>
                <a:gd name="connsiteX30" fmla="*/ 1427339 w 1869410"/>
                <a:gd name="connsiteY30" fmla="*/ 129550 h 1284251"/>
                <a:gd name="connsiteX31" fmla="*/ 1594979 w 1869410"/>
                <a:gd name="connsiteY31" fmla="*/ 100975 h 1284251"/>
                <a:gd name="connsiteX32" fmla="*/ 1634984 w 1869410"/>
                <a:gd name="connsiteY32" fmla="*/ 70495 h 1284251"/>
                <a:gd name="connsiteX33" fmla="*/ 1402574 w 1869410"/>
                <a:gd name="connsiteY33" fmla="*/ 62875 h 1284251"/>
                <a:gd name="connsiteX34" fmla="*/ 1191119 w 1869410"/>
                <a:gd name="connsiteY34" fmla="*/ 17155 h 1284251"/>
                <a:gd name="connsiteX35" fmla="*/ 981569 w 1869410"/>
                <a:gd name="connsiteY35" fmla="*/ 10 h 1284251"/>
                <a:gd name="connsiteX36" fmla="*/ 712964 w 1869410"/>
                <a:gd name="connsiteY36" fmla="*/ 19060 h 1284251"/>
                <a:gd name="connsiteX37" fmla="*/ 543419 w 1869410"/>
                <a:gd name="connsiteY37" fmla="*/ 55255 h 1284251"/>
                <a:gd name="connsiteX38" fmla="*/ 415784 w 1869410"/>
                <a:gd name="connsiteY38" fmla="*/ 144790 h 1284251"/>
                <a:gd name="connsiteX39" fmla="*/ 364349 w 1869410"/>
                <a:gd name="connsiteY39" fmla="*/ 215275 h 1284251"/>
                <a:gd name="connsiteX40" fmla="*/ 290054 w 1869410"/>
                <a:gd name="connsiteY40" fmla="*/ 278140 h 1284251"/>
                <a:gd name="connsiteX41" fmla="*/ 223379 w 1869410"/>
                <a:gd name="connsiteY41" fmla="*/ 331480 h 1284251"/>
                <a:gd name="connsiteX42" fmla="*/ 145274 w 1869410"/>
                <a:gd name="connsiteY42" fmla="*/ 485785 h 1284251"/>
                <a:gd name="connsiteX43" fmla="*/ 80504 w 1869410"/>
                <a:gd name="connsiteY43" fmla="*/ 674380 h 1284251"/>
                <a:gd name="connsiteX44" fmla="*/ 494 w 1869410"/>
                <a:gd name="connsiteY44" fmla="*/ 777250 h 1284251"/>
                <a:gd name="connsiteX45" fmla="*/ 120509 w 1869410"/>
                <a:gd name="connsiteY45" fmla="*/ 678190 h 1284251"/>
                <a:gd name="connsiteX46" fmla="*/ 118604 w 1869410"/>
                <a:gd name="connsiteY46" fmla="*/ 910600 h 1284251"/>
                <a:gd name="connsiteX47" fmla="*/ 131939 w 1869410"/>
                <a:gd name="connsiteY47" fmla="*/ 1034425 h 1284251"/>
                <a:gd name="connsiteX48" fmla="*/ 160514 w 1869410"/>
                <a:gd name="connsiteY48" fmla="*/ 891550 h 1284251"/>
                <a:gd name="connsiteX49" fmla="*/ 246239 w 1869410"/>
                <a:gd name="connsiteY49" fmla="*/ 990610 h 1284251"/>
                <a:gd name="connsiteX50" fmla="*/ 238619 w 1869410"/>
                <a:gd name="connsiteY50" fmla="*/ 866785 h 1284251"/>
                <a:gd name="connsiteX51" fmla="*/ 250049 w 1869410"/>
                <a:gd name="connsiteY51" fmla="*/ 725815 h 1284251"/>
                <a:gd name="connsiteX52" fmla="*/ 311009 w 1869410"/>
                <a:gd name="connsiteY52" fmla="*/ 889645 h 1284251"/>
                <a:gd name="connsiteX53" fmla="*/ 295769 w 1869410"/>
                <a:gd name="connsiteY53" fmla="*/ 643900 h 1284251"/>
                <a:gd name="connsiteX54" fmla="*/ 341489 w 1869410"/>
                <a:gd name="connsiteY54" fmla="*/ 495310 h 1284251"/>
                <a:gd name="connsiteX55" fmla="*/ 394829 w 1869410"/>
                <a:gd name="connsiteY55" fmla="*/ 483880 h 1284251"/>
                <a:gd name="connsiteX56" fmla="*/ 486269 w 1869410"/>
                <a:gd name="connsiteY56" fmla="*/ 586750 h 1284251"/>
                <a:gd name="connsiteX0" fmla="*/ 486269 w 1869410"/>
                <a:gd name="connsiteY0" fmla="*/ 586750 h 1284251"/>
                <a:gd name="connsiteX1" fmla="*/ 545324 w 1869410"/>
                <a:gd name="connsiteY1" fmla="*/ 516265 h 1284251"/>
                <a:gd name="connsiteX2" fmla="*/ 629144 w 1869410"/>
                <a:gd name="connsiteY2" fmla="*/ 476260 h 1284251"/>
                <a:gd name="connsiteX3" fmla="*/ 692009 w 1869410"/>
                <a:gd name="connsiteY3" fmla="*/ 577225 h 1284251"/>
                <a:gd name="connsiteX4" fmla="*/ 737729 w 1869410"/>
                <a:gd name="connsiteY4" fmla="*/ 779155 h 1284251"/>
                <a:gd name="connsiteX5" fmla="*/ 735824 w 1869410"/>
                <a:gd name="connsiteY5" fmla="*/ 914410 h 1284251"/>
                <a:gd name="connsiteX6" fmla="*/ 825359 w 1869410"/>
                <a:gd name="connsiteY6" fmla="*/ 678190 h 1284251"/>
                <a:gd name="connsiteX7" fmla="*/ 840599 w 1869410"/>
                <a:gd name="connsiteY7" fmla="*/ 582940 h 1284251"/>
                <a:gd name="connsiteX8" fmla="*/ 1103489 w 1869410"/>
                <a:gd name="connsiteY8" fmla="*/ 870595 h 1284251"/>
                <a:gd name="connsiteX9" fmla="*/ 1154924 w 1869410"/>
                <a:gd name="connsiteY9" fmla="*/ 891550 h 1284251"/>
                <a:gd name="connsiteX10" fmla="*/ 1055864 w 1869410"/>
                <a:gd name="connsiteY10" fmla="*/ 723910 h 1284251"/>
                <a:gd name="connsiteX11" fmla="*/ 1257794 w 1869410"/>
                <a:gd name="connsiteY11" fmla="*/ 971560 h 1284251"/>
                <a:gd name="connsiteX12" fmla="*/ 1233029 w 1869410"/>
                <a:gd name="connsiteY12" fmla="*/ 849640 h 1284251"/>
                <a:gd name="connsiteX13" fmla="*/ 1375904 w 1869410"/>
                <a:gd name="connsiteY13" fmla="*/ 986800 h 1284251"/>
                <a:gd name="connsiteX14" fmla="*/ 1417814 w 1869410"/>
                <a:gd name="connsiteY14" fmla="*/ 1173490 h 1284251"/>
                <a:gd name="connsiteX15" fmla="*/ 1444484 w 1869410"/>
                <a:gd name="connsiteY15" fmla="*/ 1057285 h 1284251"/>
                <a:gd name="connsiteX16" fmla="*/ 1450199 w 1869410"/>
                <a:gd name="connsiteY16" fmla="*/ 1283980 h 1284251"/>
                <a:gd name="connsiteX17" fmla="*/ 1495919 w 1869410"/>
                <a:gd name="connsiteY17" fmla="*/ 1101100 h 1284251"/>
                <a:gd name="connsiteX18" fmla="*/ 1574024 w 1869410"/>
                <a:gd name="connsiteY18" fmla="*/ 996325 h 1284251"/>
                <a:gd name="connsiteX19" fmla="*/ 1667369 w 1869410"/>
                <a:gd name="connsiteY19" fmla="*/ 1021090 h 1284251"/>
                <a:gd name="connsiteX20" fmla="*/ 1707374 w 1869410"/>
                <a:gd name="connsiteY20" fmla="*/ 1055380 h 1284251"/>
                <a:gd name="connsiteX21" fmla="*/ 1714994 w 1869410"/>
                <a:gd name="connsiteY21" fmla="*/ 904885 h 1284251"/>
                <a:gd name="connsiteX22" fmla="*/ 1716899 w 1869410"/>
                <a:gd name="connsiteY22" fmla="*/ 802015 h 1284251"/>
                <a:gd name="connsiteX23" fmla="*/ 1804529 w 1869410"/>
                <a:gd name="connsiteY23" fmla="*/ 889645 h 1284251"/>
                <a:gd name="connsiteX24" fmla="*/ 1764524 w 1869410"/>
                <a:gd name="connsiteY24" fmla="*/ 716290 h 1284251"/>
                <a:gd name="connsiteX25" fmla="*/ 1764524 w 1869410"/>
                <a:gd name="connsiteY25" fmla="*/ 615325 h 1284251"/>
                <a:gd name="connsiteX26" fmla="*/ 1869299 w 1869410"/>
                <a:gd name="connsiteY26" fmla="*/ 708670 h 1284251"/>
                <a:gd name="connsiteX27" fmla="*/ 1783574 w 1869410"/>
                <a:gd name="connsiteY27" fmla="*/ 539125 h 1284251"/>
                <a:gd name="connsiteX28" fmla="*/ 1730234 w 1869410"/>
                <a:gd name="connsiteY28" fmla="*/ 396250 h 1284251"/>
                <a:gd name="connsiteX29" fmla="*/ 1560689 w 1869410"/>
                <a:gd name="connsiteY29" fmla="*/ 219085 h 1284251"/>
                <a:gd name="connsiteX30" fmla="*/ 1427339 w 1869410"/>
                <a:gd name="connsiteY30" fmla="*/ 129550 h 1284251"/>
                <a:gd name="connsiteX31" fmla="*/ 1594979 w 1869410"/>
                <a:gd name="connsiteY31" fmla="*/ 100975 h 1284251"/>
                <a:gd name="connsiteX32" fmla="*/ 1634984 w 1869410"/>
                <a:gd name="connsiteY32" fmla="*/ 70495 h 1284251"/>
                <a:gd name="connsiteX33" fmla="*/ 1402574 w 1869410"/>
                <a:gd name="connsiteY33" fmla="*/ 62875 h 1284251"/>
                <a:gd name="connsiteX34" fmla="*/ 1191119 w 1869410"/>
                <a:gd name="connsiteY34" fmla="*/ 17155 h 1284251"/>
                <a:gd name="connsiteX35" fmla="*/ 981569 w 1869410"/>
                <a:gd name="connsiteY35" fmla="*/ 10 h 1284251"/>
                <a:gd name="connsiteX36" fmla="*/ 712964 w 1869410"/>
                <a:gd name="connsiteY36" fmla="*/ 19060 h 1284251"/>
                <a:gd name="connsiteX37" fmla="*/ 543419 w 1869410"/>
                <a:gd name="connsiteY37" fmla="*/ 55255 h 1284251"/>
                <a:gd name="connsiteX38" fmla="*/ 415784 w 1869410"/>
                <a:gd name="connsiteY38" fmla="*/ 144790 h 1284251"/>
                <a:gd name="connsiteX39" fmla="*/ 364349 w 1869410"/>
                <a:gd name="connsiteY39" fmla="*/ 215275 h 1284251"/>
                <a:gd name="connsiteX40" fmla="*/ 290054 w 1869410"/>
                <a:gd name="connsiteY40" fmla="*/ 278140 h 1284251"/>
                <a:gd name="connsiteX41" fmla="*/ 223379 w 1869410"/>
                <a:gd name="connsiteY41" fmla="*/ 331480 h 1284251"/>
                <a:gd name="connsiteX42" fmla="*/ 145274 w 1869410"/>
                <a:gd name="connsiteY42" fmla="*/ 485785 h 1284251"/>
                <a:gd name="connsiteX43" fmla="*/ 80504 w 1869410"/>
                <a:gd name="connsiteY43" fmla="*/ 674380 h 1284251"/>
                <a:gd name="connsiteX44" fmla="*/ 494 w 1869410"/>
                <a:gd name="connsiteY44" fmla="*/ 777250 h 1284251"/>
                <a:gd name="connsiteX45" fmla="*/ 120509 w 1869410"/>
                <a:gd name="connsiteY45" fmla="*/ 678190 h 1284251"/>
                <a:gd name="connsiteX46" fmla="*/ 118604 w 1869410"/>
                <a:gd name="connsiteY46" fmla="*/ 910600 h 1284251"/>
                <a:gd name="connsiteX47" fmla="*/ 131939 w 1869410"/>
                <a:gd name="connsiteY47" fmla="*/ 1034425 h 1284251"/>
                <a:gd name="connsiteX48" fmla="*/ 160514 w 1869410"/>
                <a:gd name="connsiteY48" fmla="*/ 891550 h 1284251"/>
                <a:gd name="connsiteX49" fmla="*/ 246239 w 1869410"/>
                <a:gd name="connsiteY49" fmla="*/ 990610 h 1284251"/>
                <a:gd name="connsiteX50" fmla="*/ 238619 w 1869410"/>
                <a:gd name="connsiteY50" fmla="*/ 866785 h 1284251"/>
                <a:gd name="connsiteX51" fmla="*/ 250049 w 1869410"/>
                <a:gd name="connsiteY51" fmla="*/ 725815 h 1284251"/>
                <a:gd name="connsiteX52" fmla="*/ 311009 w 1869410"/>
                <a:gd name="connsiteY52" fmla="*/ 889645 h 1284251"/>
                <a:gd name="connsiteX53" fmla="*/ 295769 w 1869410"/>
                <a:gd name="connsiteY53" fmla="*/ 643900 h 1284251"/>
                <a:gd name="connsiteX54" fmla="*/ 341489 w 1869410"/>
                <a:gd name="connsiteY54" fmla="*/ 495310 h 1284251"/>
                <a:gd name="connsiteX55" fmla="*/ 394829 w 1869410"/>
                <a:gd name="connsiteY55" fmla="*/ 483880 h 1284251"/>
                <a:gd name="connsiteX56" fmla="*/ 486269 w 1869410"/>
                <a:gd name="connsiteY56" fmla="*/ 586750 h 1284251"/>
                <a:gd name="connsiteX0" fmla="*/ 486269 w 1869410"/>
                <a:gd name="connsiteY0" fmla="*/ 586750 h 1284248"/>
                <a:gd name="connsiteX1" fmla="*/ 545324 w 1869410"/>
                <a:gd name="connsiteY1" fmla="*/ 516265 h 1284248"/>
                <a:gd name="connsiteX2" fmla="*/ 629144 w 1869410"/>
                <a:gd name="connsiteY2" fmla="*/ 476260 h 1284248"/>
                <a:gd name="connsiteX3" fmla="*/ 692009 w 1869410"/>
                <a:gd name="connsiteY3" fmla="*/ 577225 h 1284248"/>
                <a:gd name="connsiteX4" fmla="*/ 737729 w 1869410"/>
                <a:gd name="connsiteY4" fmla="*/ 779155 h 1284248"/>
                <a:gd name="connsiteX5" fmla="*/ 735824 w 1869410"/>
                <a:gd name="connsiteY5" fmla="*/ 914410 h 1284248"/>
                <a:gd name="connsiteX6" fmla="*/ 825359 w 1869410"/>
                <a:gd name="connsiteY6" fmla="*/ 678190 h 1284248"/>
                <a:gd name="connsiteX7" fmla="*/ 840599 w 1869410"/>
                <a:gd name="connsiteY7" fmla="*/ 582940 h 1284248"/>
                <a:gd name="connsiteX8" fmla="*/ 1103489 w 1869410"/>
                <a:gd name="connsiteY8" fmla="*/ 870595 h 1284248"/>
                <a:gd name="connsiteX9" fmla="*/ 1154924 w 1869410"/>
                <a:gd name="connsiteY9" fmla="*/ 891550 h 1284248"/>
                <a:gd name="connsiteX10" fmla="*/ 1055864 w 1869410"/>
                <a:gd name="connsiteY10" fmla="*/ 723910 h 1284248"/>
                <a:gd name="connsiteX11" fmla="*/ 1257794 w 1869410"/>
                <a:gd name="connsiteY11" fmla="*/ 971560 h 1284248"/>
                <a:gd name="connsiteX12" fmla="*/ 1233029 w 1869410"/>
                <a:gd name="connsiteY12" fmla="*/ 849640 h 1284248"/>
                <a:gd name="connsiteX13" fmla="*/ 1375904 w 1869410"/>
                <a:gd name="connsiteY13" fmla="*/ 986800 h 1284248"/>
                <a:gd name="connsiteX14" fmla="*/ 1417814 w 1869410"/>
                <a:gd name="connsiteY14" fmla="*/ 1173490 h 1284248"/>
                <a:gd name="connsiteX15" fmla="*/ 1444484 w 1869410"/>
                <a:gd name="connsiteY15" fmla="*/ 1057285 h 1284248"/>
                <a:gd name="connsiteX16" fmla="*/ 1450199 w 1869410"/>
                <a:gd name="connsiteY16" fmla="*/ 1283980 h 1284248"/>
                <a:gd name="connsiteX17" fmla="*/ 1495919 w 1869410"/>
                <a:gd name="connsiteY17" fmla="*/ 1101100 h 1284248"/>
                <a:gd name="connsiteX18" fmla="*/ 1577834 w 1869410"/>
                <a:gd name="connsiteY18" fmla="*/ 1003945 h 1284248"/>
                <a:gd name="connsiteX19" fmla="*/ 1667369 w 1869410"/>
                <a:gd name="connsiteY19" fmla="*/ 1021090 h 1284248"/>
                <a:gd name="connsiteX20" fmla="*/ 1707374 w 1869410"/>
                <a:gd name="connsiteY20" fmla="*/ 1055380 h 1284248"/>
                <a:gd name="connsiteX21" fmla="*/ 1714994 w 1869410"/>
                <a:gd name="connsiteY21" fmla="*/ 904885 h 1284248"/>
                <a:gd name="connsiteX22" fmla="*/ 1716899 w 1869410"/>
                <a:gd name="connsiteY22" fmla="*/ 802015 h 1284248"/>
                <a:gd name="connsiteX23" fmla="*/ 1804529 w 1869410"/>
                <a:gd name="connsiteY23" fmla="*/ 889645 h 1284248"/>
                <a:gd name="connsiteX24" fmla="*/ 1764524 w 1869410"/>
                <a:gd name="connsiteY24" fmla="*/ 716290 h 1284248"/>
                <a:gd name="connsiteX25" fmla="*/ 1764524 w 1869410"/>
                <a:gd name="connsiteY25" fmla="*/ 615325 h 1284248"/>
                <a:gd name="connsiteX26" fmla="*/ 1869299 w 1869410"/>
                <a:gd name="connsiteY26" fmla="*/ 708670 h 1284248"/>
                <a:gd name="connsiteX27" fmla="*/ 1783574 w 1869410"/>
                <a:gd name="connsiteY27" fmla="*/ 539125 h 1284248"/>
                <a:gd name="connsiteX28" fmla="*/ 1730234 w 1869410"/>
                <a:gd name="connsiteY28" fmla="*/ 396250 h 1284248"/>
                <a:gd name="connsiteX29" fmla="*/ 1560689 w 1869410"/>
                <a:gd name="connsiteY29" fmla="*/ 219085 h 1284248"/>
                <a:gd name="connsiteX30" fmla="*/ 1427339 w 1869410"/>
                <a:gd name="connsiteY30" fmla="*/ 129550 h 1284248"/>
                <a:gd name="connsiteX31" fmla="*/ 1594979 w 1869410"/>
                <a:gd name="connsiteY31" fmla="*/ 100975 h 1284248"/>
                <a:gd name="connsiteX32" fmla="*/ 1634984 w 1869410"/>
                <a:gd name="connsiteY32" fmla="*/ 70495 h 1284248"/>
                <a:gd name="connsiteX33" fmla="*/ 1402574 w 1869410"/>
                <a:gd name="connsiteY33" fmla="*/ 62875 h 1284248"/>
                <a:gd name="connsiteX34" fmla="*/ 1191119 w 1869410"/>
                <a:gd name="connsiteY34" fmla="*/ 17155 h 1284248"/>
                <a:gd name="connsiteX35" fmla="*/ 981569 w 1869410"/>
                <a:gd name="connsiteY35" fmla="*/ 10 h 1284248"/>
                <a:gd name="connsiteX36" fmla="*/ 712964 w 1869410"/>
                <a:gd name="connsiteY36" fmla="*/ 19060 h 1284248"/>
                <a:gd name="connsiteX37" fmla="*/ 543419 w 1869410"/>
                <a:gd name="connsiteY37" fmla="*/ 55255 h 1284248"/>
                <a:gd name="connsiteX38" fmla="*/ 415784 w 1869410"/>
                <a:gd name="connsiteY38" fmla="*/ 144790 h 1284248"/>
                <a:gd name="connsiteX39" fmla="*/ 364349 w 1869410"/>
                <a:gd name="connsiteY39" fmla="*/ 215275 h 1284248"/>
                <a:gd name="connsiteX40" fmla="*/ 290054 w 1869410"/>
                <a:gd name="connsiteY40" fmla="*/ 278140 h 1284248"/>
                <a:gd name="connsiteX41" fmla="*/ 223379 w 1869410"/>
                <a:gd name="connsiteY41" fmla="*/ 331480 h 1284248"/>
                <a:gd name="connsiteX42" fmla="*/ 145274 w 1869410"/>
                <a:gd name="connsiteY42" fmla="*/ 485785 h 1284248"/>
                <a:gd name="connsiteX43" fmla="*/ 80504 w 1869410"/>
                <a:gd name="connsiteY43" fmla="*/ 674380 h 1284248"/>
                <a:gd name="connsiteX44" fmla="*/ 494 w 1869410"/>
                <a:gd name="connsiteY44" fmla="*/ 777250 h 1284248"/>
                <a:gd name="connsiteX45" fmla="*/ 120509 w 1869410"/>
                <a:gd name="connsiteY45" fmla="*/ 678190 h 1284248"/>
                <a:gd name="connsiteX46" fmla="*/ 118604 w 1869410"/>
                <a:gd name="connsiteY46" fmla="*/ 910600 h 1284248"/>
                <a:gd name="connsiteX47" fmla="*/ 131939 w 1869410"/>
                <a:gd name="connsiteY47" fmla="*/ 1034425 h 1284248"/>
                <a:gd name="connsiteX48" fmla="*/ 160514 w 1869410"/>
                <a:gd name="connsiteY48" fmla="*/ 891550 h 1284248"/>
                <a:gd name="connsiteX49" fmla="*/ 246239 w 1869410"/>
                <a:gd name="connsiteY49" fmla="*/ 990610 h 1284248"/>
                <a:gd name="connsiteX50" fmla="*/ 238619 w 1869410"/>
                <a:gd name="connsiteY50" fmla="*/ 866785 h 1284248"/>
                <a:gd name="connsiteX51" fmla="*/ 250049 w 1869410"/>
                <a:gd name="connsiteY51" fmla="*/ 725815 h 1284248"/>
                <a:gd name="connsiteX52" fmla="*/ 311009 w 1869410"/>
                <a:gd name="connsiteY52" fmla="*/ 889645 h 1284248"/>
                <a:gd name="connsiteX53" fmla="*/ 295769 w 1869410"/>
                <a:gd name="connsiteY53" fmla="*/ 643900 h 1284248"/>
                <a:gd name="connsiteX54" fmla="*/ 341489 w 1869410"/>
                <a:gd name="connsiteY54" fmla="*/ 495310 h 1284248"/>
                <a:gd name="connsiteX55" fmla="*/ 394829 w 1869410"/>
                <a:gd name="connsiteY55" fmla="*/ 483880 h 1284248"/>
                <a:gd name="connsiteX56" fmla="*/ 486269 w 1869410"/>
                <a:gd name="connsiteY56" fmla="*/ 586750 h 1284248"/>
                <a:gd name="connsiteX0" fmla="*/ 486269 w 1869410"/>
                <a:gd name="connsiteY0" fmla="*/ 586750 h 1238621"/>
                <a:gd name="connsiteX1" fmla="*/ 545324 w 1869410"/>
                <a:gd name="connsiteY1" fmla="*/ 516265 h 1238621"/>
                <a:gd name="connsiteX2" fmla="*/ 629144 w 1869410"/>
                <a:gd name="connsiteY2" fmla="*/ 476260 h 1238621"/>
                <a:gd name="connsiteX3" fmla="*/ 692009 w 1869410"/>
                <a:gd name="connsiteY3" fmla="*/ 577225 h 1238621"/>
                <a:gd name="connsiteX4" fmla="*/ 737729 w 1869410"/>
                <a:gd name="connsiteY4" fmla="*/ 779155 h 1238621"/>
                <a:gd name="connsiteX5" fmla="*/ 735824 w 1869410"/>
                <a:gd name="connsiteY5" fmla="*/ 914410 h 1238621"/>
                <a:gd name="connsiteX6" fmla="*/ 825359 w 1869410"/>
                <a:gd name="connsiteY6" fmla="*/ 678190 h 1238621"/>
                <a:gd name="connsiteX7" fmla="*/ 840599 w 1869410"/>
                <a:gd name="connsiteY7" fmla="*/ 582940 h 1238621"/>
                <a:gd name="connsiteX8" fmla="*/ 1103489 w 1869410"/>
                <a:gd name="connsiteY8" fmla="*/ 870595 h 1238621"/>
                <a:gd name="connsiteX9" fmla="*/ 1154924 w 1869410"/>
                <a:gd name="connsiteY9" fmla="*/ 891550 h 1238621"/>
                <a:gd name="connsiteX10" fmla="*/ 1055864 w 1869410"/>
                <a:gd name="connsiteY10" fmla="*/ 723910 h 1238621"/>
                <a:gd name="connsiteX11" fmla="*/ 1257794 w 1869410"/>
                <a:gd name="connsiteY11" fmla="*/ 971560 h 1238621"/>
                <a:gd name="connsiteX12" fmla="*/ 1233029 w 1869410"/>
                <a:gd name="connsiteY12" fmla="*/ 849640 h 1238621"/>
                <a:gd name="connsiteX13" fmla="*/ 1375904 w 1869410"/>
                <a:gd name="connsiteY13" fmla="*/ 986800 h 1238621"/>
                <a:gd name="connsiteX14" fmla="*/ 1417814 w 1869410"/>
                <a:gd name="connsiteY14" fmla="*/ 1173490 h 1238621"/>
                <a:gd name="connsiteX15" fmla="*/ 1444484 w 1869410"/>
                <a:gd name="connsiteY15" fmla="*/ 1057285 h 1238621"/>
                <a:gd name="connsiteX16" fmla="*/ 1442579 w 1869410"/>
                <a:gd name="connsiteY16" fmla="*/ 1238260 h 1238621"/>
                <a:gd name="connsiteX17" fmla="*/ 1495919 w 1869410"/>
                <a:gd name="connsiteY17" fmla="*/ 1101100 h 1238621"/>
                <a:gd name="connsiteX18" fmla="*/ 1577834 w 1869410"/>
                <a:gd name="connsiteY18" fmla="*/ 1003945 h 1238621"/>
                <a:gd name="connsiteX19" fmla="*/ 1667369 w 1869410"/>
                <a:gd name="connsiteY19" fmla="*/ 1021090 h 1238621"/>
                <a:gd name="connsiteX20" fmla="*/ 1707374 w 1869410"/>
                <a:gd name="connsiteY20" fmla="*/ 1055380 h 1238621"/>
                <a:gd name="connsiteX21" fmla="*/ 1714994 w 1869410"/>
                <a:gd name="connsiteY21" fmla="*/ 904885 h 1238621"/>
                <a:gd name="connsiteX22" fmla="*/ 1716899 w 1869410"/>
                <a:gd name="connsiteY22" fmla="*/ 802015 h 1238621"/>
                <a:gd name="connsiteX23" fmla="*/ 1804529 w 1869410"/>
                <a:gd name="connsiteY23" fmla="*/ 889645 h 1238621"/>
                <a:gd name="connsiteX24" fmla="*/ 1764524 w 1869410"/>
                <a:gd name="connsiteY24" fmla="*/ 716290 h 1238621"/>
                <a:gd name="connsiteX25" fmla="*/ 1764524 w 1869410"/>
                <a:gd name="connsiteY25" fmla="*/ 615325 h 1238621"/>
                <a:gd name="connsiteX26" fmla="*/ 1869299 w 1869410"/>
                <a:gd name="connsiteY26" fmla="*/ 708670 h 1238621"/>
                <a:gd name="connsiteX27" fmla="*/ 1783574 w 1869410"/>
                <a:gd name="connsiteY27" fmla="*/ 539125 h 1238621"/>
                <a:gd name="connsiteX28" fmla="*/ 1730234 w 1869410"/>
                <a:gd name="connsiteY28" fmla="*/ 396250 h 1238621"/>
                <a:gd name="connsiteX29" fmla="*/ 1560689 w 1869410"/>
                <a:gd name="connsiteY29" fmla="*/ 219085 h 1238621"/>
                <a:gd name="connsiteX30" fmla="*/ 1427339 w 1869410"/>
                <a:gd name="connsiteY30" fmla="*/ 129550 h 1238621"/>
                <a:gd name="connsiteX31" fmla="*/ 1594979 w 1869410"/>
                <a:gd name="connsiteY31" fmla="*/ 100975 h 1238621"/>
                <a:gd name="connsiteX32" fmla="*/ 1634984 w 1869410"/>
                <a:gd name="connsiteY32" fmla="*/ 70495 h 1238621"/>
                <a:gd name="connsiteX33" fmla="*/ 1402574 w 1869410"/>
                <a:gd name="connsiteY33" fmla="*/ 62875 h 1238621"/>
                <a:gd name="connsiteX34" fmla="*/ 1191119 w 1869410"/>
                <a:gd name="connsiteY34" fmla="*/ 17155 h 1238621"/>
                <a:gd name="connsiteX35" fmla="*/ 981569 w 1869410"/>
                <a:gd name="connsiteY35" fmla="*/ 10 h 1238621"/>
                <a:gd name="connsiteX36" fmla="*/ 712964 w 1869410"/>
                <a:gd name="connsiteY36" fmla="*/ 19060 h 1238621"/>
                <a:gd name="connsiteX37" fmla="*/ 543419 w 1869410"/>
                <a:gd name="connsiteY37" fmla="*/ 55255 h 1238621"/>
                <a:gd name="connsiteX38" fmla="*/ 415784 w 1869410"/>
                <a:gd name="connsiteY38" fmla="*/ 144790 h 1238621"/>
                <a:gd name="connsiteX39" fmla="*/ 364349 w 1869410"/>
                <a:gd name="connsiteY39" fmla="*/ 215275 h 1238621"/>
                <a:gd name="connsiteX40" fmla="*/ 290054 w 1869410"/>
                <a:gd name="connsiteY40" fmla="*/ 278140 h 1238621"/>
                <a:gd name="connsiteX41" fmla="*/ 223379 w 1869410"/>
                <a:gd name="connsiteY41" fmla="*/ 331480 h 1238621"/>
                <a:gd name="connsiteX42" fmla="*/ 145274 w 1869410"/>
                <a:gd name="connsiteY42" fmla="*/ 485785 h 1238621"/>
                <a:gd name="connsiteX43" fmla="*/ 80504 w 1869410"/>
                <a:gd name="connsiteY43" fmla="*/ 674380 h 1238621"/>
                <a:gd name="connsiteX44" fmla="*/ 494 w 1869410"/>
                <a:gd name="connsiteY44" fmla="*/ 777250 h 1238621"/>
                <a:gd name="connsiteX45" fmla="*/ 120509 w 1869410"/>
                <a:gd name="connsiteY45" fmla="*/ 678190 h 1238621"/>
                <a:gd name="connsiteX46" fmla="*/ 118604 w 1869410"/>
                <a:gd name="connsiteY46" fmla="*/ 910600 h 1238621"/>
                <a:gd name="connsiteX47" fmla="*/ 131939 w 1869410"/>
                <a:gd name="connsiteY47" fmla="*/ 1034425 h 1238621"/>
                <a:gd name="connsiteX48" fmla="*/ 160514 w 1869410"/>
                <a:gd name="connsiteY48" fmla="*/ 891550 h 1238621"/>
                <a:gd name="connsiteX49" fmla="*/ 246239 w 1869410"/>
                <a:gd name="connsiteY49" fmla="*/ 990610 h 1238621"/>
                <a:gd name="connsiteX50" fmla="*/ 238619 w 1869410"/>
                <a:gd name="connsiteY50" fmla="*/ 866785 h 1238621"/>
                <a:gd name="connsiteX51" fmla="*/ 250049 w 1869410"/>
                <a:gd name="connsiteY51" fmla="*/ 725815 h 1238621"/>
                <a:gd name="connsiteX52" fmla="*/ 311009 w 1869410"/>
                <a:gd name="connsiteY52" fmla="*/ 889645 h 1238621"/>
                <a:gd name="connsiteX53" fmla="*/ 295769 w 1869410"/>
                <a:gd name="connsiteY53" fmla="*/ 643900 h 1238621"/>
                <a:gd name="connsiteX54" fmla="*/ 341489 w 1869410"/>
                <a:gd name="connsiteY54" fmla="*/ 495310 h 1238621"/>
                <a:gd name="connsiteX55" fmla="*/ 394829 w 1869410"/>
                <a:gd name="connsiteY55" fmla="*/ 483880 h 1238621"/>
                <a:gd name="connsiteX56" fmla="*/ 486269 w 1869410"/>
                <a:gd name="connsiteY56" fmla="*/ 586750 h 1238621"/>
                <a:gd name="connsiteX0" fmla="*/ 486269 w 1869410"/>
                <a:gd name="connsiteY0" fmla="*/ 586750 h 1238621"/>
                <a:gd name="connsiteX1" fmla="*/ 545324 w 1869410"/>
                <a:gd name="connsiteY1" fmla="*/ 516265 h 1238621"/>
                <a:gd name="connsiteX2" fmla="*/ 629144 w 1869410"/>
                <a:gd name="connsiteY2" fmla="*/ 476260 h 1238621"/>
                <a:gd name="connsiteX3" fmla="*/ 692009 w 1869410"/>
                <a:gd name="connsiteY3" fmla="*/ 577225 h 1238621"/>
                <a:gd name="connsiteX4" fmla="*/ 737729 w 1869410"/>
                <a:gd name="connsiteY4" fmla="*/ 779155 h 1238621"/>
                <a:gd name="connsiteX5" fmla="*/ 735824 w 1869410"/>
                <a:gd name="connsiteY5" fmla="*/ 914410 h 1238621"/>
                <a:gd name="connsiteX6" fmla="*/ 825359 w 1869410"/>
                <a:gd name="connsiteY6" fmla="*/ 678190 h 1238621"/>
                <a:gd name="connsiteX7" fmla="*/ 840599 w 1869410"/>
                <a:gd name="connsiteY7" fmla="*/ 582940 h 1238621"/>
                <a:gd name="connsiteX8" fmla="*/ 1103489 w 1869410"/>
                <a:gd name="connsiteY8" fmla="*/ 870595 h 1238621"/>
                <a:gd name="connsiteX9" fmla="*/ 1154924 w 1869410"/>
                <a:gd name="connsiteY9" fmla="*/ 891550 h 1238621"/>
                <a:gd name="connsiteX10" fmla="*/ 1055864 w 1869410"/>
                <a:gd name="connsiteY10" fmla="*/ 723910 h 1238621"/>
                <a:gd name="connsiteX11" fmla="*/ 1257794 w 1869410"/>
                <a:gd name="connsiteY11" fmla="*/ 971560 h 1238621"/>
                <a:gd name="connsiteX12" fmla="*/ 1233029 w 1869410"/>
                <a:gd name="connsiteY12" fmla="*/ 849640 h 1238621"/>
                <a:gd name="connsiteX13" fmla="*/ 1358759 w 1869410"/>
                <a:gd name="connsiteY13" fmla="*/ 958225 h 1238621"/>
                <a:gd name="connsiteX14" fmla="*/ 1417814 w 1869410"/>
                <a:gd name="connsiteY14" fmla="*/ 1173490 h 1238621"/>
                <a:gd name="connsiteX15" fmla="*/ 1444484 w 1869410"/>
                <a:gd name="connsiteY15" fmla="*/ 1057285 h 1238621"/>
                <a:gd name="connsiteX16" fmla="*/ 1442579 w 1869410"/>
                <a:gd name="connsiteY16" fmla="*/ 1238260 h 1238621"/>
                <a:gd name="connsiteX17" fmla="*/ 1495919 w 1869410"/>
                <a:gd name="connsiteY17" fmla="*/ 1101100 h 1238621"/>
                <a:gd name="connsiteX18" fmla="*/ 1577834 w 1869410"/>
                <a:gd name="connsiteY18" fmla="*/ 1003945 h 1238621"/>
                <a:gd name="connsiteX19" fmla="*/ 1667369 w 1869410"/>
                <a:gd name="connsiteY19" fmla="*/ 1021090 h 1238621"/>
                <a:gd name="connsiteX20" fmla="*/ 1707374 w 1869410"/>
                <a:gd name="connsiteY20" fmla="*/ 1055380 h 1238621"/>
                <a:gd name="connsiteX21" fmla="*/ 1714994 w 1869410"/>
                <a:gd name="connsiteY21" fmla="*/ 904885 h 1238621"/>
                <a:gd name="connsiteX22" fmla="*/ 1716899 w 1869410"/>
                <a:gd name="connsiteY22" fmla="*/ 802015 h 1238621"/>
                <a:gd name="connsiteX23" fmla="*/ 1804529 w 1869410"/>
                <a:gd name="connsiteY23" fmla="*/ 889645 h 1238621"/>
                <a:gd name="connsiteX24" fmla="*/ 1764524 w 1869410"/>
                <a:gd name="connsiteY24" fmla="*/ 716290 h 1238621"/>
                <a:gd name="connsiteX25" fmla="*/ 1764524 w 1869410"/>
                <a:gd name="connsiteY25" fmla="*/ 615325 h 1238621"/>
                <a:gd name="connsiteX26" fmla="*/ 1869299 w 1869410"/>
                <a:gd name="connsiteY26" fmla="*/ 708670 h 1238621"/>
                <a:gd name="connsiteX27" fmla="*/ 1783574 w 1869410"/>
                <a:gd name="connsiteY27" fmla="*/ 539125 h 1238621"/>
                <a:gd name="connsiteX28" fmla="*/ 1730234 w 1869410"/>
                <a:gd name="connsiteY28" fmla="*/ 396250 h 1238621"/>
                <a:gd name="connsiteX29" fmla="*/ 1560689 w 1869410"/>
                <a:gd name="connsiteY29" fmla="*/ 219085 h 1238621"/>
                <a:gd name="connsiteX30" fmla="*/ 1427339 w 1869410"/>
                <a:gd name="connsiteY30" fmla="*/ 129550 h 1238621"/>
                <a:gd name="connsiteX31" fmla="*/ 1594979 w 1869410"/>
                <a:gd name="connsiteY31" fmla="*/ 100975 h 1238621"/>
                <a:gd name="connsiteX32" fmla="*/ 1634984 w 1869410"/>
                <a:gd name="connsiteY32" fmla="*/ 70495 h 1238621"/>
                <a:gd name="connsiteX33" fmla="*/ 1402574 w 1869410"/>
                <a:gd name="connsiteY33" fmla="*/ 62875 h 1238621"/>
                <a:gd name="connsiteX34" fmla="*/ 1191119 w 1869410"/>
                <a:gd name="connsiteY34" fmla="*/ 17155 h 1238621"/>
                <a:gd name="connsiteX35" fmla="*/ 981569 w 1869410"/>
                <a:gd name="connsiteY35" fmla="*/ 10 h 1238621"/>
                <a:gd name="connsiteX36" fmla="*/ 712964 w 1869410"/>
                <a:gd name="connsiteY36" fmla="*/ 19060 h 1238621"/>
                <a:gd name="connsiteX37" fmla="*/ 543419 w 1869410"/>
                <a:gd name="connsiteY37" fmla="*/ 55255 h 1238621"/>
                <a:gd name="connsiteX38" fmla="*/ 415784 w 1869410"/>
                <a:gd name="connsiteY38" fmla="*/ 144790 h 1238621"/>
                <a:gd name="connsiteX39" fmla="*/ 364349 w 1869410"/>
                <a:gd name="connsiteY39" fmla="*/ 215275 h 1238621"/>
                <a:gd name="connsiteX40" fmla="*/ 290054 w 1869410"/>
                <a:gd name="connsiteY40" fmla="*/ 278140 h 1238621"/>
                <a:gd name="connsiteX41" fmla="*/ 223379 w 1869410"/>
                <a:gd name="connsiteY41" fmla="*/ 331480 h 1238621"/>
                <a:gd name="connsiteX42" fmla="*/ 145274 w 1869410"/>
                <a:gd name="connsiteY42" fmla="*/ 485785 h 1238621"/>
                <a:gd name="connsiteX43" fmla="*/ 80504 w 1869410"/>
                <a:gd name="connsiteY43" fmla="*/ 674380 h 1238621"/>
                <a:gd name="connsiteX44" fmla="*/ 494 w 1869410"/>
                <a:gd name="connsiteY44" fmla="*/ 777250 h 1238621"/>
                <a:gd name="connsiteX45" fmla="*/ 120509 w 1869410"/>
                <a:gd name="connsiteY45" fmla="*/ 678190 h 1238621"/>
                <a:gd name="connsiteX46" fmla="*/ 118604 w 1869410"/>
                <a:gd name="connsiteY46" fmla="*/ 910600 h 1238621"/>
                <a:gd name="connsiteX47" fmla="*/ 131939 w 1869410"/>
                <a:gd name="connsiteY47" fmla="*/ 1034425 h 1238621"/>
                <a:gd name="connsiteX48" fmla="*/ 160514 w 1869410"/>
                <a:gd name="connsiteY48" fmla="*/ 891550 h 1238621"/>
                <a:gd name="connsiteX49" fmla="*/ 246239 w 1869410"/>
                <a:gd name="connsiteY49" fmla="*/ 990610 h 1238621"/>
                <a:gd name="connsiteX50" fmla="*/ 238619 w 1869410"/>
                <a:gd name="connsiteY50" fmla="*/ 866785 h 1238621"/>
                <a:gd name="connsiteX51" fmla="*/ 250049 w 1869410"/>
                <a:gd name="connsiteY51" fmla="*/ 725815 h 1238621"/>
                <a:gd name="connsiteX52" fmla="*/ 311009 w 1869410"/>
                <a:gd name="connsiteY52" fmla="*/ 889645 h 1238621"/>
                <a:gd name="connsiteX53" fmla="*/ 295769 w 1869410"/>
                <a:gd name="connsiteY53" fmla="*/ 643900 h 1238621"/>
                <a:gd name="connsiteX54" fmla="*/ 341489 w 1869410"/>
                <a:gd name="connsiteY54" fmla="*/ 495310 h 1238621"/>
                <a:gd name="connsiteX55" fmla="*/ 394829 w 1869410"/>
                <a:gd name="connsiteY55" fmla="*/ 483880 h 1238621"/>
                <a:gd name="connsiteX56" fmla="*/ 486269 w 1869410"/>
                <a:gd name="connsiteY56" fmla="*/ 586750 h 1238621"/>
                <a:gd name="connsiteX0" fmla="*/ 486269 w 1869410"/>
                <a:gd name="connsiteY0" fmla="*/ 586750 h 1239134"/>
                <a:gd name="connsiteX1" fmla="*/ 545324 w 1869410"/>
                <a:gd name="connsiteY1" fmla="*/ 516265 h 1239134"/>
                <a:gd name="connsiteX2" fmla="*/ 629144 w 1869410"/>
                <a:gd name="connsiteY2" fmla="*/ 476260 h 1239134"/>
                <a:gd name="connsiteX3" fmla="*/ 692009 w 1869410"/>
                <a:gd name="connsiteY3" fmla="*/ 577225 h 1239134"/>
                <a:gd name="connsiteX4" fmla="*/ 737729 w 1869410"/>
                <a:gd name="connsiteY4" fmla="*/ 779155 h 1239134"/>
                <a:gd name="connsiteX5" fmla="*/ 735824 w 1869410"/>
                <a:gd name="connsiteY5" fmla="*/ 914410 h 1239134"/>
                <a:gd name="connsiteX6" fmla="*/ 825359 w 1869410"/>
                <a:gd name="connsiteY6" fmla="*/ 678190 h 1239134"/>
                <a:gd name="connsiteX7" fmla="*/ 840599 w 1869410"/>
                <a:gd name="connsiteY7" fmla="*/ 582940 h 1239134"/>
                <a:gd name="connsiteX8" fmla="*/ 1103489 w 1869410"/>
                <a:gd name="connsiteY8" fmla="*/ 870595 h 1239134"/>
                <a:gd name="connsiteX9" fmla="*/ 1154924 w 1869410"/>
                <a:gd name="connsiteY9" fmla="*/ 891550 h 1239134"/>
                <a:gd name="connsiteX10" fmla="*/ 1055864 w 1869410"/>
                <a:gd name="connsiteY10" fmla="*/ 723910 h 1239134"/>
                <a:gd name="connsiteX11" fmla="*/ 1257794 w 1869410"/>
                <a:gd name="connsiteY11" fmla="*/ 971560 h 1239134"/>
                <a:gd name="connsiteX12" fmla="*/ 1233029 w 1869410"/>
                <a:gd name="connsiteY12" fmla="*/ 849640 h 1239134"/>
                <a:gd name="connsiteX13" fmla="*/ 1358759 w 1869410"/>
                <a:gd name="connsiteY13" fmla="*/ 958225 h 1239134"/>
                <a:gd name="connsiteX14" fmla="*/ 1417814 w 1869410"/>
                <a:gd name="connsiteY14" fmla="*/ 1173490 h 1239134"/>
                <a:gd name="connsiteX15" fmla="*/ 1431149 w 1869410"/>
                <a:gd name="connsiteY15" fmla="*/ 1030615 h 1239134"/>
                <a:gd name="connsiteX16" fmla="*/ 1442579 w 1869410"/>
                <a:gd name="connsiteY16" fmla="*/ 1238260 h 1239134"/>
                <a:gd name="connsiteX17" fmla="*/ 1495919 w 1869410"/>
                <a:gd name="connsiteY17" fmla="*/ 1101100 h 1239134"/>
                <a:gd name="connsiteX18" fmla="*/ 1577834 w 1869410"/>
                <a:gd name="connsiteY18" fmla="*/ 1003945 h 1239134"/>
                <a:gd name="connsiteX19" fmla="*/ 1667369 w 1869410"/>
                <a:gd name="connsiteY19" fmla="*/ 1021090 h 1239134"/>
                <a:gd name="connsiteX20" fmla="*/ 1707374 w 1869410"/>
                <a:gd name="connsiteY20" fmla="*/ 1055380 h 1239134"/>
                <a:gd name="connsiteX21" fmla="*/ 1714994 w 1869410"/>
                <a:gd name="connsiteY21" fmla="*/ 904885 h 1239134"/>
                <a:gd name="connsiteX22" fmla="*/ 1716899 w 1869410"/>
                <a:gd name="connsiteY22" fmla="*/ 802015 h 1239134"/>
                <a:gd name="connsiteX23" fmla="*/ 1804529 w 1869410"/>
                <a:gd name="connsiteY23" fmla="*/ 889645 h 1239134"/>
                <a:gd name="connsiteX24" fmla="*/ 1764524 w 1869410"/>
                <a:gd name="connsiteY24" fmla="*/ 716290 h 1239134"/>
                <a:gd name="connsiteX25" fmla="*/ 1764524 w 1869410"/>
                <a:gd name="connsiteY25" fmla="*/ 615325 h 1239134"/>
                <a:gd name="connsiteX26" fmla="*/ 1869299 w 1869410"/>
                <a:gd name="connsiteY26" fmla="*/ 708670 h 1239134"/>
                <a:gd name="connsiteX27" fmla="*/ 1783574 w 1869410"/>
                <a:gd name="connsiteY27" fmla="*/ 539125 h 1239134"/>
                <a:gd name="connsiteX28" fmla="*/ 1730234 w 1869410"/>
                <a:gd name="connsiteY28" fmla="*/ 396250 h 1239134"/>
                <a:gd name="connsiteX29" fmla="*/ 1560689 w 1869410"/>
                <a:gd name="connsiteY29" fmla="*/ 219085 h 1239134"/>
                <a:gd name="connsiteX30" fmla="*/ 1427339 w 1869410"/>
                <a:gd name="connsiteY30" fmla="*/ 129550 h 1239134"/>
                <a:gd name="connsiteX31" fmla="*/ 1594979 w 1869410"/>
                <a:gd name="connsiteY31" fmla="*/ 100975 h 1239134"/>
                <a:gd name="connsiteX32" fmla="*/ 1634984 w 1869410"/>
                <a:gd name="connsiteY32" fmla="*/ 70495 h 1239134"/>
                <a:gd name="connsiteX33" fmla="*/ 1402574 w 1869410"/>
                <a:gd name="connsiteY33" fmla="*/ 62875 h 1239134"/>
                <a:gd name="connsiteX34" fmla="*/ 1191119 w 1869410"/>
                <a:gd name="connsiteY34" fmla="*/ 17155 h 1239134"/>
                <a:gd name="connsiteX35" fmla="*/ 981569 w 1869410"/>
                <a:gd name="connsiteY35" fmla="*/ 10 h 1239134"/>
                <a:gd name="connsiteX36" fmla="*/ 712964 w 1869410"/>
                <a:gd name="connsiteY36" fmla="*/ 19060 h 1239134"/>
                <a:gd name="connsiteX37" fmla="*/ 543419 w 1869410"/>
                <a:gd name="connsiteY37" fmla="*/ 55255 h 1239134"/>
                <a:gd name="connsiteX38" fmla="*/ 415784 w 1869410"/>
                <a:gd name="connsiteY38" fmla="*/ 144790 h 1239134"/>
                <a:gd name="connsiteX39" fmla="*/ 364349 w 1869410"/>
                <a:gd name="connsiteY39" fmla="*/ 215275 h 1239134"/>
                <a:gd name="connsiteX40" fmla="*/ 290054 w 1869410"/>
                <a:gd name="connsiteY40" fmla="*/ 278140 h 1239134"/>
                <a:gd name="connsiteX41" fmla="*/ 223379 w 1869410"/>
                <a:gd name="connsiteY41" fmla="*/ 331480 h 1239134"/>
                <a:gd name="connsiteX42" fmla="*/ 145274 w 1869410"/>
                <a:gd name="connsiteY42" fmla="*/ 485785 h 1239134"/>
                <a:gd name="connsiteX43" fmla="*/ 80504 w 1869410"/>
                <a:gd name="connsiteY43" fmla="*/ 674380 h 1239134"/>
                <a:gd name="connsiteX44" fmla="*/ 494 w 1869410"/>
                <a:gd name="connsiteY44" fmla="*/ 777250 h 1239134"/>
                <a:gd name="connsiteX45" fmla="*/ 120509 w 1869410"/>
                <a:gd name="connsiteY45" fmla="*/ 678190 h 1239134"/>
                <a:gd name="connsiteX46" fmla="*/ 118604 w 1869410"/>
                <a:gd name="connsiteY46" fmla="*/ 910600 h 1239134"/>
                <a:gd name="connsiteX47" fmla="*/ 131939 w 1869410"/>
                <a:gd name="connsiteY47" fmla="*/ 1034425 h 1239134"/>
                <a:gd name="connsiteX48" fmla="*/ 160514 w 1869410"/>
                <a:gd name="connsiteY48" fmla="*/ 891550 h 1239134"/>
                <a:gd name="connsiteX49" fmla="*/ 246239 w 1869410"/>
                <a:gd name="connsiteY49" fmla="*/ 990610 h 1239134"/>
                <a:gd name="connsiteX50" fmla="*/ 238619 w 1869410"/>
                <a:gd name="connsiteY50" fmla="*/ 866785 h 1239134"/>
                <a:gd name="connsiteX51" fmla="*/ 250049 w 1869410"/>
                <a:gd name="connsiteY51" fmla="*/ 725815 h 1239134"/>
                <a:gd name="connsiteX52" fmla="*/ 311009 w 1869410"/>
                <a:gd name="connsiteY52" fmla="*/ 889645 h 1239134"/>
                <a:gd name="connsiteX53" fmla="*/ 295769 w 1869410"/>
                <a:gd name="connsiteY53" fmla="*/ 643900 h 1239134"/>
                <a:gd name="connsiteX54" fmla="*/ 341489 w 1869410"/>
                <a:gd name="connsiteY54" fmla="*/ 495310 h 1239134"/>
                <a:gd name="connsiteX55" fmla="*/ 394829 w 1869410"/>
                <a:gd name="connsiteY55" fmla="*/ 483880 h 1239134"/>
                <a:gd name="connsiteX56" fmla="*/ 486269 w 1869410"/>
                <a:gd name="connsiteY56" fmla="*/ 586750 h 1239134"/>
                <a:gd name="connsiteX0" fmla="*/ 486269 w 1869410"/>
                <a:gd name="connsiteY0" fmla="*/ 586750 h 1239134"/>
                <a:gd name="connsiteX1" fmla="*/ 545324 w 1869410"/>
                <a:gd name="connsiteY1" fmla="*/ 516265 h 1239134"/>
                <a:gd name="connsiteX2" fmla="*/ 629144 w 1869410"/>
                <a:gd name="connsiteY2" fmla="*/ 476260 h 1239134"/>
                <a:gd name="connsiteX3" fmla="*/ 692009 w 1869410"/>
                <a:gd name="connsiteY3" fmla="*/ 577225 h 1239134"/>
                <a:gd name="connsiteX4" fmla="*/ 737729 w 1869410"/>
                <a:gd name="connsiteY4" fmla="*/ 779155 h 1239134"/>
                <a:gd name="connsiteX5" fmla="*/ 735824 w 1869410"/>
                <a:gd name="connsiteY5" fmla="*/ 914410 h 1239134"/>
                <a:gd name="connsiteX6" fmla="*/ 825359 w 1869410"/>
                <a:gd name="connsiteY6" fmla="*/ 678190 h 1239134"/>
                <a:gd name="connsiteX7" fmla="*/ 840599 w 1869410"/>
                <a:gd name="connsiteY7" fmla="*/ 582940 h 1239134"/>
                <a:gd name="connsiteX8" fmla="*/ 1103489 w 1869410"/>
                <a:gd name="connsiteY8" fmla="*/ 870595 h 1239134"/>
                <a:gd name="connsiteX9" fmla="*/ 1154924 w 1869410"/>
                <a:gd name="connsiteY9" fmla="*/ 891550 h 1239134"/>
                <a:gd name="connsiteX10" fmla="*/ 1055864 w 1869410"/>
                <a:gd name="connsiteY10" fmla="*/ 723910 h 1239134"/>
                <a:gd name="connsiteX11" fmla="*/ 1257794 w 1869410"/>
                <a:gd name="connsiteY11" fmla="*/ 971560 h 1239134"/>
                <a:gd name="connsiteX12" fmla="*/ 1233029 w 1869410"/>
                <a:gd name="connsiteY12" fmla="*/ 849640 h 1239134"/>
                <a:gd name="connsiteX13" fmla="*/ 1358759 w 1869410"/>
                <a:gd name="connsiteY13" fmla="*/ 958225 h 1239134"/>
                <a:gd name="connsiteX14" fmla="*/ 1404479 w 1869410"/>
                <a:gd name="connsiteY14" fmla="*/ 1122055 h 1239134"/>
                <a:gd name="connsiteX15" fmla="*/ 1431149 w 1869410"/>
                <a:gd name="connsiteY15" fmla="*/ 1030615 h 1239134"/>
                <a:gd name="connsiteX16" fmla="*/ 1442579 w 1869410"/>
                <a:gd name="connsiteY16" fmla="*/ 1238260 h 1239134"/>
                <a:gd name="connsiteX17" fmla="*/ 1495919 w 1869410"/>
                <a:gd name="connsiteY17" fmla="*/ 1101100 h 1239134"/>
                <a:gd name="connsiteX18" fmla="*/ 1577834 w 1869410"/>
                <a:gd name="connsiteY18" fmla="*/ 1003945 h 1239134"/>
                <a:gd name="connsiteX19" fmla="*/ 1667369 w 1869410"/>
                <a:gd name="connsiteY19" fmla="*/ 1021090 h 1239134"/>
                <a:gd name="connsiteX20" fmla="*/ 1707374 w 1869410"/>
                <a:gd name="connsiteY20" fmla="*/ 1055380 h 1239134"/>
                <a:gd name="connsiteX21" fmla="*/ 1714994 w 1869410"/>
                <a:gd name="connsiteY21" fmla="*/ 904885 h 1239134"/>
                <a:gd name="connsiteX22" fmla="*/ 1716899 w 1869410"/>
                <a:gd name="connsiteY22" fmla="*/ 802015 h 1239134"/>
                <a:gd name="connsiteX23" fmla="*/ 1804529 w 1869410"/>
                <a:gd name="connsiteY23" fmla="*/ 889645 h 1239134"/>
                <a:gd name="connsiteX24" fmla="*/ 1764524 w 1869410"/>
                <a:gd name="connsiteY24" fmla="*/ 716290 h 1239134"/>
                <a:gd name="connsiteX25" fmla="*/ 1764524 w 1869410"/>
                <a:gd name="connsiteY25" fmla="*/ 615325 h 1239134"/>
                <a:gd name="connsiteX26" fmla="*/ 1869299 w 1869410"/>
                <a:gd name="connsiteY26" fmla="*/ 708670 h 1239134"/>
                <a:gd name="connsiteX27" fmla="*/ 1783574 w 1869410"/>
                <a:gd name="connsiteY27" fmla="*/ 539125 h 1239134"/>
                <a:gd name="connsiteX28" fmla="*/ 1730234 w 1869410"/>
                <a:gd name="connsiteY28" fmla="*/ 396250 h 1239134"/>
                <a:gd name="connsiteX29" fmla="*/ 1560689 w 1869410"/>
                <a:gd name="connsiteY29" fmla="*/ 219085 h 1239134"/>
                <a:gd name="connsiteX30" fmla="*/ 1427339 w 1869410"/>
                <a:gd name="connsiteY30" fmla="*/ 129550 h 1239134"/>
                <a:gd name="connsiteX31" fmla="*/ 1594979 w 1869410"/>
                <a:gd name="connsiteY31" fmla="*/ 100975 h 1239134"/>
                <a:gd name="connsiteX32" fmla="*/ 1634984 w 1869410"/>
                <a:gd name="connsiteY32" fmla="*/ 70495 h 1239134"/>
                <a:gd name="connsiteX33" fmla="*/ 1402574 w 1869410"/>
                <a:gd name="connsiteY33" fmla="*/ 62875 h 1239134"/>
                <a:gd name="connsiteX34" fmla="*/ 1191119 w 1869410"/>
                <a:gd name="connsiteY34" fmla="*/ 17155 h 1239134"/>
                <a:gd name="connsiteX35" fmla="*/ 981569 w 1869410"/>
                <a:gd name="connsiteY35" fmla="*/ 10 h 1239134"/>
                <a:gd name="connsiteX36" fmla="*/ 712964 w 1869410"/>
                <a:gd name="connsiteY36" fmla="*/ 19060 h 1239134"/>
                <a:gd name="connsiteX37" fmla="*/ 543419 w 1869410"/>
                <a:gd name="connsiteY37" fmla="*/ 55255 h 1239134"/>
                <a:gd name="connsiteX38" fmla="*/ 415784 w 1869410"/>
                <a:gd name="connsiteY38" fmla="*/ 144790 h 1239134"/>
                <a:gd name="connsiteX39" fmla="*/ 364349 w 1869410"/>
                <a:gd name="connsiteY39" fmla="*/ 215275 h 1239134"/>
                <a:gd name="connsiteX40" fmla="*/ 290054 w 1869410"/>
                <a:gd name="connsiteY40" fmla="*/ 278140 h 1239134"/>
                <a:gd name="connsiteX41" fmla="*/ 223379 w 1869410"/>
                <a:gd name="connsiteY41" fmla="*/ 331480 h 1239134"/>
                <a:gd name="connsiteX42" fmla="*/ 145274 w 1869410"/>
                <a:gd name="connsiteY42" fmla="*/ 485785 h 1239134"/>
                <a:gd name="connsiteX43" fmla="*/ 80504 w 1869410"/>
                <a:gd name="connsiteY43" fmla="*/ 674380 h 1239134"/>
                <a:gd name="connsiteX44" fmla="*/ 494 w 1869410"/>
                <a:gd name="connsiteY44" fmla="*/ 777250 h 1239134"/>
                <a:gd name="connsiteX45" fmla="*/ 120509 w 1869410"/>
                <a:gd name="connsiteY45" fmla="*/ 678190 h 1239134"/>
                <a:gd name="connsiteX46" fmla="*/ 118604 w 1869410"/>
                <a:gd name="connsiteY46" fmla="*/ 910600 h 1239134"/>
                <a:gd name="connsiteX47" fmla="*/ 131939 w 1869410"/>
                <a:gd name="connsiteY47" fmla="*/ 1034425 h 1239134"/>
                <a:gd name="connsiteX48" fmla="*/ 160514 w 1869410"/>
                <a:gd name="connsiteY48" fmla="*/ 891550 h 1239134"/>
                <a:gd name="connsiteX49" fmla="*/ 246239 w 1869410"/>
                <a:gd name="connsiteY49" fmla="*/ 990610 h 1239134"/>
                <a:gd name="connsiteX50" fmla="*/ 238619 w 1869410"/>
                <a:gd name="connsiteY50" fmla="*/ 866785 h 1239134"/>
                <a:gd name="connsiteX51" fmla="*/ 250049 w 1869410"/>
                <a:gd name="connsiteY51" fmla="*/ 725815 h 1239134"/>
                <a:gd name="connsiteX52" fmla="*/ 311009 w 1869410"/>
                <a:gd name="connsiteY52" fmla="*/ 889645 h 1239134"/>
                <a:gd name="connsiteX53" fmla="*/ 295769 w 1869410"/>
                <a:gd name="connsiteY53" fmla="*/ 643900 h 1239134"/>
                <a:gd name="connsiteX54" fmla="*/ 341489 w 1869410"/>
                <a:gd name="connsiteY54" fmla="*/ 495310 h 1239134"/>
                <a:gd name="connsiteX55" fmla="*/ 394829 w 1869410"/>
                <a:gd name="connsiteY55" fmla="*/ 483880 h 1239134"/>
                <a:gd name="connsiteX56" fmla="*/ 486269 w 1869410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532027 w 1806458"/>
                <a:gd name="connsiteY31" fmla="*/ 10097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103442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532027 w 1806458"/>
                <a:gd name="connsiteY31" fmla="*/ 10097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98870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532027 w 1806458"/>
                <a:gd name="connsiteY31" fmla="*/ 10097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98870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486307 w 1806458"/>
                <a:gd name="connsiteY31" fmla="*/ 10478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98870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719"/>
                <a:gd name="connsiteY0" fmla="*/ 586750 h 1239134"/>
                <a:gd name="connsiteX1" fmla="*/ 482372 w 1806719"/>
                <a:gd name="connsiteY1" fmla="*/ 516265 h 1239134"/>
                <a:gd name="connsiteX2" fmla="*/ 566192 w 1806719"/>
                <a:gd name="connsiteY2" fmla="*/ 476260 h 1239134"/>
                <a:gd name="connsiteX3" fmla="*/ 629057 w 1806719"/>
                <a:gd name="connsiteY3" fmla="*/ 577225 h 1239134"/>
                <a:gd name="connsiteX4" fmla="*/ 674777 w 1806719"/>
                <a:gd name="connsiteY4" fmla="*/ 779155 h 1239134"/>
                <a:gd name="connsiteX5" fmla="*/ 672872 w 1806719"/>
                <a:gd name="connsiteY5" fmla="*/ 914410 h 1239134"/>
                <a:gd name="connsiteX6" fmla="*/ 762407 w 1806719"/>
                <a:gd name="connsiteY6" fmla="*/ 678190 h 1239134"/>
                <a:gd name="connsiteX7" fmla="*/ 777647 w 1806719"/>
                <a:gd name="connsiteY7" fmla="*/ 582940 h 1239134"/>
                <a:gd name="connsiteX8" fmla="*/ 1040537 w 1806719"/>
                <a:gd name="connsiteY8" fmla="*/ 870595 h 1239134"/>
                <a:gd name="connsiteX9" fmla="*/ 1091972 w 1806719"/>
                <a:gd name="connsiteY9" fmla="*/ 891550 h 1239134"/>
                <a:gd name="connsiteX10" fmla="*/ 992912 w 1806719"/>
                <a:gd name="connsiteY10" fmla="*/ 723910 h 1239134"/>
                <a:gd name="connsiteX11" fmla="*/ 1194842 w 1806719"/>
                <a:gd name="connsiteY11" fmla="*/ 971560 h 1239134"/>
                <a:gd name="connsiteX12" fmla="*/ 1170077 w 1806719"/>
                <a:gd name="connsiteY12" fmla="*/ 849640 h 1239134"/>
                <a:gd name="connsiteX13" fmla="*/ 1295807 w 1806719"/>
                <a:gd name="connsiteY13" fmla="*/ 958225 h 1239134"/>
                <a:gd name="connsiteX14" fmla="*/ 1341527 w 1806719"/>
                <a:gd name="connsiteY14" fmla="*/ 1122055 h 1239134"/>
                <a:gd name="connsiteX15" fmla="*/ 1368197 w 1806719"/>
                <a:gd name="connsiteY15" fmla="*/ 1030615 h 1239134"/>
                <a:gd name="connsiteX16" fmla="*/ 1379627 w 1806719"/>
                <a:gd name="connsiteY16" fmla="*/ 1238260 h 1239134"/>
                <a:gd name="connsiteX17" fmla="*/ 1432967 w 1806719"/>
                <a:gd name="connsiteY17" fmla="*/ 1101100 h 1239134"/>
                <a:gd name="connsiteX18" fmla="*/ 1514882 w 1806719"/>
                <a:gd name="connsiteY18" fmla="*/ 1003945 h 1239134"/>
                <a:gd name="connsiteX19" fmla="*/ 1604417 w 1806719"/>
                <a:gd name="connsiteY19" fmla="*/ 1021090 h 1239134"/>
                <a:gd name="connsiteX20" fmla="*/ 1644422 w 1806719"/>
                <a:gd name="connsiteY20" fmla="*/ 1055380 h 1239134"/>
                <a:gd name="connsiteX21" fmla="*/ 1652042 w 1806719"/>
                <a:gd name="connsiteY21" fmla="*/ 904885 h 1239134"/>
                <a:gd name="connsiteX22" fmla="*/ 1653947 w 1806719"/>
                <a:gd name="connsiteY22" fmla="*/ 802015 h 1239134"/>
                <a:gd name="connsiteX23" fmla="*/ 1741577 w 1806719"/>
                <a:gd name="connsiteY23" fmla="*/ 889645 h 1239134"/>
                <a:gd name="connsiteX24" fmla="*/ 1701572 w 1806719"/>
                <a:gd name="connsiteY24" fmla="*/ 716290 h 1239134"/>
                <a:gd name="connsiteX25" fmla="*/ 1701572 w 1806719"/>
                <a:gd name="connsiteY25" fmla="*/ 615325 h 1239134"/>
                <a:gd name="connsiteX26" fmla="*/ 1806347 w 1806719"/>
                <a:gd name="connsiteY26" fmla="*/ 708670 h 1239134"/>
                <a:gd name="connsiteX27" fmla="*/ 1733957 w 1806719"/>
                <a:gd name="connsiteY27" fmla="*/ 546745 h 1239134"/>
                <a:gd name="connsiteX28" fmla="*/ 1667282 w 1806719"/>
                <a:gd name="connsiteY28" fmla="*/ 396250 h 1239134"/>
                <a:gd name="connsiteX29" fmla="*/ 1497737 w 1806719"/>
                <a:gd name="connsiteY29" fmla="*/ 219085 h 1239134"/>
                <a:gd name="connsiteX30" fmla="*/ 1364387 w 1806719"/>
                <a:gd name="connsiteY30" fmla="*/ 129550 h 1239134"/>
                <a:gd name="connsiteX31" fmla="*/ 1486307 w 1806719"/>
                <a:gd name="connsiteY31" fmla="*/ 104785 h 1239134"/>
                <a:gd name="connsiteX32" fmla="*/ 1572032 w 1806719"/>
                <a:gd name="connsiteY32" fmla="*/ 70495 h 1239134"/>
                <a:gd name="connsiteX33" fmla="*/ 1339622 w 1806719"/>
                <a:gd name="connsiteY33" fmla="*/ 62875 h 1239134"/>
                <a:gd name="connsiteX34" fmla="*/ 1128167 w 1806719"/>
                <a:gd name="connsiteY34" fmla="*/ 17155 h 1239134"/>
                <a:gd name="connsiteX35" fmla="*/ 918617 w 1806719"/>
                <a:gd name="connsiteY35" fmla="*/ 10 h 1239134"/>
                <a:gd name="connsiteX36" fmla="*/ 650012 w 1806719"/>
                <a:gd name="connsiteY36" fmla="*/ 19060 h 1239134"/>
                <a:gd name="connsiteX37" fmla="*/ 480467 w 1806719"/>
                <a:gd name="connsiteY37" fmla="*/ 55255 h 1239134"/>
                <a:gd name="connsiteX38" fmla="*/ 352832 w 1806719"/>
                <a:gd name="connsiteY38" fmla="*/ 144790 h 1239134"/>
                <a:gd name="connsiteX39" fmla="*/ 301397 w 1806719"/>
                <a:gd name="connsiteY39" fmla="*/ 215275 h 1239134"/>
                <a:gd name="connsiteX40" fmla="*/ 227102 w 1806719"/>
                <a:gd name="connsiteY40" fmla="*/ 278140 h 1239134"/>
                <a:gd name="connsiteX41" fmla="*/ 160427 w 1806719"/>
                <a:gd name="connsiteY41" fmla="*/ 331480 h 1239134"/>
                <a:gd name="connsiteX42" fmla="*/ 82322 w 1806719"/>
                <a:gd name="connsiteY42" fmla="*/ 485785 h 1239134"/>
                <a:gd name="connsiteX43" fmla="*/ 17552 w 1806719"/>
                <a:gd name="connsiteY43" fmla="*/ 674380 h 1239134"/>
                <a:gd name="connsiteX44" fmla="*/ 2312 w 1806719"/>
                <a:gd name="connsiteY44" fmla="*/ 735340 h 1239134"/>
                <a:gd name="connsiteX45" fmla="*/ 57557 w 1806719"/>
                <a:gd name="connsiteY45" fmla="*/ 678190 h 1239134"/>
                <a:gd name="connsiteX46" fmla="*/ 55652 w 1806719"/>
                <a:gd name="connsiteY46" fmla="*/ 910600 h 1239134"/>
                <a:gd name="connsiteX47" fmla="*/ 68987 w 1806719"/>
                <a:gd name="connsiteY47" fmla="*/ 988705 h 1239134"/>
                <a:gd name="connsiteX48" fmla="*/ 97562 w 1806719"/>
                <a:gd name="connsiteY48" fmla="*/ 891550 h 1239134"/>
                <a:gd name="connsiteX49" fmla="*/ 183287 w 1806719"/>
                <a:gd name="connsiteY49" fmla="*/ 990610 h 1239134"/>
                <a:gd name="connsiteX50" fmla="*/ 175667 w 1806719"/>
                <a:gd name="connsiteY50" fmla="*/ 866785 h 1239134"/>
                <a:gd name="connsiteX51" fmla="*/ 187097 w 1806719"/>
                <a:gd name="connsiteY51" fmla="*/ 725815 h 1239134"/>
                <a:gd name="connsiteX52" fmla="*/ 248057 w 1806719"/>
                <a:gd name="connsiteY52" fmla="*/ 889645 h 1239134"/>
                <a:gd name="connsiteX53" fmla="*/ 232817 w 1806719"/>
                <a:gd name="connsiteY53" fmla="*/ 643900 h 1239134"/>
                <a:gd name="connsiteX54" fmla="*/ 278537 w 1806719"/>
                <a:gd name="connsiteY54" fmla="*/ 495310 h 1239134"/>
                <a:gd name="connsiteX55" fmla="*/ 331877 w 1806719"/>
                <a:gd name="connsiteY55" fmla="*/ 483880 h 1239134"/>
                <a:gd name="connsiteX56" fmla="*/ 423317 w 1806719"/>
                <a:gd name="connsiteY56" fmla="*/ 586750 h 1239134"/>
                <a:gd name="connsiteX0" fmla="*/ 423317 w 1806719"/>
                <a:gd name="connsiteY0" fmla="*/ 586750 h 1239134"/>
                <a:gd name="connsiteX1" fmla="*/ 482372 w 1806719"/>
                <a:gd name="connsiteY1" fmla="*/ 516265 h 1239134"/>
                <a:gd name="connsiteX2" fmla="*/ 566192 w 1806719"/>
                <a:gd name="connsiteY2" fmla="*/ 476260 h 1239134"/>
                <a:gd name="connsiteX3" fmla="*/ 629057 w 1806719"/>
                <a:gd name="connsiteY3" fmla="*/ 577225 h 1239134"/>
                <a:gd name="connsiteX4" fmla="*/ 674777 w 1806719"/>
                <a:gd name="connsiteY4" fmla="*/ 779155 h 1239134"/>
                <a:gd name="connsiteX5" fmla="*/ 672872 w 1806719"/>
                <a:gd name="connsiteY5" fmla="*/ 914410 h 1239134"/>
                <a:gd name="connsiteX6" fmla="*/ 762407 w 1806719"/>
                <a:gd name="connsiteY6" fmla="*/ 678190 h 1239134"/>
                <a:gd name="connsiteX7" fmla="*/ 777647 w 1806719"/>
                <a:gd name="connsiteY7" fmla="*/ 582940 h 1239134"/>
                <a:gd name="connsiteX8" fmla="*/ 1040537 w 1806719"/>
                <a:gd name="connsiteY8" fmla="*/ 870595 h 1239134"/>
                <a:gd name="connsiteX9" fmla="*/ 1091972 w 1806719"/>
                <a:gd name="connsiteY9" fmla="*/ 891550 h 1239134"/>
                <a:gd name="connsiteX10" fmla="*/ 992912 w 1806719"/>
                <a:gd name="connsiteY10" fmla="*/ 723910 h 1239134"/>
                <a:gd name="connsiteX11" fmla="*/ 1194842 w 1806719"/>
                <a:gd name="connsiteY11" fmla="*/ 971560 h 1239134"/>
                <a:gd name="connsiteX12" fmla="*/ 1170077 w 1806719"/>
                <a:gd name="connsiteY12" fmla="*/ 849640 h 1239134"/>
                <a:gd name="connsiteX13" fmla="*/ 1295807 w 1806719"/>
                <a:gd name="connsiteY13" fmla="*/ 958225 h 1239134"/>
                <a:gd name="connsiteX14" fmla="*/ 1341527 w 1806719"/>
                <a:gd name="connsiteY14" fmla="*/ 1122055 h 1239134"/>
                <a:gd name="connsiteX15" fmla="*/ 1368197 w 1806719"/>
                <a:gd name="connsiteY15" fmla="*/ 1030615 h 1239134"/>
                <a:gd name="connsiteX16" fmla="*/ 1379627 w 1806719"/>
                <a:gd name="connsiteY16" fmla="*/ 1238260 h 1239134"/>
                <a:gd name="connsiteX17" fmla="*/ 1432967 w 1806719"/>
                <a:gd name="connsiteY17" fmla="*/ 1101100 h 1239134"/>
                <a:gd name="connsiteX18" fmla="*/ 1514882 w 1806719"/>
                <a:gd name="connsiteY18" fmla="*/ 1003945 h 1239134"/>
                <a:gd name="connsiteX19" fmla="*/ 1604417 w 1806719"/>
                <a:gd name="connsiteY19" fmla="*/ 1021090 h 1239134"/>
                <a:gd name="connsiteX20" fmla="*/ 1644422 w 1806719"/>
                <a:gd name="connsiteY20" fmla="*/ 1055380 h 1239134"/>
                <a:gd name="connsiteX21" fmla="*/ 1652042 w 1806719"/>
                <a:gd name="connsiteY21" fmla="*/ 904885 h 1239134"/>
                <a:gd name="connsiteX22" fmla="*/ 1653947 w 1806719"/>
                <a:gd name="connsiteY22" fmla="*/ 802015 h 1239134"/>
                <a:gd name="connsiteX23" fmla="*/ 1741577 w 1806719"/>
                <a:gd name="connsiteY23" fmla="*/ 889645 h 1239134"/>
                <a:gd name="connsiteX24" fmla="*/ 1701572 w 1806719"/>
                <a:gd name="connsiteY24" fmla="*/ 716290 h 1239134"/>
                <a:gd name="connsiteX25" fmla="*/ 1701572 w 1806719"/>
                <a:gd name="connsiteY25" fmla="*/ 615325 h 1239134"/>
                <a:gd name="connsiteX26" fmla="*/ 1806347 w 1806719"/>
                <a:gd name="connsiteY26" fmla="*/ 708670 h 1239134"/>
                <a:gd name="connsiteX27" fmla="*/ 1733957 w 1806719"/>
                <a:gd name="connsiteY27" fmla="*/ 546745 h 1239134"/>
                <a:gd name="connsiteX28" fmla="*/ 1667282 w 1806719"/>
                <a:gd name="connsiteY28" fmla="*/ 396250 h 1239134"/>
                <a:gd name="connsiteX29" fmla="*/ 1497737 w 1806719"/>
                <a:gd name="connsiteY29" fmla="*/ 219085 h 1239134"/>
                <a:gd name="connsiteX30" fmla="*/ 1364387 w 1806719"/>
                <a:gd name="connsiteY30" fmla="*/ 129550 h 1239134"/>
                <a:gd name="connsiteX31" fmla="*/ 1486307 w 1806719"/>
                <a:gd name="connsiteY31" fmla="*/ 104785 h 1239134"/>
                <a:gd name="connsiteX32" fmla="*/ 1572032 w 1806719"/>
                <a:gd name="connsiteY32" fmla="*/ 70495 h 1239134"/>
                <a:gd name="connsiteX33" fmla="*/ 1339622 w 1806719"/>
                <a:gd name="connsiteY33" fmla="*/ 62875 h 1239134"/>
                <a:gd name="connsiteX34" fmla="*/ 1128167 w 1806719"/>
                <a:gd name="connsiteY34" fmla="*/ 17155 h 1239134"/>
                <a:gd name="connsiteX35" fmla="*/ 918617 w 1806719"/>
                <a:gd name="connsiteY35" fmla="*/ 10 h 1239134"/>
                <a:gd name="connsiteX36" fmla="*/ 650012 w 1806719"/>
                <a:gd name="connsiteY36" fmla="*/ 19060 h 1239134"/>
                <a:gd name="connsiteX37" fmla="*/ 480467 w 1806719"/>
                <a:gd name="connsiteY37" fmla="*/ 55255 h 1239134"/>
                <a:gd name="connsiteX38" fmla="*/ 352832 w 1806719"/>
                <a:gd name="connsiteY38" fmla="*/ 144790 h 1239134"/>
                <a:gd name="connsiteX39" fmla="*/ 301397 w 1806719"/>
                <a:gd name="connsiteY39" fmla="*/ 215275 h 1239134"/>
                <a:gd name="connsiteX40" fmla="*/ 227102 w 1806719"/>
                <a:gd name="connsiteY40" fmla="*/ 278140 h 1239134"/>
                <a:gd name="connsiteX41" fmla="*/ 160427 w 1806719"/>
                <a:gd name="connsiteY41" fmla="*/ 331480 h 1239134"/>
                <a:gd name="connsiteX42" fmla="*/ 82322 w 1806719"/>
                <a:gd name="connsiteY42" fmla="*/ 485785 h 1239134"/>
                <a:gd name="connsiteX43" fmla="*/ 17552 w 1806719"/>
                <a:gd name="connsiteY43" fmla="*/ 674380 h 1239134"/>
                <a:gd name="connsiteX44" fmla="*/ 2312 w 1806719"/>
                <a:gd name="connsiteY44" fmla="*/ 735340 h 1239134"/>
                <a:gd name="connsiteX45" fmla="*/ 57557 w 1806719"/>
                <a:gd name="connsiteY45" fmla="*/ 678190 h 1239134"/>
                <a:gd name="connsiteX46" fmla="*/ 55652 w 1806719"/>
                <a:gd name="connsiteY46" fmla="*/ 910600 h 1239134"/>
                <a:gd name="connsiteX47" fmla="*/ 68987 w 1806719"/>
                <a:gd name="connsiteY47" fmla="*/ 988705 h 1239134"/>
                <a:gd name="connsiteX48" fmla="*/ 97562 w 1806719"/>
                <a:gd name="connsiteY48" fmla="*/ 891550 h 1239134"/>
                <a:gd name="connsiteX49" fmla="*/ 183287 w 1806719"/>
                <a:gd name="connsiteY49" fmla="*/ 990610 h 1239134"/>
                <a:gd name="connsiteX50" fmla="*/ 175667 w 1806719"/>
                <a:gd name="connsiteY50" fmla="*/ 866785 h 1239134"/>
                <a:gd name="connsiteX51" fmla="*/ 187097 w 1806719"/>
                <a:gd name="connsiteY51" fmla="*/ 725815 h 1239134"/>
                <a:gd name="connsiteX52" fmla="*/ 248057 w 1806719"/>
                <a:gd name="connsiteY52" fmla="*/ 889645 h 1239134"/>
                <a:gd name="connsiteX53" fmla="*/ 232817 w 1806719"/>
                <a:gd name="connsiteY53" fmla="*/ 643900 h 1239134"/>
                <a:gd name="connsiteX54" fmla="*/ 278537 w 1806719"/>
                <a:gd name="connsiteY54" fmla="*/ 495310 h 1239134"/>
                <a:gd name="connsiteX55" fmla="*/ 331877 w 1806719"/>
                <a:gd name="connsiteY55" fmla="*/ 483880 h 1239134"/>
                <a:gd name="connsiteX56" fmla="*/ 423317 w 1806719"/>
                <a:gd name="connsiteY56" fmla="*/ 586750 h 1239134"/>
                <a:gd name="connsiteX0" fmla="*/ 423317 w 1815355"/>
                <a:gd name="connsiteY0" fmla="*/ 586750 h 1239134"/>
                <a:gd name="connsiteX1" fmla="*/ 482372 w 1815355"/>
                <a:gd name="connsiteY1" fmla="*/ 516265 h 1239134"/>
                <a:gd name="connsiteX2" fmla="*/ 566192 w 1815355"/>
                <a:gd name="connsiteY2" fmla="*/ 476260 h 1239134"/>
                <a:gd name="connsiteX3" fmla="*/ 629057 w 1815355"/>
                <a:gd name="connsiteY3" fmla="*/ 577225 h 1239134"/>
                <a:gd name="connsiteX4" fmla="*/ 674777 w 1815355"/>
                <a:gd name="connsiteY4" fmla="*/ 779155 h 1239134"/>
                <a:gd name="connsiteX5" fmla="*/ 672872 w 1815355"/>
                <a:gd name="connsiteY5" fmla="*/ 914410 h 1239134"/>
                <a:gd name="connsiteX6" fmla="*/ 762407 w 1815355"/>
                <a:gd name="connsiteY6" fmla="*/ 678190 h 1239134"/>
                <a:gd name="connsiteX7" fmla="*/ 777647 w 1815355"/>
                <a:gd name="connsiteY7" fmla="*/ 582940 h 1239134"/>
                <a:gd name="connsiteX8" fmla="*/ 1040537 w 1815355"/>
                <a:gd name="connsiteY8" fmla="*/ 870595 h 1239134"/>
                <a:gd name="connsiteX9" fmla="*/ 1091972 w 1815355"/>
                <a:gd name="connsiteY9" fmla="*/ 891550 h 1239134"/>
                <a:gd name="connsiteX10" fmla="*/ 992912 w 1815355"/>
                <a:gd name="connsiteY10" fmla="*/ 723910 h 1239134"/>
                <a:gd name="connsiteX11" fmla="*/ 1194842 w 1815355"/>
                <a:gd name="connsiteY11" fmla="*/ 971560 h 1239134"/>
                <a:gd name="connsiteX12" fmla="*/ 1170077 w 1815355"/>
                <a:gd name="connsiteY12" fmla="*/ 849640 h 1239134"/>
                <a:gd name="connsiteX13" fmla="*/ 1295807 w 1815355"/>
                <a:gd name="connsiteY13" fmla="*/ 958225 h 1239134"/>
                <a:gd name="connsiteX14" fmla="*/ 1341527 w 1815355"/>
                <a:gd name="connsiteY14" fmla="*/ 1122055 h 1239134"/>
                <a:gd name="connsiteX15" fmla="*/ 1368197 w 1815355"/>
                <a:gd name="connsiteY15" fmla="*/ 1030615 h 1239134"/>
                <a:gd name="connsiteX16" fmla="*/ 1379627 w 1815355"/>
                <a:gd name="connsiteY16" fmla="*/ 1238260 h 1239134"/>
                <a:gd name="connsiteX17" fmla="*/ 1432967 w 1815355"/>
                <a:gd name="connsiteY17" fmla="*/ 1101100 h 1239134"/>
                <a:gd name="connsiteX18" fmla="*/ 1514882 w 1815355"/>
                <a:gd name="connsiteY18" fmla="*/ 1003945 h 1239134"/>
                <a:gd name="connsiteX19" fmla="*/ 1604417 w 1815355"/>
                <a:gd name="connsiteY19" fmla="*/ 1021090 h 1239134"/>
                <a:gd name="connsiteX20" fmla="*/ 1644422 w 1815355"/>
                <a:gd name="connsiteY20" fmla="*/ 1055380 h 1239134"/>
                <a:gd name="connsiteX21" fmla="*/ 1652042 w 1815355"/>
                <a:gd name="connsiteY21" fmla="*/ 904885 h 1239134"/>
                <a:gd name="connsiteX22" fmla="*/ 1653947 w 1815355"/>
                <a:gd name="connsiteY22" fmla="*/ 802015 h 1239134"/>
                <a:gd name="connsiteX23" fmla="*/ 1741577 w 1815355"/>
                <a:gd name="connsiteY23" fmla="*/ 889645 h 1239134"/>
                <a:gd name="connsiteX24" fmla="*/ 1701572 w 1815355"/>
                <a:gd name="connsiteY24" fmla="*/ 716290 h 1239134"/>
                <a:gd name="connsiteX25" fmla="*/ 1701572 w 1815355"/>
                <a:gd name="connsiteY25" fmla="*/ 615325 h 1239134"/>
                <a:gd name="connsiteX26" fmla="*/ 1806347 w 1815355"/>
                <a:gd name="connsiteY26" fmla="*/ 708670 h 1239134"/>
                <a:gd name="connsiteX27" fmla="*/ 1733957 w 1815355"/>
                <a:gd name="connsiteY27" fmla="*/ 546745 h 1239134"/>
                <a:gd name="connsiteX28" fmla="*/ 1667282 w 1815355"/>
                <a:gd name="connsiteY28" fmla="*/ 396250 h 1239134"/>
                <a:gd name="connsiteX29" fmla="*/ 1497737 w 1815355"/>
                <a:gd name="connsiteY29" fmla="*/ 219085 h 1239134"/>
                <a:gd name="connsiteX30" fmla="*/ 1364387 w 1815355"/>
                <a:gd name="connsiteY30" fmla="*/ 129550 h 1239134"/>
                <a:gd name="connsiteX31" fmla="*/ 1486307 w 1815355"/>
                <a:gd name="connsiteY31" fmla="*/ 104785 h 1239134"/>
                <a:gd name="connsiteX32" fmla="*/ 1572032 w 1815355"/>
                <a:gd name="connsiteY32" fmla="*/ 70495 h 1239134"/>
                <a:gd name="connsiteX33" fmla="*/ 1339622 w 1815355"/>
                <a:gd name="connsiteY33" fmla="*/ 62875 h 1239134"/>
                <a:gd name="connsiteX34" fmla="*/ 1128167 w 1815355"/>
                <a:gd name="connsiteY34" fmla="*/ 17155 h 1239134"/>
                <a:gd name="connsiteX35" fmla="*/ 918617 w 1815355"/>
                <a:gd name="connsiteY35" fmla="*/ 10 h 1239134"/>
                <a:gd name="connsiteX36" fmla="*/ 650012 w 1815355"/>
                <a:gd name="connsiteY36" fmla="*/ 19060 h 1239134"/>
                <a:gd name="connsiteX37" fmla="*/ 480467 w 1815355"/>
                <a:gd name="connsiteY37" fmla="*/ 55255 h 1239134"/>
                <a:gd name="connsiteX38" fmla="*/ 352832 w 1815355"/>
                <a:gd name="connsiteY38" fmla="*/ 144790 h 1239134"/>
                <a:gd name="connsiteX39" fmla="*/ 301397 w 1815355"/>
                <a:gd name="connsiteY39" fmla="*/ 215275 h 1239134"/>
                <a:gd name="connsiteX40" fmla="*/ 227102 w 1815355"/>
                <a:gd name="connsiteY40" fmla="*/ 278140 h 1239134"/>
                <a:gd name="connsiteX41" fmla="*/ 160427 w 1815355"/>
                <a:gd name="connsiteY41" fmla="*/ 331480 h 1239134"/>
                <a:gd name="connsiteX42" fmla="*/ 82322 w 1815355"/>
                <a:gd name="connsiteY42" fmla="*/ 485785 h 1239134"/>
                <a:gd name="connsiteX43" fmla="*/ 17552 w 1815355"/>
                <a:gd name="connsiteY43" fmla="*/ 674380 h 1239134"/>
                <a:gd name="connsiteX44" fmla="*/ 2312 w 1815355"/>
                <a:gd name="connsiteY44" fmla="*/ 735340 h 1239134"/>
                <a:gd name="connsiteX45" fmla="*/ 57557 w 1815355"/>
                <a:gd name="connsiteY45" fmla="*/ 678190 h 1239134"/>
                <a:gd name="connsiteX46" fmla="*/ 55652 w 1815355"/>
                <a:gd name="connsiteY46" fmla="*/ 910600 h 1239134"/>
                <a:gd name="connsiteX47" fmla="*/ 68987 w 1815355"/>
                <a:gd name="connsiteY47" fmla="*/ 988705 h 1239134"/>
                <a:gd name="connsiteX48" fmla="*/ 97562 w 1815355"/>
                <a:gd name="connsiteY48" fmla="*/ 891550 h 1239134"/>
                <a:gd name="connsiteX49" fmla="*/ 183287 w 1815355"/>
                <a:gd name="connsiteY49" fmla="*/ 990610 h 1239134"/>
                <a:gd name="connsiteX50" fmla="*/ 175667 w 1815355"/>
                <a:gd name="connsiteY50" fmla="*/ 866785 h 1239134"/>
                <a:gd name="connsiteX51" fmla="*/ 187097 w 1815355"/>
                <a:gd name="connsiteY51" fmla="*/ 725815 h 1239134"/>
                <a:gd name="connsiteX52" fmla="*/ 248057 w 1815355"/>
                <a:gd name="connsiteY52" fmla="*/ 889645 h 1239134"/>
                <a:gd name="connsiteX53" fmla="*/ 232817 w 1815355"/>
                <a:gd name="connsiteY53" fmla="*/ 643900 h 1239134"/>
                <a:gd name="connsiteX54" fmla="*/ 278537 w 1815355"/>
                <a:gd name="connsiteY54" fmla="*/ 495310 h 1239134"/>
                <a:gd name="connsiteX55" fmla="*/ 331877 w 1815355"/>
                <a:gd name="connsiteY55" fmla="*/ 483880 h 1239134"/>
                <a:gd name="connsiteX56" fmla="*/ 423317 w 1815355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62407 w 1791907"/>
                <a:gd name="connsiteY6" fmla="*/ 678190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27102 w 1791907"/>
                <a:gd name="connsiteY53" fmla="*/ 668665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27102 w 1791907"/>
                <a:gd name="connsiteY53" fmla="*/ 668665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19507 w 1791907"/>
                <a:gd name="connsiteY0" fmla="*/ 57913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27102 w 1791907"/>
                <a:gd name="connsiteY53" fmla="*/ 668665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19507 w 1791907"/>
                <a:gd name="connsiteY56" fmla="*/ 579130 h 1239134"/>
                <a:gd name="connsiteX0" fmla="*/ 419507 w 1791907"/>
                <a:gd name="connsiteY0" fmla="*/ 579130 h 1240043"/>
                <a:gd name="connsiteX1" fmla="*/ 482372 w 1791907"/>
                <a:gd name="connsiteY1" fmla="*/ 516265 h 1240043"/>
                <a:gd name="connsiteX2" fmla="*/ 566192 w 1791907"/>
                <a:gd name="connsiteY2" fmla="*/ 476260 h 1240043"/>
                <a:gd name="connsiteX3" fmla="*/ 629057 w 1791907"/>
                <a:gd name="connsiteY3" fmla="*/ 577225 h 1240043"/>
                <a:gd name="connsiteX4" fmla="*/ 669062 w 1791907"/>
                <a:gd name="connsiteY4" fmla="*/ 762010 h 1240043"/>
                <a:gd name="connsiteX5" fmla="*/ 672872 w 1791907"/>
                <a:gd name="connsiteY5" fmla="*/ 914410 h 1240043"/>
                <a:gd name="connsiteX6" fmla="*/ 750977 w 1791907"/>
                <a:gd name="connsiteY6" fmla="*/ 718195 h 1240043"/>
                <a:gd name="connsiteX7" fmla="*/ 777647 w 1791907"/>
                <a:gd name="connsiteY7" fmla="*/ 582940 h 1240043"/>
                <a:gd name="connsiteX8" fmla="*/ 1040537 w 1791907"/>
                <a:gd name="connsiteY8" fmla="*/ 870595 h 1240043"/>
                <a:gd name="connsiteX9" fmla="*/ 1091972 w 1791907"/>
                <a:gd name="connsiteY9" fmla="*/ 891550 h 1240043"/>
                <a:gd name="connsiteX10" fmla="*/ 992912 w 1791907"/>
                <a:gd name="connsiteY10" fmla="*/ 723910 h 1240043"/>
                <a:gd name="connsiteX11" fmla="*/ 1194842 w 1791907"/>
                <a:gd name="connsiteY11" fmla="*/ 971560 h 1240043"/>
                <a:gd name="connsiteX12" fmla="*/ 1170077 w 1791907"/>
                <a:gd name="connsiteY12" fmla="*/ 849640 h 1240043"/>
                <a:gd name="connsiteX13" fmla="*/ 1295807 w 1791907"/>
                <a:gd name="connsiteY13" fmla="*/ 958225 h 1240043"/>
                <a:gd name="connsiteX14" fmla="*/ 1341527 w 1791907"/>
                <a:gd name="connsiteY14" fmla="*/ 1122055 h 1240043"/>
                <a:gd name="connsiteX15" fmla="*/ 1364387 w 1791907"/>
                <a:gd name="connsiteY15" fmla="*/ 996325 h 1240043"/>
                <a:gd name="connsiteX16" fmla="*/ 1379627 w 1791907"/>
                <a:gd name="connsiteY16" fmla="*/ 1238260 h 1240043"/>
                <a:gd name="connsiteX17" fmla="*/ 1432967 w 1791907"/>
                <a:gd name="connsiteY17" fmla="*/ 1101100 h 1240043"/>
                <a:gd name="connsiteX18" fmla="*/ 1514882 w 1791907"/>
                <a:gd name="connsiteY18" fmla="*/ 1003945 h 1240043"/>
                <a:gd name="connsiteX19" fmla="*/ 1604417 w 1791907"/>
                <a:gd name="connsiteY19" fmla="*/ 1021090 h 1240043"/>
                <a:gd name="connsiteX20" fmla="*/ 1644422 w 1791907"/>
                <a:gd name="connsiteY20" fmla="*/ 1055380 h 1240043"/>
                <a:gd name="connsiteX21" fmla="*/ 1652042 w 1791907"/>
                <a:gd name="connsiteY21" fmla="*/ 904885 h 1240043"/>
                <a:gd name="connsiteX22" fmla="*/ 1653947 w 1791907"/>
                <a:gd name="connsiteY22" fmla="*/ 802015 h 1240043"/>
                <a:gd name="connsiteX23" fmla="*/ 1741577 w 1791907"/>
                <a:gd name="connsiteY23" fmla="*/ 889645 h 1240043"/>
                <a:gd name="connsiteX24" fmla="*/ 1701572 w 1791907"/>
                <a:gd name="connsiteY24" fmla="*/ 716290 h 1240043"/>
                <a:gd name="connsiteX25" fmla="*/ 1701572 w 1791907"/>
                <a:gd name="connsiteY25" fmla="*/ 615325 h 1240043"/>
                <a:gd name="connsiteX26" fmla="*/ 1781582 w 1791907"/>
                <a:gd name="connsiteY26" fmla="*/ 676285 h 1240043"/>
                <a:gd name="connsiteX27" fmla="*/ 1733957 w 1791907"/>
                <a:gd name="connsiteY27" fmla="*/ 546745 h 1240043"/>
                <a:gd name="connsiteX28" fmla="*/ 1667282 w 1791907"/>
                <a:gd name="connsiteY28" fmla="*/ 396250 h 1240043"/>
                <a:gd name="connsiteX29" fmla="*/ 1497737 w 1791907"/>
                <a:gd name="connsiteY29" fmla="*/ 219085 h 1240043"/>
                <a:gd name="connsiteX30" fmla="*/ 1364387 w 1791907"/>
                <a:gd name="connsiteY30" fmla="*/ 129550 h 1240043"/>
                <a:gd name="connsiteX31" fmla="*/ 1486307 w 1791907"/>
                <a:gd name="connsiteY31" fmla="*/ 104785 h 1240043"/>
                <a:gd name="connsiteX32" fmla="*/ 1572032 w 1791907"/>
                <a:gd name="connsiteY32" fmla="*/ 70495 h 1240043"/>
                <a:gd name="connsiteX33" fmla="*/ 1339622 w 1791907"/>
                <a:gd name="connsiteY33" fmla="*/ 62875 h 1240043"/>
                <a:gd name="connsiteX34" fmla="*/ 1128167 w 1791907"/>
                <a:gd name="connsiteY34" fmla="*/ 17155 h 1240043"/>
                <a:gd name="connsiteX35" fmla="*/ 918617 w 1791907"/>
                <a:gd name="connsiteY35" fmla="*/ 10 h 1240043"/>
                <a:gd name="connsiteX36" fmla="*/ 650012 w 1791907"/>
                <a:gd name="connsiteY36" fmla="*/ 19060 h 1240043"/>
                <a:gd name="connsiteX37" fmla="*/ 480467 w 1791907"/>
                <a:gd name="connsiteY37" fmla="*/ 55255 h 1240043"/>
                <a:gd name="connsiteX38" fmla="*/ 352832 w 1791907"/>
                <a:gd name="connsiteY38" fmla="*/ 144790 h 1240043"/>
                <a:gd name="connsiteX39" fmla="*/ 301397 w 1791907"/>
                <a:gd name="connsiteY39" fmla="*/ 215275 h 1240043"/>
                <a:gd name="connsiteX40" fmla="*/ 227102 w 1791907"/>
                <a:gd name="connsiteY40" fmla="*/ 278140 h 1240043"/>
                <a:gd name="connsiteX41" fmla="*/ 160427 w 1791907"/>
                <a:gd name="connsiteY41" fmla="*/ 331480 h 1240043"/>
                <a:gd name="connsiteX42" fmla="*/ 82322 w 1791907"/>
                <a:gd name="connsiteY42" fmla="*/ 485785 h 1240043"/>
                <a:gd name="connsiteX43" fmla="*/ 17552 w 1791907"/>
                <a:gd name="connsiteY43" fmla="*/ 674380 h 1240043"/>
                <a:gd name="connsiteX44" fmla="*/ 2312 w 1791907"/>
                <a:gd name="connsiteY44" fmla="*/ 735340 h 1240043"/>
                <a:gd name="connsiteX45" fmla="*/ 57557 w 1791907"/>
                <a:gd name="connsiteY45" fmla="*/ 678190 h 1240043"/>
                <a:gd name="connsiteX46" fmla="*/ 55652 w 1791907"/>
                <a:gd name="connsiteY46" fmla="*/ 910600 h 1240043"/>
                <a:gd name="connsiteX47" fmla="*/ 68987 w 1791907"/>
                <a:gd name="connsiteY47" fmla="*/ 988705 h 1240043"/>
                <a:gd name="connsiteX48" fmla="*/ 97562 w 1791907"/>
                <a:gd name="connsiteY48" fmla="*/ 891550 h 1240043"/>
                <a:gd name="connsiteX49" fmla="*/ 183287 w 1791907"/>
                <a:gd name="connsiteY49" fmla="*/ 990610 h 1240043"/>
                <a:gd name="connsiteX50" fmla="*/ 175667 w 1791907"/>
                <a:gd name="connsiteY50" fmla="*/ 866785 h 1240043"/>
                <a:gd name="connsiteX51" fmla="*/ 187097 w 1791907"/>
                <a:gd name="connsiteY51" fmla="*/ 725815 h 1240043"/>
                <a:gd name="connsiteX52" fmla="*/ 248057 w 1791907"/>
                <a:gd name="connsiteY52" fmla="*/ 889645 h 1240043"/>
                <a:gd name="connsiteX53" fmla="*/ 227102 w 1791907"/>
                <a:gd name="connsiteY53" fmla="*/ 668665 h 1240043"/>
                <a:gd name="connsiteX54" fmla="*/ 278537 w 1791907"/>
                <a:gd name="connsiteY54" fmla="*/ 495310 h 1240043"/>
                <a:gd name="connsiteX55" fmla="*/ 331877 w 1791907"/>
                <a:gd name="connsiteY55" fmla="*/ 483880 h 1240043"/>
                <a:gd name="connsiteX56" fmla="*/ 419507 w 1791907"/>
                <a:gd name="connsiteY56" fmla="*/ 579130 h 1240043"/>
                <a:gd name="connsiteX0" fmla="*/ 419507 w 1791907"/>
                <a:gd name="connsiteY0" fmla="*/ 579130 h 1218191"/>
                <a:gd name="connsiteX1" fmla="*/ 482372 w 1791907"/>
                <a:gd name="connsiteY1" fmla="*/ 516265 h 1218191"/>
                <a:gd name="connsiteX2" fmla="*/ 566192 w 1791907"/>
                <a:gd name="connsiteY2" fmla="*/ 476260 h 1218191"/>
                <a:gd name="connsiteX3" fmla="*/ 629057 w 1791907"/>
                <a:gd name="connsiteY3" fmla="*/ 577225 h 1218191"/>
                <a:gd name="connsiteX4" fmla="*/ 669062 w 1791907"/>
                <a:gd name="connsiteY4" fmla="*/ 762010 h 1218191"/>
                <a:gd name="connsiteX5" fmla="*/ 672872 w 1791907"/>
                <a:gd name="connsiteY5" fmla="*/ 914410 h 1218191"/>
                <a:gd name="connsiteX6" fmla="*/ 750977 w 1791907"/>
                <a:gd name="connsiteY6" fmla="*/ 718195 h 1218191"/>
                <a:gd name="connsiteX7" fmla="*/ 777647 w 1791907"/>
                <a:gd name="connsiteY7" fmla="*/ 582940 h 1218191"/>
                <a:gd name="connsiteX8" fmla="*/ 1040537 w 1791907"/>
                <a:gd name="connsiteY8" fmla="*/ 870595 h 1218191"/>
                <a:gd name="connsiteX9" fmla="*/ 1091972 w 1791907"/>
                <a:gd name="connsiteY9" fmla="*/ 891550 h 1218191"/>
                <a:gd name="connsiteX10" fmla="*/ 992912 w 1791907"/>
                <a:gd name="connsiteY10" fmla="*/ 723910 h 1218191"/>
                <a:gd name="connsiteX11" fmla="*/ 1194842 w 1791907"/>
                <a:gd name="connsiteY11" fmla="*/ 971560 h 1218191"/>
                <a:gd name="connsiteX12" fmla="*/ 1170077 w 1791907"/>
                <a:gd name="connsiteY12" fmla="*/ 849640 h 1218191"/>
                <a:gd name="connsiteX13" fmla="*/ 1295807 w 1791907"/>
                <a:gd name="connsiteY13" fmla="*/ 958225 h 1218191"/>
                <a:gd name="connsiteX14" fmla="*/ 1341527 w 1791907"/>
                <a:gd name="connsiteY14" fmla="*/ 1122055 h 1218191"/>
                <a:gd name="connsiteX15" fmla="*/ 1364387 w 1791907"/>
                <a:gd name="connsiteY15" fmla="*/ 996325 h 1218191"/>
                <a:gd name="connsiteX16" fmla="*/ 1396242 w 1791907"/>
                <a:gd name="connsiteY16" fmla="*/ 1216108 h 1218191"/>
                <a:gd name="connsiteX17" fmla="*/ 1432967 w 1791907"/>
                <a:gd name="connsiteY17" fmla="*/ 1101100 h 1218191"/>
                <a:gd name="connsiteX18" fmla="*/ 1514882 w 1791907"/>
                <a:gd name="connsiteY18" fmla="*/ 1003945 h 1218191"/>
                <a:gd name="connsiteX19" fmla="*/ 1604417 w 1791907"/>
                <a:gd name="connsiteY19" fmla="*/ 1021090 h 1218191"/>
                <a:gd name="connsiteX20" fmla="*/ 1644422 w 1791907"/>
                <a:gd name="connsiteY20" fmla="*/ 1055380 h 1218191"/>
                <a:gd name="connsiteX21" fmla="*/ 1652042 w 1791907"/>
                <a:gd name="connsiteY21" fmla="*/ 904885 h 1218191"/>
                <a:gd name="connsiteX22" fmla="*/ 1653947 w 1791907"/>
                <a:gd name="connsiteY22" fmla="*/ 802015 h 1218191"/>
                <a:gd name="connsiteX23" fmla="*/ 1741577 w 1791907"/>
                <a:gd name="connsiteY23" fmla="*/ 889645 h 1218191"/>
                <a:gd name="connsiteX24" fmla="*/ 1701572 w 1791907"/>
                <a:gd name="connsiteY24" fmla="*/ 716290 h 1218191"/>
                <a:gd name="connsiteX25" fmla="*/ 1701572 w 1791907"/>
                <a:gd name="connsiteY25" fmla="*/ 615325 h 1218191"/>
                <a:gd name="connsiteX26" fmla="*/ 1781582 w 1791907"/>
                <a:gd name="connsiteY26" fmla="*/ 676285 h 1218191"/>
                <a:gd name="connsiteX27" fmla="*/ 1733957 w 1791907"/>
                <a:gd name="connsiteY27" fmla="*/ 546745 h 1218191"/>
                <a:gd name="connsiteX28" fmla="*/ 1667282 w 1791907"/>
                <a:gd name="connsiteY28" fmla="*/ 396250 h 1218191"/>
                <a:gd name="connsiteX29" fmla="*/ 1497737 w 1791907"/>
                <a:gd name="connsiteY29" fmla="*/ 219085 h 1218191"/>
                <a:gd name="connsiteX30" fmla="*/ 1364387 w 1791907"/>
                <a:gd name="connsiteY30" fmla="*/ 129550 h 1218191"/>
                <a:gd name="connsiteX31" fmla="*/ 1486307 w 1791907"/>
                <a:gd name="connsiteY31" fmla="*/ 104785 h 1218191"/>
                <a:gd name="connsiteX32" fmla="*/ 1572032 w 1791907"/>
                <a:gd name="connsiteY32" fmla="*/ 70495 h 1218191"/>
                <a:gd name="connsiteX33" fmla="*/ 1339622 w 1791907"/>
                <a:gd name="connsiteY33" fmla="*/ 62875 h 1218191"/>
                <a:gd name="connsiteX34" fmla="*/ 1128167 w 1791907"/>
                <a:gd name="connsiteY34" fmla="*/ 17155 h 1218191"/>
                <a:gd name="connsiteX35" fmla="*/ 918617 w 1791907"/>
                <a:gd name="connsiteY35" fmla="*/ 10 h 1218191"/>
                <a:gd name="connsiteX36" fmla="*/ 650012 w 1791907"/>
                <a:gd name="connsiteY36" fmla="*/ 19060 h 1218191"/>
                <a:gd name="connsiteX37" fmla="*/ 480467 w 1791907"/>
                <a:gd name="connsiteY37" fmla="*/ 55255 h 1218191"/>
                <a:gd name="connsiteX38" fmla="*/ 352832 w 1791907"/>
                <a:gd name="connsiteY38" fmla="*/ 144790 h 1218191"/>
                <a:gd name="connsiteX39" fmla="*/ 301397 w 1791907"/>
                <a:gd name="connsiteY39" fmla="*/ 215275 h 1218191"/>
                <a:gd name="connsiteX40" fmla="*/ 227102 w 1791907"/>
                <a:gd name="connsiteY40" fmla="*/ 278140 h 1218191"/>
                <a:gd name="connsiteX41" fmla="*/ 160427 w 1791907"/>
                <a:gd name="connsiteY41" fmla="*/ 331480 h 1218191"/>
                <a:gd name="connsiteX42" fmla="*/ 82322 w 1791907"/>
                <a:gd name="connsiteY42" fmla="*/ 485785 h 1218191"/>
                <a:gd name="connsiteX43" fmla="*/ 17552 w 1791907"/>
                <a:gd name="connsiteY43" fmla="*/ 674380 h 1218191"/>
                <a:gd name="connsiteX44" fmla="*/ 2312 w 1791907"/>
                <a:gd name="connsiteY44" fmla="*/ 735340 h 1218191"/>
                <a:gd name="connsiteX45" fmla="*/ 57557 w 1791907"/>
                <a:gd name="connsiteY45" fmla="*/ 678190 h 1218191"/>
                <a:gd name="connsiteX46" fmla="*/ 55652 w 1791907"/>
                <a:gd name="connsiteY46" fmla="*/ 910600 h 1218191"/>
                <a:gd name="connsiteX47" fmla="*/ 68987 w 1791907"/>
                <a:gd name="connsiteY47" fmla="*/ 988705 h 1218191"/>
                <a:gd name="connsiteX48" fmla="*/ 97562 w 1791907"/>
                <a:gd name="connsiteY48" fmla="*/ 891550 h 1218191"/>
                <a:gd name="connsiteX49" fmla="*/ 183287 w 1791907"/>
                <a:gd name="connsiteY49" fmla="*/ 990610 h 1218191"/>
                <a:gd name="connsiteX50" fmla="*/ 175667 w 1791907"/>
                <a:gd name="connsiteY50" fmla="*/ 866785 h 1218191"/>
                <a:gd name="connsiteX51" fmla="*/ 187097 w 1791907"/>
                <a:gd name="connsiteY51" fmla="*/ 725815 h 1218191"/>
                <a:gd name="connsiteX52" fmla="*/ 248057 w 1791907"/>
                <a:gd name="connsiteY52" fmla="*/ 889645 h 1218191"/>
                <a:gd name="connsiteX53" fmla="*/ 227102 w 1791907"/>
                <a:gd name="connsiteY53" fmla="*/ 668665 h 1218191"/>
                <a:gd name="connsiteX54" fmla="*/ 278537 w 1791907"/>
                <a:gd name="connsiteY54" fmla="*/ 495310 h 1218191"/>
                <a:gd name="connsiteX55" fmla="*/ 331877 w 1791907"/>
                <a:gd name="connsiteY55" fmla="*/ 483880 h 1218191"/>
                <a:gd name="connsiteX56" fmla="*/ 419507 w 1791907"/>
                <a:gd name="connsiteY56" fmla="*/ 579130 h 1218191"/>
                <a:gd name="connsiteX0" fmla="*/ 419507 w 1791907"/>
                <a:gd name="connsiteY0" fmla="*/ 579130 h 1218180"/>
                <a:gd name="connsiteX1" fmla="*/ 482372 w 1791907"/>
                <a:gd name="connsiteY1" fmla="*/ 516265 h 1218180"/>
                <a:gd name="connsiteX2" fmla="*/ 566192 w 1791907"/>
                <a:gd name="connsiteY2" fmla="*/ 476260 h 1218180"/>
                <a:gd name="connsiteX3" fmla="*/ 629057 w 1791907"/>
                <a:gd name="connsiteY3" fmla="*/ 577225 h 1218180"/>
                <a:gd name="connsiteX4" fmla="*/ 669062 w 1791907"/>
                <a:gd name="connsiteY4" fmla="*/ 762010 h 1218180"/>
                <a:gd name="connsiteX5" fmla="*/ 672872 w 1791907"/>
                <a:gd name="connsiteY5" fmla="*/ 914410 h 1218180"/>
                <a:gd name="connsiteX6" fmla="*/ 750977 w 1791907"/>
                <a:gd name="connsiteY6" fmla="*/ 718195 h 1218180"/>
                <a:gd name="connsiteX7" fmla="*/ 777647 w 1791907"/>
                <a:gd name="connsiteY7" fmla="*/ 582940 h 1218180"/>
                <a:gd name="connsiteX8" fmla="*/ 1040537 w 1791907"/>
                <a:gd name="connsiteY8" fmla="*/ 870595 h 1218180"/>
                <a:gd name="connsiteX9" fmla="*/ 1091972 w 1791907"/>
                <a:gd name="connsiteY9" fmla="*/ 891550 h 1218180"/>
                <a:gd name="connsiteX10" fmla="*/ 992912 w 1791907"/>
                <a:gd name="connsiteY10" fmla="*/ 723910 h 1218180"/>
                <a:gd name="connsiteX11" fmla="*/ 1194842 w 1791907"/>
                <a:gd name="connsiteY11" fmla="*/ 971560 h 1218180"/>
                <a:gd name="connsiteX12" fmla="*/ 1170077 w 1791907"/>
                <a:gd name="connsiteY12" fmla="*/ 849640 h 1218180"/>
                <a:gd name="connsiteX13" fmla="*/ 1295807 w 1791907"/>
                <a:gd name="connsiteY13" fmla="*/ 958225 h 1218180"/>
                <a:gd name="connsiteX14" fmla="*/ 1341527 w 1791907"/>
                <a:gd name="connsiteY14" fmla="*/ 1122055 h 1218180"/>
                <a:gd name="connsiteX15" fmla="*/ 1364387 w 1791907"/>
                <a:gd name="connsiteY15" fmla="*/ 996325 h 1218180"/>
                <a:gd name="connsiteX16" fmla="*/ 1396242 w 1791907"/>
                <a:gd name="connsiteY16" fmla="*/ 1216108 h 1218180"/>
                <a:gd name="connsiteX17" fmla="*/ 1432967 w 1791907"/>
                <a:gd name="connsiteY17" fmla="*/ 1101100 h 1218180"/>
                <a:gd name="connsiteX18" fmla="*/ 1539803 w 1791907"/>
                <a:gd name="connsiteY18" fmla="*/ 1006714 h 1218180"/>
                <a:gd name="connsiteX19" fmla="*/ 1604417 w 1791907"/>
                <a:gd name="connsiteY19" fmla="*/ 1021090 h 1218180"/>
                <a:gd name="connsiteX20" fmla="*/ 1644422 w 1791907"/>
                <a:gd name="connsiteY20" fmla="*/ 1055380 h 1218180"/>
                <a:gd name="connsiteX21" fmla="*/ 1652042 w 1791907"/>
                <a:gd name="connsiteY21" fmla="*/ 904885 h 1218180"/>
                <a:gd name="connsiteX22" fmla="*/ 1653947 w 1791907"/>
                <a:gd name="connsiteY22" fmla="*/ 802015 h 1218180"/>
                <a:gd name="connsiteX23" fmla="*/ 1741577 w 1791907"/>
                <a:gd name="connsiteY23" fmla="*/ 889645 h 1218180"/>
                <a:gd name="connsiteX24" fmla="*/ 1701572 w 1791907"/>
                <a:gd name="connsiteY24" fmla="*/ 716290 h 1218180"/>
                <a:gd name="connsiteX25" fmla="*/ 1701572 w 1791907"/>
                <a:gd name="connsiteY25" fmla="*/ 615325 h 1218180"/>
                <a:gd name="connsiteX26" fmla="*/ 1781582 w 1791907"/>
                <a:gd name="connsiteY26" fmla="*/ 676285 h 1218180"/>
                <a:gd name="connsiteX27" fmla="*/ 1733957 w 1791907"/>
                <a:gd name="connsiteY27" fmla="*/ 546745 h 1218180"/>
                <a:gd name="connsiteX28" fmla="*/ 1667282 w 1791907"/>
                <a:gd name="connsiteY28" fmla="*/ 396250 h 1218180"/>
                <a:gd name="connsiteX29" fmla="*/ 1497737 w 1791907"/>
                <a:gd name="connsiteY29" fmla="*/ 219085 h 1218180"/>
                <a:gd name="connsiteX30" fmla="*/ 1364387 w 1791907"/>
                <a:gd name="connsiteY30" fmla="*/ 129550 h 1218180"/>
                <a:gd name="connsiteX31" fmla="*/ 1486307 w 1791907"/>
                <a:gd name="connsiteY31" fmla="*/ 104785 h 1218180"/>
                <a:gd name="connsiteX32" fmla="*/ 1572032 w 1791907"/>
                <a:gd name="connsiteY32" fmla="*/ 70495 h 1218180"/>
                <a:gd name="connsiteX33" fmla="*/ 1339622 w 1791907"/>
                <a:gd name="connsiteY33" fmla="*/ 62875 h 1218180"/>
                <a:gd name="connsiteX34" fmla="*/ 1128167 w 1791907"/>
                <a:gd name="connsiteY34" fmla="*/ 17155 h 1218180"/>
                <a:gd name="connsiteX35" fmla="*/ 918617 w 1791907"/>
                <a:gd name="connsiteY35" fmla="*/ 10 h 1218180"/>
                <a:gd name="connsiteX36" fmla="*/ 650012 w 1791907"/>
                <a:gd name="connsiteY36" fmla="*/ 19060 h 1218180"/>
                <a:gd name="connsiteX37" fmla="*/ 480467 w 1791907"/>
                <a:gd name="connsiteY37" fmla="*/ 55255 h 1218180"/>
                <a:gd name="connsiteX38" fmla="*/ 352832 w 1791907"/>
                <a:gd name="connsiteY38" fmla="*/ 144790 h 1218180"/>
                <a:gd name="connsiteX39" fmla="*/ 301397 w 1791907"/>
                <a:gd name="connsiteY39" fmla="*/ 215275 h 1218180"/>
                <a:gd name="connsiteX40" fmla="*/ 227102 w 1791907"/>
                <a:gd name="connsiteY40" fmla="*/ 278140 h 1218180"/>
                <a:gd name="connsiteX41" fmla="*/ 160427 w 1791907"/>
                <a:gd name="connsiteY41" fmla="*/ 331480 h 1218180"/>
                <a:gd name="connsiteX42" fmla="*/ 82322 w 1791907"/>
                <a:gd name="connsiteY42" fmla="*/ 485785 h 1218180"/>
                <a:gd name="connsiteX43" fmla="*/ 17552 w 1791907"/>
                <a:gd name="connsiteY43" fmla="*/ 674380 h 1218180"/>
                <a:gd name="connsiteX44" fmla="*/ 2312 w 1791907"/>
                <a:gd name="connsiteY44" fmla="*/ 735340 h 1218180"/>
                <a:gd name="connsiteX45" fmla="*/ 57557 w 1791907"/>
                <a:gd name="connsiteY45" fmla="*/ 678190 h 1218180"/>
                <a:gd name="connsiteX46" fmla="*/ 55652 w 1791907"/>
                <a:gd name="connsiteY46" fmla="*/ 910600 h 1218180"/>
                <a:gd name="connsiteX47" fmla="*/ 68987 w 1791907"/>
                <a:gd name="connsiteY47" fmla="*/ 988705 h 1218180"/>
                <a:gd name="connsiteX48" fmla="*/ 97562 w 1791907"/>
                <a:gd name="connsiteY48" fmla="*/ 891550 h 1218180"/>
                <a:gd name="connsiteX49" fmla="*/ 183287 w 1791907"/>
                <a:gd name="connsiteY49" fmla="*/ 990610 h 1218180"/>
                <a:gd name="connsiteX50" fmla="*/ 175667 w 1791907"/>
                <a:gd name="connsiteY50" fmla="*/ 866785 h 1218180"/>
                <a:gd name="connsiteX51" fmla="*/ 187097 w 1791907"/>
                <a:gd name="connsiteY51" fmla="*/ 725815 h 1218180"/>
                <a:gd name="connsiteX52" fmla="*/ 248057 w 1791907"/>
                <a:gd name="connsiteY52" fmla="*/ 889645 h 1218180"/>
                <a:gd name="connsiteX53" fmla="*/ 227102 w 1791907"/>
                <a:gd name="connsiteY53" fmla="*/ 668665 h 1218180"/>
                <a:gd name="connsiteX54" fmla="*/ 278537 w 1791907"/>
                <a:gd name="connsiteY54" fmla="*/ 495310 h 1218180"/>
                <a:gd name="connsiteX55" fmla="*/ 331877 w 1791907"/>
                <a:gd name="connsiteY55" fmla="*/ 483880 h 1218180"/>
                <a:gd name="connsiteX56" fmla="*/ 419507 w 1791907"/>
                <a:gd name="connsiteY56" fmla="*/ 579130 h 1218180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44422 w 1791907"/>
                <a:gd name="connsiteY20" fmla="*/ 1055380 h 1218181"/>
                <a:gd name="connsiteX21" fmla="*/ 1652042 w 1791907"/>
                <a:gd name="connsiteY21" fmla="*/ 904885 h 1218181"/>
                <a:gd name="connsiteX22" fmla="*/ 1653947 w 1791907"/>
                <a:gd name="connsiteY22" fmla="*/ 802015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58267 w 1791907"/>
                <a:gd name="connsiteY20" fmla="*/ 1063688 h 1218181"/>
                <a:gd name="connsiteX21" fmla="*/ 1652042 w 1791907"/>
                <a:gd name="connsiteY21" fmla="*/ 904885 h 1218181"/>
                <a:gd name="connsiteX22" fmla="*/ 1653947 w 1791907"/>
                <a:gd name="connsiteY22" fmla="*/ 802015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58267 w 1791907"/>
                <a:gd name="connsiteY20" fmla="*/ 1063688 h 1218181"/>
                <a:gd name="connsiteX21" fmla="*/ 1652042 w 1791907"/>
                <a:gd name="connsiteY21" fmla="*/ 904885 h 1218181"/>
                <a:gd name="connsiteX22" fmla="*/ 1670561 w 1791907"/>
                <a:gd name="connsiteY22" fmla="*/ 824167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58267 w 1791907"/>
                <a:gd name="connsiteY20" fmla="*/ 1063688 h 1218181"/>
                <a:gd name="connsiteX21" fmla="*/ 1671424 w 1791907"/>
                <a:gd name="connsiteY21" fmla="*/ 904885 h 1218181"/>
                <a:gd name="connsiteX22" fmla="*/ 1670561 w 1791907"/>
                <a:gd name="connsiteY22" fmla="*/ 824167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40"/>
                <a:gd name="connsiteX1" fmla="*/ 482372 w 1791907"/>
                <a:gd name="connsiteY1" fmla="*/ 516265 h 1218140"/>
                <a:gd name="connsiteX2" fmla="*/ 566192 w 1791907"/>
                <a:gd name="connsiteY2" fmla="*/ 476260 h 1218140"/>
                <a:gd name="connsiteX3" fmla="*/ 629057 w 1791907"/>
                <a:gd name="connsiteY3" fmla="*/ 577225 h 1218140"/>
                <a:gd name="connsiteX4" fmla="*/ 669062 w 1791907"/>
                <a:gd name="connsiteY4" fmla="*/ 762010 h 1218140"/>
                <a:gd name="connsiteX5" fmla="*/ 672872 w 1791907"/>
                <a:gd name="connsiteY5" fmla="*/ 914410 h 1218140"/>
                <a:gd name="connsiteX6" fmla="*/ 750977 w 1791907"/>
                <a:gd name="connsiteY6" fmla="*/ 718195 h 1218140"/>
                <a:gd name="connsiteX7" fmla="*/ 777647 w 1791907"/>
                <a:gd name="connsiteY7" fmla="*/ 582940 h 1218140"/>
                <a:gd name="connsiteX8" fmla="*/ 1040537 w 1791907"/>
                <a:gd name="connsiteY8" fmla="*/ 870595 h 1218140"/>
                <a:gd name="connsiteX9" fmla="*/ 1091972 w 1791907"/>
                <a:gd name="connsiteY9" fmla="*/ 891550 h 1218140"/>
                <a:gd name="connsiteX10" fmla="*/ 992912 w 1791907"/>
                <a:gd name="connsiteY10" fmla="*/ 723910 h 1218140"/>
                <a:gd name="connsiteX11" fmla="*/ 1194842 w 1791907"/>
                <a:gd name="connsiteY11" fmla="*/ 971560 h 1218140"/>
                <a:gd name="connsiteX12" fmla="*/ 1170077 w 1791907"/>
                <a:gd name="connsiteY12" fmla="*/ 849640 h 1218140"/>
                <a:gd name="connsiteX13" fmla="*/ 1295807 w 1791907"/>
                <a:gd name="connsiteY13" fmla="*/ 958225 h 1218140"/>
                <a:gd name="connsiteX14" fmla="*/ 1341527 w 1791907"/>
                <a:gd name="connsiteY14" fmla="*/ 1122055 h 1218140"/>
                <a:gd name="connsiteX15" fmla="*/ 1364387 w 1791907"/>
                <a:gd name="connsiteY15" fmla="*/ 996325 h 1218140"/>
                <a:gd name="connsiteX16" fmla="*/ 1396242 w 1791907"/>
                <a:gd name="connsiteY16" fmla="*/ 1216108 h 1218140"/>
                <a:gd name="connsiteX17" fmla="*/ 1432967 w 1791907"/>
                <a:gd name="connsiteY17" fmla="*/ 1101100 h 1218140"/>
                <a:gd name="connsiteX18" fmla="*/ 1537035 w 1791907"/>
                <a:gd name="connsiteY18" fmla="*/ 1020559 h 1218140"/>
                <a:gd name="connsiteX19" fmla="*/ 1612723 w 1791907"/>
                <a:gd name="connsiteY19" fmla="*/ 1026628 h 1218140"/>
                <a:gd name="connsiteX20" fmla="*/ 1658267 w 1791907"/>
                <a:gd name="connsiteY20" fmla="*/ 1063688 h 1218140"/>
                <a:gd name="connsiteX21" fmla="*/ 1671424 w 1791907"/>
                <a:gd name="connsiteY21" fmla="*/ 904885 h 1218140"/>
                <a:gd name="connsiteX22" fmla="*/ 1670561 w 1791907"/>
                <a:gd name="connsiteY22" fmla="*/ 824167 h 1218140"/>
                <a:gd name="connsiteX23" fmla="*/ 1741577 w 1791907"/>
                <a:gd name="connsiteY23" fmla="*/ 889645 h 1218140"/>
                <a:gd name="connsiteX24" fmla="*/ 1701572 w 1791907"/>
                <a:gd name="connsiteY24" fmla="*/ 716290 h 1218140"/>
                <a:gd name="connsiteX25" fmla="*/ 1701572 w 1791907"/>
                <a:gd name="connsiteY25" fmla="*/ 615325 h 1218140"/>
                <a:gd name="connsiteX26" fmla="*/ 1781582 w 1791907"/>
                <a:gd name="connsiteY26" fmla="*/ 676285 h 1218140"/>
                <a:gd name="connsiteX27" fmla="*/ 1733957 w 1791907"/>
                <a:gd name="connsiteY27" fmla="*/ 546745 h 1218140"/>
                <a:gd name="connsiteX28" fmla="*/ 1667282 w 1791907"/>
                <a:gd name="connsiteY28" fmla="*/ 396250 h 1218140"/>
                <a:gd name="connsiteX29" fmla="*/ 1497737 w 1791907"/>
                <a:gd name="connsiteY29" fmla="*/ 219085 h 1218140"/>
                <a:gd name="connsiteX30" fmla="*/ 1364387 w 1791907"/>
                <a:gd name="connsiteY30" fmla="*/ 129550 h 1218140"/>
                <a:gd name="connsiteX31" fmla="*/ 1486307 w 1791907"/>
                <a:gd name="connsiteY31" fmla="*/ 104785 h 1218140"/>
                <a:gd name="connsiteX32" fmla="*/ 1572032 w 1791907"/>
                <a:gd name="connsiteY32" fmla="*/ 70495 h 1218140"/>
                <a:gd name="connsiteX33" fmla="*/ 1339622 w 1791907"/>
                <a:gd name="connsiteY33" fmla="*/ 62875 h 1218140"/>
                <a:gd name="connsiteX34" fmla="*/ 1128167 w 1791907"/>
                <a:gd name="connsiteY34" fmla="*/ 17155 h 1218140"/>
                <a:gd name="connsiteX35" fmla="*/ 918617 w 1791907"/>
                <a:gd name="connsiteY35" fmla="*/ 10 h 1218140"/>
                <a:gd name="connsiteX36" fmla="*/ 650012 w 1791907"/>
                <a:gd name="connsiteY36" fmla="*/ 19060 h 1218140"/>
                <a:gd name="connsiteX37" fmla="*/ 480467 w 1791907"/>
                <a:gd name="connsiteY37" fmla="*/ 55255 h 1218140"/>
                <a:gd name="connsiteX38" fmla="*/ 352832 w 1791907"/>
                <a:gd name="connsiteY38" fmla="*/ 144790 h 1218140"/>
                <a:gd name="connsiteX39" fmla="*/ 301397 w 1791907"/>
                <a:gd name="connsiteY39" fmla="*/ 215275 h 1218140"/>
                <a:gd name="connsiteX40" fmla="*/ 227102 w 1791907"/>
                <a:gd name="connsiteY40" fmla="*/ 278140 h 1218140"/>
                <a:gd name="connsiteX41" fmla="*/ 160427 w 1791907"/>
                <a:gd name="connsiteY41" fmla="*/ 331480 h 1218140"/>
                <a:gd name="connsiteX42" fmla="*/ 82322 w 1791907"/>
                <a:gd name="connsiteY42" fmla="*/ 485785 h 1218140"/>
                <a:gd name="connsiteX43" fmla="*/ 17552 w 1791907"/>
                <a:gd name="connsiteY43" fmla="*/ 674380 h 1218140"/>
                <a:gd name="connsiteX44" fmla="*/ 2312 w 1791907"/>
                <a:gd name="connsiteY44" fmla="*/ 735340 h 1218140"/>
                <a:gd name="connsiteX45" fmla="*/ 57557 w 1791907"/>
                <a:gd name="connsiteY45" fmla="*/ 678190 h 1218140"/>
                <a:gd name="connsiteX46" fmla="*/ 55652 w 1791907"/>
                <a:gd name="connsiteY46" fmla="*/ 910600 h 1218140"/>
                <a:gd name="connsiteX47" fmla="*/ 68987 w 1791907"/>
                <a:gd name="connsiteY47" fmla="*/ 988705 h 1218140"/>
                <a:gd name="connsiteX48" fmla="*/ 97562 w 1791907"/>
                <a:gd name="connsiteY48" fmla="*/ 891550 h 1218140"/>
                <a:gd name="connsiteX49" fmla="*/ 183287 w 1791907"/>
                <a:gd name="connsiteY49" fmla="*/ 990610 h 1218140"/>
                <a:gd name="connsiteX50" fmla="*/ 175667 w 1791907"/>
                <a:gd name="connsiteY50" fmla="*/ 866785 h 1218140"/>
                <a:gd name="connsiteX51" fmla="*/ 187097 w 1791907"/>
                <a:gd name="connsiteY51" fmla="*/ 725815 h 1218140"/>
                <a:gd name="connsiteX52" fmla="*/ 248057 w 1791907"/>
                <a:gd name="connsiteY52" fmla="*/ 889645 h 1218140"/>
                <a:gd name="connsiteX53" fmla="*/ 227102 w 1791907"/>
                <a:gd name="connsiteY53" fmla="*/ 668665 h 1218140"/>
                <a:gd name="connsiteX54" fmla="*/ 278537 w 1791907"/>
                <a:gd name="connsiteY54" fmla="*/ 495310 h 1218140"/>
                <a:gd name="connsiteX55" fmla="*/ 331877 w 1791907"/>
                <a:gd name="connsiteY55" fmla="*/ 483880 h 1218140"/>
                <a:gd name="connsiteX56" fmla="*/ 419507 w 1791907"/>
                <a:gd name="connsiteY56" fmla="*/ 579130 h 1218140"/>
                <a:gd name="connsiteX0" fmla="*/ 419507 w 1791907"/>
                <a:gd name="connsiteY0" fmla="*/ 579130 h 1218001"/>
                <a:gd name="connsiteX1" fmla="*/ 482372 w 1791907"/>
                <a:gd name="connsiteY1" fmla="*/ 516265 h 1218001"/>
                <a:gd name="connsiteX2" fmla="*/ 566192 w 1791907"/>
                <a:gd name="connsiteY2" fmla="*/ 476260 h 1218001"/>
                <a:gd name="connsiteX3" fmla="*/ 629057 w 1791907"/>
                <a:gd name="connsiteY3" fmla="*/ 577225 h 1218001"/>
                <a:gd name="connsiteX4" fmla="*/ 669062 w 1791907"/>
                <a:gd name="connsiteY4" fmla="*/ 762010 h 1218001"/>
                <a:gd name="connsiteX5" fmla="*/ 672872 w 1791907"/>
                <a:gd name="connsiteY5" fmla="*/ 914410 h 1218001"/>
                <a:gd name="connsiteX6" fmla="*/ 750977 w 1791907"/>
                <a:gd name="connsiteY6" fmla="*/ 718195 h 1218001"/>
                <a:gd name="connsiteX7" fmla="*/ 777647 w 1791907"/>
                <a:gd name="connsiteY7" fmla="*/ 582940 h 1218001"/>
                <a:gd name="connsiteX8" fmla="*/ 1040537 w 1791907"/>
                <a:gd name="connsiteY8" fmla="*/ 870595 h 1218001"/>
                <a:gd name="connsiteX9" fmla="*/ 1091972 w 1791907"/>
                <a:gd name="connsiteY9" fmla="*/ 891550 h 1218001"/>
                <a:gd name="connsiteX10" fmla="*/ 992912 w 1791907"/>
                <a:gd name="connsiteY10" fmla="*/ 723910 h 1218001"/>
                <a:gd name="connsiteX11" fmla="*/ 1194842 w 1791907"/>
                <a:gd name="connsiteY11" fmla="*/ 971560 h 1218001"/>
                <a:gd name="connsiteX12" fmla="*/ 1170077 w 1791907"/>
                <a:gd name="connsiteY12" fmla="*/ 849640 h 1218001"/>
                <a:gd name="connsiteX13" fmla="*/ 1295807 w 1791907"/>
                <a:gd name="connsiteY13" fmla="*/ 958225 h 1218001"/>
                <a:gd name="connsiteX14" fmla="*/ 1341527 w 1791907"/>
                <a:gd name="connsiteY14" fmla="*/ 1122055 h 1218001"/>
                <a:gd name="connsiteX15" fmla="*/ 1364387 w 1791907"/>
                <a:gd name="connsiteY15" fmla="*/ 996325 h 1218001"/>
                <a:gd name="connsiteX16" fmla="*/ 1396242 w 1791907"/>
                <a:gd name="connsiteY16" fmla="*/ 1216108 h 1218001"/>
                <a:gd name="connsiteX17" fmla="*/ 1441273 w 1791907"/>
                <a:gd name="connsiteY17" fmla="*/ 1098331 h 1218001"/>
                <a:gd name="connsiteX18" fmla="*/ 1537035 w 1791907"/>
                <a:gd name="connsiteY18" fmla="*/ 1020559 h 1218001"/>
                <a:gd name="connsiteX19" fmla="*/ 1612723 w 1791907"/>
                <a:gd name="connsiteY19" fmla="*/ 1026628 h 1218001"/>
                <a:gd name="connsiteX20" fmla="*/ 1658267 w 1791907"/>
                <a:gd name="connsiteY20" fmla="*/ 1063688 h 1218001"/>
                <a:gd name="connsiteX21" fmla="*/ 1671424 w 1791907"/>
                <a:gd name="connsiteY21" fmla="*/ 904885 h 1218001"/>
                <a:gd name="connsiteX22" fmla="*/ 1670561 w 1791907"/>
                <a:gd name="connsiteY22" fmla="*/ 824167 h 1218001"/>
                <a:gd name="connsiteX23" fmla="*/ 1741577 w 1791907"/>
                <a:gd name="connsiteY23" fmla="*/ 889645 h 1218001"/>
                <a:gd name="connsiteX24" fmla="*/ 1701572 w 1791907"/>
                <a:gd name="connsiteY24" fmla="*/ 716290 h 1218001"/>
                <a:gd name="connsiteX25" fmla="*/ 1701572 w 1791907"/>
                <a:gd name="connsiteY25" fmla="*/ 615325 h 1218001"/>
                <a:gd name="connsiteX26" fmla="*/ 1781582 w 1791907"/>
                <a:gd name="connsiteY26" fmla="*/ 676285 h 1218001"/>
                <a:gd name="connsiteX27" fmla="*/ 1733957 w 1791907"/>
                <a:gd name="connsiteY27" fmla="*/ 546745 h 1218001"/>
                <a:gd name="connsiteX28" fmla="*/ 1667282 w 1791907"/>
                <a:gd name="connsiteY28" fmla="*/ 396250 h 1218001"/>
                <a:gd name="connsiteX29" fmla="*/ 1497737 w 1791907"/>
                <a:gd name="connsiteY29" fmla="*/ 219085 h 1218001"/>
                <a:gd name="connsiteX30" fmla="*/ 1364387 w 1791907"/>
                <a:gd name="connsiteY30" fmla="*/ 129550 h 1218001"/>
                <a:gd name="connsiteX31" fmla="*/ 1486307 w 1791907"/>
                <a:gd name="connsiteY31" fmla="*/ 104785 h 1218001"/>
                <a:gd name="connsiteX32" fmla="*/ 1572032 w 1791907"/>
                <a:gd name="connsiteY32" fmla="*/ 70495 h 1218001"/>
                <a:gd name="connsiteX33" fmla="*/ 1339622 w 1791907"/>
                <a:gd name="connsiteY33" fmla="*/ 62875 h 1218001"/>
                <a:gd name="connsiteX34" fmla="*/ 1128167 w 1791907"/>
                <a:gd name="connsiteY34" fmla="*/ 17155 h 1218001"/>
                <a:gd name="connsiteX35" fmla="*/ 918617 w 1791907"/>
                <a:gd name="connsiteY35" fmla="*/ 10 h 1218001"/>
                <a:gd name="connsiteX36" fmla="*/ 650012 w 1791907"/>
                <a:gd name="connsiteY36" fmla="*/ 19060 h 1218001"/>
                <a:gd name="connsiteX37" fmla="*/ 480467 w 1791907"/>
                <a:gd name="connsiteY37" fmla="*/ 55255 h 1218001"/>
                <a:gd name="connsiteX38" fmla="*/ 352832 w 1791907"/>
                <a:gd name="connsiteY38" fmla="*/ 144790 h 1218001"/>
                <a:gd name="connsiteX39" fmla="*/ 301397 w 1791907"/>
                <a:gd name="connsiteY39" fmla="*/ 215275 h 1218001"/>
                <a:gd name="connsiteX40" fmla="*/ 227102 w 1791907"/>
                <a:gd name="connsiteY40" fmla="*/ 278140 h 1218001"/>
                <a:gd name="connsiteX41" fmla="*/ 160427 w 1791907"/>
                <a:gd name="connsiteY41" fmla="*/ 331480 h 1218001"/>
                <a:gd name="connsiteX42" fmla="*/ 82322 w 1791907"/>
                <a:gd name="connsiteY42" fmla="*/ 485785 h 1218001"/>
                <a:gd name="connsiteX43" fmla="*/ 17552 w 1791907"/>
                <a:gd name="connsiteY43" fmla="*/ 674380 h 1218001"/>
                <a:gd name="connsiteX44" fmla="*/ 2312 w 1791907"/>
                <a:gd name="connsiteY44" fmla="*/ 735340 h 1218001"/>
                <a:gd name="connsiteX45" fmla="*/ 57557 w 1791907"/>
                <a:gd name="connsiteY45" fmla="*/ 678190 h 1218001"/>
                <a:gd name="connsiteX46" fmla="*/ 55652 w 1791907"/>
                <a:gd name="connsiteY46" fmla="*/ 910600 h 1218001"/>
                <a:gd name="connsiteX47" fmla="*/ 68987 w 1791907"/>
                <a:gd name="connsiteY47" fmla="*/ 988705 h 1218001"/>
                <a:gd name="connsiteX48" fmla="*/ 97562 w 1791907"/>
                <a:gd name="connsiteY48" fmla="*/ 891550 h 1218001"/>
                <a:gd name="connsiteX49" fmla="*/ 183287 w 1791907"/>
                <a:gd name="connsiteY49" fmla="*/ 990610 h 1218001"/>
                <a:gd name="connsiteX50" fmla="*/ 175667 w 1791907"/>
                <a:gd name="connsiteY50" fmla="*/ 866785 h 1218001"/>
                <a:gd name="connsiteX51" fmla="*/ 187097 w 1791907"/>
                <a:gd name="connsiteY51" fmla="*/ 725815 h 1218001"/>
                <a:gd name="connsiteX52" fmla="*/ 248057 w 1791907"/>
                <a:gd name="connsiteY52" fmla="*/ 889645 h 1218001"/>
                <a:gd name="connsiteX53" fmla="*/ 227102 w 1791907"/>
                <a:gd name="connsiteY53" fmla="*/ 668665 h 1218001"/>
                <a:gd name="connsiteX54" fmla="*/ 278537 w 1791907"/>
                <a:gd name="connsiteY54" fmla="*/ 495310 h 1218001"/>
                <a:gd name="connsiteX55" fmla="*/ 331877 w 1791907"/>
                <a:gd name="connsiteY55" fmla="*/ 483880 h 1218001"/>
                <a:gd name="connsiteX56" fmla="*/ 419507 w 1791907"/>
                <a:gd name="connsiteY56" fmla="*/ 579130 h 1218001"/>
                <a:gd name="connsiteX0" fmla="*/ 419507 w 1791907"/>
                <a:gd name="connsiteY0" fmla="*/ 579130 h 1217972"/>
                <a:gd name="connsiteX1" fmla="*/ 482372 w 1791907"/>
                <a:gd name="connsiteY1" fmla="*/ 516265 h 1217972"/>
                <a:gd name="connsiteX2" fmla="*/ 566192 w 1791907"/>
                <a:gd name="connsiteY2" fmla="*/ 476260 h 1217972"/>
                <a:gd name="connsiteX3" fmla="*/ 629057 w 1791907"/>
                <a:gd name="connsiteY3" fmla="*/ 577225 h 1217972"/>
                <a:gd name="connsiteX4" fmla="*/ 669062 w 1791907"/>
                <a:gd name="connsiteY4" fmla="*/ 762010 h 1217972"/>
                <a:gd name="connsiteX5" fmla="*/ 672872 w 1791907"/>
                <a:gd name="connsiteY5" fmla="*/ 914410 h 1217972"/>
                <a:gd name="connsiteX6" fmla="*/ 750977 w 1791907"/>
                <a:gd name="connsiteY6" fmla="*/ 718195 h 1217972"/>
                <a:gd name="connsiteX7" fmla="*/ 777647 w 1791907"/>
                <a:gd name="connsiteY7" fmla="*/ 582940 h 1217972"/>
                <a:gd name="connsiteX8" fmla="*/ 1040537 w 1791907"/>
                <a:gd name="connsiteY8" fmla="*/ 870595 h 1217972"/>
                <a:gd name="connsiteX9" fmla="*/ 1091972 w 1791907"/>
                <a:gd name="connsiteY9" fmla="*/ 891550 h 1217972"/>
                <a:gd name="connsiteX10" fmla="*/ 992912 w 1791907"/>
                <a:gd name="connsiteY10" fmla="*/ 723910 h 1217972"/>
                <a:gd name="connsiteX11" fmla="*/ 1194842 w 1791907"/>
                <a:gd name="connsiteY11" fmla="*/ 971560 h 1217972"/>
                <a:gd name="connsiteX12" fmla="*/ 1170077 w 1791907"/>
                <a:gd name="connsiteY12" fmla="*/ 849640 h 1217972"/>
                <a:gd name="connsiteX13" fmla="*/ 1295807 w 1791907"/>
                <a:gd name="connsiteY13" fmla="*/ 958225 h 1217972"/>
                <a:gd name="connsiteX14" fmla="*/ 1341527 w 1791907"/>
                <a:gd name="connsiteY14" fmla="*/ 1122055 h 1217972"/>
                <a:gd name="connsiteX15" fmla="*/ 1364387 w 1791907"/>
                <a:gd name="connsiteY15" fmla="*/ 996325 h 1217972"/>
                <a:gd name="connsiteX16" fmla="*/ 1396242 w 1791907"/>
                <a:gd name="connsiteY16" fmla="*/ 1216108 h 1217972"/>
                <a:gd name="connsiteX17" fmla="*/ 1441273 w 1791907"/>
                <a:gd name="connsiteY17" fmla="*/ 1098331 h 1217972"/>
                <a:gd name="connsiteX18" fmla="*/ 1542572 w 1791907"/>
                <a:gd name="connsiteY18" fmla="*/ 1031635 h 1217972"/>
                <a:gd name="connsiteX19" fmla="*/ 1612723 w 1791907"/>
                <a:gd name="connsiteY19" fmla="*/ 1026628 h 1217972"/>
                <a:gd name="connsiteX20" fmla="*/ 1658267 w 1791907"/>
                <a:gd name="connsiteY20" fmla="*/ 1063688 h 1217972"/>
                <a:gd name="connsiteX21" fmla="*/ 1671424 w 1791907"/>
                <a:gd name="connsiteY21" fmla="*/ 904885 h 1217972"/>
                <a:gd name="connsiteX22" fmla="*/ 1670561 w 1791907"/>
                <a:gd name="connsiteY22" fmla="*/ 824167 h 1217972"/>
                <a:gd name="connsiteX23" fmla="*/ 1741577 w 1791907"/>
                <a:gd name="connsiteY23" fmla="*/ 889645 h 1217972"/>
                <a:gd name="connsiteX24" fmla="*/ 1701572 w 1791907"/>
                <a:gd name="connsiteY24" fmla="*/ 716290 h 1217972"/>
                <a:gd name="connsiteX25" fmla="*/ 1701572 w 1791907"/>
                <a:gd name="connsiteY25" fmla="*/ 615325 h 1217972"/>
                <a:gd name="connsiteX26" fmla="*/ 1781582 w 1791907"/>
                <a:gd name="connsiteY26" fmla="*/ 676285 h 1217972"/>
                <a:gd name="connsiteX27" fmla="*/ 1733957 w 1791907"/>
                <a:gd name="connsiteY27" fmla="*/ 546745 h 1217972"/>
                <a:gd name="connsiteX28" fmla="*/ 1667282 w 1791907"/>
                <a:gd name="connsiteY28" fmla="*/ 396250 h 1217972"/>
                <a:gd name="connsiteX29" fmla="*/ 1497737 w 1791907"/>
                <a:gd name="connsiteY29" fmla="*/ 219085 h 1217972"/>
                <a:gd name="connsiteX30" fmla="*/ 1364387 w 1791907"/>
                <a:gd name="connsiteY30" fmla="*/ 129550 h 1217972"/>
                <a:gd name="connsiteX31" fmla="*/ 1486307 w 1791907"/>
                <a:gd name="connsiteY31" fmla="*/ 104785 h 1217972"/>
                <a:gd name="connsiteX32" fmla="*/ 1572032 w 1791907"/>
                <a:gd name="connsiteY32" fmla="*/ 70495 h 1217972"/>
                <a:gd name="connsiteX33" fmla="*/ 1339622 w 1791907"/>
                <a:gd name="connsiteY33" fmla="*/ 62875 h 1217972"/>
                <a:gd name="connsiteX34" fmla="*/ 1128167 w 1791907"/>
                <a:gd name="connsiteY34" fmla="*/ 17155 h 1217972"/>
                <a:gd name="connsiteX35" fmla="*/ 918617 w 1791907"/>
                <a:gd name="connsiteY35" fmla="*/ 10 h 1217972"/>
                <a:gd name="connsiteX36" fmla="*/ 650012 w 1791907"/>
                <a:gd name="connsiteY36" fmla="*/ 19060 h 1217972"/>
                <a:gd name="connsiteX37" fmla="*/ 480467 w 1791907"/>
                <a:gd name="connsiteY37" fmla="*/ 55255 h 1217972"/>
                <a:gd name="connsiteX38" fmla="*/ 352832 w 1791907"/>
                <a:gd name="connsiteY38" fmla="*/ 144790 h 1217972"/>
                <a:gd name="connsiteX39" fmla="*/ 301397 w 1791907"/>
                <a:gd name="connsiteY39" fmla="*/ 215275 h 1217972"/>
                <a:gd name="connsiteX40" fmla="*/ 227102 w 1791907"/>
                <a:gd name="connsiteY40" fmla="*/ 278140 h 1217972"/>
                <a:gd name="connsiteX41" fmla="*/ 160427 w 1791907"/>
                <a:gd name="connsiteY41" fmla="*/ 331480 h 1217972"/>
                <a:gd name="connsiteX42" fmla="*/ 82322 w 1791907"/>
                <a:gd name="connsiteY42" fmla="*/ 485785 h 1217972"/>
                <a:gd name="connsiteX43" fmla="*/ 17552 w 1791907"/>
                <a:gd name="connsiteY43" fmla="*/ 674380 h 1217972"/>
                <a:gd name="connsiteX44" fmla="*/ 2312 w 1791907"/>
                <a:gd name="connsiteY44" fmla="*/ 735340 h 1217972"/>
                <a:gd name="connsiteX45" fmla="*/ 57557 w 1791907"/>
                <a:gd name="connsiteY45" fmla="*/ 678190 h 1217972"/>
                <a:gd name="connsiteX46" fmla="*/ 55652 w 1791907"/>
                <a:gd name="connsiteY46" fmla="*/ 910600 h 1217972"/>
                <a:gd name="connsiteX47" fmla="*/ 68987 w 1791907"/>
                <a:gd name="connsiteY47" fmla="*/ 988705 h 1217972"/>
                <a:gd name="connsiteX48" fmla="*/ 97562 w 1791907"/>
                <a:gd name="connsiteY48" fmla="*/ 891550 h 1217972"/>
                <a:gd name="connsiteX49" fmla="*/ 183287 w 1791907"/>
                <a:gd name="connsiteY49" fmla="*/ 990610 h 1217972"/>
                <a:gd name="connsiteX50" fmla="*/ 175667 w 1791907"/>
                <a:gd name="connsiteY50" fmla="*/ 866785 h 1217972"/>
                <a:gd name="connsiteX51" fmla="*/ 187097 w 1791907"/>
                <a:gd name="connsiteY51" fmla="*/ 725815 h 1217972"/>
                <a:gd name="connsiteX52" fmla="*/ 248057 w 1791907"/>
                <a:gd name="connsiteY52" fmla="*/ 889645 h 1217972"/>
                <a:gd name="connsiteX53" fmla="*/ 227102 w 1791907"/>
                <a:gd name="connsiteY53" fmla="*/ 668665 h 1217972"/>
                <a:gd name="connsiteX54" fmla="*/ 278537 w 1791907"/>
                <a:gd name="connsiteY54" fmla="*/ 495310 h 1217972"/>
                <a:gd name="connsiteX55" fmla="*/ 331877 w 1791907"/>
                <a:gd name="connsiteY55" fmla="*/ 483880 h 1217972"/>
                <a:gd name="connsiteX56" fmla="*/ 419507 w 1791907"/>
                <a:gd name="connsiteY56" fmla="*/ 579130 h 1217972"/>
                <a:gd name="connsiteX0" fmla="*/ 419507 w 1791907"/>
                <a:gd name="connsiteY0" fmla="*/ 579130 h 1217972"/>
                <a:gd name="connsiteX1" fmla="*/ 482372 w 1791907"/>
                <a:gd name="connsiteY1" fmla="*/ 516265 h 1217972"/>
                <a:gd name="connsiteX2" fmla="*/ 566192 w 1791907"/>
                <a:gd name="connsiteY2" fmla="*/ 476260 h 1217972"/>
                <a:gd name="connsiteX3" fmla="*/ 629057 w 1791907"/>
                <a:gd name="connsiteY3" fmla="*/ 577225 h 1217972"/>
                <a:gd name="connsiteX4" fmla="*/ 669062 w 1791907"/>
                <a:gd name="connsiteY4" fmla="*/ 762010 h 1217972"/>
                <a:gd name="connsiteX5" fmla="*/ 672872 w 1791907"/>
                <a:gd name="connsiteY5" fmla="*/ 914410 h 1217972"/>
                <a:gd name="connsiteX6" fmla="*/ 750977 w 1791907"/>
                <a:gd name="connsiteY6" fmla="*/ 718195 h 1217972"/>
                <a:gd name="connsiteX7" fmla="*/ 777647 w 1791907"/>
                <a:gd name="connsiteY7" fmla="*/ 582940 h 1217972"/>
                <a:gd name="connsiteX8" fmla="*/ 1040537 w 1791907"/>
                <a:gd name="connsiteY8" fmla="*/ 870595 h 1217972"/>
                <a:gd name="connsiteX9" fmla="*/ 1091972 w 1791907"/>
                <a:gd name="connsiteY9" fmla="*/ 891550 h 1217972"/>
                <a:gd name="connsiteX10" fmla="*/ 992912 w 1791907"/>
                <a:gd name="connsiteY10" fmla="*/ 723910 h 1217972"/>
                <a:gd name="connsiteX11" fmla="*/ 1194842 w 1791907"/>
                <a:gd name="connsiteY11" fmla="*/ 971560 h 1217972"/>
                <a:gd name="connsiteX12" fmla="*/ 1170077 w 1791907"/>
                <a:gd name="connsiteY12" fmla="*/ 849640 h 1217972"/>
                <a:gd name="connsiteX13" fmla="*/ 1295807 w 1791907"/>
                <a:gd name="connsiteY13" fmla="*/ 958225 h 1217972"/>
                <a:gd name="connsiteX14" fmla="*/ 1341527 w 1791907"/>
                <a:gd name="connsiteY14" fmla="*/ 1122055 h 1217972"/>
                <a:gd name="connsiteX15" fmla="*/ 1364387 w 1791907"/>
                <a:gd name="connsiteY15" fmla="*/ 996325 h 1217972"/>
                <a:gd name="connsiteX16" fmla="*/ 1396242 w 1791907"/>
                <a:gd name="connsiteY16" fmla="*/ 1216108 h 1217972"/>
                <a:gd name="connsiteX17" fmla="*/ 1457887 w 1791907"/>
                <a:gd name="connsiteY17" fmla="*/ 1098331 h 1217972"/>
                <a:gd name="connsiteX18" fmla="*/ 1542572 w 1791907"/>
                <a:gd name="connsiteY18" fmla="*/ 1031635 h 1217972"/>
                <a:gd name="connsiteX19" fmla="*/ 1612723 w 1791907"/>
                <a:gd name="connsiteY19" fmla="*/ 1026628 h 1217972"/>
                <a:gd name="connsiteX20" fmla="*/ 1658267 w 1791907"/>
                <a:gd name="connsiteY20" fmla="*/ 1063688 h 1217972"/>
                <a:gd name="connsiteX21" fmla="*/ 1671424 w 1791907"/>
                <a:gd name="connsiteY21" fmla="*/ 904885 h 1217972"/>
                <a:gd name="connsiteX22" fmla="*/ 1670561 w 1791907"/>
                <a:gd name="connsiteY22" fmla="*/ 824167 h 1217972"/>
                <a:gd name="connsiteX23" fmla="*/ 1741577 w 1791907"/>
                <a:gd name="connsiteY23" fmla="*/ 889645 h 1217972"/>
                <a:gd name="connsiteX24" fmla="*/ 1701572 w 1791907"/>
                <a:gd name="connsiteY24" fmla="*/ 716290 h 1217972"/>
                <a:gd name="connsiteX25" fmla="*/ 1701572 w 1791907"/>
                <a:gd name="connsiteY25" fmla="*/ 615325 h 1217972"/>
                <a:gd name="connsiteX26" fmla="*/ 1781582 w 1791907"/>
                <a:gd name="connsiteY26" fmla="*/ 676285 h 1217972"/>
                <a:gd name="connsiteX27" fmla="*/ 1733957 w 1791907"/>
                <a:gd name="connsiteY27" fmla="*/ 546745 h 1217972"/>
                <a:gd name="connsiteX28" fmla="*/ 1667282 w 1791907"/>
                <a:gd name="connsiteY28" fmla="*/ 396250 h 1217972"/>
                <a:gd name="connsiteX29" fmla="*/ 1497737 w 1791907"/>
                <a:gd name="connsiteY29" fmla="*/ 219085 h 1217972"/>
                <a:gd name="connsiteX30" fmla="*/ 1364387 w 1791907"/>
                <a:gd name="connsiteY30" fmla="*/ 129550 h 1217972"/>
                <a:gd name="connsiteX31" fmla="*/ 1486307 w 1791907"/>
                <a:gd name="connsiteY31" fmla="*/ 104785 h 1217972"/>
                <a:gd name="connsiteX32" fmla="*/ 1572032 w 1791907"/>
                <a:gd name="connsiteY32" fmla="*/ 70495 h 1217972"/>
                <a:gd name="connsiteX33" fmla="*/ 1339622 w 1791907"/>
                <a:gd name="connsiteY33" fmla="*/ 62875 h 1217972"/>
                <a:gd name="connsiteX34" fmla="*/ 1128167 w 1791907"/>
                <a:gd name="connsiteY34" fmla="*/ 17155 h 1217972"/>
                <a:gd name="connsiteX35" fmla="*/ 918617 w 1791907"/>
                <a:gd name="connsiteY35" fmla="*/ 10 h 1217972"/>
                <a:gd name="connsiteX36" fmla="*/ 650012 w 1791907"/>
                <a:gd name="connsiteY36" fmla="*/ 19060 h 1217972"/>
                <a:gd name="connsiteX37" fmla="*/ 480467 w 1791907"/>
                <a:gd name="connsiteY37" fmla="*/ 55255 h 1217972"/>
                <a:gd name="connsiteX38" fmla="*/ 352832 w 1791907"/>
                <a:gd name="connsiteY38" fmla="*/ 144790 h 1217972"/>
                <a:gd name="connsiteX39" fmla="*/ 301397 w 1791907"/>
                <a:gd name="connsiteY39" fmla="*/ 215275 h 1217972"/>
                <a:gd name="connsiteX40" fmla="*/ 227102 w 1791907"/>
                <a:gd name="connsiteY40" fmla="*/ 278140 h 1217972"/>
                <a:gd name="connsiteX41" fmla="*/ 160427 w 1791907"/>
                <a:gd name="connsiteY41" fmla="*/ 331480 h 1217972"/>
                <a:gd name="connsiteX42" fmla="*/ 82322 w 1791907"/>
                <a:gd name="connsiteY42" fmla="*/ 485785 h 1217972"/>
                <a:gd name="connsiteX43" fmla="*/ 17552 w 1791907"/>
                <a:gd name="connsiteY43" fmla="*/ 674380 h 1217972"/>
                <a:gd name="connsiteX44" fmla="*/ 2312 w 1791907"/>
                <a:gd name="connsiteY44" fmla="*/ 735340 h 1217972"/>
                <a:gd name="connsiteX45" fmla="*/ 57557 w 1791907"/>
                <a:gd name="connsiteY45" fmla="*/ 678190 h 1217972"/>
                <a:gd name="connsiteX46" fmla="*/ 55652 w 1791907"/>
                <a:gd name="connsiteY46" fmla="*/ 910600 h 1217972"/>
                <a:gd name="connsiteX47" fmla="*/ 68987 w 1791907"/>
                <a:gd name="connsiteY47" fmla="*/ 988705 h 1217972"/>
                <a:gd name="connsiteX48" fmla="*/ 97562 w 1791907"/>
                <a:gd name="connsiteY48" fmla="*/ 891550 h 1217972"/>
                <a:gd name="connsiteX49" fmla="*/ 183287 w 1791907"/>
                <a:gd name="connsiteY49" fmla="*/ 990610 h 1217972"/>
                <a:gd name="connsiteX50" fmla="*/ 175667 w 1791907"/>
                <a:gd name="connsiteY50" fmla="*/ 866785 h 1217972"/>
                <a:gd name="connsiteX51" fmla="*/ 187097 w 1791907"/>
                <a:gd name="connsiteY51" fmla="*/ 725815 h 1217972"/>
                <a:gd name="connsiteX52" fmla="*/ 248057 w 1791907"/>
                <a:gd name="connsiteY52" fmla="*/ 889645 h 1217972"/>
                <a:gd name="connsiteX53" fmla="*/ 227102 w 1791907"/>
                <a:gd name="connsiteY53" fmla="*/ 668665 h 1217972"/>
                <a:gd name="connsiteX54" fmla="*/ 278537 w 1791907"/>
                <a:gd name="connsiteY54" fmla="*/ 495310 h 1217972"/>
                <a:gd name="connsiteX55" fmla="*/ 331877 w 1791907"/>
                <a:gd name="connsiteY55" fmla="*/ 483880 h 1217972"/>
                <a:gd name="connsiteX56" fmla="*/ 419507 w 1791907"/>
                <a:gd name="connsiteY56" fmla="*/ 579130 h 1217972"/>
                <a:gd name="connsiteX0" fmla="*/ 419507 w 1791907"/>
                <a:gd name="connsiteY0" fmla="*/ 579130 h 1217972"/>
                <a:gd name="connsiteX1" fmla="*/ 482372 w 1791907"/>
                <a:gd name="connsiteY1" fmla="*/ 516265 h 1217972"/>
                <a:gd name="connsiteX2" fmla="*/ 566192 w 1791907"/>
                <a:gd name="connsiteY2" fmla="*/ 476260 h 1217972"/>
                <a:gd name="connsiteX3" fmla="*/ 629057 w 1791907"/>
                <a:gd name="connsiteY3" fmla="*/ 577225 h 1217972"/>
                <a:gd name="connsiteX4" fmla="*/ 669062 w 1791907"/>
                <a:gd name="connsiteY4" fmla="*/ 762010 h 1217972"/>
                <a:gd name="connsiteX5" fmla="*/ 672872 w 1791907"/>
                <a:gd name="connsiteY5" fmla="*/ 914410 h 1217972"/>
                <a:gd name="connsiteX6" fmla="*/ 750977 w 1791907"/>
                <a:gd name="connsiteY6" fmla="*/ 718195 h 1217972"/>
                <a:gd name="connsiteX7" fmla="*/ 777647 w 1791907"/>
                <a:gd name="connsiteY7" fmla="*/ 582940 h 1217972"/>
                <a:gd name="connsiteX8" fmla="*/ 1040537 w 1791907"/>
                <a:gd name="connsiteY8" fmla="*/ 870595 h 1217972"/>
                <a:gd name="connsiteX9" fmla="*/ 1091972 w 1791907"/>
                <a:gd name="connsiteY9" fmla="*/ 891550 h 1217972"/>
                <a:gd name="connsiteX10" fmla="*/ 992912 w 1791907"/>
                <a:gd name="connsiteY10" fmla="*/ 723910 h 1217972"/>
                <a:gd name="connsiteX11" fmla="*/ 1194842 w 1791907"/>
                <a:gd name="connsiteY11" fmla="*/ 971560 h 1217972"/>
                <a:gd name="connsiteX12" fmla="*/ 1170077 w 1791907"/>
                <a:gd name="connsiteY12" fmla="*/ 849640 h 1217972"/>
                <a:gd name="connsiteX13" fmla="*/ 1295807 w 1791907"/>
                <a:gd name="connsiteY13" fmla="*/ 958225 h 1217972"/>
                <a:gd name="connsiteX14" fmla="*/ 1341527 w 1791907"/>
                <a:gd name="connsiteY14" fmla="*/ 1122055 h 1217972"/>
                <a:gd name="connsiteX15" fmla="*/ 1364387 w 1791907"/>
                <a:gd name="connsiteY15" fmla="*/ 996325 h 1217972"/>
                <a:gd name="connsiteX16" fmla="*/ 1396242 w 1791907"/>
                <a:gd name="connsiteY16" fmla="*/ 1216108 h 1217972"/>
                <a:gd name="connsiteX17" fmla="*/ 1457887 w 1791907"/>
                <a:gd name="connsiteY17" fmla="*/ 1098331 h 1217972"/>
                <a:gd name="connsiteX18" fmla="*/ 1542572 w 1791907"/>
                <a:gd name="connsiteY18" fmla="*/ 1031635 h 1217972"/>
                <a:gd name="connsiteX19" fmla="*/ 1612723 w 1791907"/>
                <a:gd name="connsiteY19" fmla="*/ 1026628 h 1217972"/>
                <a:gd name="connsiteX20" fmla="*/ 1663804 w 1791907"/>
                <a:gd name="connsiteY20" fmla="*/ 1091377 h 1217972"/>
                <a:gd name="connsiteX21" fmla="*/ 1671424 w 1791907"/>
                <a:gd name="connsiteY21" fmla="*/ 904885 h 1217972"/>
                <a:gd name="connsiteX22" fmla="*/ 1670561 w 1791907"/>
                <a:gd name="connsiteY22" fmla="*/ 824167 h 1217972"/>
                <a:gd name="connsiteX23" fmla="*/ 1741577 w 1791907"/>
                <a:gd name="connsiteY23" fmla="*/ 889645 h 1217972"/>
                <a:gd name="connsiteX24" fmla="*/ 1701572 w 1791907"/>
                <a:gd name="connsiteY24" fmla="*/ 716290 h 1217972"/>
                <a:gd name="connsiteX25" fmla="*/ 1701572 w 1791907"/>
                <a:gd name="connsiteY25" fmla="*/ 615325 h 1217972"/>
                <a:gd name="connsiteX26" fmla="*/ 1781582 w 1791907"/>
                <a:gd name="connsiteY26" fmla="*/ 676285 h 1217972"/>
                <a:gd name="connsiteX27" fmla="*/ 1733957 w 1791907"/>
                <a:gd name="connsiteY27" fmla="*/ 546745 h 1217972"/>
                <a:gd name="connsiteX28" fmla="*/ 1667282 w 1791907"/>
                <a:gd name="connsiteY28" fmla="*/ 396250 h 1217972"/>
                <a:gd name="connsiteX29" fmla="*/ 1497737 w 1791907"/>
                <a:gd name="connsiteY29" fmla="*/ 219085 h 1217972"/>
                <a:gd name="connsiteX30" fmla="*/ 1364387 w 1791907"/>
                <a:gd name="connsiteY30" fmla="*/ 129550 h 1217972"/>
                <a:gd name="connsiteX31" fmla="*/ 1486307 w 1791907"/>
                <a:gd name="connsiteY31" fmla="*/ 104785 h 1217972"/>
                <a:gd name="connsiteX32" fmla="*/ 1572032 w 1791907"/>
                <a:gd name="connsiteY32" fmla="*/ 70495 h 1217972"/>
                <a:gd name="connsiteX33" fmla="*/ 1339622 w 1791907"/>
                <a:gd name="connsiteY33" fmla="*/ 62875 h 1217972"/>
                <a:gd name="connsiteX34" fmla="*/ 1128167 w 1791907"/>
                <a:gd name="connsiteY34" fmla="*/ 17155 h 1217972"/>
                <a:gd name="connsiteX35" fmla="*/ 918617 w 1791907"/>
                <a:gd name="connsiteY35" fmla="*/ 10 h 1217972"/>
                <a:gd name="connsiteX36" fmla="*/ 650012 w 1791907"/>
                <a:gd name="connsiteY36" fmla="*/ 19060 h 1217972"/>
                <a:gd name="connsiteX37" fmla="*/ 480467 w 1791907"/>
                <a:gd name="connsiteY37" fmla="*/ 55255 h 1217972"/>
                <a:gd name="connsiteX38" fmla="*/ 352832 w 1791907"/>
                <a:gd name="connsiteY38" fmla="*/ 144790 h 1217972"/>
                <a:gd name="connsiteX39" fmla="*/ 301397 w 1791907"/>
                <a:gd name="connsiteY39" fmla="*/ 215275 h 1217972"/>
                <a:gd name="connsiteX40" fmla="*/ 227102 w 1791907"/>
                <a:gd name="connsiteY40" fmla="*/ 278140 h 1217972"/>
                <a:gd name="connsiteX41" fmla="*/ 160427 w 1791907"/>
                <a:gd name="connsiteY41" fmla="*/ 331480 h 1217972"/>
                <a:gd name="connsiteX42" fmla="*/ 82322 w 1791907"/>
                <a:gd name="connsiteY42" fmla="*/ 485785 h 1217972"/>
                <a:gd name="connsiteX43" fmla="*/ 17552 w 1791907"/>
                <a:gd name="connsiteY43" fmla="*/ 674380 h 1217972"/>
                <a:gd name="connsiteX44" fmla="*/ 2312 w 1791907"/>
                <a:gd name="connsiteY44" fmla="*/ 735340 h 1217972"/>
                <a:gd name="connsiteX45" fmla="*/ 57557 w 1791907"/>
                <a:gd name="connsiteY45" fmla="*/ 678190 h 1217972"/>
                <a:gd name="connsiteX46" fmla="*/ 55652 w 1791907"/>
                <a:gd name="connsiteY46" fmla="*/ 910600 h 1217972"/>
                <a:gd name="connsiteX47" fmla="*/ 68987 w 1791907"/>
                <a:gd name="connsiteY47" fmla="*/ 988705 h 1217972"/>
                <a:gd name="connsiteX48" fmla="*/ 97562 w 1791907"/>
                <a:gd name="connsiteY48" fmla="*/ 891550 h 1217972"/>
                <a:gd name="connsiteX49" fmla="*/ 183287 w 1791907"/>
                <a:gd name="connsiteY49" fmla="*/ 990610 h 1217972"/>
                <a:gd name="connsiteX50" fmla="*/ 175667 w 1791907"/>
                <a:gd name="connsiteY50" fmla="*/ 866785 h 1217972"/>
                <a:gd name="connsiteX51" fmla="*/ 187097 w 1791907"/>
                <a:gd name="connsiteY51" fmla="*/ 725815 h 1217972"/>
                <a:gd name="connsiteX52" fmla="*/ 248057 w 1791907"/>
                <a:gd name="connsiteY52" fmla="*/ 889645 h 1217972"/>
                <a:gd name="connsiteX53" fmla="*/ 227102 w 1791907"/>
                <a:gd name="connsiteY53" fmla="*/ 668665 h 1217972"/>
                <a:gd name="connsiteX54" fmla="*/ 278537 w 1791907"/>
                <a:gd name="connsiteY54" fmla="*/ 495310 h 1217972"/>
                <a:gd name="connsiteX55" fmla="*/ 331877 w 1791907"/>
                <a:gd name="connsiteY55" fmla="*/ 483880 h 1217972"/>
                <a:gd name="connsiteX56" fmla="*/ 419507 w 1791907"/>
                <a:gd name="connsiteY56" fmla="*/ 579130 h 1217972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12723 w 1791907"/>
                <a:gd name="connsiteY19" fmla="*/ 102662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12723 w 1791907"/>
                <a:gd name="connsiteY19" fmla="*/ 102662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9683 w 1791907"/>
                <a:gd name="connsiteY19" fmla="*/ 1023635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507635 w 1791907"/>
                <a:gd name="connsiteY0" fmla="*/ 585116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72685 w 1791907"/>
                <a:gd name="connsiteY53" fmla="*/ 668665 h 1217958"/>
                <a:gd name="connsiteX54" fmla="*/ 278537 w 1791907"/>
                <a:gd name="connsiteY54" fmla="*/ 495310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72685 w 1791907"/>
                <a:gd name="connsiteY53" fmla="*/ 668665 h 1217958"/>
                <a:gd name="connsiteX54" fmla="*/ 302847 w 1791907"/>
                <a:gd name="connsiteY54" fmla="*/ 507283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02847 w 1791907"/>
                <a:gd name="connsiteY54" fmla="*/ 507283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02847 w 1791907"/>
                <a:gd name="connsiteY54" fmla="*/ 507283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02847 w 1791907"/>
                <a:gd name="connsiteY54" fmla="*/ 507283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33236 w 1791907"/>
                <a:gd name="connsiteY54" fmla="*/ 528236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20892 w 1791907"/>
                <a:gd name="connsiteY2" fmla="*/ 479252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20892 w 1791907"/>
                <a:gd name="connsiteY2" fmla="*/ 479252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20892 w 1791907"/>
                <a:gd name="connsiteY2" fmla="*/ 479252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48657 w 1791907"/>
                <a:gd name="connsiteY53" fmla="*/ 620772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20892 w 1791907"/>
                <a:gd name="connsiteY2" fmla="*/ 479252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55505 w 1791907"/>
                <a:gd name="connsiteY9" fmla="*/ 930461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55505 w 1791907"/>
                <a:gd name="connsiteY9" fmla="*/ 930461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59876 w 1791907"/>
                <a:gd name="connsiteY32" fmla="*/ 103420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55505 w 1791907"/>
                <a:gd name="connsiteY9" fmla="*/ 930461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31606 w 1791907"/>
                <a:gd name="connsiteY31" fmla="*/ 128731 h 1217958"/>
                <a:gd name="connsiteX32" fmla="*/ 1559876 w 1791907"/>
                <a:gd name="connsiteY32" fmla="*/ 103420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55505 w 1791907"/>
                <a:gd name="connsiteY9" fmla="*/ 930461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31606 w 1791907"/>
                <a:gd name="connsiteY31" fmla="*/ 128731 h 1217958"/>
                <a:gd name="connsiteX32" fmla="*/ 1532527 w 1791907"/>
                <a:gd name="connsiteY32" fmla="*/ 142332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9156 h 1221998"/>
                <a:gd name="connsiteX1" fmla="*/ 543149 w 1791907"/>
                <a:gd name="connsiteY1" fmla="*/ 517312 h 1221998"/>
                <a:gd name="connsiteX2" fmla="*/ 611776 w 1791907"/>
                <a:gd name="connsiteY2" fmla="*/ 495265 h 1221998"/>
                <a:gd name="connsiteX3" fmla="*/ 629057 w 1791907"/>
                <a:gd name="connsiteY3" fmla="*/ 581265 h 1221998"/>
                <a:gd name="connsiteX4" fmla="*/ 669062 w 1791907"/>
                <a:gd name="connsiteY4" fmla="*/ 766050 h 1221998"/>
                <a:gd name="connsiteX5" fmla="*/ 754921 w 1791907"/>
                <a:gd name="connsiteY5" fmla="*/ 921443 h 1221998"/>
                <a:gd name="connsiteX6" fmla="*/ 750977 w 1791907"/>
                <a:gd name="connsiteY6" fmla="*/ 722235 h 1221998"/>
                <a:gd name="connsiteX7" fmla="*/ 777647 w 1791907"/>
                <a:gd name="connsiteY7" fmla="*/ 586980 h 1221998"/>
                <a:gd name="connsiteX8" fmla="*/ 925060 w 1791907"/>
                <a:gd name="connsiteY8" fmla="*/ 715992 h 1221998"/>
                <a:gd name="connsiteX9" fmla="*/ 1055505 w 1791907"/>
                <a:gd name="connsiteY9" fmla="*/ 934501 h 1221998"/>
                <a:gd name="connsiteX10" fmla="*/ 992912 w 1791907"/>
                <a:gd name="connsiteY10" fmla="*/ 727950 h 1221998"/>
                <a:gd name="connsiteX11" fmla="*/ 1194842 w 1791907"/>
                <a:gd name="connsiteY11" fmla="*/ 975600 h 1221998"/>
                <a:gd name="connsiteX12" fmla="*/ 1170077 w 1791907"/>
                <a:gd name="connsiteY12" fmla="*/ 853680 h 1221998"/>
                <a:gd name="connsiteX13" fmla="*/ 1295807 w 1791907"/>
                <a:gd name="connsiteY13" fmla="*/ 962265 h 1221998"/>
                <a:gd name="connsiteX14" fmla="*/ 1341527 w 1791907"/>
                <a:gd name="connsiteY14" fmla="*/ 1126095 h 1221998"/>
                <a:gd name="connsiteX15" fmla="*/ 1364387 w 1791907"/>
                <a:gd name="connsiteY15" fmla="*/ 1000365 h 1221998"/>
                <a:gd name="connsiteX16" fmla="*/ 1396242 w 1791907"/>
                <a:gd name="connsiteY16" fmla="*/ 1220148 h 1221998"/>
                <a:gd name="connsiteX17" fmla="*/ 1457887 w 1791907"/>
                <a:gd name="connsiteY17" fmla="*/ 1102371 h 1221998"/>
                <a:gd name="connsiteX18" fmla="*/ 1528727 w 1791907"/>
                <a:gd name="connsiteY18" fmla="*/ 1041213 h 1221998"/>
                <a:gd name="connsiteX19" fmla="*/ 1603606 w 1791907"/>
                <a:gd name="connsiteY19" fmla="*/ 1039648 h 1221998"/>
                <a:gd name="connsiteX20" fmla="*/ 1663804 w 1791907"/>
                <a:gd name="connsiteY20" fmla="*/ 1095417 h 1221998"/>
                <a:gd name="connsiteX21" fmla="*/ 1671424 w 1791907"/>
                <a:gd name="connsiteY21" fmla="*/ 908925 h 1221998"/>
                <a:gd name="connsiteX22" fmla="*/ 1670561 w 1791907"/>
                <a:gd name="connsiteY22" fmla="*/ 828207 h 1221998"/>
                <a:gd name="connsiteX23" fmla="*/ 1741577 w 1791907"/>
                <a:gd name="connsiteY23" fmla="*/ 893685 h 1221998"/>
                <a:gd name="connsiteX24" fmla="*/ 1701572 w 1791907"/>
                <a:gd name="connsiteY24" fmla="*/ 720330 h 1221998"/>
                <a:gd name="connsiteX25" fmla="*/ 1701572 w 1791907"/>
                <a:gd name="connsiteY25" fmla="*/ 619365 h 1221998"/>
                <a:gd name="connsiteX26" fmla="*/ 1781582 w 1791907"/>
                <a:gd name="connsiteY26" fmla="*/ 680325 h 1221998"/>
                <a:gd name="connsiteX27" fmla="*/ 1733957 w 1791907"/>
                <a:gd name="connsiteY27" fmla="*/ 550785 h 1221998"/>
                <a:gd name="connsiteX28" fmla="*/ 1667282 w 1791907"/>
                <a:gd name="connsiteY28" fmla="*/ 400290 h 1221998"/>
                <a:gd name="connsiteX29" fmla="*/ 1497737 w 1791907"/>
                <a:gd name="connsiteY29" fmla="*/ 223125 h 1221998"/>
                <a:gd name="connsiteX30" fmla="*/ 1364387 w 1791907"/>
                <a:gd name="connsiteY30" fmla="*/ 133590 h 1221998"/>
                <a:gd name="connsiteX31" fmla="*/ 1431606 w 1791907"/>
                <a:gd name="connsiteY31" fmla="*/ 132771 h 1221998"/>
                <a:gd name="connsiteX32" fmla="*/ 1532527 w 1791907"/>
                <a:gd name="connsiteY32" fmla="*/ 146372 h 1221998"/>
                <a:gd name="connsiteX33" fmla="*/ 1339622 w 1791907"/>
                <a:gd name="connsiteY33" fmla="*/ 66915 h 1221998"/>
                <a:gd name="connsiteX34" fmla="*/ 1128167 w 1791907"/>
                <a:gd name="connsiteY34" fmla="*/ 21195 h 1221998"/>
                <a:gd name="connsiteX35" fmla="*/ 918617 w 1791907"/>
                <a:gd name="connsiteY35" fmla="*/ 4050 h 1221998"/>
                <a:gd name="connsiteX36" fmla="*/ 668245 w 1791907"/>
                <a:gd name="connsiteY36" fmla="*/ 5140 h 1221998"/>
                <a:gd name="connsiteX37" fmla="*/ 480467 w 1791907"/>
                <a:gd name="connsiteY37" fmla="*/ 59295 h 1221998"/>
                <a:gd name="connsiteX38" fmla="*/ 352832 w 1791907"/>
                <a:gd name="connsiteY38" fmla="*/ 148830 h 1221998"/>
                <a:gd name="connsiteX39" fmla="*/ 301397 w 1791907"/>
                <a:gd name="connsiteY39" fmla="*/ 219315 h 1221998"/>
                <a:gd name="connsiteX40" fmla="*/ 227102 w 1791907"/>
                <a:gd name="connsiteY40" fmla="*/ 282180 h 1221998"/>
                <a:gd name="connsiteX41" fmla="*/ 160427 w 1791907"/>
                <a:gd name="connsiteY41" fmla="*/ 335520 h 1221998"/>
                <a:gd name="connsiteX42" fmla="*/ 82322 w 1791907"/>
                <a:gd name="connsiteY42" fmla="*/ 489825 h 1221998"/>
                <a:gd name="connsiteX43" fmla="*/ 17552 w 1791907"/>
                <a:gd name="connsiteY43" fmla="*/ 678420 h 1221998"/>
                <a:gd name="connsiteX44" fmla="*/ 2312 w 1791907"/>
                <a:gd name="connsiteY44" fmla="*/ 739380 h 1221998"/>
                <a:gd name="connsiteX45" fmla="*/ 57557 w 1791907"/>
                <a:gd name="connsiteY45" fmla="*/ 682230 h 1221998"/>
                <a:gd name="connsiteX46" fmla="*/ 55652 w 1791907"/>
                <a:gd name="connsiteY46" fmla="*/ 914640 h 1221998"/>
                <a:gd name="connsiteX47" fmla="*/ 68987 w 1791907"/>
                <a:gd name="connsiteY47" fmla="*/ 992745 h 1221998"/>
                <a:gd name="connsiteX48" fmla="*/ 97562 w 1791907"/>
                <a:gd name="connsiteY48" fmla="*/ 895590 h 1221998"/>
                <a:gd name="connsiteX49" fmla="*/ 143782 w 1791907"/>
                <a:gd name="connsiteY49" fmla="*/ 994650 h 1221998"/>
                <a:gd name="connsiteX50" fmla="*/ 175667 w 1791907"/>
                <a:gd name="connsiteY50" fmla="*/ 870825 h 1221998"/>
                <a:gd name="connsiteX51" fmla="*/ 238758 w 1791907"/>
                <a:gd name="connsiteY51" fmla="*/ 714889 h 1221998"/>
                <a:gd name="connsiteX52" fmla="*/ 248057 w 1791907"/>
                <a:gd name="connsiteY52" fmla="*/ 893685 h 1221998"/>
                <a:gd name="connsiteX53" fmla="*/ 321306 w 1791907"/>
                <a:gd name="connsiteY53" fmla="*/ 648759 h 1221998"/>
                <a:gd name="connsiteX54" fmla="*/ 333236 w 1791907"/>
                <a:gd name="connsiteY54" fmla="*/ 532276 h 1221998"/>
                <a:gd name="connsiteX55" fmla="*/ 377461 w 1791907"/>
                <a:gd name="connsiteY55" fmla="*/ 517853 h 1221998"/>
                <a:gd name="connsiteX56" fmla="*/ 507635 w 1791907"/>
                <a:gd name="connsiteY56" fmla="*/ 589156 h 1221998"/>
                <a:gd name="connsiteX0" fmla="*/ 507635 w 1791907"/>
                <a:gd name="connsiteY0" fmla="*/ 606435 h 1239277"/>
                <a:gd name="connsiteX1" fmla="*/ 543149 w 1791907"/>
                <a:gd name="connsiteY1" fmla="*/ 534591 h 1239277"/>
                <a:gd name="connsiteX2" fmla="*/ 611776 w 1791907"/>
                <a:gd name="connsiteY2" fmla="*/ 512544 h 1239277"/>
                <a:gd name="connsiteX3" fmla="*/ 629057 w 1791907"/>
                <a:gd name="connsiteY3" fmla="*/ 598544 h 1239277"/>
                <a:gd name="connsiteX4" fmla="*/ 669062 w 1791907"/>
                <a:gd name="connsiteY4" fmla="*/ 783329 h 1239277"/>
                <a:gd name="connsiteX5" fmla="*/ 754921 w 1791907"/>
                <a:gd name="connsiteY5" fmla="*/ 938722 h 1239277"/>
                <a:gd name="connsiteX6" fmla="*/ 750977 w 1791907"/>
                <a:gd name="connsiteY6" fmla="*/ 739514 h 1239277"/>
                <a:gd name="connsiteX7" fmla="*/ 777647 w 1791907"/>
                <a:gd name="connsiteY7" fmla="*/ 604259 h 1239277"/>
                <a:gd name="connsiteX8" fmla="*/ 925060 w 1791907"/>
                <a:gd name="connsiteY8" fmla="*/ 733271 h 1239277"/>
                <a:gd name="connsiteX9" fmla="*/ 1055505 w 1791907"/>
                <a:gd name="connsiteY9" fmla="*/ 951780 h 1239277"/>
                <a:gd name="connsiteX10" fmla="*/ 992912 w 1791907"/>
                <a:gd name="connsiteY10" fmla="*/ 745229 h 1239277"/>
                <a:gd name="connsiteX11" fmla="*/ 1194842 w 1791907"/>
                <a:gd name="connsiteY11" fmla="*/ 992879 h 1239277"/>
                <a:gd name="connsiteX12" fmla="*/ 1170077 w 1791907"/>
                <a:gd name="connsiteY12" fmla="*/ 870959 h 1239277"/>
                <a:gd name="connsiteX13" fmla="*/ 1295807 w 1791907"/>
                <a:gd name="connsiteY13" fmla="*/ 979544 h 1239277"/>
                <a:gd name="connsiteX14" fmla="*/ 1341527 w 1791907"/>
                <a:gd name="connsiteY14" fmla="*/ 1143374 h 1239277"/>
                <a:gd name="connsiteX15" fmla="*/ 1364387 w 1791907"/>
                <a:gd name="connsiteY15" fmla="*/ 1017644 h 1239277"/>
                <a:gd name="connsiteX16" fmla="*/ 1396242 w 1791907"/>
                <a:gd name="connsiteY16" fmla="*/ 1237427 h 1239277"/>
                <a:gd name="connsiteX17" fmla="*/ 1457887 w 1791907"/>
                <a:gd name="connsiteY17" fmla="*/ 1119650 h 1239277"/>
                <a:gd name="connsiteX18" fmla="*/ 1528727 w 1791907"/>
                <a:gd name="connsiteY18" fmla="*/ 1058492 h 1239277"/>
                <a:gd name="connsiteX19" fmla="*/ 1603606 w 1791907"/>
                <a:gd name="connsiteY19" fmla="*/ 1056927 h 1239277"/>
                <a:gd name="connsiteX20" fmla="*/ 1663804 w 1791907"/>
                <a:gd name="connsiteY20" fmla="*/ 1112696 h 1239277"/>
                <a:gd name="connsiteX21" fmla="*/ 1671424 w 1791907"/>
                <a:gd name="connsiteY21" fmla="*/ 926204 h 1239277"/>
                <a:gd name="connsiteX22" fmla="*/ 1670561 w 1791907"/>
                <a:gd name="connsiteY22" fmla="*/ 845486 h 1239277"/>
                <a:gd name="connsiteX23" fmla="*/ 1741577 w 1791907"/>
                <a:gd name="connsiteY23" fmla="*/ 910964 h 1239277"/>
                <a:gd name="connsiteX24" fmla="*/ 1701572 w 1791907"/>
                <a:gd name="connsiteY24" fmla="*/ 737609 h 1239277"/>
                <a:gd name="connsiteX25" fmla="*/ 1701572 w 1791907"/>
                <a:gd name="connsiteY25" fmla="*/ 636644 h 1239277"/>
                <a:gd name="connsiteX26" fmla="*/ 1781582 w 1791907"/>
                <a:gd name="connsiteY26" fmla="*/ 697604 h 1239277"/>
                <a:gd name="connsiteX27" fmla="*/ 1733957 w 1791907"/>
                <a:gd name="connsiteY27" fmla="*/ 568064 h 1239277"/>
                <a:gd name="connsiteX28" fmla="*/ 1667282 w 1791907"/>
                <a:gd name="connsiteY28" fmla="*/ 417569 h 1239277"/>
                <a:gd name="connsiteX29" fmla="*/ 1497737 w 1791907"/>
                <a:gd name="connsiteY29" fmla="*/ 240404 h 1239277"/>
                <a:gd name="connsiteX30" fmla="*/ 1364387 w 1791907"/>
                <a:gd name="connsiteY30" fmla="*/ 150869 h 1239277"/>
                <a:gd name="connsiteX31" fmla="*/ 1431606 w 1791907"/>
                <a:gd name="connsiteY31" fmla="*/ 150050 h 1239277"/>
                <a:gd name="connsiteX32" fmla="*/ 1532527 w 1791907"/>
                <a:gd name="connsiteY32" fmla="*/ 163651 h 1239277"/>
                <a:gd name="connsiteX33" fmla="*/ 1339622 w 1791907"/>
                <a:gd name="connsiteY33" fmla="*/ 84194 h 1239277"/>
                <a:gd name="connsiteX34" fmla="*/ 1128167 w 1791907"/>
                <a:gd name="connsiteY34" fmla="*/ 38474 h 1239277"/>
                <a:gd name="connsiteX35" fmla="*/ 933812 w 1791907"/>
                <a:gd name="connsiteY35" fmla="*/ 377 h 1239277"/>
                <a:gd name="connsiteX36" fmla="*/ 668245 w 1791907"/>
                <a:gd name="connsiteY36" fmla="*/ 22419 h 1239277"/>
                <a:gd name="connsiteX37" fmla="*/ 480467 w 1791907"/>
                <a:gd name="connsiteY37" fmla="*/ 76574 h 1239277"/>
                <a:gd name="connsiteX38" fmla="*/ 352832 w 1791907"/>
                <a:gd name="connsiteY38" fmla="*/ 166109 h 1239277"/>
                <a:gd name="connsiteX39" fmla="*/ 301397 w 1791907"/>
                <a:gd name="connsiteY39" fmla="*/ 236594 h 1239277"/>
                <a:gd name="connsiteX40" fmla="*/ 227102 w 1791907"/>
                <a:gd name="connsiteY40" fmla="*/ 299459 h 1239277"/>
                <a:gd name="connsiteX41" fmla="*/ 160427 w 1791907"/>
                <a:gd name="connsiteY41" fmla="*/ 352799 h 1239277"/>
                <a:gd name="connsiteX42" fmla="*/ 82322 w 1791907"/>
                <a:gd name="connsiteY42" fmla="*/ 507104 h 1239277"/>
                <a:gd name="connsiteX43" fmla="*/ 17552 w 1791907"/>
                <a:gd name="connsiteY43" fmla="*/ 695699 h 1239277"/>
                <a:gd name="connsiteX44" fmla="*/ 2312 w 1791907"/>
                <a:gd name="connsiteY44" fmla="*/ 756659 h 1239277"/>
                <a:gd name="connsiteX45" fmla="*/ 57557 w 1791907"/>
                <a:gd name="connsiteY45" fmla="*/ 699509 h 1239277"/>
                <a:gd name="connsiteX46" fmla="*/ 55652 w 1791907"/>
                <a:gd name="connsiteY46" fmla="*/ 931919 h 1239277"/>
                <a:gd name="connsiteX47" fmla="*/ 68987 w 1791907"/>
                <a:gd name="connsiteY47" fmla="*/ 1010024 h 1239277"/>
                <a:gd name="connsiteX48" fmla="*/ 97562 w 1791907"/>
                <a:gd name="connsiteY48" fmla="*/ 912869 h 1239277"/>
                <a:gd name="connsiteX49" fmla="*/ 143782 w 1791907"/>
                <a:gd name="connsiteY49" fmla="*/ 1011929 h 1239277"/>
                <a:gd name="connsiteX50" fmla="*/ 175667 w 1791907"/>
                <a:gd name="connsiteY50" fmla="*/ 888104 h 1239277"/>
                <a:gd name="connsiteX51" fmla="*/ 238758 w 1791907"/>
                <a:gd name="connsiteY51" fmla="*/ 732168 h 1239277"/>
                <a:gd name="connsiteX52" fmla="*/ 248057 w 1791907"/>
                <a:gd name="connsiteY52" fmla="*/ 910964 h 1239277"/>
                <a:gd name="connsiteX53" fmla="*/ 321306 w 1791907"/>
                <a:gd name="connsiteY53" fmla="*/ 666038 h 1239277"/>
                <a:gd name="connsiteX54" fmla="*/ 333236 w 1791907"/>
                <a:gd name="connsiteY54" fmla="*/ 549555 h 1239277"/>
                <a:gd name="connsiteX55" fmla="*/ 377461 w 1791907"/>
                <a:gd name="connsiteY55" fmla="*/ 535132 h 1239277"/>
                <a:gd name="connsiteX56" fmla="*/ 507635 w 1791907"/>
                <a:gd name="connsiteY56" fmla="*/ 606435 h 1239277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1055505 w 1791907"/>
                <a:gd name="connsiteY9" fmla="*/ 951435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95807 w 1791907"/>
                <a:gd name="connsiteY13" fmla="*/ 979199 h 1238932"/>
                <a:gd name="connsiteX14" fmla="*/ 1341527 w 1791907"/>
                <a:gd name="connsiteY14" fmla="*/ 1143029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7282 w 1791907"/>
                <a:gd name="connsiteY28" fmla="*/ 417224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1055505 w 1791907"/>
                <a:gd name="connsiteY9" fmla="*/ 951435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95807 w 1791907"/>
                <a:gd name="connsiteY13" fmla="*/ 979199 h 1238932"/>
                <a:gd name="connsiteX14" fmla="*/ 1341527 w 1791907"/>
                <a:gd name="connsiteY14" fmla="*/ 1143029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1055505 w 1791907"/>
                <a:gd name="connsiteY9" fmla="*/ 951435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95807 w 1791907"/>
                <a:gd name="connsiteY13" fmla="*/ 979199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1055505 w 1791907"/>
                <a:gd name="connsiteY9" fmla="*/ 951435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85612 w 1791907"/>
                <a:gd name="connsiteY9" fmla="*/ 927490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85612 w 1791907"/>
                <a:gd name="connsiteY9" fmla="*/ 927490 h 1238932"/>
                <a:gd name="connsiteX10" fmla="*/ 1035457 w 1791907"/>
                <a:gd name="connsiteY10" fmla="*/ 759849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55223 w 1791907"/>
                <a:gd name="connsiteY9" fmla="*/ 915516 h 1238932"/>
                <a:gd name="connsiteX10" fmla="*/ 1035457 w 1791907"/>
                <a:gd name="connsiteY10" fmla="*/ 759849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55223 w 1791907"/>
                <a:gd name="connsiteY9" fmla="*/ 915516 h 1238932"/>
                <a:gd name="connsiteX10" fmla="*/ 1035457 w 1791907"/>
                <a:gd name="connsiteY10" fmla="*/ 759849 h 1238932"/>
                <a:gd name="connsiteX11" fmla="*/ 1194842 w 1791907"/>
                <a:gd name="connsiteY11" fmla="*/ 992534 h 1238932"/>
                <a:gd name="connsiteX12" fmla="*/ 1170077 w 1791907"/>
                <a:gd name="connsiteY12" fmla="*/ 834695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55223 w 1791907"/>
                <a:gd name="connsiteY9" fmla="*/ 915516 h 1238932"/>
                <a:gd name="connsiteX10" fmla="*/ 1035457 w 1791907"/>
                <a:gd name="connsiteY10" fmla="*/ 759849 h 1238932"/>
                <a:gd name="connsiteX11" fmla="*/ 1112793 w 1791907"/>
                <a:gd name="connsiteY11" fmla="*/ 947635 h 1238932"/>
                <a:gd name="connsiteX12" fmla="*/ 1170077 w 1791907"/>
                <a:gd name="connsiteY12" fmla="*/ 834695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35457 w 1791907"/>
                <a:gd name="connsiteY10" fmla="*/ 759849 h 1238932"/>
                <a:gd name="connsiteX11" fmla="*/ 1112793 w 1791907"/>
                <a:gd name="connsiteY11" fmla="*/ 947635 h 1238932"/>
                <a:gd name="connsiteX12" fmla="*/ 1170077 w 1791907"/>
                <a:gd name="connsiteY12" fmla="*/ 834695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70077 w 1791907"/>
                <a:gd name="connsiteY12" fmla="*/ 834695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9339 w 1791907"/>
                <a:gd name="connsiteY13" fmla="*/ 934301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866504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866504 h 1238932"/>
                <a:gd name="connsiteX0" fmla="*/ 507635 w 1791907"/>
                <a:gd name="connsiteY0" fmla="*/ 866504 h 1238932"/>
                <a:gd name="connsiteX1" fmla="*/ 521877 w 1791907"/>
                <a:gd name="connsiteY1" fmla="*/ 683909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866504 h 1238932"/>
                <a:gd name="connsiteX0" fmla="*/ 507635 w 1791907"/>
                <a:gd name="connsiteY0" fmla="*/ 866504 h 1238932"/>
                <a:gd name="connsiteX1" fmla="*/ 521877 w 1791907"/>
                <a:gd name="connsiteY1" fmla="*/ 683909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429121 w 1791907"/>
                <a:gd name="connsiteY55" fmla="*/ 693429 h 1238932"/>
                <a:gd name="connsiteX56" fmla="*/ 507635 w 1791907"/>
                <a:gd name="connsiteY56" fmla="*/ 866504 h 1238932"/>
                <a:gd name="connsiteX0" fmla="*/ 507635 w 1791907"/>
                <a:gd name="connsiteY0" fmla="*/ 866504 h 1238932"/>
                <a:gd name="connsiteX1" fmla="*/ 521877 w 1791907"/>
                <a:gd name="connsiteY1" fmla="*/ 683909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98732 w 1791907"/>
                <a:gd name="connsiteY55" fmla="*/ 699417 h 1238932"/>
                <a:gd name="connsiteX56" fmla="*/ 507635 w 1791907"/>
                <a:gd name="connsiteY56" fmla="*/ 866504 h 1238932"/>
                <a:gd name="connsiteX0" fmla="*/ 507635 w 1791907"/>
                <a:gd name="connsiteY0" fmla="*/ 866504 h 1238932"/>
                <a:gd name="connsiteX1" fmla="*/ 521877 w 1791907"/>
                <a:gd name="connsiteY1" fmla="*/ 683909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60586 w 1791907"/>
                <a:gd name="connsiteY54" fmla="*/ 567170 h 1238932"/>
                <a:gd name="connsiteX55" fmla="*/ 398732 w 1791907"/>
                <a:gd name="connsiteY55" fmla="*/ 699417 h 1238932"/>
                <a:gd name="connsiteX56" fmla="*/ 507635 w 1791907"/>
                <a:gd name="connsiteY56" fmla="*/ 866504 h 1238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791907" h="1238932">
                  <a:moveTo>
                    <a:pt x="507635" y="866504"/>
                  </a:moveTo>
                  <a:cubicBezTo>
                    <a:pt x="528159" y="863919"/>
                    <a:pt x="504520" y="742960"/>
                    <a:pt x="521877" y="683909"/>
                  </a:cubicBezTo>
                  <a:cubicBezTo>
                    <a:pt x="539234" y="624858"/>
                    <a:pt x="593913" y="526484"/>
                    <a:pt x="611776" y="512199"/>
                  </a:cubicBezTo>
                  <a:cubicBezTo>
                    <a:pt x="629639" y="497914"/>
                    <a:pt x="619509" y="553068"/>
                    <a:pt x="629057" y="598199"/>
                  </a:cubicBezTo>
                  <a:cubicBezTo>
                    <a:pt x="638605" y="643330"/>
                    <a:pt x="648085" y="726288"/>
                    <a:pt x="669062" y="782984"/>
                  </a:cubicBezTo>
                  <a:cubicBezTo>
                    <a:pt x="690039" y="839680"/>
                    <a:pt x="741269" y="945679"/>
                    <a:pt x="754921" y="938377"/>
                  </a:cubicBezTo>
                  <a:cubicBezTo>
                    <a:pt x="768573" y="931075"/>
                    <a:pt x="747189" y="794913"/>
                    <a:pt x="750977" y="739169"/>
                  </a:cubicBezTo>
                  <a:cubicBezTo>
                    <a:pt x="754765" y="683425"/>
                    <a:pt x="755217" y="610941"/>
                    <a:pt x="777647" y="603914"/>
                  </a:cubicBezTo>
                  <a:cubicBezTo>
                    <a:pt x="800077" y="596887"/>
                    <a:pt x="855959" y="645072"/>
                    <a:pt x="885555" y="697006"/>
                  </a:cubicBezTo>
                  <a:cubicBezTo>
                    <a:pt x="915151" y="748940"/>
                    <a:pt x="935811" y="910530"/>
                    <a:pt x="955223" y="915516"/>
                  </a:cubicBezTo>
                  <a:cubicBezTo>
                    <a:pt x="974635" y="920502"/>
                    <a:pt x="975767" y="721571"/>
                    <a:pt x="1002029" y="726924"/>
                  </a:cubicBezTo>
                  <a:cubicBezTo>
                    <a:pt x="1028291" y="732277"/>
                    <a:pt x="1085291" y="940150"/>
                    <a:pt x="1112793" y="947635"/>
                  </a:cubicBezTo>
                  <a:cubicBezTo>
                    <a:pt x="1140295" y="955121"/>
                    <a:pt x="1144134" y="781044"/>
                    <a:pt x="1167039" y="771837"/>
                  </a:cubicBezTo>
                  <a:cubicBezTo>
                    <a:pt x="1189944" y="762631"/>
                    <a:pt x="1232283" y="842005"/>
                    <a:pt x="1250222" y="892396"/>
                  </a:cubicBezTo>
                  <a:cubicBezTo>
                    <a:pt x="1268161" y="942787"/>
                    <a:pt x="1255645" y="1053367"/>
                    <a:pt x="1274672" y="1074184"/>
                  </a:cubicBezTo>
                  <a:cubicBezTo>
                    <a:pt x="1293699" y="1095001"/>
                    <a:pt x="1344125" y="990149"/>
                    <a:pt x="1364387" y="1017299"/>
                  </a:cubicBezTo>
                  <a:cubicBezTo>
                    <a:pt x="1384649" y="1044449"/>
                    <a:pt x="1380659" y="1220081"/>
                    <a:pt x="1396242" y="1237082"/>
                  </a:cubicBezTo>
                  <a:cubicBezTo>
                    <a:pt x="1411825" y="1254083"/>
                    <a:pt x="1435806" y="1149127"/>
                    <a:pt x="1457887" y="1119305"/>
                  </a:cubicBezTo>
                  <a:cubicBezTo>
                    <a:pt x="1479968" y="1089483"/>
                    <a:pt x="1504441" y="1068601"/>
                    <a:pt x="1528727" y="1058147"/>
                  </a:cubicBezTo>
                  <a:cubicBezTo>
                    <a:pt x="1553013" y="1047693"/>
                    <a:pt x="1553404" y="1039242"/>
                    <a:pt x="1603606" y="1056582"/>
                  </a:cubicBezTo>
                  <a:cubicBezTo>
                    <a:pt x="1653808" y="1073922"/>
                    <a:pt x="1652501" y="1134138"/>
                    <a:pt x="1663804" y="1112351"/>
                  </a:cubicBezTo>
                  <a:cubicBezTo>
                    <a:pt x="1675107" y="1090564"/>
                    <a:pt x="1670298" y="970394"/>
                    <a:pt x="1671424" y="925859"/>
                  </a:cubicBezTo>
                  <a:cubicBezTo>
                    <a:pt x="1672550" y="881324"/>
                    <a:pt x="1658869" y="847681"/>
                    <a:pt x="1670561" y="845141"/>
                  </a:cubicBezTo>
                  <a:cubicBezTo>
                    <a:pt x="1682253" y="842601"/>
                    <a:pt x="1736409" y="928598"/>
                    <a:pt x="1741577" y="910619"/>
                  </a:cubicBezTo>
                  <a:cubicBezTo>
                    <a:pt x="1746745" y="892640"/>
                    <a:pt x="1708240" y="782984"/>
                    <a:pt x="1701572" y="737264"/>
                  </a:cubicBezTo>
                  <a:cubicBezTo>
                    <a:pt x="1694905" y="691544"/>
                    <a:pt x="1688237" y="642966"/>
                    <a:pt x="1701572" y="636299"/>
                  </a:cubicBezTo>
                  <a:cubicBezTo>
                    <a:pt x="1714907" y="629632"/>
                    <a:pt x="1825715" y="765839"/>
                    <a:pt x="1781582" y="697259"/>
                  </a:cubicBezTo>
                  <a:cubicBezTo>
                    <a:pt x="1737449" y="628679"/>
                    <a:pt x="1754020" y="614890"/>
                    <a:pt x="1733957" y="567719"/>
                  </a:cubicBezTo>
                  <a:cubicBezTo>
                    <a:pt x="1713894" y="520548"/>
                    <a:pt x="1700574" y="468841"/>
                    <a:pt x="1661204" y="414231"/>
                  </a:cubicBezTo>
                  <a:cubicBezTo>
                    <a:pt x="1621834" y="359621"/>
                    <a:pt x="1547206" y="284010"/>
                    <a:pt x="1497737" y="240059"/>
                  </a:cubicBezTo>
                  <a:cubicBezTo>
                    <a:pt x="1448268" y="196108"/>
                    <a:pt x="1375409" y="165583"/>
                    <a:pt x="1364387" y="150524"/>
                  </a:cubicBezTo>
                  <a:cubicBezTo>
                    <a:pt x="1353365" y="135465"/>
                    <a:pt x="1403583" y="147575"/>
                    <a:pt x="1431606" y="149705"/>
                  </a:cubicBezTo>
                  <a:cubicBezTo>
                    <a:pt x="1459629" y="151835"/>
                    <a:pt x="1547858" y="174282"/>
                    <a:pt x="1532527" y="163306"/>
                  </a:cubicBezTo>
                  <a:cubicBezTo>
                    <a:pt x="1517196" y="152330"/>
                    <a:pt x="1401444" y="106707"/>
                    <a:pt x="1339622" y="83849"/>
                  </a:cubicBezTo>
                  <a:cubicBezTo>
                    <a:pt x="1277800" y="60991"/>
                    <a:pt x="1229229" y="40124"/>
                    <a:pt x="1161594" y="26155"/>
                  </a:cubicBezTo>
                  <a:cubicBezTo>
                    <a:pt x="1093959" y="12186"/>
                    <a:pt x="1016037" y="712"/>
                    <a:pt x="933812" y="32"/>
                  </a:cubicBezTo>
                  <a:cubicBezTo>
                    <a:pt x="851587" y="-648"/>
                    <a:pt x="743803" y="9374"/>
                    <a:pt x="668245" y="22074"/>
                  </a:cubicBezTo>
                  <a:cubicBezTo>
                    <a:pt x="592688" y="34774"/>
                    <a:pt x="533036" y="52281"/>
                    <a:pt x="480467" y="76229"/>
                  </a:cubicBezTo>
                  <a:cubicBezTo>
                    <a:pt x="427898" y="100177"/>
                    <a:pt x="382677" y="139094"/>
                    <a:pt x="352832" y="165764"/>
                  </a:cubicBezTo>
                  <a:cubicBezTo>
                    <a:pt x="322987" y="192434"/>
                    <a:pt x="322352" y="214024"/>
                    <a:pt x="301397" y="236249"/>
                  </a:cubicBezTo>
                  <a:cubicBezTo>
                    <a:pt x="280442" y="258474"/>
                    <a:pt x="250597" y="279747"/>
                    <a:pt x="227102" y="299114"/>
                  </a:cubicBezTo>
                  <a:cubicBezTo>
                    <a:pt x="203607" y="318481"/>
                    <a:pt x="184557" y="317846"/>
                    <a:pt x="160427" y="352454"/>
                  </a:cubicBezTo>
                  <a:cubicBezTo>
                    <a:pt x="136297" y="387062"/>
                    <a:pt x="106134" y="449609"/>
                    <a:pt x="82322" y="506759"/>
                  </a:cubicBezTo>
                  <a:cubicBezTo>
                    <a:pt x="58510" y="563909"/>
                    <a:pt x="30887" y="653762"/>
                    <a:pt x="17552" y="695354"/>
                  </a:cubicBezTo>
                  <a:cubicBezTo>
                    <a:pt x="4217" y="736946"/>
                    <a:pt x="-4355" y="755679"/>
                    <a:pt x="2312" y="756314"/>
                  </a:cubicBezTo>
                  <a:cubicBezTo>
                    <a:pt x="8979" y="756949"/>
                    <a:pt x="48667" y="669954"/>
                    <a:pt x="57557" y="699164"/>
                  </a:cubicBezTo>
                  <a:cubicBezTo>
                    <a:pt x="66447" y="728374"/>
                    <a:pt x="53747" y="879822"/>
                    <a:pt x="55652" y="931574"/>
                  </a:cubicBezTo>
                  <a:cubicBezTo>
                    <a:pt x="57557" y="983326"/>
                    <a:pt x="62002" y="1012854"/>
                    <a:pt x="68987" y="1009679"/>
                  </a:cubicBezTo>
                  <a:cubicBezTo>
                    <a:pt x="75972" y="1006504"/>
                    <a:pt x="85096" y="912207"/>
                    <a:pt x="97562" y="912524"/>
                  </a:cubicBezTo>
                  <a:cubicBezTo>
                    <a:pt x="110028" y="912841"/>
                    <a:pt x="130764" y="1015712"/>
                    <a:pt x="143782" y="1011584"/>
                  </a:cubicBezTo>
                  <a:cubicBezTo>
                    <a:pt x="156799" y="1007457"/>
                    <a:pt x="159838" y="934386"/>
                    <a:pt x="175667" y="887759"/>
                  </a:cubicBezTo>
                  <a:cubicBezTo>
                    <a:pt x="191496" y="841132"/>
                    <a:pt x="226693" y="728013"/>
                    <a:pt x="238758" y="731823"/>
                  </a:cubicBezTo>
                  <a:cubicBezTo>
                    <a:pt x="250823" y="735633"/>
                    <a:pt x="234299" y="921641"/>
                    <a:pt x="248057" y="910619"/>
                  </a:cubicBezTo>
                  <a:cubicBezTo>
                    <a:pt x="261815" y="899597"/>
                    <a:pt x="302551" y="722934"/>
                    <a:pt x="321306" y="665693"/>
                  </a:cubicBezTo>
                  <a:cubicBezTo>
                    <a:pt x="340061" y="608452"/>
                    <a:pt x="344076" y="593840"/>
                    <a:pt x="360586" y="567170"/>
                  </a:cubicBezTo>
                  <a:cubicBezTo>
                    <a:pt x="377096" y="540500"/>
                    <a:pt x="374224" y="649528"/>
                    <a:pt x="398732" y="699417"/>
                  </a:cubicBezTo>
                  <a:cubicBezTo>
                    <a:pt x="423240" y="749306"/>
                    <a:pt x="487111" y="869089"/>
                    <a:pt x="507635" y="866504"/>
                  </a:cubicBezTo>
                  <a:close/>
                </a:path>
              </a:pathLst>
            </a:custGeom>
            <a:solidFill>
              <a:schemeClr val="accent4">
                <a:lumMod val="50000"/>
              </a:schemeClr>
            </a:solidFill>
            <a:ln>
              <a:noFill/>
            </a:ln>
            <a:effectLst/>
            <a:sp3d prstMaterial="softEdge">
              <a:bevelT w="1714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69" name="Oval 68">
              <a:extLst>
                <a:ext uri="{FF2B5EF4-FFF2-40B4-BE49-F238E27FC236}">
                  <a16:creationId xmlns:a16="http://schemas.microsoft.com/office/drawing/2014/main" id="{615DC9CA-5EFE-416E-80A3-358C5A98BBD6}"/>
                </a:ext>
              </a:extLst>
            </p:cNvPr>
            <p:cNvSpPr/>
            <p:nvPr/>
          </p:nvSpPr>
          <p:spPr>
            <a:xfrm>
              <a:off x="5536155" y="2556320"/>
              <a:ext cx="152057" cy="166441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mc:AlternateContent xmlns:mc="http://schemas.openxmlformats.org/markup-compatibility/2006" xmlns:p14="http://schemas.microsoft.com/office/powerpoint/2010/main">
          <mc:Choice Requires="p14">
            <p:contentPart p14:bwMode="auto" r:id="rId7">
              <p14:nvContentPartPr>
                <p14:cNvPr id="70" name="Ink 69">
                  <a:extLst>
                    <a:ext uri="{FF2B5EF4-FFF2-40B4-BE49-F238E27FC236}">
                      <a16:creationId xmlns:a16="http://schemas.microsoft.com/office/drawing/2014/main" id="{A9C5B037-6540-4973-A7A2-FF46427137A9}"/>
                    </a:ext>
                  </a:extLst>
                </p14:cNvPr>
                <p14:cNvContentPartPr/>
                <p14:nvPr/>
              </p14:nvContentPartPr>
              <p14:xfrm>
                <a:off x="5800799" y="2815191"/>
                <a:ext cx="28440" cy="42480"/>
              </p14:xfrm>
            </p:contentPart>
          </mc:Choice>
          <mc:Fallback xmlns="">
            <p:pic>
              <p:nvPicPr>
                <p:cNvPr id="70" name="Ink 69">
                  <a:extLst>
                    <a:ext uri="{FF2B5EF4-FFF2-40B4-BE49-F238E27FC236}">
                      <a16:creationId xmlns:a16="http://schemas.microsoft.com/office/drawing/2014/main" id="{A9C5B037-6540-4973-A7A2-FF46427137A9}"/>
                    </a:ext>
                  </a:extLst>
                </p:cNvPr>
                <p:cNvPicPr/>
                <p:nvPr/>
              </p:nvPicPr>
              <p:blipFill>
                <a:blip r:embed="rId8"/>
                <a:stretch>
                  <a:fillRect/>
                </a:stretch>
              </p:blipFill>
              <p:spPr>
                <a:xfrm>
                  <a:off x="5787384" y="2801916"/>
                  <a:ext cx="54734" cy="68499"/>
                </a:xfrm>
                <a:prstGeom prst="rect">
                  <a:avLst/>
                </a:prstGeom>
              </p:spPr>
            </p:pic>
          </mc:Fallback>
        </mc:AlternateContent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ACC06885-430C-4639-BDB2-ED1883DAAADB}"/>
                </a:ext>
              </a:extLst>
            </p:cNvPr>
            <p:cNvSpPr/>
            <p:nvPr/>
          </p:nvSpPr>
          <p:spPr>
            <a:xfrm>
              <a:off x="6505457" y="2702496"/>
              <a:ext cx="112118" cy="164403"/>
            </a:xfrm>
            <a:custGeom>
              <a:avLst/>
              <a:gdLst>
                <a:gd name="connsiteX0" fmla="*/ 4594 w 97508"/>
                <a:gd name="connsiteY0" fmla="*/ 140638 h 174793"/>
                <a:gd name="connsiteX1" fmla="*/ 4594 w 97508"/>
                <a:gd name="connsiteY1" fmla="*/ 78907 h 174793"/>
                <a:gd name="connsiteX2" fmla="*/ 37389 w 97508"/>
                <a:gd name="connsiteY2" fmla="*/ 7529 h 174793"/>
                <a:gd name="connsiteX3" fmla="*/ 95263 w 97508"/>
                <a:gd name="connsiteY3" fmla="*/ 5600 h 174793"/>
                <a:gd name="connsiteX4" fmla="*/ 81759 w 97508"/>
                <a:gd name="connsiteY4" fmla="*/ 38395 h 174793"/>
                <a:gd name="connsiteX5" fmla="*/ 45106 w 97508"/>
                <a:gd name="connsiteY5" fmla="*/ 65403 h 174793"/>
                <a:gd name="connsiteX6" fmla="*/ 64397 w 97508"/>
                <a:gd name="connsiteY6" fmla="*/ 113631 h 174793"/>
                <a:gd name="connsiteX7" fmla="*/ 45106 w 97508"/>
                <a:gd name="connsiteY7" fmla="*/ 173433 h 174793"/>
                <a:gd name="connsiteX8" fmla="*/ 4594 w 97508"/>
                <a:gd name="connsiteY8" fmla="*/ 140638 h 174793"/>
                <a:gd name="connsiteX0" fmla="*/ 4721 w 97635"/>
                <a:gd name="connsiteY0" fmla="*/ 140638 h 169258"/>
                <a:gd name="connsiteX1" fmla="*/ 4721 w 97635"/>
                <a:gd name="connsiteY1" fmla="*/ 78907 h 169258"/>
                <a:gd name="connsiteX2" fmla="*/ 37516 w 97635"/>
                <a:gd name="connsiteY2" fmla="*/ 7529 h 169258"/>
                <a:gd name="connsiteX3" fmla="*/ 95390 w 97635"/>
                <a:gd name="connsiteY3" fmla="*/ 5600 h 169258"/>
                <a:gd name="connsiteX4" fmla="*/ 81886 w 97635"/>
                <a:gd name="connsiteY4" fmla="*/ 38395 h 169258"/>
                <a:gd name="connsiteX5" fmla="*/ 45233 w 97635"/>
                <a:gd name="connsiteY5" fmla="*/ 65403 h 169258"/>
                <a:gd name="connsiteX6" fmla="*/ 64524 w 97635"/>
                <a:gd name="connsiteY6" fmla="*/ 113631 h 169258"/>
                <a:gd name="connsiteX7" fmla="*/ 47163 w 97635"/>
                <a:gd name="connsiteY7" fmla="*/ 167646 h 169258"/>
                <a:gd name="connsiteX8" fmla="*/ 4721 w 97635"/>
                <a:gd name="connsiteY8" fmla="*/ 140638 h 169258"/>
                <a:gd name="connsiteX0" fmla="*/ 7132 w 100046"/>
                <a:gd name="connsiteY0" fmla="*/ 140638 h 169258"/>
                <a:gd name="connsiteX1" fmla="*/ 7132 w 100046"/>
                <a:gd name="connsiteY1" fmla="*/ 78907 h 169258"/>
                <a:gd name="connsiteX2" fmla="*/ 39927 w 100046"/>
                <a:gd name="connsiteY2" fmla="*/ 7529 h 169258"/>
                <a:gd name="connsiteX3" fmla="*/ 97801 w 100046"/>
                <a:gd name="connsiteY3" fmla="*/ 5600 h 169258"/>
                <a:gd name="connsiteX4" fmla="*/ 84297 w 100046"/>
                <a:gd name="connsiteY4" fmla="*/ 38395 h 169258"/>
                <a:gd name="connsiteX5" fmla="*/ 47644 w 100046"/>
                <a:gd name="connsiteY5" fmla="*/ 65403 h 169258"/>
                <a:gd name="connsiteX6" fmla="*/ 66935 w 100046"/>
                <a:gd name="connsiteY6" fmla="*/ 113631 h 169258"/>
                <a:gd name="connsiteX7" fmla="*/ 49574 w 100046"/>
                <a:gd name="connsiteY7" fmla="*/ 167646 h 169258"/>
                <a:gd name="connsiteX8" fmla="*/ 7132 w 100046"/>
                <a:gd name="connsiteY8" fmla="*/ 140638 h 169258"/>
                <a:gd name="connsiteX0" fmla="*/ 4170 w 112517"/>
                <a:gd name="connsiteY0" fmla="*/ 154142 h 170508"/>
                <a:gd name="connsiteX1" fmla="*/ 19603 w 112517"/>
                <a:gd name="connsiteY1" fmla="*/ 78907 h 170508"/>
                <a:gd name="connsiteX2" fmla="*/ 52398 w 112517"/>
                <a:gd name="connsiteY2" fmla="*/ 7529 h 170508"/>
                <a:gd name="connsiteX3" fmla="*/ 110272 w 112517"/>
                <a:gd name="connsiteY3" fmla="*/ 5600 h 170508"/>
                <a:gd name="connsiteX4" fmla="*/ 96768 w 112517"/>
                <a:gd name="connsiteY4" fmla="*/ 38395 h 170508"/>
                <a:gd name="connsiteX5" fmla="*/ 60115 w 112517"/>
                <a:gd name="connsiteY5" fmla="*/ 65403 h 170508"/>
                <a:gd name="connsiteX6" fmla="*/ 79406 w 112517"/>
                <a:gd name="connsiteY6" fmla="*/ 113631 h 170508"/>
                <a:gd name="connsiteX7" fmla="*/ 62045 w 112517"/>
                <a:gd name="connsiteY7" fmla="*/ 167646 h 170508"/>
                <a:gd name="connsiteX8" fmla="*/ 4170 w 112517"/>
                <a:gd name="connsiteY8" fmla="*/ 154142 h 170508"/>
                <a:gd name="connsiteX0" fmla="*/ 4954 w 107513"/>
                <a:gd name="connsiteY0" fmla="*/ 154142 h 170508"/>
                <a:gd name="connsiteX1" fmla="*/ 14599 w 107513"/>
                <a:gd name="connsiteY1" fmla="*/ 78907 h 170508"/>
                <a:gd name="connsiteX2" fmla="*/ 47394 w 107513"/>
                <a:gd name="connsiteY2" fmla="*/ 7529 h 170508"/>
                <a:gd name="connsiteX3" fmla="*/ 105268 w 107513"/>
                <a:gd name="connsiteY3" fmla="*/ 5600 h 170508"/>
                <a:gd name="connsiteX4" fmla="*/ 91764 w 107513"/>
                <a:gd name="connsiteY4" fmla="*/ 38395 h 170508"/>
                <a:gd name="connsiteX5" fmla="*/ 55111 w 107513"/>
                <a:gd name="connsiteY5" fmla="*/ 65403 h 170508"/>
                <a:gd name="connsiteX6" fmla="*/ 74402 w 107513"/>
                <a:gd name="connsiteY6" fmla="*/ 113631 h 170508"/>
                <a:gd name="connsiteX7" fmla="*/ 57041 w 107513"/>
                <a:gd name="connsiteY7" fmla="*/ 167646 h 170508"/>
                <a:gd name="connsiteX8" fmla="*/ 4954 w 107513"/>
                <a:gd name="connsiteY8" fmla="*/ 154142 h 170508"/>
                <a:gd name="connsiteX0" fmla="*/ 2473 w 105032"/>
                <a:gd name="connsiteY0" fmla="*/ 154142 h 170508"/>
                <a:gd name="connsiteX1" fmla="*/ 12118 w 105032"/>
                <a:gd name="connsiteY1" fmla="*/ 78907 h 170508"/>
                <a:gd name="connsiteX2" fmla="*/ 44913 w 105032"/>
                <a:gd name="connsiteY2" fmla="*/ 7529 h 170508"/>
                <a:gd name="connsiteX3" fmla="*/ 102787 w 105032"/>
                <a:gd name="connsiteY3" fmla="*/ 5600 h 170508"/>
                <a:gd name="connsiteX4" fmla="*/ 89283 w 105032"/>
                <a:gd name="connsiteY4" fmla="*/ 38395 h 170508"/>
                <a:gd name="connsiteX5" fmla="*/ 52630 w 105032"/>
                <a:gd name="connsiteY5" fmla="*/ 65403 h 170508"/>
                <a:gd name="connsiteX6" fmla="*/ 71921 w 105032"/>
                <a:gd name="connsiteY6" fmla="*/ 113631 h 170508"/>
                <a:gd name="connsiteX7" fmla="*/ 54560 w 105032"/>
                <a:gd name="connsiteY7" fmla="*/ 167646 h 170508"/>
                <a:gd name="connsiteX8" fmla="*/ 2473 w 105032"/>
                <a:gd name="connsiteY8" fmla="*/ 154142 h 170508"/>
                <a:gd name="connsiteX0" fmla="*/ 2473 w 103798"/>
                <a:gd name="connsiteY0" fmla="*/ 153515 h 169881"/>
                <a:gd name="connsiteX1" fmla="*/ 12118 w 103798"/>
                <a:gd name="connsiteY1" fmla="*/ 78280 h 169881"/>
                <a:gd name="connsiteX2" fmla="*/ 44913 w 103798"/>
                <a:gd name="connsiteY2" fmla="*/ 6902 h 169881"/>
                <a:gd name="connsiteX3" fmla="*/ 102787 w 103798"/>
                <a:gd name="connsiteY3" fmla="*/ 4973 h 169881"/>
                <a:gd name="connsiteX4" fmla="*/ 79637 w 103798"/>
                <a:gd name="connsiteY4" fmla="*/ 26194 h 169881"/>
                <a:gd name="connsiteX5" fmla="*/ 52630 w 103798"/>
                <a:gd name="connsiteY5" fmla="*/ 64776 h 169881"/>
                <a:gd name="connsiteX6" fmla="*/ 71921 w 103798"/>
                <a:gd name="connsiteY6" fmla="*/ 113004 h 169881"/>
                <a:gd name="connsiteX7" fmla="*/ 54560 w 103798"/>
                <a:gd name="connsiteY7" fmla="*/ 167019 h 169881"/>
                <a:gd name="connsiteX8" fmla="*/ 2473 w 103798"/>
                <a:gd name="connsiteY8" fmla="*/ 153515 h 169881"/>
                <a:gd name="connsiteX0" fmla="*/ 2473 w 113197"/>
                <a:gd name="connsiteY0" fmla="*/ 151975 h 168341"/>
                <a:gd name="connsiteX1" fmla="*/ 12118 w 113197"/>
                <a:gd name="connsiteY1" fmla="*/ 76740 h 168341"/>
                <a:gd name="connsiteX2" fmla="*/ 44913 w 113197"/>
                <a:gd name="connsiteY2" fmla="*/ 5362 h 168341"/>
                <a:gd name="connsiteX3" fmla="*/ 112432 w 113197"/>
                <a:gd name="connsiteY3" fmla="*/ 7291 h 168341"/>
                <a:gd name="connsiteX4" fmla="*/ 79637 w 113197"/>
                <a:gd name="connsiteY4" fmla="*/ 24654 h 168341"/>
                <a:gd name="connsiteX5" fmla="*/ 52630 w 113197"/>
                <a:gd name="connsiteY5" fmla="*/ 63236 h 168341"/>
                <a:gd name="connsiteX6" fmla="*/ 71921 w 113197"/>
                <a:gd name="connsiteY6" fmla="*/ 111464 h 168341"/>
                <a:gd name="connsiteX7" fmla="*/ 54560 w 113197"/>
                <a:gd name="connsiteY7" fmla="*/ 165479 h 168341"/>
                <a:gd name="connsiteX8" fmla="*/ 2473 w 113197"/>
                <a:gd name="connsiteY8" fmla="*/ 151975 h 168341"/>
                <a:gd name="connsiteX0" fmla="*/ 2473 w 112829"/>
                <a:gd name="connsiteY0" fmla="*/ 151975 h 168341"/>
                <a:gd name="connsiteX1" fmla="*/ 12118 w 112829"/>
                <a:gd name="connsiteY1" fmla="*/ 76740 h 168341"/>
                <a:gd name="connsiteX2" fmla="*/ 44913 w 112829"/>
                <a:gd name="connsiteY2" fmla="*/ 5362 h 168341"/>
                <a:gd name="connsiteX3" fmla="*/ 112432 w 112829"/>
                <a:gd name="connsiteY3" fmla="*/ 7291 h 168341"/>
                <a:gd name="connsiteX4" fmla="*/ 71921 w 112829"/>
                <a:gd name="connsiteY4" fmla="*/ 24654 h 168341"/>
                <a:gd name="connsiteX5" fmla="*/ 52630 w 112829"/>
                <a:gd name="connsiteY5" fmla="*/ 63236 h 168341"/>
                <a:gd name="connsiteX6" fmla="*/ 71921 w 112829"/>
                <a:gd name="connsiteY6" fmla="*/ 111464 h 168341"/>
                <a:gd name="connsiteX7" fmla="*/ 54560 w 112829"/>
                <a:gd name="connsiteY7" fmla="*/ 165479 h 168341"/>
                <a:gd name="connsiteX8" fmla="*/ 2473 w 112829"/>
                <a:gd name="connsiteY8" fmla="*/ 151975 h 168341"/>
                <a:gd name="connsiteX0" fmla="*/ 2473 w 113177"/>
                <a:gd name="connsiteY0" fmla="*/ 157013 h 173379"/>
                <a:gd name="connsiteX1" fmla="*/ 12118 w 113177"/>
                <a:gd name="connsiteY1" fmla="*/ 81778 h 173379"/>
                <a:gd name="connsiteX2" fmla="*/ 44913 w 113177"/>
                <a:gd name="connsiteY2" fmla="*/ 10400 h 173379"/>
                <a:gd name="connsiteX3" fmla="*/ 112432 w 113177"/>
                <a:gd name="connsiteY3" fmla="*/ 12329 h 173379"/>
                <a:gd name="connsiteX4" fmla="*/ 71921 w 113177"/>
                <a:gd name="connsiteY4" fmla="*/ 29692 h 173379"/>
                <a:gd name="connsiteX5" fmla="*/ 52630 w 113177"/>
                <a:gd name="connsiteY5" fmla="*/ 68274 h 173379"/>
                <a:gd name="connsiteX6" fmla="*/ 71921 w 113177"/>
                <a:gd name="connsiteY6" fmla="*/ 116502 h 173379"/>
                <a:gd name="connsiteX7" fmla="*/ 54560 w 113177"/>
                <a:gd name="connsiteY7" fmla="*/ 170517 h 173379"/>
                <a:gd name="connsiteX8" fmla="*/ 2473 w 113177"/>
                <a:gd name="connsiteY8" fmla="*/ 157013 h 173379"/>
                <a:gd name="connsiteX0" fmla="*/ 1414 w 112118"/>
                <a:gd name="connsiteY0" fmla="*/ 157013 h 164403"/>
                <a:gd name="connsiteX1" fmla="*/ 11059 w 112118"/>
                <a:gd name="connsiteY1" fmla="*/ 81778 h 164403"/>
                <a:gd name="connsiteX2" fmla="*/ 43854 w 112118"/>
                <a:gd name="connsiteY2" fmla="*/ 10400 h 164403"/>
                <a:gd name="connsiteX3" fmla="*/ 111373 w 112118"/>
                <a:gd name="connsiteY3" fmla="*/ 12329 h 164403"/>
                <a:gd name="connsiteX4" fmla="*/ 70862 w 112118"/>
                <a:gd name="connsiteY4" fmla="*/ 29692 h 164403"/>
                <a:gd name="connsiteX5" fmla="*/ 51571 w 112118"/>
                <a:gd name="connsiteY5" fmla="*/ 68274 h 164403"/>
                <a:gd name="connsiteX6" fmla="*/ 70862 w 112118"/>
                <a:gd name="connsiteY6" fmla="*/ 116502 h 164403"/>
                <a:gd name="connsiteX7" fmla="*/ 38068 w 112118"/>
                <a:gd name="connsiteY7" fmla="*/ 157014 h 164403"/>
                <a:gd name="connsiteX8" fmla="*/ 1414 w 112118"/>
                <a:gd name="connsiteY8" fmla="*/ 157013 h 164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2118" h="164403">
                  <a:moveTo>
                    <a:pt x="1414" y="157013"/>
                  </a:moveTo>
                  <a:cubicBezTo>
                    <a:pt x="-3087" y="144474"/>
                    <a:pt x="3986" y="106213"/>
                    <a:pt x="11059" y="81778"/>
                  </a:cubicBezTo>
                  <a:cubicBezTo>
                    <a:pt x="18132" y="57343"/>
                    <a:pt x="27135" y="21975"/>
                    <a:pt x="43854" y="10400"/>
                  </a:cubicBezTo>
                  <a:cubicBezTo>
                    <a:pt x="60573" y="-1175"/>
                    <a:pt x="104943" y="-6319"/>
                    <a:pt x="111373" y="12329"/>
                  </a:cubicBezTo>
                  <a:cubicBezTo>
                    <a:pt x="117803" y="30977"/>
                    <a:pt x="80829" y="20368"/>
                    <a:pt x="70862" y="29692"/>
                  </a:cubicBezTo>
                  <a:cubicBezTo>
                    <a:pt x="60895" y="39016"/>
                    <a:pt x="51571" y="53806"/>
                    <a:pt x="51571" y="68274"/>
                  </a:cubicBezTo>
                  <a:cubicBezTo>
                    <a:pt x="51571" y="82742"/>
                    <a:pt x="70862" y="98497"/>
                    <a:pt x="70862" y="116502"/>
                  </a:cubicBezTo>
                  <a:cubicBezTo>
                    <a:pt x="70862" y="134507"/>
                    <a:pt x="49643" y="150262"/>
                    <a:pt x="38068" y="157014"/>
                  </a:cubicBezTo>
                  <a:cubicBezTo>
                    <a:pt x="26493" y="163766"/>
                    <a:pt x="5915" y="169552"/>
                    <a:pt x="1414" y="157013"/>
                  </a:cubicBezTo>
                  <a:close/>
                </a:path>
              </a:pathLst>
            </a:custGeom>
            <a:solidFill>
              <a:srgbClr val="FACB9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B975FD21-741E-4054-B3B7-3BCAEDCE506D}"/>
                </a:ext>
              </a:extLst>
            </p:cNvPr>
            <p:cNvSpPr/>
            <p:nvPr/>
          </p:nvSpPr>
          <p:spPr>
            <a:xfrm>
              <a:off x="5691343" y="2958546"/>
              <a:ext cx="295361" cy="32281"/>
            </a:xfrm>
            <a:custGeom>
              <a:avLst/>
              <a:gdLst>
                <a:gd name="connsiteX0" fmla="*/ 3794 w 295361"/>
                <a:gd name="connsiteY0" fmla="*/ 31237 h 32281"/>
                <a:gd name="connsiteX1" fmla="*/ 284755 w 295361"/>
                <a:gd name="connsiteY1" fmla="*/ 23574 h 32281"/>
                <a:gd name="connsiteX2" fmla="*/ 226009 w 295361"/>
                <a:gd name="connsiteY2" fmla="*/ 8249 h 32281"/>
                <a:gd name="connsiteX3" fmla="*/ 128950 w 295361"/>
                <a:gd name="connsiteY3" fmla="*/ 586 h 32281"/>
                <a:gd name="connsiteX4" fmla="*/ 3794 w 295361"/>
                <a:gd name="connsiteY4" fmla="*/ 31237 h 32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5361" h="32281">
                  <a:moveTo>
                    <a:pt x="3794" y="31237"/>
                  </a:moveTo>
                  <a:cubicBezTo>
                    <a:pt x="29761" y="35068"/>
                    <a:pt x="247719" y="27405"/>
                    <a:pt x="284755" y="23574"/>
                  </a:cubicBezTo>
                  <a:cubicBezTo>
                    <a:pt x="321791" y="19743"/>
                    <a:pt x="251976" y="12080"/>
                    <a:pt x="226009" y="8249"/>
                  </a:cubicBezTo>
                  <a:cubicBezTo>
                    <a:pt x="200042" y="4418"/>
                    <a:pt x="165560" y="-1968"/>
                    <a:pt x="128950" y="586"/>
                  </a:cubicBezTo>
                  <a:cubicBezTo>
                    <a:pt x="92340" y="3140"/>
                    <a:pt x="-22173" y="27406"/>
                    <a:pt x="3794" y="31237"/>
                  </a:cubicBez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</p:grpSp>
      <p:grpSp>
        <p:nvGrpSpPr>
          <p:cNvPr id="100" name="Group 99">
            <a:extLst>
              <a:ext uri="{FF2B5EF4-FFF2-40B4-BE49-F238E27FC236}">
                <a16:creationId xmlns:a16="http://schemas.microsoft.com/office/drawing/2014/main" id="{775EC830-3D7B-40B8-9520-896098CBF1EA}"/>
              </a:ext>
            </a:extLst>
          </p:cNvPr>
          <p:cNvGrpSpPr/>
          <p:nvPr/>
        </p:nvGrpSpPr>
        <p:grpSpPr>
          <a:xfrm rot="378975" flipH="1">
            <a:off x="3115682" y="2411653"/>
            <a:ext cx="2141405" cy="3739070"/>
            <a:chOff x="4865280" y="1734987"/>
            <a:chExt cx="2033270" cy="3550258"/>
          </a:xfrm>
          <a:effectLst>
            <a:outerShdw blurRad="76200" dir="13500000" sy="23000" kx="1200000" algn="br" rotWithShape="0">
              <a:prstClr val="black">
                <a:alpha val="20000"/>
              </a:prstClr>
            </a:outerShdw>
          </a:effectLst>
          <a:scene3d>
            <a:camera prst="isometricOffAxis1Right"/>
            <a:lightRig rig="threePt" dir="t"/>
          </a:scene3d>
        </p:grpSpPr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22349A27-1A8E-4531-A3F1-E54B2B6A4497}"/>
                </a:ext>
              </a:extLst>
            </p:cNvPr>
            <p:cNvSpPr/>
            <p:nvPr/>
          </p:nvSpPr>
          <p:spPr>
            <a:xfrm>
              <a:off x="5904330" y="2974546"/>
              <a:ext cx="191670" cy="282309"/>
            </a:xfrm>
            <a:custGeom>
              <a:avLst/>
              <a:gdLst>
                <a:gd name="connsiteX0" fmla="*/ 4310 w 182122"/>
                <a:gd name="connsiteY0" fmla="*/ 193373 h 276739"/>
                <a:gd name="connsiteX1" fmla="*/ 2173 w 182122"/>
                <a:gd name="connsiteY1" fmla="*/ 80141 h 276739"/>
                <a:gd name="connsiteX2" fmla="*/ 27810 w 182122"/>
                <a:gd name="connsiteY2" fmla="*/ 9639 h 276739"/>
                <a:gd name="connsiteX3" fmla="*/ 102586 w 182122"/>
                <a:gd name="connsiteY3" fmla="*/ 1093 h 276739"/>
                <a:gd name="connsiteX4" fmla="*/ 151724 w 182122"/>
                <a:gd name="connsiteY4" fmla="*/ 13911 h 276739"/>
                <a:gd name="connsiteX5" fmla="*/ 173089 w 182122"/>
                <a:gd name="connsiteY5" fmla="*/ 122870 h 276739"/>
                <a:gd name="connsiteX6" fmla="*/ 177362 w 182122"/>
                <a:gd name="connsiteY6" fmla="*/ 204055 h 276739"/>
                <a:gd name="connsiteX7" fmla="*/ 106859 w 182122"/>
                <a:gd name="connsiteY7" fmla="*/ 268149 h 276739"/>
                <a:gd name="connsiteX8" fmla="*/ 27810 w 182122"/>
                <a:gd name="connsiteY8" fmla="*/ 272422 h 276739"/>
                <a:gd name="connsiteX9" fmla="*/ 4310 w 182122"/>
                <a:gd name="connsiteY9" fmla="*/ 193373 h 276739"/>
                <a:gd name="connsiteX0" fmla="*/ 4310 w 182122"/>
                <a:gd name="connsiteY0" fmla="*/ 194146 h 277512"/>
                <a:gd name="connsiteX1" fmla="*/ 2173 w 182122"/>
                <a:gd name="connsiteY1" fmla="*/ 80914 h 277512"/>
                <a:gd name="connsiteX2" fmla="*/ 27810 w 182122"/>
                <a:gd name="connsiteY2" fmla="*/ 10412 h 277512"/>
                <a:gd name="connsiteX3" fmla="*/ 102586 w 182122"/>
                <a:gd name="connsiteY3" fmla="*/ 1866 h 277512"/>
                <a:gd name="connsiteX4" fmla="*/ 151724 w 182122"/>
                <a:gd name="connsiteY4" fmla="*/ 25366 h 277512"/>
                <a:gd name="connsiteX5" fmla="*/ 173089 w 182122"/>
                <a:gd name="connsiteY5" fmla="*/ 123643 h 277512"/>
                <a:gd name="connsiteX6" fmla="*/ 177362 w 182122"/>
                <a:gd name="connsiteY6" fmla="*/ 204828 h 277512"/>
                <a:gd name="connsiteX7" fmla="*/ 106859 w 182122"/>
                <a:gd name="connsiteY7" fmla="*/ 268922 h 277512"/>
                <a:gd name="connsiteX8" fmla="*/ 27810 w 182122"/>
                <a:gd name="connsiteY8" fmla="*/ 273195 h 277512"/>
                <a:gd name="connsiteX9" fmla="*/ 4310 w 182122"/>
                <a:gd name="connsiteY9" fmla="*/ 194146 h 277512"/>
                <a:gd name="connsiteX0" fmla="*/ 4310 w 182122"/>
                <a:gd name="connsiteY0" fmla="*/ 197554 h 280920"/>
                <a:gd name="connsiteX1" fmla="*/ 2173 w 182122"/>
                <a:gd name="connsiteY1" fmla="*/ 84322 h 280920"/>
                <a:gd name="connsiteX2" fmla="*/ 27810 w 182122"/>
                <a:gd name="connsiteY2" fmla="*/ 13820 h 280920"/>
                <a:gd name="connsiteX3" fmla="*/ 91904 w 182122"/>
                <a:gd name="connsiteY3" fmla="*/ 1001 h 280920"/>
                <a:gd name="connsiteX4" fmla="*/ 151724 w 182122"/>
                <a:gd name="connsiteY4" fmla="*/ 28774 h 280920"/>
                <a:gd name="connsiteX5" fmla="*/ 173089 w 182122"/>
                <a:gd name="connsiteY5" fmla="*/ 127051 h 280920"/>
                <a:gd name="connsiteX6" fmla="*/ 177362 w 182122"/>
                <a:gd name="connsiteY6" fmla="*/ 208236 h 280920"/>
                <a:gd name="connsiteX7" fmla="*/ 106859 w 182122"/>
                <a:gd name="connsiteY7" fmla="*/ 272330 h 280920"/>
                <a:gd name="connsiteX8" fmla="*/ 27810 w 182122"/>
                <a:gd name="connsiteY8" fmla="*/ 276603 h 280920"/>
                <a:gd name="connsiteX9" fmla="*/ 4310 w 182122"/>
                <a:gd name="connsiteY9" fmla="*/ 197554 h 280920"/>
                <a:gd name="connsiteX0" fmla="*/ 3750 w 181562"/>
                <a:gd name="connsiteY0" fmla="*/ 197554 h 279818"/>
                <a:gd name="connsiteX1" fmla="*/ 1613 w 181562"/>
                <a:gd name="connsiteY1" fmla="*/ 84322 h 279818"/>
                <a:gd name="connsiteX2" fmla="*/ 27250 w 181562"/>
                <a:gd name="connsiteY2" fmla="*/ 13820 h 279818"/>
                <a:gd name="connsiteX3" fmla="*/ 91344 w 181562"/>
                <a:gd name="connsiteY3" fmla="*/ 1001 h 279818"/>
                <a:gd name="connsiteX4" fmla="*/ 151164 w 181562"/>
                <a:gd name="connsiteY4" fmla="*/ 28774 h 279818"/>
                <a:gd name="connsiteX5" fmla="*/ 172529 w 181562"/>
                <a:gd name="connsiteY5" fmla="*/ 127051 h 279818"/>
                <a:gd name="connsiteX6" fmla="*/ 176802 w 181562"/>
                <a:gd name="connsiteY6" fmla="*/ 208236 h 279818"/>
                <a:gd name="connsiteX7" fmla="*/ 106299 w 181562"/>
                <a:gd name="connsiteY7" fmla="*/ 272330 h 279818"/>
                <a:gd name="connsiteX8" fmla="*/ 10158 w 181562"/>
                <a:gd name="connsiteY8" fmla="*/ 274467 h 279818"/>
                <a:gd name="connsiteX9" fmla="*/ 3750 w 181562"/>
                <a:gd name="connsiteY9" fmla="*/ 197554 h 279818"/>
                <a:gd name="connsiteX0" fmla="*/ 3750 w 181562"/>
                <a:gd name="connsiteY0" fmla="*/ 197554 h 279818"/>
                <a:gd name="connsiteX1" fmla="*/ 1613 w 181562"/>
                <a:gd name="connsiteY1" fmla="*/ 84322 h 279818"/>
                <a:gd name="connsiteX2" fmla="*/ 27250 w 181562"/>
                <a:gd name="connsiteY2" fmla="*/ 13820 h 279818"/>
                <a:gd name="connsiteX3" fmla="*/ 91344 w 181562"/>
                <a:gd name="connsiteY3" fmla="*/ 1001 h 279818"/>
                <a:gd name="connsiteX4" fmla="*/ 151164 w 181562"/>
                <a:gd name="connsiteY4" fmla="*/ 28774 h 279818"/>
                <a:gd name="connsiteX5" fmla="*/ 172529 w 181562"/>
                <a:gd name="connsiteY5" fmla="*/ 127051 h 279818"/>
                <a:gd name="connsiteX6" fmla="*/ 176802 w 181562"/>
                <a:gd name="connsiteY6" fmla="*/ 208236 h 279818"/>
                <a:gd name="connsiteX7" fmla="*/ 106299 w 181562"/>
                <a:gd name="connsiteY7" fmla="*/ 272330 h 279818"/>
                <a:gd name="connsiteX8" fmla="*/ 10158 w 181562"/>
                <a:gd name="connsiteY8" fmla="*/ 274467 h 279818"/>
                <a:gd name="connsiteX9" fmla="*/ 3750 w 181562"/>
                <a:gd name="connsiteY9" fmla="*/ 197554 h 279818"/>
                <a:gd name="connsiteX0" fmla="*/ 395 w 186753"/>
                <a:gd name="connsiteY0" fmla="*/ 199691 h 282309"/>
                <a:gd name="connsiteX1" fmla="*/ 6804 w 186753"/>
                <a:gd name="connsiteY1" fmla="*/ 84322 h 282309"/>
                <a:gd name="connsiteX2" fmla="*/ 32441 w 186753"/>
                <a:gd name="connsiteY2" fmla="*/ 13820 h 282309"/>
                <a:gd name="connsiteX3" fmla="*/ 96535 w 186753"/>
                <a:gd name="connsiteY3" fmla="*/ 1001 h 282309"/>
                <a:gd name="connsiteX4" fmla="*/ 156355 w 186753"/>
                <a:gd name="connsiteY4" fmla="*/ 28774 h 282309"/>
                <a:gd name="connsiteX5" fmla="*/ 177720 w 186753"/>
                <a:gd name="connsiteY5" fmla="*/ 127051 h 282309"/>
                <a:gd name="connsiteX6" fmla="*/ 181993 w 186753"/>
                <a:gd name="connsiteY6" fmla="*/ 208236 h 282309"/>
                <a:gd name="connsiteX7" fmla="*/ 111490 w 186753"/>
                <a:gd name="connsiteY7" fmla="*/ 272330 h 282309"/>
                <a:gd name="connsiteX8" fmla="*/ 15349 w 186753"/>
                <a:gd name="connsiteY8" fmla="*/ 274467 h 282309"/>
                <a:gd name="connsiteX9" fmla="*/ 395 w 186753"/>
                <a:gd name="connsiteY9" fmla="*/ 199691 h 282309"/>
                <a:gd name="connsiteX0" fmla="*/ 5312 w 191670"/>
                <a:gd name="connsiteY0" fmla="*/ 199691 h 282309"/>
                <a:gd name="connsiteX1" fmla="*/ 11721 w 191670"/>
                <a:gd name="connsiteY1" fmla="*/ 84322 h 282309"/>
                <a:gd name="connsiteX2" fmla="*/ 37358 w 191670"/>
                <a:gd name="connsiteY2" fmla="*/ 13820 h 282309"/>
                <a:gd name="connsiteX3" fmla="*/ 101452 w 191670"/>
                <a:gd name="connsiteY3" fmla="*/ 1001 h 282309"/>
                <a:gd name="connsiteX4" fmla="*/ 161272 w 191670"/>
                <a:gd name="connsiteY4" fmla="*/ 28774 h 282309"/>
                <a:gd name="connsiteX5" fmla="*/ 182637 w 191670"/>
                <a:gd name="connsiteY5" fmla="*/ 127051 h 282309"/>
                <a:gd name="connsiteX6" fmla="*/ 186910 w 191670"/>
                <a:gd name="connsiteY6" fmla="*/ 208236 h 282309"/>
                <a:gd name="connsiteX7" fmla="*/ 116407 w 191670"/>
                <a:gd name="connsiteY7" fmla="*/ 272330 h 282309"/>
                <a:gd name="connsiteX8" fmla="*/ 20266 w 191670"/>
                <a:gd name="connsiteY8" fmla="*/ 274467 h 282309"/>
                <a:gd name="connsiteX9" fmla="*/ 5312 w 191670"/>
                <a:gd name="connsiteY9" fmla="*/ 199691 h 282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1670" h="282309">
                  <a:moveTo>
                    <a:pt x="5312" y="199691"/>
                  </a:moveTo>
                  <a:cubicBezTo>
                    <a:pt x="16707" y="161591"/>
                    <a:pt x="6380" y="115301"/>
                    <a:pt x="11721" y="84322"/>
                  </a:cubicBezTo>
                  <a:cubicBezTo>
                    <a:pt x="17062" y="53344"/>
                    <a:pt x="22403" y="27707"/>
                    <a:pt x="37358" y="13820"/>
                  </a:cubicBezTo>
                  <a:cubicBezTo>
                    <a:pt x="52313" y="-67"/>
                    <a:pt x="80800" y="-1491"/>
                    <a:pt x="101452" y="1001"/>
                  </a:cubicBezTo>
                  <a:cubicBezTo>
                    <a:pt x="122104" y="3493"/>
                    <a:pt x="147741" y="7766"/>
                    <a:pt x="161272" y="28774"/>
                  </a:cubicBezTo>
                  <a:cubicBezTo>
                    <a:pt x="174803" y="49782"/>
                    <a:pt x="178364" y="97141"/>
                    <a:pt x="182637" y="127051"/>
                  </a:cubicBezTo>
                  <a:cubicBezTo>
                    <a:pt x="186910" y="156961"/>
                    <a:pt x="197948" y="184023"/>
                    <a:pt x="186910" y="208236"/>
                  </a:cubicBezTo>
                  <a:cubicBezTo>
                    <a:pt x="175872" y="232449"/>
                    <a:pt x="141332" y="260936"/>
                    <a:pt x="116407" y="272330"/>
                  </a:cubicBezTo>
                  <a:cubicBezTo>
                    <a:pt x="91482" y="283724"/>
                    <a:pt x="38782" y="286573"/>
                    <a:pt x="20266" y="274467"/>
                  </a:cubicBezTo>
                  <a:cubicBezTo>
                    <a:pt x="1750" y="262361"/>
                    <a:pt x="-6083" y="237791"/>
                    <a:pt x="5312" y="199691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B63AFEFB-14A2-4FBF-8A16-8CAE6D31B49B}"/>
                </a:ext>
              </a:extLst>
            </p:cNvPr>
            <p:cNvSpPr/>
            <p:nvPr/>
          </p:nvSpPr>
          <p:spPr>
            <a:xfrm rot="193909">
              <a:off x="6138594" y="4737242"/>
              <a:ext cx="145269" cy="446633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  <a:gd name="connsiteX0" fmla="*/ 6496 w 140748"/>
                <a:gd name="connsiteY0" fmla="*/ 42636 h 364378"/>
                <a:gd name="connsiteX1" fmla="*/ 8067 w 140748"/>
                <a:gd name="connsiteY1" fmla="*/ 310013 h 364378"/>
                <a:gd name="connsiteX2" fmla="*/ 70905 w 140748"/>
                <a:gd name="connsiteY2" fmla="*/ 364185 h 364378"/>
                <a:gd name="connsiteX3" fmla="*/ 129409 w 140748"/>
                <a:gd name="connsiteY3" fmla="*/ 303514 h 364378"/>
                <a:gd name="connsiteX4" fmla="*/ 131576 w 140748"/>
                <a:gd name="connsiteY4" fmla="*/ 60829 h 364378"/>
                <a:gd name="connsiteX5" fmla="*/ 60071 w 140748"/>
                <a:gd name="connsiteY5" fmla="*/ 2324 h 364378"/>
                <a:gd name="connsiteX6" fmla="*/ 6496 w 140748"/>
                <a:gd name="connsiteY6" fmla="*/ 42636 h 364378"/>
                <a:gd name="connsiteX0" fmla="*/ 6496 w 136138"/>
                <a:gd name="connsiteY0" fmla="*/ 45571 h 367313"/>
                <a:gd name="connsiteX1" fmla="*/ 8067 w 136138"/>
                <a:gd name="connsiteY1" fmla="*/ 312948 h 367313"/>
                <a:gd name="connsiteX2" fmla="*/ 70905 w 136138"/>
                <a:gd name="connsiteY2" fmla="*/ 367120 h 367313"/>
                <a:gd name="connsiteX3" fmla="*/ 129409 w 136138"/>
                <a:gd name="connsiteY3" fmla="*/ 306449 h 367313"/>
                <a:gd name="connsiteX4" fmla="*/ 123956 w 136138"/>
                <a:gd name="connsiteY4" fmla="*/ 37094 h 367313"/>
                <a:gd name="connsiteX5" fmla="*/ 60071 w 136138"/>
                <a:gd name="connsiteY5" fmla="*/ 5259 h 367313"/>
                <a:gd name="connsiteX6" fmla="*/ 6496 w 136138"/>
                <a:gd name="connsiteY6" fmla="*/ 45571 h 367313"/>
                <a:gd name="connsiteX0" fmla="*/ 6991 w 136633"/>
                <a:gd name="connsiteY0" fmla="*/ 56469 h 378211"/>
                <a:gd name="connsiteX1" fmla="*/ 8562 w 136633"/>
                <a:gd name="connsiteY1" fmla="*/ 323846 h 378211"/>
                <a:gd name="connsiteX2" fmla="*/ 71400 w 136633"/>
                <a:gd name="connsiteY2" fmla="*/ 378018 h 378211"/>
                <a:gd name="connsiteX3" fmla="*/ 129904 w 136633"/>
                <a:gd name="connsiteY3" fmla="*/ 317347 h 378211"/>
                <a:gd name="connsiteX4" fmla="*/ 124451 w 136633"/>
                <a:gd name="connsiteY4" fmla="*/ 47992 h 378211"/>
                <a:gd name="connsiteX5" fmla="*/ 68186 w 136633"/>
                <a:gd name="connsiteY5" fmla="*/ 917 h 378211"/>
                <a:gd name="connsiteX6" fmla="*/ 6991 w 136633"/>
                <a:gd name="connsiteY6" fmla="*/ 56469 h 378211"/>
                <a:gd name="connsiteX0" fmla="*/ 3871 w 133513"/>
                <a:gd name="connsiteY0" fmla="*/ 56469 h 378103"/>
                <a:gd name="connsiteX1" fmla="*/ 13062 w 133513"/>
                <a:gd name="connsiteY1" fmla="*/ 321941 h 378103"/>
                <a:gd name="connsiteX2" fmla="*/ 68280 w 133513"/>
                <a:gd name="connsiteY2" fmla="*/ 378018 h 378103"/>
                <a:gd name="connsiteX3" fmla="*/ 126784 w 133513"/>
                <a:gd name="connsiteY3" fmla="*/ 317347 h 378103"/>
                <a:gd name="connsiteX4" fmla="*/ 121331 w 133513"/>
                <a:gd name="connsiteY4" fmla="*/ 47992 h 378103"/>
                <a:gd name="connsiteX5" fmla="*/ 65066 w 133513"/>
                <a:gd name="connsiteY5" fmla="*/ 917 h 378103"/>
                <a:gd name="connsiteX6" fmla="*/ 3871 w 133513"/>
                <a:gd name="connsiteY6" fmla="*/ 56469 h 378103"/>
                <a:gd name="connsiteX0" fmla="*/ 3871 w 130834"/>
                <a:gd name="connsiteY0" fmla="*/ 56469 h 378482"/>
                <a:gd name="connsiteX1" fmla="*/ 13062 w 130834"/>
                <a:gd name="connsiteY1" fmla="*/ 321941 h 378482"/>
                <a:gd name="connsiteX2" fmla="*/ 68280 w 130834"/>
                <a:gd name="connsiteY2" fmla="*/ 378018 h 378482"/>
                <a:gd name="connsiteX3" fmla="*/ 121069 w 130834"/>
                <a:gd name="connsiteY3" fmla="*/ 307822 h 378482"/>
                <a:gd name="connsiteX4" fmla="*/ 121331 w 130834"/>
                <a:gd name="connsiteY4" fmla="*/ 47992 h 378482"/>
                <a:gd name="connsiteX5" fmla="*/ 65066 w 130834"/>
                <a:gd name="connsiteY5" fmla="*/ 917 h 378482"/>
                <a:gd name="connsiteX6" fmla="*/ 3871 w 130834"/>
                <a:gd name="connsiteY6" fmla="*/ 56469 h 378482"/>
                <a:gd name="connsiteX0" fmla="*/ 3747 w 130911"/>
                <a:gd name="connsiteY0" fmla="*/ 56469 h 374836"/>
                <a:gd name="connsiteX1" fmla="*/ 12938 w 130911"/>
                <a:gd name="connsiteY1" fmla="*/ 321941 h 374836"/>
                <a:gd name="connsiteX2" fmla="*/ 64346 w 130911"/>
                <a:gd name="connsiteY2" fmla="*/ 374208 h 374836"/>
                <a:gd name="connsiteX3" fmla="*/ 120945 w 130911"/>
                <a:gd name="connsiteY3" fmla="*/ 307822 h 374836"/>
                <a:gd name="connsiteX4" fmla="*/ 121207 w 130911"/>
                <a:gd name="connsiteY4" fmla="*/ 47992 h 374836"/>
                <a:gd name="connsiteX5" fmla="*/ 64942 w 130911"/>
                <a:gd name="connsiteY5" fmla="*/ 917 h 374836"/>
                <a:gd name="connsiteX6" fmla="*/ 3747 w 130911"/>
                <a:gd name="connsiteY6" fmla="*/ 56469 h 374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0911" h="374836">
                  <a:moveTo>
                    <a:pt x="3747" y="56469"/>
                  </a:moveTo>
                  <a:cubicBezTo>
                    <a:pt x="-4920" y="109973"/>
                    <a:pt x="2838" y="268985"/>
                    <a:pt x="12938" y="321941"/>
                  </a:cubicBezTo>
                  <a:cubicBezTo>
                    <a:pt x="23038" y="374897"/>
                    <a:pt x="46345" y="376561"/>
                    <a:pt x="64346" y="374208"/>
                  </a:cubicBezTo>
                  <a:cubicBezTo>
                    <a:pt x="82347" y="371855"/>
                    <a:pt x="111468" y="362191"/>
                    <a:pt x="120945" y="307822"/>
                  </a:cubicBezTo>
                  <a:cubicBezTo>
                    <a:pt x="130422" y="253453"/>
                    <a:pt x="137458" y="102524"/>
                    <a:pt x="121207" y="47992"/>
                  </a:cubicBezTo>
                  <a:cubicBezTo>
                    <a:pt x="104956" y="-6540"/>
                    <a:pt x="84519" y="-496"/>
                    <a:pt x="64942" y="917"/>
                  </a:cubicBezTo>
                  <a:cubicBezTo>
                    <a:pt x="45365" y="2330"/>
                    <a:pt x="12414" y="2965"/>
                    <a:pt x="3747" y="56469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C3D02680-2B83-44A7-8469-5427F0EC5603}"/>
                </a:ext>
              </a:extLst>
            </p:cNvPr>
            <p:cNvSpPr/>
            <p:nvPr/>
          </p:nvSpPr>
          <p:spPr>
            <a:xfrm>
              <a:off x="6111232" y="4381691"/>
              <a:ext cx="186924" cy="432800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111" h="362079">
                  <a:moveTo>
                    <a:pt x="3429" y="49900"/>
                  </a:moveTo>
                  <a:cubicBezTo>
                    <a:pt x="-5238" y="101182"/>
                    <a:pt x="3790" y="255748"/>
                    <a:pt x="16430" y="307752"/>
                  </a:cubicBezTo>
                  <a:cubicBezTo>
                    <a:pt x="29070" y="359756"/>
                    <a:pt x="59044" y="363007"/>
                    <a:pt x="79268" y="361924"/>
                  </a:cubicBezTo>
                  <a:cubicBezTo>
                    <a:pt x="99492" y="360841"/>
                    <a:pt x="127660" y="351812"/>
                    <a:pt x="137772" y="301253"/>
                  </a:cubicBezTo>
                  <a:cubicBezTo>
                    <a:pt x="147884" y="250694"/>
                    <a:pt x="156190" y="113100"/>
                    <a:pt x="139939" y="58568"/>
                  </a:cubicBezTo>
                  <a:cubicBezTo>
                    <a:pt x="123688" y="4036"/>
                    <a:pt x="86852" y="-658"/>
                    <a:pt x="68434" y="63"/>
                  </a:cubicBezTo>
                  <a:cubicBezTo>
                    <a:pt x="50016" y="784"/>
                    <a:pt x="12096" y="-1382"/>
                    <a:pt x="3429" y="49900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1113CBB2-914B-4C01-B69F-F9E4095C8EB1}"/>
                </a:ext>
              </a:extLst>
            </p:cNvPr>
            <p:cNvSpPr/>
            <p:nvPr/>
          </p:nvSpPr>
          <p:spPr>
            <a:xfrm rot="1344846" flipH="1">
              <a:off x="6099519" y="5160202"/>
              <a:ext cx="294228" cy="112275"/>
            </a:xfrm>
            <a:custGeom>
              <a:avLst/>
              <a:gdLst>
                <a:gd name="connsiteX0" fmla="*/ 221209 w 244329"/>
                <a:gd name="connsiteY0" fmla="*/ 9633 h 114404"/>
                <a:gd name="connsiteX1" fmla="*/ 237008 w 244329"/>
                <a:gd name="connsiteY1" fmla="*/ 88631 h 114404"/>
                <a:gd name="connsiteX2" fmla="*/ 126411 w 244329"/>
                <a:gd name="connsiteY2" fmla="*/ 102456 h 114404"/>
                <a:gd name="connsiteX3" fmla="*/ 15 w 244329"/>
                <a:gd name="connsiteY3" fmla="*/ 108380 h 114404"/>
                <a:gd name="connsiteX4" fmla="*/ 118511 w 244329"/>
                <a:gd name="connsiteY4" fmla="*/ 11608 h 114404"/>
                <a:gd name="connsiteX5" fmla="*/ 221209 w 244329"/>
                <a:gd name="connsiteY5" fmla="*/ 9633 h 114404"/>
                <a:gd name="connsiteX0" fmla="*/ 223184 w 246304"/>
                <a:gd name="connsiteY0" fmla="*/ 8926 h 102196"/>
                <a:gd name="connsiteX1" fmla="*/ 238983 w 246304"/>
                <a:gd name="connsiteY1" fmla="*/ 87924 h 102196"/>
                <a:gd name="connsiteX2" fmla="*/ 128386 w 246304"/>
                <a:gd name="connsiteY2" fmla="*/ 101749 h 102196"/>
                <a:gd name="connsiteX3" fmla="*/ 15 w 246304"/>
                <a:gd name="connsiteY3" fmla="*/ 89899 h 102196"/>
                <a:gd name="connsiteX4" fmla="*/ 120486 w 246304"/>
                <a:gd name="connsiteY4" fmla="*/ 10901 h 102196"/>
                <a:gd name="connsiteX5" fmla="*/ 223184 w 246304"/>
                <a:gd name="connsiteY5" fmla="*/ 8926 h 102196"/>
                <a:gd name="connsiteX0" fmla="*/ 223184 w 246889"/>
                <a:gd name="connsiteY0" fmla="*/ 8926 h 97266"/>
                <a:gd name="connsiteX1" fmla="*/ 238983 w 246889"/>
                <a:gd name="connsiteY1" fmla="*/ 87924 h 97266"/>
                <a:gd name="connsiteX2" fmla="*/ 120486 w 246889"/>
                <a:gd name="connsiteY2" fmla="*/ 91875 h 97266"/>
                <a:gd name="connsiteX3" fmla="*/ 15 w 246889"/>
                <a:gd name="connsiteY3" fmla="*/ 89899 h 97266"/>
                <a:gd name="connsiteX4" fmla="*/ 120486 w 246889"/>
                <a:gd name="connsiteY4" fmla="*/ 10901 h 97266"/>
                <a:gd name="connsiteX5" fmla="*/ 223184 w 246889"/>
                <a:gd name="connsiteY5" fmla="*/ 8926 h 97266"/>
                <a:gd name="connsiteX0" fmla="*/ 223194 w 248288"/>
                <a:gd name="connsiteY0" fmla="*/ 4930 h 93270"/>
                <a:gd name="connsiteX1" fmla="*/ 238993 w 248288"/>
                <a:gd name="connsiteY1" fmla="*/ 83928 h 93270"/>
                <a:gd name="connsiteX2" fmla="*/ 120496 w 248288"/>
                <a:gd name="connsiteY2" fmla="*/ 87879 h 93270"/>
                <a:gd name="connsiteX3" fmla="*/ 25 w 248288"/>
                <a:gd name="connsiteY3" fmla="*/ 85903 h 93270"/>
                <a:gd name="connsiteX4" fmla="*/ 84947 w 248288"/>
                <a:gd name="connsiteY4" fmla="*/ 16780 h 93270"/>
                <a:gd name="connsiteX5" fmla="*/ 223194 w 248288"/>
                <a:gd name="connsiteY5" fmla="*/ 4930 h 93270"/>
                <a:gd name="connsiteX0" fmla="*/ 223184 w 246683"/>
                <a:gd name="connsiteY0" fmla="*/ 13745 h 102085"/>
                <a:gd name="connsiteX1" fmla="*/ 238983 w 246683"/>
                <a:gd name="connsiteY1" fmla="*/ 92743 h 102085"/>
                <a:gd name="connsiteX2" fmla="*/ 120486 w 246683"/>
                <a:gd name="connsiteY2" fmla="*/ 96694 h 102085"/>
                <a:gd name="connsiteX3" fmla="*/ 15 w 246683"/>
                <a:gd name="connsiteY3" fmla="*/ 94718 h 102085"/>
                <a:gd name="connsiteX4" fmla="*/ 126411 w 246683"/>
                <a:gd name="connsiteY4" fmla="*/ 7820 h 102085"/>
                <a:gd name="connsiteX5" fmla="*/ 223184 w 246683"/>
                <a:gd name="connsiteY5" fmla="*/ 13745 h 102085"/>
                <a:gd name="connsiteX0" fmla="*/ 223187 w 246686"/>
                <a:gd name="connsiteY0" fmla="*/ 7550 h 95890"/>
                <a:gd name="connsiteX1" fmla="*/ 238986 w 246686"/>
                <a:gd name="connsiteY1" fmla="*/ 86548 h 95890"/>
                <a:gd name="connsiteX2" fmla="*/ 120489 w 246686"/>
                <a:gd name="connsiteY2" fmla="*/ 90499 h 95890"/>
                <a:gd name="connsiteX3" fmla="*/ 18 w 246686"/>
                <a:gd name="connsiteY3" fmla="*/ 88523 h 95890"/>
                <a:gd name="connsiteX4" fmla="*/ 126414 w 246686"/>
                <a:gd name="connsiteY4" fmla="*/ 1625 h 95890"/>
                <a:gd name="connsiteX5" fmla="*/ 223187 w 246686"/>
                <a:gd name="connsiteY5" fmla="*/ 7550 h 95890"/>
                <a:gd name="connsiteX0" fmla="*/ 227133 w 248013"/>
                <a:gd name="connsiteY0" fmla="*/ 13746 h 102086"/>
                <a:gd name="connsiteX1" fmla="*/ 238983 w 248013"/>
                <a:gd name="connsiteY1" fmla="*/ 92744 h 102086"/>
                <a:gd name="connsiteX2" fmla="*/ 120486 w 248013"/>
                <a:gd name="connsiteY2" fmla="*/ 96695 h 102086"/>
                <a:gd name="connsiteX3" fmla="*/ 15 w 248013"/>
                <a:gd name="connsiteY3" fmla="*/ 94719 h 102086"/>
                <a:gd name="connsiteX4" fmla="*/ 126411 w 248013"/>
                <a:gd name="connsiteY4" fmla="*/ 7821 h 102086"/>
                <a:gd name="connsiteX5" fmla="*/ 227133 w 248013"/>
                <a:gd name="connsiteY5" fmla="*/ 13746 h 102086"/>
                <a:gd name="connsiteX0" fmla="*/ 227133 w 249041"/>
                <a:gd name="connsiteY0" fmla="*/ 11407 h 99747"/>
                <a:gd name="connsiteX1" fmla="*/ 238983 w 249041"/>
                <a:gd name="connsiteY1" fmla="*/ 90405 h 99747"/>
                <a:gd name="connsiteX2" fmla="*/ 120486 w 249041"/>
                <a:gd name="connsiteY2" fmla="*/ 94356 h 99747"/>
                <a:gd name="connsiteX3" fmla="*/ 15 w 249041"/>
                <a:gd name="connsiteY3" fmla="*/ 92380 h 99747"/>
                <a:gd name="connsiteX4" fmla="*/ 126411 w 249041"/>
                <a:gd name="connsiteY4" fmla="*/ 5482 h 99747"/>
                <a:gd name="connsiteX5" fmla="*/ 227133 w 249041"/>
                <a:gd name="connsiteY5" fmla="*/ 11407 h 99747"/>
                <a:gd name="connsiteX0" fmla="*/ 227133 w 243144"/>
                <a:gd name="connsiteY0" fmla="*/ 11407 h 101983"/>
                <a:gd name="connsiteX1" fmla="*/ 238983 w 243144"/>
                <a:gd name="connsiteY1" fmla="*/ 90405 h 101983"/>
                <a:gd name="connsiteX2" fmla="*/ 120486 w 243144"/>
                <a:gd name="connsiteY2" fmla="*/ 94356 h 101983"/>
                <a:gd name="connsiteX3" fmla="*/ 15 w 243144"/>
                <a:gd name="connsiteY3" fmla="*/ 92380 h 101983"/>
                <a:gd name="connsiteX4" fmla="*/ 126411 w 243144"/>
                <a:gd name="connsiteY4" fmla="*/ 5482 h 101983"/>
                <a:gd name="connsiteX5" fmla="*/ 227133 w 243144"/>
                <a:gd name="connsiteY5" fmla="*/ 11407 h 101983"/>
                <a:gd name="connsiteX0" fmla="*/ 227133 w 243144"/>
                <a:gd name="connsiteY0" fmla="*/ 11407 h 107617"/>
                <a:gd name="connsiteX1" fmla="*/ 238983 w 243144"/>
                <a:gd name="connsiteY1" fmla="*/ 90405 h 107617"/>
                <a:gd name="connsiteX2" fmla="*/ 120486 w 243144"/>
                <a:gd name="connsiteY2" fmla="*/ 94356 h 107617"/>
                <a:gd name="connsiteX3" fmla="*/ 15 w 243144"/>
                <a:gd name="connsiteY3" fmla="*/ 92380 h 107617"/>
                <a:gd name="connsiteX4" fmla="*/ 126411 w 243144"/>
                <a:gd name="connsiteY4" fmla="*/ 5482 h 107617"/>
                <a:gd name="connsiteX5" fmla="*/ 227133 w 243144"/>
                <a:gd name="connsiteY5" fmla="*/ 11407 h 107617"/>
                <a:gd name="connsiteX0" fmla="*/ 227133 w 247182"/>
                <a:gd name="connsiteY0" fmla="*/ 11407 h 107617"/>
                <a:gd name="connsiteX1" fmla="*/ 238983 w 247182"/>
                <a:gd name="connsiteY1" fmla="*/ 90405 h 107617"/>
                <a:gd name="connsiteX2" fmla="*/ 146160 w 247182"/>
                <a:gd name="connsiteY2" fmla="*/ 94356 h 107617"/>
                <a:gd name="connsiteX3" fmla="*/ 15 w 247182"/>
                <a:gd name="connsiteY3" fmla="*/ 92380 h 107617"/>
                <a:gd name="connsiteX4" fmla="*/ 126411 w 247182"/>
                <a:gd name="connsiteY4" fmla="*/ 5482 h 107617"/>
                <a:gd name="connsiteX5" fmla="*/ 227133 w 247182"/>
                <a:gd name="connsiteY5" fmla="*/ 11407 h 107617"/>
                <a:gd name="connsiteX0" fmla="*/ 227133 w 247453"/>
                <a:gd name="connsiteY0" fmla="*/ 14122 h 110034"/>
                <a:gd name="connsiteX1" fmla="*/ 240747 w 247453"/>
                <a:gd name="connsiteY1" fmla="*/ 100740 h 110034"/>
                <a:gd name="connsiteX2" fmla="*/ 146160 w 247453"/>
                <a:gd name="connsiteY2" fmla="*/ 97071 h 110034"/>
                <a:gd name="connsiteX3" fmla="*/ 15 w 247453"/>
                <a:gd name="connsiteY3" fmla="*/ 95095 h 110034"/>
                <a:gd name="connsiteX4" fmla="*/ 126411 w 247453"/>
                <a:gd name="connsiteY4" fmla="*/ 8197 h 110034"/>
                <a:gd name="connsiteX5" fmla="*/ 227133 w 247453"/>
                <a:gd name="connsiteY5" fmla="*/ 14122 h 110034"/>
                <a:gd name="connsiteX0" fmla="*/ 227133 w 247453"/>
                <a:gd name="connsiteY0" fmla="*/ 14122 h 112425"/>
                <a:gd name="connsiteX1" fmla="*/ 240747 w 247453"/>
                <a:gd name="connsiteY1" fmla="*/ 100740 h 112425"/>
                <a:gd name="connsiteX2" fmla="*/ 146160 w 247453"/>
                <a:gd name="connsiteY2" fmla="*/ 104691 h 112425"/>
                <a:gd name="connsiteX3" fmla="*/ 15 w 247453"/>
                <a:gd name="connsiteY3" fmla="*/ 95095 h 112425"/>
                <a:gd name="connsiteX4" fmla="*/ 126411 w 247453"/>
                <a:gd name="connsiteY4" fmla="*/ 8197 h 112425"/>
                <a:gd name="connsiteX5" fmla="*/ 227133 w 247453"/>
                <a:gd name="connsiteY5" fmla="*/ 14122 h 112425"/>
                <a:gd name="connsiteX0" fmla="*/ 227133 w 247453"/>
                <a:gd name="connsiteY0" fmla="*/ 7701 h 106004"/>
                <a:gd name="connsiteX1" fmla="*/ 240747 w 247453"/>
                <a:gd name="connsiteY1" fmla="*/ 94319 h 106004"/>
                <a:gd name="connsiteX2" fmla="*/ 146160 w 247453"/>
                <a:gd name="connsiteY2" fmla="*/ 98270 h 106004"/>
                <a:gd name="connsiteX3" fmla="*/ 15 w 247453"/>
                <a:gd name="connsiteY3" fmla="*/ 88674 h 106004"/>
                <a:gd name="connsiteX4" fmla="*/ 126411 w 247453"/>
                <a:gd name="connsiteY4" fmla="*/ 1776 h 106004"/>
                <a:gd name="connsiteX5" fmla="*/ 227133 w 247453"/>
                <a:gd name="connsiteY5" fmla="*/ 7701 h 106004"/>
                <a:gd name="connsiteX0" fmla="*/ 227132 w 247123"/>
                <a:gd name="connsiteY0" fmla="*/ 9857 h 108160"/>
                <a:gd name="connsiteX1" fmla="*/ 240746 w 247123"/>
                <a:gd name="connsiteY1" fmla="*/ 96475 h 108160"/>
                <a:gd name="connsiteX2" fmla="*/ 146159 w 247123"/>
                <a:gd name="connsiteY2" fmla="*/ 100426 h 108160"/>
                <a:gd name="connsiteX3" fmla="*/ 14 w 247123"/>
                <a:gd name="connsiteY3" fmla="*/ 90830 h 108160"/>
                <a:gd name="connsiteX4" fmla="*/ 135228 w 247123"/>
                <a:gd name="connsiteY4" fmla="*/ 122 h 108160"/>
                <a:gd name="connsiteX5" fmla="*/ 227132 w 247123"/>
                <a:gd name="connsiteY5" fmla="*/ 9857 h 108160"/>
                <a:gd name="connsiteX0" fmla="*/ 227132 w 247520"/>
                <a:gd name="connsiteY0" fmla="*/ 9857 h 108160"/>
                <a:gd name="connsiteX1" fmla="*/ 240746 w 247520"/>
                <a:gd name="connsiteY1" fmla="*/ 96475 h 108160"/>
                <a:gd name="connsiteX2" fmla="*/ 146159 w 247520"/>
                <a:gd name="connsiteY2" fmla="*/ 100426 h 108160"/>
                <a:gd name="connsiteX3" fmla="*/ 14 w 247520"/>
                <a:gd name="connsiteY3" fmla="*/ 90830 h 108160"/>
                <a:gd name="connsiteX4" fmla="*/ 135228 w 247520"/>
                <a:gd name="connsiteY4" fmla="*/ 122 h 108160"/>
                <a:gd name="connsiteX5" fmla="*/ 227132 w 247520"/>
                <a:gd name="connsiteY5" fmla="*/ 9857 h 108160"/>
                <a:gd name="connsiteX0" fmla="*/ 221840 w 245898"/>
                <a:gd name="connsiteY0" fmla="*/ 12067 h 112275"/>
                <a:gd name="connsiteX1" fmla="*/ 240745 w 245898"/>
                <a:gd name="connsiteY1" fmla="*/ 100590 h 112275"/>
                <a:gd name="connsiteX2" fmla="*/ 146158 w 245898"/>
                <a:gd name="connsiteY2" fmla="*/ 104541 h 112275"/>
                <a:gd name="connsiteX3" fmla="*/ 13 w 245898"/>
                <a:gd name="connsiteY3" fmla="*/ 94945 h 112275"/>
                <a:gd name="connsiteX4" fmla="*/ 135227 w 245898"/>
                <a:gd name="connsiteY4" fmla="*/ 4237 h 112275"/>
                <a:gd name="connsiteX5" fmla="*/ 221840 w 245898"/>
                <a:gd name="connsiteY5" fmla="*/ 12067 h 112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898" h="112275">
                  <a:moveTo>
                    <a:pt x="221840" y="12067"/>
                  </a:moveTo>
                  <a:cubicBezTo>
                    <a:pt x="241189" y="9076"/>
                    <a:pt x="253359" y="85178"/>
                    <a:pt x="240745" y="100590"/>
                  </a:cubicBezTo>
                  <a:cubicBezTo>
                    <a:pt x="228131" y="116002"/>
                    <a:pt x="186280" y="105482"/>
                    <a:pt x="146158" y="104541"/>
                  </a:cubicBezTo>
                  <a:cubicBezTo>
                    <a:pt x="106036" y="103600"/>
                    <a:pt x="1330" y="127861"/>
                    <a:pt x="13" y="94945"/>
                  </a:cubicBezTo>
                  <a:cubicBezTo>
                    <a:pt x="-1304" y="79804"/>
                    <a:pt x="98256" y="18050"/>
                    <a:pt x="135227" y="4237"/>
                  </a:cubicBezTo>
                  <a:cubicBezTo>
                    <a:pt x="172198" y="-9576"/>
                    <a:pt x="202491" y="15058"/>
                    <a:pt x="221840" y="12067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5BA4EA24-1DCD-4E7B-9DEC-1CDB289F3253}"/>
                </a:ext>
              </a:extLst>
            </p:cNvPr>
            <p:cNvSpPr/>
            <p:nvPr/>
          </p:nvSpPr>
          <p:spPr>
            <a:xfrm rot="3871900">
              <a:off x="5461514" y="3221846"/>
              <a:ext cx="143560" cy="356577"/>
            </a:xfrm>
            <a:custGeom>
              <a:avLst/>
              <a:gdLst>
                <a:gd name="connsiteX0" fmla="*/ 6457 w 165048"/>
                <a:gd name="connsiteY0" fmla="*/ 44808 h 353407"/>
                <a:gd name="connsiteX1" fmla="*/ 61409 w 165048"/>
                <a:gd name="connsiteY1" fmla="*/ 847 h 353407"/>
                <a:gd name="connsiteX2" fmla="*/ 129550 w 165048"/>
                <a:gd name="connsiteY2" fmla="*/ 31620 h 353407"/>
                <a:gd name="connsiteX3" fmla="*/ 155927 w 165048"/>
                <a:gd name="connsiteY3" fmla="*/ 200872 h 353407"/>
                <a:gd name="connsiteX4" fmla="*/ 160323 w 165048"/>
                <a:gd name="connsiteY4" fmla="*/ 306379 h 353407"/>
                <a:gd name="connsiteX5" fmla="*/ 92182 w 165048"/>
                <a:gd name="connsiteY5" fmla="*/ 352539 h 353407"/>
                <a:gd name="connsiteX6" fmla="*/ 15250 w 165048"/>
                <a:gd name="connsiteY6" fmla="*/ 323964 h 353407"/>
                <a:gd name="connsiteX7" fmla="*/ 2061 w 165048"/>
                <a:gd name="connsiteY7" fmla="*/ 183287 h 353407"/>
                <a:gd name="connsiteX8" fmla="*/ 6457 w 165048"/>
                <a:gd name="connsiteY8" fmla="*/ 44808 h 353407"/>
                <a:gd name="connsiteX0" fmla="*/ 6885 w 165476"/>
                <a:gd name="connsiteY0" fmla="*/ 44808 h 352670"/>
                <a:gd name="connsiteX1" fmla="*/ 61837 w 165476"/>
                <a:gd name="connsiteY1" fmla="*/ 847 h 352670"/>
                <a:gd name="connsiteX2" fmla="*/ 129978 w 165476"/>
                <a:gd name="connsiteY2" fmla="*/ 31620 h 352670"/>
                <a:gd name="connsiteX3" fmla="*/ 156355 w 165476"/>
                <a:gd name="connsiteY3" fmla="*/ 200872 h 352670"/>
                <a:gd name="connsiteX4" fmla="*/ 160751 w 165476"/>
                <a:gd name="connsiteY4" fmla="*/ 306379 h 352670"/>
                <a:gd name="connsiteX5" fmla="*/ 92610 w 165476"/>
                <a:gd name="connsiteY5" fmla="*/ 352539 h 352670"/>
                <a:gd name="connsiteX6" fmla="*/ 22273 w 165476"/>
                <a:gd name="connsiteY6" fmla="*/ 315172 h 352670"/>
                <a:gd name="connsiteX7" fmla="*/ 2489 w 165476"/>
                <a:gd name="connsiteY7" fmla="*/ 183287 h 352670"/>
                <a:gd name="connsiteX8" fmla="*/ 6885 w 165476"/>
                <a:gd name="connsiteY8" fmla="*/ 44808 h 352670"/>
                <a:gd name="connsiteX0" fmla="*/ 6885 w 159537"/>
                <a:gd name="connsiteY0" fmla="*/ 44808 h 352733"/>
                <a:gd name="connsiteX1" fmla="*/ 61837 w 159537"/>
                <a:gd name="connsiteY1" fmla="*/ 847 h 352733"/>
                <a:gd name="connsiteX2" fmla="*/ 129978 w 159537"/>
                <a:gd name="connsiteY2" fmla="*/ 31620 h 352733"/>
                <a:gd name="connsiteX3" fmla="*/ 156355 w 159537"/>
                <a:gd name="connsiteY3" fmla="*/ 200872 h 352733"/>
                <a:gd name="connsiteX4" fmla="*/ 151959 w 159537"/>
                <a:gd name="connsiteY4" fmla="*/ 304181 h 352733"/>
                <a:gd name="connsiteX5" fmla="*/ 92610 w 159537"/>
                <a:gd name="connsiteY5" fmla="*/ 352539 h 352733"/>
                <a:gd name="connsiteX6" fmla="*/ 22273 w 159537"/>
                <a:gd name="connsiteY6" fmla="*/ 315172 h 352733"/>
                <a:gd name="connsiteX7" fmla="*/ 2489 w 159537"/>
                <a:gd name="connsiteY7" fmla="*/ 183287 h 352733"/>
                <a:gd name="connsiteX8" fmla="*/ 6885 w 159537"/>
                <a:gd name="connsiteY8" fmla="*/ 44808 h 352733"/>
                <a:gd name="connsiteX0" fmla="*/ 6885 w 156440"/>
                <a:gd name="connsiteY0" fmla="*/ 44449 h 352374"/>
                <a:gd name="connsiteX1" fmla="*/ 61837 w 156440"/>
                <a:gd name="connsiteY1" fmla="*/ 488 h 352374"/>
                <a:gd name="connsiteX2" fmla="*/ 129978 w 156440"/>
                <a:gd name="connsiteY2" fmla="*/ 31261 h 352374"/>
                <a:gd name="connsiteX3" fmla="*/ 149760 w 156440"/>
                <a:gd name="connsiteY3" fmla="*/ 171938 h 352374"/>
                <a:gd name="connsiteX4" fmla="*/ 151959 w 156440"/>
                <a:gd name="connsiteY4" fmla="*/ 303822 h 352374"/>
                <a:gd name="connsiteX5" fmla="*/ 92610 w 156440"/>
                <a:gd name="connsiteY5" fmla="*/ 352180 h 352374"/>
                <a:gd name="connsiteX6" fmla="*/ 22273 w 156440"/>
                <a:gd name="connsiteY6" fmla="*/ 314813 h 352374"/>
                <a:gd name="connsiteX7" fmla="*/ 2489 w 156440"/>
                <a:gd name="connsiteY7" fmla="*/ 182928 h 352374"/>
                <a:gd name="connsiteX8" fmla="*/ 6885 w 156440"/>
                <a:gd name="connsiteY8" fmla="*/ 44449 h 352374"/>
                <a:gd name="connsiteX0" fmla="*/ 6885 w 153367"/>
                <a:gd name="connsiteY0" fmla="*/ 44449 h 352607"/>
                <a:gd name="connsiteX1" fmla="*/ 61837 w 153367"/>
                <a:gd name="connsiteY1" fmla="*/ 488 h 352607"/>
                <a:gd name="connsiteX2" fmla="*/ 129978 w 153367"/>
                <a:gd name="connsiteY2" fmla="*/ 31261 h 352607"/>
                <a:gd name="connsiteX3" fmla="*/ 149760 w 153367"/>
                <a:gd name="connsiteY3" fmla="*/ 171938 h 352607"/>
                <a:gd name="connsiteX4" fmla="*/ 147562 w 153367"/>
                <a:gd name="connsiteY4" fmla="*/ 297228 h 352607"/>
                <a:gd name="connsiteX5" fmla="*/ 92610 w 153367"/>
                <a:gd name="connsiteY5" fmla="*/ 352180 h 352607"/>
                <a:gd name="connsiteX6" fmla="*/ 22273 w 153367"/>
                <a:gd name="connsiteY6" fmla="*/ 314813 h 352607"/>
                <a:gd name="connsiteX7" fmla="*/ 2489 w 153367"/>
                <a:gd name="connsiteY7" fmla="*/ 182928 h 352607"/>
                <a:gd name="connsiteX8" fmla="*/ 6885 w 153367"/>
                <a:gd name="connsiteY8" fmla="*/ 44449 h 352607"/>
                <a:gd name="connsiteX0" fmla="*/ 7178 w 153660"/>
                <a:gd name="connsiteY0" fmla="*/ 44449 h 352310"/>
                <a:gd name="connsiteX1" fmla="*/ 62130 w 153660"/>
                <a:gd name="connsiteY1" fmla="*/ 488 h 352310"/>
                <a:gd name="connsiteX2" fmla="*/ 130271 w 153660"/>
                <a:gd name="connsiteY2" fmla="*/ 31261 h 352310"/>
                <a:gd name="connsiteX3" fmla="*/ 150053 w 153660"/>
                <a:gd name="connsiteY3" fmla="*/ 171938 h 352310"/>
                <a:gd name="connsiteX4" fmla="*/ 147855 w 153660"/>
                <a:gd name="connsiteY4" fmla="*/ 297228 h 352310"/>
                <a:gd name="connsiteX5" fmla="*/ 92903 w 153660"/>
                <a:gd name="connsiteY5" fmla="*/ 352180 h 352310"/>
                <a:gd name="connsiteX6" fmla="*/ 26962 w 153660"/>
                <a:gd name="connsiteY6" fmla="*/ 308219 h 352310"/>
                <a:gd name="connsiteX7" fmla="*/ 2782 w 153660"/>
                <a:gd name="connsiteY7" fmla="*/ 182928 h 352310"/>
                <a:gd name="connsiteX8" fmla="*/ 7178 w 153660"/>
                <a:gd name="connsiteY8" fmla="*/ 44449 h 352310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82928 h 341473"/>
                <a:gd name="connsiteX8" fmla="*/ 7178 w 153958"/>
                <a:gd name="connsiteY8" fmla="*/ 44449 h 341473"/>
                <a:gd name="connsiteX0" fmla="*/ 5932 w 152712"/>
                <a:gd name="connsiteY0" fmla="*/ 44449 h 341473"/>
                <a:gd name="connsiteX1" fmla="*/ 60884 w 152712"/>
                <a:gd name="connsiteY1" fmla="*/ 488 h 341473"/>
                <a:gd name="connsiteX2" fmla="*/ 129025 w 152712"/>
                <a:gd name="connsiteY2" fmla="*/ 31261 h 341473"/>
                <a:gd name="connsiteX3" fmla="*/ 148807 w 152712"/>
                <a:gd name="connsiteY3" fmla="*/ 171938 h 341473"/>
                <a:gd name="connsiteX4" fmla="*/ 146609 w 152712"/>
                <a:gd name="connsiteY4" fmla="*/ 297228 h 341473"/>
                <a:gd name="connsiteX5" fmla="*/ 87260 w 152712"/>
                <a:gd name="connsiteY5" fmla="*/ 341190 h 341473"/>
                <a:gd name="connsiteX6" fmla="*/ 25716 w 152712"/>
                <a:gd name="connsiteY6" fmla="*/ 308219 h 341473"/>
                <a:gd name="connsiteX7" fmla="*/ 3734 w 152712"/>
                <a:gd name="connsiteY7" fmla="*/ 169740 h 341473"/>
                <a:gd name="connsiteX8" fmla="*/ 5932 w 152712"/>
                <a:gd name="connsiteY8" fmla="*/ 44449 h 341473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69740 h 341473"/>
                <a:gd name="connsiteX8" fmla="*/ 7178 w 153958"/>
                <a:gd name="connsiteY8" fmla="*/ 44449 h 341473"/>
                <a:gd name="connsiteX0" fmla="*/ 6886 w 153666"/>
                <a:gd name="connsiteY0" fmla="*/ 44449 h 341196"/>
                <a:gd name="connsiteX1" fmla="*/ 61838 w 153666"/>
                <a:gd name="connsiteY1" fmla="*/ 488 h 341196"/>
                <a:gd name="connsiteX2" fmla="*/ 129979 w 153666"/>
                <a:gd name="connsiteY2" fmla="*/ 31261 h 341196"/>
                <a:gd name="connsiteX3" fmla="*/ 149761 w 153666"/>
                <a:gd name="connsiteY3" fmla="*/ 171938 h 341196"/>
                <a:gd name="connsiteX4" fmla="*/ 147563 w 153666"/>
                <a:gd name="connsiteY4" fmla="*/ 297228 h 341196"/>
                <a:gd name="connsiteX5" fmla="*/ 88214 w 153666"/>
                <a:gd name="connsiteY5" fmla="*/ 341190 h 341196"/>
                <a:gd name="connsiteX6" fmla="*/ 22274 w 153666"/>
                <a:gd name="connsiteY6" fmla="*/ 295031 h 341196"/>
                <a:gd name="connsiteX7" fmla="*/ 2490 w 153666"/>
                <a:gd name="connsiteY7" fmla="*/ 169740 h 341196"/>
                <a:gd name="connsiteX8" fmla="*/ 6886 w 153666"/>
                <a:gd name="connsiteY8" fmla="*/ 44449 h 341196"/>
                <a:gd name="connsiteX0" fmla="*/ 6886 w 152380"/>
                <a:gd name="connsiteY0" fmla="*/ 44449 h 341216"/>
                <a:gd name="connsiteX1" fmla="*/ 61838 w 152380"/>
                <a:gd name="connsiteY1" fmla="*/ 488 h 341216"/>
                <a:gd name="connsiteX2" fmla="*/ 129979 w 152380"/>
                <a:gd name="connsiteY2" fmla="*/ 31261 h 341216"/>
                <a:gd name="connsiteX3" fmla="*/ 149761 w 152380"/>
                <a:gd name="connsiteY3" fmla="*/ 171938 h 341216"/>
                <a:gd name="connsiteX4" fmla="*/ 145365 w 152380"/>
                <a:gd name="connsiteY4" fmla="*/ 299426 h 341216"/>
                <a:gd name="connsiteX5" fmla="*/ 88214 w 152380"/>
                <a:gd name="connsiteY5" fmla="*/ 341190 h 341216"/>
                <a:gd name="connsiteX6" fmla="*/ 22274 w 152380"/>
                <a:gd name="connsiteY6" fmla="*/ 295031 h 341216"/>
                <a:gd name="connsiteX7" fmla="*/ 2490 w 152380"/>
                <a:gd name="connsiteY7" fmla="*/ 169740 h 341216"/>
                <a:gd name="connsiteX8" fmla="*/ 6886 w 152380"/>
                <a:gd name="connsiteY8" fmla="*/ 44449 h 341216"/>
                <a:gd name="connsiteX0" fmla="*/ 6886 w 152646"/>
                <a:gd name="connsiteY0" fmla="*/ 44449 h 339021"/>
                <a:gd name="connsiteX1" fmla="*/ 61838 w 152646"/>
                <a:gd name="connsiteY1" fmla="*/ 488 h 339021"/>
                <a:gd name="connsiteX2" fmla="*/ 129979 w 152646"/>
                <a:gd name="connsiteY2" fmla="*/ 31261 h 339021"/>
                <a:gd name="connsiteX3" fmla="*/ 149761 w 152646"/>
                <a:gd name="connsiteY3" fmla="*/ 171938 h 339021"/>
                <a:gd name="connsiteX4" fmla="*/ 145365 w 152646"/>
                <a:gd name="connsiteY4" fmla="*/ 299426 h 339021"/>
                <a:gd name="connsiteX5" fmla="*/ 83818 w 152646"/>
                <a:gd name="connsiteY5" fmla="*/ 338991 h 339021"/>
                <a:gd name="connsiteX6" fmla="*/ 22274 w 152646"/>
                <a:gd name="connsiteY6" fmla="*/ 295031 h 339021"/>
                <a:gd name="connsiteX7" fmla="*/ 2490 w 152646"/>
                <a:gd name="connsiteY7" fmla="*/ 169740 h 339021"/>
                <a:gd name="connsiteX8" fmla="*/ 6886 w 152646"/>
                <a:gd name="connsiteY8" fmla="*/ 44449 h 339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2646" h="339021">
                  <a:moveTo>
                    <a:pt x="6886" y="44449"/>
                  </a:moveTo>
                  <a:cubicBezTo>
                    <a:pt x="16777" y="16240"/>
                    <a:pt x="41323" y="2686"/>
                    <a:pt x="61838" y="488"/>
                  </a:cubicBezTo>
                  <a:cubicBezTo>
                    <a:pt x="82354" y="-1710"/>
                    <a:pt x="115325" y="2686"/>
                    <a:pt x="129979" y="31261"/>
                  </a:cubicBezTo>
                  <a:cubicBezTo>
                    <a:pt x="144633" y="59836"/>
                    <a:pt x="147197" y="127244"/>
                    <a:pt x="149761" y="171938"/>
                  </a:cubicBezTo>
                  <a:cubicBezTo>
                    <a:pt x="152325" y="216632"/>
                    <a:pt x="156355" y="271584"/>
                    <a:pt x="145365" y="299426"/>
                  </a:cubicBezTo>
                  <a:cubicBezTo>
                    <a:pt x="134375" y="327268"/>
                    <a:pt x="104333" y="339723"/>
                    <a:pt x="83818" y="338991"/>
                  </a:cubicBezTo>
                  <a:cubicBezTo>
                    <a:pt x="63303" y="338259"/>
                    <a:pt x="37294" y="323240"/>
                    <a:pt x="22274" y="295031"/>
                  </a:cubicBezTo>
                  <a:cubicBezTo>
                    <a:pt x="7254" y="266822"/>
                    <a:pt x="5055" y="211504"/>
                    <a:pt x="2490" y="169740"/>
                  </a:cubicBezTo>
                  <a:cubicBezTo>
                    <a:pt x="-75" y="127976"/>
                    <a:pt x="-3005" y="72658"/>
                    <a:pt x="6886" y="44449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51BDFEA5-399F-46DC-A199-44B7EFBBF5DF}"/>
                </a:ext>
              </a:extLst>
            </p:cNvPr>
            <p:cNvSpPr/>
            <p:nvPr/>
          </p:nvSpPr>
          <p:spPr>
            <a:xfrm rot="6770682">
              <a:off x="5078152" y="3033246"/>
              <a:ext cx="197568" cy="623311"/>
            </a:xfrm>
            <a:custGeom>
              <a:avLst/>
              <a:gdLst>
                <a:gd name="connsiteX0" fmla="*/ 63868 w 187016"/>
                <a:gd name="connsiteY0" fmla="*/ 62019 h 502838"/>
                <a:gd name="connsiteX1" fmla="*/ 86420 w 187016"/>
                <a:gd name="connsiteY1" fmla="*/ 512 h 502838"/>
                <a:gd name="connsiteX2" fmla="*/ 168429 w 187016"/>
                <a:gd name="connsiteY2" fmla="*/ 47667 h 502838"/>
                <a:gd name="connsiteX3" fmla="*/ 156128 w 187016"/>
                <a:gd name="connsiteY3" fmla="*/ 271142 h 502838"/>
                <a:gd name="connsiteX4" fmla="*/ 186881 w 187016"/>
                <a:gd name="connsiteY4" fmla="*/ 412607 h 502838"/>
                <a:gd name="connsiteX5" fmla="*/ 141776 w 187016"/>
                <a:gd name="connsiteY5" fmla="*/ 363402 h 502838"/>
                <a:gd name="connsiteX6" fmla="*/ 162278 w 187016"/>
                <a:gd name="connsiteY6" fmla="*/ 490516 h 502838"/>
                <a:gd name="connsiteX7" fmla="*/ 117173 w 187016"/>
                <a:gd name="connsiteY7" fmla="*/ 394155 h 502838"/>
                <a:gd name="connsiteX8" fmla="*/ 113073 w 187016"/>
                <a:gd name="connsiteY8" fmla="*/ 502817 h 502838"/>
                <a:gd name="connsiteX9" fmla="*/ 86420 w 187016"/>
                <a:gd name="connsiteY9" fmla="*/ 404406 h 502838"/>
                <a:gd name="connsiteX10" fmla="*/ 59767 w 187016"/>
                <a:gd name="connsiteY10" fmla="*/ 500767 h 502838"/>
                <a:gd name="connsiteX11" fmla="*/ 53616 w 187016"/>
                <a:gd name="connsiteY11" fmla="*/ 402356 h 502838"/>
                <a:gd name="connsiteX12" fmla="*/ 311 w 187016"/>
                <a:gd name="connsiteY12" fmla="*/ 433109 h 502838"/>
                <a:gd name="connsiteX13" fmla="*/ 33114 w 187016"/>
                <a:gd name="connsiteY13" fmla="*/ 355201 h 502838"/>
                <a:gd name="connsiteX14" fmla="*/ 63868 w 187016"/>
                <a:gd name="connsiteY14" fmla="*/ 303945 h 502838"/>
                <a:gd name="connsiteX15" fmla="*/ 63868 w 187016"/>
                <a:gd name="connsiteY15" fmla="*/ 62019 h 502838"/>
                <a:gd name="connsiteX0" fmla="*/ 63868 w 187016"/>
                <a:gd name="connsiteY0" fmla="*/ 63996 h 504815"/>
                <a:gd name="connsiteX1" fmla="*/ 113073 w 187016"/>
                <a:gd name="connsiteY1" fmla="*/ 439 h 504815"/>
                <a:gd name="connsiteX2" fmla="*/ 168429 w 187016"/>
                <a:gd name="connsiteY2" fmla="*/ 49644 h 504815"/>
                <a:gd name="connsiteX3" fmla="*/ 156128 w 187016"/>
                <a:gd name="connsiteY3" fmla="*/ 273119 h 504815"/>
                <a:gd name="connsiteX4" fmla="*/ 186881 w 187016"/>
                <a:gd name="connsiteY4" fmla="*/ 414584 h 504815"/>
                <a:gd name="connsiteX5" fmla="*/ 141776 w 187016"/>
                <a:gd name="connsiteY5" fmla="*/ 365379 h 504815"/>
                <a:gd name="connsiteX6" fmla="*/ 162278 w 187016"/>
                <a:gd name="connsiteY6" fmla="*/ 492493 h 504815"/>
                <a:gd name="connsiteX7" fmla="*/ 117173 w 187016"/>
                <a:gd name="connsiteY7" fmla="*/ 396132 h 504815"/>
                <a:gd name="connsiteX8" fmla="*/ 113073 w 187016"/>
                <a:gd name="connsiteY8" fmla="*/ 504794 h 504815"/>
                <a:gd name="connsiteX9" fmla="*/ 86420 w 187016"/>
                <a:gd name="connsiteY9" fmla="*/ 406383 h 504815"/>
                <a:gd name="connsiteX10" fmla="*/ 59767 w 187016"/>
                <a:gd name="connsiteY10" fmla="*/ 502744 h 504815"/>
                <a:gd name="connsiteX11" fmla="*/ 53616 w 187016"/>
                <a:gd name="connsiteY11" fmla="*/ 404333 h 504815"/>
                <a:gd name="connsiteX12" fmla="*/ 311 w 187016"/>
                <a:gd name="connsiteY12" fmla="*/ 435086 h 504815"/>
                <a:gd name="connsiteX13" fmla="*/ 33114 w 187016"/>
                <a:gd name="connsiteY13" fmla="*/ 357178 h 504815"/>
                <a:gd name="connsiteX14" fmla="*/ 63868 w 187016"/>
                <a:gd name="connsiteY14" fmla="*/ 305922 h 504815"/>
                <a:gd name="connsiteX15" fmla="*/ 63868 w 187016"/>
                <a:gd name="connsiteY15" fmla="*/ 63996 h 504815"/>
                <a:gd name="connsiteX0" fmla="*/ 57718 w 187016"/>
                <a:gd name="connsiteY0" fmla="*/ 53366 h 504437"/>
                <a:gd name="connsiteX1" fmla="*/ 113073 w 187016"/>
                <a:gd name="connsiteY1" fmla="*/ 61 h 504437"/>
                <a:gd name="connsiteX2" fmla="*/ 168429 w 187016"/>
                <a:gd name="connsiteY2" fmla="*/ 49266 h 504437"/>
                <a:gd name="connsiteX3" fmla="*/ 156128 w 187016"/>
                <a:gd name="connsiteY3" fmla="*/ 272741 h 504437"/>
                <a:gd name="connsiteX4" fmla="*/ 186881 w 187016"/>
                <a:gd name="connsiteY4" fmla="*/ 414206 h 504437"/>
                <a:gd name="connsiteX5" fmla="*/ 141776 w 187016"/>
                <a:gd name="connsiteY5" fmla="*/ 365001 h 504437"/>
                <a:gd name="connsiteX6" fmla="*/ 162278 w 187016"/>
                <a:gd name="connsiteY6" fmla="*/ 492115 h 504437"/>
                <a:gd name="connsiteX7" fmla="*/ 117173 w 187016"/>
                <a:gd name="connsiteY7" fmla="*/ 395754 h 504437"/>
                <a:gd name="connsiteX8" fmla="*/ 113073 w 187016"/>
                <a:gd name="connsiteY8" fmla="*/ 504416 h 504437"/>
                <a:gd name="connsiteX9" fmla="*/ 86420 w 187016"/>
                <a:gd name="connsiteY9" fmla="*/ 406005 h 504437"/>
                <a:gd name="connsiteX10" fmla="*/ 59767 w 187016"/>
                <a:gd name="connsiteY10" fmla="*/ 502366 h 504437"/>
                <a:gd name="connsiteX11" fmla="*/ 53616 w 187016"/>
                <a:gd name="connsiteY11" fmla="*/ 403955 h 504437"/>
                <a:gd name="connsiteX12" fmla="*/ 311 w 187016"/>
                <a:gd name="connsiteY12" fmla="*/ 434708 h 504437"/>
                <a:gd name="connsiteX13" fmla="*/ 33114 w 187016"/>
                <a:gd name="connsiteY13" fmla="*/ 356800 h 504437"/>
                <a:gd name="connsiteX14" fmla="*/ 63868 w 187016"/>
                <a:gd name="connsiteY14" fmla="*/ 305544 h 504437"/>
                <a:gd name="connsiteX15" fmla="*/ 57718 w 187016"/>
                <a:gd name="connsiteY15" fmla="*/ 53366 h 5044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9767 w 189311"/>
                <a:gd name="connsiteY10" fmla="*/ 5028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57718 w 189311"/>
                <a:gd name="connsiteY0" fmla="*/ 53866 h 504917"/>
                <a:gd name="connsiteX1" fmla="*/ 113073 w 189311"/>
                <a:gd name="connsiteY1" fmla="*/ 561 h 504917"/>
                <a:gd name="connsiteX2" fmla="*/ 170479 w 189311"/>
                <a:gd name="connsiteY2" fmla="*/ 43615 h 504917"/>
                <a:gd name="connsiteX3" fmla="*/ 156128 w 189311"/>
                <a:gd name="connsiteY3" fmla="*/ 273241 h 504917"/>
                <a:gd name="connsiteX4" fmla="*/ 186881 w 189311"/>
                <a:gd name="connsiteY4" fmla="*/ 414706 h 504917"/>
                <a:gd name="connsiteX5" fmla="*/ 141776 w 189311"/>
                <a:gd name="connsiteY5" fmla="*/ 365501 h 504917"/>
                <a:gd name="connsiteX6" fmla="*/ 162278 w 189311"/>
                <a:gd name="connsiteY6" fmla="*/ 492615 h 504917"/>
                <a:gd name="connsiteX7" fmla="*/ 117173 w 189311"/>
                <a:gd name="connsiteY7" fmla="*/ 396254 h 504917"/>
                <a:gd name="connsiteX8" fmla="*/ 113073 w 189311"/>
                <a:gd name="connsiteY8" fmla="*/ 504916 h 504917"/>
                <a:gd name="connsiteX9" fmla="*/ 86420 w 189311"/>
                <a:gd name="connsiteY9" fmla="*/ 406505 h 504917"/>
                <a:gd name="connsiteX10" fmla="*/ 70019 w 189311"/>
                <a:gd name="connsiteY10" fmla="*/ 504917 h 504917"/>
                <a:gd name="connsiteX11" fmla="*/ 53616 w 189311"/>
                <a:gd name="connsiteY11" fmla="*/ 404455 h 504917"/>
                <a:gd name="connsiteX12" fmla="*/ 311 w 189311"/>
                <a:gd name="connsiteY12" fmla="*/ 435208 h 504917"/>
                <a:gd name="connsiteX13" fmla="*/ 33114 w 189311"/>
                <a:gd name="connsiteY13" fmla="*/ 357300 h 504917"/>
                <a:gd name="connsiteX14" fmla="*/ 63868 w 189311"/>
                <a:gd name="connsiteY14" fmla="*/ 306044 h 504917"/>
                <a:gd name="connsiteX15" fmla="*/ 57718 w 189311"/>
                <a:gd name="connsiteY15" fmla="*/ 53866 h 504917"/>
                <a:gd name="connsiteX0" fmla="*/ 57718 w 189311"/>
                <a:gd name="connsiteY0" fmla="*/ 53866 h 504958"/>
                <a:gd name="connsiteX1" fmla="*/ 113073 w 189311"/>
                <a:gd name="connsiteY1" fmla="*/ 561 h 504958"/>
                <a:gd name="connsiteX2" fmla="*/ 170479 w 189311"/>
                <a:gd name="connsiteY2" fmla="*/ 43615 h 504958"/>
                <a:gd name="connsiteX3" fmla="*/ 156128 w 189311"/>
                <a:gd name="connsiteY3" fmla="*/ 273241 h 504958"/>
                <a:gd name="connsiteX4" fmla="*/ 186881 w 189311"/>
                <a:gd name="connsiteY4" fmla="*/ 414706 h 504958"/>
                <a:gd name="connsiteX5" fmla="*/ 141776 w 189311"/>
                <a:gd name="connsiteY5" fmla="*/ 365501 h 504958"/>
                <a:gd name="connsiteX6" fmla="*/ 162278 w 189311"/>
                <a:gd name="connsiteY6" fmla="*/ 492615 h 504958"/>
                <a:gd name="connsiteX7" fmla="*/ 117173 w 189311"/>
                <a:gd name="connsiteY7" fmla="*/ 396254 h 504958"/>
                <a:gd name="connsiteX8" fmla="*/ 113073 w 189311"/>
                <a:gd name="connsiteY8" fmla="*/ 504916 h 504958"/>
                <a:gd name="connsiteX9" fmla="*/ 86420 w 189311"/>
                <a:gd name="connsiteY9" fmla="*/ 406505 h 504958"/>
                <a:gd name="connsiteX10" fmla="*/ 70019 w 189311"/>
                <a:gd name="connsiteY10" fmla="*/ 504917 h 504958"/>
                <a:gd name="connsiteX11" fmla="*/ 53616 w 189311"/>
                <a:gd name="connsiteY11" fmla="*/ 404455 h 504958"/>
                <a:gd name="connsiteX12" fmla="*/ 311 w 189311"/>
                <a:gd name="connsiteY12" fmla="*/ 435208 h 504958"/>
                <a:gd name="connsiteX13" fmla="*/ 33114 w 189311"/>
                <a:gd name="connsiteY13" fmla="*/ 357300 h 504958"/>
                <a:gd name="connsiteX14" fmla="*/ 63868 w 189311"/>
                <a:gd name="connsiteY14" fmla="*/ 306044 h 504958"/>
                <a:gd name="connsiteX15" fmla="*/ 57718 w 189311"/>
                <a:gd name="connsiteY15" fmla="*/ 53866 h 504958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5667 w 189311"/>
                <a:gd name="connsiteY10" fmla="*/ 4987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62647 w 194240"/>
                <a:gd name="connsiteY0" fmla="*/ 53866 h 504916"/>
                <a:gd name="connsiteX1" fmla="*/ 118002 w 194240"/>
                <a:gd name="connsiteY1" fmla="*/ 561 h 504916"/>
                <a:gd name="connsiteX2" fmla="*/ 175408 w 194240"/>
                <a:gd name="connsiteY2" fmla="*/ 43615 h 504916"/>
                <a:gd name="connsiteX3" fmla="*/ 161057 w 194240"/>
                <a:gd name="connsiteY3" fmla="*/ 273241 h 504916"/>
                <a:gd name="connsiteX4" fmla="*/ 191810 w 194240"/>
                <a:gd name="connsiteY4" fmla="*/ 414706 h 504916"/>
                <a:gd name="connsiteX5" fmla="*/ 146705 w 194240"/>
                <a:gd name="connsiteY5" fmla="*/ 365501 h 504916"/>
                <a:gd name="connsiteX6" fmla="*/ 167207 w 194240"/>
                <a:gd name="connsiteY6" fmla="*/ 492615 h 504916"/>
                <a:gd name="connsiteX7" fmla="*/ 122102 w 194240"/>
                <a:gd name="connsiteY7" fmla="*/ 396254 h 504916"/>
                <a:gd name="connsiteX8" fmla="*/ 118002 w 194240"/>
                <a:gd name="connsiteY8" fmla="*/ 504916 h 504916"/>
                <a:gd name="connsiteX9" fmla="*/ 91349 w 194240"/>
                <a:gd name="connsiteY9" fmla="*/ 406505 h 504916"/>
                <a:gd name="connsiteX10" fmla="*/ 60596 w 194240"/>
                <a:gd name="connsiteY10" fmla="*/ 498766 h 504916"/>
                <a:gd name="connsiteX11" fmla="*/ 58545 w 194240"/>
                <a:gd name="connsiteY11" fmla="*/ 404455 h 504916"/>
                <a:gd name="connsiteX12" fmla="*/ 5240 w 194240"/>
                <a:gd name="connsiteY12" fmla="*/ 435208 h 504916"/>
                <a:gd name="connsiteX13" fmla="*/ 38043 w 194240"/>
                <a:gd name="connsiteY13" fmla="*/ 357300 h 504916"/>
                <a:gd name="connsiteX14" fmla="*/ 68797 w 194240"/>
                <a:gd name="connsiteY14" fmla="*/ 306044 h 504916"/>
                <a:gd name="connsiteX15" fmla="*/ 62647 w 194240"/>
                <a:gd name="connsiteY15" fmla="*/ 53866 h 504916"/>
                <a:gd name="connsiteX0" fmla="*/ 55316 w 186909"/>
                <a:gd name="connsiteY0" fmla="*/ 53866 h 504916"/>
                <a:gd name="connsiteX1" fmla="*/ 110671 w 186909"/>
                <a:gd name="connsiteY1" fmla="*/ 561 h 504916"/>
                <a:gd name="connsiteX2" fmla="*/ 168077 w 186909"/>
                <a:gd name="connsiteY2" fmla="*/ 43615 h 504916"/>
                <a:gd name="connsiteX3" fmla="*/ 153726 w 186909"/>
                <a:gd name="connsiteY3" fmla="*/ 273241 h 504916"/>
                <a:gd name="connsiteX4" fmla="*/ 184479 w 186909"/>
                <a:gd name="connsiteY4" fmla="*/ 414706 h 504916"/>
                <a:gd name="connsiteX5" fmla="*/ 139374 w 186909"/>
                <a:gd name="connsiteY5" fmla="*/ 365501 h 504916"/>
                <a:gd name="connsiteX6" fmla="*/ 159876 w 186909"/>
                <a:gd name="connsiteY6" fmla="*/ 492615 h 504916"/>
                <a:gd name="connsiteX7" fmla="*/ 114771 w 186909"/>
                <a:gd name="connsiteY7" fmla="*/ 396254 h 504916"/>
                <a:gd name="connsiteX8" fmla="*/ 110671 w 186909"/>
                <a:gd name="connsiteY8" fmla="*/ 504916 h 504916"/>
                <a:gd name="connsiteX9" fmla="*/ 84018 w 186909"/>
                <a:gd name="connsiteY9" fmla="*/ 406505 h 504916"/>
                <a:gd name="connsiteX10" fmla="*/ 53265 w 186909"/>
                <a:gd name="connsiteY10" fmla="*/ 498766 h 504916"/>
                <a:gd name="connsiteX11" fmla="*/ 51214 w 186909"/>
                <a:gd name="connsiteY11" fmla="*/ 404455 h 504916"/>
                <a:gd name="connsiteX12" fmla="*/ 6110 w 186909"/>
                <a:gd name="connsiteY12" fmla="*/ 420856 h 504916"/>
                <a:gd name="connsiteX13" fmla="*/ 30712 w 186909"/>
                <a:gd name="connsiteY13" fmla="*/ 357300 h 504916"/>
                <a:gd name="connsiteX14" fmla="*/ 61466 w 186909"/>
                <a:gd name="connsiteY14" fmla="*/ 306044 h 504916"/>
                <a:gd name="connsiteX15" fmla="*/ 55316 w 186909"/>
                <a:gd name="connsiteY15" fmla="*/ 53866 h 504916"/>
                <a:gd name="connsiteX0" fmla="*/ 49504 w 181097"/>
                <a:gd name="connsiteY0" fmla="*/ 53866 h 504916"/>
                <a:gd name="connsiteX1" fmla="*/ 104859 w 181097"/>
                <a:gd name="connsiteY1" fmla="*/ 561 h 504916"/>
                <a:gd name="connsiteX2" fmla="*/ 162265 w 181097"/>
                <a:gd name="connsiteY2" fmla="*/ 43615 h 504916"/>
                <a:gd name="connsiteX3" fmla="*/ 147914 w 181097"/>
                <a:gd name="connsiteY3" fmla="*/ 273241 h 504916"/>
                <a:gd name="connsiteX4" fmla="*/ 178667 w 181097"/>
                <a:gd name="connsiteY4" fmla="*/ 414706 h 504916"/>
                <a:gd name="connsiteX5" fmla="*/ 133562 w 181097"/>
                <a:gd name="connsiteY5" fmla="*/ 365501 h 504916"/>
                <a:gd name="connsiteX6" fmla="*/ 154064 w 181097"/>
                <a:gd name="connsiteY6" fmla="*/ 492615 h 504916"/>
                <a:gd name="connsiteX7" fmla="*/ 108959 w 181097"/>
                <a:gd name="connsiteY7" fmla="*/ 396254 h 504916"/>
                <a:gd name="connsiteX8" fmla="*/ 104859 w 181097"/>
                <a:gd name="connsiteY8" fmla="*/ 504916 h 504916"/>
                <a:gd name="connsiteX9" fmla="*/ 78206 w 181097"/>
                <a:gd name="connsiteY9" fmla="*/ 406505 h 504916"/>
                <a:gd name="connsiteX10" fmla="*/ 47453 w 181097"/>
                <a:gd name="connsiteY10" fmla="*/ 498766 h 504916"/>
                <a:gd name="connsiteX11" fmla="*/ 41301 w 181097"/>
                <a:gd name="connsiteY11" fmla="*/ 400354 h 504916"/>
                <a:gd name="connsiteX12" fmla="*/ 298 w 181097"/>
                <a:gd name="connsiteY12" fmla="*/ 420856 h 504916"/>
                <a:gd name="connsiteX13" fmla="*/ 24900 w 181097"/>
                <a:gd name="connsiteY13" fmla="*/ 357300 h 504916"/>
                <a:gd name="connsiteX14" fmla="*/ 55654 w 181097"/>
                <a:gd name="connsiteY14" fmla="*/ 306044 h 504916"/>
                <a:gd name="connsiteX15" fmla="*/ 49504 w 181097"/>
                <a:gd name="connsiteY15" fmla="*/ 53866 h 504916"/>
                <a:gd name="connsiteX0" fmla="*/ 52664 w 184257"/>
                <a:gd name="connsiteY0" fmla="*/ 53866 h 504916"/>
                <a:gd name="connsiteX1" fmla="*/ 108019 w 184257"/>
                <a:gd name="connsiteY1" fmla="*/ 561 h 504916"/>
                <a:gd name="connsiteX2" fmla="*/ 165425 w 184257"/>
                <a:gd name="connsiteY2" fmla="*/ 43615 h 504916"/>
                <a:gd name="connsiteX3" fmla="*/ 151074 w 184257"/>
                <a:gd name="connsiteY3" fmla="*/ 273241 h 504916"/>
                <a:gd name="connsiteX4" fmla="*/ 181827 w 184257"/>
                <a:gd name="connsiteY4" fmla="*/ 414706 h 504916"/>
                <a:gd name="connsiteX5" fmla="*/ 136722 w 184257"/>
                <a:gd name="connsiteY5" fmla="*/ 365501 h 504916"/>
                <a:gd name="connsiteX6" fmla="*/ 157224 w 184257"/>
                <a:gd name="connsiteY6" fmla="*/ 492615 h 504916"/>
                <a:gd name="connsiteX7" fmla="*/ 112119 w 184257"/>
                <a:gd name="connsiteY7" fmla="*/ 396254 h 504916"/>
                <a:gd name="connsiteX8" fmla="*/ 108019 w 184257"/>
                <a:gd name="connsiteY8" fmla="*/ 504916 h 504916"/>
                <a:gd name="connsiteX9" fmla="*/ 81366 w 184257"/>
                <a:gd name="connsiteY9" fmla="*/ 406505 h 504916"/>
                <a:gd name="connsiteX10" fmla="*/ 50613 w 184257"/>
                <a:gd name="connsiteY10" fmla="*/ 498766 h 504916"/>
                <a:gd name="connsiteX11" fmla="*/ 44461 w 184257"/>
                <a:gd name="connsiteY11" fmla="*/ 400354 h 504916"/>
                <a:gd name="connsiteX12" fmla="*/ 3458 w 184257"/>
                <a:gd name="connsiteY12" fmla="*/ 420856 h 504916"/>
                <a:gd name="connsiteX13" fmla="*/ 28060 w 184257"/>
                <a:gd name="connsiteY13" fmla="*/ 357300 h 504916"/>
                <a:gd name="connsiteX14" fmla="*/ 58814 w 184257"/>
                <a:gd name="connsiteY14" fmla="*/ 306044 h 504916"/>
                <a:gd name="connsiteX15" fmla="*/ 52664 w 184257"/>
                <a:gd name="connsiteY15" fmla="*/ 53866 h 504916"/>
                <a:gd name="connsiteX0" fmla="*/ 52664 w 181873"/>
                <a:gd name="connsiteY0" fmla="*/ 53866 h 504916"/>
                <a:gd name="connsiteX1" fmla="*/ 108019 w 181873"/>
                <a:gd name="connsiteY1" fmla="*/ 561 h 504916"/>
                <a:gd name="connsiteX2" fmla="*/ 165425 w 181873"/>
                <a:gd name="connsiteY2" fmla="*/ 43615 h 504916"/>
                <a:gd name="connsiteX3" fmla="*/ 151074 w 181873"/>
                <a:gd name="connsiteY3" fmla="*/ 273241 h 504916"/>
                <a:gd name="connsiteX4" fmla="*/ 181827 w 181873"/>
                <a:gd name="connsiteY4" fmla="*/ 414706 h 504916"/>
                <a:gd name="connsiteX5" fmla="*/ 142873 w 181873"/>
                <a:gd name="connsiteY5" fmla="*/ 377802 h 504916"/>
                <a:gd name="connsiteX6" fmla="*/ 157224 w 181873"/>
                <a:gd name="connsiteY6" fmla="*/ 492615 h 504916"/>
                <a:gd name="connsiteX7" fmla="*/ 112119 w 181873"/>
                <a:gd name="connsiteY7" fmla="*/ 396254 h 504916"/>
                <a:gd name="connsiteX8" fmla="*/ 108019 w 181873"/>
                <a:gd name="connsiteY8" fmla="*/ 504916 h 504916"/>
                <a:gd name="connsiteX9" fmla="*/ 81366 w 181873"/>
                <a:gd name="connsiteY9" fmla="*/ 406505 h 504916"/>
                <a:gd name="connsiteX10" fmla="*/ 50613 w 181873"/>
                <a:gd name="connsiteY10" fmla="*/ 498766 h 504916"/>
                <a:gd name="connsiteX11" fmla="*/ 44461 w 181873"/>
                <a:gd name="connsiteY11" fmla="*/ 400354 h 504916"/>
                <a:gd name="connsiteX12" fmla="*/ 3458 w 181873"/>
                <a:gd name="connsiteY12" fmla="*/ 420856 h 504916"/>
                <a:gd name="connsiteX13" fmla="*/ 28060 w 181873"/>
                <a:gd name="connsiteY13" fmla="*/ 357300 h 504916"/>
                <a:gd name="connsiteX14" fmla="*/ 58814 w 181873"/>
                <a:gd name="connsiteY14" fmla="*/ 306044 h 504916"/>
                <a:gd name="connsiteX15" fmla="*/ 52664 w 181873"/>
                <a:gd name="connsiteY15" fmla="*/ 53866 h 504916"/>
                <a:gd name="connsiteX0" fmla="*/ 52664 w 181839"/>
                <a:gd name="connsiteY0" fmla="*/ 53866 h 504916"/>
                <a:gd name="connsiteX1" fmla="*/ 108019 w 181839"/>
                <a:gd name="connsiteY1" fmla="*/ 561 h 504916"/>
                <a:gd name="connsiteX2" fmla="*/ 165425 w 181839"/>
                <a:gd name="connsiteY2" fmla="*/ 43615 h 504916"/>
                <a:gd name="connsiteX3" fmla="*/ 151074 w 181839"/>
                <a:gd name="connsiteY3" fmla="*/ 273241 h 504916"/>
                <a:gd name="connsiteX4" fmla="*/ 181827 w 181839"/>
                <a:gd name="connsiteY4" fmla="*/ 414706 h 504916"/>
                <a:gd name="connsiteX5" fmla="*/ 146973 w 181839"/>
                <a:gd name="connsiteY5" fmla="*/ 386003 h 504916"/>
                <a:gd name="connsiteX6" fmla="*/ 157224 w 181839"/>
                <a:gd name="connsiteY6" fmla="*/ 492615 h 504916"/>
                <a:gd name="connsiteX7" fmla="*/ 112119 w 181839"/>
                <a:gd name="connsiteY7" fmla="*/ 396254 h 504916"/>
                <a:gd name="connsiteX8" fmla="*/ 108019 w 181839"/>
                <a:gd name="connsiteY8" fmla="*/ 504916 h 504916"/>
                <a:gd name="connsiteX9" fmla="*/ 81366 w 181839"/>
                <a:gd name="connsiteY9" fmla="*/ 406505 h 504916"/>
                <a:gd name="connsiteX10" fmla="*/ 50613 w 181839"/>
                <a:gd name="connsiteY10" fmla="*/ 498766 h 504916"/>
                <a:gd name="connsiteX11" fmla="*/ 44461 w 181839"/>
                <a:gd name="connsiteY11" fmla="*/ 400354 h 504916"/>
                <a:gd name="connsiteX12" fmla="*/ 3458 w 181839"/>
                <a:gd name="connsiteY12" fmla="*/ 420856 h 504916"/>
                <a:gd name="connsiteX13" fmla="*/ 28060 w 181839"/>
                <a:gd name="connsiteY13" fmla="*/ 357300 h 504916"/>
                <a:gd name="connsiteX14" fmla="*/ 58814 w 181839"/>
                <a:gd name="connsiteY14" fmla="*/ 306044 h 504916"/>
                <a:gd name="connsiteX15" fmla="*/ 52664 w 181839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270875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9467 h 510517"/>
                <a:gd name="connsiteX1" fmla="*/ 100203 w 183758"/>
                <a:gd name="connsiteY1" fmla="*/ 301 h 510517"/>
                <a:gd name="connsiteX2" fmla="*/ 165425 w 183758"/>
                <a:gd name="connsiteY2" fmla="*/ 49216 h 510517"/>
                <a:gd name="connsiteX3" fmla="*/ 151074 w 183758"/>
                <a:gd name="connsiteY3" fmla="*/ 278842 h 510517"/>
                <a:gd name="connsiteX4" fmla="*/ 181827 w 183758"/>
                <a:gd name="connsiteY4" fmla="*/ 420307 h 510517"/>
                <a:gd name="connsiteX5" fmla="*/ 146973 w 183758"/>
                <a:gd name="connsiteY5" fmla="*/ 391604 h 510517"/>
                <a:gd name="connsiteX6" fmla="*/ 157224 w 183758"/>
                <a:gd name="connsiteY6" fmla="*/ 498216 h 510517"/>
                <a:gd name="connsiteX7" fmla="*/ 112119 w 183758"/>
                <a:gd name="connsiteY7" fmla="*/ 401855 h 510517"/>
                <a:gd name="connsiteX8" fmla="*/ 108019 w 183758"/>
                <a:gd name="connsiteY8" fmla="*/ 510517 h 510517"/>
                <a:gd name="connsiteX9" fmla="*/ 81366 w 183758"/>
                <a:gd name="connsiteY9" fmla="*/ 412106 h 510517"/>
                <a:gd name="connsiteX10" fmla="*/ 50613 w 183758"/>
                <a:gd name="connsiteY10" fmla="*/ 504367 h 510517"/>
                <a:gd name="connsiteX11" fmla="*/ 44461 w 183758"/>
                <a:gd name="connsiteY11" fmla="*/ 405955 h 510517"/>
                <a:gd name="connsiteX12" fmla="*/ 3458 w 183758"/>
                <a:gd name="connsiteY12" fmla="*/ 426457 h 510517"/>
                <a:gd name="connsiteX13" fmla="*/ 28060 w 183758"/>
                <a:gd name="connsiteY13" fmla="*/ 362901 h 510517"/>
                <a:gd name="connsiteX14" fmla="*/ 56860 w 183758"/>
                <a:gd name="connsiteY14" fmla="*/ 233491 h 510517"/>
                <a:gd name="connsiteX15" fmla="*/ 52664 w 183758"/>
                <a:gd name="connsiteY15" fmla="*/ 59467 h 510517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85"/>
                <a:gd name="connsiteX1" fmla="*/ 100203 w 183622"/>
                <a:gd name="connsiteY1" fmla="*/ 555 h 510785"/>
                <a:gd name="connsiteX2" fmla="*/ 165425 w 183622"/>
                <a:gd name="connsiteY2" fmla="*/ 49470 h 510785"/>
                <a:gd name="connsiteX3" fmla="*/ 151074 w 183622"/>
                <a:gd name="connsiteY3" fmla="*/ 310357 h 510785"/>
                <a:gd name="connsiteX4" fmla="*/ 181827 w 183622"/>
                <a:gd name="connsiteY4" fmla="*/ 420561 h 510785"/>
                <a:gd name="connsiteX5" fmla="*/ 146973 w 183622"/>
                <a:gd name="connsiteY5" fmla="*/ 391858 h 510785"/>
                <a:gd name="connsiteX6" fmla="*/ 157224 w 183622"/>
                <a:gd name="connsiteY6" fmla="*/ 498470 h 510785"/>
                <a:gd name="connsiteX7" fmla="*/ 112119 w 183622"/>
                <a:gd name="connsiteY7" fmla="*/ 402109 h 510785"/>
                <a:gd name="connsiteX8" fmla="*/ 108019 w 183622"/>
                <a:gd name="connsiteY8" fmla="*/ 510771 h 510785"/>
                <a:gd name="connsiteX9" fmla="*/ 77459 w 183622"/>
                <a:gd name="connsiteY9" fmla="*/ 410406 h 510785"/>
                <a:gd name="connsiteX10" fmla="*/ 50613 w 183622"/>
                <a:gd name="connsiteY10" fmla="*/ 504621 h 510785"/>
                <a:gd name="connsiteX11" fmla="*/ 44461 w 183622"/>
                <a:gd name="connsiteY11" fmla="*/ 406209 h 510785"/>
                <a:gd name="connsiteX12" fmla="*/ 3458 w 183622"/>
                <a:gd name="connsiteY12" fmla="*/ 426711 h 510785"/>
                <a:gd name="connsiteX13" fmla="*/ 28060 w 183622"/>
                <a:gd name="connsiteY13" fmla="*/ 363155 h 510785"/>
                <a:gd name="connsiteX14" fmla="*/ 56860 w 183622"/>
                <a:gd name="connsiteY14" fmla="*/ 233745 h 510785"/>
                <a:gd name="connsiteX15" fmla="*/ 52664 w 183622"/>
                <a:gd name="connsiteY15" fmla="*/ 59721 h 510785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94408 h 545501"/>
                <a:gd name="connsiteX1" fmla="*/ 102157 w 183622"/>
                <a:gd name="connsiteY1" fmla="*/ 73 h 545501"/>
                <a:gd name="connsiteX2" fmla="*/ 165425 w 183622"/>
                <a:gd name="connsiteY2" fmla="*/ 84157 h 545501"/>
                <a:gd name="connsiteX3" fmla="*/ 151074 w 183622"/>
                <a:gd name="connsiteY3" fmla="*/ 345044 h 545501"/>
                <a:gd name="connsiteX4" fmla="*/ 181827 w 183622"/>
                <a:gd name="connsiteY4" fmla="*/ 455248 h 545501"/>
                <a:gd name="connsiteX5" fmla="*/ 146973 w 183622"/>
                <a:gd name="connsiteY5" fmla="*/ 426545 h 545501"/>
                <a:gd name="connsiteX6" fmla="*/ 157224 w 183622"/>
                <a:gd name="connsiteY6" fmla="*/ 533157 h 545501"/>
                <a:gd name="connsiteX7" fmla="*/ 112119 w 183622"/>
                <a:gd name="connsiteY7" fmla="*/ 436796 h 545501"/>
                <a:gd name="connsiteX8" fmla="*/ 108019 w 183622"/>
                <a:gd name="connsiteY8" fmla="*/ 545458 h 545501"/>
                <a:gd name="connsiteX9" fmla="*/ 77459 w 183622"/>
                <a:gd name="connsiteY9" fmla="*/ 445093 h 545501"/>
                <a:gd name="connsiteX10" fmla="*/ 50613 w 183622"/>
                <a:gd name="connsiteY10" fmla="*/ 539308 h 545501"/>
                <a:gd name="connsiteX11" fmla="*/ 44461 w 183622"/>
                <a:gd name="connsiteY11" fmla="*/ 440896 h 545501"/>
                <a:gd name="connsiteX12" fmla="*/ 3458 w 183622"/>
                <a:gd name="connsiteY12" fmla="*/ 461398 h 545501"/>
                <a:gd name="connsiteX13" fmla="*/ 28060 w 183622"/>
                <a:gd name="connsiteY13" fmla="*/ 397842 h 545501"/>
                <a:gd name="connsiteX14" fmla="*/ 56860 w 183622"/>
                <a:gd name="connsiteY14" fmla="*/ 268432 h 545501"/>
                <a:gd name="connsiteX15" fmla="*/ 52664 w 183622"/>
                <a:gd name="connsiteY15" fmla="*/ 94408 h 545501"/>
                <a:gd name="connsiteX0" fmla="*/ 52664 w 183622"/>
                <a:gd name="connsiteY0" fmla="*/ 99119 h 550212"/>
                <a:gd name="connsiteX1" fmla="*/ 102157 w 183622"/>
                <a:gd name="connsiteY1" fmla="*/ 4784 h 550212"/>
                <a:gd name="connsiteX2" fmla="*/ 165425 w 183622"/>
                <a:gd name="connsiteY2" fmla="*/ 49791 h 550212"/>
                <a:gd name="connsiteX3" fmla="*/ 151074 w 183622"/>
                <a:gd name="connsiteY3" fmla="*/ 349755 h 550212"/>
                <a:gd name="connsiteX4" fmla="*/ 181827 w 183622"/>
                <a:gd name="connsiteY4" fmla="*/ 459959 h 550212"/>
                <a:gd name="connsiteX5" fmla="*/ 146973 w 183622"/>
                <a:gd name="connsiteY5" fmla="*/ 431256 h 550212"/>
                <a:gd name="connsiteX6" fmla="*/ 157224 w 183622"/>
                <a:gd name="connsiteY6" fmla="*/ 537868 h 550212"/>
                <a:gd name="connsiteX7" fmla="*/ 112119 w 183622"/>
                <a:gd name="connsiteY7" fmla="*/ 441507 h 550212"/>
                <a:gd name="connsiteX8" fmla="*/ 108019 w 183622"/>
                <a:gd name="connsiteY8" fmla="*/ 550169 h 550212"/>
                <a:gd name="connsiteX9" fmla="*/ 77459 w 183622"/>
                <a:gd name="connsiteY9" fmla="*/ 449804 h 550212"/>
                <a:gd name="connsiteX10" fmla="*/ 50613 w 183622"/>
                <a:gd name="connsiteY10" fmla="*/ 544019 h 550212"/>
                <a:gd name="connsiteX11" fmla="*/ 44461 w 183622"/>
                <a:gd name="connsiteY11" fmla="*/ 445607 h 550212"/>
                <a:gd name="connsiteX12" fmla="*/ 3458 w 183622"/>
                <a:gd name="connsiteY12" fmla="*/ 466109 h 550212"/>
                <a:gd name="connsiteX13" fmla="*/ 28060 w 183622"/>
                <a:gd name="connsiteY13" fmla="*/ 402553 h 550212"/>
                <a:gd name="connsiteX14" fmla="*/ 56860 w 183622"/>
                <a:gd name="connsiteY14" fmla="*/ 273143 h 550212"/>
                <a:gd name="connsiteX15" fmla="*/ 52664 w 183622"/>
                <a:gd name="connsiteY15" fmla="*/ 99119 h 550212"/>
                <a:gd name="connsiteX0" fmla="*/ 52664 w 183622"/>
                <a:gd name="connsiteY0" fmla="*/ 52963 h 547041"/>
                <a:gd name="connsiteX1" fmla="*/ 102157 w 183622"/>
                <a:gd name="connsiteY1" fmla="*/ 1613 h 547041"/>
                <a:gd name="connsiteX2" fmla="*/ 165425 w 183622"/>
                <a:gd name="connsiteY2" fmla="*/ 46620 h 547041"/>
                <a:gd name="connsiteX3" fmla="*/ 151074 w 183622"/>
                <a:gd name="connsiteY3" fmla="*/ 346584 h 547041"/>
                <a:gd name="connsiteX4" fmla="*/ 181827 w 183622"/>
                <a:gd name="connsiteY4" fmla="*/ 456788 h 547041"/>
                <a:gd name="connsiteX5" fmla="*/ 146973 w 183622"/>
                <a:gd name="connsiteY5" fmla="*/ 428085 h 547041"/>
                <a:gd name="connsiteX6" fmla="*/ 157224 w 183622"/>
                <a:gd name="connsiteY6" fmla="*/ 534697 h 547041"/>
                <a:gd name="connsiteX7" fmla="*/ 112119 w 183622"/>
                <a:gd name="connsiteY7" fmla="*/ 438336 h 547041"/>
                <a:gd name="connsiteX8" fmla="*/ 108019 w 183622"/>
                <a:gd name="connsiteY8" fmla="*/ 546998 h 547041"/>
                <a:gd name="connsiteX9" fmla="*/ 77459 w 183622"/>
                <a:gd name="connsiteY9" fmla="*/ 446633 h 547041"/>
                <a:gd name="connsiteX10" fmla="*/ 50613 w 183622"/>
                <a:gd name="connsiteY10" fmla="*/ 540848 h 547041"/>
                <a:gd name="connsiteX11" fmla="*/ 44461 w 183622"/>
                <a:gd name="connsiteY11" fmla="*/ 442436 h 547041"/>
                <a:gd name="connsiteX12" fmla="*/ 3458 w 183622"/>
                <a:gd name="connsiteY12" fmla="*/ 462938 h 547041"/>
                <a:gd name="connsiteX13" fmla="*/ 28060 w 183622"/>
                <a:gd name="connsiteY13" fmla="*/ 399382 h 547041"/>
                <a:gd name="connsiteX14" fmla="*/ 56860 w 183622"/>
                <a:gd name="connsiteY14" fmla="*/ 269972 h 547041"/>
                <a:gd name="connsiteX15" fmla="*/ 52664 w 183622"/>
                <a:gd name="connsiteY15" fmla="*/ 52963 h 547041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3622" h="555612">
                  <a:moveTo>
                    <a:pt x="52664" y="61534"/>
                  </a:moveTo>
                  <a:cubicBezTo>
                    <a:pt x="59888" y="15179"/>
                    <a:pt x="81410" y="1472"/>
                    <a:pt x="100203" y="415"/>
                  </a:cubicBezTo>
                  <a:cubicBezTo>
                    <a:pt x="118996" y="-642"/>
                    <a:pt x="156947" y="-3932"/>
                    <a:pt x="165425" y="55191"/>
                  </a:cubicBezTo>
                  <a:cubicBezTo>
                    <a:pt x="173903" y="114314"/>
                    <a:pt x="148340" y="286794"/>
                    <a:pt x="151074" y="355155"/>
                  </a:cubicBezTo>
                  <a:cubicBezTo>
                    <a:pt x="153808" y="423516"/>
                    <a:pt x="192279" y="447868"/>
                    <a:pt x="181827" y="465359"/>
                  </a:cubicBezTo>
                  <a:cubicBezTo>
                    <a:pt x="171375" y="482850"/>
                    <a:pt x="151074" y="423671"/>
                    <a:pt x="146973" y="436656"/>
                  </a:cubicBezTo>
                  <a:cubicBezTo>
                    <a:pt x="142873" y="449641"/>
                    <a:pt x="171138" y="533553"/>
                    <a:pt x="157224" y="543268"/>
                  </a:cubicBezTo>
                  <a:cubicBezTo>
                    <a:pt x="143310" y="552983"/>
                    <a:pt x="120320" y="444857"/>
                    <a:pt x="112119" y="446907"/>
                  </a:cubicBezTo>
                  <a:cubicBezTo>
                    <a:pt x="103918" y="448957"/>
                    <a:pt x="123565" y="558094"/>
                    <a:pt x="108019" y="555569"/>
                  </a:cubicBezTo>
                  <a:cubicBezTo>
                    <a:pt x="92473" y="553044"/>
                    <a:pt x="87027" y="456229"/>
                    <a:pt x="77459" y="455204"/>
                  </a:cubicBezTo>
                  <a:cubicBezTo>
                    <a:pt x="67891" y="454179"/>
                    <a:pt x="67836" y="548164"/>
                    <a:pt x="50613" y="549419"/>
                  </a:cubicBezTo>
                  <a:cubicBezTo>
                    <a:pt x="33390" y="550674"/>
                    <a:pt x="52320" y="463992"/>
                    <a:pt x="44461" y="451007"/>
                  </a:cubicBezTo>
                  <a:cubicBezTo>
                    <a:pt x="36602" y="438022"/>
                    <a:pt x="16442" y="478685"/>
                    <a:pt x="3458" y="471509"/>
                  </a:cubicBezTo>
                  <a:cubicBezTo>
                    <a:pt x="-9526" y="464333"/>
                    <a:pt x="17467" y="429480"/>
                    <a:pt x="28060" y="407953"/>
                  </a:cubicBezTo>
                  <a:cubicBezTo>
                    <a:pt x="60144" y="359073"/>
                    <a:pt x="59236" y="343593"/>
                    <a:pt x="56860" y="278543"/>
                  </a:cubicBezTo>
                  <a:cubicBezTo>
                    <a:pt x="54484" y="213493"/>
                    <a:pt x="45440" y="107889"/>
                    <a:pt x="52664" y="61534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3DBC0A99-C55E-47E3-ACA8-0CFCDE69D5D0}"/>
                </a:ext>
              </a:extLst>
            </p:cNvPr>
            <p:cNvSpPr/>
            <p:nvPr/>
          </p:nvSpPr>
          <p:spPr>
            <a:xfrm rot="3967150">
              <a:off x="5651675" y="3087751"/>
              <a:ext cx="226497" cy="458247"/>
            </a:xfrm>
            <a:custGeom>
              <a:avLst/>
              <a:gdLst>
                <a:gd name="connsiteX0" fmla="*/ 26048 w 207295"/>
                <a:gd name="connsiteY0" fmla="*/ 89400 h 310281"/>
                <a:gd name="connsiteX1" fmla="*/ 88597 w 207295"/>
                <a:gd name="connsiteY1" fmla="*/ 44 h 310281"/>
                <a:gd name="connsiteX2" fmla="*/ 171995 w 207295"/>
                <a:gd name="connsiteY2" fmla="*/ 80464 h 310281"/>
                <a:gd name="connsiteX3" fmla="*/ 204758 w 207295"/>
                <a:gd name="connsiteY3" fmla="*/ 274067 h 310281"/>
                <a:gd name="connsiteX4" fmla="*/ 109446 w 207295"/>
                <a:gd name="connsiteY4" fmla="*/ 294916 h 310281"/>
                <a:gd name="connsiteX5" fmla="*/ 5199 w 207295"/>
                <a:gd name="connsiteY5" fmla="*/ 294916 h 310281"/>
                <a:gd name="connsiteX6" fmla="*/ 26048 w 207295"/>
                <a:gd name="connsiteY6" fmla="*/ 89400 h 310281"/>
                <a:gd name="connsiteX0" fmla="*/ 25027 w 206625"/>
                <a:gd name="connsiteY0" fmla="*/ 89400 h 324978"/>
                <a:gd name="connsiteX1" fmla="*/ 87576 w 206625"/>
                <a:gd name="connsiteY1" fmla="*/ 44 h 324978"/>
                <a:gd name="connsiteX2" fmla="*/ 170974 w 206625"/>
                <a:gd name="connsiteY2" fmla="*/ 80464 h 324978"/>
                <a:gd name="connsiteX3" fmla="*/ 203737 w 206625"/>
                <a:gd name="connsiteY3" fmla="*/ 274067 h 324978"/>
                <a:gd name="connsiteX4" fmla="*/ 102468 w 206625"/>
                <a:gd name="connsiteY4" fmla="*/ 321723 h 324978"/>
                <a:gd name="connsiteX5" fmla="*/ 4178 w 206625"/>
                <a:gd name="connsiteY5" fmla="*/ 294916 h 324978"/>
                <a:gd name="connsiteX6" fmla="*/ 25027 w 206625"/>
                <a:gd name="connsiteY6" fmla="*/ 89400 h 324978"/>
                <a:gd name="connsiteX0" fmla="*/ 25027 w 215052"/>
                <a:gd name="connsiteY0" fmla="*/ 89406 h 325089"/>
                <a:gd name="connsiteX1" fmla="*/ 87576 w 215052"/>
                <a:gd name="connsiteY1" fmla="*/ 50 h 325089"/>
                <a:gd name="connsiteX2" fmla="*/ 170974 w 215052"/>
                <a:gd name="connsiteY2" fmla="*/ 80470 h 325089"/>
                <a:gd name="connsiteX3" fmla="*/ 212673 w 215052"/>
                <a:gd name="connsiteY3" fmla="*/ 300880 h 325089"/>
                <a:gd name="connsiteX4" fmla="*/ 102468 w 215052"/>
                <a:gd name="connsiteY4" fmla="*/ 321729 h 325089"/>
                <a:gd name="connsiteX5" fmla="*/ 4178 w 215052"/>
                <a:gd name="connsiteY5" fmla="*/ 294922 h 325089"/>
                <a:gd name="connsiteX6" fmla="*/ 25027 w 215052"/>
                <a:gd name="connsiteY6" fmla="*/ 89406 h 325089"/>
                <a:gd name="connsiteX0" fmla="*/ 33149 w 223174"/>
                <a:gd name="connsiteY0" fmla="*/ 89406 h 331862"/>
                <a:gd name="connsiteX1" fmla="*/ 95698 w 223174"/>
                <a:gd name="connsiteY1" fmla="*/ 50 h 331862"/>
                <a:gd name="connsiteX2" fmla="*/ 179096 w 223174"/>
                <a:gd name="connsiteY2" fmla="*/ 80470 h 331862"/>
                <a:gd name="connsiteX3" fmla="*/ 220795 w 223174"/>
                <a:gd name="connsiteY3" fmla="*/ 300880 h 331862"/>
                <a:gd name="connsiteX4" fmla="*/ 110590 w 223174"/>
                <a:gd name="connsiteY4" fmla="*/ 321729 h 331862"/>
                <a:gd name="connsiteX5" fmla="*/ 3365 w 223174"/>
                <a:gd name="connsiteY5" fmla="*/ 309814 h 331862"/>
                <a:gd name="connsiteX6" fmla="*/ 33149 w 223174"/>
                <a:gd name="connsiteY6" fmla="*/ 89406 h 331862"/>
                <a:gd name="connsiteX0" fmla="*/ 23550 w 225489"/>
                <a:gd name="connsiteY0" fmla="*/ 104561 h 331102"/>
                <a:gd name="connsiteX1" fmla="*/ 98013 w 225489"/>
                <a:gd name="connsiteY1" fmla="*/ 312 h 331102"/>
                <a:gd name="connsiteX2" fmla="*/ 181411 w 225489"/>
                <a:gd name="connsiteY2" fmla="*/ 80732 h 331102"/>
                <a:gd name="connsiteX3" fmla="*/ 223110 w 225489"/>
                <a:gd name="connsiteY3" fmla="*/ 301142 h 331102"/>
                <a:gd name="connsiteX4" fmla="*/ 112905 w 225489"/>
                <a:gd name="connsiteY4" fmla="*/ 321991 h 331102"/>
                <a:gd name="connsiteX5" fmla="*/ 5680 w 225489"/>
                <a:gd name="connsiteY5" fmla="*/ 310076 h 331102"/>
                <a:gd name="connsiteX6" fmla="*/ 23550 w 225489"/>
                <a:gd name="connsiteY6" fmla="*/ 104561 h 331102"/>
                <a:gd name="connsiteX0" fmla="*/ 23550 w 227742"/>
                <a:gd name="connsiteY0" fmla="*/ 104561 h 331102"/>
                <a:gd name="connsiteX1" fmla="*/ 98013 w 227742"/>
                <a:gd name="connsiteY1" fmla="*/ 312 h 331102"/>
                <a:gd name="connsiteX2" fmla="*/ 196304 w 227742"/>
                <a:gd name="connsiteY2" fmla="*/ 80732 h 331102"/>
                <a:gd name="connsiteX3" fmla="*/ 223110 w 227742"/>
                <a:gd name="connsiteY3" fmla="*/ 301142 h 331102"/>
                <a:gd name="connsiteX4" fmla="*/ 112905 w 227742"/>
                <a:gd name="connsiteY4" fmla="*/ 321991 h 331102"/>
                <a:gd name="connsiteX5" fmla="*/ 5680 w 227742"/>
                <a:gd name="connsiteY5" fmla="*/ 310076 h 331102"/>
                <a:gd name="connsiteX6" fmla="*/ 23550 w 227742"/>
                <a:gd name="connsiteY6" fmla="*/ 104561 h 331102"/>
                <a:gd name="connsiteX0" fmla="*/ 19305 w 229454"/>
                <a:gd name="connsiteY0" fmla="*/ 68648 h 333403"/>
                <a:gd name="connsiteX1" fmla="*/ 99725 w 229454"/>
                <a:gd name="connsiteY1" fmla="*/ 141 h 333403"/>
                <a:gd name="connsiteX2" fmla="*/ 198016 w 229454"/>
                <a:gd name="connsiteY2" fmla="*/ 80561 h 333403"/>
                <a:gd name="connsiteX3" fmla="*/ 224822 w 229454"/>
                <a:gd name="connsiteY3" fmla="*/ 300971 h 333403"/>
                <a:gd name="connsiteX4" fmla="*/ 114617 w 229454"/>
                <a:gd name="connsiteY4" fmla="*/ 321820 h 333403"/>
                <a:gd name="connsiteX5" fmla="*/ 7392 w 229454"/>
                <a:gd name="connsiteY5" fmla="*/ 309905 h 333403"/>
                <a:gd name="connsiteX6" fmla="*/ 19305 w 229454"/>
                <a:gd name="connsiteY6" fmla="*/ 68648 h 333403"/>
                <a:gd name="connsiteX0" fmla="*/ 19305 w 226896"/>
                <a:gd name="connsiteY0" fmla="*/ 68558 h 333313"/>
                <a:gd name="connsiteX1" fmla="*/ 99725 w 226896"/>
                <a:gd name="connsiteY1" fmla="*/ 51 h 333313"/>
                <a:gd name="connsiteX2" fmla="*/ 180145 w 226896"/>
                <a:gd name="connsiteY2" fmla="*/ 62599 h 333313"/>
                <a:gd name="connsiteX3" fmla="*/ 224822 w 226896"/>
                <a:gd name="connsiteY3" fmla="*/ 300881 h 333313"/>
                <a:gd name="connsiteX4" fmla="*/ 114617 w 226896"/>
                <a:gd name="connsiteY4" fmla="*/ 321730 h 333313"/>
                <a:gd name="connsiteX5" fmla="*/ 7392 w 226896"/>
                <a:gd name="connsiteY5" fmla="*/ 309815 h 333313"/>
                <a:gd name="connsiteX6" fmla="*/ 19305 w 226896"/>
                <a:gd name="connsiteY6" fmla="*/ 68558 h 333313"/>
                <a:gd name="connsiteX0" fmla="*/ 18790 w 226497"/>
                <a:gd name="connsiteY0" fmla="*/ 95334 h 360089"/>
                <a:gd name="connsiteX1" fmla="*/ 84318 w 226497"/>
                <a:gd name="connsiteY1" fmla="*/ 20 h 360089"/>
                <a:gd name="connsiteX2" fmla="*/ 179630 w 226497"/>
                <a:gd name="connsiteY2" fmla="*/ 89375 h 360089"/>
                <a:gd name="connsiteX3" fmla="*/ 224307 w 226497"/>
                <a:gd name="connsiteY3" fmla="*/ 327657 h 360089"/>
                <a:gd name="connsiteX4" fmla="*/ 114102 w 226497"/>
                <a:gd name="connsiteY4" fmla="*/ 348506 h 360089"/>
                <a:gd name="connsiteX5" fmla="*/ 6877 w 226497"/>
                <a:gd name="connsiteY5" fmla="*/ 336591 h 360089"/>
                <a:gd name="connsiteX6" fmla="*/ 18790 w 226497"/>
                <a:gd name="connsiteY6" fmla="*/ 95334 h 360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6497" h="360089">
                  <a:moveTo>
                    <a:pt x="18790" y="95334"/>
                  </a:moveTo>
                  <a:cubicBezTo>
                    <a:pt x="31697" y="39239"/>
                    <a:pt x="57511" y="1013"/>
                    <a:pt x="84318" y="20"/>
                  </a:cubicBezTo>
                  <a:cubicBezTo>
                    <a:pt x="111125" y="-973"/>
                    <a:pt x="156299" y="34769"/>
                    <a:pt x="179630" y="89375"/>
                  </a:cubicBezTo>
                  <a:cubicBezTo>
                    <a:pt x="202961" y="143981"/>
                    <a:pt x="235228" y="284469"/>
                    <a:pt x="224307" y="327657"/>
                  </a:cubicBezTo>
                  <a:cubicBezTo>
                    <a:pt x="213386" y="370845"/>
                    <a:pt x="147362" y="345031"/>
                    <a:pt x="114102" y="348506"/>
                  </a:cubicBezTo>
                  <a:cubicBezTo>
                    <a:pt x="80842" y="351981"/>
                    <a:pt x="22762" y="378786"/>
                    <a:pt x="6877" y="336591"/>
                  </a:cubicBezTo>
                  <a:cubicBezTo>
                    <a:pt x="-9008" y="294396"/>
                    <a:pt x="5883" y="151429"/>
                    <a:pt x="18790" y="95334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34AC4640-22EC-4483-86B0-FFEBCE12B905}"/>
                </a:ext>
              </a:extLst>
            </p:cNvPr>
            <p:cNvSpPr/>
            <p:nvPr/>
          </p:nvSpPr>
          <p:spPr>
            <a:xfrm>
              <a:off x="5742838" y="4737242"/>
              <a:ext cx="145269" cy="446633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  <a:gd name="connsiteX0" fmla="*/ 6496 w 140748"/>
                <a:gd name="connsiteY0" fmla="*/ 42636 h 364378"/>
                <a:gd name="connsiteX1" fmla="*/ 8067 w 140748"/>
                <a:gd name="connsiteY1" fmla="*/ 310013 h 364378"/>
                <a:gd name="connsiteX2" fmla="*/ 70905 w 140748"/>
                <a:gd name="connsiteY2" fmla="*/ 364185 h 364378"/>
                <a:gd name="connsiteX3" fmla="*/ 129409 w 140748"/>
                <a:gd name="connsiteY3" fmla="*/ 303514 h 364378"/>
                <a:gd name="connsiteX4" fmla="*/ 131576 w 140748"/>
                <a:gd name="connsiteY4" fmla="*/ 60829 h 364378"/>
                <a:gd name="connsiteX5" fmla="*/ 60071 w 140748"/>
                <a:gd name="connsiteY5" fmla="*/ 2324 h 364378"/>
                <a:gd name="connsiteX6" fmla="*/ 6496 w 140748"/>
                <a:gd name="connsiteY6" fmla="*/ 42636 h 364378"/>
                <a:gd name="connsiteX0" fmla="*/ 6496 w 136138"/>
                <a:gd name="connsiteY0" fmla="*/ 45571 h 367313"/>
                <a:gd name="connsiteX1" fmla="*/ 8067 w 136138"/>
                <a:gd name="connsiteY1" fmla="*/ 312948 h 367313"/>
                <a:gd name="connsiteX2" fmla="*/ 70905 w 136138"/>
                <a:gd name="connsiteY2" fmla="*/ 367120 h 367313"/>
                <a:gd name="connsiteX3" fmla="*/ 129409 w 136138"/>
                <a:gd name="connsiteY3" fmla="*/ 306449 h 367313"/>
                <a:gd name="connsiteX4" fmla="*/ 123956 w 136138"/>
                <a:gd name="connsiteY4" fmla="*/ 37094 h 367313"/>
                <a:gd name="connsiteX5" fmla="*/ 60071 w 136138"/>
                <a:gd name="connsiteY5" fmla="*/ 5259 h 367313"/>
                <a:gd name="connsiteX6" fmla="*/ 6496 w 136138"/>
                <a:gd name="connsiteY6" fmla="*/ 45571 h 367313"/>
                <a:gd name="connsiteX0" fmla="*/ 6991 w 136633"/>
                <a:gd name="connsiteY0" fmla="*/ 56469 h 378211"/>
                <a:gd name="connsiteX1" fmla="*/ 8562 w 136633"/>
                <a:gd name="connsiteY1" fmla="*/ 323846 h 378211"/>
                <a:gd name="connsiteX2" fmla="*/ 71400 w 136633"/>
                <a:gd name="connsiteY2" fmla="*/ 378018 h 378211"/>
                <a:gd name="connsiteX3" fmla="*/ 129904 w 136633"/>
                <a:gd name="connsiteY3" fmla="*/ 317347 h 378211"/>
                <a:gd name="connsiteX4" fmla="*/ 124451 w 136633"/>
                <a:gd name="connsiteY4" fmla="*/ 47992 h 378211"/>
                <a:gd name="connsiteX5" fmla="*/ 68186 w 136633"/>
                <a:gd name="connsiteY5" fmla="*/ 917 h 378211"/>
                <a:gd name="connsiteX6" fmla="*/ 6991 w 136633"/>
                <a:gd name="connsiteY6" fmla="*/ 56469 h 378211"/>
                <a:gd name="connsiteX0" fmla="*/ 3871 w 133513"/>
                <a:gd name="connsiteY0" fmla="*/ 56469 h 378103"/>
                <a:gd name="connsiteX1" fmla="*/ 13062 w 133513"/>
                <a:gd name="connsiteY1" fmla="*/ 321941 h 378103"/>
                <a:gd name="connsiteX2" fmla="*/ 68280 w 133513"/>
                <a:gd name="connsiteY2" fmla="*/ 378018 h 378103"/>
                <a:gd name="connsiteX3" fmla="*/ 126784 w 133513"/>
                <a:gd name="connsiteY3" fmla="*/ 317347 h 378103"/>
                <a:gd name="connsiteX4" fmla="*/ 121331 w 133513"/>
                <a:gd name="connsiteY4" fmla="*/ 47992 h 378103"/>
                <a:gd name="connsiteX5" fmla="*/ 65066 w 133513"/>
                <a:gd name="connsiteY5" fmla="*/ 917 h 378103"/>
                <a:gd name="connsiteX6" fmla="*/ 3871 w 133513"/>
                <a:gd name="connsiteY6" fmla="*/ 56469 h 378103"/>
                <a:gd name="connsiteX0" fmla="*/ 3871 w 130834"/>
                <a:gd name="connsiteY0" fmla="*/ 56469 h 378482"/>
                <a:gd name="connsiteX1" fmla="*/ 13062 w 130834"/>
                <a:gd name="connsiteY1" fmla="*/ 321941 h 378482"/>
                <a:gd name="connsiteX2" fmla="*/ 68280 w 130834"/>
                <a:gd name="connsiteY2" fmla="*/ 378018 h 378482"/>
                <a:gd name="connsiteX3" fmla="*/ 121069 w 130834"/>
                <a:gd name="connsiteY3" fmla="*/ 307822 h 378482"/>
                <a:gd name="connsiteX4" fmla="*/ 121331 w 130834"/>
                <a:gd name="connsiteY4" fmla="*/ 47992 h 378482"/>
                <a:gd name="connsiteX5" fmla="*/ 65066 w 130834"/>
                <a:gd name="connsiteY5" fmla="*/ 917 h 378482"/>
                <a:gd name="connsiteX6" fmla="*/ 3871 w 130834"/>
                <a:gd name="connsiteY6" fmla="*/ 56469 h 378482"/>
                <a:gd name="connsiteX0" fmla="*/ 3747 w 130911"/>
                <a:gd name="connsiteY0" fmla="*/ 56469 h 374836"/>
                <a:gd name="connsiteX1" fmla="*/ 12938 w 130911"/>
                <a:gd name="connsiteY1" fmla="*/ 321941 h 374836"/>
                <a:gd name="connsiteX2" fmla="*/ 64346 w 130911"/>
                <a:gd name="connsiteY2" fmla="*/ 374208 h 374836"/>
                <a:gd name="connsiteX3" fmla="*/ 120945 w 130911"/>
                <a:gd name="connsiteY3" fmla="*/ 307822 h 374836"/>
                <a:gd name="connsiteX4" fmla="*/ 121207 w 130911"/>
                <a:gd name="connsiteY4" fmla="*/ 47992 h 374836"/>
                <a:gd name="connsiteX5" fmla="*/ 64942 w 130911"/>
                <a:gd name="connsiteY5" fmla="*/ 917 h 374836"/>
                <a:gd name="connsiteX6" fmla="*/ 3747 w 130911"/>
                <a:gd name="connsiteY6" fmla="*/ 56469 h 374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0911" h="374836">
                  <a:moveTo>
                    <a:pt x="3747" y="56469"/>
                  </a:moveTo>
                  <a:cubicBezTo>
                    <a:pt x="-4920" y="109973"/>
                    <a:pt x="2838" y="268985"/>
                    <a:pt x="12938" y="321941"/>
                  </a:cubicBezTo>
                  <a:cubicBezTo>
                    <a:pt x="23038" y="374897"/>
                    <a:pt x="46345" y="376561"/>
                    <a:pt x="64346" y="374208"/>
                  </a:cubicBezTo>
                  <a:cubicBezTo>
                    <a:pt x="82347" y="371855"/>
                    <a:pt x="111468" y="362191"/>
                    <a:pt x="120945" y="307822"/>
                  </a:cubicBezTo>
                  <a:cubicBezTo>
                    <a:pt x="130422" y="253453"/>
                    <a:pt x="137458" y="102524"/>
                    <a:pt x="121207" y="47992"/>
                  </a:cubicBezTo>
                  <a:cubicBezTo>
                    <a:pt x="104956" y="-6540"/>
                    <a:pt x="84519" y="-496"/>
                    <a:pt x="64942" y="917"/>
                  </a:cubicBezTo>
                  <a:cubicBezTo>
                    <a:pt x="45365" y="2330"/>
                    <a:pt x="12414" y="2965"/>
                    <a:pt x="3747" y="56469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77C27252-0DD2-4BAD-B985-6A0E7C09E039}"/>
                </a:ext>
              </a:extLst>
            </p:cNvPr>
            <p:cNvSpPr/>
            <p:nvPr/>
          </p:nvSpPr>
          <p:spPr>
            <a:xfrm rot="21283471">
              <a:off x="5702588" y="4388648"/>
              <a:ext cx="186924" cy="432800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111" h="362079">
                  <a:moveTo>
                    <a:pt x="3429" y="49900"/>
                  </a:moveTo>
                  <a:cubicBezTo>
                    <a:pt x="-5238" y="101182"/>
                    <a:pt x="3790" y="255748"/>
                    <a:pt x="16430" y="307752"/>
                  </a:cubicBezTo>
                  <a:cubicBezTo>
                    <a:pt x="29070" y="359756"/>
                    <a:pt x="59044" y="363007"/>
                    <a:pt x="79268" y="361924"/>
                  </a:cubicBezTo>
                  <a:cubicBezTo>
                    <a:pt x="99492" y="360841"/>
                    <a:pt x="127660" y="351812"/>
                    <a:pt x="137772" y="301253"/>
                  </a:cubicBezTo>
                  <a:cubicBezTo>
                    <a:pt x="147884" y="250694"/>
                    <a:pt x="156190" y="113100"/>
                    <a:pt x="139939" y="58568"/>
                  </a:cubicBezTo>
                  <a:cubicBezTo>
                    <a:pt x="123688" y="4036"/>
                    <a:pt x="86852" y="-658"/>
                    <a:pt x="68434" y="63"/>
                  </a:cubicBezTo>
                  <a:cubicBezTo>
                    <a:pt x="50016" y="784"/>
                    <a:pt x="12096" y="-1382"/>
                    <a:pt x="3429" y="49900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3D546D93-5EF1-448B-9270-93F62C4ACB15}"/>
                </a:ext>
              </a:extLst>
            </p:cNvPr>
            <p:cNvSpPr/>
            <p:nvPr/>
          </p:nvSpPr>
          <p:spPr>
            <a:xfrm>
              <a:off x="5638394" y="4091925"/>
              <a:ext cx="393406" cy="535863"/>
            </a:xfrm>
            <a:custGeom>
              <a:avLst/>
              <a:gdLst>
                <a:gd name="connsiteX0" fmla="*/ 11215 w 427713"/>
                <a:gd name="connsiteY0" fmla="*/ 118649 h 561918"/>
                <a:gd name="connsiteX1" fmla="*/ 27755 w 427713"/>
                <a:gd name="connsiteY1" fmla="*/ 364379 h 561918"/>
                <a:gd name="connsiteX2" fmla="*/ 32481 w 427713"/>
                <a:gd name="connsiteY2" fmla="*/ 522686 h 561918"/>
                <a:gd name="connsiteX3" fmla="*/ 190788 w 427713"/>
                <a:gd name="connsiteY3" fmla="*/ 543951 h 561918"/>
                <a:gd name="connsiteX4" fmla="*/ 405802 w 427713"/>
                <a:gd name="connsiteY4" fmla="*/ 543951 h 561918"/>
                <a:gd name="connsiteX5" fmla="*/ 417615 w 427713"/>
                <a:gd name="connsiteY5" fmla="*/ 312398 h 561918"/>
                <a:gd name="connsiteX6" fmla="*/ 410527 w 427713"/>
                <a:gd name="connsiteY6" fmla="*/ 76119 h 561918"/>
                <a:gd name="connsiteX7" fmla="*/ 216778 w 427713"/>
                <a:gd name="connsiteY7" fmla="*/ 509 h 561918"/>
                <a:gd name="connsiteX8" fmla="*/ 11215 w 427713"/>
                <a:gd name="connsiteY8" fmla="*/ 118649 h 561918"/>
                <a:gd name="connsiteX0" fmla="*/ 11560 w 425696"/>
                <a:gd name="connsiteY0" fmla="*/ 87530 h 561515"/>
                <a:gd name="connsiteX1" fmla="*/ 25738 w 425696"/>
                <a:gd name="connsiteY1" fmla="*/ 363976 h 561515"/>
                <a:gd name="connsiteX2" fmla="*/ 30464 w 425696"/>
                <a:gd name="connsiteY2" fmla="*/ 522283 h 561515"/>
                <a:gd name="connsiteX3" fmla="*/ 188771 w 425696"/>
                <a:gd name="connsiteY3" fmla="*/ 543548 h 561515"/>
                <a:gd name="connsiteX4" fmla="*/ 403785 w 425696"/>
                <a:gd name="connsiteY4" fmla="*/ 543548 h 561515"/>
                <a:gd name="connsiteX5" fmla="*/ 415598 w 425696"/>
                <a:gd name="connsiteY5" fmla="*/ 311995 h 561515"/>
                <a:gd name="connsiteX6" fmla="*/ 408510 w 425696"/>
                <a:gd name="connsiteY6" fmla="*/ 75716 h 561515"/>
                <a:gd name="connsiteX7" fmla="*/ 214761 w 425696"/>
                <a:gd name="connsiteY7" fmla="*/ 106 h 561515"/>
                <a:gd name="connsiteX8" fmla="*/ 11560 w 425696"/>
                <a:gd name="connsiteY8" fmla="*/ 87530 h 561515"/>
                <a:gd name="connsiteX0" fmla="*/ 10883 w 425019"/>
                <a:gd name="connsiteY0" fmla="*/ 85178 h 559163"/>
                <a:gd name="connsiteX1" fmla="*/ 25061 w 425019"/>
                <a:gd name="connsiteY1" fmla="*/ 361624 h 559163"/>
                <a:gd name="connsiteX2" fmla="*/ 29787 w 425019"/>
                <a:gd name="connsiteY2" fmla="*/ 519931 h 559163"/>
                <a:gd name="connsiteX3" fmla="*/ 188094 w 425019"/>
                <a:gd name="connsiteY3" fmla="*/ 541196 h 559163"/>
                <a:gd name="connsiteX4" fmla="*/ 403108 w 425019"/>
                <a:gd name="connsiteY4" fmla="*/ 541196 h 559163"/>
                <a:gd name="connsiteX5" fmla="*/ 414921 w 425019"/>
                <a:gd name="connsiteY5" fmla="*/ 309643 h 559163"/>
                <a:gd name="connsiteX6" fmla="*/ 407833 w 425019"/>
                <a:gd name="connsiteY6" fmla="*/ 73364 h 559163"/>
                <a:gd name="connsiteX7" fmla="*/ 204633 w 425019"/>
                <a:gd name="connsiteY7" fmla="*/ 116 h 559163"/>
                <a:gd name="connsiteX8" fmla="*/ 10883 w 425019"/>
                <a:gd name="connsiteY8" fmla="*/ 85178 h 559163"/>
                <a:gd name="connsiteX0" fmla="*/ 10883 w 431603"/>
                <a:gd name="connsiteY0" fmla="*/ 85178 h 559163"/>
                <a:gd name="connsiteX1" fmla="*/ 25061 w 431603"/>
                <a:gd name="connsiteY1" fmla="*/ 361624 h 559163"/>
                <a:gd name="connsiteX2" fmla="*/ 29787 w 431603"/>
                <a:gd name="connsiteY2" fmla="*/ 519931 h 559163"/>
                <a:gd name="connsiteX3" fmla="*/ 188094 w 431603"/>
                <a:gd name="connsiteY3" fmla="*/ 541196 h 559163"/>
                <a:gd name="connsiteX4" fmla="*/ 403108 w 431603"/>
                <a:gd name="connsiteY4" fmla="*/ 541196 h 559163"/>
                <a:gd name="connsiteX5" fmla="*/ 429098 w 431603"/>
                <a:gd name="connsiteY5" fmla="*/ 309643 h 559163"/>
                <a:gd name="connsiteX6" fmla="*/ 407833 w 431603"/>
                <a:gd name="connsiteY6" fmla="*/ 73364 h 559163"/>
                <a:gd name="connsiteX7" fmla="*/ 204633 w 431603"/>
                <a:gd name="connsiteY7" fmla="*/ 116 h 559163"/>
                <a:gd name="connsiteX8" fmla="*/ 10883 w 431603"/>
                <a:gd name="connsiteY8" fmla="*/ 85178 h 559163"/>
                <a:gd name="connsiteX0" fmla="*/ 16874 w 437594"/>
                <a:gd name="connsiteY0" fmla="*/ 85178 h 559163"/>
                <a:gd name="connsiteX1" fmla="*/ 12150 w 437594"/>
                <a:gd name="connsiteY1" fmla="*/ 361624 h 559163"/>
                <a:gd name="connsiteX2" fmla="*/ 35778 w 437594"/>
                <a:gd name="connsiteY2" fmla="*/ 519931 h 559163"/>
                <a:gd name="connsiteX3" fmla="*/ 194085 w 437594"/>
                <a:gd name="connsiteY3" fmla="*/ 541196 h 559163"/>
                <a:gd name="connsiteX4" fmla="*/ 409099 w 437594"/>
                <a:gd name="connsiteY4" fmla="*/ 541196 h 559163"/>
                <a:gd name="connsiteX5" fmla="*/ 435089 w 437594"/>
                <a:gd name="connsiteY5" fmla="*/ 309643 h 559163"/>
                <a:gd name="connsiteX6" fmla="*/ 413824 w 437594"/>
                <a:gd name="connsiteY6" fmla="*/ 73364 h 559163"/>
                <a:gd name="connsiteX7" fmla="*/ 210624 w 437594"/>
                <a:gd name="connsiteY7" fmla="*/ 116 h 559163"/>
                <a:gd name="connsiteX8" fmla="*/ 16874 w 437594"/>
                <a:gd name="connsiteY8" fmla="*/ 85178 h 559163"/>
                <a:gd name="connsiteX0" fmla="*/ 16874 w 437594"/>
                <a:gd name="connsiteY0" fmla="*/ 85178 h 563991"/>
                <a:gd name="connsiteX1" fmla="*/ 12150 w 437594"/>
                <a:gd name="connsiteY1" fmla="*/ 361624 h 563991"/>
                <a:gd name="connsiteX2" fmla="*/ 35778 w 437594"/>
                <a:gd name="connsiteY2" fmla="*/ 519931 h 563991"/>
                <a:gd name="connsiteX3" fmla="*/ 205899 w 437594"/>
                <a:gd name="connsiteY3" fmla="*/ 553010 h 563991"/>
                <a:gd name="connsiteX4" fmla="*/ 409099 w 437594"/>
                <a:gd name="connsiteY4" fmla="*/ 541196 h 563991"/>
                <a:gd name="connsiteX5" fmla="*/ 435089 w 437594"/>
                <a:gd name="connsiteY5" fmla="*/ 309643 h 563991"/>
                <a:gd name="connsiteX6" fmla="*/ 413824 w 437594"/>
                <a:gd name="connsiteY6" fmla="*/ 73364 h 563991"/>
                <a:gd name="connsiteX7" fmla="*/ 210624 w 437594"/>
                <a:gd name="connsiteY7" fmla="*/ 116 h 563991"/>
                <a:gd name="connsiteX8" fmla="*/ 16874 w 437594"/>
                <a:gd name="connsiteY8" fmla="*/ 85178 h 563991"/>
                <a:gd name="connsiteX0" fmla="*/ 16874 w 437594"/>
                <a:gd name="connsiteY0" fmla="*/ 85178 h 554236"/>
                <a:gd name="connsiteX1" fmla="*/ 12150 w 437594"/>
                <a:gd name="connsiteY1" fmla="*/ 361624 h 554236"/>
                <a:gd name="connsiteX2" fmla="*/ 35778 w 437594"/>
                <a:gd name="connsiteY2" fmla="*/ 519931 h 554236"/>
                <a:gd name="connsiteX3" fmla="*/ 205899 w 437594"/>
                <a:gd name="connsiteY3" fmla="*/ 553010 h 554236"/>
                <a:gd name="connsiteX4" fmla="*/ 409099 w 437594"/>
                <a:gd name="connsiteY4" fmla="*/ 522294 h 554236"/>
                <a:gd name="connsiteX5" fmla="*/ 435089 w 437594"/>
                <a:gd name="connsiteY5" fmla="*/ 309643 h 554236"/>
                <a:gd name="connsiteX6" fmla="*/ 413824 w 437594"/>
                <a:gd name="connsiteY6" fmla="*/ 73364 h 554236"/>
                <a:gd name="connsiteX7" fmla="*/ 210624 w 437594"/>
                <a:gd name="connsiteY7" fmla="*/ 116 h 554236"/>
                <a:gd name="connsiteX8" fmla="*/ 16874 w 437594"/>
                <a:gd name="connsiteY8" fmla="*/ 85178 h 554236"/>
                <a:gd name="connsiteX0" fmla="*/ 16874 w 437594"/>
                <a:gd name="connsiteY0" fmla="*/ 85178 h 558187"/>
                <a:gd name="connsiteX1" fmla="*/ 12150 w 437594"/>
                <a:gd name="connsiteY1" fmla="*/ 361624 h 558187"/>
                <a:gd name="connsiteX2" fmla="*/ 35778 w 437594"/>
                <a:gd name="connsiteY2" fmla="*/ 519931 h 558187"/>
                <a:gd name="connsiteX3" fmla="*/ 215350 w 437594"/>
                <a:gd name="connsiteY3" fmla="*/ 557736 h 558187"/>
                <a:gd name="connsiteX4" fmla="*/ 409099 w 437594"/>
                <a:gd name="connsiteY4" fmla="*/ 522294 h 558187"/>
                <a:gd name="connsiteX5" fmla="*/ 435089 w 437594"/>
                <a:gd name="connsiteY5" fmla="*/ 309643 h 558187"/>
                <a:gd name="connsiteX6" fmla="*/ 413824 w 437594"/>
                <a:gd name="connsiteY6" fmla="*/ 73364 h 558187"/>
                <a:gd name="connsiteX7" fmla="*/ 210624 w 437594"/>
                <a:gd name="connsiteY7" fmla="*/ 116 h 558187"/>
                <a:gd name="connsiteX8" fmla="*/ 16874 w 437594"/>
                <a:gd name="connsiteY8" fmla="*/ 85178 h 558187"/>
                <a:gd name="connsiteX0" fmla="*/ 20067 w 440787"/>
                <a:gd name="connsiteY0" fmla="*/ 85178 h 558187"/>
                <a:gd name="connsiteX1" fmla="*/ 8255 w 440787"/>
                <a:gd name="connsiteY1" fmla="*/ 361624 h 558187"/>
                <a:gd name="connsiteX2" fmla="*/ 38971 w 440787"/>
                <a:gd name="connsiteY2" fmla="*/ 519931 h 558187"/>
                <a:gd name="connsiteX3" fmla="*/ 218543 w 440787"/>
                <a:gd name="connsiteY3" fmla="*/ 557736 h 558187"/>
                <a:gd name="connsiteX4" fmla="*/ 412292 w 440787"/>
                <a:gd name="connsiteY4" fmla="*/ 522294 h 558187"/>
                <a:gd name="connsiteX5" fmla="*/ 438282 w 440787"/>
                <a:gd name="connsiteY5" fmla="*/ 309643 h 558187"/>
                <a:gd name="connsiteX6" fmla="*/ 417017 w 440787"/>
                <a:gd name="connsiteY6" fmla="*/ 73364 h 558187"/>
                <a:gd name="connsiteX7" fmla="*/ 213817 w 440787"/>
                <a:gd name="connsiteY7" fmla="*/ 116 h 558187"/>
                <a:gd name="connsiteX8" fmla="*/ 20067 w 440787"/>
                <a:gd name="connsiteY8" fmla="*/ 85178 h 558187"/>
                <a:gd name="connsiteX0" fmla="*/ 20067 w 442342"/>
                <a:gd name="connsiteY0" fmla="*/ 85178 h 558345"/>
                <a:gd name="connsiteX1" fmla="*/ 8255 w 442342"/>
                <a:gd name="connsiteY1" fmla="*/ 361624 h 558345"/>
                <a:gd name="connsiteX2" fmla="*/ 38971 w 442342"/>
                <a:gd name="connsiteY2" fmla="*/ 519931 h 558345"/>
                <a:gd name="connsiteX3" fmla="*/ 218543 w 442342"/>
                <a:gd name="connsiteY3" fmla="*/ 557736 h 558345"/>
                <a:gd name="connsiteX4" fmla="*/ 412292 w 442342"/>
                <a:gd name="connsiteY4" fmla="*/ 522294 h 558345"/>
                <a:gd name="connsiteX5" fmla="*/ 440644 w 442342"/>
                <a:gd name="connsiteY5" fmla="*/ 302555 h 558345"/>
                <a:gd name="connsiteX6" fmla="*/ 417017 w 442342"/>
                <a:gd name="connsiteY6" fmla="*/ 73364 h 558345"/>
                <a:gd name="connsiteX7" fmla="*/ 213817 w 442342"/>
                <a:gd name="connsiteY7" fmla="*/ 116 h 558345"/>
                <a:gd name="connsiteX8" fmla="*/ 20067 w 442342"/>
                <a:gd name="connsiteY8" fmla="*/ 85178 h 558345"/>
                <a:gd name="connsiteX0" fmla="*/ 21288 w 443563"/>
                <a:gd name="connsiteY0" fmla="*/ 85178 h 558345"/>
                <a:gd name="connsiteX1" fmla="*/ 7113 w 443563"/>
                <a:gd name="connsiteY1" fmla="*/ 356898 h 558345"/>
                <a:gd name="connsiteX2" fmla="*/ 40192 w 443563"/>
                <a:gd name="connsiteY2" fmla="*/ 519931 h 558345"/>
                <a:gd name="connsiteX3" fmla="*/ 219764 w 443563"/>
                <a:gd name="connsiteY3" fmla="*/ 557736 h 558345"/>
                <a:gd name="connsiteX4" fmla="*/ 413513 w 443563"/>
                <a:gd name="connsiteY4" fmla="*/ 522294 h 558345"/>
                <a:gd name="connsiteX5" fmla="*/ 441865 w 443563"/>
                <a:gd name="connsiteY5" fmla="*/ 302555 h 558345"/>
                <a:gd name="connsiteX6" fmla="*/ 418238 w 443563"/>
                <a:gd name="connsiteY6" fmla="*/ 73364 h 558345"/>
                <a:gd name="connsiteX7" fmla="*/ 215038 w 443563"/>
                <a:gd name="connsiteY7" fmla="*/ 116 h 558345"/>
                <a:gd name="connsiteX8" fmla="*/ 21288 w 443563"/>
                <a:gd name="connsiteY8" fmla="*/ 85178 h 558345"/>
                <a:gd name="connsiteX0" fmla="*/ 45611 w 437169"/>
                <a:gd name="connsiteY0" fmla="*/ 66265 h 558335"/>
                <a:gd name="connsiteX1" fmla="*/ 719 w 437169"/>
                <a:gd name="connsiteY1" fmla="*/ 356888 h 558335"/>
                <a:gd name="connsiteX2" fmla="*/ 33798 w 437169"/>
                <a:gd name="connsiteY2" fmla="*/ 519921 h 558335"/>
                <a:gd name="connsiteX3" fmla="*/ 213370 w 437169"/>
                <a:gd name="connsiteY3" fmla="*/ 557726 h 558335"/>
                <a:gd name="connsiteX4" fmla="*/ 407119 w 437169"/>
                <a:gd name="connsiteY4" fmla="*/ 522284 h 558335"/>
                <a:gd name="connsiteX5" fmla="*/ 435471 w 437169"/>
                <a:gd name="connsiteY5" fmla="*/ 302545 h 558335"/>
                <a:gd name="connsiteX6" fmla="*/ 411844 w 437169"/>
                <a:gd name="connsiteY6" fmla="*/ 73354 h 558335"/>
                <a:gd name="connsiteX7" fmla="*/ 208644 w 437169"/>
                <a:gd name="connsiteY7" fmla="*/ 106 h 558335"/>
                <a:gd name="connsiteX8" fmla="*/ 45611 w 437169"/>
                <a:gd name="connsiteY8" fmla="*/ 66265 h 558335"/>
                <a:gd name="connsiteX0" fmla="*/ 37761 w 429319"/>
                <a:gd name="connsiteY0" fmla="*/ 66214 h 558284"/>
                <a:gd name="connsiteX1" fmla="*/ 2320 w 429319"/>
                <a:gd name="connsiteY1" fmla="*/ 297767 h 558284"/>
                <a:gd name="connsiteX2" fmla="*/ 25948 w 429319"/>
                <a:gd name="connsiteY2" fmla="*/ 519870 h 558284"/>
                <a:gd name="connsiteX3" fmla="*/ 205520 w 429319"/>
                <a:gd name="connsiteY3" fmla="*/ 557675 h 558284"/>
                <a:gd name="connsiteX4" fmla="*/ 399269 w 429319"/>
                <a:gd name="connsiteY4" fmla="*/ 522233 h 558284"/>
                <a:gd name="connsiteX5" fmla="*/ 427621 w 429319"/>
                <a:gd name="connsiteY5" fmla="*/ 302494 h 558284"/>
                <a:gd name="connsiteX6" fmla="*/ 403994 w 429319"/>
                <a:gd name="connsiteY6" fmla="*/ 73303 h 558284"/>
                <a:gd name="connsiteX7" fmla="*/ 200794 w 429319"/>
                <a:gd name="connsiteY7" fmla="*/ 55 h 558284"/>
                <a:gd name="connsiteX8" fmla="*/ 37761 w 429319"/>
                <a:gd name="connsiteY8" fmla="*/ 66214 h 558284"/>
                <a:gd name="connsiteX0" fmla="*/ 36275 w 427833"/>
                <a:gd name="connsiteY0" fmla="*/ 66214 h 558958"/>
                <a:gd name="connsiteX1" fmla="*/ 834 w 427833"/>
                <a:gd name="connsiteY1" fmla="*/ 297767 h 558958"/>
                <a:gd name="connsiteX2" fmla="*/ 29188 w 427833"/>
                <a:gd name="connsiteY2" fmla="*/ 510418 h 558958"/>
                <a:gd name="connsiteX3" fmla="*/ 204034 w 427833"/>
                <a:gd name="connsiteY3" fmla="*/ 557675 h 558958"/>
                <a:gd name="connsiteX4" fmla="*/ 397783 w 427833"/>
                <a:gd name="connsiteY4" fmla="*/ 522233 h 558958"/>
                <a:gd name="connsiteX5" fmla="*/ 426135 w 427833"/>
                <a:gd name="connsiteY5" fmla="*/ 302494 h 558958"/>
                <a:gd name="connsiteX6" fmla="*/ 402508 w 427833"/>
                <a:gd name="connsiteY6" fmla="*/ 73303 h 558958"/>
                <a:gd name="connsiteX7" fmla="*/ 199308 w 427833"/>
                <a:gd name="connsiteY7" fmla="*/ 55 h 558958"/>
                <a:gd name="connsiteX8" fmla="*/ 36275 w 427833"/>
                <a:gd name="connsiteY8" fmla="*/ 66214 h 558958"/>
                <a:gd name="connsiteX0" fmla="*/ 36275 w 428528"/>
                <a:gd name="connsiteY0" fmla="*/ 66214 h 558440"/>
                <a:gd name="connsiteX1" fmla="*/ 834 w 428528"/>
                <a:gd name="connsiteY1" fmla="*/ 297767 h 558440"/>
                <a:gd name="connsiteX2" fmla="*/ 29188 w 428528"/>
                <a:gd name="connsiteY2" fmla="*/ 510418 h 558440"/>
                <a:gd name="connsiteX3" fmla="*/ 204034 w 428528"/>
                <a:gd name="connsiteY3" fmla="*/ 557675 h 558440"/>
                <a:gd name="connsiteX4" fmla="*/ 388332 w 428528"/>
                <a:gd name="connsiteY4" fmla="*/ 519870 h 558440"/>
                <a:gd name="connsiteX5" fmla="*/ 426135 w 428528"/>
                <a:gd name="connsiteY5" fmla="*/ 302494 h 558440"/>
                <a:gd name="connsiteX6" fmla="*/ 402508 w 428528"/>
                <a:gd name="connsiteY6" fmla="*/ 73303 h 558440"/>
                <a:gd name="connsiteX7" fmla="*/ 199308 w 428528"/>
                <a:gd name="connsiteY7" fmla="*/ 55 h 558440"/>
                <a:gd name="connsiteX8" fmla="*/ 36275 w 428528"/>
                <a:gd name="connsiteY8" fmla="*/ 66214 h 558440"/>
                <a:gd name="connsiteX0" fmla="*/ 37760 w 430013"/>
                <a:gd name="connsiteY0" fmla="*/ 66214 h 557901"/>
                <a:gd name="connsiteX1" fmla="*/ 2319 w 430013"/>
                <a:gd name="connsiteY1" fmla="*/ 297767 h 557901"/>
                <a:gd name="connsiteX2" fmla="*/ 25948 w 430013"/>
                <a:gd name="connsiteY2" fmla="*/ 519869 h 557901"/>
                <a:gd name="connsiteX3" fmla="*/ 205519 w 430013"/>
                <a:gd name="connsiteY3" fmla="*/ 557675 h 557901"/>
                <a:gd name="connsiteX4" fmla="*/ 389817 w 430013"/>
                <a:gd name="connsiteY4" fmla="*/ 519870 h 557901"/>
                <a:gd name="connsiteX5" fmla="*/ 427620 w 430013"/>
                <a:gd name="connsiteY5" fmla="*/ 302494 h 557901"/>
                <a:gd name="connsiteX6" fmla="*/ 403993 w 430013"/>
                <a:gd name="connsiteY6" fmla="*/ 73303 h 557901"/>
                <a:gd name="connsiteX7" fmla="*/ 200793 w 430013"/>
                <a:gd name="connsiteY7" fmla="*/ 55 h 557901"/>
                <a:gd name="connsiteX8" fmla="*/ 37760 w 430013"/>
                <a:gd name="connsiteY8" fmla="*/ 66214 h 557901"/>
                <a:gd name="connsiteX0" fmla="*/ 40684 w 432937"/>
                <a:gd name="connsiteY0" fmla="*/ 66214 h 557831"/>
                <a:gd name="connsiteX1" fmla="*/ 5243 w 432937"/>
                <a:gd name="connsiteY1" fmla="*/ 297767 h 557831"/>
                <a:gd name="connsiteX2" fmla="*/ 28872 w 432937"/>
                <a:gd name="connsiteY2" fmla="*/ 519869 h 557831"/>
                <a:gd name="connsiteX3" fmla="*/ 208443 w 432937"/>
                <a:gd name="connsiteY3" fmla="*/ 557675 h 557831"/>
                <a:gd name="connsiteX4" fmla="*/ 392741 w 432937"/>
                <a:gd name="connsiteY4" fmla="*/ 519870 h 557831"/>
                <a:gd name="connsiteX5" fmla="*/ 430544 w 432937"/>
                <a:gd name="connsiteY5" fmla="*/ 302494 h 557831"/>
                <a:gd name="connsiteX6" fmla="*/ 406917 w 432937"/>
                <a:gd name="connsiteY6" fmla="*/ 73303 h 557831"/>
                <a:gd name="connsiteX7" fmla="*/ 203717 w 432937"/>
                <a:gd name="connsiteY7" fmla="*/ 55 h 557831"/>
                <a:gd name="connsiteX8" fmla="*/ 40684 w 432937"/>
                <a:gd name="connsiteY8" fmla="*/ 66214 h 557831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6557 w 428810"/>
                <a:gd name="connsiteY0" fmla="*/ 66214 h 531376"/>
                <a:gd name="connsiteX1" fmla="*/ 1116 w 428810"/>
                <a:gd name="connsiteY1" fmla="*/ 297767 h 531376"/>
                <a:gd name="connsiteX2" fmla="*/ 27108 w 428810"/>
                <a:gd name="connsiteY2" fmla="*/ 510418 h 531376"/>
                <a:gd name="connsiteX3" fmla="*/ 192502 w 428810"/>
                <a:gd name="connsiteY3" fmla="*/ 524596 h 531376"/>
                <a:gd name="connsiteX4" fmla="*/ 388614 w 428810"/>
                <a:gd name="connsiteY4" fmla="*/ 519870 h 531376"/>
                <a:gd name="connsiteX5" fmla="*/ 426417 w 428810"/>
                <a:gd name="connsiteY5" fmla="*/ 302494 h 531376"/>
                <a:gd name="connsiteX6" fmla="*/ 402790 w 428810"/>
                <a:gd name="connsiteY6" fmla="*/ 73303 h 531376"/>
                <a:gd name="connsiteX7" fmla="*/ 199590 w 428810"/>
                <a:gd name="connsiteY7" fmla="*/ 55 h 531376"/>
                <a:gd name="connsiteX8" fmla="*/ 36557 w 428810"/>
                <a:gd name="connsiteY8" fmla="*/ 66214 h 531376"/>
                <a:gd name="connsiteX0" fmla="*/ 36557 w 422272"/>
                <a:gd name="connsiteY0" fmla="*/ 66214 h 538568"/>
                <a:gd name="connsiteX1" fmla="*/ 1116 w 422272"/>
                <a:gd name="connsiteY1" fmla="*/ 297767 h 538568"/>
                <a:gd name="connsiteX2" fmla="*/ 27108 w 422272"/>
                <a:gd name="connsiteY2" fmla="*/ 510418 h 538568"/>
                <a:gd name="connsiteX3" fmla="*/ 192502 w 422272"/>
                <a:gd name="connsiteY3" fmla="*/ 524596 h 538568"/>
                <a:gd name="connsiteX4" fmla="*/ 388614 w 422272"/>
                <a:gd name="connsiteY4" fmla="*/ 519870 h 538568"/>
                <a:gd name="connsiteX5" fmla="*/ 414603 w 422272"/>
                <a:gd name="connsiteY5" fmla="*/ 295406 h 538568"/>
                <a:gd name="connsiteX6" fmla="*/ 402790 w 422272"/>
                <a:gd name="connsiteY6" fmla="*/ 73303 h 538568"/>
                <a:gd name="connsiteX7" fmla="*/ 199590 w 422272"/>
                <a:gd name="connsiteY7" fmla="*/ 55 h 538568"/>
                <a:gd name="connsiteX8" fmla="*/ 36557 w 422272"/>
                <a:gd name="connsiteY8" fmla="*/ 66214 h 538568"/>
                <a:gd name="connsiteX0" fmla="*/ 36557 w 416127"/>
                <a:gd name="connsiteY0" fmla="*/ 66159 h 538513"/>
                <a:gd name="connsiteX1" fmla="*/ 1116 w 416127"/>
                <a:gd name="connsiteY1" fmla="*/ 297712 h 538513"/>
                <a:gd name="connsiteX2" fmla="*/ 27108 w 416127"/>
                <a:gd name="connsiteY2" fmla="*/ 510363 h 538513"/>
                <a:gd name="connsiteX3" fmla="*/ 192502 w 416127"/>
                <a:gd name="connsiteY3" fmla="*/ 524541 h 538513"/>
                <a:gd name="connsiteX4" fmla="*/ 388614 w 416127"/>
                <a:gd name="connsiteY4" fmla="*/ 519815 h 538513"/>
                <a:gd name="connsiteX5" fmla="*/ 414603 w 416127"/>
                <a:gd name="connsiteY5" fmla="*/ 295351 h 538513"/>
                <a:gd name="connsiteX6" fmla="*/ 390976 w 416127"/>
                <a:gd name="connsiteY6" fmla="*/ 66160 h 538513"/>
                <a:gd name="connsiteX7" fmla="*/ 199590 w 416127"/>
                <a:gd name="connsiteY7" fmla="*/ 0 h 538513"/>
                <a:gd name="connsiteX8" fmla="*/ 36557 w 416127"/>
                <a:gd name="connsiteY8" fmla="*/ 66159 h 538513"/>
                <a:gd name="connsiteX0" fmla="*/ 36557 w 416962"/>
                <a:gd name="connsiteY0" fmla="*/ 66159 h 533540"/>
                <a:gd name="connsiteX1" fmla="*/ 1116 w 416962"/>
                <a:gd name="connsiteY1" fmla="*/ 297712 h 533540"/>
                <a:gd name="connsiteX2" fmla="*/ 27108 w 416962"/>
                <a:gd name="connsiteY2" fmla="*/ 510363 h 533540"/>
                <a:gd name="connsiteX3" fmla="*/ 192502 w 416962"/>
                <a:gd name="connsiteY3" fmla="*/ 524541 h 533540"/>
                <a:gd name="connsiteX4" fmla="*/ 390977 w 416962"/>
                <a:gd name="connsiteY4" fmla="*/ 512727 h 533540"/>
                <a:gd name="connsiteX5" fmla="*/ 414603 w 416962"/>
                <a:gd name="connsiteY5" fmla="*/ 295351 h 533540"/>
                <a:gd name="connsiteX6" fmla="*/ 390976 w 416962"/>
                <a:gd name="connsiteY6" fmla="*/ 66160 h 533540"/>
                <a:gd name="connsiteX7" fmla="*/ 199590 w 416962"/>
                <a:gd name="connsiteY7" fmla="*/ 0 h 533540"/>
                <a:gd name="connsiteX8" fmla="*/ 36557 w 416962"/>
                <a:gd name="connsiteY8" fmla="*/ 66159 h 533540"/>
                <a:gd name="connsiteX0" fmla="*/ 36557 w 415953"/>
                <a:gd name="connsiteY0" fmla="*/ 66159 h 531703"/>
                <a:gd name="connsiteX1" fmla="*/ 1116 w 415953"/>
                <a:gd name="connsiteY1" fmla="*/ 297712 h 531703"/>
                <a:gd name="connsiteX2" fmla="*/ 27108 w 415953"/>
                <a:gd name="connsiteY2" fmla="*/ 510363 h 531703"/>
                <a:gd name="connsiteX3" fmla="*/ 192502 w 415953"/>
                <a:gd name="connsiteY3" fmla="*/ 524541 h 531703"/>
                <a:gd name="connsiteX4" fmla="*/ 390977 w 415953"/>
                <a:gd name="connsiteY4" fmla="*/ 512727 h 531703"/>
                <a:gd name="connsiteX5" fmla="*/ 414603 w 415953"/>
                <a:gd name="connsiteY5" fmla="*/ 295351 h 531703"/>
                <a:gd name="connsiteX6" fmla="*/ 390976 w 415953"/>
                <a:gd name="connsiteY6" fmla="*/ 66160 h 531703"/>
                <a:gd name="connsiteX7" fmla="*/ 199590 w 415953"/>
                <a:gd name="connsiteY7" fmla="*/ 0 h 531703"/>
                <a:gd name="connsiteX8" fmla="*/ 36557 w 415953"/>
                <a:gd name="connsiteY8" fmla="*/ 66159 h 531703"/>
                <a:gd name="connsiteX0" fmla="*/ 38202 w 417598"/>
                <a:gd name="connsiteY0" fmla="*/ 66159 h 527065"/>
                <a:gd name="connsiteX1" fmla="*/ 2761 w 417598"/>
                <a:gd name="connsiteY1" fmla="*/ 297712 h 527065"/>
                <a:gd name="connsiteX2" fmla="*/ 28753 w 417598"/>
                <a:gd name="connsiteY2" fmla="*/ 510363 h 527065"/>
                <a:gd name="connsiteX3" fmla="*/ 194147 w 417598"/>
                <a:gd name="connsiteY3" fmla="*/ 524541 h 527065"/>
                <a:gd name="connsiteX4" fmla="*/ 392622 w 417598"/>
                <a:gd name="connsiteY4" fmla="*/ 512727 h 527065"/>
                <a:gd name="connsiteX5" fmla="*/ 416248 w 417598"/>
                <a:gd name="connsiteY5" fmla="*/ 295351 h 527065"/>
                <a:gd name="connsiteX6" fmla="*/ 392621 w 417598"/>
                <a:gd name="connsiteY6" fmla="*/ 66160 h 527065"/>
                <a:gd name="connsiteX7" fmla="*/ 201235 w 417598"/>
                <a:gd name="connsiteY7" fmla="*/ 0 h 527065"/>
                <a:gd name="connsiteX8" fmla="*/ 38202 w 417598"/>
                <a:gd name="connsiteY8" fmla="*/ 66159 h 527065"/>
                <a:gd name="connsiteX0" fmla="*/ 36212 w 415608"/>
                <a:gd name="connsiteY0" fmla="*/ 66159 h 527065"/>
                <a:gd name="connsiteX1" fmla="*/ 771 w 415608"/>
                <a:gd name="connsiteY1" fmla="*/ 297712 h 527065"/>
                <a:gd name="connsiteX2" fmla="*/ 55116 w 415608"/>
                <a:gd name="connsiteY2" fmla="*/ 510363 h 527065"/>
                <a:gd name="connsiteX3" fmla="*/ 192157 w 415608"/>
                <a:gd name="connsiteY3" fmla="*/ 524541 h 527065"/>
                <a:gd name="connsiteX4" fmla="*/ 390632 w 415608"/>
                <a:gd name="connsiteY4" fmla="*/ 512727 h 527065"/>
                <a:gd name="connsiteX5" fmla="*/ 414258 w 415608"/>
                <a:gd name="connsiteY5" fmla="*/ 295351 h 527065"/>
                <a:gd name="connsiteX6" fmla="*/ 390631 w 415608"/>
                <a:gd name="connsiteY6" fmla="*/ 66160 h 527065"/>
                <a:gd name="connsiteX7" fmla="*/ 199245 w 415608"/>
                <a:gd name="connsiteY7" fmla="*/ 0 h 527065"/>
                <a:gd name="connsiteX8" fmla="*/ 36212 w 415608"/>
                <a:gd name="connsiteY8" fmla="*/ 66159 h 527065"/>
                <a:gd name="connsiteX0" fmla="*/ 15687 w 395083"/>
                <a:gd name="connsiteY0" fmla="*/ 66159 h 531379"/>
                <a:gd name="connsiteX1" fmla="*/ 8600 w 395083"/>
                <a:gd name="connsiteY1" fmla="*/ 302438 h 531379"/>
                <a:gd name="connsiteX2" fmla="*/ 34591 w 395083"/>
                <a:gd name="connsiteY2" fmla="*/ 510363 h 531379"/>
                <a:gd name="connsiteX3" fmla="*/ 171632 w 395083"/>
                <a:gd name="connsiteY3" fmla="*/ 524541 h 531379"/>
                <a:gd name="connsiteX4" fmla="*/ 370107 w 395083"/>
                <a:gd name="connsiteY4" fmla="*/ 512727 h 531379"/>
                <a:gd name="connsiteX5" fmla="*/ 393733 w 395083"/>
                <a:gd name="connsiteY5" fmla="*/ 295351 h 531379"/>
                <a:gd name="connsiteX6" fmla="*/ 370106 w 395083"/>
                <a:gd name="connsiteY6" fmla="*/ 66160 h 531379"/>
                <a:gd name="connsiteX7" fmla="*/ 178720 w 395083"/>
                <a:gd name="connsiteY7" fmla="*/ 0 h 531379"/>
                <a:gd name="connsiteX8" fmla="*/ 15687 w 395083"/>
                <a:gd name="connsiteY8" fmla="*/ 66159 h 531379"/>
                <a:gd name="connsiteX0" fmla="*/ 16810 w 396206"/>
                <a:gd name="connsiteY0" fmla="*/ 66159 h 532029"/>
                <a:gd name="connsiteX1" fmla="*/ 7361 w 396206"/>
                <a:gd name="connsiteY1" fmla="*/ 292987 h 532029"/>
                <a:gd name="connsiteX2" fmla="*/ 35714 w 396206"/>
                <a:gd name="connsiteY2" fmla="*/ 510363 h 532029"/>
                <a:gd name="connsiteX3" fmla="*/ 172755 w 396206"/>
                <a:gd name="connsiteY3" fmla="*/ 524541 h 532029"/>
                <a:gd name="connsiteX4" fmla="*/ 371230 w 396206"/>
                <a:gd name="connsiteY4" fmla="*/ 512727 h 532029"/>
                <a:gd name="connsiteX5" fmla="*/ 394856 w 396206"/>
                <a:gd name="connsiteY5" fmla="*/ 295351 h 532029"/>
                <a:gd name="connsiteX6" fmla="*/ 371229 w 396206"/>
                <a:gd name="connsiteY6" fmla="*/ 66160 h 532029"/>
                <a:gd name="connsiteX7" fmla="*/ 179843 w 396206"/>
                <a:gd name="connsiteY7" fmla="*/ 0 h 532029"/>
                <a:gd name="connsiteX8" fmla="*/ 16810 w 396206"/>
                <a:gd name="connsiteY8" fmla="*/ 66159 h 532029"/>
                <a:gd name="connsiteX0" fmla="*/ 17622 w 397018"/>
                <a:gd name="connsiteY0" fmla="*/ 66159 h 532029"/>
                <a:gd name="connsiteX1" fmla="*/ 8173 w 397018"/>
                <a:gd name="connsiteY1" fmla="*/ 292987 h 532029"/>
                <a:gd name="connsiteX2" fmla="*/ 36526 w 397018"/>
                <a:gd name="connsiteY2" fmla="*/ 510363 h 532029"/>
                <a:gd name="connsiteX3" fmla="*/ 173567 w 397018"/>
                <a:gd name="connsiteY3" fmla="*/ 524541 h 532029"/>
                <a:gd name="connsiteX4" fmla="*/ 372042 w 397018"/>
                <a:gd name="connsiteY4" fmla="*/ 512727 h 532029"/>
                <a:gd name="connsiteX5" fmla="*/ 395668 w 397018"/>
                <a:gd name="connsiteY5" fmla="*/ 295351 h 532029"/>
                <a:gd name="connsiteX6" fmla="*/ 372041 w 397018"/>
                <a:gd name="connsiteY6" fmla="*/ 66160 h 532029"/>
                <a:gd name="connsiteX7" fmla="*/ 180655 w 397018"/>
                <a:gd name="connsiteY7" fmla="*/ 0 h 532029"/>
                <a:gd name="connsiteX8" fmla="*/ 17622 w 397018"/>
                <a:gd name="connsiteY8" fmla="*/ 66159 h 532029"/>
                <a:gd name="connsiteX0" fmla="*/ 16811 w 396207"/>
                <a:gd name="connsiteY0" fmla="*/ 66159 h 529127"/>
                <a:gd name="connsiteX1" fmla="*/ 7362 w 396207"/>
                <a:gd name="connsiteY1" fmla="*/ 292987 h 529127"/>
                <a:gd name="connsiteX2" fmla="*/ 35715 w 396207"/>
                <a:gd name="connsiteY2" fmla="*/ 505637 h 529127"/>
                <a:gd name="connsiteX3" fmla="*/ 172756 w 396207"/>
                <a:gd name="connsiteY3" fmla="*/ 524541 h 529127"/>
                <a:gd name="connsiteX4" fmla="*/ 371231 w 396207"/>
                <a:gd name="connsiteY4" fmla="*/ 512727 h 529127"/>
                <a:gd name="connsiteX5" fmla="*/ 394857 w 396207"/>
                <a:gd name="connsiteY5" fmla="*/ 295351 h 529127"/>
                <a:gd name="connsiteX6" fmla="*/ 371230 w 396207"/>
                <a:gd name="connsiteY6" fmla="*/ 66160 h 529127"/>
                <a:gd name="connsiteX7" fmla="*/ 179844 w 396207"/>
                <a:gd name="connsiteY7" fmla="*/ 0 h 529127"/>
                <a:gd name="connsiteX8" fmla="*/ 16811 w 396207"/>
                <a:gd name="connsiteY8" fmla="*/ 66159 h 529127"/>
                <a:gd name="connsiteX0" fmla="*/ 16811 w 397772"/>
                <a:gd name="connsiteY0" fmla="*/ 66159 h 528841"/>
                <a:gd name="connsiteX1" fmla="*/ 7362 w 397772"/>
                <a:gd name="connsiteY1" fmla="*/ 292987 h 528841"/>
                <a:gd name="connsiteX2" fmla="*/ 35715 w 397772"/>
                <a:gd name="connsiteY2" fmla="*/ 505637 h 528841"/>
                <a:gd name="connsiteX3" fmla="*/ 172756 w 397772"/>
                <a:gd name="connsiteY3" fmla="*/ 524541 h 528841"/>
                <a:gd name="connsiteX4" fmla="*/ 349966 w 397772"/>
                <a:gd name="connsiteY4" fmla="*/ 517453 h 528841"/>
                <a:gd name="connsiteX5" fmla="*/ 394857 w 397772"/>
                <a:gd name="connsiteY5" fmla="*/ 295351 h 528841"/>
                <a:gd name="connsiteX6" fmla="*/ 371230 w 397772"/>
                <a:gd name="connsiteY6" fmla="*/ 66160 h 528841"/>
                <a:gd name="connsiteX7" fmla="*/ 179844 w 397772"/>
                <a:gd name="connsiteY7" fmla="*/ 0 h 528841"/>
                <a:gd name="connsiteX8" fmla="*/ 16811 w 397772"/>
                <a:gd name="connsiteY8" fmla="*/ 66159 h 528841"/>
                <a:gd name="connsiteX0" fmla="*/ 16811 w 386281"/>
                <a:gd name="connsiteY0" fmla="*/ 66159 h 536037"/>
                <a:gd name="connsiteX1" fmla="*/ 7362 w 386281"/>
                <a:gd name="connsiteY1" fmla="*/ 292987 h 536037"/>
                <a:gd name="connsiteX2" fmla="*/ 35715 w 386281"/>
                <a:gd name="connsiteY2" fmla="*/ 505637 h 536037"/>
                <a:gd name="connsiteX3" fmla="*/ 172756 w 386281"/>
                <a:gd name="connsiteY3" fmla="*/ 524541 h 536037"/>
                <a:gd name="connsiteX4" fmla="*/ 349966 w 386281"/>
                <a:gd name="connsiteY4" fmla="*/ 517453 h 536037"/>
                <a:gd name="connsiteX5" fmla="*/ 368866 w 386281"/>
                <a:gd name="connsiteY5" fmla="*/ 292988 h 536037"/>
                <a:gd name="connsiteX6" fmla="*/ 371230 w 386281"/>
                <a:gd name="connsiteY6" fmla="*/ 66160 h 536037"/>
                <a:gd name="connsiteX7" fmla="*/ 179844 w 386281"/>
                <a:gd name="connsiteY7" fmla="*/ 0 h 536037"/>
                <a:gd name="connsiteX8" fmla="*/ 16811 w 386281"/>
                <a:gd name="connsiteY8" fmla="*/ 66159 h 536037"/>
                <a:gd name="connsiteX0" fmla="*/ 16811 w 390120"/>
                <a:gd name="connsiteY0" fmla="*/ 66159 h 535863"/>
                <a:gd name="connsiteX1" fmla="*/ 7362 w 390120"/>
                <a:gd name="connsiteY1" fmla="*/ 292987 h 535863"/>
                <a:gd name="connsiteX2" fmla="*/ 35715 w 390120"/>
                <a:gd name="connsiteY2" fmla="*/ 505637 h 535863"/>
                <a:gd name="connsiteX3" fmla="*/ 172756 w 390120"/>
                <a:gd name="connsiteY3" fmla="*/ 524541 h 535863"/>
                <a:gd name="connsiteX4" fmla="*/ 349966 w 390120"/>
                <a:gd name="connsiteY4" fmla="*/ 517453 h 535863"/>
                <a:gd name="connsiteX5" fmla="*/ 380680 w 390120"/>
                <a:gd name="connsiteY5" fmla="*/ 295351 h 535863"/>
                <a:gd name="connsiteX6" fmla="*/ 371230 w 390120"/>
                <a:gd name="connsiteY6" fmla="*/ 66160 h 535863"/>
                <a:gd name="connsiteX7" fmla="*/ 179844 w 390120"/>
                <a:gd name="connsiteY7" fmla="*/ 0 h 535863"/>
                <a:gd name="connsiteX8" fmla="*/ 16811 w 390120"/>
                <a:gd name="connsiteY8" fmla="*/ 66159 h 535863"/>
                <a:gd name="connsiteX0" fmla="*/ 16811 w 393406"/>
                <a:gd name="connsiteY0" fmla="*/ 66159 h 535863"/>
                <a:gd name="connsiteX1" fmla="*/ 7362 w 393406"/>
                <a:gd name="connsiteY1" fmla="*/ 292987 h 535863"/>
                <a:gd name="connsiteX2" fmla="*/ 35715 w 393406"/>
                <a:gd name="connsiteY2" fmla="*/ 505637 h 535863"/>
                <a:gd name="connsiteX3" fmla="*/ 172756 w 393406"/>
                <a:gd name="connsiteY3" fmla="*/ 524541 h 535863"/>
                <a:gd name="connsiteX4" fmla="*/ 349966 w 393406"/>
                <a:gd name="connsiteY4" fmla="*/ 517453 h 535863"/>
                <a:gd name="connsiteX5" fmla="*/ 387769 w 393406"/>
                <a:gd name="connsiteY5" fmla="*/ 295351 h 535863"/>
                <a:gd name="connsiteX6" fmla="*/ 371230 w 393406"/>
                <a:gd name="connsiteY6" fmla="*/ 66160 h 535863"/>
                <a:gd name="connsiteX7" fmla="*/ 179844 w 393406"/>
                <a:gd name="connsiteY7" fmla="*/ 0 h 535863"/>
                <a:gd name="connsiteX8" fmla="*/ 16811 w 393406"/>
                <a:gd name="connsiteY8" fmla="*/ 66159 h 535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406" h="535863">
                  <a:moveTo>
                    <a:pt x="16811" y="66159"/>
                  </a:moveTo>
                  <a:cubicBezTo>
                    <a:pt x="-11936" y="114990"/>
                    <a:pt x="4211" y="219741"/>
                    <a:pt x="7362" y="292987"/>
                  </a:cubicBezTo>
                  <a:cubicBezTo>
                    <a:pt x="10513" y="366233"/>
                    <a:pt x="8149" y="467045"/>
                    <a:pt x="35715" y="505637"/>
                  </a:cubicBezTo>
                  <a:cubicBezTo>
                    <a:pt x="63281" y="544229"/>
                    <a:pt x="120381" y="522572"/>
                    <a:pt x="172756" y="524541"/>
                  </a:cubicBezTo>
                  <a:cubicBezTo>
                    <a:pt x="231826" y="522178"/>
                    <a:pt x="314131" y="555651"/>
                    <a:pt x="349966" y="517453"/>
                  </a:cubicBezTo>
                  <a:cubicBezTo>
                    <a:pt x="385802" y="479255"/>
                    <a:pt x="384225" y="370566"/>
                    <a:pt x="387769" y="295351"/>
                  </a:cubicBezTo>
                  <a:cubicBezTo>
                    <a:pt x="391313" y="220136"/>
                    <a:pt x="404703" y="118141"/>
                    <a:pt x="371230" y="66160"/>
                  </a:cubicBezTo>
                  <a:cubicBezTo>
                    <a:pt x="337757" y="14179"/>
                    <a:pt x="238914" y="0"/>
                    <a:pt x="179844" y="0"/>
                  </a:cubicBezTo>
                  <a:cubicBezTo>
                    <a:pt x="120774" y="0"/>
                    <a:pt x="45558" y="17328"/>
                    <a:pt x="16811" y="66159"/>
                  </a:cubicBez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590425F6-9E1E-485E-A024-AD977448021C}"/>
                </a:ext>
              </a:extLst>
            </p:cNvPr>
            <p:cNvSpPr/>
            <p:nvPr/>
          </p:nvSpPr>
          <p:spPr>
            <a:xfrm>
              <a:off x="5984182" y="4085586"/>
              <a:ext cx="393406" cy="535863"/>
            </a:xfrm>
            <a:custGeom>
              <a:avLst/>
              <a:gdLst>
                <a:gd name="connsiteX0" fmla="*/ 11215 w 427713"/>
                <a:gd name="connsiteY0" fmla="*/ 118649 h 561918"/>
                <a:gd name="connsiteX1" fmla="*/ 27755 w 427713"/>
                <a:gd name="connsiteY1" fmla="*/ 364379 h 561918"/>
                <a:gd name="connsiteX2" fmla="*/ 32481 w 427713"/>
                <a:gd name="connsiteY2" fmla="*/ 522686 h 561918"/>
                <a:gd name="connsiteX3" fmla="*/ 190788 w 427713"/>
                <a:gd name="connsiteY3" fmla="*/ 543951 h 561918"/>
                <a:gd name="connsiteX4" fmla="*/ 405802 w 427713"/>
                <a:gd name="connsiteY4" fmla="*/ 543951 h 561918"/>
                <a:gd name="connsiteX5" fmla="*/ 417615 w 427713"/>
                <a:gd name="connsiteY5" fmla="*/ 312398 h 561918"/>
                <a:gd name="connsiteX6" fmla="*/ 410527 w 427713"/>
                <a:gd name="connsiteY6" fmla="*/ 76119 h 561918"/>
                <a:gd name="connsiteX7" fmla="*/ 216778 w 427713"/>
                <a:gd name="connsiteY7" fmla="*/ 509 h 561918"/>
                <a:gd name="connsiteX8" fmla="*/ 11215 w 427713"/>
                <a:gd name="connsiteY8" fmla="*/ 118649 h 561918"/>
                <a:gd name="connsiteX0" fmla="*/ 11560 w 425696"/>
                <a:gd name="connsiteY0" fmla="*/ 87530 h 561515"/>
                <a:gd name="connsiteX1" fmla="*/ 25738 w 425696"/>
                <a:gd name="connsiteY1" fmla="*/ 363976 h 561515"/>
                <a:gd name="connsiteX2" fmla="*/ 30464 w 425696"/>
                <a:gd name="connsiteY2" fmla="*/ 522283 h 561515"/>
                <a:gd name="connsiteX3" fmla="*/ 188771 w 425696"/>
                <a:gd name="connsiteY3" fmla="*/ 543548 h 561515"/>
                <a:gd name="connsiteX4" fmla="*/ 403785 w 425696"/>
                <a:gd name="connsiteY4" fmla="*/ 543548 h 561515"/>
                <a:gd name="connsiteX5" fmla="*/ 415598 w 425696"/>
                <a:gd name="connsiteY5" fmla="*/ 311995 h 561515"/>
                <a:gd name="connsiteX6" fmla="*/ 408510 w 425696"/>
                <a:gd name="connsiteY6" fmla="*/ 75716 h 561515"/>
                <a:gd name="connsiteX7" fmla="*/ 214761 w 425696"/>
                <a:gd name="connsiteY7" fmla="*/ 106 h 561515"/>
                <a:gd name="connsiteX8" fmla="*/ 11560 w 425696"/>
                <a:gd name="connsiteY8" fmla="*/ 87530 h 561515"/>
                <a:gd name="connsiteX0" fmla="*/ 10883 w 425019"/>
                <a:gd name="connsiteY0" fmla="*/ 85178 h 559163"/>
                <a:gd name="connsiteX1" fmla="*/ 25061 w 425019"/>
                <a:gd name="connsiteY1" fmla="*/ 361624 h 559163"/>
                <a:gd name="connsiteX2" fmla="*/ 29787 w 425019"/>
                <a:gd name="connsiteY2" fmla="*/ 519931 h 559163"/>
                <a:gd name="connsiteX3" fmla="*/ 188094 w 425019"/>
                <a:gd name="connsiteY3" fmla="*/ 541196 h 559163"/>
                <a:gd name="connsiteX4" fmla="*/ 403108 w 425019"/>
                <a:gd name="connsiteY4" fmla="*/ 541196 h 559163"/>
                <a:gd name="connsiteX5" fmla="*/ 414921 w 425019"/>
                <a:gd name="connsiteY5" fmla="*/ 309643 h 559163"/>
                <a:gd name="connsiteX6" fmla="*/ 407833 w 425019"/>
                <a:gd name="connsiteY6" fmla="*/ 73364 h 559163"/>
                <a:gd name="connsiteX7" fmla="*/ 204633 w 425019"/>
                <a:gd name="connsiteY7" fmla="*/ 116 h 559163"/>
                <a:gd name="connsiteX8" fmla="*/ 10883 w 425019"/>
                <a:gd name="connsiteY8" fmla="*/ 85178 h 559163"/>
                <a:gd name="connsiteX0" fmla="*/ 10883 w 431603"/>
                <a:gd name="connsiteY0" fmla="*/ 85178 h 559163"/>
                <a:gd name="connsiteX1" fmla="*/ 25061 w 431603"/>
                <a:gd name="connsiteY1" fmla="*/ 361624 h 559163"/>
                <a:gd name="connsiteX2" fmla="*/ 29787 w 431603"/>
                <a:gd name="connsiteY2" fmla="*/ 519931 h 559163"/>
                <a:gd name="connsiteX3" fmla="*/ 188094 w 431603"/>
                <a:gd name="connsiteY3" fmla="*/ 541196 h 559163"/>
                <a:gd name="connsiteX4" fmla="*/ 403108 w 431603"/>
                <a:gd name="connsiteY4" fmla="*/ 541196 h 559163"/>
                <a:gd name="connsiteX5" fmla="*/ 429098 w 431603"/>
                <a:gd name="connsiteY5" fmla="*/ 309643 h 559163"/>
                <a:gd name="connsiteX6" fmla="*/ 407833 w 431603"/>
                <a:gd name="connsiteY6" fmla="*/ 73364 h 559163"/>
                <a:gd name="connsiteX7" fmla="*/ 204633 w 431603"/>
                <a:gd name="connsiteY7" fmla="*/ 116 h 559163"/>
                <a:gd name="connsiteX8" fmla="*/ 10883 w 431603"/>
                <a:gd name="connsiteY8" fmla="*/ 85178 h 559163"/>
                <a:gd name="connsiteX0" fmla="*/ 16874 w 437594"/>
                <a:gd name="connsiteY0" fmla="*/ 85178 h 559163"/>
                <a:gd name="connsiteX1" fmla="*/ 12150 w 437594"/>
                <a:gd name="connsiteY1" fmla="*/ 361624 h 559163"/>
                <a:gd name="connsiteX2" fmla="*/ 35778 w 437594"/>
                <a:gd name="connsiteY2" fmla="*/ 519931 h 559163"/>
                <a:gd name="connsiteX3" fmla="*/ 194085 w 437594"/>
                <a:gd name="connsiteY3" fmla="*/ 541196 h 559163"/>
                <a:gd name="connsiteX4" fmla="*/ 409099 w 437594"/>
                <a:gd name="connsiteY4" fmla="*/ 541196 h 559163"/>
                <a:gd name="connsiteX5" fmla="*/ 435089 w 437594"/>
                <a:gd name="connsiteY5" fmla="*/ 309643 h 559163"/>
                <a:gd name="connsiteX6" fmla="*/ 413824 w 437594"/>
                <a:gd name="connsiteY6" fmla="*/ 73364 h 559163"/>
                <a:gd name="connsiteX7" fmla="*/ 210624 w 437594"/>
                <a:gd name="connsiteY7" fmla="*/ 116 h 559163"/>
                <a:gd name="connsiteX8" fmla="*/ 16874 w 437594"/>
                <a:gd name="connsiteY8" fmla="*/ 85178 h 559163"/>
                <a:gd name="connsiteX0" fmla="*/ 16874 w 437594"/>
                <a:gd name="connsiteY0" fmla="*/ 85178 h 563991"/>
                <a:gd name="connsiteX1" fmla="*/ 12150 w 437594"/>
                <a:gd name="connsiteY1" fmla="*/ 361624 h 563991"/>
                <a:gd name="connsiteX2" fmla="*/ 35778 w 437594"/>
                <a:gd name="connsiteY2" fmla="*/ 519931 h 563991"/>
                <a:gd name="connsiteX3" fmla="*/ 205899 w 437594"/>
                <a:gd name="connsiteY3" fmla="*/ 553010 h 563991"/>
                <a:gd name="connsiteX4" fmla="*/ 409099 w 437594"/>
                <a:gd name="connsiteY4" fmla="*/ 541196 h 563991"/>
                <a:gd name="connsiteX5" fmla="*/ 435089 w 437594"/>
                <a:gd name="connsiteY5" fmla="*/ 309643 h 563991"/>
                <a:gd name="connsiteX6" fmla="*/ 413824 w 437594"/>
                <a:gd name="connsiteY6" fmla="*/ 73364 h 563991"/>
                <a:gd name="connsiteX7" fmla="*/ 210624 w 437594"/>
                <a:gd name="connsiteY7" fmla="*/ 116 h 563991"/>
                <a:gd name="connsiteX8" fmla="*/ 16874 w 437594"/>
                <a:gd name="connsiteY8" fmla="*/ 85178 h 563991"/>
                <a:gd name="connsiteX0" fmla="*/ 16874 w 437594"/>
                <a:gd name="connsiteY0" fmla="*/ 85178 h 554236"/>
                <a:gd name="connsiteX1" fmla="*/ 12150 w 437594"/>
                <a:gd name="connsiteY1" fmla="*/ 361624 h 554236"/>
                <a:gd name="connsiteX2" fmla="*/ 35778 w 437594"/>
                <a:gd name="connsiteY2" fmla="*/ 519931 h 554236"/>
                <a:gd name="connsiteX3" fmla="*/ 205899 w 437594"/>
                <a:gd name="connsiteY3" fmla="*/ 553010 h 554236"/>
                <a:gd name="connsiteX4" fmla="*/ 409099 w 437594"/>
                <a:gd name="connsiteY4" fmla="*/ 522294 h 554236"/>
                <a:gd name="connsiteX5" fmla="*/ 435089 w 437594"/>
                <a:gd name="connsiteY5" fmla="*/ 309643 h 554236"/>
                <a:gd name="connsiteX6" fmla="*/ 413824 w 437594"/>
                <a:gd name="connsiteY6" fmla="*/ 73364 h 554236"/>
                <a:gd name="connsiteX7" fmla="*/ 210624 w 437594"/>
                <a:gd name="connsiteY7" fmla="*/ 116 h 554236"/>
                <a:gd name="connsiteX8" fmla="*/ 16874 w 437594"/>
                <a:gd name="connsiteY8" fmla="*/ 85178 h 554236"/>
                <a:gd name="connsiteX0" fmla="*/ 16874 w 437594"/>
                <a:gd name="connsiteY0" fmla="*/ 85178 h 558187"/>
                <a:gd name="connsiteX1" fmla="*/ 12150 w 437594"/>
                <a:gd name="connsiteY1" fmla="*/ 361624 h 558187"/>
                <a:gd name="connsiteX2" fmla="*/ 35778 w 437594"/>
                <a:gd name="connsiteY2" fmla="*/ 519931 h 558187"/>
                <a:gd name="connsiteX3" fmla="*/ 215350 w 437594"/>
                <a:gd name="connsiteY3" fmla="*/ 557736 h 558187"/>
                <a:gd name="connsiteX4" fmla="*/ 409099 w 437594"/>
                <a:gd name="connsiteY4" fmla="*/ 522294 h 558187"/>
                <a:gd name="connsiteX5" fmla="*/ 435089 w 437594"/>
                <a:gd name="connsiteY5" fmla="*/ 309643 h 558187"/>
                <a:gd name="connsiteX6" fmla="*/ 413824 w 437594"/>
                <a:gd name="connsiteY6" fmla="*/ 73364 h 558187"/>
                <a:gd name="connsiteX7" fmla="*/ 210624 w 437594"/>
                <a:gd name="connsiteY7" fmla="*/ 116 h 558187"/>
                <a:gd name="connsiteX8" fmla="*/ 16874 w 437594"/>
                <a:gd name="connsiteY8" fmla="*/ 85178 h 558187"/>
                <a:gd name="connsiteX0" fmla="*/ 20067 w 440787"/>
                <a:gd name="connsiteY0" fmla="*/ 85178 h 558187"/>
                <a:gd name="connsiteX1" fmla="*/ 8255 w 440787"/>
                <a:gd name="connsiteY1" fmla="*/ 361624 h 558187"/>
                <a:gd name="connsiteX2" fmla="*/ 38971 w 440787"/>
                <a:gd name="connsiteY2" fmla="*/ 519931 h 558187"/>
                <a:gd name="connsiteX3" fmla="*/ 218543 w 440787"/>
                <a:gd name="connsiteY3" fmla="*/ 557736 h 558187"/>
                <a:gd name="connsiteX4" fmla="*/ 412292 w 440787"/>
                <a:gd name="connsiteY4" fmla="*/ 522294 h 558187"/>
                <a:gd name="connsiteX5" fmla="*/ 438282 w 440787"/>
                <a:gd name="connsiteY5" fmla="*/ 309643 h 558187"/>
                <a:gd name="connsiteX6" fmla="*/ 417017 w 440787"/>
                <a:gd name="connsiteY6" fmla="*/ 73364 h 558187"/>
                <a:gd name="connsiteX7" fmla="*/ 213817 w 440787"/>
                <a:gd name="connsiteY7" fmla="*/ 116 h 558187"/>
                <a:gd name="connsiteX8" fmla="*/ 20067 w 440787"/>
                <a:gd name="connsiteY8" fmla="*/ 85178 h 558187"/>
                <a:gd name="connsiteX0" fmla="*/ 20067 w 442342"/>
                <a:gd name="connsiteY0" fmla="*/ 85178 h 558345"/>
                <a:gd name="connsiteX1" fmla="*/ 8255 w 442342"/>
                <a:gd name="connsiteY1" fmla="*/ 361624 h 558345"/>
                <a:gd name="connsiteX2" fmla="*/ 38971 w 442342"/>
                <a:gd name="connsiteY2" fmla="*/ 519931 h 558345"/>
                <a:gd name="connsiteX3" fmla="*/ 218543 w 442342"/>
                <a:gd name="connsiteY3" fmla="*/ 557736 h 558345"/>
                <a:gd name="connsiteX4" fmla="*/ 412292 w 442342"/>
                <a:gd name="connsiteY4" fmla="*/ 522294 h 558345"/>
                <a:gd name="connsiteX5" fmla="*/ 440644 w 442342"/>
                <a:gd name="connsiteY5" fmla="*/ 302555 h 558345"/>
                <a:gd name="connsiteX6" fmla="*/ 417017 w 442342"/>
                <a:gd name="connsiteY6" fmla="*/ 73364 h 558345"/>
                <a:gd name="connsiteX7" fmla="*/ 213817 w 442342"/>
                <a:gd name="connsiteY7" fmla="*/ 116 h 558345"/>
                <a:gd name="connsiteX8" fmla="*/ 20067 w 442342"/>
                <a:gd name="connsiteY8" fmla="*/ 85178 h 558345"/>
                <a:gd name="connsiteX0" fmla="*/ 21288 w 443563"/>
                <a:gd name="connsiteY0" fmla="*/ 85178 h 558345"/>
                <a:gd name="connsiteX1" fmla="*/ 7113 w 443563"/>
                <a:gd name="connsiteY1" fmla="*/ 356898 h 558345"/>
                <a:gd name="connsiteX2" fmla="*/ 40192 w 443563"/>
                <a:gd name="connsiteY2" fmla="*/ 519931 h 558345"/>
                <a:gd name="connsiteX3" fmla="*/ 219764 w 443563"/>
                <a:gd name="connsiteY3" fmla="*/ 557736 h 558345"/>
                <a:gd name="connsiteX4" fmla="*/ 413513 w 443563"/>
                <a:gd name="connsiteY4" fmla="*/ 522294 h 558345"/>
                <a:gd name="connsiteX5" fmla="*/ 441865 w 443563"/>
                <a:gd name="connsiteY5" fmla="*/ 302555 h 558345"/>
                <a:gd name="connsiteX6" fmla="*/ 418238 w 443563"/>
                <a:gd name="connsiteY6" fmla="*/ 73364 h 558345"/>
                <a:gd name="connsiteX7" fmla="*/ 215038 w 443563"/>
                <a:gd name="connsiteY7" fmla="*/ 116 h 558345"/>
                <a:gd name="connsiteX8" fmla="*/ 21288 w 443563"/>
                <a:gd name="connsiteY8" fmla="*/ 85178 h 558345"/>
                <a:gd name="connsiteX0" fmla="*/ 45611 w 437169"/>
                <a:gd name="connsiteY0" fmla="*/ 66265 h 558335"/>
                <a:gd name="connsiteX1" fmla="*/ 719 w 437169"/>
                <a:gd name="connsiteY1" fmla="*/ 356888 h 558335"/>
                <a:gd name="connsiteX2" fmla="*/ 33798 w 437169"/>
                <a:gd name="connsiteY2" fmla="*/ 519921 h 558335"/>
                <a:gd name="connsiteX3" fmla="*/ 213370 w 437169"/>
                <a:gd name="connsiteY3" fmla="*/ 557726 h 558335"/>
                <a:gd name="connsiteX4" fmla="*/ 407119 w 437169"/>
                <a:gd name="connsiteY4" fmla="*/ 522284 h 558335"/>
                <a:gd name="connsiteX5" fmla="*/ 435471 w 437169"/>
                <a:gd name="connsiteY5" fmla="*/ 302545 h 558335"/>
                <a:gd name="connsiteX6" fmla="*/ 411844 w 437169"/>
                <a:gd name="connsiteY6" fmla="*/ 73354 h 558335"/>
                <a:gd name="connsiteX7" fmla="*/ 208644 w 437169"/>
                <a:gd name="connsiteY7" fmla="*/ 106 h 558335"/>
                <a:gd name="connsiteX8" fmla="*/ 45611 w 437169"/>
                <a:gd name="connsiteY8" fmla="*/ 66265 h 558335"/>
                <a:gd name="connsiteX0" fmla="*/ 37761 w 429319"/>
                <a:gd name="connsiteY0" fmla="*/ 66214 h 558284"/>
                <a:gd name="connsiteX1" fmla="*/ 2320 w 429319"/>
                <a:gd name="connsiteY1" fmla="*/ 297767 h 558284"/>
                <a:gd name="connsiteX2" fmla="*/ 25948 w 429319"/>
                <a:gd name="connsiteY2" fmla="*/ 519870 h 558284"/>
                <a:gd name="connsiteX3" fmla="*/ 205520 w 429319"/>
                <a:gd name="connsiteY3" fmla="*/ 557675 h 558284"/>
                <a:gd name="connsiteX4" fmla="*/ 399269 w 429319"/>
                <a:gd name="connsiteY4" fmla="*/ 522233 h 558284"/>
                <a:gd name="connsiteX5" fmla="*/ 427621 w 429319"/>
                <a:gd name="connsiteY5" fmla="*/ 302494 h 558284"/>
                <a:gd name="connsiteX6" fmla="*/ 403994 w 429319"/>
                <a:gd name="connsiteY6" fmla="*/ 73303 h 558284"/>
                <a:gd name="connsiteX7" fmla="*/ 200794 w 429319"/>
                <a:gd name="connsiteY7" fmla="*/ 55 h 558284"/>
                <a:gd name="connsiteX8" fmla="*/ 37761 w 429319"/>
                <a:gd name="connsiteY8" fmla="*/ 66214 h 558284"/>
                <a:gd name="connsiteX0" fmla="*/ 36275 w 427833"/>
                <a:gd name="connsiteY0" fmla="*/ 66214 h 558958"/>
                <a:gd name="connsiteX1" fmla="*/ 834 w 427833"/>
                <a:gd name="connsiteY1" fmla="*/ 297767 h 558958"/>
                <a:gd name="connsiteX2" fmla="*/ 29188 w 427833"/>
                <a:gd name="connsiteY2" fmla="*/ 510418 h 558958"/>
                <a:gd name="connsiteX3" fmla="*/ 204034 w 427833"/>
                <a:gd name="connsiteY3" fmla="*/ 557675 h 558958"/>
                <a:gd name="connsiteX4" fmla="*/ 397783 w 427833"/>
                <a:gd name="connsiteY4" fmla="*/ 522233 h 558958"/>
                <a:gd name="connsiteX5" fmla="*/ 426135 w 427833"/>
                <a:gd name="connsiteY5" fmla="*/ 302494 h 558958"/>
                <a:gd name="connsiteX6" fmla="*/ 402508 w 427833"/>
                <a:gd name="connsiteY6" fmla="*/ 73303 h 558958"/>
                <a:gd name="connsiteX7" fmla="*/ 199308 w 427833"/>
                <a:gd name="connsiteY7" fmla="*/ 55 h 558958"/>
                <a:gd name="connsiteX8" fmla="*/ 36275 w 427833"/>
                <a:gd name="connsiteY8" fmla="*/ 66214 h 558958"/>
                <a:gd name="connsiteX0" fmla="*/ 36275 w 428528"/>
                <a:gd name="connsiteY0" fmla="*/ 66214 h 558440"/>
                <a:gd name="connsiteX1" fmla="*/ 834 w 428528"/>
                <a:gd name="connsiteY1" fmla="*/ 297767 h 558440"/>
                <a:gd name="connsiteX2" fmla="*/ 29188 w 428528"/>
                <a:gd name="connsiteY2" fmla="*/ 510418 h 558440"/>
                <a:gd name="connsiteX3" fmla="*/ 204034 w 428528"/>
                <a:gd name="connsiteY3" fmla="*/ 557675 h 558440"/>
                <a:gd name="connsiteX4" fmla="*/ 388332 w 428528"/>
                <a:gd name="connsiteY4" fmla="*/ 519870 h 558440"/>
                <a:gd name="connsiteX5" fmla="*/ 426135 w 428528"/>
                <a:gd name="connsiteY5" fmla="*/ 302494 h 558440"/>
                <a:gd name="connsiteX6" fmla="*/ 402508 w 428528"/>
                <a:gd name="connsiteY6" fmla="*/ 73303 h 558440"/>
                <a:gd name="connsiteX7" fmla="*/ 199308 w 428528"/>
                <a:gd name="connsiteY7" fmla="*/ 55 h 558440"/>
                <a:gd name="connsiteX8" fmla="*/ 36275 w 428528"/>
                <a:gd name="connsiteY8" fmla="*/ 66214 h 558440"/>
                <a:gd name="connsiteX0" fmla="*/ 37760 w 430013"/>
                <a:gd name="connsiteY0" fmla="*/ 66214 h 557901"/>
                <a:gd name="connsiteX1" fmla="*/ 2319 w 430013"/>
                <a:gd name="connsiteY1" fmla="*/ 297767 h 557901"/>
                <a:gd name="connsiteX2" fmla="*/ 25948 w 430013"/>
                <a:gd name="connsiteY2" fmla="*/ 519869 h 557901"/>
                <a:gd name="connsiteX3" fmla="*/ 205519 w 430013"/>
                <a:gd name="connsiteY3" fmla="*/ 557675 h 557901"/>
                <a:gd name="connsiteX4" fmla="*/ 389817 w 430013"/>
                <a:gd name="connsiteY4" fmla="*/ 519870 h 557901"/>
                <a:gd name="connsiteX5" fmla="*/ 427620 w 430013"/>
                <a:gd name="connsiteY5" fmla="*/ 302494 h 557901"/>
                <a:gd name="connsiteX6" fmla="*/ 403993 w 430013"/>
                <a:gd name="connsiteY6" fmla="*/ 73303 h 557901"/>
                <a:gd name="connsiteX7" fmla="*/ 200793 w 430013"/>
                <a:gd name="connsiteY7" fmla="*/ 55 h 557901"/>
                <a:gd name="connsiteX8" fmla="*/ 37760 w 430013"/>
                <a:gd name="connsiteY8" fmla="*/ 66214 h 557901"/>
                <a:gd name="connsiteX0" fmla="*/ 40684 w 432937"/>
                <a:gd name="connsiteY0" fmla="*/ 66214 h 557831"/>
                <a:gd name="connsiteX1" fmla="*/ 5243 w 432937"/>
                <a:gd name="connsiteY1" fmla="*/ 297767 h 557831"/>
                <a:gd name="connsiteX2" fmla="*/ 28872 w 432937"/>
                <a:gd name="connsiteY2" fmla="*/ 519869 h 557831"/>
                <a:gd name="connsiteX3" fmla="*/ 208443 w 432937"/>
                <a:gd name="connsiteY3" fmla="*/ 557675 h 557831"/>
                <a:gd name="connsiteX4" fmla="*/ 392741 w 432937"/>
                <a:gd name="connsiteY4" fmla="*/ 519870 h 557831"/>
                <a:gd name="connsiteX5" fmla="*/ 430544 w 432937"/>
                <a:gd name="connsiteY5" fmla="*/ 302494 h 557831"/>
                <a:gd name="connsiteX6" fmla="*/ 406917 w 432937"/>
                <a:gd name="connsiteY6" fmla="*/ 73303 h 557831"/>
                <a:gd name="connsiteX7" fmla="*/ 203717 w 432937"/>
                <a:gd name="connsiteY7" fmla="*/ 55 h 557831"/>
                <a:gd name="connsiteX8" fmla="*/ 40684 w 432937"/>
                <a:gd name="connsiteY8" fmla="*/ 66214 h 557831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6557 w 428810"/>
                <a:gd name="connsiteY0" fmla="*/ 66214 h 531376"/>
                <a:gd name="connsiteX1" fmla="*/ 1116 w 428810"/>
                <a:gd name="connsiteY1" fmla="*/ 297767 h 531376"/>
                <a:gd name="connsiteX2" fmla="*/ 27108 w 428810"/>
                <a:gd name="connsiteY2" fmla="*/ 510418 h 531376"/>
                <a:gd name="connsiteX3" fmla="*/ 192502 w 428810"/>
                <a:gd name="connsiteY3" fmla="*/ 524596 h 531376"/>
                <a:gd name="connsiteX4" fmla="*/ 388614 w 428810"/>
                <a:gd name="connsiteY4" fmla="*/ 519870 h 531376"/>
                <a:gd name="connsiteX5" fmla="*/ 426417 w 428810"/>
                <a:gd name="connsiteY5" fmla="*/ 302494 h 531376"/>
                <a:gd name="connsiteX6" fmla="*/ 402790 w 428810"/>
                <a:gd name="connsiteY6" fmla="*/ 73303 h 531376"/>
                <a:gd name="connsiteX7" fmla="*/ 199590 w 428810"/>
                <a:gd name="connsiteY7" fmla="*/ 55 h 531376"/>
                <a:gd name="connsiteX8" fmla="*/ 36557 w 428810"/>
                <a:gd name="connsiteY8" fmla="*/ 66214 h 531376"/>
                <a:gd name="connsiteX0" fmla="*/ 36557 w 422272"/>
                <a:gd name="connsiteY0" fmla="*/ 66214 h 538568"/>
                <a:gd name="connsiteX1" fmla="*/ 1116 w 422272"/>
                <a:gd name="connsiteY1" fmla="*/ 297767 h 538568"/>
                <a:gd name="connsiteX2" fmla="*/ 27108 w 422272"/>
                <a:gd name="connsiteY2" fmla="*/ 510418 h 538568"/>
                <a:gd name="connsiteX3" fmla="*/ 192502 w 422272"/>
                <a:gd name="connsiteY3" fmla="*/ 524596 h 538568"/>
                <a:gd name="connsiteX4" fmla="*/ 388614 w 422272"/>
                <a:gd name="connsiteY4" fmla="*/ 519870 h 538568"/>
                <a:gd name="connsiteX5" fmla="*/ 414603 w 422272"/>
                <a:gd name="connsiteY5" fmla="*/ 295406 h 538568"/>
                <a:gd name="connsiteX6" fmla="*/ 402790 w 422272"/>
                <a:gd name="connsiteY6" fmla="*/ 73303 h 538568"/>
                <a:gd name="connsiteX7" fmla="*/ 199590 w 422272"/>
                <a:gd name="connsiteY7" fmla="*/ 55 h 538568"/>
                <a:gd name="connsiteX8" fmla="*/ 36557 w 422272"/>
                <a:gd name="connsiteY8" fmla="*/ 66214 h 538568"/>
                <a:gd name="connsiteX0" fmla="*/ 36557 w 416127"/>
                <a:gd name="connsiteY0" fmla="*/ 66159 h 538513"/>
                <a:gd name="connsiteX1" fmla="*/ 1116 w 416127"/>
                <a:gd name="connsiteY1" fmla="*/ 297712 h 538513"/>
                <a:gd name="connsiteX2" fmla="*/ 27108 w 416127"/>
                <a:gd name="connsiteY2" fmla="*/ 510363 h 538513"/>
                <a:gd name="connsiteX3" fmla="*/ 192502 w 416127"/>
                <a:gd name="connsiteY3" fmla="*/ 524541 h 538513"/>
                <a:gd name="connsiteX4" fmla="*/ 388614 w 416127"/>
                <a:gd name="connsiteY4" fmla="*/ 519815 h 538513"/>
                <a:gd name="connsiteX5" fmla="*/ 414603 w 416127"/>
                <a:gd name="connsiteY5" fmla="*/ 295351 h 538513"/>
                <a:gd name="connsiteX6" fmla="*/ 390976 w 416127"/>
                <a:gd name="connsiteY6" fmla="*/ 66160 h 538513"/>
                <a:gd name="connsiteX7" fmla="*/ 199590 w 416127"/>
                <a:gd name="connsiteY7" fmla="*/ 0 h 538513"/>
                <a:gd name="connsiteX8" fmla="*/ 36557 w 416127"/>
                <a:gd name="connsiteY8" fmla="*/ 66159 h 538513"/>
                <a:gd name="connsiteX0" fmla="*/ 36557 w 416962"/>
                <a:gd name="connsiteY0" fmla="*/ 66159 h 533540"/>
                <a:gd name="connsiteX1" fmla="*/ 1116 w 416962"/>
                <a:gd name="connsiteY1" fmla="*/ 297712 h 533540"/>
                <a:gd name="connsiteX2" fmla="*/ 27108 w 416962"/>
                <a:gd name="connsiteY2" fmla="*/ 510363 h 533540"/>
                <a:gd name="connsiteX3" fmla="*/ 192502 w 416962"/>
                <a:gd name="connsiteY3" fmla="*/ 524541 h 533540"/>
                <a:gd name="connsiteX4" fmla="*/ 390977 w 416962"/>
                <a:gd name="connsiteY4" fmla="*/ 512727 h 533540"/>
                <a:gd name="connsiteX5" fmla="*/ 414603 w 416962"/>
                <a:gd name="connsiteY5" fmla="*/ 295351 h 533540"/>
                <a:gd name="connsiteX6" fmla="*/ 390976 w 416962"/>
                <a:gd name="connsiteY6" fmla="*/ 66160 h 533540"/>
                <a:gd name="connsiteX7" fmla="*/ 199590 w 416962"/>
                <a:gd name="connsiteY7" fmla="*/ 0 h 533540"/>
                <a:gd name="connsiteX8" fmla="*/ 36557 w 416962"/>
                <a:gd name="connsiteY8" fmla="*/ 66159 h 533540"/>
                <a:gd name="connsiteX0" fmla="*/ 36557 w 415953"/>
                <a:gd name="connsiteY0" fmla="*/ 66159 h 531703"/>
                <a:gd name="connsiteX1" fmla="*/ 1116 w 415953"/>
                <a:gd name="connsiteY1" fmla="*/ 297712 h 531703"/>
                <a:gd name="connsiteX2" fmla="*/ 27108 w 415953"/>
                <a:gd name="connsiteY2" fmla="*/ 510363 h 531703"/>
                <a:gd name="connsiteX3" fmla="*/ 192502 w 415953"/>
                <a:gd name="connsiteY3" fmla="*/ 524541 h 531703"/>
                <a:gd name="connsiteX4" fmla="*/ 390977 w 415953"/>
                <a:gd name="connsiteY4" fmla="*/ 512727 h 531703"/>
                <a:gd name="connsiteX5" fmla="*/ 414603 w 415953"/>
                <a:gd name="connsiteY5" fmla="*/ 295351 h 531703"/>
                <a:gd name="connsiteX6" fmla="*/ 390976 w 415953"/>
                <a:gd name="connsiteY6" fmla="*/ 66160 h 531703"/>
                <a:gd name="connsiteX7" fmla="*/ 199590 w 415953"/>
                <a:gd name="connsiteY7" fmla="*/ 0 h 531703"/>
                <a:gd name="connsiteX8" fmla="*/ 36557 w 415953"/>
                <a:gd name="connsiteY8" fmla="*/ 66159 h 531703"/>
                <a:gd name="connsiteX0" fmla="*/ 38202 w 417598"/>
                <a:gd name="connsiteY0" fmla="*/ 66159 h 527065"/>
                <a:gd name="connsiteX1" fmla="*/ 2761 w 417598"/>
                <a:gd name="connsiteY1" fmla="*/ 297712 h 527065"/>
                <a:gd name="connsiteX2" fmla="*/ 28753 w 417598"/>
                <a:gd name="connsiteY2" fmla="*/ 510363 h 527065"/>
                <a:gd name="connsiteX3" fmla="*/ 194147 w 417598"/>
                <a:gd name="connsiteY3" fmla="*/ 524541 h 527065"/>
                <a:gd name="connsiteX4" fmla="*/ 392622 w 417598"/>
                <a:gd name="connsiteY4" fmla="*/ 512727 h 527065"/>
                <a:gd name="connsiteX5" fmla="*/ 416248 w 417598"/>
                <a:gd name="connsiteY5" fmla="*/ 295351 h 527065"/>
                <a:gd name="connsiteX6" fmla="*/ 392621 w 417598"/>
                <a:gd name="connsiteY6" fmla="*/ 66160 h 527065"/>
                <a:gd name="connsiteX7" fmla="*/ 201235 w 417598"/>
                <a:gd name="connsiteY7" fmla="*/ 0 h 527065"/>
                <a:gd name="connsiteX8" fmla="*/ 38202 w 417598"/>
                <a:gd name="connsiteY8" fmla="*/ 66159 h 527065"/>
                <a:gd name="connsiteX0" fmla="*/ 36212 w 415608"/>
                <a:gd name="connsiteY0" fmla="*/ 66159 h 527065"/>
                <a:gd name="connsiteX1" fmla="*/ 771 w 415608"/>
                <a:gd name="connsiteY1" fmla="*/ 297712 h 527065"/>
                <a:gd name="connsiteX2" fmla="*/ 55116 w 415608"/>
                <a:gd name="connsiteY2" fmla="*/ 510363 h 527065"/>
                <a:gd name="connsiteX3" fmla="*/ 192157 w 415608"/>
                <a:gd name="connsiteY3" fmla="*/ 524541 h 527065"/>
                <a:gd name="connsiteX4" fmla="*/ 390632 w 415608"/>
                <a:gd name="connsiteY4" fmla="*/ 512727 h 527065"/>
                <a:gd name="connsiteX5" fmla="*/ 414258 w 415608"/>
                <a:gd name="connsiteY5" fmla="*/ 295351 h 527065"/>
                <a:gd name="connsiteX6" fmla="*/ 390631 w 415608"/>
                <a:gd name="connsiteY6" fmla="*/ 66160 h 527065"/>
                <a:gd name="connsiteX7" fmla="*/ 199245 w 415608"/>
                <a:gd name="connsiteY7" fmla="*/ 0 h 527065"/>
                <a:gd name="connsiteX8" fmla="*/ 36212 w 415608"/>
                <a:gd name="connsiteY8" fmla="*/ 66159 h 527065"/>
                <a:gd name="connsiteX0" fmla="*/ 15687 w 395083"/>
                <a:gd name="connsiteY0" fmla="*/ 66159 h 531379"/>
                <a:gd name="connsiteX1" fmla="*/ 8600 w 395083"/>
                <a:gd name="connsiteY1" fmla="*/ 302438 h 531379"/>
                <a:gd name="connsiteX2" fmla="*/ 34591 w 395083"/>
                <a:gd name="connsiteY2" fmla="*/ 510363 h 531379"/>
                <a:gd name="connsiteX3" fmla="*/ 171632 w 395083"/>
                <a:gd name="connsiteY3" fmla="*/ 524541 h 531379"/>
                <a:gd name="connsiteX4" fmla="*/ 370107 w 395083"/>
                <a:gd name="connsiteY4" fmla="*/ 512727 h 531379"/>
                <a:gd name="connsiteX5" fmla="*/ 393733 w 395083"/>
                <a:gd name="connsiteY5" fmla="*/ 295351 h 531379"/>
                <a:gd name="connsiteX6" fmla="*/ 370106 w 395083"/>
                <a:gd name="connsiteY6" fmla="*/ 66160 h 531379"/>
                <a:gd name="connsiteX7" fmla="*/ 178720 w 395083"/>
                <a:gd name="connsiteY7" fmla="*/ 0 h 531379"/>
                <a:gd name="connsiteX8" fmla="*/ 15687 w 395083"/>
                <a:gd name="connsiteY8" fmla="*/ 66159 h 531379"/>
                <a:gd name="connsiteX0" fmla="*/ 16810 w 396206"/>
                <a:gd name="connsiteY0" fmla="*/ 66159 h 532029"/>
                <a:gd name="connsiteX1" fmla="*/ 7361 w 396206"/>
                <a:gd name="connsiteY1" fmla="*/ 292987 h 532029"/>
                <a:gd name="connsiteX2" fmla="*/ 35714 w 396206"/>
                <a:gd name="connsiteY2" fmla="*/ 510363 h 532029"/>
                <a:gd name="connsiteX3" fmla="*/ 172755 w 396206"/>
                <a:gd name="connsiteY3" fmla="*/ 524541 h 532029"/>
                <a:gd name="connsiteX4" fmla="*/ 371230 w 396206"/>
                <a:gd name="connsiteY4" fmla="*/ 512727 h 532029"/>
                <a:gd name="connsiteX5" fmla="*/ 394856 w 396206"/>
                <a:gd name="connsiteY5" fmla="*/ 295351 h 532029"/>
                <a:gd name="connsiteX6" fmla="*/ 371229 w 396206"/>
                <a:gd name="connsiteY6" fmla="*/ 66160 h 532029"/>
                <a:gd name="connsiteX7" fmla="*/ 179843 w 396206"/>
                <a:gd name="connsiteY7" fmla="*/ 0 h 532029"/>
                <a:gd name="connsiteX8" fmla="*/ 16810 w 396206"/>
                <a:gd name="connsiteY8" fmla="*/ 66159 h 532029"/>
                <a:gd name="connsiteX0" fmla="*/ 17622 w 397018"/>
                <a:gd name="connsiteY0" fmla="*/ 66159 h 532029"/>
                <a:gd name="connsiteX1" fmla="*/ 8173 w 397018"/>
                <a:gd name="connsiteY1" fmla="*/ 292987 h 532029"/>
                <a:gd name="connsiteX2" fmla="*/ 36526 w 397018"/>
                <a:gd name="connsiteY2" fmla="*/ 510363 h 532029"/>
                <a:gd name="connsiteX3" fmla="*/ 173567 w 397018"/>
                <a:gd name="connsiteY3" fmla="*/ 524541 h 532029"/>
                <a:gd name="connsiteX4" fmla="*/ 372042 w 397018"/>
                <a:gd name="connsiteY4" fmla="*/ 512727 h 532029"/>
                <a:gd name="connsiteX5" fmla="*/ 395668 w 397018"/>
                <a:gd name="connsiteY5" fmla="*/ 295351 h 532029"/>
                <a:gd name="connsiteX6" fmla="*/ 372041 w 397018"/>
                <a:gd name="connsiteY6" fmla="*/ 66160 h 532029"/>
                <a:gd name="connsiteX7" fmla="*/ 180655 w 397018"/>
                <a:gd name="connsiteY7" fmla="*/ 0 h 532029"/>
                <a:gd name="connsiteX8" fmla="*/ 17622 w 397018"/>
                <a:gd name="connsiteY8" fmla="*/ 66159 h 532029"/>
                <a:gd name="connsiteX0" fmla="*/ 16811 w 396207"/>
                <a:gd name="connsiteY0" fmla="*/ 66159 h 529127"/>
                <a:gd name="connsiteX1" fmla="*/ 7362 w 396207"/>
                <a:gd name="connsiteY1" fmla="*/ 292987 h 529127"/>
                <a:gd name="connsiteX2" fmla="*/ 35715 w 396207"/>
                <a:gd name="connsiteY2" fmla="*/ 505637 h 529127"/>
                <a:gd name="connsiteX3" fmla="*/ 172756 w 396207"/>
                <a:gd name="connsiteY3" fmla="*/ 524541 h 529127"/>
                <a:gd name="connsiteX4" fmla="*/ 371231 w 396207"/>
                <a:gd name="connsiteY4" fmla="*/ 512727 h 529127"/>
                <a:gd name="connsiteX5" fmla="*/ 394857 w 396207"/>
                <a:gd name="connsiteY5" fmla="*/ 295351 h 529127"/>
                <a:gd name="connsiteX6" fmla="*/ 371230 w 396207"/>
                <a:gd name="connsiteY6" fmla="*/ 66160 h 529127"/>
                <a:gd name="connsiteX7" fmla="*/ 179844 w 396207"/>
                <a:gd name="connsiteY7" fmla="*/ 0 h 529127"/>
                <a:gd name="connsiteX8" fmla="*/ 16811 w 396207"/>
                <a:gd name="connsiteY8" fmla="*/ 66159 h 529127"/>
                <a:gd name="connsiteX0" fmla="*/ 16811 w 397772"/>
                <a:gd name="connsiteY0" fmla="*/ 66159 h 528841"/>
                <a:gd name="connsiteX1" fmla="*/ 7362 w 397772"/>
                <a:gd name="connsiteY1" fmla="*/ 292987 h 528841"/>
                <a:gd name="connsiteX2" fmla="*/ 35715 w 397772"/>
                <a:gd name="connsiteY2" fmla="*/ 505637 h 528841"/>
                <a:gd name="connsiteX3" fmla="*/ 172756 w 397772"/>
                <a:gd name="connsiteY3" fmla="*/ 524541 h 528841"/>
                <a:gd name="connsiteX4" fmla="*/ 349966 w 397772"/>
                <a:gd name="connsiteY4" fmla="*/ 517453 h 528841"/>
                <a:gd name="connsiteX5" fmla="*/ 394857 w 397772"/>
                <a:gd name="connsiteY5" fmla="*/ 295351 h 528841"/>
                <a:gd name="connsiteX6" fmla="*/ 371230 w 397772"/>
                <a:gd name="connsiteY6" fmla="*/ 66160 h 528841"/>
                <a:gd name="connsiteX7" fmla="*/ 179844 w 397772"/>
                <a:gd name="connsiteY7" fmla="*/ 0 h 528841"/>
                <a:gd name="connsiteX8" fmla="*/ 16811 w 397772"/>
                <a:gd name="connsiteY8" fmla="*/ 66159 h 528841"/>
                <a:gd name="connsiteX0" fmla="*/ 16811 w 386281"/>
                <a:gd name="connsiteY0" fmla="*/ 66159 h 536037"/>
                <a:gd name="connsiteX1" fmla="*/ 7362 w 386281"/>
                <a:gd name="connsiteY1" fmla="*/ 292987 h 536037"/>
                <a:gd name="connsiteX2" fmla="*/ 35715 w 386281"/>
                <a:gd name="connsiteY2" fmla="*/ 505637 h 536037"/>
                <a:gd name="connsiteX3" fmla="*/ 172756 w 386281"/>
                <a:gd name="connsiteY3" fmla="*/ 524541 h 536037"/>
                <a:gd name="connsiteX4" fmla="*/ 349966 w 386281"/>
                <a:gd name="connsiteY4" fmla="*/ 517453 h 536037"/>
                <a:gd name="connsiteX5" fmla="*/ 368866 w 386281"/>
                <a:gd name="connsiteY5" fmla="*/ 292988 h 536037"/>
                <a:gd name="connsiteX6" fmla="*/ 371230 w 386281"/>
                <a:gd name="connsiteY6" fmla="*/ 66160 h 536037"/>
                <a:gd name="connsiteX7" fmla="*/ 179844 w 386281"/>
                <a:gd name="connsiteY7" fmla="*/ 0 h 536037"/>
                <a:gd name="connsiteX8" fmla="*/ 16811 w 386281"/>
                <a:gd name="connsiteY8" fmla="*/ 66159 h 536037"/>
                <a:gd name="connsiteX0" fmla="*/ 16811 w 390120"/>
                <a:gd name="connsiteY0" fmla="*/ 66159 h 535863"/>
                <a:gd name="connsiteX1" fmla="*/ 7362 w 390120"/>
                <a:gd name="connsiteY1" fmla="*/ 292987 h 535863"/>
                <a:gd name="connsiteX2" fmla="*/ 35715 w 390120"/>
                <a:gd name="connsiteY2" fmla="*/ 505637 h 535863"/>
                <a:gd name="connsiteX3" fmla="*/ 172756 w 390120"/>
                <a:gd name="connsiteY3" fmla="*/ 524541 h 535863"/>
                <a:gd name="connsiteX4" fmla="*/ 349966 w 390120"/>
                <a:gd name="connsiteY4" fmla="*/ 517453 h 535863"/>
                <a:gd name="connsiteX5" fmla="*/ 380680 w 390120"/>
                <a:gd name="connsiteY5" fmla="*/ 295351 h 535863"/>
                <a:gd name="connsiteX6" fmla="*/ 371230 w 390120"/>
                <a:gd name="connsiteY6" fmla="*/ 66160 h 535863"/>
                <a:gd name="connsiteX7" fmla="*/ 179844 w 390120"/>
                <a:gd name="connsiteY7" fmla="*/ 0 h 535863"/>
                <a:gd name="connsiteX8" fmla="*/ 16811 w 390120"/>
                <a:gd name="connsiteY8" fmla="*/ 66159 h 535863"/>
                <a:gd name="connsiteX0" fmla="*/ 16811 w 393406"/>
                <a:gd name="connsiteY0" fmla="*/ 66159 h 535863"/>
                <a:gd name="connsiteX1" fmla="*/ 7362 w 393406"/>
                <a:gd name="connsiteY1" fmla="*/ 292987 h 535863"/>
                <a:gd name="connsiteX2" fmla="*/ 35715 w 393406"/>
                <a:gd name="connsiteY2" fmla="*/ 505637 h 535863"/>
                <a:gd name="connsiteX3" fmla="*/ 172756 w 393406"/>
                <a:gd name="connsiteY3" fmla="*/ 524541 h 535863"/>
                <a:gd name="connsiteX4" fmla="*/ 349966 w 393406"/>
                <a:gd name="connsiteY4" fmla="*/ 517453 h 535863"/>
                <a:gd name="connsiteX5" fmla="*/ 387769 w 393406"/>
                <a:gd name="connsiteY5" fmla="*/ 295351 h 535863"/>
                <a:gd name="connsiteX6" fmla="*/ 371230 w 393406"/>
                <a:gd name="connsiteY6" fmla="*/ 66160 h 535863"/>
                <a:gd name="connsiteX7" fmla="*/ 179844 w 393406"/>
                <a:gd name="connsiteY7" fmla="*/ 0 h 535863"/>
                <a:gd name="connsiteX8" fmla="*/ 16811 w 393406"/>
                <a:gd name="connsiteY8" fmla="*/ 66159 h 535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406" h="535863">
                  <a:moveTo>
                    <a:pt x="16811" y="66159"/>
                  </a:moveTo>
                  <a:cubicBezTo>
                    <a:pt x="-11936" y="114990"/>
                    <a:pt x="4211" y="219741"/>
                    <a:pt x="7362" y="292987"/>
                  </a:cubicBezTo>
                  <a:cubicBezTo>
                    <a:pt x="10513" y="366233"/>
                    <a:pt x="8149" y="467045"/>
                    <a:pt x="35715" y="505637"/>
                  </a:cubicBezTo>
                  <a:cubicBezTo>
                    <a:pt x="63281" y="544229"/>
                    <a:pt x="120381" y="522572"/>
                    <a:pt x="172756" y="524541"/>
                  </a:cubicBezTo>
                  <a:cubicBezTo>
                    <a:pt x="231826" y="522178"/>
                    <a:pt x="314131" y="555651"/>
                    <a:pt x="349966" y="517453"/>
                  </a:cubicBezTo>
                  <a:cubicBezTo>
                    <a:pt x="385802" y="479255"/>
                    <a:pt x="384225" y="370566"/>
                    <a:pt x="387769" y="295351"/>
                  </a:cubicBezTo>
                  <a:cubicBezTo>
                    <a:pt x="391313" y="220136"/>
                    <a:pt x="404703" y="118141"/>
                    <a:pt x="371230" y="66160"/>
                  </a:cubicBezTo>
                  <a:cubicBezTo>
                    <a:pt x="337757" y="14179"/>
                    <a:pt x="238914" y="0"/>
                    <a:pt x="179844" y="0"/>
                  </a:cubicBezTo>
                  <a:cubicBezTo>
                    <a:pt x="120774" y="0"/>
                    <a:pt x="45558" y="17328"/>
                    <a:pt x="16811" y="66159"/>
                  </a:cubicBez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6844F5D1-2B39-444F-AEBF-71680DB12323}"/>
                </a:ext>
              </a:extLst>
            </p:cNvPr>
            <p:cNvSpPr/>
            <p:nvPr/>
          </p:nvSpPr>
          <p:spPr>
            <a:xfrm>
              <a:off x="5625516" y="3156849"/>
              <a:ext cx="818288" cy="1112412"/>
            </a:xfrm>
            <a:custGeom>
              <a:avLst/>
              <a:gdLst>
                <a:gd name="connsiteX0" fmla="*/ 833039 w 833102"/>
                <a:gd name="connsiteY0" fmla="*/ 76519 h 1128109"/>
                <a:gd name="connsiteX1" fmla="*/ 721944 w 833102"/>
                <a:gd name="connsiteY1" fmla="*/ 29517 h 1128109"/>
                <a:gd name="connsiteX2" fmla="*/ 580938 w 833102"/>
                <a:gd name="connsiteY2" fmla="*/ 3880 h 1128109"/>
                <a:gd name="connsiteX3" fmla="*/ 471980 w 833102"/>
                <a:gd name="connsiteY3" fmla="*/ 6016 h 1128109"/>
                <a:gd name="connsiteX4" fmla="*/ 433524 w 833102"/>
                <a:gd name="connsiteY4" fmla="*/ 59428 h 1128109"/>
                <a:gd name="connsiteX5" fmla="*/ 358748 w 833102"/>
                <a:gd name="connsiteY5" fmla="*/ 78656 h 1128109"/>
                <a:gd name="connsiteX6" fmla="*/ 309610 w 833102"/>
                <a:gd name="connsiteY6" fmla="*/ 53018 h 1128109"/>
                <a:gd name="connsiteX7" fmla="*/ 309610 w 833102"/>
                <a:gd name="connsiteY7" fmla="*/ 6016 h 1128109"/>
                <a:gd name="connsiteX8" fmla="*/ 228424 w 833102"/>
                <a:gd name="connsiteY8" fmla="*/ 27381 h 1128109"/>
                <a:gd name="connsiteX9" fmla="*/ 108783 w 833102"/>
                <a:gd name="connsiteY9" fmla="*/ 91474 h 1128109"/>
                <a:gd name="connsiteX10" fmla="*/ 74600 w 833102"/>
                <a:gd name="connsiteY10" fmla="*/ 258117 h 1128109"/>
                <a:gd name="connsiteX11" fmla="*/ 38281 w 833102"/>
                <a:gd name="connsiteY11" fmla="*/ 719590 h 1128109"/>
                <a:gd name="connsiteX12" fmla="*/ 51099 w 833102"/>
                <a:gd name="connsiteY12" fmla="*/ 1093469 h 1128109"/>
                <a:gd name="connsiteX13" fmla="*/ 666396 w 833102"/>
                <a:gd name="connsiteY13" fmla="*/ 1104151 h 1128109"/>
                <a:gd name="connsiteX14" fmla="*/ 762537 w 833102"/>
                <a:gd name="connsiteY14" fmla="*/ 1027239 h 1128109"/>
                <a:gd name="connsiteX15" fmla="*/ 706989 w 833102"/>
                <a:gd name="connsiteY15" fmla="*/ 407669 h 1128109"/>
                <a:gd name="connsiteX16" fmla="*/ 833039 w 833102"/>
                <a:gd name="connsiteY16" fmla="*/ 76519 h 1128109"/>
                <a:gd name="connsiteX0" fmla="*/ 833039 w 833102"/>
                <a:gd name="connsiteY0" fmla="*/ 75792 h 1127382"/>
                <a:gd name="connsiteX1" fmla="*/ 721944 w 833102"/>
                <a:gd name="connsiteY1" fmla="*/ 15972 h 1127382"/>
                <a:gd name="connsiteX2" fmla="*/ 580938 w 833102"/>
                <a:gd name="connsiteY2" fmla="*/ 3153 h 1127382"/>
                <a:gd name="connsiteX3" fmla="*/ 471980 w 833102"/>
                <a:gd name="connsiteY3" fmla="*/ 5289 h 1127382"/>
                <a:gd name="connsiteX4" fmla="*/ 433524 w 833102"/>
                <a:gd name="connsiteY4" fmla="*/ 58701 h 1127382"/>
                <a:gd name="connsiteX5" fmla="*/ 358748 w 833102"/>
                <a:gd name="connsiteY5" fmla="*/ 77929 h 1127382"/>
                <a:gd name="connsiteX6" fmla="*/ 309610 w 833102"/>
                <a:gd name="connsiteY6" fmla="*/ 52291 h 1127382"/>
                <a:gd name="connsiteX7" fmla="*/ 309610 w 833102"/>
                <a:gd name="connsiteY7" fmla="*/ 5289 h 1127382"/>
                <a:gd name="connsiteX8" fmla="*/ 228424 w 833102"/>
                <a:gd name="connsiteY8" fmla="*/ 26654 h 1127382"/>
                <a:gd name="connsiteX9" fmla="*/ 108783 w 833102"/>
                <a:gd name="connsiteY9" fmla="*/ 90747 h 1127382"/>
                <a:gd name="connsiteX10" fmla="*/ 74600 w 833102"/>
                <a:gd name="connsiteY10" fmla="*/ 257390 h 1127382"/>
                <a:gd name="connsiteX11" fmla="*/ 38281 w 833102"/>
                <a:gd name="connsiteY11" fmla="*/ 718863 h 1127382"/>
                <a:gd name="connsiteX12" fmla="*/ 51099 w 833102"/>
                <a:gd name="connsiteY12" fmla="*/ 1092742 h 1127382"/>
                <a:gd name="connsiteX13" fmla="*/ 666396 w 833102"/>
                <a:gd name="connsiteY13" fmla="*/ 1103424 h 1127382"/>
                <a:gd name="connsiteX14" fmla="*/ 762537 w 833102"/>
                <a:gd name="connsiteY14" fmla="*/ 1026512 h 1127382"/>
                <a:gd name="connsiteX15" fmla="*/ 706989 w 833102"/>
                <a:gd name="connsiteY15" fmla="*/ 406942 h 1127382"/>
                <a:gd name="connsiteX16" fmla="*/ 833039 w 833102"/>
                <a:gd name="connsiteY16" fmla="*/ 75792 h 1127382"/>
                <a:gd name="connsiteX0" fmla="*/ 833039 w 833055"/>
                <a:gd name="connsiteY0" fmla="*/ 75792 h 1127382"/>
                <a:gd name="connsiteX1" fmla="*/ 721944 w 833055"/>
                <a:gd name="connsiteY1" fmla="*/ 15972 h 1127382"/>
                <a:gd name="connsiteX2" fmla="*/ 580938 w 833055"/>
                <a:gd name="connsiteY2" fmla="*/ 3153 h 1127382"/>
                <a:gd name="connsiteX3" fmla="*/ 471980 w 833055"/>
                <a:gd name="connsiteY3" fmla="*/ 5289 h 1127382"/>
                <a:gd name="connsiteX4" fmla="*/ 433524 w 833055"/>
                <a:gd name="connsiteY4" fmla="*/ 58701 h 1127382"/>
                <a:gd name="connsiteX5" fmla="*/ 358748 w 833055"/>
                <a:gd name="connsiteY5" fmla="*/ 77929 h 1127382"/>
                <a:gd name="connsiteX6" fmla="*/ 309610 w 833055"/>
                <a:gd name="connsiteY6" fmla="*/ 52291 h 1127382"/>
                <a:gd name="connsiteX7" fmla="*/ 309610 w 833055"/>
                <a:gd name="connsiteY7" fmla="*/ 5289 h 1127382"/>
                <a:gd name="connsiteX8" fmla="*/ 228424 w 833055"/>
                <a:gd name="connsiteY8" fmla="*/ 26654 h 1127382"/>
                <a:gd name="connsiteX9" fmla="*/ 108783 w 833055"/>
                <a:gd name="connsiteY9" fmla="*/ 90747 h 1127382"/>
                <a:gd name="connsiteX10" fmla="*/ 74600 w 833055"/>
                <a:gd name="connsiteY10" fmla="*/ 257390 h 1127382"/>
                <a:gd name="connsiteX11" fmla="*/ 38281 w 833055"/>
                <a:gd name="connsiteY11" fmla="*/ 718863 h 1127382"/>
                <a:gd name="connsiteX12" fmla="*/ 51099 w 833055"/>
                <a:gd name="connsiteY12" fmla="*/ 1092742 h 1127382"/>
                <a:gd name="connsiteX13" fmla="*/ 666396 w 833055"/>
                <a:gd name="connsiteY13" fmla="*/ 1103424 h 1127382"/>
                <a:gd name="connsiteX14" fmla="*/ 762537 w 833055"/>
                <a:gd name="connsiteY14" fmla="*/ 1026512 h 1127382"/>
                <a:gd name="connsiteX15" fmla="*/ 730490 w 833055"/>
                <a:gd name="connsiteY15" fmla="*/ 409079 h 1127382"/>
                <a:gd name="connsiteX16" fmla="*/ 833039 w 833055"/>
                <a:gd name="connsiteY16" fmla="*/ 75792 h 1127382"/>
                <a:gd name="connsiteX0" fmla="*/ 833039 w 833110"/>
                <a:gd name="connsiteY0" fmla="*/ 75792 h 1127382"/>
                <a:gd name="connsiteX1" fmla="*/ 721944 w 833110"/>
                <a:gd name="connsiteY1" fmla="*/ 15972 h 1127382"/>
                <a:gd name="connsiteX2" fmla="*/ 580938 w 833110"/>
                <a:gd name="connsiteY2" fmla="*/ 3153 h 1127382"/>
                <a:gd name="connsiteX3" fmla="*/ 471980 w 833110"/>
                <a:gd name="connsiteY3" fmla="*/ 5289 h 1127382"/>
                <a:gd name="connsiteX4" fmla="*/ 433524 w 833110"/>
                <a:gd name="connsiteY4" fmla="*/ 58701 h 1127382"/>
                <a:gd name="connsiteX5" fmla="*/ 358748 w 833110"/>
                <a:gd name="connsiteY5" fmla="*/ 77929 h 1127382"/>
                <a:gd name="connsiteX6" fmla="*/ 309610 w 833110"/>
                <a:gd name="connsiteY6" fmla="*/ 52291 h 1127382"/>
                <a:gd name="connsiteX7" fmla="*/ 309610 w 833110"/>
                <a:gd name="connsiteY7" fmla="*/ 5289 h 1127382"/>
                <a:gd name="connsiteX8" fmla="*/ 228424 w 833110"/>
                <a:gd name="connsiteY8" fmla="*/ 26654 h 1127382"/>
                <a:gd name="connsiteX9" fmla="*/ 108783 w 833110"/>
                <a:gd name="connsiteY9" fmla="*/ 90747 h 1127382"/>
                <a:gd name="connsiteX10" fmla="*/ 74600 w 833110"/>
                <a:gd name="connsiteY10" fmla="*/ 257390 h 1127382"/>
                <a:gd name="connsiteX11" fmla="*/ 38281 w 833110"/>
                <a:gd name="connsiteY11" fmla="*/ 718863 h 1127382"/>
                <a:gd name="connsiteX12" fmla="*/ 51099 w 833110"/>
                <a:gd name="connsiteY12" fmla="*/ 1092742 h 1127382"/>
                <a:gd name="connsiteX13" fmla="*/ 666396 w 833110"/>
                <a:gd name="connsiteY13" fmla="*/ 1103424 h 1127382"/>
                <a:gd name="connsiteX14" fmla="*/ 762537 w 833110"/>
                <a:gd name="connsiteY14" fmla="*/ 1026512 h 1127382"/>
                <a:gd name="connsiteX15" fmla="*/ 739036 w 833110"/>
                <a:gd name="connsiteY15" fmla="*/ 411215 h 1127382"/>
                <a:gd name="connsiteX16" fmla="*/ 833039 w 833110"/>
                <a:gd name="connsiteY16" fmla="*/ 75792 h 1127382"/>
                <a:gd name="connsiteX0" fmla="*/ 845955 w 846026"/>
                <a:gd name="connsiteY0" fmla="*/ 75792 h 1131873"/>
                <a:gd name="connsiteX1" fmla="*/ 734860 w 846026"/>
                <a:gd name="connsiteY1" fmla="*/ 15972 h 1131873"/>
                <a:gd name="connsiteX2" fmla="*/ 593854 w 846026"/>
                <a:gd name="connsiteY2" fmla="*/ 3153 h 1131873"/>
                <a:gd name="connsiteX3" fmla="*/ 484896 w 846026"/>
                <a:gd name="connsiteY3" fmla="*/ 5289 h 1131873"/>
                <a:gd name="connsiteX4" fmla="*/ 446440 w 846026"/>
                <a:gd name="connsiteY4" fmla="*/ 58701 h 1131873"/>
                <a:gd name="connsiteX5" fmla="*/ 371664 w 846026"/>
                <a:gd name="connsiteY5" fmla="*/ 77929 h 1131873"/>
                <a:gd name="connsiteX6" fmla="*/ 322526 w 846026"/>
                <a:gd name="connsiteY6" fmla="*/ 52291 h 1131873"/>
                <a:gd name="connsiteX7" fmla="*/ 322526 w 846026"/>
                <a:gd name="connsiteY7" fmla="*/ 5289 h 1131873"/>
                <a:gd name="connsiteX8" fmla="*/ 241340 w 846026"/>
                <a:gd name="connsiteY8" fmla="*/ 26654 h 1131873"/>
                <a:gd name="connsiteX9" fmla="*/ 121699 w 846026"/>
                <a:gd name="connsiteY9" fmla="*/ 90747 h 1131873"/>
                <a:gd name="connsiteX10" fmla="*/ 87516 w 846026"/>
                <a:gd name="connsiteY10" fmla="*/ 257390 h 1131873"/>
                <a:gd name="connsiteX11" fmla="*/ 51197 w 846026"/>
                <a:gd name="connsiteY11" fmla="*/ 718863 h 1131873"/>
                <a:gd name="connsiteX12" fmla="*/ 46923 w 846026"/>
                <a:gd name="connsiteY12" fmla="*/ 1099151 h 1131873"/>
                <a:gd name="connsiteX13" fmla="*/ 679312 w 846026"/>
                <a:gd name="connsiteY13" fmla="*/ 1103424 h 1131873"/>
                <a:gd name="connsiteX14" fmla="*/ 775453 w 846026"/>
                <a:gd name="connsiteY14" fmla="*/ 1026512 h 1131873"/>
                <a:gd name="connsiteX15" fmla="*/ 751952 w 846026"/>
                <a:gd name="connsiteY15" fmla="*/ 411215 h 1131873"/>
                <a:gd name="connsiteX16" fmla="*/ 845955 w 846026"/>
                <a:gd name="connsiteY16" fmla="*/ 75792 h 1131873"/>
                <a:gd name="connsiteX0" fmla="*/ 845955 w 846026"/>
                <a:gd name="connsiteY0" fmla="*/ 75792 h 1106808"/>
                <a:gd name="connsiteX1" fmla="*/ 734860 w 846026"/>
                <a:gd name="connsiteY1" fmla="*/ 15972 h 1106808"/>
                <a:gd name="connsiteX2" fmla="*/ 593854 w 846026"/>
                <a:gd name="connsiteY2" fmla="*/ 3153 h 1106808"/>
                <a:gd name="connsiteX3" fmla="*/ 484896 w 846026"/>
                <a:gd name="connsiteY3" fmla="*/ 5289 h 1106808"/>
                <a:gd name="connsiteX4" fmla="*/ 446440 w 846026"/>
                <a:gd name="connsiteY4" fmla="*/ 58701 h 1106808"/>
                <a:gd name="connsiteX5" fmla="*/ 371664 w 846026"/>
                <a:gd name="connsiteY5" fmla="*/ 77929 h 1106808"/>
                <a:gd name="connsiteX6" fmla="*/ 322526 w 846026"/>
                <a:gd name="connsiteY6" fmla="*/ 52291 h 1106808"/>
                <a:gd name="connsiteX7" fmla="*/ 322526 w 846026"/>
                <a:gd name="connsiteY7" fmla="*/ 5289 h 1106808"/>
                <a:gd name="connsiteX8" fmla="*/ 241340 w 846026"/>
                <a:gd name="connsiteY8" fmla="*/ 26654 h 1106808"/>
                <a:gd name="connsiteX9" fmla="*/ 121699 w 846026"/>
                <a:gd name="connsiteY9" fmla="*/ 90747 h 1106808"/>
                <a:gd name="connsiteX10" fmla="*/ 87516 w 846026"/>
                <a:gd name="connsiteY10" fmla="*/ 257390 h 1106808"/>
                <a:gd name="connsiteX11" fmla="*/ 51197 w 846026"/>
                <a:gd name="connsiteY11" fmla="*/ 718863 h 1106808"/>
                <a:gd name="connsiteX12" fmla="*/ 46923 w 846026"/>
                <a:gd name="connsiteY12" fmla="*/ 1099151 h 1106808"/>
                <a:gd name="connsiteX13" fmla="*/ 679312 w 846026"/>
                <a:gd name="connsiteY13" fmla="*/ 1103424 h 1106808"/>
                <a:gd name="connsiteX14" fmla="*/ 775453 w 846026"/>
                <a:gd name="connsiteY14" fmla="*/ 1026512 h 1106808"/>
                <a:gd name="connsiteX15" fmla="*/ 751952 w 846026"/>
                <a:gd name="connsiteY15" fmla="*/ 411215 h 1106808"/>
                <a:gd name="connsiteX16" fmla="*/ 845955 w 846026"/>
                <a:gd name="connsiteY16" fmla="*/ 75792 h 1106808"/>
                <a:gd name="connsiteX0" fmla="*/ 825374 w 825445"/>
                <a:gd name="connsiteY0" fmla="*/ 75792 h 1110041"/>
                <a:gd name="connsiteX1" fmla="*/ 714279 w 825445"/>
                <a:gd name="connsiteY1" fmla="*/ 15972 h 1110041"/>
                <a:gd name="connsiteX2" fmla="*/ 573273 w 825445"/>
                <a:gd name="connsiteY2" fmla="*/ 3153 h 1110041"/>
                <a:gd name="connsiteX3" fmla="*/ 464315 w 825445"/>
                <a:gd name="connsiteY3" fmla="*/ 5289 h 1110041"/>
                <a:gd name="connsiteX4" fmla="*/ 425859 w 825445"/>
                <a:gd name="connsiteY4" fmla="*/ 58701 h 1110041"/>
                <a:gd name="connsiteX5" fmla="*/ 351083 w 825445"/>
                <a:gd name="connsiteY5" fmla="*/ 77929 h 1110041"/>
                <a:gd name="connsiteX6" fmla="*/ 301945 w 825445"/>
                <a:gd name="connsiteY6" fmla="*/ 52291 h 1110041"/>
                <a:gd name="connsiteX7" fmla="*/ 301945 w 825445"/>
                <a:gd name="connsiteY7" fmla="*/ 5289 h 1110041"/>
                <a:gd name="connsiteX8" fmla="*/ 220759 w 825445"/>
                <a:gd name="connsiteY8" fmla="*/ 26654 h 1110041"/>
                <a:gd name="connsiteX9" fmla="*/ 101118 w 825445"/>
                <a:gd name="connsiteY9" fmla="*/ 90747 h 1110041"/>
                <a:gd name="connsiteX10" fmla="*/ 66935 w 825445"/>
                <a:gd name="connsiteY10" fmla="*/ 257390 h 1110041"/>
                <a:gd name="connsiteX11" fmla="*/ 30616 w 825445"/>
                <a:gd name="connsiteY11" fmla="*/ 718863 h 1110041"/>
                <a:gd name="connsiteX12" fmla="*/ 54116 w 825445"/>
                <a:gd name="connsiteY12" fmla="*/ 1109834 h 1110041"/>
                <a:gd name="connsiteX13" fmla="*/ 658731 w 825445"/>
                <a:gd name="connsiteY13" fmla="*/ 1103424 h 1110041"/>
                <a:gd name="connsiteX14" fmla="*/ 754872 w 825445"/>
                <a:gd name="connsiteY14" fmla="*/ 1026512 h 1110041"/>
                <a:gd name="connsiteX15" fmla="*/ 731371 w 825445"/>
                <a:gd name="connsiteY15" fmla="*/ 411215 h 1110041"/>
                <a:gd name="connsiteX16" fmla="*/ 825374 w 825445"/>
                <a:gd name="connsiteY16" fmla="*/ 75792 h 1110041"/>
                <a:gd name="connsiteX0" fmla="*/ 825681 w 825752"/>
                <a:gd name="connsiteY0" fmla="*/ 75792 h 1139039"/>
                <a:gd name="connsiteX1" fmla="*/ 714586 w 825752"/>
                <a:gd name="connsiteY1" fmla="*/ 15972 h 1139039"/>
                <a:gd name="connsiteX2" fmla="*/ 573580 w 825752"/>
                <a:gd name="connsiteY2" fmla="*/ 3153 h 1139039"/>
                <a:gd name="connsiteX3" fmla="*/ 464622 w 825752"/>
                <a:gd name="connsiteY3" fmla="*/ 5289 h 1139039"/>
                <a:gd name="connsiteX4" fmla="*/ 426166 w 825752"/>
                <a:gd name="connsiteY4" fmla="*/ 58701 h 1139039"/>
                <a:gd name="connsiteX5" fmla="*/ 351390 w 825752"/>
                <a:gd name="connsiteY5" fmla="*/ 77929 h 1139039"/>
                <a:gd name="connsiteX6" fmla="*/ 302252 w 825752"/>
                <a:gd name="connsiteY6" fmla="*/ 52291 h 1139039"/>
                <a:gd name="connsiteX7" fmla="*/ 302252 w 825752"/>
                <a:gd name="connsiteY7" fmla="*/ 5289 h 1139039"/>
                <a:gd name="connsiteX8" fmla="*/ 221066 w 825752"/>
                <a:gd name="connsiteY8" fmla="*/ 26654 h 1139039"/>
                <a:gd name="connsiteX9" fmla="*/ 101425 w 825752"/>
                <a:gd name="connsiteY9" fmla="*/ 90747 h 1139039"/>
                <a:gd name="connsiteX10" fmla="*/ 67242 w 825752"/>
                <a:gd name="connsiteY10" fmla="*/ 257390 h 1139039"/>
                <a:gd name="connsiteX11" fmla="*/ 30923 w 825752"/>
                <a:gd name="connsiteY11" fmla="*/ 718863 h 1139039"/>
                <a:gd name="connsiteX12" fmla="*/ 54423 w 825752"/>
                <a:gd name="connsiteY12" fmla="*/ 1109834 h 1139039"/>
                <a:gd name="connsiteX13" fmla="*/ 663311 w 825752"/>
                <a:gd name="connsiteY13" fmla="*/ 1101287 h 1139039"/>
                <a:gd name="connsiteX14" fmla="*/ 755179 w 825752"/>
                <a:gd name="connsiteY14" fmla="*/ 1026512 h 1139039"/>
                <a:gd name="connsiteX15" fmla="*/ 731678 w 825752"/>
                <a:gd name="connsiteY15" fmla="*/ 411215 h 1139039"/>
                <a:gd name="connsiteX16" fmla="*/ 825681 w 825752"/>
                <a:gd name="connsiteY16" fmla="*/ 75792 h 1139039"/>
                <a:gd name="connsiteX0" fmla="*/ 825681 w 825752"/>
                <a:gd name="connsiteY0" fmla="*/ 75792 h 1135490"/>
                <a:gd name="connsiteX1" fmla="*/ 714586 w 825752"/>
                <a:gd name="connsiteY1" fmla="*/ 15972 h 1135490"/>
                <a:gd name="connsiteX2" fmla="*/ 573580 w 825752"/>
                <a:gd name="connsiteY2" fmla="*/ 3153 h 1135490"/>
                <a:gd name="connsiteX3" fmla="*/ 464622 w 825752"/>
                <a:gd name="connsiteY3" fmla="*/ 5289 h 1135490"/>
                <a:gd name="connsiteX4" fmla="*/ 426166 w 825752"/>
                <a:gd name="connsiteY4" fmla="*/ 58701 h 1135490"/>
                <a:gd name="connsiteX5" fmla="*/ 351390 w 825752"/>
                <a:gd name="connsiteY5" fmla="*/ 77929 h 1135490"/>
                <a:gd name="connsiteX6" fmla="*/ 302252 w 825752"/>
                <a:gd name="connsiteY6" fmla="*/ 52291 h 1135490"/>
                <a:gd name="connsiteX7" fmla="*/ 302252 w 825752"/>
                <a:gd name="connsiteY7" fmla="*/ 5289 h 1135490"/>
                <a:gd name="connsiteX8" fmla="*/ 221066 w 825752"/>
                <a:gd name="connsiteY8" fmla="*/ 26654 h 1135490"/>
                <a:gd name="connsiteX9" fmla="*/ 101425 w 825752"/>
                <a:gd name="connsiteY9" fmla="*/ 90747 h 1135490"/>
                <a:gd name="connsiteX10" fmla="*/ 67242 w 825752"/>
                <a:gd name="connsiteY10" fmla="*/ 257390 h 1135490"/>
                <a:gd name="connsiteX11" fmla="*/ 30923 w 825752"/>
                <a:gd name="connsiteY11" fmla="*/ 718863 h 1135490"/>
                <a:gd name="connsiteX12" fmla="*/ 54423 w 825752"/>
                <a:gd name="connsiteY12" fmla="*/ 1109834 h 1135490"/>
                <a:gd name="connsiteX13" fmla="*/ 663311 w 825752"/>
                <a:gd name="connsiteY13" fmla="*/ 1101287 h 1135490"/>
                <a:gd name="connsiteX14" fmla="*/ 755179 w 825752"/>
                <a:gd name="connsiteY14" fmla="*/ 1026512 h 1135490"/>
                <a:gd name="connsiteX15" fmla="*/ 731678 w 825752"/>
                <a:gd name="connsiteY15" fmla="*/ 411215 h 1135490"/>
                <a:gd name="connsiteX16" fmla="*/ 825681 w 825752"/>
                <a:gd name="connsiteY16" fmla="*/ 75792 h 1135490"/>
                <a:gd name="connsiteX0" fmla="*/ 825681 w 825749"/>
                <a:gd name="connsiteY0" fmla="*/ 75792 h 1140469"/>
                <a:gd name="connsiteX1" fmla="*/ 714586 w 825749"/>
                <a:gd name="connsiteY1" fmla="*/ 15972 h 1140469"/>
                <a:gd name="connsiteX2" fmla="*/ 573580 w 825749"/>
                <a:gd name="connsiteY2" fmla="*/ 3153 h 1140469"/>
                <a:gd name="connsiteX3" fmla="*/ 464622 w 825749"/>
                <a:gd name="connsiteY3" fmla="*/ 5289 h 1140469"/>
                <a:gd name="connsiteX4" fmla="*/ 426166 w 825749"/>
                <a:gd name="connsiteY4" fmla="*/ 58701 h 1140469"/>
                <a:gd name="connsiteX5" fmla="*/ 351390 w 825749"/>
                <a:gd name="connsiteY5" fmla="*/ 77929 h 1140469"/>
                <a:gd name="connsiteX6" fmla="*/ 302252 w 825749"/>
                <a:gd name="connsiteY6" fmla="*/ 52291 h 1140469"/>
                <a:gd name="connsiteX7" fmla="*/ 302252 w 825749"/>
                <a:gd name="connsiteY7" fmla="*/ 5289 h 1140469"/>
                <a:gd name="connsiteX8" fmla="*/ 221066 w 825749"/>
                <a:gd name="connsiteY8" fmla="*/ 26654 h 1140469"/>
                <a:gd name="connsiteX9" fmla="*/ 101425 w 825749"/>
                <a:gd name="connsiteY9" fmla="*/ 90747 h 1140469"/>
                <a:gd name="connsiteX10" fmla="*/ 67242 w 825749"/>
                <a:gd name="connsiteY10" fmla="*/ 257390 h 1140469"/>
                <a:gd name="connsiteX11" fmla="*/ 30923 w 825749"/>
                <a:gd name="connsiteY11" fmla="*/ 718863 h 1140469"/>
                <a:gd name="connsiteX12" fmla="*/ 54423 w 825749"/>
                <a:gd name="connsiteY12" fmla="*/ 1109834 h 1140469"/>
                <a:gd name="connsiteX13" fmla="*/ 663311 w 825749"/>
                <a:gd name="connsiteY13" fmla="*/ 1101287 h 1140469"/>
                <a:gd name="connsiteX14" fmla="*/ 765861 w 825749"/>
                <a:gd name="connsiteY14" fmla="*/ 990192 h 1140469"/>
                <a:gd name="connsiteX15" fmla="*/ 731678 w 825749"/>
                <a:gd name="connsiteY15" fmla="*/ 411215 h 1140469"/>
                <a:gd name="connsiteX16" fmla="*/ 825681 w 825749"/>
                <a:gd name="connsiteY16" fmla="*/ 75792 h 1140469"/>
                <a:gd name="connsiteX0" fmla="*/ 821257 w 821325"/>
                <a:gd name="connsiteY0" fmla="*/ 75792 h 1134194"/>
                <a:gd name="connsiteX1" fmla="*/ 710162 w 821325"/>
                <a:gd name="connsiteY1" fmla="*/ 15972 h 1134194"/>
                <a:gd name="connsiteX2" fmla="*/ 569156 w 821325"/>
                <a:gd name="connsiteY2" fmla="*/ 3153 h 1134194"/>
                <a:gd name="connsiteX3" fmla="*/ 460198 w 821325"/>
                <a:gd name="connsiteY3" fmla="*/ 5289 h 1134194"/>
                <a:gd name="connsiteX4" fmla="*/ 421742 w 821325"/>
                <a:gd name="connsiteY4" fmla="*/ 58701 h 1134194"/>
                <a:gd name="connsiteX5" fmla="*/ 346966 w 821325"/>
                <a:gd name="connsiteY5" fmla="*/ 77929 h 1134194"/>
                <a:gd name="connsiteX6" fmla="*/ 297828 w 821325"/>
                <a:gd name="connsiteY6" fmla="*/ 52291 h 1134194"/>
                <a:gd name="connsiteX7" fmla="*/ 297828 w 821325"/>
                <a:gd name="connsiteY7" fmla="*/ 5289 h 1134194"/>
                <a:gd name="connsiteX8" fmla="*/ 216642 w 821325"/>
                <a:gd name="connsiteY8" fmla="*/ 26654 h 1134194"/>
                <a:gd name="connsiteX9" fmla="*/ 97001 w 821325"/>
                <a:gd name="connsiteY9" fmla="*/ 90747 h 1134194"/>
                <a:gd name="connsiteX10" fmla="*/ 62818 w 821325"/>
                <a:gd name="connsiteY10" fmla="*/ 257390 h 1134194"/>
                <a:gd name="connsiteX11" fmla="*/ 26499 w 821325"/>
                <a:gd name="connsiteY11" fmla="*/ 718863 h 1134194"/>
                <a:gd name="connsiteX12" fmla="*/ 56409 w 821325"/>
                <a:gd name="connsiteY12" fmla="*/ 1101288 h 1134194"/>
                <a:gd name="connsiteX13" fmla="*/ 658887 w 821325"/>
                <a:gd name="connsiteY13" fmla="*/ 1101287 h 1134194"/>
                <a:gd name="connsiteX14" fmla="*/ 761437 w 821325"/>
                <a:gd name="connsiteY14" fmla="*/ 990192 h 1134194"/>
                <a:gd name="connsiteX15" fmla="*/ 727254 w 821325"/>
                <a:gd name="connsiteY15" fmla="*/ 411215 h 1134194"/>
                <a:gd name="connsiteX16" fmla="*/ 821257 w 821325"/>
                <a:gd name="connsiteY16" fmla="*/ 75792 h 1134194"/>
                <a:gd name="connsiteX0" fmla="*/ 827676 w 827744"/>
                <a:gd name="connsiteY0" fmla="*/ 75792 h 1125854"/>
                <a:gd name="connsiteX1" fmla="*/ 716581 w 827744"/>
                <a:gd name="connsiteY1" fmla="*/ 15972 h 1125854"/>
                <a:gd name="connsiteX2" fmla="*/ 575575 w 827744"/>
                <a:gd name="connsiteY2" fmla="*/ 3153 h 1125854"/>
                <a:gd name="connsiteX3" fmla="*/ 466617 w 827744"/>
                <a:gd name="connsiteY3" fmla="*/ 5289 h 1125854"/>
                <a:gd name="connsiteX4" fmla="*/ 428161 w 827744"/>
                <a:gd name="connsiteY4" fmla="*/ 58701 h 1125854"/>
                <a:gd name="connsiteX5" fmla="*/ 353385 w 827744"/>
                <a:gd name="connsiteY5" fmla="*/ 77929 h 1125854"/>
                <a:gd name="connsiteX6" fmla="*/ 304247 w 827744"/>
                <a:gd name="connsiteY6" fmla="*/ 52291 h 1125854"/>
                <a:gd name="connsiteX7" fmla="*/ 304247 w 827744"/>
                <a:gd name="connsiteY7" fmla="*/ 5289 h 1125854"/>
                <a:gd name="connsiteX8" fmla="*/ 223061 w 827744"/>
                <a:gd name="connsiteY8" fmla="*/ 26654 h 1125854"/>
                <a:gd name="connsiteX9" fmla="*/ 103420 w 827744"/>
                <a:gd name="connsiteY9" fmla="*/ 90747 h 1125854"/>
                <a:gd name="connsiteX10" fmla="*/ 69237 w 827744"/>
                <a:gd name="connsiteY10" fmla="*/ 257390 h 1125854"/>
                <a:gd name="connsiteX11" fmla="*/ 32918 w 827744"/>
                <a:gd name="connsiteY11" fmla="*/ 718863 h 1125854"/>
                <a:gd name="connsiteX12" fmla="*/ 62828 w 827744"/>
                <a:gd name="connsiteY12" fmla="*/ 1101288 h 1125854"/>
                <a:gd name="connsiteX13" fmla="*/ 665306 w 827744"/>
                <a:gd name="connsiteY13" fmla="*/ 1101287 h 1125854"/>
                <a:gd name="connsiteX14" fmla="*/ 767856 w 827744"/>
                <a:gd name="connsiteY14" fmla="*/ 990192 h 1125854"/>
                <a:gd name="connsiteX15" fmla="*/ 733673 w 827744"/>
                <a:gd name="connsiteY15" fmla="*/ 411215 h 1125854"/>
                <a:gd name="connsiteX16" fmla="*/ 827676 w 827744"/>
                <a:gd name="connsiteY16" fmla="*/ 75792 h 1125854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9074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9074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9074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8433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263"/>
                <a:gd name="connsiteY0" fmla="*/ 75462 h 1128133"/>
                <a:gd name="connsiteX1" fmla="*/ 721550 w 826263"/>
                <a:gd name="connsiteY1" fmla="*/ 9232 h 1128133"/>
                <a:gd name="connsiteX2" fmla="*/ 574135 w 826263"/>
                <a:gd name="connsiteY2" fmla="*/ 2823 h 1128133"/>
                <a:gd name="connsiteX3" fmla="*/ 465177 w 826263"/>
                <a:gd name="connsiteY3" fmla="*/ 4959 h 1128133"/>
                <a:gd name="connsiteX4" fmla="*/ 426721 w 826263"/>
                <a:gd name="connsiteY4" fmla="*/ 58371 h 1128133"/>
                <a:gd name="connsiteX5" fmla="*/ 351945 w 826263"/>
                <a:gd name="connsiteY5" fmla="*/ 77599 h 1128133"/>
                <a:gd name="connsiteX6" fmla="*/ 302807 w 826263"/>
                <a:gd name="connsiteY6" fmla="*/ 51961 h 1128133"/>
                <a:gd name="connsiteX7" fmla="*/ 302807 w 826263"/>
                <a:gd name="connsiteY7" fmla="*/ 4959 h 1128133"/>
                <a:gd name="connsiteX8" fmla="*/ 221621 w 826263"/>
                <a:gd name="connsiteY8" fmla="*/ 26324 h 1128133"/>
                <a:gd name="connsiteX9" fmla="*/ 101980 w 826263"/>
                <a:gd name="connsiteY9" fmla="*/ 84007 h 1128133"/>
                <a:gd name="connsiteX10" fmla="*/ 67797 w 826263"/>
                <a:gd name="connsiteY10" fmla="*/ 257060 h 1128133"/>
                <a:gd name="connsiteX11" fmla="*/ 20796 w 826263"/>
                <a:gd name="connsiteY11" fmla="*/ 797582 h 1128133"/>
                <a:gd name="connsiteX12" fmla="*/ 61388 w 826263"/>
                <a:gd name="connsiteY12" fmla="*/ 1100958 h 1128133"/>
                <a:gd name="connsiteX13" fmla="*/ 663866 w 826263"/>
                <a:gd name="connsiteY13" fmla="*/ 1100957 h 1128133"/>
                <a:gd name="connsiteX14" fmla="*/ 766416 w 826263"/>
                <a:gd name="connsiteY14" fmla="*/ 989862 h 1128133"/>
                <a:gd name="connsiteX15" fmla="*/ 732233 w 826263"/>
                <a:gd name="connsiteY15" fmla="*/ 410885 h 1128133"/>
                <a:gd name="connsiteX16" fmla="*/ 826236 w 826263"/>
                <a:gd name="connsiteY16" fmla="*/ 75462 h 1128133"/>
                <a:gd name="connsiteX0" fmla="*/ 826236 w 826263"/>
                <a:gd name="connsiteY0" fmla="*/ 75462 h 1128133"/>
                <a:gd name="connsiteX1" fmla="*/ 721550 w 826263"/>
                <a:gd name="connsiteY1" fmla="*/ 9232 h 1128133"/>
                <a:gd name="connsiteX2" fmla="*/ 574135 w 826263"/>
                <a:gd name="connsiteY2" fmla="*/ 2823 h 1128133"/>
                <a:gd name="connsiteX3" fmla="*/ 465177 w 826263"/>
                <a:gd name="connsiteY3" fmla="*/ 4959 h 1128133"/>
                <a:gd name="connsiteX4" fmla="*/ 426721 w 826263"/>
                <a:gd name="connsiteY4" fmla="*/ 58371 h 1128133"/>
                <a:gd name="connsiteX5" fmla="*/ 351945 w 826263"/>
                <a:gd name="connsiteY5" fmla="*/ 77599 h 1128133"/>
                <a:gd name="connsiteX6" fmla="*/ 302807 w 826263"/>
                <a:gd name="connsiteY6" fmla="*/ 51961 h 1128133"/>
                <a:gd name="connsiteX7" fmla="*/ 302807 w 826263"/>
                <a:gd name="connsiteY7" fmla="*/ 4959 h 1128133"/>
                <a:gd name="connsiteX8" fmla="*/ 221621 w 826263"/>
                <a:gd name="connsiteY8" fmla="*/ 26324 h 1128133"/>
                <a:gd name="connsiteX9" fmla="*/ 101980 w 826263"/>
                <a:gd name="connsiteY9" fmla="*/ 84007 h 1128133"/>
                <a:gd name="connsiteX10" fmla="*/ 67797 w 826263"/>
                <a:gd name="connsiteY10" fmla="*/ 257060 h 1128133"/>
                <a:gd name="connsiteX11" fmla="*/ 20796 w 826263"/>
                <a:gd name="connsiteY11" fmla="*/ 797582 h 1128133"/>
                <a:gd name="connsiteX12" fmla="*/ 61388 w 826263"/>
                <a:gd name="connsiteY12" fmla="*/ 1100958 h 1128133"/>
                <a:gd name="connsiteX13" fmla="*/ 663866 w 826263"/>
                <a:gd name="connsiteY13" fmla="*/ 1100957 h 1128133"/>
                <a:gd name="connsiteX14" fmla="*/ 766416 w 826263"/>
                <a:gd name="connsiteY14" fmla="*/ 989862 h 1128133"/>
                <a:gd name="connsiteX15" fmla="*/ 732233 w 826263"/>
                <a:gd name="connsiteY15" fmla="*/ 410885 h 1128133"/>
                <a:gd name="connsiteX16" fmla="*/ 826236 w 826263"/>
                <a:gd name="connsiteY16" fmla="*/ 75462 h 1128133"/>
                <a:gd name="connsiteX0" fmla="*/ 826236 w 826263"/>
                <a:gd name="connsiteY0" fmla="*/ 75462 h 1128133"/>
                <a:gd name="connsiteX1" fmla="*/ 721550 w 826263"/>
                <a:gd name="connsiteY1" fmla="*/ 9232 h 1128133"/>
                <a:gd name="connsiteX2" fmla="*/ 574135 w 826263"/>
                <a:gd name="connsiteY2" fmla="*/ 2823 h 1128133"/>
                <a:gd name="connsiteX3" fmla="*/ 465177 w 826263"/>
                <a:gd name="connsiteY3" fmla="*/ 4959 h 1128133"/>
                <a:gd name="connsiteX4" fmla="*/ 426721 w 826263"/>
                <a:gd name="connsiteY4" fmla="*/ 58371 h 1128133"/>
                <a:gd name="connsiteX5" fmla="*/ 351945 w 826263"/>
                <a:gd name="connsiteY5" fmla="*/ 77599 h 1128133"/>
                <a:gd name="connsiteX6" fmla="*/ 302807 w 826263"/>
                <a:gd name="connsiteY6" fmla="*/ 51961 h 1128133"/>
                <a:gd name="connsiteX7" fmla="*/ 302807 w 826263"/>
                <a:gd name="connsiteY7" fmla="*/ 4959 h 1128133"/>
                <a:gd name="connsiteX8" fmla="*/ 221621 w 826263"/>
                <a:gd name="connsiteY8" fmla="*/ 26324 h 1128133"/>
                <a:gd name="connsiteX9" fmla="*/ 101980 w 826263"/>
                <a:gd name="connsiteY9" fmla="*/ 84007 h 1128133"/>
                <a:gd name="connsiteX10" fmla="*/ 67797 w 826263"/>
                <a:gd name="connsiteY10" fmla="*/ 257060 h 1128133"/>
                <a:gd name="connsiteX11" fmla="*/ 20796 w 826263"/>
                <a:gd name="connsiteY11" fmla="*/ 797582 h 1128133"/>
                <a:gd name="connsiteX12" fmla="*/ 61388 w 826263"/>
                <a:gd name="connsiteY12" fmla="*/ 1100958 h 1128133"/>
                <a:gd name="connsiteX13" fmla="*/ 663866 w 826263"/>
                <a:gd name="connsiteY13" fmla="*/ 1100957 h 1128133"/>
                <a:gd name="connsiteX14" fmla="*/ 766416 w 826263"/>
                <a:gd name="connsiteY14" fmla="*/ 989862 h 1128133"/>
                <a:gd name="connsiteX15" fmla="*/ 732233 w 826263"/>
                <a:gd name="connsiteY15" fmla="*/ 410885 h 1128133"/>
                <a:gd name="connsiteX16" fmla="*/ 826236 w 826263"/>
                <a:gd name="connsiteY16" fmla="*/ 75462 h 1128133"/>
                <a:gd name="connsiteX0" fmla="*/ 821963 w 821991"/>
                <a:gd name="connsiteY0" fmla="*/ 79735 h 1128133"/>
                <a:gd name="connsiteX1" fmla="*/ 721550 w 821991"/>
                <a:gd name="connsiteY1" fmla="*/ 9232 h 1128133"/>
                <a:gd name="connsiteX2" fmla="*/ 574135 w 821991"/>
                <a:gd name="connsiteY2" fmla="*/ 2823 h 1128133"/>
                <a:gd name="connsiteX3" fmla="*/ 465177 w 821991"/>
                <a:gd name="connsiteY3" fmla="*/ 4959 h 1128133"/>
                <a:gd name="connsiteX4" fmla="*/ 426721 w 821991"/>
                <a:gd name="connsiteY4" fmla="*/ 58371 h 1128133"/>
                <a:gd name="connsiteX5" fmla="*/ 351945 w 821991"/>
                <a:gd name="connsiteY5" fmla="*/ 77599 h 1128133"/>
                <a:gd name="connsiteX6" fmla="*/ 302807 w 821991"/>
                <a:gd name="connsiteY6" fmla="*/ 51961 h 1128133"/>
                <a:gd name="connsiteX7" fmla="*/ 302807 w 821991"/>
                <a:gd name="connsiteY7" fmla="*/ 4959 h 1128133"/>
                <a:gd name="connsiteX8" fmla="*/ 221621 w 821991"/>
                <a:gd name="connsiteY8" fmla="*/ 26324 h 1128133"/>
                <a:gd name="connsiteX9" fmla="*/ 101980 w 821991"/>
                <a:gd name="connsiteY9" fmla="*/ 84007 h 1128133"/>
                <a:gd name="connsiteX10" fmla="*/ 67797 w 821991"/>
                <a:gd name="connsiteY10" fmla="*/ 257060 h 1128133"/>
                <a:gd name="connsiteX11" fmla="*/ 20796 w 821991"/>
                <a:gd name="connsiteY11" fmla="*/ 797582 h 1128133"/>
                <a:gd name="connsiteX12" fmla="*/ 61388 w 821991"/>
                <a:gd name="connsiteY12" fmla="*/ 1100958 h 1128133"/>
                <a:gd name="connsiteX13" fmla="*/ 663866 w 821991"/>
                <a:gd name="connsiteY13" fmla="*/ 1100957 h 1128133"/>
                <a:gd name="connsiteX14" fmla="*/ 766416 w 821991"/>
                <a:gd name="connsiteY14" fmla="*/ 989862 h 1128133"/>
                <a:gd name="connsiteX15" fmla="*/ 732233 w 821991"/>
                <a:gd name="connsiteY15" fmla="*/ 410885 h 1128133"/>
                <a:gd name="connsiteX16" fmla="*/ 821963 w 821991"/>
                <a:gd name="connsiteY16" fmla="*/ 79735 h 1128133"/>
                <a:gd name="connsiteX0" fmla="*/ 830509 w 830535"/>
                <a:gd name="connsiteY0" fmla="*/ 86144 h 1128133"/>
                <a:gd name="connsiteX1" fmla="*/ 721550 w 830535"/>
                <a:gd name="connsiteY1" fmla="*/ 9232 h 1128133"/>
                <a:gd name="connsiteX2" fmla="*/ 574135 w 830535"/>
                <a:gd name="connsiteY2" fmla="*/ 2823 h 1128133"/>
                <a:gd name="connsiteX3" fmla="*/ 465177 w 830535"/>
                <a:gd name="connsiteY3" fmla="*/ 4959 h 1128133"/>
                <a:gd name="connsiteX4" fmla="*/ 426721 w 830535"/>
                <a:gd name="connsiteY4" fmla="*/ 58371 h 1128133"/>
                <a:gd name="connsiteX5" fmla="*/ 351945 w 830535"/>
                <a:gd name="connsiteY5" fmla="*/ 77599 h 1128133"/>
                <a:gd name="connsiteX6" fmla="*/ 302807 w 830535"/>
                <a:gd name="connsiteY6" fmla="*/ 51961 h 1128133"/>
                <a:gd name="connsiteX7" fmla="*/ 302807 w 830535"/>
                <a:gd name="connsiteY7" fmla="*/ 4959 h 1128133"/>
                <a:gd name="connsiteX8" fmla="*/ 221621 w 830535"/>
                <a:gd name="connsiteY8" fmla="*/ 26324 h 1128133"/>
                <a:gd name="connsiteX9" fmla="*/ 101980 w 830535"/>
                <a:gd name="connsiteY9" fmla="*/ 84007 h 1128133"/>
                <a:gd name="connsiteX10" fmla="*/ 67797 w 830535"/>
                <a:gd name="connsiteY10" fmla="*/ 257060 h 1128133"/>
                <a:gd name="connsiteX11" fmla="*/ 20796 w 830535"/>
                <a:gd name="connsiteY11" fmla="*/ 797582 h 1128133"/>
                <a:gd name="connsiteX12" fmla="*/ 61388 w 830535"/>
                <a:gd name="connsiteY12" fmla="*/ 1100958 h 1128133"/>
                <a:gd name="connsiteX13" fmla="*/ 663866 w 830535"/>
                <a:gd name="connsiteY13" fmla="*/ 1100957 h 1128133"/>
                <a:gd name="connsiteX14" fmla="*/ 766416 w 830535"/>
                <a:gd name="connsiteY14" fmla="*/ 989862 h 1128133"/>
                <a:gd name="connsiteX15" fmla="*/ 732233 w 830535"/>
                <a:gd name="connsiteY15" fmla="*/ 410885 h 1128133"/>
                <a:gd name="connsiteX16" fmla="*/ 830509 w 830535"/>
                <a:gd name="connsiteY16" fmla="*/ 86144 h 1128133"/>
                <a:gd name="connsiteX0" fmla="*/ 830509 w 834188"/>
                <a:gd name="connsiteY0" fmla="*/ 86144 h 1128133"/>
                <a:gd name="connsiteX1" fmla="*/ 721550 w 834188"/>
                <a:gd name="connsiteY1" fmla="*/ 9232 h 1128133"/>
                <a:gd name="connsiteX2" fmla="*/ 574135 w 834188"/>
                <a:gd name="connsiteY2" fmla="*/ 2823 h 1128133"/>
                <a:gd name="connsiteX3" fmla="*/ 465177 w 834188"/>
                <a:gd name="connsiteY3" fmla="*/ 4959 h 1128133"/>
                <a:gd name="connsiteX4" fmla="*/ 426721 w 834188"/>
                <a:gd name="connsiteY4" fmla="*/ 58371 h 1128133"/>
                <a:gd name="connsiteX5" fmla="*/ 351945 w 834188"/>
                <a:gd name="connsiteY5" fmla="*/ 77599 h 1128133"/>
                <a:gd name="connsiteX6" fmla="*/ 302807 w 834188"/>
                <a:gd name="connsiteY6" fmla="*/ 51961 h 1128133"/>
                <a:gd name="connsiteX7" fmla="*/ 302807 w 834188"/>
                <a:gd name="connsiteY7" fmla="*/ 4959 h 1128133"/>
                <a:gd name="connsiteX8" fmla="*/ 221621 w 834188"/>
                <a:gd name="connsiteY8" fmla="*/ 26324 h 1128133"/>
                <a:gd name="connsiteX9" fmla="*/ 101980 w 834188"/>
                <a:gd name="connsiteY9" fmla="*/ 84007 h 1128133"/>
                <a:gd name="connsiteX10" fmla="*/ 67797 w 834188"/>
                <a:gd name="connsiteY10" fmla="*/ 257060 h 1128133"/>
                <a:gd name="connsiteX11" fmla="*/ 20796 w 834188"/>
                <a:gd name="connsiteY11" fmla="*/ 797582 h 1128133"/>
                <a:gd name="connsiteX12" fmla="*/ 61388 w 834188"/>
                <a:gd name="connsiteY12" fmla="*/ 1100958 h 1128133"/>
                <a:gd name="connsiteX13" fmla="*/ 663866 w 834188"/>
                <a:gd name="connsiteY13" fmla="*/ 1100957 h 1128133"/>
                <a:gd name="connsiteX14" fmla="*/ 766416 w 834188"/>
                <a:gd name="connsiteY14" fmla="*/ 989862 h 1128133"/>
                <a:gd name="connsiteX15" fmla="*/ 732233 w 834188"/>
                <a:gd name="connsiteY15" fmla="*/ 410885 h 1128133"/>
                <a:gd name="connsiteX16" fmla="*/ 830509 w 834188"/>
                <a:gd name="connsiteY16" fmla="*/ 86144 h 1128133"/>
                <a:gd name="connsiteX0" fmla="*/ 830509 w 834131"/>
                <a:gd name="connsiteY0" fmla="*/ 86144 h 1128133"/>
                <a:gd name="connsiteX1" fmla="*/ 721550 w 834131"/>
                <a:gd name="connsiteY1" fmla="*/ 9232 h 1128133"/>
                <a:gd name="connsiteX2" fmla="*/ 574135 w 834131"/>
                <a:gd name="connsiteY2" fmla="*/ 2823 h 1128133"/>
                <a:gd name="connsiteX3" fmla="*/ 465177 w 834131"/>
                <a:gd name="connsiteY3" fmla="*/ 4959 h 1128133"/>
                <a:gd name="connsiteX4" fmla="*/ 426721 w 834131"/>
                <a:gd name="connsiteY4" fmla="*/ 58371 h 1128133"/>
                <a:gd name="connsiteX5" fmla="*/ 351945 w 834131"/>
                <a:gd name="connsiteY5" fmla="*/ 77599 h 1128133"/>
                <a:gd name="connsiteX6" fmla="*/ 302807 w 834131"/>
                <a:gd name="connsiteY6" fmla="*/ 51961 h 1128133"/>
                <a:gd name="connsiteX7" fmla="*/ 302807 w 834131"/>
                <a:gd name="connsiteY7" fmla="*/ 4959 h 1128133"/>
                <a:gd name="connsiteX8" fmla="*/ 221621 w 834131"/>
                <a:gd name="connsiteY8" fmla="*/ 26324 h 1128133"/>
                <a:gd name="connsiteX9" fmla="*/ 101980 w 834131"/>
                <a:gd name="connsiteY9" fmla="*/ 84007 h 1128133"/>
                <a:gd name="connsiteX10" fmla="*/ 67797 w 834131"/>
                <a:gd name="connsiteY10" fmla="*/ 257060 h 1128133"/>
                <a:gd name="connsiteX11" fmla="*/ 20796 w 834131"/>
                <a:gd name="connsiteY11" fmla="*/ 797582 h 1128133"/>
                <a:gd name="connsiteX12" fmla="*/ 61388 w 834131"/>
                <a:gd name="connsiteY12" fmla="*/ 1100958 h 1128133"/>
                <a:gd name="connsiteX13" fmla="*/ 663866 w 834131"/>
                <a:gd name="connsiteY13" fmla="*/ 1100957 h 1128133"/>
                <a:gd name="connsiteX14" fmla="*/ 766416 w 834131"/>
                <a:gd name="connsiteY14" fmla="*/ 989862 h 1128133"/>
                <a:gd name="connsiteX15" fmla="*/ 732233 w 834131"/>
                <a:gd name="connsiteY15" fmla="*/ 410885 h 1128133"/>
                <a:gd name="connsiteX16" fmla="*/ 830509 w 834131"/>
                <a:gd name="connsiteY16" fmla="*/ 86144 h 1128133"/>
                <a:gd name="connsiteX0" fmla="*/ 830509 w 830708"/>
                <a:gd name="connsiteY0" fmla="*/ 86144 h 1128133"/>
                <a:gd name="connsiteX1" fmla="*/ 721550 w 830708"/>
                <a:gd name="connsiteY1" fmla="*/ 9232 h 1128133"/>
                <a:gd name="connsiteX2" fmla="*/ 574135 w 830708"/>
                <a:gd name="connsiteY2" fmla="*/ 2823 h 1128133"/>
                <a:gd name="connsiteX3" fmla="*/ 465177 w 830708"/>
                <a:gd name="connsiteY3" fmla="*/ 4959 h 1128133"/>
                <a:gd name="connsiteX4" fmla="*/ 426721 w 830708"/>
                <a:gd name="connsiteY4" fmla="*/ 58371 h 1128133"/>
                <a:gd name="connsiteX5" fmla="*/ 351945 w 830708"/>
                <a:gd name="connsiteY5" fmla="*/ 77599 h 1128133"/>
                <a:gd name="connsiteX6" fmla="*/ 302807 w 830708"/>
                <a:gd name="connsiteY6" fmla="*/ 51961 h 1128133"/>
                <a:gd name="connsiteX7" fmla="*/ 302807 w 830708"/>
                <a:gd name="connsiteY7" fmla="*/ 4959 h 1128133"/>
                <a:gd name="connsiteX8" fmla="*/ 221621 w 830708"/>
                <a:gd name="connsiteY8" fmla="*/ 26324 h 1128133"/>
                <a:gd name="connsiteX9" fmla="*/ 101980 w 830708"/>
                <a:gd name="connsiteY9" fmla="*/ 84007 h 1128133"/>
                <a:gd name="connsiteX10" fmla="*/ 67797 w 830708"/>
                <a:gd name="connsiteY10" fmla="*/ 257060 h 1128133"/>
                <a:gd name="connsiteX11" fmla="*/ 20796 w 830708"/>
                <a:gd name="connsiteY11" fmla="*/ 797582 h 1128133"/>
                <a:gd name="connsiteX12" fmla="*/ 61388 w 830708"/>
                <a:gd name="connsiteY12" fmla="*/ 1100958 h 1128133"/>
                <a:gd name="connsiteX13" fmla="*/ 663866 w 830708"/>
                <a:gd name="connsiteY13" fmla="*/ 1100957 h 1128133"/>
                <a:gd name="connsiteX14" fmla="*/ 766416 w 830708"/>
                <a:gd name="connsiteY14" fmla="*/ 989862 h 1128133"/>
                <a:gd name="connsiteX15" fmla="*/ 749325 w 830708"/>
                <a:gd name="connsiteY15" fmla="*/ 410885 h 1128133"/>
                <a:gd name="connsiteX16" fmla="*/ 830509 w 830708"/>
                <a:gd name="connsiteY16" fmla="*/ 86144 h 1128133"/>
                <a:gd name="connsiteX0" fmla="*/ 830509 w 830714"/>
                <a:gd name="connsiteY0" fmla="*/ 107900 h 1128524"/>
                <a:gd name="connsiteX1" fmla="*/ 721550 w 830714"/>
                <a:gd name="connsiteY1" fmla="*/ 9623 h 1128524"/>
                <a:gd name="connsiteX2" fmla="*/ 574135 w 830714"/>
                <a:gd name="connsiteY2" fmla="*/ 3214 h 1128524"/>
                <a:gd name="connsiteX3" fmla="*/ 465177 w 830714"/>
                <a:gd name="connsiteY3" fmla="*/ 5350 h 1128524"/>
                <a:gd name="connsiteX4" fmla="*/ 426721 w 830714"/>
                <a:gd name="connsiteY4" fmla="*/ 58762 h 1128524"/>
                <a:gd name="connsiteX5" fmla="*/ 351945 w 830714"/>
                <a:gd name="connsiteY5" fmla="*/ 77990 h 1128524"/>
                <a:gd name="connsiteX6" fmla="*/ 302807 w 830714"/>
                <a:gd name="connsiteY6" fmla="*/ 52352 h 1128524"/>
                <a:gd name="connsiteX7" fmla="*/ 302807 w 830714"/>
                <a:gd name="connsiteY7" fmla="*/ 5350 h 1128524"/>
                <a:gd name="connsiteX8" fmla="*/ 221621 w 830714"/>
                <a:gd name="connsiteY8" fmla="*/ 26715 h 1128524"/>
                <a:gd name="connsiteX9" fmla="*/ 101980 w 830714"/>
                <a:gd name="connsiteY9" fmla="*/ 84398 h 1128524"/>
                <a:gd name="connsiteX10" fmla="*/ 67797 w 830714"/>
                <a:gd name="connsiteY10" fmla="*/ 257451 h 1128524"/>
                <a:gd name="connsiteX11" fmla="*/ 20796 w 830714"/>
                <a:gd name="connsiteY11" fmla="*/ 797973 h 1128524"/>
                <a:gd name="connsiteX12" fmla="*/ 61388 w 830714"/>
                <a:gd name="connsiteY12" fmla="*/ 1101349 h 1128524"/>
                <a:gd name="connsiteX13" fmla="*/ 663866 w 830714"/>
                <a:gd name="connsiteY13" fmla="*/ 1101348 h 1128524"/>
                <a:gd name="connsiteX14" fmla="*/ 766416 w 830714"/>
                <a:gd name="connsiteY14" fmla="*/ 990253 h 1128524"/>
                <a:gd name="connsiteX15" fmla="*/ 749325 w 830714"/>
                <a:gd name="connsiteY15" fmla="*/ 411276 h 1128524"/>
                <a:gd name="connsiteX16" fmla="*/ 830509 w 830714"/>
                <a:gd name="connsiteY16" fmla="*/ 107900 h 1128524"/>
                <a:gd name="connsiteX0" fmla="*/ 830509 w 830714"/>
                <a:gd name="connsiteY0" fmla="*/ 111611 h 1132235"/>
                <a:gd name="connsiteX1" fmla="*/ 721550 w 830714"/>
                <a:gd name="connsiteY1" fmla="*/ 13334 h 1132235"/>
                <a:gd name="connsiteX2" fmla="*/ 571999 w 830714"/>
                <a:gd name="connsiteY2" fmla="*/ 515 h 1132235"/>
                <a:gd name="connsiteX3" fmla="*/ 465177 w 830714"/>
                <a:gd name="connsiteY3" fmla="*/ 9061 h 1132235"/>
                <a:gd name="connsiteX4" fmla="*/ 426721 w 830714"/>
                <a:gd name="connsiteY4" fmla="*/ 62473 h 1132235"/>
                <a:gd name="connsiteX5" fmla="*/ 351945 w 830714"/>
                <a:gd name="connsiteY5" fmla="*/ 81701 h 1132235"/>
                <a:gd name="connsiteX6" fmla="*/ 302807 w 830714"/>
                <a:gd name="connsiteY6" fmla="*/ 56063 h 1132235"/>
                <a:gd name="connsiteX7" fmla="*/ 302807 w 830714"/>
                <a:gd name="connsiteY7" fmla="*/ 9061 h 1132235"/>
                <a:gd name="connsiteX8" fmla="*/ 221621 w 830714"/>
                <a:gd name="connsiteY8" fmla="*/ 30426 h 1132235"/>
                <a:gd name="connsiteX9" fmla="*/ 101980 w 830714"/>
                <a:gd name="connsiteY9" fmla="*/ 88109 h 1132235"/>
                <a:gd name="connsiteX10" fmla="*/ 67797 w 830714"/>
                <a:gd name="connsiteY10" fmla="*/ 261162 h 1132235"/>
                <a:gd name="connsiteX11" fmla="*/ 20796 w 830714"/>
                <a:gd name="connsiteY11" fmla="*/ 801684 h 1132235"/>
                <a:gd name="connsiteX12" fmla="*/ 61388 w 830714"/>
                <a:gd name="connsiteY12" fmla="*/ 1105060 h 1132235"/>
                <a:gd name="connsiteX13" fmla="*/ 663866 w 830714"/>
                <a:gd name="connsiteY13" fmla="*/ 1105059 h 1132235"/>
                <a:gd name="connsiteX14" fmla="*/ 766416 w 830714"/>
                <a:gd name="connsiteY14" fmla="*/ 993964 h 1132235"/>
                <a:gd name="connsiteX15" fmla="*/ 749325 w 830714"/>
                <a:gd name="connsiteY15" fmla="*/ 414987 h 1132235"/>
                <a:gd name="connsiteX16" fmla="*/ 830509 w 830714"/>
                <a:gd name="connsiteY16" fmla="*/ 111611 h 1132235"/>
                <a:gd name="connsiteX0" fmla="*/ 830509 w 831255"/>
                <a:gd name="connsiteY0" fmla="*/ 113776 h 1134400"/>
                <a:gd name="connsiteX1" fmla="*/ 693776 w 831255"/>
                <a:gd name="connsiteY1" fmla="*/ 11226 h 1134400"/>
                <a:gd name="connsiteX2" fmla="*/ 571999 w 831255"/>
                <a:gd name="connsiteY2" fmla="*/ 2680 h 1134400"/>
                <a:gd name="connsiteX3" fmla="*/ 465177 w 831255"/>
                <a:gd name="connsiteY3" fmla="*/ 11226 h 1134400"/>
                <a:gd name="connsiteX4" fmla="*/ 426721 w 831255"/>
                <a:gd name="connsiteY4" fmla="*/ 64638 h 1134400"/>
                <a:gd name="connsiteX5" fmla="*/ 351945 w 831255"/>
                <a:gd name="connsiteY5" fmla="*/ 83866 h 1134400"/>
                <a:gd name="connsiteX6" fmla="*/ 302807 w 831255"/>
                <a:gd name="connsiteY6" fmla="*/ 58228 h 1134400"/>
                <a:gd name="connsiteX7" fmla="*/ 302807 w 831255"/>
                <a:gd name="connsiteY7" fmla="*/ 11226 h 1134400"/>
                <a:gd name="connsiteX8" fmla="*/ 221621 w 831255"/>
                <a:gd name="connsiteY8" fmla="*/ 32591 h 1134400"/>
                <a:gd name="connsiteX9" fmla="*/ 101980 w 831255"/>
                <a:gd name="connsiteY9" fmla="*/ 90274 h 1134400"/>
                <a:gd name="connsiteX10" fmla="*/ 67797 w 831255"/>
                <a:gd name="connsiteY10" fmla="*/ 263327 h 1134400"/>
                <a:gd name="connsiteX11" fmla="*/ 20796 w 831255"/>
                <a:gd name="connsiteY11" fmla="*/ 803849 h 1134400"/>
                <a:gd name="connsiteX12" fmla="*/ 61388 w 831255"/>
                <a:gd name="connsiteY12" fmla="*/ 1107225 h 1134400"/>
                <a:gd name="connsiteX13" fmla="*/ 663866 w 831255"/>
                <a:gd name="connsiteY13" fmla="*/ 1107224 h 1134400"/>
                <a:gd name="connsiteX14" fmla="*/ 766416 w 831255"/>
                <a:gd name="connsiteY14" fmla="*/ 996129 h 1134400"/>
                <a:gd name="connsiteX15" fmla="*/ 749325 w 831255"/>
                <a:gd name="connsiteY15" fmla="*/ 417152 h 1134400"/>
                <a:gd name="connsiteX16" fmla="*/ 830509 w 831255"/>
                <a:gd name="connsiteY16" fmla="*/ 113776 h 1134400"/>
                <a:gd name="connsiteX0" fmla="*/ 830509 w 831255"/>
                <a:gd name="connsiteY0" fmla="*/ 112222 h 1132846"/>
                <a:gd name="connsiteX1" fmla="*/ 693776 w 831255"/>
                <a:gd name="connsiteY1" fmla="*/ 9672 h 1132846"/>
                <a:gd name="connsiteX2" fmla="*/ 571999 w 831255"/>
                <a:gd name="connsiteY2" fmla="*/ 1126 h 1132846"/>
                <a:gd name="connsiteX3" fmla="*/ 465177 w 831255"/>
                <a:gd name="connsiteY3" fmla="*/ 9672 h 1132846"/>
                <a:gd name="connsiteX4" fmla="*/ 426721 w 831255"/>
                <a:gd name="connsiteY4" fmla="*/ 63084 h 1132846"/>
                <a:gd name="connsiteX5" fmla="*/ 351945 w 831255"/>
                <a:gd name="connsiteY5" fmla="*/ 82312 h 1132846"/>
                <a:gd name="connsiteX6" fmla="*/ 302807 w 831255"/>
                <a:gd name="connsiteY6" fmla="*/ 56674 h 1132846"/>
                <a:gd name="connsiteX7" fmla="*/ 302807 w 831255"/>
                <a:gd name="connsiteY7" fmla="*/ 9672 h 1132846"/>
                <a:gd name="connsiteX8" fmla="*/ 221621 w 831255"/>
                <a:gd name="connsiteY8" fmla="*/ 31037 h 1132846"/>
                <a:gd name="connsiteX9" fmla="*/ 101980 w 831255"/>
                <a:gd name="connsiteY9" fmla="*/ 88720 h 1132846"/>
                <a:gd name="connsiteX10" fmla="*/ 67797 w 831255"/>
                <a:gd name="connsiteY10" fmla="*/ 261773 h 1132846"/>
                <a:gd name="connsiteX11" fmla="*/ 20796 w 831255"/>
                <a:gd name="connsiteY11" fmla="*/ 802295 h 1132846"/>
                <a:gd name="connsiteX12" fmla="*/ 61388 w 831255"/>
                <a:gd name="connsiteY12" fmla="*/ 1105671 h 1132846"/>
                <a:gd name="connsiteX13" fmla="*/ 663866 w 831255"/>
                <a:gd name="connsiteY13" fmla="*/ 1105670 h 1132846"/>
                <a:gd name="connsiteX14" fmla="*/ 766416 w 831255"/>
                <a:gd name="connsiteY14" fmla="*/ 994575 h 1132846"/>
                <a:gd name="connsiteX15" fmla="*/ 749325 w 831255"/>
                <a:gd name="connsiteY15" fmla="*/ 415598 h 1132846"/>
                <a:gd name="connsiteX16" fmla="*/ 830509 w 831255"/>
                <a:gd name="connsiteY16" fmla="*/ 112222 h 1132846"/>
                <a:gd name="connsiteX0" fmla="*/ 830509 w 831153"/>
                <a:gd name="connsiteY0" fmla="*/ 111831 h 1132455"/>
                <a:gd name="connsiteX1" fmla="*/ 698049 w 831153"/>
                <a:gd name="connsiteY1" fmla="*/ 17827 h 1132455"/>
                <a:gd name="connsiteX2" fmla="*/ 571999 w 831153"/>
                <a:gd name="connsiteY2" fmla="*/ 735 h 1132455"/>
                <a:gd name="connsiteX3" fmla="*/ 465177 w 831153"/>
                <a:gd name="connsiteY3" fmla="*/ 9281 h 1132455"/>
                <a:gd name="connsiteX4" fmla="*/ 426721 w 831153"/>
                <a:gd name="connsiteY4" fmla="*/ 62693 h 1132455"/>
                <a:gd name="connsiteX5" fmla="*/ 351945 w 831153"/>
                <a:gd name="connsiteY5" fmla="*/ 81921 h 1132455"/>
                <a:gd name="connsiteX6" fmla="*/ 302807 w 831153"/>
                <a:gd name="connsiteY6" fmla="*/ 56283 h 1132455"/>
                <a:gd name="connsiteX7" fmla="*/ 302807 w 831153"/>
                <a:gd name="connsiteY7" fmla="*/ 9281 h 1132455"/>
                <a:gd name="connsiteX8" fmla="*/ 221621 w 831153"/>
                <a:gd name="connsiteY8" fmla="*/ 30646 h 1132455"/>
                <a:gd name="connsiteX9" fmla="*/ 101980 w 831153"/>
                <a:gd name="connsiteY9" fmla="*/ 88329 h 1132455"/>
                <a:gd name="connsiteX10" fmla="*/ 67797 w 831153"/>
                <a:gd name="connsiteY10" fmla="*/ 261382 h 1132455"/>
                <a:gd name="connsiteX11" fmla="*/ 20796 w 831153"/>
                <a:gd name="connsiteY11" fmla="*/ 801904 h 1132455"/>
                <a:gd name="connsiteX12" fmla="*/ 61388 w 831153"/>
                <a:gd name="connsiteY12" fmla="*/ 1105280 h 1132455"/>
                <a:gd name="connsiteX13" fmla="*/ 663866 w 831153"/>
                <a:gd name="connsiteY13" fmla="*/ 1105279 h 1132455"/>
                <a:gd name="connsiteX14" fmla="*/ 766416 w 831153"/>
                <a:gd name="connsiteY14" fmla="*/ 994184 h 1132455"/>
                <a:gd name="connsiteX15" fmla="*/ 749325 w 831153"/>
                <a:gd name="connsiteY15" fmla="*/ 415207 h 1132455"/>
                <a:gd name="connsiteX16" fmla="*/ 830509 w 831153"/>
                <a:gd name="connsiteY16" fmla="*/ 111831 h 1132455"/>
                <a:gd name="connsiteX0" fmla="*/ 830509 w 831153"/>
                <a:gd name="connsiteY0" fmla="*/ 111831 h 1132455"/>
                <a:gd name="connsiteX1" fmla="*/ 698049 w 831153"/>
                <a:gd name="connsiteY1" fmla="*/ 17827 h 1132455"/>
                <a:gd name="connsiteX2" fmla="*/ 571999 w 831153"/>
                <a:gd name="connsiteY2" fmla="*/ 735 h 1132455"/>
                <a:gd name="connsiteX3" fmla="*/ 465177 w 831153"/>
                <a:gd name="connsiteY3" fmla="*/ 9281 h 1132455"/>
                <a:gd name="connsiteX4" fmla="*/ 426721 w 831153"/>
                <a:gd name="connsiteY4" fmla="*/ 62693 h 1132455"/>
                <a:gd name="connsiteX5" fmla="*/ 351945 w 831153"/>
                <a:gd name="connsiteY5" fmla="*/ 81921 h 1132455"/>
                <a:gd name="connsiteX6" fmla="*/ 302807 w 831153"/>
                <a:gd name="connsiteY6" fmla="*/ 56283 h 1132455"/>
                <a:gd name="connsiteX7" fmla="*/ 302807 w 831153"/>
                <a:gd name="connsiteY7" fmla="*/ 9281 h 1132455"/>
                <a:gd name="connsiteX8" fmla="*/ 213075 w 831153"/>
                <a:gd name="connsiteY8" fmla="*/ 24237 h 1132455"/>
                <a:gd name="connsiteX9" fmla="*/ 101980 w 831153"/>
                <a:gd name="connsiteY9" fmla="*/ 88329 h 1132455"/>
                <a:gd name="connsiteX10" fmla="*/ 67797 w 831153"/>
                <a:gd name="connsiteY10" fmla="*/ 261382 h 1132455"/>
                <a:gd name="connsiteX11" fmla="*/ 20796 w 831153"/>
                <a:gd name="connsiteY11" fmla="*/ 801904 h 1132455"/>
                <a:gd name="connsiteX12" fmla="*/ 61388 w 831153"/>
                <a:gd name="connsiteY12" fmla="*/ 1105280 h 1132455"/>
                <a:gd name="connsiteX13" fmla="*/ 663866 w 831153"/>
                <a:gd name="connsiteY13" fmla="*/ 1105279 h 1132455"/>
                <a:gd name="connsiteX14" fmla="*/ 766416 w 831153"/>
                <a:gd name="connsiteY14" fmla="*/ 994184 h 1132455"/>
                <a:gd name="connsiteX15" fmla="*/ 749325 w 831153"/>
                <a:gd name="connsiteY15" fmla="*/ 415207 h 1132455"/>
                <a:gd name="connsiteX16" fmla="*/ 830509 w 831153"/>
                <a:gd name="connsiteY16" fmla="*/ 111831 h 1132455"/>
                <a:gd name="connsiteX0" fmla="*/ 830627 w 831271"/>
                <a:gd name="connsiteY0" fmla="*/ 111831 h 1132455"/>
                <a:gd name="connsiteX1" fmla="*/ 698167 w 831271"/>
                <a:gd name="connsiteY1" fmla="*/ 17827 h 1132455"/>
                <a:gd name="connsiteX2" fmla="*/ 572117 w 831271"/>
                <a:gd name="connsiteY2" fmla="*/ 735 h 1132455"/>
                <a:gd name="connsiteX3" fmla="*/ 465295 w 831271"/>
                <a:gd name="connsiteY3" fmla="*/ 9281 h 1132455"/>
                <a:gd name="connsiteX4" fmla="*/ 426839 w 831271"/>
                <a:gd name="connsiteY4" fmla="*/ 62693 h 1132455"/>
                <a:gd name="connsiteX5" fmla="*/ 352063 w 831271"/>
                <a:gd name="connsiteY5" fmla="*/ 81921 h 1132455"/>
                <a:gd name="connsiteX6" fmla="*/ 302925 w 831271"/>
                <a:gd name="connsiteY6" fmla="*/ 56283 h 1132455"/>
                <a:gd name="connsiteX7" fmla="*/ 302925 w 831271"/>
                <a:gd name="connsiteY7" fmla="*/ 9281 h 1132455"/>
                <a:gd name="connsiteX8" fmla="*/ 213193 w 831271"/>
                <a:gd name="connsiteY8" fmla="*/ 24237 h 1132455"/>
                <a:gd name="connsiteX9" fmla="*/ 102098 w 831271"/>
                <a:gd name="connsiteY9" fmla="*/ 88329 h 1132455"/>
                <a:gd name="connsiteX10" fmla="*/ 70051 w 831271"/>
                <a:gd name="connsiteY10" fmla="*/ 348976 h 1132455"/>
                <a:gd name="connsiteX11" fmla="*/ 20914 w 831271"/>
                <a:gd name="connsiteY11" fmla="*/ 801904 h 1132455"/>
                <a:gd name="connsiteX12" fmla="*/ 61506 w 831271"/>
                <a:gd name="connsiteY12" fmla="*/ 1105280 h 1132455"/>
                <a:gd name="connsiteX13" fmla="*/ 663984 w 831271"/>
                <a:gd name="connsiteY13" fmla="*/ 1105279 h 1132455"/>
                <a:gd name="connsiteX14" fmla="*/ 766534 w 831271"/>
                <a:gd name="connsiteY14" fmla="*/ 994184 h 1132455"/>
                <a:gd name="connsiteX15" fmla="*/ 749443 w 831271"/>
                <a:gd name="connsiteY15" fmla="*/ 415207 h 1132455"/>
                <a:gd name="connsiteX16" fmla="*/ 830627 w 831271"/>
                <a:gd name="connsiteY16" fmla="*/ 111831 h 1132455"/>
                <a:gd name="connsiteX0" fmla="*/ 829803 w 830447"/>
                <a:gd name="connsiteY0" fmla="*/ 111831 h 1132455"/>
                <a:gd name="connsiteX1" fmla="*/ 697343 w 830447"/>
                <a:gd name="connsiteY1" fmla="*/ 17827 h 1132455"/>
                <a:gd name="connsiteX2" fmla="*/ 571293 w 830447"/>
                <a:gd name="connsiteY2" fmla="*/ 735 h 1132455"/>
                <a:gd name="connsiteX3" fmla="*/ 464471 w 830447"/>
                <a:gd name="connsiteY3" fmla="*/ 9281 h 1132455"/>
                <a:gd name="connsiteX4" fmla="*/ 426015 w 830447"/>
                <a:gd name="connsiteY4" fmla="*/ 62693 h 1132455"/>
                <a:gd name="connsiteX5" fmla="*/ 351239 w 830447"/>
                <a:gd name="connsiteY5" fmla="*/ 81921 h 1132455"/>
                <a:gd name="connsiteX6" fmla="*/ 302101 w 830447"/>
                <a:gd name="connsiteY6" fmla="*/ 56283 h 1132455"/>
                <a:gd name="connsiteX7" fmla="*/ 302101 w 830447"/>
                <a:gd name="connsiteY7" fmla="*/ 9281 h 1132455"/>
                <a:gd name="connsiteX8" fmla="*/ 212369 w 830447"/>
                <a:gd name="connsiteY8" fmla="*/ 24237 h 1132455"/>
                <a:gd name="connsiteX9" fmla="*/ 101274 w 830447"/>
                <a:gd name="connsiteY9" fmla="*/ 88329 h 1132455"/>
                <a:gd name="connsiteX10" fmla="*/ 54272 w 830447"/>
                <a:gd name="connsiteY10" fmla="*/ 344703 h 1132455"/>
                <a:gd name="connsiteX11" fmla="*/ 20090 w 830447"/>
                <a:gd name="connsiteY11" fmla="*/ 801904 h 1132455"/>
                <a:gd name="connsiteX12" fmla="*/ 60682 w 830447"/>
                <a:gd name="connsiteY12" fmla="*/ 1105280 h 1132455"/>
                <a:gd name="connsiteX13" fmla="*/ 663160 w 830447"/>
                <a:gd name="connsiteY13" fmla="*/ 1105279 h 1132455"/>
                <a:gd name="connsiteX14" fmla="*/ 765710 w 830447"/>
                <a:gd name="connsiteY14" fmla="*/ 994184 h 1132455"/>
                <a:gd name="connsiteX15" fmla="*/ 748619 w 830447"/>
                <a:gd name="connsiteY15" fmla="*/ 415207 h 1132455"/>
                <a:gd name="connsiteX16" fmla="*/ 829803 w 830447"/>
                <a:gd name="connsiteY16" fmla="*/ 111831 h 1132455"/>
                <a:gd name="connsiteX0" fmla="*/ 829949 w 830593"/>
                <a:gd name="connsiteY0" fmla="*/ 111831 h 1130717"/>
                <a:gd name="connsiteX1" fmla="*/ 697489 w 830593"/>
                <a:gd name="connsiteY1" fmla="*/ 17827 h 1130717"/>
                <a:gd name="connsiteX2" fmla="*/ 571439 w 830593"/>
                <a:gd name="connsiteY2" fmla="*/ 735 h 1130717"/>
                <a:gd name="connsiteX3" fmla="*/ 464617 w 830593"/>
                <a:gd name="connsiteY3" fmla="*/ 9281 h 1130717"/>
                <a:gd name="connsiteX4" fmla="*/ 426161 w 830593"/>
                <a:gd name="connsiteY4" fmla="*/ 62693 h 1130717"/>
                <a:gd name="connsiteX5" fmla="*/ 351385 w 830593"/>
                <a:gd name="connsiteY5" fmla="*/ 81921 h 1130717"/>
                <a:gd name="connsiteX6" fmla="*/ 302247 w 830593"/>
                <a:gd name="connsiteY6" fmla="*/ 56283 h 1130717"/>
                <a:gd name="connsiteX7" fmla="*/ 302247 w 830593"/>
                <a:gd name="connsiteY7" fmla="*/ 9281 h 1130717"/>
                <a:gd name="connsiteX8" fmla="*/ 212515 w 830593"/>
                <a:gd name="connsiteY8" fmla="*/ 24237 h 1130717"/>
                <a:gd name="connsiteX9" fmla="*/ 101420 w 830593"/>
                <a:gd name="connsiteY9" fmla="*/ 88329 h 1130717"/>
                <a:gd name="connsiteX10" fmla="*/ 54418 w 830593"/>
                <a:gd name="connsiteY10" fmla="*/ 344703 h 1130717"/>
                <a:gd name="connsiteX11" fmla="*/ 20236 w 830593"/>
                <a:gd name="connsiteY11" fmla="*/ 801904 h 1130717"/>
                <a:gd name="connsiteX12" fmla="*/ 60828 w 830593"/>
                <a:gd name="connsiteY12" fmla="*/ 1105280 h 1130717"/>
                <a:gd name="connsiteX13" fmla="*/ 665442 w 830593"/>
                <a:gd name="connsiteY13" fmla="*/ 1101007 h 1130717"/>
                <a:gd name="connsiteX14" fmla="*/ 765856 w 830593"/>
                <a:gd name="connsiteY14" fmla="*/ 994184 h 1130717"/>
                <a:gd name="connsiteX15" fmla="*/ 748765 w 830593"/>
                <a:gd name="connsiteY15" fmla="*/ 415207 h 1130717"/>
                <a:gd name="connsiteX16" fmla="*/ 829949 w 830593"/>
                <a:gd name="connsiteY16" fmla="*/ 111831 h 1130717"/>
                <a:gd name="connsiteX0" fmla="*/ 822145 w 822789"/>
                <a:gd name="connsiteY0" fmla="*/ 111831 h 1130717"/>
                <a:gd name="connsiteX1" fmla="*/ 689685 w 822789"/>
                <a:gd name="connsiteY1" fmla="*/ 17827 h 1130717"/>
                <a:gd name="connsiteX2" fmla="*/ 563635 w 822789"/>
                <a:gd name="connsiteY2" fmla="*/ 735 h 1130717"/>
                <a:gd name="connsiteX3" fmla="*/ 456813 w 822789"/>
                <a:gd name="connsiteY3" fmla="*/ 9281 h 1130717"/>
                <a:gd name="connsiteX4" fmla="*/ 418357 w 822789"/>
                <a:gd name="connsiteY4" fmla="*/ 62693 h 1130717"/>
                <a:gd name="connsiteX5" fmla="*/ 343581 w 822789"/>
                <a:gd name="connsiteY5" fmla="*/ 81921 h 1130717"/>
                <a:gd name="connsiteX6" fmla="*/ 294443 w 822789"/>
                <a:gd name="connsiteY6" fmla="*/ 56283 h 1130717"/>
                <a:gd name="connsiteX7" fmla="*/ 294443 w 822789"/>
                <a:gd name="connsiteY7" fmla="*/ 9281 h 1130717"/>
                <a:gd name="connsiteX8" fmla="*/ 204711 w 822789"/>
                <a:gd name="connsiteY8" fmla="*/ 24237 h 1130717"/>
                <a:gd name="connsiteX9" fmla="*/ 93616 w 822789"/>
                <a:gd name="connsiteY9" fmla="*/ 88329 h 1130717"/>
                <a:gd name="connsiteX10" fmla="*/ 46614 w 822789"/>
                <a:gd name="connsiteY10" fmla="*/ 344703 h 1130717"/>
                <a:gd name="connsiteX11" fmla="*/ 12432 w 822789"/>
                <a:gd name="connsiteY11" fmla="*/ 801904 h 1130717"/>
                <a:gd name="connsiteX12" fmla="*/ 65843 w 822789"/>
                <a:gd name="connsiteY12" fmla="*/ 1105280 h 1130717"/>
                <a:gd name="connsiteX13" fmla="*/ 657638 w 822789"/>
                <a:gd name="connsiteY13" fmla="*/ 1101007 h 1130717"/>
                <a:gd name="connsiteX14" fmla="*/ 758052 w 822789"/>
                <a:gd name="connsiteY14" fmla="*/ 994184 h 1130717"/>
                <a:gd name="connsiteX15" fmla="*/ 740961 w 822789"/>
                <a:gd name="connsiteY15" fmla="*/ 415207 h 1130717"/>
                <a:gd name="connsiteX16" fmla="*/ 822145 w 822789"/>
                <a:gd name="connsiteY16" fmla="*/ 111831 h 1130717"/>
                <a:gd name="connsiteX0" fmla="*/ 817456 w 818100"/>
                <a:gd name="connsiteY0" fmla="*/ 111831 h 1124738"/>
                <a:gd name="connsiteX1" fmla="*/ 684996 w 818100"/>
                <a:gd name="connsiteY1" fmla="*/ 17827 h 1124738"/>
                <a:gd name="connsiteX2" fmla="*/ 558946 w 818100"/>
                <a:gd name="connsiteY2" fmla="*/ 735 h 1124738"/>
                <a:gd name="connsiteX3" fmla="*/ 452124 w 818100"/>
                <a:gd name="connsiteY3" fmla="*/ 9281 h 1124738"/>
                <a:gd name="connsiteX4" fmla="*/ 413668 w 818100"/>
                <a:gd name="connsiteY4" fmla="*/ 62693 h 1124738"/>
                <a:gd name="connsiteX5" fmla="*/ 338892 w 818100"/>
                <a:gd name="connsiteY5" fmla="*/ 81921 h 1124738"/>
                <a:gd name="connsiteX6" fmla="*/ 289754 w 818100"/>
                <a:gd name="connsiteY6" fmla="*/ 56283 h 1124738"/>
                <a:gd name="connsiteX7" fmla="*/ 289754 w 818100"/>
                <a:gd name="connsiteY7" fmla="*/ 9281 h 1124738"/>
                <a:gd name="connsiteX8" fmla="*/ 200022 w 818100"/>
                <a:gd name="connsiteY8" fmla="*/ 24237 h 1124738"/>
                <a:gd name="connsiteX9" fmla="*/ 88927 w 818100"/>
                <a:gd name="connsiteY9" fmla="*/ 88329 h 1124738"/>
                <a:gd name="connsiteX10" fmla="*/ 41925 w 818100"/>
                <a:gd name="connsiteY10" fmla="*/ 344703 h 1124738"/>
                <a:gd name="connsiteX11" fmla="*/ 7743 w 818100"/>
                <a:gd name="connsiteY11" fmla="*/ 801904 h 1124738"/>
                <a:gd name="connsiteX12" fmla="*/ 69700 w 818100"/>
                <a:gd name="connsiteY12" fmla="*/ 1096734 h 1124738"/>
                <a:gd name="connsiteX13" fmla="*/ 652949 w 818100"/>
                <a:gd name="connsiteY13" fmla="*/ 1101007 h 1124738"/>
                <a:gd name="connsiteX14" fmla="*/ 753363 w 818100"/>
                <a:gd name="connsiteY14" fmla="*/ 994184 h 1124738"/>
                <a:gd name="connsiteX15" fmla="*/ 736272 w 818100"/>
                <a:gd name="connsiteY15" fmla="*/ 415207 h 1124738"/>
                <a:gd name="connsiteX16" fmla="*/ 817456 w 818100"/>
                <a:gd name="connsiteY16" fmla="*/ 111831 h 1124738"/>
                <a:gd name="connsiteX0" fmla="*/ 816712 w 817356"/>
                <a:gd name="connsiteY0" fmla="*/ 111831 h 1112840"/>
                <a:gd name="connsiteX1" fmla="*/ 684252 w 817356"/>
                <a:gd name="connsiteY1" fmla="*/ 17827 h 1112840"/>
                <a:gd name="connsiteX2" fmla="*/ 558202 w 817356"/>
                <a:gd name="connsiteY2" fmla="*/ 735 h 1112840"/>
                <a:gd name="connsiteX3" fmla="*/ 451380 w 817356"/>
                <a:gd name="connsiteY3" fmla="*/ 9281 h 1112840"/>
                <a:gd name="connsiteX4" fmla="*/ 412924 w 817356"/>
                <a:gd name="connsiteY4" fmla="*/ 62693 h 1112840"/>
                <a:gd name="connsiteX5" fmla="*/ 338148 w 817356"/>
                <a:gd name="connsiteY5" fmla="*/ 81921 h 1112840"/>
                <a:gd name="connsiteX6" fmla="*/ 289010 w 817356"/>
                <a:gd name="connsiteY6" fmla="*/ 56283 h 1112840"/>
                <a:gd name="connsiteX7" fmla="*/ 289010 w 817356"/>
                <a:gd name="connsiteY7" fmla="*/ 9281 h 1112840"/>
                <a:gd name="connsiteX8" fmla="*/ 199278 w 817356"/>
                <a:gd name="connsiteY8" fmla="*/ 24237 h 1112840"/>
                <a:gd name="connsiteX9" fmla="*/ 88183 w 817356"/>
                <a:gd name="connsiteY9" fmla="*/ 88329 h 1112840"/>
                <a:gd name="connsiteX10" fmla="*/ 41181 w 817356"/>
                <a:gd name="connsiteY10" fmla="*/ 344703 h 1112840"/>
                <a:gd name="connsiteX11" fmla="*/ 6999 w 817356"/>
                <a:gd name="connsiteY11" fmla="*/ 801904 h 1112840"/>
                <a:gd name="connsiteX12" fmla="*/ 68956 w 817356"/>
                <a:gd name="connsiteY12" fmla="*/ 1096734 h 1112840"/>
                <a:gd name="connsiteX13" fmla="*/ 652205 w 817356"/>
                <a:gd name="connsiteY13" fmla="*/ 1101007 h 1112840"/>
                <a:gd name="connsiteX14" fmla="*/ 752619 w 817356"/>
                <a:gd name="connsiteY14" fmla="*/ 994184 h 1112840"/>
                <a:gd name="connsiteX15" fmla="*/ 735528 w 817356"/>
                <a:gd name="connsiteY15" fmla="*/ 415207 h 1112840"/>
                <a:gd name="connsiteX16" fmla="*/ 816712 w 817356"/>
                <a:gd name="connsiteY16" fmla="*/ 111831 h 1112840"/>
                <a:gd name="connsiteX0" fmla="*/ 816712 w 818869"/>
                <a:gd name="connsiteY0" fmla="*/ 111831 h 1112840"/>
                <a:gd name="connsiteX1" fmla="*/ 684252 w 818869"/>
                <a:gd name="connsiteY1" fmla="*/ 17827 h 1112840"/>
                <a:gd name="connsiteX2" fmla="*/ 558202 w 818869"/>
                <a:gd name="connsiteY2" fmla="*/ 735 h 1112840"/>
                <a:gd name="connsiteX3" fmla="*/ 451380 w 818869"/>
                <a:gd name="connsiteY3" fmla="*/ 9281 h 1112840"/>
                <a:gd name="connsiteX4" fmla="*/ 412924 w 818869"/>
                <a:gd name="connsiteY4" fmla="*/ 62693 h 1112840"/>
                <a:gd name="connsiteX5" fmla="*/ 338148 w 818869"/>
                <a:gd name="connsiteY5" fmla="*/ 81921 h 1112840"/>
                <a:gd name="connsiteX6" fmla="*/ 289010 w 818869"/>
                <a:gd name="connsiteY6" fmla="*/ 56283 h 1112840"/>
                <a:gd name="connsiteX7" fmla="*/ 289010 w 818869"/>
                <a:gd name="connsiteY7" fmla="*/ 9281 h 1112840"/>
                <a:gd name="connsiteX8" fmla="*/ 199278 w 818869"/>
                <a:gd name="connsiteY8" fmla="*/ 24237 h 1112840"/>
                <a:gd name="connsiteX9" fmla="*/ 88183 w 818869"/>
                <a:gd name="connsiteY9" fmla="*/ 88329 h 1112840"/>
                <a:gd name="connsiteX10" fmla="*/ 41181 w 818869"/>
                <a:gd name="connsiteY10" fmla="*/ 344703 h 1112840"/>
                <a:gd name="connsiteX11" fmla="*/ 6999 w 818869"/>
                <a:gd name="connsiteY11" fmla="*/ 801904 h 1112840"/>
                <a:gd name="connsiteX12" fmla="*/ 68956 w 818869"/>
                <a:gd name="connsiteY12" fmla="*/ 1096734 h 1112840"/>
                <a:gd name="connsiteX13" fmla="*/ 652205 w 818869"/>
                <a:gd name="connsiteY13" fmla="*/ 1101007 h 1112840"/>
                <a:gd name="connsiteX14" fmla="*/ 752619 w 818869"/>
                <a:gd name="connsiteY14" fmla="*/ 994184 h 1112840"/>
                <a:gd name="connsiteX15" fmla="*/ 765438 w 818869"/>
                <a:gd name="connsiteY15" fmla="*/ 421617 h 1112840"/>
                <a:gd name="connsiteX16" fmla="*/ 816712 w 818869"/>
                <a:gd name="connsiteY16" fmla="*/ 111831 h 1112840"/>
                <a:gd name="connsiteX0" fmla="*/ 816712 w 818869"/>
                <a:gd name="connsiteY0" fmla="*/ 111831 h 1112412"/>
                <a:gd name="connsiteX1" fmla="*/ 684252 w 818869"/>
                <a:gd name="connsiteY1" fmla="*/ 17827 h 1112412"/>
                <a:gd name="connsiteX2" fmla="*/ 558202 w 818869"/>
                <a:gd name="connsiteY2" fmla="*/ 735 h 1112412"/>
                <a:gd name="connsiteX3" fmla="*/ 451380 w 818869"/>
                <a:gd name="connsiteY3" fmla="*/ 9281 h 1112412"/>
                <a:gd name="connsiteX4" fmla="*/ 412924 w 818869"/>
                <a:gd name="connsiteY4" fmla="*/ 62693 h 1112412"/>
                <a:gd name="connsiteX5" fmla="*/ 338148 w 818869"/>
                <a:gd name="connsiteY5" fmla="*/ 81921 h 1112412"/>
                <a:gd name="connsiteX6" fmla="*/ 289010 w 818869"/>
                <a:gd name="connsiteY6" fmla="*/ 56283 h 1112412"/>
                <a:gd name="connsiteX7" fmla="*/ 289010 w 818869"/>
                <a:gd name="connsiteY7" fmla="*/ 9281 h 1112412"/>
                <a:gd name="connsiteX8" fmla="*/ 199278 w 818869"/>
                <a:gd name="connsiteY8" fmla="*/ 24237 h 1112412"/>
                <a:gd name="connsiteX9" fmla="*/ 88183 w 818869"/>
                <a:gd name="connsiteY9" fmla="*/ 88329 h 1112412"/>
                <a:gd name="connsiteX10" fmla="*/ 41181 w 818869"/>
                <a:gd name="connsiteY10" fmla="*/ 344703 h 1112412"/>
                <a:gd name="connsiteX11" fmla="*/ 6999 w 818869"/>
                <a:gd name="connsiteY11" fmla="*/ 801904 h 1112412"/>
                <a:gd name="connsiteX12" fmla="*/ 68956 w 818869"/>
                <a:gd name="connsiteY12" fmla="*/ 1096734 h 1112412"/>
                <a:gd name="connsiteX13" fmla="*/ 652205 w 818869"/>
                <a:gd name="connsiteY13" fmla="*/ 1101007 h 1112412"/>
                <a:gd name="connsiteX14" fmla="*/ 752619 w 818869"/>
                <a:gd name="connsiteY14" fmla="*/ 1000594 h 1112412"/>
                <a:gd name="connsiteX15" fmla="*/ 765438 w 818869"/>
                <a:gd name="connsiteY15" fmla="*/ 421617 h 1112412"/>
                <a:gd name="connsiteX16" fmla="*/ 816712 w 818869"/>
                <a:gd name="connsiteY16" fmla="*/ 111831 h 1112412"/>
                <a:gd name="connsiteX0" fmla="*/ 816712 w 818288"/>
                <a:gd name="connsiteY0" fmla="*/ 111831 h 1112412"/>
                <a:gd name="connsiteX1" fmla="*/ 684252 w 818288"/>
                <a:gd name="connsiteY1" fmla="*/ 17827 h 1112412"/>
                <a:gd name="connsiteX2" fmla="*/ 558202 w 818288"/>
                <a:gd name="connsiteY2" fmla="*/ 735 h 1112412"/>
                <a:gd name="connsiteX3" fmla="*/ 451380 w 818288"/>
                <a:gd name="connsiteY3" fmla="*/ 9281 h 1112412"/>
                <a:gd name="connsiteX4" fmla="*/ 412924 w 818288"/>
                <a:gd name="connsiteY4" fmla="*/ 62693 h 1112412"/>
                <a:gd name="connsiteX5" fmla="*/ 338148 w 818288"/>
                <a:gd name="connsiteY5" fmla="*/ 81921 h 1112412"/>
                <a:gd name="connsiteX6" fmla="*/ 289010 w 818288"/>
                <a:gd name="connsiteY6" fmla="*/ 56283 h 1112412"/>
                <a:gd name="connsiteX7" fmla="*/ 289010 w 818288"/>
                <a:gd name="connsiteY7" fmla="*/ 9281 h 1112412"/>
                <a:gd name="connsiteX8" fmla="*/ 199278 w 818288"/>
                <a:gd name="connsiteY8" fmla="*/ 24237 h 1112412"/>
                <a:gd name="connsiteX9" fmla="*/ 88183 w 818288"/>
                <a:gd name="connsiteY9" fmla="*/ 88329 h 1112412"/>
                <a:gd name="connsiteX10" fmla="*/ 41181 w 818288"/>
                <a:gd name="connsiteY10" fmla="*/ 344703 h 1112412"/>
                <a:gd name="connsiteX11" fmla="*/ 6999 w 818288"/>
                <a:gd name="connsiteY11" fmla="*/ 801904 h 1112412"/>
                <a:gd name="connsiteX12" fmla="*/ 68956 w 818288"/>
                <a:gd name="connsiteY12" fmla="*/ 1096734 h 1112412"/>
                <a:gd name="connsiteX13" fmla="*/ 652205 w 818288"/>
                <a:gd name="connsiteY13" fmla="*/ 1101007 h 1112412"/>
                <a:gd name="connsiteX14" fmla="*/ 752619 w 818288"/>
                <a:gd name="connsiteY14" fmla="*/ 1000594 h 1112412"/>
                <a:gd name="connsiteX15" fmla="*/ 756892 w 818288"/>
                <a:gd name="connsiteY15" fmla="*/ 472892 h 1112412"/>
                <a:gd name="connsiteX16" fmla="*/ 816712 w 818288"/>
                <a:gd name="connsiteY16" fmla="*/ 111831 h 1112412"/>
                <a:gd name="connsiteX0" fmla="*/ 816712 w 818288"/>
                <a:gd name="connsiteY0" fmla="*/ 111831 h 1112412"/>
                <a:gd name="connsiteX1" fmla="*/ 684252 w 818288"/>
                <a:gd name="connsiteY1" fmla="*/ 17827 h 1112412"/>
                <a:gd name="connsiteX2" fmla="*/ 558202 w 818288"/>
                <a:gd name="connsiteY2" fmla="*/ 735 h 1112412"/>
                <a:gd name="connsiteX3" fmla="*/ 451380 w 818288"/>
                <a:gd name="connsiteY3" fmla="*/ 9281 h 1112412"/>
                <a:gd name="connsiteX4" fmla="*/ 412924 w 818288"/>
                <a:gd name="connsiteY4" fmla="*/ 62693 h 1112412"/>
                <a:gd name="connsiteX5" fmla="*/ 338148 w 818288"/>
                <a:gd name="connsiteY5" fmla="*/ 81921 h 1112412"/>
                <a:gd name="connsiteX6" fmla="*/ 289010 w 818288"/>
                <a:gd name="connsiteY6" fmla="*/ 56283 h 1112412"/>
                <a:gd name="connsiteX7" fmla="*/ 282601 w 818288"/>
                <a:gd name="connsiteY7" fmla="*/ 5008 h 1112412"/>
                <a:gd name="connsiteX8" fmla="*/ 199278 w 818288"/>
                <a:gd name="connsiteY8" fmla="*/ 24237 h 1112412"/>
                <a:gd name="connsiteX9" fmla="*/ 88183 w 818288"/>
                <a:gd name="connsiteY9" fmla="*/ 88329 h 1112412"/>
                <a:gd name="connsiteX10" fmla="*/ 41181 w 818288"/>
                <a:gd name="connsiteY10" fmla="*/ 344703 h 1112412"/>
                <a:gd name="connsiteX11" fmla="*/ 6999 w 818288"/>
                <a:gd name="connsiteY11" fmla="*/ 801904 h 1112412"/>
                <a:gd name="connsiteX12" fmla="*/ 68956 w 818288"/>
                <a:gd name="connsiteY12" fmla="*/ 1096734 h 1112412"/>
                <a:gd name="connsiteX13" fmla="*/ 652205 w 818288"/>
                <a:gd name="connsiteY13" fmla="*/ 1101007 h 1112412"/>
                <a:gd name="connsiteX14" fmla="*/ 752619 w 818288"/>
                <a:gd name="connsiteY14" fmla="*/ 1000594 h 1112412"/>
                <a:gd name="connsiteX15" fmla="*/ 756892 w 818288"/>
                <a:gd name="connsiteY15" fmla="*/ 472892 h 1112412"/>
                <a:gd name="connsiteX16" fmla="*/ 816712 w 818288"/>
                <a:gd name="connsiteY16" fmla="*/ 111831 h 1112412"/>
                <a:gd name="connsiteX0" fmla="*/ 816712 w 818288"/>
                <a:gd name="connsiteY0" fmla="*/ 111831 h 1112412"/>
                <a:gd name="connsiteX1" fmla="*/ 684252 w 818288"/>
                <a:gd name="connsiteY1" fmla="*/ 17827 h 1112412"/>
                <a:gd name="connsiteX2" fmla="*/ 558202 w 818288"/>
                <a:gd name="connsiteY2" fmla="*/ 735 h 1112412"/>
                <a:gd name="connsiteX3" fmla="*/ 451380 w 818288"/>
                <a:gd name="connsiteY3" fmla="*/ 9281 h 1112412"/>
                <a:gd name="connsiteX4" fmla="*/ 412924 w 818288"/>
                <a:gd name="connsiteY4" fmla="*/ 62693 h 1112412"/>
                <a:gd name="connsiteX5" fmla="*/ 338148 w 818288"/>
                <a:gd name="connsiteY5" fmla="*/ 81921 h 1112412"/>
                <a:gd name="connsiteX6" fmla="*/ 289010 w 818288"/>
                <a:gd name="connsiteY6" fmla="*/ 56283 h 1112412"/>
                <a:gd name="connsiteX7" fmla="*/ 282601 w 818288"/>
                <a:gd name="connsiteY7" fmla="*/ 5008 h 1112412"/>
                <a:gd name="connsiteX8" fmla="*/ 199278 w 818288"/>
                <a:gd name="connsiteY8" fmla="*/ 24237 h 1112412"/>
                <a:gd name="connsiteX9" fmla="*/ 88183 w 818288"/>
                <a:gd name="connsiteY9" fmla="*/ 88329 h 1112412"/>
                <a:gd name="connsiteX10" fmla="*/ 41181 w 818288"/>
                <a:gd name="connsiteY10" fmla="*/ 344703 h 1112412"/>
                <a:gd name="connsiteX11" fmla="*/ 6999 w 818288"/>
                <a:gd name="connsiteY11" fmla="*/ 801904 h 1112412"/>
                <a:gd name="connsiteX12" fmla="*/ 68956 w 818288"/>
                <a:gd name="connsiteY12" fmla="*/ 1096734 h 1112412"/>
                <a:gd name="connsiteX13" fmla="*/ 652205 w 818288"/>
                <a:gd name="connsiteY13" fmla="*/ 1101007 h 1112412"/>
                <a:gd name="connsiteX14" fmla="*/ 752619 w 818288"/>
                <a:gd name="connsiteY14" fmla="*/ 1000594 h 1112412"/>
                <a:gd name="connsiteX15" fmla="*/ 756892 w 818288"/>
                <a:gd name="connsiteY15" fmla="*/ 472892 h 1112412"/>
                <a:gd name="connsiteX16" fmla="*/ 816712 w 818288"/>
                <a:gd name="connsiteY16" fmla="*/ 111831 h 111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18288" h="1112412">
                  <a:moveTo>
                    <a:pt x="816712" y="111831"/>
                  </a:moveTo>
                  <a:cubicBezTo>
                    <a:pt x="804605" y="35987"/>
                    <a:pt x="735882" y="32070"/>
                    <a:pt x="684252" y="17827"/>
                  </a:cubicBezTo>
                  <a:cubicBezTo>
                    <a:pt x="632622" y="3584"/>
                    <a:pt x="597014" y="2159"/>
                    <a:pt x="558202" y="735"/>
                  </a:cubicBezTo>
                  <a:cubicBezTo>
                    <a:pt x="519390" y="-689"/>
                    <a:pt x="475593" y="-1045"/>
                    <a:pt x="451380" y="9281"/>
                  </a:cubicBezTo>
                  <a:cubicBezTo>
                    <a:pt x="427167" y="19607"/>
                    <a:pt x="431796" y="50586"/>
                    <a:pt x="412924" y="62693"/>
                  </a:cubicBezTo>
                  <a:cubicBezTo>
                    <a:pt x="394052" y="74800"/>
                    <a:pt x="358800" y="82989"/>
                    <a:pt x="338148" y="81921"/>
                  </a:cubicBezTo>
                  <a:cubicBezTo>
                    <a:pt x="317496" y="80853"/>
                    <a:pt x="298268" y="69102"/>
                    <a:pt x="289010" y="56283"/>
                  </a:cubicBezTo>
                  <a:cubicBezTo>
                    <a:pt x="279752" y="43464"/>
                    <a:pt x="297556" y="8213"/>
                    <a:pt x="282601" y="5008"/>
                  </a:cubicBezTo>
                  <a:cubicBezTo>
                    <a:pt x="267646" y="1803"/>
                    <a:pt x="231681" y="10350"/>
                    <a:pt x="199278" y="24237"/>
                  </a:cubicBezTo>
                  <a:cubicBezTo>
                    <a:pt x="166875" y="38124"/>
                    <a:pt x="114532" y="34918"/>
                    <a:pt x="88183" y="88329"/>
                  </a:cubicBezTo>
                  <a:cubicBezTo>
                    <a:pt x="61834" y="141740"/>
                    <a:pt x="54712" y="225774"/>
                    <a:pt x="41181" y="344703"/>
                  </a:cubicBezTo>
                  <a:cubicBezTo>
                    <a:pt x="27650" y="463632"/>
                    <a:pt x="2370" y="676566"/>
                    <a:pt x="6999" y="801904"/>
                  </a:cubicBezTo>
                  <a:cubicBezTo>
                    <a:pt x="11628" y="927242"/>
                    <a:pt x="-36441" y="1076793"/>
                    <a:pt x="68956" y="1096734"/>
                  </a:cubicBezTo>
                  <a:cubicBezTo>
                    <a:pt x="174353" y="1116675"/>
                    <a:pt x="538261" y="1117030"/>
                    <a:pt x="652205" y="1101007"/>
                  </a:cubicBezTo>
                  <a:cubicBezTo>
                    <a:pt x="766149" y="1084984"/>
                    <a:pt x="745854" y="1116674"/>
                    <a:pt x="752619" y="1000594"/>
                  </a:cubicBezTo>
                  <a:cubicBezTo>
                    <a:pt x="759384" y="884514"/>
                    <a:pt x="746210" y="621019"/>
                    <a:pt x="756892" y="472892"/>
                  </a:cubicBezTo>
                  <a:cubicBezTo>
                    <a:pt x="767574" y="324765"/>
                    <a:pt x="828819" y="187675"/>
                    <a:pt x="816712" y="111831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C5B5AB4C-9302-4A1D-8977-13A3EE2E578F}"/>
                </a:ext>
              </a:extLst>
            </p:cNvPr>
            <p:cNvSpPr/>
            <p:nvPr/>
          </p:nvSpPr>
          <p:spPr>
            <a:xfrm rot="15094660">
              <a:off x="6544377" y="3085030"/>
              <a:ext cx="143560" cy="356577"/>
            </a:xfrm>
            <a:custGeom>
              <a:avLst/>
              <a:gdLst>
                <a:gd name="connsiteX0" fmla="*/ 6457 w 165048"/>
                <a:gd name="connsiteY0" fmla="*/ 44808 h 353407"/>
                <a:gd name="connsiteX1" fmla="*/ 61409 w 165048"/>
                <a:gd name="connsiteY1" fmla="*/ 847 h 353407"/>
                <a:gd name="connsiteX2" fmla="*/ 129550 w 165048"/>
                <a:gd name="connsiteY2" fmla="*/ 31620 h 353407"/>
                <a:gd name="connsiteX3" fmla="*/ 155927 w 165048"/>
                <a:gd name="connsiteY3" fmla="*/ 200872 h 353407"/>
                <a:gd name="connsiteX4" fmla="*/ 160323 w 165048"/>
                <a:gd name="connsiteY4" fmla="*/ 306379 h 353407"/>
                <a:gd name="connsiteX5" fmla="*/ 92182 w 165048"/>
                <a:gd name="connsiteY5" fmla="*/ 352539 h 353407"/>
                <a:gd name="connsiteX6" fmla="*/ 15250 w 165048"/>
                <a:gd name="connsiteY6" fmla="*/ 323964 h 353407"/>
                <a:gd name="connsiteX7" fmla="*/ 2061 w 165048"/>
                <a:gd name="connsiteY7" fmla="*/ 183287 h 353407"/>
                <a:gd name="connsiteX8" fmla="*/ 6457 w 165048"/>
                <a:gd name="connsiteY8" fmla="*/ 44808 h 353407"/>
                <a:gd name="connsiteX0" fmla="*/ 6885 w 165476"/>
                <a:gd name="connsiteY0" fmla="*/ 44808 h 352670"/>
                <a:gd name="connsiteX1" fmla="*/ 61837 w 165476"/>
                <a:gd name="connsiteY1" fmla="*/ 847 h 352670"/>
                <a:gd name="connsiteX2" fmla="*/ 129978 w 165476"/>
                <a:gd name="connsiteY2" fmla="*/ 31620 h 352670"/>
                <a:gd name="connsiteX3" fmla="*/ 156355 w 165476"/>
                <a:gd name="connsiteY3" fmla="*/ 200872 h 352670"/>
                <a:gd name="connsiteX4" fmla="*/ 160751 w 165476"/>
                <a:gd name="connsiteY4" fmla="*/ 306379 h 352670"/>
                <a:gd name="connsiteX5" fmla="*/ 92610 w 165476"/>
                <a:gd name="connsiteY5" fmla="*/ 352539 h 352670"/>
                <a:gd name="connsiteX6" fmla="*/ 22273 w 165476"/>
                <a:gd name="connsiteY6" fmla="*/ 315172 h 352670"/>
                <a:gd name="connsiteX7" fmla="*/ 2489 w 165476"/>
                <a:gd name="connsiteY7" fmla="*/ 183287 h 352670"/>
                <a:gd name="connsiteX8" fmla="*/ 6885 w 165476"/>
                <a:gd name="connsiteY8" fmla="*/ 44808 h 352670"/>
                <a:gd name="connsiteX0" fmla="*/ 6885 w 159537"/>
                <a:gd name="connsiteY0" fmla="*/ 44808 h 352733"/>
                <a:gd name="connsiteX1" fmla="*/ 61837 w 159537"/>
                <a:gd name="connsiteY1" fmla="*/ 847 h 352733"/>
                <a:gd name="connsiteX2" fmla="*/ 129978 w 159537"/>
                <a:gd name="connsiteY2" fmla="*/ 31620 h 352733"/>
                <a:gd name="connsiteX3" fmla="*/ 156355 w 159537"/>
                <a:gd name="connsiteY3" fmla="*/ 200872 h 352733"/>
                <a:gd name="connsiteX4" fmla="*/ 151959 w 159537"/>
                <a:gd name="connsiteY4" fmla="*/ 304181 h 352733"/>
                <a:gd name="connsiteX5" fmla="*/ 92610 w 159537"/>
                <a:gd name="connsiteY5" fmla="*/ 352539 h 352733"/>
                <a:gd name="connsiteX6" fmla="*/ 22273 w 159537"/>
                <a:gd name="connsiteY6" fmla="*/ 315172 h 352733"/>
                <a:gd name="connsiteX7" fmla="*/ 2489 w 159537"/>
                <a:gd name="connsiteY7" fmla="*/ 183287 h 352733"/>
                <a:gd name="connsiteX8" fmla="*/ 6885 w 159537"/>
                <a:gd name="connsiteY8" fmla="*/ 44808 h 352733"/>
                <a:gd name="connsiteX0" fmla="*/ 6885 w 156440"/>
                <a:gd name="connsiteY0" fmla="*/ 44449 h 352374"/>
                <a:gd name="connsiteX1" fmla="*/ 61837 w 156440"/>
                <a:gd name="connsiteY1" fmla="*/ 488 h 352374"/>
                <a:gd name="connsiteX2" fmla="*/ 129978 w 156440"/>
                <a:gd name="connsiteY2" fmla="*/ 31261 h 352374"/>
                <a:gd name="connsiteX3" fmla="*/ 149760 w 156440"/>
                <a:gd name="connsiteY3" fmla="*/ 171938 h 352374"/>
                <a:gd name="connsiteX4" fmla="*/ 151959 w 156440"/>
                <a:gd name="connsiteY4" fmla="*/ 303822 h 352374"/>
                <a:gd name="connsiteX5" fmla="*/ 92610 w 156440"/>
                <a:gd name="connsiteY5" fmla="*/ 352180 h 352374"/>
                <a:gd name="connsiteX6" fmla="*/ 22273 w 156440"/>
                <a:gd name="connsiteY6" fmla="*/ 314813 h 352374"/>
                <a:gd name="connsiteX7" fmla="*/ 2489 w 156440"/>
                <a:gd name="connsiteY7" fmla="*/ 182928 h 352374"/>
                <a:gd name="connsiteX8" fmla="*/ 6885 w 156440"/>
                <a:gd name="connsiteY8" fmla="*/ 44449 h 352374"/>
                <a:gd name="connsiteX0" fmla="*/ 6885 w 153367"/>
                <a:gd name="connsiteY0" fmla="*/ 44449 h 352607"/>
                <a:gd name="connsiteX1" fmla="*/ 61837 w 153367"/>
                <a:gd name="connsiteY1" fmla="*/ 488 h 352607"/>
                <a:gd name="connsiteX2" fmla="*/ 129978 w 153367"/>
                <a:gd name="connsiteY2" fmla="*/ 31261 h 352607"/>
                <a:gd name="connsiteX3" fmla="*/ 149760 w 153367"/>
                <a:gd name="connsiteY3" fmla="*/ 171938 h 352607"/>
                <a:gd name="connsiteX4" fmla="*/ 147562 w 153367"/>
                <a:gd name="connsiteY4" fmla="*/ 297228 h 352607"/>
                <a:gd name="connsiteX5" fmla="*/ 92610 w 153367"/>
                <a:gd name="connsiteY5" fmla="*/ 352180 h 352607"/>
                <a:gd name="connsiteX6" fmla="*/ 22273 w 153367"/>
                <a:gd name="connsiteY6" fmla="*/ 314813 h 352607"/>
                <a:gd name="connsiteX7" fmla="*/ 2489 w 153367"/>
                <a:gd name="connsiteY7" fmla="*/ 182928 h 352607"/>
                <a:gd name="connsiteX8" fmla="*/ 6885 w 153367"/>
                <a:gd name="connsiteY8" fmla="*/ 44449 h 352607"/>
                <a:gd name="connsiteX0" fmla="*/ 7178 w 153660"/>
                <a:gd name="connsiteY0" fmla="*/ 44449 h 352310"/>
                <a:gd name="connsiteX1" fmla="*/ 62130 w 153660"/>
                <a:gd name="connsiteY1" fmla="*/ 488 h 352310"/>
                <a:gd name="connsiteX2" fmla="*/ 130271 w 153660"/>
                <a:gd name="connsiteY2" fmla="*/ 31261 h 352310"/>
                <a:gd name="connsiteX3" fmla="*/ 150053 w 153660"/>
                <a:gd name="connsiteY3" fmla="*/ 171938 h 352310"/>
                <a:gd name="connsiteX4" fmla="*/ 147855 w 153660"/>
                <a:gd name="connsiteY4" fmla="*/ 297228 h 352310"/>
                <a:gd name="connsiteX5" fmla="*/ 92903 w 153660"/>
                <a:gd name="connsiteY5" fmla="*/ 352180 h 352310"/>
                <a:gd name="connsiteX6" fmla="*/ 26962 w 153660"/>
                <a:gd name="connsiteY6" fmla="*/ 308219 h 352310"/>
                <a:gd name="connsiteX7" fmla="*/ 2782 w 153660"/>
                <a:gd name="connsiteY7" fmla="*/ 182928 h 352310"/>
                <a:gd name="connsiteX8" fmla="*/ 7178 w 153660"/>
                <a:gd name="connsiteY8" fmla="*/ 44449 h 352310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82928 h 341473"/>
                <a:gd name="connsiteX8" fmla="*/ 7178 w 153958"/>
                <a:gd name="connsiteY8" fmla="*/ 44449 h 341473"/>
                <a:gd name="connsiteX0" fmla="*/ 5932 w 152712"/>
                <a:gd name="connsiteY0" fmla="*/ 44449 h 341473"/>
                <a:gd name="connsiteX1" fmla="*/ 60884 w 152712"/>
                <a:gd name="connsiteY1" fmla="*/ 488 h 341473"/>
                <a:gd name="connsiteX2" fmla="*/ 129025 w 152712"/>
                <a:gd name="connsiteY2" fmla="*/ 31261 h 341473"/>
                <a:gd name="connsiteX3" fmla="*/ 148807 w 152712"/>
                <a:gd name="connsiteY3" fmla="*/ 171938 h 341473"/>
                <a:gd name="connsiteX4" fmla="*/ 146609 w 152712"/>
                <a:gd name="connsiteY4" fmla="*/ 297228 h 341473"/>
                <a:gd name="connsiteX5" fmla="*/ 87260 w 152712"/>
                <a:gd name="connsiteY5" fmla="*/ 341190 h 341473"/>
                <a:gd name="connsiteX6" fmla="*/ 25716 w 152712"/>
                <a:gd name="connsiteY6" fmla="*/ 308219 h 341473"/>
                <a:gd name="connsiteX7" fmla="*/ 3734 w 152712"/>
                <a:gd name="connsiteY7" fmla="*/ 169740 h 341473"/>
                <a:gd name="connsiteX8" fmla="*/ 5932 w 152712"/>
                <a:gd name="connsiteY8" fmla="*/ 44449 h 341473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69740 h 341473"/>
                <a:gd name="connsiteX8" fmla="*/ 7178 w 153958"/>
                <a:gd name="connsiteY8" fmla="*/ 44449 h 341473"/>
                <a:gd name="connsiteX0" fmla="*/ 6886 w 153666"/>
                <a:gd name="connsiteY0" fmla="*/ 44449 h 341196"/>
                <a:gd name="connsiteX1" fmla="*/ 61838 w 153666"/>
                <a:gd name="connsiteY1" fmla="*/ 488 h 341196"/>
                <a:gd name="connsiteX2" fmla="*/ 129979 w 153666"/>
                <a:gd name="connsiteY2" fmla="*/ 31261 h 341196"/>
                <a:gd name="connsiteX3" fmla="*/ 149761 w 153666"/>
                <a:gd name="connsiteY3" fmla="*/ 171938 h 341196"/>
                <a:gd name="connsiteX4" fmla="*/ 147563 w 153666"/>
                <a:gd name="connsiteY4" fmla="*/ 297228 h 341196"/>
                <a:gd name="connsiteX5" fmla="*/ 88214 w 153666"/>
                <a:gd name="connsiteY5" fmla="*/ 341190 h 341196"/>
                <a:gd name="connsiteX6" fmla="*/ 22274 w 153666"/>
                <a:gd name="connsiteY6" fmla="*/ 295031 h 341196"/>
                <a:gd name="connsiteX7" fmla="*/ 2490 w 153666"/>
                <a:gd name="connsiteY7" fmla="*/ 169740 h 341196"/>
                <a:gd name="connsiteX8" fmla="*/ 6886 w 153666"/>
                <a:gd name="connsiteY8" fmla="*/ 44449 h 341196"/>
                <a:gd name="connsiteX0" fmla="*/ 6886 w 152380"/>
                <a:gd name="connsiteY0" fmla="*/ 44449 h 341216"/>
                <a:gd name="connsiteX1" fmla="*/ 61838 w 152380"/>
                <a:gd name="connsiteY1" fmla="*/ 488 h 341216"/>
                <a:gd name="connsiteX2" fmla="*/ 129979 w 152380"/>
                <a:gd name="connsiteY2" fmla="*/ 31261 h 341216"/>
                <a:gd name="connsiteX3" fmla="*/ 149761 w 152380"/>
                <a:gd name="connsiteY3" fmla="*/ 171938 h 341216"/>
                <a:gd name="connsiteX4" fmla="*/ 145365 w 152380"/>
                <a:gd name="connsiteY4" fmla="*/ 299426 h 341216"/>
                <a:gd name="connsiteX5" fmla="*/ 88214 w 152380"/>
                <a:gd name="connsiteY5" fmla="*/ 341190 h 341216"/>
                <a:gd name="connsiteX6" fmla="*/ 22274 w 152380"/>
                <a:gd name="connsiteY6" fmla="*/ 295031 h 341216"/>
                <a:gd name="connsiteX7" fmla="*/ 2490 w 152380"/>
                <a:gd name="connsiteY7" fmla="*/ 169740 h 341216"/>
                <a:gd name="connsiteX8" fmla="*/ 6886 w 152380"/>
                <a:gd name="connsiteY8" fmla="*/ 44449 h 341216"/>
                <a:gd name="connsiteX0" fmla="*/ 6886 w 152646"/>
                <a:gd name="connsiteY0" fmla="*/ 44449 h 339021"/>
                <a:gd name="connsiteX1" fmla="*/ 61838 w 152646"/>
                <a:gd name="connsiteY1" fmla="*/ 488 h 339021"/>
                <a:gd name="connsiteX2" fmla="*/ 129979 w 152646"/>
                <a:gd name="connsiteY2" fmla="*/ 31261 h 339021"/>
                <a:gd name="connsiteX3" fmla="*/ 149761 w 152646"/>
                <a:gd name="connsiteY3" fmla="*/ 171938 h 339021"/>
                <a:gd name="connsiteX4" fmla="*/ 145365 w 152646"/>
                <a:gd name="connsiteY4" fmla="*/ 299426 h 339021"/>
                <a:gd name="connsiteX5" fmla="*/ 83818 w 152646"/>
                <a:gd name="connsiteY5" fmla="*/ 338991 h 339021"/>
                <a:gd name="connsiteX6" fmla="*/ 22274 w 152646"/>
                <a:gd name="connsiteY6" fmla="*/ 295031 h 339021"/>
                <a:gd name="connsiteX7" fmla="*/ 2490 w 152646"/>
                <a:gd name="connsiteY7" fmla="*/ 169740 h 339021"/>
                <a:gd name="connsiteX8" fmla="*/ 6886 w 152646"/>
                <a:gd name="connsiteY8" fmla="*/ 44449 h 339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2646" h="339021">
                  <a:moveTo>
                    <a:pt x="6886" y="44449"/>
                  </a:moveTo>
                  <a:cubicBezTo>
                    <a:pt x="16777" y="16240"/>
                    <a:pt x="41323" y="2686"/>
                    <a:pt x="61838" y="488"/>
                  </a:cubicBezTo>
                  <a:cubicBezTo>
                    <a:pt x="82354" y="-1710"/>
                    <a:pt x="115325" y="2686"/>
                    <a:pt x="129979" y="31261"/>
                  </a:cubicBezTo>
                  <a:cubicBezTo>
                    <a:pt x="144633" y="59836"/>
                    <a:pt x="147197" y="127244"/>
                    <a:pt x="149761" y="171938"/>
                  </a:cubicBezTo>
                  <a:cubicBezTo>
                    <a:pt x="152325" y="216632"/>
                    <a:pt x="156355" y="271584"/>
                    <a:pt x="145365" y="299426"/>
                  </a:cubicBezTo>
                  <a:cubicBezTo>
                    <a:pt x="134375" y="327268"/>
                    <a:pt x="104333" y="339723"/>
                    <a:pt x="83818" y="338991"/>
                  </a:cubicBezTo>
                  <a:cubicBezTo>
                    <a:pt x="63303" y="338259"/>
                    <a:pt x="37294" y="323240"/>
                    <a:pt x="22274" y="295031"/>
                  </a:cubicBezTo>
                  <a:cubicBezTo>
                    <a:pt x="7254" y="266822"/>
                    <a:pt x="5055" y="211504"/>
                    <a:pt x="2490" y="169740"/>
                  </a:cubicBezTo>
                  <a:cubicBezTo>
                    <a:pt x="-75" y="127976"/>
                    <a:pt x="-3005" y="72658"/>
                    <a:pt x="6886" y="44449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3B13B69D-1BA7-404F-A9B9-D41D211B02D5}"/>
                </a:ext>
              </a:extLst>
            </p:cNvPr>
            <p:cNvSpPr/>
            <p:nvPr/>
          </p:nvSpPr>
          <p:spPr>
            <a:xfrm rot="11984028" flipH="1">
              <a:off x="6700982" y="2653874"/>
              <a:ext cx="197568" cy="623311"/>
            </a:xfrm>
            <a:custGeom>
              <a:avLst/>
              <a:gdLst>
                <a:gd name="connsiteX0" fmla="*/ 63868 w 187016"/>
                <a:gd name="connsiteY0" fmla="*/ 62019 h 502838"/>
                <a:gd name="connsiteX1" fmla="*/ 86420 w 187016"/>
                <a:gd name="connsiteY1" fmla="*/ 512 h 502838"/>
                <a:gd name="connsiteX2" fmla="*/ 168429 w 187016"/>
                <a:gd name="connsiteY2" fmla="*/ 47667 h 502838"/>
                <a:gd name="connsiteX3" fmla="*/ 156128 w 187016"/>
                <a:gd name="connsiteY3" fmla="*/ 271142 h 502838"/>
                <a:gd name="connsiteX4" fmla="*/ 186881 w 187016"/>
                <a:gd name="connsiteY4" fmla="*/ 412607 h 502838"/>
                <a:gd name="connsiteX5" fmla="*/ 141776 w 187016"/>
                <a:gd name="connsiteY5" fmla="*/ 363402 h 502838"/>
                <a:gd name="connsiteX6" fmla="*/ 162278 w 187016"/>
                <a:gd name="connsiteY6" fmla="*/ 490516 h 502838"/>
                <a:gd name="connsiteX7" fmla="*/ 117173 w 187016"/>
                <a:gd name="connsiteY7" fmla="*/ 394155 h 502838"/>
                <a:gd name="connsiteX8" fmla="*/ 113073 w 187016"/>
                <a:gd name="connsiteY8" fmla="*/ 502817 h 502838"/>
                <a:gd name="connsiteX9" fmla="*/ 86420 w 187016"/>
                <a:gd name="connsiteY9" fmla="*/ 404406 h 502838"/>
                <a:gd name="connsiteX10" fmla="*/ 59767 w 187016"/>
                <a:gd name="connsiteY10" fmla="*/ 500767 h 502838"/>
                <a:gd name="connsiteX11" fmla="*/ 53616 w 187016"/>
                <a:gd name="connsiteY11" fmla="*/ 402356 h 502838"/>
                <a:gd name="connsiteX12" fmla="*/ 311 w 187016"/>
                <a:gd name="connsiteY12" fmla="*/ 433109 h 502838"/>
                <a:gd name="connsiteX13" fmla="*/ 33114 w 187016"/>
                <a:gd name="connsiteY13" fmla="*/ 355201 h 502838"/>
                <a:gd name="connsiteX14" fmla="*/ 63868 w 187016"/>
                <a:gd name="connsiteY14" fmla="*/ 303945 h 502838"/>
                <a:gd name="connsiteX15" fmla="*/ 63868 w 187016"/>
                <a:gd name="connsiteY15" fmla="*/ 62019 h 502838"/>
                <a:gd name="connsiteX0" fmla="*/ 63868 w 187016"/>
                <a:gd name="connsiteY0" fmla="*/ 63996 h 504815"/>
                <a:gd name="connsiteX1" fmla="*/ 113073 w 187016"/>
                <a:gd name="connsiteY1" fmla="*/ 439 h 504815"/>
                <a:gd name="connsiteX2" fmla="*/ 168429 w 187016"/>
                <a:gd name="connsiteY2" fmla="*/ 49644 h 504815"/>
                <a:gd name="connsiteX3" fmla="*/ 156128 w 187016"/>
                <a:gd name="connsiteY3" fmla="*/ 273119 h 504815"/>
                <a:gd name="connsiteX4" fmla="*/ 186881 w 187016"/>
                <a:gd name="connsiteY4" fmla="*/ 414584 h 504815"/>
                <a:gd name="connsiteX5" fmla="*/ 141776 w 187016"/>
                <a:gd name="connsiteY5" fmla="*/ 365379 h 504815"/>
                <a:gd name="connsiteX6" fmla="*/ 162278 w 187016"/>
                <a:gd name="connsiteY6" fmla="*/ 492493 h 504815"/>
                <a:gd name="connsiteX7" fmla="*/ 117173 w 187016"/>
                <a:gd name="connsiteY7" fmla="*/ 396132 h 504815"/>
                <a:gd name="connsiteX8" fmla="*/ 113073 w 187016"/>
                <a:gd name="connsiteY8" fmla="*/ 504794 h 504815"/>
                <a:gd name="connsiteX9" fmla="*/ 86420 w 187016"/>
                <a:gd name="connsiteY9" fmla="*/ 406383 h 504815"/>
                <a:gd name="connsiteX10" fmla="*/ 59767 w 187016"/>
                <a:gd name="connsiteY10" fmla="*/ 502744 h 504815"/>
                <a:gd name="connsiteX11" fmla="*/ 53616 w 187016"/>
                <a:gd name="connsiteY11" fmla="*/ 404333 h 504815"/>
                <a:gd name="connsiteX12" fmla="*/ 311 w 187016"/>
                <a:gd name="connsiteY12" fmla="*/ 435086 h 504815"/>
                <a:gd name="connsiteX13" fmla="*/ 33114 w 187016"/>
                <a:gd name="connsiteY13" fmla="*/ 357178 h 504815"/>
                <a:gd name="connsiteX14" fmla="*/ 63868 w 187016"/>
                <a:gd name="connsiteY14" fmla="*/ 305922 h 504815"/>
                <a:gd name="connsiteX15" fmla="*/ 63868 w 187016"/>
                <a:gd name="connsiteY15" fmla="*/ 63996 h 504815"/>
                <a:gd name="connsiteX0" fmla="*/ 57718 w 187016"/>
                <a:gd name="connsiteY0" fmla="*/ 53366 h 504437"/>
                <a:gd name="connsiteX1" fmla="*/ 113073 w 187016"/>
                <a:gd name="connsiteY1" fmla="*/ 61 h 504437"/>
                <a:gd name="connsiteX2" fmla="*/ 168429 w 187016"/>
                <a:gd name="connsiteY2" fmla="*/ 49266 h 504437"/>
                <a:gd name="connsiteX3" fmla="*/ 156128 w 187016"/>
                <a:gd name="connsiteY3" fmla="*/ 272741 h 504437"/>
                <a:gd name="connsiteX4" fmla="*/ 186881 w 187016"/>
                <a:gd name="connsiteY4" fmla="*/ 414206 h 504437"/>
                <a:gd name="connsiteX5" fmla="*/ 141776 w 187016"/>
                <a:gd name="connsiteY5" fmla="*/ 365001 h 504437"/>
                <a:gd name="connsiteX6" fmla="*/ 162278 w 187016"/>
                <a:gd name="connsiteY6" fmla="*/ 492115 h 504437"/>
                <a:gd name="connsiteX7" fmla="*/ 117173 w 187016"/>
                <a:gd name="connsiteY7" fmla="*/ 395754 h 504437"/>
                <a:gd name="connsiteX8" fmla="*/ 113073 w 187016"/>
                <a:gd name="connsiteY8" fmla="*/ 504416 h 504437"/>
                <a:gd name="connsiteX9" fmla="*/ 86420 w 187016"/>
                <a:gd name="connsiteY9" fmla="*/ 406005 h 504437"/>
                <a:gd name="connsiteX10" fmla="*/ 59767 w 187016"/>
                <a:gd name="connsiteY10" fmla="*/ 502366 h 504437"/>
                <a:gd name="connsiteX11" fmla="*/ 53616 w 187016"/>
                <a:gd name="connsiteY11" fmla="*/ 403955 h 504437"/>
                <a:gd name="connsiteX12" fmla="*/ 311 w 187016"/>
                <a:gd name="connsiteY12" fmla="*/ 434708 h 504437"/>
                <a:gd name="connsiteX13" fmla="*/ 33114 w 187016"/>
                <a:gd name="connsiteY13" fmla="*/ 356800 h 504437"/>
                <a:gd name="connsiteX14" fmla="*/ 63868 w 187016"/>
                <a:gd name="connsiteY14" fmla="*/ 305544 h 504437"/>
                <a:gd name="connsiteX15" fmla="*/ 57718 w 187016"/>
                <a:gd name="connsiteY15" fmla="*/ 53366 h 5044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9767 w 189311"/>
                <a:gd name="connsiteY10" fmla="*/ 5028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57718 w 189311"/>
                <a:gd name="connsiteY0" fmla="*/ 53866 h 504917"/>
                <a:gd name="connsiteX1" fmla="*/ 113073 w 189311"/>
                <a:gd name="connsiteY1" fmla="*/ 561 h 504917"/>
                <a:gd name="connsiteX2" fmla="*/ 170479 w 189311"/>
                <a:gd name="connsiteY2" fmla="*/ 43615 h 504917"/>
                <a:gd name="connsiteX3" fmla="*/ 156128 w 189311"/>
                <a:gd name="connsiteY3" fmla="*/ 273241 h 504917"/>
                <a:gd name="connsiteX4" fmla="*/ 186881 w 189311"/>
                <a:gd name="connsiteY4" fmla="*/ 414706 h 504917"/>
                <a:gd name="connsiteX5" fmla="*/ 141776 w 189311"/>
                <a:gd name="connsiteY5" fmla="*/ 365501 h 504917"/>
                <a:gd name="connsiteX6" fmla="*/ 162278 w 189311"/>
                <a:gd name="connsiteY6" fmla="*/ 492615 h 504917"/>
                <a:gd name="connsiteX7" fmla="*/ 117173 w 189311"/>
                <a:gd name="connsiteY7" fmla="*/ 396254 h 504917"/>
                <a:gd name="connsiteX8" fmla="*/ 113073 w 189311"/>
                <a:gd name="connsiteY8" fmla="*/ 504916 h 504917"/>
                <a:gd name="connsiteX9" fmla="*/ 86420 w 189311"/>
                <a:gd name="connsiteY9" fmla="*/ 406505 h 504917"/>
                <a:gd name="connsiteX10" fmla="*/ 70019 w 189311"/>
                <a:gd name="connsiteY10" fmla="*/ 504917 h 504917"/>
                <a:gd name="connsiteX11" fmla="*/ 53616 w 189311"/>
                <a:gd name="connsiteY11" fmla="*/ 404455 h 504917"/>
                <a:gd name="connsiteX12" fmla="*/ 311 w 189311"/>
                <a:gd name="connsiteY12" fmla="*/ 435208 h 504917"/>
                <a:gd name="connsiteX13" fmla="*/ 33114 w 189311"/>
                <a:gd name="connsiteY13" fmla="*/ 357300 h 504917"/>
                <a:gd name="connsiteX14" fmla="*/ 63868 w 189311"/>
                <a:gd name="connsiteY14" fmla="*/ 306044 h 504917"/>
                <a:gd name="connsiteX15" fmla="*/ 57718 w 189311"/>
                <a:gd name="connsiteY15" fmla="*/ 53866 h 504917"/>
                <a:gd name="connsiteX0" fmla="*/ 57718 w 189311"/>
                <a:gd name="connsiteY0" fmla="*/ 53866 h 504958"/>
                <a:gd name="connsiteX1" fmla="*/ 113073 w 189311"/>
                <a:gd name="connsiteY1" fmla="*/ 561 h 504958"/>
                <a:gd name="connsiteX2" fmla="*/ 170479 w 189311"/>
                <a:gd name="connsiteY2" fmla="*/ 43615 h 504958"/>
                <a:gd name="connsiteX3" fmla="*/ 156128 w 189311"/>
                <a:gd name="connsiteY3" fmla="*/ 273241 h 504958"/>
                <a:gd name="connsiteX4" fmla="*/ 186881 w 189311"/>
                <a:gd name="connsiteY4" fmla="*/ 414706 h 504958"/>
                <a:gd name="connsiteX5" fmla="*/ 141776 w 189311"/>
                <a:gd name="connsiteY5" fmla="*/ 365501 h 504958"/>
                <a:gd name="connsiteX6" fmla="*/ 162278 w 189311"/>
                <a:gd name="connsiteY6" fmla="*/ 492615 h 504958"/>
                <a:gd name="connsiteX7" fmla="*/ 117173 w 189311"/>
                <a:gd name="connsiteY7" fmla="*/ 396254 h 504958"/>
                <a:gd name="connsiteX8" fmla="*/ 113073 w 189311"/>
                <a:gd name="connsiteY8" fmla="*/ 504916 h 504958"/>
                <a:gd name="connsiteX9" fmla="*/ 86420 w 189311"/>
                <a:gd name="connsiteY9" fmla="*/ 406505 h 504958"/>
                <a:gd name="connsiteX10" fmla="*/ 70019 w 189311"/>
                <a:gd name="connsiteY10" fmla="*/ 504917 h 504958"/>
                <a:gd name="connsiteX11" fmla="*/ 53616 w 189311"/>
                <a:gd name="connsiteY11" fmla="*/ 404455 h 504958"/>
                <a:gd name="connsiteX12" fmla="*/ 311 w 189311"/>
                <a:gd name="connsiteY12" fmla="*/ 435208 h 504958"/>
                <a:gd name="connsiteX13" fmla="*/ 33114 w 189311"/>
                <a:gd name="connsiteY13" fmla="*/ 357300 h 504958"/>
                <a:gd name="connsiteX14" fmla="*/ 63868 w 189311"/>
                <a:gd name="connsiteY14" fmla="*/ 306044 h 504958"/>
                <a:gd name="connsiteX15" fmla="*/ 57718 w 189311"/>
                <a:gd name="connsiteY15" fmla="*/ 53866 h 504958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5667 w 189311"/>
                <a:gd name="connsiteY10" fmla="*/ 4987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62647 w 194240"/>
                <a:gd name="connsiteY0" fmla="*/ 53866 h 504916"/>
                <a:gd name="connsiteX1" fmla="*/ 118002 w 194240"/>
                <a:gd name="connsiteY1" fmla="*/ 561 h 504916"/>
                <a:gd name="connsiteX2" fmla="*/ 175408 w 194240"/>
                <a:gd name="connsiteY2" fmla="*/ 43615 h 504916"/>
                <a:gd name="connsiteX3" fmla="*/ 161057 w 194240"/>
                <a:gd name="connsiteY3" fmla="*/ 273241 h 504916"/>
                <a:gd name="connsiteX4" fmla="*/ 191810 w 194240"/>
                <a:gd name="connsiteY4" fmla="*/ 414706 h 504916"/>
                <a:gd name="connsiteX5" fmla="*/ 146705 w 194240"/>
                <a:gd name="connsiteY5" fmla="*/ 365501 h 504916"/>
                <a:gd name="connsiteX6" fmla="*/ 167207 w 194240"/>
                <a:gd name="connsiteY6" fmla="*/ 492615 h 504916"/>
                <a:gd name="connsiteX7" fmla="*/ 122102 w 194240"/>
                <a:gd name="connsiteY7" fmla="*/ 396254 h 504916"/>
                <a:gd name="connsiteX8" fmla="*/ 118002 w 194240"/>
                <a:gd name="connsiteY8" fmla="*/ 504916 h 504916"/>
                <a:gd name="connsiteX9" fmla="*/ 91349 w 194240"/>
                <a:gd name="connsiteY9" fmla="*/ 406505 h 504916"/>
                <a:gd name="connsiteX10" fmla="*/ 60596 w 194240"/>
                <a:gd name="connsiteY10" fmla="*/ 498766 h 504916"/>
                <a:gd name="connsiteX11" fmla="*/ 58545 w 194240"/>
                <a:gd name="connsiteY11" fmla="*/ 404455 h 504916"/>
                <a:gd name="connsiteX12" fmla="*/ 5240 w 194240"/>
                <a:gd name="connsiteY12" fmla="*/ 435208 h 504916"/>
                <a:gd name="connsiteX13" fmla="*/ 38043 w 194240"/>
                <a:gd name="connsiteY13" fmla="*/ 357300 h 504916"/>
                <a:gd name="connsiteX14" fmla="*/ 68797 w 194240"/>
                <a:gd name="connsiteY14" fmla="*/ 306044 h 504916"/>
                <a:gd name="connsiteX15" fmla="*/ 62647 w 194240"/>
                <a:gd name="connsiteY15" fmla="*/ 53866 h 504916"/>
                <a:gd name="connsiteX0" fmla="*/ 55316 w 186909"/>
                <a:gd name="connsiteY0" fmla="*/ 53866 h 504916"/>
                <a:gd name="connsiteX1" fmla="*/ 110671 w 186909"/>
                <a:gd name="connsiteY1" fmla="*/ 561 h 504916"/>
                <a:gd name="connsiteX2" fmla="*/ 168077 w 186909"/>
                <a:gd name="connsiteY2" fmla="*/ 43615 h 504916"/>
                <a:gd name="connsiteX3" fmla="*/ 153726 w 186909"/>
                <a:gd name="connsiteY3" fmla="*/ 273241 h 504916"/>
                <a:gd name="connsiteX4" fmla="*/ 184479 w 186909"/>
                <a:gd name="connsiteY4" fmla="*/ 414706 h 504916"/>
                <a:gd name="connsiteX5" fmla="*/ 139374 w 186909"/>
                <a:gd name="connsiteY5" fmla="*/ 365501 h 504916"/>
                <a:gd name="connsiteX6" fmla="*/ 159876 w 186909"/>
                <a:gd name="connsiteY6" fmla="*/ 492615 h 504916"/>
                <a:gd name="connsiteX7" fmla="*/ 114771 w 186909"/>
                <a:gd name="connsiteY7" fmla="*/ 396254 h 504916"/>
                <a:gd name="connsiteX8" fmla="*/ 110671 w 186909"/>
                <a:gd name="connsiteY8" fmla="*/ 504916 h 504916"/>
                <a:gd name="connsiteX9" fmla="*/ 84018 w 186909"/>
                <a:gd name="connsiteY9" fmla="*/ 406505 h 504916"/>
                <a:gd name="connsiteX10" fmla="*/ 53265 w 186909"/>
                <a:gd name="connsiteY10" fmla="*/ 498766 h 504916"/>
                <a:gd name="connsiteX11" fmla="*/ 51214 w 186909"/>
                <a:gd name="connsiteY11" fmla="*/ 404455 h 504916"/>
                <a:gd name="connsiteX12" fmla="*/ 6110 w 186909"/>
                <a:gd name="connsiteY12" fmla="*/ 420856 h 504916"/>
                <a:gd name="connsiteX13" fmla="*/ 30712 w 186909"/>
                <a:gd name="connsiteY13" fmla="*/ 357300 h 504916"/>
                <a:gd name="connsiteX14" fmla="*/ 61466 w 186909"/>
                <a:gd name="connsiteY14" fmla="*/ 306044 h 504916"/>
                <a:gd name="connsiteX15" fmla="*/ 55316 w 186909"/>
                <a:gd name="connsiteY15" fmla="*/ 53866 h 504916"/>
                <a:gd name="connsiteX0" fmla="*/ 49504 w 181097"/>
                <a:gd name="connsiteY0" fmla="*/ 53866 h 504916"/>
                <a:gd name="connsiteX1" fmla="*/ 104859 w 181097"/>
                <a:gd name="connsiteY1" fmla="*/ 561 h 504916"/>
                <a:gd name="connsiteX2" fmla="*/ 162265 w 181097"/>
                <a:gd name="connsiteY2" fmla="*/ 43615 h 504916"/>
                <a:gd name="connsiteX3" fmla="*/ 147914 w 181097"/>
                <a:gd name="connsiteY3" fmla="*/ 273241 h 504916"/>
                <a:gd name="connsiteX4" fmla="*/ 178667 w 181097"/>
                <a:gd name="connsiteY4" fmla="*/ 414706 h 504916"/>
                <a:gd name="connsiteX5" fmla="*/ 133562 w 181097"/>
                <a:gd name="connsiteY5" fmla="*/ 365501 h 504916"/>
                <a:gd name="connsiteX6" fmla="*/ 154064 w 181097"/>
                <a:gd name="connsiteY6" fmla="*/ 492615 h 504916"/>
                <a:gd name="connsiteX7" fmla="*/ 108959 w 181097"/>
                <a:gd name="connsiteY7" fmla="*/ 396254 h 504916"/>
                <a:gd name="connsiteX8" fmla="*/ 104859 w 181097"/>
                <a:gd name="connsiteY8" fmla="*/ 504916 h 504916"/>
                <a:gd name="connsiteX9" fmla="*/ 78206 w 181097"/>
                <a:gd name="connsiteY9" fmla="*/ 406505 h 504916"/>
                <a:gd name="connsiteX10" fmla="*/ 47453 w 181097"/>
                <a:gd name="connsiteY10" fmla="*/ 498766 h 504916"/>
                <a:gd name="connsiteX11" fmla="*/ 41301 w 181097"/>
                <a:gd name="connsiteY11" fmla="*/ 400354 h 504916"/>
                <a:gd name="connsiteX12" fmla="*/ 298 w 181097"/>
                <a:gd name="connsiteY12" fmla="*/ 420856 h 504916"/>
                <a:gd name="connsiteX13" fmla="*/ 24900 w 181097"/>
                <a:gd name="connsiteY13" fmla="*/ 357300 h 504916"/>
                <a:gd name="connsiteX14" fmla="*/ 55654 w 181097"/>
                <a:gd name="connsiteY14" fmla="*/ 306044 h 504916"/>
                <a:gd name="connsiteX15" fmla="*/ 49504 w 181097"/>
                <a:gd name="connsiteY15" fmla="*/ 53866 h 504916"/>
                <a:gd name="connsiteX0" fmla="*/ 52664 w 184257"/>
                <a:gd name="connsiteY0" fmla="*/ 53866 h 504916"/>
                <a:gd name="connsiteX1" fmla="*/ 108019 w 184257"/>
                <a:gd name="connsiteY1" fmla="*/ 561 h 504916"/>
                <a:gd name="connsiteX2" fmla="*/ 165425 w 184257"/>
                <a:gd name="connsiteY2" fmla="*/ 43615 h 504916"/>
                <a:gd name="connsiteX3" fmla="*/ 151074 w 184257"/>
                <a:gd name="connsiteY3" fmla="*/ 273241 h 504916"/>
                <a:gd name="connsiteX4" fmla="*/ 181827 w 184257"/>
                <a:gd name="connsiteY4" fmla="*/ 414706 h 504916"/>
                <a:gd name="connsiteX5" fmla="*/ 136722 w 184257"/>
                <a:gd name="connsiteY5" fmla="*/ 365501 h 504916"/>
                <a:gd name="connsiteX6" fmla="*/ 157224 w 184257"/>
                <a:gd name="connsiteY6" fmla="*/ 492615 h 504916"/>
                <a:gd name="connsiteX7" fmla="*/ 112119 w 184257"/>
                <a:gd name="connsiteY7" fmla="*/ 396254 h 504916"/>
                <a:gd name="connsiteX8" fmla="*/ 108019 w 184257"/>
                <a:gd name="connsiteY8" fmla="*/ 504916 h 504916"/>
                <a:gd name="connsiteX9" fmla="*/ 81366 w 184257"/>
                <a:gd name="connsiteY9" fmla="*/ 406505 h 504916"/>
                <a:gd name="connsiteX10" fmla="*/ 50613 w 184257"/>
                <a:gd name="connsiteY10" fmla="*/ 498766 h 504916"/>
                <a:gd name="connsiteX11" fmla="*/ 44461 w 184257"/>
                <a:gd name="connsiteY11" fmla="*/ 400354 h 504916"/>
                <a:gd name="connsiteX12" fmla="*/ 3458 w 184257"/>
                <a:gd name="connsiteY12" fmla="*/ 420856 h 504916"/>
                <a:gd name="connsiteX13" fmla="*/ 28060 w 184257"/>
                <a:gd name="connsiteY13" fmla="*/ 357300 h 504916"/>
                <a:gd name="connsiteX14" fmla="*/ 58814 w 184257"/>
                <a:gd name="connsiteY14" fmla="*/ 306044 h 504916"/>
                <a:gd name="connsiteX15" fmla="*/ 52664 w 184257"/>
                <a:gd name="connsiteY15" fmla="*/ 53866 h 504916"/>
                <a:gd name="connsiteX0" fmla="*/ 52664 w 181873"/>
                <a:gd name="connsiteY0" fmla="*/ 53866 h 504916"/>
                <a:gd name="connsiteX1" fmla="*/ 108019 w 181873"/>
                <a:gd name="connsiteY1" fmla="*/ 561 h 504916"/>
                <a:gd name="connsiteX2" fmla="*/ 165425 w 181873"/>
                <a:gd name="connsiteY2" fmla="*/ 43615 h 504916"/>
                <a:gd name="connsiteX3" fmla="*/ 151074 w 181873"/>
                <a:gd name="connsiteY3" fmla="*/ 273241 h 504916"/>
                <a:gd name="connsiteX4" fmla="*/ 181827 w 181873"/>
                <a:gd name="connsiteY4" fmla="*/ 414706 h 504916"/>
                <a:gd name="connsiteX5" fmla="*/ 142873 w 181873"/>
                <a:gd name="connsiteY5" fmla="*/ 377802 h 504916"/>
                <a:gd name="connsiteX6" fmla="*/ 157224 w 181873"/>
                <a:gd name="connsiteY6" fmla="*/ 492615 h 504916"/>
                <a:gd name="connsiteX7" fmla="*/ 112119 w 181873"/>
                <a:gd name="connsiteY7" fmla="*/ 396254 h 504916"/>
                <a:gd name="connsiteX8" fmla="*/ 108019 w 181873"/>
                <a:gd name="connsiteY8" fmla="*/ 504916 h 504916"/>
                <a:gd name="connsiteX9" fmla="*/ 81366 w 181873"/>
                <a:gd name="connsiteY9" fmla="*/ 406505 h 504916"/>
                <a:gd name="connsiteX10" fmla="*/ 50613 w 181873"/>
                <a:gd name="connsiteY10" fmla="*/ 498766 h 504916"/>
                <a:gd name="connsiteX11" fmla="*/ 44461 w 181873"/>
                <a:gd name="connsiteY11" fmla="*/ 400354 h 504916"/>
                <a:gd name="connsiteX12" fmla="*/ 3458 w 181873"/>
                <a:gd name="connsiteY12" fmla="*/ 420856 h 504916"/>
                <a:gd name="connsiteX13" fmla="*/ 28060 w 181873"/>
                <a:gd name="connsiteY13" fmla="*/ 357300 h 504916"/>
                <a:gd name="connsiteX14" fmla="*/ 58814 w 181873"/>
                <a:gd name="connsiteY14" fmla="*/ 306044 h 504916"/>
                <a:gd name="connsiteX15" fmla="*/ 52664 w 181873"/>
                <a:gd name="connsiteY15" fmla="*/ 53866 h 504916"/>
                <a:gd name="connsiteX0" fmla="*/ 52664 w 181839"/>
                <a:gd name="connsiteY0" fmla="*/ 53866 h 504916"/>
                <a:gd name="connsiteX1" fmla="*/ 108019 w 181839"/>
                <a:gd name="connsiteY1" fmla="*/ 561 h 504916"/>
                <a:gd name="connsiteX2" fmla="*/ 165425 w 181839"/>
                <a:gd name="connsiteY2" fmla="*/ 43615 h 504916"/>
                <a:gd name="connsiteX3" fmla="*/ 151074 w 181839"/>
                <a:gd name="connsiteY3" fmla="*/ 273241 h 504916"/>
                <a:gd name="connsiteX4" fmla="*/ 181827 w 181839"/>
                <a:gd name="connsiteY4" fmla="*/ 414706 h 504916"/>
                <a:gd name="connsiteX5" fmla="*/ 146973 w 181839"/>
                <a:gd name="connsiteY5" fmla="*/ 386003 h 504916"/>
                <a:gd name="connsiteX6" fmla="*/ 157224 w 181839"/>
                <a:gd name="connsiteY6" fmla="*/ 492615 h 504916"/>
                <a:gd name="connsiteX7" fmla="*/ 112119 w 181839"/>
                <a:gd name="connsiteY7" fmla="*/ 396254 h 504916"/>
                <a:gd name="connsiteX8" fmla="*/ 108019 w 181839"/>
                <a:gd name="connsiteY8" fmla="*/ 504916 h 504916"/>
                <a:gd name="connsiteX9" fmla="*/ 81366 w 181839"/>
                <a:gd name="connsiteY9" fmla="*/ 406505 h 504916"/>
                <a:gd name="connsiteX10" fmla="*/ 50613 w 181839"/>
                <a:gd name="connsiteY10" fmla="*/ 498766 h 504916"/>
                <a:gd name="connsiteX11" fmla="*/ 44461 w 181839"/>
                <a:gd name="connsiteY11" fmla="*/ 400354 h 504916"/>
                <a:gd name="connsiteX12" fmla="*/ 3458 w 181839"/>
                <a:gd name="connsiteY12" fmla="*/ 420856 h 504916"/>
                <a:gd name="connsiteX13" fmla="*/ 28060 w 181839"/>
                <a:gd name="connsiteY13" fmla="*/ 357300 h 504916"/>
                <a:gd name="connsiteX14" fmla="*/ 58814 w 181839"/>
                <a:gd name="connsiteY14" fmla="*/ 306044 h 504916"/>
                <a:gd name="connsiteX15" fmla="*/ 52664 w 181839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270875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9467 h 510517"/>
                <a:gd name="connsiteX1" fmla="*/ 100203 w 183758"/>
                <a:gd name="connsiteY1" fmla="*/ 301 h 510517"/>
                <a:gd name="connsiteX2" fmla="*/ 165425 w 183758"/>
                <a:gd name="connsiteY2" fmla="*/ 49216 h 510517"/>
                <a:gd name="connsiteX3" fmla="*/ 151074 w 183758"/>
                <a:gd name="connsiteY3" fmla="*/ 278842 h 510517"/>
                <a:gd name="connsiteX4" fmla="*/ 181827 w 183758"/>
                <a:gd name="connsiteY4" fmla="*/ 420307 h 510517"/>
                <a:gd name="connsiteX5" fmla="*/ 146973 w 183758"/>
                <a:gd name="connsiteY5" fmla="*/ 391604 h 510517"/>
                <a:gd name="connsiteX6" fmla="*/ 157224 w 183758"/>
                <a:gd name="connsiteY6" fmla="*/ 498216 h 510517"/>
                <a:gd name="connsiteX7" fmla="*/ 112119 w 183758"/>
                <a:gd name="connsiteY7" fmla="*/ 401855 h 510517"/>
                <a:gd name="connsiteX8" fmla="*/ 108019 w 183758"/>
                <a:gd name="connsiteY8" fmla="*/ 510517 h 510517"/>
                <a:gd name="connsiteX9" fmla="*/ 81366 w 183758"/>
                <a:gd name="connsiteY9" fmla="*/ 412106 h 510517"/>
                <a:gd name="connsiteX10" fmla="*/ 50613 w 183758"/>
                <a:gd name="connsiteY10" fmla="*/ 504367 h 510517"/>
                <a:gd name="connsiteX11" fmla="*/ 44461 w 183758"/>
                <a:gd name="connsiteY11" fmla="*/ 405955 h 510517"/>
                <a:gd name="connsiteX12" fmla="*/ 3458 w 183758"/>
                <a:gd name="connsiteY12" fmla="*/ 426457 h 510517"/>
                <a:gd name="connsiteX13" fmla="*/ 28060 w 183758"/>
                <a:gd name="connsiteY13" fmla="*/ 362901 h 510517"/>
                <a:gd name="connsiteX14" fmla="*/ 56860 w 183758"/>
                <a:gd name="connsiteY14" fmla="*/ 233491 h 510517"/>
                <a:gd name="connsiteX15" fmla="*/ 52664 w 183758"/>
                <a:gd name="connsiteY15" fmla="*/ 59467 h 510517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85"/>
                <a:gd name="connsiteX1" fmla="*/ 100203 w 183622"/>
                <a:gd name="connsiteY1" fmla="*/ 555 h 510785"/>
                <a:gd name="connsiteX2" fmla="*/ 165425 w 183622"/>
                <a:gd name="connsiteY2" fmla="*/ 49470 h 510785"/>
                <a:gd name="connsiteX3" fmla="*/ 151074 w 183622"/>
                <a:gd name="connsiteY3" fmla="*/ 310357 h 510785"/>
                <a:gd name="connsiteX4" fmla="*/ 181827 w 183622"/>
                <a:gd name="connsiteY4" fmla="*/ 420561 h 510785"/>
                <a:gd name="connsiteX5" fmla="*/ 146973 w 183622"/>
                <a:gd name="connsiteY5" fmla="*/ 391858 h 510785"/>
                <a:gd name="connsiteX6" fmla="*/ 157224 w 183622"/>
                <a:gd name="connsiteY6" fmla="*/ 498470 h 510785"/>
                <a:gd name="connsiteX7" fmla="*/ 112119 w 183622"/>
                <a:gd name="connsiteY7" fmla="*/ 402109 h 510785"/>
                <a:gd name="connsiteX8" fmla="*/ 108019 w 183622"/>
                <a:gd name="connsiteY8" fmla="*/ 510771 h 510785"/>
                <a:gd name="connsiteX9" fmla="*/ 77459 w 183622"/>
                <a:gd name="connsiteY9" fmla="*/ 410406 h 510785"/>
                <a:gd name="connsiteX10" fmla="*/ 50613 w 183622"/>
                <a:gd name="connsiteY10" fmla="*/ 504621 h 510785"/>
                <a:gd name="connsiteX11" fmla="*/ 44461 w 183622"/>
                <a:gd name="connsiteY11" fmla="*/ 406209 h 510785"/>
                <a:gd name="connsiteX12" fmla="*/ 3458 w 183622"/>
                <a:gd name="connsiteY12" fmla="*/ 426711 h 510785"/>
                <a:gd name="connsiteX13" fmla="*/ 28060 w 183622"/>
                <a:gd name="connsiteY13" fmla="*/ 363155 h 510785"/>
                <a:gd name="connsiteX14" fmla="*/ 56860 w 183622"/>
                <a:gd name="connsiteY14" fmla="*/ 233745 h 510785"/>
                <a:gd name="connsiteX15" fmla="*/ 52664 w 183622"/>
                <a:gd name="connsiteY15" fmla="*/ 59721 h 510785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94408 h 545501"/>
                <a:gd name="connsiteX1" fmla="*/ 102157 w 183622"/>
                <a:gd name="connsiteY1" fmla="*/ 73 h 545501"/>
                <a:gd name="connsiteX2" fmla="*/ 165425 w 183622"/>
                <a:gd name="connsiteY2" fmla="*/ 84157 h 545501"/>
                <a:gd name="connsiteX3" fmla="*/ 151074 w 183622"/>
                <a:gd name="connsiteY3" fmla="*/ 345044 h 545501"/>
                <a:gd name="connsiteX4" fmla="*/ 181827 w 183622"/>
                <a:gd name="connsiteY4" fmla="*/ 455248 h 545501"/>
                <a:gd name="connsiteX5" fmla="*/ 146973 w 183622"/>
                <a:gd name="connsiteY5" fmla="*/ 426545 h 545501"/>
                <a:gd name="connsiteX6" fmla="*/ 157224 w 183622"/>
                <a:gd name="connsiteY6" fmla="*/ 533157 h 545501"/>
                <a:gd name="connsiteX7" fmla="*/ 112119 w 183622"/>
                <a:gd name="connsiteY7" fmla="*/ 436796 h 545501"/>
                <a:gd name="connsiteX8" fmla="*/ 108019 w 183622"/>
                <a:gd name="connsiteY8" fmla="*/ 545458 h 545501"/>
                <a:gd name="connsiteX9" fmla="*/ 77459 w 183622"/>
                <a:gd name="connsiteY9" fmla="*/ 445093 h 545501"/>
                <a:gd name="connsiteX10" fmla="*/ 50613 w 183622"/>
                <a:gd name="connsiteY10" fmla="*/ 539308 h 545501"/>
                <a:gd name="connsiteX11" fmla="*/ 44461 w 183622"/>
                <a:gd name="connsiteY11" fmla="*/ 440896 h 545501"/>
                <a:gd name="connsiteX12" fmla="*/ 3458 w 183622"/>
                <a:gd name="connsiteY12" fmla="*/ 461398 h 545501"/>
                <a:gd name="connsiteX13" fmla="*/ 28060 w 183622"/>
                <a:gd name="connsiteY13" fmla="*/ 397842 h 545501"/>
                <a:gd name="connsiteX14" fmla="*/ 56860 w 183622"/>
                <a:gd name="connsiteY14" fmla="*/ 268432 h 545501"/>
                <a:gd name="connsiteX15" fmla="*/ 52664 w 183622"/>
                <a:gd name="connsiteY15" fmla="*/ 94408 h 545501"/>
                <a:gd name="connsiteX0" fmla="*/ 52664 w 183622"/>
                <a:gd name="connsiteY0" fmla="*/ 99119 h 550212"/>
                <a:gd name="connsiteX1" fmla="*/ 102157 w 183622"/>
                <a:gd name="connsiteY1" fmla="*/ 4784 h 550212"/>
                <a:gd name="connsiteX2" fmla="*/ 165425 w 183622"/>
                <a:gd name="connsiteY2" fmla="*/ 49791 h 550212"/>
                <a:gd name="connsiteX3" fmla="*/ 151074 w 183622"/>
                <a:gd name="connsiteY3" fmla="*/ 349755 h 550212"/>
                <a:gd name="connsiteX4" fmla="*/ 181827 w 183622"/>
                <a:gd name="connsiteY4" fmla="*/ 459959 h 550212"/>
                <a:gd name="connsiteX5" fmla="*/ 146973 w 183622"/>
                <a:gd name="connsiteY5" fmla="*/ 431256 h 550212"/>
                <a:gd name="connsiteX6" fmla="*/ 157224 w 183622"/>
                <a:gd name="connsiteY6" fmla="*/ 537868 h 550212"/>
                <a:gd name="connsiteX7" fmla="*/ 112119 w 183622"/>
                <a:gd name="connsiteY7" fmla="*/ 441507 h 550212"/>
                <a:gd name="connsiteX8" fmla="*/ 108019 w 183622"/>
                <a:gd name="connsiteY8" fmla="*/ 550169 h 550212"/>
                <a:gd name="connsiteX9" fmla="*/ 77459 w 183622"/>
                <a:gd name="connsiteY9" fmla="*/ 449804 h 550212"/>
                <a:gd name="connsiteX10" fmla="*/ 50613 w 183622"/>
                <a:gd name="connsiteY10" fmla="*/ 544019 h 550212"/>
                <a:gd name="connsiteX11" fmla="*/ 44461 w 183622"/>
                <a:gd name="connsiteY11" fmla="*/ 445607 h 550212"/>
                <a:gd name="connsiteX12" fmla="*/ 3458 w 183622"/>
                <a:gd name="connsiteY12" fmla="*/ 466109 h 550212"/>
                <a:gd name="connsiteX13" fmla="*/ 28060 w 183622"/>
                <a:gd name="connsiteY13" fmla="*/ 402553 h 550212"/>
                <a:gd name="connsiteX14" fmla="*/ 56860 w 183622"/>
                <a:gd name="connsiteY14" fmla="*/ 273143 h 550212"/>
                <a:gd name="connsiteX15" fmla="*/ 52664 w 183622"/>
                <a:gd name="connsiteY15" fmla="*/ 99119 h 550212"/>
                <a:gd name="connsiteX0" fmla="*/ 52664 w 183622"/>
                <a:gd name="connsiteY0" fmla="*/ 52963 h 547041"/>
                <a:gd name="connsiteX1" fmla="*/ 102157 w 183622"/>
                <a:gd name="connsiteY1" fmla="*/ 1613 h 547041"/>
                <a:gd name="connsiteX2" fmla="*/ 165425 w 183622"/>
                <a:gd name="connsiteY2" fmla="*/ 46620 h 547041"/>
                <a:gd name="connsiteX3" fmla="*/ 151074 w 183622"/>
                <a:gd name="connsiteY3" fmla="*/ 346584 h 547041"/>
                <a:gd name="connsiteX4" fmla="*/ 181827 w 183622"/>
                <a:gd name="connsiteY4" fmla="*/ 456788 h 547041"/>
                <a:gd name="connsiteX5" fmla="*/ 146973 w 183622"/>
                <a:gd name="connsiteY5" fmla="*/ 428085 h 547041"/>
                <a:gd name="connsiteX6" fmla="*/ 157224 w 183622"/>
                <a:gd name="connsiteY6" fmla="*/ 534697 h 547041"/>
                <a:gd name="connsiteX7" fmla="*/ 112119 w 183622"/>
                <a:gd name="connsiteY7" fmla="*/ 438336 h 547041"/>
                <a:gd name="connsiteX8" fmla="*/ 108019 w 183622"/>
                <a:gd name="connsiteY8" fmla="*/ 546998 h 547041"/>
                <a:gd name="connsiteX9" fmla="*/ 77459 w 183622"/>
                <a:gd name="connsiteY9" fmla="*/ 446633 h 547041"/>
                <a:gd name="connsiteX10" fmla="*/ 50613 w 183622"/>
                <a:gd name="connsiteY10" fmla="*/ 540848 h 547041"/>
                <a:gd name="connsiteX11" fmla="*/ 44461 w 183622"/>
                <a:gd name="connsiteY11" fmla="*/ 442436 h 547041"/>
                <a:gd name="connsiteX12" fmla="*/ 3458 w 183622"/>
                <a:gd name="connsiteY12" fmla="*/ 462938 h 547041"/>
                <a:gd name="connsiteX13" fmla="*/ 28060 w 183622"/>
                <a:gd name="connsiteY13" fmla="*/ 399382 h 547041"/>
                <a:gd name="connsiteX14" fmla="*/ 56860 w 183622"/>
                <a:gd name="connsiteY14" fmla="*/ 269972 h 547041"/>
                <a:gd name="connsiteX15" fmla="*/ 52664 w 183622"/>
                <a:gd name="connsiteY15" fmla="*/ 52963 h 547041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3622" h="555612">
                  <a:moveTo>
                    <a:pt x="52664" y="61534"/>
                  </a:moveTo>
                  <a:cubicBezTo>
                    <a:pt x="59888" y="15179"/>
                    <a:pt x="81410" y="1472"/>
                    <a:pt x="100203" y="415"/>
                  </a:cubicBezTo>
                  <a:cubicBezTo>
                    <a:pt x="118996" y="-642"/>
                    <a:pt x="156947" y="-3932"/>
                    <a:pt x="165425" y="55191"/>
                  </a:cubicBezTo>
                  <a:cubicBezTo>
                    <a:pt x="173903" y="114314"/>
                    <a:pt x="148340" y="286794"/>
                    <a:pt x="151074" y="355155"/>
                  </a:cubicBezTo>
                  <a:cubicBezTo>
                    <a:pt x="153808" y="423516"/>
                    <a:pt x="192279" y="447868"/>
                    <a:pt x="181827" y="465359"/>
                  </a:cubicBezTo>
                  <a:cubicBezTo>
                    <a:pt x="171375" y="482850"/>
                    <a:pt x="151074" y="423671"/>
                    <a:pt x="146973" y="436656"/>
                  </a:cubicBezTo>
                  <a:cubicBezTo>
                    <a:pt x="142873" y="449641"/>
                    <a:pt x="171138" y="533553"/>
                    <a:pt x="157224" y="543268"/>
                  </a:cubicBezTo>
                  <a:cubicBezTo>
                    <a:pt x="143310" y="552983"/>
                    <a:pt x="120320" y="444857"/>
                    <a:pt x="112119" y="446907"/>
                  </a:cubicBezTo>
                  <a:cubicBezTo>
                    <a:pt x="103918" y="448957"/>
                    <a:pt x="123565" y="558094"/>
                    <a:pt x="108019" y="555569"/>
                  </a:cubicBezTo>
                  <a:cubicBezTo>
                    <a:pt x="92473" y="553044"/>
                    <a:pt x="87027" y="456229"/>
                    <a:pt x="77459" y="455204"/>
                  </a:cubicBezTo>
                  <a:cubicBezTo>
                    <a:pt x="67891" y="454179"/>
                    <a:pt x="67836" y="548164"/>
                    <a:pt x="50613" y="549419"/>
                  </a:cubicBezTo>
                  <a:cubicBezTo>
                    <a:pt x="33390" y="550674"/>
                    <a:pt x="52320" y="463992"/>
                    <a:pt x="44461" y="451007"/>
                  </a:cubicBezTo>
                  <a:cubicBezTo>
                    <a:pt x="36602" y="438022"/>
                    <a:pt x="16442" y="478685"/>
                    <a:pt x="3458" y="471509"/>
                  </a:cubicBezTo>
                  <a:cubicBezTo>
                    <a:pt x="-9526" y="464333"/>
                    <a:pt x="17467" y="429480"/>
                    <a:pt x="28060" y="407953"/>
                  </a:cubicBezTo>
                  <a:cubicBezTo>
                    <a:pt x="60144" y="359073"/>
                    <a:pt x="59236" y="343593"/>
                    <a:pt x="56860" y="278543"/>
                  </a:cubicBezTo>
                  <a:cubicBezTo>
                    <a:pt x="54484" y="213493"/>
                    <a:pt x="45440" y="107889"/>
                    <a:pt x="52664" y="61534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F4842C86-522D-42EA-8DAA-266CB1E436C9}"/>
                </a:ext>
              </a:extLst>
            </p:cNvPr>
            <p:cNvSpPr/>
            <p:nvPr/>
          </p:nvSpPr>
          <p:spPr>
            <a:xfrm rot="15776057">
              <a:off x="6290791" y="3113048"/>
              <a:ext cx="226497" cy="384246"/>
            </a:xfrm>
            <a:custGeom>
              <a:avLst/>
              <a:gdLst>
                <a:gd name="connsiteX0" fmla="*/ 26048 w 207295"/>
                <a:gd name="connsiteY0" fmla="*/ 89400 h 310281"/>
                <a:gd name="connsiteX1" fmla="*/ 88597 w 207295"/>
                <a:gd name="connsiteY1" fmla="*/ 44 h 310281"/>
                <a:gd name="connsiteX2" fmla="*/ 171995 w 207295"/>
                <a:gd name="connsiteY2" fmla="*/ 80464 h 310281"/>
                <a:gd name="connsiteX3" fmla="*/ 204758 w 207295"/>
                <a:gd name="connsiteY3" fmla="*/ 274067 h 310281"/>
                <a:gd name="connsiteX4" fmla="*/ 109446 w 207295"/>
                <a:gd name="connsiteY4" fmla="*/ 294916 h 310281"/>
                <a:gd name="connsiteX5" fmla="*/ 5199 w 207295"/>
                <a:gd name="connsiteY5" fmla="*/ 294916 h 310281"/>
                <a:gd name="connsiteX6" fmla="*/ 26048 w 207295"/>
                <a:gd name="connsiteY6" fmla="*/ 89400 h 310281"/>
                <a:gd name="connsiteX0" fmla="*/ 25027 w 206625"/>
                <a:gd name="connsiteY0" fmla="*/ 89400 h 324978"/>
                <a:gd name="connsiteX1" fmla="*/ 87576 w 206625"/>
                <a:gd name="connsiteY1" fmla="*/ 44 h 324978"/>
                <a:gd name="connsiteX2" fmla="*/ 170974 w 206625"/>
                <a:gd name="connsiteY2" fmla="*/ 80464 h 324978"/>
                <a:gd name="connsiteX3" fmla="*/ 203737 w 206625"/>
                <a:gd name="connsiteY3" fmla="*/ 274067 h 324978"/>
                <a:gd name="connsiteX4" fmla="*/ 102468 w 206625"/>
                <a:gd name="connsiteY4" fmla="*/ 321723 h 324978"/>
                <a:gd name="connsiteX5" fmla="*/ 4178 w 206625"/>
                <a:gd name="connsiteY5" fmla="*/ 294916 h 324978"/>
                <a:gd name="connsiteX6" fmla="*/ 25027 w 206625"/>
                <a:gd name="connsiteY6" fmla="*/ 89400 h 324978"/>
                <a:gd name="connsiteX0" fmla="*/ 25027 w 215052"/>
                <a:gd name="connsiteY0" fmla="*/ 89406 h 325089"/>
                <a:gd name="connsiteX1" fmla="*/ 87576 w 215052"/>
                <a:gd name="connsiteY1" fmla="*/ 50 h 325089"/>
                <a:gd name="connsiteX2" fmla="*/ 170974 w 215052"/>
                <a:gd name="connsiteY2" fmla="*/ 80470 h 325089"/>
                <a:gd name="connsiteX3" fmla="*/ 212673 w 215052"/>
                <a:gd name="connsiteY3" fmla="*/ 300880 h 325089"/>
                <a:gd name="connsiteX4" fmla="*/ 102468 w 215052"/>
                <a:gd name="connsiteY4" fmla="*/ 321729 h 325089"/>
                <a:gd name="connsiteX5" fmla="*/ 4178 w 215052"/>
                <a:gd name="connsiteY5" fmla="*/ 294922 h 325089"/>
                <a:gd name="connsiteX6" fmla="*/ 25027 w 215052"/>
                <a:gd name="connsiteY6" fmla="*/ 89406 h 325089"/>
                <a:gd name="connsiteX0" fmla="*/ 33149 w 223174"/>
                <a:gd name="connsiteY0" fmla="*/ 89406 h 331862"/>
                <a:gd name="connsiteX1" fmla="*/ 95698 w 223174"/>
                <a:gd name="connsiteY1" fmla="*/ 50 h 331862"/>
                <a:gd name="connsiteX2" fmla="*/ 179096 w 223174"/>
                <a:gd name="connsiteY2" fmla="*/ 80470 h 331862"/>
                <a:gd name="connsiteX3" fmla="*/ 220795 w 223174"/>
                <a:gd name="connsiteY3" fmla="*/ 300880 h 331862"/>
                <a:gd name="connsiteX4" fmla="*/ 110590 w 223174"/>
                <a:gd name="connsiteY4" fmla="*/ 321729 h 331862"/>
                <a:gd name="connsiteX5" fmla="*/ 3365 w 223174"/>
                <a:gd name="connsiteY5" fmla="*/ 309814 h 331862"/>
                <a:gd name="connsiteX6" fmla="*/ 33149 w 223174"/>
                <a:gd name="connsiteY6" fmla="*/ 89406 h 331862"/>
                <a:gd name="connsiteX0" fmla="*/ 23550 w 225489"/>
                <a:gd name="connsiteY0" fmla="*/ 104561 h 331102"/>
                <a:gd name="connsiteX1" fmla="*/ 98013 w 225489"/>
                <a:gd name="connsiteY1" fmla="*/ 312 h 331102"/>
                <a:gd name="connsiteX2" fmla="*/ 181411 w 225489"/>
                <a:gd name="connsiteY2" fmla="*/ 80732 h 331102"/>
                <a:gd name="connsiteX3" fmla="*/ 223110 w 225489"/>
                <a:gd name="connsiteY3" fmla="*/ 301142 h 331102"/>
                <a:gd name="connsiteX4" fmla="*/ 112905 w 225489"/>
                <a:gd name="connsiteY4" fmla="*/ 321991 h 331102"/>
                <a:gd name="connsiteX5" fmla="*/ 5680 w 225489"/>
                <a:gd name="connsiteY5" fmla="*/ 310076 h 331102"/>
                <a:gd name="connsiteX6" fmla="*/ 23550 w 225489"/>
                <a:gd name="connsiteY6" fmla="*/ 104561 h 331102"/>
                <a:gd name="connsiteX0" fmla="*/ 23550 w 227742"/>
                <a:gd name="connsiteY0" fmla="*/ 104561 h 331102"/>
                <a:gd name="connsiteX1" fmla="*/ 98013 w 227742"/>
                <a:gd name="connsiteY1" fmla="*/ 312 h 331102"/>
                <a:gd name="connsiteX2" fmla="*/ 196304 w 227742"/>
                <a:gd name="connsiteY2" fmla="*/ 80732 h 331102"/>
                <a:gd name="connsiteX3" fmla="*/ 223110 w 227742"/>
                <a:gd name="connsiteY3" fmla="*/ 301142 h 331102"/>
                <a:gd name="connsiteX4" fmla="*/ 112905 w 227742"/>
                <a:gd name="connsiteY4" fmla="*/ 321991 h 331102"/>
                <a:gd name="connsiteX5" fmla="*/ 5680 w 227742"/>
                <a:gd name="connsiteY5" fmla="*/ 310076 h 331102"/>
                <a:gd name="connsiteX6" fmla="*/ 23550 w 227742"/>
                <a:gd name="connsiteY6" fmla="*/ 104561 h 331102"/>
                <a:gd name="connsiteX0" fmla="*/ 19305 w 229454"/>
                <a:gd name="connsiteY0" fmla="*/ 68648 h 333403"/>
                <a:gd name="connsiteX1" fmla="*/ 99725 w 229454"/>
                <a:gd name="connsiteY1" fmla="*/ 141 h 333403"/>
                <a:gd name="connsiteX2" fmla="*/ 198016 w 229454"/>
                <a:gd name="connsiteY2" fmla="*/ 80561 h 333403"/>
                <a:gd name="connsiteX3" fmla="*/ 224822 w 229454"/>
                <a:gd name="connsiteY3" fmla="*/ 300971 h 333403"/>
                <a:gd name="connsiteX4" fmla="*/ 114617 w 229454"/>
                <a:gd name="connsiteY4" fmla="*/ 321820 h 333403"/>
                <a:gd name="connsiteX5" fmla="*/ 7392 w 229454"/>
                <a:gd name="connsiteY5" fmla="*/ 309905 h 333403"/>
                <a:gd name="connsiteX6" fmla="*/ 19305 w 229454"/>
                <a:gd name="connsiteY6" fmla="*/ 68648 h 333403"/>
                <a:gd name="connsiteX0" fmla="*/ 19305 w 226896"/>
                <a:gd name="connsiteY0" fmla="*/ 68558 h 333313"/>
                <a:gd name="connsiteX1" fmla="*/ 99725 w 226896"/>
                <a:gd name="connsiteY1" fmla="*/ 51 h 333313"/>
                <a:gd name="connsiteX2" fmla="*/ 180145 w 226896"/>
                <a:gd name="connsiteY2" fmla="*/ 62599 h 333313"/>
                <a:gd name="connsiteX3" fmla="*/ 224822 w 226896"/>
                <a:gd name="connsiteY3" fmla="*/ 300881 h 333313"/>
                <a:gd name="connsiteX4" fmla="*/ 114617 w 226896"/>
                <a:gd name="connsiteY4" fmla="*/ 321730 h 333313"/>
                <a:gd name="connsiteX5" fmla="*/ 7392 w 226896"/>
                <a:gd name="connsiteY5" fmla="*/ 309815 h 333313"/>
                <a:gd name="connsiteX6" fmla="*/ 19305 w 226896"/>
                <a:gd name="connsiteY6" fmla="*/ 68558 h 333313"/>
                <a:gd name="connsiteX0" fmla="*/ 18790 w 226497"/>
                <a:gd name="connsiteY0" fmla="*/ 95334 h 360089"/>
                <a:gd name="connsiteX1" fmla="*/ 84318 w 226497"/>
                <a:gd name="connsiteY1" fmla="*/ 20 h 360089"/>
                <a:gd name="connsiteX2" fmla="*/ 179630 w 226497"/>
                <a:gd name="connsiteY2" fmla="*/ 89375 h 360089"/>
                <a:gd name="connsiteX3" fmla="*/ 224307 w 226497"/>
                <a:gd name="connsiteY3" fmla="*/ 327657 h 360089"/>
                <a:gd name="connsiteX4" fmla="*/ 114102 w 226497"/>
                <a:gd name="connsiteY4" fmla="*/ 348506 h 360089"/>
                <a:gd name="connsiteX5" fmla="*/ 6877 w 226497"/>
                <a:gd name="connsiteY5" fmla="*/ 336591 h 360089"/>
                <a:gd name="connsiteX6" fmla="*/ 18790 w 226497"/>
                <a:gd name="connsiteY6" fmla="*/ 95334 h 360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6497" h="360089">
                  <a:moveTo>
                    <a:pt x="18790" y="95334"/>
                  </a:moveTo>
                  <a:cubicBezTo>
                    <a:pt x="31697" y="39239"/>
                    <a:pt x="57511" y="1013"/>
                    <a:pt x="84318" y="20"/>
                  </a:cubicBezTo>
                  <a:cubicBezTo>
                    <a:pt x="111125" y="-973"/>
                    <a:pt x="156299" y="34769"/>
                    <a:pt x="179630" y="89375"/>
                  </a:cubicBezTo>
                  <a:cubicBezTo>
                    <a:pt x="202961" y="143981"/>
                    <a:pt x="235228" y="284469"/>
                    <a:pt x="224307" y="327657"/>
                  </a:cubicBezTo>
                  <a:cubicBezTo>
                    <a:pt x="213386" y="370845"/>
                    <a:pt x="147362" y="345031"/>
                    <a:pt x="114102" y="348506"/>
                  </a:cubicBezTo>
                  <a:cubicBezTo>
                    <a:pt x="80842" y="351981"/>
                    <a:pt x="22762" y="378786"/>
                    <a:pt x="6877" y="336591"/>
                  </a:cubicBezTo>
                  <a:cubicBezTo>
                    <a:pt x="-9008" y="294396"/>
                    <a:pt x="5883" y="151429"/>
                    <a:pt x="18790" y="95334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r>
                <a:rPr lang="en-US" sz="2700" dirty="0">
                  <a:solidFill>
                    <a:prstClr val="white"/>
                  </a:solidFill>
                  <a:latin typeface="Calibri" panose="020F0502020204030204"/>
                </a:rPr>
                <a:t>        </a:t>
              </a:r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04E0DFDD-751F-4887-9B56-CDEBA15C4A30}"/>
                </a:ext>
              </a:extLst>
            </p:cNvPr>
            <p:cNvSpPr/>
            <p:nvPr/>
          </p:nvSpPr>
          <p:spPr>
            <a:xfrm rot="19548597">
              <a:off x="5644252" y="5172970"/>
              <a:ext cx="294228" cy="112275"/>
            </a:xfrm>
            <a:custGeom>
              <a:avLst/>
              <a:gdLst>
                <a:gd name="connsiteX0" fmla="*/ 221209 w 244329"/>
                <a:gd name="connsiteY0" fmla="*/ 9633 h 114404"/>
                <a:gd name="connsiteX1" fmla="*/ 237008 w 244329"/>
                <a:gd name="connsiteY1" fmla="*/ 88631 h 114404"/>
                <a:gd name="connsiteX2" fmla="*/ 126411 w 244329"/>
                <a:gd name="connsiteY2" fmla="*/ 102456 h 114404"/>
                <a:gd name="connsiteX3" fmla="*/ 15 w 244329"/>
                <a:gd name="connsiteY3" fmla="*/ 108380 h 114404"/>
                <a:gd name="connsiteX4" fmla="*/ 118511 w 244329"/>
                <a:gd name="connsiteY4" fmla="*/ 11608 h 114404"/>
                <a:gd name="connsiteX5" fmla="*/ 221209 w 244329"/>
                <a:gd name="connsiteY5" fmla="*/ 9633 h 114404"/>
                <a:gd name="connsiteX0" fmla="*/ 223184 w 246304"/>
                <a:gd name="connsiteY0" fmla="*/ 8926 h 102196"/>
                <a:gd name="connsiteX1" fmla="*/ 238983 w 246304"/>
                <a:gd name="connsiteY1" fmla="*/ 87924 h 102196"/>
                <a:gd name="connsiteX2" fmla="*/ 128386 w 246304"/>
                <a:gd name="connsiteY2" fmla="*/ 101749 h 102196"/>
                <a:gd name="connsiteX3" fmla="*/ 15 w 246304"/>
                <a:gd name="connsiteY3" fmla="*/ 89899 h 102196"/>
                <a:gd name="connsiteX4" fmla="*/ 120486 w 246304"/>
                <a:gd name="connsiteY4" fmla="*/ 10901 h 102196"/>
                <a:gd name="connsiteX5" fmla="*/ 223184 w 246304"/>
                <a:gd name="connsiteY5" fmla="*/ 8926 h 102196"/>
                <a:gd name="connsiteX0" fmla="*/ 223184 w 246889"/>
                <a:gd name="connsiteY0" fmla="*/ 8926 h 97266"/>
                <a:gd name="connsiteX1" fmla="*/ 238983 w 246889"/>
                <a:gd name="connsiteY1" fmla="*/ 87924 h 97266"/>
                <a:gd name="connsiteX2" fmla="*/ 120486 w 246889"/>
                <a:gd name="connsiteY2" fmla="*/ 91875 h 97266"/>
                <a:gd name="connsiteX3" fmla="*/ 15 w 246889"/>
                <a:gd name="connsiteY3" fmla="*/ 89899 h 97266"/>
                <a:gd name="connsiteX4" fmla="*/ 120486 w 246889"/>
                <a:gd name="connsiteY4" fmla="*/ 10901 h 97266"/>
                <a:gd name="connsiteX5" fmla="*/ 223184 w 246889"/>
                <a:gd name="connsiteY5" fmla="*/ 8926 h 97266"/>
                <a:gd name="connsiteX0" fmla="*/ 223194 w 248288"/>
                <a:gd name="connsiteY0" fmla="*/ 4930 h 93270"/>
                <a:gd name="connsiteX1" fmla="*/ 238993 w 248288"/>
                <a:gd name="connsiteY1" fmla="*/ 83928 h 93270"/>
                <a:gd name="connsiteX2" fmla="*/ 120496 w 248288"/>
                <a:gd name="connsiteY2" fmla="*/ 87879 h 93270"/>
                <a:gd name="connsiteX3" fmla="*/ 25 w 248288"/>
                <a:gd name="connsiteY3" fmla="*/ 85903 h 93270"/>
                <a:gd name="connsiteX4" fmla="*/ 84947 w 248288"/>
                <a:gd name="connsiteY4" fmla="*/ 16780 h 93270"/>
                <a:gd name="connsiteX5" fmla="*/ 223194 w 248288"/>
                <a:gd name="connsiteY5" fmla="*/ 4930 h 93270"/>
                <a:gd name="connsiteX0" fmla="*/ 223184 w 246683"/>
                <a:gd name="connsiteY0" fmla="*/ 13745 h 102085"/>
                <a:gd name="connsiteX1" fmla="*/ 238983 w 246683"/>
                <a:gd name="connsiteY1" fmla="*/ 92743 h 102085"/>
                <a:gd name="connsiteX2" fmla="*/ 120486 w 246683"/>
                <a:gd name="connsiteY2" fmla="*/ 96694 h 102085"/>
                <a:gd name="connsiteX3" fmla="*/ 15 w 246683"/>
                <a:gd name="connsiteY3" fmla="*/ 94718 h 102085"/>
                <a:gd name="connsiteX4" fmla="*/ 126411 w 246683"/>
                <a:gd name="connsiteY4" fmla="*/ 7820 h 102085"/>
                <a:gd name="connsiteX5" fmla="*/ 223184 w 246683"/>
                <a:gd name="connsiteY5" fmla="*/ 13745 h 102085"/>
                <a:gd name="connsiteX0" fmla="*/ 223187 w 246686"/>
                <a:gd name="connsiteY0" fmla="*/ 7550 h 95890"/>
                <a:gd name="connsiteX1" fmla="*/ 238986 w 246686"/>
                <a:gd name="connsiteY1" fmla="*/ 86548 h 95890"/>
                <a:gd name="connsiteX2" fmla="*/ 120489 w 246686"/>
                <a:gd name="connsiteY2" fmla="*/ 90499 h 95890"/>
                <a:gd name="connsiteX3" fmla="*/ 18 w 246686"/>
                <a:gd name="connsiteY3" fmla="*/ 88523 h 95890"/>
                <a:gd name="connsiteX4" fmla="*/ 126414 w 246686"/>
                <a:gd name="connsiteY4" fmla="*/ 1625 h 95890"/>
                <a:gd name="connsiteX5" fmla="*/ 223187 w 246686"/>
                <a:gd name="connsiteY5" fmla="*/ 7550 h 95890"/>
                <a:gd name="connsiteX0" fmla="*/ 227133 w 248013"/>
                <a:gd name="connsiteY0" fmla="*/ 13746 h 102086"/>
                <a:gd name="connsiteX1" fmla="*/ 238983 w 248013"/>
                <a:gd name="connsiteY1" fmla="*/ 92744 h 102086"/>
                <a:gd name="connsiteX2" fmla="*/ 120486 w 248013"/>
                <a:gd name="connsiteY2" fmla="*/ 96695 h 102086"/>
                <a:gd name="connsiteX3" fmla="*/ 15 w 248013"/>
                <a:gd name="connsiteY3" fmla="*/ 94719 h 102086"/>
                <a:gd name="connsiteX4" fmla="*/ 126411 w 248013"/>
                <a:gd name="connsiteY4" fmla="*/ 7821 h 102086"/>
                <a:gd name="connsiteX5" fmla="*/ 227133 w 248013"/>
                <a:gd name="connsiteY5" fmla="*/ 13746 h 102086"/>
                <a:gd name="connsiteX0" fmla="*/ 227133 w 249041"/>
                <a:gd name="connsiteY0" fmla="*/ 11407 h 99747"/>
                <a:gd name="connsiteX1" fmla="*/ 238983 w 249041"/>
                <a:gd name="connsiteY1" fmla="*/ 90405 h 99747"/>
                <a:gd name="connsiteX2" fmla="*/ 120486 w 249041"/>
                <a:gd name="connsiteY2" fmla="*/ 94356 h 99747"/>
                <a:gd name="connsiteX3" fmla="*/ 15 w 249041"/>
                <a:gd name="connsiteY3" fmla="*/ 92380 h 99747"/>
                <a:gd name="connsiteX4" fmla="*/ 126411 w 249041"/>
                <a:gd name="connsiteY4" fmla="*/ 5482 h 99747"/>
                <a:gd name="connsiteX5" fmla="*/ 227133 w 249041"/>
                <a:gd name="connsiteY5" fmla="*/ 11407 h 99747"/>
                <a:gd name="connsiteX0" fmla="*/ 227133 w 243144"/>
                <a:gd name="connsiteY0" fmla="*/ 11407 h 101983"/>
                <a:gd name="connsiteX1" fmla="*/ 238983 w 243144"/>
                <a:gd name="connsiteY1" fmla="*/ 90405 h 101983"/>
                <a:gd name="connsiteX2" fmla="*/ 120486 w 243144"/>
                <a:gd name="connsiteY2" fmla="*/ 94356 h 101983"/>
                <a:gd name="connsiteX3" fmla="*/ 15 w 243144"/>
                <a:gd name="connsiteY3" fmla="*/ 92380 h 101983"/>
                <a:gd name="connsiteX4" fmla="*/ 126411 w 243144"/>
                <a:gd name="connsiteY4" fmla="*/ 5482 h 101983"/>
                <a:gd name="connsiteX5" fmla="*/ 227133 w 243144"/>
                <a:gd name="connsiteY5" fmla="*/ 11407 h 101983"/>
                <a:gd name="connsiteX0" fmla="*/ 227133 w 243144"/>
                <a:gd name="connsiteY0" fmla="*/ 11407 h 107617"/>
                <a:gd name="connsiteX1" fmla="*/ 238983 w 243144"/>
                <a:gd name="connsiteY1" fmla="*/ 90405 h 107617"/>
                <a:gd name="connsiteX2" fmla="*/ 120486 w 243144"/>
                <a:gd name="connsiteY2" fmla="*/ 94356 h 107617"/>
                <a:gd name="connsiteX3" fmla="*/ 15 w 243144"/>
                <a:gd name="connsiteY3" fmla="*/ 92380 h 107617"/>
                <a:gd name="connsiteX4" fmla="*/ 126411 w 243144"/>
                <a:gd name="connsiteY4" fmla="*/ 5482 h 107617"/>
                <a:gd name="connsiteX5" fmla="*/ 227133 w 243144"/>
                <a:gd name="connsiteY5" fmla="*/ 11407 h 107617"/>
                <a:gd name="connsiteX0" fmla="*/ 227133 w 247182"/>
                <a:gd name="connsiteY0" fmla="*/ 11407 h 107617"/>
                <a:gd name="connsiteX1" fmla="*/ 238983 w 247182"/>
                <a:gd name="connsiteY1" fmla="*/ 90405 h 107617"/>
                <a:gd name="connsiteX2" fmla="*/ 146160 w 247182"/>
                <a:gd name="connsiteY2" fmla="*/ 94356 h 107617"/>
                <a:gd name="connsiteX3" fmla="*/ 15 w 247182"/>
                <a:gd name="connsiteY3" fmla="*/ 92380 h 107617"/>
                <a:gd name="connsiteX4" fmla="*/ 126411 w 247182"/>
                <a:gd name="connsiteY4" fmla="*/ 5482 h 107617"/>
                <a:gd name="connsiteX5" fmla="*/ 227133 w 247182"/>
                <a:gd name="connsiteY5" fmla="*/ 11407 h 107617"/>
                <a:gd name="connsiteX0" fmla="*/ 227133 w 247453"/>
                <a:gd name="connsiteY0" fmla="*/ 14122 h 110034"/>
                <a:gd name="connsiteX1" fmla="*/ 240747 w 247453"/>
                <a:gd name="connsiteY1" fmla="*/ 100740 h 110034"/>
                <a:gd name="connsiteX2" fmla="*/ 146160 w 247453"/>
                <a:gd name="connsiteY2" fmla="*/ 97071 h 110034"/>
                <a:gd name="connsiteX3" fmla="*/ 15 w 247453"/>
                <a:gd name="connsiteY3" fmla="*/ 95095 h 110034"/>
                <a:gd name="connsiteX4" fmla="*/ 126411 w 247453"/>
                <a:gd name="connsiteY4" fmla="*/ 8197 h 110034"/>
                <a:gd name="connsiteX5" fmla="*/ 227133 w 247453"/>
                <a:gd name="connsiteY5" fmla="*/ 14122 h 110034"/>
                <a:gd name="connsiteX0" fmla="*/ 227133 w 247453"/>
                <a:gd name="connsiteY0" fmla="*/ 14122 h 112425"/>
                <a:gd name="connsiteX1" fmla="*/ 240747 w 247453"/>
                <a:gd name="connsiteY1" fmla="*/ 100740 h 112425"/>
                <a:gd name="connsiteX2" fmla="*/ 146160 w 247453"/>
                <a:gd name="connsiteY2" fmla="*/ 104691 h 112425"/>
                <a:gd name="connsiteX3" fmla="*/ 15 w 247453"/>
                <a:gd name="connsiteY3" fmla="*/ 95095 h 112425"/>
                <a:gd name="connsiteX4" fmla="*/ 126411 w 247453"/>
                <a:gd name="connsiteY4" fmla="*/ 8197 h 112425"/>
                <a:gd name="connsiteX5" fmla="*/ 227133 w 247453"/>
                <a:gd name="connsiteY5" fmla="*/ 14122 h 112425"/>
                <a:gd name="connsiteX0" fmla="*/ 227133 w 247453"/>
                <a:gd name="connsiteY0" fmla="*/ 7701 h 106004"/>
                <a:gd name="connsiteX1" fmla="*/ 240747 w 247453"/>
                <a:gd name="connsiteY1" fmla="*/ 94319 h 106004"/>
                <a:gd name="connsiteX2" fmla="*/ 146160 w 247453"/>
                <a:gd name="connsiteY2" fmla="*/ 98270 h 106004"/>
                <a:gd name="connsiteX3" fmla="*/ 15 w 247453"/>
                <a:gd name="connsiteY3" fmla="*/ 88674 h 106004"/>
                <a:gd name="connsiteX4" fmla="*/ 126411 w 247453"/>
                <a:gd name="connsiteY4" fmla="*/ 1776 h 106004"/>
                <a:gd name="connsiteX5" fmla="*/ 227133 w 247453"/>
                <a:gd name="connsiteY5" fmla="*/ 7701 h 106004"/>
                <a:gd name="connsiteX0" fmla="*/ 227132 w 247123"/>
                <a:gd name="connsiteY0" fmla="*/ 9857 h 108160"/>
                <a:gd name="connsiteX1" fmla="*/ 240746 w 247123"/>
                <a:gd name="connsiteY1" fmla="*/ 96475 h 108160"/>
                <a:gd name="connsiteX2" fmla="*/ 146159 w 247123"/>
                <a:gd name="connsiteY2" fmla="*/ 100426 h 108160"/>
                <a:gd name="connsiteX3" fmla="*/ 14 w 247123"/>
                <a:gd name="connsiteY3" fmla="*/ 90830 h 108160"/>
                <a:gd name="connsiteX4" fmla="*/ 135228 w 247123"/>
                <a:gd name="connsiteY4" fmla="*/ 122 h 108160"/>
                <a:gd name="connsiteX5" fmla="*/ 227132 w 247123"/>
                <a:gd name="connsiteY5" fmla="*/ 9857 h 108160"/>
                <a:gd name="connsiteX0" fmla="*/ 227132 w 247520"/>
                <a:gd name="connsiteY0" fmla="*/ 9857 h 108160"/>
                <a:gd name="connsiteX1" fmla="*/ 240746 w 247520"/>
                <a:gd name="connsiteY1" fmla="*/ 96475 h 108160"/>
                <a:gd name="connsiteX2" fmla="*/ 146159 w 247520"/>
                <a:gd name="connsiteY2" fmla="*/ 100426 h 108160"/>
                <a:gd name="connsiteX3" fmla="*/ 14 w 247520"/>
                <a:gd name="connsiteY3" fmla="*/ 90830 h 108160"/>
                <a:gd name="connsiteX4" fmla="*/ 135228 w 247520"/>
                <a:gd name="connsiteY4" fmla="*/ 122 h 108160"/>
                <a:gd name="connsiteX5" fmla="*/ 227132 w 247520"/>
                <a:gd name="connsiteY5" fmla="*/ 9857 h 108160"/>
                <a:gd name="connsiteX0" fmla="*/ 221840 w 245898"/>
                <a:gd name="connsiteY0" fmla="*/ 12067 h 112275"/>
                <a:gd name="connsiteX1" fmla="*/ 240745 w 245898"/>
                <a:gd name="connsiteY1" fmla="*/ 100590 h 112275"/>
                <a:gd name="connsiteX2" fmla="*/ 146158 w 245898"/>
                <a:gd name="connsiteY2" fmla="*/ 104541 h 112275"/>
                <a:gd name="connsiteX3" fmla="*/ 13 w 245898"/>
                <a:gd name="connsiteY3" fmla="*/ 94945 h 112275"/>
                <a:gd name="connsiteX4" fmla="*/ 135227 w 245898"/>
                <a:gd name="connsiteY4" fmla="*/ 4237 h 112275"/>
                <a:gd name="connsiteX5" fmla="*/ 221840 w 245898"/>
                <a:gd name="connsiteY5" fmla="*/ 12067 h 112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898" h="112275">
                  <a:moveTo>
                    <a:pt x="221840" y="12067"/>
                  </a:moveTo>
                  <a:cubicBezTo>
                    <a:pt x="241189" y="9076"/>
                    <a:pt x="253359" y="85178"/>
                    <a:pt x="240745" y="100590"/>
                  </a:cubicBezTo>
                  <a:cubicBezTo>
                    <a:pt x="228131" y="116002"/>
                    <a:pt x="186280" y="105482"/>
                    <a:pt x="146158" y="104541"/>
                  </a:cubicBezTo>
                  <a:cubicBezTo>
                    <a:pt x="106036" y="103600"/>
                    <a:pt x="1330" y="127861"/>
                    <a:pt x="13" y="94945"/>
                  </a:cubicBezTo>
                  <a:cubicBezTo>
                    <a:pt x="-1304" y="79804"/>
                    <a:pt x="98256" y="18050"/>
                    <a:pt x="135227" y="4237"/>
                  </a:cubicBezTo>
                  <a:cubicBezTo>
                    <a:pt x="172198" y="-9576"/>
                    <a:pt x="202491" y="15058"/>
                    <a:pt x="221840" y="12067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30B9A15B-72A1-486C-9CCB-83FF63D151C7}"/>
                </a:ext>
              </a:extLst>
            </p:cNvPr>
            <p:cNvSpPr/>
            <p:nvPr/>
          </p:nvSpPr>
          <p:spPr>
            <a:xfrm>
              <a:off x="5356335" y="1844882"/>
              <a:ext cx="1320257" cy="1287989"/>
            </a:xfrm>
            <a:custGeom>
              <a:avLst/>
              <a:gdLst>
                <a:gd name="connsiteX0" fmla="*/ 4686 w 1522514"/>
                <a:gd name="connsiteY0" fmla="*/ 621143 h 1467029"/>
                <a:gd name="connsiteX1" fmla="*/ 42786 w 1522514"/>
                <a:gd name="connsiteY1" fmla="*/ 788783 h 1467029"/>
                <a:gd name="connsiteX2" fmla="*/ 50406 w 1522514"/>
                <a:gd name="connsiteY2" fmla="*/ 836408 h 1467029"/>
                <a:gd name="connsiteX3" fmla="*/ 6591 w 1522514"/>
                <a:gd name="connsiteY3" fmla="*/ 845933 h 1467029"/>
                <a:gd name="connsiteX4" fmla="*/ 6591 w 1522514"/>
                <a:gd name="connsiteY4" fmla="*/ 948803 h 1467029"/>
                <a:gd name="connsiteX5" fmla="*/ 67551 w 1522514"/>
                <a:gd name="connsiteY5" fmla="*/ 1063103 h 1467029"/>
                <a:gd name="connsiteX6" fmla="*/ 111366 w 1522514"/>
                <a:gd name="connsiteY6" fmla="*/ 1101203 h 1467029"/>
                <a:gd name="connsiteX7" fmla="*/ 96126 w 1522514"/>
                <a:gd name="connsiteY7" fmla="*/ 1223123 h 1467029"/>
                <a:gd name="connsiteX8" fmla="*/ 128511 w 1522514"/>
                <a:gd name="connsiteY8" fmla="*/ 1314563 h 1467029"/>
                <a:gd name="connsiteX9" fmla="*/ 223761 w 1522514"/>
                <a:gd name="connsiteY9" fmla="*/ 1379333 h 1467029"/>
                <a:gd name="connsiteX10" fmla="*/ 406641 w 1522514"/>
                <a:gd name="connsiteY10" fmla="*/ 1436483 h 1467029"/>
                <a:gd name="connsiteX11" fmla="*/ 665721 w 1522514"/>
                <a:gd name="connsiteY11" fmla="*/ 1466963 h 1467029"/>
                <a:gd name="connsiteX12" fmla="*/ 900036 w 1522514"/>
                <a:gd name="connsiteY12" fmla="*/ 1428863 h 1467029"/>
                <a:gd name="connsiteX13" fmla="*/ 1122921 w 1522514"/>
                <a:gd name="connsiteY13" fmla="*/ 1345043 h 1467029"/>
                <a:gd name="connsiteX14" fmla="*/ 1273416 w 1522514"/>
                <a:gd name="connsiteY14" fmla="*/ 1211693 h 1467029"/>
                <a:gd name="connsiteX15" fmla="*/ 1309611 w 1522514"/>
                <a:gd name="connsiteY15" fmla="*/ 1236458 h 1467029"/>
                <a:gd name="connsiteX16" fmla="*/ 1408671 w 1522514"/>
                <a:gd name="connsiteY16" fmla="*/ 1219313 h 1467029"/>
                <a:gd name="connsiteX17" fmla="*/ 1477251 w 1522514"/>
                <a:gd name="connsiteY17" fmla="*/ 1145018 h 1467029"/>
                <a:gd name="connsiteX18" fmla="*/ 1521066 w 1522514"/>
                <a:gd name="connsiteY18" fmla="*/ 1045958 h 1467029"/>
                <a:gd name="connsiteX19" fmla="*/ 1507731 w 1522514"/>
                <a:gd name="connsiteY19" fmla="*/ 931658 h 1467029"/>
                <a:gd name="connsiteX20" fmla="*/ 1465821 w 1522514"/>
                <a:gd name="connsiteY20" fmla="*/ 861173 h 1467029"/>
                <a:gd name="connsiteX21" fmla="*/ 1357236 w 1522514"/>
                <a:gd name="connsiteY21" fmla="*/ 872603 h 1467029"/>
                <a:gd name="connsiteX22" fmla="*/ 1418196 w 1522514"/>
                <a:gd name="connsiteY22" fmla="*/ 802118 h 1467029"/>
                <a:gd name="connsiteX23" fmla="*/ 1475346 w 1522514"/>
                <a:gd name="connsiteY23" fmla="*/ 440168 h 1467029"/>
                <a:gd name="connsiteX24" fmla="*/ 1395336 w 1522514"/>
                <a:gd name="connsiteY24" fmla="*/ 158228 h 1467029"/>
                <a:gd name="connsiteX25" fmla="*/ 1199121 w 1522514"/>
                <a:gd name="connsiteY25" fmla="*/ 26783 h 1467029"/>
                <a:gd name="connsiteX26" fmla="*/ 1079106 w 1522514"/>
                <a:gd name="connsiteY26" fmla="*/ 59168 h 1467029"/>
                <a:gd name="connsiteX27" fmla="*/ 827646 w 1522514"/>
                <a:gd name="connsiteY27" fmla="*/ 22973 h 1467029"/>
                <a:gd name="connsiteX28" fmla="*/ 389496 w 1522514"/>
                <a:gd name="connsiteY28" fmla="*/ 24878 h 1467029"/>
                <a:gd name="connsiteX29" fmla="*/ 84696 w 1522514"/>
                <a:gd name="connsiteY29" fmla="*/ 333488 h 1467029"/>
                <a:gd name="connsiteX30" fmla="*/ 4686 w 1522514"/>
                <a:gd name="connsiteY30" fmla="*/ 621143 h 1467029"/>
                <a:gd name="connsiteX0" fmla="*/ 4686 w 1522641"/>
                <a:gd name="connsiteY0" fmla="*/ 621143 h 1467029"/>
                <a:gd name="connsiteX1" fmla="*/ 42786 w 1522641"/>
                <a:gd name="connsiteY1" fmla="*/ 788783 h 1467029"/>
                <a:gd name="connsiteX2" fmla="*/ 50406 w 1522641"/>
                <a:gd name="connsiteY2" fmla="*/ 836408 h 1467029"/>
                <a:gd name="connsiteX3" fmla="*/ 6591 w 1522641"/>
                <a:gd name="connsiteY3" fmla="*/ 845933 h 1467029"/>
                <a:gd name="connsiteX4" fmla="*/ 6591 w 1522641"/>
                <a:gd name="connsiteY4" fmla="*/ 948803 h 1467029"/>
                <a:gd name="connsiteX5" fmla="*/ 67551 w 1522641"/>
                <a:gd name="connsiteY5" fmla="*/ 1063103 h 1467029"/>
                <a:gd name="connsiteX6" fmla="*/ 111366 w 1522641"/>
                <a:gd name="connsiteY6" fmla="*/ 1101203 h 1467029"/>
                <a:gd name="connsiteX7" fmla="*/ 96126 w 1522641"/>
                <a:gd name="connsiteY7" fmla="*/ 1223123 h 1467029"/>
                <a:gd name="connsiteX8" fmla="*/ 128511 w 1522641"/>
                <a:gd name="connsiteY8" fmla="*/ 1314563 h 1467029"/>
                <a:gd name="connsiteX9" fmla="*/ 223761 w 1522641"/>
                <a:gd name="connsiteY9" fmla="*/ 1379333 h 1467029"/>
                <a:gd name="connsiteX10" fmla="*/ 406641 w 1522641"/>
                <a:gd name="connsiteY10" fmla="*/ 1436483 h 1467029"/>
                <a:gd name="connsiteX11" fmla="*/ 665721 w 1522641"/>
                <a:gd name="connsiteY11" fmla="*/ 1466963 h 1467029"/>
                <a:gd name="connsiteX12" fmla="*/ 900036 w 1522641"/>
                <a:gd name="connsiteY12" fmla="*/ 1428863 h 1467029"/>
                <a:gd name="connsiteX13" fmla="*/ 1122921 w 1522641"/>
                <a:gd name="connsiteY13" fmla="*/ 1345043 h 1467029"/>
                <a:gd name="connsiteX14" fmla="*/ 1273416 w 1522641"/>
                <a:gd name="connsiteY14" fmla="*/ 1211693 h 1467029"/>
                <a:gd name="connsiteX15" fmla="*/ 1309611 w 1522641"/>
                <a:gd name="connsiteY15" fmla="*/ 1236458 h 1467029"/>
                <a:gd name="connsiteX16" fmla="*/ 1408671 w 1522641"/>
                <a:gd name="connsiteY16" fmla="*/ 1219313 h 1467029"/>
                <a:gd name="connsiteX17" fmla="*/ 1477251 w 1522641"/>
                <a:gd name="connsiteY17" fmla="*/ 1145018 h 1467029"/>
                <a:gd name="connsiteX18" fmla="*/ 1521066 w 1522641"/>
                <a:gd name="connsiteY18" fmla="*/ 1045958 h 1467029"/>
                <a:gd name="connsiteX19" fmla="*/ 1507731 w 1522641"/>
                <a:gd name="connsiteY19" fmla="*/ 931658 h 1467029"/>
                <a:gd name="connsiteX20" fmla="*/ 1458201 w 1522641"/>
                <a:gd name="connsiteY20" fmla="*/ 864983 h 1467029"/>
                <a:gd name="connsiteX21" fmla="*/ 1357236 w 1522641"/>
                <a:gd name="connsiteY21" fmla="*/ 872603 h 1467029"/>
                <a:gd name="connsiteX22" fmla="*/ 1418196 w 1522641"/>
                <a:gd name="connsiteY22" fmla="*/ 802118 h 1467029"/>
                <a:gd name="connsiteX23" fmla="*/ 1475346 w 1522641"/>
                <a:gd name="connsiteY23" fmla="*/ 440168 h 1467029"/>
                <a:gd name="connsiteX24" fmla="*/ 1395336 w 1522641"/>
                <a:gd name="connsiteY24" fmla="*/ 158228 h 1467029"/>
                <a:gd name="connsiteX25" fmla="*/ 1199121 w 1522641"/>
                <a:gd name="connsiteY25" fmla="*/ 26783 h 1467029"/>
                <a:gd name="connsiteX26" fmla="*/ 1079106 w 1522641"/>
                <a:gd name="connsiteY26" fmla="*/ 59168 h 1467029"/>
                <a:gd name="connsiteX27" fmla="*/ 827646 w 1522641"/>
                <a:gd name="connsiteY27" fmla="*/ 22973 h 1467029"/>
                <a:gd name="connsiteX28" fmla="*/ 389496 w 1522641"/>
                <a:gd name="connsiteY28" fmla="*/ 24878 h 1467029"/>
                <a:gd name="connsiteX29" fmla="*/ 84696 w 1522641"/>
                <a:gd name="connsiteY29" fmla="*/ 333488 h 1467029"/>
                <a:gd name="connsiteX30" fmla="*/ 4686 w 1522641"/>
                <a:gd name="connsiteY30" fmla="*/ 621143 h 1467029"/>
                <a:gd name="connsiteX0" fmla="*/ 4686 w 1534839"/>
                <a:gd name="connsiteY0" fmla="*/ 621143 h 1467029"/>
                <a:gd name="connsiteX1" fmla="*/ 42786 w 1534839"/>
                <a:gd name="connsiteY1" fmla="*/ 788783 h 1467029"/>
                <a:gd name="connsiteX2" fmla="*/ 50406 w 1534839"/>
                <a:gd name="connsiteY2" fmla="*/ 836408 h 1467029"/>
                <a:gd name="connsiteX3" fmla="*/ 6591 w 1534839"/>
                <a:gd name="connsiteY3" fmla="*/ 845933 h 1467029"/>
                <a:gd name="connsiteX4" fmla="*/ 6591 w 1534839"/>
                <a:gd name="connsiteY4" fmla="*/ 948803 h 1467029"/>
                <a:gd name="connsiteX5" fmla="*/ 67551 w 1534839"/>
                <a:gd name="connsiteY5" fmla="*/ 1063103 h 1467029"/>
                <a:gd name="connsiteX6" fmla="*/ 111366 w 1534839"/>
                <a:gd name="connsiteY6" fmla="*/ 1101203 h 1467029"/>
                <a:gd name="connsiteX7" fmla="*/ 96126 w 1534839"/>
                <a:gd name="connsiteY7" fmla="*/ 1223123 h 1467029"/>
                <a:gd name="connsiteX8" fmla="*/ 128511 w 1534839"/>
                <a:gd name="connsiteY8" fmla="*/ 1314563 h 1467029"/>
                <a:gd name="connsiteX9" fmla="*/ 223761 w 1534839"/>
                <a:gd name="connsiteY9" fmla="*/ 1379333 h 1467029"/>
                <a:gd name="connsiteX10" fmla="*/ 406641 w 1534839"/>
                <a:gd name="connsiteY10" fmla="*/ 1436483 h 1467029"/>
                <a:gd name="connsiteX11" fmla="*/ 665721 w 1534839"/>
                <a:gd name="connsiteY11" fmla="*/ 1466963 h 1467029"/>
                <a:gd name="connsiteX12" fmla="*/ 900036 w 1534839"/>
                <a:gd name="connsiteY12" fmla="*/ 1428863 h 1467029"/>
                <a:gd name="connsiteX13" fmla="*/ 1122921 w 1534839"/>
                <a:gd name="connsiteY13" fmla="*/ 1345043 h 1467029"/>
                <a:gd name="connsiteX14" fmla="*/ 1273416 w 1534839"/>
                <a:gd name="connsiteY14" fmla="*/ 1211693 h 1467029"/>
                <a:gd name="connsiteX15" fmla="*/ 1309611 w 1534839"/>
                <a:gd name="connsiteY15" fmla="*/ 1236458 h 1467029"/>
                <a:gd name="connsiteX16" fmla="*/ 1408671 w 1534839"/>
                <a:gd name="connsiteY16" fmla="*/ 1219313 h 1467029"/>
                <a:gd name="connsiteX17" fmla="*/ 1477251 w 1534839"/>
                <a:gd name="connsiteY17" fmla="*/ 1145018 h 1467029"/>
                <a:gd name="connsiteX18" fmla="*/ 1521066 w 1534839"/>
                <a:gd name="connsiteY18" fmla="*/ 1045958 h 1467029"/>
                <a:gd name="connsiteX19" fmla="*/ 1530591 w 1534839"/>
                <a:gd name="connsiteY19" fmla="*/ 939278 h 1467029"/>
                <a:gd name="connsiteX20" fmla="*/ 1458201 w 1534839"/>
                <a:gd name="connsiteY20" fmla="*/ 864983 h 1467029"/>
                <a:gd name="connsiteX21" fmla="*/ 1357236 w 1534839"/>
                <a:gd name="connsiteY21" fmla="*/ 872603 h 1467029"/>
                <a:gd name="connsiteX22" fmla="*/ 1418196 w 1534839"/>
                <a:gd name="connsiteY22" fmla="*/ 802118 h 1467029"/>
                <a:gd name="connsiteX23" fmla="*/ 1475346 w 1534839"/>
                <a:gd name="connsiteY23" fmla="*/ 440168 h 1467029"/>
                <a:gd name="connsiteX24" fmla="*/ 1395336 w 1534839"/>
                <a:gd name="connsiteY24" fmla="*/ 158228 h 1467029"/>
                <a:gd name="connsiteX25" fmla="*/ 1199121 w 1534839"/>
                <a:gd name="connsiteY25" fmla="*/ 26783 h 1467029"/>
                <a:gd name="connsiteX26" fmla="*/ 1079106 w 1534839"/>
                <a:gd name="connsiteY26" fmla="*/ 59168 h 1467029"/>
                <a:gd name="connsiteX27" fmla="*/ 827646 w 1534839"/>
                <a:gd name="connsiteY27" fmla="*/ 22973 h 1467029"/>
                <a:gd name="connsiteX28" fmla="*/ 389496 w 1534839"/>
                <a:gd name="connsiteY28" fmla="*/ 24878 h 1467029"/>
                <a:gd name="connsiteX29" fmla="*/ 84696 w 1534839"/>
                <a:gd name="connsiteY29" fmla="*/ 333488 h 1467029"/>
                <a:gd name="connsiteX30" fmla="*/ 4686 w 1534839"/>
                <a:gd name="connsiteY30" fmla="*/ 621143 h 1467029"/>
                <a:gd name="connsiteX0" fmla="*/ 4686 w 1541892"/>
                <a:gd name="connsiteY0" fmla="*/ 621143 h 1467029"/>
                <a:gd name="connsiteX1" fmla="*/ 42786 w 1541892"/>
                <a:gd name="connsiteY1" fmla="*/ 788783 h 1467029"/>
                <a:gd name="connsiteX2" fmla="*/ 50406 w 1541892"/>
                <a:gd name="connsiteY2" fmla="*/ 836408 h 1467029"/>
                <a:gd name="connsiteX3" fmla="*/ 6591 w 1541892"/>
                <a:gd name="connsiteY3" fmla="*/ 845933 h 1467029"/>
                <a:gd name="connsiteX4" fmla="*/ 6591 w 1541892"/>
                <a:gd name="connsiteY4" fmla="*/ 948803 h 1467029"/>
                <a:gd name="connsiteX5" fmla="*/ 67551 w 1541892"/>
                <a:gd name="connsiteY5" fmla="*/ 1063103 h 1467029"/>
                <a:gd name="connsiteX6" fmla="*/ 111366 w 1541892"/>
                <a:gd name="connsiteY6" fmla="*/ 1101203 h 1467029"/>
                <a:gd name="connsiteX7" fmla="*/ 96126 w 1541892"/>
                <a:gd name="connsiteY7" fmla="*/ 1223123 h 1467029"/>
                <a:gd name="connsiteX8" fmla="*/ 128511 w 1541892"/>
                <a:gd name="connsiteY8" fmla="*/ 1314563 h 1467029"/>
                <a:gd name="connsiteX9" fmla="*/ 223761 w 1541892"/>
                <a:gd name="connsiteY9" fmla="*/ 1379333 h 1467029"/>
                <a:gd name="connsiteX10" fmla="*/ 406641 w 1541892"/>
                <a:gd name="connsiteY10" fmla="*/ 1436483 h 1467029"/>
                <a:gd name="connsiteX11" fmla="*/ 665721 w 1541892"/>
                <a:gd name="connsiteY11" fmla="*/ 1466963 h 1467029"/>
                <a:gd name="connsiteX12" fmla="*/ 900036 w 1541892"/>
                <a:gd name="connsiteY12" fmla="*/ 1428863 h 1467029"/>
                <a:gd name="connsiteX13" fmla="*/ 1122921 w 1541892"/>
                <a:gd name="connsiteY13" fmla="*/ 1345043 h 1467029"/>
                <a:gd name="connsiteX14" fmla="*/ 1273416 w 1541892"/>
                <a:gd name="connsiteY14" fmla="*/ 1211693 h 1467029"/>
                <a:gd name="connsiteX15" fmla="*/ 1309611 w 1541892"/>
                <a:gd name="connsiteY15" fmla="*/ 1236458 h 1467029"/>
                <a:gd name="connsiteX16" fmla="*/ 1408671 w 1541892"/>
                <a:gd name="connsiteY16" fmla="*/ 1219313 h 1467029"/>
                <a:gd name="connsiteX17" fmla="*/ 1477251 w 1541892"/>
                <a:gd name="connsiteY17" fmla="*/ 1145018 h 1467029"/>
                <a:gd name="connsiteX18" fmla="*/ 1536306 w 1541892"/>
                <a:gd name="connsiteY18" fmla="*/ 1047863 h 1467029"/>
                <a:gd name="connsiteX19" fmla="*/ 1530591 w 1541892"/>
                <a:gd name="connsiteY19" fmla="*/ 939278 h 1467029"/>
                <a:gd name="connsiteX20" fmla="*/ 1458201 w 1541892"/>
                <a:gd name="connsiteY20" fmla="*/ 864983 h 1467029"/>
                <a:gd name="connsiteX21" fmla="*/ 1357236 w 1541892"/>
                <a:gd name="connsiteY21" fmla="*/ 872603 h 1467029"/>
                <a:gd name="connsiteX22" fmla="*/ 1418196 w 1541892"/>
                <a:gd name="connsiteY22" fmla="*/ 802118 h 1467029"/>
                <a:gd name="connsiteX23" fmla="*/ 1475346 w 1541892"/>
                <a:gd name="connsiteY23" fmla="*/ 440168 h 1467029"/>
                <a:gd name="connsiteX24" fmla="*/ 1395336 w 1541892"/>
                <a:gd name="connsiteY24" fmla="*/ 158228 h 1467029"/>
                <a:gd name="connsiteX25" fmla="*/ 1199121 w 1541892"/>
                <a:gd name="connsiteY25" fmla="*/ 26783 h 1467029"/>
                <a:gd name="connsiteX26" fmla="*/ 1079106 w 1541892"/>
                <a:gd name="connsiteY26" fmla="*/ 59168 h 1467029"/>
                <a:gd name="connsiteX27" fmla="*/ 827646 w 1541892"/>
                <a:gd name="connsiteY27" fmla="*/ 22973 h 1467029"/>
                <a:gd name="connsiteX28" fmla="*/ 389496 w 1541892"/>
                <a:gd name="connsiteY28" fmla="*/ 24878 h 1467029"/>
                <a:gd name="connsiteX29" fmla="*/ 84696 w 1541892"/>
                <a:gd name="connsiteY29" fmla="*/ 333488 h 1467029"/>
                <a:gd name="connsiteX30" fmla="*/ 4686 w 1541892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57236 w 1542707"/>
                <a:gd name="connsiteY21" fmla="*/ 872603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93431 w 1542707"/>
                <a:gd name="connsiteY21" fmla="*/ 866888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93431 w 1542707"/>
                <a:gd name="connsiteY21" fmla="*/ 866888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93431 w 1542707"/>
                <a:gd name="connsiteY21" fmla="*/ 866888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3864 w 1541885"/>
                <a:gd name="connsiteY0" fmla="*/ 621143 h 1467029"/>
                <a:gd name="connsiteX1" fmla="*/ 41964 w 1541885"/>
                <a:gd name="connsiteY1" fmla="*/ 788783 h 1467029"/>
                <a:gd name="connsiteX2" fmla="*/ 34344 w 1541885"/>
                <a:gd name="connsiteY2" fmla="*/ 828788 h 1467029"/>
                <a:gd name="connsiteX3" fmla="*/ 5769 w 1541885"/>
                <a:gd name="connsiteY3" fmla="*/ 845933 h 1467029"/>
                <a:gd name="connsiteX4" fmla="*/ 5769 w 1541885"/>
                <a:gd name="connsiteY4" fmla="*/ 948803 h 1467029"/>
                <a:gd name="connsiteX5" fmla="*/ 66729 w 1541885"/>
                <a:gd name="connsiteY5" fmla="*/ 1063103 h 1467029"/>
                <a:gd name="connsiteX6" fmla="*/ 110544 w 1541885"/>
                <a:gd name="connsiteY6" fmla="*/ 1101203 h 1467029"/>
                <a:gd name="connsiteX7" fmla="*/ 95304 w 1541885"/>
                <a:gd name="connsiteY7" fmla="*/ 1223123 h 1467029"/>
                <a:gd name="connsiteX8" fmla="*/ 127689 w 1541885"/>
                <a:gd name="connsiteY8" fmla="*/ 1314563 h 1467029"/>
                <a:gd name="connsiteX9" fmla="*/ 222939 w 1541885"/>
                <a:gd name="connsiteY9" fmla="*/ 1379333 h 1467029"/>
                <a:gd name="connsiteX10" fmla="*/ 405819 w 1541885"/>
                <a:gd name="connsiteY10" fmla="*/ 1436483 h 1467029"/>
                <a:gd name="connsiteX11" fmla="*/ 664899 w 1541885"/>
                <a:gd name="connsiteY11" fmla="*/ 1466963 h 1467029"/>
                <a:gd name="connsiteX12" fmla="*/ 899214 w 1541885"/>
                <a:gd name="connsiteY12" fmla="*/ 1428863 h 1467029"/>
                <a:gd name="connsiteX13" fmla="*/ 1122099 w 1541885"/>
                <a:gd name="connsiteY13" fmla="*/ 1345043 h 1467029"/>
                <a:gd name="connsiteX14" fmla="*/ 1272594 w 1541885"/>
                <a:gd name="connsiteY14" fmla="*/ 1211693 h 1467029"/>
                <a:gd name="connsiteX15" fmla="*/ 1308789 w 1541885"/>
                <a:gd name="connsiteY15" fmla="*/ 1236458 h 1467029"/>
                <a:gd name="connsiteX16" fmla="*/ 1407849 w 1541885"/>
                <a:gd name="connsiteY16" fmla="*/ 1219313 h 1467029"/>
                <a:gd name="connsiteX17" fmla="*/ 1476429 w 1541885"/>
                <a:gd name="connsiteY17" fmla="*/ 1145018 h 1467029"/>
                <a:gd name="connsiteX18" fmla="*/ 1535484 w 1541885"/>
                <a:gd name="connsiteY18" fmla="*/ 1047863 h 1467029"/>
                <a:gd name="connsiteX19" fmla="*/ 1529769 w 1541885"/>
                <a:gd name="connsiteY19" fmla="*/ 939278 h 1467029"/>
                <a:gd name="connsiteX20" fmla="*/ 1457379 w 1541885"/>
                <a:gd name="connsiteY20" fmla="*/ 864983 h 1467029"/>
                <a:gd name="connsiteX21" fmla="*/ 1392609 w 1541885"/>
                <a:gd name="connsiteY21" fmla="*/ 866888 h 1467029"/>
                <a:gd name="connsiteX22" fmla="*/ 1417374 w 1541885"/>
                <a:gd name="connsiteY22" fmla="*/ 802118 h 1467029"/>
                <a:gd name="connsiteX23" fmla="*/ 1474524 w 1541885"/>
                <a:gd name="connsiteY23" fmla="*/ 440168 h 1467029"/>
                <a:gd name="connsiteX24" fmla="*/ 1394514 w 1541885"/>
                <a:gd name="connsiteY24" fmla="*/ 158228 h 1467029"/>
                <a:gd name="connsiteX25" fmla="*/ 1198299 w 1541885"/>
                <a:gd name="connsiteY25" fmla="*/ 26783 h 1467029"/>
                <a:gd name="connsiteX26" fmla="*/ 1078284 w 1541885"/>
                <a:gd name="connsiteY26" fmla="*/ 59168 h 1467029"/>
                <a:gd name="connsiteX27" fmla="*/ 826824 w 1541885"/>
                <a:gd name="connsiteY27" fmla="*/ 22973 h 1467029"/>
                <a:gd name="connsiteX28" fmla="*/ 388674 w 1541885"/>
                <a:gd name="connsiteY28" fmla="*/ 24878 h 1467029"/>
                <a:gd name="connsiteX29" fmla="*/ 83874 w 1541885"/>
                <a:gd name="connsiteY29" fmla="*/ 333488 h 1467029"/>
                <a:gd name="connsiteX30" fmla="*/ 3864 w 1541885"/>
                <a:gd name="connsiteY30" fmla="*/ 621143 h 1467029"/>
                <a:gd name="connsiteX0" fmla="*/ 3864 w 1541885"/>
                <a:gd name="connsiteY0" fmla="*/ 619055 h 1464941"/>
                <a:gd name="connsiteX1" fmla="*/ 41964 w 1541885"/>
                <a:gd name="connsiteY1" fmla="*/ 786695 h 1464941"/>
                <a:gd name="connsiteX2" fmla="*/ 34344 w 1541885"/>
                <a:gd name="connsiteY2" fmla="*/ 826700 h 1464941"/>
                <a:gd name="connsiteX3" fmla="*/ 5769 w 1541885"/>
                <a:gd name="connsiteY3" fmla="*/ 843845 h 1464941"/>
                <a:gd name="connsiteX4" fmla="*/ 5769 w 1541885"/>
                <a:gd name="connsiteY4" fmla="*/ 946715 h 1464941"/>
                <a:gd name="connsiteX5" fmla="*/ 66729 w 1541885"/>
                <a:gd name="connsiteY5" fmla="*/ 1061015 h 1464941"/>
                <a:gd name="connsiteX6" fmla="*/ 110544 w 1541885"/>
                <a:gd name="connsiteY6" fmla="*/ 1099115 h 1464941"/>
                <a:gd name="connsiteX7" fmla="*/ 95304 w 1541885"/>
                <a:gd name="connsiteY7" fmla="*/ 1221035 h 1464941"/>
                <a:gd name="connsiteX8" fmla="*/ 127689 w 1541885"/>
                <a:gd name="connsiteY8" fmla="*/ 1312475 h 1464941"/>
                <a:gd name="connsiteX9" fmla="*/ 222939 w 1541885"/>
                <a:gd name="connsiteY9" fmla="*/ 1377245 h 1464941"/>
                <a:gd name="connsiteX10" fmla="*/ 405819 w 1541885"/>
                <a:gd name="connsiteY10" fmla="*/ 1434395 h 1464941"/>
                <a:gd name="connsiteX11" fmla="*/ 664899 w 1541885"/>
                <a:gd name="connsiteY11" fmla="*/ 1464875 h 1464941"/>
                <a:gd name="connsiteX12" fmla="*/ 899214 w 1541885"/>
                <a:gd name="connsiteY12" fmla="*/ 1426775 h 1464941"/>
                <a:gd name="connsiteX13" fmla="*/ 1122099 w 1541885"/>
                <a:gd name="connsiteY13" fmla="*/ 1342955 h 1464941"/>
                <a:gd name="connsiteX14" fmla="*/ 1272594 w 1541885"/>
                <a:gd name="connsiteY14" fmla="*/ 1209605 h 1464941"/>
                <a:gd name="connsiteX15" fmla="*/ 1308789 w 1541885"/>
                <a:gd name="connsiteY15" fmla="*/ 1234370 h 1464941"/>
                <a:gd name="connsiteX16" fmla="*/ 1407849 w 1541885"/>
                <a:gd name="connsiteY16" fmla="*/ 1217225 h 1464941"/>
                <a:gd name="connsiteX17" fmla="*/ 1476429 w 1541885"/>
                <a:gd name="connsiteY17" fmla="*/ 1142930 h 1464941"/>
                <a:gd name="connsiteX18" fmla="*/ 1535484 w 1541885"/>
                <a:gd name="connsiteY18" fmla="*/ 1045775 h 1464941"/>
                <a:gd name="connsiteX19" fmla="*/ 1529769 w 1541885"/>
                <a:gd name="connsiteY19" fmla="*/ 937190 h 1464941"/>
                <a:gd name="connsiteX20" fmla="*/ 1457379 w 1541885"/>
                <a:gd name="connsiteY20" fmla="*/ 862895 h 1464941"/>
                <a:gd name="connsiteX21" fmla="*/ 1392609 w 1541885"/>
                <a:gd name="connsiteY21" fmla="*/ 864800 h 1464941"/>
                <a:gd name="connsiteX22" fmla="*/ 1417374 w 1541885"/>
                <a:gd name="connsiteY22" fmla="*/ 800030 h 1464941"/>
                <a:gd name="connsiteX23" fmla="*/ 1474524 w 1541885"/>
                <a:gd name="connsiteY23" fmla="*/ 438080 h 1464941"/>
                <a:gd name="connsiteX24" fmla="*/ 1394514 w 1541885"/>
                <a:gd name="connsiteY24" fmla="*/ 156140 h 1464941"/>
                <a:gd name="connsiteX25" fmla="*/ 1198299 w 1541885"/>
                <a:gd name="connsiteY25" fmla="*/ 24695 h 1464941"/>
                <a:gd name="connsiteX26" fmla="*/ 1051614 w 1541885"/>
                <a:gd name="connsiteY26" fmla="*/ 3740 h 1464941"/>
                <a:gd name="connsiteX27" fmla="*/ 826824 w 1541885"/>
                <a:gd name="connsiteY27" fmla="*/ 20885 h 1464941"/>
                <a:gd name="connsiteX28" fmla="*/ 388674 w 1541885"/>
                <a:gd name="connsiteY28" fmla="*/ 22790 h 1464941"/>
                <a:gd name="connsiteX29" fmla="*/ 83874 w 1541885"/>
                <a:gd name="connsiteY29" fmla="*/ 331400 h 1464941"/>
                <a:gd name="connsiteX30" fmla="*/ 3864 w 1541885"/>
                <a:gd name="connsiteY30" fmla="*/ 619055 h 1464941"/>
                <a:gd name="connsiteX0" fmla="*/ 3864 w 1541885"/>
                <a:gd name="connsiteY0" fmla="*/ 646071 h 1491957"/>
                <a:gd name="connsiteX1" fmla="*/ 41964 w 1541885"/>
                <a:gd name="connsiteY1" fmla="*/ 813711 h 1491957"/>
                <a:gd name="connsiteX2" fmla="*/ 34344 w 1541885"/>
                <a:gd name="connsiteY2" fmla="*/ 853716 h 1491957"/>
                <a:gd name="connsiteX3" fmla="*/ 5769 w 1541885"/>
                <a:gd name="connsiteY3" fmla="*/ 870861 h 1491957"/>
                <a:gd name="connsiteX4" fmla="*/ 5769 w 1541885"/>
                <a:gd name="connsiteY4" fmla="*/ 973731 h 1491957"/>
                <a:gd name="connsiteX5" fmla="*/ 66729 w 1541885"/>
                <a:gd name="connsiteY5" fmla="*/ 1088031 h 1491957"/>
                <a:gd name="connsiteX6" fmla="*/ 110544 w 1541885"/>
                <a:gd name="connsiteY6" fmla="*/ 1126131 h 1491957"/>
                <a:gd name="connsiteX7" fmla="*/ 95304 w 1541885"/>
                <a:gd name="connsiteY7" fmla="*/ 1248051 h 1491957"/>
                <a:gd name="connsiteX8" fmla="*/ 127689 w 1541885"/>
                <a:gd name="connsiteY8" fmla="*/ 1339491 h 1491957"/>
                <a:gd name="connsiteX9" fmla="*/ 222939 w 1541885"/>
                <a:gd name="connsiteY9" fmla="*/ 1404261 h 1491957"/>
                <a:gd name="connsiteX10" fmla="*/ 405819 w 1541885"/>
                <a:gd name="connsiteY10" fmla="*/ 1461411 h 1491957"/>
                <a:gd name="connsiteX11" fmla="*/ 664899 w 1541885"/>
                <a:gd name="connsiteY11" fmla="*/ 1491891 h 1491957"/>
                <a:gd name="connsiteX12" fmla="*/ 899214 w 1541885"/>
                <a:gd name="connsiteY12" fmla="*/ 1453791 h 1491957"/>
                <a:gd name="connsiteX13" fmla="*/ 1122099 w 1541885"/>
                <a:gd name="connsiteY13" fmla="*/ 1369971 h 1491957"/>
                <a:gd name="connsiteX14" fmla="*/ 1272594 w 1541885"/>
                <a:gd name="connsiteY14" fmla="*/ 1236621 h 1491957"/>
                <a:gd name="connsiteX15" fmla="*/ 1308789 w 1541885"/>
                <a:gd name="connsiteY15" fmla="*/ 1261386 h 1491957"/>
                <a:gd name="connsiteX16" fmla="*/ 1407849 w 1541885"/>
                <a:gd name="connsiteY16" fmla="*/ 1244241 h 1491957"/>
                <a:gd name="connsiteX17" fmla="*/ 1476429 w 1541885"/>
                <a:gd name="connsiteY17" fmla="*/ 1169946 h 1491957"/>
                <a:gd name="connsiteX18" fmla="*/ 1535484 w 1541885"/>
                <a:gd name="connsiteY18" fmla="*/ 1072791 h 1491957"/>
                <a:gd name="connsiteX19" fmla="*/ 1529769 w 1541885"/>
                <a:gd name="connsiteY19" fmla="*/ 964206 h 1491957"/>
                <a:gd name="connsiteX20" fmla="*/ 1457379 w 1541885"/>
                <a:gd name="connsiteY20" fmla="*/ 889911 h 1491957"/>
                <a:gd name="connsiteX21" fmla="*/ 1392609 w 1541885"/>
                <a:gd name="connsiteY21" fmla="*/ 891816 h 1491957"/>
                <a:gd name="connsiteX22" fmla="*/ 1417374 w 1541885"/>
                <a:gd name="connsiteY22" fmla="*/ 827046 h 1491957"/>
                <a:gd name="connsiteX23" fmla="*/ 1474524 w 1541885"/>
                <a:gd name="connsiteY23" fmla="*/ 465096 h 1491957"/>
                <a:gd name="connsiteX24" fmla="*/ 1394514 w 1541885"/>
                <a:gd name="connsiteY24" fmla="*/ 183156 h 1491957"/>
                <a:gd name="connsiteX25" fmla="*/ 1198299 w 1541885"/>
                <a:gd name="connsiteY25" fmla="*/ 51711 h 1491957"/>
                <a:gd name="connsiteX26" fmla="*/ 1051614 w 1541885"/>
                <a:gd name="connsiteY26" fmla="*/ 30756 h 1491957"/>
                <a:gd name="connsiteX27" fmla="*/ 819204 w 1541885"/>
                <a:gd name="connsiteY27" fmla="*/ 276 h 1491957"/>
                <a:gd name="connsiteX28" fmla="*/ 388674 w 1541885"/>
                <a:gd name="connsiteY28" fmla="*/ 49806 h 1491957"/>
                <a:gd name="connsiteX29" fmla="*/ 83874 w 1541885"/>
                <a:gd name="connsiteY29" fmla="*/ 358416 h 1491957"/>
                <a:gd name="connsiteX30" fmla="*/ 3864 w 1541885"/>
                <a:gd name="connsiteY30" fmla="*/ 646071 h 1491957"/>
                <a:gd name="connsiteX0" fmla="*/ 3864 w 1541885"/>
                <a:gd name="connsiteY0" fmla="*/ 646616 h 1492502"/>
                <a:gd name="connsiteX1" fmla="*/ 41964 w 1541885"/>
                <a:gd name="connsiteY1" fmla="*/ 814256 h 1492502"/>
                <a:gd name="connsiteX2" fmla="*/ 34344 w 1541885"/>
                <a:gd name="connsiteY2" fmla="*/ 854261 h 1492502"/>
                <a:gd name="connsiteX3" fmla="*/ 5769 w 1541885"/>
                <a:gd name="connsiteY3" fmla="*/ 871406 h 1492502"/>
                <a:gd name="connsiteX4" fmla="*/ 5769 w 1541885"/>
                <a:gd name="connsiteY4" fmla="*/ 974276 h 1492502"/>
                <a:gd name="connsiteX5" fmla="*/ 66729 w 1541885"/>
                <a:gd name="connsiteY5" fmla="*/ 1088576 h 1492502"/>
                <a:gd name="connsiteX6" fmla="*/ 110544 w 1541885"/>
                <a:gd name="connsiteY6" fmla="*/ 1126676 h 1492502"/>
                <a:gd name="connsiteX7" fmla="*/ 95304 w 1541885"/>
                <a:gd name="connsiteY7" fmla="*/ 1248596 h 1492502"/>
                <a:gd name="connsiteX8" fmla="*/ 127689 w 1541885"/>
                <a:gd name="connsiteY8" fmla="*/ 1340036 h 1492502"/>
                <a:gd name="connsiteX9" fmla="*/ 222939 w 1541885"/>
                <a:gd name="connsiteY9" fmla="*/ 1404806 h 1492502"/>
                <a:gd name="connsiteX10" fmla="*/ 405819 w 1541885"/>
                <a:gd name="connsiteY10" fmla="*/ 1461956 h 1492502"/>
                <a:gd name="connsiteX11" fmla="*/ 664899 w 1541885"/>
                <a:gd name="connsiteY11" fmla="*/ 1492436 h 1492502"/>
                <a:gd name="connsiteX12" fmla="*/ 899214 w 1541885"/>
                <a:gd name="connsiteY12" fmla="*/ 1454336 h 1492502"/>
                <a:gd name="connsiteX13" fmla="*/ 1122099 w 1541885"/>
                <a:gd name="connsiteY13" fmla="*/ 1370516 h 1492502"/>
                <a:gd name="connsiteX14" fmla="*/ 1272594 w 1541885"/>
                <a:gd name="connsiteY14" fmla="*/ 1237166 h 1492502"/>
                <a:gd name="connsiteX15" fmla="*/ 1308789 w 1541885"/>
                <a:gd name="connsiteY15" fmla="*/ 1261931 h 1492502"/>
                <a:gd name="connsiteX16" fmla="*/ 1407849 w 1541885"/>
                <a:gd name="connsiteY16" fmla="*/ 1244786 h 1492502"/>
                <a:gd name="connsiteX17" fmla="*/ 1476429 w 1541885"/>
                <a:gd name="connsiteY17" fmla="*/ 1170491 h 1492502"/>
                <a:gd name="connsiteX18" fmla="*/ 1535484 w 1541885"/>
                <a:gd name="connsiteY18" fmla="*/ 1073336 h 1492502"/>
                <a:gd name="connsiteX19" fmla="*/ 1529769 w 1541885"/>
                <a:gd name="connsiteY19" fmla="*/ 964751 h 1492502"/>
                <a:gd name="connsiteX20" fmla="*/ 1457379 w 1541885"/>
                <a:gd name="connsiteY20" fmla="*/ 890456 h 1492502"/>
                <a:gd name="connsiteX21" fmla="*/ 1392609 w 1541885"/>
                <a:gd name="connsiteY21" fmla="*/ 892361 h 1492502"/>
                <a:gd name="connsiteX22" fmla="*/ 1417374 w 1541885"/>
                <a:gd name="connsiteY22" fmla="*/ 827591 h 1492502"/>
                <a:gd name="connsiteX23" fmla="*/ 1474524 w 1541885"/>
                <a:gd name="connsiteY23" fmla="*/ 465641 h 1492502"/>
                <a:gd name="connsiteX24" fmla="*/ 1394514 w 1541885"/>
                <a:gd name="connsiteY24" fmla="*/ 183701 h 1492502"/>
                <a:gd name="connsiteX25" fmla="*/ 1198299 w 1541885"/>
                <a:gd name="connsiteY25" fmla="*/ 52256 h 1492502"/>
                <a:gd name="connsiteX26" fmla="*/ 1051614 w 1541885"/>
                <a:gd name="connsiteY26" fmla="*/ 21776 h 1492502"/>
                <a:gd name="connsiteX27" fmla="*/ 819204 w 1541885"/>
                <a:gd name="connsiteY27" fmla="*/ 821 h 1492502"/>
                <a:gd name="connsiteX28" fmla="*/ 388674 w 1541885"/>
                <a:gd name="connsiteY28" fmla="*/ 50351 h 1492502"/>
                <a:gd name="connsiteX29" fmla="*/ 83874 w 1541885"/>
                <a:gd name="connsiteY29" fmla="*/ 358961 h 1492502"/>
                <a:gd name="connsiteX30" fmla="*/ 3864 w 1541885"/>
                <a:gd name="connsiteY30" fmla="*/ 646616 h 1492502"/>
                <a:gd name="connsiteX0" fmla="*/ 3864 w 1541885"/>
                <a:gd name="connsiteY0" fmla="*/ 647250 h 1493136"/>
                <a:gd name="connsiteX1" fmla="*/ 41964 w 1541885"/>
                <a:gd name="connsiteY1" fmla="*/ 814890 h 1493136"/>
                <a:gd name="connsiteX2" fmla="*/ 34344 w 1541885"/>
                <a:gd name="connsiteY2" fmla="*/ 854895 h 1493136"/>
                <a:gd name="connsiteX3" fmla="*/ 5769 w 1541885"/>
                <a:gd name="connsiteY3" fmla="*/ 872040 h 1493136"/>
                <a:gd name="connsiteX4" fmla="*/ 5769 w 1541885"/>
                <a:gd name="connsiteY4" fmla="*/ 974910 h 1493136"/>
                <a:gd name="connsiteX5" fmla="*/ 66729 w 1541885"/>
                <a:gd name="connsiteY5" fmla="*/ 1089210 h 1493136"/>
                <a:gd name="connsiteX6" fmla="*/ 110544 w 1541885"/>
                <a:gd name="connsiteY6" fmla="*/ 1127310 h 1493136"/>
                <a:gd name="connsiteX7" fmla="*/ 95304 w 1541885"/>
                <a:gd name="connsiteY7" fmla="*/ 1249230 h 1493136"/>
                <a:gd name="connsiteX8" fmla="*/ 127689 w 1541885"/>
                <a:gd name="connsiteY8" fmla="*/ 1340670 h 1493136"/>
                <a:gd name="connsiteX9" fmla="*/ 222939 w 1541885"/>
                <a:gd name="connsiteY9" fmla="*/ 1405440 h 1493136"/>
                <a:gd name="connsiteX10" fmla="*/ 405819 w 1541885"/>
                <a:gd name="connsiteY10" fmla="*/ 1462590 h 1493136"/>
                <a:gd name="connsiteX11" fmla="*/ 664899 w 1541885"/>
                <a:gd name="connsiteY11" fmla="*/ 1493070 h 1493136"/>
                <a:gd name="connsiteX12" fmla="*/ 899214 w 1541885"/>
                <a:gd name="connsiteY12" fmla="*/ 1454970 h 1493136"/>
                <a:gd name="connsiteX13" fmla="*/ 1122099 w 1541885"/>
                <a:gd name="connsiteY13" fmla="*/ 1371150 h 1493136"/>
                <a:gd name="connsiteX14" fmla="*/ 1272594 w 1541885"/>
                <a:gd name="connsiteY14" fmla="*/ 1237800 h 1493136"/>
                <a:gd name="connsiteX15" fmla="*/ 1308789 w 1541885"/>
                <a:gd name="connsiteY15" fmla="*/ 1262565 h 1493136"/>
                <a:gd name="connsiteX16" fmla="*/ 1407849 w 1541885"/>
                <a:gd name="connsiteY16" fmla="*/ 1245420 h 1493136"/>
                <a:gd name="connsiteX17" fmla="*/ 1476429 w 1541885"/>
                <a:gd name="connsiteY17" fmla="*/ 1171125 h 1493136"/>
                <a:gd name="connsiteX18" fmla="*/ 1535484 w 1541885"/>
                <a:gd name="connsiteY18" fmla="*/ 1073970 h 1493136"/>
                <a:gd name="connsiteX19" fmla="*/ 1529769 w 1541885"/>
                <a:gd name="connsiteY19" fmla="*/ 965385 h 1493136"/>
                <a:gd name="connsiteX20" fmla="*/ 1457379 w 1541885"/>
                <a:gd name="connsiteY20" fmla="*/ 891090 h 1493136"/>
                <a:gd name="connsiteX21" fmla="*/ 1392609 w 1541885"/>
                <a:gd name="connsiteY21" fmla="*/ 892995 h 1493136"/>
                <a:gd name="connsiteX22" fmla="*/ 1417374 w 1541885"/>
                <a:gd name="connsiteY22" fmla="*/ 828225 h 1493136"/>
                <a:gd name="connsiteX23" fmla="*/ 1474524 w 1541885"/>
                <a:gd name="connsiteY23" fmla="*/ 466275 h 1493136"/>
                <a:gd name="connsiteX24" fmla="*/ 1394514 w 1541885"/>
                <a:gd name="connsiteY24" fmla="*/ 184335 h 1493136"/>
                <a:gd name="connsiteX25" fmla="*/ 1198299 w 1541885"/>
                <a:gd name="connsiteY25" fmla="*/ 52890 h 1493136"/>
                <a:gd name="connsiteX26" fmla="*/ 1055424 w 1541885"/>
                <a:gd name="connsiteY26" fmla="*/ 16695 h 1493136"/>
                <a:gd name="connsiteX27" fmla="*/ 819204 w 1541885"/>
                <a:gd name="connsiteY27" fmla="*/ 1455 h 1493136"/>
                <a:gd name="connsiteX28" fmla="*/ 388674 w 1541885"/>
                <a:gd name="connsiteY28" fmla="*/ 50985 h 1493136"/>
                <a:gd name="connsiteX29" fmla="*/ 83874 w 1541885"/>
                <a:gd name="connsiteY29" fmla="*/ 359595 h 1493136"/>
                <a:gd name="connsiteX30" fmla="*/ 3864 w 1541885"/>
                <a:gd name="connsiteY30" fmla="*/ 647250 h 1493136"/>
                <a:gd name="connsiteX0" fmla="*/ 3864 w 1541885"/>
                <a:gd name="connsiteY0" fmla="*/ 647354 h 1493240"/>
                <a:gd name="connsiteX1" fmla="*/ 41964 w 1541885"/>
                <a:gd name="connsiteY1" fmla="*/ 814994 h 1493240"/>
                <a:gd name="connsiteX2" fmla="*/ 34344 w 1541885"/>
                <a:gd name="connsiteY2" fmla="*/ 854999 h 1493240"/>
                <a:gd name="connsiteX3" fmla="*/ 5769 w 1541885"/>
                <a:gd name="connsiteY3" fmla="*/ 872144 h 1493240"/>
                <a:gd name="connsiteX4" fmla="*/ 5769 w 1541885"/>
                <a:gd name="connsiteY4" fmla="*/ 975014 h 1493240"/>
                <a:gd name="connsiteX5" fmla="*/ 66729 w 1541885"/>
                <a:gd name="connsiteY5" fmla="*/ 1089314 h 1493240"/>
                <a:gd name="connsiteX6" fmla="*/ 110544 w 1541885"/>
                <a:gd name="connsiteY6" fmla="*/ 1127414 h 1493240"/>
                <a:gd name="connsiteX7" fmla="*/ 95304 w 1541885"/>
                <a:gd name="connsiteY7" fmla="*/ 1249334 h 1493240"/>
                <a:gd name="connsiteX8" fmla="*/ 127689 w 1541885"/>
                <a:gd name="connsiteY8" fmla="*/ 1340774 h 1493240"/>
                <a:gd name="connsiteX9" fmla="*/ 222939 w 1541885"/>
                <a:gd name="connsiteY9" fmla="*/ 1405544 h 1493240"/>
                <a:gd name="connsiteX10" fmla="*/ 405819 w 1541885"/>
                <a:gd name="connsiteY10" fmla="*/ 1462694 h 1493240"/>
                <a:gd name="connsiteX11" fmla="*/ 664899 w 1541885"/>
                <a:gd name="connsiteY11" fmla="*/ 1493174 h 1493240"/>
                <a:gd name="connsiteX12" fmla="*/ 899214 w 1541885"/>
                <a:gd name="connsiteY12" fmla="*/ 1455074 h 1493240"/>
                <a:gd name="connsiteX13" fmla="*/ 1122099 w 1541885"/>
                <a:gd name="connsiteY13" fmla="*/ 1371254 h 1493240"/>
                <a:gd name="connsiteX14" fmla="*/ 1272594 w 1541885"/>
                <a:gd name="connsiteY14" fmla="*/ 1237904 h 1493240"/>
                <a:gd name="connsiteX15" fmla="*/ 1308789 w 1541885"/>
                <a:gd name="connsiteY15" fmla="*/ 1262669 h 1493240"/>
                <a:gd name="connsiteX16" fmla="*/ 1407849 w 1541885"/>
                <a:gd name="connsiteY16" fmla="*/ 1245524 h 1493240"/>
                <a:gd name="connsiteX17" fmla="*/ 1476429 w 1541885"/>
                <a:gd name="connsiteY17" fmla="*/ 1171229 h 1493240"/>
                <a:gd name="connsiteX18" fmla="*/ 1535484 w 1541885"/>
                <a:gd name="connsiteY18" fmla="*/ 1074074 h 1493240"/>
                <a:gd name="connsiteX19" fmla="*/ 1529769 w 1541885"/>
                <a:gd name="connsiteY19" fmla="*/ 965489 h 1493240"/>
                <a:gd name="connsiteX20" fmla="*/ 1457379 w 1541885"/>
                <a:gd name="connsiteY20" fmla="*/ 891194 h 1493240"/>
                <a:gd name="connsiteX21" fmla="*/ 1392609 w 1541885"/>
                <a:gd name="connsiteY21" fmla="*/ 893099 h 1493240"/>
                <a:gd name="connsiteX22" fmla="*/ 1417374 w 1541885"/>
                <a:gd name="connsiteY22" fmla="*/ 828329 h 1493240"/>
                <a:gd name="connsiteX23" fmla="*/ 1474524 w 1541885"/>
                <a:gd name="connsiteY23" fmla="*/ 466379 h 1493240"/>
                <a:gd name="connsiteX24" fmla="*/ 1394514 w 1541885"/>
                <a:gd name="connsiteY24" fmla="*/ 184439 h 1493240"/>
                <a:gd name="connsiteX25" fmla="*/ 1234494 w 1541885"/>
                <a:gd name="connsiteY25" fmla="*/ 60614 h 1493240"/>
                <a:gd name="connsiteX26" fmla="*/ 1055424 w 1541885"/>
                <a:gd name="connsiteY26" fmla="*/ 16799 h 1493240"/>
                <a:gd name="connsiteX27" fmla="*/ 819204 w 1541885"/>
                <a:gd name="connsiteY27" fmla="*/ 1559 h 1493240"/>
                <a:gd name="connsiteX28" fmla="*/ 388674 w 1541885"/>
                <a:gd name="connsiteY28" fmla="*/ 51089 h 1493240"/>
                <a:gd name="connsiteX29" fmla="*/ 83874 w 1541885"/>
                <a:gd name="connsiteY29" fmla="*/ 359699 h 1493240"/>
                <a:gd name="connsiteX30" fmla="*/ 3864 w 1541885"/>
                <a:gd name="connsiteY30" fmla="*/ 647354 h 1493240"/>
                <a:gd name="connsiteX0" fmla="*/ 3864 w 1541885"/>
                <a:gd name="connsiteY0" fmla="*/ 660052 h 1505938"/>
                <a:gd name="connsiteX1" fmla="*/ 41964 w 1541885"/>
                <a:gd name="connsiteY1" fmla="*/ 827692 h 1505938"/>
                <a:gd name="connsiteX2" fmla="*/ 34344 w 1541885"/>
                <a:gd name="connsiteY2" fmla="*/ 867697 h 1505938"/>
                <a:gd name="connsiteX3" fmla="*/ 5769 w 1541885"/>
                <a:gd name="connsiteY3" fmla="*/ 884842 h 1505938"/>
                <a:gd name="connsiteX4" fmla="*/ 5769 w 1541885"/>
                <a:gd name="connsiteY4" fmla="*/ 987712 h 1505938"/>
                <a:gd name="connsiteX5" fmla="*/ 66729 w 1541885"/>
                <a:gd name="connsiteY5" fmla="*/ 1102012 h 1505938"/>
                <a:gd name="connsiteX6" fmla="*/ 110544 w 1541885"/>
                <a:gd name="connsiteY6" fmla="*/ 1140112 h 1505938"/>
                <a:gd name="connsiteX7" fmla="*/ 95304 w 1541885"/>
                <a:gd name="connsiteY7" fmla="*/ 1262032 h 1505938"/>
                <a:gd name="connsiteX8" fmla="*/ 127689 w 1541885"/>
                <a:gd name="connsiteY8" fmla="*/ 1353472 h 1505938"/>
                <a:gd name="connsiteX9" fmla="*/ 222939 w 1541885"/>
                <a:gd name="connsiteY9" fmla="*/ 1418242 h 1505938"/>
                <a:gd name="connsiteX10" fmla="*/ 405819 w 1541885"/>
                <a:gd name="connsiteY10" fmla="*/ 1475392 h 1505938"/>
                <a:gd name="connsiteX11" fmla="*/ 664899 w 1541885"/>
                <a:gd name="connsiteY11" fmla="*/ 1505872 h 1505938"/>
                <a:gd name="connsiteX12" fmla="*/ 899214 w 1541885"/>
                <a:gd name="connsiteY12" fmla="*/ 1467772 h 1505938"/>
                <a:gd name="connsiteX13" fmla="*/ 1122099 w 1541885"/>
                <a:gd name="connsiteY13" fmla="*/ 1383952 h 1505938"/>
                <a:gd name="connsiteX14" fmla="*/ 1272594 w 1541885"/>
                <a:gd name="connsiteY14" fmla="*/ 1250602 h 1505938"/>
                <a:gd name="connsiteX15" fmla="*/ 1308789 w 1541885"/>
                <a:gd name="connsiteY15" fmla="*/ 1275367 h 1505938"/>
                <a:gd name="connsiteX16" fmla="*/ 1407849 w 1541885"/>
                <a:gd name="connsiteY16" fmla="*/ 1258222 h 1505938"/>
                <a:gd name="connsiteX17" fmla="*/ 1476429 w 1541885"/>
                <a:gd name="connsiteY17" fmla="*/ 1183927 h 1505938"/>
                <a:gd name="connsiteX18" fmla="*/ 1535484 w 1541885"/>
                <a:gd name="connsiteY18" fmla="*/ 1086772 h 1505938"/>
                <a:gd name="connsiteX19" fmla="*/ 1529769 w 1541885"/>
                <a:gd name="connsiteY19" fmla="*/ 978187 h 1505938"/>
                <a:gd name="connsiteX20" fmla="*/ 1457379 w 1541885"/>
                <a:gd name="connsiteY20" fmla="*/ 903892 h 1505938"/>
                <a:gd name="connsiteX21" fmla="*/ 1392609 w 1541885"/>
                <a:gd name="connsiteY21" fmla="*/ 905797 h 1505938"/>
                <a:gd name="connsiteX22" fmla="*/ 1417374 w 1541885"/>
                <a:gd name="connsiteY22" fmla="*/ 841027 h 1505938"/>
                <a:gd name="connsiteX23" fmla="*/ 1474524 w 1541885"/>
                <a:gd name="connsiteY23" fmla="*/ 479077 h 1505938"/>
                <a:gd name="connsiteX24" fmla="*/ 1394514 w 1541885"/>
                <a:gd name="connsiteY24" fmla="*/ 197137 h 1505938"/>
                <a:gd name="connsiteX25" fmla="*/ 1234494 w 1541885"/>
                <a:gd name="connsiteY25" fmla="*/ 73312 h 1505938"/>
                <a:gd name="connsiteX26" fmla="*/ 1055424 w 1541885"/>
                <a:gd name="connsiteY26" fmla="*/ 29497 h 1505938"/>
                <a:gd name="connsiteX27" fmla="*/ 784914 w 1541885"/>
                <a:gd name="connsiteY27" fmla="*/ 922 h 1505938"/>
                <a:gd name="connsiteX28" fmla="*/ 388674 w 1541885"/>
                <a:gd name="connsiteY28" fmla="*/ 63787 h 1505938"/>
                <a:gd name="connsiteX29" fmla="*/ 83874 w 1541885"/>
                <a:gd name="connsiteY29" fmla="*/ 372397 h 1505938"/>
                <a:gd name="connsiteX30" fmla="*/ 3864 w 1541885"/>
                <a:gd name="connsiteY30" fmla="*/ 660052 h 1505938"/>
                <a:gd name="connsiteX0" fmla="*/ 3864 w 1541885"/>
                <a:gd name="connsiteY0" fmla="*/ 660052 h 1505938"/>
                <a:gd name="connsiteX1" fmla="*/ 41964 w 1541885"/>
                <a:gd name="connsiteY1" fmla="*/ 827692 h 1505938"/>
                <a:gd name="connsiteX2" fmla="*/ 34344 w 1541885"/>
                <a:gd name="connsiteY2" fmla="*/ 867697 h 1505938"/>
                <a:gd name="connsiteX3" fmla="*/ 5769 w 1541885"/>
                <a:gd name="connsiteY3" fmla="*/ 884842 h 1505938"/>
                <a:gd name="connsiteX4" fmla="*/ 5769 w 1541885"/>
                <a:gd name="connsiteY4" fmla="*/ 987712 h 1505938"/>
                <a:gd name="connsiteX5" fmla="*/ 66729 w 1541885"/>
                <a:gd name="connsiteY5" fmla="*/ 1102012 h 1505938"/>
                <a:gd name="connsiteX6" fmla="*/ 110544 w 1541885"/>
                <a:gd name="connsiteY6" fmla="*/ 1140112 h 1505938"/>
                <a:gd name="connsiteX7" fmla="*/ 95304 w 1541885"/>
                <a:gd name="connsiteY7" fmla="*/ 1262032 h 1505938"/>
                <a:gd name="connsiteX8" fmla="*/ 127689 w 1541885"/>
                <a:gd name="connsiteY8" fmla="*/ 1353472 h 1505938"/>
                <a:gd name="connsiteX9" fmla="*/ 222939 w 1541885"/>
                <a:gd name="connsiteY9" fmla="*/ 1418242 h 1505938"/>
                <a:gd name="connsiteX10" fmla="*/ 405819 w 1541885"/>
                <a:gd name="connsiteY10" fmla="*/ 1475392 h 1505938"/>
                <a:gd name="connsiteX11" fmla="*/ 664899 w 1541885"/>
                <a:gd name="connsiteY11" fmla="*/ 1505872 h 1505938"/>
                <a:gd name="connsiteX12" fmla="*/ 899214 w 1541885"/>
                <a:gd name="connsiteY12" fmla="*/ 1467772 h 1505938"/>
                <a:gd name="connsiteX13" fmla="*/ 1122099 w 1541885"/>
                <a:gd name="connsiteY13" fmla="*/ 1383952 h 1505938"/>
                <a:gd name="connsiteX14" fmla="*/ 1272594 w 1541885"/>
                <a:gd name="connsiteY14" fmla="*/ 1250602 h 1505938"/>
                <a:gd name="connsiteX15" fmla="*/ 1308789 w 1541885"/>
                <a:gd name="connsiteY15" fmla="*/ 1275367 h 1505938"/>
                <a:gd name="connsiteX16" fmla="*/ 1407849 w 1541885"/>
                <a:gd name="connsiteY16" fmla="*/ 1258222 h 1505938"/>
                <a:gd name="connsiteX17" fmla="*/ 1476429 w 1541885"/>
                <a:gd name="connsiteY17" fmla="*/ 1183927 h 1505938"/>
                <a:gd name="connsiteX18" fmla="*/ 1535484 w 1541885"/>
                <a:gd name="connsiteY18" fmla="*/ 1086772 h 1505938"/>
                <a:gd name="connsiteX19" fmla="*/ 1529769 w 1541885"/>
                <a:gd name="connsiteY19" fmla="*/ 978187 h 1505938"/>
                <a:gd name="connsiteX20" fmla="*/ 1457379 w 1541885"/>
                <a:gd name="connsiteY20" fmla="*/ 903892 h 1505938"/>
                <a:gd name="connsiteX21" fmla="*/ 1392609 w 1541885"/>
                <a:gd name="connsiteY21" fmla="*/ 905797 h 1505938"/>
                <a:gd name="connsiteX22" fmla="*/ 1417374 w 1541885"/>
                <a:gd name="connsiteY22" fmla="*/ 841027 h 1505938"/>
                <a:gd name="connsiteX23" fmla="*/ 1474524 w 1541885"/>
                <a:gd name="connsiteY23" fmla="*/ 479077 h 1505938"/>
                <a:gd name="connsiteX24" fmla="*/ 1396419 w 1541885"/>
                <a:gd name="connsiteY24" fmla="*/ 216187 h 1505938"/>
                <a:gd name="connsiteX25" fmla="*/ 1234494 w 1541885"/>
                <a:gd name="connsiteY25" fmla="*/ 73312 h 1505938"/>
                <a:gd name="connsiteX26" fmla="*/ 1055424 w 1541885"/>
                <a:gd name="connsiteY26" fmla="*/ 29497 h 1505938"/>
                <a:gd name="connsiteX27" fmla="*/ 784914 w 1541885"/>
                <a:gd name="connsiteY27" fmla="*/ 922 h 1505938"/>
                <a:gd name="connsiteX28" fmla="*/ 388674 w 1541885"/>
                <a:gd name="connsiteY28" fmla="*/ 63787 h 1505938"/>
                <a:gd name="connsiteX29" fmla="*/ 83874 w 1541885"/>
                <a:gd name="connsiteY29" fmla="*/ 372397 h 1505938"/>
                <a:gd name="connsiteX30" fmla="*/ 3864 w 1541885"/>
                <a:gd name="connsiteY30" fmla="*/ 660052 h 1505938"/>
                <a:gd name="connsiteX0" fmla="*/ 3864 w 1541885"/>
                <a:gd name="connsiteY0" fmla="*/ 660107 h 1505993"/>
                <a:gd name="connsiteX1" fmla="*/ 41964 w 1541885"/>
                <a:gd name="connsiteY1" fmla="*/ 827747 h 1505993"/>
                <a:gd name="connsiteX2" fmla="*/ 34344 w 1541885"/>
                <a:gd name="connsiteY2" fmla="*/ 867752 h 1505993"/>
                <a:gd name="connsiteX3" fmla="*/ 5769 w 1541885"/>
                <a:gd name="connsiteY3" fmla="*/ 884897 h 1505993"/>
                <a:gd name="connsiteX4" fmla="*/ 5769 w 1541885"/>
                <a:gd name="connsiteY4" fmla="*/ 987767 h 1505993"/>
                <a:gd name="connsiteX5" fmla="*/ 66729 w 1541885"/>
                <a:gd name="connsiteY5" fmla="*/ 1102067 h 1505993"/>
                <a:gd name="connsiteX6" fmla="*/ 110544 w 1541885"/>
                <a:gd name="connsiteY6" fmla="*/ 1140167 h 1505993"/>
                <a:gd name="connsiteX7" fmla="*/ 95304 w 1541885"/>
                <a:gd name="connsiteY7" fmla="*/ 1262087 h 1505993"/>
                <a:gd name="connsiteX8" fmla="*/ 127689 w 1541885"/>
                <a:gd name="connsiteY8" fmla="*/ 1353527 h 1505993"/>
                <a:gd name="connsiteX9" fmla="*/ 222939 w 1541885"/>
                <a:gd name="connsiteY9" fmla="*/ 1418297 h 1505993"/>
                <a:gd name="connsiteX10" fmla="*/ 405819 w 1541885"/>
                <a:gd name="connsiteY10" fmla="*/ 1475447 h 1505993"/>
                <a:gd name="connsiteX11" fmla="*/ 664899 w 1541885"/>
                <a:gd name="connsiteY11" fmla="*/ 1505927 h 1505993"/>
                <a:gd name="connsiteX12" fmla="*/ 899214 w 1541885"/>
                <a:gd name="connsiteY12" fmla="*/ 1467827 h 1505993"/>
                <a:gd name="connsiteX13" fmla="*/ 1122099 w 1541885"/>
                <a:gd name="connsiteY13" fmla="*/ 1384007 h 1505993"/>
                <a:gd name="connsiteX14" fmla="*/ 1272594 w 1541885"/>
                <a:gd name="connsiteY14" fmla="*/ 1250657 h 1505993"/>
                <a:gd name="connsiteX15" fmla="*/ 1308789 w 1541885"/>
                <a:gd name="connsiteY15" fmla="*/ 1275422 h 1505993"/>
                <a:gd name="connsiteX16" fmla="*/ 1407849 w 1541885"/>
                <a:gd name="connsiteY16" fmla="*/ 1258277 h 1505993"/>
                <a:gd name="connsiteX17" fmla="*/ 1476429 w 1541885"/>
                <a:gd name="connsiteY17" fmla="*/ 1183982 h 1505993"/>
                <a:gd name="connsiteX18" fmla="*/ 1535484 w 1541885"/>
                <a:gd name="connsiteY18" fmla="*/ 1086827 h 1505993"/>
                <a:gd name="connsiteX19" fmla="*/ 1529769 w 1541885"/>
                <a:gd name="connsiteY19" fmla="*/ 978242 h 1505993"/>
                <a:gd name="connsiteX20" fmla="*/ 1457379 w 1541885"/>
                <a:gd name="connsiteY20" fmla="*/ 903947 h 1505993"/>
                <a:gd name="connsiteX21" fmla="*/ 1392609 w 1541885"/>
                <a:gd name="connsiteY21" fmla="*/ 905852 h 1505993"/>
                <a:gd name="connsiteX22" fmla="*/ 1417374 w 1541885"/>
                <a:gd name="connsiteY22" fmla="*/ 841082 h 1505993"/>
                <a:gd name="connsiteX23" fmla="*/ 1474524 w 1541885"/>
                <a:gd name="connsiteY23" fmla="*/ 479132 h 1505993"/>
                <a:gd name="connsiteX24" fmla="*/ 1396419 w 1541885"/>
                <a:gd name="connsiteY24" fmla="*/ 216242 h 1505993"/>
                <a:gd name="connsiteX25" fmla="*/ 1230684 w 1541885"/>
                <a:gd name="connsiteY25" fmla="*/ 82892 h 1505993"/>
                <a:gd name="connsiteX26" fmla="*/ 1055424 w 1541885"/>
                <a:gd name="connsiteY26" fmla="*/ 29552 h 1505993"/>
                <a:gd name="connsiteX27" fmla="*/ 784914 w 1541885"/>
                <a:gd name="connsiteY27" fmla="*/ 977 h 1505993"/>
                <a:gd name="connsiteX28" fmla="*/ 388674 w 1541885"/>
                <a:gd name="connsiteY28" fmla="*/ 63842 h 1505993"/>
                <a:gd name="connsiteX29" fmla="*/ 83874 w 1541885"/>
                <a:gd name="connsiteY29" fmla="*/ 372452 h 1505993"/>
                <a:gd name="connsiteX30" fmla="*/ 3864 w 1541885"/>
                <a:gd name="connsiteY30" fmla="*/ 660107 h 1505993"/>
                <a:gd name="connsiteX0" fmla="*/ 3864 w 1541885"/>
                <a:gd name="connsiteY0" fmla="*/ 660701 h 1506587"/>
                <a:gd name="connsiteX1" fmla="*/ 41964 w 1541885"/>
                <a:gd name="connsiteY1" fmla="*/ 828341 h 1506587"/>
                <a:gd name="connsiteX2" fmla="*/ 34344 w 1541885"/>
                <a:gd name="connsiteY2" fmla="*/ 868346 h 1506587"/>
                <a:gd name="connsiteX3" fmla="*/ 5769 w 1541885"/>
                <a:gd name="connsiteY3" fmla="*/ 885491 h 1506587"/>
                <a:gd name="connsiteX4" fmla="*/ 5769 w 1541885"/>
                <a:gd name="connsiteY4" fmla="*/ 988361 h 1506587"/>
                <a:gd name="connsiteX5" fmla="*/ 66729 w 1541885"/>
                <a:gd name="connsiteY5" fmla="*/ 1102661 h 1506587"/>
                <a:gd name="connsiteX6" fmla="*/ 110544 w 1541885"/>
                <a:gd name="connsiteY6" fmla="*/ 1140761 h 1506587"/>
                <a:gd name="connsiteX7" fmla="*/ 95304 w 1541885"/>
                <a:gd name="connsiteY7" fmla="*/ 1262681 h 1506587"/>
                <a:gd name="connsiteX8" fmla="*/ 127689 w 1541885"/>
                <a:gd name="connsiteY8" fmla="*/ 1354121 h 1506587"/>
                <a:gd name="connsiteX9" fmla="*/ 222939 w 1541885"/>
                <a:gd name="connsiteY9" fmla="*/ 1418891 h 1506587"/>
                <a:gd name="connsiteX10" fmla="*/ 405819 w 1541885"/>
                <a:gd name="connsiteY10" fmla="*/ 1476041 h 1506587"/>
                <a:gd name="connsiteX11" fmla="*/ 664899 w 1541885"/>
                <a:gd name="connsiteY11" fmla="*/ 1506521 h 1506587"/>
                <a:gd name="connsiteX12" fmla="*/ 899214 w 1541885"/>
                <a:gd name="connsiteY12" fmla="*/ 1468421 h 1506587"/>
                <a:gd name="connsiteX13" fmla="*/ 1122099 w 1541885"/>
                <a:gd name="connsiteY13" fmla="*/ 1384601 h 1506587"/>
                <a:gd name="connsiteX14" fmla="*/ 1272594 w 1541885"/>
                <a:gd name="connsiteY14" fmla="*/ 1251251 h 1506587"/>
                <a:gd name="connsiteX15" fmla="*/ 1308789 w 1541885"/>
                <a:gd name="connsiteY15" fmla="*/ 1276016 h 1506587"/>
                <a:gd name="connsiteX16" fmla="*/ 1407849 w 1541885"/>
                <a:gd name="connsiteY16" fmla="*/ 1258871 h 1506587"/>
                <a:gd name="connsiteX17" fmla="*/ 1476429 w 1541885"/>
                <a:gd name="connsiteY17" fmla="*/ 1184576 h 1506587"/>
                <a:gd name="connsiteX18" fmla="*/ 1535484 w 1541885"/>
                <a:gd name="connsiteY18" fmla="*/ 1087421 h 1506587"/>
                <a:gd name="connsiteX19" fmla="*/ 1529769 w 1541885"/>
                <a:gd name="connsiteY19" fmla="*/ 978836 h 1506587"/>
                <a:gd name="connsiteX20" fmla="*/ 1457379 w 1541885"/>
                <a:gd name="connsiteY20" fmla="*/ 904541 h 1506587"/>
                <a:gd name="connsiteX21" fmla="*/ 1392609 w 1541885"/>
                <a:gd name="connsiteY21" fmla="*/ 906446 h 1506587"/>
                <a:gd name="connsiteX22" fmla="*/ 1417374 w 1541885"/>
                <a:gd name="connsiteY22" fmla="*/ 841676 h 1506587"/>
                <a:gd name="connsiteX23" fmla="*/ 1474524 w 1541885"/>
                <a:gd name="connsiteY23" fmla="*/ 479726 h 1506587"/>
                <a:gd name="connsiteX24" fmla="*/ 1396419 w 1541885"/>
                <a:gd name="connsiteY24" fmla="*/ 216836 h 1506587"/>
                <a:gd name="connsiteX25" fmla="*/ 1230684 w 1541885"/>
                <a:gd name="connsiteY25" fmla="*/ 83486 h 1506587"/>
                <a:gd name="connsiteX26" fmla="*/ 1055424 w 1541885"/>
                <a:gd name="connsiteY26" fmla="*/ 24431 h 1506587"/>
                <a:gd name="connsiteX27" fmla="*/ 784914 w 1541885"/>
                <a:gd name="connsiteY27" fmla="*/ 1571 h 1506587"/>
                <a:gd name="connsiteX28" fmla="*/ 388674 w 1541885"/>
                <a:gd name="connsiteY28" fmla="*/ 64436 h 1506587"/>
                <a:gd name="connsiteX29" fmla="*/ 83874 w 1541885"/>
                <a:gd name="connsiteY29" fmla="*/ 373046 h 1506587"/>
                <a:gd name="connsiteX30" fmla="*/ 3864 w 1541885"/>
                <a:gd name="connsiteY30" fmla="*/ 660701 h 1506587"/>
                <a:gd name="connsiteX0" fmla="*/ 3864 w 1541885"/>
                <a:gd name="connsiteY0" fmla="*/ 661966 h 1507852"/>
                <a:gd name="connsiteX1" fmla="*/ 41964 w 1541885"/>
                <a:gd name="connsiteY1" fmla="*/ 829606 h 1507852"/>
                <a:gd name="connsiteX2" fmla="*/ 34344 w 1541885"/>
                <a:gd name="connsiteY2" fmla="*/ 869611 h 1507852"/>
                <a:gd name="connsiteX3" fmla="*/ 5769 w 1541885"/>
                <a:gd name="connsiteY3" fmla="*/ 886756 h 1507852"/>
                <a:gd name="connsiteX4" fmla="*/ 5769 w 1541885"/>
                <a:gd name="connsiteY4" fmla="*/ 989626 h 1507852"/>
                <a:gd name="connsiteX5" fmla="*/ 66729 w 1541885"/>
                <a:gd name="connsiteY5" fmla="*/ 1103926 h 1507852"/>
                <a:gd name="connsiteX6" fmla="*/ 110544 w 1541885"/>
                <a:gd name="connsiteY6" fmla="*/ 1142026 h 1507852"/>
                <a:gd name="connsiteX7" fmla="*/ 95304 w 1541885"/>
                <a:gd name="connsiteY7" fmla="*/ 1263946 h 1507852"/>
                <a:gd name="connsiteX8" fmla="*/ 127689 w 1541885"/>
                <a:gd name="connsiteY8" fmla="*/ 1355386 h 1507852"/>
                <a:gd name="connsiteX9" fmla="*/ 222939 w 1541885"/>
                <a:gd name="connsiteY9" fmla="*/ 1420156 h 1507852"/>
                <a:gd name="connsiteX10" fmla="*/ 405819 w 1541885"/>
                <a:gd name="connsiteY10" fmla="*/ 1477306 h 1507852"/>
                <a:gd name="connsiteX11" fmla="*/ 664899 w 1541885"/>
                <a:gd name="connsiteY11" fmla="*/ 1507786 h 1507852"/>
                <a:gd name="connsiteX12" fmla="*/ 899214 w 1541885"/>
                <a:gd name="connsiteY12" fmla="*/ 1469686 h 1507852"/>
                <a:gd name="connsiteX13" fmla="*/ 1122099 w 1541885"/>
                <a:gd name="connsiteY13" fmla="*/ 1385866 h 1507852"/>
                <a:gd name="connsiteX14" fmla="*/ 1272594 w 1541885"/>
                <a:gd name="connsiteY14" fmla="*/ 1252516 h 1507852"/>
                <a:gd name="connsiteX15" fmla="*/ 1308789 w 1541885"/>
                <a:gd name="connsiteY15" fmla="*/ 1277281 h 1507852"/>
                <a:gd name="connsiteX16" fmla="*/ 1407849 w 1541885"/>
                <a:gd name="connsiteY16" fmla="*/ 1260136 h 1507852"/>
                <a:gd name="connsiteX17" fmla="*/ 1476429 w 1541885"/>
                <a:gd name="connsiteY17" fmla="*/ 1185841 h 1507852"/>
                <a:gd name="connsiteX18" fmla="*/ 1535484 w 1541885"/>
                <a:gd name="connsiteY18" fmla="*/ 1088686 h 1507852"/>
                <a:gd name="connsiteX19" fmla="*/ 1529769 w 1541885"/>
                <a:gd name="connsiteY19" fmla="*/ 980101 h 1507852"/>
                <a:gd name="connsiteX20" fmla="*/ 1457379 w 1541885"/>
                <a:gd name="connsiteY20" fmla="*/ 905806 h 1507852"/>
                <a:gd name="connsiteX21" fmla="*/ 1392609 w 1541885"/>
                <a:gd name="connsiteY21" fmla="*/ 907711 h 1507852"/>
                <a:gd name="connsiteX22" fmla="*/ 1417374 w 1541885"/>
                <a:gd name="connsiteY22" fmla="*/ 842941 h 1507852"/>
                <a:gd name="connsiteX23" fmla="*/ 1474524 w 1541885"/>
                <a:gd name="connsiteY23" fmla="*/ 480991 h 1507852"/>
                <a:gd name="connsiteX24" fmla="*/ 1396419 w 1541885"/>
                <a:gd name="connsiteY24" fmla="*/ 218101 h 1507852"/>
                <a:gd name="connsiteX25" fmla="*/ 1230684 w 1541885"/>
                <a:gd name="connsiteY25" fmla="*/ 84751 h 1507852"/>
                <a:gd name="connsiteX26" fmla="*/ 1055424 w 1541885"/>
                <a:gd name="connsiteY26" fmla="*/ 25696 h 1507852"/>
                <a:gd name="connsiteX27" fmla="*/ 784914 w 1541885"/>
                <a:gd name="connsiteY27" fmla="*/ 2836 h 1507852"/>
                <a:gd name="connsiteX28" fmla="*/ 358194 w 1541885"/>
                <a:gd name="connsiteY28" fmla="*/ 86656 h 1507852"/>
                <a:gd name="connsiteX29" fmla="*/ 83874 w 1541885"/>
                <a:gd name="connsiteY29" fmla="*/ 374311 h 1507852"/>
                <a:gd name="connsiteX30" fmla="*/ 3864 w 1541885"/>
                <a:gd name="connsiteY30" fmla="*/ 661966 h 1507852"/>
                <a:gd name="connsiteX0" fmla="*/ 3864 w 1541885"/>
                <a:gd name="connsiteY0" fmla="*/ 661966 h 1507852"/>
                <a:gd name="connsiteX1" fmla="*/ 41964 w 1541885"/>
                <a:gd name="connsiteY1" fmla="*/ 829606 h 1507852"/>
                <a:gd name="connsiteX2" fmla="*/ 34344 w 1541885"/>
                <a:gd name="connsiteY2" fmla="*/ 869611 h 1507852"/>
                <a:gd name="connsiteX3" fmla="*/ 5769 w 1541885"/>
                <a:gd name="connsiteY3" fmla="*/ 886756 h 1507852"/>
                <a:gd name="connsiteX4" fmla="*/ 5769 w 1541885"/>
                <a:gd name="connsiteY4" fmla="*/ 989626 h 1507852"/>
                <a:gd name="connsiteX5" fmla="*/ 66729 w 1541885"/>
                <a:gd name="connsiteY5" fmla="*/ 1103926 h 1507852"/>
                <a:gd name="connsiteX6" fmla="*/ 110544 w 1541885"/>
                <a:gd name="connsiteY6" fmla="*/ 1142026 h 1507852"/>
                <a:gd name="connsiteX7" fmla="*/ 95304 w 1541885"/>
                <a:gd name="connsiteY7" fmla="*/ 1263946 h 1507852"/>
                <a:gd name="connsiteX8" fmla="*/ 127689 w 1541885"/>
                <a:gd name="connsiteY8" fmla="*/ 1355386 h 1507852"/>
                <a:gd name="connsiteX9" fmla="*/ 222939 w 1541885"/>
                <a:gd name="connsiteY9" fmla="*/ 1420156 h 1507852"/>
                <a:gd name="connsiteX10" fmla="*/ 405819 w 1541885"/>
                <a:gd name="connsiteY10" fmla="*/ 1477306 h 1507852"/>
                <a:gd name="connsiteX11" fmla="*/ 664899 w 1541885"/>
                <a:gd name="connsiteY11" fmla="*/ 1507786 h 1507852"/>
                <a:gd name="connsiteX12" fmla="*/ 899214 w 1541885"/>
                <a:gd name="connsiteY12" fmla="*/ 1469686 h 1507852"/>
                <a:gd name="connsiteX13" fmla="*/ 1122099 w 1541885"/>
                <a:gd name="connsiteY13" fmla="*/ 1385866 h 1507852"/>
                <a:gd name="connsiteX14" fmla="*/ 1272594 w 1541885"/>
                <a:gd name="connsiteY14" fmla="*/ 1252516 h 1507852"/>
                <a:gd name="connsiteX15" fmla="*/ 1308789 w 1541885"/>
                <a:gd name="connsiteY15" fmla="*/ 1277281 h 1507852"/>
                <a:gd name="connsiteX16" fmla="*/ 1407849 w 1541885"/>
                <a:gd name="connsiteY16" fmla="*/ 1260136 h 1507852"/>
                <a:gd name="connsiteX17" fmla="*/ 1476429 w 1541885"/>
                <a:gd name="connsiteY17" fmla="*/ 1185841 h 1507852"/>
                <a:gd name="connsiteX18" fmla="*/ 1535484 w 1541885"/>
                <a:gd name="connsiteY18" fmla="*/ 1088686 h 1507852"/>
                <a:gd name="connsiteX19" fmla="*/ 1529769 w 1541885"/>
                <a:gd name="connsiteY19" fmla="*/ 980101 h 1507852"/>
                <a:gd name="connsiteX20" fmla="*/ 1457379 w 1541885"/>
                <a:gd name="connsiteY20" fmla="*/ 905806 h 1507852"/>
                <a:gd name="connsiteX21" fmla="*/ 1392609 w 1541885"/>
                <a:gd name="connsiteY21" fmla="*/ 907711 h 1507852"/>
                <a:gd name="connsiteX22" fmla="*/ 1417374 w 1541885"/>
                <a:gd name="connsiteY22" fmla="*/ 842941 h 1507852"/>
                <a:gd name="connsiteX23" fmla="*/ 1474524 w 1541885"/>
                <a:gd name="connsiteY23" fmla="*/ 480991 h 1507852"/>
                <a:gd name="connsiteX24" fmla="*/ 1396419 w 1541885"/>
                <a:gd name="connsiteY24" fmla="*/ 218101 h 1507852"/>
                <a:gd name="connsiteX25" fmla="*/ 1230684 w 1541885"/>
                <a:gd name="connsiteY25" fmla="*/ 84751 h 1507852"/>
                <a:gd name="connsiteX26" fmla="*/ 1055424 w 1541885"/>
                <a:gd name="connsiteY26" fmla="*/ 25696 h 1507852"/>
                <a:gd name="connsiteX27" fmla="*/ 714429 w 1541885"/>
                <a:gd name="connsiteY27" fmla="*/ 2836 h 1507852"/>
                <a:gd name="connsiteX28" fmla="*/ 358194 w 1541885"/>
                <a:gd name="connsiteY28" fmla="*/ 86656 h 1507852"/>
                <a:gd name="connsiteX29" fmla="*/ 83874 w 1541885"/>
                <a:gd name="connsiteY29" fmla="*/ 374311 h 1507852"/>
                <a:gd name="connsiteX30" fmla="*/ 3864 w 1541885"/>
                <a:gd name="connsiteY30" fmla="*/ 661966 h 1507852"/>
                <a:gd name="connsiteX0" fmla="*/ 3864 w 1541885"/>
                <a:gd name="connsiteY0" fmla="*/ 663510 h 1509396"/>
                <a:gd name="connsiteX1" fmla="*/ 41964 w 1541885"/>
                <a:gd name="connsiteY1" fmla="*/ 831150 h 1509396"/>
                <a:gd name="connsiteX2" fmla="*/ 34344 w 1541885"/>
                <a:gd name="connsiteY2" fmla="*/ 871155 h 1509396"/>
                <a:gd name="connsiteX3" fmla="*/ 5769 w 1541885"/>
                <a:gd name="connsiteY3" fmla="*/ 888300 h 1509396"/>
                <a:gd name="connsiteX4" fmla="*/ 5769 w 1541885"/>
                <a:gd name="connsiteY4" fmla="*/ 991170 h 1509396"/>
                <a:gd name="connsiteX5" fmla="*/ 66729 w 1541885"/>
                <a:gd name="connsiteY5" fmla="*/ 1105470 h 1509396"/>
                <a:gd name="connsiteX6" fmla="*/ 110544 w 1541885"/>
                <a:gd name="connsiteY6" fmla="*/ 1143570 h 1509396"/>
                <a:gd name="connsiteX7" fmla="*/ 95304 w 1541885"/>
                <a:gd name="connsiteY7" fmla="*/ 1265490 h 1509396"/>
                <a:gd name="connsiteX8" fmla="*/ 127689 w 1541885"/>
                <a:gd name="connsiteY8" fmla="*/ 1356930 h 1509396"/>
                <a:gd name="connsiteX9" fmla="*/ 222939 w 1541885"/>
                <a:gd name="connsiteY9" fmla="*/ 1421700 h 1509396"/>
                <a:gd name="connsiteX10" fmla="*/ 405819 w 1541885"/>
                <a:gd name="connsiteY10" fmla="*/ 1478850 h 1509396"/>
                <a:gd name="connsiteX11" fmla="*/ 664899 w 1541885"/>
                <a:gd name="connsiteY11" fmla="*/ 1509330 h 1509396"/>
                <a:gd name="connsiteX12" fmla="*/ 899214 w 1541885"/>
                <a:gd name="connsiteY12" fmla="*/ 1471230 h 1509396"/>
                <a:gd name="connsiteX13" fmla="*/ 1122099 w 1541885"/>
                <a:gd name="connsiteY13" fmla="*/ 1387410 h 1509396"/>
                <a:gd name="connsiteX14" fmla="*/ 1272594 w 1541885"/>
                <a:gd name="connsiteY14" fmla="*/ 1254060 h 1509396"/>
                <a:gd name="connsiteX15" fmla="*/ 1308789 w 1541885"/>
                <a:gd name="connsiteY15" fmla="*/ 1278825 h 1509396"/>
                <a:gd name="connsiteX16" fmla="*/ 1407849 w 1541885"/>
                <a:gd name="connsiteY16" fmla="*/ 1261680 h 1509396"/>
                <a:gd name="connsiteX17" fmla="*/ 1476429 w 1541885"/>
                <a:gd name="connsiteY17" fmla="*/ 1187385 h 1509396"/>
                <a:gd name="connsiteX18" fmla="*/ 1535484 w 1541885"/>
                <a:gd name="connsiteY18" fmla="*/ 1090230 h 1509396"/>
                <a:gd name="connsiteX19" fmla="*/ 1529769 w 1541885"/>
                <a:gd name="connsiteY19" fmla="*/ 981645 h 1509396"/>
                <a:gd name="connsiteX20" fmla="*/ 1457379 w 1541885"/>
                <a:gd name="connsiteY20" fmla="*/ 907350 h 1509396"/>
                <a:gd name="connsiteX21" fmla="*/ 1392609 w 1541885"/>
                <a:gd name="connsiteY21" fmla="*/ 909255 h 1509396"/>
                <a:gd name="connsiteX22" fmla="*/ 1417374 w 1541885"/>
                <a:gd name="connsiteY22" fmla="*/ 844485 h 1509396"/>
                <a:gd name="connsiteX23" fmla="*/ 1474524 w 1541885"/>
                <a:gd name="connsiteY23" fmla="*/ 482535 h 1509396"/>
                <a:gd name="connsiteX24" fmla="*/ 1396419 w 1541885"/>
                <a:gd name="connsiteY24" fmla="*/ 219645 h 1509396"/>
                <a:gd name="connsiteX25" fmla="*/ 1230684 w 1541885"/>
                <a:gd name="connsiteY25" fmla="*/ 86295 h 1509396"/>
                <a:gd name="connsiteX26" fmla="*/ 1034469 w 1541885"/>
                <a:gd name="connsiteY26" fmla="*/ 19620 h 1509396"/>
                <a:gd name="connsiteX27" fmla="*/ 714429 w 1541885"/>
                <a:gd name="connsiteY27" fmla="*/ 4380 h 1509396"/>
                <a:gd name="connsiteX28" fmla="*/ 358194 w 1541885"/>
                <a:gd name="connsiteY28" fmla="*/ 88200 h 1509396"/>
                <a:gd name="connsiteX29" fmla="*/ 83874 w 1541885"/>
                <a:gd name="connsiteY29" fmla="*/ 375855 h 1509396"/>
                <a:gd name="connsiteX30" fmla="*/ 3864 w 1541885"/>
                <a:gd name="connsiteY30" fmla="*/ 663510 h 1509396"/>
                <a:gd name="connsiteX0" fmla="*/ 3864 w 1541885"/>
                <a:gd name="connsiteY0" fmla="*/ 663510 h 1509396"/>
                <a:gd name="connsiteX1" fmla="*/ 41964 w 1541885"/>
                <a:gd name="connsiteY1" fmla="*/ 831150 h 1509396"/>
                <a:gd name="connsiteX2" fmla="*/ 34344 w 1541885"/>
                <a:gd name="connsiteY2" fmla="*/ 871155 h 1509396"/>
                <a:gd name="connsiteX3" fmla="*/ 5769 w 1541885"/>
                <a:gd name="connsiteY3" fmla="*/ 888300 h 1509396"/>
                <a:gd name="connsiteX4" fmla="*/ 5769 w 1541885"/>
                <a:gd name="connsiteY4" fmla="*/ 991170 h 1509396"/>
                <a:gd name="connsiteX5" fmla="*/ 66729 w 1541885"/>
                <a:gd name="connsiteY5" fmla="*/ 1105470 h 1509396"/>
                <a:gd name="connsiteX6" fmla="*/ 110544 w 1541885"/>
                <a:gd name="connsiteY6" fmla="*/ 1143570 h 1509396"/>
                <a:gd name="connsiteX7" fmla="*/ 95304 w 1541885"/>
                <a:gd name="connsiteY7" fmla="*/ 1265490 h 1509396"/>
                <a:gd name="connsiteX8" fmla="*/ 127689 w 1541885"/>
                <a:gd name="connsiteY8" fmla="*/ 1356930 h 1509396"/>
                <a:gd name="connsiteX9" fmla="*/ 222939 w 1541885"/>
                <a:gd name="connsiteY9" fmla="*/ 1421700 h 1509396"/>
                <a:gd name="connsiteX10" fmla="*/ 405819 w 1541885"/>
                <a:gd name="connsiteY10" fmla="*/ 1478850 h 1509396"/>
                <a:gd name="connsiteX11" fmla="*/ 664899 w 1541885"/>
                <a:gd name="connsiteY11" fmla="*/ 1509330 h 1509396"/>
                <a:gd name="connsiteX12" fmla="*/ 899214 w 1541885"/>
                <a:gd name="connsiteY12" fmla="*/ 1471230 h 1509396"/>
                <a:gd name="connsiteX13" fmla="*/ 1122099 w 1541885"/>
                <a:gd name="connsiteY13" fmla="*/ 1387410 h 1509396"/>
                <a:gd name="connsiteX14" fmla="*/ 1272594 w 1541885"/>
                <a:gd name="connsiteY14" fmla="*/ 1254060 h 1509396"/>
                <a:gd name="connsiteX15" fmla="*/ 1308789 w 1541885"/>
                <a:gd name="connsiteY15" fmla="*/ 1278825 h 1509396"/>
                <a:gd name="connsiteX16" fmla="*/ 1407849 w 1541885"/>
                <a:gd name="connsiteY16" fmla="*/ 1261680 h 1509396"/>
                <a:gd name="connsiteX17" fmla="*/ 1476429 w 1541885"/>
                <a:gd name="connsiteY17" fmla="*/ 1187385 h 1509396"/>
                <a:gd name="connsiteX18" fmla="*/ 1535484 w 1541885"/>
                <a:gd name="connsiteY18" fmla="*/ 1090230 h 1509396"/>
                <a:gd name="connsiteX19" fmla="*/ 1529769 w 1541885"/>
                <a:gd name="connsiteY19" fmla="*/ 981645 h 1509396"/>
                <a:gd name="connsiteX20" fmla="*/ 1457379 w 1541885"/>
                <a:gd name="connsiteY20" fmla="*/ 907350 h 1509396"/>
                <a:gd name="connsiteX21" fmla="*/ 1407849 w 1541885"/>
                <a:gd name="connsiteY21" fmla="*/ 909255 h 1509396"/>
                <a:gd name="connsiteX22" fmla="*/ 1417374 w 1541885"/>
                <a:gd name="connsiteY22" fmla="*/ 844485 h 1509396"/>
                <a:gd name="connsiteX23" fmla="*/ 1474524 w 1541885"/>
                <a:gd name="connsiteY23" fmla="*/ 482535 h 1509396"/>
                <a:gd name="connsiteX24" fmla="*/ 1396419 w 1541885"/>
                <a:gd name="connsiteY24" fmla="*/ 219645 h 1509396"/>
                <a:gd name="connsiteX25" fmla="*/ 1230684 w 1541885"/>
                <a:gd name="connsiteY25" fmla="*/ 86295 h 1509396"/>
                <a:gd name="connsiteX26" fmla="*/ 1034469 w 1541885"/>
                <a:gd name="connsiteY26" fmla="*/ 19620 h 1509396"/>
                <a:gd name="connsiteX27" fmla="*/ 714429 w 1541885"/>
                <a:gd name="connsiteY27" fmla="*/ 4380 h 1509396"/>
                <a:gd name="connsiteX28" fmla="*/ 358194 w 1541885"/>
                <a:gd name="connsiteY28" fmla="*/ 88200 h 1509396"/>
                <a:gd name="connsiteX29" fmla="*/ 83874 w 1541885"/>
                <a:gd name="connsiteY29" fmla="*/ 375855 h 1509396"/>
                <a:gd name="connsiteX30" fmla="*/ 3864 w 1541885"/>
                <a:gd name="connsiteY30" fmla="*/ 663510 h 1509396"/>
                <a:gd name="connsiteX0" fmla="*/ 3864 w 1541974"/>
                <a:gd name="connsiteY0" fmla="*/ 663510 h 1509396"/>
                <a:gd name="connsiteX1" fmla="*/ 41964 w 1541974"/>
                <a:gd name="connsiteY1" fmla="*/ 831150 h 1509396"/>
                <a:gd name="connsiteX2" fmla="*/ 34344 w 1541974"/>
                <a:gd name="connsiteY2" fmla="*/ 871155 h 1509396"/>
                <a:gd name="connsiteX3" fmla="*/ 5769 w 1541974"/>
                <a:gd name="connsiteY3" fmla="*/ 888300 h 1509396"/>
                <a:gd name="connsiteX4" fmla="*/ 5769 w 1541974"/>
                <a:gd name="connsiteY4" fmla="*/ 991170 h 1509396"/>
                <a:gd name="connsiteX5" fmla="*/ 66729 w 1541974"/>
                <a:gd name="connsiteY5" fmla="*/ 1105470 h 1509396"/>
                <a:gd name="connsiteX6" fmla="*/ 110544 w 1541974"/>
                <a:gd name="connsiteY6" fmla="*/ 1143570 h 1509396"/>
                <a:gd name="connsiteX7" fmla="*/ 95304 w 1541974"/>
                <a:gd name="connsiteY7" fmla="*/ 1265490 h 1509396"/>
                <a:gd name="connsiteX8" fmla="*/ 127689 w 1541974"/>
                <a:gd name="connsiteY8" fmla="*/ 1356930 h 1509396"/>
                <a:gd name="connsiteX9" fmla="*/ 222939 w 1541974"/>
                <a:gd name="connsiteY9" fmla="*/ 1421700 h 1509396"/>
                <a:gd name="connsiteX10" fmla="*/ 405819 w 1541974"/>
                <a:gd name="connsiteY10" fmla="*/ 1478850 h 1509396"/>
                <a:gd name="connsiteX11" fmla="*/ 664899 w 1541974"/>
                <a:gd name="connsiteY11" fmla="*/ 1509330 h 1509396"/>
                <a:gd name="connsiteX12" fmla="*/ 899214 w 1541974"/>
                <a:gd name="connsiteY12" fmla="*/ 1471230 h 1509396"/>
                <a:gd name="connsiteX13" fmla="*/ 1122099 w 1541974"/>
                <a:gd name="connsiteY13" fmla="*/ 1387410 h 1509396"/>
                <a:gd name="connsiteX14" fmla="*/ 1272594 w 1541974"/>
                <a:gd name="connsiteY14" fmla="*/ 1254060 h 1509396"/>
                <a:gd name="connsiteX15" fmla="*/ 1308789 w 1541974"/>
                <a:gd name="connsiteY15" fmla="*/ 1278825 h 1509396"/>
                <a:gd name="connsiteX16" fmla="*/ 1407849 w 1541974"/>
                <a:gd name="connsiteY16" fmla="*/ 1261680 h 1509396"/>
                <a:gd name="connsiteX17" fmla="*/ 1476429 w 1541974"/>
                <a:gd name="connsiteY17" fmla="*/ 1187385 h 1509396"/>
                <a:gd name="connsiteX18" fmla="*/ 1535484 w 1541974"/>
                <a:gd name="connsiteY18" fmla="*/ 1090230 h 1509396"/>
                <a:gd name="connsiteX19" fmla="*/ 1531674 w 1541974"/>
                <a:gd name="connsiteY19" fmla="*/ 958785 h 1509396"/>
                <a:gd name="connsiteX20" fmla="*/ 1457379 w 1541974"/>
                <a:gd name="connsiteY20" fmla="*/ 907350 h 1509396"/>
                <a:gd name="connsiteX21" fmla="*/ 1407849 w 1541974"/>
                <a:gd name="connsiteY21" fmla="*/ 909255 h 1509396"/>
                <a:gd name="connsiteX22" fmla="*/ 1417374 w 1541974"/>
                <a:gd name="connsiteY22" fmla="*/ 844485 h 1509396"/>
                <a:gd name="connsiteX23" fmla="*/ 1474524 w 1541974"/>
                <a:gd name="connsiteY23" fmla="*/ 482535 h 1509396"/>
                <a:gd name="connsiteX24" fmla="*/ 1396419 w 1541974"/>
                <a:gd name="connsiteY24" fmla="*/ 219645 h 1509396"/>
                <a:gd name="connsiteX25" fmla="*/ 1230684 w 1541974"/>
                <a:gd name="connsiteY25" fmla="*/ 86295 h 1509396"/>
                <a:gd name="connsiteX26" fmla="*/ 1034469 w 1541974"/>
                <a:gd name="connsiteY26" fmla="*/ 19620 h 1509396"/>
                <a:gd name="connsiteX27" fmla="*/ 714429 w 1541974"/>
                <a:gd name="connsiteY27" fmla="*/ 4380 h 1509396"/>
                <a:gd name="connsiteX28" fmla="*/ 358194 w 1541974"/>
                <a:gd name="connsiteY28" fmla="*/ 88200 h 1509396"/>
                <a:gd name="connsiteX29" fmla="*/ 83874 w 1541974"/>
                <a:gd name="connsiteY29" fmla="*/ 375855 h 1509396"/>
                <a:gd name="connsiteX30" fmla="*/ 3864 w 1541974"/>
                <a:gd name="connsiteY30" fmla="*/ 663510 h 1509396"/>
                <a:gd name="connsiteX0" fmla="*/ 3864 w 1541092"/>
                <a:gd name="connsiteY0" fmla="*/ 663510 h 1509396"/>
                <a:gd name="connsiteX1" fmla="*/ 41964 w 1541092"/>
                <a:gd name="connsiteY1" fmla="*/ 831150 h 1509396"/>
                <a:gd name="connsiteX2" fmla="*/ 34344 w 1541092"/>
                <a:gd name="connsiteY2" fmla="*/ 871155 h 1509396"/>
                <a:gd name="connsiteX3" fmla="*/ 5769 w 1541092"/>
                <a:gd name="connsiteY3" fmla="*/ 888300 h 1509396"/>
                <a:gd name="connsiteX4" fmla="*/ 5769 w 1541092"/>
                <a:gd name="connsiteY4" fmla="*/ 991170 h 1509396"/>
                <a:gd name="connsiteX5" fmla="*/ 66729 w 1541092"/>
                <a:gd name="connsiteY5" fmla="*/ 1105470 h 1509396"/>
                <a:gd name="connsiteX6" fmla="*/ 110544 w 1541092"/>
                <a:gd name="connsiteY6" fmla="*/ 1143570 h 1509396"/>
                <a:gd name="connsiteX7" fmla="*/ 95304 w 1541092"/>
                <a:gd name="connsiteY7" fmla="*/ 1265490 h 1509396"/>
                <a:gd name="connsiteX8" fmla="*/ 127689 w 1541092"/>
                <a:gd name="connsiteY8" fmla="*/ 1356930 h 1509396"/>
                <a:gd name="connsiteX9" fmla="*/ 222939 w 1541092"/>
                <a:gd name="connsiteY9" fmla="*/ 1421700 h 1509396"/>
                <a:gd name="connsiteX10" fmla="*/ 405819 w 1541092"/>
                <a:gd name="connsiteY10" fmla="*/ 1478850 h 1509396"/>
                <a:gd name="connsiteX11" fmla="*/ 664899 w 1541092"/>
                <a:gd name="connsiteY11" fmla="*/ 1509330 h 1509396"/>
                <a:gd name="connsiteX12" fmla="*/ 899214 w 1541092"/>
                <a:gd name="connsiteY12" fmla="*/ 1471230 h 1509396"/>
                <a:gd name="connsiteX13" fmla="*/ 1122099 w 1541092"/>
                <a:gd name="connsiteY13" fmla="*/ 1387410 h 1509396"/>
                <a:gd name="connsiteX14" fmla="*/ 1272594 w 1541092"/>
                <a:gd name="connsiteY14" fmla="*/ 1254060 h 1509396"/>
                <a:gd name="connsiteX15" fmla="*/ 1308789 w 1541092"/>
                <a:gd name="connsiteY15" fmla="*/ 1278825 h 1509396"/>
                <a:gd name="connsiteX16" fmla="*/ 1407849 w 1541092"/>
                <a:gd name="connsiteY16" fmla="*/ 1261680 h 1509396"/>
                <a:gd name="connsiteX17" fmla="*/ 1489764 w 1541092"/>
                <a:gd name="connsiteY17" fmla="*/ 1189290 h 1509396"/>
                <a:gd name="connsiteX18" fmla="*/ 1535484 w 1541092"/>
                <a:gd name="connsiteY18" fmla="*/ 1090230 h 1509396"/>
                <a:gd name="connsiteX19" fmla="*/ 1531674 w 1541092"/>
                <a:gd name="connsiteY19" fmla="*/ 958785 h 1509396"/>
                <a:gd name="connsiteX20" fmla="*/ 1457379 w 1541092"/>
                <a:gd name="connsiteY20" fmla="*/ 907350 h 1509396"/>
                <a:gd name="connsiteX21" fmla="*/ 1407849 w 1541092"/>
                <a:gd name="connsiteY21" fmla="*/ 909255 h 1509396"/>
                <a:gd name="connsiteX22" fmla="*/ 1417374 w 1541092"/>
                <a:gd name="connsiteY22" fmla="*/ 844485 h 1509396"/>
                <a:gd name="connsiteX23" fmla="*/ 1474524 w 1541092"/>
                <a:gd name="connsiteY23" fmla="*/ 482535 h 1509396"/>
                <a:gd name="connsiteX24" fmla="*/ 1396419 w 1541092"/>
                <a:gd name="connsiteY24" fmla="*/ 219645 h 1509396"/>
                <a:gd name="connsiteX25" fmla="*/ 1230684 w 1541092"/>
                <a:gd name="connsiteY25" fmla="*/ 86295 h 1509396"/>
                <a:gd name="connsiteX26" fmla="*/ 1034469 w 1541092"/>
                <a:gd name="connsiteY26" fmla="*/ 19620 h 1509396"/>
                <a:gd name="connsiteX27" fmla="*/ 714429 w 1541092"/>
                <a:gd name="connsiteY27" fmla="*/ 4380 h 1509396"/>
                <a:gd name="connsiteX28" fmla="*/ 358194 w 1541092"/>
                <a:gd name="connsiteY28" fmla="*/ 88200 h 1509396"/>
                <a:gd name="connsiteX29" fmla="*/ 83874 w 1541092"/>
                <a:gd name="connsiteY29" fmla="*/ 375855 h 1509396"/>
                <a:gd name="connsiteX30" fmla="*/ 3864 w 1541092"/>
                <a:gd name="connsiteY30" fmla="*/ 663510 h 1509396"/>
                <a:gd name="connsiteX0" fmla="*/ 3864 w 1541092"/>
                <a:gd name="connsiteY0" fmla="*/ 663510 h 1509396"/>
                <a:gd name="connsiteX1" fmla="*/ 41964 w 1541092"/>
                <a:gd name="connsiteY1" fmla="*/ 831150 h 1509396"/>
                <a:gd name="connsiteX2" fmla="*/ 34344 w 1541092"/>
                <a:gd name="connsiteY2" fmla="*/ 871155 h 1509396"/>
                <a:gd name="connsiteX3" fmla="*/ 5769 w 1541092"/>
                <a:gd name="connsiteY3" fmla="*/ 888300 h 1509396"/>
                <a:gd name="connsiteX4" fmla="*/ 5769 w 1541092"/>
                <a:gd name="connsiteY4" fmla="*/ 991170 h 1509396"/>
                <a:gd name="connsiteX5" fmla="*/ 66729 w 1541092"/>
                <a:gd name="connsiteY5" fmla="*/ 1105470 h 1509396"/>
                <a:gd name="connsiteX6" fmla="*/ 110544 w 1541092"/>
                <a:gd name="connsiteY6" fmla="*/ 1143570 h 1509396"/>
                <a:gd name="connsiteX7" fmla="*/ 95304 w 1541092"/>
                <a:gd name="connsiteY7" fmla="*/ 1265490 h 1509396"/>
                <a:gd name="connsiteX8" fmla="*/ 127689 w 1541092"/>
                <a:gd name="connsiteY8" fmla="*/ 1356930 h 1509396"/>
                <a:gd name="connsiteX9" fmla="*/ 222939 w 1541092"/>
                <a:gd name="connsiteY9" fmla="*/ 1421700 h 1509396"/>
                <a:gd name="connsiteX10" fmla="*/ 405819 w 1541092"/>
                <a:gd name="connsiteY10" fmla="*/ 1478850 h 1509396"/>
                <a:gd name="connsiteX11" fmla="*/ 664899 w 1541092"/>
                <a:gd name="connsiteY11" fmla="*/ 1509330 h 1509396"/>
                <a:gd name="connsiteX12" fmla="*/ 899214 w 1541092"/>
                <a:gd name="connsiteY12" fmla="*/ 1471230 h 1509396"/>
                <a:gd name="connsiteX13" fmla="*/ 1122099 w 1541092"/>
                <a:gd name="connsiteY13" fmla="*/ 1387410 h 1509396"/>
                <a:gd name="connsiteX14" fmla="*/ 1276404 w 1541092"/>
                <a:gd name="connsiteY14" fmla="*/ 1263585 h 1509396"/>
                <a:gd name="connsiteX15" fmla="*/ 1308789 w 1541092"/>
                <a:gd name="connsiteY15" fmla="*/ 1278825 h 1509396"/>
                <a:gd name="connsiteX16" fmla="*/ 1407849 w 1541092"/>
                <a:gd name="connsiteY16" fmla="*/ 1261680 h 1509396"/>
                <a:gd name="connsiteX17" fmla="*/ 1489764 w 1541092"/>
                <a:gd name="connsiteY17" fmla="*/ 1189290 h 1509396"/>
                <a:gd name="connsiteX18" fmla="*/ 1535484 w 1541092"/>
                <a:gd name="connsiteY18" fmla="*/ 1090230 h 1509396"/>
                <a:gd name="connsiteX19" fmla="*/ 1531674 w 1541092"/>
                <a:gd name="connsiteY19" fmla="*/ 958785 h 1509396"/>
                <a:gd name="connsiteX20" fmla="*/ 1457379 w 1541092"/>
                <a:gd name="connsiteY20" fmla="*/ 907350 h 1509396"/>
                <a:gd name="connsiteX21" fmla="*/ 1407849 w 1541092"/>
                <a:gd name="connsiteY21" fmla="*/ 909255 h 1509396"/>
                <a:gd name="connsiteX22" fmla="*/ 1417374 w 1541092"/>
                <a:gd name="connsiteY22" fmla="*/ 844485 h 1509396"/>
                <a:gd name="connsiteX23" fmla="*/ 1474524 w 1541092"/>
                <a:gd name="connsiteY23" fmla="*/ 482535 h 1509396"/>
                <a:gd name="connsiteX24" fmla="*/ 1396419 w 1541092"/>
                <a:gd name="connsiteY24" fmla="*/ 219645 h 1509396"/>
                <a:gd name="connsiteX25" fmla="*/ 1230684 w 1541092"/>
                <a:gd name="connsiteY25" fmla="*/ 86295 h 1509396"/>
                <a:gd name="connsiteX26" fmla="*/ 1034469 w 1541092"/>
                <a:gd name="connsiteY26" fmla="*/ 19620 h 1509396"/>
                <a:gd name="connsiteX27" fmla="*/ 714429 w 1541092"/>
                <a:gd name="connsiteY27" fmla="*/ 4380 h 1509396"/>
                <a:gd name="connsiteX28" fmla="*/ 358194 w 1541092"/>
                <a:gd name="connsiteY28" fmla="*/ 88200 h 1509396"/>
                <a:gd name="connsiteX29" fmla="*/ 83874 w 1541092"/>
                <a:gd name="connsiteY29" fmla="*/ 375855 h 1509396"/>
                <a:gd name="connsiteX30" fmla="*/ 3864 w 1541092"/>
                <a:gd name="connsiteY30" fmla="*/ 663510 h 1509396"/>
                <a:gd name="connsiteX0" fmla="*/ 7062 w 1544290"/>
                <a:gd name="connsiteY0" fmla="*/ 663510 h 1509396"/>
                <a:gd name="connsiteX1" fmla="*/ 45162 w 1544290"/>
                <a:gd name="connsiteY1" fmla="*/ 831150 h 1509396"/>
                <a:gd name="connsiteX2" fmla="*/ 37542 w 1544290"/>
                <a:gd name="connsiteY2" fmla="*/ 871155 h 1509396"/>
                <a:gd name="connsiteX3" fmla="*/ 3252 w 1544290"/>
                <a:gd name="connsiteY3" fmla="*/ 901635 h 1509396"/>
                <a:gd name="connsiteX4" fmla="*/ 8967 w 1544290"/>
                <a:gd name="connsiteY4" fmla="*/ 991170 h 1509396"/>
                <a:gd name="connsiteX5" fmla="*/ 69927 w 1544290"/>
                <a:gd name="connsiteY5" fmla="*/ 1105470 h 1509396"/>
                <a:gd name="connsiteX6" fmla="*/ 113742 w 1544290"/>
                <a:gd name="connsiteY6" fmla="*/ 1143570 h 1509396"/>
                <a:gd name="connsiteX7" fmla="*/ 98502 w 1544290"/>
                <a:gd name="connsiteY7" fmla="*/ 1265490 h 1509396"/>
                <a:gd name="connsiteX8" fmla="*/ 130887 w 1544290"/>
                <a:gd name="connsiteY8" fmla="*/ 1356930 h 1509396"/>
                <a:gd name="connsiteX9" fmla="*/ 226137 w 1544290"/>
                <a:gd name="connsiteY9" fmla="*/ 1421700 h 1509396"/>
                <a:gd name="connsiteX10" fmla="*/ 409017 w 1544290"/>
                <a:gd name="connsiteY10" fmla="*/ 1478850 h 1509396"/>
                <a:gd name="connsiteX11" fmla="*/ 668097 w 1544290"/>
                <a:gd name="connsiteY11" fmla="*/ 1509330 h 1509396"/>
                <a:gd name="connsiteX12" fmla="*/ 902412 w 1544290"/>
                <a:gd name="connsiteY12" fmla="*/ 1471230 h 1509396"/>
                <a:gd name="connsiteX13" fmla="*/ 1125297 w 1544290"/>
                <a:gd name="connsiteY13" fmla="*/ 1387410 h 1509396"/>
                <a:gd name="connsiteX14" fmla="*/ 1279602 w 1544290"/>
                <a:gd name="connsiteY14" fmla="*/ 1263585 h 1509396"/>
                <a:gd name="connsiteX15" fmla="*/ 1311987 w 1544290"/>
                <a:gd name="connsiteY15" fmla="*/ 1278825 h 1509396"/>
                <a:gd name="connsiteX16" fmla="*/ 1411047 w 1544290"/>
                <a:gd name="connsiteY16" fmla="*/ 1261680 h 1509396"/>
                <a:gd name="connsiteX17" fmla="*/ 1492962 w 1544290"/>
                <a:gd name="connsiteY17" fmla="*/ 1189290 h 1509396"/>
                <a:gd name="connsiteX18" fmla="*/ 1538682 w 1544290"/>
                <a:gd name="connsiteY18" fmla="*/ 1090230 h 1509396"/>
                <a:gd name="connsiteX19" fmla="*/ 1534872 w 1544290"/>
                <a:gd name="connsiteY19" fmla="*/ 958785 h 1509396"/>
                <a:gd name="connsiteX20" fmla="*/ 1460577 w 1544290"/>
                <a:gd name="connsiteY20" fmla="*/ 907350 h 1509396"/>
                <a:gd name="connsiteX21" fmla="*/ 1411047 w 1544290"/>
                <a:gd name="connsiteY21" fmla="*/ 909255 h 1509396"/>
                <a:gd name="connsiteX22" fmla="*/ 1420572 w 1544290"/>
                <a:gd name="connsiteY22" fmla="*/ 844485 h 1509396"/>
                <a:gd name="connsiteX23" fmla="*/ 1477722 w 1544290"/>
                <a:gd name="connsiteY23" fmla="*/ 482535 h 1509396"/>
                <a:gd name="connsiteX24" fmla="*/ 1399617 w 1544290"/>
                <a:gd name="connsiteY24" fmla="*/ 219645 h 1509396"/>
                <a:gd name="connsiteX25" fmla="*/ 1233882 w 1544290"/>
                <a:gd name="connsiteY25" fmla="*/ 86295 h 1509396"/>
                <a:gd name="connsiteX26" fmla="*/ 1037667 w 1544290"/>
                <a:gd name="connsiteY26" fmla="*/ 19620 h 1509396"/>
                <a:gd name="connsiteX27" fmla="*/ 717627 w 1544290"/>
                <a:gd name="connsiteY27" fmla="*/ 4380 h 1509396"/>
                <a:gd name="connsiteX28" fmla="*/ 361392 w 1544290"/>
                <a:gd name="connsiteY28" fmla="*/ 88200 h 1509396"/>
                <a:gd name="connsiteX29" fmla="*/ 87072 w 1544290"/>
                <a:gd name="connsiteY29" fmla="*/ 375855 h 1509396"/>
                <a:gd name="connsiteX30" fmla="*/ 7062 w 1544290"/>
                <a:gd name="connsiteY30" fmla="*/ 663510 h 1509396"/>
                <a:gd name="connsiteX0" fmla="*/ 7062 w 1544290"/>
                <a:gd name="connsiteY0" fmla="*/ 663510 h 1509396"/>
                <a:gd name="connsiteX1" fmla="*/ 45162 w 1544290"/>
                <a:gd name="connsiteY1" fmla="*/ 831150 h 1509396"/>
                <a:gd name="connsiteX2" fmla="*/ 37542 w 1544290"/>
                <a:gd name="connsiteY2" fmla="*/ 871155 h 1509396"/>
                <a:gd name="connsiteX3" fmla="*/ 3252 w 1544290"/>
                <a:gd name="connsiteY3" fmla="*/ 901635 h 1509396"/>
                <a:gd name="connsiteX4" fmla="*/ 8967 w 1544290"/>
                <a:gd name="connsiteY4" fmla="*/ 991170 h 1509396"/>
                <a:gd name="connsiteX5" fmla="*/ 69927 w 1544290"/>
                <a:gd name="connsiteY5" fmla="*/ 1105470 h 1509396"/>
                <a:gd name="connsiteX6" fmla="*/ 113742 w 1544290"/>
                <a:gd name="connsiteY6" fmla="*/ 1143570 h 1509396"/>
                <a:gd name="connsiteX7" fmla="*/ 98502 w 1544290"/>
                <a:gd name="connsiteY7" fmla="*/ 1265490 h 1509396"/>
                <a:gd name="connsiteX8" fmla="*/ 130887 w 1544290"/>
                <a:gd name="connsiteY8" fmla="*/ 1356930 h 1509396"/>
                <a:gd name="connsiteX9" fmla="*/ 226137 w 1544290"/>
                <a:gd name="connsiteY9" fmla="*/ 1421700 h 1509396"/>
                <a:gd name="connsiteX10" fmla="*/ 409017 w 1544290"/>
                <a:gd name="connsiteY10" fmla="*/ 1478850 h 1509396"/>
                <a:gd name="connsiteX11" fmla="*/ 668097 w 1544290"/>
                <a:gd name="connsiteY11" fmla="*/ 1509330 h 1509396"/>
                <a:gd name="connsiteX12" fmla="*/ 902412 w 1544290"/>
                <a:gd name="connsiteY12" fmla="*/ 1471230 h 1509396"/>
                <a:gd name="connsiteX13" fmla="*/ 1125297 w 1544290"/>
                <a:gd name="connsiteY13" fmla="*/ 1387410 h 1509396"/>
                <a:gd name="connsiteX14" fmla="*/ 1279602 w 1544290"/>
                <a:gd name="connsiteY14" fmla="*/ 1263585 h 1509396"/>
                <a:gd name="connsiteX15" fmla="*/ 1311987 w 1544290"/>
                <a:gd name="connsiteY15" fmla="*/ 1278825 h 1509396"/>
                <a:gd name="connsiteX16" fmla="*/ 1411047 w 1544290"/>
                <a:gd name="connsiteY16" fmla="*/ 1261680 h 1509396"/>
                <a:gd name="connsiteX17" fmla="*/ 1492962 w 1544290"/>
                <a:gd name="connsiteY17" fmla="*/ 1189290 h 1509396"/>
                <a:gd name="connsiteX18" fmla="*/ 1538682 w 1544290"/>
                <a:gd name="connsiteY18" fmla="*/ 1090230 h 1509396"/>
                <a:gd name="connsiteX19" fmla="*/ 1534872 w 1544290"/>
                <a:gd name="connsiteY19" fmla="*/ 958785 h 1509396"/>
                <a:gd name="connsiteX20" fmla="*/ 1460577 w 1544290"/>
                <a:gd name="connsiteY20" fmla="*/ 907350 h 1509396"/>
                <a:gd name="connsiteX21" fmla="*/ 1411047 w 1544290"/>
                <a:gd name="connsiteY21" fmla="*/ 909255 h 1509396"/>
                <a:gd name="connsiteX22" fmla="*/ 1420572 w 1544290"/>
                <a:gd name="connsiteY22" fmla="*/ 844485 h 1509396"/>
                <a:gd name="connsiteX23" fmla="*/ 1477722 w 1544290"/>
                <a:gd name="connsiteY23" fmla="*/ 482535 h 1509396"/>
                <a:gd name="connsiteX24" fmla="*/ 1399617 w 1544290"/>
                <a:gd name="connsiteY24" fmla="*/ 219645 h 1509396"/>
                <a:gd name="connsiteX25" fmla="*/ 1233882 w 1544290"/>
                <a:gd name="connsiteY25" fmla="*/ 86295 h 1509396"/>
                <a:gd name="connsiteX26" fmla="*/ 1037667 w 1544290"/>
                <a:gd name="connsiteY26" fmla="*/ 19620 h 1509396"/>
                <a:gd name="connsiteX27" fmla="*/ 717627 w 1544290"/>
                <a:gd name="connsiteY27" fmla="*/ 4380 h 1509396"/>
                <a:gd name="connsiteX28" fmla="*/ 361392 w 1544290"/>
                <a:gd name="connsiteY28" fmla="*/ 88200 h 1509396"/>
                <a:gd name="connsiteX29" fmla="*/ 87072 w 1544290"/>
                <a:gd name="connsiteY29" fmla="*/ 375855 h 1509396"/>
                <a:gd name="connsiteX30" fmla="*/ 7062 w 1544290"/>
                <a:gd name="connsiteY30" fmla="*/ 663510 h 1509396"/>
                <a:gd name="connsiteX0" fmla="*/ 7910 w 1545138"/>
                <a:gd name="connsiteY0" fmla="*/ 663510 h 1509396"/>
                <a:gd name="connsiteX1" fmla="*/ 46010 w 1545138"/>
                <a:gd name="connsiteY1" fmla="*/ 831150 h 1509396"/>
                <a:gd name="connsiteX2" fmla="*/ 50269 w 1545138"/>
                <a:gd name="connsiteY2" fmla="*/ 875907 h 1509396"/>
                <a:gd name="connsiteX3" fmla="*/ 4100 w 1545138"/>
                <a:gd name="connsiteY3" fmla="*/ 901635 h 1509396"/>
                <a:gd name="connsiteX4" fmla="*/ 9815 w 1545138"/>
                <a:gd name="connsiteY4" fmla="*/ 991170 h 1509396"/>
                <a:gd name="connsiteX5" fmla="*/ 70775 w 1545138"/>
                <a:gd name="connsiteY5" fmla="*/ 1105470 h 1509396"/>
                <a:gd name="connsiteX6" fmla="*/ 114590 w 1545138"/>
                <a:gd name="connsiteY6" fmla="*/ 1143570 h 1509396"/>
                <a:gd name="connsiteX7" fmla="*/ 99350 w 1545138"/>
                <a:gd name="connsiteY7" fmla="*/ 1265490 h 1509396"/>
                <a:gd name="connsiteX8" fmla="*/ 131735 w 1545138"/>
                <a:gd name="connsiteY8" fmla="*/ 1356930 h 1509396"/>
                <a:gd name="connsiteX9" fmla="*/ 226985 w 1545138"/>
                <a:gd name="connsiteY9" fmla="*/ 1421700 h 1509396"/>
                <a:gd name="connsiteX10" fmla="*/ 409865 w 1545138"/>
                <a:gd name="connsiteY10" fmla="*/ 1478850 h 1509396"/>
                <a:gd name="connsiteX11" fmla="*/ 668945 w 1545138"/>
                <a:gd name="connsiteY11" fmla="*/ 1509330 h 1509396"/>
                <a:gd name="connsiteX12" fmla="*/ 903260 w 1545138"/>
                <a:gd name="connsiteY12" fmla="*/ 1471230 h 1509396"/>
                <a:gd name="connsiteX13" fmla="*/ 1126145 w 1545138"/>
                <a:gd name="connsiteY13" fmla="*/ 1387410 h 1509396"/>
                <a:gd name="connsiteX14" fmla="*/ 1280450 w 1545138"/>
                <a:gd name="connsiteY14" fmla="*/ 1263585 h 1509396"/>
                <a:gd name="connsiteX15" fmla="*/ 1312835 w 1545138"/>
                <a:gd name="connsiteY15" fmla="*/ 1278825 h 1509396"/>
                <a:gd name="connsiteX16" fmla="*/ 1411895 w 1545138"/>
                <a:gd name="connsiteY16" fmla="*/ 1261680 h 1509396"/>
                <a:gd name="connsiteX17" fmla="*/ 1493810 w 1545138"/>
                <a:gd name="connsiteY17" fmla="*/ 1189290 h 1509396"/>
                <a:gd name="connsiteX18" fmla="*/ 1539530 w 1545138"/>
                <a:gd name="connsiteY18" fmla="*/ 1090230 h 1509396"/>
                <a:gd name="connsiteX19" fmla="*/ 1535720 w 1545138"/>
                <a:gd name="connsiteY19" fmla="*/ 958785 h 1509396"/>
                <a:gd name="connsiteX20" fmla="*/ 1461425 w 1545138"/>
                <a:gd name="connsiteY20" fmla="*/ 907350 h 1509396"/>
                <a:gd name="connsiteX21" fmla="*/ 1411895 w 1545138"/>
                <a:gd name="connsiteY21" fmla="*/ 909255 h 1509396"/>
                <a:gd name="connsiteX22" fmla="*/ 1421420 w 1545138"/>
                <a:gd name="connsiteY22" fmla="*/ 844485 h 1509396"/>
                <a:gd name="connsiteX23" fmla="*/ 1478570 w 1545138"/>
                <a:gd name="connsiteY23" fmla="*/ 482535 h 1509396"/>
                <a:gd name="connsiteX24" fmla="*/ 1400465 w 1545138"/>
                <a:gd name="connsiteY24" fmla="*/ 219645 h 1509396"/>
                <a:gd name="connsiteX25" fmla="*/ 1234730 w 1545138"/>
                <a:gd name="connsiteY25" fmla="*/ 86295 h 1509396"/>
                <a:gd name="connsiteX26" fmla="*/ 1038515 w 1545138"/>
                <a:gd name="connsiteY26" fmla="*/ 19620 h 1509396"/>
                <a:gd name="connsiteX27" fmla="*/ 718475 w 1545138"/>
                <a:gd name="connsiteY27" fmla="*/ 4380 h 1509396"/>
                <a:gd name="connsiteX28" fmla="*/ 362240 w 1545138"/>
                <a:gd name="connsiteY28" fmla="*/ 88200 h 1509396"/>
                <a:gd name="connsiteX29" fmla="*/ 87920 w 1545138"/>
                <a:gd name="connsiteY29" fmla="*/ 375855 h 1509396"/>
                <a:gd name="connsiteX30" fmla="*/ 7910 w 1545138"/>
                <a:gd name="connsiteY30" fmla="*/ 663510 h 1509396"/>
                <a:gd name="connsiteX0" fmla="*/ 7911 w 1545139"/>
                <a:gd name="connsiteY0" fmla="*/ 663510 h 1509396"/>
                <a:gd name="connsiteX1" fmla="*/ 46011 w 1545139"/>
                <a:gd name="connsiteY1" fmla="*/ 831150 h 1509396"/>
                <a:gd name="connsiteX2" fmla="*/ 50270 w 1545139"/>
                <a:gd name="connsiteY2" fmla="*/ 875907 h 1509396"/>
                <a:gd name="connsiteX3" fmla="*/ 4101 w 1545139"/>
                <a:gd name="connsiteY3" fmla="*/ 887379 h 1509396"/>
                <a:gd name="connsiteX4" fmla="*/ 9816 w 1545139"/>
                <a:gd name="connsiteY4" fmla="*/ 991170 h 1509396"/>
                <a:gd name="connsiteX5" fmla="*/ 70776 w 1545139"/>
                <a:gd name="connsiteY5" fmla="*/ 1105470 h 1509396"/>
                <a:gd name="connsiteX6" fmla="*/ 114591 w 1545139"/>
                <a:gd name="connsiteY6" fmla="*/ 1143570 h 1509396"/>
                <a:gd name="connsiteX7" fmla="*/ 99351 w 1545139"/>
                <a:gd name="connsiteY7" fmla="*/ 1265490 h 1509396"/>
                <a:gd name="connsiteX8" fmla="*/ 131736 w 1545139"/>
                <a:gd name="connsiteY8" fmla="*/ 1356930 h 1509396"/>
                <a:gd name="connsiteX9" fmla="*/ 226986 w 1545139"/>
                <a:gd name="connsiteY9" fmla="*/ 1421700 h 1509396"/>
                <a:gd name="connsiteX10" fmla="*/ 409866 w 1545139"/>
                <a:gd name="connsiteY10" fmla="*/ 1478850 h 1509396"/>
                <a:gd name="connsiteX11" fmla="*/ 668946 w 1545139"/>
                <a:gd name="connsiteY11" fmla="*/ 1509330 h 1509396"/>
                <a:gd name="connsiteX12" fmla="*/ 903261 w 1545139"/>
                <a:gd name="connsiteY12" fmla="*/ 1471230 h 1509396"/>
                <a:gd name="connsiteX13" fmla="*/ 1126146 w 1545139"/>
                <a:gd name="connsiteY13" fmla="*/ 1387410 h 1509396"/>
                <a:gd name="connsiteX14" fmla="*/ 1280451 w 1545139"/>
                <a:gd name="connsiteY14" fmla="*/ 1263585 h 1509396"/>
                <a:gd name="connsiteX15" fmla="*/ 1312836 w 1545139"/>
                <a:gd name="connsiteY15" fmla="*/ 1278825 h 1509396"/>
                <a:gd name="connsiteX16" fmla="*/ 1411896 w 1545139"/>
                <a:gd name="connsiteY16" fmla="*/ 1261680 h 1509396"/>
                <a:gd name="connsiteX17" fmla="*/ 1493811 w 1545139"/>
                <a:gd name="connsiteY17" fmla="*/ 1189290 h 1509396"/>
                <a:gd name="connsiteX18" fmla="*/ 1539531 w 1545139"/>
                <a:gd name="connsiteY18" fmla="*/ 1090230 h 1509396"/>
                <a:gd name="connsiteX19" fmla="*/ 1535721 w 1545139"/>
                <a:gd name="connsiteY19" fmla="*/ 958785 h 1509396"/>
                <a:gd name="connsiteX20" fmla="*/ 1461426 w 1545139"/>
                <a:gd name="connsiteY20" fmla="*/ 907350 h 1509396"/>
                <a:gd name="connsiteX21" fmla="*/ 1411896 w 1545139"/>
                <a:gd name="connsiteY21" fmla="*/ 909255 h 1509396"/>
                <a:gd name="connsiteX22" fmla="*/ 1421421 w 1545139"/>
                <a:gd name="connsiteY22" fmla="*/ 844485 h 1509396"/>
                <a:gd name="connsiteX23" fmla="*/ 1478571 w 1545139"/>
                <a:gd name="connsiteY23" fmla="*/ 482535 h 1509396"/>
                <a:gd name="connsiteX24" fmla="*/ 1400466 w 1545139"/>
                <a:gd name="connsiteY24" fmla="*/ 219645 h 1509396"/>
                <a:gd name="connsiteX25" fmla="*/ 1234731 w 1545139"/>
                <a:gd name="connsiteY25" fmla="*/ 86295 h 1509396"/>
                <a:gd name="connsiteX26" fmla="*/ 1038516 w 1545139"/>
                <a:gd name="connsiteY26" fmla="*/ 19620 h 1509396"/>
                <a:gd name="connsiteX27" fmla="*/ 718476 w 1545139"/>
                <a:gd name="connsiteY27" fmla="*/ 4380 h 1509396"/>
                <a:gd name="connsiteX28" fmla="*/ 362241 w 1545139"/>
                <a:gd name="connsiteY28" fmla="*/ 88200 h 1509396"/>
                <a:gd name="connsiteX29" fmla="*/ 87921 w 1545139"/>
                <a:gd name="connsiteY29" fmla="*/ 375855 h 1509396"/>
                <a:gd name="connsiteX30" fmla="*/ 7911 w 1545139"/>
                <a:gd name="connsiteY30" fmla="*/ 663510 h 1509396"/>
                <a:gd name="connsiteX0" fmla="*/ 9982 w 1547210"/>
                <a:gd name="connsiteY0" fmla="*/ 663510 h 1509396"/>
                <a:gd name="connsiteX1" fmla="*/ 48082 w 1547210"/>
                <a:gd name="connsiteY1" fmla="*/ 831150 h 1509396"/>
                <a:gd name="connsiteX2" fmla="*/ 52341 w 1547210"/>
                <a:gd name="connsiteY2" fmla="*/ 875907 h 1509396"/>
                <a:gd name="connsiteX3" fmla="*/ 6172 w 1547210"/>
                <a:gd name="connsiteY3" fmla="*/ 887379 h 1509396"/>
                <a:gd name="connsiteX4" fmla="*/ 11887 w 1547210"/>
                <a:gd name="connsiteY4" fmla="*/ 991170 h 1509396"/>
                <a:gd name="connsiteX5" fmla="*/ 72847 w 1547210"/>
                <a:gd name="connsiteY5" fmla="*/ 1105470 h 1509396"/>
                <a:gd name="connsiteX6" fmla="*/ 116662 w 1547210"/>
                <a:gd name="connsiteY6" fmla="*/ 1143570 h 1509396"/>
                <a:gd name="connsiteX7" fmla="*/ 101422 w 1547210"/>
                <a:gd name="connsiteY7" fmla="*/ 1265490 h 1509396"/>
                <a:gd name="connsiteX8" fmla="*/ 133807 w 1547210"/>
                <a:gd name="connsiteY8" fmla="*/ 1356930 h 1509396"/>
                <a:gd name="connsiteX9" fmla="*/ 229057 w 1547210"/>
                <a:gd name="connsiteY9" fmla="*/ 1421700 h 1509396"/>
                <a:gd name="connsiteX10" fmla="*/ 411937 w 1547210"/>
                <a:gd name="connsiteY10" fmla="*/ 1478850 h 1509396"/>
                <a:gd name="connsiteX11" fmla="*/ 671017 w 1547210"/>
                <a:gd name="connsiteY11" fmla="*/ 1509330 h 1509396"/>
                <a:gd name="connsiteX12" fmla="*/ 905332 w 1547210"/>
                <a:gd name="connsiteY12" fmla="*/ 1471230 h 1509396"/>
                <a:gd name="connsiteX13" fmla="*/ 1128217 w 1547210"/>
                <a:gd name="connsiteY13" fmla="*/ 1387410 h 1509396"/>
                <a:gd name="connsiteX14" fmla="*/ 1282522 w 1547210"/>
                <a:gd name="connsiteY14" fmla="*/ 1263585 h 1509396"/>
                <a:gd name="connsiteX15" fmla="*/ 1314907 w 1547210"/>
                <a:gd name="connsiteY15" fmla="*/ 1278825 h 1509396"/>
                <a:gd name="connsiteX16" fmla="*/ 1413967 w 1547210"/>
                <a:gd name="connsiteY16" fmla="*/ 1261680 h 1509396"/>
                <a:gd name="connsiteX17" fmla="*/ 1495882 w 1547210"/>
                <a:gd name="connsiteY17" fmla="*/ 1189290 h 1509396"/>
                <a:gd name="connsiteX18" fmla="*/ 1541602 w 1547210"/>
                <a:gd name="connsiteY18" fmla="*/ 1090230 h 1509396"/>
                <a:gd name="connsiteX19" fmla="*/ 1537792 w 1547210"/>
                <a:gd name="connsiteY19" fmla="*/ 958785 h 1509396"/>
                <a:gd name="connsiteX20" fmla="*/ 1463497 w 1547210"/>
                <a:gd name="connsiteY20" fmla="*/ 907350 h 1509396"/>
                <a:gd name="connsiteX21" fmla="*/ 1413967 w 1547210"/>
                <a:gd name="connsiteY21" fmla="*/ 909255 h 1509396"/>
                <a:gd name="connsiteX22" fmla="*/ 1423492 w 1547210"/>
                <a:gd name="connsiteY22" fmla="*/ 844485 h 1509396"/>
                <a:gd name="connsiteX23" fmla="*/ 1480642 w 1547210"/>
                <a:gd name="connsiteY23" fmla="*/ 482535 h 1509396"/>
                <a:gd name="connsiteX24" fmla="*/ 1402537 w 1547210"/>
                <a:gd name="connsiteY24" fmla="*/ 219645 h 1509396"/>
                <a:gd name="connsiteX25" fmla="*/ 1236802 w 1547210"/>
                <a:gd name="connsiteY25" fmla="*/ 86295 h 1509396"/>
                <a:gd name="connsiteX26" fmla="*/ 1040587 w 1547210"/>
                <a:gd name="connsiteY26" fmla="*/ 19620 h 1509396"/>
                <a:gd name="connsiteX27" fmla="*/ 720547 w 1547210"/>
                <a:gd name="connsiteY27" fmla="*/ 4380 h 1509396"/>
                <a:gd name="connsiteX28" fmla="*/ 364312 w 1547210"/>
                <a:gd name="connsiteY28" fmla="*/ 88200 h 1509396"/>
                <a:gd name="connsiteX29" fmla="*/ 89992 w 1547210"/>
                <a:gd name="connsiteY29" fmla="*/ 375855 h 1509396"/>
                <a:gd name="connsiteX30" fmla="*/ 9982 w 1547210"/>
                <a:gd name="connsiteY30" fmla="*/ 663510 h 1509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547210" h="1509396">
                  <a:moveTo>
                    <a:pt x="9982" y="663510"/>
                  </a:moveTo>
                  <a:cubicBezTo>
                    <a:pt x="2997" y="739392"/>
                    <a:pt x="41022" y="795751"/>
                    <a:pt x="48082" y="831150"/>
                  </a:cubicBezTo>
                  <a:cubicBezTo>
                    <a:pt x="55142" y="866549"/>
                    <a:pt x="59326" y="866536"/>
                    <a:pt x="52341" y="875907"/>
                  </a:cubicBezTo>
                  <a:cubicBezTo>
                    <a:pt x="45356" y="885278"/>
                    <a:pt x="17665" y="856288"/>
                    <a:pt x="6172" y="887379"/>
                  </a:cubicBezTo>
                  <a:cubicBezTo>
                    <a:pt x="-5321" y="918470"/>
                    <a:pt x="775" y="954822"/>
                    <a:pt x="11887" y="991170"/>
                  </a:cubicBezTo>
                  <a:cubicBezTo>
                    <a:pt x="22999" y="1027518"/>
                    <a:pt x="55384" y="1080070"/>
                    <a:pt x="72847" y="1105470"/>
                  </a:cubicBezTo>
                  <a:cubicBezTo>
                    <a:pt x="90310" y="1130870"/>
                    <a:pt x="111900" y="1116900"/>
                    <a:pt x="116662" y="1143570"/>
                  </a:cubicBezTo>
                  <a:cubicBezTo>
                    <a:pt x="121424" y="1170240"/>
                    <a:pt x="98565" y="1229930"/>
                    <a:pt x="101422" y="1265490"/>
                  </a:cubicBezTo>
                  <a:cubicBezTo>
                    <a:pt x="104279" y="1301050"/>
                    <a:pt x="112535" y="1330895"/>
                    <a:pt x="133807" y="1356930"/>
                  </a:cubicBezTo>
                  <a:cubicBezTo>
                    <a:pt x="155079" y="1382965"/>
                    <a:pt x="182702" y="1401380"/>
                    <a:pt x="229057" y="1421700"/>
                  </a:cubicBezTo>
                  <a:cubicBezTo>
                    <a:pt x="275412" y="1442020"/>
                    <a:pt x="338277" y="1464245"/>
                    <a:pt x="411937" y="1478850"/>
                  </a:cubicBezTo>
                  <a:cubicBezTo>
                    <a:pt x="485597" y="1493455"/>
                    <a:pt x="588785" y="1510600"/>
                    <a:pt x="671017" y="1509330"/>
                  </a:cubicBezTo>
                  <a:cubicBezTo>
                    <a:pt x="753250" y="1508060"/>
                    <a:pt x="829132" y="1491550"/>
                    <a:pt x="905332" y="1471230"/>
                  </a:cubicBezTo>
                  <a:cubicBezTo>
                    <a:pt x="981532" y="1450910"/>
                    <a:pt x="1065352" y="1422018"/>
                    <a:pt x="1128217" y="1387410"/>
                  </a:cubicBezTo>
                  <a:cubicBezTo>
                    <a:pt x="1191082" y="1352803"/>
                    <a:pt x="1251407" y="1281682"/>
                    <a:pt x="1282522" y="1263585"/>
                  </a:cubicBezTo>
                  <a:cubicBezTo>
                    <a:pt x="1313637" y="1245488"/>
                    <a:pt x="1268078" y="1259759"/>
                    <a:pt x="1314907" y="1278825"/>
                  </a:cubicBezTo>
                  <a:cubicBezTo>
                    <a:pt x="1361736" y="1297891"/>
                    <a:pt x="1383805" y="1276602"/>
                    <a:pt x="1413967" y="1261680"/>
                  </a:cubicBezTo>
                  <a:cubicBezTo>
                    <a:pt x="1444129" y="1246758"/>
                    <a:pt x="1474610" y="1217865"/>
                    <a:pt x="1495882" y="1189290"/>
                  </a:cubicBezTo>
                  <a:cubicBezTo>
                    <a:pt x="1517155" y="1160715"/>
                    <a:pt x="1534617" y="1128648"/>
                    <a:pt x="1541602" y="1090230"/>
                  </a:cubicBezTo>
                  <a:cubicBezTo>
                    <a:pt x="1548587" y="1051813"/>
                    <a:pt x="1550810" y="989265"/>
                    <a:pt x="1537792" y="958785"/>
                  </a:cubicBezTo>
                  <a:cubicBezTo>
                    <a:pt x="1524774" y="928305"/>
                    <a:pt x="1484135" y="915605"/>
                    <a:pt x="1463497" y="907350"/>
                  </a:cubicBezTo>
                  <a:cubicBezTo>
                    <a:pt x="1442860" y="899095"/>
                    <a:pt x="1420634" y="919732"/>
                    <a:pt x="1413967" y="909255"/>
                  </a:cubicBezTo>
                  <a:cubicBezTo>
                    <a:pt x="1407300" y="898778"/>
                    <a:pt x="1412380" y="915605"/>
                    <a:pt x="1423492" y="844485"/>
                  </a:cubicBezTo>
                  <a:cubicBezTo>
                    <a:pt x="1434604" y="773365"/>
                    <a:pt x="1484134" y="586675"/>
                    <a:pt x="1480642" y="482535"/>
                  </a:cubicBezTo>
                  <a:cubicBezTo>
                    <a:pt x="1477150" y="378395"/>
                    <a:pt x="1443177" y="285685"/>
                    <a:pt x="1402537" y="219645"/>
                  </a:cubicBezTo>
                  <a:cubicBezTo>
                    <a:pt x="1361897" y="153605"/>
                    <a:pt x="1297127" y="119633"/>
                    <a:pt x="1236802" y="86295"/>
                  </a:cubicBezTo>
                  <a:cubicBezTo>
                    <a:pt x="1176477" y="52957"/>
                    <a:pt x="1126630" y="33273"/>
                    <a:pt x="1040587" y="19620"/>
                  </a:cubicBezTo>
                  <a:cubicBezTo>
                    <a:pt x="954545" y="5968"/>
                    <a:pt x="833259" y="-7050"/>
                    <a:pt x="720547" y="4380"/>
                  </a:cubicBezTo>
                  <a:cubicBezTo>
                    <a:pt x="607835" y="15810"/>
                    <a:pt x="488137" y="36448"/>
                    <a:pt x="364312" y="88200"/>
                  </a:cubicBezTo>
                  <a:cubicBezTo>
                    <a:pt x="240487" y="139952"/>
                    <a:pt x="149047" y="279970"/>
                    <a:pt x="89992" y="375855"/>
                  </a:cubicBezTo>
                  <a:cubicBezTo>
                    <a:pt x="30937" y="471740"/>
                    <a:pt x="16967" y="587628"/>
                    <a:pt x="9982" y="663510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18" name="Oval 117">
              <a:extLst>
                <a:ext uri="{FF2B5EF4-FFF2-40B4-BE49-F238E27FC236}">
                  <a16:creationId xmlns:a16="http://schemas.microsoft.com/office/drawing/2014/main" id="{BB2553F4-8673-48AD-94D5-32A8207935BC}"/>
                </a:ext>
              </a:extLst>
            </p:cNvPr>
            <p:cNvSpPr/>
            <p:nvPr/>
          </p:nvSpPr>
          <p:spPr>
            <a:xfrm>
              <a:off x="6079985" y="2556320"/>
              <a:ext cx="152057" cy="166441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B2775F28-70DB-47A9-91F8-10DCB14CD4D4}"/>
                </a:ext>
              </a:extLst>
            </p:cNvPr>
            <p:cNvSpPr/>
            <p:nvPr/>
          </p:nvSpPr>
          <p:spPr>
            <a:xfrm rot="285439" flipH="1">
              <a:off x="5469989" y="2430186"/>
              <a:ext cx="254460" cy="94565"/>
            </a:xfrm>
            <a:custGeom>
              <a:avLst/>
              <a:gdLst>
                <a:gd name="connsiteX0" fmla="*/ 224 w 292135"/>
                <a:gd name="connsiteY0" fmla="*/ 59346 h 59716"/>
                <a:gd name="connsiteX1" fmla="*/ 107075 w 292135"/>
                <a:gd name="connsiteY1" fmla="*/ 5920 h 59716"/>
                <a:gd name="connsiteX2" fmla="*/ 292010 w 292135"/>
                <a:gd name="connsiteY2" fmla="*/ 3866 h 59716"/>
                <a:gd name="connsiteX3" fmla="*/ 133788 w 292135"/>
                <a:gd name="connsiteY3" fmla="*/ 28524 h 59716"/>
                <a:gd name="connsiteX4" fmla="*/ 224 w 292135"/>
                <a:gd name="connsiteY4" fmla="*/ 59346 h 59716"/>
                <a:gd name="connsiteX0" fmla="*/ 2 w 291913"/>
                <a:gd name="connsiteY0" fmla="*/ 76080 h 77200"/>
                <a:gd name="connsiteX1" fmla="*/ 131511 w 291913"/>
                <a:gd name="connsiteY1" fmla="*/ 2105 h 77200"/>
                <a:gd name="connsiteX2" fmla="*/ 291788 w 291913"/>
                <a:gd name="connsiteY2" fmla="*/ 20600 h 77200"/>
                <a:gd name="connsiteX3" fmla="*/ 133566 w 291913"/>
                <a:gd name="connsiteY3" fmla="*/ 45258 h 77200"/>
                <a:gd name="connsiteX4" fmla="*/ 2 w 291913"/>
                <a:gd name="connsiteY4" fmla="*/ 76080 h 77200"/>
                <a:gd name="connsiteX0" fmla="*/ 9 w 291925"/>
                <a:gd name="connsiteY0" fmla="*/ 76080 h 76253"/>
                <a:gd name="connsiteX1" fmla="*/ 131518 w 291925"/>
                <a:gd name="connsiteY1" fmla="*/ 2105 h 76253"/>
                <a:gd name="connsiteX2" fmla="*/ 291795 w 291925"/>
                <a:gd name="connsiteY2" fmla="*/ 20600 h 76253"/>
                <a:gd name="connsiteX3" fmla="*/ 137683 w 291925"/>
                <a:gd name="connsiteY3" fmla="*/ 22655 h 76253"/>
                <a:gd name="connsiteX4" fmla="*/ 9 w 291925"/>
                <a:gd name="connsiteY4" fmla="*/ 76080 h 76253"/>
                <a:gd name="connsiteX0" fmla="*/ 9 w 292471"/>
                <a:gd name="connsiteY0" fmla="*/ 76080 h 76253"/>
                <a:gd name="connsiteX1" fmla="*/ 131518 w 292471"/>
                <a:gd name="connsiteY1" fmla="*/ 2105 h 76253"/>
                <a:gd name="connsiteX2" fmla="*/ 291795 w 292471"/>
                <a:gd name="connsiteY2" fmla="*/ 20600 h 76253"/>
                <a:gd name="connsiteX3" fmla="*/ 137683 w 292471"/>
                <a:gd name="connsiteY3" fmla="*/ 22655 h 76253"/>
                <a:gd name="connsiteX4" fmla="*/ 9 w 292471"/>
                <a:gd name="connsiteY4" fmla="*/ 76080 h 76253"/>
                <a:gd name="connsiteX0" fmla="*/ 1258 w 293720"/>
                <a:gd name="connsiteY0" fmla="*/ 76080 h 78680"/>
                <a:gd name="connsiteX1" fmla="*/ 132767 w 293720"/>
                <a:gd name="connsiteY1" fmla="*/ 2105 h 78680"/>
                <a:gd name="connsiteX2" fmla="*/ 293044 w 293720"/>
                <a:gd name="connsiteY2" fmla="*/ 20600 h 78680"/>
                <a:gd name="connsiteX3" fmla="*/ 138932 w 293720"/>
                <a:gd name="connsiteY3" fmla="*/ 22655 h 78680"/>
                <a:gd name="connsiteX4" fmla="*/ 1258 w 293720"/>
                <a:gd name="connsiteY4" fmla="*/ 76080 h 78680"/>
                <a:gd name="connsiteX0" fmla="*/ 1258 w 293044"/>
                <a:gd name="connsiteY0" fmla="*/ 76080 h 78680"/>
                <a:gd name="connsiteX1" fmla="*/ 132767 w 293044"/>
                <a:gd name="connsiteY1" fmla="*/ 2105 h 78680"/>
                <a:gd name="connsiteX2" fmla="*/ 293044 w 293044"/>
                <a:gd name="connsiteY2" fmla="*/ 20600 h 78680"/>
                <a:gd name="connsiteX3" fmla="*/ 138932 w 293044"/>
                <a:gd name="connsiteY3" fmla="*/ 22655 h 78680"/>
                <a:gd name="connsiteX4" fmla="*/ 1258 w 293044"/>
                <a:gd name="connsiteY4" fmla="*/ 76080 h 78680"/>
                <a:gd name="connsiteX0" fmla="*/ 1258 w 293044"/>
                <a:gd name="connsiteY0" fmla="*/ 76080 h 78611"/>
                <a:gd name="connsiteX1" fmla="*/ 132767 w 293044"/>
                <a:gd name="connsiteY1" fmla="*/ 2105 h 78611"/>
                <a:gd name="connsiteX2" fmla="*/ 293044 w 293044"/>
                <a:gd name="connsiteY2" fmla="*/ 20600 h 78611"/>
                <a:gd name="connsiteX3" fmla="*/ 138932 w 293044"/>
                <a:gd name="connsiteY3" fmla="*/ 22655 h 78611"/>
                <a:gd name="connsiteX4" fmla="*/ 1258 w 293044"/>
                <a:gd name="connsiteY4" fmla="*/ 76080 h 78611"/>
                <a:gd name="connsiteX0" fmla="*/ 1236 w 280693"/>
                <a:gd name="connsiteY0" fmla="*/ 79613 h 82337"/>
                <a:gd name="connsiteX1" fmla="*/ 132745 w 280693"/>
                <a:gd name="connsiteY1" fmla="*/ 5638 h 82337"/>
                <a:gd name="connsiteX2" fmla="*/ 280693 w 280693"/>
                <a:gd name="connsiteY2" fmla="*/ 7694 h 82337"/>
                <a:gd name="connsiteX3" fmla="*/ 138910 w 280693"/>
                <a:gd name="connsiteY3" fmla="*/ 26188 h 82337"/>
                <a:gd name="connsiteX4" fmla="*/ 1236 w 280693"/>
                <a:gd name="connsiteY4" fmla="*/ 79613 h 82337"/>
                <a:gd name="connsiteX0" fmla="*/ 39 w 279496"/>
                <a:gd name="connsiteY0" fmla="*/ 76896 h 77018"/>
                <a:gd name="connsiteX1" fmla="*/ 125384 w 279496"/>
                <a:gd name="connsiteY1" fmla="*/ 7030 h 77018"/>
                <a:gd name="connsiteX2" fmla="*/ 279496 w 279496"/>
                <a:gd name="connsiteY2" fmla="*/ 4977 h 77018"/>
                <a:gd name="connsiteX3" fmla="*/ 137713 w 279496"/>
                <a:gd name="connsiteY3" fmla="*/ 23471 h 77018"/>
                <a:gd name="connsiteX4" fmla="*/ 39 w 279496"/>
                <a:gd name="connsiteY4" fmla="*/ 76896 h 77018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650"/>
                <a:gd name="connsiteY0" fmla="*/ 81001 h 81123"/>
                <a:gd name="connsiteX1" fmla="*/ 125408 w 279650"/>
                <a:gd name="connsiteY1" fmla="*/ 11135 h 81123"/>
                <a:gd name="connsiteX2" fmla="*/ 279520 w 279650"/>
                <a:gd name="connsiteY2" fmla="*/ 9082 h 81123"/>
                <a:gd name="connsiteX3" fmla="*/ 137737 w 279650"/>
                <a:gd name="connsiteY3" fmla="*/ 27576 h 81123"/>
                <a:gd name="connsiteX4" fmla="*/ 63 w 279650"/>
                <a:gd name="connsiteY4" fmla="*/ 81001 h 81123"/>
                <a:gd name="connsiteX0" fmla="*/ 63 w 279650"/>
                <a:gd name="connsiteY0" fmla="*/ 81001 h 81234"/>
                <a:gd name="connsiteX1" fmla="*/ 125408 w 279650"/>
                <a:gd name="connsiteY1" fmla="*/ 11135 h 81234"/>
                <a:gd name="connsiteX2" fmla="*/ 279520 w 279650"/>
                <a:gd name="connsiteY2" fmla="*/ 9082 h 81234"/>
                <a:gd name="connsiteX3" fmla="*/ 137737 w 279650"/>
                <a:gd name="connsiteY3" fmla="*/ 27576 h 81234"/>
                <a:gd name="connsiteX4" fmla="*/ 63 w 279650"/>
                <a:gd name="connsiteY4" fmla="*/ 81001 h 81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9650" h="81234">
                  <a:moveTo>
                    <a:pt x="63" y="81001"/>
                  </a:moveTo>
                  <a:cubicBezTo>
                    <a:pt x="-1992" y="78261"/>
                    <a:pt x="45955" y="31340"/>
                    <a:pt x="125408" y="11135"/>
                  </a:cubicBezTo>
                  <a:cubicBezTo>
                    <a:pt x="204861" y="-9070"/>
                    <a:pt x="283288" y="3261"/>
                    <a:pt x="279520" y="9082"/>
                  </a:cubicBezTo>
                  <a:cubicBezTo>
                    <a:pt x="273698" y="23123"/>
                    <a:pt x="250068" y="-7013"/>
                    <a:pt x="137737" y="27576"/>
                  </a:cubicBezTo>
                  <a:cubicBezTo>
                    <a:pt x="25406" y="62165"/>
                    <a:pt x="2118" y="83741"/>
                    <a:pt x="63" y="81001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EE6D7605-3FAE-4AA1-B8BF-71B0EB23D136}"/>
                </a:ext>
              </a:extLst>
            </p:cNvPr>
            <p:cNvSpPr/>
            <p:nvPr/>
          </p:nvSpPr>
          <p:spPr>
            <a:xfrm>
              <a:off x="6018610" y="2436401"/>
              <a:ext cx="279650" cy="94565"/>
            </a:xfrm>
            <a:custGeom>
              <a:avLst/>
              <a:gdLst>
                <a:gd name="connsiteX0" fmla="*/ 224 w 292135"/>
                <a:gd name="connsiteY0" fmla="*/ 59346 h 59716"/>
                <a:gd name="connsiteX1" fmla="*/ 107075 w 292135"/>
                <a:gd name="connsiteY1" fmla="*/ 5920 h 59716"/>
                <a:gd name="connsiteX2" fmla="*/ 292010 w 292135"/>
                <a:gd name="connsiteY2" fmla="*/ 3866 h 59716"/>
                <a:gd name="connsiteX3" fmla="*/ 133788 w 292135"/>
                <a:gd name="connsiteY3" fmla="*/ 28524 h 59716"/>
                <a:gd name="connsiteX4" fmla="*/ 224 w 292135"/>
                <a:gd name="connsiteY4" fmla="*/ 59346 h 59716"/>
                <a:gd name="connsiteX0" fmla="*/ 2 w 291913"/>
                <a:gd name="connsiteY0" fmla="*/ 76080 h 77200"/>
                <a:gd name="connsiteX1" fmla="*/ 131511 w 291913"/>
                <a:gd name="connsiteY1" fmla="*/ 2105 h 77200"/>
                <a:gd name="connsiteX2" fmla="*/ 291788 w 291913"/>
                <a:gd name="connsiteY2" fmla="*/ 20600 h 77200"/>
                <a:gd name="connsiteX3" fmla="*/ 133566 w 291913"/>
                <a:gd name="connsiteY3" fmla="*/ 45258 h 77200"/>
                <a:gd name="connsiteX4" fmla="*/ 2 w 291913"/>
                <a:gd name="connsiteY4" fmla="*/ 76080 h 77200"/>
                <a:gd name="connsiteX0" fmla="*/ 9 w 291925"/>
                <a:gd name="connsiteY0" fmla="*/ 76080 h 76253"/>
                <a:gd name="connsiteX1" fmla="*/ 131518 w 291925"/>
                <a:gd name="connsiteY1" fmla="*/ 2105 h 76253"/>
                <a:gd name="connsiteX2" fmla="*/ 291795 w 291925"/>
                <a:gd name="connsiteY2" fmla="*/ 20600 h 76253"/>
                <a:gd name="connsiteX3" fmla="*/ 137683 w 291925"/>
                <a:gd name="connsiteY3" fmla="*/ 22655 h 76253"/>
                <a:gd name="connsiteX4" fmla="*/ 9 w 291925"/>
                <a:gd name="connsiteY4" fmla="*/ 76080 h 76253"/>
                <a:gd name="connsiteX0" fmla="*/ 9 w 292471"/>
                <a:gd name="connsiteY0" fmla="*/ 76080 h 76253"/>
                <a:gd name="connsiteX1" fmla="*/ 131518 w 292471"/>
                <a:gd name="connsiteY1" fmla="*/ 2105 h 76253"/>
                <a:gd name="connsiteX2" fmla="*/ 291795 w 292471"/>
                <a:gd name="connsiteY2" fmla="*/ 20600 h 76253"/>
                <a:gd name="connsiteX3" fmla="*/ 137683 w 292471"/>
                <a:gd name="connsiteY3" fmla="*/ 22655 h 76253"/>
                <a:gd name="connsiteX4" fmla="*/ 9 w 292471"/>
                <a:gd name="connsiteY4" fmla="*/ 76080 h 76253"/>
                <a:gd name="connsiteX0" fmla="*/ 1258 w 293720"/>
                <a:gd name="connsiteY0" fmla="*/ 76080 h 78680"/>
                <a:gd name="connsiteX1" fmla="*/ 132767 w 293720"/>
                <a:gd name="connsiteY1" fmla="*/ 2105 h 78680"/>
                <a:gd name="connsiteX2" fmla="*/ 293044 w 293720"/>
                <a:gd name="connsiteY2" fmla="*/ 20600 h 78680"/>
                <a:gd name="connsiteX3" fmla="*/ 138932 w 293720"/>
                <a:gd name="connsiteY3" fmla="*/ 22655 h 78680"/>
                <a:gd name="connsiteX4" fmla="*/ 1258 w 293720"/>
                <a:gd name="connsiteY4" fmla="*/ 76080 h 78680"/>
                <a:gd name="connsiteX0" fmla="*/ 1258 w 293044"/>
                <a:gd name="connsiteY0" fmla="*/ 76080 h 78680"/>
                <a:gd name="connsiteX1" fmla="*/ 132767 w 293044"/>
                <a:gd name="connsiteY1" fmla="*/ 2105 h 78680"/>
                <a:gd name="connsiteX2" fmla="*/ 293044 w 293044"/>
                <a:gd name="connsiteY2" fmla="*/ 20600 h 78680"/>
                <a:gd name="connsiteX3" fmla="*/ 138932 w 293044"/>
                <a:gd name="connsiteY3" fmla="*/ 22655 h 78680"/>
                <a:gd name="connsiteX4" fmla="*/ 1258 w 293044"/>
                <a:gd name="connsiteY4" fmla="*/ 76080 h 78680"/>
                <a:gd name="connsiteX0" fmla="*/ 1258 w 293044"/>
                <a:gd name="connsiteY0" fmla="*/ 76080 h 78611"/>
                <a:gd name="connsiteX1" fmla="*/ 132767 w 293044"/>
                <a:gd name="connsiteY1" fmla="*/ 2105 h 78611"/>
                <a:gd name="connsiteX2" fmla="*/ 293044 w 293044"/>
                <a:gd name="connsiteY2" fmla="*/ 20600 h 78611"/>
                <a:gd name="connsiteX3" fmla="*/ 138932 w 293044"/>
                <a:gd name="connsiteY3" fmla="*/ 22655 h 78611"/>
                <a:gd name="connsiteX4" fmla="*/ 1258 w 293044"/>
                <a:gd name="connsiteY4" fmla="*/ 76080 h 78611"/>
                <a:gd name="connsiteX0" fmla="*/ 1236 w 280693"/>
                <a:gd name="connsiteY0" fmla="*/ 79613 h 82337"/>
                <a:gd name="connsiteX1" fmla="*/ 132745 w 280693"/>
                <a:gd name="connsiteY1" fmla="*/ 5638 h 82337"/>
                <a:gd name="connsiteX2" fmla="*/ 280693 w 280693"/>
                <a:gd name="connsiteY2" fmla="*/ 7694 h 82337"/>
                <a:gd name="connsiteX3" fmla="*/ 138910 w 280693"/>
                <a:gd name="connsiteY3" fmla="*/ 26188 h 82337"/>
                <a:gd name="connsiteX4" fmla="*/ 1236 w 280693"/>
                <a:gd name="connsiteY4" fmla="*/ 79613 h 82337"/>
                <a:gd name="connsiteX0" fmla="*/ 39 w 279496"/>
                <a:gd name="connsiteY0" fmla="*/ 76896 h 77018"/>
                <a:gd name="connsiteX1" fmla="*/ 125384 w 279496"/>
                <a:gd name="connsiteY1" fmla="*/ 7030 h 77018"/>
                <a:gd name="connsiteX2" fmla="*/ 279496 w 279496"/>
                <a:gd name="connsiteY2" fmla="*/ 4977 h 77018"/>
                <a:gd name="connsiteX3" fmla="*/ 137713 w 279496"/>
                <a:gd name="connsiteY3" fmla="*/ 23471 h 77018"/>
                <a:gd name="connsiteX4" fmla="*/ 39 w 279496"/>
                <a:gd name="connsiteY4" fmla="*/ 76896 h 77018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650"/>
                <a:gd name="connsiteY0" fmla="*/ 81001 h 81123"/>
                <a:gd name="connsiteX1" fmla="*/ 125408 w 279650"/>
                <a:gd name="connsiteY1" fmla="*/ 11135 h 81123"/>
                <a:gd name="connsiteX2" fmla="*/ 279520 w 279650"/>
                <a:gd name="connsiteY2" fmla="*/ 9082 h 81123"/>
                <a:gd name="connsiteX3" fmla="*/ 137737 w 279650"/>
                <a:gd name="connsiteY3" fmla="*/ 27576 h 81123"/>
                <a:gd name="connsiteX4" fmla="*/ 63 w 279650"/>
                <a:gd name="connsiteY4" fmla="*/ 81001 h 81123"/>
                <a:gd name="connsiteX0" fmla="*/ 63 w 279650"/>
                <a:gd name="connsiteY0" fmla="*/ 81001 h 81234"/>
                <a:gd name="connsiteX1" fmla="*/ 125408 w 279650"/>
                <a:gd name="connsiteY1" fmla="*/ 11135 h 81234"/>
                <a:gd name="connsiteX2" fmla="*/ 279520 w 279650"/>
                <a:gd name="connsiteY2" fmla="*/ 9082 h 81234"/>
                <a:gd name="connsiteX3" fmla="*/ 137737 w 279650"/>
                <a:gd name="connsiteY3" fmla="*/ 27576 h 81234"/>
                <a:gd name="connsiteX4" fmla="*/ 63 w 279650"/>
                <a:gd name="connsiteY4" fmla="*/ 81001 h 81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9650" h="81234">
                  <a:moveTo>
                    <a:pt x="63" y="81001"/>
                  </a:moveTo>
                  <a:cubicBezTo>
                    <a:pt x="-1992" y="78261"/>
                    <a:pt x="45955" y="31340"/>
                    <a:pt x="125408" y="11135"/>
                  </a:cubicBezTo>
                  <a:cubicBezTo>
                    <a:pt x="204861" y="-9070"/>
                    <a:pt x="283288" y="3261"/>
                    <a:pt x="279520" y="9082"/>
                  </a:cubicBezTo>
                  <a:cubicBezTo>
                    <a:pt x="273698" y="23123"/>
                    <a:pt x="250068" y="-7013"/>
                    <a:pt x="137737" y="27576"/>
                  </a:cubicBezTo>
                  <a:cubicBezTo>
                    <a:pt x="25406" y="62165"/>
                    <a:pt x="2118" y="83741"/>
                    <a:pt x="63" y="81001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9B67C705-C669-458B-AC8B-A63438596303}"/>
                </a:ext>
              </a:extLst>
            </p:cNvPr>
            <p:cNvSpPr/>
            <p:nvPr/>
          </p:nvSpPr>
          <p:spPr>
            <a:xfrm>
              <a:off x="5276136" y="1734987"/>
              <a:ext cx="1506104" cy="1057198"/>
            </a:xfrm>
            <a:custGeom>
              <a:avLst/>
              <a:gdLst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1174 w 1869410"/>
                <a:gd name="connsiteY19" fmla="*/ 1036330 h 1284241"/>
                <a:gd name="connsiteX20" fmla="*/ 1667369 w 1869410"/>
                <a:gd name="connsiteY20" fmla="*/ 1085860 h 1284241"/>
                <a:gd name="connsiteX21" fmla="*/ 1716899 w 1869410"/>
                <a:gd name="connsiteY21" fmla="*/ 93536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1174 w 1869410"/>
                <a:gd name="connsiteY19" fmla="*/ 1036330 h 1284241"/>
                <a:gd name="connsiteX20" fmla="*/ 1667369 w 1869410"/>
                <a:gd name="connsiteY20" fmla="*/ 1085860 h 1284241"/>
                <a:gd name="connsiteX21" fmla="*/ 1714994 w 1869410"/>
                <a:gd name="connsiteY21" fmla="*/ 90488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1174 w 1869410"/>
                <a:gd name="connsiteY19" fmla="*/ 1036330 h 1284241"/>
                <a:gd name="connsiteX20" fmla="*/ 1707374 w 1869410"/>
                <a:gd name="connsiteY20" fmla="*/ 1055380 h 1284241"/>
                <a:gd name="connsiteX21" fmla="*/ 1714994 w 1869410"/>
                <a:gd name="connsiteY21" fmla="*/ 90488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4984 w 1869410"/>
                <a:gd name="connsiteY19" fmla="*/ 1002040 h 1284241"/>
                <a:gd name="connsiteX20" fmla="*/ 1707374 w 1869410"/>
                <a:gd name="connsiteY20" fmla="*/ 1055380 h 1284241"/>
                <a:gd name="connsiteX21" fmla="*/ 1714994 w 1869410"/>
                <a:gd name="connsiteY21" fmla="*/ 90488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6"/>
                <a:gd name="connsiteX1" fmla="*/ 545324 w 1869410"/>
                <a:gd name="connsiteY1" fmla="*/ 516265 h 1284246"/>
                <a:gd name="connsiteX2" fmla="*/ 629144 w 1869410"/>
                <a:gd name="connsiteY2" fmla="*/ 476260 h 1284246"/>
                <a:gd name="connsiteX3" fmla="*/ 692009 w 1869410"/>
                <a:gd name="connsiteY3" fmla="*/ 577225 h 1284246"/>
                <a:gd name="connsiteX4" fmla="*/ 737729 w 1869410"/>
                <a:gd name="connsiteY4" fmla="*/ 779155 h 1284246"/>
                <a:gd name="connsiteX5" fmla="*/ 735824 w 1869410"/>
                <a:gd name="connsiteY5" fmla="*/ 914410 h 1284246"/>
                <a:gd name="connsiteX6" fmla="*/ 825359 w 1869410"/>
                <a:gd name="connsiteY6" fmla="*/ 678190 h 1284246"/>
                <a:gd name="connsiteX7" fmla="*/ 840599 w 1869410"/>
                <a:gd name="connsiteY7" fmla="*/ 582940 h 1284246"/>
                <a:gd name="connsiteX8" fmla="*/ 1103489 w 1869410"/>
                <a:gd name="connsiteY8" fmla="*/ 870595 h 1284246"/>
                <a:gd name="connsiteX9" fmla="*/ 1154924 w 1869410"/>
                <a:gd name="connsiteY9" fmla="*/ 891550 h 1284246"/>
                <a:gd name="connsiteX10" fmla="*/ 1055864 w 1869410"/>
                <a:gd name="connsiteY10" fmla="*/ 723910 h 1284246"/>
                <a:gd name="connsiteX11" fmla="*/ 1257794 w 1869410"/>
                <a:gd name="connsiteY11" fmla="*/ 971560 h 1284246"/>
                <a:gd name="connsiteX12" fmla="*/ 1233029 w 1869410"/>
                <a:gd name="connsiteY12" fmla="*/ 849640 h 1284246"/>
                <a:gd name="connsiteX13" fmla="*/ 1375904 w 1869410"/>
                <a:gd name="connsiteY13" fmla="*/ 986800 h 1284246"/>
                <a:gd name="connsiteX14" fmla="*/ 1417814 w 1869410"/>
                <a:gd name="connsiteY14" fmla="*/ 1173490 h 1284246"/>
                <a:gd name="connsiteX15" fmla="*/ 1444484 w 1869410"/>
                <a:gd name="connsiteY15" fmla="*/ 1057285 h 1284246"/>
                <a:gd name="connsiteX16" fmla="*/ 1450199 w 1869410"/>
                <a:gd name="connsiteY16" fmla="*/ 1283980 h 1284246"/>
                <a:gd name="connsiteX17" fmla="*/ 1495919 w 1869410"/>
                <a:gd name="connsiteY17" fmla="*/ 1101100 h 1284246"/>
                <a:gd name="connsiteX18" fmla="*/ 1551164 w 1869410"/>
                <a:gd name="connsiteY18" fmla="*/ 1011565 h 1284246"/>
                <a:gd name="connsiteX19" fmla="*/ 1634984 w 1869410"/>
                <a:gd name="connsiteY19" fmla="*/ 1002040 h 1284246"/>
                <a:gd name="connsiteX20" fmla="*/ 1707374 w 1869410"/>
                <a:gd name="connsiteY20" fmla="*/ 1055380 h 1284246"/>
                <a:gd name="connsiteX21" fmla="*/ 1714994 w 1869410"/>
                <a:gd name="connsiteY21" fmla="*/ 904885 h 1284246"/>
                <a:gd name="connsiteX22" fmla="*/ 1716899 w 1869410"/>
                <a:gd name="connsiteY22" fmla="*/ 802015 h 1284246"/>
                <a:gd name="connsiteX23" fmla="*/ 1804529 w 1869410"/>
                <a:gd name="connsiteY23" fmla="*/ 889645 h 1284246"/>
                <a:gd name="connsiteX24" fmla="*/ 1764524 w 1869410"/>
                <a:gd name="connsiteY24" fmla="*/ 716290 h 1284246"/>
                <a:gd name="connsiteX25" fmla="*/ 1764524 w 1869410"/>
                <a:gd name="connsiteY25" fmla="*/ 615325 h 1284246"/>
                <a:gd name="connsiteX26" fmla="*/ 1869299 w 1869410"/>
                <a:gd name="connsiteY26" fmla="*/ 708670 h 1284246"/>
                <a:gd name="connsiteX27" fmla="*/ 1783574 w 1869410"/>
                <a:gd name="connsiteY27" fmla="*/ 539125 h 1284246"/>
                <a:gd name="connsiteX28" fmla="*/ 1730234 w 1869410"/>
                <a:gd name="connsiteY28" fmla="*/ 396250 h 1284246"/>
                <a:gd name="connsiteX29" fmla="*/ 1560689 w 1869410"/>
                <a:gd name="connsiteY29" fmla="*/ 219085 h 1284246"/>
                <a:gd name="connsiteX30" fmla="*/ 1427339 w 1869410"/>
                <a:gd name="connsiteY30" fmla="*/ 129550 h 1284246"/>
                <a:gd name="connsiteX31" fmla="*/ 1594979 w 1869410"/>
                <a:gd name="connsiteY31" fmla="*/ 100975 h 1284246"/>
                <a:gd name="connsiteX32" fmla="*/ 1634984 w 1869410"/>
                <a:gd name="connsiteY32" fmla="*/ 70495 h 1284246"/>
                <a:gd name="connsiteX33" fmla="*/ 1402574 w 1869410"/>
                <a:gd name="connsiteY33" fmla="*/ 62875 h 1284246"/>
                <a:gd name="connsiteX34" fmla="*/ 1191119 w 1869410"/>
                <a:gd name="connsiteY34" fmla="*/ 17155 h 1284246"/>
                <a:gd name="connsiteX35" fmla="*/ 981569 w 1869410"/>
                <a:gd name="connsiteY35" fmla="*/ 10 h 1284246"/>
                <a:gd name="connsiteX36" fmla="*/ 712964 w 1869410"/>
                <a:gd name="connsiteY36" fmla="*/ 19060 h 1284246"/>
                <a:gd name="connsiteX37" fmla="*/ 543419 w 1869410"/>
                <a:gd name="connsiteY37" fmla="*/ 55255 h 1284246"/>
                <a:gd name="connsiteX38" fmla="*/ 415784 w 1869410"/>
                <a:gd name="connsiteY38" fmla="*/ 144790 h 1284246"/>
                <a:gd name="connsiteX39" fmla="*/ 364349 w 1869410"/>
                <a:gd name="connsiteY39" fmla="*/ 215275 h 1284246"/>
                <a:gd name="connsiteX40" fmla="*/ 290054 w 1869410"/>
                <a:gd name="connsiteY40" fmla="*/ 278140 h 1284246"/>
                <a:gd name="connsiteX41" fmla="*/ 223379 w 1869410"/>
                <a:gd name="connsiteY41" fmla="*/ 331480 h 1284246"/>
                <a:gd name="connsiteX42" fmla="*/ 145274 w 1869410"/>
                <a:gd name="connsiteY42" fmla="*/ 485785 h 1284246"/>
                <a:gd name="connsiteX43" fmla="*/ 80504 w 1869410"/>
                <a:gd name="connsiteY43" fmla="*/ 674380 h 1284246"/>
                <a:gd name="connsiteX44" fmla="*/ 494 w 1869410"/>
                <a:gd name="connsiteY44" fmla="*/ 777250 h 1284246"/>
                <a:gd name="connsiteX45" fmla="*/ 120509 w 1869410"/>
                <a:gd name="connsiteY45" fmla="*/ 678190 h 1284246"/>
                <a:gd name="connsiteX46" fmla="*/ 118604 w 1869410"/>
                <a:gd name="connsiteY46" fmla="*/ 910600 h 1284246"/>
                <a:gd name="connsiteX47" fmla="*/ 131939 w 1869410"/>
                <a:gd name="connsiteY47" fmla="*/ 1034425 h 1284246"/>
                <a:gd name="connsiteX48" fmla="*/ 160514 w 1869410"/>
                <a:gd name="connsiteY48" fmla="*/ 891550 h 1284246"/>
                <a:gd name="connsiteX49" fmla="*/ 246239 w 1869410"/>
                <a:gd name="connsiteY49" fmla="*/ 990610 h 1284246"/>
                <a:gd name="connsiteX50" fmla="*/ 238619 w 1869410"/>
                <a:gd name="connsiteY50" fmla="*/ 866785 h 1284246"/>
                <a:gd name="connsiteX51" fmla="*/ 250049 w 1869410"/>
                <a:gd name="connsiteY51" fmla="*/ 725815 h 1284246"/>
                <a:gd name="connsiteX52" fmla="*/ 311009 w 1869410"/>
                <a:gd name="connsiteY52" fmla="*/ 889645 h 1284246"/>
                <a:gd name="connsiteX53" fmla="*/ 295769 w 1869410"/>
                <a:gd name="connsiteY53" fmla="*/ 643900 h 1284246"/>
                <a:gd name="connsiteX54" fmla="*/ 341489 w 1869410"/>
                <a:gd name="connsiteY54" fmla="*/ 495310 h 1284246"/>
                <a:gd name="connsiteX55" fmla="*/ 394829 w 1869410"/>
                <a:gd name="connsiteY55" fmla="*/ 483880 h 1284246"/>
                <a:gd name="connsiteX56" fmla="*/ 486269 w 1869410"/>
                <a:gd name="connsiteY56" fmla="*/ 586750 h 1284246"/>
                <a:gd name="connsiteX0" fmla="*/ 486269 w 1869410"/>
                <a:gd name="connsiteY0" fmla="*/ 586750 h 1284246"/>
                <a:gd name="connsiteX1" fmla="*/ 545324 w 1869410"/>
                <a:gd name="connsiteY1" fmla="*/ 516265 h 1284246"/>
                <a:gd name="connsiteX2" fmla="*/ 629144 w 1869410"/>
                <a:gd name="connsiteY2" fmla="*/ 476260 h 1284246"/>
                <a:gd name="connsiteX3" fmla="*/ 692009 w 1869410"/>
                <a:gd name="connsiteY3" fmla="*/ 577225 h 1284246"/>
                <a:gd name="connsiteX4" fmla="*/ 737729 w 1869410"/>
                <a:gd name="connsiteY4" fmla="*/ 779155 h 1284246"/>
                <a:gd name="connsiteX5" fmla="*/ 735824 w 1869410"/>
                <a:gd name="connsiteY5" fmla="*/ 914410 h 1284246"/>
                <a:gd name="connsiteX6" fmla="*/ 825359 w 1869410"/>
                <a:gd name="connsiteY6" fmla="*/ 678190 h 1284246"/>
                <a:gd name="connsiteX7" fmla="*/ 840599 w 1869410"/>
                <a:gd name="connsiteY7" fmla="*/ 582940 h 1284246"/>
                <a:gd name="connsiteX8" fmla="*/ 1103489 w 1869410"/>
                <a:gd name="connsiteY8" fmla="*/ 870595 h 1284246"/>
                <a:gd name="connsiteX9" fmla="*/ 1154924 w 1869410"/>
                <a:gd name="connsiteY9" fmla="*/ 891550 h 1284246"/>
                <a:gd name="connsiteX10" fmla="*/ 1055864 w 1869410"/>
                <a:gd name="connsiteY10" fmla="*/ 723910 h 1284246"/>
                <a:gd name="connsiteX11" fmla="*/ 1257794 w 1869410"/>
                <a:gd name="connsiteY11" fmla="*/ 971560 h 1284246"/>
                <a:gd name="connsiteX12" fmla="*/ 1233029 w 1869410"/>
                <a:gd name="connsiteY12" fmla="*/ 849640 h 1284246"/>
                <a:gd name="connsiteX13" fmla="*/ 1375904 w 1869410"/>
                <a:gd name="connsiteY13" fmla="*/ 986800 h 1284246"/>
                <a:gd name="connsiteX14" fmla="*/ 1417814 w 1869410"/>
                <a:gd name="connsiteY14" fmla="*/ 1173490 h 1284246"/>
                <a:gd name="connsiteX15" fmla="*/ 1444484 w 1869410"/>
                <a:gd name="connsiteY15" fmla="*/ 1057285 h 1284246"/>
                <a:gd name="connsiteX16" fmla="*/ 1450199 w 1869410"/>
                <a:gd name="connsiteY16" fmla="*/ 1283980 h 1284246"/>
                <a:gd name="connsiteX17" fmla="*/ 1495919 w 1869410"/>
                <a:gd name="connsiteY17" fmla="*/ 1101100 h 1284246"/>
                <a:gd name="connsiteX18" fmla="*/ 1551164 w 1869410"/>
                <a:gd name="connsiteY18" fmla="*/ 1011565 h 1284246"/>
                <a:gd name="connsiteX19" fmla="*/ 1671179 w 1869410"/>
                <a:gd name="connsiteY19" fmla="*/ 1011565 h 1284246"/>
                <a:gd name="connsiteX20" fmla="*/ 1707374 w 1869410"/>
                <a:gd name="connsiteY20" fmla="*/ 1055380 h 1284246"/>
                <a:gd name="connsiteX21" fmla="*/ 1714994 w 1869410"/>
                <a:gd name="connsiteY21" fmla="*/ 904885 h 1284246"/>
                <a:gd name="connsiteX22" fmla="*/ 1716899 w 1869410"/>
                <a:gd name="connsiteY22" fmla="*/ 802015 h 1284246"/>
                <a:gd name="connsiteX23" fmla="*/ 1804529 w 1869410"/>
                <a:gd name="connsiteY23" fmla="*/ 889645 h 1284246"/>
                <a:gd name="connsiteX24" fmla="*/ 1764524 w 1869410"/>
                <a:gd name="connsiteY24" fmla="*/ 716290 h 1284246"/>
                <a:gd name="connsiteX25" fmla="*/ 1764524 w 1869410"/>
                <a:gd name="connsiteY25" fmla="*/ 615325 h 1284246"/>
                <a:gd name="connsiteX26" fmla="*/ 1869299 w 1869410"/>
                <a:gd name="connsiteY26" fmla="*/ 708670 h 1284246"/>
                <a:gd name="connsiteX27" fmla="*/ 1783574 w 1869410"/>
                <a:gd name="connsiteY27" fmla="*/ 539125 h 1284246"/>
                <a:gd name="connsiteX28" fmla="*/ 1730234 w 1869410"/>
                <a:gd name="connsiteY28" fmla="*/ 396250 h 1284246"/>
                <a:gd name="connsiteX29" fmla="*/ 1560689 w 1869410"/>
                <a:gd name="connsiteY29" fmla="*/ 219085 h 1284246"/>
                <a:gd name="connsiteX30" fmla="*/ 1427339 w 1869410"/>
                <a:gd name="connsiteY30" fmla="*/ 129550 h 1284246"/>
                <a:gd name="connsiteX31" fmla="*/ 1594979 w 1869410"/>
                <a:gd name="connsiteY31" fmla="*/ 100975 h 1284246"/>
                <a:gd name="connsiteX32" fmla="*/ 1634984 w 1869410"/>
                <a:gd name="connsiteY32" fmla="*/ 70495 h 1284246"/>
                <a:gd name="connsiteX33" fmla="*/ 1402574 w 1869410"/>
                <a:gd name="connsiteY33" fmla="*/ 62875 h 1284246"/>
                <a:gd name="connsiteX34" fmla="*/ 1191119 w 1869410"/>
                <a:gd name="connsiteY34" fmla="*/ 17155 h 1284246"/>
                <a:gd name="connsiteX35" fmla="*/ 981569 w 1869410"/>
                <a:gd name="connsiteY35" fmla="*/ 10 h 1284246"/>
                <a:gd name="connsiteX36" fmla="*/ 712964 w 1869410"/>
                <a:gd name="connsiteY36" fmla="*/ 19060 h 1284246"/>
                <a:gd name="connsiteX37" fmla="*/ 543419 w 1869410"/>
                <a:gd name="connsiteY37" fmla="*/ 55255 h 1284246"/>
                <a:gd name="connsiteX38" fmla="*/ 415784 w 1869410"/>
                <a:gd name="connsiteY38" fmla="*/ 144790 h 1284246"/>
                <a:gd name="connsiteX39" fmla="*/ 364349 w 1869410"/>
                <a:gd name="connsiteY39" fmla="*/ 215275 h 1284246"/>
                <a:gd name="connsiteX40" fmla="*/ 290054 w 1869410"/>
                <a:gd name="connsiteY40" fmla="*/ 278140 h 1284246"/>
                <a:gd name="connsiteX41" fmla="*/ 223379 w 1869410"/>
                <a:gd name="connsiteY41" fmla="*/ 331480 h 1284246"/>
                <a:gd name="connsiteX42" fmla="*/ 145274 w 1869410"/>
                <a:gd name="connsiteY42" fmla="*/ 485785 h 1284246"/>
                <a:gd name="connsiteX43" fmla="*/ 80504 w 1869410"/>
                <a:gd name="connsiteY43" fmla="*/ 674380 h 1284246"/>
                <a:gd name="connsiteX44" fmla="*/ 494 w 1869410"/>
                <a:gd name="connsiteY44" fmla="*/ 777250 h 1284246"/>
                <a:gd name="connsiteX45" fmla="*/ 120509 w 1869410"/>
                <a:gd name="connsiteY45" fmla="*/ 678190 h 1284246"/>
                <a:gd name="connsiteX46" fmla="*/ 118604 w 1869410"/>
                <a:gd name="connsiteY46" fmla="*/ 910600 h 1284246"/>
                <a:gd name="connsiteX47" fmla="*/ 131939 w 1869410"/>
                <a:gd name="connsiteY47" fmla="*/ 1034425 h 1284246"/>
                <a:gd name="connsiteX48" fmla="*/ 160514 w 1869410"/>
                <a:gd name="connsiteY48" fmla="*/ 891550 h 1284246"/>
                <a:gd name="connsiteX49" fmla="*/ 246239 w 1869410"/>
                <a:gd name="connsiteY49" fmla="*/ 990610 h 1284246"/>
                <a:gd name="connsiteX50" fmla="*/ 238619 w 1869410"/>
                <a:gd name="connsiteY50" fmla="*/ 866785 h 1284246"/>
                <a:gd name="connsiteX51" fmla="*/ 250049 w 1869410"/>
                <a:gd name="connsiteY51" fmla="*/ 725815 h 1284246"/>
                <a:gd name="connsiteX52" fmla="*/ 311009 w 1869410"/>
                <a:gd name="connsiteY52" fmla="*/ 889645 h 1284246"/>
                <a:gd name="connsiteX53" fmla="*/ 295769 w 1869410"/>
                <a:gd name="connsiteY53" fmla="*/ 643900 h 1284246"/>
                <a:gd name="connsiteX54" fmla="*/ 341489 w 1869410"/>
                <a:gd name="connsiteY54" fmla="*/ 495310 h 1284246"/>
                <a:gd name="connsiteX55" fmla="*/ 394829 w 1869410"/>
                <a:gd name="connsiteY55" fmla="*/ 483880 h 1284246"/>
                <a:gd name="connsiteX56" fmla="*/ 486269 w 1869410"/>
                <a:gd name="connsiteY56" fmla="*/ 586750 h 1284246"/>
                <a:gd name="connsiteX0" fmla="*/ 486269 w 1869410"/>
                <a:gd name="connsiteY0" fmla="*/ 586750 h 1284251"/>
                <a:gd name="connsiteX1" fmla="*/ 545324 w 1869410"/>
                <a:gd name="connsiteY1" fmla="*/ 516265 h 1284251"/>
                <a:gd name="connsiteX2" fmla="*/ 629144 w 1869410"/>
                <a:gd name="connsiteY2" fmla="*/ 476260 h 1284251"/>
                <a:gd name="connsiteX3" fmla="*/ 692009 w 1869410"/>
                <a:gd name="connsiteY3" fmla="*/ 577225 h 1284251"/>
                <a:gd name="connsiteX4" fmla="*/ 737729 w 1869410"/>
                <a:gd name="connsiteY4" fmla="*/ 779155 h 1284251"/>
                <a:gd name="connsiteX5" fmla="*/ 735824 w 1869410"/>
                <a:gd name="connsiteY5" fmla="*/ 914410 h 1284251"/>
                <a:gd name="connsiteX6" fmla="*/ 825359 w 1869410"/>
                <a:gd name="connsiteY6" fmla="*/ 678190 h 1284251"/>
                <a:gd name="connsiteX7" fmla="*/ 840599 w 1869410"/>
                <a:gd name="connsiteY7" fmla="*/ 582940 h 1284251"/>
                <a:gd name="connsiteX8" fmla="*/ 1103489 w 1869410"/>
                <a:gd name="connsiteY8" fmla="*/ 870595 h 1284251"/>
                <a:gd name="connsiteX9" fmla="*/ 1154924 w 1869410"/>
                <a:gd name="connsiteY9" fmla="*/ 891550 h 1284251"/>
                <a:gd name="connsiteX10" fmla="*/ 1055864 w 1869410"/>
                <a:gd name="connsiteY10" fmla="*/ 723910 h 1284251"/>
                <a:gd name="connsiteX11" fmla="*/ 1257794 w 1869410"/>
                <a:gd name="connsiteY11" fmla="*/ 971560 h 1284251"/>
                <a:gd name="connsiteX12" fmla="*/ 1233029 w 1869410"/>
                <a:gd name="connsiteY12" fmla="*/ 849640 h 1284251"/>
                <a:gd name="connsiteX13" fmla="*/ 1375904 w 1869410"/>
                <a:gd name="connsiteY13" fmla="*/ 986800 h 1284251"/>
                <a:gd name="connsiteX14" fmla="*/ 1417814 w 1869410"/>
                <a:gd name="connsiteY14" fmla="*/ 1173490 h 1284251"/>
                <a:gd name="connsiteX15" fmla="*/ 1444484 w 1869410"/>
                <a:gd name="connsiteY15" fmla="*/ 1057285 h 1284251"/>
                <a:gd name="connsiteX16" fmla="*/ 1450199 w 1869410"/>
                <a:gd name="connsiteY16" fmla="*/ 1283980 h 1284251"/>
                <a:gd name="connsiteX17" fmla="*/ 1495919 w 1869410"/>
                <a:gd name="connsiteY17" fmla="*/ 1101100 h 1284251"/>
                <a:gd name="connsiteX18" fmla="*/ 1574024 w 1869410"/>
                <a:gd name="connsiteY18" fmla="*/ 996325 h 1284251"/>
                <a:gd name="connsiteX19" fmla="*/ 1671179 w 1869410"/>
                <a:gd name="connsiteY19" fmla="*/ 1011565 h 1284251"/>
                <a:gd name="connsiteX20" fmla="*/ 1707374 w 1869410"/>
                <a:gd name="connsiteY20" fmla="*/ 1055380 h 1284251"/>
                <a:gd name="connsiteX21" fmla="*/ 1714994 w 1869410"/>
                <a:gd name="connsiteY21" fmla="*/ 904885 h 1284251"/>
                <a:gd name="connsiteX22" fmla="*/ 1716899 w 1869410"/>
                <a:gd name="connsiteY22" fmla="*/ 802015 h 1284251"/>
                <a:gd name="connsiteX23" fmla="*/ 1804529 w 1869410"/>
                <a:gd name="connsiteY23" fmla="*/ 889645 h 1284251"/>
                <a:gd name="connsiteX24" fmla="*/ 1764524 w 1869410"/>
                <a:gd name="connsiteY24" fmla="*/ 716290 h 1284251"/>
                <a:gd name="connsiteX25" fmla="*/ 1764524 w 1869410"/>
                <a:gd name="connsiteY25" fmla="*/ 615325 h 1284251"/>
                <a:gd name="connsiteX26" fmla="*/ 1869299 w 1869410"/>
                <a:gd name="connsiteY26" fmla="*/ 708670 h 1284251"/>
                <a:gd name="connsiteX27" fmla="*/ 1783574 w 1869410"/>
                <a:gd name="connsiteY27" fmla="*/ 539125 h 1284251"/>
                <a:gd name="connsiteX28" fmla="*/ 1730234 w 1869410"/>
                <a:gd name="connsiteY28" fmla="*/ 396250 h 1284251"/>
                <a:gd name="connsiteX29" fmla="*/ 1560689 w 1869410"/>
                <a:gd name="connsiteY29" fmla="*/ 219085 h 1284251"/>
                <a:gd name="connsiteX30" fmla="*/ 1427339 w 1869410"/>
                <a:gd name="connsiteY30" fmla="*/ 129550 h 1284251"/>
                <a:gd name="connsiteX31" fmla="*/ 1594979 w 1869410"/>
                <a:gd name="connsiteY31" fmla="*/ 100975 h 1284251"/>
                <a:gd name="connsiteX32" fmla="*/ 1634984 w 1869410"/>
                <a:gd name="connsiteY32" fmla="*/ 70495 h 1284251"/>
                <a:gd name="connsiteX33" fmla="*/ 1402574 w 1869410"/>
                <a:gd name="connsiteY33" fmla="*/ 62875 h 1284251"/>
                <a:gd name="connsiteX34" fmla="*/ 1191119 w 1869410"/>
                <a:gd name="connsiteY34" fmla="*/ 17155 h 1284251"/>
                <a:gd name="connsiteX35" fmla="*/ 981569 w 1869410"/>
                <a:gd name="connsiteY35" fmla="*/ 10 h 1284251"/>
                <a:gd name="connsiteX36" fmla="*/ 712964 w 1869410"/>
                <a:gd name="connsiteY36" fmla="*/ 19060 h 1284251"/>
                <a:gd name="connsiteX37" fmla="*/ 543419 w 1869410"/>
                <a:gd name="connsiteY37" fmla="*/ 55255 h 1284251"/>
                <a:gd name="connsiteX38" fmla="*/ 415784 w 1869410"/>
                <a:gd name="connsiteY38" fmla="*/ 144790 h 1284251"/>
                <a:gd name="connsiteX39" fmla="*/ 364349 w 1869410"/>
                <a:gd name="connsiteY39" fmla="*/ 215275 h 1284251"/>
                <a:gd name="connsiteX40" fmla="*/ 290054 w 1869410"/>
                <a:gd name="connsiteY40" fmla="*/ 278140 h 1284251"/>
                <a:gd name="connsiteX41" fmla="*/ 223379 w 1869410"/>
                <a:gd name="connsiteY41" fmla="*/ 331480 h 1284251"/>
                <a:gd name="connsiteX42" fmla="*/ 145274 w 1869410"/>
                <a:gd name="connsiteY42" fmla="*/ 485785 h 1284251"/>
                <a:gd name="connsiteX43" fmla="*/ 80504 w 1869410"/>
                <a:gd name="connsiteY43" fmla="*/ 674380 h 1284251"/>
                <a:gd name="connsiteX44" fmla="*/ 494 w 1869410"/>
                <a:gd name="connsiteY44" fmla="*/ 777250 h 1284251"/>
                <a:gd name="connsiteX45" fmla="*/ 120509 w 1869410"/>
                <a:gd name="connsiteY45" fmla="*/ 678190 h 1284251"/>
                <a:gd name="connsiteX46" fmla="*/ 118604 w 1869410"/>
                <a:gd name="connsiteY46" fmla="*/ 910600 h 1284251"/>
                <a:gd name="connsiteX47" fmla="*/ 131939 w 1869410"/>
                <a:gd name="connsiteY47" fmla="*/ 1034425 h 1284251"/>
                <a:gd name="connsiteX48" fmla="*/ 160514 w 1869410"/>
                <a:gd name="connsiteY48" fmla="*/ 891550 h 1284251"/>
                <a:gd name="connsiteX49" fmla="*/ 246239 w 1869410"/>
                <a:gd name="connsiteY49" fmla="*/ 990610 h 1284251"/>
                <a:gd name="connsiteX50" fmla="*/ 238619 w 1869410"/>
                <a:gd name="connsiteY50" fmla="*/ 866785 h 1284251"/>
                <a:gd name="connsiteX51" fmla="*/ 250049 w 1869410"/>
                <a:gd name="connsiteY51" fmla="*/ 725815 h 1284251"/>
                <a:gd name="connsiteX52" fmla="*/ 311009 w 1869410"/>
                <a:gd name="connsiteY52" fmla="*/ 889645 h 1284251"/>
                <a:gd name="connsiteX53" fmla="*/ 295769 w 1869410"/>
                <a:gd name="connsiteY53" fmla="*/ 643900 h 1284251"/>
                <a:gd name="connsiteX54" fmla="*/ 341489 w 1869410"/>
                <a:gd name="connsiteY54" fmla="*/ 495310 h 1284251"/>
                <a:gd name="connsiteX55" fmla="*/ 394829 w 1869410"/>
                <a:gd name="connsiteY55" fmla="*/ 483880 h 1284251"/>
                <a:gd name="connsiteX56" fmla="*/ 486269 w 1869410"/>
                <a:gd name="connsiteY56" fmla="*/ 586750 h 1284251"/>
                <a:gd name="connsiteX0" fmla="*/ 486269 w 1869410"/>
                <a:gd name="connsiteY0" fmla="*/ 586750 h 1284251"/>
                <a:gd name="connsiteX1" fmla="*/ 545324 w 1869410"/>
                <a:gd name="connsiteY1" fmla="*/ 516265 h 1284251"/>
                <a:gd name="connsiteX2" fmla="*/ 629144 w 1869410"/>
                <a:gd name="connsiteY2" fmla="*/ 476260 h 1284251"/>
                <a:gd name="connsiteX3" fmla="*/ 692009 w 1869410"/>
                <a:gd name="connsiteY3" fmla="*/ 577225 h 1284251"/>
                <a:gd name="connsiteX4" fmla="*/ 737729 w 1869410"/>
                <a:gd name="connsiteY4" fmla="*/ 779155 h 1284251"/>
                <a:gd name="connsiteX5" fmla="*/ 735824 w 1869410"/>
                <a:gd name="connsiteY5" fmla="*/ 914410 h 1284251"/>
                <a:gd name="connsiteX6" fmla="*/ 825359 w 1869410"/>
                <a:gd name="connsiteY6" fmla="*/ 678190 h 1284251"/>
                <a:gd name="connsiteX7" fmla="*/ 840599 w 1869410"/>
                <a:gd name="connsiteY7" fmla="*/ 582940 h 1284251"/>
                <a:gd name="connsiteX8" fmla="*/ 1103489 w 1869410"/>
                <a:gd name="connsiteY8" fmla="*/ 870595 h 1284251"/>
                <a:gd name="connsiteX9" fmla="*/ 1154924 w 1869410"/>
                <a:gd name="connsiteY9" fmla="*/ 891550 h 1284251"/>
                <a:gd name="connsiteX10" fmla="*/ 1055864 w 1869410"/>
                <a:gd name="connsiteY10" fmla="*/ 723910 h 1284251"/>
                <a:gd name="connsiteX11" fmla="*/ 1257794 w 1869410"/>
                <a:gd name="connsiteY11" fmla="*/ 971560 h 1284251"/>
                <a:gd name="connsiteX12" fmla="*/ 1233029 w 1869410"/>
                <a:gd name="connsiteY12" fmla="*/ 849640 h 1284251"/>
                <a:gd name="connsiteX13" fmla="*/ 1375904 w 1869410"/>
                <a:gd name="connsiteY13" fmla="*/ 986800 h 1284251"/>
                <a:gd name="connsiteX14" fmla="*/ 1417814 w 1869410"/>
                <a:gd name="connsiteY14" fmla="*/ 1173490 h 1284251"/>
                <a:gd name="connsiteX15" fmla="*/ 1444484 w 1869410"/>
                <a:gd name="connsiteY15" fmla="*/ 1057285 h 1284251"/>
                <a:gd name="connsiteX16" fmla="*/ 1450199 w 1869410"/>
                <a:gd name="connsiteY16" fmla="*/ 1283980 h 1284251"/>
                <a:gd name="connsiteX17" fmla="*/ 1495919 w 1869410"/>
                <a:gd name="connsiteY17" fmla="*/ 1101100 h 1284251"/>
                <a:gd name="connsiteX18" fmla="*/ 1574024 w 1869410"/>
                <a:gd name="connsiteY18" fmla="*/ 996325 h 1284251"/>
                <a:gd name="connsiteX19" fmla="*/ 1667369 w 1869410"/>
                <a:gd name="connsiteY19" fmla="*/ 1021090 h 1284251"/>
                <a:gd name="connsiteX20" fmla="*/ 1707374 w 1869410"/>
                <a:gd name="connsiteY20" fmla="*/ 1055380 h 1284251"/>
                <a:gd name="connsiteX21" fmla="*/ 1714994 w 1869410"/>
                <a:gd name="connsiteY21" fmla="*/ 904885 h 1284251"/>
                <a:gd name="connsiteX22" fmla="*/ 1716899 w 1869410"/>
                <a:gd name="connsiteY22" fmla="*/ 802015 h 1284251"/>
                <a:gd name="connsiteX23" fmla="*/ 1804529 w 1869410"/>
                <a:gd name="connsiteY23" fmla="*/ 889645 h 1284251"/>
                <a:gd name="connsiteX24" fmla="*/ 1764524 w 1869410"/>
                <a:gd name="connsiteY24" fmla="*/ 716290 h 1284251"/>
                <a:gd name="connsiteX25" fmla="*/ 1764524 w 1869410"/>
                <a:gd name="connsiteY25" fmla="*/ 615325 h 1284251"/>
                <a:gd name="connsiteX26" fmla="*/ 1869299 w 1869410"/>
                <a:gd name="connsiteY26" fmla="*/ 708670 h 1284251"/>
                <a:gd name="connsiteX27" fmla="*/ 1783574 w 1869410"/>
                <a:gd name="connsiteY27" fmla="*/ 539125 h 1284251"/>
                <a:gd name="connsiteX28" fmla="*/ 1730234 w 1869410"/>
                <a:gd name="connsiteY28" fmla="*/ 396250 h 1284251"/>
                <a:gd name="connsiteX29" fmla="*/ 1560689 w 1869410"/>
                <a:gd name="connsiteY29" fmla="*/ 219085 h 1284251"/>
                <a:gd name="connsiteX30" fmla="*/ 1427339 w 1869410"/>
                <a:gd name="connsiteY30" fmla="*/ 129550 h 1284251"/>
                <a:gd name="connsiteX31" fmla="*/ 1594979 w 1869410"/>
                <a:gd name="connsiteY31" fmla="*/ 100975 h 1284251"/>
                <a:gd name="connsiteX32" fmla="*/ 1634984 w 1869410"/>
                <a:gd name="connsiteY32" fmla="*/ 70495 h 1284251"/>
                <a:gd name="connsiteX33" fmla="*/ 1402574 w 1869410"/>
                <a:gd name="connsiteY33" fmla="*/ 62875 h 1284251"/>
                <a:gd name="connsiteX34" fmla="*/ 1191119 w 1869410"/>
                <a:gd name="connsiteY34" fmla="*/ 17155 h 1284251"/>
                <a:gd name="connsiteX35" fmla="*/ 981569 w 1869410"/>
                <a:gd name="connsiteY35" fmla="*/ 10 h 1284251"/>
                <a:gd name="connsiteX36" fmla="*/ 712964 w 1869410"/>
                <a:gd name="connsiteY36" fmla="*/ 19060 h 1284251"/>
                <a:gd name="connsiteX37" fmla="*/ 543419 w 1869410"/>
                <a:gd name="connsiteY37" fmla="*/ 55255 h 1284251"/>
                <a:gd name="connsiteX38" fmla="*/ 415784 w 1869410"/>
                <a:gd name="connsiteY38" fmla="*/ 144790 h 1284251"/>
                <a:gd name="connsiteX39" fmla="*/ 364349 w 1869410"/>
                <a:gd name="connsiteY39" fmla="*/ 215275 h 1284251"/>
                <a:gd name="connsiteX40" fmla="*/ 290054 w 1869410"/>
                <a:gd name="connsiteY40" fmla="*/ 278140 h 1284251"/>
                <a:gd name="connsiteX41" fmla="*/ 223379 w 1869410"/>
                <a:gd name="connsiteY41" fmla="*/ 331480 h 1284251"/>
                <a:gd name="connsiteX42" fmla="*/ 145274 w 1869410"/>
                <a:gd name="connsiteY42" fmla="*/ 485785 h 1284251"/>
                <a:gd name="connsiteX43" fmla="*/ 80504 w 1869410"/>
                <a:gd name="connsiteY43" fmla="*/ 674380 h 1284251"/>
                <a:gd name="connsiteX44" fmla="*/ 494 w 1869410"/>
                <a:gd name="connsiteY44" fmla="*/ 777250 h 1284251"/>
                <a:gd name="connsiteX45" fmla="*/ 120509 w 1869410"/>
                <a:gd name="connsiteY45" fmla="*/ 678190 h 1284251"/>
                <a:gd name="connsiteX46" fmla="*/ 118604 w 1869410"/>
                <a:gd name="connsiteY46" fmla="*/ 910600 h 1284251"/>
                <a:gd name="connsiteX47" fmla="*/ 131939 w 1869410"/>
                <a:gd name="connsiteY47" fmla="*/ 1034425 h 1284251"/>
                <a:gd name="connsiteX48" fmla="*/ 160514 w 1869410"/>
                <a:gd name="connsiteY48" fmla="*/ 891550 h 1284251"/>
                <a:gd name="connsiteX49" fmla="*/ 246239 w 1869410"/>
                <a:gd name="connsiteY49" fmla="*/ 990610 h 1284251"/>
                <a:gd name="connsiteX50" fmla="*/ 238619 w 1869410"/>
                <a:gd name="connsiteY50" fmla="*/ 866785 h 1284251"/>
                <a:gd name="connsiteX51" fmla="*/ 250049 w 1869410"/>
                <a:gd name="connsiteY51" fmla="*/ 725815 h 1284251"/>
                <a:gd name="connsiteX52" fmla="*/ 311009 w 1869410"/>
                <a:gd name="connsiteY52" fmla="*/ 889645 h 1284251"/>
                <a:gd name="connsiteX53" fmla="*/ 295769 w 1869410"/>
                <a:gd name="connsiteY53" fmla="*/ 643900 h 1284251"/>
                <a:gd name="connsiteX54" fmla="*/ 341489 w 1869410"/>
                <a:gd name="connsiteY54" fmla="*/ 495310 h 1284251"/>
                <a:gd name="connsiteX55" fmla="*/ 394829 w 1869410"/>
                <a:gd name="connsiteY55" fmla="*/ 483880 h 1284251"/>
                <a:gd name="connsiteX56" fmla="*/ 486269 w 1869410"/>
                <a:gd name="connsiteY56" fmla="*/ 586750 h 1284251"/>
                <a:gd name="connsiteX0" fmla="*/ 486269 w 1869410"/>
                <a:gd name="connsiteY0" fmla="*/ 586750 h 1284251"/>
                <a:gd name="connsiteX1" fmla="*/ 545324 w 1869410"/>
                <a:gd name="connsiteY1" fmla="*/ 516265 h 1284251"/>
                <a:gd name="connsiteX2" fmla="*/ 629144 w 1869410"/>
                <a:gd name="connsiteY2" fmla="*/ 476260 h 1284251"/>
                <a:gd name="connsiteX3" fmla="*/ 692009 w 1869410"/>
                <a:gd name="connsiteY3" fmla="*/ 577225 h 1284251"/>
                <a:gd name="connsiteX4" fmla="*/ 737729 w 1869410"/>
                <a:gd name="connsiteY4" fmla="*/ 779155 h 1284251"/>
                <a:gd name="connsiteX5" fmla="*/ 735824 w 1869410"/>
                <a:gd name="connsiteY5" fmla="*/ 914410 h 1284251"/>
                <a:gd name="connsiteX6" fmla="*/ 825359 w 1869410"/>
                <a:gd name="connsiteY6" fmla="*/ 678190 h 1284251"/>
                <a:gd name="connsiteX7" fmla="*/ 840599 w 1869410"/>
                <a:gd name="connsiteY7" fmla="*/ 582940 h 1284251"/>
                <a:gd name="connsiteX8" fmla="*/ 1103489 w 1869410"/>
                <a:gd name="connsiteY8" fmla="*/ 870595 h 1284251"/>
                <a:gd name="connsiteX9" fmla="*/ 1154924 w 1869410"/>
                <a:gd name="connsiteY9" fmla="*/ 891550 h 1284251"/>
                <a:gd name="connsiteX10" fmla="*/ 1055864 w 1869410"/>
                <a:gd name="connsiteY10" fmla="*/ 723910 h 1284251"/>
                <a:gd name="connsiteX11" fmla="*/ 1257794 w 1869410"/>
                <a:gd name="connsiteY11" fmla="*/ 971560 h 1284251"/>
                <a:gd name="connsiteX12" fmla="*/ 1233029 w 1869410"/>
                <a:gd name="connsiteY12" fmla="*/ 849640 h 1284251"/>
                <a:gd name="connsiteX13" fmla="*/ 1375904 w 1869410"/>
                <a:gd name="connsiteY13" fmla="*/ 986800 h 1284251"/>
                <a:gd name="connsiteX14" fmla="*/ 1417814 w 1869410"/>
                <a:gd name="connsiteY14" fmla="*/ 1173490 h 1284251"/>
                <a:gd name="connsiteX15" fmla="*/ 1444484 w 1869410"/>
                <a:gd name="connsiteY15" fmla="*/ 1057285 h 1284251"/>
                <a:gd name="connsiteX16" fmla="*/ 1450199 w 1869410"/>
                <a:gd name="connsiteY16" fmla="*/ 1283980 h 1284251"/>
                <a:gd name="connsiteX17" fmla="*/ 1495919 w 1869410"/>
                <a:gd name="connsiteY17" fmla="*/ 1101100 h 1284251"/>
                <a:gd name="connsiteX18" fmla="*/ 1574024 w 1869410"/>
                <a:gd name="connsiteY18" fmla="*/ 996325 h 1284251"/>
                <a:gd name="connsiteX19" fmla="*/ 1667369 w 1869410"/>
                <a:gd name="connsiteY19" fmla="*/ 1021090 h 1284251"/>
                <a:gd name="connsiteX20" fmla="*/ 1707374 w 1869410"/>
                <a:gd name="connsiteY20" fmla="*/ 1055380 h 1284251"/>
                <a:gd name="connsiteX21" fmla="*/ 1714994 w 1869410"/>
                <a:gd name="connsiteY21" fmla="*/ 904885 h 1284251"/>
                <a:gd name="connsiteX22" fmla="*/ 1716899 w 1869410"/>
                <a:gd name="connsiteY22" fmla="*/ 802015 h 1284251"/>
                <a:gd name="connsiteX23" fmla="*/ 1804529 w 1869410"/>
                <a:gd name="connsiteY23" fmla="*/ 889645 h 1284251"/>
                <a:gd name="connsiteX24" fmla="*/ 1764524 w 1869410"/>
                <a:gd name="connsiteY24" fmla="*/ 716290 h 1284251"/>
                <a:gd name="connsiteX25" fmla="*/ 1764524 w 1869410"/>
                <a:gd name="connsiteY25" fmla="*/ 615325 h 1284251"/>
                <a:gd name="connsiteX26" fmla="*/ 1869299 w 1869410"/>
                <a:gd name="connsiteY26" fmla="*/ 708670 h 1284251"/>
                <a:gd name="connsiteX27" fmla="*/ 1783574 w 1869410"/>
                <a:gd name="connsiteY27" fmla="*/ 539125 h 1284251"/>
                <a:gd name="connsiteX28" fmla="*/ 1730234 w 1869410"/>
                <a:gd name="connsiteY28" fmla="*/ 396250 h 1284251"/>
                <a:gd name="connsiteX29" fmla="*/ 1560689 w 1869410"/>
                <a:gd name="connsiteY29" fmla="*/ 219085 h 1284251"/>
                <a:gd name="connsiteX30" fmla="*/ 1427339 w 1869410"/>
                <a:gd name="connsiteY30" fmla="*/ 129550 h 1284251"/>
                <a:gd name="connsiteX31" fmla="*/ 1594979 w 1869410"/>
                <a:gd name="connsiteY31" fmla="*/ 100975 h 1284251"/>
                <a:gd name="connsiteX32" fmla="*/ 1634984 w 1869410"/>
                <a:gd name="connsiteY32" fmla="*/ 70495 h 1284251"/>
                <a:gd name="connsiteX33" fmla="*/ 1402574 w 1869410"/>
                <a:gd name="connsiteY33" fmla="*/ 62875 h 1284251"/>
                <a:gd name="connsiteX34" fmla="*/ 1191119 w 1869410"/>
                <a:gd name="connsiteY34" fmla="*/ 17155 h 1284251"/>
                <a:gd name="connsiteX35" fmla="*/ 981569 w 1869410"/>
                <a:gd name="connsiteY35" fmla="*/ 10 h 1284251"/>
                <a:gd name="connsiteX36" fmla="*/ 712964 w 1869410"/>
                <a:gd name="connsiteY36" fmla="*/ 19060 h 1284251"/>
                <a:gd name="connsiteX37" fmla="*/ 543419 w 1869410"/>
                <a:gd name="connsiteY37" fmla="*/ 55255 h 1284251"/>
                <a:gd name="connsiteX38" fmla="*/ 415784 w 1869410"/>
                <a:gd name="connsiteY38" fmla="*/ 144790 h 1284251"/>
                <a:gd name="connsiteX39" fmla="*/ 364349 w 1869410"/>
                <a:gd name="connsiteY39" fmla="*/ 215275 h 1284251"/>
                <a:gd name="connsiteX40" fmla="*/ 290054 w 1869410"/>
                <a:gd name="connsiteY40" fmla="*/ 278140 h 1284251"/>
                <a:gd name="connsiteX41" fmla="*/ 223379 w 1869410"/>
                <a:gd name="connsiteY41" fmla="*/ 331480 h 1284251"/>
                <a:gd name="connsiteX42" fmla="*/ 145274 w 1869410"/>
                <a:gd name="connsiteY42" fmla="*/ 485785 h 1284251"/>
                <a:gd name="connsiteX43" fmla="*/ 80504 w 1869410"/>
                <a:gd name="connsiteY43" fmla="*/ 674380 h 1284251"/>
                <a:gd name="connsiteX44" fmla="*/ 494 w 1869410"/>
                <a:gd name="connsiteY44" fmla="*/ 777250 h 1284251"/>
                <a:gd name="connsiteX45" fmla="*/ 120509 w 1869410"/>
                <a:gd name="connsiteY45" fmla="*/ 678190 h 1284251"/>
                <a:gd name="connsiteX46" fmla="*/ 118604 w 1869410"/>
                <a:gd name="connsiteY46" fmla="*/ 910600 h 1284251"/>
                <a:gd name="connsiteX47" fmla="*/ 131939 w 1869410"/>
                <a:gd name="connsiteY47" fmla="*/ 1034425 h 1284251"/>
                <a:gd name="connsiteX48" fmla="*/ 160514 w 1869410"/>
                <a:gd name="connsiteY48" fmla="*/ 891550 h 1284251"/>
                <a:gd name="connsiteX49" fmla="*/ 246239 w 1869410"/>
                <a:gd name="connsiteY49" fmla="*/ 990610 h 1284251"/>
                <a:gd name="connsiteX50" fmla="*/ 238619 w 1869410"/>
                <a:gd name="connsiteY50" fmla="*/ 866785 h 1284251"/>
                <a:gd name="connsiteX51" fmla="*/ 250049 w 1869410"/>
                <a:gd name="connsiteY51" fmla="*/ 725815 h 1284251"/>
                <a:gd name="connsiteX52" fmla="*/ 311009 w 1869410"/>
                <a:gd name="connsiteY52" fmla="*/ 889645 h 1284251"/>
                <a:gd name="connsiteX53" fmla="*/ 295769 w 1869410"/>
                <a:gd name="connsiteY53" fmla="*/ 643900 h 1284251"/>
                <a:gd name="connsiteX54" fmla="*/ 341489 w 1869410"/>
                <a:gd name="connsiteY54" fmla="*/ 495310 h 1284251"/>
                <a:gd name="connsiteX55" fmla="*/ 394829 w 1869410"/>
                <a:gd name="connsiteY55" fmla="*/ 483880 h 1284251"/>
                <a:gd name="connsiteX56" fmla="*/ 486269 w 1869410"/>
                <a:gd name="connsiteY56" fmla="*/ 586750 h 1284251"/>
                <a:gd name="connsiteX0" fmla="*/ 486269 w 1869410"/>
                <a:gd name="connsiteY0" fmla="*/ 586750 h 1284248"/>
                <a:gd name="connsiteX1" fmla="*/ 545324 w 1869410"/>
                <a:gd name="connsiteY1" fmla="*/ 516265 h 1284248"/>
                <a:gd name="connsiteX2" fmla="*/ 629144 w 1869410"/>
                <a:gd name="connsiteY2" fmla="*/ 476260 h 1284248"/>
                <a:gd name="connsiteX3" fmla="*/ 692009 w 1869410"/>
                <a:gd name="connsiteY3" fmla="*/ 577225 h 1284248"/>
                <a:gd name="connsiteX4" fmla="*/ 737729 w 1869410"/>
                <a:gd name="connsiteY4" fmla="*/ 779155 h 1284248"/>
                <a:gd name="connsiteX5" fmla="*/ 735824 w 1869410"/>
                <a:gd name="connsiteY5" fmla="*/ 914410 h 1284248"/>
                <a:gd name="connsiteX6" fmla="*/ 825359 w 1869410"/>
                <a:gd name="connsiteY6" fmla="*/ 678190 h 1284248"/>
                <a:gd name="connsiteX7" fmla="*/ 840599 w 1869410"/>
                <a:gd name="connsiteY7" fmla="*/ 582940 h 1284248"/>
                <a:gd name="connsiteX8" fmla="*/ 1103489 w 1869410"/>
                <a:gd name="connsiteY8" fmla="*/ 870595 h 1284248"/>
                <a:gd name="connsiteX9" fmla="*/ 1154924 w 1869410"/>
                <a:gd name="connsiteY9" fmla="*/ 891550 h 1284248"/>
                <a:gd name="connsiteX10" fmla="*/ 1055864 w 1869410"/>
                <a:gd name="connsiteY10" fmla="*/ 723910 h 1284248"/>
                <a:gd name="connsiteX11" fmla="*/ 1257794 w 1869410"/>
                <a:gd name="connsiteY11" fmla="*/ 971560 h 1284248"/>
                <a:gd name="connsiteX12" fmla="*/ 1233029 w 1869410"/>
                <a:gd name="connsiteY12" fmla="*/ 849640 h 1284248"/>
                <a:gd name="connsiteX13" fmla="*/ 1375904 w 1869410"/>
                <a:gd name="connsiteY13" fmla="*/ 986800 h 1284248"/>
                <a:gd name="connsiteX14" fmla="*/ 1417814 w 1869410"/>
                <a:gd name="connsiteY14" fmla="*/ 1173490 h 1284248"/>
                <a:gd name="connsiteX15" fmla="*/ 1444484 w 1869410"/>
                <a:gd name="connsiteY15" fmla="*/ 1057285 h 1284248"/>
                <a:gd name="connsiteX16" fmla="*/ 1450199 w 1869410"/>
                <a:gd name="connsiteY16" fmla="*/ 1283980 h 1284248"/>
                <a:gd name="connsiteX17" fmla="*/ 1495919 w 1869410"/>
                <a:gd name="connsiteY17" fmla="*/ 1101100 h 1284248"/>
                <a:gd name="connsiteX18" fmla="*/ 1577834 w 1869410"/>
                <a:gd name="connsiteY18" fmla="*/ 1003945 h 1284248"/>
                <a:gd name="connsiteX19" fmla="*/ 1667369 w 1869410"/>
                <a:gd name="connsiteY19" fmla="*/ 1021090 h 1284248"/>
                <a:gd name="connsiteX20" fmla="*/ 1707374 w 1869410"/>
                <a:gd name="connsiteY20" fmla="*/ 1055380 h 1284248"/>
                <a:gd name="connsiteX21" fmla="*/ 1714994 w 1869410"/>
                <a:gd name="connsiteY21" fmla="*/ 904885 h 1284248"/>
                <a:gd name="connsiteX22" fmla="*/ 1716899 w 1869410"/>
                <a:gd name="connsiteY22" fmla="*/ 802015 h 1284248"/>
                <a:gd name="connsiteX23" fmla="*/ 1804529 w 1869410"/>
                <a:gd name="connsiteY23" fmla="*/ 889645 h 1284248"/>
                <a:gd name="connsiteX24" fmla="*/ 1764524 w 1869410"/>
                <a:gd name="connsiteY24" fmla="*/ 716290 h 1284248"/>
                <a:gd name="connsiteX25" fmla="*/ 1764524 w 1869410"/>
                <a:gd name="connsiteY25" fmla="*/ 615325 h 1284248"/>
                <a:gd name="connsiteX26" fmla="*/ 1869299 w 1869410"/>
                <a:gd name="connsiteY26" fmla="*/ 708670 h 1284248"/>
                <a:gd name="connsiteX27" fmla="*/ 1783574 w 1869410"/>
                <a:gd name="connsiteY27" fmla="*/ 539125 h 1284248"/>
                <a:gd name="connsiteX28" fmla="*/ 1730234 w 1869410"/>
                <a:gd name="connsiteY28" fmla="*/ 396250 h 1284248"/>
                <a:gd name="connsiteX29" fmla="*/ 1560689 w 1869410"/>
                <a:gd name="connsiteY29" fmla="*/ 219085 h 1284248"/>
                <a:gd name="connsiteX30" fmla="*/ 1427339 w 1869410"/>
                <a:gd name="connsiteY30" fmla="*/ 129550 h 1284248"/>
                <a:gd name="connsiteX31" fmla="*/ 1594979 w 1869410"/>
                <a:gd name="connsiteY31" fmla="*/ 100975 h 1284248"/>
                <a:gd name="connsiteX32" fmla="*/ 1634984 w 1869410"/>
                <a:gd name="connsiteY32" fmla="*/ 70495 h 1284248"/>
                <a:gd name="connsiteX33" fmla="*/ 1402574 w 1869410"/>
                <a:gd name="connsiteY33" fmla="*/ 62875 h 1284248"/>
                <a:gd name="connsiteX34" fmla="*/ 1191119 w 1869410"/>
                <a:gd name="connsiteY34" fmla="*/ 17155 h 1284248"/>
                <a:gd name="connsiteX35" fmla="*/ 981569 w 1869410"/>
                <a:gd name="connsiteY35" fmla="*/ 10 h 1284248"/>
                <a:gd name="connsiteX36" fmla="*/ 712964 w 1869410"/>
                <a:gd name="connsiteY36" fmla="*/ 19060 h 1284248"/>
                <a:gd name="connsiteX37" fmla="*/ 543419 w 1869410"/>
                <a:gd name="connsiteY37" fmla="*/ 55255 h 1284248"/>
                <a:gd name="connsiteX38" fmla="*/ 415784 w 1869410"/>
                <a:gd name="connsiteY38" fmla="*/ 144790 h 1284248"/>
                <a:gd name="connsiteX39" fmla="*/ 364349 w 1869410"/>
                <a:gd name="connsiteY39" fmla="*/ 215275 h 1284248"/>
                <a:gd name="connsiteX40" fmla="*/ 290054 w 1869410"/>
                <a:gd name="connsiteY40" fmla="*/ 278140 h 1284248"/>
                <a:gd name="connsiteX41" fmla="*/ 223379 w 1869410"/>
                <a:gd name="connsiteY41" fmla="*/ 331480 h 1284248"/>
                <a:gd name="connsiteX42" fmla="*/ 145274 w 1869410"/>
                <a:gd name="connsiteY42" fmla="*/ 485785 h 1284248"/>
                <a:gd name="connsiteX43" fmla="*/ 80504 w 1869410"/>
                <a:gd name="connsiteY43" fmla="*/ 674380 h 1284248"/>
                <a:gd name="connsiteX44" fmla="*/ 494 w 1869410"/>
                <a:gd name="connsiteY44" fmla="*/ 777250 h 1284248"/>
                <a:gd name="connsiteX45" fmla="*/ 120509 w 1869410"/>
                <a:gd name="connsiteY45" fmla="*/ 678190 h 1284248"/>
                <a:gd name="connsiteX46" fmla="*/ 118604 w 1869410"/>
                <a:gd name="connsiteY46" fmla="*/ 910600 h 1284248"/>
                <a:gd name="connsiteX47" fmla="*/ 131939 w 1869410"/>
                <a:gd name="connsiteY47" fmla="*/ 1034425 h 1284248"/>
                <a:gd name="connsiteX48" fmla="*/ 160514 w 1869410"/>
                <a:gd name="connsiteY48" fmla="*/ 891550 h 1284248"/>
                <a:gd name="connsiteX49" fmla="*/ 246239 w 1869410"/>
                <a:gd name="connsiteY49" fmla="*/ 990610 h 1284248"/>
                <a:gd name="connsiteX50" fmla="*/ 238619 w 1869410"/>
                <a:gd name="connsiteY50" fmla="*/ 866785 h 1284248"/>
                <a:gd name="connsiteX51" fmla="*/ 250049 w 1869410"/>
                <a:gd name="connsiteY51" fmla="*/ 725815 h 1284248"/>
                <a:gd name="connsiteX52" fmla="*/ 311009 w 1869410"/>
                <a:gd name="connsiteY52" fmla="*/ 889645 h 1284248"/>
                <a:gd name="connsiteX53" fmla="*/ 295769 w 1869410"/>
                <a:gd name="connsiteY53" fmla="*/ 643900 h 1284248"/>
                <a:gd name="connsiteX54" fmla="*/ 341489 w 1869410"/>
                <a:gd name="connsiteY54" fmla="*/ 495310 h 1284248"/>
                <a:gd name="connsiteX55" fmla="*/ 394829 w 1869410"/>
                <a:gd name="connsiteY55" fmla="*/ 483880 h 1284248"/>
                <a:gd name="connsiteX56" fmla="*/ 486269 w 1869410"/>
                <a:gd name="connsiteY56" fmla="*/ 586750 h 1284248"/>
                <a:gd name="connsiteX0" fmla="*/ 486269 w 1869410"/>
                <a:gd name="connsiteY0" fmla="*/ 586750 h 1238621"/>
                <a:gd name="connsiteX1" fmla="*/ 545324 w 1869410"/>
                <a:gd name="connsiteY1" fmla="*/ 516265 h 1238621"/>
                <a:gd name="connsiteX2" fmla="*/ 629144 w 1869410"/>
                <a:gd name="connsiteY2" fmla="*/ 476260 h 1238621"/>
                <a:gd name="connsiteX3" fmla="*/ 692009 w 1869410"/>
                <a:gd name="connsiteY3" fmla="*/ 577225 h 1238621"/>
                <a:gd name="connsiteX4" fmla="*/ 737729 w 1869410"/>
                <a:gd name="connsiteY4" fmla="*/ 779155 h 1238621"/>
                <a:gd name="connsiteX5" fmla="*/ 735824 w 1869410"/>
                <a:gd name="connsiteY5" fmla="*/ 914410 h 1238621"/>
                <a:gd name="connsiteX6" fmla="*/ 825359 w 1869410"/>
                <a:gd name="connsiteY6" fmla="*/ 678190 h 1238621"/>
                <a:gd name="connsiteX7" fmla="*/ 840599 w 1869410"/>
                <a:gd name="connsiteY7" fmla="*/ 582940 h 1238621"/>
                <a:gd name="connsiteX8" fmla="*/ 1103489 w 1869410"/>
                <a:gd name="connsiteY8" fmla="*/ 870595 h 1238621"/>
                <a:gd name="connsiteX9" fmla="*/ 1154924 w 1869410"/>
                <a:gd name="connsiteY9" fmla="*/ 891550 h 1238621"/>
                <a:gd name="connsiteX10" fmla="*/ 1055864 w 1869410"/>
                <a:gd name="connsiteY10" fmla="*/ 723910 h 1238621"/>
                <a:gd name="connsiteX11" fmla="*/ 1257794 w 1869410"/>
                <a:gd name="connsiteY11" fmla="*/ 971560 h 1238621"/>
                <a:gd name="connsiteX12" fmla="*/ 1233029 w 1869410"/>
                <a:gd name="connsiteY12" fmla="*/ 849640 h 1238621"/>
                <a:gd name="connsiteX13" fmla="*/ 1375904 w 1869410"/>
                <a:gd name="connsiteY13" fmla="*/ 986800 h 1238621"/>
                <a:gd name="connsiteX14" fmla="*/ 1417814 w 1869410"/>
                <a:gd name="connsiteY14" fmla="*/ 1173490 h 1238621"/>
                <a:gd name="connsiteX15" fmla="*/ 1444484 w 1869410"/>
                <a:gd name="connsiteY15" fmla="*/ 1057285 h 1238621"/>
                <a:gd name="connsiteX16" fmla="*/ 1442579 w 1869410"/>
                <a:gd name="connsiteY16" fmla="*/ 1238260 h 1238621"/>
                <a:gd name="connsiteX17" fmla="*/ 1495919 w 1869410"/>
                <a:gd name="connsiteY17" fmla="*/ 1101100 h 1238621"/>
                <a:gd name="connsiteX18" fmla="*/ 1577834 w 1869410"/>
                <a:gd name="connsiteY18" fmla="*/ 1003945 h 1238621"/>
                <a:gd name="connsiteX19" fmla="*/ 1667369 w 1869410"/>
                <a:gd name="connsiteY19" fmla="*/ 1021090 h 1238621"/>
                <a:gd name="connsiteX20" fmla="*/ 1707374 w 1869410"/>
                <a:gd name="connsiteY20" fmla="*/ 1055380 h 1238621"/>
                <a:gd name="connsiteX21" fmla="*/ 1714994 w 1869410"/>
                <a:gd name="connsiteY21" fmla="*/ 904885 h 1238621"/>
                <a:gd name="connsiteX22" fmla="*/ 1716899 w 1869410"/>
                <a:gd name="connsiteY22" fmla="*/ 802015 h 1238621"/>
                <a:gd name="connsiteX23" fmla="*/ 1804529 w 1869410"/>
                <a:gd name="connsiteY23" fmla="*/ 889645 h 1238621"/>
                <a:gd name="connsiteX24" fmla="*/ 1764524 w 1869410"/>
                <a:gd name="connsiteY24" fmla="*/ 716290 h 1238621"/>
                <a:gd name="connsiteX25" fmla="*/ 1764524 w 1869410"/>
                <a:gd name="connsiteY25" fmla="*/ 615325 h 1238621"/>
                <a:gd name="connsiteX26" fmla="*/ 1869299 w 1869410"/>
                <a:gd name="connsiteY26" fmla="*/ 708670 h 1238621"/>
                <a:gd name="connsiteX27" fmla="*/ 1783574 w 1869410"/>
                <a:gd name="connsiteY27" fmla="*/ 539125 h 1238621"/>
                <a:gd name="connsiteX28" fmla="*/ 1730234 w 1869410"/>
                <a:gd name="connsiteY28" fmla="*/ 396250 h 1238621"/>
                <a:gd name="connsiteX29" fmla="*/ 1560689 w 1869410"/>
                <a:gd name="connsiteY29" fmla="*/ 219085 h 1238621"/>
                <a:gd name="connsiteX30" fmla="*/ 1427339 w 1869410"/>
                <a:gd name="connsiteY30" fmla="*/ 129550 h 1238621"/>
                <a:gd name="connsiteX31" fmla="*/ 1594979 w 1869410"/>
                <a:gd name="connsiteY31" fmla="*/ 100975 h 1238621"/>
                <a:gd name="connsiteX32" fmla="*/ 1634984 w 1869410"/>
                <a:gd name="connsiteY32" fmla="*/ 70495 h 1238621"/>
                <a:gd name="connsiteX33" fmla="*/ 1402574 w 1869410"/>
                <a:gd name="connsiteY33" fmla="*/ 62875 h 1238621"/>
                <a:gd name="connsiteX34" fmla="*/ 1191119 w 1869410"/>
                <a:gd name="connsiteY34" fmla="*/ 17155 h 1238621"/>
                <a:gd name="connsiteX35" fmla="*/ 981569 w 1869410"/>
                <a:gd name="connsiteY35" fmla="*/ 10 h 1238621"/>
                <a:gd name="connsiteX36" fmla="*/ 712964 w 1869410"/>
                <a:gd name="connsiteY36" fmla="*/ 19060 h 1238621"/>
                <a:gd name="connsiteX37" fmla="*/ 543419 w 1869410"/>
                <a:gd name="connsiteY37" fmla="*/ 55255 h 1238621"/>
                <a:gd name="connsiteX38" fmla="*/ 415784 w 1869410"/>
                <a:gd name="connsiteY38" fmla="*/ 144790 h 1238621"/>
                <a:gd name="connsiteX39" fmla="*/ 364349 w 1869410"/>
                <a:gd name="connsiteY39" fmla="*/ 215275 h 1238621"/>
                <a:gd name="connsiteX40" fmla="*/ 290054 w 1869410"/>
                <a:gd name="connsiteY40" fmla="*/ 278140 h 1238621"/>
                <a:gd name="connsiteX41" fmla="*/ 223379 w 1869410"/>
                <a:gd name="connsiteY41" fmla="*/ 331480 h 1238621"/>
                <a:gd name="connsiteX42" fmla="*/ 145274 w 1869410"/>
                <a:gd name="connsiteY42" fmla="*/ 485785 h 1238621"/>
                <a:gd name="connsiteX43" fmla="*/ 80504 w 1869410"/>
                <a:gd name="connsiteY43" fmla="*/ 674380 h 1238621"/>
                <a:gd name="connsiteX44" fmla="*/ 494 w 1869410"/>
                <a:gd name="connsiteY44" fmla="*/ 777250 h 1238621"/>
                <a:gd name="connsiteX45" fmla="*/ 120509 w 1869410"/>
                <a:gd name="connsiteY45" fmla="*/ 678190 h 1238621"/>
                <a:gd name="connsiteX46" fmla="*/ 118604 w 1869410"/>
                <a:gd name="connsiteY46" fmla="*/ 910600 h 1238621"/>
                <a:gd name="connsiteX47" fmla="*/ 131939 w 1869410"/>
                <a:gd name="connsiteY47" fmla="*/ 1034425 h 1238621"/>
                <a:gd name="connsiteX48" fmla="*/ 160514 w 1869410"/>
                <a:gd name="connsiteY48" fmla="*/ 891550 h 1238621"/>
                <a:gd name="connsiteX49" fmla="*/ 246239 w 1869410"/>
                <a:gd name="connsiteY49" fmla="*/ 990610 h 1238621"/>
                <a:gd name="connsiteX50" fmla="*/ 238619 w 1869410"/>
                <a:gd name="connsiteY50" fmla="*/ 866785 h 1238621"/>
                <a:gd name="connsiteX51" fmla="*/ 250049 w 1869410"/>
                <a:gd name="connsiteY51" fmla="*/ 725815 h 1238621"/>
                <a:gd name="connsiteX52" fmla="*/ 311009 w 1869410"/>
                <a:gd name="connsiteY52" fmla="*/ 889645 h 1238621"/>
                <a:gd name="connsiteX53" fmla="*/ 295769 w 1869410"/>
                <a:gd name="connsiteY53" fmla="*/ 643900 h 1238621"/>
                <a:gd name="connsiteX54" fmla="*/ 341489 w 1869410"/>
                <a:gd name="connsiteY54" fmla="*/ 495310 h 1238621"/>
                <a:gd name="connsiteX55" fmla="*/ 394829 w 1869410"/>
                <a:gd name="connsiteY55" fmla="*/ 483880 h 1238621"/>
                <a:gd name="connsiteX56" fmla="*/ 486269 w 1869410"/>
                <a:gd name="connsiteY56" fmla="*/ 586750 h 1238621"/>
                <a:gd name="connsiteX0" fmla="*/ 486269 w 1869410"/>
                <a:gd name="connsiteY0" fmla="*/ 586750 h 1238621"/>
                <a:gd name="connsiteX1" fmla="*/ 545324 w 1869410"/>
                <a:gd name="connsiteY1" fmla="*/ 516265 h 1238621"/>
                <a:gd name="connsiteX2" fmla="*/ 629144 w 1869410"/>
                <a:gd name="connsiteY2" fmla="*/ 476260 h 1238621"/>
                <a:gd name="connsiteX3" fmla="*/ 692009 w 1869410"/>
                <a:gd name="connsiteY3" fmla="*/ 577225 h 1238621"/>
                <a:gd name="connsiteX4" fmla="*/ 737729 w 1869410"/>
                <a:gd name="connsiteY4" fmla="*/ 779155 h 1238621"/>
                <a:gd name="connsiteX5" fmla="*/ 735824 w 1869410"/>
                <a:gd name="connsiteY5" fmla="*/ 914410 h 1238621"/>
                <a:gd name="connsiteX6" fmla="*/ 825359 w 1869410"/>
                <a:gd name="connsiteY6" fmla="*/ 678190 h 1238621"/>
                <a:gd name="connsiteX7" fmla="*/ 840599 w 1869410"/>
                <a:gd name="connsiteY7" fmla="*/ 582940 h 1238621"/>
                <a:gd name="connsiteX8" fmla="*/ 1103489 w 1869410"/>
                <a:gd name="connsiteY8" fmla="*/ 870595 h 1238621"/>
                <a:gd name="connsiteX9" fmla="*/ 1154924 w 1869410"/>
                <a:gd name="connsiteY9" fmla="*/ 891550 h 1238621"/>
                <a:gd name="connsiteX10" fmla="*/ 1055864 w 1869410"/>
                <a:gd name="connsiteY10" fmla="*/ 723910 h 1238621"/>
                <a:gd name="connsiteX11" fmla="*/ 1257794 w 1869410"/>
                <a:gd name="connsiteY11" fmla="*/ 971560 h 1238621"/>
                <a:gd name="connsiteX12" fmla="*/ 1233029 w 1869410"/>
                <a:gd name="connsiteY12" fmla="*/ 849640 h 1238621"/>
                <a:gd name="connsiteX13" fmla="*/ 1358759 w 1869410"/>
                <a:gd name="connsiteY13" fmla="*/ 958225 h 1238621"/>
                <a:gd name="connsiteX14" fmla="*/ 1417814 w 1869410"/>
                <a:gd name="connsiteY14" fmla="*/ 1173490 h 1238621"/>
                <a:gd name="connsiteX15" fmla="*/ 1444484 w 1869410"/>
                <a:gd name="connsiteY15" fmla="*/ 1057285 h 1238621"/>
                <a:gd name="connsiteX16" fmla="*/ 1442579 w 1869410"/>
                <a:gd name="connsiteY16" fmla="*/ 1238260 h 1238621"/>
                <a:gd name="connsiteX17" fmla="*/ 1495919 w 1869410"/>
                <a:gd name="connsiteY17" fmla="*/ 1101100 h 1238621"/>
                <a:gd name="connsiteX18" fmla="*/ 1577834 w 1869410"/>
                <a:gd name="connsiteY18" fmla="*/ 1003945 h 1238621"/>
                <a:gd name="connsiteX19" fmla="*/ 1667369 w 1869410"/>
                <a:gd name="connsiteY19" fmla="*/ 1021090 h 1238621"/>
                <a:gd name="connsiteX20" fmla="*/ 1707374 w 1869410"/>
                <a:gd name="connsiteY20" fmla="*/ 1055380 h 1238621"/>
                <a:gd name="connsiteX21" fmla="*/ 1714994 w 1869410"/>
                <a:gd name="connsiteY21" fmla="*/ 904885 h 1238621"/>
                <a:gd name="connsiteX22" fmla="*/ 1716899 w 1869410"/>
                <a:gd name="connsiteY22" fmla="*/ 802015 h 1238621"/>
                <a:gd name="connsiteX23" fmla="*/ 1804529 w 1869410"/>
                <a:gd name="connsiteY23" fmla="*/ 889645 h 1238621"/>
                <a:gd name="connsiteX24" fmla="*/ 1764524 w 1869410"/>
                <a:gd name="connsiteY24" fmla="*/ 716290 h 1238621"/>
                <a:gd name="connsiteX25" fmla="*/ 1764524 w 1869410"/>
                <a:gd name="connsiteY25" fmla="*/ 615325 h 1238621"/>
                <a:gd name="connsiteX26" fmla="*/ 1869299 w 1869410"/>
                <a:gd name="connsiteY26" fmla="*/ 708670 h 1238621"/>
                <a:gd name="connsiteX27" fmla="*/ 1783574 w 1869410"/>
                <a:gd name="connsiteY27" fmla="*/ 539125 h 1238621"/>
                <a:gd name="connsiteX28" fmla="*/ 1730234 w 1869410"/>
                <a:gd name="connsiteY28" fmla="*/ 396250 h 1238621"/>
                <a:gd name="connsiteX29" fmla="*/ 1560689 w 1869410"/>
                <a:gd name="connsiteY29" fmla="*/ 219085 h 1238621"/>
                <a:gd name="connsiteX30" fmla="*/ 1427339 w 1869410"/>
                <a:gd name="connsiteY30" fmla="*/ 129550 h 1238621"/>
                <a:gd name="connsiteX31" fmla="*/ 1594979 w 1869410"/>
                <a:gd name="connsiteY31" fmla="*/ 100975 h 1238621"/>
                <a:gd name="connsiteX32" fmla="*/ 1634984 w 1869410"/>
                <a:gd name="connsiteY32" fmla="*/ 70495 h 1238621"/>
                <a:gd name="connsiteX33" fmla="*/ 1402574 w 1869410"/>
                <a:gd name="connsiteY33" fmla="*/ 62875 h 1238621"/>
                <a:gd name="connsiteX34" fmla="*/ 1191119 w 1869410"/>
                <a:gd name="connsiteY34" fmla="*/ 17155 h 1238621"/>
                <a:gd name="connsiteX35" fmla="*/ 981569 w 1869410"/>
                <a:gd name="connsiteY35" fmla="*/ 10 h 1238621"/>
                <a:gd name="connsiteX36" fmla="*/ 712964 w 1869410"/>
                <a:gd name="connsiteY36" fmla="*/ 19060 h 1238621"/>
                <a:gd name="connsiteX37" fmla="*/ 543419 w 1869410"/>
                <a:gd name="connsiteY37" fmla="*/ 55255 h 1238621"/>
                <a:gd name="connsiteX38" fmla="*/ 415784 w 1869410"/>
                <a:gd name="connsiteY38" fmla="*/ 144790 h 1238621"/>
                <a:gd name="connsiteX39" fmla="*/ 364349 w 1869410"/>
                <a:gd name="connsiteY39" fmla="*/ 215275 h 1238621"/>
                <a:gd name="connsiteX40" fmla="*/ 290054 w 1869410"/>
                <a:gd name="connsiteY40" fmla="*/ 278140 h 1238621"/>
                <a:gd name="connsiteX41" fmla="*/ 223379 w 1869410"/>
                <a:gd name="connsiteY41" fmla="*/ 331480 h 1238621"/>
                <a:gd name="connsiteX42" fmla="*/ 145274 w 1869410"/>
                <a:gd name="connsiteY42" fmla="*/ 485785 h 1238621"/>
                <a:gd name="connsiteX43" fmla="*/ 80504 w 1869410"/>
                <a:gd name="connsiteY43" fmla="*/ 674380 h 1238621"/>
                <a:gd name="connsiteX44" fmla="*/ 494 w 1869410"/>
                <a:gd name="connsiteY44" fmla="*/ 777250 h 1238621"/>
                <a:gd name="connsiteX45" fmla="*/ 120509 w 1869410"/>
                <a:gd name="connsiteY45" fmla="*/ 678190 h 1238621"/>
                <a:gd name="connsiteX46" fmla="*/ 118604 w 1869410"/>
                <a:gd name="connsiteY46" fmla="*/ 910600 h 1238621"/>
                <a:gd name="connsiteX47" fmla="*/ 131939 w 1869410"/>
                <a:gd name="connsiteY47" fmla="*/ 1034425 h 1238621"/>
                <a:gd name="connsiteX48" fmla="*/ 160514 w 1869410"/>
                <a:gd name="connsiteY48" fmla="*/ 891550 h 1238621"/>
                <a:gd name="connsiteX49" fmla="*/ 246239 w 1869410"/>
                <a:gd name="connsiteY49" fmla="*/ 990610 h 1238621"/>
                <a:gd name="connsiteX50" fmla="*/ 238619 w 1869410"/>
                <a:gd name="connsiteY50" fmla="*/ 866785 h 1238621"/>
                <a:gd name="connsiteX51" fmla="*/ 250049 w 1869410"/>
                <a:gd name="connsiteY51" fmla="*/ 725815 h 1238621"/>
                <a:gd name="connsiteX52" fmla="*/ 311009 w 1869410"/>
                <a:gd name="connsiteY52" fmla="*/ 889645 h 1238621"/>
                <a:gd name="connsiteX53" fmla="*/ 295769 w 1869410"/>
                <a:gd name="connsiteY53" fmla="*/ 643900 h 1238621"/>
                <a:gd name="connsiteX54" fmla="*/ 341489 w 1869410"/>
                <a:gd name="connsiteY54" fmla="*/ 495310 h 1238621"/>
                <a:gd name="connsiteX55" fmla="*/ 394829 w 1869410"/>
                <a:gd name="connsiteY55" fmla="*/ 483880 h 1238621"/>
                <a:gd name="connsiteX56" fmla="*/ 486269 w 1869410"/>
                <a:gd name="connsiteY56" fmla="*/ 586750 h 1238621"/>
                <a:gd name="connsiteX0" fmla="*/ 486269 w 1869410"/>
                <a:gd name="connsiteY0" fmla="*/ 586750 h 1239134"/>
                <a:gd name="connsiteX1" fmla="*/ 545324 w 1869410"/>
                <a:gd name="connsiteY1" fmla="*/ 516265 h 1239134"/>
                <a:gd name="connsiteX2" fmla="*/ 629144 w 1869410"/>
                <a:gd name="connsiteY2" fmla="*/ 476260 h 1239134"/>
                <a:gd name="connsiteX3" fmla="*/ 692009 w 1869410"/>
                <a:gd name="connsiteY3" fmla="*/ 577225 h 1239134"/>
                <a:gd name="connsiteX4" fmla="*/ 737729 w 1869410"/>
                <a:gd name="connsiteY4" fmla="*/ 779155 h 1239134"/>
                <a:gd name="connsiteX5" fmla="*/ 735824 w 1869410"/>
                <a:gd name="connsiteY5" fmla="*/ 914410 h 1239134"/>
                <a:gd name="connsiteX6" fmla="*/ 825359 w 1869410"/>
                <a:gd name="connsiteY6" fmla="*/ 678190 h 1239134"/>
                <a:gd name="connsiteX7" fmla="*/ 840599 w 1869410"/>
                <a:gd name="connsiteY7" fmla="*/ 582940 h 1239134"/>
                <a:gd name="connsiteX8" fmla="*/ 1103489 w 1869410"/>
                <a:gd name="connsiteY8" fmla="*/ 870595 h 1239134"/>
                <a:gd name="connsiteX9" fmla="*/ 1154924 w 1869410"/>
                <a:gd name="connsiteY9" fmla="*/ 891550 h 1239134"/>
                <a:gd name="connsiteX10" fmla="*/ 1055864 w 1869410"/>
                <a:gd name="connsiteY10" fmla="*/ 723910 h 1239134"/>
                <a:gd name="connsiteX11" fmla="*/ 1257794 w 1869410"/>
                <a:gd name="connsiteY11" fmla="*/ 971560 h 1239134"/>
                <a:gd name="connsiteX12" fmla="*/ 1233029 w 1869410"/>
                <a:gd name="connsiteY12" fmla="*/ 849640 h 1239134"/>
                <a:gd name="connsiteX13" fmla="*/ 1358759 w 1869410"/>
                <a:gd name="connsiteY13" fmla="*/ 958225 h 1239134"/>
                <a:gd name="connsiteX14" fmla="*/ 1417814 w 1869410"/>
                <a:gd name="connsiteY14" fmla="*/ 1173490 h 1239134"/>
                <a:gd name="connsiteX15" fmla="*/ 1431149 w 1869410"/>
                <a:gd name="connsiteY15" fmla="*/ 1030615 h 1239134"/>
                <a:gd name="connsiteX16" fmla="*/ 1442579 w 1869410"/>
                <a:gd name="connsiteY16" fmla="*/ 1238260 h 1239134"/>
                <a:gd name="connsiteX17" fmla="*/ 1495919 w 1869410"/>
                <a:gd name="connsiteY17" fmla="*/ 1101100 h 1239134"/>
                <a:gd name="connsiteX18" fmla="*/ 1577834 w 1869410"/>
                <a:gd name="connsiteY18" fmla="*/ 1003945 h 1239134"/>
                <a:gd name="connsiteX19" fmla="*/ 1667369 w 1869410"/>
                <a:gd name="connsiteY19" fmla="*/ 1021090 h 1239134"/>
                <a:gd name="connsiteX20" fmla="*/ 1707374 w 1869410"/>
                <a:gd name="connsiteY20" fmla="*/ 1055380 h 1239134"/>
                <a:gd name="connsiteX21" fmla="*/ 1714994 w 1869410"/>
                <a:gd name="connsiteY21" fmla="*/ 904885 h 1239134"/>
                <a:gd name="connsiteX22" fmla="*/ 1716899 w 1869410"/>
                <a:gd name="connsiteY22" fmla="*/ 802015 h 1239134"/>
                <a:gd name="connsiteX23" fmla="*/ 1804529 w 1869410"/>
                <a:gd name="connsiteY23" fmla="*/ 889645 h 1239134"/>
                <a:gd name="connsiteX24" fmla="*/ 1764524 w 1869410"/>
                <a:gd name="connsiteY24" fmla="*/ 716290 h 1239134"/>
                <a:gd name="connsiteX25" fmla="*/ 1764524 w 1869410"/>
                <a:gd name="connsiteY25" fmla="*/ 615325 h 1239134"/>
                <a:gd name="connsiteX26" fmla="*/ 1869299 w 1869410"/>
                <a:gd name="connsiteY26" fmla="*/ 708670 h 1239134"/>
                <a:gd name="connsiteX27" fmla="*/ 1783574 w 1869410"/>
                <a:gd name="connsiteY27" fmla="*/ 539125 h 1239134"/>
                <a:gd name="connsiteX28" fmla="*/ 1730234 w 1869410"/>
                <a:gd name="connsiteY28" fmla="*/ 396250 h 1239134"/>
                <a:gd name="connsiteX29" fmla="*/ 1560689 w 1869410"/>
                <a:gd name="connsiteY29" fmla="*/ 219085 h 1239134"/>
                <a:gd name="connsiteX30" fmla="*/ 1427339 w 1869410"/>
                <a:gd name="connsiteY30" fmla="*/ 129550 h 1239134"/>
                <a:gd name="connsiteX31" fmla="*/ 1594979 w 1869410"/>
                <a:gd name="connsiteY31" fmla="*/ 100975 h 1239134"/>
                <a:gd name="connsiteX32" fmla="*/ 1634984 w 1869410"/>
                <a:gd name="connsiteY32" fmla="*/ 70495 h 1239134"/>
                <a:gd name="connsiteX33" fmla="*/ 1402574 w 1869410"/>
                <a:gd name="connsiteY33" fmla="*/ 62875 h 1239134"/>
                <a:gd name="connsiteX34" fmla="*/ 1191119 w 1869410"/>
                <a:gd name="connsiteY34" fmla="*/ 17155 h 1239134"/>
                <a:gd name="connsiteX35" fmla="*/ 981569 w 1869410"/>
                <a:gd name="connsiteY35" fmla="*/ 10 h 1239134"/>
                <a:gd name="connsiteX36" fmla="*/ 712964 w 1869410"/>
                <a:gd name="connsiteY36" fmla="*/ 19060 h 1239134"/>
                <a:gd name="connsiteX37" fmla="*/ 543419 w 1869410"/>
                <a:gd name="connsiteY37" fmla="*/ 55255 h 1239134"/>
                <a:gd name="connsiteX38" fmla="*/ 415784 w 1869410"/>
                <a:gd name="connsiteY38" fmla="*/ 144790 h 1239134"/>
                <a:gd name="connsiteX39" fmla="*/ 364349 w 1869410"/>
                <a:gd name="connsiteY39" fmla="*/ 215275 h 1239134"/>
                <a:gd name="connsiteX40" fmla="*/ 290054 w 1869410"/>
                <a:gd name="connsiteY40" fmla="*/ 278140 h 1239134"/>
                <a:gd name="connsiteX41" fmla="*/ 223379 w 1869410"/>
                <a:gd name="connsiteY41" fmla="*/ 331480 h 1239134"/>
                <a:gd name="connsiteX42" fmla="*/ 145274 w 1869410"/>
                <a:gd name="connsiteY42" fmla="*/ 485785 h 1239134"/>
                <a:gd name="connsiteX43" fmla="*/ 80504 w 1869410"/>
                <a:gd name="connsiteY43" fmla="*/ 674380 h 1239134"/>
                <a:gd name="connsiteX44" fmla="*/ 494 w 1869410"/>
                <a:gd name="connsiteY44" fmla="*/ 777250 h 1239134"/>
                <a:gd name="connsiteX45" fmla="*/ 120509 w 1869410"/>
                <a:gd name="connsiteY45" fmla="*/ 678190 h 1239134"/>
                <a:gd name="connsiteX46" fmla="*/ 118604 w 1869410"/>
                <a:gd name="connsiteY46" fmla="*/ 910600 h 1239134"/>
                <a:gd name="connsiteX47" fmla="*/ 131939 w 1869410"/>
                <a:gd name="connsiteY47" fmla="*/ 1034425 h 1239134"/>
                <a:gd name="connsiteX48" fmla="*/ 160514 w 1869410"/>
                <a:gd name="connsiteY48" fmla="*/ 891550 h 1239134"/>
                <a:gd name="connsiteX49" fmla="*/ 246239 w 1869410"/>
                <a:gd name="connsiteY49" fmla="*/ 990610 h 1239134"/>
                <a:gd name="connsiteX50" fmla="*/ 238619 w 1869410"/>
                <a:gd name="connsiteY50" fmla="*/ 866785 h 1239134"/>
                <a:gd name="connsiteX51" fmla="*/ 250049 w 1869410"/>
                <a:gd name="connsiteY51" fmla="*/ 725815 h 1239134"/>
                <a:gd name="connsiteX52" fmla="*/ 311009 w 1869410"/>
                <a:gd name="connsiteY52" fmla="*/ 889645 h 1239134"/>
                <a:gd name="connsiteX53" fmla="*/ 295769 w 1869410"/>
                <a:gd name="connsiteY53" fmla="*/ 643900 h 1239134"/>
                <a:gd name="connsiteX54" fmla="*/ 341489 w 1869410"/>
                <a:gd name="connsiteY54" fmla="*/ 495310 h 1239134"/>
                <a:gd name="connsiteX55" fmla="*/ 394829 w 1869410"/>
                <a:gd name="connsiteY55" fmla="*/ 483880 h 1239134"/>
                <a:gd name="connsiteX56" fmla="*/ 486269 w 1869410"/>
                <a:gd name="connsiteY56" fmla="*/ 586750 h 1239134"/>
                <a:gd name="connsiteX0" fmla="*/ 486269 w 1869410"/>
                <a:gd name="connsiteY0" fmla="*/ 586750 h 1239134"/>
                <a:gd name="connsiteX1" fmla="*/ 545324 w 1869410"/>
                <a:gd name="connsiteY1" fmla="*/ 516265 h 1239134"/>
                <a:gd name="connsiteX2" fmla="*/ 629144 w 1869410"/>
                <a:gd name="connsiteY2" fmla="*/ 476260 h 1239134"/>
                <a:gd name="connsiteX3" fmla="*/ 692009 w 1869410"/>
                <a:gd name="connsiteY3" fmla="*/ 577225 h 1239134"/>
                <a:gd name="connsiteX4" fmla="*/ 737729 w 1869410"/>
                <a:gd name="connsiteY4" fmla="*/ 779155 h 1239134"/>
                <a:gd name="connsiteX5" fmla="*/ 735824 w 1869410"/>
                <a:gd name="connsiteY5" fmla="*/ 914410 h 1239134"/>
                <a:gd name="connsiteX6" fmla="*/ 825359 w 1869410"/>
                <a:gd name="connsiteY6" fmla="*/ 678190 h 1239134"/>
                <a:gd name="connsiteX7" fmla="*/ 840599 w 1869410"/>
                <a:gd name="connsiteY7" fmla="*/ 582940 h 1239134"/>
                <a:gd name="connsiteX8" fmla="*/ 1103489 w 1869410"/>
                <a:gd name="connsiteY8" fmla="*/ 870595 h 1239134"/>
                <a:gd name="connsiteX9" fmla="*/ 1154924 w 1869410"/>
                <a:gd name="connsiteY9" fmla="*/ 891550 h 1239134"/>
                <a:gd name="connsiteX10" fmla="*/ 1055864 w 1869410"/>
                <a:gd name="connsiteY10" fmla="*/ 723910 h 1239134"/>
                <a:gd name="connsiteX11" fmla="*/ 1257794 w 1869410"/>
                <a:gd name="connsiteY11" fmla="*/ 971560 h 1239134"/>
                <a:gd name="connsiteX12" fmla="*/ 1233029 w 1869410"/>
                <a:gd name="connsiteY12" fmla="*/ 849640 h 1239134"/>
                <a:gd name="connsiteX13" fmla="*/ 1358759 w 1869410"/>
                <a:gd name="connsiteY13" fmla="*/ 958225 h 1239134"/>
                <a:gd name="connsiteX14" fmla="*/ 1404479 w 1869410"/>
                <a:gd name="connsiteY14" fmla="*/ 1122055 h 1239134"/>
                <a:gd name="connsiteX15" fmla="*/ 1431149 w 1869410"/>
                <a:gd name="connsiteY15" fmla="*/ 1030615 h 1239134"/>
                <a:gd name="connsiteX16" fmla="*/ 1442579 w 1869410"/>
                <a:gd name="connsiteY16" fmla="*/ 1238260 h 1239134"/>
                <a:gd name="connsiteX17" fmla="*/ 1495919 w 1869410"/>
                <a:gd name="connsiteY17" fmla="*/ 1101100 h 1239134"/>
                <a:gd name="connsiteX18" fmla="*/ 1577834 w 1869410"/>
                <a:gd name="connsiteY18" fmla="*/ 1003945 h 1239134"/>
                <a:gd name="connsiteX19" fmla="*/ 1667369 w 1869410"/>
                <a:gd name="connsiteY19" fmla="*/ 1021090 h 1239134"/>
                <a:gd name="connsiteX20" fmla="*/ 1707374 w 1869410"/>
                <a:gd name="connsiteY20" fmla="*/ 1055380 h 1239134"/>
                <a:gd name="connsiteX21" fmla="*/ 1714994 w 1869410"/>
                <a:gd name="connsiteY21" fmla="*/ 904885 h 1239134"/>
                <a:gd name="connsiteX22" fmla="*/ 1716899 w 1869410"/>
                <a:gd name="connsiteY22" fmla="*/ 802015 h 1239134"/>
                <a:gd name="connsiteX23" fmla="*/ 1804529 w 1869410"/>
                <a:gd name="connsiteY23" fmla="*/ 889645 h 1239134"/>
                <a:gd name="connsiteX24" fmla="*/ 1764524 w 1869410"/>
                <a:gd name="connsiteY24" fmla="*/ 716290 h 1239134"/>
                <a:gd name="connsiteX25" fmla="*/ 1764524 w 1869410"/>
                <a:gd name="connsiteY25" fmla="*/ 615325 h 1239134"/>
                <a:gd name="connsiteX26" fmla="*/ 1869299 w 1869410"/>
                <a:gd name="connsiteY26" fmla="*/ 708670 h 1239134"/>
                <a:gd name="connsiteX27" fmla="*/ 1783574 w 1869410"/>
                <a:gd name="connsiteY27" fmla="*/ 539125 h 1239134"/>
                <a:gd name="connsiteX28" fmla="*/ 1730234 w 1869410"/>
                <a:gd name="connsiteY28" fmla="*/ 396250 h 1239134"/>
                <a:gd name="connsiteX29" fmla="*/ 1560689 w 1869410"/>
                <a:gd name="connsiteY29" fmla="*/ 219085 h 1239134"/>
                <a:gd name="connsiteX30" fmla="*/ 1427339 w 1869410"/>
                <a:gd name="connsiteY30" fmla="*/ 129550 h 1239134"/>
                <a:gd name="connsiteX31" fmla="*/ 1594979 w 1869410"/>
                <a:gd name="connsiteY31" fmla="*/ 100975 h 1239134"/>
                <a:gd name="connsiteX32" fmla="*/ 1634984 w 1869410"/>
                <a:gd name="connsiteY32" fmla="*/ 70495 h 1239134"/>
                <a:gd name="connsiteX33" fmla="*/ 1402574 w 1869410"/>
                <a:gd name="connsiteY33" fmla="*/ 62875 h 1239134"/>
                <a:gd name="connsiteX34" fmla="*/ 1191119 w 1869410"/>
                <a:gd name="connsiteY34" fmla="*/ 17155 h 1239134"/>
                <a:gd name="connsiteX35" fmla="*/ 981569 w 1869410"/>
                <a:gd name="connsiteY35" fmla="*/ 10 h 1239134"/>
                <a:gd name="connsiteX36" fmla="*/ 712964 w 1869410"/>
                <a:gd name="connsiteY36" fmla="*/ 19060 h 1239134"/>
                <a:gd name="connsiteX37" fmla="*/ 543419 w 1869410"/>
                <a:gd name="connsiteY37" fmla="*/ 55255 h 1239134"/>
                <a:gd name="connsiteX38" fmla="*/ 415784 w 1869410"/>
                <a:gd name="connsiteY38" fmla="*/ 144790 h 1239134"/>
                <a:gd name="connsiteX39" fmla="*/ 364349 w 1869410"/>
                <a:gd name="connsiteY39" fmla="*/ 215275 h 1239134"/>
                <a:gd name="connsiteX40" fmla="*/ 290054 w 1869410"/>
                <a:gd name="connsiteY40" fmla="*/ 278140 h 1239134"/>
                <a:gd name="connsiteX41" fmla="*/ 223379 w 1869410"/>
                <a:gd name="connsiteY41" fmla="*/ 331480 h 1239134"/>
                <a:gd name="connsiteX42" fmla="*/ 145274 w 1869410"/>
                <a:gd name="connsiteY42" fmla="*/ 485785 h 1239134"/>
                <a:gd name="connsiteX43" fmla="*/ 80504 w 1869410"/>
                <a:gd name="connsiteY43" fmla="*/ 674380 h 1239134"/>
                <a:gd name="connsiteX44" fmla="*/ 494 w 1869410"/>
                <a:gd name="connsiteY44" fmla="*/ 777250 h 1239134"/>
                <a:gd name="connsiteX45" fmla="*/ 120509 w 1869410"/>
                <a:gd name="connsiteY45" fmla="*/ 678190 h 1239134"/>
                <a:gd name="connsiteX46" fmla="*/ 118604 w 1869410"/>
                <a:gd name="connsiteY46" fmla="*/ 910600 h 1239134"/>
                <a:gd name="connsiteX47" fmla="*/ 131939 w 1869410"/>
                <a:gd name="connsiteY47" fmla="*/ 1034425 h 1239134"/>
                <a:gd name="connsiteX48" fmla="*/ 160514 w 1869410"/>
                <a:gd name="connsiteY48" fmla="*/ 891550 h 1239134"/>
                <a:gd name="connsiteX49" fmla="*/ 246239 w 1869410"/>
                <a:gd name="connsiteY49" fmla="*/ 990610 h 1239134"/>
                <a:gd name="connsiteX50" fmla="*/ 238619 w 1869410"/>
                <a:gd name="connsiteY50" fmla="*/ 866785 h 1239134"/>
                <a:gd name="connsiteX51" fmla="*/ 250049 w 1869410"/>
                <a:gd name="connsiteY51" fmla="*/ 725815 h 1239134"/>
                <a:gd name="connsiteX52" fmla="*/ 311009 w 1869410"/>
                <a:gd name="connsiteY52" fmla="*/ 889645 h 1239134"/>
                <a:gd name="connsiteX53" fmla="*/ 295769 w 1869410"/>
                <a:gd name="connsiteY53" fmla="*/ 643900 h 1239134"/>
                <a:gd name="connsiteX54" fmla="*/ 341489 w 1869410"/>
                <a:gd name="connsiteY54" fmla="*/ 495310 h 1239134"/>
                <a:gd name="connsiteX55" fmla="*/ 394829 w 1869410"/>
                <a:gd name="connsiteY55" fmla="*/ 483880 h 1239134"/>
                <a:gd name="connsiteX56" fmla="*/ 486269 w 1869410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532027 w 1806458"/>
                <a:gd name="connsiteY31" fmla="*/ 10097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103442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532027 w 1806458"/>
                <a:gd name="connsiteY31" fmla="*/ 10097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98870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532027 w 1806458"/>
                <a:gd name="connsiteY31" fmla="*/ 10097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98870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486307 w 1806458"/>
                <a:gd name="connsiteY31" fmla="*/ 10478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98870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719"/>
                <a:gd name="connsiteY0" fmla="*/ 586750 h 1239134"/>
                <a:gd name="connsiteX1" fmla="*/ 482372 w 1806719"/>
                <a:gd name="connsiteY1" fmla="*/ 516265 h 1239134"/>
                <a:gd name="connsiteX2" fmla="*/ 566192 w 1806719"/>
                <a:gd name="connsiteY2" fmla="*/ 476260 h 1239134"/>
                <a:gd name="connsiteX3" fmla="*/ 629057 w 1806719"/>
                <a:gd name="connsiteY3" fmla="*/ 577225 h 1239134"/>
                <a:gd name="connsiteX4" fmla="*/ 674777 w 1806719"/>
                <a:gd name="connsiteY4" fmla="*/ 779155 h 1239134"/>
                <a:gd name="connsiteX5" fmla="*/ 672872 w 1806719"/>
                <a:gd name="connsiteY5" fmla="*/ 914410 h 1239134"/>
                <a:gd name="connsiteX6" fmla="*/ 762407 w 1806719"/>
                <a:gd name="connsiteY6" fmla="*/ 678190 h 1239134"/>
                <a:gd name="connsiteX7" fmla="*/ 777647 w 1806719"/>
                <a:gd name="connsiteY7" fmla="*/ 582940 h 1239134"/>
                <a:gd name="connsiteX8" fmla="*/ 1040537 w 1806719"/>
                <a:gd name="connsiteY8" fmla="*/ 870595 h 1239134"/>
                <a:gd name="connsiteX9" fmla="*/ 1091972 w 1806719"/>
                <a:gd name="connsiteY9" fmla="*/ 891550 h 1239134"/>
                <a:gd name="connsiteX10" fmla="*/ 992912 w 1806719"/>
                <a:gd name="connsiteY10" fmla="*/ 723910 h 1239134"/>
                <a:gd name="connsiteX11" fmla="*/ 1194842 w 1806719"/>
                <a:gd name="connsiteY11" fmla="*/ 971560 h 1239134"/>
                <a:gd name="connsiteX12" fmla="*/ 1170077 w 1806719"/>
                <a:gd name="connsiteY12" fmla="*/ 849640 h 1239134"/>
                <a:gd name="connsiteX13" fmla="*/ 1295807 w 1806719"/>
                <a:gd name="connsiteY13" fmla="*/ 958225 h 1239134"/>
                <a:gd name="connsiteX14" fmla="*/ 1341527 w 1806719"/>
                <a:gd name="connsiteY14" fmla="*/ 1122055 h 1239134"/>
                <a:gd name="connsiteX15" fmla="*/ 1368197 w 1806719"/>
                <a:gd name="connsiteY15" fmla="*/ 1030615 h 1239134"/>
                <a:gd name="connsiteX16" fmla="*/ 1379627 w 1806719"/>
                <a:gd name="connsiteY16" fmla="*/ 1238260 h 1239134"/>
                <a:gd name="connsiteX17" fmla="*/ 1432967 w 1806719"/>
                <a:gd name="connsiteY17" fmla="*/ 1101100 h 1239134"/>
                <a:gd name="connsiteX18" fmla="*/ 1514882 w 1806719"/>
                <a:gd name="connsiteY18" fmla="*/ 1003945 h 1239134"/>
                <a:gd name="connsiteX19" fmla="*/ 1604417 w 1806719"/>
                <a:gd name="connsiteY19" fmla="*/ 1021090 h 1239134"/>
                <a:gd name="connsiteX20" fmla="*/ 1644422 w 1806719"/>
                <a:gd name="connsiteY20" fmla="*/ 1055380 h 1239134"/>
                <a:gd name="connsiteX21" fmla="*/ 1652042 w 1806719"/>
                <a:gd name="connsiteY21" fmla="*/ 904885 h 1239134"/>
                <a:gd name="connsiteX22" fmla="*/ 1653947 w 1806719"/>
                <a:gd name="connsiteY22" fmla="*/ 802015 h 1239134"/>
                <a:gd name="connsiteX23" fmla="*/ 1741577 w 1806719"/>
                <a:gd name="connsiteY23" fmla="*/ 889645 h 1239134"/>
                <a:gd name="connsiteX24" fmla="*/ 1701572 w 1806719"/>
                <a:gd name="connsiteY24" fmla="*/ 716290 h 1239134"/>
                <a:gd name="connsiteX25" fmla="*/ 1701572 w 1806719"/>
                <a:gd name="connsiteY25" fmla="*/ 615325 h 1239134"/>
                <a:gd name="connsiteX26" fmla="*/ 1806347 w 1806719"/>
                <a:gd name="connsiteY26" fmla="*/ 708670 h 1239134"/>
                <a:gd name="connsiteX27" fmla="*/ 1733957 w 1806719"/>
                <a:gd name="connsiteY27" fmla="*/ 546745 h 1239134"/>
                <a:gd name="connsiteX28" fmla="*/ 1667282 w 1806719"/>
                <a:gd name="connsiteY28" fmla="*/ 396250 h 1239134"/>
                <a:gd name="connsiteX29" fmla="*/ 1497737 w 1806719"/>
                <a:gd name="connsiteY29" fmla="*/ 219085 h 1239134"/>
                <a:gd name="connsiteX30" fmla="*/ 1364387 w 1806719"/>
                <a:gd name="connsiteY30" fmla="*/ 129550 h 1239134"/>
                <a:gd name="connsiteX31" fmla="*/ 1486307 w 1806719"/>
                <a:gd name="connsiteY31" fmla="*/ 104785 h 1239134"/>
                <a:gd name="connsiteX32" fmla="*/ 1572032 w 1806719"/>
                <a:gd name="connsiteY32" fmla="*/ 70495 h 1239134"/>
                <a:gd name="connsiteX33" fmla="*/ 1339622 w 1806719"/>
                <a:gd name="connsiteY33" fmla="*/ 62875 h 1239134"/>
                <a:gd name="connsiteX34" fmla="*/ 1128167 w 1806719"/>
                <a:gd name="connsiteY34" fmla="*/ 17155 h 1239134"/>
                <a:gd name="connsiteX35" fmla="*/ 918617 w 1806719"/>
                <a:gd name="connsiteY35" fmla="*/ 10 h 1239134"/>
                <a:gd name="connsiteX36" fmla="*/ 650012 w 1806719"/>
                <a:gd name="connsiteY36" fmla="*/ 19060 h 1239134"/>
                <a:gd name="connsiteX37" fmla="*/ 480467 w 1806719"/>
                <a:gd name="connsiteY37" fmla="*/ 55255 h 1239134"/>
                <a:gd name="connsiteX38" fmla="*/ 352832 w 1806719"/>
                <a:gd name="connsiteY38" fmla="*/ 144790 h 1239134"/>
                <a:gd name="connsiteX39" fmla="*/ 301397 w 1806719"/>
                <a:gd name="connsiteY39" fmla="*/ 215275 h 1239134"/>
                <a:gd name="connsiteX40" fmla="*/ 227102 w 1806719"/>
                <a:gd name="connsiteY40" fmla="*/ 278140 h 1239134"/>
                <a:gd name="connsiteX41" fmla="*/ 160427 w 1806719"/>
                <a:gd name="connsiteY41" fmla="*/ 331480 h 1239134"/>
                <a:gd name="connsiteX42" fmla="*/ 82322 w 1806719"/>
                <a:gd name="connsiteY42" fmla="*/ 485785 h 1239134"/>
                <a:gd name="connsiteX43" fmla="*/ 17552 w 1806719"/>
                <a:gd name="connsiteY43" fmla="*/ 674380 h 1239134"/>
                <a:gd name="connsiteX44" fmla="*/ 2312 w 1806719"/>
                <a:gd name="connsiteY44" fmla="*/ 735340 h 1239134"/>
                <a:gd name="connsiteX45" fmla="*/ 57557 w 1806719"/>
                <a:gd name="connsiteY45" fmla="*/ 678190 h 1239134"/>
                <a:gd name="connsiteX46" fmla="*/ 55652 w 1806719"/>
                <a:gd name="connsiteY46" fmla="*/ 910600 h 1239134"/>
                <a:gd name="connsiteX47" fmla="*/ 68987 w 1806719"/>
                <a:gd name="connsiteY47" fmla="*/ 988705 h 1239134"/>
                <a:gd name="connsiteX48" fmla="*/ 97562 w 1806719"/>
                <a:gd name="connsiteY48" fmla="*/ 891550 h 1239134"/>
                <a:gd name="connsiteX49" fmla="*/ 183287 w 1806719"/>
                <a:gd name="connsiteY49" fmla="*/ 990610 h 1239134"/>
                <a:gd name="connsiteX50" fmla="*/ 175667 w 1806719"/>
                <a:gd name="connsiteY50" fmla="*/ 866785 h 1239134"/>
                <a:gd name="connsiteX51" fmla="*/ 187097 w 1806719"/>
                <a:gd name="connsiteY51" fmla="*/ 725815 h 1239134"/>
                <a:gd name="connsiteX52" fmla="*/ 248057 w 1806719"/>
                <a:gd name="connsiteY52" fmla="*/ 889645 h 1239134"/>
                <a:gd name="connsiteX53" fmla="*/ 232817 w 1806719"/>
                <a:gd name="connsiteY53" fmla="*/ 643900 h 1239134"/>
                <a:gd name="connsiteX54" fmla="*/ 278537 w 1806719"/>
                <a:gd name="connsiteY54" fmla="*/ 495310 h 1239134"/>
                <a:gd name="connsiteX55" fmla="*/ 331877 w 1806719"/>
                <a:gd name="connsiteY55" fmla="*/ 483880 h 1239134"/>
                <a:gd name="connsiteX56" fmla="*/ 423317 w 1806719"/>
                <a:gd name="connsiteY56" fmla="*/ 586750 h 1239134"/>
                <a:gd name="connsiteX0" fmla="*/ 423317 w 1806719"/>
                <a:gd name="connsiteY0" fmla="*/ 586750 h 1239134"/>
                <a:gd name="connsiteX1" fmla="*/ 482372 w 1806719"/>
                <a:gd name="connsiteY1" fmla="*/ 516265 h 1239134"/>
                <a:gd name="connsiteX2" fmla="*/ 566192 w 1806719"/>
                <a:gd name="connsiteY2" fmla="*/ 476260 h 1239134"/>
                <a:gd name="connsiteX3" fmla="*/ 629057 w 1806719"/>
                <a:gd name="connsiteY3" fmla="*/ 577225 h 1239134"/>
                <a:gd name="connsiteX4" fmla="*/ 674777 w 1806719"/>
                <a:gd name="connsiteY4" fmla="*/ 779155 h 1239134"/>
                <a:gd name="connsiteX5" fmla="*/ 672872 w 1806719"/>
                <a:gd name="connsiteY5" fmla="*/ 914410 h 1239134"/>
                <a:gd name="connsiteX6" fmla="*/ 762407 w 1806719"/>
                <a:gd name="connsiteY6" fmla="*/ 678190 h 1239134"/>
                <a:gd name="connsiteX7" fmla="*/ 777647 w 1806719"/>
                <a:gd name="connsiteY7" fmla="*/ 582940 h 1239134"/>
                <a:gd name="connsiteX8" fmla="*/ 1040537 w 1806719"/>
                <a:gd name="connsiteY8" fmla="*/ 870595 h 1239134"/>
                <a:gd name="connsiteX9" fmla="*/ 1091972 w 1806719"/>
                <a:gd name="connsiteY9" fmla="*/ 891550 h 1239134"/>
                <a:gd name="connsiteX10" fmla="*/ 992912 w 1806719"/>
                <a:gd name="connsiteY10" fmla="*/ 723910 h 1239134"/>
                <a:gd name="connsiteX11" fmla="*/ 1194842 w 1806719"/>
                <a:gd name="connsiteY11" fmla="*/ 971560 h 1239134"/>
                <a:gd name="connsiteX12" fmla="*/ 1170077 w 1806719"/>
                <a:gd name="connsiteY12" fmla="*/ 849640 h 1239134"/>
                <a:gd name="connsiteX13" fmla="*/ 1295807 w 1806719"/>
                <a:gd name="connsiteY13" fmla="*/ 958225 h 1239134"/>
                <a:gd name="connsiteX14" fmla="*/ 1341527 w 1806719"/>
                <a:gd name="connsiteY14" fmla="*/ 1122055 h 1239134"/>
                <a:gd name="connsiteX15" fmla="*/ 1368197 w 1806719"/>
                <a:gd name="connsiteY15" fmla="*/ 1030615 h 1239134"/>
                <a:gd name="connsiteX16" fmla="*/ 1379627 w 1806719"/>
                <a:gd name="connsiteY16" fmla="*/ 1238260 h 1239134"/>
                <a:gd name="connsiteX17" fmla="*/ 1432967 w 1806719"/>
                <a:gd name="connsiteY17" fmla="*/ 1101100 h 1239134"/>
                <a:gd name="connsiteX18" fmla="*/ 1514882 w 1806719"/>
                <a:gd name="connsiteY18" fmla="*/ 1003945 h 1239134"/>
                <a:gd name="connsiteX19" fmla="*/ 1604417 w 1806719"/>
                <a:gd name="connsiteY19" fmla="*/ 1021090 h 1239134"/>
                <a:gd name="connsiteX20" fmla="*/ 1644422 w 1806719"/>
                <a:gd name="connsiteY20" fmla="*/ 1055380 h 1239134"/>
                <a:gd name="connsiteX21" fmla="*/ 1652042 w 1806719"/>
                <a:gd name="connsiteY21" fmla="*/ 904885 h 1239134"/>
                <a:gd name="connsiteX22" fmla="*/ 1653947 w 1806719"/>
                <a:gd name="connsiteY22" fmla="*/ 802015 h 1239134"/>
                <a:gd name="connsiteX23" fmla="*/ 1741577 w 1806719"/>
                <a:gd name="connsiteY23" fmla="*/ 889645 h 1239134"/>
                <a:gd name="connsiteX24" fmla="*/ 1701572 w 1806719"/>
                <a:gd name="connsiteY24" fmla="*/ 716290 h 1239134"/>
                <a:gd name="connsiteX25" fmla="*/ 1701572 w 1806719"/>
                <a:gd name="connsiteY25" fmla="*/ 615325 h 1239134"/>
                <a:gd name="connsiteX26" fmla="*/ 1806347 w 1806719"/>
                <a:gd name="connsiteY26" fmla="*/ 708670 h 1239134"/>
                <a:gd name="connsiteX27" fmla="*/ 1733957 w 1806719"/>
                <a:gd name="connsiteY27" fmla="*/ 546745 h 1239134"/>
                <a:gd name="connsiteX28" fmla="*/ 1667282 w 1806719"/>
                <a:gd name="connsiteY28" fmla="*/ 396250 h 1239134"/>
                <a:gd name="connsiteX29" fmla="*/ 1497737 w 1806719"/>
                <a:gd name="connsiteY29" fmla="*/ 219085 h 1239134"/>
                <a:gd name="connsiteX30" fmla="*/ 1364387 w 1806719"/>
                <a:gd name="connsiteY30" fmla="*/ 129550 h 1239134"/>
                <a:gd name="connsiteX31" fmla="*/ 1486307 w 1806719"/>
                <a:gd name="connsiteY31" fmla="*/ 104785 h 1239134"/>
                <a:gd name="connsiteX32" fmla="*/ 1572032 w 1806719"/>
                <a:gd name="connsiteY32" fmla="*/ 70495 h 1239134"/>
                <a:gd name="connsiteX33" fmla="*/ 1339622 w 1806719"/>
                <a:gd name="connsiteY33" fmla="*/ 62875 h 1239134"/>
                <a:gd name="connsiteX34" fmla="*/ 1128167 w 1806719"/>
                <a:gd name="connsiteY34" fmla="*/ 17155 h 1239134"/>
                <a:gd name="connsiteX35" fmla="*/ 918617 w 1806719"/>
                <a:gd name="connsiteY35" fmla="*/ 10 h 1239134"/>
                <a:gd name="connsiteX36" fmla="*/ 650012 w 1806719"/>
                <a:gd name="connsiteY36" fmla="*/ 19060 h 1239134"/>
                <a:gd name="connsiteX37" fmla="*/ 480467 w 1806719"/>
                <a:gd name="connsiteY37" fmla="*/ 55255 h 1239134"/>
                <a:gd name="connsiteX38" fmla="*/ 352832 w 1806719"/>
                <a:gd name="connsiteY38" fmla="*/ 144790 h 1239134"/>
                <a:gd name="connsiteX39" fmla="*/ 301397 w 1806719"/>
                <a:gd name="connsiteY39" fmla="*/ 215275 h 1239134"/>
                <a:gd name="connsiteX40" fmla="*/ 227102 w 1806719"/>
                <a:gd name="connsiteY40" fmla="*/ 278140 h 1239134"/>
                <a:gd name="connsiteX41" fmla="*/ 160427 w 1806719"/>
                <a:gd name="connsiteY41" fmla="*/ 331480 h 1239134"/>
                <a:gd name="connsiteX42" fmla="*/ 82322 w 1806719"/>
                <a:gd name="connsiteY42" fmla="*/ 485785 h 1239134"/>
                <a:gd name="connsiteX43" fmla="*/ 17552 w 1806719"/>
                <a:gd name="connsiteY43" fmla="*/ 674380 h 1239134"/>
                <a:gd name="connsiteX44" fmla="*/ 2312 w 1806719"/>
                <a:gd name="connsiteY44" fmla="*/ 735340 h 1239134"/>
                <a:gd name="connsiteX45" fmla="*/ 57557 w 1806719"/>
                <a:gd name="connsiteY45" fmla="*/ 678190 h 1239134"/>
                <a:gd name="connsiteX46" fmla="*/ 55652 w 1806719"/>
                <a:gd name="connsiteY46" fmla="*/ 910600 h 1239134"/>
                <a:gd name="connsiteX47" fmla="*/ 68987 w 1806719"/>
                <a:gd name="connsiteY47" fmla="*/ 988705 h 1239134"/>
                <a:gd name="connsiteX48" fmla="*/ 97562 w 1806719"/>
                <a:gd name="connsiteY48" fmla="*/ 891550 h 1239134"/>
                <a:gd name="connsiteX49" fmla="*/ 183287 w 1806719"/>
                <a:gd name="connsiteY49" fmla="*/ 990610 h 1239134"/>
                <a:gd name="connsiteX50" fmla="*/ 175667 w 1806719"/>
                <a:gd name="connsiteY50" fmla="*/ 866785 h 1239134"/>
                <a:gd name="connsiteX51" fmla="*/ 187097 w 1806719"/>
                <a:gd name="connsiteY51" fmla="*/ 725815 h 1239134"/>
                <a:gd name="connsiteX52" fmla="*/ 248057 w 1806719"/>
                <a:gd name="connsiteY52" fmla="*/ 889645 h 1239134"/>
                <a:gd name="connsiteX53" fmla="*/ 232817 w 1806719"/>
                <a:gd name="connsiteY53" fmla="*/ 643900 h 1239134"/>
                <a:gd name="connsiteX54" fmla="*/ 278537 w 1806719"/>
                <a:gd name="connsiteY54" fmla="*/ 495310 h 1239134"/>
                <a:gd name="connsiteX55" fmla="*/ 331877 w 1806719"/>
                <a:gd name="connsiteY55" fmla="*/ 483880 h 1239134"/>
                <a:gd name="connsiteX56" fmla="*/ 423317 w 1806719"/>
                <a:gd name="connsiteY56" fmla="*/ 586750 h 1239134"/>
                <a:gd name="connsiteX0" fmla="*/ 423317 w 1815355"/>
                <a:gd name="connsiteY0" fmla="*/ 586750 h 1239134"/>
                <a:gd name="connsiteX1" fmla="*/ 482372 w 1815355"/>
                <a:gd name="connsiteY1" fmla="*/ 516265 h 1239134"/>
                <a:gd name="connsiteX2" fmla="*/ 566192 w 1815355"/>
                <a:gd name="connsiteY2" fmla="*/ 476260 h 1239134"/>
                <a:gd name="connsiteX3" fmla="*/ 629057 w 1815355"/>
                <a:gd name="connsiteY3" fmla="*/ 577225 h 1239134"/>
                <a:gd name="connsiteX4" fmla="*/ 674777 w 1815355"/>
                <a:gd name="connsiteY4" fmla="*/ 779155 h 1239134"/>
                <a:gd name="connsiteX5" fmla="*/ 672872 w 1815355"/>
                <a:gd name="connsiteY5" fmla="*/ 914410 h 1239134"/>
                <a:gd name="connsiteX6" fmla="*/ 762407 w 1815355"/>
                <a:gd name="connsiteY6" fmla="*/ 678190 h 1239134"/>
                <a:gd name="connsiteX7" fmla="*/ 777647 w 1815355"/>
                <a:gd name="connsiteY7" fmla="*/ 582940 h 1239134"/>
                <a:gd name="connsiteX8" fmla="*/ 1040537 w 1815355"/>
                <a:gd name="connsiteY8" fmla="*/ 870595 h 1239134"/>
                <a:gd name="connsiteX9" fmla="*/ 1091972 w 1815355"/>
                <a:gd name="connsiteY9" fmla="*/ 891550 h 1239134"/>
                <a:gd name="connsiteX10" fmla="*/ 992912 w 1815355"/>
                <a:gd name="connsiteY10" fmla="*/ 723910 h 1239134"/>
                <a:gd name="connsiteX11" fmla="*/ 1194842 w 1815355"/>
                <a:gd name="connsiteY11" fmla="*/ 971560 h 1239134"/>
                <a:gd name="connsiteX12" fmla="*/ 1170077 w 1815355"/>
                <a:gd name="connsiteY12" fmla="*/ 849640 h 1239134"/>
                <a:gd name="connsiteX13" fmla="*/ 1295807 w 1815355"/>
                <a:gd name="connsiteY13" fmla="*/ 958225 h 1239134"/>
                <a:gd name="connsiteX14" fmla="*/ 1341527 w 1815355"/>
                <a:gd name="connsiteY14" fmla="*/ 1122055 h 1239134"/>
                <a:gd name="connsiteX15" fmla="*/ 1368197 w 1815355"/>
                <a:gd name="connsiteY15" fmla="*/ 1030615 h 1239134"/>
                <a:gd name="connsiteX16" fmla="*/ 1379627 w 1815355"/>
                <a:gd name="connsiteY16" fmla="*/ 1238260 h 1239134"/>
                <a:gd name="connsiteX17" fmla="*/ 1432967 w 1815355"/>
                <a:gd name="connsiteY17" fmla="*/ 1101100 h 1239134"/>
                <a:gd name="connsiteX18" fmla="*/ 1514882 w 1815355"/>
                <a:gd name="connsiteY18" fmla="*/ 1003945 h 1239134"/>
                <a:gd name="connsiteX19" fmla="*/ 1604417 w 1815355"/>
                <a:gd name="connsiteY19" fmla="*/ 1021090 h 1239134"/>
                <a:gd name="connsiteX20" fmla="*/ 1644422 w 1815355"/>
                <a:gd name="connsiteY20" fmla="*/ 1055380 h 1239134"/>
                <a:gd name="connsiteX21" fmla="*/ 1652042 w 1815355"/>
                <a:gd name="connsiteY21" fmla="*/ 904885 h 1239134"/>
                <a:gd name="connsiteX22" fmla="*/ 1653947 w 1815355"/>
                <a:gd name="connsiteY22" fmla="*/ 802015 h 1239134"/>
                <a:gd name="connsiteX23" fmla="*/ 1741577 w 1815355"/>
                <a:gd name="connsiteY23" fmla="*/ 889645 h 1239134"/>
                <a:gd name="connsiteX24" fmla="*/ 1701572 w 1815355"/>
                <a:gd name="connsiteY24" fmla="*/ 716290 h 1239134"/>
                <a:gd name="connsiteX25" fmla="*/ 1701572 w 1815355"/>
                <a:gd name="connsiteY25" fmla="*/ 615325 h 1239134"/>
                <a:gd name="connsiteX26" fmla="*/ 1806347 w 1815355"/>
                <a:gd name="connsiteY26" fmla="*/ 708670 h 1239134"/>
                <a:gd name="connsiteX27" fmla="*/ 1733957 w 1815355"/>
                <a:gd name="connsiteY27" fmla="*/ 546745 h 1239134"/>
                <a:gd name="connsiteX28" fmla="*/ 1667282 w 1815355"/>
                <a:gd name="connsiteY28" fmla="*/ 396250 h 1239134"/>
                <a:gd name="connsiteX29" fmla="*/ 1497737 w 1815355"/>
                <a:gd name="connsiteY29" fmla="*/ 219085 h 1239134"/>
                <a:gd name="connsiteX30" fmla="*/ 1364387 w 1815355"/>
                <a:gd name="connsiteY30" fmla="*/ 129550 h 1239134"/>
                <a:gd name="connsiteX31" fmla="*/ 1486307 w 1815355"/>
                <a:gd name="connsiteY31" fmla="*/ 104785 h 1239134"/>
                <a:gd name="connsiteX32" fmla="*/ 1572032 w 1815355"/>
                <a:gd name="connsiteY32" fmla="*/ 70495 h 1239134"/>
                <a:gd name="connsiteX33" fmla="*/ 1339622 w 1815355"/>
                <a:gd name="connsiteY33" fmla="*/ 62875 h 1239134"/>
                <a:gd name="connsiteX34" fmla="*/ 1128167 w 1815355"/>
                <a:gd name="connsiteY34" fmla="*/ 17155 h 1239134"/>
                <a:gd name="connsiteX35" fmla="*/ 918617 w 1815355"/>
                <a:gd name="connsiteY35" fmla="*/ 10 h 1239134"/>
                <a:gd name="connsiteX36" fmla="*/ 650012 w 1815355"/>
                <a:gd name="connsiteY36" fmla="*/ 19060 h 1239134"/>
                <a:gd name="connsiteX37" fmla="*/ 480467 w 1815355"/>
                <a:gd name="connsiteY37" fmla="*/ 55255 h 1239134"/>
                <a:gd name="connsiteX38" fmla="*/ 352832 w 1815355"/>
                <a:gd name="connsiteY38" fmla="*/ 144790 h 1239134"/>
                <a:gd name="connsiteX39" fmla="*/ 301397 w 1815355"/>
                <a:gd name="connsiteY39" fmla="*/ 215275 h 1239134"/>
                <a:gd name="connsiteX40" fmla="*/ 227102 w 1815355"/>
                <a:gd name="connsiteY40" fmla="*/ 278140 h 1239134"/>
                <a:gd name="connsiteX41" fmla="*/ 160427 w 1815355"/>
                <a:gd name="connsiteY41" fmla="*/ 331480 h 1239134"/>
                <a:gd name="connsiteX42" fmla="*/ 82322 w 1815355"/>
                <a:gd name="connsiteY42" fmla="*/ 485785 h 1239134"/>
                <a:gd name="connsiteX43" fmla="*/ 17552 w 1815355"/>
                <a:gd name="connsiteY43" fmla="*/ 674380 h 1239134"/>
                <a:gd name="connsiteX44" fmla="*/ 2312 w 1815355"/>
                <a:gd name="connsiteY44" fmla="*/ 735340 h 1239134"/>
                <a:gd name="connsiteX45" fmla="*/ 57557 w 1815355"/>
                <a:gd name="connsiteY45" fmla="*/ 678190 h 1239134"/>
                <a:gd name="connsiteX46" fmla="*/ 55652 w 1815355"/>
                <a:gd name="connsiteY46" fmla="*/ 910600 h 1239134"/>
                <a:gd name="connsiteX47" fmla="*/ 68987 w 1815355"/>
                <a:gd name="connsiteY47" fmla="*/ 988705 h 1239134"/>
                <a:gd name="connsiteX48" fmla="*/ 97562 w 1815355"/>
                <a:gd name="connsiteY48" fmla="*/ 891550 h 1239134"/>
                <a:gd name="connsiteX49" fmla="*/ 183287 w 1815355"/>
                <a:gd name="connsiteY49" fmla="*/ 990610 h 1239134"/>
                <a:gd name="connsiteX50" fmla="*/ 175667 w 1815355"/>
                <a:gd name="connsiteY50" fmla="*/ 866785 h 1239134"/>
                <a:gd name="connsiteX51" fmla="*/ 187097 w 1815355"/>
                <a:gd name="connsiteY51" fmla="*/ 725815 h 1239134"/>
                <a:gd name="connsiteX52" fmla="*/ 248057 w 1815355"/>
                <a:gd name="connsiteY52" fmla="*/ 889645 h 1239134"/>
                <a:gd name="connsiteX53" fmla="*/ 232817 w 1815355"/>
                <a:gd name="connsiteY53" fmla="*/ 643900 h 1239134"/>
                <a:gd name="connsiteX54" fmla="*/ 278537 w 1815355"/>
                <a:gd name="connsiteY54" fmla="*/ 495310 h 1239134"/>
                <a:gd name="connsiteX55" fmla="*/ 331877 w 1815355"/>
                <a:gd name="connsiteY55" fmla="*/ 483880 h 1239134"/>
                <a:gd name="connsiteX56" fmla="*/ 423317 w 1815355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62407 w 1791907"/>
                <a:gd name="connsiteY6" fmla="*/ 678190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27102 w 1791907"/>
                <a:gd name="connsiteY53" fmla="*/ 668665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27102 w 1791907"/>
                <a:gd name="connsiteY53" fmla="*/ 668665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19507 w 1791907"/>
                <a:gd name="connsiteY0" fmla="*/ 57913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27102 w 1791907"/>
                <a:gd name="connsiteY53" fmla="*/ 668665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19507 w 1791907"/>
                <a:gd name="connsiteY56" fmla="*/ 579130 h 1239134"/>
                <a:gd name="connsiteX0" fmla="*/ 419507 w 1791907"/>
                <a:gd name="connsiteY0" fmla="*/ 579130 h 1240043"/>
                <a:gd name="connsiteX1" fmla="*/ 482372 w 1791907"/>
                <a:gd name="connsiteY1" fmla="*/ 516265 h 1240043"/>
                <a:gd name="connsiteX2" fmla="*/ 566192 w 1791907"/>
                <a:gd name="connsiteY2" fmla="*/ 476260 h 1240043"/>
                <a:gd name="connsiteX3" fmla="*/ 629057 w 1791907"/>
                <a:gd name="connsiteY3" fmla="*/ 577225 h 1240043"/>
                <a:gd name="connsiteX4" fmla="*/ 669062 w 1791907"/>
                <a:gd name="connsiteY4" fmla="*/ 762010 h 1240043"/>
                <a:gd name="connsiteX5" fmla="*/ 672872 w 1791907"/>
                <a:gd name="connsiteY5" fmla="*/ 914410 h 1240043"/>
                <a:gd name="connsiteX6" fmla="*/ 750977 w 1791907"/>
                <a:gd name="connsiteY6" fmla="*/ 718195 h 1240043"/>
                <a:gd name="connsiteX7" fmla="*/ 777647 w 1791907"/>
                <a:gd name="connsiteY7" fmla="*/ 582940 h 1240043"/>
                <a:gd name="connsiteX8" fmla="*/ 1040537 w 1791907"/>
                <a:gd name="connsiteY8" fmla="*/ 870595 h 1240043"/>
                <a:gd name="connsiteX9" fmla="*/ 1091972 w 1791907"/>
                <a:gd name="connsiteY9" fmla="*/ 891550 h 1240043"/>
                <a:gd name="connsiteX10" fmla="*/ 992912 w 1791907"/>
                <a:gd name="connsiteY10" fmla="*/ 723910 h 1240043"/>
                <a:gd name="connsiteX11" fmla="*/ 1194842 w 1791907"/>
                <a:gd name="connsiteY11" fmla="*/ 971560 h 1240043"/>
                <a:gd name="connsiteX12" fmla="*/ 1170077 w 1791907"/>
                <a:gd name="connsiteY12" fmla="*/ 849640 h 1240043"/>
                <a:gd name="connsiteX13" fmla="*/ 1295807 w 1791907"/>
                <a:gd name="connsiteY13" fmla="*/ 958225 h 1240043"/>
                <a:gd name="connsiteX14" fmla="*/ 1341527 w 1791907"/>
                <a:gd name="connsiteY14" fmla="*/ 1122055 h 1240043"/>
                <a:gd name="connsiteX15" fmla="*/ 1364387 w 1791907"/>
                <a:gd name="connsiteY15" fmla="*/ 996325 h 1240043"/>
                <a:gd name="connsiteX16" fmla="*/ 1379627 w 1791907"/>
                <a:gd name="connsiteY16" fmla="*/ 1238260 h 1240043"/>
                <a:gd name="connsiteX17" fmla="*/ 1432967 w 1791907"/>
                <a:gd name="connsiteY17" fmla="*/ 1101100 h 1240043"/>
                <a:gd name="connsiteX18" fmla="*/ 1514882 w 1791907"/>
                <a:gd name="connsiteY18" fmla="*/ 1003945 h 1240043"/>
                <a:gd name="connsiteX19" fmla="*/ 1604417 w 1791907"/>
                <a:gd name="connsiteY19" fmla="*/ 1021090 h 1240043"/>
                <a:gd name="connsiteX20" fmla="*/ 1644422 w 1791907"/>
                <a:gd name="connsiteY20" fmla="*/ 1055380 h 1240043"/>
                <a:gd name="connsiteX21" fmla="*/ 1652042 w 1791907"/>
                <a:gd name="connsiteY21" fmla="*/ 904885 h 1240043"/>
                <a:gd name="connsiteX22" fmla="*/ 1653947 w 1791907"/>
                <a:gd name="connsiteY22" fmla="*/ 802015 h 1240043"/>
                <a:gd name="connsiteX23" fmla="*/ 1741577 w 1791907"/>
                <a:gd name="connsiteY23" fmla="*/ 889645 h 1240043"/>
                <a:gd name="connsiteX24" fmla="*/ 1701572 w 1791907"/>
                <a:gd name="connsiteY24" fmla="*/ 716290 h 1240043"/>
                <a:gd name="connsiteX25" fmla="*/ 1701572 w 1791907"/>
                <a:gd name="connsiteY25" fmla="*/ 615325 h 1240043"/>
                <a:gd name="connsiteX26" fmla="*/ 1781582 w 1791907"/>
                <a:gd name="connsiteY26" fmla="*/ 676285 h 1240043"/>
                <a:gd name="connsiteX27" fmla="*/ 1733957 w 1791907"/>
                <a:gd name="connsiteY27" fmla="*/ 546745 h 1240043"/>
                <a:gd name="connsiteX28" fmla="*/ 1667282 w 1791907"/>
                <a:gd name="connsiteY28" fmla="*/ 396250 h 1240043"/>
                <a:gd name="connsiteX29" fmla="*/ 1497737 w 1791907"/>
                <a:gd name="connsiteY29" fmla="*/ 219085 h 1240043"/>
                <a:gd name="connsiteX30" fmla="*/ 1364387 w 1791907"/>
                <a:gd name="connsiteY30" fmla="*/ 129550 h 1240043"/>
                <a:gd name="connsiteX31" fmla="*/ 1486307 w 1791907"/>
                <a:gd name="connsiteY31" fmla="*/ 104785 h 1240043"/>
                <a:gd name="connsiteX32" fmla="*/ 1572032 w 1791907"/>
                <a:gd name="connsiteY32" fmla="*/ 70495 h 1240043"/>
                <a:gd name="connsiteX33" fmla="*/ 1339622 w 1791907"/>
                <a:gd name="connsiteY33" fmla="*/ 62875 h 1240043"/>
                <a:gd name="connsiteX34" fmla="*/ 1128167 w 1791907"/>
                <a:gd name="connsiteY34" fmla="*/ 17155 h 1240043"/>
                <a:gd name="connsiteX35" fmla="*/ 918617 w 1791907"/>
                <a:gd name="connsiteY35" fmla="*/ 10 h 1240043"/>
                <a:gd name="connsiteX36" fmla="*/ 650012 w 1791907"/>
                <a:gd name="connsiteY36" fmla="*/ 19060 h 1240043"/>
                <a:gd name="connsiteX37" fmla="*/ 480467 w 1791907"/>
                <a:gd name="connsiteY37" fmla="*/ 55255 h 1240043"/>
                <a:gd name="connsiteX38" fmla="*/ 352832 w 1791907"/>
                <a:gd name="connsiteY38" fmla="*/ 144790 h 1240043"/>
                <a:gd name="connsiteX39" fmla="*/ 301397 w 1791907"/>
                <a:gd name="connsiteY39" fmla="*/ 215275 h 1240043"/>
                <a:gd name="connsiteX40" fmla="*/ 227102 w 1791907"/>
                <a:gd name="connsiteY40" fmla="*/ 278140 h 1240043"/>
                <a:gd name="connsiteX41" fmla="*/ 160427 w 1791907"/>
                <a:gd name="connsiteY41" fmla="*/ 331480 h 1240043"/>
                <a:gd name="connsiteX42" fmla="*/ 82322 w 1791907"/>
                <a:gd name="connsiteY42" fmla="*/ 485785 h 1240043"/>
                <a:gd name="connsiteX43" fmla="*/ 17552 w 1791907"/>
                <a:gd name="connsiteY43" fmla="*/ 674380 h 1240043"/>
                <a:gd name="connsiteX44" fmla="*/ 2312 w 1791907"/>
                <a:gd name="connsiteY44" fmla="*/ 735340 h 1240043"/>
                <a:gd name="connsiteX45" fmla="*/ 57557 w 1791907"/>
                <a:gd name="connsiteY45" fmla="*/ 678190 h 1240043"/>
                <a:gd name="connsiteX46" fmla="*/ 55652 w 1791907"/>
                <a:gd name="connsiteY46" fmla="*/ 910600 h 1240043"/>
                <a:gd name="connsiteX47" fmla="*/ 68987 w 1791907"/>
                <a:gd name="connsiteY47" fmla="*/ 988705 h 1240043"/>
                <a:gd name="connsiteX48" fmla="*/ 97562 w 1791907"/>
                <a:gd name="connsiteY48" fmla="*/ 891550 h 1240043"/>
                <a:gd name="connsiteX49" fmla="*/ 183287 w 1791907"/>
                <a:gd name="connsiteY49" fmla="*/ 990610 h 1240043"/>
                <a:gd name="connsiteX50" fmla="*/ 175667 w 1791907"/>
                <a:gd name="connsiteY50" fmla="*/ 866785 h 1240043"/>
                <a:gd name="connsiteX51" fmla="*/ 187097 w 1791907"/>
                <a:gd name="connsiteY51" fmla="*/ 725815 h 1240043"/>
                <a:gd name="connsiteX52" fmla="*/ 248057 w 1791907"/>
                <a:gd name="connsiteY52" fmla="*/ 889645 h 1240043"/>
                <a:gd name="connsiteX53" fmla="*/ 227102 w 1791907"/>
                <a:gd name="connsiteY53" fmla="*/ 668665 h 1240043"/>
                <a:gd name="connsiteX54" fmla="*/ 278537 w 1791907"/>
                <a:gd name="connsiteY54" fmla="*/ 495310 h 1240043"/>
                <a:gd name="connsiteX55" fmla="*/ 331877 w 1791907"/>
                <a:gd name="connsiteY55" fmla="*/ 483880 h 1240043"/>
                <a:gd name="connsiteX56" fmla="*/ 419507 w 1791907"/>
                <a:gd name="connsiteY56" fmla="*/ 579130 h 1240043"/>
                <a:gd name="connsiteX0" fmla="*/ 419507 w 1791907"/>
                <a:gd name="connsiteY0" fmla="*/ 579130 h 1218191"/>
                <a:gd name="connsiteX1" fmla="*/ 482372 w 1791907"/>
                <a:gd name="connsiteY1" fmla="*/ 516265 h 1218191"/>
                <a:gd name="connsiteX2" fmla="*/ 566192 w 1791907"/>
                <a:gd name="connsiteY2" fmla="*/ 476260 h 1218191"/>
                <a:gd name="connsiteX3" fmla="*/ 629057 w 1791907"/>
                <a:gd name="connsiteY3" fmla="*/ 577225 h 1218191"/>
                <a:gd name="connsiteX4" fmla="*/ 669062 w 1791907"/>
                <a:gd name="connsiteY4" fmla="*/ 762010 h 1218191"/>
                <a:gd name="connsiteX5" fmla="*/ 672872 w 1791907"/>
                <a:gd name="connsiteY5" fmla="*/ 914410 h 1218191"/>
                <a:gd name="connsiteX6" fmla="*/ 750977 w 1791907"/>
                <a:gd name="connsiteY6" fmla="*/ 718195 h 1218191"/>
                <a:gd name="connsiteX7" fmla="*/ 777647 w 1791907"/>
                <a:gd name="connsiteY7" fmla="*/ 582940 h 1218191"/>
                <a:gd name="connsiteX8" fmla="*/ 1040537 w 1791907"/>
                <a:gd name="connsiteY8" fmla="*/ 870595 h 1218191"/>
                <a:gd name="connsiteX9" fmla="*/ 1091972 w 1791907"/>
                <a:gd name="connsiteY9" fmla="*/ 891550 h 1218191"/>
                <a:gd name="connsiteX10" fmla="*/ 992912 w 1791907"/>
                <a:gd name="connsiteY10" fmla="*/ 723910 h 1218191"/>
                <a:gd name="connsiteX11" fmla="*/ 1194842 w 1791907"/>
                <a:gd name="connsiteY11" fmla="*/ 971560 h 1218191"/>
                <a:gd name="connsiteX12" fmla="*/ 1170077 w 1791907"/>
                <a:gd name="connsiteY12" fmla="*/ 849640 h 1218191"/>
                <a:gd name="connsiteX13" fmla="*/ 1295807 w 1791907"/>
                <a:gd name="connsiteY13" fmla="*/ 958225 h 1218191"/>
                <a:gd name="connsiteX14" fmla="*/ 1341527 w 1791907"/>
                <a:gd name="connsiteY14" fmla="*/ 1122055 h 1218191"/>
                <a:gd name="connsiteX15" fmla="*/ 1364387 w 1791907"/>
                <a:gd name="connsiteY15" fmla="*/ 996325 h 1218191"/>
                <a:gd name="connsiteX16" fmla="*/ 1396242 w 1791907"/>
                <a:gd name="connsiteY16" fmla="*/ 1216108 h 1218191"/>
                <a:gd name="connsiteX17" fmla="*/ 1432967 w 1791907"/>
                <a:gd name="connsiteY17" fmla="*/ 1101100 h 1218191"/>
                <a:gd name="connsiteX18" fmla="*/ 1514882 w 1791907"/>
                <a:gd name="connsiteY18" fmla="*/ 1003945 h 1218191"/>
                <a:gd name="connsiteX19" fmla="*/ 1604417 w 1791907"/>
                <a:gd name="connsiteY19" fmla="*/ 1021090 h 1218191"/>
                <a:gd name="connsiteX20" fmla="*/ 1644422 w 1791907"/>
                <a:gd name="connsiteY20" fmla="*/ 1055380 h 1218191"/>
                <a:gd name="connsiteX21" fmla="*/ 1652042 w 1791907"/>
                <a:gd name="connsiteY21" fmla="*/ 904885 h 1218191"/>
                <a:gd name="connsiteX22" fmla="*/ 1653947 w 1791907"/>
                <a:gd name="connsiteY22" fmla="*/ 802015 h 1218191"/>
                <a:gd name="connsiteX23" fmla="*/ 1741577 w 1791907"/>
                <a:gd name="connsiteY23" fmla="*/ 889645 h 1218191"/>
                <a:gd name="connsiteX24" fmla="*/ 1701572 w 1791907"/>
                <a:gd name="connsiteY24" fmla="*/ 716290 h 1218191"/>
                <a:gd name="connsiteX25" fmla="*/ 1701572 w 1791907"/>
                <a:gd name="connsiteY25" fmla="*/ 615325 h 1218191"/>
                <a:gd name="connsiteX26" fmla="*/ 1781582 w 1791907"/>
                <a:gd name="connsiteY26" fmla="*/ 676285 h 1218191"/>
                <a:gd name="connsiteX27" fmla="*/ 1733957 w 1791907"/>
                <a:gd name="connsiteY27" fmla="*/ 546745 h 1218191"/>
                <a:gd name="connsiteX28" fmla="*/ 1667282 w 1791907"/>
                <a:gd name="connsiteY28" fmla="*/ 396250 h 1218191"/>
                <a:gd name="connsiteX29" fmla="*/ 1497737 w 1791907"/>
                <a:gd name="connsiteY29" fmla="*/ 219085 h 1218191"/>
                <a:gd name="connsiteX30" fmla="*/ 1364387 w 1791907"/>
                <a:gd name="connsiteY30" fmla="*/ 129550 h 1218191"/>
                <a:gd name="connsiteX31" fmla="*/ 1486307 w 1791907"/>
                <a:gd name="connsiteY31" fmla="*/ 104785 h 1218191"/>
                <a:gd name="connsiteX32" fmla="*/ 1572032 w 1791907"/>
                <a:gd name="connsiteY32" fmla="*/ 70495 h 1218191"/>
                <a:gd name="connsiteX33" fmla="*/ 1339622 w 1791907"/>
                <a:gd name="connsiteY33" fmla="*/ 62875 h 1218191"/>
                <a:gd name="connsiteX34" fmla="*/ 1128167 w 1791907"/>
                <a:gd name="connsiteY34" fmla="*/ 17155 h 1218191"/>
                <a:gd name="connsiteX35" fmla="*/ 918617 w 1791907"/>
                <a:gd name="connsiteY35" fmla="*/ 10 h 1218191"/>
                <a:gd name="connsiteX36" fmla="*/ 650012 w 1791907"/>
                <a:gd name="connsiteY36" fmla="*/ 19060 h 1218191"/>
                <a:gd name="connsiteX37" fmla="*/ 480467 w 1791907"/>
                <a:gd name="connsiteY37" fmla="*/ 55255 h 1218191"/>
                <a:gd name="connsiteX38" fmla="*/ 352832 w 1791907"/>
                <a:gd name="connsiteY38" fmla="*/ 144790 h 1218191"/>
                <a:gd name="connsiteX39" fmla="*/ 301397 w 1791907"/>
                <a:gd name="connsiteY39" fmla="*/ 215275 h 1218191"/>
                <a:gd name="connsiteX40" fmla="*/ 227102 w 1791907"/>
                <a:gd name="connsiteY40" fmla="*/ 278140 h 1218191"/>
                <a:gd name="connsiteX41" fmla="*/ 160427 w 1791907"/>
                <a:gd name="connsiteY41" fmla="*/ 331480 h 1218191"/>
                <a:gd name="connsiteX42" fmla="*/ 82322 w 1791907"/>
                <a:gd name="connsiteY42" fmla="*/ 485785 h 1218191"/>
                <a:gd name="connsiteX43" fmla="*/ 17552 w 1791907"/>
                <a:gd name="connsiteY43" fmla="*/ 674380 h 1218191"/>
                <a:gd name="connsiteX44" fmla="*/ 2312 w 1791907"/>
                <a:gd name="connsiteY44" fmla="*/ 735340 h 1218191"/>
                <a:gd name="connsiteX45" fmla="*/ 57557 w 1791907"/>
                <a:gd name="connsiteY45" fmla="*/ 678190 h 1218191"/>
                <a:gd name="connsiteX46" fmla="*/ 55652 w 1791907"/>
                <a:gd name="connsiteY46" fmla="*/ 910600 h 1218191"/>
                <a:gd name="connsiteX47" fmla="*/ 68987 w 1791907"/>
                <a:gd name="connsiteY47" fmla="*/ 988705 h 1218191"/>
                <a:gd name="connsiteX48" fmla="*/ 97562 w 1791907"/>
                <a:gd name="connsiteY48" fmla="*/ 891550 h 1218191"/>
                <a:gd name="connsiteX49" fmla="*/ 183287 w 1791907"/>
                <a:gd name="connsiteY49" fmla="*/ 990610 h 1218191"/>
                <a:gd name="connsiteX50" fmla="*/ 175667 w 1791907"/>
                <a:gd name="connsiteY50" fmla="*/ 866785 h 1218191"/>
                <a:gd name="connsiteX51" fmla="*/ 187097 w 1791907"/>
                <a:gd name="connsiteY51" fmla="*/ 725815 h 1218191"/>
                <a:gd name="connsiteX52" fmla="*/ 248057 w 1791907"/>
                <a:gd name="connsiteY52" fmla="*/ 889645 h 1218191"/>
                <a:gd name="connsiteX53" fmla="*/ 227102 w 1791907"/>
                <a:gd name="connsiteY53" fmla="*/ 668665 h 1218191"/>
                <a:gd name="connsiteX54" fmla="*/ 278537 w 1791907"/>
                <a:gd name="connsiteY54" fmla="*/ 495310 h 1218191"/>
                <a:gd name="connsiteX55" fmla="*/ 331877 w 1791907"/>
                <a:gd name="connsiteY55" fmla="*/ 483880 h 1218191"/>
                <a:gd name="connsiteX56" fmla="*/ 419507 w 1791907"/>
                <a:gd name="connsiteY56" fmla="*/ 579130 h 1218191"/>
                <a:gd name="connsiteX0" fmla="*/ 419507 w 1791907"/>
                <a:gd name="connsiteY0" fmla="*/ 579130 h 1218180"/>
                <a:gd name="connsiteX1" fmla="*/ 482372 w 1791907"/>
                <a:gd name="connsiteY1" fmla="*/ 516265 h 1218180"/>
                <a:gd name="connsiteX2" fmla="*/ 566192 w 1791907"/>
                <a:gd name="connsiteY2" fmla="*/ 476260 h 1218180"/>
                <a:gd name="connsiteX3" fmla="*/ 629057 w 1791907"/>
                <a:gd name="connsiteY3" fmla="*/ 577225 h 1218180"/>
                <a:gd name="connsiteX4" fmla="*/ 669062 w 1791907"/>
                <a:gd name="connsiteY4" fmla="*/ 762010 h 1218180"/>
                <a:gd name="connsiteX5" fmla="*/ 672872 w 1791907"/>
                <a:gd name="connsiteY5" fmla="*/ 914410 h 1218180"/>
                <a:gd name="connsiteX6" fmla="*/ 750977 w 1791907"/>
                <a:gd name="connsiteY6" fmla="*/ 718195 h 1218180"/>
                <a:gd name="connsiteX7" fmla="*/ 777647 w 1791907"/>
                <a:gd name="connsiteY7" fmla="*/ 582940 h 1218180"/>
                <a:gd name="connsiteX8" fmla="*/ 1040537 w 1791907"/>
                <a:gd name="connsiteY8" fmla="*/ 870595 h 1218180"/>
                <a:gd name="connsiteX9" fmla="*/ 1091972 w 1791907"/>
                <a:gd name="connsiteY9" fmla="*/ 891550 h 1218180"/>
                <a:gd name="connsiteX10" fmla="*/ 992912 w 1791907"/>
                <a:gd name="connsiteY10" fmla="*/ 723910 h 1218180"/>
                <a:gd name="connsiteX11" fmla="*/ 1194842 w 1791907"/>
                <a:gd name="connsiteY11" fmla="*/ 971560 h 1218180"/>
                <a:gd name="connsiteX12" fmla="*/ 1170077 w 1791907"/>
                <a:gd name="connsiteY12" fmla="*/ 849640 h 1218180"/>
                <a:gd name="connsiteX13" fmla="*/ 1295807 w 1791907"/>
                <a:gd name="connsiteY13" fmla="*/ 958225 h 1218180"/>
                <a:gd name="connsiteX14" fmla="*/ 1341527 w 1791907"/>
                <a:gd name="connsiteY14" fmla="*/ 1122055 h 1218180"/>
                <a:gd name="connsiteX15" fmla="*/ 1364387 w 1791907"/>
                <a:gd name="connsiteY15" fmla="*/ 996325 h 1218180"/>
                <a:gd name="connsiteX16" fmla="*/ 1396242 w 1791907"/>
                <a:gd name="connsiteY16" fmla="*/ 1216108 h 1218180"/>
                <a:gd name="connsiteX17" fmla="*/ 1432967 w 1791907"/>
                <a:gd name="connsiteY17" fmla="*/ 1101100 h 1218180"/>
                <a:gd name="connsiteX18" fmla="*/ 1539803 w 1791907"/>
                <a:gd name="connsiteY18" fmla="*/ 1006714 h 1218180"/>
                <a:gd name="connsiteX19" fmla="*/ 1604417 w 1791907"/>
                <a:gd name="connsiteY19" fmla="*/ 1021090 h 1218180"/>
                <a:gd name="connsiteX20" fmla="*/ 1644422 w 1791907"/>
                <a:gd name="connsiteY20" fmla="*/ 1055380 h 1218180"/>
                <a:gd name="connsiteX21" fmla="*/ 1652042 w 1791907"/>
                <a:gd name="connsiteY21" fmla="*/ 904885 h 1218180"/>
                <a:gd name="connsiteX22" fmla="*/ 1653947 w 1791907"/>
                <a:gd name="connsiteY22" fmla="*/ 802015 h 1218180"/>
                <a:gd name="connsiteX23" fmla="*/ 1741577 w 1791907"/>
                <a:gd name="connsiteY23" fmla="*/ 889645 h 1218180"/>
                <a:gd name="connsiteX24" fmla="*/ 1701572 w 1791907"/>
                <a:gd name="connsiteY24" fmla="*/ 716290 h 1218180"/>
                <a:gd name="connsiteX25" fmla="*/ 1701572 w 1791907"/>
                <a:gd name="connsiteY25" fmla="*/ 615325 h 1218180"/>
                <a:gd name="connsiteX26" fmla="*/ 1781582 w 1791907"/>
                <a:gd name="connsiteY26" fmla="*/ 676285 h 1218180"/>
                <a:gd name="connsiteX27" fmla="*/ 1733957 w 1791907"/>
                <a:gd name="connsiteY27" fmla="*/ 546745 h 1218180"/>
                <a:gd name="connsiteX28" fmla="*/ 1667282 w 1791907"/>
                <a:gd name="connsiteY28" fmla="*/ 396250 h 1218180"/>
                <a:gd name="connsiteX29" fmla="*/ 1497737 w 1791907"/>
                <a:gd name="connsiteY29" fmla="*/ 219085 h 1218180"/>
                <a:gd name="connsiteX30" fmla="*/ 1364387 w 1791907"/>
                <a:gd name="connsiteY30" fmla="*/ 129550 h 1218180"/>
                <a:gd name="connsiteX31" fmla="*/ 1486307 w 1791907"/>
                <a:gd name="connsiteY31" fmla="*/ 104785 h 1218180"/>
                <a:gd name="connsiteX32" fmla="*/ 1572032 w 1791907"/>
                <a:gd name="connsiteY32" fmla="*/ 70495 h 1218180"/>
                <a:gd name="connsiteX33" fmla="*/ 1339622 w 1791907"/>
                <a:gd name="connsiteY33" fmla="*/ 62875 h 1218180"/>
                <a:gd name="connsiteX34" fmla="*/ 1128167 w 1791907"/>
                <a:gd name="connsiteY34" fmla="*/ 17155 h 1218180"/>
                <a:gd name="connsiteX35" fmla="*/ 918617 w 1791907"/>
                <a:gd name="connsiteY35" fmla="*/ 10 h 1218180"/>
                <a:gd name="connsiteX36" fmla="*/ 650012 w 1791907"/>
                <a:gd name="connsiteY36" fmla="*/ 19060 h 1218180"/>
                <a:gd name="connsiteX37" fmla="*/ 480467 w 1791907"/>
                <a:gd name="connsiteY37" fmla="*/ 55255 h 1218180"/>
                <a:gd name="connsiteX38" fmla="*/ 352832 w 1791907"/>
                <a:gd name="connsiteY38" fmla="*/ 144790 h 1218180"/>
                <a:gd name="connsiteX39" fmla="*/ 301397 w 1791907"/>
                <a:gd name="connsiteY39" fmla="*/ 215275 h 1218180"/>
                <a:gd name="connsiteX40" fmla="*/ 227102 w 1791907"/>
                <a:gd name="connsiteY40" fmla="*/ 278140 h 1218180"/>
                <a:gd name="connsiteX41" fmla="*/ 160427 w 1791907"/>
                <a:gd name="connsiteY41" fmla="*/ 331480 h 1218180"/>
                <a:gd name="connsiteX42" fmla="*/ 82322 w 1791907"/>
                <a:gd name="connsiteY42" fmla="*/ 485785 h 1218180"/>
                <a:gd name="connsiteX43" fmla="*/ 17552 w 1791907"/>
                <a:gd name="connsiteY43" fmla="*/ 674380 h 1218180"/>
                <a:gd name="connsiteX44" fmla="*/ 2312 w 1791907"/>
                <a:gd name="connsiteY44" fmla="*/ 735340 h 1218180"/>
                <a:gd name="connsiteX45" fmla="*/ 57557 w 1791907"/>
                <a:gd name="connsiteY45" fmla="*/ 678190 h 1218180"/>
                <a:gd name="connsiteX46" fmla="*/ 55652 w 1791907"/>
                <a:gd name="connsiteY46" fmla="*/ 910600 h 1218180"/>
                <a:gd name="connsiteX47" fmla="*/ 68987 w 1791907"/>
                <a:gd name="connsiteY47" fmla="*/ 988705 h 1218180"/>
                <a:gd name="connsiteX48" fmla="*/ 97562 w 1791907"/>
                <a:gd name="connsiteY48" fmla="*/ 891550 h 1218180"/>
                <a:gd name="connsiteX49" fmla="*/ 183287 w 1791907"/>
                <a:gd name="connsiteY49" fmla="*/ 990610 h 1218180"/>
                <a:gd name="connsiteX50" fmla="*/ 175667 w 1791907"/>
                <a:gd name="connsiteY50" fmla="*/ 866785 h 1218180"/>
                <a:gd name="connsiteX51" fmla="*/ 187097 w 1791907"/>
                <a:gd name="connsiteY51" fmla="*/ 725815 h 1218180"/>
                <a:gd name="connsiteX52" fmla="*/ 248057 w 1791907"/>
                <a:gd name="connsiteY52" fmla="*/ 889645 h 1218180"/>
                <a:gd name="connsiteX53" fmla="*/ 227102 w 1791907"/>
                <a:gd name="connsiteY53" fmla="*/ 668665 h 1218180"/>
                <a:gd name="connsiteX54" fmla="*/ 278537 w 1791907"/>
                <a:gd name="connsiteY54" fmla="*/ 495310 h 1218180"/>
                <a:gd name="connsiteX55" fmla="*/ 331877 w 1791907"/>
                <a:gd name="connsiteY55" fmla="*/ 483880 h 1218180"/>
                <a:gd name="connsiteX56" fmla="*/ 419507 w 1791907"/>
                <a:gd name="connsiteY56" fmla="*/ 579130 h 1218180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44422 w 1791907"/>
                <a:gd name="connsiteY20" fmla="*/ 1055380 h 1218181"/>
                <a:gd name="connsiteX21" fmla="*/ 1652042 w 1791907"/>
                <a:gd name="connsiteY21" fmla="*/ 904885 h 1218181"/>
                <a:gd name="connsiteX22" fmla="*/ 1653947 w 1791907"/>
                <a:gd name="connsiteY22" fmla="*/ 802015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58267 w 1791907"/>
                <a:gd name="connsiteY20" fmla="*/ 1063688 h 1218181"/>
                <a:gd name="connsiteX21" fmla="*/ 1652042 w 1791907"/>
                <a:gd name="connsiteY21" fmla="*/ 904885 h 1218181"/>
                <a:gd name="connsiteX22" fmla="*/ 1653947 w 1791907"/>
                <a:gd name="connsiteY22" fmla="*/ 802015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58267 w 1791907"/>
                <a:gd name="connsiteY20" fmla="*/ 1063688 h 1218181"/>
                <a:gd name="connsiteX21" fmla="*/ 1652042 w 1791907"/>
                <a:gd name="connsiteY21" fmla="*/ 904885 h 1218181"/>
                <a:gd name="connsiteX22" fmla="*/ 1670561 w 1791907"/>
                <a:gd name="connsiteY22" fmla="*/ 824167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58267 w 1791907"/>
                <a:gd name="connsiteY20" fmla="*/ 1063688 h 1218181"/>
                <a:gd name="connsiteX21" fmla="*/ 1671424 w 1791907"/>
                <a:gd name="connsiteY21" fmla="*/ 904885 h 1218181"/>
                <a:gd name="connsiteX22" fmla="*/ 1670561 w 1791907"/>
                <a:gd name="connsiteY22" fmla="*/ 824167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40"/>
                <a:gd name="connsiteX1" fmla="*/ 482372 w 1791907"/>
                <a:gd name="connsiteY1" fmla="*/ 516265 h 1218140"/>
                <a:gd name="connsiteX2" fmla="*/ 566192 w 1791907"/>
                <a:gd name="connsiteY2" fmla="*/ 476260 h 1218140"/>
                <a:gd name="connsiteX3" fmla="*/ 629057 w 1791907"/>
                <a:gd name="connsiteY3" fmla="*/ 577225 h 1218140"/>
                <a:gd name="connsiteX4" fmla="*/ 669062 w 1791907"/>
                <a:gd name="connsiteY4" fmla="*/ 762010 h 1218140"/>
                <a:gd name="connsiteX5" fmla="*/ 672872 w 1791907"/>
                <a:gd name="connsiteY5" fmla="*/ 914410 h 1218140"/>
                <a:gd name="connsiteX6" fmla="*/ 750977 w 1791907"/>
                <a:gd name="connsiteY6" fmla="*/ 718195 h 1218140"/>
                <a:gd name="connsiteX7" fmla="*/ 777647 w 1791907"/>
                <a:gd name="connsiteY7" fmla="*/ 582940 h 1218140"/>
                <a:gd name="connsiteX8" fmla="*/ 1040537 w 1791907"/>
                <a:gd name="connsiteY8" fmla="*/ 870595 h 1218140"/>
                <a:gd name="connsiteX9" fmla="*/ 1091972 w 1791907"/>
                <a:gd name="connsiteY9" fmla="*/ 891550 h 1218140"/>
                <a:gd name="connsiteX10" fmla="*/ 992912 w 1791907"/>
                <a:gd name="connsiteY10" fmla="*/ 723910 h 1218140"/>
                <a:gd name="connsiteX11" fmla="*/ 1194842 w 1791907"/>
                <a:gd name="connsiteY11" fmla="*/ 971560 h 1218140"/>
                <a:gd name="connsiteX12" fmla="*/ 1170077 w 1791907"/>
                <a:gd name="connsiteY12" fmla="*/ 849640 h 1218140"/>
                <a:gd name="connsiteX13" fmla="*/ 1295807 w 1791907"/>
                <a:gd name="connsiteY13" fmla="*/ 958225 h 1218140"/>
                <a:gd name="connsiteX14" fmla="*/ 1341527 w 1791907"/>
                <a:gd name="connsiteY14" fmla="*/ 1122055 h 1218140"/>
                <a:gd name="connsiteX15" fmla="*/ 1364387 w 1791907"/>
                <a:gd name="connsiteY15" fmla="*/ 996325 h 1218140"/>
                <a:gd name="connsiteX16" fmla="*/ 1396242 w 1791907"/>
                <a:gd name="connsiteY16" fmla="*/ 1216108 h 1218140"/>
                <a:gd name="connsiteX17" fmla="*/ 1432967 w 1791907"/>
                <a:gd name="connsiteY17" fmla="*/ 1101100 h 1218140"/>
                <a:gd name="connsiteX18" fmla="*/ 1537035 w 1791907"/>
                <a:gd name="connsiteY18" fmla="*/ 1020559 h 1218140"/>
                <a:gd name="connsiteX19" fmla="*/ 1612723 w 1791907"/>
                <a:gd name="connsiteY19" fmla="*/ 1026628 h 1218140"/>
                <a:gd name="connsiteX20" fmla="*/ 1658267 w 1791907"/>
                <a:gd name="connsiteY20" fmla="*/ 1063688 h 1218140"/>
                <a:gd name="connsiteX21" fmla="*/ 1671424 w 1791907"/>
                <a:gd name="connsiteY21" fmla="*/ 904885 h 1218140"/>
                <a:gd name="connsiteX22" fmla="*/ 1670561 w 1791907"/>
                <a:gd name="connsiteY22" fmla="*/ 824167 h 1218140"/>
                <a:gd name="connsiteX23" fmla="*/ 1741577 w 1791907"/>
                <a:gd name="connsiteY23" fmla="*/ 889645 h 1218140"/>
                <a:gd name="connsiteX24" fmla="*/ 1701572 w 1791907"/>
                <a:gd name="connsiteY24" fmla="*/ 716290 h 1218140"/>
                <a:gd name="connsiteX25" fmla="*/ 1701572 w 1791907"/>
                <a:gd name="connsiteY25" fmla="*/ 615325 h 1218140"/>
                <a:gd name="connsiteX26" fmla="*/ 1781582 w 1791907"/>
                <a:gd name="connsiteY26" fmla="*/ 676285 h 1218140"/>
                <a:gd name="connsiteX27" fmla="*/ 1733957 w 1791907"/>
                <a:gd name="connsiteY27" fmla="*/ 546745 h 1218140"/>
                <a:gd name="connsiteX28" fmla="*/ 1667282 w 1791907"/>
                <a:gd name="connsiteY28" fmla="*/ 396250 h 1218140"/>
                <a:gd name="connsiteX29" fmla="*/ 1497737 w 1791907"/>
                <a:gd name="connsiteY29" fmla="*/ 219085 h 1218140"/>
                <a:gd name="connsiteX30" fmla="*/ 1364387 w 1791907"/>
                <a:gd name="connsiteY30" fmla="*/ 129550 h 1218140"/>
                <a:gd name="connsiteX31" fmla="*/ 1486307 w 1791907"/>
                <a:gd name="connsiteY31" fmla="*/ 104785 h 1218140"/>
                <a:gd name="connsiteX32" fmla="*/ 1572032 w 1791907"/>
                <a:gd name="connsiteY32" fmla="*/ 70495 h 1218140"/>
                <a:gd name="connsiteX33" fmla="*/ 1339622 w 1791907"/>
                <a:gd name="connsiteY33" fmla="*/ 62875 h 1218140"/>
                <a:gd name="connsiteX34" fmla="*/ 1128167 w 1791907"/>
                <a:gd name="connsiteY34" fmla="*/ 17155 h 1218140"/>
                <a:gd name="connsiteX35" fmla="*/ 918617 w 1791907"/>
                <a:gd name="connsiteY35" fmla="*/ 10 h 1218140"/>
                <a:gd name="connsiteX36" fmla="*/ 650012 w 1791907"/>
                <a:gd name="connsiteY36" fmla="*/ 19060 h 1218140"/>
                <a:gd name="connsiteX37" fmla="*/ 480467 w 1791907"/>
                <a:gd name="connsiteY37" fmla="*/ 55255 h 1218140"/>
                <a:gd name="connsiteX38" fmla="*/ 352832 w 1791907"/>
                <a:gd name="connsiteY38" fmla="*/ 144790 h 1218140"/>
                <a:gd name="connsiteX39" fmla="*/ 301397 w 1791907"/>
                <a:gd name="connsiteY39" fmla="*/ 215275 h 1218140"/>
                <a:gd name="connsiteX40" fmla="*/ 227102 w 1791907"/>
                <a:gd name="connsiteY40" fmla="*/ 278140 h 1218140"/>
                <a:gd name="connsiteX41" fmla="*/ 160427 w 1791907"/>
                <a:gd name="connsiteY41" fmla="*/ 331480 h 1218140"/>
                <a:gd name="connsiteX42" fmla="*/ 82322 w 1791907"/>
                <a:gd name="connsiteY42" fmla="*/ 485785 h 1218140"/>
                <a:gd name="connsiteX43" fmla="*/ 17552 w 1791907"/>
                <a:gd name="connsiteY43" fmla="*/ 674380 h 1218140"/>
                <a:gd name="connsiteX44" fmla="*/ 2312 w 1791907"/>
                <a:gd name="connsiteY44" fmla="*/ 735340 h 1218140"/>
                <a:gd name="connsiteX45" fmla="*/ 57557 w 1791907"/>
                <a:gd name="connsiteY45" fmla="*/ 678190 h 1218140"/>
                <a:gd name="connsiteX46" fmla="*/ 55652 w 1791907"/>
                <a:gd name="connsiteY46" fmla="*/ 910600 h 1218140"/>
                <a:gd name="connsiteX47" fmla="*/ 68987 w 1791907"/>
                <a:gd name="connsiteY47" fmla="*/ 988705 h 1218140"/>
                <a:gd name="connsiteX48" fmla="*/ 97562 w 1791907"/>
                <a:gd name="connsiteY48" fmla="*/ 891550 h 1218140"/>
                <a:gd name="connsiteX49" fmla="*/ 183287 w 1791907"/>
                <a:gd name="connsiteY49" fmla="*/ 990610 h 1218140"/>
                <a:gd name="connsiteX50" fmla="*/ 175667 w 1791907"/>
                <a:gd name="connsiteY50" fmla="*/ 866785 h 1218140"/>
                <a:gd name="connsiteX51" fmla="*/ 187097 w 1791907"/>
                <a:gd name="connsiteY51" fmla="*/ 725815 h 1218140"/>
                <a:gd name="connsiteX52" fmla="*/ 248057 w 1791907"/>
                <a:gd name="connsiteY52" fmla="*/ 889645 h 1218140"/>
                <a:gd name="connsiteX53" fmla="*/ 227102 w 1791907"/>
                <a:gd name="connsiteY53" fmla="*/ 668665 h 1218140"/>
                <a:gd name="connsiteX54" fmla="*/ 278537 w 1791907"/>
                <a:gd name="connsiteY54" fmla="*/ 495310 h 1218140"/>
                <a:gd name="connsiteX55" fmla="*/ 331877 w 1791907"/>
                <a:gd name="connsiteY55" fmla="*/ 483880 h 1218140"/>
                <a:gd name="connsiteX56" fmla="*/ 419507 w 1791907"/>
                <a:gd name="connsiteY56" fmla="*/ 579130 h 1218140"/>
                <a:gd name="connsiteX0" fmla="*/ 419507 w 1791907"/>
                <a:gd name="connsiteY0" fmla="*/ 579130 h 1218001"/>
                <a:gd name="connsiteX1" fmla="*/ 482372 w 1791907"/>
                <a:gd name="connsiteY1" fmla="*/ 516265 h 1218001"/>
                <a:gd name="connsiteX2" fmla="*/ 566192 w 1791907"/>
                <a:gd name="connsiteY2" fmla="*/ 476260 h 1218001"/>
                <a:gd name="connsiteX3" fmla="*/ 629057 w 1791907"/>
                <a:gd name="connsiteY3" fmla="*/ 577225 h 1218001"/>
                <a:gd name="connsiteX4" fmla="*/ 669062 w 1791907"/>
                <a:gd name="connsiteY4" fmla="*/ 762010 h 1218001"/>
                <a:gd name="connsiteX5" fmla="*/ 672872 w 1791907"/>
                <a:gd name="connsiteY5" fmla="*/ 914410 h 1218001"/>
                <a:gd name="connsiteX6" fmla="*/ 750977 w 1791907"/>
                <a:gd name="connsiteY6" fmla="*/ 718195 h 1218001"/>
                <a:gd name="connsiteX7" fmla="*/ 777647 w 1791907"/>
                <a:gd name="connsiteY7" fmla="*/ 582940 h 1218001"/>
                <a:gd name="connsiteX8" fmla="*/ 1040537 w 1791907"/>
                <a:gd name="connsiteY8" fmla="*/ 870595 h 1218001"/>
                <a:gd name="connsiteX9" fmla="*/ 1091972 w 1791907"/>
                <a:gd name="connsiteY9" fmla="*/ 891550 h 1218001"/>
                <a:gd name="connsiteX10" fmla="*/ 992912 w 1791907"/>
                <a:gd name="connsiteY10" fmla="*/ 723910 h 1218001"/>
                <a:gd name="connsiteX11" fmla="*/ 1194842 w 1791907"/>
                <a:gd name="connsiteY11" fmla="*/ 971560 h 1218001"/>
                <a:gd name="connsiteX12" fmla="*/ 1170077 w 1791907"/>
                <a:gd name="connsiteY12" fmla="*/ 849640 h 1218001"/>
                <a:gd name="connsiteX13" fmla="*/ 1295807 w 1791907"/>
                <a:gd name="connsiteY13" fmla="*/ 958225 h 1218001"/>
                <a:gd name="connsiteX14" fmla="*/ 1341527 w 1791907"/>
                <a:gd name="connsiteY14" fmla="*/ 1122055 h 1218001"/>
                <a:gd name="connsiteX15" fmla="*/ 1364387 w 1791907"/>
                <a:gd name="connsiteY15" fmla="*/ 996325 h 1218001"/>
                <a:gd name="connsiteX16" fmla="*/ 1396242 w 1791907"/>
                <a:gd name="connsiteY16" fmla="*/ 1216108 h 1218001"/>
                <a:gd name="connsiteX17" fmla="*/ 1441273 w 1791907"/>
                <a:gd name="connsiteY17" fmla="*/ 1098331 h 1218001"/>
                <a:gd name="connsiteX18" fmla="*/ 1537035 w 1791907"/>
                <a:gd name="connsiteY18" fmla="*/ 1020559 h 1218001"/>
                <a:gd name="connsiteX19" fmla="*/ 1612723 w 1791907"/>
                <a:gd name="connsiteY19" fmla="*/ 1026628 h 1218001"/>
                <a:gd name="connsiteX20" fmla="*/ 1658267 w 1791907"/>
                <a:gd name="connsiteY20" fmla="*/ 1063688 h 1218001"/>
                <a:gd name="connsiteX21" fmla="*/ 1671424 w 1791907"/>
                <a:gd name="connsiteY21" fmla="*/ 904885 h 1218001"/>
                <a:gd name="connsiteX22" fmla="*/ 1670561 w 1791907"/>
                <a:gd name="connsiteY22" fmla="*/ 824167 h 1218001"/>
                <a:gd name="connsiteX23" fmla="*/ 1741577 w 1791907"/>
                <a:gd name="connsiteY23" fmla="*/ 889645 h 1218001"/>
                <a:gd name="connsiteX24" fmla="*/ 1701572 w 1791907"/>
                <a:gd name="connsiteY24" fmla="*/ 716290 h 1218001"/>
                <a:gd name="connsiteX25" fmla="*/ 1701572 w 1791907"/>
                <a:gd name="connsiteY25" fmla="*/ 615325 h 1218001"/>
                <a:gd name="connsiteX26" fmla="*/ 1781582 w 1791907"/>
                <a:gd name="connsiteY26" fmla="*/ 676285 h 1218001"/>
                <a:gd name="connsiteX27" fmla="*/ 1733957 w 1791907"/>
                <a:gd name="connsiteY27" fmla="*/ 546745 h 1218001"/>
                <a:gd name="connsiteX28" fmla="*/ 1667282 w 1791907"/>
                <a:gd name="connsiteY28" fmla="*/ 396250 h 1218001"/>
                <a:gd name="connsiteX29" fmla="*/ 1497737 w 1791907"/>
                <a:gd name="connsiteY29" fmla="*/ 219085 h 1218001"/>
                <a:gd name="connsiteX30" fmla="*/ 1364387 w 1791907"/>
                <a:gd name="connsiteY30" fmla="*/ 129550 h 1218001"/>
                <a:gd name="connsiteX31" fmla="*/ 1486307 w 1791907"/>
                <a:gd name="connsiteY31" fmla="*/ 104785 h 1218001"/>
                <a:gd name="connsiteX32" fmla="*/ 1572032 w 1791907"/>
                <a:gd name="connsiteY32" fmla="*/ 70495 h 1218001"/>
                <a:gd name="connsiteX33" fmla="*/ 1339622 w 1791907"/>
                <a:gd name="connsiteY33" fmla="*/ 62875 h 1218001"/>
                <a:gd name="connsiteX34" fmla="*/ 1128167 w 1791907"/>
                <a:gd name="connsiteY34" fmla="*/ 17155 h 1218001"/>
                <a:gd name="connsiteX35" fmla="*/ 918617 w 1791907"/>
                <a:gd name="connsiteY35" fmla="*/ 10 h 1218001"/>
                <a:gd name="connsiteX36" fmla="*/ 650012 w 1791907"/>
                <a:gd name="connsiteY36" fmla="*/ 19060 h 1218001"/>
                <a:gd name="connsiteX37" fmla="*/ 480467 w 1791907"/>
                <a:gd name="connsiteY37" fmla="*/ 55255 h 1218001"/>
                <a:gd name="connsiteX38" fmla="*/ 352832 w 1791907"/>
                <a:gd name="connsiteY38" fmla="*/ 144790 h 1218001"/>
                <a:gd name="connsiteX39" fmla="*/ 301397 w 1791907"/>
                <a:gd name="connsiteY39" fmla="*/ 215275 h 1218001"/>
                <a:gd name="connsiteX40" fmla="*/ 227102 w 1791907"/>
                <a:gd name="connsiteY40" fmla="*/ 278140 h 1218001"/>
                <a:gd name="connsiteX41" fmla="*/ 160427 w 1791907"/>
                <a:gd name="connsiteY41" fmla="*/ 331480 h 1218001"/>
                <a:gd name="connsiteX42" fmla="*/ 82322 w 1791907"/>
                <a:gd name="connsiteY42" fmla="*/ 485785 h 1218001"/>
                <a:gd name="connsiteX43" fmla="*/ 17552 w 1791907"/>
                <a:gd name="connsiteY43" fmla="*/ 674380 h 1218001"/>
                <a:gd name="connsiteX44" fmla="*/ 2312 w 1791907"/>
                <a:gd name="connsiteY44" fmla="*/ 735340 h 1218001"/>
                <a:gd name="connsiteX45" fmla="*/ 57557 w 1791907"/>
                <a:gd name="connsiteY45" fmla="*/ 678190 h 1218001"/>
                <a:gd name="connsiteX46" fmla="*/ 55652 w 1791907"/>
                <a:gd name="connsiteY46" fmla="*/ 910600 h 1218001"/>
                <a:gd name="connsiteX47" fmla="*/ 68987 w 1791907"/>
                <a:gd name="connsiteY47" fmla="*/ 988705 h 1218001"/>
                <a:gd name="connsiteX48" fmla="*/ 97562 w 1791907"/>
                <a:gd name="connsiteY48" fmla="*/ 891550 h 1218001"/>
                <a:gd name="connsiteX49" fmla="*/ 183287 w 1791907"/>
                <a:gd name="connsiteY49" fmla="*/ 990610 h 1218001"/>
                <a:gd name="connsiteX50" fmla="*/ 175667 w 1791907"/>
                <a:gd name="connsiteY50" fmla="*/ 866785 h 1218001"/>
                <a:gd name="connsiteX51" fmla="*/ 187097 w 1791907"/>
                <a:gd name="connsiteY51" fmla="*/ 725815 h 1218001"/>
                <a:gd name="connsiteX52" fmla="*/ 248057 w 1791907"/>
                <a:gd name="connsiteY52" fmla="*/ 889645 h 1218001"/>
                <a:gd name="connsiteX53" fmla="*/ 227102 w 1791907"/>
                <a:gd name="connsiteY53" fmla="*/ 668665 h 1218001"/>
                <a:gd name="connsiteX54" fmla="*/ 278537 w 1791907"/>
                <a:gd name="connsiteY54" fmla="*/ 495310 h 1218001"/>
                <a:gd name="connsiteX55" fmla="*/ 331877 w 1791907"/>
                <a:gd name="connsiteY55" fmla="*/ 483880 h 1218001"/>
                <a:gd name="connsiteX56" fmla="*/ 419507 w 1791907"/>
                <a:gd name="connsiteY56" fmla="*/ 579130 h 1218001"/>
                <a:gd name="connsiteX0" fmla="*/ 419507 w 1791907"/>
                <a:gd name="connsiteY0" fmla="*/ 579130 h 1217972"/>
                <a:gd name="connsiteX1" fmla="*/ 482372 w 1791907"/>
                <a:gd name="connsiteY1" fmla="*/ 516265 h 1217972"/>
                <a:gd name="connsiteX2" fmla="*/ 566192 w 1791907"/>
                <a:gd name="connsiteY2" fmla="*/ 476260 h 1217972"/>
                <a:gd name="connsiteX3" fmla="*/ 629057 w 1791907"/>
                <a:gd name="connsiteY3" fmla="*/ 577225 h 1217972"/>
                <a:gd name="connsiteX4" fmla="*/ 669062 w 1791907"/>
                <a:gd name="connsiteY4" fmla="*/ 762010 h 1217972"/>
                <a:gd name="connsiteX5" fmla="*/ 672872 w 1791907"/>
                <a:gd name="connsiteY5" fmla="*/ 914410 h 1217972"/>
                <a:gd name="connsiteX6" fmla="*/ 750977 w 1791907"/>
                <a:gd name="connsiteY6" fmla="*/ 718195 h 1217972"/>
                <a:gd name="connsiteX7" fmla="*/ 777647 w 1791907"/>
                <a:gd name="connsiteY7" fmla="*/ 582940 h 1217972"/>
                <a:gd name="connsiteX8" fmla="*/ 1040537 w 1791907"/>
                <a:gd name="connsiteY8" fmla="*/ 870595 h 1217972"/>
                <a:gd name="connsiteX9" fmla="*/ 1091972 w 1791907"/>
                <a:gd name="connsiteY9" fmla="*/ 891550 h 1217972"/>
                <a:gd name="connsiteX10" fmla="*/ 992912 w 1791907"/>
                <a:gd name="connsiteY10" fmla="*/ 723910 h 1217972"/>
                <a:gd name="connsiteX11" fmla="*/ 1194842 w 1791907"/>
                <a:gd name="connsiteY11" fmla="*/ 971560 h 1217972"/>
                <a:gd name="connsiteX12" fmla="*/ 1170077 w 1791907"/>
                <a:gd name="connsiteY12" fmla="*/ 849640 h 1217972"/>
                <a:gd name="connsiteX13" fmla="*/ 1295807 w 1791907"/>
                <a:gd name="connsiteY13" fmla="*/ 958225 h 1217972"/>
                <a:gd name="connsiteX14" fmla="*/ 1341527 w 1791907"/>
                <a:gd name="connsiteY14" fmla="*/ 1122055 h 1217972"/>
                <a:gd name="connsiteX15" fmla="*/ 1364387 w 1791907"/>
                <a:gd name="connsiteY15" fmla="*/ 996325 h 1217972"/>
                <a:gd name="connsiteX16" fmla="*/ 1396242 w 1791907"/>
                <a:gd name="connsiteY16" fmla="*/ 1216108 h 1217972"/>
                <a:gd name="connsiteX17" fmla="*/ 1441273 w 1791907"/>
                <a:gd name="connsiteY17" fmla="*/ 1098331 h 1217972"/>
                <a:gd name="connsiteX18" fmla="*/ 1542572 w 1791907"/>
                <a:gd name="connsiteY18" fmla="*/ 1031635 h 1217972"/>
                <a:gd name="connsiteX19" fmla="*/ 1612723 w 1791907"/>
                <a:gd name="connsiteY19" fmla="*/ 1026628 h 1217972"/>
                <a:gd name="connsiteX20" fmla="*/ 1658267 w 1791907"/>
                <a:gd name="connsiteY20" fmla="*/ 1063688 h 1217972"/>
                <a:gd name="connsiteX21" fmla="*/ 1671424 w 1791907"/>
                <a:gd name="connsiteY21" fmla="*/ 904885 h 1217972"/>
                <a:gd name="connsiteX22" fmla="*/ 1670561 w 1791907"/>
                <a:gd name="connsiteY22" fmla="*/ 824167 h 1217972"/>
                <a:gd name="connsiteX23" fmla="*/ 1741577 w 1791907"/>
                <a:gd name="connsiteY23" fmla="*/ 889645 h 1217972"/>
                <a:gd name="connsiteX24" fmla="*/ 1701572 w 1791907"/>
                <a:gd name="connsiteY24" fmla="*/ 716290 h 1217972"/>
                <a:gd name="connsiteX25" fmla="*/ 1701572 w 1791907"/>
                <a:gd name="connsiteY25" fmla="*/ 615325 h 1217972"/>
                <a:gd name="connsiteX26" fmla="*/ 1781582 w 1791907"/>
                <a:gd name="connsiteY26" fmla="*/ 676285 h 1217972"/>
                <a:gd name="connsiteX27" fmla="*/ 1733957 w 1791907"/>
                <a:gd name="connsiteY27" fmla="*/ 546745 h 1217972"/>
                <a:gd name="connsiteX28" fmla="*/ 1667282 w 1791907"/>
                <a:gd name="connsiteY28" fmla="*/ 396250 h 1217972"/>
                <a:gd name="connsiteX29" fmla="*/ 1497737 w 1791907"/>
                <a:gd name="connsiteY29" fmla="*/ 219085 h 1217972"/>
                <a:gd name="connsiteX30" fmla="*/ 1364387 w 1791907"/>
                <a:gd name="connsiteY30" fmla="*/ 129550 h 1217972"/>
                <a:gd name="connsiteX31" fmla="*/ 1486307 w 1791907"/>
                <a:gd name="connsiteY31" fmla="*/ 104785 h 1217972"/>
                <a:gd name="connsiteX32" fmla="*/ 1572032 w 1791907"/>
                <a:gd name="connsiteY32" fmla="*/ 70495 h 1217972"/>
                <a:gd name="connsiteX33" fmla="*/ 1339622 w 1791907"/>
                <a:gd name="connsiteY33" fmla="*/ 62875 h 1217972"/>
                <a:gd name="connsiteX34" fmla="*/ 1128167 w 1791907"/>
                <a:gd name="connsiteY34" fmla="*/ 17155 h 1217972"/>
                <a:gd name="connsiteX35" fmla="*/ 918617 w 1791907"/>
                <a:gd name="connsiteY35" fmla="*/ 10 h 1217972"/>
                <a:gd name="connsiteX36" fmla="*/ 650012 w 1791907"/>
                <a:gd name="connsiteY36" fmla="*/ 19060 h 1217972"/>
                <a:gd name="connsiteX37" fmla="*/ 480467 w 1791907"/>
                <a:gd name="connsiteY37" fmla="*/ 55255 h 1217972"/>
                <a:gd name="connsiteX38" fmla="*/ 352832 w 1791907"/>
                <a:gd name="connsiteY38" fmla="*/ 144790 h 1217972"/>
                <a:gd name="connsiteX39" fmla="*/ 301397 w 1791907"/>
                <a:gd name="connsiteY39" fmla="*/ 215275 h 1217972"/>
                <a:gd name="connsiteX40" fmla="*/ 227102 w 1791907"/>
                <a:gd name="connsiteY40" fmla="*/ 278140 h 1217972"/>
                <a:gd name="connsiteX41" fmla="*/ 160427 w 1791907"/>
                <a:gd name="connsiteY41" fmla="*/ 331480 h 1217972"/>
                <a:gd name="connsiteX42" fmla="*/ 82322 w 1791907"/>
                <a:gd name="connsiteY42" fmla="*/ 485785 h 1217972"/>
                <a:gd name="connsiteX43" fmla="*/ 17552 w 1791907"/>
                <a:gd name="connsiteY43" fmla="*/ 674380 h 1217972"/>
                <a:gd name="connsiteX44" fmla="*/ 2312 w 1791907"/>
                <a:gd name="connsiteY44" fmla="*/ 735340 h 1217972"/>
                <a:gd name="connsiteX45" fmla="*/ 57557 w 1791907"/>
                <a:gd name="connsiteY45" fmla="*/ 678190 h 1217972"/>
                <a:gd name="connsiteX46" fmla="*/ 55652 w 1791907"/>
                <a:gd name="connsiteY46" fmla="*/ 910600 h 1217972"/>
                <a:gd name="connsiteX47" fmla="*/ 68987 w 1791907"/>
                <a:gd name="connsiteY47" fmla="*/ 988705 h 1217972"/>
                <a:gd name="connsiteX48" fmla="*/ 97562 w 1791907"/>
                <a:gd name="connsiteY48" fmla="*/ 891550 h 1217972"/>
                <a:gd name="connsiteX49" fmla="*/ 183287 w 1791907"/>
                <a:gd name="connsiteY49" fmla="*/ 990610 h 1217972"/>
                <a:gd name="connsiteX50" fmla="*/ 175667 w 1791907"/>
                <a:gd name="connsiteY50" fmla="*/ 866785 h 1217972"/>
                <a:gd name="connsiteX51" fmla="*/ 187097 w 1791907"/>
                <a:gd name="connsiteY51" fmla="*/ 725815 h 1217972"/>
                <a:gd name="connsiteX52" fmla="*/ 248057 w 1791907"/>
                <a:gd name="connsiteY52" fmla="*/ 889645 h 1217972"/>
                <a:gd name="connsiteX53" fmla="*/ 227102 w 1791907"/>
                <a:gd name="connsiteY53" fmla="*/ 668665 h 1217972"/>
                <a:gd name="connsiteX54" fmla="*/ 278537 w 1791907"/>
                <a:gd name="connsiteY54" fmla="*/ 495310 h 1217972"/>
                <a:gd name="connsiteX55" fmla="*/ 331877 w 1791907"/>
                <a:gd name="connsiteY55" fmla="*/ 483880 h 1217972"/>
                <a:gd name="connsiteX56" fmla="*/ 419507 w 1791907"/>
                <a:gd name="connsiteY56" fmla="*/ 579130 h 1217972"/>
                <a:gd name="connsiteX0" fmla="*/ 419507 w 1791907"/>
                <a:gd name="connsiteY0" fmla="*/ 579130 h 1217972"/>
                <a:gd name="connsiteX1" fmla="*/ 482372 w 1791907"/>
                <a:gd name="connsiteY1" fmla="*/ 516265 h 1217972"/>
                <a:gd name="connsiteX2" fmla="*/ 566192 w 1791907"/>
                <a:gd name="connsiteY2" fmla="*/ 476260 h 1217972"/>
                <a:gd name="connsiteX3" fmla="*/ 629057 w 1791907"/>
                <a:gd name="connsiteY3" fmla="*/ 577225 h 1217972"/>
                <a:gd name="connsiteX4" fmla="*/ 669062 w 1791907"/>
                <a:gd name="connsiteY4" fmla="*/ 762010 h 1217972"/>
                <a:gd name="connsiteX5" fmla="*/ 672872 w 1791907"/>
                <a:gd name="connsiteY5" fmla="*/ 914410 h 1217972"/>
                <a:gd name="connsiteX6" fmla="*/ 750977 w 1791907"/>
                <a:gd name="connsiteY6" fmla="*/ 718195 h 1217972"/>
                <a:gd name="connsiteX7" fmla="*/ 777647 w 1791907"/>
                <a:gd name="connsiteY7" fmla="*/ 582940 h 1217972"/>
                <a:gd name="connsiteX8" fmla="*/ 1040537 w 1791907"/>
                <a:gd name="connsiteY8" fmla="*/ 870595 h 1217972"/>
                <a:gd name="connsiteX9" fmla="*/ 1091972 w 1791907"/>
                <a:gd name="connsiteY9" fmla="*/ 891550 h 1217972"/>
                <a:gd name="connsiteX10" fmla="*/ 992912 w 1791907"/>
                <a:gd name="connsiteY10" fmla="*/ 723910 h 1217972"/>
                <a:gd name="connsiteX11" fmla="*/ 1194842 w 1791907"/>
                <a:gd name="connsiteY11" fmla="*/ 971560 h 1217972"/>
                <a:gd name="connsiteX12" fmla="*/ 1170077 w 1791907"/>
                <a:gd name="connsiteY12" fmla="*/ 849640 h 1217972"/>
                <a:gd name="connsiteX13" fmla="*/ 1295807 w 1791907"/>
                <a:gd name="connsiteY13" fmla="*/ 958225 h 1217972"/>
                <a:gd name="connsiteX14" fmla="*/ 1341527 w 1791907"/>
                <a:gd name="connsiteY14" fmla="*/ 1122055 h 1217972"/>
                <a:gd name="connsiteX15" fmla="*/ 1364387 w 1791907"/>
                <a:gd name="connsiteY15" fmla="*/ 996325 h 1217972"/>
                <a:gd name="connsiteX16" fmla="*/ 1396242 w 1791907"/>
                <a:gd name="connsiteY16" fmla="*/ 1216108 h 1217972"/>
                <a:gd name="connsiteX17" fmla="*/ 1457887 w 1791907"/>
                <a:gd name="connsiteY17" fmla="*/ 1098331 h 1217972"/>
                <a:gd name="connsiteX18" fmla="*/ 1542572 w 1791907"/>
                <a:gd name="connsiteY18" fmla="*/ 1031635 h 1217972"/>
                <a:gd name="connsiteX19" fmla="*/ 1612723 w 1791907"/>
                <a:gd name="connsiteY19" fmla="*/ 1026628 h 1217972"/>
                <a:gd name="connsiteX20" fmla="*/ 1658267 w 1791907"/>
                <a:gd name="connsiteY20" fmla="*/ 1063688 h 1217972"/>
                <a:gd name="connsiteX21" fmla="*/ 1671424 w 1791907"/>
                <a:gd name="connsiteY21" fmla="*/ 904885 h 1217972"/>
                <a:gd name="connsiteX22" fmla="*/ 1670561 w 1791907"/>
                <a:gd name="connsiteY22" fmla="*/ 824167 h 1217972"/>
                <a:gd name="connsiteX23" fmla="*/ 1741577 w 1791907"/>
                <a:gd name="connsiteY23" fmla="*/ 889645 h 1217972"/>
                <a:gd name="connsiteX24" fmla="*/ 1701572 w 1791907"/>
                <a:gd name="connsiteY24" fmla="*/ 716290 h 1217972"/>
                <a:gd name="connsiteX25" fmla="*/ 1701572 w 1791907"/>
                <a:gd name="connsiteY25" fmla="*/ 615325 h 1217972"/>
                <a:gd name="connsiteX26" fmla="*/ 1781582 w 1791907"/>
                <a:gd name="connsiteY26" fmla="*/ 676285 h 1217972"/>
                <a:gd name="connsiteX27" fmla="*/ 1733957 w 1791907"/>
                <a:gd name="connsiteY27" fmla="*/ 546745 h 1217972"/>
                <a:gd name="connsiteX28" fmla="*/ 1667282 w 1791907"/>
                <a:gd name="connsiteY28" fmla="*/ 396250 h 1217972"/>
                <a:gd name="connsiteX29" fmla="*/ 1497737 w 1791907"/>
                <a:gd name="connsiteY29" fmla="*/ 219085 h 1217972"/>
                <a:gd name="connsiteX30" fmla="*/ 1364387 w 1791907"/>
                <a:gd name="connsiteY30" fmla="*/ 129550 h 1217972"/>
                <a:gd name="connsiteX31" fmla="*/ 1486307 w 1791907"/>
                <a:gd name="connsiteY31" fmla="*/ 104785 h 1217972"/>
                <a:gd name="connsiteX32" fmla="*/ 1572032 w 1791907"/>
                <a:gd name="connsiteY32" fmla="*/ 70495 h 1217972"/>
                <a:gd name="connsiteX33" fmla="*/ 1339622 w 1791907"/>
                <a:gd name="connsiteY33" fmla="*/ 62875 h 1217972"/>
                <a:gd name="connsiteX34" fmla="*/ 1128167 w 1791907"/>
                <a:gd name="connsiteY34" fmla="*/ 17155 h 1217972"/>
                <a:gd name="connsiteX35" fmla="*/ 918617 w 1791907"/>
                <a:gd name="connsiteY35" fmla="*/ 10 h 1217972"/>
                <a:gd name="connsiteX36" fmla="*/ 650012 w 1791907"/>
                <a:gd name="connsiteY36" fmla="*/ 19060 h 1217972"/>
                <a:gd name="connsiteX37" fmla="*/ 480467 w 1791907"/>
                <a:gd name="connsiteY37" fmla="*/ 55255 h 1217972"/>
                <a:gd name="connsiteX38" fmla="*/ 352832 w 1791907"/>
                <a:gd name="connsiteY38" fmla="*/ 144790 h 1217972"/>
                <a:gd name="connsiteX39" fmla="*/ 301397 w 1791907"/>
                <a:gd name="connsiteY39" fmla="*/ 215275 h 1217972"/>
                <a:gd name="connsiteX40" fmla="*/ 227102 w 1791907"/>
                <a:gd name="connsiteY40" fmla="*/ 278140 h 1217972"/>
                <a:gd name="connsiteX41" fmla="*/ 160427 w 1791907"/>
                <a:gd name="connsiteY41" fmla="*/ 331480 h 1217972"/>
                <a:gd name="connsiteX42" fmla="*/ 82322 w 1791907"/>
                <a:gd name="connsiteY42" fmla="*/ 485785 h 1217972"/>
                <a:gd name="connsiteX43" fmla="*/ 17552 w 1791907"/>
                <a:gd name="connsiteY43" fmla="*/ 674380 h 1217972"/>
                <a:gd name="connsiteX44" fmla="*/ 2312 w 1791907"/>
                <a:gd name="connsiteY44" fmla="*/ 735340 h 1217972"/>
                <a:gd name="connsiteX45" fmla="*/ 57557 w 1791907"/>
                <a:gd name="connsiteY45" fmla="*/ 678190 h 1217972"/>
                <a:gd name="connsiteX46" fmla="*/ 55652 w 1791907"/>
                <a:gd name="connsiteY46" fmla="*/ 910600 h 1217972"/>
                <a:gd name="connsiteX47" fmla="*/ 68987 w 1791907"/>
                <a:gd name="connsiteY47" fmla="*/ 988705 h 1217972"/>
                <a:gd name="connsiteX48" fmla="*/ 97562 w 1791907"/>
                <a:gd name="connsiteY48" fmla="*/ 891550 h 1217972"/>
                <a:gd name="connsiteX49" fmla="*/ 183287 w 1791907"/>
                <a:gd name="connsiteY49" fmla="*/ 990610 h 1217972"/>
                <a:gd name="connsiteX50" fmla="*/ 175667 w 1791907"/>
                <a:gd name="connsiteY50" fmla="*/ 866785 h 1217972"/>
                <a:gd name="connsiteX51" fmla="*/ 187097 w 1791907"/>
                <a:gd name="connsiteY51" fmla="*/ 725815 h 1217972"/>
                <a:gd name="connsiteX52" fmla="*/ 248057 w 1791907"/>
                <a:gd name="connsiteY52" fmla="*/ 889645 h 1217972"/>
                <a:gd name="connsiteX53" fmla="*/ 227102 w 1791907"/>
                <a:gd name="connsiteY53" fmla="*/ 668665 h 1217972"/>
                <a:gd name="connsiteX54" fmla="*/ 278537 w 1791907"/>
                <a:gd name="connsiteY54" fmla="*/ 495310 h 1217972"/>
                <a:gd name="connsiteX55" fmla="*/ 331877 w 1791907"/>
                <a:gd name="connsiteY55" fmla="*/ 483880 h 1217972"/>
                <a:gd name="connsiteX56" fmla="*/ 419507 w 1791907"/>
                <a:gd name="connsiteY56" fmla="*/ 579130 h 1217972"/>
                <a:gd name="connsiteX0" fmla="*/ 419507 w 1791907"/>
                <a:gd name="connsiteY0" fmla="*/ 579130 h 1217972"/>
                <a:gd name="connsiteX1" fmla="*/ 482372 w 1791907"/>
                <a:gd name="connsiteY1" fmla="*/ 516265 h 1217972"/>
                <a:gd name="connsiteX2" fmla="*/ 566192 w 1791907"/>
                <a:gd name="connsiteY2" fmla="*/ 476260 h 1217972"/>
                <a:gd name="connsiteX3" fmla="*/ 629057 w 1791907"/>
                <a:gd name="connsiteY3" fmla="*/ 577225 h 1217972"/>
                <a:gd name="connsiteX4" fmla="*/ 669062 w 1791907"/>
                <a:gd name="connsiteY4" fmla="*/ 762010 h 1217972"/>
                <a:gd name="connsiteX5" fmla="*/ 672872 w 1791907"/>
                <a:gd name="connsiteY5" fmla="*/ 914410 h 1217972"/>
                <a:gd name="connsiteX6" fmla="*/ 750977 w 1791907"/>
                <a:gd name="connsiteY6" fmla="*/ 718195 h 1217972"/>
                <a:gd name="connsiteX7" fmla="*/ 777647 w 1791907"/>
                <a:gd name="connsiteY7" fmla="*/ 582940 h 1217972"/>
                <a:gd name="connsiteX8" fmla="*/ 1040537 w 1791907"/>
                <a:gd name="connsiteY8" fmla="*/ 870595 h 1217972"/>
                <a:gd name="connsiteX9" fmla="*/ 1091972 w 1791907"/>
                <a:gd name="connsiteY9" fmla="*/ 891550 h 1217972"/>
                <a:gd name="connsiteX10" fmla="*/ 992912 w 1791907"/>
                <a:gd name="connsiteY10" fmla="*/ 723910 h 1217972"/>
                <a:gd name="connsiteX11" fmla="*/ 1194842 w 1791907"/>
                <a:gd name="connsiteY11" fmla="*/ 971560 h 1217972"/>
                <a:gd name="connsiteX12" fmla="*/ 1170077 w 1791907"/>
                <a:gd name="connsiteY12" fmla="*/ 849640 h 1217972"/>
                <a:gd name="connsiteX13" fmla="*/ 1295807 w 1791907"/>
                <a:gd name="connsiteY13" fmla="*/ 958225 h 1217972"/>
                <a:gd name="connsiteX14" fmla="*/ 1341527 w 1791907"/>
                <a:gd name="connsiteY14" fmla="*/ 1122055 h 1217972"/>
                <a:gd name="connsiteX15" fmla="*/ 1364387 w 1791907"/>
                <a:gd name="connsiteY15" fmla="*/ 996325 h 1217972"/>
                <a:gd name="connsiteX16" fmla="*/ 1396242 w 1791907"/>
                <a:gd name="connsiteY16" fmla="*/ 1216108 h 1217972"/>
                <a:gd name="connsiteX17" fmla="*/ 1457887 w 1791907"/>
                <a:gd name="connsiteY17" fmla="*/ 1098331 h 1217972"/>
                <a:gd name="connsiteX18" fmla="*/ 1542572 w 1791907"/>
                <a:gd name="connsiteY18" fmla="*/ 1031635 h 1217972"/>
                <a:gd name="connsiteX19" fmla="*/ 1612723 w 1791907"/>
                <a:gd name="connsiteY19" fmla="*/ 1026628 h 1217972"/>
                <a:gd name="connsiteX20" fmla="*/ 1663804 w 1791907"/>
                <a:gd name="connsiteY20" fmla="*/ 1091377 h 1217972"/>
                <a:gd name="connsiteX21" fmla="*/ 1671424 w 1791907"/>
                <a:gd name="connsiteY21" fmla="*/ 904885 h 1217972"/>
                <a:gd name="connsiteX22" fmla="*/ 1670561 w 1791907"/>
                <a:gd name="connsiteY22" fmla="*/ 824167 h 1217972"/>
                <a:gd name="connsiteX23" fmla="*/ 1741577 w 1791907"/>
                <a:gd name="connsiteY23" fmla="*/ 889645 h 1217972"/>
                <a:gd name="connsiteX24" fmla="*/ 1701572 w 1791907"/>
                <a:gd name="connsiteY24" fmla="*/ 716290 h 1217972"/>
                <a:gd name="connsiteX25" fmla="*/ 1701572 w 1791907"/>
                <a:gd name="connsiteY25" fmla="*/ 615325 h 1217972"/>
                <a:gd name="connsiteX26" fmla="*/ 1781582 w 1791907"/>
                <a:gd name="connsiteY26" fmla="*/ 676285 h 1217972"/>
                <a:gd name="connsiteX27" fmla="*/ 1733957 w 1791907"/>
                <a:gd name="connsiteY27" fmla="*/ 546745 h 1217972"/>
                <a:gd name="connsiteX28" fmla="*/ 1667282 w 1791907"/>
                <a:gd name="connsiteY28" fmla="*/ 396250 h 1217972"/>
                <a:gd name="connsiteX29" fmla="*/ 1497737 w 1791907"/>
                <a:gd name="connsiteY29" fmla="*/ 219085 h 1217972"/>
                <a:gd name="connsiteX30" fmla="*/ 1364387 w 1791907"/>
                <a:gd name="connsiteY30" fmla="*/ 129550 h 1217972"/>
                <a:gd name="connsiteX31" fmla="*/ 1486307 w 1791907"/>
                <a:gd name="connsiteY31" fmla="*/ 104785 h 1217972"/>
                <a:gd name="connsiteX32" fmla="*/ 1572032 w 1791907"/>
                <a:gd name="connsiteY32" fmla="*/ 70495 h 1217972"/>
                <a:gd name="connsiteX33" fmla="*/ 1339622 w 1791907"/>
                <a:gd name="connsiteY33" fmla="*/ 62875 h 1217972"/>
                <a:gd name="connsiteX34" fmla="*/ 1128167 w 1791907"/>
                <a:gd name="connsiteY34" fmla="*/ 17155 h 1217972"/>
                <a:gd name="connsiteX35" fmla="*/ 918617 w 1791907"/>
                <a:gd name="connsiteY35" fmla="*/ 10 h 1217972"/>
                <a:gd name="connsiteX36" fmla="*/ 650012 w 1791907"/>
                <a:gd name="connsiteY36" fmla="*/ 19060 h 1217972"/>
                <a:gd name="connsiteX37" fmla="*/ 480467 w 1791907"/>
                <a:gd name="connsiteY37" fmla="*/ 55255 h 1217972"/>
                <a:gd name="connsiteX38" fmla="*/ 352832 w 1791907"/>
                <a:gd name="connsiteY38" fmla="*/ 144790 h 1217972"/>
                <a:gd name="connsiteX39" fmla="*/ 301397 w 1791907"/>
                <a:gd name="connsiteY39" fmla="*/ 215275 h 1217972"/>
                <a:gd name="connsiteX40" fmla="*/ 227102 w 1791907"/>
                <a:gd name="connsiteY40" fmla="*/ 278140 h 1217972"/>
                <a:gd name="connsiteX41" fmla="*/ 160427 w 1791907"/>
                <a:gd name="connsiteY41" fmla="*/ 331480 h 1217972"/>
                <a:gd name="connsiteX42" fmla="*/ 82322 w 1791907"/>
                <a:gd name="connsiteY42" fmla="*/ 485785 h 1217972"/>
                <a:gd name="connsiteX43" fmla="*/ 17552 w 1791907"/>
                <a:gd name="connsiteY43" fmla="*/ 674380 h 1217972"/>
                <a:gd name="connsiteX44" fmla="*/ 2312 w 1791907"/>
                <a:gd name="connsiteY44" fmla="*/ 735340 h 1217972"/>
                <a:gd name="connsiteX45" fmla="*/ 57557 w 1791907"/>
                <a:gd name="connsiteY45" fmla="*/ 678190 h 1217972"/>
                <a:gd name="connsiteX46" fmla="*/ 55652 w 1791907"/>
                <a:gd name="connsiteY46" fmla="*/ 910600 h 1217972"/>
                <a:gd name="connsiteX47" fmla="*/ 68987 w 1791907"/>
                <a:gd name="connsiteY47" fmla="*/ 988705 h 1217972"/>
                <a:gd name="connsiteX48" fmla="*/ 97562 w 1791907"/>
                <a:gd name="connsiteY48" fmla="*/ 891550 h 1217972"/>
                <a:gd name="connsiteX49" fmla="*/ 183287 w 1791907"/>
                <a:gd name="connsiteY49" fmla="*/ 990610 h 1217972"/>
                <a:gd name="connsiteX50" fmla="*/ 175667 w 1791907"/>
                <a:gd name="connsiteY50" fmla="*/ 866785 h 1217972"/>
                <a:gd name="connsiteX51" fmla="*/ 187097 w 1791907"/>
                <a:gd name="connsiteY51" fmla="*/ 725815 h 1217972"/>
                <a:gd name="connsiteX52" fmla="*/ 248057 w 1791907"/>
                <a:gd name="connsiteY52" fmla="*/ 889645 h 1217972"/>
                <a:gd name="connsiteX53" fmla="*/ 227102 w 1791907"/>
                <a:gd name="connsiteY53" fmla="*/ 668665 h 1217972"/>
                <a:gd name="connsiteX54" fmla="*/ 278537 w 1791907"/>
                <a:gd name="connsiteY54" fmla="*/ 495310 h 1217972"/>
                <a:gd name="connsiteX55" fmla="*/ 331877 w 1791907"/>
                <a:gd name="connsiteY55" fmla="*/ 483880 h 1217972"/>
                <a:gd name="connsiteX56" fmla="*/ 419507 w 1791907"/>
                <a:gd name="connsiteY56" fmla="*/ 579130 h 1217972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12723 w 1791907"/>
                <a:gd name="connsiteY19" fmla="*/ 102662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12723 w 1791907"/>
                <a:gd name="connsiteY19" fmla="*/ 102662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9683 w 1791907"/>
                <a:gd name="connsiteY19" fmla="*/ 1023635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507635 w 1791907"/>
                <a:gd name="connsiteY0" fmla="*/ 585116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72685 w 1791907"/>
                <a:gd name="connsiteY53" fmla="*/ 668665 h 1217958"/>
                <a:gd name="connsiteX54" fmla="*/ 278537 w 1791907"/>
                <a:gd name="connsiteY54" fmla="*/ 495310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72685 w 1791907"/>
                <a:gd name="connsiteY53" fmla="*/ 668665 h 1217958"/>
                <a:gd name="connsiteX54" fmla="*/ 302847 w 1791907"/>
                <a:gd name="connsiteY54" fmla="*/ 507283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02847 w 1791907"/>
                <a:gd name="connsiteY54" fmla="*/ 507283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02847 w 1791907"/>
                <a:gd name="connsiteY54" fmla="*/ 507283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02847 w 1791907"/>
                <a:gd name="connsiteY54" fmla="*/ 507283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33236 w 1791907"/>
                <a:gd name="connsiteY54" fmla="*/ 528236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20892 w 1791907"/>
                <a:gd name="connsiteY2" fmla="*/ 479252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20892 w 1791907"/>
                <a:gd name="connsiteY2" fmla="*/ 479252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20892 w 1791907"/>
                <a:gd name="connsiteY2" fmla="*/ 479252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48657 w 1791907"/>
                <a:gd name="connsiteY53" fmla="*/ 620772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20892 w 1791907"/>
                <a:gd name="connsiteY2" fmla="*/ 479252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55505 w 1791907"/>
                <a:gd name="connsiteY9" fmla="*/ 930461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55505 w 1791907"/>
                <a:gd name="connsiteY9" fmla="*/ 930461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59876 w 1791907"/>
                <a:gd name="connsiteY32" fmla="*/ 103420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55505 w 1791907"/>
                <a:gd name="connsiteY9" fmla="*/ 930461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31606 w 1791907"/>
                <a:gd name="connsiteY31" fmla="*/ 128731 h 1217958"/>
                <a:gd name="connsiteX32" fmla="*/ 1559876 w 1791907"/>
                <a:gd name="connsiteY32" fmla="*/ 103420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55505 w 1791907"/>
                <a:gd name="connsiteY9" fmla="*/ 930461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31606 w 1791907"/>
                <a:gd name="connsiteY31" fmla="*/ 128731 h 1217958"/>
                <a:gd name="connsiteX32" fmla="*/ 1532527 w 1791907"/>
                <a:gd name="connsiteY32" fmla="*/ 142332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9156 h 1221998"/>
                <a:gd name="connsiteX1" fmla="*/ 543149 w 1791907"/>
                <a:gd name="connsiteY1" fmla="*/ 517312 h 1221998"/>
                <a:gd name="connsiteX2" fmla="*/ 611776 w 1791907"/>
                <a:gd name="connsiteY2" fmla="*/ 495265 h 1221998"/>
                <a:gd name="connsiteX3" fmla="*/ 629057 w 1791907"/>
                <a:gd name="connsiteY3" fmla="*/ 581265 h 1221998"/>
                <a:gd name="connsiteX4" fmla="*/ 669062 w 1791907"/>
                <a:gd name="connsiteY4" fmla="*/ 766050 h 1221998"/>
                <a:gd name="connsiteX5" fmla="*/ 754921 w 1791907"/>
                <a:gd name="connsiteY5" fmla="*/ 921443 h 1221998"/>
                <a:gd name="connsiteX6" fmla="*/ 750977 w 1791907"/>
                <a:gd name="connsiteY6" fmla="*/ 722235 h 1221998"/>
                <a:gd name="connsiteX7" fmla="*/ 777647 w 1791907"/>
                <a:gd name="connsiteY7" fmla="*/ 586980 h 1221998"/>
                <a:gd name="connsiteX8" fmla="*/ 925060 w 1791907"/>
                <a:gd name="connsiteY8" fmla="*/ 715992 h 1221998"/>
                <a:gd name="connsiteX9" fmla="*/ 1055505 w 1791907"/>
                <a:gd name="connsiteY9" fmla="*/ 934501 h 1221998"/>
                <a:gd name="connsiteX10" fmla="*/ 992912 w 1791907"/>
                <a:gd name="connsiteY10" fmla="*/ 727950 h 1221998"/>
                <a:gd name="connsiteX11" fmla="*/ 1194842 w 1791907"/>
                <a:gd name="connsiteY11" fmla="*/ 975600 h 1221998"/>
                <a:gd name="connsiteX12" fmla="*/ 1170077 w 1791907"/>
                <a:gd name="connsiteY12" fmla="*/ 853680 h 1221998"/>
                <a:gd name="connsiteX13" fmla="*/ 1295807 w 1791907"/>
                <a:gd name="connsiteY13" fmla="*/ 962265 h 1221998"/>
                <a:gd name="connsiteX14" fmla="*/ 1341527 w 1791907"/>
                <a:gd name="connsiteY14" fmla="*/ 1126095 h 1221998"/>
                <a:gd name="connsiteX15" fmla="*/ 1364387 w 1791907"/>
                <a:gd name="connsiteY15" fmla="*/ 1000365 h 1221998"/>
                <a:gd name="connsiteX16" fmla="*/ 1396242 w 1791907"/>
                <a:gd name="connsiteY16" fmla="*/ 1220148 h 1221998"/>
                <a:gd name="connsiteX17" fmla="*/ 1457887 w 1791907"/>
                <a:gd name="connsiteY17" fmla="*/ 1102371 h 1221998"/>
                <a:gd name="connsiteX18" fmla="*/ 1528727 w 1791907"/>
                <a:gd name="connsiteY18" fmla="*/ 1041213 h 1221998"/>
                <a:gd name="connsiteX19" fmla="*/ 1603606 w 1791907"/>
                <a:gd name="connsiteY19" fmla="*/ 1039648 h 1221998"/>
                <a:gd name="connsiteX20" fmla="*/ 1663804 w 1791907"/>
                <a:gd name="connsiteY20" fmla="*/ 1095417 h 1221998"/>
                <a:gd name="connsiteX21" fmla="*/ 1671424 w 1791907"/>
                <a:gd name="connsiteY21" fmla="*/ 908925 h 1221998"/>
                <a:gd name="connsiteX22" fmla="*/ 1670561 w 1791907"/>
                <a:gd name="connsiteY22" fmla="*/ 828207 h 1221998"/>
                <a:gd name="connsiteX23" fmla="*/ 1741577 w 1791907"/>
                <a:gd name="connsiteY23" fmla="*/ 893685 h 1221998"/>
                <a:gd name="connsiteX24" fmla="*/ 1701572 w 1791907"/>
                <a:gd name="connsiteY24" fmla="*/ 720330 h 1221998"/>
                <a:gd name="connsiteX25" fmla="*/ 1701572 w 1791907"/>
                <a:gd name="connsiteY25" fmla="*/ 619365 h 1221998"/>
                <a:gd name="connsiteX26" fmla="*/ 1781582 w 1791907"/>
                <a:gd name="connsiteY26" fmla="*/ 680325 h 1221998"/>
                <a:gd name="connsiteX27" fmla="*/ 1733957 w 1791907"/>
                <a:gd name="connsiteY27" fmla="*/ 550785 h 1221998"/>
                <a:gd name="connsiteX28" fmla="*/ 1667282 w 1791907"/>
                <a:gd name="connsiteY28" fmla="*/ 400290 h 1221998"/>
                <a:gd name="connsiteX29" fmla="*/ 1497737 w 1791907"/>
                <a:gd name="connsiteY29" fmla="*/ 223125 h 1221998"/>
                <a:gd name="connsiteX30" fmla="*/ 1364387 w 1791907"/>
                <a:gd name="connsiteY30" fmla="*/ 133590 h 1221998"/>
                <a:gd name="connsiteX31" fmla="*/ 1431606 w 1791907"/>
                <a:gd name="connsiteY31" fmla="*/ 132771 h 1221998"/>
                <a:gd name="connsiteX32" fmla="*/ 1532527 w 1791907"/>
                <a:gd name="connsiteY32" fmla="*/ 146372 h 1221998"/>
                <a:gd name="connsiteX33" fmla="*/ 1339622 w 1791907"/>
                <a:gd name="connsiteY33" fmla="*/ 66915 h 1221998"/>
                <a:gd name="connsiteX34" fmla="*/ 1128167 w 1791907"/>
                <a:gd name="connsiteY34" fmla="*/ 21195 h 1221998"/>
                <a:gd name="connsiteX35" fmla="*/ 918617 w 1791907"/>
                <a:gd name="connsiteY35" fmla="*/ 4050 h 1221998"/>
                <a:gd name="connsiteX36" fmla="*/ 668245 w 1791907"/>
                <a:gd name="connsiteY36" fmla="*/ 5140 h 1221998"/>
                <a:gd name="connsiteX37" fmla="*/ 480467 w 1791907"/>
                <a:gd name="connsiteY37" fmla="*/ 59295 h 1221998"/>
                <a:gd name="connsiteX38" fmla="*/ 352832 w 1791907"/>
                <a:gd name="connsiteY38" fmla="*/ 148830 h 1221998"/>
                <a:gd name="connsiteX39" fmla="*/ 301397 w 1791907"/>
                <a:gd name="connsiteY39" fmla="*/ 219315 h 1221998"/>
                <a:gd name="connsiteX40" fmla="*/ 227102 w 1791907"/>
                <a:gd name="connsiteY40" fmla="*/ 282180 h 1221998"/>
                <a:gd name="connsiteX41" fmla="*/ 160427 w 1791907"/>
                <a:gd name="connsiteY41" fmla="*/ 335520 h 1221998"/>
                <a:gd name="connsiteX42" fmla="*/ 82322 w 1791907"/>
                <a:gd name="connsiteY42" fmla="*/ 489825 h 1221998"/>
                <a:gd name="connsiteX43" fmla="*/ 17552 w 1791907"/>
                <a:gd name="connsiteY43" fmla="*/ 678420 h 1221998"/>
                <a:gd name="connsiteX44" fmla="*/ 2312 w 1791907"/>
                <a:gd name="connsiteY44" fmla="*/ 739380 h 1221998"/>
                <a:gd name="connsiteX45" fmla="*/ 57557 w 1791907"/>
                <a:gd name="connsiteY45" fmla="*/ 682230 h 1221998"/>
                <a:gd name="connsiteX46" fmla="*/ 55652 w 1791907"/>
                <a:gd name="connsiteY46" fmla="*/ 914640 h 1221998"/>
                <a:gd name="connsiteX47" fmla="*/ 68987 w 1791907"/>
                <a:gd name="connsiteY47" fmla="*/ 992745 h 1221998"/>
                <a:gd name="connsiteX48" fmla="*/ 97562 w 1791907"/>
                <a:gd name="connsiteY48" fmla="*/ 895590 h 1221998"/>
                <a:gd name="connsiteX49" fmla="*/ 143782 w 1791907"/>
                <a:gd name="connsiteY49" fmla="*/ 994650 h 1221998"/>
                <a:gd name="connsiteX50" fmla="*/ 175667 w 1791907"/>
                <a:gd name="connsiteY50" fmla="*/ 870825 h 1221998"/>
                <a:gd name="connsiteX51" fmla="*/ 238758 w 1791907"/>
                <a:gd name="connsiteY51" fmla="*/ 714889 h 1221998"/>
                <a:gd name="connsiteX52" fmla="*/ 248057 w 1791907"/>
                <a:gd name="connsiteY52" fmla="*/ 893685 h 1221998"/>
                <a:gd name="connsiteX53" fmla="*/ 321306 w 1791907"/>
                <a:gd name="connsiteY53" fmla="*/ 648759 h 1221998"/>
                <a:gd name="connsiteX54" fmla="*/ 333236 w 1791907"/>
                <a:gd name="connsiteY54" fmla="*/ 532276 h 1221998"/>
                <a:gd name="connsiteX55" fmla="*/ 377461 w 1791907"/>
                <a:gd name="connsiteY55" fmla="*/ 517853 h 1221998"/>
                <a:gd name="connsiteX56" fmla="*/ 507635 w 1791907"/>
                <a:gd name="connsiteY56" fmla="*/ 589156 h 1221998"/>
                <a:gd name="connsiteX0" fmla="*/ 507635 w 1791907"/>
                <a:gd name="connsiteY0" fmla="*/ 606435 h 1239277"/>
                <a:gd name="connsiteX1" fmla="*/ 543149 w 1791907"/>
                <a:gd name="connsiteY1" fmla="*/ 534591 h 1239277"/>
                <a:gd name="connsiteX2" fmla="*/ 611776 w 1791907"/>
                <a:gd name="connsiteY2" fmla="*/ 512544 h 1239277"/>
                <a:gd name="connsiteX3" fmla="*/ 629057 w 1791907"/>
                <a:gd name="connsiteY3" fmla="*/ 598544 h 1239277"/>
                <a:gd name="connsiteX4" fmla="*/ 669062 w 1791907"/>
                <a:gd name="connsiteY4" fmla="*/ 783329 h 1239277"/>
                <a:gd name="connsiteX5" fmla="*/ 754921 w 1791907"/>
                <a:gd name="connsiteY5" fmla="*/ 938722 h 1239277"/>
                <a:gd name="connsiteX6" fmla="*/ 750977 w 1791907"/>
                <a:gd name="connsiteY6" fmla="*/ 739514 h 1239277"/>
                <a:gd name="connsiteX7" fmla="*/ 777647 w 1791907"/>
                <a:gd name="connsiteY7" fmla="*/ 604259 h 1239277"/>
                <a:gd name="connsiteX8" fmla="*/ 925060 w 1791907"/>
                <a:gd name="connsiteY8" fmla="*/ 733271 h 1239277"/>
                <a:gd name="connsiteX9" fmla="*/ 1055505 w 1791907"/>
                <a:gd name="connsiteY9" fmla="*/ 951780 h 1239277"/>
                <a:gd name="connsiteX10" fmla="*/ 992912 w 1791907"/>
                <a:gd name="connsiteY10" fmla="*/ 745229 h 1239277"/>
                <a:gd name="connsiteX11" fmla="*/ 1194842 w 1791907"/>
                <a:gd name="connsiteY11" fmla="*/ 992879 h 1239277"/>
                <a:gd name="connsiteX12" fmla="*/ 1170077 w 1791907"/>
                <a:gd name="connsiteY12" fmla="*/ 870959 h 1239277"/>
                <a:gd name="connsiteX13" fmla="*/ 1295807 w 1791907"/>
                <a:gd name="connsiteY13" fmla="*/ 979544 h 1239277"/>
                <a:gd name="connsiteX14" fmla="*/ 1341527 w 1791907"/>
                <a:gd name="connsiteY14" fmla="*/ 1143374 h 1239277"/>
                <a:gd name="connsiteX15" fmla="*/ 1364387 w 1791907"/>
                <a:gd name="connsiteY15" fmla="*/ 1017644 h 1239277"/>
                <a:gd name="connsiteX16" fmla="*/ 1396242 w 1791907"/>
                <a:gd name="connsiteY16" fmla="*/ 1237427 h 1239277"/>
                <a:gd name="connsiteX17" fmla="*/ 1457887 w 1791907"/>
                <a:gd name="connsiteY17" fmla="*/ 1119650 h 1239277"/>
                <a:gd name="connsiteX18" fmla="*/ 1528727 w 1791907"/>
                <a:gd name="connsiteY18" fmla="*/ 1058492 h 1239277"/>
                <a:gd name="connsiteX19" fmla="*/ 1603606 w 1791907"/>
                <a:gd name="connsiteY19" fmla="*/ 1056927 h 1239277"/>
                <a:gd name="connsiteX20" fmla="*/ 1663804 w 1791907"/>
                <a:gd name="connsiteY20" fmla="*/ 1112696 h 1239277"/>
                <a:gd name="connsiteX21" fmla="*/ 1671424 w 1791907"/>
                <a:gd name="connsiteY21" fmla="*/ 926204 h 1239277"/>
                <a:gd name="connsiteX22" fmla="*/ 1670561 w 1791907"/>
                <a:gd name="connsiteY22" fmla="*/ 845486 h 1239277"/>
                <a:gd name="connsiteX23" fmla="*/ 1741577 w 1791907"/>
                <a:gd name="connsiteY23" fmla="*/ 910964 h 1239277"/>
                <a:gd name="connsiteX24" fmla="*/ 1701572 w 1791907"/>
                <a:gd name="connsiteY24" fmla="*/ 737609 h 1239277"/>
                <a:gd name="connsiteX25" fmla="*/ 1701572 w 1791907"/>
                <a:gd name="connsiteY25" fmla="*/ 636644 h 1239277"/>
                <a:gd name="connsiteX26" fmla="*/ 1781582 w 1791907"/>
                <a:gd name="connsiteY26" fmla="*/ 697604 h 1239277"/>
                <a:gd name="connsiteX27" fmla="*/ 1733957 w 1791907"/>
                <a:gd name="connsiteY27" fmla="*/ 568064 h 1239277"/>
                <a:gd name="connsiteX28" fmla="*/ 1667282 w 1791907"/>
                <a:gd name="connsiteY28" fmla="*/ 417569 h 1239277"/>
                <a:gd name="connsiteX29" fmla="*/ 1497737 w 1791907"/>
                <a:gd name="connsiteY29" fmla="*/ 240404 h 1239277"/>
                <a:gd name="connsiteX30" fmla="*/ 1364387 w 1791907"/>
                <a:gd name="connsiteY30" fmla="*/ 150869 h 1239277"/>
                <a:gd name="connsiteX31" fmla="*/ 1431606 w 1791907"/>
                <a:gd name="connsiteY31" fmla="*/ 150050 h 1239277"/>
                <a:gd name="connsiteX32" fmla="*/ 1532527 w 1791907"/>
                <a:gd name="connsiteY32" fmla="*/ 163651 h 1239277"/>
                <a:gd name="connsiteX33" fmla="*/ 1339622 w 1791907"/>
                <a:gd name="connsiteY33" fmla="*/ 84194 h 1239277"/>
                <a:gd name="connsiteX34" fmla="*/ 1128167 w 1791907"/>
                <a:gd name="connsiteY34" fmla="*/ 38474 h 1239277"/>
                <a:gd name="connsiteX35" fmla="*/ 933812 w 1791907"/>
                <a:gd name="connsiteY35" fmla="*/ 377 h 1239277"/>
                <a:gd name="connsiteX36" fmla="*/ 668245 w 1791907"/>
                <a:gd name="connsiteY36" fmla="*/ 22419 h 1239277"/>
                <a:gd name="connsiteX37" fmla="*/ 480467 w 1791907"/>
                <a:gd name="connsiteY37" fmla="*/ 76574 h 1239277"/>
                <a:gd name="connsiteX38" fmla="*/ 352832 w 1791907"/>
                <a:gd name="connsiteY38" fmla="*/ 166109 h 1239277"/>
                <a:gd name="connsiteX39" fmla="*/ 301397 w 1791907"/>
                <a:gd name="connsiteY39" fmla="*/ 236594 h 1239277"/>
                <a:gd name="connsiteX40" fmla="*/ 227102 w 1791907"/>
                <a:gd name="connsiteY40" fmla="*/ 299459 h 1239277"/>
                <a:gd name="connsiteX41" fmla="*/ 160427 w 1791907"/>
                <a:gd name="connsiteY41" fmla="*/ 352799 h 1239277"/>
                <a:gd name="connsiteX42" fmla="*/ 82322 w 1791907"/>
                <a:gd name="connsiteY42" fmla="*/ 507104 h 1239277"/>
                <a:gd name="connsiteX43" fmla="*/ 17552 w 1791907"/>
                <a:gd name="connsiteY43" fmla="*/ 695699 h 1239277"/>
                <a:gd name="connsiteX44" fmla="*/ 2312 w 1791907"/>
                <a:gd name="connsiteY44" fmla="*/ 756659 h 1239277"/>
                <a:gd name="connsiteX45" fmla="*/ 57557 w 1791907"/>
                <a:gd name="connsiteY45" fmla="*/ 699509 h 1239277"/>
                <a:gd name="connsiteX46" fmla="*/ 55652 w 1791907"/>
                <a:gd name="connsiteY46" fmla="*/ 931919 h 1239277"/>
                <a:gd name="connsiteX47" fmla="*/ 68987 w 1791907"/>
                <a:gd name="connsiteY47" fmla="*/ 1010024 h 1239277"/>
                <a:gd name="connsiteX48" fmla="*/ 97562 w 1791907"/>
                <a:gd name="connsiteY48" fmla="*/ 912869 h 1239277"/>
                <a:gd name="connsiteX49" fmla="*/ 143782 w 1791907"/>
                <a:gd name="connsiteY49" fmla="*/ 1011929 h 1239277"/>
                <a:gd name="connsiteX50" fmla="*/ 175667 w 1791907"/>
                <a:gd name="connsiteY50" fmla="*/ 888104 h 1239277"/>
                <a:gd name="connsiteX51" fmla="*/ 238758 w 1791907"/>
                <a:gd name="connsiteY51" fmla="*/ 732168 h 1239277"/>
                <a:gd name="connsiteX52" fmla="*/ 248057 w 1791907"/>
                <a:gd name="connsiteY52" fmla="*/ 910964 h 1239277"/>
                <a:gd name="connsiteX53" fmla="*/ 321306 w 1791907"/>
                <a:gd name="connsiteY53" fmla="*/ 666038 h 1239277"/>
                <a:gd name="connsiteX54" fmla="*/ 333236 w 1791907"/>
                <a:gd name="connsiteY54" fmla="*/ 549555 h 1239277"/>
                <a:gd name="connsiteX55" fmla="*/ 377461 w 1791907"/>
                <a:gd name="connsiteY55" fmla="*/ 535132 h 1239277"/>
                <a:gd name="connsiteX56" fmla="*/ 507635 w 1791907"/>
                <a:gd name="connsiteY56" fmla="*/ 606435 h 1239277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1055505 w 1791907"/>
                <a:gd name="connsiteY9" fmla="*/ 951435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95807 w 1791907"/>
                <a:gd name="connsiteY13" fmla="*/ 979199 h 1238932"/>
                <a:gd name="connsiteX14" fmla="*/ 1341527 w 1791907"/>
                <a:gd name="connsiteY14" fmla="*/ 1143029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7282 w 1791907"/>
                <a:gd name="connsiteY28" fmla="*/ 417224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1055505 w 1791907"/>
                <a:gd name="connsiteY9" fmla="*/ 951435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95807 w 1791907"/>
                <a:gd name="connsiteY13" fmla="*/ 979199 h 1238932"/>
                <a:gd name="connsiteX14" fmla="*/ 1341527 w 1791907"/>
                <a:gd name="connsiteY14" fmla="*/ 1143029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1055505 w 1791907"/>
                <a:gd name="connsiteY9" fmla="*/ 951435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95807 w 1791907"/>
                <a:gd name="connsiteY13" fmla="*/ 979199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1055505 w 1791907"/>
                <a:gd name="connsiteY9" fmla="*/ 951435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85612 w 1791907"/>
                <a:gd name="connsiteY9" fmla="*/ 927490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85612 w 1791907"/>
                <a:gd name="connsiteY9" fmla="*/ 927490 h 1238932"/>
                <a:gd name="connsiteX10" fmla="*/ 1035457 w 1791907"/>
                <a:gd name="connsiteY10" fmla="*/ 759849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55223 w 1791907"/>
                <a:gd name="connsiteY9" fmla="*/ 915516 h 1238932"/>
                <a:gd name="connsiteX10" fmla="*/ 1035457 w 1791907"/>
                <a:gd name="connsiteY10" fmla="*/ 759849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55223 w 1791907"/>
                <a:gd name="connsiteY9" fmla="*/ 915516 h 1238932"/>
                <a:gd name="connsiteX10" fmla="*/ 1035457 w 1791907"/>
                <a:gd name="connsiteY10" fmla="*/ 759849 h 1238932"/>
                <a:gd name="connsiteX11" fmla="*/ 1194842 w 1791907"/>
                <a:gd name="connsiteY11" fmla="*/ 992534 h 1238932"/>
                <a:gd name="connsiteX12" fmla="*/ 1170077 w 1791907"/>
                <a:gd name="connsiteY12" fmla="*/ 834695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55223 w 1791907"/>
                <a:gd name="connsiteY9" fmla="*/ 915516 h 1238932"/>
                <a:gd name="connsiteX10" fmla="*/ 1035457 w 1791907"/>
                <a:gd name="connsiteY10" fmla="*/ 759849 h 1238932"/>
                <a:gd name="connsiteX11" fmla="*/ 1112793 w 1791907"/>
                <a:gd name="connsiteY11" fmla="*/ 947635 h 1238932"/>
                <a:gd name="connsiteX12" fmla="*/ 1170077 w 1791907"/>
                <a:gd name="connsiteY12" fmla="*/ 834695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35457 w 1791907"/>
                <a:gd name="connsiteY10" fmla="*/ 759849 h 1238932"/>
                <a:gd name="connsiteX11" fmla="*/ 1112793 w 1791907"/>
                <a:gd name="connsiteY11" fmla="*/ 947635 h 1238932"/>
                <a:gd name="connsiteX12" fmla="*/ 1170077 w 1791907"/>
                <a:gd name="connsiteY12" fmla="*/ 834695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70077 w 1791907"/>
                <a:gd name="connsiteY12" fmla="*/ 834695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9339 w 1791907"/>
                <a:gd name="connsiteY13" fmla="*/ 934301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866504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866504 h 1238932"/>
                <a:gd name="connsiteX0" fmla="*/ 507635 w 1791907"/>
                <a:gd name="connsiteY0" fmla="*/ 866504 h 1238932"/>
                <a:gd name="connsiteX1" fmla="*/ 521877 w 1791907"/>
                <a:gd name="connsiteY1" fmla="*/ 683909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866504 h 1238932"/>
                <a:gd name="connsiteX0" fmla="*/ 507635 w 1791907"/>
                <a:gd name="connsiteY0" fmla="*/ 866504 h 1238932"/>
                <a:gd name="connsiteX1" fmla="*/ 521877 w 1791907"/>
                <a:gd name="connsiteY1" fmla="*/ 683909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429121 w 1791907"/>
                <a:gd name="connsiteY55" fmla="*/ 693429 h 1238932"/>
                <a:gd name="connsiteX56" fmla="*/ 507635 w 1791907"/>
                <a:gd name="connsiteY56" fmla="*/ 866504 h 1238932"/>
                <a:gd name="connsiteX0" fmla="*/ 507635 w 1791907"/>
                <a:gd name="connsiteY0" fmla="*/ 866504 h 1238932"/>
                <a:gd name="connsiteX1" fmla="*/ 521877 w 1791907"/>
                <a:gd name="connsiteY1" fmla="*/ 683909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98732 w 1791907"/>
                <a:gd name="connsiteY55" fmla="*/ 699417 h 1238932"/>
                <a:gd name="connsiteX56" fmla="*/ 507635 w 1791907"/>
                <a:gd name="connsiteY56" fmla="*/ 866504 h 1238932"/>
                <a:gd name="connsiteX0" fmla="*/ 507635 w 1791907"/>
                <a:gd name="connsiteY0" fmla="*/ 866504 h 1238932"/>
                <a:gd name="connsiteX1" fmla="*/ 521877 w 1791907"/>
                <a:gd name="connsiteY1" fmla="*/ 683909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60586 w 1791907"/>
                <a:gd name="connsiteY54" fmla="*/ 567170 h 1238932"/>
                <a:gd name="connsiteX55" fmla="*/ 398732 w 1791907"/>
                <a:gd name="connsiteY55" fmla="*/ 699417 h 1238932"/>
                <a:gd name="connsiteX56" fmla="*/ 507635 w 1791907"/>
                <a:gd name="connsiteY56" fmla="*/ 866504 h 1238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791907" h="1238932">
                  <a:moveTo>
                    <a:pt x="507635" y="866504"/>
                  </a:moveTo>
                  <a:cubicBezTo>
                    <a:pt x="528159" y="863919"/>
                    <a:pt x="504520" y="742960"/>
                    <a:pt x="521877" y="683909"/>
                  </a:cubicBezTo>
                  <a:cubicBezTo>
                    <a:pt x="539234" y="624858"/>
                    <a:pt x="593913" y="526484"/>
                    <a:pt x="611776" y="512199"/>
                  </a:cubicBezTo>
                  <a:cubicBezTo>
                    <a:pt x="629639" y="497914"/>
                    <a:pt x="619509" y="553068"/>
                    <a:pt x="629057" y="598199"/>
                  </a:cubicBezTo>
                  <a:cubicBezTo>
                    <a:pt x="638605" y="643330"/>
                    <a:pt x="648085" y="726288"/>
                    <a:pt x="669062" y="782984"/>
                  </a:cubicBezTo>
                  <a:cubicBezTo>
                    <a:pt x="690039" y="839680"/>
                    <a:pt x="741269" y="945679"/>
                    <a:pt x="754921" y="938377"/>
                  </a:cubicBezTo>
                  <a:cubicBezTo>
                    <a:pt x="768573" y="931075"/>
                    <a:pt x="747189" y="794913"/>
                    <a:pt x="750977" y="739169"/>
                  </a:cubicBezTo>
                  <a:cubicBezTo>
                    <a:pt x="754765" y="683425"/>
                    <a:pt x="755217" y="610941"/>
                    <a:pt x="777647" y="603914"/>
                  </a:cubicBezTo>
                  <a:cubicBezTo>
                    <a:pt x="800077" y="596887"/>
                    <a:pt x="855959" y="645072"/>
                    <a:pt x="885555" y="697006"/>
                  </a:cubicBezTo>
                  <a:cubicBezTo>
                    <a:pt x="915151" y="748940"/>
                    <a:pt x="935811" y="910530"/>
                    <a:pt x="955223" y="915516"/>
                  </a:cubicBezTo>
                  <a:cubicBezTo>
                    <a:pt x="974635" y="920502"/>
                    <a:pt x="975767" y="721571"/>
                    <a:pt x="1002029" y="726924"/>
                  </a:cubicBezTo>
                  <a:cubicBezTo>
                    <a:pt x="1028291" y="732277"/>
                    <a:pt x="1085291" y="940150"/>
                    <a:pt x="1112793" y="947635"/>
                  </a:cubicBezTo>
                  <a:cubicBezTo>
                    <a:pt x="1140295" y="955121"/>
                    <a:pt x="1144134" y="781044"/>
                    <a:pt x="1167039" y="771837"/>
                  </a:cubicBezTo>
                  <a:cubicBezTo>
                    <a:pt x="1189944" y="762631"/>
                    <a:pt x="1232283" y="842005"/>
                    <a:pt x="1250222" y="892396"/>
                  </a:cubicBezTo>
                  <a:cubicBezTo>
                    <a:pt x="1268161" y="942787"/>
                    <a:pt x="1255645" y="1053367"/>
                    <a:pt x="1274672" y="1074184"/>
                  </a:cubicBezTo>
                  <a:cubicBezTo>
                    <a:pt x="1293699" y="1095001"/>
                    <a:pt x="1344125" y="990149"/>
                    <a:pt x="1364387" y="1017299"/>
                  </a:cubicBezTo>
                  <a:cubicBezTo>
                    <a:pt x="1384649" y="1044449"/>
                    <a:pt x="1380659" y="1220081"/>
                    <a:pt x="1396242" y="1237082"/>
                  </a:cubicBezTo>
                  <a:cubicBezTo>
                    <a:pt x="1411825" y="1254083"/>
                    <a:pt x="1435806" y="1149127"/>
                    <a:pt x="1457887" y="1119305"/>
                  </a:cubicBezTo>
                  <a:cubicBezTo>
                    <a:pt x="1479968" y="1089483"/>
                    <a:pt x="1504441" y="1068601"/>
                    <a:pt x="1528727" y="1058147"/>
                  </a:cubicBezTo>
                  <a:cubicBezTo>
                    <a:pt x="1553013" y="1047693"/>
                    <a:pt x="1553404" y="1039242"/>
                    <a:pt x="1603606" y="1056582"/>
                  </a:cubicBezTo>
                  <a:cubicBezTo>
                    <a:pt x="1653808" y="1073922"/>
                    <a:pt x="1652501" y="1134138"/>
                    <a:pt x="1663804" y="1112351"/>
                  </a:cubicBezTo>
                  <a:cubicBezTo>
                    <a:pt x="1675107" y="1090564"/>
                    <a:pt x="1670298" y="970394"/>
                    <a:pt x="1671424" y="925859"/>
                  </a:cubicBezTo>
                  <a:cubicBezTo>
                    <a:pt x="1672550" y="881324"/>
                    <a:pt x="1658869" y="847681"/>
                    <a:pt x="1670561" y="845141"/>
                  </a:cubicBezTo>
                  <a:cubicBezTo>
                    <a:pt x="1682253" y="842601"/>
                    <a:pt x="1736409" y="928598"/>
                    <a:pt x="1741577" y="910619"/>
                  </a:cubicBezTo>
                  <a:cubicBezTo>
                    <a:pt x="1746745" y="892640"/>
                    <a:pt x="1708240" y="782984"/>
                    <a:pt x="1701572" y="737264"/>
                  </a:cubicBezTo>
                  <a:cubicBezTo>
                    <a:pt x="1694905" y="691544"/>
                    <a:pt x="1688237" y="642966"/>
                    <a:pt x="1701572" y="636299"/>
                  </a:cubicBezTo>
                  <a:cubicBezTo>
                    <a:pt x="1714907" y="629632"/>
                    <a:pt x="1825715" y="765839"/>
                    <a:pt x="1781582" y="697259"/>
                  </a:cubicBezTo>
                  <a:cubicBezTo>
                    <a:pt x="1737449" y="628679"/>
                    <a:pt x="1754020" y="614890"/>
                    <a:pt x="1733957" y="567719"/>
                  </a:cubicBezTo>
                  <a:cubicBezTo>
                    <a:pt x="1713894" y="520548"/>
                    <a:pt x="1700574" y="468841"/>
                    <a:pt x="1661204" y="414231"/>
                  </a:cubicBezTo>
                  <a:cubicBezTo>
                    <a:pt x="1621834" y="359621"/>
                    <a:pt x="1547206" y="284010"/>
                    <a:pt x="1497737" y="240059"/>
                  </a:cubicBezTo>
                  <a:cubicBezTo>
                    <a:pt x="1448268" y="196108"/>
                    <a:pt x="1375409" y="165583"/>
                    <a:pt x="1364387" y="150524"/>
                  </a:cubicBezTo>
                  <a:cubicBezTo>
                    <a:pt x="1353365" y="135465"/>
                    <a:pt x="1403583" y="147575"/>
                    <a:pt x="1431606" y="149705"/>
                  </a:cubicBezTo>
                  <a:cubicBezTo>
                    <a:pt x="1459629" y="151835"/>
                    <a:pt x="1547858" y="174282"/>
                    <a:pt x="1532527" y="163306"/>
                  </a:cubicBezTo>
                  <a:cubicBezTo>
                    <a:pt x="1517196" y="152330"/>
                    <a:pt x="1401444" y="106707"/>
                    <a:pt x="1339622" y="83849"/>
                  </a:cubicBezTo>
                  <a:cubicBezTo>
                    <a:pt x="1277800" y="60991"/>
                    <a:pt x="1229229" y="40124"/>
                    <a:pt x="1161594" y="26155"/>
                  </a:cubicBezTo>
                  <a:cubicBezTo>
                    <a:pt x="1093959" y="12186"/>
                    <a:pt x="1016037" y="712"/>
                    <a:pt x="933812" y="32"/>
                  </a:cubicBezTo>
                  <a:cubicBezTo>
                    <a:pt x="851587" y="-648"/>
                    <a:pt x="743803" y="9374"/>
                    <a:pt x="668245" y="22074"/>
                  </a:cubicBezTo>
                  <a:cubicBezTo>
                    <a:pt x="592688" y="34774"/>
                    <a:pt x="533036" y="52281"/>
                    <a:pt x="480467" y="76229"/>
                  </a:cubicBezTo>
                  <a:cubicBezTo>
                    <a:pt x="427898" y="100177"/>
                    <a:pt x="382677" y="139094"/>
                    <a:pt x="352832" y="165764"/>
                  </a:cubicBezTo>
                  <a:cubicBezTo>
                    <a:pt x="322987" y="192434"/>
                    <a:pt x="322352" y="214024"/>
                    <a:pt x="301397" y="236249"/>
                  </a:cubicBezTo>
                  <a:cubicBezTo>
                    <a:pt x="280442" y="258474"/>
                    <a:pt x="250597" y="279747"/>
                    <a:pt x="227102" y="299114"/>
                  </a:cubicBezTo>
                  <a:cubicBezTo>
                    <a:pt x="203607" y="318481"/>
                    <a:pt x="184557" y="317846"/>
                    <a:pt x="160427" y="352454"/>
                  </a:cubicBezTo>
                  <a:cubicBezTo>
                    <a:pt x="136297" y="387062"/>
                    <a:pt x="106134" y="449609"/>
                    <a:pt x="82322" y="506759"/>
                  </a:cubicBezTo>
                  <a:cubicBezTo>
                    <a:pt x="58510" y="563909"/>
                    <a:pt x="30887" y="653762"/>
                    <a:pt x="17552" y="695354"/>
                  </a:cubicBezTo>
                  <a:cubicBezTo>
                    <a:pt x="4217" y="736946"/>
                    <a:pt x="-4355" y="755679"/>
                    <a:pt x="2312" y="756314"/>
                  </a:cubicBezTo>
                  <a:cubicBezTo>
                    <a:pt x="8979" y="756949"/>
                    <a:pt x="48667" y="669954"/>
                    <a:pt x="57557" y="699164"/>
                  </a:cubicBezTo>
                  <a:cubicBezTo>
                    <a:pt x="66447" y="728374"/>
                    <a:pt x="53747" y="879822"/>
                    <a:pt x="55652" y="931574"/>
                  </a:cubicBezTo>
                  <a:cubicBezTo>
                    <a:pt x="57557" y="983326"/>
                    <a:pt x="62002" y="1012854"/>
                    <a:pt x="68987" y="1009679"/>
                  </a:cubicBezTo>
                  <a:cubicBezTo>
                    <a:pt x="75972" y="1006504"/>
                    <a:pt x="85096" y="912207"/>
                    <a:pt x="97562" y="912524"/>
                  </a:cubicBezTo>
                  <a:cubicBezTo>
                    <a:pt x="110028" y="912841"/>
                    <a:pt x="130764" y="1015712"/>
                    <a:pt x="143782" y="1011584"/>
                  </a:cubicBezTo>
                  <a:cubicBezTo>
                    <a:pt x="156799" y="1007457"/>
                    <a:pt x="159838" y="934386"/>
                    <a:pt x="175667" y="887759"/>
                  </a:cubicBezTo>
                  <a:cubicBezTo>
                    <a:pt x="191496" y="841132"/>
                    <a:pt x="226693" y="728013"/>
                    <a:pt x="238758" y="731823"/>
                  </a:cubicBezTo>
                  <a:cubicBezTo>
                    <a:pt x="250823" y="735633"/>
                    <a:pt x="234299" y="921641"/>
                    <a:pt x="248057" y="910619"/>
                  </a:cubicBezTo>
                  <a:cubicBezTo>
                    <a:pt x="261815" y="899597"/>
                    <a:pt x="302551" y="722934"/>
                    <a:pt x="321306" y="665693"/>
                  </a:cubicBezTo>
                  <a:cubicBezTo>
                    <a:pt x="340061" y="608452"/>
                    <a:pt x="344076" y="593840"/>
                    <a:pt x="360586" y="567170"/>
                  </a:cubicBezTo>
                  <a:cubicBezTo>
                    <a:pt x="377096" y="540500"/>
                    <a:pt x="374224" y="649528"/>
                    <a:pt x="398732" y="699417"/>
                  </a:cubicBezTo>
                  <a:cubicBezTo>
                    <a:pt x="423240" y="749306"/>
                    <a:pt x="487111" y="869089"/>
                    <a:pt x="507635" y="866504"/>
                  </a:cubicBezTo>
                  <a:close/>
                </a:path>
              </a:pathLst>
            </a:custGeom>
            <a:solidFill>
              <a:schemeClr val="accent4">
                <a:lumMod val="50000"/>
              </a:schemeClr>
            </a:solidFill>
            <a:ln>
              <a:noFill/>
            </a:ln>
            <a:effectLst/>
            <a:sp3d prstMaterial="softEdge">
              <a:bevelT w="1714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22" name="Oval 121">
              <a:extLst>
                <a:ext uri="{FF2B5EF4-FFF2-40B4-BE49-F238E27FC236}">
                  <a16:creationId xmlns:a16="http://schemas.microsoft.com/office/drawing/2014/main" id="{688D6EDF-287A-49D9-8483-A33A856E7ED1}"/>
                </a:ext>
              </a:extLst>
            </p:cNvPr>
            <p:cNvSpPr/>
            <p:nvPr/>
          </p:nvSpPr>
          <p:spPr>
            <a:xfrm>
              <a:off x="5536155" y="2556320"/>
              <a:ext cx="152057" cy="166441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mc:AlternateContent xmlns:mc="http://schemas.openxmlformats.org/markup-compatibility/2006" xmlns:p14="http://schemas.microsoft.com/office/powerpoint/2010/main">
          <mc:Choice Requires="p14">
            <p:contentPart p14:bwMode="auto" r:id="rId9">
              <p14:nvContentPartPr>
                <p14:cNvPr id="123" name="Ink 122">
                  <a:extLst>
                    <a:ext uri="{FF2B5EF4-FFF2-40B4-BE49-F238E27FC236}">
                      <a16:creationId xmlns:a16="http://schemas.microsoft.com/office/drawing/2014/main" id="{96C06EB6-AAF1-4154-9938-61FC0C443C09}"/>
                    </a:ext>
                  </a:extLst>
                </p14:cNvPr>
                <p14:cNvContentPartPr/>
                <p14:nvPr/>
              </p14:nvContentPartPr>
              <p14:xfrm>
                <a:off x="5800799" y="2815191"/>
                <a:ext cx="28440" cy="42480"/>
              </p14:xfrm>
            </p:contentPart>
          </mc:Choice>
          <mc:Fallback xmlns="">
            <p:pic>
              <p:nvPicPr>
                <p:cNvPr id="123" name="Ink 122">
                  <a:extLst>
                    <a:ext uri="{FF2B5EF4-FFF2-40B4-BE49-F238E27FC236}">
                      <a16:creationId xmlns:a16="http://schemas.microsoft.com/office/drawing/2014/main" id="{96C06EB6-AAF1-4154-9938-61FC0C443C09}"/>
                    </a:ext>
                  </a:extLst>
                </p:cNvPr>
                <p:cNvPicPr/>
                <p:nvPr/>
              </p:nvPicPr>
              <p:blipFill>
                <a:blip r:embed="rId10"/>
                <a:stretch>
                  <a:fillRect/>
                </a:stretch>
              </p:blipFill>
              <p:spPr>
                <a:xfrm>
                  <a:off x="5787872" y="2802396"/>
                  <a:ext cx="53777" cy="67559"/>
                </a:xfrm>
                <a:prstGeom prst="rect">
                  <a:avLst/>
                </a:prstGeom>
              </p:spPr>
            </p:pic>
          </mc:Fallback>
        </mc:AlternateContent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8A1AE331-F1FA-4038-94AB-FCBD1A99069B}"/>
                </a:ext>
              </a:extLst>
            </p:cNvPr>
            <p:cNvSpPr/>
            <p:nvPr/>
          </p:nvSpPr>
          <p:spPr>
            <a:xfrm>
              <a:off x="6505457" y="2702496"/>
              <a:ext cx="112118" cy="164403"/>
            </a:xfrm>
            <a:custGeom>
              <a:avLst/>
              <a:gdLst>
                <a:gd name="connsiteX0" fmla="*/ 4594 w 97508"/>
                <a:gd name="connsiteY0" fmla="*/ 140638 h 174793"/>
                <a:gd name="connsiteX1" fmla="*/ 4594 w 97508"/>
                <a:gd name="connsiteY1" fmla="*/ 78907 h 174793"/>
                <a:gd name="connsiteX2" fmla="*/ 37389 w 97508"/>
                <a:gd name="connsiteY2" fmla="*/ 7529 h 174793"/>
                <a:gd name="connsiteX3" fmla="*/ 95263 w 97508"/>
                <a:gd name="connsiteY3" fmla="*/ 5600 h 174793"/>
                <a:gd name="connsiteX4" fmla="*/ 81759 w 97508"/>
                <a:gd name="connsiteY4" fmla="*/ 38395 h 174793"/>
                <a:gd name="connsiteX5" fmla="*/ 45106 w 97508"/>
                <a:gd name="connsiteY5" fmla="*/ 65403 h 174793"/>
                <a:gd name="connsiteX6" fmla="*/ 64397 w 97508"/>
                <a:gd name="connsiteY6" fmla="*/ 113631 h 174793"/>
                <a:gd name="connsiteX7" fmla="*/ 45106 w 97508"/>
                <a:gd name="connsiteY7" fmla="*/ 173433 h 174793"/>
                <a:gd name="connsiteX8" fmla="*/ 4594 w 97508"/>
                <a:gd name="connsiteY8" fmla="*/ 140638 h 174793"/>
                <a:gd name="connsiteX0" fmla="*/ 4721 w 97635"/>
                <a:gd name="connsiteY0" fmla="*/ 140638 h 169258"/>
                <a:gd name="connsiteX1" fmla="*/ 4721 w 97635"/>
                <a:gd name="connsiteY1" fmla="*/ 78907 h 169258"/>
                <a:gd name="connsiteX2" fmla="*/ 37516 w 97635"/>
                <a:gd name="connsiteY2" fmla="*/ 7529 h 169258"/>
                <a:gd name="connsiteX3" fmla="*/ 95390 w 97635"/>
                <a:gd name="connsiteY3" fmla="*/ 5600 h 169258"/>
                <a:gd name="connsiteX4" fmla="*/ 81886 w 97635"/>
                <a:gd name="connsiteY4" fmla="*/ 38395 h 169258"/>
                <a:gd name="connsiteX5" fmla="*/ 45233 w 97635"/>
                <a:gd name="connsiteY5" fmla="*/ 65403 h 169258"/>
                <a:gd name="connsiteX6" fmla="*/ 64524 w 97635"/>
                <a:gd name="connsiteY6" fmla="*/ 113631 h 169258"/>
                <a:gd name="connsiteX7" fmla="*/ 47163 w 97635"/>
                <a:gd name="connsiteY7" fmla="*/ 167646 h 169258"/>
                <a:gd name="connsiteX8" fmla="*/ 4721 w 97635"/>
                <a:gd name="connsiteY8" fmla="*/ 140638 h 169258"/>
                <a:gd name="connsiteX0" fmla="*/ 7132 w 100046"/>
                <a:gd name="connsiteY0" fmla="*/ 140638 h 169258"/>
                <a:gd name="connsiteX1" fmla="*/ 7132 w 100046"/>
                <a:gd name="connsiteY1" fmla="*/ 78907 h 169258"/>
                <a:gd name="connsiteX2" fmla="*/ 39927 w 100046"/>
                <a:gd name="connsiteY2" fmla="*/ 7529 h 169258"/>
                <a:gd name="connsiteX3" fmla="*/ 97801 w 100046"/>
                <a:gd name="connsiteY3" fmla="*/ 5600 h 169258"/>
                <a:gd name="connsiteX4" fmla="*/ 84297 w 100046"/>
                <a:gd name="connsiteY4" fmla="*/ 38395 h 169258"/>
                <a:gd name="connsiteX5" fmla="*/ 47644 w 100046"/>
                <a:gd name="connsiteY5" fmla="*/ 65403 h 169258"/>
                <a:gd name="connsiteX6" fmla="*/ 66935 w 100046"/>
                <a:gd name="connsiteY6" fmla="*/ 113631 h 169258"/>
                <a:gd name="connsiteX7" fmla="*/ 49574 w 100046"/>
                <a:gd name="connsiteY7" fmla="*/ 167646 h 169258"/>
                <a:gd name="connsiteX8" fmla="*/ 7132 w 100046"/>
                <a:gd name="connsiteY8" fmla="*/ 140638 h 169258"/>
                <a:gd name="connsiteX0" fmla="*/ 4170 w 112517"/>
                <a:gd name="connsiteY0" fmla="*/ 154142 h 170508"/>
                <a:gd name="connsiteX1" fmla="*/ 19603 w 112517"/>
                <a:gd name="connsiteY1" fmla="*/ 78907 h 170508"/>
                <a:gd name="connsiteX2" fmla="*/ 52398 w 112517"/>
                <a:gd name="connsiteY2" fmla="*/ 7529 h 170508"/>
                <a:gd name="connsiteX3" fmla="*/ 110272 w 112517"/>
                <a:gd name="connsiteY3" fmla="*/ 5600 h 170508"/>
                <a:gd name="connsiteX4" fmla="*/ 96768 w 112517"/>
                <a:gd name="connsiteY4" fmla="*/ 38395 h 170508"/>
                <a:gd name="connsiteX5" fmla="*/ 60115 w 112517"/>
                <a:gd name="connsiteY5" fmla="*/ 65403 h 170508"/>
                <a:gd name="connsiteX6" fmla="*/ 79406 w 112517"/>
                <a:gd name="connsiteY6" fmla="*/ 113631 h 170508"/>
                <a:gd name="connsiteX7" fmla="*/ 62045 w 112517"/>
                <a:gd name="connsiteY7" fmla="*/ 167646 h 170508"/>
                <a:gd name="connsiteX8" fmla="*/ 4170 w 112517"/>
                <a:gd name="connsiteY8" fmla="*/ 154142 h 170508"/>
                <a:gd name="connsiteX0" fmla="*/ 4954 w 107513"/>
                <a:gd name="connsiteY0" fmla="*/ 154142 h 170508"/>
                <a:gd name="connsiteX1" fmla="*/ 14599 w 107513"/>
                <a:gd name="connsiteY1" fmla="*/ 78907 h 170508"/>
                <a:gd name="connsiteX2" fmla="*/ 47394 w 107513"/>
                <a:gd name="connsiteY2" fmla="*/ 7529 h 170508"/>
                <a:gd name="connsiteX3" fmla="*/ 105268 w 107513"/>
                <a:gd name="connsiteY3" fmla="*/ 5600 h 170508"/>
                <a:gd name="connsiteX4" fmla="*/ 91764 w 107513"/>
                <a:gd name="connsiteY4" fmla="*/ 38395 h 170508"/>
                <a:gd name="connsiteX5" fmla="*/ 55111 w 107513"/>
                <a:gd name="connsiteY5" fmla="*/ 65403 h 170508"/>
                <a:gd name="connsiteX6" fmla="*/ 74402 w 107513"/>
                <a:gd name="connsiteY6" fmla="*/ 113631 h 170508"/>
                <a:gd name="connsiteX7" fmla="*/ 57041 w 107513"/>
                <a:gd name="connsiteY7" fmla="*/ 167646 h 170508"/>
                <a:gd name="connsiteX8" fmla="*/ 4954 w 107513"/>
                <a:gd name="connsiteY8" fmla="*/ 154142 h 170508"/>
                <a:gd name="connsiteX0" fmla="*/ 2473 w 105032"/>
                <a:gd name="connsiteY0" fmla="*/ 154142 h 170508"/>
                <a:gd name="connsiteX1" fmla="*/ 12118 w 105032"/>
                <a:gd name="connsiteY1" fmla="*/ 78907 h 170508"/>
                <a:gd name="connsiteX2" fmla="*/ 44913 w 105032"/>
                <a:gd name="connsiteY2" fmla="*/ 7529 h 170508"/>
                <a:gd name="connsiteX3" fmla="*/ 102787 w 105032"/>
                <a:gd name="connsiteY3" fmla="*/ 5600 h 170508"/>
                <a:gd name="connsiteX4" fmla="*/ 89283 w 105032"/>
                <a:gd name="connsiteY4" fmla="*/ 38395 h 170508"/>
                <a:gd name="connsiteX5" fmla="*/ 52630 w 105032"/>
                <a:gd name="connsiteY5" fmla="*/ 65403 h 170508"/>
                <a:gd name="connsiteX6" fmla="*/ 71921 w 105032"/>
                <a:gd name="connsiteY6" fmla="*/ 113631 h 170508"/>
                <a:gd name="connsiteX7" fmla="*/ 54560 w 105032"/>
                <a:gd name="connsiteY7" fmla="*/ 167646 h 170508"/>
                <a:gd name="connsiteX8" fmla="*/ 2473 w 105032"/>
                <a:gd name="connsiteY8" fmla="*/ 154142 h 170508"/>
                <a:gd name="connsiteX0" fmla="*/ 2473 w 103798"/>
                <a:gd name="connsiteY0" fmla="*/ 153515 h 169881"/>
                <a:gd name="connsiteX1" fmla="*/ 12118 w 103798"/>
                <a:gd name="connsiteY1" fmla="*/ 78280 h 169881"/>
                <a:gd name="connsiteX2" fmla="*/ 44913 w 103798"/>
                <a:gd name="connsiteY2" fmla="*/ 6902 h 169881"/>
                <a:gd name="connsiteX3" fmla="*/ 102787 w 103798"/>
                <a:gd name="connsiteY3" fmla="*/ 4973 h 169881"/>
                <a:gd name="connsiteX4" fmla="*/ 79637 w 103798"/>
                <a:gd name="connsiteY4" fmla="*/ 26194 h 169881"/>
                <a:gd name="connsiteX5" fmla="*/ 52630 w 103798"/>
                <a:gd name="connsiteY5" fmla="*/ 64776 h 169881"/>
                <a:gd name="connsiteX6" fmla="*/ 71921 w 103798"/>
                <a:gd name="connsiteY6" fmla="*/ 113004 h 169881"/>
                <a:gd name="connsiteX7" fmla="*/ 54560 w 103798"/>
                <a:gd name="connsiteY7" fmla="*/ 167019 h 169881"/>
                <a:gd name="connsiteX8" fmla="*/ 2473 w 103798"/>
                <a:gd name="connsiteY8" fmla="*/ 153515 h 169881"/>
                <a:gd name="connsiteX0" fmla="*/ 2473 w 113197"/>
                <a:gd name="connsiteY0" fmla="*/ 151975 h 168341"/>
                <a:gd name="connsiteX1" fmla="*/ 12118 w 113197"/>
                <a:gd name="connsiteY1" fmla="*/ 76740 h 168341"/>
                <a:gd name="connsiteX2" fmla="*/ 44913 w 113197"/>
                <a:gd name="connsiteY2" fmla="*/ 5362 h 168341"/>
                <a:gd name="connsiteX3" fmla="*/ 112432 w 113197"/>
                <a:gd name="connsiteY3" fmla="*/ 7291 h 168341"/>
                <a:gd name="connsiteX4" fmla="*/ 79637 w 113197"/>
                <a:gd name="connsiteY4" fmla="*/ 24654 h 168341"/>
                <a:gd name="connsiteX5" fmla="*/ 52630 w 113197"/>
                <a:gd name="connsiteY5" fmla="*/ 63236 h 168341"/>
                <a:gd name="connsiteX6" fmla="*/ 71921 w 113197"/>
                <a:gd name="connsiteY6" fmla="*/ 111464 h 168341"/>
                <a:gd name="connsiteX7" fmla="*/ 54560 w 113197"/>
                <a:gd name="connsiteY7" fmla="*/ 165479 h 168341"/>
                <a:gd name="connsiteX8" fmla="*/ 2473 w 113197"/>
                <a:gd name="connsiteY8" fmla="*/ 151975 h 168341"/>
                <a:gd name="connsiteX0" fmla="*/ 2473 w 112829"/>
                <a:gd name="connsiteY0" fmla="*/ 151975 h 168341"/>
                <a:gd name="connsiteX1" fmla="*/ 12118 w 112829"/>
                <a:gd name="connsiteY1" fmla="*/ 76740 h 168341"/>
                <a:gd name="connsiteX2" fmla="*/ 44913 w 112829"/>
                <a:gd name="connsiteY2" fmla="*/ 5362 h 168341"/>
                <a:gd name="connsiteX3" fmla="*/ 112432 w 112829"/>
                <a:gd name="connsiteY3" fmla="*/ 7291 h 168341"/>
                <a:gd name="connsiteX4" fmla="*/ 71921 w 112829"/>
                <a:gd name="connsiteY4" fmla="*/ 24654 h 168341"/>
                <a:gd name="connsiteX5" fmla="*/ 52630 w 112829"/>
                <a:gd name="connsiteY5" fmla="*/ 63236 h 168341"/>
                <a:gd name="connsiteX6" fmla="*/ 71921 w 112829"/>
                <a:gd name="connsiteY6" fmla="*/ 111464 h 168341"/>
                <a:gd name="connsiteX7" fmla="*/ 54560 w 112829"/>
                <a:gd name="connsiteY7" fmla="*/ 165479 h 168341"/>
                <a:gd name="connsiteX8" fmla="*/ 2473 w 112829"/>
                <a:gd name="connsiteY8" fmla="*/ 151975 h 168341"/>
                <a:gd name="connsiteX0" fmla="*/ 2473 w 113177"/>
                <a:gd name="connsiteY0" fmla="*/ 157013 h 173379"/>
                <a:gd name="connsiteX1" fmla="*/ 12118 w 113177"/>
                <a:gd name="connsiteY1" fmla="*/ 81778 h 173379"/>
                <a:gd name="connsiteX2" fmla="*/ 44913 w 113177"/>
                <a:gd name="connsiteY2" fmla="*/ 10400 h 173379"/>
                <a:gd name="connsiteX3" fmla="*/ 112432 w 113177"/>
                <a:gd name="connsiteY3" fmla="*/ 12329 h 173379"/>
                <a:gd name="connsiteX4" fmla="*/ 71921 w 113177"/>
                <a:gd name="connsiteY4" fmla="*/ 29692 h 173379"/>
                <a:gd name="connsiteX5" fmla="*/ 52630 w 113177"/>
                <a:gd name="connsiteY5" fmla="*/ 68274 h 173379"/>
                <a:gd name="connsiteX6" fmla="*/ 71921 w 113177"/>
                <a:gd name="connsiteY6" fmla="*/ 116502 h 173379"/>
                <a:gd name="connsiteX7" fmla="*/ 54560 w 113177"/>
                <a:gd name="connsiteY7" fmla="*/ 170517 h 173379"/>
                <a:gd name="connsiteX8" fmla="*/ 2473 w 113177"/>
                <a:gd name="connsiteY8" fmla="*/ 157013 h 173379"/>
                <a:gd name="connsiteX0" fmla="*/ 1414 w 112118"/>
                <a:gd name="connsiteY0" fmla="*/ 157013 h 164403"/>
                <a:gd name="connsiteX1" fmla="*/ 11059 w 112118"/>
                <a:gd name="connsiteY1" fmla="*/ 81778 h 164403"/>
                <a:gd name="connsiteX2" fmla="*/ 43854 w 112118"/>
                <a:gd name="connsiteY2" fmla="*/ 10400 h 164403"/>
                <a:gd name="connsiteX3" fmla="*/ 111373 w 112118"/>
                <a:gd name="connsiteY3" fmla="*/ 12329 h 164403"/>
                <a:gd name="connsiteX4" fmla="*/ 70862 w 112118"/>
                <a:gd name="connsiteY4" fmla="*/ 29692 h 164403"/>
                <a:gd name="connsiteX5" fmla="*/ 51571 w 112118"/>
                <a:gd name="connsiteY5" fmla="*/ 68274 h 164403"/>
                <a:gd name="connsiteX6" fmla="*/ 70862 w 112118"/>
                <a:gd name="connsiteY6" fmla="*/ 116502 h 164403"/>
                <a:gd name="connsiteX7" fmla="*/ 38068 w 112118"/>
                <a:gd name="connsiteY7" fmla="*/ 157014 h 164403"/>
                <a:gd name="connsiteX8" fmla="*/ 1414 w 112118"/>
                <a:gd name="connsiteY8" fmla="*/ 157013 h 164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2118" h="164403">
                  <a:moveTo>
                    <a:pt x="1414" y="157013"/>
                  </a:moveTo>
                  <a:cubicBezTo>
                    <a:pt x="-3087" y="144474"/>
                    <a:pt x="3986" y="106213"/>
                    <a:pt x="11059" y="81778"/>
                  </a:cubicBezTo>
                  <a:cubicBezTo>
                    <a:pt x="18132" y="57343"/>
                    <a:pt x="27135" y="21975"/>
                    <a:pt x="43854" y="10400"/>
                  </a:cubicBezTo>
                  <a:cubicBezTo>
                    <a:pt x="60573" y="-1175"/>
                    <a:pt x="104943" y="-6319"/>
                    <a:pt x="111373" y="12329"/>
                  </a:cubicBezTo>
                  <a:cubicBezTo>
                    <a:pt x="117803" y="30977"/>
                    <a:pt x="80829" y="20368"/>
                    <a:pt x="70862" y="29692"/>
                  </a:cubicBezTo>
                  <a:cubicBezTo>
                    <a:pt x="60895" y="39016"/>
                    <a:pt x="51571" y="53806"/>
                    <a:pt x="51571" y="68274"/>
                  </a:cubicBezTo>
                  <a:cubicBezTo>
                    <a:pt x="51571" y="82742"/>
                    <a:pt x="70862" y="98497"/>
                    <a:pt x="70862" y="116502"/>
                  </a:cubicBezTo>
                  <a:cubicBezTo>
                    <a:pt x="70862" y="134507"/>
                    <a:pt x="49643" y="150262"/>
                    <a:pt x="38068" y="157014"/>
                  </a:cubicBezTo>
                  <a:cubicBezTo>
                    <a:pt x="26493" y="163766"/>
                    <a:pt x="5915" y="169552"/>
                    <a:pt x="1414" y="157013"/>
                  </a:cubicBezTo>
                  <a:close/>
                </a:path>
              </a:pathLst>
            </a:custGeom>
            <a:solidFill>
              <a:srgbClr val="FACB9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87436CD9-B5AE-4885-AA98-937D1030DE06}"/>
                </a:ext>
              </a:extLst>
            </p:cNvPr>
            <p:cNvSpPr/>
            <p:nvPr/>
          </p:nvSpPr>
          <p:spPr>
            <a:xfrm>
              <a:off x="5691343" y="2958546"/>
              <a:ext cx="295361" cy="32281"/>
            </a:xfrm>
            <a:custGeom>
              <a:avLst/>
              <a:gdLst>
                <a:gd name="connsiteX0" fmla="*/ 3794 w 295361"/>
                <a:gd name="connsiteY0" fmla="*/ 31237 h 32281"/>
                <a:gd name="connsiteX1" fmla="*/ 284755 w 295361"/>
                <a:gd name="connsiteY1" fmla="*/ 23574 h 32281"/>
                <a:gd name="connsiteX2" fmla="*/ 226009 w 295361"/>
                <a:gd name="connsiteY2" fmla="*/ 8249 h 32281"/>
                <a:gd name="connsiteX3" fmla="*/ 128950 w 295361"/>
                <a:gd name="connsiteY3" fmla="*/ 586 h 32281"/>
                <a:gd name="connsiteX4" fmla="*/ 3794 w 295361"/>
                <a:gd name="connsiteY4" fmla="*/ 31237 h 32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5361" h="32281">
                  <a:moveTo>
                    <a:pt x="3794" y="31237"/>
                  </a:moveTo>
                  <a:cubicBezTo>
                    <a:pt x="29761" y="35068"/>
                    <a:pt x="247719" y="27405"/>
                    <a:pt x="284755" y="23574"/>
                  </a:cubicBezTo>
                  <a:cubicBezTo>
                    <a:pt x="321791" y="19743"/>
                    <a:pt x="251976" y="12080"/>
                    <a:pt x="226009" y="8249"/>
                  </a:cubicBezTo>
                  <a:cubicBezTo>
                    <a:pt x="200042" y="4418"/>
                    <a:pt x="165560" y="-1968"/>
                    <a:pt x="128950" y="586"/>
                  </a:cubicBezTo>
                  <a:cubicBezTo>
                    <a:pt x="92340" y="3140"/>
                    <a:pt x="-22173" y="27406"/>
                    <a:pt x="3794" y="31237"/>
                  </a:cubicBez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</p:grpSp>
      <p:pic>
        <p:nvPicPr>
          <p:cNvPr id="20" name="Picture 19" descr="A picture containing toy, doll&#10;&#10;Description automatically generated">
            <a:extLst>
              <a:ext uri="{FF2B5EF4-FFF2-40B4-BE49-F238E27FC236}">
                <a16:creationId xmlns:a16="http://schemas.microsoft.com/office/drawing/2014/main" id="{D6E54D78-26B4-4B75-950B-243F32036C69}"/>
              </a:ext>
            </a:extLst>
          </p:cNvPr>
          <p:cNvPicPr>
            <a:picLocks noChangeAspect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452303" y="3502307"/>
            <a:ext cx="3906854" cy="6570617"/>
          </a:xfrm>
          <a:prstGeom prst="rect">
            <a:avLst/>
          </a:prstGeom>
          <a:effectLst>
            <a:outerShdw blurRad="76200" dir="18900000" sy="23000" kx="-1200000" algn="bl" rotWithShape="0">
              <a:prstClr val="black">
                <a:alpha val="20000"/>
              </a:prstClr>
            </a:outerShdw>
          </a:effectLst>
        </p:spPr>
      </p:pic>
      <p:pic>
        <p:nvPicPr>
          <p:cNvPr id="30" name="Picture 29" descr="Icon&#10;&#10;Description automatically generated">
            <a:extLst>
              <a:ext uri="{FF2B5EF4-FFF2-40B4-BE49-F238E27FC236}">
                <a16:creationId xmlns:a16="http://schemas.microsoft.com/office/drawing/2014/main" id="{37718F46-7F62-42B8-834B-2291A97CDA05}"/>
              </a:ext>
            </a:extLst>
          </p:cNvPr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108492" y="8838728"/>
            <a:ext cx="1236255" cy="1234196"/>
          </a:xfrm>
          <a:prstGeom prst="rect">
            <a:avLst/>
          </a:prstGeom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</p:pic>
      <p:grpSp>
        <p:nvGrpSpPr>
          <p:cNvPr id="5" name="Group 4">
            <a:extLst>
              <a:ext uri="{FF2B5EF4-FFF2-40B4-BE49-F238E27FC236}">
                <a16:creationId xmlns:a16="http://schemas.microsoft.com/office/drawing/2014/main" id="{85C91827-2FDE-4834-84C0-0DE527E2C691}"/>
              </a:ext>
            </a:extLst>
          </p:cNvPr>
          <p:cNvGrpSpPr/>
          <p:nvPr/>
        </p:nvGrpSpPr>
        <p:grpSpPr>
          <a:xfrm>
            <a:off x="13502640" y="2588202"/>
            <a:ext cx="1499172" cy="3516105"/>
            <a:chOff x="5276136" y="1752884"/>
            <a:chExt cx="1506104" cy="3532364"/>
          </a:xfrm>
          <a:effectLst>
            <a:outerShdw blurRad="76200" dir="18900000" sy="23000" kx="-1200000" algn="bl" rotWithShape="0">
              <a:prstClr val="black">
                <a:alpha val="20000"/>
              </a:prstClr>
            </a:outerShdw>
          </a:effectLst>
        </p:grpSpPr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id="{BB459566-5749-4840-8C1A-85A1E48F66B2}"/>
                </a:ext>
              </a:extLst>
            </p:cNvPr>
            <p:cNvSpPr/>
            <p:nvPr/>
          </p:nvSpPr>
          <p:spPr>
            <a:xfrm>
              <a:off x="5904330" y="2974546"/>
              <a:ext cx="191670" cy="282309"/>
            </a:xfrm>
            <a:custGeom>
              <a:avLst/>
              <a:gdLst>
                <a:gd name="connsiteX0" fmla="*/ 4310 w 182122"/>
                <a:gd name="connsiteY0" fmla="*/ 193373 h 276739"/>
                <a:gd name="connsiteX1" fmla="*/ 2173 w 182122"/>
                <a:gd name="connsiteY1" fmla="*/ 80141 h 276739"/>
                <a:gd name="connsiteX2" fmla="*/ 27810 w 182122"/>
                <a:gd name="connsiteY2" fmla="*/ 9639 h 276739"/>
                <a:gd name="connsiteX3" fmla="*/ 102586 w 182122"/>
                <a:gd name="connsiteY3" fmla="*/ 1093 h 276739"/>
                <a:gd name="connsiteX4" fmla="*/ 151724 w 182122"/>
                <a:gd name="connsiteY4" fmla="*/ 13911 h 276739"/>
                <a:gd name="connsiteX5" fmla="*/ 173089 w 182122"/>
                <a:gd name="connsiteY5" fmla="*/ 122870 h 276739"/>
                <a:gd name="connsiteX6" fmla="*/ 177362 w 182122"/>
                <a:gd name="connsiteY6" fmla="*/ 204055 h 276739"/>
                <a:gd name="connsiteX7" fmla="*/ 106859 w 182122"/>
                <a:gd name="connsiteY7" fmla="*/ 268149 h 276739"/>
                <a:gd name="connsiteX8" fmla="*/ 27810 w 182122"/>
                <a:gd name="connsiteY8" fmla="*/ 272422 h 276739"/>
                <a:gd name="connsiteX9" fmla="*/ 4310 w 182122"/>
                <a:gd name="connsiteY9" fmla="*/ 193373 h 276739"/>
                <a:gd name="connsiteX0" fmla="*/ 4310 w 182122"/>
                <a:gd name="connsiteY0" fmla="*/ 194146 h 277512"/>
                <a:gd name="connsiteX1" fmla="*/ 2173 w 182122"/>
                <a:gd name="connsiteY1" fmla="*/ 80914 h 277512"/>
                <a:gd name="connsiteX2" fmla="*/ 27810 w 182122"/>
                <a:gd name="connsiteY2" fmla="*/ 10412 h 277512"/>
                <a:gd name="connsiteX3" fmla="*/ 102586 w 182122"/>
                <a:gd name="connsiteY3" fmla="*/ 1866 h 277512"/>
                <a:gd name="connsiteX4" fmla="*/ 151724 w 182122"/>
                <a:gd name="connsiteY4" fmla="*/ 25366 h 277512"/>
                <a:gd name="connsiteX5" fmla="*/ 173089 w 182122"/>
                <a:gd name="connsiteY5" fmla="*/ 123643 h 277512"/>
                <a:gd name="connsiteX6" fmla="*/ 177362 w 182122"/>
                <a:gd name="connsiteY6" fmla="*/ 204828 h 277512"/>
                <a:gd name="connsiteX7" fmla="*/ 106859 w 182122"/>
                <a:gd name="connsiteY7" fmla="*/ 268922 h 277512"/>
                <a:gd name="connsiteX8" fmla="*/ 27810 w 182122"/>
                <a:gd name="connsiteY8" fmla="*/ 273195 h 277512"/>
                <a:gd name="connsiteX9" fmla="*/ 4310 w 182122"/>
                <a:gd name="connsiteY9" fmla="*/ 194146 h 277512"/>
                <a:gd name="connsiteX0" fmla="*/ 4310 w 182122"/>
                <a:gd name="connsiteY0" fmla="*/ 197554 h 280920"/>
                <a:gd name="connsiteX1" fmla="*/ 2173 w 182122"/>
                <a:gd name="connsiteY1" fmla="*/ 84322 h 280920"/>
                <a:gd name="connsiteX2" fmla="*/ 27810 w 182122"/>
                <a:gd name="connsiteY2" fmla="*/ 13820 h 280920"/>
                <a:gd name="connsiteX3" fmla="*/ 91904 w 182122"/>
                <a:gd name="connsiteY3" fmla="*/ 1001 h 280920"/>
                <a:gd name="connsiteX4" fmla="*/ 151724 w 182122"/>
                <a:gd name="connsiteY4" fmla="*/ 28774 h 280920"/>
                <a:gd name="connsiteX5" fmla="*/ 173089 w 182122"/>
                <a:gd name="connsiteY5" fmla="*/ 127051 h 280920"/>
                <a:gd name="connsiteX6" fmla="*/ 177362 w 182122"/>
                <a:gd name="connsiteY6" fmla="*/ 208236 h 280920"/>
                <a:gd name="connsiteX7" fmla="*/ 106859 w 182122"/>
                <a:gd name="connsiteY7" fmla="*/ 272330 h 280920"/>
                <a:gd name="connsiteX8" fmla="*/ 27810 w 182122"/>
                <a:gd name="connsiteY8" fmla="*/ 276603 h 280920"/>
                <a:gd name="connsiteX9" fmla="*/ 4310 w 182122"/>
                <a:gd name="connsiteY9" fmla="*/ 197554 h 280920"/>
                <a:gd name="connsiteX0" fmla="*/ 3750 w 181562"/>
                <a:gd name="connsiteY0" fmla="*/ 197554 h 279818"/>
                <a:gd name="connsiteX1" fmla="*/ 1613 w 181562"/>
                <a:gd name="connsiteY1" fmla="*/ 84322 h 279818"/>
                <a:gd name="connsiteX2" fmla="*/ 27250 w 181562"/>
                <a:gd name="connsiteY2" fmla="*/ 13820 h 279818"/>
                <a:gd name="connsiteX3" fmla="*/ 91344 w 181562"/>
                <a:gd name="connsiteY3" fmla="*/ 1001 h 279818"/>
                <a:gd name="connsiteX4" fmla="*/ 151164 w 181562"/>
                <a:gd name="connsiteY4" fmla="*/ 28774 h 279818"/>
                <a:gd name="connsiteX5" fmla="*/ 172529 w 181562"/>
                <a:gd name="connsiteY5" fmla="*/ 127051 h 279818"/>
                <a:gd name="connsiteX6" fmla="*/ 176802 w 181562"/>
                <a:gd name="connsiteY6" fmla="*/ 208236 h 279818"/>
                <a:gd name="connsiteX7" fmla="*/ 106299 w 181562"/>
                <a:gd name="connsiteY7" fmla="*/ 272330 h 279818"/>
                <a:gd name="connsiteX8" fmla="*/ 10158 w 181562"/>
                <a:gd name="connsiteY8" fmla="*/ 274467 h 279818"/>
                <a:gd name="connsiteX9" fmla="*/ 3750 w 181562"/>
                <a:gd name="connsiteY9" fmla="*/ 197554 h 279818"/>
                <a:gd name="connsiteX0" fmla="*/ 3750 w 181562"/>
                <a:gd name="connsiteY0" fmla="*/ 197554 h 279818"/>
                <a:gd name="connsiteX1" fmla="*/ 1613 w 181562"/>
                <a:gd name="connsiteY1" fmla="*/ 84322 h 279818"/>
                <a:gd name="connsiteX2" fmla="*/ 27250 w 181562"/>
                <a:gd name="connsiteY2" fmla="*/ 13820 h 279818"/>
                <a:gd name="connsiteX3" fmla="*/ 91344 w 181562"/>
                <a:gd name="connsiteY3" fmla="*/ 1001 h 279818"/>
                <a:gd name="connsiteX4" fmla="*/ 151164 w 181562"/>
                <a:gd name="connsiteY4" fmla="*/ 28774 h 279818"/>
                <a:gd name="connsiteX5" fmla="*/ 172529 w 181562"/>
                <a:gd name="connsiteY5" fmla="*/ 127051 h 279818"/>
                <a:gd name="connsiteX6" fmla="*/ 176802 w 181562"/>
                <a:gd name="connsiteY6" fmla="*/ 208236 h 279818"/>
                <a:gd name="connsiteX7" fmla="*/ 106299 w 181562"/>
                <a:gd name="connsiteY7" fmla="*/ 272330 h 279818"/>
                <a:gd name="connsiteX8" fmla="*/ 10158 w 181562"/>
                <a:gd name="connsiteY8" fmla="*/ 274467 h 279818"/>
                <a:gd name="connsiteX9" fmla="*/ 3750 w 181562"/>
                <a:gd name="connsiteY9" fmla="*/ 197554 h 279818"/>
                <a:gd name="connsiteX0" fmla="*/ 395 w 186753"/>
                <a:gd name="connsiteY0" fmla="*/ 199691 h 282309"/>
                <a:gd name="connsiteX1" fmla="*/ 6804 w 186753"/>
                <a:gd name="connsiteY1" fmla="*/ 84322 h 282309"/>
                <a:gd name="connsiteX2" fmla="*/ 32441 w 186753"/>
                <a:gd name="connsiteY2" fmla="*/ 13820 h 282309"/>
                <a:gd name="connsiteX3" fmla="*/ 96535 w 186753"/>
                <a:gd name="connsiteY3" fmla="*/ 1001 h 282309"/>
                <a:gd name="connsiteX4" fmla="*/ 156355 w 186753"/>
                <a:gd name="connsiteY4" fmla="*/ 28774 h 282309"/>
                <a:gd name="connsiteX5" fmla="*/ 177720 w 186753"/>
                <a:gd name="connsiteY5" fmla="*/ 127051 h 282309"/>
                <a:gd name="connsiteX6" fmla="*/ 181993 w 186753"/>
                <a:gd name="connsiteY6" fmla="*/ 208236 h 282309"/>
                <a:gd name="connsiteX7" fmla="*/ 111490 w 186753"/>
                <a:gd name="connsiteY7" fmla="*/ 272330 h 282309"/>
                <a:gd name="connsiteX8" fmla="*/ 15349 w 186753"/>
                <a:gd name="connsiteY8" fmla="*/ 274467 h 282309"/>
                <a:gd name="connsiteX9" fmla="*/ 395 w 186753"/>
                <a:gd name="connsiteY9" fmla="*/ 199691 h 282309"/>
                <a:gd name="connsiteX0" fmla="*/ 5312 w 191670"/>
                <a:gd name="connsiteY0" fmla="*/ 199691 h 282309"/>
                <a:gd name="connsiteX1" fmla="*/ 11721 w 191670"/>
                <a:gd name="connsiteY1" fmla="*/ 84322 h 282309"/>
                <a:gd name="connsiteX2" fmla="*/ 37358 w 191670"/>
                <a:gd name="connsiteY2" fmla="*/ 13820 h 282309"/>
                <a:gd name="connsiteX3" fmla="*/ 101452 w 191670"/>
                <a:gd name="connsiteY3" fmla="*/ 1001 h 282309"/>
                <a:gd name="connsiteX4" fmla="*/ 161272 w 191670"/>
                <a:gd name="connsiteY4" fmla="*/ 28774 h 282309"/>
                <a:gd name="connsiteX5" fmla="*/ 182637 w 191670"/>
                <a:gd name="connsiteY5" fmla="*/ 127051 h 282309"/>
                <a:gd name="connsiteX6" fmla="*/ 186910 w 191670"/>
                <a:gd name="connsiteY6" fmla="*/ 208236 h 282309"/>
                <a:gd name="connsiteX7" fmla="*/ 116407 w 191670"/>
                <a:gd name="connsiteY7" fmla="*/ 272330 h 282309"/>
                <a:gd name="connsiteX8" fmla="*/ 20266 w 191670"/>
                <a:gd name="connsiteY8" fmla="*/ 274467 h 282309"/>
                <a:gd name="connsiteX9" fmla="*/ 5312 w 191670"/>
                <a:gd name="connsiteY9" fmla="*/ 199691 h 282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1670" h="282309">
                  <a:moveTo>
                    <a:pt x="5312" y="199691"/>
                  </a:moveTo>
                  <a:cubicBezTo>
                    <a:pt x="16707" y="161591"/>
                    <a:pt x="6380" y="115301"/>
                    <a:pt x="11721" y="84322"/>
                  </a:cubicBezTo>
                  <a:cubicBezTo>
                    <a:pt x="17062" y="53344"/>
                    <a:pt x="22403" y="27707"/>
                    <a:pt x="37358" y="13820"/>
                  </a:cubicBezTo>
                  <a:cubicBezTo>
                    <a:pt x="52313" y="-67"/>
                    <a:pt x="80800" y="-1491"/>
                    <a:pt x="101452" y="1001"/>
                  </a:cubicBezTo>
                  <a:cubicBezTo>
                    <a:pt x="122104" y="3493"/>
                    <a:pt x="147741" y="7766"/>
                    <a:pt x="161272" y="28774"/>
                  </a:cubicBezTo>
                  <a:cubicBezTo>
                    <a:pt x="174803" y="49782"/>
                    <a:pt x="178364" y="97141"/>
                    <a:pt x="182637" y="127051"/>
                  </a:cubicBezTo>
                  <a:cubicBezTo>
                    <a:pt x="186910" y="156961"/>
                    <a:pt x="197948" y="184023"/>
                    <a:pt x="186910" y="208236"/>
                  </a:cubicBezTo>
                  <a:cubicBezTo>
                    <a:pt x="175872" y="232449"/>
                    <a:pt x="141332" y="260936"/>
                    <a:pt x="116407" y="272330"/>
                  </a:cubicBezTo>
                  <a:cubicBezTo>
                    <a:pt x="91482" y="283724"/>
                    <a:pt x="38782" y="286573"/>
                    <a:pt x="20266" y="274467"/>
                  </a:cubicBezTo>
                  <a:cubicBezTo>
                    <a:pt x="1750" y="262361"/>
                    <a:pt x="-6083" y="237791"/>
                    <a:pt x="5312" y="199691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9CF27F0C-4992-46F3-887E-867C003824EB}"/>
                </a:ext>
              </a:extLst>
            </p:cNvPr>
            <p:cNvSpPr/>
            <p:nvPr/>
          </p:nvSpPr>
          <p:spPr>
            <a:xfrm rot="21400803">
              <a:off x="6165337" y="4782476"/>
              <a:ext cx="145269" cy="446633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  <a:gd name="connsiteX0" fmla="*/ 6496 w 140748"/>
                <a:gd name="connsiteY0" fmla="*/ 42636 h 364378"/>
                <a:gd name="connsiteX1" fmla="*/ 8067 w 140748"/>
                <a:gd name="connsiteY1" fmla="*/ 310013 h 364378"/>
                <a:gd name="connsiteX2" fmla="*/ 70905 w 140748"/>
                <a:gd name="connsiteY2" fmla="*/ 364185 h 364378"/>
                <a:gd name="connsiteX3" fmla="*/ 129409 w 140748"/>
                <a:gd name="connsiteY3" fmla="*/ 303514 h 364378"/>
                <a:gd name="connsiteX4" fmla="*/ 131576 w 140748"/>
                <a:gd name="connsiteY4" fmla="*/ 60829 h 364378"/>
                <a:gd name="connsiteX5" fmla="*/ 60071 w 140748"/>
                <a:gd name="connsiteY5" fmla="*/ 2324 h 364378"/>
                <a:gd name="connsiteX6" fmla="*/ 6496 w 140748"/>
                <a:gd name="connsiteY6" fmla="*/ 42636 h 364378"/>
                <a:gd name="connsiteX0" fmla="*/ 6496 w 136138"/>
                <a:gd name="connsiteY0" fmla="*/ 45571 h 367313"/>
                <a:gd name="connsiteX1" fmla="*/ 8067 w 136138"/>
                <a:gd name="connsiteY1" fmla="*/ 312948 h 367313"/>
                <a:gd name="connsiteX2" fmla="*/ 70905 w 136138"/>
                <a:gd name="connsiteY2" fmla="*/ 367120 h 367313"/>
                <a:gd name="connsiteX3" fmla="*/ 129409 w 136138"/>
                <a:gd name="connsiteY3" fmla="*/ 306449 h 367313"/>
                <a:gd name="connsiteX4" fmla="*/ 123956 w 136138"/>
                <a:gd name="connsiteY4" fmla="*/ 37094 h 367313"/>
                <a:gd name="connsiteX5" fmla="*/ 60071 w 136138"/>
                <a:gd name="connsiteY5" fmla="*/ 5259 h 367313"/>
                <a:gd name="connsiteX6" fmla="*/ 6496 w 136138"/>
                <a:gd name="connsiteY6" fmla="*/ 45571 h 367313"/>
                <a:gd name="connsiteX0" fmla="*/ 6991 w 136633"/>
                <a:gd name="connsiteY0" fmla="*/ 56469 h 378211"/>
                <a:gd name="connsiteX1" fmla="*/ 8562 w 136633"/>
                <a:gd name="connsiteY1" fmla="*/ 323846 h 378211"/>
                <a:gd name="connsiteX2" fmla="*/ 71400 w 136633"/>
                <a:gd name="connsiteY2" fmla="*/ 378018 h 378211"/>
                <a:gd name="connsiteX3" fmla="*/ 129904 w 136633"/>
                <a:gd name="connsiteY3" fmla="*/ 317347 h 378211"/>
                <a:gd name="connsiteX4" fmla="*/ 124451 w 136633"/>
                <a:gd name="connsiteY4" fmla="*/ 47992 h 378211"/>
                <a:gd name="connsiteX5" fmla="*/ 68186 w 136633"/>
                <a:gd name="connsiteY5" fmla="*/ 917 h 378211"/>
                <a:gd name="connsiteX6" fmla="*/ 6991 w 136633"/>
                <a:gd name="connsiteY6" fmla="*/ 56469 h 378211"/>
                <a:gd name="connsiteX0" fmla="*/ 3871 w 133513"/>
                <a:gd name="connsiteY0" fmla="*/ 56469 h 378103"/>
                <a:gd name="connsiteX1" fmla="*/ 13062 w 133513"/>
                <a:gd name="connsiteY1" fmla="*/ 321941 h 378103"/>
                <a:gd name="connsiteX2" fmla="*/ 68280 w 133513"/>
                <a:gd name="connsiteY2" fmla="*/ 378018 h 378103"/>
                <a:gd name="connsiteX3" fmla="*/ 126784 w 133513"/>
                <a:gd name="connsiteY3" fmla="*/ 317347 h 378103"/>
                <a:gd name="connsiteX4" fmla="*/ 121331 w 133513"/>
                <a:gd name="connsiteY4" fmla="*/ 47992 h 378103"/>
                <a:gd name="connsiteX5" fmla="*/ 65066 w 133513"/>
                <a:gd name="connsiteY5" fmla="*/ 917 h 378103"/>
                <a:gd name="connsiteX6" fmla="*/ 3871 w 133513"/>
                <a:gd name="connsiteY6" fmla="*/ 56469 h 378103"/>
                <a:gd name="connsiteX0" fmla="*/ 3871 w 130834"/>
                <a:gd name="connsiteY0" fmla="*/ 56469 h 378482"/>
                <a:gd name="connsiteX1" fmla="*/ 13062 w 130834"/>
                <a:gd name="connsiteY1" fmla="*/ 321941 h 378482"/>
                <a:gd name="connsiteX2" fmla="*/ 68280 w 130834"/>
                <a:gd name="connsiteY2" fmla="*/ 378018 h 378482"/>
                <a:gd name="connsiteX3" fmla="*/ 121069 w 130834"/>
                <a:gd name="connsiteY3" fmla="*/ 307822 h 378482"/>
                <a:gd name="connsiteX4" fmla="*/ 121331 w 130834"/>
                <a:gd name="connsiteY4" fmla="*/ 47992 h 378482"/>
                <a:gd name="connsiteX5" fmla="*/ 65066 w 130834"/>
                <a:gd name="connsiteY5" fmla="*/ 917 h 378482"/>
                <a:gd name="connsiteX6" fmla="*/ 3871 w 130834"/>
                <a:gd name="connsiteY6" fmla="*/ 56469 h 378482"/>
                <a:gd name="connsiteX0" fmla="*/ 3747 w 130911"/>
                <a:gd name="connsiteY0" fmla="*/ 56469 h 374836"/>
                <a:gd name="connsiteX1" fmla="*/ 12938 w 130911"/>
                <a:gd name="connsiteY1" fmla="*/ 321941 h 374836"/>
                <a:gd name="connsiteX2" fmla="*/ 64346 w 130911"/>
                <a:gd name="connsiteY2" fmla="*/ 374208 h 374836"/>
                <a:gd name="connsiteX3" fmla="*/ 120945 w 130911"/>
                <a:gd name="connsiteY3" fmla="*/ 307822 h 374836"/>
                <a:gd name="connsiteX4" fmla="*/ 121207 w 130911"/>
                <a:gd name="connsiteY4" fmla="*/ 47992 h 374836"/>
                <a:gd name="connsiteX5" fmla="*/ 64942 w 130911"/>
                <a:gd name="connsiteY5" fmla="*/ 917 h 374836"/>
                <a:gd name="connsiteX6" fmla="*/ 3747 w 130911"/>
                <a:gd name="connsiteY6" fmla="*/ 56469 h 374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0911" h="374836">
                  <a:moveTo>
                    <a:pt x="3747" y="56469"/>
                  </a:moveTo>
                  <a:cubicBezTo>
                    <a:pt x="-4920" y="109973"/>
                    <a:pt x="2838" y="268985"/>
                    <a:pt x="12938" y="321941"/>
                  </a:cubicBezTo>
                  <a:cubicBezTo>
                    <a:pt x="23038" y="374897"/>
                    <a:pt x="46345" y="376561"/>
                    <a:pt x="64346" y="374208"/>
                  </a:cubicBezTo>
                  <a:cubicBezTo>
                    <a:pt x="82347" y="371855"/>
                    <a:pt x="111468" y="362191"/>
                    <a:pt x="120945" y="307822"/>
                  </a:cubicBezTo>
                  <a:cubicBezTo>
                    <a:pt x="130422" y="253453"/>
                    <a:pt x="137458" y="102524"/>
                    <a:pt x="121207" y="47992"/>
                  </a:cubicBezTo>
                  <a:cubicBezTo>
                    <a:pt x="104956" y="-6540"/>
                    <a:pt x="84519" y="-496"/>
                    <a:pt x="64942" y="917"/>
                  </a:cubicBezTo>
                  <a:cubicBezTo>
                    <a:pt x="45365" y="2330"/>
                    <a:pt x="12414" y="2965"/>
                    <a:pt x="3747" y="56469"/>
                  </a:cubicBezTo>
                  <a:close/>
                </a:path>
              </a:pathLst>
            </a:custGeom>
            <a:solidFill>
              <a:srgbClr val="D6323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C0D7BA37-1B0C-4502-9D1F-CEF84390F2CD}"/>
                </a:ext>
              </a:extLst>
            </p:cNvPr>
            <p:cNvSpPr/>
            <p:nvPr/>
          </p:nvSpPr>
          <p:spPr>
            <a:xfrm>
              <a:off x="6120216" y="4440410"/>
              <a:ext cx="186924" cy="432800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111" h="362079">
                  <a:moveTo>
                    <a:pt x="3429" y="49900"/>
                  </a:moveTo>
                  <a:cubicBezTo>
                    <a:pt x="-5238" y="101182"/>
                    <a:pt x="3790" y="255748"/>
                    <a:pt x="16430" y="307752"/>
                  </a:cubicBezTo>
                  <a:cubicBezTo>
                    <a:pt x="29070" y="359756"/>
                    <a:pt x="59044" y="363007"/>
                    <a:pt x="79268" y="361924"/>
                  </a:cubicBezTo>
                  <a:cubicBezTo>
                    <a:pt x="99492" y="360841"/>
                    <a:pt x="127660" y="351812"/>
                    <a:pt x="137772" y="301253"/>
                  </a:cubicBezTo>
                  <a:cubicBezTo>
                    <a:pt x="147884" y="250694"/>
                    <a:pt x="156190" y="113100"/>
                    <a:pt x="139939" y="58568"/>
                  </a:cubicBezTo>
                  <a:cubicBezTo>
                    <a:pt x="123688" y="4036"/>
                    <a:pt x="86852" y="-658"/>
                    <a:pt x="68434" y="63"/>
                  </a:cubicBezTo>
                  <a:cubicBezTo>
                    <a:pt x="50016" y="784"/>
                    <a:pt x="12096" y="-1382"/>
                    <a:pt x="3429" y="49900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ADC270E4-A44F-4DDD-B345-24E48E205234}"/>
                </a:ext>
              </a:extLst>
            </p:cNvPr>
            <p:cNvSpPr/>
            <p:nvPr/>
          </p:nvSpPr>
          <p:spPr>
            <a:xfrm>
              <a:off x="6029188" y="5172972"/>
              <a:ext cx="294228" cy="112275"/>
            </a:xfrm>
            <a:custGeom>
              <a:avLst/>
              <a:gdLst>
                <a:gd name="connsiteX0" fmla="*/ 221209 w 244329"/>
                <a:gd name="connsiteY0" fmla="*/ 9633 h 114404"/>
                <a:gd name="connsiteX1" fmla="*/ 237008 w 244329"/>
                <a:gd name="connsiteY1" fmla="*/ 88631 h 114404"/>
                <a:gd name="connsiteX2" fmla="*/ 126411 w 244329"/>
                <a:gd name="connsiteY2" fmla="*/ 102456 h 114404"/>
                <a:gd name="connsiteX3" fmla="*/ 15 w 244329"/>
                <a:gd name="connsiteY3" fmla="*/ 108380 h 114404"/>
                <a:gd name="connsiteX4" fmla="*/ 118511 w 244329"/>
                <a:gd name="connsiteY4" fmla="*/ 11608 h 114404"/>
                <a:gd name="connsiteX5" fmla="*/ 221209 w 244329"/>
                <a:gd name="connsiteY5" fmla="*/ 9633 h 114404"/>
                <a:gd name="connsiteX0" fmla="*/ 223184 w 246304"/>
                <a:gd name="connsiteY0" fmla="*/ 8926 h 102196"/>
                <a:gd name="connsiteX1" fmla="*/ 238983 w 246304"/>
                <a:gd name="connsiteY1" fmla="*/ 87924 h 102196"/>
                <a:gd name="connsiteX2" fmla="*/ 128386 w 246304"/>
                <a:gd name="connsiteY2" fmla="*/ 101749 h 102196"/>
                <a:gd name="connsiteX3" fmla="*/ 15 w 246304"/>
                <a:gd name="connsiteY3" fmla="*/ 89899 h 102196"/>
                <a:gd name="connsiteX4" fmla="*/ 120486 w 246304"/>
                <a:gd name="connsiteY4" fmla="*/ 10901 h 102196"/>
                <a:gd name="connsiteX5" fmla="*/ 223184 w 246304"/>
                <a:gd name="connsiteY5" fmla="*/ 8926 h 102196"/>
                <a:gd name="connsiteX0" fmla="*/ 223184 w 246889"/>
                <a:gd name="connsiteY0" fmla="*/ 8926 h 97266"/>
                <a:gd name="connsiteX1" fmla="*/ 238983 w 246889"/>
                <a:gd name="connsiteY1" fmla="*/ 87924 h 97266"/>
                <a:gd name="connsiteX2" fmla="*/ 120486 w 246889"/>
                <a:gd name="connsiteY2" fmla="*/ 91875 h 97266"/>
                <a:gd name="connsiteX3" fmla="*/ 15 w 246889"/>
                <a:gd name="connsiteY3" fmla="*/ 89899 h 97266"/>
                <a:gd name="connsiteX4" fmla="*/ 120486 w 246889"/>
                <a:gd name="connsiteY4" fmla="*/ 10901 h 97266"/>
                <a:gd name="connsiteX5" fmla="*/ 223184 w 246889"/>
                <a:gd name="connsiteY5" fmla="*/ 8926 h 97266"/>
                <a:gd name="connsiteX0" fmla="*/ 223194 w 248288"/>
                <a:gd name="connsiteY0" fmla="*/ 4930 h 93270"/>
                <a:gd name="connsiteX1" fmla="*/ 238993 w 248288"/>
                <a:gd name="connsiteY1" fmla="*/ 83928 h 93270"/>
                <a:gd name="connsiteX2" fmla="*/ 120496 w 248288"/>
                <a:gd name="connsiteY2" fmla="*/ 87879 h 93270"/>
                <a:gd name="connsiteX3" fmla="*/ 25 w 248288"/>
                <a:gd name="connsiteY3" fmla="*/ 85903 h 93270"/>
                <a:gd name="connsiteX4" fmla="*/ 84947 w 248288"/>
                <a:gd name="connsiteY4" fmla="*/ 16780 h 93270"/>
                <a:gd name="connsiteX5" fmla="*/ 223194 w 248288"/>
                <a:gd name="connsiteY5" fmla="*/ 4930 h 93270"/>
                <a:gd name="connsiteX0" fmla="*/ 223184 w 246683"/>
                <a:gd name="connsiteY0" fmla="*/ 13745 h 102085"/>
                <a:gd name="connsiteX1" fmla="*/ 238983 w 246683"/>
                <a:gd name="connsiteY1" fmla="*/ 92743 h 102085"/>
                <a:gd name="connsiteX2" fmla="*/ 120486 w 246683"/>
                <a:gd name="connsiteY2" fmla="*/ 96694 h 102085"/>
                <a:gd name="connsiteX3" fmla="*/ 15 w 246683"/>
                <a:gd name="connsiteY3" fmla="*/ 94718 h 102085"/>
                <a:gd name="connsiteX4" fmla="*/ 126411 w 246683"/>
                <a:gd name="connsiteY4" fmla="*/ 7820 h 102085"/>
                <a:gd name="connsiteX5" fmla="*/ 223184 w 246683"/>
                <a:gd name="connsiteY5" fmla="*/ 13745 h 102085"/>
                <a:gd name="connsiteX0" fmla="*/ 223187 w 246686"/>
                <a:gd name="connsiteY0" fmla="*/ 7550 h 95890"/>
                <a:gd name="connsiteX1" fmla="*/ 238986 w 246686"/>
                <a:gd name="connsiteY1" fmla="*/ 86548 h 95890"/>
                <a:gd name="connsiteX2" fmla="*/ 120489 w 246686"/>
                <a:gd name="connsiteY2" fmla="*/ 90499 h 95890"/>
                <a:gd name="connsiteX3" fmla="*/ 18 w 246686"/>
                <a:gd name="connsiteY3" fmla="*/ 88523 h 95890"/>
                <a:gd name="connsiteX4" fmla="*/ 126414 w 246686"/>
                <a:gd name="connsiteY4" fmla="*/ 1625 h 95890"/>
                <a:gd name="connsiteX5" fmla="*/ 223187 w 246686"/>
                <a:gd name="connsiteY5" fmla="*/ 7550 h 95890"/>
                <a:gd name="connsiteX0" fmla="*/ 227133 w 248013"/>
                <a:gd name="connsiteY0" fmla="*/ 13746 h 102086"/>
                <a:gd name="connsiteX1" fmla="*/ 238983 w 248013"/>
                <a:gd name="connsiteY1" fmla="*/ 92744 h 102086"/>
                <a:gd name="connsiteX2" fmla="*/ 120486 w 248013"/>
                <a:gd name="connsiteY2" fmla="*/ 96695 h 102086"/>
                <a:gd name="connsiteX3" fmla="*/ 15 w 248013"/>
                <a:gd name="connsiteY3" fmla="*/ 94719 h 102086"/>
                <a:gd name="connsiteX4" fmla="*/ 126411 w 248013"/>
                <a:gd name="connsiteY4" fmla="*/ 7821 h 102086"/>
                <a:gd name="connsiteX5" fmla="*/ 227133 w 248013"/>
                <a:gd name="connsiteY5" fmla="*/ 13746 h 102086"/>
                <a:gd name="connsiteX0" fmla="*/ 227133 w 249041"/>
                <a:gd name="connsiteY0" fmla="*/ 11407 h 99747"/>
                <a:gd name="connsiteX1" fmla="*/ 238983 w 249041"/>
                <a:gd name="connsiteY1" fmla="*/ 90405 h 99747"/>
                <a:gd name="connsiteX2" fmla="*/ 120486 w 249041"/>
                <a:gd name="connsiteY2" fmla="*/ 94356 h 99747"/>
                <a:gd name="connsiteX3" fmla="*/ 15 w 249041"/>
                <a:gd name="connsiteY3" fmla="*/ 92380 h 99747"/>
                <a:gd name="connsiteX4" fmla="*/ 126411 w 249041"/>
                <a:gd name="connsiteY4" fmla="*/ 5482 h 99747"/>
                <a:gd name="connsiteX5" fmla="*/ 227133 w 249041"/>
                <a:gd name="connsiteY5" fmla="*/ 11407 h 99747"/>
                <a:gd name="connsiteX0" fmla="*/ 227133 w 243144"/>
                <a:gd name="connsiteY0" fmla="*/ 11407 h 101983"/>
                <a:gd name="connsiteX1" fmla="*/ 238983 w 243144"/>
                <a:gd name="connsiteY1" fmla="*/ 90405 h 101983"/>
                <a:gd name="connsiteX2" fmla="*/ 120486 w 243144"/>
                <a:gd name="connsiteY2" fmla="*/ 94356 h 101983"/>
                <a:gd name="connsiteX3" fmla="*/ 15 w 243144"/>
                <a:gd name="connsiteY3" fmla="*/ 92380 h 101983"/>
                <a:gd name="connsiteX4" fmla="*/ 126411 w 243144"/>
                <a:gd name="connsiteY4" fmla="*/ 5482 h 101983"/>
                <a:gd name="connsiteX5" fmla="*/ 227133 w 243144"/>
                <a:gd name="connsiteY5" fmla="*/ 11407 h 101983"/>
                <a:gd name="connsiteX0" fmla="*/ 227133 w 243144"/>
                <a:gd name="connsiteY0" fmla="*/ 11407 h 107617"/>
                <a:gd name="connsiteX1" fmla="*/ 238983 w 243144"/>
                <a:gd name="connsiteY1" fmla="*/ 90405 h 107617"/>
                <a:gd name="connsiteX2" fmla="*/ 120486 w 243144"/>
                <a:gd name="connsiteY2" fmla="*/ 94356 h 107617"/>
                <a:gd name="connsiteX3" fmla="*/ 15 w 243144"/>
                <a:gd name="connsiteY3" fmla="*/ 92380 h 107617"/>
                <a:gd name="connsiteX4" fmla="*/ 126411 w 243144"/>
                <a:gd name="connsiteY4" fmla="*/ 5482 h 107617"/>
                <a:gd name="connsiteX5" fmla="*/ 227133 w 243144"/>
                <a:gd name="connsiteY5" fmla="*/ 11407 h 107617"/>
                <a:gd name="connsiteX0" fmla="*/ 227133 w 247182"/>
                <a:gd name="connsiteY0" fmla="*/ 11407 h 107617"/>
                <a:gd name="connsiteX1" fmla="*/ 238983 w 247182"/>
                <a:gd name="connsiteY1" fmla="*/ 90405 h 107617"/>
                <a:gd name="connsiteX2" fmla="*/ 146160 w 247182"/>
                <a:gd name="connsiteY2" fmla="*/ 94356 h 107617"/>
                <a:gd name="connsiteX3" fmla="*/ 15 w 247182"/>
                <a:gd name="connsiteY3" fmla="*/ 92380 h 107617"/>
                <a:gd name="connsiteX4" fmla="*/ 126411 w 247182"/>
                <a:gd name="connsiteY4" fmla="*/ 5482 h 107617"/>
                <a:gd name="connsiteX5" fmla="*/ 227133 w 247182"/>
                <a:gd name="connsiteY5" fmla="*/ 11407 h 107617"/>
                <a:gd name="connsiteX0" fmla="*/ 227133 w 247453"/>
                <a:gd name="connsiteY0" fmla="*/ 14122 h 110034"/>
                <a:gd name="connsiteX1" fmla="*/ 240747 w 247453"/>
                <a:gd name="connsiteY1" fmla="*/ 100740 h 110034"/>
                <a:gd name="connsiteX2" fmla="*/ 146160 w 247453"/>
                <a:gd name="connsiteY2" fmla="*/ 97071 h 110034"/>
                <a:gd name="connsiteX3" fmla="*/ 15 w 247453"/>
                <a:gd name="connsiteY3" fmla="*/ 95095 h 110034"/>
                <a:gd name="connsiteX4" fmla="*/ 126411 w 247453"/>
                <a:gd name="connsiteY4" fmla="*/ 8197 h 110034"/>
                <a:gd name="connsiteX5" fmla="*/ 227133 w 247453"/>
                <a:gd name="connsiteY5" fmla="*/ 14122 h 110034"/>
                <a:gd name="connsiteX0" fmla="*/ 227133 w 247453"/>
                <a:gd name="connsiteY0" fmla="*/ 14122 h 112425"/>
                <a:gd name="connsiteX1" fmla="*/ 240747 w 247453"/>
                <a:gd name="connsiteY1" fmla="*/ 100740 h 112425"/>
                <a:gd name="connsiteX2" fmla="*/ 146160 w 247453"/>
                <a:gd name="connsiteY2" fmla="*/ 104691 h 112425"/>
                <a:gd name="connsiteX3" fmla="*/ 15 w 247453"/>
                <a:gd name="connsiteY3" fmla="*/ 95095 h 112425"/>
                <a:gd name="connsiteX4" fmla="*/ 126411 w 247453"/>
                <a:gd name="connsiteY4" fmla="*/ 8197 h 112425"/>
                <a:gd name="connsiteX5" fmla="*/ 227133 w 247453"/>
                <a:gd name="connsiteY5" fmla="*/ 14122 h 112425"/>
                <a:gd name="connsiteX0" fmla="*/ 227133 w 247453"/>
                <a:gd name="connsiteY0" fmla="*/ 7701 h 106004"/>
                <a:gd name="connsiteX1" fmla="*/ 240747 w 247453"/>
                <a:gd name="connsiteY1" fmla="*/ 94319 h 106004"/>
                <a:gd name="connsiteX2" fmla="*/ 146160 w 247453"/>
                <a:gd name="connsiteY2" fmla="*/ 98270 h 106004"/>
                <a:gd name="connsiteX3" fmla="*/ 15 w 247453"/>
                <a:gd name="connsiteY3" fmla="*/ 88674 h 106004"/>
                <a:gd name="connsiteX4" fmla="*/ 126411 w 247453"/>
                <a:gd name="connsiteY4" fmla="*/ 1776 h 106004"/>
                <a:gd name="connsiteX5" fmla="*/ 227133 w 247453"/>
                <a:gd name="connsiteY5" fmla="*/ 7701 h 106004"/>
                <a:gd name="connsiteX0" fmla="*/ 227132 w 247123"/>
                <a:gd name="connsiteY0" fmla="*/ 9857 h 108160"/>
                <a:gd name="connsiteX1" fmla="*/ 240746 w 247123"/>
                <a:gd name="connsiteY1" fmla="*/ 96475 h 108160"/>
                <a:gd name="connsiteX2" fmla="*/ 146159 w 247123"/>
                <a:gd name="connsiteY2" fmla="*/ 100426 h 108160"/>
                <a:gd name="connsiteX3" fmla="*/ 14 w 247123"/>
                <a:gd name="connsiteY3" fmla="*/ 90830 h 108160"/>
                <a:gd name="connsiteX4" fmla="*/ 135228 w 247123"/>
                <a:gd name="connsiteY4" fmla="*/ 122 h 108160"/>
                <a:gd name="connsiteX5" fmla="*/ 227132 w 247123"/>
                <a:gd name="connsiteY5" fmla="*/ 9857 h 108160"/>
                <a:gd name="connsiteX0" fmla="*/ 227132 w 247520"/>
                <a:gd name="connsiteY0" fmla="*/ 9857 h 108160"/>
                <a:gd name="connsiteX1" fmla="*/ 240746 w 247520"/>
                <a:gd name="connsiteY1" fmla="*/ 96475 h 108160"/>
                <a:gd name="connsiteX2" fmla="*/ 146159 w 247520"/>
                <a:gd name="connsiteY2" fmla="*/ 100426 h 108160"/>
                <a:gd name="connsiteX3" fmla="*/ 14 w 247520"/>
                <a:gd name="connsiteY3" fmla="*/ 90830 h 108160"/>
                <a:gd name="connsiteX4" fmla="*/ 135228 w 247520"/>
                <a:gd name="connsiteY4" fmla="*/ 122 h 108160"/>
                <a:gd name="connsiteX5" fmla="*/ 227132 w 247520"/>
                <a:gd name="connsiteY5" fmla="*/ 9857 h 108160"/>
                <a:gd name="connsiteX0" fmla="*/ 221840 w 245898"/>
                <a:gd name="connsiteY0" fmla="*/ 12067 h 112275"/>
                <a:gd name="connsiteX1" fmla="*/ 240745 w 245898"/>
                <a:gd name="connsiteY1" fmla="*/ 100590 h 112275"/>
                <a:gd name="connsiteX2" fmla="*/ 146158 w 245898"/>
                <a:gd name="connsiteY2" fmla="*/ 104541 h 112275"/>
                <a:gd name="connsiteX3" fmla="*/ 13 w 245898"/>
                <a:gd name="connsiteY3" fmla="*/ 94945 h 112275"/>
                <a:gd name="connsiteX4" fmla="*/ 135227 w 245898"/>
                <a:gd name="connsiteY4" fmla="*/ 4237 h 112275"/>
                <a:gd name="connsiteX5" fmla="*/ 221840 w 245898"/>
                <a:gd name="connsiteY5" fmla="*/ 12067 h 112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898" h="112275">
                  <a:moveTo>
                    <a:pt x="221840" y="12067"/>
                  </a:moveTo>
                  <a:cubicBezTo>
                    <a:pt x="241189" y="9076"/>
                    <a:pt x="253359" y="85178"/>
                    <a:pt x="240745" y="100590"/>
                  </a:cubicBezTo>
                  <a:cubicBezTo>
                    <a:pt x="228131" y="116002"/>
                    <a:pt x="186280" y="105482"/>
                    <a:pt x="146158" y="104541"/>
                  </a:cubicBezTo>
                  <a:cubicBezTo>
                    <a:pt x="106036" y="103600"/>
                    <a:pt x="1330" y="127861"/>
                    <a:pt x="13" y="94945"/>
                  </a:cubicBezTo>
                  <a:cubicBezTo>
                    <a:pt x="-1304" y="79804"/>
                    <a:pt x="98256" y="18050"/>
                    <a:pt x="135227" y="4237"/>
                  </a:cubicBezTo>
                  <a:cubicBezTo>
                    <a:pt x="172198" y="-9576"/>
                    <a:pt x="202491" y="15058"/>
                    <a:pt x="221840" y="12067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28C55532-ECED-4879-8459-16BB5ADC926E}"/>
                </a:ext>
              </a:extLst>
            </p:cNvPr>
            <p:cNvSpPr/>
            <p:nvPr/>
          </p:nvSpPr>
          <p:spPr>
            <a:xfrm rot="601980">
              <a:off x="5582133" y="3467471"/>
              <a:ext cx="143560" cy="356577"/>
            </a:xfrm>
            <a:custGeom>
              <a:avLst/>
              <a:gdLst>
                <a:gd name="connsiteX0" fmla="*/ 6457 w 165048"/>
                <a:gd name="connsiteY0" fmla="*/ 44808 h 353407"/>
                <a:gd name="connsiteX1" fmla="*/ 61409 w 165048"/>
                <a:gd name="connsiteY1" fmla="*/ 847 h 353407"/>
                <a:gd name="connsiteX2" fmla="*/ 129550 w 165048"/>
                <a:gd name="connsiteY2" fmla="*/ 31620 h 353407"/>
                <a:gd name="connsiteX3" fmla="*/ 155927 w 165048"/>
                <a:gd name="connsiteY3" fmla="*/ 200872 h 353407"/>
                <a:gd name="connsiteX4" fmla="*/ 160323 w 165048"/>
                <a:gd name="connsiteY4" fmla="*/ 306379 h 353407"/>
                <a:gd name="connsiteX5" fmla="*/ 92182 w 165048"/>
                <a:gd name="connsiteY5" fmla="*/ 352539 h 353407"/>
                <a:gd name="connsiteX6" fmla="*/ 15250 w 165048"/>
                <a:gd name="connsiteY6" fmla="*/ 323964 h 353407"/>
                <a:gd name="connsiteX7" fmla="*/ 2061 w 165048"/>
                <a:gd name="connsiteY7" fmla="*/ 183287 h 353407"/>
                <a:gd name="connsiteX8" fmla="*/ 6457 w 165048"/>
                <a:gd name="connsiteY8" fmla="*/ 44808 h 353407"/>
                <a:gd name="connsiteX0" fmla="*/ 6885 w 165476"/>
                <a:gd name="connsiteY0" fmla="*/ 44808 h 352670"/>
                <a:gd name="connsiteX1" fmla="*/ 61837 w 165476"/>
                <a:gd name="connsiteY1" fmla="*/ 847 h 352670"/>
                <a:gd name="connsiteX2" fmla="*/ 129978 w 165476"/>
                <a:gd name="connsiteY2" fmla="*/ 31620 h 352670"/>
                <a:gd name="connsiteX3" fmla="*/ 156355 w 165476"/>
                <a:gd name="connsiteY3" fmla="*/ 200872 h 352670"/>
                <a:gd name="connsiteX4" fmla="*/ 160751 w 165476"/>
                <a:gd name="connsiteY4" fmla="*/ 306379 h 352670"/>
                <a:gd name="connsiteX5" fmla="*/ 92610 w 165476"/>
                <a:gd name="connsiteY5" fmla="*/ 352539 h 352670"/>
                <a:gd name="connsiteX6" fmla="*/ 22273 w 165476"/>
                <a:gd name="connsiteY6" fmla="*/ 315172 h 352670"/>
                <a:gd name="connsiteX7" fmla="*/ 2489 w 165476"/>
                <a:gd name="connsiteY7" fmla="*/ 183287 h 352670"/>
                <a:gd name="connsiteX8" fmla="*/ 6885 w 165476"/>
                <a:gd name="connsiteY8" fmla="*/ 44808 h 352670"/>
                <a:gd name="connsiteX0" fmla="*/ 6885 w 159537"/>
                <a:gd name="connsiteY0" fmla="*/ 44808 h 352733"/>
                <a:gd name="connsiteX1" fmla="*/ 61837 w 159537"/>
                <a:gd name="connsiteY1" fmla="*/ 847 h 352733"/>
                <a:gd name="connsiteX2" fmla="*/ 129978 w 159537"/>
                <a:gd name="connsiteY2" fmla="*/ 31620 h 352733"/>
                <a:gd name="connsiteX3" fmla="*/ 156355 w 159537"/>
                <a:gd name="connsiteY3" fmla="*/ 200872 h 352733"/>
                <a:gd name="connsiteX4" fmla="*/ 151959 w 159537"/>
                <a:gd name="connsiteY4" fmla="*/ 304181 h 352733"/>
                <a:gd name="connsiteX5" fmla="*/ 92610 w 159537"/>
                <a:gd name="connsiteY5" fmla="*/ 352539 h 352733"/>
                <a:gd name="connsiteX6" fmla="*/ 22273 w 159537"/>
                <a:gd name="connsiteY6" fmla="*/ 315172 h 352733"/>
                <a:gd name="connsiteX7" fmla="*/ 2489 w 159537"/>
                <a:gd name="connsiteY7" fmla="*/ 183287 h 352733"/>
                <a:gd name="connsiteX8" fmla="*/ 6885 w 159537"/>
                <a:gd name="connsiteY8" fmla="*/ 44808 h 352733"/>
                <a:gd name="connsiteX0" fmla="*/ 6885 w 156440"/>
                <a:gd name="connsiteY0" fmla="*/ 44449 h 352374"/>
                <a:gd name="connsiteX1" fmla="*/ 61837 w 156440"/>
                <a:gd name="connsiteY1" fmla="*/ 488 h 352374"/>
                <a:gd name="connsiteX2" fmla="*/ 129978 w 156440"/>
                <a:gd name="connsiteY2" fmla="*/ 31261 h 352374"/>
                <a:gd name="connsiteX3" fmla="*/ 149760 w 156440"/>
                <a:gd name="connsiteY3" fmla="*/ 171938 h 352374"/>
                <a:gd name="connsiteX4" fmla="*/ 151959 w 156440"/>
                <a:gd name="connsiteY4" fmla="*/ 303822 h 352374"/>
                <a:gd name="connsiteX5" fmla="*/ 92610 w 156440"/>
                <a:gd name="connsiteY5" fmla="*/ 352180 h 352374"/>
                <a:gd name="connsiteX6" fmla="*/ 22273 w 156440"/>
                <a:gd name="connsiteY6" fmla="*/ 314813 h 352374"/>
                <a:gd name="connsiteX7" fmla="*/ 2489 w 156440"/>
                <a:gd name="connsiteY7" fmla="*/ 182928 h 352374"/>
                <a:gd name="connsiteX8" fmla="*/ 6885 w 156440"/>
                <a:gd name="connsiteY8" fmla="*/ 44449 h 352374"/>
                <a:gd name="connsiteX0" fmla="*/ 6885 w 153367"/>
                <a:gd name="connsiteY0" fmla="*/ 44449 h 352607"/>
                <a:gd name="connsiteX1" fmla="*/ 61837 w 153367"/>
                <a:gd name="connsiteY1" fmla="*/ 488 h 352607"/>
                <a:gd name="connsiteX2" fmla="*/ 129978 w 153367"/>
                <a:gd name="connsiteY2" fmla="*/ 31261 h 352607"/>
                <a:gd name="connsiteX3" fmla="*/ 149760 w 153367"/>
                <a:gd name="connsiteY3" fmla="*/ 171938 h 352607"/>
                <a:gd name="connsiteX4" fmla="*/ 147562 w 153367"/>
                <a:gd name="connsiteY4" fmla="*/ 297228 h 352607"/>
                <a:gd name="connsiteX5" fmla="*/ 92610 w 153367"/>
                <a:gd name="connsiteY5" fmla="*/ 352180 h 352607"/>
                <a:gd name="connsiteX6" fmla="*/ 22273 w 153367"/>
                <a:gd name="connsiteY6" fmla="*/ 314813 h 352607"/>
                <a:gd name="connsiteX7" fmla="*/ 2489 w 153367"/>
                <a:gd name="connsiteY7" fmla="*/ 182928 h 352607"/>
                <a:gd name="connsiteX8" fmla="*/ 6885 w 153367"/>
                <a:gd name="connsiteY8" fmla="*/ 44449 h 352607"/>
                <a:gd name="connsiteX0" fmla="*/ 7178 w 153660"/>
                <a:gd name="connsiteY0" fmla="*/ 44449 h 352310"/>
                <a:gd name="connsiteX1" fmla="*/ 62130 w 153660"/>
                <a:gd name="connsiteY1" fmla="*/ 488 h 352310"/>
                <a:gd name="connsiteX2" fmla="*/ 130271 w 153660"/>
                <a:gd name="connsiteY2" fmla="*/ 31261 h 352310"/>
                <a:gd name="connsiteX3" fmla="*/ 150053 w 153660"/>
                <a:gd name="connsiteY3" fmla="*/ 171938 h 352310"/>
                <a:gd name="connsiteX4" fmla="*/ 147855 w 153660"/>
                <a:gd name="connsiteY4" fmla="*/ 297228 h 352310"/>
                <a:gd name="connsiteX5" fmla="*/ 92903 w 153660"/>
                <a:gd name="connsiteY5" fmla="*/ 352180 h 352310"/>
                <a:gd name="connsiteX6" fmla="*/ 26962 w 153660"/>
                <a:gd name="connsiteY6" fmla="*/ 308219 h 352310"/>
                <a:gd name="connsiteX7" fmla="*/ 2782 w 153660"/>
                <a:gd name="connsiteY7" fmla="*/ 182928 h 352310"/>
                <a:gd name="connsiteX8" fmla="*/ 7178 w 153660"/>
                <a:gd name="connsiteY8" fmla="*/ 44449 h 352310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82928 h 341473"/>
                <a:gd name="connsiteX8" fmla="*/ 7178 w 153958"/>
                <a:gd name="connsiteY8" fmla="*/ 44449 h 341473"/>
                <a:gd name="connsiteX0" fmla="*/ 5932 w 152712"/>
                <a:gd name="connsiteY0" fmla="*/ 44449 h 341473"/>
                <a:gd name="connsiteX1" fmla="*/ 60884 w 152712"/>
                <a:gd name="connsiteY1" fmla="*/ 488 h 341473"/>
                <a:gd name="connsiteX2" fmla="*/ 129025 w 152712"/>
                <a:gd name="connsiteY2" fmla="*/ 31261 h 341473"/>
                <a:gd name="connsiteX3" fmla="*/ 148807 w 152712"/>
                <a:gd name="connsiteY3" fmla="*/ 171938 h 341473"/>
                <a:gd name="connsiteX4" fmla="*/ 146609 w 152712"/>
                <a:gd name="connsiteY4" fmla="*/ 297228 h 341473"/>
                <a:gd name="connsiteX5" fmla="*/ 87260 w 152712"/>
                <a:gd name="connsiteY5" fmla="*/ 341190 h 341473"/>
                <a:gd name="connsiteX6" fmla="*/ 25716 w 152712"/>
                <a:gd name="connsiteY6" fmla="*/ 308219 h 341473"/>
                <a:gd name="connsiteX7" fmla="*/ 3734 w 152712"/>
                <a:gd name="connsiteY7" fmla="*/ 169740 h 341473"/>
                <a:gd name="connsiteX8" fmla="*/ 5932 w 152712"/>
                <a:gd name="connsiteY8" fmla="*/ 44449 h 341473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69740 h 341473"/>
                <a:gd name="connsiteX8" fmla="*/ 7178 w 153958"/>
                <a:gd name="connsiteY8" fmla="*/ 44449 h 341473"/>
                <a:gd name="connsiteX0" fmla="*/ 6886 w 153666"/>
                <a:gd name="connsiteY0" fmla="*/ 44449 h 341196"/>
                <a:gd name="connsiteX1" fmla="*/ 61838 w 153666"/>
                <a:gd name="connsiteY1" fmla="*/ 488 h 341196"/>
                <a:gd name="connsiteX2" fmla="*/ 129979 w 153666"/>
                <a:gd name="connsiteY2" fmla="*/ 31261 h 341196"/>
                <a:gd name="connsiteX3" fmla="*/ 149761 w 153666"/>
                <a:gd name="connsiteY3" fmla="*/ 171938 h 341196"/>
                <a:gd name="connsiteX4" fmla="*/ 147563 w 153666"/>
                <a:gd name="connsiteY4" fmla="*/ 297228 h 341196"/>
                <a:gd name="connsiteX5" fmla="*/ 88214 w 153666"/>
                <a:gd name="connsiteY5" fmla="*/ 341190 h 341196"/>
                <a:gd name="connsiteX6" fmla="*/ 22274 w 153666"/>
                <a:gd name="connsiteY6" fmla="*/ 295031 h 341196"/>
                <a:gd name="connsiteX7" fmla="*/ 2490 w 153666"/>
                <a:gd name="connsiteY7" fmla="*/ 169740 h 341196"/>
                <a:gd name="connsiteX8" fmla="*/ 6886 w 153666"/>
                <a:gd name="connsiteY8" fmla="*/ 44449 h 341196"/>
                <a:gd name="connsiteX0" fmla="*/ 6886 w 152380"/>
                <a:gd name="connsiteY0" fmla="*/ 44449 h 341216"/>
                <a:gd name="connsiteX1" fmla="*/ 61838 w 152380"/>
                <a:gd name="connsiteY1" fmla="*/ 488 h 341216"/>
                <a:gd name="connsiteX2" fmla="*/ 129979 w 152380"/>
                <a:gd name="connsiteY2" fmla="*/ 31261 h 341216"/>
                <a:gd name="connsiteX3" fmla="*/ 149761 w 152380"/>
                <a:gd name="connsiteY3" fmla="*/ 171938 h 341216"/>
                <a:gd name="connsiteX4" fmla="*/ 145365 w 152380"/>
                <a:gd name="connsiteY4" fmla="*/ 299426 h 341216"/>
                <a:gd name="connsiteX5" fmla="*/ 88214 w 152380"/>
                <a:gd name="connsiteY5" fmla="*/ 341190 h 341216"/>
                <a:gd name="connsiteX6" fmla="*/ 22274 w 152380"/>
                <a:gd name="connsiteY6" fmla="*/ 295031 h 341216"/>
                <a:gd name="connsiteX7" fmla="*/ 2490 w 152380"/>
                <a:gd name="connsiteY7" fmla="*/ 169740 h 341216"/>
                <a:gd name="connsiteX8" fmla="*/ 6886 w 152380"/>
                <a:gd name="connsiteY8" fmla="*/ 44449 h 341216"/>
                <a:gd name="connsiteX0" fmla="*/ 6886 w 152646"/>
                <a:gd name="connsiteY0" fmla="*/ 44449 h 339021"/>
                <a:gd name="connsiteX1" fmla="*/ 61838 w 152646"/>
                <a:gd name="connsiteY1" fmla="*/ 488 h 339021"/>
                <a:gd name="connsiteX2" fmla="*/ 129979 w 152646"/>
                <a:gd name="connsiteY2" fmla="*/ 31261 h 339021"/>
                <a:gd name="connsiteX3" fmla="*/ 149761 w 152646"/>
                <a:gd name="connsiteY3" fmla="*/ 171938 h 339021"/>
                <a:gd name="connsiteX4" fmla="*/ 145365 w 152646"/>
                <a:gd name="connsiteY4" fmla="*/ 299426 h 339021"/>
                <a:gd name="connsiteX5" fmla="*/ 83818 w 152646"/>
                <a:gd name="connsiteY5" fmla="*/ 338991 h 339021"/>
                <a:gd name="connsiteX6" fmla="*/ 22274 w 152646"/>
                <a:gd name="connsiteY6" fmla="*/ 295031 h 339021"/>
                <a:gd name="connsiteX7" fmla="*/ 2490 w 152646"/>
                <a:gd name="connsiteY7" fmla="*/ 169740 h 339021"/>
                <a:gd name="connsiteX8" fmla="*/ 6886 w 152646"/>
                <a:gd name="connsiteY8" fmla="*/ 44449 h 339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2646" h="339021">
                  <a:moveTo>
                    <a:pt x="6886" y="44449"/>
                  </a:moveTo>
                  <a:cubicBezTo>
                    <a:pt x="16777" y="16240"/>
                    <a:pt x="41323" y="2686"/>
                    <a:pt x="61838" y="488"/>
                  </a:cubicBezTo>
                  <a:cubicBezTo>
                    <a:pt x="82354" y="-1710"/>
                    <a:pt x="115325" y="2686"/>
                    <a:pt x="129979" y="31261"/>
                  </a:cubicBezTo>
                  <a:cubicBezTo>
                    <a:pt x="144633" y="59836"/>
                    <a:pt x="147197" y="127244"/>
                    <a:pt x="149761" y="171938"/>
                  </a:cubicBezTo>
                  <a:cubicBezTo>
                    <a:pt x="152325" y="216632"/>
                    <a:pt x="156355" y="271584"/>
                    <a:pt x="145365" y="299426"/>
                  </a:cubicBezTo>
                  <a:cubicBezTo>
                    <a:pt x="134375" y="327268"/>
                    <a:pt x="104333" y="339723"/>
                    <a:pt x="83818" y="338991"/>
                  </a:cubicBezTo>
                  <a:cubicBezTo>
                    <a:pt x="63303" y="338259"/>
                    <a:pt x="37294" y="323240"/>
                    <a:pt x="22274" y="295031"/>
                  </a:cubicBezTo>
                  <a:cubicBezTo>
                    <a:pt x="7254" y="266822"/>
                    <a:pt x="5055" y="211504"/>
                    <a:pt x="2490" y="169740"/>
                  </a:cubicBezTo>
                  <a:cubicBezTo>
                    <a:pt x="-75" y="127976"/>
                    <a:pt x="-3005" y="72658"/>
                    <a:pt x="6886" y="44449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12D80DA7-8F12-48A6-BE09-E8C54F93801A}"/>
                </a:ext>
              </a:extLst>
            </p:cNvPr>
            <p:cNvSpPr/>
            <p:nvPr/>
          </p:nvSpPr>
          <p:spPr>
            <a:xfrm rot="707906">
              <a:off x="5465707" y="3682178"/>
              <a:ext cx="197568" cy="623311"/>
            </a:xfrm>
            <a:custGeom>
              <a:avLst/>
              <a:gdLst>
                <a:gd name="connsiteX0" fmla="*/ 63868 w 187016"/>
                <a:gd name="connsiteY0" fmla="*/ 62019 h 502838"/>
                <a:gd name="connsiteX1" fmla="*/ 86420 w 187016"/>
                <a:gd name="connsiteY1" fmla="*/ 512 h 502838"/>
                <a:gd name="connsiteX2" fmla="*/ 168429 w 187016"/>
                <a:gd name="connsiteY2" fmla="*/ 47667 h 502838"/>
                <a:gd name="connsiteX3" fmla="*/ 156128 w 187016"/>
                <a:gd name="connsiteY3" fmla="*/ 271142 h 502838"/>
                <a:gd name="connsiteX4" fmla="*/ 186881 w 187016"/>
                <a:gd name="connsiteY4" fmla="*/ 412607 h 502838"/>
                <a:gd name="connsiteX5" fmla="*/ 141776 w 187016"/>
                <a:gd name="connsiteY5" fmla="*/ 363402 h 502838"/>
                <a:gd name="connsiteX6" fmla="*/ 162278 w 187016"/>
                <a:gd name="connsiteY6" fmla="*/ 490516 h 502838"/>
                <a:gd name="connsiteX7" fmla="*/ 117173 w 187016"/>
                <a:gd name="connsiteY7" fmla="*/ 394155 h 502838"/>
                <a:gd name="connsiteX8" fmla="*/ 113073 w 187016"/>
                <a:gd name="connsiteY8" fmla="*/ 502817 h 502838"/>
                <a:gd name="connsiteX9" fmla="*/ 86420 w 187016"/>
                <a:gd name="connsiteY9" fmla="*/ 404406 h 502838"/>
                <a:gd name="connsiteX10" fmla="*/ 59767 w 187016"/>
                <a:gd name="connsiteY10" fmla="*/ 500767 h 502838"/>
                <a:gd name="connsiteX11" fmla="*/ 53616 w 187016"/>
                <a:gd name="connsiteY11" fmla="*/ 402356 h 502838"/>
                <a:gd name="connsiteX12" fmla="*/ 311 w 187016"/>
                <a:gd name="connsiteY12" fmla="*/ 433109 h 502838"/>
                <a:gd name="connsiteX13" fmla="*/ 33114 w 187016"/>
                <a:gd name="connsiteY13" fmla="*/ 355201 h 502838"/>
                <a:gd name="connsiteX14" fmla="*/ 63868 w 187016"/>
                <a:gd name="connsiteY14" fmla="*/ 303945 h 502838"/>
                <a:gd name="connsiteX15" fmla="*/ 63868 w 187016"/>
                <a:gd name="connsiteY15" fmla="*/ 62019 h 502838"/>
                <a:gd name="connsiteX0" fmla="*/ 63868 w 187016"/>
                <a:gd name="connsiteY0" fmla="*/ 63996 h 504815"/>
                <a:gd name="connsiteX1" fmla="*/ 113073 w 187016"/>
                <a:gd name="connsiteY1" fmla="*/ 439 h 504815"/>
                <a:gd name="connsiteX2" fmla="*/ 168429 w 187016"/>
                <a:gd name="connsiteY2" fmla="*/ 49644 h 504815"/>
                <a:gd name="connsiteX3" fmla="*/ 156128 w 187016"/>
                <a:gd name="connsiteY3" fmla="*/ 273119 h 504815"/>
                <a:gd name="connsiteX4" fmla="*/ 186881 w 187016"/>
                <a:gd name="connsiteY4" fmla="*/ 414584 h 504815"/>
                <a:gd name="connsiteX5" fmla="*/ 141776 w 187016"/>
                <a:gd name="connsiteY5" fmla="*/ 365379 h 504815"/>
                <a:gd name="connsiteX6" fmla="*/ 162278 w 187016"/>
                <a:gd name="connsiteY6" fmla="*/ 492493 h 504815"/>
                <a:gd name="connsiteX7" fmla="*/ 117173 w 187016"/>
                <a:gd name="connsiteY7" fmla="*/ 396132 h 504815"/>
                <a:gd name="connsiteX8" fmla="*/ 113073 w 187016"/>
                <a:gd name="connsiteY8" fmla="*/ 504794 h 504815"/>
                <a:gd name="connsiteX9" fmla="*/ 86420 w 187016"/>
                <a:gd name="connsiteY9" fmla="*/ 406383 h 504815"/>
                <a:gd name="connsiteX10" fmla="*/ 59767 w 187016"/>
                <a:gd name="connsiteY10" fmla="*/ 502744 h 504815"/>
                <a:gd name="connsiteX11" fmla="*/ 53616 w 187016"/>
                <a:gd name="connsiteY11" fmla="*/ 404333 h 504815"/>
                <a:gd name="connsiteX12" fmla="*/ 311 w 187016"/>
                <a:gd name="connsiteY12" fmla="*/ 435086 h 504815"/>
                <a:gd name="connsiteX13" fmla="*/ 33114 w 187016"/>
                <a:gd name="connsiteY13" fmla="*/ 357178 h 504815"/>
                <a:gd name="connsiteX14" fmla="*/ 63868 w 187016"/>
                <a:gd name="connsiteY14" fmla="*/ 305922 h 504815"/>
                <a:gd name="connsiteX15" fmla="*/ 63868 w 187016"/>
                <a:gd name="connsiteY15" fmla="*/ 63996 h 504815"/>
                <a:gd name="connsiteX0" fmla="*/ 57718 w 187016"/>
                <a:gd name="connsiteY0" fmla="*/ 53366 h 504437"/>
                <a:gd name="connsiteX1" fmla="*/ 113073 w 187016"/>
                <a:gd name="connsiteY1" fmla="*/ 61 h 504437"/>
                <a:gd name="connsiteX2" fmla="*/ 168429 w 187016"/>
                <a:gd name="connsiteY2" fmla="*/ 49266 h 504437"/>
                <a:gd name="connsiteX3" fmla="*/ 156128 w 187016"/>
                <a:gd name="connsiteY3" fmla="*/ 272741 h 504437"/>
                <a:gd name="connsiteX4" fmla="*/ 186881 w 187016"/>
                <a:gd name="connsiteY4" fmla="*/ 414206 h 504437"/>
                <a:gd name="connsiteX5" fmla="*/ 141776 w 187016"/>
                <a:gd name="connsiteY5" fmla="*/ 365001 h 504437"/>
                <a:gd name="connsiteX6" fmla="*/ 162278 w 187016"/>
                <a:gd name="connsiteY6" fmla="*/ 492115 h 504437"/>
                <a:gd name="connsiteX7" fmla="*/ 117173 w 187016"/>
                <a:gd name="connsiteY7" fmla="*/ 395754 h 504437"/>
                <a:gd name="connsiteX8" fmla="*/ 113073 w 187016"/>
                <a:gd name="connsiteY8" fmla="*/ 504416 h 504437"/>
                <a:gd name="connsiteX9" fmla="*/ 86420 w 187016"/>
                <a:gd name="connsiteY9" fmla="*/ 406005 h 504437"/>
                <a:gd name="connsiteX10" fmla="*/ 59767 w 187016"/>
                <a:gd name="connsiteY10" fmla="*/ 502366 h 504437"/>
                <a:gd name="connsiteX11" fmla="*/ 53616 w 187016"/>
                <a:gd name="connsiteY11" fmla="*/ 403955 h 504437"/>
                <a:gd name="connsiteX12" fmla="*/ 311 w 187016"/>
                <a:gd name="connsiteY12" fmla="*/ 434708 h 504437"/>
                <a:gd name="connsiteX13" fmla="*/ 33114 w 187016"/>
                <a:gd name="connsiteY13" fmla="*/ 356800 h 504437"/>
                <a:gd name="connsiteX14" fmla="*/ 63868 w 187016"/>
                <a:gd name="connsiteY14" fmla="*/ 305544 h 504437"/>
                <a:gd name="connsiteX15" fmla="*/ 57718 w 187016"/>
                <a:gd name="connsiteY15" fmla="*/ 53366 h 5044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9767 w 189311"/>
                <a:gd name="connsiteY10" fmla="*/ 5028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57718 w 189311"/>
                <a:gd name="connsiteY0" fmla="*/ 53866 h 504917"/>
                <a:gd name="connsiteX1" fmla="*/ 113073 w 189311"/>
                <a:gd name="connsiteY1" fmla="*/ 561 h 504917"/>
                <a:gd name="connsiteX2" fmla="*/ 170479 w 189311"/>
                <a:gd name="connsiteY2" fmla="*/ 43615 h 504917"/>
                <a:gd name="connsiteX3" fmla="*/ 156128 w 189311"/>
                <a:gd name="connsiteY3" fmla="*/ 273241 h 504917"/>
                <a:gd name="connsiteX4" fmla="*/ 186881 w 189311"/>
                <a:gd name="connsiteY4" fmla="*/ 414706 h 504917"/>
                <a:gd name="connsiteX5" fmla="*/ 141776 w 189311"/>
                <a:gd name="connsiteY5" fmla="*/ 365501 h 504917"/>
                <a:gd name="connsiteX6" fmla="*/ 162278 w 189311"/>
                <a:gd name="connsiteY6" fmla="*/ 492615 h 504917"/>
                <a:gd name="connsiteX7" fmla="*/ 117173 w 189311"/>
                <a:gd name="connsiteY7" fmla="*/ 396254 h 504917"/>
                <a:gd name="connsiteX8" fmla="*/ 113073 w 189311"/>
                <a:gd name="connsiteY8" fmla="*/ 504916 h 504917"/>
                <a:gd name="connsiteX9" fmla="*/ 86420 w 189311"/>
                <a:gd name="connsiteY9" fmla="*/ 406505 h 504917"/>
                <a:gd name="connsiteX10" fmla="*/ 70019 w 189311"/>
                <a:gd name="connsiteY10" fmla="*/ 504917 h 504917"/>
                <a:gd name="connsiteX11" fmla="*/ 53616 w 189311"/>
                <a:gd name="connsiteY11" fmla="*/ 404455 h 504917"/>
                <a:gd name="connsiteX12" fmla="*/ 311 w 189311"/>
                <a:gd name="connsiteY12" fmla="*/ 435208 h 504917"/>
                <a:gd name="connsiteX13" fmla="*/ 33114 w 189311"/>
                <a:gd name="connsiteY13" fmla="*/ 357300 h 504917"/>
                <a:gd name="connsiteX14" fmla="*/ 63868 w 189311"/>
                <a:gd name="connsiteY14" fmla="*/ 306044 h 504917"/>
                <a:gd name="connsiteX15" fmla="*/ 57718 w 189311"/>
                <a:gd name="connsiteY15" fmla="*/ 53866 h 504917"/>
                <a:gd name="connsiteX0" fmla="*/ 57718 w 189311"/>
                <a:gd name="connsiteY0" fmla="*/ 53866 h 504958"/>
                <a:gd name="connsiteX1" fmla="*/ 113073 w 189311"/>
                <a:gd name="connsiteY1" fmla="*/ 561 h 504958"/>
                <a:gd name="connsiteX2" fmla="*/ 170479 w 189311"/>
                <a:gd name="connsiteY2" fmla="*/ 43615 h 504958"/>
                <a:gd name="connsiteX3" fmla="*/ 156128 w 189311"/>
                <a:gd name="connsiteY3" fmla="*/ 273241 h 504958"/>
                <a:gd name="connsiteX4" fmla="*/ 186881 w 189311"/>
                <a:gd name="connsiteY4" fmla="*/ 414706 h 504958"/>
                <a:gd name="connsiteX5" fmla="*/ 141776 w 189311"/>
                <a:gd name="connsiteY5" fmla="*/ 365501 h 504958"/>
                <a:gd name="connsiteX6" fmla="*/ 162278 w 189311"/>
                <a:gd name="connsiteY6" fmla="*/ 492615 h 504958"/>
                <a:gd name="connsiteX7" fmla="*/ 117173 w 189311"/>
                <a:gd name="connsiteY7" fmla="*/ 396254 h 504958"/>
                <a:gd name="connsiteX8" fmla="*/ 113073 w 189311"/>
                <a:gd name="connsiteY8" fmla="*/ 504916 h 504958"/>
                <a:gd name="connsiteX9" fmla="*/ 86420 w 189311"/>
                <a:gd name="connsiteY9" fmla="*/ 406505 h 504958"/>
                <a:gd name="connsiteX10" fmla="*/ 70019 w 189311"/>
                <a:gd name="connsiteY10" fmla="*/ 504917 h 504958"/>
                <a:gd name="connsiteX11" fmla="*/ 53616 w 189311"/>
                <a:gd name="connsiteY11" fmla="*/ 404455 h 504958"/>
                <a:gd name="connsiteX12" fmla="*/ 311 w 189311"/>
                <a:gd name="connsiteY12" fmla="*/ 435208 h 504958"/>
                <a:gd name="connsiteX13" fmla="*/ 33114 w 189311"/>
                <a:gd name="connsiteY13" fmla="*/ 357300 h 504958"/>
                <a:gd name="connsiteX14" fmla="*/ 63868 w 189311"/>
                <a:gd name="connsiteY14" fmla="*/ 306044 h 504958"/>
                <a:gd name="connsiteX15" fmla="*/ 57718 w 189311"/>
                <a:gd name="connsiteY15" fmla="*/ 53866 h 504958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5667 w 189311"/>
                <a:gd name="connsiteY10" fmla="*/ 4987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62647 w 194240"/>
                <a:gd name="connsiteY0" fmla="*/ 53866 h 504916"/>
                <a:gd name="connsiteX1" fmla="*/ 118002 w 194240"/>
                <a:gd name="connsiteY1" fmla="*/ 561 h 504916"/>
                <a:gd name="connsiteX2" fmla="*/ 175408 w 194240"/>
                <a:gd name="connsiteY2" fmla="*/ 43615 h 504916"/>
                <a:gd name="connsiteX3" fmla="*/ 161057 w 194240"/>
                <a:gd name="connsiteY3" fmla="*/ 273241 h 504916"/>
                <a:gd name="connsiteX4" fmla="*/ 191810 w 194240"/>
                <a:gd name="connsiteY4" fmla="*/ 414706 h 504916"/>
                <a:gd name="connsiteX5" fmla="*/ 146705 w 194240"/>
                <a:gd name="connsiteY5" fmla="*/ 365501 h 504916"/>
                <a:gd name="connsiteX6" fmla="*/ 167207 w 194240"/>
                <a:gd name="connsiteY6" fmla="*/ 492615 h 504916"/>
                <a:gd name="connsiteX7" fmla="*/ 122102 w 194240"/>
                <a:gd name="connsiteY7" fmla="*/ 396254 h 504916"/>
                <a:gd name="connsiteX8" fmla="*/ 118002 w 194240"/>
                <a:gd name="connsiteY8" fmla="*/ 504916 h 504916"/>
                <a:gd name="connsiteX9" fmla="*/ 91349 w 194240"/>
                <a:gd name="connsiteY9" fmla="*/ 406505 h 504916"/>
                <a:gd name="connsiteX10" fmla="*/ 60596 w 194240"/>
                <a:gd name="connsiteY10" fmla="*/ 498766 h 504916"/>
                <a:gd name="connsiteX11" fmla="*/ 58545 w 194240"/>
                <a:gd name="connsiteY11" fmla="*/ 404455 h 504916"/>
                <a:gd name="connsiteX12" fmla="*/ 5240 w 194240"/>
                <a:gd name="connsiteY12" fmla="*/ 435208 h 504916"/>
                <a:gd name="connsiteX13" fmla="*/ 38043 w 194240"/>
                <a:gd name="connsiteY13" fmla="*/ 357300 h 504916"/>
                <a:gd name="connsiteX14" fmla="*/ 68797 w 194240"/>
                <a:gd name="connsiteY14" fmla="*/ 306044 h 504916"/>
                <a:gd name="connsiteX15" fmla="*/ 62647 w 194240"/>
                <a:gd name="connsiteY15" fmla="*/ 53866 h 504916"/>
                <a:gd name="connsiteX0" fmla="*/ 55316 w 186909"/>
                <a:gd name="connsiteY0" fmla="*/ 53866 h 504916"/>
                <a:gd name="connsiteX1" fmla="*/ 110671 w 186909"/>
                <a:gd name="connsiteY1" fmla="*/ 561 h 504916"/>
                <a:gd name="connsiteX2" fmla="*/ 168077 w 186909"/>
                <a:gd name="connsiteY2" fmla="*/ 43615 h 504916"/>
                <a:gd name="connsiteX3" fmla="*/ 153726 w 186909"/>
                <a:gd name="connsiteY3" fmla="*/ 273241 h 504916"/>
                <a:gd name="connsiteX4" fmla="*/ 184479 w 186909"/>
                <a:gd name="connsiteY4" fmla="*/ 414706 h 504916"/>
                <a:gd name="connsiteX5" fmla="*/ 139374 w 186909"/>
                <a:gd name="connsiteY5" fmla="*/ 365501 h 504916"/>
                <a:gd name="connsiteX6" fmla="*/ 159876 w 186909"/>
                <a:gd name="connsiteY6" fmla="*/ 492615 h 504916"/>
                <a:gd name="connsiteX7" fmla="*/ 114771 w 186909"/>
                <a:gd name="connsiteY7" fmla="*/ 396254 h 504916"/>
                <a:gd name="connsiteX8" fmla="*/ 110671 w 186909"/>
                <a:gd name="connsiteY8" fmla="*/ 504916 h 504916"/>
                <a:gd name="connsiteX9" fmla="*/ 84018 w 186909"/>
                <a:gd name="connsiteY9" fmla="*/ 406505 h 504916"/>
                <a:gd name="connsiteX10" fmla="*/ 53265 w 186909"/>
                <a:gd name="connsiteY10" fmla="*/ 498766 h 504916"/>
                <a:gd name="connsiteX11" fmla="*/ 51214 w 186909"/>
                <a:gd name="connsiteY11" fmla="*/ 404455 h 504916"/>
                <a:gd name="connsiteX12" fmla="*/ 6110 w 186909"/>
                <a:gd name="connsiteY12" fmla="*/ 420856 h 504916"/>
                <a:gd name="connsiteX13" fmla="*/ 30712 w 186909"/>
                <a:gd name="connsiteY13" fmla="*/ 357300 h 504916"/>
                <a:gd name="connsiteX14" fmla="*/ 61466 w 186909"/>
                <a:gd name="connsiteY14" fmla="*/ 306044 h 504916"/>
                <a:gd name="connsiteX15" fmla="*/ 55316 w 186909"/>
                <a:gd name="connsiteY15" fmla="*/ 53866 h 504916"/>
                <a:gd name="connsiteX0" fmla="*/ 49504 w 181097"/>
                <a:gd name="connsiteY0" fmla="*/ 53866 h 504916"/>
                <a:gd name="connsiteX1" fmla="*/ 104859 w 181097"/>
                <a:gd name="connsiteY1" fmla="*/ 561 h 504916"/>
                <a:gd name="connsiteX2" fmla="*/ 162265 w 181097"/>
                <a:gd name="connsiteY2" fmla="*/ 43615 h 504916"/>
                <a:gd name="connsiteX3" fmla="*/ 147914 w 181097"/>
                <a:gd name="connsiteY3" fmla="*/ 273241 h 504916"/>
                <a:gd name="connsiteX4" fmla="*/ 178667 w 181097"/>
                <a:gd name="connsiteY4" fmla="*/ 414706 h 504916"/>
                <a:gd name="connsiteX5" fmla="*/ 133562 w 181097"/>
                <a:gd name="connsiteY5" fmla="*/ 365501 h 504916"/>
                <a:gd name="connsiteX6" fmla="*/ 154064 w 181097"/>
                <a:gd name="connsiteY6" fmla="*/ 492615 h 504916"/>
                <a:gd name="connsiteX7" fmla="*/ 108959 w 181097"/>
                <a:gd name="connsiteY7" fmla="*/ 396254 h 504916"/>
                <a:gd name="connsiteX8" fmla="*/ 104859 w 181097"/>
                <a:gd name="connsiteY8" fmla="*/ 504916 h 504916"/>
                <a:gd name="connsiteX9" fmla="*/ 78206 w 181097"/>
                <a:gd name="connsiteY9" fmla="*/ 406505 h 504916"/>
                <a:gd name="connsiteX10" fmla="*/ 47453 w 181097"/>
                <a:gd name="connsiteY10" fmla="*/ 498766 h 504916"/>
                <a:gd name="connsiteX11" fmla="*/ 41301 w 181097"/>
                <a:gd name="connsiteY11" fmla="*/ 400354 h 504916"/>
                <a:gd name="connsiteX12" fmla="*/ 298 w 181097"/>
                <a:gd name="connsiteY12" fmla="*/ 420856 h 504916"/>
                <a:gd name="connsiteX13" fmla="*/ 24900 w 181097"/>
                <a:gd name="connsiteY13" fmla="*/ 357300 h 504916"/>
                <a:gd name="connsiteX14" fmla="*/ 55654 w 181097"/>
                <a:gd name="connsiteY14" fmla="*/ 306044 h 504916"/>
                <a:gd name="connsiteX15" fmla="*/ 49504 w 181097"/>
                <a:gd name="connsiteY15" fmla="*/ 53866 h 504916"/>
                <a:gd name="connsiteX0" fmla="*/ 52664 w 184257"/>
                <a:gd name="connsiteY0" fmla="*/ 53866 h 504916"/>
                <a:gd name="connsiteX1" fmla="*/ 108019 w 184257"/>
                <a:gd name="connsiteY1" fmla="*/ 561 h 504916"/>
                <a:gd name="connsiteX2" fmla="*/ 165425 w 184257"/>
                <a:gd name="connsiteY2" fmla="*/ 43615 h 504916"/>
                <a:gd name="connsiteX3" fmla="*/ 151074 w 184257"/>
                <a:gd name="connsiteY3" fmla="*/ 273241 h 504916"/>
                <a:gd name="connsiteX4" fmla="*/ 181827 w 184257"/>
                <a:gd name="connsiteY4" fmla="*/ 414706 h 504916"/>
                <a:gd name="connsiteX5" fmla="*/ 136722 w 184257"/>
                <a:gd name="connsiteY5" fmla="*/ 365501 h 504916"/>
                <a:gd name="connsiteX6" fmla="*/ 157224 w 184257"/>
                <a:gd name="connsiteY6" fmla="*/ 492615 h 504916"/>
                <a:gd name="connsiteX7" fmla="*/ 112119 w 184257"/>
                <a:gd name="connsiteY7" fmla="*/ 396254 h 504916"/>
                <a:gd name="connsiteX8" fmla="*/ 108019 w 184257"/>
                <a:gd name="connsiteY8" fmla="*/ 504916 h 504916"/>
                <a:gd name="connsiteX9" fmla="*/ 81366 w 184257"/>
                <a:gd name="connsiteY9" fmla="*/ 406505 h 504916"/>
                <a:gd name="connsiteX10" fmla="*/ 50613 w 184257"/>
                <a:gd name="connsiteY10" fmla="*/ 498766 h 504916"/>
                <a:gd name="connsiteX11" fmla="*/ 44461 w 184257"/>
                <a:gd name="connsiteY11" fmla="*/ 400354 h 504916"/>
                <a:gd name="connsiteX12" fmla="*/ 3458 w 184257"/>
                <a:gd name="connsiteY12" fmla="*/ 420856 h 504916"/>
                <a:gd name="connsiteX13" fmla="*/ 28060 w 184257"/>
                <a:gd name="connsiteY13" fmla="*/ 357300 h 504916"/>
                <a:gd name="connsiteX14" fmla="*/ 58814 w 184257"/>
                <a:gd name="connsiteY14" fmla="*/ 306044 h 504916"/>
                <a:gd name="connsiteX15" fmla="*/ 52664 w 184257"/>
                <a:gd name="connsiteY15" fmla="*/ 53866 h 504916"/>
                <a:gd name="connsiteX0" fmla="*/ 52664 w 181873"/>
                <a:gd name="connsiteY0" fmla="*/ 53866 h 504916"/>
                <a:gd name="connsiteX1" fmla="*/ 108019 w 181873"/>
                <a:gd name="connsiteY1" fmla="*/ 561 h 504916"/>
                <a:gd name="connsiteX2" fmla="*/ 165425 w 181873"/>
                <a:gd name="connsiteY2" fmla="*/ 43615 h 504916"/>
                <a:gd name="connsiteX3" fmla="*/ 151074 w 181873"/>
                <a:gd name="connsiteY3" fmla="*/ 273241 h 504916"/>
                <a:gd name="connsiteX4" fmla="*/ 181827 w 181873"/>
                <a:gd name="connsiteY4" fmla="*/ 414706 h 504916"/>
                <a:gd name="connsiteX5" fmla="*/ 142873 w 181873"/>
                <a:gd name="connsiteY5" fmla="*/ 377802 h 504916"/>
                <a:gd name="connsiteX6" fmla="*/ 157224 w 181873"/>
                <a:gd name="connsiteY6" fmla="*/ 492615 h 504916"/>
                <a:gd name="connsiteX7" fmla="*/ 112119 w 181873"/>
                <a:gd name="connsiteY7" fmla="*/ 396254 h 504916"/>
                <a:gd name="connsiteX8" fmla="*/ 108019 w 181873"/>
                <a:gd name="connsiteY8" fmla="*/ 504916 h 504916"/>
                <a:gd name="connsiteX9" fmla="*/ 81366 w 181873"/>
                <a:gd name="connsiteY9" fmla="*/ 406505 h 504916"/>
                <a:gd name="connsiteX10" fmla="*/ 50613 w 181873"/>
                <a:gd name="connsiteY10" fmla="*/ 498766 h 504916"/>
                <a:gd name="connsiteX11" fmla="*/ 44461 w 181873"/>
                <a:gd name="connsiteY11" fmla="*/ 400354 h 504916"/>
                <a:gd name="connsiteX12" fmla="*/ 3458 w 181873"/>
                <a:gd name="connsiteY12" fmla="*/ 420856 h 504916"/>
                <a:gd name="connsiteX13" fmla="*/ 28060 w 181873"/>
                <a:gd name="connsiteY13" fmla="*/ 357300 h 504916"/>
                <a:gd name="connsiteX14" fmla="*/ 58814 w 181873"/>
                <a:gd name="connsiteY14" fmla="*/ 306044 h 504916"/>
                <a:gd name="connsiteX15" fmla="*/ 52664 w 181873"/>
                <a:gd name="connsiteY15" fmla="*/ 53866 h 504916"/>
                <a:gd name="connsiteX0" fmla="*/ 52664 w 181839"/>
                <a:gd name="connsiteY0" fmla="*/ 53866 h 504916"/>
                <a:gd name="connsiteX1" fmla="*/ 108019 w 181839"/>
                <a:gd name="connsiteY1" fmla="*/ 561 h 504916"/>
                <a:gd name="connsiteX2" fmla="*/ 165425 w 181839"/>
                <a:gd name="connsiteY2" fmla="*/ 43615 h 504916"/>
                <a:gd name="connsiteX3" fmla="*/ 151074 w 181839"/>
                <a:gd name="connsiteY3" fmla="*/ 273241 h 504916"/>
                <a:gd name="connsiteX4" fmla="*/ 181827 w 181839"/>
                <a:gd name="connsiteY4" fmla="*/ 414706 h 504916"/>
                <a:gd name="connsiteX5" fmla="*/ 146973 w 181839"/>
                <a:gd name="connsiteY5" fmla="*/ 386003 h 504916"/>
                <a:gd name="connsiteX6" fmla="*/ 157224 w 181839"/>
                <a:gd name="connsiteY6" fmla="*/ 492615 h 504916"/>
                <a:gd name="connsiteX7" fmla="*/ 112119 w 181839"/>
                <a:gd name="connsiteY7" fmla="*/ 396254 h 504916"/>
                <a:gd name="connsiteX8" fmla="*/ 108019 w 181839"/>
                <a:gd name="connsiteY8" fmla="*/ 504916 h 504916"/>
                <a:gd name="connsiteX9" fmla="*/ 81366 w 181839"/>
                <a:gd name="connsiteY9" fmla="*/ 406505 h 504916"/>
                <a:gd name="connsiteX10" fmla="*/ 50613 w 181839"/>
                <a:gd name="connsiteY10" fmla="*/ 498766 h 504916"/>
                <a:gd name="connsiteX11" fmla="*/ 44461 w 181839"/>
                <a:gd name="connsiteY11" fmla="*/ 400354 h 504916"/>
                <a:gd name="connsiteX12" fmla="*/ 3458 w 181839"/>
                <a:gd name="connsiteY12" fmla="*/ 420856 h 504916"/>
                <a:gd name="connsiteX13" fmla="*/ 28060 w 181839"/>
                <a:gd name="connsiteY13" fmla="*/ 357300 h 504916"/>
                <a:gd name="connsiteX14" fmla="*/ 58814 w 181839"/>
                <a:gd name="connsiteY14" fmla="*/ 306044 h 504916"/>
                <a:gd name="connsiteX15" fmla="*/ 52664 w 181839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270875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9467 h 510517"/>
                <a:gd name="connsiteX1" fmla="*/ 100203 w 183758"/>
                <a:gd name="connsiteY1" fmla="*/ 301 h 510517"/>
                <a:gd name="connsiteX2" fmla="*/ 165425 w 183758"/>
                <a:gd name="connsiteY2" fmla="*/ 49216 h 510517"/>
                <a:gd name="connsiteX3" fmla="*/ 151074 w 183758"/>
                <a:gd name="connsiteY3" fmla="*/ 278842 h 510517"/>
                <a:gd name="connsiteX4" fmla="*/ 181827 w 183758"/>
                <a:gd name="connsiteY4" fmla="*/ 420307 h 510517"/>
                <a:gd name="connsiteX5" fmla="*/ 146973 w 183758"/>
                <a:gd name="connsiteY5" fmla="*/ 391604 h 510517"/>
                <a:gd name="connsiteX6" fmla="*/ 157224 w 183758"/>
                <a:gd name="connsiteY6" fmla="*/ 498216 h 510517"/>
                <a:gd name="connsiteX7" fmla="*/ 112119 w 183758"/>
                <a:gd name="connsiteY7" fmla="*/ 401855 h 510517"/>
                <a:gd name="connsiteX8" fmla="*/ 108019 w 183758"/>
                <a:gd name="connsiteY8" fmla="*/ 510517 h 510517"/>
                <a:gd name="connsiteX9" fmla="*/ 81366 w 183758"/>
                <a:gd name="connsiteY9" fmla="*/ 412106 h 510517"/>
                <a:gd name="connsiteX10" fmla="*/ 50613 w 183758"/>
                <a:gd name="connsiteY10" fmla="*/ 504367 h 510517"/>
                <a:gd name="connsiteX11" fmla="*/ 44461 w 183758"/>
                <a:gd name="connsiteY11" fmla="*/ 405955 h 510517"/>
                <a:gd name="connsiteX12" fmla="*/ 3458 w 183758"/>
                <a:gd name="connsiteY12" fmla="*/ 426457 h 510517"/>
                <a:gd name="connsiteX13" fmla="*/ 28060 w 183758"/>
                <a:gd name="connsiteY13" fmla="*/ 362901 h 510517"/>
                <a:gd name="connsiteX14" fmla="*/ 56860 w 183758"/>
                <a:gd name="connsiteY14" fmla="*/ 233491 h 510517"/>
                <a:gd name="connsiteX15" fmla="*/ 52664 w 183758"/>
                <a:gd name="connsiteY15" fmla="*/ 59467 h 510517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85"/>
                <a:gd name="connsiteX1" fmla="*/ 100203 w 183622"/>
                <a:gd name="connsiteY1" fmla="*/ 555 h 510785"/>
                <a:gd name="connsiteX2" fmla="*/ 165425 w 183622"/>
                <a:gd name="connsiteY2" fmla="*/ 49470 h 510785"/>
                <a:gd name="connsiteX3" fmla="*/ 151074 w 183622"/>
                <a:gd name="connsiteY3" fmla="*/ 310357 h 510785"/>
                <a:gd name="connsiteX4" fmla="*/ 181827 w 183622"/>
                <a:gd name="connsiteY4" fmla="*/ 420561 h 510785"/>
                <a:gd name="connsiteX5" fmla="*/ 146973 w 183622"/>
                <a:gd name="connsiteY5" fmla="*/ 391858 h 510785"/>
                <a:gd name="connsiteX6" fmla="*/ 157224 w 183622"/>
                <a:gd name="connsiteY6" fmla="*/ 498470 h 510785"/>
                <a:gd name="connsiteX7" fmla="*/ 112119 w 183622"/>
                <a:gd name="connsiteY7" fmla="*/ 402109 h 510785"/>
                <a:gd name="connsiteX8" fmla="*/ 108019 w 183622"/>
                <a:gd name="connsiteY8" fmla="*/ 510771 h 510785"/>
                <a:gd name="connsiteX9" fmla="*/ 77459 w 183622"/>
                <a:gd name="connsiteY9" fmla="*/ 410406 h 510785"/>
                <a:gd name="connsiteX10" fmla="*/ 50613 w 183622"/>
                <a:gd name="connsiteY10" fmla="*/ 504621 h 510785"/>
                <a:gd name="connsiteX11" fmla="*/ 44461 w 183622"/>
                <a:gd name="connsiteY11" fmla="*/ 406209 h 510785"/>
                <a:gd name="connsiteX12" fmla="*/ 3458 w 183622"/>
                <a:gd name="connsiteY12" fmla="*/ 426711 h 510785"/>
                <a:gd name="connsiteX13" fmla="*/ 28060 w 183622"/>
                <a:gd name="connsiteY13" fmla="*/ 363155 h 510785"/>
                <a:gd name="connsiteX14" fmla="*/ 56860 w 183622"/>
                <a:gd name="connsiteY14" fmla="*/ 233745 h 510785"/>
                <a:gd name="connsiteX15" fmla="*/ 52664 w 183622"/>
                <a:gd name="connsiteY15" fmla="*/ 59721 h 510785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94408 h 545501"/>
                <a:gd name="connsiteX1" fmla="*/ 102157 w 183622"/>
                <a:gd name="connsiteY1" fmla="*/ 73 h 545501"/>
                <a:gd name="connsiteX2" fmla="*/ 165425 w 183622"/>
                <a:gd name="connsiteY2" fmla="*/ 84157 h 545501"/>
                <a:gd name="connsiteX3" fmla="*/ 151074 w 183622"/>
                <a:gd name="connsiteY3" fmla="*/ 345044 h 545501"/>
                <a:gd name="connsiteX4" fmla="*/ 181827 w 183622"/>
                <a:gd name="connsiteY4" fmla="*/ 455248 h 545501"/>
                <a:gd name="connsiteX5" fmla="*/ 146973 w 183622"/>
                <a:gd name="connsiteY5" fmla="*/ 426545 h 545501"/>
                <a:gd name="connsiteX6" fmla="*/ 157224 w 183622"/>
                <a:gd name="connsiteY6" fmla="*/ 533157 h 545501"/>
                <a:gd name="connsiteX7" fmla="*/ 112119 w 183622"/>
                <a:gd name="connsiteY7" fmla="*/ 436796 h 545501"/>
                <a:gd name="connsiteX8" fmla="*/ 108019 w 183622"/>
                <a:gd name="connsiteY8" fmla="*/ 545458 h 545501"/>
                <a:gd name="connsiteX9" fmla="*/ 77459 w 183622"/>
                <a:gd name="connsiteY9" fmla="*/ 445093 h 545501"/>
                <a:gd name="connsiteX10" fmla="*/ 50613 w 183622"/>
                <a:gd name="connsiteY10" fmla="*/ 539308 h 545501"/>
                <a:gd name="connsiteX11" fmla="*/ 44461 w 183622"/>
                <a:gd name="connsiteY11" fmla="*/ 440896 h 545501"/>
                <a:gd name="connsiteX12" fmla="*/ 3458 w 183622"/>
                <a:gd name="connsiteY12" fmla="*/ 461398 h 545501"/>
                <a:gd name="connsiteX13" fmla="*/ 28060 w 183622"/>
                <a:gd name="connsiteY13" fmla="*/ 397842 h 545501"/>
                <a:gd name="connsiteX14" fmla="*/ 56860 w 183622"/>
                <a:gd name="connsiteY14" fmla="*/ 268432 h 545501"/>
                <a:gd name="connsiteX15" fmla="*/ 52664 w 183622"/>
                <a:gd name="connsiteY15" fmla="*/ 94408 h 545501"/>
                <a:gd name="connsiteX0" fmla="*/ 52664 w 183622"/>
                <a:gd name="connsiteY0" fmla="*/ 99119 h 550212"/>
                <a:gd name="connsiteX1" fmla="*/ 102157 w 183622"/>
                <a:gd name="connsiteY1" fmla="*/ 4784 h 550212"/>
                <a:gd name="connsiteX2" fmla="*/ 165425 w 183622"/>
                <a:gd name="connsiteY2" fmla="*/ 49791 h 550212"/>
                <a:gd name="connsiteX3" fmla="*/ 151074 w 183622"/>
                <a:gd name="connsiteY3" fmla="*/ 349755 h 550212"/>
                <a:gd name="connsiteX4" fmla="*/ 181827 w 183622"/>
                <a:gd name="connsiteY4" fmla="*/ 459959 h 550212"/>
                <a:gd name="connsiteX5" fmla="*/ 146973 w 183622"/>
                <a:gd name="connsiteY5" fmla="*/ 431256 h 550212"/>
                <a:gd name="connsiteX6" fmla="*/ 157224 w 183622"/>
                <a:gd name="connsiteY6" fmla="*/ 537868 h 550212"/>
                <a:gd name="connsiteX7" fmla="*/ 112119 w 183622"/>
                <a:gd name="connsiteY7" fmla="*/ 441507 h 550212"/>
                <a:gd name="connsiteX8" fmla="*/ 108019 w 183622"/>
                <a:gd name="connsiteY8" fmla="*/ 550169 h 550212"/>
                <a:gd name="connsiteX9" fmla="*/ 77459 w 183622"/>
                <a:gd name="connsiteY9" fmla="*/ 449804 h 550212"/>
                <a:gd name="connsiteX10" fmla="*/ 50613 w 183622"/>
                <a:gd name="connsiteY10" fmla="*/ 544019 h 550212"/>
                <a:gd name="connsiteX11" fmla="*/ 44461 w 183622"/>
                <a:gd name="connsiteY11" fmla="*/ 445607 h 550212"/>
                <a:gd name="connsiteX12" fmla="*/ 3458 w 183622"/>
                <a:gd name="connsiteY12" fmla="*/ 466109 h 550212"/>
                <a:gd name="connsiteX13" fmla="*/ 28060 w 183622"/>
                <a:gd name="connsiteY13" fmla="*/ 402553 h 550212"/>
                <a:gd name="connsiteX14" fmla="*/ 56860 w 183622"/>
                <a:gd name="connsiteY14" fmla="*/ 273143 h 550212"/>
                <a:gd name="connsiteX15" fmla="*/ 52664 w 183622"/>
                <a:gd name="connsiteY15" fmla="*/ 99119 h 550212"/>
                <a:gd name="connsiteX0" fmla="*/ 52664 w 183622"/>
                <a:gd name="connsiteY0" fmla="*/ 52963 h 547041"/>
                <a:gd name="connsiteX1" fmla="*/ 102157 w 183622"/>
                <a:gd name="connsiteY1" fmla="*/ 1613 h 547041"/>
                <a:gd name="connsiteX2" fmla="*/ 165425 w 183622"/>
                <a:gd name="connsiteY2" fmla="*/ 46620 h 547041"/>
                <a:gd name="connsiteX3" fmla="*/ 151074 w 183622"/>
                <a:gd name="connsiteY3" fmla="*/ 346584 h 547041"/>
                <a:gd name="connsiteX4" fmla="*/ 181827 w 183622"/>
                <a:gd name="connsiteY4" fmla="*/ 456788 h 547041"/>
                <a:gd name="connsiteX5" fmla="*/ 146973 w 183622"/>
                <a:gd name="connsiteY5" fmla="*/ 428085 h 547041"/>
                <a:gd name="connsiteX6" fmla="*/ 157224 w 183622"/>
                <a:gd name="connsiteY6" fmla="*/ 534697 h 547041"/>
                <a:gd name="connsiteX7" fmla="*/ 112119 w 183622"/>
                <a:gd name="connsiteY7" fmla="*/ 438336 h 547041"/>
                <a:gd name="connsiteX8" fmla="*/ 108019 w 183622"/>
                <a:gd name="connsiteY8" fmla="*/ 546998 h 547041"/>
                <a:gd name="connsiteX9" fmla="*/ 77459 w 183622"/>
                <a:gd name="connsiteY9" fmla="*/ 446633 h 547041"/>
                <a:gd name="connsiteX10" fmla="*/ 50613 w 183622"/>
                <a:gd name="connsiteY10" fmla="*/ 540848 h 547041"/>
                <a:gd name="connsiteX11" fmla="*/ 44461 w 183622"/>
                <a:gd name="connsiteY11" fmla="*/ 442436 h 547041"/>
                <a:gd name="connsiteX12" fmla="*/ 3458 w 183622"/>
                <a:gd name="connsiteY12" fmla="*/ 462938 h 547041"/>
                <a:gd name="connsiteX13" fmla="*/ 28060 w 183622"/>
                <a:gd name="connsiteY13" fmla="*/ 399382 h 547041"/>
                <a:gd name="connsiteX14" fmla="*/ 56860 w 183622"/>
                <a:gd name="connsiteY14" fmla="*/ 269972 h 547041"/>
                <a:gd name="connsiteX15" fmla="*/ 52664 w 183622"/>
                <a:gd name="connsiteY15" fmla="*/ 52963 h 547041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3622" h="555612">
                  <a:moveTo>
                    <a:pt x="52664" y="61534"/>
                  </a:moveTo>
                  <a:cubicBezTo>
                    <a:pt x="59888" y="15179"/>
                    <a:pt x="81410" y="1472"/>
                    <a:pt x="100203" y="415"/>
                  </a:cubicBezTo>
                  <a:cubicBezTo>
                    <a:pt x="118996" y="-642"/>
                    <a:pt x="156947" y="-3932"/>
                    <a:pt x="165425" y="55191"/>
                  </a:cubicBezTo>
                  <a:cubicBezTo>
                    <a:pt x="173903" y="114314"/>
                    <a:pt x="148340" y="286794"/>
                    <a:pt x="151074" y="355155"/>
                  </a:cubicBezTo>
                  <a:cubicBezTo>
                    <a:pt x="153808" y="423516"/>
                    <a:pt x="192279" y="447868"/>
                    <a:pt x="181827" y="465359"/>
                  </a:cubicBezTo>
                  <a:cubicBezTo>
                    <a:pt x="171375" y="482850"/>
                    <a:pt x="151074" y="423671"/>
                    <a:pt x="146973" y="436656"/>
                  </a:cubicBezTo>
                  <a:cubicBezTo>
                    <a:pt x="142873" y="449641"/>
                    <a:pt x="171138" y="533553"/>
                    <a:pt x="157224" y="543268"/>
                  </a:cubicBezTo>
                  <a:cubicBezTo>
                    <a:pt x="143310" y="552983"/>
                    <a:pt x="120320" y="444857"/>
                    <a:pt x="112119" y="446907"/>
                  </a:cubicBezTo>
                  <a:cubicBezTo>
                    <a:pt x="103918" y="448957"/>
                    <a:pt x="123565" y="558094"/>
                    <a:pt x="108019" y="555569"/>
                  </a:cubicBezTo>
                  <a:cubicBezTo>
                    <a:pt x="92473" y="553044"/>
                    <a:pt x="87027" y="456229"/>
                    <a:pt x="77459" y="455204"/>
                  </a:cubicBezTo>
                  <a:cubicBezTo>
                    <a:pt x="67891" y="454179"/>
                    <a:pt x="67836" y="548164"/>
                    <a:pt x="50613" y="549419"/>
                  </a:cubicBezTo>
                  <a:cubicBezTo>
                    <a:pt x="33390" y="550674"/>
                    <a:pt x="52320" y="463992"/>
                    <a:pt x="44461" y="451007"/>
                  </a:cubicBezTo>
                  <a:cubicBezTo>
                    <a:pt x="36602" y="438022"/>
                    <a:pt x="16442" y="478685"/>
                    <a:pt x="3458" y="471509"/>
                  </a:cubicBezTo>
                  <a:cubicBezTo>
                    <a:pt x="-9526" y="464333"/>
                    <a:pt x="17467" y="429480"/>
                    <a:pt x="28060" y="407953"/>
                  </a:cubicBezTo>
                  <a:cubicBezTo>
                    <a:pt x="60144" y="359073"/>
                    <a:pt x="59236" y="343593"/>
                    <a:pt x="56860" y="278543"/>
                  </a:cubicBezTo>
                  <a:cubicBezTo>
                    <a:pt x="54484" y="213493"/>
                    <a:pt x="45440" y="107889"/>
                    <a:pt x="52664" y="61534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C4E65FC7-A014-4B2A-B93E-3157B30E4C84}"/>
                </a:ext>
              </a:extLst>
            </p:cNvPr>
            <p:cNvSpPr/>
            <p:nvPr/>
          </p:nvSpPr>
          <p:spPr>
            <a:xfrm rot="812774">
              <a:off x="5618034" y="3213538"/>
              <a:ext cx="226497" cy="384246"/>
            </a:xfrm>
            <a:custGeom>
              <a:avLst/>
              <a:gdLst>
                <a:gd name="connsiteX0" fmla="*/ 26048 w 207295"/>
                <a:gd name="connsiteY0" fmla="*/ 89400 h 310281"/>
                <a:gd name="connsiteX1" fmla="*/ 88597 w 207295"/>
                <a:gd name="connsiteY1" fmla="*/ 44 h 310281"/>
                <a:gd name="connsiteX2" fmla="*/ 171995 w 207295"/>
                <a:gd name="connsiteY2" fmla="*/ 80464 h 310281"/>
                <a:gd name="connsiteX3" fmla="*/ 204758 w 207295"/>
                <a:gd name="connsiteY3" fmla="*/ 274067 h 310281"/>
                <a:gd name="connsiteX4" fmla="*/ 109446 w 207295"/>
                <a:gd name="connsiteY4" fmla="*/ 294916 h 310281"/>
                <a:gd name="connsiteX5" fmla="*/ 5199 w 207295"/>
                <a:gd name="connsiteY5" fmla="*/ 294916 h 310281"/>
                <a:gd name="connsiteX6" fmla="*/ 26048 w 207295"/>
                <a:gd name="connsiteY6" fmla="*/ 89400 h 310281"/>
                <a:gd name="connsiteX0" fmla="*/ 25027 w 206625"/>
                <a:gd name="connsiteY0" fmla="*/ 89400 h 324978"/>
                <a:gd name="connsiteX1" fmla="*/ 87576 w 206625"/>
                <a:gd name="connsiteY1" fmla="*/ 44 h 324978"/>
                <a:gd name="connsiteX2" fmla="*/ 170974 w 206625"/>
                <a:gd name="connsiteY2" fmla="*/ 80464 h 324978"/>
                <a:gd name="connsiteX3" fmla="*/ 203737 w 206625"/>
                <a:gd name="connsiteY3" fmla="*/ 274067 h 324978"/>
                <a:gd name="connsiteX4" fmla="*/ 102468 w 206625"/>
                <a:gd name="connsiteY4" fmla="*/ 321723 h 324978"/>
                <a:gd name="connsiteX5" fmla="*/ 4178 w 206625"/>
                <a:gd name="connsiteY5" fmla="*/ 294916 h 324978"/>
                <a:gd name="connsiteX6" fmla="*/ 25027 w 206625"/>
                <a:gd name="connsiteY6" fmla="*/ 89400 h 324978"/>
                <a:gd name="connsiteX0" fmla="*/ 25027 w 215052"/>
                <a:gd name="connsiteY0" fmla="*/ 89406 h 325089"/>
                <a:gd name="connsiteX1" fmla="*/ 87576 w 215052"/>
                <a:gd name="connsiteY1" fmla="*/ 50 h 325089"/>
                <a:gd name="connsiteX2" fmla="*/ 170974 w 215052"/>
                <a:gd name="connsiteY2" fmla="*/ 80470 h 325089"/>
                <a:gd name="connsiteX3" fmla="*/ 212673 w 215052"/>
                <a:gd name="connsiteY3" fmla="*/ 300880 h 325089"/>
                <a:gd name="connsiteX4" fmla="*/ 102468 w 215052"/>
                <a:gd name="connsiteY4" fmla="*/ 321729 h 325089"/>
                <a:gd name="connsiteX5" fmla="*/ 4178 w 215052"/>
                <a:gd name="connsiteY5" fmla="*/ 294922 h 325089"/>
                <a:gd name="connsiteX6" fmla="*/ 25027 w 215052"/>
                <a:gd name="connsiteY6" fmla="*/ 89406 h 325089"/>
                <a:gd name="connsiteX0" fmla="*/ 33149 w 223174"/>
                <a:gd name="connsiteY0" fmla="*/ 89406 h 331862"/>
                <a:gd name="connsiteX1" fmla="*/ 95698 w 223174"/>
                <a:gd name="connsiteY1" fmla="*/ 50 h 331862"/>
                <a:gd name="connsiteX2" fmla="*/ 179096 w 223174"/>
                <a:gd name="connsiteY2" fmla="*/ 80470 h 331862"/>
                <a:gd name="connsiteX3" fmla="*/ 220795 w 223174"/>
                <a:gd name="connsiteY3" fmla="*/ 300880 h 331862"/>
                <a:gd name="connsiteX4" fmla="*/ 110590 w 223174"/>
                <a:gd name="connsiteY4" fmla="*/ 321729 h 331862"/>
                <a:gd name="connsiteX5" fmla="*/ 3365 w 223174"/>
                <a:gd name="connsiteY5" fmla="*/ 309814 h 331862"/>
                <a:gd name="connsiteX6" fmla="*/ 33149 w 223174"/>
                <a:gd name="connsiteY6" fmla="*/ 89406 h 331862"/>
                <a:gd name="connsiteX0" fmla="*/ 23550 w 225489"/>
                <a:gd name="connsiteY0" fmla="*/ 104561 h 331102"/>
                <a:gd name="connsiteX1" fmla="*/ 98013 w 225489"/>
                <a:gd name="connsiteY1" fmla="*/ 312 h 331102"/>
                <a:gd name="connsiteX2" fmla="*/ 181411 w 225489"/>
                <a:gd name="connsiteY2" fmla="*/ 80732 h 331102"/>
                <a:gd name="connsiteX3" fmla="*/ 223110 w 225489"/>
                <a:gd name="connsiteY3" fmla="*/ 301142 h 331102"/>
                <a:gd name="connsiteX4" fmla="*/ 112905 w 225489"/>
                <a:gd name="connsiteY4" fmla="*/ 321991 h 331102"/>
                <a:gd name="connsiteX5" fmla="*/ 5680 w 225489"/>
                <a:gd name="connsiteY5" fmla="*/ 310076 h 331102"/>
                <a:gd name="connsiteX6" fmla="*/ 23550 w 225489"/>
                <a:gd name="connsiteY6" fmla="*/ 104561 h 331102"/>
                <a:gd name="connsiteX0" fmla="*/ 23550 w 227742"/>
                <a:gd name="connsiteY0" fmla="*/ 104561 h 331102"/>
                <a:gd name="connsiteX1" fmla="*/ 98013 w 227742"/>
                <a:gd name="connsiteY1" fmla="*/ 312 h 331102"/>
                <a:gd name="connsiteX2" fmla="*/ 196304 w 227742"/>
                <a:gd name="connsiteY2" fmla="*/ 80732 h 331102"/>
                <a:gd name="connsiteX3" fmla="*/ 223110 w 227742"/>
                <a:gd name="connsiteY3" fmla="*/ 301142 h 331102"/>
                <a:gd name="connsiteX4" fmla="*/ 112905 w 227742"/>
                <a:gd name="connsiteY4" fmla="*/ 321991 h 331102"/>
                <a:gd name="connsiteX5" fmla="*/ 5680 w 227742"/>
                <a:gd name="connsiteY5" fmla="*/ 310076 h 331102"/>
                <a:gd name="connsiteX6" fmla="*/ 23550 w 227742"/>
                <a:gd name="connsiteY6" fmla="*/ 104561 h 331102"/>
                <a:gd name="connsiteX0" fmla="*/ 19305 w 229454"/>
                <a:gd name="connsiteY0" fmla="*/ 68648 h 333403"/>
                <a:gd name="connsiteX1" fmla="*/ 99725 w 229454"/>
                <a:gd name="connsiteY1" fmla="*/ 141 h 333403"/>
                <a:gd name="connsiteX2" fmla="*/ 198016 w 229454"/>
                <a:gd name="connsiteY2" fmla="*/ 80561 h 333403"/>
                <a:gd name="connsiteX3" fmla="*/ 224822 w 229454"/>
                <a:gd name="connsiteY3" fmla="*/ 300971 h 333403"/>
                <a:gd name="connsiteX4" fmla="*/ 114617 w 229454"/>
                <a:gd name="connsiteY4" fmla="*/ 321820 h 333403"/>
                <a:gd name="connsiteX5" fmla="*/ 7392 w 229454"/>
                <a:gd name="connsiteY5" fmla="*/ 309905 h 333403"/>
                <a:gd name="connsiteX6" fmla="*/ 19305 w 229454"/>
                <a:gd name="connsiteY6" fmla="*/ 68648 h 333403"/>
                <a:gd name="connsiteX0" fmla="*/ 19305 w 226896"/>
                <a:gd name="connsiteY0" fmla="*/ 68558 h 333313"/>
                <a:gd name="connsiteX1" fmla="*/ 99725 w 226896"/>
                <a:gd name="connsiteY1" fmla="*/ 51 h 333313"/>
                <a:gd name="connsiteX2" fmla="*/ 180145 w 226896"/>
                <a:gd name="connsiteY2" fmla="*/ 62599 h 333313"/>
                <a:gd name="connsiteX3" fmla="*/ 224822 w 226896"/>
                <a:gd name="connsiteY3" fmla="*/ 300881 h 333313"/>
                <a:gd name="connsiteX4" fmla="*/ 114617 w 226896"/>
                <a:gd name="connsiteY4" fmla="*/ 321730 h 333313"/>
                <a:gd name="connsiteX5" fmla="*/ 7392 w 226896"/>
                <a:gd name="connsiteY5" fmla="*/ 309815 h 333313"/>
                <a:gd name="connsiteX6" fmla="*/ 19305 w 226896"/>
                <a:gd name="connsiteY6" fmla="*/ 68558 h 333313"/>
                <a:gd name="connsiteX0" fmla="*/ 18790 w 226497"/>
                <a:gd name="connsiteY0" fmla="*/ 95334 h 360089"/>
                <a:gd name="connsiteX1" fmla="*/ 84318 w 226497"/>
                <a:gd name="connsiteY1" fmla="*/ 20 h 360089"/>
                <a:gd name="connsiteX2" fmla="*/ 179630 w 226497"/>
                <a:gd name="connsiteY2" fmla="*/ 89375 h 360089"/>
                <a:gd name="connsiteX3" fmla="*/ 224307 w 226497"/>
                <a:gd name="connsiteY3" fmla="*/ 327657 h 360089"/>
                <a:gd name="connsiteX4" fmla="*/ 114102 w 226497"/>
                <a:gd name="connsiteY4" fmla="*/ 348506 h 360089"/>
                <a:gd name="connsiteX5" fmla="*/ 6877 w 226497"/>
                <a:gd name="connsiteY5" fmla="*/ 336591 h 360089"/>
                <a:gd name="connsiteX6" fmla="*/ 18790 w 226497"/>
                <a:gd name="connsiteY6" fmla="*/ 95334 h 360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6497" h="360089">
                  <a:moveTo>
                    <a:pt x="18790" y="95334"/>
                  </a:moveTo>
                  <a:cubicBezTo>
                    <a:pt x="31697" y="39239"/>
                    <a:pt x="57511" y="1013"/>
                    <a:pt x="84318" y="20"/>
                  </a:cubicBezTo>
                  <a:cubicBezTo>
                    <a:pt x="111125" y="-973"/>
                    <a:pt x="156299" y="34769"/>
                    <a:pt x="179630" y="89375"/>
                  </a:cubicBezTo>
                  <a:cubicBezTo>
                    <a:pt x="202961" y="143981"/>
                    <a:pt x="235228" y="284469"/>
                    <a:pt x="224307" y="327657"/>
                  </a:cubicBezTo>
                  <a:cubicBezTo>
                    <a:pt x="213386" y="370845"/>
                    <a:pt x="147362" y="345031"/>
                    <a:pt x="114102" y="348506"/>
                  </a:cubicBezTo>
                  <a:cubicBezTo>
                    <a:pt x="80842" y="351981"/>
                    <a:pt x="22762" y="378786"/>
                    <a:pt x="6877" y="336591"/>
                  </a:cubicBezTo>
                  <a:cubicBezTo>
                    <a:pt x="-9008" y="294396"/>
                    <a:pt x="5883" y="151429"/>
                    <a:pt x="18790" y="95334"/>
                  </a:cubicBezTo>
                  <a:close/>
                </a:path>
              </a:pathLst>
            </a:custGeom>
            <a:solidFill>
              <a:srgbClr val="D6323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BC53B43A-99D4-4CAC-AEA2-C385CA75FBA6}"/>
                </a:ext>
              </a:extLst>
            </p:cNvPr>
            <p:cNvSpPr/>
            <p:nvPr/>
          </p:nvSpPr>
          <p:spPr>
            <a:xfrm>
              <a:off x="5798090" y="4782477"/>
              <a:ext cx="145269" cy="446633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  <a:gd name="connsiteX0" fmla="*/ 6496 w 140748"/>
                <a:gd name="connsiteY0" fmla="*/ 42636 h 364378"/>
                <a:gd name="connsiteX1" fmla="*/ 8067 w 140748"/>
                <a:gd name="connsiteY1" fmla="*/ 310013 h 364378"/>
                <a:gd name="connsiteX2" fmla="*/ 70905 w 140748"/>
                <a:gd name="connsiteY2" fmla="*/ 364185 h 364378"/>
                <a:gd name="connsiteX3" fmla="*/ 129409 w 140748"/>
                <a:gd name="connsiteY3" fmla="*/ 303514 h 364378"/>
                <a:gd name="connsiteX4" fmla="*/ 131576 w 140748"/>
                <a:gd name="connsiteY4" fmla="*/ 60829 h 364378"/>
                <a:gd name="connsiteX5" fmla="*/ 60071 w 140748"/>
                <a:gd name="connsiteY5" fmla="*/ 2324 h 364378"/>
                <a:gd name="connsiteX6" fmla="*/ 6496 w 140748"/>
                <a:gd name="connsiteY6" fmla="*/ 42636 h 364378"/>
                <a:gd name="connsiteX0" fmla="*/ 6496 w 136138"/>
                <a:gd name="connsiteY0" fmla="*/ 45571 h 367313"/>
                <a:gd name="connsiteX1" fmla="*/ 8067 w 136138"/>
                <a:gd name="connsiteY1" fmla="*/ 312948 h 367313"/>
                <a:gd name="connsiteX2" fmla="*/ 70905 w 136138"/>
                <a:gd name="connsiteY2" fmla="*/ 367120 h 367313"/>
                <a:gd name="connsiteX3" fmla="*/ 129409 w 136138"/>
                <a:gd name="connsiteY3" fmla="*/ 306449 h 367313"/>
                <a:gd name="connsiteX4" fmla="*/ 123956 w 136138"/>
                <a:gd name="connsiteY4" fmla="*/ 37094 h 367313"/>
                <a:gd name="connsiteX5" fmla="*/ 60071 w 136138"/>
                <a:gd name="connsiteY5" fmla="*/ 5259 h 367313"/>
                <a:gd name="connsiteX6" fmla="*/ 6496 w 136138"/>
                <a:gd name="connsiteY6" fmla="*/ 45571 h 367313"/>
                <a:gd name="connsiteX0" fmla="*/ 6991 w 136633"/>
                <a:gd name="connsiteY0" fmla="*/ 56469 h 378211"/>
                <a:gd name="connsiteX1" fmla="*/ 8562 w 136633"/>
                <a:gd name="connsiteY1" fmla="*/ 323846 h 378211"/>
                <a:gd name="connsiteX2" fmla="*/ 71400 w 136633"/>
                <a:gd name="connsiteY2" fmla="*/ 378018 h 378211"/>
                <a:gd name="connsiteX3" fmla="*/ 129904 w 136633"/>
                <a:gd name="connsiteY3" fmla="*/ 317347 h 378211"/>
                <a:gd name="connsiteX4" fmla="*/ 124451 w 136633"/>
                <a:gd name="connsiteY4" fmla="*/ 47992 h 378211"/>
                <a:gd name="connsiteX5" fmla="*/ 68186 w 136633"/>
                <a:gd name="connsiteY5" fmla="*/ 917 h 378211"/>
                <a:gd name="connsiteX6" fmla="*/ 6991 w 136633"/>
                <a:gd name="connsiteY6" fmla="*/ 56469 h 378211"/>
                <a:gd name="connsiteX0" fmla="*/ 3871 w 133513"/>
                <a:gd name="connsiteY0" fmla="*/ 56469 h 378103"/>
                <a:gd name="connsiteX1" fmla="*/ 13062 w 133513"/>
                <a:gd name="connsiteY1" fmla="*/ 321941 h 378103"/>
                <a:gd name="connsiteX2" fmla="*/ 68280 w 133513"/>
                <a:gd name="connsiteY2" fmla="*/ 378018 h 378103"/>
                <a:gd name="connsiteX3" fmla="*/ 126784 w 133513"/>
                <a:gd name="connsiteY3" fmla="*/ 317347 h 378103"/>
                <a:gd name="connsiteX4" fmla="*/ 121331 w 133513"/>
                <a:gd name="connsiteY4" fmla="*/ 47992 h 378103"/>
                <a:gd name="connsiteX5" fmla="*/ 65066 w 133513"/>
                <a:gd name="connsiteY5" fmla="*/ 917 h 378103"/>
                <a:gd name="connsiteX6" fmla="*/ 3871 w 133513"/>
                <a:gd name="connsiteY6" fmla="*/ 56469 h 378103"/>
                <a:gd name="connsiteX0" fmla="*/ 3871 w 130834"/>
                <a:gd name="connsiteY0" fmla="*/ 56469 h 378482"/>
                <a:gd name="connsiteX1" fmla="*/ 13062 w 130834"/>
                <a:gd name="connsiteY1" fmla="*/ 321941 h 378482"/>
                <a:gd name="connsiteX2" fmla="*/ 68280 w 130834"/>
                <a:gd name="connsiteY2" fmla="*/ 378018 h 378482"/>
                <a:gd name="connsiteX3" fmla="*/ 121069 w 130834"/>
                <a:gd name="connsiteY3" fmla="*/ 307822 h 378482"/>
                <a:gd name="connsiteX4" fmla="*/ 121331 w 130834"/>
                <a:gd name="connsiteY4" fmla="*/ 47992 h 378482"/>
                <a:gd name="connsiteX5" fmla="*/ 65066 w 130834"/>
                <a:gd name="connsiteY5" fmla="*/ 917 h 378482"/>
                <a:gd name="connsiteX6" fmla="*/ 3871 w 130834"/>
                <a:gd name="connsiteY6" fmla="*/ 56469 h 378482"/>
                <a:gd name="connsiteX0" fmla="*/ 3747 w 130911"/>
                <a:gd name="connsiteY0" fmla="*/ 56469 h 374836"/>
                <a:gd name="connsiteX1" fmla="*/ 12938 w 130911"/>
                <a:gd name="connsiteY1" fmla="*/ 321941 h 374836"/>
                <a:gd name="connsiteX2" fmla="*/ 64346 w 130911"/>
                <a:gd name="connsiteY2" fmla="*/ 374208 h 374836"/>
                <a:gd name="connsiteX3" fmla="*/ 120945 w 130911"/>
                <a:gd name="connsiteY3" fmla="*/ 307822 h 374836"/>
                <a:gd name="connsiteX4" fmla="*/ 121207 w 130911"/>
                <a:gd name="connsiteY4" fmla="*/ 47992 h 374836"/>
                <a:gd name="connsiteX5" fmla="*/ 64942 w 130911"/>
                <a:gd name="connsiteY5" fmla="*/ 917 h 374836"/>
                <a:gd name="connsiteX6" fmla="*/ 3747 w 130911"/>
                <a:gd name="connsiteY6" fmla="*/ 56469 h 374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0911" h="374836">
                  <a:moveTo>
                    <a:pt x="3747" y="56469"/>
                  </a:moveTo>
                  <a:cubicBezTo>
                    <a:pt x="-4920" y="109973"/>
                    <a:pt x="2838" y="268985"/>
                    <a:pt x="12938" y="321941"/>
                  </a:cubicBezTo>
                  <a:cubicBezTo>
                    <a:pt x="23038" y="374897"/>
                    <a:pt x="46345" y="376561"/>
                    <a:pt x="64346" y="374208"/>
                  </a:cubicBezTo>
                  <a:cubicBezTo>
                    <a:pt x="82347" y="371855"/>
                    <a:pt x="111468" y="362191"/>
                    <a:pt x="120945" y="307822"/>
                  </a:cubicBezTo>
                  <a:cubicBezTo>
                    <a:pt x="130422" y="253453"/>
                    <a:pt x="137458" y="102524"/>
                    <a:pt x="121207" y="47992"/>
                  </a:cubicBezTo>
                  <a:cubicBezTo>
                    <a:pt x="104956" y="-6540"/>
                    <a:pt x="84519" y="-496"/>
                    <a:pt x="64942" y="917"/>
                  </a:cubicBezTo>
                  <a:cubicBezTo>
                    <a:pt x="45365" y="2330"/>
                    <a:pt x="12414" y="2965"/>
                    <a:pt x="3747" y="56469"/>
                  </a:cubicBezTo>
                  <a:close/>
                </a:path>
              </a:pathLst>
            </a:custGeom>
            <a:solidFill>
              <a:srgbClr val="D6323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BAABB538-0320-42FD-9B21-A09A572AA8E1}"/>
                </a:ext>
              </a:extLst>
            </p:cNvPr>
            <p:cNvSpPr/>
            <p:nvPr/>
          </p:nvSpPr>
          <p:spPr>
            <a:xfrm>
              <a:off x="5764915" y="4440410"/>
              <a:ext cx="186924" cy="432800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111" h="362079">
                  <a:moveTo>
                    <a:pt x="3429" y="49900"/>
                  </a:moveTo>
                  <a:cubicBezTo>
                    <a:pt x="-5238" y="101182"/>
                    <a:pt x="3790" y="255748"/>
                    <a:pt x="16430" y="307752"/>
                  </a:cubicBezTo>
                  <a:cubicBezTo>
                    <a:pt x="29070" y="359756"/>
                    <a:pt x="59044" y="363007"/>
                    <a:pt x="79268" y="361924"/>
                  </a:cubicBezTo>
                  <a:cubicBezTo>
                    <a:pt x="99492" y="360841"/>
                    <a:pt x="127660" y="351812"/>
                    <a:pt x="137772" y="301253"/>
                  </a:cubicBezTo>
                  <a:cubicBezTo>
                    <a:pt x="147884" y="250694"/>
                    <a:pt x="156190" y="113100"/>
                    <a:pt x="139939" y="58568"/>
                  </a:cubicBezTo>
                  <a:cubicBezTo>
                    <a:pt x="123688" y="4036"/>
                    <a:pt x="86852" y="-658"/>
                    <a:pt x="68434" y="63"/>
                  </a:cubicBezTo>
                  <a:cubicBezTo>
                    <a:pt x="50016" y="784"/>
                    <a:pt x="12096" y="-1382"/>
                    <a:pt x="3429" y="49900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1C2DCFE3-D0E6-4A9C-AE18-BDAA993BC5E5}"/>
                </a:ext>
              </a:extLst>
            </p:cNvPr>
            <p:cNvSpPr/>
            <p:nvPr/>
          </p:nvSpPr>
          <p:spPr>
            <a:xfrm>
              <a:off x="5671039" y="4085587"/>
              <a:ext cx="393406" cy="535863"/>
            </a:xfrm>
            <a:custGeom>
              <a:avLst/>
              <a:gdLst>
                <a:gd name="connsiteX0" fmla="*/ 11215 w 427713"/>
                <a:gd name="connsiteY0" fmla="*/ 118649 h 561918"/>
                <a:gd name="connsiteX1" fmla="*/ 27755 w 427713"/>
                <a:gd name="connsiteY1" fmla="*/ 364379 h 561918"/>
                <a:gd name="connsiteX2" fmla="*/ 32481 w 427713"/>
                <a:gd name="connsiteY2" fmla="*/ 522686 h 561918"/>
                <a:gd name="connsiteX3" fmla="*/ 190788 w 427713"/>
                <a:gd name="connsiteY3" fmla="*/ 543951 h 561918"/>
                <a:gd name="connsiteX4" fmla="*/ 405802 w 427713"/>
                <a:gd name="connsiteY4" fmla="*/ 543951 h 561918"/>
                <a:gd name="connsiteX5" fmla="*/ 417615 w 427713"/>
                <a:gd name="connsiteY5" fmla="*/ 312398 h 561918"/>
                <a:gd name="connsiteX6" fmla="*/ 410527 w 427713"/>
                <a:gd name="connsiteY6" fmla="*/ 76119 h 561918"/>
                <a:gd name="connsiteX7" fmla="*/ 216778 w 427713"/>
                <a:gd name="connsiteY7" fmla="*/ 509 h 561918"/>
                <a:gd name="connsiteX8" fmla="*/ 11215 w 427713"/>
                <a:gd name="connsiteY8" fmla="*/ 118649 h 561918"/>
                <a:gd name="connsiteX0" fmla="*/ 11560 w 425696"/>
                <a:gd name="connsiteY0" fmla="*/ 87530 h 561515"/>
                <a:gd name="connsiteX1" fmla="*/ 25738 w 425696"/>
                <a:gd name="connsiteY1" fmla="*/ 363976 h 561515"/>
                <a:gd name="connsiteX2" fmla="*/ 30464 w 425696"/>
                <a:gd name="connsiteY2" fmla="*/ 522283 h 561515"/>
                <a:gd name="connsiteX3" fmla="*/ 188771 w 425696"/>
                <a:gd name="connsiteY3" fmla="*/ 543548 h 561515"/>
                <a:gd name="connsiteX4" fmla="*/ 403785 w 425696"/>
                <a:gd name="connsiteY4" fmla="*/ 543548 h 561515"/>
                <a:gd name="connsiteX5" fmla="*/ 415598 w 425696"/>
                <a:gd name="connsiteY5" fmla="*/ 311995 h 561515"/>
                <a:gd name="connsiteX6" fmla="*/ 408510 w 425696"/>
                <a:gd name="connsiteY6" fmla="*/ 75716 h 561515"/>
                <a:gd name="connsiteX7" fmla="*/ 214761 w 425696"/>
                <a:gd name="connsiteY7" fmla="*/ 106 h 561515"/>
                <a:gd name="connsiteX8" fmla="*/ 11560 w 425696"/>
                <a:gd name="connsiteY8" fmla="*/ 87530 h 561515"/>
                <a:gd name="connsiteX0" fmla="*/ 10883 w 425019"/>
                <a:gd name="connsiteY0" fmla="*/ 85178 h 559163"/>
                <a:gd name="connsiteX1" fmla="*/ 25061 w 425019"/>
                <a:gd name="connsiteY1" fmla="*/ 361624 h 559163"/>
                <a:gd name="connsiteX2" fmla="*/ 29787 w 425019"/>
                <a:gd name="connsiteY2" fmla="*/ 519931 h 559163"/>
                <a:gd name="connsiteX3" fmla="*/ 188094 w 425019"/>
                <a:gd name="connsiteY3" fmla="*/ 541196 h 559163"/>
                <a:gd name="connsiteX4" fmla="*/ 403108 w 425019"/>
                <a:gd name="connsiteY4" fmla="*/ 541196 h 559163"/>
                <a:gd name="connsiteX5" fmla="*/ 414921 w 425019"/>
                <a:gd name="connsiteY5" fmla="*/ 309643 h 559163"/>
                <a:gd name="connsiteX6" fmla="*/ 407833 w 425019"/>
                <a:gd name="connsiteY6" fmla="*/ 73364 h 559163"/>
                <a:gd name="connsiteX7" fmla="*/ 204633 w 425019"/>
                <a:gd name="connsiteY7" fmla="*/ 116 h 559163"/>
                <a:gd name="connsiteX8" fmla="*/ 10883 w 425019"/>
                <a:gd name="connsiteY8" fmla="*/ 85178 h 559163"/>
                <a:gd name="connsiteX0" fmla="*/ 10883 w 431603"/>
                <a:gd name="connsiteY0" fmla="*/ 85178 h 559163"/>
                <a:gd name="connsiteX1" fmla="*/ 25061 w 431603"/>
                <a:gd name="connsiteY1" fmla="*/ 361624 h 559163"/>
                <a:gd name="connsiteX2" fmla="*/ 29787 w 431603"/>
                <a:gd name="connsiteY2" fmla="*/ 519931 h 559163"/>
                <a:gd name="connsiteX3" fmla="*/ 188094 w 431603"/>
                <a:gd name="connsiteY3" fmla="*/ 541196 h 559163"/>
                <a:gd name="connsiteX4" fmla="*/ 403108 w 431603"/>
                <a:gd name="connsiteY4" fmla="*/ 541196 h 559163"/>
                <a:gd name="connsiteX5" fmla="*/ 429098 w 431603"/>
                <a:gd name="connsiteY5" fmla="*/ 309643 h 559163"/>
                <a:gd name="connsiteX6" fmla="*/ 407833 w 431603"/>
                <a:gd name="connsiteY6" fmla="*/ 73364 h 559163"/>
                <a:gd name="connsiteX7" fmla="*/ 204633 w 431603"/>
                <a:gd name="connsiteY7" fmla="*/ 116 h 559163"/>
                <a:gd name="connsiteX8" fmla="*/ 10883 w 431603"/>
                <a:gd name="connsiteY8" fmla="*/ 85178 h 559163"/>
                <a:gd name="connsiteX0" fmla="*/ 16874 w 437594"/>
                <a:gd name="connsiteY0" fmla="*/ 85178 h 559163"/>
                <a:gd name="connsiteX1" fmla="*/ 12150 w 437594"/>
                <a:gd name="connsiteY1" fmla="*/ 361624 h 559163"/>
                <a:gd name="connsiteX2" fmla="*/ 35778 w 437594"/>
                <a:gd name="connsiteY2" fmla="*/ 519931 h 559163"/>
                <a:gd name="connsiteX3" fmla="*/ 194085 w 437594"/>
                <a:gd name="connsiteY3" fmla="*/ 541196 h 559163"/>
                <a:gd name="connsiteX4" fmla="*/ 409099 w 437594"/>
                <a:gd name="connsiteY4" fmla="*/ 541196 h 559163"/>
                <a:gd name="connsiteX5" fmla="*/ 435089 w 437594"/>
                <a:gd name="connsiteY5" fmla="*/ 309643 h 559163"/>
                <a:gd name="connsiteX6" fmla="*/ 413824 w 437594"/>
                <a:gd name="connsiteY6" fmla="*/ 73364 h 559163"/>
                <a:gd name="connsiteX7" fmla="*/ 210624 w 437594"/>
                <a:gd name="connsiteY7" fmla="*/ 116 h 559163"/>
                <a:gd name="connsiteX8" fmla="*/ 16874 w 437594"/>
                <a:gd name="connsiteY8" fmla="*/ 85178 h 559163"/>
                <a:gd name="connsiteX0" fmla="*/ 16874 w 437594"/>
                <a:gd name="connsiteY0" fmla="*/ 85178 h 563991"/>
                <a:gd name="connsiteX1" fmla="*/ 12150 w 437594"/>
                <a:gd name="connsiteY1" fmla="*/ 361624 h 563991"/>
                <a:gd name="connsiteX2" fmla="*/ 35778 w 437594"/>
                <a:gd name="connsiteY2" fmla="*/ 519931 h 563991"/>
                <a:gd name="connsiteX3" fmla="*/ 205899 w 437594"/>
                <a:gd name="connsiteY3" fmla="*/ 553010 h 563991"/>
                <a:gd name="connsiteX4" fmla="*/ 409099 w 437594"/>
                <a:gd name="connsiteY4" fmla="*/ 541196 h 563991"/>
                <a:gd name="connsiteX5" fmla="*/ 435089 w 437594"/>
                <a:gd name="connsiteY5" fmla="*/ 309643 h 563991"/>
                <a:gd name="connsiteX6" fmla="*/ 413824 w 437594"/>
                <a:gd name="connsiteY6" fmla="*/ 73364 h 563991"/>
                <a:gd name="connsiteX7" fmla="*/ 210624 w 437594"/>
                <a:gd name="connsiteY7" fmla="*/ 116 h 563991"/>
                <a:gd name="connsiteX8" fmla="*/ 16874 w 437594"/>
                <a:gd name="connsiteY8" fmla="*/ 85178 h 563991"/>
                <a:gd name="connsiteX0" fmla="*/ 16874 w 437594"/>
                <a:gd name="connsiteY0" fmla="*/ 85178 h 554236"/>
                <a:gd name="connsiteX1" fmla="*/ 12150 w 437594"/>
                <a:gd name="connsiteY1" fmla="*/ 361624 h 554236"/>
                <a:gd name="connsiteX2" fmla="*/ 35778 w 437594"/>
                <a:gd name="connsiteY2" fmla="*/ 519931 h 554236"/>
                <a:gd name="connsiteX3" fmla="*/ 205899 w 437594"/>
                <a:gd name="connsiteY3" fmla="*/ 553010 h 554236"/>
                <a:gd name="connsiteX4" fmla="*/ 409099 w 437594"/>
                <a:gd name="connsiteY4" fmla="*/ 522294 h 554236"/>
                <a:gd name="connsiteX5" fmla="*/ 435089 w 437594"/>
                <a:gd name="connsiteY5" fmla="*/ 309643 h 554236"/>
                <a:gd name="connsiteX6" fmla="*/ 413824 w 437594"/>
                <a:gd name="connsiteY6" fmla="*/ 73364 h 554236"/>
                <a:gd name="connsiteX7" fmla="*/ 210624 w 437594"/>
                <a:gd name="connsiteY7" fmla="*/ 116 h 554236"/>
                <a:gd name="connsiteX8" fmla="*/ 16874 w 437594"/>
                <a:gd name="connsiteY8" fmla="*/ 85178 h 554236"/>
                <a:gd name="connsiteX0" fmla="*/ 16874 w 437594"/>
                <a:gd name="connsiteY0" fmla="*/ 85178 h 558187"/>
                <a:gd name="connsiteX1" fmla="*/ 12150 w 437594"/>
                <a:gd name="connsiteY1" fmla="*/ 361624 h 558187"/>
                <a:gd name="connsiteX2" fmla="*/ 35778 w 437594"/>
                <a:gd name="connsiteY2" fmla="*/ 519931 h 558187"/>
                <a:gd name="connsiteX3" fmla="*/ 215350 w 437594"/>
                <a:gd name="connsiteY3" fmla="*/ 557736 h 558187"/>
                <a:gd name="connsiteX4" fmla="*/ 409099 w 437594"/>
                <a:gd name="connsiteY4" fmla="*/ 522294 h 558187"/>
                <a:gd name="connsiteX5" fmla="*/ 435089 w 437594"/>
                <a:gd name="connsiteY5" fmla="*/ 309643 h 558187"/>
                <a:gd name="connsiteX6" fmla="*/ 413824 w 437594"/>
                <a:gd name="connsiteY6" fmla="*/ 73364 h 558187"/>
                <a:gd name="connsiteX7" fmla="*/ 210624 w 437594"/>
                <a:gd name="connsiteY7" fmla="*/ 116 h 558187"/>
                <a:gd name="connsiteX8" fmla="*/ 16874 w 437594"/>
                <a:gd name="connsiteY8" fmla="*/ 85178 h 558187"/>
                <a:gd name="connsiteX0" fmla="*/ 20067 w 440787"/>
                <a:gd name="connsiteY0" fmla="*/ 85178 h 558187"/>
                <a:gd name="connsiteX1" fmla="*/ 8255 w 440787"/>
                <a:gd name="connsiteY1" fmla="*/ 361624 h 558187"/>
                <a:gd name="connsiteX2" fmla="*/ 38971 w 440787"/>
                <a:gd name="connsiteY2" fmla="*/ 519931 h 558187"/>
                <a:gd name="connsiteX3" fmla="*/ 218543 w 440787"/>
                <a:gd name="connsiteY3" fmla="*/ 557736 h 558187"/>
                <a:gd name="connsiteX4" fmla="*/ 412292 w 440787"/>
                <a:gd name="connsiteY4" fmla="*/ 522294 h 558187"/>
                <a:gd name="connsiteX5" fmla="*/ 438282 w 440787"/>
                <a:gd name="connsiteY5" fmla="*/ 309643 h 558187"/>
                <a:gd name="connsiteX6" fmla="*/ 417017 w 440787"/>
                <a:gd name="connsiteY6" fmla="*/ 73364 h 558187"/>
                <a:gd name="connsiteX7" fmla="*/ 213817 w 440787"/>
                <a:gd name="connsiteY7" fmla="*/ 116 h 558187"/>
                <a:gd name="connsiteX8" fmla="*/ 20067 w 440787"/>
                <a:gd name="connsiteY8" fmla="*/ 85178 h 558187"/>
                <a:gd name="connsiteX0" fmla="*/ 20067 w 442342"/>
                <a:gd name="connsiteY0" fmla="*/ 85178 h 558345"/>
                <a:gd name="connsiteX1" fmla="*/ 8255 w 442342"/>
                <a:gd name="connsiteY1" fmla="*/ 361624 h 558345"/>
                <a:gd name="connsiteX2" fmla="*/ 38971 w 442342"/>
                <a:gd name="connsiteY2" fmla="*/ 519931 h 558345"/>
                <a:gd name="connsiteX3" fmla="*/ 218543 w 442342"/>
                <a:gd name="connsiteY3" fmla="*/ 557736 h 558345"/>
                <a:gd name="connsiteX4" fmla="*/ 412292 w 442342"/>
                <a:gd name="connsiteY4" fmla="*/ 522294 h 558345"/>
                <a:gd name="connsiteX5" fmla="*/ 440644 w 442342"/>
                <a:gd name="connsiteY5" fmla="*/ 302555 h 558345"/>
                <a:gd name="connsiteX6" fmla="*/ 417017 w 442342"/>
                <a:gd name="connsiteY6" fmla="*/ 73364 h 558345"/>
                <a:gd name="connsiteX7" fmla="*/ 213817 w 442342"/>
                <a:gd name="connsiteY7" fmla="*/ 116 h 558345"/>
                <a:gd name="connsiteX8" fmla="*/ 20067 w 442342"/>
                <a:gd name="connsiteY8" fmla="*/ 85178 h 558345"/>
                <a:gd name="connsiteX0" fmla="*/ 21288 w 443563"/>
                <a:gd name="connsiteY0" fmla="*/ 85178 h 558345"/>
                <a:gd name="connsiteX1" fmla="*/ 7113 w 443563"/>
                <a:gd name="connsiteY1" fmla="*/ 356898 h 558345"/>
                <a:gd name="connsiteX2" fmla="*/ 40192 w 443563"/>
                <a:gd name="connsiteY2" fmla="*/ 519931 h 558345"/>
                <a:gd name="connsiteX3" fmla="*/ 219764 w 443563"/>
                <a:gd name="connsiteY3" fmla="*/ 557736 h 558345"/>
                <a:gd name="connsiteX4" fmla="*/ 413513 w 443563"/>
                <a:gd name="connsiteY4" fmla="*/ 522294 h 558345"/>
                <a:gd name="connsiteX5" fmla="*/ 441865 w 443563"/>
                <a:gd name="connsiteY5" fmla="*/ 302555 h 558345"/>
                <a:gd name="connsiteX6" fmla="*/ 418238 w 443563"/>
                <a:gd name="connsiteY6" fmla="*/ 73364 h 558345"/>
                <a:gd name="connsiteX7" fmla="*/ 215038 w 443563"/>
                <a:gd name="connsiteY7" fmla="*/ 116 h 558345"/>
                <a:gd name="connsiteX8" fmla="*/ 21288 w 443563"/>
                <a:gd name="connsiteY8" fmla="*/ 85178 h 558345"/>
                <a:gd name="connsiteX0" fmla="*/ 45611 w 437169"/>
                <a:gd name="connsiteY0" fmla="*/ 66265 h 558335"/>
                <a:gd name="connsiteX1" fmla="*/ 719 w 437169"/>
                <a:gd name="connsiteY1" fmla="*/ 356888 h 558335"/>
                <a:gd name="connsiteX2" fmla="*/ 33798 w 437169"/>
                <a:gd name="connsiteY2" fmla="*/ 519921 h 558335"/>
                <a:gd name="connsiteX3" fmla="*/ 213370 w 437169"/>
                <a:gd name="connsiteY3" fmla="*/ 557726 h 558335"/>
                <a:gd name="connsiteX4" fmla="*/ 407119 w 437169"/>
                <a:gd name="connsiteY4" fmla="*/ 522284 h 558335"/>
                <a:gd name="connsiteX5" fmla="*/ 435471 w 437169"/>
                <a:gd name="connsiteY5" fmla="*/ 302545 h 558335"/>
                <a:gd name="connsiteX6" fmla="*/ 411844 w 437169"/>
                <a:gd name="connsiteY6" fmla="*/ 73354 h 558335"/>
                <a:gd name="connsiteX7" fmla="*/ 208644 w 437169"/>
                <a:gd name="connsiteY7" fmla="*/ 106 h 558335"/>
                <a:gd name="connsiteX8" fmla="*/ 45611 w 437169"/>
                <a:gd name="connsiteY8" fmla="*/ 66265 h 558335"/>
                <a:gd name="connsiteX0" fmla="*/ 37761 w 429319"/>
                <a:gd name="connsiteY0" fmla="*/ 66214 h 558284"/>
                <a:gd name="connsiteX1" fmla="*/ 2320 w 429319"/>
                <a:gd name="connsiteY1" fmla="*/ 297767 h 558284"/>
                <a:gd name="connsiteX2" fmla="*/ 25948 w 429319"/>
                <a:gd name="connsiteY2" fmla="*/ 519870 h 558284"/>
                <a:gd name="connsiteX3" fmla="*/ 205520 w 429319"/>
                <a:gd name="connsiteY3" fmla="*/ 557675 h 558284"/>
                <a:gd name="connsiteX4" fmla="*/ 399269 w 429319"/>
                <a:gd name="connsiteY4" fmla="*/ 522233 h 558284"/>
                <a:gd name="connsiteX5" fmla="*/ 427621 w 429319"/>
                <a:gd name="connsiteY5" fmla="*/ 302494 h 558284"/>
                <a:gd name="connsiteX6" fmla="*/ 403994 w 429319"/>
                <a:gd name="connsiteY6" fmla="*/ 73303 h 558284"/>
                <a:gd name="connsiteX7" fmla="*/ 200794 w 429319"/>
                <a:gd name="connsiteY7" fmla="*/ 55 h 558284"/>
                <a:gd name="connsiteX8" fmla="*/ 37761 w 429319"/>
                <a:gd name="connsiteY8" fmla="*/ 66214 h 558284"/>
                <a:gd name="connsiteX0" fmla="*/ 36275 w 427833"/>
                <a:gd name="connsiteY0" fmla="*/ 66214 h 558958"/>
                <a:gd name="connsiteX1" fmla="*/ 834 w 427833"/>
                <a:gd name="connsiteY1" fmla="*/ 297767 h 558958"/>
                <a:gd name="connsiteX2" fmla="*/ 29188 w 427833"/>
                <a:gd name="connsiteY2" fmla="*/ 510418 h 558958"/>
                <a:gd name="connsiteX3" fmla="*/ 204034 w 427833"/>
                <a:gd name="connsiteY3" fmla="*/ 557675 h 558958"/>
                <a:gd name="connsiteX4" fmla="*/ 397783 w 427833"/>
                <a:gd name="connsiteY4" fmla="*/ 522233 h 558958"/>
                <a:gd name="connsiteX5" fmla="*/ 426135 w 427833"/>
                <a:gd name="connsiteY5" fmla="*/ 302494 h 558958"/>
                <a:gd name="connsiteX6" fmla="*/ 402508 w 427833"/>
                <a:gd name="connsiteY6" fmla="*/ 73303 h 558958"/>
                <a:gd name="connsiteX7" fmla="*/ 199308 w 427833"/>
                <a:gd name="connsiteY7" fmla="*/ 55 h 558958"/>
                <a:gd name="connsiteX8" fmla="*/ 36275 w 427833"/>
                <a:gd name="connsiteY8" fmla="*/ 66214 h 558958"/>
                <a:gd name="connsiteX0" fmla="*/ 36275 w 428528"/>
                <a:gd name="connsiteY0" fmla="*/ 66214 h 558440"/>
                <a:gd name="connsiteX1" fmla="*/ 834 w 428528"/>
                <a:gd name="connsiteY1" fmla="*/ 297767 h 558440"/>
                <a:gd name="connsiteX2" fmla="*/ 29188 w 428528"/>
                <a:gd name="connsiteY2" fmla="*/ 510418 h 558440"/>
                <a:gd name="connsiteX3" fmla="*/ 204034 w 428528"/>
                <a:gd name="connsiteY3" fmla="*/ 557675 h 558440"/>
                <a:gd name="connsiteX4" fmla="*/ 388332 w 428528"/>
                <a:gd name="connsiteY4" fmla="*/ 519870 h 558440"/>
                <a:gd name="connsiteX5" fmla="*/ 426135 w 428528"/>
                <a:gd name="connsiteY5" fmla="*/ 302494 h 558440"/>
                <a:gd name="connsiteX6" fmla="*/ 402508 w 428528"/>
                <a:gd name="connsiteY6" fmla="*/ 73303 h 558440"/>
                <a:gd name="connsiteX7" fmla="*/ 199308 w 428528"/>
                <a:gd name="connsiteY7" fmla="*/ 55 h 558440"/>
                <a:gd name="connsiteX8" fmla="*/ 36275 w 428528"/>
                <a:gd name="connsiteY8" fmla="*/ 66214 h 558440"/>
                <a:gd name="connsiteX0" fmla="*/ 37760 w 430013"/>
                <a:gd name="connsiteY0" fmla="*/ 66214 h 557901"/>
                <a:gd name="connsiteX1" fmla="*/ 2319 w 430013"/>
                <a:gd name="connsiteY1" fmla="*/ 297767 h 557901"/>
                <a:gd name="connsiteX2" fmla="*/ 25948 w 430013"/>
                <a:gd name="connsiteY2" fmla="*/ 519869 h 557901"/>
                <a:gd name="connsiteX3" fmla="*/ 205519 w 430013"/>
                <a:gd name="connsiteY3" fmla="*/ 557675 h 557901"/>
                <a:gd name="connsiteX4" fmla="*/ 389817 w 430013"/>
                <a:gd name="connsiteY4" fmla="*/ 519870 h 557901"/>
                <a:gd name="connsiteX5" fmla="*/ 427620 w 430013"/>
                <a:gd name="connsiteY5" fmla="*/ 302494 h 557901"/>
                <a:gd name="connsiteX6" fmla="*/ 403993 w 430013"/>
                <a:gd name="connsiteY6" fmla="*/ 73303 h 557901"/>
                <a:gd name="connsiteX7" fmla="*/ 200793 w 430013"/>
                <a:gd name="connsiteY7" fmla="*/ 55 h 557901"/>
                <a:gd name="connsiteX8" fmla="*/ 37760 w 430013"/>
                <a:gd name="connsiteY8" fmla="*/ 66214 h 557901"/>
                <a:gd name="connsiteX0" fmla="*/ 40684 w 432937"/>
                <a:gd name="connsiteY0" fmla="*/ 66214 h 557831"/>
                <a:gd name="connsiteX1" fmla="*/ 5243 w 432937"/>
                <a:gd name="connsiteY1" fmla="*/ 297767 h 557831"/>
                <a:gd name="connsiteX2" fmla="*/ 28872 w 432937"/>
                <a:gd name="connsiteY2" fmla="*/ 519869 h 557831"/>
                <a:gd name="connsiteX3" fmla="*/ 208443 w 432937"/>
                <a:gd name="connsiteY3" fmla="*/ 557675 h 557831"/>
                <a:gd name="connsiteX4" fmla="*/ 392741 w 432937"/>
                <a:gd name="connsiteY4" fmla="*/ 519870 h 557831"/>
                <a:gd name="connsiteX5" fmla="*/ 430544 w 432937"/>
                <a:gd name="connsiteY5" fmla="*/ 302494 h 557831"/>
                <a:gd name="connsiteX6" fmla="*/ 406917 w 432937"/>
                <a:gd name="connsiteY6" fmla="*/ 73303 h 557831"/>
                <a:gd name="connsiteX7" fmla="*/ 203717 w 432937"/>
                <a:gd name="connsiteY7" fmla="*/ 55 h 557831"/>
                <a:gd name="connsiteX8" fmla="*/ 40684 w 432937"/>
                <a:gd name="connsiteY8" fmla="*/ 66214 h 557831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6557 w 428810"/>
                <a:gd name="connsiteY0" fmla="*/ 66214 h 531376"/>
                <a:gd name="connsiteX1" fmla="*/ 1116 w 428810"/>
                <a:gd name="connsiteY1" fmla="*/ 297767 h 531376"/>
                <a:gd name="connsiteX2" fmla="*/ 27108 w 428810"/>
                <a:gd name="connsiteY2" fmla="*/ 510418 h 531376"/>
                <a:gd name="connsiteX3" fmla="*/ 192502 w 428810"/>
                <a:gd name="connsiteY3" fmla="*/ 524596 h 531376"/>
                <a:gd name="connsiteX4" fmla="*/ 388614 w 428810"/>
                <a:gd name="connsiteY4" fmla="*/ 519870 h 531376"/>
                <a:gd name="connsiteX5" fmla="*/ 426417 w 428810"/>
                <a:gd name="connsiteY5" fmla="*/ 302494 h 531376"/>
                <a:gd name="connsiteX6" fmla="*/ 402790 w 428810"/>
                <a:gd name="connsiteY6" fmla="*/ 73303 h 531376"/>
                <a:gd name="connsiteX7" fmla="*/ 199590 w 428810"/>
                <a:gd name="connsiteY7" fmla="*/ 55 h 531376"/>
                <a:gd name="connsiteX8" fmla="*/ 36557 w 428810"/>
                <a:gd name="connsiteY8" fmla="*/ 66214 h 531376"/>
                <a:gd name="connsiteX0" fmla="*/ 36557 w 422272"/>
                <a:gd name="connsiteY0" fmla="*/ 66214 h 538568"/>
                <a:gd name="connsiteX1" fmla="*/ 1116 w 422272"/>
                <a:gd name="connsiteY1" fmla="*/ 297767 h 538568"/>
                <a:gd name="connsiteX2" fmla="*/ 27108 w 422272"/>
                <a:gd name="connsiteY2" fmla="*/ 510418 h 538568"/>
                <a:gd name="connsiteX3" fmla="*/ 192502 w 422272"/>
                <a:gd name="connsiteY3" fmla="*/ 524596 h 538568"/>
                <a:gd name="connsiteX4" fmla="*/ 388614 w 422272"/>
                <a:gd name="connsiteY4" fmla="*/ 519870 h 538568"/>
                <a:gd name="connsiteX5" fmla="*/ 414603 w 422272"/>
                <a:gd name="connsiteY5" fmla="*/ 295406 h 538568"/>
                <a:gd name="connsiteX6" fmla="*/ 402790 w 422272"/>
                <a:gd name="connsiteY6" fmla="*/ 73303 h 538568"/>
                <a:gd name="connsiteX7" fmla="*/ 199590 w 422272"/>
                <a:gd name="connsiteY7" fmla="*/ 55 h 538568"/>
                <a:gd name="connsiteX8" fmla="*/ 36557 w 422272"/>
                <a:gd name="connsiteY8" fmla="*/ 66214 h 538568"/>
                <a:gd name="connsiteX0" fmla="*/ 36557 w 416127"/>
                <a:gd name="connsiteY0" fmla="*/ 66159 h 538513"/>
                <a:gd name="connsiteX1" fmla="*/ 1116 w 416127"/>
                <a:gd name="connsiteY1" fmla="*/ 297712 h 538513"/>
                <a:gd name="connsiteX2" fmla="*/ 27108 w 416127"/>
                <a:gd name="connsiteY2" fmla="*/ 510363 h 538513"/>
                <a:gd name="connsiteX3" fmla="*/ 192502 w 416127"/>
                <a:gd name="connsiteY3" fmla="*/ 524541 h 538513"/>
                <a:gd name="connsiteX4" fmla="*/ 388614 w 416127"/>
                <a:gd name="connsiteY4" fmla="*/ 519815 h 538513"/>
                <a:gd name="connsiteX5" fmla="*/ 414603 w 416127"/>
                <a:gd name="connsiteY5" fmla="*/ 295351 h 538513"/>
                <a:gd name="connsiteX6" fmla="*/ 390976 w 416127"/>
                <a:gd name="connsiteY6" fmla="*/ 66160 h 538513"/>
                <a:gd name="connsiteX7" fmla="*/ 199590 w 416127"/>
                <a:gd name="connsiteY7" fmla="*/ 0 h 538513"/>
                <a:gd name="connsiteX8" fmla="*/ 36557 w 416127"/>
                <a:gd name="connsiteY8" fmla="*/ 66159 h 538513"/>
                <a:gd name="connsiteX0" fmla="*/ 36557 w 416962"/>
                <a:gd name="connsiteY0" fmla="*/ 66159 h 533540"/>
                <a:gd name="connsiteX1" fmla="*/ 1116 w 416962"/>
                <a:gd name="connsiteY1" fmla="*/ 297712 h 533540"/>
                <a:gd name="connsiteX2" fmla="*/ 27108 w 416962"/>
                <a:gd name="connsiteY2" fmla="*/ 510363 h 533540"/>
                <a:gd name="connsiteX3" fmla="*/ 192502 w 416962"/>
                <a:gd name="connsiteY3" fmla="*/ 524541 h 533540"/>
                <a:gd name="connsiteX4" fmla="*/ 390977 w 416962"/>
                <a:gd name="connsiteY4" fmla="*/ 512727 h 533540"/>
                <a:gd name="connsiteX5" fmla="*/ 414603 w 416962"/>
                <a:gd name="connsiteY5" fmla="*/ 295351 h 533540"/>
                <a:gd name="connsiteX6" fmla="*/ 390976 w 416962"/>
                <a:gd name="connsiteY6" fmla="*/ 66160 h 533540"/>
                <a:gd name="connsiteX7" fmla="*/ 199590 w 416962"/>
                <a:gd name="connsiteY7" fmla="*/ 0 h 533540"/>
                <a:gd name="connsiteX8" fmla="*/ 36557 w 416962"/>
                <a:gd name="connsiteY8" fmla="*/ 66159 h 533540"/>
                <a:gd name="connsiteX0" fmla="*/ 36557 w 415953"/>
                <a:gd name="connsiteY0" fmla="*/ 66159 h 531703"/>
                <a:gd name="connsiteX1" fmla="*/ 1116 w 415953"/>
                <a:gd name="connsiteY1" fmla="*/ 297712 h 531703"/>
                <a:gd name="connsiteX2" fmla="*/ 27108 w 415953"/>
                <a:gd name="connsiteY2" fmla="*/ 510363 h 531703"/>
                <a:gd name="connsiteX3" fmla="*/ 192502 w 415953"/>
                <a:gd name="connsiteY3" fmla="*/ 524541 h 531703"/>
                <a:gd name="connsiteX4" fmla="*/ 390977 w 415953"/>
                <a:gd name="connsiteY4" fmla="*/ 512727 h 531703"/>
                <a:gd name="connsiteX5" fmla="*/ 414603 w 415953"/>
                <a:gd name="connsiteY5" fmla="*/ 295351 h 531703"/>
                <a:gd name="connsiteX6" fmla="*/ 390976 w 415953"/>
                <a:gd name="connsiteY6" fmla="*/ 66160 h 531703"/>
                <a:gd name="connsiteX7" fmla="*/ 199590 w 415953"/>
                <a:gd name="connsiteY7" fmla="*/ 0 h 531703"/>
                <a:gd name="connsiteX8" fmla="*/ 36557 w 415953"/>
                <a:gd name="connsiteY8" fmla="*/ 66159 h 531703"/>
                <a:gd name="connsiteX0" fmla="*/ 38202 w 417598"/>
                <a:gd name="connsiteY0" fmla="*/ 66159 h 527065"/>
                <a:gd name="connsiteX1" fmla="*/ 2761 w 417598"/>
                <a:gd name="connsiteY1" fmla="*/ 297712 h 527065"/>
                <a:gd name="connsiteX2" fmla="*/ 28753 w 417598"/>
                <a:gd name="connsiteY2" fmla="*/ 510363 h 527065"/>
                <a:gd name="connsiteX3" fmla="*/ 194147 w 417598"/>
                <a:gd name="connsiteY3" fmla="*/ 524541 h 527065"/>
                <a:gd name="connsiteX4" fmla="*/ 392622 w 417598"/>
                <a:gd name="connsiteY4" fmla="*/ 512727 h 527065"/>
                <a:gd name="connsiteX5" fmla="*/ 416248 w 417598"/>
                <a:gd name="connsiteY5" fmla="*/ 295351 h 527065"/>
                <a:gd name="connsiteX6" fmla="*/ 392621 w 417598"/>
                <a:gd name="connsiteY6" fmla="*/ 66160 h 527065"/>
                <a:gd name="connsiteX7" fmla="*/ 201235 w 417598"/>
                <a:gd name="connsiteY7" fmla="*/ 0 h 527065"/>
                <a:gd name="connsiteX8" fmla="*/ 38202 w 417598"/>
                <a:gd name="connsiteY8" fmla="*/ 66159 h 527065"/>
                <a:gd name="connsiteX0" fmla="*/ 36212 w 415608"/>
                <a:gd name="connsiteY0" fmla="*/ 66159 h 527065"/>
                <a:gd name="connsiteX1" fmla="*/ 771 w 415608"/>
                <a:gd name="connsiteY1" fmla="*/ 297712 h 527065"/>
                <a:gd name="connsiteX2" fmla="*/ 55116 w 415608"/>
                <a:gd name="connsiteY2" fmla="*/ 510363 h 527065"/>
                <a:gd name="connsiteX3" fmla="*/ 192157 w 415608"/>
                <a:gd name="connsiteY3" fmla="*/ 524541 h 527065"/>
                <a:gd name="connsiteX4" fmla="*/ 390632 w 415608"/>
                <a:gd name="connsiteY4" fmla="*/ 512727 h 527065"/>
                <a:gd name="connsiteX5" fmla="*/ 414258 w 415608"/>
                <a:gd name="connsiteY5" fmla="*/ 295351 h 527065"/>
                <a:gd name="connsiteX6" fmla="*/ 390631 w 415608"/>
                <a:gd name="connsiteY6" fmla="*/ 66160 h 527065"/>
                <a:gd name="connsiteX7" fmla="*/ 199245 w 415608"/>
                <a:gd name="connsiteY7" fmla="*/ 0 h 527065"/>
                <a:gd name="connsiteX8" fmla="*/ 36212 w 415608"/>
                <a:gd name="connsiteY8" fmla="*/ 66159 h 527065"/>
                <a:gd name="connsiteX0" fmla="*/ 15687 w 395083"/>
                <a:gd name="connsiteY0" fmla="*/ 66159 h 531379"/>
                <a:gd name="connsiteX1" fmla="*/ 8600 w 395083"/>
                <a:gd name="connsiteY1" fmla="*/ 302438 h 531379"/>
                <a:gd name="connsiteX2" fmla="*/ 34591 w 395083"/>
                <a:gd name="connsiteY2" fmla="*/ 510363 h 531379"/>
                <a:gd name="connsiteX3" fmla="*/ 171632 w 395083"/>
                <a:gd name="connsiteY3" fmla="*/ 524541 h 531379"/>
                <a:gd name="connsiteX4" fmla="*/ 370107 w 395083"/>
                <a:gd name="connsiteY4" fmla="*/ 512727 h 531379"/>
                <a:gd name="connsiteX5" fmla="*/ 393733 w 395083"/>
                <a:gd name="connsiteY5" fmla="*/ 295351 h 531379"/>
                <a:gd name="connsiteX6" fmla="*/ 370106 w 395083"/>
                <a:gd name="connsiteY6" fmla="*/ 66160 h 531379"/>
                <a:gd name="connsiteX7" fmla="*/ 178720 w 395083"/>
                <a:gd name="connsiteY7" fmla="*/ 0 h 531379"/>
                <a:gd name="connsiteX8" fmla="*/ 15687 w 395083"/>
                <a:gd name="connsiteY8" fmla="*/ 66159 h 531379"/>
                <a:gd name="connsiteX0" fmla="*/ 16810 w 396206"/>
                <a:gd name="connsiteY0" fmla="*/ 66159 h 532029"/>
                <a:gd name="connsiteX1" fmla="*/ 7361 w 396206"/>
                <a:gd name="connsiteY1" fmla="*/ 292987 h 532029"/>
                <a:gd name="connsiteX2" fmla="*/ 35714 w 396206"/>
                <a:gd name="connsiteY2" fmla="*/ 510363 h 532029"/>
                <a:gd name="connsiteX3" fmla="*/ 172755 w 396206"/>
                <a:gd name="connsiteY3" fmla="*/ 524541 h 532029"/>
                <a:gd name="connsiteX4" fmla="*/ 371230 w 396206"/>
                <a:gd name="connsiteY4" fmla="*/ 512727 h 532029"/>
                <a:gd name="connsiteX5" fmla="*/ 394856 w 396206"/>
                <a:gd name="connsiteY5" fmla="*/ 295351 h 532029"/>
                <a:gd name="connsiteX6" fmla="*/ 371229 w 396206"/>
                <a:gd name="connsiteY6" fmla="*/ 66160 h 532029"/>
                <a:gd name="connsiteX7" fmla="*/ 179843 w 396206"/>
                <a:gd name="connsiteY7" fmla="*/ 0 h 532029"/>
                <a:gd name="connsiteX8" fmla="*/ 16810 w 396206"/>
                <a:gd name="connsiteY8" fmla="*/ 66159 h 532029"/>
                <a:gd name="connsiteX0" fmla="*/ 17622 w 397018"/>
                <a:gd name="connsiteY0" fmla="*/ 66159 h 532029"/>
                <a:gd name="connsiteX1" fmla="*/ 8173 w 397018"/>
                <a:gd name="connsiteY1" fmla="*/ 292987 h 532029"/>
                <a:gd name="connsiteX2" fmla="*/ 36526 w 397018"/>
                <a:gd name="connsiteY2" fmla="*/ 510363 h 532029"/>
                <a:gd name="connsiteX3" fmla="*/ 173567 w 397018"/>
                <a:gd name="connsiteY3" fmla="*/ 524541 h 532029"/>
                <a:gd name="connsiteX4" fmla="*/ 372042 w 397018"/>
                <a:gd name="connsiteY4" fmla="*/ 512727 h 532029"/>
                <a:gd name="connsiteX5" fmla="*/ 395668 w 397018"/>
                <a:gd name="connsiteY5" fmla="*/ 295351 h 532029"/>
                <a:gd name="connsiteX6" fmla="*/ 372041 w 397018"/>
                <a:gd name="connsiteY6" fmla="*/ 66160 h 532029"/>
                <a:gd name="connsiteX7" fmla="*/ 180655 w 397018"/>
                <a:gd name="connsiteY7" fmla="*/ 0 h 532029"/>
                <a:gd name="connsiteX8" fmla="*/ 17622 w 397018"/>
                <a:gd name="connsiteY8" fmla="*/ 66159 h 532029"/>
                <a:gd name="connsiteX0" fmla="*/ 16811 w 396207"/>
                <a:gd name="connsiteY0" fmla="*/ 66159 h 529127"/>
                <a:gd name="connsiteX1" fmla="*/ 7362 w 396207"/>
                <a:gd name="connsiteY1" fmla="*/ 292987 h 529127"/>
                <a:gd name="connsiteX2" fmla="*/ 35715 w 396207"/>
                <a:gd name="connsiteY2" fmla="*/ 505637 h 529127"/>
                <a:gd name="connsiteX3" fmla="*/ 172756 w 396207"/>
                <a:gd name="connsiteY3" fmla="*/ 524541 h 529127"/>
                <a:gd name="connsiteX4" fmla="*/ 371231 w 396207"/>
                <a:gd name="connsiteY4" fmla="*/ 512727 h 529127"/>
                <a:gd name="connsiteX5" fmla="*/ 394857 w 396207"/>
                <a:gd name="connsiteY5" fmla="*/ 295351 h 529127"/>
                <a:gd name="connsiteX6" fmla="*/ 371230 w 396207"/>
                <a:gd name="connsiteY6" fmla="*/ 66160 h 529127"/>
                <a:gd name="connsiteX7" fmla="*/ 179844 w 396207"/>
                <a:gd name="connsiteY7" fmla="*/ 0 h 529127"/>
                <a:gd name="connsiteX8" fmla="*/ 16811 w 396207"/>
                <a:gd name="connsiteY8" fmla="*/ 66159 h 529127"/>
                <a:gd name="connsiteX0" fmla="*/ 16811 w 397772"/>
                <a:gd name="connsiteY0" fmla="*/ 66159 h 528841"/>
                <a:gd name="connsiteX1" fmla="*/ 7362 w 397772"/>
                <a:gd name="connsiteY1" fmla="*/ 292987 h 528841"/>
                <a:gd name="connsiteX2" fmla="*/ 35715 w 397772"/>
                <a:gd name="connsiteY2" fmla="*/ 505637 h 528841"/>
                <a:gd name="connsiteX3" fmla="*/ 172756 w 397772"/>
                <a:gd name="connsiteY3" fmla="*/ 524541 h 528841"/>
                <a:gd name="connsiteX4" fmla="*/ 349966 w 397772"/>
                <a:gd name="connsiteY4" fmla="*/ 517453 h 528841"/>
                <a:gd name="connsiteX5" fmla="*/ 394857 w 397772"/>
                <a:gd name="connsiteY5" fmla="*/ 295351 h 528841"/>
                <a:gd name="connsiteX6" fmla="*/ 371230 w 397772"/>
                <a:gd name="connsiteY6" fmla="*/ 66160 h 528841"/>
                <a:gd name="connsiteX7" fmla="*/ 179844 w 397772"/>
                <a:gd name="connsiteY7" fmla="*/ 0 h 528841"/>
                <a:gd name="connsiteX8" fmla="*/ 16811 w 397772"/>
                <a:gd name="connsiteY8" fmla="*/ 66159 h 528841"/>
                <a:gd name="connsiteX0" fmla="*/ 16811 w 386281"/>
                <a:gd name="connsiteY0" fmla="*/ 66159 h 536037"/>
                <a:gd name="connsiteX1" fmla="*/ 7362 w 386281"/>
                <a:gd name="connsiteY1" fmla="*/ 292987 h 536037"/>
                <a:gd name="connsiteX2" fmla="*/ 35715 w 386281"/>
                <a:gd name="connsiteY2" fmla="*/ 505637 h 536037"/>
                <a:gd name="connsiteX3" fmla="*/ 172756 w 386281"/>
                <a:gd name="connsiteY3" fmla="*/ 524541 h 536037"/>
                <a:gd name="connsiteX4" fmla="*/ 349966 w 386281"/>
                <a:gd name="connsiteY4" fmla="*/ 517453 h 536037"/>
                <a:gd name="connsiteX5" fmla="*/ 368866 w 386281"/>
                <a:gd name="connsiteY5" fmla="*/ 292988 h 536037"/>
                <a:gd name="connsiteX6" fmla="*/ 371230 w 386281"/>
                <a:gd name="connsiteY6" fmla="*/ 66160 h 536037"/>
                <a:gd name="connsiteX7" fmla="*/ 179844 w 386281"/>
                <a:gd name="connsiteY7" fmla="*/ 0 h 536037"/>
                <a:gd name="connsiteX8" fmla="*/ 16811 w 386281"/>
                <a:gd name="connsiteY8" fmla="*/ 66159 h 536037"/>
                <a:gd name="connsiteX0" fmla="*/ 16811 w 390120"/>
                <a:gd name="connsiteY0" fmla="*/ 66159 h 535863"/>
                <a:gd name="connsiteX1" fmla="*/ 7362 w 390120"/>
                <a:gd name="connsiteY1" fmla="*/ 292987 h 535863"/>
                <a:gd name="connsiteX2" fmla="*/ 35715 w 390120"/>
                <a:gd name="connsiteY2" fmla="*/ 505637 h 535863"/>
                <a:gd name="connsiteX3" fmla="*/ 172756 w 390120"/>
                <a:gd name="connsiteY3" fmla="*/ 524541 h 535863"/>
                <a:gd name="connsiteX4" fmla="*/ 349966 w 390120"/>
                <a:gd name="connsiteY4" fmla="*/ 517453 h 535863"/>
                <a:gd name="connsiteX5" fmla="*/ 380680 w 390120"/>
                <a:gd name="connsiteY5" fmla="*/ 295351 h 535863"/>
                <a:gd name="connsiteX6" fmla="*/ 371230 w 390120"/>
                <a:gd name="connsiteY6" fmla="*/ 66160 h 535863"/>
                <a:gd name="connsiteX7" fmla="*/ 179844 w 390120"/>
                <a:gd name="connsiteY7" fmla="*/ 0 h 535863"/>
                <a:gd name="connsiteX8" fmla="*/ 16811 w 390120"/>
                <a:gd name="connsiteY8" fmla="*/ 66159 h 535863"/>
                <a:gd name="connsiteX0" fmla="*/ 16811 w 393406"/>
                <a:gd name="connsiteY0" fmla="*/ 66159 h 535863"/>
                <a:gd name="connsiteX1" fmla="*/ 7362 w 393406"/>
                <a:gd name="connsiteY1" fmla="*/ 292987 h 535863"/>
                <a:gd name="connsiteX2" fmla="*/ 35715 w 393406"/>
                <a:gd name="connsiteY2" fmla="*/ 505637 h 535863"/>
                <a:gd name="connsiteX3" fmla="*/ 172756 w 393406"/>
                <a:gd name="connsiteY3" fmla="*/ 524541 h 535863"/>
                <a:gd name="connsiteX4" fmla="*/ 349966 w 393406"/>
                <a:gd name="connsiteY4" fmla="*/ 517453 h 535863"/>
                <a:gd name="connsiteX5" fmla="*/ 387769 w 393406"/>
                <a:gd name="connsiteY5" fmla="*/ 295351 h 535863"/>
                <a:gd name="connsiteX6" fmla="*/ 371230 w 393406"/>
                <a:gd name="connsiteY6" fmla="*/ 66160 h 535863"/>
                <a:gd name="connsiteX7" fmla="*/ 179844 w 393406"/>
                <a:gd name="connsiteY7" fmla="*/ 0 h 535863"/>
                <a:gd name="connsiteX8" fmla="*/ 16811 w 393406"/>
                <a:gd name="connsiteY8" fmla="*/ 66159 h 535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406" h="535863">
                  <a:moveTo>
                    <a:pt x="16811" y="66159"/>
                  </a:moveTo>
                  <a:cubicBezTo>
                    <a:pt x="-11936" y="114990"/>
                    <a:pt x="4211" y="219741"/>
                    <a:pt x="7362" y="292987"/>
                  </a:cubicBezTo>
                  <a:cubicBezTo>
                    <a:pt x="10513" y="366233"/>
                    <a:pt x="8149" y="467045"/>
                    <a:pt x="35715" y="505637"/>
                  </a:cubicBezTo>
                  <a:cubicBezTo>
                    <a:pt x="63281" y="544229"/>
                    <a:pt x="120381" y="522572"/>
                    <a:pt x="172756" y="524541"/>
                  </a:cubicBezTo>
                  <a:cubicBezTo>
                    <a:pt x="231826" y="522178"/>
                    <a:pt x="314131" y="555651"/>
                    <a:pt x="349966" y="517453"/>
                  </a:cubicBezTo>
                  <a:cubicBezTo>
                    <a:pt x="385802" y="479255"/>
                    <a:pt x="384225" y="370566"/>
                    <a:pt x="387769" y="295351"/>
                  </a:cubicBezTo>
                  <a:cubicBezTo>
                    <a:pt x="391313" y="220136"/>
                    <a:pt x="404703" y="118141"/>
                    <a:pt x="371230" y="66160"/>
                  </a:cubicBezTo>
                  <a:cubicBezTo>
                    <a:pt x="337757" y="14179"/>
                    <a:pt x="238914" y="0"/>
                    <a:pt x="179844" y="0"/>
                  </a:cubicBezTo>
                  <a:cubicBezTo>
                    <a:pt x="120774" y="0"/>
                    <a:pt x="45558" y="17328"/>
                    <a:pt x="16811" y="6615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BAB2B8E2-2AC0-49EA-9052-0C69DC5FDB61}"/>
                </a:ext>
              </a:extLst>
            </p:cNvPr>
            <p:cNvSpPr/>
            <p:nvPr/>
          </p:nvSpPr>
          <p:spPr>
            <a:xfrm rot="21382126">
              <a:off x="5984182" y="4085586"/>
              <a:ext cx="393406" cy="535863"/>
            </a:xfrm>
            <a:custGeom>
              <a:avLst/>
              <a:gdLst>
                <a:gd name="connsiteX0" fmla="*/ 11215 w 427713"/>
                <a:gd name="connsiteY0" fmla="*/ 118649 h 561918"/>
                <a:gd name="connsiteX1" fmla="*/ 27755 w 427713"/>
                <a:gd name="connsiteY1" fmla="*/ 364379 h 561918"/>
                <a:gd name="connsiteX2" fmla="*/ 32481 w 427713"/>
                <a:gd name="connsiteY2" fmla="*/ 522686 h 561918"/>
                <a:gd name="connsiteX3" fmla="*/ 190788 w 427713"/>
                <a:gd name="connsiteY3" fmla="*/ 543951 h 561918"/>
                <a:gd name="connsiteX4" fmla="*/ 405802 w 427713"/>
                <a:gd name="connsiteY4" fmla="*/ 543951 h 561918"/>
                <a:gd name="connsiteX5" fmla="*/ 417615 w 427713"/>
                <a:gd name="connsiteY5" fmla="*/ 312398 h 561918"/>
                <a:gd name="connsiteX6" fmla="*/ 410527 w 427713"/>
                <a:gd name="connsiteY6" fmla="*/ 76119 h 561918"/>
                <a:gd name="connsiteX7" fmla="*/ 216778 w 427713"/>
                <a:gd name="connsiteY7" fmla="*/ 509 h 561918"/>
                <a:gd name="connsiteX8" fmla="*/ 11215 w 427713"/>
                <a:gd name="connsiteY8" fmla="*/ 118649 h 561918"/>
                <a:gd name="connsiteX0" fmla="*/ 11560 w 425696"/>
                <a:gd name="connsiteY0" fmla="*/ 87530 h 561515"/>
                <a:gd name="connsiteX1" fmla="*/ 25738 w 425696"/>
                <a:gd name="connsiteY1" fmla="*/ 363976 h 561515"/>
                <a:gd name="connsiteX2" fmla="*/ 30464 w 425696"/>
                <a:gd name="connsiteY2" fmla="*/ 522283 h 561515"/>
                <a:gd name="connsiteX3" fmla="*/ 188771 w 425696"/>
                <a:gd name="connsiteY3" fmla="*/ 543548 h 561515"/>
                <a:gd name="connsiteX4" fmla="*/ 403785 w 425696"/>
                <a:gd name="connsiteY4" fmla="*/ 543548 h 561515"/>
                <a:gd name="connsiteX5" fmla="*/ 415598 w 425696"/>
                <a:gd name="connsiteY5" fmla="*/ 311995 h 561515"/>
                <a:gd name="connsiteX6" fmla="*/ 408510 w 425696"/>
                <a:gd name="connsiteY6" fmla="*/ 75716 h 561515"/>
                <a:gd name="connsiteX7" fmla="*/ 214761 w 425696"/>
                <a:gd name="connsiteY7" fmla="*/ 106 h 561515"/>
                <a:gd name="connsiteX8" fmla="*/ 11560 w 425696"/>
                <a:gd name="connsiteY8" fmla="*/ 87530 h 561515"/>
                <a:gd name="connsiteX0" fmla="*/ 10883 w 425019"/>
                <a:gd name="connsiteY0" fmla="*/ 85178 h 559163"/>
                <a:gd name="connsiteX1" fmla="*/ 25061 w 425019"/>
                <a:gd name="connsiteY1" fmla="*/ 361624 h 559163"/>
                <a:gd name="connsiteX2" fmla="*/ 29787 w 425019"/>
                <a:gd name="connsiteY2" fmla="*/ 519931 h 559163"/>
                <a:gd name="connsiteX3" fmla="*/ 188094 w 425019"/>
                <a:gd name="connsiteY3" fmla="*/ 541196 h 559163"/>
                <a:gd name="connsiteX4" fmla="*/ 403108 w 425019"/>
                <a:gd name="connsiteY4" fmla="*/ 541196 h 559163"/>
                <a:gd name="connsiteX5" fmla="*/ 414921 w 425019"/>
                <a:gd name="connsiteY5" fmla="*/ 309643 h 559163"/>
                <a:gd name="connsiteX6" fmla="*/ 407833 w 425019"/>
                <a:gd name="connsiteY6" fmla="*/ 73364 h 559163"/>
                <a:gd name="connsiteX7" fmla="*/ 204633 w 425019"/>
                <a:gd name="connsiteY7" fmla="*/ 116 h 559163"/>
                <a:gd name="connsiteX8" fmla="*/ 10883 w 425019"/>
                <a:gd name="connsiteY8" fmla="*/ 85178 h 559163"/>
                <a:gd name="connsiteX0" fmla="*/ 10883 w 431603"/>
                <a:gd name="connsiteY0" fmla="*/ 85178 h 559163"/>
                <a:gd name="connsiteX1" fmla="*/ 25061 w 431603"/>
                <a:gd name="connsiteY1" fmla="*/ 361624 h 559163"/>
                <a:gd name="connsiteX2" fmla="*/ 29787 w 431603"/>
                <a:gd name="connsiteY2" fmla="*/ 519931 h 559163"/>
                <a:gd name="connsiteX3" fmla="*/ 188094 w 431603"/>
                <a:gd name="connsiteY3" fmla="*/ 541196 h 559163"/>
                <a:gd name="connsiteX4" fmla="*/ 403108 w 431603"/>
                <a:gd name="connsiteY4" fmla="*/ 541196 h 559163"/>
                <a:gd name="connsiteX5" fmla="*/ 429098 w 431603"/>
                <a:gd name="connsiteY5" fmla="*/ 309643 h 559163"/>
                <a:gd name="connsiteX6" fmla="*/ 407833 w 431603"/>
                <a:gd name="connsiteY6" fmla="*/ 73364 h 559163"/>
                <a:gd name="connsiteX7" fmla="*/ 204633 w 431603"/>
                <a:gd name="connsiteY7" fmla="*/ 116 h 559163"/>
                <a:gd name="connsiteX8" fmla="*/ 10883 w 431603"/>
                <a:gd name="connsiteY8" fmla="*/ 85178 h 559163"/>
                <a:gd name="connsiteX0" fmla="*/ 16874 w 437594"/>
                <a:gd name="connsiteY0" fmla="*/ 85178 h 559163"/>
                <a:gd name="connsiteX1" fmla="*/ 12150 w 437594"/>
                <a:gd name="connsiteY1" fmla="*/ 361624 h 559163"/>
                <a:gd name="connsiteX2" fmla="*/ 35778 w 437594"/>
                <a:gd name="connsiteY2" fmla="*/ 519931 h 559163"/>
                <a:gd name="connsiteX3" fmla="*/ 194085 w 437594"/>
                <a:gd name="connsiteY3" fmla="*/ 541196 h 559163"/>
                <a:gd name="connsiteX4" fmla="*/ 409099 w 437594"/>
                <a:gd name="connsiteY4" fmla="*/ 541196 h 559163"/>
                <a:gd name="connsiteX5" fmla="*/ 435089 w 437594"/>
                <a:gd name="connsiteY5" fmla="*/ 309643 h 559163"/>
                <a:gd name="connsiteX6" fmla="*/ 413824 w 437594"/>
                <a:gd name="connsiteY6" fmla="*/ 73364 h 559163"/>
                <a:gd name="connsiteX7" fmla="*/ 210624 w 437594"/>
                <a:gd name="connsiteY7" fmla="*/ 116 h 559163"/>
                <a:gd name="connsiteX8" fmla="*/ 16874 w 437594"/>
                <a:gd name="connsiteY8" fmla="*/ 85178 h 559163"/>
                <a:gd name="connsiteX0" fmla="*/ 16874 w 437594"/>
                <a:gd name="connsiteY0" fmla="*/ 85178 h 563991"/>
                <a:gd name="connsiteX1" fmla="*/ 12150 w 437594"/>
                <a:gd name="connsiteY1" fmla="*/ 361624 h 563991"/>
                <a:gd name="connsiteX2" fmla="*/ 35778 w 437594"/>
                <a:gd name="connsiteY2" fmla="*/ 519931 h 563991"/>
                <a:gd name="connsiteX3" fmla="*/ 205899 w 437594"/>
                <a:gd name="connsiteY3" fmla="*/ 553010 h 563991"/>
                <a:gd name="connsiteX4" fmla="*/ 409099 w 437594"/>
                <a:gd name="connsiteY4" fmla="*/ 541196 h 563991"/>
                <a:gd name="connsiteX5" fmla="*/ 435089 w 437594"/>
                <a:gd name="connsiteY5" fmla="*/ 309643 h 563991"/>
                <a:gd name="connsiteX6" fmla="*/ 413824 w 437594"/>
                <a:gd name="connsiteY6" fmla="*/ 73364 h 563991"/>
                <a:gd name="connsiteX7" fmla="*/ 210624 w 437594"/>
                <a:gd name="connsiteY7" fmla="*/ 116 h 563991"/>
                <a:gd name="connsiteX8" fmla="*/ 16874 w 437594"/>
                <a:gd name="connsiteY8" fmla="*/ 85178 h 563991"/>
                <a:gd name="connsiteX0" fmla="*/ 16874 w 437594"/>
                <a:gd name="connsiteY0" fmla="*/ 85178 h 554236"/>
                <a:gd name="connsiteX1" fmla="*/ 12150 w 437594"/>
                <a:gd name="connsiteY1" fmla="*/ 361624 h 554236"/>
                <a:gd name="connsiteX2" fmla="*/ 35778 w 437594"/>
                <a:gd name="connsiteY2" fmla="*/ 519931 h 554236"/>
                <a:gd name="connsiteX3" fmla="*/ 205899 w 437594"/>
                <a:gd name="connsiteY3" fmla="*/ 553010 h 554236"/>
                <a:gd name="connsiteX4" fmla="*/ 409099 w 437594"/>
                <a:gd name="connsiteY4" fmla="*/ 522294 h 554236"/>
                <a:gd name="connsiteX5" fmla="*/ 435089 w 437594"/>
                <a:gd name="connsiteY5" fmla="*/ 309643 h 554236"/>
                <a:gd name="connsiteX6" fmla="*/ 413824 w 437594"/>
                <a:gd name="connsiteY6" fmla="*/ 73364 h 554236"/>
                <a:gd name="connsiteX7" fmla="*/ 210624 w 437594"/>
                <a:gd name="connsiteY7" fmla="*/ 116 h 554236"/>
                <a:gd name="connsiteX8" fmla="*/ 16874 w 437594"/>
                <a:gd name="connsiteY8" fmla="*/ 85178 h 554236"/>
                <a:gd name="connsiteX0" fmla="*/ 16874 w 437594"/>
                <a:gd name="connsiteY0" fmla="*/ 85178 h 558187"/>
                <a:gd name="connsiteX1" fmla="*/ 12150 w 437594"/>
                <a:gd name="connsiteY1" fmla="*/ 361624 h 558187"/>
                <a:gd name="connsiteX2" fmla="*/ 35778 w 437594"/>
                <a:gd name="connsiteY2" fmla="*/ 519931 h 558187"/>
                <a:gd name="connsiteX3" fmla="*/ 215350 w 437594"/>
                <a:gd name="connsiteY3" fmla="*/ 557736 h 558187"/>
                <a:gd name="connsiteX4" fmla="*/ 409099 w 437594"/>
                <a:gd name="connsiteY4" fmla="*/ 522294 h 558187"/>
                <a:gd name="connsiteX5" fmla="*/ 435089 w 437594"/>
                <a:gd name="connsiteY5" fmla="*/ 309643 h 558187"/>
                <a:gd name="connsiteX6" fmla="*/ 413824 w 437594"/>
                <a:gd name="connsiteY6" fmla="*/ 73364 h 558187"/>
                <a:gd name="connsiteX7" fmla="*/ 210624 w 437594"/>
                <a:gd name="connsiteY7" fmla="*/ 116 h 558187"/>
                <a:gd name="connsiteX8" fmla="*/ 16874 w 437594"/>
                <a:gd name="connsiteY8" fmla="*/ 85178 h 558187"/>
                <a:gd name="connsiteX0" fmla="*/ 20067 w 440787"/>
                <a:gd name="connsiteY0" fmla="*/ 85178 h 558187"/>
                <a:gd name="connsiteX1" fmla="*/ 8255 w 440787"/>
                <a:gd name="connsiteY1" fmla="*/ 361624 h 558187"/>
                <a:gd name="connsiteX2" fmla="*/ 38971 w 440787"/>
                <a:gd name="connsiteY2" fmla="*/ 519931 h 558187"/>
                <a:gd name="connsiteX3" fmla="*/ 218543 w 440787"/>
                <a:gd name="connsiteY3" fmla="*/ 557736 h 558187"/>
                <a:gd name="connsiteX4" fmla="*/ 412292 w 440787"/>
                <a:gd name="connsiteY4" fmla="*/ 522294 h 558187"/>
                <a:gd name="connsiteX5" fmla="*/ 438282 w 440787"/>
                <a:gd name="connsiteY5" fmla="*/ 309643 h 558187"/>
                <a:gd name="connsiteX6" fmla="*/ 417017 w 440787"/>
                <a:gd name="connsiteY6" fmla="*/ 73364 h 558187"/>
                <a:gd name="connsiteX7" fmla="*/ 213817 w 440787"/>
                <a:gd name="connsiteY7" fmla="*/ 116 h 558187"/>
                <a:gd name="connsiteX8" fmla="*/ 20067 w 440787"/>
                <a:gd name="connsiteY8" fmla="*/ 85178 h 558187"/>
                <a:gd name="connsiteX0" fmla="*/ 20067 w 442342"/>
                <a:gd name="connsiteY0" fmla="*/ 85178 h 558345"/>
                <a:gd name="connsiteX1" fmla="*/ 8255 w 442342"/>
                <a:gd name="connsiteY1" fmla="*/ 361624 h 558345"/>
                <a:gd name="connsiteX2" fmla="*/ 38971 w 442342"/>
                <a:gd name="connsiteY2" fmla="*/ 519931 h 558345"/>
                <a:gd name="connsiteX3" fmla="*/ 218543 w 442342"/>
                <a:gd name="connsiteY3" fmla="*/ 557736 h 558345"/>
                <a:gd name="connsiteX4" fmla="*/ 412292 w 442342"/>
                <a:gd name="connsiteY4" fmla="*/ 522294 h 558345"/>
                <a:gd name="connsiteX5" fmla="*/ 440644 w 442342"/>
                <a:gd name="connsiteY5" fmla="*/ 302555 h 558345"/>
                <a:gd name="connsiteX6" fmla="*/ 417017 w 442342"/>
                <a:gd name="connsiteY6" fmla="*/ 73364 h 558345"/>
                <a:gd name="connsiteX7" fmla="*/ 213817 w 442342"/>
                <a:gd name="connsiteY7" fmla="*/ 116 h 558345"/>
                <a:gd name="connsiteX8" fmla="*/ 20067 w 442342"/>
                <a:gd name="connsiteY8" fmla="*/ 85178 h 558345"/>
                <a:gd name="connsiteX0" fmla="*/ 21288 w 443563"/>
                <a:gd name="connsiteY0" fmla="*/ 85178 h 558345"/>
                <a:gd name="connsiteX1" fmla="*/ 7113 w 443563"/>
                <a:gd name="connsiteY1" fmla="*/ 356898 h 558345"/>
                <a:gd name="connsiteX2" fmla="*/ 40192 w 443563"/>
                <a:gd name="connsiteY2" fmla="*/ 519931 h 558345"/>
                <a:gd name="connsiteX3" fmla="*/ 219764 w 443563"/>
                <a:gd name="connsiteY3" fmla="*/ 557736 h 558345"/>
                <a:gd name="connsiteX4" fmla="*/ 413513 w 443563"/>
                <a:gd name="connsiteY4" fmla="*/ 522294 h 558345"/>
                <a:gd name="connsiteX5" fmla="*/ 441865 w 443563"/>
                <a:gd name="connsiteY5" fmla="*/ 302555 h 558345"/>
                <a:gd name="connsiteX6" fmla="*/ 418238 w 443563"/>
                <a:gd name="connsiteY6" fmla="*/ 73364 h 558345"/>
                <a:gd name="connsiteX7" fmla="*/ 215038 w 443563"/>
                <a:gd name="connsiteY7" fmla="*/ 116 h 558345"/>
                <a:gd name="connsiteX8" fmla="*/ 21288 w 443563"/>
                <a:gd name="connsiteY8" fmla="*/ 85178 h 558345"/>
                <a:gd name="connsiteX0" fmla="*/ 45611 w 437169"/>
                <a:gd name="connsiteY0" fmla="*/ 66265 h 558335"/>
                <a:gd name="connsiteX1" fmla="*/ 719 w 437169"/>
                <a:gd name="connsiteY1" fmla="*/ 356888 h 558335"/>
                <a:gd name="connsiteX2" fmla="*/ 33798 w 437169"/>
                <a:gd name="connsiteY2" fmla="*/ 519921 h 558335"/>
                <a:gd name="connsiteX3" fmla="*/ 213370 w 437169"/>
                <a:gd name="connsiteY3" fmla="*/ 557726 h 558335"/>
                <a:gd name="connsiteX4" fmla="*/ 407119 w 437169"/>
                <a:gd name="connsiteY4" fmla="*/ 522284 h 558335"/>
                <a:gd name="connsiteX5" fmla="*/ 435471 w 437169"/>
                <a:gd name="connsiteY5" fmla="*/ 302545 h 558335"/>
                <a:gd name="connsiteX6" fmla="*/ 411844 w 437169"/>
                <a:gd name="connsiteY6" fmla="*/ 73354 h 558335"/>
                <a:gd name="connsiteX7" fmla="*/ 208644 w 437169"/>
                <a:gd name="connsiteY7" fmla="*/ 106 h 558335"/>
                <a:gd name="connsiteX8" fmla="*/ 45611 w 437169"/>
                <a:gd name="connsiteY8" fmla="*/ 66265 h 558335"/>
                <a:gd name="connsiteX0" fmla="*/ 37761 w 429319"/>
                <a:gd name="connsiteY0" fmla="*/ 66214 h 558284"/>
                <a:gd name="connsiteX1" fmla="*/ 2320 w 429319"/>
                <a:gd name="connsiteY1" fmla="*/ 297767 h 558284"/>
                <a:gd name="connsiteX2" fmla="*/ 25948 w 429319"/>
                <a:gd name="connsiteY2" fmla="*/ 519870 h 558284"/>
                <a:gd name="connsiteX3" fmla="*/ 205520 w 429319"/>
                <a:gd name="connsiteY3" fmla="*/ 557675 h 558284"/>
                <a:gd name="connsiteX4" fmla="*/ 399269 w 429319"/>
                <a:gd name="connsiteY4" fmla="*/ 522233 h 558284"/>
                <a:gd name="connsiteX5" fmla="*/ 427621 w 429319"/>
                <a:gd name="connsiteY5" fmla="*/ 302494 h 558284"/>
                <a:gd name="connsiteX6" fmla="*/ 403994 w 429319"/>
                <a:gd name="connsiteY6" fmla="*/ 73303 h 558284"/>
                <a:gd name="connsiteX7" fmla="*/ 200794 w 429319"/>
                <a:gd name="connsiteY7" fmla="*/ 55 h 558284"/>
                <a:gd name="connsiteX8" fmla="*/ 37761 w 429319"/>
                <a:gd name="connsiteY8" fmla="*/ 66214 h 558284"/>
                <a:gd name="connsiteX0" fmla="*/ 36275 w 427833"/>
                <a:gd name="connsiteY0" fmla="*/ 66214 h 558958"/>
                <a:gd name="connsiteX1" fmla="*/ 834 w 427833"/>
                <a:gd name="connsiteY1" fmla="*/ 297767 h 558958"/>
                <a:gd name="connsiteX2" fmla="*/ 29188 w 427833"/>
                <a:gd name="connsiteY2" fmla="*/ 510418 h 558958"/>
                <a:gd name="connsiteX3" fmla="*/ 204034 w 427833"/>
                <a:gd name="connsiteY3" fmla="*/ 557675 h 558958"/>
                <a:gd name="connsiteX4" fmla="*/ 397783 w 427833"/>
                <a:gd name="connsiteY4" fmla="*/ 522233 h 558958"/>
                <a:gd name="connsiteX5" fmla="*/ 426135 w 427833"/>
                <a:gd name="connsiteY5" fmla="*/ 302494 h 558958"/>
                <a:gd name="connsiteX6" fmla="*/ 402508 w 427833"/>
                <a:gd name="connsiteY6" fmla="*/ 73303 h 558958"/>
                <a:gd name="connsiteX7" fmla="*/ 199308 w 427833"/>
                <a:gd name="connsiteY7" fmla="*/ 55 h 558958"/>
                <a:gd name="connsiteX8" fmla="*/ 36275 w 427833"/>
                <a:gd name="connsiteY8" fmla="*/ 66214 h 558958"/>
                <a:gd name="connsiteX0" fmla="*/ 36275 w 428528"/>
                <a:gd name="connsiteY0" fmla="*/ 66214 h 558440"/>
                <a:gd name="connsiteX1" fmla="*/ 834 w 428528"/>
                <a:gd name="connsiteY1" fmla="*/ 297767 h 558440"/>
                <a:gd name="connsiteX2" fmla="*/ 29188 w 428528"/>
                <a:gd name="connsiteY2" fmla="*/ 510418 h 558440"/>
                <a:gd name="connsiteX3" fmla="*/ 204034 w 428528"/>
                <a:gd name="connsiteY3" fmla="*/ 557675 h 558440"/>
                <a:gd name="connsiteX4" fmla="*/ 388332 w 428528"/>
                <a:gd name="connsiteY4" fmla="*/ 519870 h 558440"/>
                <a:gd name="connsiteX5" fmla="*/ 426135 w 428528"/>
                <a:gd name="connsiteY5" fmla="*/ 302494 h 558440"/>
                <a:gd name="connsiteX6" fmla="*/ 402508 w 428528"/>
                <a:gd name="connsiteY6" fmla="*/ 73303 h 558440"/>
                <a:gd name="connsiteX7" fmla="*/ 199308 w 428528"/>
                <a:gd name="connsiteY7" fmla="*/ 55 h 558440"/>
                <a:gd name="connsiteX8" fmla="*/ 36275 w 428528"/>
                <a:gd name="connsiteY8" fmla="*/ 66214 h 558440"/>
                <a:gd name="connsiteX0" fmla="*/ 37760 w 430013"/>
                <a:gd name="connsiteY0" fmla="*/ 66214 h 557901"/>
                <a:gd name="connsiteX1" fmla="*/ 2319 w 430013"/>
                <a:gd name="connsiteY1" fmla="*/ 297767 h 557901"/>
                <a:gd name="connsiteX2" fmla="*/ 25948 w 430013"/>
                <a:gd name="connsiteY2" fmla="*/ 519869 h 557901"/>
                <a:gd name="connsiteX3" fmla="*/ 205519 w 430013"/>
                <a:gd name="connsiteY3" fmla="*/ 557675 h 557901"/>
                <a:gd name="connsiteX4" fmla="*/ 389817 w 430013"/>
                <a:gd name="connsiteY4" fmla="*/ 519870 h 557901"/>
                <a:gd name="connsiteX5" fmla="*/ 427620 w 430013"/>
                <a:gd name="connsiteY5" fmla="*/ 302494 h 557901"/>
                <a:gd name="connsiteX6" fmla="*/ 403993 w 430013"/>
                <a:gd name="connsiteY6" fmla="*/ 73303 h 557901"/>
                <a:gd name="connsiteX7" fmla="*/ 200793 w 430013"/>
                <a:gd name="connsiteY7" fmla="*/ 55 h 557901"/>
                <a:gd name="connsiteX8" fmla="*/ 37760 w 430013"/>
                <a:gd name="connsiteY8" fmla="*/ 66214 h 557901"/>
                <a:gd name="connsiteX0" fmla="*/ 40684 w 432937"/>
                <a:gd name="connsiteY0" fmla="*/ 66214 h 557831"/>
                <a:gd name="connsiteX1" fmla="*/ 5243 w 432937"/>
                <a:gd name="connsiteY1" fmla="*/ 297767 h 557831"/>
                <a:gd name="connsiteX2" fmla="*/ 28872 w 432937"/>
                <a:gd name="connsiteY2" fmla="*/ 519869 h 557831"/>
                <a:gd name="connsiteX3" fmla="*/ 208443 w 432937"/>
                <a:gd name="connsiteY3" fmla="*/ 557675 h 557831"/>
                <a:gd name="connsiteX4" fmla="*/ 392741 w 432937"/>
                <a:gd name="connsiteY4" fmla="*/ 519870 h 557831"/>
                <a:gd name="connsiteX5" fmla="*/ 430544 w 432937"/>
                <a:gd name="connsiteY5" fmla="*/ 302494 h 557831"/>
                <a:gd name="connsiteX6" fmla="*/ 406917 w 432937"/>
                <a:gd name="connsiteY6" fmla="*/ 73303 h 557831"/>
                <a:gd name="connsiteX7" fmla="*/ 203717 w 432937"/>
                <a:gd name="connsiteY7" fmla="*/ 55 h 557831"/>
                <a:gd name="connsiteX8" fmla="*/ 40684 w 432937"/>
                <a:gd name="connsiteY8" fmla="*/ 66214 h 557831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6557 w 428810"/>
                <a:gd name="connsiteY0" fmla="*/ 66214 h 531376"/>
                <a:gd name="connsiteX1" fmla="*/ 1116 w 428810"/>
                <a:gd name="connsiteY1" fmla="*/ 297767 h 531376"/>
                <a:gd name="connsiteX2" fmla="*/ 27108 w 428810"/>
                <a:gd name="connsiteY2" fmla="*/ 510418 h 531376"/>
                <a:gd name="connsiteX3" fmla="*/ 192502 w 428810"/>
                <a:gd name="connsiteY3" fmla="*/ 524596 h 531376"/>
                <a:gd name="connsiteX4" fmla="*/ 388614 w 428810"/>
                <a:gd name="connsiteY4" fmla="*/ 519870 h 531376"/>
                <a:gd name="connsiteX5" fmla="*/ 426417 w 428810"/>
                <a:gd name="connsiteY5" fmla="*/ 302494 h 531376"/>
                <a:gd name="connsiteX6" fmla="*/ 402790 w 428810"/>
                <a:gd name="connsiteY6" fmla="*/ 73303 h 531376"/>
                <a:gd name="connsiteX7" fmla="*/ 199590 w 428810"/>
                <a:gd name="connsiteY7" fmla="*/ 55 h 531376"/>
                <a:gd name="connsiteX8" fmla="*/ 36557 w 428810"/>
                <a:gd name="connsiteY8" fmla="*/ 66214 h 531376"/>
                <a:gd name="connsiteX0" fmla="*/ 36557 w 422272"/>
                <a:gd name="connsiteY0" fmla="*/ 66214 h 538568"/>
                <a:gd name="connsiteX1" fmla="*/ 1116 w 422272"/>
                <a:gd name="connsiteY1" fmla="*/ 297767 h 538568"/>
                <a:gd name="connsiteX2" fmla="*/ 27108 w 422272"/>
                <a:gd name="connsiteY2" fmla="*/ 510418 h 538568"/>
                <a:gd name="connsiteX3" fmla="*/ 192502 w 422272"/>
                <a:gd name="connsiteY3" fmla="*/ 524596 h 538568"/>
                <a:gd name="connsiteX4" fmla="*/ 388614 w 422272"/>
                <a:gd name="connsiteY4" fmla="*/ 519870 h 538568"/>
                <a:gd name="connsiteX5" fmla="*/ 414603 w 422272"/>
                <a:gd name="connsiteY5" fmla="*/ 295406 h 538568"/>
                <a:gd name="connsiteX6" fmla="*/ 402790 w 422272"/>
                <a:gd name="connsiteY6" fmla="*/ 73303 h 538568"/>
                <a:gd name="connsiteX7" fmla="*/ 199590 w 422272"/>
                <a:gd name="connsiteY7" fmla="*/ 55 h 538568"/>
                <a:gd name="connsiteX8" fmla="*/ 36557 w 422272"/>
                <a:gd name="connsiteY8" fmla="*/ 66214 h 538568"/>
                <a:gd name="connsiteX0" fmla="*/ 36557 w 416127"/>
                <a:gd name="connsiteY0" fmla="*/ 66159 h 538513"/>
                <a:gd name="connsiteX1" fmla="*/ 1116 w 416127"/>
                <a:gd name="connsiteY1" fmla="*/ 297712 h 538513"/>
                <a:gd name="connsiteX2" fmla="*/ 27108 w 416127"/>
                <a:gd name="connsiteY2" fmla="*/ 510363 h 538513"/>
                <a:gd name="connsiteX3" fmla="*/ 192502 w 416127"/>
                <a:gd name="connsiteY3" fmla="*/ 524541 h 538513"/>
                <a:gd name="connsiteX4" fmla="*/ 388614 w 416127"/>
                <a:gd name="connsiteY4" fmla="*/ 519815 h 538513"/>
                <a:gd name="connsiteX5" fmla="*/ 414603 w 416127"/>
                <a:gd name="connsiteY5" fmla="*/ 295351 h 538513"/>
                <a:gd name="connsiteX6" fmla="*/ 390976 w 416127"/>
                <a:gd name="connsiteY6" fmla="*/ 66160 h 538513"/>
                <a:gd name="connsiteX7" fmla="*/ 199590 w 416127"/>
                <a:gd name="connsiteY7" fmla="*/ 0 h 538513"/>
                <a:gd name="connsiteX8" fmla="*/ 36557 w 416127"/>
                <a:gd name="connsiteY8" fmla="*/ 66159 h 538513"/>
                <a:gd name="connsiteX0" fmla="*/ 36557 w 416962"/>
                <a:gd name="connsiteY0" fmla="*/ 66159 h 533540"/>
                <a:gd name="connsiteX1" fmla="*/ 1116 w 416962"/>
                <a:gd name="connsiteY1" fmla="*/ 297712 h 533540"/>
                <a:gd name="connsiteX2" fmla="*/ 27108 w 416962"/>
                <a:gd name="connsiteY2" fmla="*/ 510363 h 533540"/>
                <a:gd name="connsiteX3" fmla="*/ 192502 w 416962"/>
                <a:gd name="connsiteY3" fmla="*/ 524541 h 533540"/>
                <a:gd name="connsiteX4" fmla="*/ 390977 w 416962"/>
                <a:gd name="connsiteY4" fmla="*/ 512727 h 533540"/>
                <a:gd name="connsiteX5" fmla="*/ 414603 w 416962"/>
                <a:gd name="connsiteY5" fmla="*/ 295351 h 533540"/>
                <a:gd name="connsiteX6" fmla="*/ 390976 w 416962"/>
                <a:gd name="connsiteY6" fmla="*/ 66160 h 533540"/>
                <a:gd name="connsiteX7" fmla="*/ 199590 w 416962"/>
                <a:gd name="connsiteY7" fmla="*/ 0 h 533540"/>
                <a:gd name="connsiteX8" fmla="*/ 36557 w 416962"/>
                <a:gd name="connsiteY8" fmla="*/ 66159 h 533540"/>
                <a:gd name="connsiteX0" fmla="*/ 36557 w 415953"/>
                <a:gd name="connsiteY0" fmla="*/ 66159 h 531703"/>
                <a:gd name="connsiteX1" fmla="*/ 1116 w 415953"/>
                <a:gd name="connsiteY1" fmla="*/ 297712 h 531703"/>
                <a:gd name="connsiteX2" fmla="*/ 27108 w 415953"/>
                <a:gd name="connsiteY2" fmla="*/ 510363 h 531703"/>
                <a:gd name="connsiteX3" fmla="*/ 192502 w 415953"/>
                <a:gd name="connsiteY3" fmla="*/ 524541 h 531703"/>
                <a:gd name="connsiteX4" fmla="*/ 390977 w 415953"/>
                <a:gd name="connsiteY4" fmla="*/ 512727 h 531703"/>
                <a:gd name="connsiteX5" fmla="*/ 414603 w 415953"/>
                <a:gd name="connsiteY5" fmla="*/ 295351 h 531703"/>
                <a:gd name="connsiteX6" fmla="*/ 390976 w 415953"/>
                <a:gd name="connsiteY6" fmla="*/ 66160 h 531703"/>
                <a:gd name="connsiteX7" fmla="*/ 199590 w 415953"/>
                <a:gd name="connsiteY7" fmla="*/ 0 h 531703"/>
                <a:gd name="connsiteX8" fmla="*/ 36557 w 415953"/>
                <a:gd name="connsiteY8" fmla="*/ 66159 h 531703"/>
                <a:gd name="connsiteX0" fmla="*/ 38202 w 417598"/>
                <a:gd name="connsiteY0" fmla="*/ 66159 h 527065"/>
                <a:gd name="connsiteX1" fmla="*/ 2761 w 417598"/>
                <a:gd name="connsiteY1" fmla="*/ 297712 h 527065"/>
                <a:gd name="connsiteX2" fmla="*/ 28753 w 417598"/>
                <a:gd name="connsiteY2" fmla="*/ 510363 h 527065"/>
                <a:gd name="connsiteX3" fmla="*/ 194147 w 417598"/>
                <a:gd name="connsiteY3" fmla="*/ 524541 h 527065"/>
                <a:gd name="connsiteX4" fmla="*/ 392622 w 417598"/>
                <a:gd name="connsiteY4" fmla="*/ 512727 h 527065"/>
                <a:gd name="connsiteX5" fmla="*/ 416248 w 417598"/>
                <a:gd name="connsiteY5" fmla="*/ 295351 h 527065"/>
                <a:gd name="connsiteX6" fmla="*/ 392621 w 417598"/>
                <a:gd name="connsiteY6" fmla="*/ 66160 h 527065"/>
                <a:gd name="connsiteX7" fmla="*/ 201235 w 417598"/>
                <a:gd name="connsiteY7" fmla="*/ 0 h 527065"/>
                <a:gd name="connsiteX8" fmla="*/ 38202 w 417598"/>
                <a:gd name="connsiteY8" fmla="*/ 66159 h 527065"/>
                <a:gd name="connsiteX0" fmla="*/ 36212 w 415608"/>
                <a:gd name="connsiteY0" fmla="*/ 66159 h 527065"/>
                <a:gd name="connsiteX1" fmla="*/ 771 w 415608"/>
                <a:gd name="connsiteY1" fmla="*/ 297712 h 527065"/>
                <a:gd name="connsiteX2" fmla="*/ 55116 w 415608"/>
                <a:gd name="connsiteY2" fmla="*/ 510363 h 527065"/>
                <a:gd name="connsiteX3" fmla="*/ 192157 w 415608"/>
                <a:gd name="connsiteY3" fmla="*/ 524541 h 527065"/>
                <a:gd name="connsiteX4" fmla="*/ 390632 w 415608"/>
                <a:gd name="connsiteY4" fmla="*/ 512727 h 527065"/>
                <a:gd name="connsiteX5" fmla="*/ 414258 w 415608"/>
                <a:gd name="connsiteY5" fmla="*/ 295351 h 527065"/>
                <a:gd name="connsiteX6" fmla="*/ 390631 w 415608"/>
                <a:gd name="connsiteY6" fmla="*/ 66160 h 527065"/>
                <a:gd name="connsiteX7" fmla="*/ 199245 w 415608"/>
                <a:gd name="connsiteY7" fmla="*/ 0 h 527065"/>
                <a:gd name="connsiteX8" fmla="*/ 36212 w 415608"/>
                <a:gd name="connsiteY8" fmla="*/ 66159 h 527065"/>
                <a:gd name="connsiteX0" fmla="*/ 15687 w 395083"/>
                <a:gd name="connsiteY0" fmla="*/ 66159 h 531379"/>
                <a:gd name="connsiteX1" fmla="*/ 8600 w 395083"/>
                <a:gd name="connsiteY1" fmla="*/ 302438 h 531379"/>
                <a:gd name="connsiteX2" fmla="*/ 34591 w 395083"/>
                <a:gd name="connsiteY2" fmla="*/ 510363 h 531379"/>
                <a:gd name="connsiteX3" fmla="*/ 171632 w 395083"/>
                <a:gd name="connsiteY3" fmla="*/ 524541 h 531379"/>
                <a:gd name="connsiteX4" fmla="*/ 370107 w 395083"/>
                <a:gd name="connsiteY4" fmla="*/ 512727 h 531379"/>
                <a:gd name="connsiteX5" fmla="*/ 393733 w 395083"/>
                <a:gd name="connsiteY5" fmla="*/ 295351 h 531379"/>
                <a:gd name="connsiteX6" fmla="*/ 370106 w 395083"/>
                <a:gd name="connsiteY6" fmla="*/ 66160 h 531379"/>
                <a:gd name="connsiteX7" fmla="*/ 178720 w 395083"/>
                <a:gd name="connsiteY7" fmla="*/ 0 h 531379"/>
                <a:gd name="connsiteX8" fmla="*/ 15687 w 395083"/>
                <a:gd name="connsiteY8" fmla="*/ 66159 h 531379"/>
                <a:gd name="connsiteX0" fmla="*/ 16810 w 396206"/>
                <a:gd name="connsiteY0" fmla="*/ 66159 h 532029"/>
                <a:gd name="connsiteX1" fmla="*/ 7361 w 396206"/>
                <a:gd name="connsiteY1" fmla="*/ 292987 h 532029"/>
                <a:gd name="connsiteX2" fmla="*/ 35714 w 396206"/>
                <a:gd name="connsiteY2" fmla="*/ 510363 h 532029"/>
                <a:gd name="connsiteX3" fmla="*/ 172755 w 396206"/>
                <a:gd name="connsiteY3" fmla="*/ 524541 h 532029"/>
                <a:gd name="connsiteX4" fmla="*/ 371230 w 396206"/>
                <a:gd name="connsiteY4" fmla="*/ 512727 h 532029"/>
                <a:gd name="connsiteX5" fmla="*/ 394856 w 396206"/>
                <a:gd name="connsiteY5" fmla="*/ 295351 h 532029"/>
                <a:gd name="connsiteX6" fmla="*/ 371229 w 396206"/>
                <a:gd name="connsiteY6" fmla="*/ 66160 h 532029"/>
                <a:gd name="connsiteX7" fmla="*/ 179843 w 396206"/>
                <a:gd name="connsiteY7" fmla="*/ 0 h 532029"/>
                <a:gd name="connsiteX8" fmla="*/ 16810 w 396206"/>
                <a:gd name="connsiteY8" fmla="*/ 66159 h 532029"/>
                <a:gd name="connsiteX0" fmla="*/ 17622 w 397018"/>
                <a:gd name="connsiteY0" fmla="*/ 66159 h 532029"/>
                <a:gd name="connsiteX1" fmla="*/ 8173 w 397018"/>
                <a:gd name="connsiteY1" fmla="*/ 292987 h 532029"/>
                <a:gd name="connsiteX2" fmla="*/ 36526 w 397018"/>
                <a:gd name="connsiteY2" fmla="*/ 510363 h 532029"/>
                <a:gd name="connsiteX3" fmla="*/ 173567 w 397018"/>
                <a:gd name="connsiteY3" fmla="*/ 524541 h 532029"/>
                <a:gd name="connsiteX4" fmla="*/ 372042 w 397018"/>
                <a:gd name="connsiteY4" fmla="*/ 512727 h 532029"/>
                <a:gd name="connsiteX5" fmla="*/ 395668 w 397018"/>
                <a:gd name="connsiteY5" fmla="*/ 295351 h 532029"/>
                <a:gd name="connsiteX6" fmla="*/ 372041 w 397018"/>
                <a:gd name="connsiteY6" fmla="*/ 66160 h 532029"/>
                <a:gd name="connsiteX7" fmla="*/ 180655 w 397018"/>
                <a:gd name="connsiteY7" fmla="*/ 0 h 532029"/>
                <a:gd name="connsiteX8" fmla="*/ 17622 w 397018"/>
                <a:gd name="connsiteY8" fmla="*/ 66159 h 532029"/>
                <a:gd name="connsiteX0" fmla="*/ 16811 w 396207"/>
                <a:gd name="connsiteY0" fmla="*/ 66159 h 529127"/>
                <a:gd name="connsiteX1" fmla="*/ 7362 w 396207"/>
                <a:gd name="connsiteY1" fmla="*/ 292987 h 529127"/>
                <a:gd name="connsiteX2" fmla="*/ 35715 w 396207"/>
                <a:gd name="connsiteY2" fmla="*/ 505637 h 529127"/>
                <a:gd name="connsiteX3" fmla="*/ 172756 w 396207"/>
                <a:gd name="connsiteY3" fmla="*/ 524541 h 529127"/>
                <a:gd name="connsiteX4" fmla="*/ 371231 w 396207"/>
                <a:gd name="connsiteY4" fmla="*/ 512727 h 529127"/>
                <a:gd name="connsiteX5" fmla="*/ 394857 w 396207"/>
                <a:gd name="connsiteY5" fmla="*/ 295351 h 529127"/>
                <a:gd name="connsiteX6" fmla="*/ 371230 w 396207"/>
                <a:gd name="connsiteY6" fmla="*/ 66160 h 529127"/>
                <a:gd name="connsiteX7" fmla="*/ 179844 w 396207"/>
                <a:gd name="connsiteY7" fmla="*/ 0 h 529127"/>
                <a:gd name="connsiteX8" fmla="*/ 16811 w 396207"/>
                <a:gd name="connsiteY8" fmla="*/ 66159 h 529127"/>
                <a:gd name="connsiteX0" fmla="*/ 16811 w 397772"/>
                <a:gd name="connsiteY0" fmla="*/ 66159 h 528841"/>
                <a:gd name="connsiteX1" fmla="*/ 7362 w 397772"/>
                <a:gd name="connsiteY1" fmla="*/ 292987 h 528841"/>
                <a:gd name="connsiteX2" fmla="*/ 35715 w 397772"/>
                <a:gd name="connsiteY2" fmla="*/ 505637 h 528841"/>
                <a:gd name="connsiteX3" fmla="*/ 172756 w 397772"/>
                <a:gd name="connsiteY3" fmla="*/ 524541 h 528841"/>
                <a:gd name="connsiteX4" fmla="*/ 349966 w 397772"/>
                <a:gd name="connsiteY4" fmla="*/ 517453 h 528841"/>
                <a:gd name="connsiteX5" fmla="*/ 394857 w 397772"/>
                <a:gd name="connsiteY5" fmla="*/ 295351 h 528841"/>
                <a:gd name="connsiteX6" fmla="*/ 371230 w 397772"/>
                <a:gd name="connsiteY6" fmla="*/ 66160 h 528841"/>
                <a:gd name="connsiteX7" fmla="*/ 179844 w 397772"/>
                <a:gd name="connsiteY7" fmla="*/ 0 h 528841"/>
                <a:gd name="connsiteX8" fmla="*/ 16811 w 397772"/>
                <a:gd name="connsiteY8" fmla="*/ 66159 h 528841"/>
                <a:gd name="connsiteX0" fmla="*/ 16811 w 386281"/>
                <a:gd name="connsiteY0" fmla="*/ 66159 h 536037"/>
                <a:gd name="connsiteX1" fmla="*/ 7362 w 386281"/>
                <a:gd name="connsiteY1" fmla="*/ 292987 h 536037"/>
                <a:gd name="connsiteX2" fmla="*/ 35715 w 386281"/>
                <a:gd name="connsiteY2" fmla="*/ 505637 h 536037"/>
                <a:gd name="connsiteX3" fmla="*/ 172756 w 386281"/>
                <a:gd name="connsiteY3" fmla="*/ 524541 h 536037"/>
                <a:gd name="connsiteX4" fmla="*/ 349966 w 386281"/>
                <a:gd name="connsiteY4" fmla="*/ 517453 h 536037"/>
                <a:gd name="connsiteX5" fmla="*/ 368866 w 386281"/>
                <a:gd name="connsiteY5" fmla="*/ 292988 h 536037"/>
                <a:gd name="connsiteX6" fmla="*/ 371230 w 386281"/>
                <a:gd name="connsiteY6" fmla="*/ 66160 h 536037"/>
                <a:gd name="connsiteX7" fmla="*/ 179844 w 386281"/>
                <a:gd name="connsiteY7" fmla="*/ 0 h 536037"/>
                <a:gd name="connsiteX8" fmla="*/ 16811 w 386281"/>
                <a:gd name="connsiteY8" fmla="*/ 66159 h 536037"/>
                <a:gd name="connsiteX0" fmla="*/ 16811 w 390120"/>
                <a:gd name="connsiteY0" fmla="*/ 66159 h 535863"/>
                <a:gd name="connsiteX1" fmla="*/ 7362 w 390120"/>
                <a:gd name="connsiteY1" fmla="*/ 292987 h 535863"/>
                <a:gd name="connsiteX2" fmla="*/ 35715 w 390120"/>
                <a:gd name="connsiteY2" fmla="*/ 505637 h 535863"/>
                <a:gd name="connsiteX3" fmla="*/ 172756 w 390120"/>
                <a:gd name="connsiteY3" fmla="*/ 524541 h 535863"/>
                <a:gd name="connsiteX4" fmla="*/ 349966 w 390120"/>
                <a:gd name="connsiteY4" fmla="*/ 517453 h 535863"/>
                <a:gd name="connsiteX5" fmla="*/ 380680 w 390120"/>
                <a:gd name="connsiteY5" fmla="*/ 295351 h 535863"/>
                <a:gd name="connsiteX6" fmla="*/ 371230 w 390120"/>
                <a:gd name="connsiteY6" fmla="*/ 66160 h 535863"/>
                <a:gd name="connsiteX7" fmla="*/ 179844 w 390120"/>
                <a:gd name="connsiteY7" fmla="*/ 0 h 535863"/>
                <a:gd name="connsiteX8" fmla="*/ 16811 w 390120"/>
                <a:gd name="connsiteY8" fmla="*/ 66159 h 535863"/>
                <a:gd name="connsiteX0" fmla="*/ 16811 w 393406"/>
                <a:gd name="connsiteY0" fmla="*/ 66159 h 535863"/>
                <a:gd name="connsiteX1" fmla="*/ 7362 w 393406"/>
                <a:gd name="connsiteY1" fmla="*/ 292987 h 535863"/>
                <a:gd name="connsiteX2" fmla="*/ 35715 w 393406"/>
                <a:gd name="connsiteY2" fmla="*/ 505637 h 535863"/>
                <a:gd name="connsiteX3" fmla="*/ 172756 w 393406"/>
                <a:gd name="connsiteY3" fmla="*/ 524541 h 535863"/>
                <a:gd name="connsiteX4" fmla="*/ 349966 w 393406"/>
                <a:gd name="connsiteY4" fmla="*/ 517453 h 535863"/>
                <a:gd name="connsiteX5" fmla="*/ 387769 w 393406"/>
                <a:gd name="connsiteY5" fmla="*/ 295351 h 535863"/>
                <a:gd name="connsiteX6" fmla="*/ 371230 w 393406"/>
                <a:gd name="connsiteY6" fmla="*/ 66160 h 535863"/>
                <a:gd name="connsiteX7" fmla="*/ 179844 w 393406"/>
                <a:gd name="connsiteY7" fmla="*/ 0 h 535863"/>
                <a:gd name="connsiteX8" fmla="*/ 16811 w 393406"/>
                <a:gd name="connsiteY8" fmla="*/ 66159 h 535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406" h="535863">
                  <a:moveTo>
                    <a:pt x="16811" y="66159"/>
                  </a:moveTo>
                  <a:cubicBezTo>
                    <a:pt x="-11936" y="114990"/>
                    <a:pt x="4211" y="219741"/>
                    <a:pt x="7362" y="292987"/>
                  </a:cubicBezTo>
                  <a:cubicBezTo>
                    <a:pt x="10513" y="366233"/>
                    <a:pt x="8149" y="467045"/>
                    <a:pt x="35715" y="505637"/>
                  </a:cubicBezTo>
                  <a:cubicBezTo>
                    <a:pt x="63281" y="544229"/>
                    <a:pt x="120381" y="522572"/>
                    <a:pt x="172756" y="524541"/>
                  </a:cubicBezTo>
                  <a:cubicBezTo>
                    <a:pt x="231826" y="522178"/>
                    <a:pt x="314131" y="555651"/>
                    <a:pt x="349966" y="517453"/>
                  </a:cubicBezTo>
                  <a:cubicBezTo>
                    <a:pt x="385802" y="479255"/>
                    <a:pt x="384225" y="370566"/>
                    <a:pt x="387769" y="295351"/>
                  </a:cubicBezTo>
                  <a:cubicBezTo>
                    <a:pt x="391313" y="220136"/>
                    <a:pt x="404703" y="118141"/>
                    <a:pt x="371230" y="66160"/>
                  </a:cubicBezTo>
                  <a:cubicBezTo>
                    <a:pt x="337757" y="14179"/>
                    <a:pt x="238914" y="0"/>
                    <a:pt x="179844" y="0"/>
                  </a:cubicBezTo>
                  <a:cubicBezTo>
                    <a:pt x="120774" y="0"/>
                    <a:pt x="45558" y="17328"/>
                    <a:pt x="16811" y="6615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0011A5CB-0695-4F4A-94E0-66D21725E2BC}"/>
                </a:ext>
              </a:extLst>
            </p:cNvPr>
            <p:cNvSpPr/>
            <p:nvPr/>
          </p:nvSpPr>
          <p:spPr>
            <a:xfrm>
              <a:off x="5625516" y="3156849"/>
              <a:ext cx="818288" cy="1112412"/>
            </a:xfrm>
            <a:custGeom>
              <a:avLst/>
              <a:gdLst>
                <a:gd name="connsiteX0" fmla="*/ 833039 w 833102"/>
                <a:gd name="connsiteY0" fmla="*/ 76519 h 1128109"/>
                <a:gd name="connsiteX1" fmla="*/ 721944 w 833102"/>
                <a:gd name="connsiteY1" fmla="*/ 29517 h 1128109"/>
                <a:gd name="connsiteX2" fmla="*/ 580938 w 833102"/>
                <a:gd name="connsiteY2" fmla="*/ 3880 h 1128109"/>
                <a:gd name="connsiteX3" fmla="*/ 471980 w 833102"/>
                <a:gd name="connsiteY3" fmla="*/ 6016 h 1128109"/>
                <a:gd name="connsiteX4" fmla="*/ 433524 w 833102"/>
                <a:gd name="connsiteY4" fmla="*/ 59428 h 1128109"/>
                <a:gd name="connsiteX5" fmla="*/ 358748 w 833102"/>
                <a:gd name="connsiteY5" fmla="*/ 78656 h 1128109"/>
                <a:gd name="connsiteX6" fmla="*/ 309610 w 833102"/>
                <a:gd name="connsiteY6" fmla="*/ 53018 h 1128109"/>
                <a:gd name="connsiteX7" fmla="*/ 309610 w 833102"/>
                <a:gd name="connsiteY7" fmla="*/ 6016 h 1128109"/>
                <a:gd name="connsiteX8" fmla="*/ 228424 w 833102"/>
                <a:gd name="connsiteY8" fmla="*/ 27381 h 1128109"/>
                <a:gd name="connsiteX9" fmla="*/ 108783 w 833102"/>
                <a:gd name="connsiteY9" fmla="*/ 91474 h 1128109"/>
                <a:gd name="connsiteX10" fmla="*/ 74600 w 833102"/>
                <a:gd name="connsiteY10" fmla="*/ 258117 h 1128109"/>
                <a:gd name="connsiteX11" fmla="*/ 38281 w 833102"/>
                <a:gd name="connsiteY11" fmla="*/ 719590 h 1128109"/>
                <a:gd name="connsiteX12" fmla="*/ 51099 w 833102"/>
                <a:gd name="connsiteY12" fmla="*/ 1093469 h 1128109"/>
                <a:gd name="connsiteX13" fmla="*/ 666396 w 833102"/>
                <a:gd name="connsiteY13" fmla="*/ 1104151 h 1128109"/>
                <a:gd name="connsiteX14" fmla="*/ 762537 w 833102"/>
                <a:gd name="connsiteY14" fmla="*/ 1027239 h 1128109"/>
                <a:gd name="connsiteX15" fmla="*/ 706989 w 833102"/>
                <a:gd name="connsiteY15" fmla="*/ 407669 h 1128109"/>
                <a:gd name="connsiteX16" fmla="*/ 833039 w 833102"/>
                <a:gd name="connsiteY16" fmla="*/ 76519 h 1128109"/>
                <a:gd name="connsiteX0" fmla="*/ 833039 w 833102"/>
                <a:gd name="connsiteY0" fmla="*/ 75792 h 1127382"/>
                <a:gd name="connsiteX1" fmla="*/ 721944 w 833102"/>
                <a:gd name="connsiteY1" fmla="*/ 15972 h 1127382"/>
                <a:gd name="connsiteX2" fmla="*/ 580938 w 833102"/>
                <a:gd name="connsiteY2" fmla="*/ 3153 h 1127382"/>
                <a:gd name="connsiteX3" fmla="*/ 471980 w 833102"/>
                <a:gd name="connsiteY3" fmla="*/ 5289 h 1127382"/>
                <a:gd name="connsiteX4" fmla="*/ 433524 w 833102"/>
                <a:gd name="connsiteY4" fmla="*/ 58701 h 1127382"/>
                <a:gd name="connsiteX5" fmla="*/ 358748 w 833102"/>
                <a:gd name="connsiteY5" fmla="*/ 77929 h 1127382"/>
                <a:gd name="connsiteX6" fmla="*/ 309610 w 833102"/>
                <a:gd name="connsiteY6" fmla="*/ 52291 h 1127382"/>
                <a:gd name="connsiteX7" fmla="*/ 309610 w 833102"/>
                <a:gd name="connsiteY7" fmla="*/ 5289 h 1127382"/>
                <a:gd name="connsiteX8" fmla="*/ 228424 w 833102"/>
                <a:gd name="connsiteY8" fmla="*/ 26654 h 1127382"/>
                <a:gd name="connsiteX9" fmla="*/ 108783 w 833102"/>
                <a:gd name="connsiteY9" fmla="*/ 90747 h 1127382"/>
                <a:gd name="connsiteX10" fmla="*/ 74600 w 833102"/>
                <a:gd name="connsiteY10" fmla="*/ 257390 h 1127382"/>
                <a:gd name="connsiteX11" fmla="*/ 38281 w 833102"/>
                <a:gd name="connsiteY11" fmla="*/ 718863 h 1127382"/>
                <a:gd name="connsiteX12" fmla="*/ 51099 w 833102"/>
                <a:gd name="connsiteY12" fmla="*/ 1092742 h 1127382"/>
                <a:gd name="connsiteX13" fmla="*/ 666396 w 833102"/>
                <a:gd name="connsiteY13" fmla="*/ 1103424 h 1127382"/>
                <a:gd name="connsiteX14" fmla="*/ 762537 w 833102"/>
                <a:gd name="connsiteY14" fmla="*/ 1026512 h 1127382"/>
                <a:gd name="connsiteX15" fmla="*/ 706989 w 833102"/>
                <a:gd name="connsiteY15" fmla="*/ 406942 h 1127382"/>
                <a:gd name="connsiteX16" fmla="*/ 833039 w 833102"/>
                <a:gd name="connsiteY16" fmla="*/ 75792 h 1127382"/>
                <a:gd name="connsiteX0" fmla="*/ 833039 w 833055"/>
                <a:gd name="connsiteY0" fmla="*/ 75792 h 1127382"/>
                <a:gd name="connsiteX1" fmla="*/ 721944 w 833055"/>
                <a:gd name="connsiteY1" fmla="*/ 15972 h 1127382"/>
                <a:gd name="connsiteX2" fmla="*/ 580938 w 833055"/>
                <a:gd name="connsiteY2" fmla="*/ 3153 h 1127382"/>
                <a:gd name="connsiteX3" fmla="*/ 471980 w 833055"/>
                <a:gd name="connsiteY3" fmla="*/ 5289 h 1127382"/>
                <a:gd name="connsiteX4" fmla="*/ 433524 w 833055"/>
                <a:gd name="connsiteY4" fmla="*/ 58701 h 1127382"/>
                <a:gd name="connsiteX5" fmla="*/ 358748 w 833055"/>
                <a:gd name="connsiteY5" fmla="*/ 77929 h 1127382"/>
                <a:gd name="connsiteX6" fmla="*/ 309610 w 833055"/>
                <a:gd name="connsiteY6" fmla="*/ 52291 h 1127382"/>
                <a:gd name="connsiteX7" fmla="*/ 309610 w 833055"/>
                <a:gd name="connsiteY7" fmla="*/ 5289 h 1127382"/>
                <a:gd name="connsiteX8" fmla="*/ 228424 w 833055"/>
                <a:gd name="connsiteY8" fmla="*/ 26654 h 1127382"/>
                <a:gd name="connsiteX9" fmla="*/ 108783 w 833055"/>
                <a:gd name="connsiteY9" fmla="*/ 90747 h 1127382"/>
                <a:gd name="connsiteX10" fmla="*/ 74600 w 833055"/>
                <a:gd name="connsiteY10" fmla="*/ 257390 h 1127382"/>
                <a:gd name="connsiteX11" fmla="*/ 38281 w 833055"/>
                <a:gd name="connsiteY11" fmla="*/ 718863 h 1127382"/>
                <a:gd name="connsiteX12" fmla="*/ 51099 w 833055"/>
                <a:gd name="connsiteY12" fmla="*/ 1092742 h 1127382"/>
                <a:gd name="connsiteX13" fmla="*/ 666396 w 833055"/>
                <a:gd name="connsiteY13" fmla="*/ 1103424 h 1127382"/>
                <a:gd name="connsiteX14" fmla="*/ 762537 w 833055"/>
                <a:gd name="connsiteY14" fmla="*/ 1026512 h 1127382"/>
                <a:gd name="connsiteX15" fmla="*/ 730490 w 833055"/>
                <a:gd name="connsiteY15" fmla="*/ 409079 h 1127382"/>
                <a:gd name="connsiteX16" fmla="*/ 833039 w 833055"/>
                <a:gd name="connsiteY16" fmla="*/ 75792 h 1127382"/>
                <a:gd name="connsiteX0" fmla="*/ 833039 w 833110"/>
                <a:gd name="connsiteY0" fmla="*/ 75792 h 1127382"/>
                <a:gd name="connsiteX1" fmla="*/ 721944 w 833110"/>
                <a:gd name="connsiteY1" fmla="*/ 15972 h 1127382"/>
                <a:gd name="connsiteX2" fmla="*/ 580938 w 833110"/>
                <a:gd name="connsiteY2" fmla="*/ 3153 h 1127382"/>
                <a:gd name="connsiteX3" fmla="*/ 471980 w 833110"/>
                <a:gd name="connsiteY3" fmla="*/ 5289 h 1127382"/>
                <a:gd name="connsiteX4" fmla="*/ 433524 w 833110"/>
                <a:gd name="connsiteY4" fmla="*/ 58701 h 1127382"/>
                <a:gd name="connsiteX5" fmla="*/ 358748 w 833110"/>
                <a:gd name="connsiteY5" fmla="*/ 77929 h 1127382"/>
                <a:gd name="connsiteX6" fmla="*/ 309610 w 833110"/>
                <a:gd name="connsiteY6" fmla="*/ 52291 h 1127382"/>
                <a:gd name="connsiteX7" fmla="*/ 309610 w 833110"/>
                <a:gd name="connsiteY7" fmla="*/ 5289 h 1127382"/>
                <a:gd name="connsiteX8" fmla="*/ 228424 w 833110"/>
                <a:gd name="connsiteY8" fmla="*/ 26654 h 1127382"/>
                <a:gd name="connsiteX9" fmla="*/ 108783 w 833110"/>
                <a:gd name="connsiteY9" fmla="*/ 90747 h 1127382"/>
                <a:gd name="connsiteX10" fmla="*/ 74600 w 833110"/>
                <a:gd name="connsiteY10" fmla="*/ 257390 h 1127382"/>
                <a:gd name="connsiteX11" fmla="*/ 38281 w 833110"/>
                <a:gd name="connsiteY11" fmla="*/ 718863 h 1127382"/>
                <a:gd name="connsiteX12" fmla="*/ 51099 w 833110"/>
                <a:gd name="connsiteY12" fmla="*/ 1092742 h 1127382"/>
                <a:gd name="connsiteX13" fmla="*/ 666396 w 833110"/>
                <a:gd name="connsiteY13" fmla="*/ 1103424 h 1127382"/>
                <a:gd name="connsiteX14" fmla="*/ 762537 w 833110"/>
                <a:gd name="connsiteY14" fmla="*/ 1026512 h 1127382"/>
                <a:gd name="connsiteX15" fmla="*/ 739036 w 833110"/>
                <a:gd name="connsiteY15" fmla="*/ 411215 h 1127382"/>
                <a:gd name="connsiteX16" fmla="*/ 833039 w 833110"/>
                <a:gd name="connsiteY16" fmla="*/ 75792 h 1127382"/>
                <a:gd name="connsiteX0" fmla="*/ 845955 w 846026"/>
                <a:gd name="connsiteY0" fmla="*/ 75792 h 1131873"/>
                <a:gd name="connsiteX1" fmla="*/ 734860 w 846026"/>
                <a:gd name="connsiteY1" fmla="*/ 15972 h 1131873"/>
                <a:gd name="connsiteX2" fmla="*/ 593854 w 846026"/>
                <a:gd name="connsiteY2" fmla="*/ 3153 h 1131873"/>
                <a:gd name="connsiteX3" fmla="*/ 484896 w 846026"/>
                <a:gd name="connsiteY3" fmla="*/ 5289 h 1131873"/>
                <a:gd name="connsiteX4" fmla="*/ 446440 w 846026"/>
                <a:gd name="connsiteY4" fmla="*/ 58701 h 1131873"/>
                <a:gd name="connsiteX5" fmla="*/ 371664 w 846026"/>
                <a:gd name="connsiteY5" fmla="*/ 77929 h 1131873"/>
                <a:gd name="connsiteX6" fmla="*/ 322526 w 846026"/>
                <a:gd name="connsiteY6" fmla="*/ 52291 h 1131873"/>
                <a:gd name="connsiteX7" fmla="*/ 322526 w 846026"/>
                <a:gd name="connsiteY7" fmla="*/ 5289 h 1131873"/>
                <a:gd name="connsiteX8" fmla="*/ 241340 w 846026"/>
                <a:gd name="connsiteY8" fmla="*/ 26654 h 1131873"/>
                <a:gd name="connsiteX9" fmla="*/ 121699 w 846026"/>
                <a:gd name="connsiteY9" fmla="*/ 90747 h 1131873"/>
                <a:gd name="connsiteX10" fmla="*/ 87516 w 846026"/>
                <a:gd name="connsiteY10" fmla="*/ 257390 h 1131873"/>
                <a:gd name="connsiteX11" fmla="*/ 51197 w 846026"/>
                <a:gd name="connsiteY11" fmla="*/ 718863 h 1131873"/>
                <a:gd name="connsiteX12" fmla="*/ 46923 w 846026"/>
                <a:gd name="connsiteY12" fmla="*/ 1099151 h 1131873"/>
                <a:gd name="connsiteX13" fmla="*/ 679312 w 846026"/>
                <a:gd name="connsiteY13" fmla="*/ 1103424 h 1131873"/>
                <a:gd name="connsiteX14" fmla="*/ 775453 w 846026"/>
                <a:gd name="connsiteY14" fmla="*/ 1026512 h 1131873"/>
                <a:gd name="connsiteX15" fmla="*/ 751952 w 846026"/>
                <a:gd name="connsiteY15" fmla="*/ 411215 h 1131873"/>
                <a:gd name="connsiteX16" fmla="*/ 845955 w 846026"/>
                <a:gd name="connsiteY16" fmla="*/ 75792 h 1131873"/>
                <a:gd name="connsiteX0" fmla="*/ 845955 w 846026"/>
                <a:gd name="connsiteY0" fmla="*/ 75792 h 1106808"/>
                <a:gd name="connsiteX1" fmla="*/ 734860 w 846026"/>
                <a:gd name="connsiteY1" fmla="*/ 15972 h 1106808"/>
                <a:gd name="connsiteX2" fmla="*/ 593854 w 846026"/>
                <a:gd name="connsiteY2" fmla="*/ 3153 h 1106808"/>
                <a:gd name="connsiteX3" fmla="*/ 484896 w 846026"/>
                <a:gd name="connsiteY3" fmla="*/ 5289 h 1106808"/>
                <a:gd name="connsiteX4" fmla="*/ 446440 w 846026"/>
                <a:gd name="connsiteY4" fmla="*/ 58701 h 1106808"/>
                <a:gd name="connsiteX5" fmla="*/ 371664 w 846026"/>
                <a:gd name="connsiteY5" fmla="*/ 77929 h 1106808"/>
                <a:gd name="connsiteX6" fmla="*/ 322526 w 846026"/>
                <a:gd name="connsiteY6" fmla="*/ 52291 h 1106808"/>
                <a:gd name="connsiteX7" fmla="*/ 322526 w 846026"/>
                <a:gd name="connsiteY7" fmla="*/ 5289 h 1106808"/>
                <a:gd name="connsiteX8" fmla="*/ 241340 w 846026"/>
                <a:gd name="connsiteY8" fmla="*/ 26654 h 1106808"/>
                <a:gd name="connsiteX9" fmla="*/ 121699 w 846026"/>
                <a:gd name="connsiteY9" fmla="*/ 90747 h 1106808"/>
                <a:gd name="connsiteX10" fmla="*/ 87516 w 846026"/>
                <a:gd name="connsiteY10" fmla="*/ 257390 h 1106808"/>
                <a:gd name="connsiteX11" fmla="*/ 51197 w 846026"/>
                <a:gd name="connsiteY11" fmla="*/ 718863 h 1106808"/>
                <a:gd name="connsiteX12" fmla="*/ 46923 w 846026"/>
                <a:gd name="connsiteY12" fmla="*/ 1099151 h 1106808"/>
                <a:gd name="connsiteX13" fmla="*/ 679312 w 846026"/>
                <a:gd name="connsiteY13" fmla="*/ 1103424 h 1106808"/>
                <a:gd name="connsiteX14" fmla="*/ 775453 w 846026"/>
                <a:gd name="connsiteY14" fmla="*/ 1026512 h 1106808"/>
                <a:gd name="connsiteX15" fmla="*/ 751952 w 846026"/>
                <a:gd name="connsiteY15" fmla="*/ 411215 h 1106808"/>
                <a:gd name="connsiteX16" fmla="*/ 845955 w 846026"/>
                <a:gd name="connsiteY16" fmla="*/ 75792 h 1106808"/>
                <a:gd name="connsiteX0" fmla="*/ 825374 w 825445"/>
                <a:gd name="connsiteY0" fmla="*/ 75792 h 1110041"/>
                <a:gd name="connsiteX1" fmla="*/ 714279 w 825445"/>
                <a:gd name="connsiteY1" fmla="*/ 15972 h 1110041"/>
                <a:gd name="connsiteX2" fmla="*/ 573273 w 825445"/>
                <a:gd name="connsiteY2" fmla="*/ 3153 h 1110041"/>
                <a:gd name="connsiteX3" fmla="*/ 464315 w 825445"/>
                <a:gd name="connsiteY3" fmla="*/ 5289 h 1110041"/>
                <a:gd name="connsiteX4" fmla="*/ 425859 w 825445"/>
                <a:gd name="connsiteY4" fmla="*/ 58701 h 1110041"/>
                <a:gd name="connsiteX5" fmla="*/ 351083 w 825445"/>
                <a:gd name="connsiteY5" fmla="*/ 77929 h 1110041"/>
                <a:gd name="connsiteX6" fmla="*/ 301945 w 825445"/>
                <a:gd name="connsiteY6" fmla="*/ 52291 h 1110041"/>
                <a:gd name="connsiteX7" fmla="*/ 301945 w 825445"/>
                <a:gd name="connsiteY7" fmla="*/ 5289 h 1110041"/>
                <a:gd name="connsiteX8" fmla="*/ 220759 w 825445"/>
                <a:gd name="connsiteY8" fmla="*/ 26654 h 1110041"/>
                <a:gd name="connsiteX9" fmla="*/ 101118 w 825445"/>
                <a:gd name="connsiteY9" fmla="*/ 90747 h 1110041"/>
                <a:gd name="connsiteX10" fmla="*/ 66935 w 825445"/>
                <a:gd name="connsiteY10" fmla="*/ 257390 h 1110041"/>
                <a:gd name="connsiteX11" fmla="*/ 30616 w 825445"/>
                <a:gd name="connsiteY11" fmla="*/ 718863 h 1110041"/>
                <a:gd name="connsiteX12" fmla="*/ 54116 w 825445"/>
                <a:gd name="connsiteY12" fmla="*/ 1109834 h 1110041"/>
                <a:gd name="connsiteX13" fmla="*/ 658731 w 825445"/>
                <a:gd name="connsiteY13" fmla="*/ 1103424 h 1110041"/>
                <a:gd name="connsiteX14" fmla="*/ 754872 w 825445"/>
                <a:gd name="connsiteY14" fmla="*/ 1026512 h 1110041"/>
                <a:gd name="connsiteX15" fmla="*/ 731371 w 825445"/>
                <a:gd name="connsiteY15" fmla="*/ 411215 h 1110041"/>
                <a:gd name="connsiteX16" fmla="*/ 825374 w 825445"/>
                <a:gd name="connsiteY16" fmla="*/ 75792 h 1110041"/>
                <a:gd name="connsiteX0" fmla="*/ 825681 w 825752"/>
                <a:gd name="connsiteY0" fmla="*/ 75792 h 1139039"/>
                <a:gd name="connsiteX1" fmla="*/ 714586 w 825752"/>
                <a:gd name="connsiteY1" fmla="*/ 15972 h 1139039"/>
                <a:gd name="connsiteX2" fmla="*/ 573580 w 825752"/>
                <a:gd name="connsiteY2" fmla="*/ 3153 h 1139039"/>
                <a:gd name="connsiteX3" fmla="*/ 464622 w 825752"/>
                <a:gd name="connsiteY3" fmla="*/ 5289 h 1139039"/>
                <a:gd name="connsiteX4" fmla="*/ 426166 w 825752"/>
                <a:gd name="connsiteY4" fmla="*/ 58701 h 1139039"/>
                <a:gd name="connsiteX5" fmla="*/ 351390 w 825752"/>
                <a:gd name="connsiteY5" fmla="*/ 77929 h 1139039"/>
                <a:gd name="connsiteX6" fmla="*/ 302252 w 825752"/>
                <a:gd name="connsiteY6" fmla="*/ 52291 h 1139039"/>
                <a:gd name="connsiteX7" fmla="*/ 302252 w 825752"/>
                <a:gd name="connsiteY7" fmla="*/ 5289 h 1139039"/>
                <a:gd name="connsiteX8" fmla="*/ 221066 w 825752"/>
                <a:gd name="connsiteY8" fmla="*/ 26654 h 1139039"/>
                <a:gd name="connsiteX9" fmla="*/ 101425 w 825752"/>
                <a:gd name="connsiteY9" fmla="*/ 90747 h 1139039"/>
                <a:gd name="connsiteX10" fmla="*/ 67242 w 825752"/>
                <a:gd name="connsiteY10" fmla="*/ 257390 h 1139039"/>
                <a:gd name="connsiteX11" fmla="*/ 30923 w 825752"/>
                <a:gd name="connsiteY11" fmla="*/ 718863 h 1139039"/>
                <a:gd name="connsiteX12" fmla="*/ 54423 w 825752"/>
                <a:gd name="connsiteY12" fmla="*/ 1109834 h 1139039"/>
                <a:gd name="connsiteX13" fmla="*/ 663311 w 825752"/>
                <a:gd name="connsiteY13" fmla="*/ 1101287 h 1139039"/>
                <a:gd name="connsiteX14" fmla="*/ 755179 w 825752"/>
                <a:gd name="connsiteY14" fmla="*/ 1026512 h 1139039"/>
                <a:gd name="connsiteX15" fmla="*/ 731678 w 825752"/>
                <a:gd name="connsiteY15" fmla="*/ 411215 h 1139039"/>
                <a:gd name="connsiteX16" fmla="*/ 825681 w 825752"/>
                <a:gd name="connsiteY16" fmla="*/ 75792 h 1139039"/>
                <a:gd name="connsiteX0" fmla="*/ 825681 w 825752"/>
                <a:gd name="connsiteY0" fmla="*/ 75792 h 1135490"/>
                <a:gd name="connsiteX1" fmla="*/ 714586 w 825752"/>
                <a:gd name="connsiteY1" fmla="*/ 15972 h 1135490"/>
                <a:gd name="connsiteX2" fmla="*/ 573580 w 825752"/>
                <a:gd name="connsiteY2" fmla="*/ 3153 h 1135490"/>
                <a:gd name="connsiteX3" fmla="*/ 464622 w 825752"/>
                <a:gd name="connsiteY3" fmla="*/ 5289 h 1135490"/>
                <a:gd name="connsiteX4" fmla="*/ 426166 w 825752"/>
                <a:gd name="connsiteY4" fmla="*/ 58701 h 1135490"/>
                <a:gd name="connsiteX5" fmla="*/ 351390 w 825752"/>
                <a:gd name="connsiteY5" fmla="*/ 77929 h 1135490"/>
                <a:gd name="connsiteX6" fmla="*/ 302252 w 825752"/>
                <a:gd name="connsiteY6" fmla="*/ 52291 h 1135490"/>
                <a:gd name="connsiteX7" fmla="*/ 302252 w 825752"/>
                <a:gd name="connsiteY7" fmla="*/ 5289 h 1135490"/>
                <a:gd name="connsiteX8" fmla="*/ 221066 w 825752"/>
                <a:gd name="connsiteY8" fmla="*/ 26654 h 1135490"/>
                <a:gd name="connsiteX9" fmla="*/ 101425 w 825752"/>
                <a:gd name="connsiteY9" fmla="*/ 90747 h 1135490"/>
                <a:gd name="connsiteX10" fmla="*/ 67242 w 825752"/>
                <a:gd name="connsiteY10" fmla="*/ 257390 h 1135490"/>
                <a:gd name="connsiteX11" fmla="*/ 30923 w 825752"/>
                <a:gd name="connsiteY11" fmla="*/ 718863 h 1135490"/>
                <a:gd name="connsiteX12" fmla="*/ 54423 w 825752"/>
                <a:gd name="connsiteY12" fmla="*/ 1109834 h 1135490"/>
                <a:gd name="connsiteX13" fmla="*/ 663311 w 825752"/>
                <a:gd name="connsiteY13" fmla="*/ 1101287 h 1135490"/>
                <a:gd name="connsiteX14" fmla="*/ 755179 w 825752"/>
                <a:gd name="connsiteY14" fmla="*/ 1026512 h 1135490"/>
                <a:gd name="connsiteX15" fmla="*/ 731678 w 825752"/>
                <a:gd name="connsiteY15" fmla="*/ 411215 h 1135490"/>
                <a:gd name="connsiteX16" fmla="*/ 825681 w 825752"/>
                <a:gd name="connsiteY16" fmla="*/ 75792 h 1135490"/>
                <a:gd name="connsiteX0" fmla="*/ 825681 w 825749"/>
                <a:gd name="connsiteY0" fmla="*/ 75792 h 1140469"/>
                <a:gd name="connsiteX1" fmla="*/ 714586 w 825749"/>
                <a:gd name="connsiteY1" fmla="*/ 15972 h 1140469"/>
                <a:gd name="connsiteX2" fmla="*/ 573580 w 825749"/>
                <a:gd name="connsiteY2" fmla="*/ 3153 h 1140469"/>
                <a:gd name="connsiteX3" fmla="*/ 464622 w 825749"/>
                <a:gd name="connsiteY3" fmla="*/ 5289 h 1140469"/>
                <a:gd name="connsiteX4" fmla="*/ 426166 w 825749"/>
                <a:gd name="connsiteY4" fmla="*/ 58701 h 1140469"/>
                <a:gd name="connsiteX5" fmla="*/ 351390 w 825749"/>
                <a:gd name="connsiteY5" fmla="*/ 77929 h 1140469"/>
                <a:gd name="connsiteX6" fmla="*/ 302252 w 825749"/>
                <a:gd name="connsiteY6" fmla="*/ 52291 h 1140469"/>
                <a:gd name="connsiteX7" fmla="*/ 302252 w 825749"/>
                <a:gd name="connsiteY7" fmla="*/ 5289 h 1140469"/>
                <a:gd name="connsiteX8" fmla="*/ 221066 w 825749"/>
                <a:gd name="connsiteY8" fmla="*/ 26654 h 1140469"/>
                <a:gd name="connsiteX9" fmla="*/ 101425 w 825749"/>
                <a:gd name="connsiteY9" fmla="*/ 90747 h 1140469"/>
                <a:gd name="connsiteX10" fmla="*/ 67242 w 825749"/>
                <a:gd name="connsiteY10" fmla="*/ 257390 h 1140469"/>
                <a:gd name="connsiteX11" fmla="*/ 30923 w 825749"/>
                <a:gd name="connsiteY11" fmla="*/ 718863 h 1140469"/>
                <a:gd name="connsiteX12" fmla="*/ 54423 w 825749"/>
                <a:gd name="connsiteY12" fmla="*/ 1109834 h 1140469"/>
                <a:gd name="connsiteX13" fmla="*/ 663311 w 825749"/>
                <a:gd name="connsiteY13" fmla="*/ 1101287 h 1140469"/>
                <a:gd name="connsiteX14" fmla="*/ 765861 w 825749"/>
                <a:gd name="connsiteY14" fmla="*/ 990192 h 1140469"/>
                <a:gd name="connsiteX15" fmla="*/ 731678 w 825749"/>
                <a:gd name="connsiteY15" fmla="*/ 411215 h 1140469"/>
                <a:gd name="connsiteX16" fmla="*/ 825681 w 825749"/>
                <a:gd name="connsiteY16" fmla="*/ 75792 h 1140469"/>
                <a:gd name="connsiteX0" fmla="*/ 821257 w 821325"/>
                <a:gd name="connsiteY0" fmla="*/ 75792 h 1134194"/>
                <a:gd name="connsiteX1" fmla="*/ 710162 w 821325"/>
                <a:gd name="connsiteY1" fmla="*/ 15972 h 1134194"/>
                <a:gd name="connsiteX2" fmla="*/ 569156 w 821325"/>
                <a:gd name="connsiteY2" fmla="*/ 3153 h 1134194"/>
                <a:gd name="connsiteX3" fmla="*/ 460198 w 821325"/>
                <a:gd name="connsiteY3" fmla="*/ 5289 h 1134194"/>
                <a:gd name="connsiteX4" fmla="*/ 421742 w 821325"/>
                <a:gd name="connsiteY4" fmla="*/ 58701 h 1134194"/>
                <a:gd name="connsiteX5" fmla="*/ 346966 w 821325"/>
                <a:gd name="connsiteY5" fmla="*/ 77929 h 1134194"/>
                <a:gd name="connsiteX6" fmla="*/ 297828 w 821325"/>
                <a:gd name="connsiteY6" fmla="*/ 52291 h 1134194"/>
                <a:gd name="connsiteX7" fmla="*/ 297828 w 821325"/>
                <a:gd name="connsiteY7" fmla="*/ 5289 h 1134194"/>
                <a:gd name="connsiteX8" fmla="*/ 216642 w 821325"/>
                <a:gd name="connsiteY8" fmla="*/ 26654 h 1134194"/>
                <a:gd name="connsiteX9" fmla="*/ 97001 w 821325"/>
                <a:gd name="connsiteY9" fmla="*/ 90747 h 1134194"/>
                <a:gd name="connsiteX10" fmla="*/ 62818 w 821325"/>
                <a:gd name="connsiteY10" fmla="*/ 257390 h 1134194"/>
                <a:gd name="connsiteX11" fmla="*/ 26499 w 821325"/>
                <a:gd name="connsiteY11" fmla="*/ 718863 h 1134194"/>
                <a:gd name="connsiteX12" fmla="*/ 56409 w 821325"/>
                <a:gd name="connsiteY12" fmla="*/ 1101288 h 1134194"/>
                <a:gd name="connsiteX13" fmla="*/ 658887 w 821325"/>
                <a:gd name="connsiteY13" fmla="*/ 1101287 h 1134194"/>
                <a:gd name="connsiteX14" fmla="*/ 761437 w 821325"/>
                <a:gd name="connsiteY14" fmla="*/ 990192 h 1134194"/>
                <a:gd name="connsiteX15" fmla="*/ 727254 w 821325"/>
                <a:gd name="connsiteY15" fmla="*/ 411215 h 1134194"/>
                <a:gd name="connsiteX16" fmla="*/ 821257 w 821325"/>
                <a:gd name="connsiteY16" fmla="*/ 75792 h 1134194"/>
                <a:gd name="connsiteX0" fmla="*/ 827676 w 827744"/>
                <a:gd name="connsiteY0" fmla="*/ 75792 h 1125854"/>
                <a:gd name="connsiteX1" fmla="*/ 716581 w 827744"/>
                <a:gd name="connsiteY1" fmla="*/ 15972 h 1125854"/>
                <a:gd name="connsiteX2" fmla="*/ 575575 w 827744"/>
                <a:gd name="connsiteY2" fmla="*/ 3153 h 1125854"/>
                <a:gd name="connsiteX3" fmla="*/ 466617 w 827744"/>
                <a:gd name="connsiteY3" fmla="*/ 5289 h 1125854"/>
                <a:gd name="connsiteX4" fmla="*/ 428161 w 827744"/>
                <a:gd name="connsiteY4" fmla="*/ 58701 h 1125854"/>
                <a:gd name="connsiteX5" fmla="*/ 353385 w 827744"/>
                <a:gd name="connsiteY5" fmla="*/ 77929 h 1125854"/>
                <a:gd name="connsiteX6" fmla="*/ 304247 w 827744"/>
                <a:gd name="connsiteY6" fmla="*/ 52291 h 1125854"/>
                <a:gd name="connsiteX7" fmla="*/ 304247 w 827744"/>
                <a:gd name="connsiteY7" fmla="*/ 5289 h 1125854"/>
                <a:gd name="connsiteX8" fmla="*/ 223061 w 827744"/>
                <a:gd name="connsiteY8" fmla="*/ 26654 h 1125854"/>
                <a:gd name="connsiteX9" fmla="*/ 103420 w 827744"/>
                <a:gd name="connsiteY9" fmla="*/ 90747 h 1125854"/>
                <a:gd name="connsiteX10" fmla="*/ 69237 w 827744"/>
                <a:gd name="connsiteY10" fmla="*/ 257390 h 1125854"/>
                <a:gd name="connsiteX11" fmla="*/ 32918 w 827744"/>
                <a:gd name="connsiteY11" fmla="*/ 718863 h 1125854"/>
                <a:gd name="connsiteX12" fmla="*/ 62828 w 827744"/>
                <a:gd name="connsiteY12" fmla="*/ 1101288 h 1125854"/>
                <a:gd name="connsiteX13" fmla="*/ 665306 w 827744"/>
                <a:gd name="connsiteY13" fmla="*/ 1101287 h 1125854"/>
                <a:gd name="connsiteX14" fmla="*/ 767856 w 827744"/>
                <a:gd name="connsiteY14" fmla="*/ 990192 h 1125854"/>
                <a:gd name="connsiteX15" fmla="*/ 733673 w 827744"/>
                <a:gd name="connsiteY15" fmla="*/ 411215 h 1125854"/>
                <a:gd name="connsiteX16" fmla="*/ 827676 w 827744"/>
                <a:gd name="connsiteY16" fmla="*/ 75792 h 1125854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9074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9074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9074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8433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263"/>
                <a:gd name="connsiteY0" fmla="*/ 75462 h 1128133"/>
                <a:gd name="connsiteX1" fmla="*/ 721550 w 826263"/>
                <a:gd name="connsiteY1" fmla="*/ 9232 h 1128133"/>
                <a:gd name="connsiteX2" fmla="*/ 574135 w 826263"/>
                <a:gd name="connsiteY2" fmla="*/ 2823 h 1128133"/>
                <a:gd name="connsiteX3" fmla="*/ 465177 w 826263"/>
                <a:gd name="connsiteY3" fmla="*/ 4959 h 1128133"/>
                <a:gd name="connsiteX4" fmla="*/ 426721 w 826263"/>
                <a:gd name="connsiteY4" fmla="*/ 58371 h 1128133"/>
                <a:gd name="connsiteX5" fmla="*/ 351945 w 826263"/>
                <a:gd name="connsiteY5" fmla="*/ 77599 h 1128133"/>
                <a:gd name="connsiteX6" fmla="*/ 302807 w 826263"/>
                <a:gd name="connsiteY6" fmla="*/ 51961 h 1128133"/>
                <a:gd name="connsiteX7" fmla="*/ 302807 w 826263"/>
                <a:gd name="connsiteY7" fmla="*/ 4959 h 1128133"/>
                <a:gd name="connsiteX8" fmla="*/ 221621 w 826263"/>
                <a:gd name="connsiteY8" fmla="*/ 26324 h 1128133"/>
                <a:gd name="connsiteX9" fmla="*/ 101980 w 826263"/>
                <a:gd name="connsiteY9" fmla="*/ 84007 h 1128133"/>
                <a:gd name="connsiteX10" fmla="*/ 67797 w 826263"/>
                <a:gd name="connsiteY10" fmla="*/ 257060 h 1128133"/>
                <a:gd name="connsiteX11" fmla="*/ 20796 w 826263"/>
                <a:gd name="connsiteY11" fmla="*/ 797582 h 1128133"/>
                <a:gd name="connsiteX12" fmla="*/ 61388 w 826263"/>
                <a:gd name="connsiteY12" fmla="*/ 1100958 h 1128133"/>
                <a:gd name="connsiteX13" fmla="*/ 663866 w 826263"/>
                <a:gd name="connsiteY13" fmla="*/ 1100957 h 1128133"/>
                <a:gd name="connsiteX14" fmla="*/ 766416 w 826263"/>
                <a:gd name="connsiteY14" fmla="*/ 989862 h 1128133"/>
                <a:gd name="connsiteX15" fmla="*/ 732233 w 826263"/>
                <a:gd name="connsiteY15" fmla="*/ 410885 h 1128133"/>
                <a:gd name="connsiteX16" fmla="*/ 826236 w 826263"/>
                <a:gd name="connsiteY16" fmla="*/ 75462 h 1128133"/>
                <a:gd name="connsiteX0" fmla="*/ 826236 w 826263"/>
                <a:gd name="connsiteY0" fmla="*/ 75462 h 1128133"/>
                <a:gd name="connsiteX1" fmla="*/ 721550 w 826263"/>
                <a:gd name="connsiteY1" fmla="*/ 9232 h 1128133"/>
                <a:gd name="connsiteX2" fmla="*/ 574135 w 826263"/>
                <a:gd name="connsiteY2" fmla="*/ 2823 h 1128133"/>
                <a:gd name="connsiteX3" fmla="*/ 465177 w 826263"/>
                <a:gd name="connsiteY3" fmla="*/ 4959 h 1128133"/>
                <a:gd name="connsiteX4" fmla="*/ 426721 w 826263"/>
                <a:gd name="connsiteY4" fmla="*/ 58371 h 1128133"/>
                <a:gd name="connsiteX5" fmla="*/ 351945 w 826263"/>
                <a:gd name="connsiteY5" fmla="*/ 77599 h 1128133"/>
                <a:gd name="connsiteX6" fmla="*/ 302807 w 826263"/>
                <a:gd name="connsiteY6" fmla="*/ 51961 h 1128133"/>
                <a:gd name="connsiteX7" fmla="*/ 302807 w 826263"/>
                <a:gd name="connsiteY7" fmla="*/ 4959 h 1128133"/>
                <a:gd name="connsiteX8" fmla="*/ 221621 w 826263"/>
                <a:gd name="connsiteY8" fmla="*/ 26324 h 1128133"/>
                <a:gd name="connsiteX9" fmla="*/ 101980 w 826263"/>
                <a:gd name="connsiteY9" fmla="*/ 84007 h 1128133"/>
                <a:gd name="connsiteX10" fmla="*/ 67797 w 826263"/>
                <a:gd name="connsiteY10" fmla="*/ 257060 h 1128133"/>
                <a:gd name="connsiteX11" fmla="*/ 20796 w 826263"/>
                <a:gd name="connsiteY11" fmla="*/ 797582 h 1128133"/>
                <a:gd name="connsiteX12" fmla="*/ 61388 w 826263"/>
                <a:gd name="connsiteY12" fmla="*/ 1100958 h 1128133"/>
                <a:gd name="connsiteX13" fmla="*/ 663866 w 826263"/>
                <a:gd name="connsiteY13" fmla="*/ 1100957 h 1128133"/>
                <a:gd name="connsiteX14" fmla="*/ 766416 w 826263"/>
                <a:gd name="connsiteY14" fmla="*/ 989862 h 1128133"/>
                <a:gd name="connsiteX15" fmla="*/ 732233 w 826263"/>
                <a:gd name="connsiteY15" fmla="*/ 410885 h 1128133"/>
                <a:gd name="connsiteX16" fmla="*/ 826236 w 826263"/>
                <a:gd name="connsiteY16" fmla="*/ 75462 h 1128133"/>
                <a:gd name="connsiteX0" fmla="*/ 826236 w 826263"/>
                <a:gd name="connsiteY0" fmla="*/ 75462 h 1128133"/>
                <a:gd name="connsiteX1" fmla="*/ 721550 w 826263"/>
                <a:gd name="connsiteY1" fmla="*/ 9232 h 1128133"/>
                <a:gd name="connsiteX2" fmla="*/ 574135 w 826263"/>
                <a:gd name="connsiteY2" fmla="*/ 2823 h 1128133"/>
                <a:gd name="connsiteX3" fmla="*/ 465177 w 826263"/>
                <a:gd name="connsiteY3" fmla="*/ 4959 h 1128133"/>
                <a:gd name="connsiteX4" fmla="*/ 426721 w 826263"/>
                <a:gd name="connsiteY4" fmla="*/ 58371 h 1128133"/>
                <a:gd name="connsiteX5" fmla="*/ 351945 w 826263"/>
                <a:gd name="connsiteY5" fmla="*/ 77599 h 1128133"/>
                <a:gd name="connsiteX6" fmla="*/ 302807 w 826263"/>
                <a:gd name="connsiteY6" fmla="*/ 51961 h 1128133"/>
                <a:gd name="connsiteX7" fmla="*/ 302807 w 826263"/>
                <a:gd name="connsiteY7" fmla="*/ 4959 h 1128133"/>
                <a:gd name="connsiteX8" fmla="*/ 221621 w 826263"/>
                <a:gd name="connsiteY8" fmla="*/ 26324 h 1128133"/>
                <a:gd name="connsiteX9" fmla="*/ 101980 w 826263"/>
                <a:gd name="connsiteY9" fmla="*/ 84007 h 1128133"/>
                <a:gd name="connsiteX10" fmla="*/ 67797 w 826263"/>
                <a:gd name="connsiteY10" fmla="*/ 257060 h 1128133"/>
                <a:gd name="connsiteX11" fmla="*/ 20796 w 826263"/>
                <a:gd name="connsiteY11" fmla="*/ 797582 h 1128133"/>
                <a:gd name="connsiteX12" fmla="*/ 61388 w 826263"/>
                <a:gd name="connsiteY12" fmla="*/ 1100958 h 1128133"/>
                <a:gd name="connsiteX13" fmla="*/ 663866 w 826263"/>
                <a:gd name="connsiteY13" fmla="*/ 1100957 h 1128133"/>
                <a:gd name="connsiteX14" fmla="*/ 766416 w 826263"/>
                <a:gd name="connsiteY14" fmla="*/ 989862 h 1128133"/>
                <a:gd name="connsiteX15" fmla="*/ 732233 w 826263"/>
                <a:gd name="connsiteY15" fmla="*/ 410885 h 1128133"/>
                <a:gd name="connsiteX16" fmla="*/ 826236 w 826263"/>
                <a:gd name="connsiteY16" fmla="*/ 75462 h 1128133"/>
                <a:gd name="connsiteX0" fmla="*/ 821963 w 821991"/>
                <a:gd name="connsiteY0" fmla="*/ 79735 h 1128133"/>
                <a:gd name="connsiteX1" fmla="*/ 721550 w 821991"/>
                <a:gd name="connsiteY1" fmla="*/ 9232 h 1128133"/>
                <a:gd name="connsiteX2" fmla="*/ 574135 w 821991"/>
                <a:gd name="connsiteY2" fmla="*/ 2823 h 1128133"/>
                <a:gd name="connsiteX3" fmla="*/ 465177 w 821991"/>
                <a:gd name="connsiteY3" fmla="*/ 4959 h 1128133"/>
                <a:gd name="connsiteX4" fmla="*/ 426721 w 821991"/>
                <a:gd name="connsiteY4" fmla="*/ 58371 h 1128133"/>
                <a:gd name="connsiteX5" fmla="*/ 351945 w 821991"/>
                <a:gd name="connsiteY5" fmla="*/ 77599 h 1128133"/>
                <a:gd name="connsiteX6" fmla="*/ 302807 w 821991"/>
                <a:gd name="connsiteY6" fmla="*/ 51961 h 1128133"/>
                <a:gd name="connsiteX7" fmla="*/ 302807 w 821991"/>
                <a:gd name="connsiteY7" fmla="*/ 4959 h 1128133"/>
                <a:gd name="connsiteX8" fmla="*/ 221621 w 821991"/>
                <a:gd name="connsiteY8" fmla="*/ 26324 h 1128133"/>
                <a:gd name="connsiteX9" fmla="*/ 101980 w 821991"/>
                <a:gd name="connsiteY9" fmla="*/ 84007 h 1128133"/>
                <a:gd name="connsiteX10" fmla="*/ 67797 w 821991"/>
                <a:gd name="connsiteY10" fmla="*/ 257060 h 1128133"/>
                <a:gd name="connsiteX11" fmla="*/ 20796 w 821991"/>
                <a:gd name="connsiteY11" fmla="*/ 797582 h 1128133"/>
                <a:gd name="connsiteX12" fmla="*/ 61388 w 821991"/>
                <a:gd name="connsiteY12" fmla="*/ 1100958 h 1128133"/>
                <a:gd name="connsiteX13" fmla="*/ 663866 w 821991"/>
                <a:gd name="connsiteY13" fmla="*/ 1100957 h 1128133"/>
                <a:gd name="connsiteX14" fmla="*/ 766416 w 821991"/>
                <a:gd name="connsiteY14" fmla="*/ 989862 h 1128133"/>
                <a:gd name="connsiteX15" fmla="*/ 732233 w 821991"/>
                <a:gd name="connsiteY15" fmla="*/ 410885 h 1128133"/>
                <a:gd name="connsiteX16" fmla="*/ 821963 w 821991"/>
                <a:gd name="connsiteY16" fmla="*/ 79735 h 1128133"/>
                <a:gd name="connsiteX0" fmla="*/ 830509 w 830535"/>
                <a:gd name="connsiteY0" fmla="*/ 86144 h 1128133"/>
                <a:gd name="connsiteX1" fmla="*/ 721550 w 830535"/>
                <a:gd name="connsiteY1" fmla="*/ 9232 h 1128133"/>
                <a:gd name="connsiteX2" fmla="*/ 574135 w 830535"/>
                <a:gd name="connsiteY2" fmla="*/ 2823 h 1128133"/>
                <a:gd name="connsiteX3" fmla="*/ 465177 w 830535"/>
                <a:gd name="connsiteY3" fmla="*/ 4959 h 1128133"/>
                <a:gd name="connsiteX4" fmla="*/ 426721 w 830535"/>
                <a:gd name="connsiteY4" fmla="*/ 58371 h 1128133"/>
                <a:gd name="connsiteX5" fmla="*/ 351945 w 830535"/>
                <a:gd name="connsiteY5" fmla="*/ 77599 h 1128133"/>
                <a:gd name="connsiteX6" fmla="*/ 302807 w 830535"/>
                <a:gd name="connsiteY6" fmla="*/ 51961 h 1128133"/>
                <a:gd name="connsiteX7" fmla="*/ 302807 w 830535"/>
                <a:gd name="connsiteY7" fmla="*/ 4959 h 1128133"/>
                <a:gd name="connsiteX8" fmla="*/ 221621 w 830535"/>
                <a:gd name="connsiteY8" fmla="*/ 26324 h 1128133"/>
                <a:gd name="connsiteX9" fmla="*/ 101980 w 830535"/>
                <a:gd name="connsiteY9" fmla="*/ 84007 h 1128133"/>
                <a:gd name="connsiteX10" fmla="*/ 67797 w 830535"/>
                <a:gd name="connsiteY10" fmla="*/ 257060 h 1128133"/>
                <a:gd name="connsiteX11" fmla="*/ 20796 w 830535"/>
                <a:gd name="connsiteY11" fmla="*/ 797582 h 1128133"/>
                <a:gd name="connsiteX12" fmla="*/ 61388 w 830535"/>
                <a:gd name="connsiteY12" fmla="*/ 1100958 h 1128133"/>
                <a:gd name="connsiteX13" fmla="*/ 663866 w 830535"/>
                <a:gd name="connsiteY13" fmla="*/ 1100957 h 1128133"/>
                <a:gd name="connsiteX14" fmla="*/ 766416 w 830535"/>
                <a:gd name="connsiteY14" fmla="*/ 989862 h 1128133"/>
                <a:gd name="connsiteX15" fmla="*/ 732233 w 830535"/>
                <a:gd name="connsiteY15" fmla="*/ 410885 h 1128133"/>
                <a:gd name="connsiteX16" fmla="*/ 830509 w 830535"/>
                <a:gd name="connsiteY16" fmla="*/ 86144 h 1128133"/>
                <a:gd name="connsiteX0" fmla="*/ 830509 w 834188"/>
                <a:gd name="connsiteY0" fmla="*/ 86144 h 1128133"/>
                <a:gd name="connsiteX1" fmla="*/ 721550 w 834188"/>
                <a:gd name="connsiteY1" fmla="*/ 9232 h 1128133"/>
                <a:gd name="connsiteX2" fmla="*/ 574135 w 834188"/>
                <a:gd name="connsiteY2" fmla="*/ 2823 h 1128133"/>
                <a:gd name="connsiteX3" fmla="*/ 465177 w 834188"/>
                <a:gd name="connsiteY3" fmla="*/ 4959 h 1128133"/>
                <a:gd name="connsiteX4" fmla="*/ 426721 w 834188"/>
                <a:gd name="connsiteY4" fmla="*/ 58371 h 1128133"/>
                <a:gd name="connsiteX5" fmla="*/ 351945 w 834188"/>
                <a:gd name="connsiteY5" fmla="*/ 77599 h 1128133"/>
                <a:gd name="connsiteX6" fmla="*/ 302807 w 834188"/>
                <a:gd name="connsiteY6" fmla="*/ 51961 h 1128133"/>
                <a:gd name="connsiteX7" fmla="*/ 302807 w 834188"/>
                <a:gd name="connsiteY7" fmla="*/ 4959 h 1128133"/>
                <a:gd name="connsiteX8" fmla="*/ 221621 w 834188"/>
                <a:gd name="connsiteY8" fmla="*/ 26324 h 1128133"/>
                <a:gd name="connsiteX9" fmla="*/ 101980 w 834188"/>
                <a:gd name="connsiteY9" fmla="*/ 84007 h 1128133"/>
                <a:gd name="connsiteX10" fmla="*/ 67797 w 834188"/>
                <a:gd name="connsiteY10" fmla="*/ 257060 h 1128133"/>
                <a:gd name="connsiteX11" fmla="*/ 20796 w 834188"/>
                <a:gd name="connsiteY11" fmla="*/ 797582 h 1128133"/>
                <a:gd name="connsiteX12" fmla="*/ 61388 w 834188"/>
                <a:gd name="connsiteY12" fmla="*/ 1100958 h 1128133"/>
                <a:gd name="connsiteX13" fmla="*/ 663866 w 834188"/>
                <a:gd name="connsiteY13" fmla="*/ 1100957 h 1128133"/>
                <a:gd name="connsiteX14" fmla="*/ 766416 w 834188"/>
                <a:gd name="connsiteY14" fmla="*/ 989862 h 1128133"/>
                <a:gd name="connsiteX15" fmla="*/ 732233 w 834188"/>
                <a:gd name="connsiteY15" fmla="*/ 410885 h 1128133"/>
                <a:gd name="connsiteX16" fmla="*/ 830509 w 834188"/>
                <a:gd name="connsiteY16" fmla="*/ 86144 h 1128133"/>
                <a:gd name="connsiteX0" fmla="*/ 830509 w 834131"/>
                <a:gd name="connsiteY0" fmla="*/ 86144 h 1128133"/>
                <a:gd name="connsiteX1" fmla="*/ 721550 w 834131"/>
                <a:gd name="connsiteY1" fmla="*/ 9232 h 1128133"/>
                <a:gd name="connsiteX2" fmla="*/ 574135 w 834131"/>
                <a:gd name="connsiteY2" fmla="*/ 2823 h 1128133"/>
                <a:gd name="connsiteX3" fmla="*/ 465177 w 834131"/>
                <a:gd name="connsiteY3" fmla="*/ 4959 h 1128133"/>
                <a:gd name="connsiteX4" fmla="*/ 426721 w 834131"/>
                <a:gd name="connsiteY4" fmla="*/ 58371 h 1128133"/>
                <a:gd name="connsiteX5" fmla="*/ 351945 w 834131"/>
                <a:gd name="connsiteY5" fmla="*/ 77599 h 1128133"/>
                <a:gd name="connsiteX6" fmla="*/ 302807 w 834131"/>
                <a:gd name="connsiteY6" fmla="*/ 51961 h 1128133"/>
                <a:gd name="connsiteX7" fmla="*/ 302807 w 834131"/>
                <a:gd name="connsiteY7" fmla="*/ 4959 h 1128133"/>
                <a:gd name="connsiteX8" fmla="*/ 221621 w 834131"/>
                <a:gd name="connsiteY8" fmla="*/ 26324 h 1128133"/>
                <a:gd name="connsiteX9" fmla="*/ 101980 w 834131"/>
                <a:gd name="connsiteY9" fmla="*/ 84007 h 1128133"/>
                <a:gd name="connsiteX10" fmla="*/ 67797 w 834131"/>
                <a:gd name="connsiteY10" fmla="*/ 257060 h 1128133"/>
                <a:gd name="connsiteX11" fmla="*/ 20796 w 834131"/>
                <a:gd name="connsiteY11" fmla="*/ 797582 h 1128133"/>
                <a:gd name="connsiteX12" fmla="*/ 61388 w 834131"/>
                <a:gd name="connsiteY12" fmla="*/ 1100958 h 1128133"/>
                <a:gd name="connsiteX13" fmla="*/ 663866 w 834131"/>
                <a:gd name="connsiteY13" fmla="*/ 1100957 h 1128133"/>
                <a:gd name="connsiteX14" fmla="*/ 766416 w 834131"/>
                <a:gd name="connsiteY14" fmla="*/ 989862 h 1128133"/>
                <a:gd name="connsiteX15" fmla="*/ 732233 w 834131"/>
                <a:gd name="connsiteY15" fmla="*/ 410885 h 1128133"/>
                <a:gd name="connsiteX16" fmla="*/ 830509 w 834131"/>
                <a:gd name="connsiteY16" fmla="*/ 86144 h 1128133"/>
                <a:gd name="connsiteX0" fmla="*/ 830509 w 830708"/>
                <a:gd name="connsiteY0" fmla="*/ 86144 h 1128133"/>
                <a:gd name="connsiteX1" fmla="*/ 721550 w 830708"/>
                <a:gd name="connsiteY1" fmla="*/ 9232 h 1128133"/>
                <a:gd name="connsiteX2" fmla="*/ 574135 w 830708"/>
                <a:gd name="connsiteY2" fmla="*/ 2823 h 1128133"/>
                <a:gd name="connsiteX3" fmla="*/ 465177 w 830708"/>
                <a:gd name="connsiteY3" fmla="*/ 4959 h 1128133"/>
                <a:gd name="connsiteX4" fmla="*/ 426721 w 830708"/>
                <a:gd name="connsiteY4" fmla="*/ 58371 h 1128133"/>
                <a:gd name="connsiteX5" fmla="*/ 351945 w 830708"/>
                <a:gd name="connsiteY5" fmla="*/ 77599 h 1128133"/>
                <a:gd name="connsiteX6" fmla="*/ 302807 w 830708"/>
                <a:gd name="connsiteY6" fmla="*/ 51961 h 1128133"/>
                <a:gd name="connsiteX7" fmla="*/ 302807 w 830708"/>
                <a:gd name="connsiteY7" fmla="*/ 4959 h 1128133"/>
                <a:gd name="connsiteX8" fmla="*/ 221621 w 830708"/>
                <a:gd name="connsiteY8" fmla="*/ 26324 h 1128133"/>
                <a:gd name="connsiteX9" fmla="*/ 101980 w 830708"/>
                <a:gd name="connsiteY9" fmla="*/ 84007 h 1128133"/>
                <a:gd name="connsiteX10" fmla="*/ 67797 w 830708"/>
                <a:gd name="connsiteY10" fmla="*/ 257060 h 1128133"/>
                <a:gd name="connsiteX11" fmla="*/ 20796 w 830708"/>
                <a:gd name="connsiteY11" fmla="*/ 797582 h 1128133"/>
                <a:gd name="connsiteX12" fmla="*/ 61388 w 830708"/>
                <a:gd name="connsiteY12" fmla="*/ 1100958 h 1128133"/>
                <a:gd name="connsiteX13" fmla="*/ 663866 w 830708"/>
                <a:gd name="connsiteY13" fmla="*/ 1100957 h 1128133"/>
                <a:gd name="connsiteX14" fmla="*/ 766416 w 830708"/>
                <a:gd name="connsiteY14" fmla="*/ 989862 h 1128133"/>
                <a:gd name="connsiteX15" fmla="*/ 749325 w 830708"/>
                <a:gd name="connsiteY15" fmla="*/ 410885 h 1128133"/>
                <a:gd name="connsiteX16" fmla="*/ 830509 w 830708"/>
                <a:gd name="connsiteY16" fmla="*/ 86144 h 1128133"/>
                <a:gd name="connsiteX0" fmla="*/ 830509 w 830714"/>
                <a:gd name="connsiteY0" fmla="*/ 107900 h 1128524"/>
                <a:gd name="connsiteX1" fmla="*/ 721550 w 830714"/>
                <a:gd name="connsiteY1" fmla="*/ 9623 h 1128524"/>
                <a:gd name="connsiteX2" fmla="*/ 574135 w 830714"/>
                <a:gd name="connsiteY2" fmla="*/ 3214 h 1128524"/>
                <a:gd name="connsiteX3" fmla="*/ 465177 w 830714"/>
                <a:gd name="connsiteY3" fmla="*/ 5350 h 1128524"/>
                <a:gd name="connsiteX4" fmla="*/ 426721 w 830714"/>
                <a:gd name="connsiteY4" fmla="*/ 58762 h 1128524"/>
                <a:gd name="connsiteX5" fmla="*/ 351945 w 830714"/>
                <a:gd name="connsiteY5" fmla="*/ 77990 h 1128524"/>
                <a:gd name="connsiteX6" fmla="*/ 302807 w 830714"/>
                <a:gd name="connsiteY6" fmla="*/ 52352 h 1128524"/>
                <a:gd name="connsiteX7" fmla="*/ 302807 w 830714"/>
                <a:gd name="connsiteY7" fmla="*/ 5350 h 1128524"/>
                <a:gd name="connsiteX8" fmla="*/ 221621 w 830714"/>
                <a:gd name="connsiteY8" fmla="*/ 26715 h 1128524"/>
                <a:gd name="connsiteX9" fmla="*/ 101980 w 830714"/>
                <a:gd name="connsiteY9" fmla="*/ 84398 h 1128524"/>
                <a:gd name="connsiteX10" fmla="*/ 67797 w 830714"/>
                <a:gd name="connsiteY10" fmla="*/ 257451 h 1128524"/>
                <a:gd name="connsiteX11" fmla="*/ 20796 w 830714"/>
                <a:gd name="connsiteY11" fmla="*/ 797973 h 1128524"/>
                <a:gd name="connsiteX12" fmla="*/ 61388 w 830714"/>
                <a:gd name="connsiteY12" fmla="*/ 1101349 h 1128524"/>
                <a:gd name="connsiteX13" fmla="*/ 663866 w 830714"/>
                <a:gd name="connsiteY13" fmla="*/ 1101348 h 1128524"/>
                <a:gd name="connsiteX14" fmla="*/ 766416 w 830714"/>
                <a:gd name="connsiteY14" fmla="*/ 990253 h 1128524"/>
                <a:gd name="connsiteX15" fmla="*/ 749325 w 830714"/>
                <a:gd name="connsiteY15" fmla="*/ 411276 h 1128524"/>
                <a:gd name="connsiteX16" fmla="*/ 830509 w 830714"/>
                <a:gd name="connsiteY16" fmla="*/ 107900 h 1128524"/>
                <a:gd name="connsiteX0" fmla="*/ 830509 w 830714"/>
                <a:gd name="connsiteY0" fmla="*/ 111611 h 1132235"/>
                <a:gd name="connsiteX1" fmla="*/ 721550 w 830714"/>
                <a:gd name="connsiteY1" fmla="*/ 13334 h 1132235"/>
                <a:gd name="connsiteX2" fmla="*/ 571999 w 830714"/>
                <a:gd name="connsiteY2" fmla="*/ 515 h 1132235"/>
                <a:gd name="connsiteX3" fmla="*/ 465177 w 830714"/>
                <a:gd name="connsiteY3" fmla="*/ 9061 h 1132235"/>
                <a:gd name="connsiteX4" fmla="*/ 426721 w 830714"/>
                <a:gd name="connsiteY4" fmla="*/ 62473 h 1132235"/>
                <a:gd name="connsiteX5" fmla="*/ 351945 w 830714"/>
                <a:gd name="connsiteY5" fmla="*/ 81701 h 1132235"/>
                <a:gd name="connsiteX6" fmla="*/ 302807 w 830714"/>
                <a:gd name="connsiteY6" fmla="*/ 56063 h 1132235"/>
                <a:gd name="connsiteX7" fmla="*/ 302807 w 830714"/>
                <a:gd name="connsiteY7" fmla="*/ 9061 h 1132235"/>
                <a:gd name="connsiteX8" fmla="*/ 221621 w 830714"/>
                <a:gd name="connsiteY8" fmla="*/ 30426 h 1132235"/>
                <a:gd name="connsiteX9" fmla="*/ 101980 w 830714"/>
                <a:gd name="connsiteY9" fmla="*/ 88109 h 1132235"/>
                <a:gd name="connsiteX10" fmla="*/ 67797 w 830714"/>
                <a:gd name="connsiteY10" fmla="*/ 261162 h 1132235"/>
                <a:gd name="connsiteX11" fmla="*/ 20796 w 830714"/>
                <a:gd name="connsiteY11" fmla="*/ 801684 h 1132235"/>
                <a:gd name="connsiteX12" fmla="*/ 61388 w 830714"/>
                <a:gd name="connsiteY12" fmla="*/ 1105060 h 1132235"/>
                <a:gd name="connsiteX13" fmla="*/ 663866 w 830714"/>
                <a:gd name="connsiteY13" fmla="*/ 1105059 h 1132235"/>
                <a:gd name="connsiteX14" fmla="*/ 766416 w 830714"/>
                <a:gd name="connsiteY14" fmla="*/ 993964 h 1132235"/>
                <a:gd name="connsiteX15" fmla="*/ 749325 w 830714"/>
                <a:gd name="connsiteY15" fmla="*/ 414987 h 1132235"/>
                <a:gd name="connsiteX16" fmla="*/ 830509 w 830714"/>
                <a:gd name="connsiteY16" fmla="*/ 111611 h 1132235"/>
                <a:gd name="connsiteX0" fmla="*/ 830509 w 831255"/>
                <a:gd name="connsiteY0" fmla="*/ 113776 h 1134400"/>
                <a:gd name="connsiteX1" fmla="*/ 693776 w 831255"/>
                <a:gd name="connsiteY1" fmla="*/ 11226 h 1134400"/>
                <a:gd name="connsiteX2" fmla="*/ 571999 w 831255"/>
                <a:gd name="connsiteY2" fmla="*/ 2680 h 1134400"/>
                <a:gd name="connsiteX3" fmla="*/ 465177 w 831255"/>
                <a:gd name="connsiteY3" fmla="*/ 11226 h 1134400"/>
                <a:gd name="connsiteX4" fmla="*/ 426721 w 831255"/>
                <a:gd name="connsiteY4" fmla="*/ 64638 h 1134400"/>
                <a:gd name="connsiteX5" fmla="*/ 351945 w 831255"/>
                <a:gd name="connsiteY5" fmla="*/ 83866 h 1134400"/>
                <a:gd name="connsiteX6" fmla="*/ 302807 w 831255"/>
                <a:gd name="connsiteY6" fmla="*/ 58228 h 1134400"/>
                <a:gd name="connsiteX7" fmla="*/ 302807 w 831255"/>
                <a:gd name="connsiteY7" fmla="*/ 11226 h 1134400"/>
                <a:gd name="connsiteX8" fmla="*/ 221621 w 831255"/>
                <a:gd name="connsiteY8" fmla="*/ 32591 h 1134400"/>
                <a:gd name="connsiteX9" fmla="*/ 101980 w 831255"/>
                <a:gd name="connsiteY9" fmla="*/ 90274 h 1134400"/>
                <a:gd name="connsiteX10" fmla="*/ 67797 w 831255"/>
                <a:gd name="connsiteY10" fmla="*/ 263327 h 1134400"/>
                <a:gd name="connsiteX11" fmla="*/ 20796 w 831255"/>
                <a:gd name="connsiteY11" fmla="*/ 803849 h 1134400"/>
                <a:gd name="connsiteX12" fmla="*/ 61388 w 831255"/>
                <a:gd name="connsiteY12" fmla="*/ 1107225 h 1134400"/>
                <a:gd name="connsiteX13" fmla="*/ 663866 w 831255"/>
                <a:gd name="connsiteY13" fmla="*/ 1107224 h 1134400"/>
                <a:gd name="connsiteX14" fmla="*/ 766416 w 831255"/>
                <a:gd name="connsiteY14" fmla="*/ 996129 h 1134400"/>
                <a:gd name="connsiteX15" fmla="*/ 749325 w 831255"/>
                <a:gd name="connsiteY15" fmla="*/ 417152 h 1134400"/>
                <a:gd name="connsiteX16" fmla="*/ 830509 w 831255"/>
                <a:gd name="connsiteY16" fmla="*/ 113776 h 1134400"/>
                <a:gd name="connsiteX0" fmla="*/ 830509 w 831255"/>
                <a:gd name="connsiteY0" fmla="*/ 112222 h 1132846"/>
                <a:gd name="connsiteX1" fmla="*/ 693776 w 831255"/>
                <a:gd name="connsiteY1" fmla="*/ 9672 h 1132846"/>
                <a:gd name="connsiteX2" fmla="*/ 571999 w 831255"/>
                <a:gd name="connsiteY2" fmla="*/ 1126 h 1132846"/>
                <a:gd name="connsiteX3" fmla="*/ 465177 w 831255"/>
                <a:gd name="connsiteY3" fmla="*/ 9672 h 1132846"/>
                <a:gd name="connsiteX4" fmla="*/ 426721 w 831255"/>
                <a:gd name="connsiteY4" fmla="*/ 63084 h 1132846"/>
                <a:gd name="connsiteX5" fmla="*/ 351945 w 831255"/>
                <a:gd name="connsiteY5" fmla="*/ 82312 h 1132846"/>
                <a:gd name="connsiteX6" fmla="*/ 302807 w 831255"/>
                <a:gd name="connsiteY6" fmla="*/ 56674 h 1132846"/>
                <a:gd name="connsiteX7" fmla="*/ 302807 w 831255"/>
                <a:gd name="connsiteY7" fmla="*/ 9672 h 1132846"/>
                <a:gd name="connsiteX8" fmla="*/ 221621 w 831255"/>
                <a:gd name="connsiteY8" fmla="*/ 31037 h 1132846"/>
                <a:gd name="connsiteX9" fmla="*/ 101980 w 831255"/>
                <a:gd name="connsiteY9" fmla="*/ 88720 h 1132846"/>
                <a:gd name="connsiteX10" fmla="*/ 67797 w 831255"/>
                <a:gd name="connsiteY10" fmla="*/ 261773 h 1132846"/>
                <a:gd name="connsiteX11" fmla="*/ 20796 w 831255"/>
                <a:gd name="connsiteY11" fmla="*/ 802295 h 1132846"/>
                <a:gd name="connsiteX12" fmla="*/ 61388 w 831255"/>
                <a:gd name="connsiteY12" fmla="*/ 1105671 h 1132846"/>
                <a:gd name="connsiteX13" fmla="*/ 663866 w 831255"/>
                <a:gd name="connsiteY13" fmla="*/ 1105670 h 1132846"/>
                <a:gd name="connsiteX14" fmla="*/ 766416 w 831255"/>
                <a:gd name="connsiteY14" fmla="*/ 994575 h 1132846"/>
                <a:gd name="connsiteX15" fmla="*/ 749325 w 831255"/>
                <a:gd name="connsiteY15" fmla="*/ 415598 h 1132846"/>
                <a:gd name="connsiteX16" fmla="*/ 830509 w 831255"/>
                <a:gd name="connsiteY16" fmla="*/ 112222 h 1132846"/>
                <a:gd name="connsiteX0" fmla="*/ 830509 w 831153"/>
                <a:gd name="connsiteY0" fmla="*/ 111831 h 1132455"/>
                <a:gd name="connsiteX1" fmla="*/ 698049 w 831153"/>
                <a:gd name="connsiteY1" fmla="*/ 17827 h 1132455"/>
                <a:gd name="connsiteX2" fmla="*/ 571999 w 831153"/>
                <a:gd name="connsiteY2" fmla="*/ 735 h 1132455"/>
                <a:gd name="connsiteX3" fmla="*/ 465177 w 831153"/>
                <a:gd name="connsiteY3" fmla="*/ 9281 h 1132455"/>
                <a:gd name="connsiteX4" fmla="*/ 426721 w 831153"/>
                <a:gd name="connsiteY4" fmla="*/ 62693 h 1132455"/>
                <a:gd name="connsiteX5" fmla="*/ 351945 w 831153"/>
                <a:gd name="connsiteY5" fmla="*/ 81921 h 1132455"/>
                <a:gd name="connsiteX6" fmla="*/ 302807 w 831153"/>
                <a:gd name="connsiteY6" fmla="*/ 56283 h 1132455"/>
                <a:gd name="connsiteX7" fmla="*/ 302807 w 831153"/>
                <a:gd name="connsiteY7" fmla="*/ 9281 h 1132455"/>
                <a:gd name="connsiteX8" fmla="*/ 221621 w 831153"/>
                <a:gd name="connsiteY8" fmla="*/ 30646 h 1132455"/>
                <a:gd name="connsiteX9" fmla="*/ 101980 w 831153"/>
                <a:gd name="connsiteY9" fmla="*/ 88329 h 1132455"/>
                <a:gd name="connsiteX10" fmla="*/ 67797 w 831153"/>
                <a:gd name="connsiteY10" fmla="*/ 261382 h 1132455"/>
                <a:gd name="connsiteX11" fmla="*/ 20796 w 831153"/>
                <a:gd name="connsiteY11" fmla="*/ 801904 h 1132455"/>
                <a:gd name="connsiteX12" fmla="*/ 61388 w 831153"/>
                <a:gd name="connsiteY12" fmla="*/ 1105280 h 1132455"/>
                <a:gd name="connsiteX13" fmla="*/ 663866 w 831153"/>
                <a:gd name="connsiteY13" fmla="*/ 1105279 h 1132455"/>
                <a:gd name="connsiteX14" fmla="*/ 766416 w 831153"/>
                <a:gd name="connsiteY14" fmla="*/ 994184 h 1132455"/>
                <a:gd name="connsiteX15" fmla="*/ 749325 w 831153"/>
                <a:gd name="connsiteY15" fmla="*/ 415207 h 1132455"/>
                <a:gd name="connsiteX16" fmla="*/ 830509 w 831153"/>
                <a:gd name="connsiteY16" fmla="*/ 111831 h 1132455"/>
                <a:gd name="connsiteX0" fmla="*/ 830509 w 831153"/>
                <a:gd name="connsiteY0" fmla="*/ 111831 h 1132455"/>
                <a:gd name="connsiteX1" fmla="*/ 698049 w 831153"/>
                <a:gd name="connsiteY1" fmla="*/ 17827 h 1132455"/>
                <a:gd name="connsiteX2" fmla="*/ 571999 w 831153"/>
                <a:gd name="connsiteY2" fmla="*/ 735 h 1132455"/>
                <a:gd name="connsiteX3" fmla="*/ 465177 w 831153"/>
                <a:gd name="connsiteY3" fmla="*/ 9281 h 1132455"/>
                <a:gd name="connsiteX4" fmla="*/ 426721 w 831153"/>
                <a:gd name="connsiteY4" fmla="*/ 62693 h 1132455"/>
                <a:gd name="connsiteX5" fmla="*/ 351945 w 831153"/>
                <a:gd name="connsiteY5" fmla="*/ 81921 h 1132455"/>
                <a:gd name="connsiteX6" fmla="*/ 302807 w 831153"/>
                <a:gd name="connsiteY6" fmla="*/ 56283 h 1132455"/>
                <a:gd name="connsiteX7" fmla="*/ 302807 w 831153"/>
                <a:gd name="connsiteY7" fmla="*/ 9281 h 1132455"/>
                <a:gd name="connsiteX8" fmla="*/ 213075 w 831153"/>
                <a:gd name="connsiteY8" fmla="*/ 24237 h 1132455"/>
                <a:gd name="connsiteX9" fmla="*/ 101980 w 831153"/>
                <a:gd name="connsiteY9" fmla="*/ 88329 h 1132455"/>
                <a:gd name="connsiteX10" fmla="*/ 67797 w 831153"/>
                <a:gd name="connsiteY10" fmla="*/ 261382 h 1132455"/>
                <a:gd name="connsiteX11" fmla="*/ 20796 w 831153"/>
                <a:gd name="connsiteY11" fmla="*/ 801904 h 1132455"/>
                <a:gd name="connsiteX12" fmla="*/ 61388 w 831153"/>
                <a:gd name="connsiteY12" fmla="*/ 1105280 h 1132455"/>
                <a:gd name="connsiteX13" fmla="*/ 663866 w 831153"/>
                <a:gd name="connsiteY13" fmla="*/ 1105279 h 1132455"/>
                <a:gd name="connsiteX14" fmla="*/ 766416 w 831153"/>
                <a:gd name="connsiteY14" fmla="*/ 994184 h 1132455"/>
                <a:gd name="connsiteX15" fmla="*/ 749325 w 831153"/>
                <a:gd name="connsiteY15" fmla="*/ 415207 h 1132455"/>
                <a:gd name="connsiteX16" fmla="*/ 830509 w 831153"/>
                <a:gd name="connsiteY16" fmla="*/ 111831 h 1132455"/>
                <a:gd name="connsiteX0" fmla="*/ 830627 w 831271"/>
                <a:gd name="connsiteY0" fmla="*/ 111831 h 1132455"/>
                <a:gd name="connsiteX1" fmla="*/ 698167 w 831271"/>
                <a:gd name="connsiteY1" fmla="*/ 17827 h 1132455"/>
                <a:gd name="connsiteX2" fmla="*/ 572117 w 831271"/>
                <a:gd name="connsiteY2" fmla="*/ 735 h 1132455"/>
                <a:gd name="connsiteX3" fmla="*/ 465295 w 831271"/>
                <a:gd name="connsiteY3" fmla="*/ 9281 h 1132455"/>
                <a:gd name="connsiteX4" fmla="*/ 426839 w 831271"/>
                <a:gd name="connsiteY4" fmla="*/ 62693 h 1132455"/>
                <a:gd name="connsiteX5" fmla="*/ 352063 w 831271"/>
                <a:gd name="connsiteY5" fmla="*/ 81921 h 1132455"/>
                <a:gd name="connsiteX6" fmla="*/ 302925 w 831271"/>
                <a:gd name="connsiteY6" fmla="*/ 56283 h 1132455"/>
                <a:gd name="connsiteX7" fmla="*/ 302925 w 831271"/>
                <a:gd name="connsiteY7" fmla="*/ 9281 h 1132455"/>
                <a:gd name="connsiteX8" fmla="*/ 213193 w 831271"/>
                <a:gd name="connsiteY8" fmla="*/ 24237 h 1132455"/>
                <a:gd name="connsiteX9" fmla="*/ 102098 w 831271"/>
                <a:gd name="connsiteY9" fmla="*/ 88329 h 1132455"/>
                <a:gd name="connsiteX10" fmla="*/ 70051 w 831271"/>
                <a:gd name="connsiteY10" fmla="*/ 348976 h 1132455"/>
                <a:gd name="connsiteX11" fmla="*/ 20914 w 831271"/>
                <a:gd name="connsiteY11" fmla="*/ 801904 h 1132455"/>
                <a:gd name="connsiteX12" fmla="*/ 61506 w 831271"/>
                <a:gd name="connsiteY12" fmla="*/ 1105280 h 1132455"/>
                <a:gd name="connsiteX13" fmla="*/ 663984 w 831271"/>
                <a:gd name="connsiteY13" fmla="*/ 1105279 h 1132455"/>
                <a:gd name="connsiteX14" fmla="*/ 766534 w 831271"/>
                <a:gd name="connsiteY14" fmla="*/ 994184 h 1132455"/>
                <a:gd name="connsiteX15" fmla="*/ 749443 w 831271"/>
                <a:gd name="connsiteY15" fmla="*/ 415207 h 1132455"/>
                <a:gd name="connsiteX16" fmla="*/ 830627 w 831271"/>
                <a:gd name="connsiteY16" fmla="*/ 111831 h 1132455"/>
                <a:gd name="connsiteX0" fmla="*/ 829803 w 830447"/>
                <a:gd name="connsiteY0" fmla="*/ 111831 h 1132455"/>
                <a:gd name="connsiteX1" fmla="*/ 697343 w 830447"/>
                <a:gd name="connsiteY1" fmla="*/ 17827 h 1132455"/>
                <a:gd name="connsiteX2" fmla="*/ 571293 w 830447"/>
                <a:gd name="connsiteY2" fmla="*/ 735 h 1132455"/>
                <a:gd name="connsiteX3" fmla="*/ 464471 w 830447"/>
                <a:gd name="connsiteY3" fmla="*/ 9281 h 1132455"/>
                <a:gd name="connsiteX4" fmla="*/ 426015 w 830447"/>
                <a:gd name="connsiteY4" fmla="*/ 62693 h 1132455"/>
                <a:gd name="connsiteX5" fmla="*/ 351239 w 830447"/>
                <a:gd name="connsiteY5" fmla="*/ 81921 h 1132455"/>
                <a:gd name="connsiteX6" fmla="*/ 302101 w 830447"/>
                <a:gd name="connsiteY6" fmla="*/ 56283 h 1132455"/>
                <a:gd name="connsiteX7" fmla="*/ 302101 w 830447"/>
                <a:gd name="connsiteY7" fmla="*/ 9281 h 1132455"/>
                <a:gd name="connsiteX8" fmla="*/ 212369 w 830447"/>
                <a:gd name="connsiteY8" fmla="*/ 24237 h 1132455"/>
                <a:gd name="connsiteX9" fmla="*/ 101274 w 830447"/>
                <a:gd name="connsiteY9" fmla="*/ 88329 h 1132455"/>
                <a:gd name="connsiteX10" fmla="*/ 54272 w 830447"/>
                <a:gd name="connsiteY10" fmla="*/ 344703 h 1132455"/>
                <a:gd name="connsiteX11" fmla="*/ 20090 w 830447"/>
                <a:gd name="connsiteY11" fmla="*/ 801904 h 1132455"/>
                <a:gd name="connsiteX12" fmla="*/ 60682 w 830447"/>
                <a:gd name="connsiteY12" fmla="*/ 1105280 h 1132455"/>
                <a:gd name="connsiteX13" fmla="*/ 663160 w 830447"/>
                <a:gd name="connsiteY13" fmla="*/ 1105279 h 1132455"/>
                <a:gd name="connsiteX14" fmla="*/ 765710 w 830447"/>
                <a:gd name="connsiteY14" fmla="*/ 994184 h 1132455"/>
                <a:gd name="connsiteX15" fmla="*/ 748619 w 830447"/>
                <a:gd name="connsiteY15" fmla="*/ 415207 h 1132455"/>
                <a:gd name="connsiteX16" fmla="*/ 829803 w 830447"/>
                <a:gd name="connsiteY16" fmla="*/ 111831 h 1132455"/>
                <a:gd name="connsiteX0" fmla="*/ 829949 w 830593"/>
                <a:gd name="connsiteY0" fmla="*/ 111831 h 1130717"/>
                <a:gd name="connsiteX1" fmla="*/ 697489 w 830593"/>
                <a:gd name="connsiteY1" fmla="*/ 17827 h 1130717"/>
                <a:gd name="connsiteX2" fmla="*/ 571439 w 830593"/>
                <a:gd name="connsiteY2" fmla="*/ 735 h 1130717"/>
                <a:gd name="connsiteX3" fmla="*/ 464617 w 830593"/>
                <a:gd name="connsiteY3" fmla="*/ 9281 h 1130717"/>
                <a:gd name="connsiteX4" fmla="*/ 426161 w 830593"/>
                <a:gd name="connsiteY4" fmla="*/ 62693 h 1130717"/>
                <a:gd name="connsiteX5" fmla="*/ 351385 w 830593"/>
                <a:gd name="connsiteY5" fmla="*/ 81921 h 1130717"/>
                <a:gd name="connsiteX6" fmla="*/ 302247 w 830593"/>
                <a:gd name="connsiteY6" fmla="*/ 56283 h 1130717"/>
                <a:gd name="connsiteX7" fmla="*/ 302247 w 830593"/>
                <a:gd name="connsiteY7" fmla="*/ 9281 h 1130717"/>
                <a:gd name="connsiteX8" fmla="*/ 212515 w 830593"/>
                <a:gd name="connsiteY8" fmla="*/ 24237 h 1130717"/>
                <a:gd name="connsiteX9" fmla="*/ 101420 w 830593"/>
                <a:gd name="connsiteY9" fmla="*/ 88329 h 1130717"/>
                <a:gd name="connsiteX10" fmla="*/ 54418 w 830593"/>
                <a:gd name="connsiteY10" fmla="*/ 344703 h 1130717"/>
                <a:gd name="connsiteX11" fmla="*/ 20236 w 830593"/>
                <a:gd name="connsiteY11" fmla="*/ 801904 h 1130717"/>
                <a:gd name="connsiteX12" fmla="*/ 60828 w 830593"/>
                <a:gd name="connsiteY12" fmla="*/ 1105280 h 1130717"/>
                <a:gd name="connsiteX13" fmla="*/ 665442 w 830593"/>
                <a:gd name="connsiteY13" fmla="*/ 1101007 h 1130717"/>
                <a:gd name="connsiteX14" fmla="*/ 765856 w 830593"/>
                <a:gd name="connsiteY14" fmla="*/ 994184 h 1130717"/>
                <a:gd name="connsiteX15" fmla="*/ 748765 w 830593"/>
                <a:gd name="connsiteY15" fmla="*/ 415207 h 1130717"/>
                <a:gd name="connsiteX16" fmla="*/ 829949 w 830593"/>
                <a:gd name="connsiteY16" fmla="*/ 111831 h 1130717"/>
                <a:gd name="connsiteX0" fmla="*/ 822145 w 822789"/>
                <a:gd name="connsiteY0" fmla="*/ 111831 h 1130717"/>
                <a:gd name="connsiteX1" fmla="*/ 689685 w 822789"/>
                <a:gd name="connsiteY1" fmla="*/ 17827 h 1130717"/>
                <a:gd name="connsiteX2" fmla="*/ 563635 w 822789"/>
                <a:gd name="connsiteY2" fmla="*/ 735 h 1130717"/>
                <a:gd name="connsiteX3" fmla="*/ 456813 w 822789"/>
                <a:gd name="connsiteY3" fmla="*/ 9281 h 1130717"/>
                <a:gd name="connsiteX4" fmla="*/ 418357 w 822789"/>
                <a:gd name="connsiteY4" fmla="*/ 62693 h 1130717"/>
                <a:gd name="connsiteX5" fmla="*/ 343581 w 822789"/>
                <a:gd name="connsiteY5" fmla="*/ 81921 h 1130717"/>
                <a:gd name="connsiteX6" fmla="*/ 294443 w 822789"/>
                <a:gd name="connsiteY6" fmla="*/ 56283 h 1130717"/>
                <a:gd name="connsiteX7" fmla="*/ 294443 w 822789"/>
                <a:gd name="connsiteY7" fmla="*/ 9281 h 1130717"/>
                <a:gd name="connsiteX8" fmla="*/ 204711 w 822789"/>
                <a:gd name="connsiteY8" fmla="*/ 24237 h 1130717"/>
                <a:gd name="connsiteX9" fmla="*/ 93616 w 822789"/>
                <a:gd name="connsiteY9" fmla="*/ 88329 h 1130717"/>
                <a:gd name="connsiteX10" fmla="*/ 46614 w 822789"/>
                <a:gd name="connsiteY10" fmla="*/ 344703 h 1130717"/>
                <a:gd name="connsiteX11" fmla="*/ 12432 w 822789"/>
                <a:gd name="connsiteY11" fmla="*/ 801904 h 1130717"/>
                <a:gd name="connsiteX12" fmla="*/ 65843 w 822789"/>
                <a:gd name="connsiteY12" fmla="*/ 1105280 h 1130717"/>
                <a:gd name="connsiteX13" fmla="*/ 657638 w 822789"/>
                <a:gd name="connsiteY13" fmla="*/ 1101007 h 1130717"/>
                <a:gd name="connsiteX14" fmla="*/ 758052 w 822789"/>
                <a:gd name="connsiteY14" fmla="*/ 994184 h 1130717"/>
                <a:gd name="connsiteX15" fmla="*/ 740961 w 822789"/>
                <a:gd name="connsiteY15" fmla="*/ 415207 h 1130717"/>
                <a:gd name="connsiteX16" fmla="*/ 822145 w 822789"/>
                <a:gd name="connsiteY16" fmla="*/ 111831 h 1130717"/>
                <a:gd name="connsiteX0" fmla="*/ 817456 w 818100"/>
                <a:gd name="connsiteY0" fmla="*/ 111831 h 1124738"/>
                <a:gd name="connsiteX1" fmla="*/ 684996 w 818100"/>
                <a:gd name="connsiteY1" fmla="*/ 17827 h 1124738"/>
                <a:gd name="connsiteX2" fmla="*/ 558946 w 818100"/>
                <a:gd name="connsiteY2" fmla="*/ 735 h 1124738"/>
                <a:gd name="connsiteX3" fmla="*/ 452124 w 818100"/>
                <a:gd name="connsiteY3" fmla="*/ 9281 h 1124738"/>
                <a:gd name="connsiteX4" fmla="*/ 413668 w 818100"/>
                <a:gd name="connsiteY4" fmla="*/ 62693 h 1124738"/>
                <a:gd name="connsiteX5" fmla="*/ 338892 w 818100"/>
                <a:gd name="connsiteY5" fmla="*/ 81921 h 1124738"/>
                <a:gd name="connsiteX6" fmla="*/ 289754 w 818100"/>
                <a:gd name="connsiteY6" fmla="*/ 56283 h 1124738"/>
                <a:gd name="connsiteX7" fmla="*/ 289754 w 818100"/>
                <a:gd name="connsiteY7" fmla="*/ 9281 h 1124738"/>
                <a:gd name="connsiteX8" fmla="*/ 200022 w 818100"/>
                <a:gd name="connsiteY8" fmla="*/ 24237 h 1124738"/>
                <a:gd name="connsiteX9" fmla="*/ 88927 w 818100"/>
                <a:gd name="connsiteY9" fmla="*/ 88329 h 1124738"/>
                <a:gd name="connsiteX10" fmla="*/ 41925 w 818100"/>
                <a:gd name="connsiteY10" fmla="*/ 344703 h 1124738"/>
                <a:gd name="connsiteX11" fmla="*/ 7743 w 818100"/>
                <a:gd name="connsiteY11" fmla="*/ 801904 h 1124738"/>
                <a:gd name="connsiteX12" fmla="*/ 69700 w 818100"/>
                <a:gd name="connsiteY12" fmla="*/ 1096734 h 1124738"/>
                <a:gd name="connsiteX13" fmla="*/ 652949 w 818100"/>
                <a:gd name="connsiteY13" fmla="*/ 1101007 h 1124738"/>
                <a:gd name="connsiteX14" fmla="*/ 753363 w 818100"/>
                <a:gd name="connsiteY14" fmla="*/ 994184 h 1124738"/>
                <a:gd name="connsiteX15" fmla="*/ 736272 w 818100"/>
                <a:gd name="connsiteY15" fmla="*/ 415207 h 1124738"/>
                <a:gd name="connsiteX16" fmla="*/ 817456 w 818100"/>
                <a:gd name="connsiteY16" fmla="*/ 111831 h 1124738"/>
                <a:gd name="connsiteX0" fmla="*/ 816712 w 817356"/>
                <a:gd name="connsiteY0" fmla="*/ 111831 h 1112840"/>
                <a:gd name="connsiteX1" fmla="*/ 684252 w 817356"/>
                <a:gd name="connsiteY1" fmla="*/ 17827 h 1112840"/>
                <a:gd name="connsiteX2" fmla="*/ 558202 w 817356"/>
                <a:gd name="connsiteY2" fmla="*/ 735 h 1112840"/>
                <a:gd name="connsiteX3" fmla="*/ 451380 w 817356"/>
                <a:gd name="connsiteY3" fmla="*/ 9281 h 1112840"/>
                <a:gd name="connsiteX4" fmla="*/ 412924 w 817356"/>
                <a:gd name="connsiteY4" fmla="*/ 62693 h 1112840"/>
                <a:gd name="connsiteX5" fmla="*/ 338148 w 817356"/>
                <a:gd name="connsiteY5" fmla="*/ 81921 h 1112840"/>
                <a:gd name="connsiteX6" fmla="*/ 289010 w 817356"/>
                <a:gd name="connsiteY6" fmla="*/ 56283 h 1112840"/>
                <a:gd name="connsiteX7" fmla="*/ 289010 w 817356"/>
                <a:gd name="connsiteY7" fmla="*/ 9281 h 1112840"/>
                <a:gd name="connsiteX8" fmla="*/ 199278 w 817356"/>
                <a:gd name="connsiteY8" fmla="*/ 24237 h 1112840"/>
                <a:gd name="connsiteX9" fmla="*/ 88183 w 817356"/>
                <a:gd name="connsiteY9" fmla="*/ 88329 h 1112840"/>
                <a:gd name="connsiteX10" fmla="*/ 41181 w 817356"/>
                <a:gd name="connsiteY10" fmla="*/ 344703 h 1112840"/>
                <a:gd name="connsiteX11" fmla="*/ 6999 w 817356"/>
                <a:gd name="connsiteY11" fmla="*/ 801904 h 1112840"/>
                <a:gd name="connsiteX12" fmla="*/ 68956 w 817356"/>
                <a:gd name="connsiteY12" fmla="*/ 1096734 h 1112840"/>
                <a:gd name="connsiteX13" fmla="*/ 652205 w 817356"/>
                <a:gd name="connsiteY13" fmla="*/ 1101007 h 1112840"/>
                <a:gd name="connsiteX14" fmla="*/ 752619 w 817356"/>
                <a:gd name="connsiteY14" fmla="*/ 994184 h 1112840"/>
                <a:gd name="connsiteX15" fmla="*/ 735528 w 817356"/>
                <a:gd name="connsiteY15" fmla="*/ 415207 h 1112840"/>
                <a:gd name="connsiteX16" fmla="*/ 816712 w 817356"/>
                <a:gd name="connsiteY16" fmla="*/ 111831 h 1112840"/>
                <a:gd name="connsiteX0" fmla="*/ 816712 w 818869"/>
                <a:gd name="connsiteY0" fmla="*/ 111831 h 1112840"/>
                <a:gd name="connsiteX1" fmla="*/ 684252 w 818869"/>
                <a:gd name="connsiteY1" fmla="*/ 17827 h 1112840"/>
                <a:gd name="connsiteX2" fmla="*/ 558202 w 818869"/>
                <a:gd name="connsiteY2" fmla="*/ 735 h 1112840"/>
                <a:gd name="connsiteX3" fmla="*/ 451380 w 818869"/>
                <a:gd name="connsiteY3" fmla="*/ 9281 h 1112840"/>
                <a:gd name="connsiteX4" fmla="*/ 412924 w 818869"/>
                <a:gd name="connsiteY4" fmla="*/ 62693 h 1112840"/>
                <a:gd name="connsiteX5" fmla="*/ 338148 w 818869"/>
                <a:gd name="connsiteY5" fmla="*/ 81921 h 1112840"/>
                <a:gd name="connsiteX6" fmla="*/ 289010 w 818869"/>
                <a:gd name="connsiteY6" fmla="*/ 56283 h 1112840"/>
                <a:gd name="connsiteX7" fmla="*/ 289010 w 818869"/>
                <a:gd name="connsiteY7" fmla="*/ 9281 h 1112840"/>
                <a:gd name="connsiteX8" fmla="*/ 199278 w 818869"/>
                <a:gd name="connsiteY8" fmla="*/ 24237 h 1112840"/>
                <a:gd name="connsiteX9" fmla="*/ 88183 w 818869"/>
                <a:gd name="connsiteY9" fmla="*/ 88329 h 1112840"/>
                <a:gd name="connsiteX10" fmla="*/ 41181 w 818869"/>
                <a:gd name="connsiteY10" fmla="*/ 344703 h 1112840"/>
                <a:gd name="connsiteX11" fmla="*/ 6999 w 818869"/>
                <a:gd name="connsiteY11" fmla="*/ 801904 h 1112840"/>
                <a:gd name="connsiteX12" fmla="*/ 68956 w 818869"/>
                <a:gd name="connsiteY12" fmla="*/ 1096734 h 1112840"/>
                <a:gd name="connsiteX13" fmla="*/ 652205 w 818869"/>
                <a:gd name="connsiteY13" fmla="*/ 1101007 h 1112840"/>
                <a:gd name="connsiteX14" fmla="*/ 752619 w 818869"/>
                <a:gd name="connsiteY14" fmla="*/ 994184 h 1112840"/>
                <a:gd name="connsiteX15" fmla="*/ 765438 w 818869"/>
                <a:gd name="connsiteY15" fmla="*/ 421617 h 1112840"/>
                <a:gd name="connsiteX16" fmla="*/ 816712 w 818869"/>
                <a:gd name="connsiteY16" fmla="*/ 111831 h 1112840"/>
                <a:gd name="connsiteX0" fmla="*/ 816712 w 818869"/>
                <a:gd name="connsiteY0" fmla="*/ 111831 h 1112412"/>
                <a:gd name="connsiteX1" fmla="*/ 684252 w 818869"/>
                <a:gd name="connsiteY1" fmla="*/ 17827 h 1112412"/>
                <a:gd name="connsiteX2" fmla="*/ 558202 w 818869"/>
                <a:gd name="connsiteY2" fmla="*/ 735 h 1112412"/>
                <a:gd name="connsiteX3" fmla="*/ 451380 w 818869"/>
                <a:gd name="connsiteY3" fmla="*/ 9281 h 1112412"/>
                <a:gd name="connsiteX4" fmla="*/ 412924 w 818869"/>
                <a:gd name="connsiteY4" fmla="*/ 62693 h 1112412"/>
                <a:gd name="connsiteX5" fmla="*/ 338148 w 818869"/>
                <a:gd name="connsiteY5" fmla="*/ 81921 h 1112412"/>
                <a:gd name="connsiteX6" fmla="*/ 289010 w 818869"/>
                <a:gd name="connsiteY6" fmla="*/ 56283 h 1112412"/>
                <a:gd name="connsiteX7" fmla="*/ 289010 w 818869"/>
                <a:gd name="connsiteY7" fmla="*/ 9281 h 1112412"/>
                <a:gd name="connsiteX8" fmla="*/ 199278 w 818869"/>
                <a:gd name="connsiteY8" fmla="*/ 24237 h 1112412"/>
                <a:gd name="connsiteX9" fmla="*/ 88183 w 818869"/>
                <a:gd name="connsiteY9" fmla="*/ 88329 h 1112412"/>
                <a:gd name="connsiteX10" fmla="*/ 41181 w 818869"/>
                <a:gd name="connsiteY10" fmla="*/ 344703 h 1112412"/>
                <a:gd name="connsiteX11" fmla="*/ 6999 w 818869"/>
                <a:gd name="connsiteY11" fmla="*/ 801904 h 1112412"/>
                <a:gd name="connsiteX12" fmla="*/ 68956 w 818869"/>
                <a:gd name="connsiteY12" fmla="*/ 1096734 h 1112412"/>
                <a:gd name="connsiteX13" fmla="*/ 652205 w 818869"/>
                <a:gd name="connsiteY13" fmla="*/ 1101007 h 1112412"/>
                <a:gd name="connsiteX14" fmla="*/ 752619 w 818869"/>
                <a:gd name="connsiteY14" fmla="*/ 1000594 h 1112412"/>
                <a:gd name="connsiteX15" fmla="*/ 765438 w 818869"/>
                <a:gd name="connsiteY15" fmla="*/ 421617 h 1112412"/>
                <a:gd name="connsiteX16" fmla="*/ 816712 w 818869"/>
                <a:gd name="connsiteY16" fmla="*/ 111831 h 1112412"/>
                <a:gd name="connsiteX0" fmla="*/ 816712 w 818288"/>
                <a:gd name="connsiteY0" fmla="*/ 111831 h 1112412"/>
                <a:gd name="connsiteX1" fmla="*/ 684252 w 818288"/>
                <a:gd name="connsiteY1" fmla="*/ 17827 h 1112412"/>
                <a:gd name="connsiteX2" fmla="*/ 558202 w 818288"/>
                <a:gd name="connsiteY2" fmla="*/ 735 h 1112412"/>
                <a:gd name="connsiteX3" fmla="*/ 451380 w 818288"/>
                <a:gd name="connsiteY3" fmla="*/ 9281 h 1112412"/>
                <a:gd name="connsiteX4" fmla="*/ 412924 w 818288"/>
                <a:gd name="connsiteY4" fmla="*/ 62693 h 1112412"/>
                <a:gd name="connsiteX5" fmla="*/ 338148 w 818288"/>
                <a:gd name="connsiteY5" fmla="*/ 81921 h 1112412"/>
                <a:gd name="connsiteX6" fmla="*/ 289010 w 818288"/>
                <a:gd name="connsiteY6" fmla="*/ 56283 h 1112412"/>
                <a:gd name="connsiteX7" fmla="*/ 289010 w 818288"/>
                <a:gd name="connsiteY7" fmla="*/ 9281 h 1112412"/>
                <a:gd name="connsiteX8" fmla="*/ 199278 w 818288"/>
                <a:gd name="connsiteY8" fmla="*/ 24237 h 1112412"/>
                <a:gd name="connsiteX9" fmla="*/ 88183 w 818288"/>
                <a:gd name="connsiteY9" fmla="*/ 88329 h 1112412"/>
                <a:gd name="connsiteX10" fmla="*/ 41181 w 818288"/>
                <a:gd name="connsiteY10" fmla="*/ 344703 h 1112412"/>
                <a:gd name="connsiteX11" fmla="*/ 6999 w 818288"/>
                <a:gd name="connsiteY11" fmla="*/ 801904 h 1112412"/>
                <a:gd name="connsiteX12" fmla="*/ 68956 w 818288"/>
                <a:gd name="connsiteY12" fmla="*/ 1096734 h 1112412"/>
                <a:gd name="connsiteX13" fmla="*/ 652205 w 818288"/>
                <a:gd name="connsiteY13" fmla="*/ 1101007 h 1112412"/>
                <a:gd name="connsiteX14" fmla="*/ 752619 w 818288"/>
                <a:gd name="connsiteY14" fmla="*/ 1000594 h 1112412"/>
                <a:gd name="connsiteX15" fmla="*/ 756892 w 818288"/>
                <a:gd name="connsiteY15" fmla="*/ 472892 h 1112412"/>
                <a:gd name="connsiteX16" fmla="*/ 816712 w 818288"/>
                <a:gd name="connsiteY16" fmla="*/ 111831 h 1112412"/>
                <a:gd name="connsiteX0" fmla="*/ 816712 w 818288"/>
                <a:gd name="connsiteY0" fmla="*/ 111831 h 1112412"/>
                <a:gd name="connsiteX1" fmla="*/ 684252 w 818288"/>
                <a:gd name="connsiteY1" fmla="*/ 17827 h 1112412"/>
                <a:gd name="connsiteX2" fmla="*/ 558202 w 818288"/>
                <a:gd name="connsiteY2" fmla="*/ 735 h 1112412"/>
                <a:gd name="connsiteX3" fmla="*/ 451380 w 818288"/>
                <a:gd name="connsiteY3" fmla="*/ 9281 h 1112412"/>
                <a:gd name="connsiteX4" fmla="*/ 412924 w 818288"/>
                <a:gd name="connsiteY4" fmla="*/ 62693 h 1112412"/>
                <a:gd name="connsiteX5" fmla="*/ 338148 w 818288"/>
                <a:gd name="connsiteY5" fmla="*/ 81921 h 1112412"/>
                <a:gd name="connsiteX6" fmla="*/ 289010 w 818288"/>
                <a:gd name="connsiteY6" fmla="*/ 56283 h 1112412"/>
                <a:gd name="connsiteX7" fmla="*/ 282601 w 818288"/>
                <a:gd name="connsiteY7" fmla="*/ 5008 h 1112412"/>
                <a:gd name="connsiteX8" fmla="*/ 199278 w 818288"/>
                <a:gd name="connsiteY8" fmla="*/ 24237 h 1112412"/>
                <a:gd name="connsiteX9" fmla="*/ 88183 w 818288"/>
                <a:gd name="connsiteY9" fmla="*/ 88329 h 1112412"/>
                <a:gd name="connsiteX10" fmla="*/ 41181 w 818288"/>
                <a:gd name="connsiteY10" fmla="*/ 344703 h 1112412"/>
                <a:gd name="connsiteX11" fmla="*/ 6999 w 818288"/>
                <a:gd name="connsiteY11" fmla="*/ 801904 h 1112412"/>
                <a:gd name="connsiteX12" fmla="*/ 68956 w 818288"/>
                <a:gd name="connsiteY12" fmla="*/ 1096734 h 1112412"/>
                <a:gd name="connsiteX13" fmla="*/ 652205 w 818288"/>
                <a:gd name="connsiteY13" fmla="*/ 1101007 h 1112412"/>
                <a:gd name="connsiteX14" fmla="*/ 752619 w 818288"/>
                <a:gd name="connsiteY14" fmla="*/ 1000594 h 1112412"/>
                <a:gd name="connsiteX15" fmla="*/ 756892 w 818288"/>
                <a:gd name="connsiteY15" fmla="*/ 472892 h 1112412"/>
                <a:gd name="connsiteX16" fmla="*/ 816712 w 818288"/>
                <a:gd name="connsiteY16" fmla="*/ 111831 h 1112412"/>
                <a:gd name="connsiteX0" fmla="*/ 816712 w 818288"/>
                <a:gd name="connsiteY0" fmla="*/ 111831 h 1112412"/>
                <a:gd name="connsiteX1" fmla="*/ 684252 w 818288"/>
                <a:gd name="connsiteY1" fmla="*/ 17827 h 1112412"/>
                <a:gd name="connsiteX2" fmla="*/ 558202 w 818288"/>
                <a:gd name="connsiteY2" fmla="*/ 735 h 1112412"/>
                <a:gd name="connsiteX3" fmla="*/ 451380 w 818288"/>
                <a:gd name="connsiteY3" fmla="*/ 9281 h 1112412"/>
                <a:gd name="connsiteX4" fmla="*/ 412924 w 818288"/>
                <a:gd name="connsiteY4" fmla="*/ 62693 h 1112412"/>
                <a:gd name="connsiteX5" fmla="*/ 338148 w 818288"/>
                <a:gd name="connsiteY5" fmla="*/ 81921 h 1112412"/>
                <a:gd name="connsiteX6" fmla="*/ 289010 w 818288"/>
                <a:gd name="connsiteY6" fmla="*/ 56283 h 1112412"/>
                <a:gd name="connsiteX7" fmla="*/ 282601 w 818288"/>
                <a:gd name="connsiteY7" fmla="*/ 5008 h 1112412"/>
                <a:gd name="connsiteX8" fmla="*/ 199278 w 818288"/>
                <a:gd name="connsiteY8" fmla="*/ 24237 h 1112412"/>
                <a:gd name="connsiteX9" fmla="*/ 88183 w 818288"/>
                <a:gd name="connsiteY9" fmla="*/ 88329 h 1112412"/>
                <a:gd name="connsiteX10" fmla="*/ 41181 w 818288"/>
                <a:gd name="connsiteY10" fmla="*/ 344703 h 1112412"/>
                <a:gd name="connsiteX11" fmla="*/ 6999 w 818288"/>
                <a:gd name="connsiteY11" fmla="*/ 801904 h 1112412"/>
                <a:gd name="connsiteX12" fmla="*/ 68956 w 818288"/>
                <a:gd name="connsiteY12" fmla="*/ 1096734 h 1112412"/>
                <a:gd name="connsiteX13" fmla="*/ 652205 w 818288"/>
                <a:gd name="connsiteY13" fmla="*/ 1101007 h 1112412"/>
                <a:gd name="connsiteX14" fmla="*/ 752619 w 818288"/>
                <a:gd name="connsiteY14" fmla="*/ 1000594 h 1112412"/>
                <a:gd name="connsiteX15" fmla="*/ 756892 w 818288"/>
                <a:gd name="connsiteY15" fmla="*/ 472892 h 1112412"/>
                <a:gd name="connsiteX16" fmla="*/ 816712 w 818288"/>
                <a:gd name="connsiteY16" fmla="*/ 111831 h 111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18288" h="1112412">
                  <a:moveTo>
                    <a:pt x="816712" y="111831"/>
                  </a:moveTo>
                  <a:cubicBezTo>
                    <a:pt x="804605" y="35987"/>
                    <a:pt x="735882" y="32070"/>
                    <a:pt x="684252" y="17827"/>
                  </a:cubicBezTo>
                  <a:cubicBezTo>
                    <a:pt x="632622" y="3584"/>
                    <a:pt x="597014" y="2159"/>
                    <a:pt x="558202" y="735"/>
                  </a:cubicBezTo>
                  <a:cubicBezTo>
                    <a:pt x="519390" y="-689"/>
                    <a:pt x="475593" y="-1045"/>
                    <a:pt x="451380" y="9281"/>
                  </a:cubicBezTo>
                  <a:cubicBezTo>
                    <a:pt x="427167" y="19607"/>
                    <a:pt x="431796" y="50586"/>
                    <a:pt x="412924" y="62693"/>
                  </a:cubicBezTo>
                  <a:cubicBezTo>
                    <a:pt x="394052" y="74800"/>
                    <a:pt x="358800" y="82989"/>
                    <a:pt x="338148" y="81921"/>
                  </a:cubicBezTo>
                  <a:cubicBezTo>
                    <a:pt x="317496" y="80853"/>
                    <a:pt x="298268" y="69102"/>
                    <a:pt x="289010" y="56283"/>
                  </a:cubicBezTo>
                  <a:cubicBezTo>
                    <a:pt x="279752" y="43464"/>
                    <a:pt x="297556" y="8213"/>
                    <a:pt x="282601" y="5008"/>
                  </a:cubicBezTo>
                  <a:cubicBezTo>
                    <a:pt x="267646" y="1803"/>
                    <a:pt x="231681" y="10350"/>
                    <a:pt x="199278" y="24237"/>
                  </a:cubicBezTo>
                  <a:cubicBezTo>
                    <a:pt x="166875" y="38124"/>
                    <a:pt x="114532" y="34918"/>
                    <a:pt x="88183" y="88329"/>
                  </a:cubicBezTo>
                  <a:cubicBezTo>
                    <a:pt x="61834" y="141740"/>
                    <a:pt x="54712" y="225774"/>
                    <a:pt x="41181" y="344703"/>
                  </a:cubicBezTo>
                  <a:cubicBezTo>
                    <a:pt x="27650" y="463632"/>
                    <a:pt x="2370" y="676566"/>
                    <a:pt x="6999" y="801904"/>
                  </a:cubicBezTo>
                  <a:cubicBezTo>
                    <a:pt x="11628" y="927242"/>
                    <a:pt x="-36441" y="1076793"/>
                    <a:pt x="68956" y="1096734"/>
                  </a:cubicBezTo>
                  <a:cubicBezTo>
                    <a:pt x="174353" y="1116675"/>
                    <a:pt x="538261" y="1117030"/>
                    <a:pt x="652205" y="1101007"/>
                  </a:cubicBezTo>
                  <a:cubicBezTo>
                    <a:pt x="766149" y="1084984"/>
                    <a:pt x="745854" y="1116674"/>
                    <a:pt x="752619" y="1000594"/>
                  </a:cubicBezTo>
                  <a:cubicBezTo>
                    <a:pt x="759384" y="884514"/>
                    <a:pt x="746210" y="621019"/>
                    <a:pt x="756892" y="472892"/>
                  </a:cubicBezTo>
                  <a:cubicBezTo>
                    <a:pt x="767574" y="324765"/>
                    <a:pt x="828819" y="187675"/>
                    <a:pt x="816712" y="111831"/>
                  </a:cubicBezTo>
                  <a:close/>
                </a:path>
              </a:pathLst>
            </a:custGeom>
            <a:solidFill>
              <a:srgbClr val="D63232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9CE16272-8287-4CE0-B3D1-EAC59CB585CE}"/>
                </a:ext>
              </a:extLst>
            </p:cNvPr>
            <p:cNvSpPr/>
            <p:nvPr/>
          </p:nvSpPr>
          <p:spPr>
            <a:xfrm rot="21346963">
              <a:off x="6371515" y="3457840"/>
              <a:ext cx="143560" cy="356577"/>
            </a:xfrm>
            <a:custGeom>
              <a:avLst/>
              <a:gdLst>
                <a:gd name="connsiteX0" fmla="*/ 6457 w 165048"/>
                <a:gd name="connsiteY0" fmla="*/ 44808 h 353407"/>
                <a:gd name="connsiteX1" fmla="*/ 61409 w 165048"/>
                <a:gd name="connsiteY1" fmla="*/ 847 h 353407"/>
                <a:gd name="connsiteX2" fmla="*/ 129550 w 165048"/>
                <a:gd name="connsiteY2" fmla="*/ 31620 h 353407"/>
                <a:gd name="connsiteX3" fmla="*/ 155927 w 165048"/>
                <a:gd name="connsiteY3" fmla="*/ 200872 h 353407"/>
                <a:gd name="connsiteX4" fmla="*/ 160323 w 165048"/>
                <a:gd name="connsiteY4" fmla="*/ 306379 h 353407"/>
                <a:gd name="connsiteX5" fmla="*/ 92182 w 165048"/>
                <a:gd name="connsiteY5" fmla="*/ 352539 h 353407"/>
                <a:gd name="connsiteX6" fmla="*/ 15250 w 165048"/>
                <a:gd name="connsiteY6" fmla="*/ 323964 h 353407"/>
                <a:gd name="connsiteX7" fmla="*/ 2061 w 165048"/>
                <a:gd name="connsiteY7" fmla="*/ 183287 h 353407"/>
                <a:gd name="connsiteX8" fmla="*/ 6457 w 165048"/>
                <a:gd name="connsiteY8" fmla="*/ 44808 h 353407"/>
                <a:gd name="connsiteX0" fmla="*/ 6885 w 165476"/>
                <a:gd name="connsiteY0" fmla="*/ 44808 h 352670"/>
                <a:gd name="connsiteX1" fmla="*/ 61837 w 165476"/>
                <a:gd name="connsiteY1" fmla="*/ 847 h 352670"/>
                <a:gd name="connsiteX2" fmla="*/ 129978 w 165476"/>
                <a:gd name="connsiteY2" fmla="*/ 31620 h 352670"/>
                <a:gd name="connsiteX3" fmla="*/ 156355 w 165476"/>
                <a:gd name="connsiteY3" fmla="*/ 200872 h 352670"/>
                <a:gd name="connsiteX4" fmla="*/ 160751 w 165476"/>
                <a:gd name="connsiteY4" fmla="*/ 306379 h 352670"/>
                <a:gd name="connsiteX5" fmla="*/ 92610 w 165476"/>
                <a:gd name="connsiteY5" fmla="*/ 352539 h 352670"/>
                <a:gd name="connsiteX6" fmla="*/ 22273 w 165476"/>
                <a:gd name="connsiteY6" fmla="*/ 315172 h 352670"/>
                <a:gd name="connsiteX7" fmla="*/ 2489 w 165476"/>
                <a:gd name="connsiteY7" fmla="*/ 183287 h 352670"/>
                <a:gd name="connsiteX8" fmla="*/ 6885 w 165476"/>
                <a:gd name="connsiteY8" fmla="*/ 44808 h 352670"/>
                <a:gd name="connsiteX0" fmla="*/ 6885 w 159537"/>
                <a:gd name="connsiteY0" fmla="*/ 44808 h 352733"/>
                <a:gd name="connsiteX1" fmla="*/ 61837 w 159537"/>
                <a:gd name="connsiteY1" fmla="*/ 847 h 352733"/>
                <a:gd name="connsiteX2" fmla="*/ 129978 w 159537"/>
                <a:gd name="connsiteY2" fmla="*/ 31620 h 352733"/>
                <a:gd name="connsiteX3" fmla="*/ 156355 w 159537"/>
                <a:gd name="connsiteY3" fmla="*/ 200872 h 352733"/>
                <a:gd name="connsiteX4" fmla="*/ 151959 w 159537"/>
                <a:gd name="connsiteY4" fmla="*/ 304181 h 352733"/>
                <a:gd name="connsiteX5" fmla="*/ 92610 w 159537"/>
                <a:gd name="connsiteY5" fmla="*/ 352539 h 352733"/>
                <a:gd name="connsiteX6" fmla="*/ 22273 w 159537"/>
                <a:gd name="connsiteY6" fmla="*/ 315172 h 352733"/>
                <a:gd name="connsiteX7" fmla="*/ 2489 w 159537"/>
                <a:gd name="connsiteY7" fmla="*/ 183287 h 352733"/>
                <a:gd name="connsiteX8" fmla="*/ 6885 w 159537"/>
                <a:gd name="connsiteY8" fmla="*/ 44808 h 352733"/>
                <a:gd name="connsiteX0" fmla="*/ 6885 w 156440"/>
                <a:gd name="connsiteY0" fmla="*/ 44449 h 352374"/>
                <a:gd name="connsiteX1" fmla="*/ 61837 w 156440"/>
                <a:gd name="connsiteY1" fmla="*/ 488 h 352374"/>
                <a:gd name="connsiteX2" fmla="*/ 129978 w 156440"/>
                <a:gd name="connsiteY2" fmla="*/ 31261 h 352374"/>
                <a:gd name="connsiteX3" fmla="*/ 149760 w 156440"/>
                <a:gd name="connsiteY3" fmla="*/ 171938 h 352374"/>
                <a:gd name="connsiteX4" fmla="*/ 151959 w 156440"/>
                <a:gd name="connsiteY4" fmla="*/ 303822 h 352374"/>
                <a:gd name="connsiteX5" fmla="*/ 92610 w 156440"/>
                <a:gd name="connsiteY5" fmla="*/ 352180 h 352374"/>
                <a:gd name="connsiteX6" fmla="*/ 22273 w 156440"/>
                <a:gd name="connsiteY6" fmla="*/ 314813 h 352374"/>
                <a:gd name="connsiteX7" fmla="*/ 2489 w 156440"/>
                <a:gd name="connsiteY7" fmla="*/ 182928 h 352374"/>
                <a:gd name="connsiteX8" fmla="*/ 6885 w 156440"/>
                <a:gd name="connsiteY8" fmla="*/ 44449 h 352374"/>
                <a:gd name="connsiteX0" fmla="*/ 6885 w 153367"/>
                <a:gd name="connsiteY0" fmla="*/ 44449 h 352607"/>
                <a:gd name="connsiteX1" fmla="*/ 61837 w 153367"/>
                <a:gd name="connsiteY1" fmla="*/ 488 h 352607"/>
                <a:gd name="connsiteX2" fmla="*/ 129978 w 153367"/>
                <a:gd name="connsiteY2" fmla="*/ 31261 h 352607"/>
                <a:gd name="connsiteX3" fmla="*/ 149760 w 153367"/>
                <a:gd name="connsiteY3" fmla="*/ 171938 h 352607"/>
                <a:gd name="connsiteX4" fmla="*/ 147562 w 153367"/>
                <a:gd name="connsiteY4" fmla="*/ 297228 h 352607"/>
                <a:gd name="connsiteX5" fmla="*/ 92610 w 153367"/>
                <a:gd name="connsiteY5" fmla="*/ 352180 h 352607"/>
                <a:gd name="connsiteX6" fmla="*/ 22273 w 153367"/>
                <a:gd name="connsiteY6" fmla="*/ 314813 h 352607"/>
                <a:gd name="connsiteX7" fmla="*/ 2489 w 153367"/>
                <a:gd name="connsiteY7" fmla="*/ 182928 h 352607"/>
                <a:gd name="connsiteX8" fmla="*/ 6885 w 153367"/>
                <a:gd name="connsiteY8" fmla="*/ 44449 h 352607"/>
                <a:gd name="connsiteX0" fmla="*/ 7178 w 153660"/>
                <a:gd name="connsiteY0" fmla="*/ 44449 h 352310"/>
                <a:gd name="connsiteX1" fmla="*/ 62130 w 153660"/>
                <a:gd name="connsiteY1" fmla="*/ 488 h 352310"/>
                <a:gd name="connsiteX2" fmla="*/ 130271 w 153660"/>
                <a:gd name="connsiteY2" fmla="*/ 31261 h 352310"/>
                <a:gd name="connsiteX3" fmla="*/ 150053 w 153660"/>
                <a:gd name="connsiteY3" fmla="*/ 171938 h 352310"/>
                <a:gd name="connsiteX4" fmla="*/ 147855 w 153660"/>
                <a:gd name="connsiteY4" fmla="*/ 297228 h 352310"/>
                <a:gd name="connsiteX5" fmla="*/ 92903 w 153660"/>
                <a:gd name="connsiteY5" fmla="*/ 352180 h 352310"/>
                <a:gd name="connsiteX6" fmla="*/ 26962 w 153660"/>
                <a:gd name="connsiteY6" fmla="*/ 308219 h 352310"/>
                <a:gd name="connsiteX7" fmla="*/ 2782 w 153660"/>
                <a:gd name="connsiteY7" fmla="*/ 182928 h 352310"/>
                <a:gd name="connsiteX8" fmla="*/ 7178 w 153660"/>
                <a:gd name="connsiteY8" fmla="*/ 44449 h 352310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82928 h 341473"/>
                <a:gd name="connsiteX8" fmla="*/ 7178 w 153958"/>
                <a:gd name="connsiteY8" fmla="*/ 44449 h 341473"/>
                <a:gd name="connsiteX0" fmla="*/ 5932 w 152712"/>
                <a:gd name="connsiteY0" fmla="*/ 44449 h 341473"/>
                <a:gd name="connsiteX1" fmla="*/ 60884 w 152712"/>
                <a:gd name="connsiteY1" fmla="*/ 488 h 341473"/>
                <a:gd name="connsiteX2" fmla="*/ 129025 w 152712"/>
                <a:gd name="connsiteY2" fmla="*/ 31261 h 341473"/>
                <a:gd name="connsiteX3" fmla="*/ 148807 w 152712"/>
                <a:gd name="connsiteY3" fmla="*/ 171938 h 341473"/>
                <a:gd name="connsiteX4" fmla="*/ 146609 w 152712"/>
                <a:gd name="connsiteY4" fmla="*/ 297228 h 341473"/>
                <a:gd name="connsiteX5" fmla="*/ 87260 w 152712"/>
                <a:gd name="connsiteY5" fmla="*/ 341190 h 341473"/>
                <a:gd name="connsiteX6" fmla="*/ 25716 w 152712"/>
                <a:gd name="connsiteY6" fmla="*/ 308219 h 341473"/>
                <a:gd name="connsiteX7" fmla="*/ 3734 w 152712"/>
                <a:gd name="connsiteY7" fmla="*/ 169740 h 341473"/>
                <a:gd name="connsiteX8" fmla="*/ 5932 w 152712"/>
                <a:gd name="connsiteY8" fmla="*/ 44449 h 341473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69740 h 341473"/>
                <a:gd name="connsiteX8" fmla="*/ 7178 w 153958"/>
                <a:gd name="connsiteY8" fmla="*/ 44449 h 341473"/>
                <a:gd name="connsiteX0" fmla="*/ 6886 w 153666"/>
                <a:gd name="connsiteY0" fmla="*/ 44449 h 341196"/>
                <a:gd name="connsiteX1" fmla="*/ 61838 w 153666"/>
                <a:gd name="connsiteY1" fmla="*/ 488 h 341196"/>
                <a:gd name="connsiteX2" fmla="*/ 129979 w 153666"/>
                <a:gd name="connsiteY2" fmla="*/ 31261 h 341196"/>
                <a:gd name="connsiteX3" fmla="*/ 149761 w 153666"/>
                <a:gd name="connsiteY3" fmla="*/ 171938 h 341196"/>
                <a:gd name="connsiteX4" fmla="*/ 147563 w 153666"/>
                <a:gd name="connsiteY4" fmla="*/ 297228 h 341196"/>
                <a:gd name="connsiteX5" fmla="*/ 88214 w 153666"/>
                <a:gd name="connsiteY5" fmla="*/ 341190 h 341196"/>
                <a:gd name="connsiteX6" fmla="*/ 22274 w 153666"/>
                <a:gd name="connsiteY6" fmla="*/ 295031 h 341196"/>
                <a:gd name="connsiteX7" fmla="*/ 2490 w 153666"/>
                <a:gd name="connsiteY7" fmla="*/ 169740 h 341196"/>
                <a:gd name="connsiteX8" fmla="*/ 6886 w 153666"/>
                <a:gd name="connsiteY8" fmla="*/ 44449 h 341196"/>
                <a:gd name="connsiteX0" fmla="*/ 6886 w 152380"/>
                <a:gd name="connsiteY0" fmla="*/ 44449 h 341216"/>
                <a:gd name="connsiteX1" fmla="*/ 61838 w 152380"/>
                <a:gd name="connsiteY1" fmla="*/ 488 h 341216"/>
                <a:gd name="connsiteX2" fmla="*/ 129979 w 152380"/>
                <a:gd name="connsiteY2" fmla="*/ 31261 h 341216"/>
                <a:gd name="connsiteX3" fmla="*/ 149761 w 152380"/>
                <a:gd name="connsiteY3" fmla="*/ 171938 h 341216"/>
                <a:gd name="connsiteX4" fmla="*/ 145365 w 152380"/>
                <a:gd name="connsiteY4" fmla="*/ 299426 h 341216"/>
                <a:gd name="connsiteX5" fmla="*/ 88214 w 152380"/>
                <a:gd name="connsiteY5" fmla="*/ 341190 h 341216"/>
                <a:gd name="connsiteX6" fmla="*/ 22274 w 152380"/>
                <a:gd name="connsiteY6" fmla="*/ 295031 h 341216"/>
                <a:gd name="connsiteX7" fmla="*/ 2490 w 152380"/>
                <a:gd name="connsiteY7" fmla="*/ 169740 h 341216"/>
                <a:gd name="connsiteX8" fmla="*/ 6886 w 152380"/>
                <a:gd name="connsiteY8" fmla="*/ 44449 h 341216"/>
                <a:gd name="connsiteX0" fmla="*/ 6886 w 152646"/>
                <a:gd name="connsiteY0" fmla="*/ 44449 h 339021"/>
                <a:gd name="connsiteX1" fmla="*/ 61838 w 152646"/>
                <a:gd name="connsiteY1" fmla="*/ 488 h 339021"/>
                <a:gd name="connsiteX2" fmla="*/ 129979 w 152646"/>
                <a:gd name="connsiteY2" fmla="*/ 31261 h 339021"/>
                <a:gd name="connsiteX3" fmla="*/ 149761 w 152646"/>
                <a:gd name="connsiteY3" fmla="*/ 171938 h 339021"/>
                <a:gd name="connsiteX4" fmla="*/ 145365 w 152646"/>
                <a:gd name="connsiteY4" fmla="*/ 299426 h 339021"/>
                <a:gd name="connsiteX5" fmla="*/ 83818 w 152646"/>
                <a:gd name="connsiteY5" fmla="*/ 338991 h 339021"/>
                <a:gd name="connsiteX6" fmla="*/ 22274 w 152646"/>
                <a:gd name="connsiteY6" fmla="*/ 295031 h 339021"/>
                <a:gd name="connsiteX7" fmla="*/ 2490 w 152646"/>
                <a:gd name="connsiteY7" fmla="*/ 169740 h 339021"/>
                <a:gd name="connsiteX8" fmla="*/ 6886 w 152646"/>
                <a:gd name="connsiteY8" fmla="*/ 44449 h 339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2646" h="339021">
                  <a:moveTo>
                    <a:pt x="6886" y="44449"/>
                  </a:moveTo>
                  <a:cubicBezTo>
                    <a:pt x="16777" y="16240"/>
                    <a:pt x="41323" y="2686"/>
                    <a:pt x="61838" y="488"/>
                  </a:cubicBezTo>
                  <a:cubicBezTo>
                    <a:pt x="82354" y="-1710"/>
                    <a:pt x="115325" y="2686"/>
                    <a:pt x="129979" y="31261"/>
                  </a:cubicBezTo>
                  <a:cubicBezTo>
                    <a:pt x="144633" y="59836"/>
                    <a:pt x="147197" y="127244"/>
                    <a:pt x="149761" y="171938"/>
                  </a:cubicBezTo>
                  <a:cubicBezTo>
                    <a:pt x="152325" y="216632"/>
                    <a:pt x="156355" y="271584"/>
                    <a:pt x="145365" y="299426"/>
                  </a:cubicBezTo>
                  <a:cubicBezTo>
                    <a:pt x="134375" y="327268"/>
                    <a:pt x="104333" y="339723"/>
                    <a:pt x="83818" y="338991"/>
                  </a:cubicBezTo>
                  <a:cubicBezTo>
                    <a:pt x="63303" y="338259"/>
                    <a:pt x="37294" y="323240"/>
                    <a:pt x="22274" y="295031"/>
                  </a:cubicBezTo>
                  <a:cubicBezTo>
                    <a:pt x="7254" y="266822"/>
                    <a:pt x="5055" y="211504"/>
                    <a:pt x="2490" y="169740"/>
                  </a:cubicBezTo>
                  <a:cubicBezTo>
                    <a:pt x="-75" y="127976"/>
                    <a:pt x="-3005" y="72658"/>
                    <a:pt x="6886" y="44449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6FD8E324-AF48-444D-9238-978D32754AB6}"/>
                </a:ext>
              </a:extLst>
            </p:cNvPr>
            <p:cNvSpPr/>
            <p:nvPr/>
          </p:nvSpPr>
          <p:spPr>
            <a:xfrm>
              <a:off x="6344512" y="3719016"/>
              <a:ext cx="197568" cy="623311"/>
            </a:xfrm>
            <a:custGeom>
              <a:avLst/>
              <a:gdLst>
                <a:gd name="connsiteX0" fmla="*/ 63868 w 187016"/>
                <a:gd name="connsiteY0" fmla="*/ 62019 h 502838"/>
                <a:gd name="connsiteX1" fmla="*/ 86420 w 187016"/>
                <a:gd name="connsiteY1" fmla="*/ 512 h 502838"/>
                <a:gd name="connsiteX2" fmla="*/ 168429 w 187016"/>
                <a:gd name="connsiteY2" fmla="*/ 47667 h 502838"/>
                <a:gd name="connsiteX3" fmla="*/ 156128 w 187016"/>
                <a:gd name="connsiteY3" fmla="*/ 271142 h 502838"/>
                <a:gd name="connsiteX4" fmla="*/ 186881 w 187016"/>
                <a:gd name="connsiteY4" fmla="*/ 412607 h 502838"/>
                <a:gd name="connsiteX5" fmla="*/ 141776 w 187016"/>
                <a:gd name="connsiteY5" fmla="*/ 363402 h 502838"/>
                <a:gd name="connsiteX6" fmla="*/ 162278 w 187016"/>
                <a:gd name="connsiteY6" fmla="*/ 490516 h 502838"/>
                <a:gd name="connsiteX7" fmla="*/ 117173 w 187016"/>
                <a:gd name="connsiteY7" fmla="*/ 394155 h 502838"/>
                <a:gd name="connsiteX8" fmla="*/ 113073 w 187016"/>
                <a:gd name="connsiteY8" fmla="*/ 502817 h 502838"/>
                <a:gd name="connsiteX9" fmla="*/ 86420 w 187016"/>
                <a:gd name="connsiteY9" fmla="*/ 404406 h 502838"/>
                <a:gd name="connsiteX10" fmla="*/ 59767 w 187016"/>
                <a:gd name="connsiteY10" fmla="*/ 500767 h 502838"/>
                <a:gd name="connsiteX11" fmla="*/ 53616 w 187016"/>
                <a:gd name="connsiteY11" fmla="*/ 402356 h 502838"/>
                <a:gd name="connsiteX12" fmla="*/ 311 w 187016"/>
                <a:gd name="connsiteY12" fmla="*/ 433109 h 502838"/>
                <a:gd name="connsiteX13" fmla="*/ 33114 w 187016"/>
                <a:gd name="connsiteY13" fmla="*/ 355201 h 502838"/>
                <a:gd name="connsiteX14" fmla="*/ 63868 w 187016"/>
                <a:gd name="connsiteY14" fmla="*/ 303945 h 502838"/>
                <a:gd name="connsiteX15" fmla="*/ 63868 w 187016"/>
                <a:gd name="connsiteY15" fmla="*/ 62019 h 502838"/>
                <a:gd name="connsiteX0" fmla="*/ 63868 w 187016"/>
                <a:gd name="connsiteY0" fmla="*/ 63996 h 504815"/>
                <a:gd name="connsiteX1" fmla="*/ 113073 w 187016"/>
                <a:gd name="connsiteY1" fmla="*/ 439 h 504815"/>
                <a:gd name="connsiteX2" fmla="*/ 168429 w 187016"/>
                <a:gd name="connsiteY2" fmla="*/ 49644 h 504815"/>
                <a:gd name="connsiteX3" fmla="*/ 156128 w 187016"/>
                <a:gd name="connsiteY3" fmla="*/ 273119 h 504815"/>
                <a:gd name="connsiteX4" fmla="*/ 186881 w 187016"/>
                <a:gd name="connsiteY4" fmla="*/ 414584 h 504815"/>
                <a:gd name="connsiteX5" fmla="*/ 141776 w 187016"/>
                <a:gd name="connsiteY5" fmla="*/ 365379 h 504815"/>
                <a:gd name="connsiteX6" fmla="*/ 162278 w 187016"/>
                <a:gd name="connsiteY6" fmla="*/ 492493 h 504815"/>
                <a:gd name="connsiteX7" fmla="*/ 117173 w 187016"/>
                <a:gd name="connsiteY7" fmla="*/ 396132 h 504815"/>
                <a:gd name="connsiteX8" fmla="*/ 113073 w 187016"/>
                <a:gd name="connsiteY8" fmla="*/ 504794 h 504815"/>
                <a:gd name="connsiteX9" fmla="*/ 86420 w 187016"/>
                <a:gd name="connsiteY9" fmla="*/ 406383 h 504815"/>
                <a:gd name="connsiteX10" fmla="*/ 59767 w 187016"/>
                <a:gd name="connsiteY10" fmla="*/ 502744 h 504815"/>
                <a:gd name="connsiteX11" fmla="*/ 53616 w 187016"/>
                <a:gd name="connsiteY11" fmla="*/ 404333 h 504815"/>
                <a:gd name="connsiteX12" fmla="*/ 311 w 187016"/>
                <a:gd name="connsiteY12" fmla="*/ 435086 h 504815"/>
                <a:gd name="connsiteX13" fmla="*/ 33114 w 187016"/>
                <a:gd name="connsiteY13" fmla="*/ 357178 h 504815"/>
                <a:gd name="connsiteX14" fmla="*/ 63868 w 187016"/>
                <a:gd name="connsiteY14" fmla="*/ 305922 h 504815"/>
                <a:gd name="connsiteX15" fmla="*/ 63868 w 187016"/>
                <a:gd name="connsiteY15" fmla="*/ 63996 h 504815"/>
                <a:gd name="connsiteX0" fmla="*/ 57718 w 187016"/>
                <a:gd name="connsiteY0" fmla="*/ 53366 h 504437"/>
                <a:gd name="connsiteX1" fmla="*/ 113073 w 187016"/>
                <a:gd name="connsiteY1" fmla="*/ 61 h 504437"/>
                <a:gd name="connsiteX2" fmla="*/ 168429 w 187016"/>
                <a:gd name="connsiteY2" fmla="*/ 49266 h 504437"/>
                <a:gd name="connsiteX3" fmla="*/ 156128 w 187016"/>
                <a:gd name="connsiteY3" fmla="*/ 272741 h 504437"/>
                <a:gd name="connsiteX4" fmla="*/ 186881 w 187016"/>
                <a:gd name="connsiteY4" fmla="*/ 414206 h 504437"/>
                <a:gd name="connsiteX5" fmla="*/ 141776 w 187016"/>
                <a:gd name="connsiteY5" fmla="*/ 365001 h 504437"/>
                <a:gd name="connsiteX6" fmla="*/ 162278 w 187016"/>
                <a:gd name="connsiteY6" fmla="*/ 492115 h 504437"/>
                <a:gd name="connsiteX7" fmla="*/ 117173 w 187016"/>
                <a:gd name="connsiteY7" fmla="*/ 395754 h 504437"/>
                <a:gd name="connsiteX8" fmla="*/ 113073 w 187016"/>
                <a:gd name="connsiteY8" fmla="*/ 504416 h 504437"/>
                <a:gd name="connsiteX9" fmla="*/ 86420 w 187016"/>
                <a:gd name="connsiteY9" fmla="*/ 406005 h 504437"/>
                <a:gd name="connsiteX10" fmla="*/ 59767 w 187016"/>
                <a:gd name="connsiteY10" fmla="*/ 502366 h 504437"/>
                <a:gd name="connsiteX11" fmla="*/ 53616 w 187016"/>
                <a:gd name="connsiteY11" fmla="*/ 403955 h 504437"/>
                <a:gd name="connsiteX12" fmla="*/ 311 w 187016"/>
                <a:gd name="connsiteY12" fmla="*/ 434708 h 504437"/>
                <a:gd name="connsiteX13" fmla="*/ 33114 w 187016"/>
                <a:gd name="connsiteY13" fmla="*/ 356800 h 504437"/>
                <a:gd name="connsiteX14" fmla="*/ 63868 w 187016"/>
                <a:gd name="connsiteY14" fmla="*/ 305544 h 504437"/>
                <a:gd name="connsiteX15" fmla="*/ 57718 w 187016"/>
                <a:gd name="connsiteY15" fmla="*/ 53366 h 5044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9767 w 189311"/>
                <a:gd name="connsiteY10" fmla="*/ 5028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57718 w 189311"/>
                <a:gd name="connsiteY0" fmla="*/ 53866 h 504917"/>
                <a:gd name="connsiteX1" fmla="*/ 113073 w 189311"/>
                <a:gd name="connsiteY1" fmla="*/ 561 h 504917"/>
                <a:gd name="connsiteX2" fmla="*/ 170479 w 189311"/>
                <a:gd name="connsiteY2" fmla="*/ 43615 h 504917"/>
                <a:gd name="connsiteX3" fmla="*/ 156128 w 189311"/>
                <a:gd name="connsiteY3" fmla="*/ 273241 h 504917"/>
                <a:gd name="connsiteX4" fmla="*/ 186881 w 189311"/>
                <a:gd name="connsiteY4" fmla="*/ 414706 h 504917"/>
                <a:gd name="connsiteX5" fmla="*/ 141776 w 189311"/>
                <a:gd name="connsiteY5" fmla="*/ 365501 h 504917"/>
                <a:gd name="connsiteX6" fmla="*/ 162278 w 189311"/>
                <a:gd name="connsiteY6" fmla="*/ 492615 h 504917"/>
                <a:gd name="connsiteX7" fmla="*/ 117173 w 189311"/>
                <a:gd name="connsiteY7" fmla="*/ 396254 h 504917"/>
                <a:gd name="connsiteX8" fmla="*/ 113073 w 189311"/>
                <a:gd name="connsiteY8" fmla="*/ 504916 h 504917"/>
                <a:gd name="connsiteX9" fmla="*/ 86420 w 189311"/>
                <a:gd name="connsiteY9" fmla="*/ 406505 h 504917"/>
                <a:gd name="connsiteX10" fmla="*/ 70019 w 189311"/>
                <a:gd name="connsiteY10" fmla="*/ 504917 h 504917"/>
                <a:gd name="connsiteX11" fmla="*/ 53616 w 189311"/>
                <a:gd name="connsiteY11" fmla="*/ 404455 h 504917"/>
                <a:gd name="connsiteX12" fmla="*/ 311 w 189311"/>
                <a:gd name="connsiteY12" fmla="*/ 435208 h 504917"/>
                <a:gd name="connsiteX13" fmla="*/ 33114 w 189311"/>
                <a:gd name="connsiteY13" fmla="*/ 357300 h 504917"/>
                <a:gd name="connsiteX14" fmla="*/ 63868 w 189311"/>
                <a:gd name="connsiteY14" fmla="*/ 306044 h 504917"/>
                <a:gd name="connsiteX15" fmla="*/ 57718 w 189311"/>
                <a:gd name="connsiteY15" fmla="*/ 53866 h 504917"/>
                <a:gd name="connsiteX0" fmla="*/ 57718 w 189311"/>
                <a:gd name="connsiteY0" fmla="*/ 53866 h 504958"/>
                <a:gd name="connsiteX1" fmla="*/ 113073 w 189311"/>
                <a:gd name="connsiteY1" fmla="*/ 561 h 504958"/>
                <a:gd name="connsiteX2" fmla="*/ 170479 w 189311"/>
                <a:gd name="connsiteY2" fmla="*/ 43615 h 504958"/>
                <a:gd name="connsiteX3" fmla="*/ 156128 w 189311"/>
                <a:gd name="connsiteY3" fmla="*/ 273241 h 504958"/>
                <a:gd name="connsiteX4" fmla="*/ 186881 w 189311"/>
                <a:gd name="connsiteY4" fmla="*/ 414706 h 504958"/>
                <a:gd name="connsiteX5" fmla="*/ 141776 w 189311"/>
                <a:gd name="connsiteY5" fmla="*/ 365501 h 504958"/>
                <a:gd name="connsiteX6" fmla="*/ 162278 w 189311"/>
                <a:gd name="connsiteY6" fmla="*/ 492615 h 504958"/>
                <a:gd name="connsiteX7" fmla="*/ 117173 w 189311"/>
                <a:gd name="connsiteY7" fmla="*/ 396254 h 504958"/>
                <a:gd name="connsiteX8" fmla="*/ 113073 w 189311"/>
                <a:gd name="connsiteY8" fmla="*/ 504916 h 504958"/>
                <a:gd name="connsiteX9" fmla="*/ 86420 w 189311"/>
                <a:gd name="connsiteY9" fmla="*/ 406505 h 504958"/>
                <a:gd name="connsiteX10" fmla="*/ 70019 w 189311"/>
                <a:gd name="connsiteY10" fmla="*/ 504917 h 504958"/>
                <a:gd name="connsiteX11" fmla="*/ 53616 w 189311"/>
                <a:gd name="connsiteY11" fmla="*/ 404455 h 504958"/>
                <a:gd name="connsiteX12" fmla="*/ 311 w 189311"/>
                <a:gd name="connsiteY12" fmla="*/ 435208 h 504958"/>
                <a:gd name="connsiteX13" fmla="*/ 33114 w 189311"/>
                <a:gd name="connsiteY13" fmla="*/ 357300 h 504958"/>
                <a:gd name="connsiteX14" fmla="*/ 63868 w 189311"/>
                <a:gd name="connsiteY14" fmla="*/ 306044 h 504958"/>
                <a:gd name="connsiteX15" fmla="*/ 57718 w 189311"/>
                <a:gd name="connsiteY15" fmla="*/ 53866 h 504958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5667 w 189311"/>
                <a:gd name="connsiteY10" fmla="*/ 4987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62647 w 194240"/>
                <a:gd name="connsiteY0" fmla="*/ 53866 h 504916"/>
                <a:gd name="connsiteX1" fmla="*/ 118002 w 194240"/>
                <a:gd name="connsiteY1" fmla="*/ 561 h 504916"/>
                <a:gd name="connsiteX2" fmla="*/ 175408 w 194240"/>
                <a:gd name="connsiteY2" fmla="*/ 43615 h 504916"/>
                <a:gd name="connsiteX3" fmla="*/ 161057 w 194240"/>
                <a:gd name="connsiteY3" fmla="*/ 273241 h 504916"/>
                <a:gd name="connsiteX4" fmla="*/ 191810 w 194240"/>
                <a:gd name="connsiteY4" fmla="*/ 414706 h 504916"/>
                <a:gd name="connsiteX5" fmla="*/ 146705 w 194240"/>
                <a:gd name="connsiteY5" fmla="*/ 365501 h 504916"/>
                <a:gd name="connsiteX6" fmla="*/ 167207 w 194240"/>
                <a:gd name="connsiteY6" fmla="*/ 492615 h 504916"/>
                <a:gd name="connsiteX7" fmla="*/ 122102 w 194240"/>
                <a:gd name="connsiteY7" fmla="*/ 396254 h 504916"/>
                <a:gd name="connsiteX8" fmla="*/ 118002 w 194240"/>
                <a:gd name="connsiteY8" fmla="*/ 504916 h 504916"/>
                <a:gd name="connsiteX9" fmla="*/ 91349 w 194240"/>
                <a:gd name="connsiteY9" fmla="*/ 406505 h 504916"/>
                <a:gd name="connsiteX10" fmla="*/ 60596 w 194240"/>
                <a:gd name="connsiteY10" fmla="*/ 498766 h 504916"/>
                <a:gd name="connsiteX11" fmla="*/ 58545 w 194240"/>
                <a:gd name="connsiteY11" fmla="*/ 404455 h 504916"/>
                <a:gd name="connsiteX12" fmla="*/ 5240 w 194240"/>
                <a:gd name="connsiteY12" fmla="*/ 435208 h 504916"/>
                <a:gd name="connsiteX13" fmla="*/ 38043 w 194240"/>
                <a:gd name="connsiteY13" fmla="*/ 357300 h 504916"/>
                <a:gd name="connsiteX14" fmla="*/ 68797 w 194240"/>
                <a:gd name="connsiteY14" fmla="*/ 306044 h 504916"/>
                <a:gd name="connsiteX15" fmla="*/ 62647 w 194240"/>
                <a:gd name="connsiteY15" fmla="*/ 53866 h 504916"/>
                <a:gd name="connsiteX0" fmla="*/ 55316 w 186909"/>
                <a:gd name="connsiteY0" fmla="*/ 53866 h 504916"/>
                <a:gd name="connsiteX1" fmla="*/ 110671 w 186909"/>
                <a:gd name="connsiteY1" fmla="*/ 561 h 504916"/>
                <a:gd name="connsiteX2" fmla="*/ 168077 w 186909"/>
                <a:gd name="connsiteY2" fmla="*/ 43615 h 504916"/>
                <a:gd name="connsiteX3" fmla="*/ 153726 w 186909"/>
                <a:gd name="connsiteY3" fmla="*/ 273241 h 504916"/>
                <a:gd name="connsiteX4" fmla="*/ 184479 w 186909"/>
                <a:gd name="connsiteY4" fmla="*/ 414706 h 504916"/>
                <a:gd name="connsiteX5" fmla="*/ 139374 w 186909"/>
                <a:gd name="connsiteY5" fmla="*/ 365501 h 504916"/>
                <a:gd name="connsiteX6" fmla="*/ 159876 w 186909"/>
                <a:gd name="connsiteY6" fmla="*/ 492615 h 504916"/>
                <a:gd name="connsiteX7" fmla="*/ 114771 w 186909"/>
                <a:gd name="connsiteY7" fmla="*/ 396254 h 504916"/>
                <a:gd name="connsiteX8" fmla="*/ 110671 w 186909"/>
                <a:gd name="connsiteY8" fmla="*/ 504916 h 504916"/>
                <a:gd name="connsiteX9" fmla="*/ 84018 w 186909"/>
                <a:gd name="connsiteY9" fmla="*/ 406505 h 504916"/>
                <a:gd name="connsiteX10" fmla="*/ 53265 w 186909"/>
                <a:gd name="connsiteY10" fmla="*/ 498766 h 504916"/>
                <a:gd name="connsiteX11" fmla="*/ 51214 w 186909"/>
                <a:gd name="connsiteY11" fmla="*/ 404455 h 504916"/>
                <a:gd name="connsiteX12" fmla="*/ 6110 w 186909"/>
                <a:gd name="connsiteY12" fmla="*/ 420856 h 504916"/>
                <a:gd name="connsiteX13" fmla="*/ 30712 w 186909"/>
                <a:gd name="connsiteY13" fmla="*/ 357300 h 504916"/>
                <a:gd name="connsiteX14" fmla="*/ 61466 w 186909"/>
                <a:gd name="connsiteY14" fmla="*/ 306044 h 504916"/>
                <a:gd name="connsiteX15" fmla="*/ 55316 w 186909"/>
                <a:gd name="connsiteY15" fmla="*/ 53866 h 504916"/>
                <a:gd name="connsiteX0" fmla="*/ 49504 w 181097"/>
                <a:gd name="connsiteY0" fmla="*/ 53866 h 504916"/>
                <a:gd name="connsiteX1" fmla="*/ 104859 w 181097"/>
                <a:gd name="connsiteY1" fmla="*/ 561 h 504916"/>
                <a:gd name="connsiteX2" fmla="*/ 162265 w 181097"/>
                <a:gd name="connsiteY2" fmla="*/ 43615 h 504916"/>
                <a:gd name="connsiteX3" fmla="*/ 147914 w 181097"/>
                <a:gd name="connsiteY3" fmla="*/ 273241 h 504916"/>
                <a:gd name="connsiteX4" fmla="*/ 178667 w 181097"/>
                <a:gd name="connsiteY4" fmla="*/ 414706 h 504916"/>
                <a:gd name="connsiteX5" fmla="*/ 133562 w 181097"/>
                <a:gd name="connsiteY5" fmla="*/ 365501 h 504916"/>
                <a:gd name="connsiteX6" fmla="*/ 154064 w 181097"/>
                <a:gd name="connsiteY6" fmla="*/ 492615 h 504916"/>
                <a:gd name="connsiteX7" fmla="*/ 108959 w 181097"/>
                <a:gd name="connsiteY7" fmla="*/ 396254 h 504916"/>
                <a:gd name="connsiteX8" fmla="*/ 104859 w 181097"/>
                <a:gd name="connsiteY8" fmla="*/ 504916 h 504916"/>
                <a:gd name="connsiteX9" fmla="*/ 78206 w 181097"/>
                <a:gd name="connsiteY9" fmla="*/ 406505 h 504916"/>
                <a:gd name="connsiteX10" fmla="*/ 47453 w 181097"/>
                <a:gd name="connsiteY10" fmla="*/ 498766 h 504916"/>
                <a:gd name="connsiteX11" fmla="*/ 41301 w 181097"/>
                <a:gd name="connsiteY11" fmla="*/ 400354 h 504916"/>
                <a:gd name="connsiteX12" fmla="*/ 298 w 181097"/>
                <a:gd name="connsiteY12" fmla="*/ 420856 h 504916"/>
                <a:gd name="connsiteX13" fmla="*/ 24900 w 181097"/>
                <a:gd name="connsiteY13" fmla="*/ 357300 h 504916"/>
                <a:gd name="connsiteX14" fmla="*/ 55654 w 181097"/>
                <a:gd name="connsiteY14" fmla="*/ 306044 h 504916"/>
                <a:gd name="connsiteX15" fmla="*/ 49504 w 181097"/>
                <a:gd name="connsiteY15" fmla="*/ 53866 h 504916"/>
                <a:gd name="connsiteX0" fmla="*/ 52664 w 184257"/>
                <a:gd name="connsiteY0" fmla="*/ 53866 h 504916"/>
                <a:gd name="connsiteX1" fmla="*/ 108019 w 184257"/>
                <a:gd name="connsiteY1" fmla="*/ 561 h 504916"/>
                <a:gd name="connsiteX2" fmla="*/ 165425 w 184257"/>
                <a:gd name="connsiteY2" fmla="*/ 43615 h 504916"/>
                <a:gd name="connsiteX3" fmla="*/ 151074 w 184257"/>
                <a:gd name="connsiteY3" fmla="*/ 273241 h 504916"/>
                <a:gd name="connsiteX4" fmla="*/ 181827 w 184257"/>
                <a:gd name="connsiteY4" fmla="*/ 414706 h 504916"/>
                <a:gd name="connsiteX5" fmla="*/ 136722 w 184257"/>
                <a:gd name="connsiteY5" fmla="*/ 365501 h 504916"/>
                <a:gd name="connsiteX6" fmla="*/ 157224 w 184257"/>
                <a:gd name="connsiteY6" fmla="*/ 492615 h 504916"/>
                <a:gd name="connsiteX7" fmla="*/ 112119 w 184257"/>
                <a:gd name="connsiteY7" fmla="*/ 396254 h 504916"/>
                <a:gd name="connsiteX8" fmla="*/ 108019 w 184257"/>
                <a:gd name="connsiteY8" fmla="*/ 504916 h 504916"/>
                <a:gd name="connsiteX9" fmla="*/ 81366 w 184257"/>
                <a:gd name="connsiteY9" fmla="*/ 406505 h 504916"/>
                <a:gd name="connsiteX10" fmla="*/ 50613 w 184257"/>
                <a:gd name="connsiteY10" fmla="*/ 498766 h 504916"/>
                <a:gd name="connsiteX11" fmla="*/ 44461 w 184257"/>
                <a:gd name="connsiteY11" fmla="*/ 400354 h 504916"/>
                <a:gd name="connsiteX12" fmla="*/ 3458 w 184257"/>
                <a:gd name="connsiteY12" fmla="*/ 420856 h 504916"/>
                <a:gd name="connsiteX13" fmla="*/ 28060 w 184257"/>
                <a:gd name="connsiteY13" fmla="*/ 357300 h 504916"/>
                <a:gd name="connsiteX14" fmla="*/ 58814 w 184257"/>
                <a:gd name="connsiteY14" fmla="*/ 306044 h 504916"/>
                <a:gd name="connsiteX15" fmla="*/ 52664 w 184257"/>
                <a:gd name="connsiteY15" fmla="*/ 53866 h 504916"/>
                <a:gd name="connsiteX0" fmla="*/ 52664 w 181873"/>
                <a:gd name="connsiteY0" fmla="*/ 53866 h 504916"/>
                <a:gd name="connsiteX1" fmla="*/ 108019 w 181873"/>
                <a:gd name="connsiteY1" fmla="*/ 561 h 504916"/>
                <a:gd name="connsiteX2" fmla="*/ 165425 w 181873"/>
                <a:gd name="connsiteY2" fmla="*/ 43615 h 504916"/>
                <a:gd name="connsiteX3" fmla="*/ 151074 w 181873"/>
                <a:gd name="connsiteY3" fmla="*/ 273241 h 504916"/>
                <a:gd name="connsiteX4" fmla="*/ 181827 w 181873"/>
                <a:gd name="connsiteY4" fmla="*/ 414706 h 504916"/>
                <a:gd name="connsiteX5" fmla="*/ 142873 w 181873"/>
                <a:gd name="connsiteY5" fmla="*/ 377802 h 504916"/>
                <a:gd name="connsiteX6" fmla="*/ 157224 w 181873"/>
                <a:gd name="connsiteY6" fmla="*/ 492615 h 504916"/>
                <a:gd name="connsiteX7" fmla="*/ 112119 w 181873"/>
                <a:gd name="connsiteY7" fmla="*/ 396254 h 504916"/>
                <a:gd name="connsiteX8" fmla="*/ 108019 w 181873"/>
                <a:gd name="connsiteY8" fmla="*/ 504916 h 504916"/>
                <a:gd name="connsiteX9" fmla="*/ 81366 w 181873"/>
                <a:gd name="connsiteY9" fmla="*/ 406505 h 504916"/>
                <a:gd name="connsiteX10" fmla="*/ 50613 w 181873"/>
                <a:gd name="connsiteY10" fmla="*/ 498766 h 504916"/>
                <a:gd name="connsiteX11" fmla="*/ 44461 w 181873"/>
                <a:gd name="connsiteY11" fmla="*/ 400354 h 504916"/>
                <a:gd name="connsiteX12" fmla="*/ 3458 w 181873"/>
                <a:gd name="connsiteY12" fmla="*/ 420856 h 504916"/>
                <a:gd name="connsiteX13" fmla="*/ 28060 w 181873"/>
                <a:gd name="connsiteY13" fmla="*/ 357300 h 504916"/>
                <a:gd name="connsiteX14" fmla="*/ 58814 w 181873"/>
                <a:gd name="connsiteY14" fmla="*/ 306044 h 504916"/>
                <a:gd name="connsiteX15" fmla="*/ 52664 w 181873"/>
                <a:gd name="connsiteY15" fmla="*/ 53866 h 504916"/>
                <a:gd name="connsiteX0" fmla="*/ 52664 w 181839"/>
                <a:gd name="connsiteY0" fmla="*/ 53866 h 504916"/>
                <a:gd name="connsiteX1" fmla="*/ 108019 w 181839"/>
                <a:gd name="connsiteY1" fmla="*/ 561 h 504916"/>
                <a:gd name="connsiteX2" fmla="*/ 165425 w 181839"/>
                <a:gd name="connsiteY2" fmla="*/ 43615 h 504916"/>
                <a:gd name="connsiteX3" fmla="*/ 151074 w 181839"/>
                <a:gd name="connsiteY3" fmla="*/ 273241 h 504916"/>
                <a:gd name="connsiteX4" fmla="*/ 181827 w 181839"/>
                <a:gd name="connsiteY4" fmla="*/ 414706 h 504916"/>
                <a:gd name="connsiteX5" fmla="*/ 146973 w 181839"/>
                <a:gd name="connsiteY5" fmla="*/ 386003 h 504916"/>
                <a:gd name="connsiteX6" fmla="*/ 157224 w 181839"/>
                <a:gd name="connsiteY6" fmla="*/ 492615 h 504916"/>
                <a:gd name="connsiteX7" fmla="*/ 112119 w 181839"/>
                <a:gd name="connsiteY7" fmla="*/ 396254 h 504916"/>
                <a:gd name="connsiteX8" fmla="*/ 108019 w 181839"/>
                <a:gd name="connsiteY8" fmla="*/ 504916 h 504916"/>
                <a:gd name="connsiteX9" fmla="*/ 81366 w 181839"/>
                <a:gd name="connsiteY9" fmla="*/ 406505 h 504916"/>
                <a:gd name="connsiteX10" fmla="*/ 50613 w 181839"/>
                <a:gd name="connsiteY10" fmla="*/ 498766 h 504916"/>
                <a:gd name="connsiteX11" fmla="*/ 44461 w 181839"/>
                <a:gd name="connsiteY11" fmla="*/ 400354 h 504916"/>
                <a:gd name="connsiteX12" fmla="*/ 3458 w 181839"/>
                <a:gd name="connsiteY12" fmla="*/ 420856 h 504916"/>
                <a:gd name="connsiteX13" fmla="*/ 28060 w 181839"/>
                <a:gd name="connsiteY13" fmla="*/ 357300 h 504916"/>
                <a:gd name="connsiteX14" fmla="*/ 58814 w 181839"/>
                <a:gd name="connsiteY14" fmla="*/ 306044 h 504916"/>
                <a:gd name="connsiteX15" fmla="*/ 52664 w 181839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270875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9467 h 510517"/>
                <a:gd name="connsiteX1" fmla="*/ 100203 w 183758"/>
                <a:gd name="connsiteY1" fmla="*/ 301 h 510517"/>
                <a:gd name="connsiteX2" fmla="*/ 165425 w 183758"/>
                <a:gd name="connsiteY2" fmla="*/ 49216 h 510517"/>
                <a:gd name="connsiteX3" fmla="*/ 151074 w 183758"/>
                <a:gd name="connsiteY3" fmla="*/ 278842 h 510517"/>
                <a:gd name="connsiteX4" fmla="*/ 181827 w 183758"/>
                <a:gd name="connsiteY4" fmla="*/ 420307 h 510517"/>
                <a:gd name="connsiteX5" fmla="*/ 146973 w 183758"/>
                <a:gd name="connsiteY5" fmla="*/ 391604 h 510517"/>
                <a:gd name="connsiteX6" fmla="*/ 157224 w 183758"/>
                <a:gd name="connsiteY6" fmla="*/ 498216 h 510517"/>
                <a:gd name="connsiteX7" fmla="*/ 112119 w 183758"/>
                <a:gd name="connsiteY7" fmla="*/ 401855 h 510517"/>
                <a:gd name="connsiteX8" fmla="*/ 108019 w 183758"/>
                <a:gd name="connsiteY8" fmla="*/ 510517 h 510517"/>
                <a:gd name="connsiteX9" fmla="*/ 81366 w 183758"/>
                <a:gd name="connsiteY9" fmla="*/ 412106 h 510517"/>
                <a:gd name="connsiteX10" fmla="*/ 50613 w 183758"/>
                <a:gd name="connsiteY10" fmla="*/ 504367 h 510517"/>
                <a:gd name="connsiteX11" fmla="*/ 44461 w 183758"/>
                <a:gd name="connsiteY11" fmla="*/ 405955 h 510517"/>
                <a:gd name="connsiteX12" fmla="*/ 3458 w 183758"/>
                <a:gd name="connsiteY12" fmla="*/ 426457 h 510517"/>
                <a:gd name="connsiteX13" fmla="*/ 28060 w 183758"/>
                <a:gd name="connsiteY13" fmla="*/ 362901 h 510517"/>
                <a:gd name="connsiteX14" fmla="*/ 56860 w 183758"/>
                <a:gd name="connsiteY14" fmla="*/ 233491 h 510517"/>
                <a:gd name="connsiteX15" fmla="*/ 52664 w 183758"/>
                <a:gd name="connsiteY15" fmla="*/ 59467 h 510517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85"/>
                <a:gd name="connsiteX1" fmla="*/ 100203 w 183622"/>
                <a:gd name="connsiteY1" fmla="*/ 555 h 510785"/>
                <a:gd name="connsiteX2" fmla="*/ 165425 w 183622"/>
                <a:gd name="connsiteY2" fmla="*/ 49470 h 510785"/>
                <a:gd name="connsiteX3" fmla="*/ 151074 w 183622"/>
                <a:gd name="connsiteY3" fmla="*/ 310357 h 510785"/>
                <a:gd name="connsiteX4" fmla="*/ 181827 w 183622"/>
                <a:gd name="connsiteY4" fmla="*/ 420561 h 510785"/>
                <a:gd name="connsiteX5" fmla="*/ 146973 w 183622"/>
                <a:gd name="connsiteY5" fmla="*/ 391858 h 510785"/>
                <a:gd name="connsiteX6" fmla="*/ 157224 w 183622"/>
                <a:gd name="connsiteY6" fmla="*/ 498470 h 510785"/>
                <a:gd name="connsiteX7" fmla="*/ 112119 w 183622"/>
                <a:gd name="connsiteY7" fmla="*/ 402109 h 510785"/>
                <a:gd name="connsiteX8" fmla="*/ 108019 w 183622"/>
                <a:gd name="connsiteY8" fmla="*/ 510771 h 510785"/>
                <a:gd name="connsiteX9" fmla="*/ 77459 w 183622"/>
                <a:gd name="connsiteY9" fmla="*/ 410406 h 510785"/>
                <a:gd name="connsiteX10" fmla="*/ 50613 w 183622"/>
                <a:gd name="connsiteY10" fmla="*/ 504621 h 510785"/>
                <a:gd name="connsiteX11" fmla="*/ 44461 w 183622"/>
                <a:gd name="connsiteY11" fmla="*/ 406209 h 510785"/>
                <a:gd name="connsiteX12" fmla="*/ 3458 w 183622"/>
                <a:gd name="connsiteY12" fmla="*/ 426711 h 510785"/>
                <a:gd name="connsiteX13" fmla="*/ 28060 w 183622"/>
                <a:gd name="connsiteY13" fmla="*/ 363155 h 510785"/>
                <a:gd name="connsiteX14" fmla="*/ 56860 w 183622"/>
                <a:gd name="connsiteY14" fmla="*/ 233745 h 510785"/>
                <a:gd name="connsiteX15" fmla="*/ 52664 w 183622"/>
                <a:gd name="connsiteY15" fmla="*/ 59721 h 510785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94408 h 545501"/>
                <a:gd name="connsiteX1" fmla="*/ 102157 w 183622"/>
                <a:gd name="connsiteY1" fmla="*/ 73 h 545501"/>
                <a:gd name="connsiteX2" fmla="*/ 165425 w 183622"/>
                <a:gd name="connsiteY2" fmla="*/ 84157 h 545501"/>
                <a:gd name="connsiteX3" fmla="*/ 151074 w 183622"/>
                <a:gd name="connsiteY3" fmla="*/ 345044 h 545501"/>
                <a:gd name="connsiteX4" fmla="*/ 181827 w 183622"/>
                <a:gd name="connsiteY4" fmla="*/ 455248 h 545501"/>
                <a:gd name="connsiteX5" fmla="*/ 146973 w 183622"/>
                <a:gd name="connsiteY5" fmla="*/ 426545 h 545501"/>
                <a:gd name="connsiteX6" fmla="*/ 157224 w 183622"/>
                <a:gd name="connsiteY6" fmla="*/ 533157 h 545501"/>
                <a:gd name="connsiteX7" fmla="*/ 112119 w 183622"/>
                <a:gd name="connsiteY7" fmla="*/ 436796 h 545501"/>
                <a:gd name="connsiteX8" fmla="*/ 108019 w 183622"/>
                <a:gd name="connsiteY8" fmla="*/ 545458 h 545501"/>
                <a:gd name="connsiteX9" fmla="*/ 77459 w 183622"/>
                <a:gd name="connsiteY9" fmla="*/ 445093 h 545501"/>
                <a:gd name="connsiteX10" fmla="*/ 50613 w 183622"/>
                <a:gd name="connsiteY10" fmla="*/ 539308 h 545501"/>
                <a:gd name="connsiteX11" fmla="*/ 44461 w 183622"/>
                <a:gd name="connsiteY11" fmla="*/ 440896 h 545501"/>
                <a:gd name="connsiteX12" fmla="*/ 3458 w 183622"/>
                <a:gd name="connsiteY12" fmla="*/ 461398 h 545501"/>
                <a:gd name="connsiteX13" fmla="*/ 28060 w 183622"/>
                <a:gd name="connsiteY13" fmla="*/ 397842 h 545501"/>
                <a:gd name="connsiteX14" fmla="*/ 56860 w 183622"/>
                <a:gd name="connsiteY14" fmla="*/ 268432 h 545501"/>
                <a:gd name="connsiteX15" fmla="*/ 52664 w 183622"/>
                <a:gd name="connsiteY15" fmla="*/ 94408 h 545501"/>
                <a:gd name="connsiteX0" fmla="*/ 52664 w 183622"/>
                <a:gd name="connsiteY0" fmla="*/ 99119 h 550212"/>
                <a:gd name="connsiteX1" fmla="*/ 102157 w 183622"/>
                <a:gd name="connsiteY1" fmla="*/ 4784 h 550212"/>
                <a:gd name="connsiteX2" fmla="*/ 165425 w 183622"/>
                <a:gd name="connsiteY2" fmla="*/ 49791 h 550212"/>
                <a:gd name="connsiteX3" fmla="*/ 151074 w 183622"/>
                <a:gd name="connsiteY3" fmla="*/ 349755 h 550212"/>
                <a:gd name="connsiteX4" fmla="*/ 181827 w 183622"/>
                <a:gd name="connsiteY4" fmla="*/ 459959 h 550212"/>
                <a:gd name="connsiteX5" fmla="*/ 146973 w 183622"/>
                <a:gd name="connsiteY5" fmla="*/ 431256 h 550212"/>
                <a:gd name="connsiteX6" fmla="*/ 157224 w 183622"/>
                <a:gd name="connsiteY6" fmla="*/ 537868 h 550212"/>
                <a:gd name="connsiteX7" fmla="*/ 112119 w 183622"/>
                <a:gd name="connsiteY7" fmla="*/ 441507 h 550212"/>
                <a:gd name="connsiteX8" fmla="*/ 108019 w 183622"/>
                <a:gd name="connsiteY8" fmla="*/ 550169 h 550212"/>
                <a:gd name="connsiteX9" fmla="*/ 77459 w 183622"/>
                <a:gd name="connsiteY9" fmla="*/ 449804 h 550212"/>
                <a:gd name="connsiteX10" fmla="*/ 50613 w 183622"/>
                <a:gd name="connsiteY10" fmla="*/ 544019 h 550212"/>
                <a:gd name="connsiteX11" fmla="*/ 44461 w 183622"/>
                <a:gd name="connsiteY11" fmla="*/ 445607 h 550212"/>
                <a:gd name="connsiteX12" fmla="*/ 3458 w 183622"/>
                <a:gd name="connsiteY12" fmla="*/ 466109 h 550212"/>
                <a:gd name="connsiteX13" fmla="*/ 28060 w 183622"/>
                <a:gd name="connsiteY13" fmla="*/ 402553 h 550212"/>
                <a:gd name="connsiteX14" fmla="*/ 56860 w 183622"/>
                <a:gd name="connsiteY14" fmla="*/ 273143 h 550212"/>
                <a:gd name="connsiteX15" fmla="*/ 52664 w 183622"/>
                <a:gd name="connsiteY15" fmla="*/ 99119 h 550212"/>
                <a:gd name="connsiteX0" fmla="*/ 52664 w 183622"/>
                <a:gd name="connsiteY0" fmla="*/ 52963 h 547041"/>
                <a:gd name="connsiteX1" fmla="*/ 102157 w 183622"/>
                <a:gd name="connsiteY1" fmla="*/ 1613 h 547041"/>
                <a:gd name="connsiteX2" fmla="*/ 165425 w 183622"/>
                <a:gd name="connsiteY2" fmla="*/ 46620 h 547041"/>
                <a:gd name="connsiteX3" fmla="*/ 151074 w 183622"/>
                <a:gd name="connsiteY3" fmla="*/ 346584 h 547041"/>
                <a:gd name="connsiteX4" fmla="*/ 181827 w 183622"/>
                <a:gd name="connsiteY4" fmla="*/ 456788 h 547041"/>
                <a:gd name="connsiteX5" fmla="*/ 146973 w 183622"/>
                <a:gd name="connsiteY5" fmla="*/ 428085 h 547041"/>
                <a:gd name="connsiteX6" fmla="*/ 157224 w 183622"/>
                <a:gd name="connsiteY6" fmla="*/ 534697 h 547041"/>
                <a:gd name="connsiteX7" fmla="*/ 112119 w 183622"/>
                <a:gd name="connsiteY7" fmla="*/ 438336 h 547041"/>
                <a:gd name="connsiteX8" fmla="*/ 108019 w 183622"/>
                <a:gd name="connsiteY8" fmla="*/ 546998 h 547041"/>
                <a:gd name="connsiteX9" fmla="*/ 77459 w 183622"/>
                <a:gd name="connsiteY9" fmla="*/ 446633 h 547041"/>
                <a:gd name="connsiteX10" fmla="*/ 50613 w 183622"/>
                <a:gd name="connsiteY10" fmla="*/ 540848 h 547041"/>
                <a:gd name="connsiteX11" fmla="*/ 44461 w 183622"/>
                <a:gd name="connsiteY11" fmla="*/ 442436 h 547041"/>
                <a:gd name="connsiteX12" fmla="*/ 3458 w 183622"/>
                <a:gd name="connsiteY12" fmla="*/ 462938 h 547041"/>
                <a:gd name="connsiteX13" fmla="*/ 28060 w 183622"/>
                <a:gd name="connsiteY13" fmla="*/ 399382 h 547041"/>
                <a:gd name="connsiteX14" fmla="*/ 56860 w 183622"/>
                <a:gd name="connsiteY14" fmla="*/ 269972 h 547041"/>
                <a:gd name="connsiteX15" fmla="*/ 52664 w 183622"/>
                <a:gd name="connsiteY15" fmla="*/ 52963 h 547041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3622" h="555612">
                  <a:moveTo>
                    <a:pt x="52664" y="61534"/>
                  </a:moveTo>
                  <a:cubicBezTo>
                    <a:pt x="59888" y="15179"/>
                    <a:pt x="81410" y="1472"/>
                    <a:pt x="100203" y="415"/>
                  </a:cubicBezTo>
                  <a:cubicBezTo>
                    <a:pt x="118996" y="-642"/>
                    <a:pt x="156947" y="-3932"/>
                    <a:pt x="165425" y="55191"/>
                  </a:cubicBezTo>
                  <a:cubicBezTo>
                    <a:pt x="173903" y="114314"/>
                    <a:pt x="148340" y="286794"/>
                    <a:pt x="151074" y="355155"/>
                  </a:cubicBezTo>
                  <a:cubicBezTo>
                    <a:pt x="153808" y="423516"/>
                    <a:pt x="192279" y="447868"/>
                    <a:pt x="181827" y="465359"/>
                  </a:cubicBezTo>
                  <a:cubicBezTo>
                    <a:pt x="171375" y="482850"/>
                    <a:pt x="151074" y="423671"/>
                    <a:pt x="146973" y="436656"/>
                  </a:cubicBezTo>
                  <a:cubicBezTo>
                    <a:pt x="142873" y="449641"/>
                    <a:pt x="171138" y="533553"/>
                    <a:pt x="157224" y="543268"/>
                  </a:cubicBezTo>
                  <a:cubicBezTo>
                    <a:pt x="143310" y="552983"/>
                    <a:pt x="120320" y="444857"/>
                    <a:pt x="112119" y="446907"/>
                  </a:cubicBezTo>
                  <a:cubicBezTo>
                    <a:pt x="103918" y="448957"/>
                    <a:pt x="123565" y="558094"/>
                    <a:pt x="108019" y="555569"/>
                  </a:cubicBezTo>
                  <a:cubicBezTo>
                    <a:pt x="92473" y="553044"/>
                    <a:pt x="87027" y="456229"/>
                    <a:pt x="77459" y="455204"/>
                  </a:cubicBezTo>
                  <a:cubicBezTo>
                    <a:pt x="67891" y="454179"/>
                    <a:pt x="67836" y="548164"/>
                    <a:pt x="50613" y="549419"/>
                  </a:cubicBezTo>
                  <a:cubicBezTo>
                    <a:pt x="33390" y="550674"/>
                    <a:pt x="52320" y="463992"/>
                    <a:pt x="44461" y="451007"/>
                  </a:cubicBezTo>
                  <a:cubicBezTo>
                    <a:pt x="36602" y="438022"/>
                    <a:pt x="16442" y="478685"/>
                    <a:pt x="3458" y="471509"/>
                  </a:cubicBezTo>
                  <a:cubicBezTo>
                    <a:pt x="-9526" y="464333"/>
                    <a:pt x="17467" y="429480"/>
                    <a:pt x="28060" y="407953"/>
                  </a:cubicBezTo>
                  <a:cubicBezTo>
                    <a:pt x="60144" y="359073"/>
                    <a:pt x="59236" y="343593"/>
                    <a:pt x="56860" y="278543"/>
                  </a:cubicBezTo>
                  <a:cubicBezTo>
                    <a:pt x="54484" y="213493"/>
                    <a:pt x="45440" y="107889"/>
                    <a:pt x="52664" y="61534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BAE6A84B-A311-431C-96BF-E1071CC6CB9A}"/>
                </a:ext>
              </a:extLst>
            </p:cNvPr>
            <p:cNvSpPr/>
            <p:nvPr/>
          </p:nvSpPr>
          <p:spPr>
            <a:xfrm rot="21263673">
              <a:off x="6291007" y="3196089"/>
              <a:ext cx="226497" cy="384246"/>
            </a:xfrm>
            <a:custGeom>
              <a:avLst/>
              <a:gdLst>
                <a:gd name="connsiteX0" fmla="*/ 26048 w 207295"/>
                <a:gd name="connsiteY0" fmla="*/ 89400 h 310281"/>
                <a:gd name="connsiteX1" fmla="*/ 88597 w 207295"/>
                <a:gd name="connsiteY1" fmla="*/ 44 h 310281"/>
                <a:gd name="connsiteX2" fmla="*/ 171995 w 207295"/>
                <a:gd name="connsiteY2" fmla="*/ 80464 h 310281"/>
                <a:gd name="connsiteX3" fmla="*/ 204758 w 207295"/>
                <a:gd name="connsiteY3" fmla="*/ 274067 h 310281"/>
                <a:gd name="connsiteX4" fmla="*/ 109446 w 207295"/>
                <a:gd name="connsiteY4" fmla="*/ 294916 h 310281"/>
                <a:gd name="connsiteX5" fmla="*/ 5199 w 207295"/>
                <a:gd name="connsiteY5" fmla="*/ 294916 h 310281"/>
                <a:gd name="connsiteX6" fmla="*/ 26048 w 207295"/>
                <a:gd name="connsiteY6" fmla="*/ 89400 h 310281"/>
                <a:gd name="connsiteX0" fmla="*/ 25027 w 206625"/>
                <a:gd name="connsiteY0" fmla="*/ 89400 h 324978"/>
                <a:gd name="connsiteX1" fmla="*/ 87576 w 206625"/>
                <a:gd name="connsiteY1" fmla="*/ 44 h 324978"/>
                <a:gd name="connsiteX2" fmla="*/ 170974 w 206625"/>
                <a:gd name="connsiteY2" fmla="*/ 80464 h 324978"/>
                <a:gd name="connsiteX3" fmla="*/ 203737 w 206625"/>
                <a:gd name="connsiteY3" fmla="*/ 274067 h 324978"/>
                <a:gd name="connsiteX4" fmla="*/ 102468 w 206625"/>
                <a:gd name="connsiteY4" fmla="*/ 321723 h 324978"/>
                <a:gd name="connsiteX5" fmla="*/ 4178 w 206625"/>
                <a:gd name="connsiteY5" fmla="*/ 294916 h 324978"/>
                <a:gd name="connsiteX6" fmla="*/ 25027 w 206625"/>
                <a:gd name="connsiteY6" fmla="*/ 89400 h 324978"/>
                <a:gd name="connsiteX0" fmla="*/ 25027 w 215052"/>
                <a:gd name="connsiteY0" fmla="*/ 89406 h 325089"/>
                <a:gd name="connsiteX1" fmla="*/ 87576 w 215052"/>
                <a:gd name="connsiteY1" fmla="*/ 50 h 325089"/>
                <a:gd name="connsiteX2" fmla="*/ 170974 w 215052"/>
                <a:gd name="connsiteY2" fmla="*/ 80470 h 325089"/>
                <a:gd name="connsiteX3" fmla="*/ 212673 w 215052"/>
                <a:gd name="connsiteY3" fmla="*/ 300880 h 325089"/>
                <a:gd name="connsiteX4" fmla="*/ 102468 w 215052"/>
                <a:gd name="connsiteY4" fmla="*/ 321729 h 325089"/>
                <a:gd name="connsiteX5" fmla="*/ 4178 w 215052"/>
                <a:gd name="connsiteY5" fmla="*/ 294922 h 325089"/>
                <a:gd name="connsiteX6" fmla="*/ 25027 w 215052"/>
                <a:gd name="connsiteY6" fmla="*/ 89406 h 325089"/>
                <a:gd name="connsiteX0" fmla="*/ 33149 w 223174"/>
                <a:gd name="connsiteY0" fmla="*/ 89406 h 331862"/>
                <a:gd name="connsiteX1" fmla="*/ 95698 w 223174"/>
                <a:gd name="connsiteY1" fmla="*/ 50 h 331862"/>
                <a:gd name="connsiteX2" fmla="*/ 179096 w 223174"/>
                <a:gd name="connsiteY2" fmla="*/ 80470 h 331862"/>
                <a:gd name="connsiteX3" fmla="*/ 220795 w 223174"/>
                <a:gd name="connsiteY3" fmla="*/ 300880 h 331862"/>
                <a:gd name="connsiteX4" fmla="*/ 110590 w 223174"/>
                <a:gd name="connsiteY4" fmla="*/ 321729 h 331862"/>
                <a:gd name="connsiteX5" fmla="*/ 3365 w 223174"/>
                <a:gd name="connsiteY5" fmla="*/ 309814 h 331862"/>
                <a:gd name="connsiteX6" fmla="*/ 33149 w 223174"/>
                <a:gd name="connsiteY6" fmla="*/ 89406 h 331862"/>
                <a:gd name="connsiteX0" fmla="*/ 23550 w 225489"/>
                <a:gd name="connsiteY0" fmla="*/ 104561 h 331102"/>
                <a:gd name="connsiteX1" fmla="*/ 98013 w 225489"/>
                <a:gd name="connsiteY1" fmla="*/ 312 h 331102"/>
                <a:gd name="connsiteX2" fmla="*/ 181411 w 225489"/>
                <a:gd name="connsiteY2" fmla="*/ 80732 h 331102"/>
                <a:gd name="connsiteX3" fmla="*/ 223110 w 225489"/>
                <a:gd name="connsiteY3" fmla="*/ 301142 h 331102"/>
                <a:gd name="connsiteX4" fmla="*/ 112905 w 225489"/>
                <a:gd name="connsiteY4" fmla="*/ 321991 h 331102"/>
                <a:gd name="connsiteX5" fmla="*/ 5680 w 225489"/>
                <a:gd name="connsiteY5" fmla="*/ 310076 h 331102"/>
                <a:gd name="connsiteX6" fmla="*/ 23550 w 225489"/>
                <a:gd name="connsiteY6" fmla="*/ 104561 h 331102"/>
                <a:gd name="connsiteX0" fmla="*/ 23550 w 227742"/>
                <a:gd name="connsiteY0" fmla="*/ 104561 h 331102"/>
                <a:gd name="connsiteX1" fmla="*/ 98013 w 227742"/>
                <a:gd name="connsiteY1" fmla="*/ 312 h 331102"/>
                <a:gd name="connsiteX2" fmla="*/ 196304 w 227742"/>
                <a:gd name="connsiteY2" fmla="*/ 80732 h 331102"/>
                <a:gd name="connsiteX3" fmla="*/ 223110 w 227742"/>
                <a:gd name="connsiteY3" fmla="*/ 301142 h 331102"/>
                <a:gd name="connsiteX4" fmla="*/ 112905 w 227742"/>
                <a:gd name="connsiteY4" fmla="*/ 321991 h 331102"/>
                <a:gd name="connsiteX5" fmla="*/ 5680 w 227742"/>
                <a:gd name="connsiteY5" fmla="*/ 310076 h 331102"/>
                <a:gd name="connsiteX6" fmla="*/ 23550 w 227742"/>
                <a:gd name="connsiteY6" fmla="*/ 104561 h 331102"/>
                <a:gd name="connsiteX0" fmla="*/ 19305 w 229454"/>
                <a:gd name="connsiteY0" fmla="*/ 68648 h 333403"/>
                <a:gd name="connsiteX1" fmla="*/ 99725 w 229454"/>
                <a:gd name="connsiteY1" fmla="*/ 141 h 333403"/>
                <a:gd name="connsiteX2" fmla="*/ 198016 w 229454"/>
                <a:gd name="connsiteY2" fmla="*/ 80561 h 333403"/>
                <a:gd name="connsiteX3" fmla="*/ 224822 w 229454"/>
                <a:gd name="connsiteY3" fmla="*/ 300971 h 333403"/>
                <a:gd name="connsiteX4" fmla="*/ 114617 w 229454"/>
                <a:gd name="connsiteY4" fmla="*/ 321820 h 333403"/>
                <a:gd name="connsiteX5" fmla="*/ 7392 w 229454"/>
                <a:gd name="connsiteY5" fmla="*/ 309905 h 333403"/>
                <a:gd name="connsiteX6" fmla="*/ 19305 w 229454"/>
                <a:gd name="connsiteY6" fmla="*/ 68648 h 333403"/>
                <a:gd name="connsiteX0" fmla="*/ 19305 w 226896"/>
                <a:gd name="connsiteY0" fmla="*/ 68558 h 333313"/>
                <a:gd name="connsiteX1" fmla="*/ 99725 w 226896"/>
                <a:gd name="connsiteY1" fmla="*/ 51 h 333313"/>
                <a:gd name="connsiteX2" fmla="*/ 180145 w 226896"/>
                <a:gd name="connsiteY2" fmla="*/ 62599 h 333313"/>
                <a:gd name="connsiteX3" fmla="*/ 224822 w 226896"/>
                <a:gd name="connsiteY3" fmla="*/ 300881 h 333313"/>
                <a:gd name="connsiteX4" fmla="*/ 114617 w 226896"/>
                <a:gd name="connsiteY4" fmla="*/ 321730 h 333313"/>
                <a:gd name="connsiteX5" fmla="*/ 7392 w 226896"/>
                <a:gd name="connsiteY5" fmla="*/ 309815 h 333313"/>
                <a:gd name="connsiteX6" fmla="*/ 19305 w 226896"/>
                <a:gd name="connsiteY6" fmla="*/ 68558 h 333313"/>
                <a:gd name="connsiteX0" fmla="*/ 18790 w 226497"/>
                <a:gd name="connsiteY0" fmla="*/ 95334 h 360089"/>
                <a:gd name="connsiteX1" fmla="*/ 84318 w 226497"/>
                <a:gd name="connsiteY1" fmla="*/ 20 h 360089"/>
                <a:gd name="connsiteX2" fmla="*/ 179630 w 226497"/>
                <a:gd name="connsiteY2" fmla="*/ 89375 h 360089"/>
                <a:gd name="connsiteX3" fmla="*/ 224307 w 226497"/>
                <a:gd name="connsiteY3" fmla="*/ 327657 h 360089"/>
                <a:gd name="connsiteX4" fmla="*/ 114102 w 226497"/>
                <a:gd name="connsiteY4" fmla="*/ 348506 h 360089"/>
                <a:gd name="connsiteX5" fmla="*/ 6877 w 226497"/>
                <a:gd name="connsiteY5" fmla="*/ 336591 h 360089"/>
                <a:gd name="connsiteX6" fmla="*/ 18790 w 226497"/>
                <a:gd name="connsiteY6" fmla="*/ 95334 h 360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6497" h="360089">
                  <a:moveTo>
                    <a:pt x="18790" y="95334"/>
                  </a:moveTo>
                  <a:cubicBezTo>
                    <a:pt x="31697" y="39239"/>
                    <a:pt x="57511" y="1013"/>
                    <a:pt x="84318" y="20"/>
                  </a:cubicBezTo>
                  <a:cubicBezTo>
                    <a:pt x="111125" y="-973"/>
                    <a:pt x="156299" y="34769"/>
                    <a:pt x="179630" y="89375"/>
                  </a:cubicBezTo>
                  <a:cubicBezTo>
                    <a:pt x="202961" y="143981"/>
                    <a:pt x="235228" y="284469"/>
                    <a:pt x="224307" y="327657"/>
                  </a:cubicBezTo>
                  <a:cubicBezTo>
                    <a:pt x="213386" y="370845"/>
                    <a:pt x="147362" y="345031"/>
                    <a:pt x="114102" y="348506"/>
                  </a:cubicBezTo>
                  <a:cubicBezTo>
                    <a:pt x="80842" y="351981"/>
                    <a:pt x="22762" y="378786"/>
                    <a:pt x="6877" y="336591"/>
                  </a:cubicBezTo>
                  <a:cubicBezTo>
                    <a:pt x="-9008" y="294396"/>
                    <a:pt x="5883" y="151429"/>
                    <a:pt x="18790" y="95334"/>
                  </a:cubicBezTo>
                  <a:close/>
                </a:path>
              </a:pathLst>
            </a:custGeom>
            <a:solidFill>
              <a:srgbClr val="D63232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r>
                <a:rPr lang="en-US" sz="2700" dirty="0">
                  <a:solidFill>
                    <a:prstClr val="white"/>
                  </a:solidFill>
                  <a:latin typeface="Calibri" panose="020F0502020204030204"/>
                </a:rPr>
                <a:t>        </a:t>
              </a:r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20905DE5-3C26-448A-A934-D39A63287EF8}"/>
                </a:ext>
              </a:extLst>
            </p:cNvPr>
            <p:cNvSpPr/>
            <p:nvPr/>
          </p:nvSpPr>
          <p:spPr>
            <a:xfrm>
              <a:off x="5653913" y="5172973"/>
              <a:ext cx="294228" cy="112275"/>
            </a:xfrm>
            <a:custGeom>
              <a:avLst/>
              <a:gdLst>
                <a:gd name="connsiteX0" fmla="*/ 221209 w 244329"/>
                <a:gd name="connsiteY0" fmla="*/ 9633 h 114404"/>
                <a:gd name="connsiteX1" fmla="*/ 237008 w 244329"/>
                <a:gd name="connsiteY1" fmla="*/ 88631 h 114404"/>
                <a:gd name="connsiteX2" fmla="*/ 126411 w 244329"/>
                <a:gd name="connsiteY2" fmla="*/ 102456 h 114404"/>
                <a:gd name="connsiteX3" fmla="*/ 15 w 244329"/>
                <a:gd name="connsiteY3" fmla="*/ 108380 h 114404"/>
                <a:gd name="connsiteX4" fmla="*/ 118511 w 244329"/>
                <a:gd name="connsiteY4" fmla="*/ 11608 h 114404"/>
                <a:gd name="connsiteX5" fmla="*/ 221209 w 244329"/>
                <a:gd name="connsiteY5" fmla="*/ 9633 h 114404"/>
                <a:gd name="connsiteX0" fmla="*/ 223184 w 246304"/>
                <a:gd name="connsiteY0" fmla="*/ 8926 h 102196"/>
                <a:gd name="connsiteX1" fmla="*/ 238983 w 246304"/>
                <a:gd name="connsiteY1" fmla="*/ 87924 h 102196"/>
                <a:gd name="connsiteX2" fmla="*/ 128386 w 246304"/>
                <a:gd name="connsiteY2" fmla="*/ 101749 h 102196"/>
                <a:gd name="connsiteX3" fmla="*/ 15 w 246304"/>
                <a:gd name="connsiteY3" fmla="*/ 89899 h 102196"/>
                <a:gd name="connsiteX4" fmla="*/ 120486 w 246304"/>
                <a:gd name="connsiteY4" fmla="*/ 10901 h 102196"/>
                <a:gd name="connsiteX5" fmla="*/ 223184 w 246304"/>
                <a:gd name="connsiteY5" fmla="*/ 8926 h 102196"/>
                <a:gd name="connsiteX0" fmla="*/ 223184 w 246889"/>
                <a:gd name="connsiteY0" fmla="*/ 8926 h 97266"/>
                <a:gd name="connsiteX1" fmla="*/ 238983 w 246889"/>
                <a:gd name="connsiteY1" fmla="*/ 87924 h 97266"/>
                <a:gd name="connsiteX2" fmla="*/ 120486 w 246889"/>
                <a:gd name="connsiteY2" fmla="*/ 91875 h 97266"/>
                <a:gd name="connsiteX3" fmla="*/ 15 w 246889"/>
                <a:gd name="connsiteY3" fmla="*/ 89899 h 97266"/>
                <a:gd name="connsiteX4" fmla="*/ 120486 w 246889"/>
                <a:gd name="connsiteY4" fmla="*/ 10901 h 97266"/>
                <a:gd name="connsiteX5" fmla="*/ 223184 w 246889"/>
                <a:gd name="connsiteY5" fmla="*/ 8926 h 97266"/>
                <a:gd name="connsiteX0" fmla="*/ 223194 w 248288"/>
                <a:gd name="connsiteY0" fmla="*/ 4930 h 93270"/>
                <a:gd name="connsiteX1" fmla="*/ 238993 w 248288"/>
                <a:gd name="connsiteY1" fmla="*/ 83928 h 93270"/>
                <a:gd name="connsiteX2" fmla="*/ 120496 w 248288"/>
                <a:gd name="connsiteY2" fmla="*/ 87879 h 93270"/>
                <a:gd name="connsiteX3" fmla="*/ 25 w 248288"/>
                <a:gd name="connsiteY3" fmla="*/ 85903 h 93270"/>
                <a:gd name="connsiteX4" fmla="*/ 84947 w 248288"/>
                <a:gd name="connsiteY4" fmla="*/ 16780 h 93270"/>
                <a:gd name="connsiteX5" fmla="*/ 223194 w 248288"/>
                <a:gd name="connsiteY5" fmla="*/ 4930 h 93270"/>
                <a:gd name="connsiteX0" fmla="*/ 223184 w 246683"/>
                <a:gd name="connsiteY0" fmla="*/ 13745 h 102085"/>
                <a:gd name="connsiteX1" fmla="*/ 238983 w 246683"/>
                <a:gd name="connsiteY1" fmla="*/ 92743 h 102085"/>
                <a:gd name="connsiteX2" fmla="*/ 120486 w 246683"/>
                <a:gd name="connsiteY2" fmla="*/ 96694 h 102085"/>
                <a:gd name="connsiteX3" fmla="*/ 15 w 246683"/>
                <a:gd name="connsiteY3" fmla="*/ 94718 h 102085"/>
                <a:gd name="connsiteX4" fmla="*/ 126411 w 246683"/>
                <a:gd name="connsiteY4" fmla="*/ 7820 h 102085"/>
                <a:gd name="connsiteX5" fmla="*/ 223184 w 246683"/>
                <a:gd name="connsiteY5" fmla="*/ 13745 h 102085"/>
                <a:gd name="connsiteX0" fmla="*/ 223187 w 246686"/>
                <a:gd name="connsiteY0" fmla="*/ 7550 h 95890"/>
                <a:gd name="connsiteX1" fmla="*/ 238986 w 246686"/>
                <a:gd name="connsiteY1" fmla="*/ 86548 h 95890"/>
                <a:gd name="connsiteX2" fmla="*/ 120489 w 246686"/>
                <a:gd name="connsiteY2" fmla="*/ 90499 h 95890"/>
                <a:gd name="connsiteX3" fmla="*/ 18 w 246686"/>
                <a:gd name="connsiteY3" fmla="*/ 88523 h 95890"/>
                <a:gd name="connsiteX4" fmla="*/ 126414 w 246686"/>
                <a:gd name="connsiteY4" fmla="*/ 1625 h 95890"/>
                <a:gd name="connsiteX5" fmla="*/ 223187 w 246686"/>
                <a:gd name="connsiteY5" fmla="*/ 7550 h 95890"/>
                <a:gd name="connsiteX0" fmla="*/ 227133 w 248013"/>
                <a:gd name="connsiteY0" fmla="*/ 13746 h 102086"/>
                <a:gd name="connsiteX1" fmla="*/ 238983 w 248013"/>
                <a:gd name="connsiteY1" fmla="*/ 92744 h 102086"/>
                <a:gd name="connsiteX2" fmla="*/ 120486 w 248013"/>
                <a:gd name="connsiteY2" fmla="*/ 96695 h 102086"/>
                <a:gd name="connsiteX3" fmla="*/ 15 w 248013"/>
                <a:gd name="connsiteY3" fmla="*/ 94719 h 102086"/>
                <a:gd name="connsiteX4" fmla="*/ 126411 w 248013"/>
                <a:gd name="connsiteY4" fmla="*/ 7821 h 102086"/>
                <a:gd name="connsiteX5" fmla="*/ 227133 w 248013"/>
                <a:gd name="connsiteY5" fmla="*/ 13746 h 102086"/>
                <a:gd name="connsiteX0" fmla="*/ 227133 w 249041"/>
                <a:gd name="connsiteY0" fmla="*/ 11407 h 99747"/>
                <a:gd name="connsiteX1" fmla="*/ 238983 w 249041"/>
                <a:gd name="connsiteY1" fmla="*/ 90405 h 99747"/>
                <a:gd name="connsiteX2" fmla="*/ 120486 w 249041"/>
                <a:gd name="connsiteY2" fmla="*/ 94356 h 99747"/>
                <a:gd name="connsiteX3" fmla="*/ 15 w 249041"/>
                <a:gd name="connsiteY3" fmla="*/ 92380 h 99747"/>
                <a:gd name="connsiteX4" fmla="*/ 126411 w 249041"/>
                <a:gd name="connsiteY4" fmla="*/ 5482 h 99747"/>
                <a:gd name="connsiteX5" fmla="*/ 227133 w 249041"/>
                <a:gd name="connsiteY5" fmla="*/ 11407 h 99747"/>
                <a:gd name="connsiteX0" fmla="*/ 227133 w 243144"/>
                <a:gd name="connsiteY0" fmla="*/ 11407 h 101983"/>
                <a:gd name="connsiteX1" fmla="*/ 238983 w 243144"/>
                <a:gd name="connsiteY1" fmla="*/ 90405 h 101983"/>
                <a:gd name="connsiteX2" fmla="*/ 120486 w 243144"/>
                <a:gd name="connsiteY2" fmla="*/ 94356 h 101983"/>
                <a:gd name="connsiteX3" fmla="*/ 15 w 243144"/>
                <a:gd name="connsiteY3" fmla="*/ 92380 h 101983"/>
                <a:gd name="connsiteX4" fmla="*/ 126411 w 243144"/>
                <a:gd name="connsiteY4" fmla="*/ 5482 h 101983"/>
                <a:gd name="connsiteX5" fmla="*/ 227133 w 243144"/>
                <a:gd name="connsiteY5" fmla="*/ 11407 h 101983"/>
                <a:gd name="connsiteX0" fmla="*/ 227133 w 243144"/>
                <a:gd name="connsiteY0" fmla="*/ 11407 h 107617"/>
                <a:gd name="connsiteX1" fmla="*/ 238983 w 243144"/>
                <a:gd name="connsiteY1" fmla="*/ 90405 h 107617"/>
                <a:gd name="connsiteX2" fmla="*/ 120486 w 243144"/>
                <a:gd name="connsiteY2" fmla="*/ 94356 h 107617"/>
                <a:gd name="connsiteX3" fmla="*/ 15 w 243144"/>
                <a:gd name="connsiteY3" fmla="*/ 92380 h 107617"/>
                <a:gd name="connsiteX4" fmla="*/ 126411 w 243144"/>
                <a:gd name="connsiteY4" fmla="*/ 5482 h 107617"/>
                <a:gd name="connsiteX5" fmla="*/ 227133 w 243144"/>
                <a:gd name="connsiteY5" fmla="*/ 11407 h 107617"/>
                <a:gd name="connsiteX0" fmla="*/ 227133 w 247182"/>
                <a:gd name="connsiteY0" fmla="*/ 11407 h 107617"/>
                <a:gd name="connsiteX1" fmla="*/ 238983 w 247182"/>
                <a:gd name="connsiteY1" fmla="*/ 90405 h 107617"/>
                <a:gd name="connsiteX2" fmla="*/ 146160 w 247182"/>
                <a:gd name="connsiteY2" fmla="*/ 94356 h 107617"/>
                <a:gd name="connsiteX3" fmla="*/ 15 w 247182"/>
                <a:gd name="connsiteY3" fmla="*/ 92380 h 107617"/>
                <a:gd name="connsiteX4" fmla="*/ 126411 w 247182"/>
                <a:gd name="connsiteY4" fmla="*/ 5482 h 107617"/>
                <a:gd name="connsiteX5" fmla="*/ 227133 w 247182"/>
                <a:gd name="connsiteY5" fmla="*/ 11407 h 107617"/>
                <a:gd name="connsiteX0" fmla="*/ 227133 w 247453"/>
                <a:gd name="connsiteY0" fmla="*/ 14122 h 110034"/>
                <a:gd name="connsiteX1" fmla="*/ 240747 w 247453"/>
                <a:gd name="connsiteY1" fmla="*/ 100740 h 110034"/>
                <a:gd name="connsiteX2" fmla="*/ 146160 w 247453"/>
                <a:gd name="connsiteY2" fmla="*/ 97071 h 110034"/>
                <a:gd name="connsiteX3" fmla="*/ 15 w 247453"/>
                <a:gd name="connsiteY3" fmla="*/ 95095 h 110034"/>
                <a:gd name="connsiteX4" fmla="*/ 126411 w 247453"/>
                <a:gd name="connsiteY4" fmla="*/ 8197 h 110034"/>
                <a:gd name="connsiteX5" fmla="*/ 227133 w 247453"/>
                <a:gd name="connsiteY5" fmla="*/ 14122 h 110034"/>
                <a:gd name="connsiteX0" fmla="*/ 227133 w 247453"/>
                <a:gd name="connsiteY0" fmla="*/ 14122 h 112425"/>
                <a:gd name="connsiteX1" fmla="*/ 240747 w 247453"/>
                <a:gd name="connsiteY1" fmla="*/ 100740 h 112425"/>
                <a:gd name="connsiteX2" fmla="*/ 146160 w 247453"/>
                <a:gd name="connsiteY2" fmla="*/ 104691 h 112425"/>
                <a:gd name="connsiteX3" fmla="*/ 15 w 247453"/>
                <a:gd name="connsiteY3" fmla="*/ 95095 h 112425"/>
                <a:gd name="connsiteX4" fmla="*/ 126411 w 247453"/>
                <a:gd name="connsiteY4" fmla="*/ 8197 h 112425"/>
                <a:gd name="connsiteX5" fmla="*/ 227133 w 247453"/>
                <a:gd name="connsiteY5" fmla="*/ 14122 h 112425"/>
                <a:gd name="connsiteX0" fmla="*/ 227133 w 247453"/>
                <a:gd name="connsiteY0" fmla="*/ 7701 h 106004"/>
                <a:gd name="connsiteX1" fmla="*/ 240747 w 247453"/>
                <a:gd name="connsiteY1" fmla="*/ 94319 h 106004"/>
                <a:gd name="connsiteX2" fmla="*/ 146160 w 247453"/>
                <a:gd name="connsiteY2" fmla="*/ 98270 h 106004"/>
                <a:gd name="connsiteX3" fmla="*/ 15 w 247453"/>
                <a:gd name="connsiteY3" fmla="*/ 88674 h 106004"/>
                <a:gd name="connsiteX4" fmla="*/ 126411 w 247453"/>
                <a:gd name="connsiteY4" fmla="*/ 1776 h 106004"/>
                <a:gd name="connsiteX5" fmla="*/ 227133 w 247453"/>
                <a:gd name="connsiteY5" fmla="*/ 7701 h 106004"/>
                <a:gd name="connsiteX0" fmla="*/ 227132 w 247123"/>
                <a:gd name="connsiteY0" fmla="*/ 9857 h 108160"/>
                <a:gd name="connsiteX1" fmla="*/ 240746 w 247123"/>
                <a:gd name="connsiteY1" fmla="*/ 96475 h 108160"/>
                <a:gd name="connsiteX2" fmla="*/ 146159 w 247123"/>
                <a:gd name="connsiteY2" fmla="*/ 100426 h 108160"/>
                <a:gd name="connsiteX3" fmla="*/ 14 w 247123"/>
                <a:gd name="connsiteY3" fmla="*/ 90830 h 108160"/>
                <a:gd name="connsiteX4" fmla="*/ 135228 w 247123"/>
                <a:gd name="connsiteY4" fmla="*/ 122 h 108160"/>
                <a:gd name="connsiteX5" fmla="*/ 227132 w 247123"/>
                <a:gd name="connsiteY5" fmla="*/ 9857 h 108160"/>
                <a:gd name="connsiteX0" fmla="*/ 227132 w 247520"/>
                <a:gd name="connsiteY0" fmla="*/ 9857 h 108160"/>
                <a:gd name="connsiteX1" fmla="*/ 240746 w 247520"/>
                <a:gd name="connsiteY1" fmla="*/ 96475 h 108160"/>
                <a:gd name="connsiteX2" fmla="*/ 146159 w 247520"/>
                <a:gd name="connsiteY2" fmla="*/ 100426 h 108160"/>
                <a:gd name="connsiteX3" fmla="*/ 14 w 247520"/>
                <a:gd name="connsiteY3" fmla="*/ 90830 h 108160"/>
                <a:gd name="connsiteX4" fmla="*/ 135228 w 247520"/>
                <a:gd name="connsiteY4" fmla="*/ 122 h 108160"/>
                <a:gd name="connsiteX5" fmla="*/ 227132 w 247520"/>
                <a:gd name="connsiteY5" fmla="*/ 9857 h 108160"/>
                <a:gd name="connsiteX0" fmla="*/ 221840 w 245898"/>
                <a:gd name="connsiteY0" fmla="*/ 12067 h 112275"/>
                <a:gd name="connsiteX1" fmla="*/ 240745 w 245898"/>
                <a:gd name="connsiteY1" fmla="*/ 100590 h 112275"/>
                <a:gd name="connsiteX2" fmla="*/ 146158 w 245898"/>
                <a:gd name="connsiteY2" fmla="*/ 104541 h 112275"/>
                <a:gd name="connsiteX3" fmla="*/ 13 w 245898"/>
                <a:gd name="connsiteY3" fmla="*/ 94945 h 112275"/>
                <a:gd name="connsiteX4" fmla="*/ 135227 w 245898"/>
                <a:gd name="connsiteY4" fmla="*/ 4237 h 112275"/>
                <a:gd name="connsiteX5" fmla="*/ 221840 w 245898"/>
                <a:gd name="connsiteY5" fmla="*/ 12067 h 112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898" h="112275">
                  <a:moveTo>
                    <a:pt x="221840" y="12067"/>
                  </a:moveTo>
                  <a:cubicBezTo>
                    <a:pt x="241189" y="9076"/>
                    <a:pt x="253359" y="85178"/>
                    <a:pt x="240745" y="100590"/>
                  </a:cubicBezTo>
                  <a:cubicBezTo>
                    <a:pt x="228131" y="116002"/>
                    <a:pt x="186280" y="105482"/>
                    <a:pt x="146158" y="104541"/>
                  </a:cubicBezTo>
                  <a:cubicBezTo>
                    <a:pt x="106036" y="103600"/>
                    <a:pt x="1330" y="127861"/>
                    <a:pt x="13" y="94945"/>
                  </a:cubicBezTo>
                  <a:cubicBezTo>
                    <a:pt x="-1304" y="79804"/>
                    <a:pt x="98256" y="18050"/>
                    <a:pt x="135227" y="4237"/>
                  </a:cubicBezTo>
                  <a:cubicBezTo>
                    <a:pt x="172198" y="-9576"/>
                    <a:pt x="202491" y="15058"/>
                    <a:pt x="221840" y="12067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65DE6FBB-6016-420F-B834-D587AF70EBF6}"/>
                </a:ext>
              </a:extLst>
            </p:cNvPr>
            <p:cNvSpPr/>
            <p:nvPr/>
          </p:nvSpPr>
          <p:spPr>
            <a:xfrm>
              <a:off x="5356335" y="1844882"/>
              <a:ext cx="1320257" cy="1287989"/>
            </a:xfrm>
            <a:custGeom>
              <a:avLst/>
              <a:gdLst>
                <a:gd name="connsiteX0" fmla="*/ 4686 w 1522514"/>
                <a:gd name="connsiteY0" fmla="*/ 621143 h 1467029"/>
                <a:gd name="connsiteX1" fmla="*/ 42786 w 1522514"/>
                <a:gd name="connsiteY1" fmla="*/ 788783 h 1467029"/>
                <a:gd name="connsiteX2" fmla="*/ 50406 w 1522514"/>
                <a:gd name="connsiteY2" fmla="*/ 836408 h 1467029"/>
                <a:gd name="connsiteX3" fmla="*/ 6591 w 1522514"/>
                <a:gd name="connsiteY3" fmla="*/ 845933 h 1467029"/>
                <a:gd name="connsiteX4" fmla="*/ 6591 w 1522514"/>
                <a:gd name="connsiteY4" fmla="*/ 948803 h 1467029"/>
                <a:gd name="connsiteX5" fmla="*/ 67551 w 1522514"/>
                <a:gd name="connsiteY5" fmla="*/ 1063103 h 1467029"/>
                <a:gd name="connsiteX6" fmla="*/ 111366 w 1522514"/>
                <a:gd name="connsiteY6" fmla="*/ 1101203 h 1467029"/>
                <a:gd name="connsiteX7" fmla="*/ 96126 w 1522514"/>
                <a:gd name="connsiteY7" fmla="*/ 1223123 h 1467029"/>
                <a:gd name="connsiteX8" fmla="*/ 128511 w 1522514"/>
                <a:gd name="connsiteY8" fmla="*/ 1314563 h 1467029"/>
                <a:gd name="connsiteX9" fmla="*/ 223761 w 1522514"/>
                <a:gd name="connsiteY9" fmla="*/ 1379333 h 1467029"/>
                <a:gd name="connsiteX10" fmla="*/ 406641 w 1522514"/>
                <a:gd name="connsiteY10" fmla="*/ 1436483 h 1467029"/>
                <a:gd name="connsiteX11" fmla="*/ 665721 w 1522514"/>
                <a:gd name="connsiteY11" fmla="*/ 1466963 h 1467029"/>
                <a:gd name="connsiteX12" fmla="*/ 900036 w 1522514"/>
                <a:gd name="connsiteY12" fmla="*/ 1428863 h 1467029"/>
                <a:gd name="connsiteX13" fmla="*/ 1122921 w 1522514"/>
                <a:gd name="connsiteY13" fmla="*/ 1345043 h 1467029"/>
                <a:gd name="connsiteX14" fmla="*/ 1273416 w 1522514"/>
                <a:gd name="connsiteY14" fmla="*/ 1211693 h 1467029"/>
                <a:gd name="connsiteX15" fmla="*/ 1309611 w 1522514"/>
                <a:gd name="connsiteY15" fmla="*/ 1236458 h 1467029"/>
                <a:gd name="connsiteX16" fmla="*/ 1408671 w 1522514"/>
                <a:gd name="connsiteY16" fmla="*/ 1219313 h 1467029"/>
                <a:gd name="connsiteX17" fmla="*/ 1477251 w 1522514"/>
                <a:gd name="connsiteY17" fmla="*/ 1145018 h 1467029"/>
                <a:gd name="connsiteX18" fmla="*/ 1521066 w 1522514"/>
                <a:gd name="connsiteY18" fmla="*/ 1045958 h 1467029"/>
                <a:gd name="connsiteX19" fmla="*/ 1507731 w 1522514"/>
                <a:gd name="connsiteY19" fmla="*/ 931658 h 1467029"/>
                <a:gd name="connsiteX20" fmla="*/ 1465821 w 1522514"/>
                <a:gd name="connsiteY20" fmla="*/ 861173 h 1467029"/>
                <a:gd name="connsiteX21" fmla="*/ 1357236 w 1522514"/>
                <a:gd name="connsiteY21" fmla="*/ 872603 h 1467029"/>
                <a:gd name="connsiteX22" fmla="*/ 1418196 w 1522514"/>
                <a:gd name="connsiteY22" fmla="*/ 802118 h 1467029"/>
                <a:gd name="connsiteX23" fmla="*/ 1475346 w 1522514"/>
                <a:gd name="connsiteY23" fmla="*/ 440168 h 1467029"/>
                <a:gd name="connsiteX24" fmla="*/ 1395336 w 1522514"/>
                <a:gd name="connsiteY24" fmla="*/ 158228 h 1467029"/>
                <a:gd name="connsiteX25" fmla="*/ 1199121 w 1522514"/>
                <a:gd name="connsiteY25" fmla="*/ 26783 h 1467029"/>
                <a:gd name="connsiteX26" fmla="*/ 1079106 w 1522514"/>
                <a:gd name="connsiteY26" fmla="*/ 59168 h 1467029"/>
                <a:gd name="connsiteX27" fmla="*/ 827646 w 1522514"/>
                <a:gd name="connsiteY27" fmla="*/ 22973 h 1467029"/>
                <a:gd name="connsiteX28" fmla="*/ 389496 w 1522514"/>
                <a:gd name="connsiteY28" fmla="*/ 24878 h 1467029"/>
                <a:gd name="connsiteX29" fmla="*/ 84696 w 1522514"/>
                <a:gd name="connsiteY29" fmla="*/ 333488 h 1467029"/>
                <a:gd name="connsiteX30" fmla="*/ 4686 w 1522514"/>
                <a:gd name="connsiteY30" fmla="*/ 621143 h 1467029"/>
                <a:gd name="connsiteX0" fmla="*/ 4686 w 1522641"/>
                <a:gd name="connsiteY0" fmla="*/ 621143 h 1467029"/>
                <a:gd name="connsiteX1" fmla="*/ 42786 w 1522641"/>
                <a:gd name="connsiteY1" fmla="*/ 788783 h 1467029"/>
                <a:gd name="connsiteX2" fmla="*/ 50406 w 1522641"/>
                <a:gd name="connsiteY2" fmla="*/ 836408 h 1467029"/>
                <a:gd name="connsiteX3" fmla="*/ 6591 w 1522641"/>
                <a:gd name="connsiteY3" fmla="*/ 845933 h 1467029"/>
                <a:gd name="connsiteX4" fmla="*/ 6591 w 1522641"/>
                <a:gd name="connsiteY4" fmla="*/ 948803 h 1467029"/>
                <a:gd name="connsiteX5" fmla="*/ 67551 w 1522641"/>
                <a:gd name="connsiteY5" fmla="*/ 1063103 h 1467029"/>
                <a:gd name="connsiteX6" fmla="*/ 111366 w 1522641"/>
                <a:gd name="connsiteY6" fmla="*/ 1101203 h 1467029"/>
                <a:gd name="connsiteX7" fmla="*/ 96126 w 1522641"/>
                <a:gd name="connsiteY7" fmla="*/ 1223123 h 1467029"/>
                <a:gd name="connsiteX8" fmla="*/ 128511 w 1522641"/>
                <a:gd name="connsiteY8" fmla="*/ 1314563 h 1467029"/>
                <a:gd name="connsiteX9" fmla="*/ 223761 w 1522641"/>
                <a:gd name="connsiteY9" fmla="*/ 1379333 h 1467029"/>
                <a:gd name="connsiteX10" fmla="*/ 406641 w 1522641"/>
                <a:gd name="connsiteY10" fmla="*/ 1436483 h 1467029"/>
                <a:gd name="connsiteX11" fmla="*/ 665721 w 1522641"/>
                <a:gd name="connsiteY11" fmla="*/ 1466963 h 1467029"/>
                <a:gd name="connsiteX12" fmla="*/ 900036 w 1522641"/>
                <a:gd name="connsiteY12" fmla="*/ 1428863 h 1467029"/>
                <a:gd name="connsiteX13" fmla="*/ 1122921 w 1522641"/>
                <a:gd name="connsiteY13" fmla="*/ 1345043 h 1467029"/>
                <a:gd name="connsiteX14" fmla="*/ 1273416 w 1522641"/>
                <a:gd name="connsiteY14" fmla="*/ 1211693 h 1467029"/>
                <a:gd name="connsiteX15" fmla="*/ 1309611 w 1522641"/>
                <a:gd name="connsiteY15" fmla="*/ 1236458 h 1467029"/>
                <a:gd name="connsiteX16" fmla="*/ 1408671 w 1522641"/>
                <a:gd name="connsiteY16" fmla="*/ 1219313 h 1467029"/>
                <a:gd name="connsiteX17" fmla="*/ 1477251 w 1522641"/>
                <a:gd name="connsiteY17" fmla="*/ 1145018 h 1467029"/>
                <a:gd name="connsiteX18" fmla="*/ 1521066 w 1522641"/>
                <a:gd name="connsiteY18" fmla="*/ 1045958 h 1467029"/>
                <a:gd name="connsiteX19" fmla="*/ 1507731 w 1522641"/>
                <a:gd name="connsiteY19" fmla="*/ 931658 h 1467029"/>
                <a:gd name="connsiteX20" fmla="*/ 1458201 w 1522641"/>
                <a:gd name="connsiteY20" fmla="*/ 864983 h 1467029"/>
                <a:gd name="connsiteX21" fmla="*/ 1357236 w 1522641"/>
                <a:gd name="connsiteY21" fmla="*/ 872603 h 1467029"/>
                <a:gd name="connsiteX22" fmla="*/ 1418196 w 1522641"/>
                <a:gd name="connsiteY22" fmla="*/ 802118 h 1467029"/>
                <a:gd name="connsiteX23" fmla="*/ 1475346 w 1522641"/>
                <a:gd name="connsiteY23" fmla="*/ 440168 h 1467029"/>
                <a:gd name="connsiteX24" fmla="*/ 1395336 w 1522641"/>
                <a:gd name="connsiteY24" fmla="*/ 158228 h 1467029"/>
                <a:gd name="connsiteX25" fmla="*/ 1199121 w 1522641"/>
                <a:gd name="connsiteY25" fmla="*/ 26783 h 1467029"/>
                <a:gd name="connsiteX26" fmla="*/ 1079106 w 1522641"/>
                <a:gd name="connsiteY26" fmla="*/ 59168 h 1467029"/>
                <a:gd name="connsiteX27" fmla="*/ 827646 w 1522641"/>
                <a:gd name="connsiteY27" fmla="*/ 22973 h 1467029"/>
                <a:gd name="connsiteX28" fmla="*/ 389496 w 1522641"/>
                <a:gd name="connsiteY28" fmla="*/ 24878 h 1467029"/>
                <a:gd name="connsiteX29" fmla="*/ 84696 w 1522641"/>
                <a:gd name="connsiteY29" fmla="*/ 333488 h 1467029"/>
                <a:gd name="connsiteX30" fmla="*/ 4686 w 1522641"/>
                <a:gd name="connsiteY30" fmla="*/ 621143 h 1467029"/>
                <a:gd name="connsiteX0" fmla="*/ 4686 w 1534839"/>
                <a:gd name="connsiteY0" fmla="*/ 621143 h 1467029"/>
                <a:gd name="connsiteX1" fmla="*/ 42786 w 1534839"/>
                <a:gd name="connsiteY1" fmla="*/ 788783 h 1467029"/>
                <a:gd name="connsiteX2" fmla="*/ 50406 w 1534839"/>
                <a:gd name="connsiteY2" fmla="*/ 836408 h 1467029"/>
                <a:gd name="connsiteX3" fmla="*/ 6591 w 1534839"/>
                <a:gd name="connsiteY3" fmla="*/ 845933 h 1467029"/>
                <a:gd name="connsiteX4" fmla="*/ 6591 w 1534839"/>
                <a:gd name="connsiteY4" fmla="*/ 948803 h 1467029"/>
                <a:gd name="connsiteX5" fmla="*/ 67551 w 1534839"/>
                <a:gd name="connsiteY5" fmla="*/ 1063103 h 1467029"/>
                <a:gd name="connsiteX6" fmla="*/ 111366 w 1534839"/>
                <a:gd name="connsiteY6" fmla="*/ 1101203 h 1467029"/>
                <a:gd name="connsiteX7" fmla="*/ 96126 w 1534839"/>
                <a:gd name="connsiteY7" fmla="*/ 1223123 h 1467029"/>
                <a:gd name="connsiteX8" fmla="*/ 128511 w 1534839"/>
                <a:gd name="connsiteY8" fmla="*/ 1314563 h 1467029"/>
                <a:gd name="connsiteX9" fmla="*/ 223761 w 1534839"/>
                <a:gd name="connsiteY9" fmla="*/ 1379333 h 1467029"/>
                <a:gd name="connsiteX10" fmla="*/ 406641 w 1534839"/>
                <a:gd name="connsiteY10" fmla="*/ 1436483 h 1467029"/>
                <a:gd name="connsiteX11" fmla="*/ 665721 w 1534839"/>
                <a:gd name="connsiteY11" fmla="*/ 1466963 h 1467029"/>
                <a:gd name="connsiteX12" fmla="*/ 900036 w 1534839"/>
                <a:gd name="connsiteY12" fmla="*/ 1428863 h 1467029"/>
                <a:gd name="connsiteX13" fmla="*/ 1122921 w 1534839"/>
                <a:gd name="connsiteY13" fmla="*/ 1345043 h 1467029"/>
                <a:gd name="connsiteX14" fmla="*/ 1273416 w 1534839"/>
                <a:gd name="connsiteY14" fmla="*/ 1211693 h 1467029"/>
                <a:gd name="connsiteX15" fmla="*/ 1309611 w 1534839"/>
                <a:gd name="connsiteY15" fmla="*/ 1236458 h 1467029"/>
                <a:gd name="connsiteX16" fmla="*/ 1408671 w 1534839"/>
                <a:gd name="connsiteY16" fmla="*/ 1219313 h 1467029"/>
                <a:gd name="connsiteX17" fmla="*/ 1477251 w 1534839"/>
                <a:gd name="connsiteY17" fmla="*/ 1145018 h 1467029"/>
                <a:gd name="connsiteX18" fmla="*/ 1521066 w 1534839"/>
                <a:gd name="connsiteY18" fmla="*/ 1045958 h 1467029"/>
                <a:gd name="connsiteX19" fmla="*/ 1530591 w 1534839"/>
                <a:gd name="connsiteY19" fmla="*/ 939278 h 1467029"/>
                <a:gd name="connsiteX20" fmla="*/ 1458201 w 1534839"/>
                <a:gd name="connsiteY20" fmla="*/ 864983 h 1467029"/>
                <a:gd name="connsiteX21" fmla="*/ 1357236 w 1534839"/>
                <a:gd name="connsiteY21" fmla="*/ 872603 h 1467029"/>
                <a:gd name="connsiteX22" fmla="*/ 1418196 w 1534839"/>
                <a:gd name="connsiteY22" fmla="*/ 802118 h 1467029"/>
                <a:gd name="connsiteX23" fmla="*/ 1475346 w 1534839"/>
                <a:gd name="connsiteY23" fmla="*/ 440168 h 1467029"/>
                <a:gd name="connsiteX24" fmla="*/ 1395336 w 1534839"/>
                <a:gd name="connsiteY24" fmla="*/ 158228 h 1467029"/>
                <a:gd name="connsiteX25" fmla="*/ 1199121 w 1534839"/>
                <a:gd name="connsiteY25" fmla="*/ 26783 h 1467029"/>
                <a:gd name="connsiteX26" fmla="*/ 1079106 w 1534839"/>
                <a:gd name="connsiteY26" fmla="*/ 59168 h 1467029"/>
                <a:gd name="connsiteX27" fmla="*/ 827646 w 1534839"/>
                <a:gd name="connsiteY27" fmla="*/ 22973 h 1467029"/>
                <a:gd name="connsiteX28" fmla="*/ 389496 w 1534839"/>
                <a:gd name="connsiteY28" fmla="*/ 24878 h 1467029"/>
                <a:gd name="connsiteX29" fmla="*/ 84696 w 1534839"/>
                <a:gd name="connsiteY29" fmla="*/ 333488 h 1467029"/>
                <a:gd name="connsiteX30" fmla="*/ 4686 w 1534839"/>
                <a:gd name="connsiteY30" fmla="*/ 621143 h 1467029"/>
                <a:gd name="connsiteX0" fmla="*/ 4686 w 1541892"/>
                <a:gd name="connsiteY0" fmla="*/ 621143 h 1467029"/>
                <a:gd name="connsiteX1" fmla="*/ 42786 w 1541892"/>
                <a:gd name="connsiteY1" fmla="*/ 788783 h 1467029"/>
                <a:gd name="connsiteX2" fmla="*/ 50406 w 1541892"/>
                <a:gd name="connsiteY2" fmla="*/ 836408 h 1467029"/>
                <a:gd name="connsiteX3" fmla="*/ 6591 w 1541892"/>
                <a:gd name="connsiteY3" fmla="*/ 845933 h 1467029"/>
                <a:gd name="connsiteX4" fmla="*/ 6591 w 1541892"/>
                <a:gd name="connsiteY4" fmla="*/ 948803 h 1467029"/>
                <a:gd name="connsiteX5" fmla="*/ 67551 w 1541892"/>
                <a:gd name="connsiteY5" fmla="*/ 1063103 h 1467029"/>
                <a:gd name="connsiteX6" fmla="*/ 111366 w 1541892"/>
                <a:gd name="connsiteY6" fmla="*/ 1101203 h 1467029"/>
                <a:gd name="connsiteX7" fmla="*/ 96126 w 1541892"/>
                <a:gd name="connsiteY7" fmla="*/ 1223123 h 1467029"/>
                <a:gd name="connsiteX8" fmla="*/ 128511 w 1541892"/>
                <a:gd name="connsiteY8" fmla="*/ 1314563 h 1467029"/>
                <a:gd name="connsiteX9" fmla="*/ 223761 w 1541892"/>
                <a:gd name="connsiteY9" fmla="*/ 1379333 h 1467029"/>
                <a:gd name="connsiteX10" fmla="*/ 406641 w 1541892"/>
                <a:gd name="connsiteY10" fmla="*/ 1436483 h 1467029"/>
                <a:gd name="connsiteX11" fmla="*/ 665721 w 1541892"/>
                <a:gd name="connsiteY11" fmla="*/ 1466963 h 1467029"/>
                <a:gd name="connsiteX12" fmla="*/ 900036 w 1541892"/>
                <a:gd name="connsiteY12" fmla="*/ 1428863 h 1467029"/>
                <a:gd name="connsiteX13" fmla="*/ 1122921 w 1541892"/>
                <a:gd name="connsiteY13" fmla="*/ 1345043 h 1467029"/>
                <a:gd name="connsiteX14" fmla="*/ 1273416 w 1541892"/>
                <a:gd name="connsiteY14" fmla="*/ 1211693 h 1467029"/>
                <a:gd name="connsiteX15" fmla="*/ 1309611 w 1541892"/>
                <a:gd name="connsiteY15" fmla="*/ 1236458 h 1467029"/>
                <a:gd name="connsiteX16" fmla="*/ 1408671 w 1541892"/>
                <a:gd name="connsiteY16" fmla="*/ 1219313 h 1467029"/>
                <a:gd name="connsiteX17" fmla="*/ 1477251 w 1541892"/>
                <a:gd name="connsiteY17" fmla="*/ 1145018 h 1467029"/>
                <a:gd name="connsiteX18" fmla="*/ 1536306 w 1541892"/>
                <a:gd name="connsiteY18" fmla="*/ 1047863 h 1467029"/>
                <a:gd name="connsiteX19" fmla="*/ 1530591 w 1541892"/>
                <a:gd name="connsiteY19" fmla="*/ 939278 h 1467029"/>
                <a:gd name="connsiteX20" fmla="*/ 1458201 w 1541892"/>
                <a:gd name="connsiteY20" fmla="*/ 864983 h 1467029"/>
                <a:gd name="connsiteX21" fmla="*/ 1357236 w 1541892"/>
                <a:gd name="connsiteY21" fmla="*/ 872603 h 1467029"/>
                <a:gd name="connsiteX22" fmla="*/ 1418196 w 1541892"/>
                <a:gd name="connsiteY22" fmla="*/ 802118 h 1467029"/>
                <a:gd name="connsiteX23" fmla="*/ 1475346 w 1541892"/>
                <a:gd name="connsiteY23" fmla="*/ 440168 h 1467029"/>
                <a:gd name="connsiteX24" fmla="*/ 1395336 w 1541892"/>
                <a:gd name="connsiteY24" fmla="*/ 158228 h 1467029"/>
                <a:gd name="connsiteX25" fmla="*/ 1199121 w 1541892"/>
                <a:gd name="connsiteY25" fmla="*/ 26783 h 1467029"/>
                <a:gd name="connsiteX26" fmla="*/ 1079106 w 1541892"/>
                <a:gd name="connsiteY26" fmla="*/ 59168 h 1467029"/>
                <a:gd name="connsiteX27" fmla="*/ 827646 w 1541892"/>
                <a:gd name="connsiteY27" fmla="*/ 22973 h 1467029"/>
                <a:gd name="connsiteX28" fmla="*/ 389496 w 1541892"/>
                <a:gd name="connsiteY28" fmla="*/ 24878 h 1467029"/>
                <a:gd name="connsiteX29" fmla="*/ 84696 w 1541892"/>
                <a:gd name="connsiteY29" fmla="*/ 333488 h 1467029"/>
                <a:gd name="connsiteX30" fmla="*/ 4686 w 1541892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57236 w 1542707"/>
                <a:gd name="connsiteY21" fmla="*/ 872603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93431 w 1542707"/>
                <a:gd name="connsiteY21" fmla="*/ 866888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93431 w 1542707"/>
                <a:gd name="connsiteY21" fmla="*/ 866888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93431 w 1542707"/>
                <a:gd name="connsiteY21" fmla="*/ 866888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3864 w 1541885"/>
                <a:gd name="connsiteY0" fmla="*/ 621143 h 1467029"/>
                <a:gd name="connsiteX1" fmla="*/ 41964 w 1541885"/>
                <a:gd name="connsiteY1" fmla="*/ 788783 h 1467029"/>
                <a:gd name="connsiteX2" fmla="*/ 34344 w 1541885"/>
                <a:gd name="connsiteY2" fmla="*/ 828788 h 1467029"/>
                <a:gd name="connsiteX3" fmla="*/ 5769 w 1541885"/>
                <a:gd name="connsiteY3" fmla="*/ 845933 h 1467029"/>
                <a:gd name="connsiteX4" fmla="*/ 5769 w 1541885"/>
                <a:gd name="connsiteY4" fmla="*/ 948803 h 1467029"/>
                <a:gd name="connsiteX5" fmla="*/ 66729 w 1541885"/>
                <a:gd name="connsiteY5" fmla="*/ 1063103 h 1467029"/>
                <a:gd name="connsiteX6" fmla="*/ 110544 w 1541885"/>
                <a:gd name="connsiteY6" fmla="*/ 1101203 h 1467029"/>
                <a:gd name="connsiteX7" fmla="*/ 95304 w 1541885"/>
                <a:gd name="connsiteY7" fmla="*/ 1223123 h 1467029"/>
                <a:gd name="connsiteX8" fmla="*/ 127689 w 1541885"/>
                <a:gd name="connsiteY8" fmla="*/ 1314563 h 1467029"/>
                <a:gd name="connsiteX9" fmla="*/ 222939 w 1541885"/>
                <a:gd name="connsiteY9" fmla="*/ 1379333 h 1467029"/>
                <a:gd name="connsiteX10" fmla="*/ 405819 w 1541885"/>
                <a:gd name="connsiteY10" fmla="*/ 1436483 h 1467029"/>
                <a:gd name="connsiteX11" fmla="*/ 664899 w 1541885"/>
                <a:gd name="connsiteY11" fmla="*/ 1466963 h 1467029"/>
                <a:gd name="connsiteX12" fmla="*/ 899214 w 1541885"/>
                <a:gd name="connsiteY12" fmla="*/ 1428863 h 1467029"/>
                <a:gd name="connsiteX13" fmla="*/ 1122099 w 1541885"/>
                <a:gd name="connsiteY13" fmla="*/ 1345043 h 1467029"/>
                <a:gd name="connsiteX14" fmla="*/ 1272594 w 1541885"/>
                <a:gd name="connsiteY14" fmla="*/ 1211693 h 1467029"/>
                <a:gd name="connsiteX15" fmla="*/ 1308789 w 1541885"/>
                <a:gd name="connsiteY15" fmla="*/ 1236458 h 1467029"/>
                <a:gd name="connsiteX16" fmla="*/ 1407849 w 1541885"/>
                <a:gd name="connsiteY16" fmla="*/ 1219313 h 1467029"/>
                <a:gd name="connsiteX17" fmla="*/ 1476429 w 1541885"/>
                <a:gd name="connsiteY17" fmla="*/ 1145018 h 1467029"/>
                <a:gd name="connsiteX18" fmla="*/ 1535484 w 1541885"/>
                <a:gd name="connsiteY18" fmla="*/ 1047863 h 1467029"/>
                <a:gd name="connsiteX19" fmla="*/ 1529769 w 1541885"/>
                <a:gd name="connsiteY19" fmla="*/ 939278 h 1467029"/>
                <a:gd name="connsiteX20" fmla="*/ 1457379 w 1541885"/>
                <a:gd name="connsiteY20" fmla="*/ 864983 h 1467029"/>
                <a:gd name="connsiteX21" fmla="*/ 1392609 w 1541885"/>
                <a:gd name="connsiteY21" fmla="*/ 866888 h 1467029"/>
                <a:gd name="connsiteX22" fmla="*/ 1417374 w 1541885"/>
                <a:gd name="connsiteY22" fmla="*/ 802118 h 1467029"/>
                <a:gd name="connsiteX23" fmla="*/ 1474524 w 1541885"/>
                <a:gd name="connsiteY23" fmla="*/ 440168 h 1467029"/>
                <a:gd name="connsiteX24" fmla="*/ 1394514 w 1541885"/>
                <a:gd name="connsiteY24" fmla="*/ 158228 h 1467029"/>
                <a:gd name="connsiteX25" fmla="*/ 1198299 w 1541885"/>
                <a:gd name="connsiteY25" fmla="*/ 26783 h 1467029"/>
                <a:gd name="connsiteX26" fmla="*/ 1078284 w 1541885"/>
                <a:gd name="connsiteY26" fmla="*/ 59168 h 1467029"/>
                <a:gd name="connsiteX27" fmla="*/ 826824 w 1541885"/>
                <a:gd name="connsiteY27" fmla="*/ 22973 h 1467029"/>
                <a:gd name="connsiteX28" fmla="*/ 388674 w 1541885"/>
                <a:gd name="connsiteY28" fmla="*/ 24878 h 1467029"/>
                <a:gd name="connsiteX29" fmla="*/ 83874 w 1541885"/>
                <a:gd name="connsiteY29" fmla="*/ 333488 h 1467029"/>
                <a:gd name="connsiteX30" fmla="*/ 3864 w 1541885"/>
                <a:gd name="connsiteY30" fmla="*/ 621143 h 1467029"/>
                <a:gd name="connsiteX0" fmla="*/ 3864 w 1541885"/>
                <a:gd name="connsiteY0" fmla="*/ 619055 h 1464941"/>
                <a:gd name="connsiteX1" fmla="*/ 41964 w 1541885"/>
                <a:gd name="connsiteY1" fmla="*/ 786695 h 1464941"/>
                <a:gd name="connsiteX2" fmla="*/ 34344 w 1541885"/>
                <a:gd name="connsiteY2" fmla="*/ 826700 h 1464941"/>
                <a:gd name="connsiteX3" fmla="*/ 5769 w 1541885"/>
                <a:gd name="connsiteY3" fmla="*/ 843845 h 1464941"/>
                <a:gd name="connsiteX4" fmla="*/ 5769 w 1541885"/>
                <a:gd name="connsiteY4" fmla="*/ 946715 h 1464941"/>
                <a:gd name="connsiteX5" fmla="*/ 66729 w 1541885"/>
                <a:gd name="connsiteY5" fmla="*/ 1061015 h 1464941"/>
                <a:gd name="connsiteX6" fmla="*/ 110544 w 1541885"/>
                <a:gd name="connsiteY6" fmla="*/ 1099115 h 1464941"/>
                <a:gd name="connsiteX7" fmla="*/ 95304 w 1541885"/>
                <a:gd name="connsiteY7" fmla="*/ 1221035 h 1464941"/>
                <a:gd name="connsiteX8" fmla="*/ 127689 w 1541885"/>
                <a:gd name="connsiteY8" fmla="*/ 1312475 h 1464941"/>
                <a:gd name="connsiteX9" fmla="*/ 222939 w 1541885"/>
                <a:gd name="connsiteY9" fmla="*/ 1377245 h 1464941"/>
                <a:gd name="connsiteX10" fmla="*/ 405819 w 1541885"/>
                <a:gd name="connsiteY10" fmla="*/ 1434395 h 1464941"/>
                <a:gd name="connsiteX11" fmla="*/ 664899 w 1541885"/>
                <a:gd name="connsiteY11" fmla="*/ 1464875 h 1464941"/>
                <a:gd name="connsiteX12" fmla="*/ 899214 w 1541885"/>
                <a:gd name="connsiteY12" fmla="*/ 1426775 h 1464941"/>
                <a:gd name="connsiteX13" fmla="*/ 1122099 w 1541885"/>
                <a:gd name="connsiteY13" fmla="*/ 1342955 h 1464941"/>
                <a:gd name="connsiteX14" fmla="*/ 1272594 w 1541885"/>
                <a:gd name="connsiteY14" fmla="*/ 1209605 h 1464941"/>
                <a:gd name="connsiteX15" fmla="*/ 1308789 w 1541885"/>
                <a:gd name="connsiteY15" fmla="*/ 1234370 h 1464941"/>
                <a:gd name="connsiteX16" fmla="*/ 1407849 w 1541885"/>
                <a:gd name="connsiteY16" fmla="*/ 1217225 h 1464941"/>
                <a:gd name="connsiteX17" fmla="*/ 1476429 w 1541885"/>
                <a:gd name="connsiteY17" fmla="*/ 1142930 h 1464941"/>
                <a:gd name="connsiteX18" fmla="*/ 1535484 w 1541885"/>
                <a:gd name="connsiteY18" fmla="*/ 1045775 h 1464941"/>
                <a:gd name="connsiteX19" fmla="*/ 1529769 w 1541885"/>
                <a:gd name="connsiteY19" fmla="*/ 937190 h 1464941"/>
                <a:gd name="connsiteX20" fmla="*/ 1457379 w 1541885"/>
                <a:gd name="connsiteY20" fmla="*/ 862895 h 1464941"/>
                <a:gd name="connsiteX21" fmla="*/ 1392609 w 1541885"/>
                <a:gd name="connsiteY21" fmla="*/ 864800 h 1464941"/>
                <a:gd name="connsiteX22" fmla="*/ 1417374 w 1541885"/>
                <a:gd name="connsiteY22" fmla="*/ 800030 h 1464941"/>
                <a:gd name="connsiteX23" fmla="*/ 1474524 w 1541885"/>
                <a:gd name="connsiteY23" fmla="*/ 438080 h 1464941"/>
                <a:gd name="connsiteX24" fmla="*/ 1394514 w 1541885"/>
                <a:gd name="connsiteY24" fmla="*/ 156140 h 1464941"/>
                <a:gd name="connsiteX25" fmla="*/ 1198299 w 1541885"/>
                <a:gd name="connsiteY25" fmla="*/ 24695 h 1464941"/>
                <a:gd name="connsiteX26" fmla="*/ 1051614 w 1541885"/>
                <a:gd name="connsiteY26" fmla="*/ 3740 h 1464941"/>
                <a:gd name="connsiteX27" fmla="*/ 826824 w 1541885"/>
                <a:gd name="connsiteY27" fmla="*/ 20885 h 1464941"/>
                <a:gd name="connsiteX28" fmla="*/ 388674 w 1541885"/>
                <a:gd name="connsiteY28" fmla="*/ 22790 h 1464941"/>
                <a:gd name="connsiteX29" fmla="*/ 83874 w 1541885"/>
                <a:gd name="connsiteY29" fmla="*/ 331400 h 1464941"/>
                <a:gd name="connsiteX30" fmla="*/ 3864 w 1541885"/>
                <a:gd name="connsiteY30" fmla="*/ 619055 h 1464941"/>
                <a:gd name="connsiteX0" fmla="*/ 3864 w 1541885"/>
                <a:gd name="connsiteY0" fmla="*/ 646071 h 1491957"/>
                <a:gd name="connsiteX1" fmla="*/ 41964 w 1541885"/>
                <a:gd name="connsiteY1" fmla="*/ 813711 h 1491957"/>
                <a:gd name="connsiteX2" fmla="*/ 34344 w 1541885"/>
                <a:gd name="connsiteY2" fmla="*/ 853716 h 1491957"/>
                <a:gd name="connsiteX3" fmla="*/ 5769 w 1541885"/>
                <a:gd name="connsiteY3" fmla="*/ 870861 h 1491957"/>
                <a:gd name="connsiteX4" fmla="*/ 5769 w 1541885"/>
                <a:gd name="connsiteY4" fmla="*/ 973731 h 1491957"/>
                <a:gd name="connsiteX5" fmla="*/ 66729 w 1541885"/>
                <a:gd name="connsiteY5" fmla="*/ 1088031 h 1491957"/>
                <a:gd name="connsiteX6" fmla="*/ 110544 w 1541885"/>
                <a:gd name="connsiteY6" fmla="*/ 1126131 h 1491957"/>
                <a:gd name="connsiteX7" fmla="*/ 95304 w 1541885"/>
                <a:gd name="connsiteY7" fmla="*/ 1248051 h 1491957"/>
                <a:gd name="connsiteX8" fmla="*/ 127689 w 1541885"/>
                <a:gd name="connsiteY8" fmla="*/ 1339491 h 1491957"/>
                <a:gd name="connsiteX9" fmla="*/ 222939 w 1541885"/>
                <a:gd name="connsiteY9" fmla="*/ 1404261 h 1491957"/>
                <a:gd name="connsiteX10" fmla="*/ 405819 w 1541885"/>
                <a:gd name="connsiteY10" fmla="*/ 1461411 h 1491957"/>
                <a:gd name="connsiteX11" fmla="*/ 664899 w 1541885"/>
                <a:gd name="connsiteY11" fmla="*/ 1491891 h 1491957"/>
                <a:gd name="connsiteX12" fmla="*/ 899214 w 1541885"/>
                <a:gd name="connsiteY12" fmla="*/ 1453791 h 1491957"/>
                <a:gd name="connsiteX13" fmla="*/ 1122099 w 1541885"/>
                <a:gd name="connsiteY13" fmla="*/ 1369971 h 1491957"/>
                <a:gd name="connsiteX14" fmla="*/ 1272594 w 1541885"/>
                <a:gd name="connsiteY14" fmla="*/ 1236621 h 1491957"/>
                <a:gd name="connsiteX15" fmla="*/ 1308789 w 1541885"/>
                <a:gd name="connsiteY15" fmla="*/ 1261386 h 1491957"/>
                <a:gd name="connsiteX16" fmla="*/ 1407849 w 1541885"/>
                <a:gd name="connsiteY16" fmla="*/ 1244241 h 1491957"/>
                <a:gd name="connsiteX17" fmla="*/ 1476429 w 1541885"/>
                <a:gd name="connsiteY17" fmla="*/ 1169946 h 1491957"/>
                <a:gd name="connsiteX18" fmla="*/ 1535484 w 1541885"/>
                <a:gd name="connsiteY18" fmla="*/ 1072791 h 1491957"/>
                <a:gd name="connsiteX19" fmla="*/ 1529769 w 1541885"/>
                <a:gd name="connsiteY19" fmla="*/ 964206 h 1491957"/>
                <a:gd name="connsiteX20" fmla="*/ 1457379 w 1541885"/>
                <a:gd name="connsiteY20" fmla="*/ 889911 h 1491957"/>
                <a:gd name="connsiteX21" fmla="*/ 1392609 w 1541885"/>
                <a:gd name="connsiteY21" fmla="*/ 891816 h 1491957"/>
                <a:gd name="connsiteX22" fmla="*/ 1417374 w 1541885"/>
                <a:gd name="connsiteY22" fmla="*/ 827046 h 1491957"/>
                <a:gd name="connsiteX23" fmla="*/ 1474524 w 1541885"/>
                <a:gd name="connsiteY23" fmla="*/ 465096 h 1491957"/>
                <a:gd name="connsiteX24" fmla="*/ 1394514 w 1541885"/>
                <a:gd name="connsiteY24" fmla="*/ 183156 h 1491957"/>
                <a:gd name="connsiteX25" fmla="*/ 1198299 w 1541885"/>
                <a:gd name="connsiteY25" fmla="*/ 51711 h 1491957"/>
                <a:gd name="connsiteX26" fmla="*/ 1051614 w 1541885"/>
                <a:gd name="connsiteY26" fmla="*/ 30756 h 1491957"/>
                <a:gd name="connsiteX27" fmla="*/ 819204 w 1541885"/>
                <a:gd name="connsiteY27" fmla="*/ 276 h 1491957"/>
                <a:gd name="connsiteX28" fmla="*/ 388674 w 1541885"/>
                <a:gd name="connsiteY28" fmla="*/ 49806 h 1491957"/>
                <a:gd name="connsiteX29" fmla="*/ 83874 w 1541885"/>
                <a:gd name="connsiteY29" fmla="*/ 358416 h 1491957"/>
                <a:gd name="connsiteX30" fmla="*/ 3864 w 1541885"/>
                <a:gd name="connsiteY30" fmla="*/ 646071 h 1491957"/>
                <a:gd name="connsiteX0" fmla="*/ 3864 w 1541885"/>
                <a:gd name="connsiteY0" fmla="*/ 646616 h 1492502"/>
                <a:gd name="connsiteX1" fmla="*/ 41964 w 1541885"/>
                <a:gd name="connsiteY1" fmla="*/ 814256 h 1492502"/>
                <a:gd name="connsiteX2" fmla="*/ 34344 w 1541885"/>
                <a:gd name="connsiteY2" fmla="*/ 854261 h 1492502"/>
                <a:gd name="connsiteX3" fmla="*/ 5769 w 1541885"/>
                <a:gd name="connsiteY3" fmla="*/ 871406 h 1492502"/>
                <a:gd name="connsiteX4" fmla="*/ 5769 w 1541885"/>
                <a:gd name="connsiteY4" fmla="*/ 974276 h 1492502"/>
                <a:gd name="connsiteX5" fmla="*/ 66729 w 1541885"/>
                <a:gd name="connsiteY5" fmla="*/ 1088576 h 1492502"/>
                <a:gd name="connsiteX6" fmla="*/ 110544 w 1541885"/>
                <a:gd name="connsiteY6" fmla="*/ 1126676 h 1492502"/>
                <a:gd name="connsiteX7" fmla="*/ 95304 w 1541885"/>
                <a:gd name="connsiteY7" fmla="*/ 1248596 h 1492502"/>
                <a:gd name="connsiteX8" fmla="*/ 127689 w 1541885"/>
                <a:gd name="connsiteY8" fmla="*/ 1340036 h 1492502"/>
                <a:gd name="connsiteX9" fmla="*/ 222939 w 1541885"/>
                <a:gd name="connsiteY9" fmla="*/ 1404806 h 1492502"/>
                <a:gd name="connsiteX10" fmla="*/ 405819 w 1541885"/>
                <a:gd name="connsiteY10" fmla="*/ 1461956 h 1492502"/>
                <a:gd name="connsiteX11" fmla="*/ 664899 w 1541885"/>
                <a:gd name="connsiteY11" fmla="*/ 1492436 h 1492502"/>
                <a:gd name="connsiteX12" fmla="*/ 899214 w 1541885"/>
                <a:gd name="connsiteY12" fmla="*/ 1454336 h 1492502"/>
                <a:gd name="connsiteX13" fmla="*/ 1122099 w 1541885"/>
                <a:gd name="connsiteY13" fmla="*/ 1370516 h 1492502"/>
                <a:gd name="connsiteX14" fmla="*/ 1272594 w 1541885"/>
                <a:gd name="connsiteY14" fmla="*/ 1237166 h 1492502"/>
                <a:gd name="connsiteX15" fmla="*/ 1308789 w 1541885"/>
                <a:gd name="connsiteY15" fmla="*/ 1261931 h 1492502"/>
                <a:gd name="connsiteX16" fmla="*/ 1407849 w 1541885"/>
                <a:gd name="connsiteY16" fmla="*/ 1244786 h 1492502"/>
                <a:gd name="connsiteX17" fmla="*/ 1476429 w 1541885"/>
                <a:gd name="connsiteY17" fmla="*/ 1170491 h 1492502"/>
                <a:gd name="connsiteX18" fmla="*/ 1535484 w 1541885"/>
                <a:gd name="connsiteY18" fmla="*/ 1073336 h 1492502"/>
                <a:gd name="connsiteX19" fmla="*/ 1529769 w 1541885"/>
                <a:gd name="connsiteY19" fmla="*/ 964751 h 1492502"/>
                <a:gd name="connsiteX20" fmla="*/ 1457379 w 1541885"/>
                <a:gd name="connsiteY20" fmla="*/ 890456 h 1492502"/>
                <a:gd name="connsiteX21" fmla="*/ 1392609 w 1541885"/>
                <a:gd name="connsiteY21" fmla="*/ 892361 h 1492502"/>
                <a:gd name="connsiteX22" fmla="*/ 1417374 w 1541885"/>
                <a:gd name="connsiteY22" fmla="*/ 827591 h 1492502"/>
                <a:gd name="connsiteX23" fmla="*/ 1474524 w 1541885"/>
                <a:gd name="connsiteY23" fmla="*/ 465641 h 1492502"/>
                <a:gd name="connsiteX24" fmla="*/ 1394514 w 1541885"/>
                <a:gd name="connsiteY24" fmla="*/ 183701 h 1492502"/>
                <a:gd name="connsiteX25" fmla="*/ 1198299 w 1541885"/>
                <a:gd name="connsiteY25" fmla="*/ 52256 h 1492502"/>
                <a:gd name="connsiteX26" fmla="*/ 1051614 w 1541885"/>
                <a:gd name="connsiteY26" fmla="*/ 21776 h 1492502"/>
                <a:gd name="connsiteX27" fmla="*/ 819204 w 1541885"/>
                <a:gd name="connsiteY27" fmla="*/ 821 h 1492502"/>
                <a:gd name="connsiteX28" fmla="*/ 388674 w 1541885"/>
                <a:gd name="connsiteY28" fmla="*/ 50351 h 1492502"/>
                <a:gd name="connsiteX29" fmla="*/ 83874 w 1541885"/>
                <a:gd name="connsiteY29" fmla="*/ 358961 h 1492502"/>
                <a:gd name="connsiteX30" fmla="*/ 3864 w 1541885"/>
                <a:gd name="connsiteY30" fmla="*/ 646616 h 1492502"/>
                <a:gd name="connsiteX0" fmla="*/ 3864 w 1541885"/>
                <a:gd name="connsiteY0" fmla="*/ 647250 h 1493136"/>
                <a:gd name="connsiteX1" fmla="*/ 41964 w 1541885"/>
                <a:gd name="connsiteY1" fmla="*/ 814890 h 1493136"/>
                <a:gd name="connsiteX2" fmla="*/ 34344 w 1541885"/>
                <a:gd name="connsiteY2" fmla="*/ 854895 h 1493136"/>
                <a:gd name="connsiteX3" fmla="*/ 5769 w 1541885"/>
                <a:gd name="connsiteY3" fmla="*/ 872040 h 1493136"/>
                <a:gd name="connsiteX4" fmla="*/ 5769 w 1541885"/>
                <a:gd name="connsiteY4" fmla="*/ 974910 h 1493136"/>
                <a:gd name="connsiteX5" fmla="*/ 66729 w 1541885"/>
                <a:gd name="connsiteY5" fmla="*/ 1089210 h 1493136"/>
                <a:gd name="connsiteX6" fmla="*/ 110544 w 1541885"/>
                <a:gd name="connsiteY6" fmla="*/ 1127310 h 1493136"/>
                <a:gd name="connsiteX7" fmla="*/ 95304 w 1541885"/>
                <a:gd name="connsiteY7" fmla="*/ 1249230 h 1493136"/>
                <a:gd name="connsiteX8" fmla="*/ 127689 w 1541885"/>
                <a:gd name="connsiteY8" fmla="*/ 1340670 h 1493136"/>
                <a:gd name="connsiteX9" fmla="*/ 222939 w 1541885"/>
                <a:gd name="connsiteY9" fmla="*/ 1405440 h 1493136"/>
                <a:gd name="connsiteX10" fmla="*/ 405819 w 1541885"/>
                <a:gd name="connsiteY10" fmla="*/ 1462590 h 1493136"/>
                <a:gd name="connsiteX11" fmla="*/ 664899 w 1541885"/>
                <a:gd name="connsiteY11" fmla="*/ 1493070 h 1493136"/>
                <a:gd name="connsiteX12" fmla="*/ 899214 w 1541885"/>
                <a:gd name="connsiteY12" fmla="*/ 1454970 h 1493136"/>
                <a:gd name="connsiteX13" fmla="*/ 1122099 w 1541885"/>
                <a:gd name="connsiteY13" fmla="*/ 1371150 h 1493136"/>
                <a:gd name="connsiteX14" fmla="*/ 1272594 w 1541885"/>
                <a:gd name="connsiteY14" fmla="*/ 1237800 h 1493136"/>
                <a:gd name="connsiteX15" fmla="*/ 1308789 w 1541885"/>
                <a:gd name="connsiteY15" fmla="*/ 1262565 h 1493136"/>
                <a:gd name="connsiteX16" fmla="*/ 1407849 w 1541885"/>
                <a:gd name="connsiteY16" fmla="*/ 1245420 h 1493136"/>
                <a:gd name="connsiteX17" fmla="*/ 1476429 w 1541885"/>
                <a:gd name="connsiteY17" fmla="*/ 1171125 h 1493136"/>
                <a:gd name="connsiteX18" fmla="*/ 1535484 w 1541885"/>
                <a:gd name="connsiteY18" fmla="*/ 1073970 h 1493136"/>
                <a:gd name="connsiteX19" fmla="*/ 1529769 w 1541885"/>
                <a:gd name="connsiteY19" fmla="*/ 965385 h 1493136"/>
                <a:gd name="connsiteX20" fmla="*/ 1457379 w 1541885"/>
                <a:gd name="connsiteY20" fmla="*/ 891090 h 1493136"/>
                <a:gd name="connsiteX21" fmla="*/ 1392609 w 1541885"/>
                <a:gd name="connsiteY21" fmla="*/ 892995 h 1493136"/>
                <a:gd name="connsiteX22" fmla="*/ 1417374 w 1541885"/>
                <a:gd name="connsiteY22" fmla="*/ 828225 h 1493136"/>
                <a:gd name="connsiteX23" fmla="*/ 1474524 w 1541885"/>
                <a:gd name="connsiteY23" fmla="*/ 466275 h 1493136"/>
                <a:gd name="connsiteX24" fmla="*/ 1394514 w 1541885"/>
                <a:gd name="connsiteY24" fmla="*/ 184335 h 1493136"/>
                <a:gd name="connsiteX25" fmla="*/ 1198299 w 1541885"/>
                <a:gd name="connsiteY25" fmla="*/ 52890 h 1493136"/>
                <a:gd name="connsiteX26" fmla="*/ 1055424 w 1541885"/>
                <a:gd name="connsiteY26" fmla="*/ 16695 h 1493136"/>
                <a:gd name="connsiteX27" fmla="*/ 819204 w 1541885"/>
                <a:gd name="connsiteY27" fmla="*/ 1455 h 1493136"/>
                <a:gd name="connsiteX28" fmla="*/ 388674 w 1541885"/>
                <a:gd name="connsiteY28" fmla="*/ 50985 h 1493136"/>
                <a:gd name="connsiteX29" fmla="*/ 83874 w 1541885"/>
                <a:gd name="connsiteY29" fmla="*/ 359595 h 1493136"/>
                <a:gd name="connsiteX30" fmla="*/ 3864 w 1541885"/>
                <a:gd name="connsiteY30" fmla="*/ 647250 h 1493136"/>
                <a:gd name="connsiteX0" fmla="*/ 3864 w 1541885"/>
                <a:gd name="connsiteY0" fmla="*/ 647354 h 1493240"/>
                <a:gd name="connsiteX1" fmla="*/ 41964 w 1541885"/>
                <a:gd name="connsiteY1" fmla="*/ 814994 h 1493240"/>
                <a:gd name="connsiteX2" fmla="*/ 34344 w 1541885"/>
                <a:gd name="connsiteY2" fmla="*/ 854999 h 1493240"/>
                <a:gd name="connsiteX3" fmla="*/ 5769 w 1541885"/>
                <a:gd name="connsiteY3" fmla="*/ 872144 h 1493240"/>
                <a:gd name="connsiteX4" fmla="*/ 5769 w 1541885"/>
                <a:gd name="connsiteY4" fmla="*/ 975014 h 1493240"/>
                <a:gd name="connsiteX5" fmla="*/ 66729 w 1541885"/>
                <a:gd name="connsiteY5" fmla="*/ 1089314 h 1493240"/>
                <a:gd name="connsiteX6" fmla="*/ 110544 w 1541885"/>
                <a:gd name="connsiteY6" fmla="*/ 1127414 h 1493240"/>
                <a:gd name="connsiteX7" fmla="*/ 95304 w 1541885"/>
                <a:gd name="connsiteY7" fmla="*/ 1249334 h 1493240"/>
                <a:gd name="connsiteX8" fmla="*/ 127689 w 1541885"/>
                <a:gd name="connsiteY8" fmla="*/ 1340774 h 1493240"/>
                <a:gd name="connsiteX9" fmla="*/ 222939 w 1541885"/>
                <a:gd name="connsiteY9" fmla="*/ 1405544 h 1493240"/>
                <a:gd name="connsiteX10" fmla="*/ 405819 w 1541885"/>
                <a:gd name="connsiteY10" fmla="*/ 1462694 h 1493240"/>
                <a:gd name="connsiteX11" fmla="*/ 664899 w 1541885"/>
                <a:gd name="connsiteY11" fmla="*/ 1493174 h 1493240"/>
                <a:gd name="connsiteX12" fmla="*/ 899214 w 1541885"/>
                <a:gd name="connsiteY12" fmla="*/ 1455074 h 1493240"/>
                <a:gd name="connsiteX13" fmla="*/ 1122099 w 1541885"/>
                <a:gd name="connsiteY13" fmla="*/ 1371254 h 1493240"/>
                <a:gd name="connsiteX14" fmla="*/ 1272594 w 1541885"/>
                <a:gd name="connsiteY14" fmla="*/ 1237904 h 1493240"/>
                <a:gd name="connsiteX15" fmla="*/ 1308789 w 1541885"/>
                <a:gd name="connsiteY15" fmla="*/ 1262669 h 1493240"/>
                <a:gd name="connsiteX16" fmla="*/ 1407849 w 1541885"/>
                <a:gd name="connsiteY16" fmla="*/ 1245524 h 1493240"/>
                <a:gd name="connsiteX17" fmla="*/ 1476429 w 1541885"/>
                <a:gd name="connsiteY17" fmla="*/ 1171229 h 1493240"/>
                <a:gd name="connsiteX18" fmla="*/ 1535484 w 1541885"/>
                <a:gd name="connsiteY18" fmla="*/ 1074074 h 1493240"/>
                <a:gd name="connsiteX19" fmla="*/ 1529769 w 1541885"/>
                <a:gd name="connsiteY19" fmla="*/ 965489 h 1493240"/>
                <a:gd name="connsiteX20" fmla="*/ 1457379 w 1541885"/>
                <a:gd name="connsiteY20" fmla="*/ 891194 h 1493240"/>
                <a:gd name="connsiteX21" fmla="*/ 1392609 w 1541885"/>
                <a:gd name="connsiteY21" fmla="*/ 893099 h 1493240"/>
                <a:gd name="connsiteX22" fmla="*/ 1417374 w 1541885"/>
                <a:gd name="connsiteY22" fmla="*/ 828329 h 1493240"/>
                <a:gd name="connsiteX23" fmla="*/ 1474524 w 1541885"/>
                <a:gd name="connsiteY23" fmla="*/ 466379 h 1493240"/>
                <a:gd name="connsiteX24" fmla="*/ 1394514 w 1541885"/>
                <a:gd name="connsiteY24" fmla="*/ 184439 h 1493240"/>
                <a:gd name="connsiteX25" fmla="*/ 1234494 w 1541885"/>
                <a:gd name="connsiteY25" fmla="*/ 60614 h 1493240"/>
                <a:gd name="connsiteX26" fmla="*/ 1055424 w 1541885"/>
                <a:gd name="connsiteY26" fmla="*/ 16799 h 1493240"/>
                <a:gd name="connsiteX27" fmla="*/ 819204 w 1541885"/>
                <a:gd name="connsiteY27" fmla="*/ 1559 h 1493240"/>
                <a:gd name="connsiteX28" fmla="*/ 388674 w 1541885"/>
                <a:gd name="connsiteY28" fmla="*/ 51089 h 1493240"/>
                <a:gd name="connsiteX29" fmla="*/ 83874 w 1541885"/>
                <a:gd name="connsiteY29" fmla="*/ 359699 h 1493240"/>
                <a:gd name="connsiteX30" fmla="*/ 3864 w 1541885"/>
                <a:gd name="connsiteY30" fmla="*/ 647354 h 1493240"/>
                <a:gd name="connsiteX0" fmla="*/ 3864 w 1541885"/>
                <a:gd name="connsiteY0" fmla="*/ 660052 h 1505938"/>
                <a:gd name="connsiteX1" fmla="*/ 41964 w 1541885"/>
                <a:gd name="connsiteY1" fmla="*/ 827692 h 1505938"/>
                <a:gd name="connsiteX2" fmla="*/ 34344 w 1541885"/>
                <a:gd name="connsiteY2" fmla="*/ 867697 h 1505938"/>
                <a:gd name="connsiteX3" fmla="*/ 5769 w 1541885"/>
                <a:gd name="connsiteY3" fmla="*/ 884842 h 1505938"/>
                <a:gd name="connsiteX4" fmla="*/ 5769 w 1541885"/>
                <a:gd name="connsiteY4" fmla="*/ 987712 h 1505938"/>
                <a:gd name="connsiteX5" fmla="*/ 66729 w 1541885"/>
                <a:gd name="connsiteY5" fmla="*/ 1102012 h 1505938"/>
                <a:gd name="connsiteX6" fmla="*/ 110544 w 1541885"/>
                <a:gd name="connsiteY6" fmla="*/ 1140112 h 1505938"/>
                <a:gd name="connsiteX7" fmla="*/ 95304 w 1541885"/>
                <a:gd name="connsiteY7" fmla="*/ 1262032 h 1505938"/>
                <a:gd name="connsiteX8" fmla="*/ 127689 w 1541885"/>
                <a:gd name="connsiteY8" fmla="*/ 1353472 h 1505938"/>
                <a:gd name="connsiteX9" fmla="*/ 222939 w 1541885"/>
                <a:gd name="connsiteY9" fmla="*/ 1418242 h 1505938"/>
                <a:gd name="connsiteX10" fmla="*/ 405819 w 1541885"/>
                <a:gd name="connsiteY10" fmla="*/ 1475392 h 1505938"/>
                <a:gd name="connsiteX11" fmla="*/ 664899 w 1541885"/>
                <a:gd name="connsiteY11" fmla="*/ 1505872 h 1505938"/>
                <a:gd name="connsiteX12" fmla="*/ 899214 w 1541885"/>
                <a:gd name="connsiteY12" fmla="*/ 1467772 h 1505938"/>
                <a:gd name="connsiteX13" fmla="*/ 1122099 w 1541885"/>
                <a:gd name="connsiteY13" fmla="*/ 1383952 h 1505938"/>
                <a:gd name="connsiteX14" fmla="*/ 1272594 w 1541885"/>
                <a:gd name="connsiteY14" fmla="*/ 1250602 h 1505938"/>
                <a:gd name="connsiteX15" fmla="*/ 1308789 w 1541885"/>
                <a:gd name="connsiteY15" fmla="*/ 1275367 h 1505938"/>
                <a:gd name="connsiteX16" fmla="*/ 1407849 w 1541885"/>
                <a:gd name="connsiteY16" fmla="*/ 1258222 h 1505938"/>
                <a:gd name="connsiteX17" fmla="*/ 1476429 w 1541885"/>
                <a:gd name="connsiteY17" fmla="*/ 1183927 h 1505938"/>
                <a:gd name="connsiteX18" fmla="*/ 1535484 w 1541885"/>
                <a:gd name="connsiteY18" fmla="*/ 1086772 h 1505938"/>
                <a:gd name="connsiteX19" fmla="*/ 1529769 w 1541885"/>
                <a:gd name="connsiteY19" fmla="*/ 978187 h 1505938"/>
                <a:gd name="connsiteX20" fmla="*/ 1457379 w 1541885"/>
                <a:gd name="connsiteY20" fmla="*/ 903892 h 1505938"/>
                <a:gd name="connsiteX21" fmla="*/ 1392609 w 1541885"/>
                <a:gd name="connsiteY21" fmla="*/ 905797 h 1505938"/>
                <a:gd name="connsiteX22" fmla="*/ 1417374 w 1541885"/>
                <a:gd name="connsiteY22" fmla="*/ 841027 h 1505938"/>
                <a:gd name="connsiteX23" fmla="*/ 1474524 w 1541885"/>
                <a:gd name="connsiteY23" fmla="*/ 479077 h 1505938"/>
                <a:gd name="connsiteX24" fmla="*/ 1394514 w 1541885"/>
                <a:gd name="connsiteY24" fmla="*/ 197137 h 1505938"/>
                <a:gd name="connsiteX25" fmla="*/ 1234494 w 1541885"/>
                <a:gd name="connsiteY25" fmla="*/ 73312 h 1505938"/>
                <a:gd name="connsiteX26" fmla="*/ 1055424 w 1541885"/>
                <a:gd name="connsiteY26" fmla="*/ 29497 h 1505938"/>
                <a:gd name="connsiteX27" fmla="*/ 784914 w 1541885"/>
                <a:gd name="connsiteY27" fmla="*/ 922 h 1505938"/>
                <a:gd name="connsiteX28" fmla="*/ 388674 w 1541885"/>
                <a:gd name="connsiteY28" fmla="*/ 63787 h 1505938"/>
                <a:gd name="connsiteX29" fmla="*/ 83874 w 1541885"/>
                <a:gd name="connsiteY29" fmla="*/ 372397 h 1505938"/>
                <a:gd name="connsiteX30" fmla="*/ 3864 w 1541885"/>
                <a:gd name="connsiteY30" fmla="*/ 660052 h 1505938"/>
                <a:gd name="connsiteX0" fmla="*/ 3864 w 1541885"/>
                <a:gd name="connsiteY0" fmla="*/ 660052 h 1505938"/>
                <a:gd name="connsiteX1" fmla="*/ 41964 w 1541885"/>
                <a:gd name="connsiteY1" fmla="*/ 827692 h 1505938"/>
                <a:gd name="connsiteX2" fmla="*/ 34344 w 1541885"/>
                <a:gd name="connsiteY2" fmla="*/ 867697 h 1505938"/>
                <a:gd name="connsiteX3" fmla="*/ 5769 w 1541885"/>
                <a:gd name="connsiteY3" fmla="*/ 884842 h 1505938"/>
                <a:gd name="connsiteX4" fmla="*/ 5769 w 1541885"/>
                <a:gd name="connsiteY4" fmla="*/ 987712 h 1505938"/>
                <a:gd name="connsiteX5" fmla="*/ 66729 w 1541885"/>
                <a:gd name="connsiteY5" fmla="*/ 1102012 h 1505938"/>
                <a:gd name="connsiteX6" fmla="*/ 110544 w 1541885"/>
                <a:gd name="connsiteY6" fmla="*/ 1140112 h 1505938"/>
                <a:gd name="connsiteX7" fmla="*/ 95304 w 1541885"/>
                <a:gd name="connsiteY7" fmla="*/ 1262032 h 1505938"/>
                <a:gd name="connsiteX8" fmla="*/ 127689 w 1541885"/>
                <a:gd name="connsiteY8" fmla="*/ 1353472 h 1505938"/>
                <a:gd name="connsiteX9" fmla="*/ 222939 w 1541885"/>
                <a:gd name="connsiteY9" fmla="*/ 1418242 h 1505938"/>
                <a:gd name="connsiteX10" fmla="*/ 405819 w 1541885"/>
                <a:gd name="connsiteY10" fmla="*/ 1475392 h 1505938"/>
                <a:gd name="connsiteX11" fmla="*/ 664899 w 1541885"/>
                <a:gd name="connsiteY11" fmla="*/ 1505872 h 1505938"/>
                <a:gd name="connsiteX12" fmla="*/ 899214 w 1541885"/>
                <a:gd name="connsiteY12" fmla="*/ 1467772 h 1505938"/>
                <a:gd name="connsiteX13" fmla="*/ 1122099 w 1541885"/>
                <a:gd name="connsiteY13" fmla="*/ 1383952 h 1505938"/>
                <a:gd name="connsiteX14" fmla="*/ 1272594 w 1541885"/>
                <a:gd name="connsiteY14" fmla="*/ 1250602 h 1505938"/>
                <a:gd name="connsiteX15" fmla="*/ 1308789 w 1541885"/>
                <a:gd name="connsiteY15" fmla="*/ 1275367 h 1505938"/>
                <a:gd name="connsiteX16" fmla="*/ 1407849 w 1541885"/>
                <a:gd name="connsiteY16" fmla="*/ 1258222 h 1505938"/>
                <a:gd name="connsiteX17" fmla="*/ 1476429 w 1541885"/>
                <a:gd name="connsiteY17" fmla="*/ 1183927 h 1505938"/>
                <a:gd name="connsiteX18" fmla="*/ 1535484 w 1541885"/>
                <a:gd name="connsiteY18" fmla="*/ 1086772 h 1505938"/>
                <a:gd name="connsiteX19" fmla="*/ 1529769 w 1541885"/>
                <a:gd name="connsiteY19" fmla="*/ 978187 h 1505938"/>
                <a:gd name="connsiteX20" fmla="*/ 1457379 w 1541885"/>
                <a:gd name="connsiteY20" fmla="*/ 903892 h 1505938"/>
                <a:gd name="connsiteX21" fmla="*/ 1392609 w 1541885"/>
                <a:gd name="connsiteY21" fmla="*/ 905797 h 1505938"/>
                <a:gd name="connsiteX22" fmla="*/ 1417374 w 1541885"/>
                <a:gd name="connsiteY22" fmla="*/ 841027 h 1505938"/>
                <a:gd name="connsiteX23" fmla="*/ 1474524 w 1541885"/>
                <a:gd name="connsiteY23" fmla="*/ 479077 h 1505938"/>
                <a:gd name="connsiteX24" fmla="*/ 1396419 w 1541885"/>
                <a:gd name="connsiteY24" fmla="*/ 216187 h 1505938"/>
                <a:gd name="connsiteX25" fmla="*/ 1234494 w 1541885"/>
                <a:gd name="connsiteY25" fmla="*/ 73312 h 1505938"/>
                <a:gd name="connsiteX26" fmla="*/ 1055424 w 1541885"/>
                <a:gd name="connsiteY26" fmla="*/ 29497 h 1505938"/>
                <a:gd name="connsiteX27" fmla="*/ 784914 w 1541885"/>
                <a:gd name="connsiteY27" fmla="*/ 922 h 1505938"/>
                <a:gd name="connsiteX28" fmla="*/ 388674 w 1541885"/>
                <a:gd name="connsiteY28" fmla="*/ 63787 h 1505938"/>
                <a:gd name="connsiteX29" fmla="*/ 83874 w 1541885"/>
                <a:gd name="connsiteY29" fmla="*/ 372397 h 1505938"/>
                <a:gd name="connsiteX30" fmla="*/ 3864 w 1541885"/>
                <a:gd name="connsiteY30" fmla="*/ 660052 h 1505938"/>
                <a:gd name="connsiteX0" fmla="*/ 3864 w 1541885"/>
                <a:gd name="connsiteY0" fmla="*/ 660107 h 1505993"/>
                <a:gd name="connsiteX1" fmla="*/ 41964 w 1541885"/>
                <a:gd name="connsiteY1" fmla="*/ 827747 h 1505993"/>
                <a:gd name="connsiteX2" fmla="*/ 34344 w 1541885"/>
                <a:gd name="connsiteY2" fmla="*/ 867752 h 1505993"/>
                <a:gd name="connsiteX3" fmla="*/ 5769 w 1541885"/>
                <a:gd name="connsiteY3" fmla="*/ 884897 h 1505993"/>
                <a:gd name="connsiteX4" fmla="*/ 5769 w 1541885"/>
                <a:gd name="connsiteY4" fmla="*/ 987767 h 1505993"/>
                <a:gd name="connsiteX5" fmla="*/ 66729 w 1541885"/>
                <a:gd name="connsiteY5" fmla="*/ 1102067 h 1505993"/>
                <a:gd name="connsiteX6" fmla="*/ 110544 w 1541885"/>
                <a:gd name="connsiteY6" fmla="*/ 1140167 h 1505993"/>
                <a:gd name="connsiteX7" fmla="*/ 95304 w 1541885"/>
                <a:gd name="connsiteY7" fmla="*/ 1262087 h 1505993"/>
                <a:gd name="connsiteX8" fmla="*/ 127689 w 1541885"/>
                <a:gd name="connsiteY8" fmla="*/ 1353527 h 1505993"/>
                <a:gd name="connsiteX9" fmla="*/ 222939 w 1541885"/>
                <a:gd name="connsiteY9" fmla="*/ 1418297 h 1505993"/>
                <a:gd name="connsiteX10" fmla="*/ 405819 w 1541885"/>
                <a:gd name="connsiteY10" fmla="*/ 1475447 h 1505993"/>
                <a:gd name="connsiteX11" fmla="*/ 664899 w 1541885"/>
                <a:gd name="connsiteY11" fmla="*/ 1505927 h 1505993"/>
                <a:gd name="connsiteX12" fmla="*/ 899214 w 1541885"/>
                <a:gd name="connsiteY12" fmla="*/ 1467827 h 1505993"/>
                <a:gd name="connsiteX13" fmla="*/ 1122099 w 1541885"/>
                <a:gd name="connsiteY13" fmla="*/ 1384007 h 1505993"/>
                <a:gd name="connsiteX14" fmla="*/ 1272594 w 1541885"/>
                <a:gd name="connsiteY14" fmla="*/ 1250657 h 1505993"/>
                <a:gd name="connsiteX15" fmla="*/ 1308789 w 1541885"/>
                <a:gd name="connsiteY15" fmla="*/ 1275422 h 1505993"/>
                <a:gd name="connsiteX16" fmla="*/ 1407849 w 1541885"/>
                <a:gd name="connsiteY16" fmla="*/ 1258277 h 1505993"/>
                <a:gd name="connsiteX17" fmla="*/ 1476429 w 1541885"/>
                <a:gd name="connsiteY17" fmla="*/ 1183982 h 1505993"/>
                <a:gd name="connsiteX18" fmla="*/ 1535484 w 1541885"/>
                <a:gd name="connsiteY18" fmla="*/ 1086827 h 1505993"/>
                <a:gd name="connsiteX19" fmla="*/ 1529769 w 1541885"/>
                <a:gd name="connsiteY19" fmla="*/ 978242 h 1505993"/>
                <a:gd name="connsiteX20" fmla="*/ 1457379 w 1541885"/>
                <a:gd name="connsiteY20" fmla="*/ 903947 h 1505993"/>
                <a:gd name="connsiteX21" fmla="*/ 1392609 w 1541885"/>
                <a:gd name="connsiteY21" fmla="*/ 905852 h 1505993"/>
                <a:gd name="connsiteX22" fmla="*/ 1417374 w 1541885"/>
                <a:gd name="connsiteY22" fmla="*/ 841082 h 1505993"/>
                <a:gd name="connsiteX23" fmla="*/ 1474524 w 1541885"/>
                <a:gd name="connsiteY23" fmla="*/ 479132 h 1505993"/>
                <a:gd name="connsiteX24" fmla="*/ 1396419 w 1541885"/>
                <a:gd name="connsiteY24" fmla="*/ 216242 h 1505993"/>
                <a:gd name="connsiteX25" fmla="*/ 1230684 w 1541885"/>
                <a:gd name="connsiteY25" fmla="*/ 82892 h 1505993"/>
                <a:gd name="connsiteX26" fmla="*/ 1055424 w 1541885"/>
                <a:gd name="connsiteY26" fmla="*/ 29552 h 1505993"/>
                <a:gd name="connsiteX27" fmla="*/ 784914 w 1541885"/>
                <a:gd name="connsiteY27" fmla="*/ 977 h 1505993"/>
                <a:gd name="connsiteX28" fmla="*/ 388674 w 1541885"/>
                <a:gd name="connsiteY28" fmla="*/ 63842 h 1505993"/>
                <a:gd name="connsiteX29" fmla="*/ 83874 w 1541885"/>
                <a:gd name="connsiteY29" fmla="*/ 372452 h 1505993"/>
                <a:gd name="connsiteX30" fmla="*/ 3864 w 1541885"/>
                <a:gd name="connsiteY30" fmla="*/ 660107 h 1505993"/>
                <a:gd name="connsiteX0" fmla="*/ 3864 w 1541885"/>
                <a:gd name="connsiteY0" fmla="*/ 660701 h 1506587"/>
                <a:gd name="connsiteX1" fmla="*/ 41964 w 1541885"/>
                <a:gd name="connsiteY1" fmla="*/ 828341 h 1506587"/>
                <a:gd name="connsiteX2" fmla="*/ 34344 w 1541885"/>
                <a:gd name="connsiteY2" fmla="*/ 868346 h 1506587"/>
                <a:gd name="connsiteX3" fmla="*/ 5769 w 1541885"/>
                <a:gd name="connsiteY3" fmla="*/ 885491 h 1506587"/>
                <a:gd name="connsiteX4" fmla="*/ 5769 w 1541885"/>
                <a:gd name="connsiteY4" fmla="*/ 988361 h 1506587"/>
                <a:gd name="connsiteX5" fmla="*/ 66729 w 1541885"/>
                <a:gd name="connsiteY5" fmla="*/ 1102661 h 1506587"/>
                <a:gd name="connsiteX6" fmla="*/ 110544 w 1541885"/>
                <a:gd name="connsiteY6" fmla="*/ 1140761 h 1506587"/>
                <a:gd name="connsiteX7" fmla="*/ 95304 w 1541885"/>
                <a:gd name="connsiteY7" fmla="*/ 1262681 h 1506587"/>
                <a:gd name="connsiteX8" fmla="*/ 127689 w 1541885"/>
                <a:gd name="connsiteY8" fmla="*/ 1354121 h 1506587"/>
                <a:gd name="connsiteX9" fmla="*/ 222939 w 1541885"/>
                <a:gd name="connsiteY9" fmla="*/ 1418891 h 1506587"/>
                <a:gd name="connsiteX10" fmla="*/ 405819 w 1541885"/>
                <a:gd name="connsiteY10" fmla="*/ 1476041 h 1506587"/>
                <a:gd name="connsiteX11" fmla="*/ 664899 w 1541885"/>
                <a:gd name="connsiteY11" fmla="*/ 1506521 h 1506587"/>
                <a:gd name="connsiteX12" fmla="*/ 899214 w 1541885"/>
                <a:gd name="connsiteY12" fmla="*/ 1468421 h 1506587"/>
                <a:gd name="connsiteX13" fmla="*/ 1122099 w 1541885"/>
                <a:gd name="connsiteY13" fmla="*/ 1384601 h 1506587"/>
                <a:gd name="connsiteX14" fmla="*/ 1272594 w 1541885"/>
                <a:gd name="connsiteY14" fmla="*/ 1251251 h 1506587"/>
                <a:gd name="connsiteX15" fmla="*/ 1308789 w 1541885"/>
                <a:gd name="connsiteY15" fmla="*/ 1276016 h 1506587"/>
                <a:gd name="connsiteX16" fmla="*/ 1407849 w 1541885"/>
                <a:gd name="connsiteY16" fmla="*/ 1258871 h 1506587"/>
                <a:gd name="connsiteX17" fmla="*/ 1476429 w 1541885"/>
                <a:gd name="connsiteY17" fmla="*/ 1184576 h 1506587"/>
                <a:gd name="connsiteX18" fmla="*/ 1535484 w 1541885"/>
                <a:gd name="connsiteY18" fmla="*/ 1087421 h 1506587"/>
                <a:gd name="connsiteX19" fmla="*/ 1529769 w 1541885"/>
                <a:gd name="connsiteY19" fmla="*/ 978836 h 1506587"/>
                <a:gd name="connsiteX20" fmla="*/ 1457379 w 1541885"/>
                <a:gd name="connsiteY20" fmla="*/ 904541 h 1506587"/>
                <a:gd name="connsiteX21" fmla="*/ 1392609 w 1541885"/>
                <a:gd name="connsiteY21" fmla="*/ 906446 h 1506587"/>
                <a:gd name="connsiteX22" fmla="*/ 1417374 w 1541885"/>
                <a:gd name="connsiteY22" fmla="*/ 841676 h 1506587"/>
                <a:gd name="connsiteX23" fmla="*/ 1474524 w 1541885"/>
                <a:gd name="connsiteY23" fmla="*/ 479726 h 1506587"/>
                <a:gd name="connsiteX24" fmla="*/ 1396419 w 1541885"/>
                <a:gd name="connsiteY24" fmla="*/ 216836 h 1506587"/>
                <a:gd name="connsiteX25" fmla="*/ 1230684 w 1541885"/>
                <a:gd name="connsiteY25" fmla="*/ 83486 h 1506587"/>
                <a:gd name="connsiteX26" fmla="*/ 1055424 w 1541885"/>
                <a:gd name="connsiteY26" fmla="*/ 24431 h 1506587"/>
                <a:gd name="connsiteX27" fmla="*/ 784914 w 1541885"/>
                <a:gd name="connsiteY27" fmla="*/ 1571 h 1506587"/>
                <a:gd name="connsiteX28" fmla="*/ 388674 w 1541885"/>
                <a:gd name="connsiteY28" fmla="*/ 64436 h 1506587"/>
                <a:gd name="connsiteX29" fmla="*/ 83874 w 1541885"/>
                <a:gd name="connsiteY29" fmla="*/ 373046 h 1506587"/>
                <a:gd name="connsiteX30" fmla="*/ 3864 w 1541885"/>
                <a:gd name="connsiteY30" fmla="*/ 660701 h 1506587"/>
                <a:gd name="connsiteX0" fmla="*/ 3864 w 1541885"/>
                <a:gd name="connsiteY0" fmla="*/ 661966 h 1507852"/>
                <a:gd name="connsiteX1" fmla="*/ 41964 w 1541885"/>
                <a:gd name="connsiteY1" fmla="*/ 829606 h 1507852"/>
                <a:gd name="connsiteX2" fmla="*/ 34344 w 1541885"/>
                <a:gd name="connsiteY2" fmla="*/ 869611 h 1507852"/>
                <a:gd name="connsiteX3" fmla="*/ 5769 w 1541885"/>
                <a:gd name="connsiteY3" fmla="*/ 886756 h 1507852"/>
                <a:gd name="connsiteX4" fmla="*/ 5769 w 1541885"/>
                <a:gd name="connsiteY4" fmla="*/ 989626 h 1507852"/>
                <a:gd name="connsiteX5" fmla="*/ 66729 w 1541885"/>
                <a:gd name="connsiteY5" fmla="*/ 1103926 h 1507852"/>
                <a:gd name="connsiteX6" fmla="*/ 110544 w 1541885"/>
                <a:gd name="connsiteY6" fmla="*/ 1142026 h 1507852"/>
                <a:gd name="connsiteX7" fmla="*/ 95304 w 1541885"/>
                <a:gd name="connsiteY7" fmla="*/ 1263946 h 1507852"/>
                <a:gd name="connsiteX8" fmla="*/ 127689 w 1541885"/>
                <a:gd name="connsiteY8" fmla="*/ 1355386 h 1507852"/>
                <a:gd name="connsiteX9" fmla="*/ 222939 w 1541885"/>
                <a:gd name="connsiteY9" fmla="*/ 1420156 h 1507852"/>
                <a:gd name="connsiteX10" fmla="*/ 405819 w 1541885"/>
                <a:gd name="connsiteY10" fmla="*/ 1477306 h 1507852"/>
                <a:gd name="connsiteX11" fmla="*/ 664899 w 1541885"/>
                <a:gd name="connsiteY11" fmla="*/ 1507786 h 1507852"/>
                <a:gd name="connsiteX12" fmla="*/ 899214 w 1541885"/>
                <a:gd name="connsiteY12" fmla="*/ 1469686 h 1507852"/>
                <a:gd name="connsiteX13" fmla="*/ 1122099 w 1541885"/>
                <a:gd name="connsiteY13" fmla="*/ 1385866 h 1507852"/>
                <a:gd name="connsiteX14" fmla="*/ 1272594 w 1541885"/>
                <a:gd name="connsiteY14" fmla="*/ 1252516 h 1507852"/>
                <a:gd name="connsiteX15" fmla="*/ 1308789 w 1541885"/>
                <a:gd name="connsiteY15" fmla="*/ 1277281 h 1507852"/>
                <a:gd name="connsiteX16" fmla="*/ 1407849 w 1541885"/>
                <a:gd name="connsiteY16" fmla="*/ 1260136 h 1507852"/>
                <a:gd name="connsiteX17" fmla="*/ 1476429 w 1541885"/>
                <a:gd name="connsiteY17" fmla="*/ 1185841 h 1507852"/>
                <a:gd name="connsiteX18" fmla="*/ 1535484 w 1541885"/>
                <a:gd name="connsiteY18" fmla="*/ 1088686 h 1507852"/>
                <a:gd name="connsiteX19" fmla="*/ 1529769 w 1541885"/>
                <a:gd name="connsiteY19" fmla="*/ 980101 h 1507852"/>
                <a:gd name="connsiteX20" fmla="*/ 1457379 w 1541885"/>
                <a:gd name="connsiteY20" fmla="*/ 905806 h 1507852"/>
                <a:gd name="connsiteX21" fmla="*/ 1392609 w 1541885"/>
                <a:gd name="connsiteY21" fmla="*/ 907711 h 1507852"/>
                <a:gd name="connsiteX22" fmla="*/ 1417374 w 1541885"/>
                <a:gd name="connsiteY22" fmla="*/ 842941 h 1507852"/>
                <a:gd name="connsiteX23" fmla="*/ 1474524 w 1541885"/>
                <a:gd name="connsiteY23" fmla="*/ 480991 h 1507852"/>
                <a:gd name="connsiteX24" fmla="*/ 1396419 w 1541885"/>
                <a:gd name="connsiteY24" fmla="*/ 218101 h 1507852"/>
                <a:gd name="connsiteX25" fmla="*/ 1230684 w 1541885"/>
                <a:gd name="connsiteY25" fmla="*/ 84751 h 1507852"/>
                <a:gd name="connsiteX26" fmla="*/ 1055424 w 1541885"/>
                <a:gd name="connsiteY26" fmla="*/ 25696 h 1507852"/>
                <a:gd name="connsiteX27" fmla="*/ 784914 w 1541885"/>
                <a:gd name="connsiteY27" fmla="*/ 2836 h 1507852"/>
                <a:gd name="connsiteX28" fmla="*/ 358194 w 1541885"/>
                <a:gd name="connsiteY28" fmla="*/ 86656 h 1507852"/>
                <a:gd name="connsiteX29" fmla="*/ 83874 w 1541885"/>
                <a:gd name="connsiteY29" fmla="*/ 374311 h 1507852"/>
                <a:gd name="connsiteX30" fmla="*/ 3864 w 1541885"/>
                <a:gd name="connsiteY30" fmla="*/ 661966 h 1507852"/>
                <a:gd name="connsiteX0" fmla="*/ 3864 w 1541885"/>
                <a:gd name="connsiteY0" fmla="*/ 661966 h 1507852"/>
                <a:gd name="connsiteX1" fmla="*/ 41964 w 1541885"/>
                <a:gd name="connsiteY1" fmla="*/ 829606 h 1507852"/>
                <a:gd name="connsiteX2" fmla="*/ 34344 w 1541885"/>
                <a:gd name="connsiteY2" fmla="*/ 869611 h 1507852"/>
                <a:gd name="connsiteX3" fmla="*/ 5769 w 1541885"/>
                <a:gd name="connsiteY3" fmla="*/ 886756 h 1507852"/>
                <a:gd name="connsiteX4" fmla="*/ 5769 w 1541885"/>
                <a:gd name="connsiteY4" fmla="*/ 989626 h 1507852"/>
                <a:gd name="connsiteX5" fmla="*/ 66729 w 1541885"/>
                <a:gd name="connsiteY5" fmla="*/ 1103926 h 1507852"/>
                <a:gd name="connsiteX6" fmla="*/ 110544 w 1541885"/>
                <a:gd name="connsiteY6" fmla="*/ 1142026 h 1507852"/>
                <a:gd name="connsiteX7" fmla="*/ 95304 w 1541885"/>
                <a:gd name="connsiteY7" fmla="*/ 1263946 h 1507852"/>
                <a:gd name="connsiteX8" fmla="*/ 127689 w 1541885"/>
                <a:gd name="connsiteY8" fmla="*/ 1355386 h 1507852"/>
                <a:gd name="connsiteX9" fmla="*/ 222939 w 1541885"/>
                <a:gd name="connsiteY9" fmla="*/ 1420156 h 1507852"/>
                <a:gd name="connsiteX10" fmla="*/ 405819 w 1541885"/>
                <a:gd name="connsiteY10" fmla="*/ 1477306 h 1507852"/>
                <a:gd name="connsiteX11" fmla="*/ 664899 w 1541885"/>
                <a:gd name="connsiteY11" fmla="*/ 1507786 h 1507852"/>
                <a:gd name="connsiteX12" fmla="*/ 899214 w 1541885"/>
                <a:gd name="connsiteY12" fmla="*/ 1469686 h 1507852"/>
                <a:gd name="connsiteX13" fmla="*/ 1122099 w 1541885"/>
                <a:gd name="connsiteY13" fmla="*/ 1385866 h 1507852"/>
                <a:gd name="connsiteX14" fmla="*/ 1272594 w 1541885"/>
                <a:gd name="connsiteY14" fmla="*/ 1252516 h 1507852"/>
                <a:gd name="connsiteX15" fmla="*/ 1308789 w 1541885"/>
                <a:gd name="connsiteY15" fmla="*/ 1277281 h 1507852"/>
                <a:gd name="connsiteX16" fmla="*/ 1407849 w 1541885"/>
                <a:gd name="connsiteY16" fmla="*/ 1260136 h 1507852"/>
                <a:gd name="connsiteX17" fmla="*/ 1476429 w 1541885"/>
                <a:gd name="connsiteY17" fmla="*/ 1185841 h 1507852"/>
                <a:gd name="connsiteX18" fmla="*/ 1535484 w 1541885"/>
                <a:gd name="connsiteY18" fmla="*/ 1088686 h 1507852"/>
                <a:gd name="connsiteX19" fmla="*/ 1529769 w 1541885"/>
                <a:gd name="connsiteY19" fmla="*/ 980101 h 1507852"/>
                <a:gd name="connsiteX20" fmla="*/ 1457379 w 1541885"/>
                <a:gd name="connsiteY20" fmla="*/ 905806 h 1507852"/>
                <a:gd name="connsiteX21" fmla="*/ 1392609 w 1541885"/>
                <a:gd name="connsiteY21" fmla="*/ 907711 h 1507852"/>
                <a:gd name="connsiteX22" fmla="*/ 1417374 w 1541885"/>
                <a:gd name="connsiteY22" fmla="*/ 842941 h 1507852"/>
                <a:gd name="connsiteX23" fmla="*/ 1474524 w 1541885"/>
                <a:gd name="connsiteY23" fmla="*/ 480991 h 1507852"/>
                <a:gd name="connsiteX24" fmla="*/ 1396419 w 1541885"/>
                <a:gd name="connsiteY24" fmla="*/ 218101 h 1507852"/>
                <a:gd name="connsiteX25" fmla="*/ 1230684 w 1541885"/>
                <a:gd name="connsiteY25" fmla="*/ 84751 h 1507852"/>
                <a:gd name="connsiteX26" fmla="*/ 1055424 w 1541885"/>
                <a:gd name="connsiteY26" fmla="*/ 25696 h 1507852"/>
                <a:gd name="connsiteX27" fmla="*/ 714429 w 1541885"/>
                <a:gd name="connsiteY27" fmla="*/ 2836 h 1507852"/>
                <a:gd name="connsiteX28" fmla="*/ 358194 w 1541885"/>
                <a:gd name="connsiteY28" fmla="*/ 86656 h 1507852"/>
                <a:gd name="connsiteX29" fmla="*/ 83874 w 1541885"/>
                <a:gd name="connsiteY29" fmla="*/ 374311 h 1507852"/>
                <a:gd name="connsiteX30" fmla="*/ 3864 w 1541885"/>
                <a:gd name="connsiteY30" fmla="*/ 661966 h 1507852"/>
                <a:gd name="connsiteX0" fmla="*/ 3864 w 1541885"/>
                <a:gd name="connsiteY0" fmla="*/ 663510 h 1509396"/>
                <a:gd name="connsiteX1" fmla="*/ 41964 w 1541885"/>
                <a:gd name="connsiteY1" fmla="*/ 831150 h 1509396"/>
                <a:gd name="connsiteX2" fmla="*/ 34344 w 1541885"/>
                <a:gd name="connsiteY2" fmla="*/ 871155 h 1509396"/>
                <a:gd name="connsiteX3" fmla="*/ 5769 w 1541885"/>
                <a:gd name="connsiteY3" fmla="*/ 888300 h 1509396"/>
                <a:gd name="connsiteX4" fmla="*/ 5769 w 1541885"/>
                <a:gd name="connsiteY4" fmla="*/ 991170 h 1509396"/>
                <a:gd name="connsiteX5" fmla="*/ 66729 w 1541885"/>
                <a:gd name="connsiteY5" fmla="*/ 1105470 h 1509396"/>
                <a:gd name="connsiteX6" fmla="*/ 110544 w 1541885"/>
                <a:gd name="connsiteY6" fmla="*/ 1143570 h 1509396"/>
                <a:gd name="connsiteX7" fmla="*/ 95304 w 1541885"/>
                <a:gd name="connsiteY7" fmla="*/ 1265490 h 1509396"/>
                <a:gd name="connsiteX8" fmla="*/ 127689 w 1541885"/>
                <a:gd name="connsiteY8" fmla="*/ 1356930 h 1509396"/>
                <a:gd name="connsiteX9" fmla="*/ 222939 w 1541885"/>
                <a:gd name="connsiteY9" fmla="*/ 1421700 h 1509396"/>
                <a:gd name="connsiteX10" fmla="*/ 405819 w 1541885"/>
                <a:gd name="connsiteY10" fmla="*/ 1478850 h 1509396"/>
                <a:gd name="connsiteX11" fmla="*/ 664899 w 1541885"/>
                <a:gd name="connsiteY11" fmla="*/ 1509330 h 1509396"/>
                <a:gd name="connsiteX12" fmla="*/ 899214 w 1541885"/>
                <a:gd name="connsiteY12" fmla="*/ 1471230 h 1509396"/>
                <a:gd name="connsiteX13" fmla="*/ 1122099 w 1541885"/>
                <a:gd name="connsiteY13" fmla="*/ 1387410 h 1509396"/>
                <a:gd name="connsiteX14" fmla="*/ 1272594 w 1541885"/>
                <a:gd name="connsiteY14" fmla="*/ 1254060 h 1509396"/>
                <a:gd name="connsiteX15" fmla="*/ 1308789 w 1541885"/>
                <a:gd name="connsiteY15" fmla="*/ 1278825 h 1509396"/>
                <a:gd name="connsiteX16" fmla="*/ 1407849 w 1541885"/>
                <a:gd name="connsiteY16" fmla="*/ 1261680 h 1509396"/>
                <a:gd name="connsiteX17" fmla="*/ 1476429 w 1541885"/>
                <a:gd name="connsiteY17" fmla="*/ 1187385 h 1509396"/>
                <a:gd name="connsiteX18" fmla="*/ 1535484 w 1541885"/>
                <a:gd name="connsiteY18" fmla="*/ 1090230 h 1509396"/>
                <a:gd name="connsiteX19" fmla="*/ 1529769 w 1541885"/>
                <a:gd name="connsiteY19" fmla="*/ 981645 h 1509396"/>
                <a:gd name="connsiteX20" fmla="*/ 1457379 w 1541885"/>
                <a:gd name="connsiteY20" fmla="*/ 907350 h 1509396"/>
                <a:gd name="connsiteX21" fmla="*/ 1392609 w 1541885"/>
                <a:gd name="connsiteY21" fmla="*/ 909255 h 1509396"/>
                <a:gd name="connsiteX22" fmla="*/ 1417374 w 1541885"/>
                <a:gd name="connsiteY22" fmla="*/ 844485 h 1509396"/>
                <a:gd name="connsiteX23" fmla="*/ 1474524 w 1541885"/>
                <a:gd name="connsiteY23" fmla="*/ 482535 h 1509396"/>
                <a:gd name="connsiteX24" fmla="*/ 1396419 w 1541885"/>
                <a:gd name="connsiteY24" fmla="*/ 219645 h 1509396"/>
                <a:gd name="connsiteX25" fmla="*/ 1230684 w 1541885"/>
                <a:gd name="connsiteY25" fmla="*/ 86295 h 1509396"/>
                <a:gd name="connsiteX26" fmla="*/ 1034469 w 1541885"/>
                <a:gd name="connsiteY26" fmla="*/ 19620 h 1509396"/>
                <a:gd name="connsiteX27" fmla="*/ 714429 w 1541885"/>
                <a:gd name="connsiteY27" fmla="*/ 4380 h 1509396"/>
                <a:gd name="connsiteX28" fmla="*/ 358194 w 1541885"/>
                <a:gd name="connsiteY28" fmla="*/ 88200 h 1509396"/>
                <a:gd name="connsiteX29" fmla="*/ 83874 w 1541885"/>
                <a:gd name="connsiteY29" fmla="*/ 375855 h 1509396"/>
                <a:gd name="connsiteX30" fmla="*/ 3864 w 1541885"/>
                <a:gd name="connsiteY30" fmla="*/ 663510 h 1509396"/>
                <a:gd name="connsiteX0" fmla="*/ 3864 w 1541885"/>
                <a:gd name="connsiteY0" fmla="*/ 663510 h 1509396"/>
                <a:gd name="connsiteX1" fmla="*/ 41964 w 1541885"/>
                <a:gd name="connsiteY1" fmla="*/ 831150 h 1509396"/>
                <a:gd name="connsiteX2" fmla="*/ 34344 w 1541885"/>
                <a:gd name="connsiteY2" fmla="*/ 871155 h 1509396"/>
                <a:gd name="connsiteX3" fmla="*/ 5769 w 1541885"/>
                <a:gd name="connsiteY3" fmla="*/ 888300 h 1509396"/>
                <a:gd name="connsiteX4" fmla="*/ 5769 w 1541885"/>
                <a:gd name="connsiteY4" fmla="*/ 991170 h 1509396"/>
                <a:gd name="connsiteX5" fmla="*/ 66729 w 1541885"/>
                <a:gd name="connsiteY5" fmla="*/ 1105470 h 1509396"/>
                <a:gd name="connsiteX6" fmla="*/ 110544 w 1541885"/>
                <a:gd name="connsiteY6" fmla="*/ 1143570 h 1509396"/>
                <a:gd name="connsiteX7" fmla="*/ 95304 w 1541885"/>
                <a:gd name="connsiteY7" fmla="*/ 1265490 h 1509396"/>
                <a:gd name="connsiteX8" fmla="*/ 127689 w 1541885"/>
                <a:gd name="connsiteY8" fmla="*/ 1356930 h 1509396"/>
                <a:gd name="connsiteX9" fmla="*/ 222939 w 1541885"/>
                <a:gd name="connsiteY9" fmla="*/ 1421700 h 1509396"/>
                <a:gd name="connsiteX10" fmla="*/ 405819 w 1541885"/>
                <a:gd name="connsiteY10" fmla="*/ 1478850 h 1509396"/>
                <a:gd name="connsiteX11" fmla="*/ 664899 w 1541885"/>
                <a:gd name="connsiteY11" fmla="*/ 1509330 h 1509396"/>
                <a:gd name="connsiteX12" fmla="*/ 899214 w 1541885"/>
                <a:gd name="connsiteY12" fmla="*/ 1471230 h 1509396"/>
                <a:gd name="connsiteX13" fmla="*/ 1122099 w 1541885"/>
                <a:gd name="connsiteY13" fmla="*/ 1387410 h 1509396"/>
                <a:gd name="connsiteX14" fmla="*/ 1272594 w 1541885"/>
                <a:gd name="connsiteY14" fmla="*/ 1254060 h 1509396"/>
                <a:gd name="connsiteX15" fmla="*/ 1308789 w 1541885"/>
                <a:gd name="connsiteY15" fmla="*/ 1278825 h 1509396"/>
                <a:gd name="connsiteX16" fmla="*/ 1407849 w 1541885"/>
                <a:gd name="connsiteY16" fmla="*/ 1261680 h 1509396"/>
                <a:gd name="connsiteX17" fmla="*/ 1476429 w 1541885"/>
                <a:gd name="connsiteY17" fmla="*/ 1187385 h 1509396"/>
                <a:gd name="connsiteX18" fmla="*/ 1535484 w 1541885"/>
                <a:gd name="connsiteY18" fmla="*/ 1090230 h 1509396"/>
                <a:gd name="connsiteX19" fmla="*/ 1529769 w 1541885"/>
                <a:gd name="connsiteY19" fmla="*/ 981645 h 1509396"/>
                <a:gd name="connsiteX20" fmla="*/ 1457379 w 1541885"/>
                <a:gd name="connsiteY20" fmla="*/ 907350 h 1509396"/>
                <a:gd name="connsiteX21" fmla="*/ 1407849 w 1541885"/>
                <a:gd name="connsiteY21" fmla="*/ 909255 h 1509396"/>
                <a:gd name="connsiteX22" fmla="*/ 1417374 w 1541885"/>
                <a:gd name="connsiteY22" fmla="*/ 844485 h 1509396"/>
                <a:gd name="connsiteX23" fmla="*/ 1474524 w 1541885"/>
                <a:gd name="connsiteY23" fmla="*/ 482535 h 1509396"/>
                <a:gd name="connsiteX24" fmla="*/ 1396419 w 1541885"/>
                <a:gd name="connsiteY24" fmla="*/ 219645 h 1509396"/>
                <a:gd name="connsiteX25" fmla="*/ 1230684 w 1541885"/>
                <a:gd name="connsiteY25" fmla="*/ 86295 h 1509396"/>
                <a:gd name="connsiteX26" fmla="*/ 1034469 w 1541885"/>
                <a:gd name="connsiteY26" fmla="*/ 19620 h 1509396"/>
                <a:gd name="connsiteX27" fmla="*/ 714429 w 1541885"/>
                <a:gd name="connsiteY27" fmla="*/ 4380 h 1509396"/>
                <a:gd name="connsiteX28" fmla="*/ 358194 w 1541885"/>
                <a:gd name="connsiteY28" fmla="*/ 88200 h 1509396"/>
                <a:gd name="connsiteX29" fmla="*/ 83874 w 1541885"/>
                <a:gd name="connsiteY29" fmla="*/ 375855 h 1509396"/>
                <a:gd name="connsiteX30" fmla="*/ 3864 w 1541885"/>
                <a:gd name="connsiteY30" fmla="*/ 663510 h 1509396"/>
                <a:gd name="connsiteX0" fmla="*/ 3864 w 1541974"/>
                <a:gd name="connsiteY0" fmla="*/ 663510 h 1509396"/>
                <a:gd name="connsiteX1" fmla="*/ 41964 w 1541974"/>
                <a:gd name="connsiteY1" fmla="*/ 831150 h 1509396"/>
                <a:gd name="connsiteX2" fmla="*/ 34344 w 1541974"/>
                <a:gd name="connsiteY2" fmla="*/ 871155 h 1509396"/>
                <a:gd name="connsiteX3" fmla="*/ 5769 w 1541974"/>
                <a:gd name="connsiteY3" fmla="*/ 888300 h 1509396"/>
                <a:gd name="connsiteX4" fmla="*/ 5769 w 1541974"/>
                <a:gd name="connsiteY4" fmla="*/ 991170 h 1509396"/>
                <a:gd name="connsiteX5" fmla="*/ 66729 w 1541974"/>
                <a:gd name="connsiteY5" fmla="*/ 1105470 h 1509396"/>
                <a:gd name="connsiteX6" fmla="*/ 110544 w 1541974"/>
                <a:gd name="connsiteY6" fmla="*/ 1143570 h 1509396"/>
                <a:gd name="connsiteX7" fmla="*/ 95304 w 1541974"/>
                <a:gd name="connsiteY7" fmla="*/ 1265490 h 1509396"/>
                <a:gd name="connsiteX8" fmla="*/ 127689 w 1541974"/>
                <a:gd name="connsiteY8" fmla="*/ 1356930 h 1509396"/>
                <a:gd name="connsiteX9" fmla="*/ 222939 w 1541974"/>
                <a:gd name="connsiteY9" fmla="*/ 1421700 h 1509396"/>
                <a:gd name="connsiteX10" fmla="*/ 405819 w 1541974"/>
                <a:gd name="connsiteY10" fmla="*/ 1478850 h 1509396"/>
                <a:gd name="connsiteX11" fmla="*/ 664899 w 1541974"/>
                <a:gd name="connsiteY11" fmla="*/ 1509330 h 1509396"/>
                <a:gd name="connsiteX12" fmla="*/ 899214 w 1541974"/>
                <a:gd name="connsiteY12" fmla="*/ 1471230 h 1509396"/>
                <a:gd name="connsiteX13" fmla="*/ 1122099 w 1541974"/>
                <a:gd name="connsiteY13" fmla="*/ 1387410 h 1509396"/>
                <a:gd name="connsiteX14" fmla="*/ 1272594 w 1541974"/>
                <a:gd name="connsiteY14" fmla="*/ 1254060 h 1509396"/>
                <a:gd name="connsiteX15" fmla="*/ 1308789 w 1541974"/>
                <a:gd name="connsiteY15" fmla="*/ 1278825 h 1509396"/>
                <a:gd name="connsiteX16" fmla="*/ 1407849 w 1541974"/>
                <a:gd name="connsiteY16" fmla="*/ 1261680 h 1509396"/>
                <a:gd name="connsiteX17" fmla="*/ 1476429 w 1541974"/>
                <a:gd name="connsiteY17" fmla="*/ 1187385 h 1509396"/>
                <a:gd name="connsiteX18" fmla="*/ 1535484 w 1541974"/>
                <a:gd name="connsiteY18" fmla="*/ 1090230 h 1509396"/>
                <a:gd name="connsiteX19" fmla="*/ 1531674 w 1541974"/>
                <a:gd name="connsiteY19" fmla="*/ 958785 h 1509396"/>
                <a:gd name="connsiteX20" fmla="*/ 1457379 w 1541974"/>
                <a:gd name="connsiteY20" fmla="*/ 907350 h 1509396"/>
                <a:gd name="connsiteX21" fmla="*/ 1407849 w 1541974"/>
                <a:gd name="connsiteY21" fmla="*/ 909255 h 1509396"/>
                <a:gd name="connsiteX22" fmla="*/ 1417374 w 1541974"/>
                <a:gd name="connsiteY22" fmla="*/ 844485 h 1509396"/>
                <a:gd name="connsiteX23" fmla="*/ 1474524 w 1541974"/>
                <a:gd name="connsiteY23" fmla="*/ 482535 h 1509396"/>
                <a:gd name="connsiteX24" fmla="*/ 1396419 w 1541974"/>
                <a:gd name="connsiteY24" fmla="*/ 219645 h 1509396"/>
                <a:gd name="connsiteX25" fmla="*/ 1230684 w 1541974"/>
                <a:gd name="connsiteY25" fmla="*/ 86295 h 1509396"/>
                <a:gd name="connsiteX26" fmla="*/ 1034469 w 1541974"/>
                <a:gd name="connsiteY26" fmla="*/ 19620 h 1509396"/>
                <a:gd name="connsiteX27" fmla="*/ 714429 w 1541974"/>
                <a:gd name="connsiteY27" fmla="*/ 4380 h 1509396"/>
                <a:gd name="connsiteX28" fmla="*/ 358194 w 1541974"/>
                <a:gd name="connsiteY28" fmla="*/ 88200 h 1509396"/>
                <a:gd name="connsiteX29" fmla="*/ 83874 w 1541974"/>
                <a:gd name="connsiteY29" fmla="*/ 375855 h 1509396"/>
                <a:gd name="connsiteX30" fmla="*/ 3864 w 1541974"/>
                <a:gd name="connsiteY30" fmla="*/ 663510 h 1509396"/>
                <a:gd name="connsiteX0" fmla="*/ 3864 w 1541092"/>
                <a:gd name="connsiteY0" fmla="*/ 663510 h 1509396"/>
                <a:gd name="connsiteX1" fmla="*/ 41964 w 1541092"/>
                <a:gd name="connsiteY1" fmla="*/ 831150 h 1509396"/>
                <a:gd name="connsiteX2" fmla="*/ 34344 w 1541092"/>
                <a:gd name="connsiteY2" fmla="*/ 871155 h 1509396"/>
                <a:gd name="connsiteX3" fmla="*/ 5769 w 1541092"/>
                <a:gd name="connsiteY3" fmla="*/ 888300 h 1509396"/>
                <a:gd name="connsiteX4" fmla="*/ 5769 w 1541092"/>
                <a:gd name="connsiteY4" fmla="*/ 991170 h 1509396"/>
                <a:gd name="connsiteX5" fmla="*/ 66729 w 1541092"/>
                <a:gd name="connsiteY5" fmla="*/ 1105470 h 1509396"/>
                <a:gd name="connsiteX6" fmla="*/ 110544 w 1541092"/>
                <a:gd name="connsiteY6" fmla="*/ 1143570 h 1509396"/>
                <a:gd name="connsiteX7" fmla="*/ 95304 w 1541092"/>
                <a:gd name="connsiteY7" fmla="*/ 1265490 h 1509396"/>
                <a:gd name="connsiteX8" fmla="*/ 127689 w 1541092"/>
                <a:gd name="connsiteY8" fmla="*/ 1356930 h 1509396"/>
                <a:gd name="connsiteX9" fmla="*/ 222939 w 1541092"/>
                <a:gd name="connsiteY9" fmla="*/ 1421700 h 1509396"/>
                <a:gd name="connsiteX10" fmla="*/ 405819 w 1541092"/>
                <a:gd name="connsiteY10" fmla="*/ 1478850 h 1509396"/>
                <a:gd name="connsiteX11" fmla="*/ 664899 w 1541092"/>
                <a:gd name="connsiteY11" fmla="*/ 1509330 h 1509396"/>
                <a:gd name="connsiteX12" fmla="*/ 899214 w 1541092"/>
                <a:gd name="connsiteY12" fmla="*/ 1471230 h 1509396"/>
                <a:gd name="connsiteX13" fmla="*/ 1122099 w 1541092"/>
                <a:gd name="connsiteY13" fmla="*/ 1387410 h 1509396"/>
                <a:gd name="connsiteX14" fmla="*/ 1272594 w 1541092"/>
                <a:gd name="connsiteY14" fmla="*/ 1254060 h 1509396"/>
                <a:gd name="connsiteX15" fmla="*/ 1308789 w 1541092"/>
                <a:gd name="connsiteY15" fmla="*/ 1278825 h 1509396"/>
                <a:gd name="connsiteX16" fmla="*/ 1407849 w 1541092"/>
                <a:gd name="connsiteY16" fmla="*/ 1261680 h 1509396"/>
                <a:gd name="connsiteX17" fmla="*/ 1489764 w 1541092"/>
                <a:gd name="connsiteY17" fmla="*/ 1189290 h 1509396"/>
                <a:gd name="connsiteX18" fmla="*/ 1535484 w 1541092"/>
                <a:gd name="connsiteY18" fmla="*/ 1090230 h 1509396"/>
                <a:gd name="connsiteX19" fmla="*/ 1531674 w 1541092"/>
                <a:gd name="connsiteY19" fmla="*/ 958785 h 1509396"/>
                <a:gd name="connsiteX20" fmla="*/ 1457379 w 1541092"/>
                <a:gd name="connsiteY20" fmla="*/ 907350 h 1509396"/>
                <a:gd name="connsiteX21" fmla="*/ 1407849 w 1541092"/>
                <a:gd name="connsiteY21" fmla="*/ 909255 h 1509396"/>
                <a:gd name="connsiteX22" fmla="*/ 1417374 w 1541092"/>
                <a:gd name="connsiteY22" fmla="*/ 844485 h 1509396"/>
                <a:gd name="connsiteX23" fmla="*/ 1474524 w 1541092"/>
                <a:gd name="connsiteY23" fmla="*/ 482535 h 1509396"/>
                <a:gd name="connsiteX24" fmla="*/ 1396419 w 1541092"/>
                <a:gd name="connsiteY24" fmla="*/ 219645 h 1509396"/>
                <a:gd name="connsiteX25" fmla="*/ 1230684 w 1541092"/>
                <a:gd name="connsiteY25" fmla="*/ 86295 h 1509396"/>
                <a:gd name="connsiteX26" fmla="*/ 1034469 w 1541092"/>
                <a:gd name="connsiteY26" fmla="*/ 19620 h 1509396"/>
                <a:gd name="connsiteX27" fmla="*/ 714429 w 1541092"/>
                <a:gd name="connsiteY27" fmla="*/ 4380 h 1509396"/>
                <a:gd name="connsiteX28" fmla="*/ 358194 w 1541092"/>
                <a:gd name="connsiteY28" fmla="*/ 88200 h 1509396"/>
                <a:gd name="connsiteX29" fmla="*/ 83874 w 1541092"/>
                <a:gd name="connsiteY29" fmla="*/ 375855 h 1509396"/>
                <a:gd name="connsiteX30" fmla="*/ 3864 w 1541092"/>
                <a:gd name="connsiteY30" fmla="*/ 663510 h 1509396"/>
                <a:gd name="connsiteX0" fmla="*/ 3864 w 1541092"/>
                <a:gd name="connsiteY0" fmla="*/ 663510 h 1509396"/>
                <a:gd name="connsiteX1" fmla="*/ 41964 w 1541092"/>
                <a:gd name="connsiteY1" fmla="*/ 831150 h 1509396"/>
                <a:gd name="connsiteX2" fmla="*/ 34344 w 1541092"/>
                <a:gd name="connsiteY2" fmla="*/ 871155 h 1509396"/>
                <a:gd name="connsiteX3" fmla="*/ 5769 w 1541092"/>
                <a:gd name="connsiteY3" fmla="*/ 888300 h 1509396"/>
                <a:gd name="connsiteX4" fmla="*/ 5769 w 1541092"/>
                <a:gd name="connsiteY4" fmla="*/ 991170 h 1509396"/>
                <a:gd name="connsiteX5" fmla="*/ 66729 w 1541092"/>
                <a:gd name="connsiteY5" fmla="*/ 1105470 h 1509396"/>
                <a:gd name="connsiteX6" fmla="*/ 110544 w 1541092"/>
                <a:gd name="connsiteY6" fmla="*/ 1143570 h 1509396"/>
                <a:gd name="connsiteX7" fmla="*/ 95304 w 1541092"/>
                <a:gd name="connsiteY7" fmla="*/ 1265490 h 1509396"/>
                <a:gd name="connsiteX8" fmla="*/ 127689 w 1541092"/>
                <a:gd name="connsiteY8" fmla="*/ 1356930 h 1509396"/>
                <a:gd name="connsiteX9" fmla="*/ 222939 w 1541092"/>
                <a:gd name="connsiteY9" fmla="*/ 1421700 h 1509396"/>
                <a:gd name="connsiteX10" fmla="*/ 405819 w 1541092"/>
                <a:gd name="connsiteY10" fmla="*/ 1478850 h 1509396"/>
                <a:gd name="connsiteX11" fmla="*/ 664899 w 1541092"/>
                <a:gd name="connsiteY11" fmla="*/ 1509330 h 1509396"/>
                <a:gd name="connsiteX12" fmla="*/ 899214 w 1541092"/>
                <a:gd name="connsiteY12" fmla="*/ 1471230 h 1509396"/>
                <a:gd name="connsiteX13" fmla="*/ 1122099 w 1541092"/>
                <a:gd name="connsiteY13" fmla="*/ 1387410 h 1509396"/>
                <a:gd name="connsiteX14" fmla="*/ 1276404 w 1541092"/>
                <a:gd name="connsiteY14" fmla="*/ 1263585 h 1509396"/>
                <a:gd name="connsiteX15" fmla="*/ 1308789 w 1541092"/>
                <a:gd name="connsiteY15" fmla="*/ 1278825 h 1509396"/>
                <a:gd name="connsiteX16" fmla="*/ 1407849 w 1541092"/>
                <a:gd name="connsiteY16" fmla="*/ 1261680 h 1509396"/>
                <a:gd name="connsiteX17" fmla="*/ 1489764 w 1541092"/>
                <a:gd name="connsiteY17" fmla="*/ 1189290 h 1509396"/>
                <a:gd name="connsiteX18" fmla="*/ 1535484 w 1541092"/>
                <a:gd name="connsiteY18" fmla="*/ 1090230 h 1509396"/>
                <a:gd name="connsiteX19" fmla="*/ 1531674 w 1541092"/>
                <a:gd name="connsiteY19" fmla="*/ 958785 h 1509396"/>
                <a:gd name="connsiteX20" fmla="*/ 1457379 w 1541092"/>
                <a:gd name="connsiteY20" fmla="*/ 907350 h 1509396"/>
                <a:gd name="connsiteX21" fmla="*/ 1407849 w 1541092"/>
                <a:gd name="connsiteY21" fmla="*/ 909255 h 1509396"/>
                <a:gd name="connsiteX22" fmla="*/ 1417374 w 1541092"/>
                <a:gd name="connsiteY22" fmla="*/ 844485 h 1509396"/>
                <a:gd name="connsiteX23" fmla="*/ 1474524 w 1541092"/>
                <a:gd name="connsiteY23" fmla="*/ 482535 h 1509396"/>
                <a:gd name="connsiteX24" fmla="*/ 1396419 w 1541092"/>
                <a:gd name="connsiteY24" fmla="*/ 219645 h 1509396"/>
                <a:gd name="connsiteX25" fmla="*/ 1230684 w 1541092"/>
                <a:gd name="connsiteY25" fmla="*/ 86295 h 1509396"/>
                <a:gd name="connsiteX26" fmla="*/ 1034469 w 1541092"/>
                <a:gd name="connsiteY26" fmla="*/ 19620 h 1509396"/>
                <a:gd name="connsiteX27" fmla="*/ 714429 w 1541092"/>
                <a:gd name="connsiteY27" fmla="*/ 4380 h 1509396"/>
                <a:gd name="connsiteX28" fmla="*/ 358194 w 1541092"/>
                <a:gd name="connsiteY28" fmla="*/ 88200 h 1509396"/>
                <a:gd name="connsiteX29" fmla="*/ 83874 w 1541092"/>
                <a:gd name="connsiteY29" fmla="*/ 375855 h 1509396"/>
                <a:gd name="connsiteX30" fmla="*/ 3864 w 1541092"/>
                <a:gd name="connsiteY30" fmla="*/ 663510 h 1509396"/>
                <a:gd name="connsiteX0" fmla="*/ 7062 w 1544290"/>
                <a:gd name="connsiteY0" fmla="*/ 663510 h 1509396"/>
                <a:gd name="connsiteX1" fmla="*/ 45162 w 1544290"/>
                <a:gd name="connsiteY1" fmla="*/ 831150 h 1509396"/>
                <a:gd name="connsiteX2" fmla="*/ 37542 w 1544290"/>
                <a:gd name="connsiteY2" fmla="*/ 871155 h 1509396"/>
                <a:gd name="connsiteX3" fmla="*/ 3252 w 1544290"/>
                <a:gd name="connsiteY3" fmla="*/ 901635 h 1509396"/>
                <a:gd name="connsiteX4" fmla="*/ 8967 w 1544290"/>
                <a:gd name="connsiteY4" fmla="*/ 991170 h 1509396"/>
                <a:gd name="connsiteX5" fmla="*/ 69927 w 1544290"/>
                <a:gd name="connsiteY5" fmla="*/ 1105470 h 1509396"/>
                <a:gd name="connsiteX6" fmla="*/ 113742 w 1544290"/>
                <a:gd name="connsiteY6" fmla="*/ 1143570 h 1509396"/>
                <a:gd name="connsiteX7" fmla="*/ 98502 w 1544290"/>
                <a:gd name="connsiteY7" fmla="*/ 1265490 h 1509396"/>
                <a:gd name="connsiteX8" fmla="*/ 130887 w 1544290"/>
                <a:gd name="connsiteY8" fmla="*/ 1356930 h 1509396"/>
                <a:gd name="connsiteX9" fmla="*/ 226137 w 1544290"/>
                <a:gd name="connsiteY9" fmla="*/ 1421700 h 1509396"/>
                <a:gd name="connsiteX10" fmla="*/ 409017 w 1544290"/>
                <a:gd name="connsiteY10" fmla="*/ 1478850 h 1509396"/>
                <a:gd name="connsiteX11" fmla="*/ 668097 w 1544290"/>
                <a:gd name="connsiteY11" fmla="*/ 1509330 h 1509396"/>
                <a:gd name="connsiteX12" fmla="*/ 902412 w 1544290"/>
                <a:gd name="connsiteY12" fmla="*/ 1471230 h 1509396"/>
                <a:gd name="connsiteX13" fmla="*/ 1125297 w 1544290"/>
                <a:gd name="connsiteY13" fmla="*/ 1387410 h 1509396"/>
                <a:gd name="connsiteX14" fmla="*/ 1279602 w 1544290"/>
                <a:gd name="connsiteY14" fmla="*/ 1263585 h 1509396"/>
                <a:gd name="connsiteX15" fmla="*/ 1311987 w 1544290"/>
                <a:gd name="connsiteY15" fmla="*/ 1278825 h 1509396"/>
                <a:gd name="connsiteX16" fmla="*/ 1411047 w 1544290"/>
                <a:gd name="connsiteY16" fmla="*/ 1261680 h 1509396"/>
                <a:gd name="connsiteX17" fmla="*/ 1492962 w 1544290"/>
                <a:gd name="connsiteY17" fmla="*/ 1189290 h 1509396"/>
                <a:gd name="connsiteX18" fmla="*/ 1538682 w 1544290"/>
                <a:gd name="connsiteY18" fmla="*/ 1090230 h 1509396"/>
                <a:gd name="connsiteX19" fmla="*/ 1534872 w 1544290"/>
                <a:gd name="connsiteY19" fmla="*/ 958785 h 1509396"/>
                <a:gd name="connsiteX20" fmla="*/ 1460577 w 1544290"/>
                <a:gd name="connsiteY20" fmla="*/ 907350 h 1509396"/>
                <a:gd name="connsiteX21" fmla="*/ 1411047 w 1544290"/>
                <a:gd name="connsiteY21" fmla="*/ 909255 h 1509396"/>
                <a:gd name="connsiteX22" fmla="*/ 1420572 w 1544290"/>
                <a:gd name="connsiteY22" fmla="*/ 844485 h 1509396"/>
                <a:gd name="connsiteX23" fmla="*/ 1477722 w 1544290"/>
                <a:gd name="connsiteY23" fmla="*/ 482535 h 1509396"/>
                <a:gd name="connsiteX24" fmla="*/ 1399617 w 1544290"/>
                <a:gd name="connsiteY24" fmla="*/ 219645 h 1509396"/>
                <a:gd name="connsiteX25" fmla="*/ 1233882 w 1544290"/>
                <a:gd name="connsiteY25" fmla="*/ 86295 h 1509396"/>
                <a:gd name="connsiteX26" fmla="*/ 1037667 w 1544290"/>
                <a:gd name="connsiteY26" fmla="*/ 19620 h 1509396"/>
                <a:gd name="connsiteX27" fmla="*/ 717627 w 1544290"/>
                <a:gd name="connsiteY27" fmla="*/ 4380 h 1509396"/>
                <a:gd name="connsiteX28" fmla="*/ 361392 w 1544290"/>
                <a:gd name="connsiteY28" fmla="*/ 88200 h 1509396"/>
                <a:gd name="connsiteX29" fmla="*/ 87072 w 1544290"/>
                <a:gd name="connsiteY29" fmla="*/ 375855 h 1509396"/>
                <a:gd name="connsiteX30" fmla="*/ 7062 w 1544290"/>
                <a:gd name="connsiteY30" fmla="*/ 663510 h 1509396"/>
                <a:gd name="connsiteX0" fmla="*/ 7062 w 1544290"/>
                <a:gd name="connsiteY0" fmla="*/ 663510 h 1509396"/>
                <a:gd name="connsiteX1" fmla="*/ 45162 w 1544290"/>
                <a:gd name="connsiteY1" fmla="*/ 831150 h 1509396"/>
                <a:gd name="connsiteX2" fmla="*/ 37542 w 1544290"/>
                <a:gd name="connsiteY2" fmla="*/ 871155 h 1509396"/>
                <a:gd name="connsiteX3" fmla="*/ 3252 w 1544290"/>
                <a:gd name="connsiteY3" fmla="*/ 901635 h 1509396"/>
                <a:gd name="connsiteX4" fmla="*/ 8967 w 1544290"/>
                <a:gd name="connsiteY4" fmla="*/ 991170 h 1509396"/>
                <a:gd name="connsiteX5" fmla="*/ 69927 w 1544290"/>
                <a:gd name="connsiteY5" fmla="*/ 1105470 h 1509396"/>
                <a:gd name="connsiteX6" fmla="*/ 113742 w 1544290"/>
                <a:gd name="connsiteY6" fmla="*/ 1143570 h 1509396"/>
                <a:gd name="connsiteX7" fmla="*/ 98502 w 1544290"/>
                <a:gd name="connsiteY7" fmla="*/ 1265490 h 1509396"/>
                <a:gd name="connsiteX8" fmla="*/ 130887 w 1544290"/>
                <a:gd name="connsiteY8" fmla="*/ 1356930 h 1509396"/>
                <a:gd name="connsiteX9" fmla="*/ 226137 w 1544290"/>
                <a:gd name="connsiteY9" fmla="*/ 1421700 h 1509396"/>
                <a:gd name="connsiteX10" fmla="*/ 409017 w 1544290"/>
                <a:gd name="connsiteY10" fmla="*/ 1478850 h 1509396"/>
                <a:gd name="connsiteX11" fmla="*/ 668097 w 1544290"/>
                <a:gd name="connsiteY11" fmla="*/ 1509330 h 1509396"/>
                <a:gd name="connsiteX12" fmla="*/ 902412 w 1544290"/>
                <a:gd name="connsiteY12" fmla="*/ 1471230 h 1509396"/>
                <a:gd name="connsiteX13" fmla="*/ 1125297 w 1544290"/>
                <a:gd name="connsiteY13" fmla="*/ 1387410 h 1509396"/>
                <a:gd name="connsiteX14" fmla="*/ 1279602 w 1544290"/>
                <a:gd name="connsiteY14" fmla="*/ 1263585 h 1509396"/>
                <a:gd name="connsiteX15" fmla="*/ 1311987 w 1544290"/>
                <a:gd name="connsiteY15" fmla="*/ 1278825 h 1509396"/>
                <a:gd name="connsiteX16" fmla="*/ 1411047 w 1544290"/>
                <a:gd name="connsiteY16" fmla="*/ 1261680 h 1509396"/>
                <a:gd name="connsiteX17" fmla="*/ 1492962 w 1544290"/>
                <a:gd name="connsiteY17" fmla="*/ 1189290 h 1509396"/>
                <a:gd name="connsiteX18" fmla="*/ 1538682 w 1544290"/>
                <a:gd name="connsiteY18" fmla="*/ 1090230 h 1509396"/>
                <a:gd name="connsiteX19" fmla="*/ 1534872 w 1544290"/>
                <a:gd name="connsiteY19" fmla="*/ 958785 h 1509396"/>
                <a:gd name="connsiteX20" fmla="*/ 1460577 w 1544290"/>
                <a:gd name="connsiteY20" fmla="*/ 907350 h 1509396"/>
                <a:gd name="connsiteX21" fmla="*/ 1411047 w 1544290"/>
                <a:gd name="connsiteY21" fmla="*/ 909255 h 1509396"/>
                <a:gd name="connsiteX22" fmla="*/ 1420572 w 1544290"/>
                <a:gd name="connsiteY22" fmla="*/ 844485 h 1509396"/>
                <a:gd name="connsiteX23" fmla="*/ 1477722 w 1544290"/>
                <a:gd name="connsiteY23" fmla="*/ 482535 h 1509396"/>
                <a:gd name="connsiteX24" fmla="*/ 1399617 w 1544290"/>
                <a:gd name="connsiteY24" fmla="*/ 219645 h 1509396"/>
                <a:gd name="connsiteX25" fmla="*/ 1233882 w 1544290"/>
                <a:gd name="connsiteY25" fmla="*/ 86295 h 1509396"/>
                <a:gd name="connsiteX26" fmla="*/ 1037667 w 1544290"/>
                <a:gd name="connsiteY26" fmla="*/ 19620 h 1509396"/>
                <a:gd name="connsiteX27" fmla="*/ 717627 w 1544290"/>
                <a:gd name="connsiteY27" fmla="*/ 4380 h 1509396"/>
                <a:gd name="connsiteX28" fmla="*/ 361392 w 1544290"/>
                <a:gd name="connsiteY28" fmla="*/ 88200 h 1509396"/>
                <a:gd name="connsiteX29" fmla="*/ 87072 w 1544290"/>
                <a:gd name="connsiteY29" fmla="*/ 375855 h 1509396"/>
                <a:gd name="connsiteX30" fmla="*/ 7062 w 1544290"/>
                <a:gd name="connsiteY30" fmla="*/ 663510 h 1509396"/>
                <a:gd name="connsiteX0" fmla="*/ 7910 w 1545138"/>
                <a:gd name="connsiteY0" fmla="*/ 663510 h 1509396"/>
                <a:gd name="connsiteX1" fmla="*/ 46010 w 1545138"/>
                <a:gd name="connsiteY1" fmla="*/ 831150 h 1509396"/>
                <a:gd name="connsiteX2" fmla="*/ 50269 w 1545138"/>
                <a:gd name="connsiteY2" fmla="*/ 875907 h 1509396"/>
                <a:gd name="connsiteX3" fmla="*/ 4100 w 1545138"/>
                <a:gd name="connsiteY3" fmla="*/ 901635 h 1509396"/>
                <a:gd name="connsiteX4" fmla="*/ 9815 w 1545138"/>
                <a:gd name="connsiteY4" fmla="*/ 991170 h 1509396"/>
                <a:gd name="connsiteX5" fmla="*/ 70775 w 1545138"/>
                <a:gd name="connsiteY5" fmla="*/ 1105470 h 1509396"/>
                <a:gd name="connsiteX6" fmla="*/ 114590 w 1545138"/>
                <a:gd name="connsiteY6" fmla="*/ 1143570 h 1509396"/>
                <a:gd name="connsiteX7" fmla="*/ 99350 w 1545138"/>
                <a:gd name="connsiteY7" fmla="*/ 1265490 h 1509396"/>
                <a:gd name="connsiteX8" fmla="*/ 131735 w 1545138"/>
                <a:gd name="connsiteY8" fmla="*/ 1356930 h 1509396"/>
                <a:gd name="connsiteX9" fmla="*/ 226985 w 1545138"/>
                <a:gd name="connsiteY9" fmla="*/ 1421700 h 1509396"/>
                <a:gd name="connsiteX10" fmla="*/ 409865 w 1545138"/>
                <a:gd name="connsiteY10" fmla="*/ 1478850 h 1509396"/>
                <a:gd name="connsiteX11" fmla="*/ 668945 w 1545138"/>
                <a:gd name="connsiteY11" fmla="*/ 1509330 h 1509396"/>
                <a:gd name="connsiteX12" fmla="*/ 903260 w 1545138"/>
                <a:gd name="connsiteY12" fmla="*/ 1471230 h 1509396"/>
                <a:gd name="connsiteX13" fmla="*/ 1126145 w 1545138"/>
                <a:gd name="connsiteY13" fmla="*/ 1387410 h 1509396"/>
                <a:gd name="connsiteX14" fmla="*/ 1280450 w 1545138"/>
                <a:gd name="connsiteY14" fmla="*/ 1263585 h 1509396"/>
                <a:gd name="connsiteX15" fmla="*/ 1312835 w 1545138"/>
                <a:gd name="connsiteY15" fmla="*/ 1278825 h 1509396"/>
                <a:gd name="connsiteX16" fmla="*/ 1411895 w 1545138"/>
                <a:gd name="connsiteY16" fmla="*/ 1261680 h 1509396"/>
                <a:gd name="connsiteX17" fmla="*/ 1493810 w 1545138"/>
                <a:gd name="connsiteY17" fmla="*/ 1189290 h 1509396"/>
                <a:gd name="connsiteX18" fmla="*/ 1539530 w 1545138"/>
                <a:gd name="connsiteY18" fmla="*/ 1090230 h 1509396"/>
                <a:gd name="connsiteX19" fmla="*/ 1535720 w 1545138"/>
                <a:gd name="connsiteY19" fmla="*/ 958785 h 1509396"/>
                <a:gd name="connsiteX20" fmla="*/ 1461425 w 1545138"/>
                <a:gd name="connsiteY20" fmla="*/ 907350 h 1509396"/>
                <a:gd name="connsiteX21" fmla="*/ 1411895 w 1545138"/>
                <a:gd name="connsiteY21" fmla="*/ 909255 h 1509396"/>
                <a:gd name="connsiteX22" fmla="*/ 1421420 w 1545138"/>
                <a:gd name="connsiteY22" fmla="*/ 844485 h 1509396"/>
                <a:gd name="connsiteX23" fmla="*/ 1478570 w 1545138"/>
                <a:gd name="connsiteY23" fmla="*/ 482535 h 1509396"/>
                <a:gd name="connsiteX24" fmla="*/ 1400465 w 1545138"/>
                <a:gd name="connsiteY24" fmla="*/ 219645 h 1509396"/>
                <a:gd name="connsiteX25" fmla="*/ 1234730 w 1545138"/>
                <a:gd name="connsiteY25" fmla="*/ 86295 h 1509396"/>
                <a:gd name="connsiteX26" fmla="*/ 1038515 w 1545138"/>
                <a:gd name="connsiteY26" fmla="*/ 19620 h 1509396"/>
                <a:gd name="connsiteX27" fmla="*/ 718475 w 1545138"/>
                <a:gd name="connsiteY27" fmla="*/ 4380 h 1509396"/>
                <a:gd name="connsiteX28" fmla="*/ 362240 w 1545138"/>
                <a:gd name="connsiteY28" fmla="*/ 88200 h 1509396"/>
                <a:gd name="connsiteX29" fmla="*/ 87920 w 1545138"/>
                <a:gd name="connsiteY29" fmla="*/ 375855 h 1509396"/>
                <a:gd name="connsiteX30" fmla="*/ 7910 w 1545138"/>
                <a:gd name="connsiteY30" fmla="*/ 663510 h 1509396"/>
                <a:gd name="connsiteX0" fmla="*/ 7911 w 1545139"/>
                <a:gd name="connsiteY0" fmla="*/ 663510 h 1509396"/>
                <a:gd name="connsiteX1" fmla="*/ 46011 w 1545139"/>
                <a:gd name="connsiteY1" fmla="*/ 831150 h 1509396"/>
                <a:gd name="connsiteX2" fmla="*/ 50270 w 1545139"/>
                <a:gd name="connsiteY2" fmla="*/ 875907 h 1509396"/>
                <a:gd name="connsiteX3" fmla="*/ 4101 w 1545139"/>
                <a:gd name="connsiteY3" fmla="*/ 887379 h 1509396"/>
                <a:gd name="connsiteX4" fmla="*/ 9816 w 1545139"/>
                <a:gd name="connsiteY4" fmla="*/ 991170 h 1509396"/>
                <a:gd name="connsiteX5" fmla="*/ 70776 w 1545139"/>
                <a:gd name="connsiteY5" fmla="*/ 1105470 h 1509396"/>
                <a:gd name="connsiteX6" fmla="*/ 114591 w 1545139"/>
                <a:gd name="connsiteY6" fmla="*/ 1143570 h 1509396"/>
                <a:gd name="connsiteX7" fmla="*/ 99351 w 1545139"/>
                <a:gd name="connsiteY7" fmla="*/ 1265490 h 1509396"/>
                <a:gd name="connsiteX8" fmla="*/ 131736 w 1545139"/>
                <a:gd name="connsiteY8" fmla="*/ 1356930 h 1509396"/>
                <a:gd name="connsiteX9" fmla="*/ 226986 w 1545139"/>
                <a:gd name="connsiteY9" fmla="*/ 1421700 h 1509396"/>
                <a:gd name="connsiteX10" fmla="*/ 409866 w 1545139"/>
                <a:gd name="connsiteY10" fmla="*/ 1478850 h 1509396"/>
                <a:gd name="connsiteX11" fmla="*/ 668946 w 1545139"/>
                <a:gd name="connsiteY11" fmla="*/ 1509330 h 1509396"/>
                <a:gd name="connsiteX12" fmla="*/ 903261 w 1545139"/>
                <a:gd name="connsiteY12" fmla="*/ 1471230 h 1509396"/>
                <a:gd name="connsiteX13" fmla="*/ 1126146 w 1545139"/>
                <a:gd name="connsiteY13" fmla="*/ 1387410 h 1509396"/>
                <a:gd name="connsiteX14" fmla="*/ 1280451 w 1545139"/>
                <a:gd name="connsiteY14" fmla="*/ 1263585 h 1509396"/>
                <a:gd name="connsiteX15" fmla="*/ 1312836 w 1545139"/>
                <a:gd name="connsiteY15" fmla="*/ 1278825 h 1509396"/>
                <a:gd name="connsiteX16" fmla="*/ 1411896 w 1545139"/>
                <a:gd name="connsiteY16" fmla="*/ 1261680 h 1509396"/>
                <a:gd name="connsiteX17" fmla="*/ 1493811 w 1545139"/>
                <a:gd name="connsiteY17" fmla="*/ 1189290 h 1509396"/>
                <a:gd name="connsiteX18" fmla="*/ 1539531 w 1545139"/>
                <a:gd name="connsiteY18" fmla="*/ 1090230 h 1509396"/>
                <a:gd name="connsiteX19" fmla="*/ 1535721 w 1545139"/>
                <a:gd name="connsiteY19" fmla="*/ 958785 h 1509396"/>
                <a:gd name="connsiteX20" fmla="*/ 1461426 w 1545139"/>
                <a:gd name="connsiteY20" fmla="*/ 907350 h 1509396"/>
                <a:gd name="connsiteX21" fmla="*/ 1411896 w 1545139"/>
                <a:gd name="connsiteY21" fmla="*/ 909255 h 1509396"/>
                <a:gd name="connsiteX22" fmla="*/ 1421421 w 1545139"/>
                <a:gd name="connsiteY22" fmla="*/ 844485 h 1509396"/>
                <a:gd name="connsiteX23" fmla="*/ 1478571 w 1545139"/>
                <a:gd name="connsiteY23" fmla="*/ 482535 h 1509396"/>
                <a:gd name="connsiteX24" fmla="*/ 1400466 w 1545139"/>
                <a:gd name="connsiteY24" fmla="*/ 219645 h 1509396"/>
                <a:gd name="connsiteX25" fmla="*/ 1234731 w 1545139"/>
                <a:gd name="connsiteY25" fmla="*/ 86295 h 1509396"/>
                <a:gd name="connsiteX26" fmla="*/ 1038516 w 1545139"/>
                <a:gd name="connsiteY26" fmla="*/ 19620 h 1509396"/>
                <a:gd name="connsiteX27" fmla="*/ 718476 w 1545139"/>
                <a:gd name="connsiteY27" fmla="*/ 4380 h 1509396"/>
                <a:gd name="connsiteX28" fmla="*/ 362241 w 1545139"/>
                <a:gd name="connsiteY28" fmla="*/ 88200 h 1509396"/>
                <a:gd name="connsiteX29" fmla="*/ 87921 w 1545139"/>
                <a:gd name="connsiteY29" fmla="*/ 375855 h 1509396"/>
                <a:gd name="connsiteX30" fmla="*/ 7911 w 1545139"/>
                <a:gd name="connsiteY30" fmla="*/ 663510 h 1509396"/>
                <a:gd name="connsiteX0" fmla="*/ 9982 w 1547210"/>
                <a:gd name="connsiteY0" fmla="*/ 663510 h 1509396"/>
                <a:gd name="connsiteX1" fmla="*/ 48082 w 1547210"/>
                <a:gd name="connsiteY1" fmla="*/ 831150 h 1509396"/>
                <a:gd name="connsiteX2" fmla="*/ 52341 w 1547210"/>
                <a:gd name="connsiteY2" fmla="*/ 875907 h 1509396"/>
                <a:gd name="connsiteX3" fmla="*/ 6172 w 1547210"/>
                <a:gd name="connsiteY3" fmla="*/ 887379 h 1509396"/>
                <a:gd name="connsiteX4" fmla="*/ 11887 w 1547210"/>
                <a:gd name="connsiteY4" fmla="*/ 991170 h 1509396"/>
                <a:gd name="connsiteX5" fmla="*/ 72847 w 1547210"/>
                <a:gd name="connsiteY5" fmla="*/ 1105470 h 1509396"/>
                <a:gd name="connsiteX6" fmla="*/ 116662 w 1547210"/>
                <a:gd name="connsiteY6" fmla="*/ 1143570 h 1509396"/>
                <a:gd name="connsiteX7" fmla="*/ 101422 w 1547210"/>
                <a:gd name="connsiteY7" fmla="*/ 1265490 h 1509396"/>
                <a:gd name="connsiteX8" fmla="*/ 133807 w 1547210"/>
                <a:gd name="connsiteY8" fmla="*/ 1356930 h 1509396"/>
                <a:gd name="connsiteX9" fmla="*/ 229057 w 1547210"/>
                <a:gd name="connsiteY9" fmla="*/ 1421700 h 1509396"/>
                <a:gd name="connsiteX10" fmla="*/ 411937 w 1547210"/>
                <a:gd name="connsiteY10" fmla="*/ 1478850 h 1509396"/>
                <a:gd name="connsiteX11" fmla="*/ 671017 w 1547210"/>
                <a:gd name="connsiteY11" fmla="*/ 1509330 h 1509396"/>
                <a:gd name="connsiteX12" fmla="*/ 905332 w 1547210"/>
                <a:gd name="connsiteY12" fmla="*/ 1471230 h 1509396"/>
                <a:gd name="connsiteX13" fmla="*/ 1128217 w 1547210"/>
                <a:gd name="connsiteY13" fmla="*/ 1387410 h 1509396"/>
                <a:gd name="connsiteX14" fmla="*/ 1282522 w 1547210"/>
                <a:gd name="connsiteY14" fmla="*/ 1263585 h 1509396"/>
                <a:gd name="connsiteX15" fmla="*/ 1314907 w 1547210"/>
                <a:gd name="connsiteY15" fmla="*/ 1278825 h 1509396"/>
                <a:gd name="connsiteX16" fmla="*/ 1413967 w 1547210"/>
                <a:gd name="connsiteY16" fmla="*/ 1261680 h 1509396"/>
                <a:gd name="connsiteX17" fmla="*/ 1495882 w 1547210"/>
                <a:gd name="connsiteY17" fmla="*/ 1189290 h 1509396"/>
                <a:gd name="connsiteX18" fmla="*/ 1541602 w 1547210"/>
                <a:gd name="connsiteY18" fmla="*/ 1090230 h 1509396"/>
                <a:gd name="connsiteX19" fmla="*/ 1537792 w 1547210"/>
                <a:gd name="connsiteY19" fmla="*/ 958785 h 1509396"/>
                <a:gd name="connsiteX20" fmla="*/ 1463497 w 1547210"/>
                <a:gd name="connsiteY20" fmla="*/ 907350 h 1509396"/>
                <a:gd name="connsiteX21" fmla="*/ 1413967 w 1547210"/>
                <a:gd name="connsiteY21" fmla="*/ 909255 h 1509396"/>
                <a:gd name="connsiteX22" fmla="*/ 1423492 w 1547210"/>
                <a:gd name="connsiteY22" fmla="*/ 844485 h 1509396"/>
                <a:gd name="connsiteX23" fmla="*/ 1480642 w 1547210"/>
                <a:gd name="connsiteY23" fmla="*/ 482535 h 1509396"/>
                <a:gd name="connsiteX24" fmla="*/ 1402537 w 1547210"/>
                <a:gd name="connsiteY24" fmla="*/ 219645 h 1509396"/>
                <a:gd name="connsiteX25" fmla="*/ 1236802 w 1547210"/>
                <a:gd name="connsiteY25" fmla="*/ 86295 h 1509396"/>
                <a:gd name="connsiteX26" fmla="*/ 1040587 w 1547210"/>
                <a:gd name="connsiteY26" fmla="*/ 19620 h 1509396"/>
                <a:gd name="connsiteX27" fmla="*/ 720547 w 1547210"/>
                <a:gd name="connsiteY27" fmla="*/ 4380 h 1509396"/>
                <a:gd name="connsiteX28" fmla="*/ 364312 w 1547210"/>
                <a:gd name="connsiteY28" fmla="*/ 88200 h 1509396"/>
                <a:gd name="connsiteX29" fmla="*/ 89992 w 1547210"/>
                <a:gd name="connsiteY29" fmla="*/ 375855 h 1509396"/>
                <a:gd name="connsiteX30" fmla="*/ 9982 w 1547210"/>
                <a:gd name="connsiteY30" fmla="*/ 663510 h 1509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547210" h="1509396">
                  <a:moveTo>
                    <a:pt x="9982" y="663510"/>
                  </a:moveTo>
                  <a:cubicBezTo>
                    <a:pt x="2997" y="739392"/>
                    <a:pt x="41022" y="795751"/>
                    <a:pt x="48082" y="831150"/>
                  </a:cubicBezTo>
                  <a:cubicBezTo>
                    <a:pt x="55142" y="866549"/>
                    <a:pt x="59326" y="866536"/>
                    <a:pt x="52341" y="875907"/>
                  </a:cubicBezTo>
                  <a:cubicBezTo>
                    <a:pt x="45356" y="885278"/>
                    <a:pt x="17665" y="856288"/>
                    <a:pt x="6172" y="887379"/>
                  </a:cubicBezTo>
                  <a:cubicBezTo>
                    <a:pt x="-5321" y="918470"/>
                    <a:pt x="775" y="954822"/>
                    <a:pt x="11887" y="991170"/>
                  </a:cubicBezTo>
                  <a:cubicBezTo>
                    <a:pt x="22999" y="1027518"/>
                    <a:pt x="55384" y="1080070"/>
                    <a:pt x="72847" y="1105470"/>
                  </a:cubicBezTo>
                  <a:cubicBezTo>
                    <a:pt x="90310" y="1130870"/>
                    <a:pt x="111900" y="1116900"/>
                    <a:pt x="116662" y="1143570"/>
                  </a:cubicBezTo>
                  <a:cubicBezTo>
                    <a:pt x="121424" y="1170240"/>
                    <a:pt x="98565" y="1229930"/>
                    <a:pt x="101422" y="1265490"/>
                  </a:cubicBezTo>
                  <a:cubicBezTo>
                    <a:pt x="104279" y="1301050"/>
                    <a:pt x="112535" y="1330895"/>
                    <a:pt x="133807" y="1356930"/>
                  </a:cubicBezTo>
                  <a:cubicBezTo>
                    <a:pt x="155079" y="1382965"/>
                    <a:pt x="182702" y="1401380"/>
                    <a:pt x="229057" y="1421700"/>
                  </a:cubicBezTo>
                  <a:cubicBezTo>
                    <a:pt x="275412" y="1442020"/>
                    <a:pt x="338277" y="1464245"/>
                    <a:pt x="411937" y="1478850"/>
                  </a:cubicBezTo>
                  <a:cubicBezTo>
                    <a:pt x="485597" y="1493455"/>
                    <a:pt x="588785" y="1510600"/>
                    <a:pt x="671017" y="1509330"/>
                  </a:cubicBezTo>
                  <a:cubicBezTo>
                    <a:pt x="753250" y="1508060"/>
                    <a:pt x="829132" y="1491550"/>
                    <a:pt x="905332" y="1471230"/>
                  </a:cubicBezTo>
                  <a:cubicBezTo>
                    <a:pt x="981532" y="1450910"/>
                    <a:pt x="1065352" y="1422018"/>
                    <a:pt x="1128217" y="1387410"/>
                  </a:cubicBezTo>
                  <a:cubicBezTo>
                    <a:pt x="1191082" y="1352803"/>
                    <a:pt x="1251407" y="1281682"/>
                    <a:pt x="1282522" y="1263585"/>
                  </a:cubicBezTo>
                  <a:cubicBezTo>
                    <a:pt x="1313637" y="1245488"/>
                    <a:pt x="1268078" y="1259759"/>
                    <a:pt x="1314907" y="1278825"/>
                  </a:cubicBezTo>
                  <a:cubicBezTo>
                    <a:pt x="1361736" y="1297891"/>
                    <a:pt x="1383805" y="1276602"/>
                    <a:pt x="1413967" y="1261680"/>
                  </a:cubicBezTo>
                  <a:cubicBezTo>
                    <a:pt x="1444129" y="1246758"/>
                    <a:pt x="1474610" y="1217865"/>
                    <a:pt x="1495882" y="1189290"/>
                  </a:cubicBezTo>
                  <a:cubicBezTo>
                    <a:pt x="1517155" y="1160715"/>
                    <a:pt x="1534617" y="1128648"/>
                    <a:pt x="1541602" y="1090230"/>
                  </a:cubicBezTo>
                  <a:cubicBezTo>
                    <a:pt x="1548587" y="1051813"/>
                    <a:pt x="1550810" y="989265"/>
                    <a:pt x="1537792" y="958785"/>
                  </a:cubicBezTo>
                  <a:cubicBezTo>
                    <a:pt x="1524774" y="928305"/>
                    <a:pt x="1484135" y="915605"/>
                    <a:pt x="1463497" y="907350"/>
                  </a:cubicBezTo>
                  <a:cubicBezTo>
                    <a:pt x="1442860" y="899095"/>
                    <a:pt x="1420634" y="919732"/>
                    <a:pt x="1413967" y="909255"/>
                  </a:cubicBezTo>
                  <a:cubicBezTo>
                    <a:pt x="1407300" y="898778"/>
                    <a:pt x="1412380" y="915605"/>
                    <a:pt x="1423492" y="844485"/>
                  </a:cubicBezTo>
                  <a:cubicBezTo>
                    <a:pt x="1434604" y="773365"/>
                    <a:pt x="1484134" y="586675"/>
                    <a:pt x="1480642" y="482535"/>
                  </a:cubicBezTo>
                  <a:cubicBezTo>
                    <a:pt x="1477150" y="378395"/>
                    <a:pt x="1443177" y="285685"/>
                    <a:pt x="1402537" y="219645"/>
                  </a:cubicBezTo>
                  <a:cubicBezTo>
                    <a:pt x="1361897" y="153605"/>
                    <a:pt x="1297127" y="119633"/>
                    <a:pt x="1236802" y="86295"/>
                  </a:cubicBezTo>
                  <a:cubicBezTo>
                    <a:pt x="1176477" y="52957"/>
                    <a:pt x="1126630" y="33273"/>
                    <a:pt x="1040587" y="19620"/>
                  </a:cubicBezTo>
                  <a:cubicBezTo>
                    <a:pt x="954545" y="5968"/>
                    <a:pt x="833259" y="-7050"/>
                    <a:pt x="720547" y="4380"/>
                  </a:cubicBezTo>
                  <a:cubicBezTo>
                    <a:pt x="607835" y="15810"/>
                    <a:pt x="488137" y="36448"/>
                    <a:pt x="364312" y="88200"/>
                  </a:cubicBezTo>
                  <a:cubicBezTo>
                    <a:pt x="240487" y="139952"/>
                    <a:pt x="149047" y="279970"/>
                    <a:pt x="89992" y="375855"/>
                  </a:cubicBezTo>
                  <a:cubicBezTo>
                    <a:pt x="30937" y="471740"/>
                    <a:pt x="16967" y="587628"/>
                    <a:pt x="9982" y="663510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25" name="Oval 24">
              <a:extLst>
                <a:ext uri="{FF2B5EF4-FFF2-40B4-BE49-F238E27FC236}">
                  <a16:creationId xmlns:a16="http://schemas.microsoft.com/office/drawing/2014/main" id="{4251ED30-3065-4C2D-9E1D-ECE096369D1B}"/>
                </a:ext>
              </a:extLst>
            </p:cNvPr>
            <p:cNvSpPr/>
            <p:nvPr/>
          </p:nvSpPr>
          <p:spPr>
            <a:xfrm>
              <a:off x="6079985" y="2556320"/>
              <a:ext cx="152057" cy="166441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C4D08027-3B2B-417F-A32D-39B11759D4BE}"/>
                </a:ext>
              </a:extLst>
            </p:cNvPr>
            <p:cNvSpPr/>
            <p:nvPr/>
          </p:nvSpPr>
          <p:spPr>
            <a:xfrm rot="19763345" flipH="1">
              <a:off x="5469989" y="2430186"/>
              <a:ext cx="254460" cy="94565"/>
            </a:xfrm>
            <a:custGeom>
              <a:avLst/>
              <a:gdLst>
                <a:gd name="connsiteX0" fmla="*/ 224 w 292135"/>
                <a:gd name="connsiteY0" fmla="*/ 59346 h 59716"/>
                <a:gd name="connsiteX1" fmla="*/ 107075 w 292135"/>
                <a:gd name="connsiteY1" fmla="*/ 5920 h 59716"/>
                <a:gd name="connsiteX2" fmla="*/ 292010 w 292135"/>
                <a:gd name="connsiteY2" fmla="*/ 3866 h 59716"/>
                <a:gd name="connsiteX3" fmla="*/ 133788 w 292135"/>
                <a:gd name="connsiteY3" fmla="*/ 28524 h 59716"/>
                <a:gd name="connsiteX4" fmla="*/ 224 w 292135"/>
                <a:gd name="connsiteY4" fmla="*/ 59346 h 59716"/>
                <a:gd name="connsiteX0" fmla="*/ 2 w 291913"/>
                <a:gd name="connsiteY0" fmla="*/ 76080 h 77200"/>
                <a:gd name="connsiteX1" fmla="*/ 131511 w 291913"/>
                <a:gd name="connsiteY1" fmla="*/ 2105 h 77200"/>
                <a:gd name="connsiteX2" fmla="*/ 291788 w 291913"/>
                <a:gd name="connsiteY2" fmla="*/ 20600 h 77200"/>
                <a:gd name="connsiteX3" fmla="*/ 133566 w 291913"/>
                <a:gd name="connsiteY3" fmla="*/ 45258 h 77200"/>
                <a:gd name="connsiteX4" fmla="*/ 2 w 291913"/>
                <a:gd name="connsiteY4" fmla="*/ 76080 h 77200"/>
                <a:gd name="connsiteX0" fmla="*/ 9 w 291925"/>
                <a:gd name="connsiteY0" fmla="*/ 76080 h 76253"/>
                <a:gd name="connsiteX1" fmla="*/ 131518 w 291925"/>
                <a:gd name="connsiteY1" fmla="*/ 2105 h 76253"/>
                <a:gd name="connsiteX2" fmla="*/ 291795 w 291925"/>
                <a:gd name="connsiteY2" fmla="*/ 20600 h 76253"/>
                <a:gd name="connsiteX3" fmla="*/ 137683 w 291925"/>
                <a:gd name="connsiteY3" fmla="*/ 22655 h 76253"/>
                <a:gd name="connsiteX4" fmla="*/ 9 w 291925"/>
                <a:gd name="connsiteY4" fmla="*/ 76080 h 76253"/>
                <a:gd name="connsiteX0" fmla="*/ 9 w 292471"/>
                <a:gd name="connsiteY0" fmla="*/ 76080 h 76253"/>
                <a:gd name="connsiteX1" fmla="*/ 131518 w 292471"/>
                <a:gd name="connsiteY1" fmla="*/ 2105 h 76253"/>
                <a:gd name="connsiteX2" fmla="*/ 291795 w 292471"/>
                <a:gd name="connsiteY2" fmla="*/ 20600 h 76253"/>
                <a:gd name="connsiteX3" fmla="*/ 137683 w 292471"/>
                <a:gd name="connsiteY3" fmla="*/ 22655 h 76253"/>
                <a:gd name="connsiteX4" fmla="*/ 9 w 292471"/>
                <a:gd name="connsiteY4" fmla="*/ 76080 h 76253"/>
                <a:gd name="connsiteX0" fmla="*/ 1258 w 293720"/>
                <a:gd name="connsiteY0" fmla="*/ 76080 h 78680"/>
                <a:gd name="connsiteX1" fmla="*/ 132767 w 293720"/>
                <a:gd name="connsiteY1" fmla="*/ 2105 h 78680"/>
                <a:gd name="connsiteX2" fmla="*/ 293044 w 293720"/>
                <a:gd name="connsiteY2" fmla="*/ 20600 h 78680"/>
                <a:gd name="connsiteX3" fmla="*/ 138932 w 293720"/>
                <a:gd name="connsiteY3" fmla="*/ 22655 h 78680"/>
                <a:gd name="connsiteX4" fmla="*/ 1258 w 293720"/>
                <a:gd name="connsiteY4" fmla="*/ 76080 h 78680"/>
                <a:gd name="connsiteX0" fmla="*/ 1258 w 293044"/>
                <a:gd name="connsiteY0" fmla="*/ 76080 h 78680"/>
                <a:gd name="connsiteX1" fmla="*/ 132767 w 293044"/>
                <a:gd name="connsiteY1" fmla="*/ 2105 h 78680"/>
                <a:gd name="connsiteX2" fmla="*/ 293044 w 293044"/>
                <a:gd name="connsiteY2" fmla="*/ 20600 h 78680"/>
                <a:gd name="connsiteX3" fmla="*/ 138932 w 293044"/>
                <a:gd name="connsiteY3" fmla="*/ 22655 h 78680"/>
                <a:gd name="connsiteX4" fmla="*/ 1258 w 293044"/>
                <a:gd name="connsiteY4" fmla="*/ 76080 h 78680"/>
                <a:gd name="connsiteX0" fmla="*/ 1258 w 293044"/>
                <a:gd name="connsiteY0" fmla="*/ 76080 h 78611"/>
                <a:gd name="connsiteX1" fmla="*/ 132767 w 293044"/>
                <a:gd name="connsiteY1" fmla="*/ 2105 h 78611"/>
                <a:gd name="connsiteX2" fmla="*/ 293044 w 293044"/>
                <a:gd name="connsiteY2" fmla="*/ 20600 h 78611"/>
                <a:gd name="connsiteX3" fmla="*/ 138932 w 293044"/>
                <a:gd name="connsiteY3" fmla="*/ 22655 h 78611"/>
                <a:gd name="connsiteX4" fmla="*/ 1258 w 293044"/>
                <a:gd name="connsiteY4" fmla="*/ 76080 h 78611"/>
                <a:gd name="connsiteX0" fmla="*/ 1236 w 280693"/>
                <a:gd name="connsiteY0" fmla="*/ 79613 h 82337"/>
                <a:gd name="connsiteX1" fmla="*/ 132745 w 280693"/>
                <a:gd name="connsiteY1" fmla="*/ 5638 h 82337"/>
                <a:gd name="connsiteX2" fmla="*/ 280693 w 280693"/>
                <a:gd name="connsiteY2" fmla="*/ 7694 h 82337"/>
                <a:gd name="connsiteX3" fmla="*/ 138910 w 280693"/>
                <a:gd name="connsiteY3" fmla="*/ 26188 h 82337"/>
                <a:gd name="connsiteX4" fmla="*/ 1236 w 280693"/>
                <a:gd name="connsiteY4" fmla="*/ 79613 h 82337"/>
                <a:gd name="connsiteX0" fmla="*/ 39 w 279496"/>
                <a:gd name="connsiteY0" fmla="*/ 76896 h 77018"/>
                <a:gd name="connsiteX1" fmla="*/ 125384 w 279496"/>
                <a:gd name="connsiteY1" fmla="*/ 7030 h 77018"/>
                <a:gd name="connsiteX2" fmla="*/ 279496 w 279496"/>
                <a:gd name="connsiteY2" fmla="*/ 4977 h 77018"/>
                <a:gd name="connsiteX3" fmla="*/ 137713 w 279496"/>
                <a:gd name="connsiteY3" fmla="*/ 23471 h 77018"/>
                <a:gd name="connsiteX4" fmla="*/ 39 w 279496"/>
                <a:gd name="connsiteY4" fmla="*/ 76896 h 77018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650"/>
                <a:gd name="connsiteY0" fmla="*/ 81001 h 81123"/>
                <a:gd name="connsiteX1" fmla="*/ 125408 w 279650"/>
                <a:gd name="connsiteY1" fmla="*/ 11135 h 81123"/>
                <a:gd name="connsiteX2" fmla="*/ 279520 w 279650"/>
                <a:gd name="connsiteY2" fmla="*/ 9082 h 81123"/>
                <a:gd name="connsiteX3" fmla="*/ 137737 w 279650"/>
                <a:gd name="connsiteY3" fmla="*/ 27576 h 81123"/>
                <a:gd name="connsiteX4" fmla="*/ 63 w 279650"/>
                <a:gd name="connsiteY4" fmla="*/ 81001 h 81123"/>
                <a:gd name="connsiteX0" fmla="*/ 63 w 279650"/>
                <a:gd name="connsiteY0" fmla="*/ 81001 h 81234"/>
                <a:gd name="connsiteX1" fmla="*/ 125408 w 279650"/>
                <a:gd name="connsiteY1" fmla="*/ 11135 h 81234"/>
                <a:gd name="connsiteX2" fmla="*/ 279520 w 279650"/>
                <a:gd name="connsiteY2" fmla="*/ 9082 h 81234"/>
                <a:gd name="connsiteX3" fmla="*/ 137737 w 279650"/>
                <a:gd name="connsiteY3" fmla="*/ 27576 h 81234"/>
                <a:gd name="connsiteX4" fmla="*/ 63 w 279650"/>
                <a:gd name="connsiteY4" fmla="*/ 81001 h 81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9650" h="81234">
                  <a:moveTo>
                    <a:pt x="63" y="81001"/>
                  </a:moveTo>
                  <a:cubicBezTo>
                    <a:pt x="-1992" y="78261"/>
                    <a:pt x="45955" y="31340"/>
                    <a:pt x="125408" y="11135"/>
                  </a:cubicBezTo>
                  <a:cubicBezTo>
                    <a:pt x="204861" y="-9070"/>
                    <a:pt x="283288" y="3261"/>
                    <a:pt x="279520" y="9082"/>
                  </a:cubicBezTo>
                  <a:cubicBezTo>
                    <a:pt x="273698" y="23123"/>
                    <a:pt x="250068" y="-7013"/>
                    <a:pt x="137737" y="27576"/>
                  </a:cubicBezTo>
                  <a:cubicBezTo>
                    <a:pt x="25406" y="62165"/>
                    <a:pt x="2118" y="83741"/>
                    <a:pt x="63" y="81001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C0B5AE8E-041E-4EA7-A9CF-C375B871ADE4}"/>
                </a:ext>
              </a:extLst>
            </p:cNvPr>
            <p:cNvSpPr/>
            <p:nvPr/>
          </p:nvSpPr>
          <p:spPr>
            <a:xfrm rot="2106070">
              <a:off x="6018610" y="2436401"/>
              <a:ext cx="279650" cy="94565"/>
            </a:xfrm>
            <a:custGeom>
              <a:avLst/>
              <a:gdLst>
                <a:gd name="connsiteX0" fmla="*/ 224 w 292135"/>
                <a:gd name="connsiteY0" fmla="*/ 59346 h 59716"/>
                <a:gd name="connsiteX1" fmla="*/ 107075 w 292135"/>
                <a:gd name="connsiteY1" fmla="*/ 5920 h 59716"/>
                <a:gd name="connsiteX2" fmla="*/ 292010 w 292135"/>
                <a:gd name="connsiteY2" fmla="*/ 3866 h 59716"/>
                <a:gd name="connsiteX3" fmla="*/ 133788 w 292135"/>
                <a:gd name="connsiteY3" fmla="*/ 28524 h 59716"/>
                <a:gd name="connsiteX4" fmla="*/ 224 w 292135"/>
                <a:gd name="connsiteY4" fmla="*/ 59346 h 59716"/>
                <a:gd name="connsiteX0" fmla="*/ 2 w 291913"/>
                <a:gd name="connsiteY0" fmla="*/ 76080 h 77200"/>
                <a:gd name="connsiteX1" fmla="*/ 131511 w 291913"/>
                <a:gd name="connsiteY1" fmla="*/ 2105 h 77200"/>
                <a:gd name="connsiteX2" fmla="*/ 291788 w 291913"/>
                <a:gd name="connsiteY2" fmla="*/ 20600 h 77200"/>
                <a:gd name="connsiteX3" fmla="*/ 133566 w 291913"/>
                <a:gd name="connsiteY3" fmla="*/ 45258 h 77200"/>
                <a:gd name="connsiteX4" fmla="*/ 2 w 291913"/>
                <a:gd name="connsiteY4" fmla="*/ 76080 h 77200"/>
                <a:gd name="connsiteX0" fmla="*/ 9 w 291925"/>
                <a:gd name="connsiteY0" fmla="*/ 76080 h 76253"/>
                <a:gd name="connsiteX1" fmla="*/ 131518 w 291925"/>
                <a:gd name="connsiteY1" fmla="*/ 2105 h 76253"/>
                <a:gd name="connsiteX2" fmla="*/ 291795 w 291925"/>
                <a:gd name="connsiteY2" fmla="*/ 20600 h 76253"/>
                <a:gd name="connsiteX3" fmla="*/ 137683 w 291925"/>
                <a:gd name="connsiteY3" fmla="*/ 22655 h 76253"/>
                <a:gd name="connsiteX4" fmla="*/ 9 w 291925"/>
                <a:gd name="connsiteY4" fmla="*/ 76080 h 76253"/>
                <a:gd name="connsiteX0" fmla="*/ 9 w 292471"/>
                <a:gd name="connsiteY0" fmla="*/ 76080 h 76253"/>
                <a:gd name="connsiteX1" fmla="*/ 131518 w 292471"/>
                <a:gd name="connsiteY1" fmla="*/ 2105 h 76253"/>
                <a:gd name="connsiteX2" fmla="*/ 291795 w 292471"/>
                <a:gd name="connsiteY2" fmla="*/ 20600 h 76253"/>
                <a:gd name="connsiteX3" fmla="*/ 137683 w 292471"/>
                <a:gd name="connsiteY3" fmla="*/ 22655 h 76253"/>
                <a:gd name="connsiteX4" fmla="*/ 9 w 292471"/>
                <a:gd name="connsiteY4" fmla="*/ 76080 h 76253"/>
                <a:gd name="connsiteX0" fmla="*/ 1258 w 293720"/>
                <a:gd name="connsiteY0" fmla="*/ 76080 h 78680"/>
                <a:gd name="connsiteX1" fmla="*/ 132767 w 293720"/>
                <a:gd name="connsiteY1" fmla="*/ 2105 h 78680"/>
                <a:gd name="connsiteX2" fmla="*/ 293044 w 293720"/>
                <a:gd name="connsiteY2" fmla="*/ 20600 h 78680"/>
                <a:gd name="connsiteX3" fmla="*/ 138932 w 293720"/>
                <a:gd name="connsiteY3" fmla="*/ 22655 h 78680"/>
                <a:gd name="connsiteX4" fmla="*/ 1258 w 293720"/>
                <a:gd name="connsiteY4" fmla="*/ 76080 h 78680"/>
                <a:gd name="connsiteX0" fmla="*/ 1258 w 293044"/>
                <a:gd name="connsiteY0" fmla="*/ 76080 h 78680"/>
                <a:gd name="connsiteX1" fmla="*/ 132767 w 293044"/>
                <a:gd name="connsiteY1" fmla="*/ 2105 h 78680"/>
                <a:gd name="connsiteX2" fmla="*/ 293044 w 293044"/>
                <a:gd name="connsiteY2" fmla="*/ 20600 h 78680"/>
                <a:gd name="connsiteX3" fmla="*/ 138932 w 293044"/>
                <a:gd name="connsiteY3" fmla="*/ 22655 h 78680"/>
                <a:gd name="connsiteX4" fmla="*/ 1258 w 293044"/>
                <a:gd name="connsiteY4" fmla="*/ 76080 h 78680"/>
                <a:gd name="connsiteX0" fmla="*/ 1258 w 293044"/>
                <a:gd name="connsiteY0" fmla="*/ 76080 h 78611"/>
                <a:gd name="connsiteX1" fmla="*/ 132767 w 293044"/>
                <a:gd name="connsiteY1" fmla="*/ 2105 h 78611"/>
                <a:gd name="connsiteX2" fmla="*/ 293044 w 293044"/>
                <a:gd name="connsiteY2" fmla="*/ 20600 h 78611"/>
                <a:gd name="connsiteX3" fmla="*/ 138932 w 293044"/>
                <a:gd name="connsiteY3" fmla="*/ 22655 h 78611"/>
                <a:gd name="connsiteX4" fmla="*/ 1258 w 293044"/>
                <a:gd name="connsiteY4" fmla="*/ 76080 h 78611"/>
                <a:gd name="connsiteX0" fmla="*/ 1236 w 280693"/>
                <a:gd name="connsiteY0" fmla="*/ 79613 h 82337"/>
                <a:gd name="connsiteX1" fmla="*/ 132745 w 280693"/>
                <a:gd name="connsiteY1" fmla="*/ 5638 h 82337"/>
                <a:gd name="connsiteX2" fmla="*/ 280693 w 280693"/>
                <a:gd name="connsiteY2" fmla="*/ 7694 h 82337"/>
                <a:gd name="connsiteX3" fmla="*/ 138910 w 280693"/>
                <a:gd name="connsiteY3" fmla="*/ 26188 h 82337"/>
                <a:gd name="connsiteX4" fmla="*/ 1236 w 280693"/>
                <a:gd name="connsiteY4" fmla="*/ 79613 h 82337"/>
                <a:gd name="connsiteX0" fmla="*/ 39 w 279496"/>
                <a:gd name="connsiteY0" fmla="*/ 76896 h 77018"/>
                <a:gd name="connsiteX1" fmla="*/ 125384 w 279496"/>
                <a:gd name="connsiteY1" fmla="*/ 7030 h 77018"/>
                <a:gd name="connsiteX2" fmla="*/ 279496 w 279496"/>
                <a:gd name="connsiteY2" fmla="*/ 4977 h 77018"/>
                <a:gd name="connsiteX3" fmla="*/ 137713 w 279496"/>
                <a:gd name="connsiteY3" fmla="*/ 23471 h 77018"/>
                <a:gd name="connsiteX4" fmla="*/ 39 w 279496"/>
                <a:gd name="connsiteY4" fmla="*/ 76896 h 77018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650"/>
                <a:gd name="connsiteY0" fmla="*/ 81001 h 81123"/>
                <a:gd name="connsiteX1" fmla="*/ 125408 w 279650"/>
                <a:gd name="connsiteY1" fmla="*/ 11135 h 81123"/>
                <a:gd name="connsiteX2" fmla="*/ 279520 w 279650"/>
                <a:gd name="connsiteY2" fmla="*/ 9082 h 81123"/>
                <a:gd name="connsiteX3" fmla="*/ 137737 w 279650"/>
                <a:gd name="connsiteY3" fmla="*/ 27576 h 81123"/>
                <a:gd name="connsiteX4" fmla="*/ 63 w 279650"/>
                <a:gd name="connsiteY4" fmla="*/ 81001 h 81123"/>
                <a:gd name="connsiteX0" fmla="*/ 63 w 279650"/>
                <a:gd name="connsiteY0" fmla="*/ 81001 h 81234"/>
                <a:gd name="connsiteX1" fmla="*/ 125408 w 279650"/>
                <a:gd name="connsiteY1" fmla="*/ 11135 h 81234"/>
                <a:gd name="connsiteX2" fmla="*/ 279520 w 279650"/>
                <a:gd name="connsiteY2" fmla="*/ 9082 h 81234"/>
                <a:gd name="connsiteX3" fmla="*/ 137737 w 279650"/>
                <a:gd name="connsiteY3" fmla="*/ 27576 h 81234"/>
                <a:gd name="connsiteX4" fmla="*/ 63 w 279650"/>
                <a:gd name="connsiteY4" fmla="*/ 81001 h 81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9650" h="81234">
                  <a:moveTo>
                    <a:pt x="63" y="81001"/>
                  </a:moveTo>
                  <a:cubicBezTo>
                    <a:pt x="-1992" y="78261"/>
                    <a:pt x="45955" y="31340"/>
                    <a:pt x="125408" y="11135"/>
                  </a:cubicBezTo>
                  <a:cubicBezTo>
                    <a:pt x="204861" y="-9070"/>
                    <a:pt x="283288" y="3261"/>
                    <a:pt x="279520" y="9082"/>
                  </a:cubicBezTo>
                  <a:cubicBezTo>
                    <a:pt x="273698" y="23123"/>
                    <a:pt x="250068" y="-7013"/>
                    <a:pt x="137737" y="27576"/>
                  </a:cubicBezTo>
                  <a:cubicBezTo>
                    <a:pt x="25406" y="62165"/>
                    <a:pt x="2118" y="83741"/>
                    <a:pt x="63" y="81001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C0EE366A-36C9-4B72-8CDB-5F59BABAADBA}"/>
                </a:ext>
              </a:extLst>
            </p:cNvPr>
            <p:cNvSpPr/>
            <p:nvPr/>
          </p:nvSpPr>
          <p:spPr>
            <a:xfrm>
              <a:off x="5276136" y="1752884"/>
              <a:ext cx="1506104" cy="1039301"/>
            </a:xfrm>
            <a:custGeom>
              <a:avLst/>
              <a:gdLst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1174 w 1869410"/>
                <a:gd name="connsiteY19" fmla="*/ 1036330 h 1284241"/>
                <a:gd name="connsiteX20" fmla="*/ 1667369 w 1869410"/>
                <a:gd name="connsiteY20" fmla="*/ 1085860 h 1284241"/>
                <a:gd name="connsiteX21" fmla="*/ 1716899 w 1869410"/>
                <a:gd name="connsiteY21" fmla="*/ 93536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1174 w 1869410"/>
                <a:gd name="connsiteY19" fmla="*/ 1036330 h 1284241"/>
                <a:gd name="connsiteX20" fmla="*/ 1667369 w 1869410"/>
                <a:gd name="connsiteY20" fmla="*/ 1085860 h 1284241"/>
                <a:gd name="connsiteX21" fmla="*/ 1714994 w 1869410"/>
                <a:gd name="connsiteY21" fmla="*/ 90488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1174 w 1869410"/>
                <a:gd name="connsiteY19" fmla="*/ 1036330 h 1284241"/>
                <a:gd name="connsiteX20" fmla="*/ 1707374 w 1869410"/>
                <a:gd name="connsiteY20" fmla="*/ 1055380 h 1284241"/>
                <a:gd name="connsiteX21" fmla="*/ 1714994 w 1869410"/>
                <a:gd name="connsiteY21" fmla="*/ 90488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4984 w 1869410"/>
                <a:gd name="connsiteY19" fmla="*/ 1002040 h 1284241"/>
                <a:gd name="connsiteX20" fmla="*/ 1707374 w 1869410"/>
                <a:gd name="connsiteY20" fmla="*/ 1055380 h 1284241"/>
                <a:gd name="connsiteX21" fmla="*/ 1714994 w 1869410"/>
                <a:gd name="connsiteY21" fmla="*/ 90488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6"/>
                <a:gd name="connsiteX1" fmla="*/ 545324 w 1869410"/>
                <a:gd name="connsiteY1" fmla="*/ 516265 h 1284246"/>
                <a:gd name="connsiteX2" fmla="*/ 629144 w 1869410"/>
                <a:gd name="connsiteY2" fmla="*/ 476260 h 1284246"/>
                <a:gd name="connsiteX3" fmla="*/ 692009 w 1869410"/>
                <a:gd name="connsiteY3" fmla="*/ 577225 h 1284246"/>
                <a:gd name="connsiteX4" fmla="*/ 737729 w 1869410"/>
                <a:gd name="connsiteY4" fmla="*/ 779155 h 1284246"/>
                <a:gd name="connsiteX5" fmla="*/ 735824 w 1869410"/>
                <a:gd name="connsiteY5" fmla="*/ 914410 h 1284246"/>
                <a:gd name="connsiteX6" fmla="*/ 825359 w 1869410"/>
                <a:gd name="connsiteY6" fmla="*/ 678190 h 1284246"/>
                <a:gd name="connsiteX7" fmla="*/ 840599 w 1869410"/>
                <a:gd name="connsiteY7" fmla="*/ 582940 h 1284246"/>
                <a:gd name="connsiteX8" fmla="*/ 1103489 w 1869410"/>
                <a:gd name="connsiteY8" fmla="*/ 870595 h 1284246"/>
                <a:gd name="connsiteX9" fmla="*/ 1154924 w 1869410"/>
                <a:gd name="connsiteY9" fmla="*/ 891550 h 1284246"/>
                <a:gd name="connsiteX10" fmla="*/ 1055864 w 1869410"/>
                <a:gd name="connsiteY10" fmla="*/ 723910 h 1284246"/>
                <a:gd name="connsiteX11" fmla="*/ 1257794 w 1869410"/>
                <a:gd name="connsiteY11" fmla="*/ 971560 h 1284246"/>
                <a:gd name="connsiteX12" fmla="*/ 1233029 w 1869410"/>
                <a:gd name="connsiteY12" fmla="*/ 849640 h 1284246"/>
                <a:gd name="connsiteX13" fmla="*/ 1375904 w 1869410"/>
                <a:gd name="connsiteY13" fmla="*/ 986800 h 1284246"/>
                <a:gd name="connsiteX14" fmla="*/ 1417814 w 1869410"/>
                <a:gd name="connsiteY14" fmla="*/ 1173490 h 1284246"/>
                <a:gd name="connsiteX15" fmla="*/ 1444484 w 1869410"/>
                <a:gd name="connsiteY15" fmla="*/ 1057285 h 1284246"/>
                <a:gd name="connsiteX16" fmla="*/ 1450199 w 1869410"/>
                <a:gd name="connsiteY16" fmla="*/ 1283980 h 1284246"/>
                <a:gd name="connsiteX17" fmla="*/ 1495919 w 1869410"/>
                <a:gd name="connsiteY17" fmla="*/ 1101100 h 1284246"/>
                <a:gd name="connsiteX18" fmla="*/ 1551164 w 1869410"/>
                <a:gd name="connsiteY18" fmla="*/ 1011565 h 1284246"/>
                <a:gd name="connsiteX19" fmla="*/ 1634984 w 1869410"/>
                <a:gd name="connsiteY19" fmla="*/ 1002040 h 1284246"/>
                <a:gd name="connsiteX20" fmla="*/ 1707374 w 1869410"/>
                <a:gd name="connsiteY20" fmla="*/ 1055380 h 1284246"/>
                <a:gd name="connsiteX21" fmla="*/ 1714994 w 1869410"/>
                <a:gd name="connsiteY21" fmla="*/ 904885 h 1284246"/>
                <a:gd name="connsiteX22" fmla="*/ 1716899 w 1869410"/>
                <a:gd name="connsiteY22" fmla="*/ 802015 h 1284246"/>
                <a:gd name="connsiteX23" fmla="*/ 1804529 w 1869410"/>
                <a:gd name="connsiteY23" fmla="*/ 889645 h 1284246"/>
                <a:gd name="connsiteX24" fmla="*/ 1764524 w 1869410"/>
                <a:gd name="connsiteY24" fmla="*/ 716290 h 1284246"/>
                <a:gd name="connsiteX25" fmla="*/ 1764524 w 1869410"/>
                <a:gd name="connsiteY25" fmla="*/ 615325 h 1284246"/>
                <a:gd name="connsiteX26" fmla="*/ 1869299 w 1869410"/>
                <a:gd name="connsiteY26" fmla="*/ 708670 h 1284246"/>
                <a:gd name="connsiteX27" fmla="*/ 1783574 w 1869410"/>
                <a:gd name="connsiteY27" fmla="*/ 539125 h 1284246"/>
                <a:gd name="connsiteX28" fmla="*/ 1730234 w 1869410"/>
                <a:gd name="connsiteY28" fmla="*/ 396250 h 1284246"/>
                <a:gd name="connsiteX29" fmla="*/ 1560689 w 1869410"/>
                <a:gd name="connsiteY29" fmla="*/ 219085 h 1284246"/>
                <a:gd name="connsiteX30" fmla="*/ 1427339 w 1869410"/>
                <a:gd name="connsiteY30" fmla="*/ 129550 h 1284246"/>
                <a:gd name="connsiteX31" fmla="*/ 1594979 w 1869410"/>
                <a:gd name="connsiteY31" fmla="*/ 100975 h 1284246"/>
                <a:gd name="connsiteX32" fmla="*/ 1634984 w 1869410"/>
                <a:gd name="connsiteY32" fmla="*/ 70495 h 1284246"/>
                <a:gd name="connsiteX33" fmla="*/ 1402574 w 1869410"/>
                <a:gd name="connsiteY33" fmla="*/ 62875 h 1284246"/>
                <a:gd name="connsiteX34" fmla="*/ 1191119 w 1869410"/>
                <a:gd name="connsiteY34" fmla="*/ 17155 h 1284246"/>
                <a:gd name="connsiteX35" fmla="*/ 981569 w 1869410"/>
                <a:gd name="connsiteY35" fmla="*/ 10 h 1284246"/>
                <a:gd name="connsiteX36" fmla="*/ 712964 w 1869410"/>
                <a:gd name="connsiteY36" fmla="*/ 19060 h 1284246"/>
                <a:gd name="connsiteX37" fmla="*/ 543419 w 1869410"/>
                <a:gd name="connsiteY37" fmla="*/ 55255 h 1284246"/>
                <a:gd name="connsiteX38" fmla="*/ 415784 w 1869410"/>
                <a:gd name="connsiteY38" fmla="*/ 144790 h 1284246"/>
                <a:gd name="connsiteX39" fmla="*/ 364349 w 1869410"/>
                <a:gd name="connsiteY39" fmla="*/ 215275 h 1284246"/>
                <a:gd name="connsiteX40" fmla="*/ 290054 w 1869410"/>
                <a:gd name="connsiteY40" fmla="*/ 278140 h 1284246"/>
                <a:gd name="connsiteX41" fmla="*/ 223379 w 1869410"/>
                <a:gd name="connsiteY41" fmla="*/ 331480 h 1284246"/>
                <a:gd name="connsiteX42" fmla="*/ 145274 w 1869410"/>
                <a:gd name="connsiteY42" fmla="*/ 485785 h 1284246"/>
                <a:gd name="connsiteX43" fmla="*/ 80504 w 1869410"/>
                <a:gd name="connsiteY43" fmla="*/ 674380 h 1284246"/>
                <a:gd name="connsiteX44" fmla="*/ 494 w 1869410"/>
                <a:gd name="connsiteY44" fmla="*/ 777250 h 1284246"/>
                <a:gd name="connsiteX45" fmla="*/ 120509 w 1869410"/>
                <a:gd name="connsiteY45" fmla="*/ 678190 h 1284246"/>
                <a:gd name="connsiteX46" fmla="*/ 118604 w 1869410"/>
                <a:gd name="connsiteY46" fmla="*/ 910600 h 1284246"/>
                <a:gd name="connsiteX47" fmla="*/ 131939 w 1869410"/>
                <a:gd name="connsiteY47" fmla="*/ 1034425 h 1284246"/>
                <a:gd name="connsiteX48" fmla="*/ 160514 w 1869410"/>
                <a:gd name="connsiteY48" fmla="*/ 891550 h 1284246"/>
                <a:gd name="connsiteX49" fmla="*/ 246239 w 1869410"/>
                <a:gd name="connsiteY49" fmla="*/ 990610 h 1284246"/>
                <a:gd name="connsiteX50" fmla="*/ 238619 w 1869410"/>
                <a:gd name="connsiteY50" fmla="*/ 866785 h 1284246"/>
                <a:gd name="connsiteX51" fmla="*/ 250049 w 1869410"/>
                <a:gd name="connsiteY51" fmla="*/ 725815 h 1284246"/>
                <a:gd name="connsiteX52" fmla="*/ 311009 w 1869410"/>
                <a:gd name="connsiteY52" fmla="*/ 889645 h 1284246"/>
                <a:gd name="connsiteX53" fmla="*/ 295769 w 1869410"/>
                <a:gd name="connsiteY53" fmla="*/ 643900 h 1284246"/>
                <a:gd name="connsiteX54" fmla="*/ 341489 w 1869410"/>
                <a:gd name="connsiteY54" fmla="*/ 495310 h 1284246"/>
                <a:gd name="connsiteX55" fmla="*/ 394829 w 1869410"/>
                <a:gd name="connsiteY55" fmla="*/ 483880 h 1284246"/>
                <a:gd name="connsiteX56" fmla="*/ 486269 w 1869410"/>
                <a:gd name="connsiteY56" fmla="*/ 586750 h 1284246"/>
                <a:gd name="connsiteX0" fmla="*/ 486269 w 1869410"/>
                <a:gd name="connsiteY0" fmla="*/ 586750 h 1284246"/>
                <a:gd name="connsiteX1" fmla="*/ 545324 w 1869410"/>
                <a:gd name="connsiteY1" fmla="*/ 516265 h 1284246"/>
                <a:gd name="connsiteX2" fmla="*/ 629144 w 1869410"/>
                <a:gd name="connsiteY2" fmla="*/ 476260 h 1284246"/>
                <a:gd name="connsiteX3" fmla="*/ 692009 w 1869410"/>
                <a:gd name="connsiteY3" fmla="*/ 577225 h 1284246"/>
                <a:gd name="connsiteX4" fmla="*/ 737729 w 1869410"/>
                <a:gd name="connsiteY4" fmla="*/ 779155 h 1284246"/>
                <a:gd name="connsiteX5" fmla="*/ 735824 w 1869410"/>
                <a:gd name="connsiteY5" fmla="*/ 914410 h 1284246"/>
                <a:gd name="connsiteX6" fmla="*/ 825359 w 1869410"/>
                <a:gd name="connsiteY6" fmla="*/ 678190 h 1284246"/>
                <a:gd name="connsiteX7" fmla="*/ 840599 w 1869410"/>
                <a:gd name="connsiteY7" fmla="*/ 582940 h 1284246"/>
                <a:gd name="connsiteX8" fmla="*/ 1103489 w 1869410"/>
                <a:gd name="connsiteY8" fmla="*/ 870595 h 1284246"/>
                <a:gd name="connsiteX9" fmla="*/ 1154924 w 1869410"/>
                <a:gd name="connsiteY9" fmla="*/ 891550 h 1284246"/>
                <a:gd name="connsiteX10" fmla="*/ 1055864 w 1869410"/>
                <a:gd name="connsiteY10" fmla="*/ 723910 h 1284246"/>
                <a:gd name="connsiteX11" fmla="*/ 1257794 w 1869410"/>
                <a:gd name="connsiteY11" fmla="*/ 971560 h 1284246"/>
                <a:gd name="connsiteX12" fmla="*/ 1233029 w 1869410"/>
                <a:gd name="connsiteY12" fmla="*/ 849640 h 1284246"/>
                <a:gd name="connsiteX13" fmla="*/ 1375904 w 1869410"/>
                <a:gd name="connsiteY13" fmla="*/ 986800 h 1284246"/>
                <a:gd name="connsiteX14" fmla="*/ 1417814 w 1869410"/>
                <a:gd name="connsiteY14" fmla="*/ 1173490 h 1284246"/>
                <a:gd name="connsiteX15" fmla="*/ 1444484 w 1869410"/>
                <a:gd name="connsiteY15" fmla="*/ 1057285 h 1284246"/>
                <a:gd name="connsiteX16" fmla="*/ 1450199 w 1869410"/>
                <a:gd name="connsiteY16" fmla="*/ 1283980 h 1284246"/>
                <a:gd name="connsiteX17" fmla="*/ 1495919 w 1869410"/>
                <a:gd name="connsiteY17" fmla="*/ 1101100 h 1284246"/>
                <a:gd name="connsiteX18" fmla="*/ 1551164 w 1869410"/>
                <a:gd name="connsiteY18" fmla="*/ 1011565 h 1284246"/>
                <a:gd name="connsiteX19" fmla="*/ 1671179 w 1869410"/>
                <a:gd name="connsiteY19" fmla="*/ 1011565 h 1284246"/>
                <a:gd name="connsiteX20" fmla="*/ 1707374 w 1869410"/>
                <a:gd name="connsiteY20" fmla="*/ 1055380 h 1284246"/>
                <a:gd name="connsiteX21" fmla="*/ 1714994 w 1869410"/>
                <a:gd name="connsiteY21" fmla="*/ 904885 h 1284246"/>
                <a:gd name="connsiteX22" fmla="*/ 1716899 w 1869410"/>
                <a:gd name="connsiteY22" fmla="*/ 802015 h 1284246"/>
                <a:gd name="connsiteX23" fmla="*/ 1804529 w 1869410"/>
                <a:gd name="connsiteY23" fmla="*/ 889645 h 1284246"/>
                <a:gd name="connsiteX24" fmla="*/ 1764524 w 1869410"/>
                <a:gd name="connsiteY24" fmla="*/ 716290 h 1284246"/>
                <a:gd name="connsiteX25" fmla="*/ 1764524 w 1869410"/>
                <a:gd name="connsiteY25" fmla="*/ 615325 h 1284246"/>
                <a:gd name="connsiteX26" fmla="*/ 1869299 w 1869410"/>
                <a:gd name="connsiteY26" fmla="*/ 708670 h 1284246"/>
                <a:gd name="connsiteX27" fmla="*/ 1783574 w 1869410"/>
                <a:gd name="connsiteY27" fmla="*/ 539125 h 1284246"/>
                <a:gd name="connsiteX28" fmla="*/ 1730234 w 1869410"/>
                <a:gd name="connsiteY28" fmla="*/ 396250 h 1284246"/>
                <a:gd name="connsiteX29" fmla="*/ 1560689 w 1869410"/>
                <a:gd name="connsiteY29" fmla="*/ 219085 h 1284246"/>
                <a:gd name="connsiteX30" fmla="*/ 1427339 w 1869410"/>
                <a:gd name="connsiteY30" fmla="*/ 129550 h 1284246"/>
                <a:gd name="connsiteX31" fmla="*/ 1594979 w 1869410"/>
                <a:gd name="connsiteY31" fmla="*/ 100975 h 1284246"/>
                <a:gd name="connsiteX32" fmla="*/ 1634984 w 1869410"/>
                <a:gd name="connsiteY32" fmla="*/ 70495 h 1284246"/>
                <a:gd name="connsiteX33" fmla="*/ 1402574 w 1869410"/>
                <a:gd name="connsiteY33" fmla="*/ 62875 h 1284246"/>
                <a:gd name="connsiteX34" fmla="*/ 1191119 w 1869410"/>
                <a:gd name="connsiteY34" fmla="*/ 17155 h 1284246"/>
                <a:gd name="connsiteX35" fmla="*/ 981569 w 1869410"/>
                <a:gd name="connsiteY35" fmla="*/ 10 h 1284246"/>
                <a:gd name="connsiteX36" fmla="*/ 712964 w 1869410"/>
                <a:gd name="connsiteY36" fmla="*/ 19060 h 1284246"/>
                <a:gd name="connsiteX37" fmla="*/ 543419 w 1869410"/>
                <a:gd name="connsiteY37" fmla="*/ 55255 h 1284246"/>
                <a:gd name="connsiteX38" fmla="*/ 415784 w 1869410"/>
                <a:gd name="connsiteY38" fmla="*/ 144790 h 1284246"/>
                <a:gd name="connsiteX39" fmla="*/ 364349 w 1869410"/>
                <a:gd name="connsiteY39" fmla="*/ 215275 h 1284246"/>
                <a:gd name="connsiteX40" fmla="*/ 290054 w 1869410"/>
                <a:gd name="connsiteY40" fmla="*/ 278140 h 1284246"/>
                <a:gd name="connsiteX41" fmla="*/ 223379 w 1869410"/>
                <a:gd name="connsiteY41" fmla="*/ 331480 h 1284246"/>
                <a:gd name="connsiteX42" fmla="*/ 145274 w 1869410"/>
                <a:gd name="connsiteY42" fmla="*/ 485785 h 1284246"/>
                <a:gd name="connsiteX43" fmla="*/ 80504 w 1869410"/>
                <a:gd name="connsiteY43" fmla="*/ 674380 h 1284246"/>
                <a:gd name="connsiteX44" fmla="*/ 494 w 1869410"/>
                <a:gd name="connsiteY44" fmla="*/ 777250 h 1284246"/>
                <a:gd name="connsiteX45" fmla="*/ 120509 w 1869410"/>
                <a:gd name="connsiteY45" fmla="*/ 678190 h 1284246"/>
                <a:gd name="connsiteX46" fmla="*/ 118604 w 1869410"/>
                <a:gd name="connsiteY46" fmla="*/ 910600 h 1284246"/>
                <a:gd name="connsiteX47" fmla="*/ 131939 w 1869410"/>
                <a:gd name="connsiteY47" fmla="*/ 1034425 h 1284246"/>
                <a:gd name="connsiteX48" fmla="*/ 160514 w 1869410"/>
                <a:gd name="connsiteY48" fmla="*/ 891550 h 1284246"/>
                <a:gd name="connsiteX49" fmla="*/ 246239 w 1869410"/>
                <a:gd name="connsiteY49" fmla="*/ 990610 h 1284246"/>
                <a:gd name="connsiteX50" fmla="*/ 238619 w 1869410"/>
                <a:gd name="connsiteY50" fmla="*/ 866785 h 1284246"/>
                <a:gd name="connsiteX51" fmla="*/ 250049 w 1869410"/>
                <a:gd name="connsiteY51" fmla="*/ 725815 h 1284246"/>
                <a:gd name="connsiteX52" fmla="*/ 311009 w 1869410"/>
                <a:gd name="connsiteY52" fmla="*/ 889645 h 1284246"/>
                <a:gd name="connsiteX53" fmla="*/ 295769 w 1869410"/>
                <a:gd name="connsiteY53" fmla="*/ 643900 h 1284246"/>
                <a:gd name="connsiteX54" fmla="*/ 341489 w 1869410"/>
                <a:gd name="connsiteY54" fmla="*/ 495310 h 1284246"/>
                <a:gd name="connsiteX55" fmla="*/ 394829 w 1869410"/>
                <a:gd name="connsiteY55" fmla="*/ 483880 h 1284246"/>
                <a:gd name="connsiteX56" fmla="*/ 486269 w 1869410"/>
                <a:gd name="connsiteY56" fmla="*/ 586750 h 1284246"/>
                <a:gd name="connsiteX0" fmla="*/ 486269 w 1869410"/>
                <a:gd name="connsiteY0" fmla="*/ 586750 h 1284251"/>
                <a:gd name="connsiteX1" fmla="*/ 545324 w 1869410"/>
                <a:gd name="connsiteY1" fmla="*/ 516265 h 1284251"/>
                <a:gd name="connsiteX2" fmla="*/ 629144 w 1869410"/>
                <a:gd name="connsiteY2" fmla="*/ 476260 h 1284251"/>
                <a:gd name="connsiteX3" fmla="*/ 692009 w 1869410"/>
                <a:gd name="connsiteY3" fmla="*/ 577225 h 1284251"/>
                <a:gd name="connsiteX4" fmla="*/ 737729 w 1869410"/>
                <a:gd name="connsiteY4" fmla="*/ 779155 h 1284251"/>
                <a:gd name="connsiteX5" fmla="*/ 735824 w 1869410"/>
                <a:gd name="connsiteY5" fmla="*/ 914410 h 1284251"/>
                <a:gd name="connsiteX6" fmla="*/ 825359 w 1869410"/>
                <a:gd name="connsiteY6" fmla="*/ 678190 h 1284251"/>
                <a:gd name="connsiteX7" fmla="*/ 840599 w 1869410"/>
                <a:gd name="connsiteY7" fmla="*/ 582940 h 1284251"/>
                <a:gd name="connsiteX8" fmla="*/ 1103489 w 1869410"/>
                <a:gd name="connsiteY8" fmla="*/ 870595 h 1284251"/>
                <a:gd name="connsiteX9" fmla="*/ 1154924 w 1869410"/>
                <a:gd name="connsiteY9" fmla="*/ 891550 h 1284251"/>
                <a:gd name="connsiteX10" fmla="*/ 1055864 w 1869410"/>
                <a:gd name="connsiteY10" fmla="*/ 723910 h 1284251"/>
                <a:gd name="connsiteX11" fmla="*/ 1257794 w 1869410"/>
                <a:gd name="connsiteY11" fmla="*/ 971560 h 1284251"/>
                <a:gd name="connsiteX12" fmla="*/ 1233029 w 1869410"/>
                <a:gd name="connsiteY12" fmla="*/ 849640 h 1284251"/>
                <a:gd name="connsiteX13" fmla="*/ 1375904 w 1869410"/>
                <a:gd name="connsiteY13" fmla="*/ 986800 h 1284251"/>
                <a:gd name="connsiteX14" fmla="*/ 1417814 w 1869410"/>
                <a:gd name="connsiteY14" fmla="*/ 1173490 h 1284251"/>
                <a:gd name="connsiteX15" fmla="*/ 1444484 w 1869410"/>
                <a:gd name="connsiteY15" fmla="*/ 1057285 h 1284251"/>
                <a:gd name="connsiteX16" fmla="*/ 1450199 w 1869410"/>
                <a:gd name="connsiteY16" fmla="*/ 1283980 h 1284251"/>
                <a:gd name="connsiteX17" fmla="*/ 1495919 w 1869410"/>
                <a:gd name="connsiteY17" fmla="*/ 1101100 h 1284251"/>
                <a:gd name="connsiteX18" fmla="*/ 1574024 w 1869410"/>
                <a:gd name="connsiteY18" fmla="*/ 996325 h 1284251"/>
                <a:gd name="connsiteX19" fmla="*/ 1671179 w 1869410"/>
                <a:gd name="connsiteY19" fmla="*/ 1011565 h 1284251"/>
                <a:gd name="connsiteX20" fmla="*/ 1707374 w 1869410"/>
                <a:gd name="connsiteY20" fmla="*/ 1055380 h 1284251"/>
                <a:gd name="connsiteX21" fmla="*/ 1714994 w 1869410"/>
                <a:gd name="connsiteY21" fmla="*/ 904885 h 1284251"/>
                <a:gd name="connsiteX22" fmla="*/ 1716899 w 1869410"/>
                <a:gd name="connsiteY22" fmla="*/ 802015 h 1284251"/>
                <a:gd name="connsiteX23" fmla="*/ 1804529 w 1869410"/>
                <a:gd name="connsiteY23" fmla="*/ 889645 h 1284251"/>
                <a:gd name="connsiteX24" fmla="*/ 1764524 w 1869410"/>
                <a:gd name="connsiteY24" fmla="*/ 716290 h 1284251"/>
                <a:gd name="connsiteX25" fmla="*/ 1764524 w 1869410"/>
                <a:gd name="connsiteY25" fmla="*/ 615325 h 1284251"/>
                <a:gd name="connsiteX26" fmla="*/ 1869299 w 1869410"/>
                <a:gd name="connsiteY26" fmla="*/ 708670 h 1284251"/>
                <a:gd name="connsiteX27" fmla="*/ 1783574 w 1869410"/>
                <a:gd name="connsiteY27" fmla="*/ 539125 h 1284251"/>
                <a:gd name="connsiteX28" fmla="*/ 1730234 w 1869410"/>
                <a:gd name="connsiteY28" fmla="*/ 396250 h 1284251"/>
                <a:gd name="connsiteX29" fmla="*/ 1560689 w 1869410"/>
                <a:gd name="connsiteY29" fmla="*/ 219085 h 1284251"/>
                <a:gd name="connsiteX30" fmla="*/ 1427339 w 1869410"/>
                <a:gd name="connsiteY30" fmla="*/ 129550 h 1284251"/>
                <a:gd name="connsiteX31" fmla="*/ 1594979 w 1869410"/>
                <a:gd name="connsiteY31" fmla="*/ 100975 h 1284251"/>
                <a:gd name="connsiteX32" fmla="*/ 1634984 w 1869410"/>
                <a:gd name="connsiteY32" fmla="*/ 70495 h 1284251"/>
                <a:gd name="connsiteX33" fmla="*/ 1402574 w 1869410"/>
                <a:gd name="connsiteY33" fmla="*/ 62875 h 1284251"/>
                <a:gd name="connsiteX34" fmla="*/ 1191119 w 1869410"/>
                <a:gd name="connsiteY34" fmla="*/ 17155 h 1284251"/>
                <a:gd name="connsiteX35" fmla="*/ 981569 w 1869410"/>
                <a:gd name="connsiteY35" fmla="*/ 10 h 1284251"/>
                <a:gd name="connsiteX36" fmla="*/ 712964 w 1869410"/>
                <a:gd name="connsiteY36" fmla="*/ 19060 h 1284251"/>
                <a:gd name="connsiteX37" fmla="*/ 543419 w 1869410"/>
                <a:gd name="connsiteY37" fmla="*/ 55255 h 1284251"/>
                <a:gd name="connsiteX38" fmla="*/ 415784 w 1869410"/>
                <a:gd name="connsiteY38" fmla="*/ 144790 h 1284251"/>
                <a:gd name="connsiteX39" fmla="*/ 364349 w 1869410"/>
                <a:gd name="connsiteY39" fmla="*/ 215275 h 1284251"/>
                <a:gd name="connsiteX40" fmla="*/ 290054 w 1869410"/>
                <a:gd name="connsiteY40" fmla="*/ 278140 h 1284251"/>
                <a:gd name="connsiteX41" fmla="*/ 223379 w 1869410"/>
                <a:gd name="connsiteY41" fmla="*/ 331480 h 1284251"/>
                <a:gd name="connsiteX42" fmla="*/ 145274 w 1869410"/>
                <a:gd name="connsiteY42" fmla="*/ 485785 h 1284251"/>
                <a:gd name="connsiteX43" fmla="*/ 80504 w 1869410"/>
                <a:gd name="connsiteY43" fmla="*/ 674380 h 1284251"/>
                <a:gd name="connsiteX44" fmla="*/ 494 w 1869410"/>
                <a:gd name="connsiteY44" fmla="*/ 777250 h 1284251"/>
                <a:gd name="connsiteX45" fmla="*/ 120509 w 1869410"/>
                <a:gd name="connsiteY45" fmla="*/ 678190 h 1284251"/>
                <a:gd name="connsiteX46" fmla="*/ 118604 w 1869410"/>
                <a:gd name="connsiteY46" fmla="*/ 910600 h 1284251"/>
                <a:gd name="connsiteX47" fmla="*/ 131939 w 1869410"/>
                <a:gd name="connsiteY47" fmla="*/ 1034425 h 1284251"/>
                <a:gd name="connsiteX48" fmla="*/ 160514 w 1869410"/>
                <a:gd name="connsiteY48" fmla="*/ 891550 h 1284251"/>
                <a:gd name="connsiteX49" fmla="*/ 246239 w 1869410"/>
                <a:gd name="connsiteY49" fmla="*/ 990610 h 1284251"/>
                <a:gd name="connsiteX50" fmla="*/ 238619 w 1869410"/>
                <a:gd name="connsiteY50" fmla="*/ 866785 h 1284251"/>
                <a:gd name="connsiteX51" fmla="*/ 250049 w 1869410"/>
                <a:gd name="connsiteY51" fmla="*/ 725815 h 1284251"/>
                <a:gd name="connsiteX52" fmla="*/ 311009 w 1869410"/>
                <a:gd name="connsiteY52" fmla="*/ 889645 h 1284251"/>
                <a:gd name="connsiteX53" fmla="*/ 295769 w 1869410"/>
                <a:gd name="connsiteY53" fmla="*/ 643900 h 1284251"/>
                <a:gd name="connsiteX54" fmla="*/ 341489 w 1869410"/>
                <a:gd name="connsiteY54" fmla="*/ 495310 h 1284251"/>
                <a:gd name="connsiteX55" fmla="*/ 394829 w 1869410"/>
                <a:gd name="connsiteY55" fmla="*/ 483880 h 1284251"/>
                <a:gd name="connsiteX56" fmla="*/ 486269 w 1869410"/>
                <a:gd name="connsiteY56" fmla="*/ 586750 h 1284251"/>
                <a:gd name="connsiteX0" fmla="*/ 486269 w 1869410"/>
                <a:gd name="connsiteY0" fmla="*/ 586750 h 1284251"/>
                <a:gd name="connsiteX1" fmla="*/ 545324 w 1869410"/>
                <a:gd name="connsiteY1" fmla="*/ 516265 h 1284251"/>
                <a:gd name="connsiteX2" fmla="*/ 629144 w 1869410"/>
                <a:gd name="connsiteY2" fmla="*/ 476260 h 1284251"/>
                <a:gd name="connsiteX3" fmla="*/ 692009 w 1869410"/>
                <a:gd name="connsiteY3" fmla="*/ 577225 h 1284251"/>
                <a:gd name="connsiteX4" fmla="*/ 737729 w 1869410"/>
                <a:gd name="connsiteY4" fmla="*/ 779155 h 1284251"/>
                <a:gd name="connsiteX5" fmla="*/ 735824 w 1869410"/>
                <a:gd name="connsiteY5" fmla="*/ 914410 h 1284251"/>
                <a:gd name="connsiteX6" fmla="*/ 825359 w 1869410"/>
                <a:gd name="connsiteY6" fmla="*/ 678190 h 1284251"/>
                <a:gd name="connsiteX7" fmla="*/ 840599 w 1869410"/>
                <a:gd name="connsiteY7" fmla="*/ 582940 h 1284251"/>
                <a:gd name="connsiteX8" fmla="*/ 1103489 w 1869410"/>
                <a:gd name="connsiteY8" fmla="*/ 870595 h 1284251"/>
                <a:gd name="connsiteX9" fmla="*/ 1154924 w 1869410"/>
                <a:gd name="connsiteY9" fmla="*/ 891550 h 1284251"/>
                <a:gd name="connsiteX10" fmla="*/ 1055864 w 1869410"/>
                <a:gd name="connsiteY10" fmla="*/ 723910 h 1284251"/>
                <a:gd name="connsiteX11" fmla="*/ 1257794 w 1869410"/>
                <a:gd name="connsiteY11" fmla="*/ 971560 h 1284251"/>
                <a:gd name="connsiteX12" fmla="*/ 1233029 w 1869410"/>
                <a:gd name="connsiteY12" fmla="*/ 849640 h 1284251"/>
                <a:gd name="connsiteX13" fmla="*/ 1375904 w 1869410"/>
                <a:gd name="connsiteY13" fmla="*/ 986800 h 1284251"/>
                <a:gd name="connsiteX14" fmla="*/ 1417814 w 1869410"/>
                <a:gd name="connsiteY14" fmla="*/ 1173490 h 1284251"/>
                <a:gd name="connsiteX15" fmla="*/ 1444484 w 1869410"/>
                <a:gd name="connsiteY15" fmla="*/ 1057285 h 1284251"/>
                <a:gd name="connsiteX16" fmla="*/ 1450199 w 1869410"/>
                <a:gd name="connsiteY16" fmla="*/ 1283980 h 1284251"/>
                <a:gd name="connsiteX17" fmla="*/ 1495919 w 1869410"/>
                <a:gd name="connsiteY17" fmla="*/ 1101100 h 1284251"/>
                <a:gd name="connsiteX18" fmla="*/ 1574024 w 1869410"/>
                <a:gd name="connsiteY18" fmla="*/ 996325 h 1284251"/>
                <a:gd name="connsiteX19" fmla="*/ 1667369 w 1869410"/>
                <a:gd name="connsiteY19" fmla="*/ 1021090 h 1284251"/>
                <a:gd name="connsiteX20" fmla="*/ 1707374 w 1869410"/>
                <a:gd name="connsiteY20" fmla="*/ 1055380 h 1284251"/>
                <a:gd name="connsiteX21" fmla="*/ 1714994 w 1869410"/>
                <a:gd name="connsiteY21" fmla="*/ 904885 h 1284251"/>
                <a:gd name="connsiteX22" fmla="*/ 1716899 w 1869410"/>
                <a:gd name="connsiteY22" fmla="*/ 802015 h 1284251"/>
                <a:gd name="connsiteX23" fmla="*/ 1804529 w 1869410"/>
                <a:gd name="connsiteY23" fmla="*/ 889645 h 1284251"/>
                <a:gd name="connsiteX24" fmla="*/ 1764524 w 1869410"/>
                <a:gd name="connsiteY24" fmla="*/ 716290 h 1284251"/>
                <a:gd name="connsiteX25" fmla="*/ 1764524 w 1869410"/>
                <a:gd name="connsiteY25" fmla="*/ 615325 h 1284251"/>
                <a:gd name="connsiteX26" fmla="*/ 1869299 w 1869410"/>
                <a:gd name="connsiteY26" fmla="*/ 708670 h 1284251"/>
                <a:gd name="connsiteX27" fmla="*/ 1783574 w 1869410"/>
                <a:gd name="connsiteY27" fmla="*/ 539125 h 1284251"/>
                <a:gd name="connsiteX28" fmla="*/ 1730234 w 1869410"/>
                <a:gd name="connsiteY28" fmla="*/ 396250 h 1284251"/>
                <a:gd name="connsiteX29" fmla="*/ 1560689 w 1869410"/>
                <a:gd name="connsiteY29" fmla="*/ 219085 h 1284251"/>
                <a:gd name="connsiteX30" fmla="*/ 1427339 w 1869410"/>
                <a:gd name="connsiteY30" fmla="*/ 129550 h 1284251"/>
                <a:gd name="connsiteX31" fmla="*/ 1594979 w 1869410"/>
                <a:gd name="connsiteY31" fmla="*/ 100975 h 1284251"/>
                <a:gd name="connsiteX32" fmla="*/ 1634984 w 1869410"/>
                <a:gd name="connsiteY32" fmla="*/ 70495 h 1284251"/>
                <a:gd name="connsiteX33" fmla="*/ 1402574 w 1869410"/>
                <a:gd name="connsiteY33" fmla="*/ 62875 h 1284251"/>
                <a:gd name="connsiteX34" fmla="*/ 1191119 w 1869410"/>
                <a:gd name="connsiteY34" fmla="*/ 17155 h 1284251"/>
                <a:gd name="connsiteX35" fmla="*/ 981569 w 1869410"/>
                <a:gd name="connsiteY35" fmla="*/ 10 h 1284251"/>
                <a:gd name="connsiteX36" fmla="*/ 712964 w 1869410"/>
                <a:gd name="connsiteY36" fmla="*/ 19060 h 1284251"/>
                <a:gd name="connsiteX37" fmla="*/ 543419 w 1869410"/>
                <a:gd name="connsiteY37" fmla="*/ 55255 h 1284251"/>
                <a:gd name="connsiteX38" fmla="*/ 415784 w 1869410"/>
                <a:gd name="connsiteY38" fmla="*/ 144790 h 1284251"/>
                <a:gd name="connsiteX39" fmla="*/ 364349 w 1869410"/>
                <a:gd name="connsiteY39" fmla="*/ 215275 h 1284251"/>
                <a:gd name="connsiteX40" fmla="*/ 290054 w 1869410"/>
                <a:gd name="connsiteY40" fmla="*/ 278140 h 1284251"/>
                <a:gd name="connsiteX41" fmla="*/ 223379 w 1869410"/>
                <a:gd name="connsiteY41" fmla="*/ 331480 h 1284251"/>
                <a:gd name="connsiteX42" fmla="*/ 145274 w 1869410"/>
                <a:gd name="connsiteY42" fmla="*/ 485785 h 1284251"/>
                <a:gd name="connsiteX43" fmla="*/ 80504 w 1869410"/>
                <a:gd name="connsiteY43" fmla="*/ 674380 h 1284251"/>
                <a:gd name="connsiteX44" fmla="*/ 494 w 1869410"/>
                <a:gd name="connsiteY44" fmla="*/ 777250 h 1284251"/>
                <a:gd name="connsiteX45" fmla="*/ 120509 w 1869410"/>
                <a:gd name="connsiteY45" fmla="*/ 678190 h 1284251"/>
                <a:gd name="connsiteX46" fmla="*/ 118604 w 1869410"/>
                <a:gd name="connsiteY46" fmla="*/ 910600 h 1284251"/>
                <a:gd name="connsiteX47" fmla="*/ 131939 w 1869410"/>
                <a:gd name="connsiteY47" fmla="*/ 1034425 h 1284251"/>
                <a:gd name="connsiteX48" fmla="*/ 160514 w 1869410"/>
                <a:gd name="connsiteY48" fmla="*/ 891550 h 1284251"/>
                <a:gd name="connsiteX49" fmla="*/ 246239 w 1869410"/>
                <a:gd name="connsiteY49" fmla="*/ 990610 h 1284251"/>
                <a:gd name="connsiteX50" fmla="*/ 238619 w 1869410"/>
                <a:gd name="connsiteY50" fmla="*/ 866785 h 1284251"/>
                <a:gd name="connsiteX51" fmla="*/ 250049 w 1869410"/>
                <a:gd name="connsiteY51" fmla="*/ 725815 h 1284251"/>
                <a:gd name="connsiteX52" fmla="*/ 311009 w 1869410"/>
                <a:gd name="connsiteY52" fmla="*/ 889645 h 1284251"/>
                <a:gd name="connsiteX53" fmla="*/ 295769 w 1869410"/>
                <a:gd name="connsiteY53" fmla="*/ 643900 h 1284251"/>
                <a:gd name="connsiteX54" fmla="*/ 341489 w 1869410"/>
                <a:gd name="connsiteY54" fmla="*/ 495310 h 1284251"/>
                <a:gd name="connsiteX55" fmla="*/ 394829 w 1869410"/>
                <a:gd name="connsiteY55" fmla="*/ 483880 h 1284251"/>
                <a:gd name="connsiteX56" fmla="*/ 486269 w 1869410"/>
                <a:gd name="connsiteY56" fmla="*/ 586750 h 1284251"/>
                <a:gd name="connsiteX0" fmla="*/ 486269 w 1869410"/>
                <a:gd name="connsiteY0" fmla="*/ 586750 h 1284251"/>
                <a:gd name="connsiteX1" fmla="*/ 545324 w 1869410"/>
                <a:gd name="connsiteY1" fmla="*/ 516265 h 1284251"/>
                <a:gd name="connsiteX2" fmla="*/ 629144 w 1869410"/>
                <a:gd name="connsiteY2" fmla="*/ 476260 h 1284251"/>
                <a:gd name="connsiteX3" fmla="*/ 692009 w 1869410"/>
                <a:gd name="connsiteY3" fmla="*/ 577225 h 1284251"/>
                <a:gd name="connsiteX4" fmla="*/ 737729 w 1869410"/>
                <a:gd name="connsiteY4" fmla="*/ 779155 h 1284251"/>
                <a:gd name="connsiteX5" fmla="*/ 735824 w 1869410"/>
                <a:gd name="connsiteY5" fmla="*/ 914410 h 1284251"/>
                <a:gd name="connsiteX6" fmla="*/ 825359 w 1869410"/>
                <a:gd name="connsiteY6" fmla="*/ 678190 h 1284251"/>
                <a:gd name="connsiteX7" fmla="*/ 840599 w 1869410"/>
                <a:gd name="connsiteY7" fmla="*/ 582940 h 1284251"/>
                <a:gd name="connsiteX8" fmla="*/ 1103489 w 1869410"/>
                <a:gd name="connsiteY8" fmla="*/ 870595 h 1284251"/>
                <a:gd name="connsiteX9" fmla="*/ 1154924 w 1869410"/>
                <a:gd name="connsiteY9" fmla="*/ 891550 h 1284251"/>
                <a:gd name="connsiteX10" fmla="*/ 1055864 w 1869410"/>
                <a:gd name="connsiteY10" fmla="*/ 723910 h 1284251"/>
                <a:gd name="connsiteX11" fmla="*/ 1257794 w 1869410"/>
                <a:gd name="connsiteY11" fmla="*/ 971560 h 1284251"/>
                <a:gd name="connsiteX12" fmla="*/ 1233029 w 1869410"/>
                <a:gd name="connsiteY12" fmla="*/ 849640 h 1284251"/>
                <a:gd name="connsiteX13" fmla="*/ 1375904 w 1869410"/>
                <a:gd name="connsiteY13" fmla="*/ 986800 h 1284251"/>
                <a:gd name="connsiteX14" fmla="*/ 1417814 w 1869410"/>
                <a:gd name="connsiteY14" fmla="*/ 1173490 h 1284251"/>
                <a:gd name="connsiteX15" fmla="*/ 1444484 w 1869410"/>
                <a:gd name="connsiteY15" fmla="*/ 1057285 h 1284251"/>
                <a:gd name="connsiteX16" fmla="*/ 1450199 w 1869410"/>
                <a:gd name="connsiteY16" fmla="*/ 1283980 h 1284251"/>
                <a:gd name="connsiteX17" fmla="*/ 1495919 w 1869410"/>
                <a:gd name="connsiteY17" fmla="*/ 1101100 h 1284251"/>
                <a:gd name="connsiteX18" fmla="*/ 1574024 w 1869410"/>
                <a:gd name="connsiteY18" fmla="*/ 996325 h 1284251"/>
                <a:gd name="connsiteX19" fmla="*/ 1667369 w 1869410"/>
                <a:gd name="connsiteY19" fmla="*/ 1021090 h 1284251"/>
                <a:gd name="connsiteX20" fmla="*/ 1707374 w 1869410"/>
                <a:gd name="connsiteY20" fmla="*/ 1055380 h 1284251"/>
                <a:gd name="connsiteX21" fmla="*/ 1714994 w 1869410"/>
                <a:gd name="connsiteY21" fmla="*/ 904885 h 1284251"/>
                <a:gd name="connsiteX22" fmla="*/ 1716899 w 1869410"/>
                <a:gd name="connsiteY22" fmla="*/ 802015 h 1284251"/>
                <a:gd name="connsiteX23" fmla="*/ 1804529 w 1869410"/>
                <a:gd name="connsiteY23" fmla="*/ 889645 h 1284251"/>
                <a:gd name="connsiteX24" fmla="*/ 1764524 w 1869410"/>
                <a:gd name="connsiteY24" fmla="*/ 716290 h 1284251"/>
                <a:gd name="connsiteX25" fmla="*/ 1764524 w 1869410"/>
                <a:gd name="connsiteY25" fmla="*/ 615325 h 1284251"/>
                <a:gd name="connsiteX26" fmla="*/ 1869299 w 1869410"/>
                <a:gd name="connsiteY26" fmla="*/ 708670 h 1284251"/>
                <a:gd name="connsiteX27" fmla="*/ 1783574 w 1869410"/>
                <a:gd name="connsiteY27" fmla="*/ 539125 h 1284251"/>
                <a:gd name="connsiteX28" fmla="*/ 1730234 w 1869410"/>
                <a:gd name="connsiteY28" fmla="*/ 396250 h 1284251"/>
                <a:gd name="connsiteX29" fmla="*/ 1560689 w 1869410"/>
                <a:gd name="connsiteY29" fmla="*/ 219085 h 1284251"/>
                <a:gd name="connsiteX30" fmla="*/ 1427339 w 1869410"/>
                <a:gd name="connsiteY30" fmla="*/ 129550 h 1284251"/>
                <a:gd name="connsiteX31" fmla="*/ 1594979 w 1869410"/>
                <a:gd name="connsiteY31" fmla="*/ 100975 h 1284251"/>
                <a:gd name="connsiteX32" fmla="*/ 1634984 w 1869410"/>
                <a:gd name="connsiteY32" fmla="*/ 70495 h 1284251"/>
                <a:gd name="connsiteX33" fmla="*/ 1402574 w 1869410"/>
                <a:gd name="connsiteY33" fmla="*/ 62875 h 1284251"/>
                <a:gd name="connsiteX34" fmla="*/ 1191119 w 1869410"/>
                <a:gd name="connsiteY34" fmla="*/ 17155 h 1284251"/>
                <a:gd name="connsiteX35" fmla="*/ 981569 w 1869410"/>
                <a:gd name="connsiteY35" fmla="*/ 10 h 1284251"/>
                <a:gd name="connsiteX36" fmla="*/ 712964 w 1869410"/>
                <a:gd name="connsiteY36" fmla="*/ 19060 h 1284251"/>
                <a:gd name="connsiteX37" fmla="*/ 543419 w 1869410"/>
                <a:gd name="connsiteY37" fmla="*/ 55255 h 1284251"/>
                <a:gd name="connsiteX38" fmla="*/ 415784 w 1869410"/>
                <a:gd name="connsiteY38" fmla="*/ 144790 h 1284251"/>
                <a:gd name="connsiteX39" fmla="*/ 364349 w 1869410"/>
                <a:gd name="connsiteY39" fmla="*/ 215275 h 1284251"/>
                <a:gd name="connsiteX40" fmla="*/ 290054 w 1869410"/>
                <a:gd name="connsiteY40" fmla="*/ 278140 h 1284251"/>
                <a:gd name="connsiteX41" fmla="*/ 223379 w 1869410"/>
                <a:gd name="connsiteY41" fmla="*/ 331480 h 1284251"/>
                <a:gd name="connsiteX42" fmla="*/ 145274 w 1869410"/>
                <a:gd name="connsiteY42" fmla="*/ 485785 h 1284251"/>
                <a:gd name="connsiteX43" fmla="*/ 80504 w 1869410"/>
                <a:gd name="connsiteY43" fmla="*/ 674380 h 1284251"/>
                <a:gd name="connsiteX44" fmla="*/ 494 w 1869410"/>
                <a:gd name="connsiteY44" fmla="*/ 777250 h 1284251"/>
                <a:gd name="connsiteX45" fmla="*/ 120509 w 1869410"/>
                <a:gd name="connsiteY45" fmla="*/ 678190 h 1284251"/>
                <a:gd name="connsiteX46" fmla="*/ 118604 w 1869410"/>
                <a:gd name="connsiteY46" fmla="*/ 910600 h 1284251"/>
                <a:gd name="connsiteX47" fmla="*/ 131939 w 1869410"/>
                <a:gd name="connsiteY47" fmla="*/ 1034425 h 1284251"/>
                <a:gd name="connsiteX48" fmla="*/ 160514 w 1869410"/>
                <a:gd name="connsiteY48" fmla="*/ 891550 h 1284251"/>
                <a:gd name="connsiteX49" fmla="*/ 246239 w 1869410"/>
                <a:gd name="connsiteY49" fmla="*/ 990610 h 1284251"/>
                <a:gd name="connsiteX50" fmla="*/ 238619 w 1869410"/>
                <a:gd name="connsiteY50" fmla="*/ 866785 h 1284251"/>
                <a:gd name="connsiteX51" fmla="*/ 250049 w 1869410"/>
                <a:gd name="connsiteY51" fmla="*/ 725815 h 1284251"/>
                <a:gd name="connsiteX52" fmla="*/ 311009 w 1869410"/>
                <a:gd name="connsiteY52" fmla="*/ 889645 h 1284251"/>
                <a:gd name="connsiteX53" fmla="*/ 295769 w 1869410"/>
                <a:gd name="connsiteY53" fmla="*/ 643900 h 1284251"/>
                <a:gd name="connsiteX54" fmla="*/ 341489 w 1869410"/>
                <a:gd name="connsiteY54" fmla="*/ 495310 h 1284251"/>
                <a:gd name="connsiteX55" fmla="*/ 394829 w 1869410"/>
                <a:gd name="connsiteY55" fmla="*/ 483880 h 1284251"/>
                <a:gd name="connsiteX56" fmla="*/ 486269 w 1869410"/>
                <a:gd name="connsiteY56" fmla="*/ 586750 h 1284251"/>
                <a:gd name="connsiteX0" fmla="*/ 486269 w 1869410"/>
                <a:gd name="connsiteY0" fmla="*/ 586750 h 1284248"/>
                <a:gd name="connsiteX1" fmla="*/ 545324 w 1869410"/>
                <a:gd name="connsiteY1" fmla="*/ 516265 h 1284248"/>
                <a:gd name="connsiteX2" fmla="*/ 629144 w 1869410"/>
                <a:gd name="connsiteY2" fmla="*/ 476260 h 1284248"/>
                <a:gd name="connsiteX3" fmla="*/ 692009 w 1869410"/>
                <a:gd name="connsiteY3" fmla="*/ 577225 h 1284248"/>
                <a:gd name="connsiteX4" fmla="*/ 737729 w 1869410"/>
                <a:gd name="connsiteY4" fmla="*/ 779155 h 1284248"/>
                <a:gd name="connsiteX5" fmla="*/ 735824 w 1869410"/>
                <a:gd name="connsiteY5" fmla="*/ 914410 h 1284248"/>
                <a:gd name="connsiteX6" fmla="*/ 825359 w 1869410"/>
                <a:gd name="connsiteY6" fmla="*/ 678190 h 1284248"/>
                <a:gd name="connsiteX7" fmla="*/ 840599 w 1869410"/>
                <a:gd name="connsiteY7" fmla="*/ 582940 h 1284248"/>
                <a:gd name="connsiteX8" fmla="*/ 1103489 w 1869410"/>
                <a:gd name="connsiteY8" fmla="*/ 870595 h 1284248"/>
                <a:gd name="connsiteX9" fmla="*/ 1154924 w 1869410"/>
                <a:gd name="connsiteY9" fmla="*/ 891550 h 1284248"/>
                <a:gd name="connsiteX10" fmla="*/ 1055864 w 1869410"/>
                <a:gd name="connsiteY10" fmla="*/ 723910 h 1284248"/>
                <a:gd name="connsiteX11" fmla="*/ 1257794 w 1869410"/>
                <a:gd name="connsiteY11" fmla="*/ 971560 h 1284248"/>
                <a:gd name="connsiteX12" fmla="*/ 1233029 w 1869410"/>
                <a:gd name="connsiteY12" fmla="*/ 849640 h 1284248"/>
                <a:gd name="connsiteX13" fmla="*/ 1375904 w 1869410"/>
                <a:gd name="connsiteY13" fmla="*/ 986800 h 1284248"/>
                <a:gd name="connsiteX14" fmla="*/ 1417814 w 1869410"/>
                <a:gd name="connsiteY14" fmla="*/ 1173490 h 1284248"/>
                <a:gd name="connsiteX15" fmla="*/ 1444484 w 1869410"/>
                <a:gd name="connsiteY15" fmla="*/ 1057285 h 1284248"/>
                <a:gd name="connsiteX16" fmla="*/ 1450199 w 1869410"/>
                <a:gd name="connsiteY16" fmla="*/ 1283980 h 1284248"/>
                <a:gd name="connsiteX17" fmla="*/ 1495919 w 1869410"/>
                <a:gd name="connsiteY17" fmla="*/ 1101100 h 1284248"/>
                <a:gd name="connsiteX18" fmla="*/ 1577834 w 1869410"/>
                <a:gd name="connsiteY18" fmla="*/ 1003945 h 1284248"/>
                <a:gd name="connsiteX19" fmla="*/ 1667369 w 1869410"/>
                <a:gd name="connsiteY19" fmla="*/ 1021090 h 1284248"/>
                <a:gd name="connsiteX20" fmla="*/ 1707374 w 1869410"/>
                <a:gd name="connsiteY20" fmla="*/ 1055380 h 1284248"/>
                <a:gd name="connsiteX21" fmla="*/ 1714994 w 1869410"/>
                <a:gd name="connsiteY21" fmla="*/ 904885 h 1284248"/>
                <a:gd name="connsiteX22" fmla="*/ 1716899 w 1869410"/>
                <a:gd name="connsiteY22" fmla="*/ 802015 h 1284248"/>
                <a:gd name="connsiteX23" fmla="*/ 1804529 w 1869410"/>
                <a:gd name="connsiteY23" fmla="*/ 889645 h 1284248"/>
                <a:gd name="connsiteX24" fmla="*/ 1764524 w 1869410"/>
                <a:gd name="connsiteY24" fmla="*/ 716290 h 1284248"/>
                <a:gd name="connsiteX25" fmla="*/ 1764524 w 1869410"/>
                <a:gd name="connsiteY25" fmla="*/ 615325 h 1284248"/>
                <a:gd name="connsiteX26" fmla="*/ 1869299 w 1869410"/>
                <a:gd name="connsiteY26" fmla="*/ 708670 h 1284248"/>
                <a:gd name="connsiteX27" fmla="*/ 1783574 w 1869410"/>
                <a:gd name="connsiteY27" fmla="*/ 539125 h 1284248"/>
                <a:gd name="connsiteX28" fmla="*/ 1730234 w 1869410"/>
                <a:gd name="connsiteY28" fmla="*/ 396250 h 1284248"/>
                <a:gd name="connsiteX29" fmla="*/ 1560689 w 1869410"/>
                <a:gd name="connsiteY29" fmla="*/ 219085 h 1284248"/>
                <a:gd name="connsiteX30" fmla="*/ 1427339 w 1869410"/>
                <a:gd name="connsiteY30" fmla="*/ 129550 h 1284248"/>
                <a:gd name="connsiteX31" fmla="*/ 1594979 w 1869410"/>
                <a:gd name="connsiteY31" fmla="*/ 100975 h 1284248"/>
                <a:gd name="connsiteX32" fmla="*/ 1634984 w 1869410"/>
                <a:gd name="connsiteY32" fmla="*/ 70495 h 1284248"/>
                <a:gd name="connsiteX33" fmla="*/ 1402574 w 1869410"/>
                <a:gd name="connsiteY33" fmla="*/ 62875 h 1284248"/>
                <a:gd name="connsiteX34" fmla="*/ 1191119 w 1869410"/>
                <a:gd name="connsiteY34" fmla="*/ 17155 h 1284248"/>
                <a:gd name="connsiteX35" fmla="*/ 981569 w 1869410"/>
                <a:gd name="connsiteY35" fmla="*/ 10 h 1284248"/>
                <a:gd name="connsiteX36" fmla="*/ 712964 w 1869410"/>
                <a:gd name="connsiteY36" fmla="*/ 19060 h 1284248"/>
                <a:gd name="connsiteX37" fmla="*/ 543419 w 1869410"/>
                <a:gd name="connsiteY37" fmla="*/ 55255 h 1284248"/>
                <a:gd name="connsiteX38" fmla="*/ 415784 w 1869410"/>
                <a:gd name="connsiteY38" fmla="*/ 144790 h 1284248"/>
                <a:gd name="connsiteX39" fmla="*/ 364349 w 1869410"/>
                <a:gd name="connsiteY39" fmla="*/ 215275 h 1284248"/>
                <a:gd name="connsiteX40" fmla="*/ 290054 w 1869410"/>
                <a:gd name="connsiteY40" fmla="*/ 278140 h 1284248"/>
                <a:gd name="connsiteX41" fmla="*/ 223379 w 1869410"/>
                <a:gd name="connsiteY41" fmla="*/ 331480 h 1284248"/>
                <a:gd name="connsiteX42" fmla="*/ 145274 w 1869410"/>
                <a:gd name="connsiteY42" fmla="*/ 485785 h 1284248"/>
                <a:gd name="connsiteX43" fmla="*/ 80504 w 1869410"/>
                <a:gd name="connsiteY43" fmla="*/ 674380 h 1284248"/>
                <a:gd name="connsiteX44" fmla="*/ 494 w 1869410"/>
                <a:gd name="connsiteY44" fmla="*/ 777250 h 1284248"/>
                <a:gd name="connsiteX45" fmla="*/ 120509 w 1869410"/>
                <a:gd name="connsiteY45" fmla="*/ 678190 h 1284248"/>
                <a:gd name="connsiteX46" fmla="*/ 118604 w 1869410"/>
                <a:gd name="connsiteY46" fmla="*/ 910600 h 1284248"/>
                <a:gd name="connsiteX47" fmla="*/ 131939 w 1869410"/>
                <a:gd name="connsiteY47" fmla="*/ 1034425 h 1284248"/>
                <a:gd name="connsiteX48" fmla="*/ 160514 w 1869410"/>
                <a:gd name="connsiteY48" fmla="*/ 891550 h 1284248"/>
                <a:gd name="connsiteX49" fmla="*/ 246239 w 1869410"/>
                <a:gd name="connsiteY49" fmla="*/ 990610 h 1284248"/>
                <a:gd name="connsiteX50" fmla="*/ 238619 w 1869410"/>
                <a:gd name="connsiteY50" fmla="*/ 866785 h 1284248"/>
                <a:gd name="connsiteX51" fmla="*/ 250049 w 1869410"/>
                <a:gd name="connsiteY51" fmla="*/ 725815 h 1284248"/>
                <a:gd name="connsiteX52" fmla="*/ 311009 w 1869410"/>
                <a:gd name="connsiteY52" fmla="*/ 889645 h 1284248"/>
                <a:gd name="connsiteX53" fmla="*/ 295769 w 1869410"/>
                <a:gd name="connsiteY53" fmla="*/ 643900 h 1284248"/>
                <a:gd name="connsiteX54" fmla="*/ 341489 w 1869410"/>
                <a:gd name="connsiteY54" fmla="*/ 495310 h 1284248"/>
                <a:gd name="connsiteX55" fmla="*/ 394829 w 1869410"/>
                <a:gd name="connsiteY55" fmla="*/ 483880 h 1284248"/>
                <a:gd name="connsiteX56" fmla="*/ 486269 w 1869410"/>
                <a:gd name="connsiteY56" fmla="*/ 586750 h 1284248"/>
                <a:gd name="connsiteX0" fmla="*/ 486269 w 1869410"/>
                <a:gd name="connsiteY0" fmla="*/ 586750 h 1238621"/>
                <a:gd name="connsiteX1" fmla="*/ 545324 w 1869410"/>
                <a:gd name="connsiteY1" fmla="*/ 516265 h 1238621"/>
                <a:gd name="connsiteX2" fmla="*/ 629144 w 1869410"/>
                <a:gd name="connsiteY2" fmla="*/ 476260 h 1238621"/>
                <a:gd name="connsiteX3" fmla="*/ 692009 w 1869410"/>
                <a:gd name="connsiteY3" fmla="*/ 577225 h 1238621"/>
                <a:gd name="connsiteX4" fmla="*/ 737729 w 1869410"/>
                <a:gd name="connsiteY4" fmla="*/ 779155 h 1238621"/>
                <a:gd name="connsiteX5" fmla="*/ 735824 w 1869410"/>
                <a:gd name="connsiteY5" fmla="*/ 914410 h 1238621"/>
                <a:gd name="connsiteX6" fmla="*/ 825359 w 1869410"/>
                <a:gd name="connsiteY6" fmla="*/ 678190 h 1238621"/>
                <a:gd name="connsiteX7" fmla="*/ 840599 w 1869410"/>
                <a:gd name="connsiteY7" fmla="*/ 582940 h 1238621"/>
                <a:gd name="connsiteX8" fmla="*/ 1103489 w 1869410"/>
                <a:gd name="connsiteY8" fmla="*/ 870595 h 1238621"/>
                <a:gd name="connsiteX9" fmla="*/ 1154924 w 1869410"/>
                <a:gd name="connsiteY9" fmla="*/ 891550 h 1238621"/>
                <a:gd name="connsiteX10" fmla="*/ 1055864 w 1869410"/>
                <a:gd name="connsiteY10" fmla="*/ 723910 h 1238621"/>
                <a:gd name="connsiteX11" fmla="*/ 1257794 w 1869410"/>
                <a:gd name="connsiteY11" fmla="*/ 971560 h 1238621"/>
                <a:gd name="connsiteX12" fmla="*/ 1233029 w 1869410"/>
                <a:gd name="connsiteY12" fmla="*/ 849640 h 1238621"/>
                <a:gd name="connsiteX13" fmla="*/ 1375904 w 1869410"/>
                <a:gd name="connsiteY13" fmla="*/ 986800 h 1238621"/>
                <a:gd name="connsiteX14" fmla="*/ 1417814 w 1869410"/>
                <a:gd name="connsiteY14" fmla="*/ 1173490 h 1238621"/>
                <a:gd name="connsiteX15" fmla="*/ 1444484 w 1869410"/>
                <a:gd name="connsiteY15" fmla="*/ 1057285 h 1238621"/>
                <a:gd name="connsiteX16" fmla="*/ 1442579 w 1869410"/>
                <a:gd name="connsiteY16" fmla="*/ 1238260 h 1238621"/>
                <a:gd name="connsiteX17" fmla="*/ 1495919 w 1869410"/>
                <a:gd name="connsiteY17" fmla="*/ 1101100 h 1238621"/>
                <a:gd name="connsiteX18" fmla="*/ 1577834 w 1869410"/>
                <a:gd name="connsiteY18" fmla="*/ 1003945 h 1238621"/>
                <a:gd name="connsiteX19" fmla="*/ 1667369 w 1869410"/>
                <a:gd name="connsiteY19" fmla="*/ 1021090 h 1238621"/>
                <a:gd name="connsiteX20" fmla="*/ 1707374 w 1869410"/>
                <a:gd name="connsiteY20" fmla="*/ 1055380 h 1238621"/>
                <a:gd name="connsiteX21" fmla="*/ 1714994 w 1869410"/>
                <a:gd name="connsiteY21" fmla="*/ 904885 h 1238621"/>
                <a:gd name="connsiteX22" fmla="*/ 1716899 w 1869410"/>
                <a:gd name="connsiteY22" fmla="*/ 802015 h 1238621"/>
                <a:gd name="connsiteX23" fmla="*/ 1804529 w 1869410"/>
                <a:gd name="connsiteY23" fmla="*/ 889645 h 1238621"/>
                <a:gd name="connsiteX24" fmla="*/ 1764524 w 1869410"/>
                <a:gd name="connsiteY24" fmla="*/ 716290 h 1238621"/>
                <a:gd name="connsiteX25" fmla="*/ 1764524 w 1869410"/>
                <a:gd name="connsiteY25" fmla="*/ 615325 h 1238621"/>
                <a:gd name="connsiteX26" fmla="*/ 1869299 w 1869410"/>
                <a:gd name="connsiteY26" fmla="*/ 708670 h 1238621"/>
                <a:gd name="connsiteX27" fmla="*/ 1783574 w 1869410"/>
                <a:gd name="connsiteY27" fmla="*/ 539125 h 1238621"/>
                <a:gd name="connsiteX28" fmla="*/ 1730234 w 1869410"/>
                <a:gd name="connsiteY28" fmla="*/ 396250 h 1238621"/>
                <a:gd name="connsiteX29" fmla="*/ 1560689 w 1869410"/>
                <a:gd name="connsiteY29" fmla="*/ 219085 h 1238621"/>
                <a:gd name="connsiteX30" fmla="*/ 1427339 w 1869410"/>
                <a:gd name="connsiteY30" fmla="*/ 129550 h 1238621"/>
                <a:gd name="connsiteX31" fmla="*/ 1594979 w 1869410"/>
                <a:gd name="connsiteY31" fmla="*/ 100975 h 1238621"/>
                <a:gd name="connsiteX32" fmla="*/ 1634984 w 1869410"/>
                <a:gd name="connsiteY32" fmla="*/ 70495 h 1238621"/>
                <a:gd name="connsiteX33" fmla="*/ 1402574 w 1869410"/>
                <a:gd name="connsiteY33" fmla="*/ 62875 h 1238621"/>
                <a:gd name="connsiteX34" fmla="*/ 1191119 w 1869410"/>
                <a:gd name="connsiteY34" fmla="*/ 17155 h 1238621"/>
                <a:gd name="connsiteX35" fmla="*/ 981569 w 1869410"/>
                <a:gd name="connsiteY35" fmla="*/ 10 h 1238621"/>
                <a:gd name="connsiteX36" fmla="*/ 712964 w 1869410"/>
                <a:gd name="connsiteY36" fmla="*/ 19060 h 1238621"/>
                <a:gd name="connsiteX37" fmla="*/ 543419 w 1869410"/>
                <a:gd name="connsiteY37" fmla="*/ 55255 h 1238621"/>
                <a:gd name="connsiteX38" fmla="*/ 415784 w 1869410"/>
                <a:gd name="connsiteY38" fmla="*/ 144790 h 1238621"/>
                <a:gd name="connsiteX39" fmla="*/ 364349 w 1869410"/>
                <a:gd name="connsiteY39" fmla="*/ 215275 h 1238621"/>
                <a:gd name="connsiteX40" fmla="*/ 290054 w 1869410"/>
                <a:gd name="connsiteY40" fmla="*/ 278140 h 1238621"/>
                <a:gd name="connsiteX41" fmla="*/ 223379 w 1869410"/>
                <a:gd name="connsiteY41" fmla="*/ 331480 h 1238621"/>
                <a:gd name="connsiteX42" fmla="*/ 145274 w 1869410"/>
                <a:gd name="connsiteY42" fmla="*/ 485785 h 1238621"/>
                <a:gd name="connsiteX43" fmla="*/ 80504 w 1869410"/>
                <a:gd name="connsiteY43" fmla="*/ 674380 h 1238621"/>
                <a:gd name="connsiteX44" fmla="*/ 494 w 1869410"/>
                <a:gd name="connsiteY44" fmla="*/ 777250 h 1238621"/>
                <a:gd name="connsiteX45" fmla="*/ 120509 w 1869410"/>
                <a:gd name="connsiteY45" fmla="*/ 678190 h 1238621"/>
                <a:gd name="connsiteX46" fmla="*/ 118604 w 1869410"/>
                <a:gd name="connsiteY46" fmla="*/ 910600 h 1238621"/>
                <a:gd name="connsiteX47" fmla="*/ 131939 w 1869410"/>
                <a:gd name="connsiteY47" fmla="*/ 1034425 h 1238621"/>
                <a:gd name="connsiteX48" fmla="*/ 160514 w 1869410"/>
                <a:gd name="connsiteY48" fmla="*/ 891550 h 1238621"/>
                <a:gd name="connsiteX49" fmla="*/ 246239 w 1869410"/>
                <a:gd name="connsiteY49" fmla="*/ 990610 h 1238621"/>
                <a:gd name="connsiteX50" fmla="*/ 238619 w 1869410"/>
                <a:gd name="connsiteY50" fmla="*/ 866785 h 1238621"/>
                <a:gd name="connsiteX51" fmla="*/ 250049 w 1869410"/>
                <a:gd name="connsiteY51" fmla="*/ 725815 h 1238621"/>
                <a:gd name="connsiteX52" fmla="*/ 311009 w 1869410"/>
                <a:gd name="connsiteY52" fmla="*/ 889645 h 1238621"/>
                <a:gd name="connsiteX53" fmla="*/ 295769 w 1869410"/>
                <a:gd name="connsiteY53" fmla="*/ 643900 h 1238621"/>
                <a:gd name="connsiteX54" fmla="*/ 341489 w 1869410"/>
                <a:gd name="connsiteY54" fmla="*/ 495310 h 1238621"/>
                <a:gd name="connsiteX55" fmla="*/ 394829 w 1869410"/>
                <a:gd name="connsiteY55" fmla="*/ 483880 h 1238621"/>
                <a:gd name="connsiteX56" fmla="*/ 486269 w 1869410"/>
                <a:gd name="connsiteY56" fmla="*/ 586750 h 1238621"/>
                <a:gd name="connsiteX0" fmla="*/ 486269 w 1869410"/>
                <a:gd name="connsiteY0" fmla="*/ 586750 h 1238621"/>
                <a:gd name="connsiteX1" fmla="*/ 545324 w 1869410"/>
                <a:gd name="connsiteY1" fmla="*/ 516265 h 1238621"/>
                <a:gd name="connsiteX2" fmla="*/ 629144 w 1869410"/>
                <a:gd name="connsiteY2" fmla="*/ 476260 h 1238621"/>
                <a:gd name="connsiteX3" fmla="*/ 692009 w 1869410"/>
                <a:gd name="connsiteY3" fmla="*/ 577225 h 1238621"/>
                <a:gd name="connsiteX4" fmla="*/ 737729 w 1869410"/>
                <a:gd name="connsiteY4" fmla="*/ 779155 h 1238621"/>
                <a:gd name="connsiteX5" fmla="*/ 735824 w 1869410"/>
                <a:gd name="connsiteY5" fmla="*/ 914410 h 1238621"/>
                <a:gd name="connsiteX6" fmla="*/ 825359 w 1869410"/>
                <a:gd name="connsiteY6" fmla="*/ 678190 h 1238621"/>
                <a:gd name="connsiteX7" fmla="*/ 840599 w 1869410"/>
                <a:gd name="connsiteY7" fmla="*/ 582940 h 1238621"/>
                <a:gd name="connsiteX8" fmla="*/ 1103489 w 1869410"/>
                <a:gd name="connsiteY8" fmla="*/ 870595 h 1238621"/>
                <a:gd name="connsiteX9" fmla="*/ 1154924 w 1869410"/>
                <a:gd name="connsiteY9" fmla="*/ 891550 h 1238621"/>
                <a:gd name="connsiteX10" fmla="*/ 1055864 w 1869410"/>
                <a:gd name="connsiteY10" fmla="*/ 723910 h 1238621"/>
                <a:gd name="connsiteX11" fmla="*/ 1257794 w 1869410"/>
                <a:gd name="connsiteY11" fmla="*/ 971560 h 1238621"/>
                <a:gd name="connsiteX12" fmla="*/ 1233029 w 1869410"/>
                <a:gd name="connsiteY12" fmla="*/ 849640 h 1238621"/>
                <a:gd name="connsiteX13" fmla="*/ 1358759 w 1869410"/>
                <a:gd name="connsiteY13" fmla="*/ 958225 h 1238621"/>
                <a:gd name="connsiteX14" fmla="*/ 1417814 w 1869410"/>
                <a:gd name="connsiteY14" fmla="*/ 1173490 h 1238621"/>
                <a:gd name="connsiteX15" fmla="*/ 1444484 w 1869410"/>
                <a:gd name="connsiteY15" fmla="*/ 1057285 h 1238621"/>
                <a:gd name="connsiteX16" fmla="*/ 1442579 w 1869410"/>
                <a:gd name="connsiteY16" fmla="*/ 1238260 h 1238621"/>
                <a:gd name="connsiteX17" fmla="*/ 1495919 w 1869410"/>
                <a:gd name="connsiteY17" fmla="*/ 1101100 h 1238621"/>
                <a:gd name="connsiteX18" fmla="*/ 1577834 w 1869410"/>
                <a:gd name="connsiteY18" fmla="*/ 1003945 h 1238621"/>
                <a:gd name="connsiteX19" fmla="*/ 1667369 w 1869410"/>
                <a:gd name="connsiteY19" fmla="*/ 1021090 h 1238621"/>
                <a:gd name="connsiteX20" fmla="*/ 1707374 w 1869410"/>
                <a:gd name="connsiteY20" fmla="*/ 1055380 h 1238621"/>
                <a:gd name="connsiteX21" fmla="*/ 1714994 w 1869410"/>
                <a:gd name="connsiteY21" fmla="*/ 904885 h 1238621"/>
                <a:gd name="connsiteX22" fmla="*/ 1716899 w 1869410"/>
                <a:gd name="connsiteY22" fmla="*/ 802015 h 1238621"/>
                <a:gd name="connsiteX23" fmla="*/ 1804529 w 1869410"/>
                <a:gd name="connsiteY23" fmla="*/ 889645 h 1238621"/>
                <a:gd name="connsiteX24" fmla="*/ 1764524 w 1869410"/>
                <a:gd name="connsiteY24" fmla="*/ 716290 h 1238621"/>
                <a:gd name="connsiteX25" fmla="*/ 1764524 w 1869410"/>
                <a:gd name="connsiteY25" fmla="*/ 615325 h 1238621"/>
                <a:gd name="connsiteX26" fmla="*/ 1869299 w 1869410"/>
                <a:gd name="connsiteY26" fmla="*/ 708670 h 1238621"/>
                <a:gd name="connsiteX27" fmla="*/ 1783574 w 1869410"/>
                <a:gd name="connsiteY27" fmla="*/ 539125 h 1238621"/>
                <a:gd name="connsiteX28" fmla="*/ 1730234 w 1869410"/>
                <a:gd name="connsiteY28" fmla="*/ 396250 h 1238621"/>
                <a:gd name="connsiteX29" fmla="*/ 1560689 w 1869410"/>
                <a:gd name="connsiteY29" fmla="*/ 219085 h 1238621"/>
                <a:gd name="connsiteX30" fmla="*/ 1427339 w 1869410"/>
                <a:gd name="connsiteY30" fmla="*/ 129550 h 1238621"/>
                <a:gd name="connsiteX31" fmla="*/ 1594979 w 1869410"/>
                <a:gd name="connsiteY31" fmla="*/ 100975 h 1238621"/>
                <a:gd name="connsiteX32" fmla="*/ 1634984 w 1869410"/>
                <a:gd name="connsiteY32" fmla="*/ 70495 h 1238621"/>
                <a:gd name="connsiteX33" fmla="*/ 1402574 w 1869410"/>
                <a:gd name="connsiteY33" fmla="*/ 62875 h 1238621"/>
                <a:gd name="connsiteX34" fmla="*/ 1191119 w 1869410"/>
                <a:gd name="connsiteY34" fmla="*/ 17155 h 1238621"/>
                <a:gd name="connsiteX35" fmla="*/ 981569 w 1869410"/>
                <a:gd name="connsiteY35" fmla="*/ 10 h 1238621"/>
                <a:gd name="connsiteX36" fmla="*/ 712964 w 1869410"/>
                <a:gd name="connsiteY36" fmla="*/ 19060 h 1238621"/>
                <a:gd name="connsiteX37" fmla="*/ 543419 w 1869410"/>
                <a:gd name="connsiteY37" fmla="*/ 55255 h 1238621"/>
                <a:gd name="connsiteX38" fmla="*/ 415784 w 1869410"/>
                <a:gd name="connsiteY38" fmla="*/ 144790 h 1238621"/>
                <a:gd name="connsiteX39" fmla="*/ 364349 w 1869410"/>
                <a:gd name="connsiteY39" fmla="*/ 215275 h 1238621"/>
                <a:gd name="connsiteX40" fmla="*/ 290054 w 1869410"/>
                <a:gd name="connsiteY40" fmla="*/ 278140 h 1238621"/>
                <a:gd name="connsiteX41" fmla="*/ 223379 w 1869410"/>
                <a:gd name="connsiteY41" fmla="*/ 331480 h 1238621"/>
                <a:gd name="connsiteX42" fmla="*/ 145274 w 1869410"/>
                <a:gd name="connsiteY42" fmla="*/ 485785 h 1238621"/>
                <a:gd name="connsiteX43" fmla="*/ 80504 w 1869410"/>
                <a:gd name="connsiteY43" fmla="*/ 674380 h 1238621"/>
                <a:gd name="connsiteX44" fmla="*/ 494 w 1869410"/>
                <a:gd name="connsiteY44" fmla="*/ 777250 h 1238621"/>
                <a:gd name="connsiteX45" fmla="*/ 120509 w 1869410"/>
                <a:gd name="connsiteY45" fmla="*/ 678190 h 1238621"/>
                <a:gd name="connsiteX46" fmla="*/ 118604 w 1869410"/>
                <a:gd name="connsiteY46" fmla="*/ 910600 h 1238621"/>
                <a:gd name="connsiteX47" fmla="*/ 131939 w 1869410"/>
                <a:gd name="connsiteY47" fmla="*/ 1034425 h 1238621"/>
                <a:gd name="connsiteX48" fmla="*/ 160514 w 1869410"/>
                <a:gd name="connsiteY48" fmla="*/ 891550 h 1238621"/>
                <a:gd name="connsiteX49" fmla="*/ 246239 w 1869410"/>
                <a:gd name="connsiteY49" fmla="*/ 990610 h 1238621"/>
                <a:gd name="connsiteX50" fmla="*/ 238619 w 1869410"/>
                <a:gd name="connsiteY50" fmla="*/ 866785 h 1238621"/>
                <a:gd name="connsiteX51" fmla="*/ 250049 w 1869410"/>
                <a:gd name="connsiteY51" fmla="*/ 725815 h 1238621"/>
                <a:gd name="connsiteX52" fmla="*/ 311009 w 1869410"/>
                <a:gd name="connsiteY52" fmla="*/ 889645 h 1238621"/>
                <a:gd name="connsiteX53" fmla="*/ 295769 w 1869410"/>
                <a:gd name="connsiteY53" fmla="*/ 643900 h 1238621"/>
                <a:gd name="connsiteX54" fmla="*/ 341489 w 1869410"/>
                <a:gd name="connsiteY54" fmla="*/ 495310 h 1238621"/>
                <a:gd name="connsiteX55" fmla="*/ 394829 w 1869410"/>
                <a:gd name="connsiteY55" fmla="*/ 483880 h 1238621"/>
                <a:gd name="connsiteX56" fmla="*/ 486269 w 1869410"/>
                <a:gd name="connsiteY56" fmla="*/ 586750 h 1238621"/>
                <a:gd name="connsiteX0" fmla="*/ 486269 w 1869410"/>
                <a:gd name="connsiteY0" fmla="*/ 586750 h 1239134"/>
                <a:gd name="connsiteX1" fmla="*/ 545324 w 1869410"/>
                <a:gd name="connsiteY1" fmla="*/ 516265 h 1239134"/>
                <a:gd name="connsiteX2" fmla="*/ 629144 w 1869410"/>
                <a:gd name="connsiteY2" fmla="*/ 476260 h 1239134"/>
                <a:gd name="connsiteX3" fmla="*/ 692009 w 1869410"/>
                <a:gd name="connsiteY3" fmla="*/ 577225 h 1239134"/>
                <a:gd name="connsiteX4" fmla="*/ 737729 w 1869410"/>
                <a:gd name="connsiteY4" fmla="*/ 779155 h 1239134"/>
                <a:gd name="connsiteX5" fmla="*/ 735824 w 1869410"/>
                <a:gd name="connsiteY5" fmla="*/ 914410 h 1239134"/>
                <a:gd name="connsiteX6" fmla="*/ 825359 w 1869410"/>
                <a:gd name="connsiteY6" fmla="*/ 678190 h 1239134"/>
                <a:gd name="connsiteX7" fmla="*/ 840599 w 1869410"/>
                <a:gd name="connsiteY7" fmla="*/ 582940 h 1239134"/>
                <a:gd name="connsiteX8" fmla="*/ 1103489 w 1869410"/>
                <a:gd name="connsiteY8" fmla="*/ 870595 h 1239134"/>
                <a:gd name="connsiteX9" fmla="*/ 1154924 w 1869410"/>
                <a:gd name="connsiteY9" fmla="*/ 891550 h 1239134"/>
                <a:gd name="connsiteX10" fmla="*/ 1055864 w 1869410"/>
                <a:gd name="connsiteY10" fmla="*/ 723910 h 1239134"/>
                <a:gd name="connsiteX11" fmla="*/ 1257794 w 1869410"/>
                <a:gd name="connsiteY11" fmla="*/ 971560 h 1239134"/>
                <a:gd name="connsiteX12" fmla="*/ 1233029 w 1869410"/>
                <a:gd name="connsiteY12" fmla="*/ 849640 h 1239134"/>
                <a:gd name="connsiteX13" fmla="*/ 1358759 w 1869410"/>
                <a:gd name="connsiteY13" fmla="*/ 958225 h 1239134"/>
                <a:gd name="connsiteX14" fmla="*/ 1417814 w 1869410"/>
                <a:gd name="connsiteY14" fmla="*/ 1173490 h 1239134"/>
                <a:gd name="connsiteX15" fmla="*/ 1431149 w 1869410"/>
                <a:gd name="connsiteY15" fmla="*/ 1030615 h 1239134"/>
                <a:gd name="connsiteX16" fmla="*/ 1442579 w 1869410"/>
                <a:gd name="connsiteY16" fmla="*/ 1238260 h 1239134"/>
                <a:gd name="connsiteX17" fmla="*/ 1495919 w 1869410"/>
                <a:gd name="connsiteY17" fmla="*/ 1101100 h 1239134"/>
                <a:gd name="connsiteX18" fmla="*/ 1577834 w 1869410"/>
                <a:gd name="connsiteY18" fmla="*/ 1003945 h 1239134"/>
                <a:gd name="connsiteX19" fmla="*/ 1667369 w 1869410"/>
                <a:gd name="connsiteY19" fmla="*/ 1021090 h 1239134"/>
                <a:gd name="connsiteX20" fmla="*/ 1707374 w 1869410"/>
                <a:gd name="connsiteY20" fmla="*/ 1055380 h 1239134"/>
                <a:gd name="connsiteX21" fmla="*/ 1714994 w 1869410"/>
                <a:gd name="connsiteY21" fmla="*/ 904885 h 1239134"/>
                <a:gd name="connsiteX22" fmla="*/ 1716899 w 1869410"/>
                <a:gd name="connsiteY22" fmla="*/ 802015 h 1239134"/>
                <a:gd name="connsiteX23" fmla="*/ 1804529 w 1869410"/>
                <a:gd name="connsiteY23" fmla="*/ 889645 h 1239134"/>
                <a:gd name="connsiteX24" fmla="*/ 1764524 w 1869410"/>
                <a:gd name="connsiteY24" fmla="*/ 716290 h 1239134"/>
                <a:gd name="connsiteX25" fmla="*/ 1764524 w 1869410"/>
                <a:gd name="connsiteY25" fmla="*/ 615325 h 1239134"/>
                <a:gd name="connsiteX26" fmla="*/ 1869299 w 1869410"/>
                <a:gd name="connsiteY26" fmla="*/ 708670 h 1239134"/>
                <a:gd name="connsiteX27" fmla="*/ 1783574 w 1869410"/>
                <a:gd name="connsiteY27" fmla="*/ 539125 h 1239134"/>
                <a:gd name="connsiteX28" fmla="*/ 1730234 w 1869410"/>
                <a:gd name="connsiteY28" fmla="*/ 396250 h 1239134"/>
                <a:gd name="connsiteX29" fmla="*/ 1560689 w 1869410"/>
                <a:gd name="connsiteY29" fmla="*/ 219085 h 1239134"/>
                <a:gd name="connsiteX30" fmla="*/ 1427339 w 1869410"/>
                <a:gd name="connsiteY30" fmla="*/ 129550 h 1239134"/>
                <a:gd name="connsiteX31" fmla="*/ 1594979 w 1869410"/>
                <a:gd name="connsiteY31" fmla="*/ 100975 h 1239134"/>
                <a:gd name="connsiteX32" fmla="*/ 1634984 w 1869410"/>
                <a:gd name="connsiteY32" fmla="*/ 70495 h 1239134"/>
                <a:gd name="connsiteX33" fmla="*/ 1402574 w 1869410"/>
                <a:gd name="connsiteY33" fmla="*/ 62875 h 1239134"/>
                <a:gd name="connsiteX34" fmla="*/ 1191119 w 1869410"/>
                <a:gd name="connsiteY34" fmla="*/ 17155 h 1239134"/>
                <a:gd name="connsiteX35" fmla="*/ 981569 w 1869410"/>
                <a:gd name="connsiteY35" fmla="*/ 10 h 1239134"/>
                <a:gd name="connsiteX36" fmla="*/ 712964 w 1869410"/>
                <a:gd name="connsiteY36" fmla="*/ 19060 h 1239134"/>
                <a:gd name="connsiteX37" fmla="*/ 543419 w 1869410"/>
                <a:gd name="connsiteY37" fmla="*/ 55255 h 1239134"/>
                <a:gd name="connsiteX38" fmla="*/ 415784 w 1869410"/>
                <a:gd name="connsiteY38" fmla="*/ 144790 h 1239134"/>
                <a:gd name="connsiteX39" fmla="*/ 364349 w 1869410"/>
                <a:gd name="connsiteY39" fmla="*/ 215275 h 1239134"/>
                <a:gd name="connsiteX40" fmla="*/ 290054 w 1869410"/>
                <a:gd name="connsiteY40" fmla="*/ 278140 h 1239134"/>
                <a:gd name="connsiteX41" fmla="*/ 223379 w 1869410"/>
                <a:gd name="connsiteY41" fmla="*/ 331480 h 1239134"/>
                <a:gd name="connsiteX42" fmla="*/ 145274 w 1869410"/>
                <a:gd name="connsiteY42" fmla="*/ 485785 h 1239134"/>
                <a:gd name="connsiteX43" fmla="*/ 80504 w 1869410"/>
                <a:gd name="connsiteY43" fmla="*/ 674380 h 1239134"/>
                <a:gd name="connsiteX44" fmla="*/ 494 w 1869410"/>
                <a:gd name="connsiteY44" fmla="*/ 777250 h 1239134"/>
                <a:gd name="connsiteX45" fmla="*/ 120509 w 1869410"/>
                <a:gd name="connsiteY45" fmla="*/ 678190 h 1239134"/>
                <a:gd name="connsiteX46" fmla="*/ 118604 w 1869410"/>
                <a:gd name="connsiteY46" fmla="*/ 910600 h 1239134"/>
                <a:gd name="connsiteX47" fmla="*/ 131939 w 1869410"/>
                <a:gd name="connsiteY47" fmla="*/ 1034425 h 1239134"/>
                <a:gd name="connsiteX48" fmla="*/ 160514 w 1869410"/>
                <a:gd name="connsiteY48" fmla="*/ 891550 h 1239134"/>
                <a:gd name="connsiteX49" fmla="*/ 246239 w 1869410"/>
                <a:gd name="connsiteY49" fmla="*/ 990610 h 1239134"/>
                <a:gd name="connsiteX50" fmla="*/ 238619 w 1869410"/>
                <a:gd name="connsiteY50" fmla="*/ 866785 h 1239134"/>
                <a:gd name="connsiteX51" fmla="*/ 250049 w 1869410"/>
                <a:gd name="connsiteY51" fmla="*/ 725815 h 1239134"/>
                <a:gd name="connsiteX52" fmla="*/ 311009 w 1869410"/>
                <a:gd name="connsiteY52" fmla="*/ 889645 h 1239134"/>
                <a:gd name="connsiteX53" fmla="*/ 295769 w 1869410"/>
                <a:gd name="connsiteY53" fmla="*/ 643900 h 1239134"/>
                <a:gd name="connsiteX54" fmla="*/ 341489 w 1869410"/>
                <a:gd name="connsiteY54" fmla="*/ 495310 h 1239134"/>
                <a:gd name="connsiteX55" fmla="*/ 394829 w 1869410"/>
                <a:gd name="connsiteY55" fmla="*/ 483880 h 1239134"/>
                <a:gd name="connsiteX56" fmla="*/ 486269 w 1869410"/>
                <a:gd name="connsiteY56" fmla="*/ 586750 h 1239134"/>
                <a:gd name="connsiteX0" fmla="*/ 486269 w 1869410"/>
                <a:gd name="connsiteY0" fmla="*/ 586750 h 1239134"/>
                <a:gd name="connsiteX1" fmla="*/ 545324 w 1869410"/>
                <a:gd name="connsiteY1" fmla="*/ 516265 h 1239134"/>
                <a:gd name="connsiteX2" fmla="*/ 629144 w 1869410"/>
                <a:gd name="connsiteY2" fmla="*/ 476260 h 1239134"/>
                <a:gd name="connsiteX3" fmla="*/ 692009 w 1869410"/>
                <a:gd name="connsiteY3" fmla="*/ 577225 h 1239134"/>
                <a:gd name="connsiteX4" fmla="*/ 737729 w 1869410"/>
                <a:gd name="connsiteY4" fmla="*/ 779155 h 1239134"/>
                <a:gd name="connsiteX5" fmla="*/ 735824 w 1869410"/>
                <a:gd name="connsiteY5" fmla="*/ 914410 h 1239134"/>
                <a:gd name="connsiteX6" fmla="*/ 825359 w 1869410"/>
                <a:gd name="connsiteY6" fmla="*/ 678190 h 1239134"/>
                <a:gd name="connsiteX7" fmla="*/ 840599 w 1869410"/>
                <a:gd name="connsiteY7" fmla="*/ 582940 h 1239134"/>
                <a:gd name="connsiteX8" fmla="*/ 1103489 w 1869410"/>
                <a:gd name="connsiteY8" fmla="*/ 870595 h 1239134"/>
                <a:gd name="connsiteX9" fmla="*/ 1154924 w 1869410"/>
                <a:gd name="connsiteY9" fmla="*/ 891550 h 1239134"/>
                <a:gd name="connsiteX10" fmla="*/ 1055864 w 1869410"/>
                <a:gd name="connsiteY10" fmla="*/ 723910 h 1239134"/>
                <a:gd name="connsiteX11" fmla="*/ 1257794 w 1869410"/>
                <a:gd name="connsiteY11" fmla="*/ 971560 h 1239134"/>
                <a:gd name="connsiteX12" fmla="*/ 1233029 w 1869410"/>
                <a:gd name="connsiteY12" fmla="*/ 849640 h 1239134"/>
                <a:gd name="connsiteX13" fmla="*/ 1358759 w 1869410"/>
                <a:gd name="connsiteY13" fmla="*/ 958225 h 1239134"/>
                <a:gd name="connsiteX14" fmla="*/ 1404479 w 1869410"/>
                <a:gd name="connsiteY14" fmla="*/ 1122055 h 1239134"/>
                <a:gd name="connsiteX15" fmla="*/ 1431149 w 1869410"/>
                <a:gd name="connsiteY15" fmla="*/ 1030615 h 1239134"/>
                <a:gd name="connsiteX16" fmla="*/ 1442579 w 1869410"/>
                <a:gd name="connsiteY16" fmla="*/ 1238260 h 1239134"/>
                <a:gd name="connsiteX17" fmla="*/ 1495919 w 1869410"/>
                <a:gd name="connsiteY17" fmla="*/ 1101100 h 1239134"/>
                <a:gd name="connsiteX18" fmla="*/ 1577834 w 1869410"/>
                <a:gd name="connsiteY18" fmla="*/ 1003945 h 1239134"/>
                <a:gd name="connsiteX19" fmla="*/ 1667369 w 1869410"/>
                <a:gd name="connsiteY19" fmla="*/ 1021090 h 1239134"/>
                <a:gd name="connsiteX20" fmla="*/ 1707374 w 1869410"/>
                <a:gd name="connsiteY20" fmla="*/ 1055380 h 1239134"/>
                <a:gd name="connsiteX21" fmla="*/ 1714994 w 1869410"/>
                <a:gd name="connsiteY21" fmla="*/ 904885 h 1239134"/>
                <a:gd name="connsiteX22" fmla="*/ 1716899 w 1869410"/>
                <a:gd name="connsiteY22" fmla="*/ 802015 h 1239134"/>
                <a:gd name="connsiteX23" fmla="*/ 1804529 w 1869410"/>
                <a:gd name="connsiteY23" fmla="*/ 889645 h 1239134"/>
                <a:gd name="connsiteX24" fmla="*/ 1764524 w 1869410"/>
                <a:gd name="connsiteY24" fmla="*/ 716290 h 1239134"/>
                <a:gd name="connsiteX25" fmla="*/ 1764524 w 1869410"/>
                <a:gd name="connsiteY25" fmla="*/ 615325 h 1239134"/>
                <a:gd name="connsiteX26" fmla="*/ 1869299 w 1869410"/>
                <a:gd name="connsiteY26" fmla="*/ 708670 h 1239134"/>
                <a:gd name="connsiteX27" fmla="*/ 1783574 w 1869410"/>
                <a:gd name="connsiteY27" fmla="*/ 539125 h 1239134"/>
                <a:gd name="connsiteX28" fmla="*/ 1730234 w 1869410"/>
                <a:gd name="connsiteY28" fmla="*/ 396250 h 1239134"/>
                <a:gd name="connsiteX29" fmla="*/ 1560689 w 1869410"/>
                <a:gd name="connsiteY29" fmla="*/ 219085 h 1239134"/>
                <a:gd name="connsiteX30" fmla="*/ 1427339 w 1869410"/>
                <a:gd name="connsiteY30" fmla="*/ 129550 h 1239134"/>
                <a:gd name="connsiteX31" fmla="*/ 1594979 w 1869410"/>
                <a:gd name="connsiteY31" fmla="*/ 100975 h 1239134"/>
                <a:gd name="connsiteX32" fmla="*/ 1634984 w 1869410"/>
                <a:gd name="connsiteY32" fmla="*/ 70495 h 1239134"/>
                <a:gd name="connsiteX33" fmla="*/ 1402574 w 1869410"/>
                <a:gd name="connsiteY33" fmla="*/ 62875 h 1239134"/>
                <a:gd name="connsiteX34" fmla="*/ 1191119 w 1869410"/>
                <a:gd name="connsiteY34" fmla="*/ 17155 h 1239134"/>
                <a:gd name="connsiteX35" fmla="*/ 981569 w 1869410"/>
                <a:gd name="connsiteY35" fmla="*/ 10 h 1239134"/>
                <a:gd name="connsiteX36" fmla="*/ 712964 w 1869410"/>
                <a:gd name="connsiteY36" fmla="*/ 19060 h 1239134"/>
                <a:gd name="connsiteX37" fmla="*/ 543419 w 1869410"/>
                <a:gd name="connsiteY37" fmla="*/ 55255 h 1239134"/>
                <a:gd name="connsiteX38" fmla="*/ 415784 w 1869410"/>
                <a:gd name="connsiteY38" fmla="*/ 144790 h 1239134"/>
                <a:gd name="connsiteX39" fmla="*/ 364349 w 1869410"/>
                <a:gd name="connsiteY39" fmla="*/ 215275 h 1239134"/>
                <a:gd name="connsiteX40" fmla="*/ 290054 w 1869410"/>
                <a:gd name="connsiteY40" fmla="*/ 278140 h 1239134"/>
                <a:gd name="connsiteX41" fmla="*/ 223379 w 1869410"/>
                <a:gd name="connsiteY41" fmla="*/ 331480 h 1239134"/>
                <a:gd name="connsiteX42" fmla="*/ 145274 w 1869410"/>
                <a:gd name="connsiteY42" fmla="*/ 485785 h 1239134"/>
                <a:gd name="connsiteX43" fmla="*/ 80504 w 1869410"/>
                <a:gd name="connsiteY43" fmla="*/ 674380 h 1239134"/>
                <a:gd name="connsiteX44" fmla="*/ 494 w 1869410"/>
                <a:gd name="connsiteY44" fmla="*/ 777250 h 1239134"/>
                <a:gd name="connsiteX45" fmla="*/ 120509 w 1869410"/>
                <a:gd name="connsiteY45" fmla="*/ 678190 h 1239134"/>
                <a:gd name="connsiteX46" fmla="*/ 118604 w 1869410"/>
                <a:gd name="connsiteY46" fmla="*/ 910600 h 1239134"/>
                <a:gd name="connsiteX47" fmla="*/ 131939 w 1869410"/>
                <a:gd name="connsiteY47" fmla="*/ 1034425 h 1239134"/>
                <a:gd name="connsiteX48" fmla="*/ 160514 w 1869410"/>
                <a:gd name="connsiteY48" fmla="*/ 891550 h 1239134"/>
                <a:gd name="connsiteX49" fmla="*/ 246239 w 1869410"/>
                <a:gd name="connsiteY49" fmla="*/ 990610 h 1239134"/>
                <a:gd name="connsiteX50" fmla="*/ 238619 w 1869410"/>
                <a:gd name="connsiteY50" fmla="*/ 866785 h 1239134"/>
                <a:gd name="connsiteX51" fmla="*/ 250049 w 1869410"/>
                <a:gd name="connsiteY51" fmla="*/ 725815 h 1239134"/>
                <a:gd name="connsiteX52" fmla="*/ 311009 w 1869410"/>
                <a:gd name="connsiteY52" fmla="*/ 889645 h 1239134"/>
                <a:gd name="connsiteX53" fmla="*/ 295769 w 1869410"/>
                <a:gd name="connsiteY53" fmla="*/ 643900 h 1239134"/>
                <a:gd name="connsiteX54" fmla="*/ 341489 w 1869410"/>
                <a:gd name="connsiteY54" fmla="*/ 495310 h 1239134"/>
                <a:gd name="connsiteX55" fmla="*/ 394829 w 1869410"/>
                <a:gd name="connsiteY55" fmla="*/ 483880 h 1239134"/>
                <a:gd name="connsiteX56" fmla="*/ 486269 w 1869410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532027 w 1806458"/>
                <a:gd name="connsiteY31" fmla="*/ 10097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103442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532027 w 1806458"/>
                <a:gd name="connsiteY31" fmla="*/ 10097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98870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532027 w 1806458"/>
                <a:gd name="connsiteY31" fmla="*/ 10097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98870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486307 w 1806458"/>
                <a:gd name="connsiteY31" fmla="*/ 10478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98870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719"/>
                <a:gd name="connsiteY0" fmla="*/ 586750 h 1239134"/>
                <a:gd name="connsiteX1" fmla="*/ 482372 w 1806719"/>
                <a:gd name="connsiteY1" fmla="*/ 516265 h 1239134"/>
                <a:gd name="connsiteX2" fmla="*/ 566192 w 1806719"/>
                <a:gd name="connsiteY2" fmla="*/ 476260 h 1239134"/>
                <a:gd name="connsiteX3" fmla="*/ 629057 w 1806719"/>
                <a:gd name="connsiteY3" fmla="*/ 577225 h 1239134"/>
                <a:gd name="connsiteX4" fmla="*/ 674777 w 1806719"/>
                <a:gd name="connsiteY4" fmla="*/ 779155 h 1239134"/>
                <a:gd name="connsiteX5" fmla="*/ 672872 w 1806719"/>
                <a:gd name="connsiteY5" fmla="*/ 914410 h 1239134"/>
                <a:gd name="connsiteX6" fmla="*/ 762407 w 1806719"/>
                <a:gd name="connsiteY6" fmla="*/ 678190 h 1239134"/>
                <a:gd name="connsiteX7" fmla="*/ 777647 w 1806719"/>
                <a:gd name="connsiteY7" fmla="*/ 582940 h 1239134"/>
                <a:gd name="connsiteX8" fmla="*/ 1040537 w 1806719"/>
                <a:gd name="connsiteY8" fmla="*/ 870595 h 1239134"/>
                <a:gd name="connsiteX9" fmla="*/ 1091972 w 1806719"/>
                <a:gd name="connsiteY9" fmla="*/ 891550 h 1239134"/>
                <a:gd name="connsiteX10" fmla="*/ 992912 w 1806719"/>
                <a:gd name="connsiteY10" fmla="*/ 723910 h 1239134"/>
                <a:gd name="connsiteX11" fmla="*/ 1194842 w 1806719"/>
                <a:gd name="connsiteY11" fmla="*/ 971560 h 1239134"/>
                <a:gd name="connsiteX12" fmla="*/ 1170077 w 1806719"/>
                <a:gd name="connsiteY12" fmla="*/ 849640 h 1239134"/>
                <a:gd name="connsiteX13" fmla="*/ 1295807 w 1806719"/>
                <a:gd name="connsiteY13" fmla="*/ 958225 h 1239134"/>
                <a:gd name="connsiteX14" fmla="*/ 1341527 w 1806719"/>
                <a:gd name="connsiteY14" fmla="*/ 1122055 h 1239134"/>
                <a:gd name="connsiteX15" fmla="*/ 1368197 w 1806719"/>
                <a:gd name="connsiteY15" fmla="*/ 1030615 h 1239134"/>
                <a:gd name="connsiteX16" fmla="*/ 1379627 w 1806719"/>
                <a:gd name="connsiteY16" fmla="*/ 1238260 h 1239134"/>
                <a:gd name="connsiteX17" fmla="*/ 1432967 w 1806719"/>
                <a:gd name="connsiteY17" fmla="*/ 1101100 h 1239134"/>
                <a:gd name="connsiteX18" fmla="*/ 1514882 w 1806719"/>
                <a:gd name="connsiteY18" fmla="*/ 1003945 h 1239134"/>
                <a:gd name="connsiteX19" fmla="*/ 1604417 w 1806719"/>
                <a:gd name="connsiteY19" fmla="*/ 1021090 h 1239134"/>
                <a:gd name="connsiteX20" fmla="*/ 1644422 w 1806719"/>
                <a:gd name="connsiteY20" fmla="*/ 1055380 h 1239134"/>
                <a:gd name="connsiteX21" fmla="*/ 1652042 w 1806719"/>
                <a:gd name="connsiteY21" fmla="*/ 904885 h 1239134"/>
                <a:gd name="connsiteX22" fmla="*/ 1653947 w 1806719"/>
                <a:gd name="connsiteY22" fmla="*/ 802015 h 1239134"/>
                <a:gd name="connsiteX23" fmla="*/ 1741577 w 1806719"/>
                <a:gd name="connsiteY23" fmla="*/ 889645 h 1239134"/>
                <a:gd name="connsiteX24" fmla="*/ 1701572 w 1806719"/>
                <a:gd name="connsiteY24" fmla="*/ 716290 h 1239134"/>
                <a:gd name="connsiteX25" fmla="*/ 1701572 w 1806719"/>
                <a:gd name="connsiteY25" fmla="*/ 615325 h 1239134"/>
                <a:gd name="connsiteX26" fmla="*/ 1806347 w 1806719"/>
                <a:gd name="connsiteY26" fmla="*/ 708670 h 1239134"/>
                <a:gd name="connsiteX27" fmla="*/ 1733957 w 1806719"/>
                <a:gd name="connsiteY27" fmla="*/ 546745 h 1239134"/>
                <a:gd name="connsiteX28" fmla="*/ 1667282 w 1806719"/>
                <a:gd name="connsiteY28" fmla="*/ 396250 h 1239134"/>
                <a:gd name="connsiteX29" fmla="*/ 1497737 w 1806719"/>
                <a:gd name="connsiteY29" fmla="*/ 219085 h 1239134"/>
                <a:gd name="connsiteX30" fmla="*/ 1364387 w 1806719"/>
                <a:gd name="connsiteY30" fmla="*/ 129550 h 1239134"/>
                <a:gd name="connsiteX31" fmla="*/ 1486307 w 1806719"/>
                <a:gd name="connsiteY31" fmla="*/ 104785 h 1239134"/>
                <a:gd name="connsiteX32" fmla="*/ 1572032 w 1806719"/>
                <a:gd name="connsiteY32" fmla="*/ 70495 h 1239134"/>
                <a:gd name="connsiteX33" fmla="*/ 1339622 w 1806719"/>
                <a:gd name="connsiteY33" fmla="*/ 62875 h 1239134"/>
                <a:gd name="connsiteX34" fmla="*/ 1128167 w 1806719"/>
                <a:gd name="connsiteY34" fmla="*/ 17155 h 1239134"/>
                <a:gd name="connsiteX35" fmla="*/ 918617 w 1806719"/>
                <a:gd name="connsiteY35" fmla="*/ 10 h 1239134"/>
                <a:gd name="connsiteX36" fmla="*/ 650012 w 1806719"/>
                <a:gd name="connsiteY36" fmla="*/ 19060 h 1239134"/>
                <a:gd name="connsiteX37" fmla="*/ 480467 w 1806719"/>
                <a:gd name="connsiteY37" fmla="*/ 55255 h 1239134"/>
                <a:gd name="connsiteX38" fmla="*/ 352832 w 1806719"/>
                <a:gd name="connsiteY38" fmla="*/ 144790 h 1239134"/>
                <a:gd name="connsiteX39" fmla="*/ 301397 w 1806719"/>
                <a:gd name="connsiteY39" fmla="*/ 215275 h 1239134"/>
                <a:gd name="connsiteX40" fmla="*/ 227102 w 1806719"/>
                <a:gd name="connsiteY40" fmla="*/ 278140 h 1239134"/>
                <a:gd name="connsiteX41" fmla="*/ 160427 w 1806719"/>
                <a:gd name="connsiteY41" fmla="*/ 331480 h 1239134"/>
                <a:gd name="connsiteX42" fmla="*/ 82322 w 1806719"/>
                <a:gd name="connsiteY42" fmla="*/ 485785 h 1239134"/>
                <a:gd name="connsiteX43" fmla="*/ 17552 w 1806719"/>
                <a:gd name="connsiteY43" fmla="*/ 674380 h 1239134"/>
                <a:gd name="connsiteX44" fmla="*/ 2312 w 1806719"/>
                <a:gd name="connsiteY44" fmla="*/ 735340 h 1239134"/>
                <a:gd name="connsiteX45" fmla="*/ 57557 w 1806719"/>
                <a:gd name="connsiteY45" fmla="*/ 678190 h 1239134"/>
                <a:gd name="connsiteX46" fmla="*/ 55652 w 1806719"/>
                <a:gd name="connsiteY46" fmla="*/ 910600 h 1239134"/>
                <a:gd name="connsiteX47" fmla="*/ 68987 w 1806719"/>
                <a:gd name="connsiteY47" fmla="*/ 988705 h 1239134"/>
                <a:gd name="connsiteX48" fmla="*/ 97562 w 1806719"/>
                <a:gd name="connsiteY48" fmla="*/ 891550 h 1239134"/>
                <a:gd name="connsiteX49" fmla="*/ 183287 w 1806719"/>
                <a:gd name="connsiteY49" fmla="*/ 990610 h 1239134"/>
                <a:gd name="connsiteX50" fmla="*/ 175667 w 1806719"/>
                <a:gd name="connsiteY50" fmla="*/ 866785 h 1239134"/>
                <a:gd name="connsiteX51" fmla="*/ 187097 w 1806719"/>
                <a:gd name="connsiteY51" fmla="*/ 725815 h 1239134"/>
                <a:gd name="connsiteX52" fmla="*/ 248057 w 1806719"/>
                <a:gd name="connsiteY52" fmla="*/ 889645 h 1239134"/>
                <a:gd name="connsiteX53" fmla="*/ 232817 w 1806719"/>
                <a:gd name="connsiteY53" fmla="*/ 643900 h 1239134"/>
                <a:gd name="connsiteX54" fmla="*/ 278537 w 1806719"/>
                <a:gd name="connsiteY54" fmla="*/ 495310 h 1239134"/>
                <a:gd name="connsiteX55" fmla="*/ 331877 w 1806719"/>
                <a:gd name="connsiteY55" fmla="*/ 483880 h 1239134"/>
                <a:gd name="connsiteX56" fmla="*/ 423317 w 1806719"/>
                <a:gd name="connsiteY56" fmla="*/ 586750 h 1239134"/>
                <a:gd name="connsiteX0" fmla="*/ 423317 w 1806719"/>
                <a:gd name="connsiteY0" fmla="*/ 586750 h 1239134"/>
                <a:gd name="connsiteX1" fmla="*/ 482372 w 1806719"/>
                <a:gd name="connsiteY1" fmla="*/ 516265 h 1239134"/>
                <a:gd name="connsiteX2" fmla="*/ 566192 w 1806719"/>
                <a:gd name="connsiteY2" fmla="*/ 476260 h 1239134"/>
                <a:gd name="connsiteX3" fmla="*/ 629057 w 1806719"/>
                <a:gd name="connsiteY3" fmla="*/ 577225 h 1239134"/>
                <a:gd name="connsiteX4" fmla="*/ 674777 w 1806719"/>
                <a:gd name="connsiteY4" fmla="*/ 779155 h 1239134"/>
                <a:gd name="connsiteX5" fmla="*/ 672872 w 1806719"/>
                <a:gd name="connsiteY5" fmla="*/ 914410 h 1239134"/>
                <a:gd name="connsiteX6" fmla="*/ 762407 w 1806719"/>
                <a:gd name="connsiteY6" fmla="*/ 678190 h 1239134"/>
                <a:gd name="connsiteX7" fmla="*/ 777647 w 1806719"/>
                <a:gd name="connsiteY7" fmla="*/ 582940 h 1239134"/>
                <a:gd name="connsiteX8" fmla="*/ 1040537 w 1806719"/>
                <a:gd name="connsiteY8" fmla="*/ 870595 h 1239134"/>
                <a:gd name="connsiteX9" fmla="*/ 1091972 w 1806719"/>
                <a:gd name="connsiteY9" fmla="*/ 891550 h 1239134"/>
                <a:gd name="connsiteX10" fmla="*/ 992912 w 1806719"/>
                <a:gd name="connsiteY10" fmla="*/ 723910 h 1239134"/>
                <a:gd name="connsiteX11" fmla="*/ 1194842 w 1806719"/>
                <a:gd name="connsiteY11" fmla="*/ 971560 h 1239134"/>
                <a:gd name="connsiteX12" fmla="*/ 1170077 w 1806719"/>
                <a:gd name="connsiteY12" fmla="*/ 849640 h 1239134"/>
                <a:gd name="connsiteX13" fmla="*/ 1295807 w 1806719"/>
                <a:gd name="connsiteY13" fmla="*/ 958225 h 1239134"/>
                <a:gd name="connsiteX14" fmla="*/ 1341527 w 1806719"/>
                <a:gd name="connsiteY14" fmla="*/ 1122055 h 1239134"/>
                <a:gd name="connsiteX15" fmla="*/ 1368197 w 1806719"/>
                <a:gd name="connsiteY15" fmla="*/ 1030615 h 1239134"/>
                <a:gd name="connsiteX16" fmla="*/ 1379627 w 1806719"/>
                <a:gd name="connsiteY16" fmla="*/ 1238260 h 1239134"/>
                <a:gd name="connsiteX17" fmla="*/ 1432967 w 1806719"/>
                <a:gd name="connsiteY17" fmla="*/ 1101100 h 1239134"/>
                <a:gd name="connsiteX18" fmla="*/ 1514882 w 1806719"/>
                <a:gd name="connsiteY18" fmla="*/ 1003945 h 1239134"/>
                <a:gd name="connsiteX19" fmla="*/ 1604417 w 1806719"/>
                <a:gd name="connsiteY19" fmla="*/ 1021090 h 1239134"/>
                <a:gd name="connsiteX20" fmla="*/ 1644422 w 1806719"/>
                <a:gd name="connsiteY20" fmla="*/ 1055380 h 1239134"/>
                <a:gd name="connsiteX21" fmla="*/ 1652042 w 1806719"/>
                <a:gd name="connsiteY21" fmla="*/ 904885 h 1239134"/>
                <a:gd name="connsiteX22" fmla="*/ 1653947 w 1806719"/>
                <a:gd name="connsiteY22" fmla="*/ 802015 h 1239134"/>
                <a:gd name="connsiteX23" fmla="*/ 1741577 w 1806719"/>
                <a:gd name="connsiteY23" fmla="*/ 889645 h 1239134"/>
                <a:gd name="connsiteX24" fmla="*/ 1701572 w 1806719"/>
                <a:gd name="connsiteY24" fmla="*/ 716290 h 1239134"/>
                <a:gd name="connsiteX25" fmla="*/ 1701572 w 1806719"/>
                <a:gd name="connsiteY25" fmla="*/ 615325 h 1239134"/>
                <a:gd name="connsiteX26" fmla="*/ 1806347 w 1806719"/>
                <a:gd name="connsiteY26" fmla="*/ 708670 h 1239134"/>
                <a:gd name="connsiteX27" fmla="*/ 1733957 w 1806719"/>
                <a:gd name="connsiteY27" fmla="*/ 546745 h 1239134"/>
                <a:gd name="connsiteX28" fmla="*/ 1667282 w 1806719"/>
                <a:gd name="connsiteY28" fmla="*/ 396250 h 1239134"/>
                <a:gd name="connsiteX29" fmla="*/ 1497737 w 1806719"/>
                <a:gd name="connsiteY29" fmla="*/ 219085 h 1239134"/>
                <a:gd name="connsiteX30" fmla="*/ 1364387 w 1806719"/>
                <a:gd name="connsiteY30" fmla="*/ 129550 h 1239134"/>
                <a:gd name="connsiteX31" fmla="*/ 1486307 w 1806719"/>
                <a:gd name="connsiteY31" fmla="*/ 104785 h 1239134"/>
                <a:gd name="connsiteX32" fmla="*/ 1572032 w 1806719"/>
                <a:gd name="connsiteY32" fmla="*/ 70495 h 1239134"/>
                <a:gd name="connsiteX33" fmla="*/ 1339622 w 1806719"/>
                <a:gd name="connsiteY33" fmla="*/ 62875 h 1239134"/>
                <a:gd name="connsiteX34" fmla="*/ 1128167 w 1806719"/>
                <a:gd name="connsiteY34" fmla="*/ 17155 h 1239134"/>
                <a:gd name="connsiteX35" fmla="*/ 918617 w 1806719"/>
                <a:gd name="connsiteY35" fmla="*/ 10 h 1239134"/>
                <a:gd name="connsiteX36" fmla="*/ 650012 w 1806719"/>
                <a:gd name="connsiteY36" fmla="*/ 19060 h 1239134"/>
                <a:gd name="connsiteX37" fmla="*/ 480467 w 1806719"/>
                <a:gd name="connsiteY37" fmla="*/ 55255 h 1239134"/>
                <a:gd name="connsiteX38" fmla="*/ 352832 w 1806719"/>
                <a:gd name="connsiteY38" fmla="*/ 144790 h 1239134"/>
                <a:gd name="connsiteX39" fmla="*/ 301397 w 1806719"/>
                <a:gd name="connsiteY39" fmla="*/ 215275 h 1239134"/>
                <a:gd name="connsiteX40" fmla="*/ 227102 w 1806719"/>
                <a:gd name="connsiteY40" fmla="*/ 278140 h 1239134"/>
                <a:gd name="connsiteX41" fmla="*/ 160427 w 1806719"/>
                <a:gd name="connsiteY41" fmla="*/ 331480 h 1239134"/>
                <a:gd name="connsiteX42" fmla="*/ 82322 w 1806719"/>
                <a:gd name="connsiteY42" fmla="*/ 485785 h 1239134"/>
                <a:gd name="connsiteX43" fmla="*/ 17552 w 1806719"/>
                <a:gd name="connsiteY43" fmla="*/ 674380 h 1239134"/>
                <a:gd name="connsiteX44" fmla="*/ 2312 w 1806719"/>
                <a:gd name="connsiteY44" fmla="*/ 735340 h 1239134"/>
                <a:gd name="connsiteX45" fmla="*/ 57557 w 1806719"/>
                <a:gd name="connsiteY45" fmla="*/ 678190 h 1239134"/>
                <a:gd name="connsiteX46" fmla="*/ 55652 w 1806719"/>
                <a:gd name="connsiteY46" fmla="*/ 910600 h 1239134"/>
                <a:gd name="connsiteX47" fmla="*/ 68987 w 1806719"/>
                <a:gd name="connsiteY47" fmla="*/ 988705 h 1239134"/>
                <a:gd name="connsiteX48" fmla="*/ 97562 w 1806719"/>
                <a:gd name="connsiteY48" fmla="*/ 891550 h 1239134"/>
                <a:gd name="connsiteX49" fmla="*/ 183287 w 1806719"/>
                <a:gd name="connsiteY49" fmla="*/ 990610 h 1239134"/>
                <a:gd name="connsiteX50" fmla="*/ 175667 w 1806719"/>
                <a:gd name="connsiteY50" fmla="*/ 866785 h 1239134"/>
                <a:gd name="connsiteX51" fmla="*/ 187097 w 1806719"/>
                <a:gd name="connsiteY51" fmla="*/ 725815 h 1239134"/>
                <a:gd name="connsiteX52" fmla="*/ 248057 w 1806719"/>
                <a:gd name="connsiteY52" fmla="*/ 889645 h 1239134"/>
                <a:gd name="connsiteX53" fmla="*/ 232817 w 1806719"/>
                <a:gd name="connsiteY53" fmla="*/ 643900 h 1239134"/>
                <a:gd name="connsiteX54" fmla="*/ 278537 w 1806719"/>
                <a:gd name="connsiteY54" fmla="*/ 495310 h 1239134"/>
                <a:gd name="connsiteX55" fmla="*/ 331877 w 1806719"/>
                <a:gd name="connsiteY55" fmla="*/ 483880 h 1239134"/>
                <a:gd name="connsiteX56" fmla="*/ 423317 w 1806719"/>
                <a:gd name="connsiteY56" fmla="*/ 586750 h 1239134"/>
                <a:gd name="connsiteX0" fmla="*/ 423317 w 1815355"/>
                <a:gd name="connsiteY0" fmla="*/ 586750 h 1239134"/>
                <a:gd name="connsiteX1" fmla="*/ 482372 w 1815355"/>
                <a:gd name="connsiteY1" fmla="*/ 516265 h 1239134"/>
                <a:gd name="connsiteX2" fmla="*/ 566192 w 1815355"/>
                <a:gd name="connsiteY2" fmla="*/ 476260 h 1239134"/>
                <a:gd name="connsiteX3" fmla="*/ 629057 w 1815355"/>
                <a:gd name="connsiteY3" fmla="*/ 577225 h 1239134"/>
                <a:gd name="connsiteX4" fmla="*/ 674777 w 1815355"/>
                <a:gd name="connsiteY4" fmla="*/ 779155 h 1239134"/>
                <a:gd name="connsiteX5" fmla="*/ 672872 w 1815355"/>
                <a:gd name="connsiteY5" fmla="*/ 914410 h 1239134"/>
                <a:gd name="connsiteX6" fmla="*/ 762407 w 1815355"/>
                <a:gd name="connsiteY6" fmla="*/ 678190 h 1239134"/>
                <a:gd name="connsiteX7" fmla="*/ 777647 w 1815355"/>
                <a:gd name="connsiteY7" fmla="*/ 582940 h 1239134"/>
                <a:gd name="connsiteX8" fmla="*/ 1040537 w 1815355"/>
                <a:gd name="connsiteY8" fmla="*/ 870595 h 1239134"/>
                <a:gd name="connsiteX9" fmla="*/ 1091972 w 1815355"/>
                <a:gd name="connsiteY9" fmla="*/ 891550 h 1239134"/>
                <a:gd name="connsiteX10" fmla="*/ 992912 w 1815355"/>
                <a:gd name="connsiteY10" fmla="*/ 723910 h 1239134"/>
                <a:gd name="connsiteX11" fmla="*/ 1194842 w 1815355"/>
                <a:gd name="connsiteY11" fmla="*/ 971560 h 1239134"/>
                <a:gd name="connsiteX12" fmla="*/ 1170077 w 1815355"/>
                <a:gd name="connsiteY12" fmla="*/ 849640 h 1239134"/>
                <a:gd name="connsiteX13" fmla="*/ 1295807 w 1815355"/>
                <a:gd name="connsiteY13" fmla="*/ 958225 h 1239134"/>
                <a:gd name="connsiteX14" fmla="*/ 1341527 w 1815355"/>
                <a:gd name="connsiteY14" fmla="*/ 1122055 h 1239134"/>
                <a:gd name="connsiteX15" fmla="*/ 1368197 w 1815355"/>
                <a:gd name="connsiteY15" fmla="*/ 1030615 h 1239134"/>
                <a:gd name="connsiteX16" fmla="*/ 1379627 w 1815355"/>
                <a:gd name="connsiteY16" fmla="*/ 1238260 h 1239134"/>
                <a:gd name="connsiteX17" fmla="*/ 1432967 w 1815355"/>
                <a:gd name="connsiteY17" fmla="*/ 1101100 h 1239134"/>
                <a:gd name="connsiteX18" fmla="*/ 1514882 w 1815355"/>
                <a:gd name="connsiteY18" fmla="*/ 1003945 h 1239134"/>
                <a:gd name="connsiteX19" fmla="*/ 1604417 w 1815355"/>
                <a:gd name="connsiteY19" fmla="*/ 1021090 h 1239134"/>
                <a:gd name="connsiteX20" fmla="*/ 1644422 w 1815355"/>
                <a:gd name="connsiteY20" fmla="*/ 1055380 h 1239134"/>
                <a:gd name="connsiteX21" fmla="*/ 1652042 w 1815355"/>
                <a:gd name="connsiteY21" fmla="*/ 904885 h 1239134"/>
                <a:gd name="connsiteX22" fmla="*/ 1653947 w 1815355"/>
                <a:gd name="connsiteY22" fmla="*/ 802015 h 1239134"/>
                <a:gd name="connsiteX23" fmla="*/ 1741577 w 1815355"/>
                <a:gd name="connsiteY23" fmla="*/ 889645 h 1239134"/>
                <a:gd name="connsiteX24" fmla="*/ 1701572 w 1815355"/>
                <a:gd name="connsiteY24" fmla="*/ 716290 h 1239134"/>
                <a:gd name="connsiteX25" fmla="*/ 1701572 w 1815355"/>
                <a:gd name="connsiteY25" fmla="*/ 615325 h 1239134"/>
                <a:gd name="connsiteX26" fmla="*/ 1806347 w 1815355"/>
                <a:gd name="connsiteY26" fmla="*/ 708670 h 1239134"/>
                <a:gd name="connsiteX27" fmla="*/ 1733957 w 1815355"/>
                <a:gd name="connsiteY27" fmla="*/ 546745 h 1239134"/>
                <a:gd name="connsiteX28" fmla="*/ 1667282 w 1815355"/>
                <a:gd name="connsiteY28" fmla="*/ 396250 h 1239134"/>
                <a:gd name="connsiteX29" fmla="*/ 1497737 w 1815355"/>
                <a:gd name="connsiteY29" fmla="*/ 219085 h 1239134"/>
                <a:gd name="connsiteX30" fmla="*/ 1364387 w 1815355"/>
                <a:gd name="connsiteY30" fmla="*/ 129550 h 1239134"/>
                <a:gd name="connsiteX31" fmla="*/ 1486307 w 1815355"/>
                <a:gd name="connsiteY31" fmla="*/ 104785 h 1239134"/>
                <a:gd name="connsiteX32" fmla="*/ 1572032 w 1815355"/>
                <a:gd name="connsiteY32" fmla="*/ 70495 h 1239134"/>
                <a:gd name="connsiteX33" fmla="*/ 1339622 w 1815355"/>
                <a:gd name="connsiteY33" fmla="*/ 62875 h 1239134"/>
                <a:gd name="connsiteX34" fmla="*/ 1128167 w 1815355"/>
                <a:gd name="connsiteY34" fmla="*/ 17155 h 1239134"/>
                <a:gd name="connsiteX35" fmla="*/ 918617 w 1815355"/>
                <a:gd name="connsiteY35" fmla="*/ 10 h 1239134"/>
                <a:gd name="connsiteX36" fmla="*/ 650012 w 1815355"/>
                <a:gd name="connsiteY36" fmla="*/ 19060 h 1239134"/>
                <a:gd name="connsiteX37" fmla="*/ 480467 w 1815355"/>
                <a:gd name="connsiteY37" fmla="*/ 55255 h 1239134"/>
                <a:gd name="connsiteX38" fmla="*/ 352832 w 1815355"/>
                <a:gd name="connsiteY38" fmla="*/ 144790 h 1239134"/>
                <a:gd name="connsiteX39" fmla="*/ 301397 w 1815355"/>
                <a:gd name="connsiteY39" fmla="*/ 215275 h 1239134"/>
                <a:gd name="connsiteX40" fmla="*/ 227102 w 1815355"/>
                <a:gd name="connsiteY40" fmla="*/ 278140 h 1239134"/>
                <a:gd name="connsiteX41" fmla="*/ 160427 w 1815355"/>
                <a:gd name="connsiteY41" fmla="*/ 331480 h 1239134"/>
                <a:gd name="connsiteX42" fmla="*/ 82322 w 1815355"/>
                <a:gd name="connsiteY42" fmla="*/ 485785 h 1239134"/>
                <a:gd name="connsiteX43" fmla="*/ 17552 w 1815355"/>
                <a:gd name="connsiteY43" fmla="*/ 674380 h 1239134"/>
                <a:gd name="connsiteX44" fmla="*/ 2312 w 1815355"/>
                <a:gd name="connsiteY44" fmla="*/ 735340 h 1239134"/>
                <a:gd name="connsiteX45" fmla="*/ 57557 w 1815355"/>
                <a:gd name="connsiteY45" fmla="*/ 678190 h 1239134"/>
                <a:gd name="connsiteX46" fmla="*/ 55652 w 1815355"/>
                <a:gd name="connsiteY46" fmla="*/ 910600 h 1239134"/>
                <a:gd name="connsiteX47" fmla="*/ 68987 w 1815355"/>
                <a:gd name="connsiteY47" fmla="*/ 988705 h 1239134"/>
                <a:gd name="connsiteX48" fmla="*/ 97562 w 1815355"/>
                <a:gd name="connsiteY48" fmla="*/ 891550 h 1239134"/>
                <a:gd name="connsiteX49" fmla="*/ 183287 w 1815355"/>
                <a:gd name="connsiteY49" fmla="*/ 990610 h 1239134"/>
                <a:gd name="connsiteX50" fmla="*/ 175667 w 1815355"/>
                <a:gd name="connsiteY50" fmla="*/ 866785 h 1239134"/>
                <a:gd name="connsiteX51" fmla="*/ 187097 w 1815355"/>
                <a:gd name="connsiteY51" fmla="*/ 725815 h 1239134"/>
                <a:gd name="connsiteX52" fmla="*/ 248057 w 1815355"/>
                <a:gd name="connsiteY52" fmla="*/ 889645 h 1239134"/>
                <a:gd name="connsiteX53" fmla="*/ 232817 w 1815355"/>
                <a:gd name="connsiteY53" fmla="*/ 643900 h 1239134"/>
                <a:gd name="connsiteX54" fmla="*/ 278537 w 1815355"/>
                <a:gd name="connsiteY54" fmla="*/ 495310 h 1239134"/>
                <a:gd name="connsiteX55" fmla="*/ 331877 w 1815355"/>
                <a:gd name="connsiteY55" fmla="*/ 483880 h 1239134"/>
                <a:gd name="connsiteX56" fmla="*/ 423317 w 1815355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62407 w 1791907"/>
                <a:gd name="connsiteY6" fmla="*/ 678190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27102 w 1791907"/>
                <a:gd name="connsiteY53" fmla="*/ 668665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27102 w 1791907"/>
                <a:gd name="connsiteY53" fmla="*/ 668665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19507 w 1791907"/>
                <a:gd name="connsiteY0" fmla="*/ 57913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27102 w 1791907"/>
                <a:gd name="connsiteY53" fmla="*/ 668665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19507 w 1791907"/>
                <a:gd name="connsiteY56" fmla="*/ 579130 h 1239134"/>
                <a:gd name="connsiteX0" fmla="*/ 419507 w 1791907"/>
                <a:gd name="connsiteY0" fmla="*/ 579130 h 1240043"/>
                <a:gd name="connsiteX1" fmla="*/ 482372 w 1791907"/>
                <a:gd name="connsiteY1" fmla="*/ 516265 h 1240043"/>
                <a:gd name="connsiteX2" fmla="*/ 566192 w 1791907"/>
                <a:gd name="connsiteY2" fmla="*/ 476260 h 1240043"/>
                <a:gd name="connsiteX3" fmla="*/ 629057 w 1791907"/>
                <a:gd name="connsiteY3" fmla="*/ 577225 h 1240043"/>
                <a:gd name="connsiteX4" fmla="*/ 669062 w 1791907"/>
                <a:gd name="connsiteY4" fmla="*/ 762010 h 1240043"/>
                <a:gd name="connsiteX5" fmla="*/ 672872 w 1791907"/>
                <a:gd name="connsiteY5" fmla="*/ 914410 h 1240043"/>
                <a:gd name="connsiteX6" fmla="*/ 750977 w 1791907"/>
                <a:gd name="connsiteY6" fmla="*/ 718195 h 1240043"/>
                <a:gd name="connsiteX7" fmla="*/ 777647 w 1791907"/>
                <a:gd name="connsiteY7" fmla="*/ 582940 h 1240043"/>
                <a:gd name="connsiteX8" fmla="*/ 1040537 w 1791907"/>
                <a:gd name="connsiteY8" fmla="*/ 870595 h 1240043"/>
                <a:gd name="connsiteX9" fmla="*/ 1091972 w 1791907"/>
                <a:gd name="connsiteY9" fmla="*/ 891550 h 1240043"/>
                <a:gd name="connsiteX10" fmla="*/ 992912 w 1791907"/>
                <a:gd name="connsiteY10" fmla="*/ 723910 h 1240043"/>
                <a:gd name="connsiteX11" fmla="*/ 1194842 w 1791907"/>
                <a:gd name="connsiteY11" fmla="*/ 971560 h 1240043"/>
                <a:gd name="connsiteX12" fmla="*/ 1170077 w 1791907"/>
                <a:gd name="connsiteY12" fmla="*/ 849640 h 1240043"/>
                <a:gd name="connsiteX13" fmla="*/ 1295807 w 1791907"/>
                <a:gd name="connsiteY13" fmla="*/ 958225 h 1240043"/>
                <a:gd name="connsiteX14" fmla="*/ 1341527 w 1791907"/>
                <a:gd name="connsiteY14" fmla="*/ 1122055 h 1240043"/>
                <a:gd name="connsiteX15" fmla="*/ 1364387 w 1791907"/>
                <a:gd name="connsiteY15" fmla="*/ 996325 h 1240043"/>
                <a:gd name="connsiteX16" fmla="*/ 1379627 w 1791907"/>
                <a:gd name="connsiteY16" fmla="*/ 1238260 h 1240043"/>
                <a:gd name="connsiteX17" fmla="*/ 1432967 w 1791907"/>
                <a:gd name="connsiteY17" fmla="*/ 1101100 h 1240043"/>
                <a:gd name="connsiteX18" fmla="*/ 1514882 w 1791907"/>
                <a:gd name="connsiteY18" fmla="*/ 1003945 h 1240043"/>
                <a:gd name="connsiteX19" fmla="*/ 1604417 w 1791907"/>
                <a:gd name="connsiteY19" fmla="*/ 1021090 h 1240043"/>
                <a:gd name="connsiteX20" fmla="*/ 1644422 w 1791907"/>
                <a:gd name="connsiteY20" fmla="*/ 1055380 h 1240043"/>
                <a:gd name="connsiteX21" fmla="*/ 1652042 w 1791907"/>
                <a:gd name="connsiteY21" fmla="*/ 904885 h 1240043"/>
                <a:gd name="connsiteX22" fmla="*/ 1653947 w 1791907"/>
                <a:gd name="connsiteY22" fmla="*/ 802015 h 1240043"/>
                <a:gd name="connsiteX23" fmla="*/ 1741577 w 1791907"/>
                <a:gd name="connsiteY23" fmla="*/ 889645 h 1240043"/>
                <a:gd name="connsiteX24" fmla="*/ 1701572 w 1791907"/>
                <a:gd name="connsiteY24" fmla="*/ 716290 h 1240043"/>
                <a:gd name="connsiteX25" fmla="*/ 1701572 w 1791907"/>
                <a:gd name="connsiteY25" fmla="*/ 615325 h 1240043"/>
                <a:gd name="connsiteX26" fmla="*/ 1781582 w 1791907"/>
                <a:gd name="connsiteY26" fmla="*/ 676285 h 1240043"/>
                <a:gd name="connsiteX27" fmla="*/ 1733957 w 1791907"/>
                <a:gd name="connsiteY27" fmla="*/ 546745 h 1240043"/>
                <a:gd name="connsiteX28" fmla="*/ 1667282 w 1791907"/>
                <a:gd name="connsiteY28" fmla="*/ 396250 h 1240043"/>
                <a:gd name="connsiteX29" fmla="*/ 1497737 w 1791907"/>
                <a:gd name="connsiteY29" fmla="*/ 219085 h 1240043"/>
                <a:gd name="connsiteX30" fmla="*/ 1364387 w 1791907"/>
                <a:gd name="connsiteY30" fmla="*/ 129550 h 1240043"/>
                <a:gd name="connsiteX31" fmla="*/ 1486307 w 1791907"/>
                <a:gd name="connsiteY31" fmla="*/ 104785 h 1240043"/>
                <a:gd name="connsiteX32" fmla="*/ 1572032 w 1791907"/>
                <a:gd name="connsiteY32" fmla="*/ 70495 h 1240043"/>
                <a:gd name="connsiteX33" fmla="*/ 1339622 w 1791907"/>
                <a:gd name="connsiteY33" fmla="*/ 62875 h 1240043"/>
                <a:gd name="connsiteX34" fmla="*/ 1128167 w 1791907"/>
                <a:gd name="connsiteY34" fmla="*/ 17155 h 1240043"/>
                <a:gd name="connsiteX35" fmla="*/ 918617 w 1791907"/>
                <a:gd name="connsiteY35" fmla="*/ 10 h 1240043"/>
                <a:gd name="connsiteX36" fmla="*/ 650012 w 1791907"/>
                <a:gd name="connsiteY36" fmla="*/ 19060 h 1240043"/>
                <a:gd name="connsiteX37" fmla="*/ 480467 w 1791907"/>
                <a:gd name="connsiteY37" fmla="*/ 55255 h 1240043"/>
                <a:gd name="connsiteX38" fmla="*/ 352832 w 1791907"/>
                <a:gd name="connsiteY38" fmla="*/ 144790 h 1240043"/>
                <a:gd name="connsiteX39" fmla="*/ 301397 w 1791907"/>
                <a:gd name="connsiteY39" fmla="*/ 215275 h 1240043"/>
                <a:gd name="connsiteX40" fmla="*/ 227102 w 1791907"/>
                <a:gd name="connsiteY40" fmla="*/ 278140 h 1240043"/>
                <a:gd name="connsiteX41" fmla="*/ 160427 w 1791907"/>
                <a:gd name="connsiteY41" fmla="*/ 331480 h 1240043"/>
                <a:gd name="connsiteX42" fmla="*/ 82322 w 1791907"/>
                <a:gd name="connsiteY42" fmla="*/ 485785 h 1240043"/>
                <a:gd name="connsiteX43" fmla="*/ 17552 w 1791907"/>
                <a:gd name="connsiteY43" fmla="*/ 674380 h 1240043"/>
                <a:gd name="connsiteX44" fmla="*/ 2312 w 1791907"/>
                <a:gd name="connsiteY44" fmla="*/ 735340 h 1240043"/>
                <a:gd name="connsiteX45" fmla="*/ 57557 w 1791907"/>
                <a:gd name="connsiteY45" fmla="*/ 678190 h 1240043"/>
                <a:gd name="connsiteX46" fmla="*/ 55652 w 1791907"/>
                <a:gd name="connsiteY46" fmla="*/ 910600 h 1240043"/>
                <a:gd name="connsiteX47" fmla="*/ 68987 w 1791907"/>
                <a:gd name="connsiteY47" fmla="*/ 988705 h 1240043"/>
                <a:gd name="connsiteX48" fmla="*/ 97562 w 1791907"/>
                <a:gd name="connsiteY48" fmla="*/ 891550 h 1240043"/>
                <a:gd name="connsiteX49" fmla="*/ 183287 w 1791907"/>
                <a:gd name="connsiteY49" fmla="*/ 990610 h 1240043"/>
                <a:gd name="connsiteX50" fmla="*/ 175667 w 1791907"/>
                <a:gd name="connsiteY50" fmla="*/ 866785 h 1240043"/>
                <a:gd name="connsiteX51" fmla="*/ 187097 w 1791907"/>
                <a:gd name="connsiteY51" fmla="*/ 725815 h 1240043"/>
                <a:gd name="connsiteX52" fmla="*/ 248057 w 1791907"/>
                <a:gd name="connsiteY52" fmla="*/ 889645 h 1240043"/>
                <a:gd name="connsiteX53" fmla="*/ 227102 w 1791907"/>
                <a:gd name="connsiteY53" fmla="*/ 668665 h 1240043"/>
                <a:gd name="connsiteX54" fmla="*/ 278537 w 1791907"/>
                <a:gd name="connsiteY54" fmla="*/ 495310 h 1240043"/>
                <a:gd name="connsiteX55" fmla="*/ 331877 w 1791907"/>
                <a:gd name="connsiteY55" fmla="*/ 483880 h 1240043"/>
                <a:gd name="connsiteX56" fmla="*/ 419507 w 1791907"/>
                <a:gd name="connsiteY56" fmla="*/ 579130 h 1240043"/>
                <a:gd name="connsiteX0" fmla="*/ 419507 w 1791907"/>
                <a:gd name="connsiteY0" fmla="*/ 579130 h 1218191"/>
                <a:gd name="connsiteX1" fmla="*/ 482372 w 1791907"/>
                <a:gd name="connsiteY1" fmla="*/ 516265 h 1218191"/>
                <a:gd name="connsiteX2" fmla="*/ 566192 w 1791907"/>
                <a:gd name="connsiteY2" fmla="*/ 476260 h 1218191"/>
                <a:gd name="connsiteX3" fmla="*/ 629057 w 1791907"/>
                <a:gd name="connsiteY3" fmla="*/ 577225 h 1218191"/>
                <a:gd name="connsiteX4" fmla="*/ 669062 w 1791907"/>
                <a:gd name="connsiteY4" fmla="*/ 762010 h 1218191"/>
                <a:gd name="connsiteX5" fmla="*/ 672872 w 1791907"/>
                <a:gd name="connsiteY5" fmla="*/ 914410 h 1218191"/>
                <a:gd name="connsiteX6" fmla="*/ 750977 w 1791907"/>
                <a:gd name="connsiteY6" fmla="*/ 718195 h 1218191"/>
                <a:gd name="connsiteX7" fmla="*/ 777647 w 1791907"/>
                <a:gd name="connsiteY7" fmla="*/ 582940 h 1218191"/>
                <a:gd name="connsiteX8" fmla="*/ 1040537 w 1791907"/>
                <a:gd name="connsiteY8" fmla="*/ 870595 h 1218191"/>
                <a:gd name="connsiteX9" fmla="*/ 1091972 w 1791907"/>
                <a:gd name="connsiteY9" fmla="*/ 891550 h 1218191"/>
                <a:gd name="connsiteX10" fmla="*/ 992912 w 1791907"/>
                <a:gd name="connsiteY10" fmla="*/ 723910 h 1218191"/>
                <a:gd name="connsiteX11" fmla="*/ 1194842 w 1791907"/>
                <a:gd name="connsiteY11" fmla="*/ 971560 h 1218191"/>
                <a:gd name="connsiteX12" fmla="*/ 1170077 w 1791907"/>
                <a:gd name="connsiteY12" fmla="*/ 849640 h 1218191"/>
                <a:gd name="connsiteX13" fmla="*/ 1295807 w 1791907"/>
                <a:gd name="connsiteY13" fmla="*/ 958225 h 1218191"/>
                <a:gd name="connsiteX14" fmla="*/ 1341527 w 1791907"/>
                <a:gd name="connsiteY14" fmla="*/ 1122055 h 1218191"/>
                <a:gd name="connsiteX15" fmla="*/ 1364387 w 1791907"/>
                <a:gd name="connsiteY15" fmla="*/ 996325 h 1218191"/>
                <a:gd name="connsiteX16" fmla="*/ 1396242 w 1791907"/>
                <a:gd name="connsiteY16" fmla="*/ 1216108 h 1218191"/>
                <a:gd name="connsiteX17" fmla="*/ 1432967 w 1791907"/>
                <a:gd name="connsiteY17" fmla="*/ 1101100 h 1218191"/>
                <a:gd name="connsiteX18" fmla="*/ 1514882 w 1791907"/>
                <a:gd name="connsiteY18" fmla="*/ 1003945 h 1218191"/>
                <a:gd name="connsiteX19" fmla="*/ 1604417 w 1791907"/>
                <a:gd name="connsiteY19" fmla="*/ 1021090 h 1218191"/>
                <a:gd name="connsiteX20" fmla="*/ 1644422 w 1791907"/>
                <a:gd name="connsiteY20" fmla="*/ 1055380 h 1218191"/>
                <a:gd name="connsiteX21" fmla="*/ 1652042 w 1791907"/>
                <a:gd name="connsiteY21" fmla="*/ 904885 h 1218191"/>
                <a:gd name="connsiteX22" fmla="*/ 1653947 w 1791907"/>
                <a:gd name="connsiteY22" fmla="*/ 802015 h 1218191"/>
                <a:gd name="connsiteX23" fmla="*/ 1741577 w 1791907"/>
                <a:gd name="connsiteY23" fmla="*/ 889645 h 1218191"/>
                <a:gd name="connsiteX24" fmla="*/ 1701572 w 1791907"/>
                <a:gd name="connsiteY24" fmla="*/ 716290 h 1218191"/>
                <a:gd name="connsiteX25" fmla="*/ 1701572 w 1791907"/>
                <a:gd name="connsiteY25" fmla="*/ 615325 h 1218191"/>
                <a:gd name="connsiteX26" fmla="*/ 1781582 w 1791907"/>
                <a:gd name="connsiteY26" fmla="*/ 676285 h 1218191"/>
                <a:gd name="connsiteX27" fmla="*/ 1733957 w 1791907"/>
                <a:gd name="connsiteY27" fmla="*/ 546745 h 1218191"/>
                <a:gd name="connsiteX28" fmla="*/ 1667282 w 1791907"/>
                <a:gd name="connsiteY28" fmla="*/ 396250 h 1218191"/>
                <a:gd name="connsiteX29" fmla="*/ 1497737 w 1791907"/>
                <a:gd name="connsiteY29" fmla="*/ 219085 h 1218191"/>
                <a:gd name="connsiteX30" fmla="*/ 1364387 w 1791907"/>
                <a:gd name="connsiteY30" fmla="*/ 129550 h 1218191"/>
                <a:gd name="connsiteX31" fmla="*/ 1486307 w 1791907"/>
                <a:gd name="connsiteY31" fmla="*/ 104785 h 1218191"/>
                <a:gd name="connsiteX32" fmla="*/ 1572032 w 1791907"/>
                <a:gd name="connsiteY32" fmla="*/ 70495 h 1218191"/>
                <a:gd name="connsiteX33" fmla="*/ 1339622 w 1791907"/>
                <a:gd name="connsiteY33" fmla="*/ 62875 h 1218191"/>
                <a:gd name="connsiteX34" fmla="*/ 1128167 w 1791907"/>
                <a:gd name="connsiteY34" fmla="*/ 17155 h 1218191"/>
                <a:gd name="connsiteX35" fmla="*/ 918617 w 1791907"/>
                <a:gd name="connsiteY35" fmla="*/ 10 h 1218191"/>
                <a:gd name="connsiteX36" fmla="*/ 650012 w 1791907"/>
                <a:gd name="connsiteY36" fmla="*/ 19060 h 1218191"/>
                <a:gd name="connsiteX37" fmla="*/ 480467 w 1791907"/>
                <a:gd name="connsiteY37" fmla="*/ 55255 h 1218191"/>
                <a:gd name="connsiteX38" fmla="*/ 352832 w 1791907"/>
                <a:gd name="connsiteY38" fmla="*/ 144790 h 1218191"/>
                <a:gd name="connsiteX39" fmla="*/ 301397 w 1791907"/>
                <a:gd name="connsiteY39" fmla="*/ 215275 h 1218191"/>
                <a:gd name="connsiteX40" fmla="*/ 227102 w 1791907"/>
                <a:gd name="connsiteY40" fmla="*/ 278140 h 1218191"/>
                <a:gd name="connsiteX41" fmla="*/ 160427 w 1791907"/>
                <a:gd name="connsiteY41" fmla="*/ 331480 h 1218191"/>
                <a:gd name="connsiteX42" fmla="*/ 82322 w 1791907"/>
                <a:gd name="connsiteY42" fmla="*/ 485785 h 1218191"/>
                <a:gd name="connsiteX43" fmla="*/ 17552 w 1791907"/>
                <a:gd name="connsiteY43" fmla="*/ 674380 h 1218191"/>
                <a:gd name="connsiteX44" fmla="*/ 2312 w 1791907"/>
                <a:gd name="connsiteY44" fmla="*/ 735340 h 1218191"/>
                <a:gd name="connsiteX45" fmla="*/ 57557 w 1791907"/>
                <a:gd name="connsiteY45" fmla="*/ 678190 h 1218191"/>
                <a:gd name="connsiteX46" fmla="*/ 55652 w 1791907"/>
                <a:gd name="connsiteY46" fmla="*/ 910600 h 1218191"/>
                <a:gd name="connsiteX47" fmla="*/ 68987 w 1791907"/>
                <a:gd name="connsiteY47" fmla="*/ 988705 h 1218191"/>
                <a:gd name="connsiteX48" fmla="*/ 97562 w 1791907"/>
                <a:gd name="connsiteY48" fmla="*/ 891550 h 1218191"/>
                <a:gd name="connsiteX49" fmla="*/ 183287 w 1791907"/>
                <a:gd name="connsiteY49" fmla="*/ 990610 h 1218191"/>
                <a:gd name="connsiteX50" fmla="*/ 175667 w 1791907"/>
                <a:gd name="connsiteY50" fmla="*/ 866785 h 1218191"/>
                <a:gd name="connsiteX51" fmla="*/ 187097 w 1791907"/>
                <a:gd name="connsiteY51" fmla="*/ 725815 h 1218191"/>
                <a:gd name="connsiteX52" fmla="*/ 248057 w 1791907"/>
                <a:gd name="connsiteY52" fmla="*/ 889645 h 1218191"/>
                <a:gd name="connsiteX53" fmla="*/ 227102 w 1791907"/>
                <a:gd name="connsiteY53" fmla="*/ 668665 h 1218191"/>
                <a:gd name="connsiteX54" fmla="*/ 278537 w 1791907"/>
                <a:gd name="connsiteY54" fmla="*/ 495310 h 1218191"/>
                <a:gd name="connsiteX55" fmla="*/ 331877 w 1791907"/>
                <a:gd name="connsiteY55" fmla="*/ 483880 h 1218191"/>
                <a:gd name="connsiteX56" fmla="*/ 419507 w 1791907"/>
                <a:gd name="connsiteY56" fmla="*/ 579130 h 1218191"/>
                <a:gd name="connsiteX0" fmla="*/ 419507 w 1791907"/>
                <a:gd name="connsiteY0" fmla="*/ 579130 h 1218180"/>
                <a:gd name="connsiteX1" fmla="*/ 482372 w 1791907"/>
                <a:gd name="connsiteY1" fmla="*/ 516265 h 1218180"/>
                <a:gd name="connsiteX2" fmla="*/ 566192 w 1791907"/>
                <a:gd name="connsiteY2" fmla="*/ 476260 h 1218180"/>
                <a:gd name="connsiteX3" fmla="*/ 629057 w 1791907"/>
                <a:gd name="connsiteY3" fmla="*/ 577225 h 1218180"/>
                <a:gd name="connsiteX4" fmla="*/ 669062 w 1791907"/>
                <a:gd name="connsiteY4" fmla="*/ 762010 h 1218180"/>
                <a:gd name="connsiteX5" fmla="*/ 672872 w 1791907"/>
                <a:gd name="connsiteY5" fmla="*/ 914410 h 1218180"/>
                <a:gd name="connsiteX6" fmla="*/ 750977 w 1791907"/>
                <a:gd name="connsiteY6" fmla="*/ 718195 h 1218180"/>
                <a:gd name="connsiteX7" fmla="*/ 777647 w 1791907"/>
                <a:gd name="connsiteY7" fmla="*/ 582940 h 1218180"/>
                <a:gd name="connsiteX8" fmla="*/ 1040537 w 1791907"/>
                <a:gd name="connsiteY8" fmla="*/ 870595 h 1218180"/>
                <a:gd name="connsiteX9" fmla="*/ 1091972 w 1791907"/>
                <a:gd name="connsiteY9" fmla="*/ 891550 h 1218180"/>
                <a:gd name="connsiteX10" fmla="*/ 992912 w 1791907"/>
                <a:gd name="connsiteY10" fmla="*/ 723910 h 1218180"/>
                <a:gd name="connsiteX11" fmla="*/ 1194842 w 1791907"/>
                <a:gd name="connsiteY11" fmla="*/ 971560 h 1218180"/>
                <a:gd name="connsiteX12" fmla="*/ 1170077 w 1791907"/>
                <a:gd name="connsiteY12" fmla="*/ 849640 h 1218180"/>
                <a:gd name="connsiteX13" fmla="*/ 1295807 w 1791907"/>
                <a:gd name="connsiteY13" fmla="*/ 958225 h 1218180"/>
                <a:gd name="connsiteX14" fmla="*/ 1341527 w 1791907"/>
                <a:gd name="connsiteY14" fmla="*/ 1122055 h 1218180"/>
                <a:gd name="connsiteX15" fmla="*/ 1364387 w 1791907"/>
                <a:gd name="connsiteY15" fmla="*/ 996325 h 1218180"/>
                <a:gd name="connsiteX16" fmla="*/ 1396242 w 1791907"/>
                <a:gd name="connsiteY16" fmla="*/ 1216108 h 1218180"/>
                <a:gd name="connsiteX17" fmla="*/ 1432967 w 1791907"/>
                <a:gd name="connsiteY17" fmla="*/ 1101100 h 1218180"/>
                <a:gd name="connsiteX18" fmla="*/ 1539803 w 1791907"/>
                <a:gd name="connsiteY18" fmla="*/ 1006714 h 1218180"/>
                <a:gd name="connsiteX19" fmla="*/ 1604417 w 1791907"/>
                <a:gd name="connsiteY19" fmla="*/ 1021090 h 1218180"/>
                <a:gd name="connsiteX20" fmla="*/ 1644422 w 1791907"/>
                <a:gd name="connsiteY20" fmla="*/ 1055380 h 1218180"/>
                <a:gd name="connsiteX21" fmla="*/ 1652042 w 1791907"/>
                <a:gd name="connsiteY21" fmla="*/ 904885 h 1218180"/>
                <a:gd name="connsiteX22" fmla="*/ 1653947 w 1791907"/>
                <a:gd name="connsiteY22" fmla="*/ 802015 h 1218180"/>
                <a:gd name="connsiteX23" fmla="*/ 1741577 w 1791907"/>
                <a:gd name="connsiteY23" fmla="*/ 889645 h 1218180"/>
                <a:gd name="connsiteX24" fmla="*/ 1701572 w 1791907"/>
                <a:gd name="connsiteY24" fmla="*/ 716290 h 1218180"/>
                <a:gd name="connsiteX25" fmla="*/ 1701572 w 1791907"/>
                <a:gd name="connsiteY25" fmla="*/ 615325 h 1218180"/>
                <a:gd name="connsiteX26" fmla="*/ 1781582 w 1791907"/>
                <a:gd name="connsiteY26" fmla="*/ 676285 h 1218180"/>
                <a:gd name="connsiteX27" fmla="*/ 1733957 w 1791907"/>
                <a:gd name="connsiteY27" fmla="*/ 546745 h 1218180"/>
                <a:gd name="connsiteX28" fmla="*/ 1667282 w 1791907"/>
                <a:gd name="connsiteY28" fmla="*/ 396250 h 1218180"/>
                <a:gd name="connsiteX29" fmla="*/ 1497737 w 1791907"/>
                <a:gd name="connsiteY29" fmla="*/ 219085 h 1218180"/>
                <a:gd name="connsiteX30" fmla="*/ 1364387 w 1791907"/>
                <a:gd name="connsiteY30" fmla="*/ 129550 h 1218180"/>
                <a:gd name="connsiteX31" fmla="*/ 1486307 w 1791907"/>
                <a:gd name="connsiteY31" fmla="*/ 104785 h 1218180"/>
                <a:gd name="connsiteX32" fmla="*/ 1572032 w 1791907"/>
                <a:gd name="connsiteY32" fmla="*/ 70495 h 1218180"/>
                <a:gd name="connsiteX33" fmla="*/ 1339622 w 1791907"/>
                <a:gd name="connsiteY33" fmla="*/ 62875 h 1218180"/>
                <a:gd name="connsiteX34" fmla="*/ 1128167 w 1791907"/>
                <a:gd name="connsiteY34" fmla="*/ 17155 h 1218180"/>
                <a:gd name="connsiteX35" fmla="*/ 918617 w 1791907"/>
                <a:gd name="connsiteY35" fmla="*/ 10 h 1218180"/>
                <a:gd name="connsiteX36" fmla="*/ 650012 w 1791907"/>
                <a:gd name="connsiteY36" fmla="*/ 19060 h 1218180"/>
                <a:gd name="connsiteX37" fmla="*/ 480467 w 1791907"/>
                <a:gd name="connsiteY37" fmla="*/ 55255 h 1218180"/>
                <a:gd name="connsiteX38" fmla="*/ 352832 w 1791907"/>
                <a:gd name="connsiteY38" fmla="*/ 144790 h 1218180"/>
                <a:gd name="connsiteX39" fmla="*/ 301397 w 1791907"/>
                <a:gd name="connsiteY39" fmla="*/ 215275 h 1218180"/>
                <a:gd name="connsiteX40" fmla="*/ 227102 w 1791907"/>
                <a:gd name="connsiteY40" fmla="*/ 278140 h 1218180"/>
                <a:gd name="connsiteX41" fmla="*/ 160427 w 1791907"/>
                <a:gd name="connsiteY41" fmla="*/ 331480 h 1218180"/>
                <a:gd name="connsiteX42" fmla="*/ 82322 w 1791907"/>
                <a:gd name="connsiteY42" fmla="*/ 485785 h 1218180"/>
                <a:gd name="connsiteX43" fmla="*/ 17552 w 1791907"/>
                <a:gd name="connsiteY43" fmla="*/ 674380 h 1218180"/>
                <a:gd name="connsiteX44" fmla="*/ 2312 w 1791907"/>
                <a:gd name="connsiteY44" fmla="*/ 735340 h 1218180"/>
                <a:gd name="connsiteX45" fmla="*/ 57557 w 1791907"/>
                <a:gd name="connsiteY45" fmla="*/ 678190 h 1218180"/>
                <a:gd name="connsiteX46" fmla="*/ 55652 w 1791907"/>
                <a:gd name="connsiteY46" fmla="*/ 910600 h 1218180"/>
                <a:gd name="connsiteX47" fmla="*/ 68987 w 1791907"/>
                <a:gd name="connsiteY47" fmla="*/ 988705 h 1218180"/>
                <a:gd name="connsiteX48" fmla="*/ 97562 w 1791907"/>
                <a:gd name="connsiteY48" fmla="*/ 891550 h 1218180"/>
                <a:gd name="connsiteX49" fmla="*/ 183287 w 1791907"/>
                <a:gd name="connsiteY49" fmla="*/ 990610 h 1218180"/>
                <a:gd name="connsiteX50" fmla="*/ 175667 w 1791907"/>
                <a:gd name="connsiteY50" fmla="*/ 866785 h 1218180"/>
                <a:gd name="connsiteX51" fmla="*/ 187097 w 1791907"/>
                <a:gd name="connsiteY51" fmla="*/ 725815 h 1218180"/>
                <a:gd name="connsiteX52" fmla="*/ 248057 w 1791907"/>
                <a:gd name="connsiteY52" fmla="*/ 889645 h 1218180"/>
                <a:gd name="connsiteX53" fmla="*/ 227102 w 1791907"/>
                <a:gd name="connsiteY53" fmla="*/ 668665 h 1218180"/>
                <a:gd name="connsiteX54" fmla="*/ 278537 w 1791907"/>
                <a:gd name="connsiteY54" fmla="*/ 495310 h 1218180"/>
                <a:gd name="connsiteX55" fmla="*/ 331877 w 1791907"/>
                <a:gd name="connsiteY55" fmla="*/ 483880 h 1218180"/>
                <a:gd name="connsiteX56" fmla="*/ 419507 w 1791907"/>
                <a:gd name="connsiteY56" fmla="*/ 579130 h 1218180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44422 w 1791907"/>
                <a:gd name="connsiteY20" fmla="*/ 1055380 h 1218181"/>
                <a:gd name="connsiteX21" fmla="*/ 1652042 w 1791907"/>
                <a:gd name="connsiteY21" fmla="*/ 904885 h 1218181"/>
                <a:gd name="connsiteX22" fmla="*/ 1653947 w 1791907"/>
                <a:gd name="connsiteY22" fmla="*/ 802015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58267 w 1791907"/>
                <a:gd name="connsiteY20" fmla="*/ 1063688 h 1218181"/>
                <a:gd name="connsiteX21" fmla="*/ 1652042 w 1791907"/>
                <a:gd name="connsiteY21" fmla="*/ 904885 h 1218181"/>
                <a:gd name="connsiteX22" fmla="*/ 1653947 w 1791907"/>
                <a:gd name="connsiteY22" fmla="*/ 802015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58267 w 1791907"/>
                <a:gd name="connsiteY20" fmla="*/ 1063688 h 1218181"/>
                <a:gd name="connsiteX21" fmla="*/ 1652042 w 1791907"/>
                <a:gd name="connsiteY21" fmla="*/ 904885 h 1218181"/>
                <a:gd name="connsiteX22" fmla="*/ 1670561 w 1791907"/>
                <a:gd name="connsiteY22" fmla="*/ 824167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58267 w 1791907"/>
                <a:gd name="connsiteY20" fmla="*/ 1063688 h 1218181"/>
                <a:gd name="connsiteX21" fmla="*/ 1671424 w 1791907"/>
                <a:gd name="connsiteY21" fmla="*/ 904885 h 1218181"/>
                <a:gd name="connsiteX22" fmla="*/ 1670561 w 1791907"/>
                <a:gd name="connsiteY22" fmla="*/ 824167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40"/>
                <a:gd name="connsiteX1" fmla="*/ 482372 w 1791907"/>
                <a:gd name="connsiteY1" fmla="*/ 516265 h 1218140"/>
                <a:gd name="connsiteX2" fmla="*/ 566192 w 1791907"/>
                <a:gd name="connsiteY2" fmla="*/ 476260 h 1218140"/>
                <a:gd name="connsiteX3" fmla="*/ 629057 w 1791907"/>
                <a:gd name="connsiteY3" fmla="*/ 577225 h 1218140"/>
                <a:gd name="connsiteX4" fmla="*/ 669062 w 1791907"/>
                <a:gd name="connsiteY4" fmla="*/ 762010 h 1218140"/>
                <a:gd name="connsiteX5" fmla="*/ 672872 w 1791907"/>
                <a:gd name="connsiteY5" fmla="*/ 914410 h 1218140"/>
                <a:gd name="connsiteX6" fmla="*/ 750977 w 1791907"/>
                <a:gd name="connsiteY6" fmla="*/ 718195 h 1218140"/>
                <a:gd name="connsiteX7" fmla="*/ 777647 w 1791907"/>
                <a:gd name="connsiteY7" fmla="*/ 582940 h 1218140"/>
                <a:gd name="connsiteX8" fmla="*/ 1040537 w 1791907"/>
                <a:gd name="connsiteY8" fmla="*/ 870595 h 1218140"/>
                <a:gd name="connsiteX9" fmla="*/ 1091972 w 1791907"/>
                <a:gd name="connsiteY9" fmla="*/ 891550 h 1218140"/>
                <a:gd name="connsiteX10" fmla="*/ 992912 w 1791907"/>
                <a:gd name="connsiteY10" fmla="*/ 723910 h 1218140"/>
                <a:gd name="connsiteX11" fmla="*/ 1194842 w 1791907"/>
                <a:gd name="connsiteY11" fmla="*/ 971560 h 1218140"/>
                <a:gd name="connsiteX12" fmla="*/ 1170077 w 1791907"/>
                <a:gd name="connsiteY12" fmla="*/ 849640 h 1218140"/>
                <a:gd name="connsiteX13" fmla="*/ 1295807 w 1791907"/>
                <a:gd name="connsiteY13" fmla="*/ 958225 h 1218140"/>
                <a:gd name="connsiteX14" fmla="*/ 1341527 w 1791907"/>
                <a:gd name="connsiteY14" fmla="*/ 1122055 h 1218140"/>
                <a:gd name="connsiteX15" fmla="*/ 1364387 w 1791907"/>
                <a:gd name="connsiteY15" fmla="*/ 996325 h 1218140"/>
                <a:gd name="connsiteX16" fmla="*/ 1396242 w 1791907"/>
                <a:gd name="connsiteY16" fmla="*/ 1216108 h 1218140"/>
                <a:gd name="connsiteX17" fmla="*/ 1432967 w 1791907"/>
                <a:gd name="connsiteY17" fmla="*/ 1101100 h 1218140"/>
                <a:gd name="connsiteX18" fmla="*/ 1537035 w 1791907"/>
                <a:gd name="connsiteY18" fmla="*/ 1020559 h 1218140"/>
                <a:gd name="connsiteX19" fmla="*/ 1612723 w 1791907"/>
                <a:gd name="connsiteY19" fmla="*/ 1026628 h 1218140"/>
                <a:gd name="connsiteX20" fmla="*/ 1658267 w 1791907"/>
                <a:gd name="connsiteY20" fmla="*/ 1063688 h 1218140"/>
                <a:gd name="connsiteX21" fmla="*/ 1671424 w 1791907"/>
                <a:gd name="connsiteY21" fmla="*/ 904885 h 1218140"/>
                <a:gd name="connsiteX22" fmla="*/ 1670561 w 1791907"/>
                <a:gd name="connsiteY22" fmla="*/ 824167 h 1218140"/>
                <a:gd name="connsiteX23" fmla="*/ 1741577 w 1791907"/>
                <a:gd name="connsiteY23" fmla="*/ 889645 h 1218140"/>
                <a:gd name="connsiteX24" fmla="*/ 1701572 w 1791907"/>
                <a:gd name="connsiteY24" fmla="*/ 716290 h 1218140"/>
                <a:gd name="connsiteX25" fmla="*/ 1701572 w 1791907"/>
                <a:gd name="connsiteY25" fmla="*/ 615325 h 1218140"/>
                <a:gd name="connsiteX26" fmla="*/ 1781582 w 1791907"/>
                <a:gd name="connsiteY26" fmla="*/ 676285 h 1218140"/>
                <a:gd name="connsiteX27" fmla="*/ 1733957 w 1791907"/>
                <a:gd name="connsiteY27" fmla="*/ 546745 h 1218140"/>
                <a:gd name="connsiteX28" fmla="*/ 1667282 w 1791907"/>
                <a:gd name="connsiteY28" fmla="*/ 396250 h 1218140"/>
                <a:gd name="connsiteX29" fmla="*/ 1497737 w 1791907"/>
                <a:gd name="connsiteY29" fmla="*/ 219085 h 1218140"/>
                <a:gd name="connsiteX30" fmla="*/ 1364387 w 1791907"/>
                <a:gd name="connsiteY30" fmla="*/ 129550 h 1218140"/>
                <a:gd name="connsiteX31" fmla="*/ 1486307 w 1791907"/>
                <a:gd name="connsiteY31" fmla="*/ 104785 h 1218140"/>
                <a:gd name="connsiteX32" fmla="*/ 1572032 w 1791907"/>
                <a:gd name="connsiteY32" fmla="*/ 70495 h 1218140"/>
                <a:gd name="connsiteX33" fmla="*/ 1339622 w 1791907"/>
                <a:gd name="connsiteY33" fmla="*/ 62875 h 1218140"/>
                <a:gd name="connsiteX34" fmla="*/ 1128167 w 1791907"/>
                <a:gd name="connsiteY34" fmla="*/ 17155 h 1218140"/>
                <a:gd name="connsiteX35" fmla="*/ 918617 w 1791907"/>
                <a:gd name="connsiteY35" fmla="*/ 10 h 1218140"/>
                <a:gd name="connsiteX36" fmla="*/ 650012 w 1791907"/>
                <a:gd name="connsiteY36" fmla="*/ 19060 h 1218140"/>
                <a:gd name="connsiteX37" fmla="*/ 480467 w 1791907"/>
                <a:gd name="connsiteY37" fmla="*/ 55255 h 1218140"/>
                <a:gd name="connsiteX38" fmla="*/ 352832 w 1791907"/>
                <a:gd name="connsiteY38" fmla="*/ 144790 h 1218140"/>
                <a:gd name="connsiteX39" fmla="*/ 301397 w 1791907"/>
                <a:gd name="connsiteY39" fmla="*/ 215275 h 1218140"/>
                <a:gd name="connsiteX40" fmla="*/ 227102 w 1791907"/>
                <a:gd name="connsiteY40" fmla="*/ 278140 h 1218140"/>
                <a:gd name="connsiteX41" fmla="*/ 160427 w 1791907"/>
                <a:gd name="connsiteY41" fmla="*/ 331480 h 1218140"/>
                <a:gd name="connsiteX42" fmla="*/ 82322 w 1791907"/>
                <a:gd name="connsiteY42" fmla="*/ 485785 h 1218140"/>
                <a:gd name="connsiteX43" fmla="*/ 17552 w 1791907"/>
                <a:gd name="connsiteY43" fmla="*/ 674380 h 1218140"/>
                <a:gd name="connsiteX44" fmla="*/ 2312 w 1791907"/>
                <a:gd name="connsiteY44" fmla="*/ 735340 h 1218140"/>
                <a:gd name="connsiteX45" fmla="*/ 57557 w 1791907"/>
                <a:gd name="connsiteY45" fmla="*/ 678190 h 1218140"/>
                <a:gd name="connsiteX46" fmla="*/ 55652 w 1791907"/>
                <a:gd name="connsiteY46" fmla="*/ 910600 h 1218140"/>
                <a:gd name="connsiteX47" fmla="*/ 68987 w 1791907"/>
                <a:gd name="connsiteY47" fmla="*/ 988705 h 1218140"/>
                <a:gd name="connsiteX48" fmla="*/ 97562 w 1791907"/>
                <a:gd name="connsiteY48" fmla="*/ 891550 h 1218140"/>
                <a:gd name="connsiteX49" fmla="*/ 183287 w 1791907"/>
                <a:gd name="connsiteY49" fmla="*/ 990610 h 1218140"/>
                <a:gd name="connsiteX50" fmla="*/ 175667 w 1791907"/>
                <a:gd name="connsiteY50" fmla="*/ 866785 h 1218140"/>
                <a:gd name="connsiteX51" fmla="*/ 187097 w 1791907"/>
                <a:gd name="connsiteY51" fmla="*/ 725815 h 1218140"/>
                <a:gd name="connsiteX52" fmla="*/ 248057 w 1791907"/>
                <a:gd name="connsiteY52" fmla="*/ 889645 h 1218140"/>
                <a:gd name="connsiteX53" fmla="*/ 227102 w 1791907"/>
                <a:gd name="connsiteY53" fmla="*/ 668665 h 1218140"/>
                <a:gd name="connsiteX54" fmla="*/ 278537 w 1791907"/>
                <a:gd name="connsiteY54" fmla="*/ 495310 h 1218140"/>
                <a:gd name="connsiteX55" fmla="*/ 331877 w 1791907"/>
                <a:gd name="connsiteY55" fmla="*/ 483880 h 1218140"/>
                <a:gd name="connsiteX56" fmla="*/ 419507 w 1791907"/>
                <a:gd name="connsiteY56" fmla="*/ 579130 h 1218140"/>
                <a:gd name="connsiteX0" fmla="*/ 419507 w 1791907"/>
                <a:gd name="connsiteY0" fmla="*/ 579130 h 1218001"/>
                <a:gd name="connsiteX1" fmla="*/ 482372 w 1791907"/>
                <a:gd name="connsiteY1" fmla="*/ 516265 h 1218001"/>
                <a:gd name="connsiteX2" fmla="*/ 566192 w 1791907"/>
                <a:gd name="connsiteY2" fmla="*/ 476260 h 1218001"/>
                <a:gd name="connsiteX3" fmla="*/ 629057 w 1791907"/>
                <a:gd name="connsiteY3" fmla="*/ 577225 h 1218001"/>
                <a:gd name="connsiteX4" fmla="*/ 669062 w 1791907"/>
                <a:gd name="connsiteY4" fmla="*/ 762010 h 1218001"/>
                <a:gd name="connsiteX5" fmla="*/ 672872 w 1791907"/>
                <a:gd name="connsiteY5" fmla="*/ 914410 h 1218001"/>
                <a:gd name="connsiteX6" fmla="*/ 750977 w 1791907"/>
                <a:gd name="connsiteY6" fmla="*/ 718195 h 1218001"/>
                <a:gd name="connsiteX7" fmla="*/ 777647 w 1791907"/>
                <a:gd name="connsiteY7" fmla="*/ 582940 h 1218001"/>
                <a:gd name="connsiteX8" fmla="*/ 1040537 w 1791907"/>
                <a:gd name="connsiteY8" fmla="*/ 870595 h 1218001"/>
                <a:gd name="connsiteX9" fmla="*/ 1091972 w 1791907"/>
                <a:gd name="connsiteY9" fmla="*/ 891550 h 1218001"/>
                <a:gd name="connsiteX10" fmla="*/ 992912 w 1791907"/>
                <a:gd name="connsiteY10" fmla="*/ 723910 h 1218001"/>
                <a:gd name="connsiteX11" fmla="*/ 1194842 w 1791907"/>
                <a:gd name="connsiteY11" fmla="*/ 971560 h 1218001"/>
                <a:gd name="connsiteX12" fmla="*/ 1170077 w 1791907"/>
                <a:gd name="connsiteY12" fmla="*/ 849640 h 1218001"/>
                <a:gd name="connsiteX13" fmla="*/ 1295807 w 1791907"/>
                <a:gd name="connsiteY13" fmla="*/ 958225 h 1218001"/>
                <a:gd name="connsiteX14" fmla="*/ 1341527 w 1791907"/>
                <a:gd name="connsiteY14" fmla="*/ 1122055 h 1218001"/>
                <a:gd name="connsiteX15" fmla="*/ 1364387 w 1791907"/>
                <a:gd name="connsiteY15" fmla="*/ 996325 h 1218001"/>
                <a:gd name="connsiteX16" fmla="*/ 1396242 w 1791907"/>
                <a:gd name="connsiteY16" fmla="*/ 1216108 h 1218001"/>
                <a:gd name="connsiteX17" fmla="*/ 1441273 w 1791907"/>
                <a:gd name="connsiteY17" fmla="*/ 1098331 h 1218001"/>
                <a:gd name="connsiteX18" fmla="*/ 1537035 w 1791907"/>
                <a:gd name="connsiteY18" fmla="*/ 1020559 h 1218001"/>
                <a:gd name="connsiteX19" fmla="*/ 1612723 w 1791907"/>
                <a:gd name="connsiteY19" fmla="*/ 1026628 h 1218001"/>
                <a:gd name="connsiteX20" fmla="*/ 1658267 w 1791907"/>
                <a:gd name="connsiteY20" fmla="*/ 1063688 h 1218001"/>
                <a:gd name="connsiteX21" fmla="*/ 1671424 w 1791907"/>
                <a:gd name="connsiteY21" fmla="*/ 904885 h 1218001"/>
                <a:gd name="connsiteX22" fmla="*/ 1670561 w 1791907"/>
                <a:gd name="connsiteY22" fmla="*/ 824167 h 1218001"/>
                <a:gd name="connsiteX23" fmla="*/ 1741577 w 1791907"/>
                <a:gd name="connsiteY23" fmla="*/ 889645 h 1218001"/>
                <a:gd name="connsiteX24" fmla="*/ 1701572 w 1791907"/>
                <a:gd name="connsiteY24" fmla="*/ 716290 h 1218001"/>
                <a:gd name="connsiteX25" fmla="*/ 1701572 w 1791907"/>
                <a:gd name="connsiteY25" fmla="*/ 615325 h 1218001"/>
                <a:gd name="connsiteX26" fmla="*/ 1781582 w 1791907"/>
                <a:gd name="connsiteY26" fmla="*/ 676285 h 1218001"/>
                <a:gd name="connsiteX27" fmla="*/ 1733957 w 1791907"/>
                <a:gd name="connsiteY27" fmla="*/ 546745 h 1218001"/>
                <a:gd name="connsiteX28" fmla="*/ 1667282 w 1791907"/>
                <a:gd name="connsiteY28" fmla="*/ 396250 h 1218001"/>
                <a:gd name="connsiteX29" fmla="*/ 1497737 w 1791907"/>
                <a:gd name="connsiteY29" fmla="*/ 219085 h 1218001"/>
                <a:gd name="connsiteX30" fmla="*/ 1364387 w 1791907"/>
                <a:gd name="connsiteY30" fmla="*/ 129550 h 1218001"/>
                <a:gd name="connsiteX31" fmla="*/ 1486307 w 1791907"/>
                <a:gd name="connsiteY31" fmla="*/ 104785 h 1218001"/>
                <a:gd name="connsiteX32" fmla="*/ 1572032 w 1791907"/>
                <a:gd name="connsiteY32" fmla="*/ 70495 h 1218001"/>
                <a:gd name="connsiteX33" fmla="*/ 1339622 w 1791907"/>
                <a:gd name="connsiteY33" fmla="*/ 62875 h 1218001"/>
                <a:gd name="connsiteX34" fmla="*/ 1128167 w 1791907"/>
                <a:gd name="connsiteY34" fmla="*/ 17155 h 1218001"/>
                <a:gd name="connsiteX35" fmla="*/ 918617 w 1791907"/>
                <a:gd name="connsiteY35" fmla="*/ 10 h 1218001"/>
                <a:gd name="connsiteX36" fmla="*/ 650012 w 1791907"/>
                <a:gd name="connsiteY36" fmla="*/ 19060 h 1218001"/>
                <a:gd name="connsiteX37" fmla="*/ 480467 w 1791907"/>
                <a:gd name="connsiteY37" fmla="*/ 55255 h 1218001"/>
                <a:gd name="connsiteX38" fmla="*/ 352832 w 1791907"/>
                <a:gd name="connsiteY38" fmla="*/ 144790 h 1218001"/>
                <a:gd name="connsiteX39" fmla="*/ 301397 w 1791907"/>
                <a:gd name="connsiteY39" fmla="*/ 215275 h 1218001"/>
                <a:gd name="connsiteX40" fmla="*/ 227102 w 1791907"/>
                <a:gd name="connsiteY40" fmla="*/ 278140 h 1218001"/>
                <a:gd name="connsiteX41" fmla="*/ 160427 w 1791907"/>
                <a:gd name="connsiteY41" fmla="*/ 331480 h 1218001"/>
                <a:gd name="connsiteX42" fmla="*/ 82322 w 1791907"/>
                <a:gd name="connsiteY42" fmla="*/ 485785 h 1218001"/>
                <a:gd name="connsiteX43" fmla="*/ 17552 w 1791907"/>
                <a:gd name="connsiteY43" fmla="*/ 674380 h 1218001"/>
                <a:gd name="connsiteX44" fmla="*/ 2312 w 1791907"/>
                <a:gd name="connsiteY44" fmla="*/ 735340 h 1218001"/>
                <a:gd name="connsiteX45" fmla="*/ 57557 w 1791907"/>
                <a:gd name="connsiteY45" fmla="*/ 678190 h 1218001"/>
                <a:gd name="connsiteX46" fmla="*/ 55652 w 1791907"/>
                <a:gd name="connsiteY46" fmla="*/ 910600 h 1218001"/>
                <a:gd name="connsiteX47" fmla="*/ 68987 w 1791907"/>
                <a:gd name="connsiteY47" fmla="*/ 988705 h 1218001"/>
                <a:gd name="connsiteX48" fmla="*/ 97562 w 1791907"/>
                <a:gd name="connsiteY48" fmla="*/ 891550 h 1218001"/>
                <a:gd name="connsiteX49" fmla="*/ 183287 w 1791907"/>
                <a:gd name="connsiteY49" fmla="*/ 990610 h 1218001"/>
                <a:gd name="connsiteX50" fmla="*/ 175667 w 1791907"/>
                <a:gd name="connsiteY50" fmla="*/ 866785 h 1218001"/>
                <a:gd name="connsiteX51" fmla="*/ 187097 w 1791907"/>
                <a:gd name="connsiteY51" fmla="*/ 725815 h 1218001"/>
                <a:gd name="connsiteX52" fmla="*/ 248057 w 1791907"/>
                <a:gd name="connsiteY52" fmla="*/ 889645 h 1218001"/>
                <a:gd name="connsiteX53" fmla="*/ 227102 w 1791907"/>
                <a:gd name="connsiteY53" fmla="*/ 668665 h 1218001"/>
                <a:gd name="connsiteX54" fmla="*/ 278537 w 1791907"/>
                <a:gd name="connsiteY54" fmla="*/ 495310 h 1218001"/>
                <a:gd name="connsiteX55" fmla="*/ 331877 w 1791907"/>
                <a:gd name="connsiteY55" fmla="*/ 483880 h 1218001"/>
                <a:gd name="connsiteX56" fmla="*/ 419507 w 1791907"/>
                <a:gd name="connsiteY56" fmla="*/ 579130 h 1218001"/>
                <a:gd name="connsiteX0" fmla="*/ 419507 w 1791907"/>
                <a:gd name="connsiteY0" fmla="*/ 579130 h 1217972"/>
                <a:gd name="connsiteX1" fmla="*/ 482372 w 1791907"/>
                <a:gd name="connsiteY1" fmla="*/ 516265 h 1217972"/>
                <a:gd name="connsiteX2" fmla="*/ 566192 w 1791907"/>
                <a:gd name="connsiteY2" fmla="*/ 476260 h 1217972"/>
                <a:gd name="connsiteX3" fmla="*/ 629057 w 1791907"/>
                <a:gd name="connsiteY3" fmla="*/ 577225 h 1217972"/>
                <a:gd name="connsiteX4" fmla="*/ 669062 w 1791907"/>
                <a:gd name="connsiteY4" fmla="*/ 762010 h 1217972"/>
                <a:gd name="connsiteX5" fmla="*/ 672872 w 1791907"/>
                <a:gd name="connsiteY5" fmla="*/ 914410 h 1217972"/>
                <a:gd name="connsiteX6" fmla="*/ 750977 w 1791907"/>
                <a:gd name="connsiteY6" fmla="*/ 718195 h 1217972"/>
                <a:gd name="connsiteX7" fmla="*/ 777647 w 1791907"/>
                <a:gd name="connsiteY7" fmla="*/ 582940 h 1217972"/>
                <a:gd name="connsiteX8" fmla="*/ 1040537 w 1791907"/>
                <a:gd name="connsiteY8" fmla="*/ 870595 h 1217972"/>
                <a:gd name="connsiteX9" fmla="*/ 1091972 w 1791907"/>
                <a:gd name="connsiteY9" fmla="*/ 891550 h 1217972"/>
                <a:gd name="connsiteX10" fmla="*/ 992912 w 1791907"/>
                <a:gd name="connsiteY10" fmla="*/ 723910 h 1217972"/>
                <a:gd name="connsiteX11" fmla="*/ 1194842 w 1791907"/>
                <a:gd name="connsiteY11" fmla="*/ 971560 h 1217972"/>
                <a:gd name="connsiteX12" fmla="*/ 1170077 w 1791907"/>
                <a:gd name="connsiteY12" fmla="*/ 849640 h 1217972"/>
                <a:gd name="connsiteX13" fmla="*/ 1295807 w 1791907"/>
                <a:gd name="connsiteY13" fmla="*/ 958225 h 1217972"/>
                <a:gd name="connsiteX14" fmla="*/ 1341527 w 1791907"/>
                <a:gd name="connsiteY14" fmla="*/ 1122055 h 1217972"/>
                <a:gd name="connsiteX15" fmla="*/ 1364387 w 1791907"/>
                <a:gd name="connsiteY15" fmla="*/ 996325 h 1217972"/>
                <a:gd name="connsiteX16" fmla="*/ 1396242 w 1791907"/>
                <a:gd name="connsiteY16" fmla="*/ 1216108 h 1217972"/>
                <a:gd name="connsiteX17" fmla="*/ 1441273 w 1791907"/>
                <a:gd name="connsiteY17" fmla="*/ 1098331 h 1217972"/>
                <a:gd name="connsiteX18" fmla="*/ 1542572 w 1791907"/>
                <a:gd name="connsiteY18" fmla="*/ 1031635 h 1217972"/>
                <a:gd name="connsiteX19" fmla="*/ 1612723 w 1791907"/>
                <a:gd name="connsiteY19" fmla="*/ 1026628 h 1217972"/>
                <a:gd name="connsiteX20" fmla="*/ 1658267 w 1791907"/>
                <a:gd name="connsiteY20" fmla="*/ 1063688 h 1217972"/>
                <a:gd name="connsiteX21" fmla="*/ 1671424 w 1791907"/>
                <a:gd name="connsiteY21" fmla="*/ 904885 h 1217972"/>
                <a:gd name="connsiteX22" fmla="*/ 1670561 w 1791907"/>
                <a:gd name="connsiteY22" fmla="*/ 824167 h 1217972"/>
                <a:gd name="connsiteX23" fmla="*/ 1741577 w 1791907"/>
                <a:gd name="connsiteY23" fmla="*/ 889645 h 1217972"/>
                <a:gd name="connsiteX24" fmla="*/ 1701572 w 1791907"/>
                <a:gd name="connsiteY24" fmla="*/ 716290 h 1217972"/>
                <a:gd name="connsiteX25" fmla="*/ 1701572 w 1791907"/>
                <a:gd name="connsiteY25" fmla="*/ 615325 h 1217972"/>
                <a:gd name="connsiteX26" fmla="*/ 1781582 w 1791907"/>
                <a:gd name="connsiteY26" fmla="*/ 676285 h 1217972"/>
                <a:gd name="connsiteX27" fmla="*/ 1733957 w 1791907"/>
                <a:gd name="connsiteY27" fmla="*/ 546745 h 1217972"/>
                <a:gd name="connsiteX28" fmla="*/ 1667282 w 1791907"/>
                <a:gd name="connsiteY28" fmla="*/ 396250 h 1217972"/>
                <a:gd name="connsiteX29" fmla="*/ 1497737 w 1791907"/>
                <a:gd name="connsiteY29" fmla="*/ 219085 h 1217972"/>
                <a:gd name="connsiteX30" fmla="*/ 1364387 w 1791907"/>
                <a:gd name="connsiteY30" fmla="*/ 129550 h 1217972"/>
                <a:gd name="connsiteX31" fmla="*/ 1486307 w 1791907"/>
                <a:gd name="connsiteY31" fmla="*/ 104785 h 1217972"/>
                <a:gd name="connsiteX32" fmla="*/ 1572032 w 1791907"/>
                <a:gd name="connsiteY32" fmla="*/ 70495 h 1217972"/>
                <a:gd name="connsiteX33" fmla="*/ 1339622 w 1791907"/>
                <a:gd name="connsiteY33" fmla="*/ 62875 h 1217972"/>
                <a:gd name="connsiteX34" fmla="*/ 1128167 w 1791907"/>
                <a:gd name="connsiteY34" fmla="*/ 17155 h 1217972"/>
                <a:gd name="connsiteX35" fmla="*/ 918617 w 1791907"/>
                <a:gd name="connsiteY35" fmla="*/ 10 h 1217972"/>
                <a:gd name="connsiteX36" fmla="*/ 650012 w 1791907"/>
                <a:gd name="connsiteY36" fmla="*/ 19060 h 1217972"/>
                <a:gd name="connsiteX37" fmla="*/ 480467 w 1791907"/>
                <a:gd name="connsiteY37" fmla="*/ 55255 h 1217972"/>
                <a:gd name="connsiteX38" fmla="*/ 352832 w 1791907"/>
                <a:gd name="connsiteY38" fmla="*/ 144790 h 1217972"/>
                <a:gd name="connsiteX39" fmla="*/ 301397 w 1791907"/>
                <a:gd name="connsiteY39" fmla="*/ 215275 h 1217972"/>
                <a:gd name="connsiteX40" fmla="*/ 227102 w 1791907"/>
                <a:gd name="connsiteY40" fmla="*/ 278140 h 1217972"/>
                <a:gd name="connsiteX41" fmla="*/ 160427 w 1791907"/>
                <a:gd name="connsiteY41" fmla="*/ 331480 h 1217972"/>
                <a:gd name="connsiteX42" fmla="*/ 82322 w 1791907"/>
                <a:gd name="connsiteY42" fmla="*/ 485785 h 1217972"/>
                <a:gd name="connsiteX43" fmla="*/ 17552 w 1791907"/>
                <a:gd name="connsiteY43" fmla="*/ 674380 h 1217972"/>
                <a:gd name="connsiteX44" fmla="*/ 2312 w 1791907"/>
                <a:gd name="connsiteY44" fmla="*/ 735340 h 1217972"/>
                <a:gd name="connsiteX45" fmla="*/ 57557 w 1791907"/>
                <a:gd name="connsiteY45" fmla="*/ 678190 h 1217972"/>
                <a:gd name="connsiteX46" fmla="*/ 55652 w 1791907"/>
                <a:gd name="connsiteY46" fmla="*/ 910600 h 1217972"/>
                <a:gd name="connsiteX47" fmla="*/ 68987 w 1791907"/>
                <a:gd name="connsiteY47" fmla="*/ 988705 h 1217972"/>
                <a:gd name="connsiteX48" fmla="*/ 97562 w 1791907"/>
                <a:gd name="connsiteY48" fmla="*/ 891550 h 1217972"/>
                <a:gd name="connsiteX49" fmla="*/ 183287 w 1791907"/>
                <a:gd name="connsiteY49" fmla="*/ 990610 h 1217972"/>
                <a:gd name="connsiteX50" fmla="*/ 175667 w 1791907"/>
                <a:gd name="connsiteY50" fmla="*/ 866785 h 1217972"/>
                <a:gd name="connsiteX51" fmla="*/ 187097 w 1791907"/>
                <a:gd name="connsiteY51" fmla="*/ 725815 h 1217972"/>
                <a:gd name="connsiteX52" fmla="*/ 248057 w 1791907"/>
                <a:gd name="connsiteY52" fmla="*/ 889645 h 1217972"/>
                <a:gd name="connsiteX53" fmla="*/ 227102 w 1791907"/>
                <a:gd name="connsiteY53" fmla="*/ 668665 h 1217972"/>
                <a:gd name="connsiteX54" fmla="*/ 278537 w 1791907"/>
                <a:gd name="connsiteY54" fmla="*/ 495310 h 1217972"/>
                <a:gd name="connsiteX55" fmla="*/ 331877 w 1791907"/>
                <a:gd name="connsiteY55" fmla="*/ 483880 h 1217972"/>
                <a:gd name="connsiteX56" fmla="*/ 419507 w 1791907"/>
                <a:gd name="connsiteY56" fmla="*/ 579130 h 1217972"/>
                <a:gd name="connsiteX0" fmla="*/ 419507 w 1791907"/>
                <a:gd name="connsiteY0" fmla="*/ 579130 h 1217972"/>
                <a:gd name="connsiteX1" fmla="*/ 482372 w 1791907"/>
                <a:gd name="connsiteY1" fmla="*/ 516265 h 1217972"/>
                <a:gd name="connsiteX2" fmla="*/ 566192 w 1791907"/>
                <a:gd name="connsiteY2" fmla="*/ 476260 h 1217972"/>
                <a:gd name="connsiteX3" fmla="*/ 629057 w 1791907"/>
                <a:gd name="connsiteY3" fmla="*/ 577225 h 1217972"/>
                <a:gd name="connsiteX4" fmla="*/ 669062 w 1791907"/>
                <a:gd name="connsiteY4" fmla="*/ 762010 h 1217972"/>
                <a:gd name="connsiteX5" fmla="*/ 672872 w 1791907"/>
                <a:gd name="connsiteY5" fmla="*/ 914410 h 1217972"/>
                <a:gd name="connsiteX6" fmla="*/ 750977 w 1791907"/>
                <a:gd name="connsiteY6" fmla="*/ 718195 h 1217972"/>
                <a:gd name="connsiteX7" fmla="*/ 777647 w 1791907"/>
                <a:gd name="connsiteY7" fmla="*/ 582940 h 1217972"/>
                <a:gd name="connsiteX8" fmla="*/ 1040537 w 1791907"/>
                <a:gd name="connsiteY8" fmla="*/ 870595 h 1217972"/>
                <a:gd name="connsiteX9" fmla="*/ 1091972 w 1791907"/>
                <a:gd name="connsiteY9" fmla="*/ 891550 h 1217972"/>
                <a:gd name="connsiteX10" fmla="*/ 992912 w 1791907"/>
                <a:gd name="connsiteY10" fmla="*/ 723910 h 1217972"/>
                <a:gd name="connsiteX11" fmla="*/ 1194842 w 1791907"/>
                <a:gd name="connsiteY11" fmla="*/ 971560 h 1217972"/>
                <a:gd name="connsiteX12" fmla="*/ 1170077 w 1791907"/>
                <a:gd name="connsiteY12" fmla="*/ 849640 h 1217972"/>
                <a:gd name="connsiteX13" fmla="*/ 1295807 w 1791907"/>
                <a:gd name="connsiteY13" fmla="*/ 958225 h 1217972"/>
                <a:gd name="connsiteX14" fmla="*/ 1341527 w 1791907"/>
                <a:gd name="connsiteY14" fmla="*/ 1122055 h 1217972"/>
                <a:gd name="connsiteX15" fmla="*/ 1364387 w 1791907"/>
                <a:gd name="connsiteY15" fmla="*/ 996325 h 1217972"/>
                <a:gd name="connsiteX16" fmla="*/ 1396242 w 1791907"/>
                <a:gd name="connsiteY16" fmla="*/ 1216108 h 1217972"/>
                <a:gd name="connsiteX17" fmla="*/ 1457887 w 1791907"/>
                <a:gd name="connsiteY17" fmla="*/ 1098331 h 1217972"/>
                <a:gd name="connsiteX18" fmla="*/ 1542572 w 1791907"/>
                <a:gd name="connsiteY18" fmla="*/ 1031635 h 1217972"/>
                <a:gd name="connsiteX19" fmla="*/ 1612723 w 1791907"/>
                <a:gd name="connsiteY19" fmla="*/ 1026628 h 1217972"/>
                <a:gd name="connsiteX20" fmla="*/ 1658267 w 1791907"/>
                <a:gd name="connsiteY20" fmla="*/ 1063688 h 1217972"/>
                <a:gd name="connsiteX21" fmla="*/ 1671424 w 1791907"/>
                <a:gd name="connsiteY21" fmla="*/ 904885 h 1217972"/>
                <a:gd name="connsiteX22" fmla="*/ 1670561 w 1791907"/>
                <a:gd name="connsiteY22" fmla="*/ 824167 h 1217972"/>
                <a:gd name="connsiteX23" fmla="*/ 1741577 w 1791907"/>
                <a:gd name="connsiteY23" fmla="*/ 889645 h 1217972"/>
                <a:gd name="connsiteX24" fmla="*/ 1701572 w 1791907"/>
                <a:gd name="connsiteY24" fmla="*/ 716290 h 1217972"/>
                <a:gd name="connsiteX25" fmla="*/ 1701572 w 1791907"/>
                <a:gd name="connsiteY25" fmla="*/ 615325 h 1217972"/>
                <a:gd name="connsiteX26" fmla="*/ 1781582 w 1791907"/>
                <a:gd name="connsiteY26" fmla="*/ 676285 h 1217972"/>
                <a:gd name="connsiteX27" fmla="*/ 1733957 w 1791907"/>
                <a:gd name="connsiteY27" fmla="*/ 546745 h 1217972"/>
                <a:gd name="connsiteX28" fmla="*/ 1667282 w 1791907"/>
                <a:gd name="connsiteY28" fmla="*/ 396250 h 1217972"/>
                <a:gd name="connsiteX29" fmla="*/ 1497737 w 1791907"/>
                <a:gd name="connsiteY29" fmla="*/ 219085 h 1217972"/>
                <a:gd name="connsiteX30" fmla="*/ 1364387 w 1791907"/>
                <a:gd name="connsiteY30" fmla="*/ 129550 h 1217972"/>
                <a:gd name="connsiteX31" fmla="*/ 1486307 w 1791907"/>
                <a:gd name="connsiteY31" fmla="*/ 104785 h 1217972"/>
                <a:gd name="connsiteX32" fmla="*/ 1572032 w 1791907"/>
                <a:gd name="connsiteY32" fmla="*/ 70495 h 1217972"/>
                <a:gd name="connsiteX33" fmla="*/ 1339622 w 1791907"/>
                <a:gd name="connsiteY33" fmla="*/ 62875 h 1217972"/>
                <a:gd name="connsiteX34" fmla="*/ 1128167 w 1791907"/>
                <a:gd name="connsiteY34" fmla="*/ 17155 h 1217972"/>
                <a:gd name="connsiteX35" fmla="*/ 918617 w 1791907"/>
                <a:gd name="connsiteY35" fmla="*/ 10 h 1217972"/>
                <a:gd name="connsiteX36" fmla="*/ 650012 w 1791907"/>
                <a:gd name="connsiteY36" fmla="*/ 19060 h 1217972"/>
                <a:gd name="connsiteX37" fmla="*/ 480467 w 1791907"/>
                <a:gd name="connsiteY37" fmla="*/ 55255 h 1217972"/>
                <a:gd name="connsiteX38" fmla="*/ 352832 w 1791907"/>
                <a:gd name="connsiteY38" fmla="*/ 144790 h 1217972"/>
                <a:gd name="connsiteX39" fmla="*/ 301397 w 1791907"/>
                <a:gd name="connsiteY39" fmla="*/ 215275 h 1217972"/>
                <a:gd name="connsiteX40" fmla="*/ 227102 w 1791907"/>
                <a:gd name="connsiteY40" fmla="*/ 278140 h 1217972"/>
                <a:gd name="connsiteX41" fmla="*/ 160427 w 1791907"/>
                <a:gd name="connsiteY41" fmla="*/ 331480 h 1217972"/>
                <a:gd name="connsiteX42" fmla="*/ 82322 w 1791907"/>
                <a:gd name="connsiteY42" fmla="*/ 485785 h 1217972"/>
                <a:gd name="connsiteX43" fmla="*/ 17552 w 1791907"/>
                <a:gd name="connsiteY43" fmla="*/ 674380 h 1217972"/>
                <a:gd name="connsiteX44" fmla="*/ 2312 w 1791907"/>
                <a:gd name="connsiteY44" fmla="*/ 735340 h 1217972"/>
                <a:gd name="connsiteX45" fmla="*/ 57557 w 1791907"/>
                <a:gd name="connsiteY45" fmla="*/ 678190 h 1217972"/>
                <a:gd name="connsiteX46" fmla="*/ 55652 w 1791907"/>
                <a:gd name="connsiteY46" fmla="*/ 910600 h 1217972"/>
                <a:gd name="connsiteX47" fmla="*/ 68987 w 1791907"/>
                <a:gd name="connsiteY47" fmla="*/ 988705 h 1217972"/>
                <a:gd name="connsiteX48" fmla="*/ 97562 w 1791907"/>
                <a:gd name="connsiteY48" fmla="*/ 891550 h 1217972"/>
                <a:gd name="connsiteX49" fmla="*/ 183287 w 1791907"/>
                <a:gd name="connsiteY49" fmla="*/ 990610 h 1217972"/>
                <a:gd name="connsiteX50" fmla="*/ 175667 w 1791907"/>
                <a:gd name="connsiteY50" fmla="*/ 866785 h 1217972"/>
                <a:gd name="connsiteX51" fmla="*/ 187097 w 1791907"/>
                <a:gd name="connsiteY51" fmla="*/ 725815 h 1217972"/>
                <a:gd name="connsiteX52" fmla="*/ 248057 w 1791907"/>
                <a:gd name="connsiteY52" fmla="*/ 889645 h 1217972"/>
                <a:gd name="connsiteX53" fmla="*/ 227102 w 1791907"/>
                <a:gd name="connsiteY53" fmla="*/ 668665 h 1217972"/>
                <a:gd name="connsiteX54" fmla="*/ 278537 w 1791907"/>
                <a:gd name="connsiteY54" fmla="*/ 495310 h 1217972"/>
                <a:gd name="connsiteX55" fmla="*/ 331877 w 1791907"/>
                <a:gd name="connsiteY55" fmla="*/ 483880 h 1217972"/>
                <a:gd name="connsiteX56" fmla="*/ 419507 w 1791907"/>
                <a:gd name="connsiteY56" fmla="*/ 579130 h 1217972"/>
                <a:gd name="connsiteX0" fmla="*/ 419507 w 1791907"/>
                <a:gd name="connsiteY0" fmla="*/ 579130 h 1217972"/>
                <a:gd name="connsiteX1" fmla="*/ 482372 w 1791907"/>
                <a:gd name="connsiteY1" fmla="*/ 516265 h 1217972"/>
                <a:gd name="connsiteX2" fmla="*/ 566192 w 1791907"/>
                <a:gd name="connsiteY2" fmla="*/ 476260 h 1217972"/>
                <a:gd name="connsiteX3" fmla="*/ 629057 w 1791907"/>
                <a:gd name="connsiteY3" fmla="*/ 577225 h 1217972"/>
                <a:gd name="connsiteX4" fmla="*/ 669062 w 1791907"/>
                <a:gd name="connsiteY4" fmla="*/ 762010 h 1217972"/>
                <a:gd name="connsiteX5" fmla="*/ 672872 w 1791907"/>
                <a:gd name="connsiteY5" fmla="*/ 914410 h 1217972"/>
                <a:gd name="connsiteX6" fmla="*/ 750977 w 1791907"/>
                <a:gd name="connsiteY6" fmla="*/ 718195 h 1217972"/>
                <a:gd name="connsiteX7" fmla="*/ 777647 w 1791907"/>
                <a:gd name="connsiteY7" fmla="*/ 582940 h 1217972"/>
                <a:gd name="connsiteX8" fmla="*/ 1040537 w 1791907"/>
                <a:gd name="connsiteY8" fmla="*/ 870595 h 1217972"/>
                <a:gd name="connsiteX9" fmla="*/ 1091972 w 1791907"/>
                <a:gd name="connsiteY9" fmla="*/ 891550 h 1217972"/>
                <a:gd name="connsiteX10" fmla="*/ 992912 w 1791907"/>
                <a:gd name="connsiteY10" fmla="*/ 723910 h 1217972"/>
                <a:gd name="connsiteX11" fmla="*/ 1194842 w 1791907"/>
                <a:gd name="connsiteY11" fmla="*/ 971560 h 1217972"/>
                <a:gd name="connsiteX12" fmla="*/ 1170077 w 1791907"/>
                <a:gd name="connsiteY12" fmla="*/ 849640 h 1217972"/>
                <a:gd name="connsiteX13" fmla="*/ 1295807 w 1791907"/>
                <a:gd name="connsiteY13" fmla="*/ 958225 h 1217972"/>
                <a:gd name="connsiteX14" fmla="*/ 1341527 w 1791907"/>
                <a:gd name="connsiteY14" fmla="*/ 1122055 h 1217972"/>
                <a:gd name="connsiteX15" fmla="*/ 1364387 w 1791907"/>
                <a:gd name="connsiteY15" fmla="*/ 996325 h 1217972"/>
                <a:gd name="connsiteX16" fmla="*/ 1396242 w 1791907"/>
                <a:gd name="connsiteY16" fmla="*/ 1216108 h 1217972"/>
                <a:gd name="connsiteX17" fmla="*/ 1457887 w 1791907"/>
                <a:gd name="connsiteY17" fmla="*/ 1098331 h 1217972"/>
                <a:gd name="connsiteX18" fmla="*/ 1542572 w 1791907"/>
                <a:gd name="connsiteY18" fmla="*/ 1031635 h 1217972"/>
                <a:gd name="connsiteX19" fmla="*/ 1612723 w 1791907"/>
                <a:gd name="connsiteY19" fmla="*/ 1026628 h 1217972"/>
                <a:gd name="connsiteX20" fmla="*/ 1663804 w 1791907"/>
                <a:gd name="connsiteY20" fmla="*/ 1091377 h 1217972"/>
                <a:gd name="connsiteX21" fmla="*/ 1671424 w 1791907"/>
                <a:gd name="connsiteY21" fmla="*/ 904885 h 1217972"/>
                <a:gd name="connsiteX22" fmla="*/ 1670561 w 1791907"/>
                <a:gd name="connsiteY22" fmla="*/ 824167 h 1217972"/>
                <a:gd name="connsiteX23" fmla="*/ 1741577 w 1791907"/>
                <a:gd name="connsiteY23" fmla="*/ 889645 h 1217972"/>
                <a:gd name="connsiteX24" fmla="*/ 1701572 w 1791907"/>
                <a:gd name="connsiteY24" fmla="*/ 716290 h 1217972"/>
                <a:gd name="connsiteX25" fmla="*/ 1701572 w 1791907"/>
                <a:gd name="connsiteY25" fmla="*/ 615325 h 1217972"/>
                <a:gd name="connsiteX26" fmla="*/ 1781582 w 1791907"/>
                <a:gd name="connsiteY26" fmla="*/ 676285 h 1217972"/>
                <a:gd name="connsiteX27" fmla="*/ 1733957 w 1791907"/>
                <a:gd name="connsiteY27" fmla="*/ 546745 h 1217972"/>
                <a:gd name="connsiteX28" fmla="*/ 1667282 w 1791907"/>
                <a:gd name="connsiteY28" fmla="*/ 396250 h 1217972"/>
                <a:gd name="connsiteX29" fmla="*/ 1497737 w 1791907"/>
                <a:gd name="connsiteY29" fmla="*/ 219085 h 1217972"/>
                <a:gd name="connsiteX30" fmla="*/ 1364387 w 1791907"/>
                <a:gd name="connsiteY30" fmla="*/ 129550 h 1217972"/>
                <a:gd name="connsiteX31" fmla="*/ 1486307 w 1791907"/>
                <a:gd name="connsiteY31" fmla="*/ 104785 h 1217972"/>
                <a:gd name="connsiteX32" fmla="*/ 1572032 w 1791907"/>
                <a:gd name="connsiteY32" fmla="*/ 70495 h 1217972"/>
                <a:gd name="connsiteX33" fmla="*/ 1339622 w 1791907"/>
                <a:gd name="connsiteY33" fmla="*/ 62875 h 1217972"/>
                <a:gd name="connsiteX34" fmla="*/ 1128167 w 1791907"/>
                <a:gd name="connsiteY34" fmla="*/ 17155 h 1217972"/>
                <a:gd name="connsiteX35" fmla="*/ 918617 w 1791907"/>
                <a:gd name="connsiteY35" fmla="*/ 10 h 1217972"/>
                <a:gd name="connsiteX36" fmla="*/ 650012 w 1791907"/>
                <a:gd name="connsiteY36" fmla="*/ 19060 h 1217972"/>
                <a:gd name="connsiteX37" fmla="*/ 480467 w 1791907"/>
                <a:gd name="connsiteY37" fmla="*/ 55255 h 1217972"/>
                <a:gd name="connsiteX38" fmla="*/ 352832 w 1791907"/>
                <a:gd name="connsiteY38" fmla="*/ 144790 h 1217972"/>
                <a:gd name="connsiteX39" fmla="*/ 301397 w 1791907"/>
                <a:gd name="connsiteY39" fmla="*/ 215275 h 1217972"/>
                <a:gd name="connsiteX40" fmla="*/ 227102 w 1791907"/>
                <a:gd name="connsiteY40" fmla="*/ 278140 h 1217972"/>
                <a:gd name="connsiteX41" fmla="*/ 160427 w 1791907"/>
                <a:gd name="connsiteY41" fmla="*/ 331480 h 1217972"/>
                <a:gd name="connsiteX42" fmla="*/ 82322 w 1791907"/>
                <a:gd name="connsiteY42" fmla="*/ 485785 h 1217972"/>
                <a:gd name="connsiteX43" fmla="*/ 17552 w 1791907"/>
                <a:gd name="connsiteY43" fmla="*/ 674380 h 1217972"/>
                <a:gd name="connsiteX44" fmla="*/ 2312 w 1791907"/>
                <a:gd name="connsiteY44" fmla="*/ 735340 h 1217972"/>
                <a:gd name="connsiteX45" fmla="*/ 57557 w 1791907"/>
                <a:gd name="connsiteY45" fmla="*/ 678190 h 1217972"/>
                <a:gd name="connsiteX46" fmla="*/ 55652 w 1791907"/>
                <a:gd name="connsiteY46" fmla="*/ 910600 h 1217972"/>
                <a:gd name="connsiteX47" fmla="*/ 68987 w 1791907"/>
                <a:gd name="connsiteY47" fmla="*/ 988705 h 1217972"/>
                <a:gd name="connsiteX48" fmla="*/ 97562 w 1791907"/>
                <a:gd name="connsiteY48" fmla="*/ 891550 h 1217972"/>
                <a:gd name="connsiteX49" fmla="*/ 183287 w 1791907"/>
                <a:gd name="connsiteY49" fmla="*/ 990610 h 1217972"/>
                <a:gd name="connsiteX50" fmla="*/ 175667 w 1791907"/>
                <a:gd name="connsiteY50" fmla="*/ 866785 h 1217972"/>
                <a:gd name="connsiteX51" fmla="*/ 187097 w 1791907"/>
                <a:gd name="connsiteY51" fmla="*/ 725815 h 1217972"/>
                <a:gd name="connsiteX52" fmla="*/ 248057 w 1791907"/>
                <a:gd name="connsiteY52" fmla="*/ 889645 h 1217972"/>
                <a:gd name="connsiteX53" fmla="*/ 227102 w 1791907"/>
                <a:gd name="connsiteY53" fmla="*/ 668665 h 1217972"/>
                <a:gd name="connsiteX54" fmla="*/ 278537 w 1791907"/>
                <a:gd name="connsiteY54" fmla="*/ 495310 h 1217972"/>
                <a:gd name="connsiteX55" fmla="*/ 331877 w 1791907"/>
                <a:gd name="connsiteY55" fmla="*/ 483880 h 1217972"/>
                <a:gd name="connsiteX56" fmla="*/ 419507 w 1791907"/>
                <a:gd name="connsiteY56" fmla="*/ 579130 h 1217972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12723 w 1791907"/>
                <a:gd name="connsiteY19" fmla="*/ 102662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12723 w 1791907"/>
                <a:gd name="connsiteY19" fmla="*/ 102662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9683 w 1791907"/>
                <a:gd name="connsiteY19" fmla="*/ 1023635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791907" h="1217958">
                  <a:moveTo>
                    <a:pt x="419507" y="579130"/>
                  </a:moveTo>
                  <a:cubicBezTo>
                    <a:pt x="436969" y="555952"/>
                    <a:pt x="457925" y="533410"/>
                    <a:pt x="482372" y="516265"/>
                  </a:cubicBezTo>
                  <a:cubicBezTo>
                    <a:pt x="506820" y="499120"/>
                    <a:pt x="541745" y="466100"/>
                    <a:pt x="566192" y="476260"/>
                  </a:cubicBezTo>
                  <a:cubicBezTo>
                    <a:pt x="590639" y="486420"/>
                    <a:pt x="611912" y="529600"/>
                    <a:pt x="629057" y="577225"/>
                  </a:cubicBezTo>
                  <a:cubicBezTo>
                    <a:pt x="646202" y="624850"/>
                    <a:pt x="661759" y="700097"/>
                    <a:pt x="669062" y="762010"/>
                  </a:cubicBezTo>
                  <a:cubicBezTo>
                    <a:pt x="676365" y="823923"/>
                    <a:pt x="659220" y="921712"/>
                    <a:pt x="672872" y="914410"/>
                  </a:cubicBezTo>
                  <a:cubicBezTo>
                    <a:pt x="686524" y="907108"/>
                    <a:pt x="744945" y="781060"/>
                    <a:pt x="750977" y="718195"/>
                  </a:cubicBezTo>
                  <a:cubicBezTo>
                    <a:pt x="757009" y="655330"/>
                    <a:pt x="750342" y="551825"/>
                    <a:pt x="777647" y="582940"/>
                  </a:cubicBezTo>
                  <a:cubicBezTo>
                    <a:pt x="804952" y="614055"/>
                    <a:pt x="988150" y="819160"/>
                    <a:pt x="1040537" y="870595"/>
                  </a:cubicBezTo>
                  <a:cubicBezTo>
                    <a:pt x="1092925" y="922030"/>
                    <a:pt x="1099909" y="915997"/>
                    <a:pt x="1091972" y="891550"/>
                  </a:cubicBezTo>
                  <a:cubicBezTo>
                    <a:pt x="1084035" y="867103"/>
                    <a:pt x="975767" y="710575"/>
                    <a:pt x="992912" y="723910"/>
                  </a:cubicBezTo>
                  <a:cubicBezTo>
                    <a:pt x="1010057" y="737245"/>
                    <a:pt x="1165315" y="950605"/>
                    <a:pt x="1194842" y="971560"/>
                  </a:cubicBezTo>
                  <a:cubicBezTo>
                    <a:pt x="1224370" y="992515"/>
                    <a:pt x="1153249" y="851863"/>
                    <a:pt x="1170077" y="849640"/>
                  </a:cubicBezTo>
                  <a:cubicBezTo>
                    <a:pt x="1186905" y="847417"/>
                    <a:pt x="1267232" y="912822"/>
                    <a:pt x="1295807" y="958225"/>
                  </a:cubicBezTo>
                  <a:cubicBezTo>
                    <a:pt x="1324382" y="1003628"/>
                    <a:pt x="1330097" y="1115705"/>
                    <a:pt x="1341527" y="1122055"/>
                  </a:cubicBezTo>
                  <a:cubicBezTo>
                    <a:pt x="1352957" y="1128405"/>
                    <a:pt x="1355268" y="980650"/>
                    <a:pt x="1364387" y="996325"/>
                  </a:cubicBezTo>
                  <a:cubicBezTo>
                    <a:pt x="1373506" y="1012001"/>
                    <a:pt x="1380659" y="1199107"/>
                    <a:pt x="1396242" y="1216108"/>
                  </a:cubicBezTo>
                  <a:cubicBezTo>
                    <a:pt x="1411825" y="1233109"/>
                    <a:pt x="1435806" y="1128153"/>
                    <a:pt x="1457887" y="1098331"/>
                  </a:cubicBezTo>
                  <a:cubicBezTo>
                    <a:pt x="1479968" y="1068509"/>
                    <a:pt x="1504441" y="1047627"/>
                    <a:pt x="1528727" y="1037173"/>
                  </a:cubicBezTo>
                  <a:cubicBezTo>
                    <a:pt x="1553013" y="1026719"/>
                    <a:pt x="1553404" y="1018268"/>
                    <a:pt x="1603606" y="1035608"/>
                  </a:cubicBezTo>
                  <a:cubicBezTo>
                    <a:pt x="1653808" y="1052948"/>
                    <a:pt x="1652501" y="1113164"/>
                    <a:pt x="1663804" y="1091377"/>
                  </a:cubicBezTo>
                  <a:cubicBezTo>
                    <a:pt x="1675107" y="1069590"/>
                    <a:pt x="1670298" y="949420"/>
                    <a:pt x="1671424" y="904885"/>
                  </a:cubicBezTo>
                  <a:cubicBezTo>
                    <a:pt x="1672550" y="860350"/>
                    <a:pt x="1658869" y="826707"/>
                    <a:pt x="1670561" y="824167"/>
                  </a:cubicBezTo>
                  <a:cubicBezTo>
                    <a:pt x="1682253" y="821627"/>
                    <a:pt x="1736409" y="907624"/>
                    <a:pt x="1741577" y="889645"/>
                  </a:cubicBezTo>
                  <a:cubicBezTo>
                    <a:pt x="1746745" y="871666"/>
                    <a:pt x="1708240" y="762010"/>
                    <a:pt x="1701572" y="716290"/>
                  </a:cubicBezTo>
                  <a:cubicBezTo>
                    <a:pt x="1694905" y="670570"/>
                    <a:pt x="1688237" y="621992"/>
                    <a:pt x="1701572" y="615325"/>
                  </a:cubicBezTo>
                  <a:cubicBezTo>
                    <a:pt x="1714907" y="608658"/>
                    <a:pt x="1825715" y="744865"/>
                    <a:pt x="1781582" y="676285"/>
                  </a:cubicBezTo>
                  <a:cubicBezTo>
                    <a:pt x="1737449" y="607705"/>
                    <a:pt x="1753007" y="593418"/>
                    <a:pt x="1733957" y="546745"/>
                  </a:cubicBezTo>
                  <a:cubicBezTo>
                    <a:pt x="1714907" y="500073"/>
                    <a:pt x="1706652" y="450860"/>
                    <a:pt x="1667282" y="396250"/>
                  </a:cubicBezTo>
                  <a:cubicBezTo>
                    <a:pt x="1627912" y="341640"/>
                    <a:pt x="1548219" y="263535"/>
                    <a:pt x="1497737" y="219085"/>
                  </a:cubicBezTo>
                  <a:cubicBezTo>
                    <a:pt x="1447255" y="174635"/>
                    <a:pt x="1366292" y="148600"/>
                    <a:pt x="1364387" y="129550"/>
                  </a:cubicBezTo>
                  <a:cubicBezTo>
                    <a:pt x="1362482" y="110500"/>
                    <a:pt x="1451700" y="114627"/>
                    <a:pt x="1486307" y="104785"/>
                  </a:cubicBezTo>
                  <a:cubicBezTo>
                    <a:pt x="1520914" y="94943"/>
                    <a:pt x="1596479" y="77480"/>
                    <a:pt x="1572032" y="70495"/>
                  </a:cubicBezTo>
                  <a:cubicBezTo>
                    <a:pt x="1547585" y="63510"/>
                    <a:pt x="1413599" y="71765"/>
                    <a:pt x="1339622" y="62875"/>
                  </a:cubicBezTo>
                  <a:cubicBezTo>
                    <a:pt x="1265645" y="53985"/>
                    <a:pt x="1198335" y="27632"/>
                    <a:pt x="1128167" y="17155"/>
                  </a:cubicBezTo>
                  <a:cubicBezTo>
                    <a:pt x="1058000" y="6677"/>
                    <a:pt x="998310" y="-308"/>
                    <a:pt x="918617" y="10"/>
                  </a:cubicBezTo>
                  <a:cubicBezTo>
                    <a:pt x="838925" y="327"/>
                    <a:pt x="723037" y="9853"/>
                    <a:pt x="650012" y="19060"/>
                  </a:cubicBezTo>
                  <a:cubicBezTo>
                    <a:pt x="576987" y="28267"/>
                    <a:pt x="529997" y="34300"/>
                    <a:pt x="480467" y="55255"/>
                  </a:cubicBezTo>
                  <a:cubicBezTo>
                    <a:pt x="430937" y="76210"/>
                    <a:pt x="382677" y="118120"/>
                    <a:pt x="352832" y="144790"/>
                  </a:cubicBezTo>
                  <a:cubicBezTo>
                    <a:pt x="322987" y="171460"/>
                    <a:pt x="322352" y="193050"/>
                    <a:pt x="301397" y="215275"/>
                  </a:cubicBezTo>
                  <a:cubicBezTo>
                    <a:pt x="280442" y="237500"/>
                    <a:pt x="250597" y="258773"/>
                    <a:pt x="227102" y="278140"/>
                  </a:cubicBezTo>
                  <a:cubicBezTo>
                    <a:pt x="203607" y="297507"/>
                    <a:pt x="184557" y="296872"/>
                    <a:pt x="160427" y="331480"/>
                  </a:cubicBezTo>
                  <a:cubicBezTo>
                    <a:pt x="136297" y="366088"/>
                    <a:pt x="106134" y="428635"/>
                    <a:pt x="82322" y="485785"/>
                  </a:cubicBezTo>
                  <a:cubicBezTo>
                    <a:pt x="58510" y="542935"/>
                    <a:pt x="30887" y="632788"/>
                    <a:pt x="17552" y="674380"/>
                  </a:cubicBezTo>
                  <a:cubicBezTo>
                    <a:pt x="4217" y="715972"/>
                    <a:pt x="-4355" y="734705"/>
                    <a:pt x="2312" y="735340"/>
                  </a:cubicBezTo>
                  <a:cubicBezTo>
                    <a:pt x="8979" y="735975"/>
                    <a:pt x="48667" y="648980"/>
                    <a:pt x="57557" y="678190"/>
                  </a:cubicBezTo>
                  <a:cubicBezTo>
                    <a:pt x="66447" y="707400"/>
                    <a:pt x="53747" y="858848"/>
                    <a:pt x="55652" y="910600"/>
                  </a:cubicBezTo>
                  <a:cubicBezTo>
                    <a:pt x="57557" y="962352"/>
                    <a:pt x="62002" y="991880"/>
                    <a:pt x="68987" y="988705"/>
                  </a:cubicBezTo>
                  <a:cubicBezTo>
                    <a:pt x="75972" y="985530"/>
                    <a:pt x="78512" y="891232"/>
                    <a:pt x="97562" y="891550"/>
                  </a:cubicBezTo>
                  <a:cubicBezTo>
                    <a:pt x="116612" y="891868"/>
                    <a:pt x="170269" y="994738"/>
                    <a:pt x="183287" y="990610"/>
                  </a:cubicBezTo>
                  <a:cubicBezTo>
                    <a:pt x="196304" y="986483"/>
                    <a:pt x="175032" y="910917"/>
                    <a:pt x="175667" y="866785"/>
                  </a:cubicBezTo>
                  <a:cubicBezTo>
                    <a:pt x="176302" y="822653"/>
                    <a:pt x="175032" y="722005"/>
                    <a:pt x="187097" y="725815"/>
                  </a:cubicBezTo>
                  <a:cubicBezTo>
                    <a:pt x="199162" y="729625"/>
                    <a:pt x="241390" y="899170"/>
                    <a:pt x="248057" y="889645"/>
                  </a:cubicBezTo>
                  <a:cubicBezTo>
                    <a:pt x="254724" y="880120"/>
                    <a:pt x="222022" y="734388"/>
                    <a:pt x="227102" y="668665"/>
                  </a:cubicBezTo>
                  <a:cubicBezTo>
                    <a:pt x="232182" y="602942"/>
                    <a:pt x="262027" y="521980"/>
                    <a:pt x="278537" y="495310"/>
                  </a:cubicBezTo>
                  <a:cubicBezTo>
                    <a:pt x="295047" y="468640"/>
                    <a:pt x="308382" y="469910"/>
                    <a:pt x="331877" y="483880"/>
                  </a:cubicBezTo>
                  <a:cubicBezTo>
                    <a:pt x="355372" y="497850"/>
                    <a:pt x="402045" y="602308"/>
                    <a:pt x="419507" y="579130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  <a:effectLst/>
            <a:scene3d>
              <a:camera prst="orthographicFront">
                <a:rot lat="0" lon="0" rev="0"/>
              </a:camera>
              <a:lightRig rig="harsh" dir="t"/>
            </a:scene3d>
            <a:sp3d prstMaterial="softEdge">
              <a:bevelT w="1714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29" name="Oval 28">
              <a:extLst>
                <a:ext uri="{FF2B5EF4-FFF2-40B4-BE49-F238E27FC236}">
                  <a16:creationId xmlns:a16="http://schemas.microsoft.com/office/drawing/2014/main" id="{869A72AE-DFCD-4F3A-B871-FB4C051431A9}"/>
                </a:ext>
              </a:extLst>
            </p:cNvPr>
            <p:cNvSpPr/>
            <p:nvPr/>
          </p:nvSpPr>
          <p:spPr>
            <a:xfrm>
              <a:off x="5536155" y="2556320"/>
              <a:ext cx="152057" cy="166441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mc:AlternateContent xmlns:mc="http://schemas.openxmlformats.org/markup-compatibility/2006" xmlns:p14="http://schemas.microsoft.com/office/powerpoint/2010/main">
          <mc:Choice Requires="p14">
            <p:contentPart p14:bwMode="auto" r:id="rId13">
              <p14:nvContentPartPr>
                <p14:cNvPr id="31" name="Ink 30">
                  <a:extLst>
                    <a:ext uri="{FF2B5EF4-FFF2-40B4-BE49-F238E27FC236}">
                      <a16:creationId xmlns:a16="http://schemas.microsoft.com/office/drawing/2014/main" id="{A0C43635-DC1D-4CFC-9E95-F4CCA1DEBB97}"/>
                    </a:ext>
                  </a:extLst>
                </p14:cNvPr>
                <p14:cNvContentPartPr/>
                <p14:nvPr/>
              </p14:nvContentPartPr>
              <p14:xfrm>
                <a:off x="5800799" y="2815191"/>
                <a:ext cx="28440" cy="42480"/>
              </p14:xfrm>
            </p:contentPart>
          </mc:Choice>
          <mc:Fallback xmlns="">
            <p:pic>
              <p:nvPicPr>
                <p:cNvPr id="31" name="Ink 30">
                  <a:extLst>
                    <a:ext uri="{FF2B5EF4-FFF2-40B4-BE49-F238E27FC236}">
                      <a16:creationId xmlns:a16="http://schemas.microsoft.com/office/drawing/2014/main" id="{A0C43635-DC1D-4CFC-9E95-F4CCA1DEBB97}"/>
                    </a:ext>
                  </a:extLst>
                </p:cNvPr>
                <p:cNvPicPr/>
                <p:nvPr/>
              </p:nvPicPr>
              <p:blipFill>
                <a:blip r:embed="rId14"/>
                <a:stretch>
                  <a:fillRect/>
                </a:stretch>
              </p:blipFill>
              <p:spPr>
                <a:xfrm>
                  <a:off x="5787126" y="2801748"/>
                  <a:ext cx="55239" cy="68828"/>
                </a:xfrm>
                <a:prstGeom prst="rect">
                  <a:avLst/>
                </a:prstGeom>
              </p:spPr>
            </p:pic>
          </mc:Fallback>
        </mc:AlternateContent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6EC9809D-F1BF-4FA0-BDF0-94F2C45D8AA3}"/>
                </a:ext>
              </a:extLst>
            </p:cNvPr>
            <p:cNvSpPr/>
            <p:nvPr/>
          </p:nvSpPr>
          <p:spPr>
            <a:xfrm flipV="1">
              <a:off x="5699340" y="2928560"/>
              <a:ext cx="270816" cy="45008"/>
            </a:xfrm>
            <a:custGeom>
              <a:avLst/>
              <a:gdLst>
                <a:gd name="connsiteX0" fmla="*/ 1317 w 270514"/>
                <a:gd name="connsiteY0" fmla="*/ 588 h 50216"/>
                <a:gd name="connsiteX1" fmla="*/ 119427 w 270514"/>
                <a:gd name="connsiteY1" fmla="*/ 21543 h 50216"/>
                <a:gd name="connsiteX2" fmla="*/ 268017 w 270514"/>
                <a:gd name="connsiteY2" fmla="*/ 588 h 50216"/>
                <a:gd name="connsiteX3" fmla="*/ 197532 w 270514"/>
                <a:gd name="connsiteY3" fmla="*/ 50118 h 50216"/>
                <a:gd name="connsiteX4" fmla="*/ 1317 w 270514"/>
                <a:gd name="connsiteY4" fmla="*/ 588 h 50216"/>
                <a:gd name="connsiteX0" fmla="*/ 16 w 267774"/>
                <a:gd name="connsiteY0" fmla="*/ 588 h 46413"/>
                <a:gd name="connsiteX1" fmla="*/ 118126 w 267774"/>
                <a:gd name="connsiteY1" fmla="*/ 21543 h 46413"/>
                <a:gd name="connsiteX2" fmla="*/ 266716 w 267774"/>
                <a:gd name="connsiteY2" fmla="*/ 588 h 46413"/>
                <a:gd name="connsiteX3" fmla="*/ 125746 w 267774"/>
                <a:gd name="connsiteY3" fmla="*/ 46308 h 46413"/>
                <a:gd name="connsiteX4" fmla="*/ 16 w 267774"/>
                <a:gd name="connsiteY4" fmla="*/ 588 h 46413"/>
                <a:gd name="connsiteX0" fmla="*/ 27 w 267654"/>
                <a:gd name="connsiteY0" fmla="*/ 588 h 40710"/>
                <a:gd name="connsiteX1" fmla="*/ 118137 w 267654"/>
                <a:gd name="connsiteY1" fmla="*/ 21543 h 40710"/>
                <a:gd name="connsiteX2" fmla="*/ 266727 w 267654"/>
                <a:gd name="connsiteY2" fmla="*/ 588 h 40710"/>
                <a:gd name="connsiteX3" fmla="*/ 108612 w 267654"/>
                <a:gd name="connsiteY3" fmla="*/ 40593 h 40710"/>
                <a:gd name="connsiteX4" fmla="*/ 27 w 267654"/>
                <a:gd name="connsiteY4" fmla="*/ 588 h 40710"/>
                <a:gd name="connsiteX0" fmla="*/ 27 w 268854"/>
                <a:gd name="connsiteY0" fmla="*/ 588 h 40710"/>
                <a:gd name="connsiteX1" fmla="*/ 118137 w 268854"/>
                <a:gd name="connsiteY1" fmla="*/ 21543 h 40710"/>
                <a:gd name="connsiteX2" fmla="*/ 266727 w 268854"/>
                <a:gd name="connsiteY2" fmla="*/ 588 h 40710"/>
                <a:gd name="connsiteX3" fmla="*/ 108612 w 268854"/>
                <a:gd name="connsiteY3" fmla="*/ 40593 h 40710"/>
                <a:gd name="connsiteX4" fmla="*/ 27 w 268854"/>
                <a:gd name="connsiteY4" fmla="*/ 588 h 40710"/>
                <a:gd name="connsiteX0" fmla="*/ 27 w 268854"/>
                <a:gd name="connsiteY0" fmla="*/ 4202 h 44379"/>
                <a:gd name="connsiteX1" fmla="*/ 118137 w 268854"/>
                <a:gd name="connsiteY1" fmla="*/ 25157 h 44379"/>
                <a:gd name="connsiteX2" fmla="*/ 266727 w 268854"/>
                <a:gd name="connsiteY2" fmla="*/ 4202 h 44379"/>
                <a:gd name="connsiteX3" fmla="*/ 108612 w 268854"/>
                <a:gd name="connsiteY3" fmla="*/ 44207 h 44379"/>
                <a:gd name="connsiteX4" fmla="*/ 27 w 268854"/>
                <a:gd name="connsiteY4" fmla="*/ 4202 h 44379"/>
                <a:gd name="connsiteX0" fmla="*/ 27 w 268854"/>
                <a:gd name="connsiteY0" fmla="*/ 4202 h 44379"/>
                <a:gd name="connsiteX1" fmla="*/ 118137 w 268854"/>
                <a:gd name="connsiteY1" fmla="*/ 25157 h 44379"/>
                <a:gd name="connsiteX2" fmla="*/ 266727 w 268854"/>
                <a:gd name="connsiteY2" fmla="*/ 4202 h 44379"/>
                <a:gd name="connsiteX3" fmla="*/ 108612 w 268854"/>
                <a:gd name="connsiteY3" fmla="*/ 44207 h 44379"/>
                <a:gd name="connsiteX4" fmla="*/ 27 w 268854"/>
                <a:gd name="connsiteY4" fmla="*/ 4202 h 44379"/>
                <a:gd name="connsiteX0" fmla="*/ 5 w 269037"/>
                <a:gd name="connsiteY0" fmla="*/ 589 h 40711"/>
                <a:gd name="connsiteX1" fmla="*/ 118115 w 269037"/>
                <a:gd name="connsiteY1" fmla="*/ 21544 h 40711"/>
                <a:gd name="connsiteX2" fmla="*/ 266705 w 269037"/>
                <a:gd name="connsiteY2" fmla="*/ 589 h 40711"/>
                <a:gd name="connsiteX3" fmla="*/ 121925 w 269037"/>
                <a:gd name="connsiteY3" fmla="*/ 40594 h 40711"/>
                <a:gd name="connsiteX4" fmla="*/ 5 w 269037"/>
                <a:gd name="connsiteY4" fmla="*/ 589 h 40711"/>
                <a:gd name="connsiteX0" fmla="*/ 9 w 268891"/>
                <a:gd name="connsiteY0" fmla="*/ 589 h 38811"/>
                <a:gd name="connsiteX1" fmla="*/ 118119 w 268891"/>
                <a:gd name="connsiteY1" fmla="*/ 21544 h 38811"/>
                <a:gd name="connsiteX2" fmla="*/ 266709 w 268891"/>
                <a:gd name="connsiteY2" fmla="*/ 589 h 38811"/>
                <a:gd name="connsiteX3" fmla="*/ 112404 w 268891"/>
                <a:gd name="connsiteY3" fmla="*/ 38689 h 38811"/>
                <a:gd name="connsiteX4" fmla="*/ 9 w 268891"/>
                <a:gd name="connsiteY4" fmla="*/ 589 h 38811"/>
                <a:gd name="connsiteX0" fmla="*/ 0 w 268882"/>
                <a:gd name="connsiteY0" fmla="*/ 629 h 38852"/>
                <a:gd name="connsiteX1" fmla="*/ 112395 w 268882"/>
                <a:gd name="connsiteY1" fmla="*/ 19679 h 38852"/>
                <a:gd name="connsiteX2" fmla="*/ 266700 w 268882"/>
                <a:gd name="connsiteY2" fmla="*/ 629 h 38852"/>
                <a:gd name="connsiteX3" fmla="*/ 112395 w 268882"/>
                <a:gd name="connsiteY3" fmla="*/ 38729 h 38852"/>
                <a:gd name="connsiteX4" fmla="*/ 0 w 268882"/>
                <a:gd name="connsiteY4" fmla="*/ 629 h 38852"/>
                <a:gd name="connsiteX0" fmla="*/ 0 w 265076"/>
                <a:gd name="connsiteY0" fmla="*/ 246 h 46025"/>
                <a:gd name="connsiteX1" fmla="*/ 108585 w 265076"/>
                <a:gd name="connsiteY1" fmla="*/ 26916 h 46025"/>
                <a:gd name="connsiteX2" fmla="*/ 262890 w 265076"/>
                <a:gd name="connsiteY2" fmla="*/ 7866 h 46025"/>
                <a:gd name="connsiteX3" fmla="*/ 108585 w 265076"/>
                <a:gd name="connsiteY3" fmla="*/ 45966 h 46025"/>
                <a:gd name="connsiteX4" fmla="*/ 0 w 265076"/>
                <a:gd name="connsiteY4" fmla="*/ 246 h 46025"/>
                <a:gd name="connsiteX0" fmla="*/ 327 w 265403"/>
                <a:gd name="connsiteY0" fmla="*/ 3203 h 48982"/>
                <a:gd name="connsiteX1" fmla="*/ 108912 w 265403"/>
                <a:gd name="connsiteY1" fmla="*/ 29873 h 48982"/>
                <a:gd name="connsiteX2" fmla="*/ 263217 w 265403"/>
                <a:gd name="connsiteY2" fmla="*/ 10823 h 48982"/>
                <a:gd name="connsiteX3" fmla="*/ 108912 w 265403"/>
                <a:gd name="connsiteY3" fmla="*/ 48923 h 48982"/>
                <a:gd name="connsiteX4" fmla="*/ 327 w 265403"/>
                <a:gd name="connsiteY4" fmla="*/ 3203 h 48982"/>
                <a:gd name="connsiteX0" fmla="*/ 327 w 266558"/>
                <a:gd name="connsiteY0" fmla="*/ 3203 h 48988"/>
                <a:gd name="connsiteX1" fmla="*/ 108912 w 266558"/>
                <a:gd name="connsiteY1" fmla="*/ 29873 h 48988"/>
                <a:gd name="connsiteX2" fmla="*/ 263217 w 266558"/>
                <a:gd name="connsiteY2" fmla="*/ 10823 h 48988"/>
                <a:gd name="connsiteX3" fmla="*/ 108912 w 266558"/>
                <a:gd name="connsiteY3" fmla="*/ 48923 h 48988"/>
                <a:gd name="connsiteX4" fmla="*/ 327 w 266558"/>
                <a:gd name="connsiteY4" fmla="*/ 3203 h 48988"/>
                <a:gd name="connsiteX0" fmla="*/ 327 w 266558"/>
                <a:gd name="connsiteY0" fmla="*/ 3203 h 48988"/>
                <a:gd name="connsiteX1" fmla="*/ 108912 w 266558"/>
                <a:gd name="connsiteY1" fmla="*/ 29873 h 48988"/>
                <a:gd name="connsiteX2" fmla="*/ 263217 w 266558"/>
                <a:gd name="connsiteY2" fmla="*/ 10823 h 48988"/>
                <a:gd name="connsiteX3" fmla="*/ 108912 w 266558"/>
                <a:gd name="connsiteY3" fmla="*/ 48923 h 48988"/>
                <a:gd name="connsiteX4" fmla="*/ 327 w 266558"/>
                <a:gd name="connsiteY4" fmla="*/ 3203 h 48988"/>
                <a:gd name="connsiteX0" fmla="*/ 19 w 266250"/>
                <a:gd name="connsiteY0" fmla="*/ 713 h 46498"/>
                <a:gd name="connsiteX1" fmla="*/ 116224 w 266250"/>
                <a:gd name="connsiteY1" fmla="*/ 17858 h 46498"/>
                <a:gd name="connsiteX2" fmla="*/ 262909 w 266250"/>
                <a:gd name="connsiteY2" fmla="*/ 8333 h 46498"/>
                <a:gd name="connsiteX3" fmla="*/ 108604 w 266250"/>
                <a:gd name="connsiteY3" fmla="*/ 46433 h 46498"/>
                <a:gd name="connsiteX4" fmla="*/ 19 w 266250"/>
                <a:gd name="connsiteY4" fmla="*/ 713 h 46498"/>
                <a:gd name="connsiteX0" fmla="*/ 19 w 262925"/>
                <a:gd name="connsiteY0" fmla="*/ 713 h 46473"/>
                <a:gd name="connsiteX1" fmla="*/ 116224 w 262925"/>
                <a:gd name="connsiteY1" fmla="*/ 17858 h 46473"/>
                <a:gd name="connsiteX2" fmla="*/ 262909 w 262925"/>
                <a:gd name="connsiteY2" fmla="*/ 8333 h 46473"/>
                <a:gd name="connsiteX3" fmla="*/ 108604 w 262925"/>
                <a:gd name="connsiteY3" fmla="*/ 46433 h 46473"/>
                <a:gd name="connsiteX4" fmla="*/ 19 w 262925"/>
                <a:gd name="connsiteY4" fmla="*/ 713 h 46473"/>
                <a:gd name="connsiteX0" fmla="*/ 0 w 262907"/>
                <a:gd name="connsiteY0" fmla="*/ 713 h 46473"/>
                <a:gd name="connsiteX1" fmla="*/ 116205 w 262907"/>
                <a:gd name="connsiteY1" fmla="*/ 17858 h 46473"/>
                <a:gd name="connsiteX2" fmla="*/ 262890 w 262907"/>
                <a:gd name="connsiteY2" fmla="*/ 8333 h 46473"/>
                <a:gd name="connsiteX3" fmla="*/ 116205 w 262907"/>
                <a:gd name="connsiteY3" fmla="*/ 46433 h 46473"/>
                <a:gd name="connsiteX4" fmla="*/ 0 w 262907"/>
                <a:gd name="connsiteY4" fmla="*/ 713 h 46473"/>
                <a:gd name="connsiteX0" fmla="*/ 0 w 266989"/>
                <a:gd name="connsiteY0" fmla="*/ 713 h 46473"/>
                <a:gd name="connsiteX1" fmla="*/ 116205 w 266989"/>
                <a:gd name="connsiteY1" fmla="*/ 17858 h 46473"/>
                <a:gd name="connsiteX2" fmla="*/ 262890 w 266989"/>
                <a:gd name="connsiteY2" fmla="*/ 8333 h 46473"/>
                <a:gd name="connsiteX3" fmla="*/ 116205 w 266989"/>
                <a:gd name="connsiteY3" fmla="*/ 46433 h 46473"/>
                <a:gd name="connsiteX4" fmla="*/ 0 w 266989"/>
                <a:gd name="connsiteY4" fmla="*/ 713 h 46473"/>
                <a:gd name="connsiteX0" fmla="*/ 0 w 270816"/>
                <a:gd name="connsiteY0" fmla="*/ 5001 h 45008"/>
                <a:gd name="connsiteX1" fmla="*/ 120015 w 270816"/>
                <a:gd name="connsiteY1" fmla="*/ 16431 h 45008"/>
                <a:gd name="connsiteX2" fmla="*/ 266700 w 270816"/>
                <a:gd name="connsiteY2" fmla="*/ 6906 h 45008"/>
                <a:gd name="connsiteX3" fmla="*/ 120015 w 270816"/>
                <a:gd name="connsiteY3" fmla="*/ 45006 h 45008"/>
                <a:gd name="connsiteX4" fmla="*/ 0 w 270816"/>
                <a:gd name="connsiteY4" fmla="*/ 5001 h 450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0816" h="45008">
                  <a:moveTo>
                    <a:pt x="0" y="5001"/>
                  </a:moveTo>
                  <a:cubicBezTo>
                    <a:pt x="0" y="239"/>
                    <a:pt x="75565" y="16114"/>
                    <a:pt x="120015" y="16431"/>
                  </a:cubicBezTo>
                  <a:cubicBezTo>
                    <a:pt x="164465" y="16749"/>
                    <a:pt x="295593" y="-13096"/>
                    <a:pt x="266700" y="6906"/>
                  </a:cubicBezTo>
                  <a:cubicBezTo>
                    <a:pt x="268287" y="17383"/>
                    <a:pt x="164465" y="45324"/>
                    <a:pt x="120015" y="45006"/>
                  </a:cubicBezTo>
                  <a:cubicBezTo>
                    <a:pt x="75565" y="44689"/>
                    <a:pt x="0" y="9763"/>
                    <a:pt x="0" y="5001"/>
                  </a:cubicBez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97DC33AE-7976-45E0-9453-BD52CE046CC8}"/>
                </a:ext>
              </a:extLst>
            </p:cNvPr>
            <p:cNvSpPr/>
            <p:nvPr/>
          </p:nvSpPr>
          <p:spPr>
            <a:xfrm>
              <a:off x="6505457" y="2702496"/>
              <a:ext cx="112118" cy="164403"/>
            </a:xfrm>
            <a:custGeom>
              <a:avLst/>
              <a:gdLst>
                <a:gd name="connsiteX0" fmla="*/ 4594 w 97508"/>
                <a:gd name="connsiteY0" fmla="*/ 140638 h 174793"/>
                <a:gd name="connsiteX1" fmla="*/ 4594 w 97508"/>
                <a:gd name="connsiteY1" fmla="*/ 78907 h 174793"/>
                <a:gd name="connsiteX2" fmla="*/ 37389 w 97508"/>
                <a:gd name="connsiteY2" fmla="*/ 7529 h 174793"/>
                <a:gd name="connsiteX3" fmla="*/ 95263 w 97508"/>
                <a:gd name="connsiteY3" fmla="*/ 5600 h 174793"/>
                <a:gd name="connsiteX4" fmla="*/ 81759 w 97508"/>
                <a:gd name="connsiteY4" fmla="*/ 38395 h 174793"/>
                <a:gd name="connsiteX5" fmla="*/ 45106 w 97508"/>
                <a:gd name="connsiteY5" fmla="*/ 65403 h 174793"/>
                <a:gd name="connsiteX6" fmla="*/ 64397 w 97508"/>
                <a:gd name="connsiteY6" fmla="*/ 113631 h 174793"/>
                <a:gd name="connsiteX7" fmla="*/ 45106 w 97508"/>
                <a:gd name="connsiteY7" fmla="*/ 173433 h 174793"/>
                <a:gd name="connsiteX8" fmla="*/ 4594 w 97508"/>
                <a:gd name="connsiteY8" fmla="*/ 140638 h 174793"/>
                <a:gd name="connsiteX0" fmla="*/ 4721 w 97635"/>
                <a:gd name="connsiteY0" fmla="*/ 140638 h 169258"/>
                <a:gd name="connsiteX1" fmla="*/ 4721 w 97635"/>
                <a:gd name="connsiteY1" fmla="*/ 78907 h 169258"/>
                <a:gd name="connsiteX2" fmla="*/ 37516 w 97635"/>
                <a:gd name="connsiteY2" fmla="*/ 7529 h 169258"/>
                <a:gd name="connsiteX3" fmla="*/ 95390 w 97635"/>
                <a:gd name="connsiteY3" fmla="*/ 5600 h 169258"/>
                <a:gd name="connsiteX4" fmla="*/ 81886 w 97635"/>
                <a:gd name="connsiteY4" fmla="*/ 38395 h 169258"/>
                <a:gd name="connsiteX5" fmla="*/ 45233 w 97635"/>
                <a:gd name="connsiteY5" fmla="*/ 65403 h 169258"/>
                <a:gd name="connsiteX6" fmla="*/ 64524 w 97635"/>
                <a:gd name="connsiteY6" fmla="*/ 113631 h 169258"/>
                <a:gd name="connsiteX7" fmla="*/ 47163 w 97635"/>
                <a:gd name="connsiteY7" fmla="*/ 167646 h 169258"/>
                <a:gd name="connsiteX8" fmla="*/ 4721 w 97635"/>
                <a:gd name="connsiteY8" fmla="*/ 140638 h 169258"/>
                <a:gd name="connsiteX0" fmla="*/ 7132 w 100046"/>
                <a:gd name="connsiteY0" fmla="*/ 140638 h 169258"/>
                <a:gd name="connsiteX1" fmla="*/ 7132 w 100046"/>
                <a:gd name="connsiteY1" fmla="*/ 78907 h 169258"/>
                <a:gd name="connsiteX2" fmla="*/ 39927 w 100046"/>
                <a:gd name="connsiteY2" fmla="*/ 7529 h 169258"/>
                <a:gd name="connsiteX3" fmla="*/ 97801 w 100046"/>
                <a:gd name="connsiteY3" fmla="*/ 5600 h 169258"/>
                <a:gd name="connsiteX4" fmla="*/ 84297 w 100046"/>
                <a:gd name="connsiteY4" fmla="*/ 38395 h 169258"/>
                <a:gd name="connsiteX5" fmla="*/ 47644 w 100046"/>
                <a:gd name="connsiteY5" fmla="*/ 65403 h 169258"/>
                <a:gd name="connsiteX6" fmla="*/ 66935 w 100046"/>
                <a:gd name="connsiteY6" fmla="*/ 113631 h 169258"/>
                <a:gd name="connsiteX7" fmla="*/ 49574 w 100046"/>
                <a:gd name="connsiteY7" fmla="*/ 167646 h 169258"/>
                <a:gd name="connsiteX8" fmla="*/ 7132 w 100046"/>
                <a:gd name="connsiteY8" fmla="*/ 140638 h 169258"/>
                <a:gd name="connsiteX0" fmla="*/ 4170 w 112517"/>
                <a:gd name="connsiteY0" fmla="*/ 154142 h 170508"/>
                <a:gd name="connsiteX1" fmla="*/ 19603 w 112517"/>
                <a:gd name="connsiteY1" fmla="*/ 78907 h 170508"/>
                <a:gd name="connsiteX2" fmla="*/ 52398 w 112517"/>
                <a:gd name="connsiteY2" fmla="*/ 7529 h 170508"/>
                <a:gd name="connsiteX3" fmla="*/ 110272 w 112517"/>
                <a:gd name="connsiteY3" fmla="*/ 5600 h 170508"/>
                <a:gd name="connsiteX4" fmla="*/ 96768 w 112517"/>
                <a:gd name="connsiteY4" fmla="*/ 38395 h 170508"/>
                <a:gd name="connsiteX5" fmla="*/ 60115 w 112517"/>
                <a:gd name="connsiteY5" fmla="*/ 65403 h 170508"/>
                <a:gd name="connsiteX6" fmla="*/ 79406 w 112517"/>
                <a:gd name="connsiteY6" fmla="*/ 113631 h 170508"/>
                <a:gd name="connsiteX7" fmla="*/ 62045 w 112517"/>
                <a:gd name="connsiteY7" fmla="*/ 167646 h 170508"/>
                <a:gd name="connsiteX8" fmla="*/ 4170 w 112517"/>
                <a:gd name="connsiteY8" fmla="*/ 154142 h 170508"/>
                <a:gd name="connsiteX0" fmla="*/ 4954 w 107513"/>
                <a:gd name="connsiteY0" fmla="*/ 154142 h 170508"/>
                <a:gd name="connsiteX1" fmla="*/ 14599 w 107513"/>
                <a:gd name="connsiteY1" fmla="*/ 78907 h 170508"/>
                <a:gd name="connsiteX2" fmla="*/ 47394 w 107513"/>
                <a:gd name="connsiteY2" fmla="*/ 7529 h 170508"/>
                <a:gd name="connsiteX3" fmla="*/ 105268 w 107513"/>
                <a:gd name="connsiteY3" fmla="*/ 5600 h 170508"/>
                <a:gd name="connsiteX4" fmla="*/ 91764 w 107513"/>
                <a:gd name="connsiteY4" fmla="*/ 38395 h 170508"/>
                <a:gd name="connsiteX5" fmla="*/ 55111 w 107513"/>
                <a:gd name="connsiteY5" fmla="*/ 65403 h 170508"/>
                <a:gd name="connsiteX6" fmla="*/ 74402 w 107513"/>
                <a:gd name="connsiteY6" fmla="*/ 113631 h 170508"/>
                <a:gd name="connsiteX7" fmla="*/ 57041 w 107513"/>
                <a:gd name="connsiteY7" fmla="*/ 167646 h 170508"/>
                <a:gd name="connsiteX8" fmla="*/ 4954 w 107513"/>
                <a:gd name="connsiteY8" fmla="*/ 154142 h 170508"/>
                <a:gd name="connsiteX0" fmla="*/ 2473 w 105032"/>
                <a:gd name="connsiteY0" fmla="*/ 154142 h 170508"/>
                <a:gd name="connsiteX1" fmla="*/ 12118 w 105032"/>
                <a:gd name="connsiteY1" fmla="*/ 78907 h 170508"/>
                <a:gd name="connsiteX2" fmla="*/ 44913 w 105032"/>
                <a:gd name="connsiteY2" fmla="*/ 7529 h 170508"/>
                <a:gd name="connsiteX3" fmla="*/ 102787 w 105032"/>
                <a:gd name="connsiteY3" fmla="*/ 5600 h 170508"/>
                <a:gd name="connsiteX4" fmla="*/ 89283 w 105032"/>
                <a:gd name="connsiteY4" fmla="*/ 38395 h 170508"/>
                <a:gd name="connsiteX5" fmla="*/ 52630 w 105032"/>
                <a:gd name="connsiteY5" fmla="*/ 65403 h 170508"/>
                <a:gd name="connsiteX6" fmla="*/ 71921 w 105032"/>
                <a:gd name="connsiteY6" fmla="*/ 113631 h 170508"/>
                <a:gd name="connsiteX7" fmla="*/ 54560 w 105032"/>
                <a:gd name="connsiteY7" fmla="*/ 167646 h 170508"/>
                <a:gd name="connsiteX8" fmla="*/ 2473 w 105032"/>
                <a:gd name="connsiteY8" fmla="*/ 154142 h 170508"/>
                <a:gd name="connsiteX0" fmla="*/ 2473 w 103798"/>
                <a:gd name="connsiteY0" fmla="*/ 153515 h 169881"/>
                <a:gd name="connsiteX1" fmla="*/ 12118 w 103798"/>
                <a:gd name="connsiteY1" fmla="*/ 78280 h 169881"/>
                <a:gd name="connsiteX2" fmla="*/ 44913 w 103798"/>
                <a:gd name="connsiteY2" fmla="*/ 6902 h 169881"/>
                <a:gd name="connsiteX3" fmla="*/ 102787 w 103798"/>
                <a:gd name="connsiteY3" fmla="*/ 4973 h 169881"/>
                <a:gd name="connsiteX4" fmla="*/ 79637 w 103798"/>
                <a:gd name="connsiteY4" fmla="*/ 26194 h 169881"/>
                <a:gd name="connsiteX5" fmla="*/ 52630 w 103798"/>
                <a:gd name="connsiteY5" fmla="*/ 64776 h 169881"/>
                <a:gd name="connsiteX6" fmla="*/ 71921 w 103798"/>
                <a:gd name="connsiteY6" fmla="*/ 113004 h 169881"/>
                <a:gd name="connsiteX7" fmla="*/ 54560 w 103798"/>
                <a:gd name="connsiteY7" fmla="*/ 167019 h 169881"/>
                <a:gd name="connsiteX8" fmla="*/ 2473 w 103798"/>
                <a:gd name="connsiteY8" fmla="*/ 153515 h 169881"/>
                <a:gd name="connsiteX0" fmla="*/ 2473 w 113197"/>
                <a:gd name="connsiteY0" fmla="*/ 151975 h 168341"/>
                <a:gd name="connsiteX1" fmla="*/ 12118 w 113197"/>
                <a:gd name="connsiteY1" fmla="*/ 76740 h 168341"/>
                <a:gd name="connsiteX2" fmla="*/ 44913 w 113197"/>
                <a:gd name="connsiteY2" fmla="*/ 5362 h 168341"/>
                <a:gd name="connsiteX3" fmla="*/ 112432 w 113197"/>
                <a:gd name="connsiteY3" fmla="*/ 7291 h 168341"/>
                <a:gd name="connsiteX4" fmla="*/ 79637 w 113197"/>
                <a:gd name="connsiteY4" fmla="*/ 24654 h 168341"/>
                <a:gd name="connsiteX5" fmla="*/ 52630 w 113197"/>
                <a:gd name="connsiteY5" fmla="*/ 63236 h 168341"/>
                <a:gd name="connsiteX6" fmla="*/ 71921 w 113197"/>
                <a:gd name="connsiteY6" fmla="*/ 111464 h 168341"/>
                <a:gd name="connsiteX7" fmla="*/ 54560 w 113197"/>
                <a:gd name="connsiteY7" fmla="*/ 165479 h 168341"/>
                <a:gd name="connsiteX8" fmla="*/ 2473 w 113197"/>
                <a:gd name="connsiteY8" fmla="*/ 151975 h 168341"/>
                <a:gd name="connsiteX0" fmla="*/ 2473 w 112829"/>
                <a:gd name="connsiteY0" fmla="*/ 151975 h 168341"/>
                <a:gd name="connsiteX1" fmla="*/ 12118 w 112829"/>
                <a:gd name="connsiteY1" fmla="*/ 76740 h 168341"/>
                <a:gd name="connsiteX2" fmla="*/ 44913 w 112829"/>
                <a:gd name="connsiteY2" fmla="*/ 5362 h 168341"/>
                <a:gd name="connsiteX3" fmla="*/ 112432 w 112829"/>
                <a:gd name="connsiteY3" fmla="*/ 7291 h 168341"/>
                <a:gd name="connsiteX4" fmla="*/ 71921 w 112829"/>
                <a:gd name="connsiteY4" fmla="*/ 24654 h 168341"/>
                <a:gd name="connsiteX5" fmla="*/ 52630 w 112829"/>
                <a:gd name="connsiteY5" fmla="*/ 63236 h 168341"/>
                <a:gd name="connsiteX6" fmla="*/ 71921 w 112829"/>
                <a:gd name="connsiteY6" fmla="*/ 111464 h 168341"/>
                <a:gd name="connsiteX7" fmla="*/ 54560 w 112829"/>
                <a:gd name="connsiteY7" fmla="*/ 165479 h 168341"/>
                <a:gd name="connsiteX8" fmla="*/ 2473 w 112829"/>
                <a:gd name="connsiteY8" fmla="*/ 151975 h 168341"/>
                <a:gd name="connsiteX0" fmla="*/ 2473 w 113177"/>
                <a:gd name="connsiteY0" fmla="*/ 157013 h 173379"/>
                <a:gd name="connsiteX1" fmla="*/ 12118 w 113177"/>
                <a:gd name="connsiteY1" fmla="*/ 81778 h 173379"/>
                <a:gd name="connsiteX2" fmla="*/ 44913 w 113177"/>
                <a:gd name="connsiteY2" fmla="*/ 10400 h 173379"/>
                <a:gd name="connsiteX3" fmla="*/ 112432 w 113177"/>
                <a:gd name="connsiteY3" fmla="*/ 12329 h 173379"/>
                <a:gd name="connsiteX4" fmla="*/ 71921 w 113177"/>
                <a:gd name="connsiteY4" fmla="*/ 29692 h 173379"/>
                <a:gd name="connsiteX5" fmla="*/ 52630 w 113177"/>
                <a:gd name="connsiteY5" fmla="*/ 68274 h 173379"/>
                <a:gd name="connsiteX6" fmla="*/ 71921 w 113177"/>
                <a:gd name="connsiteY6" fmla="*/ 116502 h 173379"/>
                <a:gd name="connsiteX7" fmla="*/ 54560 w 113177"/>
                <a:gd name="connsiteY7" fmla="*/ 170517 h 173379"/>
                <a:gd name="connsiteX8" fmla="*/ 2473 w 113177"/>
                <a:gd name="connsiteY8" fmla="*/ 157013 h 173379"/>
                <a:gd name="connsiteX0" fmla="*/ 1414 w 112118"/>
                <a:gd name="connsiteY0" fmla="*/ 157013 h 164403"/>
                <a:gd name="connsiteX1" fmla="*/ 11059 w 112118"/>
                <a:gd name="connsiteY1" fmla="*/ 81778 h 164403"/>
                <a:gd name="connsiteX2" fmla="*/ 43854 w 112118"/>
                <a:gd name="connsiteY2" fmla="*/ 10400 h 164403"/>
                <a:gd name="connsiteX3" fmla="*/ 111373 w 112118"/>
                <a:gd name="connsiteY3" fmla="*/ 12329 h 164403"/>
                <a:gd name="connsiteX4" fmla="*/ 70862 w 112118"/>
                <a:gd name="connsiteY4" fmla="*/ 29692 h 164403"/>
                <a:gd name="connsiteX5" fmla="*/ 51571 w 112118"/>
                <a:gd name="connsiteY5" fmla="*/ 68274 h 164403"/>
                <a:gd name="connsiteX6" fmla="*/ 70862 w 112118"/>
                <a:gd name="connsiteY6" fmla="*/ 116502 h 164403"/>
                <a:gd name="connsiteX7" fmla="*/ 38068 w 112118"/>
                <a:gd name="connsiteY7" fmla="*/ 157014 h 164403"/>
                <a:gd name="connsiteX8" fmla="*/ 1414 w 112118"/>
                <a:gd name="connsiteY8" fmla="*/ 157013 h 164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2118" h="164403">
                  <a:moveTo>
                    <a:pt x="1414" y="157013"/>
                  </a:moveTo>
                  <a:cubicBezTo>
                    <a:pt x="-3087" y="144474"/>
                    <a:pt x="3986" y="106213"/>
                    <a:pt x="11059" y="81778"/>
                  </a:cubicBezTo>
                  <a:cubicBezTo>
                    <a:pt x="18132" y="57343"/>
                    <a:pt x="27135" y="21975"/>
                    <a:pt x="43854" y="10400"/>
                  </a:cubicBezTo>
                  <a:cubicBezTo>
                    <a:pt x="60573" y="-1175"/>
                    <a:pt x="104943" y="-6319"/>
                    <a:pt x="111373" y="12329"/>
                  </a:cubicBezTo>
                  <a:cubicBezTo>
                    <a:pt x="117803" y="30977"/>
                    <a:pt x="80829" y="20368"/>
                    <a:pt x="70862" y="29692"/>
                  </a:cubicBezTo>
                  <a:cubicBezTo>
                    <a:pt x="60895" y="39016"/>
                    <a:pt x="51571" y="53806"/>
                    <a:pt x="51571" y="68274"/>
                  </a:cubicBezTo>
                  <a:cubicBezTo>
                    <a:pt x="51571" y="82742"/>
                    <a:pt x="70862" y="98497"/>
                    <a:pt x="70862" y="116502"/>
                  </a:cubicBezTo>
                  <a:cubicBezTo>
                    <a:pt x="70862" y="134507"/>
                    <a:pt x="49643" y="150262"/>
                    <a:pt x="38068" y="157014"/>
                  </a:cubicBezTo>
                  <a:cubicBezTo>
                    <a:pt x="26493" y="163766"/>
                    <a:pt x="5915" y="169552"/>
                    <a:pt x="1414" y="157013"/>
                  </a:cubicBezTo>
                  <a:close/>
                </a:path>
              </a:pathLst>
            </a:custGeom>
            <a:solidFill>
              <a:srgbClr val="FACB9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</p:grpSp>
      <p:pic>
        <p:nvPicPr>
          <p:cNvPr id="44" name="Picture 43" descr="A picture containing male, grate&#10;&#10;Description automatically generated">
            <a:extLst>
              <a:ext uri="{FF2B5EF4-FFF2-40B4-BE49-F238E27FC236}">
                <a16:creationId xmlns:a16="http://schemas.microsoft.com/office/drawing/2014/main" id="{69C632CE-D5B7-4B57-B1BF-E60DC6CAAA61}"/>
              </a:ext>
            </a:extLst>
          </p:cNvPr>
          <p:cNvPicPr>
            <a:picLocks noChangeAspect="1"/>
          </p:cNvPicPr>
          <p:nvPr/>
        </p:nvPicPr>
        <p:blipFill rotWithShape="1">
          <a:blip r:embed="rId6">
            <a:duotone>
              <a:prstClr val="black"/>
              <a:schemeClr val="bg1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37218"/>
          <a:stretch/>
        </p:blipFill>
        <p:spPr>
          <a:xfrm>
            <a:off x="146959" y="2234836"/>
            <a:ext cx="2396897" cy="4473980"/>
          </a:xfrm>
          <a:prstGeom prst="rect">
            <a:avLst/>
          </a:prstGeom>
          <a:effectLst/>
        </p:spPr>
      </p:pic>
      <p:grpSp>
        <p:nvGrpSpPr>
          <p:cNvPr id="126" name="Group 125">
            <a:extLst>
              <a:ext uri="{FF2B5EF4-FFF2-40B4-BE49-F238E27FC236}">
                <a16:creationId xmlns:a16="http://schemas.microsoft.com/office/drawing/2014/main" id="{E89A1D74-2363-4B07-85A5-609472BC1796}"/>
              </a:ext>
            </a:extLst>
          </p:cNvPr>
          <p:cNvGrpSpPr/>
          <p:nvPr/>
        </p:nvGrpSpPr>
        <p:grpSpPr>
          <a:xfrm flipH="1">
            <a:off x="3092660" y="2791063"/>
            <a:ext cx="2376515" cy="3448964"/>
            <a:chOff x="4865280" y="1734987"/>
            <a:chExt cx="2422016" cy="3514999"/>
          </a:xfrm>
          <a:scene3d>
            <a:camera prst="isometricOffAxis1Right"/>
            <a:lightRig rig="threePt" dir="t"/>
          </a:scene3d>
        </p:grpSpPr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2D7F8580-7F58-40C6-B883-4D3CBE0688F7}"/>
                </a:ext>
              </a:extLst>
            </p:cNvPr>
            <p:cNvSpPr/>
            <p:nvPr/>
          </p:nvSpPr>
          <p:spPr>
            <a:xfrm>
              <a:off x="5904330" y="2974546"/>
              <a:ext cx="191670" cy="282309"/>
            </a:xfrm>
            <a:custGeom>
              <a:avLst/>
              <a:gdLst>
                <a:gd name="connsiteX0" fmla="*/ 4310 w 182122"/>
                <a:gd name="connsiteY0" fmla="*/ 193373 h 276739"/>
                <a:gd name="connsiteX1" fmla="*/ 2173 w 182122"/>
                <a:gd name="connsiteY1" fmla="*/ 80141 h 276739"/>
                <a:gd name="connsiteX2" fmla="*/ 27810 w 182122"/>
                <a:gd name="connsiteY2" fmla="*/ 9639 h 276739"/>
                <a:gd name="connsiteX3" fmla="*/ 102586 w 182122"/>
                <a:gd name="connsiteY3" fmla="*/ 1093 h 276739"/>
                <a:gd name="connsiteX4" fmla="*/ 151724 w 182122"/>
                <a:gd name="connsiteY4" fmla="*/ 13911 h 276739"/>
                <a:gd name="connsiteX5" fmla="*/ 173089 w 182122"/>
                <a:gd name="connsiteY5" fmla="*/ 122870 h 276739"/>
                <a:gd name="connsiteX6" fmla="*/ 177362 w 182122"/>
                <a:gd name="connsiteY6" fmla="*/ 204055 h 276739"/>
                <a:gd name="connsiteX7" fmla="*/ 106859 w 182122"/>
                <a:gd name="connsiteY7" fmla="*/ 268149 h 276739"/>
                <a:gd name="connsiteX8" fmla="*/ 27810 w 182122"/>
                <a:gd name="connsiteY8" fmla="*/ 272422 h 276739"/>
                <a:gd name="connsiteX9" fmla="*/ 4310 w 182122"/>
                <a:gd name="connsiteY9" fmla="*/ 193373 h 276739"/>
                <a:gd name="connsiteX0" fmla="*/ 4310 w 182122"/>
                <a:gd name="connsiteY0" fmla="*/ 194146 h 277512"/>
                <a:gd name="connsiteX1" fmla="*/ 2173 w 182122"/>
                <a:gd name="connsiteY1" fmla="*/ 80914 h 277512"/>
                <a:gd name="connsiteX2" fmla="*/ 27810 w 182122"/>
                <a:gd name="connsiteY2" fmla="*/ 10412 h 277512"/>
                <a:gd name="connsiteX3" fmla="*/ 102586 w 182122"/>
                <a:gd name="connsiteY3" fmla="*/ 1866 h 277512"/>
                <a:gd name="connsiteX4" fmla="*/ 151724 w 182122"/>
                <a:gd name="connsiteY4" fmla="*/ 25366 h 277512"/>
                <a:gd name="connsiteX5" fmla="*/ 173089 w 182122"/>
                <a:gd name="connsiteY5" fmla="*/ 123643 h 277512"/>
                <a:gd name="connsiteX6" fmla="*/ 177362 w 182122"/>
                <a:gd name="connsiteY6" fmla="*/ 204828 h 277512"/>
                <a:gd name="connsiteX7" fmla="*/ 106859 w 182122"/>
                <a:gd name="connsiteY7" fmla="*/ 268922 h 277512"/>
                <a:gd name="connsiteX8" fmla="*/ 27810 w 182122"/>
                <a:gd name="connsiteY8" fmla="*/ 273195 h 277512"/>
                <a:gd name="connsiteX9" fmla="*/ 4310 w 182122"/>
                <a:gd name="connsiteY9" fmla="*/ 194146 h 277512"/>
                <a:gd name="connsiteX0" fmla="*/ 4310 w 182122"/>
                <a:gd name="connsiteY0" fmla="*/ 197554 h 280920"/>
                <a:gd name="connsiteX1" fmla="*/ 2173 w 182122"/>
                <a:gd name="connsiteY1" fmla="*/ 84322 h 280920"/>
                <a:gd name="connsiteX2" fmla="*/ 27810 w 182122"/>
                <a:gd name="connsiteY2" fmla="*/ 13820 h 280920"/>
                <a:gd name="connsiteX3" fmla="*/ 91904 w 182122"/>
                <a:gd name="connsiteY3" fmla="*/ 1001 h 280920"/>
                <a:gd name="connsiteX4" fmla="*/ 151724 w 182122"/>
                <a:gd name="connsiteY4" fmla="*/ 28774 h 280920"/>
                <a:gd name="connsiteX5" fmla="*/ 173089 w 182122"/>
                <a:gd name="connsiteY5" fmla="*/ 127051 h 280920"/>
                <a:gd name="connsiteX6" fmla="*/ 177362 w 182122"/>
                <a:gd name="connsiteY6" fmla="*/ 208236 h 280920"/>
                <a:gd name="connsiteX7" fmla="*/ 106859 w 182122"/>
                <a:gd name="connsiteY7" fmla="*/ 272330 h 280920"/>
                <a:gd name="connsiteX8" fmla="*/ 27810 w 182122"/>
                <a:gd name="connsiteY8" fmla="*/ 276603 h 280920"/>
                <a:gd name="connsiteX9" fmla="*/ 4310 w 182122"/>
                <a:gd name="connsiteY9" fmla="*/ 197554 h 280920"/>
                <a:gd name="connsiteX0" fmla="*/ 3750 w 181562"/>
                <a:gd name="connsiteY0" fmla="*/ 197554 h 279818"/>
                <a:gd name="connsiteX1" fmla="*/ 1613 w 181562"/>
                <a:gd name="connsiteY1" fmla="*/ 84322 h 279818"/>
                <a:gd name="connsiteX2" fmla="*/ 27250 w 181562"/>
                <a:gd name="connsiteY2" fmla="*/ 13820 h 279818"/>
                <a:gd name="connsiteX3" fmla="*/ 91344 w 181562"/>
                <a:gd name="connsiteY3" fmla="*/ 1001 h 279818"/>
                <a:gd name="connsiteX4" fmla="*/ 151164 w 181562"/>
                <a:gd name="connsiteY4" fmla="*/ 28774 h 279818"/>
                <a:gd name="connsiteX5" fmla="*/ 172529 w 181562"/>
                <a:gd name="connsiteY5" fmla="*/ 127051 h 279818"/>
                <a:gd name="connsiteX6" fmla="*/ 176802 w 181562"/>
                <a:gd name="connsiteY6" fmla="*/ 208236 h 279818"/>
                <a:gd name="connsiteX7" fmla="*/ 106299 w 181562"/>
                <a:gd name="connsiteY7" fmla="*/ 272330 h 279818"/>
                <a:gd name="connsiteX8" fmla="*/ 10158 w 181562"/>
                <a:gd name="connsiteY8" fmla="*/ 274467 h 279818"/>
                <a:gd name="connsiteX9" fmla="*/ 3750 w 181562"/>
                <a:gd name="connsiteY9" fmla="*/ 197554 h 279818"/>
                <a:gd name="connsiteX0" fmla="*/ 3750 w 181562"/>
                <a:gd name="connsiteY0" fmla="*/ 197554 h 279818"/>
                <a:gd name="connsiteX1" fmla="*/ 1613 w 181562"/>
                <a:gd name="connsiteY1" fmla="*/ 84322 h 279818"/>
                <a:gd name="connsiteX2" fmla="*/ 27250 w 181562"/>
                <a:gd name="connsiteY2" fmla="*/ 13820 h 279818"/>
                <a:gd name="connsiteX3" fmla="*/ 91344 w 181562"/>
                <a:gd name="connsiteY3" fmla="*/ 1001 h 279818"/>
                <a:gd name="connsiteX4" fmla="*/ 151164 w 181562"/>
                <a:gd name="connsiteY4" fmla="*/ 28774 h 279818"/>
                <a:gd name="connsiteX5" fmla="*/ 172529 w 181562"/>
                <a:gd name="connsiteY5" fmla="*/ 127051 h 279818"/>
                <a:gd name="connsiteX6" fmla="*/ 176802 w 181562"/>
                <a:gd name="connsiteY6" fmla="*/ 208236 h 279818"/>
                <a:gd name="connsiteX7" fmla="*/ 106299 w 181562"/>
                <a:gd name="connsiteY7" fmla="*/ 272330 h 279818"/>
                <a:gd name="connsiteX8" fmla="*/ 10158 w 181562"/>
                <a:gd name="connsiteY8" fmla="*/ 274467 h 279818"/>
                <a:gd name="connsiteX9" fmla="*/ 3750 w 181562"/>
                <a:gd name="connsiteY9" fmla="*/ 197554 h 279818"/>
                <a:gd name="connsiteX0" fmla="*/ 395 w 186753"/>
                <a:gd name="connsiteY0" fmla="*/ 199691 h 282309"/>
                <a:gd name="connsiteX1" fmla="*/ 6804 w 186753"/>
                <a:gd name="connsiteY1" fmla="*/ 84322 h 282309"/>
                <a:gd name="connsiteX2" fmla="*/ 32441 w 186753"/>
                <a:gd name="connsiteY2" fmla="*/ 13820 h 282309"/>
                <a:gd name="connsiteX3" fmla="*/ 96535 w 186753"/>
                <a:gd name="connsiteY3" fmla="*/ 1001 h 282309"/>
                <a:gd name="connsiteX4" fmla="*/ 156355 w 186753"/>
                <a:gd name="connsiteY4" fmla="*/ 28774 h 282309"/>
                <a:gd name="connsiteX5" fmla="*/ 177720 w 186753"/>
                <a:gd name="connsiteY5" fmla="*/ 127051 h 282309"/>
                <a:gd name="connsiteX6" fmla="*/ 181993 w 186753"/>
                <a:gd name="connsiteY6" fmla="*/ 208236 h 282309"/>
                <a:gd name="connsiteX7" fmla="*/ 111490 w 186753"/>
                <a:gd name="connsiteY7" fmla="*/ 272330 h 282309"/>
                <a:gd name="connsiteX8" fmla="*/ 15349 w 186753"/>
                <a:gd name="connsiteY8" fmla="*/ 274467 h 282309"/>
                <a:gd name="connsiteX9" fmla="*/ 395 w 186753"/>
                <a:gd name="connsiteY9" fmla="*/ 199691 h 282309"/>
                <a:gd name="connsiteX0" fmla="*/ 5312 w 191670"/>
                <a:gd name="connsiteY0" fmla="*/ 199691 h 282309"/>
                <a:gd name="connsiteX1" fmla="*/ 11721 w 191670"/>
                <a:gd name="connsiteY1" fmla="*/ 84322 h 282309"/>
                <a:gd name="connsiteX2" fmla="*/ 37358 w 191670"/>
                <a:gd name="connsiteY2" fmla="*/ 13820 h 282309"/>
                <a:gd name="connsiteX3" fmla="*/ 101452 w 191670"/>
                <a:gd name="connsiteY3" fmla="*/ 1001 h 282309"/>
                <a:gd name="connsiteX4" fmla="*/ 161272 w 191670"/>
                <a:gd name="connsiteY4" fmla="*/ 28774 h 282309"/>
                <a:gd name="connsiteX5" fmla="*/ 182637 w 191670"/>
                <a:gd name="connsiteY5" fmla="*/ 127051 h 282309"/>
                <a:gd name="connsiteX6" fmla="*/ 186910 w 191670"/>
                <a:gd name="connsiteY6" fmla="*/ 208236 h 282309"/>
                <a:gd name="connsiteX7" fmla="*/ 116407 w 191670"/>
                <a:gd name="connsiteY7" fmla="*/ 272330 h 282309"/>
                <a:gd name="connsiteX8" fmla="*/ 20266 w 191670"/>
                <a:gd name="connsiteY8" fmla="*/ 274467 h 282309"/>
                <a:gd name="connsiteX9" fmla="*/ 5312 w 191670"/>
                <a:gd name="connsiteY9" fmla="*/ 199691 h 282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1670" h="282309">
                  <a:moveTo>
                    <a:pt x="5312" y="199691"/>
                  </a:moveTo>
                  <a:cubicBezTo>
                    <a:pt x="16707" y="161591"/>
                    <a:pt x="6380" y="115301"/>
                    <a:pt x="11721" y="84322"/>
                  </a:cubicBezTo>
                  <a:cubicBezTo>
                    <a:pt x="17062" y="53344"/>
                    <a:pt x="22403" y="27707"/>
                    <a:pt x="37358" y="13820"/>
                  </a:cubicBezTo>
                  <a:cubicBezTo>
                    <a:pt x="52313" y="-67"/>
                    <a:pt x="80800" y="-1491"/>
                    <a:pt x="101452" y="1001"/>
                  </a:cubicBezTo>
                  <a:cubicBezTo>
                    <a:pt x="122104" y="3493"/>
                    <a:pt x="147741" y="7766"/>
                    <a:pt x="161272" y="28774"/>
                  </a:cubicBezTo>
                  <a:cubicBezTo>
                    <a:pt x="174803" y="49782"/>
                    <a:pt x="178364" y="97141"/>
                    <a:pt x="182637" y="127051"/>
                  </a:cubicBezTo>
                  <a:cubicBezTo>
                    <a:pt x="186910" y="156961"/>
                    <a:pt x="197948" y="184023"/>
                    <a:pt x="186910" y="208236"/>
                  </a:cubicBezTo>
                  <a:cubicBezTo>
                    <a:pt x="175872" y="232449"/>
                    <a:pt x="141332" y="260936"/>
                    <a:pt x="116407" y="272330"/>
                  </a:cubicBezTo>
                  <a:cubicBezTo>
                    <a:pt x="91482" y="283724"/>
                    <a:pt x="38782" y="286573"/>
                    <a:pt x="20266" y="274467"/>
                  </a:cubicBezTo>
                  <a:cubicBezTo>
                    <a:pt x="1750" y="262361"/>
                    <a:pt x="-6083" y="237791"/>
                    <a:pt x="5312" y="199691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B46F7D61-FA8B-4198-8630-534279A057CB}"/>
                </a:ext>
              </a:extLst>
            </p:cNvPr>
            <p:cNvSpPr/>
            <p:nvPr/>
          </p:nvSpPr>
          <p:spPr>
            <a:xfrm rot="193909">
              <a:off x="6138594" y="4737242"/>
              <a:ext cx="145269" cy="446633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  <a:gd name="connsiteX0" fmla="*/ 6496 w 140748"/>
                <a:gd name="connsiteY0" fmla="*/ 42636 h 364378"/>
                <a:gd name="connsiteX1" fmla="*/ 8067 w 140748"/>
                <a:gd name="connsiteY1" fmla="*/ 310013 h 364378"/>
                <a:gd name="connsiteX2" fmla="*/ 70905 w 140748"/>
                <a:gd name="connsiteY2" fmla="*/ 364185 h 364378"/>
                <a:gd name="connsiteX3" fmla="*/ 129409 w 140748"/>
                <a:gd name="connsiteY3" fmla="*/ 303514 h 364378"/>
                <a:gd name="connsiteX4" fmla="*/ 131576 w 140748"/>
                <a:gd name="connsiteY4" fmla="*/ 60829 h 364378"/>
                <a:gd name="connsiteX5" fmla="*/ 60071 w 140748"/>
                <a:gd name="connsiteY5" fmla="*/ 2324 h 364378"/>
                <a:gd name="connsiteX6" fmla="*/ 6496 w 140748"/>
                <a:gd name="connsiteY6" fmla="*/ 42636 h 364378"/>
                <a:gd name="connsiteX0" fmla="*/ 6496 w 136138"/>
                <a:gd name="connsiteY0" fmla="*/ 45571 h 367313"/>
                <a:gd name="connsiteX1" fmla="*/ 8067 w 136138"/>
                <a:gd name="connsiteY1" fmla="*/ 312948 h 367313"/>
                <a:gd name="connsiteX2" fmla="*/ 70905 w 136138"/>
                <a:gd name="connsiteY2" fmla="*/ 367120 h 367313"/>
                <a:gd name="connsiteX3" fmla="*/ 129409 w 136138"/>
                <a:gd name="connsiteY3" fmla="*/ 306449 h 367313"/>
                <a:gd name="connsiteX4" fmla="*/ 123956 w 136138"/>
                <a:gd name="connsiteY4" fmla="*/ 37094 h 367313"/>
                <a:gd name="connsiteX5" fmla="*/ 60071 w 136138"/>
                <a:gd name="connsiteY5" fmla="*/ 5259 h 367313"/>
                <a:gd name="connsiteX6" fmla="*/ 6496 w 136138"/>
                <a:gd name="connsiteY6" fmla="*/ 45571 h 367313"/>
                <a:gd name="connsiteX0" fmla="*/ 6991 w 136633"/>
                <a:gd name="connsiteY0" fmla="*/ 56469 h 378211"/>
                <a:gd name="connsiteX1" fmla="*/ 8562 w 136633"/>
                <a:gd name="connsiteY1" fmla="*/ 323846 h 378211"/>
                <a:gd name="connsiteX2" fmla="*/ 71400 w 136633"/>
                <a:gd name="connsiteY2" fmla="*/ 378018 h 378211"/>
                <a:gd name="connsiteX3" fmla="*/ 129904 w 136633"/>
                <a:gd name="connsiteY3" fmla="*/ 317347 h 378211"/>
                <a:gd name="connsiteX4" fmla="*/ 124451 w 136633"/>
                <a:gd name="connsiteY4" fmla="*/ 47992 h 378211"/>
                <a:gd name="connsiteX5" fmla="*/ 68186 w 136633"/>
                <a:gd name="connsiteY5" fmla="*/ 917 h 378211"/>
                <a:gd name="connsiteX6" fmla="*/ 6991 w 136633"/>
                <a:gd name="connsiteY6" fmla="*/ 56469 h 378211"/>
                <a:gd name="connsiteX0" fmla="*/ 3871 w 133513"/>
                <a:gd name="connsiteY0" fmla="*/ 56469 h 378103"/>
                <a:gd name="connsiteX1" fmla="*/ 13062 w 133513"/>
                <a:gd name="connsiteY1" fmla="*/ 321941 h 378103"/>
                <a:gd name="connsiteX2" fmla="*/ 68280 w 133513"/>
                <a:gd name="connsiteY2" fmla="*/ 378018 h 378103"/>
                <a:gd name="connsiteX3" fmla="*/ 126784 w 133513"/>
                <a:gd name="connsiteY3" fmla="*/ 317347 h 378103"/>
                <a:gd name="connsiteX4" fmla="*/ 121331 w 133513"/>
                <a:gd name="connsiteY4" fmla="*/ 47992 h 378103"/>
                <a:gd name="connsiteX5" fmla="*/ 65066 w 133513"/>
                <a:gd name="connsiteY5" fmla="*/ 917 h 378103"/>
                <a:gd name="connsiteX6" fmla="*/ 3871 w 133513"/>
                <a:gd name="connsiteY6" fmla="*/ 56469 h 378103"/>
                <a:gd name="connsiteX0" fmla="*/ 3871 w 130834"/>
                <a:gd name="connsiteY0" fmla="*/ 56469 h 378482"/>
                <a:gd name="connsiteX1" fmla="*/ 13062 w 130834"/>
                <a:gd name="connsiteY1" fmla="*/ 321941 h 378482"/>
                <a:gd name="connsiteX2" fmla="*/ 68280 w 130834"/>
                <a:gd name="connsiteY2" fmla="*/ 378018 h 378482"/>
                <a:gd name="connsiteX3" fmla="*/ 121069 w 130834"/>
                <a:gd name="connsiteY3" fmla="*/ 307822 h 378482"/>
                <a:gd name="connsiteX4" fmla="*/ 121331 w 130834"/>
                <a:gd name="connsiteY4" fmla="*/ 47992 h 378482"/>
                <a:gd name="connsiteX5" fmla="*/ 65066 w 130834"/>
                <a:gd name="connsiteY5" fmla="*/ 917 h 378482"/>
                <a:gd name="connsiteX6" fmla="*/ 3871 w 130834"/>
                <a:gd name="connsiteY6" fmla="*/ 56469 h 378482"/>
                <a:gd name="connsiteX0" fmla="*/ 3747 w 130911"/>
                <a:gd name="connsiteY0" fmla="*/ 56469 h 374836"/>
                <a:gd name="connsiteX1" fmla="*/ 12938 w 130911"/>
                <a:gd name="connsiteY1" fmla="*/ 321941 h 374836"/>
                <a:gd name="connsiteX2" fmla="*/ 64346 w 130911"/>
                <a:gd name="connsiteY2" fmla="*/ 374208 h 374836"/>
                <a:gd name="connsiteX3" fmla="*/ 120945 w 130911"/>
                <a:gd name="connsiteY3" fmla="*/ 307822 h 374836"/>
                <a:gd name="connsiteX4" fmla="*/ 121207 w 130911"/>
                <a:gd name="connsiteY4" fmla="*/ 47992 h 374836"/>
                <a:gd name="connsiteX5" fmla="*/ 64942 w 130911"/>
                <a:gd name="connsiteY5" fmla="*/ 917 h 374836"/>
                <a:gd name="connsiteX6" fmla="*/ 3747 w 130911"/>
                <a:gd name="connsiteY6" fmla="*/ 56469 h 374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0911" h="374836">
                  <a:moveTo>
                    <a:pt x="3747" y="56469"/>
                  </a:moveTo>
                  <a:cubicBezTo>
                    <a:pt x="-4920" y="109973"/>
                    <a:pt x="2838" y="268985"/>
                    <a:pt x="12938" y="321941"/>
                  </a:cubicBezTo>
                  <a:cubicBezTo>
                    <a:pt x="23038" y="374897"/>
                    <a:pt x="46345" y="376561"/>
                    <a:pt x="64346" y="374208"/>
                  </a:cubicBezTo>
                  <a:cubicBezTo>
                    <a:pt x="82347" y="371855"/>
                    <a:pt x="111468" y="362191"/>
                    <a:pt x="120945" y="307822"/>
                  </a:cubicBezTo>
                  <a:cubicBezTo>
                    <a:pt x="130422" y="253453"/>
                    <a:pt x="137458" y="102524"/>
                    <a:pt x="121207" y="47992"/>
                  </a:cubicBezTo>
                  <a:cubicBezTo>
                    <a:pt x="104956" y="-6540"/>
                    <a:pt x="84519" y="-496"/>
                    <a:pt x="64942" y="917"/>
                  </a:cubicBezTo>
                  <a:cubicBezTo>
                    <a:pt x="45365" y="2330"/>
                    <a:pt x="12414" y="2965"/>
                    <a:pt x="3747" y="56469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5FEE06E1-2B91-449B-A1C0-5A70F86662D8}"/>
                </a:ext>
              </a:extLst>
            </p:cNvPr>
            <p:cNvSpPr/>
            <p:nvPr/>
          </p:nvSpPr>
          <p:spPr>
            <a:xfrm>
              <a:off x="6111232" y="4381691"/>
              <a:ext cx="186924" cy="432800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111" h="362079">
                  <a:moveTo>
                    <a:pt x="3429" y="49900"/>
                  </a:moveTo>
                  <a:cubicBezTo>
                    <a:pt x="-5238" y="101182"/>
                    <a:pt x="3790" y="255748"/>
                    <a:pt x="16430" y="307752"/>
                  </a:cubicBezTo>
                  <a:cubicBezTo>
                    <a:pt x="29070" y="359756"/>
                    <a:pt x="59044" y="363007"/>
                    <a:pt x="79268" y="361924"/>
                  </a:cubicBezTo>
                  <a:cubicBezTo>
                    <a:pt x="99492" y="360841"/>
                    <a:pt x="127660" y="351812"/>
                    <a:pt x="137772" y="301253"/>
                  </a:cubicBezTo>
                  <a:cubicBezTo>
                    <a:pt x="147884" y="250694"/>
                    <a:pt x="156190" y="113100"/>
                    <a:pt x="139939" y="58568"/>
                  </a:cubicBezTo>
                  <a:cubicBezTo>
                    <a:pt x="123688" y="4036"/>
                    <a:pt x="86852" y="-658"/>
                    <a:pt x="68434" y="63"/>
                  </a:cubicBezTo>
                  <a:cubicBezTo>
                    <a:pt x="50016" y="784"/>
                    <a:pt x="12096" y="-1382"/>
                    <a:pt x="3429" y="49900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39954E38-4898-461F-AA3E-5D7AA2125555}"/>
                </a:ext>
              </a:extLst>
            </p:cNvPr>
            <p:cNvSpPr/>
            <p:nvPr/>
          </p:nvSpPr>
          <p:spPr>
            <a:xfrm flipH="1">
              <a:off x="6130093" y="5137711"/>
              <a:ext cx="294228" cy="112275"/>
            </a:xfrm>
            <a:custGeom>
              <a:avLst/>
              <a:gdLst>
                <a:gd name="connsiteX0" fmla="*/ 221209 w 244329"/>
                <a:gd name="connsiteY0" fmla="*/ 9633 h 114404"/>
                <a:gd name="connsiteX1" fmla="*/ 237008 w 244329"/>
                <a:gd name="connsiteY1" fmla="*/ 88631 h 114404"/>
                <a:gd name="connsiteX2" fmla="*/ 126411 w 244329"/>
                <a:gd name="connsiteY2" fmla="*/ 102456 h 114404"/>
                <a:gd name="connsiteX3" fmla="*/ 15 w 244329"/>
                <a:gd name="connsiteY3" fmla="*/ 108380 h 114404"/>
                <a:gd name="connsiteX4" fmla="*/ 118511 w 244329"/>
                <a:gd name="connsiteY4" fmla="*/ 11608 h 114404"/>
                <a:gd name="connsiteX5" fmla="*/ 221209 w 244329"/>
                <a:gd name="connsiteY5" fmla="*/ 9633 h 114404"/>
                <a:gd name="connsiteX0" fmla="*/ 223184 w 246304"/>
                <a:gd name="connsiteY0" fmla="*/ 8926 h 102196"/>
                <a:gd name="connsiteX1" fmla="*/ 238983 w 246304"/>
                <a:gd name="connsiteY1" fmla="*/ 87924 h 102196"/>
                <a:gd name="connsiteX2" fmla="*/ 128386 w 246304"/>
                <a:gd name="connsiteY2" fmla="*/ 101749 h 102196"/>
                <a:gd name="connsiteX3" fmla="*/ 15 w 246304"/>
                <a:gd name="connsiteY3" fmla="*/ 89899 h 102196"/>
                <a:gd name="connsiteX4" fmla="*/ 120486 w 246304"/>
                <a:gd name="connsiteY4" fmla="*/ 10901 h 102196"/>
                <a:gd name="connsiteX5" fmla="*/ 223184 w 246304"/>
                <a:gd name="connsiteY5" fmla="*/ 8926 h 102196"/>
                <a:gd name="connsiteX0" fmla="*/ 223184 w 246889"/>
                <a:gd name="connsiteY0" fmla="*/ 8926 h 97266"/>
                <a:gd name="connsiteX1" fmla="*/ 238983 w 246889"/>
                <a:gd name="connsiteY1" fmla="*/ 87924 h 97266"/>
                <a:gd name="connsiteX2" fmla="*/ 120486 w 246889"/>
                <a:gd name="connsiteY2" fmla="*/ 91875 h 97266"/>
                <a:gd name="connsiteX3" fmla="*/ 15 w 246889"/>
                <a:gd name="connsiteY3" fmla="*/ 89899 h 97266"/>
                <a:gd name="connsiteX4" fmla="*/ 120486 w 246889"/>
                <a:gd name="connsiteY4" fmla="*/ 10901 h 97266"/>
                <a:gd name="connsiteX5" fmla="*/ 223184 w 246889"/>
                <a:gd name="connsiteY5" fmla="*/ 8926 h 97266"/>
                <a:gd name="connsiteX0" fmla="*/ 223194 w 248288"/>
                <a:gd name="connsiteY0" fmla="*/ 4930 h 93270"/>
                <a:gd name="connsiteX1" fmla="*/ 238993 w 248288"/>
                <a:gd name="connsiteY1" fmla="*/ 83928 h 93270"/>
                <a:gd name="connsiteX2" fmla="*/ 120496 w 248288"/>
                <a:gd name="connsiteY2" fmla="*/ 87879 h 93270"/>
                <a:gd name="connsiteX3" fmla="*/ 25 w 248288"/>
                <a:gd name="connsiteY3" fmla="*/ 85903 h 93270"/>
                <a:gd name="connsiteX4" fmla="*/ 84947 w 248288"/>
                <a:gd name="connsiteY4" fmla="*/ 16780 h 93270"/>
                <a:gd name="connsiteX5" fmla="*/ 223194 w 248288"/>
                <a:gd name="connsiteY5" fmla="*/ 4930 h 93270"/>
                <a:gd name="connsiteX0" fmla="*/ 223184 w 246683"/>
                <a:gd name="connsiteY0" fmla="*/ 13745 h 102085"/>
                <a:gd name="connsiteX1" fmla="*/ 238983 w 246683"/>
                <a:gd name="connsiteY1" fmla="*/ 92743 h 102085"/>
                <a:gd name="connsiteX2" fmla="*/ 120486 w 246683"/>
                <a:gd name="connsiteY2" fmla="*/ 96694 h 102085"/>
                <a:gd name="connsiteX3" fmla="*/ 15 w 246683"/>
                <a:gd name="connsiteY3" fmla="*/ 94718 h 102085"/>
                <a:gd name="connsiteX4" fmla="*/ 126411 w 246683"/>
                <a:gd name="connsiteY4" fmla="*/ 7820 h 102085"/>
                <a:gd name="connsiteX5" fmla="*/ 223184 w 246683"/>
                <a:gd name="connsiteY5" fmla="*/ 13745 h 102085"/>
                <a:gd name="connsiteX0" fmla="*/ 223187 w 246686"/>
                <a:gd name="connsiteY0" fmla="*/ 7550 h 95890"/>
                <a:gd name="connsiteX1" fmla="*/ 238986 w 246686"/>
                <a:gd name="connsiteY1" fmla="*/ 86548 h 95890"/>
                <a:gd name="connsiteX2" fmla="*/ 120489 w 246686"/>
                <a:gd name="connsiteY2" fmla="*/ 90499 h 95890"/>
                <a:gd name="connsiteX3" fmla="*/ 18 w 246686"/>
                <a:gd name="connsiteY3" fmla="*/ 88523 h 95890"/>
                <a:gd name="connsiteX4" fmla="*/ 126414 w 246686"/>
                <a:gd name="connsiteY4" fmla="*/ 1625 h 95890"/>
                <a:gd name="connsiteX5" fmla="*/ 223187 w 246686"/>
                <a:gd name="connsiteY5" fmla="*/ 7550 h 95890"/>
                <a:gd name="connsiteX0" fmla="*/ 227133 w 248013"/>
                <a:gd name="connsiteY0" fmla="*/ 13746 h 102086"/>
                <a:gd name="connsiteX1" fmla="*/ 238983 w 248013"/>
                <a:gd name="connsiteY1" fmla="*/ 92744 h 102086"/>
                <a:gd name="connsiteX2" fmla="*/ 120486 w 248013"/>
                <a:gd name="connsiteY2" fmla="*/ 96695 h 102086"/>
                <a:gd name="connsiteX3" fmla="*/ 15 w 248013"/>
                <a:gd name="connsiteY3" fmla="*/ 94719 h 102086"/>
                <a:gd name="connsiteX4" fmla="*/ 126411 w 248013"/>
                <a:gd name="connsiteY4" fmla="*/ 7821 h 102086"/>
                <a:gd name="connsiteX5" fmla="*/ 227133 w 248013"/>
                <a:gd name="connsiteY5" fmla="*/ 13746 h 102086"/>
                <a:gd name="connsiteX0" fmla="*/ 227133 w 249041"/>
                <a:gd name="connsiteY0" fmla="*/ 11407 h 99747"/>
                <a:gd name="connsiteX1" fmla="*/ 238983 w 249041"/>
                <a:gd name="connsiteY1" fmla="*/ 90405 h 99747"/>
                <a:gd name="connsiteX2" fmla="*/ 120486 w 249041"/>
                <a:gd name="connsiteY2" fmla="*/ 94356 h 99747"/>
                <a:gd name="connsiteX3" fmla="*/ 15 w 249041"/>
                <a:gd name="connsiteY3" fmla="*/ 92380 h 99747"/>
                <a:gd name="connsiteX4" fmla="*/ 126411 w 249041"/>
                <a:gd name="connsiteY4" fmla="*/ 5482 h 99747"/>
                <a:gd name="connsiteX5" fmla="*/ 227133 w 249041"/>
                <a:gd name="connsiteY5" fmla="*/ 11407 h 99747"/>
                <a:gd name="connsiteX0" fmla="*/ 227133 w 243144"/>
                <a:gd name="connsiteY0" fmla="*/ 11407 h 101983"/>
                <a:gd name="connsiteX1" fmla="*/ 238983 w 243144"/>
                <a:gd name="connsiteY1" fmla="*/ 90405 h 101983"/>
                <a:gd name="connsiteX2" fmla="*/ 120486 w 243144"/>
                <a:gd name="connsiteY2" fmla="*/ 94356 h 101983"/>
                <a:gd name="connsiteX3" fmla="*/ 15 w 243144"/>
                <a:gd name="connsiteY3" fmla="*/ 92380 h 101983"/>
                <a:gd name="connsiteX4" fmla="*/ 126411 w 243144"/>
                <a:gd name="connsiteY4" fmla="*/ 5482 h 101983"/>
                <a:gd name="connsiteX5" fmla="*/ 227133 w 243144"/>
                <a:gd name="connsiteY5" fmla="*/ 11407 h 101983"/>
                <a:gd name="connsiteX0" fmla="*/ 227133 w 243144"/>
                <a:gd name="connsiteY0" fmla="*/ 11407 h 107617"/>
                <a:gd name="connsiteX1" fmla="*/ 238983 w 243144"/>
                <a:gd name="connsiteY1" fmla="*/ 90405 h 107617"/>
                <a:gd name="connsiteX2" fmla="*/ 120486 w 243144"/>
                <a:gd name="connsiteY2" fmla="*/ 94356 h 107617"/>
                <a:gd name="connsiteX3" fmla="*/ 15 w 243144"/>
                <a:gd name="connsiteY3" fmla="*/ 92380 h 107617"/>
                <a:gd name="connsiteX4" fmla="*/ 126411 w 243144"/>
                <a:gd name="connsiteY4" fmla="*/ 5482 h 107617"/>
                <a:gd name="connsiteX5" fmla="*/ 227133 w 243144"/>
                <a:gd name="connsiteY5" fmla="*/ 11407 h 107617"/>
                <a:gd name="connsiteX0" fmla="*/ 227133 w 247182"/>
                <a:gd name="connsiteY0" fmla="*/ 11407 h 107617"/>
                <a:gd name="connsiteX1" fmla="*/ 238983 w 247182"/>
                <a:gd name="connsiteY1" fmla="*/ 90405 h 107617"/>
                <a:gd name="connsiteX2" fmla="*/ 146160 w 247182"/>
                <a:gd name="connsiteY2" fmla="*/ 94356 h 107617"/>
                <a:gd name="connsiteX3" fmla="*/ 15 w 247182"/>
                <a:gd name="connsiteY3" fmla="*/ 92380 h 107617"/>
                <a:gd name="connsiteX4" fmla="*/ 126411 w 247182"/>
                <a:gd name="connsiteY4" fmla="*/ 5482 h 107617"/>
                <a:gd name="connsiteX5" fmla="*/ 227133 w 247182"/>
                <a:gd name="connsiteY5" fmla="*/ 11407 h 107617"/>
                <a:gd name="connsiteX0" fmla="*/ 227133 w 247453"/>
                <a:gd name="connsiteY0" fmla="*/ 14122 h 110034"/>
                <a:gd name="connsiteX1" fmla="*/ 240747 w 247453"/>
                <a:gd name="connsiteY1" fmla="*/ 100740 h 110034"/>
                <a:gd name="connsiteX2" fmla="*/ 146160 w 247453"/>
                <a:gd name="connsiteY2" fmla="*/ 97071 h 110034"/>
                <a:gd name="connsiteX3" fmla="*/ 15 w 247453"/>
                <a:gd name="connsiteY3" fmla="*/ 95095 h 110034"/>
                <a:gd name="connsiteX4" fmla="*/ 126411 w 247453"/>
                <a:gd name="connsiteY4" fmla="*/ 8197 h 110034"/>
                <a:gd name="connsiteX5" fmla="*/ 227133 w 247453"/>
                <a:gd name="connsiteY5" fmla="*/ 14122 h 110034"/>
                <a:gd name="connsiteX0" fmla="*/ 227133 w 247453"/>
                <a:gd name="connsiteY0" fmla="*/ 14122 h 112425"/>
                <a:gd name="connsiteX1" fmla="*/ 240747 w 247453"/>
                <a:gd name="connsiteY1" fmla="*/ 100740 h 112425"/>
                <a:gd name="connsiteX2" fmla="*/ 146160 w 247453"/>
                <a:gd name="connsiteY2" fmla="*/ 104691 h 112425"/>
                <a:gd name="connsiteX3" fmla="*/ 15 w 247453"/>
                <a:gd name="connsiteY3" fmla="*/ 95095 h 112425"/>
                <a:gd name="connsiteX4" fmla="*/ 126411 w 247453"/>
                <a:gd name="connsiteY4" fmla="*/ 8197 h 112425"/>
                <a:gd name="connsiteX5" fmla="*/ 227133 w 247453"/>
                <a:gd name="connsiteY5" fmla="*/ 14122 h 112425"/>
                <a:gd name="connsiteX0" fmla="*/ 227133 w 247453"/>
                <a:gd name="connsiteY0" fmla="*/ 7701 h 106004"/>
                <a:gd name="connsiteX1" fmla="*/ 240747 w 247453"/>
                <a:gd name="connsiteY1" fmla="*/ 94319 h 106004"/>
                <a:gd name="connsiteX2" fmla="*/ 146160 w 247453"/>
                <a:gd name="connsiteY2" fmla="*/ 98270 h 106004"/>
                <a:gd name="connsiteX3" fmla="*/ 15 w 247453"/>
                <a:gd name="connsiteY3" fmla="*/ 88674 h 106004"/>
                <a:gd name="connsiteX4" fmla="*/ 126411 w 247453"/>
                <a:gd name="connsiteY4" fmla="*/ 1776 h 106004"/>
                <a:gd name="connsiteX5" fmla="*/ 227133 w 247453"/>
                <a:gd name="connsiteY5" fmla="*/ 7701 h 106004"/>
                <a:gd name="connsiteX0" fmla="*/ 227132 w 247123"/>
                <a:gd name="connsiteY0" fmla="*/ 9857 h 108160"/>
                <a:gd name="connsiteX1" fmla="*/ 240746 w 247123"/>
                <a:gd name="connsiteY1" fmla="*/ 96475 h 108160"/>
                <a:gd name="connsiteX2" fmla="*/ 146159 w 247123"/>
                <a:gd name="connsiteY2" fmla="*/ 100426 h 108160"/>
                <a:gd name="connsiteX3" fmla="*/ 14 w 247123"/>
                <a:gd name="connsiteY3" fmla="*/ 90830 h 108160"/>
                <a:gd name="connsiteX4" fmla="*/ 135228 w 247123"/>
                <a:gd name="connsiteY4" fmla="*/ 122 h 108160"/>
                <a:gd name="connsiteX5" fmla="*/ 227132 w 247123"/>
                <a:gd name="connsiteY5" fmla="*/ 9857 h 108160"/>
                <a:gd name="connsiteX0" fmla="*/ 227132 w 247520"/>
                <a:gd name="connsiteY0" fmla="*/ 9857 h 108160"/>
                <a:gd name="connsiteX1" fmla="*/ 240746 w 247520"/>
                <a:gd name="connsiteY1" fmla="*/ 96475 h 108160"/>
                <a:gd name="connsiteX2" fmla="*/ 146159 w 247520"/>
                <a:gd name="connsiteY2" fmla="*/ 100426 h 108160"/>
                <a:gd name="connsiteX3" fmla="*/ 14 w 247520"/>
                <a:gd name="connsiteY3" fmla="*/ 90830 h 108160"/>
                <a:gd name="connsiteX4" fmla="*/ 135228 w 247520"/>
                <a:gd name="connsiteY4" fmla="*/ 122 h 108160"/>
                <a:gd name="connsiteX5" fmla="*/ 227132 w 247520"/>
                <a:gd name="connsiteY5" fmla="*/ 9857 h 108160"/>
                <a:gd name="connsiteX0" fmla="*/ 221840 w 245898"/>
                <a:gd name="connsiteY0" fmla="*/ 12067 h 112275"/>
                <a:gd name="connsiteX1" fmla="*/ 240745 w 245898"/>
                <a:gd name="connsiteY1" fmla="*/ 100590 h 112275"/>
                <a:gd name="connsiteX2" fmla="*/ 146158 w 245898"/>
                <a:gd name="connsiteY2" fmla="*/ 104541 h 112275"/>
                <a:gd name="connsiteX3" fmla="*/ 13 w 245898"/>
                <a:gd name="connsiteY3" fmla="*/ 94945 h 112275"/>
                <a:gd name="connsiteX4" fmla="*/ 135227 w 245898"/>
                <a:gd name="connsiteY4" fmla="*/ 4237 h 112275"/>
                <a:gd name="connsiteX5" fmla="*/ 221840 w 245898"/>
                <a:gd name="connsiteY5" fmla="*/ 12067 h 112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898" h="112275">
                  <a:moveTo>
                    <a:pt x="221840" y="12067"/>
                  </a:moveTo>
                  <a:cubicBezTo>
                    <a:pt x="241189" y="9076"/>
                    <a:pt x="253359" y="85178"/>
                    <a:pt x="240745" y="100590"/>
                  </a:cubicBezTo>
                  <a:cubicBezTo>
                    <a:pt x="228131" y="116002"/>
                    <a:pt x="186280" y="105482"/>
                    <a:pt x="146158" y="104541"/>
                  </a:cubicBezTo>
                  <a:cubicBezTo>
                    <a:pt x="106036" y="103600"/>
                    <a:pt x="1330" y="127861"/>
                    <a:pt x="13" y="94945"/>
                  </a:cubicBezTo>
                  <a:cubicBezTo>
                    <a:pt x="-1304" y="79804"/>
                    <a:pt x="98256" y="18050"/>
                    <a:pt x="135227" y="4237"/>
                  </a:cubicBezTo>
                  <a:cubicBezTo>
                    <a:pt x="172198" y="-9576"/>
                    <a:pt x="202491" y="15058"/>
                    <a:pt x="221840" y="12067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00CD199F-9E48-4CEF-9A69-A87E31A06C18}"/>
                </a:ext>
              </a:extLst>
            </p:cNvPr>
            <p:cNvSpPr/>
            <p:nvPr/>
          </p:nvSpPr>
          <p:spPr>
            <a:xfrm rot="3871900">
              <a:off x="5461514" y="3221846"/>
              <a:ext cx="143560" cy="356577"/>
            </a:xfrm>
            <a:custGeom>
              <a:avLst/>
              <a:gdLst>
                <a:gd name="connsiteX0" fmla="*/ 6457 w 165048"/>
                <a:gd name="connsiteY0" fmla="*/ 44808 h 353407"/>
                <a:gd name="connsiteX1" fmla="*/ 61409 w 165048"/>
                <a:gd name="connsiteY1" fmla="*/ 847 h 353407"/>
                <a:gd name="connsiteX2" fmla="*/ 129550 w 165048"/>
                <a:gd name="connsiteY2" fmla="*/ 31620 h 353407"/>
                <a:gd name="connsiteX3" fmla="*/ 155927 w 165048"/>
                <a:gd name="connsiteY3" fmla="*/ 200872 h 353407"/>
                <a:gd name="connsiteX4" fmla="*/ 160323 w 165048"/>
                <a:gd name="connsiteY4" fmla="*/ 306379 h 353407"/>
                <a:gd name="connsiteX5" fmla="*/ 92182 w 165048"/>
                <a:gd name="connsiteY5" fmla="*/ 352539 h 353407"/>
                <a:gd name="connsiteX6" fmla="*/ 15250 w 165048"/>
                <a:gd name="connsiteY6" fmla="*/ 323964 h 353407"/>
                <a:gd name="connsiteX7" fmla="*/ 2061 w 165048"/>
                <a:gd name="connsiteY7" fmla="*/ 183287 h 353407"/>
                <a:gd name="connsiteX8" fmla="*/ 6457 w 165048"/>
                <a:gd name="connsiteY8" fmla="*/ 44808 h 353407"/>
                <a:gd name="connsiteX0" fmla="*/ 6885 w 165476"/>
                <a:gd name="connsiteY0" fmla="*/ 44808 h 352670"/>
                <a:gd name="connsiteX1" fmla="*/ 61837 w 165476"/>
                <a:gd name="connsiteY1" fmla="*/ 847 h 352670"/>
                <a:gd name="connsiteX2" fmla="*/ 129978 w 165476"/>
                <a:gd name="connsiteY2" fmla="*/ 31620 h 352670"/>
                <a:gd name="connsiteX3" fmla="*/ 156355 w 165476"/>
                <a:gd name="connsiteY3" fmla="*/ 200872 h 352670"/>
                <a:gd name="connsiteX4" fmla="*/ 160751 w 165476"/>
                <a:gd name="connsiteY4" fmla="*/ 306379 h 352670"/>
                <a:gd name="connsiteX5" fmla="*/ 92610 w 165476"/>
                <a:gd name="connsiteY5" fmla="*/ 352539 h 352670"/>
                <a:gd name="connsiteX6" fmla="*/ 22273 w 165476"/>
                <a:gd name="connsiteY6" fmla="*/ 315172 h 352670"/>
                <a:gd name="connsiteX7" fmla="*/ 2489 w 165476"/>
                <a:gd name="connsiteY7" fmla="*/ 183287 h 352670"/>
                <a:gd name="connsiteX8" fmla="*/ 6885 w 165476"/>
                <a:gd name="connsiteY8" fmla="*/ 44808 h 352670"/>
                <a:gd name="connsiteX0" fmla="*/ 6885 w 159537"/>
                <a:gd name="connsiteY0" fmla="*/ 44808 h 352733"/>
                <a:gd name="connsiteX1" fmla="*/ 61837 w 159537"/>
                <a:gd name="connsiteY1" fmla="*/ 847 h 352733"/>
                <a:gd name="connsiteX2" fmla="*/ 129978 w 159537"/>
                <a:gd name="connsiteY2" fmla="*/ 31620 h 352733"/>
                <a:gd name="connsiteX3" fmla="*/ 156355 w 159537"/>
                <a:gd name="connsiteY3" fmla="*/ 200872 h 352733"/>
                <a:gd name="connsiteX4" fmla="*/ 151959 w 159537"/>
                <a:gd name="connsiteY4" fmla="*/ 304181 h 352733"/>
                <a:gd name="connsiteX5" fmla="*/ 92610 w 159537"/>
                <a:gd name="connsiteY5" fmla="*/ 352539 h 352733"/>
                <a:gd name="connsiteX6" fmla="*/ 22273 w 159537"/>
                <a:gd name="connsiteY6" fmla="*/ 315172 h 352733"/>
                <a:gd name="connsiteX7" fmla="*/ 2489 w 159537"/>
                <a:gd name="connsiteY7" fmla="*/ 183287 h 352733"/>
                <a:gd name="connsiteX8" fmla="*/ 6885 w 159537"/>
                <a:gd name="connsiteY8" fmla="*/ 44808 h 352733"/>
                <a:gd name="connsiteX0" fmla="*/ 6885 w 156440"/>
                <a:gd name="connsiteY0" fmla="*/ 44449 h 352374"/>
                <a:gd name="connsiteX1" fmla="*/ 61837 w 156440"/>
                <a:gd name="connsiteY1" fmla="*/ 488 h 352374"/>
                <a:gd name="connsiteX2" fmla="*/ 129978 w 156440"/>
                <a:gd name="connsiteY2" fmla="*/ 31261 h 352374"/>
                <a:gd name="connsiteX3" fmla="*/ 149760 w 156440"/>
                <a:gd name="connsiteY3" fmla="*/ 171938 h 352374"/>
                <a:gd name="connsiteX4" fmla="*/ 151959 w 156440"/>
                <a:gd name="connsiteY4" fmla="*/ 303822 h 352374"/>
                <a:gd name="connsiteX5" fmla="*/ 92610 w 156440"/>
                <a:gd name="connsiteY5" fmla="*/ 352180 h 352374"/>
                <a:gd name="connsiteX6" fmla="*/ 22273 w 156440"/>
                <a:gd name="connsiteY6" fmla="*/ 314813 h 352374"/>
                <a:gd name="connsiteX7" fmla="*/ 2489 w 156440"/>
                <a:gd name="connsiteY7" fmla="*/ 182928 h 352374"/>
                <a:gd name="connsiteX8" fmla="*/ 6885 w 156440"/>
                <a:gd name="connsiteY8" fmla="*/ 44449 h 352374"/>
                <a:gd name="connsiteX0" fmla="*/ 6885 w 153367"/>
                <a:gd name="connsiteY0" fmla="*/ 44449 h 352607"/>
                <a:gd name="connsiteX1" fmla="*/ 61837 w 153367"/>
                <a:gd name="connsiteY1" fmla="*/ 488 h 352607"/>
                <a:gd name="connsiteX2" fmla="*/ 129978 w 153367"/>
                <a:gd name="connsiteY2" fmla="*/ 31261 h 352607"/>
                <a:gd name="connsiteX3" fmla="*/ 149760 w 153367"/>
                <a:gd name="connsiteY3" fmla="*/ 171938 h 352607"/>
                <a:gd name="connsiteX4" fmla="*/ 147562 w 153367"/>
                <a:gd name="connsiteY4" fmla="*/ 297228 h 352607"/>
                <a:gd name="connsiteX5" fmla="*/ 92610 w 153367"/>
                <a:gd name="connsiteY5" fmla="*/ 352180 h 352607"/>
                <a:gd name="connsiteX6" fmla="*/ 22273 w 153367"/>
                <a:gd name="connsiteY6" fmla="*/ 314813 h 352607"/>
                <a:gd name="connsiteX7" fmla="*/ 2489 w 153367"/>
                <a:gd name="connsiteY7" fmla="*/ 182928 h 352607"/>
                <a:gd name="connsiteX8" fmla="*/ 6885 w 153367"/>
                <a:gd name="connsiteY8" fmla="*/ 44449 h 352607"/>
                <a:gd name="connsiteX0" fmla="*/ 7178 w 153660"/>
                <a:gd name="connsiteY0" fmla="*/ 44449 h 352310"/>
                <a:gd name="connsiteX1" fmla="*/ 62130 w 153660"/>
                <a:gd name="connsiteY1" fmla="*/ 488 h 352310"/>
                <a:gd name="connsiteX2" fmla="*/ 130271 w 153660"/>
                <a:gd name="connsiteY2" fmla="*/ 31261 h 352310"/>
                <a:gd name="connsiteX3" fmla="*/ 150053 w 153660"/>
                <a:gd name="connsiteY3" fmla="*/ 171938 h 352310"/>
                <a:gd name="connsiteX4" fmla="*/ 147855 w 153660"/>
                <a:gd name="connsiteY4" fmla="*/ 297228 h 352310"/>
                <a:gd name="connsiteX5" fmla="*/ 92903 w 153660"/>
                <a:gd name="connsiteY5" fmla="*/ 352180 h 352310"/>
                <a:gd name="connsiteX6" fmla="*/ 26962 w 153660"/>
                <a:gd name="connsiteY6" fmla="*/ 308219 h 352310"/>
                <a:gd name="connsiteX7" fmla="*/ 2782 w 153660"/>
                <a:gd name="connsiteY7" fmla="*/ 182928 h 352310"/>
                <a:gd name="connsiteX8" fmla="*/ 7178 w 153660"/>
                <a:gd name="connsiteY8" fmla="*/ 44449 h 352310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82928 h 341473"/>
                <a:gd name="connsiteX8" fmla="*/ 7178 w 153958"/>
                <a:gd name="connsiteY8" fmla="*/ 44449 h 341473"/>
                <a:gd name="connsiteX0" fmla="*/ 5932 w 152712"/>
                <a:gd name="connsiteY0" fmla="*/ 44449 h 341473"/>
                <a:gd name="connsiteX1" fmla="*/ 60884 w 152712"/>
                <a:gd name="connsiteY1" fmla="*/ 488 h 341473"/>
                <a:gd name="connsiteX2" fmla="*/ 129025 w 152712"/>
                <a:gd name="connsiteY2" fmla="*/ 31261 h 341473"/>
                <a:gd name="connsiteX3" fmla="*/ 148807 w 152712"/>
                <a:gd name="connsiteY3" fmla="*/ 171938 h 341473"/>
                <a:gd name="connsiteX4" fmla="*/ 146609 w 152712"/>
                <a:gd name="connsiteY4" fmla="*/ 297228 h 341473"/>
                <a:gd name="connsiteX5" fmla="*/ 87260 w 152712"/>
                <a:gd name="connsiteY5" fmla="*/ 341190 h 341473"/>
                <a:gd name="connsiteX6" fmla="*/ 25716 w 152712"/>
                <a:gd name="connsiteY6" fmla="*/ 308219 h 341473"/>
                <a:gd name="connsiteX7" fmla="*/ 3734 w 152712"/>
                <a:gd name="connsiteY7" fmla="*/ 169740 h 341473"/>
                <a:gd name="connsiteX8" fmla="*/ 5932 w 152712"/>
                <a:gd name="connsiteY8" fmla="*/ 44449 h 341473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69740 h 341473"/>
                <a:gd name="connsiteX8" fmla="*/ 7178 w 153958"/>
                <a:gd name="connsiteY8" fmla="*/ 44449 h 341473"/>
                <a:gd name="connsiteX0" fmla="*/ 6886 w 153666"/>
                <a:gd name="connsiteY0" fmla="*/ 44449 h 341196"/>
                <a:gd name="connsiteX1" fmla="*/ 61838 w 153666"/>
                <a:gd name="connsiteY1" fmla="*/ 488 h 341196"/>
                <a:gd name="connsiteX2" fmla="*/ 129979 w 153666"/>
                <a:gd name="connsiteY2" fmla="*/ 31261 h 341196"/>
                <a:gd name="connsiteX3" fmla="*/ 149761 w 153666"/>
                <a:gd name="connsiteY3" fmla="*/ 171938 h 341196"/>
                <a:gd name="connsiteX4" fmla="*/ 147563 w 153666"/>
                <a:gd name="connsiteY4" fmla="*/ 297228 h 341196"/>
                <a:gd name="connsiteX5" fmla="*/ 88214 w 153666"/>
                <a:gd name="connsiteY5" fmla="*/ 341190 h 341196"/>
                <a:gd name="connsiteX6" fmla="*/ 22274 w 153666"/>
                <a:gd name="connsiteY6" fmla="*/ 295031 h 341196"/>
                <a:gd name="connsiteX7" fmla="*/ 2490 w 153666"/>
                <a:gd name="connsiteY7" fmla="*/ 169740 h 341196"/>
                <a:gd name="connsiteX8" fmla="*/ 6886 w 153666"/>
                <a:gd name="connsiteY8" fmla="*/ 44449 h 341196"/>
                <a:gd name="connsiteX0" fmla="*/ 6886 w 152380"/>
                <a:gd name="connsiteY0" fmla="*/ 44449 h 341216"/>
                <a:gd name="connsiteX1" fmla="*/ 61838 w 152380"/>
                <a:gd name="connsiteY1" fmla="*/ 488 h 341216"/>
                <a:gd name="connsiteX2" fmla="*/ 129979 w 152380"/>
                <a:gd name="connsiteY2" fmla="*/ 31261 h 341216"/>
                <a:gd name="connsiteX3" fmla="*/ 149761 w 152380"/>
                <a:gd name="connsiteY3" fmla="*/ 171938 h 341216"/>
                <a:gd name="connsiteX4" fmla="*/ 145365 w 152380"/>
                <a:gd name="connsiteY4" fmla="*/ 299426 h 341216"/>
                <a:gd name="connsiteX5" fmla="*/ 88214 w 152380"/>
                <a:gd name="connsiteY5" fmla="*/ 341190 h 341216"/>
                <a:gd name="connsiteX6" fmla="*/ 22274 w 152380"/>
                <a:gd name="connsiteY6" fmla="*/ 295031 h 341216"/>
                <a:gd name="connsiteX7" fmla="*/ 2490 w 152380"/>
                <a:gd name="connsiteY7" fmla="*/ 169740 h 341216"/>
                <a:gd name="connsiteX8" fmla="*/ 6886 w 152380"/>
                <a:gd name="connsiteY8" fmla="*/ 44449 h 341216"/>
                <a:gd name="connsiteX0" fmla="*/ 6886 w 152646"/>
                <a:gd name="connsiteY0" fmla="*/ 44449 h 339021"/>
                <a:gd name="connsiteX1" fmla="*/ 61838 w 152646"/>
                <a:gd name="connsiteY1" fmla="*/ 488 h 339021"/>
                <a:gd name="connsiteX2" fmla="*/ 129979 w 152646"/>
                <a:gd name="connsiteY2" fmla="*/ 31261 h 339021"/>
                <a:gd name="connsiteX3" fmla="*/ 149761 w 152646"/>
                <a:gd name="connsiteY3" fmla="*/ 171938 h 339021"/>
                <a:gd name="connsiteX4" fmla="*/ 145365 w 152646"/>
                <a:gd name="connsiteY4" fmla="*/ 299426 h 339021"/>
                <a:gd name="connsiteX5" fmla="*/ 83818 w 152646"/>
                <a:gd name="connsiteY5" fmla="*/ 338991 h 339021"/>
                <a:gd name="connsiteX6" fmla="*/ 22274 w 152646"/>
                <a:gd name="connsiteY6" fmla="*/ 295031 h 339021"/>
                <a:gd name="connsiteX7" fmla="*/ 2490 w 152646"/>
                <a:gd name="connsiteY7" fmla="*/ 169740 h 339021"/>
                <a:gd name="connsiteX8" fmla="*/ 6886 w 152646"/>
                <a:gd name="connsiteY8" fmla="*/ 44449 h 339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2646" h="339021">
                  <a:moveTo>
                    <a:pt x="6886" y="44449"/>
                  </a:moveTo>
                  <a:cubicBezTo>
                    <a:pt x="16777" y="16240"/>
                    <a:pt x="41323" y="2686"/>
                    <a:pt x="61838" y="488"/>
                  </a:cubicBezTo>
                  <a:cubicBezTo>
                    <a:pt x="82354" y="-1710"/>
                    <a:pt x="115325" y="2686"/>
                    <a:pt x="129979" y="31261"/>
                  </a:cubicBezTo>
                  <a:cubicBezTo>
                    <a:pt x="144633" y="59836"/>
                    <a:pt x="147197" y="127244"/>
                    <a:pt x="149761" y="171938"/>
                  </a:cubicBezTo>
                  <a:cubicBezTo>
                    <a:pt x="152325" y="216632"/>
                    <a:pt x="156355" y="271584"/>
                    <a:pt x="145365" y="299426"/>
                  </a:cubicBezTo>
                  <a:cubicBezTo>
                    <a:pt x="134375" y="327268"/>
                    <a:pt x="104333" y="339723"/>
                    <a:pt x="83818" y="338991"/>
                  </a:cubicBezTo>
                  <a:cubicBezTo>
                    <a:pt x="63303" y="338259"/>
                    <a:pt x="37294" y="323240"/>
                    <a:pt x="22274" y="295031"/>
                  </a:cubicBezTo>
                  <a:cubicBezTo>
                    <a:pt x="7254" y="266822"/>
                    <a:pt x="5055" y="211504"/>
                    <a:pt x="2490" y="169740"/>
                  </a:cubicBezTo>
                  <a:cubicBezTo>
                    <a:pt x="-75" y="127976"/>
                    <a:pt x="-3005" y="72658"/>
                    <a:pt x="6886" y="44449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FFFBB573-A589-4961-8494-EB12710F7EEA}"/>
                </a:ext>
              </a:extLst>
            </p:cNvPr>
            <p:cNvSpPr/>
            <p:nvPr/>
          </p:nvSpPr>
          <p:spPr>
            <a:xfrm rot="6770682">
              <a:off x="5078152" y="3033246"/>
              <a:ext cx="197568" cy="623311"/>
            </a:xfrm>
            <a:custGeom>
              <a:avLst/>
              <a:gdLst>
                <a:gd name="connsiteX0" fmla="*/ 63868 w 187016"/>
                <a:gd name="connsiteY0" fmla="*/ 62019 h 502838"/>
                <a:gd name="connsiteX1" fmla="*/ 86420 w 187016"/>
                <a:gd name="connsiteY1" fmla="*/ 512 h 502838"/>
                <a:gd name="connsiteX2" fmla="*/ 168429 w 187016"/>
                <a:gd name="connsiteY2" fmla="*/ 47667 h 502838"/>
                <a:gd name="connsiteX3" fmla="*/ 156128 w 187016"/>
                <a:gd name="connsiteY3" fmla="*/ 271142 h 502838"/>
                <a:gd name="connsiteX4" fmla="*/ 186881 w 187016"/>
                <a:gd name="connsiteY4" fmla="*/ 412607 h 502838"/>
                <a:gd name="connsiteX5" fmla="*/ 141776 w 187016"/>
                <a:gd name="connsiteY5" fmla="*/ 363402 h 502838"/>
                <a:gd name="connsiteX6" fmla="*/ 162278 w 187016"/>
                <a:gd name="connsiteY6" fmla="*/ 490516 h 502838"/>
                <a:gd name="connsiteX7" fmla="*/ 117173 w 187016"/>
                <a:gd name="connsiteY7" fmla="*/ 394155 h 502838"/>
                <a:gd name="connsiteX8" fmla="*/ 113073 w 187016"/>
                <a:gd name="connsiteY8" fmla="*/ 502817 h 502838"/>
                <a:gd name="connsiteX9" fmla="*/ 86420 w 187016"/>
                <a:gd name="connsiteY9" fmla="*/ 404406 h 502838"/>
                <a:gd name="connsiteX10" fmla="*/ 59767 w 187016"/>
                <a:gd name="connsiteY10" fmla="*/ 500767 h 502838"/>
                <a:gd name="connsiteX11" fmla="*/ 53616 w 187016"/>
                <a:gd name="connsiteY11" fmla="*/ 402356 h 502838"/>
                <a:gd name="connsiteX12" fmla="*/ 311 w 187016"/>
                <a:gd name="connsiteY12" fmla="*/ 433109 h 502838"/>
                <a:gd name="connsiteX13" fmla="*/ 33114 w 187016"/>
                <a:gd name="connsiteY13" fmla="*/ 355201 h 502838"/>
                <a:gd name="connsiteX14" fmla="*/ 63868 w 187016"/>
                <a:gd name="connsiteY14" fmla="*/ 303945 h 502838"/>
                <a:gd name="connsiteX15" fmla="*/ 63868 w 187016"/>
                <a:gd name="connsiteY15" fmla="*/ 62019 h 502838"/>
                <a:gd name="connsiteX0" fmla="*/ 63868 w 187016"/>
                <a:gd name="connsiteY0" fmla="*/ 63996 h 504815"/>
                <a:gd name="connsiteX1" fmla="*/ 113073 w 187016"/>
                <a:gd name="connsiteY1" fmla="*/ 439 h 504815"/>
                <a:gd name="connsiteX2" fmla="*/ 168429 w 187016"/>
                <a:gd name="connsiteY2" fmla="*/ 49644 h 504815"/>
                <a:gd name="connsiteX3" fmla="*/ 156128 w 187016"/>
                <a:gd name="connsiteY3" fmla="*/ 273119 h 504815"/>
                <a:gd name="connsiteX4" fmla="*/ 186881 w 187016"/>
                <a:gd name="connsiteY4" fmla="*/ 414584 h 504815"/>
                <a:gd name="connsiteX5" fmla="*/ 141776 w 187016"/>
                <a:gd name="connsiteY5" fmla="*/ 365379 h 504815"/>
                <a:gd name="connsiteX6" fmla="*/ 162278 w 187016"/>
                <a:gd name="connsiteY6" fmla="*/ 492493 h 504815"/>
                <a:gd name="connsiteX7" fmla="*/ 117173 w 187016"/>
                <a:gd name="connsiteY7" fmla="*/ 396132 h 504815"/>
                <a:gd name="connsiteX8" fmla="*/ 113073 w 187016"/>
                <a:gd name="connsiteY8" fmla="*/ 504794 h 504815"/>
                <a:gd name="connsiteX9" fmla="*/ 86420 w 187016"/>
                <a:gd name="connsiteY9" fmla="*/ 406383 h 504815"/>
                <a:gd name="connsiteX10" fmla="*/ 59767 w 187016"/>
                <a:gd name="connsiteY10" fmla="*/ 502744 h 504815"/>
                <a:gd name="connsiteX11" fmla="*/ 53616 w 187016"/>
                <a:gd name="connsiteY11" fmla="*/ 404333 h 504815"/>
                <a:gd name="connsiteX12" fmla="*/ 311 w 187016"/>
                <a:gd name="connsiteY12" fmla="*/ 435086 h 504815"/>
                <a:gd name="connsiteX13" fmla="*/ 33114 w 187016"/>
                <a:gd name="connsiteY13" fmla="*/ 357178 h 504815"/>
                <a:gd name="connsiteX14" fmla="*/ 63868 w 187016"/>
                <a:gd name="connsiteY14" fmla="*/ 305922 h 504815"/>
                <a:gd name="connsiteX15" fmla="*/ 63868 w 187016"/>
                <a:gd name="connsiteY15" fmla="*/ 63996 h 504815"/>
                <a:gd name="connsiteX0" fmla="*/ 57718 w 187016"/>
                <a:gd name="connsiteY0" fmla="*/ 53366 h 504437"/>
                <a:gd name="connsiteX1" fmla="*/ 113073 w 187016"/>
                <a:gd name="connsiteY1" fmla="*/ 61 h 504437"/>
                <a:gd name="connsiteX2" fmla="*/ 168429 w 187016"/>
                <a:gd name="connsiteY2" fmla="*/ 49266 h 504437"/>
                <a:gd name="connsiteX3" fmla="*/ 156128 w 187016"/>
                <a:gd name="connsiteY3" fmla="*/ 272741 h 504437"/>
                <a:gd name="connsiteX4" fmla="*/ 186881 w 187016"/>
                <a:gd name="connsiteY4" fmla="*/ 414206 h 504437"/>
                <a:gd name="connsiteX5" fmla="*/ 141776 w 187016"/>
                <a:gd name="connsiteY5" fmla="*/ 365001 h 504437"/>
                <a:gd name="connsiteX6" fmla="*/ 162278 w 187016"/>
                <a:gd name="connsiteY6" fmla="*/ 492115 h 504437"/>
                <a:gd name="connsiteX7" fmla="*/ 117173 w 187016"/>
                <a:gd name="connsiteY7" fmla="*/ 395754 h 504437"/>
                <a:gd name="connsiteX8" fmla="*/ 113073 w 187016"/>
                <a:gd name="connsiteY8" fmla="*/ 504416 h 504437"/>
                <a:gd name="connsiteX9" fmla="*/ 86420 w 187016"/>
                <a:gd name="connsiteY9" fmla="*/ 406005 h 504437"/>
                <a:gd name="connsiteX10" fmla="*/ 59767 w 187016"/>
                <a:gd name="connsiteY10" fmla="*/ 502366 h 504437"/>
                <a:gd name="connsiteX11" fmla="*/ 53616 w 187016"/>
                <a:gd name="connsiteY11" fmla="*/ 403955 h 504437"/>
                <a:gd name="connsiteX12" fmla="*/ 311 w 187016"/>
                <a:gd name="connsiteY12" fmla="*/ 434708 h 504437"/>
                <a:gd name="connsiteX13" fmla="*/ 33114 w 187016"/>
                <a:gd name="connsiteY13" fmla="*/ 356800 h 504437"/>
                <a:gd name="connsiteX14" fmla="*/ 63868 w 187016"/>
                <a:gd name="connsiteY14" fmla="*/ 305544 h 504437"/>
                <a:gd name="connsiteX15" fmla="*/ 57718 w 187016"/>
                <a:gd name="connsiteY15" fmla="*/ 53366 h 5044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9767 w 189311"/>
                <a:gd name="connsiteY10" fmla="*/ 5028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57718 w 189311"/>
                <a:gd name="connsiteY0" fmla="*/ 53866 h 504917"/>
                <a:gd name="connsiteX1" fmla="*/ 113073 w 189311"/>
                <a:gd name="connsiteY1" fmla="*/ 561 h 504917"/>
                <a:gd name="connsiteX2" fmla="*/ 170479 w 189311"/>
                <a:gd name="connsiteY2" fmla="*/ 43615 h 504917"/>
                <a:gd name="connsiteX3" fmla="*/ 156128 w 189311"/>
                <a:gd name="connsiteY3" fmla="*/ 273241 h 504917"/>
                <a:gd name="connsiteX4" fmla="*/ 186881 w 189311"/>
                <a:gd name="connsiteY4" fmla="*/ 414706 h 504917"/>
                <a:gd name="connsiteX5" fmla="*/ 141776 w 189311"/>
                <a:gd name="connsiteY5" fmla="*/ 365501 h 504917"/>
                <a:gd name="connsiteX6" fmla="*/ 162278 w 189311"/>
                <a:gd name="connsiteY6" fmla="*/ 492615 h 504917"/>
                <a:gd name="connsiteX7" fmla="*/ 117173 w 189311"/>
                <a:gd name="connsiteY7" fmla="*/ 396254 h 504917"/>
                <a:gd name="connsiteX8" fmla="*/ 113073 w 189311"/>
                <a:gd name="connsiteY8" fmla="*/ 504916 h 504917"/>
                <a:gd name="connsiteX9" fmla="*/ 86420 w 189311"/>
                <a:gd name="connsiteY9" fmla="*/ 406505 h 504917"/>
                <a:gd name="connsiteX10" fmla="*/ 70019 w 189311"/>
                <a:gd name="connsiteY10" fmla="*/ 504917 h 504917"/>
                <a:gd name="connsiteX11" fmla="*/ 53616 w 189311"/>
                <a:gd name="connsiteY11" fmla="*/ 404455 h 504917"/>
                <a:gd name="connsiteX12" fmla="*/ 311 w 189311"/>
                <a:gd name="connsiteY12" fmla="*/ 435208 h 504917"/>
                <a:gd name="connsiteX13" fmla="*/ 33114 w 189311"/>
                <a:gd name="connsiteY13" fmla="*/ 357300 h 504917"/>
                <a:gd name="connsiteX14" fmla="*/ 63868 w 189311"/>
                <a:gd name="connsiteY14" fmla="*/ 306044 h 504917"/>
                <a:gd name="connsiteX15" fmla="*/ 57718 w 189311"/>
                <a:gd name="connsiteY15" fmla="*/ 53866 h 504917"/>
                <a:gd name="connsiteX0" fmla="*/ 57718 w 189311"/>
                <a:gd name="connsiteY0" fmla="*/ 53866 h 504958"/>
                <a:gd name="connsiteX1" fmla="*/ 113073 w 189311"/>
                <a:gd name="connsiteY1" fmla="*/ 561 h 504958"/>
                <a:gd name="connsiteX2" fmla="*/ 170479 w 189311"/>
                <a:gd name="connsiteY2" fmla="*/ 43615 h 504958"/>
                <a:gd name="connsiteX3" fmla="*/ 156128 w 189311"/>
                <a:gd name="connsiteY3" fmla="*/ 273241 h 504958"/>
                <a:gd name="connsiteX4" fmla="*/ 186881 w 189311"/>
                <a:gd name="connsiteY4" fmla="*/ 414706 h 504958"/>
                <a:gd name="connsiteX5" fmla="*/ 141776 w 189311"/>
                <a:gd name="connsiteY5" fmla="*/ 365501 h 504958"/>
                <a:gd name="connsiteX6" fmla="*/ 162278 w 189311"/>
                <a:gd name="connsiteY6" fmla="*/ 492615 h 504958"/>
                <a:gd name="connsiteX7" fmla="*/ 117173 w 189311"/>
                <a:gd name="connsiteY7" fmla="*/ 396254 h 504958"/>
                <a:gd name="connsiteX8" fmla="*/ 113073 w 189311"/>
                <a:gd name="connsiteY8" fmla="*/ 504916 h 504958"/>
                <a:gd name="connsiteX9" fmla="*/ 86420 w 189311"/>
                <a:gd name="connsiteY9" fmla="*/ 406505 h 504958"/>
                <a:gd name="connsiteX10" fmla="*/ 70019 w 189311"/>
                <a:gd name="connsiteY10" fmla="*/ 504917 h 504958"/>
                <a:gd name="connsiteX11" fmla="*/ 53616 w 189311"/>
                <a:gd name="connsiteY11" fmla="*/ 404455 h 504958"/>
                <a:gd name="connsiteX12" fmla="*/ 311 w 189311"/>
                <a:gd name="connsiteY12" fmla="*/ 435208 h 504958"/>
                <a:gd name="connsiteX13" fmla="*/ 33114 w 189311"/>
                <a:gd name="connsiteY13" fmla="*/ 357300 h 504958"/>
                <a:gd name="connsiteX14" fmla="*/ 63868 w 189311"/>
                <a:gd name="connsiteY14" fmla="*/ 306044 h 504958"/>
                <a:gd name="connsiteX15" fmla="*/ 57718 w 189311"/>
                <a:gd name="connsiteY15" fmla="*/ 53866 h 504958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5667 w 189311"/>
                <a:gd name="connsiteY10" fmla="*/ 4987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62647 w 194240"/>
                <a:gd name="connsiteY0" fmla="*/ 53866 h 504916"/>
                <a:gd name="connsiteX1" fmla="*/ 118002 w 194240"/>
                <a:gd name="connsiteY1" fmla="*/ 561 h 504916"/>
                <a:gd name="connsiteX2" fmla="*/ 175408 w 194240"/>
                <a:gd name="connsiteY2" fmla="*/ 43615 h 504916"/>
                <a:gd name="connsiteX3" fmla="*/ 161057 w 194240"/>
                <a:gd name="connsiteY3" fmla="*/ 273241 h 504916"/>
                <a:gd name="connsiteX4" fmla="*/ 191810 w 194240"/>
                <a:gd name="connsiteY4" fmla="*/ 414706 h 504916"/>
                <a:gd name="connsiteX5" fmla="*/ 146705 w 194240"/>
                <a:gd name="connsiteY5" fmla="*/ 365501 h 504916"/>
                <a:gd name="connsiteX6" fmla="*/ 167207 w 194240"/>
                <a:gd name="connsiteY6" fmla="*/ 492615 h 504916"/>
                <a:gd name="connsiteX7" fmla="*/ 122102 w 194240"/>
                <a:gd name="connsiteY7" fmla="*/ 396254 h 504916"/>
                <a:gd name="connsiteX8" fmla="*/ 118002 w 194240"/>
                <a:gd name="connsiteY8" fmla="*/ 504916 h 504916"/>
                <a:gd name="connsiteX9" fmla="*/ 91349 w 194240"/>
                <a:gd name="connsiteY9" fmla="*/ 406505 h 504916"/>
                <a:gd name="connsiteX10" fmla="*/ 60596 w 194240"/>
                <a:gd name="connsiteY10" fmla="*/ 498766 h 504916"/>
                <a:gd name="connsiteX11" fmla="*/ 58545 w 194240"/>
                <a:gd name="connsiteY11" fmla="*/ 404455 h 504916"/>
                <a:gd name="connsiteX12" fmla="*/ 5240 w 194240"/>
                <a:gd name="connsiteY12" fmla="*/ 435208 h 504916"/>
                <a:gd name="connsiteX13" fmla="*/ 38043 w 194240"/>
                <a:gd name="connsiteY13" fmla="*/ 357300 h 504916"/>
                <a:gd name="connsiteX14" fmla="*/ 68797 w 194240"/>
                <a:gd name="connsiteY14" fmla="*/ 306044 h 504916"/>
                <a:gd name="connsiteX15" fmla="*/ 62647 w 194240"/>
                <a:gd name="connsiteY15" fmla="*/ 53866 h 504916"/>
                <a:gd name="connsiteX0" fmla="*/ 55316 w 186909"/>
                <a:gd name="connsiteY0" fmla="*/ 53866 h 504916"/>
                <a:gd name="connsiteX1" fmla="*/ 110671 w 186909"/>
                <a:gd name="connsiteY1" fmla="*/ 561 h 504916"/>
                <a:gd name="connsiteX2" fmla="*/ 168077 w 186909"/>
                <a:gd name="connsiteY2" fmla="*/ 43615 h 504916"/>
                <a:gd name="connsiteX3" fmla="*/ 153726 w 186909"/>
                <a:gd name="connsiteY3" fmla="*/ 273241 h 504916"/>
                <a:gd name="connsiteX4" fmla="*/ 184479 w 186909"/>
                <a:gd name="connsiteY4" fmla="*/ 414706 h 504916"/>
                <a:gd name="connsiteX5" fmla="*/ 139374 w 186909"/>
                <a:gd name="connsiteY5" fmla="*/ 365501 h 504916"/>
                <a:gd name="connsiteX6" fmla="*/ 159876 w 186909"/>
                <a:gd name="connsiteY6" fmla="*/ 492615 h 504916"/>
                <a:gd name="connsiteX7" fmla="*/ 114771 w 186909"/>
                <a:gd name="connsiteY7" fmla="*/ 396254 h 504916"/>
                <a:gd name="connsiteX8" fmla="*/ 110671 w 186909"/>
                <a:gd name="connsiteY8" fmla="*/ 504916 h 504916"/>
                <a:gd name="connsiteX9" fmla="*/ 84018 w 186909"/>
                <a:gd name="connsiteY9" fmla="*/ 406505 h 504916"/>
                <a:gd name="connsiteX10" fmla="*/ 53265 w 186909"/>
                <a:gd name="connsiteY10" fmla="*/ 498766 h 504916"/>
                <a:gd name="connsiteX11" fmla="*/ 51214 w 186909"/>
                <a:gd name="connsiteY11" fmla="*/ 404455 h 504916"/>
                <a:gd name="connsiteX12" fmla="*/ 6110 w 186909"/>
                <a:gd name="connsiteY12" fmla="*/ 420856 h 504916"/>
                <a:gd name="connsiteX13" fmla="*/ 30712 w 186909"/>
                <a:gd name="connsiteY13" fmla="*/ 357300 h 504916"/>
                <a:gd name="connsiteX14" fmla="*/ 61466 w 186909"/>
                <a:gd name="connsiteY14" fmla="*/ 306044 h 504916"/>
                <a:gd name="connsiteX15" fmla="*/ 55316 w 186909"/>
                <a:gd name="connsiteY15" fmla="*/ 53866 h 504916"/>
                <a:gd name="connsiteX0" fmla="*/ 49504 w 181097"/>
                <a:gd name="connsiteY0" fmla="*/ 53866 h 504916"/>
                <a:gd name="connsiteX1" fmla="*/ 104859 w 181097"/>
                <a:gd name="connsiteY1" fmla="*/ 561 h 504916"/>
                <a:gd name="connsiteX2" fmla="*/ 162265 w 181097"/>
                <a:gd name="connsiteY2" fmla="*/ 43615 h 504916"/>
                <a:gd name="connsiteX3" fmla="*/ 147914 w 181097"/>
                <a:gd name="connsiteY3" fmla="*/ 273241 h 504916"/>
                <a:gd name="connsiteX4" fmla="*/ 178667 w 181097"/>
                <a:gd name="connsiteY4" fmla="*/ 414706 h 504916"/>
                <a:gd name="connsiteX5" fmla="*/ 133562 w 181097"/>
                <a:gd name="connsiteY5" fmla="*/ 365501 h 504916"/>
                <a:gd name="connsiteX6" fmla="*/ 154064 w 181097"/>
                <a:gd name="connsiteY6" fmla="*/ 492615 h 504916"/>
                <a:gd name="connsiteX7" fmla="*/ 108959 w 181097"/>
                <a:gd name="connsiteY7" fmla="*/ 396254 h 504916"/>
                <a:gd name="connsiteX8" fmla="*/ 104859 w 181097"/>
                <a:gd name="connsiteY8" fmla="*/ 504916 h 504916"/>
                <a:gd name="connsiteX9" fmla="*/ 78206 w 181097"/>
                <a:gd name="connsiteY9" fmla="*/ 406505 h 504916"/>
                <a:gd name="connsiteX10" fmla="*/ 47453 w 181097"/>
                <a:gd name="connsiteY10" fmla="*/ 498766 h 504916"/>
                <a:gd name="connsiteX11" fmla="*/ 41301 w 181097"/>
                <a:gd name="connsiteY11" fmla="*/ 400354 h 504916"/>
                <a:gd name="connsiteX12" fmla="*/ 298 w 181097"/>
                <a:gd name="connsiteY12" fmla="*/ 420856 h 504916"/>
                <a:gd name="connsiteX13" fmla="*/ 24900 w 181097"/>
                <a:gd name="connsiteY13" fmla="*/ 357300 h 504916"/>
                <a:gd name="connsiteX14" fmla="*/ 55654 w 181097"/>
                <a:gd name="connsiteY14" fmla="*/ 306044 h 504916"/>
                <a:gd name="connsiteX15" fmla="*/ 49504 w 181097"/>
                <a:gd name="connsiteY15" fmla="*/ 53866 h 504916"/>
                <a:gd name="connsiteX0" fmla="*/ 52664 w 184257"/>
                <a:gd name="connsiteY0" fmla="*/ 53866 h 504916"/>
                <a:gd name="connsiteX1" fmla="*/ 108019 w 184257"/>
                <a:gd name="connsiteY1" fmla="*/ 561 h 504916"/>
                <a:gd name="connsiteX2" fmla="*/ 165425 w 184257"/>
                <a:gd name="connsiteY2" fmla="*/ 43615 h 504916"/>
                <a:gd name="connsiteX3" fmla="*/ 151074 w 184257"/>
                <a:gd name="connsiteY3" fmla="*/ 273241 h 504916"/>
                <a:gd name="connsiteX4" fmla="*/ 181827 w 184257"/>
                <a:gd name="connsiteY4" fmla="*/ 414706 h 504916"/>
                <a:gd name="connsiteX5" fmla="*/ 136722 w 184257"/>
                <a:gd name="connsiteY5" fmla="*/ 365501 h 504916"/>
                <a:gd name="connsiteX6" fmla="*/ 157224 w 184257"/>
                <a:gd name="connsiteY6" fmla="*/ 492615 h 504916"/>
                <a:gd name="connsiteX7" fmla="*/ 112119 w 184257"/>
                <a:gd name="connsiteY7" fmla="*/ 396254 h 504916"/>
                <a:gd name="connsiteX8" fmla="*/ 108019 w 184257"/>
                <a:gd name="connsiteY8" fmla="*/ 504916 h 504916"/>
                <a:gd name="connsiteX9" fmla="*/ 81366 w 184257"/>
                <a:gd name="connsiteY9" fmla="*/ 406505 h 504916"/>
                <a:gd name="connsiteX10" fmla="*/ 50613 w 184257"/>
                <a:gd name="connsiteY10" fmla="*/ 498766 h 504916"/>
                <a:gd name="connsiteX11" fmla="*/ 44461 w 184257"/>
                <a:gd name="connsiteY11" fmla="*/ 400354 h 504916"/>
                <a:gd name="connsiteX12" fmla="*/ 3458 w 184257"/>
                <a:gd name="connsiteY12" fmla="*/ 420856 h 504916"/>
                <a:gd name="connsiteX13" fmla="*/ 28060 w 184257"/>
                <a:gd name="connsiteY13" fmla="*/ 357300 h 504916"/>
                <a:gd name="connsiteX14" fmla="*/ 58814 w 184257"/>
                <a:gd name="connsiteY14" fmla="*/ 306044 h 504916"/>
                <a:gd name="connsiteX15" fmla="*/ 52664 w 184257"/>
                <a:gd name="connsiteY15" fmla="*/ 53866 h 504916"/>
                <a:gd name="connsiteX0" fmla="*/ 52664 w 181873"/>
                <a:gd name="connsiteY0" fmla="*/ 53866 h 504916"/>
                <a:gd name="connsiteX1" fmla="*/ 108019 w 181873"/>
                <a:gd name="connsiteY1" fmla="*/ 561 h 504916"/>
                <a:gd name="connsiteX2" fmla="*/ 165425 w 181873"/>
                <a:gd name="connsiteY2" fmla="*/ 43615 h 504916"/>
                <a:gd name="connsiteX3" fmla="*/ 151074 w 181873"/>
                <a:gd name="connsiteY3" fmla="*/ 273241 h 504916"/>
                <a:gd name="connsiteX4" fmla="*/ 181827 w 181873"/>
                <a:gd name="connsiteY4" fmla="*/ 414706 h 504916"/>
                <a:gd name="connsiteX5" fmla="*/ 142873 w 181873"/>
                <a:gd name="connsiteY5" fmla="*/ 377802 h 504916"/>
                <a:gd name="connsiteX6" fmla="*/ 157224 w 181873"/>
                <a:gd name="connsiteY6" fmla="*/ 492615 h 504916"/>
                <a:gd name="connsiteX7" fmla="*/ 112119 w 181873"/>
                <a:gd name="connsiteY7" fmla="*/ 396254 h 504916"/>
                <a:gd name="connsiteX8" fmla="*/ 108019 w 181873"/>
                <a:gd name="connsiteY8" fmla="*/ 504916 h 504916"/>
                <a:gd name="connsiteX9" fmla="*/ 81366 w 181873"/>
                <a:gd name="connsiteY9" fmla="*/ 406505 h 504916"/>
                <a:gd name="connsiteX10" fmla="*/ 50613 w 181873"/>
                <a:gd name="connsiteY10" fmla="*/ 498766 h 504916"/>
                <a:gd name="connsiteX11" fmla="*/ 44461 w 181873"/>
                <a:gd name="connsiteY11" fmla="*/ 400354 h 504916"/>
                <a:gd name="connsiteX12" fmla="*/ 3458 w 181873"/>
                <a:gd name="connsiteY12" fmla="*/ 420856 h 504916"/>
                <a:gd name="connsiteX13" fmla="*/ 28060 w 181873"/>
                <a:gd name="connsiteY13" fmla="*/ 357300 h 504916"/>
                <a:gd name="connsiteX14" fmla="*/ 58814 w 181873"/>
                <a:gd name="connsiteY14" fmla="*/ 306044 h 504916"/>
                <a:gd name="connsiteX15" fmla="*/ 52664 w 181873"/>
                <a:gd name="connsiteY15" fmla="*/ 53866 h 504916"/>
                <a:gd name="connsiteX0" fmla="*/ 52664 w 181839"/>
                <a:gd name="connsiteY0" fmla="*/ 53866 h 504916"/>
                <a:gd name="connsiteX1" fmla="*/ 108019 w 181839"/>
                <a:gd name="connsiteY1" fmla="*/ 561 h 504916"/>
                <a:gd name="connsiteX2" fmla="*/ 165425 w 181839"/>
                <a:gd name="connsiteY2" fmla="*/ 43615 h 504916"/>
                <a:gd name="connsiteX3" fmla="*/ 151074 w 181839"/>
                <a:gd name="connsiteY3" fmla="*/ 273241 h 504916"/>
                <a:gd name="connsiteX4" fmla="*/ 181827 w 181839"/>
                <a:gd name="connsiteY4" fmla="*/ 414706 h 504916"/>
                <a:gd name="connsiteX5" fmla="*/ 146973 w 181839"/>
                <a:gd name="connsiteY5" fmla="*/ 386003 h 504916"/>
                <a:gd name="connsiteX6" fmla="*/ 157224 w 181839"/>
                <a:gd name="connsiteY6" fmla="*/ 492615 h 504916"/>
                <a:gd name="connsiteX7" fmla="*/ 112119 w 181839"/>
                <a:gd name="connsiteY7" fmla="*/ 396254 h 504916"/>
                <a:gd name="connsiteX8" fmla="*/ 108019 w 181839"/>
                <a:gd name="connsiteY8" fmla="*/ 504916 h 504916"/>
                <a:gd name="connsiteX9" fmla="*/ 81366 w 181839"/>
                <a:gd name="connsiteY9" fmla="*/ 406505 h 504916"/>
                <a:gd name="connsiteX10" fmla="*/ 50613 w 181839"/>
                <a:gd name="connsiteY10" fmla="*/ 498766 h 504916"/>
                <a:gd name="connsiteX11" fmla="*/ 44461 w 181839"/>
                <a:gd name="connsiteY11" fmla="*/ 400354 h 504916"/>
                <a:gd name="connsiteX12" fmla="*/ 3458 w 181839"/>
                <a:gd name="connsiteY12" fmla="*/ 420856 h 504916"/>
                <a:gd name="connsiteX13" fmla="*/ 28060 w 181839"/>
                <a:gd name="connsiteY13" fmla="*/ 357300 h 504916"/>
                <a:gd name="connsiteX14" fmla="*/ 58814 w 181839"/>
                <a:gd name="connsiteY14" fmla="*/ 306044 h 504916"/>
                <a:gd name="connsiteX15" fmla="*/ 52664 w 181839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270875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9467 h 510517"/>
                <a:gd name="connsiteX1" fmla="*/ 100203 w 183758"/>
                <a:gd name="connsiteY1" fmla="*/ 301 h 510517"/>
                <a:gd name="connsiteX2" fmla="*/ 165425 w 183758"/>
                <a:gd name="connsiteY2" fmla="*/ 49216 h 510517"/>
                <a:gd name="connsiteX3" fmla="*/ 151074 w 183758"/>
                <a:gd name="connsiteY3" fmla="*/ 278842 h 510517"/>
                <a:gd name="connsiteX4" fmla="*/ 181827 w 183758"/>
                <a:gd name="connsiteY4" fmla="*/ 420307 h 510517"/>
                <a:gd name="connsiteX5" fmla="*/ 146973 w 183758"/>
                <a:gd name="connsiteY5" fmla="*/ 391604 h 510517"/>
                <a:gd name="connsiteX6" fmla="*/ 157224 w 183758"/>
                <a:gd name="connsiteY6" fmla="*/ 498216 h 510517"/>
                <a:gd name="connsiteX7" fmla="*/ 112119 w 183758"/>
                <a:gd name="connsiteY7" fmla="*/ 401855 h 510517"/>
                <a:gd name="connsiteX8" fmla="*/ 108019 w 183758"/>
                <a:gd name="connsiteY8" fmla="*/ 510517 h 510517"/>
                <a:gd name="connsiteX9" fmla="*/ 81366 w 183758"/>
                <a:gd name="connsiteY9" fmla="*/ 412106 h 510517"/>
                <a:gd name="connsiteX10" fmla="*/ 50613 w 183758"/>
                <a:gd name="connsiteY10" fmla="*/ 504367 h 510517"/>
                <a:gd name="connsiteX11" fmla="*/ 44461 w 183758"/>
                <a:gd name="connsiteY11" fmla="*/ 405955 h 510517"/>
                <a:gd name="connsiteX12" fmla="*/ 3458 w 183758"/>
                <a:gd name="connsiteY12" fmla="*/ 426457 h 510517"/>
                <a:gd name="connsiteX13" fmla="*/ 28060 w 183758"/>
                <a:gd name="connsiteY13" fmla="*/ 362901 h 510517"/>
                <a:gd name="connsiteX14" fmla="*/ 56860 w 183758"/>
                <a:gd name="connsiteY14" fmla="*/ 233491 h 510517"/>
                <a:gd name="connsiteX15" fmla="*/ 52664 w 183758"/>
                <a:gd name="connsiteY15" fmla="*/ 59467 h 510517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85"/>
                <a:gd name="connsiteX1" fmla="*/ 100203 w 183622"/>
                <a:gd name="connsiteY1" fmla="*/ 555 h 510785"/>
                <a:gd name="connsiteX2" fmla="*/ 165425 w 183622"/>
                <a:gd name="connsiteY2" fmla="*/ 49470 h 510785"/>
                <a:gd name="connsiteX3" fmla="*/ 151074 w 183622"/>
                <a:gd name="connsiteY3" fmla="*/ 310357 h 510785"/>
                <a:gd name="connsiteX4" fmla="*/ 181827 w 183622"/>
                <a:gd name="connsiteY4" fmla="*/ 420561 h 510785"/>
                <a:gd name="connsiteX5" fmla="*/ 146973 w 183622"/>
                <a:gd name="connsiteY5" fmla="*/ 391858 h 510785"/>
                <a:gd name="connsiteX6" fmla="*/ 157224 w 183622"/>
                <a:gd name="connsiteY6" fmla="*/ 498470 h 510785"/>
                <a:gd name="connsiteX7" fmla="*/ 112119 w 183622"/>
                <a:gd name="connsiteY7" fmla="*/ 402109 h 510785"/>
                <a:gd name="connsiteX8" fmla="*/ 108019 w 183622"/>
                <a:gd name="connsiteY8" fmla="*/ 510771 h 510785"/>
                <a:gd name="connsiteX9" fmla="*/ 77459 w 183622"/>
                <a:gd name="connsiteY9" fmla="*/ 410406 h 510785"/>
                <a:gd name="connsiteX10" fmla="*/ 50613 w 183622"/>
                <a:gd name="connsiteY10" fmla="*/ 504621 h 510785"/>
                <a:gd name="connsiteX11" fmla="*/ 44461 w 183622"/>
                <a:gd name="connsiteY11" fmla="*/ 406209 h 510785"/>
                <a:gd name="connsiteX12" fmla="*/ 3458 w 183622"/>
                <a:gd name="connsiteY12" fmla="*/ 426711 h 510785"/>
                <a:gd name="connsiteX13" fmla="*/ 28060 w 183622"/>
                <a:gd name="connsiteY13" fmla="*/ 363155 h 510785"/>
                <a:gd name="connsiteX14" fmla="*/ 56860 w 183622"/>
                <a:gd name="connsiteY14" fmla="*/ 233745 h 510785"/>
                <a:gd name="connsiteX15" fmla="*/ 52664 w 183622"/>
                <a:gd name="connsiteY15" fmla="*/ 59721 h 510785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94408 h 545501"/>
                <a:gd name="connsiteX1" fmla="*/ 102157 w 183622"/>
                <a:gd name="connsiteY1" fmla="*/ 73 h 545501"/>
                <a:gd name="connsiteX2" fmla="*/ 165425 w 183622"/>
                <a:gd name="connsiteY2" fmla="*/ 84157 h 545501"/>
                <a:gd name="connsiteX3" fmla="*/ 151074 w 183622"/>
                <a:gd name="connsiteY3" fmla="*/ 345044 h 545501"/>
                <a:gd name="connsiteX4" fmla="*/ 181827 w 183622"/>
                <a:gd name="connsiteY4" fmla="*/ 455248 h 545501"/>
                <a:gd name="connsiteX5" fmla="*/ 146973 w 183622"/>
                <a:gd name="connsiteY5" fmla="*/ 426545 h 545501"/>
                <a:gd name="connsiteX6" fmla="*/ 157224 w 183622"/>
                <a:gd name="connsiteY6" fmla="*/ 533157 h 545501"/>
                <a:gd name="connsiteX7" fmla="*/ 112119 w 183622"/>
                <a:gd name="connsiteY7" fmla="*/ 436796 h 545501"/>
                <a:gd name="connsiteX8" fmla="*/ 108019 w 183622"/>
                <a:gd name="connsiteY8" fmla="*/ 545458 h 545501"/>
                <a:gd name="connsiteX9" fmla="*/ 77459 w 183622"/>
                <a:gd name="connsiteY9" fmla="*/ 445093 h 545501"/>
                <a:gd name="connsiteX10" fmla="*/ 50613 w 183622"/>
                <a:gd name="connsiteY10" fmla="*/ 539308 h 545501"/>
                <a:gd name="connsiteX11" fmla="*/ 44461 w 183622"/>
                <a:gd name="connsiteY11" fmla="*/ 440896 h 545501"/>
                <a:gd name="connsiteX12" fmla="*/ 3458 w 183622"/>
                <a:gd name="connsiteY12" fmla="*/ 461398 h 545501"/>
                <a:gd name="connsiteX13" fmla="*/ 28060 w 183622"/>
                <a:gd name="connsiteY13" fmla="*/ 397842 h 545501"/>
                <a:gd name="connsiteX14" fmla="*/ 56860 w 183622"/>
                <a:gd name="connsiteY14" fmla="*/ 268432 h 545501"/>
                <a:gd name="connsiteX15" fmla="*/ 52664 w 183622"/>
                <a:gd name="connsiteY15" fmla="*/ 94408 h 545501"/>
                <a:gd name="connsiteX0" fmla="*/ 52664 w 183622"/>
                <a:gd name="connsiteY0" fmla="*/ 99119 h 550212"/>
                <a:gd name="connsiteX1" fmla="*/ 102157 w 183622"/>
                <a:gd name="connsiteY1" fmla="*/ 4784 h 550212"/>
                <a:gd name="connsiteX2" fmla="*/ 165425 w 183622"/>
                <a:gd name="connsiteY2" fmla="*/ 49791 h 550212"/>
                <a:gd name="connsiteX3" fmla="*/ 151074 w 183622"/>
                <a:gd name="connsiteY3" fmla="*/ 349755 h 550212"/>
                <a:gd name="connsiteX4" fmla="*/ 181827 w 183622"/>
                <a:gd name="connsiteY4" fmla="*/ 459959 h 550212"/>
                <a:gd name="connsiteX5" fmla="*/ 146973 w 183622"/>
                <a:gd name="connsiteY5" fmla="*/ 431256 h 550212"/>
                <a:gd name="connsiteX6" fmla="*/ 157224 w 183622"/>
                <a:gd name="connsiteY6" fmla="*/ 537868 h 550212"/>
                <a:gd name="connsiteX7" fmla="*/ 112119 w 183622"/>
                <a:gd name="connsiteY7" fmla="*/ 441507 h 550212"/>
                <a:gd name="connsiteX8" fmla="*/ 108019 w 183622"/>
                <a:gd name="connsiteY8" fmla="*/ 550169 h 550212"/>
                <a:gd name="connsiteX9" fmla="*/ 77459 w 183622"/>
                <a:gd name="connsiteY9" fmla="*/ 449804 h 550212"/>
                <a:gd name="connsiteX10" fmla="*/ 50613 w 183622"/>
                <a:gd name="connsiteY10" fmla="*/ 544019 h 550212"/>
                <a:gd name="connsiteX11" fmla="*/ 44461 w 183622"/>
                <a:gd name="connsiteY11" fmla="*/ 445607 h 550212"/>
                <a:gd name="connsiteX12" fmla="*/ 3458 w 183622"/>
                <a:gd name="connsiteY12" fmla="*/ 466109 h 550212"/>
                <a:gd name="connsiteX13" fmla="*/ 28060 w 183622"/>
                <a:gd name="connsiteY13" fmla="*/ 402553 h 550212"/>
                <a:gd name="connsiteX14" fmla="*/ 56860 w 183622"/>
                <a:gd name="connsiteY14" fmla="*/ 273143 h 550212"/>
                <a:gd name="connsiteX15" fmla="*/ 52664 w 183622"/>
                <a:gd name="connsiteY15" fmla="*/ 99119 h 550212"/>
                <a:gd name="connsiteX0" fmla="*/ 52664 w 183622"/>
                <a:gd name="connsiteY0" fmla="*/ 52963 h 547041"/>
                <a:gd name="connsiteX1" fmla="*/ 102157 w 183622"/>
                <a:gd name="connsiteY1" fmla="*/ 1613 h 547041"/>
                <a:gd name="connsiteX2" fmla="*/ 165425 w 183622"/>
                <a:gd name="connsiteY2" fmla="*/ 46620 h 547041"/>
                <a:gd name="connsiteX3" fmla="*/ 151074 w 183622"/>
                <a:gd name="connsiteY3" fmla="*/ 346584 h 547041"/>
                <a:gd name="connsiteX4" fmla="*/ 181827 w 183622"/>
                <a:gd name="connsiteY4" fmla="*/ 456788 h 547041"/>
                <a:gd name="connsiteX5" fmla="*/ 146973 w 183622"/>
                <a:gd name="connsiteY5" fmla="*/ 428085 h 547041"/>
                <a:gd name="connsiteX6" fmla="*/ 157224 w 183622"/>
                <a:gd name="connsiteY6" fmla="*/ 534697 h 547041"/>
                <a:gd name="connsiteX7" fmla="*/ 112119 w 183622"/>
                <a:gd name="connsiteY7" fmla="*/ 438336 h 547041"/>
                <a:gd name="connsiteX8" fmla="*/ 108019 w 183622"/>
                <a:gd name="connsiteY8" fmla="*/ 546998 h 547041"/>
                <a:gd name="connsiteX9" fmla="*/ 77459 w 183622"/>
                <a:gd name="connsiteY9" fmla="*/ 446633 h 547041"/>
                <a:gd name="connsiteX10" fmla="*/ 50613 w 183622"/>
                <a:gd name="connsiteY10" fmla="*/ 540848 h 547041"/>
                <a:gd name="connsiteX11" fmla="*/ 44461 w 183622"/>
                <a:gd name="connsiteY11" fmla="*/ 442436 h 547041"/>
                <a:gd name="connsiteX12" fmla="*/ 3458 w 183622"/>
                <a:gd name="connsiteY12" fmla="*/ 462938 h 547041"/>
                <a:gd name="connsiteX13" fmla="*/ 28060 w 183622"/>
                <a:gd name="connsiteY13" fmla="*/ 399382 h 547041"/>
                <a:gd name="connsiteX14" fmla="*/ 56860 w 183622"/>
                <a:gd name="connsiteY14" fmla="*/ 269972 h 547041"/>
                <a:gd name="connsiteX15" fmla="*/ 52664 w 183622"/>
                <a:gd name="connsiteY15" fmla="*/ 52963 h 547041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3622" h="555612">
                  <a:moveTo>
                    <a:pt x="52664" y="61534"/>
                  </a:moveTo>
                  <a:cubicBezTo>
                    <a:pt x="59888" y="15179"/>
                    <a:pt x="81410" y="1472"/>
                    <a:pt x="100203" y="415"/>
                  </a:cubicBezTo>
                  <a:cubicBezTo>
                    <a:pt x="118996" y="-642"/>
                    <a:pt x="156947" y="-3932"/>
                    <a:pt x="165425" y="55191"/>
                  </a:cubicBezTo>
                  <a:cubicBezTo>
                    <a:pt x="173903" y="114314"/>
                    <a:pt x="148340" y="286794"/>
                    <a:pt x="151074" y="355155"/>
                  </a:cubicBezTo>
                  <a:cubicBezTo>
                    <a:pt x="153808" y="423516"/>
                    <a:pt x="192279" y="447868"/>
                    <a:pt x="181827" y="465359"/>
                  </a:cubicBezTo>
                  <a:cubicBezTo>
                    <a:pt x="171375" y="482850"/>
                    <a:pt x="151074" y="423671"/>
                    <a:pt x="146973" y="436656"/>
                  </a:cubicBezTo>
                  <a:cubicBezTo>
                    <a:pt x="142873" y="449641"/>
                    <a:pt x="171138" y="533553"/>
                    <a:pt x="157224" y="543268"/>
                  </a:cubicBezTo>
                  <a:cubicBezTo>
                    <a:pt x="143310" y="552983"/>
                    <a:pt x="120320" y="444857"/>
                    <a:pt x="112119" y="446907"/>
                  </a:cubicBezTo>
                  <a:cubicBezTo>
                    <a:pt x="103918" y="448957"/>
                    <a:pt x="123565" y="558094"/>
                    <a:pt x="108019" y="555569"/>
                  </a:cubicBezTo>
                  <a:cubicBezTo>
                    <a:pt x="92473" y="553044"/>
                    <a:pt x="87027" y="456229"/>
                    <a:pt x="77459" y="455204"/>
                  </a:cubicBezTo>
                  <a:cubicBezTo>
                    <a:pt x="67891" y="454179"/>
                    <a:pt x="67836" y="548164"/>
                    <a:pt x="50613" y="549419"/>
                  </a:cubicBezTo>
                  <a:cubicBezTo>
                    <a:pt x="33390" y="550674"/>
                    <a:pt x="52320" y="463992"/>
                    <a:pt x="44461" y="451007"/>
                  </a:cubicBezTo>
                  <a:cubicBezTo>
                    <a:pt x="36602" y="438022"/>
                    <a:pt x="16442" y="478685"/>
                    <a:pt x="3458" y="471509"/>
                  </a:cubicBezTo>
                  <a:cubicBezTo>
                    <a:pt x="-9526" y="464333"/>
                    <a:pt x="17467" y="429480"/>
                    <a:pt x="28060" y="407953"/>
                  </a:cubicBezTo>
                  <a:cubicBezTo>
                    <a:pt x="60144" y="359073"/>
                    <a:pt x="59236" y="343593"/>
                    <a:pt x="56860" y="278543"/>
                  </a:cubicBezTo>
                  <a:cubicBezTo>
                    <a:pt x="54484" y="213493"/>
                    <a:pt x="45440" y="107889"/>
                    <a:pt x="52664" y="61534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9C8ECEB3-A49C-4CFB-BA58-877D653C0011}"/>
                </a:ext>
              </a:extLst>
            </p:cNvPr>
            <p:cNvSpPr/>
            <p:nvPr/>
          </p:nvSpPr>
          <p:spPr>
            <a:xfrm rot="3967150">
              <a:off x="5651675" y="3087751"/>
              <a:ext cx="226497" cy="458247"/>
            </a:xfrm>
            <a:custGeom>
              <a:avLst/>
              <a:gdLst>
                <a:gd name="connsiteX0" fmla="*/ 26048 w 207295"/>
                <a:gd name="connsiteY0" fmla="*/ 89400 h 310281"/>
                <a:gd name="connsiteX1" fmla="*/ 88597 w 207295"/>
                <a:gd name="connsiteY1" fmla="*/ 44 h 310281"/>
                <a:gd name="connsiteX2" fmla="*/ 171995 w 207295"/>
                <a:gd name="connsiteY2" fmla="*/ 80464 h 310281"/>
                <a:gd name="connsiteX3" fmla="*/ 204758 w 207295"/>
                <a:gd name="connsiteY3" fmla="*/ 274067 h 310281"/>
                <a:gd name="connsiteX4" fmla="*/ 109446 w 207295"/>
                <a:gd name="connsiteY4" fmla="*/ 294916 h 310281"/>
                <a:gd name="connsiteX5" fmla="*/ 5199 w 207295"/>
                <a:gd name="connsiteY5" fmla="*/ 294916 h 310281"/>
                <a:gd name="connsiteX6" fmla="*/ 26048 w 207295"/>
                <a:gd name="connsiteY6" fmla="*/ 89400 h 310281"/>
                <a:gd name="connsiteX0" fmla="*/ 25027 w 206625"/>
                <a:gd name="connsiteY0" fmla="*/ 89400 h 324978"/>
                <a:gd name="connsiteX1" fmla="*/ 87576 w 206625"/>
                <a:gd name="connsiteY1" fmla="*/ 44 h 324978"/>
                <a:gd name="connsiteX2" fmla="*/ 170974 w 206625"/>
                <a:gd name="connsiteY2" fmla="*/ 80464 h 324978"/>
                <a:gd name="connsiteX3" fmla="*/ 203737 w 206625"/>
                <a:gd name="connsiteY3" fmla="*/ 274067 h 324978"/>
                <a:gd name="connsiteX4" fmla="*/ 102468 w 206625"/>
                <a:gd name="connsiteY4" fmla="*/ 321723 h 324978"/>
                <a:gd name="connsiteX5" fmla="*/ 4178 w 206625"/>
                <a:gd name="connsiteY5" fmla="*/ 294916 h 324978"/>
                <a:gd name="connsiteX6" fmla="*/ 25027 w 206625"/>
                <a:gd name="connsiteY6" fmla="*/ 89400 h 324978"/>
                <a:gd name="connsiteX0" fmla="*/ 25027 w 215052"/>
                <a:gd name="connsiteY0" fmla="*/ 89406 h 325089"/>
                <a:gd name="connsiteX1" fmla="*/ 87576 w 215052"/>
                <a:gd name="connsiteY1" fmla="*/ 50 h 325089"/>
                <a:gd name="connsiteX2" fmla="*/ 170974 w 215052"/>
                <a:gd name="connsiteY2" fmla="*/ 80470 h 325089"/>
                <a:gd name="connsiteX3" fmla="*/ 212673 w 215052"/>
                <a:gd name="connsiteY3" fmla="*/ 300880 h 325089"/>
                <a:gd name="connsiteX4" fmla="*/ 102468 w 215052"/>
                <a:gd name="connsiteY4" fmla="*/ 321729 h 325089"/>
                <a:gd name="connsiteX5" fmla="*/ 4178 w 215052"/>
                <a:gd name="connsiteY5" fmla="*/ 294922 h 325089"/>
                <a:gd name="connsiteX6" fmla="*/ 25027 w 215052"/>
                <a:gd name="connsiteY6" fmla="*/ 89406 h 325089"/>
                <a:gd name="connsiteX0" fmla="*/ 33149 w 223174"/>
                <a:gd name="connsiteY0" fmla="*/ 89406 h 331862"/>
                <a:gd name="connsiteX1" fmla="*/ 95698 w 223174"/>
                <a:gd name="connsiteY1" fmla="*/ 50 h 331862"/>
                <a:gd name="connsiteX2" fmla="*/ 179096 w 223174"/>
                <a:gd name="connsiteY2" fmla="*/ 80470 h 331862"/>
                <a:gd name="connsiteX3" fmla="*/ 220795 w 223174"/>
                <a:gd name="connsiteY3" fmla="*/ 300880 h 331862"/>
                <a:gd name="connsiteX4" fmla="*/ 110590 w 223174"/>
                <a:gd name="connsiteY4" fmla="*/ 321729 h 331862"/>
                <a:gd name="connsiteX5" fmla="*/ 3365 w 223174"/>
                <a:gd name="connsiteY5" fmla="*/ 309814 h 331862"/>
                <a:gd name="connsiteX6" fmla="*/ 33149 w 223174"/>
                <a:gd name="connsiteY6" fmla="*/ 89406 h 331862"/>
                <a:gd name="connsiteX0" fmla="*/ 23550 w 225489"/>
                <a:gd name="connsiteY0" fmla="*/ 104561 h 331102"/>
                <a:gd name="connsiteX1" fmla="*/ 98013 w 225489"/>
                <a:gd name="connsiteY1" fmla="*/ 312 h 331102"/>
                <a:gd name="connsiteX2" fmla="*/ 181411 w 225489"/>
                <a:gd name="connsiteY2" fmla="*/ 80732 h 331102"/>
                <a:gd name="connsiteX3" fmla="*/ 223110 w 225489"/>
                <a:gd name="connsiteY3" fmla="*/ 301142 h 331102"/>
                <a:gd name="connsiteX4" fmla="*/ 112905 w 225489"/>
                <a:gd name="connsiteY4" fmla="*/ 321991 h 331102"/>
                <a:gd name="connsiteX5" fmla="*/ 5680 w 225489"/>
                <a:gd name="connsiteY5" fmla="*/ 310076 h 331102"/>
                <a:gd name="connsiteX6" fmla="*/ 23550 w 225489"/>
                <a:gd name="connsiteY6" fmla="*/ 104561 h 331102"/>
                <a:gd name="connsiteX0" fmla="*/ 23550 w 227742"/>
                <a:gd name="connsiteY0" fmla="*/ 104561 h 331102"/>
                <a:gd name="connsiteX1" fmla="*/ 98013 w 227742"/>
                <a:gd name="connsiteY1" fmla="*/ 312 h 331102"/>
                <a:gd name="connsiteX2" fmla="*/ 196304 w 227742"/>
                <a:gd name="connsiteY2" fmla="*/ 80732 h 331102"/>
                <a:gd name="connsiteX3" fmla="*/ 223110 w 227742"/>
                <a:gd name="connsiteY3" fmla="*/ 301142 h 331102"/>
                <a:gd name="connsiteX4" fmla="*/ 112905 w 227742"/>
                <a:gd name="connsiteY4" fmla="*/ 321991 h 331102"/>
                <a:gd name="connsiteX5" fmla="*/ 5680 w 227742"/>
                <a:gd name="connsiteY5" fmla="*/ 310076 h 331102"/>
                <a:gd name="connsiteX6" fmla="*/ 23550 w 227742"/>
                <a:gd name="connsiteY6" fmla="*/ 104561 h 331102"/>
                <a:gd name="connsiteX0" fmla="*/ 19305 w 229454"/>
                <a:gd name="connsiteY0" fmla="*/ 68648 h 333403"/>
                <a:gd name="connsiteX1" fmla="*/ 99725 w 229454"/>
                <a:gd name="connsiteY1" fmla="*/ 141 h 333403"/>
                <a:gd name="connsiteX2" fmla="*/ 198016 w 229454"/>
                <a:gd name="connsiteY2" fmla="*/ 80561 h 333403"/>
                <a:gd name="connsiteX3" fmla="*/ 224822 w 229454"/>
                <a:gd name="connsiteY3" fmla="*/ 300971 h 333403"/>
                <a:gd name="connsiteX4" fmla="*/ 114617 w 229454"/>
                <a:gd name="connsiteY4" fmla="*/ 321820 h 333403"/>
                <a:gd name="connsiteX5" fmla="*/ 7392 w 229454"/>
                <a:gd name="connsiteY5" fmla="*/ 309905 h 333403"/>
                <a:gd name="connsiteX6" fmla="*/ 19305 w 229454"/>
                <a:gd name="connsiteY6" fmla="*/ 68648 h 333403"/>
                <a:gd name="connsiteX0" fmla="*/ 19305 w 226896"/>
                <a:gd name="connsiteY0" fmla="*/ 68558 h 333313"/>
                <a:gd name="connsiteX1" fmla="*/ 99725 w 226896"/>
                <a:gd name="connsiteY1" fmla="*/ 51 h 333313"/>
                <a:gd name="connsiteX2" fmla="*/ 180145 w 226896"/>
                <a:gd name="connsiteY2" fmla="*/ 62599 h 333313"/>
                <a:gd name="connsiteX3" fmla="*/ 224822 w 226896"/>
                <a:gd name="connsiteY3" fmla="*/ 300881 h 333313"/>
                <a:gd name="connsiteX4" fmla="*/ 114617 w 226896"/>
                <a:gd name="connsiteY4" fmla="*/ 321730 h 333313"/>
                <a:gd name="connsiteX5" fmla="*/ 7392 w 226896"/>
                <a:gd name="connsiteY5" fmla="*/ 309815 h 333313"/>
                <a:gd name="connsiteX6" fmla="*/ 19305 w 226896"/>
                <a:gd name="connsiteY6" fmla="*/ 68558 h 333313"/>
                <a:gd name="connsiteX0" fmla="*/ 18790 w 226497"/>
                <a:gd name="connsiteY0" fmla="*/ 95334 h 360089"/>
                <a:gd name="connsiteX1" fmla="*/ 84318 w 226497"/>
                <a:gd name="connsiteY1" fmla="*/ 20 h 360089"/>
                <a:gd name="connsiteX2" fmla="*/ 179630 w 226497"/>
                <a:gd name="connsiteY2" fmla="*/ 89375 h 360089"/>
                <a:gd name="connsiteX3" fmla="*/ 224307 w 226497"/>
                <a:gd name="connsiteY3" fmla="*/ 327657 h 360089"/>
                <a:gd name="connsiteX4" fmla="*/ 114102 w 226497"/>
                <a:gd name="connsiteY4" fmla="*/ 348506 h 360089"/>
                <a:gd name="connsiteX5" fmla="*/ 6877 w 226497"/>
                <a:gd name="connsiteY5" fmla="*/ 336591 h 360089"/>
                <a:gd name="connsiteX6" fmla="*/ 18790 w 226497"/>
                <a:gd name="connsiteY6" fmla="*/ 95334 h 360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6497" h="360089">
                  <a:moveTo>
                    <a:pt x="18790" y="95334"/>
                  </a:moveTo>
                  <a:cubicBezTo>
                    <a:pt x="31697" y="39239"/>
                    <a:pt x="57511" y="1013"/>
                    <a:pt x="84318" y="20"/>
                  </a:cubicBezTo>
                  <a:cubicBezTo>
                    <a:pt x="111125" y="-973"/>
                    <a:pt x="156299" y="34769"/>
                    <a:pt x="179630" y="89375"/>
                  </a:cubicBezTo>
                  <a:cubicBezTo>
                    <a:pt x="202961" y="143981"/>
                    <a:pt x="235228" y="284469"/>
                    <a:pt x="224307" y="327657"/>
                  </a:cubicBezTo>
                  <a:cubicBezTo>
                    <a:pt x="213386" y="370845"/>
                    <a:pt x="147362" y="345031"/>
                    <a:pt x="114102" y="348506"/>
                  </a:cubicBezTo>
                  <a:cubicBezTo>
                    <a:pt x="80842" y="351981"/>
                    <a:pt x="22762" y="378786"/>
                    <a:pt x="6877" y="336591"/>
                  </a:cubicBezTo>
                  <a:cubicBezTo>
                    <a:pt x="-9008" y="294396"/>
                    <a:pt x="5883" y="151429"/>
                    <a:pt x="18790" y="95334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85CA54FC-352B-4E7C-AD8F-759FA4A30AA6}"/>
                </a:ext>
              </a:extLst>
            </p:cNvPr>
            <p:cNvSpPr/>
            <p:nvPr/>
          </p:nvSpPr>
          <p:spPr>
            <a:xfrm>
              <a:off x="5742838" y="4737242"/>
              <a:ext cx="145269" cy="446633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  <a:gd name="connsiteX0" fmla="*/ 6496 w 140748"/>
                <a:gd name="connsiteY0" fmla="*/ 42636 h 364378"/>
                <a:gd name="connsiteX1" fmla="*/ 8067 w 140748"/>
                <a:gd name="connsiteY1" fmla="*/ 310013 h 364378"/>
                <a:gd name="connsiteX2" fmla="*/ 70905 w 140748"/>
                <a:gd name="connsiteY2" fmla="*/ 364185 h 364378"/>
                <a:gd name="connsiteX3" fmla="*/ 129409 w 140748"/>
                <a:gd name="connsiteY3" fmla="*/ 303514 h 364378"/>
                <a:gd name="connsiteX4" fmla="*/ 131576 w 140748"/>
                <a:gd name="connsiteY4" fmla="*/ 60829 h 364378"/>
                <a:gd name="connsiteX5" fmla="*/ 60071 w 140748"/>
                <a:gd name="connsiteY5" fmla="*/ 2324 h 364378"/>
                <a:gd name="connsiteX6" fmla="*/ 6496 w 140748"/>
                <a:gd name="connsiteY6" fmla="*/ 42636 h 364378"/>
                <a:gd name="connsiteX0" fmla="*/ 6496 w 136138"/>
                <a:gd name="connsiteY0" fmla="*/ 45571 h 367313"/>
                <a:gd name="connsiteX1" fmla="*/ 8067 w 136138"/>
                <a:gd name="connsiteY1" fmla="*/ 312948 h 367313"/>
                <a:gd name="connsiteX2" fmla="*/ 70905 w 136138"/>
                <a:gd name="connsiteY2" fmla="*/ 367120 h 367313"/>
                <a:gd name="connsiteX3" fmla="*/ 129409 w 136138"/>
                <a:gd name="connsiteY3" fmla="*/ 306449 h 367313"/>
                <a:gd name="connsiteX4" fmla="*/ 123956 w 136138"/>
                <a:gd name="connsiteY4" fmla="*/ 37094 h 367313"/>
                <a:gd name="connsiteX5" fmla="*/ 60071 w 136138"/>
                <a:gd name="connsiteY5" fmla="*/ 5259 h 367313"/>
                <a:gd name="connsiteX6" fmla="*/ 6496 w 136138"/>
                <a:gd name="connsiteY6" fmla="*/ 45571 h 367313"/>
                <a:gd name="connsiteX0" fmla="*/ 6991 w 136633"/>
                <a:gd name="connsiteY0" fmla="*/ 56469 h 378211"/>
                <a:gd name="connsiteX1" fmla="*/ 8562 w 136633"/>
                <a:gd name="connsiteY1" fmla="*/ 323846 h 378211"/>
                <a:gd name="connsiteX2" fmla="*/ 71400 w 136633"/>
                <a:gd name="connsiteY2" fmla="*/ 378018 h 378211"/>
                <a:gd name="connsiteX3" fmla="*/ 129904 w 136633"/>
                <a:gd name="connsiteY3" fmla="*/ 317347 h 378211"/>
                <a:gd name="connsiteX4" fmla="*/ 124451 w 136633"/>
                <a:gd name="connsiteY4" fmla="*/ 47992 h 378211"/>
                <a:gd name="connsiteX5" fmla="*/ 68186 w 136633"/>
                <a:gd name="connsiteY5" fmla="*/ 917 h 378211"/>
                <a:gd name="connsiteX6" fmla="*/ 6991 w 136633"/>
                <a:gd name="connsiteY6" fmla="*/ 56469 h 378211"/>
                <a:gd name="connsiteX0" fmla="*/ 3871 w 133513"/>
                <a:gd name="connsiteY0" fmla="*/ 56469 h 378103"/>
                <a:gd name="connsiteX1" fmla="*/ 13062 w 133513"/>
                <a:gd name="connsiteY1" fmla="*/ 321941 h 378103"/>
                <a:gd name="connsiteX2" fmla="*/ 68280 w 133513"/>
                <a:gd name="connsiteY2" fmla="*/ 378018 h 378103"/>
                <a:gd name="connsiteX3" fmla="*/ 126784 w 133513"/>
                <a:gd name="connsiteY3" fmla="*/ 317347 h 378103"/>
                <a:gd name="connsiteX4" fmla="*/ 121331 w 133513"/>
                <a:gd name="connsiteY4" fmla="*/ 47992 h 378103"/>
                <a:gd name="connsiteX5" fmla="*/ 65066 w 133513"/>
                <a:gd name="connsiteY5" fmla="*/ 917 h 378103"/>
                <a:gd name="connsiteX6" fmla="*/ 3871 w 133513"/>
                <a:gd name="connsiteY6" fmla="*/ 56469 h 378103"/>
                <a:gd name="connsiteX0" fmla="*/ 3871 w 130834"/>
                <a:gd name="connsiteY0" fmla="*/ 56469 h 378482"/>
                <a:gd name="connsiteX1" fmla="*/ 13062 w 130834"/>
                <a:gd name="connsiteY1" fmla="*/ 321941 h 378482"/>
                <a:gd name="connsiteX2" fmla="*/ 68280 w 130834"/>
                <a:gd name="connsiteY2" fmla="*/ 378018 h 378482"/>
                <a:gd name="connsiteX3" fmla="*/ 121069 w 130834"/>
                <a:gd name="connsiteY3" fmla="*/ 307822 h 378482"/>
                <a:gd name="connsiteX4" fmla="*/ 121331 w 130834"/>
                <a:gd name="connsiteY4" fmla="*/ 47992 h 378482"/>
                <a:gd name="connsiteX5" fmla="*/ 65066 w 130834"/>
                <a:gd name="connsiteY5" fmla="*/ 917 h 378482"/>
                <a:gd name="connsiteX6" fmla="*/ 3871 w 130834"/>
                <a:gd name="connsiteY6" fmla="*/ 56469 h 378482"/>
                <a:gd name="connsiteX0" fmla="*/ 3747 w 130911"/>
                <a:gd name="connsiteY0" fmla="*/ 56469 h 374836"/>
                <a:gd name="connsiteX1" fmla="*/ 12938 w 130911"/>
                <a:gd name="connsiteY1" fmla="*/ 321941 h 374836"/>
                <a:gd name="connsiteX2" fmla="*/ 64346 w 130911"/>
                <a:gd name="connsiteY2" fmla="*/ 374208 h 374836"/>
                <a:gd name="connsiteX3" fmla="*/ 120945 w 130911"/>
                <a:gd name="connsiteY3" fmla="*/ 307822 h 374836"/>
                <a:gd name="connsiteX4" fmla="*/ 121207 w 130911"/>
                <a:gd name="connsiteY4" fmla="*/ 47992 h 374836"/>
                <a:gd name="connsiteX5" fmla="*/ 64942 w 130911"/>
                <a:gd name="connsiteY5" fmla="*/ 917 h 374836"/>
                <a:gd name="connsiteX6" fmla="*/ 3747 w 130911"/>
                <a:gd name="connsiteY6" fmla="*/ 56469 h 374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0911" h="374836">
                  <a:moveTo>
                    <a:pt x="3747" y="56469"/>
                  </a:moveTo>
                  <a:cubicBezTo>
                    <a:pt x="-4920" y="109973"/>
                    <a:pt x="2838" y="268985"/>
                    <a:pt x="12938" y="321941"/>
                  </a:cubicBezTo>
                  <a:cubicBezTo>
                    <a:pt x="23038" y="374897"/>
                    <a:pt x="46345" y="376561"/>
                    <a:pt x="64346" y="374208"/>
                  </a:cubicBezTo>
                  <a:cubicBezTo>
                    <a:pt x="82347" y="371855"/>
                    <a:pt x="111468" y="362191"/>
                    <a:pt x="120945" y="307822"/>
                  </a:cubicBezTo>
                  <a:cubicBezTo>
                    <a:pt x="130422" y="253453"/>
                    <a:pt x="137458" y="102524"/>
                    <a:pt x="121207" y="47992"/>
                  </a:cubicBezTo>
                  <a:cubicBezTo>
                    <a:pt x="104956" y="-6540"/>
                    <a:pt x="84519" y="-496"/>
                    <a:pt x="64942" y="917"/>
                  </a:cubicBezTo>
                  <a:cubicBezTo>
                    <a:pt x="45365" y="2330"/>
                    <a:pt x="12414" y="2965"/>
                    <a:pt x="3747" y="56469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7A48B3A8-2524-4A0E-86B5-04E2AF9D70A6}"/>
                </a:ext>
              </a:extLst>
            </p:cNvPr>
            <p:cNvSpPr/>
            <p:nvPr/>
          </p:nvSpPr>
          <p:spPr>
            <a:xfrm rot="21283471">
              <a:off x="5702588" y="4388648"/>
              <a:ext cx="186924" cy="432800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111" h="362079">
                  <a:moveTo>
                    <a:pt x="3429" y="49900"/>
                  </a:moveTo>
                  <a:cubicBezTo>
                    <a:pt x="-5238" y="101182"/>
                    <a:pt x="3790" y="255748"/>
                    <a:pt x="16430" y="307752"/>
                  </a:cubicBezTo>
                  <a:cubicBezTo>
                    <a:pt x="29070" y="359756"/>
                    <a:pt x="59044" y="363007"/>
                    <a:pt x="79268" y="361924"/>
                  </a:cubicBezTo>
                  <a:cubicBezTo>
                    <a:pt x="99492" y="360841"/>
                    <a:pt x="127660" y="351812"/>
                    <a:pt x="137772" y="301253"/>
                  </a:cubicBezTo>
                  <a:cubicBezTo>
                    <a:pt x="147884" y="250694"/>
                    <a:pt x="156190" y="113100"/>
                    <a:pt x="139939" y="58568"/>
                  </a:cubicBezTo>
                  <a:cubicBezTo>
                    <a:pt x="123688" y="4036"/>
                    <a:pt x="86852" y="-658"/>
                    <a:pt x="68434" y="63"/>
                  </a:cubicBezTo>
                  <a:cubicBezTo>
                    <a:pt x="50016" y="784"/>
                    <a:pt x="12096" y="-1382"/>
                    <a:pt x="3429" y="49900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F8B1A7DB-7043-4D3D-9DFB-B0F6EFD9CAF6}"/>
                </a:ext>
              </a:extLst>
            </p:cNvPr>
            <p:cNvSpPr/>
            <p:nvPr/>
          </p:nvSpPr>
          <p:spPr>
            <a:xfrm>
              <a:off x="5638394" y="4091925"/>
              <a:ext cx="393406" cy="535863"/>
            </a:xfrm>
            <a:custGeom>
              <a:avLst/>
              <a:gdLst>
                <a:gd name="connsiteX0" fmla="*/ 11215 w 427713"/>
                <a:gd name="connsiteY0" fmla="*/ 118649 h 561918"/>
                <a:gd name="connsiteX1" fmla="*/ 27755 w 427713"/>
                <a:gd name="connsiteY1" fmla="*/ 364379 h 561918"/>
                <a:gd name="connsiteX2" fmla="*/ 32481 w 427713"/>
                <a:gd name="connsiteY2" fmla="*/ 522686 h 561918"/>
                <a:gd name="connsiteX3" fmla="*/ 190788 w 427713"/>
                <a:gd name="connsiteY3" fmla="*/ 543951 h 561918"/>
                <a:gd name="connsiteX4" fmla="*/ 405802 w 427713"/>
                <a:gd name="connsiteY4" fmla="*/ 543951 h 561918"/>
                <a:gd name="connsiteX5" fmla="*/ 417615 w 427713"/>
                <a:gd name="connsiteY5" fmla="*/ 312398 h 561918"/>
                <a:gd name="connsiteX6" fmla="*/ 410527 w 427713"/>
                <a:gd name="connsiteY6" fmla="*/ 76119 h 561918"/>
                <a:gd name="connsiteX7" fmla="*/ 216778 w 427713"/>
                <a:gd name="connsiteY7" fmla="*/ 509 h 561918"/>
                <a:gd name="connsiteX8" fmla="*/ 11215 w 427713"/>
                <a:gd name="connsiteY8" fmla="*/ 118649 h 561918"/>
                <a:gd name="connsiteX0" fmla="*/ 11560 w 425696"/>
                <a:gd name="connsiteY0" fmla="*/ 87530 h 561515"/>
                <a:gd name="connsiteX1" fmla="*/ 25738 w 425696"/>
                <a:gd name="connsiteY1" fmla="*/ 363976 h 561515"/>
                <a:gd name="connsiteX2" fmla="*/ 30464 w 425696"/>
                <a:gd name="connsiteY2" fmla="*/ 522283 h 561515"/>
                <a:gd name="connsiteX3" fmla="*/ 188771 w 425696"/>
                <a:gd name="connsiteY3" fmla="*/ 543548 h 561515"/>
                <a:gd name="connsiteX4" fmla="*/ 403785 w 425696"/>
                <a:gd name="connsiteY4" fmla="*/ 543548 h 561515"/>
                <a:gd name="connsiteX5" fmla="*/ 415598 w 425696"/>
                <a:gd name="connsiteY5" fmla="*/ 311995 h 561515"/>
                <a:gd name="connsiteX6" fmla="*/ 408510 w 425696"/>
                <a:gd name="connsiteY6" fmla="*/ 75716 h 561515"/>
                <a:gd name="connsiteX7" fmla="*/ 214761 w 425696"/>
                <a:gd name="connsiteY7" fmla="*/ 106 h 561515"/>
                <a:gd name="connsiteX8" fmla="*/ 11560 w 425696"/>
                <a:gd name="connsiteY8" fmla="*/ 87530 h 561515"/>
                <a:gd name="connsiteX0" fmla="*/ 10883 w 425019"/>
                <a:gd name="connsiteY0" fmla="*/ 85178 h 559163"/>
                <a:gd name="connsiteX1" fmla="*/ 25061 w 425019"/>
                <a:gd name="connsiteY1" fmla="*/ 361624 h 559163"/>
                <a:gd name="connsiteX2" fmla="*/ 29787 w 425019"/>
                <a:gd name="connsiteY2" fmla="*/ 519931 h 559163"/>
                <a:gd name="connsiteX3" fmla="*/ 188094 w 425019"/>
                <a:gd name="connsiteY3" fmla="*/ 541196 h 559163"/>
                <a:gd name="connsiteX4" fmla="*/ 403108 w 425019"/>
                <a:gd name="connsiteY4" fmla="*/ 541196 h 559163"/>
                <a:gd name="connsiteX5" fmla="*/ 414921 w 425019"/>
                <a:gd name="connsiteY5" fmla="*/ 309643 h 559163"/>
                <a:gd name="connsiteX6" fmla="*/ 407833 w 425019"/>
                <a:gd name="connsiteY6" fmla="*/ 73364 h 559163"/>
                <a:gd name="connsiteX7" fmla="*/ 204633 w 425019"/>
                <a:gd name="connsiteY7" fmla="*/ 116 h 559163"/>
                <a:gd name="connsiteX8" fmla="*/ 10883 w 425019"/>
                <a:gd name="connsiteY8" fmla="*/ 85178 h 559163"/>
                <a:gd name="connsiteX0" fmla="*/ 10883 w 431603"/>
                <a:gd name="connsiteY0" fmla="*/ 85178 h 559163"/>
                <a:gd name="connsiteX1" fmla="*/ 25061 w 431603"/>
                <a:gd name="connsiteY1" fmla="*/ 361624 h 559163"/>
                <a:gd name="connsiteX2" fmla="*/ 29787 w 431603"/>
                <a:gd name="connsiteY2" fmla="*/ 519931 h 559163"/>
                <a:gd name="connsiteX3" fmla="*/ 188094 w 431603"/>
                <a:gd name="connsiteY3" fmla="*/ 541196 h 559163"/>
                <a:gd name="connsiteX4" fmla="*/ 403108 w 431603"/>
                <a:gd name="connsiteY4" fmla="*/ 541196 h 559163"/>
                <a:gd name="connsiteX5" fmla="*/ 429098 w 431603"/>
                <a:gd name="connsiteY5" fmla="*/ 309643 h 559163"/>
                <a:gd name="connsiteX6" fmla="*/ 407833 w 431603"/>
                <a:gd name="connsiteY6" fmla="*/ 73364 h 559163"/>
                <a:gd name="connsiteX7" fmla="*/ 204633 w 431603"/>
                <a:gd name="connsiteY7" fmla="*/ 116 h 559163"/>
                <a:gd name="connsiteX8" fmla="*/ 10883 w 431603"/>
                <a:gd name="connsiteY8" fmla="*/ 85178 h 559163"/>
                <a:gd name="connsiteX0" fmla="*/ 16874 w 437594"/>
                <a:gd name="connsiteY0" fmla="*/ 85178 h 559163"/>
                <a:gd name="connsiteX1" fmla="*/ 12150 w 437594"/>
                <a:gd name="connsiteY1" fmla="*/ 361624 h 559163"/>
                <a:gd name="connsiteX2" fmla="*/ 35778 w 437594"/>
                <a:gd name="connsiteY2" fmla="*/ 519931 h 559163"/>
                <a:gd name="connsiteX3" fmla="*/ 194085 w 437594"/>
                <a:gd name="connsiteY3" fmla="*/ 541196 h 559163"/>
                <a:gd name="connsiteX4" fmla="*/ 409099 w 437594"/>
                <a:gd name="connsiteY4" fmla="*/ 541196 h 559163"/>
                <a:gd name="connsiteX5" fmla="*/ 435089 w 437594"/>
                <a:gd name="connsiteY5" fmla="*/ 309643 h 559163"/>
                <a:gd name="connsiteX6" fmla="*/ 413824 w 437594"/>
                <a:gd name="connsiteY6" fmla="*/ 73364 h 559163"/>
                <a:gd name="connsiteX7" fmla="*/ 210624 w 437594"/>
                <a:gd name="connsiteY7" fmla="*/ 116 h 559163"/>
                <a:gd name="connsiteX8" fmla="*/ 16874 w 437594"/>
                <a:gd name="connsiteY8" fmla="*/ 85178 h 559163"/>
                <a:gd name="connsiteX0" fmla="*/ 16874 w 437594"/>
                <a:gd name="connsiteY0" fmla="*/ 85178 h 563991"/>
                <a:gd name="connsiteX1" fmla="*/ 12150 w 437594"/>
                <a:gd name="connsiteY1" fmla="*/ 361624 h 563991"/>
                <a:gd name="connsiteX2" fmla="*/ 35778 w 437594"/>
                <a:gd name="connsiteY2" fmla="*/ 519931 h 563991"/>
                <a:gd name="connsiteX3" fmla="*/ 205899 w 437594"/>
                <a:gd name="connsiteY3" fmla="*/ 553010 h 563991"/>
                <a:gd name="connsiteX4" fmla="*/ 409099 w 437594"/>
                <a:gd name="connsiteY4" fmla="*/ 541196 h 563991"/>
                <a:gd name="connsiteX5" fmla="*/ 435089 w 437594"/>
                <a:gd name="connsiteY5" fmla="*/ 309643 h 563991"/>
                <a:gd name="connsiteX6" fmla="*/ 413824 w 437594"/>
                <a:gd name="connsiteY6" fmla="*/ 73364 h 563991"/>
                <a:gd name="connsiteX7" fmla="*/ 210624 w 437594"/>
                <a:gd name="connsiteY7" fmla="*/ 116 h 563991"/>
                <a:gd name="connsiteX8" fmla="*/ 16874 w 437594"/>
                <a:gd name="connsiteY8" fmla="*/ 85178 h 563991"/>
                <a:gd name="connsiteX0" fmla="*/ 16874 w 437594"/>
                <a:gd name="connsiteY0" fmla="*/ 85178 h 554236"/>
                <a:gd name="connsiteX1" fmla="*/ 12150 w 437594"/>
                <a:gd name="connsiteY1" fmla="*/ 361624 h 554236"/>
                <a:gd name="connsiteX2" fmla="*/ 35778 w 437594"/>
                <a:gd name="connsiteY2" fmla="*/ 519931 h 554236"/>
                <a:gd name="connsiteX3" fmla="*/ 205899 w 437594"/>
                <a:gd name="connsiteY3" fmla="*/ 553010 h 554236"/>
                <a:gd name="connsiteX4" fmla="*/ 409099 w 437594"/>
                <a:gd name="connsiteY4" fmla="*/ 522294 h 554236"/>
                <a:gd name="connsiteX5" fmla="*/ 435089 w 437594"/>
                <a:gd name="connsiteY5" fmla="*/ 309643 h 554236"/>
                <a:gd name="connsiteX6" fmla="*/ 413824 w 437594"/>
                <a:gd name="connsiteY6" fmla="*/ 73364 h 554236"/>
                <a:gd name="connsiteX7" fmla="*/ 210624 w 437594"/>
                <a:gd name="connsiteY7" fmla="*/ 116 h 554236"/>
                <a:gd name="connsiteX8" fmla="*/ 16874 w 437594"/>
                <a:gd name="connsiteY8" fmla="*/ 85178 h 554236"/>
                <a:gd name="connsiteX0" fmla="*/ 16874 w 437594"/>
                <a:gd name="connsiteY0" fmla="*/ 85178 h 558187"/>
                <a:gd name="connsiteX1" fmla="*/ 12150 w 437594"/>
                <a:gd name="connsiteY1" fmla="*/ 361624 h 558187"/>
                <a:gd name="connsiteX2" fmla="*/ 35778 w 437594"/>
                <a:gd name="connsiteY2" fmla="*/ 519931 h 558187"/>
                <a:gd name="connsiteX3" fmla="*/ 215350 w 437594"/>
                <a:gd name="connsiteY3" fmla="*/ 557736 h 558187"/>
                <a:gd name="connsiteX4" fmla="*/ 409099 w 437594"/>
                <a:gd name="connsiteY4" fmla="*/ 522294 h 558187"/>
                <a:gd name="connsiteX5" fmla="*/ 435089 w 437594"/>
                <a:gd name="connsiteY5" fmla="*/ 309643 h 558187"/>
                <a:gd name="connsiteX6" fmla="*/ 413824 w 437594"/>
                <a:gd name="connsiteY6" fmla="*/ 73364 h 558187"/>
                <a:gd name="connsiteX7" fmla="*/ 210624 w 437594"/>
                <a:gd name="connsiteY7" fmla="*/ 116 h 558187"/>
                <a:gd name="connsiteX8" fmla="*/ 16874 w 437594"/>
                <a:gd name="connsiteY8" fmla="*/ 85178 h 558187"/>
                <a:gd name="connsiteX0" fmla="*/ 20067 w 440787"/>
                <a:gd name="connsiteY0" fmla="*/ 85178 h 558187"/>
                <a:gd name="connsiteX1" fmla="*/ 8255 w 440787"/>
                <a:gd name="connsiteY1" fmla="*/ 361624 h 558187"/>
                <a:gd name="connsiteX2" fmla="*/ 38971 w 440787"/>
                <a:gd name="connsiteY2" fmla="*/ 519931 h 558187"/>
                <a:gd name="connsiteX3" fmla="*/ 218543 w 440787"/>
                <a:gd name="connsiteY3" fmla="*/ 557736 h 558187"/>
                <a:gd name="connsiteX4" fmla="*/ 412292 w 440787"/>
                <a:gd name="connsiteY4" fmla="*/ 522294 h 558187"/>
                <a:gd name="connsiteX5" fmla="*/ 438282 w 440787"/>
                <a:gd name="connsiteY5" fmla="*/ 309643 h 558187"/>
                <a:gd name="connsiteX6" fmla="*/ 417017 w 440787"/>
                <a:gd name="connsiteY6" fmla="*/ 73364 h 558187"/>
                <a:gd name="connsiteX7" fmla="*/ 213817 w 440787"/>
                <a:gd name="connsiteY7" fmla="*/ 116 h 558187"/>
                <a:gd name="connsiteX8" fmla="*/ 20067 w 440787"/>
                <a:gd name="connsiteY8" fmla="*/ 85178 h 558187"/>
                <a:gd name="connsiteX0" fmla="*/ 20067 w 442342"/>
                <a:gd name="connsiteY0" fmla="*/ 85178 h 558345"/>
                <a:gd name="connsiteX1" fmla="*/ 8255 w 442342"/>
                <a:gd name="connsiteY1" fmla="*/ 361624 h 558345"/>
                <a:gd name="connsiteX2" fmla="*/ 38971 w 442342"/>
                <a:gd name="connsiteY2" fmla="*/ 519931 h 558345"/>
                <a:gd name="connsiteX3" fmla="*/ 218543 w 442342"/>
                <a:gd name="connsiteY3" fmla="*/ 557736 h 558345"/>
                <a:gd name="connsiteX4" fmla="*/ 412292 w 442342"/>
                <a:gd name="connsiteY4" fmla="*/ 522294 h 558345"/>
                <a:gd name="connsiteX5" fmla="*/ 440644 w 442342"/>
                <a:gd name="connsiteY5" fmla="*/ 302555 h 558345"/>
                <a:gd name="connsiteX6" fmla="*/ 417017 w 442342"/>
                <a:gd name="connsiteY6" fmla="*/ 73364 h 558345"/>
                <a:gd name="connsiteX7" fmla="*/ 213817 w 442342"/>
                <a:gd name="connsiteY7" fmla="*/ 116 h 558345"/>
                <a:gd name="connsiteX8" fmla="*/ 20067 w 442342"/>
                <a:gd name="connsiteY8" fmla="*/ 85178 h 558345"/>
                <a:gd name="connsiteX0" fmla="*/ 21288 w 443563"/>
                <a:gd name="connsiteY0" fmla="*/ 85178 h 558345"/>
                <a:gd name="connsiteX1" fmla="*/ 7113 w 443563"/>
                <a:gd name="connsiteY1" fmla="*/ 356898 h 558345"/>
                <a:gd name="connsiteX2" fmla="*/ 40192 w 443563"/>
                <a:gd name="connsiteY2" fmla="*/ 519931 h 558345"/>
                <a:gd name="connsiteX3" fmla="*/ 219764 w 443563"/>
                <a:gd name="connsiteY3" fmla="*/ 557736 h 558345"/>
                <a:gd name="connsiteX4" fmla="*/ 413513 w 443563"/>
                <a:gd name="connsiteY4" fmla="*/ 522294 h 558345"/>
                <a:gd name="connsiteX5" fmla="*/ 441865 w 443563"/>
                <a:gd name="connsiteY5" fmla="*/ 302555 h 558345"/>
                <a:gd name="connsiteX6" fmla="*/ 418238 w 443563"/>
                <a:gd name="connsiteY6" fmla="*/ 73364 h 558345"/>
                <a:gd name="connsiteX7" fmla="*/ 215038 w 443563"/>
                <a:gd name="connsiteY7" fmla="*/ 116 h 558345"/>
                <a:gd name="connsiteX8" fmla="*/ 21288 w 443563"/>
                <a:gd name="connsiteY8" fmla="*/ 85178 h 558345"/>
                <a:gd name="connsiteX0" fmla="*/ 45611 w 437169"/>
                <a:gd name="connsiteY0" fmla="*/ 66265 h 558335"/>
                <a:gd name="connsiteX1" fmla="*/ 719 w 437169"/>
                <a:gd name="connsiteY1" fmla="*/ 356888 h 558335"/>
                <a:gd name="connsiteX2" fmla="*/ 33798 w 437169"/>
                <a:gd name="connsiteY2" fmla="*/ 519921 h 558335"/>
                <a:gd name="connsiteX3" fmla="*/ 213370 w 437169"/>
                <a:gd name="connsiteY3" fmla="*/ 557726 h 558335"/>
                <a:gd name="connsiteX4" fmla="*/ 407119 w 437169"/>
                <a:gd name="connsiteY4" fmla="*/ 522284 h 558335"/>
                <a:gd name="connsiteX5" fmla="*/ 435471 w 437169"/>
                <a:gd name="connsiteY5" fmla="*/ 302545 h 558335"/>
                <a:gd name="connsiteX6" fmla="*/ 411844 w 437169"/>
                <a:gd name="connsiteY6" fmla="*/ 73354 h 558335"/>
                <a:gd name="connsiteX7" fmla="*/ 208644 w 437169"/>
                <a:gd name="connsiteY7" fmla="*/ 106 h 558335"/>
                <a:gd name="connsiteX8" fmla="*/ 45611 w 437169"/>
                <a:gd name="connsiteY8" fmla="*/ 66265 h 558335"/>
                <a:gd name="connsiteX0" fmla="*/ 37761 w 429319"/>
                <a:gd name="connsiteY0" fmla="*/ 66214 h 558284"/>
                <a:gd name="connsiteX1" fmla="*/ 2320 w 429319"/>
                <a:gd name="connsiteY1" fmla="*/ 297767 h 558284"/>
                <a:gd name="connsiteX2" fmla="*/ 25948 w 429319"/>
                <a:gd name="connsiteY2" fmla="*/ 519870 h 558284"/>
                <a:gd name="connsiteX3" fmla="*/ 205520 w 429319"/>
                <a:gd name="connsiteY3" fmla="*/ 557675 h 558284"/>
                <a:gd name="connsiteX4" fmla="*/ 399269 w 429319"/>
                <a:gd name="connsiteY4" fmla="*/ 522233 h 558284"/>
                <a:gd name="connsiteX5" fmla="*/ 427621 w 429319"/>
                <a:gd name="connsiteY5" fmla="*/ 302494 h 558284"/>
                <a:gd name="connsiteX6" fmla="*/ 403994 w 429319"/>
                <a:gd name="connsiteY6" fmla="*/ 73303 h 558284"/>
                <a:gd name="connsiteX7" fmla="*/ 200794 w 429319"/>
                <a:gd name="connsiteY7" fmla="*/ 55 h 558284"/>
                <a:gd name="connsiteX8" fmla="*/ 37761 w 429319"/>
                <a:gd name="connsiteY8" fmla="*/ 66214 h 558284"/>
                <a:gd name="connsiteX0" fmla="*/ 36275 w 427833"/>
                <a:gd name="connsiteY0" fmla="*/ 66214 h 558958"/>
                <a:gd name="connsiteX1" fmla="*/ 834 w 427833"/>
                <a:gd name="connsiteY1" fmla="*/ 297767 h 558958"/>
                <a:gd name="connsiteX2" fmla="*/ 29188 w 427833"/>
                <a:gd name="connsiteY2" fmla="*/ 510418 h 558958"/>
                <a:gd name="connsiteX3" fmla="*/ 204034 w 427833"/>
                <a:gd name="connsiteY3" fmla="*/ 557675 h 558958"/>
                <a:gd name="connsiteX4" fmla="*/ 397783 w 427833"/>
                <a:gd name="connsiteY4" fmla="*/ 522233 h 558958"/>
                <a:gd name="connsiteX5" fmla="*/ 426135 w 427833"/>
                <a:gd name="connsiteY5" fmla="*/ 302494 h 558958"/>
                <a:gd name="connsiteX6" fmla="*/ 402508 w 427833"/>
                <a:gd name="connsiteY6" fmla="*/ 73303 h 558958"/>
                <a:gd name="connsiteX7" fmla="*/ 199308 w 427833"/>
                <a:gd name="connsiteY7" fmla="*/ 55 h 558958"/>
                <a:gd name="connsiteX8" fmla="*/ 36275 w 427833"/>
                <a:gd name="connsiteY8" fmla="*/ 66214 h 558958"/>
                <a:gd name="connsiteX0" fmla="*/ 36275 w 428528"/>
                <a:gd name="connsiteY0" fmla="*/ 66214 h 558440"/>
                <a:gd name="connsiteX1" fmla="*/ 834 w 428528"/>
                <a:gd name="connsiteY1" fmla="*/ 297767 h 558440"/>
                <a:gd name="connsiteX2" fmla="*/ 29188 w 428528"/>
                <a:gd name="connsiteY2" fmla="*/ 510418 h 558440"/>
                <a:gd name="connsiteX3" fmla="*/ 204034 w 428528"/>
                <a:gd name="connsiteY3" fmla="*/ 557675 h 558440"/>
                <a:gd name="connsiteX4" fmla="*/ 388332 w 428528"/>
                <a:gd name="connsiteY4" fmla="*/ 519870 h 558440"/>
                <a:gd name="connsiteX5" fmla="*/ 426135 w 428528"/>
                <a:gd name="connsiteY5" fmla="*/ 302494 h 558440"/>
                <a:gd name="connsiteX6" fmla="*/ 402508 w 428528"/>
                <a:gd name="connsiteY6" fmla="*/ 73303 h 558440"/>
                <a:gd name="connsiteX7" fmla="*/ 199308 w 428528"/>
                <a:gd name="connsiteY7" fmla="*/ 55 h 558440"/>
                <a:gd name="connsiteX8" fmla="*/ 36275 w 428528"/>
                <a:gd name="connsiteY8" fmla="*/ 66214 h 558440"/>
                <a:gd name="connsiteX0" fmla="*/ 37760 w 430013"/>
                <a:gd name="connsiteY0" fmla="*/ 66214 h 557901"/>
                <a:gd name="connsiteX1" fmla="*/ 2319 w 430013"/>
                <a:gd name="connsiteY1" fmla="*/ 297767 h 557901"/>
                <a:gd name="connsiteX2" fmla="*/ 25948 w 430013"/>
                <a:gd name="connsiteY2" fmla="*/ 519869 h 557901"/>
                <a:gd name="connsiteX3" fmla="*/ 205519 w 430013"/>
                <a:gd name="connsiteY3" fmla="*/ 557675 h 557901"/>
                <a:gd name="connsiteX4" fmla="*/ 389817 w 430013"/>
                <a:gd name="connsiteY4" fmla="*/ 519870 h 557901"/>
                <a:gd name="connsiteX5" fmla="*/ 427620 w 430013"/>
                <a:gd name="connsiteY5" fmla="*/ 302494 h 557901"/>
                <a:gd name="connsiteX6" fmla="*/ 403993 w 430013"/>
                <a:gd name="connsiteY6" fmla="*/ 73303 h 557901"/>
                <a:gd name="connsiteX7" fmla="*/ 200793 w 430013"/>
                <a:gd name="connsiteY7" fmla="*/ 55 h 557901"/>
                <a:gd name="connsiteX8" fmla="*/ 37760 w 430013"/>
                <a:gd name="connsiteY8" fmla="*/ 66214 h 557901"/>
                <a:gd name="connsiteX0" fmla="*/ 40684 w 432937"/>
                <a:gd name="connsiteY0" fmla="*/ 66214 h 557831"/>
                <a:gd name="connsiteX1" fmla="*/ 5243 w 432937"/>
                <a:gd name="connsiteY1" fmla="*/ 297767 h 557831"/>
                <a:gd name="connsiteX2" fmla="*/ 28872 w 432937"/>
                <a:gd name="connsiteY2" fmla="*/ 519869 h 557831"/>
                <a:gd name="connsiteX3" fmla="*/ 208443 w 432937"/>
                <a:gd name="connsiteY3" fmla="*/ 557675 h 557831"/>
                <a:gd name="connsiteX4" fmla="*/ 392741 w 432937"/>
                <a:gd name="connsiteY4" fmla="*/ 519870 h 557831"/>
                <a:gd name="connsiteX5" fmla="*/ 430544 w 432937"/>
                <a:gd name="connsiteY5" fmla="*/ 302494 h 557831"/>
                <a:gd name="connsiteX6" fmla="*/ 406917 w 432937"/>
                <a:gd name="connsiteY6" fmla="*/ 73303 h 557831"/>
                <a:gd name="connsiteX7" fmla="*/ 203717 w 432937"/>
                <a:gd name="connsiteY7" fmla="*/ 55 h 557831"/>
                <a:gd name="connsiteX8" fmla="*/ 40684 w 432937"/>
                <a:gd name="connsiteY8" fmla="*/ 66214 h 557831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6557 w 428810"/>
                <a:gd name="connsiteY0" fmla="*/ 66214 h 531376"/>
                <a:gd name="connsiteX1" fmla="*/ 1116 w 428810"/>
                <a:gd name="connsiteY1" fmla="*/ 297767 h 531376"/>
                <a:gd name="connsiteX2" fmla="*/ 27108 w 428810"/>
                <a:gd name="connsiteY2" fmla="*/ 510418 h 531376"/>
                <a:gd name="connsiteX3" fmla="*/ 192502 w 428810"/>
                <a:gd name="connsiteY3" fmla="*/ 524596 h 531376"/>
                <a:gd name="connsiteX4" fmla="*/ 388614 w 428810"/>
                <a:gd name="connsiteY4" fmla="*/ 519870 h 531376"/>
                <a:gd name="connsiteX5" fmla="*/ 426417 w 428810"/>
                <a:gd name="connsiteY5" fmla="*/ 302494 h 531376"/>
                <a:gd name="connsiteX6" fmla="*/ 402790 w 428810"/>
                <a:gd name="connsiteY6" fmla="*/ 73303 h 531376"/>
                <a:gd name="connsiteX7" fmla="*/ 199590 w 428810"/>
                <a:gd name="connsiteY7" fmla="*/ 55 h 531376"/>
                <a:gd name="connsiteX8" fmla="*/ 36557 w 428810"/>
                <a:gd name="connsiteY8" fmla="*/ 66214 h 531376"/>
                <a:gd name="connsiteX0" fmla="*/ 36557 w 422272"/>
                <a:gd name="connsiteY0" fmla="*/ 66214 h 538568"/>
                <a:gd name="connsiteX1" fmla="*/ 1116 w 422272"/>
                <a:gd name="connsiteY1" fmla="*/ 297767 h 538568"/>
                <a:gd name="connsiteX2" fmla="*/ 27108 w 422272"/>
                <a:gd name="connsiteY2" fmla="*/ 510418 h 538568"/>
                <a:gd name="connsiteX3" fmla="*/ 192502 w 422272"/>
                <a:gd name="connsiteY3" fmla="*/ 524596 h 538568"/>
                <a:gd name="connsiteX4" fmla="*/ 388614 w 422272"/>
                <a:gd name="connsiteY4" fmla="*/ 519870 h 538568"/>
                <a:gd name="connsiteX5" fmla="*/ 414603 w 422272"/>
                <a:gd name="connsiteY5" fmla="*/ 295406 h 538568"/>
                <a:gd name="connsiteX6" fmla="*/ 402790 w 422272"/>
                <a:gd name="connsiteY6" fmla="*/ 73303 h 538568"/>
                <a:gd name="connsiteX7" fmla="*/ 199590 w 422272"/>
                <a:gd name="connsiteY7" fmla="*/ 55 h 538568"/>
                <a:gd name="connsiteX8" fmla="*/ 36557 w 422272"/>
                <a:gd name="connsiteY8" fmla="*/ 66214 h 538568"/>
                <a:gd name="connsiteX0" fmla="*/ 36557 w 416127"/>
                <a:gd name="connsiteY0" fmla="*/ 66159 h 538513"/>
                <a:gd name="connsiteX1" fmla="*/ 1116 w 416127"/>
                <a:gd name="connsiteY1" fmla="*/ 297712 h 538513"/>
                <a:gd name="connsiteX2" fmla="*/ 27108 w 416127"/>
                <a:gd name="connsiteY2" fmla="*/ 510363 h 538513"/>
                <a:gd name="connsiteX3" fmla="*/ 192502 w 416127"/>
                <a:gd name="connsiteY3" fmla="*/ 524541 h 538513"/>
                <a:gd name="connsiteX4" fmla="*/ 388614 w 416127"/>
                <a:gd name="connsiteY4" fmla="*/ 519815 h 538513"/>
                <a:gd name="connsiteX5" fmla="*/ 414603 w 416127"/>
                <a:gd name="connsiteY5" fmla="*/ 295351 h 538513"/>
                <a:gd name="connsiteX6" fmla="*/ 390976 w 416127"/>
                <a:gd name="connsiteY6" fmla="*/ 66160 h 538513"/>
                <a:gd name="connsiteX7" fmla="*/ 199590 w 416127"/>
                <a:gd name="connsiteY7" fmla="*/ 0 h 538513"/>
                <a:gd name="connsiteX8" fmla="*/ 36557 w 416127"/>
                <a:gd name="connsiteY8" fmla="*/ 66159 h 538513"/>
                <a:gd name="connsiteX0" fmla="*/ 36557 w 416962"/>
                <a:gd name="connsiteY0" fmla="*/ 66159 h 533540"/>
                <a:gd name="connsiteX1" fmla="*/ 1116 w 416962"/>
                <a:gd name="connsiteY1" fmla="*/ 297712 h 533540"/>
                <a:gd name="connsiteX2" fmla="*/ 27108 w 416962"/>
                <a:gd name="connsiteY2" fmla="*/ 510363 h 533540"/>
                <a:gd name="connsiteX3" fmla="*/ 192502 w 416962"/>
                <a:gd name="connsiteY3" fmla="*/ 524541 h 533540"/>
                <a:gd name="connsiteX4" fmla="*/ 390977 w 416962"/>
                <a:gd name="connsiteY4" fmla="*/ 512727 h 533540"/>
                <a:gd name="connsiteX5" fmla="*/ 414603 w 416962"/>
                <a:gd name="connsiteY5" fmla="*/ 295351 h 533540"/>
                <a:gd name="connsiteX6" fmla="*/ 390976 w 416962"/>
                <a:gd name="connsiteY6" fmla="*/ 66160 h 533540"/>
                <a:gd name="connsiteX7" fmla="*/ 199590 w 416962"/>
                <a:gd name="connsiteY7" fmla="*/ 0 h 533540"/>
                <a:gd name="connsiteX8" fmla="*/ 36557 w 416962"/>
                <a:gd name="connsiteY8" fmla="*/ 66159 h 533540"/>
                <a:gd name="connsiteX0" fmla="*/ 36557 w 415953"/>
                <a:gd name="connsiteY0" fmla="*/ 66159 h 531703"/>
                <a:gd name="connsiteX1" fmla="*/ 1116 w 415953"/>
                <a:gd name="connsiteY1" fmla="*/ 297712 h 531703"/>
                <a:gd name="connsiteX2" fmla="*/ 27108 w 415953"/>
                <a:gd name="connsiteY2" fmla="*/ 510363 h 531703"/>
                <a:gd name="connsiteX3" fmla="*/ 192502 w 415953"/>
                <a:gd name="connsiteY3" fmla="*/ 524541 h 531703"/>
                <a:gd name="connsiteX4" fmla="*/ 390977 w 415953"/>
                <a:gd name="connsiteY4" fmla="*/ 512727 h 531703"/>
                <a:gd name="connsiteX5" fmla="*/ 414603 w 415953"/>
                <a:gd name="connsiteY5" fmla="*/ 295351 h 531703"/>
                <a:gd name="connsiteX6" fmla="*/ 390976 w 415953"/>
                <a:gd name="connsiteY6" fmla="*/ 66160 h 531703"/>
                <a:gd name="connsiteX7" fmla="*/ 199590 w 415953"/>
                <a:gd name="connsiteY7" fmla="*/ 0 h 531703"/>
                <a:gd name="connsiteX8" fmla="*/ 36557 w 415953"/>
                <a:gd name="connsiteY8" fmla="*/ 66159 h 531703"/>
                <a:gd name="connsiteX0" fmla="*/ 38202 w 417598"/>
                <a:gd name="connsiteY0" fmla="*/ 66159 h 527065"/>
                <a:gd name="connsiteX1" fmla="*/ 2761 w 417598"/>
                <a:gd name="connsiteY1" fmla="*/ 297712 h 527065"/>
                <a:gd name="connsiteX2" fmla="*/ 28753 w 417598"/>
                <a:gd name="connsiteY2" fmla="*/ 510363 h 527065"/>
                <a:gd name="connsiteX3" fmla="*/ 194147 w 417598"/>
                <a:gd name="connsiteY3" fmla="*/ 524541 h 527065"/>
                <a:gd name="connsiteX4" fmla="*/ 392622 w 417598"/>
                <a:gd name="connsiteY4" fmla="*/ 512727 h 527065"/>
                <a:gd name="connsiteX5" fmla="*/ 416248 w 417598"/>
                <a:gd name="connsiteY5" fmla="*/ 295351 h 527065"/>
                <a:gd name="connsiteX6" fmla="*/ 392621 w 417598"/>
                <a:gd name="connsiteY6" fmla="*/ 66160 h 527065"/>
                <a:gd name="connsiteX7" fmla="*/ 201235 w 417598"/>
                <a:gd name="connsiteY7" fmla="*/ 0 h 527065"/>
                <a:gd name="connsiteX8" fmla="*/ 38202 w 417598"/>
                <a:gd name="connsiteY8" fmla="*/ 66159 h 527065"/>
                <a:gd name="connsiteX0" fmla="*/ 36212 w 415608"/>
                <a:gd name="connsiteY0" fmla="*/ 66159 h 527065"/>
                <a:gd name="connsiteX1" fmla="*/ 771 w 415608"/>
                <a:gd name="connsiteY1" fmla="*/ 297712 h 527065"/>
                <a:gd name="connsiteX2" fmla="*/ 55116 w 415608"/>
                <a:gd name="connsiteY2" fmla="*/ 510363 h 527065"/>
                <a:gd name="connsiteX3" fmla="*/ 192157 w 415608"/>
                <a:gd name="connsiteY3" fmla="*/ 524541 h 527065"/>
                <a:gd name="connsiteX4" fmla="*/ 390632 w 415608"/>
                <a:gd name="connsiteY4" fmla="*/ 512727 h 527065"/>
                <a:gd name="connsiteX5" fmla="*/ 414258 w 415608"/>
                <a:gd name="connsiteY5" fmla="*/ 295351 h 527065"/>
                <a:gd name="connsiteX6" fmla="*/ 390631 w 415608"/>
                <a:gd name="connsiteY6" fmla="*/ 66160 h 527065"/>
                <a:gd name="connsiteX7" fmla="*/ 199245 w 415608"/>
                <a:gd name="connsiteY7" fmla="*/ 0 h 527065"/>
                <a:gd name="connsiteX8" fmla="*/ 36212 w 415608"/>
                <a:gd name="connsiteY8" fmla="*/ 66159 h 527065"/>
                <a:gd name="connsiteX0" fmla="*/ 15687 w 395083"/>
                <a:gd name="connsiteY0" fmla="*/ 66159 h 531379"/>
                <a:gd name="connsiteX1" fmla="*/ 8600 w 395083"/>
                <a:gd name="connsiteY1" fmla="*/ 302438 h 531379"/>
                <a:gd name="connsiteX2" fmla="*/ 34591 w 395083"/>
                <a:gd name="connsiteY2" fmla="*/ 510363 h 531379"/>
                <a:gd name="connsiteX3" fmla="*/ 171632 w 395083"/>
                <a:gd name="connsiteY3" fmla="*/ 524541 h 531379"/>
                <a:gd name="connsiteX4" fmla="*/ 370107 w 395083"/>
                <a:gd name="connsiteY4" fmla="*/ 512727 h 531379"/>
                <a:gd name="connsiteX5" fmla="*/ 393733 w 395083"/>
                <a:gd name="connsiteY5" fmla="*/ 295351 h 531379"/>
                <a:gd name="connsiteX6" fmla="*/ 370106 w 395083"/>
                <a:gd name="connsiteY6" fmla="*/ 66160 h 531379"/>
                <a:gd name="connsiteX7" fmla="*/ 178720 w 395083"/>
                <a:gd name="connsiteY7" fmla="*/ 0 h 531379"/>
                <a:gd name="connsiteX8" fmla="*/ 15687 w 395083"/>
                <a:gd name="connsiteY8" fmla="*/ 66159 h 531379"/>
                <a:gd name="connsiteX0" fmla="*/ 16810 w 396206"/>
                <a:gd name="connsiteY0" fmla="*/ 66159 h 532029"/>
                <a:gd name="connsiteX1" fmla="*/ 7361 w 396206"/>
                <a:gd name="connsiteY1" fmla="*/ 292987 h 532029"/>
                <a:gd name="connsiteX2" fmla="*/ 35714 w 396206"/>
                <a:gd name="connsiteY2" fmla="*/ 510363 h 532029"/>
                <a:gd name="connsiteX3" fmla="*/ 172755 w 396206"/>
                <a:gd name="connsiteY3" fmla="*/ 524541 h 532029"/>
                <a:gd name="connsiteX4" fmla="*/ 371230 w 396206"/>
                <a:gd name="connsiteY4" fmla="*/ 512727 h 532029"/>
                <a:gd name="connsiteX5" fmla="*/ 394856 w 396206"/>
                <a:gd name="connsiteY5" fmla="*/ 295351 h 532029"/>
                <a:gd name="connsiteX6" fmla="*/ 371229 w 396206"/>
                <a:gd name="connsiteY6" fmla="*/ 66160 h 532029"/>
                <a:gd name="connsiteX7" fmla="*/ 179843 w 396206"/>
                <a:gd name="connsiteY7" fmla="*/ 0 h 532029"/>
                <a:gd name="connsiteX8" fmla="*/ 16810 w 396206"/>
                <a:gd name="connsiteY8" fmla="*/ 66159 h 532029"/>
                <a:gd name="connsiteX0" fmla="*/ 17622 w 397018"/>
                <a:gd name="connsiteY0" fmla="*/ 66159 h 532029"/>
                <a:gd name="connsiteX1" fmla="*/ 8173 w 397018"/>
                <a:gd name="connsiteY1" fmla="*/ 292987 h 532029"/>
                <a:gd name="connsiteX2" fmla="*/ 36526 w 397018"/>
                <a:gd name="connsiteY2" fmla="*/ 510363 h 532029"/>
                <a:gd name="connsiteX3" fmla="*/ 173567 w 397018"/>
                <a:gd name="connsiteY3" fmla="*/ 524541 h 532029"/>
                <a:gd name="connsiteX4" fmla="*/ 372042 w 397018"/>
                <a:gd name="connsiteY4" fmla="*/ 512727 h 532029"/>
                <a:gd name="connsiteX5" fmla="*/ 395668 w 397018"/>
                <a:gd name="connsiteY5" fmla="*/ 295351 h 532029"/>
                <a:gd name="connsiteX6" fmla="*/ 372041 w 397018"/>
                <a:gd name="connsiteY6" fmla="*/ 66160 h 532029"/>
                <a:gd name="connsiteX7" fmla="*/ 180655 w 397018"/>
                <a:gd name="connsiteY7" fmla="*/ 0 h 532029"/>
                <a:gd name="connsiteX8" fmla="*/ 17622 w 397018"/>
                <a:gd name="connsiteY8" fmla="*/ 66159 h 532029"/>
                <a:gd name="connsiteX0" fmla="*/ 16811 w 396207"/>
                <a:gd name="connsiteY0" fmla="*/ 66159 h 529127"/>
                <a:gd name="connsiteX1" fmla="*/ 7362 w 396207"/>
                <a:gd name="connsiteY1" fmla="*/ 292987 h 529127"/>
                <a:gd name="connsiteX2" fmla="*/ 35715 w 396207"/>
                <a:gd name="connsiteY2" fmla="*/ 505637 h 529127"/>
                <a:gd name="connsiteX3" fmla="*/ 172756 w 396207"/>
                <a:gd name="connsiteY3" fmla="*/ 524541 h 529127"/>
                <a:gd name="connsiteX4" fmla="*/ 371231 w 396207"/>
                <a:gd name="connsiteY4" fmla="*/ 512727 h 529127"/>
                <a:gd name="connsiteX5" fmla="*/ 394857 w 396207"/>
                <a:gd name="connsiteY5" fmla="*/ 295351 h 529127"/>
                <a:gd name="connsiteX6" fmla="*/ 371230 w 396207"/>
                <a:gd name="connsiteY6" fmla="*/ 66160 h 529127"/>
                <a:gd name="connsiteX7" fmla="*/ 179844 w 396207"/>
                <a:gd name="connsiteY7" fmla="*/ 0 h 529127"/>
                <a:gd name="connsiteX8" fmla="*/ 16811 w 396207"/>
                <a:gd name="connsiteY8" fmla="*/ 66159 h 529127"/>
                <a:gd name="connsiteX0" fmla="*/ 16811 w 397772"/>
                <a:gd name="connsiteY0" fmla="*/ 66159 h 528841"/>
                <a:gd name="connsiteX1" fmla="*/ 7362 w 397772"/>
                <a:gd name="connsiteY1" fmla="*/ 292987 h 528841"/>
                <a:gd name="connsiteX2" fmla="*/ 35715 w 397772"/>
                <a:gd name="connsiteY2" fmla="*/ 505637 h 528841"/>
                <a:gd name="connsiteX3" fmla="*/ 172756 w 397772"/>
                <a:gd name="connsiteY3" fmla="*/ 524541 h 528841"/>
                <a:gd name="connsiteX4" fmla="*/ 349966 w 397772"/>
                <a:gd name="connsiteY4" fmla="*/ 517453 h 528841"/>
                <a:gd name="connsiteX5" fmla="*/ 394857 w 397772"/>
                <a:gd name="connsiteY5" fmla="*/ 295351 h 528841"/>
                <a:gd name="connsiteX6" fmla="*/ 371230 w 397772"/>
                <a:gd name="connsiteY6" fmla="*/ 66160 h 528841"/>
                <a:gd name="connsiteX7" fmla="*/ 179844 w 397772"/>
                <a:gd name="connsiteY7" fmla="*/ 0 h 528841"/>
                <a:gd name="connsiteX8" fmla="*/ 16811 w 397772"/>
                <a:gd name="connsiteY8" fmla="*/ 66159 h 528841"/>
                <a:gd name="connsiteX0" fmla="*/ 16811 w 386281"/>
                <a:gd name="connsiteY0" fmla="*/ 66159 h 536037"/>
                <a:gd name="connsiteX1" fmla="*/ 7362 w 386281"/>
                <a:gd name="connsiteY1" fmla="*/ 292987 h 536037"/>
                <a:gd name="connsiteX2" fmla="*/ 35715 w 386281"/>
                <a:gd name="connsiteY2" fmla="*/ 505637 h 536037"/>
                <a:gd name="connsiteX3" fmla="*/ 172756 w 386281"/>
                <a:gd name="connsiteY3" fmla="*/ 524541 h 536037"/>
                <a:gd name="connsiteX4" fmla="*/ 349966 w 386281"/>
                <a:gd name="connsiteY4" fmla="*/ 517453 h 536037"/>
                <a:gd name="connsiteX5" fmla="*/ 368866 w 386281"/>
                <a:gd name="connsiteY5" fmla="*/ 292988 h 536037"/>
                <a:gd name="connsiteX6" fmla="*/ 371230 w 386281"/>
                <a:gd name="connsiteY6" fmla="*/ 66160 h 536037"/>
                <a:gd name="connsiteX7" fmla="*/ 179844 w 386281"/>
                <a:gd name="connsiteY7" fmla="*/ 0 h 536037"/>
                <a:gd name="connsiteX8" fmla="*/ 16811 w 386281"/>
                <a:gd name="connsiteY8" fmla="*/ 66159 h 536037"/>
                <a:gd name="connsiteX0" fmla="*/ 16811 w 390120"/>
                <a:gd name="connsiteY0" fmla="*/ 66159 h 535863"/>
                <a:gd name="connsiteX1" fmla="*/ 7362 w 390120"/>
                <a:gd name="connsiteY1" fmla="*/ 292987 h 535863"/>
                <a:gd name="connsiteX2" fmla="*/ 35715 w 390120"/>
                <a:gd name="connsiteY2" fmla="*/ 505637 h 535863"/>
                <a:gd name="connsiteX3" fmla="*/ 172756 w 390120"/>
                <a:gd name="connsiteY3" fmla="*/ 524541 h 535863"/>
                <a:gd name="connsiteX4" fmla="*/ 349966 w 390120"/>
                <a:gd name="connsiteY4" fmla="*/ 517453 h 535863"/>
                <a:gd name="connsiteX5" fmla="*/ 380680 w 390120"/>
                <a:gd name="connsiteY5" fmla="*/ 295351 h 535863"/>
                <a:gd name="connsiteX6" fmla="*/ 371230 w 390120"/>
                <a:gd name="connsiteY6" fmla="*/ 66160 h 535863"/>
                <a:gd name="connsiteX7" fmla="*/ 179844 w 390120"/>
                <a:gd name="connsiteY7" fmla="*/ 0 h 535863"/>
                <a:gd name="connsiteX8" fmla="*/ 16811 w 390120"/>
                <a:gd name="connsiteY8" fmla="*/ 66159 h 535863"/>
                <a:gd name="connsiteX0" fmla="*/ 16811 w 393406"/>
                <a:gd name="connsiteY0" fmla="*/ 66159 h 535863"/>
                <a:gd name="connsiteX1" fmla="*/ 7362 w 393406"/>
                <a:gd name="connsiteY1" fmla="*/ 292987 h 535863"/>
                <a:gd name="connsiteX2" fmla="*/ 35715 w 393406"/>
                <a:gd name="connsiteY2" fmla="*/ 505637 h 535863"/>
                <a:gd name="connsiteX3" fmla="*/ 172756 w 393406"/>
                <a:gd name="connsiteY3" fmla="*/ 524541 h 535863"/>
                <a:gd name="connsiteX4" fmla="*/ 349966 w 393406"/>
                <a:gd name="connsiteY4" fmla="*/ 517453 h 535863"/>
                <a:gd name="connsiteX5" fmla="*/ 387769 w 393406"/>
                <a:gd name="connsiteY5" fmla="*/ 295351 h 535863"/>
                <a:gd name="connsiteX6" fmla="*/ 371230 w 393406"/>
                <a:gd name="connsiteY6" fmla="*/ 66160 h 535863"/>
                <a:gd name="connsiteX7" fmla="*/ 179844 w 393406"/>
                <a:gd name="connsiteY7" fmla="*/ 0 h 535863"/>
                <a:gd name="connsiteX8" fmla="*/ 16811 w 393406"/>
                <a:gd name="connsiteY8" fmla="*/ 66159 h 535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406" h="535863">
                  <a:moveTo>
                    <a:pt x="16811" y="66159"/>
                  </a:moveTo>
                  <a:cubicBezTo>
                    <a:pt x="-11936" y="114990"/>
                    <a:pt x="4211" y="219741"/>
                    <a:pt x="7362" y="292987"/>
                  </a:cubicBezTo>
                  <a:cubicBezTo>
                    <a:pt x="10513" y="366233"/>
                    <a:pt x="8149" y="467045"/>
                    <a:pt x="35715" y="505637"/>
                  </a:cubicBezTo>
                  <a:cubicBezTo>
                    <a:pt x="63281" y="544229"/>
                    <a:pt x="120381" y="522572"/>
                    <a:pt x="172756" y="524541"/>
                  </a:cubicBezTo>
                  <a:cubicBezTo>
                    <a:pt x="231826" y="522178"/>
                    <a:pt x="314131" y="555651"/>
                    <a:pt x="349966" y="517453"/>
                  </a:cubicBezTo>
                  <a:cubicBezTo>
                    <a:pt x="385802" y="479255"/>
                    <a:pt x="384225" y="370566"/>
                    <a:pt x="387769" y="295351"/>
                  </a:cubicBezTo>
                  <a:cubicBezTo>
                    <a:pt x="391313" y="220136"/>
                    <a:pt x="404703" y="118141"/>
                    <a:pt x="371230" y="66160"/>
                  </a:cubicBezTo>
                  <a:cubicBezTo>
                    <a:pt x="337757" y="14179"/>
                    <a:pt x="238914" y="0"/>
                    <a:pt x="179844" y="0"/>
                  </a:cubicBezTo>
                  <a:cubicBezTo>
                    <a:pt x="120774" y="0"/>
                    <a:pt x="45558" y="17328"/>
                    <a:pt x="16811" y="66159"/>
                  </a:cubicBez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C3E7EF08-98AC-4B78-B874-23B56E622EBC}"/>
                </a:ext>
              </a:extLst>
            </p:cNvPr>
            <p:cNvSpPr/>
            <p:nvPr/>
          </p:nvSpPr>
          <p:spPr>
            <a:xfrm>
              <a:off x="5984182" y="4085586"/>
              <a:ext cx="393406" cy="535863"/>
            </a:xfrm>
            <a:custGeom>
              <a:avLst/>
              <a:gdLst>
                <a:gd name="connsiteX0" fmla="*/ 11215 w 427713"/>
                <a:gd name="connsiteY0" fmla="*/ 118649 h 561918"/>
                <a:gd name="connsiteX1" fmla="*/ 27755 w 427713"/>
                <a:gd name="connsiteY1" fmla="*/ 364379 h 561918"/>
                <a:gd name="connsiteX2" fmla="*/ 32481 w 427713"/>
                <a:gd name="connsiteY2" fmla="*/ 522686 h 561918"/>
                <a:gd name="connsiteX3" fmla="*/ 190788 w 427713"/>
                <a:gd name="connsiteY3" fmla="*/ 543951 h 561918"/>
                <a:gd name="connsiteX4" fmla="*/ 405802 w 427713"/>
                <a:gd name="connsiteY4" fmla="*/ 543951 h 561918"/>
                <a:gd name="connsiteX5" fmla="*/ 417615 w 427713"/>
                <a:gd name="connsiteY5" fmla="*/ 312398 h 561918"/>
                <a:gd name="connsiteX6" fmla="*/ 410527 w 427713"/>
                <a:gd name="connsiteY6" fmla="*/ 76119 h 561918"/>
                <a:gd name="connsiteX7" fmla="*/ 216778 w 427713"/>
                <a:gd name="connsiteY7" fmla="*/ 509 h 561918"/>
                <a:gd name="connsiteX8" fmla="*/ 11215 w 427713"/>
                <a:gd name="connsiteY8" fmla="*/ 118649 h 561918"/>
                <a:gd name="connsiteX0" fmla="*/ 11560 w 425696"/>
                <a:gd name="connsiteY0" fmla="*/ 87530 h 561515"/>
                <a:gd name="connsiteX1" fmla="*/ 25738 w 425696"/>
                <a:gd name="connsiteY1" fmla="*/ 363976 h 561515"/>
                <a:gd name="connsiteX2" fmla="*/ 30464 w 425696"/>
                <a:gd name="connsiteY2" fmla="*/ 522283 h 561515"/>
                <a:gd name="connsiteX3" fmla="*/ 188771 w 425696"/>
                <a:gd name="connsiteY3" fmla="*/ 543548 h 561515"/>
                <a:gd name="connsiteX4" fmla="*/ 403785 w 425696"/>
                <a:gd name="connsiteY4" fmla="*/ 543548 h 561515"/>
                <a:gd name="connsiteX5" fmla="*/ 415598 w 425696"/>
                <a:gd name="connsiteY5" fmla="*/ 311995 h 561515"/>
                <a:gd name="connsiteX6" fmla="*/ 408510 w 425696"/>
                <a:gd name="connsiteY6" fmla="*/ 75716 h 561515"/>
                <a:gd name="connsiteX7" fmla="*/ 214761 w 425696"/>
                <a:gd name="connsiteY7" fmla="*/ 106 h 561515"/>
                <a:gd name="connsiteX8" fmla="*/ 11560 w 425696"/>
                <a:gd name="connsiteY8" fmla="*/ 87530 h 561515"/>
                <a:gd name="connsiteX0" fmla="*/ 10883 w 425019"/>
                <a:gd name="connsiteY0" fmla="*/ 85178 h 559163"/>
                <a:gd name="connsiteX1" fmla="*/ 25061 w 425019"/>
                <a:gd name="connsiteY1" fmla="*/ 361624 h 559163"/>
                <a:gd name="connsiteX2" fmla="*/ 29787 w 425019"/>
                <a:gd name="connsiteY2" fmla="*/ 519931 h 559163"/>
                <a:gd name="connsiteX3" fmla="*/ 188094 w 425019"/>
                <a:gd name="connsiteY3" fmla="*/ 541196 h 559163"/>
                <a:gd name="connsiteX4" fmla="*/ 403108 w 425019"/>
                <a:gd name="connsiteY4" fmla="*/ 541196 h 559163"/>
                <a:gd name="connsiteX5" fmla="*/ 414921 w 425019"/>
                <a:gd name="connsiteY5" fmla="*/ 309643 h 559163"/>
                <a:gd name="connsiteX6" fmla="*/ 407833 w 425019"/>
                <a:gd name="connsiteY6" fmla="*/ 73364 h 559163"/>
                <a:gd name="connsiteX7" fmla="*/ 204633 w 425019"/>
                <a:gd name="connsiteY7" fmla="*/ 116 h 559163"/>
                <a:gd name="connsiteX8" fmla="*/ 10883 w 425019"/>
                <a:gd name="connsiteY8" fmla="*/ 85178 h 559163"/>
                <a:gd name="connsiteX0" fmla="*/ 10883 w 431603"/>
                <a:gd name="connsiteY0" fmla="*/ 85178 h 559163"/>
                <a:gd name="connsiteX1" fmla="*/ 25061 w 431603"/>
                <a:gd name="connsiteY1" fmla="*/ 361624 h 559163"/>
                <a:gd name="connsiteX2" fmla="*/ 29787 w 431603"/>
                <a:gd name="connsiteY2" fmla="*/ 519931 h 559163"/>
                <a:gd name="connsiteX3" fmla="*/ 188094 w 431603"/>
                <a:gd name="connsiteY3" fmla="*/ 541196 h 559163"/>
                <a:gd name="connsiteX4" fmla="*/ 403108 w 431603"/>
                <a:gd name="connsiteY4" fmla="*/ 541196 h 559163"/>
                <a:gd name="connsiteX5" fmla="*/ 429098 w 431603"/>
                <a:gd name="connsiteY5" fmla="*/ 309643 h 559163"/>
                <a:gd name="connsiteX6" fmla="*/ 407833 w 431603"/>
                <a:gd name="connsiteY6" fmla="*/ 73364 h 559163"/>
                <a:gd name="connsiteX7" fmla="*/ 204633 w 431603"/>
                <a:gd name="connsiteY7" fmla="*/ 116 h 559163"/>
                <a:gd name="connsiteX8" fmla="*/ 10883 w 431603"/>
                <a:gd name="connsiteY8" fmla="*/ 85178 h 559163"/>
                <a:gd name="connsiteX0" fmla="*/ 16874 w 437594"/>
                <a:gd name="connsiteY0" fmla="*/ 85178 h 559163"/>
                <a:gd name="connsiteX1" fmla="*/ 12150 w 437594"/>
                <a:gd name="connsiteY1" fmla="*/ 361624 h 559163"/>
                <a:gd name="connsiteX2" fmla="*/ 35778 w 437594"/>
                <a:gd name="connsiteY2" fmla="*/ 519931 h 559163"/>
                <a:gd name="connsiteX3" fmla="*/ 194085 w 437594"/>
                <a:gd name="connsiteY3" fmla="*/ 541196 h 559163"/>
                <a:gd name="connsiteX4" fmla="*/ 409099 w 437594"/>
                <a:gd name="connsiteY4" fmla="*/ 541196 h 559163"/>
                <a:gd name="connsiteX5" fmla="*/ 435089 w 437594"/>
                <a:gd name="connsiteY5" fmla="*/ 309643 h 559163"/>
                <a:gd name="connsiteX6" fmla="*/ 413824 w 437594"/>
                <a:gd name="connsiteY6" fmla="*/ 73364 h 559163"/>
                <a:gd name="connsiteX7" fmla="*/ 210624 w 437594"/>
                <a:gd name="connsiteY7" fmla="*/ 116 h 559163"/>
                <a:gd name="connsiteX8" fmla="*/ 16874 w 437594"/>
                <a:gd name="connsiteY8" fmla="*/ 85178 h 559163"/>
                <a:gd name="connsiteX0" fmla="*/ 16874 w 437594"/>
                <a:gd name="connsiteY0" fmla="*/ 85178 h 563991"/>
                <a:gd name="connsiteX1" fmla="*/ 12150 w 437594"/>
                <a:gd name="connsiteY1" fmla="*/ 361624 h 563991"/>
                <a:gd name="connsiteX2" fmla="*/ 35778 w 437594"/>
                <a:gd name="connsiteY2" fmla="*/ 519931 h 563991"/>
                <a:gd name="connsiteX3" fmla="*/ 205899 w 437594"/>
                <a:gd name="connsiteY3" fmla="*/ 553010 h 563991"/>
                <a:gd name="connsiteX4" fmla="*/ 409099 w 437594"/>
                <a:gd name="connsiteY4" fmla="*/ 541196 h 563991"/>
                <a:gd name="connsiteX5" fmla="*/ 435089 w 437594"/>
                <a:gd name="connsiteY5" fmla="*/ 309643 h 563991"/>
                <a:gd name="connsiteX6" fmla="*/ 413824 w 437594"/>
                <a:gd name="connsiteY6" fmla="*/ 73364 h 563991"/>
                <a:gd name="connsiteX7" fmla="*/ 210624 w 437594"/>
                <a:gd name="connsiteY7" fmla="*/ 116 h 563991"/>
                <a:gd name="connsiteX8" fmla="*/ 16874 w 437594"/>
                <a:gd name="connsiteY8" fmla="*/ 85178 h 563991"/>
                <a:gd name="connsiteX0" fmla="*/ 16874 w 437594"/>
                <a:gd name="connsiteY0" fmla="*/ 85178 h 554236"/>
                <a:gd name="connsiteX1" fmla="*/ 12150 w 437594"/>
                <a:gd name="connsiteY1" fmla="*/ 361624 h 554236"/>
                <a:gd name="connsiteX2" fmla="*/ 35778 w 437594"/>
                <a:gd name="connsiteY2" fmla="*/ 519931 h 554236"/>
                <a:gd name="connsiteX3" fmla="*/ 205899 w 437594"/>
                <a:gd name="connsiteY3" fmla="*/ 553010 h 554236"/>
                <a:gd name="connsiteX4" fmla="*/ 409099 w 437594"/>
                <a:gd name="connsiteY4" fmla="*/ 522294 h 554236"/>
                <a:gd name="connsiteX5" fmla="*/ 435089 w 437594"/>
                <a:gd name="connsiteY5" fmla="*/ 309643 h 554236"/>
                <a:gd name="connsiteX6" fmla="*/ 413824 w 437594"/>
                <a:gd name="connsiteY6" fmla="*/ 73364 h 554236"/>
                <a:gd name="connsiteX7" fmla="*/ 210624 w 437594"/>
                <a:gd name="connsiteY7" fmla="*/ 116 h 554236"/>
                <a:gd name="connsiteX8" fmla="*/ 16874 w 437594"/>
                <a:gd name="connsiteY8" fmla="*/ 85178 h 554236"/>
                <a:gd name="connsiteX0" fmla="*/ 16874 w 437594"/>
                <a:gd name="connsiteY0" fmla="*/ 85178 h 558187"/>
                <a:gd name="connsiteX1" fmla="*/ 12150 w 437594"/>
                <a:gd name="connsiteY1" fmla="*/ 361624 h 558187"/>
                <a:gd name="connsiteX2" fmla="*/ 35778 w 437594"/>
                <a:gd name="connsiteY2" fmla="*/ 519931 h 558187"/>
                <a:gd name="connsiteX3" fmla="*/ 215350 w 437594"/>
                <a:gd name="connsiteY3" fmla="*/ 557736 h 558187"/>
                <a:gd name="connsiteX4" fmla="*/ 409099 w 437594"/>
                <a:gd name="connsiteY4" fmla="*/ 522294 h 558187"/>
                <a:gd name="connsiteX5" fmla="*/ 435089 w 437594"/>
                <a:gd name="connsiteY5" fmla="*/ 309643 h 558187"/>
                <a:gd name="connsiteX6" fmla="*/ 413824 w 437594"/>
                <a:gd name="connsiteY6" fmla="*/ 73364 h 558187"/>
                <a:gd name="connsiteX7" fmla="*/ 210624 w 437594"/>
                <a:gd name="connsiteY7" fmla="*/ 116 h 558187"/>
                <a:gd name="connsiteX8" fmla="*/ 16874 w 437594"/>
                <a:gd name="connsiteY8" fmla="*/ 85178 h 558187"/>
                <a:gd name="connsiteX0" fmla="*/ 20067 w 440787"/>
                <a:gd name="connsiteY0" fmla="*/ 85178 h 558187"/>
                <a:gd name="connsiteX1" fmla="*/ 8255 w 440787"/>
                <a:gd name="connsiteY1" fmla="*/ 361624 h 558187"/>
                <a:gd name="connsiteX2" fmla="*/ 38971 w 440787"/>
                <a:gd name="connsiteY2" fmla="*/ 519931 h 558187"/>
                <a:gd name="connsiteX3" fmla="*/ 218543 w 440787"/>
                <a:gd name="connsiteY3" fmla="*/ 557736 h 558187"/>
                <a:gd name="connsiteX4" fmla="*/ 412292 w 440787"/>
                <a:gd name="connsiteY4" fmla="*/ 522294 h 558187"/>
                <a:gd name="connsiteX5" fmla="*/ 438282 w 440787"/>
                <a:gd name="connsiteY5" fmla="*/ 309643 h 558187"/>
                <a:gd name="connsiteX6" fmla="*/ 417017 w 440787"/>
                <a:gd name="connsiteY6" fmla="*/ 73364 h 558187"/>
                <a:gd name="connsiteX7" fmla="*/ 213817 w 440787"/>
                <a:gd name="connsiteY7" fmla="*/ 116 h 558187"/>
                <a:gd name="connsiteX8" fmla="*/ 20067 w 440787"/>
                <a:gd name="connsiteY8" fmla="*/ 85178 h 558187"/>
                <a:gd name="connsiteX0" fmla="*/ 20067 w 442342"/>
                <a:gd name="connsiteY0" fmla="*/ 85178 h 558345"/>
                <a:gd name="connsiteX1" fmla="*/ 8255 w 442342"/>
                <a:gd name="connsiteY1" fmla="*/ 361624 h 558345"/>
                <a:gd name="connsiteX2" fmla="*/ 38971 w 442342"/>
                <a:gd name="connsiteY2" fmla="*/ 519931 h 558345"/>
                <a:gd name="connsiteX3" fmla="*/ 218543 w 442342"/>
                <a:gd name="connsiteY3" fmla="*/ 557736 h 558345"/>
                <a:gd name="connsiteX4" fmla="*/ 412292 w 442342"/>
                <a:gd name="connsiteY4" fmla="*/ 522294 h 558345"/>
                <a:gd name="connsiteX5" fmla="*/ 440644 w 442342"/>
                <a:gd name="connsiteY5" fmla="*/ 302555 h 558345"/>
                <a:gd name="connsiteX6" fmla="*/ 417017 w 442342"/>
                <a:gd name="connsiteY6" fmla="*/ 73364 h 558345"/>
                <a:gd name="connsiteX7" fmla="*/ 213817 w 442342"/>
                <a:gd name="connsiteY7" fmla="*/ 116 h 558345"/>
                <a:gd name="connsiteX8" fmla="*/ 20067 w 442342"/>
                <a:gd name="connsiteY8" fmla="*/ 85178 h 558345"/>
                <a:gd name="connsiteX0" fmla="*/ 21288 w 443563"/>
                <a:gd name="connsiteY0" fmla="*/ 85178 h 558345"/>
                <a:gd name="connsiteX1" fmla="*/ 7113 w 443563"/>
                <a:gd name="connsiteY1" fmla="*/ 356898 h 558345"/>
                <a:gd name="connsiteX2" fmla="*/ 40192 w 443563"/>
                <a:gd name="connsiteY2" fmla="*/ 519931 h 558345"/>
                <a:gd name="connsiteX3" fmla="*/ 219764 w 443563"/>
                <a:gd name="connsiteY3" fmla="*/ 557736 h 558345"/>
                <a:gd name="connsiteX4" fmla="*/ 413513 w 443563"/>
                <a:gd name="connsiteY4" fmla="*/ 522294 h 558345"/>
                <a:gd name="connsiteX5" fmla="*/ 441865 w 443563"/>
                <a:gd name="connsiteY5" fmla="*/ 302555 h 558345"/>
                <a:gd name="connsiteX6" fmla="*/ 418238 w 443563"/>
                <a:gd name="connsiteY6" fmla="*/ 73364 h 558345"/>
                <a:gd name="connsiteX7" fmla="*/ 215038 w 443563"/>
                <a:gd name="connsiteY7" fmla="*/ 116 h 558345"/>
                <a:gd name="connsiteX8" fmla="*/ 21288 w 443563"/>
                <a:gd name="connsiteY8" fmla="*/ 85178 h 558345"/>
                <a:gd name="connsiteX0" fmla="*/ 45611 w 437169"/>
                <a:gd name="connsiteY0" fmla="*/ 66265 h 558335"/>
                <a:gd name="connsiteX1" fmla="*/ 719 w 437169"/>
                <a:gd name="connsiteY1" fmla="*/ 356888 h 558335"/>
                <a:gd name="connsiteX2" fmla="*/ 33798 w 437169"/>
                <a:gd name="connsiteY2" fmla="*/ 519921 h 558335"/>
                <a:gd name="connsiteX3" fmla="*/ 213370 w 437169"/>
                <a:gd name="connsiteY3" fmla="*/ 557726 h 558335"/>
                <a:gd name="connsiteX4" fmla="*/ 407119 w 437169"/>
                <a:gd name="connsiteY4" fmla="*/ 522284 h 558335"/>
                <a:gd name="connsiteX5" fmla="*/ 435471 w 437169"/>
                <a:gd name="connsiteY5" fmla="*/ 302545 h 558335"/>
                <a:gd name="connsiteX6" fmla="*/ 411844 w 437169"/>
                <a:gd name="connsiteY6" fmla="*/ 73354 h 558335"/>
                <a:gd name="connsiteX7" fmla="*/ 208644 w 437169"/>
                <a:gd name="connsiteY7" fmla="*/ 106 h 558335"/>
                <a:gd name="connsiteX8" fmla="*/ 45611 w 437169"/>
                <a:gd name="connsiteY8" fmla="*/ 66265 h 558335"/>
                <a:gd name="connsiteX0" fmla="*/ 37761 w 429319"/>
                <a:gd name="connsiteY0" fmla="*/ 66214 h 558284"/>
                <a:gd name="connsiteX1" fmla="*/ 2320 w 429319"/>
                <a:gd name="connsiteY1" fmla="*/ 297767 h 558284"/>
                <a:gd name="connsiteX2" fmla="*/ 25948 w 429319"/>
                <a:gd name="connsiteY2" fmla="*/ 519870 h 558284"/>
                <a:gd name="connsiteX3" fmla="*/ 205520 w 429319"/>
                <a:gd name="connsiteY3" fmla="*/ 557675 h 558284"/>
                <a:gd name="connsiteX4" fmla="*/ 399269 w 429319"/>
                <a:gd name="connsiteY4" fmla="*/ 522233 h 558284"/>
                <a:gd name="connsiteX5" fmla="*/ 427621 w 429319"/>
                <a:gd name="connsiteY5" fmla="*/ 302494 h 558284"/>
                <a:gd name="connsiteX6" fmla="*/ 403994 w 429319"/>
                <a:gd name="connsiteY6" fmla="*/ 73303 h 558284"/>
                <a:gd name="connsiteX7" fmla="*/ 200794 w 429319"/>
                <a:gd name="connsiteY7" fmla="*/ 55 h 558284"/>
                <a:gd name="connsiteX8" fmla="*/ 37761 w 429319"/>
                <a:gd name="connsiteY8" fmla="*/ 66214 h 558284"/>
                <a:gd name="connsiteX0" fmla="*/ 36275 w 427833"/>
                <a:gd name="connsiteY0" fmla="*/ 66214 h 558958"/>
                <a:gd name="connsiteX1" fmla="*/ 834 w 427833"/>
                <a:gd name="connsiteY1" fmla="*/ 297767 h 558958"/>
                <a:gd name="connsiteX2" fmla="*/ 29188 w 427833"/>
                <a:gd name="connsiteY2" fmla="*/ 510418 h 558958"/>
                <a:gd name="connsiteX3" fmla="*/ 204034 w 427833"/>
                <a:gd name="connsiteY3" fmla="*/ 557675 h 558958"/>
                <a:gd name="connsiteX4" fmla="*/ 397783 w 427833"/>
                <a:gd name="connsiteY4" fmla="*/ 522233 h 558958"/>
                <a:gd name="connsiteX5" fmla="*/ 426135 w 427833"/>
                <a:gd name="connsiteY5" fmla="*/ 302494 h 558958"/>
                <a:gd name="connsiteX6" fmla="*/ 402508 w 427833"/>
                <a:gd name="connsiteY6" fmla="*/ 73303 h 558958"/>
                <a:gd name="connsiteX7" fmla="*/ 199308 w 427833"/>
                <a:gd name="connsiteY7" fmla="*/ 55 h 558958"/>
                <a:gd name="connsiteX8" fmla="*/ 36275 w 427833"/>
                <a:gd name="connsiteY8" fmla="*/ 66214 h 558958"/>
                <a:gd name="connsiteX0" fmla="*/ 36275 w 428528"/>
                <a:gd name="connsiteY0" fmla="*/ 66214 h 558440"/>
                <a:gd name="connsiteX1" fmla="*/ 834 w 428528"/>
                <a:gd name="connsiteY1" fmla="*/ 297767 h 558440"/>
                <a:gd name="connsiteX2" fmla="*/ 29188 w 428528"/>
                <a:gd name="connsiteY2" fmla="*/ 510418 h 558440"/>
                <a:gd name="connsiteX3" fmla="*/ 204034 w 428528"/>
                <a:gd name="connsiteY3" fmla="*/ 557675 h 558440"/>
                <a:gd name="connsiteX4" fmla="*/ 388332 w 428528"/>
                <a:gd name="connsiteY4" fmla="*/ 519870 h 558440"/>
                <a:gd name="connsiteX5" fmla="*/ 426135 w 428528"/>
                <a:gd name="connsiteY5" fmla="*/ 302494 h 558440"/>
                <a:gd name="connsiteX6" fmla="*/ 402508 w 428528"/>
                <a:gd name="connsiteY6" fmla="*/ 73303 h 558440"/>
                <a:gd name="connsiteX7" fmla="*/ 199308 w 428528"/>
                <a:gd name="connsiteY7" fmla="*/ 55 h 558440"/>
                <a:gd name="connsiteX8" fmla="*/ 36275 w 428528"/>
                <a:gd name="connsiteY8" fmla="*/ 66214 h 558440"/>
                <a:gd name="connsiteX0" fmla="*/ 37760 w 430013"/>
                <a:gd name="connsiteY0" fmla="*/ 66214 h 557901"/>
                <a:gd name="connsiteX1" fmla="*/ 2319 w 430013"/>
                <a:gd name="connsiteY1" fmla="*/ 297767 h 557901"/>
                <a:gd name="connsiteX2" fmla="*/ 25948 w 430013"/>
                <a:gd name="connsiteY2" fmla="*/ 519869 h 557901"/>
                <a:gd name="connsiteX3" fmla="*/ 205519 w 430013"/>
                <a:gd name="connsiteY3" fmla="*/ 557675 h 557901"/>
                <a:gd name="connsiteX4" fmla="*/ 389817 w 430013"/>
                <a:gd name="connsiteY4" fmla="*/ 519870 h 557901"/>
                <a:gd name="connsiteX5" fmla="*/ 427620 w 430013"/>
                <a:gd name="connsiteY5" fmla="*/ 302494 h 557901"/>
                <a:gd name="connsiteX6" fmla="*/ 403993 w 430013"/>
                <a:gd name="connsiteY6" fmla="*/ 73303 h 557901"/>
                <a:gd name="connsiteX7" fmla="*/ 200793 w 430013"/>
                <a:gd name="connsiteY7" fmla="*/ 55 h 557901"/>
                <a:gd name="connsiteX8" fmla="*/ 37760 w 430013"/>
                <a:gd name="connsiteY8" fmla="*/ 66214 h 557901"/>
                <a:gd name="connsiteX0" fmla="*/ 40684 w 432937"/>
                <a:gd name="connsiteY0" fmla="*/ 66214 h 557831"/>
                <a:gd name="connsiteX1" fmla="*/ 5243 w 432937"/>
                <a:gd name="connsiteY1" fmla="*/ 297767 h 557831"/>
                <a:gd name="connsiteX2" fmla="*/ 28872 w 432937"/>
                <a:gd name="connsiteY2" fmla="*/ 519869 h 557831"/>
                <a:gd name="connsiteX3" fmla="*/ 208443 w 432937"/>
                <a:gd name="connsiteY3" fmla="*/ 557675 h 557831"/>
                <a:gd name="connsiteX4" fmla="*/ 392741 w 432937"/>
                <a:gd name="connsiteY4" fmla="*/ 519870 h 557831"/>
                <a:gd name="connsiteX5" fmla="*/ 430544 w 432937"/>
                <a:gd name="connsiteY5" fmla="*/ 302494 h 557831"/>
                <a:gd name="connsiteX6" fmla="*/ 406917 w 432937"/>
                <a:gd name="connsiteY6" fmla="*/ 73303 h 557831"/>
                <a:gd name="connsiteX7" fmla="*/ 203717 w 432937"/>
                <a:gd name="connsiteY7" fmla="*/ 55 h 557831"/>
                <a:gd name="connsiteX8" fmla="*/ 40684 w 432937"/>
                <a:gd name="connsiteY8" fmla="*/ 66214 h 557831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6557 w 428810"/>
                <a:gd name="connsiteY0" fmla="*/ 66214 h 531376"/>
                <a:gd name="connsiteX1" fmla="*/ 1116 w 428810"/>
                <a:gd name="connsiteY1" fmla="*/ 297767 h 531376"/>
                <a:gd name="connsiteX2" fmla="*/ 27108 w 428810"/>
                <a:gd name="connsiteY2" fmla="*/ 510418 h 531376"/>
                <a:gd name="connsiteX3" fmla="*/ 192502 w 428810"/>
                <a:gd name="connsiteY3" fmla="*/ 524596 h 531376"/>
                <a:gd name="connsiteX4" fmla="*/ 388614 w 428810"/>
                <a:gd name="connsiteY4" fmla="*/ 519870 h 531376"/>
                <a:gd name="connsiteX5" fmla="*/ 426417 w 428810"/>
                <a:gd name="connsiteY5" fmla="*/ 302494 h 531376"/>
                <a:gd name="connsiteX6" fmla="*/ 402790 w 428810"/>
                <a:gd name="connsiteY6" fmla="*/ 73303 h 531376"/>
                <a:gd name="connsiteX7" fmla="*/ 199590 w 428810"/>
                <a:gd name="connsiteY7" fmla="*/ 55 h 531376"/>
                <a:gd name="connsiteX8" fmla="*/ 36557 w 428810"/>
                <a:gd name="connsiteY8" fmla="*/ 66214 h 531376"/>
                <a:gd name="connsiteX0" fmla="*/ 36557 w 422272"/>
                <a:gd name="connsiteY0" fmla="*/ 66214 h 538568"/>
                <a:gd name="connsiteX1" fmla="*/ 1116 w 422272"/>
                <a:gd name="connsiteY1" fmla="*/ 297767 h 538568"/>
                <a:gd name="connsiteX2" fmla="*/ 27108 w 422272"/>
                <a:gd name="connsiteY2" fmla="*/ 510418 h 538568"/>
                <a:gd name="connsiteX3" fmla="*/ 192502 w 422272"/>
                <a:gd name="connsiteY3" fmla="*/ 524596 h 538568"/>
                <a:gd name="connsiteX4" fmla="*/ 388614 w 422272"/>
                <a:gd name="connsiteY4" fmla="*/ 519870 h 538568"/>
                <a:gd name="connsiteX5" fmla="*/ 414603 w 422272"/>
                <a:gd name="connsiteY5" fmla="*/ 295406 h 538568"/>
                <a:gd name="connsiteX6" fmla="*/ 402790 w 422272"/>
                <a:gd name="connsiteY6" fmla="*/ 73303 h 538568"/>
                <a:gd name="connsiteX7" fmla="*/ 199590 w 422272"/>
                <a:gd name="connsiteY7" fmla="*/ 55 h 538568"/>
                <a:gd name="connsiteX8" fmla="*/ 36557 w 422272"/>
                <a:gd name="connsiteY8" fmla="*/ 66214 h 538568"/>
                <a:gd name="connsiteX0" fmla="*/ 36557 w 416127"/>
                <a:gd name="connsiteY0" fmla="*/ 66159 h 538513"/>
                <a:gd name="connsiteX1" fmla="*/ 1116 w 416127"/>
                <a:gd name="connsiteY1" fmla="*/ 297712 h 538513"/>
                <a:gd name="connsiteX2" fmla="*/ 27108 w 416127"/>
                <a:gd name="connsiteY2" fmla="*/ 510363 h 538513"/>
                <a:gd name="connsiteX3" fmla="*/ 192502 w 416127"/>
                <a:gd name="connsiteY3" fmla="*/ 524541 h 538513"/>
                <a:gd name="connsiteX4" fmla="*/ 388614 w 416127"/>
                <a:gd name="connsiteY4" fmla="*/ 519815 h 538513"/>
                <a:gd name="connsiteX5" fmla="*/ 414603 w 416127"/>
                <a:gd name="connsiteY5" fmla="*/ 295351 h 538513"/>
                <a:gd name="connsiteX6" fmla="*/ 390976 w 416127"/>
                <a:gd name="connsiteY6" fmla="*/ 66160 h 538513"/>
                <a:gd name="connsiteX7" fmla="*/ 199590 w 416127"/>
                <a:gd name="connsiteY7" fmla="*/ 0 h 538513"/>
                <a:gd name="connsiteX8" fmla="*/ 36557 w 416127"/>
                <a:gd name="connsiteY8" fmla="*/ 66159 h 538513"/>
                <a:gd name="connsiteX0" fmla="*/ 36557 w 416962"/>
                <a:gd name="connsiteY0" fmla="*/ 66159 h 533540"/>
                <a:gd name="connsiteX1" fmla="*/ 1116 w 416962"/>
                <a:gd name="connsiteY1" fmla="*/ 297712 h 533540"/>
                <a:gd name="connsiteX2" fmla="*/ 27108 w 416962"/>
                <a:gd name="connsiteY2" fmla="*/ 510363 h 533540"/>
                <a:gd name="connsiteX3" fmla="*/ 192502 w 416962"/>
                <a:gd name="connsiteY3" fmla="*/ 524541 h 533540"/>
                <a:gd name="connsiteX4" fmla="*/ 390977 w 416962"/>
                <a:gd name="connsiteY4" fmla="*/ 512727 h 533540"/>
                <a:gd name="connsiteX5" fmla="*/ 414603 w 416962"/>
                <a:gd name="connsiteY5" fmla="*/ 295351 h 533540"/>
                <a:gd name="connsiteX6" fmla="*/ 390976 w 416962"/>
                <a:gd name="connsiteY6" fmla="*/ 66160 h 533540"/>
                <a:gd name="connsiteX7" fmla="*/ 199590 w 416962"/>
                <a:gd name="connsiteY7" fmla="*/ 0 h 533540"/>
                <a:gd name="connsiteX8" fmla="*/ 36557 w 416962"/>
                <a:gd name="connsiteY8" fmla="*/ 66159 h 533540"/>
                <a:gd name="connsiteX0" fmla="*/ 36557 w 415953"/>
                <a:gd name="connsiteY0" fmla="*/ 66159 h 531703"/>
                <a:gd name="connsiteX1" fmla="*/ 1116 w 415953"/>
                <a:gd name="connsiteY1" fmla="*/ 297712 h 531703"/>
                <a:gd name="connsiteX2" fmla="*/ 27108 w 415953"/>
                <a:gd name="connsiteY2" fmla="*/ 510363 h 531703"/>
                <a:gd name="connsiteX3" fmla="*/ 192502 w 415953"/>
                <a:gd name="connsiteY3" fmla="*/ 524541 h 531703"/>
                <a:gd name="connsiteX4" fmla="*/ 390977 w 415953"/>
                <a:gd name="connsiteY4" fmla="*/ 512727 h 531703"/>
                <a:gd name="connsiteX5" fmla="*/ 414603 w 415953"/>
                <a:gd name="connsiteY5" fmla="*/ 295351 h 531703"/>
                <a:gd name="connsiteX6" fmla="*/ 390976 w 415953"/>
                <a:gd name="connsiteY6" fmla="*/ 66160 h 531703"/>
                <a:gd name="connsiteX7" fmla="*/ 199590 w 415953"/>
                <a:gd name="connsiteY7" fmla="*/ 0 h 531703"/>
                <a:gd name="connsiteX8" fmla="*/ 36557 w 415953"/>
                <a:gd name="connsiteY8" fmla="*/ 66159 h 531703"/>
                <a:gd name="connsiteX0" fmla="*/ 38202 w 417598"/>
                <a:gd name="connsiteY0" fmla="*/ 66159 h 527065"/>
                <a:gd name="connsiteX1" fmla="*/ 2761 w 417598"/>
                <a:gd name="connsiteY1" fmla="*/ 297712 h 527065"/>
                <a:gd name="connsiteX2" fmla="*/ 28753 w 417598"/>
                <a:gd name="connsiteY2" fmla="*/ 510363 h 527065"/>
                <a:gd name="connsiteX3" fmla="*/ 194147 w 417598"/>
                <a:gd name="connsiteY3" fmla="*/ 524541 h 527065"/>
                <a:gd name="connsiteX4" fmla="*/ 392622 w 417598"/>
                <a:gd name="connsiteY4" fmla="*/ 512727 h 527065"/>
                <a:gd name="connsiteX5" fmla="*/ 416248 w 417598"/>
                <a:gd name="connsiteY5" fmla="*/ 295351 h 527065"/>
                <a:gd name="connsiteX6" fmla="*/ 392621 w 417598"/>
                <a:gd name="connsiteY6" fmla="*/ 66160 h 527065"/>
                <a:gd name="connsiteX7" fmla="*/ 201235 w 417598"/>
                <a:gd name="connsiteY7" fmla="*/ 0 h 527065"/>
                <a:gd name="connsiteX8" fmla="*/ 38202 w 417598"/>
                <a:gd name="connsiteY8" fmla="*/ 66159 h 527065"/>
                <a:gd name="connsiteX0" fmla="*/ 36212 w 415608"/>
                <a:gd name="connsiteY0" fmla="*/ 66159 h 527065"/>
                <a:gd name="connsiteX1" fmla="*/ 771 w 415608"/>
                <a:gd name="connsiteY1" fmla="*/ 297712 h 527065"/>
                <a:gd name="connsiteX2" fmla="*/ 55116 w 415608"/>
                <a:gd name="connsiteY2" fmla="*/ 510363 h 527065"/>
                <a:gd name="connsiteX3" fmla="*/ 192157 w 415608"/>
                <a:gd name="connsiteY3" fmla="*/ 524541 h 527065"/>
                <a:gd name="connsiteX4" fmla="*/ 390632 w 415608"/>
                <a:gd name="connsiteY4" fmla="*/ 512727 h 527065"/>
                <a:gd name="connsiteX5" fmla="*/ 414258 w 415608"/>
                <a:gd name="connsiteY5" fmla="*/ 295351 h 527065"/>
                <a:gd name="connsiteX6" fmla="*/ 390631 w 415608"/>
                <a:gd name="connsiteY6" fmla="*/ 66160 h 527065"/>
                <a:gd name="connsiteX7" fmla="*/ 199245 w 415608"/>
                <a:gd name="connsiteY7" fmla="*/ 0 h 527065"/>
                <a:gd name="connsiteX8" fmla="*/ 36212 w 415608"/>
                <a:gd name="connsiteY8" fmla="*/ 66159 h 527065"/>
                <a:gd name="connsiteX0" fmla="*/ 15687 w 395083"/>
                <a:gd name="connsiteY0" fmla="*/ 66159 h 531379"/>
                <a:gd name="connsiteX1" fmla="*/ 8600 w 395083"/>
                <a:gd name="connsiteY1" fmla="*/ 302438 h 531379"/>
                <a:gd name="connsiteX2" fmla="*/ 34591 w 395083"/>
                <a:gd name="connsiteY2" fmla="*/ 510363 h 531379"/>
                <a:gd name="connsiteX3" fmla="*/ 171632 w 395083"/>
                <a:gd name="connsiteY3" fmla="*/ 524541 h 531379"/>
                <a:gd name="connsiteX4" fmla="*/ 370107 w 395083"/>
                <a:gd name="connsiteY4" fmla="*/ 512727 h 531379"/>
                <a:gd name="connsiteX5" fmla="*/ 393733 w 395083"/>
                <a:gd name="connsiteY5" fmla="*/ 295351 h 531379"/>
                <a:gd name="connsiteX6" fmla="*/ 370106 w 395083"/>
                <a:gd name="connsiteY6" fmla="*/ 66160 h 531379"/>
                <a:gd name="connsiteX7" fmla="*/ 178720 w 395083"/>
                <a:gd name="connsiteY7" fmla="*/ 0 h 531379"/>
                <a:gd name="connsiteX8" fmla="*/ 15687 w 395083"/>
                <a:gd name="connsiteY8" fmla="*/ 66159 h 531379"/>
                <a:gd name="connsiteX0" fmla="*/ 16810 w 396206"/>
                <a:gd name="connsiteY0" fmla="*/ 66159 h 532029"/>
                <a:gd name="connsiteX1" fmla="*/ 7361 w 396206"/>
                <a:gd name="connsiteY1" fmla="*/ 292987 h 532029"/>
                <a:gd name="connsiteX2" fmla="*/ 35714 w 396206"/>
                <a:gd name="connsiteY2" fmla="*/ 510363 h 532029"/>
                <a:gd name="connsiteX3" fmla="*/ 172755 w 396206"/>
                <a:gd name="connsiteY3" fmla="*/ 524541 h 532029"/>
                <a:gd name="connsiteX4" fmla="*/ 371230 w 396206"/>
                <a:gd name="connsiteY4" fmla="*/ 512727 h 532029"/>
                <a:gd name="connsiteX5" fmla="*/ 394856 w 396206"/>
                <a:gd name="connsiteY5" fmla="*/ 295351 h 532029"/>
                <a:gd name="connsiteX6" fmla="*/ 371229 w 396206"/>
                <a:gd name="connsiteY6" fmla="*/ 66160 h 532029"/>
                <a:gd name="connsiteX7" fmla="*/ 179843 w 396206"/>
                <a:gd name="connsiteY7" fmla="*/ 0 h 532029"/>
                <a:gd name="connsiteX8" fmla="*/ 16810 w 396206"/>
                <a:gd name="connsiteY8" fmla="*/ 66159 h 532029"/>
                <a:gd name="connsiteX0" fmla="*/ 17622 w 397018"/>
                <a:gd name="connsiteY0" fmla="*/ 66159 h 532029"/>
                <a:gd name="connsiteX1" fmla="*/ 8173 w 397018"/>
                <a:gd name="connsiteY1" fmla="*/ 292987 h 532029"/>
                <a:gd name="connsiteX2" fmla="*/ 36526 w 397018"/>
                <a:gd name="connsiteY2" fmla="*/ 510363 h 532029"/>
                <a:gd name="connsiteX3" fmla="*/ 173567 w 397018"/>
                <a:gd name="connsiteY3" fmla="*/ 524541 h 532029"/>
                <a:gd name="connsiteX4" fmla="*/ 372042 w 397018"/>
                <a:gd name="connsiteY4" fmla="*/ 512727 h 532029"/>
                <a:gd name="connsiteX5" fmla="*/ 395668 w 397018"/>
                <a:gd name="connsiteY5" fmla="*/ 295351 h 532029"/>
                <a:gd name="connsiteX6" fmla="*/ 372041 w 397018"/>
                <a:gd name="connsiteY6" fmla="*/ 66160 h 532029"/>
                <a:gd name="connsiteX7" fmla="*/ 180655 w 397018"/>
                <a:gd name="connsiteY7" fmla="*/ 0 h 532029"/>
                <a:gd name="connsiteX8" fmla="*/ 17622 w 397018"/>
                <a:gd name="connsiteY8" fmla="*/ 66159 h 532029"/>
                <a:gd name="connsiteX0" fmla="*/ 16811 w 396207"/>
                <a:gd name="connsiteY0" fmla="*/ 66159 h 529127"/>
                <a:gd name="connsiteX1" fmla="*/ 7362 w 396207"/>
                <a:gd name="connsiteY1" fmla="*/ 292987 h 529127"/>
                <a:gd name="connsiteX2" fmla="*/ 35715 w 396207"/>
                <a:gd name="connsiteY2" fmla="*/ 505637 h 529127"/>
                <a:gd name="connsiteX3" fmla="*/ 172756 w 396207"/>
                <a:gd name="connsiteY3" fmla="*/ 524541 h 529127"/>
                <a:gd name="connsiteX4" fmla="*/ 371231 w 396207"/>
                <a:gd name="connsiteY4" fmla="*/ 512727 h 529127"/>
                <a:gd name="connsiteX5" fmla="*/ 394857 w 396207"/>
                <a:gd name="connsiteY5" fmla="*/ 295351 h 529127"/>
                <a:gd name="connsiteX6" fmla="*/ 371230 w 396207"/>
                <a:gd name="connsiteY6" fmla="*/ 66160 h 529127"/>
                <a:gd name="connsiteX7" fmla="*/ 179844 w 396207"/>
                <a:gd name="connsiteY7" fmla="*/ 0 h 529127"/>
                <a:gd name="connsiteX8" fmla="*/ 16811 w 396207"/>
                <a:gd name="connsiteY8" fmla="*/ 66159 h 529127"/>
                <a:gd name="connsiteX0" fmla="*/ 16811 w 397772"/>
                <a:gd name="connsiteY0" fmla="*/ 66159 h 528841"/>
                <a:gd name="connsiteX1" fmla="*/ 7362 w 397772"/>
                <a:gd name="connsiteY1" fmla="*/ 292987 h 528841"/>
                <a:gd name="connsiteX2" fmla="*/ 35715 w 397772"/>
                <a:gd name="connsiteY2" fmla="*/ 505637 h 528841"/>
                <a:gd name="connsiteX3" fmla="*/ 172756 w 397772"/>
                <a:gd name="connsiteY3" fmla="*/ 524541 h 528841"/>
                <a:gd name="connsiteX4" fmla="*/ 349966 w 397772"/>
                <a:gd name="connsiteY4" fmla="*/ 517453 h 528841"/>
                <a:gd name="connsiteX5" fmla="*/ 394857 w 397772"/>
                <a:gd name="connsiteY5" fmla="*/ 295351 h 528841"/>
                <a:gd name="connsiteX6" fmla="*/ 371230 w 397772"/>
                <a:gd name="connsiteY6" fmla="*/ 66160 h 528841"/>
                <a:gd name="connsiteX7" fmla="*/ 179844 w 397772"/>
                <a:gd name="connsiteY7" fmla="*/ 0 h 528841"/>
                <a:gd name="connsiteX8" fmla="*/ 16811 w 397772"/>
                <a:gd name="connsiteY8" fmla="*/ 66159 h 528841"/>
                <a:gd name="connsiteX0" fmla="*/ 16811 w 386281"/>
                <a:gd name="connsiteY0" fmla="*/ 66159 h 536037"/>
                <a:gd name="connsiteX1" fmla="*/ 7362 w 386281"/>
                <a:gd name="connsiteY1" fmla="*/ 292987 h 536037"/>
                <a:gd name="connsiteX2" fmla="*/ 35715 w 386281"/>
                <a:gd name="connsiteY2" fmla="*/ 505637 h 536037"/>
                <a:gd name="connsiteX3" fmla="*/ 172756 w 386281"/>
                <a:gd name="connsiteY3" fmla="*/ 524541 h 536037"/>
                <a:gd name="connsiteX4" fmla="*/ 349966 w 386281"/>
                <a:gd name="connsiteY4" fmla="*/ 517453 h 536037"/>
                <a:gd name="connsiteX5" fmla="*/ 368866 w 386281"/>
                <a:gd name="connsiteY5" fmla="*/ 292988 h 536037"/>
                <a:gd name="connsiteX6" fmla="*/ 371230 w 386281"/>
                <a:gd name="connsiteY6" fmla="*/ 66160 h 536037"/>
                <a:gd name="connsiteX7" fmla="*/ 179844 w 386281"/>
                <a:gd name="connsiteY7" fmla="*/ 0 h 536037"/>
                <a:gd name="connsiteX8" fmla="*/ 16811 w 386281"/>
                <a:gd name="connsiteY8" fmla="*/ 66159 h 536037"/>
                <a:gd name="connsiteX0" fmla="*/ 16811 w 390120"/>
                <a:gd name="connsiteY0" fmla="*/ 66159 h 535863"/>
                <a:gd name="connsiteX1" fmla="*/ 7362 w 390120"/>
                <a:gd name="connsiteY1" fmla="*/ 292987 h 535863"/>
                <a:gd name="connsiteX2" fmla="*/ 35715 w 390120"/>
                <a:gd name="connsiteY2" fmla="*/ 505637 h 535863"/>
                <a:gd name="connsiteX3" fmla="*/ 172756 w 390120"/>
                <a:gd name="connsiteY3" fmla="*/ 524541 h 535863"/>
                <a:gd name="connsiteX4" fmla="*/ 349966 w 390120"/>
                <a:gd name="connsiteY4" fmla="*/ 517453 h 535863"/>
                <a:gd name="connsiteX5" fmla="*/ 380680 w 390120"/>
                <a:gd name="connsiteY5" fmla="*/ 295351 h 535863"/>
                <a:gd name="connsiteX6" fmla="*/ 371230 w 390120"/>
                <a:gd name="connsiteY6" fmla="*/ 66160 h 535863"/>
                <a:gd name="connsiteX7" fmla="*/ 179844 w 390120"/>
                <a:gd name="connsiteY7" fmla="*/ 0 h 535863"/>
                <a:gd name="connsiteX8" fmla="*/ 16811 w 390120"/>
                <a:gd name="connsiteY8" fmla="*/ 66159 h 535863"/>
                <a:gd name="connsiteX0" fmla="*/ 16811 w 393406"/>
                <a:gd name="connsiteY0" fmla="*/ 66159 h 535863"/>
                <a:gd name="connsiteX1" fmla="*/ 7362 w 393406"/>
                <a:gd name="connsiteY1" fmla="*/ 292987 h 535863"/>
                <a:gd name="connsiteX2" fmla="*/ 35715 w 393406"/>
                <a:gd name="connsiteY2" fmla="*/ 505637 h 535863"/>
                <a:gd name="connsiteX3" fmla="*/ 172756 w 393406"/>
                <a:gd name="connsiteY3" fmla="*/ 524541 h 535863"/>
                <a:gd name="connsiteX4" fmla="*/ 349966 w 393406"/>
                <a:gd name="connsiteY4" fmla="*/ 517453 h 535863"/>
                <a:gd name="connsiteX5" fmla="*/ 387769 w 393406"/>
                <a:gd name="connsiteY5" fmla="*/ 295351 h 535863"/>
                <a:gd name="connsiteX6" fmla="*/ 371230 w 393406"/>
                <a:gd name="connsiteY6" fmla="*/ 66160 h 535863"/>
                <a:gd name="connsiteX7" fmla="*/ 179844 w 393406"/>
                <a:gd name="connsiteY7" fmla="*/ 0 h 535863"/>
                <a:gd name="connsiteX8" fmla="*/ 16811 w 393406"/>
                <a:gd name="connsiteY8" fmla="*/ 66159 h 535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406" h="535863">
                  <a:moveTo>
                    <a:pt x="16811" y="66159"/>
                  </a:moveTo>
                  <a:cubicBezTo>
                    <a:pt x="-11936" y="114990"/>
                    <a:pt x="4211" y="219741"/>
                    <a:pt x="7362" y="292987"/>
                  </a:cubicBezTo>
                  <a:cubicBezTo>
                    <a:pt x="10513" y="366233"/>
                    <a:pt x="8149" y="467045"/>
                    <a:pt x="35715" y="505637"/>
                  </a:cubicBezTo>
                  <a:cubicBezTo>
                    <a:pt x="63281" y="544229"/>
                    <a:pt x="120381" y="522572"/>
                    <a:pt x="172756" y="524541"/>
                  </a:cubicBezTo>
                  <a:cubicBezTo>
                    <a:pt x="231826" y="522178"/>
                    <a:pt x="314131" y="555651"/>
                    <a:pt x="349966" y="517453"/>
                  </a:cubicBezTo>
                  <a:cubicBezTo>
                    <a:pt x="385802" y="479255"/>
                    <a:pt x="384225" y="370566"/>
                    <a:pt x="387769" y="295351"/>
                  </a:cubicBezTo>
                  <a:cubicBezTo>
                    <a:pt x="391313" y="220136"/>
                    <a:pt x="404703" y="118141"/>
                    <a:pt x="371230" y="66160"/>
                  </a:cubicBezTo>
                  <a:cubicBezTo>
                    <a:pt x="337757" y="14179"/>
                    <a:pt x="238914" y="0"/>
                    <a:pt x="179844" y="0"/>
                  </a:cubicBezTo>
                  <a:cubicBezTo>
                    <a:pt x="120774" y="0"/>
                    <a:pt x="45558" y="17328"/>
                    <a:pt x="16811" y="66159"/>
                  </a:cubicBez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D8F6C2D3-05BA-4ABA-8CFD-CFF61C531329}"/>
                </a:ext>
              </a:extLst>
            </p:cNvPr>
            <p:cNvSpPr/>
            <p:nvPr/>
          </p:nvSpPr>
          <p:spPr>
            <a:xfrm>
              <a:off x="5625516" y="3156849"/>
              <a:ext cx="818288" cy="1112412"/>
            </a:xfrm>
            <a:custGeom>
              <a:avLst/>
              <a:gdLst>
                <a:gd name="connsiteX0" fmla="*/ 833039 w 833102"/>
                <a:gd name="connsiteY0" fmla="*/ 76519 h 1128109"/>
                <a:gd name="connsiteX1" fmla="*/ 721944 w 833102"/>
                <a:gd name="connsiteY1" fmla="*/ 29517 h 1128109"/>
                <a:gd name="connsiteX2" fmla="*/ 580938 w 833102"/>
                <a:gd name="connsiteY2" fmla="*/ 3880 h 1128109"/>
                <a:gd name="connsiteX3" fmla="*/ 471980 w 833102"/>
                <a:gd name="connsiteY3" fmla="*/ 6016 h 1128109"/>
                <a:gd name="connsiteX4" fmla="*/ 433524 w 833102"/>
                <a:gd name="connsiteY4" fmla="*/ 59428 h 1128109"/>
                <a:gd name="connsiteX5" fmla="*/ 358748 w 833102"/>
                <a:gd name="connsiteY5" fmla="*/ 78656 h 1128109"/>
                <a:gd name="connsiteX6" fmla="*/ 309610 w 833102"/>
                <a:gd name="connsiteY6" fmla="*/ 53018 h 1128109"/>
                <a:gd name="connsiteX7" fmla="*/ 309610 w 833102"/>
                <a:gd name="connsiteY7" fmla="*/ 6016 h 1128109"/>
                <a:gd name="connsiteX8" fmla="*/ 228424 w 833102"/>
                <a:gd name="connsiteY8" fmla="*/ 27381 h 1128109"/>
                <a:gd name="connsiteX9" fmla="*/ 108783 w 833102"/>
                <a:gd name="connsiteY9" fmla="*/ 91474 h 1128109"/>
                <a:gd name="connsiteX10" fmla="*/ 74600 w 833102"/>
                <a:gd name="connsiteY10" fmla="*/ 258117 h 1128109"/>
                <a:gd name="connsiteX11" fmla="*/ 38281 w 833102"/>
                <a:gd name="connsiteY11" fmla="*/ 719590 h 1128109"/>
                <a:gd name="connsiteX12" fmla="*/ 51099 w 833102"/>
                <a:gd name="connsiteY12" fmla="*/ 1093469 h 1128109"/>
                <a:gd name="connsiteX13" fmla="*/ 666396 w 833102"/>
                <a:gd name="connsiteY13" fmla="*/ 1104151 h 1128109"/>
                <a:gd name="connsiteX14" fmla="*/ 762537 w 833102"/>
                <a:gd name="connsiteY14" fmla="*/ 1027239 h 1128109"/>
                <a:gd name="connsiteX15" fmla="*/ 706989 w 833102"/>
                <a:gd name="connsiteY15" fmla="*/ 407669 h 1128109"/>
                <a:gd name="connsiteX16" fmla="*/ 833039 w 833102"/>
                <a:gd name="connsiteY16" fmla="*/ 76519 h 1128109"/>
                <a:gd name="connsiteX0" fmla="*/ 833039 w 833102"/>
                <a:gd name="connsiteY0" fmla="*/ 75792 h 1127382"/>
                <a:gd name="connsiteX1" fmla="*/ 721944 w 833102"/>
                <a:gd name="connsiteY1" fmla="*/ 15972 h 1127382"/>
                <a:gd name="connsiteX2" fmla="*/ 580938 w 833102"/>
                <a:gd name="connsiteY2" fmla="*/ 3153 h 1127382"/>
                <a:gd name="connsiteX3" fmla="*/ 471980 w 833102"/>
                <a:gd name="connsiteY3" fmla="*/ 5289 h 1127382"/>
                <a:gd name="connsiteX4" fmla="*/ 433524 w 833102"/>
                <a:gd name="connsiteY4" fmla="*/ 58701 h 1127382"/>
                <a:gd name="connsiteX5" fmla="*/ 358748 w 833102"/>
                <a:gd name="connsiteY5" fmla="*/ 77929 h 1127382"/>
                <a:gd name="connsiteX6" fmla="*/ 309610 w 833102"/>
                <a:gd name="connsiteY6" fmla="*/ 52291 h 1127382"/>
                <a:gd name="connsiteX7" fmla="*/ 309610 w 833102"/>
                <a:gd name="connsiteY7" fmla="*/ 5289 h 1127382"/>
                <a:gd name="connsiteX8" fmla="*/ 228424 w 833102"/>
                <a:gd name="connsiteY8" fmla="*/ 26654 h 1127382"/>
                <a:gd name="connsiteX9" fmla="*/ 108783 w 833102"/>
                <a:gd name="connsiteY9" fmla="*/ 90747 h 1127382"/>
                <a:gd name="connsiteX10" fmla="*/ 74600 w 833102"/>
                <a:gd name="connsiteY10" fmla="*/ 257390 h 1127382"/>
                <a:gd name="connsiteX11" fmla="*/ 38281 w 833102"/>
                <a:gd name="connsiteY11" fmla="*/ 718863 h 1127382"/>
                <a:gd name="connsiteX12" fmla="*/ 51099 w 833102"/>
                <a:gd name="connsiteY12" fmla="*/ 1092742 h 1127382"/>
                <a:gd name="connsiteX13" fmla="*/ 666396 w 833102"/>
                <a:gd name="connsiteY13" fmla="*/ 1103424 h 1127382"/>
                <a:gd name="connsiteX14" fmla="*/ 762537 w 833102"/>
                <a:gd name="connsiteY14" fmla="*/ 1026512 h 1127382"/>
                <a:gd name="connsiteX15" fmla="*/ 706989 w 833102"/>
                <a:gd name="connsiteY15" fmla="*/ 406942 h 1127382"/>
                <a:gd name="connsiteX16" fmla="*/ 833039 w 833102"/>
                <a:gd name="connsiteY16" fmla="*/ 75792 h 1127382"/>
                <a:gd name="connsiteX0" fmla="*/ 833039 w 833055"/>
                <a:gd name="connsiteY0" fmla="*/ 75792 h 1127382"/>
                <a:gd name="connsiteX1" fmla="*/ 721944 w 833055"/>
                <a:gd name="connsiteY1" fmla="*/ 15972 h 1127382"/>
                <a:gd name="connsiteX2" fmla="*/ 580938 w 833055"/>
                <a:gd name="connsiteY2" fmla="*/ 3153 h 1127382"/>
                <a:gd name="connsiteX3" fmla="*/ 471980 w 833055"/>
                <a:gd name="connsiteY3" fmla="*/ 5289 h 1127382"/>
                <a:gd name="connsiteX4" fmla="*/ 433524 w 833055"/>
                <a:gd name="connsiteY4" fmla="*/ 58701 h 1127382"/>
                <a:gd name="connsiteX5" fmla="*/ 358748 w 833055"/>
                <a:gd name="connsiteY5" fmla="*/ 77929 h 1127382"/>
                <a:gd name="connsiteX6" fmla="*/ 309610 w 833055"/>
                <a:gd name="connsiteY6" fmla="*/ 52291 h 1127382"/>
                <a:gd name="connsiteX7" fmla="*/ 309610 w 833055"/>
                <a:gd name="connsiteY7" fmla="*/ 5289 h 1127382"/>
                <a:gd name="connsiteX8" fmla="*/ 228424 w 833055"/>
                <a:gd name="connsiteY8" fmla="*/ 26654 h 1127382"/>
                <a:gd name="connsiteX9" fmla="*/ 108783 w 833055"/>
                <a:gd name="connsiteY9" fmla="*/ 90747 h 1127382"/>
                <a:gd name="connsiteX10" fmla="*/ 74600 w 833055"/>
                <a:gd name="connsiteY10" fmla="*/ 257390 h 1127382"/>
                <a:gd name="connsiteX11" fmla="*/ 38281 w 833055"/>
                <a:gd name="connsiteY11" fmla="*/ 718863 h 1127382"/>
                <a:gd name="connsiteX12" fmla="*/ 51099 w 833055"/>
                <a:gd name="connsiteY12" fmla="*/ 1092742 h 1127382"/>
                <a:gd name="connsiteX13" fmla="*/ 666396 w 833055"/>
                <a:gd name="connsiteY13" fmla="*/ 1103424 h 1127382"/>
                <a:gd name="connsiteX14" fmla="*/ 762537 w 833055"/>
                <a:gd name="connsiteY14" fmla="*/ 1026512 h 1127382"/>
                <a:gd name="connsiteX15" fmla="*/ 730490 w 833055"/>
                <a:gd name="connsiteY15" fmla="*/ 409079 h 1127382"/>
                <a:gd name="connsiteX16" fmla="*/ 833039 w 833055"/>
                <a:gd name="connsiteY16" fmla="*/ 75792 h 1127382"/>
                <a:gd name="connsiteX0" fmla="*/ 833039 w 833110"/>
                <a:gd name="connsiteY0" fmla="*/ 75792 h 1127382"/>
                <a:gd name="connsiteX1" fmla="*/ 721944 w 833110"/>
                <a:gd name="connsiteY1" fmla="*/ 15972 h 1127382"/>
                <a:gd name="connsiteX2" fmla="*/ 580938 w 833110"/>
                <a:gd name="connsiteY2" fmla="*/ 3153 h 1127382"/>
                <a:gd name="connsiteX3" fmla="*/ 471980 w 833110"/>
                <a:gd name="connsiteY3" fmla="*/ 5289 h 1127382"/>
                <a:gd name="connsiteX4" fmla="*/ 433524 w 833110"/>
                <a:gd name="connsiteY4" fmla="*/ 58701 h 1127382"/>
                <a:gd name="connsiteX5" fmla="*/ 358748 w 833110"/>
                <a:gd name="connsiteY5" fmla="*/ 77929 h 1127382"/>
                <a:gd name="connsiteX6" fmla="*/ 309610 w 833110"/>
                <a:gd name="connsiteY6" fmla="*/ 52291 h 1127382"/>
                <a:gd name="connsiteX7" fmla="*/ 309610 w 833110"/>
                <a:gd name="connsiteY7" fmla="*/ 5289 h 1127382"/>
                <a:gd name="connsiteX8" fmla="*/ 228424 w 833110"/>
                <a:gd name="connsiteY8" fmla="*/ 26654 h 1127382"/>
                <a:gd name="connsiteX9" fmla="*/ 108783 w 833110"/>
                <a:gd name="connsiteY9" fmla="*/ 90747 h 1127382"/>
                <a:gd name="connsiteX10" fmla="*/ 74600 w 833110"/>
                <a:gd name="connsiteY10" fmla="*/ 257390 h 1127382"/>
                <a:gd name="connsiteX11" fmla="*/ 38281 w 833110"/>
                <a:gd name="connsiteY11" fmla="*/ 718863 h 1127382"/>
                <a:gd name="connsiteX12" fmla="*/ 51099 w 833110"/>
                <a:gd name="connsiteY12" fmla="*/ 1092742 h 1127382"/>
                <a:gd name="connsiteX13" fmla="*/ 666396 w 833110"/>
                <a:gd name="connsiteY13" fmla="*/ 1103424 h 1127382"/>
                <a:gd name="connsiteX14" fmla="*/ 762537 w 833110"/>
                <a:gd name="connsiteY14" fmla="*/ 1026512 h 1127382"/>
                <a:gd name="connsiteX15" fmla="*/ 739036 w 833110"/>
                <a:gd name="connsiteY15" fmla="*/ 411215 h 1127382"/>
                <a:gd name="connsiteX16" fmla="*/ 833039 w 833110"/>
                <a:gd name="connsiteY16" fmla="*/ 75792 h 1127382"/>
                <a:gd name="connsiteX0" fmla="*/ 845955 w 846026"/>
                <a:gd name="connsiteY0" fmla="*/ 75792 h 1131873"/>
                <a:gd name="connsiteX1" fmla="*/ 734860 w 846026"/>
                <a:gd name="connsiteY1" fmla="*/ 15972 h 1131873"/>
                <a:gd name="connsiteX2" fmla="*/ 593854 w 846026"/>
                <a:gd name="connsiteY2" fmla="*/ 3153 h 1131873"/>
                <a:gd name="connsiteX3" fmla="*/ 484896 w 846026"/>
                <a:gd name="connsiteY3" fmla="*/ 5289 h 1131873"/>
                <a:gd name="connsiteX4" fmla="*/ 446440 w 846026"/>
                <a:gd name="connsiteY4" fmla="*/ 58701 h 1131873"/>
                <a:gd name="connsiteX5" fmla="*/ 371664 w 846026"/>
                <a:gd name="connsiteY5" fmla="*/ 77929 h 1131873"/>
                <a:gd name="connsiteX6" fmla="*/ 322526 w 846026"/>
                <a:gd name="connsiteY6" fmla="*/ 52291 h 1131873"/>
                <a:gd name="connsiteX7" fmla="*/ 322526 w 846026"/>
                <a:gd name="connsiteY7" fmla="*/ 5289 h 1131873"/>
                <a:gd name="connsiteX8" fmla="*/ 241340 w 846026"/>
                <a:gd name="connsiteY8" fmla="*/ 26654 h 1131873"/>
                <a:gd name="connsiteX9" fmla="*/ 121699 w 846026"/>
                <a:gd name="connsiteY9" fmla="*/ 90747 h 1131873"/>
                <a:gd name="connsiteX10" fmla="*/ 87516 w 846026"/>
                <a:gd name="connsiteY10" fmla="*/ 257390 h 1131873"/>
                <a:gd name="connsiteX11" fmla="*/ 51197 w 846026"/>
                <a:gd name="connsiteY11" fmla="*/ 718863 h 1131873"/>
                <a:gd name="connsiteX12" fmla="*/ 46923 w 846026"/>
                <a:gd name="connsiteY12" fmla="*/ 1099151 h 1131873"/>
                <a:gd name="connsiteX13" fmla="*/ 679312 w 846026"/>
                <a:gd name="connsiteY13" fmla="*/ 1103424 h 1131873"/>
                <a:gd name="connsiteX14" fmla="*/ 775453 w 846026"/>
                <a:gd name="connsiteY14" fmla="*/ 1026512 h 1131873"/>
                <a:gd name="connsiteX15" fmla="*/ 751952 w 846026"/>
                <a:gd name="connsiteY15" fmla="*/ 411215 h 1131873"/>
                <a:gd name="connsiteX16" fmla="*/ 845955 w 846026"/>
                <a:gd name="connsiteY16" fmla="*/ 75792 h 1131873"/>
                <a:gd name="connsiteX0" fmla="*/ 845955 w 846026"/>
                <a:gd name="connsiteY0" fmla="*/ 75792 h 1106808"/>
                <a:gd name="connsiteX1" fmla="*/ 734860 w 846026"/>
                <a:gd name="connsiteY1" fmla="*/ 15972 h 1106808"/>
                <a:gd name="connsiteX2" fmla="*/ 593854 w 846026"/>
                <a:gd name="connsiteY2" fmla="*/ 3153 h 1106808"/>
                <a:gd name="connsiteX3" fmla="*/ 484896 w 846026"/>
                <a:gd name="connsiteY3" fmla="*/ 5289 h 1106808"/>
                <a:gd name="connsiteX4" fmla="*/ 446440 w 846026"/>
                <a:gd name="connsiteY4" fmla="*/ 58701 h 1106808"/>
                <a:gd name="connsiteX5" fmla="*/ 371664 w 846026"/>
                <a:gd name="connsiteY5" fmla="*/ 77929 h 1106808"/>
                <a:gd name="connsiteX6" fmla="*/ 322526 w 846026"/>
                <a:gd name="connsiteY6" fmla="*/ 52291 h 1106808"/>
                <a:gd name="connsiteX7" fmla="*/ 322526 w 846026"/>
                <a:gd name="connsiteY7" fmla="*/ 5289 h 1106808"/>
                <a:gd name="connsiteX8" fmla="*/ 241340 w 846026"/>
                <a:gd name="connsiteY8" fmla="*/ 26654 h 1106808"/>
                <a:gd name="connsiteX9" fmla="*/ 121699 w 846026"/>
                <a:gd name="connsiteY9" fmla="*/ 90747 h 1106808"/>
                <a:gd name="connsiteX10" fmla="*/ 87516 w 846026"/>
                <a:gd name="connsiteY10" fmla="*/ 257390 h 1106808"/>
                <a:gd name="connsiteX11" fmla="*/ 51197 w 846026"/>
                <a:gd name="connsiteY11" fmla="*/ 718863 h 1106808"/>
                <a:gd name="connsiteX12" fmla="*/ 46923 w 846026"/>
                <a:gd name="connsiteY12" fmla="*/ 1099151 h 1106808"/>
                <a:gd name="connsiteX13" fmla="*/ 679312 w 846026"/>
                <a:gd name="connsiteY13" fmla="*/ 1103424 h 1106808"/>
                <a:gd name="connsiteX14" fmla="*/ 775453 w 846026"/>
                <a:gd name="connsiteY14" fmla="*/ 1026512 h 1106808"/>
                <a:gd name="connsiteX15" fmla="*/ 751952 w 846026"/>
                <a:gd name="connsiteY15" fmla="*/ 411215 h 1106808"/>
                <a:gd name="connsiteX16" fmla="*/ 845955 w 846026"/>
                <a:gd name="connsiteY16" fmla="*/ 75792 h 1106808"/>
                <a:gd name="connsiteX0" fmla="*/ 825374 w 825445"/>
                <a:gd name="connsiteY0" fmla="*/ 75792 h 1110041"/>
                <a:gd name="connsiteX1" fmla="*/ 714279 w 825445"/>
                <a:gd name="connsiteY1" fmla="*/ 15972 h 1110041"/>
                <a:gd name="connsiteX2" fmla="*/ 573273 w 825445"/>
                <a:gd name="connsiteY2" fmla="*/ 3153 h 1110041"/>
                <a:gd name="connsiteX3" fmla="*/ 464315 w 825445"/>
                <a:gd name="connsiteY3" fmla="*/ 5289 h 1110041"/>
                <a:gd name="connsiteX4" fmla="*/ 425859 w 825445"/>
                <a:gd name="connsiteY4" fmla="*/ 58701 h 1110041"/>
                <a:gd name="connsiteX5" fmla="*/ 351083 w 825445"/>
                <a:gd name="connsiteY5" fmla="*/ 77929 h 1110041"/>
                <a:gd name="connsiteX6" fmla="*/ 301945 w 825445"/>
                <a:gd name="connsiteY6" fmla="*/ 52291 h 1110041"/>
                <a:gd name="connsiteX7" fmla="*/ 301945 w 825445"/>
                <a:gd name="connsiteY7" fmla="*/ 5289 h 1110041"/>
                <a:gd name="connsiteX8" fmla="*/ 220759 w 825445"/>
                <a:gd name="connsiteY8" fmla="*/ 26654 h 1110041"/>
                <a:gd name="connsiteX9" fmla="*/ 101118 w 825445"/>
                <a:gd name="connsiteY9" fmla="*/ 90747 h 1110041"/>
                <a:gd name="connsiteX10" fmla="*/ 66935 w 825445"/>
                <a:gd name="connsiteY10" fmla="*/ 257390 h 1110041"/>
                <a:gd name="connsiteX11" fmla="*/ 30616 w 825445"/>
                <a:gd name="connsiteY11" fmla="*/ 718863 h 1110041"/>
                <a:gd name="connsiteX12" fmla="*/ 54116 w 825445"/>
                <a:gd name="connsiteY12" fmla="*/ 1109834 h 1110041"/>
                <a:gd name="connsiteX13" fmla="*/ 658731 w 825445"/>
                <a:gd name="connsiteY13" fmla="*/ 1103424 h 1110041"/>
                <a:gd name="connsiteX14" fmla="*/ 754872 w 825445"/>
                <a:gd name="connsiteY14" fmla="*/ 1026512 h 1110041"/>
                <a:gd name="connsiteX15" fmla="*/ 731371 w 825445"/>
                <a:gd name="connsiteY15" fmla="*/ 411215 h 1110041"/>
                <a:gd name="connsiteX16" fmla="*/ 825374 w 825445"/>
                <a:gd name="connsiteY16" fmla="*/ 75792 h 1110041"/>
                <a:gd name="connsiteX0" fmla="*/ 825681 w 825752"/>
                <a:gd name="connsiteY0" fmla="*/ 75792 h 1139039"/>
                <a:gd name="connsiteX1" fmla="*/ 714586 w 825752"/>
                <a:gd name="connsiteY1" fmla="*/ 15972 h 1139039"/>
                <a:gd name="connsiteX2" fmla="*/ 573580 w 825752"/>
                <a:gd name="connsiteY2" fmla="*/ 3153 h 1139039"/>
                <a:gd name="connsiteX3" fmla="*/ 464622 w 825752"/>
                <a:gd name="connsiteY3" fmla="*/ 5289 h 1139039"/>
                <a:gd name="connsiteX4" fmla="*/ 426166 w 825752"/>
                <a:gd name="connsiteY4" fmla="*/ 58701 h 1139039"/>
                <a:gd name="connsiteX5" fmla="*/ 351390 w 825752"/>
                <a:gd name="connsiteY5" fmla="*/ 77929 h 1139039"/>
                <a:gd name="connsiteX6" fmla="*/ 302252 w 825752"/>
                <a:gd name="connsiteY6" fmla="*/ 52291 h 1139039"/>
                <a:gd name="connsiteX7" fmla="*/ 302252 w 825752"/>
                <a:gd name="connsiteY7" fmla="*/ 5289 h 1139039"/>
                <a:gd name="connsiteX8" fmla="*/ 221066 w 825752"/>
                <a:gd name="connsiteY8" fmla="*/ 26654 h 1139039"/>
                <a:gd name="connsiteX9" fmla="*/ 101425 w 825752"/>
                <a:gd name="connsiteY9" fmla="*/ 90747 h 1139039"/>
                <a:gd name="connsiteX10" fmla="*/ 67242 w 825752"/>
                <a:gd name="connsiteY10" fmla="*/ 257390 h 1139039"/>
                <a:gd name="connsiteX11" fmla="*/ 30923 w 825752"/>
                <a:gd name="connsiteY11" fmla="*/ 718863 h 1139039"/>
                <a:gd name="connsiteX12" fmla="*/ 54423 w 825752"/>
                <a:gd name="connsiteY12" fmla="*/ 1109834 h 1139039"/>
                <a:gd name="connsiteX13" fmla="*/ 663311 w 825752"/>
                <a:gd name="connsiteY13" fmla="*/ 1101287 h 1139039"/>
                <a:gd name="connsiteX14" fmla="*/ 755179 w 825752"/>
                <a:gd name="connsiteY14" fmla="*/ 1026512 h 1139039"/>
                <a:gd name="connsiteX15" fmla="*/ 731678 w 825752"/>
                <a:gd name="connsiteY15" fmla="*/ 411215 h 1139039"/>
                <a:gd name="connsiteX16" fmla="*/ 825681 w 825752"/>
                <a:gd name="connsiteY16" fmla="*/ 75792 h 1139039"/>
                <a:gd name="connsiteX0" fmla="*/ 825681 w 825752"/>
                <a:gd name="connsiteY0" fmla="*/ 75792 h 1135490"/>
                <a:gd name="connsiteX1" fmla="*/ 714586 w 825752"/>
                <a:gd name="connsiteY1" fmla="*/ 15972 h 1135490"/>
                <a:gd name="connsiteX2" fmla="*/ 573580 w 825752"/>
                <a:gd name="connsiteY2" fmla="*/ 3153 h 1135490"/>
                <a:gd name="connsiteX3" fmla="*/ 464622 w 825752"/>
                <a:gd name="connsiteY3" fmla="*/ 5289 h 1135490"/>
                <a:gd name="connsiteX4" fmla="*/ 426166 w 825752"/>
                <a:gd name="connsiteY4" fmla="*/ 58701 h 1135490"/>
                <a:gd name="connsiteX5" fmla="*/ 351390 w 825752"/>
                <a:gd name="connsiteY5" fmla="*/ 77929 h 1135490"/>
                <a:gd name="connsiteX6" fmla="*/ 302252 w 825752"/>
                <a:gd name="connsiteY6" fmla="*/ 52291 h 1135490"/>
                <a:gd name="connsiteX7" fmla="*/ 302252 w 825752"/>
                <a:gd name="connsiteY7" fmla="*/ 5289 h 1135490"/>
                <a:gd name="connsiteX8" fmla="*/ 221066 w 825752"/>
                <a:gd name="connsiteY8" fmla="*/ 26654 h 1135490"/>
                <a:gd name="connsiteX9" fmla="*/ 101425 w 825752"/>
                <a:gd name="connsiteY9" fmla="*/ 90747 h 1135490"/>
                <a:gd name="connsiteX10" fmla="*/ 67242 w 825752"/>
                <a:gd name="connsiteY10" fmla="*/ 257390 h 1135490"/>
                <a:gd name="connsiteX11" fmla="*/ 30923 w 825752"/>
                <a:gd name="connsiteY11" fmla="*/ 718863 h 1135490"/>
                <a:gd name="connsiteX12" fmla="*/ 54423 w 825752"/>
                <a:gd name="connsiteY12" fmla="*/ 1109834 h 1135490"/>
                <a:gd name="connsiteX13" fmla="*/ 663311 w 825752"/>
                <a:gd name="connsiteY13" fmla="*/ 1101287 h 1135490"/>
                <a:gd name="connsiteX14" fmla="*/ 755179 w 825752"/>
                <a:gd name="connsiteY14" fmla="*/ 1026512 h 1135490"/>
                <a:gd name="connsiteX15" fmla="*/ 731678 w 825752"/>
                <a:gd name="connsiteY15" fmla="*/ 411215 h 1135490"/>
                <a:gd name="connsiteX16" fmla="*/ 825681 w 825752"/>
                <a:gd name="connsiteY16" fmla="*/ 75792 h 1135490"/>
                <a:gd name="connsiteX0" fmla="*/ 825681 w 825749"/>
                <a:gd name="connsiteY0" fmla="*/ 75792 h 1140469"/>
                <a:gd name="connsiteX1" fmla="*/ 714586 w 825749"/>
                <a:gd name="connsiteY1" fmla="*/ 15972 h 1140469"/>
                <a:gd name="connsiteX2" fmla="*/ 573580 w 825749"/>
                <a:gd name="connsiteY2" fmla="*/ 3153 h 1140469"/>
                <a:gd name="connsiteX3" fmla="*/ 464622 w 825749"/>
                <a:gd name="connsiteY3" fmla="*/ 5289 h 1140469"/>
                <a:gd name="connsiteX4" fmla="*/ 426166 w 825749"/>
                <a:gd name="connsiteY4" fmla="*/ 58701 h 1140469"/>
                <a:gd name="connsiteX5" fmla="*/ 351390 w 825749"/>
                <a:gd name="connsiteY5" fmla="*/ 77929 h 1140469"/>
                <a:gd name="connsiteX6" fmla="*/ 302252 w 825749"/>
                <a:gd name="connsiteY6" fmla="*/ 52291 h 1140469"/>
                <a:gd name="connsiteX7" fmla="*/ 302252 w 825749"/>
                <a:gd name="connsiteY7" fmla="*/ 5289 h 1140469"/>
                <a:gd name="connsiteX8" fmla="*/ 221066 w 825749"/>
                <a:gd name="connsiteY8" fmla="*/ 26654 h 1140469"/>
                <a:gd name="connsiteX9" fmla="*/ 101425 w 825749"/>
                <a:gd name="connsiteY9" fmla="*/ 90747 h 1140469"/>
                <a:gd name="connsiteX10" fmla="*/ 67242 w 825749"/>
                <a:gd name="connsiteY10" fmla="*/ 257390 h 1140469"/>
                <a:gd name="connsiteX11" fmla="*/ 30923 w 825749"/>
                <a:gd name="connsiteY11" fmla="*/ 718863 h 1140469"/>
                <a:gd name="connsiteX12" fmla="*/ 54423 w 825749"/>
                <a:gd name="connsiteY12" fmla="*/ 1109834 h 1140469"/>
                <a:gd name="connsiteX13" fmla="*/ 663311 w 825749"/>
                <a:gd name="connsiteY13" fmla="*/ 1101287 h 1140469"/>
                <a:gd name="connsiteX14" fmla="*/ 765861 w 825749"/>
                <a:gd name="connsiteY14" fmla="*/ 990192 h 1140469"/>
                <a:gd name="connsiteX15" fmla="*/ 731678 w 825749"/>
                <a:gd name="connsiteY15" fmla="*/ 411215 h 1140469"/>
                <a:gd name="connsiteX16" fmla="*/ 825681 w 825749"/>
                <a:gd name="connsiteY16" fmla="*/ 75792 h 1140469"/>
                <a:gd name="connsiteX0" fmla="*/ 821257 w 821325"/>
                <a:gd name="connsiteY0" fmla="*/ 75792 h 1134194"/>
                <a:gd name="connsiteX1" fmla="*/ 710162 w 821325"/>
                <a:gd name="connsiteY1" fmla="*/ 15972 h 1134194"/>
                <a:gd name="connsiteX2" fmla="*/ 569156 w 821325"/>
                <a:gd name="connsiteY2" fmla="*/ 3153 h 1134194"/>
                <a:gd name="connsiteX3" fmla="*/ 460198 w 821325"/>
                <a:gd name="connsiteY3" fmla="*/ 5289 h 1134194"/>
                <a:gd name="connsiteX4" fmla="*/ 421742 w 821325"/>
                <a:gd name="connsiteY4" fmla="*/ 58701 h 1134194"/>
                <a:gd name="connsiteX5" fmla="*/ 346966 w 821325"/>
                <a:gd name="connsiteY5" fmla="*/ 77929 h 1134194"/>
                <a:gd name="connsiteX6" fmla="*/ 297828 w 821325"/>
                <a:gd name="connsiteY6" fmla="*/ 52291 h 1134194"/>
                <a:gd name="connsiteX7" fmla="*/ 297828 w 821325"/>
                <a:gd name="connsiteY7" fmla="*/ 5289 h 1134194"/>
                <a:gd name="connsiteX8" fmla="*/ 216642 w 821325"/>
                <a:gd name="connsiteY8" fmla="*/ 26654 h 1134194"/>
                <a:gd name="connsiteX9" fmla="*/ 97001 w 821325"/>
                <a:gd name="connsiteY9" fmla="*/ 90747 h 1134194"/>
                <a:gd name="connsiteX10" fmla="*/ 62818 w 821325"/>
                <a:gd name="connsiteY10" fmla="*/ 257390 h 1134194"/>
                <a:gd name="connsiteX11" fmla="*/ 26499 w 821325"/>
                <a:gd name="connsiteY11" fmla="*/ 718863 h 1134194"/>
                <a:gd name="connsiteX12" fmla="*/ 56409 w 821325"/>
                <a:gd name="connsiteY12" fmla="*/ 1101288 h 1134194"/>
                <a:gd name="connsiteX13" fmla="*/ 658887 w 821325"/>
                <a:gd name="connsiteY13" fmla="*/ 1101287 h 1134194"/>
                <a:gd name="connsiteX14" fmla="*/ 761437 w 821325"/>
                <a:gd name="connsiteY14" fmla="*/ 990192 h 1134194"/>
                <a:gd name="connsiteX15" fmla="*/ 727254 w 821325"/>
                <a:gd name="connsiteY15" fmla="*/ 411215 h 1134194"/>
                <a:gd name="connsiteX16" fmla="*/ 821257 w 821325"/>
                <a:gd name="connsiteY16" fmla="*/ 75792 h 1134194"/>
                <a:gd name="connsiteX0" fmla="*/ 827676 w 827744"/>
                <a:gd name="connsiteY0" fmla="*/ 75792 h 1125854"/>
                <a:gd name="connsiteX1" fmla="*/ 716581 w 827744"/>
                <a:gd name="connsiteY1" fmla="*/ 15972 h 1125854"/>
                <a:gd name="connsiteX2" fmla="*/ 575575 w 827744"/>
                <a:gd name="connsiteY2" fmla="*/ 3153 h 1125854"/>
                <a:gd name="connsiteX3" fmla="*/ 466617 w 827744"/>
                <a:gd name="connsiteY3" fmla="*/ 5289 h 1125854"/>
                <a:gd name="connsiteX4" fmla="*/ 428161 w 827744"/>
                <a:gd name="connsiteY4" fmla="*/ 58701 h 1125854"/>
                <a:gd name="connsiteX5" fmla="*/ 353385 w 827744"/>
                <a:gd name="connsiteY5" fmla="*/ 77929 h 1125854"/>
                <a:gd name="connsiteX6" fmla="*/ 304247 w 827744"/>
                <a:gd name="connsiteY6" fmla="*/ 52291 h 1125854"/>
                <a:gd name="connsiteX7" fmla="*/ 304247 w 827744"/>
                <a:gd name="connsiteY7" fmla="*/ 5289 h 1125854"/>
                <a:gd name="connsiteX8" fmla="*/ 223061 w 827744"/>
                <a:gd name="connsiteY8" fmla="*/ 26654 h 1125854"/>
                <a:gd name="connsiteX9" fmla="*/ 103420 w 827744"/>
                <a:gd name="connsiteY9" fmla="*/ 90747 h 1125854"/>
                <a:gd name="connsiteX10" fmla="*/ 69237 w 827744"/>
                <a:gd name="connsiteY10" fmla="*/ 257390 h 1125854"/>
                <a:gd name="connsiteX11" fmla="*/ 32918 w 827744"/>
                <a:gd name="connsiteY11" fmla="*/ 718863 h 1125854"/>
                <a:gd name="connsiteX12" fmla="*/ 62828 w 827744"/>
                <a:gd name="connsiteY12" fmla="*/ 1101288 h 1125854"/>
                <a:gd name="connsiteX13" fmla="*/ 665306 w 827744"/>
                <a:gd name="connsiteY13" fmla="*/ 1101287 h 1125854"/>
                <a:gd name="connsiteX14" fmla="*/ 767856 w 827744"/>
                <a:gd name="connsiteY14" fmla="*/ 990192 h 1125854"/>
                <a:gd name="connsiteX15" fmla="*/ 733673 w 827744"/>
                <a:gd name="connsiteY15" fmla="*/ 411215 h 1125854"/>
                <a:gd name="connsiteX16" fmla="*/ 827676 w 827744"/>
                <a:gd name="connsiteY16" fmla="*/ 75792 h 1125854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9074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9074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9074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8433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263"/>
                <a:gd name="connsiteY0" fmla="*/ 75462 h 1128133"/>
                <a:gd name="connsiteX1" fmla="*/ 721550 w 826263"/>
                <a:gd name="connsiteY1" fmla="*/ 9232 h 1128133"/>
                <a:gd name="connsiteX2" fmla="*/ 574135 w 826263"/>
                <a:gd name="connsiteY2" fmla="*/ 2823 h 1128133"/>
                <a:gd name="connsiteX3" fmla="*/ 465177 w 826263"/>
                <a:gd name="connsiteY3" fmla="*/ 4959 h 1128133"/>
                <a:gd name="connsiteX4" fmla="*/ 426721 w 826263"/>
                <a:gd name="connsiteY4" fmla="*/ 58371 h 1128133"/>
                <a:gd name="connsiteX5" fmla="*/ 351945 w 826263"/>
                <a:gd name="connsiteY5" fmla="*/ 77599 h 1128133"/>
                <a:gd name="connsiteX6" fmla="*/ 302807 w 826263"/>
                <a:gd name="connsiteY6" fmla="*/ 51961 h 1128133"/>
                <a:gd name="connsiteX7" fmla="*/ 302807 w 826263"/>
                <a:gd name="connsiteY7" fmla="*/ 4959 h 1128133"/>
                <a:gd name="connsiteX8" fmla="*/ 221621 w 826263"/>
                <a:gd name="connsiteY8" fmla="*/ 26324 h 1128133"/>
                <a:gd name="connsiteX9" fmla="*/ 101980 w 826263"/>
                <a:gd name="connsiteY9" fmla="*/ 84007 h 1128133"/>
                <a:gd name="connsiteX10" fmla="*/ 67797 w 826263"/>
                <a:gd name="connsiteY10" fmla="*/ 257060 h 1128133"/>
                <a:gd name="connsiteX11" fmla="*/ 20796 w 826263"/>
                <a:gd name="connsiteY11" fmla="*/ 797582 h 1128133"/>
                <a:gd name="connsiteX12" fmla="*/ 61388 w 826263"/>
                <a:gd name="connsiteY12" fmla="*/ 1100958 h 1128133"/>
                <a:gd name="connsiteX13" fmla="*/ 663866 w 826263"/>
                <a:gd name="connsiteY13" fmla="*/ 1100957 h 1128133"/>
                <a:gd name="connsiteX14" fmla="*/ 766416 w 826263"/>
                <a:gd name="connsiteY14" fmla="*/ 989862 h 1128133"/>
                <a:gd name="connsiteX15" fmla="*/ 732233 w 826263"/>
                <a:gd name="connsiteY15" fmla="*/ 410885 h 1128133"/>
                <a:gd name="connsiteX16" fmla="*/ 826236 w 826263"/>
                <a:gd name="connsiteY16" fmla="*/ 75462 h 1128133"/>
                <a:gd name="connsiteX0" fmla="*/ 826236 w 826263"/>
                <a:gd name="connsiteY0" fmla="*/ 75462 h 1128133"/>
                <a:gd name="connsiteX1" fmla="*/ 721550 w 826263"/>
                <a:gd name="connsiteY1" fmla="*/ 9232 h 1128133"/>
                <a:gd name="connsiteX2" fmla="*/ 574135 w 826263"/>
                <a:gd name="connsiteY2" fmla="*/ 2823 h 1128133"/>
                <a:gd name="connsiteX3" fmla="*/ 465177 w 826263"/>
                <a:gd name="connsiteY3" fmla="*/ 4959 h 1128133"/>
                <a:gd name="connsiteX4" fmla="*/ 426721 w 826263"/>
                <a:gd name="connsiteY4" fmla="*/ 58371 h 1128133"/>
                <a:gd name="connsiteX5" fmla="*/ 351945 w 826263"/>
                <a:gd name="connsiteY5" fmla="*/ 77599 h 1128133"/>
                <a:gd name="connsiteX6" fmla="*/ 302807 w 826263"/>
                <a:gd name="connsiteY6" fmla="*/ 51961 h 1128133"/>
                <a:gd name="connsiteX7" fmla="*/ 302807 w 826263"/>
                <a:gd name="connsiteY7" fmla="*/ 4959 h 1128133"/>
                <a:gd name="connsiteX8" fmla="*/ 221621 w 826263"/>
                <a:gd name="connsiteY8" fmla="*/ 26324 h 1128133"/>
                <a:gd name="connsiteX9" fmla="*/ 101980 w 826263"/>
                <a:gd name="connsiteY9" fmla="*/ 84007 h 1128133"/>
                <a:gd name="connsiteX10" fmla="*/ 67797 w 826263"/>
                <a:gd name="connsiteY10" fmla="*/ 257060 h 1128133"/>
                <a:gd name="connsiteX11" fmla="*/ 20796 w 826263"/>
                <a:gd name="connsiteY11" fmla="*/ 797582 h 1128133"/>
                <a:gd name="connsiteX12" fmla="*/ 61388 w 826263"/>
                <a:gd name="connsiteY12" fmla="*/ 1100958 h 1128133"/>
                <a:gd name="connsiteX13" fmla="*/ 663866 w 826263"/>
                <a:gd name="connsiteY13" fmla="*/ 1100957 h 1128133"/>
                <a:gd name="connsiteX14" fmla="*/ 766416 w 826263"/>
                <a:gd name="connsiteY14" fmla="*/ 989862 h 1128133"/>
                <a:gd name="connsiteX15" fmla="*/ 732233 w 826263"/>
                <a:gd name="connsiteY15" fmla="*/ 410885 h 1128133"/>
                <a:gd name="connsiteX16" fmla="*/ 826236 w 826263"/>
                <a:gd name="connsiteY16" fmla="*/ 75462 h 1128133"/>
                <a:gd name="connsiteX0" fmla="*/ 826236 w 826263"/>
                <a:gd name="connsiteY0" fmla="*/ 75462 h 1128133"/>
                <a:gd name="connsiteX1" fmla="*/ 721550 w 826263"/>
                <a:gd name="connsiteY1" fmla="*/ 9232 h 1128133"/>
                <a:gd name="connsiteX2" fmla="*/ 574135 w 826263"/>
                <a:gd name="connsiteY2" fmla="*/ 2823 h 1128133"/>
                <a:gd name="connsiteX3" fmla="*/ 465177 w 826263"/>
                <a:gd name="connsiteY3" fmla="*/ 4959 h 1128133"/>
                <a:gd name="connsiteX4" fmla="*/ 426721 w 826263"/>
                <a:gd name="connsiteY4" fmla="*/ 58371 h 1128133"/>
                <a:gd name="connsiteX5" fmla="*/ 351945 w 826263"/>
                <a:gd name="connsiteY5" fmla="*/ 77599 h 1128133"/>
                <a:gd name="connsiteX6" fmla="*/ 302807 w 826263"/>
                <a:gd name="connsiteY6" fmla="*/ 51961 h 1128133"/>
                <a:gd name="connsiteX7" fmla="*/ 302807 w 826263"/>
                <a:gd name="connsiteY7" fmla="*/ 4959 h 1128133"/>
                <a:gd name="connsiteX8" fmla="*/ 221621 w 826263"/>
                <a:gd name="connsiteY8" fmla="*/ 26324 h 1128133"/>
                <a:gd name="connsiteX9" fmla="*/ 101980 w 826263"/>
                <a:gd name="connsiteY9" fmla="*/ 84007 h 1128133"/>
                <a:gd name="connsiteX10" fmla="*/ 67797 w 826263"/>
                <a:gd name="connsiteY10" fmla="*/ 257060 h 1128133"/>
                <a:gd name="connsiteX11" fmla="*/ 20796 w 826263"/>
                <a:gd name="connsiteY11" fmla="*/ 797582 h 1128133"/>
                <a:gd name="connsiteX12" fmla="*/ 61388 w 826263"/>
                <a:gd name="connsiteY12" fmla="*/ 1100958 h 1128133"/>
                <a:gd name="connsiteX13" fmla="*/ 663866 w 826263"/>
                <a:gd name="connsiteY13" fmla="*/ 1100957 h 1128133"/>
                <a:gd name="connsiteX14" fmla="*/ 766416 w 826263"/>
                <a:gd name="connsiteY14" fmla="*/ 989862 h 1128133"/>
                <a:gd name="connsiteX15" fmla="*/ 732233 w 826263"/>
                <a:gd name="connsiteY15" fmla="*/ 410885 h 1128133"/>
                <a:gd name="connsiteX16" fmla="*/ 826236 w 826263"/>
                <a:gd name="connsiteY16" fmla="*/ 75462 h 1128133"/>
                <a:gd name="connsiteX0" fmla="*/ 821963 w 821991"/>
                <a:gd name="connsiteY0" fmla="*/ 79735 h 1128133"/>
                <a:gd name="connsiteX1" fmla="*/ 721550 w 821991"/>
                <a:gd name="connsiteY1" fmla="*/ 9232 h 1128133"/>
                <a:gd name="connsiteX2" fmla="*/ 574135 w 821991"/>
                <a:gd name="connsiteY2" fmla="*/ 2823 h 1128133"/>
                <a:gd name="connsiteX3" fmla="*/ 465177 w 821991"/>
                <a:gd name="connsiteY3" fmla="*/ 4959 h 1128133"/>
                <a:gd name="connsiteX4" fmla="*/ 426721 w 821991"/>
                <a:gd name="connsiteY4" fmla="*/ 58371 h 1128133"/>
                <a:gd name="connsiteX5" fmla="*/ 351945 w 821991"/>
                <a:gd name="connsiteY5" fmla="*/ 77599 h 1128133"/>
                <a:gd name="connsiteX6" fmla="*/ 302807 w 821991"/>
                <a:gd name="connsiteY6" fmla="*/ 51961 h 1128133"/>
                <a:gd name="connsiteX7" fmla="*/ 302807 w 821991"/>
                <a:gd name="connsiteY7" fmla="*/ 4959 h 1128133"/>
                <a:gd name="connsiteX8" fmla="*/ 221621 w 821991"/>
                <a:gd name="connsiteY8" fmla="*/ 26324 h 1128133"/>
                <a:gd name="connsiteX9" fmla="*/ 101980 w 821991"/>
                <a:gd name="connsiteY9" fmla="*/ 84007 h 1128133"/>
                <a:gd name="connsiteX10" fmla="*/ 67797 w 821991"/>
                <a:gd name="connsiteY10" fmla="*/ 257060 h 1128133"/>
                <a:gd name="connsiteX11" fmla="*/ 20796 w 821991"/>
                <a:gd name="connsiteY11" fmla="*/ 797582 h 1128133"/>
                <a:gd name="connsiteX12" fmla="*/ 61388 w 821991"/>
                <a:gd name="connsiteY12" fmla="*/ 1100958 h 1128133"/>
                <a:gd name="connsiteX13" fmla="*/ 663866 w 821991"/>
                <a:gd name="connsiteY13" fmla="*/ 1100957 h 1128133"/>
                <a:gd name="connsiteX14" fmla="*/ 766416 w 821991"/>
                <a:gd name="connsiteY14" fmla="*/ 989862 h 1128133"/>
                <a:gd name="connsiteX15" fmla="*/ 732233 w 821991"/>
                <a:gd name="connsiteY15" fmla="*/ 410885 h 1128133"/>
                <a:gd name="connsiteX16" fmla="*/ 821963 w 821991"/>
                <a:gd name="connsiteY16" fmla="*/ 79735 h 1128133"/>
                <a:gd name="connsiteX0" fmla="*/ 830509 w 830535"/>
                <a:gd name="connsiteY0" fmla="*/ 86144 h 1128133"/>
                <a:gd name="connsiteX1" fmla="*/ 721550 w 830535"/>
                <a:gd name="connsiteY1" fmla="*/ 9232 h 1128133"/>
                <a:gd name="connsiteX2" fmla="*/ 574135 w 830535"/>
                <a:gd name="connsiteY2" fmla="*/ 2823 h 1128133"/>
                <a:gd name="connsiteX3" fmla="*/ 465177 w 830535"/>
                <a:gd name="connsiteY3" fmla="*/ 4959 h 1128133"/>
                <a:gd name="connsiteX4" fmla="*/ 426721 w 830535"/>
                <a:gd name="connsiteY4" fmla="*/ 58371 h 1128133"/>
                <a:gd name="connsiteX5" fmla="*/ 351945 w 830535"/>
                <a:gd name="connsiteY5" fmla="*/ 77599 h 1128133"/>
                <a:gd name="connsiteX6" fmla="*/ 302807 w 830535"/>
                <a:gd name="connsiteY6" fmla="*/ 51961 h 1128133"/>
                <a:gd name="connsiteX7" fmla="*/ 302807 w 830535"/>
                <a:gd name="connsiteY7" fmla="*/ 4959 h 1128133"/>
                <a:gd name="connsiteX8" fmla="*/ 221621 w 830535"/>
                <a:gd name="connsiteY8" fmla="*/ 26324 h 1128133"/>
                <a:gd name="connsiteX9" fmla="*/ 101980 w 830535"/>
                <a:gd name="connsiteY9" fmla="*/ 84007 h 1128133"/>
                <a:gd name="connsiteX10" fmla="*/ 67797 w 830535"/>
                <a:gd name="connsiteY10" fmla="*/ 257060 h 1128133"/>
                <a:gd name="connsiteX11" fmla="*/ 20796 w 830535"/>
                <a:gd name="connsiteY11" fmla="*/ 797582 h 1128133"/>
                <a:gd name="connsiteX12" fmla="*/ 61388 w 830535"/>
                <a:gd name="connsiteY12" fmla="*/ 1100958 h 1128133"/>
                <a:gd name="connsiteX13" fmla="*/ 663866 w 830535"/>
                <a:gd name="connsiteY13" fmla="*/ 1100957 h 1128133"/>
                <a:gd name="connsiteX14" fmla="*/ 766416 w 830535"/>
                <a:gd name="connsiteY14" fmla="*/ 989862 h 1128133"/>
                <a:gd name="connsiteX15" fmla="*/ 732233 w 830535"/>
                <a:gd name="connsiteY15" fmla="*/ 410885 h 1128133"/>
                <a:gd name="connsiteX16" fmla="*/ 830509 w 830535"/>
                <a:gd name="connsiteY16" fmla="*/ 86144 h 1128133"/>
                <a:gd name="connsiteX0" fmla="*/ 830509 w 834188"/>
                <a:gd name="connsiteY0" fmla="*/ 86144 h 1128133"/>
                <a:gd name="connsiteX1" fmla="*/ 721550 w 834188"/>
                <a:gd name="connsiteY1" fmla="*/ 9232 h 1128133"/>
                <a:gd name="connsiteX2" fmla="*/ 574135 w 834188"/>
                <a:gd name="connsiteY2" fmla="*/ 2823 h 1128133"/>
                <a:gd name="connsiteX3" fmla="*/ 465177 w 834188"/>
                <a:gd name="connsiteY3" fmla="*/ 4959 h 1128133"/>
                <a:gd name="connsiteX4" fmla="*/ 426721 w 834188"/>
                <a:gd name="connsiteY4" fmla="*/ 58371 h 1128133"/>
                <a:gd name="connsiteX5" fmla="*/ 351945 w 834188"/>
                <a:gd name="connsiteY5" fmla="*/ 77599 h 1128133"/>
                <a:gd name="connsiteX6" fmla="*/ 302807 w 834188"/>
                <a:gd name="connsiteY6" fmla="*/ 51961 h 1128133"/>
                <a:gd name="connsiteX7" fmla="*/ 302807 w 834188"/>
                <a:gd name="connsiteY7" fmla="*/ 4959 h 1128133"/>
                <a:gd name="connsiteX8" fmla="*/ 221621 w 834188"/>
                <a:gd name="connsiteY8" fmla="*/ 26324 h 1128133"/>
                <a:gd name="connsiteX9" fmla="*/ 101980 w 834188"/>
                <a:gd name="connsiteY9" fmla="*/ 84007 h 1128133"/>
                <a:gd name="connsiteX10" fmla="*/ 67797 w 834188"/>
                <a:gd name="connsiteY10" fmla="*/ 257060 h 1128133"/>
                <a:gd name="connsiteX11" fmla="*/ 20796 w 834188"/>
                <a:gd name="connsiteY11" fmla="*/ 797582 h 1128133"/>
                <a:gd name="connsiteX12" fmla="*/ 61388 w 834188"/>
                <a:gd name="connsiteY12" fmla="*/ 1100958 h 1128133"/>
                <a:gd name="connsiteX13" fmla="*/ 663866 w 834188"/>
                <a:gd name="connsiteY13" fmla="*/ 1100957 h 1128133"/>
                <a:gd name="connsiteX14" fmla="*/ 766416 w 834188"/>
                <a:gd name="connsiteY14" fmla="*/ 989862 h 1128133"/>
                <a:gd name="connsiteX15" fmla="*/ 732233 w 834188"/>
                <a:gd name="connsiteY15" fmla="*/ 410885 h 1128133"/>
                <a:gd name="connsiteX16" fmla="*/ 830509 w 834188"/>
                <a:gd name="connsiteY16" fmla="*/ 86144 h 1128133"/>
                <a:gd name="connsiteX0" fmla="*/ 830509 w 834131"/>
                <a:gd name="connsiteY0" fmla="*/ 86144 h 1128133"/>
                <a:gd name="connsiteX1" fmla="*/ 721550 w 834131"/>
                <a:gd name="connsiteY1" fmla="*/ 9232 h 1128133"/>
                <a:gd name="connsiteX2" fmla="*/ 574135 w 834131"/>
                <a:gd name="connsiteY2" fmla="*/ 2823 h 1128133"/>
                <a:gd name="connsiteX3" fmla="*/ 465177 w 834131"/>
                <a:gd name="connsiteY3" fmla="*/ 4959 h 1128133"/>
                <a:gd name="connsiteX4" fmla="*/ 426721 w 834131"/>
                <a:gd name="connsiteY4" fmla="*/ 58371 h 1128133"/>
                <a:gd name="connsiteX5" fmla="*/ 351945 w 834131"/>
                <a:gd name="connsiteY5" fmla="*/ 77599 h 1128133"/>
                <a:gd name="connsiteX6" fmla="*/ 302807 w 834131"/>
                <a:gd name="connsiteY6" fmla="*/ 51961 h 1128133"/>
                <a:gd name="connsiteX7" fmla="*/ 302807 w 834131"/>
                <a:gd name="connsiteY7" fmla="*/ 4959 h 1128133"/>
                <a:gd name="connsiteX8" fmla="*/ 221621 w 834131"/>
                <a:gd name="connsiteY8" fmla="*/ 26324 h 1128133"/>
                <a:gd name="connsiteX9" fmla="*/ 101980 w 834131"/>
                <a:gd name="connsiteY9" fmla="*/ 84007 h 1128133"/>
                <a:gd name="connsiteX10" fmla="*/ 67797 w 834131"/>
                <a:gd name="connsiteY10" fmla="*/ 257060 h 1128133"/>
                <a:gd name="connsiteX11" fmla="*/ 20796 w 834131"/>
                <a:gd name="connsiteY11" fmla="*/ 797582 h 1128133"/>
                <a:gd name="connsiteX12" fmla="*/ 61388 w 834131"/>
                <a:gd name="connsiteY12" fmla="*/ 1100958 h 1128133"/>
                <a:gd name="connsiteX13" fmla="*/ 663866 w 834131"/>
                <a:gd name="connsiteY13" fmla="*/ 1100957 h 1128133"/>
                <a:gd name="connsiteX14" fmla="*/ 766416 w 834131"/>
                <a:gd name="connsiteY14" fmla="*/ 989862 h 1128133"/>
                <a:gd name="connsiteX15" fmla="*/ 732233 w 834131"/>
                <a:gd name="connsiteY15" fmla="*/ 410885 h 1128133"/>
                <a:gd name="connsiteX16" fmla="*/ 830509 w 834131"/>
                <a:gd name="connsiteY16" fmla="*/ 86144 h 1128133"/>
                <a:gd name="connsiteX0" fmla="*/ 830509 w 830708"/>
                <a:gd name="connsiteY0" fmla="*/ 86144 h 1128133"/>
                <a:gd name="connsiteX1" fmla="*/ 721550 w 830708"/>
                <a:gd name="connsiteY1" fmla="*/ 9232 h 1128133"/>
                <a:gd name="connsiteX2" fmla="*/ 574135 w 830708"/>
                <a:gd name="connsiteY2" fmla="*/ 2823 h 1128133"/>
                <a:gd name="connsiteX3" fmla="*/ 465177 w 830708"/>
                <a:gd name="connsiteY3" fmla="*/ 4959 h 1128133"/>
                <a:gd name="connsiteX4" fmla="*/ 426721 w 830708"/>
                <a:gd name="connsiteY4" fmla="*/ 58371 h 1128133"/>
                <a:gd name="connsiteX5" fmla="*/ 351945 w 830708"/>
                <a:gd name="connsiteY5" fmla="*/ 77599 h 1128133"/>
                <a:gd name="connsiteX6" fmla="*/ 302807 w 830708"/>
                <a:gd name="connsiteY6" fmla="*/ 51961 h 1128133"/>
                <a:gd name="connsiteX7" fmla="*/ 302807 w 830708"/>
                <a:gd name="connsiteY7" fmla="*/ 4959 h 1128133"/>
                <a:gd name="connsiteX8" fmla="*/ 221621 w 830708"/>
                <a:gd name="connsiteY8" fmla="*/ 26324 h 1128133"/>
                <a:gd name="connsiteX9" fmla="*/ 101980 w 830708"/>
                <a:gd name="connsiteY9" fmla="*/ 84007 h 1128133"/>
                <a:gd name="connsiteX10" fmla="*/ 67797 w 830708"/>
                <a:gd name="connsiteY10" fmla="*/ 257060 h 1128133"/>
                <a:gd name="connsiteX11" fmla="*/ 20796 w 830708"/>
                <a:gd name="connsiteY11" fmla="*/ 797582 h 1128133"/>
                <a:gd name="connsiteX12" fmla="*/ 61388 w 830708"/>
                <a:gd name="connsiteY12" fmla="*/ 1100958 h 1128133"/>
                <a:gd name="connsiteX13" fmla="*/ 663866 w 830708"/>
                <a:gd name="connsiteY13" fmla="*/ 1100957 h 1128133"/>
                <a:gd name="connsiteX14" fmla="*/ 766416 w 830708"/>
                <a:gd name="connsiteY14" fmla="*/ 989862 h 1128133"/>
                <a:gd name="connsiteX15" fmla="*/ 749325 w 830708"/>
                <a:gd name="connsiteY15" fmla="*/ 410885 h 1128133"/>
                <a:gd name="connsiteX16" fmla="*/ 830509 w 830708"/>
                <a:gd name="connsiteY16" fmla="*/ 86144 h 1128133"/>
                <a:gd name="connsiteX0" fmla="*/ 830509 w 830714"/>
                <a:gd name="connsiteY0" fmla="*/ 107900 h 1128524"/>
                <a:gd name="connsiteX1" fmla="*/ 721550 w 830714"/>
                <a:gd name="connsiteY1" fmla="*/ 9623 h 1128524"/>
                <a:gd name="connsiteX2" fmla="*/ 574135 w 830714"/>
                <a:gd name="connsiteY2" fmla="*/ 3214 h 1128524"/>
                <a:gd name="connsiteX3" fmla="*/ 465177 w 830714"/>
                <a:gd name="connsiteY3" fmla="*/ 5350 h 1128524"/>
                <a:gd name="connsiteX4" fmla="*/ 426721 w 830714"/>
                <a:gd name="connsiteY4" fmla="*/ 58762 h 1128524"/>
                <a:gd name="connsiteX5" fmla="*/ 351945 w 830714"/>
                <a:gd name="connsiteY5" fmla="*/ 77990 h 1128524"/>
                <a:gd name="connsiteX6" fmla="*/ 302807 w 830714"/>
                <a:gd name="connsiteY6" fmla="*/ 52352 h 1128524"/>
                <a:gd name="connsiteX7" fmla="*/ 302807 w 830714"/>
                <a:gd name="connsiteY7" fmla="*/ 5350 h 1128524"/>
                <a:gd name="connsiteX8" fmla="*/ 221621 w 830714"/>
                <a:gd name="connsiteY8" fmla="*/ 26715 h 1128524"/>
                <a:gd name="connsiteX9" fmla="*/ 101980 w 830714"/>
                <a:gd name="connsiteY9" fmla="*/ 84398 h 1128524"/>
                <a:gd name="connsiteX10" fmla="*/ 67797 w 830714"/>
                <a:gd name="connsiteY10" fmla="*/ 257451 h 1128524"/>
                <a:gd name="connsiteX11" fmla="*/ 20796 w 830714"/>
                <a:gd name="connsiteY11" fmla="*/ 797973 h 1128524"/>
                <a:gd name="connsiteX12" fmla="*/ 61388 w 830714"/>
                <a:gd name="connsiteY12" fmla="*/ 1101349 h 1128524"/>
                <a:gd name="connsiteX13" fmla="*/ 663866 w 830714"/>
                <a:gd name="connsiteY13" fmla="*/ 1101348 h 1128524"/>
                <a:gd name="connsiteX14" fmla="*/ 766416 w 830714"/>
                <a:gd name="connsiteY14" fmla="*/ 990253 h 1128524"/>
                <a:gd name="connsiteX15" fmla="*/ 749325 w 830714"/>
                <a:gd name="connsiteY15" fmla="*/ 411276 h 1128524"/>
                <a:gd name="connsiteX16" fmla="*/ 830509 w 830714"/>
                <a:gd name="connsiteY16" fmla="*/ 107900 h 1128524"/>
                <a:gd name="connsiteX0" fmla="*/ 830509 w 830714"/>
                <a:gd name="connsiteY0" fmla="*/ 111611 h 1132235"/>
                <a:gd name="connsiteX1" fmla="*/ 721550 w 830714"/>
                <a:gd name="connsiteY1" fmla="*/ 13334 h 1132235"/>
                <a:gd name="connsiteX2" fmla="*/ 571999 w 830714"/>
                <a:gd name="connsiteY2" fmla="*/ 515 h 1132235"/>
                <a:gd name="connsiteX3" fmla="*/ 465177 w 830714"/>
                <a:gd name="connsiteY3" fmla="*/ 9061 h 1132235"/>
                <a:gd name="connsiteX4" fmla="*/ 426721 w 830714"/>
                <a:gd name="connsiteY4" fmla="*/ 62473 h 1132235"/>
                <a:gd name="connsiteX5" fmla="*/ 351945 w 830714"/>
                <a:gd name="connsiteY5" fmla="*/ 81701 h 1132235"/>
                <a:gd name="connsiteX6" fmla="*/ 302807 w 830714"/>
                <a:gd name="connsiteY6" fmla="*/ 56063 h 1132235"/>
                <a:gd name="connsiteX7" fmla="*/ 302807 w 830714"/>
                <a:gd name="connsiteY7" fmla="*/ 9061 h 1132235"/>
                <a:gd name="connsiteX8" fmla="*/ 221621 w 830714"/>
                <a:gd name="connsiteY8" fmla="*/ 30426 h 1132235"/>
                <a:gd name="connsiteX9" fmla="*/ 101980 w 830714"/>
                <a:gd name="connsiteY9" fmla="*/ 88109 h 1132235"/>
                <a:gd name="connsiteX10" fmla="*/ 67797 w 830714"/>
                <a:gd name="connsiteY10" fmla="*/ 261162 h 1132235"/>
                <a:gd name="connsiteX11" fmla="*/ 20796 w 830714"/>
                <a:gd name="connsiteY11" fmla="*/ 801684 h 1132235"/>
                <a:gd name="connsiteX12" fmla="*/ 61388 w 830714"/>
                <a:gd name="connsiteY12" fmla="*/ 1105060 h 1132235"/>
                <a:gd name="connsiteX13" fmla="*/ 663866 w 830714"/>
                <a:gd name="connsiteY13" fmla="*/ 1105059 h 1132235"/>
                <a:gd name="connsiteX14" fmla="*/ 766416 w 830714"/>
                <a:gd name="connsiteY14" fmla="*/ 993964 h 1132235"/>
                <a:gd name="connsiteX15" fmla="*/ 749325 w 830714"/>
                <a:gd name="connsiteY15" fmla="*/ 414987 h 1132235"/>
                <a:gd name="connsiteX16" fmla="*/ 830509 w 830714"/>
                <a:gd name="connsiteY16" fmla="*/ 111611 h 1132235"/>
                <a:gd name="connsiteX0" fmla="*/ 830509 w 831255"/>
                <a:gd name="connsiteY0" fmla="*/ 113776 h 1134400"/>
                <a:gd name="connsiteX1" fmla="*/ 693776 w 831255"/>
                <a:gd name="connsiteY1" fmla="*/ 11226 h 1134400"/>
                <a:gd name="connsiteX2" fmla="*/ 571999 w 831255"/>
                <a:gd name="connsiteY2" fmla="*/ 2680 h 1134400"/>
                <a:gd name="connsiteX3" fmla="*/ 465177 w 831255"/>
                <a:gd name="connsiteY3" fmla="*/ 11226 h 1134400"/>
                <a:gd name="connsiteX4" fmla="*/ 426721 w 831255"/>
                <a:gd name="connsiteY4" fmla="*/ 64638 h 1134400"/>
                <a:gd name="connsiteX5" fmla="*/ 351945 w 831255"/>
                <a:gd name="connsiteY5" fmla="*/ 83866 h 1134400"/>
                <a:gd name="connsiteX6" fmla="*/ 302807 w 831255"/>
                <a:gd name="connsiteY6" fmla="*/ 58228 h 1134400"/>
                <a:gd name="connsiteX7" fmla="*/ 302807 w 831255"/>
                <a:gd name="connsiteY7" fmla="*/ 11226 h 1134400"/>
                <a:gd name="connsiteX8" fmla="*/ 221621 w 831255"/>
                <a:gd name="connsiteY8" fmla="*/ 32591 h 1134400"/>
                <a:gd name="connsiteX9" fmla="*/ 101980 w 831255"/>
                <a:gd name="connsiteY9" fmla="*/ 90274 h 1134400"/>
                <a:gd name="connsiteX10" fmla="*/ 67797 w 831255"/>
                <a:gd name="connsiteY10" fmla="*/ 263327 h 1134400"/>
                <a:gd name="connsiteX11" fmla="*/ 20796 w 831255"/>
                <a:gd name="connsiteY11" fmla="*/ 803849 h 1134400"/>
                <a:gd name="connsiteX12" fmla="*/ 61388 w 831255"/>
                <a:gd name="connsiteY12" fmla="*/ 1107225 h 1134400"/>
                <a:gd name="connsiteX13" fmla="*/ 663866 w 831255"/>
                <a:gd name="connsiteY13" fmla="*/ 1107224 h 1134400"/>
                <a:gd name="connsiteX14" fmla="*/ 766416 w 831255"/>
                <a:gd name="connsiteY14" fmla="*/ 996129 h 1134400"/>
                <a:gd name="connsiteX15" fmla="*/ 749325 w 831255"/>
                <a:gd name="connsiteY15" fmla="*/ 417152 h 1134400"/>
                <a:gd name="connsiteX16" fmla="*/ 830509 w 831255"/>
                <a:gd name="connsiteY16" fmla="*/ 113776 h 1134400"/>
                <a:gd name="connsiteX0" fmla="*/ 830509 w 831255"/>
                <a:gd name="connsiteY0" fmla="*/ 112222 h 1132846"/>
                <a:gd name="connsiteX1" fmla="*/ 693776 w 831255"/>
                <a:gd name="connsiteY1" fmla="*/ 9672 h 1132846"/>
                <a:gd name="connsiteX2" fmla="*/ 571999 w 831255"/>
                <a:gd name="connsiteY2" fmla="*/ 1126 h 1132846"/>
                <a:gd name="connsiteX3" fmla="*/ 465177 w 831255"/>
                <a:gd name="connsiteY3" fmla="*/ 9672 h 1132846"/>
                <a:gd name="connsiteX4" fmla="*/ 426721 w 831255"/>
                <a:gd name="connsiteY4" fmla="*/ 63084 h 1132846"/>
                <a:gd name="connsiteX5" fmla="*/ 351945 w 831255"/>
                <a:gd name="connsiteY5" fmla="*/ 82312 h 1132846"/>
                <a:gd name="connsiteX6" fmla="*/ 302807 w 831255"/>
                <a:gd name="connsiteY6" fmla="*/ 56674 h 1132846"/>
                <a:gd name="connsiteX7" fmla="*/ 302807 w 831255"/>
                <a:gd name="connsiteY7" fmla="*/ 9672 h 1132846"/>
                <a:gd name="connsiteX8" fmla="*/ 221621 w 831255"/>
                <a:gd name="connsiteY8" fmla="*/ 31037 h 1132846"/>
                <a:gd name="connsiteX9" fmla="*/ 101980 w 831255"/>
                <a:gd name="connsiteY9" fmla="*/ 88720 h 1132846"/>
                <a:gd name="connsiteX10" fmla="*/ 67797 w 831255"/>
                <a:gd name="connsiteY10" fmla="*/ 261773 h 1132846"/>
                <a:gd name="connsiteX11" fmla="*/ 20796 w 831255"/>
                <a:gd name="connsiteY11" fmla="*/ 802295 h 1132846"/>
                <a:gd name="connsiteX12" fmla="*/ 61388 w 831255"/>
                <a:gd name="connsiteY12" fmla="*/ 1105671 h 1132846"/>
                <a:gd name="connsiteX13" fmla="*/ 663866 w 831255"/>
                <a:gd name="connsiteY13" fmla="*/ 1105670 h 1132846"/>
                <a:gd name="connsiteX14" fmla="*/ 766416 w 831255"/>
                <a:gd name="connsiteY14" fmla="*/ 994575 h 1132846"/>
                <a:gd name="connsiteX15" fmla="*/ 749325 w 831255"/>
                <a:gd name="connsiteY15" fmla="*/ 415598 h 1132846"/>
                <a:gd name="connsiteX16" fmla="*/ 830509 w 831255"/>
                <a:gd name="connsiteY16" fmla="*/ 112222 h 1132846"/>
                <a:gd name="connsiteX0" fmla="*/ 830509 w 831153"/>
                <a:gd name="connsiteY0" fmla="*/ 111831 h 1132455"/>
                <a:gd name="connsiteX1" fmla="*/ 698049 w 831153"/>
                <a:gd name="connsiteY1" fmla="*/ 17827 h 1132455"/>
                <a:gd name="connsiteX2" fmla="*/ 571999 w 831153"/>
                <a:gd name="connsiteY2" fmla="*/ 735 h 1132455"/>
                <a:gd name="connsiteX3" fmla="*/ 465177 w 831153"/>
                <a:gd name="connsiteY3" fmla="*/ 9281 h 1132455"/>
                <a:gd name="connsiteX4" fmla="*/ 426721 w 831153"/>
                <a:gd name="connsiteY4" fmla="*/ 62693 h 1132455"/>
                <a:gd name="connsiteX5" fmla="*/ 351945 w 831153"/>
                <a:gd name="connsiteY5" fmla="*/ 81921 h 1132455"/>
                <a:gd name="connsiteX6" fmla="*/ 302807 w 831153"/>
                <a:gd name="connsiteY6" fmla="*/ 56283 h 1132455"/>
                <a:gd name="connsiteX7" fmla="*/ 302807 w 831153"/>
                <a:gd name="connsiteY7" fmla="*/ 9281 h 1132455"/>
                <a:gd name="connsiteX8" fmla="*/ 221621 w 831153"/>
                <a:gd name="connsiteY8" fmla="*/ 30646 h 1132455"/>
                <a:gd name="connsiteX9" fmla="*/ 101980 w 831153"/>
                <a:gd name="connsiteY9" fmla="*/ 88329 h 1132455"/>
                <a:gd name="connsiteX10" fmla="*/ 67797 w 831153"/>
                <a:gd name="connsiteY10" fmla="*/ 261382 h 1132455"/>
                <a:gd name="connsiteX11" fmla="*/ 20796 w 831153"/>
                <a:gd name="connsiteY11" fmla="*/ 801904 h 1132455"/>
                <a:gd name="connsiteX12" fmla="*/ 61388 w 831153"/>
                <a:gd name="connsiteY12" fmla="*/ 1105280 h 1132455"/>
                <a:gd name="connsiteX13" fmla="*/ 663866 w 831153"/>
                <a:gd name="connsiteY13" fmla="*/ 1105279 h 1132455"/>
                <a:gd name="connsiteX14" fmla="*/ 766416 w 831153"/>
                <a:gd name="connsiteY14" fmla="*/ 994184 h 1132455"/>
                <a:gd name="connsiteX15" fmla="*/ 749325 w 831153"/>
                <a:gd name="connsiteY15" fmla="*/ 415207 h 1132455"/>
                <a:gd name="connsiteX16" fmla="*/ 830509 w 831153"/>
                <a:gd name="connsiteY16" fmla="*/ 111831 h 1132455"/>
                <a:gd name="connsiteX0" fmla="*/ 830509 w 831153"/>
                <a:gd name="connsiteY0" fmla="*/ 111831 h 1132455"/>
                <a:gd name="connsiteX1" fmla="*/ 698049 w 831153"/>
                <a:gd name="connsiteY1" fmla="*/ 17827 h 1132455"/>
                <a:gd name="connsiteX2" fmla="*/ 571999 w 831153"/>
                <a:gd name="connsiteY2" fmla="*/ 735 h 1132455"/>
                <a:gd name="connsiteX3" fmla="*/ 465177 w 831153"/>
                <a:gd name="connsiteY3" fmla="*/ 9281 h 1132455"/>
                <a:gd name="connsiteX4" fmla="*/ 426721 w 831153"/>
                <a:gd name="connsiteY4" fmla="*/ 62693 h 1132455"/>
                <a:gd name="connsiteX5" fmla="*/ 351945 w 831153"/>
                <a:gd name="connsiteY5" fmla="*/ 81921 h 1132455"/>
                <a:gd name="connsiteX6" fmla="*/ 302807 w 831153"/>
                <a:gd name="connsiteY6" fmla="*/ 56283 h 1132455"/>
                <a:gd name="connsiteX7" fmla="*/ 302807 w 831153"/>
                <a:gd name="connsiteY7" fmla="*/ 9281 h 1132455"/>
                <a:gd name="connsiteX8" fmla="*/ 213075 w 831153"/>
                <a:gd name="connsiteY8" fmla="*/ 24237 h 1132455"/>
                <a:gd name="connsiteX9" fmla="*/ 101980 w 831153"/>
                <a:gd name="connsiteY9" fmla="*/ 88329 h 1132455"/>
                <a:gd name="connsiteX10" fmla="*/ 67797 w 831153"/>
                <a:gd name="connsiteY10" fmla="*/ 261382 h 1132455"/>
                <a:gd name="connsiteX11" fmla="*/ 20796 w 831153"/>
                <a:gd name="connsiteY11" fmla="*/ 801904 h 1132455"/>
                <a:gd name="connsiteX12" fmla="*/ 61388 w 831153"/>
                <a:gd name="connsiteY12" fmla="*/ 1105280 h 1132455"/>
                <a:gd name="connsiteX13" fmla="*/ 663866 w 831153"/>
                <a:gd name="connsiteY13" fmla="*/ 1105279 h 1132455"/>
                <a:gd name="connsiteX14" fmla="*/ 766416 w 831153"/>
                <a:gd name="connsiteY14" fmla="*/ 994184 h 1132455"/>
                <a:gd name="connsiteX15" fmla="*/ 749325 w 831153"/>
                <a:gd name="connsiteY15" fmla="*/ 415207 h 1132455"/>
                <a:gd name="connsiteX16" fmla="*/ 830509 w 831153"/>
                <a:gd name="connsiteY16" fmla="*/ 111831 h 1132455"/>
                <a:gd name="connsiteX0" fmla="*/ 830627 w 831271"/>
                <a:gd name="connsiteY0" fmla="*/ 111831 h 1132455"/>
                <a:gd name="connsiteX1" fmla="*/ 698167 w 831271"/>
                <a:gd name="connsiteY1" fmla="*/ 17827 h 1132455"/>
                <a:gd name="connsiteX2" fmla="*/ 572117 w 831271"/>
                <a:gd name="connsiteY2" fmla="*/ 735 h 1132455"/>
                <a:gd name="connsiteX3" fmla="*/ 465295 w 831271"/>
                <a:gd name="connsiteY3" fmla="*/ 9281 h 1132455"/>
                <a:gd name="connsiteX4" fmla="*/ 426839 w 831271"/>
                <a:gd name="connsiteY4" fmla="*/ 62693 h 1132455"/>
                <a:gd name="connsiteX5" fmla="*/ 352063 w 831271"/>
                <a:gd name="connsiteY5" fmla="*/ 81921 h 1132455"/>
                <a:gd name="connsiteX6" fmla="*/ 302925 w 831271"/>
                <a:gd name="connsiteY6" fmla="*/ 56283 h 1132455"/>
                <a:gd name="connsiteX7" fmla="*/ 302925 w 831271"/>
                <a:gd name="connsiteY7" fmla="*/ 9281 h 1132455"/>
                <a:gd name="connsiteX8" fmla="*/ 213193 w 831271"/>
                <a:gd name="connsiteY8" fmla="*/ 24237 h 1132455"/>
                <a:gd name="connsiteX9" fmla="*/ 102098 w 831271"/>
                <a:gd name="connsiteY9" fmla="*/ 88329 h 1132455"/>
                <a:gd name="connsiteX10" fmla="*/ 70051 w 831271"/>
                <a:gd name="connsiteY10" fmla="*/ 348976 h 1132455"/>
                <a:gd name="connsiteX11" fmla="*/ 20914 w 831271"/>
                <a:gd name="connsiteY11" fmla="*/ 801904 h 1132455"/>
                <a:gd name="connsiteX12" fmla="*/ 61506 w 831271"/>
                <a:gd name="connsiteY12" fmla="*/ 1105280 h 1132455"/>
                <a:gd name="connsiteX13" fmla="*/ 663984 w 831271"/>
                <a:gd name="connsiteY13" fmla="*/ 1105279 h 1132455"/>
                <a:gd name="connsiteX14" fmla="*/ 766534 w 831271"/>
                <a:gd name="connsiteY14" fmla="*/ 994184 h 1132455"/>
                <a:gd name="connsiteX15" fmla="*/ 749443 w 831271"/>
                <a:gd name="connsiteY15" fmla="*/ 415207 h 1132455"/>
                <a:gd name="connsiteX16" fmla="*/ 830627 w 831271"/>
                <a:gd name="connsiteY16" fmla="*/ 111831 h 1132455"/>
                <a:gd name="connsiteX0" fmla="*/ 829803 w 830447"/>
                <a:gd name="connsiteY0" fmla="*/ 111831 h 1132455"/>
                <a:gd name="connsiteX1" fmla="*/ 697343 w 830447"/>
                <a:gd name="connsiteY1" fmla="*/ 17827 h 1132455"/>
                <a:gd name="connsiteX2" fmla="*/ 571293 w 830447"/>
                <a:gd name="connsiteY2" fmla="*/ 735 h 1132455"/>
                <a:gd name="connsiteX3" fmla="*/ 464471 w 830447"/>
                <a:gd name="connsiteY3" fmla="*/ 9281 h 1132455"/>
                <a:gd name="connsiteX4" fmla="*/ 426015 w 830447"/>
                <a:gd name="connsiteY4" fmla="*/ 62693 h 1132455"/>
                <a:gd name="connsiteX5" fmla="*/ 351239 w 830447"/>
                <a:gd name="connsiteY5" fmla="*/ 81921 h 1132455"/>
                <a:gd name="connsiteX6" fmla="*/ 302101 w 830447"/>
                <a:gd name="connsiteY6" fmla="*/ 56283 h 1132455"/>
                <a:gd name="connsiteX7" fmla="*/ 302101 w 830447"/>
                <a:gd name="connsiteY7" fmla="*/ 9281 h 1132455"/>
                <a:gd name="connsiteX8" fmla="*/ 212369 w 830447"/>
                <a:gd name="connsiteY8" fmla="*/ 24237 h 1132455"/>
                <a:gd name="connsiteX9" fmla="*/ 101274 w 830447"/>
                <a:gd name="connsiteY9" fmla="*/ 88329 h 1132455"/>
                <a:gd name="connsiteX10" fmla="*/ 54272 w 830447"/>
                <a:gd name="connsiteY10" fmla="*/ 344703 h 1132455"/>
                <a:gd name="connsiteX11" fmla="*/ 20090 w 830447"/>
                <a:gd name="connsiteY11" fmla="*/ 801904 h 1132455"/>
                <a:gd name="connsiteX12" fmla="*/ 60682 w 830447"/>
                <a:gd name="connsiteY12" fmla="*/ 1105280 h 1132455"/>
                <a:gd name="connsiteX13" fmla="*/ 663160 w 830447"/>
                <a:gd name="connsiteY13" fmla="*/ 1105279 h 1132455"/>
                <a:gd name="connsiteX14" fmla="*/ 765710 w 830447"/>
                <a:gd name="connsiteY14" fmla="*/ 994184 h 1132455"/>
                <a:gd name="connsiteX15" fmla="*/ 748619 w 830447"/>
                <a:gd name="connsiteY15" fmla="*/ 415207 h 1132455"/>
                <a:gd name="connsiteX16" fmla="*/ 829803 w 830447"/>
                <a:gd name="connsiteY16" fmla="*/ 111831 h 1132455"/>
                <a:gd name="connsiteX0" fmla="*/ 829949 w 830593"/>
                <a:gd name="connsiteY0" fmla="*/ 111831 h 1130717"/>
                <a:gd name="connsiteX1" fmla="*/ 697489 w 830593"/>
                <a:gd name="connsiteY1" fmla="*/ 17827 h 1130717"/>
                <a:gd name="connsiteX2" fmla="*/ 571439 w 830593"/>
                <a:gd name="connsiteY2" fmla="*/ 735 h 1130717"/>
                <a:gd name="connsiteX3" fmla="*/ 464617 w 830593"/>
                <a:gd name="connsiteY3" fmla="*/ 9281 h 1130717"/>
                <a:gd name="connsiteX4" fmla="*/ 426161 w 830593"/>
                <a:gd name="connsiteY4" fmla="*/ 62693 h 1130717"/>
                <a:gd name="connsiteX5" fmla="*/ 351385 w 830593"/>
                <a:gd name="connsiteY5" fmla="*/ 81921 h 1130717"/>
                <a:gd name="connsiteX6" fmla="*/ 302247 w 830593"/>
                <a:gd name="connsiteY6" fmla="*/ 56283 h 1130717"/>
                <a:gd name="connsiteX7" fmla="*/ 302247 w 830593"/>
                <a:gd name="connsiteY7" fmla="*/ 9281 h 1130717"/>
                <a:gd name="connsiteX8" fmla="*/ 212515 w 830593"/>
                <a:gd name="connsiteY8" fmla="*/ 24237 h 1130717"/>
                <a:gd name="connsiteX9" fmla="*/ 101420 w 830593"/>
                <a:gd name="connsiteY9" fmla="*/ 88329 h 1130717"/>
                <a:gd name="connsiteX10" fmla="*/ 54418 w 830593"/>
                <a:gd name="connsiteY10" fmla="*/ 344703 h 1130717"/>
                <a:gd name="connsiteX11" fmla="*/ 20236 w 830593"/>
                <a:gd name="connsiteY11" fmla="*/ 801904 h 1130717"/>
                <a:gd name="connsiteX12" fmla="*/ 60828 w 830593"/>
                <a:gd name="connsiteY12" fmla="*/ 1105280 h 1130717"/>
                <a:gd name="connsiteX13" fmla="*/ 665442 w 830593"/>
                <a:gd name="connsiteY13" fmla="*/ 1101007 h 1130717"/>
                <a:gd name="connsiteX14" fmla="*/ 765856 w 830593"/>
                <a:gd name="connsiteY14" fmla="*/ 994184 h 1130717"/>
                <a:gd name="connsiteX15" fmla="*/ 748765 w 830593"/>
                <a:gd name="connsiteY15" fmla="*/ 415207 h 1130717"/>
                <a:gd name="connsiteX16" fmla="*/ 829949 w 830593"/>
                <a:gd name="connsiteY16" fmla="*/ 111831 h 1130717"/>
                <a:gd name="connsiteX0" fmla="*/ 822145 w 822789"/>
                <a:gd name="connsiteY0" fmla="*/ 111831 h 1130717"/>
                <a:gd name="connsiteX1" fmla="*/ 689685 w 822789"/>
                <a:gd name="connsiteY1" fmla="*/ 17827 h 1130717"/>
                <a:gd name="connsiteX2" fmla="*/ 563635 w 822789"/>
                <a:gd name="connsiteY2" fmla="*/ 735 h 1130717"/>
                <a:gd name="connsiteX3" fmla="*/ 456813 w 822789"/>
                <a:gd name="connsiteY3" fmla="*/ 9281 h 1130717"/>
                <a:gd name="connsiteX4" fmla="*/ 418357 w 822789"/>
                <a:gd name="connsiteY4" fmla="*/ 62693 h 1130717"/>
                <a:gd name="connsiteX5" fmla="*/ 343581 w 822789"/>
                <a:gd name="connsiteY5" fmla="*/ 81921 h 1130717"/>
                <a:gd name="connsiteX6" fmla="*/ 294443 w 822789"/>
                <a:gd name="connsiteY6" fmla="*/ 56283 h 1130717"/>
                <a:gd name="connsiteX7" fmla="*/ 294443 w 822789"/>
                <a:gd name="connsiteY7" fmla="*/ 9281 h 1130717"/>
                <a:gd name="connsiteX8" fmla="*/ 204711 w 822789"/>
                <a:gd name="connsiteY8" fmla="*/ 24237 h 1130717"/>
                <a:gd name="connsiteX9" fmla="*/ 93616 w 822789"/>
                <a:gd name="connsiteY9" fmla="*/ 88329 h 1130717"/>
                <a:gd name="connsiteX10" fmla="*/ 46614 w 822789"/>
                <a:gd name="connsiteY10" fmla="*/ 344703 h 1130717"/>
                <a:gd name="connsiteX11" fmla="*/ 12432 w 822789"/>
                <a:gd name="connsiteY11" fmla="*/ 801904 h 1130717"/>
                <a:gd name="connsiteX12" fmla="*/ 65843 w 822789"/>
                <a:gd name="connsiteY12" fmla="*/ 1105280 h 1130717"/>
                <a:gd name="connsiteX13" fmla="*/ 657638 w 822789"/>
                <a:gd name="connsiteY13" fmla="*/ 1101007 h 1130717"/>
                <a:gd name="connsiteX14" fmla="*/ 758052 w 822789"/>
                <a:gd name="connsiteY14" fmla="*/ 994184 h 1130717"/>
                <a:gd name="connsiteX15" fmla="*/ 740961 w 822789"/>
                <a:gd name="connsiteY15" fmla="*/ 415207 h 1130717"/>
                <a:gd name="connsiteX16" fmla="*/ 822145 w 822789"/>
                <a:gd name="connsiteY16" fmla="*/ 111831 h 1130717"/>
                <a:gd name="connsiteX0" fmla="*/ 817456 w 818100"/>
                <a:gd name="connsiteY0" fmla="*/ 111831 h 1124738"/>
                <a:gd name="connsiteX1" fmla="*/ 684996 w 818100"/>
                <a:gd name="connsiteY1" fmla="*/ 17827 h 1124738"/>
                <a:gd name="connsiteX2" fmla="*/ 558946 w 818100"/>
                <a:gd name="connsiteY2" fmla="*/ 735 h 1124738"/>
                <a:gd name="connsiteX3" fmla="*/ 452124 w 818100"/>
                <a:gd name="connsiteY3" fmla="*/ 9281 h 1124738"/>
                <a:gd name="connsiteX4" fmla="*/ 413668 w 818100"/>
                <a:gd name="connsiteY4" fmla="*/ 62693 h 1124738"/>
                <a:gd name="connsiteX5" fmla="*/ 338892 w 818100"/>
                <a:gd name="connsiteY5" fmla="*/ 81921 h 1124738"/>
                <a:gd name="connsiteX6" fmla="*/ 289754 w 818100"/>
                <a:gd name="connsiteY6" fmla="*/ 56283 h 1124738"/>
                <a:gd name="connsiteX7" fmla="*/ 289754 w 818100"/>
                <a:gd name="connsiteY7" fmla="*/ 9281 h 1124738"/>
                <a:gd name="connsiteX8" fmla="*/ 200022 w 818100"/>
                <a:gd name="connsiteY8" fmla="*/ 24237 h 1124738"/>
                <a:gd name="connsiteX9" fmla="*/ 88927 w 818100"/>
                <a:gd name="connsiteY9" fmla="*/ 88329 h 1124738"/>
                <a:gd name="connsiteX10" fmla="*/ 41925 w 818100"/>
                <a:gd name="connsiteY10" fmla="*/ 344703 h 1124738"/>
                <a:gd name="connsiteX11" fmla="*/ 7743 w 818100"/>
                <a:gd name="connsiteY11" fmla="*/ 801904 h 1124738"/>
                <a:gd name="connsiteX12" fmla="*/ 69700 w 818100"/>
                <a:gd name="connsiteY12" fmla="*/ 1096734 h 1124738"/>
                <a:gd name="connsiteX13" fmla="*/ 652949 w 818100"/>
                <a:gd name="connsiteY13" fmla="*/ 1101007 h 1124738"/>
                <a:gd name="connsiteX14" fmla="*/ 753363 w 818100"/>
                <a:gd name="connsiteY14" fmla="*/ 994184 h 1124738"/>
                <a:gd name="connsiteX15" fmla="*/ 736272 w 818100"/>
                <a:gd name="connsiteY15" fmla="*/ 415207 h 1124738"/>
                <a:gd name="connsiteX16" fmla="*/ 817456 w 818100"/>
                <a:gd name="connsiteY16" fmla="*/ 111831 h 1124738"/>
                <a:gd name="connsiteX0" fmla="*/ 816712 w 817356"/>
                <a:gd name="connsiteY0" fmla="*/ 111831 h 1112840"/>
                <a:gd name="connsiteX1" fmla="*/ 684252 w 817356"/>
                <a:gd name="connsiteY1" fmla="*/ 17827 h 1112840"/>
                <a:gd name="connsiteX2" fmla="*/ 558202 w 817356"/>
                <a:gd name="connsiteY2" fmla="*/ 735 h 1112840"/>
                <a:gd name="connsiteX3" fmla="*/ 451380 w 817356"/>
                <a:gd name="connsiteY3" fmla="*/ 9281 h 1112840"/>
                <a:gd name="connsiteX4" fmla="*/ 412924 w 817356"/>
                <a:gd name="connsiteY4" fmla="*/ 62693 h 1112840"/>
                <a:gd name="connsiteX5" fmla="*/ 338148 w 817356"/>
                <a:gd name="connsiteY5" fmla="*/ 81921 h 1112840"/>
                <a:gd name="connsiteX6" fmla="*/ 289010 w 817356"/>
                <a:gd name="connsiteY6" fmla="*/ 56283 h 1112840"/>
                <a:gd name="connsiteX7" fmla="*/ 289010 w 817356"/>
                <a:gd name="connsiteY7" fmla="*/ 9281 h 1112840"/>
                <a:gd name="connsiteX8" fmla="*/ 199278 w 817356"/>
                <a:gd name="connsiteY8" fmla="*/ 24237 h 1112840"/>
                <a:gd name="connsiteX9" fmla="*/ 88183 w 817356"/>
                <a:gd name="connsiteY9" fmla="*/ 88329 h 1112840"/>
                <a:gd name="connsiteX10" fmla="*/ 41181 w 817356"/>
                <a:gd name="connsiteY10" fmla="*/ 344703 h 1112840"/>
                <a:gd name="connsiteX11" fmla="*/ 6999 w 817356"/>
                <a:gd name="connsiteY11" fmla="*/ 801904 h 1112840"/>
                <a:gd name="connsiteX12" fmla="*/ 68956 w 817356"/>
                <a:gd name="connsiteY12" fmla="*/ 1096734 h 1112840"/>
                <a:gd name="connsiteX13" fmla="*/ 652205 w 817356"/>
                <a:gd name="connsiteY13" fmla="*/ 1101007 h 1112840"/>
                <a:gd name="connsiteX14" fmla="*/ 752619 w 817356"/>
                <a:gd name="connsiteY14" fmla="*/ 994184 h 1112840"/>
                <a:gd name="connsiteX15" fmla="*/ 735528 w 817356"/>
                <a:gd name="connsiteY15" fmla="*/ 415207 h 1112840"/>
                <a:gd name="connsiteX16" fmla="*/ 816712 w 817356"/>
                <a:gd name="connsiteY16" fmla="*/ 111831 h 1112840"/>
                <a:gd name="connsiteX0" fmla="*/ 816712 w 818869"/>
                <a:gd name="connsiteY0" fmla="*/ 111831 h 1112840"/>
                <a:gd name="connsiteX1" fmla="*/ 684252 w 818869"/>
                <a:gd name="connsiteY1" fmla="*/ 17827 h 1112840"/>
                <a:gd name="connsiteX2" fmla="*/ 558202 w 818869"/>
                <a:gd name="connsiteY2" fmla="*/ 735 h 1112840"/>
                <a:gd name="connsiteX3" fmla="*/ 451380 w 818869"/>
                <a:gd name="connsiteY3" fmla="*/ 9281 h 1112840"/>
                <a:gd name="connsiteX4" fmla="*/ 412924 w 818869"/>
                <a:gd name="connsiteY4" fmla="*/ 62693 h 1112840"/>
                <a:gd name="connsiteX5" fmla="*/ 338148 w 818869"/>
                <a:gd name="connsiteY5" fmla="*/ 81921 h 1112840"/>
                <a:gd name="connsiteX6" fmla="*/ 289010 w 818869"/>
                <a:gd name="connsiteY6" fmla="*/ 56283 h 1112840"/>
                <a:gd name="connsiteX7" fmla="*/ 289010 w 818869"/>
                <a:gd name="connsiteY7" fmla="*/ 9281 h 1112840"/>
                <a:gd name="connsiteX8" fmla="*/ 199278 w 818869"/>
                <a:gd name="connsiteY8" fmla="*/ 24237 h 1112840"/>
                <a:gd name="connsiteX9" fmla="*/ 88183 w 818869"/>
                <a:gd name="connsiteY9" fmla="*/ 88329 h 1112840"/>
                <a:gd name="connsiteX10" fmla="*/ 41181 w 818869"/>
                <a:gd name="connsiteY10" fmla="*/ 344703 h 1112840"/>
                <a:gd name="connsiteX11" fmla="*/ 6999 w 818869"/>
                <a:gd name="connsiteY11" fmla="*/ 801904 h 1112840"/>
                <a:gd name="connsiteX12" fmla="*/ 68956 w 818869"/>
                <a:gd name="connsiteY12" fmla="*/ 1096734 h 1112840"/>
                <a:gd name="connsiteX13" fmla="*/ 652205 w 818869"/>
                <a:gd name="connsiteY13" fmla="*/ 1101007 h 1112840"/>
                <a:gd name="connsiteX14" fmla="*/ 752619 w 818869"/>
                <a:gd name="connsiteY14" fmla="*/ 994184 h 1112840"/>
                <a:gd name="connsiteX15" fmla="*/ 765438 w 818869"/>
                <a:gd name="connsiteY15" fmla="*/ 421617 h 1112840"/>
                <a:gd name="connsiteX16" fmla="*/ 816712 w 818869"/>
                <a:gd name="connsiteY16" fmla="*/ 111831 h 1112840"/>
                <a:gd name="connsiteX0" fmla="*/ 816712 w 818869"/>
                <a:gd name="connsiteY0" fmla="*/ 111831 h 1112412"/>
                <a:gd name="connsiteX1" fmla="*/ 684252 w 818869"/>
                <a:gd name="connsiteY1" fmla="*/ 17827 h 1112412"/>
                <a:gd name="connsiteX2" fmla="*/ 558202 w 818869"/>
                <a:gd name="connsiteY2" fmla="*/ 735 h 1112412"/>
                <a:gd name="connsiteX3" fmla="*/ 451380 w 818869"/>
                <a:gd name="connsiteY3" fmla="*/ 9281 h 1112412"/>
                <a:gd name="connsiteX4" fmla="*/ 412924 w 818869"/>
                <a:gd name="connsiteY4" fmla="*/ 62693 h 1112412"/>
                <a:gd name="connsiteX5" fmla="*/ 338148 w 818869"/>
                <a:gd name="connsiteY5" fmla="*/ 81921 h 1112412"/>
                <a:gd name="connsiteX6" fmla="*/ 289010 w 818869"/>
                <a:gd name="connsiteY6" fmla="*/ 56283 h 1112412"/>
                <a:gd name="connsiteX7" fmla="*/ 289010 w 818869"/>
                <a:gd name="connsiteY7" fmla="*/ 9281 h 1112412"/>
                <a:gd name="connsiteX8" fmla="*/ 199278 w 818869"/>
                <a:gd name="connsiteY8" fmla="*/ 24237 h 1112412"/>
                <a:gd name="connsiteX9" fmla="*/ 88183 w 818869"/>
                <a:gd name="connsiteY9" fmla="*/ 88329 h 1112412"/>
                <a:gd name="connsiteX10" fmla="*/ 41181 w 818869"/>
                <a:gd name="connsiteY10" fmla="*/ 344703 h 1112412"/>
                <a:gd name="connsiteX11" fmla="*/ 6999 w 818869"/>
                <a:gd name="connsiteY11" fmla="*/ 801904 h 1112412"/>
                <a:gd name="connsiteX12" fmla="*/ 68956 w 818869"/>
                <a:gd name="connsiteY12" fmla="*/ 1096734 h 1112412"/>
                <a:gd name="connsiteX13" fmla="*/ 652205 w 818869"/>
                <a:gd name="connsiteY13" fmla="*/ 1101007 h 1112412"/>
                <a:gd name="connsiteX14" fmla="*/ 752619 w 818869"/>
                <a:gd name="connsiteY14" fmla="*/ 1000594 h 1112412"/>
                <a:gd name="connsiteX15" fmla="*/ 765438 w 818869"/>
                <a:gd name="connsiteY15" fmla="*/ 421617 h 1112412"/>
                <a:gd name="connsiteX16" fmla="*/ 816712 w 818869"/>
                <a:gd name="connsiteY16" fmla="*/ 111831 h 1112412"/>
                <a:gd name="connsiteX0" fmla="*/ 816712 w 818288"/>
                <a:gd name="connsiteY0" fmla="*/ 111831 h 1112412"/>
                <a:gd name="connsiteX1" fmla="*/ 684252 w 818288"/>
                <a:gd name="connsiteY1" fmla="*/ 17827 h 1112412"/>
                <a:gd name="connsiteX2" fmla="*/ 558202 w 818288"/>
                <a:gd name="connsiteY2" fmla="*/ 735 h 1112412"/>
                <a:gd name="connsiteX3" fmla="*/ 451380 w 818288"/>
                <a:gd name="connsiteY3" fmla="*/ 9281 h 1112412"/>
                <a:gd name="connsiteX4" fmla="*/ 412924 w 818288"/>
                <a:gd name="connsiteY4" fmla="*/ 62693 h 1112412"/>
                <a:gd name="connsiteX5" fmla="*/ 338148 w 818288"/>
                <a:gd name="connsiteY5" fmla="*/ 81921 h 1112412"/>
                <a:gd name="connsiteX6" fmla="*/ 289010 w 818288"/>
                <a:gd name="connsiteY6" fmla="*/ 56283 h 1112412"/>
                <a:gd name="connsiteX7" fmla="*/ 289010 w 818288"/>
                <a:gd name="connsiteY7" fmla="*/ 9281 h 1112412"/>
                <a:gd name="connsiteX8" fmla="*/ 199278 w 818288"/>
                <a:gd name="connsiteY8" fmla="*/ 24237 h 1112412"/>
                <a:gd name="connsiteX9" fmla="*/ 88183 w 818288"/>
                <a:gd name="connsiteY9" fmla="*/ 88329 h 1112412"/>
                <a:gd name="connsiteX10" fmla="*/ 41181 w 818288"/>
                <a:gd name="connsiteY10" fmla="*/ 344703 h 1112412"/>
                <a:gd name="connsiteX11" fmla="*/ 6999 w 818288"/>
                <a:gd name="connsiteY11" fmla="*/ 801904 h 1112412"/>
                <a:gd name="connsiteX12" fmla="*/ 68956 w 818288"/>
                <a:gd name="connsiteY12" fmla="*/ 1096734 h 1112412"/>
                <a:gd name="connsiteX13" fmla="*/ 652205 w 818288"/>
                <a:gd name="connsiteY13" fmla="*/ 1101007 h 1112412"/>
                <a:gd name="connsiteX14" fmla="*/ 752619 w 818288"/>
                <a:gd name="connsiteY14" fmla="*/ 1000594 h 1112412"/>
                <a:gd name="connsiteX15" fmla="*/ 756892 w 818288"/>
                <a:gd name="connsiteY15" fmla="*/ 472892 h 1112412"/>
                <a:gd name="connsiteX16" fmla="*/ 816712 w 818288"/>
                <a:gd name="connsiteY16" fmla="*/ 111831 h 1112412"/>
                <a:gd name="connsiteX0" fmla="*/ 816712 w 818288"/>
                <a:gd name="connsiteY0" fmla="*/ 111831 h 1112412"/>
                <a:gd name="connsiteX1" fmla="*/ 684252 w 818288"/>
                <a:gd name="connsiteY1" fmla="*/ 17827 h 1112412"/>
                <a:gd name="connsiteX2" fmla="*/ 558202 w 818288"/>
                <a:gd name="connsiteY2" fmla="*/ 735 h 1112412"/>
                <a:gd name="connsiteX3" fmla="*/ 451380 w 818288"/>
                <a:gd name="connsiteY3" fmla="*/ 9281 h 1112412"/>
                <a:gd name="connsiteX4" fmla="*/ 412924 w 818288"/>
                <a:gd name="connsiteY4" fmla="*/ 62693 h 1112412"/>
                <a:gd name="connsiteX5" fmla="*/ 338148 w 818288"/>
                <a:gd name="connsiteY5" fmla="*/ 81921 h 1112412"/>
                <a:gd name="connsiteX6" fmla="*/ 289010 w 818288"/>
                <a:gd name="connsiteY6" fmla="*/ 56283 h 1112412"/>
                <a:gd name="connsiteX7" fmla="*/ 282601 w 818288"/>
                <a:gd name="connsiteY7" fmla="*/ 5008 h 1112412"/>
                <a:gd name="connsiteX8" fmla="*/ 199278 w 818288"/>
                <a:gd name="connsiteY8" fmla="*/ 24237 h 1112412"/>
                <a:gd name="connsiteX9" fmla="*/ 88183 w 818288"/>
                <a:gd name="connsiteY9" fmla="*/ 88329 h 1112412"/>
                <a:gd name="connsiteX10" fmla="*/ 41181 w 818288"/>
                <a:gd name="connsiteY10" fmla="*/ 344703 h 1112412"/>
                <a:gd name="connsiteX11" fmla="*/ 6999 w 818288"/>
                <a:gd name="connsiteY11" fmla="*/ 801904 h 1112412"/>
                <a:gd name="connsiteX12" fmla="*/ 68956 w 818288"/>
                <a:gd name="connsiteY12" fmla="*/ 1096734 h 1112412"/>
                <a:gd name="connsiteX13" fmla="*/ 652205 w 818288"/>
                <a:gd name="connsiteY13" fmla="*/ 1101007 h 1112412"/>
                <a:gd name="connsiteX14" fmla="*/ 752619 w 818288"/>
                <a:gd name="connsiteY14" fmla="*/ 1000594 h 1112412"/>
                <a:gd name="connsiteX15" fmla="*/ 756892 w 818288"/>
                <a:gd name="connsiteY15" fmla="*/ 472892 h 1112412"/>
                <a:gd name="connsiteX16" fmla="*/ 816712 w 818288"/>
                <a:gd name="connsiteY16" fmla="*/ 111831 h 1112412"/>
                <a:gd name="connsiteX0" fmla="*/ 816712 w 818288"/>
                <a:gd name="connsiteY0" fmla="*/ 111831 h 1112412"/>
                <a:gd name="connsiteX1" fmla="*/ 684252 w 818288"/>
                <a:gd name="connsiteY1" fmla="*/ 17827 h 1112412"/>
                <a:gd name="connsiteX2" fmla="*/ 558202 w 818288"/>
                <a:gd name="connsiteY2" fmla="*/ 735 h 1112412"/>
                <a:gd name="connsiteX3" fmla="*/ 451380 w 818288"/>
                <a:gd name="connsiteY3" fmla="*/ 9281 h 1112412"/>
                <a:gd name="connsiteX4" fmla="*/ 412924 w 818288"/>
                <a:gd name="connsiteY4" fmla="*/ 62693 h 1112412"/>
                <a:gd name="connsiteX5" fmla="*/ 338148 w 818288"/>
                <a:gd name="connsiteY5" fmla="*/ 81921 h 1112412"/>
                <a:gd name="connsiteX6" fmla="*/ 289010 w 818288"/>
                <a:gd name="connsiteY6" fmla="*/ 56283 h 1112412"/>
                <a:gd name="connsiteX7" fmla="*/ 282601 w 818288"/>
                <a:gd name="connsiteY7" fmla="*/ 5008 h 1112412"/>
                <a:gd name="connsiteX8" fmla="*/ 199278 w 818288"/>
                <a:gd name="connsiteY8" fmla="*/ 24237 h 1112412"/>
                <a:gd name="connsiteX9" fmla="*/ 88183 w 818288"/>
                <a:gd name="connsiteY9" fmla="*/ 88329 h 1112412"/>
                <a:gd name="connsiteX10" fmla="*/ 41181 w 818288"/>
                <a:gd name="connsiteY10" fmla="*/ 344703 h 1112412"/>
                <a:gd name="connsiteX11" fmla="*/ 6999 w 818288"/>
                <a:gd name="connsiteY11" fmla="*/ 801904 h 1112412"/>
                <a:gd name="connsiteX12" fmla="*/ 68956 w 818288"/>
                <a:gd name="connsiteY12" fmla="*/ 1096734 h 1112412"/>
                <a:gd name="connsiteX13" fmla="*/ 652205 w 818288"/>
                <a:gd name="connsiteY13" fmla="*/ 1101007 h 1112412"/>
                <a:gd name="connsiteX14" fmla="*/ 752619 w 818288"/>
                <a:gd name="connsiteY14" fmla="*/ 1000594 h 1112412"/>
                <a:gd name="connsiteX15" fmla="*/ 756892 w 818288"/>
                <a:gd name="connsiteY15" fmla="*/ 472892 h 1112412"/>
                <a:gd name="connsiteX16" fmla="*/ 816712 w 818288"/>
                <a:gd name="connsiteY16" fmla="*/ 111831 h 111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18288" h="1112412">
                  <a:moveTo>
                    <a:pt x="816712" y="111831"/>
                  </a:moveTo>
                  <a:cubicBezTo>
                    <a:pt x="804605" y="35987"/>
                    <a:pt x="735882" y="32070"/>
                    <a:pt x="684252" y="17827"/>
                  </a:cubicBezTo>
                  <a:cubicBezTo>
                    <a:pt x="632622" y="3584"/>
                    <a:pt x="597014" y="2159"/>
                    <a:pt x="558202" y="735"/>
                  </a:cubicBezTo>
                  <a:cubicBezTo>
                    <a:pt x="519390" y="-689"/>
                    <a:pt x="475593" y="-1045"/>
                    <a:pt x="451380" y="9281"/>
                  </a:cubicBezTo>
                  <a:cubicBezTo>
                    <a:pt x="427167" y="19607"/>
                    <a:pt x="431796" y="50586"/>
                    <a:pt x="412924" y="62693"/>
                  </a:cubicBezTo>
                  <a:cubicBezTo>
                    <a:pt x="394052" y="74800"/>
                    <a:pt x="358800" y="82989"/>
                    <a:pt x="338148" y="81921"/>
                  </a:cubicBezTo>
                  <a:cubicBezTo>
                    <a:pt x="317496" y="80853"/>
                    <a:pt x="298268" y="69102"/>
                    <a:pt x="289010" y="56283"/>
                  </a:cubicBezTo>
                  <a:cubicBezTo>
                    <a:pt x="279752" y="43464"/>
                    <a:pt x="297556" y="8213"/>
                    <a:pt x="282601" y="5008"/>
                  </a:cubicBezTo>
                  <a:cubicBezTo>
                    <a:pt x="267646" y="1803"/>
                    <a:pt x="231681" y="10350"/>
                    <a:pt x="199278" y="24237"/>
                  </a:cubicBezTo>
                  <a:cubicBezTo>
                    <a:pt x="166875" y="38124"/>
                    <a:pt x="114532" y="34918"/>
                    <a:pt x="88183" y="88329"/>
                  </a:cubicBezTo>
                  <a:cubicBezTo>
                    <a:pt x="61834" y="141740"/>
                    <a:pt x="54712" y="225774"/>
                    <a:pt x="41181" y="344703"/>
                  </a:cubicBezTo>
                  <a:cubicBezTo>
                    <a:pt x="27650" y="463632"/>
                    <a:pt x="2370" y="676566"/>
                    <a:pt x="6999" y="801904"/>
                  </a:cubicBezTo>
                  <a:cubicBezTo>
                    <a:pt x="11628" y="927242"/>
                    <a:pt x="-36441" y="1076793"/>
                    <a:pt x="68956" y="1096734"/>
                  </a:cubicBezTo>
                  <a:cubicBezTo>
                    <a:pt x="174353" y="1116675"/>
                    <a:pt x="538261" y="1117030"/>
                    <a:pt x="652205" y="1101007"/>
                  </a:cubicBezTo>
                  <a:cubicBezTo>
                    <a:pt x="766149" y="1084984"/>
                    <a:pt x="745854" y="1116674"/>
                    <a:pt x="752619" y="1000594"/>
                  </a:cubicBezTo>
                  <a:cubicBezTo>
                    <a:pt x="759384" y="884514"/>
                    <a:pt x="746210" y="621019"/>
                    <a:pt x="756892" y="472892"/>
                  </a:cubicBezTo>
                  <a:cubicBezTo>
                    <a:pt x="767574" y="324765"/>
                    <a:pt x="828819" y="187675"/>
                    <a:pt x="816712" y="111831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434019C6-E6E3-4C03-BA7A-A68992AF9550}"/>
                </a:ext>
              </a:extLst>
            </p:cNvPr>
            <p:cNvSpPr/>
            <p:nvPr/>
          </p:nvSpPr>
          <p:spPr>
            <a:xfrm rot="15094660">
              <a:off x="6544377" y="3085030"/>
              <a:ext cx="143560" cy="356577"/>
            </a:xfrm>
            <a:custGeom>
              <a:avLst/>
              <a:gdLst>
                <a:gd name="connsiteX0" fmla="*/ 6457 w 165048"/>
                <a:gd name="connsiteY0" fmla="*/ 44808 h 353407"/>
                <a:gd name="connsiteX1" fmla="*/ 61409 w 165048"/>
                <a:gd name="connsiteY1" fmla="*/ 847 h 353407"/>
                <a:gd name="connsiteX2" fmla="*/ 129550 w 165048"/>
                <a:gd name="connsiteY2" fmla="*/ 31620 h 353407"/>
                <a:gd name="connsiteX3" fmla="*/ 155927 w 165048"/>
                <a:gd name="connsiteY3" fmla="*/ 200872 h 353407"/>
                <a:gd name="connsiteX4" fmla="*/ 160323 w 165048"/>
                <a:gd name="connsiteY4" fmla="*/ 306379 h 353407"/>
                <a:gd name="connsiteX5" fmla="*/ 92182 w 165048"/>
                <a:gd name="connsiteY5" fmla="*/ 352539 h 353407"/>
                <a:gd name="connsiteX6" fmla="*/ 15250 w 165048"/>
                <a:gd name="connsiteY6" fmla="*/ 323964 h 353407"/>
                <a:gd name="connsiteX7" fmla="*/ 2061 w 165048"/>
                <a:gd name="connsiteY7" fmla="*/ 183287 h 353407"/>
                <a:gd name="connsiteX8" fmla="*/ 6457 w 165048"/>
                <a:gd name="connsiteY8" fmla="*/ 44808 h 353407"/>
                <a:gd name="connsiteX0" fmla="*/ 6885 w 165476"/>
                <a:gd name="connsiteY0" fmla="*/ 44808 h 352670"/>
                <a:gd name="connsiteX1" fmla="*/ 61837 w 165476"/>
                <a:gd name="connsiteY1" fmla="*/ 847 h 352670"/>
                <a:gd name="connsiteX2" fmla="*/ 129978 w 165476"/>
                <a:gd name="connsiteY2" fmla="*/ 31620 h 352670"/>
                <a:gd name="connsiteX3" fmla="*/ 156355 w 165476"/>
                <a:gd name="connsiteY3" fmla="*/ 200872 h 352670"/>
                <a:gd name="connsiteX4" fmla="*/ 160751 w 165476"/>
                <a:gd name="connsiteY4" fmla="*/ 306379 h 352670"/>
                <a:gd name="connsiteX5" fmla="*/ 92610 w 165476"/>
                <a:gd name="connsiteY5" fmla="*/ 352539 h 352670"/>
                <a:gd name="connsiteX6" fmla="*/ 22273 w 165476"/>
                <a:gd name="connsiteY6" fmla="*/ 315172 h 352670"/>
                <a:gd name="connsiteX7" fmla="*/ 2489 w 165476"/>
                <a:gd name="connsiteY7" fmla="*/ 183287 h 352670"/>
                <a:gd name="connsiteX8" fmla="*/ 6885 w 165476"/>
                <a:gd name="connsiteY8" fmla="*/ 44808 h 352670"/>
                <a:gd name="connsiteX0" fmla="*/ 6885 w 159537"/>
                <a:gd name="connsiteY0" fmla="*/ 44808 h 352733"/>
                <a:gd name="connsiteX1" fmla="*/ 61837 w 159537"/>
                <a:gd name="connsiteY1" fmla="*/ 847 h 352733"/>
                <a:gd name="connsiteX2" fmla="*/ 129978 w 159537"/>
                <a:gd name="connsiteY2" fmla="*/ 31620 h 352733"/>
                <a:gd name="connsiteX3" fmla="*/ 156355 w 159537"/>
                <a:gd name="connsiteY3" fmla="*/ 200872 h 352733"/>
                <a:gd name="connsiteX4" fmla="*/ 151959 w 159537"/>
                <a:gd name="connsiteY4" fmla="*/ 304181 h 352733"/>
                <a:gd name="connsiteX5" fmla="*/ 92610 w 159537"/>
                <a:gd name="connsiteY5" fmla="*/ 352539 h 352733"/>
                <a:gd name="connsiteX6" fmla="*/ 22273 w 159537"/>
                <a:gd name="connsiteY6" fmla="*/ 315172 h 352733"/>
                <a:gd name="connsiteX7" fmla="*/ 2489 w 159537"/>
                <a:gd name="connsiteY7" fmla="*/ 183287 h 352733"/>
                <a:gd name="connsiteX8" fmla="*/ 6885 w 159537"/>
                <a:gd name="connsiteY8" fmla="*/ 44808 h 352733"/>
                <a:gd name="connsiteX0" fmla="*/ 6885 w 156440"/>
                <a:gd name="connsiteY0" fmla="*/ 44449 h 352374"/>
                <a:gd name="connsiteX1" fmla="*/ 61837 w 156440"/>
                <a:gd name="connsiteY1" fmla="*/ 488 h 352374"/>
                <a:gd name="connsiteX2" fmla="*/ 129978 w 156440"/>
                <a:gd name="connsiteY2" fmla="*/ 31261 h 352374"/>
                <a:gd name="connsiteX3" fmla="*/ 149760 w 156440"/>
                <a:gd name="connsiteY3" fmla="*/ 171938 h 352374"/>
                <a:gd name="connsiteX4" fmla="*/ 151959 w 156440"/>
                <a:gd name="connsiteY4" fmla="*/ 303822 h 352374"/>
                <a:gd name="connsiteX5" fmla="*/ 92610 w 156440"/>
                <a:gd name="connsiteY5" fmla="*/ 352180 h 352374"/>
                <a:gd name="connsiteX6" fmla="*/ 22273 w 156440"/>
                <a:gd name="connsiteY6" fmla="*/ 314813 h 352374"/>
                <a:gd name="connsiteX7" fmla="*/ 2489 w 156440"/>
                <a:gd name="connsiteY7" fmla="*/ 182928 h 352374"/>
                <a:gd name="connsiteX8" fmla="*/ 6885 w 156440"/>
                <a:gd name="connsiteY8" fmla="*/ 44449 h 352374"/>
                <a:gd name="connsiteX0" fmla="*/ 6885 w 153367"/>
                <a:gd name="connsiteY0" fmla="*/ 44449 h 352607"/>
                <a:gd name="connsiteX1" fmla="*/ 61837 w 153367"/>
                <a:gd name="connsiteY1" fmla="*/ 488 h 352607"/>
                <a:gd name="connsiteX2" fmla="*/ 129978 w 153367"/>
                <a:gd name="connsiteY2" fmla="*/ 31261 h 352607"/>
                <a:gd name="connsiteX3" fmla="*/ 149760 w 153367"/>
                <a:gd name="connsiteY3" fmla="*/ 171938 h 352607"/>
                <a:gd name="connsiteX4" fmla="*/ 147562 w 153367"/>
                <a:gd name="connsiteY4" fmla="*/ 297228 h 352607"/>
                <a:gd name="connsiteX5" fmla="*/ 92610 w 153367"/>
                <a:gd name="connsiteY5" fmla="*/ 352180 h 352607"/>
                <a:gd name="connsiteX6" fmla="*/ 22273 w 153367"/>
                <a:gd name="connsiteY6" fmla="*/ 314813 h 352607"/>
                <a:gd name="connsiteX7" fmla="*/ 2489 w 153367"/>
                <a:gd name="connsiteY7" fmla="*/ 182928 h 352607"/>
                <a:gd name="connsiteX8" fmla="*/ 6885 w 153367"/>
                <a:gd name="connsiteY8" fmla="*/ 44449 h 352607"/>
                <a:gd name="connsiteX0" fmla="*/ 7178 w 153660"/>
                <a:gd name="connsiteY0" fmla="*/ 44449 h 352310"/>
                <a:gd name="connsiteX1" fmla="*/ 62130 w 153660"/>
                <a:gd name="connsiteY1" fmla="*/ 488 h 352310"/>
                <a:gd name="connsiteX2" fmla="*/ 130271 w 153660"/>
                <a:gd name="connsiteY2" fmla="*/ 31261 h 352310"/>
                <a:gd name="connsiteX3" fmla="*/ 150053 w 153660"/>
                <a:gd name="connsiteY3" fmla="*/ 171938 h 352310"/>
                <a:gd name="connsiteX4" fmla="*/ 147855 w 153660"/>
                <a:gd name="connsiteY4" fmla="*/ 297228 h 352310"/>
                <a:gd name="connsiteX5" fmla="*/ 92903 w 153660"/>
                <a:gd name="connsiteY5" fmla="*/ 352180 h 352310"/>
                <a:gd name="connsiteX6" fmla="*/ 26962 w 153660"/>
                <a:gd name="connsiteY6" fmla="*/ 308219 h 352310"/>
                <a:gd name="connsiteX7" fmla="*/ 2782 w 153660"/>
                <a:gd name="connsiteY7" fmla="*/ 182928 h 352310"/>
                <a:gd name="connsiteX8" fmla="*/ 7178 w 153660"/>
                <a:gd name="connsiteY8" fmla="*/ 44449 h 352310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82928 h 341473"/>
                <a:gd name="connsiteX8" fmla="*/ 7178 w 153958"/>
                <a:gd name="connsiteY8" fmla="*/ 44449 h 341473"/>
                <a:gd name="connsiteX0" fmla="*/ 5932 w 152712"/>
                <a:gd name="connsiteY0" fmla="*/ 44449 h 341473"/>
                <a:gd name="connsiteX1" fmla="*/ 60884 w 152712"/>
                <a:gd name="connsiteY1" fmla="*/ 488 h 341473"/>
                <a:gd name="connsiteX2" fmla="*/ 129025 w 152712"/>
                <a:gd name="connsiteY2" fmla="*/ 31261 h 341473"/>
                <a:gd name="connsiteX3" fmla="*/ 148807 w 152712"/>
                <a:gd name="connsiteY3" fmla="*/ 171938 h 341473"/>
                <a:gd name="connsiteX4" fmla="*/ 146609 w 152712"/>
                <a:gd name="connsiteY4" fmla="*/ 297228 h 341473"/>
                <a:gd name="connsiteX5" fmla="*/ 87260 w 152712"/>
                <a:gd name="connsiteY5" fmla="*/ 341190 h 341473"/>
                <a:gd name="connsiteX6" fmla="*/ 25716 w 152712"/>
                <a:gd name="connsiteY6" fmla="*/ 308219 h 341473"/>
                <a:gd name="connsiteX7" fmla="*/ 3734 w 152712"/>
                <a:gd name="connsiteY7" fmla="*/ 169740 h 341473"/>
                <a:gd name="connsiteX8" fmla="*/ 5932 w 152712"/>
                <a:gd name="connsiteY8" fmla="*/ 44449 h 341473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69740 h 341473"/>
                <a:gd name="connsiteX8" fmla="*/ 7178 w 153958"/>
                <a:gd name="connsiteY8" fmla="*/ 44449 h 341473"/>
                <a:gd name="connsiteX0" fmla="*/ 6886 w 153666"/>
                <a:gd name="connsiteY0" fmla="*/ 44449 h 341196"/>
                <a:gd name="connsiteX1" fmla="*/ 61838 w 153666"/>
                <a:gd name="connsiteY1" fmla="*/ 488 h 341196"/>
                <a:gd name="connsiteX2" fmla="*/ 129979 w 153666"/>
                <a:gd name="connsiteY2" fmla="*/ 31261 h 341196"/>
                <a:gd name="connsiteX3" fmla="*/ 149761 w 153666"/>
                <a:gd name="connsiteY3" fmla="*/ 171938 h 341196"/>
                <a:gd name="connsiteX4" fmla="*/ 147563 w 153666"/>
                <a:gd name="connsiteY4" fmla="*/ 297228 h 341196"/>
                <a:gd name="connsiteX5" fmla="*/ 88214 w 153666"/>
                <a:gd name="connsiteY5" fmla="*/ 341190 h 341196"/>
                <a:gd name="connsiteX6" fmla="*/ 22274 w 153666"/>
                <a:gd name="connsiteY6" fmla="*/ 295031 h 341196"/>
                <a:gd name="connsiteX7" fmla="*/ 2490 w 153666"/>
                <a:gd name="connsiteY7" fmla="*/ 169740 h 341196"/>
                <a:gd name="connsiteX8" fmla="*/ 6886 w 153666"/>
                <a:gd name="connsiteY8" fmla="*/ 44449 h 341196"/>
                <a:gd name="connsiteX0" fmla="*/ 6886 w 152380"/>
                <a:gd name="connsiteY0" fmla="*/ 44449 h 341216"/>
                <a:gd name="connsiteX1" fmla="*/ 61838 w 152380"/>
                <a:gd name="connsiteY1" fmla="*/ 488 h 341216"/>
                <a:gd name="connsiteX2" fmla="*/ 129979 w 152380"/>
                <a:gd name="connsiteY2" fmla="*/ 31261 h 341216"/>
                <a:gd name="connsiteX3" fmla="*/ 149761 w 152380"/>
                <a:gd name="connsiteY3" fmla="*/ 171938 h 341216"/>
                <a:gd name="connsiteX4" fmla="*/ 145365 w 152380"/>
                <a:gd name="connsiteY4" fmla="*/ 299426 h 341216"/>
                <a:gd name="connsiteX5" fmla="*/ 88214 w 152380"/>
                <a:gd name="connsiteY5" fmla="*/ 341190 h 341216"/>
                <a:gd name="connsiteX6" fmla="*/ 22274 w 152380"/>
                <a:gd name="connsiteY6" fmla="*/ 295031 h 341216"/>
                <a:gd name="connsiteX7" fmla="*/ 2490 w 152380"/>
                <a:gd name="connsiteY7" fmla="*/ 169740 h 341216"/>
                <a:gd name="connsiteX8" fmla="*/ 6886 w 152380"/>
                <a:gd name="connsiteY8" fmla="*/ 44449 h 341216"/>
                <a:gd name="connsiteX0" fmla="*/ 6886 w 152646"/>
                <a:gd name="connsiteY0" fmla="*/ 44449 h 339021"/>
                <a:gd name="connsiteX1" fmla="*/ 61838 w 152646"/>
                <a:gd name="connsiteY1" fmla="*/ 488 h 339021"/>
                <a:gd name="connsiteX2" fmla="*/ 129979 w 152646"/>
                <a:gd name="connsiteY2" fmla="*/ 31261 h 339021"/>
                <a:gd name="connsiteX3" fmla="*/ 149761 w 152646"/>
                <a:gd name="connsiteY3" fmla="*/ 171938 h 339021"/>
                <a:gd name="connsiteX4" fmla="*/ 145365 w 152646"/>
                <a:gd name="connsiteY4" fmla="*/ 299426 h 339021"/>
                <a:gd name="connsiteX5" fmla="*/ 83818 w 152646"/>
                <a:gd name="connsiteY5" fmla="*/ 338991 h 339021"/>
                <a:gd name="connsiteX6" fmla="*/ 22274 w 152646"/>
                <a:gd name="connsiteY6" fmla="*/ 295031 h 339021"/>
                <a:gd name="connsiteX7" fmla="*/ 2490 w 152646"/>
                <a:gd name="connsiteY7" fmla="*/ 169740 h 339021"/>
                <a:gd name="connsiteX8" fmla="*/ 6886 w 152646"/>
                <a:gd name="connsiteY8" fmla="*/ 44449 h 339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2646" h="339021">
                  <a:moveTo>
                    <a:pt x="6886" y="44449"/>
                  </a:moveTo>
                  <a:cubicBezTo>
                    <a:pt x="16777" y="16240"/>
                    <a:pt x="41323" y="2686"/>
                    <a:pt x="61838" y="488"/>
                  </a:cubicBezTo>
                  <a:cubicBezTo>
                    <a:pt x="82354" y="-1710"/>
                    <a:pt x="115325" y="2686"/>
                    <a:pt x="129979" y="31261"/>
                  </a:cubicBezTo>
                  <a:cubicBezTo>
                    <a:pt x="144633" y="59836"/>
                    <a:pt x="147197" y="127244"/>
                    <a:pt x="149761" y="171938"/>
                  </a:cubicBezTo>
                  <a:cubicBezTo>
                    <a:pt x="152325" y="216632"/>
                    <a:pt x="156355" y="271584"/>
                    <a:pt x="145365" y="299426"/>
                  </a:cubicBezTo>
                  <a:cubicBezTo>
                    <a:pt x="134375" y="327268"/>
                    <a:pt x="104333" y="339723"/>
                    <a:pt x="83818" y="338991"/>
                  </a:cubicBezTo>
                  <a:cubicBezTo>
                    <a:pt x="63303" y="338259"/>
                    <a:pt x="37294" y="323240"/>
                    <a:pt x="22274" y="295031"/>
                  </a:cubicBezTo>
                  <a:cubicBezTo>
                    <a:pt x="7254" y="266822"/>
                    <a:pt x="5055" y="211504"/>
                    <a:pt x="2490" y="169740"/>
                  </a:cubicBezTo>
                  <a:cubicBezTo>
                    <a:pt x="-75" y="127976"/>
                    <a:pt x="-3005" y="72658"/>
                    <a:pt x="6886" y="44449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E3CFD9D5-E61A-43AF-BA28-BA82E6F22BD4}"/>
                </a:ext>
              </a:extLst>
            </p:cNvPr>
            <p:cNvSpPr/>
            <p:nvPr/>
          </p:nvSpPr>
          <p:spPr>
            <a:xfrm rot="14685398" flipH="1">
              <a:off x="6876857" y="2763474"/>
              <a:ext cx="197568" cy="623311"/>
            </a:xfrm>
            <a:custGeom>
              <a:avLst/>
              <a:gdLst>
                <a:gd name="connsiteX0" fmla="*/ 63868 w 187016"/>
                <a:gd name="connsiteY0" fmla="*/ 62019 h 502838"/>
                <a:gd name="connsiteX1" fmla="*/ 86420 w 187016"/>
                <a:gd name="connsiteY1" fmla="*/ 512 h 502838"/>
                <a:gd name="connsiteX2" fmla="*/ 168429 w 187016"/>
                <a:gd name="connsiteY2" fmla="*/ 47667 h 502838"/>
                <a:gd name="connsiteX3" fmla="*/ 156128 w 187016"/>
                <a:gd name="connsiteY3" fmla="*/ 271142 h 502838"/>
                <a:gd name="connsiteX4" fmla="*/ 186881 w 187016"/>
                <a:gd name="connsiteY4" fmla="*/ 412607 h 502838"/>
                <a:gd name="connsiteX5" fmla="*/ 141776 w 187016"/>
                <a:gd name="connsiteY5" fmla="*/ 363402 h 502838"/>
                <a:gd name="connsiteX6" fmla="*/ 162278 w 187016"/>
                <a:gd name="connsiteY6" fmla="*/ 490516 h 502838"/>
                <a:gd name="connsiteX7" fmla="*/ 117173 w 187016"/>
                <a:gd name="connsiteY7" fmla="*/ 394155 h 502838"/>
                <a:gd name="connsiteX8" fmla="*/ 113073 w 187016"/>
                <a:gd name="connsiteY8" fmla="*/ 502817 h 502838"/>
                <a:gd name="connsiteX9" fmla="*/ 86420 w 187016"/>
                <a:gd name="connsiteY9" fmla="*/ 404406 h 502838"/>
                <a:gd name="connsiteX10" fmla="*/ 59767 w 187016"/>
                <a:gd name="connsiteY10" fmla="*/ 500767 h 502838"/>
                <a:gd name="connsiteX11" fmla="*/ 53616 w 187016"/>
                <a:gd name="connsiteY11" fmla="*/ 402356 h 502838"/>
                <a:gd name="connsiteX12" fmla="*/ 311 w 187016"/>
                <a:gd name="connsiteY12" fmla="*/ 433109 h 502838"/>
                <a:gd name="connsiteX13" fmla="*/ 33114 w 187016"/>
                <a:gd name="connsiteY13" fmla="*/ 355201 h 502838"/>
                <a:gd name="connsiteX14" fmla="*/ 63868 w 187016"/>
                <a:gd name="connsiteY14" fmla="*/ 303945 h 502838"/>
                <a:gd name="connsiteX15" fmla="*/ 63868 w 187016"/>
                <a:gd name="connsiteY15" fmla="*/ 62019 h 502838"/>
                <a:gd name="connsiteX0" fmla="*/ 63868 w 187016"/>
                <a:gd name="connsiteY0" fmla="*/ 63996 h 504815"/>
                <a:gd name="connsiteX1" fmla="*/ 113073 w 187016"/>
                <a:gd name="connsiteY1" fmla="*/ 439 h 504815"/>
                <a:gd name="connsiteX2" fmla="*/ 168429 w 187016"/>
                <a:gd name="connsiteY2" fmla="*/ 49644 h 504815"/>
                <a:gd name="connsiteX3" fmla="*/ 156128 w 187016"/>
                <a:gd name="connsiteY3" fmla="*/ 273119 h 504815"/>
                <a:gd name="connsiteX4" fmla="*/ 186881 w 187016"/>
                <a:gd name="connsiteY4" fmla="*/ 414584 h 504815"/>
                <a:gd name="connsiteX5" fmla="*/ 141776 w 187016"/>
                <a:gd name="connsiteY5" fmla="*/ 365379 h 504815"/>
                <a:gd name="connsiteX6" fmla="*/ 162278 w 187016"/>
                <a:gd name="connsiteY6" fmla="*/ 492493 h 504815"/>
                <a:gd name="connsiteX7" fmla="*/ 117173 w 187016"/>
                <a:gd name="connsiteY7" fmla="*/ 396132 h 504815"/>
                <a:gd name="connsiteX8" fmla="*/ 113073 w 187016"/>
                <a:gd name="connsiteY8" fmla="*/ 504794 h 504815"/>
                <a:gd name="connsiteX9" fmla="*/ 86420 w 187016"/>
                <a:gd name="connsiteY9" fmla="*/ 406383 h 504815"/>
                <a:gd name="connsiteX10" fmla="*/ 59767 w 187016"/>
                <a:gd name="connsiteY10" fmla="*/ 502744 h 504815"/>
                <a:gd name="connsiteX11" fmla="*/ 53616 w 187016"/>
                <a:gd name="connsiteY11" fmla="*/ 404333 h 504815"/>
                <a:gd name="connsiteX12" fmla="*/ 311 w 187016"/>
                <a:gd name="connsiteY12" fmla="*/ 435086 h 504815"/>
                <a:gd name="connsiteX13" fmla="*/ 33114 w 187016"/>
                <a:gd name="connsiteY13" fmla="*/ 357178 h 504815"/>
                <a:gd name="connsiteX14" fmla="*/ 63868 w 187016"/>
                <a:gd name="connsiteY14" fmla="*/ 305922 h 504815"/>
                <a:gd name="connsiteX15" fmla="*/ 63868 w 187016"/>
                <a:gd name="connsiteY15" fmla="*/ 63996 h 504815"/>
                <a:gd name="connsiteX0" fmla="*/ 57718 w 187016"/>
                <a:gd name="connsiteY0" fmla="*/ 53366 h 504437"/>
                <a:gd name="connsiteX1" fmla="*/ 113073 w 187016"/>
                <a:gd name="connsiteY1" fmla="*/ 61 h 504437"/>
                <a:gd name="connsiteX2" fmla="*/ 168429 w 187016"/>
                <a:gd name="connsiteY2" fmla="*/ 49266 h 504437"/>
                <a:gd name="connsiteX3" fmla="*/ 156128 w 187016"/>
                <a:gd name="connsiteY3" fmla="*/ 272741 h 504437"/>
                <a:gd name="connsiteX4" fmla="*/ 186881 w 187016"/>
                <a:gd name="connsiteY4" fmla="*/ 414206 h 504437"/>
                <a:gd name="connsiteX5" fmla="*/ 141776 w 187016"/>
                <a:gd name="connsiteY5" fmla="*/ 365001 h 504437"/>
                <a:gd name="connsiteX6" fmla="*/ 162278 w 187016"/>
                <a:gd name="connsiteY6" fmla="*/ 492115 h 504437"/>
                <a:gd name="connsiteX7" fmla="*/ 117173 w 187016"/>
                <a:gd name="connsiteY7" fmla="*/ 395754 h 504437"/>
                <a:gd name="connsiteX8" fmla="*/ 113073 w 187016"/>
                <a:gd name="connsiteY8" fmla="*/ 504416 h 504437"/>
                <a:gd name="connsiteX9" fmla="*/ 86420 w 187016"/>
                <a:gd name="connsiteY9" fmla="*/ 406005 h 504437"/>
                <a:gd name="connsiteX10" fmla="*/ 59767 w 187016"/>
                <a:gd name="connsiteY10" fmla="*/ 502366 h 504437"/>
                <a:gd name="connsiteX11" fmla="*/ 53616 w 187016"/>
                <a:gd name="connsiteY11" fmla="*/ 403955 h 504437"/>
                <a:gd name="connsiteX12" fmla="*/ 311 w 187016"/>
                <a:gd name="connsiteY12" fmla="*/ 434708 h 504437"/>
                <a:gd name="connsiteX13" fmla="*/ 33114 w 187016"/>
                <a:gd name="connsiteY13" fmla="*/ 356800 h 504437"/>
                <a:gd name="connsiteX14" fmla="*/ 63868 w 187016"/>
                <a:gd name="connsiteY14" fmla="*/ 305544 h 504437"/>
                <a:gd name="connsiteX15" fmla="*/ 57718 w 187016"/>
                <a:gd name="connsiteY15" fmla="*/ 53366 h 5044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9767 w 189311"/>
                <a:gd name="connsiteY10" fmla="*/ 5028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57718 w 189311"/>
                <a:gd name="connsiteY0" fmla="*/ 53866 h 504917"/>
                <a:gd name="connsiteX1" fmla="*/ 113073 w 189311"/>
                <a:gd name="connsiteY1" fmla="*/ 561 h 504917"/>
                <a:gd name="connsiteX2" fmla="*/ 170479 w 189311"/>
                <a:gd name="connsiteY2" fmla="*/ 43615 h 504917"/>
                <a:gd name="connsiteX3" fmla="*/ 156128 w 189311"/>
                <a:gd name="connsiteY3" fmla="*/ 273241 h 504917"/>
                <a:gd name="connsiteX4" fmla="*/ 186881 w 189311"/>
                <a:gd name="connsiteY4" fmla="*/ 414706 h 504917"/>
                <a:gd name="connsiteX5" fmla="*/ 141776 w 189311"/>
                <a:gd name="connsiteY5" fmla="*/ 365501 h 504917"/>
                <a:gd name="connsiteX6" fmla="*/ 162278 w 189311"/>
                <a:gd name="connsiteY6" fmla="*/ 492615 h 504917"/>
                <a:gd name="connsiteX7" fmla="*/ 117173 w 189311"/>
                <a:gd name="connsiteY7" fmla="*/ 396254 h 504917"/>
                <a:gd name="connsiteX8" fmla="*/ 113073 w 189311"/>
                <a:gd name="connsiteY8" fmla="*/ 504916 h 504917"/>
                <a:gd name="connsiteX9" fmla="*/ 86420 w 189311"/>
                <a:gd name="connsiteY9" fmla="*/ 406505 h 504917"/>
                <a:gd name="connsiteX10" fmla="*/ 70019 w 189311"/>
                <a:gd name="connsiteY10" fmla="*/ 504917 h 504917"/>
                <a:gd name="connsiteX11" fmla="*/ 53616 w 189311"/>
                <a:gd name="connsiteY11" fmla="*/ 404455 h 504917"/>
                <a:gd name="connsiteX12" fmla="*/ 311 w 189311"/>
                <a:gd name="connsiteY12" fmla="*/ 435208 h 504917"/>
                <a:gd name="connsiteX13" fmla="*/ 33114 w 189311"/>
                <a:gd name="connsiteY13" fmla="*/ 357300 h 504917"/>
                <a:gd name="connsiteX14" fmla="*/ 63868 w 189311"/>
                <a:gd name="connsiteY14" fmla="*/ 306044 h 504917"/>
                <a:gd name="connsiteX15" fmla="*/ 57718 w 189311"/>
                <a:gd name="connsiteY15" fmla="*/ 53866 h 504917"/>
                <a:gd name="connsiteX0" fmla="*/ 57718 w 189311"/>
                <a:gd name="connsiteY0" fmla="*/ 53866 h 504958"/>
                <a:gd name="connsiteX1" fmla="*/ 113073 w 189311"/>
                <a:gd name="connsiteY1" fmla="*/ 561 h 504958"/>
                <a:gd name="connsiteX2" fmla="*/ 170479 w 189311"/>
                <a:gd name="connsiteY2" fmla="*/ 43615 h 504958"/>
                <a:gd name="connsiteX3" fmla="*/ 156128 w 189311"/>
                <a:gd name="connsiteY3" fmla="*/ 273241 h 504958"/>
                <a:gd name="connsiteX4" fmla="*/ 186881 w 189311"/>
                <a:gd name="connsiteY4" fmla="*/ 414706 h 504958"/>
                <a:gd name="connsiteX5" fmla="*/ 141776 w 189311"/>
                <a:gd name="connsiteY5" fmla="*/ 365501 h 504958"/>
                <a:gd name="connsiteX6" fmla="*/ 162278 w 189311"/>
                <a:gd name="connsiteY6" fmla="*/ 492615 h 504958"/>
                <a:gd name="connsiteX7" fmla="*/ 117173 w 189311"/>
                <a:gd name="connsiteY7" fmla="*/ 396254 h 504958"/>
                <a:gd name="connsiteX8" fmla="*/ 113073 w 189311"/>
                <a:gd name="connsiteY8" fmla="*/ 504916 h 504958"/>
                <a:gd name="connsiteX9" fmla="*/ 86420 w 189311"/>
                <a:gd name="connsiteY9" fmla="*/ 406505 h 504958"/>
                <a:gd name="connsiteX10" fmla="*/ 70019 w 189311"/>
                <a:gd name="connsiteY10" fmla="*/ 504917 h 504958"/>
                <a:gd name="connsiteX11" fmla="*/ 53616 w 189311"/>
                <a:gd name="connsiteY11" fmla="*/ 404455 h 504958"/>
                <a:gd name="connsiteX12" fmla="*/ 311 w 189311"/>
                <a:gd name="connsiteY12" fmla="*/ 435208 h 504958"/>
                <a:gd name="connsiteX13" fmla="*/ 33114 w 189311"/>
                <a:gd name="connsiteY13" fmla="*/ 357300 h 504958"/>
                <a:gd name="connsiteX14" fmla="*/ 63868 w 189311"/>
                <a:gd name="connsiteY14" fmla="*/ 306044 h 504958"/>
                <a:gd name="connsiteX15" fmla="*/ 57718 w 189311"/>
                <a:gd name="connsiteY15" fmla="*/ 53866 h 504958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5667 w 189311"/>
                <a:gd name="connsiteY10" fmla="*/ 4987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62647 w 194240"/>
                <a:gd name="connsiteY0" fmla="*/ 53866 h 504916"/>
                <a:gd name="connsiteX1" fmla="*/ 118002 w 194240"/>
                <a:gd name="connsiteY1" fmla="*/ 561 h 504916"/>
                <a:gd name="connsiteX2" fmla="*/ 175408 w 194240"/>
                <a:gd name="connsiteY2" fmla="*/ 43615 h 504916"/>
                <a:gd name="connsiteX3" fmla="*/ 161057 w 194240"/>
                <a:gd name="connsiteY3" fmla="*/ 273241 h 504916"/>
                <a:gd name="connsiteX4" fmla="*/ 191810 w 194240"/>
                <a:gd name="connsiteY4" fmla="*/ 414706 h 504916"/>
                <a:gd name="connsiteX5" fmla="*/ 146705 w 194240"/>
                <a:gd name="connsiteY5" fmla="*/ 365501 h 504916"/>
                <a:gd name="connsiteX6" fmla="*/ 167207 w 194240"/>
                <a:gd name="connsiteY6" fmla="*/ 492615 h 504916"/>
                <a:gd name="connsiteX7" fmla="*/ 122102 w 194240"/>
                <a:gd name="connsiteY7" fmla="*/ 396254 h 504916"/>
                <a:gd name="connsiteX8" fmla="*/ 118002 w 194240"/>
                <a:gd name="connsiteY8" fmla="*/ 504916 h 504916"/>
                <a:gd name="connsiteX9" fmla="*/ 91349 w 194240"/>
                <a:gd name="connsiteY9" fmla="*/ 406505 h 504916"/>
                <a:gd name="connsiteX10" fmla="*/ 60596 w 194240"/>
                <a:gd name="connsiteY10" fmla="*/ 498766 h 504916"/>
                <a:gd name="connsiteX11" fmla="*/ 58545 w 194240"/>
                <a:gd name="connsiteY11" fmla="*/ 404455 h 504916"/>
                <a:gd name="connsiteX12" fmla="*/ 5240 w 194240"/>
                <a:gd name="connsiteY12" fmla="*/ 435208 h 504916"/>
                <a:gd name="connsiteX13" fmla="*/ 38043 w 194240"/>
                <a:gd name="connsiteY13" fmla="*/ 357300 h 504916"/>
                <a:gd name="connsiteX14" fmla="*/ 68797 w 194240"/>
                <a:gd name="connsiteY14" fmla="*/ 306044 h 504916"/>
                <a:gd name="connsiteX15" fmla="*/ 62647 w 194240"/>
                <a:gd name="connsiteY15" fmla="*/ 53866 h 504916"/>
                <a:gd name="connsiteX0" fmla="*/ 55316 w 186909"/>
                <a:gd name="connsiteY0" fmla="*/ 53866 h 504916"/>
                <a:gd name="connsiteX1" fmla="*/ 110671 w 186909"/>
                <a:gd name="connsiteY1" fmla="*/ 561 h 504916"/>
                <a:gd name="connsiteX2" fmla="*/ 168077 w 186909"/>
                <a:gd name="connsiteY2" fmla="*/ 43615 h 504916"/>
                <a:gd name="connsiteX3" fmla="*/ 153726 w 186909"/>
                <a:gd name="connsiteY3" fmla="*/ 273241 h 504916"/>
                <a:gd name="connsiteX4" fmla="*/ 184479 w 186909"/>
                <a:gd name="connsiteY4" fmla="*/ 414706 h 504916"/>
                <a:gd name="connsiteX5" fmla="*/ 139374 w 186909"/>
                <a:gd name="connsiteY5" fmla="*/ 365501 h 504916"/>
                <a:gd name="connsiteX6" fmla="*/ 159876 w 186909"/>
                <a:gd name="connsiteY6" fmla="*/ 492615 h 504916"/>
                <a:gd name="connsiteX7" fmla="*/ 114771 w 186909"/>
                <a:gd name="connsiteY7" fmla="*/ 396254 h 504916"/>
                <a:gd name="connsiteX8" fmla="*/ 110671 w 186909"/>
                <a:gd name="connsiteY8" fmla="*/ 504916 h 504916"/>
                <a:gd name="connsiteX9" fmla="*/ 84018 w 186909"/>
                <a:gd name="connsiteY9" fmla="*/ 406505 h 504916"/>
                <a:gd name="connsiteX10" fmla="*/ 53265 w 186909"/>
                <a:gd name="connsiteY10" fmla="*/ 498766 h 504916"/>
                <a:gd name="connsiteX11" fmla="*/ 51214 w 186909"/>
                <a:gd name="connsiteY11" fmla="*/ 404455 h 504916"/>
                <a:gd name="connsiteX12" fmla="*/ 6110 w 186909"/>
                <a:gd name="connsiteY12" fmla="*/ 420856 h 504916"/>
                <a:gd name="connsiteX13" fmla="*/ 30712 w 186909"/>
                <a:gd name="connsiteY13" fmla="*/ 357300 h 504916"/>
                <a:gd name="connsiteX14" fmla="*/ 61466 w 186909"/>
                <a:gd name="connsiteY14" fmla="*/ 306044 h 504916"/>
                <a:gd name="connsiteX15" fmla="*/ 55316 w 186909"/>
                <a:gd name="connsiteY15" fmla="*/ 53866 h 504916"/>
                <a:gd name="connsiteX0" fmla="*/ 49504 w 181097"/>
                <a:gd name="connsiteY0" fmla="*/ 53866 h 504916"/>
                <a:gd name="connsiteX1" fmla="*/ 104859 w 181097"/>
                <a:gd name="connsiteY1" fmla="*/ 561 h 504916"/>
                <a:gd name="connsiteX2" fmla="*/ 162265 w 181097"/>
                <a:gd name="connsiteY2" fmla="*/ 43615 h 504916"/>
                <a:gd name="connsiteX3" fmla="*/ 147914 w 181097"/>
                <a:gd name="connsiteY3" fmla="*/ 273241 h 504916"/>
                <a:gd name="connsiteX4" fmla="*/ 178667 w 181097"/>
                <a:gd name="connsiteY4" fmla="*/ 414706 h 504916"/>
                <a:gd name="connsiteX5" fmla="*/ 133562 w 181097"/>
                <a:gd name="connsiteY5" fmla="*/ 365501 h 504916"/>
                <a:gd name="connsiteX6" fmla="*/ 154064 w 181097"/>
                <a:gd name="connsiteY6" fmla="*/ 492615 h 504916"/>
                <a:gd name="connsiteX7" fmla="*/ 108959 w 181097"/>
                <a:gd name="connsiteY7" fmla="*/ 396254 h 504916"/>
                <a:gd name="connsiteX8" fmla="*/ 104859 w 181097"/>
                <a:gd name="connsiteY8" fmla="*/ 504916 h 504916"/>
                <a:gd name="connsiteX9" fmla="*/ 78206 w 181097"/>
                <a:gd name="connsiteY9" fmla="*/ 406505 h 504916"/>
                <a:gd name="connsiteX10" fmla="*/ 47453 w 181097"/>
                <a:gd name="connsiteY10" fmla="*/ 498766 h 504916"/>
                <a:gd name="connsiteX11" fmla="*/ 41301 w 181097"/>
                <a:gd name="connsiteY11" fmla="*/ 400354 h 504916"/>
                <a:gd name="connsiteX12" fmla="*/ 298 w 181097"/>
                <a:gd name="connsiteY12" fmla="*/ 420856 h 504916"/>
                <a:gd name="connsiteX13" fmla="*/ 24900 w 181097"/>
                <a:gd name="connsiteY13" fmla="*/ 357300 h 504916"/>
                <a:gd name="connsiteX14" fmla="*/ 55654 w 181097"/>
                <a:gd name="connsiteY14" fmla="*/ 306044 h 504916"/>
                <a:gd name="connsiteX15" fmla="*/ 49504 w 181097"/>
                <a:gd name="connsiteY15" fmla="*/ 53866 h 504916"/>
                <a:gd name="connsiteX0" fmla="*/ 52664 w 184257"/>
                <a:gd name="connsiteY0" fmla="*/ 53866 h 504916"/>
                <a:gd name="connsiteX1" fmla="*/ 108019 w 184257"/>
                <a:gd name="connsiteY1" fmla="*/ 561 h 504916"/>
                <a:gd name="connsiteX2" fmla="*/ 165425 w 184257"/>
                <a:gd name="connsiteY2" fmla="*/ 43615 h 504916"/>
                <a:gd name="connsiteX3" fmla="*/ 151074 w 184257"/>
                <a:gd name="connsiteY3" fmla="*/ 273241 h 504916"/>
                <a:gd name="connsiteX4" fmla="*/ 181827 w 184257"/>
                <a:gd name="connsiteY4" fmla="*/ 414706 h 504916"/>
                <a:gd name="connsiteX5" fmla="*/ 136722 w 184257"/>
                <a:gd name="connsiteY5" fmla="*/ 365501 h 504916"/>
                <a:gd name="connsiteX6" fmla="*/ 157224 w 184257"/>
                <a:gd name="connsiteY6" fmla="*/ 492615 h 504916"/>
                <a:gd name="connsiteX7" fmla="*/ 112119 w 184257"/>
                <a:gd name="connsiteY7" fmla="*/ 396254 h 504916"/>
                <a:gd name="connsiteX8" fmla="*/ 108019 w 184257"/>
                <a:gd name="connsiteY8" fmla="*/ 504916 h 504916"/>
                <a:gd name="connsiteX9" fmla="*/ 81366 w 184257"/>
                <a:gd name="connsiteY9" fmla="*/ 406505 h 504916"/>
                <a:gd name="connsiteX10" fmla="*/ 50613 w 184257"/>
                <a:gd name="connsiteY10" fmla="*/ 498766 h 504916"/>
                <a:gd name="connsiteX11" fmla="*/ 44461 w 184257"/>
                <a:gd name="connsiteY11" fmla="*/ 400354 h 504916"/>
                <a:gd name="connsiteX12" fmla="*/ 3458 w 184257"/>
                <a:gd name="connsiteY12" fmla="*/ 420856 h 504916"/>
                <a:gd name="connsiteX13" fmla="*/ 28060 w 184257"/>
                <a:gd name="connsiteY13" fmla="*/ 357300 h 504916"/>
                <a:gd name="connsiteX14" fmla="*/ 58814 w 184257"/>
                <a:gd name="connsiteY14" fmla="*/ 306044 h 504916"/>
                <a:gd name="connsiteX15" fmla="*/ 52664 w 184257"/>
                <a:gd name="connsiteY15" fmla="*/ 53866 h 504916"/>
                <a:gd name="connsiteX0" fmla="*/ 52664 w 181873"/>
                <a:gd name="connsiteY0" fmla="*/ 53866 h 504916"/>
                <a:gd name="connsiteX1" fmla="*/ 108019 w 181873"/>
                <a:gd name="connsiteY1" fmla="*/ 561 h 504916"/>
                <a:gd name="connsiteX2" fmla="*/ 165425 w 181873"/>
                <a:gd name="connsiteY2" fmla="*/ 43615 h 504916"/>
                <a:gd name="connsiteX3" fmla="*/ 151074 w 181873"/>
                <a:gd name="connsiteY3" fmla="*/ 273241 h 504916"/>
                <a:gd name="connsiteX4" fmla="*/ 181827 w 181873"/>
                <a:gd name="connsiteY4" fmla="*/ 414706 h 504916"/>
                <a:gd name="connsiteX5" fmla="*/ 142873 w 181873"/>
                <a:gd name="connsiteY5" fmla="*/ 377802 h 504916"/>
                <a:gd name="connsiteX6" fmla="*/ 157224 w 181873"/>
                <a:gd name="connsiteY6" fmla="*/ 492615 h 504916"/>
                <a:gd name="connsiteX7" fmla="*/ 112119 w 181873"/>
                <a:gd name="connsiteY7" fmla="*/ 396254 h 504916"/>
                <a:gd name="connsiteX8" fmla="*/ 108019 w 181873"/>
                <a:gd name="connsiteY8" fmla="*/ 504916 h 504916"/>
                <a:gd name="connsiteX9" fmla="*/ 81366 w 181873"/>
                <a:gd name="connsiteY9" fmla="*/ 406505 h 504916"/>
                <a:gd name="connsiteX10" fmla="*/ 50613 w 181873"/>
                <a:gd name="connsiteY10" fmla="*/ 498766 h 504916"/>
                <a:gd name="connsiteX11" fmla="*/ 44461 w 181873"/>
                <a:gd name="connsiteY11" fmla="*/ 400354 h 504916"/>
                <a:gd name="connsiteX12" fmla="*/ 3458 w 181873"/>
                <a:gd name="connsiteY12" fmla="*/ 420856 h 504916"/>
                <a:gd name="connsiteX13" fmla="*/ 28060 w 181873"/>
                <a:gd name="connsiteY13" fmla="*/ 357300 h 504916"/>
                <a:gd name="connsiteX14" fmla="*/ 58814 w 181873"/>
                <a:gd name="connsiteY14" fmla="*/ 306044 h 504916"/>
                <a:gd name="connsiteX15" fmla="*/ 52664 w 181873"/>
                <a:gd name="connsiteY15" fmla="*/ 53866 h 504916"/>
                <a:gd name="connsiteX0" fmla="*/ 52664 w 181839"/>
                <a:gd name="connsiteY0" fmla="*/ 53866 h 504916"/>
                <a:gd name="connsiteX1" fmla="*/ 108019 w 181839"/>
                <a:gd name="connsiteY1" fmla="*/ 561 h 504916"/>
                <a:gd name="connsiteX2" fmla="*/ 165425 w 181839"/>
                <a:gd name="connsiteY2" fmla="*/ 43615 h 504916"/>
                <a:gd name="connsiteX3" fmla="*/ 151074 w 181839"/>
                <a:gd name="connsiteY3" fmla="*/ 273241 h 504916"/>
                <a:gd name="connsiteX4" fmla="*/ 181827 w 181839"/>
                <a:gd name="connsiteY4" fmla="*/ 414706 h 504916"/>
                <a:gd name="connsiteX5" fmla="*/ 146973 w 181839"/>
                <a:gd name="connsiteY5" fmla="*/ 386003 h 504916"/>
                <a:gd name="connsiteX6" fmla="*/ 157224 w 181839"/>
                <a:gd name="connsiteY6" fmla="*/ 492615 h 504916"/>
                <a:gd name="connsiteX7" fmla="*/ 112119 w 181839"/>
                <a:gd name="connsiteY7" fmla="*/ 396254 h 504916"/>
                <a:gd name="connsiteX8" fmla="*/ 108019 w 181839"/>
                <a:gd name="connsiteY8" fmla="*/ 504916 h 504916"/>
                <a:gd name="connsiteX9" fmla="*/ 81366 w 181839"/>
                <a:gd name="connsiteY9" fmla="*/ 406505 h 504916"/>
                <a:gd name="connsiteX10" fmla="*/ 50613 w 181839"/>
                <a:gd name="connsiteY10" fmla="*/ 498766 h 504916"/>
                <a:gd name="connsiteX11" fmla="*/ 44461 w 181839"/>
                <a:gd name="connsiteY11" fmla="*/ 400354 h 504916"/>
                <a:gd name="connsiteX12" fmla="*/ 3458 w 181839"/>
                <a:gd name="connsiteY12" fmla="*/ 420856 h 504916"/>
                <a:gd name="connsiteX13" fmla="*/ 28060 w 181839"/>
                <a:gd name="connsiteY13" fmla="*/ 357300 h 504916"/>
                <a:gd name="connsiteX14" fmla="*/ 58814 w 181839"/>
                <a:gd name="connsiteY14" fmla="*/ 306044 h 504916"/>
                <a:gd name="connsiteX15" fmla="*/ 52664 w 181839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270875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9467 h 510517"/>
                <a:gd name="connsiteX1" fmla="*/ 100203 w 183758"/>
                <a:gd name="connsiteY1" fmla="*/ 301 h 510517"/>
                <a:gd name="connsiteX2" fmla="*/ 165425 w 183758"/>
                <a:gd name="connsiteY2" fmla="*/ 49216 h 510517"/>
                <a:gd name="connsiteX3" fmla="*/ 151074 w 183758"/>
                <a:gd name="connsiteY3" fmla="*/ 278842 h 510517"/>
                <a:gd name="connsiteX4" fmla="*/ 181827 w 183758"/>
                <a:gd name="connsiteY4" fmla="*/ 420307 h 510517"/>
                <a:gd name="connsiteX5" fmla="*/ 146973 w 183758"/>
                <a:gd name="connsiteY5" fmla="*/ 391604 h 510517"/>
                <a:gd name="connsiteX6" fmla="*/ 157224 w 183758"/>
                <a:gd name="connsiteY6" fmla="*/ 498216 h 510517"/>
                <a:gd name="connsiteX7" fmla="*/ 112119 w 183758"/>
                <a:gd name="connsiteY7" fmla="*/ 401855 h 510517"/>
                <a:gd name="connsiteX8" fmla="*/ 108019 w 183758"/>
                <a:gd name="connsiteY8" fmla="*/ 510517 h 510517"/>
                <a:gd name="connsiteX9" fmla="*/ 81366 w 183758"/>
                <a:gd name="connsiteY9" fmla="*/ 412106 h 510517"/>
                <a:gd name="connsiteX10" fmla="*/ 50613 w 183758"/>
                <a:gd name="connsiteY10" fmla="*/ 504367 h 510517"/>
                <a:gd name="connsiteX11" fmla="*/ 44461 w 183758"/>
                <a:gd name="connsiteY11" fmla="*/ 405955 h 510517"/>
                <a:gd name="connsiteX12" fmla="*/ 3458 w 183758"/>
                <a:gd name="connsiteY12" fmla="*/ 426457 h 510517"/>
                <a:gd name="connsiteX13" fmla="*/ 28060 w 183758"/>
                <a:gd name="connsiteY13" fmla="*/ 362901 h 510517"/>
                <a:gd name="connsiteX14" fmla="*/ 56860 w 183758"/>
                <a:gd name="connsiteY14" fmla="*/ 233491 h 510517"/>
                <a:gd name="connsiteX15" fmla="*/ 52664 w 183758"/>
                <a:gd name="connsiteY15" fmla="*/ 59467 h 510517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85"/>
                <a:gd name="connsiteX1" fmla="*/ 100203 w 183622"/>
                <a:gd name="connsiteY1" fmla="*/ 555 h 510785"/>
                <a:gd name="connsiteX2" fmla="*/ 165425 w 183622"/>
                <a:gd name="connsiteY2" fmla="*/ 49470 h 510785"/>
                <a:gd name="connsiteX3" fmla="*/ 151074 w 183622"/>
                <a:gd name="connsiteY3" fmla="*/ 310357 h 510785"/>
                <a:gd name="connsiteX4" fmla="*/ 181827 w 183622"/>
                <a:gd name="connsiteY4" fmla="*/ 420561 h 510785"/>
                <a:gd name="connsiteX5" fmla="*/ 146973 w 183622"/>
                <a:gd name="connsiteY5" fmla="*/ 391858 h 510785"/>
                <a:gd name="connsiteX6" fmla="*/ 157224 w 183622"/>
                <a:gd name="connsiteY6" fmla="*/ 498470 h 510785"/>
                <a:gd name="connsiteX7" fmla="*/ 112119 w 183622"/>
                <a:gd name="connsiteY7" fmla="*/ 402109 h 510785"/>
                <a:gd name="connsiteX8" fmla="*/ 108019 w 183622"/>
                <a:gd name="connsiteY8" fmla="*/ 510771 h 510785"/>
                <a:gd name="connsiteX9" fmla="*/ 77459 w 183622"/>
                <a:gd name="connsiteY9" fmla="*/ 410406 h 510785"/>
                <a:gd name="connsiteX10" fmla="*/ 50613 w 183622"/>
                <a:gd name="connsiteY10" fmla="*/ 504621 h 510785"/>
                <a:gd name="connsiteX11" fmla="*/ 44461 w 183622"/>
                <a:gd name="connsiteY11" fmla="*/ 406209 h 510785"/>
                <a:gd name="connsiteX12" fmla="*/ 3458 w 183622"/>
                <a:gd name="connsiteY12" fmla="*/ 426711 h 510785"/>
                <a:gd name="connsiteX13" fmla="*/ 28060 w 183622"/>
                <a:gd name="connsiteY13" fmla="*/ 363155 h 510785"/>
                <a:gd name="connsiteX14" fmla="*/ 56860 w 183622"/>
                <a:gd name="connsiteY14" fmla="*/ 233745 h 510785"/>
                <a:gd name="connsiteX15" fmla="*/ 52664 w 183622"/>
                <a:gd name="connsiteY15" fmla="*/ 59721 h 510785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94408 h 545501"/>
                <a:gd name="connsiteX1" fmla="*/ 102157 w 183622"/>
                <a:gd name="connsiteY1" fmla="*/ 73 h 545501"/>
                <a:gd name="connsiteX2" fmla="*/ 165425 w 183622"/>
                <a:gd name="connsiteY2" fmla="*/ 84157 h 545501"/>
                <a:gd name="connsiteX3" fmla="*/ 151074 w 183622"/>
                <a:gd name="connsiteY3" fmla="*/ 345044 h 545501"/>
                <a:gd name="connsiteX4" fmla="*/ 181827 w 183622"/>
                <a:gd name="connsiteY4" fmla="*/ 455248 h 545501"/>
                <a:gd name="connsiteX5" fmla="*/ 146973 w 183622"/>
                <a:gd name="connsiteY5" fmla="*/ 426545 h 545501"/>
                <a:gd name="connsiteX6" fmla="*/ 157224 w 183622"/>
                <a:gd name="connsiteY6" fmla="*/ 533157 h 545501"/>
                <a:gd name="connsiteX7" fmla="*/ 112119 w 183622"/>
                <a:gd name="connsiteY7" fmla="*/ 436796 h 545501"/>
                <a:gd name="connsiteX8" fmla="*/ 108019 w 183622"/>
                <a:gd name="connsiteY8" fmla="*/ 545458 h 545501"/>
                <a:gd name="connsiteX9" fmla="*/ 77459 w 183622"/>
                <a:gd name="connsiteY9" fmla="*/ 445093 h 545501"/>
                <a:gd name="connsiteX10" fmla="*/ 50613 w 183622"/>
                <a:gd name="connsiteY10" fmla="*/ 539308 h 545501"/>
                <a:gd name="connsiteX11" fmla="*/ 44461 w 183622"/>
                <a:gd name="connsiteY11" fmla="*/ 440896 h 545501"/>
                <a:gd name="connsiteX12" fmla="*/ 3458 w 183622"/>
                <a:gd name="connsiteY12" fmla="*/ 461398 h 545501"/>
                <a:gd name="connsiteX13" fmla="*/ 28060 w 183622"/>
                <a:gd name="connsiteY13" fmla="*/ 397842 h 545501"/>
                <a:gd name="connsiteX14" fmla="*/ 56860 w 183622"/>
                <a:gd name="connsiteY14" fmla="*/ 268432 h 545501"/>
                <a:gd name="connsiteX15" fmla="*/ 52664 w 183622"/>
                <a:gd name="connsiteY15" fmla="*/ 94408 h 545501"/>
                <a:gd name="connsiteX0" fmla="*/ 52664 w 183622"/>
                <a:gd name="connsiteY0" fmla="*/ 99119 h 550212"/>
                <a:gd name="connsiteX1" fmla="*/ 102157 w 183622"/>
                <a:gd name="connsiteY1" fmla="*/ 4784 h 550212"/>
                <a:gd name="connsiteX2" fmla="*/ 165425 w 183622"/>
                <a:gd name="connsiteY2" fmla="*/ 49791 h 550212"/>
                <a:gd name="connsiteX3" fmla="*/ 151074 w 183622"/>
                <a:gd name="connsiteY3" fmla="*/ 349755 h 550212"/>
                <a:gd name="connsiteX4" fmla="*/ 181827 w 183622"/>
                <a:gd name="connsiteY4" fmla="*/ 459959 h 550212"/>
                <a:gd name="connsiteX5" fmla="*/ 146973 w 183622"/>
                <a:gd name="connsiteY5" fmla="*/ 431256 h 550212"/>
                <a:gd name="connsiteX6" fmla="*/ 157224 w 183622"/>
                <a:gd name="connsiteY6" fmla="*/ 537868 h 550212"/>
                <a:gd name="connsiteX7" fmla="*/ 112119 w 183622"/>
                <a:gd name="connsiteY7" fmla="*/ 441507 h 550212"/>
                <a:gd name="connsiteX8" fmla="*/ 108019 w 183622"/>
                <a:gd name="connsiteY8" fmla="*/ 550169 h 550212"/>
                <a:gd name="connsiteX9" fmla="*/ 77459 w 183622"/>
                <a:gd name="connsiteY9" fmla="*/ 449804 h 550212"/>
                <a:gd name="connsiteX10" fmla="*/ 50613 w 183622"/>
                <a:gd name="connsiteY10" fmla="*/ 544019 h 550212"/>
                <a:gd name="connsiteX11" fmla="*/ 44461 w 183622"/>
                <a:gd name="connsiteY11" fmla="*/ 445607 h 550212"/>
                <a:gd name="connsiteX12" fmla="*/ 3458 w 183622"/>
                <a:gd name="connsiteY12" fmla="*/ 466109 h 550212"/>
                <a:gd name="connsiteX13" fmla="*/ 28060 w 183622"/>
                <a:gd name="connsiteY13" fmla="*/ 402553 h 550212"/>
                <a:gd name="connsiteX14" fmla="*/ 56860 w 183622"/>
                <a:gd name="connsiteY14" fmla="*/ 273143 h 550212"/>
                <a:gd name="connsiteX15" fmla="*/ 52664 w 183622"/>
                <a:gd name="connsiteY15" fmla="*/ 99119 h 550212"/>
                <a:gd name="connsiteX0" fmla="*/ 52664 w 183622"/>
                <a:gd name="connsiteY0" fmla="*/ 52963 h 547041"/>
                <a:gd name="connsiteX1" fmla="*/ 102157 w 183622"/>
                <a:gd name="connsiteY1" fmla="*/ 1613 h 547041"/>
                <a:gd name="connsiteX2" fmla="*/ 165425 w 183622"/>
                <a:gd name="connsiteY2" fmla="*/ 46620 h 547041"/>
                <a:gd name="connsiteX3" fmla="*/ 151074 w 183622"/>
                <a:gd name="connsiteY3" fmla="*/ 346584 h 547041"/>
                <a:gd name="connsiteX4" fmla="*/ 181827 w 183622"/>
                <a:gd name="connsiteY4" fmla="*/ 456788 h 547041"/>
                <a:gd name="connsiteX5" fmla="*/ 146973 w 183622"/>
                <a:gd name="connsiteY5" fmla="*/ 428085 h 547041"/>
                <a:gd name="connsiteX6" fmla="*/ 157224 w 183622"/>
                <a:gd name="connsiteY6" fmla="*/ 534697 h 547041"/>
                <a:gd name="connsiteX7" fmla="*/ 112119 w 183622"/>
                <a:gd name="connsiteY7" fmla="*/ 438336 h 547041"/>
                <a:gd name="connsiteX8" fmla="*/ 108019 w 183622"/>
                <a:gd name="connsiteY8" fmla="*/ 546998 h 547041"/>
                <a:gd name="connsiteX9" fmla="*/ 77459 w 183622"/>
                <a:gd name="connsiteY9" fmla="*/ 446633 h 547041"/>
                <a:gd name="connsiteX10" fmla="*/ 50613 w 183622"/>
                <a:gd name="connsiteY10" fmla="*/ 540848 h 547041"/>
                <a:gd name="connsiteX11" fmla="*/ 44461 w 183622"/>
                <a:gd name="connsiteY11" fmla="*/ 442436 h 547041"/>
                <a:gd name="connsiteX12" fmla="*/ 3458 w 183622"/>
                <a:gd name="connsiteY12" fmla="*/ 462938 h 547041"/>
                <a:gd name="connsiteX13" fmla="*/ 28060 w 183622"/>
                <a:gd name="connsiteY13" fmla="*/ 399382 h 547041"/>
                <a:gd name="connsiteX14" fmla="*/ 56860 w 183622"/>
                <a:gd name="connsiteY14" fmla="*/ 269972 h 547041"/>
                <a:gd name="connsiteX15" fmla="*/ 52664 w 183622"/>
                <a:gd name="connsiteY15" fmla="*/ 52963 h 547041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3622" h="555612">
                  <a:moveTo>
                    <a:pt x="52664" y="61534"/>
                  </a:moveTo>
                  <a:cubicBezTo>
                    <a:pt x="59888" y="15179"/>
                    <a:pt x="81410" y="1472"/>
                    <a:pt x="100203" y="415"/>
                  </a:cubicBezTo>
                  <a:cubicBezTo>
                    <a:pt x="118996" y="-642"/>
                    <a:pt x="156947" y="-3932"/>
                    <a:pt x="165425" y="55191"/>
                  </a:cubicBezTo>
                  <a:cubicBezTo>
                    <a:pt x="173903" y="114314"/>
                    <a:pt x="148340" y="286794"/>
                    <a:pt x="151074" y="355155"/>
                  </a:cubicBezTo>
                  <a:cubicBezTo>
                    <a:pt x="153808" y="423516"/>
                    <a:pt x="192279" y="447868"/>
                    <a:pt x="181827" y="465359"/>
                  </a:cubicBezTo>
                  <a:cubicBezTo>
                    <a:pt x="171375" y="482850"/>
                    <a:pt x="151074" y="423671"/>
                    <a:pt x="146973" y="436656"/>
                  </a:cubicBezTo>
                  <a:cubicBezTo>
                    <a:pt x="142873" y="449641"/>
                    <a:pt x="171138" y="533553"/>
                    <a:pt x="157224" y="543268"/>
                  </a:cubicBezTo>
                  <a:cubicBezTo>
                    <a:pt x="143310" y="552983"/>
                    <a:pt x="120320" y="444857"/>
                    <a:pt x="112119" y="446907"/>
                  </a:cubicBezTo>
                  <a:cubicBezTo>
                    <a:pt x="103918" y="448957"/>
                    <a:pt x="123565" y="558094"/>
                    <a:pt x="108019" y="555569"/>
                  </a:cubicBezTo>
                  <a:cubicBezTo>
                    <a:pt x="92473" y="553044"/>
                    <a:pt x="87027" y="456229"/>
                    <a:pt x="77459" y="455204"/>
                  </a:cubicBezTo>
                  <a:cubicBezTo>
                    <a:pt x="67891" y="454179"/>
                    <a:pt x="67836" y="548164"/>
                    <a:pt x="50613" y="549419"/>
                  </a:cubicBezTo>
                  <a:cubicBezTo>
                    <a:pt x="33390" y="550674"/>
                    <a:pt x="52320" y="463992"/>
                    <a:pt x="44461" y="451007"/>
                  </a:cubicBezTo>
                  <a:cubicBezTo>
                    <a:pt x="36602" y="438022"/>
                    <a:pt x="16442" y="478685"/>
                    <a:pt x="3458" y="471509"/>
                  </a:cubicBezTo>
                  <a:cubicBezTo>
                    <a:pt x="-9526" y="464333"/>
                    <a:pt x="17467" y="429480"/>
                    <a:pt x="28060" y="407953"/>
                  </a:cubicBezTo>
                  <a:cubicBezTo>
                    <a:pt x="60144" y="359073"/>
                    <a:pt x="59236" y="343593"/>
                    <a:pt x="56860" y="278543"/>
                  </a:cubicBezTo>
                  <a:cubicBezTo>
                    <a:pt x="54484" y="213493"/>
                    <a:pt x="45440" y="107889"/>
                    <a:pt x="52664" y="61534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31AE1E1A-55CF-4335-9A22-6A3275327AED}"/>
                </a:ext>
              </a:extLst>
            </p:cNvPr>
            <p:cNvSpPr/>
            <p:nvPr/>
          </p:nvSpPr>
          <p:spPr>
            <a:xfrm rot="15776057">
              <a:off x="6290791" y="3113048"/>
              <a:ext cx="226497" cy="384246"/>
            </a:xfrm>
            <a:custGeom>
              <a:avLst/>
              <a:gdLst>
                <a:gd name="connsiteX0" fmla="*/ 26048 w 207295"/>
                <a:gd name="connsiteY0" fmla="*/ 89400 h 310281"/>
                <a:gd name="connsiteX1" fmla="*/ 88597 w 207295"/>
                <a:gd name="connsiteY1" fmla="*/ 44 h 310281"/>
                <a:gd name="connsiteX2" fmla="*/ 171995 w 207295"/>
                <a:gd name="connsiteY2" fmla="*/ 80464 h 310281"/>
                <a:gd name="connsiteX3" fmla="*/ 204758 w 207295"/>
                <a:gd name="connsiteY3" fmla="*/ 274067 h 310281"/>
                <a:gd name="connsiteX4" fmla="*/ 109446 w 207295"/>
                <a:gd name="connsiteY4" fmla="*/ 294916 h 310281"/>
                <a:gd name="connsiteX5" fmla="*/ 5199 w 207295"/>
                <a:gd name="connsiteY5" fmla="*/ 294916 h 310281"/>
                <a:gd name="connsiteX6" fmla="*/ 26048 w 207295"/>
                <a:gd name="connsiteY6" fmla="*/ 89400 h 310281"/>
                <a:gd name="connsiteX0" fmla="*/ 25027 w 206625"/>
                <a:gd name="connsiteY0" fmla="*/ 89400 h 324978"/>
                <a:gd name="connsiteX1" fmla="*/ 87576 w 206625"/>
                <a:gd name="connsiteY1" fmla="*/ 44 h 324978"/>
                <a:gd name="connsiteX2" fmla="*/ 170974 w 206625"/>
                <a:gd name="connsiteY2" fmla="*/ 80464 h 324978"/>
                <a:gd name="connsiteX3" fmla="*/ 203737 w 206625"/>
                <a:gd name="connsiteY3" fmla="*/ 274067 h 324978"/>
                <a:gd name="connsiteX4" fmla="*/ 102468 w 206625"/>
                <a:gd name="connsiteY4" fmla="*/ 321723 h 324978"/>
                <a:gd name="connsiteX5" fmla="*/ 4178 w 206625"/>
                <a:gd name="connsiteY5" fmla="*/ 294916 h 324978"/>
                <a:gd name="connsiteX6" fmla="*/ 25027 w 206625"/>
                <a:gd name="connsiteY6" fmla="*/ 89400 h 324978"/>
                <a:gd name="connsiteX0" fmla="*/ 25027 w 215052"/>
                <a:gd name="connsiteY0" fmla="*/ 89406 h 325089"/>
                <a:gd name="connsiteX1" fmla="*/ 87576 w 215052"/>
                <a:gd name="connsiteY1" fmla="*/ 50 h 325089"/>
                <a:gd name="connsiteX2" fmla="*/ 170974 w 215052"/>
                <a:gd name="connsiteY2" fmla="*/ 80470 h 325089"/>
                <a:gd name="connsiteX3" fmla="*/ 212673 w 215052"/>
                <a:gd name="connsiteY3" fmla="*/ 300880 h 325089"/>
                <a:gd name="connsiteX4" fmla="*/ 102468 w 215052"/>
                <a:gd name="connsiteY4" fmla="*/ 321729 h 325089"/>
                <a:gd name="connsiteX5" fmla="*/ 4178 w 215052"/>
                <a:gd name="connsiteY5" fmla="*/ 294922 h 325089"/>
                <a:gd name="connsiteX6" fmla="*/ 25027 w 215052"/>
                <a:gd name="connsiteY6" fmla="*/ 89406 h 325089"/>
                <a:gd name="connsiteX0" fmla="*/ 33149 w 223174"/>
                <a:gd name="connsiteY0" fmla="*/ 89406 h 331862"/>
                <a:gd name="connsiteX1" fmla="*/ 95698 w 223174"/>
                <a:gd name="connsiteY1" fmla="*/ 50 h 331862"/>
                <a:gd name="connsiteX2" fmla="*/ 179096 w 223174"/>
                <a:gd name="connsiteY2" fmla="*/ 80470 h 331862"/>
                <a:gd name="connsiteX3" fmla="*/ 220795 w 223174"/>
                <a:gd name="connsiteY3" fmla="*/ 300880 h 331862"/>
                <a:gd name="connsiteX4" fmla="*/ 110590 w 223174"/>
                <a:gd name="connsiteY4" fmla="*/ 321729 h 331862"/>
                <a:gd name="connsiteX5" fmla="*/ 3365 w 223174"/>
                <a:gd name="connsiteY5" fmla="*/ 309814 h 331862"/>
                <a:gd name="connsiteX6" fmla="*/ 33149 w 223174"/>
                <a:gd name="connsiteY6" fmla="*/ 89406 h 331862"/>
                <a:gd name="connsiteX0" fmla="*/ 23550 w 225489"/>
                <a:gd name="connsiteY0" fmla="*/ 104561 h 331102"/>
                <a:gd name="connsiteX1" fmla="*/ 98013 w 225489"/>
                <a:gd name="connsiteY1" fmla="*/ 312 h 331102"/>
                <a:gd name="connsiteX2" fmla="*/ 181411 w 225489"/>
                <a:gd name="connsiteY2" fmla="*/ 80732 h 331102"/>
                <a:gd name="connsiteX3" fmla="*/ 223110 w 225489"/>
                <a:gd name="connsiteY3" fmla="*/ 301142 h 331102"/>
                <a:gd name="connsiteX4" fmla="*/ 112905 w 225489"/>
                <a:gd name="connsiteY4" fmla="*/ 321991 h 331102"/>
                <a:gd name="connsiteX5" fmla="*/ 5680 w 225489"/>
                <a:gd name="connsiteY5" fmla="*/ 310076 h 331102"/>
                <a:gd name="connsiteX6" fmla="*/ 23550 w 225489"/>
                <a:gd name="connsiteY6" fmla="*/ 104561 h 331102"/>
                <a:gd name="connsiteX0" fmla="*/ 23550 w 227742"/>
                <a:gd name="connsiteY0" fmla="*/ 104561 h 331102"/>
                <a:gd name="connsiteX1" fmla="*/ 98013 w 227742"/>
                <a:gd name="connsiteY1" fmla="*/ 312 h 331102"/>
                <a:gd name="connsiteX2" fmla="*/ 196304 w 227742"/>
                <a:gd name="connsiteY2" fmla="*/ 80732 h 331102"/>
                <a:gd name="connsiteX3" fmla="*/ 223110 w 227742"/>
                <a:gd name="connsiteY3" fmla="*/ 301142 h 331102"/>
                <a:gd name="connsiteX4" fmla="*/ 112905 w 227742"/>
                <a:gd name="connsiteY4" fmla="*/ 321991 h 331102"/>
                <a:gd name="connsiteX5" fmla="*/ 5680 w 227742"/>
                <a:gd name="connsiteY5" fmla="*/ 310076 h 331102"/>
                <a:gd name="connsiteX6" fmla="*/ 23550 w 227742"/>
                <a:gd name="connsiteY6" fmla="*/ 104561 h 331102"/>
                <a:gd name="connsiteX0" fmla="*/ 19305 w 229454"/>
                <a:gd name="connsiteY0" fmla="*/ 68648 h 333403"/>
                <a:gd name="connsiteX1" fmla="*/ 99725 w 229454"/>
                <a:gd name="connsiteY1" fmla="*/ 141 h 333403"/>
                <a:gd name="connsiteX2" fmla="*/ 198016 w 229454"/>
                <a:gd name="connsiteY2" fmla="*/ 80561 h 333403"/>
                <a:gd name="connsiteX3" fmla="*/ 224822 w 229454"/>
                <a:gd name="connsiteY3" fmla="*/ 300971 h 333403"/>
                <a:gd name="connsiteX4" fmla="*/ 114617 w 229454"/>
                <a:gd name="connsiteY4" fmla="*/ 321820 h 333403"/>
                <a:gd name="connsiteX5" fmla="*/ 7392 w 229454"/>
                <a:gd name="connsiteY5" fmla="*/ 309905 h 333403"/>
                <a:gd name="connsiteX6" fmla="*/ 19305 w 229454"/>
                <a:gd name="connsiteY6" fmla="*/ 68648 h 333403"/>
                <a:gd name="connsiteX0" fmla="*/ 19305 w 226896"/>
                <a:gd name="connsiteY0" fmla="*/ 68558 h 333313"/>
                <a:gd name="connsiteX1" fmla="*/ 99725 w 226896"/>
                <a:gd name="connsiteY1" fmla="*/ 51 h 333313"/>
                <a:gd name="connsiteX2" fmla="*/ 180145 w 226896"/>
                <a:gd name="connsiteY2" fmla="*/ 62599 h 333313"/>
                <a:gd name="connsiteX3" fmla="*/ 224822 w 226896"/>
                <a:gd name="connsiteY3" fmla="*/ 300881 h 333313"/>
                <a:gd name="connsiteX4" fmla="*/ 114617 w 226896"/>
                <a:gd name="connsiteY4" fmla="*/ 321730 h 333313"/>
                <a:gd name="connsiteX5" fmla="*/ 7392 w 226896"/>
                <a:gd name="connsiteY5" fmla="*/ 309815 h 333313"/>
                <a:gd name="connsiteX6" fmla="*/ 19305 w 226896"/>
                <a:gd name="connsiteY6" fmla="*/ 68558 h 333313"/>
                <a:gd name="connsiteX0" fmla="*/ 18790 w 226497"/>
                <a:gd name="connsiteY0" fmla="*/ 95334 h 360089"/>
                <a:gd name="connsiteX1" fmla="*/ 84318 w 226497"/>
                <a:gd name="connsiteY1" fmla="*/ 20 h 360089"/>
                <a:gd name="connsiteX2" fmla="*/ 179630 w 226497"/>
                <a:gd name="connsiteY2" fmla="*/ 89375 h 360089"/>
                <a:gd name="connsiteX3" fmla="*/ 224307 w 226497"/>
                <a:gd name="connsiteY3" fmla="*/ 327657 h 360089"/>
                <a:gd name="connsiteX4" fmla="*/ 114102 w 226497"/>
                <a:gd name="connsiteY4" fmla="*/ 348506 h 360089"/>
                <a:gd name="connsiteX5" fmla="*/ 6877 w 226497"/>
                <a:gd name="connsiteY5" fmla="*/ 336591 h 360089"/>
                <a:gd name="connsiteX6" fmla="*/ 18790 w 226497"/>
                <a:gd name="connsiteY6" fmla="*/ 95334 h 360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6497" h="360089">
                  <a:moveTo>
                    <a:pt x="18790" y="95334"/>
                  </a:moveTo>
                  <a:cubicBezTo>
                    <a:pt x="31697" y="39239"/>
                    <a:pt x="57511" y="1013"/>
                    <a:pt x="84318" y="20"/>
                  </a:cubicBezTo>
                  <a:cubicBezTo>
                    <a:pt x="111125" y="-973"/>
                    <a:pt x="156299" y="34769"/>
                    <a:pt x="179630" y="89375"/>
                  </a:cubicBezTo>
                  <a:cubicBezTo>
                    <a:pt x="202961" y="143981"/>
                    <a:pt x="235228" y="284469"/>
                    <a:pt x="224307" y="327657"/>
                  </a:cubicBezTo>
                  <a:cubicBezTo>
                    <a:pt x="213386" y="370845"/>
                    <a:pt x="147362" y="345031"/>
                    <a:pt x="114102" y="348506"/>
                  </a:cubicBezTo>
                  <a:cubicBezTo>
                    <a:pt x="80842" y="351981"/>
                    <a:pt x="22762" y="378786"/>
                    <a:pt x="6877" y="336591"/>
                  </a:cubicBezTo>
                  <a:cubicBezTo>
                    <a:pt x="-9008" y="294396"/>
                    <a:pt x="5883" y="151429"/>
                    <a:pt x="18790" y="95334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r>
                <a:rPr lang="en-US" sz="2700" dirty="0">
                  <a:solidFill>
                    <a:prstClr val="white"/>
                  </a:solidFill>
                  <a:latin typeface="Calibri" panose="020F0502020204030204"/>
                </a:rPr>
                <a:t>        </a:t>
              </a:r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AFBDB184-AD0E-4943-85B9-BE051BB09CB9}"/>
                </a:ext>
              </a:extLst>
            </p:cNvPr>
            <p:cNvSpPr/>
            <p:nvPr/>
          </p:nvSpPr>
          <p:spPr>
            <a:xfrm>
              <a:off x="5600017" y="5131477"/>
              <a:ext cx="294228" cy="112275"/>
            </a:xfrm>
            <a:custGeom>
              <a:avLst/>
              <a:gdLst>
                <a:gd name="connsiteX0" fmla="*/ 221209 w 244329"/>
                <a:gd name="connsiteY0" fmla="*/ 9633 h 114404"/>
                <a:gd name="connsiteX1" fmla="*/ 237008 w 244329"/>
                <a:gd name="connsiteY1" fmla="*/ 88631 h 114404"/>
                <a:gd name="connsiteX2" fmla="*/ 126411 w 244329"/>
                <a:gd name="connsiteY2" fmla="*/ 102456 h 114404"/>
                <a:gd name="connsiteX3" fmla="*/ 15 w 244329"/>
                <a:gd name="connsiteY3" fmla="*/ 108380 h 114404"/>
                <a:gd name="connsiteX4" fmla="*/ 118511 w 244329"/>
                <a:gd name="connsiteY4" fmla="*/ 11608 h 114404"/>
                <a:gd name="connsiteX5" fmla="*/ 221209 w 244329"/>
                <a:gd name="connsiteY5" fmla="*/ 9633 h 114404"/>
                <a:gd name="connsiteX0" fmla="*/ 223184 w 246304"/>
                <a:gd name="connsiteY0" fmla="*/ 8926 h 102196"/>
                <a:gd name="connsiteX1" fmla="*/ 238983 w 246304"/>
                <a:gd name="connsiteY1" fmla="*/ 87924 h 102196"/>
                <a:gd name="connsiteX2" fmla="*/ 128386 w 246304"/>
                <a:gd name="connsiteY2" fmla="*/ 101749 h 102196"/>
                <a:gd name="connsiteX3" fmla="*/ 15 w 246304"/>
                <a:gd name="connsiteY3" fmla="*/ 89899 h 102196"/>
                <a:gd name="connsiteX4" fmla="*/ 120486 w 246304"/>
                <a:gd name="connsiteY4" fmla="*/ 10901 h 102196"/>
                <a:gd name="connsiteX5" fmla="*/ 223184 w 246304"/>
                <a:gd name="connsiteY5" fmla="*/ 8926 h 102196"/>
                <a:gd name="connsiteX0" fmla="*/ 223184 w 246889"/>
                <a:gd name="connsiteY0" fmla="*/ 8926 h 97266"/>
                <a:gd name="connsiteX1" fmla="*/ 238983 w 246889"/>
                <a:gd name="connsiteY1" fmla="*/ 87924 h 97266"/>
                <a:gd name="connsiteX2" fmla="*/ 120486 w 246889"/>
                <a:gd name="connsiteY2" fmla="*/ 91875 h 97266"/>
                <a:gd name="connsiteX3" fmla="*/ 15 w 246889"/>
                <a:gd name="connsiteY3" fmla="*/ 89899 h 97266"/>
                <a:gd name="connsiteX4" fmla="*/ 120486 w 246889"/>
                <a:gd name="connsiteY4" fmla="*/ 10901 h 97266"/>
                <a:gd name="connsiteX5" fmla="*/ 223184 w 246889"/>
                <a:gd name="connsiteY5" fmla="*/ 8926 h 97266"/>
                <a:gd name="connsiteX0" fmla="*/ 223194 w 248288"/>
                <a:gd name="connsiteY0" fmla="*/ 4930 h 93270"/>
                <a:gd name="connsiteX1" fmla="*/ 238993 w 248288"/>
                <a:gd name="connsiteY1" fmla="*/ 83928 h 93270"/>
                <a:gd name="connsiteX2" fmla="*/ 120496 w 248288"/>
                <a:gd name="connsiteY2" fmla="*/ 87879 h 93270"/>
                <a:gd name="connsiteX3" fmla="*/ 25 w 248288"/>
                <a:gd name="connsiteY3" fmla="*/ 85903 h 93270"/>
                <a:gd name="connsiteX4" fmla="*/ 84947 w 248288"/>
                <a:gd name="connsiteY4" fmla="*/ 16780 h 93270"/>
                <a:gd name="connsiteX5" fmla="*/ 223194 w 248288"/>
                <a:gd name="connsiteY5" fmla="*/ 4930 h 93270"/>
                <a:gd name="connsiteX0" fmla="*/ 223184 w 246683"/>
                <a:gd name="connsiteY0" fmla="*/ 13745 h 102085"/>
                <a:gd name="connsiteX1" fmla="*/ 238983 w 246683"/>
                <a:gd name="connsiteY1" fmla="*/ 92743 h 102085"/>
                <a:gd name="connsiteX2" fmla="*/ 120486 w 246683"/>
                <a:gd name="connsiteY2" fmla="*/ 96694 h 102085"/>
                <a:gd name="connsiteX3" fmla="*/ 15 w 246683"/>
                <a:gd name="connsiteY3" fmla="*/ 94718 h 102085"/>
                <a:gd name="connsiteX4" fmla="*/ 126411 w 246683"/>
                <a:gd name="connsiteY4" fmla="*/ 7820 h 102085"/>
                <a:gd name="connsiteX5" fmla="*/ 223184 w 246683"/>
                <a:gd name="connsiteY5" fmla="*/ 13745 h 102085"/>
                <a:gd name="connsiteX0" fmla="*/ 223187 w 246686"/>
                <a:gd name="connsiteY0" fmla="*/ 7550 h 95890"/>
                <a:gd name="connsiteX1" fmla="*/ 238986 w 246686"/>
                <a:gd name="connsiteY1" fmla="*/ 86548 h 95890"/>
                <a:gd name="connsiteX2" fmla="*/ 120489 w 246686"/>
                <a:gd name="connsiteY2" fmla="*/ 90499 h 95890"/>
                <a:gd name="connsiteX3" fmla="*/ 18 w 246686"/>
                <a:gd name="connsiteY3" fmla="*/ 88523 h 95890"/>
                <a:gd name="connsiteX4" fmla="*/ 126414 w 246686"/>
                <a:gd name="connsiteY4" fmla="*/ 1625 h 95890"/>
                <a:gd name="connsiteX5" fmla="*/ 223187 w 246686"/>
                <a:gd name="connsiteY5" fmla="*/ 7550 h 95890"/>
                <a:gd name="connsiteX0" fmla="*/ 227133 w 248013"/>
                <a:gd name="connsiteY0" fmla="*/ 13746 h 102086"/>
                <a:gd name="connsiteX1" fmla="*/ 238983 w 248013"/>
                <a:gd name="connsiteY1" fmla="*/ 92744 h 102086"/>
                <a:gd name="connsiteX2" fmla="*/ 120486 w 248013"/>
                <a:gd name="connsiteY2" fmla="*/ 96695 h 102086"/>
                <a:gd name="connsiteX3" fmla="*/ 15 w 248013"/>
                <a:gd name="connsiteY3" fmla="*/ 94719 h 102086"/>
                <a:gd name="connsiteX4" fmla="*/ 126411 w 248013"/>
                <a:gd name="connsiteY4" fmla="*/ 7821 h 102086"/>
                <a:gd name="connsiteX5" fmla="*/ 227133 w 248013"/>
                <a:gd name="connsiteY5" fmla="*/ 13746 h 102086"/>
                <a:gd name="connsiteX0" fmla="*/ 227133 w 249041"/>
                <a:gd name="connsiteY0" fmla="*/ 11407 h 99747"/>
                <a:gd name="connsiteX1" fmla="*/ 238983 w 249041"/>
                <a:gd name="connsiteY1" fmla="*/ 90405 h 99747"/>
                <a:gd name="connsiteX2" fmla="*/ 120486 w 249041"/>
                <a:gd name="connsiteY2" fmla="*/ 94356 h 99747"/>
                <a:gd name="connsiteX3" fmla="*/ 15 w 249041"/>
                <a:gd name="connsiteY3" fmla="*/ 92380 h 99747"/>
                <a:gd name="connsiteX4" fmla="*/ 126411 w 249041"/>
                <a:gd name="connsiteY4" fmla="*/ 5482 h 99747"/>
                <a:gd name="connsiteX5" fmla="*/ 227133 w 249041"/>
                <a:gd name="connsiteY5" fmla="*/ 11407 h 99747"/>
                <a:gd name="connsiteX0" fmla="*/ 227133 w 243144"/>
                <a:gd name="connsiteY0" fmla="*/ 11407 h 101983"/>
                <a:gd name="connsiteX1" fmla="*/ 238983 w 243144"/>
                <a:gd name="connsiteY1" fmla="*/ 90405 h 101983"/>
                <a:gd name="connsiteX2" fmla="*/ 120486 w 243144"/>
                <a:gd name="connsiteY2" fmla="*/ 94356 h 101983"/>
                <a:gd name="connsiteX3" fmla="*/ 15 w 243144"/>
                <a:gd name="connsiteY3" fmla="*/ 92380 h 101983"/>
                <a:gd name="connsiteX4" fmla="*/ 126411 w 243144"/>
                <a:gd name="connsiteY4" fmla="*/ 5482 h 101983"/>
                <a:gd name="connsiteX5" fmla="*/ 227133 w 243144"/>
                <a:gd name="connsiteY5" fmla="*/ 11407 h 101983"/>
                <a:gd name="connsiteX0" fmla="*/ 227133 w 243144"/>
                <a:gd name="connsiteY0" fmla="*/ 11407 h 107617"/>
                <a:gd name="connsiteX1" fmla="*/ 238983 w 243144"/>
                <a:gd name="connsiteY1" fmla="*/ 90405 h 107617"/>
                <a:gd name="connsiteX2" fmla="*/ 120486 w 243144"/>
                <a:gd name="connsiteY2" fmla="*/ 94356 h 107617"/>
                <a:gd name="connsiteX3" fmla="*/ 15 w 243144"/>
                <a:gd name="connsiteY3" fmla="*/ 92380 h 107617"/>
                <a:gd name="connsiteX4" fmla="*/ 126411 w 243144"/>
                <a:gd name="connsiteY4" fmla="*/ 5482 h 107617"/>
                <a:gd name="connsiteX5" fmla="*/ 227133 w 243144"/>
                <a:gd name="connsiteY5" fmla="*/ 11407 h 107617"/>
                <a:gd name="connsiteX0" fmla="*/ 227133 w 247182"/>
                <a:gd name="connsiteY0" fmla="*/ 11407 h 107617"/>
                <a:gd name="connsiteX1" fmla="*/ 238983 w 247182"/>
                <a:gd name="connsiteY1" fmla="*/ 90405 h 107617"/>
                <a:gd name="connsiteX2" fmla="*/ 146160 w 247182"/>
                <a:gd name="connsiteY2" fmla="*/ 94356 h 107617"/>
                <a:gd name="connsiteX3" fmla="*/ 15 w 247182"/>
                <a:gd name="connsiteY3" fmla="*/ 92380 h 107617"/>
                <a:gd name="connsiteX4" fmla="*/ 126411 w 247182"/>
                <a:gd name="connsiteY4" fmla="*/ 5482 h 107617"/>
                <a:gd name="connsiteX5" fmla="*/ 227133 w 247182"/>
                <a:gd name="connsiteY5" fmla="*/ 11407 h 107617"/>
                <a:gd name="connsiteX0" fmla="*/ 227133 w 247453"/>
                <a:gd name="connsiteY0" fmla="*/ 14122 h 110034"/>
                <a:gd name="connsiteX1" fmla="*/ 240747 w 247453"/>
                <a:gd name="connsiteY1" fmla="*/ 100740 h 110034"/>
                <a:gd name="connsiteX2" fmla="*/ 146160 w 247453"/>
                <a:gd name="connsiteY2" fmla="*/ 97071 h 110034"/>
                <a:gd name="connsiteX3" fmla="*/ 15 w 247453"/>
                <a:gd name="connsiteY3" fmla="*/ 95095 h 110034"/>
                <a:gd name="connsiteX4" fmla="*/ 126411 w 247453"/>
                <a:gd name="connsiteY4" fmla="*/ 8197 h 110034"/>
                <a:gd name="connsiteX5" fmla="*/ 227133 w 247453"/>
                <a:gd name="connsiteY5" fmla="*/ 14122 h 110034"/>
                <a:gd name="connsiteX0" fmla="*/ 227133 w 247453"/>
                <a:gd name="connsiteY0" fmla="*/ 14122 h 112425"/>
                <a:gd name="connsiteX1" fmla="*/ 240747 w 247453"/>
                <a:gd name="connsiteY1" fmla="*/ 100740 h 112425"/>
                <a:gd name="connsiteX2" fmla="*/ 146160 w 247453"/>
                <a:gd name="connsiteY2" fmla="*/ 104691 h 112425"/>
                <a:gd name="connsiteX3" fmla="*/ 15 w 247453"/>
                <a:gd name="connsiteY3" fmla="*/ 95095 h 112425"/>
                <a:gd name="connsiteX4" fmla="*/ 126411 w 247453"/>
                <a:gd name="connsiteY4" fmla="*/ 8197 h 112425"/>
                <a:gd name="connsiteX5" fmla="*/ 227133 w 247453"/>
                <a:gd name="connsiteY5" fmla="*/ 14122 h 112425"/>
                <a:gd name="connsiteX0" fmla="*/ 227133 w 247453"/>
                <a:gd name="connsiteY0" fmla="*/ 7701 h 106004"/>
                <a:gd name="connsiteX1" fmla="*/ 240747 w 247453"/>
                <a:gd name="connsiteY1" fmla="*/ 94319 h 106004"/>
                <a:gd name="connsiteX2" fmla="*/ 146160 w 247453"/>
                <a:gd name="connsiteY2" fmla="*/ 98270 h 106004"/>
                <a:gd name="connsiteX3" fmla="*/ 15 w 247453"/>
                <a:gd name="connsiteY3" fmla="*/ 88674 h 106004"/>
                <a:gd name="connsiteX4" fmla="*/ 126411 w 247453"/>
                <a:gd name="connsiteY4" fmla="*/ 1776 h 106004"/>
                <a:gd name="connsiteX5" fmla="*/ 227133 w 247453"/>
                <a:gd name="connsiteY5" fmla="*/ 7701 h 106004"/>
                <a:gd name="connsiteX0" fmla="*/ 227132 w 247123"/>
                <a:gd name="connsiteY0" fmla="*/ 9857 h 108160"/>
                <a:gd name="connsiteX1" fmla="*/ 240746 w 247123"/>
                <a:gd name="connsiteY1" fmla="*/ 96475 h 108160"/>
                <a:gd name="connsiteX2" fmla="*/ 146159 w 247123"/>
                <a:gd name="connsiteY2" fmla="*/ 100426 h 108160"/>
                <a:gd name="connsiteX3" fmla="*/ 14 w 247123"/>
                <a:gd name="connsiteY3" fmla="*/ 90830 h 108160"/>
                <a:gd name="connsiteX4" fmla="*/ 135228 w 247123"/>
                <a:gd name="connsiteY4" fmla="*/ 122 h 108160"/>
                <a:gd name="connsiteX5" fmla="*/ 227132 w 247123"/>
                <a:gd name="connsiteY5" fmla="*/ 9857 h 108160"/>
                <a:gd name="connsiteX0" fmla="*/ 227132 w 247520"/>
                <a:gd name="connsiteY0" fmla="*/ 9857 h 108160"/>
                <a:gd name="connsiteX1" fmla="*/ 240746 w 247520"/>
                <a:gd name="connsiteY1" fmla="*/ 96475 h 108160"/>
                <a:gd name="connsiteX2" fmla="*/ 146159 w 247520"/>
                <a:gd name="connsiteY2" fmla="*/ 100426 h 108160"/>
                <a:gd name="connsiteX3" fmla="*/ 14 w 247520"/>
                <a:gd name="connsiteY3" fmla="*/ 90830 h 108160"/>
                <a:gd name="connsiteX4" fmla="*/ 135228 w 247520"/>
                <a:gd name="connsiteY4" fmla="*/ 122 h 108160"/>
                <a:gd name="connsiteX5" fmla="*/ 227132 w 247520"/>
                <a:gd name="connsiteY5" fmla="*/ 9857 h 108160"/>
                <a:gd name="connsiteX0" fmla="*/ 221840 w 245898"/>
                <a:gd name="connsiteY0" fmla="*/ 12067 h 112275"/>
                <a:gd name="connsiteX1" fmla="*/ 240745 w 245898"/>
                <a:gd name="connsiteY1" fmla="*/ 100590 h 112275"/>
                <a:gd name="connsiteX2" fmla="*/ 146158 w 245898"/>
                <a:gd name="connsiteY2" fmla="*/ 104541 h 112275"/>
                <a:gd name="connsiteX3" fmla="*/ 13 w 245898"/>
                <a:gd name="connsiteY3" fmla="*/ 94945 h 112275"/>
                <a:gd name="connsiteX4" fmla="*/ 135227 w 245898"/>
                <a:gd name="connsiteY4" fmla="*/ 4237 h 112275"/>
                <a:gd name="connsiteX5" fmla="*/ 221840 w 245898"/>
                <a:gd name="connsiteY5" fmla="*/ 12067 h 112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898" h="112275">
                  <a:moveTo>
                    <a:pt x="221840" y="12067"/>
                  </a:moveTo>
                  <a:cubicBezTo>
                    <a:pt x="241189" y="9076"/>
                    <a:pt x="253359" y="85178"/>
                    <a:pt x="240745" y="100590"/>
                  </a:cubicBezTo>
                  <a:cubicBezTo>
                    <a:pt x="228131" y="116002"/>
                    <a:pt x="186280" y="105482"/>
                    <a:pt x="146158" y="104541"/>
                  </a:cubicBezTo>
                  <a:cubicBezTo>
                    <a:pt x="106036" y="103600"/>
                    <a:pt x="1330" y="127861"/>
                    <a:pt x="13" y="94945"/>
                  </a:cubicBezTo>
                  <a:cubicBezTo>
                    <a:pt x="-1304" y="79804"/>
                    <a:pt x="98256" y="18050"/>
                    <a:pt x="135227" y="4237"/>
                  </a:cubicBezTo>
                  <a:cubicBezTo>
                    <a:pt x="172198" y="-9576"/>
                    <a:pt x="202491" y="15058"/>
                    <a:pt x="221840" y="12067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36C949EF-56A3-4028-B273-472AB52C7F87}"/>
                </a:ext>
              </a:extLst>
            </p:cNvPr>
            <p:cNvSpPr/>
            <p:nvPr/>
          </p:nvSpPr>
          <p:spPr>
            <a:xfrm>
              <a:off x="5356335" y="1844882"/>
              <a:ext cx="1320257" cy="1287989"/>
            </a:xfrm>
            <a:custGeom>
              <a:avLst/>
              <a:gdLst>
                <a:gd name="connsiteX0" fmla="*/ 4686 w 1522514"/>
                <a:gd name="connsiteY0" fmla="*/ 621143 h 1467029"/>
                <a:gd name="connsiteX1" fmla="*/ 42786 w 1522514"/>
                <a:gd name="connsiteY1" fmla="*/ 788783 h 1467029"/>
                <a:gd name="connsiteX2" fmla="*/ 50406 w 1522514"/>
                <a:gd name="connsiteY2" fmla="*/ 836408 h 1467029"/>
                <a:gd name="connsiteX3" fmla="*/ 6591 w 1522514"/>
                <a:gd name="connsiteY3" fmla="*/ 845933 h 1467029"/>
                <a:gd name="connsiteX4" fmla="*/ 6591 w 1522514"/>
                <a:gd name="connsiteY4" fmla="*/ 948803 h 1467029"/>
                <a:gd name="connsiteX5" fmla="*/ 67551 w 1522514"/>
                <a:gd name="connsiteY5" fmla="*/ 1063103 h 1467029"/>
                <a:gd name="connsiteX6" fmla="*/ 111366 w 1522514"/>
                <a:gd name="connsiteY6" fmla="*/ 1101203 h 1467029"/>
                <a:gd name="connsiteX7" fmla="*/ 96126 w 1522514"/>
                <a:gd name="connsiteY7" fmla="*/ 1223123 h 1467029"/>
                <a:gd name="connsiteX8" fmla="*/ 128511 w 1522514"/>
                <a:gd name="connsiteY8" fmla="*/ 1314563 h 1467029"/>
                <a:gd name="connsiteX9" fmla="*/ 223761 w 1522514"/>
                <a:gd name="connsiteY9" fmla="*/ 1379333 h 1467029"/>
                <a:gd name="connsiteX10" fmla="*/ 406641 w 1522514"/>
                <a:gd name="connsiteY10" fmla="*/ 1436483 h 1467029"/>
                <a:gd name="connsiteX11" fmla="*/ 665721 w 1522514"/>
                <a:gd name="connsiteY11" fmla="*/ 1466963 h 1467029"/>
                <a:gd name="connsiteX12" fmla="*/ 900036 w 1522514"/>
                <a:gd name="connsiteY12" fmla="*/ 1428863 h 1467029"/>
                <a:gd name="connsiteX13" fmla="*/ 1122921 w 1522514"/>
                <a:gd name="connsiteY13" fmla="*/ 1345043 h 1467029"/>
                <a:gd name="connsiteX14" fmla="*/ 1273416 w 1522514"/>
                <a:gd name="connsiteY14" fmla="*/ 1211693 h 1467029"/>
                <a:gd name="connsiteX15" fmla="*/ 1309611 w 1522514"/>
                <a:gd name="connsiteY15" fmla="*/ 1236458 h 1467029"/>
                <a:gd name="connsiteX16" fmla="*/ 1408671 w 1522514"/>
                <a:gd name="connsiteY16" fmla="*/ 1219313 h 1467029"/>
                <a:gd name="connsiteX17" fmla="*/ 1477251 w 1522514"/>
                <a:gd name="connsiteY17" fmla="*/ 1145018 h 1467029"/>
                <a:gd name="connsiteX18" fmla="*/ 1521066 w 1522514"/>
                <a:gd name="connsiteY18" fmla="*/ 1045958 h 1467029"/>
                <a:gd name="connsiteX19" fmla="*/ 1507731 w 1522514"/>
                <a:gd name="connsiteY19" fmla="*/ 931658 h 1467029"/>
                <a:gd name="connsiteX20" fmla="*/ 1465821 w 1522514"/>
                <a:gd name="connsiteY20" fmla="*/ 861173 h 1467029"/>
                <a:gd name="connsiteX21" fmla="*/ 1357236 w 1522514"/>
                <a:gd name="connsiteY21" fmla="*/ 872603 h 1467029"/>
                <a:gd name="connsiteX22" fmla="*/ 1418196 w 1522514"/>
                <a:gd name="connsiteY22" fmla="*/ 802118 h 1467029"/>
                <a:gd name="connsiteX23" fmla="*/ 1475346 w 1522514"/>
                <a:gd name="connsiteY23" fmla="*/ 440168 h 1467029"/>
                <a:gd name="connsiteX24" fmla="*/ 1395336 w 1522514"/>
                <a:gd name="connsiteY24" fmla="*/ 158228 h 1467029"/>
                <a:gd name="connsiteX25" fmla="*/ 1199121 w 1522514"/>
                <a:gd name="connsiteY25" fmla="*/ 26783 h 1467029"/>
                <a:gd name="connsiteX26" fmla="*/ 1079106 w 1522514"/>
                <a:gd name="connsiteY26" fmla="*/ 59168 h 1467029"/>
                <a:gd name="connsiteX27" fmla="*/ 827646 w 1522514"/>
                <a:gd name="connsiteY27" fmla="*/ 22973 h 1467029"/>
                <a:gd name="connsiteX28" fmla="*/ 389496 w 1522514"/>
                <a:gd name="connsiteY28" fmla="*/ 24878 h 1467029"/>
                <a:gd name="connsiteX29" fmla="*/ 84696 w 1522514"/>
                <a:gd name="connsiteY29" fmla="*/ 333488 h 1467029"/>
                <a:gd name="connsiteX30" fmla="*/ 4686 w 1522514"/>
                <a:gd name="connsiteY30" fmla="*/ 621143 h 1467029"/>
                <a:gd name="connsiteX0" fmla="*/ 4686 w 1522641"/>
                <a:gd name="connsiteY0" fmla="*/ 621143 h 1467029"/>
                <a:gd name="connsiteX1" fmla="*/ 42786 w 1522641"/>
                <a:gd name="connsiteY1" fmla="*/ 788783 h 1467029"/>
                <a:gd name="connsiteX2" fmla="*/ 50406 w 1522641"/>
                <a:gd name="connsiteY2" fmla="*/ 836408 h 1467029"/>
                <a:gd name="connsiteX3" fmla="*/ 6591 w 1522641"/>
                <a:gd name="connsiteY3" fmla="*/ 845933 h 1467029"/>
                <a:gd name="connsiteX4" fmla="*/ 6591 w 1522641"/>
                <a:gd name="connsiteY4" fmla="*/ 948803 h 1467029"/>
                <a:gd name="connsiteX5" fmla="*/ 67551 w 1522641"/>
                <a:gd name="connsiteY5" fmla="*/ 1063103 h 1467029"/>
                <a:gd name="connsiteX6" fmla="*/ 111366 w 1522641"/>
                <a:gd name="connsiteY6" fmla="*/ 1101203 h 1467029"/>
                <a:gd name="connsiteX7" fmla="*/ 96126 w 1522641"/>
                <a:gd name="connsiteY7" fmla="*/ 1223123 h 1467029"/>
                <a:gd name="connsiteX8" fmla="*/ 128511 w 1522641"/>
                <a:gd name="connsiteY8" fmla="*/ 1314563 h 1467029"/>
                <a:gd name="connsiteX9" fmla="*/ 223761 w 1522641"/>
                <a:gd name="connsiteY9" fmla="*/ 1379333 h 1467029"/>
                <a:gd name="connsiteX10" fmla="*/ 406641 w 1522641"/>
                <a:gd name="connsiteY10" fmla="*/ 1436483 h 1467029"/>
                <a:gd name="connsiteX11" fmla="*/ 665721 w 1522641"/>
                <a:gd name="connsiteY11" fmla="*/ 1466963 h 1467029"/>
                <a:gd name="connsiteX12" fmla="*/ 900036 w 1522641"/>
                <a:gd name="connsiteY12" fmla="*/ 1428863 h 1467029"/>
                <a:gd name="connsiteX13" fmla="*/ 1122921 w 1522641"/>
                <a:gd name="connsiteY13" fmla="*/ 1345043 h 1467029"/>
                <a:gd name="connsiteX14" fmla="*/ 1273416 w 1522641"/>
                <a:gd name="connsiteY14" fmla="*/ 1211693 h 1467029"/>
                <a:gd name="connsiteX15" fmla="*/ 1309611 w 1522641"/>
                <a:gd name="connsiteY15" fmla="*/ 1236458 h 1467029"/>
                <a:gd name="connsiteX16" fmla="*/ 1408671 w 1522641"/>
                <a:gd name="connsiteY16" fmla="*/ 1219313 h 1467029"/>
                <a:gd name="connsiteX17" fmla="*/ 1477251 w 1522641"/>
                <a:gd name="connsiteY17" fmla="*/ 1145018 h 1467029"/>
                <a:gd name="connsiteX18" fmla="*/ 1521066 w 1522641"/>
                <a:gd name="connsiteY18" fmla="*/ 1045958 h 1467029"/>
                <a:gd name="connsiteX19" fmla="*/ 1507731 w 1522641"/>
                <a:gd name="connsiteY19" fmla="*/ 931658 h 1467029"/>
                <a:gd name="connsiteX20" fmla="*/ 1458201 w 1522641"/>
                <a:gd name="connsiteY20" fmla="*/ 864983 h 1467029"/>
                <a:gd name="connsiteX21" fmla="*/ 1357236 w 1522641"/>
                <a:gd name="connsiteY21" fmla="*/ 872603 h 1467029"/>
                <a:gd name="connsiteX22" fmla="*/ 1418196 w 1522641"/>
                <a:gd name="connsiteY22" fmla="*/ 802118 h 1467029"/>
                <a:gd name="connsiteX23" fmla="*/ 1475346 w 1522641"/>
                <a:gd name="connsiteY23" fmla="*/ 440168 h 1467029"/>
                <a:gd name="connsiteX24" fmla="*/ 1395336 w 1522641"/>
                <a:gd name="connsiteY24" fmla="*/ 158228 h 1467029"/>
                <a:gd name="connsiteX25" fmla="*/ 1199121 w 1522641"/>
                <a:gd name="connsiteY25" fmla="*/ 26783 h 1467029"/>
                <a:gd name="connsiteX26" fmla="*/ 1079106 w 1522641"/>
                <a:gd name="connsiteY26" fmla="*/ 59168 h 1467029"/>
                <a:gd name="connsiteX27" fmla="*/ 827646 w 1522641"/>
                <a:gd name="connsiteY27" fmla="*/ 22973 h 1467029"/>
                <a:gd name="connsiteX28" fmla="*/ 389496 w 1522641"/>
                <a:gd name="connsiteY28" fmla="*/ 24878 h 1467029"/>
                <a:gd name="connsiteX29" fmla="*/ 84696 w 1522641"/>
                <a:gd name="connsiteY29" fmla="*/ 333488 h 1467029"/>
                <a:gd name="connsiteX30" fmla="*/ 4686 w 1522641"/>
                <a:gd name="connsiteY30" fmla="*/ 621143 h 1467029"/>
                <a:gd name="connsiteX0" fmla="*/ 4686 w 1534839"/>
                <a:gd name="connsiteY0" fmla="*/ 621143 h 1467029"/>
                <a:gd name="connsiteX1" fmla="*/ 42786 w 1534839"/>
                <a:gd name="connsiteY1" fmla="*/ 788783 h 1467029"/>
                <a:gd name="connsiteX2" fmla="*/ 50406 w 1534839"/>
                <a:gd name="connsiteY2" fmla="*/ 836408 h 1467029"/>
                <a:gd name="connsiteX3" fmla="*/ 6591 w 1534839"/>
                <a:gd name="connsiteY3" fmla="*/ 845933 h 1467029"/>
                <a:gd name="connsiteX4" fmla="*/ 6591 w 1534839"/>
                <a:gd name="connsiteY4" fmla="*/ 948803 h 1467029"/>
                <a:gd name="connsiteX5" fmla="*/ 67551 w 1534839"/>
                <a:gd name="connsiteY5" fmla="*/ 1063103 h 1467029"/>
                <a:gd name="connsiteX6" fmla="*/ 111366 w 1534839"/>
                <a:gd name="connsiteY6" fmla="*/ 1101203 h 1467029"/>
                <a:gd name="connsiteX7" fmla="*/ 96126 w 1534839"/>
                <a:gd name="connsiteY7" fmla="*/ 1223123 h 1467029"/>
                <a:gd name="connsiteX8" fmla="*/ 128511 w 1534839"/>
                <a:gd name="connsiteY8" fmla="*/ 1314563 h 1467029"/>
                <a:gd name="connsiteX9" fmla="*/ 223761 w 1534839"/>
                <a:gd name="connsiteY9" fmla="*/ 1379333 h 1467029"/>
                <a:gd name="connsiteX10" fmla="*/ 406641 w 1534839"/>
                <a:gd name="connsiteY10" fmla="*/ 1436483 h 1467029"/>
                <a:gd name="connsiteX11" fmla="*/ 665721 w 1534839"/>
                <a:gd name="connsiteY11" fmla="*/ 1466963 h 1467029"/>
                <a:gd name="connsiteX12" fmla="*/ 900036 w 1534839"/>
                <a:gd name="connsiteY12" fmla="*/ 1428863 h 1467029"/>
                <a:gd name="connsiteX13" fmla="*/ 1122921 w 1534839"/>
                <a:gd name="connsiteY13" fmla="*/ 1345043 h 1467029"/>
                <a:gd name="connsiteX14" fmla="*/ 1273416 w 1534839"/>
                <a:gd name="connsiteY14" fmla="*/ 1211693 h 1467029"/>
                <a:gd name="connsiteX15" fmla="*/ 1309611 w 1534839"/>
                <a:gd name="connsiteY15" fmla="*/ 1236458 h 1467029"/>
                <a:gd name="connsiteX16" fmla="*/ 1408671 w 1534839"/>
                <a:gd name="connsiteY16" fmla="*/ 1219313 h 1467029"/>
                <a:gd name="connsiteX17" fmla="*/ 1477251 w 1534839"/>
                <a:gd name="connsiteY17" fmla="*/ 1145018 h 1467029"/>
                <a:gd name="connsiteX18" fmla="*/ 1521066 w 1534839"/>
                <a:gd name="connsiteY18" fmla="*/ 1045958 h 1467029"/>
                <a:gd name="connsiteX19" fmla="*/ 1530591 w 1534839"/>
                <a:gd name="connsiteY19" fmla="*/ 939278 h 1467029"/>
                <a:gd name="connsiteX20" fmla="*/ 1458201 w 1534839"/>
                <a:gd name="connsiteY20" fmla="*/ 864983 h 1467029"/>
                <a:gd name="connsiteX21" fmla="*/ 1357236 w 1534839"/>
                <a:gd name="connsiteY21" fmla="*/ 872603 h 1467029"/>
                <a:gd name="connsiteX22" fmla="*/ 1418196 w 1534839"/>
                <a:gd name="connsiteY22" fmla="*/ 802118 h 1467029"/>
                <a:gd name="connsiteX23" fmla="*/ 1475346 w 1534839"/>
                <a:gd name="connsiteY23" fmla="*/ 440168 h 1467029"/>
                <a:gd name="connsiteX24" fmla="*/ 1395336 w 1534839"/>
                <a:gd name="connsiteY24" fmla="*/ 158228 h 1467029"/>
                <a:gd name="connsiteX25" fmla="*/ 1199121 w 1534839"/>
                <a:gd name="connsiteY25" fmla="*/ 26783 h 1467029"/>
                <a:gd name="connsiteX26" fmla="*/ 1079106 w 1534839"/>
                <a:gd name="connsiteY26" fmla="*/ 59168 h 1467029"/>
                <a:gd name="connsiteX27" fmla="*/ 827646 w 1534839"/>
                <a:gd name="connsiteY27" fmla="*/ 22973 h 1467029"/>
                <a:gd name="connsiteX28" fmla="*/ 389496 w 1534839"/>
                <a:gd name="connsiteY28" fmla="*/ 24878 h 1467029"/>
                <a:gd name="connsiteX29" fmla="*/ 84696 w 1534839"/>
                <a:gd name="connsiteY29" fmla="*/ 333488 h 1467029"/>
                <a:gd name="connsiteX30" fmla="*/ 4686 w 1534839"/>
                <a:gd name="connsiteY30" fmla="*/ 621143 h 1467029"/>
                <a:gd name="connsiteX0" fmla="*/ 4686 w 1541892"/>
                <a:gd name="connsiteY0" fmla="*/ 621143 h 1467029"/>
                <a:gd name="connsiteX1" fmla="*/ 42786 w 1541892"/>
                <a:gd name="connsiteY1" fmla="*/ 788783 h 1467029"/>
                <a:gd name="connsiteX2" fmla="*/ 50406 w 1541892"/>
                <a:gd name="connsiteY2" fmla="*/ 836408 h 1467029"/>
                <a:gd name="connsiteX3" fmla="*/ 6591 w 1541892"/>
                <a:gd name="connsiteY3" fmla="*/ 845933 h 1467029"/>
                <a:gd name="connsiteX4" fmla="*/ 6591 w 1541892"/>
                <a:gd name="connsiteY4" fmla="*/ 948803 h 1467029"/>
                <a:gd name="connsiteX5" fmla="*/ 67551 w 1541892"/>
                <a:gd name="connsiteY5" fmla="*/ 1063103 h 1467029"/>
                <a:gd name="connsiteX6" fmla="*/ 111366 w 1541892"/>
                <a:gd name="connsiteY6" fmla="*/ 1101203 h 1467029"/>
                <a:gd name="connsiteX7" fmla="*/ 96126 w 1541892"/>
                <a:gd name="connsiteY7" fmla="*/ 1223123 h 1467029"/>
                <a:gd name="connsiteX8" fmla="*/ 128511 w 1541892"/>
                <a:gd name="connsiteY8" fmla="*/ 1314563 h 1467029"/>
                <a:gd name="connsiteX9" fmla="*/ 223761 w 1541892"/>
                <a:gd name="connsiteY9" fmla="*/ 1379333 h 1467029"/>
                <a:gd name="connsiteX10" fmla="*/ 406641 w 1541892"/>
                <a:gd name="connsiteY10" fmla="*/ 1436483 h 1467029"/>
                <a:gd name="connsiteX11" fmla="*/ 665721 w 1541892"/>
                <a:gd name="connsiteY11" fmla="*/ 1466963 h 1467029"/>
                <a:gd name="connsiteX12" fmla="*/ 900036 w 1541892"/>
                <a:gd name="connsiteY12" fmla="*/ 1428863 h 1467029"/>
                <a:gd name="connsiteX13" fmla="*/ 1122921 w 1541892"/>
                <a:gd name="connsiteY13" fmla="*/ 1345043 h 1467029"/>
                <a:gd name="connsiteX14" fmla="*/ 1273416 w 1541892"/>
                <a:gd name="connsiteY14" fmla="*/ 1211693 h 1467029"/>
                <a:gd name="connsiteX15" fmla="*/ 1309611 w 1541892"/>
                <a:gd name="connsiteY15" fmla="*/ 1236458 h 1467029"/>
                <a:gd name="connsiteX16" fmla="*/ 1408671 w 1541892"/>
                <a:gd name="connsiteY16" fmla="*/ 1219313 h 1467029"/>
                <a:gd name="connsiteX17" fmla="*/ 1477251 w 1541892"/>
                <a:gd name="connsiteY17" fmla="*/ 1145018 h 1467029"/>
                <a:gd name="connsiteX18" fmla="*/ 1536306 w 1541892"/>
                <a:gd name="connsiteY18" fmla="*/ 1047863 h 1467029"/>
                <a:gd name="connsiteX19" fmla="*/ 1530591 w 1541892"/>
                <a:gd name="connsiteY19" fmla="*/ 939278 h 1467029"/>
                <a:gd name="connsiteX20" fmla="*/ 1458201 w 1541892"/>
                <a:gd name="connsiteY20" fmla="*/ 864983 h 1467029"/>
                <a:gd name="connsiteX21" fmla="*/ 1357236 w 1541892"/>
                <a:gd name="connsiteY21" fmla="*/ 872603 h 1467029"/>
                <a:gd name="connsiteX22" fmla="*/ 1418196 w 1541892"/>
                <a:gd name="connsiteY22" fmla="*/ 802118 h 1467029"/>
                <a:gd name="connsiteX23" fmla="*/ 1475346 w 1541892"/>
                <a:gd name="connsiteY23" fmla="*/ 440168 h 1467029"/>
                <a:gd name="connsiteX24" fmla="*/ 1395336 w 1541892"/>
                <a:gd name="connsiteY24" fmla="*/ 158228 h 1467029"/>
                <a:gd name="connsiteX25" fmla="*/ 1199121 w 1541892"/>
                <a:gd name="connsiteY25" fmla="*/ 26783 h 1467029"/>
                <a:gd name="connsiteX26" fmla="*/ 1079106 w 1541892"/>
                <a:gd name="connsiteY26" fmla="*/ 59168 h 1467029"/>
                <a:gd name="connsiteX27" fmla="*/ 827646 w 1541892"/>
                <a:gd name="connsiteY27" fmla="*/ 22973 h 1467029"/>
                <a:gd name="connsiteX28" fmla="*/ 389496 w 1541892"/>
                <a:gd name="connsiteY28" fmla="*/ 24878 h 1467029"/>
                <a:gd name="connsiteX29" fmla="*/ 84696 w 1541892"/>
                <a:gd name="connsiteY29" fmla="*/ 333488 h 1467029"/>
                <a:gd name="connsiteX30" fmla="*/ 4686 w 1541892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57236 w 1542707"/>
                <a:gd name="connsiteY21" fmla="*/ 872603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93431 w 1542707"/>
                <a:gd name="connsiteY21" fmla="*/ 866888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93431 w 1542707"/>
                <a:gd name="connsiteY21" fmla="*/ 866888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93431 w 1542707"/>
                <a:gd name="connsiteY21" fmla="*/ 866888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3864 w 1541885"/>
                <a:gd name="connsiteY0" fmla="*/ 621143 h 1467029"/>
                <a:gd name="connsiteX1" fmla="*/ 41964 w 1541885"/>
                <a:gd name="connsiteY1" fmla="*/ 788783 h 1467029"/>
                <a:gd name="connsiteX2" fmla="*/ 34344 w 1541885"/>
                <a:gd name="connsiteY2" fmla="*/ 828788 h 1467029"/>
                <a:gd name="connsiteX3" fmla="*/ 5769 w 1541885"/>
                <a:gd name="connsiteY3" fmla="*/ 845933 h 1467029"/>
                <a:gd name="connsiteX4" fmla="*/ 5769 w 1541885"/>
                <a:gd name="connsiteY4" fmla="*/ 948803 h 1467029"/>
                <a:gd name="connsiteX5" fmla="*/ 66729 w 1541885"/>
                <a:gd name="connsiteY5" fmla="*/ 1063103 h 1467029"/>
                <a:gd name="connsiteX6" fmla="*/ 110544 w 1541885"/>
                <a:gd name="connsiteY6" fmla="*/ 1101203 h 1467029"/>
                <a:gd name="connsiteX7" fmla="*/ 95304 w 1541885"/>
                <a:gd name="connsiteY7" fmla="*/ 1223123 h 1467029"/>
                <a:gd name="connsiteX8" fmla="*/ 127689 w 1541885"/>
                <a:gd name="connsiteY8" fmla="*/ 1314563 h 1467029"/>
                <a:gd name="connsiteX9" fmla="*/ 222939 w 1541885"/>
                <a:gd name="connsiteY9" fmla="*/ 1379333 h 1467029"/>
                <a:gd name="connsiteX10" fmla="*/ 405819 w 1541885"/>
                <a:gd name="connsiteY10" fmla="*/ 1436483 h 1467029"/>
                <a:gd name="connsiteX11" fmla="*/ 664899 w 1541885"/>
                <a:gd name="connsiteY11" fmla="*/ 1466963 h 1467029"/>
                <a:gd name="connsiteX12" fmla="*/ 899214 w 1541885"/>
                <a:gd name="connsiteY12" fmla="*/ 1428863 h 1467029"/>
                <a:gd name="connsiteX13" fmla="*/ 1122099 w 1541885"/>
                <a:gd name="connsiteY13" fmla="*/ 1345043 h 1467029"/>
                <a:gd name="connsiteX14" fmla="*/ 1272594 w 1541885"/>
                <a:gd name="connsiteY14" fmla="*/ 1211693 h 1467029"/>
                <a:gd name="connsiteX15" fmla="*/ 1308789 w 1541885"/>
                <a:gd name="connsiteY15" fmla="*/ 1236458 h 1467029"/>
                <a:gd name="connsiteX16" fmla="*/ 1407849 w 1541885"/>
                <a:gd name="connsiteY16" fmla="*/ 1219313 h 1467029"/>
                <a:gd name="connsiteX17" fmla="*/ 1476429 w 1541885"/>
                <a:gd name="connsiteY17" fmla="*/ 1145018 h 1467029"/>
                <a:gd name="connsiteX18" fmla="*/ 1535484 w 1541885"/>
                <a:gd name="connsiteY18" fmla="*/ 1047863 h 1467029"/>
                <a:gd name="connsiteX19" fmla="*/ 1529769 w 1541885"/>
                <a:gd name="connsiteY19" fmla="*/ 939278 h 1467029"/>
                <a:gd name="connsiteX20" fmla="*/ 1457379 w 1541885"/>
                <a:gd name="connsiteY20" fmla="*/ 864983 h 1467029"/>
                <a:gd name="connsiteX21" fmla="*/ 1392609 w 1541885"/>
                <a:gd name="connsiteY21" fmla="*/ 866888 h 1467029"/>
                <a:gd name="connsiteX22" fmla="*/ 1417374 w 1541885"/>
                <a:gd name="connsiteY22" fmla="*/ 802118 h 1467029"/>
                <a:gd name="connsiteX23" fmla="*/ 1474524 w 1541885"/>
                <a:gd name="connsiteY23" fmla="*/ 440168 h 1467029"/>
                <a:gd name="connsiteX24" fmla="*/ 1394514 w 1541885"/>
                <a:gd name="connsiteY24" fmla="*/ 158228 h 1467029"/>
                <a:gd name="connsiteX25" fmla="*/ 1198299 w 1541885"/>
                <a:gd name="connsiteY25" fmla="*/ 26783 h 1467029"/>
                <a:gd name="connsiteX26" fmla="*/ 1078284 w 1541885"/>
                <a:gd name="connsiteY26" fmla="*/ 59168 h 1467029"/>
                <a:gd name="connsiteX27" fmla="*/ 826824 w 1541885"/>
                <a:gd name="connsiteY27" fmla="*/ 22973 h 1467029"/>
                <a:gd name="connsiteX28" fmla="*/ 388674 w 1541885"/>
                <a:gd name="connsiteY28" fmla="*/ 24878 h 1467029"/>
                <a:gd name="connsiteX29" fmla="*/ 83874 w 1541885"/>
                <a:gd name="connsiteY29" fmla="*/ 333488 h 1467029"/>
                <a:gd name="connsiteX30" fmla="*/ 3864 w 1541885"/>
                <a:gd name="connsiteY30" fmla="*/ 621143 h 1467029"/>
                <a:gd name="connsiteX0" fmla="*/ 3864 w 1541885"/>
                <a:gd name="connsiteY0" fmla="*/ 619055 h 1464941"/>
                <a:gd name="connsiteX1" fmla="*/ 41964 w 1541885"/>
                <a:gd name="connsiteY1" fmla="*/ 786695 h 1464941"/>
                <a:gd name="connsiteX2" fmla="*/ 34344 w 1541885"/>
                <a:gd name="connsiteY2" fmla="*/ 826700 h 1464941"/>
                <a:gd name="connsiteX3" fmla="*/ 5769 w 1541885"/>
                <a:gd name="connsiteY3" fmla="*/ 843845 h 1464941"/>
                <a:gd name="connsiteX4" fmla="*/ 5769 w 1541885"/>
                <a:gd name="connsiteY4" fmla="*/ 946715 h 1464941"/>
                <a:gd name="connsiteX5" fmla="*/ 66729 w 1541885"/>
                <a:gd name="connsiteY5" fmla="*/ 1061015 h 1464941"/>
                <a:gd name="connsiteX6" fmla="*/ 110544 w 1541885"/>
                <a:gd name="connsiteY6" fmla="*/ 1099115 h 1464941"/>
                <a:gd name="connsiteX7" fmla="*/ 95304 w 1541885"/>
                <a:gd name="connsiteY7" fmla="*/ 1221035 h 1464941"/>
                <a:gd name="connsiteX8" fmla="*/ 127689 w 1541885"/>
                <a:gd name="connsiteY8" fmla="*/ 1312475 h 1464941"/>
                <a:gd name="connsiteX9" fmla="*/ 222939 w 1541885"/>
                <a:gd name="connsiteY9" fmla="*/ 1377245 h 1464941"/>
                <a:gd name="connsiteX10" fmla="*/ 405819 w 1541885"/>
                <a:gd name="connsiteY10" fmla="*/ 1434395 h 1464941"/>
                <a:gd name="connsiteX11" fmla="*/ 664899 w 1541885"/>
                <a:gd name="connsiteY11" fmla="*/ 1464875 h 1464941"/>
                <a:gd name="connsiteX12" fmla="*/ 899214 w 1541885"/>
                <a:gd name="connsiteY12" fmla="*/ 1426775 h 1464941"/>
                <a:gd name="connsiteX13" fmla="*/ 1122099 w 1541885"/>
                <a:gd name="connsiteY13" fmla="*/ 1342955 h 1464941"/>
                <a:gd name="connsiteX14" fmla="*/ 1272594 w 1541885"/>
                <a:gd name="connsiteY14" fmla="*/ 1209605 h 1464941"/>
                <a:gd name="connsiteX15" fmla="*/ 1308789 w 1541885"/>
                <a:gd name="connsiteY15" fmla="*/ 1234370 h 1464941"/>
                <a:gd name="connsiteX16" fmla="*/ 1407849 w 1541885"/>
                <a:gd name="connsiteY16" fmla="*/ 1217225 h 1464941"/>
                <a:gd name="connsiteX17" fmla="*/ 1476429 w 1541885"/>
                <a:gd name="connsiteY17" fmla="*/ 1142930 h 1464941"/>
                <a:gd name="connsiteX18" fmla="*/ 1535484 w 1541885"/>
                <a:gd name="connsiteY18" fmla="*/ 1045775 h 1464941"/>
                <a:gd name="connsiteX19" fmla="*/ 1529769 w 1541885"/>
                <a:gd name="connsiteY19" fmla="*/ 937190 h 1464941"/>
                <a:gd name="connsiteX20" fmla="*/ 1457379 w 1541885"/>
                <a:gd name="connsiteY20" fmla="*/ 862895 h 1464941"/>
                <a:gd name="connsiteX21" fmla="*/ 1392609 w 1541885"/>
                <a:gd name="connsiteY21" fmla="*/ 864800 h 1464941"/>
                <a:gd name="connsiteX22" fmla="*/ 1417374 w 1541885"/>
                <a:gd name="connsiteY22" fmla="*/ 800030 h 1464941"/>
                <a:gd name="connsiteX23" fmla="*/ 1474524 w 1541885"/>
                <a:gd name="connsiteY23" fmla="*/ 438080 h 1464941"/>
                <a:gd name="connsiteX24" fmla="*/ 1394514 w 1541885"/>
                <a:gd name="connsiteY24" fmla="*/ 156140 h 1464941"/>
                <a:gd name="connsiteX25" fmla="*/ 1198299 w 1541885"/>
                <a:gd name="connsiteY25" fmla="*/ 24695 h 1464941"/>
                <a:gd name="connsiteX26" fmla="*/ 1051614 w 1541885"/>
                <a:gd name="connsiteY26" fmla="*/ 3740 h 1464941"/>
                <a:gd name="connsiteX27" fmla="*/ 826824 w 1541885"/>
                <a:gd name="connsiteY27" fmla="*/ 20885 h 1464941"/>
                <a:gd name="connsiteX28" fmla="*/ 388674 w 1541885"/>
                <a:gd name="connsiteY28" fmla="*/ 22790 h 1464941"/>
                <a:gd name="connsiteX29" fmla="*/ 83874 w 1541885"/>
                <a:gd name="connsiteY29" fmla="*/ 331400 h 1464941"/>
                <a:gd name="connsiteX30" fmla="*/ 3864 w 1541885"/>
                <a:gd name="connsiteY30" fmla="*/ 619055 h 1464941"/>
                <a:gd name="connsiteX0" fmla="*/ 3864 w 1541885"/>
                <a:gd name="connsiteY0" fmla="*/ 646071 h 1491957"/>
                <a:gd name="connsiteX1" fmla="*/ 41964 w 1541885"/>
                <a:gd name="connsiteY1" fmla="*/ 813711 h 1491957"/>
                <a:gd name="connsiteX2" fmla="*/ 34344 w 1541885"/>
                <a:gd name="connsiteY2" fmla="*/ 853716 h 1491957"/>
                <a:gd name="connsiteX3" fmla="*/ 5769 w 1541885"/>
                <a:gd name="connsiteY3" fmla="*/ 870861 h 1491957"/>
                <a:gd name="connsiteX4" fmla="*/ 5769 w 1541885"/>
                <a:gd name="connsiteY4" fmla="*/ 973731 h 1491957"/>
                <a:gd name="connsiteX5" fmla="*/ 66729 w 1541885"/>
                <a:gd name="connsiteY5" fmla="*/ 1088031 h 1491957"/>
                <a:gd name="connsiteX6" fmla="*/ 110544 w 1541885"/>
                <a:gd name="connsiteY6" fmla="*/ 1126131 h 1491957"/>
                <a:gd name="connsiteX7" fmla="*/ 95304 w 1541885"/>
                <a:gd name="connsiteY7" fmla="*/ 1248051 h 1491957"/>
                <a:gd name="connsiteX8" fmla="*/ 127689 w 1541885"/>
                <a:gd name="connsiteY8" fmla="*/ 1339491 h 1491957"/>
                <a:gd name="connsiteX9" fmla="*/ 222939 w 1541885"/>
                <a:gd name="connsiteY9" fmla="*/ 1404261 h 1491957"/>
                <a:gd name="connsiteX10" fmla="*/ 405819 w 1541885"/>
                <a:gd name="connsiteY10" fmla="*/ 1461411 h 1491957"/>
                <a:gd name="connsiteX11" fmla="*/ 664899 w 1541885"/>
                <a:gd name="connsiteY11" fmla="*/ 1491891 h 1491957"/>
                <a:gd name="connsiteX12" fmla="*/ 899214 w 1541885"/>
                <a:gd name="connsiteY12" fmla="*/ 1453791 h 1491957"/>
                <a:gd name="connsiteX13" fmla="*/ 1122099 w 1541885"/>
                <a:gd name="connsiteY13" fmla="*/ 1369971 h 1491957"/>
                <a:gd name="connsiteX14" fmla="*/ 1272594 w 1541885"/>
                <a:gd name="connsiteY14" fmla="*/ 1236621 h 1491957"/>
                <a:gd name="connsiteX15" fmla="*/ 1308789 w 1541885"/>
                <a:gd name="connsiteY15" fmla="*/ 1261386 h 1491957"/>
                <a:gd name="connsiteX16" fmla="*/ 1407849 w 1541885"/>
                <a:gd name="connsiteY16" fmla="*/ 1244241 h 1491957"/>
                <a:gd name="connsiteX17" fmla="*/ 1476429 w 1541885"/>
                <a:gd name="connsiteY17" fmla="*/ 1169946 h 1491957"/>
                <a:gd name="connsiteX18" fmla="*/ 1535484 w 1541885"/>
                <a:gd name="connsiteY18" fmla="*/ 1072791 h 1491957"/>
                <a:gd name="connsiteX19" fmla="*/ 1529769 w 1541885"/>
                <a:gd name="connsiteY19" fmla="*/ 964206 h 1491957"/>
                <a:gd name="connsiteX20" fmla="*/ 1457379 w 1541885"/>
                <a:gd name="connsiteY20" fmla="*/ 889911 h 1491957"/>
                <a:gd name="connsiteX21" fmla="*/ 1392609 w 1541885"/>
                <a:gd name="connsiteY21" fmla="*/ 891816 h 1491957"/>
                <a:gd name="connsiteX22" fmla="*/ 1417374 w 1541885"/>
                <a:gd name="connsiteY22" fmla="*/ 827046 h 1491957"/>
                <a:gd name="connsiteX23" fmla="*/ 1474524 w 1541885"/>
                <a:gd name="connsiteY23" fmla="*/ 465096 h 1491957"/>
                <a:gd name="connsiteX24" fmla="*/ 1394514 w 1541885"/>
                <a:gd name="connsiteY24" fmla="*/ 183156 h 1491957"/>
                <a:gd name="connsiteX25" fmla="*/ 1198299 w 1541885"/>
                <a:gd name="connsiteY25" fmla="*/ 51711 h 1491957"/>
                <a:gd name="connsiteX26" fmla="*/ 1051614 w 1541885"/>
                <a:gd name="connsiteY26" fmla="*/ 30756 h 1491957"/>
                <a:gd name="connsiteX27" fmla="*/ 819204 w 1541885"/>
                <a:gd name="connsiteY27" fmla="*/ 276 h 1491957"/>
                <a:gd name="connsiteX28" fmla="*/ 388674 w 1541885"/>
                <a:gd name="connsiteY28" fmla="*/ 49806 h 1491957"/>
                <a:gd name="connsiteX29" fmla="*/ 83874 w 1541885"/>
                <a:gd name="connsiteY29" fmla="*/ 358416 h 1491957"/>
                <a:gd name="connsiteX30" fmla="*/ 3864 w 1541885"/>
                <a:gd name="connsiteY30" fmla="*/ 646071 h 1491957"/>
                <a:gd name="connsiteX0" fmla="*/ 3864 w 1541885"/>
                <a:gd name="connsiteY0" fmla="*/ 646616 h 1492502"/>
                <a:gd name="connsiteX1" fmla="*/ 41964 w 1541885"/>
                <a:gd name="connsiteY1" fmla="*/ 814256 h 1492502"/>
                <a:gd name="connsiteX2" fmla="*/ 34344 w 1541885"/>
                <a:gd name="connsiteY2" fmla="*/ 854261 h 1492502"/>
                <a:gd name="connsiteX3" fmla="*/ 5769 w 1541885"/>
                <a:gd name="connsiteY3" fmla="*/ 871406 h 1492502"/>
                <a:gd name="connsiteX4" fmla="*/ 5769 w 1541885"/>
                <a:gd name="connsiteY4" fmla="*/ 974276 h 1492502"/>
                <a:gd name="connsiteX5" fmla="*/ 66729 w 1541885"/>
                <a:gd name="connsiteY5" fmla="*/ 1088576 h 1492502"/>
                <a:gd name="connsiteX6" fmla="*/ 110544 w 1541885"/>
                <a:gd name="connsiteY6" fmla="*/ 1126676 h 1492502"/>
                <a:gd name="connsiteX7" fmla="*/ 95304 w 1541885"/>
                <a:gd name="connsiteY7" fmla="*/ 1248596 h 1492502"/>
                <a:gd name="connsiteX8" fmla="*/ 127689 w 1541885"/>
                <a:gd name="connsiteY8" fmla="*/ 1340036 h 1492502"/>
                <a:gd name="connsiteX9" fmla="*/ 222939 w 1541885"/>
                <a:gd name="connsiteY9" fmla="*/ 1404806 h 1492502"/>
                <a:gd name="connsiteX10" fmla="*/ 405819 w 1541885"/>
                <a:gd name="connsiteY10" fmla="*/ 1461956 h 1492502"/>
                <a:gd name="connsiteX11" fmla="*/ 664899 w 1541885"/>
                <a:gd name="connsiteY11" fmla="*/ 1492436 h 1492502"/>
                <a:gd name="connsiteX12" fmla="*/ 899214 w 1541885"/>
                <a:gd name="connsiteY12" fmla="*/ 1454336 h 1492502"/>
                <a:gd name="connsiteX13" fmla="*/ 1122099 w 1541885"/>
                <a:gd name="connsiteY13" fmla="*/ 1370516 h 1492502"/>
                <a:gd name="connsiteX14" fmla="*/ 1272594 w 1541885"/>
                <a:gd name="connsiteY14" fmla="*/ 1237166 h 1492502"/>
                <a:gd name="connsiteX15" fmla="*/ 1308789 w 1541885"/>
                <a:gd name="connsiteY15" fmla="*/ 1261931 h 1492502"/>
                <a:gd name="connsiteX16" fmla="*/ 1407849 w 1541885"/>
                <a:gd name="connsiteY16" fmla="*/ 1244786 h 1492502"/>
                <a:gd name="connsiteX17" fmla="*/ 1476429 w 1541885"/>
                <a:gd name="connsiteY17" fmla="*/ 1170491 h 1492502"/>
                <a:gd name="connsiteX18" fmla="*/ 1535484 w 1541885"/>
                <a:gd name="connsiteY18" fmla="*/ 1073336 h 1492502"/>
                <a:gd name="connsiteX19" fmla="*/ 1529769 w 1541885"/>
                <a:gd name="connsiteY19" fmla="*/ 964751 h 1492502"/>
                <a:gd name="connsiteX20" fmla="*/ 1457379 w 1541885"/>
                <a:gd name="connsiteY20" fmla="*/ 890456 h 1492502"/>
                <a:gd name="connsiteX21" fmla="*/ 1392609 w 1541885"/>
                <a:gd name="connsiteY21" fmla="*/ 892361 h 1492502"/>
                <a:gd name="connsiteX22" fmla="*/ 1417374 w 1541885"/>
                <a:gd name="connsiteY22" fmla="*/ 827591 h 1492502"/>
                <a:gd name="connsiteX23" fmla="*/ 1474524 w 1541885"/>
                <a:gd name="connsiteY23" fmla="*/ 465641 h 1492502"/>
                <a:gd name="connsiteX24" fmla="*/ 1394514 w 1541885"/>
                <a:gd name="connsiteY24" fmla="*/ 183701 h 1492502"/>
                <a:gd name="connsiteX25" fmla="*/ 1198299 w 1541885"/>
                <a:gd name="connsiteY25" fmla="*/ 52256 h 1492502"/>
                <a:gd name="connsiteX26" fmla="*/ 1051614 w 1541885"/>
                <a:gd name="connsiteY26" fmla="*/ 21776 h 1492502"/>
                <a:gd name="connsiteX27" fmla="*/ 819204 w 1541885"/>
                <a:gd name="connsiteY27" fmla="*/ 821 h 1492502"/>
                <a:gd name="connsiteX28" fmla="*/ 388674 w 1541885"/>
                <a:gd name="connsiteY28" fmla="*/ 50351 h 1492502"/>
                <a:gd name="connsiteX29" fmla="*/ 83874 w 1541885"/>
                <a:gd name="connsiteY29" fmla="*/ 358961 h 1492502"/>
                <a:gd name="connsiteX30" fmla="*/ 3864 w 1541885"/>
                <a:gd name="connsiteY30" fmla="*/ 646616 h 1492502"/>
                <a:gd name="connsiteX0" fmla="*/ 3864 w 1541885"/>
                <a:gd name="connsiteY0" fmla="*/ 647250 h 1493136"/>
                <a:gd name="connsiteX1" fmla="*/ 41964 w 1541885"/>
                <a:gd name="connsiteY1" fmla="*/ 814890 h 1493136"/>
                <a:gd name="connsiteX2" fmla="*/ 34344 w 1541885"/>
                <a:gd name="connsiteY2" fmla="*/ 854895 h 1493136"/>
                <a:gd name="connsiteX3" fmla="*/ 5769 w 1541885"/>
                <a:gd name="connsiteY3" fmla="*/ 872040 h 1493136"/>
                <a:gd name="connsiteX4" fmla="*/ 5769 w 1541885"/>
                <a:gd name="connsiteY4" fmla="*/ 974910 h 1493136"/>
                <a:gd name="connsiteX5" fmla="*/ 66729 w 1541885"/>
                <a:gd name="connsiteY5" fmla="*/ 1089210 h 1493136"/>
                <a:gd name="connsiteX6" fmla="*/ 110544 w 1541885"/>
                <a:gd name="connsiteY6" fmla="*/ 1127310 h 1493136"/>
                <a:gd name="connsiteX7" fmla="*/ 95304 w 1541885"/>
                <a:gd name="connsiteY7" fmla="*/ 1249230 h 1493136"/>
                <a:gd name="connsiteX8" fmla="*/ 127689 w 1541885"/>
                <a:gd name="connsiteY8" fmla="*/ 1340670 h 1493136"/>
                <a:gd name="connsiteX9" fmla="*/ 222939 w 1541885"/>
                <a:gd name="connsiteY9" fmla="*/ 1405440 h 1493136"/>
                <a:gd name="connsiteX10" fmla="*/ 405819 w 1541885"/>
                <a:gd name="connsiteY10" fmla="*/ 1462590 h 1493136"/>
                <a:gd name="connsiteX11" fmla="*/ 664899 w 1541885"/>
                <a:gd name="connsiteY11" fmla="*/ 1493070 h 1493136"/>
                <a:gd name="connsiteX12" fmla="*/ 899214 w 1541885"/>
                <a:gd name="connsiteY12" fmla="*/ 1454970 h 1493136"/>
                <a:gd name="connsiteX13" fmla="*/ 1122099 w 1541885"/>
                <a:gd name="connsiteY13" fmla="*/ 1371150 h 1493136"/>
                <a:gd name="connsiteX14" fmla="*/ 1272594 w 1541885"/>
                <a:gd name="connsiteY14" fmla="*/ 1237800 h 1493136"/>
                <a:gd name="connsiteX15" fmla="*/ 1308789 w 1541885"/>
                <a:gd name="connsiteY15" fmla="*/ 1262565 h 1493136"/>
                <a:gd name="connsiteX16" fmla="*/ 1407849 w 1541885"/>
                <a:gd name="connsiteY16" fmla="*/ 1245420 h 1493136"/>
                <a:gd name="connsiteX17" fmla="*/ 1476429 w 1541885"/>
                <a:gd name="connsiteY17" fmla="*/ 1171125 h 1493136"/>
                <a:gd name="connsiteX18" fmla="*/ 1535484 w 1541885"/>
                <a:gd name="connsiteY18" fmla="*/ 1073970 h 1493136"/>
                <a:gd name="connsiteX19" fmla="*/ 1529769 w 1541885"/>
                <a:gd name="connsiteY19" fmla="*/ 965385 h 1493136"/>
                <a:gd name="connsiteX20" fmla="*/ 1457379 w 1541885"/>
                <a:gd name="connsiteY20" fmla="*/ 891090 h 1493136"/>
                <a:gd name="connsiteX21" fmla="*/ 1392609 w 1541885"/>
                <a:gd name="connsiteY21" fmla="*/ 892995 h 1493136"/>
                <a:gd name="connsiteX22" fmla="*/ 1417374 w 1541885"/>
                <a:gd name="connsiteY22" fmla="*/ 828225 h 1493136"/>
                <a:gd name="connsiteX23" fmla="*/ 1474524 w 1541885"/>
                <a:gd name="connsiteY23" fmla="*/ 466275 h 1493136"/>
                <a:gd name="connsiteX24" fmla="*/ 1394514 w 1541885"/>
                <a:gd name="connsiteY24" fmla="*/ 184335 h 1493136"/>
                <a:gd name="connsiteX25" fmla="*/ 1198299 w 1541885"/>
                <a:gd name="connsiteY25" fmla="*/ 52890 h 1493136"/>
                <a:gd name="connsiteX26" fmla="*/ 1055424 w 1541885"/>
                <a:gd name="connsiteY26" fmla="*/ 16695 h 1493136"/>
                <a:gd name="connsiteX27" fmla="*/ 819204 w 1541885"/>
                <a:gd name="connsiteY27" fmla="*/ 1455 h 1493136"/>
                <a:gd name="connsiteX28" fmla="*/ 388674 w 1541885"/>
                <a:gd name="connsiteY28" fmla="*/ 50985 h 1493136"/>
                <a:gd name="connsiteX29" fmla="*/ 83874 w 1541885"/>
                <a:gd name="connsiteY29" fmla="*/ 359595 h 1493136"/>
                <a:gd name="connsiteX30" fmla="*/ 3864 w 1541885"/>
                <a:gd name="connsiteY30" fmla="*/ 647250 h 1493136"/>
                <a:gd name="connsiteX0" fmla="*/ 3864 w 1541885"/>
                <a:gd name="connsiteY0" fmla="*/ 647354 h 1493240"/>
                <a:gd name="connsiteX1" fmla="*/ 41964 w 1541885"/>
                <a:gd name="connsiteY1" fmla="*/ 814994 h 1493240"/>
                <a:gd name="connsiteX2" fmla="*/ 34344 w 1541885"/>
                <a:gd name="connsiteY2" fmla="*/ 854999 h 1493240"/>
                <a:gd name="connsiteX3" fmla="*/ 5769 w 1541885"/>
                <a:gd name="connsiteY3" fmla="*/ 872144 h 1493240"/>
                <a:gd name="connsiteX4" fmla="*/ 5769 w 1541885"/>
                <a:gd name="connsiteY4" fmla="*/ 975014 h 1493240"/>
                <a:gd name="connsiteX5" fmla="*/ 66729 w 1541885"/>
                <a:gd name="connsiteY5" fmla="*/ 1089314 h 1493240"/>
                <a:gd name="connsiteX6" fmla="*/ 110544 w 1541885"/>
                <a:gd name="connsiteY6" fmla="*/ 1127414 h 1493240"/>
                <a:gd name="connsiteX7" fmla="*/ 95304 w 1541885"/>
                <a:gd name="connsiteY7" fmla="*/ 1249334 h 1493240"/>
                <a:gd name="connsiteX8" fmla="*/ 127689 w 1541885"/>
                <a:gd name="connsiteY8" fmla="*/ 1340774 h 1493240"/>
                <a:gd name="connsiteX9" fmla="*/ 222939 w 1541885"/>
                <a:gd name="connsiteY9" fmla="*/ 1405544 h 1493240"/>
                <a:gd name="connsiteX10" fmla="*/ 405819 w 1541885"/>
                <a:gd name="connsiteY10" fmla="*/ 1462694 h 1493240"/>
                <a:gd name="connsiteX11" fmla="*/ 664899 w 1541885"/>
                <a:gd name="connsiteY11" fmla="*/ 1493174 h 1493240"/>
                <a:gd name="connsiteX12" fmla="*/ 899214 w 1541885"/>
                <a:gd name="connsiteY12" fmla="*/ 1455074 h 1493240"/>
                <a:gd name="connsiteX13" fmla="*/ 1122099 w 1541885"/>
                <a:gd name="connsiteY13" fmla="*/ 1371254 h 1493240"/>
                <a:gd name="connsiteX14" fmla="*/ 1272594 w 1541885"/>
                <a:gd name="connsiteY14" fmla="*/ 1237904 h 1493240"/>
                <a:gd name="connsiteX15" fmla="*/ 1308789 w 1541885"/>
                <a:gd name="connsiteY15" fmla="*/ 1262669 h 1493240"/>
                <a:gd name="connsiteX16" fmla="*/ 1407849 w 1541885"/>
                <a:gd name="connsiteY16" fmla="*/ 1245524 h 1493240"/>
                <a:gd name="connsiteX17" fmla="*/ 1476429 w 1541885"/>
                <a:gd name="connsiteY17" fmla="*/ 1171229 h 1493240"/>
                <a:gd name="connsiteX18" fmla="*/ 1535484 w 1541885"/>
                <a:gd name="connsiteY18" fmla="*/ 1074074 h 1493240"/>
                <a:gd name="connsiteX19" fmla="*/ 1529769 w 1541885"/>
                <a:gd name="connsiteY19" fmla="*/ 965489 h 1493240"/>
                <a:gd name="connsiteX20" fmla="*/ 1457379 w 1541885"/>
                <a:gd name="connsiteY20" fmla="*/ 891194 h 1493240"/>
                <a:gd name="connsiteX21" fmla="*/ 1392609 w 1541885"/>
                <a:gd name="connsiteY21" fmla="*/ 893099 h 1493240"/>
                <a:gd name="connsiteX22" fmla="*/ 1417374 w 1541885"/>
                <a:gd name="connsiteY22" fmla="*/ 828329 h 1493240"/>
                <a:gd name="connsiteX23" fmla="*/ 1474524 w 1541885"/>
                <a:gd name="connsiteY23" fmla="*/ 466379 h 1493240"/>
                <a:gd name="connsiteX24" fmla="*/ 1394514 w 1541885"/>
                <a:gd name="connsiteY24" fmla="*/ 184439 h 1493240"/>
                <a:gd name="connsiteX25" fmla="*/ 1234494 w 1541885"/>
                <a:gd name="connsiteY25" fmla="*/ 60614 h 1493240"/>
                <a:gd name="connsiteX26" fmla="*/ 1055424 w 1541885"/>
                <a:gd name="connsiteY26" fmla="*/ 16799 h 1493240"/>
                <a:gd name="connsiteX27" fmla="*/ 819204 w 1541885"/>
                <a:gd name="connsiteY27" fmla="*/ 1559 h 1493240"/>
                <a:gd name="connsiteX28" fmla="*/ 388674 w 1541885"/>
                <a:gd name="connsiteY28" fmla="*/ 51089 h 1493240"/>
                <a:gd name="connsiteX29" fmla="*/ 83874 w 1541885"/>
                <a:gd name="connsiteY29" fmla="*/ 359699 h 1493240"/>
                <a:gd name="connsiteX30" fmla="*/ 3864 w 1541885"/>
                <a:gd name="connsiteY30" fmla="*/ 647354 h 1493240"/>
                <a:gd name="connsiteX0" fmla="*/ 3864 w 1541885"/>
                <a:gd name="connsiteY0" fmla="*/ 660052 h 1505938"/>
                <a:gd name="connsiteX1" fmla="*/ 41964 w 1541885"/>
                <a:gd name="connsiteY1" fmla="*/ 827692 h 1505938"/>
                <a:gd name="connsiteX2" fmla="*/ 34344 w 1541885"/>
                <a:gd name="connsiteY2" fmla="*/ 867697 h 1505938"/>
                <a:gd name="connsiteX3" fmla="*/ 5769 w 1541885"/>
                <a:gd name="connsiteY3" fmla="*/ 884842 h 1505938"/>
                <a:gd name="connsiteX4" fmla="*/ 5769 w 1541885"/>
                <a:gd name="connsiteY4" fmla="*/ 987712 h 1505938"/>
                <a:gd name="connsiteX5" fmla="*/ 66729 w 1541885"/>
                <a:gd name="connsiteY5" fmla="*/ 1102012 h 1505938"/>
                <a:gd name="connsiteX6" fmla="*/ 110544 w 1541885"/>
                <a:gd name="connsiteY6" fmla="*/ 1140112 h 1505938"/>
                <a:gd name="connsiteX7" fmla="*/ 95304 w 1541885"/>
                <a:gd name="connsiteY7" fmla="*/ 1262032 h 1505938"/>
                <a:gd name="connsiteX8" fmla="*/ 127689 w 1541885"/>
                <a:gd name="connsiteY8" fmla="*/ 1353472 h 1505938"/>
                <a:gd name="connsiteX9" fmla="*/ 222939 w 1541885"/>
                <a:gd name="connsiteY9" fmla="*/ 1418242 h 1505938"/>
                <a:gd name="connsiteX10" fmla="*/ 405819 w 1541885"/>
                <a:gd name="connsiteY10" fmla="*/ 1475392 h 1505938"/>
                <a:gd name="connsiteX11" fmla="*/ 664899 w 1541885"/>
                <a:gd name="connsiteY11" fmla="*/ 1505872 h 1505938"/>
                <a:gd name="connsiteX12" fmla="*/ 899214 w 1541885"/>
                <a:gd name="connsiteY12" fmla="*/ 1467772 h 1505938"/>
                <a:gd name="connsiteX13" fmla="*/ 1122099 w 1541885"/>
                <a:gd name="connsiteY13" fmla="*/ 1383952 h 1505938"/>
                <a:gd name="connsiteX14" fmla="*/ 1272594 w 1541885"/>
                <a:gd name="connsiteY14" fmla="*/ 1250602 h 1505938"/>
                <a:gd name="connsiteX15" fmla="*/ 1308789 w 1541885"/>
                <a:gd name="connsiteY15" fmla="*/ 1275367 h 1505938"/>
                <a:gd name="connsiteX16" fmla="*/ 1407849 w 1541885"/>
                <a:gd name="connsiteY16" fmla="*/ 1258222 h 1505938"/>
                <a:gd name="connsiteX17" fmla="*/ 1476429 w 1541885"/>
                <a:gd name="connsiteY17" fmla="*/ 1183927 h 1505938"/>
                <a:gd name="connsiteX18" fmla="*/ 1535484 w 1541885"/>
                <a:gd name="connsiteY18" fmla="*/ 1086772 h 1505938"/>
                <a:gd name="connsiteX19" fmla="*/ 1529769 w 1541885"/>
                <a:gd name="connsiteY19" fmla="*/ 978187 h 1505938"/>
                <a:gd name="connsiteX20" fmla="*/ 1457379 w 1541885"/>
                <a:gd name="connsiteY20" fmla="*/ 903892 h 1505938"/>
                <a:gd name="connsiteX21" fmla="*/ 1392609 w 1541885"/>
                <a:gd name="connsiteY21" fmla="*/ 905797 h 1505938"/>
                <a:gd name="connsiteX22" fmla="*/ 1417374 w 1541885"/>
                <a:gd name="connsiteY22" fmla="*/ 841027 h 1505938"/>
                <a:gd name="connsiteX23" fmla="*/ 1474524 w 1541885"/>
                <a:gd name="connsiteY23" fmla="*/ 479077 h 1505938"/>
                <a:gd name="connsiteX24" fmla="*/ 1394514 w 1541885"/>
                <a:gd name="connsiteY24" fmla="*/ 197137 h 1505938"/>
                <a:gd name="connsiteX25" fmla="*/ 1234494 w 1541885"/>
                <a:gd name="connsiteY25" fmla="*/ 73312 h 1505938"/>
                <a:gd name="connsiteX26" fmla="*/ 1055424 w 1541885"/>
                <a:gd name="connsiteY26" fmla="*/ 29497 h 1505938"/>
                <a:gd name="connsiteX27" fmla="*/ 784914 w 1541885"/>
                <a:gd name="connsiteY27" fmla="*/ 922 h 1505938"/>
                <a:gd name="connsiteX28" fmla="*/ 388674 w 1541885"/>
                <a:gd name="connsiteY28" fmla="*/ 63787 h 1505938"/>
                <a:gd name="connsiteX29" fmla="*/ 83874 w 1541885"/>
                <a:gd name="connsiteY29" fmla="*/ 372397 h 1505938"/>
                <a:gd name="connsiteX30" fmla="*/ 3864 w 1541885"/>
                <a:gd name="connsiteY30" fmla="*/ 660052 h 1505938"/>
                <a:gd name="connsiteX0" fmla="*/ 3864 w 1541885"/>
                <a:gd name="connsiteY0" fmla="*/ 660052 h 1505938"/>
                <a:gd name="connsiteX1" fmla="*/ 41964 w 1541885"/>
                <a:gd name="connsiteY1" fmla="*/ 827692 h 1505938"/>
                <a:gd name="connsiteX2" fmla="*/ 34344 w 1541885"/>
                <a:gd name="connsiteY2" fmla="*/ 867697 h 1505938"/>
                <a:gd name="connsiteX3" fmla="*/ 5769 w 1541885"/>
                <a:gd name="connsiteY3" fmla="*/ 884842 h 1505938"/>
                <a:gd name="connsiteX4" fmla="*/ 5769 w 1541885"/>
                <a:gd name="connsiteY4" fmla="*/ 987712 h 1505938"/>
                <a:gd name="connsiteX5" fmla="*/ 66729 w 1541885"/>
                <a:gd name="connsiteY5" fmla="*/ 1102012 h 1505938"/>
                <a:gd name="connsiteX6" fmla="*/ 110544 w 1541885"/>
                <a:gd name="connsiteY6" fmla="*/ 1140112 h 1505938"/>
                <a:gd name="connsiteX7" fmla="*/ 95304 w 1541885"/>
                <a:gd name="connsiteY7" fmla="*/ 1262032 h 1505938"/>
                <a:gd name="connsiteX8" fmla="*/ 127689 w 1541885"/>
                <a:gd name="connsiteY8" fmla="*/ 1353472 h 1505938"/>
                <a:gd name="connsiteX9" fmla="*/ 222939 w 1541885"/>
                <a:gd name="connsiteY9" fmla="*/ 1418242 h 1505938"/>
                <a:gd name="connsiteX10" fmla="*/ 405819 w 1541885"/>
                <a:gd name="connsiteY10" fmla="*/ 1475392 h 1505938"/>
                <a:gd name="connsiteX11" fmla="*/ 664899 w 1541885"/>
                <a:gd name="connsiteY11" fmla="*/ 1505872 h 1505938"/>
                <a:gd name="connsiteX12" fmla="*/ 899214 w 1541885"/>
                <a:gd name="connsiteY12" fmla="*/ 1467772 h 1505938"/>
                <a:gd name="connsiteX13" fmla="*/ 1122099 w 1541885"/>
                <a:gd name="connsiteY13" fmla="*/ 1383952 h 1505938"/>
                <a:gd name="connsiteX14" fmla="*/ 1272594 w 1541885"/>
                <a:gd name="connsiteY14" fmla="*/ 1250602 h 1505938"/>
                <a:gd name="connsiteX15" fmla="*/ 1308789 w 1541885"/>
                <a:gd name="connsiteY15" fmla="*/ 1275367 h 1505938"/>
                <a:gd name="connsiteX16" fmla="*/ 1407849 w 1541885"/>
                <a:gd name="connsiteY16" fmla="*/ 1258222 h 1505938"/>
                <a:gd name="connsiteX17" fmla="*/ 1476429 w 1541885"/>
                <a:gd name="connsiteY17" fmla="*/ 1183927 h 1505938"/>
                <a:gd name="connsiteX18" fmla="*/ 1535484 w 1541885"/>
                <a:gd name="connsiteY18" fmla="*/ 1086772 h 1505938"/>
                <a:gd name="connsiteX19" fmla="*/ 1529769 w 1541885"/>
                <a:gd name="connsiteY19" fmla="*/ 978187 h 1505938"/>
                <a:gd name="connsiteX20" fmla="*/ 1457379 w 1541885"/>
                <a:gd name="connsiteY20" fmla="*/ 903892 h 1505938"/>
                <a:gd name="connsiteX21" fmla="*/ 1392609 w 1541885"/>
                <a:gd name="connsiteY21" fmla="*/ 905797 h 1505938"/>
                <a:gd name="connsiteX22" fmla="*/ 1417374 w 1541885"/>
                <a:gd name="connsiteY22" fmla="*/ 841027 h 1505938"/>
                <a:gd name="connsiteX23" fmla="*/ 1474524 w 1541885"/>
                <a:gd name="connsiteY23" fmla="*/ 479077 h 1505938"/>
                <a:gd name="connsiteX24" fmla="*/ 1396419 w 1541885"/>
                <a:gd name="connsiteY24" fmla="*/ 216187 h 1505938"/>
                <a:gd name="connsiteX25" fmla="*/ 1234494 w 1541885"/>
                <a:gd name="connsiteY25" fmla="*/ 73312 h 1505938"/>
                <a:gd name="connsiteX26" fmla="*/ 1055424 w 1541885"/>
                <a:gd name="connsiteY26" fmla="*/ 29497 h 1505938"/>
                <a:gd name="connsiteX27" fmla="*/ 784914 w 1541885"/>
                <a:gd name="connsiteY27" fmla="*/ 922 h 1505938"/>
                <a:gd name="connsiteX28" fmla="*/ 388674 w 1541885"/>
                <a:gd name="connsiteY28" fmla="*/ 63787 h 1505938"/>
                <a:gd name="connsiteX29" fmla="*/ 83874 w 1541885"/>
                <a:gd name="connsiteY29" fmla="*/ 372397 h 1505938"/>
                <a:gd name="connsiteX30" fmla="*/ 3864 w 1541885"/>
                <a:gd name="connsiteY30" fmla="*/ 660052 h 1505938"/>
                <a:gd name="connsiteX0" fmla="*/ 3864 w 1541885"/>
                <a:gd name="connsiteY0" fmla="*/ 660107 h 1505993"/>
                <a:gd name="connsiteX1" fmla="*/ 41964 w 1541885"/>
                <a:gd name="connsiteY1" fmla="*/ 827747 h 1505993"/>
                <a:gd name="connsiteX2" fmla="*/ 34344 w 1541885"/>
                <a:gd name="connsiteY2" fmla="*/ 867752 h 1505993"/>
                <a:gd name="connsiteX3" fmla="*/ 5769 w 1541885"/>
                <a:gd name="connsiteY3" fmla="*/ 884897 h 1505993"/>
                <a:gd name="connsiteX4" fmla="*/ 5769 w 1541885"/>
                <a:gd name="connsiteY4" fmla="*/ 987767 h 1505993"/>
                <a:gd name="connsiteX5" fmla="*/ 66729 w 1541885"/>
                <a:gd name="connsiteY5" fmla="*/ 1102067 h 1505993"/>
                <a:gd name="connsiteX6" fmla="*/ 110544 w 1541885"/>
                <a:gd name="connsiteY6" fmla="*/ 1140167 h 1505993"/>
                <a:gd name="connsiteX7" fmla="*/ 95304 w 1541885"/>
                <a:gd name="connsiteY7" fmla="*/ 1262087 h 1505993"/>
                <a:gd name="connsiteX8" fmla="*/ 127689 w 1541885"/>
                <a:gd name="connsiteY8" fmla="*/ 1353527 h 1505993"/>
                <a:gd name="connsiteX9" fmla="*/ 222939 w 1541885"/>
                <a:gd name="connsiteY9" fmla="*/ 1418297 h 1505993"/>
                <a:gd name="connsiteX10" fmla="*/ 405819 w 1541885"/>
                <a:gd name="connsiteY10" fmla="*/ 1475447 h 1505993"/>
                <a:gd name="connsiteX11" fmla="*/ 664899 w 1541885"/>
                <a:gd name="connsiteY11" fmla="*/ 1505927 h 1505993"/>
                <a:gd name="connsiteX12" fmla="*/ 899214 w 1541885"/>
                <a:gd name="connsiteY12" fmla="*/ 1467827 h 1505993"/>
                <a:gd name="connsiteX13" fmla="*/ 1122099 w 1541885"/>
                <a:gd name="connsiteY13" fmla="*/ 1384007 h 1505993"/>
                <a:gd name="connsiteX14" fmla="*/ 1272594 w 1541885"/>
                <a:gd name="connsiteY14" fmla="*/ 1250657 h 1505993"/>
                <a:gd name="connsiteX15" fmla="*/ 1308789 w 1541885"/>
                <a:gd name="connsiteY15" fmla="*/ 1275422 h 1505993"/>
                <a:gd name="connsiteX16" fmla="*/ 1407849 w 1541885"/>
                <a:gd name="connsiteY16" fmla="*/ 1258277 h 1505993"/>
                <a:gd name="connsiteX17" fmla="*/ 1476429 w 1541885"/>
                <a:gd name="connsiteY17" fmla="*/ 1183982 h 1505993"/>
                <a:gd name="connsiteX18" fmla="*/ 1535484 w 1541885"/>
                <a:gd name="connsiteY18" fmla="*/ 1086827 h 1505993"/>
                <a:gd name="connsiteX19" fmla="*/ 1529769 w 1541885"/>
                <a:gd name="connsiteY19" fmla="*/ 978242 h 1505993"/>
                <a:gd name="connsiteX20" fmla="*/ 1457379 w 1541885"/>
                <a:gd name="connsiteY20" fmla="*/ 903947 h 1505993"/>
                <a:gd name="connsiteX21" fmla="*/ 1392609 w 1541885"/>
                <a:gd name="connsiteY21" fmla="*/ 905852 h 1505993"/>
                <a:gd name="connsiteX22" fmla="*/ 1417374 w 1541885"/>
                <a:gd name="connsiteY22" fmla="*/ 841082 h 1505993"/>
                <a:gd name="connsiteX23" fmla="*/ 1474524 w 1541885"/>
                <a:gd name="connsiteY23" fmla="*/ 479132 h 1505993"/>
                <a:gd name="connsiteX24" fmla="*/ 1396419 w 1541885"/>
                <a:gd name="connsiteY24" fmla="*/ 216242 h 1505993"/>
                <a:gd name="connsiteX25" fmla="*/ 1230684 w 1541885"/>
                <a:gd name="connsiteY25" fmla="*/ 82892 h 1505993"/>
                <a:gd name="connsiteX26" fmla="*/ 1055424 w 1541885"/>
                <a:gd name="connsiteY26" fmla="*/ 29552 h 1505993"/>
                <a:gd name="connsiteX27" fmla="*/ 784914 w 1541885"/>
                <a:gd name="connsiteY27" fmla="*/ 977 h 1505993"/>
                <a:gd name="connsiteX28" fmla="*/ 388674 w 1541885"/>
                <a:gd name="connsiteY28" fmla="*/ 63842 h 1505993"/>
                <a:gd name="connsiteX29" fmla="*/ 83874 w 1541885"/>
                <a:gd name="connsiteY29" fmla="*/ 372452 h 1505993"/>
                <a:gd name="connsiteX30" fmla="*/ 3864 w 1541885"/>
                <a:gd name="connsiteY30" fmla="*/ 660107 h 1505993"/>
                <a:gd name="connsiteX0" fmla="*/ 3864 w 1541885"/>
                <a:gd name="connsiteY0" fmla="*/ 660701 h 1506587"/>
                <a:gd name="connsiteX1" fmla="*/ 41964 w 1541885"/>
                <a:gd name="connsiteY1" fmla="*/ 828341 h 1506587"/>
                <a:gd name="connsiteX2" fmla="*/ 34344 w 1541885"/>
                <a:gd name="connsiteY2" fmla="*/ 868346 h 1506587"/>
                <a:gd name="connsiteX3" fmla="*/ 5769 w 1541885"/>
                <a:gd name="connsiteY3" fmla="*/ 885491 h 1506587"/>
                <a:gd name="connsiteX4" fmla="*/ 5769 w 1541885"/>
                <a:gd name="connsiteY4" fmla="*/ 988361 h 1506587"/>
                <a:gd name="connsiteX5" fmla="*/ 66729 w 1541885"/>
                <a:gd name="connsiteY5" fmla="*/ 1102661 h 1506587"/>
                <a:gd name="connsiteX6" fmla="*/ 110544 w 1541885"/>
                <a:gd name="connsiteY6" fmla="*/ 1140761 h 1506587"/>
                <a:gd name="connsiteX7" fmla="*/ 95304 w 1541885"/>
                <a:gd name="connsiteY7" fmla="*/ 1262681 h 1506587"/>
                <a:gd name="connsiteX8" fmla="*/ 127689 w 1541885"/>
                <a:gd name="connsiteY8" fmla="*/ 1354121 h 1506587"/>
                <a:gd name="connsiteX9" fmla="*/ 222939 w 1541885"/>
                <a:gd name="connsiteY9" fmla="*/ 1418891 h 1506587"/>
                <a:gd name="connsiteX10" fmla="*/ 405819 w 1541885"/>
                <a:gd name="connsiteY10" fmla="*/ 1476041 h 1506587"/>
                <a:gd name="connsiteX11" fmla="*/ 664899 w 1541885"/>
                <a:gd name="connsiteY11" fmla="*/ 1506521 h 1506587"/>
                <a:gd name="connsiteX12" fmla="*/ 899214 w 1541885"/>
                <a:gd name="connsiteY12" fmla="*/ 1468421 h 1506587"/>
                <a:gd name="connsiteX13" fmla="*/ 1122099 w 1541885"/>
                <a:gd name="connsiteY13" fmla="*/ 1384601 h 1506587"/>
                <a:gd name="connsiteX14" fmla="*/ 1272594 w 1541885"/>
                <a:gd name="connsiteY14" fmla="*/ 1251251 h 1506587"/>
                <a:gd name="connsiteX15" fmla="*/ 1308789 w 1541885"/>
                <a:gd name="connsiteY15" fmla="*/ 1276016 h 1506587"/>
                <a:gd name="connsiteX16" fmla="*/ 1407849 w 1541885"/>
                <a:gd name="connsiteY16" fmla="*/ 1258871 h 1506587"/>
                <a:gd name="connsiteX17" fmla="*/ 1476429 w 1541885"/>
                <a:gd name="connsiteY17" fmla="*/ 1184576 h 1506587"/>
                <a:gd name="connsiteX18" fmla="*/ 1535484 w 1541885"/>
                <a:gd name="connsiteY18" fmla="*/ 1087421 h 1506587"/>
                <a:gd name="connsiteX19" fmla="*/ 1529769 w 1541885"/>
                <a:gd name="connsiteY19" fmla="*/ 978836 h 1506587"/>
                <a:gd name="connsiteX20" fmla="*/ 1457379 w 1541885"/>
                <a:gd name="connsiteY20" fmla="*/ 904541 h 1506587"/>
                <a:gd name="connsiteX21" fmla="*/ 1392609 w 1541885"/>
                <a:gd name="connsiteY21" fmla="*/ 906446 h 1506587"/>
                <a:gd name="connsiteX22" fmla="*/ 1417374 w 1541885"/>
                <a:gd name="connsiteY22" fmla="*/ 841676 h 1506587"/>
                <a:gd name="connsiteX23" fmla="*/ 1474524 w 1541885"/>
                <a:gd name="connsiteY23" fmla="*/ 479726 h 1506587"/>
                <a:gd name="connsiteX24" fmla="*/ 1396419 w 1541885"/>
                <a:gd name="connsiteY24" fmla="*/ 216836 h 1506587"/>
                <a:gd name="connsiteX25" fmla="*/ 1230684 w 1541885"/>
                <a:gd name="connsiteY25" fmla="*/ 83486 h 1506587"/>
                <a:gd name="connsiteX26" fmla="*/ 1055424 w 1541885"/>
                <a:gd name="connsiteY26" fmla="*/ 24431 h 1506587"/>
                <a:gd name="connsiteX27" fmla="*/ 784914 w 1541885"/>
                <a:gd name="connsiteY27" fmla="*/ 1571 h 1506587"/>
                <a:gd name="connsiteX28" fmla="*/ 388674 w 1541885"/>
                <a:gd name="connsiteY28" fmla="*/ 64436 h 1506587"/>
                <a:gd name="connsiteX29" fmla="*/ 83874 w 1541885"/>
                <a:gd name="connsiteY29" fmla="*/ 373046 h 1506587"/>
                <a:gd name="connsiteX30" fmla="*/ 3864 w 1541885"/>
                <a:gd name="connsiteY30" fmla="*/ 660701 h 1506587"/>
                <a:gd name="connsiteX0" fmla="*/ 3864 w 1541885"/>
                <a:gd name="connsiteY0" fmla="*/ 661966 h 1507852"/>
                <a:gd name="connsiteX1" fmla="*/ 41964 w 1541885"/>
                <a:gd name="connsiteY1" fmla="*/ 829606 h 1507852"/>
                <a:gd name="connsiteX2" fmla="*/ 34344 w 1541885"/>
                <a:gd name="connsiteY2" fmla="*/ 869611 h 1507852"/>
                <a:gd name="connsiteX3" fmla="*/ 5769 w 1541885"/>
                <a:gd name="connsiteY3" fmla="*/ 886756 h 1507852"/>
                <a:gd name="connsiteX4" fmla="*/ 5769 w 1541885"/>
                <a:gd name="connsiteY4" fmla="*/ 989626 h 1507852"/>
                <a:gd name="connsiteX5" fmla="*/ 66729 w 1541885"/>
                <a:gd name="connsiteY5" fmla="*/ 1103926 h 1507852"/>
                <a:gd name="connsiteX6" fmla="*/ 110544 w 1541885"/>
                <a:gd name="connsiteY6" fmla="*/ 1142026 h 1507852"/>
                <a:gd name="connsiteX7" fmla="*/ 95304 w 1541885"/>
                <a:gd name="connsiteY7" fmla="*/ 1263946 h 1507852"/>
                <a:gd name="connsiteX8" fmla="*/ 127689 w 1541885"/>
                <a:gd name="connsiteY8" fmla="*/ 1355386 h 1507852"/>
                <a:gd name="connsiteX9" fmla="*/ 222939 w 1541885"/>
                <a:gd name="connsiteY9" fmla="*/ 1420156 h 1507852"/>
                <a:gd name="connsiteX10" fmla="*/ 405819 w 1541885"/>
                <a:gd name="connsiteY10" fmla="*/ 1477306 h 1507852"/>
                <a:gd name="connsiteX11" fmla="*/ 664899 w 1541885"/>
                <a:gd name="connsiteY11" fmla="*/ 1507786 h 1507852"/>
                <a:gd name="connsiteX12" fmla="*/ 899214 w 1541885"/>
                <a:gd name="connsiteY12" fmla="*/ 1469686 h 1507852"/>
                <a:gd name="connsiteX13" fmla="*/ 1122099 w 1541885"/>
                <a:gd name="connsiteY13" fmla="*/ 1385866 h 1507852"/>
                <a:gd name="connsiteX14" fmla="*/ 1272594 w 1541885"/>
                <a:gd name="connsiteY14" fmla="*/ 1252516 h 1507852"/>
                <a:gd name="connsiteX15" fmla="*/ 1308789 w 1541885"/>
                <a:gd name="connsiteY15" fmla="*/ 1277281 h 1507852"/>
                <a:gd name="connsiteX16" fmla="*/ 1407849 w 1541885"/>
                <a:gd name="connsiteY16" fmla="*/ 1260136 h 1507852"/>
                <a:gd name="connsiteX17" fmla="*/ 1476429 w 1541885"/>
                <a:gd name="connsiteY17" fmla="*/ 1185841 h 1507852"/>
                <a:gd name="connsiteX18" fmla="*/ 1535484 w 1541885"/>
                <a:gd name="connsiteY18" fmla="*/ 1088686 h 1507852"/>
                <a:gd name="connsiteX19" fmla="*/ 1529769 w 1541885"/>
                <a:gd name="connsiteY19" fmla="*/ 980101 h 1507852"/>
                <a:gd name="connsiteX20" fmla="*/ 1457379 w 1541885"/>
                <a:gd name="connsiteY20" fmla="*/ 905806 h 1507852"/>
                <a:gd name="connsiteX21" fmla="*/ 1392609 w 1541885"/>
                <a:gd name="connsiteY21" fmla="*/ 907711 h 1507852"/>
                <a:gd name="connsiteX22" fmla="*/ 1417374 w 1541885"/>
                <a:gd name="connsiteY22" fmla="*/ 842941 h 1507852"/>
                <a:gd name="connsiteX23" fmla="*/ 1474524 w 1541885"/>
                <a:gd name="connsiteY23" fmla="*/ 480991 h 1507852"/>
                <a:gd name="connsiteX24" fmla="*/ 1396419 w 1541885"/>
                <a:gd name="connsiteY24" fmla="*/ 218101 h 1507852"/>
                <a:gd name="connsiteX25" fmla="*/ 1230684 w 1541885"/>
                <a:gd name="connsiteY25" fmla="*/ 84751 h 1507852"/>
                <a:gd name="connsiteX26" fmla="*/ 1055424 w 1541885"/>
                <a:gd name="connsiteY26" fmla="*/ 25696 h 1507852"/>
                <a:gd name="connsiteX27" fmla="*/ 784914 w 1541885"/>
                <a:gd name="connsiteY27" fmla="*/ 2836 h 1507852"/>
                <a:gd name="connsiteX28" fmla="*/ 358194 w 1541885"/>
                <a:gd name="connsiteY28" fmla="*/ 86656 h 1507852"/>
                <a:gd name="connsiteX29" fmla="*/ 83874 w 1541885"/>
                <a:gd name="connsiteY29" fmla="*/ 374311 h 1507852"/>
                <a:gd name="connsiteX30" fmla="*/ 3864 w 1541885"/>
                <a:gd name="connsiteY30" fmla="*/ 661966 h 1507852"/>
                <a:gd name="connsiteX0" fmla="*/ 3864 w 1541885"/>
                <a:gd name="connsiteY0" fmla="*/ 661966 h 1507852"/>
                <a:gd name="connsiteX1" fmla="*/ 41964 w 1541885"/>
                <a:gd name="connsiteY1" fmla="*/ 829606 h 1507852"/>
                <a:gd name="connsiteX2" fmla="*/ 34344 w 1541885"/>
                <a:gd name="connsiteY2" fmla="*/ 869611 h 1507852"/>
                <a:gd name="connsiteX3" fmla="*/ 5769 w 1541885"/>
                <a:gd name="connsiteY3" fmla="*/ 886756 h 1507852"/>
                <a:gd name="connsiteX4" fmla="*/ 5769 w 1541885"/>
                <a:gd name="connsiteY4" fmla="*/ 989626 h 1507852"/>
                <a:gd name="connsiteX5" fmla="*/ 66729 w 1541885"/>
                <a:gd name="connsiteY5" fmla="*/ 1103926 h 1507852"/>
                <a:gd name="connsiteX6" fmla="*/ 110544 w 1541885"/>
                <a:gd name="connsiteY6" fmla="*/ 1142026 h 1507852"/>
                <a:gd name="connsiteX7" fmla="*/ 95304 w 1541885"/>
                <a:gd name="connsiteY7" fmla="*/ 1263946 h 1507852"/>
                <a:gd name="connsiteX8" fmla="*/ 127689 w 1541885"/>
                <a:gd name="connsiteY8" fmla="*/ 1355386 h 1507852"/>
                <a:gd name="connsiteX9" fmla="*/ 222939 w 1541885"/>
                <a:gd name="connsiteY9" fmla="*/ 1420156 h 1507852"/>
                <a:gd name="connsiteX10" fmla="*/ 405819 w 1541885"/>
                <a:gd name="connsiteY10" fmla="*/ 1477306 h 1507852"/>
                <a:gd name="connsiteX11" fmla="*/ 664899 w 1541885"/>
                <a:gd name="connsiteY11" fmla="*/ 1507786 h 1507852"/>
                <a:gd name="connsiteX12" fmla="*/ 899214 w 1541885"/>
                <a:gd name="connsiteY12" fmla="*/ 1469686 h 1507852"/>
                <a:gd name="connsiteX13" fmla="*/ 1122099 w 1541885"/>
                <a:gd name="connsiteY13" fmla="*/ 1385866 h 1507852"/>
                <a:gd name="connsiteX14" fmla="*/ 1272594 w 1541885"/>
                <a:gd name="connsiteY14" fmla="*/ 1252516 h 1507852"/>
                <a:gd name="connsiteX15" fmla="*/ 1308789 w 1541885"/>
                <a:gd name="connsiteY15" fmla="*/ 1277281 h 1507852"/>
                <a:gd name="connsiteX16" fmla="*/ 1407849 w 1541885"/>
                <a:gd name="connsiteY16" fmla="*/ 1260136 h 1507852"/>
                <a:gd name="connsiteX17" fmla="*/ 1476429 w 1541885"/>
                <a:gd name="connsiteY17" fmla="*/ 1185841 h 1507852"/>
                <a:gd name="connsiteX18" fmla="*/ 1535484 w 1541885"/>
                <a:gd name="connsiteY18" fmla="*/ 1088686 h 1507852"/>
                <a:gd name="connsiteX19" fmla="*/ 1529769 w 1541885"/>
                <a:gd name="connsiteY19" fmla="*/ 980101 h 1507852"/>
                <a:gd name="connsiteX20" fmla="*/ 1457379 w 1541885"/>
                <a:gd name="connsiteY20" fmla="*/ 905806 h 1507852"/>
                <a:gd name="connsiteX21" fmla="*/ 1392609 w 1541885"/>
                <a:gd name="connsiteY21" fmla="*/ 907711 h 1507852"/>
                <a:gd name="connsiteX22" fmla="*/ 1417374 w 1541885"/>
                <a:gd name="connsiteY22" fmla="*/ 842941 h 1507852"/>
                <a:gd name="connsiteX23" fmla="*/ 1474524 w 1541885"/>
                <a:gd name="connsiteY23" fmla="*/ 480991 h 1507852"/>
                <a:gd name="connsiteX24" fmla="*/ 1396419 w 1541885"/>
                <a:gd name="connsiteY24" fmla="*/ 218101 h 1507852"/>
                <a:gd name="connsiteX25" fmla="*/ 1230684 w 1541885"/>
                <a:gd name="connsiteY25" fmla="*/ 84751 h 1507852"/>
                <a:gd name="connsiteX26" fmla="*/ 1055424 w 1541885"/>
                <a:gd name="connsiteY26" fmla="*/ 25696 h 1507852"/>
                <a:gd name="connsiteX27" fmla="*/ 714429 w 1541885"/>
                <a:gd name="connsiteY27" fmla="*/ 2836 h 1507852"/>
                <a:gd name="connsiteX28" fmla="*/ 358194 w 1541885"/>
                <a:gd name="connsiteY28" fmla="*/ 86656 h 1507852"/>
                <a:gd name="connsiteX29" fmla="*/ 83874 w 1541885"/>
                <a:gd name="connsiteY29" fmla="*/ 374311 h 1507852"/>
                <a:gd name="connsiteX30" fmla="*/ 3864 w 1541885"/>
                <a:gd name="connsiteY30" fmla="*/ 661966 h 1507852"/>
                <a:gd name="connsiteX0" fmla="*/ 3864 w 1541885"/>
                <a:gd name="connsiteY0" fmla="*/ 663510 h 1509396"/>
                <a:gd name="connsiteX1" fmla="*/ 41964 w 1541885"/>
                <a:gd name="connsiteY1" fmla="*/ 831150 h 1509396"/>
                <a:gd name="connsiteX2" fmla="*/ 34344 w 1541885"/>
                <a:gd name="connsiteY2" fmla="*/ 871155 h 1509396"/>
                <a:gd name="connsiteX3" fmla="*/ 5769 w 1541885"/>
                <a:gd name="connsiteY3" fmla="*/ 888300 h 1509396"/>
                <a:gd name="connsiteX4" fmla="*/ 5769 w 1541885"/>
                <a:gd name="connsiteY4" fmla="*/ 991170 h 1509396"/>
                <a:gd name="connsiteX5" fmla="*/ 66729 w 1541885"/>
                <a:gd name="connsiteY5" fmla="*/ 1105470 h 1509396"/>
                <a:gd name="connsiteX6" fmla="*/ 110544 w 1541885"/>
                <a:gd name="connsiteY6" fmla="*/ 1143570 h 1509396"/>
                <a:gd name="connsiteX7" fmla="*/ 95304 w 1541885"/>
                <a:gd name="connsiteY7" fmla="*/ 1265490 h 1509396"/>
                <a:gd name="connsiteX8" fmla="*/ 127689 w 1541885"/>
                <a:gd name="connsiteY8" fmla="*/ 1356930 h 1509396"/>
                <a:gd name="connsiteX9" fmla="*/ 222939 w 1541885"/>
                <a:gd name="connsiteY9" fmla="*/ 1421700 h 1509396"/>
                <a:gd name="connsiteX10" fmla="*/ 405819 w 1541885"/>
                <a:gd name="connsiteY10" fmla="*/ 1478850 h 1509396"/>
                <a:gd name="connsiteX11" fmla="*/ 664899 w 1541885"/>
                <a:gd name="connsiteY11" fmla="*/ 1509330 h 1509396"/>
                <a:gd name="connsiteX12" fmla="*/ 899214 w 1541885"/>
                <a:gd name="connsiteY12" fmla="*/ 1471230 h 1509396"/>
                <a:gd name="connsiteX13" fmla="*/ 1122099 w 1541885"/>
                <a:gd name="connsiteY13" fmla="*/ 1387410 h 1509396"/>
                <a:gd name="connsiteX14" fmla="*/ 1272594 w 1541885"/>
                <a:gd name="connsiteY14" fmla="*/ 1254060 h 1509396"/>
                <a:gd name="connsiteX15" fmla="*/ 1308789 w 1541885"/>
                <a:gd name="connsiteY15" fmla="*/ 1278825 h 1509396"/>
                <a:gd name="connsiteX16" fmla="*/ 1407849 w 1541885"/>
                <a:gd name="connsiteY16" fmla="*/ 1261680 h 1509396"/>
                <a:gd name="connsiteX17" fmla="*/ 1476429 w 1541885"/>
                <a:gd name="connsiteY17" fmla="*/ 1187385 h 1509396"/>
                <a:gd name="connsiteX18" fmla="*/ 1535484 w 1541885"/>
                <a:gd name="connsiteY18" fmla="*/ 1090230 h 1509396"/>
                <a:gd name="connsiteX19" fmla="*/ 1529769 w 1541885"/>
                <a:gd name="connsiteY19" fmla="*/ 981645 h 1509396"/>
                <a:gd name="connsiteX20" fmla="*/ 1457379 w 1541885"/>
                <a:gd name="connsiteY20" fmla="*/ 907350 h 1509396"/>
                <a:gd name="connsiteX21" fmla="*/ 1392609 w 1541885"/>
                <a:gd name="connsiteY21" fmla="*/ 909255 h 1509396"/>
                <a:gd name="connsiteX22" fmla="*/ 1417374 w 1541885"/>
                <a:gd name="connsiteY22" fmla="*/ 844485 h 1509396"/>
                <a:gd name="connsiteX23" fmla="*/ 1474524 w 1541885"/>
                <a:gd name="connsiteY23" fmla="*/ 482535 h 1509396"/>
                <a:gd name="connsiteX24" fmla="*/ 1396419 w 1541885"/>
                <a:gd name="connsiteY24" fmla="*/ 219645 h 1509396"/>
                <a:gd name="connsiteX25" fmla="*/ 1230684 w 1541885"/>
                <a:gd name="connsiteY25" fmla="*/ 86295 h 1509396"/>
                <a:gd name="connsiteX26" fmla="*/ 1034469 w 1541885"/>
                <a:gd name="connsiteY26" fmla="*/ 19620 h 1509396"/>
                <a:gd name="connsiteX27" fmla="*/ 714429 w 1541885"/>
                <a:gd name="connsiteY27" fmla="*/ 4380 h 1509396"/>
                <a:gd name="connsiteX28" fmla="*/ 358194 w 1541885"/>
                <a:gd name="connsiteY28" fmla="*/ 88200 h 1509396"/>
                <a:gd name="connsiteX29" fmla="*/ 83874 w 1541885"/>
                <a:gd name="connsiteY29" fmla="*/ 375855 h 1509396"/>
                <a:gd name="connsiteX30" fmla="*/ 3864 w 1541885"/>
                <a:gd name="connsiteY30" fmla="*/ 663510 h 1509396"/>
                <a:gd name="connsiteX0" fmla="*/ 3864 w 1541885"/>
                <a:gd name="connsiteY0" fmla="*/ 663510 h 1509396"/>
                <a:gd name="connsiteX1" fmla="*/ 41964 w 1541885"/>
                <a:gd name="connsiteY1" fmla="*/ 831150 h 1509396"/>
                <a:gd name="connsiteX2" fmla="*/ 34344 w 1541885"/>
                <a:gd name="connsiteY2" fmla="*/ 871155 h 1509396"/>
                <a:gd name="connsiteX3" fmla="*/ 5769 w 1541885"/>
                <a:gd name="connsiteY3" fmla="*/ 888300 h 1509396"/>
                <a:gd name="connsiteX4" fmla="*/ 5769 w 1541885"/>
                <a:gd name="connsiteY4" fmla="*/ 991170 h 1509396"/>
                <a:gd name="connsiteX5" fmla="*/ 66729 w 1541885"/>
                <a:gd name="connsiteY5" fmla="*/ 1105470 h 1509396"/>
                <a:gd name="connsiteX6" fmla="*/ 110544 w 1541885"/>
                <a:gd name="connsiteY6" fmla="*/ 1143570 h 1509396"/>
                <a:gd name="connsiteX7" fmla="*/ 95304 w 1541885"/>
                <a:gd name="connsiteY7" fmla="*/ 1265490 h 1509396"/>
                <a:gd name="connsiteX8" fmla="*/ 127689 w 1541885"/>
                <a:gd name="connsiteY8" fmla="*/ 1356930 h 1509396"/>
                <a:gd name="connsiteX9" fmla="*/ 222939 w 1541885"/>
                <a:gd name="connsiteY9" fmla="*/ 1421700 h 1509396"/>
                <a:gd name="connsiteX10" fmla="*/ 405819 w 1541885"/>
                <a:gd name="connsiteY10" fmla="*/ 1478850 h 1509396"/>
                <a:gd name="connsiteX11" fmla="*/ 664899 w 1541885"/>
                <a:gd name="connsiteY11" fmla="*/ 1509330 h 1509396"/>
                <a:gd name="connsiteX12" fmla="*/ 899214 w 1541885"/>
                <a:gd name="connsiteY12" fmla="*/ 1471230 h 1509396"/>
                <a:gd name="connsiteX13" fmla="*/ 1122099 w 1541885"/>
                <a:gd name="connsiteY13" fmla="*/ 1387410 h 1509396"/>
                <a:gd name="connsiteX14" fmla="*/ 1272594 w 1541885"/>
                <a:gd name="connsiteY14" fmla="*/ 1254060 h 1509396"/>
                <a:gd name="connsiteX15" fmla="*/ 1308789 w 1541885"/>
                <a:gd name="connsiteY15" fmla="*/ 1278825 h 1509396"/>
                <a:gd name="connsiteX16" fmla="*/ 1407849 w 1541885"/>
                <a:gd name="connsiteY16" fmla="*/ 1261680 h 1509396"/>
                <a:gd name="connsiteX17" fmla="*/ 1476429 w 1541885"/>
                <a:gd name="connsiteY17" fmla="*/ 1187385 h 1509396"/>
                <a:gd name="connsiteX18" fmla="*/ 1535484 w 1541885"/>
                <a:gd name="connsiteY18" fmla="*/ 1090230 h 1509396"/>
                <a:gd name="connsiteX19" fmla="*/ 1529769 w 1541885"/>
                <a:gd name="connsiteY19" fmla="*/ 981645 h 1509396"/>
                <a:gd name="connsiteX20" fmla="*/ 1457379 w 1541885"/>
                <a:gd name="connsiteY20" fmla="*/ 907350 h 1509396"/>
                <a:gd name="connsiteX21" fmla="*/ 1407849 w 1541885"/>
                <a:gd name="connsiteY21" fmla="*/ 909255 h 1509396"/>
                <a:gd name="connsiteX22" fmla="*/ 1417374 w 1541885"/>
                <a:gd name="connsiteY22" fmla="*/ 844485 h 1509396"/>
                <a:gd name="connsiteX23" fmla="*/ 1474524 w 1541885"/>
                <a:gd name="connsiteY23" fmla="*/ 482535 h 1509396"/>
                <a:gd name="connsiteX24" fmla="*/ 1396419 w 1541885"/>
                <a:gd name="connsiteY24" fmla="*/ 219645 h 1509396"/>
                <a:gd name="connsiteX25" fmla="*/ 1230684 w 1541885"/>
                <a:gd name="connsiteY25" fmla="*/ 86295 h 1509396"/>
                <a:gd name="connsiteX26" fmla="*/ 1034469 w 1541885"/>
                <a:gd name="connsiteY26" fmla="*/ 19620 h 1509396"/>
                <a:gd name="connsiteX27" fmla="*/ 714429 w 1541885"/>
                <a:gd name="connsiteY27" fmla="*/ 4380 h 1509396"/>
                <a:gd name="connsiteX28" fmla="*/ 358194 w 1541885"/>
                <a:gd name="connsiteY28" fmla="*/ 88200 h 1509396"/>
                <a:gd name="connsiteX29" fmla="*/ 83874 w 1541885"/>
                <a:gd name="connsiteY29" fmla="*/ 375855 h 1509396"/>
                <a:gd name="connsiteX30" fmla="*/ 3864 w 1541885"/>
                <a:gd name="connsiteY30" fmla="*/ 663510 h 1509396"/>
                <a:gd name="connsiteX0" fmla="*/ 3864 w 1541974"/>
                <a:gd name="connsiteY0" fmla="*/ 663510 h 1509396"/>
                <a:gd name="connsiteX1" fmla="*/ 41964 w 1541974"/>
                <a:gd name="connsiteY1" fmla="*/ 831150 h 1509396"/>
                <a:gd name="connsiteX2" fmla="*/ 34344 w 1541974"/>
                <a:gd name="connsiteY2" fmla="*/ 871155 h 1509396"/>
                <a:gd name="connsiteX3" fmla="*/ 5769 w 1541974"/>
                <a:gd name="connsiteY3" fmla="*/ 888300 h 1509396"/>
                <a:gd name="connsiteX4" fmla="*/ 5769 w 1541974"/>
                <a:gd name="connsiteY4" fmla="*/ 991170 h 1509396"/>
                <a:gd name="connsiteX5" fmla="*/ 66729 w 1541974"/>
                <a:gd name="connsiteY5" fmla="*/ 1105470 h 1509396"/>
                <a:gd name="connsiteX6" fmla="*/ 110544 w 1541974"/>
                <a:gd name="connsiteY6" fmla="*/ 1143570 h 1509396"/>
                <a:gd name="connsiteX7" fmla="*/ 95304 w 1541974"/>
                <a:gd name="connsiteY7" fmla="*/ 1265490 h 1509396"/>
                <a:gd name="connsiteX8" fmla="*/ 127689 w 1541974"/>
                <a:gd name="connsiteY8" fmla="*/ 1356930 h 1509396"/>
                <a:gd name="connsiteX9" fmla="*/ 222939 w 1541974"/>
                <a:gd name="connsiteY9" fmla="*/ 1421700 h 1509396"/>
                <a:gd name="connsiteX10" fmla="*/ 405819 w 1541974"/>
                <a:gd name="connsiteY10" fmla="*/ 1478850 h 1509396"/>
                <a:gd name="connsiteX11" fmla="*/ 664899 w 1541974"/>
                <a:gd name="connsiteY11" fmla="*/ 1509330 h 1509396"/>
                <a:gd name="connsiteX12" fmla="*/ 899214 w 1541974"/>
                <a:gd name="connsiteY12" fmla="*/ 1471230 h 1509396"/>
                <a:gd name="connsiteX13" fmla="*/ 1122099 w 1541974"/>
                <a:gd name="connsiteY13" fmla="*/ 1387410 h 1509396"/>
                <a:gd name="connsiteX14" fmla="*/ 1272594 w 1541974"/>
                <a:gd name="connsiteY14" fmla="*/ 1254060 h 1509396"/>
                <a:gd name="connsiteX15" fmla="*/ 1308789 w 1541974"/>
                <a:gd name="connsiteY15" fmla="*/ 1278825 h 1509396"/>
                <a:gd name="connsiteX16" fmla="*/ 1407849 w 1541974"/>
                <a:gd name="connsiteY16" fmla="*/ 1261680 h 1509396"/>
                <a:gd name="connsiteX17" fmla="*/ 1476429 w 1541974"/>
                <a:gd name="connsiteY17" fmla="*/ 1187385 h 1509396"/>
                <a:gd name="connsiteX18" fmla="*/ 1535484 w 1541974"/>
                <a:gd name="connsiteY18" fmla="*/ 1090230 h 1509396"/>
                <a:gd name="connsiteX19" fmla="*/ 1531674 w 1541974"/>
                <a:gd name="connsiteY19" fmla="*/ 958785 h 1509396"/>
                <a:gd name="connsiteX20" fmla="*/ 1457379 w 1541974"/>
                <a:gd name="connsiteY20" fmla="*/ 907350 h 1509396"/>
                <a:gd name="connsiteX21" fmla="*/ 1407849 w 1541974"/>
                <a:gd name="connsiteY21" fmla="*/ 909255 h 1509396"/>
                <a:gd name="connsiteX22" fmla="*/ 1417374 w 1541974"/>
                <a:gd name="connsiteY22" fmla="*/ 844485 h 1509396"/>
                <a:gd name="connsiteX23" fmla="*/ 1474524 w 1541974"/>
                <a:gd name="connsiteY23" fmla="*/ 482535 h 1509396"/>
                <a:gd name="connsiteX24" fmla="*/ 1396419 w 1541974"/>
                <a:gd name="connsiteY24" fmla="*/ 219645 h 1509396"/>
                <a:gd name="connsiteX25" fmla="*/ 1230684 w 1541974"/>
                <a:gd name="connsiteY25" fmla="*/ 86295 h 1509396"/>
                <a:gd name="connsiteX26" fmla="*/ 1034469 w 1541974"/>
                <a:gd name="connsiteY26" fmla="*/ 19620 h 1509396"/>
                <a:gd name="connsiteX27" fmla="*/ 714429 w 1541974"/>
                <a:gd name="connsiteY27" fmla="*/ 4380 h 1509396"/>
                <a:gd name="connsiteX28" fmla="*/ 358194 w 1541974"/>
                <a:gd name="connsiteY28" fmla="*/ 88200 h 1509396"/>
                <a:gd name="connsiteX29" fmla="*/ 83874 w 1541974"/>
                <a:gd name="connsiteY29" fmla="*/ 375855 h 1509396"/>
                <a:gd name="connsiteX30" fmla="*/ 3864 w 1541974"/>
                <a:gd name="connsiteY30" fmla="*/ 663510 h 1509396"/>
                <a:gd name="connsiteX0" fmla="*/ 3864 w 1541092"/>
                <a:gd name="connsiteY0" fmla="*/ 663510 h 1509396"/>
                <a:gd name="connsiteX1" fmla="*/ 41964 w 1541092"/>
                <a:gd name="connsiteY1" fmla="*/ 831150 h 1509396"/>
                <a:gd name="connsiteX2" fmla="*/ 34344 w 1541092"/>
                <a:gd name="connsiteY2" fmla="*/ 871155 h 1509396"/>
                <a:gd name="connsiteX3" fmla="*/ 5769 w 1541092"/>
                <a:gd name="connsiteY3" fmla="*/ 888300 h 1509396"/>
                <a:gd name="connsiteX4" fmla="*/ 5769 w 1541092"/>
                <a:gd name="connsiteY4" fmla="*/ 991170 h 1509396"/>
                <a:gd name="connsiteX5" fmla="*/ 66729 w 1541092"/>
                <a:gd name="connsiteY5" fmla="*/ 1105470 h 1509396"/>
                <a:gd name="connsiteX6" fmla="*/ 110544 w 1541092"/>
                <a:gd name="connsiteY6" fmla="*/ 1143570 h 1509396"/>
                <a:gd name="connsiteX7" fmla="*/ 95304 w 1541092"/>
                <a:gd name="connsiteY7" fmla="*/ 1265490 h 1509396"/>
                <a:gd name="connsiteX8" fmla="*/ 127689 w 1541092"/>
                <a:gd name="connsiteY8" fmla="*/ 1356930 h 1509396"/>
                <a:gd name="connsiteX9" fmla="*/ 222939 w 1541092"/>
                <a:gd name="connsiteY9" fmla="*/ 1421700 h 1509396"/>
                <a:gd name="connsiteX10" fmla="*/ 405819 w 1541092"/>
                <a:gd name="connsiteY10" fmla="*/ 1478850 h 1509396"/>
                <a:gd name="connsiteX11" fmla="*/ 664899 w 1541092"/>
                <a:gd name="connsiteY11" fmla="*/ 1509330 h 1509396"/>
                <a:gd name="connsiteX12" fmla="*/ 899214 w 1541092"/>
                <a:gd name="connsiteY12" fmla="*/ 1471230 h 1509396"/>
                <a:gd name="connsiteX13" fmla="*/ 1122099 w 1541092"/>
                <a:gd name="connsiteY13" fmla="*/ 1387410 h 1509396"/>
                <a:gd name="connsiteX14" fmla="*/ 1272594 w 1541092"/>
                <a:gd name="connsiteY14" fmla="*/ 1254060 h 1509396"/>
                <a:gd name="connsiteX15" fmla="*/ 1308789 w 1541092"/>
                <a:gd name="connsiteY15" fmla="*/ 1278825 h 1509396"/>
                <a:gd name="connsiteX16" fmla="*/ 1407849 w 1541092"/>
                <a:gd name="connsiteY16" fmla="*/ 1261680 h 1509396"/>
                <a:gd name="connsiteX17" fmla="*/ 1489764 w 1541092"/>
                <a:gd name="connsiteY17" fmla="*/ 1189290 h 1509396"/>
                <a:gd name="connsiteX18" fmla="*/ 1535484 w 1541092"/>
                <a:gd name="connsiteY18" fmla="*/ 1090230 h 1509396"/>
                <a:gd name="connsiteX19" fmla="*/ 1531674 w 1541092"/>
                <a:gd name="connsiteY19" fmla="*/ 958785 h 1509396"/>
                <a:gd name="connsiteX20" fmla="*/ 1457379 w 1541092"/>
                <a:gd name="connsiteY20" fmla="*/ 907350 h 1509396"/>
                <a:gd name="connsiteX21" fmla="*/ 1407849 w 1541092"/>
                <a:gd name="connsiteY21" fmla="*/ 909255 h 1509396"/>
                <a:gd name="connsiteX22" fmla="*/ 1417374 w 1541092"/>
                <a:gd name="connsiteY22" fmla="*/ 844485 h 1509396"/>
                <a:gd name="connsiteX23" fmla="*/ 1474524 w 1541092"/>
                <a:gd name="connsiteY23" fmla="*/ 482535 h 1509396"/>
                <a:gd name="connsiteX24" fmla="*/ 1396419 w 1541092"/>
                <a:gd name="connsiteY24" fmla="*/ 219645 h 1509396"/>
                <a:gd name="connsiteX25" fmla="*/ 1230684 w 1541092"/>
                <a:gd name="connsiteY25" fmla="*/ 86295 h 1509396"/>
                <a:gd name="connsiteX26" fmla="*/ 1034469 w 1541092"/>
                <a:gd name="connsiteY26" fmla="*/ 19620 h 1509396"/>
                <a:gd name="connsiteX27" fmla="*/ 714429 w 1541092"/>
                <a:gd name="connsiteY27" fmla="*/ 4380 h 1509396"/>
                <a:gd name="connsiteX28" fmla="*/ 358194 w 1541092"/>
                <a:gd name="connsiteY28" fmla="*/ 88200 h 1509396"/>
                <a:gd name="connsiteX29" fmla="*/ 83874 w 1541092"/>
                <a:gd name="connsiteY29" fmla="*/ 375855 h 1509396"/>
                <a:gd name="connsiteX30" fmla="*/ 3864 w 1541092"/>
                <a:gd name="connsiteY30" fmla="*/ 663510 h 1509396"/>
                <a:gd name="connsiteX0" fmla="*/ 3864 w 1541092"/>
                <a:gd name="connsiteY0" fmla="*/ 663510 h 1509396"/>
                <a:gd name="connsiteX1" fmla="*/ 41964 w 1541092"/>
                <a:gd name="connsiteY1" fmla="*/ 831150 h 1509396"/>
                <a:gd name="connsiteX2" fmla="*/ 34344 w 1541092"/>
                <a:gd name="connsiteY2" fmla="*/ 871155 h 1509396"/>
                <a:gd name="connsiteX3" fmla="*/ 5769 w 1541092"/>
                <a:gd name="connsiteY3" fmla="*/ 888300 h 1509396"/>
                <a:gd name="connsiteX4" fmla="*/ 5769 w 1541092"/>
                <a:gd name="connsiteY4" fmla="*/ 991170 h 1509396"/>
                <a:gd name="connsiteX5" fmla="*/ 66729 w 1541092"/>
                <a:gd name="connsiteY5" fmla="*/ 1105470 h 1509396"/>
                <a:gd name="connsiteX6" fmla="*/ 110544 w 1541092"/>
                <a:gd name="connsiteY6" fmla="*/ 1143570 h 1509396"/>
                <a:gd name="connsiteX7" fmla="*/ 95304 w 1541092"/>
                <a:gd name="connsiteY7" fmla="*/ 1265490 h 1509396"/>
                <a:gd name="connsiteX8" fmla="*/ 127689 w 1541092"/>
                <a:gd name="connsiteY8" fmla="*/ 1356930 h 1509396"/>
                <a:gd name="connsiteX9" fmla="*/ 222939 w 1541092"/>
                <a:gd name="connsiteY9" fmla="*/ 1421700 h 1509396"/>
                <a:gd name="connsiteX10" fmla="*/ 405819 w 1541092"/>
                <a:gd name="connsiteY10" fmla="*/ 1478850 h 1509396"/>
                <a:gd name="connsiteX11" fmla="*/ 664899 w 1541092"/>
                <a:gd name="connsiteY11" fmla="*/ 1509330 h 1509396"/>
                <a:gd name="connsiteX12" fmla="*/ 899214 w 1541092"/>
                <a:gd name="connsiteY12" fmla="*/ 1471230 h 1509396"/>
                <a:gd name="connsiteX13" fmla="*/ 1122099 w 1541092"/>
                <a:gd name="connsiteY13" fmla="*/ 1387410 h 1509396"/>
                <a:gd name="connsiteX14" fmla="*/ 1276404 w 1541092"/>
                <a:gd name="connsiteY14" fmla="*/ 1263585 h 1509396"/>
                <a:gd name="connsiteX15" fmla="*/ 1308789 w 1541092"/>
                <a:gd name="connsiteY15" fmla="*/ 1278825 h 1509396"/>
                <a:gd name="connsiteX16" fmla="*/ 1407849 w 1541092"/>
                <a:gd name="connsiteY16" fmla="*/ 1261680 h 1509396"/>
                <a:gd name="connsiteX17" fmla="*/ 1489764 w 1541092"/>
                <a:gd name="connsiteY17" fmla="*/ 1189290 h 1509396"/>
                <a:gd name="connsiteX18" fmla="*/ 1535484 w 1541092"/>
                <a:gd name="connsiteY18" fmla="*/ 1090230 h 1509396"/>
                <a:gd name="connsiteX19" fmla="*/ 1531674 w 1541092"/>
                <a:gd name="connsiteY19" fmla="*/ 958785 h 1509396"/>
                <a:gd name="connsiteX20" fmla="*/ 1457379 w 1541092"/>
                <a:gd name="connsiteY20" fmla="*/ 907350 h 1509396"/>
                <a:gd name="connsiteX21" fmla="*/ 1407849 w 1541092"/>
                <a:gd name="connsiteY21" fmla="*/ 909255 h 1509396"/>
                <a:gd name="connsiteX22" fmla="*/ 1417374 w 1541092"/>
                <a:gd name="connsiteY22" fmla="*/ 844485 h 1509396"/>
                <a:gd name="connsiteX23" fmla="*/ 1474524 w 1541092"/>
                <a:gd name="connsiteY23" fmla="*/ 482535 h 1509396"/>
                <a:gd name="connsiteX24" fmla="*/ 1396419 w 1541092"/>
                <a:gd name="connsiteY24" fmla="*/ 219645 h 1509396"/>
                <a:gd name="connsiteX25" fmla="*/ 1230684 w 1541092"/>
                <a:gd name="connsiteY25" fmla="*/ 86295 h 1509396"/>
                <a:gd name="connsiteX26" fmla="*/ 1034469 w 1541092"/>
                <a:gd name="connsiteY26" fmla="*/ 19620 h 1509396"/>
                <a:gd name="connsiteX27" fmla="*/ 714429 w 1541092"/>
                <a:gd name="connsiteY27" fmla="*/ 4380 h 1509396"/>
                <a:gd name="connsiteX28" fmla="*/ 358194 w 1541092"/>
                <a:gd name="connsiteY28" fmla="*/ 88200 h 1509396"/>
                <a:gd name="connsiteX29" fmla="*/ 83874 w 1541092"/>
                <a:gd name="connsiteY29" fmla="*/ 375855 h 1509396"/>
                <a:gd name="connsiteX30" fmla="*/ 3864 w 1541092"/>
                <a:gd name="connsiteY30" fmla="*/ 663510 h 1509396"/>
                <a:gd name="connsiteX0" fmla="*/ 7062 w 1544290"/>
                <a:gd name="connsiteY0" fmla="*/ 663510 h 1509396"/>
                <a:gd name="connsiteX1" fmla="*/ 45162 w 1544290"/>
                <a:gd name="connsiteY1" fmla="*/ 831150 h 1509396"/>
                <a:gd name="connsiteX2" fmla="*/ 37542 w 1544290"/>
                <a:gd name="connsiteY2" fmla="*/ 871155 h 1509396"/>
                <a:gd name="connsiteX3" fmla="*/ 3252 w 1544290"/>
                <a:gd name="connsiteY3" fmla="*/ 901635 h 1509396"/>
                <a:gd name="connsiteX4" fmla="*/ 8967 w 1544290"/>
                <a:gd name="connsiteY4" fmla="*/ 991170 h 1509396"/>
                <a:gd name="connsiteX5" fmla="*/ 69927 w 1544290"/>
                <a:gd name="connsiteY5" fmla="*/ 1105470 h 1509396"/>
                <a:gd name="connsiteX6" fmla="*/ 113742 w 1544290"/>
                <a:gd name="connsiteY6" fmla="*/ 1143570 h 1509396"/>
                <a:gd name="connsiteX7" fmla="*/ 98502 w 1544290"/>
                <a:gd name="connsiteY7" fmla="*/ 1265490 h 1509396"/>
                <a:gd name="connsiteX8" fmla="*/ 130887 w 1544290"/>
                <a:gd name="connsiteY8" fmla="*/ 1356930 h 1509396"/>
                <a:gd name="connsiteX9" fmla="*/ 226137 w 1544290"/>
                <a:gd name="connsiteY9" fmla="*/ 1421700 h 1509396"/>
                <a:gd name="connsiteX10" fmla="*/ 409017 w 1544290"/>
                <a:gd name="connsiteY10" fmla="*/ 1478850 h 1509396"/>
                <a:gd name="connsiteX11" fmla="*/ 668097 w 1544290"/>
                <a:gd name="connsiteY11" fmla="*/ 1509330 h 1509396"/>
                <a:gd name="connsiteX12" fmla="*/ 902412 w 1544290"/>
                <a:gd name="connsiteY12" fmla="*/ 1471230 h 1509396"/>
                <a:gd name="connsiteX13" fmla="*/ 1125297 w 1544290"/>
                <a:gd name="connsiteY13" fmla="*/ 1387410 h 1509396"/>
                <a:gd name="connsiteX14" fmla="*/ 1279602 w 1544290"/>
                <a:gd name="connsiteY14" fmla="*/ 1263585 h 1509396"/>
                <a:gd name="connsiteX15" fmla="*/ 1311987 w 1544290"/>
                <a:gd name="connsiteY15" fmla="*/ 1278825 h 1509396"/>
                <a:gd name="connsiteX16" fmla="*/ 1411047 w 1544290"/>
                <a:gd name="connsiteY16" fmla="*/ 1261680 h 1509396"/>
                <a:gd name="connsiteX17" fmla="*/ 1492962 w 1544290"/>
                <a:gd name="connsiteY17" fmla="*/ 1189290 h 1509396"/>
                <a:gd name="connsiteX18" fmla="*/ 1538682 w 1544290"/>
                <a:gd name="connsiteY18" fmla="*/ 1090230 h 1509396"/>
                <a:gd name="connsiteX19" fmla="*/ 1534872 w 1544290"/>
                <a:gd name="connsiteY19" fmla="*/ 958785 h 1509396"/>
                <a:gd name="connsiteX20" fmla="*/ 1460577 w 1544290"/>
                <a:gd name="connsiteY20" fmla="*/ 907350 h 1509396"/>
                <a:gd name="connsiteX21" fmla="*/ 1411047 w 1544290"/>
                <a:gd name="connsiteY21" fmla="*/ 909255 h 1509396"/>
                <a:gd name="connsiteX22" fmla="*/ 1420572 w 1544290"/>
                <a:gd name="connsiteY22" fmla="*/ 844485 h 1509396"/>
                <a:gd name="connsiteX23" fmla="*/ 1477722 w 1544290"/>
                <a:gd name="connsiteY23" fmla="*/ 482535 h 1509396"/>
                <a:gd name="connsiteX24" fmla="*/ 1399617 w 1544290"/>
                <a:gd name="connsiteY24" fmla="*/ 219645 h 1509396"/>
                <a:gd name="connsiteX25" fmla="*/ 1233882 w 1544290"/>
                <a:gd name="connsiteY25" fmla="*/ 86295 h 1509396"/>
                <a:gd name="connsiteX26" fmla="*/ 1037667 w 1544290"/>
                <a:gd name="connsiteY26" fmla="*/ 19620 h 1509396"/>
                <a:gd name="connsiteX27" fmla="*/ 717627 w 1544290"/>
                <a:gd name="connsiteY27" fmla="*/ 4380 h 1509396"/>
                <a:gd name="connsiteX28" fmla="*/ 361392 w 1544290"/>
                <a:gd name="connsiteY28" fmla="*/ 88200 h 1509396"/>
                <a:gd name="connsiteX29" fmla="*/ 87072 w 1544290"/>
                <a:gd name="connsiteY29" fmla="*/ 375855 h 1509396"/>
                <a:gd name="connsiteX30" fmla="*/ 7062 w 1544290"/>
                <a:gd name="connsiteY30" fmla="*/ 663510 h 1509396"/>
                <a:gd name="connsiteX0" fmla="*/ 7062 w 1544290"/>
                <a:gd name="connsiteY0" fmla="*/ 663510 h 1509396"/>
                <a:gd name="connsiteX1" fmla="*/ 45162 w 1544290"/>
                <a:gd name="connsiteY1" fmla="*/ 831150 h 1509396"/>
                <a:gd name="connsiteX2" fmla="*/ 37542 w 1544290"/>
                <a:gd name="connsiteY2" fmla="*/ 871155 h 1509396"/>
                <a:gd name="connsiteX3" fmla="*/ 3252 w 1544290"/>
                <a:gd name="connsiteY3" fmla="*/ 901635 h 1509396"/>
                <a:gd name="connsiteX4" fmla="*/ 8967 w 1544290"/>
                <a:gd name="connsiteY4" fmla="*/ 991170 h 1509396"/>
                <a:gd name="connsiteX5" fmla="*/ 69927 w 1544290"/>
                <a:gd name="connsiteY5" fmla="*/ 1105470 h 1509396"/>
                <a:gd name="connsiteX6" fmla="*/ 113742 w 1544290"/>
                <a:gd name="connsiteY6" fmla="*/ 1143570 h 1509396"/>
                <a:gd name="connsiteX7" fmla="*/ 98502 w 1544290"/>
                <a:gd name="connsiteY7" fmla="*/ 1265490 h 1509396"/>
                <a:gd name="connsiteX8" fmla="*/ 130887 w 1544290"/>
                <a:gd name="connsiteY8" fmla="*/ 1356930 h 1509396"/>
                <a:gd name="connsiteX9" fmla="*/ 226137 w 1544290"/>
                <a:gd name="connsiteY9" fmla="*/ 1421700 h 1509396"/>
                <a:gd name="connsiteX10" fmla="*/ 409017 w 1544290"/>
                <a:gd name="connsiteY10" fmla="*/ 1478850 h 1509396"/>
                <a:gd name="connsiteX11" fmla="*/ 668097 w 1544290"/>
                <a:gd name="connsiteY11" fmla="*/ 1509330 h 1509396"/>
                <a:gd name="connsiteX12" fmla="*/ 902412 w 1544290"/>
                <a:gd name="connsiteY12" fmla="*/ 1471230 h 1509396"/>
                <a:gd name="connsiteX13" fmla="*/ 1125297 w 1544290"/>
                <a:gd name="connsiteY13" fmla="*/ 1387410 h 1509396"/>
                <a:gd name="connsiteX14" fmla="*/ 1279602 w 1544290"/>
                <a:gd name="connsiteY14" fmla="*/ 1263585 h 1509396"/>
                <a:gd name="connsiteX15" fmla="*/ 1311987 w 1544290"/>
                <a:gd name="connsiteY15" fmla="*/ 1278825 h 1509396"/>
                <a:gd name="connsiteX16" fmla="*/ 1411047 w 1544290"/>
                <a:gd name="connsiteY16" fmla="*/ 1261680 h 1509396"/>
                <a:gd name="connsiteX17" fmla="*/ 1492962 w 1544290"/>
                <a:gd name="connsiteY17" fmla="*/ 1189290 h 1509396"/>
                <a:gd name="connsiteX18" fmla="*/ 1538682 w 1544290"/>
                <a:gd name="connsiteY18" fmla="*/ 1090230 h 1509396"/>
                <a:gd name="connsiteX19" fmla="*/ 1534872 w 1544290"/>
                <a:gd name="connsiteY19" fmla="*/ 958785 h 1509396"/>
                <a:gd name="connsiteX20" fmla="*/ 1460577 w 1544290"/>
                <a:gd name="connsiteY20" fmla="*/ 907350 h 1509396"/>
                <a:gd name="connsiteX21" fmla="*/ 1411047 w 1544290"/>
                <a:gd name="connsiteY21" fmla="*/ 909255 h 1509396"/>
                <a:gd name="connsiteX22" fmla="*/ 1420572 w 1544290"/>
                <a:gd name="connsiteY22" fmla="*/ 844485 h 1509396"/>
                <a:gd name="connsiteX23" fmla="*/ 1477722 w 1544290"/>
                <a:gd name="connsiteY23" fmla="*/ 482535 h 1509396"/>
                <a:gd name="connsiteX24" fmla="*/ 1399617 w 1544290"/>
                <a:gd name="connsiteY24" fmla="*/ 219645 h 1509396"/>
                <a:gd name="connsiteX25" fmla="*/ 1233882 w 1544290"/>
                <a:gd name="connsiteY25" fmla="*/ 86295 h 1509396"/>
                <a:gd name="connsiteX26" fmla="*/ 1037667 w 1544290"/>
                <a:gd name="connsiteY26" fmla="*/ 19620 h 1509396"/>
                <a:gd name="connsiteX27" fmla="*/ 717627 w 1544290"/>
                <a:gd name="connsiteY27" fmla="*/ 4380 h 1509396"/>
                <a:gd name="connsiteX28" fmla="*/ 361392 w 1544290"/>
                <a:gd name="connsiteY28" fmla="*/ 88200 h 1509396"/>
                <a:gd name="connsiteX29" fmla="*/ 87072 w 1544290"/>
                <a:gd name="connsiteY29" fmla="*/ 375855 h 1509396"/>
                <a:gd name="connsiteX30" fmla="*/ 7062 w 1544290"/>
                <a:gd name="connsiteY30" fmla="*/ 663510 h 1509396"/>
                <a:gd name="connsiteX0" fmla="*/ 7910 w 1545138"/>
                <a:gd name="connsiteY0" fmla="*/ 663510 h 1509396"/>
                <a:gd name="connsiteX1" fmla="*/ 46010 w 1545138"/>
                <a:gd name="connsiteY1" fmla="*/ 831150 h 1509396"/>
                <a:gd name="connsiteX2" fmla="*/ 50269 w 1545138"/>
                <a:gd name="connsiteY2" fmla="*/ 875907 h 1509396"/>
                <a:gd name="connsiteX3" fmla="*/ 4100 w 1545138"/>
                <a:gd name="connsiteY3" fmla="*/ 901635 h 1509396"/>
                <a:gd name="connsiteX4" fmla="*/ 9815 w 1545138"/>
                <a:gd name="connsiteY4" fmla="*/ 991170 h 1509396"/>
                <a:gd name="connsiteX5" fmla="*/ 70775 w 1545138"/>
                <a:gd name="connsiteY5" fmla="*/ 1105470 h 1509396"/>
                <a:gd name="connsiteX6" fmla="*/ 114590 w 1545138"/>
                <a:gd name="connsiteY6" fmla="*/ 1143570 h 1509396"/>
                <a:gd name="connsiteX7" fmla="*/ 99350 w 1545138"/>
                <a:gd name="connsiteY7" fmla="*/ 1265490 h 1509396"/>
                <a:gd name="connsiteX8" fmla="*/ 131735 w 1545138"/>
                <a:gd name="connsiteY8" fmla="*/ 1356930 h 1509396"/>
                <a:gd name="connsiteX9" fmla="*/ 226985 w 1545138"/>
                <a:gd name="connsiteY9" fmla="*/ 1421700 h 1509396"/>
                <a:gd name="connsiteX10" fmla="*/ 409865 w 1545138"/>
                <a:gd name="connsiteY10" fmla="*/ 1478850 h 1509396"/>
                <a:gd name="connsiteX11" fmla="*/ 668945 w 1545138"/>
                <a:gd name="connsiteY11" fmla="*/ 1509330 h 1509396"/>
                <a:gd name="connsiteX12" fmla="*/ 903260 w 1545138"/>
                <a:gd name="connsiteY12" fmla="*/ 1471230 h 1509396"/>
                <a:gd name="connsiteX13" fmla="*/ 1126145 w 1545138"/>
                <a:gd name="connsiteY13" fmla="*/ 1387410 h 1509396"/>
                <a:gd name="connsiteX14" fmla="*/ 1280450 w 1545138"/>
                <a:gd name="connsiteY14" fmla="*/ 1263585 h 1509396"/>
                <a:gd name="connsiteX15" fmla="*/ 1312835 w 1545138"/>
                <a:gd name="connsiteY15" fmla="*/ 1278825 h 1509396"/>
                <a:gd name="connsiteX16" fmla="*/ 1411895 w 1545138"/>
                <a:gd name="connsiteY16" fmla="*/ 1261680 h 1509396"/>
                <a:gd name="connsiteX17" fmla="*/ 1493810 w 1545138"/>
                <a:gd name="connsiteY17" fmla="*/ 1189290 h 1509396"/>
                <a:gd name="connsiteX18" fmla="*/ 1539530 w 1545138"/>
                <a:gd name="connsiteY18" fmla="*/ 1090230 h 1509396"/>
                <a:gd name="connsiteX19" fmla="*/ 1535720 w 1545138"/>
                <a:gd name="connsiteY19" fmla="*/ 958785 h 1509396"/>
                <a:gd name="connsiteX20" fmla="*/ 1461425 w 1545138"/>
                <a:gd name="connsiteY20" fmla="*/ 907350 h 1509396"/>
                <a:gd name="connsiteX21" fmla="*/ 1411895 w 1545138"/>
                <a:gd name="connsiteY21" fmla="*/ 909255 h 1509396"/>
                <a:gd name="connsiteX22" fmla="*/ 1421420 w 1545138"/>
                <a:gd name="connsiteY22" fmla="*/ 844485 h 1509396"/>
                <a:gd name="connsiteX23" fmla="*/ 1478570 w 1545138"/>
                <a:gd name="connsiteY23" fmla="*/ 482535 h 1509396"/>
                <a:gd name="connsiteX24" fmla="*/ 1400465 w 1545138"/>
                <a:gd name="connsiteY24" fmla="*/ 219645 h 1509396"/>
                <a:gd name="connsiteX25" fmla="*/ 1234730 w 1545138"/>
                <a:gd name="connsiteY25" fmla="*/ 86295 h 1509396"/>
                <a:gd name="connsiteX26" fmla="*/ 1038515 w 1545138"/>
                <a:gd name="connsiteY26" fmla="*/ 19620 h 1509396"/>
                <a:gd name="connsiteX27" fmla="*/ 718475 w 1545138"/>
                <a:gd name="connsiteY27" fmla="*/ 4380 h 1509396"/>
                <a:gd name="connsiteX28" fmla="*/ 362240 w 1545138"/>
                <a:gd name="connsiteY28" fmla="*/ 88200 h 1509396"/>
                <a:gd name="connsiteX29" fmla="*/ 87920 w 1545138"/>
                <a:gd name="connsiteY29" fmla="*/ 375855 h 1509396"/>
                <a:gd name="connsiteX30" fmla="*/ 7910 w 1545138"/>
                <a:gd name="connsiteY30" fmla="*/ 663510 h 1509396"/>
                <a:gd name="connsiteX0" fmla="*/ 7911 w 1545139"/>
                <a:gd name="connsiteY0" fmla="*/ 663510 h 1509396"/>
                <a:gd name="connsiteX1" fmla="*/ 46011 w 1545139"/>
                <a:gd name="connsiteY1" fmla="*/ 831150 h 1509396"/>
                <a:gd name="connsiteX2" fmla="*/ 50270 w 1545139"/>
                <a:gd name="connsiteY2" fmla="*/ 875907 h 1509396"/>
                <a:gd name="connsiteX3" fmla="*/ 4101 w 1545139"/>
                <a:gd name="connsiteY3" fmla="*/ 887379 h 1509396"/>
                <a:gd name="connsiteX4" fmla="*/ 9816 w 1545139"/>
                <a:gd name="connsiteY4" fmla="*/ 991170 h 1509396"/>
                <a:gd name="connsiteX5" fmla="*/ 70776 w 1545139"/>
                <a:gd name="connsiteY5" fmla="*/ 1105470 h 1509396"/>
                <a:gd name="connsiteX6" fmla="*/ 114591 w 1545139"/>
                <a:gd name="connsiteY6" fmla="*/ 1143570 h 1509396"/>
                <a:gd name="connsiteX7" fmla="*/ 99351 w 1545139"/>
                <a:gd name="connsiteY7" fmla="*/ 1265490 h 1509396"/>
                <a:gd name="connsiteX8" fmla="*/ 131736 w 1545139"/>
                <a:gd name="connsiteY8" fmla="*/ 1356930 h 1509396"/>
                <a:gd name="connsiteX9" fmla="*/ 226986 w 1545139"/>
                <a:gd name="connsiteY9" fmla="*/ 1421700 h 1509396"/>
                <a:gd name="connsiteX10" fmla="*/ 409866 w 1545139"/>
                <a:gd name="connsiteY10" fmla="*/ 1478850 h 1509396"/>
                <a:gd name="connsiteX11" fmla="*/ 668946 w 1545139"/>
                <a:gd name="connsiteY11" fmla="*/ 1509330 h 1509396"/>
                <a:gd name="connsiteX12" fmla="*/ 903261 w 1545139"/>
                <a:gd name="connsiteY12" fmla="*/ 1471230 h 1509396"/>
                <a:gd name="connsiteX13" fmla="*/ 1126146 w 1545139"/>
                <a:gd name="connsiteY13" fmla="*/ 1387410 h 1509396"/>
                <a:gd name="connsiteX14" fmla="*/ 1280451 w 1545139"/>
                <a:gd name="connsiteY14" fmla="*/ 1263585 h 1509396"/>
                <a:gd name="connsiteX15" fmla="*/ 1312836 w 1545139"/>
                <a:gd name="connsiteY15" fmla="*/ 1278825 h 1509396"/>
                <a:gd name="connsiteX16" fmla="*/ 1411896 w 1545139"/>
                <a:gd name="connsiteY16" fmla="*/ 1261680 h 1509396"/>
                <a:gd name="connsiteX17" fmla="*/ 1493811 w 1545139"/>
                <a:gd name="connsiteY17" fmla="*/ 1189290 h 1509396"/>
                <a:gd name="connsiteX18" fmla="*/ 1539531 w 1545139"/>
                <a:gd name="connsiteY18" fmla="*/ 1090230 h 1509396"/>
                <a:gd name="connsiteX19" fmla="*/ 1535721 w 1545139"/>
                <a:gd name="connsiteY19" fmla="*/ 958785 h 1509396"/>
                <a:gd name="connsiteX20" fmla="*/ 1461426 w 1545139"/>
                <a:gd name="connsiteY20" fmla="*/ 907350 h 1509396"/>
                <a:gd name="connsiteX21" fmla="*/ 1411896 w 1545139"/>
                <a:gd name="connsiteY21" fmla="*/ 909255 h 1509396"/>
                <a:gd name="connsiteX22" fmla="*/ 1421421 w 1545139"/>
                <a:gd name="connsiteY22" fmla="*/ 844485 h 1509396"/>
                <a:gd name="connsiteX23" fmla="*/ 1478571 w 1545139"/>
                <a:gd name="connsiteY23" fmla="*/ 482535 h 1509396"/>
                <a:gd name="connsiteX24" fmla="*/ 1400466 w 1545139"/>
                <a:gd name="connsiteY24" fmla="*/ 219645 h 1509396"/>
                <a:gd name="connsiteX25" fmla="*/ 1234731 w 1545139"/>
                <a:gd name="connsiteY25" fmla="*/ 86295 h 1509396"/>
                <a:gd name="connsiteX26" fmla="*/ 1038516 w 1545139"/>
                <a:gd name="connsiteY26" fmla="*/ 19620 h 1509396"/>
                <a:gd name="connsiteX27" fmla="*/ 718476 w 1545139"/>
                <a:gd name="connsiteY27" fmla="*/ 4380 h 1509396"/>
                <a:gd name="connsiteX28" fmla="*/ 362241 w 1545139"/>
                <a:gd name="connsiteY28" fmla="*/ 88200 h 1509396"/>
                <a:gd name="connsiteX29" fmla="*/ 87921 w 1545139"/>
                <a:gd name="connsiteY29" fmla="*/ 375855 h 1509396"/>
                <a:gd name="connsiteX30" fmla="*/ 7911 w 1545139"/>
                <a:gd name="connsiteY30" fmla="*/ 663510 h 1509396"/>
                <a:gd name="connsiteX0" fmla="*/ 9982 w 1547210"/>
                <a:gd name="connsiteY0" fmla="*/ 663510 h 1509396"/>
                <a:gd name="connsiteX1" fmla="*/ 48082 w 1547210"/>
                <a:gd name="connsiteY1" fmla="*/ 831150 h 1509396"/>
                <a:gd name="connsiteX2" fmla="*/ 52341 w 1547210"/>
                <a:gd name="connsiteY2" fmla="*/ 875907 h 1509396"/>
                <a:gd name="connsiteX3" fmla="*/ 6172 w 1547210"/>
                <a:gd name="connsiteY3" fmla="*/ 887379 h 1509396"/>
                <a:gd name="connsiteX4" fmla="*/ 11887 w 1547210"/>
                <a:gd name="connsiteY4" fmla="*/ 991170 h 1509396"/>
                <a:gd name="connsiteX5" fmla="*/ 72847 w 1547210"/>
                <a:gd name="connsiteY5" fmla="*/ 1105470 h 1509396"/>
                <a:gd name="connsiteX6" fmla="*/ 116662 w 1547210"/>
                <a:gd name="connsiteY6" fmla="*/ 1143570 h 1509396"/>
                <a:gd name="connsiteX7" fmla="*/ 101422 w 1547210"/>
                <a:gd name="connsiteY7" fmla="*/ 1265490 h 1509396"/>
                <a:gd name="connsiteX8" fmla="*/ 133807 w 1547210"/>
                <a:gd name="connsiteY8" fmla="*/ 1356930 h 1509396"/>
                <a:gd name="connsiteX9" fmla="*/ 229057 w 1547210"/>
                <a:gd name="connsiteY9" fmla="*/ 1421700 h 1509396"/>
                <a:gd name="connsiteX10" fmla="*/ 411937 w 1547210"/>
                <a:gd name="connsiteY10" fmla="*/ 1478850 h 1509396"/>
                <a:gd name="connsiteX11" fmla="*/ 671017 w 1547210"/>
                <a:gd name="connsiteY11" fmla="*/ 1509330 h 1509396"/>
                <a:gd name="connsiteX12" fmla="*/ 905332 w 1547210"/>
                <a:gd name="connsiteY12" fmla="*/ 1471230 h 1509396"/>
                <a:gd name="connsiteX13" fmla="*/ 1128217 w 1547210"/>
                <a:gd name="connsiteY13" fmla="*/ 1387410 h 1509396"/>
                <a:gd name="connsiteX14" fmla="*/ 1282522 w 1547210"/>
                <a:gd name="connsiteY14" fmla="*/ 1263585 h 1509396"/>
                <a:gd name="connsiteX15" fmla="*/ 1314907 w 1547210"/>
                <a:gd name="connsiteY15" fmla="*/ 1278825 h 1509396"/>
                <a:gd name="connsiteX16" fmla="*/ 1413967 w 1547210"/>
                <a:gd name="connsiteY16" fmla="*/ 1261680 h 1509396"/>
                <a:gd name="connsiteX17" fmla="*/ 1495882 w 1547210"/>
                <a:gd name="connsiteY17" fmla="*/ 1189290 h 1509396"/>
                <a:gd name="connsiteX18" fmla="*/ 1541602 w 1547210"/>
                <a:gd name="connsiteY18" fmla="*/ 1090230 h 1509396"/>
                <a:gd name="connsiteX19" fmla="*/ 1537792 w 1547210"/>
                <a:gd name="connsiteY19" fmla="*/ 958785 h 1509396"/>
                <a:gd name="connsiteX20" fmla="*/ 1463497 w 1547210"/>
                <a:gd name="connsiteY20" fmla="*/ 907350 h 1509396"/>
                <a:gd name="connsiteX21" fmla="*/ 1413967 w 1547210"/>
                <a:gd name="connsiteY21" fmla="*/ 909255 h 1509396"/>
                <a:gd name="connsiteX22" fmla="*/ 1423492 w 1547210"/>
                <a:gd name="connsiteY22" fmla="*/ 844485 h 1509396"/>
                <a:gd name="connsiteX23" fmla="*/ 1480642 w 1547210"/>
                <a:gd name="connsiteY23" fmla="*/ 482535 h 1509396"/>
                <a:gd name="connsiteX24" fmla="*/ 1402537 w 1547210"/>
                <a:gd name="connsiteY24" fmla="*/ 219645 h 1509396"/>
                <a:gd name="connsiteX25" fmla="*/ 1236802 w 1547210"/>
                <a:gd name="connsiteY25" fmla="*/ 86295 h 1509396"/>
                <a:gd name="connsiteX26" fmla="*/ 1040587 w 1547210"/>
                <a:gd name="connsiteY26" fmla="*/ 19620 h 1509396"/>
                <a:gd name="connsiteX27" fmla="*/ 720547 w 1547210"/>
                <a:gd name="connsiteY27" fmla="*/ 4380 h 1509396"/>
                <a:gd name="connsiteX28" fmla="*/ 364312 w 1547210"/>
                <a:gd name="connsiteY28" fmla="*/ 88200 h 1509396"/>
                <a:gd name="connsiteX29" fmla="*/ 89992 w 1547210"/>
                <a:gd name="connsiteY29" fmla="*/ 375855 h 1509396"/>
                <a:gd name="connsiteX30" fmla="*/ 9982 w 1547210"/>
                <a:gd name="connsiteY30" fmla="*/ 663510 h 1509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547210" h="1509396">
                  <a:moveTo>
                    <a:pt x="9982" y="663510"/>
                  </a:moveTo>
                  <a:cubicBezTo>
                    <a:pt x="2997" y="739392"/>
                    <a:pt x="41022" y="795751"/>
                    <a:pt x="48082" y="831150"/>
                  </a:cubicBezTo>
                  <a:cubicBezTo>
                    <a:pt x="55142" y="866549"/>
                    <a:pt x="59326" y="866536"/>
                    <a:pt x="52341" y="875907"/>
                  </a:cubicBezTo>
                  <a:cubicBezTo>
                    <a:pt x="45356" y="885278"/>
                    <a:pt x="17665" y="856288"/>
                    <a:pt x="6172" y="887379"/>
                  </a:cubicBezTo>
                  <a:cubicBezTo>
                    <a:pt x="-5321" y="918470"/>
                    <a:pt x="775" y="954822"/>
                    <a:pt x="11887" y="991170"/>
                  </a:cubicBezTo>
                  <a:cubicBezTo>
                    <a:pt x="22999" y="1027518"/>
                    <a:pt x="55384" y="1080070"/>
                    <a:pt x="72847" y="1105470"/>
                  </a:cubicBezTo>
                  <a:cubicBezTo>
                    <a:pt x="90310" y="1130870"/>
                    <a:pt x="111900" y="1116900"/>
                    <a:pt x="116662" y="1143570"/>
                  </a:cubicBezTo>
                  <a:cubicBezTo>
                    <a:pt x="121424" y="1170240"/>
                    <a:pt x="98565" y="1229930"/>
                    <a:pt x="101422" y="1265490"/>
                  </a:cubicBezTo>
                  <a:cubicBezTo>
                    <a:pt x="104279" y="1301050"/>
                    <a:pt x="112535" y="1330895"/>
                    <a:pt x="133807" y="1356930"/>
                  </a:cubicBezTo>
                  <a:cubicBezTo>
                    <a:pt x="155079" y="1382965"/>
                    <a:pt x="182702" y="1401380"/>
                    <a:pt x="229057" y="1421700"/>
                  </a:cubicBezTo>
                  <a:cubicBezTo>
                    <a:pt x="275412" y="1442020"/>
                    <a:pt x="338277" y="1464245"/>
                    <a:pt x="411937" y="1478850"/>
                  </a:cubicBezTo>
                  <a:cubicBezTo>
                    <a:pt x="485597" y="1493455"/>
                    <a:pt x="588785" y="1510600"/>
                    <a:pt x="671017" y="1509330"/>
                  </a:cubicBezTo>
                  <a:cubicBezTo>
                    <a:pt x="753250" y="1508060"/>
                    <a:pt x="829132" y="1491550"/>
                    <a:pt x="905332" y="1471230"/>
                  </a:cubicBezTo>
                  <a:cubicBezTo>
                    <a:pt x="981532" y="1450910"/>
                    <a:pt x="1065352" y="1422018"/>
                    <a:pt x="1128217" y="1387410"/>
                  </a:cubicBezTo>
                  <a:cubicBezTo>
                    <a:pt x="1191082" y="1352803"/>
                    <a:pt x="1251407" y="1281682"/>
                    <a:pt x="1282522" y="1263585"/>
                  </a:cubicBezTo>
                  <a:cubicBezTo>
                    <a:pt x="1313637" y="1245488"/>
                    <a:pt x="1268078" y="1259759"/>
                    <a:pt x="1314907" y="1278825"/>
                  </a:cubicBezTo>
                  <a:cubicBezTo>
                    <a:pt x="1361736" y="1297891"/>
                    <a:pt x="1383805" y="1276602"/>
                    <a:pt x="1413967" y="1261680"/>
                  </a:cubicBezTo>
                  <a:cubicBezTo>
                    <a:pt x="1444129" y="1246758"/>
                    <a:pt x="1474610" y="1217865"/>
                    <a:pt x="1495882" y="1189290"/>
                  </a:cubicBezTo>
                  <a:cubicBezTo>
                    <a:pt x="1517155" y="1160715"/>
                    <a:pt x="1534617" y="1128648"/>
                    <a:pt x="1541602" y="1090230"/>
                  </a:cubicBezTo>
                  <a:cubicBezTo>
                    <a:pt x="1548587" y="1051813"/>
                    <a:pt x="1550810" y="989265"/>
                    <a:pt x="1537792" y="958785"/>
                  </a:cubicBezTo>
                  <a:cubicBezTo>
                    <a:pt x="1524774" y="928305"/>
                    <a:pt x="1484135" y="915605"/>
                    <a:pt x="1463497" y="907350"/>
                  </a:cubicBezTo>
                  <a:cubicBezTo>
                    <a:pt x="1442860" y="899095"/>
                    <a:pt x="1420634" y="919732"/>
                    <a:pt x="1413967" y="909255"/>
                  </a:cubicBezTo>
                  <a:cubicBezTo>
                    <a:pt x="1407300" y="898778"/>
                    <a:pt x="1412380" y="915605"/>
                    <a:pt x="1423492" y="844485"/>
                  </a:cubicBezTo>
                  <a:cubicBezTo>
                    <a:pt x="1434604" y="773365"/>
                    <a:pt x="1484134" y="586675"/>
                    <a:pt x="1480642" y="482535"/>
                  </a:cubicBezTo>
                  <a:cubicBezTo>
                    <a:pt x="1477150" y="378395"/>
                    <a:pt x="1443177" y="285685"/>
                    <a:pt x="1402537" y="219645"/>
                  </a:cubicBezTo>
                  <a:cubicBezTo>
                    <a:pt x="1361897" y="153605"/>
                    <a:pt x="1297127" y="119633"/>
                    <a:pt x="1236802" y="86295"/>
                  </a:cubicBezTo>
                  <a:cubicBezTo>
                    <a:pt x="1176477" y="52957"/>
                    <a:pt x="1126630" y="33273"/>
                    <a:pt x="1040587" y="19620"/>
                  </a:cubicBezTo>
                  <a:cubicBezTo>
                    <a:pt x="954545" y="5968"/>
                    <a:pt x="833259" y="-7050"/>
                    <a:pt x="720547" y="4380"/>
                  </a:cubicBezTo>
                  <a:cubicBezTo>
                    <a:pt x="607835" y="15810"/>
                    <a:pt x="488137" y="36448"/>
                    <a:pt x="364312" y="88200"/>
                  </a:cubicBezTo>
                  <a:cubicBezTo>
                    <a:pt x="240487" y="139952"/>
                    <a:pt x="149047" y="279970"/>
                    <a:pt x="89992" y="375855"/>
                  </a:cubicBezTo>
                  <a:cubicBezTo>
                    <a:pt x="30937" y="471740"/>
                    <a:pt x="16967" y="587628"/>
                    <a:pt x="9982" y="663510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44" name="Oval 143">
              <a:extLst>
                <a:ext uri="{FF2B5EF4-FFF2-40B4-BE49-F238E27FC236}">
                  <a16:creationId xmlns:a16="http://schemas.microsoft.com/office/drawing/2014/main" id="{3FB589D1-A132-4251-88AC-C941F4D0CB2B}"/>
                </a:ext>
              </a:extLst>
            </p:cNvPr>
            <p:cNvSpPr/>
            <p:nvPr/>
          </p:nvSpPr>
          <p:spPr>
            <a:xfrm>
              <a:off x="6079985" y="2556320"/>
              <a:ext cx="152057" cy="166441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6E3841C4-EC53-4514-A7E6-9D265B776C3F}"/>
                </a:ext>
              </a:extLst>
            </p:cNvPr>
            <p:cNvSpPr/>
            <p:nvPr/>
          </p:nvSpPr>
          <p:spPr>
            <a:xfrm rot="285439" flipH="1">
              <a:off x="5469989" y="2430186"/>
              <a:ext cx="254460" cy="94565"/>
            </a:xfrm>
            <a:custGeom>
              <a:avLst/>
              <a:gdLst>
                <a:gd name="connsiteX0" fmla="*/ 224 w 292135"/>
                <a:gd name="connsiteY0" fmla="*/ 59346 h 59716"/>
                <a:gd name="connsiteX1" fmla="*/ 107075 w 292135"/>
                <a:gd name="connsiteY1" fmla="*/ 5920 h 59716"/>
                <a:gd name="connsiteX2" fmla="*/ 292010 w 292135"/>
                <a:gd name="connsiteY2" fmla="*/ 3866 h 59716"/>
                <a:gd name="connsiteX3" fmla="*/ 133788 w 292135"/>
                <a:gd name="connsiteY3" fmla="*/ 28524 h 59716"/>
                <a:gd name="connsiteX4" fmla="*/ 224 w 292135"/>
                <a:gd name="connsiteY4" fmla="*/ 59346 h 59716"/>
                <a:gd name="connsiteX0" fmla="*/ 2 w 291913"/>
                <a:gd name="connsiteY0" fmla="*/ 76080 h 77200"/>
                <a:gd name="connsiteX1" fmla="*/ 131511 w 291913"/>
                <a:gd name="connsiteY1" fmla="*/ 2105 h 77200"/>
                <a:gd name="connsiteX2" fmla="*/ 291788 w 291913"/>
                <a:gd name="connsiteY2" fmla="*/ 20600 h 77200"/>
                <a:gd name="connsiteX3" fmla="*/ 133566 w 291913"/>
                <a:gd name="connsiteY3" fmla="*/ 45258 h 77200"/>
                <a:gd name="connsiteX4" fmla="*/ 2 w 291913"/>
                <a:gd name="connsiteY4" fmla="*/ 76080 h 77200"/>
                <a:gd name="connsiteX0" fmla="*/ 9 w 291925"/>
                <a:gd name="connsiteY0" fmla="*/ 76080 h 76253"/>
                <a:gd name="connsiteX1" fmla="*/ 131518 w 291925"/>
                <a:gd name="connsiteY1" fmla="*/ 2105 h 76253"/>
                <a:gd name="connsiteX2" fmla="*/ 291795 w 291925"/>
                <a:gd name="connsiteY2" fmla="*/ 20600 h 76253"/>
                <a:gd name="connsiteX3" fmla="*/ 137683 w 291925"/>
                <a:gd name="connsiteY3" fmla="*/ 22655 h 76253"/>
                <a:gd name="connsiteX4" fmla="*/ 9 w 291925"/>
                <a:gd name="connsiteY4" fmla="*/ 76080 h 76253"/>
                <a:gd name="connsiteX0" fmla="*/ 9 w 292471"/>
                <a:gd name="connsiteY0" fmla="*/ 76080 h 76253"/>
                <a:gd name="connsiteX1" fmla="*/ 131518 w 292471"/>
                <a:gd name="connsiteY1" fmla="*/ 2105 h 76253"/>
                <a:gd name="connsiteX2" fmla="*/ 291795 w 292471"/>
                <a:gd name="connsiteY2" fmla="*/ 20600 h 76253"/>
                <a:gd name="connsiteX3" fmla="*/ 137683 w 292471"/>
                <a:gd name="connsiteY3" fmla="*/ 22655 h 76253"/>
                <a:gd name="connsiteX4" fmla="*/ 9 w 292471"/>
                <a:gd name="connsiteY4" fmla="*/ 76080 h 76253"/>
                <a:gd name="connsiteX0" fmla="*/ 1258 w 293720"/>
                <a:gd name="connsiteY0" fmla="*/ 76080 h 78680"/>
                <a:gd name="connsiteX1" fmla="*/ 132767 w 293720"/>
                <a:gd name="connsiteY1" fmla="*/ 2105 h 78680"/>
                <a:gd name="connsiteX2" fmla="*/ 293044 w 293720"/>
                <a:gd name="connsiteY2" fmla="*/ 20600 h 78680"/>
                <a:gd name="connsiteX3" fmla="*/ 138932 w 293720"/>
                <a:gd name="connsiteY3" fmla="*/ 22655 h 78680"/>
                <a:gd name="connsiteX4" fmla="*/ 1258 w 293720"/>
                <a:gd name="connsiteY4" fmla="*/ 76080 h 78680"/>
                <a:gd name="connsiteX0" fmla="*/ 1258 w 293044"/>
                <a:gd name="connsiteY0" fmla="*/ 76080 h 78680"/>
                <a:gd name="connsiteX1" fmla="*/ 132767 w 293044"/>
                <a:gd name="connsiteY1" fmla="*/ 2105 h 78680"/>
                <a:gd name="connsiteX2" fmla="*/ 293044 w 293044"/>
                <a:gd name="connsiteY2" fmla="*/ 20600 h 78680"/>
                <a:gd name="connsiteX3" fmla="*/ 138932 w 293044"/>
                <a:gd name="connsiteY3" fmla="*/ 22655 h 78680"/>
                <a:gd name="connsiteX4" fmla="*/ 1258 w 293044"/>
                <a:gd name="connsiteY4" fmla="*/ 76080 h 78680"/>
                <a:gd name="connsiteX0" fmla="*/ 1258 w 293044"/>
                <a:gd name="connsiteY0" fmla="*/ 76080 h 78611"/>
                <a:gd name="connsiteX1" fmla="*/ 132767 w 293044"/>
                <a:gd name="connsiteY1" fmla="*/ 2105 h 78611"/>
                <a:gd name="connsiteX2" fmla="*/ 293044 w 293044"/>
                <a:gd name="connsiteY2" fmla="*/ 20600 h 78611"/>
                <a:gd name="connsiteX3" fmla="*/ 138932 w 293044"/>
                <a:gd name="connsiteY3" fmla="*/ 22655 h 78611"/>
                <a:gd name="connsiteX4" fmla="*/ 1258 w 293044"/>
                <a:gd name="connsiteY4" fmla="*/ 76080 h 78611"/>
                <a:gd name="connsiteX0" fmla="*/ 1236 w 280693"/>
                <a:gd name="connsiteY0" fmla="*/ 79613 h 82337"/>
                <a:gd name="connsiteX1" fmla="*/ 132745 w 280693"/>
                <a:gd name="connsiteY1" fmla="*/ 5638 h 82337"/>
                <a:gd name="connsiteX2" fmla="*/ 280693 w 280693"/>
                <a:gd name="connsiteY2" fmla="*/ 7694 h 82337"/>
                <a:gd name="connsiteX3" fmla="*/ 138910 w 280693"/>
                <a:gd name="connsiteY3" fmla="*/ 26188 h 82337"/>
                <a:gd name="connsiteX4" fmla="*/ 1236 w 280693"/>
                <a:gd name="connsiteY4" fmla="*/ 79613 h 82337"/>
                <a:gd name="connsiteX0" fmla="*/ 39 w 279496"/>
                <a:gd name="connsiteY0" fmla="*/ 76896 h 77018"/>
                <a:gd name="connsiteX1" fmla="*/ 125384 w 279496"/>
                <a:gd name="connsiteY1" fmla="*/ 7030 h 77018"/>
                <a:gd name="connsiteX2" fmla="*/ 279496 w 279496"/>
                <a:gd name="connsiteY2" fmla="*/ 4977 h 77018"/>
                <a:gd name="connsiteX3" fmla="*/ 137713 w 279496"/>
                <a:gd name="connsiteY3" fmla="*/ 23471 h 77018"/>
                <a:gd name="connsiteX4" fmla="*/ 39 w 279496"/>
                <a:gd name="connsiteY4" fmla="*/ 76896 h 77018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650"/>
                <a:gd name="connsiteY0" fmla="*/ 81001 h 81123"/>
                <a:gd name="connsiteX1" fmla="*/ 125408 w 279650"/>
                <a:gd name="connsiteY1" fmla="*/ 11135 h 81123"/>
                <a:gd name="connsiteX2" fmla="*/ 279520 w 279650"/>
                <a:gd name="connsiteY2" fmla="*/ 9082 h 81123"/>
                <a:gd name="connsiteX3" fmla="*/ 137737 w 279650"/>
                <a:gd name="connsiteY3" fmla="*/ 27576 h 81123"/>
                <a:gd name="connsiteX4" fmla="*/ 63 w 279650"/>
                <a:gd name="connsiteY4" fmla="*/ 81001 h 81123"/>
                <a:gd name="connsiteX0" fmla="*/ 63 w 279650"/>
                <a:gd name="connsiteY0" fmla="*/ 81001 h 81234"/>
                <a:gd name="connsiteX1" fmla="*/ 125408 w 279650"/>
                <a:gd name="connsiteY1" fmla="*/ 11135 h 81234"/>
                <a:gd name="connsiteX2" fmla="*/ 279520 w 279650"/>
                <a:gd name="connsiteY2" fmla="*/ 9082 h 81234"/>
                <a:gd name="connsiteX3" fmla="*/ 137737 w 279650"/>
                <a:gd name="connsiteY3" fmla="*/ 27576 h 81234"/>
                <a:gd name="connsiteX4" fmla="*/ 63 w 279650"/>
                <a:gd name="connsiteY4" fmla="*/ 81001 h 81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9650" h="81234">
                  <a:moveTo>
                    <a:pt x="63" y="81001"/>
                  </a:moveTo>
                  <a:cubicBezTo>
                    <a:pt x="-1992" y="78261"/>
                    <a:pt x="45955" y="31340"/>
                    <a:pt x="125408" y="11135"/>
                  </a:cubicBezTo>
                  <a:cubicBezTo>
                    <a:pt x="204861" y="-9070"/>
                    <a:pt x="283288" y="3261"/>
                    <a:pt x="279520" y="9082"/>
                  </a:cubicBezTo>
                  <a:cubicBezTo>
                    <a:pt x="273698" y="23123"/>
                    <a:pt x="250068" y="-7013"/>
                    <a:pt x="137737" y="27576"/>
                  </a:cubicBezTo>
                  <a:cubicBezTo>
                    <a:pt x="25406" y="62165"/>
                    <a:pt x="2118" y="83741"/>
                    <a:pt x="63" y="81001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CF7CEAC1-C54F-4411-ADD7-0108A6FD1E90}"/>
                </a:ext>
              </a:extLst>
            </p:cNvPr>
            <p:cNvSpPr/>
            <p:nvPr/>
          </p:nvSpPr>
          <p:spPr>
            <a:xfrm>
              <a:off x="6018610" y="2436401"/>
              <a:ext cx="279650" cy="94565"/>
            </a:xfrm>
            <a:custGeom>
              <a:avLst/>
              <a:gdLst>
                <a:gd name="connsiteX0" fmla="*/ 224 w 292135"/>
                <a:gd name="connsiteY0" fmla="*/ 59346 h 59716"/>
                <a:gd name="connsiteX1" fmla="*/ 107075 w 292135"/>
                <a:gd name="connsiteY1" fmla="*/ 5920 h 59716"/>
                <a:gd name="connsiteX2" fmla="*/ 292010 w 292135"/>
                <a:gd name="connsiteY2" fmla="*/ 3866 h 59716"/>
                <a:gd name="connsiteX3" fmla="*/ 133788 w 292135"/>
                <a:gd name="connsiteY3" fmla="*/ 28524 h 59716"/>
                <a:gd name="connsiteX4" fmla="*/ 224 w 292135"/>
                <a:gd name="connsiteY4" fmla="*/ 59346 h 59716"/>
                <a:gd name="connsiteX0" fmla="*/ 2 w 291913"/>
                <a:gd name="connsiteY0" fmla="*/ 76080 h 77200"/>
                <a:gd name="connsiteX1" fmla="*/ 131511 w 291913"/>
                <a:gd name="connsiteY1" fmla="*/ 2105 h 77200"/>
                <a:gd name="connsiteX2" fmla="*/ 291788 w 291913"/>
                <a:gd name="connsiteY2" fmla="*/ 20600 h 77200"/>
                <a:gd name="connsiteX3" fmla="*/ 133566 w 291913"/>
                <a:gd name="connsiteY3" fmla="*/ 45258 h 77200"/>
                <a:gd name="connsiteX4" fmla="*/ 2 w 291913"/>
                <a:gd name="connsiteY4" fmla="*/ 76080 h 77200"/>
                <a:gd name="connsiteX0" fmla="*/ 9 w 291925"/>
                <a:gd name="connsiteY0" fmla="*/ 76080 h 76253"/>
                <a:gd name="connsiteX1" fmla="*/ 131518 w 291925"/>
                <a:gd name="connsiteY1" fmla="*/ 2105 h 76253"/>
                <a:gd name="connsiteX2" fmla="*/ 291795 w 291925"/>
                <a:gd name="connsiteY2" fmla="*/ 20600 h 76253"/>
                <a:gd name="connsiteX3" fmla="*/ 137683 w 291925"/>
                <a:gd name="connsiteY3" fmla="*/ 22655 h 76253"/>
                <a:gd name="connsiteX4" fmla="*/ 9 w 291925"/>
                <a:gd name="connsiteY4" fmla="*/ 76080 h 76253"/>
                <a:gd name="connsiteX0" fmla="*/ 9 w 292471"/>
                <a:gd name="connsiteY0" fmla="*/ 76080 h 76253"/>
                <a:gd name="connsiteX1" fmla="*/ 131518 w 292471"/>
                <a:gd name="connsiteY1" fmla="*/ 2105 h 76253"/>
                <a:gd name="connsiteX2" fmla="*/ 291795 w 292471"/>
                <a:gd name="connsiteY2" fmla="*/ 20600 h 76253"/>
                <a:gd name="connsiteX3" fmla="*/ 137683 w 292471"/>
                <a:gd name="connsiteY3" fmla="*/ 22655 h 76253"/>
                <a:gd name="connsiteX4" fmla="*/ 9 w 292471"/>
                <a:gd name="connsiteY4" fmla="*/ 76080 h 76253"/>
                <a:gd name="connsiteX0" fmla="*/ 1258 w 293720"/>
                <a:gd name="connsiteY0" fmla="*/ 76080 h 78680"/>
                <a:gd name="connsiteX1" fmla="*/ 132767 w 293720"/>
                <a:gd name="connsiteY1" fmla="*/ 2105 h 78680"/>
                <a:gd name="connsiteX2" fmla="*/ 293044 w 293720"/>
                <a:gd name="connsiteY2" fmla="*/ 20600 h 78680"/>
                <a:gd name="connsiteX3" fmla="*/ 138932 w 293720"/>
                <a:gd name="connsiteY3" fmla="*/ 22655 h 78680"/>
                <a:gd name="connsiteX4" fmla="*/ 1258 w 293720"/>
                <a:gd name="connsiteY4" fmla="*/ 76080 h 78680"/>
                <a:gd name="connsiteX0" fmla="*/ 1258 w 293044"/>
                <a:gd name="connsiteY0" fmla="*/ 76080 h 78680"/>
                <a:gd name="connsiteX1" fmla="*/ 132767 w 293044"/>
                <a:gd name="connsiteY1" fmla="*/ 2105 h 78680"/>
                <a:gd name="connsiteX2" fmla="*/ 293044 w 293044"/>
                <a:gd name="connsiteY2" fmla="*/ 20600 h 78680"/>
                <a:gd name="connsiteX3" fmla="*/ 138932 w 293044"/>
                <a:gd name="connsiteY3" fmla="*/ 22655 h 78680"/>
                <a:gd name="connsiteX4" fmla="*/ 1258 w 293044"/>
                <a:gd name="connsiteY4" fmla="*/ 76080 h 78680"/>
                <a:gd name="connsiteX0" fmla="*/ 1258 w 293044"/>
                <a:gd name="connsiteY0" fmla="*/ 76080 h 78611"/>
                <a:gd name="connsiteX1" fmla="*/ 132767 w 293044"/>
                <a:gd name="connsiteY1" fmla="*/ 2105 h 78611"/>
                <a:gd name="connsiteX2" fmla="*/ 293044 w 293044"/>
                <a:gd name="connsiteY2" fmla="*/ 20600 h 78611"/>
                <a:gd name="connsiteX3" fmla="*/ 138932 w 293044"/>
                <a:gd name="connsiteY3" fmla="*/ 22655 h 78611"/>
                <a:gd name="connsiteX4" fmla="*/ 1258 w 293044"/>
                <a:gd name="connsiteY4" fmla="*/ 76080 h 78611"/>
                <a:gd name="connsiteX0" fmla="*/ 1236 w 280693"/>
                <a:gd name="connsiteY0" fmla="*/ 79613 h 82337"/>
                <a:gd name="connsiteX1" fmla="*/ 132745 w 280693"/>
                <a:gd name="connsiteY1" fmla="*/ 5638 h 82337"/>
                <a:gd name="connsiteX2" fmla="*/ 280693 w 280693"/>
                <a:gd name="connsiteY2" fmla="*/ 7694 h 82337"/>
                <a:gd name="connsiteX3" fmla="*/ 138910 w 280693"/>
                <a:gd name="connsiteY3" fmla="*/ 26188 h 82337"/>
                <a:gd name="connsiteX4" fmla="*/ 1236 w 280693"/>
                <a:gd name="connsiteY4" fmla="*/ 79613 h 82337"/>
                <a:gd name="connsiteX0" fmla="*/ 39 w 279496"/>
                <a:gd name="connsiteY0" fmla="*/ 76896 h 77018"/>
                <a:gd name="connsiteX1" fmla="*/ 125384 w 279496"/>
                <a:gd name="connsiteY1" fmla="*/ 7030 h 77018"/>
                <a:gd name="connsiteX2" fmla="*/ 279496 w 279496"/>
                <a:gd name="connsiteY2" fmla="*/ 4977 h 77018"/>
                <a:gd name="connsiteX3" fmla="*/ 137713 w 279496"/>
                <a:gd name="connsiteY3" fmla="*/ 23471 h 77018"/>
                <a:gd name="connsiteX4" fmla="*/ 39 w 279496"/>
                <a:gd name="connsiteY4" fmla="*/ 76896 h 77018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650"/>
                <a:gd name="connsiteY0" fmla="*/ 81001 h 81123"/>
                <a:gd name="connsiteX1" fmla="*/ 125408 w 279650"/>
                <a:gd name="connsiteY1" fmla="*/ 11135 h 81123"/>
                <a:gd name="connsiteX2" fmla="*/ 279520 w 279650"/>
                <a:gd name="connsiteY2" fmla="*/ 9082 h 81123"/>
                <a:gd name="connsiteX3" fmla="*/ 137737 w 279650"/>
                <a:gd name="connsiteY3" fmla="*/ 27576 h 81123"/>
                <a:gd name="connsiteX4" fmla="*/ 63 w 279650"/>
                <a:gd name="connsiteY4" fmla="*/ 81001 h 81123"/>
                <a:gd name="connsiteX0" fmla="*/ 63 w 279650"/>
                <a:gd name="connsiteY0" fmla="*/ 81001 h 81234"/>
                <a:gd name="connsiteX1" fmla="*/ 125408 w 279650"/>
                <a:gd name="connsiteY1" fmla="*/ 11135 h 81234"/>
                <a:gd name="connsiteX2" fmla="*/ 279520 w 279650"/>
                <a:gd name="connsiteY2" fmla="*/ 9082 h 81234"/>
                <a:gd name="connsiteX3" fmla="*/ 137737 w 279650"/>
                <a:gd name="connsiteY3" fmla="*/ 27576 h 81234"/>
                <a:gd name="connsiteX4" fmla="*/ 63 w 279650"/>
                <a:gd name="connsiteY4" fmla="*/ 81001 h 81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9650" h="81234">
                  <a:moveTo>
                    <a:pt x="63" y="81001"/>
                  </a:moveTo>
                  <a:cubicBezTo>
                    <a:pt x="-1992" y="78261"/>
                    <a:pt x="45955" y="31340"/>
                    <a:pt x="125408" y="11135"/>
                  </a:cubicBezTo>
                  <a:cubicBezTo>
                    <a:pt x="204861" y="-9070"/>
                    <a:pt x="283288" y="3261"/>
                    <a:pt x="279520" y="9082"/>
                  </a:cubicBezTo>
                  <a:cubicBezTo>
                    <a:pt x="273698" y="23123"/>
                    <a:pt x="250068" y="-7013"/>
                    <a:pt x="137737" y="27576"/>
                  </a:cubicBezTo>
                  <a:cubicBezTo>
                    <a:pt x="25406" y="62165"/>
                    <a:pt x="2118" y="83741"/>
                    <a:pt x="63" y="81001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6508A8D5-56AE-412D-B62E-2B95F6254FA2}"/>
                </a:ext>
              </a:extLst>
            </p:cNvPr>
            <p:cNvSpPr/>
            <p:nvPr/>
          </p:nvSpPr>
          <p:spPr>
            <a:xfrm>
              <a:off x="5276136" y="1734987"/>
              <a:ext cx="1506104" cy="1057198"/>
            </a:xfrm>
            <a:custGeom>
              <a:avLst/>
              <a:gdLst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1174 w 1869410"/>
                <a:gd name="connsiteY19" fmla="*/ 1036330 h 1284241"/>
                <a:gd name="connsiteX20" fmla="*/ 1667369 w 1869410"/>
                <a:gd name="connsiteY20" fmla="*/ 1085860 h 1284241"/>
                <a:gd name="connsiteX21" fmla="*/ 1716899 w 1869410"/>
                <a:gd name="connsiteY21" fmla="*/ 93536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1174 w 1869410"/>
                <a:gd name="connsiteY19" fmla="*/ 1036330 h 1284241"/>
                <a:gd name="connsiteX20" fmla="*/ 1667369 w 1869410"/>
                <a:gd name="connsiteY20" fmla="*/ 1085860 h 1284241"/>
                <a:gd name="connsiteX21" fmla="*/ 1714994 w 1869410"/>
                <a:gd name="connsiteY21" fmla="*/ 90488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1174 w 1869410"/>
                <a:gd name="connsiteY19" fmla="*/ 1036330 h 1284241"/>
                <a:gd name="connsiteX20" fmla="*/ 1707374 w 1869410"/>
                <a:gd name="connsiteY20" fmla="*/ 1055380 h 1284241"/>
                <a:gd name="connsiteX21" fmla="*/ 1714994 w 1869410"/>
                <a:gd name="connsiteY21" fmla="*/ 90488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4984 w 1869410"/>
                <a:gd name="connsiteY19" fmla="*/ 1002040 h 1284241"/>
                <a:gd name="connsiteX20" fmla="*/ 1707374 w 1869410"/>
                <a:gd name="connsiteY20" fmla="*/ 1055380 h 1284241"/>
                <a:gd name="connsiteX21" fmla="*/ 1714994 w 1869410"/>
                <a:gd name="connsiteY21" fmla="*/ 90488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6"/>
                <a:gd name="connsiteX1" fmla="*/ 545324 w 1869410"/>
                <a:gd name="connsiteY1" fmla="*/ 516265 h 1284246"/>
                <a:gd name="connsiteX2" fmla="*/ 629144 w 1869410"/>
                <a:gd name="connsiteY2" fmla="*/ 476260 h 1284246"/>
                <a:gd name="connsiteX3" fmla="*/ 692009 w 1869410"/>
                <a:gd name="connsiteY3" fmla="*/ 577225 h 1284246"/>
                <a:gd name="connsiteX4" fmla="*/ 737729 w 1869410"/>
                <a:gd name="connsiteY4" fmla="*/ 779155 h 1284246"/>
                <a:gd name="connsiteX5" fmla="*/ 735824 w 1869410"/>
                <a:gd name="connsiteY5" fmla="*/ 914410 h 1284246"/>
                <a:gd name="connsiteX6" fmla="*/ 825359 w 1869410"/>
                <a:gd name="connsiteY6" fmla="*/ 678190 h 1284246"/>
                <a:gd name="connsiteX7" fmla="*/ 840599 w 1869410"/>
                <a:gd name="connsiteY7" fmla="*/ 582940 h 1284246"/>
                <a:gd name="connsiteX8" fmla="*/ 1103489 w 1869410"/>
                <a:gd name="connsiteY8" fmla="*/ 870595 h 1284246"/>
                <a:gd name="connsiteX9" fmla="*/ 1154924 w 1869410"/>
                <a:gd name="connsiteY9" fmla="*/ 891550 h 1284246"/>
                <a:gd name="connsiteX10" fmla="*/ 1055864 w 1869410"/>
                <a:gd name="connsiteY10" fmla="*/ 723910 h 1284246"/>
                <a:gd name="connsiteX11" fmla="*/ 1257794 w 1869410"/>
                <a:gd name="connsiteY11" fmla="*/ 971560 h 1284246"/>
                <a:gd name="connsiteX12" fmla="*/ 1233029 w 1869410"/>
                <a:gd name="connsiteY12" fmla="*/ 849640 h 1284246"/>
                <a:gd name="connsiteX13" fmla="*/ 1375904 w 1869410"/>
                <a:gd name="connsiteY13" fmla="*/ 986800 h 1284246"/>
                <a:gd name="connsiteX14" fmla="*/ 1417814 w 1869410"/>
                <a:gd name="connsiteY14" fmla="*/ 1173490 h 1284246"/>
                <a:gd name="connsiteX15" fmla="*/ 1444484 w 1869410"/>
                <a:gd name="connsiteY15" fmla="*/ 1057285 h 1284246"/>
                <a:gd name="connsiteX16" fmla="*/ 1450199 w 1869410"/>
                <a:gd name="connsiteY16" fmla="*/ 1283980 h 1284246"/>
                <a:gd name="connsiteX17" fmla="*/ 1495919 w 1869410"/>
                <a:gd name="connsiteY17" fmla="*/ 1101100 h 1284246"/>
                <a:gd name="connsiteX18" fmla="*/ 1551164 w 1869410"/>
                <a:gd name="connsiteY18" fmla="*/ 1011565 h 1284246"/>
                <a:gd name="connsiteX19" fmla="*/ 1634984 w 1869410"/>
                <a:gd name="connsiteY19" fmla="*/ 1002040 h 1284246"/>
                <a:gd name="connsiteX20" fmla="*/ 1707374 w 1869410"/>
                <a:gd name="connsiteY20" fmla="*/ 1055380 h 1284246"/>
                <a:gd name="connsiteX21" fmla="*/ 1714994 w 1869410"/>
                <a:gd name="connsiteY21" fmla="*/ 904885 h 1284246"/>
                <a:gd name="connsiteX22" fmla="*/ 1716899 w 1869410"/>
                <a:gd name="connsiteY22" fmla="*/ 802015 h 1284246"/>
                <a:gd name="connsiteX23" fmla="*/ 1804529 w 1869410"/>
                <a:gd name="connsiteY23" fmla="*/ 889645 h 1284246"/>
                <a:gd name="connsiteX24" fmla="*/ 1764524 w 1869410"/>
                <a:gd name="connsiteY24" fmla="*/ 716290 h 1284246"/>
                <a:gd name="connsiteX25" fmla="*/ 1764524 w 1869410"/>
                <a:gd name="connsiteY25" fmla="*/ 615325 h 1284246"/>
                <a:gd name="connsiteX26" fmla="*/ 1869299 w 1869410"/>
                <a:gd name="connsiteY26" fmla="*/ 708670 h 1284246"/>
                <a:gd name="connsiteX27" fmla="*/ 1783574 w 1869410"/>
                <a:gd name="connsiteY27" fmla="*/ 539125 h 1284246"/>
                <a:gd name="connsiteX28" fmla="*/ 1730234 w 1869410"/>
                <a:gd name="connsiteY28" fmla="*/ 396250 h 1284246"/>
                <a:gd name="connsiteX29" fmla="*/ 1560689 w 1869410"/>
                <a:gd name="connsiteY29" fmla="*/ 219085 h 1284246"/>
                <a:gd name="connsiteX30" fmla="*/ 1427339 w 1869410"/>
                <a:gd name="connsiteY30" fmla="*/ 129550 h 1284246"/>
                <a:gd name="connsiteX31" fmla="*/ 1594979 w 1869410"/>
                <a:gd name="connsiteY31" fmla="*/ 100975 h 1284246"/>
                <a:gd name="connsiteX32" fmla="*/ 1634984 w 1869410"/>
                <a:gd name="connsiteY32" fmla="*/ 70495 h 1284246"/>
                <a:gd name="connsiteX33" fmla="*/ 1402574 w 1869410"/>
                <a:gd name="connsiteY33" fmla="*/ 62875 h 1284246"/>
                <a:gd name="connsiteX34" fmla="*/ 1191119 w 1869410"/>
                <a:gd name="connsiteY34" fmla="*/ 17155 h 1284246"/>
                <a:gd name="connsiteX35" fmla="*/ 981569 w 1869410"/>
                <a:gd name="connsiteY35" fmla="*/ 10 h 1284246"/>
                <a:gd name="connsiteX36" fmla="*/ 712964 w 1869410"/>
                <a:gd name="connsiteY36" fmla="*/ 19060 h 1284246"/>
                <a:gd name="connsiteX37" fmla="*/ 543419 w 1869410"/>
                <a:gd name="connsiteY37" fmla="*/ 55255 h 1284246"/>
                <a:gd name="connsiteX38" fmla="*/ 415784 w 1869410"/>
                <a:gd name="connsiteY38" fmla="*/ 144790 h 1284246"/>
                <a:gd name="connsiteX39" fmla="*/ 364349 w 1869410"/>
                <a:gd name="connsiteY39" fmla="*/ 215275 h 1284246"/>
                <a:gd name="connsiteX40" fmla="*/ 290054 w 1869410"/>
                <a:gd name="connsiteY40" fmla="*/ 278140 h 1284246"/>
                <a:gd name="connsiteX41" fmla="*/ 223379 w 1869410"/>
                <a:gd name="connsiteY41" fmla="*/ 331480 h 1284246"/>
                <a:gd name="connsiteX42" fmla="*/ 145274 w 1869410"/>
                <a:gd name="connsiteY42" fmla="*/ 485785 h 1284246"/>
                <a:gd name="connsiteX43" fmla="*/ 80504 w 1869410"/>
                <a:gd name="connsiteY43" fmla="*/ 674380 h 1284246"/>
                <a:gd name="connsiteX44" fmla="*/ 494 w 1869410"/>
                <a:gd name="connsiteY44" fmla="*/ 777250 h 1284246"/>
                <a:gd name="connsiteX45" fmla="*/ 120509 w 1869410"/>
                <a:gd name="connsiteY45" fmla="*/ 678190 h 1284246"/>
                <a:gd name="connsiteX46" fmla="*/ 118604 w 1869410"/>
                <a:gd name="connsiteY46" fmla="*/ 910600 h 1284246"/>
                <a:gd name="connsiteX47" fmla="*/ 131939 w 1869410"/>
                <a:gd name="connsiteY47" fmla="*/ 1034425 h 1284246"/>
                <a:gd name="connsiteX48" fmla="*/ 160514 w 1869410"/>
                <a:gd name="connsiteY48" fmla="*/ 891550 h 1284246"/>
                <a:gd name="connsiteX49" fmla="*/ 246239 w 1869410"/>
                <a:gd name="connsiteY49" fmla="*/ 990610 h 1284246"/>
                <a:gd name="connsiteX50" fmla="*/ 238619 w 1869410"/>
                <a:gd name="connsiteY50" fmla="*/ 866785 h 1284246"/>
                <a:gd name="connsiteX51" fmla="*/ 250049 w 1869410"/>
                <a:gd name="connsiteY51" fmla="*/ 725815 h 1284246"/>
                <a:gd name="connsiteX52" fmla="*/ 311009 w 1869410"/>
                <a:gd name="connsiteY52" fmla="*/ 889645 h 1284246"/>
                <a:gd name="connsiteX53" fmla="*/ 295769 w 1869410"/>
                <a:gd name="connsiteY53" fmla="*/ 643900 h 1284246"/>
                <a:gd name="connsiteX54" fmla="*/ 341489 w 1869410"/>
                <a:gd name="connsiteY54" fmla="*/ 495310 h 1284246"/>
                <a:gd name="connsiteX55" fmla="*/ 394829 w 1869410"/>
                <a:gd name="connsiteY55" fmla="*/ 483880 h 1284246"/>
                <a:gd name="connsiteX56" fmla="*/ 486269 w 1869410"/>
                <a:gd name="connsiteY56" fmla="*/ 586750 h 1284246"/>
                <a:gd name="connsiteX0" fmla="*/ 486269 w 1869410"/>
                <a:gd name="connsiteY0" fmla="*/ 586750 h 1284246"/>
                <a:gd name="connsiteX1" fmla="*/ 545324 w 1869410"/>
                <a:gd name="connsiteY1" fmla="*/ 516265 h 1284246"/>
                <a:gd name="connsiteX2" fmla="*/ 629144 w 1869410"/>
                <a:gd name="connsiteY2" fmla="*/ 476260 h 1284246"/>
                <a:gd name="connsiteX3" fmla="*/ 692009 w 1869410"/>
                <a:gd name="connsiteY3" fmla="*/ 577225 h 1284246"/>
                <a:gd name="connsiteX4" fmla="*/ 737729 w 1869410"/>
                <a:gd name="connsiteY4" fmla="*/ 779155 h 1284246"/>
                <a:gd name="connsiteX5" fmla="*/ 735824 w 1869410"/>
                <a:gd name="connsiteY5" fmla="*/ 914410 h 1284246"/>
                <a:gd name="connsiteX6" fmla="*/ 825359 w 1869410"/>
                <a:gd name="connsiteY6" fmla="*/ 678190 h 1284246"/>
                <a:gd name="connsiteX7" fmla="*/ 840599 w 1869410"/>
                <a:gd name="connsiteY7" fmla="*/ 582940 h 1284246"/>
                <a:gd name="connsiteX8" fmla="*/ 1103489 w 1869410"/>
                <a:gd name="connsiteY8" fmla="*/ 870595 h 1284246"/>
                <a:gd name="connsiteX9" fmla="*/ 1154924 w 1869410"/>
                <a:gd name="connsiteY9" fmla="*/ 891550 h 1284246"/>
                <a:gd name="connsiteX10" fmla="*/ 1055864 w 1869410"/>
                <a:gd name="connsiteY10" fmla="*/ 723910 h 1284246"/>
                <a:gd name="connsiteX11" fmla="*/ 1257794 w 1869410"/>
                <a:gd name="connsiteY11" fmla="*/ 971560 h 1284246"/>
                <a:gd name="connsiteX12" fmla="*/ 1233029 w 1869410"/>
                <a:gd name="connsiteY12" fmla="*/ 849640 h 1284246"/>
                <a:gd name="connsiteX13" fmla="*/ 1375904 w 1869410"/>
                <a:gd name="connsiteY13" fmla="*/ 986800 h 1284246"/>
                <a:gd name="connsiteX14" fmla="*/ 1417814 w 1869410"/>
                <a:gd name="connsiteY14" fmla="*/ 1173490 h 1284246"/>
                <a:gd name="connsiteX15" fmla="*/ 1444484 w 1869410"/>
                <a:gd name="connsiteY15" fmla="*/ 1057285 h 1284246"/>
                <a:gd name="connsiteX16" fmla="*/ 1450199 w 1869410"/>
                <a:gd name="connsiteY16" fmla="*/ 1283980 h 1284246"/>
                <a:gd name="connsiteX17" fmla="*/ 1495919 w 1869410"/>
                <a:gd name="connsiteY17" fmla="*/ 1101100 h 1284246"/>
                <a:gd name="connsiteX18" fmla="*/ 1551164 w 1869410"/>
                <a:gd name="connsiteY18" fmla="*/ 1011565 h 1284246"/>
                <a:gd name="connsiteX19" fmla="*/ 1671179 w 1869410"/>
                <a:gd name="connsiteY19" fmla="*/ 1011565 h 1284246"/>
                <a:gd name="connsiteX20" fmla="*/ 1707374 w 1869410"/>
                <a:gd name="connsiteY20" fmla="*/ 1055380 h 1284246"/>
                <a:gd name="connsiteX21" fmla="*/ 1714994 w 1869410"/>
                <a:gd name="connsiteY21" fmla="*/ 904885 h 1284246"/>
                <a:gd name="connsiteX22" fmla="*/ 1716899 w 1869410"/>
                <a:gd name="connsiteY22" fmla="*/ 802015 h 1284246"/>
                <a:gd name="connsiteX23" fmla="*/ 1804529 w 1869410"/>
                <a:gd name="connsiteY23" fmla="*/ 889645 h 1284246"/>
                <a:gd name="connsiteX24" fmla="*/ 1764524 w 1869410"/>
                <a:gd name="connsiteY24" fmla="*/ 716290 h 1284246"/>
                <a:gd name="connsiteX25" fmla="*/ 1764524 w 1869410"/>
                <a:gd name="connsiteY25" fmla="*/ 615325 h 1284246"/>
                <a:gd name="connsiteX26" fmla="*/ 1869299 w 1869410"/>
                <a:gd name="connsiteY26" fmla="*/ 708670 h 1284246"/>
                <a:gd name="connsiteX27" fmla="*/ 1783574 w 1869410"/>
                <a:gd name="connsiteY27" fmla="*/ 539125 h 1284246"/>
                <a:gd name="connsiteX28" fmla="*/ 1730234 w 1869410"/>
                <a:gd name="connsiteY28" fmla="*/ 396250 h 1284246"/>
                <a:gd name="connsiteX29" fmla="*/ 1560689 w 1869410"/>
                <a:gd name="connsiteY29" fmla="*/ 219085 h 1284246"/>
                <a:gd name="connsiteX30" fmla="*/ 1427339 w 1869410"/>
                <a:gd name="connsiteY30" fmla="*/ 129550 h 1284246"/>
                <a:gd name="connsiteX31" fmla="*/ 1594979 w 1869410"/>
                <a:gd name="connsiteY31" fmla="*/ 100975 h 1284246"/>
                <a:gd name="connsiteX32" fmla="*/ 1634984 w 1869410"/>
                <a:gd name="connsiteY32" fmla="*/ 70495 h 1284246"/>
                <a:gd name="connsiteX33" fmla="*/ 1402574 w 1869410"/>
                <a:gd name="connsiteY33" fmla="*/ 62875 h 1284246"/>
                <a:gd name="connsiteX34" fmla="*/ 1191119 w 1869410"/>
                <a:gd name="connsiteY34" fmla="*/ 17155 h 1284246"/>
                <a:gd name="connsiteX35" fmla="*/ 981569 w 1869410"/>
                <a:gd name="connsiteY35" fmla="*/ 10 h 1284246"/>
                <a:gd name="connsiteX36" fmla="*/ 712964 w 1869410"/>
                <a:gd name="connsiteY36" fmla="*/ 19060 h 1284246"/>
                <a:gd name="connsiteX37" fmla="*/ 543419 w 1869410"/>
                <a:gd name="connsiteY37" fmla="*/ 55255 h 1284246"/>
                <a:gd name="connsiteX38" fmla="*/ 415784 w 1869410"/>
                <a:gd name="connsiteY38" fmla="*/ 144790 h 1284246"/>
                <a:gd name="connsiteX39" fmla="*/ 364349 w 1869410"/>
                <a:gd name="connsiteY39" fmla="*/ 215275 h 1284246"/>
                <a:gd name="connsiteX40" fmla="*/ 290054 w 1869410"/>
                <a:gd name="connsiteY40" fmla="*/ 278140 h 1284246"/>
                <a:gd name="connsiteX41" fmla="*/ 223379 w 1869410"/>
                <a:gd name="connsiteY41" fmla="*/ 331480 h 1284246"/>
                <a:gd name="connsiteX42" fmla="*/ 145274 w 1869410"/>
                <a:gd name="connsiteY42" fmla="*/ 485785 h 1284246"/>
                <a:gd name="connsiteX43" fmla="*/ 80504 w 1869410"/>
                <a:gd name="connsiteY43" fmla="*/ 674380 h 1284246"/>
                <a:gd name="connsiteX44" fmla="*/ 494 w 1869410"/>
                <a:gd name="connsiteY44" fmla="*/ 777250 h 1284246"/>
                <a:gd name="connsiteX45" fmla="*/ 120509 w 1869410"/>
                <a:gd name="connsiteY45" fmla="*/ 678190 h 1284246"/>
                <a:gd name="connsiteX46" fmla="*/ 118604 w 1869410"/>
                <a:gd name="connsiteY46" fmla="*/ 910600 h 1284246"/>
                <a:gd name="connsiteX47" fmla="*/ 131939 w 1869410"/>
                <a:gd name="connsiteY47" fmla="*/ 1034425 h 1284246"/>
                <a:gd name="connsiteX48" fmla="*/ 160514 w 1869410"/>
                <a:gd name="connsiteY48" fmla="*/ 891550 h 1284246"/>
                <a:gd name="connsiteX49" fmla="*/ 246239 w 1869410"/>
                <a:gd name="connsiteY49" fmla="*/ 990610 h 1284246"/>
                <a:gd name="connsiteX50" fmla="*/ 238619 w 1869410"/>
                <a:gd name="connsiteY50" fmla="*/ 866785 h 1284246"/>
                <a:gd name="connsiteX51" fmla="*/ 250049 w 1869410"/>
                <a:gd name="connsiteY51" fmla="*/ 725815 h 1284246"/>
                <a:gd name="connsiteX52" fmla="*/ 311009 w 1869410"/>
                <a:gd name="connsiteY52" fmla="*/ 889645 h 1284246"/>
                <a:gd name="connsiteX53" fmla="*/ 295769 w 1869410"/>
                <a:gd name="connsiteY53" fmla="*/ 643900 h 1284246"/>
                <a:gd name="connsiteX54" fmla="*/ 341489 w 1869410"/>
                <a:gd name="connsiteY54" fmla="*/ 495310 h 1284246"/>
                <a:gd name="connsiteX55" fmla="*/ 394829 w 1869410"/>
                <a:gd name="connsiteY55" fmla="*/ 483880 h 1284246"/>
                <a:gd name="connsiteX56" fmla="*/ 486269 w 1869410"/>
                <a:gd name="connsiteY56" fmla="*/ 586750 h 1284246"/>
                <a:gd name="connsiteX0" fmla="*/ 486269 w 1869410"/>
                <a:gd name="connsiteY0" fmla="*/ 586750 h 1284251"/>
                <a:gd name="connsiteX1" fmla="*/ 545324 w 1869410"/>
                <a:gd name="connsiteY1" fmla="*/ 516265 h 1284251"/>
                <a:gd name="connsiteX2" fmla="*/ 629144 w 1869410"/>
                <a:gd name="connsiteY2" fmla="*/ 476260 h 1284251"/>
                <a:gd name="connsiteX3" fmla="*/ 692009 w 1869410"/>
                <a:gd name="connsiteY3" fmla="*/ 577225 h 1284251"/>
                <a:gd name="connsiteX4" fmla="*/ 737729 w 1869410"/>
                <a:gd name="connsiteY4" fmla="*/ 779155 h 1284251"/>
                <a:gd name="connsiteX5" fmla="*/ 735824 w 1869410"/>
                <a:gd name="connsiteY5" fmla="*/ 914410 h 1284251"/>
                <a:gd name="connsiteX6" fmla="*/ 825359 w 1869410"/>
                <a:gd name="connsiteY6" fmla="*/ 678190 h 1284251"/>
                <a:gd name="connsiteX7" fmla="*/ 840599 w 1869410"/>
                <a:gd name="connsiteY7" fmla="*/ 582940 h 1284251"/>
                <a:gd name="connsiteX8" fmla="*/ 1103489 w 1869410"/>
                <a:gd name="connsiteY8" fmla="*/ 870595 h 1284251"/>
                <a:gd name="connsiteX9" fmla="*/ 1154924 w 1869410"/>
                <a:gd name="connsiteY9" fmla="*/ 891550 h 1284251"/>
                <a:gd name="connsiteX10" fmla="*/ 1055864 w 1869410"/>
                <a:gd name="connsiteY10" fmla="*/ 723910 h 1284251"/>
                <a:gd name="connsiteX11" fmla="*/ 1257794 w 1869410"/>
                <a:gd name="connsiteY11" fmla="*/ 971560 h 1284251"/>
                <a:gd name="connsiteX12" fmla="*/ 1233029 w 1869410"/>
                <a:gd name="connsiteY12" fmla="*/ 849640 h 1284251"/>
                <a:gd name="connsiteX13" fmla="*/ 1375904 w 1869410"/>
                <a:gd name="connsiteY13" fmla="*/ 986800 h 1284251"/>
                <a:gd name="connsiteX14" fmla="*/ 1417814 w 1869410"/>
                <a:gd name="connsiteY14" fmla="*/ 1173490 h 1284251"/>
                <a:gd name="connsiteX15" fmla="*/ 1444484 w 1869410"/>
                <a:gd name="connsiteY15" fmla="*/ 1057285 h 1284251"/>
                <a:gd name="connsiteX16" fmla="*/ 1450199 w 1869410"/>
                <a:gd name="connsiteY16" fmla="*/ 1283980 h 1284251"/>
                <a:gd name="connsiteX17" fmla="*/ 1495919 w 1869410"/>
                <a:gd name="connsiteY17" fmla="*/ 1101100 h 1284251"/>
                <a:gd name="connsiteX18" fmla="*/ 1574024 w 1869410"/>
                <a:gd name="connsiteY18" fmla="*/ 996325 h 1284251"/>
                <a:gd name="connsiteX19" fmla="*/ 1671179 w 1869410"/>
                <a:gd name="connsiteY19" fmla="*/ 1011565 h 1284251"/>
                <a:gd name="connsiteX20" fmla="*/ 1707374 w 1869410"/>
                <a:gd name="connsiteY20" fmla="*/ 1055380 h 1284251"/>
                <a:gd name="connsiteX21" fmla="*/ 1714994 w 1869410"/>
                <a:gd name="connsiteY21" fmla="*/ 904885 h 1284251"/>
                <a:gd name="connsiteX22" fmla="*/ 1716899 w 1869410"/>
                <a:gd name="connsiteY22" fmla="*/ 802015 h 1284251"/>
                <a:gd name="connsiteX23" fmla="*/ 1804529 w 1869410"/>
                <a:gd name="connsiteY23" fmla="*/ 889645 h 1284251"/>
                <a:gd name="connsiteX24" fmla="*/ 1764524 w 1869410"/>
                <a:gd name="connsiteY24" fmla="*/ 716290 h 1284251"/>
                <a:gd name="connsiteX25" fmla="*/ 1764524 w 1869410"/>
                <a:gd name="connsiteY25" fmla="*/ 615325 h 1284251"/>
                <a:gd name="connsiteX26" fmla="*/ 1869299 w 1869410"/>
                <a:gd name="connsiteY26" fmla="*/ 708670 h 1284251"/>
                <a:gd name="connsiteX27" fmla="*/ 1783574 w 1869410"/>
                <a:gd name="connsiteY27" fmla="*/ 539125 h 1284251"/>
                <a:gd name="connsiteX28" fmla="*/ 1730234 w 1869410"/>
                <a:gd name="connsiteY28" fmla="*/ 396250 h 1284251"/>
                <a:gd name="connsiteX29" fmla="*/ 1560689 w 1869410"/>
                <a:gd name="connsiteY29" fmla="*/ 219085 h 1284251"/>
                <a:gd name="connsiteX30" fmla="*/ 1427339 w 1869410"/>
                <a:gd name="connsiteY30" fmla="*/ 129550 h 1284251"/>
                <a:gd name="connsiteX31" fmla="*/ 1594979 w 1869410"/>
                <a:gd name="connsiteY31" fmla="*/ 100975 h 1284251"/>
                <a:gd name="connsiteX32" fmla="*/ 1634984 w 1869410"/>
                <a:gd name="connsiteY32" fmla="*/ 70495 h 1284251"/>
                <a:gd name="connsiteX33" fmla="*/ 1402574 w 1869410"/>
                <a:gd name="connsiteY33" fmla="*/ 62875 h 1284251"/>
                <a:gd name="connsiteX34" fmla="*/ 1191119 w 1869410"/>
                <a:gd name="connsiteY34" fmla="*/ 17155 h 1284251"/>
                <a:gd name="connsiteX35" fmla="*/ 981569 w 1869410"/>
                <a:gd name="connsiteY35" fmla="*/ 10 h 1284251"/>
                <a:gd name="connsiteX36" fmla="*/ 712964 w 1869410"/>
                <a:gd name="connsiteY36" fmla="*/ 19060 h 1284251"/>
                <a:gd name="connsiteX37" fmla="*/ 543419 w 1869410"/>
                <a:gd name="connsiteY37" fmla="*/ 55255 h 1284251"/>
                <a:gd name="connsiteX38" fmla="*/ 415784 w 1869410"/>
                <a:gd name="connsiteY38" fmla="*/ 144790 h 1284251"/>
                <a:gd name="connsiteX39" fmla="*/ 364349 w 1869410"/>
                <a:gd name="connsiteY39" fmla="*/ 215275 h 1284251"/>
                <a:gd name="connsiteX40" fmla="*/ 290054 w 1869410"/>
                <a:gd name="connsiteY40" fmla="*/ 278140 h 1284251"/>
                <a:gd name="connsiteX41" fmla="*/ 223379 w 1869410"/>
                <a:gd name="connsiteY41" fmla="*/ 331480 h 1284251"/>
                <a:gd name="connsiteX42" fmla="*/ 145274 w 1869410"/>
                <a:gd name="connsiteY42" fmla="*/ 485785 h 1284251"/>
                <a:gd name="connsiteX43" fmla="*/ 80504 w 1869410"/>
                <a:gd name="connsiteY43" fmla="*/ 674380 h 1284251"/>
                <a:gd name="connsiteX44" fmla="*/ 494 w 1869410"/>
                <a:gd name="connsiteY44" fmla="*/ 777250 h 1284251"/>
                <a:gd name="connsiteX45" fmla="*/ 120509 w 1869410"/>
                <a:gd name="connsiteY45" fmla="*/ 678190 h 1284251"/>
                <a:gd name="connsiteX46" fmla="*/ 118604 w 1869410"/>
                <a:gd name="connsiteY46" fmla="*/ 910600 h 1284251"/>
                <a:gd name="connsiteX47" fmla="*/ 131939 w 1869410"/>
                <a:gd name="connsiteY47" fmla="*/ 1034425 h 1284251"/>
                <a:gd name="connsiteX48" fmla="*/ 160514 w 1869410"/>
                <a:gd name="connsiteY48" fmla="*/ 891550 h 1284251"/>
                <a:gd name="connsiteX49" fmla="*/ 246239 w 1869410"/>
                <a:gd name="connsiteY49" fmla="*/ 990610 h 1284251"/>
                <a:gd name="connsiteX50" fmla="*/ 238619 w 1869410"/>
                <a:gd name="connsiteY50" fmla="*/ 866785 h 1284251"/>
                <a:gd name="connsiteX51" fmla="*/ 250049 w 1869410"/>
                <a:gd name="connsiteY51" fmla="*/ 725815 h 1284251"/>
                <a:gd name="connsiteX52" fmla="*/ 311009 w 1869410"/>
                <a:gd name="connsiteY52" fmla="*/ 889645 h 1284251"/>
                <a:gd name="connsiteX53" fmla="*/ 295769 w 1869410"/>
                <a:gd name="connsiteY53" fmla="*/ 643900 h 1284251"/>
                <a:gd name="connsiteX54" fmla="*/ 341489 w 1869410"/>
                <a:gd name="connsiteY54" fmla="*/ 495310 h 1284251"/>
                <a:gd name="connsiteX55" fmla="*/ 394829 w 1869410"/>
                <a:gd name="connsiteY55" fmla="*/ 483880 h 1284251"/>
                <a:gd name="connsiteX56" fmla="*/ 486269 w 1869410"/>
                <a:gd name="connsiteY56" fmla="*/ 586750 h 1284251"/>
                <a:gd name="connsiteX0" fmla="*/ 486269 w 1869410"/>
                <a:gd name="connsiteY0" fmla="*/ 586750 h 1284251"/>
                <a:gd name="connsiteX1" fmla="*/ 545324 w 1869410"/>
                <a:gd name="connsiteY1" fmla="*/ 516265 h 1284251"/>
                <a:gd name="connsiteX2" fmla="*/ 629144 w 1869410"/>
                <a:gd name="connsiteY2" fmla="*/ 476260 h 1284251"/>
                <a:gd name="connsiteX3" fmla="*/ 692009 w 1869410"/>
                <a:gd name="connsiteY3" fmla="*/ 577225 h 1284251"/>
                <a:gd name="connsiteX4" fmla="*/ 737729 w 1869410"/>
                <a:gd name="connsiteY4" fmla="*/ 779155 h 1284251"/>
                <a:gd name="connsiteX5" fmla="*/ 735824 w 1869410"/>
                <a:gd name="connsiteY5" fmla="*/ 914410 h 1284251"/>
                <a:gd name="connsiteX6" fmla="*/ 825359 w 1869410"/>
                <a:gd name="connsiteY6" fmla="*/ 678190 h 1284251"/>
                <a:gd name="connsiteX7" fmla="*/ 840599 w 1869410"/>
                <a:gd name="connsiteY7" fmla="*/ 582940 h 1284251"/>
                <a:gd name="connsiteX8" fmla="*/ 1103489 w 1869410"/>
                <a:gd name="connsiteY8" fmla="*/ 870595 h 1284251"/>
                <a:gd name="connsiteX9" fmla="*/ 1154924 w 1869410"/>
                <a:gd name="connsiteY9" fmla="*/ 891550 h 1284251"/>
                <a:gd name="connsiteX10" fmla="*/ 1055864 w 1869410"/>
                <a:gd name="connsiteY10" fmla="*/ 723910 h 1284251"/>
                <a:gd name="connsiteX11" fmla="*/ 1257794 w 1869410"/>
                <a:gd name="connsiteY11" fmla="*/ 971560 h 1284251"/>
                <a:gd name="connsiteX12" fmla="*/ 1233029 w 1869410"/>
                <a:gd name="connsiteY12" fmla="*/ 849640 h 1284251"/>
                <a:gd name="connsiteX13" fmla="*/ 1375904 w 1869410"/>
                <a:gd name="connsiteY13" fmla="*/ 986800 h 1284251"/>
                <a:gd name="connsiteX14" fmla="*/ 1417814 w 1869410"/>
                <a:gd name="connsiteY14" fmla="*/ 1173490 h 1284251"/>
                <a:gd name="connsiteX15" fmla="*/ 1444484 w 1869410"/>
                <a:gd name="connsiteY15" fmla="*/ 1057285 h 1284251"/>
                <a:gd name="connsiteX16" fmla="*/ 1450199 w 1869410"/>
                <a:gd name="connsiteY16" fmla="*/ 1283980 h 1284251"/>
                <a:gd name="connsiteX17" fmla="*/ 1495919 w 1869410"/>
                <a:gd name="connsiteY17" fmla="*/ 1101100 h 1284251"/>
                <a:gd name="connsiteX18" fmla="*/ 1574024 w 1869410"/>
                <a:gd name="connsiteY18" fmla="*/ 996325 h 1284251"/>
                <a:gd name="connsiteX19" fmla="*/ 1667369 w 1869410"/>
                <a:gd name="connsiteY19" fmla="*/ 1021090 h 1284251"/>
                <a:gd name="connsiteX20" fmla="*/ 1707374 w 1869410"/>
                <a:gd name="connsiteY20" fmla="*/ 1055380 h 1284251"/>
                <a:gd name="connsiteX21" fmla="*/ 1714994 w 1869410"/>
                <a:gd name="connsiteY21" fmla="*/ 904885 h 1284251"/>
                <a:gd name="connsiteX22" fmla="*/ 1716899 w 1869410"/>
                <a:gd name="connsiteY22" fmla="*/ 802015 h 1284251"/>
                <a:gd name="connsiteX23" fmla="*/ 1804529 w 1869410"/>
                <a:gd name="connsiteY23" fmla="*/ 889645 h 1284251"/>
                <a:gd name="connsiteX24" fmla="*/ 1764524 w 1869410"/>
                <a:gd name="connsiteY24" fmla="*/ 716290 h 1284251"/>
                <a:gd name="connsiteX25" fmla="*/ 1764524 w 1869410"/>
                <a:gd name="connsiteY25" fmla="*/ 615325 h 1284251"/>
                <a:gd name="connsiteX26" fmla="*/ 1869299 w 1869410"/>
                <a:gd name="connsiteY26" fmla="*/ 708670 h 1284251"/>
                <a:gd name="connsiteX27" fmla="*/ 1783574 w 1869410"/>
                <a:gd name="connsiteY27" fmla="*/ 539125 h 1284251"/>
                <a:gd name="connsiteX28" fmla="*/ 1730234 w 1869410"/>
                <a:gd name="connsiteY28" fmla="*/ 396250 h 1284251"/>
                <a:gd name="connsiteX29" fmla="*/ 1560689 w 1869410"/>
                <a:gd name="connsiteY29" fmla="*/ 219085 h 1284251"/>
                <a:gd name="connsiteX30" fmla="*/ 1427339 w 1869410"/>
                <a:gd name="connsiteY30" fmla="*/ 129550 h 1284251"/>
                <a:gd name="connsiteX31" fmla="*/ 1594979 w 1869410"/>
                <a:gd name="connsiteY31" fmla="*/ 100975 h 1284251"/>
                <a:gd name="connsiteX32" fmla="*/ 1634984 w 1869410"/>
                <a:gd name="connsiteY32" fmla="*/ 70495 h 1284251"/>
                <a:gd name="connsiteX33" fmla="*/ 1402574 w 1869410"/>
                <a:gd name="connsiteY33" fmla="*/ 62875 h 1284251"/>
                <a:gd name="connsiteX34" fmla="*/ 1191119 w 1869410"/>
                <a:gd name="connsiteY34" fmla="*/ 17155 h 1284251"/>
                <a:gd name="connsiteX35" fmla="*/ 981569 w 1869410"/>
                <a:gd name="connsiteY35" fmla="*/ 10 h 1284251"/>
                <a:gd name="connsiteX36" fmla="*/ 712964 w 1869410"/>
                <a:gd name="connsiteY36" fmla="*/ 19060 h 1284251"/>
                <a:gd name="connsiteX37" fmla="*/ 543419 w 1869410"/>
                <a:gd name="connsiteY37" fmla="*/ 55255 h 1284251"/>
                <a:gd name="connsiteX38" fmla="*/ 415784 w 1869410"/>
                <a:gd name="connsiteY38" fmla="*/ 144790 h 1284251"/>
                <a:gd name="connsiteX39" fmla="*/ 364349 w 1869410"/>
                <a:gd name="connsiteY39" fmla="*/ 215275 h 1284251"/>
                <a:gd name="connsiteX40" fmla="*/ 290054 w 1869410"/>
                <a:gd name="connsiteY40" fmla="*/ 278140 h 1284251"/>
                <a:gd name="connsiteX41" fmla="*/ 223379 w 1869410"/>
                <a:gd name="connsiteY41" fmla="*/ 331480 h 1284251"/>
                <a:gd name="connsiteX42" fmla="*/ 145274 w 1869410"/>
                <a:gd name="connsiteY42" fmla="*/ 485785 h 1284251"/>
                <a:gd name="connsiteX43" fmla="*/ 80504 w 1869410"/>
                <a:gd name="connsiteY43" fmla="*/ 674380 h 1284251"/>
                <a:gd name="connsiteX44" fmla="*/ 494 w 1869410"/>
                <a:gd name="connsiteY44" fmla="*/ 777250 h 1284251"/>
                <a:gd name="connsiteX45" fmla="*/ 120509 w 1869410"/>
                <a:gd name="connsiteY45" fmla="*/ 678190 h 1284251"/>
                <a:gd name="connsiteX46" fmla="*/ 118604 w 1869410"/>
                <a:gd name="connsiteY46" fmla="*/ 910600 h 1284251"/>
                <a:gd name="connsiteX47" fmla="*/ 131939 w 1869410"/>
                <a:gd name="connsiteY47" fmla="*/ 1034425 h 1284251"/>
                <a:gd name="connsiteX48" fmla="*/ 160514 w 1869410"/>
                <a:gd name="connsiteY48" fmla="*/ 891550 h 1284251"/>
                <a:gd name="connsiteX49" fmla="*/ 246239 w 1869410"/>
                <a:gd name="connsiteY49" fmla="*/ 990610 h 1284251"/>
                <a:gd name="connsiteX50" fmla="*/ 238619 w 1869410"/>
                <a:gd name="connsiteY50" fmla="*/ 866785 h 1284251"/>
                <a:gd name="connsiteX51" fmla="*/ 250049 w 1869410"/>
                <a:gd name="connsiteY51" fmla="*/ 725815 h 1284251"/>
                <a:gd name="connsiteX52" fmla="*/ 311009 w 1869410"/>
                <a:gd name="connsiteY52" fmla="*/ 889645 h 1284251"/>
                <a:gd name="connsiteX53" fmla="*/ 295769 w 1869410"/>
                <a:gd name="connsiteY53" fmla="*/ 643900 h 1284251"/>
                <a:gd name="connsiteX54" fmla="*/ 341489 w 1869410"/>
                <a:gd name="connsiteY54" fmla="*/ 495310 h 1284251"/>
                <a:gd name="connsiteX55" fmla="*/ 394829 w 1869410"/>
                <a:gd name="connsiteY55" fmla="*/ 483880 h 1284251"/>
                <a:gd name="connsiteX56" fmla="*/ 486269 w 1869410"/>
                <a:gd name="connsiteY56" fmla="*/ 586750 h 1284251"/>
                <a:gd name="connsiteX0" fmla="*/ 486269 w 1869410"/>
                <a:gd name="connsiteY0" fmla="*/ 586750 h 1284251"/>
                <a:gd name="connsiteX1" fmla="*/ 545324 w 1869410"/>
                <a:gd name="connsiteY1" fmla="*/ 516265 h 1284251"/>
                <a:gd name="connsiteX2" fmla="*/ 629144 w 1869410"/>
                <a:gd name="connsiteY2" fmla="*/ 476260 h 1284251"/>
                <a:gd name="connsiteX3" fmla="*/ 692009 w 1869410"/>
                <a:gd name="connsiteY3" fmla="*/ 577225 h 1284251"/>
                <a:gd name="connsiteX4" fmla="*/ 737729 w 1869410"/>
                <a:gd name="connsiteY4" fmla="*/ 779155 h 1284251"/>
                <a:gd name="connsiteX5" fmla="*/ 735824 w 1869410"/>
                <a:gd name="connsiteY5" fmla="*/ 914410 h 1284251"/>
                <a:gd name="connsiteX6" fmla="*/ 825359 w 1869410"/>
                <a:gd name="connsiteY6" fmla="*/ 678190 h 1284251"/>
                <a:gd name="connsiteX7" fmla="*/ 840599 w 1869410"/>
                <a:gd name="connsiteY7" fmla="*/ 582940 h 1284251"/>
                <a:gd name="connsiteX8" fmla="*/ 1103489 w 1869410"/>
                <a:gd name="connsiteY8" fmla="*/ 870595 h 1284251"/>
                <a:gd name="connsiteX9" fmla="*/ 1154924 w 1869410"/>
                <a:gd name="connsiteY9" fmla="*/ 891550 h 1284251"/>
                <a:gd name="connsiteX10" fmla="*/ 1055864 w 1869410"/>
                <a:gd name="connsiteY10" fmla="*/ 723910 h 1284251"/>
                <a:gd name="connsiteX11" fmla="*/ 1257794 w 1869410"/>
                <a:gd name="connsiteY11" fmla="*/ 971560 h 1284251"/>
                <a:gd name="connsiteX12" fmla="*/ 1233029 w 1869410"/>
                <a:gd name="connsiteY12" fmla="*/ 849640 h 1284251"/>
                <a:gd name="connsiteX13" fmla="*/ 1375904 w 1869410"/>
                <a:gd name="connsiteY13" fmla="*/ 986800 h 1284251"/>
                <a:gd name="connsiteX14" fmla="*/ 1417814 w 1869410"/>
                <a:gd name="connsiteY14" fmla="*/ 1173490 h 1284251"/>
                <a:gd name="connsiteX15" fmla="*/ 1444484 w 1869410"/>
                <a:gd name="connsiteY15" fmla="*/ 1057285 h 1284251"/>
                <a:gd name="connsiteX16" fmla="*/ 1450199 w 1869410"/>
                <a:gd name="connsiteY16" fmla="*/ 1283980 h 1284251"/>
                <a:gd name="connsiteX17" fmla="*/ 1495919 w 1869410"/>
                <a:gd name="connsiteY17" fmla="*/ 1101100 h 1284251"/>
                <a:gd name="connsiteX18" fmla="*/ 1574024 w 1869410"/>
                <a:gd name="connsiteY18" fmla="*/ 996325 h 1284251"/>
                <a:gd name="connsiteX19" fmla="*/ 1667369 w 1869410"/>
                <a:gd name="connsiteY19" fmla="*/ 1021090 h 1284251"/>
                <a:gd name="connsiteX20" fmla="*/ 1707374 w 1869410"/>
                <a:gd name="connsiteY20" fmla="*/ 1055380 h 1284251"/>
                <a:gd name="connsiteX21" fmla="*/ 1714994 w 1869410"/>
                <a:gd name="connsiteY21" fmla="*/ 904885 h 1284251"/>
                <a:gd name="connsiteX22" fmla="*/ 1716899 w 1869410"/>
                <a:gd name="connsiteY22" fmla="*/ 802015 h 1284251"/>
                <a:gd name="connsiteX23" fmla="*/ 1804529 w 1869410"/>
                <a:gd name="connsiteY23" fmla="*/ 889645 h 1284251"/>
                <a:gd name="connsiteX24" fmla="*/ 1764524 w 1869410"/>
                <a:gd name="connsiteY24" fmla="*/ 716290 h 1284251"/>
                <a:gd name="connsiteX25" fmla="*/ 1764524 w 1869410"/>
                <a:gd name="connsiteY25" fmla="*/ 615325 h 1284251"/>
                <a:gd name="connsiteX26" fmla="*/ 1869299 w 1869410"/>
                <a:gd name="connsiteY26" fmla="*/ 708670 h 1284251"/>
                <a:gd name="connsiteX27" fmla="*/ 1783574 w 1869410"/>
                <a:gd name="connsiteY27" fmla="*/ 539125 h 1284251"/>
                <a:gd name="connsiteX28" fmla="*/ 1730234 w 1869410"/>
                <a:gd name="connsiteY28" fmla="*/ 396250 h 1284251"/>
                <a:gd name="connsiteX29" fmla="*/ 1560689 w 1869410"/>
                <a:gd name="connsiteY29" fmla="*/ 219085 h 1284251"/>
                <a:gd name="connsiteX30" fmla="*/ 1427339 w 1869410"/>
                <a:gd name="connsiteY30" fmla="*/ 129550 h 1284251"/>
                <a:gd name="connsiteX31" fmla="*/ 1594979 w 1869410"/>
                <a:gd name="connsiteY31" fmla="*/ 100975 h 1284251"/>
                <a:gd name="connsiteX32" fmla="*/ 1634984 w 1869410"/>
                <a:gd name="connsiteY32" fmla="*/ 70495 h 1284251"/>
                <a:gd name="connsiteX33" fmla="*/ 1402574 w 1869410"/>
                <a:gd name="connsiteY33" fmla="*/ 62875 h 1284251"/>
                <a:gd name="connsiteX34" fmla="*/ 1191119 w 1869410"/>
                <a:gd name="connsiteY34" fmla="*/ 17155 h 1284251"/>
                <a:gd name="connsiteX35" fmla="*/ 981569 w 1869410"/>
                <a:gd name="connsiteY35" fmla="*/ 10 h 1284251"/>
                <a:gd name="connsiteX36" fmla="*/ 712964 w 1869410"/>
                <a:gd name="connsiteY36" fmla="*/ 19060 h 1284251"/>
                <a:gd name="connsiteX37" fmla="*/ 543419 w 1869410"/>
                <a:gd name="connsiteY37" fmla="*/ 55255 h 1284251"/>
                <a:gd name="connsiteX38" fmla="*/ 415784 w 1869410"/>
                <a:gd name="connsiteY38" fmla="*/ 144790 h 1284251"/>
                <a:gd name="connsiteX39" fmla="*/ 364349 w 1869410"/>
                <a:gd name="connsiteY39" fmla="*/ 215275 h 1284251"/>
                <a:gd name="connsiteX40" fmla="*/ 290054 w 1869410"/>
                <a:gd name="connsiteY40" fmla="*/ 278140 h 1284251"/>
                <a:gd name="connsiteX41" fmla="*/ 223379 w 1869410"/>
                <a:gd name="connsiteY41" fmla="*/ 331480 h 1284251"/>
                <a:gd name="connsiteX42" fmla="*/ 145274 w 1869410"/>
                <a:gd name="connsiteY42" fmla="*/ 485785 h 1284251"/>
                <a:gd name="connsiteX43" fmla="*/ 80504 w 1869410"/>
                <a:gd name="connsiteY43" fmla="*/ 674380 h 1284251"/>
                <a:gd name="connsiteX44" fmla="*/ 494 w 1869410"/>
                <a:gd name="connsiteY44" fmla="*/ 777250 h 1284251"/>
                <a:gd name="connsiteX45" fmla="*/ 120509 w 1869410"/>
                <a:gd name="connsiteY45" fmla="*/ 678190 h 1284251"/>
                <a:gd name="connsiteX46" fmla="*/ 118604 w 1869410"/>
                <a:gd name="connsiteY46" fmla="*/ 910600 h 1284251"/>
                <a:gd name="connsiteX47" fmla="*/ 131939 w 1869410"/>
                <a:gd name="connsiteY47" fmla="*/ 1034425 h 1284251"/>
                <a:gd name="connsiteX48" fmla="*/ 160514 w 1869410"/>
                <a:gd name="connsiteY48" fmla="*/ 891550 h 1284251"/>
                <a:gd name="connsiteX49" fmla="*/ 246239 w 1869410"/>
                <a:gd name="connsiteY49" fmla="*/ 990610 h 1284251"/>
                <a:gd name="connsiteX50" fmla="*/ 238619 w 1869410"/>
                <a:gd name="connsiteY50" fmla="*/ 866785 h 1284251"/>
                <a:gd name="connsiteX51" fmla="*/ 250049 w 1869410"/>
                <a:gd name="connsiteY51" fmla="*/ 725815 h 1284251"/>
                <a:gd name="connsiteX52" fmla="*/ 311009 w 1869410"/>
                <a:gd name="connsiteY52" fmla="*/ 889645 h 1284251"/>
                <a:gd name="connsiteX53" fmla="*/ 295769 w 1869410"/>
                <a:gd name="connsiteY53" fmla="*/ 643900 h 1284251"/>
                <a:gd name="connsiteX54" fmla="*/ 341489 w 1869410"/>
                <a:gd name="connsiteY54" fmla="*/ 495310 h 1284251"/>
                <a:gd name="connsiteX55" fmla="*/ 394829 w 1869410"/>
                <a:gd name="connsiteY55" fmla="*/ 483880 h 1284251"/>
                <a:gd name="connsiteX56" fmla="*/ 486269 w 1869410"/>
                <a:gd name="connsiteY56" fmla="*/ 586750 h 1284251"/>
                <a:gd name="connsiteX0" fmla="*/ 486269 w 1869410"/>
                <a:gd name="connsiteY0" fmla="*/ 586750 h 1284248"/>
                <a:gd name="connsiteX1" fmla="*/ 545324 w 1869410"/>
                <a:gd name="connsiteY1" fmla="*/ 516265 h 1284248"/>
                <a:gd name="connsiteX2" fmla="*/ 629144 w 1869410"/>
                <a:gd name="connsiteY2" fmla="*/ 476260 h 1284248"/>
                <a:gd name="connsiteX3" fmla="*/ 692009 w 1869410"/>
                <a:gd name="connsiteY3" fmla="*/ 577225 h 1284248"/>
                <a:gd name="connsiteX4" fmla="*/ 737729 w 1869410"/>
                <a:gd name="connsiteY4" fmla="*/ 779155 h 1284248"/>
                <a:gd name="connsiteX5" fmla="*/ 735824 w 1869410"/>
                <a:gd name="connsiteY5" fmla="*/ 914410 h 1284248"/>
                <a:gd name="connsiteX6" fmla="*/ 825359 w 1869410"/>
                <a:gd name="connsiteY6" fmla="*/ 678190 h 1284248"/>
                <a:gd name="connsiteX7" fmla="*/ 840599 w 1869410"/>
                <a:gd name="connsiteY7" fmla="*/ 582940 h 1284248"/>
                <a:gd name="connsiteX8" fmla="*/ 1103489 w 1869410"/>
                <a:gd name="connsiteY8" fmla="*/ 870595 h 1284248"/>
                <a:gd name="connsiteX9" fmla="*/ 1154924 w 1869410"/>
                <a:gd name="connsiteY9" fmla="*/ 891550 h 1284248"/>
                <a:gd name="connsiteX10" fmla="*/ 1055864 w 1869410"/>
                <a:gd name="connsiteY10" fmla="*/ 723910 h 1284248"/>
                <a:gd name="connsiteX11" fmla="*/ 1257794 w 1869410"/>
                <a:gd name="connsiteY11" fmla="*/ 971560 h 1284248"/>
                <a:gd name="connsiteX12" fmla="*/ 1233029 w 1869410"/>
                <a:gd name="connsiteY12" fmla="*/ 849640 h 1284248"/>
                <a:gd name="connsiteX13" fmla="*/ 1375904 w 1869410"/>
                <a:gd name="connsiteY13" fmla="*/ 986800 h 1284248"/>
                <a:gd name="connsiteX14" fmla="*/ 1417814 w 1869410"/>
                <a:gd name="connsiteY14" fmla="*/ 1173490 h 1284248"/>
                <a:gd name="connsiteX15" fmla="*/ 1444484 w 1869410"/>
                <a:gd name="connsiteY15" fmla="*/ 1057285 h 1284248"/>
                <a:gd name="connsiteX16" fmla="*/ 1450199 w 1869410"/>
                <a:gd name="connsiteY16" fmla="*/ 1283980 h 1284248"/>
                <a:gd name="connsiteX17" fmla="*/ 1495919 w 1869410"/>
                <a:gd name="connsiteY17" fmla="*/ 1101100 h 1284248"/>
                <a:gd name="connsiteX18" fmla="*/ 1577834 w 1869410"/>
                <a:gd name="connsiteY18" fmla="*/ 1003945 h 1284248"/>
                <a:gd name="connsiteX19" fmla="*/ 1667369 w 1869410"/>
                <a:gd name="connsiteY19" fmla="*/ 1021090 h 1284248"/>
                <a:gd name="connsiteX20" fmla="*/ 1707374 w 1869410"/>
                <a:gd name="connsiteY20" fmla="*/ 1055380 h 1284248"/>
                <a:gd name="connsiteX21" fmla="*/ 1714994 w 1869410"/>
                <a:gd name="connsiteY21" fmla="*/ 904885 h 1284248"/>
                <a:gd name="connsiteX22" fmla="*/ 1716899 w 1869410"/>
                <a:gd name="connsiteY22" fmla="*/ 802015 h 1284248"/>
                <a:gd name="connsiteX23" fmla="*/ 1804529 w 1869410"/>
                <a:gd name="connsiteY23" fmla="*/ 889645 h 1284248"/>
                <a:gd name="connsiteX24" fmla="*/ 1764524 w 1869410"/>
                <a:gd name="connsiteY24" fmla="*/ 716290 h 1284248"/>
                <a:gd name="connsiteX25" fmla="*/ 1764524 w 1869410"/>
                <a:gd name="connsiteY25" fmla="*/ 615325 h 1284248"/>
                <a:gd name="connsiteX26" fmla="*/ 1869299 w 1869410"/>
                <a:gd name="connsiteY26" fmla="*/ 708670 h 1284248"/>
                <a:gd name="connsiteX27" fmla="*/ 1783574 w 1869410"/>
                <a:gd name="connsiteY27" fmla="*/ 539125 h 1284248"/>
                <a:gd name="connsiteX28" fmla="*/ 1730234 w 1869410"/>
                <a:gd name="connsiteY28" fmla="*/ 396250 h 1284248"/>
                <a:gd name="connsiteX29" fmla="*/ 1560689 w 1869410"/>
                <a:gd name="connsiteY29" fmla="*/ 219085 h 1284248"/>
                <a:gd name="connsiteX30" fmla="*/ 1427339 w 1869410"/>
                <a:gd name="connsiteY30" fmla="*/ 129550 h 1284248"/>
                <a:gd name="connsiteX31" fmla="*/ 1594979 w 1869410"/>
                <a:gd name="connsiteY31" fmla="*/ 100975 h 1284248"/>
                <a:gd name="connsiteX32" fmla="*/ 1634984 w 1869410"/>
                <a:gd name="connsiteY32" fmla="*/ 70495 h 1284248"/>
                <a:gd name="connsiteX33" fmla="*/ 1402574 w 1869410"/>
                <a:gd name="connsiteY33" fmla="*/ 62875 h 1284248"/>
                <a:gd name="connsiteX34" fmla="*/ 1191119 w 1869410"/>
                <a:gd name="connsiteY34" fmla="*/ 17155 h 1284248"/>
                <a:gd name="connsiteX35" fmla="*/ 981569 w 1869410"/>
                <a:gd name="connsiteY35" fmla="*/ 10 h 1284248"/>
                <a:gd name="connsiteX36" fmla="*/ 712964 w 1869410"/>
                <a:gd name="connsiteY36" fmla="*/ 19060 h 1284248"/>
                <a:gd name="connsiteX37" fmla="*/ 543419 w 1869410"/>
                <a:gd name="connsiteY37" fmla="*/ 55255 h 1284248"/>
                <a:gd name="connsiteX38" fmla="*/ 415784 w 1869410"/>
                <a:gd name="connsiteY38" fmla="*/ 144790 h 1284248"/>
                <a:gd name="connsiteX39" fmla="*/ 364349 w 1869410"/>
                <a:gd name="connsiteY39" fmla="*/ 215275 h 1284248"/>
                <a:gd name="connsiteX40" fmla="*/ 290054 w 1869410"/>
                <a:gd name="connsiteY40" fmla="*/ 278140 h 1284248"/>
                <a:gd name="connsiteX41" fmla="*/ 223379 w 1869410"/>
                <a:gd name="connsiteY41" fmla="*/ 331480 h 1284248"/>
                <a:gd name="connsiteX42" fmla="*/ 145274 w 1869410"/>
                <a:gd name="connsiteY42" fmla="*/ 485785 h 1284248"/>
                <a:gd name="connsiteX43" fmla="*/ 80504 w 1869410"/>
                <a:gd name="connsiteY43" fmla="*/ 674380 h 1284248"/>
                <a:gd name="connsiteX44" fmla="*/ 494 w 1869410"/>
                <a:gd name="connsiteY44" fmla="*/ 777250 h 1284248"/>
                <a:gd name="connsiteX45" fmla="*/ 120509 w 1869410"/>
                <a:gd name="connsiteY45" fmla="*/ 678190 h 1284248"/>
                <a:gd name="connsiteX46" fmla="*/ 118604 w 1869410"/>
                <a:gd name="connsiteY46" fmla="*/ 910600 h 1284248"/>
                <a:gd name="connsiteX47" fmla="*/ 131939 w 1869410"/>
                <a:gd name="connsiteY47" fmla="*/ 1034425 h 1284248"/>
                <a:gd name="connsiteX48" fmla="*/ 160514 w 1869410"/>
                <a:gd name="connsiteY48" fmla="*/ 891550 h 1284248"/>
                <a:gd name="connsiteX49" fmla="*/ 246239 w 1869410"/>
                <a:gd name="connsiteY49" fmla="*/ 990610 h 1284248"/>
                <a:gd name="connsiteX50" fmla="*/ 238619 w 1869410"/>
                <a:gd name="connsiteY50" fmla="*/ 866785 h 1284248"/>
                <a:gd name="connsiteX51" fmla="*/ 250049 w 1869410"/>
                <a:gd name="connsiteY51" fmla="*/ 725815 h 1284248"/>
                <a:gd name="connsiteX52" fmla="*/ 311009 w 1869410"/>
                <a:gd name="connsiteY52" fmla="*/ 889645 h 1284248"/>
                <a:gd name="connsiteX53" fmla="*/ 295769 w 1869410"/>
                <a:gd name="connsiteY53" fmla="*/ 643900 h 1284248"/>
                <a:gd name="connsiteX54" fmla="*/ 341489 w 1869410"/>
                <a:gd name="connsiteY54" fmla="*/ 495310 h 1284248"/>
                <a:gd name="connsiteX55" fmla="*/ 394829 w 1869410"/>
                <a:gd name="connsiteY55" fmla="*/ 483880 h 1284248"/>
                <a:gd name="connsiteX56" fmla="*/ 486269 w 1869410"/>
                <a:gd name="connsiteY56" fmla="*/ 586750 h 1284248"/>
                <a:gd name="connsiteX0" fmla="*/ 486269 w 1869410"/>
                <a:gd name="connsiteY0" fmla="*/ 586750 h 1238621"/>
                <a:gd name="connsiteX1" fmla="*/ 545324 w 1869410"/>
                <a:gd name="connsiteY1" fmla="*/ 516265 h 1238621"/>
                <a:gd name="connsiteX2" fmla="*/ 629144 w 1869410"/>
                <a:gd name="connsiteY2" fmla="*/ 476260 h 1238621"/>
                <a:gd name="connsiteX3" fmla="*/ 692009 w 1869410"/>
                <a:gd name="connsiteY3" fmla="*/ 577225 h 1238621"/>
                <a:gd name="connsiteX4" fmla="*/ 737729 w 1869410"/>
                <a:gd name="connsiteY4" fmla="*/ 779155 h 1238621"/>
                <a:gd name="connsiteX5" fmla="*/ 735824 w 1869410"/>
                <a:gd name="connsiteY5" fmla="*/ 914410 h 1238621"/>
                <a:gd name="connsiteX6" fmla="*/ 825359 w 1869410"/>
                <a:gd name="connsiteY6" fmla="*/ 678190 h 1238621"/>
                <a:gd name="connsiteX7" fmla="*/ 840599 w 1869410"/>
                <a:gd name="connsiteY7" fmla="*/ 582940 h 1238621"/>
                <a:gd name="connsiteX8" fmla="*/ 1103489 w 1869410"/>
                <a:gd name="connsiteY8" fmla="*/ 870595 h 1238621"/>
                <a:gd name="connsiteX9" fmla="*/ 1154924 w 1869410"/>
                <a:gd name="connsiteY9" fmla="*/ 891550 h 1238621"/>
                <a:gd name="connsiteX10" fmla="*/ 1055864 w 1869410"/>
                <a:gd name="connsiteY10" fmla="*/ 723910 h 1238621"/>
                <a:gd name="connsiteX11" fmla="*/ 1257794 w 1869410"/>
                <a:gd name="connsiteY11" fmla="*/ 971560 h 1238621"/>
                <a:gd name="connsiteX12" fmla="*/ 1233029 w 1869410"/>
                <a:gd name="connsiteY12" fmla="*/ 849640 h 1238621"/>
                <a:gd name="connsiteX13" fmla="*/ 1375904 w 1869410"/>
                <a:gd name="connsiteY13" fmla="*/ 986800 h 1238621"/>
                <a:gd name="connsiteX14" fmla="*/ 1417814 w 1869410"/>
                <a:gd name="connsiteY14" fmla="*/ 1173490 h 1238621"/>
                <a:gd name="connsiteX15" fmla="*/ 1444484 w 1869410"/>
                <a:gd name="connsiteY15" fmla="*/ 1057285 h 1238621"/>
                <a:gd name="connsiteX16" fmla="*/ 1442579 w 1869410"/>
                <a:gd name="connsiteY16" fmla="*/ 1238260 h 1238621"/>
                <a:gd name="connsiteX17" fmla="*/ 1495919 w 1869410"/>
                <a:gd name="connsiteY17" fmla="*/ 1101100 h 1238621"/>
                <a:gd name="connsiteX18" fmla="*/ 1577834 w 1869410"/>
                <a:gd name="connsiteY18" fmla="*/ 1003945 h 1238621"/>
                <a:gd name="connsiteX19" fmla="*/ 1667369 w 1869410"/>
                <a:gd name="connsiteY19" fmla="*/ 1021090 h 1238621"/>
                <a:gd name="connsiteX20" fmla="*/ 1707374 w 1869410"/>
                <a:gd name="connsiteY20" fmla="*/ 1055380 h 1238621"/>
                <a:gd name="connsiteX21" fmla="*/ 1714994 w 1869410"/>
                <a:gd name="connsiteY21" fmla="*/ 904885 h 1238621"/>
                <a:gd name="connsiteX22" fmla="*/ 1716899 w 1869410"/>
                <a:gd name="connsiteY22" fmla="*/ 802015 h 1238621"/>
                <a:gd name="connsiteX23" fmla="*/ 1804529 w 1869410"/>
                <a:gd name="connsiteY23" fmla="*/ 889645 h 1238621"/>
                <a:gd name="connsiteX24" fmla="*/ 1764524 w 1869410"/>
                <a:gd name="connsiteY24" fmla="*/ 716290 h 1238621"/>
                <a:gd name="connsiteX25" fmla="*/ 1764524 w 1869410"/>
                <a:gd name="connsiteY25" fmla="*/ 615325 h 1238621"/>
                <a:gd name="connsiteX26" fmla="*/ 1869299 w 1869410"/>
                <a:gd name="connsiteY26" fmla="*/ 708670 h 1238621"/>
                <a:gd name="connsiteX27" fmla="*/ 1783574 w 1869410"/>
                <a:gd name="connsiteY27" fmla="*/ 539125 h 1238621"/>
                <a:gd name="connsiteX28" fmla="*/ 1730234 w 1869410"/>
                <a:gd name="connsiteY28" fmla="*/ 396250 h 1238621"/>
                <a:gd name="connsiteX29" fmla="*/ 1560689 w 1869410"/>
                <a:gd name="connsiteY29" fmla="*/ 219085 h 1238621"/>
                <a:gd name="connsiteX30" fmla="*/ 1427339 w 1869410"/>
                <a:gd name="connsiteY30" fmla="*/ 129550 h 1238621"/>
                <a:gd name="connsiteX31" fmla="*/ 1594979 w 1869410"/>
                <a:gd name="connsiteY31" fmla="*/ 100975 h 1238621"/>
                <a:gd name="connsiteX32" fmla="*/ 1634984 w 1869410"/>
                <a:gd name="connsiteY32" fmla="*/ 70495 h 1238621"/>
                <a:gd name="connsiteX33" fmla="*/ 1402574 w 1869410"/>
                <a:gd name="connsiteY33" fmla="*/ 62875 h 1238621"/>
                <a:gd name="connsiteX34" fmla="*/ 1191119 w 1869410"/>
                <a:gd name="connsiteY34" fmla="*/ 17155 h 1238621"/>
                <a:gd name="connsiteX35" fmla="*/ 981569 w 1869410"/>
                <a:gd name="connsiteY35" fmla="*/ 10 h 1238621"/>
                <a:gd name="connsiteX36" fmla="*/ 712964 w 1869410"/>
                <a:gd name="connsiteY36" fmla="*/ 19060 h 1238621"/>
                <a:gd name="connsiteX37" fmla="*/ 543419 w 1869410"/>
                <a:gd name="connsiteY37" fmla="*/ 55255 h 1238621"/>
                <a:gd name="connsiteX38" fmla="*/ 415784 w 1869410"/>
                <a:gd name="connsiteY38" fmla="*/ 144790 h 1238621"/>
                <a:gd name="connsiteX39" fmla="*/ 364349 w 1869410"/>
                <a:gd name="connsiteY39" fmla="*/ 215275 h 1238621"/>
                <a:gd name="connsiteX40" fmla="*/ 290054 w 1869410"/>
                <a:gd name="connsiteY40" fmla="*/ 278140 h 1238621"/>
                <a:gd name="connsiteX41" fmla="*/ 223379 w 1869410"/>
                <a:gd name="connsiteY41" fmla="*/ 331480 h 1238621"/>
                <a:gd name="connsiteX42" fmla="*/ 145274 w 1869410"/>
                <a:gd name="connsiteY42" fmla="*/ 485785 h 1238621"/>
                <a:gd name="connsiteX43" fmla="*/ 80504 w 1869410"/>
                <a:gd name="connsiteY43" fmla="*/ 674380 h 1238621"/>
                <a:gd name="connsiteX44" fmla="*/ 494 w 1869410"/>
                <a:gd name="connsiteY44" fmla="*/ 777250 h 1238621"/>
                <a:gd name="connsiteX45" fmla="*/ 120509 w 1869410"/>
                <a:gd name="connsiteY45" fmla="*/ 678190 h 1238621"/>
                <a:gd name="connsiteX46" fmla="*/ 118604 w 1869410"/>
                <a:gd name="connsiteY46" fmla="*/ 910600 h 1238621"/>
                <a:gd name="connsiteX47" fmla="*/ 131939 w 1869410"/>
                <a:gd name="connsiteY47" fmla="*/ 1034425 h 1238621"/>
                <a:gd name="connsiteX48" fmla="*/ 160514 w 1869410"/>
                <a:gd name="connsiteY48" fmla="*/ 891550 h 1238621"/>
                <a:gd name="connsiteX49" fmla="*/ 246239 w 1869410"/>
                <a:gd name="connsiteY49" fmla="*/ 990610 h 1238621"/>
                <a:gd name="connsiteX50" fmla="*/ 238619 w 1869410"/>
                <a:gd name="connsiteY50" fmla="*/ 866785 h 1238621"/>
                <a:gd name="connsiteX51" fmla="*/ 250049 w 1869410"/>
                <a:gd name="connsiteY51" fmla="*/ 725815 h 1238621"/>
                <a:gd name="connsiteX52" fmla="*/ 311009 w 1869410"/>
                <a:gd name="connsiteY52" fmla="*/ 889645 h 1238621"/>
                <a:gd name="connsiteX53" fmla="*/ 295769 w 1869410"/>
                <a:gd name="connsiteY53" fmla="*/ 643900 h 1238621"/>
                <a:gd name="connsiteX54" fmla="*/ 341489 w 1869410"/>
                <a:gd name="connsiteY54" fmla="*/ 495310 h 1238621"/>
                <a:gd name="connsiteX55" fmla="*/ 394829 w 1869410"/>
                <a:gd name="connsiteY55" fmla="*/ 483880 h 1238621"/>
                <a:gd name="connsiteX56" fmla="*/ 486269 w 1869410"/>
                <a:gd name="connsiteY56" fmla="*/ 586750 h 1238621"/>
                <a:gd name="connsiteX0" fmla="*/ 486269 w 1869410"/>
                <a:gd name="connsiteY0" fmla="*/ 586750 h 1238621"/>
                <a:gd name="connsiteX1" fmla="*/ 545324 w 1869410"/>
                <a:gd name="connsiteY1" fmla="*/ 516265 h 1238621"/>
                <a:gd name="connsiteX2" fmla="*/ 629144 w 1869410"/>
                <a:gd name="connsiteY2" fmla="*/ 476260 h 1238621"/>
                <a:gd name="connsiteX3" fmla="*/ 692009 w 1869410"/>
                <a:gd name="connsiteY3" fmla="*/ 577225 h 1238621"/>
                <a:gd name="connsiteX4" fmla="*/ 737729 w 1869410"/>
                <a:gd name="connsiteY4" fmla="*/ 779155 h 1238621"/>
                <a:gd name="connsiteX5" fmla="*/ 735824 w 1869410"/>
                <a:gd name="connsiteY5" fmla="*/ 914410 h 1238621"/>
                <a:gd name="connsiteX6" fmla="*/ 825359 w 1869410"/>
                <a:gd name="connsiteY6" fmla="*/ 678190 h 1238621"/>
                <a:gd name="connsiteX7" fmla="*/ 840599 w 1869410"/>
                <a:gd name="connsiteY7" fmla="*/ 582940 h 1238621"/>
                <a:gd name="connsiteX8" fmla="*/ 1103489 w 1869410"/>
                <a:gd name="connsiteY8" fmla="*/ 870595 h 1238621"/>
                <a:gd name="connsiteX9" fmla="*/ 1154924 w 1869410"/>
                <a:gd name="connsiteY9" fmla="*/ 891550 h 1238621"/>
                <a:gd name="connsiteX10" fmla="*/ 1055864 w 1869410"/>
                <a:gd name="connsiteY10" fmla="*/ 723910 h 1238621"/>
                <a:gd name="connsiteX11" fmla="*/ 1257794 w 1869410"/>
                <a:gd name="connsiteY11" fmla="*/ 971560 h 1238621"/>
                <a:gd name="connsiteX12" fmla="*/ 1233029 w 1869410"/>
                <a:gd name="connsiteY12" fmla="*/ 849640 h 1238621"/>
                <a:gd name="connsiteX13" fmla="*/ 1358759 w 1869410"/>
                <a:gd name="connsiteY13" fmla="*/ 958225 h 1238621"/>
                <a:gd name="connsiteX14" fmla="*/ 1417814 w 1869410"/>
                <a:gd name="connsiteY14" fmla="*/ 1173490 h 1238621"/>
                <a:gd name="connsiteX15" fmla="*/ 1444484 w 1869410"/>
                <a:gd name="connsiteY15" fmla="*/ 1057285 h 1238621"/>
                <a:gd name="connsiteX16" fmla="*/ 1442579 w 1869410"/>
                <a:gd name="connsiteY16" fmla="*/ 1238260 h 1238621"/>
                <a:gd name="connsiteX17" fmla="*/ 1495919 w 1869410"/>
                <a:gd name="connsiteY17" fmla="*/ 1101100 h 1238621"/>
                <a:gd name="connsiteX18" fmla="*/ 1577834 w 1869410"/>
                <a:gd name="connsiteY18" fmla="*/ 1003945 h 1238621"/>
                <a:gd name="connsiteX19" fmla="*/ 1667369 w 1869410"/>
                <a:gd name="connsiteY19" fmla="*/ 1021090 h 1238621"/>
                <a:gd name="connsiteX20" fmla="*/ 1707374 w 1869410"/>
                <a:gd name="connsiteY20" fmla="*/ 1055380 h 1238621"/>
                <a:gd name="connsiteX21" fmla="*/ 1714994 w 1869410"/>
                <a:gd name="connsiteY21" fmla="*/ 904885 h 1238621"/>
                <a:gd name="connsiteX22" fmla="*/ 1716899 w 1869410"/>
                <a:gd name="connsiteY22" fmla="*/ 802015 h 1238621"/>
                <a:gd name="connsiteX23" fmla="*/ 1804529 w 1869410"/>
                <a:gd name="connsiteY23" fmla="*/ 889645 h 1238621"/>
                <a:gd name="connsiteX24" fmla="*/ 1764524 w 1869410"/>
                <a:gd name="connsiteY24" fmla="*/ 716290 h 1238621"/>
                <a:gd name="connsiteX25" fmla="*/ 1764524 w 1869410"/>
                <a:gd name="connsiteY25" fmla="*/ 615325 h 1238621"/>
                <a:gd name="connsiteX26" fmla="*/ 1869299 w 1869410"/>
                <a:gd name="connsiteY26" fmla="*/ 708670 h 1238621"/>
                <a:gd name="connsiteX27" fmla="*/ 1783574 w 1869410"/>
                <a:gd name="connsiteY27" fmla="*/ 539125 h 1238621"/>
                <a:gd name="connsiteX28" fmla="*/ 1730234 w 1869410"/>
                <a:gd name="connsiteY28" fmla="*/ 396250 h 1238621"/>
                <a:gd name="connsiteX29" fmla="*/ 1560689 w 1869410"/>
                <a:gd name="connsiteY29" fmla="*/ 219085 h 1238621"/>
                <a:gd name="connsiteX30" fmla="*/ 1427339 w 1869410"/>
                <a:gd name="connsiteY30" fmla="*/ 129550 h 1238621"/>
                <a:gd name="connsiteX31" fmla="*/ 1594979 w 1869410"/>
                <a:gd name="connsiteY31" fmla="*/ 100975 h 1238621"/>
                <a:gd name="connsiteX32" fmla="*/ 1634984 w 1869410"/>
                <a:gd name="connsiteY32" fmla="*/ 70495 h 1238621"/>
                <a:gd name="connsiteX33" fmla="*/ 1402574 w 1869410"/>
                <a:gd name="connsiteY33" fmla="*/ 62875 h 1238621"/>
                <a:gd name="connsiteX34" fmla="*/ 1191119 w 1869410"/>
                <a:gd name="connsiteY34" fmla="*/ 17155 h 1238621"/>
                <a:gd name="connsiteX35" fmla="*/ 981569 w 1869410"/>
                <a:gd name="connsiteY35" fmla="*/ 10 h 1238621"/>
                <a:gd name="connsiteX36" fmla="*/ 712964 w 1869410"/>
                <a:gd name="connsiteY36" fmla="*/ 19060 h 1238621"/>
                <a:gd name="connsiteX37" fmla="*/ 543419 w 1869410"/>
                <a:gd name="connsiteY37" fmla="*/ 55255 h 1238621"/>
                <a:gd name="connsiteX38" fmla="*/ 415784 w 1869410"/>
                <a:gd name="connsiteY38" fmla="*/ 144790 h 1238621"/>
                <a:gd name="connsiteX39" fmla="*/ 364349 w 1869410"/>
                <a:gd name="connsiteY39" fmla="*/ 215275 h 1238621"/>
                <a:gd name="connsiteX40" fmla="*/ 290054 w 1869410"/>
                <a:gd name="connsiteY40" fmla="*/ 278140 h 1238621"/>
                <a:gd name="connsiteX41" fmla="*/ 223379 w 1869410"/>
                <a:gd name="connsiteY41" fmla="*/ 331480 h 1238621"/>
                <a:gd name="connsiteX42" fmla="*/ 145274 w 1869410"/>
                <a:gd name="connsiteY42" fmla="*/ 485785 h 1238621"/>
                <a:gd name="connsiteX43" fmla="*/ 80504 w 1869410"/>
                <a:gd name="connsiteY43" fmla="*/ 674380 h 1238621"/>
                <a:gd name="connsiteX44" fmla="*/ 494 w 1869410"/>
                <a:gd name="connsiteY44" fmla="*/ 777250 h 1238621"/>
                <a:gd name="connsiteX45" fmla="*/ 120509 w 1869410"/>
                <a:gd name="connsiteY45" fmla="*/ 678190 h 1238621"/>
                <a:gd name="connsiteX46" fmla="*/ 118604 w 1869410"/>
                <a:gd name="connsiteY46" fmla="*/ 910600 h 1238621"/>
                <a:gd name="connsiteX47" fmla="*/ 131939 w 1869410"/>
                <a:gd name="connsiteY47" fmla="*/ 1034425 h 1238621"/>
                <a:gd name="connsiteX48" fmla="*/ 160514 w 1869410"/>
                <a:gd name="connsiteY48" fmla="*/ 891550 h 1238621"/>
                <a:gd name="connsiteX49" fmla="*/ 246239 w 1869410"/>
                <a:gd name="connsiteY49" fmla="*/ 990610 h 1238621"/>
                <a:gd name="connsiteX50" fmla="*/ 238619 w 1869410"/>
                <a:gd name="connsiteY50" fmla="*/ 866785 h 1238621"/>
                <a:gd name="connsiteX51" fmla="*/ 250049 w 1869410"/>
                <a:gd name="connsiteY51" fmla="*/ 725815 h 1238621"/>
                <a:gd name="connsiteX52" fmla="*/ 311009 w 1869410"/>
                <a:gd name="connsiteY52" fmla="*/ 889645 h 1238621"/>
                <a:gd name="connsiteX53" fmla="*/ 295769 w 1869410"/>
                <a:gd name="connsiteY53" fmla="*/ 643900 h 1238621"/>
                <a:gd name="connsiteX54" fmla="*/ 341489 w 1869410"/>
                <a:gd name="connsiteY54" fmla="*/ 495310 h 1238621"/>
                <a:gd name="connsiteX55" fmla="*/ 394829 w 1869410"/>
                <a:gd name="connsiteY55" fmla="*/ 483880 h 1238621"/>
                <a:gd name="connsiteX56" fmla="*/ 486269 w 1869410"/>
                <a:gd name="connsiteY56" fmla="*/ 586750 h 1238621"/>
                <a:gd name="connsiteX0" fmla="*/ 486269 w 1869410"/>
                <a:gd name="connsiteY0" fmla="*/ 586750 h 1239134"/>
                <a:gd name="connsiteX1" fmla="*/ 545324 w 1869410"/>
                <a:gd name="connsiteY1" fmla="*/ 516265 h 1239134"/>
                <a:gd name="connsiteX2" fmla="*/ 629144 w 1869410"/>
                <a:gd name="connsiteY2" fmla="*/ 476260 h 1239134"/>
                <a:gd name="connsiteX3" fmla="*/ 692009 w 1869410"/>
                <a:gd name="connsiteY3" fmla="*/ 577225 h 1239134"/>
                <a:gd name="connsiteX4" fmla="*/ 737729 w 1869410"/>
                <a:gd name="connsiteY4" fmla="*/ 779155 h 1239134"/>
                <a:gd name="connsiteX5" fmla="*/ 735824 w 1869410"/>
                <a:gd name="connsiteY5" fmla="*/ 914410 h 1239134"/>
                <a:gd name="connsiteX6" fmla="*/ 825359 w 1869410"/>
                <a:gd name="connsiteY6" fmla="*/ 678190 h 1239134"/>
                <a:gd name="connsiteX7" fmla="*/ 840599 w 1869410"/>
                <a:gd name="connsiteY7" fmla="*/ 582940 h 1239134"/>
                <a:gd name="connsiteX8" fmla="*/ 1103489 w 1869410"/>
                <a:gd name="connsiteY8" fmla="*/ 870595 h 1239134"/>
                <a:gd name="connsiteX9" fmla="*/ 1154924 w 1869410"/>
                <a:gd name="connsiteY9" fmla="*/ 891550 h 1239134"/>
                <a:gd name="connsiteX10" fmla="*/ 1055864 w 1869410"/>
                <a:gd name="connsiteY10" fmla="*/ 723910 h 1239134"/>
                <a:gd name="connsiteX11" fmla="*/ 1257794 w 1869410"/>
                <a:gd name="connsiteY11" fmla="*/ 971560 h 1239134"/>
                <a:gd name="connsiteX12" fmla="*/ 1233029 w 1869410"/>
                <a:gd name="connsiteY12" fmla="*/ 849640 h 1239134"/>
                <a:gd name="connsiteX13" fmla="*/ 1358759 w 1869410"/>
                <a:gd name="connsiteY13" fmla="*/ 958225 h 1239134"/>
                <a:gd name="connsiteX14" fmla="*/ 1417814 w 1869410"/>
                <a:gd name="connsiteY14" fmla="*/ 1173490 h 1239134"/>
                <a:gd name="connsiteX15" fmla="*/ 1431149 w 1869410"/>
                <a:gd name="connsiteY15" fmla="*/ 1030615 h 1239134"/>
                <a:gd name="connsiteX16" fmla="*/ 1442579 w 1869410"/>
                <a:gd name="connsiteY16" fmla="*/ 1238260 h 1239134"/>
                <a:gd name="connsiteX17" fmla="*/ 1495919 w 1869410"/>
                <a:gd name="connsiteY17" fmla="*/ 1101100 h 1239134"/>
                <a:gd name="connsiteX18" fmla="*/ 1577834 w 1869410"/>
                <a:gd name="connsiteY18" fmla="*/ 1003945 h 1239134"/>
                <a:gd name="connsiteX19" fmla="*/ 1667369 w 1869410"/>
                <a:gd name="connsiteY19" fmla="*/ 1021090 h 1239134"/>
                <a:gd name="connsiteX20" fmla="*/ 1707374 w 1869410"/>
                <a:gd name="connsiteY20" fmla="*/ 1055380 h 1239134"/>
                <a:gd name="connsiteX21" fmla="*/ 1714994 w 1869410"/>
                <a:gd name="connsiteY21" fmla="*/ 904885 h 1239134"/>
                <a:gd name="connsiteX22" fmla="*/ 1716899 w 1869410"/>
                <a:gd name="connsiteY22" fmla="*/ 802015 h 1239134"/>
                <a:gd name="connsiteX23" fmla="*/ 1804529 w 1869410"/>
                <a:gd name="connsiteY23" fmla="*/ 889645 h 1239134"/>
                <a:gd name="connsiteX24" fmla="*/ 1764524 w 1869410"/>
                <a:gd name="connsiteY24" fmla="*/ 716290 h 1239134"/>
                <a:gd name="connsiteX25" fmla="*/ 1764524 w 1869410"/>
                <a:gd name="connsiteY25" fmla="*/ 615325 h 1239134"/>
                <a:gd name="connsiteX26" fmla="*/ 1869299 w 1869410"/>
                <a:gd name="connsiteY26" fmla="*/ 708670 h 1239134"/>
                <a:gd name="connsiteX27" fmla="*/ 1783574 w 1869410"/>
                <a:gd name="connsiteY27" fmla="*/ 539125 h 1239134"/>
                <a:gd name="connsiteX28" fmla="*/ 1730234 w 1869410"/>
                <a:gd name="connsiteY28" fmla="*/ 396250 h 1239134"/>
                <a:gd name="connsiteX29" fmla="*/ 1560689 w 1869410"/>
                <a:gd name="connsiteY29" fmla="*/ 219085 h 1239134"/>
                <a:gd name="connsiteX30" fmla="*/ 1427339 w 1869410"/>
                <a:gd name="connsiteY30" fmla="*/ 129550 h 1239134"/>
                <a:gd name="connsiteX31" fmla="*/ 1594979 w 1869410"/>
                <a:gd name="connsiteY31" fmla="*/ 100975 h 1239134"/>
                <a:gd name="connsiteX32" fmla="*/ 1634984 w 1869410"/>
                <a:gd name="connsiteY32" fmla="*/ 70495 h 1239134"/>
                <a:gd name="connsiteX33" fmla="*/ 1402574 w 1869410"/>
                <a:gd name="connsiteY33" fmla="*/ 62875 h 1239134"/>
                <a:gd name="connsiteX34" fmla="*/ 1191119 w 1869410"/>
                <a:gd name="connsiteY34" fmla="*/ 17155 h 1239134"/>
                <a:gd name="connsiteX35" fmla="*/ 981569 w 1869410"/>
                <a:gd name="connsiteY35" fmla="*/ 10 h 1239134"/>
                <a:gd name="connsiteX36" fmla="*/ 712964 w 1869410"/>
                <a:gd name="connsiteY36" fmla="*/ 19060 h 1239134"/>
                <a:gd name="connsiteX37" fmla="*/ 543419 w 1869410"/>
                <a:gd name="connsiteY37" fmla="*/ 55255 h 1239134"/>
                <a:gd name="connsiteX38" fmla="*/ 415784 w 1869410"/>
                <a:gd name="connsiteY38" fmla="*/ 144790 h 1239134"/>
                <a:gd name="connsiteX39" fmla="*/ 364349 w 1869410"/>
                <a:gd name="connsiteY39" fmla="*/ 215275 h 1239134"/>
                <a:gd name="connsiteX40" fmla="*/ 290054 w 1869410"/>
                <a:gd name="connsiteY40" fmla="*/ 278140 h 1239134"/>
                <a:gd name="connsiteX41" fmla="*/ 223379 w 1869410"/>
                <a:gd name="connsiteY41" fmla="*/ 331480 h 1239134"/>
                <a:gd name="connsiteX42" fmla="*/ 145274 w 1869410"/>
                <a:gd name="connsiteY42" fmla="*/ 485785 h 1239134"/>
                <a:gd name="connsiteX43" fmla="*/ 80504 w 1869410"/>
                <a:gd name="connsiteY43" fmla="*/ 674380 h 1239134"/>
                <a:gd name="connsiteX44" fmla="*/ 494 w 1869410"/>
                <a:gd name="connsiteY44" fmla="*/ 777250 h 1239134"/>
                <a:gd name="connsiteX45" fmla="*/ 120509 w 1869410"/>
                <a:gd name="connsiteY45" fmla="*/ 678190 h 1239134"/>
                <a:gd name="connsiteX46" fmla="*/ 118604 w 1869410"/>
                <a:gd name="connsiteY46" fmla="*/ 910600 h 1239134"/>
                <a:gd name="connsiteX47" fmla="*/ 131939 w 1869410"/>
                <a:gd name="connsiteY47" fmla="*/ 1034425 h 1239134"/>
                <a:gd name="connsiteX48" fmla="*/ 160514 w 1869410"/>
                <a:gd name="connsiteY48" fmla="*/ 891550 h 1239134"/>
                <a:gd name="connsiteX49" fmla="*/ 246239 w 1869410"/>
                <a:gd name="connsiteY49" fmla="*/ 990610 h 1239134"/>
                <a:gd name="connsiteX50" fmla="*/ 238619 w 1869410"/>
                <a:gd name="connsiteY50" fmla="*/ 866785 h 1239134"/>
                <a:gd name="connsiteX51" fmla="*/ 250049 w 1869410"/>
                <a:gd name="connsiteY51" fmla="*/ 725815 h 1239134"/>
                <a:gd name="connsiteX52" fmla="*/ 311009 w 1869410"/>
                <a:gd name="connsiteY52" fmla="*/ 889645 h 1239134"/>
                <a:gd name="connsiteX53" fmla="*/ 295769 w 1869410"/>
                <a:gd name="connsiteY53" fmla="*/ 643900 h 1239134"/>
                <a:gd name="connsiteX54" fmla="*/ 341489 w 1869410"/>
                <a:gd name="connsiteY54" fmla="*/ 495310 h 1239134"/>
                <a:gd name="connsiteX55" fmla="*/ 394829 w 1869410"/>
                <a:gd name="connsiteY55" fmla="*/ 483880 h 1239134"/>
                <a:gd name="connsiteX56" fmla="*/ 486269 w 1869410"/>
                <a:gd name="connsiteY56" fmla="*/ 586750 h 1239134"/>
                <a:gd name="connsiteX0" fmla="*/ 486269 w 1869410"/>
                <a:gd name="connsiteY0" fmla="*/ 586750 h 1239134"/>
                <a:gd name="connsiteX1" fmla="*/ 545324 w 1869410"/>
                <a:gd name="connsiteY1" fmla="*/ 516265 h 1239134"/>
                <a:gd name="connsiteX2" fmla="*/ 629144 w 1869410"/>
                <a:gd name="connsiteY2" fmla="*/ 476260 h 1239134"/>
                <a:gd name="connsiteX3" fmla="*/ 692009 w 1869410"/>
                <a:gd name="connsiteY3" fmla="*/ 577225 h 1239134"/>
                <a:gd name="connsiteX4" fmla="*/ 737729 w 1869410"/>
                <a:gd name="connsiteY4" fmla="*/ 779155 h 1239134"/>
                <a:gd name="connsiteX5" fmla="*/ 735824 w 1869410"/>
                <a:gd name="connsiteY5" fmla="*/ 914410 h 1239134"/>
                <a:gd name="connsiteX6" fmla="*/ 825359 w 1869410"/>
                <a:gd name="connsiteY6" fmla="*/ 678190 h 1239134"/>
                <a:gd name="connsiteX7" fmla="*/ 840599 w 1869410"/>
                <a:gd name="connsiteY7" fmla="*/ 582940 h 1239134"/>
                <a:gd name="connsiteX8" fmla="*/ 1103489 w 1869410"/>
                <a:gd name="connsiteY8" fmla="*/ 870595 h 1239134"/>
                <a:gd name="connsiteX9" fmla="*/ 1154924 w 1869410"/>
                <a:gd name="connsiteY9" fmla="*/ 891550 h 1239134"/>
                <a:gd name="connsiteX10" fmla="*/ 1055864 w 1869410"/>
                <a:gd name="connsiteY10" fmla="*/ 723910 h 1239134"/>
                <a:gd name="connsiteX11" fmla="*/ 1257794 w 1869410"/>
                <a:gd name="connsiteY11" fmla="*/ 971560 h 1239134"/>
                <a:gd name="connsiteX12" fmla="*/ 1233029 w 1869410"/>
                <a:gd name="connsiteY12" fmla="*/ 849640 h 1239134"/>
                <a:gd name="connsiteX13" fmla="*/ 1358759 w 1869410"/>
                <a:gd name="connsiteY13" fmla="*/ 958225 h 1239134"/>
                <a:gd name="connsiteX14" fmla="*/ 1404479 w 1869410"/>
                <a:gd name="connsiteY14" fmla="*/ 1122055 h 1239134"/>
                <a:gd name="connsiteX15" fmla="*/ 1431149 w 1869410"/>
                <a:gd name="connsiteY15" fmla="*/ 1030615 h 1239134"/>
                <a:gd name="connsiteX16" fmla="*/ 1442579 w 1869410"/>
                <a:gd name="connsiteY16" fmla="*/ 1238260 h 1239134"/>
                <a:gd name="connsiteX17" fmla="*/ 1495919 w 1869410"/>
                <a:gd name="connsiteY17" fmla="*/ 1101100 h 1239134"/>
                <a:gd name="connsiteX18" fmla="*/ 1577834 w 1869410"/>
                <a:gd name="connsiteY18" fmla="*/ 1003945 h 1239134"/>
                <a:gd name="connsiteX19" fmla="*/ 1667369 w 1869410"/>
                <a:gd name="connsiteY19" fmla="*/ 1021090 h 1239134"/>
                <a:gd name="connsiteX20" fmla="*/ 1707374 w 1869410"/>
                <a:gd name="connsiteY20" fmla="*/ 1055380 h 1239134"/>
                <a:gd name="connsiteX21" fmla="*/ 1714994 w 1869410"/>
                <a:gd name="connsiteY21" fmla="*/ 904885 h 1239134"/>
                <a:gd name="connsiteX22" fmla="*/ 1716899 w 1869410"/>
                <a:gd name="connsiteY22" fmla="*/ 802015 h 1239134"/>
                <a:gd name="connsiteX23" fmla="*/ 1804529 w 1869410"/>
                <a:gd name="connsiteY23" fmla="*/ 889645 h 1239134"/>
                <a:gd name="connsiteX24" fmla="*/ 1764524 w 1869410"/>
                <a:gd name="connsiteY24" fmla="*/ 716290 h 1239134"/>
                <a:gd name="connsiteX25" fmla="*/ 1764524 w 1869410"/>
                <a:gd name="connsiteY25" fmla="*/ 615325 h 1239134"/>
                <a:gd name="connsiteX26" fmla="*/ 1869299 w 1869410"/>
                <a:gd name="connsiteY26" fmla="*/ 708670 h 1239134"/>
                <a:gd name="connsiteX27" fmla="*/ 1783574 w 1869410"/>
                <a:gd name="connsiteY27" fmla="*/ 539125 h 1239134"/>
                <a:gd name="connsiteX28" fmla="*/ 1730234 w 1869410"/>
                <a:gd name="connsiteY28" fmla="*/ 396250 h 1239134"/>
                <a:gd name="connsiteX29" fmla="*/ 1560689 w 1869410"/>
                <a:gd name="connsiteY29" fmla="*/ 219085 h 1239134"/>
                <a:gd name="connsiteX30" fmla="*/ 1427339 w 1869410"/>
                <a:gd name="connsiteY30" fmla="*/ 129550 h 1239134"/>
                <a:gd name="connsiteX31" fmla="*/ 1594979 w 1869410"/>
                <a:gd name="connsiteY31" fmla="*/ 100975 h 1239134"/>
                <a:gd name="connsiteX32" fmla="*/ 1634984 w 1869410"/>
                <a:gd name="connsiteY32" fmla="*/ 70495 h 1239134"/>
                <a:gd name="connsiteX33" fmla="*/ 1402574 w 1869410"/>
                <a:gd name="connsiteY33" fmla="*/ 62875 h 1239134"/>
                <a:gd name="connsiteX34" fmla="*/ 1191119 w 1869410"/>
                <a:gd name="connsiteY34" fmla="*/ 17155 h 1239134"/>
                <a:gd name="connsiteX35" fmla="*/ 981569 w 1869410"/>
                <a:gd name="connsiteY35" fmla="*/ 10 h 1239134"/>
                <a:gd name="connsiteX36" fmla="*/ 712964 w 1869410"/>
                <a:gd name="connsiteY36" fmla="*/ 19060 h 1239134"/>
                <a:gd name="connsiteX37" fmla="*/ 543419 w 1869410"/>
                <a:gd name="connsiteY37" fmla="*/ 55255 h 1239134"/>
                <a:gd name="connsiteX38" fmla="*/ 415784 w 1869410"/>
                <a:gd name="connsiteY38" fmla="*/ 144790 h 1239134"/>
                <a:gd name="connsiteX39" fmla="*/ 364349 w 1869410"/>
                <a:gd name="connsiteY39" fmla="*/ 215275 h 1239134"/>
                <a:gd name="connsiteX40" fmla="*/ 290054 w 1869410"/>
                <a:gd name="connsiteY40" fmla="*/ 278140 h 1239134"/>
                <a:gd name="connsiteX41" fmla="*/ 223379 w 1869410"/>
                <a:gd name="connsiteY41" fmla="*/ 331480 h 1239134"/>
                <a:gd name="connsiteX42" fmla="*/ 145274 w 1869410"/>
                <a:gd name="connsiteY42" fmla="*/ 485785 h 1239134"/>
                <a:gd name="connsiteX43" fmla="*/ 80504 w 1869410"/>
                <a:gd name="connsiteY43" fmla="*/ 674380 h 1239134"/>
                <a:gd name="connsiteX44" fmla="*/ 494 w 1869410"/>
                <a:gd name="connsiteY44" fmla="*/ 777250 h 1239134"/>
                <a:gd name="connsiteX45" fmla="*/ 120509 w 1869410"/>
                <a:gd name="connsiteY45" fmla="*/ 678190 h 1239134"/>
                <a:gd name="connsiteX46" fmla="*/ 118604 w 1869410"/>
                <a:gd name="connsiteY46" fmla="*/ 910600 h 1239134"/>
                <a:gd name="connsiteX47" fmla="*/ 131939 w 1869410"/>
                <a:gd name="connsiteY47" fmla="*/ 1034425 h 1239134"/>
                <a:gd name="connsiteX48" fmla="*/ 160514 w 1869410"/>
                <a:gd name="connsiteY48" fmla="*/ 891550 h 1239134"/>
                <a:gd name="connsiteX49" fmla="*/ 246239 w 1869410"/>
                <a:gd name="connsiteY49" fmla="*/ 990610 h 1239134"/>
                <a:gd name="connsiteX50" fmla="*/ 238619 w 1869410"/>
                <a:gd name="connsiteY50" fmla="*/ 866785 h 1239134"/>
                <a:gd name="connsiteX51" fmla="*/ 250049 w 1869410"/>
                <a:gd name="connsiteY51" fmla="*/ 725815 h 1239134"/>
                <a:gd name="connsiteX52" fmla="*/ 311009 w 1869410"/>
                <a:gd name="connsiteY52" fmla="*/ 889645 h 1239134"/>
                <a:gd name="connsiteX53" fmla="*/ 295769 w 1869410"/>
                <a:gd name="connsiteY53" fmla="*/ 643900 h 1239134"/>
                <a:gd name="connsiteX54" fmla="*/ 341489 w 1869410"/>
                <a:gd name="connsiteY54" fmla="*/ 495310 h 1239134"/>
                <a:gd name="connsiteX55" fmla="*/ 394829 w 1869410"/>
                <a:gd name="connsiteY55" fmla="*/ 483880 h 1239134"/>
                <a:gd name="connsiteX56" fmla="*/ 486269 w 1869410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532027 w 1806458"/>
                <a:gd name="connsiteY31" fmla="*/ 10097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103442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532027 w 1806458"/>
                <a:gd name="connsiteY31" fmla="*/ 10097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98870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532027 w 1806458"/>
                <a:gd name="connsiteY31" fmla="*/ 10097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98870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486307 w 1806458"/>
                <a:gd name="connsiteY31" fmla="*/ 10478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98870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719"/>
                <a:gd name="connsiteY0" fmla="*/ 586750 h 1239134"/>
                <a:gd name="connsiteX1" fmla="*/ 482372 w 1806719"/>
                <a:gd name="connsiteY1" fmla="*/ 516265 h 1239134"/>
                <a:gd name="connsiteX2" fmla="*/ 566192 w 1806719"/>
                <a:gd name="connsiteY2" fmla="*/ 476260 h 1239134"/>
                <a:gd name="connsiteX3" fmla="*/ 629057 w 1806719"/>
                <a:gd name="connsiteY3" fmla="*/ 577225 h 1239134"/>
                <a:gd name="connsiteX4" fmla="*/ 674777 w 1806719"/>
                <a:gd name="connsiteY4" fmla="*/ 779155 h 1239134"/>
                <a:gd name="connsiteX5" fmla="*/ 672872 w 1806719"/>
                <a:gd name="connsiteY5" fmla="*/ 914410 h 1239134"/>
                <a:gd name="connsiteX6" fmla="*/ 762407 w 1806719"/>
                <a:gd name="connsiteY6" fmla="*/ 678190 h 1239134"/>
                <a:gd name="connsiteX7" fmla="*/ 777647 w 1806719"/>
                <a:gd name="connsiteY7" fmla="*/ 582940 h 1239134"/>
                <a:gd name="connsiteX8" fmla="*/ 1040537 w 1806719"/>
                <a:gd name="connsiteY8" fmla="*/ 870595 h 1239134"/>
                <a:gd name="connsiteX9" fmla="*/ 1091972 w 1806719"/>
                <a:gd name="connsiteY9" fmla="*/ 891550 h 1239134"/>
                <a:gd name="connsiteX10" fmla="*/ 992912 w 1806719"/>
                <a:gd name="connsiteY10" fmla="*/ 723910 h 1239134"/>
                <a:gd name="connsiteX11" fmla="*/ 1194842 w 1806719"/>
                <a:gd name="connsiteY11" fmla="*/ 971560 h 1239134"/>
                <a:gd name="connsiteX12" fmla="*/ 1170077 w 1806719"/>
                <a:gd name="connsiteY12" fmla="*/ 849640 h 1239134"/>
                <a:gd name="connsiteX13" fmla="*/ 1295807 w 1806719"/>
                <a:gd name="connsiteY13" fmla="*/ 958225 h 1239134"/>
                <a:gd name="connsiteX14" fmla="*/ 1341527 w 1806719"/>
                <a:gd name="connsiteY14" fmla="*/ 1122055 h 1239134"/>
                <a:gd name="connsiteX15" fmla="*/ 1368197 w 1806719"/>
                <a:gd name="connsiteY15" fmla="*/ 1030615 h 1239134"/>
                <a:gd name="connsiteX16" fmla="*/ 1379627 w 1806719"/>
                <a:gd name="connsiteY16" fmla="*/ 1238260 h 1239134"/>
                <a:gd name="connsiteX17" fmla="*/ 1432967 w 1806719"/>
                <a:gd name="connsiteY17" fmla="*/ 1101100 h 1239134"/>
                <a:gd name="connsiteX18" fmla="*/ 1514882 w 1806719"/>
                <a:gd name="connsiteY18" fmla="*/ 1003945 h 1239134"/>
                <a:gd name="connsiteX19" fmla="*/ 1604417 w 1806719"/>
                <a:gd name="connsiteY19" fmla="*/ 1021090 h 1239134"/>
                <a:gd name="connsiteX20" fmla="*/ 1644422 w 1806719"/>
                <a:gd name="connsiteY20" fmla="*/ 1055380 h 1239134"/>
                <a:gd name="connsiteX21" fmla="*/ 1652042 w 1806719"/>
                <a:gd name="connsiteY21" fmla="*/ 904885 h 1239134"/>
                <a:gd name="connsiteX22" fmla="*/ 1653947 w 1806719"/>
                <a:gd name="connsiteY22" fmla="*/ 802015 h 1239134"/>
                <a:gd name="connsiteX23" fmla="*/ 1741577 w 1806719"/>
                <a:gd name="connsiteY23" fmla="*/ 889645 h 1239134"/>
                <a:gd name="connsiteX24" fmla="*/ 1701572 w 1806719"/>
                <a:gd name="connsiteY24" fmla="*/ 716290 h 1239134"/>
                <a:gd name="connsiteX25" fmla="*/ 1701572 w 1806719"/>
                <a:gd name="connsiteY25" fmla="*/ 615325 h 1239134"/>
                <a:gd name="connsiteX26" fmla="*/ 1806347 w 1806719"/>
                <a:gd name="connsiteY26" fmla="*/ 708670 h 1239134"/>
                <a:gd name="connsiteX27" fmla="*/ 1733957 w 1806719"/>
                <a:gd name="connsiteY27" fmla="*/ 546745 h 1239134"/>
                <a:gd name="connsiteX28" fmla="*/ 1667282 w 1806719"/>
                <a:gd name="connsiteY28" fmla="*/ 396250 h 1239134"/>
                <a:gd name="connsiteX29" fmla="*/ 1497737 w 1806719"/>
                <a:gd name="connsiteY29" fmla="*/ 219085 h 1239134"/>
                <a:gd name="connsiteX30" fmla="*/ 1364387 w 1806719"/>
                <a:gd name="connsiteY30" fmla="*/ 129550 h 1239134"/>
                <a:gd name="connsiteX31" fmla="*/ 1486307 w 1806719"/>
                <a:gd name="connsiteY31" fmla="*/ 104785 h 1239134"/>
                <a:gd name="connsiteX32" fmla="*/ 1572032 w 1806719"/>
                <a:gd name="connsiteY32" fmla="*/ 70495 h 1239134"/>
                <a:gd name="connsiteX33" fmla="*/ 1339622 w 1806719"/>
                <a:gd name="connsiteY33" fmla="*/ 62875 h 1239134"/>
                <a:gd name="connsiteX34" fmla="*/ 1128167 w 1806719"/>
                <a:gd name="connsiteY34" fmla="*/ 17155 h 1239134"/>
                <a:gd name="connsiteX35" fmla="*/ 918617 w 1806719"/>
                <a:gd name="connsiteY35" fmla="*/ 10 h 1239134"/>
                <a:gd name="connsiteX36" fmla="*/ 650012 w 1806719"/>
                <a:gd name="connsiteY36" fmla="*/ 19060 h 1239134"/>
                <a:gd name="connsiteX37" fmla="*/ 480467 w 1806719"/>
                <a:gd name="connsiteY37" fmla="*/ 55255 h 1239134"/>
                <a:gd name="connsiteX38" fmla="*/ 352832 w 1806719"/>
                <a:gd name="connsiteY38" fmla="*/ 144790 h 1239134"/>
                <a:gd name="connsiteX39" fmla="*/ 301397 w 1806719"/>
                <a:gd name="connsiteY39" fmla="*/ 215275 h 1239134"/>
                <a:gd name="connsiteX40" fmla="*/ 227102 w 1806719"/>
                <a:gd name="connsiteY40" fmla="*/ 278140 h 1239134"/>
                <a:gd name="connsiteX41" fmla="*/ 160427 w 1806719"/>
                <a:gd name="connsiteY41" fmla="*/ 331480 h 1239134"/>
                <a:gd name="connsiteX42" fmla="*/ 82322 w 1806719"/>
                <a:gd name="connsiteY42" fmla="*/ 485785 h 1239134"/>
                <a:gd name="connsiteX43" fmla="*/ 17552 w 1806719"/>
                <a:gd name="connsiteY43" fmla="*/ 674380 h 1239134"/>
                <a:gd name="connsiteX44" fmla="*/ 2312 w 1806719"/>
                <a:gd name="connsiteY44" fmla="*/ 735340 h 1239134"/>
                <a:gd name="connsiteX45" fmla="*/ 57557 w 1806719"/>
                <a:gd name="connsiteY45" fmla="*/ 678190 h 1239134"/>
                <a:gd name="connsiteX46" fmla="*/ 55652 w 1806719"/>
                <a:gd name="connsiteY46" fmla="*/ 910600 h 1239134"/>
                <a:gd name="connsiteX47" fmla="*/ 68987 w 1806719"/>
                <a:gd name="connsiteY47" fmla="*/ 988705 h 1239134"/>
                <a:gd name="connsiteX48" fmla="*/ 97562 w 1806719"/>
                <a:gd name="connsiteY48" fmla="*/ 891550 h 1239134"/>
                <a:gd name="connsiteX49" fmla="*/ 183287 w 1806719"/>
                <a:gd name="connsiteY49" fmla="*/ 990610 h 1239134"/>
                <a:gd name="connsiteX50" fmla="*/ 175667 w 1806719"/>
                <a:gd name="connsiteY50" fmla="*/ 866785 h 1239134"/>
                <a:gd name="connsiteX51" fmla="*/ 187097 w 1806719"/>
                <a:gd name="connsiteY51" fmla="*/ 725815 h 1239134"/>
                <a:gd name="connsiteX52" fmla="*/ 248057 w 1806719"/>
                <a:gd name="connsiteY52" fmla="*/ 889645 h 1239134"/>
                <a:gd name="connsiteX53" fmla="*/ 232817 w 1806719"/>
                <a:gd name="connsiteY53" fmla="*/ 643900 h 1239134"/>
                <a:gd name="connsiteX54" fmla="*/ 278537 w 1806719"/>
                <a:gd name="connsiteY54" fmla="*/ 495310 h 1239134"/>
                <a:gd name="connsiteX55" fmla="*/ 331877 w 1806719"/>
                <a:gd name="connsiteY55" fmla="*/ 483880 h 1239134"/>
                <a:gd name="connsiteX56" fmla="*/ 423317 w 1806719"/>
                <a:gd name="connsiteY56" fmla="*/ 586750 h 1239134"/>
                <a:gd name="connsiteX0" fmla="*/ 423317 w 1806719"/>
                <a:gd name="connsiteY0" fmla="*/ 586750 h 1239134"/>
                <a:gd name="connsiteX1" fmla="*/ 482372 w 1806719"/>
                <a:gd name="connsiteY1" fmla="*/ 516265 h 1239134"/>
                <a:gd name="connsiteX2" fmla="*/ 566192 w 1806719"/>
                <a:gd name="connsiteY2" fmla="*/ 476260 h 1239134"/>
                <a:gd name="connsiteX3" fmla="*/ 629057 w 1806719"/>
                <a:gd name="connsiteY3" fmla="*/ 577225 h 1239134"/>
                <a:gd name="connsiteX4" fmla="*/ 674777 w 1806719"/>
                <a:gd name="connsiteY4" fmla="*/ 779155 h 1239134"/>
                <a:gd name="connsiteX5" fmla="*/ 672872 w 1806719"/>
                <a:gd name="connsiteY5" fmla="*/ 914410 h 1239134"/>
                <a:gd name="connsiteX6" fmla="*/ 762407 w 1806719"/>
                <a:gd name="connsiteY6" fmla="*/ 678190 h 1239134"/>
                <a:gd name="connsiteX7" fmla="*/ 777647 w 1806719"/>
                <a:gd name="connsiteY7" fmla="*/ 582940 h 1239134"/>
                <a:gd name="connsiteX8" fmla="*/ 1040537 w 1806719"/>
                <a:gd name="connsiteY8" fmla="*/ 870595 h 1239134"/>
                <a:gd name="connsiteX9" fmla="*/ 1091972 w 1806719"/>
                <a:gd name="connsiteY9" fmla="*/ 891550 h 1239134"/>
                <a:gd name="connsiteX10" fmla="*/ 992912 w 1806719"/>
                <a:gd name="connsiteY10" fmla="*/ 723910 h 1239134"/>
                <a:gd name="connsiteX11" fmla="*/ 1194842 w 1806719"/>
                <a:gd name="connsiteY11" fmla="*/ 971560 h 1239134"/>
                <a:gd name="connsiteX12" fmla="*/ 1170077 w 1806719"/>
                <a:gd name="connsiteY12" fmla="*/ 849640 h 1239134"/>
                <a:gd name="connsiteX13" fmla="*/ 1295807 w 1806719"/>
                <a:gd name="connsiteY13" fmla="*/ 958225 h 1239134"/>
                <a:gd name="connsiteX14" fmla="*/ 1341527 w 1806719"/>
                <a:gd name="connsiteY14" fmla="*/ 1122055 h 1239134"/>
                <a:gd name="connsiteX15" fmla="*/ 1368197 w 1806719"/>
                <a:gd name="connsiteY15" fmla="*/ 1030615 h 1239134"/>
                <a:gd name="connsiteX16" fmla="*/ 1379627 w 1806719"/>
                <a:gd name="connsiteY16" fmla="*/ 1238260 h 1239134"/>
                <a:gd name="connsiteX17" fmla="*/ 1432967 w 1806719"/>
                <a:gd name="connsiteY17" fmla="*/ 1101100 h 1239134"/>
                <a:gd name="connsiteX18" fmla="*/ 1514882 w 1806719"/>
                <a:gd name="connsiteY18" fmla="*/ 1003945 h 1239134"/>
                <a:gd name="connsiteX19" fmla="*/ 1604417 w 1806719"/>
                <a:gd name="connsiteY19" fmla="*/ 1021090 h 1239134"/>
                <a:gd name="connsiteX20" fmla="*/ 1644422 w 1806719"/>
                <a:gd name="connsiteY20" fmla="*/ 1055380 h 1239134"/>
                <a:gd name="connsiteX21" fmla="*/ 1652042 w 1806719"/>
                <a:gd name="connsiteY21" fmla="*/ 904885 h 1239134"/>
                <a:gd name="connsiteX22" fmla="*/ 1653947 w 1806719"/>
                <a:gd name="connsiteY22" fmla="*/ 802015 h 1239134"/>
                <a:gd name="connsiteX23" fmla="*/ 1741577 w 1806719"/>
                <a:gd name="connsiteY23" fmla="*/ 889645 h 1239134"/>
                <a:gd name="connsiteX24" fmla="*/ 1701572 w 1806719"/>
                <a:gd name="connsiteY24" fmla="*/ 716290 h 1239134"/>
                <a:gd name="connsiteX25" fmla="*/ 1701572 w 1806719"/>
                <a:gd name="connsiteY25" fmla="*/ 615325 h 1239134"/>
                <a:gd name="connsiteX26" fmla="*/ 1806347 w 1806719"/>
                <a:gd name="connsiteY26" fmla="*/ 708670 h 1239134"/>
                <a:gd name="connsiteX27" fmla="*/ 1733957 w 1806719"/>
                <a:gd name="connsiteY27" fmla="*/ 546745 h 1239134"/>
                <a:gd name="connsiteX28" fmla="*/ 1667282 w 1806719"/>
                <a:gd name="connsiteY28" fmla="*/ 396250 h 1239134"/>
                <a:gd name="connsiteX29" fmla="*/ 1497737 w 1806719"/>
                <a:gd name="connsiteY29" fmla="*/ 219085 h 1239134"/>
                <a:gd name="connsiteX30" fmla="*/ 1364387 w 1806719"/>
                <a:gd name="connsiteY30" fmla="*/ 129550 h 1239134"/>
                <a:gd name="connsiteX31" fmla="*/ 1486307 w 1806719"/>
                <a:gd name="connsiteY31" fmla="*/ 104785 h 1239134"/>
                <a:gd name="connsiteX32" fmla="*/ 1572032 w 1806719"/>
                <a:gd name="connsiteY32" fmla="*/ 70495 h 1239134"/>
                <a:gd name="connsiteX33" fmla="*/ 1339622 w 1806719"/>
                <a:gd name="connsiteY33" fmla="*/ 62875 h 1239134"/>
                <a:gd name="connsiteX34" fmla="*/ 1128167 w 1806719"/>
                <a:gd name="connsiteY34" fmla="*/ 17155 h 1239134"/>
                <a:gd name="connsiteX35" fmla="*/ 918617 w 1806719"/>
                <a:gd name="connsiteY35" fmla="*/ 10 h 1239134"/>
                <a:gd name="connsiteX36" fmla="*/ 650012 w 1806719"/>
                <a:gd name="connsiteY36" fmla="*/ 19060 h 1239134"/>
                <a:gd name="connsiteX37" fmla="*/ 480467 w 1806719"/>
                <a:gd name="connsiteY37" fmla="*/ 55255 h 1239134"/>
                <a:gd name="connsiteX38" fmla="*/ 352832 w 1806719"/>
                <a:gd name="connsiteY38" fmla="*/ 144790 h 1239134"/>
                <a:gd name="connsiteX39" fmla="*/ 301397 w 1806719"/>
                <a:gd name="connsiteY39" fmla="*/ 215275 h 1239134"/>
                <a:gd name="connsiteX40" fmla="*/ 227102 w 1806719"/>
                <a:gd name="connsiteY40" fmla="*/ 278140 h 1239134"/>
                <a:gd name="connsiteX41" fmla="*/ 160427 w 1806719"/>
                <a:gd name="connsiteY41" fmla="*/ 331480 h 1239134"/>
                <a:gd name="connsiteX42" fmla="*/ 82322 w 1806719"/>
                <a:gd name="connsiteY42" fmla="*/ 485785 h 1239134"/>
                <a:gd name="connsiteX43" fmla="*/ 17552 w 1806719"/>
                <a:gd name="connsiteY43" fmla="*/ 674380 h 1239134"/>
                <a:gd name="connsiteX44" fmla="*/ 2312 w 1806719"/>
                <a:gd name="connsiteY44" fmla="*/ 735340 h 1239134"/>
                <a:gd name="connsiteX45" fmla="*/ 57557 w 1806719"/>
                <a:gd name="connsiteY45" fmla="*/ 678190 h 1239134"/>
                <a:gd name="connsiteX46" fmla="*/ 55652 w 1806719"/>
                <a:gd name="connsiteY46" fmla="*/ 910600 h 1239134"/>
                <a:gd name="connsiteX47" fmla="*/ 68987 w 1806719"/>
                <a:gd name="connsiteY47" fmla="*/ 988705 h 1239134"/>
                <a:gd name="connsiteX48" fmla="*/ 97562 w 1806719"/>
                <a:gd name="connsiteY48" fmla="*/ 891550 h 1239134"/>
                <a:gd name="connsiteX49" fmla="*/ 183287 w 1806719"/>
                <a:gd name="connsiteY49" fmla="*/ 990610 h 1239134"/>
                <a:gd name="connsiteX50" fmla="*/ 175667 w 1806719"/>
                <a:gd name="connsiteY50" fmla="*/ 866785 h 1239134"/>
                <a:gd name="connsiteX51" fmla="*/ 187097 w 1806719"/>
                <a:gd name="connsiteY51" fmla="*/ 725815 h 1239134"/>
                <a:gd name="connsiteX52" fmla="*/ 248057 w 1806719"/>
                <a:gd name="connsiteY52" fmla="*/ 889645 h 1239134"/>
                <a:gd name="connsiteX53" fmla="*/ 232817 w 1806719"/>
                <a:gd name="connsiteY53" fmla="*/ 643900 h 1239134"/>
                <a:gd name="connsiteX54" fmla="*/ 278537 w 1806719"/>
                <a:gd name="connsiteY54" fmla="*/ 495310 h 1239134"/>
                <a:gd name="connsiteX55" fmla="*/ 331877 w 1806719"/>
                <a:gd name="connsiteY55" fmla="*/ 483880 h 1239134"/>
                <a:gd name="connsiteX56" fmla="*/ 423317 w 1806719"/>
                <a:gd name="connsiteY56" fmla="*/ 586750 h 1239134"/>
                <a:gd name="connsiteX0" fmla="*/ 423317 w 1815355"/>
                <a:gd name="connsiteY0" fmla="*/ 586750 h 1239134"/>
                <a:gd name="connsiteX1" fmla="*/ 482372 w 1815355"/>
                <a:gd name="connsiteY1" fmla="*/ 516265 h 1239134"/>
                <a:gd name="connsiteX2" fmla="*/ 566192 w 1815355"/>
                <a:gd name="connsiteY2" fmla="*/ 476260 h 1239134"/>
                <a:gd name="connsiteX3" fmla="*/ 629057 w 1815355"/>
                <a:gd name="connsiteY3" fmla="*/ 577225 h 1239134"/>
                <a:gd name="connsiteX4" fmla="*/ 674777 w 1815355"/>
                <a:gd name="connsiteY4" fmla="*/ 779155 h 1239134"/>
                <a:gd name="connsiteX5" fmla="*/ 672872 w 1815355"/>
                <a:gd name="connsiteY5" fmla="*/ 914410 h 1239134"/>
                <a:gd name="connsiteX6" fmla="*/ 762407 w 1815355"/>
                <a:gd name="connsiteY6" fmla="*/ 678190 h 1239134"/>
                <a:gd name="connsiteX7" fmla="*/ 777647 w 1815355"/>
                <a:gd name="connsiteY7" fmla="*/ 582940 h 1239134"/>
                <a:gd name="connsiteX8" fmla="*/ 1040537 w 1815355"/>
                <a:gd name="connsiteY8" fmla="*/ 870595 h 1239134"/>
                <a:gd name="connsiteX9" fmla="*/ 1091972 w 1815355"/>
                <a:gd name="connsiteY9" fmla="*/ 891550 h 1239134"/>
                <a:gd name="connsiteX10" fmla="*/ 992912 w 1815355"/>
                <a:gd name="connsiteY10" fmla="*/ 723910 h 1239134"/>
                <a:gd name="connsiteX11" fmla="*/ 1194842 w 1815355"/>
                <a:gd name="connsiteY11" fmla="*/ 971560 h 1239134"/>
                <a:gd name="connsiteX12" fmla="*/ 1170077 w 1815355"/>
                <a:gd name="connsiteY12" fmla="*/ 849640 h 1239134"/>
                <a:gd name="connsiteX13" fmla="*/ 1295807 w 1815355"/>
                <a:gd name="connsiteY13" fmla="*/ 958225 h 1239134"/>
                <a:gd name="connsiteX14" fmla="*/ 1341527 w 1815355"/>
                <a:gd name="connsiteY14" fmla="*/ 1122055 h 1239134"/>
                <a:gd name="connsiteX15" fmla="*/ 1368197 w 1815355"/>
                <a:gd name="connsiteY15" fmla="*/ 1030615 h 1239134"/>
                <a:gd name="connsiteX16" fmla="*/ 1379627 w 1815355"/>
                <a:gd name="connsiteY16" fmla="*/ 1238260 h 1239134"/>
                <a:gd name="connsiteX17" fmla="*/ 1432967 w 1815355"/>
                <a:gd name="connsiteY17" fmla="*/ 1101100 h 1239134"/>
                <a:gd name="connsiteX18" fmla="*/ 1514882 w 1815355"/>
                <a:gd name="connsiteY18" fmla="*/ 1003945 h 1239134"/>
                <a:gd name="connsiteX19" fmla="*/ 1604417 w 1815355"/>
                <a:gd name="connsiteY19" fmla="*/ 1021090 h 1239134"/>
                <a:gd name="connsiteX20" fmla="*/ 1644422 w 1815355"/>
                <a:gd name="connsiteY20" fmla="*/ 1055380 h 1239134"/>
                <a:gd name="connsiteX21" fmla="*/ 1652042 w 1815355"/>
                <a:gd name="connsiteY21" fmla="*/ 904885 h 1239134"/>
                <a:gd name="connsiteX22" fmla="*/ 1653947 w 1815355"/>
                <a:gd name="connsiteY22" fmla="*/ 802015 h 1239134"/>
                <a:gd name="connsiteX23" fmla="*/ 1741577 w 1815355"/>
                <a:gd name="connsiteY23" fmla="*/ 889645 h 1239134"/>
                <a:gd name="connsiteX24" fmla="*/ 1701572 w 1815355"/>
                <a:gd name="connsiteY24" fmla="*/ 716290 h 1239134"/>
                <a:gd name="connsiteX25" fmla="*/ 1701572 w 1815355"/>
                <a:gd name="connsiteY25" fmla="*/ 615325 h 1239134"/>
                <a:gd name="connsiteX26" fmla="*/ 1806347 w 1815355"/>
                <a:gd name="connsiteY26" fmla="*/ 708670 h 1239134"/>
                <a:gd name="connsiteX27" fmla="*/ 1733957 w 1815355"/>
                <a:gd name="connsiteY27" fmla="*/ 546745 h 1239134"/>
                <a:gd name="connsiteX28" fmla="*/ 1667282 w 1815355"/>
                <a:gd name="connsiteY28" fmla="*/ 396250 h 1239134"/>
                <a:gd name="connsiteX29" fmla="*/ 1497737 w 1815355"/>
                <a:gd name="connsiteY29" fmla="*/ 219085 h 1239134"/>
                <a:gd name="connsiteX30" fmla="*/ 1364387 w 1815355"/>
                <a:gd name="connsiteY30" fmla="*/ 129550 h 1239134"/>
                <a:gd name="connsiteX31" fmla="*/ 1486307 w 1815355"/>
                <a:gd name="connsiteY31" fmla="*/ 104785 h 1239134"/>
                <a:gd name="connsiteX32" fmla="*/ 1572032 w 1815355"/>
                <a:gd name="connsiteY32" fmla="*/ 70495 h 1239134"/>
                <a:gd name="connsiteX33" fmla="*/ 1339622 w 1815355"/>
                <a:gd name="connsiteY33" fmla="*/ 62875 h 1239134"/>
                <a:gd name="connsiteX34" fmla="*/ 1128167 w 1815355"/>
                <a:gd name="connsiteY34" fmla="*/ 17155 h 1239134"/>
                <a:gd name="connsiteX35" fmla="*/ 918617 w 1815355"/>
                <a:gd name="connsiteY35" fmla="*/ 10 h 1239134"/>
                <a:gd name="connsiteX36" fmla="*/ 650012 w 1815355"/>
                <a:gd name="connsiteY36" fmla="*/ 19060 h 1239134"/>
                <a:gd name="connsiteX37" fmla="*/ 480467 w 1815355"/>
                <a:gd name="connsiteY37" fmla="*/ 55255 h 1239134"/>
                <a:gd name="connsiteX38" fmla="*/ 352832 w 1815355"/>
                <a:gd name="connsiteY38" fmla="*/ 144790 h 1239134"/>
                <a:gd name="connsiteX39" fmla="*/ 301397 w 1815355"/>
                <a:gd name="connsiteY39" fmla="*/ 215275 h 1239134"/>
                <a:gd name="connsiteX40" fmla="*/ 227102 w 1815355"/>
                <a:gd name="connsiteY40" fmla="*/ 278140 h 1239134"/>
                <a:gd name="connsiteX41" fmla="*/ 160427 w 1815355"/>
                <a:gd name="connsiteY41" fmla="*/ 331480 h 1239134"/>
                <a:gd name="connsiteX42" fmla="*/ 82322 w 1815355"/>
                <a:gd name="connsiteY42" fmla="*/ 485785 h 1239134"/>
                <a:gd name="connsiteX43" fmla="*/ 17552 w 1815355"/>
                <a:gd name="connsiteY43" fmla="*/ 674380 h 1239134"/>
                <a:gd name="connsiteX44" fmla="*/ 2312 w 1815355"/>
                <a:gd name="connsiteY44" fmla="*/ 735340 h 1239134"/>
                <a:gd name="connsiteX45" fmla="*/ 57557 w 1815355"/>
                <a:gd name="connsiteY45" fmla="*/ 678190 h 1239134"/>
                <a:gd name="connsiteX46" fmla="*/ 55652 w 1815355"/>
                <a:gd name="connsiteY46" fmla="*/ 910600 h 1239134"/>
                <a:gd name="connsiteX47" fmla="*/ 68987 w 1815355"/>
                <a:gd name="connsiteY47" fmla="*/ 988705 h 1239134"/>
                <a:gd name="connsiteX48" fmla="*/ 97562 w 1815355"/>
                <a:gd name="connsiteY48" fmla="*/ 891550 h 1239134"/>
                <a:gd name="connsiteX49" fmla="*/ 183287 w 1815355"/>
                <a:gd name="connsiteY49" fmla="*/ 990610 h 1239134"/>
                <a:gd name="connsiteX50" fmla="*/ 175667 w 1815355"/>
                <a:gd name="connsiteY50" fmla="*/ 866785 h 1239134"/>
                <a:gd name="connsiteX51" fmla="*/ 187097 w 1815355"/>
                <a:gd name="connsiteY51" fmla="*/ 725815 h 1239134"/>
                <a:gd name="connsiteX52" fmla="*/ 248057 w 1815355"/>
                <a:gd name="connsiteY52" fmla="*/ 889645 h 1239134"/>
                <a:gd name="connsiteX53" fmla="*/ 232817 w 1815355"/>
                <a:gd name="connsiteY53" fmla="*/ 643900 h 1239134"/>
                <a:gd name="connsiteX54" fmla="*/ 278537 w 1815355"/>
                <a:gd name="connsiteY54" fmla="*/ 495310 h 1239134"/>
                <a:gd name="connsiteX55" fmla="*/ 331877 w 1815355"/>
                <a:gd name="connsiteY55" fmla="*/ 483880 h 1239134"/>
                <a:gd name="connsiteX56" fmla="*/ 423317 w 1815355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62407 w 1791907"/>
                <a:gd name="connsiteY6" fmla="*/ 678190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27102 w 1791907"/>
                <a:gd name="connsiteY53" fmla="*/ 668665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27102 w 1791907"/>
                <a:gd name="connsiteY53" fmla="*/ 668665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19507 w 1791907"/>
                <a:gd name="connsiteY0" fmla="*/ 57913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27102 w 1791907"/>
                <a:gd name="connsiteY53" fmla="*/ 668665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19507 w 1791907"/>
                <a:gd name="connsiteY56" fmla="*/ 579130 h 1239134"/>
                <a:gd name="connsiteX0" fmla="*/ 419507 w 1791907"/>
                <a:gd name="connsiteY0" fmla="*/ 579130 h 1240043"/>
                <a:gd name="connsiteX1" fmla="*/ 482372 w 1791907"/>
                <a:gd name="connsiteY1" fmla="*/ 516265 h 1240043"/>
                <a:gd name="connsiteX2" fmla="*/ 566192 w 1791907"/>
                <a:gd name="connsiteY2" fmla="*/ 476260 h 1240043"/>
                <a:gd name="connsiteX3" fmla="*/ 629057 w 1791907"/>
                <a:gd name="connsiteY3" fmla="*/ 577225 h 1240043"/>
                <a:gd name="connsiteX4" fmla="*/ 669062 w 1791907"/>
                <a:gd name="connsiteY4" fmla="*/ 762010 h 1240043"/>
                <a:gd name="connsiteX5" fmla="*/ 672872 w 1791907"/>
                <a:gd name="connsiteY5" fmla="*/ 914410 h 1240043"/>
                <a:gd name="connsiteX6" fmla="*/ 750977 w 1791907"/>
                <a:gd name="connsiteY6" fmla="*/ 718195 h 1240043"/>
                <a:gd name="connsiteX7" fmla="*/ 777647 w 1791907"/>
                <a:gd name="connsiteY7" fmla="*/ 582940 h 1240043"/>
                <a:gd name="connsiteX8" fmla="*/ 1040537 w 1791907"/>
                <a:gd name="connsiteY8" fmla="*/ 870595 h 1240043"/>
                <a:gd name="connsiteX9" fmla="*/ 1091972 w 1791907"/>
                <a:gd name="connsiteY9" fmla="*/ 891550 h 1240043"/>
                <a:gd name="connsiteX10" fmla="*/ 992912 w 1791907"/>
                <a:gd name="connsiteY10" fmla="*/ 723910 h 1240043"/>
                <a:gd name="connsiteX11" fmla="*/ 1194842 w 1791907"/>
                <a:gd name="connsiteY11" fmla="*/ 971560 h 1240043"/>
                <a:gd name="connsiteX12" fmla="*/ 1170077 w 1791907"/>
                <a:gd name="connsiteY12" fmla="*/ 849640 h 1240043"/>
                <a:gd name="connsiteX13" fmla="*/ 1295807 w 1791907"/>
                <a:gd name="connsiteY13" fmla="*/ 958225 h 1240043"/>
                <a:gd name="connsiteX14" fmla="*/ 1341527 w 1791907"/>
                <a:gd name="connsiteY14" fmla="*/ 1122055 h 1240043"/>
                <a:gd name="connsiteX15" fmla="*/ 1364387 w 1791907"/>
                <a:gd name="connsiteY15" fmla="*/ 996325 h 1240043"/>
                <a:gd name="connsiteX16" fmla="*/ 1379627 w 1791907"/>
                <a:gd name="connsiteY16" fmla="*/ 1238260 h 1240043"/>
                <a:gd name="connsiteX17" fmla="*/ 1432967 w 1791907"/>
                <a:gd name="connsiteY17" fmla="*/ 1101100 h 1240043"/>
                <a:gd name="connsiteX18" fmla="*/ 1514882 w 1791907"/>
                <a:gd name="connsiteY18" fmla="*/ 1003945 h 1240043"/>
                <a:gd name="connsiteX19" fmla="*/ 1604417 w 1791907"/>
                <a:gd name="connsiteY19" fmla="*/ 1021090 h 1240043"/>
                <a:gd name="connsiteX20" fmla="*/ 1644422 w 1791907"/>
                <a:gd name="connsiteY20" fmla="*/ 1055380 h 1240043"/>
                <a:gd name="connsiteX21" fmla="*/ 1652042 w 1791907"/>
                <a:gd name="connsiteY21" fmla="*/ 904885 h 1240043"/>
                <a:gd name="connsiteX22" fmla="*/ 1653947 w 1791907"/>
                <a:gd name="connsiteY22" fmla="*/ 802015 h 1240043"/>
                <a:gd name="connsiteX23" fmla="*/ 1741577 w 1791907"/>
                <a:gd name="connsiteY23" fmla="*/ 889645 h 1240043"/>
                <a:gd name="connsiteX24" fmla="*/ 1701572 w 1791907"/>
                <a:gd name="connsiteY24" fmla="*/ 716290 h 1240043"/>
                <a:gd name="connsiteX25" fmla="*/ 1701572 w 1791907"/>
                <a:gd name="connsiteY25" fmla="*/ 615325 h 1240043"/>
                <a:gd name="connsiteX26" fmla="*/ 1781582 w 1791907"/>
                <a:gd name="connsiteY26" fmla="*/ 676285 h 1240043"/>
                <a:gd name="connsiteX27" fmla="*/ 1733957 w 1791907"/>
                <a:gd name="connsiteY27" fmla="*/ 546745 h 1240043"/>
                <a:gd name="connsiteX28" fmla="*/ 1667282 w 1791907"/>
                <a:gd name="connsiteY28" fmla="*/ 396250 h 1240043"/>
                <a:gd name="connsiteX29" fmla="*/ 1497737 w 1791907"/>
                <a:gd name="connsiteY29" fmla="*/ 219085 h 1240043"/>
                <a:gd name="connsiteX30" fmla="*/ 1364387 w 1791907"/>
                <a:gd name="connsiteY30" fmla="*/ 129550 h 1240043"/>
                <a:gd name="connsiteX31" fmla="*/ 1486307 w 1791907"/>
                <a:gd name="connsiteY31" fmla="*/ 104785 h 1240043"/>
                <a:gd name="connsiteX32" fmla="*/ 1572032 w 1791907"/>
                <a:gd name="connsiteY32" fmla="*/ 70495 h 1240043"/>
                <a:gd name="connsiteX33" fmla="*/ 1339622 w 1791907"/>
                <a:gd name="connsiteY33" fmla="*/ 62875 h 1240043"/>
                <a:gd name="connsiteX34" fmla="*/ 1128167 w 1791907"/>
                <a:gd name="connsiteY34" fmla="*/ 17155 h 1240043"/>
                <a:gd name="connsiteX35" fmla="*/ 918617 w 1791907"/>
                <a:gd name="connsiteY35" fmla="*/ 10 h 1240043"/>
                <a:gd name="connsiteX36" fmla="*/ 650012 w 1791907"/>
                <a:gd name="connsiteY36" fmla="*/ 19060 h 1240043"/>
                <a:gd name="connsiteX37" fmla="*/ 480467 w 1791907"/>
                <a:gd name="connsiteY37" fmla="*/ 55255 h 1240043"/>
                <a:gd name="connsiteX38" fmla="*/ 352832 w 1791907"/>
                <a:gd name="connsiteY38" fmla="*/ 144790 h 1240043"/>
                <a:gd name="connsiteX39" fmla="*/ 301397 w 1791907"/>
                <a:gd name="connsiteY39" fmla="*/ 215275 h 1240043"/>
                <a:gd name="connsiteX40" fmla="*/ 227102 w 1791907"/>
                <a:gd name="connsiteY40" fmla="*/ 278140 h 1240043"/>
                <a:gd name="connsiteX41" fmla="*/ 160427 w 1791907"/>
                <a:gd name="connsiteY41" fmla="*/ 331480 h 1240043"/>
                <a:gd name="connsiteX42" fmla="*/ 82322 w 1791907"/>
                <a:gd name="connsiteY42" fmla="*/ 485785 h 1240043"/>
                <a:gd name="connsiteX43" fmla="*/ 17552 w 1791907"/>
                <a:gd name="connsiteY43" fmla="*/ 674380 h 1240043"/>
                <a:gd name="connsiteX44" fmla="*/ 2312 w 1791907"/>
                <a:gd name="connsiteY44" fmla="*/ 735340 h 1240043"/>
                <a:gd name="connsiteX45" fmla="*/ 57557 w 1791907"/>
                <a:gd name="connsiteY45" fmla="*/ 678190 h 1240043"/>
                <a:gd name="connsiteX46" fmla="*/ 55652 w 1791907"/>
                <a:gd name="connsiteY46" fmla="*/ 910600 h 1240043"/>
                <a:gd name="connsiteX47" fmla="*/ 68987 w 1791907"/>
                <a:gd name="connsiteY47" fmla="*/ 988705 h 1240043"/>
                <a:gd name="connsiteX48" fmla="*/ 97562 w 1791907"/>
                <a:gd name="connsiteY48" fmla="*/ 891550 h 1240043"/>
                <a:gd name="connsiteX49" fmla="*/ 183287 w 1791907"/>
                <a:gd name="connsiteY49" fmla="*/ 990610 h 1240043"/>
                <a:gd name="connsiteX50" fmla="*/ 175667 w 1791907"/>
                <a:gd name="connsiteY50" fmla="*/ 866785 h 1240043"/>
                <a:gd name="connsiteX51" fmla="*/ 187097 w 1791907"/>
                <a:gd name="connsiteY51" fmla="*/ 725815 h 1240043"/>
                <a:gd name="connsiteX52" fmla="*/ 248057 w 1791907"/>
                <a:gd name="connsiteY52" fmla="*/ 889645 h 1240043"/>
                <a:gd name="connsiteX53" fmla="*/ 227102 w 1791907"/>
                <a:gd name="connsiteY53" fmla="*/ 668665 h 1240043"/>
                <a:gd name="connsiteX54" fmla="*/ 278537 w 1791907"/>
                <a:gd name="connsiteY54" fmla="*/ 495310 h 1240043"/>
                <a:gd name="connsiteX55" fmla="*/ 331877 w 1791907"/>
                <a:gd name="connsiteY55" fmla="*/ 483880 h 1240043"/>
                <a:gd name="connsiteX56" fmla="*/ 419507 w 1791907"/>
                <a:gd name="connsiteY56" fmla="*/ 579130 h 1240043"/>
                <a:gd name="connsiteX0" fmla="*/ 419507 w 1791907"/>
                <a:gd name="connsiteY0" fmla="*/ 579130 h 1218191"/>
                <a:gd name="connsiteX1" fmla="*/ 482372 w 1791907"/>
                <a:gd name="connsiteY1" fmla="*/ 516265 h 1218191"/>
                <a:gd name="connsiteX2" fmla="*/ 566192 w 1791907"/>
                <a:gd name="connsiteY2" fmla="*/ 476260 h 1218191"/>
                <a:gd name="connsiteX3" fmla="*/ 629057 w 1791907"/>
                <a:gd name="connsiteY3" fmla="*/ 577225 h 1218191"/>
                <a:gd name="connsiteX4" fmla="*/ 669062 w 1791907"/>
                <a:gd name="connsiteY4" fmla="*/ 762010 h 1218191"/>
                <a:gd name="connsiteX5" fmla="*/ 672872 w 1791907"/>
                <a:gd name="connsiteY5" fmla="*/ 914410 h 1218191"/>
                <a:gd name="connsiteX6" fmla="*/ 750977 w 1791907"/>
                <a:gd name="connsiteY6" fmla="*/ 718195 h 1218191"/>
                <a:gd name="connsiteX7" fmla="*/ 777647 w 1791907"/>
                <a:gd name="connsiteY7" fmla="*/ 582940 h 1218191"/>
                <a:gd name="connsiteX8" fmla="*/ 1040537 w 1791907"/>
                <a:gd name="connsiteY8" fmla="*/ 870595 h 1218191"/>
                <a:gd name="connsiteX9" fmla="*/ 1091972 w 1791907"/>
                <a:gd name="connsiteY9" fmla="*/ 891550 h 1218191"/>
                <a:gd name="connsiteX10" fmla="*/ 992912 w 1791907"/>
                <a:gd name="connsiteY10" fmla="*/ 723910 h 1218191"/>
                <a:gd name="connsiteX11" fmla="*/ 1194842 w 1791907"/>
                <a:gd name="connsiteY11" fmla="*/ 971560 h 1218191"/>
                <a:gd name="connsiteX12" fmla="*/ 1170077 w 1791907"/>
                <a:gd name="connsiteY12" fmla="*/ 849640 h 1218191"/>
                <a:gd name="connsiteX13" fmla="*/ 1295807 w 1791907"/>
                <a:gd name="connsiteY13" fmla="*/ 958225 h 1218191"/>
                <a:gd name="connsiteX14" fmla="*/ 1341527 w 1791907"/>
                <a:gd name="connsiteY14" fmla="*/ 1122055 h 1218191"/>
                <a:gd name="connsiteX15" fmla="*/ 1364387 w 1791907"/>
                <a:gd name="connsiteY15" fmla="*/ 996325 h 1218191"/>
                <a:gd name="connsiteX16" fmla="*/ 1396242 w 1791907"/>
                <a:gd name="connsiteY16" fmla="*/ 1216108 h 1218191"/>
                <a:gd name="connsiteX17" fmla="*/ 1432967 w 1791907"/>
                <a:gd name="connsiteY17" fmla="*/ 1101100 h 1218191"/>
                <a:gd name="connsiteX18" fmla="*/ 1514882 w 1791907"/>
                <a:gd name="connsiteY18" fmla="*/ 1003945 h 1218191"/>
                <a:gd name="connsiteX19" fmla="*/ 1604417 w 1791907"/>
                <a:gd name="connsiteY19" fmla="*/ 1021090 h 1218191"/>
                <a:gd name="connsiteX20" fmla="*/ 1644422 w 1791907"/>
                <a:gd name="connsiteY20" fmla="*/ 1055380 h 1218191"/>
                <a:gd name="connsiteX21" fmla="*/ 1652042 w 1791907"/>
                <a:gd name="connsiteY21" fmla="*/ 904885 h 1218191"/>
                <a:gd name="connsiteX22" fmla="*/ 1653947 w 1791907"/>
                <a:gd name="connsiteY22" fmla="*/ 802015 h 1218191"/>
                <a:gd name="connsiteX23" fmla="*/ 1741577 w 1791907"/>
                <a:gd name="connsiteY23" fmla="*/ 889645 h 1218191"/>
                <a:gd name="connsiteX24" fmla="*/ 1701572 w 1791907"/>
                <a:gd name="connsiteY24" fmla="*/ 716290 h 1218191"/>
                <a:gd name="connsiteX25" fmla="*/ 1701572 w 1791907"/>
                <a:gd name="connsiteY25" fmla="*/ 615325 h 1218191"/>
                <a:gd name="connsiteX26" fmla="*/ 1781582 w 1791907"/>
                <a:gd name="connsiteY26" fmla="*/ 676285 h 1218191"/>
                <a:gd name="connsiteX27" fmla="*/ 1733957 w 1791907"/>
                <a:gd name="connsiteY27" fmla="*/ 546745 h 1218191"/>
                <a:gd name="connsiteX28" fmla="*/ 1667282 w 1791907"/>
                <a:gd name="connsiteY28" fmla="*/ 396250 h 1218191"/>
                <a:gd name="connsiteX29" fmla="*/ 1497737 w 1791907"/>
                <a:gd name="connsiteY29" fmla="*/ 219085 h 1218191"/>
                <a:gd name="connsiteX30" fmla="*/ 1364387 w 1791907"/>
                <a:gd name="connsiteY30" fmla="*/ 129550 h 1218191"/>
                <a:gd name="connsiteX31" fmla="*/ 1486307 w 1791907"/>
                <a:gd name="connsiteY31" fmla="*/ 104785 h 1218191"/>
                <a:gd name="connsiteX32" fmla="*/ 1572032 w 1791907"/>
                <a:gd name="connsiteY32" fmla="*/ 70495 h 1218191"/>
                <a:gd name="connsiteX33" fmla="*/ 1339622 w 1791907"/>
                <a:gd name="connsiteY33" fmla="*/ 62875 h 1218191"/>
                <a:gd name="connsiteX34" fmla="*/ 1128167 w 1791907"/>
                <a:gd name="connsiteY34" fmla="*/ 17155 h 1218191"/>
                <a:gd name="connsiteX35" fmla="*/ 918617 w 1791907"/>
                <a:gd name="connsiteY35" fmla="*/ 10 h 1218191"/>
                <a:gd name="connsiteX36" fmla="*/ 650012 w 1791907"/>
                <a:gd name="connsiteY36" fmla="*/ 19060 h 1218191"/>
                <a:gd name="connsiteX37" fmla="*/ 480467 w 1791907"/>
                <a:gd name="connsiteY37" fmla="*/ 55255 h 1218191"/>
                <a:gd name="connsiteX38" fmla="*/ 352832 w 1791907"/>
                <a:gd name="connsiteY38" fmla="*/ 144790 h 1218191"/>
                <a:gd name="connsiteX39" fmla="*/ 301397 w 1791907"/>
                <a:gd name="connsiteY39" fmla="*/ 215275 h 1218191"/>
                <a:gd name="connsiteX40" fmla="*/ 227102 w 1791907"/>
                <a:gd name="connsiteY40" fmla="*/ 278140 h 1218191"/>
                <a:gd name="connsiteX41" fmla="*/ 160427 w 1791907"/>
                <a:gd name="connsiteY41" fmla="*/ 331480 h 1218191"/>
                <a:gd name="connsiteX42" fmla="*/ 82322 w 1791907"/>
                <a:gd name="connsiteY42" fmla="*/ 485785 h 1218191"/>
                <a:gd name="connsiteX43" fmla="*/ 17552 w 1791907"/>
                <a:gd name="connsiteY43" fmla="*/ 674380 h 1218191"/>
                <a:gd name="connsiteX44" fmla="*/ 2312 w 1791907"/>
                <a:gd name="connsiteY44" fmla="*/ 735340 h 1218191"/>
                <a:gd name="connsiteX45" fmla="*/ 57557 w 1791907"/>
                <a:gd name="connsiteY45" fmla="*/ 678190 h 1218191"/>
                <a:gd name="connsiteX46" fmla="*/ 55652 w 1791907"/>
                <a:gd name="connsiteY46" fmla="*/ 910600 h 1218191"/>
                <a:gd name="connsiteX47" fmla="*/ 68987 w 1791907"/>
                <a:gd name="connsiteY47" fmla="*/ 988705 h 1218191"/>
                <a:gd name="connsiteX48" fmla="*/ 97562 w 1791907"/>
                <a:gd name="connsiteY48" fmla="*/ 891550 h 1218191"/>
                <a:gd name="connsiteX49" fmla="*/ 183287 w 1791907"/>
                <a:gd name="connsiteY49" fmla="*/ 990610 h 1218191"/>
                <a:gd name="connsiteX50" fmla="*/ 175667 w 1791907"/>
                <a:gd name="connsiteY50" fmla="*/ 866785 h 1218191"/>
                <a:gd name="connsiteX51" fmla="*/ 187097 w 1791907"/>
                <a:gd name="connsiteY51" fmla="*/ 725815 h 1218191"/>
                <a:gd name="connsiteX52" fmla="*/ 248057 w 1791907"/>
                <a:gd name="connsiteY52" fmla="*/ 889645 h 1218191"/>
                <a:gd name="connsiteX53" fmla="*/ 227102 w 1791907"/>
                <a:gd name="connsiteY53" fmla="*/ 668665 h 1218191"/>
                <a:gd name="connsiteX54" fmla="*/ 278537 w 1791907"/>
                <a:gd name="connsiteY54" fmla="*/ 495310 h 1218191"/>
                <a:gd name="connsiteX55" fmla="*/ 331877 w 1791907"/>
                <a:gd name="connsiteY55" fmla="*/ 483880 h 1218191"/>
                <a:gd name="connsiteX56" fmla="*/ 419507 w 1791907"/>
                <a:gd name="connsiteY56" fmla="*/ 579130 h 1218191"/>
                <a:gd name="connsiteX0" fmla="*/ 419507 w 1791907"/>
                <a:gd name="connsiteY0" fmla="*/ 579130 h 1218180"/>
                <a:gd name="connsiteX1" fmla="*/ 482372 w 1791907"/>
                <a:gd name="connsiteY1" fmla="*/ 516265 h 1218180"/>
                <a:gd name="connsiteX2" fmla="*/ 566192 w 1791907"/>
                <a:gd name="connsiteY2" fmla="*/ 476260 h 1218180"/>
                <a:gd name="connsiteX3" fmla="*/ 629057 w 1791907"/>
                <a:gd name="connsiteY3" fmla="*/ 577225 h 1218180"/>
                <a:gd name="connsiteX4" fmla="*/ 669062 w 1791907"/>
                <a:gd name="connsiteY4" fmla="*/ 762010 h 1218180"/>
                <a:gd name="connsiteX5" fmla="*/ 672872 w 1791907"/>
                <a:gd name="connsiteY5" fmla="*/ 914410 h 1218180"/>
                <a:gd name="connsiteX6" fmla="*/ 750977 w 1791907"/>
                <a:gd name="connsiteY6" fmla="*/ 718195 h 1218180"/>
                <a:gd name="connsiteX7" fmla="*/ 777647 w 1791907"/>
                <a:gd name="connsiteY7" fmla="*/ 582940 h 1218180"/>
                <a:gd name="connsiteX8" fmla="*/ 1040537 w 1791907"/>
                <a:gd name="connsiteY8" fmla="*/ 870595 h 1218180"/>
                <a:gd name="connsiteX9" fmla="*/ 1091972 w 1791907"/>
                <a:gd name="connsiteY9" fmla="*/ 891550 h 1218180"/>
                <a:gd name="connsiteX10" fmla="*/ 992912 w 1791907"/>
                <a:gd name="connsiteY10" fmla="*/ 723910 h 1218180"/>
                <a:gd name="connsiteX11" fmla="*/ 1194842 w 1791907"/>
                <a:gd name="connsiteY11" fmla="*/ 971560 h 1218180"/>
                <a:gd name="connsiteX12" fmla="*/ 1170077 w 1791907"/>
                <a:gd name="connsiteY12" fmla="*/ 849640 h 1218180"/>
                <a:gd name="connsiteX13" fmla="*/ 1295807 w 1791907"/>
                <a:gd name="connsiteY13" fmla="*/ 958225 h 1218180"/>
                <a:gd name="connsiteX14" fmla="*/ 1341527 w 1791907"/>
                <a:gd name="connsiteY14" fmla="*/ 1122055 h 1218180"/>
                <a:gd name="connsiteX15" fmla="*/ 1364387 w 1791907"/>
                <a:gd name="connsiteY15" fmla="*/ 996325 h 1218180"/>
                <a:gd name="connsiteX16" fmla="*/ 1396242 w 1791907"/>
                <a:gd name="connsiteY16" fmla="*/ 1216108 h 1218180"/>
                <a:gd name="connsiteX17" fmla="*/ 1432967 w 1791907"/>
                <a:gd name="connsiteY17" fmla="*/ 1101100 h 1218180"/>
                <a:gd name="connsiteX18" fmla="*/ 1539803 w 1791907"/>
                <a:gd name="connsiteY18" fmla="*/ 1006714 h 1218180"/>
                <a:gd name="connsiteX19" fmla="*/ 1604417 w 1791907"/>
                <a:gd name="connsiteY19" fmla="*/ 1021090 h 1218180"/>
                <a:gd name="connsiteX20" fmla="*/ 1644422 w 1791907"/>
                <a:gd name="connsiteY20" fmla="*/ 1055380 h 1218180"/>
                <a:gd name="connsiteX21" fmla="*/ 1652042 w 1791907"/>
                <a:gd name="connsiteY21" fmla="*/ 904885 h 1218180"/>
                <a:gd name="connsiteX22" fmla="*/ 1653947 w 1791907"/>
                <a:gd name="connsiteY22" fmla="*/ 802015 h 1218180"/>
                <a:gd name="connsiteX23" fmla="*/ 1741577 w 1791907"/>
                <a:gd name="connsiteY23" fmla="*/ 889645 h 1218180"/>
                <a:gd name="connsiteX24" fmla="*/ 1701572 w 1791907"/>
                <a:gd name="connsiteY24" fmla="*/ 716290 h 1218180"/>
                <a:gd name="connsiteX25" fmla="*/ 1701572 w 1791907"/>
                <a:gd name="connsiteY25" fmla="*/ 615325 h 1218180"/>
                <a:gd name="connsiteX26" fmla="*/ 1781582 w 1791907"/>
                <a:gd name="connsiteY26" fmla="*/ 676285 h 1218180"/>
                <a:gd name="connsiteX27" fmla="*/ 1733957 w 1791907"/>
                <a:gd name="connsiteY27" fmla="*/ 546745 h 1218180"/>
                <a:gd name="connsiteX28" fmla="*/ 1667282 w 1791907"/>
                <a:gd name="connsiteY28" fmla="*/ 396250 h 1218180"/>
                <a:gd name="connsiteX29" fmla="*/ 1497737 w 1791907"/>
                <a:gd name="connsiteY29" fmla="*/ 219085 h 1218180"/>
                <a:gd name="connsiteX30" fmla="*/ 1364387 w 1791907"/>
                <a:gd name="connsiteY30" fmla="*/ 129550 h 1218180"/>
                <a:gd name="connsiteX31" fmla="*/ 1486307 w 1791907"/>
                <a:gd name="connsiteY31" fmla="*/ 104785 h 1218180"/>
                <a:gd name="connsiteX32" fmla="*/ 1572032 w 1791907"/>
                <a:gd name="connsiteY32" fmla="*/ 70495 h 1218180"/>
                <a:gd name="connsiteX33" fmla="*/ 1339622 w 1791907"/>
                <a:gd name="connsiteY33" fmla="*/ 62875 h 1218180"/>
                <a:gd name="connsiteX34" fmla="*/ 1128167 w 1791907"/>
                <a:gd name="connsiteY34" fmla="*/ 17155 h 1218180"/>
                <a:gd name="connsiteX35" fmla="*/ 918617 w 1791907"/>
                <a:gd name="connsiteY35" fmla="*/ 10 h 1218180"/>
                <a:gd name="connsiteX36" fmla="*/ 650012 w 1791907"/>
                <a:gd name="connsiteY36" fmla="*/ 19060 h 1218180"/>
                <a:gd name="connsiteX37" fmla="*/ 480467 w 1791907"/>
                <a:gd name="connsiteY37" fmla="*/ 55255 h 1218180"/>
                <a:gd name="connsiteX38" fmla="*/ 352832 w 1791907"/>
                <a:gd name="connsiteY38" fmla="*/ 144790 h 1218180"/>
                <a:gd name="connsiteX39" fmla="*/ 301397 w 1791907"/>
                <a:gd name="connsiteY39" fmla="*/ 215275 h 1218180"/>
                <a:gd name="connsiteX40" fmla="*/ 227102 w 1791907"/>
                <a:gd name="connsiteY40" fmla="*/ 278140 h 1218180"/>
                <a:gd name="connsiteX41" fmla="*/ 160427 w 1791907"/>
                <a:gd name="connsiteY41" fmla="*/ 331480 h 1218180"/>
                <a:gd name="connsiteX42" fmla="*/ 82322 w 1791907"/>
                <a:gd name="connsiteY42" fmla="*/ 485785 h 1218180"/>
                <a:gd name="connsiteX43" fmla="*/ 17552 w 1791907"/>
                <a:gd name="connsiteY43" fmla="*/ 674380 h 1218180"/>
                <a:gd name="connsiteX44" fmla="*/ 2312 w 1791907"/>
                <a:gd name="connsiteY44" fmla="*/ 735340 h 1218180"/>
                <a:gd name="connsiteX45" fmla="*/ 57557 w 1791907"/>
                <a:gd name="connsiteY45" fmla="*/ 678190 h 1218180"/>
                <a:gd name="connsiteX46" fmla="*/ 55652 w 1791907"/>
                <a:gd name="connsiteY46" fmla="*/ 910600 h 1218180"/>
                <a:gd name="connsiteX47" fmla="*/ 68987 w 1791907"/>
                <a:gd name="connsiteY47" fmla="*/ 988705 h 1218180"/>
                <a:gd name="connsiteX48" fmla="*/ 97562 w 1791907"/>
                <a:gd name="connsiteY48" fmla="*/ 891550 h 1218180"/>
                <a:gd name="connsiteX49" fmla="*/ 183287 w 1791907"/>
                <a:gd name="connsiteY49" fmla="*/ 990610 h 1218180"/>
                <a:gd name="connsiteX50" fmla="*/ 175667 w 1791907"/>
                <a:gd name="connsiteY50" fmla="*/ 866785 h 1218180"/>
                <a:gd name="connsiteX51" fmla="*/ 187097 w 1791907"/>
                <a:gd name="connsiteY51" fmla="*/ 725815 h 1218180"/>
                <a:gd name="connsiteX52" fmla="*/ 248057 w 1791907"/>
                <a:gd name="connsiteY52" fmla="*/ 889645 h 1218180"/>
                <a:gd name="connsiteX53" fmla="*/ 227102 w 1791907"/>
                <a:gd name="connsiteY53" fmla="*/ 668665 h 1218180"/>
                <a:gd name="connsiteX54" fmla="*/ 278537 w 1791907"/>
                <a:gd name="connsiteY54" fmla="*/ 495310 h 1218180"/>
                <a:gd name="connsiteX55" fmla="*/ 331877 w 1791907"/>
                <a:gd name="connsiteY55" fmla="*/ 483880 h 1218180"/>
                <a:gd name="connsiteX56" fmla="*/ 419507 w 1791907"/>
                <a:gd name="connsiteY56" fmla="*/ 579130 h 1218180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44422 w 1791907"/>
                <a:gd name="connsiteY20" fmla="*/ 1055380 h 1218181"/>
                <a:gd name="connsiteX21" fmla="*/ 1652042 w 1791907"/>
                <a:gd name="connsiteY21" fmla="*/ 904885 h 1218181"/>
                <a:gd name="connsiteX22" fmla="*/ 1653947 w 1791907"/>
                <a:gd name="connsiteY22" fmla="*/ 802015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58267 w 1791907"/>
                <a:gd name="connsiteY20" fmla="*/ 1063688 h 1218181"/>
                <a:gd name="connsiteX21" fmla="*/ 1652042 w 1791907"/>
                <a:gd name="connsiteY21" fmla="*/ 904885 h 1218181"/>
                <a:gd name="connsiteX22" fmla="*/ 1653947 w 1791907"/>
                <a:gd name="connsiteY22" fmla="*/ 802015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58267 w 1791907"/>
                <a:gd name="connsiteY20" fmla="*/ 1063688 h 1218181"/>
                <a:gd name="connsiteX21" fmla="*/ 1652042 w 1791907"/>
                <a:gd name="connsiteY21" fmla="*/ 904885 h 1218181"/>
                <a:gd name="connsiteX22" fmla="*/ 1670561 w 1791907"/>
                <a:gd name="connsiteY22" fmla="*/ 824167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58267 w 1791907"/>
                <a:gd name="connsiteY20" fmla="*/ 1063688 h 1218181"/>
                <a:gd name="connsiteX21" fmla="*/ 1671424 w 1791907"/>
                <a:gd name="connsiteY21" fmla="*/ 904885 h 1218181"/>
                <a:gd name="connsiteX22" fmla="*/ 1670561 w 1791907"/>
                <a:gd name="connsiteY22" fmla="*/ 824167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40"/>
                <a:gd name="connsiteX1" fmla="*/ 482372 w 1791907"/>
                <a:gd name="connsiteY1" fmla="*/ 516265 h 1218140"/>
                <a:gd name="connsiteX2" fmla="*/ 566192 w 1791907"/>
                <a:gd name="connsiteY2" fmla="*/ 476260 h 1218140"/>
                <a:gd name="connsiteX3" fmla="*/ 629057 w 1791907"/>
                <a:gd name="connsiteY3" fmla="*/ 577225 h 1218140"/>
                <a:gd name="connsiteX4" fmla="*/ 669062 w 1791907"/>
                <a:gd name="connsiteY4" fmla="*/ 762010 h 1218140"/>
                <a:gd name="connsiteX5" fmla="*/ 672872 w 1791907"/>
                <a:gd name="connsiteY5" fmla="*/ 914410 h 1218140"/>
                <a:gd name="connsiteX6" fmla="*/ 750977 w 1791907"/>
                <a:gd name="connsiteY6" fmla="*/ 718195 h 1218140"/>
                <a:gd name="connsiteX7" fmla="*/ 777647 w 1791907"/>
                <a:gd name="connsiteY7" fmla="*/ 582940 h 1218140"/>
                <a:gd name="connsiteX8" fmla="*/ 1040537 w 1791907"/>
                <a:gd name="connsiteY8" fmla="*/ 870595 h 1218140"/>
                <a:gd name="connsiteX9" fmla="*/ 1091972 w 1791907"/>
                <a:gd name="connsiteY9" fmla="*/ 891550 h 1218140"/>
                <a:gd name="connsiteX10" fmla="*/ 992912 w 1791907"/>
                <a:gd name="connsiteY10" fmla="*/ 723910 h 1218140"/>
                <a:gd name="connsiteX11" fmla="*/ 1194842 w 1791907"/>
                <a:gd name="connsiteY11" fmla="*/ 971560 h 1218140"/>
                <a:gd name="connsiteX12" fmla="*/ 1170077 w 1791907"/>
                <a:gd name="connsiteY12" fmla="*/ 849640 h 1218140"/>
                <a:gd name="connsiteX13" fmla="*/ 1295807 w 1791907"/>
                <a:gd name="connsiteY13" fmla="*/ 958225 h 1218140"/>
                <a:gd name="connsiteX14" fmla="*/ 1341527 w 1791907"/>
                <a:gd name="connsiteY14" fmla="*/ 1122055 h 1218140"/>
                <a:gd name="connsiteX15" fmla="*/ 1364387 w 1791907"/>
                <a:gd name="connsiteY15" fmla="*/ 996325 h 1218140"/>
                <a:gd name="connsiteX16" fmla="*/ 1396242 w 1791907"/>
                <a:gd name="connsiteY16" fmla="*/ 1216108 h 1218140"/>
                <a:gd name="connsiteX17" fmla="*/ 1432967 w 1791907"/>
                <a:gd name="connsiteY17" fmla="*/ 1101100 h 1218140"/>
                <a:gd name="connsiteX18" fmla="*/ 1537035 w 1791907"/>
                <a:gd name="connsiteY18" fmla="*/ 1020559 h 1218140"/>
                <a:gd name="connsiteX19" fmla="*/ 1612723 w 1791907"/>
                <a:gd name="connsiteY19" fmla="*/ 1026628 h 1218140"/>
                <a:gd name="connsiteX20" fmla="*/ 1658267 w 1791907"/>
                <a:gd name="connsiteY20" fmla="*/ 1063688 h 1218140"/>
                <a:gd name="connsiteX21" fmla="*/ 1671424 w 1791907"/>
                <a:gd name="connsiteY21" fmla="*/ 904885 h 1218140"/>
                <a:gd name="connsiteX22" fmla="*/ 1670561 w 1791907"/>
                <a:gd name="connsiteY22" fmla="*/ 824167 h 1218140"/>
                <a:gd name="connsiteX23" fmla="*/ 1741577 w 1791907"/>
                <a:gd name="connsiteY23" fmla="*/ 889645 h 1218140"/>
                <a:gd name="connsiteX24" fmla="*/ 1701572 w 1791907"/>
                <a:gd name="connsiteY24" fmla="*/ 716290 h 1218140"/>
                <a:gd name="connsiteX25" fmla="*/ 1701572 w 1791907"/>
                <a:gd name="connsiteY25" fmla="*/ 615325 h 1218140"/>
                <a:gd name="connsiteX26" fmla="*/ 1781582 w 1791907"/>
                <a:gd name="connsiteY26" fmla="*/ 676285 h 1218140"/>
                <a:gd name="connsiteX27" fmla="*/ 1733957 w 1791907"/>
                <a:gd name="connsiteY27" fmla="*/ 546745 h 1218140"/>
                <a:gd name="connsiteX28" fmla="*/ 1667282 w 1791907"/>
                <a:gd name="connsiteY28" fmla="*/ 396250 h 1218140"/>
                <a:gd name="connsiteX29" fmla="*/ 1497737 w 1791907"/>
                <a:gd name="connsiteY29" fmla="*/ 219085 h 1218140"/>
                <a:gd name="connsiteX30" fmla="*/ 1364387 w 1791907"/>
                <a:gd name="connsiteY30" fmla="*/ 129550 h 1218140"/>
                <a:gd name="connsiteX31" fmla="*/ 1486307 w 1791907"/>
                <a:gd name="connsiteY31" fmla="*/ 104785 h 1218140"/>
                <a:gd name="connsiteX32" fmla="*/ 1572032 w 1791907"/>
                <a:gd name="connsiteY32" fmla="*/ 70495 h 1218140"/>
                <a:gd name="connsiteX33" fmla="*/ 1339622 w 1791907"/>
                <a:gd name="connsiteY33" fmla="*/ 62875 h 1218140"/>
                <a:gd name="connsiteX34" fmla="*/ 1128167 w 1791907"/>
                <a:gd name="connsiteY34" fmla="*/ 17155 h 1218140"/>
                <a:gd name="connsiteX35" fmla="*/ 918617 w 1791907"/>
                <a:gd name="connsiteY35" fmla="*/ 10 h 1218140"/>
                <a:gd name="connsiteX36" fmla="*/ 650012 w 1791907"/>
                <a:gd name="connsiteY36" fmla="*/ 19060 h 1218140"/>
                <a:gd name="connsiteX37" fmla="*/ 480467 w 1791907"/>
                <a:gd name="connsiteY37" fmla="*/ 55255 h 1218140"/>
                <a:gd name="connsiteX38" fmla="*/ 352832 w 1791907"/>
                <a:gd name="connsiteY38" fmla="*/ 144790 h 1218140"/>
                <a:gd name="connsiteX39" fmla="*/ 301397 w 1791907"/>
                <a:gd name="connsiteY39" fmla="*/ 215275 h 1218140"/>
                <a:gd name="connsiteX40" fmla="*/ 227102 w 1791907"/>
                <a:gd name="connsiteY40" fmla="*/ 278140 h 1218140"/>
                <a:gd name="connsiteX41" fmla="*/ 160427 w 1791907"/>
                <a:gd name="connsiteY41" fmla="*/ 331480 h 1218140"/>
                <a:gd name="connsiteX42" fmla="*/ 82322 w 1791907"/>
                <a:gd name="connsiteY42" fmla="*/ 485785 h 1218140"/>
                <a:gd name="connsiteX43" fmla="*/ 17552 w 1791907"/>
                <a:gd name="connsiteY43" fmla="*/ 674380 h 1218140"/>
                <a:gd name="connsiteX44" fmla="*/ 2312 w 1791907"/>
                <a:gd name="connsiteY44" fmla="*/ 735340 h 1218140"/>
                <a:gd name="connsiteX45" fmla="*/ 57557 w 1791907"/>
                <a:gd name="connsiteY45" fmla="*/ 678190 h 1218140"/>
                <a:gd name="connsiteX46" fmla="*/ 55652 w 1791907"/>
                <a:gd name="connsiteY46" fmla="*/ 910600 h 1218140"/>
                <a:gd name="connsiteX47" fmla="*/ 68987 w 1791907"/>
                <a:gd name="connsiteY47" fmla="*/ 988705 h 1218140"/>
                <a:gd name="connsiteX48" fmla="*/ 97562 w 1791907"/>
                <a:gd name="connsiteY48" fmla="*/ 891550 h 1218140"/>
                <a:gd name="connsiteX49" fmla="*/ 183287 w 1791907"/>
                <a:gd name="connsiteY49" fmla="*/ 990610 h 1218140"/>
                <a:gd name="connsiteX50" fmla="*/ 175667 w 1791907"/>
                <a:gd name="connsiteY50" fmla="*/ 866785 h 1218140"/>
                <a:gd name="connsiteX51" fmla="*/ 187097 w 1791907"/>
                <a:gd name="connsiteY51" fmla="*/ 725815 h 1218140"/>
                <a:gd name="connsiteX52" fmla="*/ 248057 w 1791907"/>
                <a:gd name="connsiteY52" fmla="*/ 889645 h 1218140"/>
                <a:gd name="connsiteX53" fmla="*/ 227102 w 1791907"/>
                <a:gd name="connsiteY53" fmla="*/ 668665 h 1218140"/>
                <a:gd name="connsiteX54" fmla="*/ 278537 w 1791907"/>
                <a:gd name="connsiteY54" fmla="*/ 495310 h 1218140"/>
                <a:gd name="connsiteX55" fmla="*/ 331877 w 1791907"/>
                <a:gd name="connsiteY55" fmla="*/ 483880 h 1218140"/>
                <a:gd name="connsiteX56" fmla="*/ 419507 w 1791907"/>
                <a:gd name="connsiteY56" fmla="*/ 579130 h 1218140"/>
                <a:gd name="connsiteX0" fmla="*/ 419507 w 1791907"/>
                <a:gd name="connsiteY0" fmla="*/ 579130 h 1218001"/>
                <a:gd name="connsiteX1" fmla="*/ 482372 w 1791907"/>
                <a:gd name="connsiteY1" fmla="*/ 516265 h 1218001"/>
                <a:gd name="connsiteX2" fmla="*/ 566192 w 1791907"/>
                <a:gd name="connsiteY2" fmla="*/ 476260 h 1218001"/>
                <a:gd name="connsiteX3" fmla="*/ 629057 w 1791907"/>
                <a:gd name="connsiteY3" fmla="*/ 577225 h 1218001"/>
                <a:gd name="connsiteX4" fmla="*/ 669062 w 1791907"/>
                <a:gd name="connsiteY4" fmla="*/ 762010 h 1218001"/>
                <a:gd name="connsiteX5" fmla="*/ 672872 w 1791907"/>
                <a:gd name="connsiteY5" fmla="*/ 914410 h 1218001"/>
                <a:gd name="connsiteX6" fmla="*/ 750977 w 1791907"/>
                <a:gd name="connsiteY6" fmla="*/ 718195 h 1218001"/>
                <a:gd name="connsiteX7" fmla="*/ 777647 w 1791907"/>
                <a:gd name="connsiteY7" fmla="*/ 582940 h 1218001"/>
                <a:gd name="connsiteX8" fmla="*/ 1040537 w 1791907"/>
                <a:gd name="connsiteY8" fmla="*/ 870595 h 1218001"/>
                <a:gd name="connsiteX9" fmla="*/ 1091972 w 1791907"/>
                <a:gd name="connsiteY9" fmla="*/ 891550 h 1218001"/>
                <a:gd name="connsiteX10" fmla="*/ 992912 w 1791907"/>
                <a:gd name="connsiteY10" fmla="*/ 723910 h 1218001"/>
                <a:gd name="connsiteX11" fmla="*/ 1194842 w 1791907"/>
                <a:gd name="connsiteY11" fmla="*/ 971560 h 1218001"/>
                <a:gd name="connsiteX12" fmla="*/ 1170077 w 1791907"/>
                <a:gd name="connsiteY12" fmla="*/ 849640 h 1218001"/>
                <a:gd name="connsiteX13" fmla="*/ 1295807 w 1791907"/>
                <a:gd name="connsiteY13" fmla="*/ 958225 h 1218001"/>
                <a:gd name="connsiteX14" fmla="*/ 1341527 w 1791907"/>
                <a:gd name="connsiteY14" fmla="*/ 1122055 h 1218001"/>
                <a:gd name="connsiteX15" fmla="*/ 1364387 w 1791907"/>
                <a:gd name="connsiteY15" fmla="*/ 996325 h 1218001"/>
                <a:gd name="connsiteX16" fmla="*/ 1396242 w 1791907"/>
                <a:gd name="connsiteY16" fmla="*/ 1216108 h 1218001"/>
                <a:gd name="connsiteX17" fmla="*/ 1441273 w 1791907"/>
                <a:gd name="connsiteY17" fmla="*/ 1098331 h 1218001"/>
                <a:gd name="connsiteX18" fmla="*/ 1537035 w 1791907"/>
                <a:gd name="connsiteY18" fmla="*/ 1020559 h 1218001"/>
                <a:gd name="connsiteX19" fmla="*/ 1612723 w 1791907"/>
                <a:gd name="connsiteY19" fmla="*/ 1026628 h 1218001"/>
                <a:gd name="connsiteX20" fmla="*/ 1658267 w 1791907"/>
                <a:gd name="connsiteY20" fmla="*/ 1063688 h 1218001"/>
                <a:gd name="connsiteX21" fmla="*/ 1671424 w 1791907"/>
                <a:gd name="connsiteY21" fmla="*/ 904885 h 1218001"/>
                <a:gd name="connsiteX22" fmla="*/ 1670561 w 1791907"/>
                <a:gd name="connsiteY22" fmla="*/ 824167 h 1218001"/>
                <a:gd name="connsiteX23" fmla="*/ 1741577 w 1791907"/>
                <a:gd name="connsiteY23" fmla="*/ 889645 h 1218001"/>
                <a:gd name="connsiteX24" fmla="*/ 1701572 w 1791907"/>
                <a:gd name="connsiteY24" fmla="*/ 716290 h 1218001"/>
                <a:gd name="connsiteX25" fmla="*/ 1701572 w 1791907"/>
                <a:gd name="connsiteY25" fmla="*/ 615325 h 1218001"/>
                <a:gd name="connsiteX26" fmla="*/ 1781582 w 1791907"/>
                <a:gd name="connsiteY26" fmla="*/ 676285 h 1218001"/>
                <a:gd name="connsiteX27" fmla="*/ 1733957 w 1791907"/>
                <a:gd name="connsiteY27" fmla="*/ 546745 h 1218001"/>
                <a:gd name="connsiteX28" fmla="*/ 1667282 w 1791907"/>
                <a:gd name="connsiteY28" fmla="*/ 396250 h 1218001"/>
                <a:gd name="connsiteX29" fmla="*/ 1497737 w 1791907"/>
                <a:gd name="connsiteY29" fmla="*/ 219085 h 1218001"/>
                <a:gd name="connsiteX30" fmla="*/ 1364387 w 1791907"/>
                <a:gd name="connsiteY30" fmla="*/ 129550 h 1218001"/>
                <a:gd name="connsiteX31" fmla="*/ 1486307 w 1791907"/>
                <a:gd name="connsiteY31" fmla="*/ 104785 h 1218001"/>
                <a:gd name="connsiteX32" fmla="*/ 1572032 w 1791907"/>
                <a:gd name="connsiteY32" fmla="*/ 70495 h 1218001"/>
                <a:gd name="connsiteX33" fmla="*/ 1339622 w 1791907"/>
                <a:gd name="connsiteY33" fmla="*/ 62875 h 1218001"/>
                <a:gd name="connsiteX34" fmla="*/ 1128167 w 1791907"/>
                <a:gd name="connsiteY34" fmla="*/ 17155 h 1218001"/>
                <a:gd name="connsiteX35" fmla="*/ 918617 w 1791907"/>
                <a:gd name="connsiteY35" fmla="*/ 10 h 1218001"/>
                <a:gd name="connsiteX36" fmla="*/ 650012 w 1791907"/>
                <a:gd name="connsiteY36" fmla="*/ 19060 h 1218001"/>
                <a:gd name="connsiteX37" fmla="*/ 480467 w 1791907"/>
                <a:gd name="connsiteY37" fmla="*/ 55255 h 1218001"/>
                <a:gd name="connsiteX38" fmla="*/ 352832 w 1791907"/>
                <a:gd name="connsiteY38" fmla="*/ 144790 h 1218001"/>
                <a:gd name="connsiteX39" fmla="*/ 301397 w 1791907"/>
                <a:gd name="connsiteY39" fmla="*/ 215275 h 1218001"/>
                <a:gd name="connsiteX40" fmla="*/ 227102 w 1791907"/>
                <a:gd name="connsiteY40" fmla="*/ 278140 h 1218001"/>
                <a:gd name="connsiteX41" fmla="*/ 160427 w 1791907"/>
                <a:gd name="connsiteY41" fmla="*/ 331480 h 1218001"/>
                <a:gd name="connsiteX42" fmla="*/ 82322 w 1791907"/>
                <a:gd name="connsiteY42" fmla="*/ 485785 h 1218001"/>
                <a:gd name="connsiteX43" fmla="*/ 17552 w 1791907"/>
                <a:gd name="connsiteY43" fmla="*/ 674380 h 1218001"/>
                <a:gd name="connsiteX44" fmla="*/ 2312 w 1791907"/>
                <a:gd name="connsiteY44" fmla="*/ 735340 h 1218001"/>
                <a:gd name="connsiteX45" fmla="*/ 57557 w 1791907"/>
                <a:gd name="connsiteY45" fmla="*/ 678190 h 1218001"/>
                <a:gd name="connsiteX46" fmla="*/ 55652 w 1791907"/>
                <a:gd name="connsiteY46" fmla="*/ 910600 h 1218001"/>
                <a:gd name="connsiteX47" fmla="*/ 68987 w 1791907"/>
                <a:gd name="connsiteY47" fmla="*/ 988705 h 1218001"/>
                <a:gd name="connsiteX48" fmla="*/ 97562 w 1791907"/>
                <a:gd name="connsiteY48" fmla="*/ 891550 h 1218001"/>
                <a:gd name="connsiteX49" fmla="*/ 183287 w 1791907"/>
                <a:gd name="connsiteY49" fmla="*/ 990610 h 1218001"/>
                <a:gd name="connsiteX50" fmla="*/ 175667 w 1791907"/>
                <a:gd name="connsiteY50" fmla="*/ 866785 h 1218001"/>
                <a:gd name="connsiteX51" fmla="*/ 187097 w 1791907"/>
                <a:gd name="connsiteY51" fmla="*/ 725815 h 1218001"/>
                <a:gd name="connsiteX52" fmla="*/ 248057 w 1791907"/>
                <a:gd name="connsiteY52" fmla="*/ 889645 h 1218001"/>
                <a:gd name="connsiteX53" fmla="*/ 227102 w 1791907"/>
                <a:gd name="connsiteY53" fmla="*/ 668665 h 1218001"/>
                <a:gd name="connsiteX54" fmla="*/ 278537 w 1791907"/>
                <a:gd name="connsiteY54" fmla="*/ 495310 h 1218001"/>
                <a:gd name="connsiteX55" fmla="*/ 331877 w 1791907"/>
                <a:gd name="connsiteY55" fmla="*/ 483880 h 1218001"/>
                <a:gd name="connsiteX56" fmla="*/ 419507 w 1791907"/>
                <a:gd name="connsiteY56" fmla="*/ 579130 h 1218001"/>
                <a:gd name="connsiteX0" fmla="*/ 419507 w 1791907"/>
                <a:gd name="connsiteY0" fmla="*/ 579130 h 1217972"/>
                <a:gd name="connsiteX1" fmla="*/ 482372 w 1791907"/>
                <a:gd name="connsiteY1" fmla="*/ 516265 h 1217972"/>
                <a:gd name="connsiteX2" fmla="*/ 566192 w 1791907"/>
                <a:gd name="connsiteY2" fmla="*/ 476260 h 1217972"/>
                <a:gd name="connsiteX3" fmla="*/ 629057 w 1791907"/>
                <a:gd name="connsiteY3" fmla="*/ 577225 h 1217972"/>
                <a:gd name="connsiteX4" fmla="*/ 669062 w 1791907"/>
                <a:gd name="connsiteY4" fmla="*/ 762010 h 1217972"/>
                <a:gd name="connsiteX5" fmla="*/ 672872 w 1791907"/>
                <a:gd name="connsiteY5" fmla="*/ 914410 h 1217972"/>
                <a:gd name="connsiteX6" fmla="*/ 750977 w 1791907"/>
                <a:gd name="connsiteY6" fmla="*/ 718195 h 1217972"/>
                <a:gd name="connsiteX7" fmla="*/ 777647 w 1791907"/>
                <a:gd name="connsiteY7" fmla="*/ 582940 h 1217972"/>
                <a:gd name="connsiteX8" fmla="*/ 1040537 w 1791907"/>
                <a:gd name="connsiteY8" fmla="*/ 870595 h 1217972"/>
                <a:gd name="connsiteX9" fmla="*/ 1091972 w 1791907"/>
                <a:gd name="connsiteY9" fmla="*/ 891550 h 1217972"/>
                <a:gd name="connsiteX10" fmla="*/ 992912 w 1791907"/>
                <a:gd name="connsiteY10" fmla="*/ 723910 h 1217972"/>
                <a:gd name="connsiteX11" fmla="*/ 1194842 w 1791907"/>
                <a:gd name="connsiteY11" fmla="*/ 971560 h 1217972"/>
                <a:gd name="connsiteX12" fmla="*/ 1170077 w 1791907"/>
                <a:gd name="connsiteY12" fmla="*/ 849640 h 1217972"/>
                <a:gd name="connsiteX13" fmla="*/ 1295807 w 1791907"/>
                <a:gd name="connsiteY13" fmla="*/ 958225 h 1217972"/>
                <a:gd name="connsiteX14" fmla="*/ 1341527 w 1791907"/>
                <a:gd name="connsiteY14" fmla="*/ 1122055 h 1217972"/>
                <a:gd name="connsiteX15" fmla="*/ 1364387 w 1791907"/>
                <a:gd name="connsiteY15" fmla="*/ 996325 h 1217972"/>
                <a:gd name="connsiteX16" fmla="*/ 1396242 w 1791907"/>
                <a:gd name="connsiteY16" fmla="*/ 1216108 h 1217972"/>
                <a:gd name="connsiteX17" fmla="*/ 1441273 w 1791907"/>
                <a:gd name="connsiteY17" fmla="*/ 1098331 h 1217972"/>
                <a:gd name="connsiteX18" fmla="*/ 1542572 w 1791907"/>
                <a:gd name="connsiteY18" fmla="*/ 1031635 h 1217972"/>
                <a:gd name="connsiteX19" fmla="*/ 1612723 w 1791907"/>
                <a:gd name="connsiteY19" fmla="*/ 1026628 h 1217972"/>
                <a:gd name="connsiteX20" fmla="*/ 1658267 w 1791907"/>
                <a:gd name="connsiteY20" fmla="*/ 1063688 h 1217972"/>
                <a:gd name="connsiteX21" fmla="*/ 1671424 w 1791907"/>
                <a:gd name="connsiteY21" fmla="*/ 904885 h 1217972"/>
                <a:gd name="connsiteX22" fmla="*/ 1670561 w 1791907"/>
                <a:gd name="connsiteY22" fmla="*/ 824167 h 1217972"/>
                <a:gd name="connsiteX23" fmla="*/ 1741577 w 1791907"/>
                <a:gd name="connsiteY23" fmla="*/ 889645 h 1217972"/>
                <a:gd name="connsiteX24" fmla="*/ 1701572 w 1791907"/>
                <a:gd name="connsiteY24" fmla="*/ 716290 h 1217972"/>
                <a:gd name="connsiteX25" fmla="*/ 1701572 w 1791907"/>
                <a:gd name="connsiteY25" fmla="*/ 615325 h 1217972"/>
                <a:gd name="connsiteX26" fmla="*/ 1781582 w 1791907"/>
                <a:gd name="connsiteY26" fmla="*/ 676285 h 1217972"/>
                <a:gd name="connsiteX27" fmla="*/ 1733957 w 1791907"/>
                <a:gd name="connsiteY27" fmla="*/ 546745 h 1217972"/>
                <a:gd name="connsiteX28" fmla="*/ 1667282 w 1791907"/>
                <a:gd name="connsiteY28" fmla="*/ 396250 h 1217972"/>
                <a:gd name="connsiteX29" fmla="*/ 1497737 w 1791907"/>
                <a:gd name="connsiteY29" fmla="*/ 219085 h 1217972"/>
                <a:gd name="connsiteX30" fmla="*/ 1364387 w 1791907"/>
                <a:gd name="connsiteY30" fmla="*/ 129550 h 1217972"/>
                <a:gd name="connsiteX31" fmla="*/ 1486307 w 1791907"/>
                <a:gd name="connsiteY31" fmla="*/ 104785 h 1217972"/>
                <a:gd name="connsiteX32" fmla="*/ 1572032 w 1791907"/>
                <a:gd name="connsiteY32" fmla="*/ 70495 h 1217972"/>
                <a:gd name="connsiteX33" fmla="*/ 1339622 w 1791907"/>
                <a:gd name="connsiteY33" fmla="*/ 62875 h 1217972"/>
                <a:gd name="connsiteX34" fmla="*/ 1128167 w 1791907"/>
                <a:gd name="connsiteY34" fmla="*/ 17155 h 1217972"/>
                <a:gd name="connsiteX35" fmla="*/ 918617 w 1791907"/>
                <a:gd name="connsiteY35" fmla="*/ 10 h 1217972"/>
                <a:gd name="connsiteX36" fmla="*/ 650012 w 1791907"/>
                <a:gd name="connsiteY36" fmla="*/ 19060 h 1217972"/>
                <a:gd name="connsiteX37" fmla="*/ 480467 w 1791907"/>
                <a:gd name="connsiteY37" fmla="*/ 55255 h 1217972"/>
                <a:gd name="connsiteX38" fmla="*/ 352832 w 1791907"/>
                <a:gd name="connsiteY38" fmla="*/ 144790 h 1217972"/>
                <a:gd name="connsiteX39" fmla="*/ 301397 w 1791907"/>
                <a:gd name="connsiteY39" fmla="*/ 215275 h 1217972"/>
                <a:gd name="connsiteX40" fmla="*/ 227102 w 1791907"/>
                <a:gd name="connsiteY40" fmla="*/ 278140 h 1217972"/>
                <a:gd name="connsiteX41" fmla="*/ 160427 w 1791907"/>
                <a:gd name="connsiteY41" fmla="*/ 331480 h 1217972"/>
                <a:gd name="connsiteX42" fmla="*/ 82322 w 1791907"/>
                <a:gd name="connsiteY42" fmla="*/ 485785 h 1217972"/>
                <a:gd name="connsiteX43" fmla="*/ 17552 w 1791907"/>
                <a:gd name="connsiteY43" fmla="*/ 674380 h 1217972"/>
                <a:gd name="connsiteX44" fmla="*/ 2312 w 1791907"/>
                <a:gd name="connsiteY44" fmla="*/ 735340 h 1217972"/>
                <a:gd name="connsiteX45" fmla="*/ 57557 w 1791907"/>
                <a:gd name="connsiteY45" fmla="*/ 678190 h 1217972"/>
                <a:gd name="connsiteX46" fmla="*/ 55652 w 1791907"/>
                <a:gd name="connsiteY46" fmla="*/ 910600 h 1217972"/>
                <a:gd name="connsiteX47" fmla="*/ 68987 w 1791907"/>
                <a:gd name="connsiteY47" fmla="*/ 988705 h 1217972"/>
                <a:gd name="connsiteX48" fmla="*/ 97562 w 1791907"/>
                <a:gd name="connsiteY48" fmla="*/ 891550 h 1217972"/>
                <a:gd name="connsiteX49" fmla="*/ 183287 w 1791907"/>
                <a:gd name="connsiteY49" fmla="*/ 990610 h 1217972"/>
                <a:gd name="connsiteX50" fmla="*/ 175667 w 1791907"/>
                <a:gd name="connsiteY50" fmla="*/ 866785 h 1217972"/>
                <a:gd name="connsiteX51" fmla="*/ 187097 w 1791907"/>
                <a:gd name="connsiteY51" fmla="*/ 725815 h 1217972"/>
                <a:gd name="connsiteX52" fmla="*/ 248057 w 1791907"/>
                <a:gd name="connsiteY52" fmla="*/ 889645 h 1217972"/>
                <a:gd name="connsiteX53" fmla="*/ 227102 w 1791907"/>
                <a:gd name="connsiteY53" fmla="*/ 668665 h 1217972"/>
                <a:gd name="connsiteX54" fmla="*/ 278537 w 1791907"/>
                <a:gd name="connsiteY54" fmla="*/ 495310 h 1217972"/>
                <a:gd name="connsiteX55" fmla="*/ 331877 w 1791907"/>
                <a:gd name="connsiteY55" fmla="*/ 483880 h 1217972"/>
                <a:gd name="connsiteX56" fmla="*/ 419507 w 1791907"/>
                <a:gd name="connsiteY56" fmla="*/ 579130 h 1217972"/>
                <a:gd name="connsiteX0" fmla="*/ 419507 w 1791907"/>
                <a:gd name="connsiteY0" fmla="*/ 579130 h 1217972"/>
                <a:gd name="connsiteX1" fmla="*/ 482372 w 1791907"/>
                <a:gd name="connsiteY1" fmla="*/ 516265 h 1217972"/>
                <a:gd name="connsiteX2" fmla="*/ 566192 w 1791907"/>
                <a:gd name="connsiteY2" fmla="*/ 476260 h 1217972"/>
                <a:gd name="connsiteX3" fmla="*/ 629057 w 1791907"/>
                <a:gd name="connsiteY3" fmla="*/ 577225 h 1217972"/>
                <a:gd name="connsiteX4" fmla="*/ 669062 w 1791907"/>
                <a:gd name="connsiteY4" fmla="*/ 762010 h 1217972"/>
                <a:gd name="connsiteX5" fmla="*/ 672872 w 1791907"/>
                <a:gd name="connsiteY5" fmla="*/ 914410 h 1217972"/>
                <a:gd name="connsiteX6" fmla="*/ 750977 w 1791907"/>
                <a:gd name="connsiteY6" fmla="*/ 718195 h 1217972"/>
                <a:gd name="connsiteX7" fmla="*/ 777647 w 1791907"/>
                <a:gd name="connsiteY7" fmla="*/ 582940 h 1217972"/>
                <a:gd name="connsiteX8" fmla="*/ 1040537 w 1791907"/>
                <a:gd name="connsiteY8" fmla="*/ 870595 h 1217972"/>
                <a:gd name="connsiteX9" fmla="*/ 1091972 w 1791907"/>
                <a:gd name="connsiteY9" fmla="*/ 891550 h 1217972"/>
                <a:gd name="connsiteX10" fmla="*/ 992912 w 1791907"/>
                <a:gd name="connsiteY10" fmla="*/ 723910 h 1217972"/>
                <a:gd name="connsiteX11" fmla="*/ 1194842 w 1791907"/>
                <a:gd name="connsiteY11" fmla="*/ 971560 h 1217972"/>
                <a:gd name="connsiteX12" fmla="*/ 1170077 w 1791907"/>
                <a:gd name="connsiteY12" fmla="*/ 849640 h 1217972"/>
                <a:gd name="connsiteX13" fmla="*/ 1295807 w 1791907"/>
                <a:gd name="connsiteY13" fmla="*/ 958225 h 1217972"/>
                <a:gd name="connsiteX14" fmla="*/ 1341527 w 1791907"/>
                <a:gd name="connsiteY14" fmla="*/ 1122055 h 1217972"/>
                <a:gd name="connsiteX15" fmla="*/ 1364387 w 1791907"/>
                <a:gd name="connsiteY15" fmla="*/ 996325 h 1217972"/>
                <a:gd name="connsiteX16" fmla="*/ 1396242 w 1791907"/>
                <a:gd name="connsiteY16" fmla="*/ 1216108 h 1217972"/>
                <a:gd name="connsiteX17" fmla="*/ 1457887 w 1791907"/>
                <a:gd name="connsiteY17" fmla="*/ 1098331 h 1217972"/>
                <a:gd name="connsiteX18" fmla="*/ 1542572 w 1791907"/>
                <a:gd name="connsiteY18" fmla="*/ 1031635 h 1217972"/>
                <a:gd name="connsiteX19" fmla="*/ 1612723 w 1791907"/>
                <a:gd name="connsiteY19" fmla="*/ 1026628 h 1217972"/>
                <a:gd name="connsiteX20" fmla="*/ 1658267 w 1791907"/>
                <a:gd name="connsiteY20" fmla="*/ 1063688 h 1217972"/>
                <a:gd name="connsiteX21" fmla="*/ 1671424 w 1791907"/>
                <a:gd name="connsiteY21" fmla="*/ 904885 h 1217972"/>
                <a:gd name="connsiteX22" fmla="*/ 1670561 w 1791907"/>
                <a:gd name="connsiteY22" fmla="*/ 824167 h 1217972"/>
                <a:gd name="connsiteX23" fmla="*/ 1741577 w 1791907"/>
                <a:gd name="connsiteY23" fmla="*/ 889645 h 1217972"/>
                <a:gd name="connsiteX24" fmla="*/ 1701572 w 1791907"/>
                <a:gd name="connsiteY24" fmla="*/ 716290 h 1217972"/>
                <a:gd name="connsiteX25" fmla="*/ 1701572 w 1791907"/>
                <a:gd name="connsiteY25" fmla="*/ 615325 h 1217972"/>
                <a:gd name="connsiteX26" fmla="*/ 1781582 w 1791907"/>
                <a:gd name="connsiteY26" fmla="*/ 676285 h 1217972"/>
                <a:gd name="connsiteX27" fmla="*/ 1733957 w 1791907"/>
                <a:gd name="connsiteY27" fmla="*/ 546745 h 1217972"/>
                <a:gd name="connsiteX28" fmla="*/ 1667282 w 1791907"/>
                <a:gd name="connsiteY28" fmla="*/ 396250 h 1217972"/>
                <a:gd name="connsiteX29" fmla="*/ 1497737 w 1791907"/>
                <a:gd name="connsiteY29" fmla="*/ 219085 h 1217972"/>
                <a:gd name="connsiteX30" fmla="*/ 1364387 w 1791907"/>
                <a:gd name="connsiteY30" fmla="*/ 129550 h 1217972"/>
                <a:gd name="connsiteX31" fmla="*/ 1486307 w 1791907"/>
                <a:gd name="connsiteY31" fmla="*/ 104785 h 1217972"/>
                <a:gd name="connsiteX32" fmla="*/ 1572032 w 1791907"/>
                <a:gd name="connsiteY32" fmla="*/ 70495 h 1217972"/>
                <a:gd name="connsiteX33" fmla="*/ 1339622 w 1791907"/>
                <a:gd name="connsiteY33" fmla="*/ 62875 h 1217972"/>
                <a:gd name="connsiteX34" fmla="*/ 1128167 w 1791907"/>
                <a:gd name="connsiteY34" fmla="*/ 17155 h 1217972"/>
                <a:gd name="connsiteX35" fmla="*/ 918617 w 1791907"/>
                <a:gd name="connsiteY35" fmla="*/ 10 h 1217972"/>
                <a:gd name="connsiteX36" fmla="*/ 650012 w 1791907"/>
                <a:gd name="connsiteY36" fmla="*/ 19060 h 1217972"/>
                <a:gd name="connsiteX37" fmla="*/ 480467 w 1791907"/>
                <a:gd name="connsiteY37" fmla="*/ 55255 h 1217972"/>
                <a:gd name="connsiteX38" fmla="*/ 352832 w 1791907"/>
                <a:gd name="connsiteY38" fmla="*/ 144790 h 1217972"/>
                <a:gd name="connsiteX39" fmla="*/ 301397 w 1791907"/>
                <a:gd name="connsiteY39" fmla="*/ 215275 h 1217972"/>
                <a:gd name="connsiteX40" fmla="*/ 227102 w 1791907"/>
                <a:gd name="connsiteY40" fmla="*/ 278140 h 1217972"/>
                <a:gd name="connsiteX41" fmla="*/ 160427 w 1791907"/>
                <a:gd name="connsiteY41" fmla="*/ 331480 h 1217972"/>
                <a:gd name="connsiteX42" fmla="*/ 82322 w 1791907"/>
                <a:gd name="connsiteY42" fmla="*/ 485785 h 1217972"/>
                <a:gd name="connsiteX43" fmla="*/ 17552 w 1791907"/>
                <a:gd name="connsiteY43" fmla="*/ 674380 h 1217972"/>
                <a:gd name="connsiteX44" fmla="*/ 2312 w 1791907"/>
                <a:gd name="connsiteY44" fmla="*/ 735340 h 1217972"/>
                <a:gd name="connsiteX45" fmla="*/ 57557 w 1791907"/>
                <a:gd name="connsiteY45" fmla="*/ 678190 h 1217972"/>
                <a:gd name="connsiteX46" fmla="*/ 55652 w 1791907"/>
                <a:gd name="connsiteY46" fmla="*/ 910600 h 1217972"/>
                <a:gd name="connsiteX47" fmla="*/ 68987 w 1791907"/>
                <a:gd name="connsiteY47" fmla="*/ 988705 h 1217972"/>
                <a:gd name="connsiteX48" fmla="*/ 97562 w 1791907"/>
                <a:gd name="connsiteY48" fmla="*/ 891550 h 1217972"/>
                <a:gd name="connsiteX49" fmla="*/ 183287 w 1791907"/>
                <a:gd name="connsiteY49" fmla="*/ 990610 h 1217972"/>
                <a:gd name="connsiteX50" fmla="*/ 175667 w 1791907"/>
                <a:gd name="connsiteY50" fmla="*/ 866785 h 1217972"/>
                <a:gd name="connsiteX51" fmla="*/ 187097 w 1791907"/>
                <a:gd name="connsiteY51" fmla="*/ 725815 h 1217972"/>
                <a:gd name="connsiteX52" fmla="*/ 248057 w 1791907"/>
                <a:gd name="connsiteY52" fmla="*/ 889645 h 1217972"/>
                <a:gd name="connsiteX53" fmla="*/ 227102 w 1791907"/>
                <a:gd name="connsiteY53" fmla="*/ 668665 h 1217972"/>
                <a:gd name="connsiteX54" fmla="*/ 278537 w 1791907"/>
                <a:gd name="connsiteY54" fmla="*/ 495310 h 1217972"/>
                <a:gd name="connsiteX55" fmla="*/ 331877 w 1791907"/>
                <a:gd name="connsiteY55" fmla="*/ 483880 h 1217972"/>
                <a:gd name="connsiteX56" fmla="*/ 419507 w 1791907"/>
                <a:gd name="connsiteY56" fmla="*/ 579130 h 1217972"/>
                <a:gd name="connsiteX0" fmla="*/ 419507 w 1791907"/>
                <a:gd name="connsiteY0" fmla="*/ 579130 h 1217972"/>
                <a:gd name="connsiteX1" fmla="*/ 482372 w 1791907"/>
                <a:gd name="connsiteY1" fmla="*/ 516265 h 1217972"/>
                <a:gd name="connsiteX2" fmla="*/ 566192 w 1791907"/>
                <a:gd name="connsiteY2" fmla="*/ 476260 h 1217972"/>
                <a:gd name="connsiteX3" fmla="*/ 629057 w 1791907"/>
                <a:gd name="connsiteY3" fmla="*/ 577225 h 1217972"/>
                <a:gd name="connsiteX4" fmla="*/ 669062 w 1791907"/>
                <a:gd name="connsiteY4" fmla="*/ 762010 h 1217972"/>
                <a:gd name="connsiteX5" fmla="*/ 672872 w 1791907"/>
                <a:gd name="connsiteY5" fmla="*/ 914410 h 1217972"/>
                <a:gd name="connsiteX6" fmla="*/ 750977 w 1791907"/>
                <a:gd name="connsiteY6" fmla="*/ 718195 h 1217972"/>
                <a:gd name="connsiteX7" fmla="*/ 777647 w 1791907"/>
                <a:gd name="connsiteY7" fmla="*/ 582940 h 1217972"/>
                <a:gd name="connsiteX8" fmla="*/ 1040537 w 1791907"/>
                <a:gd name="connsiteY8" fmla="*/ 870595 h 1217972"/>
                <a:gd name="connsiteX9" fmla="*/ 1091972 w 1791907"/>
                <a:gd name="connsiteY9" fmla="*/ 891550 h 1217972"/>
                <a:gd name="connsiteX10" fmla="*/ 992912 w 1791907"/>
                <a:gd name="connsiteY10" fmla="*/ 723910 h 1217972"/>
                <a:gd name="connsiteX11" fmla="*/ 1194842 w 1791907"/>
                <a:gd name="connsiteY11" fmla="*/ 971560 h 1217972"/>
                <a:gd name="connsiteX12" fmla="*/ 1170077 w 1791907"/>
                <a:gd name="connsiteY12" fmla="*/ 849640 h 1217972"/>
                <a:gd name="connsiteX13" fmla="*/ 1295807 w 1791907"/>
                <a:gd name="connsiteY13" fmla="*/ 958225 h 1217972"/>
                <a:gd name="connsiteX14" fmla="*/ 1341527 w 1791907"/>
                <a:gd name="connsiteY14" fmla="*/ 1122055 h 1217972"/>
                <a:gd name="connsiteX15" fmla="*/ 1364387 w 1791907"/>
                <a:gd name="connsiteY15" fmla="*/ 996325 h 1217972"/>
                <a:gd name="connsiteX16" fmla="*/ 1396242 w 1791907"/>
                <a:gd name="connsiteY16" fmla="*/ 1216108 h 1217972"/>
                <a:gd name="connsiteX17" fmla="*/ 1457887 w 1791907"/>
                <a:gd name="connsiteY17" fmla="*/ 1098331 h 1217972"/>
                <a:gd name="connsiteX18" fmla="*/ 1542572 w 1791907"/>
                <a:gd name="connsiteY18" fmla="*/ 1031635 h 1217972"/>
                <a:gd name="connsiteX19" fmla="*/ 1612723 w 1791907"/>
                <a:gd name="connsiteY19" fmla="*/ 1026628 h 1217972"/>
                <a:gd name="connsiteX20" fmla="*/ 1663804 w 1791907"/>
                <a:gd name="connsiteY20" fmla="*/ 1091377 h 1217972"/>
                <a:gd name="connsiteX21" fmla="*/ 1671424 w 1791907"/>
                <a:gd name="connsiteY21" fmla="*/ 904885 h 1217972"/>
                <a:gd name="connsiteX22" fmla="*/ 1670561 w 1791907"/>
                <a:gd name="connsiteY22" fmla="*/ 824167 h 1217972"/>
                <a:gd name="connsiteX23" fmla="*/ 1741577 w 1791907"/>
                <a:gd name="connsiteY23" fmla="*/ 889645 h 1217972"/>
                <a:gd name="connsiteX24" fmla="*/ 1701572 w 1791907"/>
                <a:gd name="connsiteY24" fmla="*/ 716290 h 1217972"/>
                <a:gd name="connsiteX25" fmla="*/ 1701572 w 1791907"/>
                <a:gd name="connsiteY25" fmla="*/ 615325 h 1217972"/>
                <a:gd name="connsiteX26" fmla="*/ 1781582 w 1791907"/>
                <a:gd name="connsiteY26" fmla="*/ 676285 h 1217972"/>
                <a:gd name="connsiteX27" fmla="*/ 1733957 w 1791907"/>
                <a:gd name="connsiteY27" fmla="*/ 546745 h 1217972"/>
                <a:gd name="connsiteX28" fmla="*/ 1667282 w 1791907"/>
                <a:gd name="connsiteY28" fmla="*/ 396250 h 1217972"/>
                <a:gd name="connsiteX29" fmla="*/ 1497737 w 1791907"/>
                <a:gd name="connsiteY29" fmla="*/ 219085 h 1217972"/>
                <a:gd name="connsiteX30" fmla="*/ 1364387 w 1791907"/>
                <a:gd name="connsiteY30" fmla="*/ 129550 h 1217972"/>
                <a:gd name="connsiteX31" fmla="*/ 1486307 w 1791907"/>
                <a:gd name="connsiteY31" fmla="*/ 104785 h 1217972"/>
                <a:gd name="connsiteX32" fmla="*/ 1572032 w 1791907"/>
                <a:gd name="connsiteY32" fmla="*/ 70495 h 1217972"/>
                <a:gd name="connsiteX33" fmla="*/ 1339622 w 1791907"/>
                <a:gd name="connsiteY33" fmla="*/ 62875 h 1217972"/>
                <a:gd name="connsiteX34" fmla="*/ 1128167 w 1791907"/>
                <a:gd name="connsiteY34" fmla="*/ 17155 h 1217972"/>
                <a:gd name="connsiteX35" fmla="*/ 918617 w 1791907"/>
                <a:gd name="connsiteY35" fmla="*/ 10 h 1217972"/>
                <a:gd name="connsiteX36" fmla="*/ 650012 w 1791907"/>
                <a:gd name="connsiteY36" fmla="*/ 19060 h 1217972"/>
                <a:gd name="connsiteX37" fmla="*/ 480467 w 1791907"/>
                <a:gd name="connsiteY37" fmla="*/ 55255 h 1217972"/>
                <a:gd name="connsiteX38" fmla="*/ 352832 w 1791907"/>
                <a:gd name="connsiteY38" fmla="*/ 144790 h 1217972"/>
                <a:gd name="connsiteX39" fmla="*/ 301397 w 1791907"/>
                <a:gd name="connsiteY39" fmla="*/ 215275 h 1217972"/>
                <a:gd name="connsiteX40" fmla="*/ 227102 w 1791907"/>
                <a:gd name="connsiteY40" fmla="*/ 278140 h 1217972"/>
                <a:gd name="connsiteX41" fmla="*/ 160427 w 1791907"/>
                <a:gd name="connsiteY41" fmla="*/ 331480 h 1217972"/>
                <a:gd name="connsiteX42" fmla="*/ 82322 w 1791907"/>
                <a:gd name="connsiteY42" fmla="*/ 485785 h 1217972"/>
                <a:gd name="connsiteX43" fmla="*/ 17552 w 1791907"/>
                <a:gd name="connsiteY43" fmla="*/ 674380 h 1217972"/>
                <a:gd name="connsiteX44" fmla="*/ 2312 w 1791907"/>
                <a:gd name="connsiteY44" fmla="*/ 735340 h 1217972"/>
                <a:gd name="connsiteX45" fmla="*/ 57557 w 1791907"/>
                <a:gd name="connsiteY45" fmla="*/ 678190 h 1217972"/>
                <a:gd name="connsiteX46" fmla="*/ 55652 w 1791907"/>
                <a:gd name="connsiteY46" fmla="*/ 910600 h 1217972"/>
                <a:gd name="connsiteX47" fmla="*/ 68987 w 1791907"/>
                <a:gd name="connsiteY47" fmla="*/ 988705 h 1217972"/>
                <a:gd name="connsiteX48" fmla="*/ 97562 w 1791907"/>
                <a:gd name="connsiteY48" fmla="*/ 891550 h 1217972"/>
                <a:gd name="connsiteX49" fmla="*/ 183287 w 1791907"/>
                <a:gd name="connsiteY49" fmla="*/ 990610 h 1217972"/>
                <a:gd name="connsiteX50" fmla="*/ 175667 w 1791907"/>
                <a:gd name="connsiteY50" fmla="*/ 866785 h 1217972"/>
                <a:gd name="connsiteX51" fmla="*/ 187097 w 1791907"/>
                <a:gd name="connsiteY51" fmla="*/ 725815 h 1217972"/>
                <a:gd name="connsiteX52" fmla="*/ 248057 w 1791907"/>
                <a:gd name="connsiteY52" fmla="*/ 889645 h 1217972"/>
                <a:gd name="connsiteX53" fmla="*/ 227102 w 1791907"/>
                <a:gd name="connsiteY53" fmla="*/ 668665 h 1217972"/>
                <a:gd name="connsiteX54" fmla="*/ 278537 w 1791907"/>
                <a:gd name="connsiteY54" fmla="*/ 495310 h 1217972"/>
                <a:gd name="connsiteX55" fmla="*/ 331877 w 1791907"/>
                <a:gd name="connsiteY55" fmla="*/ 483880 h 1217972"/>
                <a:gd name="connsiteX56" fmla="*/ 419507 w 1791907"/>
                <a:gd name="connsiteY56" fmla="*/ 579130 h 1217972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12723 w 1791907"/>
                <a:gd name="connsiteY19" fmla="*/ 102662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12723 w 1791907"/>
                <a:gd name="connsiteY19" fmla="*/ 102662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9683 w 1791907"/>
                <a:gd name="connsiteY19" fmla="*/ 1023635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507635 w 1791907"/>
                <a:gd name="connsiteY0" fmla="*/ 585116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72685 w 1791907"/>
                <a:gd name="connsiteY53" fmla="*/ 668665 h 1217958"/>
                <a:gd name="connsiteX54" fmla="*/ 278537 w 1791907"/>
                <a:gd name="connsiteY54" fmla="*/ 495310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72685 w 1791907"/>
                <a:gd name="connsiteY53" fmla="*/ 668665 h 1217958"/>
                <a:gd name="connsiteX54" fmla="*/ 302847 w 1791907"/>
                <a:gd name="connsiteY54" fmla="*/ 507283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02847 w 1791907"/>
                <a:gd name="connsiteY54" fmla="*/ 507283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02847 w 1791907"/>
                <a:gd name="connsiteY54" fmla="*/ 507283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02847 w 1791907"/>
                <a:gd name="connsiteY54" fmla="*/ 507283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33236 w 1791907"/>
                <a:gd name="connsiteY54" fmla="*/ 528236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20892 w 1791907"/>
                <a:gd name="connsiteY2" fmla="*/ 479252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20892 w 1791907"/>
                <a:gd name="connsiteY2" fmla="*/ 479252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20892 w 1791907"/>
                <a:gd name="connsiteY2" fmla="*/ 479252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48657 w 1791907"/>
                <a:gd name="connsiteY53" fmla="*/ 620772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20892 w 1791907"/>
                <a:gd name="connsiteY2" fmla="*/ 479252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55505 w 1791907"/>
                <a:gd name="connsiteY9" fmla="*/ 930461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55505 w 1791907"/>
                <a:gd name="connsiteY9" fmla="*/ 930461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59876 w 1791907"/>
                <a:gd name="connsiteY32" fmla="*/ 103420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55505 w 1791907"/>
                <a:gd name="connsiteY9" fmla="*/ 930461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31606 w 1791907"/>
                <a:gd name="connsiteY31" fmla="*/ 128731 h 1217958"/>
                <a:gd name="connsiteX32" fmla="*/ 1559876 w 1791907"/>
                <a:gd name="connsiteY32" fmla="*/ 103420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55505 w 1791907"/>
                <a:gd name="connsiteY9" fmla="*/ 930461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31606 w 1791907"/>
                <a:gd name="connsiteY31" fmla="*/ 128731 h 1217958"/>
                <a:gd name="connsiteX32" fmla="*/ 1532527 w 1791907"/>
                <a:gd name="connsiteY32" fmla="*/ 142332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9156 h 1221998"/>
                <a:gd name="connsiteX1" fmla="*/ 543149 w 1791907"/>
                <a:gd name="connsiteY1" fmla="*/ 517312 h 1221998"/>
                <a:gd name="connsiteX2" fmla="*/ 611776 w 1791907"/>
                <a:gd name="connsiteY2" fmla="*/ 495265 h 1221998"/>
                <a:gd name="connsiteX3" fmla="*/ 629057 w 1791907"/>
                <a:gd name="connsiteY3" fmla="*/ 581265 h 1221998"/>
                <a:gd name="connsiteX4" fmla="*/ 669062 w 1791907"/>
                <a:gd name="connsiteY4" fmla="*/ 766050 h 1221998"/>
                <a:gd name="connsiteX5" fmla="*/ 754921 w 1791907"/>
                <a:gd name="connsiteY5" fmla="*/ 921443 h 1221998"/>
                <a:gd name="connsiteX6" fmla="*/ 750977 w 1791907"/>
                <a:gd name="connsiteY6" fmla="*/ 722235 h 1221998"/>
                <a:gd name="connsiteX7" fmla="*/ 777647 w 1791907"/>
                <a:gd name="connsiteY7" fmla="*/ 586980 h 1221998"/>
                <a:gd name="connsiteX8" fmla="*/ 925060 w 1791907"/>
                <a:gd name="connsiteY8" fmla="*/ 715992 h 1221998"/>
                <a:gd name="connsiteX9" fmla="*/ 1055505 w 1791907"/>
                <a:gd name="connsiteY9" fmla="*/ 934501 h 1221998"/>
                <a:gd name="connsiteX10" fmla="*/ 992912 w 1791907"/>
                <a:gd name="connsiteY10" fmla="*/ 727950 h 1221998"/>
                <a:gd name="connsiteX11" fmla="*/ 1194842 w 1791907"/>
                <a:gd name="connsiteY11" fmla="*/ 975600 h 1221998"/>
                <a:gd name="connsiteX12" fmla="*/ 1170077 w 1791907"/>
                <a:gd name="connsiteY12" fmla="*/ 853680 h 1221998"/>
                <a:gd name="connsiteX13" fmla="*/ 1295807 w 1791907"/>
                <a:gd name="connsiteY13" fmla="*/ 962265 h 1221998"/>
                <a:gd name="connsiteX14" fmla="*/ 1341527 w 1791907"/>
                <a:gd name="connsiteY14" fmla="*/ 1126095 h 1221998"/>
                <a:gd name="connsiteX15" fmla="*/ 1364387 w 1791907"/>
                <a:gd name="connsiteY15" fmla="*/ 1000365 h 1221998"/>
                <a:gd name="connsiteX16" fmla="*/ 1396242 w 1791907"/>
                <a:gd name="connsiteY16" fmla="*/ 1220148 h 1221998"/>
                <a:gd name="connsiteX17" fmla="*/ 1457887 w 1791907"/>
                <a:gd name="connsiteY17" fmla="*/ 1102371 h 1221998"/>
                <a:gd name="connsiteX18" fmla="*/ 1528727 w 1791907"/>
                <a:gd name="connsiteY18" fmla="*/ 1041213 h 1221998"/>
                <a:gd name="connsiteX19" fmla="*/ 1603606 w 1791907"/>
                <a:gd name="connsiteY19" fmla="*/ 1039648 h 1221998"/>
                <a:gd name="connsiteX20" fmla="*/ 1663804 w 1791907"/>
                <a:gd name="connsiteY20" fmla="*/ 1095417 h 1221998"/>
                <a:gd name="connsiteX21" fmla="*/ 1671424 w 1791907"/>
                <a:gd name="connsiteY21" fmla="*/ 908925 h 1221998"/>
                <a:gd name="connsiteX22" fmla="*/ 1670561 w 1791907"/>
                <a:gd name="connsiteY22" fmla="*/ 828207 h 1221998"/>
                <a:gd name="connsiteX23" fmla="*/ 1741577 w 1791907"/>
                <a:gd name="connsiteY23" fmla="*/ 893685 h 1221998"/>
                <a:gd name="connsiteX24" fmla="*/ 1701572 w 1791907"/>
                <a:gd name="connsiteY24" fmla="*/ 720330 h 1221998"/>
                <a:gd name="connsiteX25" fmla="*/ 1701572 w 1791907"/>
                <a:gd name="connsiteY25" fmla="*/ 619365 h 1221998"/>
                <a:gd name="connsiteX26" fmla="*/ 1781582 w 1791907"/>
                <a:gd name="connsiteY26" fmla="*/ 680325 h 1221998"/>
                <a:gd name="connsiteX27" fmla="*/ 1733957 w 1791907"/>
                <a:gd name="connsiteY27" fmla="*/ 550785 h 1221998"/>
                <a:gd name="connsiteX28" fmla="*/ 1667282 w 1791907"/>
                <a:gd name="connsiteY28" fmla="*/ 400290 h 1221998"/>
                <a:gd name="connsiteX29" fmla="*/ 1497737 w 1791907"/>
                <a:gd name="connsiteY29" fmla="*/ 223125 h 1221998"/>
                <a:gd name="connsiteX30" fmla="*/ 1364387 w 1791907"/>
                <a:gd name="connsiteY30" fmla="*/ 133590 h 1221998"/>
                <a:gd name="connsiteX31" fmla="*/ 1431606 w 1791907"/>
                <a:gd name="connsiteY31" fmla="*/ 132771 h 1221998"/>
                <a:gd name="connsiteX32" fmla="*/ 1532527 w 1791907"/>
                <a:gd name="connsiteY32" fmla="*/ 146372 h 1221998"/>
                <a:gd name="connsiteX33" fmla="*/ 1339622 w 1791907"/>
                <a:gd name="connsiteY33" fmla="*/ 66915 h 1221998"/>
                <a:gd name="connsiteX34" fmla="*/ 1128167 w 1791907"/>
                <a:gd name="connsiteY34" fmla="*/ 21195 h 1221998"/>
                <a:gd name="connsiteX35" fmla="*/ 918617 w 1791907"/>
                <a:gd name="connsiteY35" fmla="*/ 4050 h 1221998"/>
                <a:gd name="connsiteX36" fmla="*/ 668245 w 1791907"/>
                <a:gd name="connsiteY36" fmla="*/ 5140 h 1221998"/>
                <a:gd name="connsiteX37" fmla="*/ 480467 w 1791907"/>
                <a:gd name="connsiteY37" fmla="*/ 59295 h 1221998"/>
                <a:gd name="connsiteX38" fmla="*/ 352832 w 1791907"/>
                <a:gd name="connsiteY38" fmla="*/ 148830 h 1221998"/>
                <a:gd name="connsiteX39" fmla="*/ 301397 w 1791907"/>
                <a:gd name="connsiteY39" fmla="*/ 219315 h 1221998"/>
                <a:gd name="connsiteX40" fmla="*/ 227102 w 1791907"/>
                <a:gd name="connsiteY40" fmla="*/ 282180 h 1221998"/>
                <a:gd name="connsiteX41" fmla="*/ 160427 w 1791907"/>
                <a:gd name="connsiteY41" fmla="*/ 335520 h 1221998"/>
                <a:gd name="connsiteX42" fmla="*/ 82322 w 1791907"/>
                <a:gd name="connsiteY42" fmla="*/ 489825 h 1221998"/>
                <a:gd name="connsiteX43" fmla="*/ 17552 w 1791907"/>
                <a:gd name="connsiteY43" fmla="*/ 678420 h 1221998"/>
                <a:gd name="connsiteX44" fmla="*/ 2312 w 1791907"/>
                <a:gd name="connsiteY44" fmla="*/ 739380 h 1221998"/>
                <a:gd name="connsiteX45" fmla="*/ 57557 w 1791907"/>
                <a:gd name="connsiteY45" fmla="*/ 682230 h 1221998"/>
                <a:gd name="connsiteX46" fmla="*/ 55652 w 1791907"/>
                <a:gd name="connsiteY46" fmla="*/ 914640 h 1221998"/>
                <a:gd name="connsiteX47" fmla="*/ 68987 w 1791907"/>
                <a:gd name="connsiteY47" fmla="*/ 992745 h 1221998"/>
                <a:gd name="connsiteX48" fmla="*/ 97562 w 1791907"/>
                <a:gd name="connsiteY48" fmla="*/ 895590 h 1221998"/>
                <a:gd name="connsiteX49" fmla="*/ 143782 w 1791907"/>
                <a:gd name="connsiteY49" fmla="*/ 994650 h 1221998"/>
                <a:gd name="connsiteX50" fmla="*/ 175667 w 1791907"/>
                <a:gd name="connsiteY50" fmla="*/ 870825 h 1221998"/>
                <a:gd name="connsiteX51" fmla="*/ 238758 w 1791907"/>
                <a:gd name="connsiteY51" fmla="*/ 714889 h 1221998"/>
                <a:gd name="connsiteX52" fmla="*/ 248057 w 1791907"/>
                <a:gd name="connsiteY52" fmla="*/ 893685 h 1221998"/>
                <a:gd name="connsiteX53" fmla="*/ 321306 w 1791907"/>
                <a:gd name="connsiteY53" fmla="*/ 648759 h 1221998"/>
                <a:gd name="connsiteX54" fmla="*/ 333236 w 1791907"/>
                <a:gd name="connsiteY54" fmla="*/ 532276 h 1221998"/>
                <a:gd name="connsiteX55" fmla="*/ 377461 w 1791907"/>
                <a:gd name="connsiteY55" fmla="*/ 517853 h 1221998"/>
                <a:gd name="connsiteX56" fmla="*/ 507635 w 1791907"/>
                <a:gd name="connsiteY56" fmla="*/ 589156 h 1221998"/>
                <a:gd name="connsiteX0" fmla="*/ 507635 w 1791907"/>
                <a:gd name="connsiteY0" fmla="*/ 606435 h 1239277"/>
                <a:gd name="connsiteX1" fmla="*/ 543149 w 1791907"/>
                <a:gd name="connsiteY1" fmla="*/ 534591 h 1239277"/>
                <a:gd name="connsiteX2" fmla="*/ 611776 w 1791907"/>
                <a:gd name="connsiteY2" fmla="*/ 512544 h 1239277"/>
                <a:gd name="connsiteX3" fmla="*/ 629057 w 1791907"/>
                <a:gd name="connsiteY3" fmla="*/ 598544 h 1239277"/>
                <a:gd name="connsiteX4" fmla="*/ 669062 w 1791907"/>
                <a:gd name="connsiteY4" fmla="*/ 783329 h 1239277"/>
                <a:gd name="connsiteX5" fmla="*/ 754921 w 1791907"/>
                <a:gd name="connsiteY5" fmla="*/ 938722 h 1239277"/>
                <a:gd name="connsiteX6" fmla="*/ 750977 w 1791907"/>
                <a:gd name="connsiteY6" fmla="*/ 739514 h 1239277"/>
                <a:gd name="connsiteX7" fmla="*/ 777647 w 1791907"/>
                <a:gd name="connsiteY7" fmla="*/ 604259 h 1239277"/>
                <a:gd name="connsiteX8" fmla="*/ 925060 w 1791907"/>
                <a:gd name="connsiteY8" fmla="*/ 733271 h 1239277"/>
                <a:gd name="connsiteX9" fmla="*/ 1055505 w 1791907"/>
                <a:gd name="connsiteY9" fmla="*/ 951780 h 1239277"/>
                <a:gd name="connsiteX10" fmla="*/ 992912 w 1791907"/>
                <a:gd name="connsiteY10" fmla="*/ 745229 h 1239277"/>
                <a:gd name="connsiteX11" fmla="*/ 1194842 w 1791907"/>
                <a:gd name="connsiteY11" fmla="*/ 992879 h 1239277"/>
                <a:gd name="connsiteX12" fmla="*/ 1170077 w 1791907"/>
                <a:gd name="connsiteY12" fmla="*/ 870959 h 1239277"/>
                <a:gd name="connsiteX13" fmla="*/ 1295807 w 1791907"/>
                <a:gd name="connsiteY13" fmla="*/ 979544 h 1239277"/>
                <a:gd name="connsiteX14" fmla="*/ 1341527 w 1791907"/>
                <a:gd name="connsiteY14" fmla="*/ 1143374 h 1239277"/>
                <a:gd name="connsiteX15" fmla="*/ 1364387 w 1791907"/>
                <a:gd name="connsiteY15" fmla="*/ 1017644 h 1239277"/>
                <a:gd name="connsiteX16" fmla="*/ 1396242 w 1791907"/>
                <a:gd name="connsiteY16" fmla="*/ 1237427 h 1239277"/>
                <a:gd name="connsiteX17" fmla="*/ 1457887 w 1791907"/>
                <a:gd name="connsiteY17" fmla="*/ 1119650 h 1239277"/>
                <a:gd name="connsiteX18" fmla="*/ 1528727 w 1791907"/>
                <a:gd name="connsiteY18" fmla="*/ 1058492 h 1239277"/>
                <a:gd name="connsiteX19" fmla="*/ 1603606 w 1791907"/>
                <a:gd name="connsiteY19" fmla="*/ 1056927 h 1239277"/>
                <a:gd name="connsiteX20" fmla="*/ 1663804 w 1791907"/>
                <a:gd name="connsiteY20" fmla="*/ 1112696 h 1239277"/>
                <a:gd name="connsiteX21" fmla="*/ 1671424 w 1791907"/>
                <a:gd name="connsiteY21" fmla="*/ 926204 h 1239277"/>
                <a:gd name="connsiteX22" fmla="*/ 1670561 w 1791907"/>
                <a:gd name="connsiteY22" fmla="*/ 845486 h 1239277"/>
                <a:gd name="connsiteX23" fmla="*/ 1741577 w 1791907"/>
                <a:gd name="connsiteY23" fmla="*/ 910964 h 1239277"/>
                <a:gd name="connsiteX24" fmla="*/ 1701572 w 1791907"/>
                <a:gd name="connsiteY24" fmla="*/ 737609 h 1239277"/>
                <a:gd name="connsiteX25" fmla="*/ 1701572 w 1791907"/>
                <a:gd name="connsiteY25" fmla="*/ 636644 h 1239277"/>
                <a:gd name="connsiteX26" fmla="*/ 1781582 w 1791907"/>
                <a:gd name="connsiteY26" fmla="*/ 697604 h 1239277"/>
                <a:gd name="connsiteX27" fmla="*/ 1733957 w 1791907"/>
                <a:gd name="connsiteY27" fmla="*/ 568064 h 1239277"/>
                <a:gd name="connsiteX28" fmla="*/ 1667282 w 1791907"/>
                <a:gd name="connsiteY28" fmla="*/ 417569 h 1239277"/>
                <a:gd name="connsiteX29" fmla="*/ 1497737 w 1791907"/>
                <a:gd name="connsiteY29" fmla="*/ 240404 h 1239277"/>
                <a:gd name="connsiteX30" fmla="*/ 1364387 w 1791907"/>
                <a:gd name="connsiteY30" fmla="*/ 150869 h 1239277"/>
                <a:gd name="connsiteX31" fmla="*/ 1431606 w 1791907"/>
                <a:gd name="connsiteY31" fmla="*/ 150050 h 1239277"/>
                <a:gd name="connsiteX32" fmla="*/ 1532527 w 1791907"/>
                <a:gd name="connsiteY32" fmla="*/ 163651 h 1239277"/>
                <a:gd name="connsiteX33" fmla="*/ 1339622 w 1791907"/>
                <a:gd name="connsiteY33" fmla="*/ 84194 h 1239277"/>
                <a:gd name="connsiteX34" fmla="*/ 1128167 w 1791907"/>
                <a:gd name="connsiteY34" fmla="*/ 38474 h 1239277"/>
                <a:gd name="connsiteX35" fmla="*/ 933812 w 1791907"/>
                <a:gd name="connsiteY35" fmla="*/ 377 h 1239277"/>
                <a:gd name="connsiteX36" fmla="*/ 668245 w 1791907"/>
                <a:gd name="connsiteY36" fmla="*/ 22419 h 1239277"/>
                <a:gd name="connsiteX37" fmla="*/ 480467 w 1791907"/>
                <a:gd name="connsiteY37" fmla="*/ 76574 h 1239277"/>
                <a:gd name="connsiteX38" fmla="*/ 352832 w 1791907"/>
                <a:gd name="connsiteY38" fmla="*/ 166109 h 1239277"/>
                <a:gd name="connsiteX39" fmla="*/ 301397 w 1791907"/>
                <a:gd name="connsiteY39" fmla="*/ 236594 h 1239277"/>
                <a:gd name="connsiteX40" fmla="*/ 227102 w 1791907"/>
                <a:gd name="connsiteY40" fmla="*/ 299459 h 1239277"/>
                <a:gd name="connsiteX41" fmla="*/ 160427 w 1791907"/>
                <a:gd name="connsiteY41" fmla="*/ 352799 h 1239277"/>
                <a:gd name="connsiteX42" fmla="*/ 82322 w 1791907"/>
                <a:gd name="connsiteY42" fmla="*/ 507104 h 1239277"/>
                <a:gd name="connsiteX43" fmla="*/ 17552 w 1791907"/>
                <a:gd name="connsiteY43" fmla="*/ 695699 h 1239277"/>
                <a:gd name="connsiteX44" fmla="*/ 2312 w 1791907"/>
                <a:gd name="connsiteY44" fmla="*/ 756659 h 1239277"/>
                <a:gd name="connsiteX45" fmla="*/ 57557 w 1791907"/>
                <a:gd name="connsiteY45" fmla="*/ 699509 h 1239277"/>
                <a:gd name="connsiteX46" fmla="*/ 55652 w 1791907"/>
                <a:gd name="connsiteY46" fmla="*/ 931919 h 1239277"/>
                <a:gd name="connsiteX47" fmla="*/ 68987 w 1791907"/>
                <a:gd name="connsiteY47" fmla="*/ 1010024 h 1239277"/>
                <a:gd name="connsiteX48" fmla="*/ 97562 w 1791907"/>
                <a:gd name="connsiteY48" fmla="*/ 912869 h 1239277"/>
                <a:gd name="connsiteX49" fmla="*/ 143782 w 1791907"/>
                <a:gd name="connsiteY49" fmla="*/ 1011929 h 1239277"/>
                <a:gd name="connsiteX50" fmla="*/ 175667 w 1791907"/>
                <a:gd name="connsiteY50" fmla="*/ 888104 h 1239277"/>
                <a:gd name="connsiteX51" fmla="*/ 238758 w 1791907"/>
                <a:gd name="connsiteY51" fmla="*/ 732168 h 1239277"/>
                <a:gd name="connsiteX52" fmla="*/ 248057 w 1791907"/>
                <a:gd name="connsiteY52" fmla="*/ 910964 h 1239277"/>
                <a:gd name="connsiteX53" fmla="*/ 321306 w 1791907"/>
                <a:gd name="connsiteY53" fmla="*/ 666038 h 1239277"/>
                <a:gd name="connsiteX54" fmla="*/ 333236 w 1791907"/>
                <a:gd name="connsiteY54" fmla="*/ 549555 h 1239277"/>
                <a:gd name="connsiteX55" fmla="*/ 377461 w 1791907"/>
                <a:gd name="connsiteY55" fmla="*/ 535132 h 1239277"/>
                <a:gd name="connsiteX56" fmla="*/ 507635 w 1791907"/>
                <a:gd name="connsiteY56" fmla="*/ 606435 h 1239277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1055505 w 1791907"/>
                <a:gd name="connsiteY9" fmla="*/ 951435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95807 w 1791907"/>
                <a:gd name="connsiteY13" fmla="*/ 979199 h 1238932"/>
                <a:gd name="connsiteX14" fmla="*/ 1341527 w 1791907"/>
                <a:gd name="connsiteY14" fmla="*/ 1143029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7282 w 1791907"/>
                <a:gd name="connsiteY28" fmla="*/ 417224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1055505 w 1791907"/>
                <a:gd name="connsiteY9" fmla="*/ 951435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95807 w 1791907"/>
                <a:gd name="connsiteY13" fmla="*/ 979199 h 1238932"/>
                <a:gd name="connsiteX14" fmla="*/ 1341527 w 1791907"/>
                <a:gd name="connsiteY14" fmla="*/ 1143029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1055505 w 1791907"/>
                <a:gd name="connsiteY9" fmla="*/ 951435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95807 w 1791907"/>
                <a:gd name="connsiteY13" fmla="*/ 979199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1055505 w 1791907"/>
                <a:gd name="connsiteY9" fmla="*/ 951435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85612 w 1791907"/>
                <a:gd name="connsiteY9" fmla="*/ 927490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85612 w 1791907"/>
                <a:gd name="connsiteY9" fmla="*/ 927490 h 1238932"/>
                <a:gd name="connsiteX10" fmla="*/ 1035457 w 1791907"/>
                <a:gd name="connsiteY10" fmla="*/ 759849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55223 w 1791907"/>
                <a:gd name="connsiteY9" fmla="*/ 915516 h 1238932"/>
                <a:gd name="connsiteX10" fmla="*/ 1035457 w 1791907"/>
                <a:gd name="connsiteY10" fmla="*/ 759849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55223 w 1791907"/>
                <a:gd name="connsiteY9" fmla="*/ 915516 h 1238932"/>
                <a:gd name="connsiteX10" fmla="*/ 1035457 w 1791907"/>
                <a:gd name="connsiteY10" fmla="*/ 759849 h 1238932"/>
                <a:gd name="connsiteX11" fmla="*/ 1194842 w 1791907"/>
                <a:gd name="connsiteY11" fmla="*/ 992534 h 1238932"/>
                <a:gd name="connsiteX12" fmla="*/ 1170077 w 1791907"/>
                <a:gd name="connsiteY12" fmla="*/ 834695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55223 w 1791907"/>
                <a:gd name="connsiteY9" fmla="*/ 915516 h 1238932"/>
                <a:gd name="connsiteX10" fmla="*/ 1035457 w 1791907"/>
                <a:gd name="connsiteY10" fmla="*/ 759849 h 1238932"/>
                <a:gd name="connsiteX11" fmla="*/ 1112793 w 1791907"/>
                <a:gd name="connsiteY11" fmla="*/ 947635 h 1238932"/>
                <a:gd name="connsiteX12" fmla="*/ 1170077 w 1791907"/>
                <a:gd name="connsiteY12" fmla="*/ 834695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35457 w 1791907"/>
                <a:gd name="connsiteY10" fmla="*/ 759849 h 1238932"/>
                <a:gd name="connsiteX11" fmla="*/ 1112793 w 1791907"/>
                <a:gd name="connsiteY11" fmla="*/ 947635 h 1238932"/>
                <a:gd name="connsiteX12" fmla="*/ 1170077 w 1791907"/>
                <a:gd name="connsiteY12" fmla="*/ 834695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70077 w 1791907"/>
                <a:gd name="connsiteY12" fmla="*/ 834695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9339 w 1791907"/>
                <a:gd name="connsiteY13" fmla="*/ 934301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866504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866504 h 1238932"/>
                <a:gd name="connsiteX0" fmla="*/ 507635 w 1791907"/>
                <a:gd name="connsiteY0" fmla="*/ 866504 h 1238932"/>
                <a:gd name="connsiteX1" fmla="*/ 521877 w 1791907"/>
                <a:gd name="connsiteY1" fmla="*/ 683909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866504 h 1238932"/>
                <a:gd name="connsiteX0" fmla="*/ 507635 w 1791907"/>
                <a:gd name="connsiteY0" fmla="*/ 866504 h 1238932"/>
                <a:gd name="connsiteX1" fmla="*/ 521877 w 1791907"/>
                <a:gd name="connsiteY1" fmla="*/ 683909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429121 w 1791907"/>
                <a:gd name="connsiteY55" fmla="*/ 693429 h 1238932"/>
                <a:gd name="connsiteX56" fmla="*/ 507635 w 1791907"/>
                <a:gd name="connsiteY56" fmla="*/ 866504 h 1238932"/>
                <a:gd name="connsiteX0" fmla="*/ 507635 w 1791907"/>
                <a:gd name="connsiteY0" fmla="*/ 866504 h 1238932"/>
                <a:gd name="connsiteX1" fmla="*/ 521877 w 1791907"/>
                <a:gd name="connsiteY1" fmla="*/ 683909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98732 w 1791907"/>
                <a:gd name="connsiteY55" fmla="*/ 699417 h 1238932"/>
                <a:gd name="connsiteX56" fmla="*/ 507635 w 1791907"/>
                <a:gd name="connsiteY56" fmla="*/ 866504 h 1238932"/>
                <a:gd name="connsiteX0" fmla="*/ 507635 w 1791907"/>
                <a:gd name="connsiteY0" fmla="*/ 866504 h 1238932"/>
                <a:gd name="connsiteX1" fmla="*/ 521877 w 1791907"/>
                <a:gd name="connsiteY1" fmla="*/ 683909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60586 w 1791907"/>
                <a:gd name="connsiteY54" fmla="*/ 567170 h 1238932"/>
                <a:gd name="connsiteX55" fmla="*/ 398732 w 1791907"/>
                <a:gd name="connsiteY55" fmla="*/ 699417 h 1238932"/>
                <a:gd name="connsiteX56" fmla="*/ 507635 w 1791907"/>
                <a:gd name="connsiteY56" fmla="*/ 866504 h 1238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791907" h="1238932">
                  <a:moveTo>
                    <a:pt x="507635" y="866504"/>
                  </a:moveTo>
                  <a:cubicBezTo>
                    <a:pt x="528159" y="863919"/>
                    <a:pt x="504520" y="742960"/>
                    <a:pt x="521877" y="683909"/>
                  </a:cubicBezTo>
                  <a:cubicBezTo>
                    <a:pt x="539234" y="624858"/>
                    <a:pt x="593913" y="526484"/>
                    <a:pt x="611776" y="512199"/>
                  </a:cubicBezTo>
                  <a:cubicBezTo>
                    <a:pt x="629639" y="497914"/>
                    <a:pt x="619509" y="553068"/>
                    <a:pt x="629057" y="598199"/>
                  </a:cubicBezTo>
                  <a:cubicBezTo>
                    <a:pt x="638605" y="643330"/>
                    <a:pt x="648085" y="726288"/>
                    <a:pt x="669062" y="782984"/>
                  </a:cubicBezTo>
                  <a:cubicBezTo>
                    <a:pt x="690039" y="839680"/>
                    <a:pt x="741269" y="945679"/>
                    <a:pt x="754921" y="938377"/>
                  </a:cubicBezTo>
                  <a:cubicBezTo>
                    <a:pt x="768573" y="931075"/>
                    <a:pt x="747189" y="794913"/>
                    <a:pt x="750977" y="739169"/>
                  </a:cubicBezTo>
                  <a:cubicBezTo>
                    <a:pt x="754765" y="683425"/>
                    <a:pt x="755217" y="610941"/>
                    <a:pt x="777647" y="603914"/>
                  </a:cubicBezTo>
                  <a:cubicBezTo>
                    <a:pt x="800077" y="596887"/>
                    <a:pt x="855959" y="645072"/>
                    <a:pt x="885555" y="697006"/>
                  </a:cubicBezTo>
                  <a:cubicBezTo>
                    <a:pt x="915151" y="748940"/>
                    <a:pt x="935811" y="910530"/>
                    <a:pt x="955223" y="915516"/>
                  </a:cubicBezTo>
                  <a:cubicBezTo>
                    <a:pt x="974635" y="920502"/>
                    <a:pt x="975767" y="721571"/>
                    <a:pt x="1002029" y="726924"/>
                  </a:cubicBezTo>
                  <a:cubicBezTo>
                    <a:pt x="1028291" y="732277"/>
                    <a:pt x="1085291" y="940150"/>
                    <a:pt x="1112793" y="947635"/>
                  </a:cubicBezTo>
                  <a:cubicBezTo>
                    <a:pt x="1140295" y="955121"/>
                    <a:pt x="1144134" y="781044"/>
                    <a:pt x="1167039" y="771837"/>
                  </a:cubicBezTo>
                  <a:cubicBezTo>
                    <a:pt x="1189944" y="762631"/>
                    <a:pt x="1232283" y="842005"/>
                    <a:pt x="1250222" y="892396"/>
                  </a:cubicBezTo>
                  <a:cubicBezTo>
                    <a:pt x="1268161" y="942787"/>
                    <a:pt x="1255645" y="1053367"/>
                    <a:pt x="1274672" y="1074184"/>
                  </a:cubicBezTo>
                  <a:cubicBezTo>
                    <a:pt x="1293699" y="1095001"/>
                    <a:pt x="1344125" y="990149"/>
                    <a:pt x="1364387" y="1017299"/>
                  </a:cubicBezTo>
                  <a:cubicBezTo>
                    <a:pt x="1384649" y="1044449"/>
                    <a:pt x="1380659" y="1220081"/>
                    <a:pt x="1396242" y="1237082"/>
                  </a:cubicBezTo>
                  <a:cubicBezTo>
                    <a:pt x="1411825" y="1254083"/>
                    <a:pt x="1435806" y="1149127"/>
                    <a:pt x="1457887" y="1119305"/>
                  </a:cubicBezTo>
                  <a:cubicBezTo>
                    <a:pt x="1479968" y="1089483"/>
                    <a:pt x="1504441" y="1068601"/>
                    <a:pt x="1528727" y="1058147"/>
                  </a:cubicBezTo>
                  <a:cubicBezTo>
                    <a:pt x="1553013" y="1047693"/>
                    <a:pt x="1553404" y="1039242"/>
                    <a:pt x="1603606" y="1056582"/>
                  </a:cubicBezTo>
                  <a:cubicBezTo>
                    <a:pt x="1653808" y="1073922"/>
                    <a:pt x="1652501" y="1134138"/>
                    <a:pt x="1663804" y="1112351"/>
                  </a:cubicBezTo>
                  <a:cubicBezTo>
                    <a:pt x="1675107" y="1090564"/>
                    <a:pt x="1670298" y="970394"/>
                    <a:pt x="1671424" y="925859"/>
                  </a:cubicBezTo>
                  <a:cubicBezTo>
                    <a:pt x="1672550" y="881324"/>
                    <a:pt x="1658869" y="847681"/>
                    <a:pt x="1670561" y="845141"/>
                  </a:cubicBezTo>
                  <a:cubicBezTo>
                    <a:pt x="1682253" y="842601"/>
                    <a:pt x="1736409" y="928598"/>
                    <a:pt x="1741577" y="910619"/>
                  </a:cubicBezTo>
                  <a:cubicBezTo>
                    <a:pt x="1746745" y="892640"/>
                    <a:pt x="1708240" y="782984"/>
                    <a:pt x="1701572" y="737264"/>
                  </a:cubicBezTo>
                  <a:cubicBezTo>
                    <a:pt x="1694905" y="691544"/>
                    <a:pt x="1688237" y="642966"/>
                    <a:pt x="1701572" y="636299"/>
                  </a:cubicBezTo>
                  <a:cubicBezTo>
                    <a:pt x="1714907" y="629632"/>
                    <a:pt x="1825715" y="765839"/>
                    <a:pt x="1781582" y="697259"/>
                  </a:cubicBezTo>
                  <a:cubicBezTo>
                    <a:pt x="1737449" y="628679"/>
                    <a:pt x="1754020" y="614890"/>
                    <a:pt x="1733957" y="567719"/>
                  </a:cubicBezTo>
                  <a:cubicBezTo>
                    <a:pt x="1713894" y="520548"/>
                    <a:pt x="1700574" y="468841"/>
                    <a:pt x="1661204" y="414231"/>
                  </a:cubicBezTo>
                  <a:cubicBezTo>
                    <a:pt x="1621834" y="359621"/>
                    <a:pt x="1547206" y="284010"/>
                    <a:pt x="1497737" y="240059"/>
                  </a:cubicBezTo>
                  <a:cubicBezTo>
                    <a:pt x="1448268" y="196108"/>
                    <a:pt x="1375409" y="165583"/>
                    <a:pt x="1364387" y="150524"/>
                  </a:cubicBezTo>
                  <a:cubicBezTo>
                    <a:pt x="1353365" y="135465"/>
                    <a:pt x="1403583" y="147575"/>
                    <a:pt x="1431606" y="149705"/>
                  </a:cubicBezTo>
                  <a:cubicBezTo>
                    <a:pt x="1459629" y="151835"/>
                    <a:pt x="1547858" y="174282"/>
                    <a:pt x="1532527" y="163306"/>
                  </a:cubicBezTo>
                  <a:cubicBezTo>
                    <a:pt x="1517196" y="152330"/>
                    <a:pt x="1401444" y="106707"/>
                    <a:pt x="1339622" y="83849"/>
                  </a:cubicBezTo>
                  <a:cubicBezTo>
                    <a:pt x="1277800" y="60991"/>
                    <a:pt x="1229229" y="40124"/>
                    <a:pt x="1161594" y="26155"/>
                  </a:cubicBezTo>
                  <a:cubicBezTo>
                    <a:pt x="1093959" y="12186"/>
                    <a:pt x="1016037" y="712"/>
                    <a:pt x="933812" y="32"/>
                  </a:cubicBezTo>
                  <a:cubicBezTo>
                    <a:pt x="851587" y="-648"/>
                    <a:pt x="743803" y="9374"/>
                    <a:pt x="668245" y="22074"/>
                  </a:cubicBezTo>
                  <a:cubicBezTo>
                    <a:pt x="592688" y="34774"/>
                    <a:pt x="533036" y="52281"/>
                    <a:pt x="480467" y="76229"/>
                  </a:cubicBezTo>
                  <a:cubicBezTo>
                    <a:pt x="427898" y="100177"/>
                    <a:pt x="382677" y="139094"/>
                    <a:pt x="352832" y="165764"/>
                  </a:cubicBezTo>
                  <a:cubicBezTo>
                    <a:pt x="322987" y="192434"/>
                    <a:pt x="322352" y="214024"/>
                    <a:pt x="301397" y="236249"/>
                  </a:cubicBezTo>
                  <a:cubicBezTo>
                    <a:pt x="280442" y="258474"/>
                    <a:pt x="250597" y="279747"/>
                    <a:pt x="227102" y="299114"/>
                  </a:cubicBezTo>
                  <a:cubicBezTo>
                    <a:pt x="203607" y="318481"/>
                    <a:pt x="184557" y="317846"/>
                    <a:pt x="160427" y="352454"/>
                  </a:cubicBezTo>
                  <a:cubicBezTo>
                    <a:pt x="136297" y="387062"/>
                    <a:pt x="106134" y="449609"/>
                    <a:pt x="82322" y="506759"/>
                  </a:cubicBezTo>
                  <a:cubicBezTo>
                    <a:pt x="58510" y="563909"/>
                    <a:pt x="30887" y="653762"/>
                    <a:pt x="17552" y="695354"/>
                  </a:cubicBezTo>
                  <a:cubicBezTo>
                    <a:pt x="4217" y="736946"/>
                    <a:pt x="-4355" y="755679"/>
                    <a:pt x="2312" y="756314"/>
                  </a:cubicBezTo>
                  <a:cubicBezTo>
                    <a:pt x="8979" y="756949"/>
                    <a:pt x="48667" y="669954"/>
                    <a:pt x="57557" y="699164"/>
                  </a:cubicBezTo>
                  <a:cubicBezTo>
                    <a:pt x="66447" y="728374"/>
                    <a:pt x="53747" y="879822"/>
                    <a:pt x="55652" y="931574"/>
                  </a:cubicBezTo>
                  <a:cubicBezTo>
                    <a:pt x="57557" y="983326"/>
                    <a:pt x="62002" y="1012854"/>
                    <a:pt x="68987" y="1009679"/>
                  </a:cubicBezTo>
                  <a:cubicBezTo>
                    <a:pt x="75972" y="1006504"/>
                    <a:pt x="85096" y="912207"/>
                    <a:pt x="97562" y="912524"/>
                  </a:cubicBezTo>
                  <a:cubicBezTo>
                    <a:pt x="110028" y="912841"/>
                    <a:pt x="130764" y="1015712"/>
                    <a:pt x="143782" y="1011584"/>
                  </a:cubicBezTo>
                  <a:cubicBezTo>
                    <a:pt x="156799" y="1007457"/>
                    <a:pt x="159838" y="934386"/>
                    <a:pt x="175667" y="887759"/>
                  </a:cubicBezTo>
                  <a:cubicBezTo>
                    <a:pt x="191496" y="841132"/>
                    <a:pt x="226693" y="728013"/>
                    <a:pt x="238758" y="731823"/>
                  </a:cubicBezTo>
                  <a:cubicBezTo>
                    <a:pt x="250823" y="735633"/>
                    <a:pt x="234299" y="921641"/>
                    <a:pt x="248057" y="910619"/>
                  </a:cubicBezTo>
                  <a:cubicBezTo>
                    <a:pt x="261815" y="899597"/>
                    <a:pt x="302551" y="722934"/>
                    <a:pt x="321306" y="665693"/>
                  </a:cubicBezTo>
                  <a:cubicBezTo>
                    <a:pt x="340061" y="608452"/>
                    <a:pt x="344076" y="593840"/>
                    <a:pt x="360586" y="567170"/>
                  </a:cubicBezTo>
                  <a:cubicBezTo>
                    <a:pt x="377096" y="540500"/>
                    <a:pt x="374224" y="649528"/>
                    <a:pt x="398732" y="699417"/>
                  </a:cubicBezTo>
                  <a:cubicBezTo>
                    <a:pt x="423240" y="749306"/>
                    <a:pt x="487111" y="869089"/>
                    <a:pt x="507635" y="866504"/>
                  </a:cubicBezTo>
                  <a:close/>
                </a:path>
              </a:pathLst>
            </a:custGeom>
            <a:solidFill>
              <a:schemeClr val="accent4">
                <a:lumMod val="50000"/>
              </a:schemeClr>
            </a:solidFill>
            <a:ln>
              <a:noFill/>
            </a:ln>
            <a:effectLst/>
            <a:sp3d prstMaterial="softEdge">
              <a:bevelT w="1714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48" name="Oval 147">
              <a:extLst>
                <a:ext uri="{FF2B5EF4-FFF2-40B4-BE49-F238E27FC236}">
                  <a16:creationId xmlns:a16="http://schemas.microsoft.com/office/drawing/2014/main" id="{6FA6221B-8E19-4E1B-975F-B1BA0DEFEFFE}"/>
                </a:ext>
              </a:extLst>
            </p:cNvPr>
            <p:cNvSpPr/>
            <p:nvPr/>
          </p:nvSpPr>
          <p:spPr>
            <a:xfrm>
              <a:off x="5536155" y="2556320"/>
              <a:ext cx="152057" cy="166441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mc:AlternateContent xmlns:mc="http://schemas.openxmlformats.org/markup-compatibility/2006" xmlns:p14="http://schemas.microsoft.com/office/powerpoint/2010/main">
          <mc:Choice Requires="p14">
            <p:contentPart p14:bwMode="auto" r:id="rId15">
              <p14:nvContentPartPr>
                <p14:cNvPr id="149" name="Ink 148">
                  <a:extLst>
                    <a:ext uri="{FF2B5EF4-FFF2-40B4-BE49-F238E27FC236}">
                      <a16:creationId xmlns:a16="http://schemas.microsoft.com/office/drawing/2014/main" id="{B7F70E44-0886-42DF-822E-191327054536}"/>
                    </a:ext>
                  </a:extLst>
                </p14:cNvPr>
                <p14:cNvContentPartPr/>
                <p14:nvPr/>
              </p14:nvContentPartPr>
              <p14:xfrm>
                <a:off x="5800799" y="2815191"/>
                <a:ext cx="28440" cy="42480"/>
              </p14:xfrm>
            </p:contentPart>
          </mc:Choice>
          <mc:Fallback xmlns="">
            <p:pic>
              <p:nvPicPr>
                <p:cNvPr id="149" name="Ink 148">
                  <a:extLst>
                    <a:ext uri="{FF2B5EF4-FFF2-40B4-BE49-F238E27FC236}">
                      <a16:creationId xmlns:a16="http://schemas.microsoft.com/office/drawing/2014/main" id="{B7F70E44-0886-42DF-822E-191327054536}"/>
                    </a:ext>
                  </a:extLst>
                </p:cNvPr>
                <p:cNvPicPr/>
                <p:nvPr/>
              </p:nvPicPr>
              <p:blipFill>
                <a:blip r:embed="rId16"/>
                <a:stretch>
                  <a:fillRect/>
                </a:stretch>
              </p:blipFill>
              <p:spPr>
                <a:xfrm>
                  <a:off x="5786858" y="2801576"/>
                  <a:ext cx="55765" cy="69166"/>
                </a:xfrm>
                <a:prstGeom prst="rect">
                  <a:avLst/>
                </a:prstGeom>
              </p:spPr>
            </p:pic>
          </mc:Fallback>
        </mc:AlternateContent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4163A2E6-B951-4490-9C2F-353D0A525B60}"/>
                </a:ext>
              </a:extLst>
            </p:cNvPr>
            <p:cNvSpPr/>
            <p:nvPr/>
          </p:nvSpPr>
          <p:spPr>
            <a:xfrm>
              <a:off x="6505457" y="2702496"/>
              <a:ext cx="112118" cy="164403"/>
            </a:xfrm>
            <a:custGeom>
              <a:avLst/>
              <a:gdLst>
                <a:gd name="connsiteX0" fmla="*/ 4594 w 97508"/>
                <a:gd name="connsiteY0" fmla="*/ 140638 h 174793"/>
                <a:gd name="connsiteX1" fmla="*/ 4594 w 97508"/>
                <a:gd name="connsiteY1" fmla="*/ 78907 h 174793"/>
                <a:gd name="connsiteX2" fmla="*/ 37389 w 97508"/>
                <a:gd name="connsiteY2" fmla="*/ 7529 h 174793"/>
                <a:gd name="connsiteX3" fmla="*/ 95263 w 97508"/>
                <a:gd name="connsiteY3" fmla="*/ 5600 h 174793"/>
                <a:gd name="connsiteX4" fmla="*/ 81759 w 97508"/>
                <a:gd name="connsiteY4" fmla="*/ 38395 h 174793"/>
                <a:gd name="connsiteX5" fmla="*/ 45106 w 97508"/>
                <a:gd name="connsiteY5" fmla="*/ 65403 h 174793"/>
                <a:gd name="connsiteX6" fmla="*/ 64397 w 97508"/>
                <a:gd name="connsiteY6" fmla="*/ 113631 h 174793"/>
                <a:gd name="connsiteX7" fmla="*/ 45106 w 97508"/>
                <a:gd name="connsiteY7" fmla="*/ 173433 h 174793"/>
                <a:gd name="connsiteX8" fmla="*/ 4594 w 97508"/>
                <a:gd name="connsiteY8" fmla="*/ 140638 h 174793"/>
                <a:gd name="connsiteX0" fmla="*/ 4721 w 97635"/>
                <a:gd name="connsiteY0" fmla="*/ 140638 h 169258"/>
                <a:gd name="connsiteX1" fmla="*/ 4721 w 97635"/>
                <a:gd name="connsiteY1" fmla="*/ 78907 h 169258"/>
                <a:gd name="connsiteX2" fmla="*/ 37516 w 97635"/>
                <a:gd name="connsiteY2" fmla="*/ 7529 h 169258"/>
                <a:gd name="connsiteX3" fmla="*/ 95390 w 97635"/>
                <a:gd name="connsiteY3" fmla="*/ 5600 h 169258"/>
                <a:gd name="connsiteX4" fmla="*/ 81886 w 97635"/>
                <a:gd name="connsiteY4" fmla="*/ 38395 h 169258"/>
                <a:gd name="connsiteX5" fmla="*/ 45233 w 97635"/>
                <a:gd name="connsiteY5" fmla="*/ 65403 h 169258"/>
                <a:gd name="connsiteX6" fmla="*/ 64524 w 97635"/>
                <a:gd name="connsiteY6" fmla="*/ 113631 h 169258"/>
                <a:gd name="connsiteX7" fmla="*/ 47163 w 97635"/>
                <a:gd name="connsiteY7" fmla="*/ 167646 h 169258"/>
                <a:gd name="connsiteX8" fmla="*/ 4721 w 97635"/>
                <a:gd name="connsiteY8" fmla="*/ 140638 h 169258"/>
                <a:gd name="connsiteX0" fmla="*/ 7132 w 100046"/>
                <a:gd name="connsiteY0" fmla="*/ 140638 h 169258"/>
                <a:gd name="connsiteX1" fmla="*/ 7132 w 100046"/>
                <a:gd name="connsiteY1" fmla="*/ 78907 h 169258"/>
                <a:gd name="connsiteX2" fmla="*/ 39927 w 100046"/>
                <a:gd name="connsiteY2" fmla="*/ 7529 h 169258"/>
                <a:gd name="connsiteX3" fmla="*/ 97801 w 100046"/>
                <a:gd name="connsiteY3" fmla="*/ 5600 h 169258"/>
                <a:gd name="connsiteX4" fmla="*/ 84297 w 100046"/>
                <a:gd name="connsiteY4" fmla="*/ 38395 h 169258"/>
                <a:gd name="connsiteX5" fmla="*/ 47644 w 100046"/>
                <a:gd name="connsiteY5" fmla="*/ 65403 h 169258"/>
                <a:gd name="connsiteX6" fmla="*/ 66935 w 100046"/>
                <a:gd name="connsiteY6" fmla="*/ 113631 h 169258"/>
                <a:gd name="connsiteX7" fmla="*/ 49574 w 100046"/>
                <a:gd name="connsiteY7" fmla="*/ 167646 h 169258"/>
                <a:gd name="connsiteX8" fmla="*/ 7132 w 100046"/>
                <a:gd name="connsiteY8" fmla="*/ 140638 h 169258"/>
                <a:gd name="connsiteX0" fmla="*/ 4170 w 112517"/>
                <a:gd name="connsiteY0" fmla="*/ 154142 h 170508"/>
                <a:gd name="connsiteX1" fmla="*/ 19603 w 112517"/>
                <a:gd name="connsiteY1" fmla="*/ 78907 h 170508"/>
                <a:gd name="connsiteX2" fmla="*/ 52398 w 112517"/>
                <a:gd name="connsiteY2" fmla="*/ 7529 h 170508"/>
                <a:gd name="connsiteX3" fmla="*/ 110272 w 112517"/>
                <a:gd name="connsiteY3" fmla="*/ 5600 h 170508"/>
                <a:gd name="connsiteX4" fmla="*/ 96768 w 112517"/>
                <a:gd name="connsiteY4" fmla="*/ 38395 h 170508"/>
                <a:gd name="connsiteX5" fmla="*/ 60115 w 112517"/>
                <a:gd name="connsiteY5" fmla="*/ 65403 h 170508"/>
                <a:gd name="connsiteX6" fmla="*/ 79406 w 112517"/>
                <a:gd name="connsiteY6" fmla="*/ 113631 h 170508"/>
                <a:gd name="connsiteX7" fmla="*/ 62045 w 112517"/>
                <a:gd name="connsiteY7" fmla="*/ 167646 h 170508"/>
                <a:gd name="connsiteX8" fmla="*/ 4170 w 112517"/>
                <a:gd name="connsiteY8" fmla="*/ 154142 h 170508"/>
                <a:gd name="connsiteX0" fmla="*/ 4954 w 107513"/>
                <a:gd name="connsiteY0" fmla="*/ 154142 h 170508"/>
                <a:gd name="connsiteX1" fmla="*/ 14599 w 107513"/>
                <a:gd name="connsiteY1" fmla="*/ 78907 h 170508"/>
                <a:gd name="connsiteX2" fmla="*/ 47394 w 107513"/>
                <a:gd name="connsiteY2" fmla="*/ 7529 h 170508"/>
                <a:gd name="connsiteX3" fmla="*/ 105268 w 107513"/>
                <a:gd name="connsiteY3" fmla="*/ 5600 h 170508"/>
                <a:gd name="connsiteX4" fmla="*/ 91764 w 107513"/>
                <a:gd name="connsiteY4" fmla="*/ 38395 h 170508"/>
                <a:gd name="connsiteX5" fmla="*/ 55111 w 107513"/>
                <a:gd name="connsiteY5" fmla="*/ 65403 h 170508"/>
                <a:gd name="connsiteX6" fmla="*/ 74402 w 107513"/>
                <a:gd name="connsiteY6" fmla="*/ 113631 h 170508"/>
                <a:gd name="connsiteX7" fmla="*/ 57041 w 107513"/>
                <a:gd name="connsiteY7" fmla="*/ 167646 h 170508"/>
                <a:gd name="connsiteX8" fmla="*/ 4954 w 107513"/>
                <a:gd name="connsiteY8" fmla="*/ 154142 h 170508"/>
                <a:gd name="connsiteX0" fmla="*/ 2473 w 105032"/>
                <a:gd name="connsiteY0" fmla="*/ 154142 h 170508"/>
                <a:gd name="connsiteX1" fmla="*/ 12118 w 105032"/>
                <a:gd name="connsiteY1" fmla="*/ 78907 h 170508"/>
                <a:gd name="connsiteX2" fmla="*/ 44913 w 105032"/>
                <a:gd name="connsiteY2" fmla="*/ 7529 h 170508"/>
                <a:gd name="connsiteX3" fmla="*/ 102787 w 105032"/>
                <a:gd name="connsiteY3" fmla="*/ 5600 h 170508"/>
                <a:gd name="connsiteX4" fmla="*/ 89283 w 105032"/>
                <a:gd name="connsiteY4" fmla="*/ 38395 h 170508"/>
                <a:gd name="connsiteX5" fmla="*/ 52630 w 105032"/>
                <a:gd name="connsiteY5" fmla="*/ 65403 h 170508"/>
                <a:gd name="connsiteX6" fmla="*/ 71921 w 105032"/>
                <a:gd name="connsiteY6" fmla="*/ 113631 h 170508"/>
                <a:gd name="connsiteX7" fmla="*/ 54560 w 105032"/>
                <a:gd name="connsiteY7" fmla="*/ 167646 h 170508"/>
                <a:gd name="connsiteX8" fmla="*/ 2473 w 105032"/>
                <a:gd name="connsiteY8" fmla="*/ 154142 h 170508"/>
                <a:gd name="connsiteX0" fmla="*/ 2473 w 103798"/>
                <a:gd name="connsiteY0" fmla="*/ 153515 h 169881"/>
                <a:gd name="connsiteX1" fmla="*/ 12118 w 103798"/>
                <a:gd name="connsiteY1" fmla="*/ 78280 h 169881"/>
                <a:gd name="connsiteX2" fmla="*/ 44913 w 103798"/>
                <a:gd name="connsiteY2" fmla="*/ 6902 h 169881"/>
                <a:gd name="connsiteX3" fmla="*/ 102787 w 103798"/>
                <a:gd name="connsiteY3" fmla="*/ 4973 h 169881"/>
                <a:gd name="connsiteX4" fmla="*/ 79637 w 103798"/>
                <a:gd name="connsiteY4" fmla="*/ 26194 h 169881"/>
                <a:gd name="connsiteX5" fmla="*/ 52630 w 103798"/>
                <a:gd name="connsiteY5" fmla="*/ 64776 h 169881"/>
                <a:gd name="connsiteX6" fmla="*/ 71921 w 103798"/>
                <a:gd name="connsiteY6" fmla="*/ 113004 h 169881"/>
                <a:gd name="connsiteX7" fmla="*/ 54560 w 103798"/>
                <a:gd name="connsiteY7" fmla="*/ 167019 h 169881"/>
                <a:gd name="connsiteX8" fmla="*/ 2473 w 103798"/>
                <a:gd name="connsiteY8" fmla="*/ 153515 h 169881"/>
                <a:gd name="connsiteX0" fmla="*/ 2473 w 113197"/>
                <a:gd name="connsiteY0" fmla="*/ 151975 h 168341"/>
                <a:gd name="connsiteX1" fmla="*/ 12118 w 113197"/>
                <a:gd name="connsiteY1" fmla="*/ 76740 h 168341"/>
                <a:gd name="connsiteX2" fmla="*/ 44913 w 113197"/>
                <a:gd name="connsiteY2" fmla="*/ 5362 h 168341"/>
                <a:gd name="connsiteX3" fmla="*/ 112432 w 113197"/>
                <a:gd name="connsiteY3" fmla="*/ 7291 h 168341"/>
                <a:gd name="connsiteX4" fmla="*/ 79637 w 113197"/>
                <a:gd name="connsiteY4" fmla="*/ 24654 h 168341"/>
                <a:gd name="connsiteX5" fmla="*/ 52630 w 113197"/>
                <a:gd name="connsiteY5" fmla="*/ 63236 h 168341"/>
                <a:gd name="connsiteX6" fmla="*/ 71921 w 113197"/>
                <a:gd name="connsiteY6" fmla="*/ 111464 h 168341"/>
                <a:gd name="connsiteX7" fmla="*/ 54560 w 113197"/>
                <a:gd name="connsiteY7" fmla="*/ 165479 h 168341"/>
                <a:gd name="connsiteX8" fmla="*/ 2473 w 113197"/>
                <a:gd name="connsiteY8" fmla="*/ 151975 h 168341"/>
                <a:gd name="connsiteX0" fmla="*/ 2473 w 112829"/>
                <a:gd name="connsiteY0" fmla="*/ 151975 h 168341"/>
                <a:gd name="connsiteX1" fmla="*/ 12118 w 112829"/>
                <a:gd name="connsiteY1" fmla="*/ 76740 h 168341"/>
                <a:gd name="connsiteX2" fmla="*/ 44913 w 112829"/>
                <a:gd name="connsiteY2" fmla="*/ 5362 h 168341"/>
                <a:gd name="connsiteX3" fmla="*/ 112432 w 112829"/>
                <a:gd name="connsiteY3" fmla="*/ 7291 h 168341"/>
                <a:gd name="connsiteX4" fmla="*/ 71921 w 112829"/>
                <a:gd name="connsiteY4" fmla="*/ 24654 h 168341"/>
                <a:gd name="connsiteX5" fmla="*/ 52630 w 112829"/>
                <a:gd name="connsiteY5" fmla="*/ 63236 h 168341"/>
                <a:gd name="connsiteX6" fmla="*/ 71921 w 112829"/>
                <a:gd name="connsiteY6" fmla="*/ 111464 h 168341"/>
                <a:gd name="connsiteX7" fmla="*/ 54560 w 112829"/>
                <a:gd name="connsiteY7" fmla="*/ 165479 h 168341"/>
                <a:gd name="connsiteX8" fmla="*/ 2473 w 112829"/>
                <a:gd name="connsiteY8" fmla="*/ 151975 h 168341"/>
                <a:gd name="connsiteX0" fmla="*/ 2473 w 113177"/>
                <a:gd name="connsiteY0" fmla="*/ 157013 h 173379"/>
                <a:gd name="connsiteX1" fmla="*/ 12118 w 113177"/>
                <a:gd name="connsiteY1" fmla="*/ 81778 h 173379"/>
                <a:gd name="connsiteX2" fmla="*/ 44913 w 113177"/>
                <a:gd name="connsiteY2" fmla="*/ 10400 h 173379"/>
                <a:gd name="connsiteX3" fmla="*/ 112432 w 113177"/>
                <a:gd name="connsiteY3" fmla="*/ 12329 h 173379"/>
                <a:gd name="connsiteX4" fmla="*/ 71921 w 113177"/>
                <a:gd name="connsiteY4" fmla="*/ 29692 h 173379"/>
                <a:gd name="connsiteX5" fmla="*/ 52630 w 113177"/>
                <a:gd name="connsiteY5" fmla="*/ 68274 h 173379"/>
                <a:gd name="connsiteX6" fmla="*/ 71921 w 113177"/>
                <a:gd name="connsiteY6" fmla="*/ 116502 h 173379"/>
                <a:gd name="connsiteX7" fmla="*/ 54560 w 113177"/>
                <a:gd name="connsiteY7" fmla="*/ 170517 h 173379"/>
                <a:gd name="connsiteX8" fmla="*/ 2473 w 113177"/>
                <a:gd name="connsiteY8" fmla="*/ 157013 h 173379"/>
                <a:gd name="connsiteX0" fmla="*/ 1414 w 112118"/>
                <a:gd name="connsiteY0" fmla="*/ 157013 h 164403"/>
                <a:gd name="connsiteX1" fmla="*/ 11059 w 112118"/>
                <a:gd name="connsiteY1" fmla="*/ 81778 h 164403"/>
                <a:gd name="connsiteX2" fmla="*/ 43854 w 112118"/>
                <a:gd name="connsiteY2" fmla="*/ 10400 h 164403"/>
                <a:gd name="connsiteX3" fmla="*/ 111373 w 112118"/>
                <a:gd name="connsiteY3" fmla="*/ 12329 h 164403"/>
                <a:gd name="connsiteX4" fmla="*/ 70862 w 112118"/>
                <a:gd name="connsiteY4" fmla="*/ 29692 h 164403"/>
                <a:gd name="connsiteX5" fmla="*/ 51571 w 112118"/>
                <a:gd name="connsiteY5" fmla="*/ 68274 h 164403"/>
                <a:gd name="connsiteX6" fmla="*/ 70862 w 112118"/>
                <a:gd name="connsiteY6" fmla="*/ 116502 h 164403"/>
                <a:gd name="connsiteX7" fmla="*/ 38068 w 112118"/>
                <a:gd name="connsiteY7" fmla="*/ 157014 h 164403"/>
                <a:gd name="connsiteX8" fmla="*/ 1414 w 112118"/>
                <a:gd name="connsiteY8" fmla="*/ 157013 h 164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2118" h="164403">
                  <a:moveTo>
                    <a:pt x="1414" y="157013"/>
                  </a:moveTo>
                  <a:cubicBezTo>
                    <a:pt x="-3087" y="144474"/>
                    <a:pt x="3986" y="106213"/>
                    <a:pt x="11059" y="81778"/>
                  </a:cubicBezTo>
                  <a:cubicBezTo>
                    <a:pt x="18132" y="57343"/>
                    <a:pt x="27135" y="21975"/>
                    <a:pt x="43854" y="10400"/>
                  </a:cubicBezTo>
                  <a:cubicBezTo>
                    <a:pt x="60573" y="-1175"/>
                    <a:pt x="104943" y="-6319"/>
                    <a:pt x="111373" y="12329"/>
                  </a:cubicBezTo>
                  <a:cubicBezTo>
                    <a:pt x="117803" y="30977"/>
                    <a:pt x="80829" y="20368"/>
                    <a:pt x="70862" y="29692"/>
                  </a:cubicBezTo>
                  <a:cubicBezTo>
                    <a:pt x="60895" y="39016"/>
                    <a:pt x="51571" y="53806"/>
                    <a:pt x="51571" y="68274"/>
                  </a:cubicBezTo>
                  <a:cubicBezTo>
                    <a:pt x="51571" y="82742"/>
                    <a:pt x="70862" y="98497"/>
                    <a:pt x="70862" y="116502"/>
                  </a:cubicBezTo>
                  <a:cubicBezTo>
                    <a:pt x="70862" y="134507"/>
                    <a:pt x="49643" y="150262"/>
                    <a:pt x="38068" y="157014"/>
                  </a:cubicBezTo>
                  <a:cubicBezTo>
                    <a:pt x="26493" y="163766"/>
                    <a:pt x="5915" y="169552"/>
                    <a:pt x="1414" y="157013"/>
                  </a:cubicBezTo>
                  <a:close/>
                </a:path>
              </a:pathLst>
            </a:custGeom>
            <a:solidFill>
              <a:srgbClr val="FACB9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8C9B39EB-7C02-4319-842B-20FBCD8632A1}"/>
                </a:ext>
              </a:extLst>
            </p:cNvPr>
            <p:cNvSpPr/>
            <p:nvPr/>
          </p:nvSpPr>
          <p:spPr>
            <a:xfrm rot="10641705" flipH="1">
              <a:off x="5686933" y="2942862"/>
              <a:ext cx="295361" cy="88849"/>
            </a:xfrm>
            <a:custGeom>
              <a:avLst/>
              <a:gdLst>
                <a:gd name="connsiteX0" fmla="*/ 3794 w 295361"/>
                <a:gd name="connsiteY0" fmla="*/ 31237 h 32281"/>
                <a:gd name="connsiteX1" fmla="*/ 284755 w 295361"/>
                <a:gd name="connsiteY1" fmla="*/ 23574 h 32281"/>
                <a:gd name="connsiteX2" fmla="*/ 226009 w 295361"/>
                <a:gd name="connsiteY2" fmla="*/ 8249 h 32281"/>
                <a:gd name="connsiteX3" fmla="*/ 128950 w 295361"/>
                <a:gd name="connsiteY3" fmla="*/ 586 h 32281"/>
                <a:gd name="connsiteX4" fmla="*/ 3794 w 295361"/>
                <a:gd name="connsiteY4" fmla="*/ 31237 h 32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5361" h="32281">
                  <a:moveTo>
                    <a:pt x="3794" y="31237"/>
                  </a:moveTo>
                  <a:cubicBezTo>
                    <a:pt x="29761" y="35068"/>
                    <a:pt x="247719" y="27405"/>
                    <a:pt x="284755" y="23574"/>
                  </a:cubicBezTo>
                  <a:cubicBezTo>
                    <a:pt x="321791" y="19743"/>
                    <a:pt x="251976" y="12080"/>
                    <a:pt x="226009" y="8249"/>
                  </a:cubicBezTo>
                  <a:cubicBezTo>
                    <a:pt x="200042" y="4418"/>
                    <a:pt x="165560" y="-1968"/>
                    <a:pt x="128950" y="586"/>
                  </a:cubicBezTo>
                  <a:cubicBezTo>
                    <a:pt x="92340" y="3140"/>
                    <a:pt x="-22173" y="27406"/>
                    <a:pt x="3794" y="31237"/>
                  </a:cubicBez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</p:grpSp>
      <p:sp>
        <p:nvSpPr>
          <p:cNvPr id="158" name="Rectangle 157">
            <a:extLst>
              <a:ext uri="{FF2B5EF4-FFF2-40B4-BE49-F238E27FC236}">
                <a16:creationId xmlns:a16="http://schemas.microsoft.com/office/drawing/2014/main" id="{7CC18054-58A4-4333-8C20-401396CA325B}"/>
              </a:ext>
            </a:extLst>
          </p:cNvPr>
          <p:cNvSpPr/>
          <p:nvPr/>
        </p:nvSpPr>
        <p:spPr>
          <a:xfrm>
            <a:off x="5738532" y="2438022"/>
            <a:ext cx="6823663" cy="2354491"/>
          </a:xfrm>
          <a:prstGeom prst="rect">
            <a:avLst/>
          </a:prstGeom>
          <a:noFill/>
        </p:spPr>
        <p:txBody>
          <a:bodyPr wrap="none" lIns="137160" tIns="68580" rIns="137160" bIns="68580">
            <a:spAutoFit/>
          </a:bodyPr>
          <a:lstStyle/>
          <a:p>
            <a:pPr algn="ctr" defTabSz="685800"/>
            <a:r>
              <a:rPr lang="en-US" sz="14400" b="1" dirty="0" err="1">
                <a:ln w="12700" cmpd="sng">
                  <a:noFill/>
                  <a:prstDash val="solid"/>
                </a:ln>
                <a:solidFill>
                  <a:srgbClr val="5B9BD5">
                    <a:lumMod val="75000"/>
                  </a:srgbClr>
                </a:solidFill>
                <a:effectLst>
                  <a:glow rad="139700">
                    <a:srgbClr val="A5A5A5">
                      <a:satMod val="175000"/>
                      <a:alpha val="40000"/>
                    </a:srgbClr>
                  </a:glow>
                  <a:outerShdw blurRad="50800" dist="38100" dir="5400000" algn="t" rotWithShape="0">
                    <a:prstClr val="black">
                      <a:alpha val="40000"/>
                    </a:prstClr>
                  </a:outerShdw>
                </a:effectLst>
                <a:latin typeface="UTM Banque" panose="02040603050506020204" pitchFamily="18" charset="0"/>
              </a:rPr>
              <a:t>Trượt</a:t>
            </a:r>
            <a:r>
              <a:rPr lang="en-US" sz="14400" b="1" dirty="0">
                <a:ln w="12700" cmpd="sng">
                  <a:noFill/>
                  <a:prstDash val="solid"/>
                </a:ln>
                <a:solidFill>
                  <a:srgbClr val="5B9BD5">
                    <a:lumMod val="75000"/>
                  </a:srgbClr>
                </a:solidFill>
                <a:effectLst>
                  <a:glow rad="139700">
                    <a:srgbClr val="A5A5A5">
                      <a:satMod val="175000"/>
                      <a:alpha val="40000"/>
                    </a:srgbClr>
                  </a:glow>
                  <a:outerShdw blurRad="50800" dist="38100" dir="5400000" algn="t" rotWithShape="0">
                    <a:prstClr val="black">
                      <a:alpha val="40000"/>
                    </a:prstClr>
                  </a:outerShdw>
                </a:effectLst>
                <a:latin typeface="UTM Banque" panose="02040603050506020204" pitchFamily="18" charset="0"/>
              </a:rPr>
              <a:t>!</a:t>
            </a:r>
          </a:p>
        </p:txBody>
      </p:sp>
      <p:sp>
        <p:nvSpPr>
          <p:cNvPr id="152" name="Isosceles Triangle 151">
            <a:hlinkClick r:id="" action="ppaction://hlinkshowjump?jump=lastslideviewed"/>
            <a:extLst>
              <a:ext uri="{FF2B5EF4-FFF2-40B4-BE49-F238E27FC236}">
                <a16:creationId xmlns:a16="http://schemas.microsoft.com/office/drawing/2014/main" id="{6373B963-9CB3-4EB5-9678-7D52BB5C05CF}"/>
              </a:ext>
            </a:extLst>
          </p:cNvPr>
          <p:cNvSpPr/>
          <p:nvPr/>
        </p:nvSpPr>
        <p:spPr>
          <a:xfrm rot="5400000">
            <a:off x="16839455" y="107300"/>
            <a:ext cx="1555845" cy="1341246"/>
          </a:xfrm>
          <a:prstGeom prst="triangle">
            <a:avLst/>
          </a:prstGeom>
          <a:solidFill>
            <a:srgbClr val="C00000"/>
          </a:solidFill>
          <a:ln>
            <a:noFill/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/>
            <a:endParaRPr lang="en-US" sz="2700">
              <a:solidFill>
                <a:prstClr val="white"/>
              </a:solidFill>
              <a:latin typeface="Calibri" panose="020F0502020204030204"/>
            </a:endParaRPr>
          </a:p>
        </p:txBody>
      </p:sp>
    </p:spTree>
    <p:extLst>
      <p:ext uri="{BB962C8B-B14F-4D97-AF65-F5344CB8AC3E}">
        <p14:creationId xmlns:p14="http://schemas.microsoft.com/office/powerpoint/2010/main" val="26160862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spd="slow" advClick="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70833E-6 -2.22222E-6 L -0.20026 -0.2243 " pathEditMode="relative" rAng="0" ptsTypes="AA">
                                      <p:cBhvr>
                                        <p:cTn id="6" dur="225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0013" y="-11227"/>
                                    </p:animMotion>
                                  </p:childTnLst>
                                  <p:subTnLst>
                                    <p:audio>
                                      <p:cMediaNode vol="17000"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ay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7" presetID="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2250" fill="hold"/>
                                        <p:tgtEl>
                                          <p:spTgt spid="20"/>
                                        </p:tgtEl>
                                      </p:cBhvr>
                                      <p:by x="50000" y="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8" presetClass="emph" presetSubtype="0" accel="51000" decel="49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-43200000">
                                      <p:cBhvr>
                                        <p:cTn id="10" dur="225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" presetID="37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1705 0.01598 C 0.01523 0.04375 -0.02774 -0.09074 -0.0392 -0.11412 C -0.06159 -0.15833 -0.06459 -0.16527 -0.07904 -0.19838 C -0.09388 -0.225 -0.10717 -0.25717 -0.1155 -0.27685 C -0.12761 -0.29606 -0.15222 -0.35231 -0.1323 -0.36296 " pathEditMode="relative" rAng="0" ptsTypes="AAAAA">
                                      <p:cBhvr>
                                        <p:cTn id="12" dur="225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7852" y="-18773"/>
                                    </p:animMotion>
                                  </p:childTnLst>
                                </p:cTn>
                              </p:par>
                              <p:par>
                                <p:cTn id="13" presetID="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2250" fill="hold"/>
                                        <p:tgtEl>
                                          <p:spTgt spid="30"/>
                                        </p:tgtEl>
                                      </p:cBhvr>
                                      <p:by x="60000" y="6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2250"/>
                            </p:stCondLst>
                            <p:childTnLst>
                              <p:par>
                                <p:cTn id="16" presetID="42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1323 -0.36296 L -0.61029 -0.4831 " pathEditMode="relative" rAng="0" ptsTypes="AA">
                                      <p:cBhvr>
                                        <p:cTn id="17" dur="65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3906" y="-6019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sut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8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-43200000">
                                      <p:cBhvr>
                                        <p:cTn id="19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0" presetID="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21" dur="650" fill="hold"/>
                                        <p:tgtEl>
                                          <p:spTgt spid="30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id="22" presetID="42" presetClass="path" presetSubtype="0" accel="50000" decel="50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-0.61029 -0.4831 L -0.66185 -0.9824 " pathEditMode="relative" rAng="0" ptsTypes="AA">
                                      <p:cBhvr>
                                        <p:cTn id="23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578" y="-24977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sut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24" presetID="42" presetClass="path" presetSubtype="0" accel="50000" decel="5000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animMotion origin="layout" path="M 2.91667E-6 -2.96296E-6 L 0.03008 -0.03565 " pathEditMode="relative" rAng="0" ptsTypes="AA">
                                      <p:cBhvr>
                                        <p:cTn id="25" dur="5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497" y="-1782"/>
                                    </p:animMotion>
                                  </p:childTnLst>
                                </p:cTn>
                              </p:par>
                              <p:par>
                                <p:cTn id="26" presetID="1" presetClass="exit" presetSubtype="0" fill="hold" nodeType="withEffect">
                                  <p:stCondLst>
                                    <p:cond delay="65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" presetID="1" presetClass="entr" presetSubtype="0" fill="hold" nodeType="withEffect">
                                  <p:stCondLst>
                                    <p:cond delay="65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3250"/>
                            </p:stCondLst>
                            <p:childTnLst>
                              <p:par>
                                <p:cTn id="31" presetID="1" presetClass="exit" presetSubtype="0" fill="hold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xit" presetSubtype="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thua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39" presetID="53" presetClass="entr" presetSubtype="16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1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1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1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26" presetClass="emph" presetSubtype="0" repeatCount="indefinite" fill="hold" grpId="1" nodeType="withEffect">
                                  <p:stCondLst>
                                    <p:cond delay="25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5" dur="1000" tmFilter="0, 0; .2, .5; .8, .5; 1, 0"/>
                                        <p:tgtEl>
                                          <p:spTgt spid="158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46" dur="500" autoRev="1" fill="hold"/>
                                        <p:tgtEl>
                                          <p:spTgt spid="158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8" grpId="0"/>
      <p:bldP spid="158" grpId="1"/>
    </p:bld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5" name="Picture 194" descr="Shape, arrow&#10;&#10;Description automatically generated">
            <a:extLst>
              <a:ext uri="{FF2B5EF4-FFF2-40B4-BE49-F238E27FC236}">
                <a16:creationId xmlns:a16="http://schemas.microsoft.com/office/drawing/2014/main" id="{C918DEF8-C118-4CDD-9339-5534A0B76AE9}"/>
              </a:ext>
            </a:extLst>
          </p:cNvPr>
          <p:cNvPicPr>
            <a:picLocks noChangeAspect="1"/>
          </p:cNvPicPr>
          <p:nvPr/>
        </p:nvPicPr>
        <p:blipFill rotWithShape="1"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8685"/>
          <a:stretch/>
        </p:blipFill>
        <p:spPr>
          <a:xfrm>
            <a:off x="0" y="0"/>
            <a:ext cx="18288000" cy="7794897"/>
          </a:xfrm>
          <a:prstGeom prst="rect">
            <a:avLst/>
          </a:prstGeom>
        </p:spPr>
      </p:pic>
      <p:grpSp>
        <p:nvGrpSpPr>
          <p:cNvPr id="56" name="Group 55">
            <a:extLst>
              <a:ext uri="{FF2B5EF4-FFF2-40B4-BE49-F238E27FC236}">
                <a16:creationId xmlns:a16="http://schemas.microsoft.com/office/drawing/2014/main" id="{5B73A967-424F-4E88-929B-0891FF5E9729}"/>
              </a:ext>
            </a:extLst>
          </p:cNvPr>
          <p:cNvGrpSpPr/>
          <p:nvPr/>
        </p:nvGrpSpPr>
        <p:grpSpPr>
          <a:xfrm>
            <a:off x="-204279" y="4121945"/>
            <a:ext cx="18510599" cy="6165057"/>
            <a:chOff x="-136186" y="2747963"/>
            <a:chExt cx="12340399" cy="4110038"/>
          </a:xfrm>
        </p:grpSpPr>
        <p:grpSp>
          <p:nvGrpSpPr>
            <p:cNvPr id="53" name="Group 52">
              <a:extLst>
                <a:ext uri="{FF2B5EF4-FFF2-40B4-BE49-F238E27FC236}">
                  <a16:creationId xmlns:a16="http://schemas.microsoft.com/office/drawing/2014/main" id="{1BAE0C72-406F-44D3-A2D1-B2BDAC3C82CB}"/>
                </a:ext>
              </a:extLst>
            </p:cNvPr>
            <p:cNvGrpSpPr/>
            <p:nvPr/>
          </p:nvGrpSpPr>
          <p:grpSpPr>
            <a:xfrm>
              <a:off x="-136186" y="2747963"/>
              <a:ext cx="12340399" cy="4110038"/>
              <a:chOff x="-136186" y="2747963"/>
              <a:chExt cx="12340399" cy="4110038"/>
            </a:xfrm>
          </p:grpSpPr>
          <p:sp>
            <p:nvSpPr>
              <p:cNvPr id="3" name="Rectangle 2">
                <a:extLst>
                  <a:ext uri="{FF2B5EF4-FFF2-40B4-BE49-F238E27FC236}">
                    <a16:creationId xmlns:a16="http://schemas.microsoft.com/office/drawing/2014/main" id="{4BC62F00-8C77-42ED-836E-C2EE7107F898}"/>
                  </a:ext>
                </a:extLst>
              </p:cNvPr>
              <p:cNvSpPr/>
              <p:nvPr/>
            </p:nvSpPr>
            <p:spPr>
              <a:xfrm>
                <a:off x="0" y="2747963"/>
                <a:ext cx="12192000" cy="4110038"/>
              </a:xfrm>
              <a:prstGeom prst="rect">
                <a:avLst/>
              </a:prstGeom>
              <a:solidFill>
                <a:srgbClr val="6DD327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/>
                <a:endParaRPr lang="en-US" sz="2700" dirty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40" name="Parallelogram 39">
                <a:extLst>
                  <a:ext uri="{FF2B5EF4-FFF2-40B4-BE49-F238E27FC236}">
                    <a16:creationId xmlns:a16="http://schemas.microsoft.com/office/drawing/2014/main" id="{2E7D33A4-41C9-4C97-9837-412B81E45F81}"/>
                  </a:ext>
                </a:extLst>
              </p:cNvPr>
              <p:cNvSpPr/>
              <p:nvPr/>
            </p:nvSpPr>
            <p:spPr>
              <a:xfrm>
                <a:off x="-136186" y="2891231"/>
                <a:ext cx="3988339" cy="2848087"/>
              </a:xfrm>
              <a:prstGeom prst="parallelogram">
                <a:avLst>
                  <a:gd name="adj" fmla="val 136599"/>
                </a:avLst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/>
                <a:endParaRPr lang="en-US" sz="270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45" name="Parallelogram 44">
                <a:extLst>
                  <a:ext uri="{FF2B5EF4-FFF2-40B4-BE49-F238E27FC236}">
                    <a16:creationId xmlns:a16="http://schemas.microsoft.com/office/drawing/2014/main" id="{E4CC3523-F5BB-44FF-B080-0CC2C1A0386B}"/>
                  </a:ext>
                </a:extLst>
              </p:cNvPr>
              <p:cNvSpPr/>
              <p:nvPr/>
            </p:nvSpPr>
            <p:spPr>
              <a:xfrm flipV="1">
                <a:off x="3761549" y="2891231"/>
                <a:ext cx="8442664" cy="45719"/>
              </a:xfrm>
              <a:prstGeom prst="parallelogram">
                <a:avLst>
                  <a:gd name="adj" fmla="val 0"/>
                </a:avLst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/>
                <a:endParaRPr lang="en-US" sz="270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46" name="Parallelogram 45">
                <a:extLst>
                  <a:ext uri="{FF2B5EF4-FFF2-40B4-BE49-F238E27FC236}">
                    <a16:creationId xmlns:a16="http://schemas.microsoft.com/office/drawing/2014/main" id="{33AE38C2-CB49-4C56-A41E-1D62AF0A2BE9}"/>
                  </a:ext>
                </a:extLst>
              </p:cNvPr>
              <p:cNvSpPr/>
              <p:nvPr/>
            </p:nvSpPr>
            <p:spPr>
              <a:xfrm>
                <a:off x="1006174" y="4908085"/>
                <a:ext cx="2738136" cy="61994"/>
              </a:xfrm>
              <a:prstGeom prst="parallelogram">
                <a:avLst>
                  <a:gd name="adj" fmla="val 142625"/>
                </a:avLst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/>
                <a:endParaRPr lang="en-US" sz="270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51" name="Parallelogram 50">
                <a:extLst>
                  <a:ext uri="{FF2B5EF4-FFF2-40B4-BE49-F238E27FC236}">
                    <a16:creationId xmlns:a16="http://schemas.microsoft.com/office/drawing/2014/main" id="{8BF47864-468E-4578-A6BF-0C6E7F274764}"/>
                  </a:ext>
                </a:extLst>
              </p:cNvPr>
              <p:cNvSpPr/>
              <p:nvPr/>
            </p:nvSpPr>
            <p:spPr>
              <a:xfrm>
                <a:off x="2862187" y="3508905"/>
                <a:ext cx="2373535" cy="45719"/>
              </a:xfrm>
              <a:prstGeom prst="parallelogram">
                <a:avLst>
                  <a:gd name="adj" fmla="val 142625"/>
                </a:avLst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/>
                <a:endParaRPr lang="en-US" sz="270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50" name="Parallelogram 49">
                <a:extLst>
                  <a:ext uri="{FF2B5EF4-FFF2-40B4-BE49-F238E27FC236}">
                    <a16:creationId xmlns:a16="http://schemas.microsoft.com/office/drawing/2014/main" id="{A5A5DE25-A320-4E5E-ABAD-89FB594DA2A0}"/>
                  </a:ext>
                </a:extLst>
              </p:cNvPr>
              <p:cNvSpPr/>
              <p:nvPr/>
            </p:nvSpPr>
            <p:spPr>
              <a:xfrm>
                <a:off x="3578535" y="3508905"/>
                <a:ext cx="1678727" cy="1461175"/>
              </a:xfrm>
              <a:prstGeom prst="parallelogram">
                <a:avLst>
                  <a:gd name="adj" fmla="val 107427"/>
                </a:avLst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/>
                <a:endParaRPr lang="en-US" sz="270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</p:grpSp>
        <p:sp>
          <p:nvSpPr>
            <p:cNvPr id="55" name="Block Arc 54">
              <a:extLst>
                <a:ext uri="{FF2B5EF4-FFF2-40B4-BE49-F238E27FC236}">
                  <a16:creationId xmlns:a16="http://schemas.microsoft.com/office/drawing/2014/main" id="{E57C3635-0201-4116-A74A-88A9F1A3E538}"/>
                </a:ext>
              </a:extLst>
            </p:cNvPr>
            <p:cNvSpPr/>
            <p:nvPr/>
          </p:nvSpPr>
          <p:spPr>
            <a:xfrm rot="3704227">
              <a:off x="4056684" y="3569040"/>
              <a:ext cx="749561" cy="1206514"/>
            </a:xfrm>
            <a:prstGeom prst="blockArc">
              <a:avLst>
                <a:gd name="adj1" fmla="val 15469952"/>
                <a:gd name="adj2" fmla="val 4256132"/>
                <a:gd name="adj3" fmla="val 9714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black"/>
                </a:solidFill>
                <a:latin typeface="Calibri" panose="020F0502020204030204"/>
              </a:endParaRPr>
            </a:p>
          </p:txBody>
        </p:sp>
      </p:grpSp>
      <p:pic>
        <p:nvPicPr>
          <p:cNvPr id="16" name="Picture 15" descr="A picture containing male, grate&#10;&#10;Description automatically generated">
            <a:extLst>
              <a:ext uri="{FF2B5EF4-FFF2-40B4-BE49-F238E27FC236}">
                <a16:creationId xmlns:a16="http://schemas.microsoft.com/office/drawing/2014/main" id="{BBDCF3AB-C970-4807-A10D-28B83BF7098E}"/>
              </a:ext>
            </a:extLst>
          </p:cNvPr>
          <p:cNvPicPr>
            <a:picLocks noChangeAspect="1"/>
          </p:cNvPicPr>
          <p:nvPr/>
        </p:nvPicPr>
        <p:blipFill>
          <a:blip r:embed="rId6">
            <a:duotone>
              <a:prstClr val="black"/>
              <a:schemeClr val="bg1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46959" y="2234837"/>
            <a:ext cx="3817796" cy="4473980"/>
          </a:xfrm>
          <a:prstGeom prst="rect">
            <a:avLst/>
          </a:prstGeom>
          <a:effectLst>
            <a:outerShdw blurRad="76200" dir="18900000" sy="23000" kx="-1200000" algn="bl" rotWithShape="0">
              <a:prstClr val="black">
                <a:alpha val="20000"/>
              </a:prstClr>
            </a:outerShdw>
          </a:effectLst>
        </p:spPr>
      </p:pic>
      <p:grpSp>
        <p:nvGrpSpPr>
          <p:cNvPr id="139" name="Group 138">
            <a:extLst>
              <a:ext uri="{FF2B5EF4-FFF2-40B4-BE49-F238E27FC236}">
                <a16:creationId xmlns:a16="http://schemas.microsoft.com/office/drawing/2014/main" id="{A3F81DF7-240E-4DA4-A428-B38EFA1B63C2}"/>
              </a:ext>
            </a:extLst>
          </p:cNvPr>
          <p:cNvGrpSpPr/>
          <p:nvPr/>
        </p:nvGrpSpPr>
        <p:grpSpPr>
          <a:xfrm rot="986148" flipH="1">
            <a:off x="3108833" y="2564943"/>
            <a:ext cx="2180237" cy="3744183"/>
            <a:chOff x="4882323" y="1719006"/>
            <a:chExt cx="2112971" cy="3628666"/>
          </a:xfrm>
          <a:effectLst>
            <a:outerShdw blurRad="76200" dir="13500000" sy="23000" kx="1200000" algn="br" rotWithShape="0">
              <a:prstClr val="black">
                <a:alpha val="20000"/>
              </a:prstClr>
            </a:outerShdw>
          </a:effectLst>
          <a:scene3d>
            <a:camera prst="isometricOffAxis1Right"/>
            <a:lightRig rig="threePt" dir="t"/>
          </a:scene3d>
        </p:grpSpPr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E79C0A28-330C-4157-BB3C-C3744EB3A9B1}"/>
                </a:ext>
              </a:extLst>
            </p:cNvPr>
            <p:cNvSpPr/>
            <p:nvPr/>
          </p:nvSpPr>
          <p:spPr>
            <a:xfrm rot="708098">
              <a:off x="5943720" y="2934617"/>
              <a:ext cx="191670" cy="282309"/>
            </a:xfrm>
            <a:custGeom>
              <a:avLst/>
              <a:gdLst>
                <a:gd name="connsiteX0" fmla="*/ 4310 w 182122"/>
                <a:gd name="connsiteY0" fmla="*/ 193373 h 276739"/>
                <a:gd name="connsiteX1" fmla="*/ 2173 w 182122"/>
                <a:gd name="connsiteY1" fmla="*/ 80141 h 276739"/>
                <a:gd name="connsiteX2" fmla="*/ 27810 w 182122"/>
                <a:gd name="connsiteY2" fmla="*/ 9639 h 276739"/>
                <a:gd name="connsiteX3" fmla="*/ 102586 w 182122"/>
                <a:gd name="connsiteY3" fmla="*/ 1093 h 276739"/>
                <a:gd name="connsiteX4" fmla="*/ 151724 w 182122"/>
                <a:gd name="connsiteY4" fmla="*/ 13911 h 276739"/>
                <a:gd name="connsiteX5" fmla="*/ 173089 w 182122"/>
                <a:gd name="connsiteY5" fmla="*/ 122870 h 276739"/>
                <a:gd name="connsiteX6" fmla="*/ 177362 w 182122"/>
                <a:gd name="connsiteY6" fmla="*/ 204055 h 276739"/>
                <a:gd name="connsiteX7" fmla="*/ 106859 w 182122"/>
                <a:gd name="connsiteY7" fmla="*/ 268149 h 276739"/>
                <a:gd name="connsiteX8" fmla="*/ 27810 w 182122"/>
                <a:gd name="connsiteY8" fmla="*/ 272422 h 276739"/>
                <a:gd name="connsiteX9" fmla="*/ 4310 w 182122"/>
                <a:gd name="connsiteY9" fmla="*/ 193373 h 276739"/>
                <a:gd name="connsiteX0" fmla="*/ 4310 w 182122"/>
                <a:gd name="connsiteY0" fmla="*/ 194146 h 277512"/>
                <a:gd name="connsiteX1" fmla="*/ 2173 w 182122"/>
                <a:gd name="connsiteY1" fmla="*/ 80914 h 277512"/>
                <a:gd name="connsiteX2" fmla="*/ 27810 w 182122"/>
                <a:gd name="connsiteY2" fmla="*/ 10412 h 277512"/>
                <a:gd name="connsiteX3" fmla="*/ 102586 w 182122"/>
                <a:gd name="connsiteY3" fmla="*/ 1866 h 277512"/>
                <a:gd name="connsiteX4" fmla="*/ 151724 w 182122"/>
                <a:gd name="connsiteY4" fmla="*/ 25366 h 277512"/>
                <a:gd name="connsiteX5" fmla="*/ 173089 w 182122"/>
                <a:gd name="connsiteY5" fmla="*/ 123643 h 277512"/>
                <a:gd name="connsiteX6" fmla="*/ 177362 w 182122"/>
                <a:gd name="connsiteY6" fmla="*/ 204828 h 277512"/>
                <a:gd name="connsiteX7" fmla="*/ 106859 w 182122"/>
                <a:gd name="connsiteY7" fmla="*/ 268922 h 277512"/>
                <a:gd name="connsiteX8" fmla="*/ 27810 w 182122"/>
                <a:gd name="connsiteY8" fmla="*/ 273195 h 277512"/>
                <a:gd name="connsiteX9" fmla="*/ 4310 w 182122"/>
                <a:gd name="connsiteY9" fmla="*/ 194146 h 277512"/>
                <a:gd name="connsiteX0" fmla="*/ 4310 w 182122"/>
                <a:gd name="connsiteY0" fmla="*/ 197554 h 280920"/>
                <a:gd name="connsiteX1" fmla="*/ 2173 w 182122"/>
                <a:gd name="connsiteY1" fmla="*/ 84322 h 280920"/>
                <a:gd name="connsiteX2" fmla="*/ 27810 w 182122"/>
                <a:gd name="connsiteY2" fmla="*/ 13820 h 280920"/>
                <a:gd name="connsiteX3" fmla="*/ 91904 w 182122"/>
                <a:gd name="connsiteY3" fmla="*/ 1001 h 280920"/>
                <a:gd name="connsiteX4" fmla="*/ 151724 w 182122"/>
                <a:gd name="connsiteY4" fmla="*/ 28774 h 280920"/>
                <a:gd name="connsiteX5" fmla="*/ 173089 w 182122"/>
                <a:gd name="connsiteY5" fmla="*/ 127051 h 280920"/>
                <a:gd name="connsiteX6" fmla="*/ 177362 w 182122"/>
                <a:gd name="connsiteY6" fmla="*/ 208236 h 280920"/>
                <a:gd name="connsiteX7" fmla="*/ 106859 w 182122"/>
                <a:gd name="connsiteY7" fmla="*/ 272330 h 280920"/>
                <a:gd name="connsiteX8" fmla="*/ 27810 w 182122"/>
                <a:gd name="connsiteY8" fmla="*/ 276603 h 280920"/>
                <a:gd name="connsiteX9" fmla="*/ 4310 w 182122"/>
                <a:gd name="connsiteY9" fmla="*/ 197554 h 280920"/>
                <a:gd name="connsiteX0" fmla="*/ 3750 w 181562"/>
                <a:gd name="connsiteY0" fmla="*/ 197554 h 279818"/>
                <a:gd name="connsiteX1" fmla="*/ 1613 w 181562"/>
                <a:gd name="connsiteY1" fmla="*/ 84322 h 279818"/>
                <a:gd name="connsiteX2" fmla="*/ 27250 w 181562"/>
                <a:gd name="connsiteY2" fmla="*/ 13820 h 279818"/>
                <a:gd name="connsiteX3" fmla="*/ 91344 w 181562"/>
                <a:gd name="connsiteY3" fmla="*/ 1001 h 279818"/>
                <a:gd name="connsiteX4" fmla="*/ 151164 w 181562"/>
                <a:gd name="connsiteY4" fmla="*/ 28774 h 279818"/>
                <a:gd name="connsiteX5" fmla="*/ 172529 w 181562"/>
                <a:gd name="connsiteY5" fmla="*/ 127051 h 279818"/>
                <a:gd name="connsiteX6" fmla="*/ 176802 w 181562"/>
                <a:gd name="connsiteY6" fmla="*/ 208236 h 279818"/>
                <a:gd name="connsiteX7" fmla="*/ 106299 w 181562"/>
                <a:gd name="connsiteY7" fmla="*/ 272330 h 279818"/>
                <a:gd name="connsiteX8" fmla="*/ 10158 w 181562"/>
                <a:gd name="connsiteY8" fmla="*/ 274467 h 279818"/>
                <a:gd name="connsiteX9" fmla="*/ 3750 w 181562"/>
                <a:gd name="connsiteY9" fmla="*/ 197554 h 279818"/>
                <a:gd name="connsiteX0" fmla="*/ 3750 w 181562"/>
                <a:gd name="connsiteY0" fmla="*/ 197554 h 279818"/>
                <a:gd name="connsiteX1" fmla="*/ 1613 w 181562"/>
                <a:gd name="connsiteY1" fmla="*/ 84322 h 279818"/>
                <a:gd name="connsiteX2" fmla="*/ 27250 w 181562"/>
                <a:gd name="connsiteY2" fmla="*/ 13820 h 279818"/>
                <a:gd name="connsiteX3" fmla="*/ 91344 w 181562"/>
                <a:gd name="connsiteY3" fmla="*/ 1001 h 279818"/>
                <a:gd name="connsiteX4" fmla="*/ 151164 w 181562"/>
                <a:gd name="connsiteY4" fmla="*/ 28774 h 279818"/>
                <a:gd name="connsiteX5" fmla="*/ 172529 w 181562"/>
                <a:gd name="connsiteY5" fmla="*/ 127051 h 279818"/>
                <a:gd name="connsiteX6" fmla="*/ 176802 w 181562"/>
                <a:gd name="connsiteY6" fmla="*/ 208236 h 279818"/>
                <a:gd name="connsiteX7" fmla="*/ 106299 w 181562"/>
                <a:gd name="connsiteY7" fmla="*/ 272330 h 279818"/>
                <a:gd name="connsiteX8" fmla="*/ 10158 w 181562"/>
                <a:gd name="connsiteY8" fmla="*/ 274467 h 279818"/>
                <a:gd name="connsiteX9" fmla="*/ 3750 w 181562"/>
                <a:gd name="connsiteY9" fmla="*/ 197554 h 279818"/>
                <a:gd name="connsiteX0" fmla="*/ 395 w 186753"/>
                <a:gd name="connsiteY0" fmla="*/ 199691 h 282309"/>
                <a:gd name="connsiteX1" fmla="*/ 6804 w 186753"/>
                <a:gd name="connsiteY1" fmla="*/ 84322 h 282309"/>
                <a:gd name="connsiteX2" fmla="*/ 32441 w 186753"/>
                <a:gd name="connsiteY2" fmla="*/ 13820 h 282309"/>
                <a:gd name="connsiteX3" fmla="*/ 96535 w 186753"/>
                <a:gd name="connsiteY3" fmla="*/ 1001 h 282309"/>
                <a:gd name="connsiteX4" fmla="*/ 156355 w 186753"/>
                <a:gd name="connsiteY4" fmla="*/ 28774 h 282309"/>
                <a:gd name="connsiteX5" fmla="*/ 177720 w 186753"/>
                <a:gd name="connsiteY5" fmla="*/ 127051 h 282309"/>
                <a:gd name="connsiteX6" fmla="*/ 181993 w 186753"/>
                <a:gd name="connsiteY6" fmla="*/ 208236 h 282309"/>
                <a:gd name="connsiteX7" fmla="*/ 111490 w 186753"/>
                <a:gd name="connsiteY7" fmla="*/ 272330 h 282309"/>
                <a:gd name="connsiteX8" fmla="*/ 15349 w 186753"/>
                <a:gd name="connsiteY8" fmla="*/ 274467 h 282309"/>
                <a:gd name="connsiteX9" fmla="*/ 395 w 186753"/>
                <a:gd name="connsiteY9" fmla="*/ 199691 h 282309"/>
                <a:gd name="connsiteX0" fmla="*/ 5312 w 191670"/>
                <a:gd name="connsiteY0" fmla="*/ 199691 h 282309"/>
                <a:gd name="connsiteX1" fmla="*/ 11721 w 191670"/>
                <a:gd name="connsiteY1" fmla="*/ 84322 h 282309"/>
                <a:gd name="connsiteX2" fmla="*/ 37358 w 191670"/>
                <a:gd name="connsiteY2" fmla="*/ 13820 h 282309"/>
                <a:gd name="connsiteX3" fmla="*/ 101452 w 191670"/>
                <a:gd name="connsiteY3" fmla="*/ 1001 h 282309"/>
                <a:gd name="connsiteX4" fmla="*/ 161272 w 191670"/>
                <a:gd name="connsiteY4" fmla="*/ 28774 h 282309"/>
                <a:gd name="connsiteX5" fmla="*/ 182637 w 191670"/>
                <a:gd name="connsiteY5" fmla="*/ 127051 h 282309"/>
                <a:gd name="connsiteX6" fmla="*/ 186910 w 191670"/>
                <a:gd name="connsiteY6" fmla="*/ 208236 h 282309"/>
                <a:gd name="connsiteX7" fmla="*/ 116407 w 191670"/>
                <a:gd name="connsiteY7" fmla="*/ 272330 h 282309"/>
                <a:gd name="connsiteX8" fmla="*/ 20266 w 191670"/>
                <a:gd name="connsiteY8" fmla="*/ 274467 h 282309"/>
                <a:gd name="connsiteX9" fmla="*/ 5312 w 191670"/>
                <a:gd name="connsiteY9" fmla="*/ 199691 h 282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1670" h="282309">
                  <a:moveTo>
                    <a:pt x="5312" y="199691"/>
                  </a:moveTo>
                  <a:cubicBezTo>
                    <a:pt x="16707" y="161591"/>
                    <a:pt x="6380" y="115301"/>
                    <a:pt x="11721" y="84322"/>
                  </a:cubicBezTo>
                  <a:cubicBezTo>
                    <a:pt x="17062" y="53344"/>
                    <a:pt x="22403" y="27707"/>
                    <a:pt x="37358" y="13820"/>
                  </a:cubicBezTo>
                  <a:cubicBezTo>
                    <a:pt x="52313" y="-67"/>
                    <a:pt x="80800" y="-1491"/>
                    <a:pt x="101452" y="1001"/>
                  </a:cubicBezTo>
                  <a:cubicBezTo>
                    <a:pt x="122104" y="3493"/>
                    <a:pt x="147741" y="7766"/>
                    <a:pt x="161272" y="28774"/>
                  </a:cubicBezTo>
                  <a:cubicBezTo>
                    <a:pt x="174803" y="49782"/>
                    <a:pt x="178364" y="97141"/>
                    <a:pt x="182637" y="127051"/>
                  </a:cubicBezTo>
                  <a:cubicBezTo>
                    <a:pt x="186910" y="156961"/>
                    <a:pt x="197948" y="184023"/>
                    <a:pt x="186910" y="208236"/>
                  </a:cubicBezTo>
                  <a:cubicBezTo>
                    <a:pt x="175872" y="232449"/>
                    <a:pt x="141332" y="260936"/>
                    <a:pt x="116407" y="272330"/>
                  </a:cubicBezTo>
                  <a:cubicBezTo>
                    <a:pt x="91482" y="283724"/>
                    <a:pt x="38782" y="286573"/>
                    <a:pt x="20266" y="274467"/>
                  </a:cubicBezTo>
                  <a:cubicBezTo>
                    <a:pt x="1750" y="262361"/>
                    <a:pt x="-6083" y="237791"/>
                    <a:pt x="5312" y="199691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F8D63C25-7549-4800-8D49-28B7D842FA79}"/>
                </a:ext>
              </a:extLst>
            </p:cNvPr>
            <p:cNvSpPr/>
            <p:nvPr/>
          </p:nvSpPr>
          <p:spPr>
            <a:xfrm rot="902007">
              <a:off x="5771386" y="4698526"/>
              <a:ext cx="145269" cy="446633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  <a:gd name="connsiteX0" fmla="*/ 6496 w 140748"/>
                <a:gd name="connsiteY0" fmla="*/ 42636 h 364378"/>
                <a:gd name="connsiteX1" fmla="*/ 8067 w 140748"/>
                <a:gd name="connsiteY1" fmla="*/ 310013 h 364378"/>
                <a:gd name="connsiteX2" fmla="*/ 70905 w 140748"/>
                <a:gd name="connsiteY2" fmla="*/ 364185 h 364378"/>
                <a:gd name="connsiteX3" fmla="*/ 129409 w 140748"/>
                <a:gd name="connsiteY3" fmla="*/ 303514 h 364378"/>
                <a:gd name="connsiteX4" fmla="*/ 131576 w 140748"/>
                <a:gd name="connsiteY4" fmla="*/ 60829 h 364378"/>
                <a:gd name="connsiteX5" fmla="*/ 60071 w 140748"/>
                <a:gd name="connsiteY5" fmla="*/ 2324 h 364378"/>
                <a:gd name="connsiteX6" fmla="*/ 6496 w 140748"/>
                <a:gd name="connsiteY6" fmla="*/ 42636 h 364378"/>
                <a:gd name="connsiteX0" fmla="*/ 6496 w 136138"/>
                <a:gd name="connsiteY0" fmla="*/ 45571 h 367313"/>
                <a:gd name="connsiteX1" fmla="*/ 8067 w 136138"/>
                <a:gd name="connsiteY1" fmla="*/ 312948 h 367313"/>
                <a:gd name="connsiteX2" fmla="*/ 70905 w 136138"/>
                <a:gd name="connsiteY2" fmla="*/ 367120 h 367313"/>
                <a:gd name="connsiteX3" fmla="*/ 129409 w 136138"/>
                <a:gd name="connsiteY3" fmla="*/ 306449 h 367313"/>
                <a:gd name="connsiteX4" fmla="*/ 123956 w 136138"/>
                <a:gd name="connsiteY4" fmla="*/ 37094 h 367313"/>
                <a:gd name="connsiteX5" fmla="*/ 60071 w 136138"/>
                <a:gd name="connsiteY5" fmla="*/ 5259 h 367313"/>
                <a:gd name="connsiteX6" fmla="*/ 6496 w 136138"/>
                <a:gd name="connsiteY6" fmla="*/ 45571 h 367313"/>
                <a:gd name="connsiteX0" fmla="*/ 6991 w 136633"/>
                <a:gd name="connsiteY0" fmla="*/ 56469 h 378211"/>
                <a:gd name="connsiteX1" fmla="*/ 8562 w 136633"/>
                <a:gd name="connsiteY1" fmla="*/ 323846 h 378211"/>
                <a:gd name="connsiteX2" fmla="*/ 71400 w 136633"/>
                <a:gd name="connsiteY2" fmla="*/ 378018 h 378211"/>
                <a:gd name="connsiteX3" fmla="*/ 129904 w 136633"/>
                <a:gd name="connsiteY3" fmla="*/ 317347 h 378211"/>
                <a:gd name="connsiteX4" fmla="*/ 124451 w 136633"/>
                <a:gd name="connsiteY4" fmla="*/ 47992 h 378211"/>
                <a:gd name="connsiteX5" fmla="*/ 68186 w 136633"/>
                <a:gd name="connsiteY5" fmla="*/ 917 h 378211"/>
                <a:gd name="connsiteX6" fmla="*/ 6991 w 136633"/>
                <a:gd name="connsiteY6" fmla="*/ 56469 h 378211"/>
                <a:gd name="connsiteX0" fmla="*/ 3871 w 133513"/>
                <a:gd name="connsiteY0" fmla="*/ 56469 h 378103"/>
                <a:gd name="connsiteX1" fmla="*/ 13062 w 133513"/>
                <a:gd name="connsiteY1" fmla="*/ 321941 h 378103"/>
                <a:gd name="connsiteX2" fmla="*/ 68280 w 133513"/>
                <a:gd name="connsiteY2" fmla="*/ 378018 h 378103"/>
                <a:gd name="connsiteX3" fmla="*/ 126784 w 133513"/>
                <a:gd name="connsiteY3" fmla="*/ 317347 h 378103"/>
                <a:gd name="connsiteX4" fmla="*/ 121331 w 133513"/>
                <a:gd name="connsiteY4" fmla="*/ 47992 h 378103"/>
                <a:gd name="connsiteX5" fmla="*/ 65066 w 133513"/>
                <a:gd name="connsiteY5" fmla="*/ 917 h 378103"/>
                <a:gd name="connsiteX6" fmla="*/ 3871 w 133513"/>
                <a:gd name="connsiteY6" fmla="*/ 56469 h 378103"/>
                <a:gd name="connsiteX0" fmla="*/ 3871 w 130834"/>
                <a:gd name="connsiteY0" fmla="*/ 56469 h 378482"/>
                <a:gd name="connsiteX1" fmla="*/ 13062 w 130834"/>
                <a:gd name="connsiteY1" fmla="*/ 321941 h 378482"/>
                <a:gd name="connsiteX2" fmla="*/ 68280 w 130834"/>
                <a:gd name="connsiteY2" fmla="*/ 378018 h 378482"/>
                <a:gd name="connsiteX3" fmla="*/ 121069 w 130834"/>
                <a:gd name="connsiteY3" fmla="*/ 307822 h 378482"/>
                <a:gd name="connsiteX4" fmla="*/ 121331 w 130834"/>
                <a:gd name="connsiteY4" fmla="*/ 47992 h 378482"/>
                <a:gd name="connsiteX5" fmla="*/ 65066 w 130834"/>
                <a:gd name="connsiteY5" fmla="*/ 917 h 378482"/>
                <a:gd name="connsiteX6" fmla="*/ 3871 w 130834"/>
                <a:gd name="connsiteY6" fmla="*/ 56469 h 378482"/>
                <a:gd name="connsiteX0" fmla="*/ 3747 w 130911"/>
                <a:gd name="connsiteY0" fmla="*/ 56469 h 374836"/>
                <a:gd name="connsiteX1" fmla="*/ 12938 w 130911"/>
                <a:gd name="connsiteY1" fmla="*/ 321941 h 374836"/>
                <a:gd name="connsiteX2" fmla="*/ 64346 w 130911"/>
                <a:gd name="connsiteY2" fmla="*/ 374208 h 374836"/>
                <a:gd name="connsiteX3" fmla="*/ 120945 w 130911"/>
                <a:gd name="connsiteY3" fmla="*/ 307822 h 374836"/>
                <a:gd name="connsiteX4" fmla="*/ 121207 w 130911"/>
                <a:gd name="connsiteY4" fmla="*/ 47992 h 374836"/>
                <a:gd name="connsiteX5" fmla="*/ 64942 w 130911"/>
                <a:gd name="connsiteY5" fmla="*/ 917 h 374836"/>
                <a:gd name="connsiteX6" fmla="*/ 3747 w 130911"/>
                <a:gd name="connsiteY6" fmla="*/ 56469 h 374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0911" h="374836">
                  <a:moveTo>
                    <a:pt x="3747" y="56469"/>
                  </a:moveTo>
                  <a:cubicBezTo>
                    <a:pt x="-4920" y="109973"/>
                    <a:pt x="2838" y="268985"/>
                    <a:pt x="12938" y="321941"/>
                  </a:cubicBezTo>
                  <a:cubicBezTo>
                    <a:pt x="23038" y="374897"/>
                    <a:pt x="46345" y="376561"/>
                    <a:pt x="64346" y="374208"/>
                  </a:cubicBezTo>
                  <a:cubicBezTo>
                    <a:pt x="82347" y="371855"/>
                    <a:pt x="111468" y="362191"/>
                    <a:pt x="120945" y="307822"/>
                  </a:cubicBezTo>
                  <a:cubicBezTo>
                    <a:pt x="130422" y="253453"/>
                    <a:pt x="137458" y="102524"/>
                    <a:pt x="121207" y="47992"/>
                  </a:cubicBezTo>
                  <a:cubicBezTo>
                    <a:pt x="104956" y="-6540"/>
                    <a:pt x="84519" y="-496"/>
                    <a:pt x="64942" y="917"/>
                  </a:cubicBezTo>
                  <a:cubicBezTo>
                    <a:pt x="45365" y="2330"/>
                    <a:pt x="12414" y="2965"/>
                    <a:pt x="3747" y="56469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23248A8C-ABB4-4D8D-8FF4-EAEA5CA4555C}"/>
                </a:ext>
              </a:extLst>
            </p:cNvPr>
            <p:cNvSpPr/>
            <p:nvPr/>
          </p:nvSpPr>
          <p:spPr>
            <a:xfrm rot="708098">
              <a:off x="5843114" y="4352258"/>
              <a:ext cx="186924" cy="432800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111" h="362079">
                  <a:moveTo>
                    <a:pt x="3429" y="49900"/>
                  </a:moveTo>
                  <a:cubicBezTo>
                    <a:pt x="-5238" y="101182"/>
                    <a:pt x="3790" y="255748"/>
                    <a:pt x="16430" y="307752"/>
                  </a:cubicBezTo>
                  <a:cubicBezTo>
                    <a:pt x="29070" y="359756"/>
                    <a:pt x="59044" y="363007"/>
                    <a:pt x="79268" y="361924"/>
                  </a:cubicBezTo>
                  <a:cubicBezTo>
                    <a:pt x="99492" y="360841"/>
                    <a:pt x="127660" y="351812"/>
                    <a:pt x="137772" y="301253"/>
                  </a:cubicBezTo>
                  <a:cubicBezTo>
                    <a:pt x="147884" y="250694"/>
                    <a:pt x="156190" y="113100"/>
                    <a:pt x="139939" y="58568"/>
                  </a:cubicBezTo>
                  <a:cubicBezTo>
                    <a:pt x="123688" y="4036"/>
                    <a:pt x="86852" y="-658"/>
                    <a:pt x="68434" y="63"/>
                  </a:cubicBezTo>
                  <a:cubicBezTo>
                    <a:pt x="50016" y="784"/>
                    <a:pt x="12096" y="-1382"/>
                    <a:pt x="3429" y="49900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CAC4FFA6-CBAF-4351-9F58-FFC34507F59C}"/>
                </a:ext>
              </a:extLst>
            </p:cNvPr>
            <p:cNvSpPr/>
            <p:nvPr/>
          </p:nvSpPr>
          <p:spPr>
            <a:xfrm rot="3285713" flipH="1">
              <a:off x="5667228" y="5144420"/>
              <a:ext cx="294228" cy="112275"/>
            </a:xfrm>
            <a:custGeom>
              <a:avLst/>
              <a:gdLst>
                <a:gd name="connsiteX0" fmla="*/ 221209 w 244329"/>
                <a:gd name="connsiteY0" fmla="*/ 9633 h 114404"/>
                <a:gd name="connsiteX1" fmla="*/ 237008 w 244329"/>
                <a:gd name="connsiteY1" fmla="*/ 88631 h 114404"/>
                <a:gd name="connsiteX2" fmla="*/ 126411 w 244329"/>
                <a:gd name="connsiteY2" fmla="*/ 102456 h 114404"/>
                <a:gd name="connsiteX3" fmla="*/ 15 w 244329"/>
                <a:gd name="connsiteY3" fmla="*/ 108380 h 114404"/>
                <a:gd name="connsiteX4" fmla="*/ 118511 w 244329"/>
                <a:gd name="connsiteY4" fmla="*/ 11608 h 114404"/>
                <a:gd name="connsiteX5" fmla="*/ 221209 w 244329"/>
                <a:gd name="connsiteY5" fmla="*/ 9633 h 114404"/>
                <a:gd name="connsiteX0" fmla="*/ 223184 w 246304"/>
                <a:gd name="connsiteY0" fmla="*/ 8926 h 102196"/>
                <a:gd name="connsiteX1" fmla="*/ 238983 w 246304"/>
                <a:gd name="connsiteY1" fmla="*/ 87924 h 102196"/>
                <a:gd name="connsiteX2" fmla="*/ 128386 w 246304"/>
                <a:gd name="connsiteY2" fmla="*/ 101749 h 102196"/>
                <a:gd name="connsiteX3" fmla="*/ 15 w 246304"/>
                <a:gd name="connsiteY3" fmla="*/ 89899 h 102196"/>
                <a:gd name="connsiteX4" fmla="*/ 120486 w 246304"/>
                <a:gd name="connsiteY4" fmla="*/ 10901 h 102196"/>
                <a:gd name="connsiteX5" fmla="*/ 223184 w 246304"/>
                <a:gd name="connsiteY5" fmla="*/ 8926 h 102196"/>
                <a:gd name="connsiteX0" fmla="*/ 223184 w 246889"/>
                <a:gd name="connsiteY0" fmla="*/ 8926 h 97266"/>
                <a:gd name="connsiteX1" fmla="*/ 238983 w 246889"/>
                <a:gd name="connsiteY1" fmla="*/ 87924 h 97266"/>
                <a:gd name="connsiteX2" fmla="*/ 120486 w 246889"/>
                <a:gd name="connsiteY2" fmla="*/ 91875 h 97266"/>
                <a:gd name="connsiteX3" fmla="*/ 15 w 246889"/>
                <a:gd name="connsiteY3" fmla="*/ 89899 h 97266"/>
                <a:gd name="connsiteX4" fmla="*/ 120486 w 246889"/>
                <a:gd name="connsiteY4" fmla="*/ 10901 h 97266"/>
                <a:gd name="connsiteX5" fmla="*/ 223184 w 246889"/>
                <a:gd name="connsiteY5" fmla="*/ 8926 h 97266"/>
                <a:gd name="connsiteX0" fmla="*/ 223194 w 248288"/>
                <a:gd name="connsiteY0" fmla="*/ 4930 h 93270"/>
                <a:gd name="connsiteX1" fmla="*/ 238993 w 248288"/>
                <a:gd name="connsiteY1" fmla="*/ 83928 h 93270"/>
                <a:gd name="connsiteX2" fmla="*/ 120496 w 248288"/>
                <a:gd name="connsiteY2" fmla="*/ 87879 h 93270"/>
                <a:gd name="connsiteX3" fmla="*/ 25 w 248288"/>
                <a:gd name="connsiteY3" fmla="*/ 85903 h 93270"/>
                <a:gd name="connsiteX4" fmla="*/ 84947 w 248288"/>
                <a:gd name="connsiteY4" fmla="*/ 16780 h 93270"/>
                <a:gd name="connsiteX5" fmla="*/ 223194 w 248288"/>
                <a:gd name="connsiteY5" fmla="*/ 4930 h 93270"/>
                <a:gd name="connsiteX0" fmla="*/ 223184 w 246683"/>
                <a:gd name="connsiteY0" fmla="*/ 13745 h 102085"/>
                <a:gd name="connsiteX1" fmla="*/ 238983 w 246683"/>
                <a:gd name="connsiteY1" fmla="*/ 92743 h 102085"/>
                <a:gd name="connsiteX2" fmla="*/ 120486 w 246683"/>
                <a:gd name="connsiteY2" fmla="*/ 96694 h 102085"/>
                <a:gd name="connsiteX3" fmla="*/ 15 w 246683"/>
                <a:gd name="connsiteY3" fmla="*/ 94718 h 102085"/>
                <a:gd name="connsiteX4" fmla="*/ 126411 w 246683"/>
                <a:gd name="connsiteY4" fmla="*/ 7820 h 102085"/>
                <a:gd name="connsiteX5" fmla="*/ 223184 w 246683"/>
                <a:gd name="connsiteY5" fmla="*/ 13745 h 102085"/>
                <a:gd name="connsiteX0" fmla="*/ 223187 w 246686"/>
                <a:gd name="connsiteY0" fmla="*/ 7550 h 95890"/>
                <a:gd name="connsiteX1" fmla="*/ 238986 w 246686"/>
                <a:gd name="connsiteY1" fmla="*/ 86548 h 95890"/>
                <a:gd name="connsiteX2" fmla="*/ 120489 w 246686"/>
                <a:gd name="connsiteY2" fmla="*/ 90499 h 95890"/>
                <a:gd name="connsiteX3" fmla="*/ 18 w 246686"/>
                <a:gd name="connsiteY3" fmla="*/ 88523 h 95890"/>
                <a:gd name="connsiteX4" fmla="*/ 126414 w 246686"/>
                <a:gd name="connsiteY4" fmla="*/ 1625 h 95890"/>
                <a:gd name="connsiteX5" fmla="*/ 223187 w 246686"/>
                <a:gd name="connsiteY5" fmla="*/ 7550 h 95890"/>
                <a:gd name="connsiteX0" fmla="*/ 227133 w 248013"/>
                <a:gd name="connsiteY0" fmla="*/ 13746 h 102086"/>
                <a:gd name="connsiteX1" fmla="*/ 238983 w 248013"/>
                <a:gd name="connsiteY1" fmla="*/ 92744 h 102086"/>
                <a:gd name="connsiteX2" fmla="*/ 120486 w 248013"/>
                <a:gd name="connsiteY2" fmla="*/ 96695 h 102086"/>
                <a:gd name="connsiteX3" fmla="*/ 15 w 248013"/>
                <a:gd name="connsiteY3" fmla="*/ 94719 h 102086"/>
                <a:gd name="connsiteX4" fmla="*/ 126411 w 248013"/>
                <a:gd name="connsiteY4" fmla="*/ 7821 h 102086"/>
                <a:gd name="connsiteX5" fmla="*/ 227133 w 248013"/>
                <a:gd name="connsiteY5" fmla="*/ 13746 h 102086"/>
                <a:gd name="connsiteX0" fmla="*/ 227133 w 249041"/>
                <a:gd name="connsiteY0" fmla="*/ 11407 h 99747"/>
                <a:gd name="connsiteX1" fmla="*/ 238983 w 249041"/>
                <a:gd name="connsiteY1" fmla="*/ 90405 h 99747"/>
                <a:gd name="connsiteX2" fmla="*/ 120486 w 249041"/>
                <a:gd name="connsiteY2" fmla="*/ 94356 h 99747"/>
                <a:gd name="connsiteX3" fmla="*/ 15 w 249041"/>
                <a:gd name="connsiteY3" fmla="*/ 92380 h 99747"/>
                <a:gd name="connsiteX4" fmla="*/ 126411 w 249041"/>
                <a:gd name="connsiteY4" fmla="*/ 5482 h 99747"/>
                <a:gd name="connsiteX5" fmla="*/ 227133 w 249041"/>
                <a:gd name="connsiteY5" fmla="*/ 11407 h 99747"/>
                <a:gd name="connsiteX0" fmla="*/ 227133 w 243144"/>
                <a:gd name="connsiteY0" fmla="*/ 11407 h 101983"/>
                <a:gd name="connsiteX1" fmla="*/ 238983 w 243144"/>
                <a:gd name="connsiteY1" fmla="*/ 90405 h 101983"/>
                <a:gd name="connsiteX2" fmla="*/ 120486 w 243144"/>
                <a:gd name="connsiteY2" fmla="*/ 94356 h 101983"/>
                <a:gd name="connsiteX3" fmla="*/ 15 w 243144"/>
                <a:gd name="connsiteY3" fmla="*/ 92380 h 101983"/>
                <a:gd name="connsiteX4" fmla="*/ 126411 w 243144"/>
                <a:gd name="connsiteY4" fmla="*/ 5482 h 101983"/>
                <a:gd name="connsiteX5" fmla="*/ 227133 w 243144"/>
                <a:gd name="connsiteY5" fmla="*/ 11407 h 101983"/>
                <a:gd name="connsiteX0" fmla="*/ 227133 w 243144"/>
                <a:gd name="connsiteY0" fmla="*/ 11407 h 107617"/>
                <a:gd name="connsiteX1" fmla="*/ 238983 w 243144"/>
                <a:gd name="connsiteY1" fmla="*/ 90405 h 107617"/>
                <a:gd name="connsiteX2" fmla="*/ 120486 w 243144"/>
                <a:gd name="connsiteY2" fmla="*/ 94356 h 107617"/>
                <a:gd name="connsiteX3" fmla="*/ 15 w 243144"/>
                <a:gd name="connsiteY3" fmla="*/ 92380 h 107617"/>
                <a:gd name="connsiteX4" fmla="*/ 126411 w 243144"/>
                <a:gd name="connsiteY4" fmla="*/ 5482 h 107617"/>
                <a:gd name="connsiteX5" fmla="*/ 227133 w 243144"/>
                <a:gd name="connsiteY5" fmla="*/ 11407 h 107617"/>
                <a:gd name="connsiteX0" fmla="*/ 227133 w 247182"/>
                <a:gd name="connsiteY0" fmla="*/ 11407 h 107617"/>
                <a:gd name="connsiteX1" fmla="*/ 238983 w 247182"/>
                <a:gd name="connsiteY1" fmla="*/ 90405 h 107617"/>
                <a:gd name="connsiteX2" fmla="*/ 146160 w 247182"/>
                <a:gd name="connsiteY2" fmla="*/ 94356 h 107617"/>
                <a:gd name="connsiteX3" fmla="*/ 15 w 247182"/>
                <a:gd name="connsiteY3" fmla="*/ 92380 h 107617"/>
                <a:gd name="connsiteX4" fmla="*/ 126411 w 247182"/>
                <a:gd name="connsiteY4" fmla="*/ 5482 h 107617"/>
                <a:gd name="connsiteX5" fmla="*/ 227133 w 247182"/>
                <a:gd name="connsiteY5" fmla="*/ 11407 h 107617"/>
                <a:gd name="connsiteX0" fmla="*/ 227133 w 247453"/>
                <a:gd name="connsiteY0" fmla="*/ 14122 h 110034"/>
                <a:gd name="connsiteX1" fmla="*/ 240747 w 247453"/>
                <a:gd name="connsiteY1" fmla="*/ 100740 h 110034"/>
                <a:gd name="connsiteX2" fmla="*/ 146160 w 247453"/>
                <a:gd name="connsiteY2" fmla="*/ 97071 h 110034"/>
                <a:gd name="connsiteX3" fmla="*/ 15 w 247453"/>
                <a:gd name="connsiteY3" fmla="*/ 95095 h 110034"/>
                <a:gd name="connsiteX4" fmla="*/ 126411 w 247453"/>
                <a:gd name="connsiteY4" fmla="*/ 8197 h 110034"/>
                <a:gd name="connsiteX5" fmla="*/ 227133 w 247453"/>
                <a:gd name="connsiteY5" fmla="*/ 14122 h 110034"/>
                <a:gd name="connsiteX0" fmla="*/ 227133 w 247453"/>
                <a:gd name="connsiteY0" fmla="*/ 14122 h 112425"/>
                <a:gd name="connsiteX1" fmla="*/ 240747 w 247453"/>
                <a:gd name="connsiteY1" fmla="*/ 100740 h 112425"/>
                <a:gd name="connsiteX2" fmla="*/ 146160 w 247453"/>
                <a:gd name="connsiteY2" fmla="*/ 104691 h 112425"/>
                <a:gd name="connsiteX3" fmla="*/ 15 w 247453"/>
                <a:gd name="connsiteY3" fmla="*/ 95095 h 112425"/>
                <a:gd name="connsiteX4" fmla="*/ 126411 w 247453"/>
                <a:gd name="connsiteY4" fmla="*/ 8197 h 112425"/>
                <a:gd name="connsiteX5" fmla="*/ 227133 w 247453"/>
                <a:gd name="connsiteY5" fmla="*/ 14122 h 112425"/>
                <a:gd name="connsiteX0" fmla="*/ 227133 w 247453"/>
                <a:gd name="connsiteY0" fmla="*/ 7701 h 106004"/>
                <a:gd name="connsiteX1" fmla="*/ 240747 w 247453"/>
                <a:gd name="connsiteY1" fmla="*/ 94319 h 106004"/>
                <a:gd name="connsiteX2" fmla="*/ 146160 w 247453"/>
                <a:gd name="connsiteY2" fmla="*/ 98270 h 106004"/>
                <a:gd name="connsiteX3" fmla="*/ 15 w 247453"/>
                <a:gd name="connsiteY3" fmla="*/ 88674 h 106004"/>
                <a:gd name="connsiteX4" fmla="*/ 126411 w 247453"/>
                <a:gd name="connsiteY4" fmla="*/ 1776 h 106004"/>
                <a:gd name="connsiteX5" fmla="*/ 227133 w 247453"/>
                <a:gd name="connsiteY5" fmla="*/ 7701 h 106004"/>
                <a:gd name="connsiteX0" fmla="*/ 227132 w 247123"/>
                <a:gd name="connsiteY0" fmla="*/ 9857 h 108160"/>
                <a:gd name="connsiteX1" fmla="*/ 240746 w 247123"/>
                <a:gd name="connsiteY1" fmla="*/ 96475 h 108160"/>
                <a:gd name="connsiteX2" fmla="*/ 146159 w 247123"/>
                <a:gd name="connsiteY2" fmla="*/ 100426 h 108160"/>
                <a:gd name="connsiteX3" fmla="*/ 14 w 247123"/>
                <a:gd name="connsiteY3" fmla="*/ 90830 h 108160"/>
                <a:gd name="connsiteX4" fmla="*/ 135228 w 247123"/>
                <a:gd name="connsiteY4" fmla="*/ 122 h 108160"/>
                <a:gd name="connsiteX5" fmla="*/ 227132 w 247123"/>
                <a:gd name="connsiteY5" fmla="*/ 9857 h 108160"/>
                <a:gd name="connsiteX0" fmla="*/ 227132 w 247520"/>
                <a:gd name="connsiteY0" fmla="*/ 9857 h 108160"/>
                <a:gd name="connsiteX1" fmla="*/ 240746 w 247520"/>
                <a:gd name="connsiteY1" fmla="*/ 96475 h 108160"/>
                <a:gd name="connsiteX2" fmla="*/ 146159 w 247520"/>
                <a:gd name="connsiteY2" fmla="*/ 100426 h 108160"/>
                <a:gd name="connsiteX3" fmla="*/ 14 w 247520"/>
                <a:gd name="connsiteY3" fmla="*/ 90830 h 108160"/>
                <a:gd name="connsiteX4" fmla="*/ 135228 w 247520"/>
                <a:gd name="connsiteY4" fmla="*/ 122 h 108160"/>
                <a:gd name="connsiteX5" fmla="*/ 227132 w 247520"/>
                <a:gd name="connsiteY5" fmla="*/ 9857 h 108160"/>
                <a:gd name="connsiteX0" fmla="*/ 221840 w 245898"/>
                <a:gd name="connsiteY0" fmla="*/ 12067 h 112275"/>
                <a:gd name="connsiteX1" fmla="*/ 240745 w 245898"/>
                <a:gd name="connsiteY1" fmla="*/ 100590 h 112275"/>
                <a:gd name="connsiteX2" fmla="*/ 146158 w 245898"/>
                <a:gd name="connsiteY2" fmla="*/ 104541 h 112275"/>
                <a:gd name="connsiteX3" fmla="*/ 13 w 245898"/>
                <a:gd name="connsiteY3" fmla="*/ 94945 h 112275"/>
                <a:gd name="connsiteX4" fmla="*/ 135227 w 245898"/>
                <a:gd name="connsiteY4" fmla="*/ 4237 h 112275"/>
                <a:gd name="connsiteX5" fmla="*/ 221840 w 245898"/>
                <a:gd name="connsiteY5" fmla="*/ 12067 h 112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898" h="112275">
                  <a:moveTo>
                    <a:pt x="221840" y="12067"/>
                  </a:moveTo>
                  <a:cubicBezTo>
                    <a:pt x="241189" y="9076"/>
                    <a:pt x="253359" y="85178"/>
                    <a:pt x="240745" y="100590"/>
                  </a:cubicBezTo>
                  <a:cubicBezTo>
                    <a:pt x="228131" y="116002"/>
                    <a:pt x="186280" y="105482"/>
                    <a:pt x="146158" y="104541"/>
                  </a:cubicBezTo>
                  <a:cubicBezTo>
                    <a:pt x="106036" y="103600"/>
                    <a:pt x="1330" y="127861"/>
                    <a:pt x="13" y="94945"/>
                  </a:cubicBezTo>
                  <a:cubicBezTo>
                    <a:pt x="-1304" y="79804"/>
                    <a:pt x="98256" y="18050"/>
                    <a:pt x="135227" y="4237"/>
                  </a:cubicBezTo>
                  <a:cubicBezTo>
                    <a:pt x="172198" y="-9576"/>
                    <a:pt x="202491" y="15058"/>
                    <a:pt x="221840" y="12067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2E3E1E5F-E3DA-41AD-B12E-4BC9C4085EB7}"/>
                </a:ext>
              </a:extLst>
            </p:cNvPr>
            <p:cNvSpPr/>
            <p:nvPr/>
          </p:nvSpPr>
          <p:spPr>
            <a:xfrm rot="6551678">
              <a:off x="5454105" y="2977575"/>
              <a:ext cx="143560" cy="356577"/>
            </a:xfrm>
            <a:custGeom>
              <a:avLst/>
              <a:gdLst>
                <a:gd name="connsiteX0" fmla="*/ 6457 w 165048"/>
                <a:gd name="connsiteY0" fmla="*/ 44808 h 353407"/>
                <a:gd name="connsiteX1" fmla="*/ 61409 w 165048"/>
                <a:gd name="connsiteY1" fmla="*/ 847 h 353407"/>
                <a:gd name="connsiteX2" fmla="*/ 129550 w 165048"/>
                <a:gd name="connsiteY2" fmla="*/ 31620 h 353407"/>
                <a:gd name="connsiteX3" fmla="*/ 155927 w 165048"/>
                <a:gd name="connsiteY3" fmla="*/ 200872 h 353407"/>
                <a:gd name="connsiteX4" fmla="*/ 160323 w 165048"/>
                <a:gd name="connsiteY4" fmla="*/ 306379 h 353407"/>
                <a:gd name="connsiteX5" fmla="*/ 92182 w 165048"/>
                <a:gd name="connsiteY5" fmla="*/ 352539 h 353407"/>
                <a:gd name="connsiteX6" fmla="*/ 15250 w 165048"/>
                <a:gd name="connsiteY6" fmla="*/ 323964 h 353407"/>
                <a:gd name="connsiteX7" fmla="*/ 2061 w 165048"/>
                <a:gd name="connsiteY7" fmla="*/ 183287 h 353407"/>
                <a:gd name="connsiteX8" fmla="*/ 6457 w 165048"/>
                <a:gd name="connsiteY8" fmla="*/ 44808 h 353407"/>
                <a:gd name="connsiteX0" fmla="*/ 6885 w 165476"/>
                <a:gd name="connsiteY0" fmla="*/ 44808 h 352670"/>
                <a:gd name="connsiteX1" fmla="*/ 61837 w 165476"/>
                <a:gd name="connsiteY1" fmla="*/ 847 h 352670"/>
                <a:gd name="connsiteX2" fmla="*/ 129978 w 165476"/>
                <a:gd name="connsiteY2" fmla="*/ 31620 h 352670"/>
                <a:gd name="connsiteX3" fmla="*/ 156355 w 165476"/>
                <a:gd name="connsiteY3" fmla="*/ 200872 h 352670"/>
                <a:gd name="connsiteX4" fmla="*/ 160751 w 165476"/>
                <a:gd name="connsiteY4" fmla="*/ 306379 h 352670"/>
                <a:gd name="connsiteX5" fmla="*/ 92610 w 165476"/>
                <a:gd name="connsiteY5" fmla="*/ 352539 h 352670"/>
                <a:gd name="connsiteX6" fmla="*/ 22273 w 165476"/>
                <a:gd name="connsiteY6" fmla="*/ 315172 h 352670"/>
                <a:gd name="connsiteX7" fmla="*/ 2489 w 165476"/>
                <a:gd name="connsiteY7" fmla="*/ 183287 h 352670"/>
                <a:gd name="connsiteX8" fmla="*/ 6885 w 165476"/>
                <a:gd name="connsiteY8" fmla="*/ 44808 h 352670"/>
                <a:gd name="connsiteX0" fmla="*/ 6885 w 159537"/>
                <a:gd name="connsiteY0" fmla="*/ 44808 h 352733"/>
                <a:gd name="connsiteX1" fmla="*/ 61837 w 159537"/>
                <a:gd name="connsiteY1" fmla="*/ 847 h 352733"/>
                <a:gd name="connsiteX2" fmla="*/ 129978 w 159537"/>
                <a:gd name="connsiteY2" fmla="*/ 31620 h 352733"/>
                <a:gd name="connsiteX3" fmla="*/ 156355 w 159537"/>
                <a:gd name="connsiteY3" fmla="*/ 200872 h 352733"/>
                <a:gd name="connsiteX4" fmla="*/ 151959 w 159537"/>
                <a:gd name="connsiteY4" fmla="*/ 304181 h 352733"/>
                <a:gd name="connsiteX5" fmla="*/ 92610 w 159537"/>
                <a:gd name="connsiteY5" fmla="*/ 352539 h 352733"/>
                <a:gd name="connsiteX6" fmla="*/ 22273 w 159537"/>
                <a:gd name="connsiteY6" fmla="*/ 315172 h 352733"/>
                <a:gd name="connsiteX7" fmla="*/ 2489 w 159537"/>
                <a:gd name="connsiteY7" fmla="*/ 183287 h 352733"/>
                <a:gd name="connsiteX8" fmla="*/ 6885 w 159537"/>
                <a:gd name="connsiteY8" fmla="*/ 44808 h 352733"/>
                <a:gd name="connsiteX0" fmla="*/ 6885 w 156440"/>
                <a:gd name="connsiteY0" fmla="*/ 44449 h 352374"/>
                <a:gd name="connsiteX1" fmla="*/ 61837 w 156440"/>
                <a:gd name="connsiteY1" fmla="*/ 488 h 352374"/>
                <a:gd name="connsiteX2" fmla="*/ 129978 w 156440"/>
                <a:gd name="connsiteY2" fmla="*/ 31261 h 352374"/>
                <a:gd name="connsiteX3" fmla="*/ 149760 w 156440"/>
                <a:gd name="connsiteY3" fmla="*/ 171938 h 352374"/>
                <a:gd name="connsiteX4" fmla="*/ 151959 w 156440"/>
                <a:gd name="connsiteY4" fmla="*/ 303822 h 352374"/>
                <a:gd name="connsiteX5" fmla="*/ 92610 w 156440"/>
                <a:gd name="connsiteY5" fmla="*/ 352180 h 352374"/>
                <a:gd name="connsiteX6" fmla="*/ 22273 w 156440"/>
                <a:gd name="connsiteY6" fmla="*/ 314813 h 352374"/>
                <a:gd name="connsiteX7" fmla="*/ 2489 w 156440"/>
                <a:gd name="connsiteY7" fmla="*/ 182928 h 352374"/>
                <a:gd name="connsiteX8" fmla="*/ 6885 w 156440"/>
                <a:gd name="connsiteY8" fmla="*/ 44449 h 352374"/>
                <a:gd name="connsiteX0" fmla="*/ 6885 w 153367"/>
                <a:gd name="connsiteY0" fmla="*/ 44449 h 352607"/>
                <a:gd name="connsiteX1" fmla="*/ 61837 w 153367"/>
                <a:gd name="connsiteY1" fmla="*/ 488 h 352607"/>
                <a:gd name="connsiteX2" fmla="*/ 129978 w 153367"/>
                <a:gd name="connsiteY2" fmla="*/ 31261 h 352607"/>
                <a:gd name="connsiteX3" fmla="*/ 149760 w 153367"/>
                <a:gd name="connsiteY3" fmla="*/ 171938 h 352607"/>
                <a:gd name="connsiteX4" fmla="*/ 147562 w 153367"/>
                <a:gd name="connsiteY4" fmla="*/ 297228 h 352607"/>
                <a:gd name="connsiteX5" fmla="*/ 92610 w 153367"/>
                <a:gd name="connsiteY5" fmla="*/ 352180 h 352607"/>
                <a:gd name="connsiteX6" fmla="*/ 22273 w 153367"/>
                <a:gd name="connsiteY6" fmla="*/ 314813 h 352607"/>
                <a:gd name="connsiteX7" fmla="*/ 2489 w 153367"/>
                <a:gd name="connsiteY7" fmla="*/ 182928 h 352607"/>
                <a:gd name="connsiteX8" fmla="*/ 6885 w 153367"/>
                <a:gd name="connsiteY8" fmla="*/ 44449 h 352607"/>
                <a:gd name="connsiteX0" fmla="*/ 7178 w 153660"/>
                <a:gd name="connsiteY0" fmla="*/ 44449 h 352310"/>
                <a:gd name="connsiteX1" fmla="*/ 62130 w 153660"/>
                <a:gd name="connsiteY1" fmla="*/ 488 h 352310"/>
                <a:gd name="connsiteX2" fmla="*/ 130271 w 153660"/>
                <a:gd name="connsiteY2" fmla="*/ 31261 h 352310"/>
                <a:gd name="connsiteX3" fmla="*/ 150053 w 153660"/>
                <a:gd name="connsiteY3" fmla="*/ 171938 h 352310"/>
                <a:gd name="connsiteX4" fmla="*/ 147855 w 153660"/>
                <a:gd name="connsiteY4" fmla="*/ 297228 h 352310"/>
                <a:gd name="connsiteX5" fmla="*/ 92903 w 153660"/>
                <a:gd name="connsiteY5" fmla="*/ 352180 h 352310"/>
                <a:gd name="connsiteX6" fmla="*/ 26962 w 153660"/>
                <a:gd name="connsiteY6" fmla="*/ 308219 h 352310"/>
                <a:gd name="connsiteX7" fmla="*/ 2782 w 153660"/>
                <a:gd name="connsiteY7" fmla="*/ 182928 h 352310"/>
                <a:gd name="connsiteX8" fmla="*/ 7178 w 153660"/>
                <a:gd name="connsiteY8" fmla="*/ 44449 h 352310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82928 h 341473"/>
                <a:gd name="connsiteX8" fmla="*/ 7178 w 153958"/>
                <a:gd name="connsiteY8" fmla="*/ 44449 h 341473"/>
                <a:gd name="connsiteX0" fmla="*/ 5932 w 152712"/>
                <a:gd name="connsiteY0" fmla="*/ 44449 h 341473"/>
                <a:gd name="connsiteX1" fmla="*/ 60884 w 152712"/>
                <a:gd name="connsiteY1" fmla="*/ 488 h 341473"/>
                <a:gd name="connsiteX2" fmla="*/ 129025 w 152712"/>
                <a:gd name="connsiteY2" fmla="*/ 31261 h 341473"/>
                <a:gd name="connsiteX3" fmla="*/ 148807 w 152712"/>
                <a:gd name="connsiteY3" fmla="*/ 171938 h 341473"/>
                <a:gd name="connsiteX4" fmla="*/ 146609 w 152712"/>
                <a:gd name="connsiteY4" fmla="*/ 297228 h 341473"/>
                <a:gd name="connsiteX5" fmla="*/ 87260 w 152712"/>
                <a:gd name="connsiteY5" fmla="*/ 341190 h 341473"/>
                <a:gd name="connsiteX6" fmla="*/ 25716 w 152712"/>
                <a:gd name="connsiteY6" fmla="*/ 308219 h 341473"/>
                <a:gd name="connsiteX7" fmla="*/ 3734 w 152712"/>
                <a:gd name="connsiteY7" fmla="*/ 169740 h 341473"/>
                <a:gd name="connsiteX8" fmla="*/ 5932 w 152712"/>
                <a:gd name="connsiteY8" fmla="*/ 44449 h 341473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69740 h 341473"/>
                <a:gd name="connsiteX8" fmla="*/ 7178 w 153958"/>
                <a:gd name="connsiteY8" fmla="*/ 44449 h 341473"/>
                <a:gd name="connsiteX0" fmla="*/ 6886 w 153666"/>
                <a:gd name="connsiteY0" fmla="*/ 44449 h 341196"/>
                <a:gd name="connsiteX1" fmla="*/ 61838 w 153666"/>
                <a:gd name="connsiteY1" fmla="*/ 488 h 341196"/>
                <a:gd name="connsiteX2" fmla="*/ 129979 w 153666"/>
                <a:gd name="connsiteY2" fmla="*/ 31261 h 341196"/>
                <a:gd name="connsiteX3" fmla="*/ 149761 w 153666"/>
                <a:gd name="connsiteY3" fmla="*/ 171938 h 341196"/>
                <a:gd name="connsiteX4" fmla="*/ 147563 w 153666"/>
                <a:gd name="connsiteY4" fmla="*/ 297228 h 341196"/>
                <a:gd name="connsiteX5" fmla="*/ 88214 w 153666"/>
                <a:gd name="connsiteY5" fmla="*/ 341190 h 341196"/>
                <a:gd name="connsiteX6" fmla="*/ 22274 w 153666"/>
                <a:gd name="connsiteY6" fmla="*/ 295031 h 341196"/>
                <a:gd name="connsiteX7" fmla="*/ 2490 w 153666"/>
                <a:gd name="connsiteY7" fmla="*/ 169740 h 341196"/>
                <a:gd name="connsiteX8" fmla="*/ 6886 w 153666"/>
                <a:gd name="connsiteY8" fmla="*/ 44449 h 341196"/>
                <a:gd name="connsiteX0" fmla="*/ 6886 w 152380"/>
                <a:gd name="connsiteY0" fmla="*/ 44449 h 341216"/>
                <a:gd name="connsiteX1" fmla="*/ 61838 w 152380"/>
                <a:gd name="connsiteY1" fmla="*/ 488 h 341216"/>
                <a:gd name="connsiteX2" fmla="*/ 129979 w 152380"/>
                <a:gd name="connsiteY2" fmla="*/ 31261 h 341216"/>
                <a:gd name="connsiteX3" fmla="*/ 149761 w 152380"/>
                <a:gd name="connsiteY3" fmla="*/ 171938 h 341216"/>
                <a:gd name="connsiteX4" fmla="*/ 145365 w 152380"/>
                <a:gd name="connsiteY4" fmla="*/ 299426 h 341216"/>
                <a:gd name="connsiteX5" fmla="*/ 88214 w 152380"/>
                <a:gd name="connsiteY5" fmla="*/ 341190 h 341216"/>
                <a:gd name="connsiteX6" fmla="*/ 22274 w 152380"/>
                <a:gd name="connsiteY6" fmla="*/ 295031 h 341216"/>
                <a:gd name="connsiteX7" fmla="*/ 2490 w 152380"/>
                <a:gd name="connsiteY7" fmla="*/ 169740 h 341216"/>
                <a:gd name="connsiteX8" fmla="*/ 6886 w 152380"/>
                <a:gd name="connsiteY8" fmla="*/ 44449 h 341216"/>
                <a:gd name="connsiteX0" fmla="*/ 6886 w 152646"/>
                <a:gd name="connsiteY0" fmla="*/ 44449 h 339021"/>
                <a:gd name="connsiteX1" fmla="*/ 61838 w 152646"/>
                <a:gd name="connsiteY1" fmla="*/ 488 h 339021"/>
                <a:gd name="connsiteX2" fmla="*/ 129979 w 152646"/>
                <a:gd name="connsiteY2" fmla="*/ 31261 h 339021"/>
                <a:gd name="connsiteX3" fmla="*/ 149761 w 152646"/>
                <a:gd name="connsiteY3" fmla="*/ 171938 h 339021"/>
                <a:gd name="connsiteX4" fmla="*/ 145365 w 152646"/>
                <a:gd name="connsiteY4" fmla="*/ 299426 h 339021"/>
                <a:gd name="connsiteX5" fmla="*/ 83818 w 152646"/>
                <a:gd name="connsiteY5" fmla="*/ 338991 h 339021"/>
                <a:gd name="connsiteX6" fmla="*/ 22274 w 152646"/>
                <a:gd name="connsiteY6" fmla="*/ 295031 h 339021"/>
                <a:gd name="connsiteX7" fmla="*/ 2490 w 152646"/>
                <a:gd name="connsiteY7" fmla="*/ 169740 h 339021"/>
                <a:gd name="connsiteX8" fmla="*/ 6886 w 152646"/>
                <a:gd name="connsiteY8" fmla="*/ 44449 h 339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2646" h="339021">
                  <a:moveTo>
                    <a:pt x="6886" y="44449"/>
                  </a:moveTo>
                  <a:cubicBezTo>
                    <a:pt x="16777" y="16240"/>
                    <a:pt x="41323" y="2686"/>
                    <a:pt x="61838" y="488"/>
                  </a:cubicBezTo>
                  <a:cubicBezTo>
                    <a:pt x="82354" y="-1710"/>
                    <a:pt x="115325" y="2686"/>
                    <a:pt x="129979" y="31261"/>
                  </a:cubicBezTo>
                  <a:cubicBezTo>
                    <a:pt x="144633" y="59836"/>
                    <a:pt x="147197" y="127244"/>
                    <a:pt x="149761" y="171938"/>
                  </a:cubicBezTo>
                  <a:cubicBezTo>
                    <a:pt x="152325" y="216632"/>
                    <a:pt x="156355" y="271584"/>
                    <a:pt x="145365" y="299426"/>
                  </a:cubicBezTo>
                  <a:cubicBezTo>
                    <a:pt x="134375" y="327268"/>
                    <a:pt x="104333" y="339723"/>
                    <a:pt x="83818" y="338991"/>
                  </a:cubicBezTo>
                  <a:cubicBezTo>
                    <a:pt x="63303" y="338259"/>
                    <a:pt x="37294" y="323240"/>
                    <a:pt x="22274" y="295031"/>
                  </a:cubicBezTo>
                  <a:cubicBezTo>
                    <a:pt x="7254" y="266822"/>
                    <a:pt x="5055" y="211504"/>
                    <a:pt x="2490" y="169740"/>
                  </a:cubicBezTo>
                  <a:cubicBezTo>
                    <a:pt x="-75" y="127976"/>
                    <a:pt x="-3005" y="72658"/>
                    <a:pt x="6886" y="44449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1BD6A2F5-37EF-472E-88A8-B36351942024}"/>
                </a:ext>
              </a:extLst>
            </p:cNvPr>
            <p:cNvSpPr/>
            <p:nvPr/>
          </p:nvSpPr>
          <p:spPr>
            <a:xfrm rot="7478780">
              <a:off x="5095195" y="2627121"/>
              <a:ext cx="197568" cy="623311"/>
            </a:xfrm>
            <a:custGeom>
              <a:avLst/>
              <a:gdLst>
                <a:gd name="connsiteX0" fmla="*/ 63868 w 187016"/>
                <a:gd name="connsiteY0" fmla="*/ 62019 h 502838"/>
                <a:gd name="connsiteX1" fmla="*/ 86420 w 187016"/>
                <a:gd name="connsiteY1" fmla="*/ 512 h 502838"/>
                <a:gd name="connsiteX2" fmla="*/ 168429 w 187016"/>
                <a:gd name="connsiteY2" fmla="*/ 47667 h 502838"/>
                <a:gd name="connsiteX3" fmla="*/ 156128 w 187016"/>
                <a:gd name="connsiteY3" fmla="*/ 271142 h 502838"/>
                <a:gd name="connsiteX4" fmla="*/ 186881 w 187016"/>
                <a:gd name="connsiteY4" fmla="*/ 412607 h 502838"/>
                <a:gd name="connsiteX5" fmla="*/ 141776 w 187016"/>
                <a:gd name="connsiteY5" fmla="*/ 363402 h 502838"/>
                <a:gd name="connsiteX6" fmla="*/ 162278 w 187016"/>
                <a:gd name="connsiteY6" fmla="*/ 490516 h 502838"/>
                <a:gd name="connsiteX7" fmla="*/ 117173 w 187016"/>
                <a:gd name="connsiteY7" fmla="*/ 394155 h 502838"/>
                <a:gd name="connsiteX8" fmla="*/ 113073 w 187016"/>
                <a:gd name="connsiteY8" fmla="*/ 502817 h 502838"/>
                <a:gd name="connsiteX9" fmla="*/ 86420 w 187016"/>
                <a:gd name="connsiteY9" fmla="*/ 404406 h 502838"/>
                <a:gd name="connsiteX10" fmla="*/ 59767 w 187016"/>
                <a:gd name="connsiteY10" fmla="*/ 500767 h 502838"/>
                <a:gd name="connsiteX11" fmla="*/ 53616 w 187016"/>
                <a:gd name="connsiteY11" fmla="*/ 402356 h 502838"/>
                <a:gd name="connsiteX12" fmla="*/ 311 w 187016"/>
                <a:gd name="connsiteY12" fmla="*/ 433109 h 502838"/>
                <a:gd name="connsiteX13" fmla="*/ 33114 w 187016"/>
                <a:gd name="connsiteY13" fmla="*/ 355201 h 502838"/>
                <a:gd name="connsiteX14" fmla="*/ 63868 w 187016"/>
                <a:gd name="connsiteY14" fmla="*/ 303945 h 502838"/>
                <a:gd name="connsiteX15" fmla="*/ 63868 w 187016"/>
                <a:gd name="connsiteY15" fmla="*/ 62019 h 502838"/>
                <a:gd name="connsiteX0" fmla="*/ 63868 w 187016"/>
                <a:gd name="connsiteY0" fmla="*/ 63996 h 504815"/>
                <a:gd name="connsiteX1" fmla="*/ 113073 w 187016"/>
                <a:gd name="connsiteY1" fmla="*/ 439 h 504815"/>
                <a:gd name="connsiteX2" fmla="*/ 168429 w 187016"/>
                <a:gd name="connsiteY2" fmla="*/ 49644 h 504815"/>
                <a:gd name="connsiteX3" fmla="*/ 156128 w 187016"/>
                <a:gd name="connsiteY3" fmla="*/ 273119 h 504815"/>
                <a:gd name="connsiteX4" fmla="*/ 186881 w 187016"/>
                <a:gd name="connsiteY4" fmla="*/ 414584 h 504815"/>
                <a:gd name="connsiteX5" fmla="*/ 141776 w 187016"/>
                <a:gd name="connsiteY5" fmla="*/ 365379 h 504815"/>
                <a:gd name="connsiteX6" fmla="*/ 162278 w 187016"/>
                <a:gd name="connsiteY6" fmla="*/ 492493 h 504815"/>
                <a:gd name="connsiteX7" fmla="*/ 117173 w 187016"/>
                <a:gd name="connsiteY7" fmla="*/ 396132 h 504815"/>
                <a:gd name="connsiteX8" fmla="*/ 113073 w 187016"/>
                <a:gd name="connsiteY8" fmla="*/ 504794 h 504815"/>
                <a:gd name="connsiteX9" fmla="*/ 86420 w 187016"/>
                <a:gd name="connsiteY9" fmla="*/ 406383 h 504815"/>
                <a:gd name="connsiteX10" fmla="*/ 59767 w 187016"/>
                <a:gd name="connsiteY10" fmla="*/ 502744 h 504815"/>
                <a:gd name="connsiteX11" fmla="*/ 53616 w 187016"/>
                <a:gd name="connsiteY11" fmla="*/ 404333 h 504815"/>
                <a:gd name="connsiteX12" fmla="*/ 311 w 187016"/>
                <a:gd name="connsiteY12" fmla="*/ 435086 h 504815"/>
                <a:gd name="connsiteX13" fmla="*/ 33114 w 187016"/>
                <a:gd name="connsiteY13" fmla="*/ 357178 h 504815"/>
                <a:gd name="connsiteX14" fmla="*/ 63868 w 187016"/>
                <a:gd name="connsiteY14" fmla="*/ 305922 h 504815"/>
                <a:gd name="connsiteX15" fmla="*/ 63868 w 187016"/>
                <a:gd name="connsiteY15" fmla="*/ 63996 h 504815"/>
                <a:gd name="connsiteX0" fmla="*/ 57718 w 187016"/>
                <a:gd name="connsiteY0" fmla="*/ 53366 h 504437"/>
                <a:gd name="connsiteX1" fmla="*/ 113073 w 187016"/>
                <a:gd name="connsiteY1" fmla="*/ 61 h 504437"/>
                <a:gd name="connsiteX2" fmla="*/ 168429 w 187016"/>
                <a:gd name="connsiteY2" fmla="*/ 49266 h 504437"/>
                <a:gd name="connsiteX3" fmla="*/ 156128 w 187016"/>
                <a:gd name="connsiteY3" fmla="*/ 272741 h 504437"/>
                <a:gd name="connsiteX4" fmla="*/ 186881 w 187016"/>
                <a:gd name="connsiteY4" fmla="*/ 414206 h 504437"/>
                <a:gd name="connsiteX5" fmla="*/ 141776 w 187016"/>
                <a:gd name="connsiteY5" fmla="*/ 365001 h 504437"/>
                <a:gd name="connsiteX6" fmla="*/ 162278 w 187016"/>
                <a:gd name="connsiteY6" fmla="*/ 492115 h 504437"/>
                <a:gd name="connsiteX7" fmla="*/ 117173 w 187016"/>
                <a:gd name="connsiteY7" fmla="*/ 395754 h 504437"/>
                <a:gd name="connsiteX8" fmla="*/ 113073 w 187016"/>
                <a:gd name="connsiteY8" fmla="*/ 504416 h 504437"/>
                <a:gd name="connsiteX9" fmla="*/ 86420 w 187016"/>
                <a:gd name="connsiteY9" fmla="*/ 406005 h 504437"/>
                <a:gd name="connsiteX10" fmla="*/ 59767 w 187016"/>
                <a:gd name="connsiteY10" fmla="*/ 502366 h 504437"/>
                <a:gd name="connsiteX11" fmla="*/ 53616 w 187016"/>
                <a:gd name="connsiteY11" fmla="*/ 403955 h 504437"/>
                <a:gd name="connsiteX12" fmla="*/ 311 w 187016"/>
                <a:gd name="connsiteY12" fmla="*/ 434708 h 504437"/>
                <a:gd name="connsiteX13" fmla="*/ 33114 w 187016"/>
                <a:gd name="connsiteY13" fmla="*/ 356800 h 504437"/>
                <a:gd name="connsiteX14" fmla="*/ 63868 w 187016"/>
                <a:gd name="connsiteY14" fmla="*/ 305544 h 504437"/>
                <a:gd name="connsiteX15" fmla="*/ 57718 w 187016"/>
                <a:gd name="connsiteY15" fmla="*/ 53366 h 5044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9767 w 189311"/>
                <a:gd name="connsiteY10" fmla="*/ 5028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57718 w 189311"/>
                <a:gd name="connsiteY0" fmla="*/ 53866 h 504917"/>
                <a:gd name="connsiteX1" fmla="*/ 113073 w 189311"/>
                <a:gd name="connsiteY1" fmla="*/ 561 h 504917"/>
                <a:gd name="connsiteX2" fmla="*/ 170479 w 189311"/>
                <a:gd name="connsiteY2" fmla="*/ 43615 h 504917"/>
                <a:gd name="connsiteX3" fmla="*/ 156128 w 189311"/>
                <a:gd name="connsiteY3" fmla="*/ 273241 h 504917"/>
                <a:gd name="connsiteX4" fmla="*/ 186881 w 189311"/>
                <a:gd name="connsiteY4" fmla="*/ 414706 h 504917"/>
                <a:gd name="connsiteX5" fmla="*/ 141776 w 189311"/>
                <a:gd name="connsiteY5" fmla="*/ 365501 h 504917"/>
                <a:gd name="connsiteX6" fmla="*/ 162278 w 189311"/>
                <a:gd name="connsiteY6" fmla="*/ 492615 h 504917"/>
                <a:gd name="connsiteX7" fmla="*/ 117173 w 189311"/>
                <a:gd name="connsiteY7" fmla="*/ 396254 h 504917"/>
                <a:gd name="connsiteX8" fmla="*/ 113073 w 189311"/>
                <a:gd name="connsiteY8" fmla="*/ 504916 h 504917"/>
                <a:gd name="connsiteX9" fmla="*/ 86420 w 189311"/>
                <a:gd name="connsiteY9" fmla="*/ 406505 h 504917"/>
                <a:gd name="connsiteX10" fmla="*/ 70019 w 189311"/>
                <a:gd name="connsiteY10" fmla="*/ 504917 h 504917"/>
                <a:gd name="connsiteX11" fmla="*/ 53616 w 189311"/>
                <a:gd name="connsiteY11" fmla="*/ 404455 h 504917"/>
                <a:gd name="connsiteX12" fmla="*/ 311 w 189311"/>
                <a:gd name="connsiteY12" fmla="*/ 435208 h 504917"/>
                <a:gd name="connsiteX13" fmla="*/ 33114 w 189311"/>
                <a:gd name="connsiteY13" fmla="*/ 357300 h 504917"/>
                <a:gd name="connsiteX14" fmla="*/ 63868 w 189311"/>
                <a:gd name="connsiteY14" fmla="*/ 306044 h 504917"/>
                <a:gd name="connsiteX15" fmla="*/ 57718 w 189311"/>
                <a:gd name="connsiteY15" fmla="*/ 53866 h 504917"/>
                <a:gd name="connsiteX0" fmla="*/ 57718 w 189311"/>
                <a:gd name="connsiteY0" fmla="*/ 53866 h 504958"/>
                <a:gd name="connsiteX1" fmla="*/ 113073 w 189311"/>
                <a:gd name="connsiteY1" fmla="*/ 561 h 504958"/>
                <a:gd name="connsiteX2" fmla="*/ 170479 w 189311"/>
                <a:gd name="connsiteY2" fmla="*/ 43615 h 504958"/>
                <a:gd name="connsiteX3" fmla="*/ 156128 w 189311"/>
                <a:gd name="connsiteY3" fmla="*/ 273241 h 504958"/>
                <a:gd name="connsiteX4" fmla="*/ 186881 w 189311"/>
                <a:gd name="connsiteY4" fmla="*/ 414706 h 504958"/>
                <a:gd name="connsiteX5" fmla="*/ 141776 w 189311"/>
                <a:gd name="connsiteY5" fmla="*/ 365501 h 504958"/>
                <a:gd name="connsiteX6" fmla="*/ 162278 w 189311"/>
                <a:gd name="connsiteY6" fmla="*/ 492615 h 504958"/>
                <a:gd name="connsiteX7" fmla="*/ 117173 w 189311"/>
                <a:gd name="connsiteY7" fmla="*/ 396254 h 504958"/>
                <a:gd name="connsiteX8" fmla="*/ 113073 w 189311"/>
                <a:gd name="connsiteY8" fmla="*/ 504916 h 504958"/>
                <a:gd name="connsiteX9" fmla="*/ 86420 w 189311"/>
                <a:gd name="connsiteY9" fmla="*/ 406505 h 504958"/>
                <a:gd name="connsiteX10" fmla="*/ 70019 w 189311"/>
                <a:gd name="connsiteY10" fmla="*/ 504917 h 504958"/>
                <a:gd name="connsiteX11" fmla="*/ 53616 w 189311"/>
                <a:gd name="connsiteY11" fmla="*/ 404455 h 504958"/>
                <a:gd name="connsiteX12" fmla="*/ 311 w 189311"/>
                <a:gd name="connsiteY12" fmla="*/ 435208 h 504958"/>
                <a:gd name="connsiteX13" fmla="*/ 33114 w 189311"/>
                <a:gd name="connsiteY13" fmla="*/ 357300 h 504958"/>
                <a:gd name="connsiteX14" fmla="*/ 63868 w 189311"/>
                <a:gd name="connsiteY14" fmla="*/ 306044 h 504958"/>
                <a:gd name="connsiteX15" fmla="*/ 57718 w 189311"/>
                <a:gd name="connsiteY15" fmla="*/ 53866 h 504958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5667 w 189311"/>
                <a:gd name="connsiteY10" fmla="*/ 4987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62647 w 194240"/>
                <a:gd name="connsiteY0" fmla="*/ 53866 h 504916"/>
                <a:gd name="connsiteX1" fmla="*/ 118002 w 194240"/>
                <a:gd name="connsiteY1" fmla="*/ 561 h 504916"/>
                <a:gd name="connsiteX2" fmla="*/ 175408 w 194240"/>
                <a:gd name="connsiteY2" fmla="*/ 43615 h 504916"/>
                <a:gd name="connsiteX3" fmla="*/ 161057 w 194240"/>
                <a:gd name="connsiteY3" fmla="*/ 273241 h 504916"/>
                <a:gd name="connsiteX4" fmla="*/ 191810 w 194240"/>
                <a:gd name="connsiteY4" fmla="*/ 414706 h 504916"/>
                <a:gd name="connsiteX5" fmla="*/ 146705 w 194240"/>
                <a:gd name="connsiteY5" fmla="*/ 365501 h 504916"/>
                <a:gd name="connsiteX6" fmla="*/ 167207 w 194240"/>
                <a:gd name="connsiteY6" fmla="*/ 492615 h 504916"/>
                <a:gd name="connsiteX7" fmla="*/ 122102 w 194240"/>
                <a:gd name="connsiteY7" fmla="*/ 396254 h 504916"/>
                <a:gd name="connsiteX8" fmla="*/ 118002 w 194240"/>
                <a:gd name="connsiteY8" fmla="*/ 504916 h 504916"/>
                <a:gd name="connsiteX9" fmla="*/ 91349 w 194240"/>
                <a:gd name="connsiteY9" fmla="*/ 406505 h 504916"/>
                <a:gd name="connsiteX10" fmla="*/ 60596 w 194240"/>
                <a:gd name="connsiteY10" fmla="*/ 498766 h 504916"/>
                <a:gd name="connsiteX11" fmla="*/ 58545 w 194240"/>
                <a:gd name="connsiteY11" fmla="*/ 404455 h 504916"/>
                <a:gd name="connsiteX12" fmla="*/ 5240 w 194240"/>
                <a:gd name="connsiteY12" fmla="*/ 435208 h 504916"/>
                <a:gd name="connsiteX13" fmla="*/ 38043 w 194240"/>
                <a:gd name="connsiteY13" fmla="*/ 357300 h 504916"/>
                <a:gd name="connsiteX14" fmla="*/ 68797 w 194240"/>
                <a:gd name="connsiteY14" fmla="*/ 306044 h 504916"/>
                <a:gd name="connsiteX15" fmla="*/ 62647 w 194240"/>
                <a:gd name="connsiteY15" fmla="*/ 53866 h 504916"/>
                <a:gd name="connsiteX0" fmla="*/ 55316 w 186909"/>
                <a:gd name="connsiteY0" fmla="*/ 53866 h 504916"/>
                <a:gd name="connsiteX1" fmla="*/ 110671 w 186909"/>
                <a:gd name="connsiteY1" fmla="*/ 561 h 504916"/>
                <a:gd name="connsiteX2" fmla="*/ 168077 w 186909"/>
                <a:gd name="connsiteY2" fmla="*/ 43615 h 504916"/>
                <a:gd name="connsiteX3" fmla="*/ 153726 w 186909"/>
                <a:gd name="connsiteY3" fmla="*/ 273241 h 504916"/>
                <a:gd name="connsiteX4" fmla="*/ 184479 w 186909"/>
                <a:gd name="connsiteY4" fmla="*/ 414706 h 504916"/>
                <a:gd name="connsiteX5" fmla="*/ 139374 w 186909"/>
                <a:gd name="connsiteY5" fmla="*/ 365501 h 504916"/>
                <a:gd name="connsiteX6" fmla="*/ 159876 w 186909"/>
                <a:gd name="connsiteY6" fmla="*/ 492615 h 504916"/>
                <a:gd name="connsiteX7" fmla="*/ 114771 w 186909"/>
                <a:gd name="connsiteY7" fmla="*/ 396254 h 504916"/>
                <a:gd name="connsiteX8" fmla="*/ 110671 w 186909"/>
                <a:gd name="connsiteY8" fmla="*/ 504916 h 504916"/>
                <a:gd name="connsiteX9" fmla="*/ 84018 w 186909"/>
                <a:gd name="connsiteY9" fmla="*/ 406505 h 504916"/>
                <a:gd name="connsiteX10" fmla="*/ 53265 w 186909"/>
                <a:gd name="connsiteY10" fmla="*/ 498766 h 504916"/>
                <a:gd name="connsiteX11" fmla="*/ 51214 w 186909"/>
                <a:gd name="connsiteY11" fmla="*/ 404455 h 504916"/>
                <a:gd name="connsiteX12" fmla="*/ 6110 w 186909"/>
                <a:gd name="connsiteY12" fmla="*/ 420856 h 504916"/>
                <a:gd name="connsiteX13" fmla="*/ 30712 w 186909"/>
                <a:gd name="connsiteY13" fmla="*/ 357300 h 504916"/>
                <a:gd name="connsiteX14" fmla="*/ 61466 w 186909"/>
                <a:gd name="connsiteY14" fmla="*/ 306044 h 504916"/>
                <a:gd name="connsiteX15" fmla="*/ 55316 w 186909"/>
                <a:gd name="connsiteY15" fmla="*/ 53866 h 504916"/>
                <a:gd name="connsiteX0" fmla="*/ 49504 w 181097"/>
                <a:gd name="connsiteY0" fmla="*/ 53866 h 504916"/>
                <a:gd name="connsiteX1" fmla="*/ 104859 w 181097"/>
                <a:gd name="connsiteY1" fmla="*/ 561 h 504916"/>
                <a:gd name="connsiteX2" fmla="*/ 162265 w 181097"/>
                <a:gd name="connsiteY2" fmla="*/ 43615 h 504916"/>
                <a:gd name="connsiteX3" fmla="*/ 147914 w 181097"/>
                <a:gd name="connsiteY3" fmla="*/ 273241 h 504916"/>
                <a:gd name="connsiteX4" fmla="*/ 178667 w 181097"/>
                <a:gd name="connsiteY4" fmla="*/ 414706 h 504916"/>
                <a:gd name="connsiteX5" fmla="*/ 133562 w 181097"/>
                <a:gd name="connsiteY5" fmla="*/ 365501 h 504916"/>
                <a:gd name="connsiteX6" fmla="*/ 154064 w 181097"/>
                <a:gd name="connsiteY6" fmla="*/ 492615 h 504916"/>
                <a:gd name="connsiteX7" fmla="*/ 108959 w 181097"/>
                <a:gd name="connsiteY7" fmla="*/ 396254 h 504916"/>
                <a:gd name="connsiteX8" fmla="*/ 104859 w 181097"/>
                <a:gd name="connsiteY8" fmla="*/ 504916 h 504916"/>
                <a:gd name="connsiteX9" fmla="*/ 78206 w 181097"/>
                <a:gd name="connsiteY9" fmla="*/ 406505 h 504916"/>
                <a:gd name="connsiteX10" fmla="*/ 47453 w 181097"/>
                <a:gd name="connsiteY10" fmla="*/ 498766 h 504916"/>
                <a:gd name="connsiteX11" fmla="*/ 41301 w 181097"/>
                <a:gd name="connsiteY11" fmla="*/ 400354 h 504916"/>
                <a:gd name="connsiteX12" fmla="*/ 298 w 181097"/>
                <a:gd name="connsiteY12" fmla="*/ 420856 h 504916"/>
                <a:gd name="connsiteX13" fmla="*/ 24900 w 181097"/>
                <a:gd name="connsiteY13" fmla="*/ 357300 h 504916"/>
                <a:gd name="connsiteX14" fmla="*/ 55654 w 181097"/>
                <a:gd name="connsiteY14" fmla="*/ 306044 h 504916"/>
                <a:gd name="connsiteX15" fmla="*/ 49504 w 181097"/>
                <a:gd name="connsiteY15" fmla="*/ 53866 h 504916"/>
                <a:gd name="connsiteX0" fmla="*/ 52664 w 184257"/>
                <a:gd name="connsiteY0" fmla="*/ 53866 h 504916"/>
                <a:gd name="connsiteX1" fmla="*/ 108019 w 184257"/>
                <a:gd name="connsiteY1" fmla="*/ 561 h 504916"/>
                <a:gd name="connsiteX2" fmla="*/ 165425 w 184257"/>
                <a:gd name="connsiteY2" fmla="*/ 43615 h 504916"/>
                <a:gd name="connsiteX3" fmla="*/ 151074 w 184257"/>
                <a:gd name="connsiteY3" fmla="*/ 273241 h 504916"/>
                <a:gd name="connsiteX4" fmla="*/ 181827 w 184257"/>
                <a:gd name="connsiteY4" fmla="*/ 414706 h 504916"/>
                <a:gd name="connsiteX5" fmla="*/ 136722 w 184257"/>
                <a:gd name="connsiteY5" fmla="*/ 365501 h 504916"/>
                <a:gd name="connsiteX6" fmla="*/ 157224 w 184257"/>
                <a:gd name="connsiteY6" fmla="*/ 492615 h 504916"/>
                <a:gd name="connsiteX7" fmla="*/ 112119 w 184257"/>
                <a:gd name="connsiteY7" fmla="*/ 396254 h 504916"/>
                <a:gd name="connsiteX8" fmla="*/ 108019 w 184257"/>
                <a:gd name="connsiteY8" fmla="*/ 504916 h 504916"/>
                <a:gd name="connsiteX9" fmla="*/ 81366 w 184257"/>
                <a:gd name="connsiteY9" fmla="*/ 406505 h 504916"/>
                <a:gd name="connsiteX10" fmla="*/ 50613 w 184257"/>
                <a:gd name="connsiteY10" fmla="*/ 498766 h 504916"/>
                <a:gd name="connsiteX11" fmla="*/ 44461 w 184257"/>
                <a:gd name="connsiteY11" fmla="*/ 400354 h 504916"/>
                <a:gd name="connsiteX12" fmla="*/ 3458 w 184257"/>
                <a:gd name="connsiteY12" fmla="*/ 420856 h 504916"/>
                <a:gd name="connsiteX13" fmla="*/ 28060 w 184257"/>
                <a:gd name="connsiteY13" fmla="*/ 357300 h 504916"/>
                <a:gd name="connsiteX14" fmla="*/ 58814 w 184257"/>
                <a:gd name="connsiteY14" fmla="*/ 306044 h 504916"/>
                <a:gd name="connsiteX15" fmla="*/ 52664 w 184257"/>
                <a:gd name="connsiteY15" fmla="*/ 53866 h 504916"/>
                <a:gd name="connsiteX0" fmla="*/ 52664 w 181873"/>
                <a:gd name="connsiteY0" fmla="*/ 53866 h 504916"/>
                <a:gd name="connsiteX1" fmla="*/ 108019 w 181873"/>
                <a:gd name="connsiteY1" fmla="*/ 561 h 504916"/>
                <a:gd name="connsiteX2" fmla="*/ 165425 w 181873"/>
                <a:gd name="connsiteY2" fmla="*/ 43615 h 504916"/>
                <a:gd name="connsiteX3" fmla="*/ 151074 w 181873"/>
                <a:gd name="connsiteY3" fmla="*/ 273241 h 504916"/>
                <a:gd name="connsiteX4" fmla="*/ 181827 w 181873"/>
                <a:gd name="connsiteY4" fmla="*/ 414706 h 504916"/>
                <a:gd name="connsiteX5" fmla="*/ 142873 w 181873"/>
                <a:gd name="connsiteY5" fmla="*/ 377802 h 504916"/>
                <a:gd name="connsiteX6" fmla="*/ 157224 w 181873"/>
                <a:gd name="connsiteY6" fmla="*/ 492615 h 504916"/>
                <a:gd name="connsiteX7" fmla="*/ 112119 w 181873"/>
                <a:gd name="connsiteY7" fmla="*/ 396254 h 504916"/>
                <a:gd name="connsiteX8" fmla="*/ 108019 w 181873"/>
                <a:gd name="connsiteY8" fmla="*/ 504916 h 504916"/>
                <a:gd name="connsiteX9" fmla="*/ 81366 w 181873"/>
                <a:gd name="connsiteY9" fmla="*/ 406505 h 504916"/>
                <a:gd name="connsiteX10" fmla="*/ 50613 w 181873"/>
                <a:gd name="connsiteY10" fmla="*/ 498766 h 504916"/>
                <a:gd name="connsiteX11" fmla="*/ 44461 w 181873"/>
                <a:gd name="connsiteY11" fmla="*/ 400354 h 504916"/>
                <a:gd name="connsiteX12" fmla="*/ 3458 w 181873"/>
                <a:gd name="connsiteY12" fmla="*/ 420856 h 504916"/>
                <a:gd name="connsiteX13" fmla="*/ 28060 w 181873"/>
                <a:gd name="connsiteY13" fmla="*/ 357300 h 504916"/>
                <a:gd name="connsiteX14" fmla="*/ 58814 w 181873"/>
                <a:gd name="connsiteY14" fmla="*/ 306044 h 504916"/>
                <a:gd name="connsiteX15" fmla="*/ 52664 w 181873"/>
                <a:gd name="connsiteY15" fmla="*/ 53866 h 504916"/>
                <a:gd name="connsiteX0" fmla="*/ 52664 w 181839"/>
                <a:gd name="connsiteY0" fmla="*/ 53866 h 504916"/>
                <a:gd name="connsiteX1" fmla="*/ 108019 w 181839"/>
                <a:gd name="connsiteY1" fmla="*/ 561 h 504916"/>
                <a:gd name="connsiteX2" fmla="*/ 165425 w 181839"/>
                <a:gd name="connsiteY2" fmla="*/ 43615 h 504916"/>
                <a:gd name="connsiteX3" fmla="*/ 151074 w 181839"/>
                <a:gd name="connsiteY3" fmla="*/ 273241 h 504916"/>
                <a:gd name="connsiteX4" fmla="*/ 181827 w 181839"/>
                <a:gd name="connsiteY4" fmla="*/ 414706 h 504916"/>
                <a:gd name="connsiteX5" fmla="*/ 146973 w 181839"/>
                <a:gd name="connsiteY5" fmla="*/ 386003 h 504916"/>
                <a:gd name="connsiteX6" fmla="*/ 157224 w 181839"/>
                <a:gd name="connsiteY6" fmla="*/ 492615 h 504916"/>
                <a:gd name="connsiteX7" fmla="*/ 112119 w 181839"/>
                <a:gd name="connsiteY7" fmla="*/ 396254 h 504916"/>
                <a:gd name="connsiteX8" fmla="*/ 108019 w 181839"/>
                <a:gd name="connsiteY8" fmla="*/ 504916 h 504916"/>
                <a:gd name="connsiteX9" fmla="*/ 81366 w 181839"/>
                <a:gd name="connsiteY9" fmla="*/ 406505 h 504916"/>
                <a:gd name="connsiteX10" fmla="*/ 50613 w 181839"/>
                <a:gd name="connsiteY10" fmla="*/ 498766 h 504916"/>
                <a:gd name="connsiteX11" fmla="*/ 44461 w 181839"/>
                <a:gd name="connsiteY11" fmla="*/ 400354 h 504916"/>
                <a:gd name="connsiteX12" fmla="*/ 3458 w 181839"/>
                <a:gd name="connsiteY12" fmla="*/ 420856 h 504916"/>
                <a:gd name="connsiteX13" fmla="*/ 28060 w 181839"/>
                <a:gd name="connsiteY13" fmla="*/ 357300 h 504916"/>
                <a:gd name="connsiteX14" fmla="*/ 58814 w 181839"/>
                <a:gd name="connsiteY14" fmla="*/ 306044 h 504916"/>
                <a:gd name="connsiteX15" fmla="*/ 52664 w 181839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270875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9467 h 510517"/>
                <a:gd name="connsiteX1" fmla="*/ 100203 w 183758"/>
                <a:gd name="connsiteY1" fmla="*/ 301 h 510517"/>
                <a:gd name="connsiteX2" fmla="*/ 165425 w 183758"/>
                <a:gd name="connsiteY2" fmla="*/ 49216 h 510517"/>
                <a:gd name="connsiteX3" fmla="*/ 151074 w 183758"/>
                <a:gd name="connsiteY3" fmla="*/ 278842 h 510517"/>
                <a:gd name="connsiteX4" fmla="*/ 181827 w 183758"/>
                <a:gd name="connsiteY4" fmla="*/ 420307 h 510517"/>
                <a:gd name="connsiteX5" fmla="*/ 146973 w 183758"/>
                <a:gd name="connsiteY5" fmla="*/ 391604 h 510517"/>
                <a:gd name="connsiteX6" fmla="*/ 157224 w 183758"/>
                <a:gd name="connsiteY6" fmla="*/ 498216 h 510517"/>
                <a:gd name="connsiteX7" fmla="*/ 112119 w 183758"/>
                <a:gd name="connsiteY7" fmla="*/ 401855 h 510517"/>
                <a:gd name="connsiteX8" fmla="*/ 108019 w 183758"/>
                <a:gd name="connsiteY8" fmla="*/ 510517 h 510517"/>
                <a:gd name="connsiteX9" fmla="*/ 81366 w 183758"/>
                <a:gd name="connsiteY9" fmla="*/ 412106 h 510517"/>
                <a:gd name="connsiteX10" fmla="*/ 50613 w 183758"/>
                <a:gd name="connsiteY10" fmla="*/ 504367 h 510517"/>
                <a:gd name="connsiteX11" fmla="*/ 44461 w 183758"/>
                <a:gd name="connsiteY11" fmla="*/ 405955 h 510517"/>
                <a:gd name="connsiteX12" fmla="*/ 3458 w 183758"/>
                <a:gd name="connsiteY12" fmla="*/ 426457 h 510517"/>
                <a:gd name="connsiteX13" fmla="*/ 28060 w 183758"/>
                <a:gd name="connsiteY13" fmla="*/ 362901 h 510517"/>
                <a:gd name="connsiteX14" fmla="*/ 56860 w 183758"/>
                <a:gd name="connsiteY14" fmla="*/ 233491 h 510517"/>
                <a:gd name="connsiteX15" fmla="*/ 52664 w 183758"/>
                <a:gd name="connsiteY15" fmla="*/ 59467 h 510517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85"/>
                <a:gd name="connsiteX1" fmla="*/ 100203 w 183622"/>
                <a:gd name="connsiteY1" fmla="*/ 555 h 510785"/>
                <a:gd name="connsiteX2" fmla="*/ 165425 w 183622"/>
                <a:gd name="connsiteY2" fmla="*/ 49470 h 510785"/>
                <a:gd name="connsiteX3" fmla="*/ 151074 w 183622"/>
                <a:gd name="connsiteY3" fmla="*/ 310357 h 510785"/>
                <a:gd name="connsiteX4" fmla="*/ 181827 w 183622"/>
                <a:gd name="connsiteY4" fmla="*/ 420561 h 510785"/>
                <a:gd name="connsiteX5" fmla="*/ 146973 w 183622"/>
                <a:gd name="connsiteY5" fmla="*/ 391858 h 510785"/>
                <a:gd name="connsiteX6" fmla="*/ 157224 w 183622"/>
                <a:gd name="connsiteY6" fmla="*/ 498470 h 510785"/>
                <a:gd name="connsiteX7" fmla="*/ 112119 w 183622"/>
                <a:gd name="connsiteY7" fmla="*/ 402109 h 510785"/>
                <a:gd name="connsiteX8" fmla="*/ 108019 w 183622"/>
                <a:gd name="connsiteY8" fmla="*/ 510771 h 510785"/>
                <a:gd name="connsiteX9" fmla="*/ 77459 w 183622"/>
                <a:gd name="connsiteY9" fmla="*/ 410406 h 510785"/>
                <a:gd name="connsiteX10" fmla="*/ 50613 w 183622"/>
                <a:gd name="connsiteY10" fmla="*/ 504621 h 510785"/>
                <a:gd name="connsiteX11" fmla="*/ 44461 w 183622"/>
                <a:gd name="connsiteY11" fmla="*/ 406209 h 510785"/>
                <a:gd name="connsiteX12" fmla="*/ 3458 w 183622"/>
                <a:gd name="connsiteY12" fmla="*/ 426711 h 510785"/>
                <a:gd name="connsiteX13" fmla="*/ 28060 w 183622"/>
                <a:gd name="connsiteY13" fmla="*/ 363155 h 510785"/>
                <a:gd name="connsiteX14" fmla="*/ 56860 w 183622"/>
                <a:gd name="connsiteY14" fmla="*/ 233745 h 510785"/>
                <a:gd name="connsiteX15" fmla="*/ 52664 w 183622"/>
                <a:gd name="connsiteY15" fmla="*/ 59721 h 510785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94408 h 545501"/>
                <a:gd name="connsiteX1" fmla="*/ 102157 w 183622"/>
                <a:gd name="connsiteY1" fmla="*/ 73 h 545501"/>
                <a:gd name="connsiteX2" fmla="*/ 165425 w 183622"/>
                <a:gd name="connsiteY2" fmla="*/ 84157 h 545501"/>
                <a:gd name="connsiteX3" fmla="*/ 151074 w 183622"/>
                <a:gd name="connsiteY3" fmla="*/ 345044 h 545501"/>
                <a:gd name="connsiteX4" fmla="*/ 181827 w 183622"/>
                <a:gd name="connsiteY4" fmla="*/ 455248 h 545501"/>
                <a:gd name="connsiteX5" fmla="*/ 146973 w 183622"/>
                <a:gd name="connsiteY5" fmla="*/ 426545 h 545501"/>
                <a:gd name="connsiteX6" fmla="*/ 157224 w 183622"/>
                <a:gd name="connsiteY6" fmla="*/ 533157 h 545501"/>
                <a:gd name="connsiteX7" fmla="*/ 112119 w 183622"/>
                <a:gd name="connsiteY7" fmla="*/ 436796 h 545501"/>
                <a:gd name="connsiteX8" fmla="*/ 108019 w 183622"/>
                <a:gd name="connsiteY8" fmla="*/ 545458 h 545501"/>
                <a:gd name="connsiteX9" fmla="*/ 77459 w 183622"/>
                <a:gd name="connsiteY9" fmla="*/ 445093 h 545501"/>
                <a:gd name="connsiteX10" fmla="*/ 50613 w 183622"/>
                <a:gd name="connsiteY10" fmla="*/ 539308 h 545501"/>
                <a:gd name="connsiteX11" fmla="*/ 44461 w 183622"/>
                <a:gd name="connsiteY11" fmla="*/ 440896 h 545501"/>
                <a:gd name="connsiteX12" fmla="*/ 3458 w 183622"/>
                <a:gd name="connsiteY12" fmla="*/ 461398 h 545501"/>
                <a:gd name="connsiteX13" fmla="*/ 28060 w 183622"/>
                <a:gd name="connsiteY13" fmla="*/ 397842 h 545501"/>
                <a:gd name="connsiteX14" fmla="*/ 56860 w 183622"/>
                <a:gd name="connsiteY14" fmla="*/ 268432 h 545501"/>
                <a:gd name="connsiteX15" fmla="*/ 52664 w 183622"/>
                <a:gd name="connsiteY15" fmla="*/ 94408 h 545501"/>
                <a:gd name="connsiteX0" fmla="*/ 52664 w 183622"/>
                <a:gd name="connsiteY0" fmla="*/ 99119 h 550212"/>
                <a:gd name="connsiteX1" fmla="*/ 102157 w 183622"/>
                <a:gd name="connsiteY1" fmla="*/ 4784 h 550212"/>
                <a:gd name="connsiteX2" fmla="*/ 165425 w 183622"/>
                <a:gd name="connsiteY2" fmla="*/ 49791 h 550212"/>
                <a:gd name="connsiteX3" fmla="*/ 151074 w 183622"/>
                <a:gd name="connsiteY3" fmla="*/ 349755 h 550212"/>
                <a:gd name="connsiteX4" fmla="*/ 181827 w 183622"/>
                <a:gd name="connsiteY4" fmla="*/ 459959 h 550212"/>
                <a:gd name="connsiteX5" fmla="*/ 146973 w 183622"/>
                <a:gd name="connsiteY5" fmla="*/ 431256 h 550212"/>
                <a:gd name="connsiteX6" fmla="*/ 157224 w 183622"/>
                <a:gd name="connsiteY6" fmla="*/ 537868 h 550212"/>
                <a:gd name="connsiteX7" fmla="*/ 112119 w 183622"/>
                <a:gd name="connsiteY7" fmla="*/ 441507 h 550212"/>
                <a:gd name="connsiteX8" fmla="*/ 108019 w 183622"/>
                <a:gd name="connsiteY8" fmla="*/ 550169 h 550212"/>
                <a:gd name="connsiteX9" fmla="*/ 77459 w 183622"/>
                <a:gd name="connsiteY9" fmla="*/ 449804 h 550212"/>
                <a:gd name="connsiteX10" fmla="*/ 50613 w 183622"/>
                <a:gd name="connsiteY10" fmla="*/ 544019 h 550212"/>
                <a:gd name="connsiteX11" fmla="*/ 44461 w 183622"/>
                <a:gd name="connsiteY11" fmla="*/ 445607 h 550212"/>
                <a:gd name="connsiteX12" fmla="*/ 3458 w 183622"/>
                <a:gd name="connsiteY12" fmla="*/ 466109 h 550212"/>
                <a:gd name="connsiteX13" fmla="*/ 28060 w 183622"/>
                <a:gd name="connsiteY13" fmla="*/ 402553 h 550212"/>
                <a:gd name="connsiteX14" fmla="*/ 56860 w 183622"/>
                <a:gd name="connsiteY14" fmla="*/ 273143 h 550212"/>
                <a:gd name="connsiteX15" fmla="*/ 52664 w 183622"/>
                <a:gd name="connsiteY15" fmla="*/ 99119 h 550212"/>
                <a:gd name="connsiteX0" fmla="*/ 52664 w 183622"/>
                <a:gd name="connsiteY0" fmla="*/ 52963 h 547041"/>
                <a:gd name="connsiteX1" fmla="*/ 102157 w 183622"/>
                <a:gd name="connsiteY1" fmla="*/ 1613 h 547041"/>
                <a:gd name="connsiteX2" fmla="*/ 165425 w 183622"/>
                <a:gd name="connsiteY2" fmla="*/ 46620 h 547041"/>
                <a:gd name="connsiteX3" fmla="*/ 151074 w 183622"/>
                <a:gd name="connsiteY3" fmla="*/ 346584 h 547041"/>
                <a:gd name="connsiteX4" fmla="*/ 181827 w 183622"/>
                <a:gd name="connsiteY4" fmla="*/ 456788 h 547041"/>
                <a:gd name="connsiteX5" fmla="*/ 146973 w 183622"/>
                <a:gd name="connsiteY5" fmla="*/ 428085 h 547041"/>
                <a:gd name="connsiteX6" fmla="*/ 157224 w 183622"/>
                <a:gd name="connsiteY6" fmla="*/ 534697 h 547041"/>
                <a:gd name="connsiteX7" fmla="*/ 112119 w 183622"/>
                <a:gd name="connsiteY7" fmla="*/ 438336 h 547041"/>
                <a:gd name="connsiteX8" fmla="*/ 108019 w 183622"/>
                <a:gd name="connsiteY8" fmla="*/ 546998 h 547041"/>
                <a:gd name="connsiteX9" fmla="*/ 77459 w 183622"/>
                <a:gd name="connsiteY9" fmla="*/ 446633 h 547041"/>
                <a:gd name="connsiteX10" fmla="*/ 50613 w 183622"/>
                <a:gd name="connsiteY10" fmla="*/ 540848 h 547041"/>
                <a:gd name="connsiteX11" fmla="*/ 44461 w 183622"/>
                <a:gd name="connsiteY11" fmla="*/ 442436 h 547041"/>
                <a:gd name="connsiteX12" fmla="*/ 3458 w 183622"/>
                <a:gd name="connsiteY12" fmla="*/ 462938 h 547041"/>
                <a:gd name="connsiteX13" fmla="*/ 28060 w 183622"/>
                <a:gd name="connsiteY13" fmla="*/ 399382 h 547041"/>
                <a:gd name="connsiteX14" fmla="*/ 56860 w 183622"/>
                <a:gd name="connsiteY14" fmla="*/ 269972 h 547041"/>
                <a:gd name="connsiteX15" fmla="*/ 52664 w 183622"/>
                <a:gd name="connsiteY15" fmla="*/ 52963 h 547041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3622" h="555612">
                  <a:moveTo>
                    <a:pt x="52664" y="61534"/>
                  </a:moveTo>
                  <a:cubicBezTo>
                    <a:pt x="59888" y="15179"/>
                    <a:pt x="81410" y="1472"/>
                    <a:pt x="100203" y="415"/>
                  </a:cubicBezTo>
                  <a:cubicBezTo>
                    <a:pt x="118996" y="-642"/>
                    <a:pt x="156947" y="-3932"/>
                    <a:pt x="165425" y="55191"/>
                  </a:cubicBezTo>
                  <a:cubicBezTo>
                    <a:pt x="173903" y="114314"/>
                    <a:pt x="148340" y="286794"/>
                    <a:pt x="151074" y="355155"/>
                  </a:cubicBezTo>
                  <a:cubicBezTo>
                    <a:pt x="153808" y="423516"/>
                    <a:pt x="192279" y="447868"/>
                    <a:pt x="181827" y="465359"/>
                  </a:cubicBezTo>
                  <a:cubicBezTo>
                    <a:pt x="171375" y="482850"/>
                    <a:pt x="151074" y="423671"/>
                    <a:pt x="146973" y="436656"/>
                  </a:cubicBezTo>
                  <a:cubicBezTo>
                    <a:pt x="142873" y="449641"/>
                    <a:pt x="171138" y="533553"/>
                    <a:pt x="157224" y="543268"/>
                  </a:cubicBezTo>
                  <a:cubicBezTo>
                    <a:pt x="143310" y="552983"/>
                    <a:pt x="120320" y="444857"/>
                    <a:pt x="112119" y="446907"/>
                  </a:cubicBezTo>
                  <a:cubicBezTo>
                    <a:pt x="103918" y="448957"/>
                    <a:pt x="123565" y="558094"/>
                    <a:pt x="108019" y="555569"/>
                  </a:cubicBezTo>
                  <a:cubicBezTo>
                    <a:pt x="92473" y="553044"/>
                    <a:pt x="87027" y="456229"/>
                    <a:pt x="77459" y="455204"/>
                  </a:cubicBezTo>
                  <a:cubicBezTo>
                    <a:pt x="67891" y="454179"/>
                    <a:pt x="67836" y="548164"/>
                    <a:pt x="50613" y="549419"/>
                  </a:cubicBezTo>
                  <a:cubicBezTo>
                    <a:pt x="33390" y="550674"/>
                    <a:pt x="52320" y="463992"/>
                    <a:pt x="44461" y="451007"/>
                  </a:cubicBezTo>
                  <a:cubicBezTo>
                    <a:pt x="36602" y="438022"/>
                    <a:pt x="16442" y="478685"/>
                    <a:pt x="3458" y="471509"/>
                  </a:cubicBezTo>
                  <a:cubicBezTo>
                    <a:pt x="-9526" y="464333"/>
                    <a:pt x="17467" y="429480"/>
                    <a:pt x="28060" y="407953"/>
                  </a:cubicBezTo>
                  <a:cubicBezTo>
                    <a:pt x="60144" y="359073"/>
                    <a:pt x="59236" y="343593"/>
                    <a:pt x="56860" y="278543"/>
                  </a:cubicBezTo>
                  <a:cubicBezTo>
                    <a:pt x="54484" y="213493"/>
                    <a:pt x="45440" y="107889"/>
                    <a:pt x="52664" y="61534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BFA05063-6A5D-45DB-9E83-83F956CE6129}"/>
                </a:ext>
              </a:extLst>
            </p:cNvPr>
            <p:cNvSpPr/>
            <p:nvPr/>
          </p:nvSpPr>
          <p:spPr>
            <a:xfrm rot="6014891">
              <a:off x="5654893" y="2995457"/>
              <a:ext cx="226497" cy="458247"/>
            </a:xfrm>
            <a:custGeom>
              <a:avLst/>
              <a:gdLst>
                <a:gd name="connsiteX0" fmla="*/ 26048 w 207295"/>
                <a:gd name="connsiteY0" fmla="*/ 89400 h 310281"/>
                <a:gd name="connsiteX1" fmla="*/ 88597 w 207295"/>
                <a:gd name="connsiteY1" fmla="*/ 44 h 310281"/>
                <a:gd name="connsiteX2" fmla="*/ 171995 w 207295"/>
                <a:gd name="connsiteY2" fmla="*/ 80464 h 310281"/>
                <a:gd name="connsiteX3" fmla="*/ 204758 w 207295"/>
                <a:gd name="connsiteY3" fmla="*/ 274067 h 310281"/>
                <a:gd name="connsiteX4" fmla="*/ 109446 w 207295"/>
                <a:gd name="connsiteY4" fmla="*/ 294916 h 310281"/>
                <a:gd name="connsiteX5" fmla="*/ 5199 w 207295"/>
                <a:gd name="connsiteY5" fmla="*/ 294916 h 310281"/>
                <a:gd name="connsiteX6" fmla="*/ 26048 w 207295"/>
                <a:gd name="connsiteY6" fmla="*/ 89400 h 310281"/>
                <a:gd name="connsiteX0" fmla="*/ 25027 w 206625"/>
                <a:gd name="connsiteY0" fmla="*/ 89400 h 324978"/>
                <a:gd name="connsiteX1" fmla="*/ 87576 w 206625"/>
                <a:gd name="connsiteY1" fmla="*/ 44 h 324978"/>
                <a:gd name="connsiteX2" fmla="*/ 170974 w 206625"/>
                <a:gd name="connsiteY2" fmla="*/ 80464 h 324978"/>
                <a:gd name="connsiteX3" fmla="*/ 203737 w 206625"/>
                <a:gd name="connsiteY3" fmla="*/ 274067 h 324978"/>
                <a:gd name="connsiteX4" fmla="*/ 102468 w 206625"/>
                <a:gd name="connsiteY4" fmla="*/ 321723 h 324978"/>
                <a:gd name="connsiteX5" fmla="*/ 4178 w 206625"/>
                <a:gd name="connsiteY5" fmla="*/ 294916 h 324978"/>
                <a:gd name="connsiteX6" fmla="*/ 25027 w 206625"/>
                <a:gd name="connsiteY6" fmla="*/ 89400 h 324978"/>
                <a:gd name="connsiteX0" fmla="*/ 25027 w 215052"/>
                <a:gd name="connsiteY0" fmla="*/ 89406 h 325089"/>
                <a:gd name="connsiteX1" fmla="*/ 87576 w 215052"/>
                <a:gd name="connsiteY1" fmla="*/ 50 h 325089"/>
                <a:gd name="connsiteX2" fmla="*/ 170974 w 215052"/>
                <a:gd name="connsiteY2" fmla="*/ 80470 h 325089"/>
                <a:gd name="connsiteX3" fmla="*/ 212673 w 215052"/>
                <a:gd name="connsiteY3" fmla="*/ 300880 h 325089"/>
                <a:gd name="connsiteX4" fmla="*/ 102468 w 215052"/>
                <a:gd name="connsiteY4" fmla="*/ 321729 h 325089"/>
                <a:gd name="connsiteX5" fmla="*/ 4178 w 215052"/>
                <a:gd name="connsiteY5" fmla="*/ 294922 h 325089"/>
                <a:gd name="connsiteX6" fmla="*/ 25027 w 215052"/>
                <a:gd name="connsiteY6" fmla="*/ 89406 h 325089"/>
                <a:gd name="connsiteX0" fmla="*/ 33149 w 223174"/>
                <a:gd name="connsiteY0" fmla="*/ 89406 h 331862"/>
                <a:gd name="connsiteX1" fmla="*/ 95698 w 223174"/>
                <a:gd name="connsiteY1" fmla="*/ 50 h 331862"/>
                <a:gd name="connsiteX2" fmla="*/ 179096 w 223174"/>
                <a:gd name="connsiteY2" fmla="*/ 80470 h 331862"/>
                <a:gd name="connsiteX3" fmla="*/ 220795 w 223174"/>
                <a:gd name="connsiteY3" fmla="*/ 300880 h 331862"/>
                <a:gd name="connsiteX4" fmla="*/ 110590 w 223174"/>
                <a:gd name="connsiteY4" fmla="*/ 321729 h 331862"/>
                <a:gd name="connsiteX5" fmla="*/ 3365 w 223174"/>
                <a:gd name="connsiteY5" fmla="*/ 309814 h 331862"/>
                <a:gd name="connsiteX6" fmla="*/ 33149 w 223174"/>
                <a:gd name="connsiteY6" fmla="*/ 89406 h 331862"/>
                <a:gd name="connsiteX0" fmla="*/ 23550 w 225489"/>
                <a:gd name="connsiteY0" fmla="*/ 104561 h 331102"/>
                <a:gd name="connsiteX1" fmla="*/ 98013 w 225489"/>
                <a:gd name="connsiteY1" fmla="*/ 312 h 331102"/>
                <a:gd name="connsiteX2" fmla="*/ 181411 w 225489"/>
                <a:gd name="connsiteY2" fmla="*/ 80732 h 331102"/>
                <a:gd name="connsiteX3" fmla="*/ 223110 w 225489"/>
                <a:gd name="connsiteY3" fmla="*/ 301142 h 331102"/>
                <a:gd name="connsiteX4" fmla="*/ 112905 w 225489"/>
                <a:gd name="connsiteY4" fmla="*/ 321991 h 331102"/>
                <a:gd name="connsiteX5" fmla="*/ 5680 w 225489"/>
                <a:gd name="connsiteY5" fmla="*/ 310076 h 331102"/>
                <a:gd name="connsiteX6" fmla="*/ 23550 w 225489"/>
                <a:gd name="connsiteY6" fmla="*/ 104561 h 331102"/>
                <a:gd name="connsiteX0" fmla="*/ 23550 w 227742"/>
                <a:gd name="connsiteY0" fmla="*/ 104561 h 331102"/>
                <a:gd name="connsiteX1" fmla="*/ 98013 w 227742"/>
                <a:gd name="connsiteY1" fmla="*/ 312 h 331102"/>
                <a:gd name="connsiteX2" fmla="*/ 196304 w 227742"/>
                <a:gd name="connsiteY2" fmla="*/ 80732 h 331102"/>
                <a:gd name="connsiteX3" fmla="*/ 223110 w 227742"/>
                <a:gd name="connsiteY3" fmla="*/ 301142 h 331102"/>
                <a:gd name="connsiteX4" fmla="*/ 112905 w 227742"/>
                <a:gd name="connsiteY4" fmla="*/ 321991 h 331102"/>
                <a:gd name="connsiteX5" fmla="*/ 5680 w 227742"/>
                <a:gd name="connsiteY5" fmla="*/ 310076 h 331102"/>
                <a:gd name="connsiteX6" fmla="*/ 23550 w 227742"/>
                <a:gd name="connsiteY6" fmla="*/ 104561 h 331102"/>
                <a:gd name="connsiteX0" fmla="*/ 19305 w 229454"/>
                <a:gd name="connsiteY0" fmla="*/ 68648 h 333403"/>
                <a:gd name="connsiteX1" fmla="*/ 99725 w 229454"/>
                <a:gd name="connsiteY1" fmla="*/ 141 h 333403"/>
                <a:gd name="connsiteX2" fmla="*/ 198016 w 229454"/>
                <a:gd name="connsiteY2" fmla="*/ 80561 h 333403"/>
                <a:gd name="connsiteX3" fmla="*/ 224822 w 229454"/>
                <a:gd name="connsiteY3" fmla="*/ 300971 h 333403"/>
                <a:gd name="connsiteX4" fmla="*/ 114617 w 229454"/>
                <a:gd name="connsiteY4" fmla="*/ 321820 h 333403"/>
                <a:gd name="connsiteX5" fmla="*/ 7392 w 229454"/>
                <a:gd name="connsiteY5" fmla="*/ 309905 h 333403"/>
                <a:gd name="connsiteX6" fmla="*/ 19305 w 229454"/>
                <a:gd name="connsiteY6" fmla="*/ 68648 h 333403"/>
                <a:gd name="connsiteX0" fmla="*/ 19305 w 226896"/>
                <a:gd name="connsiteY0" fmla="*/ 68558 h 333313"/>
                <a:gd name="connsiteX1" fmla="*/ 99725 w 226896"/>
                <a:gd name="connsiteY1" fmla="*/ 51 h 333313"/>
                <a:gd name="connsiteX2" fmla="*/ 180145 w 226896"/>
                <a:gd name="connsiteY2" fmla="*/ 62599 h 333313"/>
                <a:gd name="connsiteX3" fmla="*/ 224822 w 226896"/>
                <a:gd name="connsiteY3" fmla="*/ 300881 h 333313"/>
                <a:gd name="connsiteX4" fmla="*/ 114617 w 226896"/>
                <a:gd name="connsiteY4" fmla="*/ 321730 h 333313"/>
                <a:gd name="connsiteX5" fmla="*/ 7392 w 226896"/>
                <a:gd name="connsiteY5" fmla="*/ 309815 h 333313"/>
                <a:gd name="connsiteX6" fmla="*/ 19305 w 226896"/>
                <a:gd name="connsiteY6" fmla="*/ 68558 h 333313"/>
                <a:gd name="connsiteX0" fmla="*/ 18790 w 226497"/>
                <a:gd name="connsiteY0" fmla="*/ 95334 h 360089"/>
                <a:gd name="connsiteX1" fmla="*/ 84318 w 226497"/>
                <a:gd name="connsiteY1" fmla="*/ 20 h 360089"/>
                <a:gd name="connsiteX2" fmla="*/ 179630 w 226497"/>
                <a:gd name="connsiteY2" fmla="*/ 89375 h 360089"/>
                <a:gd name="connsiteX3" fmla="*/ 224307 w 226497"/>
                <a:gd name="connsiteY3" fmla="*/ 327657 h 360089"/>
                <a:gd name="connsiteX4" fmla="*/ 114102 w 226497"/>
                <a:gd name="connsiteY4" fmla="*/ 348506 h 360089"/>
                <a:gd name="connsiteX5" fmla="*/ 6877 w 226497"/>
                <a:gd name="connsiteY5" fmla="*/ 336591 h 360089"/>
                <a:gd name="connsiteX6" fmla="*/ 18790 w 226497"/>
                <a:gd name="connsiteY6" fmla="*/ 95334 h 360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6497" h="360089">
                  <a:moveTo>
                    <a:pt x="18790" y="95334"/>
                  </a:moveTo>
                  <a:cubicBezTo>
                    <a:pt x="31697" y="39239"/>
                    <a:pt x="57511" y="1013"/>
                    <a:pt x="84318" y="20"/>
                  </a:cubicBezTo>
                  <a:cubicBezTo>
                    <a:pt x="111125" y="-973"/>
                    <a:pt x="156299" y="34769"/>
                    <a:pt x="179630" y="89375"/>
                  </a:cubicBezTo>
                  <a:cubicBezTo>
                    <a:pt x="202961" y="143981"/>
                    <a:pt x="235228" y="284469"/>
                    <a:pt x="224307" y="327657"/>
                  </a:cubicBezTo>
                  <a:cubicBezTo>
                    <a:pt x="213386" y="370845"/>
                    <a:pt x="147362" y="345031"/>
                    <a:pt x="114102" y="348506"/>
                  </a:cubicBezTo>
                  <a:cubicBezTo>
                    <a:pt x="80842" y="351981"/>
                    <a:pt x="22762" y="378786"/>
                    <a:pt x="6877" y="336591"/>
                  </a:cubicBezTo>
                  <a:cubicBezTo>
                    <a:pt x="-9008" y="294396"/>
                    <a:pt x="5883" y="151429"/>
                    <a:pt x="18790" y="95334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1ECEAACA-6291-4195-ABA9-BF4EC511F78C}"/>
                </a:ext>
              </a:extLst>
            </p:cNvPr>
            <p:cNvSpPr/>
            <p:nvPr/>
          </p:nvSpPr>
          <p:spPr>
            <a:xfrm>
              <a:off x="5489262" y="4634979"/>
              <a:ext cx="145269" cy="446633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  <a:gd name="connsiteX0" fmla="*/ 6496 w 140748"/>
                <a:gd name="connsiteY0" fmla="*/ 42636 h 364378"/>
                <a:gd name="connsiteX1" fmla="*/ 8067 w 140748"/>
                <a:gd name="connsiteY1" fmla="*/ 310013 h 364378"/>
                <a:gd name="connsiteX2" fmla="*/ 70905 w 140748"/>
                <a:gd name="connsiteY2" fmla="*/ 364185 h 364378"/>
                <a:gd name="connsiteX3" fmla="*/ 129409 w 140748"/>
                <a:gd name="connsiteY3" fmla="*/ 303514 h 364378"/>
                <a:gd name="connsiteX4" fmla="*/ 131576 w 140748"/>
                <a:gd name="connsiteY4" fmla="*/ 60829 h 364378"/>
                <a:gd name="connsiteX5" fmla="*/ 60071 w 140748"/>
                <a:gd name="connsiteY5" fmla="*/ 2324 h 364378"/>
                <a:gd name="connsiteX6" fmla="*/ 6496 w 140748"/>
                <a:gd name="connsiteY6" fmla="*/ 42636 h 364378"/>
                <a:gd name="connsiteX0" fmla="*/ 6496 w 136138"/>
                <a:gd name="connsiteY0" fmla="*/ 45571 h 367313"/>
                <a:gd name="connsiteX1" fmla="*/ 8067 w 136138"/>
                <a:gd name="connsiteY1" fmla="*/ 312948 h 367313"/>
                <a:gd name="connsiteX2" fmla="*/ 70905 w 136138"/>
                <a:gd name="connsiteY2" fmla="*/ 367120 h 367313"/>
                <a:gd name="connsiteX3" fmla="*/ 129409 w 136138"/>
                <a:gd name="connsiteY3" fmla="*/ 306449 h 367313"/>
                <a:gd name="connsiteX4" fmla="*/ 123956 w 136138"/>
                <a:gd name="connsiteY4" fmla="*/ 37094 h 367313"/>
                <a:gd name="connsiteX5" fmla="*/ 60071 w 136138"/>
                <a:gd name="connsiteY5" fmla="*/ 5259 h 367313"/>
                <a:gd name="connsiteX6" fmla="*/ 6496 w 136138"/>
                <a:gd name="connsiteY6" fmla="*/ 45571 h 367313"/>
                <a:gd name="connsiteX0" fmla="*/ 6991 w 136633"/>
                <a:gd name="connsiteY0" fmla="*/ 56469 h 378211"/>
                <a:gd name="connsiteX1" fmla="*/ 8562 w 136633"/>
                <a:gd name="connsiteY1" fmla="*/ 323846 h 378211"/>
                <a:gd name="connsiteX2" fmla="*/ 71400 w 136633"/>
                <a:gd name="connsiteY2" fmla="*/ 378018 h 378211"/>
                <a:gd name="connsiteX3" fmla="*/ 129904 w 136633"/>
                <a:gd name="connsiteY3" fmla="*/ 317347 h 378211"/>
                <a:gd name="connsiteX4" fmla="*/ 124451 w 136633"/>
                <a:gd name="connsiteY4" fmla="*/ 47992 h 378211"/>
                <a:gd name="connsiteX5" fmla="*/ 68186 w 136633"/>
                <a:gd name="connsiteY5" fmla="*/ 917 h 378211"/>
                <a:gd name="connsiteX6" fmla="*/ 6991 w 136633"/>
                <a:gd name="connsiteY6" fmla="*/ 56469 h 378211"/>
                <a:gd name="connsiteX0" fmla="*/ 3871 w 133513"/>
                <a:gd name="connsiteY0" fmla="*/ 56469 h 378103"/>
                <a:gd name="connsiteX1" fmla="*/ 13062 w 133513"/>
                <a:gd name="connsiteY1" fmla="*/ 321941 h 378103"/>
                <a:gd name="connsiteX2" fmla="*/ 68280 w 133513"/>
                <a:gd name="connsiteY2" fmla="*/ 378018 h 378103"/>
                <a:gd name="connsiteX3" fmla="*/ 126784 w 133513"/>
                <a:gd name="connsiteY3" fmla="*/ 317347 h 378103"/>
                <a:gd name="connsiteX4" fmla="*/ 121331 w 133513"/>
                <a:gd name="connsiteY4" fmla="*/ 47992 h 378103"/>
                <a:gd name="connsiteX5" fmla="*/ 65066 w 133513"/>
                <a:gd name="connsiteY5" fmla="*/ 917 h 378103"/>
                <a:gd name="connsiteX6" fmla="*/ 3871 w 133513"/>
                <a:gd name="connsiteY6" fmla="*/ 56469 h 378103"/>
                <a:gd name="connsiteX0" fmla="*/ 3871 w 130834"/>
                <a:gd name="connsiteY0" fmla="*/ 56469 h 378482"/>
                <a:gd name="connsiteX1" fmla="*/ 13062 w 130834"/>
                <a:gd name="connsiteY1" fmla="*/ 321941 h 378482"/>
                <a:gd name="connsiteX2" fmla="*/ 68280 w 130834"/>
                <a:gd name="connsiteY2" fmla="*/ 378018 h 378482"/>
                <a:gd name="connsiteX3" fmla="*/ 121069 w 130834"/>
                <a:gd name="connsiteY3" fmla="*/ 307822 h 378482"/>
                <a:gd name="connsiteX4" fmla="*/ 121331 w 130834"/>
                <a:gd name="connsiteY4" fmla="*/ 47992 h 378482"/>
                <a:gd name="connsiteX5" fmla="*/ 65066 w 130834"/>
                <a:gd name="connsiteY5" fmla="*/ 917 h 378482"/>
                <a:gd name="connsiteX6" fmla="*/ 3871 w 130834"/>
                <a:gd name="connsiteY6" fmla="*/ 56469 h 378482"/>
                <a:gd name="connsiteX0" fmla="*/ 3747 w 130911"/>
                <a:gd name="connsiteY0" fmla="*/ 56469 h 374836"/>
                <a:gd name="connsiteX1" fmla="*/ 12938 w 130911"/>
                <a:gd name="connsiteY1" fmla="*/ 321941 h 374836"/>
                <a:gd name="connsiteX2" fmla="*/ 64346 w 130911"/>
                <a:gd name="connsiteY2" fmla="*/ 374208 h 374836"/>
                <a:gd name="connsiteX3" fmla="*/ 120945 w 130911"/>
                <a:gd name="connsiteY3" fmla="*/ 307822 h 374836"/>
                <a:gd name="connsiteX4" fmla="*/ 121207 w 130911"/>
                <a:gd name="connsiteY4" fmla="*/ 47992 h 374836"/>
                <a:gd name="connsiteX5" fmla="*/ 64942 w 130911"/>
                <a:gd name="connsiteY5" fmla="*/ 917 h 374836"/>
                <a:gd name="connsiteX6" fmla="*/ 3747 w 130911"/>
                <a:gd name="connsiteY6" fmla="*/ 56469 h 374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0911" h="374836">
                  <a:moveTo>
                    <a:pt x="3747" y="56469"/>
                  </a:moveTo>
                  <a:cubicBezTo>
                    <a:pt x="-4920" y="109973"/>
                    <a:pt x="2838" y="268985"/>
                    <a:pt x="12938" y="321941"/>
                  </a:cubicBezTo>
                  <a:cubicBezTo>
                    <a:pt x="23038" y="374897"/>
                    <a:pt x="46345" y="376561"/>
                    <a:pt x="64346" y="374208"/>
                  </a:cubicBezTo>
                  <a:cubicBezTo>
                    <a:pt x="82347" y="371855"/>
                    <a:pt x="111468" y="362191"/>
                    <a:pt x="120945" y="307822"/>
                  </a:cubicBezTo>
                  <a:cubicBezTo>
                    <a:pt x="130422" y="253453"/>
                    <a:pt x="137458" y="102524"/>
                    <a:pt x="121207" y="47992"/>
                  </a:cubicBezTo>
                  <a:cubicBezTo>
                    <a:pt x="104956" y="-6540"/>
                    <a:pt x="84519" y="-496"/>
                    <a:pt x="64942" y="917"/>
                  </a:cubicBezTo>
                  <a:cubicBezTo>
                    <a:pt x="45365" y="2330"/>
                    <a:pt x="12414" y="2965"/>
                    <a:pt x="3747" y="56469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D1A5B718-F280-4CBE-B29B-5998CEF60D32}"/>
                </a:ext>
              </a:extLst>
            </p:cNvPr>
            <p:cNvSpPr/>
            <p:nvPr/>
          </p:nvSpPr>
          <p:spPr>
            <a:xfrm rot="391569">
              <a:off x="5479754" y="4303619"/>
              <a:ext cx="186924" cy="432800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111" h="362079">
                  <a:moveTo>
                    <a:pt x="3429" y="49900"/>
                  </a:moveTo>
                  <a:cubicBezTo>
                    <a:pt x="-5238" y="101182"/>
                    <a:pt x="3790" y="255748"/>
                    <a:pt x="16430" y="307752"/>
                  </a:cubicBezTo>
                  <a:cubicBezTo>
                    <a:pt x="29070" y="359756"/>
                    <a:pt x="59044" y="363007"/>
                    <a:pt x="79268" y="361924"/>
                  </a:cubicBezTo>
                  <a:cubicBezTo>
                    <a:pt x="99492" y="360841"/>
                    <a:pt x="127660" y="351812"/>
                    <a:pt x="137772" y="301253"/>
                  </a:cubicBezTo>
                  <a:cubicBezTo>
                    <a:pt x="147884" y="250694"/>
                    <a:pt x="156190" y="113100"/>
                    <a:pt x="139939" y="58568"/>
                  </a:cubicBezTo>
                  <a:cubicBezTo>
                    <a:pt x="123688" y="4036"/>
                    <a:pt x="86852" y="-658"/>
                    <a:pt x="68434" y="63"/>
                  </a:cubicBezTo>
                  <a:cubicBezTo>
                    <a:pt x="50016" y="784"/>
                    <a:pt x="12096" y="-1382"/>
                    <a:pt x="3429" y="49900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C607FBB0-6FED-43F6-93F0-0FFCE8C226B7}"/>
                </a:ext>
              </a:extLst>
            </p:cNvPr>
            <p:cNvSpPr/>
            <p:nvPr/>
          </p:nvSpPr>
          <p:spPr>
            <a:xfrm rot="228771">
              <a:off x="5443529" y="4007108"/>
              <a:ext cx="393406" cy="535863"/>
            </a:xfrm>
            <a:custGeom>
              <a:avLst/>
              <a:gdLst>
                <a:gd name="connsiteX0" fmla="*/ 11215 w 427713"/>
                <a:gd name="connsiteY0" fmla="*/ 118649 h 561918"/>
                <a:gd name="connsiteX1" fmla="*/ 27755 w 427713"/>
                <a:gd name="connsiteY1" fmla="*/ 364379 h 561918"/>
                <a:gd name="connsiteX2" fmla="*/ 32481 w 427713"/>
                <a:gd name="connsiteY2" fmla="*/ 522686 h 561918"/>
                <a:gd name="connsiteX3" fmla="*/ 190788 w 427713"/>
                <a:gd name="connsiteY3" fmla="*/ 543951 h 561918"/>
                <a:gd name="connsiteX4" fmla="*/ 405802 w 427713"/>
                <a:gd name="connsiteY4" fmla="*/ 543951 h 561918"/>
                <a:gd name="connsiteX5" fmla="*/ 417615 w 427713"/>
                <a:gd name="connsiteY5" fmla="*/ 312398 h 561918"/>
                <a:gd name="connsiteX6" fmla="*/ 410527 w 427713"/>
                <a:gd name="connsiteY6" fmla="*/ 76119 h 561918"/>
                <a:gd name="connsiteX7" fmla="*/ 216778 w 427713"/>
                <a:gd name="connsiteY7" fmla="*/ 509 h 561918"/>
                <a:gd name="connsiteX8" fmla="*/ 11215 w 427713"/>
                <a:gd name="connsiteY8" fmla="*/ 118649 h 561918"/>
                <a:gd name="connsiteX0" fmla="*/ 11560 w 425696"/>
                <a:gd name="connsiteY0" fmla="*/ 87530 h 561515"/>
                <a:gd name="connsiteX1" fmla="*/ 25738 w 425696"/>
                <a:gd name="connsiteY1" fmla="*/ 363976 h 561515"/>
                <a:gd name="connsiteX2" fmla="*/ 30464 w 425696"/>
                <a:gd name="connsiteY2" fmla="*/ 522283 h 561515"/>
                <a:gd name="connsiteX3" fmla="*/ 188771 w 425696"/>
                <a:gd name="connsiteY3" fmla="*/ 543548 h 561515"/>
                <a:gd name="connsiteX4" fmla="*/ 403785 w 425696"/>
                <a:gd name="connsiteY4" fmla="*/ 543548 h 561515"/>
                <a:gd name="connsiteX5" fmla="*/ 415598 w 425696"/>
                <a:gd name="connsiteY5" fmla="*/ 311995 h 561515"/>
                <a:gd name="connsiteX6" fmla="*/ 408510 w 425696"/>
                <a:gd name="connsiteY6" fmla="*/ 75716 h 561515"/>
                <a:gd name="connsiteX7" fmla="*/ 214761 w 425696"/>
                <a:gd name="connsiteY7" fmla="*/ 106 h 561515"/>
                <a:gd name="connsiteX8" fmla="*/ 11560 w 425696"/>
                <a:gd name="connsiteY8" fmla="*/ 87530 h 561515"/>
                <a:gd name="connsiteX0" fmla="*/ 10883 w 425019"/>
                <a:gd name="connsiteY0" fmla="*/ 85178 h 559163"/>
                <a:gd name="connsiteX1" fmla="*/ 25061 w 425019"/>
                <a:gd name="connsiteY1" fmla="*/ 361624 h 559163"/>
                <a:gd name="connsiteX2" fmla="*/ 29787 w 425019"/>
                <a:gd name="connsiteY2" fmla="*/ 519931 h 559163"/>
                <a:gd name="connsiteX3" fmla="*/ 188094 w 425019"/>
                <a:gd name="connsiteY3" fmla="*/ 541196 h 559163"/>
                <a:gd name="connsiteX4" fmla="*/ 403108 w 425019"/>
                <a:gd name="connsiteY4" fmla="*/ 541196 h 559163"/>
                <a:gd name="connsiteX5" fmla="*/ 414921 w 425019"/>
                <a:gd name="connsiteY5" fmla="*/ 309643 h 559163"/>
                <a:gd name="connsiteX6" fmla="*/ 407833 w 425019"/>
                <a:gd name="connsiteY6" fmla="*/ 73364 h 559163"/>
                <a:gd name="connsiteX7" fmla="*/ 204633 w 425019"/>
                <a:gd name="connsiteY7" fmla="*/ 116 h 559163"/>
                <a:gd name="connsiteX8" fmla="*/ 10883 w 425019"/>
                <a:gd name="connsiteY8" fmla="*/ 85178 h 559163"/>
                <a:gd name="connsiteX0" fmla="*/ 10883 w 431603"/>
                <a:gd name="connsiteY0" fmla="*/ 85178 h 559163"/>
                <a:gd name="connsiteX1" fmla="*/ 25061 w 431603"/>
                <a:gd name="connsiteY1" fmla="*/ 361624 h 559163"/>
                <a:gd name="connsiteX2" fmla="*/ 29787 w 431603"/>
                <a:gd name="connsiteY2" fmla="*/ 519931 h 559163"/>
                <a:gd name="connsiteX3" fmla="*/ 188094 w 431603"/>
                <a:gd name="connsiteY3" fmla="*/ 541196 h 559163"/>
                <a:gd name="connsiteX4" fmla="*/ 403108 w 431603"/>
                <a:gd name="connsiteY4" fmla="*/ 541196 h 559163"/>
                <a:gd name="connsiteX5" fmla="*/ 429098 w 431603"/>
                <a:gd name="connsiteY5" fmla="*/ 309643 h 559163"/>
                <a:gd name="connsiteX6" fmla="*/ 407833 w 431603"/>
                <a:gd name="connsiteY6" fmla="*/ 73364 h 559163"/>
                <a:gd name="connsiteX7" fmla="*/ 204633 w 431603"/>
                <a:gd name="connsiteY7" fmla="*/ 116 h 559163"/>
                <a:gd name="connsiteX8" fmla="*/ 10883 w 431603"/>
                <a:gd name="connsiteY8" fmla="*/ 85178 h 559163"/>
                <a:gd name="connsiteX0" fmla="*/ 16874 w 437594"/>
                <a:gd name="connsiteY0" fmla="*/ 85178 h 559163"/>
                <a:gd name="connsiteX1" fmla="*/ 12150 w 437594"/>
                <a:gd name="connsiteY1" fmla="*/ 361624 h 559163"/>
                <a:gd name="connsiteX2" fmla="*/ 35778 w 437594"/>
                <a:gd name="connsiteY2" fmla="*/ 519931 h 559163"/>
                <a:gd name="connsiteX3" fmla="*/ 194085 w 437594"/>
                <a:gd name="connsiteY3" fmla="*/ 541196 h 559163"/>
                <a:gd name="connsiteX4" fmla="*/ 409099 w 437594"/>
                <a:gd name="connsiteY4" fmla="*/ 541196 h 559163"/>
                <a:gd name="connsiteX5" fmla="*/ 435089 w 437594"/>
                <a:gd name="connsiteY5" fmla="*/ 309643 h 559163"/>
                <a:gd name="connsiteX6" fmla="*/ 413824 w 437594"/>
                <a:gd name="connsiteY6" fmla="*/ 73364 h 559163"/>
                <a:gd name="connsiteX7" fmla="*/ 210624 w 437594"/>
                <a:gd name="connsiteY7" fmla="*/ 116 h 559163"/>
                <a:gd name="connsiteX8" fmla="*/ 16874 w 437594"/>
                <a:gd name="connsiteY8" fmla="*/ 85178 h 559163"/>
                <a:gd name="connsiteX0" fmla="*/ 16874 w 437594"/>
                <a:gd name="connsiteY0" fmla="*/ 85178 h 563991"/>
                <a:gd name="connsiteX1" fmla="*/ 12150 w 437594"/>
                <a:gd name="connsiteY1" fmla="*/ 361624 h 563991"/>
                <a:gd name="connsiteX2" fmla="*/ 35778 w 437594"/>
                <a:gd name="connsiteY2" fmla="*/ 519931 h 563991"/>
                <a:gd name="connsiteX3" fmla="*/ 205899 w 437594"/>
                <a:gd name="connsiteY3" fmla="*/ 553010 h 563991"/>
                <a:gd name="connsiteX4" fmla="*/ 409099 w 437594"/>
                <a:gd name="connsiteY4" fmla="*/ 541196 h 563991"/>
                <a:gd name="connsiteX5" fmla="*/ 435089 w 437594"/>
                <a:gd name="connsiteY5" fmla="*/ 309643 h 563991"/>
                <a:gd name="connsiteX6" fmla="*/ 413824 w 437594"/>
                <a:gd name="connsiteY6" fmla="*/ 73364 h 563991"/>
                <a:gd name="connsiteX7" fmla="*/ 210624 w 437594"/>
                <a:gd name="connsiteY7" fmla="*/ 116 h 563991"/>
                <a:gd name="connsiteX8" fmla="*/ 16874 w 437594"/>
                <a:gd name="connsiteY8" fmla="*/ 85178 h 563991"/>
                <a:gd name="connsiteX0" fmla="*/ 16874 w 437594"/>
                <a:gd name="connsiteY0" fmla="*/ 85178 h 554236"/>
                <a:gd name="connsiteX1" fmla="*/ 12150 w 437594"/>
                <a:gd name="connsiteY1" fmla="*/ 361624 h 554236"/>
                <a:gd name="connsiteX2" fmla="*/ 35778 w 437594"/>
                <a:gd name="connsiteY2" fmla="*/ 519931 h 554236"/>
                <a:gd name="connsiteX3" fmla="*/ 205899 w 437594"/>
                <a:gd name="connsiteY3" fmla="*/ 553010 h 554236"/>
                <a:gd name="connsiteX4" fmla="*/ 409099 w 437594"/>
                <a:gd name="connsiteY4" fmla="*/ 522294 h 554236"/>
                <a:gd name="connsiteX5" fmla="*/ 435089 w 437594"/>
                <a:gd name="connsiteY5" fmla="*/ 309643 h 554236"/>
                <a:gd name="connsiteX6" fmla="*/ 413824 w 437594"/>
                <a:gd name="connsiteY6" fmla="*/ 73364 h 554236"/>
                <a:gd name="connsiteX7" fmla="*/ 210624 w 437594"/>
                <a:gd name="connsiteY7" fmla="*/ 116 h 554236"/>
                <a:gd name="connsiteX8" fmla="*/ 16874 w 437594"/>
                <a:gd name="connsiteY8" fmla="*/ 85178 h 554236"/>
                <a:gd name="connsiteX0" fmla="*/ 16874 w 437594"/>
                <a:gd name="connsiteY0" fmla="*/ 85178 h 558187"/>
                <a:gd name="connsiteX1" fmla="*/ 12150 w 437594"/>
                <a:gd name="connsiteY1" fmla="*/ 361624 h 558187"/>
                <a:gd name="connsiteX2" fmla="*/ 35778 w 437594"/>
                <a:gd name="connsiteY2" fmla="*/ 519931 h 558187"/>
                <a:gd name="connsiteX3" fmla="*/ 215350 w 437594"/>
                <a:gd name="connsiteY3" fmla="*/ 557736 h 558187"/>
                <a:gd name="connsiteX4" fmla="*/ 409099 w 437594"/>
                <a:gd name="connsiteY4" fmla="*/ 522294 h 558187"/>
                <a:gd name="connsiteX5" fmla="*/ 435089 w 437594"/>
                <a:gd name="connsiteY5" fmla="*/ 309643 h 558187"/>
                <a:gd name="connsiteX6" fmla="*/ 413824 w 437594"/>
                <a:gd name="connsiteY6" fmla="*/ 73364 h 558187"/>
                <a:gd name="connsiteX7" fmla="*/ 210624 w 437594"/>
                <a:gd name="connsiteY7" fmla="*/ 116 h 558187"/>
                <a:gd name="connsiteX8" fmla="*/ 16874 w 437594"/>
                <a:gd name="connsiteY8" fmla="*/ 85178 h 558187"/>
                <a:gd name="connsiteX0" fmla="*/ 20067 w 440787"/>
                <a:gd name="connsiteY0" fmla="*/ 85178 h 558187"/>
                <a:gd name="connsiteX1" fmla="*/ 8255 w 440787"/>
                <a:gd name="connsiteY1" fmla="*/ 361624 h 558187"/>
                <a:gd name="connsiteX2" fmla="*/ 38971 w 440787"/>
                <a:gd name="connsiteY2" fmla="*/ 519931 h 558187"/>
                <a:gd name="connsiteX3" fmla="*/ 218543 w 440787"/>
                <a:gd name="connsiteY3" fmla="*/ 557736 h 558187"/>
                <a:gd name="connsiteX4" fmla="*/ 412292 w 440787"/>
                <a:gd name="connsiteY4" fmla="*/ 522294 h 558187"/>
                <a:gd name="connsiteX5" fmla="*/ 438282 w 440787"/>
                <a:gd name="connsiteY5" fmla="*/ 309643 h 558187"/>
                <a:gd name="connsiteX6" fmla="*/ 417017 w 440787"/>
                <a:gd name="connsiteY6" fmla="*/ 73364 h 558187"/>
                <a:gd name="connsiteX7" fmla="*/ 213817 w 440787"/>
                <a:gd name="connsiteY7" fmla="*/ 116 h 558187"/>
                <a:gd name="connsiteX8" fmla="*/ 20067 w 440787"/>
                <a:gd name="connsiteY8" fmla="*/ 85178 h 558187"/>
                <a:gd name="connsiteX0" fmla="*/ 20067 w 442342"/>
                <a:gd name="connsiteY0" fmla="*/ 85178 h 558345"/>
                <a:gd name="connsiteX1" fmla="*/ 8255 w 442342"/>
                <a:gd name="connsiteY1" fmla="*/ 361624 h 558345"/>
                <a:gd name="connsiteX2" fmla="*/ 38971 w 442342"/>
                <a:gd name="connsiteY2" fmla="*/ 519931 h 558345"/>
                <a:gd name="connsiteX3" fmla="*/ 218543 w 442342"/>
                <a:gd name="connsiteY3" fmla="*/ 557736 h 558345"/>
                <a:gd name="connsiteX4" fmla="*/ 412292 w 442342"/>
                <a:gd name="connsiteY4" fmla="*/ 522294 h 558345"/>
                <a:gd name="connsiteX5" fmla="*/ 440644 w 442342"/>
                <a:gd name="connsiteY5" fmla="*/ 302555 h 558345"/>
                <a:gd name="connsiteX6" fmla="*/ 417017 w 442342"/>
                <a:gd name="connsiteY6" fmla="*/ 73364 h 558345"/>
                <a:gd name="connsiteX7" fmla="*/ 213817 w 442342"/>
                <a:gd name="connsiteY7" fmla="*/ 116 h 558345"/>
                <a:gd name="connsiteX8" fmla="*/ 20067 w 442342"/>
                <a:gd name="connsiteY8" fmla="*/ 85178 h 558345"/>
                <a:gd name="connsiteX0" fmla="*/ 21288 w 443563"/>
                <a:gd name="connsiteY0" fmla="*/ 85178 h 558345"/>
                <a:gd name="connsiteX1" fmla="*/ 7113 w 443563"/>
                <a:gd name="connsiteY1" fmla="*/ 356898 h 558345"/>
                <a:gd name="connsiteX2" fmla="*/ 40192 w 443563"/>
                <a:gd name="connsiteY2" fmla="*/ 519931 h 558345"/>
                <a:gd name="connsiteX3" fmla="*/ 219764 w 443563"/>
                <a:gd name="connsiteY3" fmla="*/ 557736 h 558345"/>
                <a:gd name="connsiteX4" fmla="*/ 413513 w 443563"/>
                <a:gd name="connsiteY4" fmla="*/ 522294 h 558345"/>
                <a:gd name="connsiteX5" fmla="*/ 441865 w 443563"/>
                <a:gd name="connsiteY5" fmla="*/ 302555 h 558345"/>
                <a:gd name="connsiteX6" fmla="*/ 418238 w 443563"/>
                <a:gd name="connsiteY6" fmla="*/ 73364 h 558345"/>
                <a:gd name="connsiteX7" fmla="*/ 215038 w 443563"/>
                <a:gd name="connsiteY7" fmla="*/ 116 h 558345"/>
                <a:gd name="connsiteX8" fmla="*/ 21288 w 443563"/>
                <a:gd name="connsiteY8" fmla="*/ 85178 h 558345"/>
                <a:gd name="connsiteX0" fmla="*/ 45611 w 437169"/>
                <a:gd name="connsiteY0" fmla="*/ 66265 h 558335"/>
                <a:gd name="connsiteX1" fmla="*/ 719 w 437169"/>
                <a:gd name="connsiteY1" fmla="*/ 356888 h 558335"/>
                <a:gd name="connsiteX2" fmla="*/ 33798 w 437169"/>
                <a:gd name="connsiteY2" fmla="*/ 519921 h 558335"/>
                <a:gd name="connsiteX3" fmla="*/ 213370 w 437169"/>
                <a:gd name="connsiteY3" fmla="*/ 557726 h 558335"/>
                <a:gd name="connsiteX4" fmla="*/ 407119 w 437169"/>
                <a:gd name="connsiteY4" fmla="*/ 522284 h 558335"/>
                <a:gd name="connsiteX5" fmla="*/ 435471 w 437169"/>
                <a:gd name="connsiteY5" fmla="*/ 302545 h 558335"/>
                <a:gd name="connsiteX6" fmla="*/ 411844 w 437169"/>
                <a:gd name="connsiteY6" fmla="*/ 73354 h 558335"/>
                <a:gd name="connsiteX7" fmla="*/ 208644 w 437169"/>
                <a:gd name="connsiteY7" fmla="*/ 106 h 558335"/>
                <a:gd name="connsiteX8" fmla="*/ 45611 w 437169"/>
                <a:gd name="connsiteY8" fmla="*/ 66265 h 558335"/>
                <a:gd name="connsiteX0" fmla="*/ 37761 w 429319"/>
                <a:gd name="connsiteY0" fmla="*/ 66214 h 558284"/>
                <a:gd name="connsiteX1" fmla="*/ 2320 w 429319"/>
                <a:gd name="connsiteY1" fmla="*/ 297767 h 558284"/>
                <a:gd name="connsiteX2" fmla="*/ 25948 w 429319"/>
                <a:gd name="connsiteY2" fmla="*/ 519870 h 558284"/>
                <a:gd name="connsiteX3" fmla="*/ 205520 w 429319"/>
                <a:gd name="connsiteY3" fmla="*/ 557675 h 558284"/>
                <a:gd name="connsiteX4" fmla="*/ 399269 w 429319"/>
                <a:gd name="connsiteY4" fmla="*/ 522233 h 558284"/>
                <a:gd name="connsiteX5" fmla="*/ 427621 w 429319"/>
                <a:gd name="connsiteY5" fmla="*/ 302494 h 558284"/>
                <a:gd name="connsiteX6" fmla="*/ 403994 w 429319"/>
                <a:gd name="connsiteY6" fmla="*/ 73303 h 558284"/>
                <a:gd name="connsiteX7" fmla="*/ 200794 w 429319"/>
                <a:gd name="connsiteY7" fmla="*/ 55 h 558284"/>
                <a:gd name="connsiteX8" fmla="*/ 37761 w 429319"/>
                <a:gd name="connsiteY8" fmla="*/ 66214 h 558284"/>
                <a:gd name="connsiteX0" fmla="*/ 36275 w 427833"/>
                <a:gd name="connsiteY0" fmla="*/ 66214 h 558958"/>
                <a:gd name="connsiteX1" fmla="*/ 834 w 427833"/>
                <a:gd name="connsiteY1" fmla="*/ 297767 h 558958"/>
                <a:gd name="connsiteX2" fmla="*/ 29188 w 427833"/>
                <a:gd name="connsiteY2" fmla="*/ 510418 h 558958"/>
                <a:gd name="connsiteX3" fmla="*/ 204034 w 427833"/>
                <a:gd name="connsiteY3" fmla="*/ 557675 h 558958"/>
                <a:gd name="connsiteX4" fmla="*/ 397783 w 427833"/>
                <a:gd name="connsiteY4" fmla="*/ 522233 h 558958"/>
                <a:gd name="connsiteX5" fmla="*/ 426135 w 427833"/>
                <a:gd name="connsiteY5" fmla="*/ 302494 h 558958"/>
                <a:gd name="connsiteX6" fmla="*/ 402508 w 427833"/>
                <a:gd name="connsiteY6" fmla="*/ 73303 h 558958"/>
                <a:gd name="connsiteX7" fmla="*/ 199308 w 427833"/>
                <a:gd name="connsiteY7" fmla="*/ 55 h 558958"/>
                <a:gd name="connsiteX8" fmla="*/ 36275 w 427833"/>
                <a:gd name="connsiteY8" fmla="*/ 66214 h 558958"/>
                <a:gd name="connsiteX0" fmla="*/ 36275 w 428528"/>
                <a:gd name="connsiteY0" fmla="*/ 66214 h 558440"/>
                <a:gd name="connsiteX1" fmla="*/ 834 w 428528"/>
                <a:gd name="connsiteY1" fmla="*/ 297767 h 558440"/>
                <a:gd name="connsiteX2" fmla="*/ 29188 w 428528"/>
                <a:gd name="connsiteY2" fmla="*/ 510418 h 558440"/>
                <a:gd name="connsiteX3" fmla="*/ 204034 w 428528"/>
                <a:gd name="connsiteY3" fmla="*/ 557675 h 558440"/>
                <a:gd name="connsiteX4" fmla="*/ 388332 w 428528"/>
                <a:gd name="connsiteY4" fmla="*/ 519870 h 558440"/>
                <a:gd name="connsiteX5" fmla="*/ 426135 w 428528"/>
                <a:gd name="connsiteY5" fmla="*/ 302494 h 558440"/>
                <a:gd name="connsiteX6" fmla="*/ 402508 w 428528"/>
                <a:gd name="connsiteY6" fmla="*/ 73303 h 558440"/>
                <a:gd name="connsiteX7" fmla="*/ 199308 w 428528"/>
                <a:gd name="connsiteY7" fmla="*/ 55 h 558440"/>
                <a:gd name="connsiteX8" fmla="*/ 36275 w 428528"/>
                <a:gd name="connsiteY8" fmla="*/ 66214 h 558440"/>
                <a:gd name="connsiteX0" fmla="*/ 37760 w 430013"/>
                <a:gd name="connsiteY0" fmla="*/ 66214 h 557901"/>
                <a:gd name="connsiteX1" fmla="*/ 2319 w 430013"/>
                <a:gd name="connsiteY1" fmla="*/ 297767 h 557901"/>
                <a:gd name="connsiteX2" fmla="*/ 25948 w 430013"/>
                <a:gd name="connsiteY2" fmla="*/ 519869 h 557901"/>
                <a:gd name="connsiteX3" fmla="*/ 205519 w 430013"/>
                <a:gd name="connsiteY3" fmla="*/ 557675 h 557901"/>
                <a:gd name="connsiteX4" fmla="*/ 389817 w 430013"/>
                <a:gd name="connsiteY4" fmla="*/ 519870 h 557901"/>
                <a:gd name="connsiteX5" fmla="*/ 427620 w 430013"/>
                <a:gd name="connsiteY5" fmla="*/ 302494 h 557901"/>
                <a:gd name="connsiteX6" fmla="*/ 403993 w 430013"/>
                <a:gd name="connsiteY6" fmla="*/ 73303 h 557901"/>
                <a:gd name="connsiteX7" fmla="*/ 200793 w 430013"/>
                <a:gd name="connsiteY7" fmla="*/ 55 h 557901"/>
                <a:gd name="connsiteX8" fmla="*/ 37760 w 430013"/>
                <a:gd name="connsiteY8" fmla="*/ 66214 h 557901"/>
                <a:gd name="connsiteX0" fmla="*/ 40684 w 432937"/>
                <a:gd name="connsiteY0" fmla="*/ 66214 h 557831"/>
                <a:gd name="connsiteX1" fmla="*/ 5243 w 432937"/>
                <a:gd name="connsiteY1" fmla="*/ 297767 h 557831"/>
                <a:gd name="connsiteX2" fmla="*/ 28872 w 432937"/>
                <a:gd name="connsiteY2" fmla="*/ 519869 h 557831"/>
                <a:gd name="connsiteX3" fmla="*/ 208443 w 432937"/>
                <a:gd name="connsiteY3" fmla="*/ 557675 h 557831"/>
                <a:gd name="connsiteX4" fmla="*/ 392741 w 432937"/>
                <a:gd name="connsiteY4" fmla="*/ 519870 h 557831"/>
                <a:gd name="connsiteX5" fmla="*/ 430544 w 432937"/>
                <a:gd name="connsiteY5" fmla="*/ 302494 h 557831"/>
                <a:gd name="connsiteX6" fmla="*/ 406917 w 432937"/>
                <a:gd name="connsiteY6" fmla="*/ 73303 h 557831"/>
                <a:gd name="connsiteX7" fmla="*/ 203717 w 432937"/>
                <a:gd name="connsiteY7" fmla="*/ 55 h 557831"/>
                <a:gd name="connsiteX8" fmla="*/ 40684 w 432937"/>
                <a:gd name="connsiteY8" fmla="*/ 66214 h 557831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6557 w 428810"/>
                <a:gd name="connsiteY0" fmla="*/ 66214 h 531376"/>
                <a:gd name="connsiteX1" fmla="*/ 1116 w 428810"/>
                <a:gd name="connsiteY1" fmla="*/ 297767 h 531376"/>
                <a:gd name="connsiteX2" fmla="*/ 27108 w 428810"/>
                <a:gd name="connsiteY2" fmla="*/ 510418 h 531376"/>
                <a:gd name="connsiteX3" fmla="*/ 192502 w 428810"/>
                <a:gd name="connsiteY3" fmla="*/ 524596 h 531376"/>
                <a:gd name="connsiteX4" fmla="*/ 388614 w 428810"/>
                <a:gd name="connsiteY4" fmla="*/ 519870 h 531376"/>
                <a:gd name="connsiteX5" fmla="*/ 426417 w 428810"/>
                <a:gd name="connsiteY5" fmla="*/ 302494 h 531376"/>
                <a:gd name="connsiteX6" fmla="*/ 402790 w 428810"/>
                <a:gd name="connsiteY6" fmla="*/ 73303 h 531376"/>
                <a:gd name="connsiteX7" fmla="*/ 199590 w 428810"/>
                <a:gd name="connsiteY7" fmla="*/ 55 h 531376"/>
                <a:gd name="connsiteX8" fmla="*/ 36557 w 428810"/>
                <a:gd name="connsiteY8" fmla="*/ 66214 h 531376"/>
                <a:gd name="connsiteX0" fmla="*/ 36557 w 422272"/>
                <a:gd name="connsiteY0" fmla="*/ 66214 h 538568"/>
                <a:gd name="connsiteX1" fmla="*/ 1116 w 422272"/>
                <a:gd name="connsiteY1" fmla="*/ 297767 h 538568"/>
                <a:gd name="connsiteX2" fmla="*/ 27108 w 422272"/>
                <a:gd name="connsiteY2" fmla="*/ 510418 h 538568"/>
                <a:gd name="connsiteX3" fmla="*/ 192502 w 422272"/>
                <a:gd name="connsiteY3" fmla="*/ 524596 h 538568"/>
                <a:gd name="connsiteX4" fmla="*/ 388614 w 422272"/>
                <a:gd name="connsiteY4" fmla="*/ 519870 h 538568"/>
                <a:gd name="connsiteX5" fmla="*/ 414603 w 422272"/>
                <a:gd name="connsiteY5" fmla="*/ 295406 h 538568"/>
                <a:gd name="connsiteX6" fmla="*/ 402790 w 422272"/>
                <a:gd name="connsiteY6" fmla="*/ 73303 h 538568"/>
                <a:gd name="connsiteX7" fmla="*/ 199590 w 422272"/>
                <a:gd name="connsiteY7" fmla="*/ 55 h 538568"/>
                <a:gd name="connsiteX8" fmla="*/ 36557 w 422272"/>
                <a:gd name="connsiteY8" fmla="*/ 66214 h 538568"/>
                <a:gd name="connsiteX0" fmla="*/ 36557 w 416127"/>
                <a:gd name="connsiteY0" fmla="*/ 66159 h 538513"/>
                <a:gd name="connsiteX1" fmla="*/ 1116 w 416127"/>
                <a:gd name="connsiteY1" fmla="*/ 297712 h 538513"/>
                <a:gd name="connsiteX2" fmla="*/ 27108 w 416127"/>
                <a:gd name="connsiteY2" fmla="*/ 510363 h 538513"/>
                <a:gd name="connsiteX3" fmla="*/ 192502 w 416127"/>
                <a:gd name="connsiteY3" fmla="*/ 524541 h 538513"/>
                <a:gd name="connsiteX4" fmla="*/ 388614 w 416127"/>
                <a:gd name="connsiteY4" fmla="*/ 519815 h 538513"/>
                <a:gd name="connsiteX5" fmla="*/ 414603 w 416127"/>
                <a:gd name="connsiteY5" fmla="*/ 295351 h 538513"/>
                <a:gd name="connsiteX6" fmla="*/ 390976 w 416127"/>
                <a:gd name="connsiteY6" fmla="*/ 66160 h 538513"/>
                <a:gd name="connsiteX7" fmla="*/ 199590 w 416127"/>
                <a:gd name="connsiteY7" fmla="*/ 0 h 538513"/>
                <a:gd name="connsiteX8" fmla="*/ 36557 w 416127"/>
                <a:gd name="connsiteY8" fmla="*/ 66159 h 538513"/>
                <a:gd name="connsiteX0" fmla="*/ 36557 w 416962"/>
                <a:gd name="connsiteY0" fmla="*/ 66159 h 533540"/>
                <a:gd name="connsiteX1" fmla="*/ 1116 w 416962"/>
                <a:gd name="connsiteY1" fmla="*/ 297712 h 533540"/>
                <a:gd name="connsiteX2" fmla="*/ 27108 w 416962"/>
                <a:gd name="connsiteY2" fmla="*/ 510363 h 533540"/>
                <a:gd name="connsiteX3" fmla="*/ 192502 w 416962"/>
                <a:gd name="connsiteY3" fmla="*/ 524541 h 533540"/>
                <a:gd name="connsiteX4" fmla="*/ 390977 w 416962"/>
                <a:gd name="connsiteY4" fmla="*/ 512727 h 533540"/>
                <a:gd name="connsiteX5" fmla="*/ 414603 w 416962"/>
                <a:gd name="connsiteY5" fmla="*/ 295351 h 533540"/>
                <a:gd name="connsiteX6" fmla="*/ 390976 w 416962"/>
                <a:gd name="connsiteY6" fmla="*/ 66160 h 533540"/>
                <a:gd name="connsiteX7" fmla="*/ 199590 w 416962"/>
                <a:gd name="connsiteY7" fmla="*/ 0 h 533540"/>
                <a:gd name="connsiteX8" fmla="*/ 36557 w 416962"/>
                <a:gd name="connsiteY8" fmla="*/ 66159 h 533540"/>
                <a:gd name="connsiteX0" fmla="*/ 36557 w 415953"/>
                <a:gd name="connsiteY0" fmla="*/ 66159 h 531703"/>
                <a:gd name="connsiteX1" fmla="*/ 1116 w 415953"/>
                <a:gd name="connsiteY1" fmla="*/ 297712 h 531703"/>
                <a:gd name="connsiteX2" fmla="*/ 27108 w 415953"/>
                <a:gd name="connsiteY2" fmla="*/ 510363 h 531703"/>
                <a:gd name="connsiteX3" fmla="*/ 192502 w 415953"/>
                <a:gd name="connsiteY3" fmla="*/ 524541 h 531703"/>
                <a:gd name="connsiteX4" fmla="*/ 390977 w 415953"/>
                <a:gd name="connsiteY4" fmla="*/ 512727 h 531703"/>
                <a:gd name="connsiteX5" fmla="*/ 414603 w 415953"/>
                <a:gd name="connsiteY5" fmla="*/ 295351 h 531703"/>
                <a:gd name="connsiteX6" fmla="*/ 390976 w 415953"/>
                <a:gd name="connsiteY6" fmla="*/ 66160 h 531703"/>
                <a:gd name="connsiteX7" fmla="*/ 199590 w 415953"/>
                <a:gd name="connsiteY7" fmla="*/ 0 h 531703"/>
                <a:gd name="connsiteX8" fmla="*/ 36557 w 415953"/>
                <a:gd name="connsiteY8" fmla="*/ 66159 h 531703"/>
                <a:gd name="connsiteX0" fmla="*/ 38202 w 417598"/>
                <a:gd name="connsiteY0" fmla="*/ 66159 h 527065"/>
                <a:gd name="connsiteX1" fmla="*/ 2761 w 417598"/>
                <a:gd name="connsiteY1" fmla="*/ 297712 h 527065"/>
                <a:gd name="connsiteX2" fmla="*/ 28753 w 417598"/>
                <a:gd name="connsiteY2" fmla="*/ 510363 h 527065"/>
                <a:gd name="connsiteX3" fmla="*/ 194147 w 417598"/>
                <a:gd name="connsiteY3" fmla="*/ 524541 h 527065"/>
                <a:gd name="connsiteX4" fmla="*/ 392622 w 417598"/>
                <a:gd name="connsiteY4" fmla="*/ 512727 h 527065"/>
                <a:gd name="connsiteX5" fmla="*/ 416248 w 417598"/>
                <a:gd name="connsiteY5" fmla="*/ 295351 h 527065"/>
                <a:gd name="connsiteX6" fmla="*/ 392621 w 417598"/>
                <a:gd name="connsiteY6" fmla="*/ 66160 h 527065"/>
                <a:gd name="connsiteX7" fmla="*/ 201235 w 417598"/>
                <a:gd name="connsiteY7" fmla="*/ 0 h 527065"/>
                <a:gd name="connsiteX8" fmla="*/ 38202 w 417598"/>
                <a:gd name="connsiteY8" fmla="*/ 66159 h 527065"/>
                <a:gd name="connsiteX0" fmla="*/ 36212 w 415608"/>
                <a:gd name="connsiteY0" fmla="*/ 66159 h 527065"/>
                <a:gd name="connsiteX1" fmla="*/ 771 w 415608"/>
                <a:gd name="connsiteY1" fmla="*/ 297712 h 527065"/>
                <a:gd name="connsiteX2" fmla="*/ 55116 w 415608"/>
                <a:gd name="connsiteY2" fmla="*/ 510363 h 527065"/>
                <a:gd name="connsiteX3" fmla="*/ 192157 w 415608"/>
                <a:gd name="connsiteY3" fmla="*/ 524541 h 527065"/>
                <a:gd name="connsiteX4" fmla="*/ 390632 w 415608"/>
                <a:gd name="connsiteY4" fmla="*/ 512727 h 527065"/>
                <a:gd name="connsiteX5" fmla="*/ 414258 w 415608"/>
                <a:gd name="connsiteY5" fmla="*/ 295351 h 527065"/>
                <a:gd name="connsiteX6" fmla="*/ 390631 w 415608"/>
                <a:gd name="connsiteY6" fmla="*/ 66160 h 527065"/>
                <a:gd name="connsiteX7" fmla="*/ 199245 w 415608"/>
                <a:gd name="connsiteY7" fmla="*/ 0 h 527065"/>
                <a:gd name="connsiteX8" fmla="*/ 36212 w 415608"/>
                <a:gd name="connsiteY8" fmla="*/ 66159 h 527065"/>
                <a:gd name="connsiteX0" fmla="*/ 15687 w 395083"/>
                <a:gd name="connsiteY0" fmla="*/ 66159 h 531379"/>
                <a:gd name="connsiteX1" fmla="*/ 8600 w 395083"/>
                <a:gd name="connsiteY1" fmla="*/ 302438 h 531379"/>
                <a:gd name="connsiteX2" fmla="*/ 34591 w 395083"/>
                <a:gd name="connsiteY2" fmla="*/ 510363 h 531379"/>
                <a:gd name="connsiteX3" fmla="*/ 171632 w 395083"/>
                <a:gd name="connsiteY3" fmla="*/ 524541 h 531379"/>
                <a:gd name="connsiteX4" fmla="*/ 370107 w 395083"/>
                <a:gd name="connsiteY4" fmla="*/ 512727 h 531379"/>
                <a:gd name="connsiteX5" fmla="*/ 393733 w 395083"/>
                <a:gd name="connsiteY5" fmla="*/ 295351 h 531379"/>
                <a:gd name="connsiteX6" fmla="*/ 370106 w 395083"/>
                <a:gd name="connsiteY6" fmla="*/ 66160 h 531379"/>
                <a:gd name="connsiteX7" fmla="*/ 178720 w 395083"/>
                <a:gd name="connsiteY7" fmla="*/ 0 h 531379"/>
                <a:gd name="connsiteX8" fmla="*/ 15687 w 395083"/>
                <a:gd name="connsiteY8" fmla="*/ 66159 h 531379"/>
                <a:gd name="connsiteX0" fmla="*/ 16810 w 396206"/>
                <a:gd name="connsiteY0" fmla="*/ 66159 h 532029"/>
                <a:gd name="connsiteX1" fmla="*/ 7361 w 396206"/>
                <a:gd name="connsiteY1" fmla="*/ 292987 h 532029"/>
                <a:gd name="connsiteX2" fmla="*/ 35714 w 396206"/>
                <a:gd name="connsiteY2" fmla="*/ 510363 h 532029"/>
                <a:gd name="connsiteX3" fmla="*/ 172755 w 396206"/>
                <a:gd name="connsiteY3" fmla="*/ 524541 h 532029"/>
                <a:gd name="connsiteX4" fmla="*/ 371230 w 396206"/>
                <a:gd name="connsiteY4" fmla="*/ 512727 h 532029"/>
                <a:gd name="connsiteX5" fmla="*/ 394856 w 396206"/>
                <a:gd name="connsiteY5" fmla="*/ 295351 h 532029"/>
                <a:gd name="connsiteX6" fmla="*/ 371229 w 396206"/>
                <a:gd name="connsiteY6" fmla="*/ 66160 h 532029"/>
                <a:gd name="connsiteX7" fmla="*/ 179843 w 396206"/>
                <a:gd name="connsiteY7" fmla="*/ 0 h 532029"/>
                <a:gd name="connsiteX8" fmla="*/ 16810 w 396206"/>
                <a:gd name="connsiteY8" fmla="*/ 66159 h 532029"/>
                <a:gd name="connsiteX0" fmla="*/ 17622 w 397018"/>
                <a:gd name="connsiteY0" fmla="*/ 66159 h 532029"/>
                <a:gd name="connsiteX1" fmla="*/ 8173 w 397018"/>
                <a:gd name="connsiteY1" fmla="*/ 292987 h 532029"/>
                <a:gd name="connsiteX2" fmla="*/ 36526 w 397018"/>
                <a:gd name="connsiteY2" fmla="*/ 510363 h 532029"/>
                <a:gd name="connsiteX3" fmla="*/ 173567 w 397018"/>
                <a:gd name="connsiteY3" fmla="*/ 524541 h 532029"/>
                <a:gd name="connsiteX4" fmla="*/ 372042 w 397018"/>
                <a:gd name="connsiteY4" fmla="*/ 512727 h 532029"/>
                <a:gd name="connsiteX5" fmla="*/ 395668 w 397018"/>
                <a:gd name="connsiteY5" fmla="*/ 295351 h 532029"/>
                <a:gd name="connsiteX6" fmla="*/ 372041 w 397018"/>
                <a:gd name="connsiteY6" fmla="*/ 66160 h 532029"/>
                <a:gd name="connsiteX7" fmla="*/ 180655 w 397018"/>
                <a:gd name="connsiteY7" fmla="*/ 0 h 532029"/>
                <a:gd name="connsiteX8" fmla="*/ 17622 w 397018"/>
                <a:gd name="connsiteY8" fmla="*/ 66159 h 532029"/>
                <a:gd name="connsiteX0" fmla="*/ 16811 w 396207"/>
                <a:gd name="connsiteY0" fmla="*/ 66159 h 529127"/>
                <a:gd name="connsiteX1" fmla="*/ 7362 w 396207"/>
                <a:gd name="connsiteY1" fmla="*/ 292987 h 529127"/>
                <a:gd name="connsiteX2" fmla="*/ 35715 w 396207"/>
                <a:gd name="connsiteY2" fmla="*/ 505637 h 529127"/>
                <a:gd name="connsiteX3" fmla="*/ 172756 w 396207"/>
                <a:gd name="connsiteY3" fmla="*/ 524541 h 529127"/>
                <a:gd name="connsiteX4" fmla="*/ 371231 w 396207"/>
                <a:gd name="connsiteY4" fmla="*/ 512727 h 529127"/>
                <a:gd name="connsiteX5" fmla="*/ 394857 w 396207"/>
                <a:gd name="connsiteY5" fmla="*/ 295351 h 529127"/>
                <a:gd name="connsiteX6" fmla="*/ 371230 w 396207"/>
                <a:gd name="connsiteY6" fmla="*/ 66160 h 529127"/>
                <a:gd name="connsiteX7" fmla="*/ 179844 w 396207"/>
                <a:gd name="connsiteY7" fmla="*/ 0 h 529127"/>
                <a:gd name="connsiteX8" fmla="*/ 16811 w 396207"/>
                <a:gd name="connsiteY8" fmla="*/ 66159 h 529127"/>
                <a:gd name="connsiteX0" fmla="*/ 16811 w 397772"/>
                <a:gd name="connsiteY0" fmla="*/ 66159 h 528841"/>
                <a:gd name="connsiteX1" fmla="*/ 7362 w 397772"/>
                <a:gd name="connsiteY1" fmla="*/ 292987 h 528841"/>
                <a:gd name="connsiteX2" fmla="*/ 35715 w 397772"/>
                <a:gd name="connsiteY2" fmla="*/ 505637 h 528841"/>
                <a:gd name="connsiteX3" fmla="*/ 172756 w 397772"/>
                <a:gd name="connsiteY3" fmla="*/ 524541 h 528841"/>
                <a:gd name="connsiteX4" fmla="*/ 349966 w 397772"/>
                <a:gd name="connsiteY4" fmla="*/ 517453 h 528841"/>
                <a:gd name="connsiteX5" fmla="*/ 394857 w 397772"/>
                <a:gd name="connsiteY5" fmla="*/ 295351 h 528841"/>
                <a:gd name="connsiteX6" fmla="*/ 371230 w 397772"/>
                <a:gd name="connsiteY6" fmla="*/ 66160 h 528841"/>
                <a:gd name="connsiteX7" fmla="*/ 179844 w 397772"/>
                <a:gd name="connsiteY7" fmla="*/ 0 h 528841"/>
                <a:gd name="connsiteX8" fmla="*/ 16811 w 397772"/>
                <a:gd name="connsiteY8" fmla="*/ 66159 h 528841"/>
                <a:gd name="connsiteX0" fmla="*/ 16811 w 386281"/>
                <a:gd name="connsiteY0" fmla="*/ 66159 h 536037"/>
                <a:gd name="connsiteX1" fmla="*/ 7362 w 386281"/>
                <a:gd name="connsiteY1" fmla="*/ 292987 h 536037"/>
                <a:gd name="connsiteX2" fmla="*/ 35715 w 386281"/>
                <a:gd name="connsiteY2" fmla="*/ 505637 h 536037"/>
                <a:gd name="connsiteX3" fmla="*/ 172756 w 386281"/>
                <a:gd name="connsiteY3" fmla="*/ 524541 h 536037"/>
                <a:gd name="connsiteX4" fmla="*/ 349966 w 386281"/>
                <a:gd name="connsiteY4" fmla="*/ 517453 h 536037"/>
                <a:gd name="connsiteX5" fmla="*/ 368866 w 386281"/>
                <a:gd name="connsiteY5" fmla="*/ 292988 h 536037"/>
                <a:gd name="connsiteX6" fmla="*/ 371230 w 386281"/>
                <a:gd name="connsiteY6" fmla="*/ 66160 h 536037"/>
                <a:gd name="connsiteX7" fmla="*/ 179844 w 386281"/>
                <a:gd name="connsiteY7" fmla="*/ 0 h 536037"/>
                <a:gd name="connsiteX8" fmla="*/ 16811 w 386281"/>
                <a:gd name="connsiteY8" fmla="*/ 66159 h 536037"/>
                <a:gd name="connsiteX0" fmla="*/ 16811 w 390120"/>
                <a:gd name="connsiteY0" fmla="*/ 66159 h 535863"/>
                <a:gd name="connsiteX1" fmla="*/ 7362 w 390120"/>
                <a:gd name="connsiteY1" fmla="*/ 292987 h 535863"/>
                <a:gd name="connsiteX2" fmla="*/ 35715 w 390120"/>
                <a:gd name="connsiteY2" fmla="*/ 505637 h 535863"/>
                <a:gd name="connsiteX3" fmla="*/ 172756 w 390120"/>
                <a:gd name="connsiteY3" fmla="*/ 524541 h 535863"/>
                <a:gd name="connsiteX4" fmla="*/ 349966 w 390120"/>
                <a:gd name="connsiteY4" fmla="*/ 517453 h 535863"/>
                <a:gd name="connsiteX5" fmla="*/ 380680 w 390120"/>
                <a:gd name="connsiteY5" fmla="*/ 295351 h 535863"/>
                <a:gd name="connsiteX6" fmla="*/ 371230 w 390120"/>
                <a:gd name="connsiteY6" fmla="*/ 66160 h 535863"/>
                <a:gd name="connsiteX7" fmla="*/ 179844 w 390120"/>
                <a:gd name="connsiteY7" fmla="*/ 0 h 535863"/>
                <a:gd name="connsiteX8" fmla="*/ 16811 w 390120"/>
                <a:gd name="connsiteY8" fmla="*/ 66159 h 535863"/>
                <a:gd name="connsiteX0" fmla="*/ 16811 w 393406"/>
                <a:gd name="connsiteY0" fmla="*/ 66159 h 535863"/>
                <a:gd name="connsiteX1" fmla="*/ 7362 w 393406"/>
                <a:gd name="connsiteY1" fmla="*/ 292987 h 535863"/>
                <a:gd name="connsiteX2" fmla="*/ 35715 w 393406"/>
                <a:gd name="connsiteY2" fmla="*/ 505637 h 535863"/>
                <a:gd name="connsiteX3" fmla="*/ 172756 w 393406"/>
                <a:gd name="connsiteY3" fmla="*/ 524541 h 535863"/>
                <a:gd name="connsiteX4" fmla="*/ 349966 w 393406"/>
                <a:gd name="connsiteY4" fmla="*/ 517453 h 535863"/>
                <a:gd name="connsiteX5" fmla="*/ 387769 w 393406"/>
                <a:gd name="connsiteY5" fmla="*/ 295351 h 535863"/>
                <a:gd name="connsiteX6" fmla="*/ 371230 w 393406"/>
                <a:gd name="connsiteY6" fmla="*/ 66160 h 535863"/>
                <a:gd name="connsiteX7" fmla="*/ 179844 w 393406"/>
                <a:gd name="connsiteY7" fmla="*/ 0 h 535863"/>
                <a:gd name="connsiteX8" fmla="*/ 16811 w 393406"/>
                <a:gd name="connsiteY8" fmla="*/ 66159 h 535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406" h="535863">
                  <a:moveTo>
                    <a:pt x="16811" y="66159"/>
                  </a:moveTo>
                  <a:cubicBezTo>
                    <a:pt x="-11936" y="114990"/>
                    <a:pt x="4211" y="219741"/>
                    <a:pt x="7362" y="292987"/>
                  </a:cubicBezTo>
                  <a:cubicBezTo>
                    <a:pt x="10513" y="366233"/>
                    <a:pt x="8149" y="467045"/>
                    <a:pt x="35715" y="505637"/>
                  </a:cubicBezTo>
                  <a:cubicBezTo>
                    <a:pt x="63281" y="544229"/>
                    <a:pt x="120381" y="522572"/>
                    <a:pt x="172756" y="524541"/>
                  </a:cubicBezTo>
                  <a:cubicBezTo>
                    <a:pt x="231826" y="522178"/>
                    <a:pt x="314131" y="555651"/>
                    <a:pt x="349966" y="517453"/>
                  </a:cubicBezTo>
                  <a:cubicBezTo>
                    <a:pt x="385802" y="479255"/>
                    <a:pt x="384225" y="370566"/>
                    <a:pt x="387769" y="295351"/>
                  </a:cubicBezTo>
                  <a:cubicBezTo>
                    <a:pt x="391313" y="220136"/>
                    <a:pt x="404703" y="118141"/>
                    <a:pt x="371230" y="66160"/>
                  </a:cubicBezTo>
                  <a:cubicBezTo>
                    <a:pt x="337757" y="14179"/>
                    <a:pt x="238914" y="0"/>
                    <a:pt x="179844" y="0"/>
                  </a:cubicBezTo>
                  <a:cubicBezTo>
                    <a:pt x="120774" y="0"/>
                    <a:pt x="45558" y="17328"/>
                    <a:pt x="16811" y="66159"/>
                  </a:cubicBez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EC72D0E5-CCFA-4838-82BF-096C9676DE12}"/>
                </a:ext>
              </a:extLst>
            </p:cNvPr>
            <p:cNvSpPr/>
            <p:nvPr/>
          </p:nvSpPr>
          <p:spPr>
            <a:xfrm rot="708098">
              <a:off x="5766589" y="4056453"/>
              <a:ext cx="393406" cy="535863"/>
            </a:xfrm>
            <a:custGeom>
              <a:avLst/>
              <a:gdLst>
                <a:gd name="connsiteX0" fmla="*/ 11215 w 427713"/>
                <a:gd name="connsiteY0" fmla="*/ 118649 h 561918"/>
                <a:gd name="connsiteX1" fmla="*/ 27755 w 427713"/>
                <a:gd name="connsiteY1" fmla="*/ 364379 h 561918"/>
                <a:gd name="connsiteX2" fmla="*/ 32481 w 427713"/>
                <a:gd name="connsiteY2" fmla="*/ 522686 h 561918"/>
                <a:gd name="connsiteX3" fmla="*/ 190788 w 427713"/>
                <a:gd name="connsiteY3" fmla="*/ 543951 h 561918"/>
                <a:gd name="connsiteX4" fmla="*/ 405802 w 427713"/>
                <a:gd name="connsiteY4" fmla="*/ 543951 h 561918"/>
                <a:gd name="connsiteX5" fmla="*/ 417615 w 427713"/>
                <a:gd name="connsiteY5" fmla="*/ 312398 h 561918"/>
                <a:gd name="connsiteX6" fmla="*/ 410527 w 427713"/>
                <a:gd name="connsiteY6" fmla="*/ 76119 h 561918"/>
                <a:gd name="connsiteX7" fmla="*/ 216778 w 427713"/>
                <a:gd name="connsiteY7" fmla="*/ 509 h 561918"/>
                <a:gd name="connsiteX8" fmla="*/ 11215 w 427713"/>
                <a:gd name="connsiteY8" fmla="*/ 118649 h 561918"/>
                <a:gd name="connsiteX0" fmla="*/ 11560 w 425696"/>
                <a:gd name="connsiteY0" fmla="*/ 87530 h 561515"/>
                <a:gd name="connsiteX1" fmla="*/ 25738 w 425696"/>
                <a:gd name="connsiteY1" fmla="*/ 363976 h 561515"/>
                <a:gd name="connsiteX2" fmla="*/ 30464 w 425696"/>
                <a:gd name="connsiteY2" fmla="*/ 522283 h 561515"/>
                <a:gd name="connsiteX3" fmla="*/ 188771 w 425696"/>
                <a:gd name="connsiteY3" fmla="*/ 543548 h 561515"/>
                <a:gd name="connsiteX4" fmla="*/ 403785 w 425696"/>
                <a:gd name="connsiteY4" fmla="*/ 543548 h 561515"/>
                <a:gd name="connsiteX5" fmla="*/ 415598 w 425696"/>
                <a:gd name="connsiteY5" fmla="*/ 311995 h 561515"/>
                <a:gd name="connsiteX6" fmla="*/ 408510 w 425696"/>
                <a:gd name="connsiteY6" fmla="*/ 75716 h 561515"/>
                <a:gd name="connsiteX7" fmla="*/ 214761 w 425696"/>
                <a:gd name="connsiteY7" fmla="*/ 106 h 561515"/>
                <a:gd name="connsiteX8" fmla="*/ 11560 w 425696"/>
                <a:gd name="connsiteY8" fmla="*/ 87530 h 561515"/>
                <a:gd name="connsiteX0" fmla="*/ 10883 w 425019"/>
                <a:gd name="connsiteY0" fmla="*/ 85178 h 559163"/>
                <a:gd name="connsiteX1" fmla="*/ 25061 w 425019"/>
                <a:gd name="connsiteY1" fmla="*/ 361624 h 559163"/>
                <a:gd name="connsiteX2" fmla="*/ 29787 w 425019"/>
                <a:gd name="connsiteY2" fmla="*/ 519931 h 559163"/>
                <a:gd name="connsiteX3" fmla="*/ 188094 w 425019"/>
                <a:gd name="connsiteY3" fmla="*/ 541196 h 559163"/>
                <a:gd name="connsiteX4" fmla="*/ 403108 w 425019"/>
                <a:gd name="connsiteY4" fmla="*/ 541196 h 559163"/>
                <a:gd name="connsiteX5" fmla="*/ 414921 w 425019"/>
                <a:gd name="connsiteY5" fmla="*/ 309643 h 559163"/>
                <a:gd name="connsiteX6" fmla="*/ 407833 w 425019"/>
                <a:gd name="connsiteY6" fmla="*/ 73364 h 559163"/>
                <a:gd name="connsiteX7" fmla="*/ 204633 w 425019"/>
                <a:gd name="connsiteY7" fmla="*/ 116 h 559163"/>
                <a:gd name="connsiteX8" fmla="*/ 10883 w 425019"/>
                <a:gd name="connsiteY8" fmla="*/ 85178 h 559163"/>
                <a:gd name="connsiteX0" fmla="*/ 10883 w 431603"/>
                <a:gd name="connsiteY0" fmla="*/ 85178 h 559163"/>
                <a:gd name="connsiteX1" fmla="*/ 25061 w 431603"/>
                <a:gd name="connsiteY1" fmla="*/ 361624 h 559163"/>
                <a:gd name="connsiteX2" fmla="*/ 29787 w 431603"/>
                <a:gd name="connsiteY2" fmla="*/ 519931 h 559163"/>
                <a:gd name="connsiteX3" fmla="*/ 188094 w 431603"/>
                <a:gd name="connsiteY3" fmla="*/ 541196 h 559163"/>
                <a:gd name="connsiteX4" fmla="*/ 403108 w 431603"/>
                <a:gd name="connsiteY4" fmla="*/ 541196 h 559163"/>
                <a:gd name="connsiteX5" fmla="*/ 429098 w 431603"/>
                <a:gd name="connsiteY5" fmla="*/ 309643 h 559163"/>
                <a:gd name="connsiteX6" fmla="*/ 407833 w 431603"/>
                <a:gd name="connsiteY6" fmla="*/ 73364 h 559163"/>
                <a:gd name="connsiteX7" fmla="*/ 204633 w 431603"/>
                <a:gd name="connsiteY7" fmla="*/ 116 h 559163"/>
                <a:gd name="connsiteX8" fmla="*/ 10883 w 431603"/>
                <a:gd name="connsiteY8" fmla="*/ 85178 h 559163"/>
                <a:gd name="connsiteX0" fmla="*/ 16874 w 437594"/>
                <a:gd name="connsiteY0" fmla="*/ 85178 h 559163"/>
                <a:gd name="connsiteX1" fmla="*/ 12150 w 437594"/>
                <a:gd name="connsiteY1" fmla="*/ 361624 h 559163"/>
                <a:gd name="connsiteX2" fmla="*/ 35778 w 437594"/>
                <a:gd name="connsiteY2" fmla="*/ 519931 h 559163"/>
                <a:gd name="connsiteX3" fmla="*/ 194085 w 437594"/>
                <a:gd name="connsiteY3" fmla="*/ 541196 h 559163"/>
                <a:gd name="connsiteX4" fmla="*/ 409099 w 437594"/>
                <a:gd name="connsiteY4" fmla="*/ 541196 h 559163"/>
                <a:gd name="connsiteX5" fmla="*/ 435089 w 437594"/>
                <a:gd name="connsiteY5" fmla="*/ 309643 h 559163"/>
                <a:gd name="connsiteX6" fmla="*/ 413824 w 437594"/>
                <a:gd name="connsiteY6" fmla="*/ 73364 h 559163"/>
                <a:gd name="connsiteX7" fmla="*/ 210624 w 437594"/>
                <a:gd name="connsiteY7" fmla="*/ 116 h 559163"/>
                <a:gd name="connsiteX8" fmla="*/ 16874 w 437594"/>
                <a:gd name="connsiteY8" fmla="*/ 85178 h 559163"/>
                <a:gd name="connsiteX0" fmla="*/ 16874 w 437594"/>
                <a:gd name="connsiteY0" fmla="*/ 85178 h 563991"/>
                <a:gd name="connsiteX1" fmla="*/ 12150 w 437594"/>
                <a:gd name="connsiteY1" fmla="*/ 361624 h 563991"/>
                <a:gd name="connsiteX2" fmla="*/ 35778 w 437594"/>
                <a:gd name="connsiteY2" fmla="*/ 519931 h 563991"/>
                <a:gd name="connsiteX3" fmla="*/ 205899 w 437594"/>
                <a:gd name="connsiteY3" fmla="*/ 553010 h 563991"/>
                <a:gd name="connsiteX4" fmla="*/ 409099 w 437594"/>
                <a:gd name="connsiteY4" fmla="*/ 541196 h 563991"/>
                <a:gd name="connsiteX5" fmla="*/ 435089 w 437594"/>
                <a:gd name="connsiteY5" fmla="*/ 309643 h 563991"/>
                <a:gd name="connsiteX6" fmla="*/ 413824 w 437594"/>
                <a:gd name="connsiteY6" fmla="*/ 73364 h 563991"/>
                <a:gd name="connsiteX7" fmla="*/ 210624 w 437594"/>
                <a:gd name="connsiteY7" fmla="*/ 116 h 563991"/>
                <a:gd name="connsiteX8" fmla="*/ 16874 w 437594"/>
                <a:gd name="connsiteY8" fmla="*/ 85178 h 563991"/>
                <a:gd name="connsiteX0" fmla="*/ 16874 w 437594"/>
                <a:gd name="connsiteY0" fmla="*/ 85178 h 554236"/>
                <a:gd name="connsiteX1" fmla="*/ 12150 w 437594"/>
                <a:gd name="connsiteY1" fmla="*/ 361624 h 554236"/>
                <a:gd name="connsiteX2" fmla="*/ 35778 w 437594"/>
                <a:gd name="connsiteY2" fmla="*/ 519931 h 554236"/>
                <a:gd name="connsiteX3" fmla="*/ 205899 w 437594"/>
                <a:gd name="connsiteY3" fmla="*/ 553010 h 554236"/>
                <a:gd name="connsiteX4" fmla="*/ 409099 w 437594"/>
                <a:gd name="connsiteY4" fmla="*/ 522294 h 554236"/>
                <a:gd name="connsiteX5" fmla="*/ 435089 w 437594"/>
                <a:gd name="connsiteY5" fmla="*/ 309643 h 554236"/>
                <a:gd name="connsiteX6" fmla="*/ 413824 w 437594"/>
                <a:gd name="connsiteY6" fmla="*/ 73364 h 554236"/>
                <a:gd name="connsiteX7" fmla="*/ 210624 w 437594"/>
                <a:gd name="connsiteY7" fmla="*/ 116 h 554236"/>
                <a:gd name="connsiteX8" fmla="*/ 16874 w 437594"/>
                <a:gd name="connsiteY8" fmla="*/ 85178 h 554236"/>
                <a:gd name="connsiteX0" fmla="*/ 16874 w 437594"/>
                <a:gd name="connsiteY0" fmla="*/ 85178 h 558187"/>
                <a:gd name="connsiteX1" fmla="*/ 12150 w 437594"/>
                <a:gd name="connsiteY1" fmla="*/ 361624 h 558187"/>
                <a:gd name="connsiteX2" fmla="*/ 35778 w 437594"/>
                <a:gd name="connsiteY2" fmla="*/ 519931 h 558187"/>
                <a:gd name="connsiteX3" fmla="*/ 215350 w 437594"/>
                <a:gd name="connsiteY3" fmla="*/ 557736 h 558187"/>
                <a:gd name="connsiteX4" fmla="*/ 409099 w 437594"/>
                <a:gd name="connsiteY4" fmla="*/ 522294 h 558187"/>
                <a:gd name="connsiteX5" fmla="*/ 435089 w 437594"/>
                <a:gd name="connsiteY5" fmla="*/ 309643 h 558187"/>
                <a:gd name="connsiteX6" fmla="*/ 413824 w 437594"/>
                <a:gd name="connsiteY6" fmla="*/ 73364 h 558187"/>
                <a:gd name="connsiteX7" fmla="*/ 210624 w 437594"/>
                <a:gd name="connsiteY7" fmla="*/ 116 h 558187"/>
                <a:gd name="connsiteX8" fmla="*/ 16874 w 437594"/>
                <a:gd name="connsiteY8" fmla="*/ 85178 h 558187"/>
                <a:gd name="connsiteX0" fmla="*/ 20067 w 440787"/>
                <a:gd name="connsiteY0" fmla="*/ 85178 h 558187"/>
                <a:gd name="connsiteX1" fmla="*/ 8255 w 440787"/>
                <a:gd name="connsiteY1" fmla="*/ 361624 h 558187"/>
                <a:gd name="connsiteX2" fmla="*/ 38971 w 440787"/>
                <a:gd name="connsiteY2" fmla="*/ 519931 h 558187"/>
                <a:gd name="connsiteX3" fmla="*/ 218543 w 440787"/>
                <a:gd name="connsiteY3" fmla="*/ 557736 h 558187"/>
                <a:gd name="connsiteX4" fmla="*/ 412292 w 440787"/>
                <a:gd name="connsiteY4" fmla="*/ 522294 h 558187"/>
                <a:gd name="connsiteX5" fmla="*/ 438282 w 440787"/>
                <a:gd name="connsiteY5" fmla="*/ 309643 h 558187"/>
                <a:gd name="connsiteX6" fmla="*/ 417017 w 440787"/>
                <a:gd name="connsiteY6" fmla="*/ 73364 h 558187"/>
                <a:gd name="connsiteX7" fmla="*/ 213817 w 440787"/>
                <a:gd name="connsiteY7" fmla="*/ 116 h 558187"/>
                <a:gd name="connsiteX8" fmla="*/ 20067 w 440787"/>
                <a:gd name="connsiteY8" fmla="*/ 85178 h 558187"/>
                <a:gd name="connsiteX0" fmla="*/ 20067 w 442342"/>
                <a:gd name="connsiteY0" fmla="*/ 85178 h 558345"/>
                <a:gd name="connsiteX1" fmla="*/ 8255 w 442342"/>
                <a:gd name="connsiteY1" fmla="*/ 361624 h 558345"/>
                <a:gd name="connsiteX2" fmla="*/ 38971 w 442342"/>
                <a:gd name="connsiteY2" fmla="*/ 519931 h 558345"/>
                <a:gd name="connsiteX3" fmla="*/ 218543 w 442342"/>
                <a:gd name="connsiteY3" fmla="*/ 557736 h 558345"/>
                <a:gd name="connsiteX4" fmla="*/ 412292 w 442342"/>
                <a:gd name="connsiteY4" fmla="*/ 522294 h 558345"/>
                <a:gd name="connsiteX5" fmla="*/ 440644 w 442342"/>
                <a:gd name="connsiteY5" fmla="*/ 302555 h 558345"/>
                <a:gd name="connsiteX6" fmla="*/ 417017 w 442342"/>
                <a:gd name="connsiteY6" fmla="*/ 73364 h 558345"/>
                <a:gd name="connsiteX7" fmla="*/ 213817 w 442342"/>
                <a:gd name="connsiteY7" fmla="*/ 116 h 558345"/>
                <a:gd name="connsiteX8" fmla="*/ 20067 w 442342"/>
                <a:gd name="connsiteY8" fmla="*/ 85178 h 558345"/>
                <a:gd name="connsiteX0" fmla="*/ 21288 w 443563"/>
                <a:gd name="connsiteY0" fmla="*/ 85178 h 558345"/>
                <a:gd name="connsiteX1" fmla="*/ 7113 w 443563"/>
                <a:gd name="connsiteY1" fmla="*/ 356898 h 558345"/>
                <a:gd name="connsiteX2" fmla="*/ 40192 w 443563"/>
                <a:gd name="connsiteY2" fmla="*/ 519931 h 558345"/>
                <a:gd name="connsiteX3" fmla="*/ 219764 w 443563"/>
                <a:gd name="connsiteY3" fmla="*/ 557736 h 558345"/>
                <a:gd name="connsiteX4" fmla="*/ 413513 w 443563"/>
                <a:gd name="connsiteY4" fmla="*/ 522294 h 558345"/>
                <a:gd name="connsiteX5" fmla="*/ 441865 w 443563"/>
                <a:gd name="connsiteY5" fmla="*/ 302555 h 558345"/>
                <a:gd name="connsiteX6" fmla="*/ 418238 w 443563"/>
                <a:gd name="connsiteY6" fmla="*/ 73364 h 558345"/>
                <a:gd name="connsiteX7" fmla="*/ 215038 w 443563"/>
                <a:gd name="connsiteY7" fmla="*/ 116 h 558345"/>
                <a:gd name="connsiteX8" fmla="*/ 21288 w 443563"/>
                <a:gd name="connsiteY8" fmla="*/ 85178 h 558345"/>
                <a:gd name="connsiteX0" fmla="*/ 45611 w 437169"/>
                <a:gd name="connsiteY0" fmla="*/ 66265 h 558335"/>
                <a:gd name="connsiteX1" fmla="*/ 719 w 437169"/>
                <a:gd name="connsiteY1" fmla="*/ 356888 h 558335"/>
                <a:gd name="connsiteX2" fmla="*/ 33798 w 437169"/>
                <a:gd name="connsiteY2" fmla="*/ 519921 h 558335"/>
                <a:gd name="connsiteX3" fmla="*/ 213370 w 437169"/>
                <a:gd name="connsiteY3" fmla="*/ 557726 h 558335"/>
                <a:gd name="connsiteX4" fmla="*/ 407119 w 437169"/>
                <a:gd name="connsiteY4" fmla="*/ 522284 h 558335"/>
                <a:gd name="connsiteX5" fmla="*/ 435471 w 437169"/>
                <a:gd name="connsiteY5" fmla="*/ 302545 h 558335"/>
                <a:gd name="connsiteX6" fmla="*/ 411844 w 437169"/>
                <a:gd name="connsiteY6" fmla="*/ 73354 h 558335"/>
                <a:gd name="connsiteX7" fmla="*/ 208644 w 437169"/>
                <a:gd name="connsiteY7" fmla="*/ 106 h 558335"/>
                <a:gd name="connsiteX8" fmla="*/ 45611 w 437169"/>
                <a:gd name="connsiteY8" fmla="*/ 66265 h 558335"/>
                <a:gd name="connsiteX0" fmla="*/ 37761 w 429319"/>
                <a:gd name="connsiteY0" fmla="*/ 66214 h 558284"/>
                <a:gd name="connsiteX1" fmla="*/ 2320 w 429319"/>
                <a:gd name="connsiteY1" fmla="*/ 297767 h 558284"/>
                <a:gd name="connsiteX2" fmla="*/ 25948 w 429319"/>
                <a:gd name="connsiteY2" fmla="*/ 519870 h 558284"/>
                <a:gd name="connsiteX3" fmla="*/ 205520 w 429319"/>
                <a:gd name="connsiteY3" fmla="*/ 557675 h 558284"/>
                <a:gd name="connsiteX4" fmla="*/ 399269 w 429319"/>
                <a:gd name="connsiteY4" fmla="*/ 522233 h 558284"/>
                <a:gd name="connsiteX5" fmla="*/ 427621 w 429319"/>
                <a:gd name="connsiteY5" fmla="*/ 302494 h 558284"/>
                <a:gd name="connsiteX6" fmla="*/ 403994 w 429319"/>
                <a:gd name="connsiteY6" fmla="*/ 73303 h 558284"/>
                <a:gd name="connsiteX7" fmla="*/ 200794 w 429319"/>
                <a:gd name="connsiteY7" fmla="*/ 55 h 558284"/>
                <a:gd name="connsiteX8" fmla="*/ 37761 w 429319"/>
                <a:gd name="connsiteY8" fmla="*/ 66214 h 558284"/>
                <a:gd name="connsiteX0" fmla="*/ 36275 w 427833"/>
                <a:gd name="connsiteY0" fmla="*/ 66214 h 558958"/>
                <a:gd name="connsiteX1" fmla="*/ 834 w 427833"/>
                <a:gd name="connsiteY1" fmla="*/ 297767 h 558958"/>
                <a:gd name="connsiteX2" fmla="*/ 29188 w 427833"/>
                <a:gd name="connsiteY2" fmla="*/ 510418 h 558958"/>
                <a:gd name="connsiteX3" fmla="*/ 204034 w 427833"/>
                <a:gd name="connsiteY3" fmla="*/ 557675 h 558958"/>
                <a:gd name="connsiteX4" fmla="*/ 397783 w 427833"/>
                <a:gd name="connsiteY4" fmla="*/ 522233 h 558958"/>
                <a:gd name="connsiteX5" fmla="*/ 426135 w 427833"/>
                <a:gd name="connsiteY5" fmla="*/ 302494 h 558958"/>
                <a:gd name="connsiteX6" fmla="*/ 402508 w 427833"/>
                <a:gd name="connsiteY6" fmla="*/ 73303 h 558958"/>
                <a:gd name="connsiteX7" fmla="*/ 199308 w 427833"/>
                <a:gd name="connsiteY7" fmla="*/ 55 h 558958"/>
                <a:gd name="connsiteX8" fmla="*/ 36275 w 427833"/>
                <a:gd name="connsiteY8" fmla="*/ 66214 h 558958"/>
                <a:gd name="connsiteX0" fmla="*/ 36275 w 428528"/>
                <a:gd name="connsiteY0" fmla="*/ 66214 h 558440"/>
                <a:gd name="connsiteX1" fmla="*/ 834 w 428528"/>
                <a:gd name="connsiteY1" fmla="*/ 297767 h 558440"/>
                <a:gd name="connsiteX2" fmla="*/ 29188 w 428528"/>
                <a:gd name="connsiteY2" fmla="*/ 510418 h 558440"/>
                <a:gd name="connsiteX3" fmla="*/ 204034 w 428528"/>
                <a:gd name="connsiteY3" fmla="*/ 557675 h 558440"/>
                <a:gd name="connsiteX4" fmla="*/ 388332 w 428528"/>
                <a:gd name="connsiteY4" fmla="*/ 519870 h 558440"/>
                <a:gd name="connsiteX5" fmla="*/ 426135 w 428528"/>
                <a:gd name="connsiteY5" fmla="*/ 302494 h 558440"/>
                <a:gd name="connsiteX6" fmla="*/ 402508 w 428528"/>
                <a:gd name="connsiteY6" fmla="*/ 73303 h 558440"/>
                <a:gd name="connsiteX7" fmla="*/ 199308 w 428528"/>
                <a:gd name="connsiteY7" fmla="*/ 55 h 558440"/>
                <a:gd name="connsiteX8" fmla="*/ 36275 w 428528"/>
                <a:gd name="connsiteY8" fmla="*/ 66214 h 558440"/>
                <a:gd name="connsiteX0" fmla="*/ 37760 w 430013"/>
                <a:gd name="connsiteY0" fmla="*/ 66214 h 557901"/>
                <a:gd name="connsiteX1" fmla="*/ 2319 w 430013"/>
                <a:gd name="connsiteY1" fmla="*/ 297767 h 557901"/>
                <a:gd name="connsiteX2" fmla="*/ 25948 w 430013"/>
                <a:gd name="connsiteY2" fmla="*/ 519869 h 557901"/>
                <a:gd name="connsiteX3" fmla="*/ 205519 w 430013"/>
                <a:gd name="connsiteY3" fmla="*/ 557675 h 557901"/>
                <a:gd name="connsiteX4" fmla="*/ 389817 w 430013"/>
                <a:gd name="connsiteY4" fmla="*/ 519870 h 557901"/>
                <a:gd name="connsiteX5" fmla="*/ 427620 w 430013"/>
                <a:gd name="connsiteY5" fmla="*/ 302494 h 557901"/>
                <a:gd name="connsiteX6" fmla="*/ 403993 w 430013"/>
                <a:gd name="connsiteY6" fmla="*/ 73303 h 557901"/>
                <a:gd name="connsiteX7" fmla="*/ 200793 w 430013"/>
                <a:gd name="connsiteY7" fmla="*/ 55 h 557901"/>
                <a:gd name="connsiteX8" fmla="*/ 37760 w 430013"/>
                <a:gd name="connsiteY8" fmla="*/ 66214 h 557901"/>
                <a:gd name="connsiteX0" fmla="*/ 40684 w 432937"/>
                <a:gd name="connsiteY0" fmla="*/ 66214 h 557831"/>
                <a:gd name="connsiteX1" fmla="*/ 5243 w 432937"/>
                <a:gd name="connsiteY1" fmla="*/ 297767 h 557831"/>
                <a:gd name="connsiteX2" fmla="*/ 28872 w 432937"/>
                <a:gd name="connsiteY2" fmla="*/ 519869 h 557831"/>
                <a:gd name="connsiteX3" fmla="*/ 208443 w 432937"/>
                <a:gd name="connsiteY3" fmla="*/ 557675 h 557831"/>
                <a:gd name="connsiteX4" fmla="*/ 392741 w 432937"/>
                <a:gd name="connsiteY4" fmla="*/ 519870 h 557831"/>
                <a:gd name="connsiteX5" fmla="*/ 430544 w 432937"/>
                <a:gd name="connsiteY5" fmla="*/ 302494 h 557831"/>
                <a:gd name="connsiteX6" fmla="*/ 406917 w 432937"/>
                <a:gd name="connsiteY6" fmla="*/ 73303 h 557831"/>
                <a:gd name="connsiteX7" fmla="*/ 203717 w 432937"/>
                <a:gd name="connsiteY7" fmla="*/ 55 h 557831"/>
                <a:gd name="connsiteX8" fmla="*/ 40684 w 432937"/>
                <a:gd name="connsiteY8" fmla="*/ 66214 h 557831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6557 w 428810"/>
                <a:gd name="connsiteY0" fmla="*/ 66214 h 531376"/>
                <a:gd name="connsiteX1" fmla="*/ 1116 w 428810"/>
                <a:gd name="connsiteY1" fmla="*/ 297767 h 531376"/>
                <a:gd name="connsiteX2" fmla="*/ 27108 w 428810"/>
                <a:gd name="connsiteY2" fmla="*/ 510418 h 531376"/>
                <a:gd name="connsiteX3" fmla="*/ 192502 w 428810"/>
                <a:gd name="connsiteY3" fmla="*/ 524596 h 531376"/>
                <a:gd name="connsiteX4" fmla="*/ 388614 w 428810"/>
                <a:gd name="connsiteY4" fmla="*/ 519870 h 531376"/>
                <a:gd name="connsiteX5" fmla="*/ 426417 w 428810"/>
                <a:gd name="connsiteY5" fmla="*/ 302494 h 531376"/>
                <a:gd name="connsiteX6" fmla="*/ 402790 w 428810"/>
                <a:gd name="connsiteY6" fmla="*/ 73303 h 531376"/>
                <a:gd name="connsiteX7" fmla="*/ 199590 w 428810"/>
                <a:gd name="connsiteY7" fmla="*/ 55 h 531376"/>
                <a:gd name="connsiteX8" fmla="*/ 36557 w 428810"/>
                <a:gd name="connsiteY8" fmla="*/ 66214 h 531376"/>
                <a:gd name="connsiteX0" fmla="*/ 36557 w 422272"/>
                <a:gd name="connsiteY0" fmla="*/ 66214 h 538568"/>
                <a:gd name="connsiteX1" fmla="*/ 1116 w 422272"/>
                <a:gd name="connsiteY1" fmla="*/ 297767 h 538568"/>
                <a:gd name="connsiteX2" fmla="*/ 27108 w 422272"/>
                <a:gd name="connsiteY2" fmla="*/ 510418 h 538568"/>
                <a:gd name="connsiteX3" fmla="*/ 192502 w 422272"/>
                <a:gd name="connsiteY3" fmla="*/ 524596 h 538568"/>
                <a:gd name="connsiteX4" fmla="*/ 388614 w 422272"/>
                <a:gd name="connsiteY4" fmla="*/ 519870 h 538568"/>
                <a:gd name="connsiteX5" fmla="*/ 414603 w 422272"/>
                <a:gd name="connsiteY5" fmla="*/ 295406 h 538568"/>
                <a:gd name="connsiteX6" fmla="*/ 402790 w 422272"/>
                <a:gd name="connsiteY6" fmla="*/ 73303 h 538568"/>
                <a:gd name="connsiteX7" fmla="*/ 199590 w 422272"/>
                <a:gd name="connsiteY7" fmla="*/ 55 h 538568"/>
                <a:gd name="connsiteX8" fmla="*/ 36557 w 422272"/>
                <a:gd name="connsiteY8" fmla="*/ 66214 h 538568"/>
                <a:gd name="connsiteX0" fmla="*/ 36557 w 416127"/>
                <a:gd name="connsiteY0" fmla="*/ 66159 h 538513"/>
                <a:gd name="connsiteX1" fmla="*/ 1116 w 416127"/>
                <a:gd name="connsiteY1" fmla="*/ 297712 h 538513"/>
                <a:gd name="connsiteX2" fmla="*/ 27108 w 416127"/>
                <a:gd name="connsiteY2" fmla="*/ 510363 h 538513"/>
                <a:gd name="connsiteX3" fmla="*/ 192502 w 416127"/>
                <a:gd name="connsiteY3" fmla="*/ 524541 h 538513"/>
                <a:gd name="connsiteX4" fmla="*/ 388614 w 416127"/>
                <a:gd name="connsiteY4" fmla="*/ 519815 h 538513"/>
                <a:gd name="connsiteX5" fmla="*/ 414603 w 416127"/>
                <a:gd name="connsiteY5" fmla="*/ 295351 h 538513"/>
                <a:gd name="connsiteX6" fmla="*/ 390976 w 416127"/>
                <a:gd name="connsiteY6" fmla="*/ 66160 h 538513"/>
                <a:gd name="connsiteX7" fmla="*/ 199590 w 416127"/>
                <a:gd name="connsiteY7" fmla="*/ 0 h 538513"/>
                <a:gd name="connsiteX8" fmla="*/ 36557 w 416127"/>
                <a:gd name="connsiteY8" fmla="*/ 66159 h 538513"/>
                <a:gd name="connsiteX0" fmla="*/ 36557 w 416962"/>
                <a:gd name="connsiteY0" fmla="*/ 66159 h 533540"/>
                <a:gd name="connsiteX1" fmla="*/ 1116 w 416962"/>
                <a:gd name="connsiteY1" fmla="*/ 297712 h 533540"/>
                <a:gd name="connsiteX2" fmla="*/ 27108 w 416962"/>
                <a:gd name="connsiteY2" fmla="*/ 510363 h 533540"/>
                <a:gd name="connsiteX3" fmla="*/ 192502 w 416962"/>
                <a:gd name="connsiteY3" fmla="*/ 524541 h 533540"/>
                <a:gd name="connsiteX4" fmla="*/ 390977 w 416962"/>
                <a:gd name="connsiteY4" fmla="*/ 512727 h 533540"/>
                <a:gd name="connsiteX5" fmla="*/ 414603 w 416962"/>
                <a:gd name="connsiteY5" fmla="*/ 295351 h 533540"/>
                <a:gd name="connsiteX6" fmla="*/ 390976 w 416962"/>
                <a:gd name="connsiteY6" fmla="*/ 66160 h 533540"/>
                <a:gd name="connsiteX7" fmla="*/ 199590 w 416962"/>
                <a:gd name="connsiteY7" fmla="*/ 0 h 533540"/>
                <a:gd name="connsiteX8" fmla="*/ 36557 w 416962"/>
                <a:gd name="connsiteY8" fmla="*/ 66159 h 533540"/>
                <a:gd name="connsiteX0" fmla="*/ 36557 w 415953"/>
                <a:gd name="connsiteY0" fmla="*/ 66159 h 531703"/>
                <a:gd name="connsiteX1" fmla="*/ 1116 w 415953"/>
                <a:gd name="connsiteY1" fmla="*/ 297712 h 531703"/>
                <a:gd name="connsiteX2" fmla="*/ 27108 w 415953"/>
                <a:gd name="connsiteY2" fmla="*/ 510363 h 531703"/>
                <a:gd name="connsiteX3" fmla="*/ 192502 w 415953"/>
                <a:gd name="connsiteY3" fmla="*/ 524541 h 531703"/>
                <a:gd name="connsiteX4" fmla="*/ 390977 w 415953"/>
                <a:gd name="connsiteY4" fmla="*/ 512727 h 531703"/>
                <a:gd name="connsiteX5" fmla="*/ 414603 w 415953"/>
                <a:gd name="connsiteY5" fmla="*/ 295351 h 531703"/>
                <a:gd name="connsiteX6" fmla="*/ 390976 w 415953"/>
                <a:gd name="connsiteY6" fmla="*/ 66160 h 531703"/>
                <a:gd name="connsiteX7" fmla="*/ 199590 w 415953"/>
                <a:gd name="connsiteY7" fmla="*/ 0 h 531703"/>
                <a:gd name="connsiteX8" fmla="*/ 36557 w 415953"/>
                <a:gd name="connsiteY8" fmla="*/ 66159 h 531703"/>
                <a:gd name="connsiteX0" fmla="*/ 38202 w 417598"/>
                <a:gd name="connsiteY0" fmla="*/ 66159 h 527065"/>
                <a:gd name="connsiteX1" fmla="*/ 2761 w 417598"/>
                <a:gd name="connsiteY1" fmla="*/ 297712 h 527065"/>
                <a:gd name="connsiteX2" fmla="*/ 28753 w 417598"/>
                <a:gd name="connsiteY2" fmla="*/ 510363 h 527065"/>
                <a:gd name="connsiteX3" fmla="*/ 194147 w 417598"/>
                <a:gd name="connsiteY3" fmla="*/ 524541 h 527065"/>
                <a:gd name="connsiteX4" fmla="*/ 392622 w 417598"/>
                <a:gd name="connsiteY4" fmla="*/ 512727 h 527065"/>
                <a:gd name="connsiteX5" fmla="*/ 416248 w 417598"/>
                <a:gd name="connsiteY5" fmla="*/ 295351 h 527065"/>
                <a:gd name="connsiteX6" fmla="*/ 392621 w 417598"/>
                <a:gd name="connsiteY6" fmla="*/ 66160 h 527065"/>
                <a:gd name="connsiteX7" fmla="*/ 201235 w 417598"/>
                <a:gd name="connsiteY7" fmla="*/ 0 h 527065"/>
                <a:gd name="connsiteX8" fmla="*/ 38202 w 417598"/>
                <a:gd name="connsiteY8" fmla="*/ 66159 h 527065"/>
                <a:gd name="connsiteX0" fmla="*/ 36212 w 415608"/>
                <a:gd name="connsiteY0" fmla="*/ 66159 h 527065"/>
                <a:gd name="connsiteX1" fmla="*/ 771 w 415608"/>
                <a:gd name="connsiteY1" fmla="*/ 297712 h 527065"/>
                <a:gd name="connsiteX2" fmla="*/ 55116 w 415608"/>
                <a:gd name="connsiteY2" fmla="*/ 510363 h 527065"/>
                <a:gd name="connsiteX3" fmla="*/ 192157 w 415608"/>
                <a:gd name="connsiteY3" fmla="*/ 524541 h 527065"/>
                <a:gd name="connsiteX4" fmla="*/ 390632 w 415608"/>
                <a:gd name="connsiteY4" fmla="*/ 512727 h 527065"/>
                <a:gd name="connsiteX5" fmla="*/ 414258 w 415608"/>
                <a:gd name="connsiteY5" fmla="*/ 295351 h 527065"/>
                <a:gd name="connsiteX6" fmla="*/ 390631 w 415608"/>
                <a:gd name="connsiteY6" fmla="*/ 66160 h 527065"/>
                <a:gd name="connsiteX7" fmla="*/ 199245 w 415608"/>
                <a:gd name="connsiteY7" fmla="*/ 0 h 527065"/>
                <a:gd name="connsiteX8" fmla="*/ 36212 w 415608"/>
                <a:gd name="connsiteY8" fmla="*/ 66159 h 527065"/>
                <a:gd name="connsiteX0" fmla="*/ 15687 w 395083"/>
                <a:gd name="connsiteY0" fmla="*/ 66159 h 531379"/>
                <a:gd name="connsiteX1" fmla="*/ 8600 w 395083"/>
                <a:gd name="connsiteY1" fmla="*/ 302438 h 531379"/>
                <a:gd name="connsiteX2" fmla="*/ 34591 w 395083"/>
                <a:gd name="connsiteY2" fmla="*/ 510363 h 531379"/>
                <a:gd name="connsiteX3" fmla="*/ 171632 w 395083"/>
                <a:gd name="connsiteY3" fmla="*/ 524541 h 531379"/>
                <a:gd name="connsiteX4" fmla="*/ 370107 w 395083"/>
                <a:gd name="connsiteY4" fmla="*/ 512727 h 531379"/>
                <a:gd name="connsiteX5" fmla="*/ 393733 w 395083"/>
                <a:gd name="connsiteY5" fmla="*/ 295351 h 531379"/>
                <a:gd name="connsiteX6" fmla="*/ 370106 w 395083"/>
                <a:gd name="connsiteY6" fmla="*/ 66160 h 531379"/>
                <a:gd name="connsiteX7" fmla="*/ 178720 w 395083"/>
                <a:gd name="connsiteY7" fmla="*/ 0 h 531379"/>
                <a:gd name="connsiteX8" fmla="*/ 15687 w 395083"/>
                <a:gd name="connsiteY8" fmla="*/ 66159 h 531379"/>
                <a:gd name="connsiteX0" fmla="*/ 16810 w 396206"/>
                <a:gd name="connsiteY0" fmla="*/ 66159 h 532029"/>
                <a:gd name="connsiteX1" fmla="*/ 7361 w 396206"/>
                <a:gd name="connsiteY1" fmla="*/ 292987 h 532029"/>
                <a:gd name="connsiteX2" fmla="*/ 35714 w 396206"/>
                <a:gd name="connsiteY2" fmla="*/ 510363 h 532029"/>
                <a:gd name="connsiteX3" fmla="*/ 172755 w 396206"/>
                <a:gd name="connsiteY3" fmla="*/ 524541 h 532029"/>
                <a:gd name="connsiteX4" fmla="*/ 371230 w 396206"/>
                <a:gd name="connsiteY4" fmla="*/ 512727 h 532029"/>
                <a:gd name="connsiteX5" fmla="*/ 394856 w 396206"/>
                <a:gd name="connsiteY5" fmla="*/ 295351 h 532029"/>
                <a:gd name="connsiteX6" fmla="*/ 371229 w 396206"/>
                <a:gd name="connsiteY6" fmla="*/ 66160 h 532029"/>
                <a:gd name="connsiteX7" fmla="*/ 179843 w 396206"/>
                <a:gd name="connsiteY7" fmla="*/ 0 h 532029"/>
                <a:gd name="connsiteX8" fmla="*/ 16810 w 396206"/>
                <a:gd name="connsiteY8" fmla="*/ 66159 h 532029"/>
                <a:gd name="connsiteX0" fmla="*/ 17622 w 397018"/>
                <a:gd name="connsiteY0" fmla="*/ 66159 h 532029"/>
                <a:gd name="connsiteX1" fmla="*/ 8173 w 397018"/>
                <a:gd name="connsiteY1" fmla="*/ 292987 h 532029"/>
                <a:gd name="connsiteX2" fmla="*/ 36526 w 397018"/>
                <a:gd name="connsiteY2" fmla="*/ 510363 h 532029"/>
                <a:gd name="connsiteX3" fmla="*/ 173567 w 397018"/>
                <a:gd name="connsiteY3" fmla="*/ 524541 h 532029"/>
                <a:gd name="connsiteX4" fmla="*/ 372042 w 397018"/>
                <a:gd name="connsiteY4" fmla="*/ 512727 h 532029"/>
                <a:gd name="connsiteX5" fmla="*/ 395668 w 397018"/>
                <a:gd name="connsiteY5" fmla="*/ 295351 h 532029"/>
                <a:gd name="connsiteX6" fmla="*/ 372041 w 397018"/>
                <a:gd name="connsiteY6" fmla="*/ 66160 h 532029"/>
                <a:gd name="connsiteX7" fmla="*/ 180655 w 397018"/>
                <a:gd name="connsiteY7" fmla="*/ 0 h 532029"/>
                <a:gd name="connsiteX8" fmla="*/ 17622 w 397018"/>
                <a:gd name="connsiteY8" fmla="*/ 66159 h 532029"/>
                <a:gd name="connsiteX0" fmla="*/ 16811 w 396207"/>
                <a:gd name="connsiteY0" fmla="*/ 66159 h 529127"/>
                <a:gd name="connsiteX1" fmla="*/ 7362 w 396207"/>
                <a:gd name="connsiteY1" fmla="*/ 292987 h 529127"/>
                <a:gd name="connsiteX2" fmla="*/ 35715 w 396207"/>
                <a:gd name="connsiteY2" fmla="*/ 505637 h 529127"/>
                <a:gd name="connsiteX3" fmla="*/ 172756 w 396207"/>
                <a:gd name="connsiteY3" fmla="*/ 524541 h 529127"/>
                <a:gd name="connsiteX4" fmla="*/ 371231 w 396207"/>
                <a:gd name="connsiteY4" fmla="*/ 512727 h 529127"/>
                <a:gd name="connsiteX5" fmla="*/ 394857 w 396207"/>
                <a:gd name="connsiteY5" fmla="*/ 295351 h 529127"/>
                <a:gd name="connsiteX6" fmla="*/ 371230 w 396207"/>
                <a:gd name="connsiteY6" fmla="*/ 66160 h 529127"/>
                <a:gd name="connsiteX7" fmla="*/ 179844 w 396207"/>
                <a:gd name="connsiteY7" fmla="*/ 0 h 529127"/>
                <a:gd name="connsiteX8" fmla="*/ 16811 w 396207"/>
                <a:gd name="connsiteY8" fmla="*/ 66159 h 529127"/>
                <a:gd name="connsiteX0" fmla="*/ 16811 w 397772"/>
                <a:gd name="connsiteY0" fmla="*/ 66159 h 528841"/>
                <a:gd name="connsiteX1" fmla="*/ 7362 w 397772"/>
                <a:gd name="connsiteY1" fmla="*/ 292987 h 528841"/>
                <a:gd name="connsiteX2" fmla="*/ 35715 w 397772"/>
                <a:gd name="connsiteY2" fmla="*/ 505637 h 528841"/>
                <a:gd name="connsiteX3" fmla="*/ 172756 w 397772"/>
                <a:gd name="connsiteY3" fmla="*/ 524541 h 528841"/>
                <a:gd name="connsiteX4" fmla="*/ 349966 w 397772"/>
                <a:gd name="connsiteY4" fmla="*/ 517453 h 528841"/>
                <a:gd name="connsiteX5" fmla="*/ 394857 w 397772"/>
                <a:gd name="connsiteY5" fmla="*/ 295351 h 528841"/>
                <a:gd name="connsiteX6" fmla="*/ 371230 w 397772"/>
                <a:gd name="connsiteY6" fmla="*/ 66160 h 528841"/>
                <a:gd name="connsiteX7" fmla="*/ 179844 w 397772"/>
                <a:gd name="connsiteY7" fmla="*/ 0 h 528841"/>
                <a:gd name="connsiteX8" fmla="*/ 16811 w 397772"/>
                <a:gd name="connsiteY8" fmla="*/ 66159 h 528841"/>
                <a:gd name="connsiteX0" fmla="*/ 16811 w 386281"/>
                <a:gd name="connsiteY0" fmla="*/ 66159 h 536037"/>
                <a:gd name="connsiteX1" fmla="*/ 7362 w 386281"/>
                <a:gd name="connsiteY1" fmla="*/ 292987 h 536037"/>
                <a:gd name="connsiteX2" fmla="*/ 35715 w 386281"/>
                <a:gd name="connsiteY2" fmla="*/ 505637 h 536037"/>
                <a:gd name="connsiteX3" fmla="*/ 172756 w 386281"/>
                <a:gd name="connsiteY3" fmla="*/ 524541 h 536037"/>
                <a:gd name="connsiteX4" fmla="*/ 349966 w 386281"/>
                <a:gd name="connsiteY4" fmla="*/ 517453 h 536037"/>
                <a:gd name="connsiteX5" fmla="*/ 368866 w 386281"/>
                <a:gd name="connsiteY5" fmla="*/ 292988 h 536037"/>
                <a:gd name="connsiteX6" fmla="*/ 371230 w 386281"/>
                <a:gd name="connsiteY6" fmla="*/ 66160 h 536037"/>
                <a:gd name="connsiteX7" fmla="*/ 179844 w 386281"/>
                <a:gd name="connsiteY7" fmla="*/ 0 h 536037"/>
                <a:gd name="connsiteX8" fmla="*/ 16811 w 386281"/>
                <a:gd name="connsiteY8" fmla="*/ 66159 h 536037"/>
                <a:gd name="connsiteX0" fmla="*/ 16811 w 390120"/>
                <a:gd name="connsiteY0" fmla="*/ 66159 h 535863"/>
                <a:gd name="connsiteX1" fmla="*/ 7362 w 390120"/>
                <a:gd name="connsiteY1" fmla="*/ 292987 h 535863"/>
                <a:gd name="connsiteX2" fmla="*/ 35715 w 390120"/>
                <a:gd name="connsiteY2" fmla="*/ 505637 h 535863"/>
                <a:gd name="connsiteX3" fmla="*/ 172756 w 390120"/>
                <a:gd name="connsiteY3" fmla="*/ 524541 h 535863"/>
                <a:gd name="connsiteX4" fmla="*/ 349966 w 390120"/>
                <a:gd name="connsiteY4" fmla="*/ 517453 h 535863"/>
                <a:gd name="connsiteX5" fmla="*/ 380680 w 390120"/>
                <a:gd name="connsiteY5" fmla="*/ 295351 h 535863"/>
                <a:gd name="connsiteX6" fmla="*/ 371230 w 390120"/>
                <a:gd name="connsiteY6" fmla="*/ 66160 h 535863"/>
                <a:gd name="connsiteX7" fmla="*/ 179844 w 390120"/>
                <a:gd name="connsiteY7" fmla="*/ 0 h 535863"/>
                <a:gd name="connsiteX8" fmla="*/ 16811 w 390120"/>
                <a:gd name="connsiteY8" fmla="*/ 66159 h 535863"/>
                <a:gd name="connsiteX0" fmla="*/ 16811 w 393406"/>
                <a:gd name="connsiteY0" fmla="*/ 66159 h 535863"/>
                <a:gd name="connsiteX1" fmla="*/ 7362 w 393406"/>
                <a:gd name="connsiteY1" fmla="*/ 292987 h 535863"/>
                <a:gd name="connsiteX2" fmla="*/ 35715 w 393406"/>
                <a:gd name="connsiteY2" fmla="*/ 505637 h 535863"/>
                <a:gd name="connsiteX3" fmla="*/ 172756 w 393406"/>
                <a:gd name="connsiteY3" fmla="*/ 524541 h 535863"/>
                <a:gd name="connsiteX4" fmla="*/ 349966 w 393406"/>
                <a:gd name="connsiteY4" fmla="*/ 517453 h 535863"/>
                <a:gd name="connsiteX5" fmla="*/ 387769 w 393406"/>
                <a:gd name="connsiteY5" fmla="*/ 295351 h 535863"/>
                <a:gd name="connsiteX6" fmla="*/ 371230 w 393406"/>
                <a:gd name="connsiteY6" fmla="*/ 66160 h 535863"/>
                <a:gd name="connsiteX7" fmla="*/ 179844 w 393406"/>
                <a:gd name="connsiteY7" fmla="*/ 0 h 535863"/>
                <a:gd name="connsiteX8" fmla="*/ 16811 w 393406"/>
                <a:gd name="connsiteY8" fmla="*/ 66159 h 535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406" h="535863">
                  <a:moveTo>
                    <a:pt x="16811" y="66159"/>
                  </a:moveTo>
                  <a:cubicBezTo>
                    <a:pt x="-11936" y="114990"/>
                    <a:pt x="4211" y="219741"/>
                    <a:pt x="7362" y="292987"/>
                  </a:cubicBezTo>
                  <a:cubicBezTo>
                    <a:pt x="10513" y="366233"/>
                    <a:pt x="8149" y="467045"/>
                    <a:pt x="35715" y="505637"/>
                  </a:cubicBezTo>
                  <a:cubicBezTo>
                    <a:pt x="63281" y="544229"/>
                    <a:pt x="120381" y="522572"/>
                    <a:pt x="172756" y="524541"/>
                  </a:cubicBezTo>
                  <a:cubicBezTo>
                    <a:pt x="231826" y="522178"/>
                    <a:pt x="314131" y="555651"/>
                    <a:pt x="349966" y="517453"/>
                  </a:cubicBezTo>
                  <a:cubicBezTo>
                    <a:pt x="385802" y="479255"/>
                    <a:pt x="384225" y="370566"/>
                    <a:pt x="387769" y="295351"/>
                  </a:cubicBezTo>
                  <a:cubicBezTo>
                    <a:pt x="391313" y="220136"/>
                    <a:pt x="404703" y="118141"/>
                    <a:pt x="371230" y="66160"/>
                  </a:cubicBezTo>
                  <a:cubicBezTo>
                    <a:pt x="337757" y="14179"/>
                    <a:pt x="238914" y="0"/>
                    <a:pt x="179844" y="0"/>
                  </a:cubicBezTo>
                  <a:cubicBezTo>
                    <a:pt x="120774" y="0"/>
                    <a:pt x="45558" y="17328"/>
                    <a:pt x="16811" y="66159"/>
                  </a:cubicBez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FD748D06-FF94-4AB3-9E63-5970C978240C}"/>
                </a:ext>
              </a:extLst>
            </p:cNvPr>
            <p:cNvSpPr/>
            <p:nvPr/>
          </p:nvSpPr>
          <p:spPr>
            <a:xfrm rot="708098">
              <a:off x="5542003" y="3111348"/>
              <a:ext cx="818288" cy="1112412"/>
            </a:xfrm>
            <a:custGeom>
              <a:avLst/>
              <a:gdLst>
                <a:gd name="connsiteX0" fmla="*/ 833039 w 833102"/>
                <a:gd name="connsiteY0" fmla="*/ 76519 h 1128109"/>
                <a:gd name="connsiteX1" fmla="*/ 721944 w 833102"/>
                <a:gd name="connsiteY1" fmla="*/ 29517 h 1128109"/>
                <a:gd name="connsiteX2" fmla="*/ 580938 w 833102"/>
                <a:gd name="connsiteY2" fmla="*/ 3880 h 1128109"/>
                <a:gd name="connsiteX3" fmla="*/ 471980 w 833102"/>
                <a:gd name="connsiteY3" fmla="*/ 6016 h 1128109"/>
                <a:gd name="connsiteX4" fmla="*/ 433524 w 833102"/>
                <a:gd name="connsiteY4" fmla="*/ 59428 h 1128109"/>
                <a:gd name="connsiteX5" fmla="*/ 358748 w 833102"/>
                <a:gd name="connsiteY5" fmla="*/ 78656 h 1128109"/>
                <a:gd name="connsiteX6" fmla="*/ 309610 w 833102"/>
                <a:gd name="connsiteY6" fmla="*/ 53018 h 1128109"/>
                <a:gd name="connsiteX7" fmla="*/ 309610 w 833102"/>
                <a:gd name="connsiteY7" fmla="*/ 6016 h 1128109"/>
                <a:gd name="connsiteX8" fmla="*/ 228424 w 833102"/>
                <a:gd name="connsiteY8" fmla="*/ 27381 h 1128109"/>
                <a:gd name="connsiteX9" fmla="*/ 108783 w 833102"/>
                <a:gd name="connsiteY9" fmla="*/ 91474 h 1128109"/>
                <a:gd name="connsiteX10" fmla="*/ 74600 w 833102"/>
                <a:gd name="connsiteY10" fmla="*/ 258117 h 1128109"/>
                <a:gd name="connsiteX11" fmla="*/ 38281 w 833102"/>
                <a:gd name="connsiteY11" fmla="*/ 719590 h 1128109"/>
                <a:gd name="connsiteX12" fmla="*/ 51099 w 833102"/>
                <a:gd name="connsiteY12" fmla="*/ 1093469 h 1128109"/>
                <a:gd name="connsiteX13" fmla="*/ 666396 w 833102"/>
                <a:gd name="connsiteY13" fmla="*/ 1104151 h 1128109"/>
                <a:gd name="connsiteX14" fmla="*/ 762537 w 833102"/>
                <a:gd name="connsiteY14" fmla="*/ 1027239 h 1128109"/>
                <a:gd name="connsiteX15" fmla="*/ 706989 w 833102"/>
                <a:gd name="connsiteY15" fmla="*/ 407669 h 1128109"/>
                <a:gd name="connsiteX16" fmla="*/ 833039 w 833102"/>
                <a:gd name="connsiteY16" fmla="*/ 76519 h 1128109"/>
                <a:gd name="connsiteX0" fmla="*/ 833039 w 833102"/>
                <a:gd name="connsiteY0" fmla="*/ 75792 h 1127382"/>
                <a:gd name="connsiteX1" fmla="*/ 721944 w 833102"/>
                <a:gd name="connsiteY1" fmla="*/ 15972 h 1127382"/>
                <a:gd name="connsiteX2" fmla="*/ 580938 w 833102"/>
                <a:gd name="connsiteY2" fmla="*/ 3153 h 1127382"/>
                <a:gd name="connsiteX3" fmla="*/ 471980 w 833102"/>
                <a:gd name="connsiteY3" fmla="*/ 5289 h 1127382"/>
                <a:gd name="connsiteX4" fmla="*/ 433524 w 833102"/>
                <a:gd name="connsiteY4" fmla="*/ 58701 h 1127382"/>
                <a:gd name="connsiteX5" fmla="*/ 358748 w 833102"/>
                <a:gd name="connsiteY5" fmla="*/ 77929 h 1127382"/>
                <a:gd name="connsiteX6" fmla="*/ 309610 w 833102"/>
                <a:gd name="connsiteY6" fmla="*/ 52291 h 1127382"/>
                <a:gd name="connsiteX7" fmla="*/ 309610 w 833102"/>
                <a:gd name="connsiteY7" fmla="*/ 5289 h 1127382"/>
                <a:gd name="connsiteX8" fmla="*/ 228424 w 833102"/>
                <a:gd name="connsiteY8" fmla="*/ 26654 h 1127382"/>
                <a:gd name="connsiteX9" fmla="*/ 108783 w 833102"/>
                <a:gd name="connsiteY9" fmla="*/ 90747 h 1127382"/>
                <a:gd name="connsiteX10" fmla="*/ 74600 w 833102"/>
                <a:gd name="connsiteY10" fmla="*/ 257390 h 1127382"/>
                <a:gd name="connsiteX11" fmla="*/ 38281 w 833102"/>
                <a:gd name="connsiteY11" fmla="*/ 718863 h 1127382"/>
                <a:gd name="connsiteX12" fmla="*/ 51099 w 833102"/>
                <a:gd name="connsiteY12" fmla="*/ 1092742 h 1127382"/>
                <a:gd name="connsiteX13" fmla="*/ 666396 w 833102"/>
                <a:gd name="connsiteY13" fmla="*/ 1103424 h 1127382"/>
                <a:gd name="connsiteX14" fmla="*/ 762537 w 833102"/>
                <a:gd name="connsiteY14" fmla="*/ 1026512 h 1127382"/>
                <a:gd name="connsiteX15" fmla="*/ 706989 w 833102"/>
                <a:gd name="connsiteY15" fmla="*/ 406942 h 1127382"/>
                <a:gd name="connsiteX16" fmla="*/ 833039 w 833102"/>
                <a:gd name="connsiteY16" fmla="*/ 75792 h 1127382"/>
                <a:gd name="connsiteX0" fmla="*/ 833039 w 833055"/>
                <a:gd name="connsiteY0" fmla="*/ 75792 h 1127382"/>
                <a:gd name="connsiteX1" fmla="*/ 721944 w 833055"/>
                <a:gd name="connsiteY1" fmla="*/ 15972 h 1127382"/>
                <a:gd name="connsiteX2" fmla="*/ 580938 w 833055"/>
                <a:gd name="connsiteY2" fmla="*/ 3153 h 1127382"/>
                <a:gd name="connsiteX3" fmla="*/ 471980 w 833055"/>
                <a:gd name="connsiteY3" fmla="*/ 5289 h 1127382"/>
                <a:gd name="connsiteX4" fmla="*/ 433524 w 833055"/>
                <a:gd name="connsiteY4" fmla="*/ 58701 h 1127382"/>
                <a:gd name="connsiteX5" fmla="*/ 358748 w 833055"/>
                <a:gd name="connsiteY5" fmla="*/ 77929 h 1127382"/>
                <a:gd name="connsiteX6" fmla="*/ 309610 w 833055"/>
                <a:gd name="connsiteY6" fmla="*/ 52291 h 1127382"/>
                <a:gd name="connsiteX7" fmla="*/ 309610 w 833055"/>
                <a:gd name="connsiteY7" fmla="*/ 5289 h 1127382"/>
                <a:gd name="connsiteX8" fmla="*/ 228424 w 833055"/>
                <a:gd name="connsiteY8" fmla="*/ 26654 h 1127382"/>
                <a:gd name="connsiteX9" fmla="*/ 108783 w 833055"/>
                <a:gd name="connsiteY9" fmla="*/ 90747 h 1127382"/>
                <a:gd name="connsiteX10" fmla="*/ 74600 w 833055"/>
                <a:gd name="connsiteY10" fmla="*/ 257390 h 1127382"/>
                <a:gd name="connsiteX11" fmla="*/ 38281 w 833055"/>
                <a:gd name="connsiteY11" fmla="*/ 718863 h 1127382"/>
                <a:gd name="connsiteX12" fmla="*/ 51099 w 833055"/>
                <a:gd name="connsiteY12" fmla="*/ 1092742 h 1127382"/>
                <a:gd name="connsiteX13" fmla="*/ 666396 w 833055"/>
                <a:gd name="connsiteY13" fmla="*/ 1103424 h 1127382"/>
                <a:gd name="connsiteX14" fmla="*/ 762537 w 833055"/>
                <a:gd name="connsiteY14" fmla="*/ 1026512 h 1127382"/>
                <a:gd name="connsiteX15" fmla="*/ 730490 w 833055"/>
                <a:gd name="connsiteY15" fmla="*/ 409079 h 1127382"/>
                <a:gd name="connsiteX16" fmla="*/ 833039 w 833055"/>
                <a:gd name="connsiteY16" fmla="*/ 75792 h 1127382"/>
                <a:gd name="connsiteX0" fmla="*/ 833039 w 833110"/>
                <a:gd name="connsiteY0" fmla="*/ 75792 h 1127382"/>
                <a:gd name="connsiteX1" fmla="*/ 721944 w 833110"/>
                <a:gd name="connsiteY1" fmla="*/ 15972 h 1127382"/>
                <a:gd name="connsiteX2" fmla="*/ 580938 w 833110"/>
                <a:gd name="connsiteY2" fmla="*/ 3153 h 1127382"/>
                <a:gd name="connsiteX3" fmla="*/ 471980 w 833110"/>
                <a:gd name="connsiteY3" fmla="*/ 5289 h 1127382"/>
                <a:gd name="connsiteX4" fmla="*/ 433524 w 833110"/>
                <a:gd name="connsiteY4" fmla="*/ 58701 h 1127382"/>
                <a:gd name="connsiteX5" fmla="*/ 358748 w 833110"/>
                <a:gd name="connsiteY5" fmla="*/ 77929 h 1127382"/>
                <a:gd name="connsiteX6" fmla="*/ 309610 w 833110"/>
                <a:gd name="connsiteY6" fmla="*/ 52291 h 1127382"/>
                <a:gd name="connsiteX7" fmla="*/ 309610 w 833110"/>
                <a:gd name="connsiteY7" fmla="*/ 5289 h 1127382"/>
                <a:gd name="connsiteX8" fmla="*/ 228424 w 833110"/>
                <a:gd name="connsiteY8" fmla="*/ 26654 h 1127382"/>
                <a:gd name="connsiteX9" fmla="*/ 108783 w 833110"/>
                <a:gd name="connsiteY9" fmla="*/ 90747 h 1127382"/>
                <a:gd name="connsiteX10" fmla="*/ 74600 w 833110"/>
                <a:gd name="connsiteY10" fmla="*/ 257390 h 1127382"/>
                <a:gd name="connsiteX11" fmla="*/ 38281 w 833110"/>
                <a:gd name="connsiteY11" fmla="*/ 718863 h 1127382"/>
                <a:gd name="connsiteX12" fmla="*/ 51099 w 833110"/>
                <a:gd name="connsiteY12" fmla="*/ 1092742 h 1127382"/>
                <a:gd name="connsiteX13" fmla="*/ 666396 w 833110"/>
                <a:gd name="connsiteY13" fmla="*/ 1103424 h 1127382"/>
                <a:gd name="connsiteX14" fmla="*/ 762537 w 833110"/>
                <a:gd name="connsiteY14" fmla="*/ 1026512 h 1127382"/>
                <a:gd name="connsiteX15" fmla="*/ 739036 w 833110"/>
                <a:gd name="connsiteY15" fmla="*/ 411215 h 1127382"/>
                <a:gd name="connsiteX16" fmla="*/ 833039 w 833110"/>
                <a:gd name="connsiteY16" fmla="*/ 75792 h 1127382"/>
                <a:gd name="connsiteX0" fmla="*/ 845955 w 846026"/>
                <a:gd name="connsiteY0" fmla="*/ 75792 h 1131873"/>
                <a:gd name="connsiteX1" fmla="*/ 734860 w 846026"/>
                <a:gd name="connsiteY1" fmla="*/ 15972 h 1131873"/>
                <a:gd name="connsiteX2" fmla="*/ 593854 w 846026"/>
                <a:gd name="connsiteY2" fmla="*/ 3153 h 1131873"/>
                <a:gd name="connsiteX3" fmla="*/ 484896 w 846026"/>
                <a:gd name="connsiteY3" fmla="*/ 5289 h 1131873"/>
                <a:gd name="connsiteX4" fmla="*/ 446440 w 846026"/>
                <a:gd name="connsiteY4" fmla="*/ 58701 h 1131873"/>
                <a:gd name="connsiteX5" fmla="*/ 371664 w 846026"/>
                <a:gd name="connsiteY5" fmla="*/ 77929 h 1131873"/>
                <a:gd name="connsiteX6" fmla="*/ 322526 w 846026"/>
                <a:gd name="connsiteY6" fmla="*/ 52291 h 1131873"/>
                <a:gd name="connsiteX7" fmla="*/ 322526 w 846026"/>
                <a:gd name="connsiteY7" fmla="*/ 5289 h 1131873"/>
                <a:gd name="connsiteX8" fmla="*/ 241340 w 846026"/>
                <a:gd name="connsiteY8" fmla="*/ 26654 h 1131873"/>
                <a:gd name="connsiteX9" fmla="*/ 121699 w 846026"/>
                <a:gd name="connsiteY9" fmla="*/ 90747 h 1131873"/>
                <a:gd name="connsiteX10" fmla="*/ 87516 w 846026"/>
                <a:gd name="connsiteY10" fmla="*/ 257390 h 1131873"/>
                <a:gd name="connsiteX11" fmla="*/ 51197 w 846026"/>
                <a:gd name="connsiteY11" fmla="*/ 718863 h 1131873"/>
                <a:gd name="connsiteX12" fmla="*/ 46923 w 846026"/>
                <a:gd name="connsiteY12" fmla="*/ 1099151 h 1131873"/>
                <a:gd name="connsiteX13" fmla="*/ 679312 w 846026"/>
                <a:gd name="connsiteY13" fmla="*/ 1103424 h 1131873"/>
                <a:gd name="connsiteX14" fmla="*/ 775453 w 846026"/>
                <a:gd name="connsiteY14" fmla="*/ 1026512 h 1131873"/>
                <a:gd name="connsiteX15" fmla="*/ 751952 w 846026"/>
                <a:gd name="connsiteY15" fmla="*/ 411215 h 1131873"/>
                <a:gd name="connsiteX16" fmla="*/ 845955 w 846026"/>
                <a:gd name="connsiteY16" fmla="*/ 75792 h 1131873"/>
                <a:gd name="connsiteX0" fmla="*/ 845955 w 846026"/>
                <a:gd name="connsiteY0" fmla="*/ 75792 h 1106808"/>
                <a:gd name="connsiteX1" fmla="*/ 734860 w 846026"/>
                <a:gd name="connsiteY1" fmla="*/ 15972 h 1106808"/>
                <a:gd name="connsiteX2" fmla="*/ 593854 w 846026"/>
                <a:gd name="connsiteY2" fmla="*/ 3153 h 1106808"/>
                <a:gd name="connsiteX3" fmla="*/ 484896 w 846026"/>
                <a:gd name="connsiteY3" fmla="*/ 5289 h 1106808"/>
                <a:gd name="connsiteX4" fmla="*/ 446440 w 846026"/>
                <a:gd name="connsiteY4" fmla="*/ 58701 h 1106808"/>
                <a:gd name="connsiteX5" fmla="*/ 371664 w 846026"/>
                <a:gd name="connsiteY5" fmla="*/ 77929 h 1106808"/>
                <a:gd name="connsiteX6" fmla="*/ 322526 w 846026"/>
                <a:gd name="connsiteY6" fmla="*/ 52291 h 1106808"/>
                <a:gd name="connsiteX7" fmla="*/ 322526 w 846026"/>
                <a:gd name="connsiteY7" fmla="*/ 5289 h 1106808"/>
                <a:gd name="connsiteX8" fmla="*/ 241340 w 846026"/>
                <a:gd name="connsiteY8" fmla="*/ 26654 h 1106808"/>
                <a:gd name="connsiteX9" fmla="*/ 121699 w 846026"/>
                <a:gd name="connsiteY9" fmla="*/ 90747 h 1106808"/>
                <a:gd name="connsiteX10" fmla="*/ 87516 w 846026"/>
                <a:gd name="connsiteY10" fmla="*/ 257390 h 1106808"/>
                <a:gd name="connsiteX11" fmla="*/ 51197 w 846026"/>
                <a:gd name="connsiteY11" fmla="*/ 718863 h 1106808"/>
                <a:gd name="connsiteX12" fmla="*/ 46923 w 846026"/>
                <a:gd name="connsiteY12" fmla="*/ 1099151 h 1106808"/>
                <a:gd name="connsiteX13" fmla="*/ 679312 w 846026"/>
                <a:gd name="connsiteY13" fmla="*/ 1103424 h 1106808"/>
                <a:gd name="connsiteX14" fmla="*/ 775453 w 846026"/>
                <a:gd name="connsiteY14" fmla="*/ 1026512 h 1106808"/>
                <a:gd name="connsiteX15" fmla="*/ 751952 w 846026"/>
                <a:gd name="connsiteY15" fmla="*/ 411215 h 1106808"/>
                <a:gd name="connsiteX16" fmla="*/ 845955 w 846026"/>
                <a:gd name="connsiteY16" fmla="*/ 75792 h 1106808"/>
                <a:gd name="connsiteX0" fmla="*/ 825374 w 825445"/>
                <a:gd name="connsiteY0" fmla="*/ 75792 h 1110041"/>
                <a:gd name="connsiteX1" fmla="*/ 714279 w 825445"/>
                <a:gd name="connsiteY1" fmla="*/ 15972 h 1110041"/>
                <a:gd name="connsiteX2" fmla="*/ 573273 w 825445"/>
                <a:gd name="connsiteY2" fmla="*/ 3153 h 1110041"/>
                <a:gd name="connsiteX3" fmla="*/ 464315 w 825445"/>
                <a:gd name="connsiteY3" fmla="*/ 5289 h 1110041"/>
                <a:gd name="connsiteX4" fmla="*/ 425859 w 825445"/>
                <a:gd name="connsiteY4" fmla="*/ 58701 h 1110041"/>
                <a:gd name="connsiteX5" fmla="*/ 351083 w 825445"/>
                <a:gd name="connsiteY5" fmla="*/ 77929 h 1110041"/>
                <a:gd name="connsiteX6" fmla="*/ 301945 w 825445"/>
                <a:gd name="connsiteY6" fmla="*/ 52291 h 1110041"/>
                <a:gd name="connsiteX7" fmla="*/ 301945 w 825445"/>
                <a:gd name="connsiteY7" fmla="*/ 5289 h 1110041"/>
                <a:gd name="connsiteX8" fmla="*/ 220759 w 825445"/>
                <a:gd name="connsiteY8" fmla="*/ 26654 h 1110041"/>
                <a:gd name="connsiteX9" fmla="*/ 101118 w 825445"/>
                <a:gd name="connsiteY9" fmla="*/ 90747 h 1110041"/>
                <a:gd name="connsiteX10" fmla="*/ 66935 w 825445"/>
                <a:gd name="connsiteY10" fmla="*/ 257390 h 1110041"/>
                <a:gd name="connsiteX11" fmla="*/ 30616 w 825445"/>
                <a:gd name="connsiteY11" fmla="*/ 718863 h 1110041"/>
                <a:gd name="connsiteX12" fmla="*/ 54116 w 825445"/>
                <a:gd name="connsiteY12" fmla="*/ 1109834 h 1110041"/>
                <a:gd name="connsiteX13" fmla="*/ 658731 w 825445"/>
                <a:gd name="connsiteY13" fmla="*/ 1103424 h 1110041"/>
                <a:gd name="connsiteX14" fmla="*/ 754872 w 825445"/>
                <a:gd name="connsiteY14" fmla="*/ 1026512 h 1110041"/>
                <a:gd name="connsiteX15" fmla="*/ 731371 w 825445"/>
                <a:gd name="connsiteY15" fmla="*/ 411215 h 1110041"/>
                <a:gd name="connsiteX16" fmla="*/ 825374 w 825445"/>
                <a:gd name="connsiteY16" fmla="*/ 75792 h 1110041"/>
                <a:gd name="connsiteX0" fmla="*/ 825681 w 825752"/>
                <a:gd name="connsiteY0" fmla="*/ 75792 h 1139039"/>
                <a:gd name="connsiteX1" fmla="*/ 714586 w 825752"/>
                <a:gd name="connsiteY1" fmla="*/ 15972 h 1139039"/>
                <a:gd name="connsiteX2" fmla="*/ 573580 w 825752"/>
                <a:gd name="connsiteY2" fmla="*/ 3153 h 1139039"/>
                <a:gd name="connsiteX3" fmla="*/ 464622 w 825752"/>
                <a:gd name="connsiteY3" fmla="*/ 5289 h 1139039"/>
                <a:gd name="connsiteX4" fmla="*/ 426166 w 825752"/>
                <a:gd name="connsiteY4" fmla="*/ 58701 h 1139039"/>
                <a:gd name="connsiteX5" fmla="*/ 351390 w 825752"/>
                <a:gd name="connsiteY5" fmla="*/ 77929 h 1139039"/>
                <a:gd name="connsiteX6" fmla="*/ 302252 w 825752"/>
                <a:gd name="connsiteY6" fmla="*/ 52291 h 1139039"/>
                <a:gd name="connsiteX7" fmla="*/ 302252 w 825752"/>
                <a:gd name="connsiteY7" fmla="*/ 5289 h 1139039"/>
                <a:gd name="connsiteX8" fmla="*/ 221066 w 825752"/>
                <a:gd name="connsiteY8" fmla="*/ 26654 h 1139039"/>
                <a:gd name="connsiteX9" fmla="*/ 101425 w 825752"/>
                <a:gd name="connsiteY9" fmla="*/ 90747 h 1139039"/>
                <a:gd name="connsiteX10" fmla="*/ 67242 w 825752"/>
                <a:gd name="connsiteY10" fmla="*/ 257390 h 1139039"/>
                <a:gd name="connsiteX11" fmla="*/ 30923 w 825752"/>
                <a:gd name="connsiteY11" fmla="*/ 718863 h 1139039"/>
                <a:gd name="connsiteX12" fmla="*/ 54423 w 825752"/>
                <a:gd name="connsiteY12" fmla="*/ 1109834 h 1139039"/>
                <a:gd name="connsiteX13" fmla="*/ 663311 w 825752"/>
                <a:gd name="connsiteY13" fmla="*/ 1101287 h 1139039"/>
                <a:gd name="connsiteX14" fmla="*/ 755179 w 825752"/>
                <a:gd name="connsiteY14" fmla="*/ 1026512 h 1139039"/>
                <a:gd name="connsiteX15" fmla="*/ 731678 w 825752"/>
                <a:gd name="connsiteY15" fmla="*/ 411215 h 1139039"/>
                <a:gd name="connsiteX16" fmla="*/ 825681 w 825752"/>
                <a:gd name="connsiteY16" fmla="*/ 75792 h 1139039"/>
                <a:gd name="connsiteX0" fmla="*/ 825681 w 825752"/>
                <a:gd name="connsiteY0" fmla="*/ 75792 h 1135490"/>
                <a:gd name="connsiteX1" fmla="*/ 714586 w 825752"/>
                <a:gd name="connsiteY1" fmla="*/ 15972 h 1135490"/>
                <a:gd name="connsiteX2" fmla="*/ 573580 w 825752"/>
                <a:gd name="connsiteY2" fmla="*/ 3153 h 1135490"/>
                <a:gd name="connsiteX3" fmla="*/ 464622 w 825752"/>
                <a:gd name="connsiteY3" fmla="*/ 5289 h 1135490"/>
                <a:gd name="connsiteX4" fmla="*/ 426166 w 825752"/>
                <a:gd name="connsiteY4" fmla="*/ 58701 h 1135490"/>
                <a:gd name="connsiteX5" fmla="*/ 351390 w 825752"/>
                <a:gd name="connsiteY5" fmla="*/ 77929 h 1135490"/>
                <a:gd name="connsiteX6" fmla="*/ 302252 w 825752"/>
                <a:gd name="connsiteY6" fmla="*/ 52291 h 1135490"/>
                <a:gd name="connsiteX7" fmla="*/ 302252 w 825752"/>
                <a:gd name="connsiteY7" fmla="*/ 5289 h 1135490"/>
                <a:gd name="connsiteX8" fmla="*/ 221066 w 825752"/>
                <a:gd name="connsiteY8" fmla="*/ 26654 h 1135490"/>
                <a:gd name="connsiteX9" fmla="*/ 101425 w 825752"/>
                <a:gd name="connsiteY9" fmla="*/ 90747 h 1135490"/>
                <a:gd name="connsiteX10" fmla="*/ 67242 w 825752"/>
                <a:gd name="connsiteY10" fmla="*/ 257390 h 1135490"/>
                <a:gd name="connsiteX11" fmla="*/ 30923 w 825752"/>
                <a:gd name="connsiteY11" fmla="*/ 718863 h 1135490"/>
                <a:gd name="connsiteX12" fmla="*/ 54423 w 825752"/>
                <a:gd name="connsiteY12" fmla="*/ 1109834 h 1135490"/>
                <a:gd name="connsiteX13" fmla="*/ 663311 w 825752"/>
                <a:gd name="connsiteY13" fmla="*/ 1101287 h 1135490"/>
                <a:gd name="connsiteX14" fmla="*/ 755179 w 825752"/>
                <a:gd name="connsiteY14" fmla="*/ 1026512 h 1135490"/>
                <a:gd name="connsiteX15" fmla="*/ 731678 w 825752"/>
                <a:gd name="connsiteY15" fmla="*/ 411215 h 1135490"/>
                <a:gd name="connsiteX16" fmla="*/ 825681 w 825752"/>
                <a:gd name="connsiteY16" fmla="*/ 75792 h 1135490"/>
                <a:gd name="connsiteX0" fmla="*/ 825681 w 825749"/>
                <a:gd name="connsiteY0" fmla="*/ 75792 h 1140469"/>
                <a:gd name="connsiteX1" fmla="*/ 714586 w 825749"/>
                <a:gd name="connsiteY1" fmla="*/ 15972 h 1140469"/>
                <a:gd name="connsiteX2" fmla="*/ 573580 w 825749"/>
                <a:gd name="connsiteY2" fmla="*/ 3153 h 1140469"/>
                <a:gd name="connsiteX3" fmla="*/ 464622 w 825749"/>
                <a:gd name="connsiteY3" fmla="*/ 5289 h 1140469"/>
                <a:gd name="connsiteX4" fmla="*/ 426166 w 825749"/>
                <a:gd name="connsiteY4" fmla="*/ 58701 h 1140469"/>
                <a:gd name="connsiteX5" fmla="*/ 351390 w 825749"/>
                <a:gd name="connsiteY5" fmla="*/ 77929 h 1140469"/>
                <a:gd name="connsiteX6" fmla="*/ 302252 w 825749"/>
                <a:gd name="connsiteY6" fmla="*/ 52291 h 1140469"/>
                <a:gd name="connsiteX7" fmla="*/ 302252 w 825749"/>
                <a:gd name="connsiteY7" fmla="*/ 5289 h 1140469"/>
                <a:gd name="connsiteX8" fmla="*/ 221066 w 825749"/>
                <a:gd name="connsiteY8" fmla="*/ 26654 h 1140469"/>
                <a:gd name="connsiteX9" fmla="*/ 101425 w 825749"/>
                <a:gd name="connsiteY9" fmla="*/ 90747 h 1140469"/>
                <a:gd name="connsiteX10" fmla="*/ 67242 w 825749"/>
                <a:gd name="connsiteY10" fmla="*/ 257390 h 1140469"/>
                <a:gd name="connsiteX11" fmla="*/ 30923 w 825749"/>
                <a:gd name="connsiteY11" fmla="*/ 718863 h 1140469"/>
                <a:gd name="connsiteX12" fmla="*/ 54423 w 825749"/>
                <a:gd name="connsiteY12" fmla="*/ 1109834 h 1140469"/>
                <a:gd name="connsiteX13" fmla="*/ 663311 w 825749"/>
                <a:gd name="connsiteY13" fmla="*/ 1101287 h 1140469"/>
                <a:gd name="connsiteX14" fmla="*/ 765861 w 825749"/>
                <a:gd name="connsiteY14" fmla="*/ 990192 h 1140469"/>
                <a:gd name="connsiteX15" fmla="*/ 731678 w 825749"/>
                <a:gd name="connsiteY15" fmla="*/ 411215 h 1140469"/>
                <a:gd name="connsiteX16" fmla="*/ 825681 w 825749"/>
                <a:gd name="connsiteY16" fmla="*/ 75792 h 1140469"/>
                <a:gd name="connsiteX0" fmla="*/ 821257 w 821325"/>
                <a:gd name="connsiteY0" fmla="*/ 75792 h 1134194"/>
                <a:gd name="connsiteX1" fmla="*/ 710162 w 821325"/>
                <a:gd name="connsiteY1" fmla="*/ 15972 h 1134194"/>
                <a:gd name="connsiteX2" fmla="*/ 569156 w 821325"/>
                <a:gd name="connsiteY2" fmla="*/ 3153 h 1134194"/>
                <a:gd name="connsiteX3" fmla="*/ 460198 w 821325"/>
                <a:gd name="connsiteY3" fmla="*/ 5289 h 1134194"/>
                <a:gd name="connsiteX4" fmla="*/ 421742 w 821325"/>
                <a:gd name="connsiteY4" fmla="*/ 58701 h 1134194"/>
                <a:gd name="connsiteX5" fmla="*/ 346966 w 821325"/>
                <a:gd name="connsiteY5" fmla="*/ 77929 h 1134194"/>
                <a:gd name="connsiteX6" fmla="*/ 297828 w 821325"/>
                <a:gd name="connsiteY6" fmla="*/ 52291 h 1134194"/>
                <a:gd name="connsiteX7" fmla="*/ 297828 w 821325"/>
                <a:gd name="connsiteY7" fmla="*/ 5289 h 1134194"/>
                <a:gd name="connsiteX8" fmla="*/ 216642 w 821325"/>
                <a:gd name="connsiteY8" fmla="*/ 26654 h 1134194"/>
                <a:gd name="connsiteX9" fmla="*/ 97001 w 821325"/>
                <a:gd name="connsiteY9" fmla="*/ 90747 h 1134194"/>
                <a:gd name="connsiteX10" fmla="*/ 62818 w 821325"/>
                <a:gd name="connsiteY10" fmla="*/ 257390 h 1134194"/>
                <a:gd name="connsiteX11" fmla="*/ 26499 w 821325"/>
                <a:gd name="connsiteY11" fmla="*/ 718863 h 1134194"/>
                <a:gd name="connsiteX12" fmla="*/ 56409 w 821325"/>
                <a:gd name="connsiteY12" fmla="*/ 1101288 h 1134194"/>
                <a:gd name="connsiteX13" fmla="*/ 658887 w 821325"/>
                <a:gd name="connsiteY13" fmla="*/ 1101287 h 1134194"/>
                <a:gd name="connsiteX14" fmla="*/ 761437 w 821325"/>
                <a:gd name="connsiteY14" fmla="*/ 990192 h 1134194"/>
                <a:gd name="connsiteX15" fmla="*/ 727254 w 821325"/>
                <a:gd name="connsiteY15" fmla="*/ 411215 h 1134194"/>
                <a:gd name="connsiteX16" fmla="*/ 821257 w 821325"/>
                <a:gd name="connsiteY16" fmla="*/ 75792 h 1134194"/>
                <a:gd name="connsiteX0" fmla="*/ 827676 w 827744"/>
                <a:gd name="connsiteY0" fmla="*/ 75792 h 1125854"/>
                <a:gd name="connsiteX1" fmla="*/ 716581 w 827744"/>
                <a:gd name="connsiteY1" fmla="*/ 15972 h 1125854"/>
                <a:gd name="connsiteX2" fmla="*/ 575575 w 827744"/>
                <a:gd name="connsiteY2" fmla="*/ 3153 h 1125854"/>
                <a:gd name="connsiteX3" fmla="*/ 466617 w 827744"/>
                <a:gd name="connsiteY3" fmla="*/ 5289 h 1125854"/>
                <a:gd name="connsiteX4" fmla="*/ 428161 w 827744"/>
                <a:gd name="connsiteY4" fmla="*/ 58701 h 1125854"/>
                <a:gd name="connsiteX5" fmla="*/ 353385 w 827744"/>
                <a:gd name="connsiteY5" fmla="*/ 77929 h 1125854"/>
                <a:gd name="connsiteX6" fmla="*/ 304247 w 827744"/>
                <a:gd name="connsiteY6" fmla="*/ 52291 h 1125854"/>
                <a:gd name="connsiteX7" fmla="*/ 304247 w 827744"/>
                <a:gd name="connsiteY7" fmla="*/ 5289 h 1125854"/>
                <a:gd name="connsiteX8" fmla="*/ 223061 w 827744"/>
                <a:gd name="connsiteY8" fmla="*/ 26654 h 1125854"/>
                <a:gd name="connsiteX9" fmla="*/ 103420 w 827744"/>
                <a:gd name="connsiteY9" fmla="*/ 90747 h 1125854"/>
                <a:gd name="connsiteX10" fmla="*/ 69237 w 827744"/>
                <a:gd name="connsiteY10" fmla="*/ 257390 h 1125854"/>
                <a:gd name="connsiteX11" fmla="*/ 32918 w 827744"/>
                <a:gd name="connsiteY11" fmla="*/ 718863 h 1125854"/>
                <a:gd name="connsiteX12" fmla="*/ 62828 w 827744"/>
                <a:gd name="connsiteY12" fmla="*/ 1101288 h 1125854"/>
                <a:gd name="connsiteX13" fmla="*/ 665306 w 827744"/>
                <a:gd name="connsiteY13" fmla="*/ 1101287 h 1125854"/>
                <a:gd name="connsiteX14" fmla="*/ 767856 w 827744"/>
                <a:gd name="connsiteY14" fmla="*/ 990192 h 1125854"/>
                <a:gd name="connsiteX15" fmla="*/ 733673 w 827744"/>
                <a:gd name="connsiteY15" fmla="*/ 411215 h 1125854"/>
                <a:gd name="connsiteX16" fmla="*/ 827676 w 827744"/>
                <a:gd name="connsiteY16" fmla="*/ 75792 h 1125854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9074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9074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9074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8433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263"/>
                <a:gd name="connsiteY0" fmla="*/ 75462 h 1128133"/>
                <a:gd name="connsiteX1" fmla="*/ 721550 w 826263"/>
                <a:gd name="connsiteY1" fmla="*/ 9232 h 1128133"/>
                <a:gd name="connsiteX2" fmla="*/ 574135 w 826263"/>
                <a:gd name="connsiteY2" fmla="*/ 2823 h 1128133"/>
                <a:gd name="connsiteX3" fmla="*/ 465177 w 826263"/>
                <a:gd name="connsiteY3" fmla="*/ 4959 h 1128133"/>
                <a:gd name="connsiteX4" fmla="*/ 426721 w 826263"/>
                <a:gd name="connsiteY4" fmla="*/ 58371 h 1128133"/>
                <a:gd name="connsiteX5" fmla="*/ 351945 w 826263"/>
                <a:gd name="connsiteY5" fmla="*/ 77599 h 1128133"/>
                <a:gd name="connsiteX6" fmla="*/ 302807 w 826263"/>
                <a:gd name="connsiteY6" fmla="*/ 51961 h 1128133"/>
                <a:gd name="connsiteX7" fmla="*/ 302807 w 826263"/>
                <a:gd name="connsiteY7" fmla="*/ 4959 h 1128133"/>
                <a:gd name="connsiteX8" fmla="*/ 221621 w 826263"/>
                <a:gd name="connsiteY8" fmla="*/ 26324 h 1128133"/>
                <a:gd name="connsiteX9" fmla="*/ 101980 w 826263"/>
                <a:gd name="connsiteY9" fmla="*/ 84007 h 1128133"/>
                <a:gd name="connsiteX10" fmla="*/ 67797 w 826263"/>
                <a:gd name="connsiteY10" fmla="*/ 257060 h 1128133"/>
                <a:gd name="connsiteX11" fmla="*/ 20796 w 826263"/>
                <a:gd name="connsiteY11" fmla="*/ 797582 h 1128133"/>
                <a:gd name="connsiteX12" fmla="*/ 61388 w 826263"/>
                <a:gd name="connsiteY12" fmla="*/ 1100958 h 1128133"/>
                <a:gd name="connsiteX13" fmla="*/ 663866 w 826263"/>
                <a:gd name="connsiteY13" fmla="*/ 1100957 h 1128133"/>
                <a:gd name="connsiteX14" fmla="*/ 766416 w 826263"/>
                <a:gd name="connsiteY14" fmla="*/ 989862 h 1128133"/>
                <a:gd name="connsiteX15" fmla="*/ 732233 w 826263"/>
                <a:gd name="connsiteY15" fmla="*/ 410885 h 1128133"/>
                <a:gd name="connsiteX16" fmla="*/ 826236 w 826263"/>
                <a:gd name="connsiteY16" fmla="*/ 75462 h 1128133"/>
                <a:gd name="connsiteX0" fmla="*/ 826236 w 826263"/>
                <a:gd name="connsiteY0" fmla="*/ 75462 h 1128133"/>
                <a:gd name="connsiteX1" fmla="*/ 721550 w 826263"/>
                <a:gd name="connsiteY1" fmla="*/ 9232 h 1128133"/>
                <a:gd name="connsiteX2" fmla="*/ 574135 w 826263"/>
                <a:gd name="connsiteY2" fmla="*/ 2823 h 1128133"/>
                <a:gd name="connsiteX3" fmla="*/ 465177 w 826263"/>
                <a:gd name="connsiteY3" fmla="*/ 4959 h 1128133"/>
                <a:gd name="connsiteX4" fmla="*/ 426721 w 826263"/>
                <a:gd name="connsiteY4" fmla="*/ 58371 h 1128133"/>
                <a:gd name="connsiteX5" fmla="*/ 351945 w 826263"/>
                <a:gd name="connsiteY5" fmla="*/ 77599 h 1128133"/>
                <a:gd name="connsiteX6" fmla="*/ 302807 w 826263"/>
                <a:gd name="connsiteY6" fmla="*/ 51961 h 1128133"/>
                <a:gd name="connsiteX7" fmla="*/ 302807 w 826263"/>
                <a:gd name="connsiteY7" fmla="*/ 4959 h 1128133"/>
                <a:gd name="connsiteX8" fmla="*/ 221621 w 826263"/>
                <a:gd name="connsiteY8" fmla="*/ 26324 h 1128133"/>
                <a:gd name="connsiteX9" fmla="*/ 101980 w 826263"/>
                <a:gd name="connsiteY9" fmla="*/ 84007 h 1128133"/>
                <a:gd name="connsiteX10" fmla="*/ 67797 w 826263"/>
                <a:gd name="connsiteY10" fmla="*/ 257060 h 1128133"/>
                <a:gd name="connsiteX11" fmla="*/ 20796 w 826263"/>
                <a:gd name="connsiteY11" fmla="*/ 797582 h 1128133"/>
                <a:gd name="connsiteX12" fmla="*/ 61388 w 826263"/>
                <a:gd name="connsiteY12" fmla="*/ 1100958 h 1128133"/>
                <a:gd name="connsiteX13" fmla="*/ 663866 w 826263"/>
                <a:gd name="connsiteY13" fmla="*/ 1100957 h 1128133"/>
                <a:gd name="connsiteX14" fmla="*/ 766416 w 826263"/>
                <a:gd name="connsiteY14" fmla="*/ 989862 h 1128133"/>
                <a:gd name="connsiteX15" fmla="*/ 732233 w 826263"/>
                <a:gd name="connsiteY15" fmla="*/ 410885 h 1128133"/>
                <a:gd name="connsiteX16" fmla="*/ 826236 w 826263"/>
                <a:gd name="connsiteY16" fmla="*/ 75462 h 1128133"/>
                <a:gd name="connsiteX0" fmla="*/ 826236 w 826263"/>
                <a:gd name="connsiteY0" fmla="*/ 75462 h 1128133"/>
                <a:gd name="connsiteX1" fmla="*/ 721550 w 826263"/>
                <a:gd name="connsiteY1" fmla="*/ 9232 h 1128133"/>
                <a:gd name="connsiteX2" fmla="*/ 574135 w 826263"/>
                <a:gd name="connsiteY2" fmla="*/ 2823 h 1128133"/>
                <a:gd name="connsiteX3" fmla="*/ 465177 w 826263"/>
                <a:gd name="connsiteY3" fmla="*/ 4959 h 1128133"/>
                <a:gd name="connsiteX4" fmla="*/ 426721 w 826263"/>
                <a:gd name="connsiteY4" fmla="*/ 58371 h 1128133"/>
                <a:gd name="connsiteX5" fmla="*/ 351945 w 826263"/>
                <a:gd name="connsiteY5" fmla="*/ 77599 h 1128133"/>
                <a:gd name="connsiteX6" fmla="*/ 302807 w 826263"/>
                <a:gd name="connsiteY6" fmla="*/ 51961 h 1128133"/>
                <a:gd name="connsiteX7" fmla="*/ 302807 w 826263"/>
                <a:gd name="connsiteY7" fmla="*/ 4959 h 1128133"/>
                <a:gd name="connsiteX8" fmla="*/ 221621 w 826263"/>
                <a:gd name="connsiteY8" fmla="*/ 26324 h 1128133"/>
                <a:gd name="connsiteX9" fmla="*/ 101980 w 826263"/>
                <a:gd name="connsiteY9" fmla="*/ 84007 h 1128133"/>
                <a:gd name="connsiteX10" fmla="*/ 67797 w 826263"/>
                <a:gd name="connsiteY10" fmla="*/ 257060 h 1128133"/>
                <a:gd name="connsiteX11" fmla="*/ 20796 w 826263"/>
                <a:gd name="connsiteY11" fmla="*/ 797582 h 1128133"/>
                <a:gd name="connsiteX12" fmla="*/ 61388 w 826263"/>
                <a:gd name="connsiteY12" fmla="*/ 1100958 h 1128133"/>
                <a:gd name="connsiteX13" fmla="*/ 663866 w 826263"/>
                <a:gd name="connsiteY13" fmla="*/ 1100957 h 1128133"/>
                <a:gd name="connsiteX14" fmla="*/ 766416 w 826263"/>
                <a:gd name="connsiteY14" fmla="*/ 989862 h 1128133"/>
                <a:gd name="connsiteX15" fmla="*/ 732233 w 826263"/>
                <a:gd name="connsiteY15" fmla="*/ 410885 h 1128133"/>
                <a:gd name="connsiteX16" fmla="*/ 826236 w 826263"/>
                <a:gd name="connsiteY16" fmla="*/ 75462 h 1128133"/>
                <a:gd name="connsiteX0" fmla="*/ 821963 w 821991"/>
                <a:gd name="connsiteY0" fmla="*/ 79735 h 1128133"/>
                <a:gd name="connsiteX1" fmla="*/ 721550 w 821991"/>
                <a:gd name="connsiteY1" fmla="*/ 9232 h 1128133"/>
                <a:gd name="connsiteX2" fmla="*/ 574135 w 821991"/>
                <a:gd name="connsiteY2" fmla="*/ 2823 h 1128133"/>
                <a:gd name="connsiteX3" fmla="*/ 465177 w 821991"/>
                <a:gd name="connsiteY3" fmla="*/ 4959 h 1128133"/>
                <a:gd name="connsiteX4" fmla="*/ 426721 w 821991"/>
                <a:gd name="connsiteY4" fmla="*/ 58371 h 1128133"/>
                <a:gd name="connsiteX5" fmla="*/ 351945 w 821991"/>
                <a:gd name="connsiteY5" fmla="*/ 77599 h 1128133"/>
                <a:gd name="connsiteX6" fmla="*/ 302807 w 821991"/>
                <a:gd name="connsiteY6" fmla="*/ 51961 h 1128133"/>
                <a:gd name="connsiteX7" fmla="*/ 302807 w 821991"/>
                <a:gd name="connsiteY7" fmla="*/ 4959 h 1128133"/>
                <a:gd name="connsiteX8" fmla="*/ 221621 w 821991"/>
                <a:gd name="connsiteY8" fmla="*/ 26324 h 1128133"/>
                <a:gd name="connsiteX9" fmla="*/ 101980 w 821991"/>
                <a:gd name="connsiteY9" fmla="*/ 84007 h 1128133"/>
                <a:gd name="connsiteX10" fmla="*/ 67797 w 821991"/>
                <a:gd name="connsiteY10" fmla="*/ 257060 h 1128133"/>
                <a:gd name="connsiteX11" fmla="*/ 20796 w 821991"/>
                <a:gd name="connsiteY11" fmla="*/ 797582 h 1128133"/>
                <a:gd name="connsiteX12" fmla="*/ 61388 w 821991"/>
                <a:gd name="connsiteY12" fmla="*/ 1100958 h 1128133"/>
                <a:gd name="connsiteX13" fmla="*/ 663866 w 821991"/>
                <a:gd name="connsiteY13" fmla="*/ 1100957 h 1128133"/>
                <a:gd name="connsiteX14" fmla="*/ 766416 w 821991"/>
                <a:gd name="connsiteY14" fmla="*/ 989862 h 1128133"/>
                <a:gd name="connsiteX15" fmla="*/ 732233 w 821991"/>
                <a:gd name="connsiteY15" fmla="*/ 410885 h 1128133"/>
                <a:gd name="connsiteX16" fmla="*/ 821963 w 821991"/>
                <a:gd name="connsiteY16" fmla="*/ 79735 h 1128133"/>
                <a:gd name="connsiteX0" fmla="*/ 830509 w 830535"/>
                <a:gd name="connsiteY0" fmla="*/ 86144 h 1128133"/>
                <a:gd name="connsiteX1" fmla="*/ 721550 w 830535"/>
                <a:gd name="connsiteY1" fmla="*/ 9232 h 1128133"/>
                <a:gd name="connsiteX2" fmla="*/ 574135 w 830535"/>
                <a:gd name="connsiteY2" fmla="*/ 2823 h 1128133"/>
                <a:gd name="connsiteX3" fmla="*/ 465177 w 830535"/>
                <a:gd name="connsiteY3" fmla="*/ 4959 h 1128133"/>
                <a:gd name="connsiteX4" fmla="*/ 426721 w 830535"/>
                <a:gd name="connsiteY4" fmla="*/ 58371 h 1128133"/>
                <a:gd name="connsiteX5" fmla="*/ 351945 w 830535"/>
                <a:gd name="connsiteY5" fmla="*/ 77599 h 1128133"/>
                <a:gd name="connsiteX6" fmla="*/ 302807 w 830535"/>
                <a:gd name="connsiteY6" fmla="*/ 51961 h 1128133"/>
                <a:gd name="connsiteX7" fmla="*/ 302807 w 830535"/>
                <a:gd name="connsiteY7" fmla="*/ 4959 h 1128133"/>
                <a:gd name="connsiteX8" fmla="*/ 221621 w 830535"/>
                <a:gd name="connsiteY8" fmla="*/ 26324 h 1128133"/>
                <a:gd name="connsiteX9" fmla="*/ 101980 w 830535"/>
                <a:gd name="connsiteY9" fmla="*/ 84007 h 1128133"/>
                <a:gd name="connsiteX10" fmla="*/ 67797 w 830535"/>
                <a:gd name="connsiteY10" fmla="*/ 257060 h 1128133"/>
                <a:gd name="connsiteX11" fmla="*/ 20796 w 830535"/>
                <a:gd name="connsiteY11" fmla="*/ 797582 h 1128133"/>
                <a:gd name="connsiteX12" fmla="*/ 61388 w 830535"/>
                <a:gd name="connsiteY12" fmla="*/ 1100958 h 1128133"/>
                <a:gd name="connsiteX13" fmla="*/ 663866 w 830535"/>
                <a:gd name="connsiteY13" fmla="*/ 1100957 h 1128133"/>
                <a:gd name="connsiteX14" fmla="*/ 766416 w 830535"/>
                <a:gd name="connsiteY14" fmla="*/ 989862 h 1128133"/>
                <a:gd name="connsiteX15" fmla="*/ 732233 w 830535"/>
                <a:gd name="connsiteY15" fmla="*/ 410885 h 1128133"/>
                <a:gd name="connsiteX16" fmla="*/ 830509 w 830535"/>
                <a:gd name="connsiteY16" fmla="*/ 86144 h 1128133"/>
                <a:gd name="connsiteX0" fmla="*/ 830509 w 834188"/>
                <a:gd name="connsiteY0" fmla="*/ 86144 h 1128133"/>
                <a:gd name="connsiteX1" fmla="*/ 721550 w 834188"/>
                <a:gd name="connsiteY1" fmla="*/ 9232 h 1128133"/>
                <a:gd name="connsiteX2" fmla="*/ 574135 w 834188"/>
                <a:gd name="connsiteY2" fmla="*/ 2823 h 1128133"/>
                <a:gd name="connsiteX3" fmla="*/ 465177 w 834188"/>
                <a:gd name="connsiteY3" fmla="*/ 4959 h 1128133"/>
                <a:gd name="connsiteX4" fmla="*/ 426721 w 834188"/>
                <a:gd name="connsiteY4" fmla="*/ 58371 h 1128133"/>
                <a:gd name="connsiteX5" fmla="*/ 351945 w 834188"/>
                <a:gd name="connsiteY5" fmla="*/ 77599 h 1128133"/>
                <a:gd name="connsiteX6" fmla="*/ 302807 w 834188"/>
                <a:gd name="connsiteY6" fmla="*/ 51961 h 1128133"/>
                <a:gd name="connsiteX7" fmla="*/ 302807 w 834188"/>
                <a:gd name="connsiteY7" fmla="*/ 4959 h 1128133"/>
                <a:gd name="connsiteX8" fmla="*/ 221621 w 834188"/>
                <a:gd name="connsiteY8" fmla="*/ 26324 h 1128133"/>
                <a:gd name="connsiteX9" fmla="*/ 101980 w 834188"/>
                <a:gd name="connsiteY9" fmla="*/ 84007 h 1128133"/>
                <a:gd name="connsiteX10" fmla="*/ 67797 w 834188"/>
                <a:gd name="connsiteY10" fmla="*/ 257060 h 1128133"/>
                <a:gd name="connsiteX11" fmla="*/ 20796 w 834188"/>
                <a:gd name="connsiteY11" fmla="*/ 797582 h 1128133"/>
                <a:gd name="connsiteX12" fmla="*/ 61388 w 834188"/>
                <a:gd name="connsiteY12" fmla="*/ 1100958 h 1128133"/>
                <a:gd name="connsiteX13" fmla="*/ 663866 w 834188"/>
                <a:gd name="connsiteY13" fmla="*/ 1100957 h 1128133"/>
                <a:gd name="connsiteX14" fmla="*/ 766416 w 834188"/>
                <a:gd name="connsiteY14" fmla="*/ 989862 h 1128133"/>
                <a:gd name="connsiteX15" fmla="*/ 732233 w 834188"/>
                <a:gd name="connsiteY15" fmla="*/ 410885 h 1128133"/>
                <a:gd name="connsiteX16" fmla="*/ 830509 w 834188"/>
                <a:gd name="connsiteY16" fmla="*/ 86144 h 1128133"/>
                <a:gd name="connsiteX0" fmla="*/ 830509 w 834131"/>
                <a:gd name="connsiteY0" fmla="*/ 86144 h 1128133"/>
                <a:gd name="connsiteX1" fmla="*/ 721550 w 834131"/>
                <a:gd name="connsiteY1" fmla="*/ 9232 h 1128133"/>
                <a:gd name="connsiteX2" fmla="*/ 574135 w 834131"/>
                <a:gd name="connsiteY2" fmla="*/ 2823 h 1128133"/>
                <a:gd name="connsiteX3" fmla="*/ 465177 w 834131"/>
                <a:gd name="connsiteY3" fmla="*/ 4959 h 1128133"/>
                <a:gd name="connsiteX4" fmla="*/ 426721 w 834131"/>
                <a:gd name="connsiteY4" fmla="*/ 58371 h 1128133"/>
                <a:gd name="connsiteX5" fmla="*/ 351945 w 834131"/>
                <a:gd name="connsiteY5" fmla="*/ 77599 h 1128133"/>
                <a:gd name="connsiteX6" fmla="*/ 302807 w 834131"/>
                <a:gd name="connsiteY6" fmla="*/ 51961 h 1128133"/>
                <a:gd name="connsiteX7" fmla="*/ 302807 w 834131"/>
                <a:gd name="connsiteY7" fmla="*/ 4959 h 1128133"/>
                <a:gd name="connsiteX8" fmla="*/ 221621 w 834131"/>
                <a:gd name="connsiteY8" fmla="*/ 26324 h 1128133"/>
                <a:gd name="connsiteX9" fmla="*/ 101980 w 834131"/>
                <a:gd name="connsiteY9" fmla="*/ 84007 h 1128133"/>
                <a:gd name="connsiteX10" fmla="*/ 67797 w 834131"/>
                <a:gd name="connsiteY10" fmla="*/ 257060 h 1128133"/>
                <a:gd name="connsiteX11" fmla="*/ 20796 w 834131"/>
                <a:gd name="connsiteY11" fmla="*/ 797582 h 1128133"/>
                <a:gd name="connsiteX12" fmla="*/ 61388 w 834131"/>
                <a:gd name="connsiteY12" fmla="*/ 1100958 h 1128133"/>
                <a:gd name="connsiteX13" fmla="*/ 663866 w 834131"/>
                <a:gd name="connsiteY13" fmla="*/ 1100957 h 1128133"/>
                <a:gd name="connsiteX14" fmla="*/ 766416 w 834131"/>
                <a:gd name="connsiteY14" fmla="*/ 989862 h 1128133"/>
                <a:gd name="connsiteX15" fmla="*/ 732233 w 834131"/>
                <a:gd name="connsiteY15" fmla="*/ 410885 h 1128133"/>
                <a:gd name="connsiteX16" fmla="*/ 830509 w 834131"/>
                <a:gd name="connsiteY16" fmla="*/ 86144 h 1128133"/>
                <a:gd name="connsiteX0" fmla="*/ 830509 w 830708"/>
                <a:gd name="connsiteY0" fmla="*/ 86144 h 1128133"/>
                <a:gd name="connsiteX1" fmla="*/ 721550 w 830708"/>
                <a:gd name="connsiteY1" fmla="*/ 9232 h 1128133"/>
                <a:gd name="connsiteX2" fmla="*/ 574135 w 830708"/>
                <a:gd name="connsiteY2" fmla="*/ 2823 h 1128133"/>
                <a:gd name="connsiteX3" fmla="*/ 465177 w 830708"/>
                <a:gd name="connsiteY3" fmla="*/ 4959 h 1128133"/>
                <a:gd name="connsiteX4" fmla="*/ 426721 w 830708"/>
                <a:gd name="connsiteY4" fmla="*/ 58371 h 1128133"/>
                <a:gd name="connsiteX5" fmla="*/ 351945 w 830708"/>
                <a:gd name="connsiteY5" fmla="*/ 77599 h 1128133"/>
                <a:gd name="connsiteX6" fmla="*/ 302807 w 830708"/>
                <a:gd name="connsiteY6" fmla="*/ 51961 h 1128133"/>
                <a:gd name="connsiteX7" fmla="*/ 302807 w 830708"/>
                <a:gd name="connsiteY7" fmla="*/ 4959 h 1128133"/>
                <a:gd name="connsiteX8" fmla="*/ 221621 w 830708"/>
                <a:gd name="connsiteY8" fmla="*/ 26324 h 1128133"/>
                <a:gd name="connsiteX9" fmla="*/ 101980 w 830708"/>
                <a:gd name="connsiteY9" fmla="*/ 84007 h 1128133"/>
                <a:gd name="connsiteX10" fmla="*/ 67797 w 830708"/>
                <a:gd name="connsiteY10" fmla="*/ 257060 h 1128133"/>
                <a:gd name="connsiteX11" fmla="*/ 20796 w 830708"/>
                <a:gd name="connsiteY11" fmla="*/ 797582 h 1128133"/>
                <a:gd name="connsiteX12" fmla="*/ 61388 w 830708"/>
                <a:gd name="connsiteY12" fmla="*/ 1100958 h 1128133"/>
                <a:gd name="connsiteX13" fmla="*/ 663866 w 830708"/>
                <a:gd name="connsiteY13" fmla="*/ 1100957 h 1128133"/>
                <a:gd name="connsiteX14" fmla="*/ 766416 w 830708"/>
                <a:gd name="connsiteY14" fmla="*/ 989862 h 1128133"/>
                <a:gd name="connsiteX15" fmla="*/ 749325 w 830708"/>
                <a:gd name="connsiteY15" fmla="*/ 410885 h 1128133"/>
                <a:gd name="connsiteX16" fmla="*/ 830509 w 830708"/>
                <a:gd name="connsiteY16" fmla="*/ 86144 h 1128133"/>
                <a:gd name="connsiteX0" fmla="*/ 830509 w 830714"/>
                <a:gd name="connsiteY0" fmla="*/ 107900 h 1128524"/>
                <a:gd name="connsiteX1" fmla="*/ 721550 w 830714"/>
                <a:gd name="connsiteY1" fmla="*/ 9623 h 1128524"/>
                <a:gd name="connsiteX2" fmla="*/ 574135 w 830714"/>
                <a:gd name="connsiteY2" fmla="*/ 3214 h 1128524"/>
                <a:gd name="connsiteX3" fmla="*/ 465177 w 830714"/>
                <a:gd name="connsiteY3" fmla="*/ 5350 h 1128524"/>
                <a:gd name="connsiteX4" fmla="*/ 426721 w 830714"/>
                <a:gd name="connsiteY4" fmla="*/ 58762 h 1128524"/>
                <a:gd name="connsiteX5" fmla="*/ 351945 w 830714"/>
                <a:gd name="connsiteY5" fmla="*/ 77990 h 1128524"/>
                <a:gd name="connsiteX6" fmla="*/ 302807 w 830714"/>
                <a:gd name="connsiteY6" fmla="*/ 52352 h 1128524"/>
                <a:gd name="connsiteX7" fmla="*/ 302807 w 830714"/>
                <a:gd name="connsiteY7" fmla="*/ 5350 h 1128524"/>
                <a:gd name="connsiteX8" fmla="*/ 221621 w 830714"/>
                <a:gd name="connsiteY8" fmla="*/ 26715 h 1128524"/>
                <a:gd name="connsiteX9" fmla="*/ 101980 w 830714"/>
                <a:gd name="connsiteY9" fmla="*/ 84398 h 1128524"/>
                <a:gd name="connsiteX10" fmla="*/ 67797 w 830714"/>
                <a:gd name="connsiteY10" fmla="*/ 257451 h 1128524"/>
                <a:gd name="connsiteX11" fmla="*/ 20796 w 830714"/>
                <a:gd name="connsiteY11" fmla="*/ 797973 h 1128524"/>
                <a:gd name="connsiteX12" fmla="*/ 61388 w 830714"/>
                <a:gd name="connsiteY12" fmla="*/ 1101349 h 1128524"/>
                <a:gd name="connsiteX13" fmla="*/ 663866 w 830714"/>
                <a:gd name="connsiteY13" fmla="*/ 1101348 h 1128524"/>
                <a:gd name="connsiteX14" fmla="*/ 766416 w 830714"/>
                <a:gd name="connsiteY14" fmla="*/ 990253 h 1128524"/>
                <a:gd name="connsiteX15" fmla="*/ 749325 w 830714"/>
                <a:gd name="connsiteY15" fmla="*/ 411276 h 1128524"/>
                <a:gd name="connsiteX16" fmla="*/ 830509 w 830714"/>
                <a:gd name="connsiteY16" fmla="*/ 107900 h 1128524"/>
                <a:gd name="connsiteX0" fmla="*/ 830509 w 830714"/>
                <a:gd name="connsiteY0" fmla="*/ 111611 h 1132235"/>
                <a:gd name="connsiteX1" fmla="*/ 721550 w 830714"/>
                <a:gd name="connsiteY1" fmla="*/ 13334 h 1132235"/>
                <a:gd name="connsiteX2" fmla="*/ 571999 w 830714"/>
                <a:gd name="connsiteY2" fmla="*/ 515 h 1132235"/>
                <a:gd name="connsiteX3" fmla="*/ 465177 w 830714"/>
                <a:gd name="connsiteY3" fmla="*/ 9061 h 1132235"/>
                <a:gd name="connsiteX4" fmla="*/ 426721 w 830714"/>
                <a:gd name="connsiteY4" fmla="*/ 62473 h 1132235"/>
                <a:gd name="connsiteX5" fmla="*/ 351945 w 830714"/>
                <a:gd name="connsiteY5" fmla="*/ 81701 h 1132235"/>
                <a:gd name="connsiteX6" fmla="*/ 302807 w 830714"/>
                <a:gd name="connsiteY6" fmla="*/ 56063 h 1132235"/>
                <a:gd name="connsiteX7" fmla="*/ 302807 w 830714"/>
                <a:gd name="connsiteY7" fmla="*/ 9061 h 1132235"/>
                <a:gd name="connsiteX8" fmla="*/ 221621 w 830714"/>
                <a:gd name="connsiteY8" fmla="*/ 30426 h 1132235"/>
                <a:gd name="connsiteX9" fmla="*/ 101980 w 830714"/>
                <a:gd name="connsiteY9" fmla="*/ 88109 h 1132235"/>
                <a:gd name="connsiteX10" fmla="*/ 67797 w 830714"/>
                <a:gd name="connsiteY10" fmla="*/ 261162 h 1132235"/>
                <a:gd name="connsiteX11" fmla="*/ 20796 w 830714"/>
                <a:gd name="connsiteY11" fmla="*/ 801684 h 1132235"/>
                <a:gd name="connsiteX12" fmla="*/ 61388 w 830714"/>
                <a:gd name="connsiteY12" fmla="*/ 1105060 h 1132235"/>
                <a:gd name="connsiteX13" fmla="*/ 663866 w 830714"/>
                <a:gd name="connsiteY13" fmla="*/ 1105059 h 1132235"/>
                <a:gd name="connsiteX14" fmla="*/ 766416 w 830714"/>
                <a:gd name="connsiteY14" fmla="*/ 993964 h 1132235"/>
                <a:gd name="connsiteX15" fmla="*/ 749325 w 830714"/>
                <a:gd name="connsiteY15" fmla="*/ 414987 h 1132235"/>
                <a:gd name="connsiteX16" fmla="*/ 830509 w 830714"/>
                <a:gd name="connsiteY16" fmla="*/ 111611 h 1132235"/>
                <a:gd name="connsiteX0" fmla="*/ 830509 w 831255"/>
                <a:gd name="connsiteY0" fmla="*/ 113776 h 1134400"/>
                <a:gd name="connsiteX1" fmla="*/ 693776 w 831255"/>
                <a:gd name="connsiteY1" fmla="*/ 11226 h 1134400"/>
                <a:gd name="connsiteX2" fmla="*/ 571999 w 831255"/>
                <a:gd name="connsiteY2" fmla="*/ 2680 h 1134400"/>
                <a:gd name="connsiteX3" fmla="*/ 465177 w 831255"/>
                <a:gd name="connsiteY3" fmla="*/ 11226 h 1134400"/>
                <a:gd name="connsiteX4" fmla="*/ 426721 w 831255"/>
                <a:gd name="connsiteY4" fmla="*/ 64638 h 1134400"/>
                <a:gd name="connsiteX5" fmla="*/ 351945 w 831255"/>
                <a:gd name="connsiteY5" fmla="*/ 83866 h 1134400"/>
                <a:gd name="connsiteX6" fmla="*/ 302807 w 831255"/>
                <a:gd name="connsiteY6" fmla="*/ 58228 h 1134400"/>
                <a:gd name="connsiteX7" fmla="*/ 302807 w 831255"/>
                <a:gd name="connsiteY7" fmla="*/ 11226 h 1134400"/>
                <a:gd name="connsiteX8" fmla="*/ 221621 w 831255"/>
                <a:gd name="connsiteY8" fmla="*/ 32591 h 1134400"/>
                <a:gd name="connsiteX9" fmla="*/ 101980 w 831255"/>
                <a:gd name="connsiteY9" fmla="*/ 90274 h 1134400"/>
                <a:gd name="connsiteX10" fmla="*/ 67797 w 831255"/>
                <a:gd name="connsiteY10" fmla="*/ 263327 h 1134400"/>
                <a:gd name="connsiteX11" fmla="*/ 20796 w 831255"/>
                <a:gd name="connsiteY11" fmla="*/ 803849 h 1134400"/>
                <a:gd name="connsiteX12" fmla="*/ 61388 w 831255"/>
                <a:gd name="connsiteY12" fmla="*/ 1107225 h 1134400"/>
                <a:gd name="connsiteX13" fmla="*/ 663866 w 831255"/>
                <a:gd name="connsiteY13" fmla="*/ 1107224 h 1134400"/>
                <a:gd name="connsiteX14" fmla="*/ 766416 w 831255"/>
                <a:gd name="connsiteY14" fmla="*/ 996129 h 1134400"/>
                <a:gd name="connsiteX15" fmla="*/ 749325 w 831255"/>
                <a:gd name="connsiteY15" fmla="*/ 417152 h 1134400"/>
                <a:gd name="connsiteX16" fmla="*/ 830509 w 831255"/>
                <a:gd name="connsiteY16" fmla="*/ 113776 h 1134400"/>
                <a:gd name="connsiteX0" fmla="*/ 830509 w 831255"/>
                <a:gd name="connsiteY0" fmla="*/ 112222 h 1132846"/>
                <a:gd name="connsiteX1" fmla="*/ 693776 w 831255"/>
                <a:gd name="connsiteY1" fmla="*/ 9672 h 1132846"/>
                <a:gd name="connsiteX2" fmla="*/ 571999 w 831255"/>
                <a:gd name="connsiteY2" fmla="*/ 1126 h 1132846"/>
                <a:gd name="connsiteX3" fmla="*/ 465177 w 831255"/>
                <a:gd name="connsiteY3" fmla="*/ 9672 h 1132846"/>
                <a:gd name="connsiteX4" fmla="*/ 426721 w 831255"/>
                <a:gd name="connsiteY4" fmla="*/ 63084 h 1132846"/>
                <a:gd name="connsiteX5" fmla="*/ 351945 w 831255"/>
                <a:gd name="connsiteY5" fmla="*/ 82312 h 1132846"/>
                <a:gd name="connsiteX6" fmla="*/ 302807 w 831255"/>
                <a:gd name="connsiteY6" fmla="*/ 56674 h 1132846"/>
                <a:gd name="connsiteX7" fmla="*/ 302807 w 831255"/>
                <a:gd name="connsiteY7" fmla="*/ 9672 h 1132846"/>
                <a:gd name="connsiteX8" fmla="*/ 221621 w 831255"/>
                <a:gd name="connsiteY8" fmla="*/ 31037 h 1132846"/>
                <a:gd name="connsiteX9" fmla="*/ 101980 w 831255"/>
                <a:gd name="connsiteY9" fmla="*/ 88720 h 1132846"/>
                <a:gd name="connsiteX10" fmla="*/ 67797 w 831255"/>
                <a:gd name="connsiteY10" fmla="*/ 261773 h 1132846"/>
                <a:gd name="connsiteX11" fmla="*/ 20796 w 831255"/>
                <a:gd name="connsiteY11" fmla="*/ 802295 h 1132846"/>
                <a:gd name="connsiteX12" fmla="*/ 61388 w 831255"/>
                <a:gd name="connsiteY12" fmla="*/ 1105671 h 1132846"/>
                <a:gd name="connsiteX13" fmla="*/ 663866 w 831255"/>
                <a:gd name="connsiteY13" fmla="*/ 1105670 h 1132846"/>
                <a:gd name="connsiteX14" fmla="*/ 766416 w 831255"/>
                <a:gd name="connsiteY14" fmla="*/ 994575 h 1132846"/>
                <a:gd name="connsiteX15" fmla="*/ 749325 w 831255"/>
                <a:gd name="connsiteY15" fmla="*/ 415598 h 1132846"/>
                <a:gd name="connsiteX16" fmla="*/ 830509 w 831255"/>
                <a:gd name="connsiteY16" fmla="*/ 112222 h 1132846"/>
                <a:gd name="connsiteX0" fmla="*/ 830509 w 831153"/>
                <a:gd name="connsiteY0" fmla="*/ 111831 h 1132455"/>
                <a:gd name="connsiteX1" fmla="*/ 698049 w 831153"/>
                <a:gd name="connsiteY1" fmla="*/ 17827 h 1132455"/>
                <a:gd name="connsiteX2" fmla="*/ 571999 w 831153"/>
                <a:gd name="connsiteY2" fmla="*/ 735 h 1132455"/>
                <a:gd name="connsiteX3" fmla="*/ 465177 w 831153"/>
                <a:gd name="connsiteY3" fmla="*/ 9281 h 1132455"/>
                <a:gd name="connsiteX4" fmla="*/ 426721 w 831153"/>
                <a:gd name="connsiteY4" fmla="*/ 62693 h 1132455"/>
                <a:gd name="connsiteX5" fmla="*/ 351945 w 831153"/>
                <a:gd name="connsiteY5" fmla="*/ 81921 h 1132455"/>
                <a:gd name="connsiteX6" fmla="*/ 302807 w 831153"/>
                <a:gd name="connsiteY6" fmla="*/ 56283 h 1132455"/>
                <a:gd name="connsiteX7" fmla="*/ 302807 w 831153"/>
                <a:gd name="connsiteY7" fmla="*/ 9281 h 1132455"/>
                <a:gd name="connsiteX8" fmla="*/ 221621 w 831153"/>
                <a:gd name="connsiteY8" fmla="*/ 30646 h 1132455"/>
                <a:gd name="connsiteX9" fmla="*/ 101980 w 831153"/>
                <a:gd name="connsiteY9" fmla="*/ 88329 h 1132455"/>
                <a:gd name="connsiteX10" fmla="*/ 67797 w 831153"/>
                <a:gd name="connsiteY10" fmla="*/ 261382 h 1132455"/>
                <a:gd name="connsiteX11" fmla="*/ 20796 w 831153"/>
                <a:gd name="connsiteY11" fmla="*/ 801904 h 1132455"/>
                <a:gd name="connsiteX12" fmla="*/ 61388 w 831153"/>
                <a:gd name="connsiteY12" fmla="*/ 1105280 h 1132455"/>
                <a:gd name="connsiteX13" fmla="*/ 663866 w 831153"/>
                <a:gd name="connsiteY13" fmla="*/ 1105279 h 1132455"/>
                <a:gd name="connsiteX14" fmla="*/ 766416 w 831153"/>
                <a:gd name="connsiteY14" fmla="*/ 994184 h 1132455"/>
                <a:gd name="connsiteX15" fmla="*/ 749325 w 831153"/>
                <a:gd name="connsiteY15" fmla="*/ 415207 h 1132455"/>
                <a:gd name="connsiteX16" fmla="*/ 830509 w 831153"/>
                <a:gd name="connsiteY16" fmla="*/ 111831 h 1132455"/>
                <a:gd name="connsiteX0" fmla="*/ 830509 w 831153"/>
                <a:gd name="connsiteY0" fmla="*/ 111831 h 1132455"/>
                <a:gd name="connsiteX1" fmla="*/ 698049 w 831153"/>
                <a:gd name="connsiteY1" fmla="*/ 17827 h 1132455"/>
                <a:gd name="connsiteX2" fmla="*/ 571999 w 831153"/>
                <a:gd name="connsiteY2" fmla="*/ 735 h 1132455"/>
                <a:gd name="connsiteX3" fmla="*/ 465177 w 831153"/>
                <a:gd name="connsiteY3" fmla="*/ 9281 h 1132455"/>
                <a:gd name="connsiteX4" fmla="*/ 426721 w 831153"/>
                <a:gd name="connsiteY4" fmla="*/ 62693 h 1132455"/>
                <a:gd name="connsiteX5" fmla="*/ 351945 w 831153"/>
                <a:gd name="connsiteY5" fmla="*/ 81921 h 1132455"/>
                <a:gd name="connsiteX6" fmla="*/ 302807 w 831153"/>
                <a:gd name="connsiteY6" fmla="*/ 56283 h 1132455"/>
                <a:gd name="connsiteX7" fmla="*/ 302807 w 831153"/>
                <a:gd name="connsiteY7" fmla="*/ 9281 h 1132455"/>
                <a:gd name="connsiteX8" fmla="*/ 213075 w 831153"/>
                <a:gd name="connsiteY8" fmla="*/ 24237 h 1132455"/>
                <a:gd name="connsiteX9" fmla="*/ 101980 w 831153"/>
                <a:gd name="connsiteY9" fmla="*/ 88329 h 1132455"/>
                <a:gd name="connsiteX10" fmla="*/ 67797 w 831153"/>
                <a:gd name="connsiteY10" fmla="*/ 261382 h 1132455"/>
                <a:gd name="connsiteX11" fmla="*/ 20796 w 831153"/>
                <a:gd name="connsiteY11" fmla="*/ 801904 h 1132455"/>
                <a:gd name="connsiteX12" fmla="*/ 61388 w 831153"/>
                <a:gd name="connsiteY12" fmla="*/ 1105280 h 1132455"/>
                <a:gd name="connsiteX13" fmla="*/ 663866 w 831153"/>
                <a:gd name="connsiteY13" fmla="*/ 1105279 h 1132455"/>
                <a:gd name="connsiteX14" fmla="*/ 766416 w 831153"/>
                <a:gd name="connsiteY14" fmla="*/ 994184 h 1132455"/>
                <a:gd name="connsiteX15" fmla="*/ 749325 w 831153"/>
                <a:gd name="connsiteY15" fmla="*/ 415207 h 1132455"/>
                <a:gd name="connsiteX16" fmla="*/ 830509 w 831153"/>
                <a:gd name="connsiteY16" fmla="*/ 111831 h 1132455"/>
                <a:gd name="connsiteX0" fmla="*/ 830627 w 831271"/>
                <a:gd name="connsiteY0" fmla="*/ 111831 h 1132455"/>
                <a:gd name="connsiteX1" fmla="*/ 698167 w 831271"/>
                <a:gd name="connsiteY1" fmla="*/ 17827 h 1132455"/>
                <a:gd name="connsiteX2" fmla="*/ 572117 w 831271"/>
                <a:gd name="connsiteY2" fmla="*/ 735 h 1132455"/>
                <a:gd name="connsiteX3" fmla="*/ 465295 w 831271"/>
                <a:gd name="connsiteY3" fmla="*/ 9281 h 1132455"/>
                <a:gd name="connsiteX4" fmla="*/ 426839 w 831271"/>
                <a:gd name="connsiteY4" fmla="*/ 62693 h 1132455"/>
                <a:gd name="connsiteX5" fmla="*/ 352063 w 831271"/>
                <a:gd name="connsiteY5" fmla="*/ 81921 h 1132455"/>
                <a:gd name="connsiteX6" fmla="*/ 302925 w 831271"/>
                <a:gd name="connsiteY6" fmla="*/ 56283 h 1132455"/>
                <a:gd name="connsiteX7" fmla="*/ 302925 w 831271"/>
                <a:gd name="connsiteY7" fmla="*/ 9281 h 1132455"/>
                <a:gd name="connsiteX8" fmla="*/ 213193 w 831271"/>
                <a:gd name="connsiteY8" fmla="*/ 24237 h 1132455"/>
                <a:gd name="connsiteX9" fmla="*/ 102098 w 831271"/>
                <a:gd name="connsiteY9" fmla="*/ 88329 h 1132455"/>
                <a:gd name="connsiteX10" fmla="*/ 70051 w 831271"/>
                <a:gd name="connsiteY10" fmla="*/ 348976 h 1132455"/>
                <a:gd name="connsiteX11" fmla="*/ 20914 w 831271"/>
                <a:gd name="connsiteY11" fmla="*/ 801904 h 1132455"/>
                <a:gd name="connsiteX12" fmla="*/ 61506 w 831271"/>
                <a:gd name="connsiteY12" fmla="*/ 1105280 h 1132455"/>
                <a:gd name="connsiteX13" fmla="*/ 663984 w 831271"/>
                <a:gd name="connsiteY13" fmla="*/ 1105279 h 1132455"/>
                <a:gd name="connsiteX14" fmla="*/ 766534 w 831271"/>
                <a:gd name="connsiteY14" fmla="*/ 994184 h 1132455"/>
                <a:gd name="connsiteX15" fmla="*/ 749443 w 831271"/>
                <a:gd name="connsiteY15" fmla="*/ 415207 h 1132455"/>
                <a:gd name="connsiteX16" fmla="*/ 830627 w 831271"/>
                <a:gd name="connsiteY16" fmla="*/ 111831 h 1132455"/>
                <a:gd name="connsiteX0" fmla="*/ 829803 w 830447"/>
                <a:gd name="connsiteY0" fmla="*/ 111831 h 1132455"/>
                <a:gd name="connsiteX1" fmla="*/ 697343 w 830447"/>
                <a:gd name="connsiteY1" fmla="*/ 17827 h 1132455"/>
                <a:gd name="connsiteX2" fmla="*/ 571293 w 830447"/>
                <a:gd name="connsiteY2" fmla="*/ 735 h 1132455"/>
                <a:gd name="connsiteX3" fmla="*/ 464471 w 830447"/>
                <a:gd name="connsiteY3" fmla="*/ 9281 h 1132455"/>
                <a:gd name="connsiteX4" fmla="*/ 426015 w 830447"/>
                <a:gd name="connsiteY4" fmla="*/ 62693 h 1132455"/>
                <a:gd name="connsiteX5" fmla="*/ 351239 w 830447"/>
                <a:gd name="connsiteY5" fmla="*/ 81921 h 1132455"/>
                <a:gd name="connsiteX6" fmla="*/ 302101 w 830447"/>
                <a:gd name="connsiteY6" fmla="*/ 56283 h 1132455"/>
                <a:gd name="connsiteX7" fmla="*/ 302101 w 830447"/>
                <a:gd name="connsiteY7" fmla="*/ 9281 h 1132455"/>
                <a:gd name="connsiteX8" fmla="*/ 212369 w 830447"/>
                <a:gd name="connsiteY8" fmla="*/ 24237 h 1132455"/>
                <a:gd name="connsiteX9" fmla="*/ 101274 w 830447"/>
                <a:gd name="connsiteY9" fmla="*/ 88329 h 1132455"/>
                <a:gd name="connsiteX10" fmla="*/ 54272 w 830447"/>
                <a:gd name="connsiteY10" fmla="*/ 344703 h 1132455"/>
                <a:gd name="connsiteX11" fmla="*/ 20090 w 830447"/>
                <a:gd name="connsiteY11" fmla="*/ 801904 h 1132455"/>
                <a:gd name="connsiteX12" fmla="*/ 60682 w 830447"/>
                <a:gd name="connsiteY12" fmla="*/ 1105280 h 1132455"/>
                <a:gd name="connsiteX13" fmla="*/ 663160 w 830447"/>
                <a:gd name="connsiteY13" fmla="*/ 1105279 h 1132455"/>
                <a:gd name="connsiteX14" fmla="*/ 765710 w 830447"/>
                <a:gd name="connsiteY14" fmla="*/ 994184 h 1132455"/>
                <a:gd name="connsiteX15" fmla="*/ 748619 w 830447"/>
                <a:gd name="connsiteY15" fmla="*/ 415207 h 1132455"/>
                <a:gd name="connsiteX16" fmla="*/ 829803 w 830447"/>
                <a:gd name="connsiteY16" fmla="*/ 111831 h 1132455"/>
                <a:gd name="connsiteX0" fmla="*/ 829949 w 830593"/>
                <a:gd name="connsiteY0" fmla="*/ 111831 h 1130717"/>
                <a:gd name="connsiteX1" fmla="*/ 697489 w 830593"/>
                <a:gd name="connsiteY1" fmla="*/ 17827 h 1130717"/>
                <a:gd name="connsiteX2" fmla="*/ 571439 w 830593"/>
                <a:gd name="connsiteY2" fmla="*/ 735 h 1130717"/>
                <a:gd name="connsiteX3" fmla="*/ 464617 w 830593"/>
                <a:gd name="connsiteY3" fmla="*/ 9281 h 1130717"/>
                <a:gd name="connsiteX4" fmla="*/ 426161 w 830593"/>
                <a:gd name="connsiteY4" fmla="*/ 62693 h 1130717"/>
                <a:gd name="connsiteX5" fmla="*/ 351385 w 830593"/>
                <a:gd name="connsiteY5" fmla="*/ 81921 h 1130717"/>
                <a:gd name="connsiteX6" fmla="*/ 302247 w 830593"/>
                <a:gd name="connsiteY6" fmla="*/ 56283 h 1130717"/>
                <a:gd name="connsiteX7" fmla="*/ 302247 w 830593"/>
                <a:gd name="connsiteY7" fmla="*/ 9281 h 1130717"/>
                <a:gd name="connsiteX8" fmla="*/ 212515 w 830593"/>
                <a:gd name="connsiteY8" fmla="*/ 24237 h 1130717"/>
                <a:gd name="connsiteX9" fmla="*/ 101420 w 830593"/>
                <a:gd name="connsiteY9" fmla="*/ 88329 h 1130717"/>
                <a:gd name="connsiteX10" fmla="*/ 54418 w 830593"/>
                <a:gd name="connsiteY10" fmla="*/ 344703 h 1130717"/>
                <a:gd name="connsiteX11" fmla="*/ 20236 w 830593"/>
                <a:gd name="connsiteY11" fmla="*/ 801904 h 1130717"/>
                <a:gd name="connsiteX12" fmla="*/ 60828 w 830593"/>
                <a:gd name="connsiteY12" fmla="*/ 1105280 h 1130717"/>
                <a:gd name="connsiteX13" fmla="*/ 665442 w 830593"/>
                <a:gd name="connsiteY13" fmla="*/ 1101007 h 1130717"/>
                <a:gd name="connsiteX14" fmla="*/ 765856 w 830593"/>
                <a:gd name="connsiteY14" fmla="*/ 994184 h 1130717"/>
                <a:gd name="connsiteX15" fmla="*/ 748765 w 830593"/>
                <a:gd name="connsiteY15" fmla="*/ 415207 h 1130717"/>
                <a:gd name="connsiteX16" fmla="*/ 829949 w 830593"/>
                <a:gd name="connsiteY16" fmla="*/ 111831 h 1130717"/>
                <a:gd name="connsiteX0" fmla="*/ 822145 w 822789"/>
                <a:gd name="connsiteY0" fmla="*/ 111831 h 1130717"/>
                <a:gd name="connsiteX1" fmla="*/ 689685 w 822789"/>
                <a:gd name="connsiteY1" fmla="*/ 17827 h 1130717"/>
                <a:gd name="connsiteX2" fmla="*/ 563635 w 822789"/>
                <a:gd name="connsiteY2" fmla="*/ 735 h 1130717"/>
                <a:gd name="connsiteX3" fmla="*/ 456813 w 822789"/>
                <a:gd name="connsiteY3" fmla="*/ 9281 h 1130717"/>
                <a:gd name="connsiteX4" fmla="*/ 418357 w 822789"/>
                <a:gd name="connsiteY4" fmla="*/ 62693 h 1130717"/>
                <a:gd name="connsiteX5" fmla="*/ 343581 w 822789"/>
                <a:gd name="connsiteY5" fmla="*/ 81921 h 1130717"/>
                <a:gd name="connsiteX6" fmla="*/ 294443 w 822789"/>
                <a:gd name="connsiteY6" fmla="*/ 56283 h 1130717"/>
                <a:gd name="connsiteX7" fmla="*/ 294443 w 822789"/>
                <a:gd name="connsiteY7" fmla="*/ 9281 h 1130717"/>
                <a:gd name="connsiteX8" fmla="*/ 204711 w 822789"/>
                <a:gd name="connsiteY8" fmla="*/ 24237 h 1130717"/>
                <a:gd name="connsiteX9" fmla="*/ 93616 w 822789"/>
                <a:gd name="connsiteY9" fmla="*/ 88329 h 1130717"/>
                <a:gd name="connsiteX10" fmla="*/ 46614 w 822789"/>
                <a:gd name="connsiteY10" fmla="*/ 344703 h 1130717"/>
                <a:gd name="connsiteX11" fmla="*/ 12432 w 822789"/>
                <a:gd name="connsiteY11" fmla="*/ 801904 h 1130717"/>
                <a:gd name="connsiteX12" fmla="*/ 65843 w 822789"/>
                <a:gd name="connsiteY12" fmla="*/ 1105280 h 1130717"/>
                <a:gd name="connsiteX13" fmla="*/ 657638 w 822789"/>
                <a:gd name="connsiteY13" fmla="*/ 1101007 h 1130717"/>
                <a:gd name="connsiteX14" fmla="*/ 758052 w 822789"/>
                <a:gd name="connsiteY14" fmla="*/ 994184 h 1130717"/>
                <a:gd name="connsiteX15" fmla="*/ 740961 w 822789"/>
                <a:gd name="connsiteY15" fmla="*/ 415207 h 1130717"/>
                <a:gd name="connsiteX16" fmla="*/ 822145 w 822789"/>
                <a:gd name="connsiteY16" fmla="*/ 111831 h 1130717"/>
                <a:gd name="connsiteX0" fmla="*/ 817456 w 818100"/>
                <a:gd name="connsiteY0" fmla="*/ 111831 h 1124738"/>
                <a:gd name="connsiteX1" fmla="*/ 684996 w 818100"/>
                <a:gd name="connsiteY1" fmla="*/ 17827 h 1124738"/>
                <a:gd name="connsiteX2" fmla="*/ 558946 w 818100"/>
                <a:gd name="connsiteY2" fmla="*/ 735 h 1124738"/>
                <a:gd name="connsiteX3" fmla="*/ 452124 w 818100"/>
                <a:gd name="connsiteY3" fmla="*/ 9281 h 1124738"/>
                <a:gd name="connsiteX4" fmla="*/ 413668 w 818100"/>
                <a:gd name="connsiteY4" fmla="*/ 62693 h 1124738"/>
                <a:gd name="connsiteX5" fmla="*/ 338892 w 818100"/>
                <a:gd name="connsiteY5" fmla="*/ 81921 h 1124738"/>
                <a:gd name="connsiteX6" fmla="*/ 289754 w 818100"/>
                <a:gd name="connsiteY6" fmla="*/ 56283 h 1124738"/>
                <a:gd name="connsiteX7" fmla="*/ 289754 w 818100"/>
                <a:gd name="connsiteY7" fmla="*/ 9281 h 1124738"/>
                <a:gd name="connsiteX8" fmla="*/ 200022 w 818100"/>
                <a:gd name="connsiteY8" fmla="*/ 24237 h 1124738"/>
                <a:gd name="connsiteX9" fmla="*/ 88927 w 818100"/>
                <a:gd name="connsiteY9" fmla="*/ 88329 h 1124738"/>
                <a:gd name="connsiteX10" fmla="*/ 41925 w 818100"/>
                <a:gd name="connsiteY10" fmla="*/ 344703 h 1124738"/>
                <a:gd name="connsiteX11" fmla="*/ 7743 w 818100"/>
                <a:gd name="connsiteY11" fmla="*/ 801904 h 1124738"/>
                <a:gd name="connsiteX12" fmla="*/ 69700 w 818100"/>
                <a:gd name="connsiteY12" fmla="*/ 1096734 h 1124738"/>
                <a:gd name="connsiteX13" fmla="*/ 652949 w 818100"/>
                <a:gd name="connsiteY13" fmla="*/ 1101007 h 1124738"/>
                <a:gd name="connsiteX14" fmla="*/ 753363 w 818100"/>
                <a:gd name="connsiteY14" fmla="*/ 994184 h 1124738"/>
                <a:gd name="connsiteX15" fmla="*/ 736272 w 818100"/>
                <a:gd name="connsiteY15" fmla="*/ 415207 h 1124738"/>
                <a:gd name="connsiteX16" fmla="*/ 817456 w 818100"/>
                <a:gd name="connsiteY16" fmla="*/ 111831 h 1124738"/>
                <a:gd name="connsiteX0" fmla="*/ 816712 w 817356"/>
                <a:gd name="connsiteY0" fmla="*/ 111831 h 1112840"/>
                <a:gd name="connsiteX1" fmla="*/ 684252 w 817356"/>
                <a:gd name="connsiteY1" fmla="*/ 17827 h 1112840"/>
                <a:gd name="connsiteX2" fmla="*/ 558202 w 817356"/>
                <a:gd name="connsiteY2" fmla="*/ 735 h 1112840"/>
                <a:gd name="connsiteX3" fmla="*/ 451380 w 817356"/>
                <a:gd name="connsiteY3" fmla="*/ 9281 h 1112840"/>
                <a:gd name="connsiteX4" fmla="*/ 412924 w 817356"/>
                <a:gd name="connsiteY4" fmla="*/ 62693 h 1112840"/>
                <a:gd name="connsiteX5" fmla="*/ 338148 w 817356"/>
                <a:gd name="connsiteY5" fmla="*/ 81921 h 1112840"/>
                <a:gd name="connsiteX6" fmla="*/ 289010 w 817356"/>
                <a:gd name="connsiteY6" fmla="*/ 56283 h 1112840"/>
                <a:gd name="connsiteX7" fmla="*/ 289010 w 817356"/>
                <a:gd name="connsiteY7" fmla="*/ 9281 h 1112840"/>
                <a:gd name="connsiteX8" fmla="*/ 199278 w 817356"/>
                <a:gd name="connsiteY8" fmla="*/ 24237 h 1112840"/>
                <a:gd name="connsiteX9" fmla="*/ 88183 w 817356"/>
                <a:gd name="connsiteY9" fmla="*/ 88329 h 1112840"/>
                <a:gd name="connsiteX10" fmla="*/ 41181 w 817356"/>
                <a:gd name="connsiteY10" fmla="*/ 344703 h 1112840"/>
                <a:gd name="connsiteX11" fmla="*/ 6999 w 817356"/>
                <a:gd name="connsiteY11" fmla="*/ 801904 h 1112840"/>
                <a:gd name="connsiteX12" fmla="*/ 68956 w 817356"/>
                <a:gd name="connsiteY12" fmla="*/ 1096734 h 1112840"/>
                <a:gd name="connsiteX13" fmla="*/ 652205 w 817356"/>
                <a:gd name="connsiteY13" fmla="*/ 1101007 h 1112840"/>
                <a:gd name="connsiteX14" fmla="*/ 752619 w 817356"/>
                <a:gd name="connsiteY14" fmla="*/ 994184 h 1112840"/>
                <a:gd name="connsiteX15" fmla="*/ 735528 w 817356"/>
                <a:gd name="connsiteY15" fmla="*/ 415207 h 1112840"/>
                <a:gd name="connsiteX16" fmla="*/ 816712 w 817356"/>
                <a:gd name="connsiteY16" fmla="*/ 111831 h 1112840"/>
                <a:gd name="connsiteX0" fmla="*/ 816712 w 818869"/>
                <a:gd name="connsiteY0" fmla="*/ 111831 h 1112840"/>
                <a:gd name="connsiteX1" fmla="*/ 684252 w 818869"/>
                <a:gd name="connsiteY1" fmla="*/ 17827 h 1112840"/>
                <a:gd name="connsiteX2" fmla="*/ 558202 w 818869"/>
                <a:gd name="connsiteY2" fmla="*/ 735 h 1112840"/>
                <a:gd name="connsiteX3" fmla="*/ 451380 w 818869"/>
                <a:gd name="connsiteY3" fmla="*/ 9281 h 1112840"/>
                <a:gd name="connsiteX4" fmla="*/ 412924 w 818869"/>
                <a:gd name="connsiteY4" fmla="*/ 62693 h 1112840"/>
                <a:gd name="connsiteX5" fmla="*/ 338148 w 818869"/>
                <a:gd name="connsiteY5" fmla="*/ 81921 h 1112840"/>
                <a:gd name="connsiteX6" fmla="*/ 289010 w 818869"/>
                <a:gd name="connsiteY6" fmla="*/ 56283 h 1112840"/>
                <a:gd name="connsiteX7" fmla="*/ 289010 w 818869"/>
                <a:gd name="connsiteY7" fmla="*/ 9281 h 1112840"/>
                <a:gd name="connsiteX8" fmla="*/ 199278 w 818869"/>
                <a:gd name="connsiteY8" fmla="*/ 24237 h 1112840"/>
                <a:gd name="connsiteX9" fmla="*/ 88183 w 818869"/>
                <a:gd name="connsiteY9" fmla="*/ 88329 h 1112840"/>
                <a:gd name="connsiteX10" fmla="*/ 41181 w 818869"/>
                <a:gd name="connsiteY10" fmla="*/ 344703 h 1112840"/>
                <a:gd name="connsiteX11" fmla="*/ 6999 w 818869"/>
                <a:gd name="connsiteY11" fmla="*/ 801904 h 1112840"/>
                <a:gd name="connsiteX12" fmla="*/ 68956 w 818869"/>
                <a:gd name="connsiteY12" fmla="*/ 1096734 h 1112840"/>
                <a:gd name="connsiteX13" fmla="*/ 652205 w 818869"/>
                <a:gd name="connsiteY13" fmla="*/ 1101007 h 1112840"/>
                <a:gd name="connsiteX14" fmla="*/ 752619 w 818869"/>
                <a:gd name="connsiteY14" fmla="*/ 994184 h 1112840"/>
                <a:gd name="connsiteX15" fmla="*/ 765438 w 818869"/>
                <a:gd name="connsiteY15" fmla="*/ 421617 h 1112840"/>
                <a:gd name="connsiteX16" fmla="*/ 816712 w 818869"/>
                <a:gd name="connsiteY16" fmla="*/ 111831 h 1112840"/>
                <a:gd name="connsiteX0" fmla="*/ 816712 w 818869"/>
                <a:gd name="connsiteY0" fmla="*/ 111831 h 1112412"/>
                <a:gd name="connsiteX1" fmla="*/ 684252 w 818869"/>
                <a:gd name="connsiteY1" fmla="*/ 17827 h 1112412"/>
                <a:gd name="connsiteX2" fmla="*/ 558202 w 818869"/>
                <a:gd name="connsiteY2" fmla="*/ 735 h 1112412"/>
                <a:gd name="connsiteX3" fmla="*/ 451380 w 818869"/>
                <a:gd name="connsiteY3" fmla="*/ 9281 h 1112412"/>
                <a:gd name="connsiteX4" fmla="*/ 412924 w 818869"/>
                <a:gd name="connsiteY4" fmla="*/ 62693 h 1112412"/>
                <a:gd name="connsiteX5" fmla="*/ 338148 w 818869"/>
                <a:gd name="connsiteY5" fmla="*/ 81921 h 1112412"/>
                <a:gd name="connsiteX6" fmla="*/ 289010 w 818869"/>
                <a:gd name="connsiteY6" fmla="*/ 56283 h 1112412"/>
                <a:gd name="connsiteX7" fmla="*/ 289010 w 818869"/>
                <a:gd name="connsiteY7" fmla="*/ 9281 h 1112412"/>
                <a:gd name="connsiteX8" fmla="*/ 199278 w 818869"/>
                <a:gd name="connsiteY8" fmla="*/ 24237 h 1112412"/>
                <a:gd name="connsiteX9" fmla="*/ 88183 w 818869"/>
                <a:gd name="connsiteY9" fmla="*/ 88329 h 1112412"/>
                <a:gd name="connsiteX10" fmla="*/ 41181 w 818869"/>
                <a:gd name="connsiteY10" fmla="*/ 344703 h 1112412"/>
                <a:gd name="connsiteX11" fmla="*/ 6999 w 818869"/>
                <a:gd name="connsiteY11" fmla="*/ 801904 h 1112412"/>
                <a:gd name="connsiteX12" fmla="*/ 68956 w 818869"/>
                <a:gd name="connsiteY12" fmla="*/ 1096734 h 1112412"/>
                <a:gd name="connsiteX13" fmla="*/ 652205 w 818869"/>
                <a:gd name="connsiteY13" fmla="*/ 1101007 h 1112412"/>
                <a:gd name="connsiteX14" fmla="*/ 752619 w 818869"/>
                <a:gd name="connsiteY14" fmla="*/ 1000594 h 1112412"/>
                <a:gd name="connsiteX15" fmla="*/ 765438 w 818869"/>
                <a:gd name="connsiteY15" fmla="*/ 421617 h 1112412"/>
                <a:gd name="connsiteX16" fmla="*/ 816712 w 818869"/>
                <a:gd name="connsiteY16" fmla="*/ 111831 h 1112412"/>
                <a:gd name="connsiteX0" fmla="*/ 816712 w 818288"/>
                <a:gd name="connsiteY0" fmla="*/ 111831 h 1112412"/>
                <a:gd name="connsiteX1" fmla="*/ 684252 w 818288"/>
                <a:gd name="connsiteY1" fmla="*/ 17827 h 1112412"/>
                <a:gd name="connsiteX2" fmla="*/ 558202 w 818288"/>
                <a:gd name="connsiteY2" fmla="*/ 735 h 1112412"/>
                <a:gd name="connsiteX3" fmla="*/ 451380 w 818288"/>
                <a:gd name="connsiteY3" fmla="*/ 9281 h 1112412"/>
                <a:gd name="connsiteX4" fmla="*/ 412924 w 818288"/>
                <a:gd name="connsiteY4" fmla="*/ 62693 h 1112412"/>
                <a:gd name="connsiteX5" fmla="*/ 338148 w 818288"/>
                <a:gd name="connsiteY5" fmla="*/ 81921 h 1112412"/>
                <a:gd name="connsiteX6" fmla="*/ 289010 w 818288"/>
                <a:gd name="connsiteY6" fmla="*/ 56283 h 1112412"/>
                <a:gd name="connsiteX7" fmla="*/ 289010 w 818288"/>
                <a:gd name="connsiteY7" fmla="*/ 9281 h 1112412"/>
                <a:gd name="connsiteX8" fmla="*/ 199278 w 818288"/>
                <a:gd name="connsiteY8" fmla="*/ 24237 h 1112412"/>
                <a:gd name="connsiteX9" fmla="*/ 88183 w 818288"/>
                <a:gd name="connsiteY9" fmla="*/ 88329 h 1112412"/>
                <a:gd name="connsiteX10" fmla="*/ 41181 w 818288"/>
                <a:gd name="connsiteY10" fmla="*/ 344703 h 1112412"/>
                <a:gd name="connsiteX11" fmla="*/ 6999 w 818288"/>
                <a:gd name="connsiteY11" fmla="*/ 801904 h 1112412"/>
                <a:gd name="connsiteX12" fmla="*/ 68956 w 818288"/>
                <a:gd name="connsiteY12" fmla="*/ 1096734 h 1112412"/>
                <a:gd name="connsiteX13" fmla="*/ 652205 w 818288"/>
                <a:gd name="connsiteY13" fmla="*/ 1101007 h 1112412"/>
                <a:gd name="connsiteX14" fmla="*/ 752619 w 818288"/>
                <a:gd name="connsiteY14" fmla="*/ 1000594 h 1112412"/>
                <a:gd name="connsiteX15" fmla="*/ 756892 w 818288"/>
                <a:gd name="connsiteY15" fmla="*/ 472892 h 1112412"/>
                <a:gd name="connsiteX16" fmla="*/ 816712 w 818288"/>
                <a:gd name="connsiteY16" fmla="*/ 111831 h 1112412"/>
                <a:gd name="connsiteX0" fmla="*/ 816712 w 818288"/>
                <a:gd name="connsiteY0" fmla="*/ 111831 h 1112412"/>
                <a:gd name="connsiteX1" fmla="*/ 684252 w 818288"/>
                <a:gd name="connsiteY1" fmla="*/ 17827 h 1112412"/>
                <a:gd name="connsiteX2" fmla="*/ 558202 w 818288"/>
                <a:gd name="connsiteY2" fmla="*/ 735 h 1112412"/>
                <a:gd name="connsiteX3" fmla="*/ 451380 w 818288"/>
                <a:gd name="connsiteY3" fmla="*/ 9281 h 1112412"/>
                <a:gd name="connsiteX4" fmla="*/ 412924 w 818288"/>
                <a:gd name="connsiteY4" fmla="*/ 62693 h 1112412"/>
                <a:gd name="connsiteX5" fmla="*/ 338148 w 818288"/>
                <a:gd name="connsiteY5" fmla="*/ 81921 h 1112412"/>
                <a:gd name="connsiteX6" fmla="*/ 289010 w 818288"/>
                <a:gd name="connsiteY6" fmla="*/ 56283 h 1112412"/>
                <a:gd name="connsiteX7" fmla="*/ 282601 w 818288"/>
                <a:gd name="connsiteY7" fmla="*/ 5008 h 1112412"/>
                <a:gd name="connsiteX8" fmla="*/ 199278 w 818288"/>
                <a:gd name="connsiteY8" fmla="*/ 24237 h 1112412"/>
                <a:gd name="connsiteX9" fmla="*/ 88183 w 818288"/>
                <a:gd name="connsiteY9" fmla="*/ 88329 h 1112412"/>
                <a:gd name="connsiteX10" fmla="*/ 41181 w 818288"/>
                <a:gd name="connsiteY10" fmla="*/ 344703 h 1112412"/>
                <a:gd name="connsiteX11" fmla="*/ 6999 w 818288"/>
                <a:gd name="connsiteY11" fmla="*/ 801904 h 1112412"/>
                <a:gd name="connsiteX12" fmla="*/ 68956 w 818288"/>
                <a:gd name="connsiteY12" fmla="*/ 1096734 h 1112412"/>
                <a:gd name="connsiteX13" fmla="*/ 652205 w 818288"/>
                <a:gd name="connsiteY13" fmla="*/ 1101007 h 1112412"/>
                <a:gd name="connsiteX14" fmla="*/ 752619 w 818288"/>
                <a:gd name="connsiteY14" fmla="*/ 1000594 h 1112412"/>
                <a:gd name="connsiteX15" fmla="*/ 756892 w 818288"/>
                <a:gd name="connsiteY15" fmla="*/ 472892 h 1112412"/>
                <a:gd name="connsiteX16" fmla="*/ 816712 w 818288"/>
                <a:gd name="connsiteY16" fmla="*/ 111831 h 1112412"/>
                <a:gd name="connsiteX0" fmla="*/ 816712 w 818288"/>
                <a:gd name="connsiteY0" fmla="*/ 111831 h 1112412"/>
                <a:gd name="connsiteX1" fmla="*/ 684252 w 818288"/>
                <a:gd name="connsiteY1" fmla="*/ 17827 h 1112412"/>
                <a:gd name="connsiteX2" fmla="*/ 558202 w 818288"/>
                <a:gd name="connsiteY2" fmla="*/ 735 h 1112412"/>
                <a:gd name="connsiteX3" fmla="*/ 451380 w 818288"/>
                <a:gd name="connsiteY3" fmla="*/ 9281 h 1112412"/>
                <a:gd name="connsiteX4" fmla="*/ 412924 w 818288"/>
                <a:gd name="connsiteY4" fmla="*/ 62693 h 1112412"/>
                <a:gd name="connsiteX5" fmla="*/ 338148 w 818288"/>
                <a:gd name="connsiteY5" fmla="*/ 81921 h 1112412"/>
                <a:gd name="connsiteX6" fmla="*/ 289010 w 818288"/>
                <a:gd name="connsiteY6" fmla="*/ 56283 h 1112412"/>
                <a:gd name="connsiteX7" fmla="*/ 282601 w 818288"/>
                <a:gd name="connsiteY7" fmla="*/ 5008 h 1112412"/>
                <a:gd name="connsiteX8" fmla="*/ 199278 w 818288"/>
                <a:gd name="connsiteY8" fmla="*/ 24237 h 1112412"/>
                <a:gd name="connsiteX9" fmla="*/ 88183 w 818288"/>
                <a:gd name="connsiteY9" fmla="*/ 88329 h 1112412"/>
                <a:gd name="connsiteX10" fmla="*/ 41181 w 818288"/>
                <a:gd name="connsiteY10" fmla="*/ 344703 h 1112412"/>
                <a:gd name="connsiteX11" fmla="*/ 6999 w 818288"/>
                <a:gd name="connsiteY11" fmla="*/ 801904 h 1112412"/>
                <a:gd name="connsiteX12" fmla="*/ 68956 w 818288"/>
                <a:gd name="connsiteY12" fmla="*/ 1096734 h 1112412"/>
                <a:gd name="connsiteX13" fmla="*/ 652205 w 818288"/>
                <a:gd name="connsiteY13" fmla="*/ 1101007 h 1112412"/>
                <a:gd name="connsiteX14" fmla="*/ 752619 w 818288"/>
                <a:gd name="connsiteY14" fmla="*/ 1000594 h 1112412"/>
                <a:gd name="connsiteX15" fmla="*/ 756892 w 818288"/>
                <a:gd name="connsiteY15" fmla="*/ 472892 h 1112412"/>
                <a:gd name="connsiteX16" fmla="*/ 816712 w 818288"/>
                <a:gd name="connsiteY16" fmla="*/ 111831 h 111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18288" h="1112412">
                  <a:moveTo>
                    <a:pt x="816712" y="111831"/>
                  </a:moveTo>
                  <a:cubicBezTo>
                    <a:pt x="804605" y="35987"/>
                    <a:pt x="735882" y="32070"/>
                    <a:pt x="684252" y="17827"/>
                  </a:cubicBezTo>
                  <a:cubicBezTo>
                    <a:pt x="632622" y="3584"/>
                    <a:pt x="597014" y="2159"/>
                    <a:pt x="558202" y="735"/>
                  </a:cubicBezTo>
                  <a:cubicBezTo>
                    <a:pt x="519390" y="-689"/>
                    <a:pt x="475593" y="-1045"/>
                    <a:pt x="451380" y="9281"/>
                  </a:cubicBezTo>
                  <a:cubicBezTo>
                    <a:pt x="427167" y="19607"/>
                    <a:pt x="431796" y="50586"/>
                    <a:pt x="412924" y="62693"/>
                  </a:cubicBezTo>
                  <a:cubicBezTo>
                    <a:pt x="394052" y="74800"/>
                    <a:pt x="358800" y="82989"/>
                    <a:pt x="338148" y="81921"/>
                  </a:cubicBezTo>
                  <a:cubicBezTo>
                    <a:pt x="317496" y="80853"/>
                    <a:pt x="298268" y="69102"/>
                    <a:pt x="289010" y="56283"/>
                  </a:cubicBezTo>
                  <a:cubicBezTo>
                    <a:pt x="279752" y="43464"/>
                    <a:pt x="297556" y="8213"/>
                    <a:pt x="282601" y="5008"/>
                  </a:cubicBezTo>
                  <a:cubicBezTo>
                    <a:pt x="267646" y="1803"/>
                    <a:pt x="231681" y="10350"/>
                    <a:pt x="199278" y="24237"/>
                  </a:cubicBezTo>
                  <a:cubicBezTo>
                    <a:pt x="166875" y="38124"/>
                    <a:pt x="114532" y="34918"/>
                    <a:pt x="88183" y="88329"/>
                  </a:cubicBezTo>
                  <a:cubicBezTo>
                    <a:pt x="61834" y="141740"/>
                    <a:pt x="54712" y="225774"/>
                    <a:pt x="41181" y="344703"/>
                  </a:cubicBezTo>
                  <a:cubicBezTo>
                    <a:pt x="27650" y="463632"/>
                    <a:pt x="2370" y="676566"/>
                    <a:pt x="6999" y="801904"/>
                  </a:cubicBezTo>
                  <a:cubicBezTo>
                    <a:pt x="11628" y="927242"/>
                    <a:pt x="-36441" y="1076793"/>
                    <a:pt x="68956" y="1096734"/>
                  </a:cubicBezTo>
                  <a:cubicBezTo>
                    <a:pt x="174353" y="1116675"/>
                    <a:pt x="538261" y="1117030"/>
                    <a:pt x="652205" y="1101007"/>
                  </a:cubicBezTo>
                  <a:cubicBezTo>
                    <a:pt x="766149" y="1084984"/>
                    <a:pt x="745854" y="1116674"/>
                    <a:pt x="752619" y="1000594"/>
                  </a:cubicBezTo>
                  <a:cubicBezTo>
                    <a:pt x="759384" y="884514"/>
                    <a:pt x="746210" y="621019"/>
                    <a:pt x="756892" y="472892"/>
                  </a:cubicBezTo>
                  <a:cubicBezTo>
                    <a:pt x="767574" y="324765"/>
                    <a:pt x="828819" y="187675"/>
                    <a:pt x="816712" y="111831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5940FB8B-2D90-42EC-B615-C7B4A913D203}"/>
                </a:ext>
              </a:extLst>
            </p:cNvPr>
            <p:cNvSpPr/>
            <p:nvPr/>
          </p:nvSpPr>
          <p:spPr>
            <a:xfrm rot="20129734">
              <a:off x="6393621" y="3442783"/>
              <a:ext cx="143560" cy="356577"/>
            </a:xfrm>
            <a:custGeom>
              <a:avLst/>
              <a:gdLst>
                <a:gd name="connsiteX0" fmla="*/ 6457 w 165048"/>
                <a:gd name="connsiteY0" fmla="*/ 44808 h 353407"/>
                <a:gd name="connsiteX1" fmla="*/ 61409 w 165048"/>
                <a:gd name="connsiteY1" fmla="*/ 847 h 353407"/>
                <a:gd name="connsiteX2" fmla="*/ 129550 w 165048"/>
                <a:gd name="connsiteY2" fmla="*/ 31620 h 353407"/>
                <a:gd name="connsiteX3" fmla="*/ 155927 w 165048"/>
                <a:gd name="connsiteY3" fmla="*/ 200872 h 353407"/>
                <a:gd name="connsiteX4" fmla="*/ 160323 w 165048"/>
                <a:gd name="connsiteY4" fmla="*/ 306379 h 353407"/>
                <a:gd name="connsiteX5" fmla="*/ 92182 w 165048"/>
                <a:gd name="connsiteY5" fmla="*/ 352539 h 353407"/>
                <a:gd name="connsiteX6" fmla="*/ 15250 w 165048"/>
                <a:gd name="connsiteY6" fmla="*/ 323964 h 353407"/>
                <a:gd name="connsiteX7" fmla="*/ 2061 w 165048"/>
                <a:gd name="connsiteY7" fmla="*/ 183287 h 353407"/>
                <a:gd name="connsiteX8" fmla="*/ 6457 w 165048"/>
                <a:gd name="connsiteY8" fmla="*/ 44808 h 353407"/>
                <a:gd name="connsiteX0" fmla="*/ 6885 w 165476"/>
                <a:gd name="connsiteY0" fmla="*/ 44808 h 352670"/>
                <a:gd name="connsiteX1" fmla="*/ 61837 w 165476"/>
                <a:gd name="connsiteY1" fmla="*/ 847 h 352670"/>
                <a:gd name="connsiteX2" fmla="*/ 129978 w 165476"/>
                <a:gd name="connsiteY2" fmla="*/ 31620 h 352670"/>
                <a:gd name="connsiteX3" fmla="*/ 156355 w 165476"/>
                <a:gd name="connsiteY3" fmla="*/ 200872 h 352670"/>
                <a:gd name="connsiteX4" fmla="*/ 160751 w 165476"/>
                <a:gd name="connsiteY4" fmla="*/ 306379 h 352670"/>
                <a:gd name="connsiteX5" fmla="*/ 92610 w 165476"/>
                <a:gd name="connsiteY5" fmla="*/ 352539 h 352670"/>
                <a:gd name="connsiteX6" fmla="*/ 22273 w 165476"/>
                <a:gd name="connsiteY6" fmla="*/ 315172 h 352670"/>
                <a:gd name="connsiteX7" fmla="*/ 2489 w 165476"/>
                <a:gd name="connsiteY7" fmla="*/ 183287 h 352670"/>
                <a:gd name="connsiteX8" fmla="*/ 6885 w 165476"/>
                <a:gd name="connsiteY8" fmla="*/ 44808 h 352670"/>
                <a:gd name="connsiteX0" fmla="*/ 6885 w 159537"/>
                <a:gd name="connsiteY0" fmla="*/ 44808 h 352733"/>
                <a:gd name="connsiteX1" fmla="*/ 61837 w 159537"/>
                <a:gd name="connsiteY1" fmla="*/ 847 h 352733"/>
                <a:gd name="connsiteX2" fmla="*/ 129978 w 159537"/>
                <a:gd name="connsiteY2" fmla="*/ 31620 h 352733"/>
                <a:gd name="connsiteX3" fmla="*/ 156355 w 159537"/>
                <a:gd name="connsiteY3" fmla="*/ 200872 h 352733"/>
                <a:gd name="connsiteX4" fmla="*/ 151959 w 159537"/>
                <a:gd name="connsiteY4" fmla="*/ 304181 h 352733"/>
                <a:gd name="connsiteX5" fmla="*/ 92610 w 159537"/>
                <a:gd name="connsiteY5" fmla="*/ 352539 h 352733"/>
                <a:gd name="connsiteX6" fmla="*/ 22273 w 159537"/>
                <a:gd name="connsiteY6" fmla="*/ 315172 h 352733"/>
                <a:gd name="connsiteX7" fmla="*/ 2489 w 159537"/>
                <a:gd name="connsiteY7" fmla="*/ 183287 h 352733"/>
                <a:gd name="connsiteX8" fmla="*/ 6885 w 159537"/>
                <a:gd name="connsiteY8" fmla="*/ 44808 h 352733"/>
                <a:gd name="connsiteX0" fmla="*/ 6885 w 156440"/>
                <a:gd name="connsiteY0" fmla="*/ 44449 h 352374"/>
                <a:gd name="connsiteX1" fmla="*/ 61837 w 156440"/>
                <a:gd name="connsiteY1" fmla="*/ 488 h 352374"/>
                <a:gd name="connsiteX2" fmla="*/ 129978 w 156440"/>
                <a:gd name="connsiteY2" fmla="*/ 31261 h 352374"/>
                <a:gd name="connsiteX3" fmla="*/ 149760 w 156440"/>
                <a:gd name="connsiteY3" fmla="*/ 171938 h 352374"/>
                <a:gd name="connsiteX4" fmla="*/ 151959 w 156440"/>
                <a:gd name="connsiteY4" fmla="*/ 303822 h 352374"/>
                <a:gd name="connsiteX5" fmla="*/ 92610 w 156440"/>
                <a:gd name="connsiteY5" fmla="*/ 352180 h 352374"/>
                <a:gd name="connsiteX6" fmla="*/ 22273 w 156440"/>
                <a:gd name="connsiteY6" fmla="*/ 314813 h 352374"/>
                <a:gd name="connsiteX7" fmla="*/ 2489 w 156440"/>
                <a:gd name="connsiteY7" fmla="*/ 182928 h 352374"/>
                <a:gd name="connsiteX8" fmla="*/ 6885 w 156440"/>
                <a:gd name="connsiteY8" fmla="*/ 44449 h 352374"/>
                <a:gd name="connsiteX0" fmla="*/ 6885 w 153367"/>
                <a:gd name="connsiteY0" fmla="*/ 44449 h 352607"/>
                <a:gd name="connsiteX1" fmla="*/ 61837 w 153367"/>
                <a:gd name="connsiteY1" fmla="*/ 488 h 352607"/>
                <a:gd name="connsiteX2" fmla="*/ 129978 w 153367"/>
                <a:gd name="connsiteY2" fmla="*/ 31261 h 352607"/>
                <a:gd name="connsiteX3" fmla="*/ 149760 w 153367"/>
                <a:gd name="connsiteY3" fmla="*/ 171938 h 352607"/>
                <a:gd name="connsiteX4" fmla="*/ 147562 w 153367"/>
                <a:gd name="connsiteY4" fmla="*/ 297228 h 352607"/>
                <a:gd name="connsiteX5" fmla="*/ 92610 w 153367"/>
                <a:gd name="connsiteY5" fmla="*/ 352180 h 352607"/>
                <a:gd name="connsiteX6" fmla="*/ 22273 w 153367"/>
                <a:gd name="connsiteY6" fmla="*/ 314813 h 352607"/>
                <a:gd name="connsiteX7" fmla="*/ 2489 w 153367"/>
                <a:gd name="connsiteY7" fmla="*/ 182928 h 352607"/>
                <a:gd name="connsiteX8" fmla="*/ 6885 w 153367"/>
                <a:gd name="connsiteY8" fmla="*/ 44449 h 352607"/>
                <a:gd name="connsiteX0" fmla="*/ 7178 w 153660"/>
                <a:gd name="connsiteY0" fmla="*/ 44449 h 352310"/>
                <a:gd name="connsiteX1" fmla="*/ 62130 w 153660"/>
                <a:gd name="connsiteY1" fmla="*/ 488 h 352310"/>
                <a:gd name="connsiteX2" fmla="*/ 130271 w 153660"/>
                <a:gd name="connsiteY2" fmla="*/ 31261 h 352310"/>
                <a:gd name="connsiteX3" fmla="*/ 150053 w 153660"/>
                <a:gd name="connsiteY3" fmla="*/ 171938 h 352310"/>
                <a:gd name="connsiteX4" fmla="*/ 147855 w 153660"/>
                <a:gd name="connsiteY4" fmla="*/ 297228 h 352310"/>
                <a:gd name="connsiteX5" fmla="*/ 92903 w 153660"/>
                <a:gd name="connsiteY5" fmla="*/ 352180 h 352310"/>
                <a:gd name="connsiteX6" fmla="*/ 26962 w 153660"/>
                <a:gd name="connsiteY6" fmla="*/ 308219 h 352310"/>
                <a:gd name="connsiteX7" fmla="*/ 2782 w 153660"/>
                <a:gd name="connsiteY7" fmla="*/ 182928 h 352310"/>
                <a:gd name="connsiteX8" fmla="*/ 7178 w 153660"/>
                <a:gd name="connsiteY8" fmla="*/ 44449 h 352310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82928 h 341473"/>
                <a:gd name="connsiteX8" fmla="*/ 7178 w 153958"/>
                <a:gd name="connsiteY8" fmla="*/ 44449 h 341473"/>
                <a:gd name="connsiteX0" fmla="*/ 5932 w 152712"/>
                <a:gd name="connsiteY0" fmla="*/ 44449 h 341473"/>
                <a:gd name="connsiteX1" fmla="*/ 60884 w 152712"/>
                <a:gd name="connsiteY1" fmla="*/ 488 h 341473"/>
                <a:gd name="connsiteX2" fmla="*/ 129025 w 152712"/>
                <a:gd name="connsiteY2" fmla="*/ 31261 h 341473"/>
                <a:gd name="connsiteX3" fmla="*/ 148807 w 152712"/>
                <a:gd name="connsiteY3" fmla="*/ 171938 h 341473"/>
                <a:gd name="connsiteX4" fmla="*/ 146609 w 152712"/>
                <a:gd name="connsiteY4" fmla="*/ 297228 h 341473"/>
                <a:gd name="connsiteX5" fmla="*/ 87260 w 152712"/>
                <a:gd name="connsiteY5" fmla="*/ 341190 h 341473"/>
                <a:gd name="connsiteX6" fmla="*/ 25716 w 152712"/>
                <a:gd name="connsiteY6" fmla="*/ 308219 h 341473"/>
                <a:gd name="connsiteX7" fmla="*/ 3734 w 152712"/>
                <a:gd name="connsiteY7" fmla="*/ 169740 h 341473"/>
                <a:gd name="connsiteX8" fmla="*/ 5932 w 152712"/>
                <a:gd name="connsiteY8" fmla="*/ 44449 h 341473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69740 h 341473"/>
                <a:gd name="connsiteX8" fmla="*/ 7178 w 153958"/>
                <a:gd name="connsiteY8" fmla="*/ 44449 h 341473"/>
                <a:gd name="connsiteX0" fmla="*/ 6886 w 153666"/>
                <a:gd name="connsiteY0" fmla="*/ 44449 h 341196"/>
                <a:gd name="connsiteX1" fmla="*/ 61838 w 153666"/>
                <a:gd name="connsiteY1" fmla="*/ 488 h 341196"/>
                <a:gd name="connsiteX2" fmla="*/ 129979 w 153666"/>
                <a:gd name="connsiteY2" fmla="*/ 31261 h 341196"/>
                <a:gd name="connsiteX3" fmla="*/ 149761 w 153666"/>
                <a:gd name="connsiteY3" fmla="*/ 171938 h 341196"/>
                <a:gd name="connsiteX4" fmla="*/ 147563 w 153666"/>
                <a:gd name="connsiteY4" fmla="*/ 297228 h 341196"/>
                <a:gd name="connsiteX5" fmla="*/ 88214 w 153666"/>
                <a:gd name="connsiteY5" fmla="*/ 341190 h 341196"/>
                <a:gd name="connsiteX6" fmla="*/ 22274 w 153666"/>
                <a:gd name="connsiteY6" fmla="*/ 295031 h 341196"/>
                <a:gd name="connsiteX7" fmla="*/ 2490 w 153666"/>
                <a:gd name="connsiteY7" fmla="*/ 169740 h 341196"/>
                <a:gd name="connsiteX8" fmla="*/ 6886 w 153666"/>
                <a:gd name="connsiteY8" fmla="*/ 44449 h 341196"/>
                <a:gd name="connsiteX0" fmla="*/ 6886 w 152380"/>
                <a:gd name="connsiteY0" fmla="*/ 44449 h 341216"/>
                <a:gd name="connsiteX1" fmla="*/ 61838 w 152380"/>
                <a:gd name="connsiteY1" fmla="*/ 488 h 341216"/>
                <a:gd name="connsiteX2" fmla="*/ 129979 w 152380"/>
                <a:gd name="connsiteY2" fmla="*/ 31261 h 341216"/>
                <a:gd name="connsiteX3" fmla="*/ 149761 w 152380"/>
                <a:gd name="connsiteY3" fmla="*/ 171938 h 341216"/>
                <a:gd name="connsiteX4" fmla="*/ 145365 w 152380"/>
                <a:gd name="connsiteY4" fmla="*/ 299426 h 341216"/>
                <a:gd name="connsiteX5" fmla="*/ 88214 w 152380"/>
                <a:gd name="connsiteY5" fmla="*/ 341190 h 341216"/>
                <a:gd name="connsiteX6" fmla="*/ 22274 w 152380"/>
                <a:gd name="connsiteY6" fmla="*/ 295031 h 341216"/>
                <a:gd name="connsiteX7" fmla="*/ 2490 w 152380"/>
                <a:gd name="connsiteY7" fmla="*/ 169740 h 341216"/>
                <a:gd name="connsiteX8" fmla="*/ 6886 w 152380"/>
                <a:gd name="connsiteY8" fmla="*/ 44449 h 341216"/>
                <a:gd name="connsiteX0" fmla="*/ 6886 w 152646"/>
                <a:gd name="connsiteY0" fmla="*/ 44449 h 339021"/>
                <a:gd name="connsiteX1" fmla="*/ 61838 w 152646"/>
                <a:gd name="connsiteY1" fmla="*/ 488 h 339021"/>
                <a:gd name="connsiteX2" fmla="*/ 129979 w 152646"/>
                <a:gd name="connsiteY2" fmla="*/ 31261 h 339021"/>
                <a:gd name="connsiteX3" fmla="*/ 149761 w 152646"/>
                <a:gd name="connsiteY3" fmla="*/ 171938 h 339021"/>
                <a:gd name="connsiteX4" fmla="*/ 145365 w 152646"/>
                <a:gd name="connsiteY4" fmla="*/ 299426 h 339021"/>
                <a:gd name="connsiteX5" fmla="*/ 83818 w 152646"/>
                <a:gd name="connsiteY5" fmla="*/ 338991 h 339021"/>
                <a:gd name="connsiteX6" fmla="*/ 22274 w 152646"/>
                <a:gd name="connsiteY6" fmla="*/ 295031 h 339021"/>
                <a:gd name="connsiteX7" fmla="*/ 2490 w 152646"/>
                <a:gd name="connsiteY7" fmla="*/ 169740 h 339021"/>
                <a:gd name="connsiteX8" fmla="*/ 6886 w 152646"/>
                <a:gd name="connsiteY8" fmla="*/ 44449 h 339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2646" h="339021">
                  <a:moveTo>
                    <a:pt x="6886" y="44449"/>
                  </a:moveTo>
                  <a:cubicBezTo>
                    <a:pt x="16777" y="16240"/>
                    <a:pt x="41323" y="2686"/>
                    <a:pt x="61838" y="488"/>
                  </a:cubicBezTo>
                  <a:cubicBezTo>
                    <a:pt x="82354" y="-1710"/>
                    <a:pt x="115325" y="2686"/>
                    <a:pt x="129979" y="31261"/>
                  </a:cubicBezTo>
                  <a:cubicBezTo>
                    <a:pt x="144633" y="59836"/>
                    <a:pt x="147197" y="127244"/>
                    <a:pt x="149761" y="171938"/>
                  </a:cubicBezTo>
                  <a:cubicBezTo>
                    <a:pt x="152325" y="216632"/>
                    <a:pt x="156355" y="271584"/>
                    <a:pt x="145365" y="299426"/>
                  </a:cubicBezTo>
                  <a:cubicBezTo>
                    <a:pt x="134375" y="327268"/>
                    <a:pt x="104333" y="339723"/>
                    <a:pt x="83818" y="338991"/>
                  </a:cubicBezTo>
                  <a:cubicBezTo>
                    <a:pt x="63303" y="338259"/>
                    <a:pt x="37294" y="323240"/>
                    <a:pt x="22274" y="295031"/>
                  </a:cubicBezTo>
                  <a:cubicBezTo>
                    <a:pt x="7254" y="266822"/>
                    <a:pt x="5055" y="211504"/>
                    <a:pt x="2490" y="169740"/>
                  </a:cubicBezTo>
                  <a:cubicBezTo>
                    <a:pt x="-75" y="127976"/>
                    <a:pt x="-3005" y="72658"/>
                    <a:pt x="6886" y="44449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C4D43702-9CEA-47FE-A3F2-0A5FB213E3F4}"/>
                </a:ext>
              </a:extLst>
            </p:cNvPr>
            <p:cNvSpPr/>
            <p:nvPr/>
          </p:nvSpPr>
          <p:spPr>
            <a:xfrm rot="19523295" flipH="1">
              <a:off x="6582758" y="3600114"/>
              <a:ext cx="197568" cy="623311"/>
            </a:xfrm>
            <a:custGeom>
              <a:avLst/>
              <a:gdLst>
                <a:gd name="connsiteX0" fmla="*/ 63868 w 187016"/>
                <a:gd name="connsiteY0" fmla="*/ 62019 h 502838"/>
                <a:gd name="connsiteX1" fmla="*/ 86420 w 187016"/>
                <a:gd name="connsiteY1" fmla="*/ 512 h 502838"/>
                <a:gd name="connsiteX2" fmla="*/ 168429 w 187016"/>
                <a:gd name="connsiteY2" fmla="*/ 47667 h 502838"/>
                <a:gd name="connsiteX3" fmla="*/ 156128 w 187016"/>
                <a:gd name="connsiteY3" fmla="*/ 271142 h 502838"/>
                <a:gd name="connsiteX4" fmla="*/ 186881 w 187016"/>
                <a:gd name="connsiteY4" fmla="*/ 412607 h 502838"/>
                <a:gd name="connsiteX5" fmla="*/ 141776 w 187016"/>
                <a:gd name="connsiteY5" fmla="*/ 363402 h 502838"/>
                <a:gd name="connsiteX6" fmla="*/ 162278 w 187016"/>
                <a:gd name="connsiteY6" fmla="*/ 490516 h 502838"/>
                <a:gd name="connsiteX7" fmla="*/ 117173 w 187016"/>
                <a:gd name="connsiteY7" fmla="*/ 394155 h 502838"/>
                <a:gd name="connsiteX8" fmla="*/ 113073 w 187016"/>
                <a:gd name="connsiteY8" fmla="*/ 502817 h 502838"/>
                <a:gd name="connsiteX9" fmla="*/ 86420 w 187016"/>
                <a:gd name="connsiteY9" fmla="*/ 404406 h 502838"/>
                <a:gd name="connsiteX10" fmla="*/ 59767 w 187016"/>
                <a:gd name="connsiteY10" fmla="*/ 500767 h 502838"/>
                <a:gd name="connsiteX11" fmla="*/ 53616 w 187016"/>
                <a:gd name="connsiteY11" fmla="*/ 402356 h 502838"/>
                <a:gd name="connsiteX12" fmla="*/ 311 w 187016"/>
                <a:gd name="connsiteY12" fmla="*/ 433109 h 502838"/>
                <a:gd name="connsiteX13" fmla="*/ 33114 w 187016"/>
                <a:gd name="connsiteY13" fmla="*/ 355201 h 502838"/>
                <a:gd name="connsiteX14" fmla="*/ 63868 w 187016"/>
                <a:gd name="connsiteY14" fmla="*/ 303945 h 502838"/>
                <a:gd name="connsiteX15" fmla="*/ 63868 w 187016"/>
                <a:gd name="connsiteY15" fmla="*/ 62019 h 502838"/>
                <a:gd name="connsiteX0" fmla="*/ 63868 w 187016"/>
                <a:gd name="connsiteY0" fmla="*/ 63996 h 504815"/>
                <a:gd name="connsiteX1" fmla="*/ 113073 w 187016"/>
                <a:gd name="connsiteY1" fmla="*/ 439 h 504815"/>
                <a:gd name="connsiteX2" fmla="*/ 168429 w 187016"/>
                <a:gd name="connsiteY2" fmla="*/ 49644 h 504815"/>
                <a:gd name="connsiteX3" fmla="*/ 156128 w 187016"/>
                <a:gd name="connsiteY3" fmla="*/ 273119 h 504815"/>
                <a:gd name="connsiteX4" fmla="*/ 186881 w 187016"/>
                <a:gd name="connsiteY4" fmla="*/ 414584 h 504815"/>
                <a:gd name="connsiteX5" fmla="*/ 141776 w 187016"/>
                <a:gd name="connsiteY5" fmla="*/ 365379 h 504815"/>
                <a:gd name="connsiteX6" fmla="*/ 162278 w 187016"/>
                <a:gd name="connsiteY6" fmla="*/ 492493 h 504815"/>
                <a:gd name="connsiteX7" fmla="*/ 117173 w 187016"/>
                <a:gd name="connsiteY7" fmla="*/ 396132 h 504815"/>
                <a:gd name="connsiteX8" fmla="*/ 113073 w 187016"/>
                <a:gd name="connsiteY8" fmla="*/ 504794 h 504815"/>
                <a:gd name="connsiteX9" fmla="*/ 86420 w 187016"/>
                <a:gd name="connsiteY9" fmla="*/ 406383 h 504815"/>
                <a:gd name="connsiteX10" fmla="*/ 59767 w 187016"/>
                <a:gd name="connsiteY10" fmla="*/ 502744 h 504815"/>
                <a:gd name="connsiteX11" fmla="*/ 53616 w 187016"/>
                <a:gd name="connsiteY11" fmla="*/ 404333 h 504815"/>
                <a:gd name="connsiteX12" fmla="*/ 311 w 187016"/>
                <a:gd name="connsiteY12" fmla="*/ 435086 h 504815"/>
                <a:gd name="connsiteX13" fmla="*/ 33114 w 187016"/>
                <a:gd name="connsiteY13" fmla="*/ 357178 h 504815"/>
                <a:gd name="connsiteX14" fmla="*/ 63868 w 187016"/>
                <a:gd name="connsiteY14" fmla="*/ 305922 h 504815"/>
                <a:gd name="connsiteX15" fmla="*/ 63868 w 187016"/>
                <a:gd name="connsiteY15" fmla="*/ 63996 h 504815"/>
                <a:gd name="connsiteX0" fmla="*/ 57718 w 187016"/>
                <a:gd name="connsiteY0" fmla="*/ 53366 h 504437"/>
                <a:gd name="connsiteX1" fmla="*/ 113073 w 187016"/>
                <a:gd name="connsiteY1" fmla="*/ 61 h 504437"/>
                <a:gd name="connsiteX2" fmla="*/ 168429 w 187016"/>
                <a:gd name="connsiteY2" fmla="*/ 49266 h 504437"/>
                <a:gd name="connsiteX3" fmla="*/ 156128 w 187016"/>
                <a:gd name="connsiteY3" fmla="*/ 272741 h 504437"/>
                <a:gd name="connsiteX4" fmla="*/ 186881 w 187016"/>
                <a:gd name="connsiteY4" fmla="*/ 414206 h 504437"/>
                <a:gd name="connsiteX5" fmla="*/ 141776 w 187016"/>
                <a:gd name="connsiteY5" fmla="*/ 365001 h 504437"/>
                <a:gd name="connsiteX6" fmla="*/ 162278 w 187016"/>
                <a:gd name="connsiteY6" fmla="*/ 492115 h 504437"/>
                <a:gd name="connsiteX7" fmla="*/ 117173 w 187016"/>
                <a:gd name="connsiteY7" fmla="*/ 395754 h 504437"/>
                <a:gd name="connsiteX8" fmla="*/ 113073 w 187016"/>
                <a:gd name="connsiteY8" fmla="*/ 504416 h 504437"/>
                <a:gd name="connsiteX9" fmla="*/ 86420 w 187016"/>
                <a:gd name="connsiteY9" fmla="*/ 406005 h 504437"/>
                <a:gd name="connsiteX10" fmla="*/ 59767 w 187016"/>
                <a:gd name="connsiteY10" fmla="*/ 502366 h 504437"/>
                <a:gd name="connsiteX11" fmla="*/ 53616 w 187016"/>
                <a:gd name="connsiteY11" fmla="*/ 403955 h 504437"/>
                <a:gd name="connsiteX12" fmla="*/ 311 w 187016"/>
                <a:gd name="connsiteY12" fmla="*/ 434708 h 504437"/>
                <a:gd name="connsiteX13" fmla="*/ 33114 w 187016"/>
                <a:gd name="connsiteY13" fmla="*/ 356800 h 504437"/>
                <a:gd name="connsiteX14" fmla="*/ 63868 w 187016"/>
                <a:gd name="connsiteY14" fmla="*/ 305544 h 504437"/>
                <a:gd name="connsiteX15" fmla="*/ 57718 w 187016"/>
                <a:gd name="connsiteY15" fmla="*/ 53366 h 5044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9767 w 189311"/>
                <a:gd name="connsiteY10" fmla="*/ 5028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57718 w 189311"/>
                <a:gd name="connsiteY0" fmla="*/ 53866 h 504917"/>
                <a:gd name="connsiteX1" fmla="*/ 113073 w 189311"/>
                <a:gd name="connsiteY1" fmla="*/ 561 h 504917"/>
                <a:gd name="connsiteX2" fmla="*/ 170479 w 189311"/>
                <a:gd name="connsiteY2" fmla="*/ 43615 h 504917"/>
                <a:gd name="connsiteX3" fmla="*/ 156128 w 189311"/>
                <a:gd name="connsiteY3" fmla="*/ 273241 h 504917"/>
                <a:gd name="connsiteX4" fmla="*/ 186881 w 189311"/>
                <a:gd name="connsiteY4" fmla="*/ 414706 h 504917"/>
                <a:gd name="connsiteX5" fmla="*/ 141776 w 189311"/>
                <a:gd name="connsiteY5" fmla="*/ 365501 h 504917"/>
                <a:gd name="connsiteX6" fmla="*/ 162278 w 189311"/>
                <a:gd name="connsiteY6" fmla="*/ 492615 h 504917"/>
                <a:gd name="connsiteX7" fmla="*/ 117173 w 189311"/>
                <a:gd name="connsiteY7" fmla="*/ 396254 h 504917"/>
                <a:gd name="connsiteX8" fmla="*/ 113073 w 189311"/>
                <a:gd name="connsiteY8" fmla="*/ 504916 h 504917"/>
                <a:gd name="connsiteX9" fmla="*/ 86420 w 189311"/>
                <a:gd name="connsiteY9" fmla="*/ 406505 h 504917"/>
                <a:gd name="connsiteX10" fmla="*/ 70019 w 189311"/>
                <a:gd name="connsiteY10" fmla="*/ 504917 h 504917"/>
                <a:gd name="connsiteX11" fmla="*/ 53616 w 189311"/>
                <a:gd name="connsiteY11" fmla="*/ 404455 h 504917"/>
                <a:gd name="connsiteX12" fmla="*/ 311 w 189311"/>
                <a:gd name="connsiteY12" fmla="*/ 435208 h 504917"/>
                <a:gd name="connsiteX13" fmla="*/ 33114 w 189311"/>
                <a:gd name="connsiteY13" fmla="*/ 357300 h 504917"/>
                <a:gd name="connsiteX14" fmla="*/ 63868 w 189311"/>
                <a:gd name="connsiteY14" fmla="*/ 306044 h 504917"/>
                <a:gd name="connsiteX15" fmla="*/ 57718 w 189311"/>
                <a:gd name="connsiteY15" fmla="*/ 53866 h 504917"/>
                <a:gd name="connsiteX0" fmla="*/ 57718 w 189311"/>
                <a:gd name="connsiteY0" fmla="*/ 53866 h 504958"/>
                <a:gd name="connsiteX1" fmla="*/ 113073 w 189311"/>
                <a:gd name="connsiteY1" fmla="*/ 561 h 504958"/>
                <a:gd name="connsiteX2" fmla="*/ 170479 w 189311"/>
                <a:gd name="connsiteY2" fmla="*/ 43615 h 504958"/>
                <a:gd name="connsiteX3" fmla="*/ 156128 w 189311"/>
                <a:gd name="connsiteY3" fmla="*/ 273241 h 504958"/>
                <a:gd name="connsiteX4" fmla="*/ 186881 w 189311"/>
                <a:gd name="connsiteY4" fmla="*/ 414706 h 504958"/>
                <a:gd name="connsiteX5" fmla="*/ 141776 w 189311"/>
                <a:gd name="connsiteY5" fmla="*/ 365501 h 504958"/>
                <a:gd name="connsiteX6" fmla="*/ 162278 w 189311"/>
                <a:gd name="connsiteY6" fmla="*/ 492615 h 504958"/>
                <a:gd name="connsiteX7" fmla="*/ 117173 w 189311"/>
                <a:gd name="connsiteY7" fmla="*/ 396254 h 504958"/>
                <a:gd name="connsiteX8" fmla="*/ 113073 w 189311"/>
                <a:gd name="connsiteY8" fmla="*/ 504916 h 504958"/>
                <a:gd name="connsiteX9" fmla="*/ 86420 w 189311"/>
                <a:gd name="connsiteY9" fmla="*/ 406505 h 504958"/>
                <a:gd name="connsiteX10" fmla="*/ 70019 w 189311"/>
                <a:gd name="connsiteY10" fmla="*/ 504917 h 504958"/>
                <a:gd name="connsiteX11" fmla="*/ 53616 w 189311"/>
                <a:gd name="connsiteY11" fmla="*/ 404455 h 504958"/>
                <a:gd name="connsiteX12" fmla="*/ 311 w 189311"/>
                <a:gd name="connsiteY12" fmla="*/ 435208 h 504958"/>
                <a:gd name="connsiteX13" fmla="*/ 33114 w 189311"/>
                <a:gd name="connsiteY13" fmla="*/ 357300 h 504958"/>
                <a:gd name="connsiteX14" fmla="*/ 63868 w 189311"/>
                <a:gd name="connsiteY14" fmla="*/ 306044 h 504958"/>
                <a:gd name="connsiteX15" fmla="*/ 57718 w 189311"/>
                <a:gd name="connsiteY15" fmla="*/ 53866 h 504958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5667 w 189311"/>
                <a:gd name="connsiteY10" fmla="*/ 4987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62647 w 194240"/>
                <a:gd name="connsiteY0" fmla="*/ 53866 h 504916"/>
                <a:gd name="connsiteX1" fmla="*/ 118002 w 194240"/>
                <a:gd name="connsiteY1" fmla="*/ 561 h 504916"/>
                <a:gd name="connsiteX2" fmla="*/ 175408 w 194240"/>
                <a:gd name="connsiteY2" fmla="*/ 43615 h 504916"/>
                <a:gd name="connsiteX3" fmla="*/ 161057 w 194240"/>
                <a:gd name="connsiteY3" fmla="*/ 273241 h 504916"/>
                <a:gd name="connsiteX4" fmla="*/ 191810 w 194240"/>
                <a:gd name="connsiteY4" fmla="*/ 414706 h 504916"/>
                <a:gd name="connsiteX5" fmla="*/ 146705 w 194240"/>
                <a:gd name="connsiteY5" fmla="*/ 365501 h 504916"/>
                <a:gd name="connsiteX6" fmla="*/ 167207 w 194240"/>
                <a:gd name="connsiteY6" fmla="*/ 492615 h 504916"/>
                <a:gd name="connsiteX7" fmla="*/ 122102 w 194240"/>
                <a:gd name="connsiteY7" fmla="*/ 396254 h 504916"/>
                <a:gd name="connsiteX8" fmla="*/ 118002 w 194240"/>
                <a:gd name="connsiteY8" fmla="*/ 504916 h 504916"/>
                <a:gd name="connsiteX9" fmla="*/ 91349 w 194240"/>
                <a:gd name="connsiteY9" fmla="*/ 406505 h 504916"/>
                <a:gd name="connsiteX10" fmla="*/ 60596 w 194240"/>
                <a:gd name="connsiteY10" fmla="*/ 498766 h 504916"/>
                <a:gd name="connsiteX11" fmla="*/ 58545 w 194240"/>
                <a:gd name="connsiteY11" fmla="*/ 404455 h 504916"/>
                <a:gd name="connsiteX12" fmla="*/ 5240 w 194240"/>
                <a:gd name="connsiteY12" fmla="*/ 435208 h 504916"/>
                <a:gd name="connsiteX13" fmla="*/ 38043 w 194240"/>
                <a:gd name="connsiteY13" fmla="*/ 357300 h 504916"/>
                <a:gd name="connsiteX14" fmla="*/ 68797 w 194240"/>
                <a:gd name="connsiteY14" fmla="*/ 306044 h 504916"/>
                <a:gd name="connsiteX15" fmla="*/ 62647 w 194240"/>
                <a:gd name="connsiteY15" fmla="*/ 53866 h 504916"/>
                <a:gd name="connsiteX0" fmla="*/ 55316 w 186909"/>
                <a:gd name="connsiteY0" fmla="*/ 53866 h 504916"/>
                <a:gd name="connsiteX1" fmla="*/ 110671 w 186909"/>
                <a:gd name="connsiteY1" fmla="*/ 561 h 504916"/>
                <a:gd name="connsiteX2" fmla="*/ 168077 w 186909"/>
                <a:gd name="connsiteY2" fmla="*/ 43615 h 504916"/>
                <a:gd name="connsiteX3" fmla="*/ 153726 w 186909"/>
                <a:gd name="connsiteY3" fmla="*/ 273241 h 504916"/>
                <a:gd name="connsiteX4" fmla="*/ 184479 w 186909"/>
                <a:gd name="connsiteY4" fmla="*/ 414706 h 504916"/>
                <a:gd name="connsiteX5" fmla="*/ 139374 w 186909"/>
                <a:gd name="connsiteY5" fmla="*/ 365501 h 504916"/>
                <a:gd name="connsiteX6" fmla="*/ 159876 w 186909"/>
                <a:gd name="connsiteY6" fmla="*/ 492615 h 504916"/>
                <a:gd name="connsiteX7" fmla="*/ 114771 w 186909"/>
                <a:gd name="connsiteY7" fmla="*/ 396254 h 504916"/>
                <a:gd name="connsiteX8" fmla="*/ 110671 w 186909"/>
                <a:gd name="connsiteY8" fmla="*/ 504916 h 504916"/>
                <a:gd name="connsiteX9" fmla="*/ 84018 w 186909"/>
                <a:gd name="connsiteY9" fmla="*/ 406505 h 504916"/>
                <a:gd name="connsiteX10" fmla="*/ 53265 w 186909"/>
                <a:gd name="connsiteY10" fmla="*/ 498766 h 504916"/>
                <a:gd name="connsiteX11" fmla="*/ 51214 w 186909"/>
                <a:gd name="connsiteY11" fmla="*/ 404455 h 504916"/>
                <a:gd name="connsiteX12" fmla="*/ 6110 w 186909"/>
                <a:gd name="connsiteY12" fmla="*/ 420856 h 504916"/>
                <a:gd name="connsiteX13" fmla="*/ 30712 w 186909"/>
                <a:gd name="connsiteY13" fmla="*/ 357300 h 504916"/>
                <a:gd name="connsiteX14" fmla="*/ 61466 w 186909"/>
                <a:gd name="connsiteY14" fmla="*/ 306044 h 504916"/>
                <a:gd name="connsiteX15" fmla="*/ 55316 w 186909"/>
                <a:gd name="connsiteY15" fmla="*/ 53866 h 504916"/>
                <a:gd name="connsiteX0" fmla="*/ 49504 w 181097"/>
                <a:gd name="connsiteY0" fmla="*/ 53866 h 504916"/>
                <a:gd name="connsiteX1" fmla="*/ 104859 w 181097"/>
                <a:gd name="connsiteY1" fmla="*/ 561 h 504916"/>
                <a:gd name="connsiteX2" fmla="*/ 162265 w 181097"/>
                <a:gd name="connsiteY2" fmla="*/ 43615 h 504916"/>
                <a:gd name="connsiteX3" fmla="*/ 147914 w 181097"/>
                <a:gd name="connsiteY3" fmla="*/ 273241 h 504916"/>
                <a:gd name="connsiteX4" fmla="*/ 178667 w 181097"/>
                <a:gd name="connsiteY4" fmla="*/ 414706 h 504916"/>
                <a:gd name="connsiteX5" fmla="*/ 133562 w 181097"/>
                <a:gd name="connsiteY5" fmla="*/ 365501 h 504916"/>
                <a:gd name="connsiteX6" fmla="*/ 154064 w 181097"/>
                <a:gd name="connsiteY6" fmla="*/ 492615 h 504916"/>
                <a:gd name="connsiteX7" fmla="*/ 108959 w 181097"/>
                <a:gd name="connsiteY7" fmla="*/ 396254 h 504916"/>
                <a:gd name="connsiteX8" fmla="*/ 104859 w 181097"/>
                <a:gd name="connsiteY8" fmla="*/ 504916 h 504916"/>
                <a:gd name="connsiteX9" fmla="*/ 78206 w 181097"/>
                <a:gd name="connsiteY9" fmla="*/ 406505 h 504916"/>
                <a:gd name="connsiteX10" fmla="*/ 47453 w 181097"/>
                <a:gd name="connsiteY10" fmla="*/ 498766 h 504916"/>
                <a:gd name="connsiteX11" fmla="*/ 41301 w 181097"/>
                <a:gd name="connsiteY11" fmla="*/ 400354 h 504916"/>
                <a:gd name="connsiteX12" fmla="*/ 298 w 181097"/>
                <a:gd name="connsiteY12" fmla="*/ 420856 h 504916"/>
                <a:gd name="connsiteX13" fmla="*/ 24900 w 181097"/>
                <a:gd name="connsiteY13" fmla="*/ 357300 h 504916"/>
                <a:gd name="connsiteX14" fmla="*/ 55654 w 181097"/>
                <a:gd name="connsiteY14" fmla="*/ 306044 h 504916"/>
                <a:gd name="connsiteX15" fmla="*/ 49504 w 181097"/>
                <a:gd name="connsiteY15" fmla="*/ 53866 h 504916"/>
                <a:gd name="connsiteX0" fmla="*/ 52664 w 184257"/>
                <a:gd name="connsiteY0" fmla="*/ 53866 h 504916"/>
                <a:gd name="connsiteX1" fmla="*/ 108019 w 184257"/>
                <a:gd name="connsiteY1" fmla="*/ 561 h 504916"/>
                <a:gd name="connsiteX2" fmla="*/ 165425 w 184257"/>
                <a:gd name="connsiteY2" fmla="*/ 43615 h 504916"/>
                <a:gd name="connsiteX3" fmla="*/ 151074 w 184257"/>
                <a:gd name="connsiteY3" fmla="*/ 273241 h 504916"/>
                <a:gd name="connsiteX4" fmla="*/ 181827 w 184257"/>
                <a:gd name="connsiteY4" fmla="*/ 414706 h 504916"/>
                <a:gd name="connsiteX5" fmla="*/ 136722 w 184257"/>
                <a:gd name="connsiteY5" fmla="*/ 365501 h 504916"/>
                <a:gd name="connsiteX6" fmla="*/ 157224 w 184257"/>
                <a:gd name="connsiteY6" fmla="*/ 492615 h 504916"/>
                <a:gd name="connsiteX7" fmla="*/ 112119 w 184257"/>
                <a:gd name="connsiteY7" fmla="*/ 396254 h 504916"/>
                <a:gd name="connsiteX8" fmla="*/ 108019 w 184257"/>
                <a:gd name="connsiteY8" fmla="*/ 504916 h 504916"/>
                <a:gd name="connsiteX9" fmla="*/ 81366 w 184257"/>
                <a:gd name="connsiteY9" fmla="*/ 406505 h 504916"/>
                <a:gd name="connsiteX10" fmla="*/ 50613 w 184257"/>
                <a:gd name="connsiteY10" fmla="*/ 498766 h 504916"/>
                <a:gd name="connsiteX11" fmla="*/ 44461 w 184257"/>
                <a:gd name="connsiteY11" fmla="*/ 400354 h 504916"/>
                <a:gd name="connsiteX12" fmla="*/ 3458 w 184257"/>
                <a:gd name="connsiteY12" fmla="*/ 420856 h 504916"/>
                <a:gd name="connsiteX13" fmla="*/ 28060 w 184257"/>
                <a:gd name="connsiteY13" fmla="*/ 357300 h 504916"/>
                <a:gd name="connsiteX14" fmla="*/ 58814 w 184257"/>
                <a:gd name="connsiteY14" fmla="*/ 306044 h 504916"/>
                <a:gd name="connsiteX15" fmla="*/ 52664 w 184257"/>
                <a:gd name="connsiteY15" fmla="*/ 53866 h 504916"/>
                <a:gd name="connsiteX0" fmla="*/ 52664 w 181873"/>
                <a:gd name="connsiteY0" fmla="*/ 53866 h 504916"/>
                <a:gd name="connsiteX1" fmla="*/ 108019 w 181873"/>
                <a:gd name="connsiteY1" fmla="*/ 561 h 504916"/>
                <a:gd name="connsiteX2" fmla="*/ 165425 w 181873"/>
                <a:gd name="connsiteY2" fmla="*/ 43615 h 504916"/>
                <a:gd name="connsiteX3" fmla="*/ 151074 w 181873"/>
                <a:gd name="connsiteY3" fmla="*/ 273241 h 504916"/>
                <a:gd name="connsiteX4" fmla="*/ 181827 w 181873"/>
                <a:gd name="connsiteY4" fmla="*/ 414706 h 504916"/>
                <a:gd name="connsiteX5" fmla="*/ 142873 w 181873"/>
                <a:gd name="connsiteY5" fmla="*/ 377802 h 504916"/>
                <a:gd name="connsiteX6" fmla="*/ 157224 w 181873"/>
                <a:gd name="connsiteY6" fmla="*/ 492615 h 504916"/>
                <a:gd name="connsiteX7" fmla="*/ 112119 w 181873"/>
                <a:gd name="connsiteY7" fmla="*/ 396254 h 504916"/>
                <a:gd name="connsiteX8" fmla="*/ 108019 w 181873"/>
                <a:gd name="connsiteY8" fmla="*/ 504916 h 504916"/>
                <a:gd name="connsiteX9" fmla="*/ 81366 w 181873"/>
                <a:gd name="connsiteY9" fmla="*/ 406505 h 504916"/>
                <a:gd name="connsiteX10" fmla="*/ 50613 w 181873"/>
                <a:gd name="connsiteY10" fmla="*/ 498766 h 504916"/>
                <a:gd name="connsiteX11" fmla="*/ 44461 w 181873"/>
                <a:gd name="connsiteY11" fmla="*/ 400354 h 504916"/>
                <a:gd name="connsiteX12" fmla="*/ 3458 w 181873"/>
                <a:gd name="connsiteY12" fmla="*/ 420856 h 504916"/>
                <a:gd name="connsiteX13" fmla="*/ 28060 w 181873"/>
                <a:gd name="connsiteY13" fmla="*/ 357300 h 504916"/>
                <a:gd name="connsiteX14" fmla="*/ 58814 w 181873"/>
                <a:gd name="connsiteY14" fmla="*/ 306044 h 504916"/>
                <a:gd name="connsiteX15" fmla="*/ 52664 w 181873"/>
                <a:gd name="connsiteY15" fmla="*/ 53866 h 504916"/>
                <a:gd name="connsiteX0" fmla="*/ 52664 w 181839"/>
                <a:gd name="connsiteY0" fmla="*/ 53866 h 504916"/>
                <a:gd name="connsiteX1" fmla="*/ 108019 w 181839"/>
                <a:gd name="connsiteY1" fmla="*/ 561 h 504916"/>
                <a:gd name="connsiteX2" fmla="*/ 165425 w 181839"/>
                <a:gd name="connsiteY2" fmla="*/ 43615 h 504916"/>
                <a:gd name="connsiteX3" fmla="*/ 151074 w 181839"/>
                <a:gd name="connsiteY3" fmla="*/ 273241 h 504916"/>
                <a:gd name="connsiteX4" fmla="*/ 181827 w 181839"/>
                <a:gd name="connsiteY4" fmla="*/ 414706 h 504916"/>
                <a:gd name="connsiteX5" fmla="*/ 146973 w 181839"/>
                <a:gd name="connsiteY5" fmla="*/ 386003 h 504916"/>
                <a:gd name="connsiteX6" fmla="*/ 157224 w 181839"/>
                <a:gd name="connsiteY6" fmla="*/ 492615 h 504916"/>
                <a:gd name="connsiteX7" fmla="*/ 112119 w 181839"/>
                <a:gd name="connsiteY7" fmla="*/ 396254 h 504916"/>
                <a:gd name="connsiteX8" fmla="*/ 108019 w 181839"/>
                <a:gd name="connsiteY8" fmla="*/ 504916 h 504916"/>
                <a:gd name="connsiteX9" fmla="*/ 81366 w 181839"/>
                <a:gd name="connsiteY9" fmla="*/ 406505 h 504916"/>
                <a:gd name="connsiteX10" fmla="*/ 50613 w 181839"/>
                <a:gd name="connsiteY10" fmla="*/ 498766 h 504916"/>
                <a:gd name="connsiteX11" fmla="*/ 44461 w 181839"/>
                <a:gd name="connsiteY11" fmla="*/ 400354 h 504916"/>
                <a:gd name="connsiteX12" fmla="*/ 3458 w 181839"/>
                <a:gd name="connsiteY12" fmla="*/ 420856 h 504916"/>
                <a:gd name="connsiteX13" fmla="*/ 28060 w 181839"/>
                <a:gd name="connsiteY13" fmla="*/ 357300 h 504916"/>
                <a:gd name="connsiteX14" fmla="*/ 58814 w 181839"/>
                <a:gd name="connsiteY14" fmla="*/ 306044 h 504916"/>
                <a:gd name="connsiteX15" fmla="*/ 52664 w 181839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270875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9467 h 510517"/>
                <a:gd name="connsiteX1" fmla="*/ 100203 w 183758"/>
                <a:gd name="connsiteY1" fmla="*/ 301 h 510517"/>
                <a:gd name="connsiteX2" fmla="*/ 165425 w 183758"/>
                <a:gd name="connsiteY2" fmla="*/ 49216 h 510517"/>
                <a:gd name="connsiteX3" fmla="*/ 151074 w 183758"/>
                <a:gd name="connsiteY3" fmla="*/ 278842 h 510517"/>
                <a:gd name="connsiteX4" fmla="*/ 181827 w 183758"/>
                <a:gd name="connsiteY4" fmla="*/ 420307 h 510517"/>
                <a:gd name="connsiteX5" fmla="*/ 146973 w 183758"/>
                <a:gd name="connsiteY5" fmla="*/ 391604 h 510517"/>
                <a:gd name="connsiteX6" fmla="*/ 157224 w 183758"/>
                <a:gd name="connsiteY6" fmla="*/ 498216 h 510517"/>
                <a:gd name="connsiteX7" fmla="*/ 112119 w 183758"/>
                <a:gd name="connsiteY7" fmla="*/ 401855 h 510517"/>
                <a:gd name="connsiteX8" fmla="*/ 108019 w 183758"/>
                <a:gd name="connsiteY8" fmla="*/ 510517 h 510517"/>
                <a:gd name="connsiteX9" fmla="*/ 81366 w 183758"/>
                <a:gd name="connsiteY9" fmla="*/ 412106 h 510517"/>
                <a:gd name="connsiteX10" fmla="*/ 50613 w 183758"/>
                <a:gd name="connsiteY10" fmla="*/ 504367 h 510517"/>
                <a:gd name="connsiteX11" fmla="*/ 44461 w 183758"/>
                <a:gd name="connsiteY11" fmla="*/ 405955 h 510517"/>
                <a:gd name="connsiteX12" fmla="*/ 3458 w 183758"/>
                <a:gd name="connsiteY12" fmla="*/ 426457 h 510517"/>
                <a:gd name="connsiteX13" fmla="*/ 28060 w 183758"/>
                <a:gd name="connsiteY13" fmla="*/ 362901 h 510517"/>
                <a:gd name="connsiteX14" fmla="*/ 56860 w 183758"/>
                <a:gd name="connsiteY14" fmla="*/ 233491 h 510517"/>
                <a:gd name="connsiteX15" fmla="*/ 52664 w 183758"/>
                <a:gd name="connsiteY15" fmla="*/ 59467 h 510517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85"/>
                <a:gd name="connsiteX1" fmla="*/ 100203 w 183622"/>
                <a:gd name="connsiteY1" fmla="*/ 555 h 510785"/>
                <a:gd name="connsiteX2" fmla="*/ 165425 w 183622"/>
                <a:gd name="connsiteY2" fmla="*/ 49470 h 510785"/>
                <a:gd name="connsiteX3" fmla="*/ 151074 w 183622"/>
                <a:gd name="connsiteY3" fmla="*/ 310357 h 510785"/>
                <a:gd name="connsiteX4" fmla="*/ 181827 w 183622"/>
                <a:gd name="connsiteY4" fmla="*/ 420561 h 510785"/>
                <a:gd name="connsiteX5" fmla="*/ 146973 w 183622"/>
                <a:gd name="connsiteY5" fmla="*/ 391858 h 510785"/>
                <a:gd name="connsiteX6" fmla="*/ 157224 w 183622"/>
                <a:gd name="connsiteY6" fmla="*/ 498470 h 510785"/>
                <a:gd name="connsiteX7" fmla="*/ 112119 w 183622"/>
                <a:gd name="connsiteY7" fmla="*/ 402109 h 510785"/>
                <a:gd name="connsiteX8" fmla="*/ 108019 w 183622"/>
                <a:gd name="connsiteY8" fmla="*/ 510771 h 510785"/>
                <a:gd name="connsiteX9" fmla="*/ 77459 w 183622"/>
                <a:gd name="connsiteY9" fmla="*/ 410406 h 510785"/>
                <a:gd name="connsiteX10" fmla="*/ 50613 w 183622"/>
                <a:gd name="connsiteY10" fmla="*/ 504621 h 510785"/>
                <a:gd name="connsiteX11" fmla="*/ 44461 w 183622"/>
                <a:gd name="connsiteY11" fmla="*/ 406209 h 510785"/>
                <a:gd name="connsiteX12" fmla="*/ 3458 w 183622"/>
                <a:gd name="connsiteY12" fmla="*/ 426711 h 510785"/>
                <a:gd name="connsiteX13" fmla="*/ 28060 w 183622"/>
                <a:gd name="connsiteY13" fmla="*/ 363155 h 510785"/>
                <a:gd name="connsiteX14" fmla="*/ 56860 w 183622"/>
                <a:gd name="connsiteY14" fmla="*/ 233745 h 510785"/>
                <a:gd name="connsiteX15" fmla="*/ 52664 w 183622"/>
                <a:gd name="connsiteY15" fmla="*/ 59721 h 510785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94408 h 545501"/>
                <a:gd name="connsiteX1" fmla="*/ 102157 w 183622"/>
                <a:gd name="connsiteY1" fmla="*/ 73 h 545501"/>
                <a:gd name="connsiteX2" fmla="*/ 165425 w 183622"/>
                <a:gd name="connsiteY2" fmla="*/ 84157 h 545501"/>
                <a:gd name="connsiteX3" fmla="*/ 151074 w 183622"/>
                <a:gd name="connsiteY3" fmla="*/ 345044 h 545501"/>
                <a:gd name="connsiteX4" fmla="*/ 181827 w 183622"/>
                <a:gd name="connsiteY4" fmla="*/ 455248 h 545501"/>
                <a:gd name="connsiteX5" fmla="*/ 146973 w 183622"/>
                <a:gd name="connsiteY5" fmla="*/ 426545 h 545501"/>
                <a:gd name="connsiteX6" fmla="*/ 157224 w 183622"/>
                <a:gd name="connsiteY6" fmla="*/ 533157 h 545501"/>
                <a:gd name="connsiteX7" fmla="*/ 112119 w 183622"/>
                <a:gd name="connsiteY7" fmla="*/ 436796 h 545501"/>
                <a:gd name="connsiteX8" fmla="*/ 108019 w 183622"/>
                <a:gd name="connsiteY8" fmla="*/ 545458 h 545501"/>
                <a:gd name="connsiteX9" fmla="*/ 77459 w 183622"/>
                <a:gd name="connsiteY9" fmla="*/ 445093 h 545501"/>
                <a:gd name="connsiteX10" fmla="*/ 50613 w 183622"/>
                <a:gd name="connsiteY10" fmla="*/ 539308 h 545501"/>
                <a:gd name="connsiteX11" fmla="*/ 44461 w 183622"/>
                <a:gd name="connsiteY11" fmla="*/ 440896 h 545501"/>
                <a:gd name="connsiteX12" fmla="*/ 3458 w 183622"/>
                <a:gd name="connsiteY12" fmla="*/ 461398 h 545501"/>
                <a:gd name="connsiteX13" fmla="*/ 28060 w 183622"/>
                <a:gd name="connsiteY13" fmla="*/ 397842 h 545501"/>
                <a:gd name="connsiteX14" fmla="*/ 56860 w 183622"/>
                <a:gd name="connsiteY14" fmla="*/ 268432 h 545501"/>
                <a:gd name="connsiteX15" fmla="*/ 52664 w 183622"/>
                <a:gd name="connsiteY15" fmla="*/ 94408 h 545501"/>
                <a:gd name="connsiteX0" fmla="*/ 52664 w 183622"/>
                <a:gd name="connsiteY0" fmla="*/ 99119 h 550212"/>
                <a:gd name="connsiteX1" fmla="*/ 102157 w 183622"/>
                <a:gd name="connsiteY1" fmla="*/ 4784 h 550212"/>
                <a:gd name="connsiteX2" fmla="*/ 165425 w 183622"/>
                <a:gd name="connsiteY2" fmla="*/ 49791 h 550212"/>
                <a:gd name="connsiteX3" fmla="*/ 151074 w 183622"/>
                <a:gd name="connsiteY3" fmla="*/ 349755 h 550212"/>
                <a:gd name="connsiteX4" fmla="*/ 181827 w 183622"/>
                <a:gd name="connsiteY4" fmla="*/ 459959 h 550212"/>
                <a:gd name="connsiteX5" fmla="*/ 146973 w 183622"/>
                <a:gd name="connsiteY5" fmla="*/ 431256 h 550212"/>
                <a:gd name="connsiteX6" fmla="*/ 157224 w 183622"/>
                <a:gd name="connsiteY6" fmla="*/ 537868 h 550212"/>
                <a:gd name="connsiteX7" fmla="*/ 112119 w 183622"/>
                <a:gd name="connsiteY7" fmla="*/ 441507 h 550212"/>
                <a:gd name="connsiteX8" fmla="*/ 108019 w 183622"/>
                <a:gd name="connsiteY8" fmla="*/ 550169 h 550212"/>
                <a:gd name="connsiteX9" fmla="*/ 77459 w 183622"/>
                <a:gd name="connsiteY9" fmla="*/ 449804 h 550212"/>
                <a:gd name="connsiteX10" fmla="*/ 50613 w 183622"/>
                <a:gd name="connsiteY10" fmla="*/ 544019 h 550212"/>
                <a:gd name="connsiteX11" fmla="*/ 44461 w 183622"/>
                <a:gd name="connsiteY11" fmla="*/ 445607 h 550212"/>
                <a:gd name="connsiteX12" fmla="*/ 3458 w 183622"/>
                <a:gd name="connsiteY12" fmla="*/ 466109 h 550212"/>
                <a:gd name="connsiteX13" fmla="*/ 28060 w 183622"/>
                <a:gd name="connsiteY13" fmla="*/ 402553 h 550212"/>
                <a:gd name="connsiteX14" fmla="*/ 56860 w 183622"/>
                <a:gd name="connsiteY14" fmla="*/ 273143 h 550212"/>
                <a:gd name="connsiteX15" fmla="*/ 52664 w 183622"/>
                <a:gd name="connsiteY15" fmla="*/ 99119 h 550212"/>
                <a:gd name="connsiteX0" fmla="*/ 52664 w 183622"/>
                <a:gd name="connsiteY0" fmla="*/ 52963 h 547041"/>
                <a:gd name="connsiteX1" fmla="*/ 102157 w 183622"/>
                <a:gd name="connsiteY1" fmla="*/ 1613 h 547041"/>
                <a:gd name="connsiteX2" fmla="*/ 165425 w 183622"/>
                <a:gd name="connsiteY2" fmla="*/ 46620 h 547041"/>
                <a:gd name="connsiteX3" fmla="*/ 151074 w 183622"/>
                <a:gd name="connsiteY3" fmla="*/ 346584 h 547041"/>
                <a:gd name="connsiteX4" fmla="*/ 181827 w 183622"/>
                <a:gd name="connsiteY4" fmla="*/ 456788 h 547041"/>
                <a:gd name="connsiteX5" fmla="*/ 146973 w 183622"/>
                <a:gd name="connsiteY5" fmla="*/ 428085 h 547041"/>
                <a:gd name="connsiteX6" fmla="*/ 157224 w 183622"/>
                <a:gd name="connsiteY6" fmla="*/ 534697 h 547041"/>
                <a:gd name="connsiteX7" fmla="*/ 112119 w 183622"/>
                <a:gd name="connsiteY7" fmla="*/ 438336 h 547041"/>
                <a:gd name="connsiteX8" fmla="*/ 108019 w 183622"/>
                <a:gd name="connsiteY8" fmla="*/ 546998 h 547041"/>
                <a:gd name="connsiteX9" fmla="*/ 77459 w 183622"/>
                <a:gd name="connsiteY9" fmla="*/ 446633 h 547041"/>
                <a:gd name="connsiteX10" fmla="*/ 50613 w 183622"/>
                <a:gd name="connsiteY10" fmla="*/ 540848 h 547041"/>
                <a:gd name="connsiteX11" fmla="*/ 44461 w 183622"/>
                <a:gd name="connsiteY11" fmla="*/ 442436 h 547041"/>
                <a:gd name="connsiteX12" fmla="*/ 3458 w 183622"/>
                <a:gd name="connsiteY12" fmla="*/ 462938 h 547041"/>
                <a:gd name="connsiteX13" fmla="*/ 28060 w 183622"/>
                <a:gd name="connsiteY13" fmla="*/ 399382 h 547041"/>
                <a:gd name="connsiteX14" fmla="*/ 56860 w 183622"/>
                <a:gd name="connsiteY14" fmla="*/ 269972 h 547041"/>
                <a:gd name="connsiteX15" fmla="*/ 52664 w 183622"/>
                <a:gd name="connsiteY15" fmla="*/ 52963 h 547041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3622" h="555612">
                  <a:moveTo>
                    <a:pt x="52664" y="61534"/>
                  </a:moveTo>
                  <a:cubicBezTo>
                    <a:pt x="59888" y="15179"/>
                    <a:pt x="81410" y="1472"/>
                    <a:pt x="100203" y="415"/>
                  </a:cubicBezTo>
                  <a:cubicBezTo>
                    <a:pt x="118996" y="-642"/>
                    <a:pt x="156947" y="-3932"/>
                    <a:pt x="165425" y="55191"/>
                  </a:cubicBezTo>
                  <a:cubicBezTo>
                    <a:pt x="173903" y="114314"/>
                    <a:pt x="148340" y="286794"/>
                    <a:pt x="151074" y="355155"/>
                  </a:cubicBezTo>
                  <a:cubicBezTo>
                    <a:pt x="153808" y="423516"/>
                    <a:pt x="192279" y="447868"/>
                    <a:pt x="181827" y="465359"/>
                  </a:cubicBezTo>
                  <a:cubicBezTo>
                    <a:pt x="171375" y="482850"/>
                    <a:pt x="151074" y="423671"/>
                    <a:pt x="146973" y="436656"/>
                  </a:cubicBezTo>
                  <a:cubicBezTo>
                    <a:pt x="142873" y="449641"/>
                    <a:pt x="171138" y="533553"/>
                    <a:pt x="157224" y="543268"/>
                  </a:cubicBezTo>
                  <a:cubicBezTo>
                    <a:pt x="143310" y="552983"/>
                    <a:pt x="120320" y="444857"/>
                    <a:pt x="112119" y="446907"/>
                  </a:cubicBezTo>
                  <a:cubicBezTo>
                    <a:pt x="103918" y="448957"/>
                    <a:pt x="123565" y="558094"/>
                    <a:pt x="108019" y="555569"/>
                  </a:cubicBezTo>
                  <a:cubicBezTo>
                    <a:pt x="92473" y="553044"/>
                    <a:pt x="87027" y="456229"/>
                    <a:pt x="77459" y="455204"/>
                  </a:cubicBezTo>
                  <a:cubicBezTo>
                    <a:pt x="67891" y="454179"/>
                    <a:pt x="67836" y="548164"/>
                    <a:pt x="50613" y="549419"/>
                  </a:cubicBezTo>
                  <a:cubicBezTo>
                    <a:pt x="33390" y="550674"/>
                    <a:pt x="52320" y="463992"/>
                    <a:pt x="44461" y="451007"/>
                  </a:cubicBezTo>
                  <a:cubicBezTo>
                    <a:pt x="36602" y="438022"/>
                    <a:pt x="16442" y="478685"/>
                    <a:pt x="3458" y="471509"/>
                  </a:cubicBezTo>
                  <a:cubicBezTo>
                    <a:pt x="-9526" y="464333"/>
                    <a:pt x="17467" y="429480"/>
                    <a:pt x="28060" y="407953"/>
                  </a:cubicBezTo>
                  <a:cubicBezTo>
                    <a:pt x="60144" y="359073"/>
                    <a:pt x="59236" y="343593"/>
                    <a:pt x="56860" y="278543"/>
                  </a:cubicBezTo>
                  <a:cubicBezTo>
                    <a:pt x="54484" y="213493"/>
                    <a:pt x="45440" y="107889"/>
                    <a:pt x="52664" y="61534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08A208D3-1BD7-4FCE-AC40-3414848512A2}"/>
                </a:ext>
              </a:extLst>
            </p:cNvPr>
            <p:cNvSpPr/>
            <p:nvPr/>
          </p:nvSpPr>
          <p:spPr>
            <a:xfrm rot="20856108">
              <a:off x="6286185" y="3204413"/>
              <a:ext cx="226497" cy="384246"/>
            </a:xfrm>
            <a:custGeom>
              <a:avLst/>
              <a:gdLst>
                <a:gd name="connsiteX0" fmla="*/ 26048 w 207295"/>
                <a:gd name="connsiteY0" fmla="*/ 89400 h 310281"/>
                <a:gd name="connsiteX1" fmla="*/ 88597 w 207295"/>
                <a:gd name="connsiteY1" fmla="*/ 44 h 310281"/>
                <a:gd name="connsiteX2" fmla="*/ 171995 w 207295"/>
                <a:gd name="connsiteY2" fmla="*/ 80464 h 310281"/>
                <a:gd name="connsiteX3" fmla="*/ 204758 w 207295"/>
                <a:gd name="connsiteY3" fmla="*/ 274067 h 310281"/>
                <a:gd name="connsiteX4" fmla="*/ 109446 w 207295"/>
                <a:gd name="connsiteY4" fmla="*/ 294916 h 310281"/>
                <a:gd name="connsiteX5" fmla="*/ 5199 w 207295"/>
                <a:gd name="connsiteY5" fmla="*/ 294916 h 310281"/>
                <a:gd name="connsiteX6" fmla="*/ 26048 w 207295"/>
                <a:gd name="connsiteY6" fmla="*/ 89400 h 310281"/>
                <a:gd name="connsiteX0" fmla="*/ 25027 w 206625"/>
                <a:gd name="connsiteY0" fmla="*/ 89400 h 324978"/>
                <a:gd name="connsiteX1" fmla="*/ 87576 w 206625"/>
                <a:gd name="connsiteY1" fmla="*/ 44 h 324978"/>
                <a:gd name="connsiteX2" fmla="*/ 170974 w 206625"/>
                <a:gd name="connsiteY2" fmla="*/ 80464 h 324978"/>
                <a:gd name="connsiteX3" fmla="*/ 203737 w 206625"/>
                <a:gd name="connsiteY3" fmla="*/ 274067 h 324978"/>
                <a:gd name="connsiteX4" fmla="*/ 102468 w 206625"/>
                <a:gd name="connsiteY4" fmla="*/ 321723 h 324978"/>
                <a:gd name="connsiteX5" fmla="*/ 4178 w 206625"/>
                <a:gd name="connsiteY5" fmla="*/ 294916 h 324978"/>
                <a:gd name="connsiteX6" fmla="*/ 25027 w 206625"/>
                <a:gd name="connsiteY6" fmla="*/ 89400 h 324978"/>
                <a:gd name="connsiteX0" fmla="*/ 25027 w 215052"/>
                <a:gd name="connsiteY0" fmla="*/ 89406 h 325089"/>
                <a:gd name="connsiteX1" fmla="*/ 87576 w 215052"/>
                <a:gd name="connsiteY1" fmla="*/ 50 h 325089"/>
                <a:gd name="connsiteX2" fmla="*/ 170974 w 215052"/>
                <a:gd name="connsiteY2" fmla="*/ 80470 h 325089"/>
                <a:gd name="connsiteX3" fmla="*/ 212673 w 215052"/>
                <a:gd name="connsiteY3" fmla="*/ 300880 h 325089"/>
                <a:gd name="connsiteX4" fmla="*/ 102468 w 215052"/>
                <a:gd name="connsiteY4" fmla="*/ 321729 h 325089"/>
                <a:gd name="connsiteX5" fmla="*/ 4178 w 215052"/>
                <a:gd name="connsiteY5" fmla="*/ 294922 h 325089"/>
                <a:gd name="connsiteX6" fmla="*/ 25027 w 215052"/>
                <a:gd name="connsiteY6" fmla="*/ 89406 h 325089"/>
                <a:gd name="connsiteX0" fmla="*/ 33149 w 223174"/>
                <a:gd name="connsiteY0" fmla="*/ 89406 h 331862"/>
                <a:gd name="connsiteX1" fmla="*/ 95698 w 223174"/>
                <a:gd name="connsiteY1" fmla="*/ 50 h 331862"/>
                <a:gd name="connsiteX2" fmla="*/ 179096 w 223174"/>
                <a:gd name="connsiteY2" fmla="*/ 80470 h 331862"/>
                <a:gd name="connsiteX3" fmla="*/ 220795 w 223174"/>
                <a:gd name="connsiteY3" fmla="*/ 300880 h 331862"/>
                <a:gd name="connsiteX4" fmla="*/ 110590 w 223174"/>
                <a:gd name="connsiteY4" fmla="*/ 321729 h 331862"/>
                <a:gd name="connsiteX5" fmla="*/ 3365 w 223174"/>
                <a:gd name="connsiteY5" fmla="*/ 309814 h 331862"/>
                <a:gd name="connsiteX6" fmla="*/ 33149 w 223174"/>
                <a:gd name="connsiteY6" fmla="*/ 89406 h 331862"/>
                <a:gd name="connsiteX0" fmla="*/ 23550 w 225489"/>
                <a:gd name="connsiteY0" fmla="*/ 104561 h 331102"/>
                <a:gd name="connsiteX1" fmla="*/ 98013 w 225489"/>
                <a:gd name="connsiteY1" fmla="*/ 312 h 331102"/>
                <a:gd name="connsiteX2" fmla="*/ 181411 w 225489"/>
                <a:gd name="connsiteY2" fmla="*/ 80732 h 331102"/>
                <a:gd name="connsiteX3" fmla="*/ 223110 w 225489"/>
                <a:gd name="connsiteY3" fmla="*/ 301142 h 331102"/>
                <a:gd name="connsiteX4" fmla="*/ 112905 w 225489"/>
                <a:gd name="connsiteY4" fmla="*/ 321991 h 331102"/>
                <a:gd name="connsiteX5" fmla="*/ 5680 w 225489"/>
                <a:gd name="connsiteY5" fmla="*/ 310076 h 331102"/>
                <a:gd name="connsiteX6" fmla="*/ 23550 w 225489"/>
                <a:gd name="connsiteY6" fmla="*/ 104561 h 331102"/>
                <a:gd name="connsiteX0" fmla="*/ 23550 w 227742"/>
                <a:gd name="connsiteY0" fmla="*/ 104561 h 331102"/>
                <a:gd name="connsiteX1" fmla="*/ 98013 w 227742"/>
                <a:gd name="connsiteY1" fmla="*/ 312 h 331102"/>
                <a:gd name="connsiteX2" fmla="*/ 196304 w 227742"/>
                <a:gd name="connsiteY2" fmla="*/ 80732 h 331102"/>
                <a:gd name="connsiteX3" fmla="*/ 223110 w 227742"/>
                <a:gd name="connsiteY3" fmla="*/ 301142 h 331102"/>
                <a:gd name="connsiteX4" fmla="*/ 112905 w 227742"/>
                <a:gd name="connsiteY4" fmla="*/ 321991 h 331102"/>
                <a:gd name="connsiteX5" fmla="*/ 5680 w 227742"/>
                <a:gd name="connsiteY5" fmla="*/ 310076 h 331102"/>
                <a:gd name="connsiteX6" fmla="*/ 23550 w 227742"/>
                <a:gd name="connsiteY6" fmla="*/ 104561 h 331102"/>
                <a:gd name="connsiteX0" fmla="*/ 19305 w 229454"/>
                <a:gd name="connsiteY0" fmla="*/ 68648 h 333403"/>
                <a:gd name="connsiteX1" fmla="*/ 99725 w 229454"/>
                <a:gd name="connsiteY1" fmla="*/ 141 h 333403"/>
                <a:gd name="connsiteX2" fmla="*/ 198016 w 229454"/>
                <a:gd name="connsiteY2" fmla="*/ 80561 h 333403"/>
                <a:gd name="connsiteX3" fmla="*/ 224822 w 229454"/>
                <a:gd name="connsiteY3" fmla="*/ 300971 h 333403"/>
                <a:gd name="connsiteX4" fmla="*/ 114617 w 229454"/>
                <a:gd name="connsiteY4" fmla="*/ 321820 h 333403"/>
                <a:gd name="connsiteX5" fmla="*/ 7392 w 229454"/>
                <a:gd name="connsiteY5" fmla="*/ 309905 h 333403"/>
                <a:gd name="connsiteX6" fmla="*/ 19305 w 229454"/>
                <a:gd name="connsiteY6" fmla="*/ 68648 h 333403"/>
                <a:gd name="connsiteX0" fmla="*/ 19305 w 226896"/>
                <a:gd name="connsiteY0" fmla="*/ 68558 h 333313"/>
                <a:gd name="connsiteX1" fmla="*/ 99725 w 226896"/>
                <a:gd name="connsiteY1" fmla="*/ 51 h 333313"/>
                <a:gd name="connsiteX2" fmla="*/ 180145 w 226896"/>
                <a:gd name="connsiteY2" fmla="*/ 62599 h 333313"/>
                <a:gd name="connsiteX3" fmla="*/ 224822 w 226896"/>
                <a:gd name="connsiteY3" fmla="*/ 300881 h 333313"/>
                <a:gd name="connsiteX4" fmla="*/ 114617 w 226896"/>
                <a:gd name="connsiteY4" fmla="*/ 321730 h 333313"/>
                <a:gd name="connsiteX5" fmla="*/ 7392 w 226896"/>
                <a:gd name="connsiteY5" fmla="*/ 309815 h 333313"/>
                <a:gd name="connsiteX6" fmla="*/ 19305 w 226896"/>
                <a:gd name="connsiteY6" fmla="*/ 68558 h 333313"/>
                <a:gd name="connsiteX0" fmla="*/ 18790 w 226497"/>
                <a:gd name="connsiteY0" fmla="*/ 95334 h 360089"/>
                <a:gd name="connsiteX1" fmla="*/ 84318 w 226497"/>
                <a:gd name="connsiteY1" fmla="*/ 20 h 360089"/>
                <a:gd name="connsiteX2" fmla="*/ 179630 w 226497"/>
                <a:gd name="connsiteY2" fmla="*/ 89375 h 360089"/>
                <a:gd name="connsiteX3" fmla="*/ 224307 w 226497"/>
                <a:gd name="connsiteY3" fmla="*/ 327657 h 360089"/>
                <a:gd name="connsiteX4" fmla="*/ 114102 w 226497"/>
                <a:gd name="connsiteY4" fmla="*/ 348506 h 360089"/>
                <a:gd name="connsiteX5" fmla="*/ 6877 w 226497"/>
                <a:gd name="connsiteY5" fmla="*/ 336591 h 360089"/>
                <a:gd name="connsiteX6" fmla="*/ 18790 w 226497"/>
                <a:gd name="connsiteY6" fmla="*/ 95334 h 360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6497" h="360089">
                  <a:moveTo>
                    <a:pt x="18790" y="95334"/>
                  </a:moveTo>
                  <a:cubicBezTo>
                    <a:pt x="31697" y="39239"/>
                    <a:pt x="57511" y="1013"/>
                    <a:pt x="84318" y="20"/>
                  </a:cubicBezTo>
                  <a:cubicBezTo>
                    <a:pt x="111125" y="-973"/>
                    <a:pt x="156299" y="34769"/>
                    <a:pt x="179630" y="89375"/>
                  </a:cubicBezTo>
                  <a:cubicBezTo>
                    <a:pt x="202961" y="143981"/>
                    <a:pt x="235228" y="284469"/>
                    <a:pt x="224307" y="327657"/>
                  </a:cubicBezTo>
                  <a:cubicBezTo>
                    <a:pt x="213386" y="370845"/>
                    <a:pt x="147362" y="345031"/>
                    <a:pt x="114102" y="348506"/>
                  </a:cubicBezTo>
                  <a:cubicBezTo>
                    <a:pt x="80842" y="351981"/>
                    <a:pt x="22762" y="378786"/>
                    <a:pt x="6877" y="336591"/>
                  </a:cubicBezTo>
                  <a:cubicBezTo>
                    <a:pt x="-9008" y="294396"/>
                    <a:pt x="5883" y="151429"/>
                    <a:pt x="18790" y="95334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r>
                <a:rPr lang="en-US" sz="2700" dirty="0">
                  <a:solidFill>
                    <a:prstClr val="white"/>
                  </a:solidFill>
                  <a:latin typeface="Calibri" panose="020F0502020204030204"/>
                </a:rPr>
                <a:t>        </a:t>
              </a:r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82D156E0-0A35-4E03-8C61-284288670786}"/>
                </a:ext>
              </a:extLst>
            </p:cNvPr>
            <p:cNvSpPr/>
            <p:nvPr/>
          </p:nvSpPr>
          <p:spPr>
            <a:xfrm rot="19866088">
              <a:off x="5374069" y="5091428"/>
              <a:ext cx="294228" cy="112275"/>
            </a:xfrm>
            <a:custGeom>
              <a:avLst/>
              <a:gdLst>
                <a:gd name="connsiteX0" fmla="*/ 221209 w 244329"/>
                <a:gd name="connsiteY0" fmla="*/ 9633 h 114404"/>
                <a:gd name="connsiteX1" fmla="*/ 237008 w 244329"/>
                <a:gd name="connsiteY1" fmla="*/ 88631 h 114404"/>
                <a:gd name="connsiteX2" fmla="*/ 126411 w 244329"/>
                <a:gd name="connsiteY2" fmla="*/ 102456 h 114404"/>
                <a:gd name="connsiteX3" fmla="*/ 15 w 244329"/>
                <a:gd name="connsiteY3" fmla="*/ 108380 h 114404"/>
                <a:gd name="connsiteX4" fmla="*/ 118511 w 244329"/>
                <a:gd name="connsiteY4" fmla="*/ 11608 h 114404"/>
                <a:gd name="connsiteX5" fmla="*/ 221209 w 244329"/>
                <a:gd name="connsiteY5" fmla="*/ 9633 h 114404"/>
                <a:gd name="connsiteX0" fmla="*/ 223184 w 246304"/>
                <a:gd name="connsiteY0" fmla="*/ 8926 h 102196"/>
                <a:gd name="connsiteX1" fmla="*/ 238983 w 246304"/>
                <a:gd name="connsiteY1" fmla="*/ 87924 h 102196"/>
                <a:gd name="connsiteX2" fmla="*/ 128386 w 246304"/>
                <a:gd name="connsiteY2" fmla="*/ 101749 h 102196"/>
                <a:gd name="connsiteX3" fmla="*/ 15 w 246304"/>
                <a:gd name="connsiteY3" fmla="*/ 89899 h 102196"/>
                <a:gd name="connsiteX4" fmla="*/ 120486 w 246304"/>
                <a:gd name="connsiteY4" fmla="*/ 10901 h 102196"/>
                <a:gd name="connsiteX5" fmla="*/ 223184 w 246304"/>
                <a:gd name="connsiteY5" fmla="*/ 8926 h 102196"/>
                <a:gd name="connsiteX0" fmla="*/ 223184 w 246889"/>
                <a:gd name="connsiteY0" fmla="*/ 8926 h 97266"/>
                <a:gd name="connsiteX1" fmla="*/ 238983 w 246889"/>
                <a:gd name="connsiteY1" fmla="*/ 87924 h 97266"/>
                <a:gd name="connsiteX2" fmla="*/ 120486 w 246889"/>
                <a:gd name="connsiteY2" fmla="*/ 91875 h 97266"/>
                <a:gd name="connsiteX3" fmla="*/ 15 w 246889"/>
                <a:gd name="connsiteY3" fmla="*/ 89899 h 97266"/>
                <a:gd name="connsiteX4" fmla="*/ 120486 w 246889"/>
                <a:gd name="connsiteY4" fmla="*/ 10901 h 97266"/>
                <a:gd name="connsiteX5" fmla="*/ 223184 w 246889"/>
                <a:gd name="connsiteY5" fmla="*/ 8926 h 97266"/>
                <a:gd name="connsiteX0" fmla="*/ 223194 w 248288"/>
                <a:gd name="connsiteY0" fmla="*/ 4930 h 93270"/>
                <a:gd name="connsiteX1" fmla="*/ 238993 w 248288"/>
                <a:gd name="connsiteY1" fmla="*/ 83928 h 93270"/>
                <a:gd name="connsiteX2" fmla="*/ 120496 w 248288"/>
                <a:gd name="connsiteY2" fmla="*/ 87879 h 93270"/>
                <a:gd name="connsiteX3" fmla="*/ 25 w 248288"/>
                <a:gd name="connsiteY3" fmla="*/ 85903 h 93270"/>
                <a:gd name="connsiteX4" fmla="*/ 84947 w 248288"/>
                <a:gd name="connsiteY4" fmla="*/ 16780 h 93270"/>
                <a:gd name="connsiteX5" fmla="*/ 223194 w 248288"/>
                <a:gd name="connsiteY5" fmla="*/ 4930 h 93270"/>
                <a:gd name="connsiteX0" fmla="*/ 223184 w 246683"/>
                <a:gd name="connsiteY0" fmla="*/ 13745 h 102085"/>
                <a:gd name="connsiteX1" fmla="*/ 238983 w 246683"/>
                <a:gd name="connsiteY1" fmla="*/ 92743 h 102085"/>
                <a:gd name="connsiteX2" fmla="*/ 120486 w 246683"/>
                <a:gd name="connsiteY2" fmla="*/ 96694 h 102085"/>
                <a:gd name="connsiteX3" fmla="*/ 15 w 246683"/>
                <a:gd name="connsiteY3" fmla="*/ 94718 h 102085"/>
                <a:gd name="connsiteX4" fmla="*/ 126411 w 246683"/>
                <a:gd name="connsiteY4" fmla="*/ 7820 h 102085"/>
                <a:gd name="connsiteX5" fmla="*/ 223184 w 246683"/>
                <a:gd name="connsiteY5" fmla="*/ 13745 h 102085"/>
                <a:gd name="connsiteX0" fmla="*/ 223187 w 246686"/>
                <a:gd name="connsiteY0" fmla="*/ 7550 h 95890"/>
                <a:gd name="connsiteX1" fmla="*/ 238986 w 246686"/>
                <a:gd name="connsiteY1" fmla="*/ 86548 h 95890"/>
                <a:gd name="connsiteX2" fmla="*/ 120489 w 246686"/>
                <a:gd name="connsiteY2" fmla="*/ 90499 h 95890"/>
                <a:gd name="connsiteX3" fmla="*/ 18 w 246686"/>
                <a:gd name="connsiteY3" fmla="*/ 88523 h 95890"/>
                <a:gd name="connsiteX4" fmla="*/ 126414 w 246686"/>
                <a:gd name="connsiteY4" fmla="*/ 1625 h 95890"/>
                <a:gd name="connsiteX5" fmla="*/ 223187 w 246686"/>
                <a:gd name="connsiteY5" fmla="*/ 7550 h 95890"/>
                <a:gd name="connsiteX0" fmla="*/ 227133 w 248013"/>
                <a:gd name="connsiteY0" fmla="*/ 13746 h 102086"/>
                <a:gd name="connsiteX1" fmla="*/ 238983 w 248013"/>
                <a:gd name="connsiteY1" fmla="*/ 92744 h 102086"/>
                <a:gd name="connsiteX2" fmla="*/ 120486 w 248013"/>
                <a:gd name="connsiteY2" fmla="*/ 96695 h 102086"/>
                <a:gd name="connsiteX3" fmla="*/ 15 w 248013"/>
                <a:gd name="connsiteY3" fmla="*/ 94719 h 102086"/>
                <a:gd name="connsiteX4" fmla="*/ 126411 w 248013"/>
                <a:gd name="connsiteY4" fmla="*/ 7821 h 102086"/>
                <a:gd name="connsiteX5" fmla="*/ 227133 w 248013"/>
                <a:gd name="connsiteY5" fmla="*/ 13746 h 102086"/>
                <a:gd name="connsiteX0" fmla="*/ 227133 w 249041"/>
                <a:gd name="connsiteY0" fmla="*/ 11407 h 99747"/>
                <a:gd name="connsiteX1" fmla="*/ 238983 w 249041"/>
                <a:gd name="connsiteY1" fmla="*/ 90405 h 99747"/>
                <a:gd name="connsiteX2" fmla="*/ 120486 w 249041"/>
                <a:gd name="connsiteY2" fmla="*/ 94356 h 99747"/>
                <a:gd name="connsiteX3" fmla="*/ 15 w 249041"/>
                <a:gd name="connsiteY3" fmla="*/ 92380 h 99747"/>
                <a:gd name="connsiteX4" fmla="*/ 126411 w 249041"/>
                <a:gd name="connsiteY4" fmla="*/ 5482 h 99747"/>
                <a:gd name="connsiteX5" fmla="*/ 227133 w 249041"/>
                <a:gd name="connsiteY5" fmla="*/ 11407 h 99747"/>
                <a:gd name="connsiteX0" fmla="*/ 227133 w 243144"/>
                <a:gd name="connsiteY0" fmla="*/ 11407 h 101983"/>
                <a:gd name="connsiteX1" fmla="*/ 238983 w 243144"/>
                <a:gd name="connsiteY1" fmla="*/ 90405 h 101983"/>
                <a:gd name="connsiteX2" fmla="*/ 120486 w 243144"/>
                <a:gd name="connsiteY2" fmla="*/ 94356 h 101983"/>
                <a:gd name="connsiteX3" fmla="*/ 15 w 243144"/>
                <a:gd name="connsiteY3" fmla="*/ 92380 h 101983"/>
                <a:gd name="connsiteX4" fmla="*/ 126411 w 243144"/>
                <a:gd name="connsiteY4" fmla="*/ 5482 h 101983"/>
                <a:gd name="connsiteX5" fmla="*/ 227133 w 243144"/>
                <a:gd name="connsiteY5" fmla="*/ 11407 h 101983"/>
                <a:gd name="connsiteX0" fmla="*/ 227133 w 243144"/>
                <a:gd name="connsiteY0" fmla="*/ 11407 h 107617"/>
                <a:gd name="connsiteX1" fmla="*/ 238983 w 243144"/>
                <a:gd name="connsiteY1" fmla="*/ 90405 h 107617"/>
                <a:gd name="connsiteX2" fmla="*/ 120486 w 243144"/>
                <a:gd name="connsiteY2" fmla="*/ 94356 h 107617"/>
                <a:gd name="connsiteX3" fmla="*/ 15 w 243144"/>
                <a:gd name="connsiteY3" fmla="*/ 92380 h 107617"/>
                <a:gd name="connsiteX4" fmla="*/ 126411 w 243144"/>
                <a:gd name="connsiteY4" fmla="*/ 5482 h 107617"/>
                <a:gd name="connsiteX5" fmla="*/ 227133 w 243144"/>
                <a:gd name="connsiteY5" fmla="*/ 11407 h 107617"/>
                <a:gd name="connsiteX0" fmla="*/ 227133 w 247182"/>
                <a:gd name="connsiteY0" fmla="*/ 11407 h 107617"/>
                <a:gd name="connsiteX1" fmla="*/ 238983 w 247182"/>
                <a:gd name="connsiteY1" fmla="*/ 90405 h 107617"/>
                <a:gd name="connsiteX2" fmla="*/ 146160 w 247182"/>
                <a:gd name="connsiteY2" fmla="*/ 94356 h 107617"/>
                <a:gd name="connsiteX3" fmla="*/ 15 w 247182"/>
                <a:gd name="connsiteY3" fmla="*/ 92380 h 107617"/>
                <a:gd name="connsiteX4" fmla="*/ 126411 w 247182"/>
                <a:gd name="connsiteY4" fmla="*/ 5482 h 107617"/>
                <a:gd name="connsiteX5" fmla="*/ 227133 w 247182"/>
                <a:gd name="connsiteY5" fmla="*/ 11407 h 107617"/>
                <a:gd name="connsiteX0" fmla="*/ 227133 w 247453"/>
                <a:gd name="connsiteY0" fmla="*/ 14122 h 110034"/>
                <a:gd name="connsiteX1" fmla="*/ 240747 w 247453"/>
                <a:gd name="connsiteY1" fmla="*/ 100740 h 110034"/>
                <a:gd name="connsiteX2" fmla="*/ 146160 w 247453"/>
                <a:gd name="connsiteY2" fmla="*/ 97071 h 110034"/>
                <a:gd name="connsiteX3" fmla="*/ 15 w 247453"/>
                <a:gd name="connsiteY3" fmla="*/ 95095 h 110034"/>
                <a:gd name="connsiteX4" fmla="*/ 126411 w 247453"/>
                <a:gd name="connsiteY4" fmla="*/ 8197 h 110034"/>
                <a:gd name="connsiteX5" fmla="*/ 227133 w 247453"/>
                <a:gd name="connsiteY5" fmla="*/ 14122 h 110034"/>
                <a:gd name="connsiteX0" fmla="*/ 227133 w 247453"/>
                <a:gd name="connsiteY0" fmla="*/ 14122 h 112425"/>
                <a:gd name="connsiteX1" fmla="*/ 240747 w 247453"/>
                <a:gd name="connsiteY1" fmla="*/ 100740 h 112425"/>
                <a:gd name="connsiteX2" fmla="*/ 146160 w 247453"/>
                <a:gd name="connsiteY2" fmla="*/ 104691 h 112425"/>
                <a:gd name="connsiteX3" fmla="*/ 15 w 247453"/>
                <a:gd name="connsiteY3" fmla="*/ 95095 h 112425"/>
                <a:gd name="connsiteX4" fmla="*/ 126411 w 247453"/>
                <a:gd name="connsiteY4" fmla="*/ 8197 h 112425"/>
                <a:gd name="connsiteX5" fmla="*/ 227133 w 247453"/>
                <a:gd name="connsiteY5" fmla="*/ 14122 h 112425"/>
                <a:gd name="connsiteX0" fmla="*/ 227133 w 247453"/>
                <a:gd name="connsiteY0" fmla="*/ 7701 h 106004"/>
                <a:gd name="connsiteX1" fmla="*/ 240747 w 247453"/>
                <a:gd name="connsiteY1" fmla="*/ 94319 h 106004"/>
                <a:gd name="connsiteX2" fmla="*/ 146160 w 247453"/>
                <a:gd name="connsiteY2" fmla="*/ 98270 h 106004"/>
                <a:gd name="connsiteX3" fmla="*/ 15 w 247453"/>
                <a:gd name="connsiteY3" fmla="*/ 88674 h 106004"/>
                <a:gd name="connsiteX4" fmla="*/ 126411 w 247453"/>
                <a:gd name="connsiteY4" fmla="*/ 1776 h 106004"/>
                <a:gd name="connsiteX5" fmla="*/ 227133 w 247453"/>
                <a:gd name="connsiteY5" fmla="*/ 7701 h 106004"/>
                <a:gd name="connsiteX0" fmla="*/ 227132 w 247123"/>
                <a:gd name="connsiteY0" fmla="*/ 9857 h 108160"/>
                <a:gd name="connsiteX1" fmla="*/ 240746 w 247123"/>
                <a:gd name="connsiteY1" fmla="*/ 96475 h 108160"/>
                <a:gd name="connsiteX2" fmla="*/ 146159 w 247123"/>
                <a:gd name="connsiteY2" fmla="*/ 100426 h 108160"/>
                <a:gd name="connsiteX3" fmla="*/ 14 w 247123"/>
                <a:gd name="connsiteY3" fmla="*/ 90830 h 108160"/>
                <a:gd name="connsiteX4" fmla="*/ 135228 w 247123"/>
                <a:gd name="connsiteY4" fmla="*/ 122 h 108160"/>
                <a:gd name="connsiteX5" fmla="*/ 227132 w 247123"/>
                <a:gd name="connsiteY5" fmla="*/ 9857 h 108160"/>
                <a:gd name="connsiteX0" fmla="*/ 227132 w 247520"/>
                <a:gd name="connsiteY0" fmla="*/ 9857 h 108160"/>
                <a:gd name="connsiteX1" fmla="*/ 240746 w 247520"/>
                <a:gd name="connsiteY1" fmla="*/ 96475 h 108160"/>
                <a:gd name="connsiteX2" fmla="*/ 146159 w 247520"/>
                <a:gd name="connsiteY2" fmla="*/ 100426 h 108160"/>
                <a:gd name="connsiteX3" fmla="*/ 14 w 247520"/>
                <a:gd name="connsiteY3" fmla="*/ 90830 h 108160"/>
                <a:gd name="connsiteX4" fmla="*/ 135228 w 247520"/>
                <a:gd name="connsiteY4" fmla="*/ 122 h 108160"/>
                <a:gd name="connsiteX5" fmla="*/ 227132 w 247520"/>
                <a:gd name="connsiteY5" fmla="*/ 9857 h 108160"/>
                <a:gd name="connsiteX0" fmla="*/ 221840 w 245898"/>
                <a:gd name="connsiteY0" fmla="*/ 12067 h 112275"/>
                <a:gd name="connsiteX1" fmla="*/ 240745 w 245898"/>
                <a:gd name="connsiteY1" fmla="*/ 100590 h 112275"/>
                <a:gd name="connsiteX2" fmla="*/ 146158 w 245898"/>
                <a:gd name="connsiteY2" fmla="*/ 104541 h 112275"/>
                <a:gd name="connsiteX3" fmla="*/ 13 w 245898"/>
                <a:gd name="connsiteY3" fmla="*/ 94945 h 112275"/>
                <a:gd name="connsiteX4" fmla="*/ 135227 w 245898"/>
                <a:gd name="connsiteY4" fmla="*/ 4237 h 112275"/>
                <a:gd name="connsiteX5" fmla="*/ 221840 w 245898"/>
                <a:gd name="connsiteY5" fmla="*/ 12067 h 112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898" h="112275">
                  <a:moveTo>
                    <a:pt x="221840" y="12067"/>
                  </a:moveTo>
                  <a:cubicBezTo>
                    <a:pt x="241189" y="9076"/>
                    <a:pt x="253359" y="85178"/>
                    <a:pt x="240745" y="100590"/>
                  </a:cubicBezTo>
                  <a:cubicBezTo>
                    <a:pt x="228131" y="116002"/>
                    <a:pt x="186280" y="105482"/>
                    <a:pt x="146158" y="104541"/>
                  </a:cubicBezTo>
                  <a:cubicBezTo>
                    <a:pt x="106036" y="103600"/>
                    <a:pt x="1330" y="127861"/>
                    <a:pt x="13" y="94945"/>
                  </a:cubicBezTo>
                  <a:cubicBezTo>
                    <a:pt x="-1304" y="79804"/>
                    <a:pt x="98256" y="18050"/>
                    <a:pt x="135227" y="4237"/>
                  </a:cubicBezTo>
                  <a:cubicBezTo>
                    <a:pt x="172198" y="-9576"/>
                    <a:pt x="202491" y="15058"/>
                    <a:pt x="221840" y="12067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FA4DF88E-7261-4760-8D34-3260A7C53C08}"/>
                </a:ext>
              </a:extLst>
            </p:cNvPr>
            <p:cNvSpPr/>
            <p:nvPr/>
          </p:nvSpPr>
          <p:spPr>
            <a:xfrm rot="708098">
              <a:off x="5523581" y="1821537"/>
              <a:ext cx="1320257" cy="1287989"/>
            </a:xfrm>
            <a:custGeom>
              <a:avLst/>
              <a:gdLst>
                <a:gd name="connsiteX0" fmla="*/ 4686 w 1522514"/>
                <a:gd name="connsiteY0" fmla="*/ 621143 h 1467029"/>
                <a:gd name="connsiteX1" fmla="*/ 42786 w 1522514"/>
                <a:gd name="connsiteY1" fmla="*/ 788783 h 1467029"/>
                <a:gd name="connsiteX2" fmla="*/ 50406 w 1522514"/>
                <a:gd name="connsiteY2" fmla="*/ 836408 h 1467029"/>
                <a:gd name="connsiteX3" fmla="*/ 6591 w 1522514"/>
                <a:gd name="connsiteY3" fmla="*/ 845933 h 1467029"/>
                <a:gd name="connsiteX4" fmla="*/ 6591 w 1522514"/>
                <a:gd name="connsiteY4" fmla="*/ 948803 h 1467029"/>
                <a:gd name="connsiteX5" fmla="*/ 67551 w 1522514"/>
                <a:gd name="connsiteY5" fmla="*/ 1063103 h 1467029"/>
                <a:gd name="connsiteX6" fmla="*/ 111366 w 1522514"/>
                <a:gd name="connsiteY6" fmla="*/ 1101203 h 1467029"/>
                <a:gd name="connsiteX7" fmla="*/ 96126 w 1522514"/>
                <a:gd name="connsiteY7" fmla="*/ 1223123 h 1467029"/>
                <a:gd name="connsiteX8" fmla="*/ 128511 w 1522514"/>
                <a:gd name="connsiteY8" fmla="*/ 1314563 h 1467029"/>
                <a:gd name="connsiteX9" fmla="*/ 223761 w 1522514"/>
                <a:gd name="connsiteY9" fmla="*/ 1379333 h 1467029"/>
                <a:gd name="connsiteX10" fmla="*/ 406641 w 1522514"/>
                <a:gd name="connsiteY10" fmla="*/ 1436483 h 1467029"/>
                <a:gd name="connsiteX11" fmla="*/ 665721 w 1522514"/>
                <a:gd name="connsiteY11" fmla="*/ 1466963 h 1467029"/>
                <a:gd name="connsiteX12" fmla="*/ 900036 w 1522514"/>
                <a:gd name="connsiteY12" fmla="*/ 1428863 h 1467029"/>
                <a:gd name="connsiteX13" fmla="*/ 1122921 w 1522514"/>
                <a:gd name="connsiteY13" fmla="*/ 1345043 h 1467029"/>
                <a:gd name="connsiteX14" fmla="*/ 1273416 w 1522514"/>
                <a:gd name="connsiteY14" fmla="*/ 1211693 h 1467029"/>
                <a:gd name="connsiteX15" fmla="*/ 1309611 w 1522514"/>
                <a:gd name="connsiteY15" fmla="*/ 1236458 h 1467029"/>
                <a:gd name="connsiteX16" fmla="*/ 1408671 w 1522514"/>
                <a:gd name="connsiteY16" fmla="*/ 1219313 h 1467029"/>
                <a:gd name="connsiteX17" fmla="*/ 1477251 w 1522514"/>
                <a:gd name="connsiteY17" fmla="*/ 1145018 h 1467029"/>
                <a:gd name="connsiteX18" fmla="*/ 1521066 w 1522514"/>
                <a:gd name="connsiteY18" fmla="*/ 1045958 h 1467029"/>
                <a:gd name="connsiteX19" fmla="*/ 1507731 w 1522514"/>
                <a:gd name="connsiteY19" fmla="*/ 931658 h 1467029"/>
                <a:gd name="connsiteX20" fmla="*/ 1465821 w 1522514"/>
                <a:gd name="connsiteY20" fmla="*/ 861173 h 1467029"/>
                <a:gd name="connsiteX21" fmla="*/ 1357236 w 1522514"/>
                <a:gd name="connsiteY21" fmla="*/ 872603 h 1467029"/>
                <a:gd name="connsiteX22" fmla="*/ 1418196 w 1522514"/>
                <a:gd name="connsiteY22" fmla="*/ 802118 h 1467029"/>
                <a:gd name="connsiteX23" fmla="*/ 1475346 w 1522514"/>
                <a:gd name="connsiteY23" fmla="*/ 440168 h 1467029"/>
                <a:gd name="connsiteX24" fmla="*/ 1395336 w 1522514"/>
                <a:gd name="connsiteY24" fmla="*/ 158228 h 1467029"/>
                <a:gd name="connsiteX25" fmla="*/ 1199121 w 1522514"/>
                <a:gd name="connsiteY25" fmla="*/ 26783 h 1467029"/>
                <a:gd name="connsiteX26" fmla="*/ 1079106 w 1522514"/>
                <a:gd name="connsiteY26" fmla="*/ 59168 h 1467029"/>
                <a:gd name="connsiteX27" fmla="*/ 827646 w 1522514"/>
                <a:gd name="connsiteY27" fmla="*/ 22973 h 1467029"/>
                <a:gd name="connsiteX28" fmla="*/ 389496 w 1522514"/>
                <a:gd name="connsiteY28" fmla="*/ 24878 h 1467029"/>
                <a:gd name="connsiteX29" fmla="*/ 84696 w 1522514"/>
                <a:gd name="connsiteY29" fmla="*/ 333488 h 1467029"/>
                <a:gd name="connsiteX30" fmla="*/ 4686 w 1522514"/>
                <a:gd name="connsiteY30" fmla="*/ 621143 h 1467029"/>
                <a:gd name="connsiteX0" fmla="*/ 4686 w 1522641"/>
                <a:gd name="connsiteY0" fmla="*/ 621143 h 1467029"/>
                <a:gd name="connsiteX1" fmla="*/ 42786 w 1522641"/>
                <a:gd name="connsiteY1" fmla="*/ 788783 h 1467029"/>
                <a:gd name="connsiteX2" fmla="*/ 50406 w 1522641"/>
                <a:gd name="connsiteY2" fmla="*/ 836408 h 1467029"/>
                <a:gd name="connsiteX3" fmla="*/ 6591 w 1522641"/>
                <a:gd name="connsiteY3" fmla="*/ 845933 h 1467029"/>
                <a:gd name="connsiteX4" fmla="*/ 6591 w 1522641"/>
                <a:gd name="connsiteY4" fmla="*/ 948803 h 1467029"/>
                <a:gd name="connsiteX5" fmla="*/ 67551 w 1522641"/>
                <a:gd name="connsiteY5" fmla="*/ 1063103 h 1467029"/>
                <a:gd name="connsiteX6" fmla="*/ 111366 w 1522641"/>
                <a:gd name="connsiteY6" fmla="*/ 1101203 h 1467029"/>
                <a:gd name="connsiteX7" fmla="*/ 96126 w 1522641"/>
                <a:gd name="connsiteY7" fmla="*/ 1223123 h 1467029"/>
                <a:gd name="connsiteX8" fmla="*/ 128511 w 1522641"/>
                <a:gd name="connsiteY8" fmla="*/ 1314563 h 1467029"/>
                <a:gd name="connsiteX9" fmla="*/ 223761 w 1522641"/>
                <a:gd name="connsiteY9" fmla="*/ 1379333 h 1467029"/>
                <a:gd name="connsiteX10" fmla="*/ 406641 w 1522641"/>
                <a:gd name="connsiteY10" fmla="*/ 1436483 h 1467029"/>
                <a:gd name="connsiteX11" fmla="*/ 665721 w 1522641"/>
                <a:gd name="connsiteY11" fmla="*/ 1466963 h 1467029"/>
                <a:gd name="connsiteX12" fmla="*/ 900036 w 1522641"/>
                <a:gd name="connsiteY12" fmla="*/ 1428863 h 1467029"/>
                <a:gd name="connsiteX13" fmla="*/ 1122921 w 1522641"/>
                <a:gd name="connsiteY13" fmla="*/ 1345043 h 1467029"/>
                <a:gd name="connsiteX14" fmla="*/ 1273416 w 1522641"/>
                <a:gd name="connsiteY14" fmla="*/ 1211693 h 1467029"/>
                <a:gd name="connsiteX15" fmla="*/ 1309611 w 1522641"/>
                <a:gd name="connsiteY15" fmla="*/ 1236458 h 1467029"/>
                <a:gd name="connsiteX16" fmla="*/ 1408671 w 1522641"/>
                <a:gd name="connsiteY16" fmla="*/ 1219313 h 1467029"/>
                <a:gd name="connsiteX17" fmla="*/ 1477251 w 1522641"/>
                <a:gd name="connsiteY17" fmla="*/ 1145018 h 1467029"/>
                <a:gd name="connsiteX18" fmla="*/ 1521066 w 1522641"/>
                <a:gd name="connsiteY18" fmla="*/ 1045958 h 1467029"/>
                <a:gd name="connsiteX19" fmla="*/ 1507731 w 1522641"/>
                <a:gd name="connsiteY19" fmla="*/ 931658 h 1467029"/>
                <a:gd name="connsiteX20" fmla="*/ 1458201 w 1522641"/>
                <a:gd name="connsiteY20" fmla="*/ 864983 h 1467029"/>
                <a:gd name="connsiteX21" fmla="*/ 1357236 w 1522641"/>
                <a:gd name="connsiteY21" fmla="*/ 872603 h 1467029"/>
                <a:gd name="connsiteX22" fmla="*/ 1418196 w 1522641"/>
                <a:gd name="connsiteY22" fmla="*/ 802118 h 1467029"/>
                <a:gd name="connsiteX23" fmla="*/ 1475346 w 1522641"/>
                <a:gd name="connsiteY23" fmla="*/ 440168 h 1467029"/>
                <a:gd name="connsiteX24" fmla="*/ 1395336 w 1522641"/>
                <a:gd name="connsiteY24" fmla="*/ 158228 h 1467029"/>
                <a:gd name="connsiteX25" fmla="*/ 1199121 w 1522641"/>
                <a:gd name="connsiteY25" fmla="*/ 26783 h 1467029"/>
                <a:gd name="connsiteX26" fmla="*/ 1079106 w 1522641"/>
                <a:gd name="connsiteY26" fmla="*/ 59168 h 1467029"/>
                <a:gd name="connsiteX27" fmla="*/ 827646 w 1522641"/>
                <a:gd name="connsiteY27" fmla="*/ 22973 h 1467029"/>
                <a:gd name="connsiteX28" fmla="*/ 389496 w 1522641"/>
                <a:gd name="connsiteY28" fmla="*/ 24878 h 1467029"/>
                <a:gd name="connsiteX29" fmla="*/ 84696 w 1522641"/>
                <a:gd name="connsiteY29" fmla="*/ 333488 h 1467029"/>
                <a:gd name="connsiteX30" fmla="*/ 4686 w 1522641"/>
                <a:gd name="connsiteY30" fmla="*/ 621143 h 1467029"/>
                <a:gd name="connsiteX0" fmla="*/ 4686 w 1534839"/>
                <a:gd name="connsiteY0" fmla="*/ 621143 h 1467029"/>
                <a:gd name="connsiteX1" fmla="*/ 42786 w 1534839"/>
                <a:gd name="connsiteY1" fmla="*/ 788783 h 1467029"/>
                <a:gd name="connsiteX2" fmla="*/ 50406 w 1534839"/>
                <a:gd name="connsiteY2" fmla="*/ 836408 h 1467029"/>
                <a:gd name="connsiteX3" fmla="*/ 6591 w 1534839"/>
                <a:gd name="connsiteY3" fmla="*/ 845933 h 1467029"/>
                <a:gd name="connsiteX4" fmla="*/ 6591 w 1534839"/>
                <a:gd name="connsiteY4" fmla="*/ 948803 h 1467029"/>
                <a:gd name="connsiteX5" fmla="*/ 67551 w 1534839"/>
                <a:gd name="connsiteY5" fmla="*/ 1063103 h 1467029"/>
                <a:gd name="connsiteX6" fmla="*/ 111366 w 1534839"/>
                <a:gd name="connsiteY6" fmla="*/ 1101203 h 1467029"/>
                <a:gd name="connsiteX7" fmla="*/ 96126 w 1534839"/>
                <a:gd name="connsiteY7" fmla="*/ 1223123 h 1467029"/>
                <a:gd name="connsiteX8" fmla="*/ 128511 w 1534839"/>
                <a:gd name="connsiteY8" fmla="*/ 1314563 h 1467029"/>
                <a:gd name="connsiteX9" fmla="*/ 223761 w 1534839"/>
                <a:gd name="connsiteY9" fmla="*/ 1379333 h 1467029"/>
                <a:gd name="connsiteX10" fmla="*/ 406641 w 1534839"/>
                <a:gd name="connsiteY10" fmla="*/ 1436483 h 1467029"/>
                <a:gd name="connsiteX11" fmla="*/ 665721 w 1534839"/>
                <a:gd name="connsiteY11" fmla="*/ 1466963 h 1467029"/>
                <a:gd name="connsiteX12" fmla="*/ 900036 w 1534839"/>
                <a:gd name="connsiteY12" fmla="*/ 1428863 h 1467029"/>
                <a:gd name="connsiteX13" fmla="*/ 1122921 w 1534839"/>
                <a:gd name="connsiteY13" fmla="*/ 1345043 h 1467029"/>
                <a:gd name="connsiteX14" fmla="*/ 1273416 w 1534839"/>
                <a:gd name="connsiteY14" fmla="*/ 1211693 h 1467029"/>
                <a:gd name="connsiteX15" fmla="*/ 1309611 w 1534839"/>
                <a:gd name="connsiteY15" fmla="*/ 1236458 h 1467029"/>
                <a:gd name="connsiteX16" fmla="*/ 1408671 w 1534839"/>
                <a:gd name="connsiteY16" fmla="*/ 1219313 h 1467029"/>
                <a:gd name="connsiteX17" fmla="*/ 1477251 w 1534839"/>
                <a:gd name="connsiteY17" fmla="*/ 1145018 h 1467029"/>
                <a:gd name="connsiteX18" fmla="*/ 1521066 w 1534839"/>
                <a:gd name="connsiteY18" fmla="*/ 1045958 h 1467029"/>
                <a:gd name="connsiteX19" fmla="*/ 1530591 w 1534839"/>
                <a:gd name="connsiteY19" fmla="*/ 939278 h 1467029"/>
                <a:gd name="connsiteX20" fmla="*/ 1458201 w 1534839"/>
                <a:gd name="connsiteY20" fmla="*/ 864983 h 1467029"/>
                <a:gd name="connsiteX21" fmla="*/ 1357236 w 1534839"/>
                <a:gd name="connsiteY21" fmla="*/ 872603 h 1467029"/>
                <a:gd name="connsiteX22" fmla="*/ 1418196 w 1534839"/>
                <a:gd name="connsiteY22" fmla="*/ 802118 h 1467029"/>
                <a:gd name="connsiteX23" fmla="*/ 1475346 w 1534839"/>
                <a:gd name="connsiteY23" fmla="*/ 440168 h 1467029"/>
                <a:gd name="connsiteX24" fmla="*/ 1395336 w 1534839"/>
                <a:gd name="connsiteY24" fmla="*/ 158228 h 1467029"/>
                <a:gd name="connsiteX25" fmla="*/ 1199121 w 1534839"/>
                <a:gd name="connsiteY25" fmla="*/ 26783 h 1467029"/>
                <a:gd name="connsiteX26" fmla="*/ 1079106 w 1534839"/>
                <a:gd name="connsiteY26" fmla="*/ 59168 h 1467029"/>
                <a:gd name="connsiteX27" fmla="*/ 827646 w 1534839"/>
                <a:gd name="connsiteY27" fmla="*/ 22973 h 1467029"/>
                <a:gd name="connsiteX28" fmla="*/ 389496 w 1534839"/>
                <a:gd name="connsiteY28" fmla="*/ 24878 h 1467029"/>
                <a:gd name="connsiteX29" fmla="*/ 84696 w 1534839"/>
                <a:gd name="connsiteY29" fmla="*/ 333488 h 1467029"/>
                <a:gd name="connsiteX30" fmla="*/ 4686 w 1534839"/>
                <a:gd name="connsiteY30" fmla="*/ 621143 h 1467029"/>
                <a:gd name="connsiteX0" fmla="*/ 4686 w 1541892"/>
                <a:gd name="connsiteY0" fmla="*/ 621143 h 1467029"/>
                <a:gd name="connsiteX1" fmla="*/ 42786 w 1541892"/>
                <a:gd name="connsiteY1" fmla="*/ 788783 h 1467029"/>
                <a:gd name="connsiteX2" fmla="*/ 50406 w 1541892"/>
                <a:gd name="connsiteY2" fmla="*/ 836408 h 1467029"/>
                <a:gd name="connsiteX3" fmla="*/ 6591 w 1541892"/>
                <a:gd name="connsiteY3" fmla="*/ 845933 h 1467029"/>
                <a:gd name="connsiteX4" fmla="*/ 6591 w 1541892"/>
                <a:gd name="connsiteY4" fmla="*/ 948803 h 1467029"/>
                <a:gd name="connsiteX5" fmla="*/ 67551 w 1541892"/>
                <a:gd name="connsiteY5" fmla="*/ 1063103 h 1467029"/>
                <a:gd name="connsiteX6" fmla="*/ 111366 w 1541892"/>
                <a:gd name="connsiteY6" fmla="*/ 1101203 h 1467029"/>
                <a:gd name="connsiteX7" fmla="*/ 96126 w 1541892"/>
                <a:gd name="connsiteY7" fmla="*/ 1223123 h 1467029"/>
                <a:gd name="connsiteX8" fmla="*/ 128511 w 1541892"/>
                <a:gd name="connsiteY8" fmla="*/ 1314563 h 1467029"/>
                <a:gd name="connsiteX9" fmla="*/ 223761 w 1541892"/>
                <a:gd name="connsiteY9" fmla="*/ 1379333 h 1467029"/>
                <a:gd name="connsiteX10" fmla="*/ 406641 w 1541892"/>
                <a:gd name="connsiteY10" fmla="*/ 1436483 h 1467029"/>
                <a:gd name="connsiteX11" fmla="*/ 665721 w 1541892"/>
                <a:gd name="connsiteY11" fmla="*/ 1466963 h 1467029"/>
                <a:gd name="connsiteX12" fmla="*/ 900036 w 1541892"/>
                <a:gd name="connsiteY12" fmla="*/ 1428863 h 1467029"/>
                <a:gd name="connsiteX13" fmla="*/ 1122921 w 1541892"/>
                <a:gd name="connsiteY13" fmla="*/ 1345043 h 1467029"/>
                <a:gd name="connsiteX14" fmla="*/ 1273416 w 1541892"/>
                <a:gd name="connsiteY14" fmla="*/ 1211693 h 1467029"/>
                <a:gd name="connsiteX15" fmla="*/ 1309611 w 1541892"/>
                <a:gd name="connsiteY15" fmla="*/ 1236458 h 1467029"/>
                <a:gd name="connsiteX16" fmla="*/ 1408671 w 1541892"/>
                <a:gd name="connsiteY16" fmla="*/ 1219313 h 1467029"/>
                <a:gd name="connsiteX17" fmla="*/ 1477251 w 1541892"/>
                <a:gd name="connsiteY17" fmla="*/ 1145018 h 1467029"/>
                <a:gd name="connsiteX18" fmla="*/ 1536306 w 1541892"/>
                <a:gd name="connsiteY18" fmla="*/ 1047863 h 1467029"/>
                <a:gd name="connsiteX19" fmla="*/ 1530591 w 1541892"/>
                <a:gd name="connsiteY19" fmla="*/ 939278 h 1467029"/>
                <a:gd name="connsiteX20" fmla="*/ 1458201 w 1541892"/>
                <a:gd name="connsiteY20" fmla="*/ 864983 h 1467029"/>
                <a:gd name="connsiteX21" fmla="*/ 1357236 w 1541892"/>
                <a:gd name="connsiteY21" fmla="*/ 872603 h 1467029"/>
                <a:gd name="connsiteX22" fmla="*/ 1418196 w 1541892"/>
                <a:gd name="connsiteY22" fmla="*/ 802118 h 1467029"/>
                <a:gd name="connsiteX23" fmla="*/ 1475346 w 1541892"/>
                <a:gd name="connsiteY23" fmla="*/ 440168 h 1467029"/>
                <a:gd name="connsiteX24" fmla="*/ 1395336 w 1541892"/>
                <a:gd name="connsiteY24" fmla="*/ 158228 h 1467029"/>
                <a:gd name="connsiteX25" fmla="*/ 1199121 w 1541892"/>
                <a:gd name="connsiteY25" fmla="*/ 26783 h 1467029"/>
                <a:gd name="connsiteX26" fmla="*/ 1079106 w 1541892"/>
                <a:gd name="connsiteY26" fmla="*/ 59168 h 1467029"/>
                <a:gd name="connsiteX27" fmla="*/ 827646 w 1541892"/>
                <a:gd name="connsiteY27" fmla="*/ 22973 h 1467029"/>
                <a:gd name="connsiteX28" fmla="*/ 389496 w 1541892"/>
                <a:gd name="connsiteY28" fmla="*/ 24878 h 1467029"/>
                <a:gd name="connsiteX29" fmla="*/ 84696 w 1541892"/>
                <a:gd name="connsiteY29" fmla="*/ 333488 h 1467029"/>
                <a:gd name="connsiteX30" fmla="*/ 4686 w 1541892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57236 w 1542707"/>
                <a:gd name="connsiteY21" fmla="*/ 872603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93431 w 1542707"/>
                <a:gd name="connsiteY21" fmla="*/ 866888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93431 w 1542707"/>
                <a:gd name="connsiteY21" fmla="*/ 866888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93431 w 1542707"/>
                <a:gd name="connsiteY21" fmla="*/ 866888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3864 w 1541885"/>
                <a:gd name="connsiteY0" fmla="*/ 621143 h 1467029"/>
                <a:gd name="connsiteX1" fmla="*/ 41964 w 1541885"/>
                <a:gd name="connsiteY1" fmla="*/ 788783 h 1467029"/>
                <a:gd name="connsiteX2" fmla="*/ 34344 w 1541885"/>
                <a:gd name="connsiteY2" fmla="*/ 828788 h 1467029"/>
                <a:gd name="connsiteX3" fmla="*/ 5769 w 1541885"/>
                <a:gd name="connsiteY3" fmla="*/ 845933 h 1467029"/>
                <a:gd name="connsiteX4" fmla="*/ 5769 w 1541885"/>
                <a:gd name="connsiteY4" fmla="*/ 948803 h 1467029"/>
                <a:gd name="connsiteX5" fmla="*/ 66729 w 1541885"/>
                <a:gd name="connsiteY5" fmla="*/ 1063103 h 1467029"/>
                <a:gd name="connsiteX6" fmla="*/ 110544 w 1541885"/>
                <a:gd name="connsiteY6" fmla="*/ 1101203 h 1467029"/>
                <a:gd name="connsiteX7" fmla="*/ 95304 w 1541885"/>
                <a:gd name="connsiteY7" fmla="*/ 1223123 h 1467029"/>
                <a:gd name="connsiteX8" fmla="*/ 127689 w 1541885"/>
                <a:gd name="connsiteY8" fmla="*/ 1314563 h 1467029"/>
                <a:gd name="connsiteX9" fmla="*/ 222939 w 1541885"/>
                <a:gd name="connsiteY9" fmla="*/ 1379333 h 1467029"/>
                <a:gd name="connsiteX10" fmla="*/ 405819 w 1541885"/>
                <a:gd name="connsiteY10" fmla="*/ 1436483 h 1467029"/>
                <a:gd name="connsiteX11" fmla="*/ 664899 w 1541885"/>
                <a:gd name="connsiteY11" fmla="*/ 1466963 h 1467029"/>
                <a:gd name="connsiteX12" fmla="*/ 899214 w 1541885"/>
                <a:gd name="connsiteY12" fmla="*/ 1428863 h 1467029"/>
                <a:gd name="connsiteX13" fmla="*/ 1122099 w 1541885"/>
                <a:gd name="connsiteY13" fmla="*/ 1345043 h 1467029"/>
                <a:gd name="connsiteX14" fmla="*/ 1272594 w 1541885"/>
                <a:gd name="connsiteY14" fmla="*/ 1211693 h 1467029"/>
                <a:gd name="connsiteX15" fmla="*/ 1308789 w 1541885"/>
                <a:gd name="connsiteY15" fmla="*/ 1236458 h 1467029"/>
                <a:gd name="connsiteX16" fmla="*/ 1407849 w 1541885"/>
                <a:gd name="connsiteY16" fmla="*/ 1219313 h 1467029"/>
                <a:gd name="connsiteX17" fmla="*/ 1476429 w 1541885"/>
                <a:gd name="connsiteY17" fmla="*/ 1145018 h 1467029"/>
                <a:gd name="connsiteX18" fmla="*/ 1535484 w 1541885"/>
                <a:gd name="connsiteY18" fmla="*/ 1047863 h 1467029"/>
                <a:gd name="connsiteX19" fmla="*/ 1529769 w 1541885"/>
                <a:gd name="connsiteY19" fmla="*/ 939278 h 1467029"/>
                <a:gd name="connsiteX20" fmla="*/ 1457379 w 1541885"/>
                <a:gd name="connsiteY20" fmla="*/ 864983 h 1467029"/>
                <a:gd name="connsiteX21" fmla="*/ 1392609 w 1541885"/>
                <a:gd name="connsiteY21" fmla="*/ 866888 h 1467029"/>
                <a:gd name="connsiteX22" fmla="*/ 1417374 w 1541885"/>
                <a:gd name="connsiteY22" fmla="*/ 802118 h 1467029"/>
                <a:gd name="connsiteX23" fmla="*/ 1474524 w 1541885"/>
                <a:gd name="connsiteY23" fmla="*/ 440168 h 1467029"/>
                <a:gd name="connsiteX24" fmla="*/ 1394514 w 1541885"/>
                <a:gd name="connsiteY24" fmla="*/ 158228 h 1467029"/>
                <a:gd name="connsiteX25" fmla="*/ 1198299 w 1541885"/>
                <a:gd name="connsiteY25" fmla="*/ 26783 h 1467029"/>
                <a:gd name="connsiteX26" fmla="*/ 1078284 w 1541885"/>
                <a:gd name="connsiteY26" fmla="*/ 59168 h 1467029"/>
                <a:gd name="connsiteX27" fmla="*/ 826824 w 1541885"/>
                <a:gd name="connsiteY27" fmla="*/ 22973 h 1467029"/>
                <a:gd name="connsiteX28" fmla="*/ 388674 w 1541885"/>
                <a:gd name="connsiteY28" fmla="*/ 24878 h 1467029"/>
                <a:gd name="connsiteX29" fmla="*/ 83874 w 1541885"/>
                <a:gd name="connsiteY29" fmla="*/ 333488 h 1467029"/>
                <a:gd name="connsiteX30" fmla="*/ 3864 w 1541885"/>
                <a:gd name="connsiteY30" fmla="*/ 621143 h 1467029"/>
                <a:gd name="connsiteX0" fmla="*/ 3864 w 1541885"/>
                <a:gd name="connsiteY0" fmla="*/ 619055 h 1464941"/>
                <a:gd name="connsiteX1" fmla="*/ 41964 w 1541885"/>
                <a:gd name="connsiteY1" fmla="*/ 786695 h 1464941"/>
                <a:gd name="connsiteX2" fmla="*/ 34344 w 1541885"/>
                <a:gd name="connsiteY2" fmla="*/ 826700 h 1464941"/>
                <a:gd name="connsiteX3" fmla="*/ 5769 w 1541885"/>
                <a:gd name="connsiteY3" fmla="*/ 843845 h 1464941"/>
                <a:gd name="connsiteX4" fmla="*/ 5769 w 1541885"/>
                <a:gd name="connsiteY4" fmla="*/ 946715 h 1464941"/>
                <a:gd name="connsiteX5" fmla="*/ 66729 w 1541885"/>
                <a:gd name="connsiteY5" fmla="*/ 1061015 h 1464941"/>
                <a:gd name="connsiteX6" fmla="*/ 110544 w 1541885"/>
                <a:gd name="connsiteY6" fmla="*/ 1099115 h 1464941"/>
                <a:gd name="connsiteX7" fmla="*/ 95304 w 1541885"/>
                <a:gd name="connsiteY7" fmla="*/ 1221035 h 1464941"/>
                <a:gd name="connsiteX8" fmla="*/ 127689 w 1541885"/>
                <a:gd name="connsiteY8" fmla="*/ 1312475 h 1464941"/>
                <a:gd name="connsiteX9" fmla="*/ 222939 w 1541885"/>
                <a:gd name="connsiteY9" fmla="*/ 1377245 h 1464941"/>
                <a:gd name="connsiteX10" fmla="*/ 405819 w 1541885"/>
                <a:gd name="connsiteY10" fmla="*/ 1434395 h 1464941"/>
                <a:gd name="connsiteX11" fmla="*/ 664899 w 1541885"/>
                <a:gd name="connsiteY11" fmla="*/ 1464875 h 1464941"/>
                <a:gd name="connsiteX12" fmla="*/ 899214 w 1541885"/>
                <a:gd name="connsiteY12" fmla="*/ 1426775 h 1464941"/>
                <a:gd name="connsiteX13" fmla="*/ 1122099 w 1541885"/>
                <a:gd name="connsiteY13" fmla="*/ 1342955 h 1464941"/>
                <a:gd name="connsiteX14" fmla="*/ 1272594 w 1541885"/>
                <a:gd name="connsiteY14" fmla="*/ 1209605 h 1464941"/>
                <a:gd name="connsiteX15" fmla="*/ 1308789 w 1541885"/>
                <a:gd name="connsiteY15" fmla="*/ 1234370 h 1464941"/>
                <a:gd name="connsiteX16" fmla="*/ 1407849 w 1541885"/>
                <a:gd name="connsiteY16" fmla="*/ 1217225 h 1464941"/>
                <a:gd name="connsiteX17" fmla="*/ 1476429 w 1541885"/>
                <a:gd name="connsiteY17" fmla="*/ 1142930 h 1464941"/>
                <a:gd name="connsiteX18" fmla="*/ 1535484 w 1541885"/>
                <a:gd name="connsiteY18" fmla="*/ 1045775 h 1464941"/>
                <a:gd name="connsiteX19" fmla="*/ 1529769 w 1541885"/>
                <a:gd name="connsiteY19" fmla="*/ 937190 h 1464941"/>
                <a:gd name="connsiteX20" fmla="*/ 1457379 w 1541885"/>
                <a:gd name="connsiteY20" fmla="*/ 862895 h 1464941"/>
                <a:gd name="connsiteX21" fmla="*/ 1392609 w 1541885"/>
                <a:gd name="connsiteY21" fmla="*/ 864800 h 1464941"/>
                <a:gd name="connsiteX22" fmla="*/ 1417374 w 1541885"/>
                <a:gd name="connsiteY22" fmla="*/ 800030 h 1464941"/>
                <a:gd name="connsiteX23" fmla="*/ 1474524 w 1541885"/>
                <a:gd name="connsiteY23" fmla="*/ 438080 h 1464941"/>
                <a:gd name="connsiteX24" fmla="*/ 1394514 w 1541885"/>
                <a:gd name="connsiteY24" fmla="*/ 156140 h 1464941"/>
                <a:gd name="connsiteX25" fmla="*/ 1198299 w 1541885"/>
                <a:gd name="connsiteY25" fmla="*/ 24695 h 1464941"/>
                <a:gd name="connsiteX26" fmla="*/ 1051614 w 1541885"/>
                <a:gd name="connsiteY26" fmla="*/ 3740 h 1464941"/>
                <a:gd name="connsiteX27" fmla="*/ 826824 w 1541885"/>
                <a:gd name="connsiteY27" fmla="*/ 20885 h 1464941"/>
                <a:gd name="connsiteX28" fmla="*/ 388674 w 1541885"/>
                <a:gd name="connsiteY28" fmla="*/ 22790 h 1464941"/>
                <a:gd name="connsiteX29" fmla="*/ 83874 w 1541885"/>
                <a:gd name="connsiteY29" fmla="*/ 331400 h 1464941"/>
                <a:gd name="connsiteX30" fmla="*/ 3864 w 1541885"/>
                <a:gd name="connsiteY30" fmla="*/ 619055 h 1464941"/>
                <a:gd name="connsiteX0" fmla="*/ 3864 w 1541885"/>
                <a:gd name="connsiteY0" fmla="*/ 646071 h 1491957"/>
                <a:gd name="connsiteX1" fmla="*/ 41964 w 1541885"/>
                <a:gd name="connsiteY1" fmla="*/ 813711 h 1491957"/>
                <a:gd name="connsiteX2" fmla="*/ 34344 w 1541885"/>
                <a:gd name="connsiteY2" fmla="*/ 853716 h 1491957"/>
                <a:gd name="connsiteX3" fmla="*/ 5769 w 1541885"/>
                <a:gd name="connsiteY3" fmla="*/ 870861 h 1491957"/>
                <a:gd name="connsiteX4" fmla="*/ 5769 w 1541885"/>
                <a:gd name="connsiteY4" fmla="*/ 973731 h 1491957"/>
                <a:gd name="connsiteX5" fmla="*/ 66729 w 1541885"/>
                <a:gd name="connsiteY5" fmla="*/ 1088031 h 1491957"/>
                <a:gd name="connsiteX6" fmla="*/ 110544 w 1541885"/>
                <a:gd name="connsiteY6" fmla="*/ 1126131 h 1491957"/>
                <a:gd name="connsiteX7" fmla="*/ 95304 w 1541885"/>
                <a:gd name="connsiteY7" fmla="*/ 1248051 h 1491957"/>
                <a:gd name="connsiteX8" fmla="*/ 127689 w 1541885"/>
                <a:gd name="connsiteY8" fmla="*/ 1339491 h 1491957"/>
                <a:gd name="connsiteX9" fmla="*/ 222939 w 1541885"/>
                <a:gd name="connsiteY9" fmla="*/ 1404261 h 1491957"/>
                <a:gd name="connsiteX10" fmla="*/ 405819 w 1541885"/>
                <a:gd name="connsiteY10" fmla="*/ 1461411 h 1491957"/>
                <a:gd name="connsiteX11" fmla="*/ 664899 w 1541885"/>
                <a:gd name="connsiteY11" fmla="*/ 1491891 h 1491957"/>
                <a:gd name="connsiteX12" fmla="*/ 899214 w 1541885"/>
                <a:gd name="connsiteY12" fmla="*/ 1453791 h 1491957"/>
                <a:gd name="connsiteX13" fmla="*/ 1122099 w 1541885"/>
                <a:gd name="connsiteY13" fmla="*/ 1369971 h 1491957"/>
                <a:gd name="connsiteX14" fmla="*/ 1272594 w 1541885"/>
                <a:gd name="connsiteY14" fmla="*/ 1236621 h 1491957"/>
                <a:gd name="connsiteX15" fmla="*/ 1308789 w 1541885"/>
                <a:gd name="connsiteY15" fmla="*/ 1261386 h 1491957"/>
                <a:gd name="connsiteX16" fmla="*/ 1407849 w 1541885"/>
                <a:gd name="connsiteY16" fmla="*/ 1244241 h 1491957"/>
                <a:gd name="connsiteX17" fmla="*/ 1476429 w 1541885"/>
                <a:gd name="connsiteY17" fmla="*/ 1169946 h 1491957"/>
                <a:gd name="connsiteX18" fmla="*/ 1535484 w 1541885"/>
                <a:gd name="connsiteY18" fmla="*/ 1072791 h 1491957"/>
                <a:gd name="connsiteX19" fmla="*/ 1529769 w 1541885"/>
                <a:gd name="connsiteY19" fmla="*/ 964206 h 1491957"/>
                <a:gd name="connsiteX20" fmla="*/ 1457379 w 1541885"/>
                <a:gd name="connsiteY20" fmla="*/ 889911 h 1491957"/>
                <a:gd name="connsiteX21" fmla="*/ 1392609 w 1541885"/>
                <a:gd name="connsiteY21" fmla="*/ 891816 h 1491957"/>
                <a:gd name="connsiteX22" fmla="*/ 1417374 w 1541885"/>
                <a:gd name="connsiteY22" fmla="*/ 827046 h 1491957"/>
                <a:gd name="connsiteX23" fmla="*/ 1474524 w 1541885"/>
                <a:gd name="connsiteY23" fmla="*/ 465096 h 1491957"/>
                <a:gd name="connsiteX24" fmla="*/ 1394514 w 1541885"/>
                <a:gd name="connsiteY24" fmla="*/ 183156 h 1491957"/>
                <a:gd name="connsiteX25" fmla="*/ 1198299 w 1541885"/>
                <a:gd name="connsiteY25" fmla="*/ 51711 h 1491957"/>
                <a:gd name="connsiteX26" fmla="*/ 1051614 w 1541885"/>
                <a:gd name="connsiteY26" fmla="*/ 30756 h 1491957"/>
                <a:gd name="connsiteX27" fmla="*/ 819204 w 1541885"/>
                <a:gd name="connsiteY27" fmla="*/ 276 h 1491957"/>
                <a:gd name="connsiteX28" fmla="*/ 388674 w 1541885"/>
                <a:gd name="connsiteY28" fmla="*/ 49806 h 1491957"/>
                <a:gd name="connsiteX29" fmla="*/ 83874 w 1541885"/>
                <a:gd name="connsiteY29" fmla="*/ 358416 h 1491957"/>
                <a:gd name="connsiteX30" fmla="*/ 3864 w 1541885"/>
                <a:gd name="connsiteY30" fmla="*/ 646071 h 1491957"/>
                <a:gd name="connsiteX0" fmla="*/ 3864 w 1541885"/>
                <a:gd name="connsiteY0" fmla="*/ 646616 h 1492502"/>
                <a:gd name="connsiteX1" fmla="*/ 41964 w 1541885"/>
                <a:gd name="connsiteY1" fmla="*/ 814256 h 1492502"/>
                <a:gd name="connsiteX2" fmla="*/ 34344 w 1541885"/>
                <a:gd name="connsiteY2" fmla="*/ 854261 h 1492502"/>
                <a:gd name="connsiteX3" fmla="*/ 5769 w 1541885"/>
                <a:gd name="connsiteY3" fmla="*/ 871406 h 1492502"/>
                <a:gd name="connsiteX4" fmla="*/ 5769 w 1541885"/>
                <a:gd name="connsiteY4" fmla="*/ 974276 h 1492502"/>
                <a:gd name="connsiteX5" fmla="*/ 66729 w 1541885"/>
                <a:gd name="connsiteY5" fmla="*/ 1088576 h 1492502"/>
                <a:gd name="connsiteX6" fmla="*/ 110544 w 1541885"/>
                <a:gd name="connsiteY6" fmla="*/ 1126676 h 1492502"/>
                <a:gd name="connsiteX7" fmla="*/ 95304 w 1541885"/>
                <a:gd name="connsiteY7" fmla="*/ 1248596 h 1492502"/>
                <a:gd name="connsiteX8" fmla="*/ 127689 w 1541885"/>
                <a:gd name="connsiteY8" fmla="*/ 1340036 h 1492502"/>
                <a:gd name="connsiteX9" fmla="*/ 222939 w 1541885"/>
                <a:gd name="connsiteY9" fmla="*/ 1404806 h 1492502"/>
                <a:gd name="connsiteX10" fmla="*/ 405819 w 1541885"/>
                <a:gd name="connsiteY10" fmla="*/ 1461956 h 1492502"/>
                <a:gd name="connsiteX11" fmla="*/ 664899 w 1541885"/>
                <a:gd name="connsiteY11" fmla="*/ 1492436 h 1492502"/>
                <a:gd name="connsiteX12" fmla="*/ 899214 w 1541885"/>
                <a:gd name="connsiteY12" fmla="*/ 1454336 h 1492502"/>
                <a:gd name="connsiteX13" fmla="*/ 1122099 w 1541885"/>
                <a:gd name="connsiteY13" fmla="*/ 1370516 h 1492502"/>
                <a:gd name="connsiteX14" fmla="*/ 1272594 w 1541885"/>
                <a:gd name="connsiteY14" fmla="*/ 1237166 h 1492502"/>
                <a:gd name="connsiteX15" fmla="*/ 1308789 w 1541885"/>
                <a:gd name="connsiteY15" fmla="*/ 1261931 h 1492502"/>
                <a:gd name="connsiteX16" fmla="*/ 1407849 w 1541885"/>
                <a:gd name="connsiteY16" fmla="*/ 1244786 h 1492502"/>
                <a:gd name="connsiteX17" fmla="*/ 1476429 w 1541885"/>
                <a:gd name="connsiteY17" fmla="*/ 1170491 h 1492502"/>
                <a:gd name="connsiteX18" fmla="*/ 1535484 w 1541885"/>
                <a:gd name="connsiteY18" fmla="*/ 1073336 h 1492502"/>
                <a:gd name="connsiteX19" fmla="*/ 1529769 w 1541885"/>
                <a:gd name="connsiteY19" fmla="*/ 964751 h 1492502"/>
                <a:gd name="connsiteX20" fmla="*/ 1457379 w 1541885"/>
                <a:gd name="connsiteY20" fmla="*/ 890456 h 1492502"/>
                <a:gd name="connsiteX21" fmla="*/ 1392609 w 1541885"/>
                <a:gd name="connsiteY21" fmla="*/ 892361 h 1492502"/>
                <a:gd name="connsiteX22" fmla="*/ 1417374 w 1541885"/>
                <a:gd name="connsiteY22" fmla="*/ 827591 h 1492502"/>
                <a:gd name="connsiteX23" fmla="*/ 1474524 w 1541885"/>
                <a:gd name="connsiteY23" fmla="*/ 465641 h 1492502"/>
                <a:gd name="connsiteX24" fmla="*/ 1394514 w 1541885"/>
                <a:gd name="connsiteY24" fmla="*/ 183701 h 1492502"/>
                <a:gd name="connsiteX25" fmla="*/ 1198299 w 1541885"/>
                <a:gd name="connsiteY25" fmla="*/ 52256 h 1492502"/>
                <a:gd name="connsiteX26" fmla="*/ 1051614 w 1541885"/>
                <a:gd name="connsiteY26" fmla="*/ 21776 h 1492502"/>
                <a:gd name="connsiteX27" fmla="*/ 819204 w 1541885"/>
                <a:gd name="connsiteY27" fmla="*/ 821 h 1492502"/>
                <a:gd name="connsiteX28" fmla="*/ 388674 w 1541885"/>
                <a:gd name="connsiteY28" fmla="*/ 50351 h 1492502"/>
                <a:gd name="connsiteX29" fmla="*/ 83874 w 1541885"/>
                <a:gd name="connsiteY29" fmla="*/ 358961 h 1492502"/>
                <a:gd name="connsiteX30" fmla="*/ 3864 w 1541885"/>
                <a:gd name="connsiteY30" fmla="*/ 646616 h 1492502"/>
                <a:gd name="connsiteX0" fmla="*/ 3864 w 1541885"/>
                <a:gd name="connsiteY0" fmla="*/ 647250 h 1493136"/>
                <a:gd name="connsiteX1" fmla="*/ 41964 w 1541885"/>
                <a:gd name="connsiteY1" fmla="*/ 814890 h 1493136"/>
                <a:gd name="connsiteX2" fmla="*/ 34344 w 1541885"/>
                <a:gd name="connsiteY2" fmla="*/ 854895 h 1493136"/>
                <a:gd name="connsiteX3" fmla="*/ 5769 w 1541885"/>
                <a:gd name="connsiteY3" fmla="*/ 872040 h 1493136"/>
                <a:gd name="connsiteX4" fmla="*/ 5769 w 1541885"/>
                <a:gd name="connsiteY4" fmla="*/ 974910 h 1493136"/>
                <a:gd name="connsiteX5" fmla="*/ 66729 w 1541885"/>
                <a:gd name="connsiteY5" fmla="*/ 1089210 h 1493136"/>
                <a:gd name="connsiteX6" fmla="*/ 110544 w 1541885"/>
                <a:gd name="connsiteY6" fmla="*/ 1127310 h 1493136"/>
                <a:gd name="connsiteX7" fmla="*/ 95304 w 1541885"/>
                <a:gd name="connsiteY7" fmla="*/ 1249230 h 1493136"/>
                <a:gd name="connsiteX8" fmla="*/ 127689 w 1541885"/>
                <a:gd name="connsiteY8" fmla="*/ 1340670 h 1493136"/>
                <a:gd name="connsiteX9" fmla="*/ 222939 w 1541885"/>
                <a:gd name="connsiteY9" fmla="*/ 1405440 h 1493136"/>
                <a:gd name="connsiteX10" fmla="*/ 405819 w 1541885"/>
                <a:gd name="connsiteY10" fmla="*/ 1462590 h 1493136"/>
                <a:gd name="connsiteX11" fmla="*/ 664899 w 1541885"/>
                <a:gd name="connsiteY11" fmla="*/ 1493070 h 1493136"/>
                <a:gd name="connsiteX12" fmla="*/ 899214 w 1541885"/>
                <a:gd name="connsiteY12" fmla="*/ 1454970 h 1493136"/>
                <a:gd name="connsiteX13" fmla="*/ 1122099 w 1541885"/>
                <a:gd name="connsiteY13" fmla="*/ 1371150 h 1493136"/>
                <a:gd name="connsiteX14" fmla="*/ 1272594 w 1541885"/>
                <a:gd name="connsiteY14" fmla="*/ 1237800 h 1493136"/>
                <a:gd name="connsiteX15" fmla="*/ 1308789 w 1541885"/>
                <a:gd name="connsiteY15" fmla="*/ 1262565 h 1493136"/>
                <a:gd name="connsiteX16" fmla="*/ 1407849 w 1541885"/>
                <a:gd name="connsiteY16" fmla="*/ 1245420 h 1493136"/>
                <a:gd name="connsiteX17" fmla="*/ 1476429 w 1541885"/>
                <a:gd name="connsiteY17" fmla="*/ 1171125 h 1493136"/>
                <a:gd name="connsiteX18" fmla="*/ 1535484 w 1541885"/>
                <a:gd name="connsiteY18" fmla="*/ 1073970 h 1493136"/>
                <a:gd name="connsiteX19" fmla="*/ 1529769 w 1541885"/>
                <a:gd name="connsiteY19" fmla="*/ 965385 h 1493136"/>
                <a:gd name="connsiteX20" fmla="*/ 1457379 w 1541885"/>
                <a:gd name="connsiteY20" fmla="*/ 891090 h 1493136"/>
                <a:gd name="connsiteX21" fmla="*/ 1392609 w 1541885"/>
                <a:gd name="connsiteY21" fmla="*/ 892995 h 1493136"/>
                <a:gd name="connsiteX22" fmla="*/ 1417374 w 1541885"/>
                <a:gd name="connsiteY22" fmla="*/ 828225 h 1493136"/>
                <a:gd name="connsiteX23" fmla="*/ 1474524 w 1541885"/>
                <a:gd name="connsiteY23" fmla="*/ 466275 h 1493136"/>
                <a:gd name="connsiteX24" fmla="*/ 1394514 w 1541885"/>
                <a:gd name="connsiteY24" fmla="*/ 184335 h 1493136"/>
                <a:gd name="connsiteX25" fmla="*/ 1198299 w 1541885"/>
                <a:gd name="connsiteY25" fmla="*/ 52890 h 1493136"/>
                <a:gd name="connsiteX26" fmla="*/ 1055424 w 1541885"/>
                <a:gd name="connsiteY26" fmla="*/ 16695 h 1493136"/>
                <a:gd name="connsiteX27" fmla="*/ 819204 w 1541885"/>
                <a:gd name="connsiteY27" fmla="*/ 1455 h 1493136"/>
                <a:gd name="connsiteX28" fmla="*/ 388674 w 1541885"/>
                <a:gd name="connsiteY28" fmla="*/ 50985 h 1493136"/>
                <a:gd name="connsiteX29" fmla="*/ 83874 w 1541885"/>
                <a:gd name="connsiteY29" fmla="*/ 359595 h 1493136"/>
                <a:gd name="connsiteX30" fmla="*/ 3864 w 1541885"/>
                <a:gd name="connsiteY30" fmla="*/ 647250 h 1493136"/>
                <a:gd name="connsiteX0" fmla="*/ 3864 w 1541885"/>
                <a:gd name="connsiteY0" fmla="*/ 647354 h 1493240"/>
                <a:gd name="connsiteX1" fmla="*/ 41964 w 1541885"/>
                <a:gd name="connsiteY1" fmla="*/ 814994 h 1493240"/>
                <a:gd name="connsiteX2" fmla="*/ 34344 w 1541885"/>
                <a:gd name="connsiteY2" fmla="*/ 854999 h 1493240"/>
                <a:gd name="connsiteX3" fmla="*/ 5769 w 1541885"/>
                <a:gd name="connsiteY3" fmla="*/ 872144 h 1493240"/>
                <a:gd name="connsiteX4" fmla="*/ 5769 w 1541885"/>
                <a:gd name="connsiteY4" fmla="*/ 975014 h 1493240"/>
                <a:gd name="connsiteX5" fmla="*/ 66729 w 1541885"/>
                <a:gd name="connsiteY5" fmla="*/ 1089314 h 1493240"/>
                <a:gd name="connsiteX6" fmla="*/ 110544 w 1541885"/>
                <a:gd name="connsiteY6" fmla="*/ 1127414 h 1493240"/>
                <a:gd name="connsiteX7" fmla="*/ 95304 w 1541885"/>
                <a:gd name="connsiteY7" fmla="*/ 1249334 h 1493240"/>
                <a:gd name="connsiteX8" fmla="*/ 127689 w 1541885"/>
                <a:gd name="connsiteY8" fmla="*/ 1340774 h 1493240"/>
                <a:gd name="connsiteX9" fmla="*/ 222939 w 1541885"/>
                <a:gd name="connsiteY9" fmla="*/ 1405544 h 1493240"/>
                <a:gd name="connsiteX10" fmla="*/ 405819 w 1541885"/>
                <a:gd name="connsiteY10" fmla="*/ 1462694 h 1493240"/>
                <a:gd name="connsiteX11" fmla="*/ 664899 w 1541885"/>
                <a:gd name="connsiteY11" fmla="*/ 1493174 h 1493240"/>
                <a:gd name="connsiteX12" fmla="*/ 899214 w 1541885"/>
                <a:gd name="connsiteY12" fmla="*/ 1455074 h 1493240"/>
                <a:gd name="connsiteX13" fmla="*/ 1122099 w 1541885"/>
                <a:gd name="connsiteY13" fmla="*/ 1371254 h 1493240"/>
                <a:gd name="connsiteX14" fmla="*/ 1272594 w 1541885"/>
                <a:gd name="connsiteY14" fmla="*/ 1237904 h 1493240"/>
                <a:gd name="connsiteX15" fmla="*/ 1308789 w 1541885"/>
                <a:gd name="connsiteY15" fmla="*/ 1262669 h 1493240"/>
                <a:gd name="connsiteX16" fmla="*/ 1407849 w 1541885"/>
                <a:gd name="connsiteY16" fmla="*/ 1245524 h 1493240"/>
                <a:gd name="connsiteX17" fmla="*/ 1476429 w 1541885"/>
                <a:gd name="connsiteY17" fmla="*/ 1171229 h 1493240"/>
                <a:gd name="connsiteX18" fmla="*/ 1535484 w 1541885"/>
                <a:gd name="connsiteY18" fmla="*/ 1074074 h 1493240"/>
                <a:gd name="connsiteX19" fmla="*/ 1529769 w 1541885"/>
                <a:gd name="connsiteY19" fmla="*/ 965489 h 1493240"/>
                <a:gd name="connsiteX20" fmla="*/ 1457379 w 1541885"/>
                <a:gd name="connsiteY20" fmla="*/ 891194 h 1493240"/>
                <a:gd name="connsiteX21" fmla="*/ 1392609 w 1541885"/>
                <a:gd name="connsiteY21" fmla="*/ 893099 h 1493240"/>
                <a:gd name="connsiteX22" fmla="*/ 1417374 w 1541885"/>
                <a:gd name="connsiteY22" fmla="*/ 828329 h 1493240"/>
                <a:gd name="connsiteX23" fmla="*/ 1474524 w 1541885"/>
                <a:gd name="connsiteY23" fmla="*/ 466379 h 1493240"/>
                <a:gd name="connsiteX24" fmla="*/ 1394514 w 1541885"/>
                <a:gd name="connsiteY24" fmla="*/ 184439 h 1493240"/>
                <a:gd name="connsiteX25" fmla="*/ 1234494 w 1541885"/>
                <a:gd name="connsiteY25" fmla="*/ 60614 h 1493240"/>
                <a:gd name="connsiteX26" fmla="*/ 1055424 w 1541885"/>
                <a:gd name="connsiteY26" fmla="*/ 16799 h 1493240"/>
                <a:gd name="connsiteX27" fmla="*/ 819204 w 1541885"/>
                <a:gd name="connsiteY27" fmla="*/ 1559 h 1493240"/>
                <a:gd name="connsiteX28" fmla="*/ 388674 w 1541885"/>
                <a:gd name="connsiteY28" fmla="*/ 51089 h 1493240"/>
                <a:gd name="connsiteX29" fmla="*/ 83874 w 1541885"/>
                <a:gd name="connsiteY29" fmla="*/ 359699 h 1493240"/>
                <a:gd name="connsiteX30" fmla="*/ 3864 w 1541885"/>
                <a:gd name="connsiteY30" fmla="*/ 647354 h 1493240"/>
                <a:gd name="connsiteX0" fmla="*/ 3864 w 1541885"/>
                <a:gd name="connsiteY0" fmla="*/ 660052 h 1505938"/>
                <a:gd name="connsiteX1" fmla="*/ 41964 w 1541885"/>
                <a:gd name="connsiteY1" fmla="*/ 827692 h 1505938"/>
                <a:gd name="connsiteX2" fmla="*/ 34344 w 1541885"/>
                <a:gd name="connsiteY2" fmla="*/ 867697 h 1505938"/>
                <a:gd name="connsiteX3" fmla="*/ 5769 w 1541885"/>
                <a:gd name="connsiteY3" fmla="*/ 884842 h 1505938"/>
                <a:gd name="connsiteX4" fmla="*/ 5769 w 1541885"/>
                <a:gd name="connsiteY4" fmla="*/ 987712 h 1505938"/>
                <a:gd name="connsiteX5" fmla="*/ 66729 w 1541885"/>
                <a:gd name="connsiteY5" fmla="*/ 1102012 h 1505938"/>
                <a:gd name="connsiteX6" fmla="*/ 110544 w 1541885"/>
                <a:gd name="connsiteY6" fmla="*/ 1140112 h 1505938"/>
                <a:gd name="connsiteX7" fmla="*/ 95304 w 1541885"/>
                <a:gd name="connsiteY7" fmla="*/ 1262032 h 1505938"/>
                <a:gd name="connsiteX8" fmla="*/ 127689 w 1541885"/>
                <a:gd name="connsiteY8" fmla="*/ 1353472 h 1505938"/>
                <a:gd name="connsiteX9" fmla="*/ 222939 w 1541885"/>
                <a:gd name="connsiteY9" fmla="*/ 1418242 h 1505938"/>
                <a:gd name="connsiteX10" fmla="*/ 405819 w 1541885"/>
                <a:gd name="connsiteY10" fmla="*/ 1475392 h 1505938"/>
                <a:gd name="connsiteX11" fmla="*/ 664899 w 1541885"/>
                <a:gd name="connsiteY11" fmla="*/ 1505872 h 1505938"/>
                <a:gd name="connsiteX12" fmla="*/ 899214 w 1541885"/>
                <a:gd name="connsiteY12" fmla="*/ 1467772 h 1505938"/>
                <a:gd name="connsiteX13" fmla="*/ 1122099 w 1541885"/>
                <a:gd name="connsiteY13" fmla="*/ 1383952 h 1505938"/>
                <a:gd name="connsiteX14" fmla="*/ 1272594 w 1541885"/>
                <a:gd name="connsiteY14" fmla="*/ 1250602 h 1505938"/>
                <a:gd name="connsiteX15" fmla="*/ 1308789 w 1541885"/>
                <a:gd name="connsiteY15" fmla="*/ 1275367 h 1505938"/>
                <a:gd name="connsiteX16" fmla="*/ 1407849 w 1541885"/>
                <a:gd name="connsiteY16" fmla="*/ 1258222 h 1505938"/>
                <a:gd name="connsiteX17" fmla="*/ 1476429 w 1541885"/>
                <a:gd name="connsiteY17" fmla="*/ 1183927 h 1505938"/>
                <a:gd name="connsiteX18" fmla="*/ 1535484 w 1541885"/>
                <a:gd name="connsiteY18" fmla="*/ 1086772 h 1505938"/>
                <a:gd name="connsiteX19" fmla="*/ 1529769 w 1541885"/>
                <a:gd name="connsiteY19" fmla="*/ 978187 h 1505938"/>
                <a:gd name="connsiteX20" fmla="*/ 1457379 w 1541885"/>
                <a:gd name="connsiteY20" fmla="*/ 903892 h 1505938"/>
                <a:gd name="connsiteX21" fmla="*/ 1392609 w 1541885"/>
                <a:gd name="connsiteY21" fmla="*/ 905797 h 1505938"/>
                <a:gd name="connsiteX22" fmla="*/ 1417374 w 1541885"/>
                <a:gd name="connsiteY22" fmla="*/ 841027 h 1505938"/>
                <a:gd name="connsiteX23" fmla="*/ 1474524 w 1541885"/>
                <a:gd name="connsiteY23" fmla="*/ 479077 h 1505938"/>
                <a:gd name="connsiteX24" fmla="*/ 1394514 w 1541885"/>
                <a:gd name="connsiteY24" fmla="*/ 197137 h 1505938"/>
                <a:gd name="connsiteX25" fmla="*/ 1234494 w 1541885"/>
                <a:gd name="connsiteY25" fmla="*/ 73312 h 1505938"/>
                <a:gd name="connsiteX26" fmla="*/ 1055424 w 1541885"/>
                <a:gd name="connsiteY26" fmla="*/ 29497 h 1505938"/>
                <a:gd name="connsiteX27" fmla="*/ 784914 w 1541885"/>
                <a:gd name="connsiteY27" fmla="*/ 922 h 1505938"/>
                <a:gd name="connsiteX28" fmla="*/ 388674 w 1541885"/>
                <a:gd name="connsiteY28" fmla="*/ 63787 h 1505938"/>
                <a:gd name="connsiteX29" fmla="*/ 83874 w 1541885"/>
                <a:gd name="connsiteY29" fmla="*/ 372397 h 1505938"/>
                <a:gd name="connsiteX30" fmla="*/ 3864 w 1541885"/>
                <a:gd name="connsiteY30" fmla="*/ 660052 h 1505938"/>
                <a:gd name="connsiteX0" fmla="*/ 3864 w 1541885"/>
                <a:gd name="connsiteY0" fmla="*/ 660052 h 1505938"/>
                <a:gd name="connsiteX1" fmla="*/ 41964 w 1541885"/>
                <a:gd name="connsiteY1" fmla="*/ 827692 h 1505938"/>
                <a:gd name="connsiteX2" fmla="*/ 34344 w 1541885"/>
                <a:gd name="connsiteY2" fmla="*/ 867697 h 1505938"/>
                <a:gd name="connsiteX3" fmla="*/ 5769 w 1541885"/>
                <a:gd name="connsiteY3" fmla="*/ 884842 h 1505938"/>
                <a:gd name="connsiteX4" fmla="*/ 5769 w 1541885"/>
                <a:gd name="connsiteY4" fmla="*/ 987712 h 1505938"/>
                <a:gd name="connsiteX5" fmla="*/ 66729 w 1541885"/>
                <a:gd name="connsiteY5" fmla="*/ 1102012 h 1505938"/>
                <a:gd name="connsiteX6" fmla="*/ 110544 w 1541885"/>
                <a:gd name="connsiteY6" fmla="*/ 1140112 h 1505938"/>
                <a:gd name="connsiteX7" fmla="*/ 95304 w 1541885"/>
                <a:gd name="connsiteY7" fmla="*/ 1262032 h 1505938"/>
                <a:gd name="connsiteX8" fmla="*/ 127689 w 1541885"/>
                <a:gd name="connsiteY8" fmla="*/ 1353472 h 1505938"/>
                <a:gd name="connsiteX9" fmla="*/ 222939 w 1541885"/>
                <a:gd name="connsiteY9" fmla="*/ 1418242 h 1505938"/>
                <a:gd name="connsiteX10" fmla="*/ 405819 w 1541885"/>
                <a:gd name="connsiteY10" fmla="*/ 1475392 h 1505938"/>
                <a:gd name="connsiteX11" fmla="*/ 664899 w 1541885"/>
                <a:gd name="connsiteY11" fmla="*/ 1505872 h 1505938"/>
                <a:gd name="connsiteX12" fmla="*/ 899214 w 1541885"/>
                <a:gd name="connsiteY12" fmla="*/ 1467772 h 1505938"/>
                <a:gd name="connsiteX13" fmla="*/ 1122099 w 1541885"/>
                <a:gd name="connsiteY13" fmla="*/ 1383952 h 1505938"/>
                <a:gd name="connsiteX14" fmla="*/ 1272594 w 1541885"/>
                <a:gd name="connsiteY14" fmla="*/ 1250602 h 1505938"/>
                <a:gd name="connsiteX15" fmla="*/ 1308789 w 1541885"/>
                <a:gd name="connsiteY15" fmla="*/ 1275367 h 1505938"/>
                <a:gd name="connsiteX16" fmla="*/ 1407849 w 1541885"/>
                <a:gd name="connsiteY16" fmla="*/ 1258222 h 1505938"/>
                <a:gd name="connsiteX17" fmla="*/ 1476429 w 1541885"/>
                <a:gd name="connsiteY17" fmla="*/ 1183927 h 1505938"/>
                <a:gd name="connsiteX18" fmla="*/ 1535484 w 1541885"/>
                <a:gd name="connsiteY18" fmla="*/ 1086772 h 1505938"/>
                <a:gd name="connsiteX19" fmla="*/ 1529769 w 1541885"/>
                <a:gd name="connsiteY19" fmla="*/ 978187 h 1505938"/>
                <a:gd name="connsiteX20" fmla="*/ 1457379 w 1541885"/>
                <a:gd name="connsiteY20" fmla="*/ 903892 h 1505938"/>
                <a:gd name="connsiteX21" fmla="*/ 1392609 w 1541885"/>
                <a:gd name="connsiteY21" fmla="*/ 905797 h 1505938"/>
                <a:gd name="connsiteX22" fmla="*/ 1417374 w 1541885"/>
                <a:gd name="connsiteY22" fmla="*/ 841027 h 1505938"/>
                <a:gd name="connsiteX23" fmla="*/ 1474524 w 1541885"/>
                <a:gd name="connsiteY23" fmla="*/ 479077 h 1505938"/>
                <a:gd name="connsiteX24" fmla="*/ 1396419 w 1541885"/>
                <a:gd name="connsiteY24" fmla="*/ 216187 h 1505938"/>
                <a:gd name="connsiteX25" fmla="*/ 1234494 w 1541885"/>
                <a:gd name="connsiteY25" fmla="*/ 73312 h 1505938"/>
                <a:gd name="connsiteX26" fmla="*/ 1055424 w 1541885"/>
                <a:gd name="connsiteY26" fmla="*/ 29497 h 1505938"/>
                <a:gd name="connsiteX27" fmla="*/ 784914 w 1541885"/>
                <a:gd name="connsiteY27" fmla="*/ 922 h 1505938"/>
                <a:gd name="connsiteX28" fmla="*/ 388674 w 1541885"/>
                <a:gd name="connsiteY28" fmla="*/ 63787 h 1505938"/>
                <a:gd name="connsiteX29" fmla="*/ 83874 w 1541885"/>
                <a:gd name="connsiteY29" fmla="*/ 372397 h 1505938"/>
                <a:gd name="connsiteX30" fmla="*/ 3864 w 1541885"/>
                <a:gd name="connsiteY30" fmla="*/ 660052 h 1505938"/>
                <a:gd name="connsiteX0" fmla="*/ 3864 w 1541885"/>
                <a:gd name="connsiteY0" fmla="*/ 660107 h 1505993"/>
                <a:gd name="connsiteX1" fmla="*/ 41964 w 1541885"/>
                <a:gd name="connsiteY1" fmla="*/ 827747 h 1505993"/>
                <a:gd name="connsiteX2" fmla="*/ 34344 w 1541885"/>
                <a:gd name="connsiteY2" fmla="*/ 867752 h 1505993"/>
                <a:gd name="connsiteX3" fmla="*/ 5769 w 1541885"/>
                <a:gd name="connsiteY3" fmla="*/ 884897 h 1505993"/>
                <a:gd name="connsiteX4" fmla="*/ 5769 w 1541885"/>
                <a:gd name="connsiteY4" fmla="*/ 987767 h 1505993"/>
                <a:gd name="connsiteX5" fmla="*/ 66729 w 1541885"/>
                <a:gd name="connsiteY5" fmla="*/ 1102067 h 1505993"/>
                <a:gd name="connsiteX6" fmla="*/ 110544 w 1541885"/>
                <a:gd name="connsiteY6" fmla="*/ 1140167 h 1505993"/>
                <a:gd name="connsiteX7" fmla="*/ 95304 w 1541885"/>
                <a:gd name="connsiteY7" fmla="*/ 1262087 h 1505993"/>
                <a:gd name="connsiteX8" fmla="*/ 127689 w 1541885"/>
                <a:gd name="connsiteY8" fmla="*/ 1353527 h 1505993"/>
                <a:gd name="connsiteX9" fmla="*/ 222939 w 1541885"/>
                <a:gd name="connsiteY9" fmla="*/ 1418297 h 1505993"/>
                <a:gd name="connsiteX10" fmla="*/ 405819 w 1541885"/>
                <a:gd name="connsiteY10" fmla="*/ 1475447 h 1505993"/>
                <a:gd name="connsiteX11" fmla="*/ 664899 w 1541885"/>
                <a:gd name="connsiteY11" fmla="*/ 1505927 h 1505993"/>
                <a:gd name="connsiteX12" fmla="*/ 899214 w 1541885"/>
                <a:gd name="connsiteY12" fmla="*/ 1467827 h 1505993"/>
                <a:gd name="connsiteX13" fmla="*/ 1122099 w 1541885"/>
                <a:gd name="connsiteY13" fmla="*/ 1384007 h 1505993"/>
                <a:gd name="connsiteX14" fmla="*/ 1272594 w 1541885"/>
                <a:gd name="connsiteY14" fmla="*/ 1250657 h 1505993"/>
                <a:gd name="connsiteX15" fmla="*/ 1308789 w 1541885"/>
                <a:gd name="connsiteY15" fmla="*/ 1275422 h 1505993"/>
                <a:gd name="connsiteX16" fmla="*/ 1407849 w 1541885"/>
                <a:gd name="connsiteY16" fmla="*/ 1258277 h 1505993"/>
                <a:gd name="connsiteX17" fmla="*/ 1476429 w 1541885"/>
                <a:gd name="connsiteY17" fmla="*/ 1183982 h 1505993"/>
                <a:gd name="connsiteX18" fmla="*/ 1535484 w 1541885"/>
                <a:gd name="connsiteY18" fmla="*/ 1086827 h 1505993"/>
                <a:gd name="connsiteX19" fmla="*/ 1529769 w 1541885"/>
                <a:gd name="connsiteY19" fmla="*/ 978242 h 1505993"/>
                <a:gd name="connsiteX20" fmla="*/ 1457379 w 1541885"/>
                <a:gd name="connsiteY20" fmla="*/ 903947 h 1505993"/>
                <a:gd name="connsiteX21" fmla="*/ 1392609 w 1541885"/>
                <a:gd name="connsiteY21" fmla="*/ 905852 h 1505993"/>
                <a:gd name="connsiteX22" fmla="*/ 1417374 w 1541885"/>
                <a:gd name="connsiteY22" fmla="*/ 841082 h 1505993"/>
                <a:gd name="connsiteX23" fmla="*/ 1474524 w 1541885"/>
                <a:gd name="connsiteY23" fmla="*/ 479132 h 1505993"/>
                <a:gd name="connsiteX24" fmla="*/ 1396419 w 1541885"/>
                <a:gd name="connsiteY24" fmla="*/ 216242 h 1505993"/>
                <a:gd name="connsiteX25" fmla="*/ 1230684 w 1541885"/>
                <a:gd name="connsiteY25" fmla="*/ 82892 h 1505993"/>
                <a:gd name="connsiteX26" fmla="*/ 1055424 w 1541885"/>
                <a:gd name="connsiteY26" fmla="*/ 29552 h 1505993"/>
                <a:gd name="connsiteX27" fmla="*/ 784914 w 1541885"/>
                <a:gd name="connsiteY27" fmla="*/ 977 h 1505993"/>
                <a:gd name="connsiteX28" fmla="*/ 388674 w 1541885"/>
                <a:gd name="connsiteY28" fmla="*/ 63842 h 1505993"/>
                <a:gd name="connsiteX29" fmla="*/ 83874 w 1541885"/>
                <a:gd name="connsiteY29" fmla="*/ 372452 h 1505993"/>
                <a:gd name="connsiteX30" fmla="*/ 3864 w 1541885"/>
                <a:gd name="connsiteY30" fmla="*/ 660107 h 1505993"/>
                <a:gd name="connsiteX0" fmla="*/ 3864 w 1541885"/>
                <a:gd name="connsiteY0" fmla="*/ 660701 h 1506587"/>
                <a:gd name="connsiteX1" fmla="*/ 41964 w 1541885"/>
                <a:gd name="connsiteY1" fmla="*/ 828341 h 1506587"/>
                <a:gd name="connsiteX2" fmla="*/ 34344 w 1541885"/>
                <a:gd name="connsiteY2" fmla="*/ 868346 h 1506587"/>
                <a:gd name="connsiteX3" fmla="*/ 5769 w 1541885"/>
                <a:gd name="connsiteY3" fmla="*/ 885491 h 1506587"/>
                <a:gd name="connsiteX4" fmla="*/ 5769 w 1541885"/>
                <a:gd name="connsiteY4" fmla="*/ 988361 h 1506587"/>
                <a:gd name="connsiteX5" fmla="*/ 66729 w 1541885"/>
                <a:gd name="connsiteY5" fmla="*/ 1102661 h 1506587"/>
                <a:gd name="connsiteX6" fmla="*/ 110544 w 1541885"/>
                <a:gd name="connsiteY6" fmla="*/ 1140761 h 1506587"/>
                <a:gd name="connsiteX7" fmla="*/ 95304 w 1541885"/>
                <a:gd name="connsiteY7" fmla="*/ 1262681 h 1506587"/>
                <a:gd name="connsiteX8" fmla="*/ 127689 w 1541885"/>
                <a:gd name="connsiteY8" fmla="*/ 1354121 h 1506587"/>
                <a:gd name="connsiteX9" fmla="*/ 222939 w 1541885"/>
                <a:gd name="connsiteY9" fmla="*/ 1418891 h 1506587"/>
                <a:gd name="connsiteX10" fmla="*/ 405819 w 1541885"/>
                <a:gd name="connsiteY10" fmla="*/ 1476041 h 1506587"/>
                <a:gd name="connsiteX11" fmla="*/ 664899 w 1541885"/>
                <a:gd name="connsiteY11" fmla="*/ 1506521 h 1506587"/>
                <a:gd name="connsiteX12" fmla="*/ 899214 w 1541885"/>
                <a:gd name="connsiteY12" fmla="*/ 1468421 h 1506587"/>
                <a:gd name="connsiteX13" fmla="*/ 1122099 w 1541885"/>
                <a:gd name="connsiteY13" fmla="*/ 1384601 h 1506587"/>
                <a:gd name="connsiteX14" fmla="*/ 1272594 w 1541885"/>
                <a:gd name="connsiteY14" fmla="*/ 1251251 h 1506587"/>
                <a:gd name="connsiteX15" fmla="*/ 1308789 w 1541885"/>
                <a:gd name="connsiteY15" fmla="*/ 1276016 h 1506587"/>
                <a:gd name="connsiteX16" fmla="*/ 1407849 w 1541885"/>
                <a:gd name="connsiteY16" fmla="*/ 1258871 h 1506587"/>
                <a:gd name="connsiteX17" fmla="*/ 1476429 w 1541885"/>
                <a:gd name="connsiteY17" fmla="*/ 1184576 h 1506587"/>
                <a:gd name="connsiteX18" fmla="*/ 1535484 w 1541885"/>
                <a:gd name="connsiteY18" fmla="*/ 1087421 h 1506587"/>
                <a:gd name="connsiteX19" fmla="*/ 1529769 w 1541885"/>
                <a:gd name="connsiteY19" fmla="*/ 978836 h 1506587"/>
                <a:gd name="connsiteX20" fmla="*/ 1457379 w 1541885"/>
                <a:gd name="connsiteY20" fmla="*/ 904541 h 1506587"/>
                <a:gd name="connsiteX21" fmla="*/ 1392609 w 1541885"/>
                <a:gd name="connsiteY21" fmla="*/ 906446 h 1506587"/>
                <a:gd name="connsiteX22" fmla="*/ 1417374 w 1541885"/>
                <a:gd name="connsiteY22" fmla="*/ 841676 h 1506587"/>
                <a:gd name="connsiteX23" fmla="*/ 1474524 w 1541885"/>
                <a:gd name="connsiteY23" fmla="*/ 479726 h 1506587"/>
                <a:gd name="connsiteX24" fmla="*/ 1396419 w 1541885"/>
                <a:gd name="connsiteY24" fmla="*/ 216836 h 1506587"/>
                <a:gd name="connsiteX25" fmla="*/ 1230684 w 1541885"/>
                <a:gd name="connsiteY25" fmla="*/ 83486 h 1506587"/>
                <a:gd name="connsiteX26" fmla="*/ 1055424 w 1541885"/>
                <a:gd name="connsiteY26" fmla="*/ 24431 h 1506587"/>
                <a:gd name="connsiteX27" fmla="*/ 784914 w 1541885"/>
                <a:gd name="connsiteY27" fmla="*/ 1571 h 1506587"/>
                <a:gd name="connsiteX28" fmla="*/ 388674 w 1541885"/>
                <a:gd name="connsiteY28" fmla="*/ 64436 h 1506587"/>
                <a:gd name="connsiteX29" fmla="*/ 83874 w 1541885"/>
                <a:gd name="connsiteY29" fmla="*/ 373046 h 1506587"/>
                <a:gd name="connsiteX30" fmla="*/ 3864 w 1541885"/>
                <a:gd name="connsiteY30" fmla="*/ 660701 h 1506587"/>
                <a:gd name="connsiteX0" fmla="*/ 3864 w 1541885"/>
                <a:gd name="connsiteY0" fmla="*/ 661966 h 1507852"/>
                <a:gd name="connsiteX1" fmla="*/ 41964 w 1541885"/>
                <a:gd name="connsiteY1" fmla="*/ 829606 h 1507852"/>
                <a:gd name="connsiteX2" fmla="*/ 34344 w 1541885"/>
                <a:gd name="connsiteY2" fmla="*/ 869611 h 1507852"/>
                <a:gd name="connsiteX3" fmla="*/ 5769 w 1541885"/>
                <a:gd name="connsiteY3" fmla="*/ 886756 h 1507852"/>
                <a:gd name="connsiteX4" fmla="*/ 5769 w 1541885"/>
                <a:gd name="connsiteY4" fmla="*/ 989626 h 1507852"/>
                <a:gd name="connsiteX5" fmla="*/ 66729 w 1541885"/>
                <a:gd name="connsiteY5" fmla="*/ 1103926 h 1507852"/>
                <a:gd name="connsiteX6" fmla="*/ 110544 w 1541885"/>
                <a:gd name="connsiteY6" fmla="*/ 1142026 h 1507852"/>
                <a:gd name="connsiteX7" fmla="*/ 95304 w 1541885"/>
                <a:gd name="connsiteY7" fmla="*/ 1263946 h 1507852"/>
                <a:gd name="connsiteX8" fmla="*/ 127689 w 1541885"/>
                <a:gd name="connsiteY8" fmla="*/ 1355386 h 1507852"/>
                <a:gd name="connsiteX9" fmla="*/ 222939 w 1541885"/>
                <a:gd name="connsiteY9" fmla="*/ 1420156 h 1507852"/>
                <a:gd name="connsiteX10" fmla="*/ 405819 w 1541885"/>
                <a:gd name="connsiteY10" fmla="*/ 1477306 h 1507852"/>
                <a:gd name="connsiteX11" fmla="*/ 664899 w 1541885"/>
                <a:gd name="connsiteY11" fmla="*/ 1507786 h 1507852"/>
                <a:gd name="connsiteX12" fmla="*/ 899214 w 1541885"/>
                <a:gd name="connsiteY12" fmla="*/ 1469686 h 1507852"/>
                <a:gd name="connsiteX13" fmla="*/ 1122099 w 1541885"/>
                <a:gd name="connsiteY13" fmla="*/ 1385866 h 1507852"/>
                <a:gd name="connsiteX14" fmla="*/ 1272594 w 1541885"/>
                <a:gd name="connsiteY14" fmla="*/ 1252516 h 1507852"/>
                <a:gd name="connsiteX15" fmla="*/ 1308789 w 1541885"/>
                <a:gd name="connsiteY15" fmla="*/ 1277281 h 1507852"/>
                <a:gd name="connsiteX16" fmla="*/ 1407849 w 1541885"/>
                <a:gd name="connsiteY16" fmla="*/ 1260136 h 1507852"/>
                <a:gd name="connsiteX17" fmla="*/ 1476429 w 1541885"/>
                <a:gd name="connsiteY17" fmla="*/ 1185841 h 1507852"/>
                <a:gd name="connsiteX18" fmla="*/ 1535484 w 1541885"/>
                <a:gd name="connsiteY18" fmla="*/ 1088686 h 1507852"/>
                <a:gd name="connsiteX19" fmla="*/ 1529769 w 1541885"/>
                <a:gd name="connsiteY19" fmla="*/ 980101 h 1507852"/>
                <a:gd name="connsiteX20" fmla="*/ 1457379 w 1541885"/>
                <a:gd name="connsiteY20" fmla="*/ 905806 h 1507852"/>
                <a:gd name="connsiteX21" fmla="*/ 1392609 w 1541885"/>
                <a:gd name="connsiteY21" fmla="*/ 907711 h 1507852"/>
                <a:gd name="connsiteX22" fmla="*/ 1417374 w 1541885"/>
                <a:gd name="connsiteY22" fmla="*/ 842941 h 1507852"/>
                <a:gd name="connsiteX23" fmla="*/ 1474524 w 1541885"/>
                <a:gd name="connsiteY23" fmla="*/ 480991 h 1507852"/>
                <a:gd name="connsiteX24" fmla="*/ 1396419 w 1541885"/>
                <a:gd name="connsiteY24" fmla="*/ 218101 h 1507852"/>
                <a:gd name="connsiteX25" fmla="*/ 1230684 w 1541885"/>
                <a:gd name="connsiteY25" fmla="*/ 84751 h 1507852"/>
                <a:gd name="connsiteX26" fmla="*/ 1055424 w 1541885"/>
                <a:gd name="connsiteY26" fmla="*/ 25696 h 1507852"/>
                <a:gd name="connsiteX27" fmla="*/ 784914 w 1541885"/>
                <a:gd name="connsiteY27" fmla="*/ 2836 h 1507852"/>
                <a:gd name="connsiteX28" fmla="*/ 358194 w 1541885"/>
                <a:gd name="connsiteY28" fmla="*/ 86656 h 1507852"/>
                <a:gd name="connsiteX29" fmla="*/ 83874 w 1541885"/>
                <a:gd name="connsiteY29" fmla="*/ 374311 h 1507852"/>
                <a:gd name="connsiteX30" fmla="*/ 3864 w 1541885"/>
                <a:gd name="connsiteY30" fmla="*/ 661966 h 1507852"/>
                <a:gd name="connsiteX0" fmla="*/ 3864 w 1541885"/>
                <a:gd name="connsiteY0" fmla="*/ 661966 h 1507852"/>
                <a:gd name="connsiteX1" fmla="*/ 41964 w 1541885"/>
                <a:gd name="connsiteY1" fmla="*/ 829606 h 1507852"/>
                <a:gd name="connsiteX2" fmla="*/ 34344 w 1541885"/>
                <a:gd name="connsiteY2" fmla="*/ 869611 h 1507852"/>
                <a:gd name="connsiteX3" fmla="*/ 5769 w 1541885"/>
                <a:gd name="connsiteY3" fmla="*/ 886756 h 1507852"/>
                <a:gd name="connsiteX4" fmla="*/ 5769 w 1541885"/>
                <a:gd name="connsiteY4" fmla="*/ 989626 h 1507852"/>
                <a:gd name="connsiteX5" fmla="*/ 66729 w 1541885"/>
                <a:gd name="connsiteY5" fmla="*/ 1103926 h 1507852"/>
                <a:gd name="connsiteX6" fmla="*/ 110544 w 1541885"/>
                <a:gd name="connsiteY6" fmla="*/ 1142026 h 1507852"/>
                <a:gd name="connsiteX7" fmla="*/ 95304 w 1541885"/>
                <a:gd name="connsiteY7" fmla="*/ 1263946 h 1507852"/>
                <a:gd name="connsiteX8" fmla="*/ 127689 w 1541885"/>
                <a:gd name="connsiteY8" fmla="*/ 1355386 h 1507852"/>
                <a:gd name="connsiteX9" fmla="*/ 222939 w 1541885"/>
                <a:gd name="connsiteY9" fmla="*/ 1420156 h 1507852"/>
                <a:gd name="connsiteX10" fmla="*/ 405819 w 1541885"/>
                <a:gd name="connsiteY10" fmla="*/ 1477306 h 1507852"/>
                <a:gd name="connsiteX11" fmla="*/ 664899 w 1541885"/>
                <a:gd name="connsiteY11" fmla="*/ 1507786 h 1507852"/>
                <a:gd name="connsiteX12" fmla="*/ 899214 w 1541885"/>
                <a:gd name="connsiteY12" fmla="*/ 1469686 h 1507852"/>
                <a:gd name="connsiteX13" fmla="*/ 1122099 w 1541885"/>
                <a:gd name="connsiteY13" fmla="*/ 1385866 h 1507852"/>
                <a:gd name="connsiteX14" fmla="*/ 1272594 w 1541885"/>
                <a:gd name="connsiteY14" fmla="*/ 1252516 h 1507852"/>
                <a:gd name="connsiteX15" fmla="*/ 1308789 w 1541885"/>
                <a:gd name="connsiteY15" fmla="*/ 1277281 h 1507852"/>
                <a:gd name="connsiteX16" fmla="*/ 1407849 w 1541885"/>
                <a:gd name="connsiteY16" fmla="*/ 1260136 h 1507852"/>
                <a:gd name="connsiteX17" fmla="*/ 1476429 w 1541885"/>
                <a:gd name="connsiteY17" fmla="*/ 1185841 h 1507852"/>
                <a:gd name="connsiteX18" fmla="*/ 1535484 w 1541885"/>
                <a:gd name="connsiteY18" fmla="*/ 1088686 h 1507852"/>
                <a:gd name="connsiteX19" fmla="*/ 1529769 w 1541885"/>
                <a:gd name="connsiteY19" fmla="*/ 980101 h 1507852"/>
                <a:gd name="connsiteX20" fmla="*/ 1457379 w 1541885"/>
                <a:gd name="connsiteY20" fmla="*/ 905806 h 1507852"/>
                <a:gd name="connsiteX21" fmla="*/ 1392609 w 1541885"/>
                <a:gd name="connsiteY21" fmla="*/ 907711 h 1507852"/>
                <a:gd name="connsiteX22" fmla="*/ 1417374 w 1541885"/>
                <a:gd name="connsiteY22" fmla="*/ 842941 h 1507852"/>
                <a:gd name="connsiteX23" fmla="*/ 1474524 w 1541885"/>
                <a:gd name="connsiteY23" fmla="*/ 480991 h 1507852"/>
                <a:gd name="connsiteX24" fmla="*/ 1396419 w 1541885"/>
                <a:gd name="connsiteY24" fmla="*/ 218101 h 1507852"/>
                <a:gd name="connsiteX25" fmla="*/ 1230684 w 1541885"/>
                <a:gd name="connsiteY25" fmla="*/ 84751 h 1507852"/>
                <a:gd name="connsiteX26" fmla="*/ 1055424 w 1541885"/>
                <a:gd name="connsiteY26" fmla="*/ 25696 h 1507852"/>
                <a:gd name="connsiteX27" fmla="*/ 714429 w 1541885"/>
                <a:gd name="connsiteY27" fmla="*/ 2836 h 1507852"/>
                <a:gd name="connsiteX28" fmla="*/ 358194 w 1541885"/>
                <a:gd name="connsiteY28" fmla="*/ 86656 h 1507852"/>
                <a:gd name="connsiteX29" fmla="*/ 83874 w 1541885"/>
                <a:gd name="connsiteY29" fmla="*/ 374311 h 1507852"/>
                <a:gd name="connsiteX30" fmla="*/ 3864 w 1541885"/>
                <a:gd name="connsiteY30" fmla="*/ 661966 h 1507852"/>
                <a:gd name="connsiteX0" fmla="*/ 3864 w 1541885"/>
                <a:gd name="connsiteY0" fmla="*/ 663510 h 1509396"/>
                <a:gd name="connsiteX1" fmla="*/ 41964 w 1541885"/>
                <a:gd name="connsiteY1" fmla="*/ 831150 h 1509396"/>
                <a:gd name="connsiteX2" fmla="*/ 34344 w 1541885"/>
                <a:gd name="connsiteY2" fmla="*/ 871155 h 1509396"/>
                <a:gd name="connsiteX3" fmla="*/ 5769 w 1541885"/>
                <a:gd name="connsiteY3" fmla="*/ 888300 h 1509396"/>
                <a:gd name="connsiteX4" fmla="*/ 5769 w 1541885"/>
                <a:gd name="connsiteY4" fmla="*/ 991170 h 1509396"/>
                <a:gd name="connsiteX5" fmla="*/ 66729 w 1541885"/>
                <a:gd name="connsiteY5" fmla="*/ 1105470 h 1509396"/>
                <a:gd name="connsiteX6" fmla="*/ 110544 w 1541885"/>
                <a:gd name="connsiteY6" fmla="*/ 1143570 h 1509396"/>
                <a:gd name="connsiteX7" fmla="*/ 95304 w 1541885"/>
                <a:gd name="connsiteY7" fmla="*/ 1265490 h 1509396"/>
                <a:gd name="connsiteX8" fmla="*/ 127689 w 1541885"/>
                <a:gd name="connsiteY8" fmla="*/ 1356930 h 1509396"/>
                <a:gd name="connsiteX9" fmla="*/ 222939 w 1541885"/>
                <a:gd name="connsiteY9" fmla="*/ 1421700 h 1509396"/>
                <a:gd name="connsiteX10" fmla="*/ 405819 w 1541885"/>
                <a:gd name="connsiteY10" fmla="*/ 1478850 h 1509396"/>
                <a:gd name="connsiteX11" fmla="*/ 664899 w 1541885"/>
                <a:gd name="connsiteY11" fmla="*/ 1509330 h 1509396"/>
                <a:gd name="connsiteX12" fmla="*/ 899214 w 1541885"/>
                <a:gd name="connsiteY12" fmla="*/ 1471230 h 1509396"/>
                <a:gd name="connsiteX13" fmla="*/ 1122099 w 1541885"/>
                <a:gd name="connsiteY13" fmla="*/ 1387410 h 1509396"/>
                <a:gd name="connsiteX14" fmla="*/ 1272594 w 1541885"/>
                <a:gd name="connsiteY14" fmla="*/ 1254060 h 1509396"/>
                <a:gd name="connsiteX15" fmla="*/ 1308789 w 1541885"/>
                <a:gd name="connsiteY15" fmla="*/ 1278825 h 1509396"/>
                <a:gd name="connsiteX16" fmla="*/ 1407849 w 1541885"/>
                <a:gd name="connsiteY16" fmla="*/ 1261680 h 1509396"/>
                <a:gd name="connsiteX17" fmla="*/ 1476429 w 1541885"/>
                <a:gd name="connsiteY17" fmla="*/ 1187385 h 1509396"/>
                <a:gd name="connsiteX18" fmla="*/ 1535484 w 1541885"/>
                <a:gd name="connsiteY18" fmla="*/ 1090230 h 1509396"/>
                <a:gd name="connsiteX19" fmla="*/ 1529769 w 1541885"/>
                <a:gd name="connsiteY19" fmla="*/ 981645 h 1509396"/>
                <a:gd name="connsiteX20" fmla="*/ 1457379 w 1541885"/>
                <a:gd name="connsiteY20" fmla="*/ 907350 h 1509396"/>
                <a:gd name="connsiteX21" fmla="*/ 1392609 w 1541885"/>
                <a:gd name="connsiteY21" fmla="*/ 909255 h 1509396"/>
                <a:gd name="connsiteX22" fmla="*/ 1417374 w 1541885"/>
                <a:gd name="connsiteY22" fmla="*/ 844485 h 1509396"/>
                <a:gd name="connsiteX23" fmla="*/ 1474524 w 1541885"/>
                <a:gd name="connsiteY23" fmla="*/ 482535 h 1509396"/>
                <a:gd name="connsiteX24" fmla="*/ 1396419 w 1541885"/>
                <a:gd name="connsiteY24" fmla="*/ 219645 h 1509396"/>
                <a:gd name="connsiteX25" fmla="*/ 1230684 w 1541885"/>
                <a:gd name="connsiteY25" fmla="*/ 86295 h 1509396"/>
                <a:gd name="connsiteX26" fmla="*/ 1034469 w 1541885"/>
                <a:gd name="connsiteY26" fmla="*/ 19620 h 1509396"/>
                <a:gd name="connsiteX27" fmla="*/ 714429 w 1541885"/>
                <a:gd name="connsiteY27" fmla="*/ 4380 h 1509396"/>
                <a:gd name="connsiteX28" fmla="*/ 358194 w 1541885"/>
                <a:gd name="connsiteY28" fmla="*/ 88200 h 1509396"/>
                <a:gd name="connsiteX29" fmla="*/ 83874 w 1541885"/>
                <a:gd name="connsiteY29" fmla="*/ 375855 h 1509396"/>
                <a:gd name="connsiteX30" fmla="*/ 3864 w 1541885"/>
                <a:gd name="connsiteY30" fmla="*/ 663510 h 1509396"/>
                <a:gd name="connsiteX0" fmla="*/ 3864 w 1541885"/>
                <a:gd name="connsiteY0" fmla="*/ 663510 h 1509396"/>
                <a:gd name="connsiteX1" fmla="*/ 41964 w 1541885"/>
                <a:gd name="connsiteY1" fmla="*/ 831150 h 1509396"/>
                <a:gd name="connsiteX2" fmla="*/ 34344 w 1541885"/>
                <a:gd name="connsiteY2" fmla="*/ 871155 h 1509396"/>
                <a:gd name="connsiteX3" fmla="*/ 5769 w 1541885"/>
                <a:gd name="connsiteY3" fmla="*/ 888300 h 1509396"/>
                <a:gd name="connsiteX4" fmla="*/ 5769 w 1541885"/>
                <a:gd name="connsiteY4" fmla="*/ 991170 h 1509396"/>
                <a:gd name="connsiteX5" fmla="*/ 66729 w 1541885"/>
                <a:gd name="connsiteY5" fmla="*/ 1105470 h 1509396"/>
                <a:gd name="connsiteX6" fmla="*/ 110544 w 1541885"/>
                <a:gd name="connsiteY6" fmla="*/ 1143570 h 1509396"/>
                <a:gd name="connsiteX7" fmla="*/ 95304 w 1541885"/>
                <a:gd name="connsiteY7" fmla="*/ 1265490 h 1509396"/>
                <a:gd name="connsiteX8" fmla="*/ 127689 w 1541885"/>
                <a:gd name="connsiteY8" fmla="*/ 1356930 h 1509396"/>
                <a:gd name="connsiteX9" fmla="*/ 222939 w 1541885"/>
                <a:gd name="connsiteY9" fmla="*/ 1421700 h 1509396"/>
                <a:gd name="connsiteX10" fmla="*/ 405819 w 1541885"/>
                <a:gd name="connsiteY10" fmla="*/ 1478850 h 1509396"/>
                <a:gd name="connsiteX11" fmla="*/ 664899 w 1541885"/>
                <a:gd name="connsiteY11" fmla="*/ 1509330 h 1509396"/>
                <a:gd name="connsiteX12" fmla="*/ 899214 w 1541885"/>
                <a:gd name="connsiteY12" fmla="*/ 1471230 h 1509396"/>
                <a:gd name="connsiteX13" fmla="*/ 1122099 w 1541885"/>
                <a:gd name="connsiteY13" fmla="*/ 1387410 h 1509396"/>
                <a:gd name="connsiteX14" fmla="*/ 1272594 w 1541885"/>
                <a:gd name="connsiteY14" fmla="*/ 1254060 h 1509396"/>
                <a:gd name="connsiteX15" fmla="*/ 1308789 w 1541885"/>
                <a:gd name="connsiteY15" fmla="*/ 1278825 h 1509396"/>
                <a:gd name="connsiteX16" fmla="*/ 1407849 w 1541885"/>
                <a:gd name="connsiteY16" fmla="*/ 1261680 h 1509396"/>
                <a:gd name="connsiteX17" fmla="*/ 1476429 w 1541885"/>
                <a:gd name="connsiteY17" fmla="*/ 1187385 h 1509396"/>
                <a:gd name="connsiteX18" fmla="*/ 1535484 w 1541885"/>
                <a:gd name="connsiteY18" fmla="*/ 1090230 h 1509396"/>
                <a:gd name="connsiteX19" fmla="*/ 1529769 w 1541885"/>
                <a:gd name="connsiteY19" fmla="*/ 981645 h 1509396"/>
                <a:gd name="connsiteX20" fmla="*/ 1457379 w 1541885"/>
                <a:gd name="connsiteY20" fmla="*/ 907350 h 1509396"/>
                <a:gd name="connsiteX21" fmla="*/ 1407849 w 1541885"/>
                <a:gd name="connsiteY21" fmla="*/ 909255 h 1509396"/>
                <a:gd name="connsiteX22" fmla="*/ 1417374 w 1541885"/>
                <a:gd name="connsiteY22" fmla="*/ 844485 h 1509396"/>
                <a:gd name="connsiteX23" fmla="*/ 1474524 w 1541885"/>
                <a:gd name="connsiteY23" fmla="*/ 482535 h 1509396"/>
                <a:gd name="connsiteX24" fmla="*/ 1396419 w 1541885"/>
                <a:gd name="connsiteY24" fmla="*/ 219645 h 1509396"/>
                <a:gd name="connsiteX25" fmla="*/ 1230684 w 1541885"/>
                <a:gd name="connsiteY25" fmla="*/ 86295 h 1509396"/>
                <a:gd name="connsiteX26" fmla="*/ 1034469 w 1541885"/>
                <a:gd name="connsiteY26" fmla="*/ 19620 h 1509396"/>
                <a:gd name="connsiteX27" fmla="*/ 714429 w 1541885"/>
                <a:gd name="connsiteY27" fmla="*/ 4380 h 1509396"/>
                <a:gd name="connsiteX28" fmla="*/ 358194 w 1541885"/>
                <a:gd name="connsiteY28" fmla="*/ 88200 h 1509396"/>
                <a:gd name="connsiteX29" fmla="*/ 83874 w 1541885"/>
                <a:gd name="connsiteY29" fmla="*/ 375855 h 1509396"/>
                <a:gd name="connsiteX30" fmla="*/ 3864 w 1541885"/>
                <a:gd name="connsiteY30" fmla="*/ 663510 h 1509396"/>
                <a:gd name="connsiteX0" fmla="*/ 3864 w 1541974"/>
                <a:gd name="connsiteY0" fmla="*/ 663510 h 1509396"/>
                <a:gd name="connsiteX1" fmla="*/ 41964 w 1541974"/>
                <a:gd name="connsiteY1" fmla="*/ 831150 h 1509396"/>
                <a:gd name="connsiteX2" fmla="*/ 34344 w 1541974"/>
                <a:gd name="connsiteY2" fmla="*/ 871155 h 1509396"/>
                <a:gd name="connsiteX3" fmla="*/ 5769 w 1541974"/>
                <a:gd name="connsiteY3" fmla="*/ 888300 h 1509396"/>
                <a:gd name="connsiteX4" fmla="*/ 5769 w 1541974"/>
                <a:gd name="connsiteY4" fmla="*/ 991170 h 1509396"/>
                <a:gd name="connsiteX5" fmla="*/ 66729 w 1541974"/>
                <a:gd name="connsiteY5" fmla="*/ 1105470 h 1509396"/>
                <a:gd name="connsiteX6" fmla="*/ 110544 w 1541974"/>
                <a:gd name="connsiteY6" fmla="*/ 1143570 h 1509396"/>
                <a:gd name="connsiteX7" fmla="*/ 95304 w 1541974"/>
                <a:gd name="connsiteY7" fmla="*/ 1265490 h 1509396"/>
                <a:gd name="connsiteX8" fmla="*/ 127689 w 1541974"/>
                <a:gd name="connsiteY8" fmla="*/ 1356930 h 1509396"/>
                <a:gd name="connsiteX9" fmla="*/ 222939 w 1541974"/>
                <a:gd name="connsiteY9" fmla="*/ 1421700 h 1509396"/>
                <a:gd name="connsiteX10" fmla="*/ 405819 w 1541974"/>
                <a:gd name="connsiteY10" fmla="*/ 1478850 h 1509396"/>
                <a:gd name="connsiteX11" fmla="*/ 664899 w 1541974"/>
                <a:gd name="connsiteY11" fmla="*/ 1509330 h 1509396"/>
                <a:gd name="connsiteX12" fmla="*/ 899214 w 1541974"/>
                <a:gd name="connsiteY12" fmla="*/ 1471230 h 1509396"/>
                <a:gd name="connsiteX13" fmla="*/ 1122099 w 1541974"/>
                <a:gd name="connsiteY13" fmla="*/ 1387410 h 1509396"/>
                <a:gd name="connsiteX14" fmla="*/ 1272594 w 1541974"/>
                <a:gd name="connsiteY14" fmla="*/ 1254060 h 1509396"/>
                <a:gd name="connsiteX15" fmla="*/ 1308789 w 1541974"/>
                <a:gd name="connsiteY15" fmla="*/ 1278825 h 1509396"/>
                <a:gd name="connsiteX16" fmla="*/ 1407849 w 1541974"/>
                <a:gd name="connsiteY16" fmla="*/ 1261680 h 1509396"/>
                <a:gd name="connsiteX17" fmla="*/ 1476429 w 1541974"/>
                <a:gd name="connsiteY17" fmla="*/ 1187385 h 1509396"/>
                <a:gd name="connsiteX18" fmla="*/ 1535484 w 1541974"/>
                <a:gd name="connsiteY18" fmla="*/ 1090230 h 1509396"/>
                <a:gd name="connsiteX19" fmla="*/ 1531674 w 1541974"/>
                <a:gd name="connsiteY19" fmla="*/ 958785 h 1509396"/>
                <a:gd name="connsiteX20" fmla="*/ 1457379 w 1541974"/>
                <a:gd name="connsiteY20" fmla="*/ 907350 h 1509396"/>
                <a:gd name="connsiteX21" fmla="*/ 1407849 w 1541974"/>
                <a:gd name="connsiteY21" fmla="*/ 909255 h 1509396"/>
                <a:gd name="connsiteX22" fmla="*/ 1417374 w 1541974"/>
                <a:gd name="connsiteY22" fmla="*/ 844485 h 1509396"/>
                <a:gd name="connsiteX23" fmla="*/ 1474524 w 1541974"/>
                <a:gd name="connsiteY23" fmla="*/ 482535 h 1509396"/>
                <a:gd name="connsiteX24" fmla="*/ 1396419 w 1541974"/>
                <a:gd name="connsiteY24" fmla="*/ 219645 h 1509396"/>
                <a:gd name="connsiteX25" fmla="*/ 1230684 w 1541974"/>
                <a:gd name="connsiteY25" fmla="*/ 86295 h 1509396"/>
                <a:gd name="connsiteX26" fmla="*/ 1034469 w 1541974"/>
                <a:gd name="connsiteY26" fmla="*/ 19620 h 1509396"/>
                <a:gd name="connsiteX27" fmla="*/ 714429 w 1541974"/>
                <a:gd name="connsiteY27" fmla="*/ 4380 h 1509396"/>
                <a:gd name="connsiteX28" fmla="*/ 358194 w 1541974"/>
                <a:gd name="connsiteY28" fmla="*/ 88200 h 1509396"/>
                <a:gd name="connsiteX29" fmla="*/ 83874 w 1541974"/>
                <a:gd name="connsiteY29" fmla="*/ 375855 h 1509396"/>
                <a:gd name="connsiteX30" fmla="*/ 3864 w 1541974"/>
                <a:gd name="connsiteY30" fmla="*/ 663510 h 1509396"/>
                <a:gd name="connsiteX0" fmla="*/ 3864 w 1541092"/>
                <a:gd name="connsiteY0" fmla="*/ 663510 h 1509396"/>
                <a:gd name="connsiteX1" fmla="*/ 41964 w 1541092"/>
                <a:gd name="connsiteY1" fmla="*/ 831150 h 1509396"/>
                <a:gd name="connsiteX2" fmla="*/ 34344 w 1541092"/>
                <a:gd name="connsiteY2" fmla="*/ 871155 h 1509396"/>
                <a:gd name="connsiteX3" fmla="*/ 5769 w 1541092"/>
                <a:gd name="connsiteY3" fmla="*/ 888300 h 1509396"/>
                <a:gd name="connsiteX4" fmla="*/ 5769 w 1541092"/>
                <a:gd name="connsiteY4" fmla="*/ 991170 h 1509396"/>
                <a:gd name="connsiteX5" fmla="*/ 66729 w 1541092"/>
                <a:gd name="connsiteY5" fmla="*/ 1105470 h 1509396"/>
                <a:gd name="connsiteX6" fmla="*/ 110544 w 1541092"/>
                <a:gd name="connsiteY6" fmla="*/ 1143570 h 1509396"/>
                <a:gd name="connsiteX7" fmla="*/ 95304 w 1541092"/>
                <a:gd name="connsiteY7" fmla="*/ 1265490 h 1509396"/>
                <a:gd name="connsiteX8" fmla="*/ 127689 w 1541092"/>
                <a:gd name="connsiteY8" fmla="*/ 1356930 h 1509396"/>
                <a:gd name="connsiteX9" fmla="*/ 222939 w 1541092"/>
                <a:gd name="connsiteY9" fmla="*/ 1421700 h 1509396"/>
                <a:gd name="connsiteX10" fmla="*/ 405819 w 1541092"/>
                <a:gd name="connsiteY10" fmla="*/ 1478850 h 1509396"/>
                <a:gd name="connsiteX11" fmla="*/ 664899 w 1541092"/>
                <a:gd name="connsiteY11" fmla="*/ 1509330 h 1509396"/>
                <a:gd name="connsiteX12" fmla="*/ 899214 w 1541092"/>
                <a:gd name="connsiteY12" fmla="*/ 1471230 h 1509396"/>
                <a:gd name="connsiteX13" fmla="*/ 1122099 w 1541092"/>
                <a:gd name="connsiteY13" fmla="*/ 1387410 h 1509396"/>
                <a:gd name="connsiteX14" fmla="*/ 1272594 w 1541092"/>
                <a:gd name="connsiteY14" fmla="*/ 1254060 h 1509396"/>
                <a:gd name="connsiteX15" fmla="*/ 1308789 w 1541092"/>
                <a:gd name="connsiteY15" fmla="*/ 1278825 h 1509396"/>
                <a:gd name="connsiteX16" fmla="*/ 1407849 w 1541092"/>
                <a:gd name="connsiteY16" fmla="*/ 1261680 h 1509396"/>
                <a:gd name="connsiteX17" fmla="*/ 1489764 w 1541092"/>
                <a:gd name="connsiteY17" fmla="*/ 1189290 h 1509396"/>
                <a:gd name="connsiteX18" fmla="*/ 1535484 w 1541092"/>
                <a:gd name="connsiteY18" fmla="*/ 1090230 h 1509396"/>
                <a:gd name="connsiteX19" fmla="*/ 1531674 w 1541092"/>
                <a:gd name="connsiteY19" fmla="*/ 958785 h 1509396"/>
                <a:gd name="connsiteX20" fmla="*/ 1457379 w 1541092"/>
                <a:gd name="connsiteY20" fmla="*/ 907350 h 1509396"/>
                <a:gd name="connsiteX21" fmla="*/ 1407849 w 1541092"/>
                <a:gd name="connsiteY21" fmla="*/ 909255 h 1509396"/>
                <a:gd name="connsiteX22" fmla="*/ 1417374 w 1541092"/>
                <a:gd name="connsiteY22" fmla="*/ 844485 h 1509396"/>
                <a:gd name="connsiteX23" fmla="*/ 1474524 w 1541092"/>
                <a:gd name="connsiteY23" fmla="*/ 482535 h 1509396"/>
                <a:gd name="connsiteX24" fmla="*/ 1396419 w 1541092"/>
                <a:gd name="connsiteY24" fmla="*/ 219645 h 1509396"/>
                <a:gd name="connsiteX25" fmla="*/ 1230684 w 1541092"/>
                <a:gd name="connsiteY25" fmla="*/ 86295 h 1509396"/>
                <a:gd name="connsiteX26" fmla="*/ 1034469 w 1541092"/>
                <a:gd name="connsiteY26" fmla="*/ 19620 h 1509396"/>
                <a:gd name="connsiteX27" fmla="*/ 714429 w 1541092"/>
                <a:gd name="connsiteY27" fmla="*/ 4380 h 1509396"/>
                <a:gd name="connsiteX28" fmla="*/ 358194 w 1541092"/>
                <a:gd name="connsiteY28" fmla="*/ 88200 h 1509396"/>
                <a:gd name="connsiteX29" fmla="*/ 83874 w 1541092"/>
                <a:gd name="connsiteY29" fmla="*/ 375855 h 1509396"/>
                <a:gd name="connsiteX30" fmla="*/ 3864 w 1541092"/>
                <a:gd name="connsiteY30" fmla="*/ 663510 h 1509396"/>
                <a:gd name="connsiteX0" fmla="*/ 3864 w 1541092"/>
                <a:gd name="connsiteY0" fmla="*/ 663510 h 1509396"/>
                <a:gd name="connsiteX1" fmla="*/ 41964 w 1541092"/>
                <a:gd name="connsiteY1" fmla="*/ 831150 h 1509396"/>
                <a:gd name="connsiteX2" fmla="*/ 34344 w 1541092"/>
                <a:gd name="connsiteY2" fmla="*/ 871155 h 1509396"/>
                <a:gd name="connsiteX3" fmla="*/ 5769 w 1541092"/>
                <a:gd name="connsiteY3" fmla="*/ 888300 h 1509396"/>
                <a:gd name="connsiteX4" fmla="*/ 5769 w 1541092"/>
                <a:gd name="connsiteY4" fmla="*/ 991170 h 1509396"/>
                <a:gd name="connsiteX5" fmla="*/ 66729 w 1541092"/>
                <a:gd name="connsiteY5" fmla="*/ 1105470 h 1509396"/>
                <a:gd name="connsiteX6" fmla="*/ 110544 w 1541092"/>
                <a:gd name="connsiteY6" fmla="*/ 1143570 h 1509396"/>
                <a:gd name="connsiteX7" fmla="*/ 95304 w 1541092"/>
                <a:gd name="connsiteY7" fmla="*/ 1265490 h 1509396"/>
                <a:gd name="connsiteX8" fmla="*/ 127689 w 1541092"/>
                <a:gd name="connsiteY8" fmla="*/ 1356930 h 1509396"/>
                <a:gd name="connsiteX9" fmla="*/ 222939 w 1541092"/>
                <a:gd name="connsiteY9" fmla="*/ 1421700 h 1509396"/>
                <a:gd name="connsiteX10" fmla="*/ 405819 w 1541092"/>
                <a:gd name="connsiteY10" fmla="*/ 1478850 h 1509396"/>
                <a:gd name="connsiteX11" fmla="*/ 664899 w 1541092"/>
                <a:gd name="connsiteY11" fmla="*/ 1509330 h 1509396"/>
                <a:gd name="connsiteX12" fmla="*/ 899214 w 1541092"/>
                <a:gd name="connsiteY12" fmla="*/ 1471230 h 1509396"/>
                <a:gd name="connsiteX13" fmla="*/ 1122099 w 1541092"/>
                <a:gd name="connsiteY13" fmla="*/ 1387410 h 1509396"/>
                <a:gd name="connsiteX14" fmla="*/ 1276404 w 1541092"/>
                <a:gd name="connsiteY14" fmla="*/ 1263585 h 1509396"/>
                <a:gd name="connsiteX15" fmla="*/ 1308789 w 1541092"/>
                <a:gd name="connsiteY15" fmla="*/ 1278825 h 1509396"/>
                <a:gd name="connsiteX16" fmla="*/ 1407849 w 1541092"/>
                <a:gd name="connsiteY16" fmla="*/ 1261680 h 1509396"/>
                <a:gd name="connsiteX17" fmla="*/ 1489764 w 1541092"/>
                <a:gd name="connsiteY17" fmla="*/ 1189290 h 1509396"/>
                <a:gd name="connsiteX18" fmla="*/ 1535484 w 1541092"/>
                <a:gd name="connsiteY18" fmla="*/ 1090230 h 1509396"/>
                <a:gd name="connsiteX19" fmla="*/ 1531674 w 1541092"/>
                <a:gd name="connsiteY19" fmla="*/ 958785 h 1509396"/>
                <a:gd name="connsiteX20" fmla="*/ 1457379 w 1541092"/>
                <a:gd name="connsiteY20" fmla="*/ 907350 h 1509396"/>
                <a:gd name="connsiteX21" fmla="*/ 1407849 w 1541092"/>
                <a:gd name="connsiteY21" fmla="*/ 909255 h 1509396"/>
                <a:gd name="connsiteX22" fmla="*/ 1417374 w 1541092"/>
                <a:gd name="connsiteY22" fmla="*/ 844485 h 1509396"/>
                <a:gd name="connsiteX23" fmla="*/ 1474524 w 1541092"/>
                <a:gd name="connsiteY23" fmla="*/ 482535 h 1509396"/>
                <a:gd name="connsiteX24" fmla="*/ 1396419 w 1541092"/>
                <a:gd name="connsiteY24" fmla="*/ 219645 h 1509396"/>
                <a:gd name="connsiteX25" fmla="*/ 1230684 w 1541092"/>
                <a:gd name="connsiteY25" fmla="*/ 86295 h 1509396"/>
                <a:gd name="connsiteX26" fmla="*/ 1034469 w 1541092"/>
                <a:gd name="connsiteY26" fmla="*/ 19620 h 1509396"/>
                <a:gd name="connsiteX27" fmla="*/ 714429 w 1541092"/>
                <a:gd name="connsiteY27" fmla="*/ 4380 h 1509396"/>
                <a:gd name="connsiteX28" fmla="*/ 358194 w 1541092"/>
                <a:gd name="connsiteY28" fmla="*/ 88200 h 1509396"/>
                <a:gd name="connsiteX29" fmla="*/ 83874 w 1541092"/>
                <a:gd name="connsiteY29" fmla="*/ 375855 h 1509396"/>
                <a:gd name="connsiteX30" fmla="*/ 3864 w 1541092"/>
                <a:gd name="connsiteY30" fmla="*/ 663510 h 1509396"/>
                <a:gd name="connsiteX0" fmla="*/ 7062 w 1544290"/>
                <a:gd name="connsiteY0" fmla="*/ 663510 h 1509396"/>
                <a:gd name="connsiteX1" fmla="*/ 45162 w 1544290"/>
                <a:gd name="connsiteY1" fmla="*/ 831150 h 1509396"/>
                <a:gd name="connsiteX2" fmla="*/ 37542 w 1544290"/>
                <a:gd name="connsiteY2" fmla="*/ 871155 h 1509396"/>
                <a:gd name="connsiteX3" fmla="*/ 3252 w 1544290"/>
                <a:gd name="connsiteY3" fmla="*/ 901635 h 1509396"/>
                <a:gd name="connsiteX4" fmla="*/ 8967 w 1544290"/>
                <a:gd name="connsiteY4" fmla="*/ 991170 h 1509396"/>
                <a:gd name="connsiteX5" fmla="*/ 69927 w 1544290"/>
                <a:gd name="connsiteY5" fmla="*/ 1105470 h 1509396"/>
                <a:gd name="connsiteX6" fmla="*/ 113742 w 1544290"/>
                <a:gd name="connsiteY6" fmla="*/ 1143570 h 1509396"/>
                <a:gd name="connsiteX7" fmla="*/ 98502 w 1544290"/>
                <a:gd name="connsiteY7" fmla="*/ 1265490 h 1509396"/>
                <a:gd name="connsiteX8" fmla="*/ 130887 w 1544290"/>
                <a:gd name="connsiteY8" fmla="*/ 1356930 h 1509396"/>
                <a:gd name="connsiteX9" fmla="*/ 226137 w 1544290"/>
                <a:gd name="connsiteY9" fmla="*/ 1421700 h 1509396"/>
                <a:gd name="connsiteX10" fmla="*/ 409017 w 1544290"/>
                <a:gd name="connsiteY10" fmla="*/ 1478850 h 1509396"/>
                <a:gd name="connsiteX11" fmla="*/ 668097 w 1544290"/>
                <a:gd name="connsiteY11" fmla="*/ 1509330 h 1509396"/>
                <a:gd name="connsiteX12" fmla="*/ 902412 w 1544290"/>
                <a:gd name="connsiteY12" fmla="*/ 1471230 h 1509396"/>
                <a:gd name="connsiteX13" fmla="*/ 1125297 w 1544290"/>
                <a:gd name="connsiteY13" fmla="*/ 1387410 h 1509396"/>
                <a:gd name="connsiteX14" fmla="*/ 1279602 w 1544290"/>
                <a:gd name="connsiteY14" fmla="*/ 1263585 h 1509396"/>
                <a:gd name="connsiteX15" fmla="*/ 1311987 w 1544290"/>
                <a:gd name="connsiteY15" fmla="*/ 1278825 h 1509396"/>
                <a:gd name="connsiteX16" fmla="*/ 1411047 w 1544290"/>
                <a:gd name="connsiteY16" fmla="*/ 1261680 h 1509396"/>
                <a:gd name="connsiteX17" fmla="*/ 1492962 w 1544290"/>
                <a:gd name="connsiteY17" fmla="*/ 1189290 h 1509396"/>
                <a:gd name="connsiteX18" fmla="*/ 1538682 w 1544290"/>
                <a:gd name="connsiteY18" fmla="*/ 1090230 h 1509396"/>
                <a:gd name="connsiteX19" fmla="*/ 1534872 w 1544290"/>
                <a:gd name="connsiteY19" fmla="*/ 958785 h 1509396"/>
                <a:gd name="connsiteX20" fmla="*/ 1460577 w 1544290"/>
                <a:gd name="connsiteY20" fmla="*/ 907350 h 1509396"/>
                <a:gd name="connsiteX21" fmla="*/ 1411047 w 1544290"/>
                <a:gd name="connsiteY21" fmla="*/ 909255 h 1509396"/>
                <a:gd name="connsiteX22" fmla="*/ 1420572 w 1544290"/>
                <a:gd name="connsiteY22" fmla="*/ 844485 h 1509396"/>
                <a:gd name="connsiteX23" fmla="*/ 1477722 w 1544290"/>
                <a:gd name="connsiteY23" fmla="*/ 482535 h 1509396"/>
                <a:gd name="connsiteX24" fmla="*/ 1399617 w 1544290"/>
                <a:gd name="connsiteY24" fmla="*/ 219645 h 1509396"/>
                <a:gd name="connsiteX25" fmla="*/ 1233882 w 1544290"/>
                <a:gd name="connsiteY25" fmla="*/ 86295 h 1509396"/>
                <a:gd name="connsiteX26" fmla="*/ 1037667 w 1544290"/>
                <a:gd name="connsiteY26" fmla="*/ 19620 h 1509396"/>
                <a:gd name="connsiteX27" fmla="*/ 717627 w 1544290"/>
                <a:gd name="connsiteY27" fmla="*/ 4380 h 1509396"/>
                <a:gd name="connsiteX28" fmla="*/ 361392 w 1544290"/>
                <a:gd name="connsiteY28" fmla="*/ 88200 h 1509396"/>
                <a:gd name="connsiteX29" fmla="*/ 87072 w 1544290"/>
                <a:gd name="connsiteY29" fmla="*/ 375855 h 1509396"/>
                <a:gd name="connsiteX30" fmla="*/ 7062 w 1544290"/>
                <a:gd name="connsiteY30" fmla="*/ 663510 h 1509396"/>
                <a:gd name="connsiteX0" fmla="*/ 7062 w 1544290"/>
                <a:gd name="connsiteY0" fmla="*/ 663510 h 1509396"/>
                <a:gd name="connsiteX1" fmla="*/ 45162 w 1544290"/>
                <a:gd name="connsiteY1" fmla="*/ 831150 h 1509396"/>
                <a:gd name="connsiteX2" fmla="*/ 37542 w 1544290"/>
                <a:gd name="connsiteY2" fmla="*/ 871155 h 1509396"/>
                <a:gd name="connsiteX3" fmla="*/ 3252 w 1544290"/>
                <a:gd name="connsiteY3" fmla="*/ 901635 h 1509396"/>
                <a:gd name="connsiteX4" fmla="*/ 8967 w 1544290"/>
                <a:gd name="connsiteY4" fmla="*/ 991170 h 1509396"/>
                <a:gd name="connsiteX5" fmla="*/ 69927 w 1544290"/>
                <a:gd name="connsiteY5" fmla="*/ 1105470 h 1509396"/>
                <a:gd name="connsiteX6" fmla="*/ 113742 w 1544290"/>
                <a:gd name="connsiteY6" fmla="*/ 1143570 h 1509396"/>
                <a:gd name="connsiteX7" fmla="*/ 98502 w 1544290"/>
                <a:gd name="connsiteY7" fmla="*/ 1265490 h 1509396"/>
                <a:gd name="connsiteX8" fmla="*/ 130887 w 1544290"/>
                <a:gd name="connsiteY8" fmla="*/ 1356930 h 1509396"/>
                <a:gd name="connsiteX9" fmla="*/ 226137 w 1544290"/>
                <a:gd name="connsiteY9" fmla="*/ 1421700 h 1509396"/>
                <a:gd name="connsiteX10" fmla="*/ 409017 w 1544290"/>
                <a:gd name="connsiteY10" fmla="*/ 1478850 h 1509396"/>
                <a:gd name="connsiteX11" fmla="*/ 668097 w 1544290"/>
                <a:gd name="connsiteY11" fmla="*/ 1509330 h 1509396"/>
                <a:gd name="connsiteX12" fmla="*/ 902412 w 1544290"/>
                <a:gd name="connsiteY12" fmla="*/ 1471230 h 1509396"/>
                <a:gd name="connsiteX13" fmla="*/ 1125297 w 1544290"/>
                <a:gd name="connsiteY13" fmla="*/ 1387410 h 1509396"/>
                <a:gd name="connsiteX14" fmla="*/ 1279602 w 1544290"/>
                <a:gd name="connsiteY14" fmla="*/ 1263585 h 1509396"/>
                <a:gd name="connsiteX15" fmla="*/ 1311987 w 1544290"/>
                <a:gd name="connsiteY15" fmla="*/ 1278825 h 1509396"/>
                <a:gd name="connsiteX16" fmla="*/ 1411047 w 1544290"/>
                <a:gd name="connsiteY16" fmla="*/ 1261680 h 1509396"/>
                <a:gd name="connsiteX17" fmla="*/ 1492962 w 1544290"/>
                <a:gd name="connsiteY17" fmla="*/ 1189290 h 1509396"/>
                <a:gd name="connsiteX18" fmla="*/ 1538682 w 1544290"/>
                <a:gd name="connsiteY18" fmla="*/ 1090230 h 1509396"/>
                <a:gd name="connsiteX19" fmla="*/ 1534872 w 1544290"/>
                <a:gd name="connsiteY19" fmla="*/ 958785 h 1509396"/>
                <a:gd name="connsiteX20" fmla="*/ 1460577 w 1544290"/>
                <a:gd name="connsiteY20" fmla="*/ 907350 h 1509396"/>
                <a:gd name="connsiteX21" fmla="*/ 1411047 w 1544290"/>
                <a:gd name="connsiteY21" fmla="*/ 909255 h 1509396"/>
                <a:gd name="connsiteX22" fmla="*/ 1420572 w 1544290"/>
                <a:gd name="connsiteY22" fmla="*/ 844485 h 1509396"/>
                <a:gd name="connsiteX23" fmla="*/ 1477722 w 1544290"/>
                <a:gd name="connsiteY23" fmla="*/ 482535 h 1509396"/>
                <a:gd name="connsiteX24" fmla="*/ 1399617 w 1544290"/>
                <a:gd name="connsiteY24" fmla="*/ 219645 h 1509396"/>
                <a:gd name="connsiteX25" fmla="*/ 1233882 w 1544290"/>
                <a:gd name="connsiteY25" fmla="*/ 86295 h 1509396"/>
                <a:gd name="connsiteX26" fmla="*/ 1037667 w 1544290"/>
                <a:gd name="connsiteY26" fmla="*/ 19620 h 1509396"/>
                <a:gd name="connsiteX27" fmla="*/ 717627 w 1544290"/>
                <a:gd name="connsiteY27" fmla="*/ 4380 h 1509396"/>
                <a:gd name="connsiteX28" fmla="*/ 361392 w 1544290"/>
                <a:gd name="connsiteY28" fmla="*/ 88200 h 1509396"/>
                <a:gd name="connsiteX29" fmla="*/ 87072 w 1544290"/>
                <a:gd name="connsiteY29" fmla="*/ 375855 h 1509396"/>
                <a:gd name="connsiteX30" fmla="*/ 7062 w 1544290"/>
                <a:gd name="connsiteY30" fmla="*/ 663510 h 1509396"/>
                <a:gd name="connsiteX0" fmla="*/ 7910 w 1545138"/>
                <a:gd name="connsiteY0" fmla="*/ 663510 h 1509396"/>
                <a:gd name="connsiteX1" fmla="*/ 46010 w 1545138"/>
                <a:gd name="connsiteY1" fmla="*/ 831150 h 1509396"/>
                <a:gd name="connsiteX2" fmla="*/ 50269 w 1545138"/>
                <a:gd name="connsiteY2" fmla="*/ 875907 h 1509396"/>
                <a:gd name="connsiteX3" fmla="*/ 4100 w 1545138"/>
                <a:gd name="connsiteY3" fmla="*/ 901635 h 1509396"/>
                <a:gd name="connsiteX4" fmla="*/ 9815 w 1545138"/>
                <a:gd name="connsiteY4" fmla="*/ 991170 h 1509396"/>
                <a:gd name="connsiteX5" fmla="*/ 70775 w 1545138"/>
                <a:gd name="connsiteY5" fmla="*/ 1105470 h 1509396"/>
                <a:gd name="connsiteX6" fmla="*/ 114590 w 1545138"/>
                <a:gd name="connsiteY6" fmla="*/ 1143570 h 1509396"/>
                <a:gd name="connsiteX7" fmla="*/ 99350 w 1545138"/>
                <a:gd name="connsiteY7" fmla="*/ 1265490 h 1509396"/>
                <a:gd name="connsiteX8" fmla="*/ 131735 w 1545138"/>
                <a:gd name="connsiteY8" fmla="*/ 1356930 h 1509396"/>
                <a:gd name="connsiteX9" fmla="*/ 226985 w 1545138"/>
                <a:gd name="connsiteY9" fmla="*/ 1421700 h 1509396"/>
                <a:gd name="connsiteX10" fmla="*/ 409865 w 1545138"/>
                <a:gd name="connsiteY10" fmla="*/ 1478850 h 1509396"/>
                <a:gd name="connsiteX11" fmla="*/ 668945 w 1545138"/>
                <a:gd name="connsiteY11" fmla="*/ 1509330 h 1509396"/>
                <a:gd name="connsiteX12" fmla="*/ 903260 w 1545138"/>
                <a:gd name="connsiteY12" fmla="*/ 1471230 h 1509396"/>
                <a:gd name="connsiteX13" fmla="*/ 1126145 w 1545138"/>
                <a:gd name="connsiteY13" fmla="*/ 1387410 h 1509396"/>
                <a:gd name="connsiteX14" fmla="*/ 1280450 w 1545138"/>
                <a:gd name="connsiteY14" fmla="*/ 1263585 h 1509396"/>
                <a:gd name="connsiteX15" fmla="*/ 1312835 w 1545138"/>
                <a:gd name="connsiteY15" fmla="*/ 1278825 h 1509396"/>
                <a:gd name="connsiteX16" fmla="*/ 1411895 w 1545138"/>
                <a:gd name="connsiteY16" fmla="*/ 1261680 h 1509396"/>
                <a:gd name="connsiteX17" fmla="*/ 1493810 w 1545138"/>
                <a:gd name="connsiteY17" fmla="*/ 1189290 h 1509396"/>
                <a:gd name="connsiteX18" fmla="*/ 1539530 w 1545138"/>
                <a:gd name="connsiteY18" fmla="*/ 1090230 h 1509396"/>
                <a:gd name="connsiteX19" fmla="*/ 1535720 w 1545138"/>
                <a:gd name="connsiteY19" fmla="*/ 958785 h 1509396"/>
                <a:gd name="connsiteX20" fmla="*/ 1461425 w 1545138"/>
                <a:gd name="connsiteY20" fmla="*/ 907350 h 1509396"/>
                <a:gd name="connsiteX21" fmla="*/ 1411895 w 1545138"/>
                <a:gd name="connsiteY21" fmla="*/ 909255 h 1509396"/>
                <a:gd name="connsiteX22" fmla="*/ 1421420 w 1545138"/>
                <a:gd name="connsiteY22" fmla="*/ 844485 h 1509396"/>
                <a:gd name="connsiteX23" fmla="*/ 1478570 w 1545138"/>
                <a:gd name="connsiteY23" fmla="*/ 482535 h 1509396"/>
                <a:gd name="connsiteX24" fmla="*/ 1400465 w 1545138"/>
                <a:gd name="connsiteY24" fmla="*/ 219645 h 1509396"/>
                <a:gd name="connsiteX25" fmla="*/ 1234730 w 1545138"/>
                <a:gd name="connsiteY25" fmla="*/ 86295 h 1509396"/>
                <a:gd name="connsiteX26" fmla="*/ 1038515 w 1545138"/>
                <a:gd name="connsiteY26" fmla="*/ 19620 h 1509396"/>
                <a:gd name="connsiteX27" fmla="*/ 718475 w 1545138"/>
                <a:gd name="connsiteY27" fmla="*/ 4380 h 1509396"/>
                <a:gd name="connsiteX28" fmla="*/ 362240 w 1545138"/>
                <a:gd name="connsiteY28" fmla="*/ 88200 h 1509396"/>
                <a:gd name="connsiteX29" fmla="*/ 87920 w 1545138"/>
                <a:gd name="connsiteY29" fmla="*/ 375855 h 1509396"/>
                <a:gd name="connsiteX30" fmla="*/ 7910 w 1545138"/>
                <a:gd name="connsiteY30" fmla="*/ 663510 h 1509396"/>
                <a:gd name="connsiteX0" fmla="*/ 7911 w 1545139"/>
                <a:gd name="connsiteY0" fmla="*/ 663510 h 1509396"/>
                <a:gd name="connsiteX1" fmla="*/ 46011 w 1545139"/>
                <a:gd name="connsiteY1" fmla="*/ 831150 h 1509396"/>
                <a:gd name="connsiteX2" fmla="*/ 50270 w 1545139"/>
                <a:gd name="connsiteY2" fmla="*/ 875907 h 1509396"/>
                <a:gd name="connsiteX3" fmla="*/ 4101 w 1545139"/>
                <a:gd name="connsiteY3" fmla="*/ 887379 h 1509396"/>
                <a:gd name="connsiteX4" fmla="*/ 9816 w 1545139"/>
                <a:gd name="connsiteY4" fmla="*/ 991170 h 1509396"/>
                <a:gd name="connsiteX5" fmla="*/ 70776 w 1545139"/>
                <a:gd name="connsiteY5" fmla="*/ 1105470 h 1509396"/>
                <a:gd name="connsiteX6" fmla="*/ 114591 w 1545139"/>
                <a:gd name="connsiteY6" fmla="*/ 1143570 h 1509396"/>
                <a:gd name="connsiteX7" fmla="*/ 99351 w 1545139"/>
                <a:gd name="connsiteY7" fmla="*/ 1265490 h 1509396"/>
                <a:gd name="connsiteX8" fmla="*/ 131736 w 1545139"/>
                <a:gd name="connsiteY8" fmla="*/ 1356930 h 1509396"/>
                <a:gd name="connsiteX9" fmla="*/ 226986 w 1545139"/>
                <a:gd name="connsiteY9" fmla="*/ 1421700 h 1509396"/>
                <a:gd name="connsiteX10" fmla="*/ 409866 w 1545139"/>
                <a:gd name="connsiteY10" fmla="*/ 1478850 h 1509396"/>
                <a:gd name="connsiteX11" fmla="*/ 668946 w 1545139"/>
                <a:gd name="connsiteY11" fmla="*/ 1509330 h 1509396"/>
                <a:gd name="connsiteX12" fmla="*/ 903261 w 1545139"/>
                <a:gd name="connsiteY12" fmla="*/ 1471230 h 1509396"/>
                <a:gd name="connsiteX13" fmla="*/ 1126146 w 1545139"/>
                <a:gd name="connsiteY13" fmla="*/ 1387410 h 1509396"/>
                <a:gd name="connsiteX14" fmla="*/ 1280451 w 1545139"/>
                <a:gd name="connsiteY14" fmla="*/ 1263585 h 1509396"/>
                <a:gd name="connsiteX15" fmla="*/ 1312836 w 1545139"/>
                <a:gd name="connsiteY15" fmla="*/ 1278825 h 1509396"/>
                <a:gd name="connsiteX16" fmla="*/ 1411896 w 1545139"/>
                <a:gd name="connsiteY16" fmla="*/ 1261680 h 1509396"/>
                <a:gd name="connsiteX17" fmla="*/ 1493811 w 1545139"/>
                <a:gd name="connsiteY17" fmla="*/ 1189290 h 1509396"/>
                <a:gd name="connsiteX18" fmla="*/ 1539531 w 1545139"/>
                <a:gd name="connsiteY18" fmla="*/ 1090230 h 1509396"/>
                <a:gd name="connsiteX19" fmla="*/ 1535721 w 1545139"/>
                <a:gd name="connsiteY19" fmla="*/ 958785 h 1509396"/>
                <a:gd name="connsiteX20" fmla="*/ 1461426 w 1545139"/>
                <a:gd name="connsiteY20" fmla="*/ 907350 h 1509396"/>
                <a:gd name="connsiteX21" fmla="*/ 1411896 w 1545139"/>
                <a:gd name="connsiteY21" fmla="*/ 909255 h 1509396"/>
                <a:gd name="connsiteX22" fmla="*/ 1421421 w 1545139"/>
                <a:gd name="connsiteY22" fmla="*/ 844485 h 1509396"/>
                <a:gd name="connsiteX23" fmla="*/ 1478571 w 1545139"/>
                <a:gd name="connsiteY23" fmla="*/ 482535 h 1509396"/>
                <a:gd name="connsiteX24" fmla="*/ 1400466 w 1545139"/>
                <a:gd name="connsiteY24" fmla="*/ 219645 h 1509396"/>
                <a:gd name="connsiteX25" fmla="*/ 1234731 w 1545139"/>
                <a:gd name="connsiteY25" fmla="*/ 86295 h 1509396"/>
                <a:gd name="connsiteX26" fmla="*/ 1038516 w 1545139"/>
                <a:gd name="connsiteY26" fmla="*/ 19620 h 1509396"/>
                <a:gd name="connsiteX27" fmla="*/ 718476 w 1545139"/>
                <a:gd name="connsiteY27" fmla="*/ 4380 h 1509396"/>
                <a:gd name="connsiteX28" fmla="*/ 362241 w 1545139"/>
                <a:gd name="connsiteY28" fmla="*/ 88200 h 1509396"/>
                <a:gd name="connsiteX29" fmla="*/ 87921 w 1545139"/>
                <a:gd name="connsiteY29" fmla="*/ 375855 h 1509396"/>
                <a:gd name="connsiteX30" fmla="*/ 7911 w 1545139"/>
                <a:gd name="connsiteY30" fmla="*/ 663510 h 1509396"/>
                <a:gd name="connsiteX0" fmla="*/ 9982 w 1547210"/>
                <a:gd name="connsiteY0" fmla="*/ 663510 h 1509396"/>
                <a:gd name="connsiteX1" fmla="*/ 48082 w 1547210"/>
                <a:gd name="connsiteY1" fmla="*/ 831150 h 1509396"/>
                <a:gd name="connsiteX2" fmla="*/ 52341 w 1547210"/>
                <a:gd name="connsiteY2" fmla="*/ 875907 h 1509396"/>
                <a:gd name="connsiteX3" fmla="*/ 6172 w 1547210"/>
                <a:gd name="connsiteY3" fmla="*/ 887379 h 1509396"/>
                <a:gd name="connsiteX4" fmla="*/ 11887 w 1547210"/>
                <a:gd name="connsiteY4" fmla="*/ 991170 h 1509396"/>
                <a:gd name="connsiteX5" fmla="*/ 72847 w 1547210"/>
                <a:gd name="connsiteY5" fmla="*/ 1105470 h 1509396"/>
                <a:gd name="connsiteX6" fmla="*/ 116662 w 1547210"/>
                <a:gd name="connsiteY6" fmla="*/ 1143570 h 1509396"/>
                <a:gd name="connsiteX7" fmla="*/ 101422 w 1547210"/>
                <a:gd name="connsiteY7" fmla="*/ 1265490 h 1509396"/>
                <a:gd name="connsiteX8" fmla="*/ 133807 w 1547210"/>
                <a:gd name="connsiteY8" fmla="*/ 1356930 h 1509396"/>
                <a:gd name="connsiteX9" fmla="*/ 229057 w 1547210"/>
                <a:gd name="connsiteY9" fmla="*/ 1421700 h 1509396"/>
                <a:gd name="connsiteX10" fmla="*/ 411937 w 1547210"/>
                <a:gd name="connsiteY10" fmla="*/ 1478850 h 1509396"/>
                <a:gd name="connsiteX11" fmla="*/ 671017 w 1547210"/>
                <a:gd name="connsiteY11" fmla="*/ 1509330 h 1509396"/>
                <a:gd name="connsiteX12" fmla="*/ 905332 w 1547210"/>
                <a:gd name="connsiteY12" fmla="*/ 1471230 h 1509396"/>
                <a:gd name="connsiteX13" fmla="*/ 1128217 w 1547210"/>
                <a:gd name="connsiteY13" fmla="*/ 1387410 h 1509396"/>
                <a:gd name="connsiteX14" fmla="*/ 1282522 w 1547210"/>
                <a:gd name="connsiteY14" fmla="*/ 1263585 h 1509396"/>
                <a:gd name="connsiteX15" fmla="*/ 1314907 w 1547210"/>
                <a:gd name="connsiteY15" fmla="*/ 1278825 h 1509396"/>
                <a:gd name="connsiteX16" fmla="*/ 1413967 w 1547210"/>
                <a:gd name="connsiteY16" fmla="*/ 1261680 h 1509396"/>
                <a:gd name="connsiteX17" fmla="*/ 1495882 w 1547210"/>
                <a:gd name="connsiteY17" fmla="*/ 1189290 h 1509396"/>
                <a:gd name="connsiteX18" fmla="*/ 1541602 w 1547210"/>
                <a:gd name="connsiteY18" fmla="*/ 1090230 h 1509396"/>
                <a:gd name="connsiteX19" fmla="*/ 1537792 w 1547210"/>
                <a:gd name="connsiteY19" fmla="*/ 958785 h 1509396"/>
                <a:gd name="connsiteX20" fmla="*/ 1463497 w 1547210"/>
                <a:gd name="connsiteY20" fmla="*/ 907350 h 1509396"/>
                <a:gd name="connsiteX21" fmla="*/ 1413967 w 1547210"/>
                <a:gd name="connsiteY21" fmla="*/ 909255 h 1509396"/>
                <a:gd name="connsiteX22" fmla="*/ 1423492 w 1547210"/>
                <a:gd name="connsiteY22" fmla="*/ 844485 h 1509396"/>
                <a:gd name="connsiteX23" fmla="*/ 1480642 w 1547210"/>
                <a:gd name="connsiteY23" fmla="*/ 482535 h 1509396"/>
                <a:gd name="connsiteX24" fmla="*/ 1402537 w 1547210"/>
                <a:gd name="connsiteY24" fmla="*/ 219645 h 1509396"/>
                <a:gd name="connsiteX25" fmla="*/ 1236802 w 1547210"/>
                <a:gd name="connsiteY25" fmla="*/ 86295 h 1509396"/>
                <a:gd name="connsiteX26" fmla="*/ 1040587 w 1547210"/>
                <a:gd name="connsiteY26" fmla="*/ 19620 h 1509396"/>
                <a:gd name="connsiteX27" fmla="*/ 720547 w 1547210"/>
                <a:gd name="connsiteY27" fmla="*/ 4380 h 1509396"/>
                <a:gd name="connsiteX28" fmla="*/ 364312 w 1547210"/>
                <a:gd name="connsiteY28" fmla="*/ 88200 h 1509396"/>
                <a:gd name="connsiteX29" fmla="*/ 89992 w 1547210"/>
                <a:gd name="connsiteY29" fmla="*/ 375855 h 1509396"/>
                <a:gd name="connsiteX30" fmla="*/ 9982 w 1547210"/>
                <a:gd name="connsiteY30" fmla="*/ 663510 h 1509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547210" h="1509396">
                  <a:moveTo>
                    <a:pt x="9982" y="663510"/>
                  </a:moveTo>
                  <a:cubicBezTo>
                    <a:pt x="2997" y="739392"/>
                    <a:pt x="41022" y="795751"/>
                    <a:pt x="48082" y="831150"/>
                  </a:cubicBezTo>
                  <a:cubicBezTo>
                    <a:pt x="55142" y="866549"/>
                    <a:pt x="59326" y="866536"/>
                    <a:pt x="52341" y="875907"/>
                  </a:cubicBezTo>
                  <a:cubicBezTo>
                    <a:pt x="45356" y="885278"/>
                    <a:pt x="17665" y="856288"/>
                    <a:pt x="6172" y="887379"/>
                  </a:cubicBezTo>
                  <a:cubicBezTo>
                    <a:pt x="-5321" y="918470"/>
                    <a:pt x="775" y="954822"/>
                    <a:pt x="11887" y="991170"/>
                  </a:cubicBezTo>
                  <a:cubicBezTo>
                    <a:pt x="22999" y="1027518"/>
                    <a:pt x="55384" y="1080070"/>
                    <a:pt x="72847" y="1105470"/>
                  </a:cubicBezTo>
                  <a:cubicBezTo>
                    <a:pt x="90310" y="1130870"/>
                    <a:pt x="111900" y="1116900"/>
                    <a:pt x="116662" y="1143570"/>
                  </a:cubicBezTo>
                  <a:cubicBezTo>
                    <a:pt x="121424" y="1170240"/>
                    <a:pt x="98565" y="1229930"/>
                    <a:pt x="101422" y="1265490"/>
                  </a:cubicBezTo>
                  <a:cubicBezTo>
                    <a:pt x="104279" y="1301050"/>
                    <a:pt x="112535" y="1330895"/>
                    <a:pt x="133807" y="1356930"/>
                  </a:cubicBezTo>
                  <a:cubicBezTo>
                    <a:pt x="155079" y="1382965"/>
                    <a:pt x="182702" y="1401380"/>
                    <a:pt x="229057" y="1421700"/>
                  </a:cubicBezTo>
                  <a:cubicBezTo>
                    <a:pt x="275412" y="1442020"/>
                    <a:pt x="338277" y="1464245"/>
                    <a:pt x="411937" y="1478850"/>
                  </a:cubicBezTo>
                  <a:cubicBezTo>
                    <a:pt x="485597" y="1493455"/>
                    <a:pt x="588785" y="1510600"/>
                    <a:pt x="671017" y="1509330"/>
                  </a:cubicBezTo>
                  <a:cubicBezTo>
                    <a:pt x="753250" y="1508060"/>
                    <a:pt x="829132" y="1491550"/>
                    <a:pt x="905332" y="1471230"/>
                  </a:cubicBezTo>
                  <a:cubicBezTo>
                    <a:pt x="981532" y="1450910"/>
                    <a:pt x="1065352" y="1422018"/>
                    <a:pt x="1128217" y="1387410"/>
                  </a:cubicBezTo>
                  <a:cubicBezTo>
                    <a:pt x="1191082" y="1352803"/>
                    <a:pt x="1251407" y="1281682"/>
                    <a:pt x="1282522" y="1263585"/>
                  </a:cubicBezTo>
                  <a:cubicBezTo>
                    <a:pt x="1313637" y="1245488"/>
                    <a:pt x="1268078" y="1259759"/>
                    <a:pt x="1314907" y="1278825"/>
                  </a:cubicBezTo>
                  <a:cubicBezTo>
                    <a:pt x="1361736" y="1297891"/>
                    <a:pt x="1383805" y="1276602"/>
                    <a:pt x="1413967" y="1261680"/>
                  </a:cubicBezTo>
                  <a:cubicBezTo>
                    <a:pt x="1444129" y="1246758"/>
                    <a:pt x="1474610" y="1217865"/>
                    <a:pt x="1495882" y="1189290"/>
                  </a:cubicBezTo>
                  <a:cubicBezTo>
                    <a:pt x="1517155" y="1160715"/>
                    <a:pt x="1534617" y="1128648"/>
                    <a:pt x="1541602" y="1090230"/>
                  </a:cubicBezTo>
                  <a:cubicBezTo>
                    <a:pt x="1548587" y="1051813"/>
                    <a:pt x="1550810" y="989265"/>
                    <a:pt x="1537792" y="958785"/>
                  </a:cubicBezTo>
                  <a:cubicBezTo>
                    <a:pt x="1524774" y="928305"/>
                    <a:pt x="1484135" y="915605"/>
                    <a:pt x="1463497" y="907350"/>
                  </a:cubicBezTo>
                  <a:cubicBezTo>
                    <a:pt x="1442860" y="899095"/>
                    <a:pt x="1420634" y="919732"/>
                    <a:pt x="1413967" y="909255"/>
                  </a:cubicBezTo>
                  <a:cubicBezTo>
                    <a:pt x="1407300" y="898778"/>
                    <a:pt x="1412380" y="915605"/>
                    <a:pt x="1423492" y="844485"/>
                  </a:cubicBezTo>
                  <a:cubicBezTo>
                    <a:pt x="1434604" y="773365"/>
                    <a:pt x="1484134" y="586675"/>
                    <a:pt x="1480642" y="482535"/>
                  </a:cubicBezTo>
                  <a:cubicBezTo>
                    <a:pt x="1477150" y="378395"/>
                    <a:pt x="1443177" y="285685"/>
                    <a:pt x="1402537" y="219645"/>
                  </a:cubicBezTo>
                  <a:cubicBezTo>
                    <a:pt x="1361897" y="153605"/>
                    <a:pt x="1297127" y="119633"/>
                    <a:pt x="1236802" y="86295"/>
                  </a:cubicBezTo>
                  <a:cubicBezTo>
                    <a:pt x="1176477" y="52957"/>
                    <a:pt x="1126630" y="33273"/>
                    <a:pt x="1040587" y="19620"/>
                  </a:cubicBezTo>
                  <a:cubicBezTo>
                    <a:pt x="954545" y="5968"/>
                    <a:pt x="833259" y="-7050"/>
                    <a:pt x="720547" y="4380"/>
                  </a:cubicBezTo>
                  <a:cubicBezTo>
                    <a:pt x="607835" y="15810"/>
                    <a:pt x="488137" y="36448"/>
                    <a:pt x="364312" y="88200"/>
                  </a:cubicBezTo>
                  <a:cubicBezTo>
                    <a:pt x="240487" y="139952"/>
                    <a:pt x="149047" y="279970"/>
                    <a:pt x="89992" y="375855"/>
                  </a:cubicBezTo>
                  <a:cubicBezTo>
                    <a:pt x="30937" y="471740"/>
                    <a:pt x="16967" y="587628"/>
                    <a:pt x="9982" y="663510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57" name="Oval 156">
              <a:extLst>
                <a:ext uri="{FF2B5EF4-FFF2-40B4-BE49-F238E27FC236}">
                  <a16:creationId xmlns:a16="http://schemas.microsoft.com/office/drawing/2014/main" id="{870D44F5-AA75-45DA-B2B8-09FD79C268B2}"/>
                </a:ext>
              </a:extLst>
            </p:cNvPr>
            <p:cNvSpPr/>
            <p:nvPr/>
          </p:nvSpPr>
          <p:spPr>
            <a:xfrm rot="708098">
              <a:off x="6213467" y="2558331"/>
              <a:ext cx="152057" cy="166441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2C3E6091-C95E-41DA-A17E-8C7F29EE00BC}"/>
                </a:ext>
              </a:extLst>
            </p:cNvPr>
            <p:cNvSpPr/>
            <p:nvPr/>
          </p:nvSpPr>
          <p:spPr>
            <a:xfrm rot="993537" flipH="1">
              <a:off x="5648430" y="2321336"/>
              <a:ext cx="254460" cy="94565"/>
            </a:xfrm>
            <a:custGeom>
              <a:avLst/>
              <a:gdLst>
                <a:gd name="connsiteX0" fmla="*/ 224 w 292135"/>
                <a:gd name="connsiteY0" fmla="*/ 59346 h 59716"/>
                <a:gd name="connsiteX1" fmla="*/ 107075 w 292135"/>
                <a:gd name="connsiteY1" fmla="*/ 5920 h 59716"/>
                <a:gd name="connsiteX2" fmla="*/ 292010 w 292135"/>
                <a:gd name="connsiteY2" fmla="*/ 3866 h 59716"/>
                <a:gd name="connsiteX3" fmla="*/ 133788 w 292135"/>
                <a:gd name="connsiteY3" fmla="*/ 28524 h 59716"/>
                <a:gd name="connsiteX4" fmla="*/ 224 w 292135"/>
                <a:gd name="connsiteY4" fmla="*/ 59346 h 59716"/>
                <a:gd name="connsiteX0" fmla="*/ 2 w 291913"/>
                <a:gd name="connsiteY0" fmla="*/ 76080 h 77200"/>
                <a:gd name="connsiteX1" fmla="*/ 131511 w 291913"/>
                <a:gd name="connsiteY1" fmla="*/ 2105 h 77200"/>
                <a:gd name="connsiteX2" fmla="*/ 291788 w 291913"/>
                <a:gd name="connsiteY2" fmla="*/ 20600 h 77200"/>
                <a:gd name="connsiteX3" fmla="*/ 133566 w 291913"/>
                <a:gd name="connsiteY3" fmla="*/ 45258 h 77200"/>
                <a:gd name="connsiteX4" fmla="*/ 2 w 291913"/>
                <a:gd name="connsiteY4" fmla="*/ 76080 h 77200"/>
                <a:gd name="connsiteX0" fmla="*/ 9 w 291925"/>
                <a:gd name="connsiteY0" fmla="*/ 76080 h 76253"/>
                <a:gd name="connsiteX1" fmla="*/ 131518 w 291925"/>
                <a:gd name="connsiteY1" fmla="*/ 2105 h 76253"/>
                <a:gd name="connsiteX2" fmla="*/ 291795 w 291925"/>
                <a:gd name="connsiteY2" fmla="*/ 20600 h 76253"/>
                <a:gd name="connsiteX3" fmla="*/ 137683 w 291925"/>
                <a:gd name="connsiteY3" fmla="*/ 22655 h 76253"/>
                <a:gd name="connsiteX4" fmla="*/ 9 w 291925"/>
                <a:gd name="connsiteY4" fmla="*/ 76080 h 76253"/>
                <a:gd name="connsiteX0" fmla="*/ 9 w 292471"/>
                <a:gd name="connsiteY0" fmla="*/ 76080 h 76253"/>
                <a:gd name="connsiteX1" fmla="*/ 131518 w 292471"/>
                <a:gd name="connsiteY1" fmla="*/ 2105 h 76253"/>
                <a:gd name="connsiteX2" fmla="*/ 291795 w 292471"/>
                <a:gd name="connsiteY2" fmla="*/ 20600 h 76253"/>
                <a:gd name="connsiteX3" fmla="*/ 137683 w 292471"/>
                <a:gd name="connsiteY3" fmla="*/ 22655 h 76253"/>
                <a:gd name="connsiteX4" fmla="*/ 9 w 292471"/>
                <a:gd name="connsiteY4" fmla="*/ 76080 h 76253"/>
                <a:gd name="connsiteX0" fmla="*/ 1258 w 293720"/>
                <a:gd name="connsiteY0" fmla="*/ 76080 h 78680"/>
                <a:gd name="connsiteX1" fmla="*/ 132767 w 293720"/>
                <a:gd name="connsiteY1" fmla="*/ 2105 h 78680"/>
                <a:gd name="connsiteX2" fmla="*/ 293044 w 293720"/>
                <a:gd name="connsiteY2" fmla="*/ 20600 h 78680"/>
                <a:gd name="connsiteX3" fmla="*/ 138932 w 293720"/>
                <a:gd name="connsiteY3" fmla="*/ 22655 h 78680"/>
                <a:gd name="connsiteX4" fmla="*/ 1258 w 293720"/>
                <a:gd name="connsiteY4" fmla="*/ 76080 h 78680"/>
                <a:gd name="connsiteX0" fmla="*/ 1258 w 293044"/>
                <a:gd name="connsiteY0" fmla="*/ 76080 h 78680"/>
                <a:gd name="connsiteX1" fmla="*/ 132767 w 293044"/>
                <a:gd name="connsiteY1" fmla="*/ 2105 h 78680"/>
                <a:gd name="connsiteX2" fmla="*/ 293044 w 293044"/>
                <a:gd name="connsiteY2" fmla="*/ 20600 h 78680"/>
                <a:gd name="connsiteX3" fmla="*/ 138932 w 293044"/>
                <a:gd name="connsiteY3" fmla="*/ 22655 h 78680"/>
                <a:gd name="connsiteX4" fmla="*/ 1258 w 293044"/>
                <a:gd name="connsiteY4" fmla="*/ 76080 h 78680"/>
                <a:gd name="connsiteX0" fmla="*/ 1258 w 293044"/>
                <a:gd name="connsiteY0" fmla="*/ 76080 h 78611"/>
                <a:gd name="connsiteX1" fmla="*/ 132767 w 293044"/>
                <a:gd name="connsiteY1" fmla="*/ 2105 h 78611"/>
                <a:gd name="connsiteX2" fmla="*/ 293044 w 293044"/>
                <a:gd name="connsiteY2" fmla="*/ 20600 h 78611"/>
                <a:gd name="connsiteX3" fmla="*/ 138932 w 293044"/>
                <a:gd name="connsiteY3" fmla="*/ 22655 h 78611"/>
                <a:gd name="connsiteX4" fmla="*/ 1258 w 293044"/>
                <a:gd name="connsiteY4" fmla="*/ 76080 h 78611"/>
                <a:gd name="connsiteX0" fmla="*/ 1236 w 280693"/>
                <a:gd name="connsiteY0" fmla="*/ 79613 h 82337"/>
                <a:gd name="connsiteX1" fmla="*/ 132745 w 280693"/>
                <a:gd name="connsiteY1" fmla="*/ 5638 h 82337"/>
                <a:gd name="connsiteX2" fmla="*/ 280693 w 280693"/>
                <a:gd name="connsiteY2" fmla="*/ 7694 h 82337"/>
                <a:gd name="connsiteX3" fmla="*/ 138910 w 280693"/>
                <a:gd name="connsiteY3" fmla="*/ 26188 h 82337"/>
                <a:gd name="connsiteX4" fmla="*/ 1236 w 280693"/>
                <a:gd name="connsiteY4" fmla="*/ 79613 h 82337"/>
                <a:gd name="connsiteX0" fmla="*/ 39 w 279496"/>
                <a:gd name="connsiteY0" fmla="*/ 76896 h 77018"/>
                <a:gd name="connsiteX1" fmla="*/ 125384 w 279496"/>
                <a:gd name="connsiteY1" fmla="*/ 7030 h 77018"/>
                <a:gd name="connsiteX2" fmla="*/ 279496 w 279496"/>
                <a:gd name="connsiteY2" fmla="*/ 4977 h 77018"/>
                <a:gd name="connsiteX3" fmla="*/ 137713 w 279496"/>
                <a:gd name="connsiteY3" fmla="*/ 23471 h 77018"/>
                <a:gd name="connsiteX4" fmla="*/ 39 w 279496"/>
                <a:gd name="connsiteY4" fmla="*/ 76896 h 77018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650"/>
                <a:gd name="connsiteY0" fmla="*/ 81001 h 81123"/>
                <a:gd name="connsiteX1" fmla="*/ 125408 w 279650"/>
                <a:gd name="connsiteY1" fmla="*/ 11135 h 81123"/>
                <a:gd name="connsiteX2" fmla="*/ 279520 w 279650"/>
                <a:gd name="connsiteY2" fmla="*/ 9082 h 81123"/>
                <a:gd name="connsiteX3" fmla="*/ 137737 w 279650"/>
                <a:gd name="connsiteY3" fmla="*/ 27576 h 81123"/>
                <a:gd name="connsiteX4" fmla="*/ 63 w 279650"/>
                <a:gd name="connsiteY4" fmla="*/ 81001 h 81123"/>
                <a:gd name="connsiteX0" fmla="*/ 63 w 279650"/>
                <a:gd name="connsiteY0" fmla="*/ 81001 h 81234"/>
                <a:gd name="connsiteX1" fmla="*/ 125408 w 279650"/>
                <a:gd name="connsiteY1" fmla="*/ 11135 h 81234"/>
                <a:gd name="connsiteX2" fmla="*/ 279520 w 279650"/>
                <a:gd name="connsiteY2" fmla="*/ 9082 h 81234"/>
                <a:gd name="connsiteX3" fmla="*/ 137737 w 279650"/>
                <a:gd name="connsiteY3" fmla="*/ 27576 h 81234"/>
                <a:gd name="connsiteX4" fmla="*/ 63 w 279650"/>
                <a:gd name="connsiteY4" fmla="*/ 81001 h 81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9650" h="81234">
                  <a:moveTo>
                    <a:pt x="63" y="81001"/>
                  </a:moveTo>
                  <a:cubicBezTo>
                    <a:pt x="-1992" y="78261"/>
                    <a:pt x="45955" y="31340"/>
                    <a:pt x="125408" y="11135"/>
                  </a:cubicBezTo>
                  <a:cubicBezTo>
                    <a:pt x="204861" y="-9070"/>
                    <a:pt x="283288" y="3261"/>
                    <a:pt x="279520" y="9082"/>
                  </a:cubicBezTo>
                  <a:cubicBezTo>
                    <a:pt x="273698" y="23123"/>
                    <a:pt x="250068" y="-7013"/>
                    <a:pt x="137737" y="27576"/>
                  </a:cubicBezTo>
                  <a:cubicBezTo>
                    <a:pt x="25406" y="62165"/>
                    <a:pt x="2118" y="83741"/>
                    <a:pt x="63" y="81001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E3002B76-2940-4E83-B6FF-8163F2AE9335}"/>
                </a:ext>
              </a:extLst>
            </p:cNvPr>
            <p:cNvSpPr/>
            <p:nvPr/>
          </p:nvSpPr>
          <p:spPr>
            <a:xfrm rot="708098">
              <a:off x="6183917" y="2442202"/>
              <a:ext cx="279650" cy="94565"/>
            </a:xfrm>
            <a:custGeom>
              <a:avLst/>
              <a:gdLst>
                <a:gd name="connsiteX0" fmla="*/ 224 w 292135"/>
                <a:gd name="connsiteY0" fmla="*/ 59346 h 59716"/>
                <a:gd name="connsiteX1" fmla="*/ 107075 w 292135"/>
                <a:gd name="connsiteY1" fmla="*/ 5920 h 59716"/>
                <a:gd name="connsiteX2" fmla="*/ 292010 w 292135"/>
                <a:gd name="connsiteY2" fmla="*/ 3866 h 59716"/>
                <a:gd name="connsiteX3" fmla="*/ 133788 w 292135"/>
                <a:gd name="connsiteY3" fmla="*/ 28524 h 59716"/>
                <a:gd name="connsiteX4" fmla="*/ 224 w 292135"/>
                <a:gd name="connsiteY4" fmla="*/ 59346 h 59716"/>
                <a:gd name="connsiteX0" fmla="*/ 2 w 291913"/>
                <a:gd name="connsiteY0" fmla="*/ 76080 h 77200"/>
                <a:gd name="connsiteX1" fmla="*/ 131511 w 291913"/>
                <a:gd name="connsiteY1" fmla="*/ 2105 h 77200"/>
                <a:gd name="connsiteX2" fmla="*/ 291788 w 291913"/>
                <a:gd name="connsiteY2" fmla="*/ 20600 h 77200"/>
                <a:gd name="connsiteX3" fmla="*/ 133566 w 291913"/>
                <a:gd name="connsiteY3" fmla="*/ 45258 h 77200"/>
                <a:gd name="connsiteX4" fmla="*/ 2 w 291913"/>
                <a:gd name="connsiteY4" fmla="*/ 76080 h 77200"/>
                <a:gd name="connsiteX0" fmla="*/ 9 w 291925"/>
                <a:gd name="connsiteY0" fmla="*/ 76080 h 76253"/>
                <a:gd name="connsiteX1" fmla="*/ 131518 w 291925"/>
                <a:gd name="connsiteY1" fmla="*/ 2105 h 76253"/>
                <a:gd name="connsiteX2" fmla="*/ 291795 w 291925"/>
                <a:gd name="connsiteY2" fmla="*/ 20600 h 76253"/>
                <a:gd name="connsiteX3" fmla="*/ 137683 w 291925"/>
                <a:gd name="connsiteY3" fmla="*/ 22655 h 76253"/>
                <a:gd name="connsiteX4" fmla="*/ 9 w 291925"/>
                <a:gd name="connsiteY4" fmla="*/ 76080 h 76253"/>
                <a:gd name="connsiteX0" fmla="*/ 9 w 292471"/>
                <a:gd name="connsiteY0" fmla="*/ 76080 h 76253"/>
                <a:gd name="connsiteX1" fmla="*/ 131518 w 292471"/>
                <a:gd name="connsiteY1" fmla="*/ 2105 h 76253"/>
                <a:gd name="connsiteX2" fmla="*/ 291795 w 292471"/>
                <a:gd name="connsiteY2" fmla="*/ 20600 h 76253"/>
                <a:gd name="connsiteX3" fmla="*/ 137683 w 292471"/>
                <a:gd name="connsiteY3" fmla="*/ 22655 h 76253"/>
                <a:gd name="connsiteX4" fmla="*/ 9 w 292471"/>
                <a:gd name="connsiteY4" fmla="*/ 76080 h 76253"/>
                <a:gd name="connsiteX0" fmla="*/ 1258 w 293720"/>
                <a:gd name="connsiteY0" fmla="*/ 76080 h 78680"/>
                <a:gd name="connsiteX1" fmla="*/ 132767 w 293720"/>
                <a:gd name="connsiteY1" fmla="*/ 2105 h 78680"/>
                <a:gd name="connsiteX2" fmla="*/ 293044 w 293720"/>
                <a:gd name="connsiteY2" fmla="*/ 20600 h 78680"/>
                <a:gd name="connsiteX3" fmla="*/ 138932 w 293720"/>
                <a:gd name="connsiteY3" fmla="*/ 22655 h 78680"/>
                <a:gd name="connsiteX4" fmla="*/ 1258 w 293720"/>
                <a:gd name="connsiteY4" fmla="*/ 76080 h 78680"/>
                <a:gd name="connsiteX0" fmla="*/ 1258 w 293044"/>
                <a:gd name="connsiteY0" fmla="*/ 76080 h 78680"/>
                <a:gd name="connsiteX1" fmla="*/ 132767 w 293044"/>
                <a:gd name="connsiteY1" fmla="*/ 2105 h 78680"/>
                <a:gd name="connsiteX2" fmla="*/ 293044 w 293044"/>
                <a:gd name="connsiteY2" fmla="*/ 20600 h 78680"/>
                <a:gd name="connsiteX3" fmla="*/ 138932 w 293044"/>
                <a:gd name="connsiteY3" fmla="*/ 22655 h 78680"/>
                <a:gd name="connsiteX4" fmla="*/ 1258 w 293044"/>
                <a:gd name="connsiteY4" fmla="*/ 76080 h 78680"/>
                <a:gd name="connsiteX0" fmla="*/ 1258 w 293044"/>
                <a:gd name="connsiteY0" fmla="*/ 76080 h 78611"/>
                <a:gd name="connsiteX1" fmla="*/ 132767 w 293044"/>
                <a:gd name="connsiteY1" fmla="*/ 2105 h 78611"/>
                <a:gd name="connsiteX2" fmla="*/ 293044 w 293044"/>
                <a:gd name="connsiteY2" fmla="*/ 20600 h 78611"/>
                <a:gd name="connsiteX3" fmla="*/ 138932 w 293044"/>
                <a:gd name="connsiteY3" fmla="*/ 22655 h 78611"/>
                <a:gd name="connsiteX4" fmla="*/ 1258 w 293044"/>
                <a:gd name="connsiteY4" fmla="*/ 76080 h 78611"/>
                <a:gd name="connsiteX0" fmla="*/ 1236 w 280693"/>
                <a:gd name="connsiteY0" fmla="*/ 79613 h 82337"/>
                <a:gd name="connsiteX1" fmla="*/ 132745 w 280693"/>
                <a:gd name="connsiteY1" fmla="*/ 5638 h 82337"/>
                <a:gd name="connsiteX2" fmla="*/ 280693 w 280693"/>
                <a:gd name="connsiteY2" fmla="*/ 7694 h 82337"/>
                <a:gd name="connsiteX3" fmla="*/ 138910 w 280693"/>
                <a:gd name="connsiteY3" fmla="*/ 26188 h 82337"/>
                <a:gd name="connsiteX4" fmla="*/ 1236 w 280693"/>
                <a:gd name="connsiteY4" fmla="*/ 79613 h 82337"/>
                <a:gd name="connsiteX0" fmla="*/ 39 w 279496"/>
                <a:gd name="connsiteY0" fmla="*/ 76896 h 77018"/>
                <a:gd name="connsiteX1" fmla="*/ 125384 w 279496"/>
                <a:gd name="connsiteY1" fmla="*/ 7030 h 77018"/>
                <a:gd name="connsiteX2" fmla="*/ 279496 w 279496"/>
                <a:gd name="connsiteY2" fmla="*/ 4977 h 77018"/>
                <a:gd name="connsiteX3" fmla="*/ 137713 w 279496"/>
                <a:gd name="connsiteY3" fmla="*/ 23471 h 77018"/>
                <a:gd name="connsiteX4" fmla="*/ 39 w 279496"/>
                <a:gd name="connsiteY4" fmla="*/ 76896 h 77018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650"/>
                <a:gd name="connsiteY0" fmla="*/ 81001 h 81123"/>
                <a:gd name="connsiteX1" fmla="*/ 125408 w 279650"/>
                <a:gd name="connsiteY1" fmla="*/ 11135 h 81123"/>
                <a:gd name="connsiteX2" fmla="*/ 279520 w 279650"/>
                <a:gd name="connsiteY2" fmla="*/ 9082 h 81123"/>
                <a:gd name="connsiteX3" fmla="*/ 137737 w 279650"/>
                <a:gd name="connsiteY3" fmla="*/ 27576 h 81123"/>
                <a:gd name="connsiteX4" fmla="*/ 63 w 279650"/>
                <a:gd name="connsiteY4" fmla="*/ 81001 h 81123"/>
                <a:gd name="connsiteX0" fmla="*/ 63 w 279650"/>
                <a:gd name="connsiteY0" fmla="*/ 81001 h 81234"/>
                <a:gd name="connsiteX1" fmla="*/ 125408 w 279650"/>
                <a:gd name="connsiteY1" fmla="*/ 11135 h 81234"/>
                <a:gd name="connsiteX2" fmla="*/ 279520 w 279650"/>
                <a:gd name="connsiteY2" fmla="*/ 9082 h 81234"/>
                <a:gd name="connsiteX3" fmla="*/ 137737 w 279650"/>
                <a:gd name="connsiteY3" fmla="*/ 27576 h 81234"/>
                <a:gd name="connsiteX4" fmla="*/ 63 w 279650"/>
                <a:gd name="connsiteY4" fmla="*/ 81001 h 81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9650" h="81234">
                  <a:moveTo>
                    <a:pt x="63" y="81001"/>
                  </a:moveTo>
                  <a:cubicBezTo>
                    <a:pt x="-1992" y="78261"/>
                    <a:pt x="45955" y="31340"/>
                    <a:pt x="125408" y="11135"/>
                  </a:cubicBezTo>
                  <a:cubicBezTo>
                    <a:pt x="204861" y="-9070"/>
                    <a:pt x="283288" y="3261"/>
                    <a:pt x="279520" y="9082"/>
                  </a:cubicBezTo>
                  <a:cubicBezTo>
                    <a:pt x="273698" y="23123"/>
                    <a:pt x="250068" y="-7013"/>
                    <a:pt x="137737" y="27576"/>
                  </a:cubicBezTo>
                  <a:cubicBezTo>
                    <a:pt x="25406" y="62165"/>
                    <a:pt x="2118" y="83741"/>
                    <a:pt x="63" y="81001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B439BAB6-A8EB-406D-9A25-84590376C6F5}"/>
                </a:ext>
              </a:extLst>
            </p:cNvPr>
            <p:cNvSpPr/>
            <p:nvPr/>
          </p:nvSpPr>
          <p:spPr>
            <a:xfrm rot="708098">
              <a:off x="5489190" y="1719006"/>
              <a:ext cx="1506104" cy="1057198"/>
            </a:xfrm>
            <a:custGeom>
              <a:avLst/>
              <a:gdLst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1174 w 1869410"/>
                <a:gd name="connsiteY19" fmla="*/ 1036330 h 1284241"/>
                <a:gd name="connsiteX20" fmla="*/ 1667369 w 1869410"/>
                <a:gd name="connsiteY20" fmla="*/ 1085860 h 1284241"/>
                <a:gd name="connsiteX21" fmla="*/ 1716899 w 1869410"/>
                <a:gd name="connsiteY21" fmla="*/ 93536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1174 w 1869410"/>
                <a:gd name="connsiteY19" fmla="*/ 1036330 h 1284241"/>
                <a:gd name="connsiteX20" fmla="*/ 1667369 w 1869410"/>
                <a:gd name="connsiteY20" fmla="*/ 1085860 h 1284241"/>
                <a:gd name="connsiteX21" fmla="*/ 1714994 w 1869410"/>
                <a:gd name="connsiteY21" fmla="*/ 90488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1174 w 1869410"/>
                <a:gd name="connsiteY19" fmla="*/ 1036330 h 1284241"/>
                <a:gd name="connsiteX20" fmla="*/ 1707374 w 1869410"/>
                <a:gd name="connsiteY20" fmla="*/ 1055380 h 1284241"/>
                <a:gd name="connsiteX21" fmla="*/ 1714994 w 1869410"/>
                <a:gd name="connsiteY21" fmla="*/ 90488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4984 w 1869410"/>
                <a:gd name="connsiteY19" fmla="*/ 1002040 h 1284241"/>
                <a:gd name="connsiteX20" fmla="*/ 1707374 w 1869410"/>
                <a:gd name="connsiteY20" fmla="*/ 1055380 h 1284241"/>
                <a:gd name="connsiteX21" fmla="*/ 1714994 w 1869410"/>
                <a:gd name="connsiteY21" fmla="*/ 90488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6"/>
                <a:gd name="connsiteX1" fmla="*/ 545324 w 1869410"/>
                <a:gd name="connsiteY1" fmla="*/ 516265 h 1284246"/>
                <a:gd name="connsiteX2" fmla="*/ 629144 w 1869410"/>
                <a:gd name="connsiteY2" fmla="*/ 476260 h 1284246"/>
                <a:gd name="connsiteX3" fmla="*/ 692009 w 1869410"/>
                <a:gd name="connsiteY3" fmla="*/ 577225 h 1284246"/>
                <a:gd name="connsiteX4" fmla="*/ 737729 w 1869410"/>
                <a:gd name="connsiteY4" fmla="*/ 779155 h 1284246"/>
                <a:gd name="connsiteX5" fmla="*/ 735824 w 1869410"/>
                <a:gd name="connsiteY5" fmla="*/ 914410 h 1284246"/>
                <a:gd name="connsiteX6" fmla="*/ 825359 w 1869410"/>
                <a:gd name="connsiteY6" fmla="*/ 678190 h 1284246"/>
                <a:gd name="connsiteX7" fmla="*/ 840599 w 1869410"/>
                <a:gd name="connsiteY7" fmla="*/ 582940 h 1284246"/>
                <a:gd name="connsiteX8" fmla="*/ 1103489 w 1869410"/>
                <a:gd name="connsiteY8" fmla="*/ 870595 h 1284246"/>
                <a:gd name="connsiteX9" fmla="*/ 1154924 w 1869410"/>
                <a:gd name="connsiteY9" fmla="*/ 891550 h 1284246"/>
                <a:gd name="connsiteX10" fmla="*/ 1055864 w 1869410"/>
                <a:gd name="connsiteY10" fmla="*/ 723910 h 1284246"/>
                <a:gd name="connsiteX11" fmla="*/ 1257794 w 1869410"/>
                <a:gd name="connsiteY11" fmla="*/ 971560 h 1284246"/>
                <a:gd name="connsiteX12" fmla="*/ 1233029 w 1869410"/>
                <a:gd name="connsiteY12" fmla="*/ 849640 h 1284246"/>
                <a:gd name="connsiteX13" fmla="*/ 1375904 w 1869410"/>
                <a:gd name="connsiteY13" fmla="*/ 986800 h 1284246"/>
                <a:gd name="connsiteX14" fmla="*/ 1417814 w 1869410"/>
                <a:gd name="connsiteY14" fmla="*/ 1173490 h 1284246"/>
                <a:gd name="connsiteX15" fmla="*/ 1444484 w 1869410"/>
                <a:gd name="connsiteY15" fmla="*/ 1057285 h 1284246"/>
                <a:gd name="connsiteX16" fmla="*/ 1450199 w 1869410"/>
                <a:gd name="connsiteY16" fmla="*/ 1283980 h 1284246"/>
                <a:gd name="connsiteX17" fmla="*/ 1495919 w 1869410"/>
                <a:gd name="connsiteY17" fmla="*/ 1101100 h 1284246"/>
                <a:gd name="connsiteX18" fmla="*/ 1551164 w 1869410"/>
                <a:gd name="connsiteY18" fmla="*/ 1011565 h 1284246"/>
                <a:gd name="connsiteX19" fmla="*/ 1634984 w 1869410"/>
                <a:gd name="connsiteY19" fmla="*/ 1002040 h 1284246"/>
                <a:gd name="connsiteX20" fmla="*/ 1707374 w 1869410"/>
                <a:gd name="connsiteY20" fmla="*/ 1055380 h 1284246"/>
                <a:gd name="connsiteX21" fmla="*/ 1714994 w 1869410"/>
                <a:gd name="connsiteY21" fmla="*/ 904885 h 1284246"/>
                <a:gd name="connsiteX22" fmla="*/ 1716899 w 1869410"/>
                <a:gd name="connsiteY22" fmla="*/ 802015 h 1284246"/>
                <a:gd name="connsiteX23" fmla="*/ 1804529 w 1869410"/>
                <a:gd name="connsiteY23" fmla="*/ 889645 h 1284246"/>
                <a:gd name="connsiteX24" fmla="*/ 1764524 w 1869410"/>
                <a:gd name="connsiteY24" fmla="*/ 716290 h 1284246"/>
                <a:gd name="connsiteX25" fmla="*/ 1764524 w 1869410"/>
                <a:gd name="connsiteY25" fmla="*/ 615325 h 1284246"/>
                <a:gd name="connsiteX26" fmla="*/ 1869299 w 1869410"/>
                <a:gd name="connsiteY26" fmla="*/ 708670 h 1284246"/>
                <a:gd name="connsiteX27" fmla="*/ 1783574 w 1869410"/>
                <a:gd name="connsiteY27" fmla="*/ 539125 h 1284246"/>
                <a:gd name="connsiteX28" fmla="*/ 1730234 w 1869410"/>
                <a:gd name="connsiteY28" fmla="*/ 396250 h 1284246"/>
                <a:gd name="connsiteX29" fmla="*/ 1560689 w 1869410"/>
                <a:gd name="connsiteY29" fmla="*/ 219085 h 1284246"/>
                <a:gd name="connsiteX30" fmla="*/ 1427339 w 1869410"/>
                <a:gd name="connsiteY30" fmla="*/ 129550 h 1284246"/>
                <a:gd name="connsiteX31" fmla="*/ 1594979 w 1869410"/>
                <a:gd name="connsiteY31" fmla="*/ 100975 h 1284246"/>
                <a:gd name="connsiteX32" fmla="*/ 1634984 w 1869410"/>
                <a:gd name="connsiteY32" fmla="*/ 70495 h 1284246"/>
                <a:gd name="connsiteX33" fmla="*/ 1402574 w 1869410"/>
                <a:gd name="connsiteY33" fmla="*/ 62875 h 1284246"/>
                <a:gd name="connsiteX34" fmla="*/ 1191119 w 1869410"/>
                <a:gd name="connsiteY34" fmla="*/ 17155 h 1284246"/>
                <a:gd name="connsiteX35" fmla="*/ 981569 w 1869410"/>
                <a:gd name="connsiteY35" fmla="*/ 10 h 1284246"/>
                <a:gd name="connsiteX36" fmla="*/ 712964 w 1869410"/>
                <a:gd name="connsiteY36" fmla="*/ 19060 h 1284246"/>
                <a:gd name="connsiteX37" fmla="*/ 543419 w 1869410"/>
                <a:gd name="connsiteY37" fmla="*/ 55255 h 1284246"/>
                <a:gd name="connsiteX38" fmla="*/ 415784 w 1869410"/>
                <a:gd name="connsiteY38" fmla="*/ 144790 h 1284246"/>
                <a:gd name="connsiteX39" fmla="*/ 364349 w 1869410"/>
                <a:gd name="connsiteY39" fmla="*/ 215275 h 1284246"/>
                <a:gd name="connsiteX40" fmla="*/ 290054 w 1869410"/>
                <a:gd name="connsiteY40" fmla="*/ 278140 h 1284246"/>
                <a:gd name="connsiteX41" fmla="*/ 223379 w 1869410"/>
                <a:gd name="connsiteY41" fmla="*/ 331480 h 1284246"/>
                <a:gd name="connsiteX42" fmla="*/ 145274 w 1869410"/>
                <a:gd name="connsiteY42" fmla="*/ 485785 h 1284246"/>
                <a:gd name="connsiteX43" fmla="*/ 80504 w 1869410"/>
                <a:gd name="connsiteY43" fmla="*/ 674380 h 1284246"/>
                <a:gd name="connsiteX44" fmla="*/ 494 w 1869410"/>
                <a:gd name="connsiteY44" fmla="*/ 777250 h 1284246"/>
                <a:gd name="connsiteX45" fmla="*/ 120509 w 1869410"/>
                <a:gd name="connsiteY45" fmla="*/ 678190 h 1284246"/>
                <a:gd name="connsiteX46" fmla="*/ 118604 w 1869410"/>
                <a:gd name="connsiteY46" fmla="*/ 910600 h 1284246"/>
                <a:gd name="connsiteX47" fmla="*/ 131939 w 1869410"/>
                <a:gd name="connsiteY47" fmla="*/ 1034425 h 1284246"/>
                <a:gd name="connsiteX48" fmla="*/ 160514 w 1869410"/>
                <a:gd name="connsiteY48" fmla="*/ 891550 h 1284246"/>
                <a:gd name="connsiteX49" fmla="*/ 246239 w 1869410"/>
                <a:gd name="connsiteY49" fmla="*/ 990610 h 1284246"/>
                <a:gd name="connsiteX50" fmla="*/ 238619 w 1869410"/>
                <a:gd name="connsiteY50" fmla="*/ 866785 h 1284246"/>
                <a:gd name="connsiteX51" fmla="*/ 250049 w 1869410"/>
                <a:gd name="connsiteY51" fmla="*/ 725815 h 1284246"/>
                <a:gd name="connsiteX52" fmla="*/ 311009 w 1869410"/>
                <a:gd name="connsiteY52" fmla="*/ 889645 h 1284246"/>
                <a:gd name="connsiteX53" fmla="*/ 295769 w 1869410"/>
                <a:gd name="connsiteY53" fmla="*/ 643900 h 1284246"/>
                <a:gd name="connsiteX54" fmla="*/ 341489 w 1869410"/>
                <a:gd name="connsiteY54" fmla="*/ 495310 h 1284246"/>
                <a:gd name="connsiteX55" fmla="*/ 394829 w 1869410"/>
                <a:gd name="connsiteY55" fmla="*/ 483880 h 1284246"/>
                <a:gd name="connsiteX56" fmla="*/ 486269 w 1869410"/>
                <a:gd name="connsiteY56" fmla="*/ 586750 h 1284246"/>
                <a:gd name="connsiteX0" fmla="*/ 486269 w 1869410"/>
                <a:gd name="connsiteY0" fmla="*/ 586750 h 1284246"/>
                <a:gd name="connsiteX1" fmla="*/ 545324 w 1869410"/>
                <a:gd name="connsiteY1" fmla="*/ 516265 h 1284246"/>
                <a:gd name="connsiteX2" fmla="*/ 629144 w 1869410"/>
                <a:gd name="connsiteY2" fmla="*/ 476260 h 1284246"/>
                <a:gd name="connsiteX3" fmla="*/ 692009 w 1869410"/>
                <a:gd name="connsiteY3" fmla="*/ 577225 h 1284246"/>
                <a:gd name="connsiteX4" fmla="*/ 737729 w 1869410"/>
                <a:gd name="connsiteY4" fmla="*/ 779155 h 1284246"/>
                <a:gd name="connsiteX5" fmla="*/ 735824 w 1869410"/>
                <a:gd name="connsiteY5" fmla="*/ 914410 h 1284246"/>
                <a:gd name="connsiteX6" fmla="*/ 825359 w 1869410"/>
                <a:gd name="connsiteY6" fmla="*/ 678190 h 1284246"/>
                <a:gd name="connsiteX7" fmla="*/ 840599 w 1869410"/>
                <a:gd name="connsiteY7" fmla="*/ 582940 h 1284246"/>
                <a:gd name="connsiteX8" fmla="*/ 1103489 w 1869410"/>
                <a:gd name="connsiteY8" fmla="*/ 870595 h 1284246"/>
                <a:gd name="connsiteX9" fmla="*/ 1154924 w 1869410"/>
                <a:gd name="connsiteY9" fmla="*/ 891550 h 1284246"/>
                <a:gd name="connsiteX10" fmla="*/ 1055864 w 1869410"/>
                <a:gd name="connsiteY10" fmla="*/ 723910 h 1284246"/>
                <a:gd name="connsiteX11" fmla="*/ 1257794 w 1869410"/>
                <a:gd name="connsiteY11" fmla="*/ 971560 h 1284246"/>
                <a:gd name="connsiteX12" fmla="*/ 1233029 w 1869410"/>
                <a:gd name="connsiteY12" fmla="*/ 849640 h 1284246"/>
                <a:gd name="connsiteX13" fmla="*/ 1375904 w 1869410"/>
                <a:gd name="connsiteY13" fmla="*/ 986800 h 1284246"/>
                <a:gd name="connsiteX14" fmla="*/ 1417814 w 1869410"/>
                <a:gd name="connsiteY14" fmla="*/ 1173490 h 1284246"/>
                <a:gd name="connsiteX15" fmla="*/ 1444484 w 1869410"/>
                <a:gd name="connsiteY15" fmla="*/ 1057285 h 1284246"/>
                <a:gd name="connsiteX16" fmla="*/ 1450199 w 1869410"/>
                <a:gd name="connsiteY16" fmla="*/ 1283980 h 1284246"/>
                <a:gd name="connsiteX17" fmla="*/ 1495919 w 1869410"/>
                <a:gd name="connsiteY17" fmla="*/ 1101100 h 1284246"/>
                <a:gd name="connsiteX18" fmla="*/ 1551164 w 1869410"/>
                <a:gd name="connsiteY18" fmla="*/ 1011565 h 1284246"/>
                <a:gd name="connsiteX19" fmla="*/ 1671179 w 1869410"/>
                <a:gd name="connsiteY19" fmla="*/ 1011565 h 1284246"/>
                <a:gd name="connsiteX20" fmla="*/ 1707374 w 1869410"/>
                <a:gd name="connsiteY20" fmla="*/ 1055380 h 1284246"/>
                <a:gd name="connsiteX21" fmla="*/ 1714994 w 1869410"/>
                <a:gd name="connsiteY21" fmla="*/ 904885 h 1284246"/>
                <a:gd name="connsiteX22" fmla="*/ 1716899 w 1869410"/>
                <a:gd name="connsiteY22" fmla="*/ 802015 h 1284246"/>
                <a:gd name="connsiteX23" fmla="*/ 1804529 w 1869410"/>
                <a:gd name="connsiteY23" fmla="*/ 889645 h 1284246"/>
                <a:gd name="connsiteX24" fmla="*/ 1764524 w 1869410"/>
                <a:gd name="connsiteY24" fmla="*/ 716290 h 1284246"/>
                <a:gd name="connsiteX25" fmla="*/ 1764524 w 1869410"/>
                <a:gd name="connsiteY25" fmla="*/ 615325 h 1284246"/>
                <a:gd name="connsiteX26" fmla="*/ 1869299 w 1869410"/>
                <a:gd name="connsiteY26" fmla="*/ 708670 h 1284246"/>
                <a:gd name="connsiteX27" fmla="*/ 1783574 w 1869410"/>
                <a:gd name="connsiteY27" fmla="*/ 539125 h 1284246"/>
                <a:gd name="connsiteX28" fmla="*/ 1730234 w 1869410"/>
                <a:gd name="connsiteY28" fmla="*/ 396250 h 1284246"/>
                <a:gd name="connsiteX29" fmla="*/ 1560689 w 1869410"/>
                <a:gd name="connsiteY29" fmla="*/ 219085 h 1284246"/>
                <a:gd name="connsiteX30" fmla="*/ 1427339 w 1869410"/>
                <a:gd name="connsiteY30" fmla="*/ 129550 h 1284246"/>
                <a:gd name="connsiteX31" fmla="*/ 1594979 w 1869410"/>
                <a:gd name="connsiteY31" fmla="*/ 100975 h 1284246"/>
                <a:gd name="connsiteX32" fmla="*/ 1634984 w 1869410"/>
                <a:gd name="connsiteY32" fmla="*/ 70495 h 1284246"/>
                <a:gd name="connsiteX33" fmla="*/ 1402574 w 1869410"/>
                <a:gd name="connsiteY33" fmla="*/ 62875 h 1284246"/>
                <a:gd name="connsiteX34" fmla="*/ 1191119 w 1869410"/>
                <a:gd name="connsiteY34" fmla="*/ 17155 h 1284246"/>
                <a:gd name="connsiteX35" fmla="*/ 981569 w 1869410"/>
                <a:gd name="connsiteY35" fmla="*/ 10 h 1284246"/>
                <a:gd name="connsiteX36" fmla="*/ 712964 w 1869410"/>
                <a:gd name="connsiteY36" fmla="*/ 19060 h 1284246"/>
                <a:gd name="connsiteX37" fmla="*/ 543419 w 1869410"/>
                <a:gd name="connsiteY37" fmla="*/ 55255 h 1284246"/>
                <a:gd name="connsiteX38" fmla="*/ 415784 w 1869410"/>
                <a:gd name="connsiteY38" fmla="*/ 144790 h 1284246"/>
                <a:gd name="connsiteX39" fmla="*/ 364349 w 1869410"/>
                <a:gd name="connsiteY39" fmla="*/ 215275 h 1284246"/>
                <a:gd name="connsiteX40" fmla="*/ 290054 w 1869410"/>
                <a:gd name="connsiteY40" fmla="*/ 278140 h 1284246"/>
                <a:gd name="connsiteX41" fmla="*/ 223379 w 1869410"/>
                <a:gd name="connsiteY41" fmla="*/ 331480 h 1284246"/>
                <a:gd name="connsiteX42" fmla="*/ 145274 w 1869410"/>
                <a:gd name="connsiteY42" fmla="*/ 485785 h 1284246"/>
                <a:gd name="connsiteX43" fmla="*/ 80504 w 1869410"/>
                <a:gd name="connsiteY43" fmla="*/ 674380 h 1284246"/>
                <a:gd name="connsiteX44" fmla="*/ 494 w 1869410"/>
                <a:gd name="connsiteY44" fmla="*/ 777250 h 1284246"/>
                <a:gd name="connsiteX45" fmla="*/ 120509 w 1869410"/>
                <a:gd name="connsiteY45" fmla="*/ 678190 h 1284246"/>
                <a:gd name="connsiteX46" fmla="*/ 118604 w 1869410"/>
                <a:gd name="connsiteY46" fmla="*/ 910600 h 1284246"/>
                <a:gd name="connsiteX47" fmla="*/ 131939 w 1869410"/>
                <a:gd name="connsiteY47" fmla="*/ 1034425 h 1284246"/>
                <a:gd name="connsiteX48" fmla="*/ 160514 w 1869410"/>
                <a:gd name="connsiteY48" fmla="*/ 891550 h 1284246"/>
                <a:gd name="connsiteX49" fmla="*/ 246239 w 1869410"/>
                <a:gd name="connsiteY49" fmla="*/ 990610 h 1284246"/>
                <a:gd name="connsiteX50" fmla="*/ 238619 w 1869410"/>
                <a:gd name="connsiteY50" fmla="*/ 866785 h 1284246"/>
                <a:gd name="connsiteX51" fmla="*/ 250049 w 1869410"/>
                <a:gd name="connsiteY51" fmla="*/ 725815 h 1284246"/>
                <a:gd name="connsiteX52" fmla="*/ 311009 w 1869410"/>
                <a:gd name="connsiteY52" fmla="*/ 889645 h 1284246"/>
                <a:gd name="connsiteX53" fmla="*/ 295769 w 1869410"/>
                <a:gd name="connsiteY53" fmla="*/ 643900 h 1284246"/>
                <a:gd name="connsiteX54" fmla="*/ 341489 w 1869410"/>
                <a:gd name="connsiteY54" fmla="*/ 495310 h 1284246"/>
                <a:gd name="connsiteX55" fmla="*/ 394829 w 1869410"/>
                <a:gd name="connsiteY55" fmla="*/ 483880 h 1284246"/>
                <a:gd name="connsiteX56" fmla="*/ 486269 w 1869410"/>
                <a:gd name="connsiteY56" fmla="*/ 586750 h 1284246"/>
                <a:gd name="connsiteX0" fmla="*/ 486269 w 1869410"/>
                <a:gd name="connsiteY0" fmla="*/ 586750 h 1284251"/>
                <a:gd name="connsiteX1" fmla="*/ 545324 w 1869410"/>
                <a:gd name="connsiteY1" fmla="*/ 516265 h 1284251"/>
                <a:gd name="connsiteX2" fmla="*/ 629144 w 1869410"/>
                <a:gd name="connsiteY2" fmla="*/ 476260 h 1284251"/>
                <a:gd name="connsiteX3" fmla="*/ 692009 w 1869410"/>
                <a:gd name="connsiteY3" fmla="*/ 577225 h 1284251"/>
                <a:gd name="connsiteX4" fmla="*/ 737729 w 1869410"/>
                <a:gd name="connsiteY4" fmla="*/ 779155 h 1284251"/>
                <a:gd name="connsiteX5" fmla="*/ 735824 w 1869410"/>
                <a:gd name="connsiteY5" fmla="*/ 914410 h 1284251"/>
                <a:gd name="connsiteX6" fmla="*/ 825359 w 1869410"/>
                <a:gd name="connsiteY6" fmla="*/ 678190 h 1284251"/>
                <a:gd name="connsiteX7" fmla="*/ 840599 w 1869410"/>
                <a:gd name="connsiteY7" fmla="*/ 582940 h 1284251"/>
                <a:gd name="connsiteX8" fmla="*/ 1103489 w 1869410"/>
                <a:gd name="connsiteY8" fmla="*/ 870595 h 1284251"/>
                <a:gd name="connsiteX9" fmla="*/ 1154924 w 1869410"/>
                <a:gd name="connsiteY9" fmla="*/ 891550 h 1284251"/>
                <a:gd name="connsiteX10" fmla="*/ 1055864 w 1869410"/>
                <a:gd name="connsiteY10" fmla="*/ 723910 h 1284251"/>
                <a:gd name="connsiteX11" fmla="*/ 1257794 w 1869410"/>
                <a:gd name="connsiteY11" fmla="*/ 971560 h 1284251"/>
                <a:gd name="connsiteX12" fmla="*/ 1233029 w 1869410"/>
                <a:gd name="connsiteY12" fmla="*/ 849640 h 1284251"/>
                <a:gd name="connsiteX13" fmla="*/ 1375904 w 1869410"/>
                <a:gd name="connsiteY13" fmla="*/ 986800 h 1284251"/>
                <a:gd name="connsiteX14" fmla="*/ 1417814 w 1869410"/>
                <a:gd name="connsiteY14" fmla="*/ 1173490 h 1284251"/>
                <a:gd name="connsiteX15" fmla="*/ 1444484 w 1869410"/>
                <a:gd name="connsiteY15" fmla="*/ 1057285 h 1284251"/>
                <a:gd name="connsiteX16" fmla="*/ 1450199 w 1869410"/>
                <a:gd name="connsiteY16" fmla="*/ 1283980 h 1284251"/>
                <a:gd name="connsiteX17" fmla="*/ 1495919 w 1869410"/>
                <a:gd name="connsiteY17" fmla="*/ 1101100 h 1284251"/>
                <a:gd name="connsiteX18" fmla="*/ 1574024 w 1869410"/>
                <a:gd name="connsiteY18" fmla="*/ 996325 h 1284251"/>
                <a:gd name="connsiteX19" fmla="*/ 1671179 w 1869410"/>
                <a:gd name="connsiteY19" fmla="*/ 1011565 h 1284251"/>
                <a:gd name="connsiteX20" fmla="*/ 1707374 w 1869410"/>
                <a:gd name="connsiteY20" fmla="*/ 1055380 h 1284251"/>
                <a:gd name="connsiteX21" fmla="*/ 1714994 w 1869410"/>
                <a:gd name="connsiteY21" fmla="*/ 904885 h 1284251"/>
                <a:gd name="connsiteX22" fmla="*/ 1716899 w 1869410"/>
                <a:gd name="connsiteY22" fmla="*/ 802015 h 1284251"/>
                <a:gd name="connsiteX23" fmla="*/ 1804529 w 1869410"/>
                <a:gd name="connsiteY23" fmla="*/ 889645 h 1284251"/>
                <a:gd name="connsiteX24" fmla="*/ 1764524 w 1869410"/>
                <a:gd name="connsiteY24" fmla="*/ 716290 h 1284251"/>
                <a:gd name="connsiteX25" fmla="*/ 1764524 w 1869410"/>
                <a:gd name="connsiteY25" fmla="*/ 615325 h 1284251"/>
                <a:gd name="connsiteX26" fmla="*/ 1869299 w 1869410"/>
                <a:gd name="connsiteY26" fmla="*/ 708670 h 1284251"/>
                <a:gd name="connsiteX27" fmla="*/ 1783574 w 1869410"/>
                <a:gd name="connsiteY27" fmla="*/ 539125 h 1284251"/>
                <a:gd name="connsiteX28" fmla="*/ 1730234 w 1869410"/>
                <a:gd name="connsiteY28" fmla="*/ 396250 h 1284251"/>
                <a:gd name="connsiteX29" fmla="*/ 1560689 w 1869410"/>
                <a:gd name="connsiteY29" fmla="*/ 219085 h 1284251"/>
                <a:gd name="connsiteX30" fmla="*/ 1427339 w 1869410"/>
                <a:gd name="connsiteY30" fmla="*/ 129550 h 1284251"/>
                <a:gd name="connsiteX31" fmla="*/ 1594979 w 1869410"/>
                <a:gd name="connsiteY31" fmla="*/ 100975 h 1284251"/>
                <a:gd name="connsiteX32" fmla="*/ 1634984 w 1869410"/>
                <a:gd name="connsiteY32" fmla="*/ 70495 h 1284251"/>
                <a:gd name="connsiteX33" fmla="*/ 1402574 w 1869410"/>
                <a:gd name="connsiteY33" fmla="*/ 62875 h 1284251"/>
                <a:gd name="connsiteX34" fmla="*/ 1191119 w 1869410"/>
                <a:gd name="connsiteY34" fmla="*/ 17155 h 1284251"/>
                <a:gd name="connsiteX35" fmla="*/ 981569 w 1869410"/>
                <a:gd name="connsiteY35" fmla="*/ 10 h 1284251"/>
                <a:gd name="connsiteX36" fmla="*/ 712964 w 1869410"/>
                <a:gd name="connsiteY36" fmla="*/ 19060 h 1284251"/>
                <a:gd name="connsiteX37" fmla="*/ 543419 w 1869410"/>
                <a:gd name="connsiteY37" fmla="*/ 55255 h 1284251"/>
                <a:gd name="connsiteX38" fmla="*/ 415784 w 1869410"/>
                <a:gd name="connsiteY38" fmla="*/ 144790 h 1284251"/>
                <a:gd name="connsiteX39" fmla="*/ 364349 w 1869410"/>
                <a:gd name="connsiteY39" fmla="*/ 215275 h 1284251"/>
                <a:gd name="connsiteX40" fmla="*/ 290054 w 1869410"/>
                <a:gd name="connsiteY40" fmla="*/ 278140 h 1284251"/>
                <a:gd name="connsiteX41" fmla="*/ 223379 w 1869410"/>
                <a:gd name="connsiteY41" fmla="*/ 331480 h 1284251"/>
                <a:gd name="connsiteX42" fmla="*/ 145274 w 1869410"/>
                <a:gd name="connsiteY42" fmla="*/ 485785 h 1284251"/>
                <a:gd name="connsiteX43" fmla="*/ 80504 w 1869410"/>
                <a:gd name="connsiteY43" fmla="*/ 674380 h 1284251"/>
                <a:gd name="connsiteX44" fmla="*/ 494 w 1869410"/>
                <a:gd name="connsiteY44" fmla="*/ 777250 h 1284251"/>
                <a:gd name="connsiteX45" fmla="*/ 120509 w 1869410"/>
                <a:gd name="connsiteY45" fmla="*/ 678190 h 1284251"/>
                <a:gd name="connsiteX46" fmla="*/ 118604 w 1869410"/>
                <a:gd name="connsiteY46" fmla="*/ 910600 h 1284251"/>
                <a:gd name="connsiteX47" fmla="*/ 131939 w 1869410"/>
                <a:gd name="connsiteY47" fmla="*/ 1034425 h 1284251"/>
                <a:gd name="connsiteX48" fmla="*/ 160514 w 1869410"/>
                <a:gd name="connsiteY48" fmla="*/ 891550 h 1284251"/>
                <a:gd name="connsiteX49" fmla="*/ 246239 w 1869410"/>
                <a:gd name="connsiteY49" fmla="*/ 990610 h 1284251"/>
                <a:gd name="connsiteX50" fmla="*/ 238619 w 1869410"/>
                <a:gd name="connsiteY50" fmla="*/ 866785 h 1284251"/>
                <a:gd name="connsiteX51" fmla="*/ 250049 w 1869410"/>
                <a:gd name="connsiteY51" fmla="*/ 725815 h 1284251"/>
                <a:gd name="connsiteX52" fmla="*/ 311009 w 1869410"/>
                <a:gd name="connsiteY52" fmla="*/ 889645 h 1284251"/>
                <a:gd name="connsiteX53" fmla="*/ 295769 w 1869410"/>
                <a:gd name="connsiteY53" fmla="*/ 643900 h 1284251"/>
                <a:gd name="connsiteX54" fmla="*/ 341489 w 1869410"/>
                <a:gd name="connsiteY54" fmla="*/ 495310 h 1284251"/>
                <a:gd name="connsiteX55" fmla="*/ 394829 w 1869410"/>
                <a:gd name="connsiteY55" fmla="*/ 483880 h 1284251"/>
                <a:gd name="connsiteX56" fmla="*/ 486269 w 1869410"/>
                <a:gd name="connsiteY56" fmla="*/ 586750 h 1284251"/>
                <a:gd name="connsiteX0" fmla="*/ 486269 w 1869410"/>
                <a:gd name="connsiteY0" fmla="*/ 586750 h 1284251"/>
                <a:gd name="connsiteX1" fmla="*/ 545324 w 1869410"/>
                <a:gd name="connsiteY1" fmla="*/ 516265 h 1284251"/>
                <a:gd name="connsiteX2" fmla="*/ 629144 w 1869410"/>
                <a:gd name="connsiteY2" fmla="*/ 476260 h 1284251"/>
                <a:gd name="connsiteX3" fmla="*/ 692009 w 1869410"/>
                <a:gd name="connsiteY3" fmla="*/ 577225 h 1284251"/>
                <a:gd name="connsiteX4" fmla="*/ 737729 w 1869410"/>
                <a:gd name="connsiteY4" fmla="*/ 779155 h 1284251"/>
                <a:gd name="connsiteX5" fmla="*/ 735824 w 1869410"/>
                <a:gd name="connsiteY5" fmla="*/ 914410 h 1284251"/>
                <a:gd name="connsiteX6" fmla="*/ 825359 w 1869410"/>
                <a:gd name="connsiteY6" fmla="*/ 678190 h 1284251"/>
                <a:gd name="connsiteX7" fmla="*/ 840599 w 1869410"/>
                <a:gd name="connsiteY7" fmla="*/ 582940 h 1284251"/>
                <a:gd name="connsiteX8" fmla="*/ 1103489 w 1869410"/>
                <a:gd name="connsiteY8" fmla="*/ 870595 h 1284251"/>
                <a:gd name="connsiteX9" fmla="*/ 1154924 w 1869410"/>
                <a:gd name="connsiteY9" fmla="*/ 891550 h 1284251"/>
                <a:gd name="connsiteX10" fmla="*/ 1055864 w 1869410"/>
                <a:gd name="connsiteY10" fmla="*/ 723910 h 1284251"/>
                <a:gd name="connsiteX11" fmla="*/ 1257794 w 1869410"/>
                <a:gd name="connsiteY11" fmla="*/ 971560 h 1284251"/>
                <a:gd name="connsiteX12" fmla="*/ 1233029 w 1869410"/>
                <a:gd name="connsiteY12" fmla="*/ 849640 h 1284251"/>
                <a:gd name="connsiteX13" fmla="*/ 1375904 w 1869410"/>
                <a:gd name="connsiteY13" fmla="*/ 986800 h 1284251"/>
                <a:gd name="connsiteX14" fmla="*/ 1417814 w 1869410"/>
                <a:gd name="connsiteY14" fmla="*/ 1173490 h 1284251"/>
                <a:gd name="connsiteX15" fmla="*/ 1444484 w 1869410"/>
                <a:gd name="connsiteY15" fmla="*/ 1057285 h 1284251"/>
                <a:gd name="connsiteX16" fmla="*/ 1450199 w 1869410"/>
                <a:gd name="connsiteY16" fmla="*/ 1283980 h 1284251"/>
                <a:gd name="connsiteX17" fmla="*/ 1495919 w 1869410"/>
                <a:gd name="connsiteY17" fmla="*/ 1101100 h 1284251"/>
                <a:gd name="connsiteX18" fmla="*/ 1574024 w 1869410"/>
                <a:gd name="connsiteY18" fmla="*/ 996325 h 1284251"/>
                <a:gd name="connsiteX19" fmla="*/ 1667369 w 1869410"/>
                <a:gd name="connsiteY19" fmla="*/ 1021090 h 1284251"/>
                <a:gd name="connsiteX20" fmla="*/ 1707374 w 1869410"/>
                <a:gd name="connsiteY20" fmla="*/ 1055380 h 1284251"/>
                <a:gd name="connsiteX21" fmla="*/ 1714994 w 1869410"/>
                <a:gd name="connsiteY21" fmla="*/ 904885 h 1284251"/>
                <a:gd name="connsiteX22" fmla="*/ 1716899 w 1869410"/>
                <a:gd name="connsiteY22" fmla="*/ 802015 h 1284251"/>
                <a:gd name="connsiteX23" fmla="*/ 1804529 w 1869410"/>
                <a:gd name="connsiteY23" fmla="*/ 889645 h 1284251"/>
                <a:gd name="connsiteX24" fmla="*/ 1764524 w 1869410"/>
                <a:gd name="connsiteY24" fmla="*/ 716290 h 1284251"/>
                <a:gd name="connsiteX25" fmla="*/ 1764524 w 1869410"/>
                <a:gd name="connsiteY25" fmla="*/ 615325 h 1284251"/>
                <a:gd name="connsiteX26" fmla="*/ 1869299 w 1869410"/>
                <a:gd name="connsiteY26" fmla="*/ 708670 h 1284251"/>
                <a:gd name="connsiteX27" fmla="*/ 1783574 w 1869410"/>
                <a:gd name="connsiteY27" fmla="*/ 539125 h 1284251"/>
                <a:gd name="connsiteX28" fmla="*/ 1730234 w 1869410"/>
                <a:gd name="connsiteY28" fmla="*/ 396250 h 1284251"/>
                <a:gd name="connsiteX29" fmla="*/ 1560689 w 1869410"/>
                <a:gd name="connsiteY29" fmla="*/ 219085 h 1284251"/>
                <a:gd name="connsiteX30" fmla="*/ 1427339 w 1869410"/>
                <a:gd name="connsiteY30" fmla="*/ 129550 h 1284251"/>
                <a:gd name="connsiteX31" fmla="*/ 1594979 w 1869410"/>
                <a:gd name="connsiteY31" fmla="*/ 100975 h 1284251"/>
                <a:gd name="connsiteX32" fmla="*/ 1634984 w 1869410"/>
                <a:gd name="connsiteY32" fmla="*/ 70495 h 1284251"/>
                <a:gd name="connsiteX33" fmla="*/ 1402574 w 1869410"/>
                <a:gd name="connsiteY33" fmla="*/ 62875 h 1284251"/>
                <a:gd name="connsiteX34" fmla="*/ 1191119 w 1869410"/>
                <a:gd name="connsiteY34" fmla="*/ 17155 h 1284251"/>
                <a:gd name="connsiteX35" fmla="*/ 981569 w 1869410"/>
                <a:gd name="connsiteY35" fmla="*/ 10 h 1284251"/>
                <a:gd name="connsiteX36" fmla="*/ 712964 w 1869410"/>
                <a:gd name="connsiteY36" fmla="*/ 19060 h 1284251"/>
                <a:gd name="connsiteX37" fmla="*/ 543419 w 1869410"/>
                <a:gd name="connsiteY37" fmla="*/ 55255 h 1284251"/>
                <a:gd name="connsiteX38" fmla="*/ 415784 w 1869410"/>
                <a:gd name="connsiteY38" fmla="*/ 144790 h 1284251"/>
                <a:gd name="connsiteX39" fmla="*/ 364349 w 1869410"/>
                <a:gd name="connsiteY39" fmla="*/ 215275 h 1284251"/>
                <a:gd name="connsiteX40" fmla="*/ 290054 w 1869410"/>
                <a:gd name="connsiteY40" fmla="*/ 278140 h 1284251"/>
                <a:gd name="connsiteX41" fmla="*/ 223379 w 1869410"/>
                <a:gd name="connsiteY41" fmla="*/ 331480 h 1284251"/>
                <a:gd name="connsiteX42" fmla="*/ 145274 w 1869410"/>
                <a:gd name="connsiteY42" fmla="*/ 485785 h 1284251"/>
                <a:gd name="connsiteX43" fmla="*/ 80504 w 1869410"/>
                <a:gd name="connsiteY43" fmla="*/ 674380 h 1284251"/>
                <a:gd name="connsiteX44" fmla="*/ 494 w 1869410"/>
                <a:gd name="connsiteY44" fmla="*/ 777250 h 1284251"/>
                <a:gd name="connsiteX45" fmla="*/ 120509 w 1869410"/>
                <a:gd name="connsiteY45" fmla="*/ 678190 h 1284251"/>
                <a:gd name="connsiteX46" fmla="*/ 118604 w 1869410"/>
                <a:gd name="connsiteY46" fmla="*/ 910600 h 1284251"/>
                <a:gd name="connsiteX47" fmla="*/ 131939 w 1869410"/>
                <a:gd name="connsiteY47" fmla="*/ 1034425 h 1284251"/>
                <a:gd name="connsiteX48" fmla="*/ 160514 w 1869410"/>
                <a:gd name="connsiteY48" fmla="*/ 891550 h 1284251"/>
                <a:gd name="connsiteX49" fmla="*/ 246239 w 1869410"/>
                <a:gd name="connsiteY49" fmla="*/ 990610 h 1284251"/>
                <a:gd name="connsiteX50" fmla="*/ 238619 w 1869410"/>
                <a:gd name="connsiteY50" fmla="*/ 866785 h 1284251"/>
                <a:gd name="connsiteX51" fmla="*/ 250049 w 1869410"/>
                <a:gd name="connsiteY51" fmla="*/ 725815 h 1284251"/>
                <a:gd name="connsiteX52" fmla="*/ 311009 w 1869410"/>
                <a:gd name="connsiteY52" fmla="*/ 889645 h 1284251"/>
                <a:gd name="connsiteX53" fmla="*/ 295769 w 1869410"/>
                <a:gd name="connsiteY53" fmla="*/ 643900 h 1284251"/>
                <a:gd name="connsiteX54" fmla="*/ 341489 w 1869410"/>
                <a:gd name="connsiteY54" fmla="*/ 495310 h 1284251"/>
                <a:gd name="connsiteX55" fmla="*/ 394829 w 1869410"/>
                <a:gd name="connsiteY55" fmla="*/ 483880 h 1284251"/>
                <a:gd name="connsiteX56" fmla="*/ 486269 w 1869410"/>
                <a:gd name="connsiteY56" fmla="*/ 586750 h 1284251"/>
                <a:gd name="connsiteX0" fmla="*/ 486269 w 1869410"/>
                <a:gd name="connsiteY0" fmla="*/ 586750 h 1284251"/>
                <a:gd name="connsiteX1" fmla="*/ 545324 w 1869410"/>
                <a:gd name="connsiteY1" fmla="*/ 516265 h 1284251"/>
                <a:gd name="connsiteX2" fmla="*/ 629144 w 1869410"/>
                <a:gd name="connsiteY2" fmla="*/ 476260 h 1284251"/>
                <a:gd name="connsiteX3" fmla="*/ 692009 w 1869410"/>
                <a:gd name="connsiteY3" fmla="*/ 577225 h 1284251"/>
                <a:gd name="connsiteX4" fmla="*/ 737729 w 1869410"/>
                <a:gd name="connsiteY4" fmla="*/ 779155 h 1284251"/>
                <a:gd name="connsiteX5" fmla="*/ 735824 w 1869410"/>
                <a:gd name="connsiteY5" fmla="*/ 914410 h 1284251"/>
                <a:gd name="connsiteX6" fmla="*/ 825359 w 1869410"/>
                <a:gd name="connsiteY6" fmla="*/ 678190 h 1284251"/>
                <a:gd name="connsiteX7" fmla="*/ 840599 w 1869410"/>
                <a:gd name="connsiteY7" fmla="*/ 582940 h 1284251"/>
                <a:gd name="connsiteX8" fmla="*/ 1103489 w 1869410"/>
                <a:gd name="connsiteY8" fmla="*/ 870595 h 1284251"/>
                <a:gd name="connsiteX9" fmla="*/ 1154924 w 1869410"/>
                <a:gd name="connsiteY9" fmla="*/ 891550 h 1284251"/>
                <a:gd name="connsiteX10" fmla="*/ 1055864 w 1869410"/>
                <a:gd name="connsiteY10" fmla="*/ 723910 h 1284251"/>
                <a:gd name="connsiteX11" fmla="*/ 1257794 w 1869410"/>
                <a:gd name="connsiteY11" fmla="*/ 971560 h 1284251"/>
                <a:gd name="connsiteX12" fmla="*/ 1233029 w 1869410"/>
                <a:gd name="connsiteY12" fmla="*/ 849640 h 1284251"/>
                <a:gd name="connsiteX13" fmla="*/ 1375904 w 1869410"/>
                <a:gd name="connsiteY13" fmla="*/ 986800 h 1284251"/>
                <a:gd name="connsiteX14" fmla="*/ 1417814 w 1869410"/>
                <a:gd name="connsiteY14" fmla="*/ 1173490 h 1284251"/>
                <a:gd name="connsiteX15" fmla="*/ 1444484 w 1869410"/>
                <a:gd name="connsiteY15" fmla="*/ 1057285 h 1284251"/>
                <a:gd name="connsiteX16" fmla="*/ 1450199 w 1869410"/>
                <a:gd name="connsiteY16" fmla="*/ 1283980 h 1284251"/>
                <a:gd name="connsiteX17" fmla="*/ 1495919 w 1869410"/>
                <a:gd name="connsiteY17" fmla="*/ 1101100 h 1284251"/>
                <a:gd name="connsiteX18" fmla="*/ 1574024 w 1869410"/>
                <a:gd name="connsiteY18" fmla="*/ 996325 h 1284251"/>
                <a:gd name="connsiteX19" fmla="*/ 1667369 w 1869410"/>
                <a:gd name="connsiteY19" fmla="*/ 1021090 h 1284251"/>
                <a:gd name="connsiteX20" fmla="*/ 1707374 w 1869410"/>
                <a:gd name="connsiteY20" fmla="*/ 1055380 h 1284251"/>
                <a:gd name="connsiteX21" fmla="*/ 1714994 w 1869410"/>
                <a:gd name="connsiteY21" fmla="*/ 904885 h 1284251"/>
                <a:gd name="connsiteX22" fmla="*/ 1716899 w 1869410"/>
                <a:gd name="connsiteY22" fmla="*/ 802015 h 1284251"/>
                <a:gd name="connsiteX23" fmla="*/ 1804529 w 1869410"/>
                <a:gd name="connsiteY23" fmla="*/ 889645 h 1284251"/>
                <a:gd name="connsiteX24" fmla="*/ 1764524 w 1869410"/>
                <a:gd name="connsiteY24" fmla="*/ 716290 h 1284251"/>
                <a:gd name="connsiteX25" fmla="*/ 1764524 w 1869410"/>
                <a:gd name="connsiteY25" fmla="*/ 615325 h 1284251"/>
                <a:gd name="connsiteX26" fmla="*/ 1869299 w 1869410"/>
                <a:gd name="connsiteY26" fmla="*/ 708670 h 1284251"/>
                <a:gd name="connsiteX27" fmla="*/ 1783574 w 1869410"/>
                <a:gd name="connsiteY27" fmla="*/ 539125 h 1284251"/>
                <a:gd name="connsiteX28" fmla="*/ 1730234 w 1869410"/>
                <a:gd name="connsiteY28" fmla="*/ 396250 h 1284251"/>
                <a:gd name="connsiteX29" fmla="*/ 1560689 w 1869410"/>
                <a:gd name="connsiteY29" fmla="*/ 219085 h 1284251"/>
                <a:gd name="connsiteX30" fmla="*/ 1427339 w 1869410"/>
                <a:gd name="connsiteY30" fmla="*/ 129550 h 1284251"/>
                <a:gd name="connsiteX31" fmla="*/ 1594979 w 1869410"/>
                <a:gd name="connsiteY31" fmla="*/ 100975 h 1284251"/>
                <a:gd name="connsiteX32" fmla="*/ 1634984 w 1869410"/>
                <a:gd name="connsiteY32" fmla="*/ 70495 h 1284251"/>
                <a:gd name="connsiteX33" fmla="*/ 1402574 w 1869410"/>
                <a:gd name="connsiteY33" fmla="*/ 62875 h 1284251"/>
                <a:gd name="connsiteX34" fmla="*/ 1191119 w 1869410"/>
                <a:gd name="connsiteY34" fmla="*/ 17155 h 1284251"/>
                <a:gd name="connsiteX35" fmla="*/ 981569 w 1869410"/>
                <a:gd name="connsiteY35" fmla="*/ 10 h 1284251"/>
                <a:gd name="connsiteX36" fmla="*/ 712964 w 1869410"/>
                <a:gd name="connsiteY36" fmla="*/ 19060 h 1284251"/>
                <a:gd name="connsiteX37" fmla="*/ 543419 w 1869410"/>
                <a:gd name="connsiteY37" fmla="*/ 55255 h 1284251"/>
                <a:gd name="connsiteX38" fmla="*/ 415784 w 1869410"/>
                <a:gd name="connsiteY38" fmla="*/ 144790 h 1284251"/>
                <a:gd name="connsiteX39" fmla="*/ 364349 w 1869410"/>
                <a:gd name="connsiteY39" fmla="*/ 215275 h 1284251"/>
                <a:gd name="connsiteX40" fmla="*/ 290054 w 1869410"/>
                <a:gd name="connsiteY40" fmla="*/ 278140 h 1284251"/>
                <a:gd name="connsiteX41" fmla="*/ 223379 w 1869410"/>
                <a:gd name="connsiteY41" fmla="*/ 331480 h 1284251"/>
                <a:gd name="connsiteX42" fmla="*/ 145274 w 1869410"/>
                <a:gd name="connsiteY42" fmla="*/ 485785 h 1284251"/>
                <a:gd name="connsiteX43" fmla="*/ 80504 w 1869410"/>
                <a:gd name="connsiteY43" fmla="*/ 674380 h 1284251"/>
                <a:gd name="connsiteX44" fmla="*/ 494 w 1869410"/>
                <a:gd name="connsiteY44" fmla="*/ 777250 h 1284251"/>
                <a:gd name="connsiteX45" fmla="*/ 120509 w 1869410"/>
                <a:gd name="connsiteY45" fmla="*/ 678190 h 1284251"/>
                <a:gd name="connsiteX46" fmla="*/ 118604 w 1869410"/>
                <a:gd name="connsiteY46" fmla="*/ 910600 h 1284251"/>
                <a:gd name="connsiteX47" fmla="*/ 131939 w 1869410"/>
                <a:gd name="connsiteY47" fmla="*/ 1034425 h 1284251"/>
                <a:gd name="connsiteX48" fmla="*/ 160514 w 1869410"/>
                <a:gd name="connsiteY48" fmla="*/ 891550 h 1284251"/>
                <a:gd name="connsiteX49" fmla="*/ 246239 w 1869410"/>
                <a:gd name="connsiteY49" fmla="*/ 990610 h 1284251"/>
                <a:gd name="connsiteX50" fmla="*/ 238619 w 1869410"/>
                <a:gd name="connsiteY50" fmla="*/ 866785 h 1284251"/>
                <a:gd name="connsiteX51" fmla="*/ 250049 w 1869410"/>
                <a:gd name="connsiteY51" fmla="*/ 725815 h 1284251"/>
                <a:gd name="connsiteX52" fmla="*/ 311009 w 1869410"/>
                <a:gd name="connsiteY52" fmla="*/ 889645 h 1284251"/>
                <a:gd name="connsiteX53" fmla="*/ 295769 w 1869410"/>
                <a:gd name="connsiteY53" fmla="*/ 643900 h 1284251"/>
                <a:gd name="connsiteX54" fmla="*/ 341489 w 1869410"/>
                <a:gd name="connsiteY54" fmla="*/ 495310 h 1284251"/>
                <a:gd name="connsiteX55" fmla="*/ 394829 w 1869410"/>
                <a:gd name="connsiteY55" fmla="*/ 483880 h 1284251"/>
                <a:gd name="connsiteX56" fmla="*/ 486269 w 1869410"/>
                <a:gd name="connsiteY56" fmla="*/ 586750 h 1284251"/>
                <a:gd name="connsiteX0" fmla="*/ 486269 w 1869410"/>
                <a:gd name="connsiteY0" fmla="*/ 586750 h 1284248"/>
                <a:gd name="connsiteX1" fmla="*/ 545324 w 1869410"/>
                <a:gd name="connsiteY1" fmla="*/ 516265 h 1284248"/>
                <a:gd name="connsiteX2" fmla="*/ 629144 w 1869410"/>
                <a:gd name="connsiteY2" fmla="*/ 476260 h 1284248"/>
                <a:gd name="connsiteX3" fmla="*/ 692009 w 1869410"/>
                <a:gd name="connsiteY3" fmla="*/ 577225 h 1284248"/>
                <a:gd name="connsiteX4" fmla="*/ 737729 w 1869410"/>
                <a:gd name="connsiteY4" fmla="*/ 779155 h 1284248"/>
                <a:gd name="connsiteX5" fmla="*/ 735824 w 1869410"/>
                <a:gd name="connsiteY5" fmla="*/ 914410 h 1284248"/>
                <a:gd name="connsiteX6" fmla="*/ 825359 w 1869410"/>
                <a:gd name="connsiteY6" fmla="*/ 678190 h 1284248"/>
                <a:gd name="connsiteX7" fmla="*/ 840599 w 1869410"/>
                <a:gd name="connsiteY7" fmla="*/ 582940 h 1284248"/>
                <a:gd name="connsiteX8" fmla="*/ 1103489 w 1869410"/>
                <a:gd name="connsiteY8" fmla="*/ 870595 h 1284248"/>
                <a:gd name="connsiteX9" fmla="*/ 1154924 w 1869410"/>
                <a:gd name="connsiteY9" fmla="*/ 891550 h 1284248"/>
                <a:gd name="connsiteX10" fmla="*/ 1055864 w 1869410"/>
                <a:gd name="connsiteY10" fmla="*/ 723910 h 1284248"/>
                <a:gd name="connsiteX11" fmla="*/ 1257794 w 1869410"/>
                <a:gd name="connsiteY11" fmla="*/ 971560 h 1284248"/>
                <a:gd name="connsiteX12" fmla="*/ 1233029 w 1869410"/>
                <a:gd name="connsiteY12" fmla="*/ 849640 h 1284248"/>
                <a:gd name="connsiteX13" fmla="*/ 1375904 w 1869410"/>
                <a:gd name="connsiteY13" fmla="*/ 986800 h 1284248"/>
                <a:gd name="connsiteX14" fmla="*/ 1417814 w 1869410"/>
                <a:gd name="connsiteY14" fmla="*/ 1173490 h 1284248"/>
                <a:gd name="connsiteX15" fmla="*/ 1444484 w 1869410"/>
                <a:gd name="connsiteY15" fmla="*/ 1057285 h 1284248"/>
                <a:gd name="connsiteX16" fmla="*/ 1450199 w 1869410"/>
                <a:gd name="connsiteY16" fmla="*/ 1283980 h 1284248"/>
                <a:gd name="connsiteX17" fmla="*/ 1495919 w 1869410"/>
                <a:gd name="connsiteY17" fmla="*/ 1101100 h 1284248"/>
                <a:gd name="connsiteX18" fmla="*/ 1577834 w 1869410"/>
                <a:gd name="connsiteY18" fmla="*/ 1003945 h 1284248"/>
                <a:gd name="connsiteX19" fmla="*/ 1667369 w 1869410"/>
                <a:gd name="connsiteY19" fmla="*/ 1021090 h 1284248"/>
                <a:gd name="connsiteX20" fmla="*/ 1707374 w 1869410"/>
                <a:gd name="connsiteY20" fmla="*/ 1055380 h 1284248"/>
                <a:gd name="connsiteX21" fmla="*/ 1714994 w 1869410"/>
                <a:gd name="connsiteY21" fmla="*/ 904885 h 1284248"/>
                <a:gd name="connsiteX22" fmla="*/ 1716899 w 1869410"/>
                <a:gd name="connsiteY22" fmla="*/ 802015 h 1284248"/>
                <a:gd name="connsiteX23" fmla="*/ 1804529 w 1869410"/>
                <a:gd name="connsiteY23" fmla="*/ 889645 h 1284248"/>
                <a:gd name="connsiteX24" fmla="*/ 1764524 w 1869410"/>
                <a:gd name="connsiteY24" fmla="*/ 716290 h 1284248"/>
                <a:gd name="connsiteX25" fmla="*/ 1764524 w 1869410"/>
                <a:gd name="connsiteY25" fmla="*/ 615325 h 1284248"/>
                <a:gd name="connsiteX26" fmla="*/ 1869299 w 1869410"/>
                <a:gd name="connsiteY26" fmla="*/ 708670 h 1284248"/>
                <a:gd name="connsiteX27" fmla="*/ 1783574 w 1869410"/>
                <a:gd name="connsiteY27" fmla="*/ 539125 h 1284248"/>
                <a:gd name="connsiteX28" fmla="*/ 1730234 w 1869410"/>
                <a:gd name="connsiteY28" fmla="*/ 396250 h 1284248"/>
                <a:gd name="connsiteX29" fmla="*/ 1560689 w 1869410"/>
                <a:gd name="connsiteY29" fmla="*/ 219085 h 1284248"/>
                <a:gd name="connsiteX30" fmla="*/ 1427339 w 1869410"/>
                <a:gd name="connsiteY30" fmla="*/ 129550 h 1284248"/>
                <a:gd name="connsiteX31" fmla="*/ 1594979 w 1869410"/>
                <a:gd name="connsiteY31" fmla="*/ 100975 h 1284248"/>
                <a:gd name="connsiteX32" fmla="*/ 1634984 w 1869410"/>
                <a:gd name="connsiteY32" fmla="*/ 70495 h 1284248"/>
                <a:gd name="connsiteX33" fmla="*/ 1402574 w 1869410"/>
                <a:gd name="connsiteY33" fmla="*/ 62875 h 1284248"/>
                <a:gd name="connsiteX34" fmla="*/ 1191119 w 1869410"/>
                <a:gd name="connsiteY34" fmla="*/ 17155 h 1284248"/>
                <a:gd name="connsiteX35" fmla="*/ 981569 w 1869410"/>
                <a:gd name="connsiteY35" fmla="*/ 10 h 1284248"/>
                <a:gd name="connsiteX36" fmla="*/ 712964 w 1869410"/>
                <a:gd name="connsiteY36" fmla="*/ 19060 h 1284248"/>
                <a:gd name="connsiteX37" fmla="*/ 543419 w 1869410"/>
                <a:gd name="connsiteY37" fmla="*/ 55255 h 1284248"/>
                <a:gd name="connsiteX38" fmla="*/ 415784 w 1869410"/>
                <a:gd name="connsiteY38" fmla="*/ 144790 h 1284248"/>
                <a:gd name="connsiteX39" fmla="*/ 364349 w 1869410"/>
                <a:gd name="connsiteY39" fmla="*/ 215275 h 1284248"/>
                <a:gd name="connsiteX40" fmla="*/ 290054 w 1869410"/>
                <a:gd name="connsiteY40" fmla="*/ 278140 h 1284248"/>
                <a:gd name="connsiteX41" fmla="*/ 223379 w 1869410"/>
                <a:gd name="connsiteY41" fmla="*/ 331480 h 1284248"/>
                <a:gd name="connsiteX42" fmla="*/ 145274 w 1869410"/>
                <a:gd name="connsiteY42" fmla="*/ 485785 h 1284248"/>
                <a:gd name="connsiteX43" fmla="*/ 80504 w 1869410"/>
                <a:gd name="connsiteY43" fmla="*/ 674380 h 1284248"/>
                <a:gd name="connsiteX44" fmla="*/ 494 w 1869410"/>
                <a:gd name="connsiteY44" fmla="*/ 777250 h 1284248"/>
                <a:gd name="connsiteX45" fmla="*/ 120509 w 1869410"/>
                <a:gd name="connsiteY45" fmla="*/ 678190 h 1284248"/>
                <a:gd name="connsiteX46" fmla="*/ 118604 w 1869410"/>
                <a:gd name="connsiteY46" fmla="*/ 910600 h 1284248"/>
                <a:gd name="connsiteX47" fmla="*/ 131939 w 1869410"/>
                <a:gd name="connsiteY47" fmla="*/ 1034425 h 1284248"/>
                <a:gd name="connsiteX48" fmla="*/ 160514 w 1869410"/>
                <a:gd name="connsiteY48" fmla="*/ 891550 h 1284248"/>
                <a:gd name="connsiteX49" fmla="*/ 246239 w 1869410"/>
                <a:gd name="connsiteY49" fmla="*/ 990610 h 1284248"/>
                <a:gd name="connsiteX50" fmla="*/ 238619 w 1869410"/>
                <a:gd name="connsiteY50" fmla="*/ 866785 h 1284248"/>
                <a:gd name="connsiteX51" fmla="*/ 250049 w 1869410"/>
                <a:gd name="connsiteY51" fmla="*/ 725815 h 1284248"/>
                <a:gd name="connsiteX52" fmla="*/ 311009 w 1869410"/>
                <a:gd name="connsiteY52" fmla="*/ 889645 h 1284248"/>
                <a:gd name="connsiteX53" fmla="*/ 295769 w 1869410"/>
                <a:gd name="connsiteY53" fmla="*/ 643900 h 1284248"/>
                <a:gd name="connsiteX54" fmla="*/ 341489 w 1869410"/>
                <a:gd name="connsiteY54" fmla="*/ 495310 h 1284248"/>
                <a:gd name="connsiteX55" fmla="*/ 394829 w 1869410"/>
                <a:gd name="connsiteY55" fmla="*/ 483880 h 1284248"/>
                <a:gd name="connsiteX56" fmla="*/ 486269 w 1869410"/>
                <a:gd name="connsiteY56" fmla="*/ 586750 h 1284248"/>
                <a:gd name="connsiteX0" fmla="*/ 486269 w 1869410"/>
                <a:gd name="connsiteY0" fmla="*/ 586750 h 1238621"/>
                <a:gd name="connsiteX1" fmla="*/ 545324 w 1869410"/>
                <a:gd name="connsiteY1" fmla="*/ 516265 h 1238621"/>
                <a:gd name="connsiteX2" fmla="*/ 629144 w 1869410"/>
                <a:gd name="connsiteY2" fmla="*/ 476260 h 1238621"/>
                <a:gd name="connsiteX3" fmla="*/ 692009 w 1869410"/>
                <a:gd name="connsiteY3" fmla="*/ 577225 h 1238621"/>
                <a:gd name="connsiteX4" fmla="*/ 737729 w 1869410"/>
                <a:gd name="connsiteY4" fmla="*/ 779155 h 1238621"/>
                <a:gd name="connsiteX5" fmla="*/ 735824 w 1869410"/>
                <a:gd name="connsiteY5" fmla="*/ 914410 h 1238621"/>
                <a:gd name="connsiteX6" fmla="*/ 825359 w 1869410"/>
                <a:gd name="connsiteY6" fmla="*/ 678190 h 1238621"/>
                <a:gd name="connsiteX7" fmla="*/ 840599 w 1869410"/>
                <a:gd name="connsiteY7" fmla="*/ 582940 h 1238621"/>
                <a:gd name="connsiteX8" fmla="*/ 1103489 w 1869410"/>
                <a:gd name="connsiteY8" fmla="*/ 870595 h 1238621"/>
                <a:gd name="connsiteX9" fmla="*/ 1154924 w 1869410"/>
                <a:gd name="connsiteY9" fmla="*/ 891550 h 1238621"/>
                <a:gd name="connsiteX10" fmla="*/ 1055864 w 1869410"/>
                <a:gd name="connsiteY10" fmla="*/ 723910 h 1238621"/>
                <a:gd name="connsiteX11" fmla="*/ 1257794 w 1869410"/>
                <a:gd name="connsiteY11" fmla="*/ 971560 h 1238621"/>
                <a:gd name="connsiteX12" fmla="*/ 1233029 w 1869410"/>
                <a:gd name="connsiteY12" fmla="*/ 849640 h 1238621"/>
                <a:gd name="connsiteX13" fmla="*/ 1375904 w 1869410"/>
                <a:gd name="connsiteY13" fmla="*/ 986800 h 1238621"/>
                <a:gd name="connsiteX14" fmla="*/ 1417814 w 1869410"/>
                <a:gd name="connsiteY14" fmla="*/ 1173490 h 1238621"/>
                <a:gd name="connsiteX15" fmla="*/ 1444484 w 1869410"/>
                <a:gd name="connsiteY15" fmla="*/ 1057285 h 1238621"/>
                <a:gd name="connsiteX16" fmla="*/ 1442579 w 1869410"/>
                <a:gd name="connsiteY16" fmla="*/ 1238260 h 1238621"/>
                <a:gd name="connsiteX17" fmla="*/ 1495919 w 1869410"/>
                <a:gd name="connsiteY17" fmla="*/ 1101100 h 1238621"/>
                <a:gd name="connsiteX18" fmla="*/ 1577834 w 1869410"/>
                <a:gd name="connsiteY18" fmla="*/ 1003945 h 1238621"/>
                <a:gd name="connsiteX19" fmla="*/ 1667369 w 1869410"/>
                <a:gd name="connsiteY19" fmla="*/ 1021090 h 1238621"/>
                <a:gd name="connsiteX20" fmla="*/ 1707374 w 1869410"/>
                <a:gd name="connsiteY20" fmla="*/ 1055380 h 1238621"/>
                <a:gd name="connsiteX21" fmla="*/ 1714994 w 1869410"/>
                <a:gd name="connsiteY21" fmla="*/ 904885 h 1238621"/>
                <a:gd name="connsiteX22" fmla="*/ 1716899 w 1869410"/>
                <a:gd name="connsiteY22" fmla="*/ 802015 h 1238621"/>
                <a:gd name="connsiteX23" fmla="*/ 1804529 w 1869410"/>
                <a:gd name="connsiteY23" fmla="*/ 889645 h 1238621"/>
                <a:gd name="connsiteX24" fmla="*/ 1764524 w 1869410"/>
                <a:gd name="connsiteY24" fmla="*/ 716290 h 1238621"/>
                <a:gd name="connsiteX25" fmla="*/ 1764524 w 1869410"/>
                <a:gd name="connsiteY25" fmla="*/ 615325 h 1238621"/>
                <a:gd name="connsiteX26" fmla="*/ 1869299 w 1869410"/>
                <a:gd name="connsiteY26" fmla="*/ 708670 h 1238621"/>
                <a:gd name="connsiteX27" fmla="*/ 1783574 w 1869410"/>
                <a:gd name="connsiteY27" fmla="*/ 539125 h 1238621"/>
                <a:gd name="connsiteX28" fmla="*/ 1730234 w 1869410"/>
                <a:gd name="connsiteY28" fmla="*/ 396250 h 1238621"/>
                <a:gd name="connsiteX29" fmla="*/ 1560689 w 1869410"/>
                <a:gd name="connsiteY29" fmla="*/ 219085 h 1238621"/>
                <a:gd name="connsiteX30" fmla="*/ 1427339 w 1869410"/>
                <a:gd name="connsiteY30" fmla="*/ 129550 h 1238621"/>
                <a:gd name="connsiteX31" fmla="*/ 1594979 w 1869410"/>
                <a:gd name="connsiteY31" fmla="*/ 100975 h 1238621"/>
                <a:gd name="connsiteX32" fmla="*/ 1634984 w 1869410"/>
                <a:gd name="connsiteY32" fmla="*/ 70495 h 1238621"/>
                <a:gd name="connsiteX33" fmla="*/ 1402574 w 1869410"/>
                <a:gd name="connsiteY33" fmla="*/ 62875 h 1238621"/>
                <a:gd name="connsiteX34" fmla="*/ 1191119 w 1869410"/>
                <a:gd name="connsiteY34" fmla="*/ 17155 h 1238621"/>
                <a:gd name="connsiteX35" fmla="*/ 981569 w 1869410"/>
                <a:gd name="connsiteY35" fmla="*/ 10 h 1238621"/>
                <a:gd name="connsiteX36" fmla="*/ 712964 w 1869410"/>
                <a:gd name="connsiteY36" fmla="*/ 19060 h 1238621"/>
                <a:gd name="connsiteX37" fmla="*/ 543419 w 1869410"/>
                <a:gd name="connsiteY37" fmla="*/ 55255 h 1238621"/>
                <a:gd name="connsiteX38" fmla="*/ 415784 w 1869410"/>
                <a:gd name="connsiteY38" fmla="*/ 144790 h 1238621"/>
                <a:gd name="connsiteX39" fmla="*/ 364349 w 1869410"/>
                <a:gd name="connsiteY39" fmla="*/ 215275 h 1238621"/>
                <a:gd name="connsiteX40" fmla="*/ 290054 w 1869410"/>
                <a:gd name="connsiteY40" fmla="*/ 278140 h 1238621"/>
                <a:gd name="connsiteX41" fmla="*/ 223379 w 1869410"/>
                <a:gd name="connsiteY41" fmla="*/ 331480 h 1238621"/>
                <a:gd name="connsiteX42" fmla="*/ 145274 w 1869410"/>
                <a:gd name="connsiteY42" fmla="*/ 485785 h 1238621"/>
                <a:gd name="connsiteX43" fmla="*/ 80504 w 1869410"/>
                <a:gd name="connsiteY43" fmla="*/ 674380 h 1238621"/>
                <a:gd name="connsiteX44" fmla="*/ 494 w 1869410"/>
                <a:gd name="connsiteY44" fmla="*/ 777250 h 1238621"/>
                <a:gd name="connsiteX45" fmla="*/ 120509 w 1869410"/>
                <a:gd name="connsiteY45" fmla="*/ 678190 h 1238621"/>
                <a:gd name="connsiteX46" fmla="*/ 118604 w 1869410"/>
                <a:gd name="connsiteY46" fmla="*/ 910600 h 1238621"/>
                <a:gd name="connsiteX47" fmla="*/ 131939 w 1869410"/>
                <a:gd name="connsiteY47" fmla="*/ 1034425 h 1238621"/>
                <a:gd name="connsiteX48" fmla="*/ 160514 w 1869410"/>
                <a:gd name="connsiteY48" fmla="*/ 891550 h 1238621"/>
                <a:gd name="connsiteX49" fmla="*/ 246239 w 1869410"/>
                <a:gd name="connsiteY49" fmla="*/ 990610 h 1238621"/>
                <a:gd name="connsiteX50" fmla="*/ 238619 w 1869410"/>
                <a:gd name="connsiteY50" fmla="*/ 866785 h 1238621"/>
                <a:gd name="connsiteX51" fmla="*/ 250049 w 1869410"/>
                <a:gd name="connsiteY51" fmla="*/ 725815 h 1238621"/>
                <a:gd name="connsiteX52" fmla="*/ 311009 w 1869410"/>
                <a:gd name="connsiteY52" fmla="*/ 889645 h 1238621"/>
                <a:gd name="connsiteX53" fmla="*/ 295769 w 1869410"/>
                <a:gd name="connsiteY53" fmla="*/ 643900 h 1238621"/>
                <a:gd name="connsiteX54" fmla="*/ 341489 w 1869410"/>
                <a:gd name="connsiteY54" fmla="*/ 495310 h 1238621"/>
                <a:gd name="connsiteX55" fmla="*/ 394829 w 1869410"/>
                <a:gd name="connsiteY55" fmla="*/ 483880 h 1238621"/>
                <a:gd name="connsiteX56" fmla="*/ 486269 w 1869410"/>
                <a:gd name="connsiteY56" fmla="*/ 586750 h 1238621"/>
                <a:gd name="connsiteX0" fmla="*/ 486269 w 1869410"/>
                <a:gd name="connsiteY0" fmla="*/ 586750 h 1238621"/>
                <a:gd name="connsiteX1" fmla="*/ 545324 w 1869410"/>
                <a:gd name="connsiteY1" fmla="*/ 516265 h 1238621"/>
                <a:gd name="connsiteX2" fmla="*/ 629144 w 1869410"/>
                <a:gd name="connsiteY2" fmla="*/ 476260 h 1238621"/>
                <a:gd name="connsiteX3" fmla="*/ 692009 w 1869410"/>
                <a:gd name="connsiteY3" fmla="*/ 577225 h 1238621"/>
                <a:gd name="connsiteX4" fmla="*/ 737729 w 1869410"/>
                <a:gd name="connsiteY4" fmla="*/ 779155 h 1238621"/>
                <a:gd name="connsiteX5" fmla="*/ 735824 w 1869410"/>
                <a:gd name="connsiteY5" fmla="*/ 914410 h 1238621"/>
                <a:gd name="connsiteX6" fmla="*/ 825359 w 1869410"/>
                <a:gd name="connsiteY6" fmla="*/ 678190 h 1238621"/>
                <a:gd name="connsiteX7" fmla="*/ 840599 w 1869410"/>
                <a:gd name="connsiteY7" fmla="*/ 582940 h 1238621"/>
                <a:gd name="connsiteX8" fmla="*/ 1103489 w 1869410"/>
                <a:gd name="connsiteY8" fmla="*/ 870595 h 1238621"/>
                <a:gd name="connsiteX9" fmla="*/ 1154924 w 1869410"/>
                <a:gd name="connsiteY9" fmla="*/ 891550 h 1238621"/>
                <a:gd name="connsiteX10" fmla="*/ 1055864 w 1869410"/>
                <a:gd name="connsiteY10" fmla="*/ 723910 h 1238621"/>
                <a:gd name="connsiteX11" fmla="*/ 1257794 w 1869410"/>
                <a:gd name="connsiteY11" fmla="*/ 971560 h 1238621"/>
                <a:gd name="connsiteX12" fmla="*/ 1233029 w 1869410"/>
                <a:gd name="connsiteY12" fmla="*/ 849640 h 1238621"/>
                <a:gd name="connsiteX13" fmla="*/ 1358759 w 1869410"/>
                <a:gd name="connsiteY13" fmla="*/ 958225 h 1238621"/>
                <a:gd name="connsiteX14" fmla="*/ 1417814 w 1869410"/>
                <a:gd name="connsiteY14" fmla="*/ 1173490 h 1238621"/>
                <a:gd name="connsiteX15" fmla="*/ 1444484 w 1869410"/>
                <a:gd name="connsiteY15" fmla="*/ 1057285 h 1238621"/>
                <a:gd name="connsiteX16" fmla="*/ 1442579 w 1869410"/>
                <a:gd name="connsiteY16" fmla="*/ 1238260 h 1238621"/>
                <a:gd name="connsiteX17" fmla="*/ 1495919 w 1869410"/>
                <a:gd name="connsiteY17" fmla="*/ 1101100 h 1238621"/>
                <a:gd name="connsiteX18" fmla="*/ 1577834 w 1869410"/>
                <a:gd name="connsiteY18" fmla="*/ 1003945 h 1238621"/>
                <a:gd name="connsiteX19" fmla="*/ 1667369 w 1869410"/>
                <a:gd name="connsiteY19" fmla="*/ 1021090 h 1238621"/>
                <a:gd name="connsiteX20" fmla="*/ 1707374 w 1869410"/>
                <a:gd name="connsiteY20" fmla="*/ 1055380 h 1238621"/>
                <a:gd name="connsiteX21" fmla="*/ 1714994 w 1869410"/>
                <a:gd name="connsiteY21" fmla="*/ 904885 h 1238621"/>
                <a:gd name="connsiteX22" fmla="*/ 1716899 w 1869410"/>
                <a:gd name="connsiteY22" fmla="*/ 802015 h 1238621"/>
                <a:gd name="connsiteX23" fmla="*/ 1804529 w 1869410"/>
                <a:gd name="connsiteY23" fmla="*/ 889645 h 1238621"/>
                <a:gd name="connsiteX24" fmla="*/ 1764524 w 1869410"/>
                <a:gd name="connsiteY24" fmla="*/ 716290 h 1238621"/>
                <a:gd name="connsiteX25" fmla="*/ 1764524 w 1869410"/>
                <a:gd name="connsiteY25" fmla="*/ 615325 h 1238621"/>
                <a:gd name="connsiteX26" fmla="*/ 1869299 w 1869410"/>
                <a:gd name="connsiteY26" fmla="*/ 708670 h 1238621"/>
                <a:gd name="connsiteX27" fmla="*/ 1783574 w 1869410"/>
                <a:gd name="connsiteY27" fmla="*/ 539125 h 1238621"/>
                <a:gd name="connsiteX28" fmla="*/ 1730234 w 1869410"/>
                <a:gd name="connsiteY28" fmla="*/ 396250 h 1238621"/>
                <a:gd name="connsiteX29" fmla="*/ 1560689 w 1869410"/>
                <a:gd name="connsiteY29" fmla="*/ 219085 h 1238621"/>
                <a:gd name="connsiteX30" fmla="*/ 1427339 w 1869410"/>
                <a:gd name="connsiteY30" fmla="*/ 129550 h 1238621"/>
                <a:gd name="connsiteX31" fmla="*/ 1594979 w 1869410"/>
                <a:gd name="connsiteY31" fmla="*/ 100975 h 1238621"/>
                <a:gd name="connsiteX32" fmla="*/ 1634984 w 1869410"/>
                <a:gd name="connsiteY32" fmla="*/ 70495 h 1238621"/>
                <a:gd name="connsiteX33" fmla="*/ 1402574 w 1869410"/>
                <a:gd name="connsiteY33" fmla="*/ 62875 h 1238621"/>
                <a:gd name="connsiteX34" fmla="*/ 1191119 w 1869410"/>
                <a:gd name="connsiteY34" fmla="*/ 17155 h 1238621"/>
                <a:gd name="connsiteX35" fmla="*/ 981569 w 1869410"/>
                <a:gd name="connsiteY35" fmla="*/ 10 h 1238621"/>
                <a:gd name="connsiteX36" fmla="*/ 712964 w 1869410"/>
                <a:gd name="connsiteY36" fmla="*/ 19060 h 1238621"/>
                <a:gd name="connsiteX37" fmla="*/ 543419 w 1869410"/>
                <a:gd name="connsiteY37" fmla="*/ 55255 h 1238621"/>
                <a:gd name="connsiteX38" fmla="*/ 415784 w 1869410"/>
                <a:gd name="connsiteY38" fmla="*/ 144790 h 1238621"/>
                <a:gd name="connsiteX39" fmla="*/ 364349 w 1869410"/>
                <a:gd name="connsiteY39" fmla="*/ 215275 h 1238621"/>
                <a:gd name="connsiteX40" fmla="*/ 290054 w 1869410"/>
                <a:gd name="connsiteY40" fmla="*/ 278140 h 1238621"/>
                <a:gd name="connsiteX41" fmla="*/ 223379 w 1869410"/>
                <a:gd name="connsiteY41" fmla="*/ 331480 h 1238621"/>
                <a:gd name="connsiteX42" fmla="*/ 145274 w 1869410"/>
                <a:gd name="connsiteY42" fmla="*/ 485785 h 1238621"/>
                <a:gd name="connsiteX43" fmla="*/ 80504 w 1869410"/>
                <a:gd name="connsiteY43" fmla="*/ 674380 h 1238621"/>
                <a:gd name="connsiteX44" fmla="*/ 494 w 1869410"/>
                <a:gd name="connsiteY44" fmla="*/ 777250 h 1238621"/>
                <a:gd name="connsiteX45" fmla="*/ 120509 w 1869410"/>
                <a:gd name="connsiteY45" fmla="*/ 678190 h 1238621"/>
                <a:gd name="connsiteX46" fmla="*/ 118604 w 1869410"/>
                <a:gd name="connsiteY46" fmla="*/ 910600 h 1238621"/>
                <a:gd name="connsiteX47" fmla="*/ 131939 w 1869410"/>
                <a:gd name="connsiteY47" fmla="*/ 1034425 h 1238621"/>
                <a:gd name="connsiteX48" fmla="*/ 160514 w 1869410"/>
                <a:gd name="connsiteY48" fmla="*/ 891550 h 1238621"/>
                <a:gd name="connsiteX49" fmla="*/ 246239 w 1869410"/>
                <a:gd name="connsiteY49" fmla="*/ 990610 h 1238621"/>
                <a:gd name="connsiteX50" fmla="*/ 238619 w 1869410"/>
                <a:gd name="connsiteY50" fmla="*/ 866785 h 1238621"/>
                <a:gd name="connsiteX51" fmla="*/ 250049 w 1869410"/>
                <a:gd name="connsiteY51" fmla="*/ 725815 h 1238621"/>
                <a:gd name="connsiteX52" fmla="*/ 311009 w 1869410"/>
                <a:gd name="connsiteY52" fmla="*/ 889645 h 1238621"/>
                <a:gd name="connsiteX53" fmla="*/ 295769 w 1869410"/>
                <a:gd name="connsiteY53" fmla="*/ 643900 h 1238621"/>
                <a:gd name="connsiteX54" fmla="*/ 341489 w 1869410"/>
                <a:gd name="connsiteY54" fmla="*/ 495310 h 1238621"/>
                <a:gd name="connsiteX55" fmla="*/ 394829 w 1869410"/>
                <a:gd name="connsiteY55" fmla="*/ 483880 h 1238621"/>
                <a:gd name="connsiteX56" fmla="*/ 486269 w 1869410"/>
                <a:gd name="connsiteY56" fmla="*/ 586750 h 1238621"/>
                <a:gd name="connsiteX0" fmla="*/ 486269 w 1869410"/>
                <a:gd name="connsiteY0" fmla="*/ 586750 h 1239134"/>
                <a:gd name="connsiteX1" fmla="*/ 545324 w 1869410"/>
                <a:gd name="connsiteY1" fmla="*/ 516265 h 1239134"/>
                <a:gd name="connsiteX2" fmla="*/ 629144 w 1869410"/>
                <a:gd name="connsiteY2" fmla="*/ 476260 h 1239134"/>
                <a:gd name="connsiteX3" fmla="*/ 692009 w 1869410"/>
                <a:gd name="connsiteY3" fmla="*/ 577225 h 1239134"/>
                <a:gd name="connsiteX4" fmla="*/ 737729 w 1869410"/>
                <a:gd name="connsiteY4" fmla="*/ 779155 h 1239134"/>
                <a:gd name="connsiteX5" fmla="*/ 735824 w 1869410"/>
                <a:gd name="connsiteY5" fmla="*/ 914410 h 1239134"/>
                <a:gd name="connsiteX6" fmla="*/ 825359 w 1869410"/>
                <a:gd name="connsiteY6" fmla="*/ 678190 h 1239134"/>
                <a:gd name="connsiteX7" fmla="*/ 840599 w 1869410"/>
                <a:gd name="connsiteY7" fmla="*/ 582940 h 1239134"/>
                <a:gd name="connsiteX8" fmla="*/ 1103489 w 1869410"/>
                <a:gd name="connsiteY8" fmla="*/ 870595 h 1239134"/>
                <a:gd name="connsiteX9" fmla="*/ 1154924 w 1869410"/>
                <a:gd name="connsiteY9" fmla="*/ 891550 h 1239134"/>
                <a:gd name="connsiteX10" fmla="*/ 1055864 w 1869410"/>
                <a:gd name="connsiteY10" fmla="*/ 723910 h 1239134"/>
                <a:gd name="connsiteX11" fmla="*/ 1257794 w 1869410"/>
                <a:gd name="connsiteY11" fmla="*/ 971560 h 1239134"/>
                <a:gd name="connsiteX12" fmla="*/ 1233029 w 1869410"/>
                <a:gd name="connsiteY12" fmla="*/ 849640 h 1239134"/>
                <a:gd name="connsiteX13" fmla="*/ 1358759 w 1869410"/>
                <a:gd name="connsiteY13" fmla="*/ 958225 h 1239134"/>
                <a:gd name="connsiteX14" fmla="*/ 1417814 w 1869410"/>
                <a:gd name="connsiteY14" fmla="*/ 1173490 h 1239134"/>
                <a:gd name="connsiteX15" fmla="*/ 1431149 w 1869410"/>
                <a:gd name="connsiteY15" fmla="*/ 1030615 h 1239134"/>
                <a:gd name="connsiteX16" fmla="*/ 1442579 w 1869410"/>
                <a:gd name="connsiteY16" fmla="*/ 1238260 h 1239134"/>
                <a:gd name="connsiteX17" fmla="*/ 1495919 w 1869410"/>
                <a:gd name="connsiteY17" fmla="*/ 1101100 h 1239134"/>
                <a:gd name="connsiteX18" fmla="*/ 1577834 w 1869410"/>
                <a:gd name="connsiteY18" fmla="*/ 1003945 h 1239134"/>
                <a:gd name="connsiteX19" fmla="*/ 1667369 w 1869410"/>
                <a:gd name="connsiteY19" fmla="*/ 1021090 h 1239134"/>
                <a:gd name="connsiteX20" fmla="*/ 1707374 w 1869410"/>
                <a:gd name="connsiteY20" fmla="*/ 1055380 h 1239134"/>
                <a:gd name="connsiteX21" fmla="*/ 1714994 w 1869410"/>
                <a:gd name="connsiteY21" fmla="*/ 904885 h 1239134"/>
                <a:gd name="connsiteX22" fmla="*/ 1716899 w 1869410"/>
                <a:gd name="connsiteY22" fmla="*/ 802015 h 1239134"/>
                <a:gd name="connsiteX23" fmla="*/ 1804529 w 1869410"/>
                <a:gd name="connsiteY23" fmla="*/ 889645 h 1239134"/>
                <a:gd name="connsiteX24" fmla="*/ 1764524 w 1869410"/>
                <a:gd name="connsiteY24" fmla="*/ 716290 h 1239134"/>
                <a:gd name="connsiteX25" fmla="*/ 1764524 w 1869410"/>
                <a:gd name="connsiteY25" fmla="*/ 615325 h 1239134"/>
                <a:gd name="connsiteX26" fmla="*/ 1869299 w 1869410"/>
                <a:gd name="connsiteY26" fmla="*/ 708670 h 1239134"/>
                <a:gd name="connsiteX27" fmla="*/ 1783574 w 1869410"/>
                <a:gd name="connsiteY27" fmla="*/ 539125 h 1239134"/>
                <a:gd name="connsiteX28" fmla="*/ 1730234 w 1869410"/>
                <a:gd name="connsiteY28" fmla="*/ 396250 h 1239134"/>
                <a:gd name="connsiteX29" fmla="*/ 1560689 w 1869410"/>
                <a:gd name="connsiteY29" fmla="*/ 219085 h 1239134"/>
                <a:gd name="connsiteX30" fmla="*/ 1427339 w 1869410"/>
                <a:gd name="connsiteY30" fmla="*/ 129550 h 1239134"/>
                <a:gd name="connsiteX31" fmla="*/ 1594979 w 1869410"/>
                <a:gd name="connsiteY31" fmla="*/ 100975 h 1239134"/>
                <a:gd name="connsiteX32" fmla="*/ 1634984 w 1869410"/>
                <a:gd name="connsiteY32" fmla="*/ 70495 h 1239134"/>
                <a:gd name="connsiteX33" fmla="*/ 1402574 w 1869410"/>
                <a:gd name="connsiteY33" fmla="*/ 62875 h 1239134"/>
                <a:gd name="connsiteX34" fmla="*/ 1191119 w 1869410"/>
                <a:gd name="connsiteY34" fmla="*/ 17155 h 1239134"/>
                <a:gd name="connsiteX35" fmla="*/ 981569 w 1869410"/>
                <a:gd name="connsiteY35" fmla="*/ 10 h 1239134"/>
                <a:gd name="connsiteX36" fmla="*/ 712964 w 1869410"/>
                <a:gd name="connsiteY36" fmla="*/ 19060 h 1239134"/>
                <a:gd name="connsiteX37" fmla="*/ 543419 w 1869410"/>
                <a:gd name="connsiteY37" fmla="*/ 55255 h 1239134"/>
                <a:gd name="connsiteX38" fmla="*/ 415784 w 1869410"/>
                <a:gd name="connsiteY38" fmla="*/ 144790 h 1239134"/>
                <a:gd name="connsiteX39" fmla="*/ 364349 w 1869410"/>
                <a:gd name="connsiteY39" fmla="*/ 215275 h 1239134"/>
                <a:gd name="connsiteX40" fmla="*/ 290054 w 1869410"/>
                <a:gd name="connsiteY40" fmla="*/ 278140 h 1239134"/>
                <a:gd name="connsiteX41" fmla="*/ 223379 w 1869410"/>
                <a:gd name="connsiteY41" fmla="*/ 331480 h 1239134"/>
                <a:gd name="connsiteX42" fmla="*/ 145274 w 1869410"/>
                <a:gd name="connsiteY42" fmla="*/ 485785 h 1239134"/>
                <a:gd name="connsiteX43" fmla="*/ 80504 w 1869410"/>
                <a:gd name="connsiteY43" fmla="*/ 674380 h 1239134"/>
                <a:gd name="connsiteX44" fmla="*/ 494 w 1869410"/>
                <a:gd name="connsiteY44" fmla="*/ 777250 h 1239134"/>
                <a:gd name="connsiteX45" fmla="*/ 120509 w 1869410"/>
                <a:gd name="connsiteY45" fmla="*/ 678190 h 1239134"/>
                <a:gd name="connsiteX46" fmla="*/ 118604 w 1869410"/>
                <a:gd name="connsiteY46" fmla="*/ 910600 h 1239134"/>
                <a:gd name="connsiteX47" fmla="*/ 131939 w 1869410"/>
                <a:gd name="connsiteY47" fmla="*/ 1034425 h 1239134"/>
                <a:gd name="connsiteX48" fmla="*/ 160514 w 1869410"/>
                <a:gd name="connsiteY48" fmla="*/ 891550 h 1239134"/>
                <a:gd name="connsiteX49" fmla="*/ 246239 w 1869410"/>
                <a:gd name="connsiteY49" fmla="*/ 990610 h 1239134"/>
                <a:gd name="connsiteX50" fmla="*/ 238619 w 1869410"/>
                <a:gd name="connsiteY50" fmla="*/ 866785 h 1239134"/>
                <a:gd name="connsiteX51" fmla="*/ 250049 w 1869410"/>
                <a:gd name="connsiteY51" fmla="*/ 725815 h 1239134"/>
                <a:gd name="connsiteX52" fmla="*/ 311009 w 1869410"/>
                <a:gd name="connsiteY52" fmla="*/ 889645 h 1239134"/>
                <a:gd name="connsiteX53" fmla="*/ 295769 w 1869410"/>
                <a:gd name="connsiteY53" fmla="*/ 643900 h 1239134"/>
                <a:gd name="connsiteX54" fmla="*/ 341489 w 1869410"/>
                <a:gd name="connsiteY54" fmla="*/ 495310 h 1239134"/>
                <a:gd name="connsiteX55" fmla="*/ 394829 w 1869410"/>
                <a:gd name="connsiteY55" fmla="*/ 483880 h 1239134"/>
                <a:gd name="connsiteX56" fmla="*/ 486269 w 1869410"/>
                <a:gd name="connsiteY56" fmla="*/ 586750 h 1239134"/>
                <a:gd name="connsiteX0" fmla="*/ 486269 w 1869410"/>
                <a:gd name="connsiteY0" fmla="*/ 586750 h 1239134"/>
                <a:gd name="connsiteX1" fmla="*/ 545324 w 1869410"/>
                <a:gd name="connsiteY1" fmla="*/ 516265 h 1239134"/>
                <a:gd name="connsiteX2" fmla="*/ 629144 w 1869410"/>
                <a:gd name="connsiteY2" fmla="*/ 476260 h 1239134"/>
                <a:gd name="connsiteX3" fmla="*/ 692009 w 1869410"/>
                <a:gd name="connsiteY3" fmla="*/ 577225 h 1239134"/>
                <a:gd name="connsiteX4" fmla="*/ 737729 w 1869410"/>
                <a:gd name="connsiteY4" fmla="*/ 779155 h 1239134"/>
                <a:gd name="connsiteX5" fmla="*/ 735824 w 1869410"/>
                <a:gd name="connsiteY5" fmla="*/ 914410 h 1239134"/>
                <a:gd name="connsiteX6" fmla="*/ 825359 w 1869410"/>
                <a:gd name="connsiteY6" fmla="*/ 678190 h 1239134"/>
                <a:gd name="connsiteX7" fmla="*/ 840599 w 1869410"/>
                <a:gd name="connsiteY7" fmla="*/ 582940 h 1239134"/>
                <a:gd name="connsiteX8" fmla="*/ 1103489 w 1869410"/>
                <a:gd name="connsiteY8" fmla="*/ 870595 h 1239134"/>
                <a:gd name="connsiteX9" fmla="*/ 1154924 w 1869410"/>
                <a:gd name="connsiteY9" fmla="*/ 891550 h 1239134"/>
                <a:gd name="connsiteX10" fmla="*/ 1055864 w 1869410"/>
                <a:gd name="connsiteY10" fmla="*/ 723910 h 1239134"/>
                <a:gd name="connsiteX11" fmla="*/ 1257794 w 1869410"/>
                <a:gd name="connsiteY11" fmla="*/ 971560 h 1239134"/>
                <a:gd name="connsiteX12" fmla="*/ 1233029 w 1869410"/>
                <a:gd name="connsiteY12" fmla="*/ 849640 h 1239134"/>
                <a:gd name="connsiteX13" fmla="*/ 1358759 w 1869410"/>
                <a:gd name="connsiteY13" fmla="*/ 958225 h 1239134"/>
                <a:gd name="connsiteX14" fmla="*/ 1404479 w 1869410"/>
                <a:gd name="connsiteY14" fmla="*/ 1122055 h 1239134"/>
                <a:gd name="connsiteX15" fmla="*/ 1431149 w 1869410"/>
                <a:gd name="connsiteY15" fmla="*/ 1030615 h 1239134"/>
                <a:gd name="connsiteX16" fmla="*/ 1442579 w 1869410"/>
                <a:gd name="connsiteY16" fmla="*/ 1238260 h 1239134"/>
                <a:gd name="connsiteX17" fmla="*/ 1495919 w 1869410"/>
                <a:gd name="connsiteY17" fmla="*/ 1101100 h 1239134"/>
                <a:gd name="connsiteX18" fmla="*/ 1577834 w 1869410"/>
                <a:gd name="connsiteY18" fmla="*/ 1003945 h 1239134"/>
                <a:gd name="connsiteX19" fmla="*/ 1667369 w 1869410"/>
                <a:gd name="connsiteY19" fmla="*/ 1021090 h 1239134"/>
                <a:gd name="connsiteX20" fmla="*/ 1707374 w 1869410"/>
                <a:gd name="connsiteY20" fmla="*/ 1055380 h 1239134"/>
                <a:gd name="connsiteX21" fmla="*/ 1714994 w 1869410"/>
                <a:gd name="connsiteY21" fmla="*/ 904885 h 1239134"/>
                <a:gd name="connsiteX22" fmla="*/ 1716899 w 1869410"/>
                <a:gd name="connsiteY22" fmla="*/ 802015 h 1239134"/>
                <a:gd name="connsiteX23" fmla="*/ 1804529 w 1869410"/>
                <a:gd name="connsiteY23" fmla="*/ 889645 h 1239134"/>
                <a:gd name="connsiteX24" fmla="*/ 1764524 w 1869410"/>
                <a:gd name="connsiteY24" fmla="*/ 716290 h 1239134"/>
                <a:gd name="connsiteX25" fmla="*/ 1764524 w 1869410"/>
                <a:gd name="connsiteY25" fmla="*/ 615325 h 1239134"/>
                <a:gd name="connsiteX26" fmla="*/ 1869299 w 1869410"/>
                <a:gd name="connsiteY26" fmla="*/ 708670 h 1239134"/>
                <a:gd name="connsiteX27" fmla="*/ 1783574 w 1869410"/>
                <a:gd name="connsiteY27" fmla="*/ 539125 h 1239134"/>
                <a:gd name="connsiteX28" fmla="*/ 1730234 w 1869410"/>
                <a:gd name="connsiteY28" fmla="*/ 396250 h 1239134"/>
                <a:gd name="connsiteX29" fmla="*/ 1560689 w 1869410"/>
                <a:gd name="connsiteY29" fmla="*/ 219085 h 1239134"/>
                <a:gd name="connsiteX30" fmla="*/ 1427339 w 1869410"/>
                <a:gd name="connsiteY30" fmla="*/ 129550 h 1239134"/>
                <a:gd name="connsiteX31" fmla="*/ 1594979 w 1869410"/>
                <a:gd name="connsiteY31" fmla="*/ 100975 h 1239134"/>
                <a:gd name="connsiteX32" fmla="*/ 1634984 w 1869410"/>
                <a:gd name="connsiteY32" fmla="*/ 70495 h 1239134"/>
                <a:gd name="connsiteX33" fmla="*/ 1402574 w 1869410"/>
                <a:gd name="connsiteY33" fmla="*/ 62875 h 1239134"/>
                <a:gd name="connsiteX34" fmla="*/ 1191119 w 1869410"/>
                <a:gd name="connsiteY34" fmla="*/ 17155 h 1239134"/>
                <a:gd name="connsiteX35" fmla="*/ 981569 w 1869410"/>
                <a:gd name="connsiteY35" fmla="*/ 10 h 1239134"/>
                <a:gd name="connsiteX36" fmla="*/ 712964 w 1869410"/>
                <a:gd name="connsiteY36" fmla="*/ 19060 h 1239134"/>
                <a:gd name="connsiteX37" fmla="*/ 543419 w 1869410"/>
                <a:gd name="connsiteY37" fmla="*/ 55255 h 1239134"/>
                <a:gd name="connsiteX38" fmla="*/ 415784 w 1869410"/>
                <a:gd name="connsiteY38" fmla="*/ 144790 h 1239134"/>
                <a:gd name="connsiteX39" fmla="*/ 364349 w 1869410"/>
                <a:gd name="connsiteY39" fmla="*/ 215275 h 1239134"/>
                <a:gd name="connsiteX40" fmla="*/ 290054 w 1869410"/>
                <a:gd name="connsiteY40" fmla="*/ 278140 h 1239134"/>
                <a:gd name="connsiteX41" fmla="*/ 223379 w 1869410"/>
                <a:gd name="connsiteY41" fmla="*/ 331480 h 1239134"/>
                <a:gd name="connsiteX42" fmla="*/ 145274 w 1869410"/>
                <a:gd name="connsiteY42" fmla="*/ 485785 h 1239134"/>
                <a:gd name="connsiteX43" fmla="*/ 80504 w 1869410"/>
                <a:gd name="connsiteY43" fmla="*/ 674380 h 1239134"/>
                <a:gd name="connsiteX44" fmla="*/ 494 w 1869410"/>
                <a:gd name="connsiteY44" fmla="*/ 777250 h 1239134"/>
                <a:gd name="connsiteX45" fmla="*/ 120509 w 1869410"/>
                <a:gd name="connsiteY45" fmla="*/ 678190 h 1239134"/>
                <a:gd name="connsiteX46" fmla="*/ 118604 w 1869410"/>
                <a:gd name="connsiteY46" fmla="*/ 910600 h 1239134"/>
                <a:gd name="connsiteX47" fmla="*/ 131939 w 1869410"/>
                <a:gd name="connsiteY47" fmla="*/ 1034425 h 1239134"/>
                <a:gd name="connsiteX48" fmla="*/ 160514 w 1869410"/>
                <a:gd name="connsiteY48" fmla="*/ 891550 h 1239134"/>
                <a:gd name="connsiteX49" fmla="*/ 246239 w 1869410"/>
                <a:gd name="connsiteY49" fmla="*/ 990610 h 1239134"/>
                <a:gd name="connsiteX50" fmla="*/ 238619 w 1869410"/>
                <a:gd name="connsiteY50" fmla="*/ 866785 h 1239134"/>
                <a:gd name="connsiteX51" fmla="*/ 250049 w 1869410"/>
                <a:gd name="connsiteY51" fmla="*/ 725815 h 1239134"/>
                <a:gd name="connsiteX52" fmla="*/ 311009 w 1869410"/>
                <a:gd name="connsiteY52" fmla="*/ 889645 h 1239134"/>
                <a:gd name="connsiteX53" fmla="*/ 295769 w 1869410"/>
                <a:gd name="connsiteY53" fmla="*/ 643900 h 1239134"/>
                <a:gd name="connsiteX54" fmla="*/ 341489 w 1869410"/>
                <a:gd name="connsiteY54" fmla="*/ 495310 h 1239134"/>
                <a:gd name="connsiteX55" fmla="*/ 394829 w 1869410"/>
                <a:gd name="connsiteY55" fmla="*/ 483880 h 1239134"/>
                <a:gd name="connsiteX56" fmla="*/ 486269 w 1869410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532027 w 1806458"/>
                <a:gd name="connsiteY31" fmla="*/ 10097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103442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532027 w 1806458"/>
                <a:gd name="connsiteY31" fmla="*/ 10097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98870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532027 w 1806458"/>
                <a:gd name="connsiteY31" fmla="*/ 10097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98870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486307 w 1806458"/>
                <a:gd name="connsiteY31" fmla="*/ 10478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98870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719"/>
                <a:gd name="connsiteY0" fmla="*/ 586750 h 1239134"/>
                <a:gd name="connsiteX1" fmla="*/ 482372 w 1806719"/>
                <a:gd name="connsiteY1" fmla="*/ 516265 h 1239134"/>
                <a:gd name="connsiteX2" fmla="*/ 566192 w 1806719"/>
                <a:gd name="connsiteY2" fmla="*/ 476260 h 1239134"/>
                <a:gd name="connsiteX3" fmla="*/ 629057 w 1806719"/>
                <a:gd name="connsiteY3" fmla="*/ 577225 h 1239134"/>
                <a:gd name="connsiteX4" fmla="*/ 674777 w 1806719"/>
                <a:gd name="connsiteY4" fmla="*/ 779155 h 1239134"/>
                <a:gd name="connsiteX5" fmla="*/ 672872 w 1806719"/>
                <a:gd name="connsiteY5" fmla="*/ 914410 h 1239134"/>
                <a:gd name="connsiteX6" fmla="*/ 762407 w 1806719"/>
                <a:gd name="connsiteY6" fmla="*/ 678190 h 1239134"/>
                <a:gd name="connsiteX7" fmla="*/ 777647 w 1806719"/>
                <a:gd name="connsiteY7" fmla="*/ 582940 h 1239134"/>
                <a:gd name="connsiteX8" fmla="*/ 1040537 w 1806719"/>
                <a:gd name="connsiteY8" fmla="*/ 870595 h 1239134"/>
                <a:gd name="connsiteX9" fmla="*/ 1091972 w 1806719"/>
                <a:gd name="connsiteY9" fmla="*/ 891550 h 1239134"/>
                <a:gd name="connsiteX10" fmla="*/ 992912 w 1806719"/>
                <a:gd name="connsiteY10" fmla="*/ 723910 h 1239134"/>
                <a:gd name="connsiteX11" fmla="*/ 1194842 w 1806719"/>
                <a:gd name="connsiteY11" fmla="*/ 971560 h 1239134"/>
                <a:gd name="connsiteX12" fmla="*/ 1170077 w 1806719"/>
                <a:gd name="connsiteY12" fmla="*/ 849640 h 1239134"/>
                <a:gd name="connsiteX13" fmla="*/ 1295807 w 1806719"/>
                <a:gd name="connsiteY13" fmla="*/ 958225 h 1239134"/>
                <a:gd name="connsiteX14" fmla="*/ 1341527 w 1806719"/>
                <a:gd name="connsiteY14" fmla="*/ 1122055 h 1239134"/>
                <a:gd name="connsiteX15" fmla="*/ 1368197 w 1806719"/>
                <a:gd name="connsiteY15" fmla="*/ 1030615 h 1239134"/>
                <a:gd name="connsiteX16" fmla="*/ 1379627 w 1806719"/>
                <a:gd name="connsiteY16" fmla="*/ 1238260 h 1239134"/>
                <a:gd name="connsiteX17" fmla="*/ 1432967 w 1806719"/>
                <a:gd name="connsiteY17" fmla="*/ 1101100 h 1239134"/>
                <a:gd name="connsiteX18" fmla="*/ 1514882 w 1806719"/>
                <a:gd name="connsiteY18" fmla="*/ 1003945 h 1239134"/>
                <a:gd name="connsiteX19" fmla="*/ 1604417 w 1806719"/>
                <a:gd name="connsiteY19" fmla="*/ 1021090 h 1239134"/>
                <a:gd name="connsiteX20" fmla="*/ 1644422 w 1806719"/>
                <a:gd name="connsiteY20" fmla="*/ 1055380 h 1239134"/>
                <a:gd name="connsiteX21" fmla="*/ 1652042 w 1806719"/>
                <a:gd name="connsiteY21" fmla="*/ 904885 h 1239134"/>
                <a:gd name="connsiteX22" fmla="*/ 1653947 w 1806719"/>
                <a:gd name="connsiteY22" fmla="*/ 802015 h 1239134"/>
                <a:gd name="connsiteX23" fmla="*/ 1741577 w 1806719"/>
                <a:gd name="connsiteY23" fmla="*/ 889645 h 1239134"/>
                <a:gd name="connsiteX24" fmla="*/ 1701572 w 1806719"/>
                <a:gd name="connsiteY24" fmla="*/ 716290 h 1239134"/>
                <a:gd name="connsiteX25" fmla="*/ 1701572 w 1806719"/>
                <a:gd name="connsiteY25" fmla="*/ 615325 h 1239134"/>
                <a:gd name="connsiteX26" fmla="*/ 1806347 w 1806719"/>
                <a:gd name="connsiteY26" fmla="*/ 708670 h 1239134"/>
                <a:gd name="connsiteX27" fmla="*/ 1733957 w 1806719"/>
                <a:gd name="connsiteY27" fmla="*/ 546745 h 1239134"/>
                <a:gd name="connsiteX28" fmla="*/ 1667282 w 1806719"/>
                <a:gd name="connsiteY28" fmla="*/ 396250 h 1239134"/>
                <a:gd name="connsiteX29" fmla="*/ 1497737 w 1806719"/>
                <a:gd name="connsiteY29" fmla="*/ 219085 h 1239134"/>
                <a:gd name="connsiteX30" fmla="*/ 1364387 w 1806719"/>
                <a:gd name="connsiteY30" fmla="*/ 129550 h 1239134"/>
                <a:gd name="connsiteX31" fmla="*/ 1486307 w 1806719"/>
                <a:gd name="connsiteY31" fmla="*/ 104785 h 1239134"/>
                <a:gd name="connsiteX32" fmla="*/ 1572032 w 1806719"/>
                <a:gd name="connsiteY32" fmla="*/ 70495 h 1239134"/>
                <a:gd name="connsiteX33" fmla="*/ 1339622 w 1806719"/>
                <a:gd name="connsiteY33" fmla="*/ 62875 h 1239134"/>
                <a:gd name="connsiteX34" fmla="*/ 1128167 w 1806719"/>
                <a:gd name="connsiteY34" fmla="*/ 17155 h 1239134"/>
                <a:gd name="connsiteX35" fmla="*/ 918617 w 1806719"/>
                <a:gd name="connsiteY35" fmla="*/ 10 h 1239134"/>
                <a:gd name="connsiteX36" fmla="*/ 650012 w 1806719"/>
                <a:gd name="connsiteY36" fmla="*/ 19060 h 1239134"/>
                <a:gd name="connsiteX37" fmla="*/ 480467 w 1806719"/>
                <a:gd name="connsiteY37" fmla="*/ 55255 h 1239134"/>
                <a:gd name="connsiteX38" fmla="*/ 352832 w 1806719"/>
                <a:gd name="connsiteY38" fmla="*/ 144790 h 1239134"/>
                <a:gd name="connsiteX39" fmla="*/ 301397 w 1806719"/>
                <a:gd name="connsiteY39" fmla="*/ 215275 h 1239134"/>
                <a:gd name="connsiteX40" fmla="*/ 227102 w 1806719"/>
                <a:gd name="connsiteY40" fmla="*/ 278140 h 1239134"/>
                <a:gd name="connsiteX41" fmla="*/ 160427 w 1806719"/>
                <a:gd name="connsiteY41" fmla="*/ 331480 h 1239134"/>
                <a:gd name="connsiteX42" fmla="*/ 82322 w 1806719"/>
                <a:gd name="connsiteY42" fmla="*/ 485785 h 1239134"/>
                <a:gd name="connsiteX43" fmla="*/ 17552 w 1806719"/>
                <a:gd name="connsiteY43" fmla="*/ 674380 h 1239134"/>
                <a:gd name="connsiteX44" fmla="*/ 2312 w 1806719"/>
                <a:gd name="connsiteY44" fmla="*/ 735340 h 1239134"/>
                <a:gd name="connsiteX45" fmla="*/ 57557 w 1806719"/>
                <a:gd name="connsiteY45" fmla="*/ 678190 h 1239134"/>
                <a:gd name="connsiteX46" fmla="*/ 55652 w 1806719"/>
                <a:gd name="connsiteY46" fmla="*/ 910600 h 1239134"/>
                <a:gd name="connsiteX47" fmla="*/ 68987 w 1806719"/>
                <a:gd name="connsiteY47" fmla="*/ 988705 h 1239134"/>
                <a:gd name="connsiteX48" fmla="*/ 97562 w 1806719"/>
                <a:gd name="connsiteY48" fmla="*/ 891550 h 1239134"/>
                <a:gd name="connsiteX49" fmla="*/ 183287 w 1806719"/>
                <a:gd name="connsiteY49" fmla="*/ 990610 h 1239134"/>
                <a:gd name="connsiteX50" fmla="*/ 175667 w 1806719"/>
                <a:gd name="connsiteY50" fmla="*/ 866785 h 1239134"/>
                <a:gd name="connsiteX51" fmla="*/ 187097 w 1806719"/>
                <a:gd name="connsiteY51" fmla="*/ 725815 h 1239134"/>
                <a:gd name="connsiteX52" fmla="*/ 248057 w 1806719"/>
                <a:gd name="connsiteY52" fmla="*/ 889645 h 1239134"/>
                <a:gd name="connsiteX53" fmla="*/ 232817 w 1806719"/>
                <a:gd name="connsiteY53" fmla="*/ 643900 h 1239134"/>
                <a:gd name="connsiteX54" fmla="*/ 278537 w 1806719"/>
                <a:gd name="connsiteY54" fmla="*/ 495310 h 1239134"/>
                <a:gd name="connsiteX55" fmla="*/ 331877 w 1806719"/>
                <a:gd name="connsiteY55" fmla="*/ 483880 h 1239134"/>
                <a:gd name="connsiteX56" fmla="*/ 423317 w 1806719"/>
                <a:gd name="connsiteY56" fmla="*/ 586750 h 1239134"/>
                <a:gd name="connsiteX0" fmla="*/ 423317 w 1806719"/>
                <a:gd name="connsiteY0" fmla="*/ 586750 h 1239134"/>
                <a:gd name="connsiteX1" fmla="*/ 482372 w 1806719"/>
                <a:gd name="connsiteY1" fmla="*/ 516265 h 1239134"/>
                <a:gd name="connsiteX2" fmla="*/ 566192 w 1806719"/>
                <a:gd name="connsiteY2" fmla="*/ 476260 h 1239134"/>
                <a:gd name="connsiteX3" fmla="*/ 629057 w 1806719"/>
                <a:gd name="connsiteY3" fmla="*/ 577225 h 1239134"/>
                <a:gd name="connsiteX4" fmla="*/ 674777 w 1806719"/>
                <a:gd name="connsiteY4" fmla="*/ 779155 h 1239134"/>
                <a:gd name="connsiteX5" fmla="*/ 672872 w 1806719"/>
                <a:gd name="connsiteY5" fmla="*/ 914410 h 1239134"/>
                <a:gd name="connsiteX6" fmla="*/ 762407 w 1806719"/>
                <a:gd name="connsiteY6" fmla="*/ 678190 h 1239134"/>
                <a:gd name="connsiteX7" fmla="*/ 777647 w 1806719"/>
                <a:gd name="connsiteY7" fmla="*/ 582940 h 1239134"/>
                <a:gd name="connsiteX8" fmla="*/ 1040537 w 1806719"/>
                <a:gd name="connsiteY8" fmla="*/ 870595 h 1239134"/>
                <a:gd name="connsiteX9" fmla="*/ 1091972 w 1806719"/>
                <a:gd name="connsiteY9" fmla="*/ 891550 h 1239134"/>
                <a:gd name="connsiteX10" fmla="*/ 992912 w 1806719"/>
                <a:gd name="connsiteY10" fmla="*/ 723910 h 1239134"/>
                <a:gd name="connsiteX11" fmla="*/ 1194842 w 1806719"/>
                <a:gd name="connsiteY11" fmla="*/ 971560 h 1239134"/>
                <a:gd name="connsiteX12" fmla="*/ 1170077 w 1806719"/>
                <a:gd name="connsiteY12" fmla="*/ 849640 h 1239134"/>
                <a:gd name="connsiteX13" fmla="*/ 1295807 w 1806719"/>
                <a:gd name="connsiteY13" fmla="*/ 958225 h 1239134"/>
                <a:gd name="connsiteX14" fmla="*/ 1341527 w 1806719"/>
                <a:gd name="connsiteY14" fmla="*/ 1122055 h 1239134"/>
                <a:gd name="connsiteX15" fmla="*/ 1368197 w 1806719"/>
                <a:gd name="connsiteY15" fmla="*/ 1030615 h 1239134"/>
                <a:gd name="connsiteX16" fmla="*/ 1379627 w 1806719"/>
                <a:gd name="connsiteY16" fmla="*/ 1238260 h 1239134"/>
                <a:gd name="connsiteX17" fmla="*/ 1432967 w 1806719"/>
                <a:gd name="connsiteY17" fmla="*/ 1101100 h 1239134"/>
                <a:gd name="connsiteX18" fmla="*/ 1514882 w 1806719"/>
                <a:gd name="connsiteY18" fmla="*/ 1003945 h 1239134"/>
                <a:gd name="connsiteX19" fmla="*/ 1604417 w 1806719"/>
                <a:gd name="connsiteY19" fmla="*/ 1021090 h 1239134"/>
                <a:gd name="connsiteX20" fmla="*/ 1644422 w 1806719"/>
                <a:gd name="connsiteY20" fmla="*/ 1055380 h 1239134"/>
                <a:gd name="connsiteX21" fmla="*/ 1652042 w 1806719"/>
                <a:gd name="connsiteY21" fmla="*/ 904885 h 1239134"/>
                <a:gd name="connsiteX22" fmla="*/ 1653947 w 1806719"/>
                <a:gd name="connsiteY22" fmla="*/ 802015 h 1239134"/>
                <a:gd name="connsiteX23" fmla="*/ 1741577 w 1806719"/>
                <a:gd name="connsiteY23" fmla="*/ 889645 h 1239134"/>
                <a:gd name="connsiteX24" fmla="*/ 1701572 w 1806719"/>
                <a:gd name="connsiteY24" fmla="*/ 716290 h 1239134"/>
                <a:gd name="connsiteX25" fmla="*/ 1701572 w 1806719"/>
                <a:gd name="connsiteY25" fmla="*/ 615325 h 1239134"/>
                <a:gd name="connsiteX26" fmla="*/ 1806347 w 1806719"/>
                <a:gd name="connsiteY26" fmla="*/ 708670 h 1239134"/>
                <a:gd name="connsiteX27" fmla="*/ 1733957 w 1806719"/>
                <a:gd name="connsiteY27" fmla="*/ 546745 h 1239134"/>
                <a:gd name="connsiteX28" fmla="*/ 1667282 w 1806719"/>
                <a:gd name="connsiteY28" fmla="*/ 396250 h 1239134"/>
                <a:gd name="connsiteX29" fmla="*/ 1497737 w 1806719"/>
                <a:gd name="connsiteY29" fmla="*/ 219085 h 1239134"/>
                <a:gd name="connsiteX30" fmla="*/ 1364387 w 1806719"/>
                <a:gd name="connsiteY30" fmla="*/ 129550 h 1239134"/>
                <a:gd name="connsiteX31" fmla="*/ 1486307 w 1806719"/>
                <a:gd name="connsiteY31" fmla="*/ 104785 h 1239134"/>
                <a:gd name="connsiteX32" fmla="*/ 1572032 w 1806719"/>
                <a:gd name="connsiteY32" fmla="*/ 70495 h 1239134"/>
                <a:gd name="connsiteX33" fmla="*/ 1339622 w 1806719"/>
                <a:gd name="connsiteY33" fmla="*/ 62875 h 1239134"/>
                <a:gd name="connsiteX34" fmla="*/ 1128167 w 1806719"/>
                <a:gd name="connsiteY34" fmla="*/ 17155 h 1239134"/>
                <a:gd name="connsiteX35" fmla="*/ 918617 w 1806719"/>
                <a:gd name="connsiteY35" fmla="*/ 10 h 1239134"/>
                <a:gd name="connsiteX36" fmla="*/ 650012 w 1806719"/>
                <a:gd name="connsiteY36" fmla="*/ 19060 h 1239134"/>
                <a:gd name="connsiteX37" fmla="*/ 480467 w 1806719"/>
                <a:gd name="connsiteY37" fmla="*/ 55255 h 1239134"/>
                <a:gd name="connsiteX38" fmla="*/ 352832 w 1806719"/>
                <a:gd name="connsiteY38" fmla="*/ 144790 h 1239134"/>
                <a:gd name="connsiteX39" fmla="*/ 301397 w 1806719"/>
                <a:gd name="connsiteY39" fmla="*/ 215275 h 1239134"/>
                <a:gd name="connsiteX40" fmla="*/ 227102 w 1806719"/>
                <a:gd name="connsiteY40" fmla="*/ 278140 h 1239134"/>
                <a:gd name="connsiteX41" fmla="*/ 160427 w 1806719"/>
                <a:gd name="connsiteY41" fmla="*/ 331480 h 1239134"/>
                <a:gd name="connsiteX42" fmla="*/ 82322 w 1806719"/>
                <a:gd name="connsiteY42" fmla="*/ 485785 h 1239134"/>
                <a:gd name="connsiteX43" fmla="*/ 17552 w 1806719"/>
                <a:gd name="connsiteY43" fmla="*/ 674380 h 1239134"/>
                <a:gd name="connsiteX44" fmla="*/ 2312 w 1806719"/>
                <a:gd name="connsiteY44" fmla="*/ 735340 h 1239134"/>
                <a:gd name="connsiteX45" fmla="*/ 57557 w 1806719"/>
                <a:gd name="connsiteY45" fmla="*/ 678190 h 1239134"/>
                <a:gd name="connsiteX46" fmla="*/ 55652 w 1806719"/>
                <a:gd name="connsiteY46" fmla="*/ 910600 h 1239134"/>
                <a:gd name="connsiteX47" fmla="*/ 68987 w 1806719"/>
                <a:gd name="connsiteY47" fmla="*/ 988705 h 1239134"/>
                <a:gd name="connsiteX48" fmla="*/ 97562 w 1806719"/>
                <a:gd name="connsiteY48" fmla="*/ 891550 h 1239134"/>
                <a:gd name="connsiteX49" fmla="*/ 183287 w 1806719"/>
                <a:gd name="connsiteY49" fmla="*/ 990610 h 1239134"/>
                <a:gd name="connsiteX50" fmla="*/ 175667 w 1806719"/>
                <a:gd name="connsiteY50" fmla="*/ 866785 h 1239134"/>
                <a:gd name="connsiteX51" fmla="*/ 187097 w 1806719"/>
                <a:gd name="connsiteY51" fmla="*/ 725815 h 1239134"/>
                <a:gd name="connsiteX52" fmla="*/ 248057 w 1806719"/>
                <a:gd name="connsiteY52" fmla="*/ 889645 h 1239134"/>
                <a:gd name="connsiteX53" fmla="*/ 232817 w 1806719"/>
                <a:gd name="connsiteY53" fmla="*/ 643900 h 1239134"/>
                <a:gd name="connsiteX54" fmla="*/ 278537 w 1806719"/>
                <a:gd name="connsiteY54" fmla="*/ 495310 h 1239134"/>
                <a:gd name="connsiteX55" fmla="*/ 331877 w 1806719"/>
                <a:gd name="connsiteY55" fmla="*/ 483880 h 1239134"/>
                <a:gd name="connsiteX56" fmla="*/ 423317 w 1806719"/>
                <a:gd name="connsiteY56" fmla="*/ 586750 h 1239134"/>
                <a:gd name="connsiteX0" fmla="*/ 423317 w 1815355"/>
                <a:gd name="connsiteY0" fmla="*/ 586750 h 1239134"/>
                <a:gd name="connsiteX1" fmla="*/ 482372 w 1815355"/>
                <a:gd name="connsiteY1" fmla="*/ 516265 h 1239134"/>
                <a:gd name="connsiteX2" fmla="*/ 566192 w 1815355"/>
                <a:gd name="connsiteY2" fmla="*/ 476260 h 1239134"/>
                <a:gd name="connsiteX3" fmla="*/ 629057 w 1815355"/>
                <a:gd name="connsiteY3" fmla="*/ 577225 h 1239134"/>
                <a:gd name="connsiteX4" fmla="*/ 674777 w 1815355"/>
                <a:gd name="connsiteY4" fmla="*/ 779155 h 1239134"/>
                <a:gd name="connsiteX5" fmla="*/ 672872 w 1815355"/>
                <a:gd name="connsiteY5" fmla="*/ 914410 h 1239134"/>
                <a:gd name="connsiteX6" fmla="*/ 762407 w 1815355"/>
                <a:gd name="connsiteY6" fmla="*/ 678190 h 1239134"/>
                <a:gd name="connsiteX7" fmla="*/ 777647 w 1815355"/>
                <a:gd name="connsiteY7" fmla="*/ 582940 h 1239134"/>
                <a:gd name="connsiteX8" fmla="*/ 1040537 w 1815355"/>
                <a:gd name="connsiteY8" fmla="*/ 870595 h 1239134"/>
                <a:gd name="connsiteX9" fmla="*/ 1091972 w 1815355"/>
                <a:gd name="connsiteY9" fmla="*/ 891550 h 1239134"/>
                <a:gd name="connsiteX10" fmla="*/ 992912 w 1815355"/>
                <a:gd name="connsiteY10" fmla="*/ 723910 h 1239134"/>
                <a:gd name="connsiteX11" fmla="*/ 1194842 w 1815355"/>
                <a:gd name="connsiteY11" fmla="*/ 971560 h 1239134"/>
                <a:gd name="connsiteX12" fmla="*/ 1170077 w 1815355"/>
                <a:gd name="connsiteY12" fmla="*/ 849640 h 1239134"/>
                <a:gd name="connsiteX13" fmla="*/ 1295807 w 1815355"/>
                <a:gd name="connsiteY13" fmla="*/ 958225 h 1239134"/>
                <a:gd name="connsiteX14" fmla="*/ 1341527 w 1815355"/>
                <a:gd name="connsiteY14" fmla="*/ 1122055 h 1239134"/>
                <a:gd name="connsiteX15" fmla="*/ 1368197 w 1815355"/>
                <a:gd name="connsiteY15" fmla="*/ 1030615 h 1239134"/>
                <a:gd name="connsiteX16" fmla="*/ 1379627 w 1815355"/>
                <a:gd name="connsiteY16" fmla="*/ 1238260 h 1239134"/>
                <a:gd name="connsiteX17" fmla="*/ 1432967 w 1815355"/>
                <a:gd name="connsiteY17" fmla="*/ 1101100 h 1239134"/>
                <a:gd name="connsiteX18" fmla="*/ 1514882 w 1815355"/>
                <a:gd name="connsiteY18" fmla="*/ 1003945 h 1239134"/>
                <a:gd name="connsiteX19" fmla="*/ 1604417 w 1815355"/>
                <a:gd name="connsiteY19" fmla="*/ 1021090 h 1239134"/>
                <a:gd name="connsiteX20" fmla="*/ 1644422 w 1815355"/>
                <a:gd name="connsiteY20" fmla="*/ 1055380 h 1239134"/>
                <a:gd name="connsiteX21" fmla="*/ 1652042 w 1815355"/>
                <a:gd name="connsiteY21" fmla="*/ 904885 h 1239134"/>
                <a:gd name="connsiteX22" fmla="*/ 1653947 w 1815355"/>
                <a:gd name="connsiteY22" fmla="*/ 802015 h 1239134"/>
                <a:gd name="connsiteX23" fmla="*/ 1741577 w 1815355"/>
                <a:gd name="connsiteY23" fmla="*/ 889645 h 1239134"/>
                <a:gd name="connsiteX24" fmla="*/ 1701572 w 1815355"/>
                <a:gd name="connsiteY24" fmla="*/ 716290 h 1239134"/>
                <a:gd name="connsiteX25" fmla="*/ 1701572 w 1815355"/>
                <a:gd name="connsiteY25" fmla="*/ 615325 h 1239134"/>
                <a:gd name="connsiteX26" fmla="*/ 1806347 w 1815355"/>
                <a:gd name="connsiteY26" fmla="*/ 708670 h 1239134"/>
                <a:gd name="connsiteX27" fmla="*/ 1733957 w 1815355"/>
                <a:gd name="connsiteY27" fmla="*/ 546745 h 1239134"/>
                <a:gd name="connsiteX28" fmla="*/ 1667282 w 1815355"/>
                <a:gd name="connsiteY28" fmla="*/ 396250 h 1239134"/>
                <a:gd name="connsiteX29" fmla="*/ 1497737 w 1815355"/>
                <a:gd name="connsiteY29" fmla="*/ 219085 h 1239134"/>
                <a:gd name="connsiteX30" fmla="*/ 1364387 w 1815355"/>
                <a:gd name="connsiteY30" fmla="*/ 129550 h 1239134"/>
                <a:gd name="connsiteX31" fmla="*/ 1486307 w 1815355"/>
                <a:gd name="connsiteY31" fmla="*/ 104785 h 1239134"/>
                <a:gd name="connsiteX32" fmla="*/ 1572032 w 1815355"/>
                <a:gd name="connsiteY32" fmla="*/ 70495 h 1239134"/>
                <a:gd name="connsiteX33" fmla="*/ 1339622 w 1815355"/>
                <a:gd name="connsiteY33" fmla="*/ 62875 h 1239134"/>
                <a:gd name="connsiteX34" fmla="*/ 1128167 w 1815355"/>
                <a:gd name="connsiteY34" fmla="*/ 17155 h 1239134"/>
                <a:gd name="connsiteX35" fmla="*/ 918617 w 1815355"/>
                <a:gd name="connsiteY35" fmla="*/ 10 h 1239134"/>
                <a:gd name="connsiteX36" fmla="*/ 650012 w 1815355"/>
                <a:gd name="connsiteY36" fmla="*/ 19060 h 1239134"/>
                <a:gd name="connsiteX37" fmla="*/ 480467 w 1815355"/>
                <a:gd name="connsiteY37" fmla="*/ 55255 h 1239134"/>
                <a:gd name="connsiteX38" fmla="*/ 352832 w 1815355"/>
                <a:gd name="connsiteY38" fmla="*/ 144790 h 1239134"/>
                <a:gd name="connsiteX39" fmla="*/ 301397 w 1815355"/>
                <a:gd name="connsiteY39" fmla="*/ 215275 h 1239134"/>
                <a:gd name="connsiteX40" fmla="*/ 227102 w 1815355"/>
                <a:gd name="connsiteY40" fmla="*/ 278140 h 1239134"/>
                <a:gd name="connsiteX41" fmla="*/ 160427 w 1815355"/>
                <a:gd name="connsiteY41" fmla="*/ 331480 h 1239134"/>
                <a:gd name="connsiteX42" fmla="*/ 82322 w 1815355"/>
                <a:gd name="connsiteY42" fmla="*/ 485785 h 1239134"/>
                <a:gd name="connsiteX43" fmla="*/ 17552 w 1815355"/>
                <a:gd name="connsiteY43" fmla="*/ 674380 h 1239134"/>
                <a:gd name="connsiteX44" fmla="*/ 2312 w 1815355"/>
                <a:gd name="connsiteY44" fmla="*/ 735340 h 1239134"/>
                <a:gd name="connsiteX45" fmla="*/ 57557 w 1815355"/>
                <a:gd name="connsiteY45" fmla="*/ 678190 h 1239134"/>
                <a:gd name="connsiteX46" fmla="*/ 55652 w 1815355"/>
                <a:gd name="connsiteY46" fmla="*/ 910600 h 1239134"/>
                <a:gd name="connsiteX47" fmla="*/ 68987 w 1815355"/>
                <a:gd name="connsiteY47" fmla="*/ 988705 h 1239134"/>
                <a:gd name="connsiteX48" fmla="*/ 97562 w 1815355"/>
                <a:gd name="connsiteY48" fmla="*/ 891550 h 1239134"/>
                <a:gd name="connsiteX49" fmla="*/ 183287 w 1815355"/>
                <a:gd name="connsiteY49" fmla="*/ 990610 h 1239134"/>
                <a:gd name="connsiteX50" fmla="*/ 175667 w 1815355"/>
                <a:gd name="connsiteY50" fmla="*/ 866785 h 1239134"/>
                <a:gd name="connsiteX51" fmla="*/ 187097 w 1815355"/>
                <a:gd name="connsiteY51" fmla="*/ 725815 h 1239134"/>
                <a:gd name="connsiteX52" fmla="*/ 248057 w 1815355"/>
                <a:gd name="connsiteY52" fmla="*/ 889645 h 1239134"/>
                <a:gd name="connsiteX53" fmla="*/ 232817 w 1815355"/>
                <a:gd name="connsiteY53" fmla="*/ 643900 h 1239134"/>
                <a:gd name="connsiteX54" fmla="*/ 278537 w 1815355"/>
                <a:gd name="connsiteY54" fmla="*/ 495310 h 1239134"/>
                <a:gd name="connsiteX55" fmla="*/ 331877 w 1815355"/>
                <a:gd name="connsiteY55" fmla="*/ 483880 h 1239134"/>
                <a:gd name="connsiteX56" fmla="*/ 423317 w 1815355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62407 w 1791907"/>
                <a:gd name="connsiteY6" fmla="*/ 678190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27102 w 1791907"/>
                <a:gd name="connsiteY53" fmla="*/ 668665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27102 w 1791907"/>
                <a:gd name="connsiteY53" fmla="*/ 668665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19507 w 1791907"/>
                <a:gd name="connsiteY0" fmla="*/ 57913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27102 w 1791907"/>
                <a:gd name="connsiteY53" fmla="*/ 668665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19507 w 1791907"/>
                <a:gd name="connsiteY56" fmla="*/ 579130 h 1239134"/>
                <a:gd name="connsiteX0" fmla="*/ 419507 w 1791907"/>
                <a:gd name="connsiteY0" fmla="*/ 579130 h 1240043"/>
                <a:gd name="connsiteX1" fmla="*/ 482372 w 1791907"/>
                <a:gd name="connsiteY1" fmla="*/ 516265 h 1240043"/>
                <a:gd name="connsiteX2" fmla="*/ 566192 w 1791907"/>
                <a:gd name="connsiteY2" fmla="*/ 476260 h 1240043"/>
                <a:gd name="connsiteX3" fmla="*/ 629057 w 1791907"/>
                <a:gd name="connsiteY3" fmla="*/ 577225 h 1240043"/>
                <a:gd name="connsiteX4" fmla="*/ 669062 w 1791907"/>
                <a:gd name="connsiteY4" fmla="*/ 762010 h 1240043"/>
                <a:gd name="connsiteX5" fmla="*/ 672872 w 1791907"/>
                <a:gd name="connsiteY5" fmla="*/ 914410 h 1240043"/>
                <a:gd name="connsiteX6" fmla="*/ 750977 w 1791907"/>
                <a:gd name="connsiteY6" fmla="*/ 718195 h 1240043"/>
                <a:gd name="connsiteX7" fmla="*/ 777647 w 1791907"/>
                <a:gd name="connsiteY7" fmla="*/ 582940 h 1240043"/>
                <a:gd name="connsiteX8" fmla="*/ 1040537 w 1791907"/>
                <a:gd name="connsiteY8" fmla="*/ 870595 h 1240043"/>
                <a:gd name="connsiteX9" fmla="*/ 1091972 w 1791907"/>
                <a:gd name="connsiteY9" fmla="*/ 891550 h 1240043"/>
                <a:gd name="connsiteX10" fmla="*/ 992912 w 1791907"/>
                <a:gd name="connsiteY10" fmla="*/ 723910 h 1240043"/>
                <a:gd name="connsiteX11" fmla="*/ 1194842 w 1791907"/>
                <a:gd name="connsiteY11" fmla="*/ 971560 h 1240043"/>
                <a:gd name="connsiteX12" fmla="*/ 1170077 w 1791907"/>
                <a:gd name="connsiteY12" fmla="*/ 849640 h 1240043"/>
                <a:gd name="connsiteX13" fmla="*/ 1295807 w 1791907"/>
                <a:gd name="connsiteY13" fmla="*/ 958225 h 1240043"/>
                <a:gd name="connsiteX14" fmla="*/ 1341527 w 1791907"/>
                <a:gd name="connsiteY14" fmla="*/ 1122055 h 1240043"/>
                <a:gd name="connsiteX15" fmla="*/ 1364387 w 1791907"/>
                <a:gd name="connsiteY15" fmla="*/ 996325 h 1240043"/>
                <a:gd name="connsiteX16" fmla="*/ 1379627 w 1791907"/>
                <a:gd name="connsiteY16" fmla="*/ 1238260 h 1240043"/>
                <a:gd name="connsiteX17" fmla="*/ 1432967 w 1791907"/>
                <a:gd name="connsiteY17" fmla="*/ 1101100 h 1240043"/>
                <a:gd name="connsiteX18" fmla="*/ 1514882 w 1791907"/>
                <a:gd name="connsiteY18" fmla="*/ 1003945 h 1240043"/>
                <a:gd name="connsiteX19" fmla="*/ 1604417 w 1791907"/>
                <a:gd name="connsiteY19" fmla="*/ 1021090 h 1240043"/>
                <a:gd name="connsiteX20" fmla="*/ 1644422 w 1791907"/>
                <a:gd name="connsiteY20" fmla="*/ 1055380 h 1240043"/>
                <a:gd name="connsiteX21" fmla="*/ 1652042 w 1791907"/>
                <a:gd name="connsiteY21" fmla="*/ 904885 h 1240043"/>
                <a:gd name="connsiteX22" fmla="*/ 1653947 w 1791907"/>
                <a:gd name="connsiteY22" fmla="*/ 802015 h 1240043"/>
                <a:gd name="connsiteX23" fmla="*/ 1741577 w 1791907"/>
                <a:gd name="connsiteY23" fmla="*/ 889645 h 1240043"/>
                <a:gd name="connsiteX24" fmla="*/ 1701572 w 1791907"/>
                <a:gd name="connsiteY24" fmla="*/ 716290 h 1240043"/>
                <a:gd name="connsiteX25" fmla="*/ 1701572 w 1791907"/>
                <a:gd name="connsiteY25" fmla="*/ 615325 h 1240043"/>
                <a:gd name="connsiteX26" fmla="*/ 1781582 w 1791907"/>
                <a:gd name="connsiteY26" fmla="*/ 676285 h 1240043"/>
                <a:gd name="connsiteX27" fmla="*/ 1733957 w 1791907"/>
                <a:gd name="connsiteY27" fmla="*/ 546745 h 1240043"/>
                <a:gd name="connsiteX28" fmla="*/ 1667282 w 1791907"/>
                <a:gd name="connsiteY28" fmla="*/ 396250 h 1240043"/>
                <a:gd name="connsiteX29" fmla="*/ 1497737 w 1791907"/>
                <a:gd name="connsiteY29" fmla="*/ 219085 h 1240043"/>
                <a:gd name="connsiteX30" fmla="*/ 1364387 w 1791907"/>
                <a:gd name="connsiteY30" fmla="*/ 129550 h 1240043"/>
                <a:gd name="connsiteX31" fmla="*/ 1486307 w 1791907"/>
                <a:gd name="connsiteY31" fmla="*/ 104785 h 1240043"/>
                <a:gd name="connsiteX32" fmla="*/ 1572032 w 1791907"/>
                <a:gd name="connsiteY32" fmla="*/ 70495 h 1240043"/>
                <a:gd name="connsiteX33" fmla="*/ 1339622 w 1791907"/>
                <a:gd name="connsiteY33" fmla="*/ 62875 h 1240043"/>
                <a:gd name="connsiteX34" fmla="*/ 1128167 w 1791907"/>
                <a:gd name="connsiteY34" fmla="*/ 17155 h 1240043"/>
                <a:gd name="connsiteX35" fmla="*/ 918617 w 1791907"/>
                <a:gd name="connsiteY35" fmla="*/ 10 h 1240043"/>
                <a:gd name="connsiteX36" fmla="*/ 650012 w 1791907"/>
                <a:gd name="connsiteY36" fmla="*/ 19060 h 1240043"/>
                <a:gd name="connsiteX37" fmla="*/ 480467 w 1791907"/>
                <a:gd name="connsiteY37" fmla="*/ 55255 h 1240043"/>
                <a:gd name="connsiteX38" fmla="*/ 352832 w 1791907"/>
                <a:gd name="connsiteY38" fmla="*/ 144790 h 1240043"/>
                <a:gd name="connsiteX39" fmla="*/ 301397 w 1791907"/>
                <a:gd name="connsiteY39" fmla="*/ 215275 h 1240043"/>
                <a:gd name="connsiteX40" fmla="*/ 227102 w 1791907"/>
                <a:gd name="connsiteY40" fmla="*/ 278140 h 1240043"/>
                <a:gd name="connsiteX41" fmla="*/ 160427 w 1791907"/>
                <a:gd name="connsiteY41" fmla="*/ 331480 h 1240043"/>
                <a:gd name="connsiteX42" fmla="*/ 82322 w 1791907"/>
                <a:gd name="connsiteY42" fmla="*/ 485785 h 1240043"/>
                <a:gd name="connsiteX43" fmla="*/ 17552 w 1791907"/>
                <a:gd name="connsiteY43" fmla="*/ 674380 h 1240043"/>
                <a:gd name="connsiteX44" fmla="*/ 2312 w 1791907"/>
                <a:gd name="connsiteY44" fmla="*/ 735340 h 1240043"/>
                <a:gd name="connsiteX45" fmla="*/ 57557 w 1791907"/>
                <a:gd name="connsiteY45" fmla="*/ 678190 h 1240043"/>
                <a:gd name="connsiteX46" fmla="*/ 55652 w 1791907"/>
                <a:gd name="connsiteY46" fmla="*/ 910600 h 1240043"/>
                <a:gd name="connsiteX47" fmla="*/ 68987 w 1791907"/>
                <a:gd name="connsiteY47" fmla="*/ 988705 h 1240043"/>
                <a:gd name="connsiteX48" fmla="*/ 97562 w 1791907"/>
                <a:gd name="connsiteY48" fmla="*/ 891550 h 1240043"/>
                <a:gd name="connsiteX49" fmla="*/ 183287 w 1791907"/>
                <a:gd name="connsiteY49" fmla="*/ 990610 h 1240043"/>
                <a:gd name="connsiteX50" fmla="*/ 175667 w 1791907"/>
                <a:gd name="connsiteY50" fmla="*/ 866785 h 1240043"/>
                <a:gd name="connsiteX51" fmla="*/ 187097 w 1791907"/>
                <a:gd name="connsiteY51" fmla="*/ 725815 h 1240043"/>
                <a:gd name="connsiteX52" fmla="*/ 248057 w 1791907"/>
                <a:gd name="connsiteY52" fmla="*/ 889645 h 1240043"/>
                <a:gd name="connsiteX53" fmla="*/ 227102 w 1791907"/>
                <a:gd name="connsiteY53" fmla="*/ 668665 h 1240043"/>
                <a:gd name="connsiteX54" fmla="*/ 278537 w 1791907"/>
                <a:gd name="connsiteY54" fmla="*/ 495310 h 1240043"/>
                <a:gd name="connsiteX55" fmla="*/ 331877 w 1791907"/>
                <a:gd name="connsiteY55" fmla="*/ 483880 h 1240043"/>
                <a:gd name="connsiteX56" fmla="*/ 419507 w 1791907"/>
                <a:gd name="connsiteY56" fmla="*/ 579130 h 1240043"/>
                <a:gd name="connsiteX0" fmla="*/ 419507 w 1791907"/>
                <a:gd name="connsiteY0" fmla="*/ 579130 h 1218191"/>
                <a:gd name="connsiteX1" fmla="*/ 482372 w 1791907"/>
                <a:gd name="connsiteY1" fmla="*/ 516265 h 1218191"/>
                <a:gd name="connsiteX2" fmla="*/ 566192 w 1791907"/>
                <a:gd name="connsiteY2" fmla="*/ 476260 h 1218191"/>
                <a:gd name="connsiteX3" fmla="*/ 629057 w 1791907"/>
                <a:gd name="connsiteY3" fmla="*/ 577225 h 1218191"/>
                <a:gd name="connsiteX4" fmla="*/ 669062 w 1791907"/>
                <a:gd name="connsiteY4" fmla="*/ 762010 h 1218191"/>
                <a:gd name="connsiteX5" fmla="*/ 672872 w 1791907"/>
                <a:gd name="connsiteY5" fmla="*/ 914410 h 1218191"/>
                <a:gd name="connsiteX6" fmla="*/ 750977 w 1791907"/>
                <a:gd name="connsiteY6" fmla="*/ 718195 h 1218191"/>
                <a:gd name="connsiteX7" fmla="*/ 777647 w 1791907"/>
                <a:gd name="connsiteY7" fmla="*/ 582940 h 1218191"/>
                <a:gd name="connsiteX8" fmla="*/ 1040537 w 1791907"/>
                <a:gd name="connsiteY8" fmla="*/ 870595 h 1218191"/>
                <a:gd name="connsiteX9" fmla="*/ 1091972 w 1791907"/>
                <a:gd name="connsiteY9" fmla="*/ 891550 h 1218191"/>
                <a:gd name="connsiteX10" fmla="*/ 992912 w 1791907"/>
                <a:gd name="connsiteY10" fmla="*/ 723910 h 1218191"/>
                <a:gd name="connsiteX11" fmla="*/ 1194842 w 1791907"/>
                <a:gd name="connsiteY11" fmla="*/ 971560 h 1218191"/>
                <a:gd name="connsiteX12" fmla="*/ 1170077 w 1791907"/>
                <a:gd name="connsiteY12" fmla="*/ 849640 h 1218191"/>
                <a:gd name="connsiteX13" fmla="*/ 1295807 w 1791907"/>
                <a:gd name="connsiteY13" fmla="*/ 958225 h 1218191"/>
                <a:gd name="connsiteX14" fmla="*/ 1341527 w 1791907"/>
                <a:gd name="connsiteY14" fmla="*/ 1122055 h 1218191"/>
                <a:gd name="connsiteX15" fmla="*/ 1364387 w 1791907"/>
                <a:gd name="connsiteY15" fmla="*/ 996325 h 1218191"/>
                <a:gd name="connsiteX16" fmla="*/ 1396242 w 1791907"/>
                <a:gd name="connsiteY16" fmla="*/ 1216108 h 1218191"/>
                <a:gd name="connsiteX17" fmla="*/ 1432967 w 1791907"/>
                <a:gd name="connsiteY17" fmla="*/ 1101100 h 1218191"/>
                <a:gd name="connsiteX18" fmla="*/ 1514882 w 1791907"/>
                <a:gd name="connsiteY18" fmla="*/ 1003945 h 1218191"/>
                <a:gd name="connsiteX19" fmla="*/ 1604417 w 1791907"/>
                <a:gd name="connsiteY19" fmla="*/ 1021090 h 1218191"/>
                <a:gd name="connsiteX20" fmla="*/ 1644422 w 1791907"/>
                <a:gd name="connsiteY20" fmla="*/ 1055380 h 1218191"/>
                <a:gd name="connsiteX21" fmla="*/ 1652042 w 1791907"/>
                <a:gd name="connsiteY21" fmla="*/ 904885 h 1218191"/>
                <a:gd name="connsiteX22" fmla="*/ 1653947 w 1791907"/>
                <a:gd name="connsiteY22" fmla="*/ 802015 h 1218191"/>
                <a:gd name="connsiteX23" fmla="*/ 1741577 w 1791907"/>
                <a:gd name="connsiteY23" fmla="*/ 889645 h 1218191"/>
                <a:gd name="connsiteX24" fmla="*/ 1701572 w 1791907"/>
                <a:gd name="connsiteY24" fmla="*/ 716290 h 1218191"/>
                <a:gd name="connsiteX25" fmla="*/ 1701572 w 1791907"/>
                <a:gd name="connsiteY25" fmla="*/ 615325 h 1218191"/>
                <a:gd name="connsiteX26" fmla="*/ 1781582 w 1791907"/>
                <a:gd name="connsiteY26" fmla="*/ 676285 h 1218191"/>
                <a:gd name="connsiteX27" fmla="*/ 1733957 w 1791907"/>
                <a:gd name="connsiteY27" fmla="*/ 546745 h 1218191"/>
                <a:gd name="connsiteX28" fmla="*/ 1667282 w 1791907"/>
                <a:gd name="connsiteY28" fmla="*/ 396250 h 1218191"/>
                <a:gd name="connsiteX29" fmla="*/ 1497737 w 1791907"/>
                <a:gd name="connsiteY29" fmla="*/ 219085 h 1218191"/>
                <a:gd name="connsiteX30" fmla="*/ 1364387 w 1791907"/>
                <a:gd name="connsiteY30" fmla="*/ 129550 h 1218191"/>
                <a:gd name="connsiteX31" fmla="*/ 1486307 w 1791907"/>
                <a:gd name="connsiteY31" fmla="*/ 104785 h 1218191"/>
                <a:gd name="connsiteX32" fmla="*/ 1572032 w 1791907"/>
                <a:gd name="connsiteY32" fmla="*/ 70495 h 1218191"/>
                <a:gd name="connsiteX33" fmla="*/ 1339622 w 1791907"/>
                <a:gd name="connsiteY33" fmla="*/ 62875 h 1218191"/>
                <a:gd name="connsiteX34" fmla="*/ 1128167 w 1791907"/>
                <a:gd name="connsiteY34" fmla="*/ 17155 h 1218191"/>
                <a:gd name="connsiteX35" fmla="*/ 918617 w 1791907"/>
                <a:gd name="connsiteY35" fmla="*/ 10 h 1218191"/>
                <a:gd name="connsiteX36" fmla="*/ 650012 w 1791907"/>
                <a:gd name="connsiteY36" fmla="*/ 19060 h 1218191"/>
                <a:gd name="connsiteX37" fmla="*/ 480467 w 1791907"/>
                <a:gd name="connsiteY37" fmla="*/ 55255 h 1218191"/>
                <a:gd name="connsiteX38" fmla="*/ 352832 w 1791907"/>
                <a:gd name="connsiteY38" fmla="*/ 144790 h 1218191"/>
                <a:gd name="connsiteX39" fmla="*/ 301397 w 1791907"/>
                <a:gd name="connsiteY39" fmla="*/ 215275 h 1218191"/>
                <a:gd name="connsiteX40" fmla="*/ 227102 w 1791907"/>
                <a:gd name="connsiteY40" fmla="*/ 278140 h 1218191"/>
                <a:gd name="connsiteX41" fmla="*/ 160427 w 1791907"/>
                <a:gd name="connsiteY41" fmla="*/ 331480 h 1218191"/>
                <a:gd name="connsiteX42" fmla="*/ 82322 w 1791907"/>
                <a:gd name="connsiteY42" fmla="*/ 485785 h 1218191"/>
                <a:gd name="connsiteX43" fmla="*/ 17552 w 1791907"/>
                <a:gd name="connsiteY43" fmla="*/ 674380 h 1218191"/>
                <a:gd name="connsiteX44" fmla="*/ 2312 w 1791907"/>
                <a:gd name="connsiteY44" fmla="*/ 735340 h 1218191"/>
                <a:gd name="connsiteX45" fmla="*/ 57557 w 1791907"/>
                <a:gd name="connsiteY45" fmla="*/ 678190 h 1218191"/>
                <a:gd name="connsiteX46" fmla="*/ 55652 w 1791907"/>
                <a:gd name="connsiteY46" fmla="*/ 910600 h 1218191"/>
                <a:gd name="connsiteX47" fmla="*/ 68987 w 1791907"/>
                <a:gd name="connsiteY47" fmla="*/ 988705 h 1218191"/>
                <a:gd name="connsiteX48" fmla="*/ 97562 w 1791907"/>
                <a:gd name="connsiteY48" fmla="*/ 891550 h 1218191"/>
                <a:gd name="connsiteX49" fmla="*/ 183287 w 1791907"/>
                <a:gd name="connsiteY49" fmla="*/ 990610 h 1218191"/>
                <a:gd name="connsiteX50" fmla="*/ 175667 w 1791907"/>
                <a:gd name="connsiteY50" fmla="*/ 866785 h 1218191"/>
                <a:gd name="connsiteX51" fmla="*/ 187097 w 1791907"/>
                <a:gd name="connsiteY51" fmla="*/ 725815 h 1218191"/>
                <a:gd name="connsiteX52" fmla="*/ 248057 w 1791907"/>
                <a:gd name="connsiteY52" fmla="*/ 889645 h 1218191"/>
                <a:gd name="connsiteX53" fmla="*/ 227102 w 1791907"/>
                <a:gd name="connsiteY53" fmla="*/ 668665 h 1218191"/>
                <a:gd name="connsiteX54" fmla="*/ 278537 w 1791907"/>
                <a:gd name="connsiteY54" fmla="*/ 495310 h 1218191"/>
                <a:gd name="connsiteX55" fmla="*/ 331877 w 1791907"/>
                <a:gd name="connsiteY55" fmla="*/ 483880 h 1218191"/>
                <a:gd name="connsiteX56" fmla="*/ 419507 w 1791907"/>
                <a:gd name="connsiteY56" fmla="*/ 579130 h 1218191"/>
                <a:gd name="connsiteX0" fmla="*/ 419507 w 1791907"/>
                <a:gd name="connsiteY0" fmla="*/ 579130 h 1218180"/>
                <a:gd name="connsiteX1" fmla="*/ 482372 w 1791907"/>
                <a:gd name="connsiteY1" fmla="*/ 516265 h 1218180"/>
                <a:gd name="connsiteX2" fmla="*/ 566192 w 1791907"/>
                <a:gd name="connsiteY2" fmla="*/ 476260 h 1218180"/>
                <a:gd name="connsiteX3" fmla="*/ 629057 w 1791907"/>
                <a:gd name="connsiteY3" fmla="*/ 577225 h 1218180"/>
                <a:gd name="connsiteX4" fmla="*/ 669062 w 1791907"/>
                <a:gd name="connsiteY4" fmla="*/ 762010 h 1218180"/>
                <a:gd name="connsiteX5" fmla="*/ 672872 w 1791907"/>
                <a:gd name="connsiteY5" fmla="*/ 914410 h 1218180"/>
                <a:gd name="connsiteX6" fmla="*/ 750977 w 1791907"/>
                <a:gd name="connsiteY6" fmla="*/ 718195 h 1218180"/>
                <a:gd name="connsiteX7" fmla="*/ 777647 w 1791907"/>
                <a:gd name="connsiteY7" fmla="*/ 582940 h 1218180"/>
                <a:gd name="connsiteX8" fmla="*/ 1040537 w 1791907"/>
                <a:gd name="connsiteY8" fmla="*/ 870595 h 1218180"/>
                <a:gd name="connsiteX9" fmla="*/ 1091972 w 1791907"/>
                <a:gd name="connsiteY9" fmla="*/ 891550 h 1218180"/>
                <a:gd name="connsiteX10" fmla="*/ 992912 w 1791907"/>
                <a:gd name="connsiteY10" fmla="*/ 723910 h 1218180"/>
                <a:gd name="connsiteX11" fmla="*/ 1194842 w 1791907"/>
                <a:gd name="connsiteY11" fmla="*/ 971560 h 1218180"/>
                <a:gd name="connsiteX12" fmla="*/ 1170077 w 1791907"/>
                <a:gd name="connsiteY12" fmla="*/ 849640 h 1218180"/>
                <a:gd name="connsiteX13" fmla="*/ 1295807 w 1791907"/>
                <a:gd name="connsiteY13" fmla="*/ 958225 h 1218180"/>
                <a:gd name="connsiteX14" fmla="*/ 1341527 w 1791907"/>
                <a:gd name="connsiteY14" fmla="*/ 1122055 h 1218180"/>
                <a:gd name="connsiteX15" fmla="*/ 1364387 w 1791907"/>
                <a:gd name="connsiteY15" fmla="*/ 996325 h 1218180"/>
                <a:gd name="connsiteX16" fmla="*/ 1396242 w 1791907"/>
                <a:gd name="connsiteY16" fmla="*/ 1216108 h 1218180"/>
                <a:gd name="connsiteX17" fmla="*/ 1432967 w 1791907"/>
                <a:gd name="connsiteY17" fmla="*/ 1101100 h 1218180"/>
                <a:gd name="connsiteX18" fmla="*/ 1539803 w 1791907"/>
                <a:gd name="connsiteY18" fmla="*/ 1006714 h 1218180"/>
                <a:gd name="connsiteX19" fmla="*/ 1604417 w 1791907"/>
                <a:gd name="connsiteY19" fmla="*/ 1021090 h 1218180"/>
                <a:gd name="connsiteX20" fmla="*/ 1644422 w 1791907"/>
                <a:gd name="connsiteY20" fmla="*/ 1055380 h 1218180"/>
                <a:gd name="connsiteX21" fmla="*/ 1652042 w 1791907"/>
                <a:gd name="connsiteY21" fmla="*/ 904885 h 1218180"/>
                <a:gd name="connsiteX22" fmla="*/ 1653947 w 1791907"/>
                <a:gd name="connsiteY22" fmla="*/ 802015 h 1218180"/>
                <a:gd name="connsiteX23" fmla="*/ 1741577 w 1791907"/>
                <a:gd name="connsiteY23" fmla="*/ 889645 h 1218180"/>
                <a:gd name="connsiteX24" fmla="*/ 1701572 w 1791907"/>
                <a:gd name="connsiteY24" fmla="*/ 716290 h 1218180"/>
                <a:gd name="connsiteX25" fmla="*/ 1701572 w 1791907"/>
                <a:gd name="connsiteY25" fmla="*/ 615325 h 1218180"/>
                <a:gd name="connsiteX26" fmla="*/ 1781582 w 1791907"/>
                <a:gd name="connsiteY26" fmla="*/ 676285 h 1218180"/>
                <a:gd name="connsiteX27" fmla="*/ 1733957 w 1791907"/>
                <a:gd name="connsiteY27" fmla="*/ 546745 h 1218180"/>
                <a:gd name="connsiteX28" fmla="*/ 1667282 w 1791907"/>
                <a:gd name="connsiteY28" fmla="*/ 396250 h 1218180"/>
                <a:gd name="connsiteX29" fmla="*/ 1497737 w 1791907"/>
                <a:gd name="connsiteY29" fmla="*/ 219085 h 1218180"/>
                <a:gd name="connsiteX30" fmla="*/ 1364387 w 1791907"/>
                <a:gd name="connsiteY30" fmla="*/ 129550 h 1218180"/>
                <a:gd name="connsiteX31" fmla="*/ 1486307 w 1791907"/>
                <a:gd name="connsiteY31" fmla="*/ 104785 h 1218180"/>
                <a:gd name="connsiteX32" fmla="*/ 1572032 w 1791907"/>
                <a:gd name="connsiteY32" fmla="*/ 70495 h 1218180"/>
                <a:gd name="connsiteX33" fmla="*/ 1339622 w 1791907"/>
                <a:gd name="connsiteY33" fmla="*/ 62875 h 1218180"/>
                <a:gd name="connsiteX34" fmla="*/ 1128167 w 1791907"/>
                <a:gd name="connsiteY34" fmla="*/ 17155 h 1218180"/>
                <a:gd name="connsiteX35" fmla="*/ 918617 w 1791907"/>
                <a:gd name="connsiteY35" fmla="*/ 10 h 1218180"/>
                <a:gd name="connsiteX36" fmla="*/ 650012 w 1791907"/>
                <a:gd name="connsiteY36" fmla="*/ 19060 h 1218180"/>
                <a:gd name="connsiteX37" fmla="*/ 480467 w 1791907"/>
                <a:gd name="connsiteY37" fmla="*/ 55255 h 1218180"/>
                <a:gd name="connsiteX38" fmla="*/ 352832 w 1791907"/>
                <a:gd name="connsiteY38" fmla="*/ 144790 h 1218180"/>
                <a:gd name="connsiteX39" fmla="*/ 301397 w 1791907"/>
                <a:gd name="connsiteY39" fmla="*/ 215275 h 1218180"/>
                <a:gd name="connsiteX40" fmla="*/ 227102 w 1791907"/>
                <a:gd name="connsiteY40" fmla="*/ 278140 h 1218180"/>
                <a:gd name="connsiteX41" fmla="*/ 160427 w 1791907"/>
                <a:gd name="connsiteY41" fmla="*/ 331480 h 1218180"/>
                <a:gd name="connsiteX42" fmla="*/ 82322 w 1791907"/>
                <a:gd name="connsiteY42" fmla="*/ 485785 h 1218180"/>
                <a:gd name="connsiteX43" fmla="*/ 17552 w 1791907"/>
                <a:gd name="connsiteY43" fmla="*/ 674380 h 1218180"/>
                <a:gd name="connsiteX44" fmla="*/ 2312 w 1791907"/>
                <a:gd name="connsiteY44" fmla="*/ 735340 h 1218180"/>
                <a:gd name="connsiteX45" fmla="*/ 57557 w 1791907"/>
                <a:gd name="connsiteY45" fmla="*/ 678190 h 1218180"/>
                <a:gd name="connsiteX46" fmla="*/ 55652 w 1791907"/>
                <a:gd name="connsiteY46" fmla="*/ 910600 h 1218180"/>
                <a:gd name="connsiteX47" fmla="*/ 68987 w 1791907"/>
                <a:gd name="connsiteY47" fmla="*/ 988705 h 1218180"/>
                <a:gd name="connsiteX48" fmla="*/ 97562 w 1791907"/>
                <a:gd name="connsiteY48" fmla="*/ 891550 h 1218180"/>
                <a:gd name="connsiteX49" fmla="*/ 183287 w 1791907"/>
                <a:gd name="connsiteY49" fmla="*/ 990610 h 1218180"/>
                <a:gd name="connsiteX50" fmla="*/ 175667 w 1791907"/>
                <a:gd name="connsiteY50" fmla="*/ 866785 h 1218180"/>
                <a:gd name="connsiteX51" fmla="*/ 187097 w 1791907"/>
                <a:gd name="connsiteY51" fmla="*/ 725815 h 1218180"/>
                <a:gd name="connsiteX52" fmla="*/ 248057 w 1791907"/>
                <a:gd name="connsiteY52" fmla="*/ 889645 h 1218180"/>
                <a:gd name="connsiteX53" fmla="*/ 227102 w 1791907"/>
                <a:gd name="connsiteY53" fmla="*/ 668665 h 1218180"/>
                <a:gd name="connsiteX54" fmla="*/ 278537 w 1791907"/>
                <a:gd name="connsiteY54" fmla="*/ 495310 h 1218180"/>
                <a:gd name="connsiteX55" fmla="*/ 331877 w 1791907"/>
                <a:gd name="connsiteY55" fmla="*/ 483880 h 1218180"/>
                <a:gd name="connsiteX56" fmla="*/ 419507 w 1791907"/>
                <a:gd name="connsiteY56" fmla="*/ 579130 h 1218180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44422 w 1791907"/>
                <a:gd name="connsiteY20" fmla="*/ 1055380 h 1218181"/>
                <a:gd name="connsiteX21" fmla="*/ 1652042 w 1791907"/>
                <a:gd name="connsiteY21" fmla="*/ 904885 h 1218181"/>
                <a:gd name="connsiteX22" fmla="*/ 1653947 w 1791907"/>
                <a:gd name="connsiteY22" fmla="*/ 802015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58267 w 1791907"/>
                <a:gd name="connsiteY20" fmla="*/ 1063688 h 1218181"/>
                <a:gd name="connsiteX21" fmla="*/ 1652042 w 1791907"/>
                <a:gd name="connsiteY21" fmla="*/ 904885 h 1218181"/>
                <a:gd name="connsiteX22" fmla="*/ 1653947 w 1791907"/>
                <a:gd name="connsiteY22" fmla="*/ 802015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58267 w 1791907"/>
                <a:gd name="connsiteY20" fmla="*/ 1063688 h 1218181"/>
                <a:gd name="connsiteX21" fmla="*/ 1652042 w 1791907"/>
                <a:gd name="connsiteY21" fmla="*/ 904885 h 1218181"/>
                <a:gd name="connsiteX22" fmla="*/ 1670561 w 1791907"/>
                <a:gd name="connsiteY22" fmla="*/ 824167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58267 w 1791907"/>
                <a:gd name="connsiteY20" fmla="*/ 1063688 h 1218181"/>
                <a:gd name="connsiteX21" fmla="*/ 1671424 w 1791907"/>
                <a:gd name="connsiteY21" fmla="*/ 904885 h 1218181"/>
                <a:gd name="connsiteX22" fmla="*/ 1670561 w 1791907"/>
                <a:gd name="connsiteY22" fmla="*/ 824167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40"/>
                <a:gd name="connsiteX1" fmla="*/ 482372 w 1791907"/>
                <a:gd name="connsiteY1" fmla="*/ 516265 h 1218140"/>
                <a:gd name="connsiteX2" fmla="*/ 566192 w 1791907"/>
                <a:gd name="connsiteY2" fmla="*/ 476260 h 1218140"/>
                <a:gd name="connsiteX3" fmla="*/ 629057 w 1791907"/>
                <a:gd name="connsiteY3" fmla="*/ 577225 h 1218140"/>
                <a:gd name="connsiteX4" fmla="*/ 669062 w 1791907"/>
                <a:gd name="connsiteY4" fmla="*/ 762010 h 1218140"/>
                <a:gd name="connsiteX5" fmla="*/ 672872 w 1791907"/>
                <a:gd name="connsiteY5" fmla="*/ 914410 h 1218140"/>
                <a:gd name="connsiteX6" fmla="*/ 750977 w 1791907"/>
                <a:gd name="connsiteY6" fmla="*/ 718195 h 1218140"/>
                <a:gd name="connsiteX7" fmla="*/ 777647 w 1791907"/>
                <a:gd name="connsiteY7" fmla="*/ 582940 h 1218140"/>
                <a:gd name="connsiteX8" fmla="*/ 1040537 w 1791907"/>
                <a:gd name="connsiteY8" fmla="*/ 870595 h 1218140"/>
                <a:gd name="connsiteX9" fmla="*/ 1091972 w 1791907"/>
                <a:gd name="connsiteY9" fmla="*/ 891550 h 1218140"/>
                <a:gd name="connsiteX10" fmla="*/ 992912 w 1791907"/>
                <a:gd name="connsiteY10" fmla="*/ 723910 h 1218140"/>
                <a:gd name="connsiteX11" fmla="*/ 1194842 w 1791907"/>
                <a:gd name="connsiteY11" fmla="*/ 971560 h 1218140"/>
                <a:gd name="connsiteX12" fmla="*/ 1170077 w 1791907"/>
                <a:gd name="connsiteY12" fmla="*/ 849640 h 1218140"/>
                <a:gd name="connsiteX13" fmla="*/ 1295807 w 1791907"/>
                <a:gd name="connsiteY13" fmla="*/ 958225 h 1218140"/>
                <a:gd name="connsiteX14" fmla="*/ 1341527 w 1791907"/>
                <a:gd name="connsiteY14" fmla="*/ 1122055 h 1218140"/>
                <a:gd name="connsiteX15" fmla="*/ 1364387 w 1791907"/>
                <a:gd name="connsiteY15" fmla="*/ 996325 h 1218140"/>
                <a:gd name="connsiteX16" fmla="*/ 1396242 w 1791907"/>
                <a:gd name="connsiteY16" fmla="*/ 1216108 h 1218140"/>
                <a:gd name="connsiteX17" fmla="*/ 1432967 w 1791907"/>
                <a:gd name="connsiteY17" fmla="*/ 1101100 h 1218140"/>
                <a:gd name="connsiteX18" fmla="*/ 1537035 w 1791907"/>
                <a:gd name="connsiteY18" fmla="*/ 1020559 h 1218140"/>
                <a:gd name="connsiteX19" fmla="*/ 1612723 w 1791907"/>
                <a:gd name="connsiteY19" fmla="*/ 1026628 h 1218140"/>
                <a:gd name="connsiteX20" fmla="*/ 1658267 w 1791907"/>
                <a:gd name="connsiteY20" fmla="*/ 1063688 h 1218140"/>
                <a:gd name="connsiteX21" fmla="*/ 1671424 w 1791907"/>
                <a:gd name="connsiteY21" fmla="*/ 904885 h 1218140"/>
                <a:gd name="connsiteX22" fmla="*/ 1670561 w 1791907"/>
                <a:gd name="connsiteY22" fmla="*/ 824167 h 1218140"/>
                <a:gd name="connsiteX23" fmla="*/ 1741577 w 1791907"/>
                <a:gd name="connsiteY23" fmla="*/ 889645 h 1218140"/>
                <a:gd name="connsiteX24" fmla="*/ 1701572 w 1791907"/>
                <a:gd name="connsiteY24" fmla="*/ 716290 h 1218140"/>
                <a:gd name="connsiteX25" fmla="*/ 1701572 w 1791907"/>
                <a:gd name="connsiteY25" fmla="*/ 615325 h 1218140"/>
                <a:gd name="connsiteX26" fmla="*/ 1781582 w 1791907"/>
                <a:gd name="connsiteY26" fmla="*/ 676285 h 1218140"/>
                <a:gd name="connsiteX27" fmla="*/ 1733957 w 1791907"/>
                <a:gd name="connsiteY27" fmla="*/ 546745 h 1218140"/>
                <a:gd name="connsiteX28" fmla="*/ 1667282 w 1791907"/>
                <a:gd name="connsiteY28" fmla="*/ 396250 h 1218140"/>
                <a:gd name="connsiteX29" fmla="*/ 1497737 w 1791907"/>
                <a:gd name="connsiteY29" fmla="*/ 219085 h 1218140"/>
                <a:gd name="connsiteX30" fmla="*/ 1364387 w 1791907"/>
                <a:gd name="connsiteY30" fmla="*/ 129550 h 1218140"/>
                <a:gd name="connsiteX31" fmla="*/ 1486307 w 1791907"/>
                <a:gd name="connsiteY31" fmla="*/ 104785 h 1218140"/>
                <a:gd name="connsiteX32" fmla="*/ 1572032 w 1791907"/>
                <a:gd name="connsiteY32" fmla="*/ 70495 h 1218140"/>
                <a:gd name="connsiteX33" fmla="*/ 1339622 w 1791907"/>
                <a:gd name="connsiteY33" fmla="*/ 62875 h 1218140"/>
                <a:gd name="connsiteX34" fmla="*/ 1128167 w 1791907"/>
                <a:gd name="connsiteY34" fmla="*/ 17155 h 1218140"/>
                <a:gd name="connsiteX35" fmla="*/ 918617 w 1791907"/>
                <a:gd name="connsiteY35" fmla="*/ 10 h 1218140"/>
                <a:gd name="connsiteX36" fmla="*/ 650012 w 1791907"/>
                <a:gd name="connsiteY36" fmla="*/ 19060 h 1218140"/>
                <a:gd name="connsiteX37" fmla="*/ 480467 w 1791907"/>
                <a:gd name="connsiteY37" fmla="*/ 55255 h 1218140"/>
                <a:gd name="connsiteX38" fmla="*/ 352832 w 1791907"/>
                <a:gd name="connsiteY38" fmla="*/ 144790 h 1218140"/>
                <a:gd name="connsiteX39" fmla="*/ 301397 w 1791907"/>
                <a:gd name="connsiteY39" fmla="*/ 215275 h 1218140"/>
                <a:gd name="connsiteX40" fmla="*/ 227102 w 1791907"/>
                <a:gd name="connsiteY40" fmla="*/ 278140 h 1218140"/>
                <a:gd name="connsiteX41" fmla="*/ 160427 w 1791907"/>
                <a:gd name="connsiteY41" fmla="*/ 331480 h 1218140"/>
                <a:gd name="connsiteX42" fmla="*/ 82322 w 1791907"/>
                <a:gd name="connsiteY42" fmla="*/ 485785 h 1218140"/>
                <a:gd name="connsiteX43" fmla="*/ 17552 w 1791907"/>
                <a:gd name="connsiteY43" fmla="*/ 674380 h 1218140"/>
                <a:gd name="connsiteX44" fmla="*/ 2312 w 1791907"/>
                <a:gd name="connsiteY44" fmla="*/ 735340 h 1218140"/>
                <a:gd name="connsiteX45" fmla="*/ 57557 w 1791907"/>
                <a:gd name="connsiteY45" fmla="*/ 678190 h 1218140"/>
                <a:gd name="connsiteX46" fmla="*/ 55652 w 1791907"/>
                <a:gd name="connsiteY46" fmla="*/ 910600 h 1218140"/>
                <a:gd name="connsiteX47" fmla="*/ 68987 w 1791907"/>
                <a:gd name="connsiteY47" fmla="*/ 988705 h 1218140"/>
                <a:gd name="connsiteX48" fmla="*/ 97562 w 1791907"/>
                <a:gd name="connsiteY48" fmla="*/ 891550 h 1218140"/>
                <a:gd name="connsiteX49" fmla="*/ 183287 w 1791907"/>
                <a:gd name="connsiteY49" fmla="*/ 990610 h 1218140"/>
                <a:gd name="connsiteX50" fmla="*/ 175667 w 1791907"/>
                <a:gd name="connsiteY50" fmla="*/ 866785 h 1218140"/>
                <a:gd name="connsiteX51" fmla="*/ 187097 w 1791907"/>
                <a:gd name="connsiteY51" fmla="*/ 725815 h 1218140"/>
                <a:gd name="connsiteX52" fmla="*/ 248057 w 1791907"/>
                <a:gd name="connsiteY52" fmla="*/ 889645 h 1218140"/>
                <a:gd name="connsiteX53" fmla="*/ 227102 w 1791907"/>
                <a:gd name="connsiteY53" fmla="*/ 668665 h 1218140"/>
                <a:gd name="connsiteX54" fmla="*/ 278537 w 1791907"/>
                <a:gd name="connsiteY54" fmla="*/ 495310 h 1218140"/>
                <a:gd name="connsiteX55" fmla="*/ 331877 w 1791907"/>
                <a:gd name="connsiteY55" fmla="*/ 483880 h 1218140"/>
                <a:gd name="connsiteX56" fmla="*/ 419507 w 1791907"/>
                <a:gd name="connsiteY56" fmla="*/ 579130 h 1218140"/>
                <a:gd name="connsiteX0" fmla="*/ 419507 w 1791907"/>
                <a:gd name="connsiteY0" fmla="*/ 579130 h 1218001"/>
                <a:gd name="connsiteX1" fmla="*/ 482372 w 1791907"/>
                <a:gd name="connsiteY1" fmla="*/ 516265 h 1218001"/>
                <a:gd name="connsiteX2" fmla="*/ 566192 w 1791907"/>
                <a:gd name="connsiteY2" fmla="*/ 476260 h 1218001"/>
                <a:gd name="connsiteX3" fmla="*/ 629057 w 1791907"/>
                <a:gd name="connsiteY3" fmla="*/ 577225 h 1218001"/>
                <a:gd name="connsiteX4" fmla="*/ 669062 w 1791907"/>
                <a:gd name="connsiteY4" fmla="*/ 762010 h 1218001"/>
                <a:gd name="connsiteX5" fmla="*/ 672872 w 1791907"/>
                <a:gd name="connsiteY5" fmla="*/ 914410 h 1218001"/>
                <a:gd name="connsiteX6" fmla="*/ 750977 w 1791907"/>
                <a:gd name="connsiteY6" fmla="*/ 718195 h 1218001"/>
                <a:gd name="connsiteX7" fmla="*/ 777647 w 1791907"/>
                <a:gd name="connsiteY7" fmla="*/ 582940 h 1218001"/>
                <a:gd name="connsiteX8" fmla="*/ 1040537 w 1791907"/>
                <a:gd name="connsiteY8" fmla="*/ 870595 h 1218001"/>
                <a:gd name="connsiteX9" fmla="*/ 1091972 w 1791907"/>
                <a:gd name="connsiteY9" fmla="*/ 891550 h 1218001"/>
                <a:gd name="connsiteX10" fmla="*/ 992912 w 1791907"/>
                <a:gd name="connsiteY10" fmla="*/ 723910 h 1218001"/>
                <a:gd name="connsiteX11" fmla="*/ 1194842 w 1791907"/>
                <a:gd name="connsiteY11" fmla="*/ 971560 h 1218001"/>
                <a:gd name="connsiteX12" fmla="*/ 1170077 w 1791907"/>
                <a:gd name="connsiteY12" fmla="*/ 849640 h 1218001"/>
                <a:gd name="connsiteX13" fmla="*/ 1295807 w 1791907"/>
                <a:gd name="connsiteY13" fmla="*/ 958225 h 1218001"/>
                <a:gd name="connsiteX14" fmla="*/ 1341527 w 1791907"/>
                <a:gd name="connsiteY14" fmla="*/ 1122055 h 1218001"/>
                <a:gd name="connsiteX15" fmla="*/ 1364387 w 1791907"/>
                <a:gd name="connsiteY15" fmla="*/ 996325 h 1218001"/>
                <a:gd name="connsiteX16" fmla="*/ 1396242 w 1791907"/>
                <a:gd name="connsiteY16" fmla="*/ 1216108 h 1218001"/>
                <a:gd name="connsiteX17" fmla="*/ 1441273 w 1791907"/>
                <a:gd name="connsiteY17" fmla="*/ 1098331 h 1218001"/>
                <a:gd name="connsiteX18" fmla="*/ 1537035 w 1791907"/>
                <a:gd name="connsiteY18" fmla="*/ 1020559 h 1218001"/>
                <a:gd name="connsiteX19" fmla="*/ 1612723 w 1791907"/>
                <a:gd name="connsiteY19" fmla="*/ 1026628 h 1218001"/>
                <a:gd name="connsiteX20" fmla="*/ 1658267 w 1791907"/>
                <a:gd name="connsiteY20" fmla="*/ 1063688 h 1218001"/>
                <a:gd name="connsiteX21" fmla="*/ 1671424 w 1791907"/>
                <a:gd name="connsiteY21" fmla="*/ 904885 h 1218001"/>
                <a:gd name="connsiteX22" fmla="*/ 1670561 w 1791907"/>
                <a:gd name="connsiteY22" fmla="*/ 824167 h 1218001"/>
                <a:gd name="connsiteX23" fmla="*/ 1741577 w 1791907"/>
                <a:gd name="connsiteY23" fmla="*/ 889645 h 1218001"/>
                <a:gd name="connsiteX24" fmla="*/ 1701572 w 1791907"/>
                <a:gd name="connsiteY24" fmla="*/ 716290 h 1218001"/>
                <a:gd name="connsiteX25" fmla="*/ 1701572 w 1791907"/>
                <a:gd name="connsiteY25" fmla="*/ 615325 h 1218001"/>
                <a:gd name="connsiteX26" fmla="*/ 1781582 w 1791907"/>
                <a:gd name="connsiteY26" fmla="*/ 676285 h 1218001"/>
                <a:gd name="connsiteX27" fmla="*/ 1733957 w 1791907"/>
                <a:gd name="connsiteY27" fmla="*/ 546745 h 1218001"/>
                <a:gd name="connsiteX28" fmla="*/ 1667282 w 1791907"/>
                <a:gd name="connsiteY28" fmla="*/ 396250 h 1218001"/>
                <a:gd name="connsiteX29" fmla="*/ 1497737 w 1791907"/>
                <a:gd name="connsiteY29" fmla="*/ 219085 h 1218001"/>
                <a:gd name="connsiteX30" fmla="*/ 1364387 w 1791907"/>
                <a:gd name="connsiteY30" fmla="*/ 129550 h 1218001"/>
                <a:gd name="connsiteX31" fmla="*/ 1486307 w 1791907"/>
                <a:gd name="connsiteY31" fmla="*/ 104785 h 1218001"/>
                <a:gd name="connsiteX32" fmla="*/ 1572032 w 1791907"/>
                <a:gd name="connsiteY32" fmla="*/ 70495 h 1218001"/>
                <a:gd name="connsiteX33" fmla="*/ 1339622 w 1791907"/>
                <a:gd name="connsiteY33" fmla="*/ 62875 h 1218001"/>
                <a:gd name="connsiteX34" fmla="*/ 1128167 w 1791907"/>
                <a:gd name="connsiteY34" fmla="*/ 17155 h 1218001"/>
                <a:gd name="connsiteX35" fmla="*/ 918617 w 1791907"/>
                <a:gd name="connsiteY35" fmla="*/ 10 h 1218001"/>
                <a:gd name="connsiteX36" fmla="*/ 650012 w 1791907"/>
                <a:gd name="connsiteY36" fmla="*/ 19060 h 1218001"/>
                <a:gd name="connsiteX37" fmla="*/ 480467 w 1791907"/>
                <a:gd name="connsiteY37" fmla="*/ 55255 h 1218001"/>
                <a:gd name="connsiteX38" fmla="*/ 352832 w 1791907"/>
                <a:gd name="connsiteY38" fmla="*/ 144790 h 1218001"/>
                <a:gd name="connsiteX39" fmla="*/ 301397 w 1791907"/>
                <a:gd name="connsiteY39" fmla="*/ 215275 h 1218001"/>
                <a:gd name="connsiteX40" fmla="*/ 227102 w 1791907"/>
                <a:gd name="connsiteY40" fmla="*/ 278140 h 1218001"/>
                <a:gd name="connsiteX41" fmla="*/ 160427 w 1791907"/>
                <a:gd name="connsiteY41" fmla="*/ 331480 h 1218001"/>
                <a:gd name="connsiteX42" fmla="*/ 82322 w 1791907"/>
                <a:gd name="connsiteY42" fmla="*/ 485785 h 1218001"/>
                <a:gd name="connsiteX43" fmla="*/ 17552 w 1791907"/>
                <a:gd name="connsiteY43" fmla="*/ 674380 h 1218001"/>
                <a:gd name="connsiteX44" fmla="*/ 2312 w 1791907"/>
                <a:gd name="connsiteY44" fmla="*/ 735340 h 1218001"/>
                <a:gd name="connsiteX45" fmla="*/ 57557 w 1791907"/>
                <a:gd name="connsiteY45" fmla="*/ 678190 h 1218001"/>
                <a:gd name="connsiteX46" fmla="*/ 55652 w 1791907"/>
                <a:gd name="connsiteY46" fmla="*/ 910600 h 1218001"/>
                <a:gd name="connsiteX47" fmla="*/ 68987 w 1791907"/>
                <a:gd name="connsiteY47" fmla="*/ 988705 h 1218001"/>
                <a:gd name="connsiteX48" fmla="*/ 97562 w 1791907"/>
                <a:gd name="connsiteY48" fmla="*/ 891550 h 1218001"/>
                <a:gd name="connsiteX49" fmla="*/ 183287 w 1791907"/>
                <a:gd name="connsiteY49" fmla="*/ 990610 h 1218001"/>
                <a:gd name="connsiteX50" fmla="*/ 175667 w 1791907"/>
                <a:gd name="connsiteY50" fmla="*/ 866785 h 1218001"/>
                <a:gd name="connsiteX51" fmla="*/ 187097 w 1791907"/>
                <a:gd name="connsiteY51" fmla="*/ 725815 h 1218001"/>
                <a:gd name="connsiteX52" fmla="*/ 248057 w 1791907"/>
                <a:gd name="connsiteY52" fmla="*/ 889645 h 1218001"/>
                <a:gd name="connsiteX53" fmla="*/ 227102 w 1791907"/>
                <a:gd name="connsiteY53" fmla="*/ 668665 h 1218001"/>
                <a:gd name="connsiteX54" fmla="*/ 278537 w 1791907"/>
                <a:gd name="connsiteY54" fmla="*/ 495310 h 1218001"/>
                <a:gd name="connsiteX55" fmla="*/ 331877 w 1791907"/>
                <a:gd name="connsiteY55" fmla="*/ 483880 h 1218001"/>
                <a:gd name="connsiteX56" fmla="*/ 419507 w 1791907"/>
                <a:gd name="connsiteY56" fmla="*/ 579130 h 1218001"/>
                <a:gd name="connsiteX0" fmla="*/ 419507 w 1791907"/>
                <a:gd name="connsiteY0" fmla="*/ 579130 h 1217972"/>
                <a:gd name="connsiteX1" fmla="*/ 482372 w 1791907"/>
                <a:gd name="connsiteY1" fmla="*/ 516265 h 1217972"/>
                <a:gd name="connsiteX2" fmla="*/ 566192 w 1791907"/>
                <a:gd name="connsiteY2" fmla="*/ 476260 h 1217972"/>
                <a:gd name="connsiteX3" fmla="*/ 629057 w 1791907"/>
                <a:gd name="connsiteY3" fmla="*/ 577225 h 1217972"/>
                <a:gd name="connsiteX4" fmla="*/ 669062 w 1791907"/>
                <a:gd name="connsiteY4" fmla="*/ 762010 h 1217972"/>
                <a:gd name="connsiteX5" fmla="*/ 672872 w 1791907"/>
                <a:gd name="connsiteY5" fmla="*/ 914410 h 1217972"/>
                <a:gd name="connsiteX6" fmla="*/ 750977 w 1791907"/>
                <a:gd name="connsiteY6" fmla="*/ 718195 h 1217972"/>
                <a:gd name="connsiteX7" fmla="*/ 777647 w 1791907"/>
                <a:gd name="connsiteY7" fmla="*/ 582940 h 1217972"/>
                <a:gd name="connsiteX8" fmla="*/ 1040537 w 1791907"/>
                <a:gd name="connsiteY8" fmla="*/ 870595 h 1217972"/>
                <a:gd name="connsiteX9" fmla="*/ 1091972 w 1791907"/>
                <a:gd name="connsiteY9" fmla="*/ 891550 h 1217972"/>
                <a:gd name="connsiteX10" fmla="*/ 992912 w 1791907"/>
                <a:gd name="connsiteY10" fmla="*/ 723910 h 1217972"/>
                <a:gd name="connsiteX11" fmla="*/ 1194842 w 1791907"/>
                <a:gd name="connsiteY11" fmla="*/ 971560 h 1217972"/>
                <a:gd name="connsiteX12" fmla="*/ 1170077 w 1791907"/>
                <a:gd name="connsiteY12" fmla="*/ 849640 h 1217972"/>
                <a:gd name="connsiteX13" fmla="*/ 1295807 w 1791907"/>
                <a:gd name="connsiteY13" fmla="*/ 958225 h 1217972"/>
                <a:gd name="connsiteX14" fmla="*/ 1341527 w 1791907"/>
                <a:gd name="connsiteY14" fmla="*/ 1122055 h 1217972"/>
                <a:gd name="connsiteX15" fmla="*/ 1364387 w 1791907"/>
                <a:gd name="connsiteY15" fmla="*/ 996325 h 1217972"/>
                <a:gd name="connsiteX16" fmla="*/ 1396242 w 1791907"/>
                <a:gd name="connsiteY16" fmla="*/ 1216108 h 1217972"/>
                <a:gd name="connsiteX17" fmla="*/ 1441273 w 1791907"/>
                <a:gd name="connsiteY17" fmla="*/ 1098331 h 1217972"/>
                <a:gd name="connsiteX18" fmla="*/ 1542572 w 1791907"/>
                <a:gd name="connsiteY18" fmla="*/ 1031635 h 1217972"/>
                <a:gd name="connsiteX19" fmla="*/ 1612723 w 1791907"/>
                <a:gd name="connsiteY19" fmla="*/ 1026628 h 1217972"/>
                <a:gd name="connsiteX20" fmla="*/ 1658267 w 1791907"/>
                <a:gd name="connsiteY20" fmla="*/ 1063688 h 1217972"/>
                <a:gd name="connsiteX21" fmla="*/ 1671424 w 1791907"/>
                <a:gd name="connsiteY21" fmla="*/ 904885 h 1217972"/>
                <a:gd name="connsiteX22" fmla="*/ 1670561 w 1791907"/>
                <a:gd name="connsiteY22" fmla="*/ 824167 h 1217972"/>
                <a:gd name="connsiteX23" fmla="*/ 1741577 w 1791907"/>
                <a:gd name="connsiteY23" fmla="*/ 889645 h 1217972"/>
                <a:gd name="connsiteX24" fmla="*/ 1701572 w 1791907"/>
                <a:gd name="connsiteY24" fmla="*/ 716290 h 1217972"/>
                <a:gd name="connsiteX25" fmla="*/ 1701572 w 1791907"/>
                <a:gd name="connsiteY25" fmla="*/ 615325 h 1217972"/>
                <a:gd name="connsiteX26" fmla="*/ 1781582 w 1791907"/>
                <a:gd name="connsiteY26" fmla="*/ 676285 h 1217972"/>
                <a:gd name="connsiteX27" fmla="*/ 1733957 w 1791907"/>
                <a:gd name="connsiteY27" fmla="*/ 546745 h 1217972"/>
                <a:gd name="connsiteX28" fmla="*/ 1667282 w 1791907"/>
                <a:gd name="connsiteY28" fmla="*/ 396250 h 1217972"/>
                <a:gd name="connsiteX29" fmla="*/ 1497737 w 1791907"/>
                <a:gd name="connsiteY29" fmla="*/ 219085 h 1217972"/>
                <a:gd name="connsiteX30" fmla="*/ 1364387 w 1791907"/>
                <a:gd name="connsiteY30" fmla="*/ 129550 h 1217972"/>
                <a:gd name="connsiteX31" fmla="*/ 1486307 w 1791907"/>
                <a:gd name="connsiteY31" fmla="*/ 104785 h 1217972"/>
                <a:gd name="connsiteX32" fmla="*/ 1572032 w 1791907"/>
                <a:gd name="connsiteY32" fmla="*/ 70495 h 1217972"/>
                <a:gd name="connsiteX33" fmla="*/ 1339622 w 1791907"/>
                <a:gd name="connsiteY33" fmla="*/ 62875 h 1217972"/>
                <a:gd name="connsiteX34" fmla="*/ 1128167 w 1791907"/>
                <a:gd name="connsiteY34" fmla="*/ 17155 h 1217972"/>
                <a:gd name="connsiteX35" fmla="*/ 918617 w 1791907"/>
                <a:gd name="connsiteY35" fmla="*/ 10 h 1217972"/>
                <a:gd name="connsiteX36" fmla="*/ 650012 w 1791907"/>
                <a:gd name="connsiteY36" fmla="*/ 19060 h 1217972"/>
                <a:gd name="connsiteX37" fmla="*/ 480467 w 1791907"/>
                <a:gd name="connsiteY37" fmla="*/ 55255 h 1217972"/>
                <a:gd name="connsiteX38" fmla="*/ 352832 w 1791907"/>
                <a:gd name="connsiteY38" fmla="*/ 144790 h 1217972"/>
                <a:gd name="connsiteX39" fmla="*/ 301397 w 1791907"/>
                <a:gd name="connsiteY39" fmla="*/ 215275 h 1217972"/>
                <a:gd name="connsiteX40" fmla="*/ 227102 w 1791907"/>
                <a:gd name="connsiteY40" fmla="*/ 278140 h 1217972"/>
                <a:gd name="connsiteX41" fmla="*/ 160427 w 1791907"/>
                <a:gd name="connsiteY41" fmla="*/ 331480 h 1217972"/>
                <a:gd name="connsiteX42" fmla="*/ 82322 w 1791907"/>
                <a:gd name="connsiteY42" fmla="*/ 485785 h 1217972"/>
                <a:gd name="connsiteX43" fmla="*/ 17552 w 1791907"/>
                <a:gd name="connsiteY43" fmla="*/ 674380 h 1217972"/>
                <a:gd name="connsiteX44" fmla="*/ 2312 w 1791907"/>
                <a:gd name="connsiteY44" fmla="*/ 735340 h 1217972"/>
                <a:gd name="connsiteX45" fmla="*/ 57557 w 1791907"/>
                <a:gd name="connsiteY45" fmla="*/ 678190 h 1217972"/>
                <a:gd name="connsiteX46" fmla="*/ 55652 w 1791907"/>
                <a:gd name="connsiteY46" fmla="*/ 910600 h 1217972"/>
                <a:gd name="connsiteX47" fmla="*/ 68987 w 1791907"/>
                <a:gd name="connsiteY47" fmla="*/ 988705 h 1217972"/>
                <a:gd name="connsiteX48" fmla="*/ 97562 w 1791907"/>
                <a:gd name="connsiteY48" fmla="*/ 891550 h 1217972"/>
                <a:gd name="connsiteX49" fmla="*/ 183287 w 1791907"/>
                <a:gd name="connsiteY49" fmla="*/ 990610 h 1217972"/>
                <a:gd name="connsiteX50" fmla="*/ 175667 w 1791907"/>
                <a:gd name="connsiteY50" fmla="*/ 866785 h 1217972"/>
                <a:gd name="connsiteX51" fmla="*/ 187097 w 1791907"/>
                <a:gd name="connsiteY51" fmla="*/ 725815 h 1217972"/>
                <a:gd name="connsiteX52" fmla="*/ 248057 w 1791907"/>
                <a:gd name="connsiteY52" fmla="*/ 889645 h 1217972"/>
                <a:gd name="connsiteX53" fmla="*/ 227102 w 1791907"/>
                <a:gd name="connsiteY53" fmla="*/ 668665 h 1217972"/>
                <a:gd name="connsiteX54" fmla="*/ 278537 w 1791907"/>
                <a:gd name="connsiteY54" fmla="*/ 495310 h 1217972"/>
                <a:gd name="connsiteX55" fmla="*/ 331877 w 1791907"/>
                <a:gd name="connsiteY55" fmla="*/ 483880 h 1217972"/>
                <a:gd name="connsiteX56" fmla="*/ 419507 w 1791907"/>
                <a:gd name="connsiteY56" fmla="*/ 579130 h 1217972"/>
                <a:gd name="connsiteX0" fmla="*/ 419507 w 1791907"/>
                <a:gd name="connsiteY0" fmla="*/ 579130 h 1217972"/>
                <a:gd name="connsiteX1" fmla="*/ 482372 w 1791907"/>
                <a:gd name="connsiteY1" fmla="*/ 516265 h 1217972"/>
                <a:gd name="connsiteX2" fmla="*/ 566192 w 1791907"/>
                <a:gd name="connsiteY2" fmla="*/ 476260 h 1217972"/>
                <a:gd name="connsiteX3" fmla="*/ 629057 w 1791907"/>
                <a:gd name="connsiteY3" fmla="*/ 577225 h 1217972"/>
                <a:gd name="connsiteX4" fmla="*/ 669062 w 1791907"/>
                <a:gd name="connsiteY4" fmla="*/ 762010 h 1217972"/>
                <a:gd name="connsiteX5" fmla="*/ 672872 w 1791907"/>
                <a:gd name="connsiteY5" fmla="*/ 914410 h 1217972"/>
                <a:gd name="connsiteX6" fmla="*/ 750977 w 1791907"/>
                <a:gd name="connsiteY6" fmla="*/ 718195 h 1217972"/>
                <a:gd name="connsiteX7" fmla="*/ 777647 w 1791907"/>
                <a:gd name="connsiteY7" fmla="*/ 582940 h 1217972"/>
                <a:gd name="connsiteX8" fmla="*/ 1040537 w 1791907"/>
                <a:gd name="connsiteY8" fmla="*/ 870595 h 1217972"/>
                <a:gd name="connsiteX9" fmla="*/ 1091972 w 1791907"/>
                <a:gd name="connsiteY9" fmla="*/ 891550 h 1217972"/>
                <a:gd name="connsiteX10" fmla="*/ 992912 w 1791907"/>
                <a:gd name="connsiteY10" fmla="*/ 723910 h 1217972"/>
                <a:gd name="connsiteX11" fmla="*/ 1194842 w 1791907"/>
                <a:gd name="connsiteY11" fmla="*/ 971560 h 1217972"/>
                <a:gd name="connsiteX12" fmla="*/ 1170077 w 1791907"/>
                <a:gd name="connsiteY12" fmla="*/ 849640 h 1217972"/>
                <a:gd name="connsiteX13" fmla="*/ 1295807 w 1791907"/>
                <a:gd name="connsiteY13" fmla="*/ 958225 h 1217972"/>
                <a:gd name="connsiteX14" fmla="*/ 1341527 w 1791907"/>
                <a:gd name="connsiteY14" fmla="*/ 1122055 h 1217972"/>
                <a:gd name="connsiteX15" fmla="*/ 1364387 w 1791907"/>
                <a:gd name="connsiteY15" fmla="*/ 996325 h 1217972"/>
                <a:gd name="connsiteX16" fmla="*/ 1396242 w 1791907"/>
                <a:gd name="connsiteY16" fmla="*/ 1216108 h 1217972"/>
                <a:gd name="connsiteX17" fmla="*/ 1457887 w 1791907"/>
                <a:gd name="connsiteY17" fmla="*/ 1098331 h 1217972"/>
                <a:gd name="connsiteX18" fmla="*/ 1542572 w 1791907"/>
                <a:gd name="connsiteY18" fmla="*/ 1031635 h 1217972"/>
                <a:gd name="connsiteX19" fmla="*/ 1612723 w 1791907"/>
                <a:gd name="connsiteY19" fmla="*/ 1026628 h 1217972"/>
                <a:gd name="connsiteX20" fmla="*/ 1658267 w 1791907"/>
                <a:gd name="connsiteY20" fmla="*/ 1063688 h 1217972"/>
                <a:gd name="connsiteX21" fmla="*/ 1671424 w 1791907"/>
                <a:gd name="connsiteY21" fmla="*/ 904885 h 1217972"/>
                <a:gd name="connsiteX22" fmla="*/ 1670561 w 1791907"/>
                <a:gd name="connsiteY22" fmla="*/ 824167 h 1217972"/>
                <a:gd name="connsiteX23" fmla="*/ 1741577 w 1791907"/>
                <a:gd name="connsiteY23" fmla="*/ 889645 h 1217972"/>
                <a:gd name="connsiteX24" fmla="*/ 1701572 w 1791907"/>
                <a:gd name="connsiteY24" fmla="*/ 716290 h 1217972"/>
                <a:gd name="connsiteX25" fmla="*/ 1701572 w 1791907"/>
                <a:gd name="connsiteY25" fmla="*/ 615325 h 1217972"/>
                <a:gd name="connsiteX26" fmla="*/ 1781582 w 1791907"/>
                <a:gd name="connsiteY26" fmla="*/ 676285 h 1217972"/>
                <a:gd name="connsiteX27" fmla="*/ 1733957 w 1791907"/>
                <a:gd name="connsiteY27" fmla="*/ 546745 h 1217972"/>
                <a:gd name="connsiteX28" fmla="*/ 1667282 w 1791907"/>
                <a:gd name="connsiteY28" fmla="*/ 396250 h 1217972"/>
                <a:gd name="connsiteX29" fmla="*/ 1497737 w 1791907"/>
                <a:gd name="connsiteY29" fmla="*/ 219085 h 1217972"/>
                <a:gd name="connsiteX30" fmla="*/ 1364387 w 1791907"/>
                <a:gd name="connsiteY30" fmla="*/ 129550 h 1217972"/>
                <a:gd name="connsiteX31" fmla="*/ 1486307 w 1791907"/>
                <a:gd name="connsiteY31" fmla="*/ 104785 h 1217972"/>
                <a:gd name="connsiteX32" fmla="*/ 1572032 w 1791907"/>
                <a:gd name="connsiteY32" fmla="*/ 70495 h 1217972"/>
                <a:gd name="connsiteX33" fmla="*/ 1339622 w 1791907"/>
                <a:gd name="connsiteY33" fmla="*/ 62875 h 1217972"/>
                <a:gd name="connsiteX34" fmla="*/ 1128167 w 1791907"/>
                <a:gd name="connsiteY34" fmla="*/ 17155 h 1217972"/>
                <a:gd name="connsiteX35" fmla="*/ 918617 w 1791907"/>
                <a:gd name="connsiteY35" fmla="*/ 10 h 1217972"/>
                <a:gd name="connsiteX36" fmla="*/ 650012 w 1791907"/>
                <a:gd name="connsiteY36" fmla="*/ 19060 h 1217972"/>
                <a:gd name="connsiteX37" fmla="*/ 480467 w 1791907"/>
                <a:gd name="connsiteY37" fmla="*/ 55255 h 1217972"/>
                <a:gd name="connsiteX38" fmla="*/ 352832 w 1791907"/>
                <a:gd name="connsiteY38" fmla="*/ 144790 h 1217972"/>
                <a:gd name="connsiteX39" fmla="*/ 301397 w 1791907"/>
                <a:gd name="connsiteY39" fmla="*/ 215275 h 1217972"/>
                <a:gd name="connsiteX40" fmla="*/ 227102 w 1791907"/>
                <a:gd name="connsiteY40" fmla="*/ 278140 h 1217972"/>
                <a:gd name="connsiteX41" fmla="*/ 160427 w 1791907"/>
                <a:gd name="connsiteY41" fmla="*/ 331480 h 1217972"/>
                <a:gd name="connsiteX42" fmla="*/ 82322 w 1791907"/>
                <a:gd name="connsiteY42" fmla="*/ 485785 h 1217972"/>
                <a:gd name="connsiteX43" fmla="*/ 17552 w 1791907"/>
                <a:gd name="connsiteY43" fmla="*/ 674380 h 1217972"/>
                <a:gd name="connsiteX44" fmla="*/ 2312 w 1791907"/>
                <a:gd name="connsiteY44" fmla="*/ 735340 h 1217972"/>
                <a:gd name="connsiteX45" fmla="*/ 57557 w 1791907"/>
                <a:gd name="connsiteY45" fmla="*/ 678190 h 1217972"/>
                <a:gd name="connsiteX46" fmla="*/ 55652 w 1791907"/>
                <a:gd name="connsiteY46" fmla="*/ 910600 h 1217972"/>
                <a:gd name="connsiteX47" fmla="*/ 68987 w 1791907"/>
                <a:gd name="connsiteY47" fmla="*/ 988705 h 1217972"/>
                <a:gd name="connsiteX48" fmla="*/ 97562 w 1791907"/>
                <a:gd name="connsiteY48" fmla="*/ 891550 h 1217972"/>
                <a:gd name="connsiteX49" fmla="*/ 183287 w 1791907"/>
                <a:gd name="connsiteY49" fmla="*/ 990610 h 1217972"/>
                <a:gd name="connsiteX50" fmla="*/ 175667 w 1791907"/>
                <a:gd name="connsiteY50" fmla="*/ 866785 h 1217972"/>
                <a:gd name="connsiteX51" fmla="*/ 187097 w 1791907"/>
                <a:gd name="connsiteY51" fmla="*/ 725815 h 1217972"/>
                <a:gd name="connsiteX52" fmla="*/ 248057 w 1791907"/>
                <a:gd name="connsiteY52" fmla="*/ 889645 h 1217972"/>
                <a:gd name="connsiteX53" fmla="*/ 227102 w 1791907"/>
                <a:gd name="connsiteY53" fmla="*/ 668665 h 1217972"/>
                <a:gd name="connsiteX54" fmla="*/ 278537 w 1791907"/>
                <a:gd name="connsiteY54" fmla="*/ 495310 h 1217972"/>
                <a:gd name="connsiteX55" fmla="*/ 331877 w 1791907"/>
                <a:gd name="connsiteY55" fmla="*/ 483880 h 1217972"/>
                <a:gd name="connsiteX56" fmla="*/ 419507 w 1791907"/>
                <a:gd name="connsiteY56" fmla="*/ 579130 h 1217972"/>
                <a:gd name="connsiteX0" fmla="*/ 419507 w 1791907"/>
                <a:gd name="connsiteY0" fmla="*/ 579130 h 1217972"/>
                <a:gd name="connsiteX1" fmla="*/ 482372 w 1791907"/>
                <a:gd name="connsiteY1" fmla="*/ 516265 h 1217972"/>
                <a:gd name="connsiteX2" fmla="*/ 566192 w 1791907"/>
                <a:gd name="connsiteY2" fmla="*/ 476260 h 1217972"/>
                <a:gd name="connsiteX3" fmla="*/ 629057 w 1791907"/>
                <a:gd name="connsiteY3" fmla="*/ 577225 h 1217972"/>
                <a:gd name="connsiteX4" fmla="*/ 669062 w 1791907"/>
                <a:gd name="connsiteY4" fmla="*/ 762010 h 1217972"/>
                <a:gd name="connsiteX5" fmla="*/ 672872 w 1791907"/>
                <a:gd name="connsiteY5" fmla="*/ 914410 h 1217972"/>
                <a:gd name="connsiteX6" fmla="*/ 750977 w 1791907"/>
                <a:gd name="connsiteY6" fmla="*/ 718195 h 1217972"/>
                <a:gd name="connsiteX7" fmla="*/ 777647 w 1791907"/>
                <a:gd name="connsiteY7" fmla="*/ 582940 h 1217972"/>
                <a:gd name="connsiteX8" fmla="*/ 1040537 w 1791907"/>
                <a:gd name="connsiteY8" fmla="*/ 870595 h 1217972"/>
                <a:gd name="connsiteX9" fmla="*/ 1091972 w 1791907"/>
                <a:gd name="connsiteY9" fmla="*/ 891550 h 1217972"/>
                <a:gd name="connsiteX10" fmla="*/ 992912 w 1791907"/>
                <a:gd name="connsiteY10" fmla="*/ 723910 h 1217972"/>
                <a:gd name="connsiteX11" fmla="*/ 1194842 w 1791907"/>
                <a:gd name="connsiteY11" fmla="*/ 971560 h 1217972"/>
                <a:gd name="connsiteX12" fmla="*/ 1170077 w 1791907"/>
                <a:gd name="connsiteY12" fmla="*/ 849640 h 1217972"/>
                <a:gd name="connsiteX13" fmla="*/ 1295807 w 1791907"/>
                <a:gd name="connsiteY13" fmla="*/ 958225 h 1217972"/>
                <a:gd name="connsiteX14" fmla="*/ 1341527 w 1791907"/>
                <a:gd name="connsiteY14" fmla="*/ 1122055 h 1217972"/>
                <a:gd name="connsiteX15" fmla="*/ 1364387 w 1791907"/>
                <a:gd name="connsiteY15" fmla="*/ 996325 h 1217972"/>
                <a:gd name="connsiteX16" fmla="*/ 1396242 w 1791907"/>
                <a:gd name="connsiteY16" fmla="*/ 1216108 h 1217972"/>
                <a:gd name="connsiteX17" fmla="*/ 1457887 w 1791907"/>
                <a:gd name="connsiteY17" fmla="*/ 1098331 h 1217972"/>
                <a:gd name="connsiteX18" fmla="*/ 1542572 w 1791907"/>
                <a:gd name="connsiteY18" fmla="*/ 1031635 h 1217972"/>
                <a:gd name="connsiteX19" fmla="*/ 1612723 w 1791907"/>
                <a:gd name="connsiteY19" fmla="*/ 1026628 h 1217972"/>
                <a:gd name="connsiteX20" fmla="*/ 1663804 w 1791907"/>
                <a:gd name="connsiteY20" fmla="*/ 1091377 h 1217972"/>
                <a:gd name="connsiteX21" fmla="*/ 1671424 w 1791907"/>
                <a:gd name="connsiteY21" fmla="*/ 904885 h 1217972"/>
                <a:gd name="connsiteX22" fmla="*/ 1670561 w 1791907"/>
                <a:gd name="connsiteY22" fmla="*/ 824167 h 1217972"/>
                <a:gd name="connsiteX23" fmla="*/ 1741577 w 1791907"/>
                <a:gd name="connsiteY23" fmla="*/ 889645 h 1217972"/>
                <a:gd name="connsiteX24" fmla="*/ 1701572 w 1791907"/>
                <a:gd name="connsiteY24" fmla="*/ 716290 h 1217972"/>
                <a:gd name="connsiteX25" fmla="*/ 1701572 w 1791907"/>
                <a:gd name="connsiteY25" fmla="*/ 615325 h 1217972"/>
                <a:gd name="connsiteX26" fmla="*/ 1781582 w 1791907"/>
                <a:gd name="connsiteY26" fmla="*/ 676285 h 1217972"/>
                <a:gd name="connsiteX27" fmla="*/ 1733957 w 1791907"/>
                <a:gd name="connsiteY27" fmla="*/ 546745 h 1217972"/>
                <a:gd name="connsiteX28" fmla="*/ 1667282 w 1791907"/>
                <a:gd name="connsiteY28" fmla="*/ 396250 h 1217972"/>
                <a:gd name="connsiteX29" fmla="*/ 1497737 w 1791907"/>
                <a:gd name="connsiteY29" fmla="*/ 219085 h 1217972"/>
                <a:gd name="connsiteX30" fmla="*/ 1364387 w 1791907"/>
                <a:gd name="connsiteY30" fmla="*/ 129550 h 1217972"/>
                <a:gd name="connsiteX31" fmla="*/ 1486307 w 1791907"/>
                <a:gd name="connsiteY31" fmla="*/ 104785 h 1217972"/>
                <a:gd name="connsiteX32" fmla="*/ 1572032 w 1791907"/>
                <a:gd name="connsiteY32" fmla="*/ 70495 h 1217972"/>
                <a:gd name="connsiteX33" fmla="*/ 1339622 w 1791907"/>
                <a:gd name="connsiteY33" fmla="*/ 62875 h 1217972"/>
                <a:gd name="connsiteX34" fmla="*/ 1128167 w 1791907"/>
                <a:gd name="connsiteY34" fmla="*/ 17155 h 1217972"/>
                <a:gd name="connsiteX35" fmla="*/ 918617 w 1791907"/>
                <a:gd name="connsiteY35" fmla="*/ 10 h 1217972"/>
                <a:gd name="connsiteX36" fmla="*/ 650012 w 1791907"/>
                <a:gd name="connsiteY36" fmla="*/ 19060 h 1217972"/>
                <a:gd name="connsiteX37" fmla="*/ 480467 w 1791907"/>
                <a:gd name="connsiteY37" fmla="*/ 55255 h 1217972"/>
                <a:gd name="connsiteX38" fmla="*/ 352832 w 1791907"/>
                <a:gd name="connsiteY38" fmla="*/ 144790 h 1217972"/>
                <a:gd name="connsiteX39" fmla="*/ 301397 w 1791907"/>
                <a:gd name="connsiteY39" fmla="*/ 215275 h 1217972"/>
                <a:gd name="connsiteX40" fmla="*/ 227102 w 1791907"/>
                <a:gd name="connsiteY40" fmla="*/ 278140 h 1217972"/>
                <a:gd name="connsiteX41" fmla="*/ 160427 w 1791907"/>
                <a:gd name="connsiteY41" fmla="*/ 331480 h 1217972"/>
                <a:gd name="connsiteX42" fmla="*/ 82322 w 1791907"/>
                <a:gd name="connsiteY42" fmla="*/ 485785 h 1217972"/>
                <a:gd name="connsiteX43" fmla="*/ 17552 w 1791907"/>
                <a:gd name="connsiteY43" fmla="*/ 674380 h 1217972"/>
                <a:gd name="connsiteX44" fmla="*/ 2312 w 1791907"/>
                <a:gd name="connsiteY44" fmla="*/ 735340 h 1217972"/>
                <a:gd name="connsiteX45" fmla="*/ 57557 w 1791907"/>
                <a:gd name="connsiteY45" fmla="*/ 678190 h 1217972"/>
                <a:gd name="connsiteX46" fmla="*/ 55652 w 1791907"/>
                <a:gd name="connsiteY46" fmla="*/ 910600 h 1217972"/>
                <a:gd name="connsiteX47" fmla="*/ 68987 w 1791907"/>
                <a:gd name="connsiteY47" fmla="*/ 988705 h 1217972"/>
                <a:gd name="connsiteX48" fmla="*/ 97562 w 1791907"/>
                <a:gd name="connsiteY48" fmla="*/ 891550 h 1217972"/>
                <a:gd name="connsiteX49" fmla="*/ 183287 w 1791907"/>
                <a:gd name="connsiteY49" fmla="*/ 990610 h 1217972"/>
                <a:gd name="connsiteX50" fmla="*/ 175667 w 1791907"/>
                <a:gd name="connsiteY50" fmla="*/ 866785 h 1217972"/>
                <a:gd name="connsiteX51" fmla="*/ 187097 w 1791907"/>
                <a:gd name="connsiteY51" fmla="*/ 725815 h 1217972"/>
                <a:gd name="connsiteX52" fmla="*/ 248057 w 1791907"/>
                <a:gd name="connsiteY52" fmla="*/ 889645 h 1217972"/>
                <a:gd name="connsiteX53" fmla="*/ 227102 w 1791907"/>
                <a:gd name="connsiteY53" fmla="*/ 668665 h 1217972"/>
                <a:gd name="connsiteX54" fmla="*/ 278537 w 1791907"/>
                <a:gd name="connsiteY54" fmla="*/ 495310 h 1217972"/>
                <a:gd name="connsiteX55" fmla="*/ 331877 w 1791907"/>
                <a:gd name="connsiteY55" fmla="*/ 483880 h 1217972"/>
                <a:gd name="connsiteX56" fmla="*/ 419507 w 1791907"/>
                <a:gd name="connsiteY56" fmla="*/ 579130 h 1217972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12723 w 1791907"/>
                <a:gd name="connsiteY19" fmla="*/ 102662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12723 w 1791907"/>
                <a:gd name="connsiteY19" fmla="*/ 102662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9683 w 1791907"/>
                <a:gd name="connsiteY19" fmla="*/ 1023635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507635 w 1791907"/>
                <a:gd name="connsiteY0" fmla="*/ 585116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72685 w 1791907"/>
                <a:gd name="connsiteY53" fmla="*/ 668665 h 1217958"/>
                <a:gd name="connsiteX54" fmla="*/ 278537 w 1791907"/>
                <a:gd name="connsiteY54" fmla="*/ 495310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72685 w 1791907"/>
                <a:gd name="connsiteY53" fmla="*/ 668665 h 1217958"/>
                <a:gd name="connsiteX54" fmla="*/ 302847 w 1791907"/>
                <a:gd name="connsiteY54" fmla="*/ 507283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02847 w 1791907"/>
                <a:gd name="connsiteY54" fmla="*/ 507283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02847 w 1791907"/>
                <a:gd name="connsiteY54" fmla="*/ 507283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02847 w 1791907"/>
                <a:gd name="connsiteY54" fmla="*/ 507283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33236 w 1791907"/>
                <a:gd name="connsiteY54" fmla="*/ 528236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20892 w 1791907"/>
                <a:gd name="connsiteY2" fmla="*/ 479252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20892 w 1791907"/>
                <a:gd name="connsiteY2" fmla="*/ 479252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20892 w 1791907"/>
                <a:gd name="connsiteY2" fmla="*/ 479252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48657 w 1791907"/>
                <a:gd name="connsiteY53" fmla="*/ 620772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20892 w 1791907"/>
                <a:gd name="connsiteY2" fmla="*/ 479252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55505 w 1791907"/>
                <a:gd name="connsiteY9" fmla="*/ 930461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55505 w 1791907"/>
                <a:gd name="connsiteY9" fmla="*/ 930461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59876 w 1791907"/>
                <a:gd name="connsiteY32" fmla="*/ 103420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55505 w 1791907"/>
                <a:gd name="connsiteY9" fmla="*/ 930461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31606 w 1791907"/>
                <a:gd name="connsiteY31" fmla="*/ 128731 h 1217958"/>
                <a:gd name="connsiteX32" fmla="*/ 1559876 w 1791907"/>
                <a:gd name="connsiteY32" fmla="*/ 103420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55505 w 1791907"/>
                <a:gd name="connsiteY9" fmla="*/ 930461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31606 w 1791907"/>
                <a:gd name="connsiteY31" fmla="*/ 128731 h 1217958"/>
                <a:gd name="connsiteX32" fmla="*/ 1532527 w 1791907"/>
                <a:gd name="connsiteY32" fmla="*/ 142332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9156 h 1221998"/>
                <a:gd name="connsiteX1" fmla="*/ 543149 w 1791907"/>
                <a:gd name="connsiteY1" fmla="*/ 517312 h 1221998"/>
                <a:gd name="connsiteX2" fmla="*/ 611776 w 1791907"/>
                <a:gd name="connsiteY2" fmla="*/ 495265 h 1221998"/>
                <a:gd name="connsiteX3" fmla="*/ 629057 w 1791907"/>
                <a:gd name="connsiteY3" fmla="*/ 581265 h 1221998"/>
                <a:gd name="connsiteX4" fmla="*/ 669062 w 1791907"/>
                <a:gd name="connsiteY4" fmla="*/ 766050 h 1221998"/>
                <a:gd name="connsiteX5" fmla="*/ 754921 w 1791907"/>
                <a:gd name="connsiteY5" fmla="*/ 921443 h 1221998"/>
                <a:gd name="connsiteX6" fmla="*/ 750977 w 1791907"/>
                <a:gd name="connsiteY6" fmla="*/ 722235 h 1221998"/>
                <a:gd name="connsiteX7" fmla="*/ 777647 w 1791907"/>
                <a:gd name="connsiteY7" fmla="*/ 586980 h 1221998"/>
                <a:gd name="connsiteX8" fmla="*/ 925060 w 1791907"/>
                <a:gd name="connsiteY8" fmla="*/ 715992 h 1221998"/>
                <a:gd name="connsiteX9" fmla="*/ 1055505 w 1791907"/>
                <a:gd name="connsiteY9" fmla="*/ 934501 h 1221998"/>
                <a:gd name="connsiteX10" fmla="*/ 992912 w 1791907"/>
                <a:gd name="connsiteY10" fmla="*/ 727950 h 1221998"/>
                <a:gd name="connsiteX11" fmla="*/ 1194842 w 1791907"/>
                <a:gd name="connsiteY11" fmla="*/ 975600 h 1221998"/>
                <a:gd name="connsiteX12" fmla="*/ 1170077 w 1791907"/>
                <a:gd name="connsiteY12" fmla="*/ 853680 h 1221998"/>
                <a:gd name="connsiteX13" fmla="*/ 1295807 w 1791907"/>
                <a:gd name="connsiteY13" fmla="*/ 962265 h 1221998"/>
                <a:gd name="connsiteX14" fmla="*/ 1341527 w 1791907"/>
                <a:gd name="connsiteY14" fmla="*/ 1126095 h 1221998"/>
                <a:gd name="connsiteX15" fmla="*/ 1364387 w 1791907"/>
                <a:gd name="connsiteY15" fmla="*/ 1000365 h 1221998"/>
                <a:gd name="connsiteX16" fmla="*/ 1396242 w 1791907"/>
                <a:gd name="connsiteY16" fmla="*/ 1220148 h 1221998"/>
                <a:gd name="connsiteX17" fmla="*/ 1457887 w 1791907"/>
                <a:gd name="connsiteY17" fmla="*/ 1102371 h 1221998"/>
                <a:gd name="connsiteX18" fmla="*/ 1528727 w 1791907"/>
                <a:gd name="connsiteY18" fmla="*/ 1041213 h 1221998"/>
                <a:gd name="connsiteX19" fmla="*/ 1603606 w 1791907"/>
                <a:gd name="connsiteY19" fmla="*/ 1039648 h 1221998"/>
                <a:gd name="connsiteX20" fmla="*/ 1663804 w 1791907"/>
                <a:gd name="connsiteY20" fmla="*/ 1095417 h 1221998"/>
                <a:gd name="connsiteX21" fmla="*/ 1671424 w 1791907"/>
                <a:gd name="connsiteY21" fmla="*/ 908925 h 1221998"/>
                <a:gd name="connsiteX22" fmla="*/ 1670561 w 1791907"/>
                <a:gd name="connsiteY22" fmla="*/ 828207 h 1221998"/>
                <a:gd name="connsiteX23" fmla="*/ 1741577 w 1791907"/>
                <a:gd name="connsiteY23" fmla="*/ 893685 h 1221998"/>
                <a:gd name="connsiteX24" fmla="*/ 1701572 w 1791907"/>
                <a:gd name="connsiteY24" fmla="*/ 720330 h 1221998"/>
                <a:gd name="connsiteX25" fmla="*/ 1701572 w 1791907"/>
                <a:gd name="connsiteY25" fmla="*/ 619365 h 1221998"/>
                <a:gd name="connsiteX26" fmla="*/ 1781582 w 1791907"/>
                <a:gd name="connsiteY26" fmla="*/ 680325 h 1221998"/>
                <a:gd name="connsiteX27" fmla="*/ 1733957 w 1791907"/>
                <a:gd name="connsiteY27" fmla="*/ 550785 h 1221998"/>
                <a:gd name="connsiteX28" fmla="*/ 1667282 w 1791907"/>
                <a:gd name="connsiteY28" fmla="*/ 400290 h 1221998"/>
                <a:gd name="connsiteX29" fmla="*/ 1497737 w 1791907"/>
                <a:gd name="connsiteY29" fmla="*/ 223125 h 1221998"/>
                <a:gd name="connsiteX30" fmla="*/ 1364387 w 1791907"/>
                <a:gd name="connsiteY30" fmla="*/ 133590 h 1221998"/>
                <a:gd name="connsiteX31" fmla="*/ 1431606 w 1791907"/>
                <a:gd name="connsiteY31" fmla="*/ 132771 h 1221998"/>
                <a:gd name="connsiteX32" fmla="*/ 1532527 w 1791907"/>
                <a:gd name="connsiteY32" fmla="*/ 146372 h 1221998"/>
                <a:gd name="connsiteX33" fmla="*/ 1339622 w 1791907"/>
                <a:gd name="connsiteY33" fmla="*/ 66915 h 1221998"/>
                <a:gd name="connsiteX34" fmla="*/ 1128167 w 1791907"/>
                <a:gd name="connsiteY34" fmla="*/ 21195 h 1221998"/>
                <a:gd name="connsiteX35" fmla="*/ 918617 w 1791907"/>
                <a:gd name="connsiteY35" fmla="*/ 4050 h 1221998"/>
                <a:gd name="connsiteX36" fmla="*/ 668245 w 1791907"/>
                <a:gd name="connsiteY36" fmla="*/ 5140 h 1221998"/>
                <a:gd name="connsiteX37" fmla="*/ 480467 w 1791907"/>
                <a:gd name="connsiteY37" fmla="*/ 59295 h 1221998"/>
                <a:gd name="connsiteX38" fmla="*/ 352832 w 1791907"/>
                <a:gd name="connsiteY38" fmla="*/ 148830 h 1221998"/>
                <a:gd name="connsiteX39" fmla="*/ 301397 w 1791907"/>
                <a:gd name="connsiteY39" fmla="*/ 219315 h 1221998"/>
                <a:gd name="connsiteX40" fmla="*/ 227102 w 1791907"/>
                <a:gd name="connsiteY40" fmla="*/ 282180 h 1221998"/>
                <a:gd name="connsiteX41" fmla="*/ 160427 w 1791907"/>
                <a:gd name="connsiteY41" fmla="*/ 335520 h 1221998"/>
                <a:gd name="connsiteX42" fmla="*/ 82322 w 1791907"/>
                <a:gd name="connsiteY42" fmla="*/ 489825 h 1221998"/>
                <a:gd name="connsiteX43" fmla="*/ 17552 w 1791907"/>
                <a:gd name="connsiteY43" fmla="*/ 678420 h 1221998"/>
                <a:gd name="connsiteX44" fmla="*/ 2312 w 1791907"/>
                <a:gd name="connsiteY44" fmla="*/ 739380 h 1221998"/>
                <a:gd name="connsiteX45" fmla="*/ 57557 w 1791907"/>
                <a:gd name="connsiteY45" fmla="*/ 682230 h 1221998"/>
                <a:gd name="connsiteX46" fmla="*/ 55652 w 1791907"/>
                <a:gd name="connsiteY46" fmla="*/ 914640 h 1221998"/>
                <a:gd name="connsiteX47" fmla="*/ 68987 w 1791907"/>
                <a:gd name="connsiteY47" fmla="*/ 992745 h 1221998"/>
                <a:gd name="connsiteX48" fmla="*/ 97562 w 1791907"/>
                <a:gd name="connsiteY48" fmla="*/ 895590 h 1221998"/>
                <a:gd name="connsiteX49" fmla="*/ 143782 w 1791907"/>
                <a:gd name="connsiteY49" fmla="*/ 994650 h 1221998"/>
                <a:gd name="connsiteX50" fmla="*/ 175667 w 1791907"/>
                <a:gd name="connsiteY50" fmla="*/ 870825 h 1221998"/>
                <a:gd name="connsiteX51" fmla="*/ 238758 w 1791907"/>
                <a:gd name="connsiteY51" fmla="*/ 714889 h 1221998"/>
                <a:gd name="connsiteX52" fmla="*/ 248057 w 1791907"/>
                <a:gd name="connsiteY52" fmla="*/ 893685 h 1221998"/>
                <a:gd name="connsiteX53" fmla="*/ 321306 w 1791907"/>
                <a:gd name="connsiteY53" fmla="*/ 648759 h 1221998"/>
                <a:gd name="connsiteX54" fmla="*/ 333236 w 1791907"/>
                <a:gd name="connsiteY54" fmla="*/ 532276 h 1221998"/>
                <a:gd name="connsiteX55" fmla="*/ 377461 w 1791907"/>
                <a:gd name="connsiteY55" fmla="*/ 517853 h 1221998"/>
                <a:gd name="connsiteX56" fmla="*/ 507635 w 1791907"/>
                <a:gd name="connsiteY56" fmla="*/ 589156 h 1221998"/>
                <a:gd name="connsiteX0" fmla="*/ 507635 w 1791907"/>
                <a:gd name="connsiteY0" fmla="*/ 606435 h 1239277"/>
                <a:gd name="connsiteX1" fmla="*/ 543149 w 1791907"/>
                <a:gd name="connsiteY1" fmla="*/ 534591 h 1239277"/>
                <a:gd name="connsiteX2" fmla="*/ 611776 w 1791907"/>
                <a:gd name="connsiteY2" fmla="*/ 512544 h 1239277"/>
                <a:gd name="connsiteX3" fmla="*/ 629057 w 1791907"/>
                <a:gd name="connsiteY3" fmla="*/ 598544 h 1239277"/>
                <a:gd name="connsiteX4" fmla="*/ 669062 w 1791907"/>
                <a:gd name="connsiteY4" fmla="*/ 783329 h 1239277"/>
                <a:gd name="connsiteX5" fmla="*/ 754921 w 1791907"/>
                <a:gd name="connsiteY5" fmla="*/ 938722 h 1239277"/>
                <a:gd name="connsiteX6" fmla="*/ 750977 w 1791907"/>
                <a:gd name="connsiteY6" fmla="*/ 739514 h 1239277"/>
                <a:gd name="connsiteX7" fmla="*/ 777647 w 1791907"/>
                <a:gd name="connsiteY7" fmla="*/ 604259 h 1239277"/>
                <a:gd name="connsiteX8" fmla="*/ 925060 w 1791907"/>
                <a:gd name="connsiteY8" fmla="*/ 733271 h 1239277"/>
                <a:gd name="connsiteX9" fmla="*/ 1055505 w 1791907"/>
                <a:gd name="connsiteY9" fmla="*/ 951780 h 1239277"/>
                <a:gd name="connsiteX10" fmla="*/ 992912 w 1791907"/>
                <a:gd name="connsiteY10" fmla="*/ 745229 h 1239277"/>
                <a:gd name="connsiteX11" fmla="*/ 1194842 w 1791907"/>
                <a:gd name="connsiteY11" fmla="*/ 992879 h 1239277"/>
                <a:gd name="connsiteX12" fmla="*/ 1170077 w 1791907"/>
                <a:gd name="connsiteY12" fmla="*/ 870959 h 1239277"/>
                <a:gd name="connsiteX13" fmla="*/ 1295807 w 1791907"/>
                <a:gd name="connsiteY13" fmla="*/ 979544 h 1239277"/>
                <a:gd name="connsiteX14" fmla="*/ 1341527 w 1791907"/>
                <a:gd name="connsiteY14" fmla="*/ 1143374 h 1239277"/>
                <a:gd name="connsiteX15" fmla="*/ 1364387 w 1791907"/>
                <a:gd name="connsiteY15" fmla="*/ 1017644 h 1239277"/>
                <a:gd name="connsiteX16" fmla="*/ 1396242 w 1791907"/>
                <a:gd name="connsiteY16" fmla="*/ 1237427 h 1239277"/>
                <a:gd name="connsiteX17" fmla="*/ 1457887 w 1791907"/>
                <a:gd name="connsiteY17" fmla="*/ 1119650 h 1239277"/>
                <a:gd name="connsiteX18" fmla="*/ 1528727 w 1791907"/>
                <a:gd name="connsiteY18" fmla="*/ 1058492 h 1239277"/>
                <a:gd name="connsiteX19" fmla="*/ 1603606 w 1791907"/>
                <a:gd name="connsiteY19" fmla="*/ 1056927 h 1239277"/>
                <a:gd name="connsiteX20" fmla="*/ 1663804 w 1791907"/>
                <a:gd name="connsiteY20" fmla="*/ 1112696 h 1239277"/>
                <a:gd name="connsiteX21" fmla="*/ 1671424 w 1791907"/>
                <a:gd name="connsiteY21" fmla="*/ 926204 h 1239277"/>
                <a:gd name="connsiteX22" fmla="*/ 1670561 w 1791907"/>
                <a:gd name="connsiteY22" fmla="*/ 845486 h 1239277"/>
                <a:gd name="connsiteX23" fmla="*/ 1741577 w 1791907"/>
                <a:gd name="connsiteY23" fmla="*/ 910964 h 1239277"/>
                <a:gd name="connsiteX24" fmla="*/ 1701572 w 1791907"/>
                <a:gd name="connsiteY24" fmla="*/ 737609 h 1239277"/>
                <a:gd name="connsiteX25" fmla="*/ 1701572 w 1791907"/>
                <a:gd name="connsiteY25" fmla="*/ 636644 h 1239277"/>
                <a:gd name="connsiteX26" fmla="*/ 1781582 w 1791907"/>
                <a:gd name="connsiteY26" fmla="*/ 697604 h 1239277"/>
                <a:gd name="connsiteX27" fmla="*/ 1733957 w 1791907"/>
                <a:gd name="connsiteY27" fmla="*/ 568064 h 1239277"/>
                <a:gd name="connsiteX28" fmla="*/ 1667282 w 1791907"/>
                <a:gd name="connsiteY28" fmla="*/ 417569 h 1239277"/>
                <a:gd name="connsiteX29" fmla="*/ 1497737 w 1791907"/>
                <a:gd name="connsiteY29" fmla="*/ 240404 h 1239277"/>
                <a:gd name="connsiteX30" fmla="*/ 1364387 w 1791907"/>
                <a:gd name="connsiteY30" fmla="*/ 150869 h 1239277"/>
                <a:gd name="connsiteX31" fmla="*/ 1431606 w 1791907"/>
                <a:gd name="connsiteY31" fmla="*/ 150050 h 1239277"/>
                <a:gd name="connsiteX32" fmla="*/ 1532527 w 1791907"/>
                <a:gd name="connsiteY32" fmla="*/ 163651 h 1239277"/>
                <a:gd name="connsiteX33" fmla="*/ 1339622 w 1791907"/>
                <a:gd name="connsiteY33" fmla="*/ 84194 h 1239277"/>
                <a:gd name="connsiteX34" fmla="*/ 1128167 w 1791907"/>
                <a:gd name="connsiteY34" fmla="*/ 38474 h 1239277"/>
                <a:gd name="connsiteX35" fmla="*/ 933812 w 1791907"/>
                <a:gd name="connsiteY35" fmla="*/ 377 h 1239277"/>
                <a:gd name="connsiteX36" fmla="*/ 668245 w 1791907"/>
                <a:gd name="connsiteY36" fmla="*/ 22419 h 1239277"/>
                <a:gd name="connsiteX37" fmla="*/ 480467 w 1791907"/>
                <a:gd name="connsiteY37" fmla="*/ 76574 h 1239277"/>
                <a:gd name="connsiteX38" fmla="*/ 352832 w 1791907"/>
                <a:gd name="connsiteY38" fmla="*/ 166109 h 1239277"/>
                <a:gd name="connsiteX39" fmla="*/ 301397 w 1791907"/>
                <a:gd name="connsiteY39" fmla="*/ 236594 h 1239277"/>
                <a:gd name="connsiteX40" fmla="*/ 227102 w 1791907"/>
                <a:gd name="connsiteY40" fmla="*/ 299459 h 1239277"/>
                <a:gd name="connsiteX41" fmla="*/ 160427 w 1791907"/>
                <a:gd name="connsiteY41" fmla="*/ 352799 h 1239277"/>
                <a:gd name="connsiteX42" fmla="*/ 82322 w 1791907"/>
                <a:gd name="connsiteY42" fmla="*/ 507104 h 1239277"/>
                <a:gd name="connsiteX43" fmla="*/ 17552 w 1791907"/>
                <a:gd name="connsiteY43" fmla="*/ 695699 h 1239277"/>
                <a:gd name="connsiteX44" fmla="*/ 2312 w 1791907"/>
                <a:gd name="connsiteY44" fmla="*/ 756659 h 1239277"/>
                <a:gd name="connsiteX45" fmla="*/ 57557 w 1791907"/>
                <a:gd name="connsiteY45" fmla="*/ 699509 h 1239277"/>
                <a:gd name="connsiteX46" fmla="*/ 55652 w 1791907"/>
                <a:gd name="connsiteY46" fmla="*/ 931919 h 1239277"/>
                <a:gd name="connsiteX47" fmla="*/ 68987 w 1791907"/>
                <a:gd name="connsiteY47" fmla="*/ 1010024 h 1239277"/>
                <a:gd name="connsiteX48" fmla="*/ 97562 w 1791907"/>
                <a:gd name="connsiteY48" fmla="*/ 912869 h 1239277"/>
                <a:gd name="connsiteX49" fmla="*/ 143782 w 1791907"/>
                <a:gd name="connsiteY49" fmla="*/ 1011929 h 1239277"/>
                <a:gd name="connsiteX50" fmla="*/ 175667 w 1791907"/>
                <a:gd name="connsiteY50" fmla="*/ 888104 h 1239277"/>
                <a:gd name="connsiteX51" fmla="*/ 238758 w 1791907"/>
                <a:gd name="connsiteY51" fmla="*/ 732168 h 1239277"/>
                <a:gd name="connsiteX52" fmla="*/ 248057 w 1791907"/>
                <a:gd name="connsiteY52" fmla="*/ 910964 h 1239277"/>
                <a:gd name="connsiteX53" fmla="*/ 321306 w 1791907"/>
                <a:gd name="connsiteY53" fmla="*/ 666038 h 1239277"/>
                <a:gd name="connsiteX54" fmla="*/ 333236 w 1791907"/>
                <a:gd name="connsiteY54" fmla="*/ 549555 h 1239277"/>
                <a:gd name="connsiteX55" fmla="*/ 377461 w 1791907"/>
                <a:gd name="connsiteY55" fmla="*/ 535132 h 1239277"/>
                <a:gd name="connsiteX56" fmla="*/ 507635 w 1791907"/>
                <a:gd name="connsiteY56" fmla="*/ 606435 h 1239277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1055505 w 1791907"/>
                <a:gd name="connsiteY9" fmla="*/ 951435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95807 w 1791907"/>
                <a:gd name="connsiteY13" fmla="*/ 979199 h 1238932"/>
                <a:gd name="connsiteX14" fmla="*/ 1341527 w 1791907"/>
                <a:gd name="connsiteY14" fmla="*/ 1143029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7282 w 1791907"/>
                <a:gd name="connsiteY28" fmla="*/ 417224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1055505 w 1791907"/>
                <a:gd name="connsiteY9" fmla="*/ 951435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95807 w 1791907"/>
                <a:gd name="connsiteY13" fmla="*/ 979199 h 1238932"/>
                <a:gd name="connsiteX14" fmla="*/ 1341527 w 1791907"/>
                <a:gd name="connsiteY14" fmla="*/ 1143029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1055505 w 1791907"/>
                <a:gd name="connsiteY9" fmla="*/ 951435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95807 w 1791907"/>
                <a:gd name="connsiteY13" fmla="*/ 979199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1055505 w 1791907"/>
                <a:gd name="connsiteY9" fmla="*/ 951435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85612 w 1791907"/>
                <a:gd name="connsiteY9" fmla="*/ 927490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85612 w 1791907"/>
                <a:gd name="connsiteY9" fmla="*/ 927490 h 1238932"/>
                <a:gd name="connsiteX10" fmla="*/ 1035457 w 1791907"/>
                <a:gd name="connsiteY10" fmla="*/ 759849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55223 w 1791907"/>
                <a:gd name="connsiteY9" fmla="*/ 915516 h 1238932"/>
                <a:gd name="connsiteX10" fmla="*/ 1035457 w 1791907"/>
                <a:gd name="connsiteY10" fmla="*/ 759849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55223 w 1791907"/>
                <a:gd name="connsiteY9" fmla="*/ 915516 h 1238932"/>
                <a:gd name="connsiteX10" fmla="*/ 1035457 w 1791907"/>
                <a:gd name="connsiteY10" fmla="*/ 759849 h 1238932"/>
                <a:gd name="connsiteX11" fmla="*/ 1194842 w 1791907"/>
                <a:gd name="connsiteY11" fmla="*/ 992534 h 1238932"/>
                <a:gd name="connsiteX12" fmla="*/ 1170077 w 1791907"/>
                <a:gd name="connsiteY12" fmla="*/ 834695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55223 w 1791907"/>
                <a:gd name="connsiteY9" fmla="*/ 915516 h 1238932"/>
                <a:gd name="connsiteX10" fmla="*/ 1035457 w 1791907"/>
                <a:gd name="connsiteY10" fmla="*/ 759849 h 1238932"/>
                <a:gd name="connsiteX11" fmla="*/ 1112793 w 1791907"/>
                <a:gd name="connsiteY11" fmla="*/ 947635 h 1238932"/>
                <a:gd name="connsiteX12" fmla="*/ 1170077 w 1791907"/>
                <a:gd name="connsiteY12" fmla="*/ 834695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35457 w 1791907"/>
                <a:gd name="connsiteY10" fmla="*/ 759849 h 1238932"/>
                <a:gd name="connsiteX11" fmla="*/ 1112793 w 1791907"/>
                <a:gd name="connsiteY11" fmla="*/ 947635 h 1238932"/>
                <a:gd name="connsiteX12" fmla="*/ 1170077 w 1791907"/>
                <a:gd name="connsiteY12" fmla="*/ 834695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70077 w 1791907"/>
                <a:gd name="connsiteY12" fmla="*/ 834695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9339 w 1791907"/>
                <a:gd name="connsiteY13" fmla="*/ 934301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866504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866504 h 1238932"/>
                <a:gd name="connsiteX0" fmla="*/ 507635 w 1791907"/>
                <a:gd name="connsiteY0" fmla="*/ 866504 h 1238932"/>
                <a:gd name="connsiteX1" fmla="*/ 521877 w 1791907"/>
                <a:gd name="connsiteY1" fmla="*/ 683909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866504 h 1238932"/>
                <a:gd name="connsiteX0" fmla="*/ 507635 w 1791907"/>
                <a:gd name="connsiteY0" fmla="*/ 866504 h 1238932"/>
                <a:gd name="connsiteX1" fmla="*/ 521877 w 1791907"/>
                <a:gd name="connsiteY1" fmla="*/ 683909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429121 w 1791907"/>
                <a:gd name="connsiteY55" fmla="*/ 693429 h 1238932"/>
                <a:gd name="connsiteX56" fmla="*/ 507635 w 1791907"/>
                <a:gd name="connsiteY56" fmla="*/ 866504 h 1238932"/>
                <a:gd name="connsiteX0" fmla="*/ 507635 w 1791907"/>
                <a:gd name="connsiteY0" fmla="*/ 866504 h 1238932"/>
                <a:gd name="connsiteX1" fmla="*/ 521877 w 1791907"/>
                <a:gd name="connsiteY1" fmla="*/ 683909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98732 w 1791907"/>
                <a:gd name="connsiteY55" fmla="*/ 699417 h 1238932"/>
                <a:gd name="connsiteX56" fmla="*/ 507635 w 1791907"/>
                <a:gd name="connsiteY56" fmla="*/ 866504 h 1238932"/>
                <a:gd name="connsiteX0" fmla="*/ 507635 w 1791907"/>
                <a:gd name="connsiteY0" fmla="*/ 866504 h 1238932"/>
                <a:gd name="connsiteX1" fmla="*/ 521877 w 1791907"/>
                <a:gd name="connsiteY1" fmla="*/ 683909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60586 w 1791907"/>
                <a:gd name="connsiteY54" fmla="*/ 567170 h 1238932"/>
                <a:gd name="connsiteX55" fmla="*/ 398732 w 1791907"/>
                <a:gd name="connsiteY55" fmla="*/ 699417 h 1238932"/>
                <a:gd name="connsiteX56" fmla="*/ 507635 w 1791907"/>
                <a:gd name="connsiteY56" fmla="*/ 866504 h 1238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791907" h="1238932">
                  <a:moveTo>
                    <a:pt x="507635" y="866504"/>
                  </a:moveTo>
                  <a:cubicBezTo>
                    <a:pt x="528159" y="863919"/>
                    <a:pt x="504520" y="742960"/>
                    <a:pt x="521877" y="683909"/>
                  </a:cubicBezTo>
                  <a:cubicBezTo>
                    <a:pt x="539234" y="624858"/>
                    <a:pt x="593913" y="526484"/>
                    <a:pt x="611776" y="512199"/>
                  </a:cubicBezTo>
                  <a:cubicBezTo>
                    <a:pt x="629639" y="497914"/>
                    <a:pt x="619509" y="553068"/>
                    <a:pt x="629057" y="598199"/>
                  </a:cubicBezTo>
                  <a:cubicBezTo>
                    <a:pt x="638605" y="643330"/>
                    <a:pt x="648085" y="726288"/>
                    <a:pt x="669062" y="782984"/>
                  </a:cubicBezTo>
                  <a:cubicBezTo>
                    <a:pt x="690039" y="839680"/>
                    <a:pt x="741269" y="945679"/>
                    <a:pt x="754921" y="938377"/>
                  </a:cubicBezTo>
                  <a:cubicBezTo>
                    <a:pt x="768573" y="931075"/>
                    <a:pt x="747189" y="794913"/>
                    <a:pt x="750977" y="739169"/>
                  </a:cubicBezTo>
                  <a:cubicBezTo>
                    <a:pt x="754765" y="683425"/>
                    <a:pt x="755217" y="610941"/>
                    <a:pt x="777647" y="603914"/>
                  </a:cubicBezTo>
                  <a:cubicBezTo>
                    <a:pt x="800077" y="596887"/>
                    <a:pt x="855959" y="645072"/>
                    <a:pt x="885555" y="697006"/>
                  </a:cubicBezTo>
                  <a:cubicBezTo>
                    <a:pt x="915151" y="748940"/>
                    <a:pt x="935811" y="910530"/>
                    <a:pt x="955223" y="915516"/>
                  </a:cubicBezTo>
                  <a:cubicBezTo>
                    <a:pt x="974635" y="920502"/>
                    <a:pt x="975767" y="721571"/>
                    <a:pt x="1002029" y="726924"/>
                  </a:cubicBezTo>
                  <a:cubicBezTo>
                    <a:pt x="1028291" y="732277"/>
                    <a:pt x="1085291" y="940150"/>
                    <a:pt x="1112793" y="947635"/>
                  </a:cubicBezTo>
                  <a:cubicBezTo>
                    <a:pt x="1140295" y="955121"/>
                    <a:pt x="1144134" y="781044"/>
                    <a:pt x="1167039" y="771837"/>
                  </a:cubicBezTo>
                  <a:cubicBezTo>
                    <a:pt x="1189944" y="762631"/>
                    <a:pt x="1232283" y="842005"/>
                    <a:pt x="1250222" y="892396"/>
                  </a:cubicBezTo>
                  <a:cubicBezTo>
                    <a:pt x="1268161" y="942787"/>
                    <a:pt x="1255645" y="1053367"/>
                    <a:pt x="1274672" y="1074184"/>
                  </a:cubicBezTo>
                  <a:cubicBezTo>
                    <a:pt x="1293699" y="1095001"/>
                    <a:pt x="1344125" y="990149"/>
                    <a:pt x="1364387" y="1017299"/>
                  </a:cubicBezTo>
                  <a:cubicBezTo>
                    <a:pt x="1384649" y="1044449"/>
                    <a:pt x="1380659" y="1220081"/>
                    <a:pt x="1396242" y="1237082"/>
                  </a:cubicBezTo>
                  <a:cubicBezTo>
                    <a:pt x="1411825" y="1254083"/>
                    <a:pt x="1435806" y="1149127"/>
                    <a:pt x="1457887" y="1119305"/>
                  </a:cubicBezTo>
                  <a:cubicBezTo>
                    <a:pt x="1479968" y="1089483"/>
                    <a:pt x="1504441" y="1068601"/>
                    <a:pt x="1528727" y="1058147"/>
                  </a:cubicBezTo>
                  <a:cubicBezTo>
                    <a:pt x="1553013" y="1047693"/>
                    <a:pt x="1553404" y="1039242"/>
                    <a:pt x="1603606" y="1056582"/>
                  </a:cubicBezTo>
                  <a:cubicBezTo>
                    <a:pt x="1653808" y="1073922"/>
                    <a:pt x="1652501" y="1134138"/>
                    <a:pt x="1663804" y="1112351"/>
                  </a:cubicBezTo>
                  <a:cubicBezTo>
                    <a:pt x="1675107" y="1090564"/>
                    <a:pt x="1670298" y="970394"/>
                    <a:pt x="1671424" y="925859"/>
                  </a:cubicBezTo>
                  <a:cubicBezTo>
                    <a:pt x="1672550" y="881324"/>
                    <a:pt x="1658869" y="847681"/>
                    <a:pt x="1670561" y="845141"/>
                  </a:cubicBezTo>
                  <a:cubicBezTo>
                    <a:pt x="1682253" y="842601"/>
                    <a:pt x="1736409" y="928598"/>
                    <a:pt x="1741577" y="910619"/>
                  </a:cubicBezTo>
                  <a:cubicBezTo>
                    <a:pt x="1746745" y="892640"/>
                    <a:pt x="1708240" y="782984"/>
                    <a:pt x="1701572" y="737264"/>
                  </a:cubicBezTo>
                  <a:cubicBezTo>
                    <a:pt x="1694905" y="691544"/>
                    <a:pt x="1688237" y="642966"/>
                    <a:pt x="1701572" y="636299"/>
                  </a:cubicBezTo>
                  <a:cubicBezTo>
                    <a:pt x="1714907" y="629632"/>
                    <a:pt x="1825715" y="765839"/>
                    <a:pt x="1781582" y="697259"/>
                  </a:cubicBezTo>
                  <a:cubicBezTo>
                    <a:pt x="1737449" y="628679"/>
                    <a:pt x="1754020" y="614890"/>
                    <a:pt x="1733957" y="567719"/>
                  </a:cubicBezTo>
                  <a:cubicBezTo>
                    <a:pt x="1713894" y="520548"/>
                    <a:pt x="1700574" y="468841"/>
                    <a:pt x="1661204" y="414231"/>
                  </a:cubicBezTo>
                  <a:cubicBezTo>
                    <a:pt x="1621834" y="359621"/>
                    <a:pt x="1547206" y="284010"/>
                    <a:pt x="1497737" y="240059"/>
                  </a:cubicBezTo>
                  <a:cubicBezTo>
                    <a:pt x="1448268" y="196108"/>
                    <a:pt x="1375409" y="165583"/>
                    <a:pt x="1364387" y="150524"/>
                  </a:cubicBezTo>
                  <a:cubicBezTo>
                    <a:pt x="1353365" y="135465"/>
                    <a:pt x="1403583" y="147575"/>
                    <a:pt x="1431606" y="149705"/>
                  </a:cubicBezTo>
                  <a:cubicBezTo>
                    <a:pt x="1459629" y="151835"/>
                    <a:pt x="1547858" y="174282"/>
                    <a:pt x="1532527" y="163306"/>
                  </a:cubicBezTo>
                  <a:cubicBezTo>
                    <a:pt x="1517196" y="152330"/>
                    <a:pt x="1401444" y="106707"/>
                    <a:pt x="1339622" y="83849"/>
                  </a:cubicBezTo>
                  <a:cubicBezTo>
                    <a:pt x="1277800" y="60991"/>
                    <a:pt x="1229229" y="40124"/>
                    <a:pt x="1161594" y="26155"/>
                  </a:cubicBezTo>
                  <a:cubicBezTo>
                    <a:pt x="1093959" y="12186"/>
                    <a:pt x="1016037" y="712"/>
                    <a:pt x="933812" y="32"/>
                  </a:cubicBezTo>
                  <a:cubicBezTo>
                    <a:pt x="851587" y="-648"/>
                    <a:pt x="743803" y="9374"/>
                    <a:pt x="668245" y="22074"/>
                  </a:cubicBezTo>
                  <a:cubicBezTo>
                    <a:pt x="592688" y="34774"/>
                    <a:pt x="533036" y="52281"/>
                    <a:pt x="480467" y="76229"/>
                  </a:cubicBezTo>
                  <a:cubicBezTo>
                    <a:pt x="427898" y="100177"/>
                    <a:pt x="382677" y="139094"/>
                    <a:pt x="352832" y="165764"/>
                  </a:cubicBezTo>
                  <a:cubicBezTo>
                    <a:pt x="322987" y="192434"/>
                    <a:pt x="322352" y="214024"/>
                    <a:pt x="301397" y="236249"/>
                  </a:cubicBezTo>
                  <a:cubicBezTo>
                    <a:pt x="280442" y="258474"/>
                    <a:pt x="250597" y="279747"/>
                    <a:pt x="227102" y="299114"/>
                  </a:cubicBezTo>
                  <a:cubicBezTo>
                    <a:pt x="203607" y="318481"/>
                    <a:pt x="184557" y="317846"/>
                    <a:pt x="160427" y="352454"/>
                  </a:cubicBezTo>
                  <a:cubicBezTo>
                    <a:pt x="136297" y="387062"/>
                    <a:pt x="106134" y="449609"/>
                    <a:pt x="82322" y="506759"/>
                  </a:cubicBezTo>
                  <a:cubicBezTo>
                    <a:pt x="58510" y="563909"/>
                    <a:pt x="30887" y="653762"/>
                    <a:pt x="17552" y="695354"/>
                  </a:cubicBezTo>
                  <a:cubicBezTo>
                    <a:pt x="4217" y="736946"/>
                    <a:pt x="-4355" y="755679"/>
                    <a:pt x="2312" y="756314"/>
                  </a:cubicBezTo>
                  <a:cubicBezTo>
                    <a:pt x="8979" y="756949"/>
                    <a:pt x="48667" y="669954"/>
                    <a:pt x="57557" y="699164"/>
                  </a:cubicBezTo>
                  <a:cubicBezTo>
                    <a:pt x="66447" y="728374"/>
                    <a:pt x="53747" y="879822"/>
                    <a:pt x="55652" y="931574"/>
                  </a:cubicBezTo>
                  <a:cubicBezTo>
                    <a:pt x="57557" y="983326"/>
                    <a:pt x="62002" y="1012854"/>
                    <a:pt x="68987" y="1009679"/>
                  </a:cubicBezTo>
                  <a:cubicBezTo>
                    <a:pt x="75972" y="1006504"/>
                    <a:pt x="85096" y="912207"/>
                    <a:pt x="97562" y="912524"/>
                  </a:cubicBezTo>
                  <a:cubicBezTo>
                    <a:pt x="110028" y="912841"/>
                    <a:pt x="130764" y="1015712"/>
                    <a:pt x="143782" y="1011584"/>
                  </a:cubicBezTo>
                  <a:cubicBezTo>
                    <a:pt x="156799" y="1007457"/>
                    <a:pt x="159838" y="934386"/>
                    <a:pt x="175667" y="887759"/>
                  </a:cubicBezTo>
                  <a:cubicBezTo>
                    <a:pt x="191496" y="841132"/>
                    <a:pt x="226693" y="728013"/>
                    <a:pt x="238758" y="731823"/>
                  </a:cubicBezTo>
                  <a:cubicBezTo>
                    <a:pt x="250823" y="735633"/>
                    <a:pt x="234299" y="921641"/>
                    <a:pt x="248057" y="910619"/>
                  </a:cubicBezTo>
                  <a:cubicBezTo>
                    <a:pt x="261815" y="899597"/>
                    <a:pt x="302551" y="722934"/>
                    <a:pt x="321306" y="665693"/>
                  </a:cubicBezTo>
                  <a:cubicBezTo>
                    <a:pt x="340061" y="608452"/>
                    <a:pt x="344076" y="593840"/>
                    <a:pt x="360586" y="567170"/>
                  </a:cubicBezTo>
                  <a:cubicBezTo>
                    <a:pt x="377096" y="540500"/>
                    <a:pt x="374224" y="649528"/>
                    <a:pt x="398732" y="699417"/>
                  </a:cubicBezTo>
                  <a:cubicBezTo>
                    <a:pt x="423240" y="749306"/>
                    <a:pt x="487111" y="869089"/>
                    <a:pt x="507635" y="866504"/>
                  </a:cubicBezTo>
                  <a:close/>
                </a:path>
              </a:pathLst>
            </a:custGeom>
            <a:solidFill>
              <a:schemeClr val="accent4">
                <a:lumMod val="50000"/>
              </a:schemeClr>
            </a:solidFill>
            <a:ln>
              <a:noFill/>
            </a:ln>
            <a:effectLst/>
            <a:sp3d prstMaterial="softEdge">
              <a:bevelT w="1714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61" name="Oval 160">
              <a:extLst>
                <a:ext uri="{FF2B5EF4-FFF2-40B4-BE49-F238E27FC236}">
                  <a16:creationId xmlns:a16="http://schemas.microsoft.com/office/drawing/2014/main" id="{8EDFD510-CF95-4D13-8ADD-AB314DEAB448}"/>
                </a:ext>
              </a:extLst>
            </p:cNvPr>
            <p:cNvSpPr/>
            <p:nvPr/>
          </p:nvSpPr>
          <p:spPr>
            <a:xfrm rot="708098">
              <a:off x="5681132" y="2447105"/>
              <a:ext cx="152057" cy="166441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mc:AlternateContent xmlns:mc="http://schemas.openxmlformats.org/markup-compatibility/2006" xmlns:p14="http://schemas.microsoft.com/office/powerpoint/2010/main">
          <mc:Choice Requires="p14">
            <p:contentPart p14:bwMode="auto" r:id="rId7">
              <p14:nvContentPartPr>
                <p14:cNvPr id="162" name="Ink 161">
                  <a:extLst>
                    <a:ext uri="{FF2B5EF4-FFF2-40B4-BE49-F238E27FC236}">
                      <a16:creationId xmlns:a16="http://schemas.microsoft.com/office/drawing/2014/main" id="{F9A5CD18-05E1-4602-8DBA-1260A93A4C4B}"/>
                    </a:ext>
                  </a:extLst>
                </p14:cNvPr>
                <p14:cNvContentPartPr/>
                <p14:nvPr/>
              </p14:nvContentPartPr>
              <p14:xfrm rot="708098">
                <a:off x="5901220" y="2743299"/>
                <a:ext cx="28440" cy="42480"/>
              </p14:xfrm>
            </p:contentPart>
          </mc:Choice>
          <mc:Fallback xmlns="">
            <p:pic>
              <p:nvPicPr>
                <p:cNvPr id="162" name="Ink 161">
                  <a:extLst>
                    <a:ext uri="{FF2B5EF4-FFF2-40B4-BE49-F238E27FC236}">
                      <a16:creationId xmlns:a16="http://schemas.microsoft.com/office/drawing/2014/main" id="{F9A5CD18-05E1-4602-8DBA-1260A93A4C4B}"/>
                    </a:ext>
                  </a:extLst>
                </p:cNvPr>
                <p:cNvPicPr/>
                <p:nvPr/>
              </p:nvPicPr>
              <p:blipFill>
                <a:blip r:embed="rId8"/>
                <a:stretch>
                  <a:fillRect/>
                </a:stretch>
              </p:blipFill>
              <p:spPr>
                <a:xfrm rot="708098">
                  <a:off x="5888053" y="2730188"/>
                  <a:ext cx="54247" cy="68178"/>
                </a:xfrm>
                <a:prstGeom prst="rect">
                  <a:avLst/>
                </a:prstGeom>
              </p:spPr>
            </p:pic>
          </mc:Fallback>
        </mc:AlternateContent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1E75CAB2-1A41-4DDF-8181-A0DF1D7EE5BD}"/>
                </a:ext>
              </a:extLst>
            </p:cNvPr>
            <p:cNvSpPr/>
            <p:nvPr/>
          </p:nvSpPr>
          <p:spPr>
            <a:xfrm rot="708098">
              <a:off x="6600679" y="2784374"/>
              <a:ext cx="112118" cy="164403"/>
            </a:xfrm>
            <a:custGeom>
              <a:avLst/>
              <a:gdLst>
                <a:gd name="connsiteX0" fmla="*/ 4594 w 97508"/>
                <a:gd name="connsiteY0" fmla="*/ 140638 h 174793"/>
                <a:gd name="connsiteX1" fmla="*/ 4594 w 97508"/>
                <a:gd name="connsiteY1" fmla="*/ 78907 h 174793"/>
                <a:gd name="connsiteX2" fmla="*/ 37389 w 97508"/>
                <a:gd name="connsiteY2" fmla="*/ 7529 h 174793"/>
                <a:gd name="connsiteX3" fmla="*/ 95263 w 97508"/>
                <a:gd name="connsiteY3" fmla="*/ 5600 h 174793"/>
                <a:gd name="connsiteX4" fmla="*/ 81759 w 97508"/>
                <a:gd name="connsiteY4" fmla="*/ 38395 h 174793"/>
                <a:gd name="connsiteX5" fmla="*/ 45106 w 97508"/>
                <a:gd name="connsiteY5" fmla="*/ 65403 h 174793"/>
                <a:gd name="connsiteX6" fmla="*/ 64397 w 97508"/>
                <a:gd name="connsiteY6" fmla="*/ 113631 h 174793"/>
                <a:gd name="connsiteX7" fmla="*/ 45106 w 97508"/>
                <a:gd name="connsiteY7" fmla="*/ 173433 h 174793"/>
                <a:gd name="connsiteX8" fmla="*/ 4594 w 97508"/>
                <a:gd name="connsiteY8" fmla="*/ 140638 h 174793"/>
                <a:gd name="connsiteX0" fmla="*/ 4721 w 97635"/>
                <a:gd name="connsiteY0" fmla="*/ 140638 h 169258"/>
                <a:gd name="connsiteX1" fmla="*/ 4721 w 97635"/>
                <a:gd name="connsiteY1" fmla="*/ 78907 h 169258"/>
                <a:gd name="connsiteX2" fmla="*/ 37516 w 97635"/>
                <a:gd name="connsiteY2" fmla="*/ 7529 h 169258"/>
                <a:gd name="connsiteX3" fmla="*/ 95390 w 97635"/>
                <a:gd name="connsiteY3" fmla="*/ 5600 h 169258"/>
                <a:gd name="connsiteX4" fmla="*/ 81886 w 97635"/>
                <a:gd name="connsiteY4" fmla="*/ 38395 h 169258"/>
                <a:gd name="connsiteX5" fmla="*/ 45233 w 97635"/>
                <a:gd name="connsiteY5" fmla="*/ 65403 h 169258"/>
                <a:gd name="connsiteX6" fmla="*/ 64524 w 97635"/>
                <a:gd name="connsiteY6" fmla="*/ 113631 h 169258"/>
                <a:gd name="connsiteX7" fmla="*/ 47163 w 97635"/>
                <a:gd name="connsiteY7" fmla="*/ 167646 h 169258"/>
                <a:gd name="connsiteX8" fmla="*/ 4721 w 97635"/>
                <a:gd name="connsiteY8" fmla="*/ 140638 h 169258"/>
                <a:gd name="connsiteX0" fmla="*/ 7132 w 100046"/>
                <a:gd name="connsiteY0" fmla="*/ 140638 h 169258"/>
                <a:gd name="connsiteX1" fmla="*/ 7132 w 100046"/>
                <a:gd name="connsiteY1" fmla="*/ 78907 h 169258"/>
                <a:gd name="connsiteX2" fmla="*/ 39927 w 100046"/>
                <a:gd name="connsiteY2" fmla="*/ 7529 h 169258"/>
                <a:gd name="connsiteX3" fmla="*/ 97801 w 100046"/>
                <a:gd name="connsiteY3" fmla="*/ 5600 h 169258"/>
                <a:gd name="connsiteX4" fmla="*/ 84297 w 100046"/>
                <a:gd name="connsiteY4" fmla="*/ 38395 h 169258"/>
                <a:gd name="connsiteX5" fmla="*/ 47644 w 100046"/>
                <a:gd name="connsiteY5" fmla="*/ 65403 h 169258"/>
                <a:gd name="connsiteX6" fmla="*/ 66935 w 100046"/>
                <a:gd name="connsiteY6" fmla="*/ 113631 h 169258"/>
                <a:gd name="connsiteX7" fmla="*/ 49574 w 100046"/>
                <a:gd name="connsiteY7" fmla="*/ 167646 h 169258"/>
                <a:gd name="connsiteX8" fmla="*/ 7132 w 100046"/>
                <a:gd name="connsiteY8" fmla="*/ 140638 h 169258"/>
                <a:gd name="connsiteX0" fmla="*/ 4170 w 112517"/>
                <a:gd name="connsiteY0" fmla="*/ 154142 h 170508"/>
                <a:gd name="connsiteX1" fmla="*/ 19603 w 112517"/>
                <a:gd name="connsiteY1" fmla="*/ 78907 h 170508"/>
                <a:gd name="connsiteX2" fmla="*/ 52398 w 112517"/>
                <a:gd name="connsiteY2" fmla="*/ 7529 h 170508"/>
                <a:gd name="connsiteX3" fmla="*/ 110272 w 112517"/>
                <a:gd name="connsiteY3" fmla="*/ 5600 h 170508"/>
                <a:gd name="connsiteX4" fmla="*/ 96768 w 112517"/>
                <a:gd name="connsiteY4" fmla="*/ 38395 h 170508"/>
                <a:gd name="connsiteX5" fmla="*/ 60115 w 112517"/>
                <a:gd name="connsiteY5" fmla="*/ 65403 h 170508"/>
                <a:gd name="connsiteX6" fmla="*/ 79406 w 112517"/>
                <a:gd name="connsiteY6" fmla="*/ 113631 h 170508"/>
                <a:gd name="connsiteX7" fmla="*/ 62045 w 112517"/>
                <a:gd name="connsiteY7" fmla="*/ 167646 h 170508"/>
                <a:gd name="connsiteX8" fmla="*/ 4170 w 112517"/>
                <a:gd name="connsiteY8" fmla="*/ 154142 h 170508"/>
                <a:gd name="connsiteX0" fmla="*/ 4954 w 107513"/>
                <a:gd name="connsiteY0" fmla="*/ 154142 h 170508"/>
                <a:gd name="connsiteX1" fmla="*/ 14599 w 107513"/>
                <a:gd name="connsiteY1" fmla="*/ 78907 h 170508"/>
                <a:gd name="connsiteX2" fmla="*/ 47394 w 107513"/>
                <a:gd name="connsiteY2" fmla="*/ 7529 h 170508"/>
                <a:gd name="connsiteX3" fmla="*/ 105268 w 107513"/>
                <a:gd name="connsiteY3" fmla="*/ 5600 h 170508"/>
                <a:gd name="connsiteX4" fmla="*/ 91764 w 107513"/>
                <a:gd name="connsiteY4" fmla="*/ 38395 h 170508"/>
                <a:gd name="connsiteX5" fmla="*/ 55111 w 107513"/>
                <a:gd name="connsiteY5" fmla="*/ 65403 h 170508"/>
                <a:gd name="connsiteX6" fmla="*/ 74402 w 107513"/>
                <a:gd name="connsiteY6" fmla="*/ 113631 h 170508"/>
                <a:gd name="connsiteX7" fmla="*/ 57041 w 107513"/>
                <a:gd name="connsiteY7" fmla="*/ 167646 h 170508"/>
                <a:gd name="connsiteX8" fmla="*/ 4954 w 107513"/>
                <a:gd name="connsiteY8" fmla="*/ 154142 h 170508"/>
                <a:gd name="connsiteX0" fmla="*/ 2473 w 105032"/>
                <a:gd name="connsiteY0" fmla="*/ 154142 h 170508"/>
                <a:gd name="connsiteX1" fmla="*/ 12118 w 105032"/>
                <a:gd name="connsiteY1" fmla="*/ 78907 h 170508"/>
                <a:gd name="connsiteX2" fmla="*/ 44913 w 105032"/>
                <a:gd name="connsiteY2" fmla="*/ 7529 h 170508"/>
                <a:gd name="connsiteX3" fmla="*/ 102787 w 105032"/>
                <a:gd name="connsiteY3" fmla="*/ 5600 h 170508"/>
                <a:gd name="connsiteX4" fmla="*/ 89283 w 105032"/>
                <a:gd name="connsiteY4" fmla="*/ 38395 h 170508"/>
                <a:gd name="connsiteX5" fmla="*/ 52630 w 105032"/>
                <a:gd name="connsiteY5" fmla="*/ 65403 h 170508"/>
                <a:gd name="connsiteX6" fmla="*/ 71921 w 105032"/>
                <a:gd name="connsiteY6" fmla="*/ 113631 h 170508"/>
                <a:gd name="connsiteX7" fmla="*/ 54560 w 105032"/>
                <a:gd name="connsiteY7" fmla="*/ 167646 h 170508"/>
                <a:gd name="connsiteX8" fmla="*/ 2473 w 105032"/>
                <a:gd name="connsiteY8" fmla="*/ 154142 h 170508"/>
                <a:gd name="connsiteX0" fmla="*/ 2473 w 103798"/>
                <a:gd name="connsiteY0" fmla="*/ 153515 h 169881"/>
                <a:gd name="connsiteX1" fmla="*/ 12118 w 103798"/>
                <a:gd name="connsiteY1" fmla="*/ 78280 h 169881"/>
                <a:gd name="connsiteX2" fmla="*/ 44913 w 103798"/>
                <a:gd name="connsiteY2" fmla="*/ 6902 h 169881"/>
                <a:gd name="connsiteX3" fmla="*/ 102787 w 103798"/>
                <a:gd name="connsiteY3" fmla="*/ 4973 h 169881"/>
                <a:gd name="connsiteX4" fmla="*/ 79637 w 103798"/>
                <a:gd name="connsiteY4" fmla="*/ 26194 h 169881"/>
                <a:gd name="connsiteX5" fmla="*/ 52630 w 103798"/>
                <a:gd name="connsiteY5" fmla="*/ 64776 h 169881"/>
                <a:gd name="connsiteX6" fmla="*/ 71921 w 103798"/>
                <a:gd name="connsiteY6" fmla="*/ 113004 h 169881"/>
                <a:gd name="connsiteX7" fmla="*/ 54560 w 103798"/>
                <a:gd name="connsiteY7" fmla="*/ 167019 h 169881"/>
                <a:gd name="connsiteX8" fmla="*/ 2473 w 103798"/>
                <a:gd name="connsiteY8" fmla="*/ 153515 h 169881"/>
                <a:gd name="connsiteX0" fmla="*/ 2473 w 113197"/>
                <a:gd name="connsiteY0" fmla="*/ 151975 h 168341"/>
                <a:gd name="connsiteX1" fmla="*/ 12118 w 113197"/>
                <a:gd name="connsiteY1" fmla="*/ 76740 h 168341"/>
                <a:gd name="connsiteX2" fmla="*/ 44913 w 113197"/>
                <a:gd name="connsiteY2" fmla="*/ 5362 h 168341"/>
                <a:gd name="connsiteX3" fmla="*/ 112432 w 113197"/>
                <a:gd name="connsiteY3" fmla="*/ 7291 h 168341"/>
                <a:gd name="connsiteX4" fmla="*/ 79637 w 113197"/>
                <a:gd name="connsiteY4" fmla="*/ 24654 h 168341"/>
                <a:gd name="connsiteX5" fmla="*/ 52630 w 113197"/>
                <a:gd name="connsiteY5" fmla="*/ 63236 h 168341"/>
                <a:gd name="connsiteX6" fmla="*/ 71921 w 113197"/>
                <a:gd name="connsiteY6" fmla="*/ 111464 h 168341"/>
                <a:gd name="connsiteX7" fmla="*/ 54560 w 113197"/>
                <a:gd name="connsiteY7" fmla="*/ 165479 h 168341"/>
                <a:gd name="connsiteX8" fmla="*/ 2473 w 113197"/>
                <a:gd name="connsiteY8" fmla="*/ 151975 h 168341"/>
                <a:gd name="connsiteX0" fmla="*/ 2473 w 112829"/>
                <a:gd name="connsiteY0" fmla="*/ 151975 h 168341"/>
                <a:gd name="connsiteX1" fmla="*/ 12118 w 112829"/>
                <a:gd name="connsiteY1" fmla="*/ 76740 h 168341"/>
                <a:gd name="connsiteX2" fmla="*/ 44913 w 112829"/>
                <a:gd name="connsiteY2" fmla="*/ 5362 h 168341"/>
                <a:gd name="connsiteX3" fmla="*/ 112432 w 112829"/>
                <a:gd name="connsiteY3" fmla="*/ 7291 h 168341"/>
                <a:gd name="connsiteX4" fmla="*/ 71921 w 112829"/>
                <a:gd name="connsiteY4" fmla="*/ 24654 h 168341"/>
                <a:gd name="connsiteX5" fmla="*/ 52630 w 112829"/>
                <a:gd name="connsiteY5" fmla="*/ 63236 h 168341"/>
                <a:gd name="connsiteX6" fmla="*/ 71921 w 112829"/>
                <a:gd name="connsiteY6" fmla="*/ 111464 h 168341"/>
                <a:gd name="connsiteX7" fmla="*/ 54560 w 112829"/>
                <a:gd name="connsiteY7" fmla="*/ 165479 h 168341"/>
                <a:gd name="connsiteX8" fmla="*/ 2473 w 112829"/>
                <a:gd name="connsiteY8" fmla="*/ 151975 h 168341"/>
                <a:gd name="connsiteX0" fmla="*/ 2473 w 113177"/>
                <a:gd name="connsiteY0" fmla="*/ 157013 h 173379"/>
                <a:gd name="connsiteX1" fmla="*/ 12118 w 113177"/>
                <a:gd name="connsiteY1" fmla="*/ 81778 h 173379"/>
                <a:gd name="connsiteX2" fmla="*/ 44913 w 113177"/>
                <a:gd name="connsiteY2" fmla="*/ 10400 h 173379"/>
                <a:gd name="connsiteX3" fmla="*/ 112432 w 113177"/>
                <a:gd name="connsiteY3" fmla="*/ 12329 h 173379"/>
                <a:gd name="connsiteX4" fmla="*/ 71921 w 113177"/>
                <a:gd name="connsiteY4" fmla="*/ 29692 h 173379"/>
                <a:gd name="connsiteX5" fmla="*/ 52630 w 113177"/>
                <a:gd name="connsiteY5" fmla="*/ 68274 h 173379"/>
                <a:gd name="connsiteX6" fmla="*/ 71921 w 113177"/>
                <a:gd name="connsiteY6" fmla="*/ 116502 h 173379"/>
                <a:gd name="connsiteX7" fmla="*/ 54560 w 113177"/>
                <a:gd name="connsiteY7" fmla="*/ 170517 h 173379"/>
                <a:gd name="connsiteX8" fmla="*/ 2473 w 113177"/>
                <a:gd name="connsiteY8" fmla="*/ 157013 h 173379"/>
                <a:gd name="connsiteX0" fmla="*/ 1414 w 112118"/>
                <a:gd name="connsiteY0" fmla="*/ 157013 h 164403"/>
                <a:gd name="connsiteX1" fmla="*/ 11059 w 112118"/>
                <a:gd name="connsiteY1" fmla="*/ 81778 h 164403"/>
                <a:gd name="connsiteX2" fmla="*/ 43854 w 112118"/>
                <a:gd name="connsiteY2" fmla="*/ 10400 h 164403"/>
                <a:gd name="connsiteX3" fmla="*/ 111373 w 112118"/>
                <a:gd name="connsiteY3" fmla="*/ 12329 h 164403"/>
                <a:gd name="connsiteX4" fmla="*/ 70862 w 112118"/>
                <a:gd name="connsiteY4" fmla="*/ 29692 h 164403"/>
                <a:gd name="connsiteX5" fmla="*/ 51571 w 112118"/>
                <a:gd name="connsiteY5" fmla="*/ 68274 h 164403"/>
                <a:gd name="connsiteX6" fmla="*/ 70862 w 112118"/>
                <a:gd name="connsiteY6" fmla="*/ 116502 h 164403"/>
                <a:gd name="connsiteX7" fmla="*/ 38068 w 112118"/>
                <a:gd name="connsiteY7" fmla="*/ 157014 h 164403"/>
                <a:gd name="connsiteX8" fmla="*/ 1414 w 112118"/>
                <a:gd name="connsiteY8" fmla="*/ 157013 h 164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2118" h="164403">
                  <a:moveTo>
                    <a:pt x="1414" y="157013"/>
                  </a:moveTo>
                  <a:cubicBezTo>
                    <a:pt x="-3087" y="144474"/>
                    <a:pt x="3986" y="106213"/>
                    <a:pt x="11059" y="81778"/>
                  </a:cubicBezTo>
                  <a:cubicBezTo>
                    <a:pt x="18132" y="57343"/>
                    <a:pt x="27135" y="21975"/>
                    <a:pt x="43854" y="10400"/>
                  </a:cubicBezTo>
                  <a:cubicBezTo>
                    <a:pt x="60573" y="-1175"/>
                    <a:pt x="104943" y="-6319"/>
                    <a:pt x="111373" y="12329"/>
                  </a:cubicBezTo>
                  <a:cubicBezTo>
                    <a:pt x="117803" y="30977"/>
                    <a:pt x="80829" y="20368"/>
                    <a:pt x="70862" y="29692"/>
                  </a:cubicBezTo>
                  <a:cubicBezTo>
                    <a:pt x="60895" y="39016"/>
                    <a:pt x="51571" y="53806"/>
                    <a:pt x="51571" y="68274"/>
                  </a:cubicBezTo>
                  <a:cubicBezTo>
                    <a:pt x="51571" y="82742"/>
                    <a:pt x="70862" y="98497"/>
                    <a:pt x="70862" y="116502"/>
                  </a:cubicBezTo>
                  <a:cubicBezTo>
                    <a:pt x="70862" y="134507"/>
                    <a:pt x="49643" y="150262"/>
                    <a:pt x="38068" y="157014"/>
                  </a:cubicBezTo>
                  <a:cubicBezTo>
                    <a:pt x="26493" y="163766"/>
                    <a:pt x="5915" y="169552"/>
                    <a:pt x="1414" y="157013"/>
                  </a:cubicBezTo>
                  <a:close/>
                </a:path>
              </a:pathLst>
            </a:custGeom>
            <a:solidFill>
              <a:srgbClr val="FACB9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DFD1816A-B7A5-484F-ABE9-FADB40461C31}"/>
                </a:ext>
              </a:extLst>
            </p:cNvPr>
            <p:cNvSpPr/>
            <p:nvPr/>
          </p:nvSpPr>
          <p:spPr>
            <a:xfrm>
              <a:off x="5759765" y="2839312"/>
              <a:ext cx="305942" cy="71085"/>
            </a:xfrm>
            <a:custGeom>
              <a:avLst/>
              <a:gdLst>
                <a:gd name="connsiteX0" fmla="*/ 1938 w 305942"/>
                <a:gd name="connsiteY0" fmla="*/ 2211 h 71085"/>
                <a:gd name="connsiteX1" fmla="*/ 178919 w 305942"/>
                <a:gd name="connsiteY1" fmla="*/ 21875 h 71085"/>
                <a:gd name="connsiteX2" fmla="*/ 301822 w 305942"/>
                <a:gd name="connsiteY2" fmla="*/ 71036 h 71085"/>
                <a:gd name="connsiteX3" fmla="*/ 1938 w 305942"/>
                <a:gd name="connsiteY3" fmla="*/ 2211 h 71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5942" h="71085">
                  <a:moveTo>
                    <a:pt x="1938" y="2211"/>
                  </a:moveTo>
                  <a:cubicBezTo>
                    <a:pt x="-18546" y="-5983"/>
                    <a:pt x="128938" y="10404"/>
                    <a:pt x="178919" y="21875"/>
                  </a:cubicBezTo>
                  <a:cubicBezTo>
                    <a:pt x="228900" y="33346"/>
                    <a:pt x="327222" y="72675"/>
                    <a:pt x="301822" y="71036"/>
                  </a:cubicBezTo>
                  <a:cubicBezTo>
                    <a:pt x="276422" y="69397"/>
                    <a:pt x="22422" y="10405"/>
                    <a:pt x="1938" y="2211"/>
                  </a:cubicBez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</p:grpSp>
      <p:grpSp>
        <p:nvGrpSpPr>
          <p:cNvPr id="61" name="Group 60">
            <a:extLst>
              <a:ext uri="{FF2B5EF4-FFF2-40B4-BE49-F238E27FC236}">
                <a16:creationId xmlns:a16="http://schemas.microsoft.com/office/drawing/2014/main" id="{BF8690BD-15B8-4D9B-8CB8-6760089273A8}"/>
              </a:ext>
            </a:extLst>
          </p:cNvPr>
          <p:cNvGrpSpPr/>
          <p:nvPr/>
        </p:nvGrpSpPr>
        <p:grpSpPr>
          <a:xfrm flipH="1">
            <a:off x="2449587" y="2831294"/>
            <a:ext cx="2120706" cy="3605418"/>
            <a:chOff x="4992235" y="1734987"/>
            <a:chExt cx="2088261" cy="3550259"/>
          </a:xfrm>
          <a:effectLst>
            <a:outerShdw blurRad="76200" dir="13500000" sy="23000" kx="1200000" algn="br" rotWithShape="0">
              <a:prstClr val="black">
                <a:alpha val="20000"/>
              </a:prstClr>
            </a:outerShdw>
          </a:effectLst>
          <a:scene3d>
            <a:camera prst="isometricOffAxis1Right"/>
            <a:lightRig rig="threePt" dir="t"/>
          </a:scene3d>
        </p:grpSpPr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D77B7490-53F9-4369-88AE-191545C039C9}"/>
                </a:ext>
              </a:extLst>
            </p:cNvPr>
            <p:cNvSpPr/>
            <p:nvPr/>
          </p:nvSpPr>
          <p:spPr>
            <a:xfrm>
              <a:off x="5904330" y="2974546"/>
              <a:ext cx="191670" cy="282309"/>
            </a:xfrm>
            <a:custGeom>
              <a:avLst/>
              <a:gdLst>
                <a:gd name="connsiteX0" fmla="*/ 4310 w 182122"/>
                <a:gd name="connsiteY0" fmla="*/ 193373 h 276739"/>
                <a:gd name="connsiteX1" fmla="*/ 2173 w 182122"/>
                <a:gd name="connsiteY1" fmla="*/ 80141 h 276739"/>
                <a:gd name="connsiteX2" fmla="*/ 27810 w 182122"/>
                <a:gd name="connsiteY2" fmla="*/ 9639 h 276739"/>
                <a:gd name="connsiteX3" fmla="*/ 102586 w 182122"/>
                <a:gd name="connsiteY3" fmla="*/ 1093 h 276739"/>
                <a:gd name="connsiteX4" fmla="*/ 151724 w 182122"/>
                <a:gd name="connsiteY4" fmla="*/ 13911 h 276739"/>
                <a:gd name="connsiteX5" fmla="*/ 173089 w 182122"/>
                <a:gd name="connsiteY5" fmla="*/ 122870 h 276739"/>
                <a:gd name="connsiteX6" fmla="*/ 177362 w 182122"/>
                <a:gd name="connsiteY6" fmla="*/ 204055 h 276739"/>
                <a:gd name="connsiteX7" fmla="*/ 106859 w 182122"/>
                <a:gd name="connsiteY7" fmla="*/ 268149 h 276739"/>
                <a:gd name="connsiteX8" fmla="*/ 27810 w 182122"/>
                <a:gd name="connsiteY8" fmla="*/ 272422 h 276739"/>
                <a:gd name="connsiteX9" fmla="*/ 4310 w 182122"/>
                <a:gd name="connsiteY9" fmla="*/ 193373 h 276739"/>
                <a:gd name="connsiteX0" fmla="*/ 4310 w 182122"/>
                <a:gd name="connsiteY0" fmla="*/ 194146 h 277512"/>
                <a:gd name="connsiteX1" fmla="*/ 2173 w 182122"/>
                <a:gd name="connsiteY1" fmla="*/ 80914 h 277512"/>
                <a:gd name="connsiteX2" fmla="*/ 27810 w 182122"/>
                <a:gd name="connsiteY2" fmla="*/ 10412 h 277512"/>
                <a:gd name="connsiteX3" fmla="*/ 102586 w 182122"/>
                <a:gd name="connsiteY3" fmla="*/ 1866 h 277512"/>
                <a:gd name="connsiteX4" fmla="*/ 151724 w 182122"/>
                <a:gd name="connsiteY4" fmla="*/ 25366 h 277512"/>
                <a:gd name="connsiteX5" fmla="*/ 173089 w 182122"/>
                <a:gd name="connsiteY5" fmla="*/ 123643 h 277512"/>
                <a:gd name="connsiteX6" fmla="*/ 177362 w 182122"/>
                <a:gd name="connsiteY6" fmla="*/ 204828 h 277512"/>
                <a:gd name="connsiteX7" fmla="*/ 106859 w 182122"/>
                <a:gd name="connsiteY7" fmla="*/ 268922 h 277512"/>
                <a:gd name="connsiteX8" fmla="*/ 27810 w 182122"/>
                <a:gd name="connsiteY8" fmla="*/ 273195 h 277512"/>
                <a:gd name="connsiteX9" fmla="*/ 4310 w 182122"/>
                <a:gd name="connsiteY9" fmla="*/ 194146 h 277512"/>
                <a:gd name="connsiteX0" fmla="*/ 4310 w 182122"/>
                <a:gd name="connsiteY0" fmla="*/ 197554 h 280920"/>
                <a:gd name="connsiteX1" fmla="*/ 2173 w 182122"/>
                <a:gd name="connsiteY1" fmla="*/ 84322 h 280920"/>
                <a:gd name="connsiteX2" fmla="*/ 27810 w 182122"/>
                <a:gd name="connsiteY2" fmla="*/ 13820 h 280920"/>
                <a:gd name="connsiteX3" fmla="*/ 91904 w 182122"/>
                <a:gd name="connsiteY3" fmla="*/ 1001 h 280920"/>
                <a:gd name="connsiteX4" fmla="*/ 151724 w 182122"/>
                <a:gd name="connsiteY4" fmla="*/ 28774 h 280920"/>
                <a:gd name="connsiteX5" fmla="*/ 173089 w 182122"/>
                <a:gd name="connsiteY5" fmla="*/ 127051 h 280920"/>
                <a:gd name="connsiteX6" fmla="*/ 177362 w 182122"/>
                <a:gd name="connsiteY6" fmla="*/ 208236 h 280920"/>
                <a:gd name="connsiteX7" fmla="*/ 106859 w 182122"/>
                <a:gd name="connsiteY7" fmla="*/ 272330 h 280920"/>
                <a:gd name="connsiteX8" fmla="*/ 27810 w 182122"/>
                <a:gd name="connsiteY8" fmla="*/ 276603 h 280920"/>
                <a:gd name="connsiteX9" fmla="*/ 4310 w 182122"/>
                <a:gd name="connsiteY9" fmla="*/ 197554 h 280920"/>
                <a:gd name="connsiteX0" fmla="*/ 3750 w 181562"/>
                <a:gd name="connsiteY0" fmla="*/ 197554 h 279818"/>
                <a:gd name="connsiteX1" fmla="*/ 1613 w 181562"/>
                <a:gd name="connsiteY1" fmla="*/ 84322 h 279818"/>
                <a:gd name="connsiteX2" fmla="*/ 27250 w 181562"/>
                <a:gd name="connsiteY2" fmla="*/ 13820 h 279818"/>
                <a:gd name="connsiteX3" fmla="*/ 91344 w 181562"/>
                <a:gd name="connsiteY3" fmla="*/ 1001 h 279818"/>
                <a:gd name="connsiteX4" fmla="*/ 151164 w 181562"/>
                <a:gd name="connsiteY4" fmla="*/ 28774 h 279818"/>
                <a:gd name="connsiteX5" fmla="*/ 172529 w 181562"/>
                <a:gd name="connsiteY5" fmla="*/ 127051 h 279818"/>
                <a:gd name="connsiteX6" fmla="*/ 176802 w 181562"/>
                <a:gd name="connsiteY6" fmla="*/ 208236 h 279818"/>
                <a:gd name="connsiteX7" fmla="*/ 106299 w 181562"/>
                <a:gd name="connsiteY7" fmla="*/ 272330 h 279818"/>
                <a:gd name="connsiteX8" fmla="*/ 10158 w 181562"/>
                <a:gd name="connsiteY8" fmla="*/ 274467 h 279818"/>
                <a:gd name="connsiteX9" fmla="*/ 3750 w 181562"/>
                <a:gd name="connsiteY9" fmla="*/ 197554 h 279818"/>
                <a:gd name="connsiteX0" fmla="*/ 3750 w 181562"/>
                <a:gd name="connsiteY0" fmla="*/ 197554 h 279818"/>
                <a:gd name="connsiteX1" fmla="*/ 1613 w 181562"/>
                <a:gd name="connsiteY1" fmla="*/ 84322 h 279818"/>
                <a:gd name="connsiteX2" fmla="*/ 27250 w 181562"/>
                <a:gd name="connsiteY2" fmla="*/ 13820 h 279818"/>
                <a:gd name="connsiteX3" fmla="*/ 91344 w 181562"/>
                <a:gd name="connsiteY3" fmla="*/ 1001 h 279818"/>
                <a:gd name="connsiteX4" fmla="*/ 151164 w 181562"/>
                <a:gd name="connsiteY4" fmla="*/ 28774 h 279818"/>
                <a:gd name="connsiteX5" fmla="*/ 172529 w 181562"/>
                <a:gd name="connsiteY5" fmla="*/ 127051 h 279818"/>
                <a:gd name="connsiteX6" fmla="*/ 176802 w 181562"/>
                <a:gd name="connsiteY6" fmla="*/ 208236 h 279818"/>
                <a:gd name="connsiteX7" fmla="*/ 106299 w 181562"/>
                <a:gd name="connsiteY7" fmla="*/ 272330 h 279818"/>
                <a:gd name="connsiteX8" fmla="*/ 10158 w 181562"/>
                <a:gd name="connsiteY8" fmla="*/ 274467 h 279818"/>
                <a:gd name="connsiteX9" fmla="*/ 3750 w 181562"/>
                <a:gd name="connsiteY9" fmla="*/ 197554 h 279818"/>
                <a:gd name="connsiteX0" fmla="*/ 395 w 186753"/>
                <a:gd name="connsiteY0" fmla="*/ 199691 h 282309"/>
                <a:gd name="connsiteX1" fmla="*/ 6804 w 186753"/>
                <a:gd name="connsiteY1" fmla="*/ 84322 h 282309"/>
                <a:gd name="connsiteX2" fmla="*/ 32441 w 186753"/>
                <a:gd name="connsiteY2" fmla="*/ 13820 h 282309"/>
                <a:gd name="connsiteX3" fmla="*/ 96535 w 186753"/>
                <a:gd name="connsiteY3" fmla="*/ 1001 h 282309"/>
                <a:gd name="connsiteX4" fmla="*/ 156355 w 186753"/>
                <a:gd name="connsiteY4" fmla="*/ 28774 h 282309"/>
                <a:gd name="connsiteX5" fmla="*/ 177720 w 186753"/>
                <a:gd name="connsiteY5" fmla="*/ 127051 h 282309"/>
                <a:gd name="connsiteX6" fmla="*/ 181993 w 186753"/>
                <a:gd name="connsiteY6" fmla="*/ 208236 h 282309"/>
                <a:gd name="connsiteX7" fmla="*/ 111490 w 186753"/>
                <a:gd name="connsiteY7" fmla="*/ 272330 h 282309"/>
                <a:gd name="connsiteX8" fmla="*/ 15349 w 186753"/>
                <a:gd name="connsiteY8" fmla="*/ 274467 h 282309"/>
                <a:gd name="connsiteX9" fmla="*/ 395 w 186753"/>
                <a:gd name="connsiteY9" fmla="*/ 199691 h 282309"/>
                <a:gd name="connsiteX0" fmla="*/ 5312 w 191670"/>
                <a:gd name="connsiteY0" fmla="*/ 199691 h 282309"/>
                <a:gd name="connsiteX1" fmla="*/ 11721 w 191670"/>
                <a:gd name="connsiteY1" fmla="*/ 84322 h 282309"/>
                <a:gd name="connsiteX2" fmla="*/ 37358 w 191670"/>
                <a:gd name="connsiteY2" fmla="*/ 13820 h 282309"/>
                <a:gd name="connsiteX3" fmla="*/ 101452 w 191670"/>
                <a:gd name="connsiteY3" fmla="*/ 1001 h 282309"/>
                <a:gd name="connsiteX4" fmla="*/ 161272 w 191670"/>
                <a:gd name="connsiteY4" fmla="*/ 28774 h 282309"/>
                <a:gd name="connsiteX5" fmla="*/ 182637 w 191670"/>
                <a:gd name="connsiteY5" fmla="*/ 127051 h 282309"/>
                <a:gd name="connsiteX6" fmla="*/ 186910 w 191670"/>
                <a:gd name="connsiteY6" fmla="*/ 208236 h 282309"/>
                <a:gd name="connsiteX7" fmla="*/ 116407 w 191670"/>
                <a:gd name="connsiteY7" fmla="*/ 272330 h 282309"/>
                <a:gd name="connsiteX8" fmla="*/ 20266 w 191670"/>
                <a:gd name="connsiteY8" fmla="*/ 274467 h 282309"/>
                <a:gd name="connsiteX9" fmla="*/ 5312 w 191670"/>
                <a:gd name="connsiteY9" fmla="*/ 199691 h 282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1670" h="282309">
                  <a:moveTo>
                    <a:pt x="5312" y="199691"/>
                  </a:moveTo>
                  <a:cubicBezTo>
                    <a:pt x="16707" y="161591"/>
                    <a:pt x="6380" y="115301"/>
                    <a:pt x="11721" y="84322"/>
                  </a:cubicBezTo>
                  <a:cubicBezTo>
                    <a:pt x="17062" y="53344"/>
                    <a:pt x="22403" y="27707"/>
                    <a:pt x="37358" y="13820"/>
                  </a:cubicBezTo>
                  <a:cubicBezTo>
                    <a:pt x="52313" y="-67"/>
                    <a:pt x="80800" y="-1491"/>
                    <a:pt x="101452" y="1001"/>
                  </a:cubicBezTo>
                  <a:cubicBezTo>
                    <a:pt x="122104" y="3493"/>
                    <a:pt x="147741" y="7766"/>
                    <a:pt x="161272" y="28774"/>
                  </a:cubicBezTo>
                  <a:cubicBezTo>
                    <a:pt x="174803" y="49782"/>
                    <a:pt x="178364" y="97141"/>
                    <a:pt x="182637" y="127051"/>
                  </a:cubicBezTo>
                  <a:cubicBezTo>
                    <a:pt x="186910" y="156961"/>
                    <a:pt x="197948" y="184023"/>
                    <a:pt x="186910" y="208236"/>
                  </a:cubicBezTo>
                  <a:cubicBezTo>
                    <a:pt x="175872" y="232449"/>
                    <a:pt x="141332" y="260936"/>
                    <a:pt x="116407" y="272330"/>
                  </a:cubicBezTo>
                  <a:cubicBezTo>
                    <a:pt x="91482" y="283724"/>
                    <a:pt x="38782" y="286573"/>
                    <a:pt x="20266" y="274467"/>
                  </a:cubicBezTo>
                  <a:cubicBezTo>
                    <a:pt x="1750" y="262361"/>
                    <a:pt x="-6083" y="237791"/>
                    <a:pt x="5312" y="199691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0A9C9A1C-C7DF-4691-A82B-566B56D72632}"/>
                </a:ext>
              </a:extLst>
            </p:cNvPr>
            <p:cNvSpPr/>
            <p:nvPr/>
          </p:nvSpPr>
          <p:spPr>
            <a:xfrm>
              <a:off x="6198411" y="4772314"/>
              <a:ext cx="145269" cy="446633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  <a:gd name="connsiteX0" fmla="*/ 6496 w 140748"/>
                <a:gd name="connsiteY0" fmla="*/ 42636 h 364378"/>
                <a:gd name="connsiteX1" fmla="*/ 8067 w 140748"/>
                <a:gd name="connsiteY1" fmla="*/ 310013 h 364378"/>
                <a:gd name="connsiteX2" fmla="*/ 70905 w 140748"/>
                <a:gd name="connsiteY2" fmla="*/ 364185 h 364378"/>
                <a:gd name="connsiteX3" fmla="*/ 129409 w 140748"/>
                <a:gd name="connsiteY3" fmla="*/ 303514 h 364378"/>
                <a:gd name="connsiteX4" fmla="*/ 131576 w 140748"/>
                <a:gd name="connsiteY4" fmla="*/ 60829 h 364378"/>
                <a:gd name="connsiteX5" fmla="*/ 60071 w 140748"/>
                <a:gd name="connsiteY5" fmla="*/ 2324 h 364378"/>
                <a:gd name="connsiteX6" fmla="*/ 6496 w 140748"/>
                <a:gd name="connsiteY6" fmla="*/ 42636 h 364378"/>
                <a:gd name="connsiteX0" fmla="*/ 6496 w 136138"/>
                <a:gd name="connsiteY0" fmla="*/ 45571 h 367313"/>
                <a:gd name="connsiteX1" fmla="*/ 8067 w 136138"/>
                <a:gd name="connsiteY1" fmla="*/ 312948 h 367313"/>
                <a:gd name="connsiteX2" fmla="*/ 70905 w 136138"/>
                <a:gd name="connsiteY2" fmla="*/ 367120 h 367313"/>
                <a:gd name="connsiteX3" fmla="*/ 129409 w 136138"/>
                <a:gd name="connsiteY3" fmla="*/ 306449 h 367313"/>
                <a:gd name="connsiteX4" fmla="*/ 123956 w 136138"/>
                <a:gd name="connsiteY4" fmla="*/ 37094 h 367313"/>
                <a:gd name="connsiteX5" fmla="*/ 60071 w 136138"/>
                <a:gd name="connsiteY5" fmla="*/ 5259 h 367313"/>
                <a:gd name="connsiteX6" fmla="*/ 6496 w 136138"/>
                <a:gd name="connsiteY6" fmla="*/ 45571 h 367313"/>
                <a:gd name="connsiteX0" fmla="*/ 6991 w 136633"/>
                <a:gd name="connsiteY0" fmla="*/ 56469 h 378211"/>
                <a:gd name="connsiteX1" fmla="*/ 8562 w 136633"/>
                <a:gd name="connsiteY1" fmla="*/ 323846 h 378211"/>
                <a:gd name="connsiteX2" fmla="*/ 71400 w 136633"/>
                <a:gd name="connsiteY2" fmla="*/ 378018 h 378211"/>
                <a:gd name="connsiteX3" fmla="*/ 129904 w 136633"/>
                <a:gd name="connsiteY3" fmla="*/ 317347 h 378211"/>
                <a:gd name="connsiteX4" fmla="*/ 124451 w 136633"/>
                <a:gd name="connsiteY4" fmla="*/ 47992 h 378211"/>
                <a:gd name="connsiteX5" fmla="*/ 68186 w 136633"/>
                <a:gd name="connsiteY5" fmla="*/ 917 h 378211"/>
                <a:gd name="connsiteX6" fmla="*/ 6991 w 136633"/>
                <a:gd name="connsiteY6" fmla="*/ 56469 h 378211"/>
                <a:gd name="connsiteX0" fmla="*/ 3871 w 133513"/>
                <a:gd name="connsiteY0" fmla="*/ 56469 h 378103"/>
                <a:gd name="connsiteX1" fmla="*/ 13062 w 133513"/>
                <a:gd name="connsiteY1" fmla="*/ 321941 h 378103"/>
                <a:gd name="connsiteX2" fmla="*/ 68280 w 133513"/>
                <a:gd name="connsiteY2" fmla="*/ 378018 h 378103"/>
                <a:gd name="connsiteX3" fmla="*/ 126784 w 133513"/>
                <a:gd name="connsiteY3" fmla="*/ 317347 h 378103"/>
                <a:gd name="connsiteX4" fmla="*/ 121331 w 133513"/>
                <a:gd name="connsiteY4" fmla="*/ 47992 h 378103"/>
                <a:gd name="connsiteX5" fmla="*/ 65066 w 133513"/>
                <a:gd name="connsiteY5" fmla="*/ 917 h 378103"/>
                <a:gd name="connsiteX6" fmla="*/ 3871 w 133513"/>
                <a:gd name="connsiteY6" fmla="*/ 56469 h 378103"/>
                <a:gd name="connsiteX0" fmla="*/ 3871 w 130834"/>
                <a:gd name="connsiteY0" fmla="*/ 56469 h 378482"/>
                <a:gd name="connsiteX1" fmla="*/ 13062 w 130834"/>
                <a:gd name="connsiteY1" fmla="*/ 321941 h 378482"/>
                <a:gd name="connsiteX2" fmla="*/ 68280 w 130834"/>
                <a:gd name="connsiteY2" fmla="*/ 378018 h 378482"/>
                <a:gd name="connsiteX3" fmla="*/ 121069 w 130834"/>
                <a:gd name="connsiteY3" fmla="*/ 307822 h 378482"/>
                <a:gd name="connsiteX4" fmla="*/ 121331 w 130834"/>
                <a:gd name="connsiteY4" fmla="*/ 47992 h 378482"/>
                <a:gd name="connsiteX5" fmla="*/ 65066 w 130834"/>
                <a:gd name="connsiteY5" fmla="*/ 917 h 378482"/>
                <a:gd name="connsiteX6" fmla="*/ 3871 w 130834"/>
                <a:gd name="connsiteY6" fmla="*/ 56469 h 378482"/>
                <a:gd name="connsiteX0" fmla="*/ 3747 w 130911"/>
                <a:gd name="connsiteY0" fmla="*/ 56469 h 374836"/>
                <a:gd name="connsiteX1" fmla="*/ 12938 w 130911"/>
                <a:gd name="connsiteY1" fmla="*/ 321941 h 374836"/>
                <a:gd name="connsiteX2" fmla="*/ 64346 w 130911"/>
                <a:gd name="connsiteY2" fmla="*/ 374208 h 374836"/>
                <a:gd name="connsiteX3" fmla="*/ 120945 w 130911"/>
                <a:gd name="connsiteY3" fmla="*/ 307822 h 374836"/>
                <a:gd name="connsiteX4" fmla="*/ 121207 w 130911"/>
                <a:gd name="connsiteY4" fmla="*/ 47992 h 374836"/>
                <a:gd name="connsiteX5" fmla="*/ 64942 w 130911"/>
                <a:gd name="connsiteY5" fmla="*/ 917 h 374836"/>
                <a:gd name="connsiteX6" fmla="*/ 3747 w 130911"/>
                <a:gd name="connsiteY6" fmla="*/ 56469 h 374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0911" h="374836">
                  <a:moveTo>
                    <a:pt x="3747" y="56469"/>
                  </a:moveTo>
                  <a:cubicBezTo>
                    <a:pt x="-4920" y="109973"/>
                    <a:pt x="2838" y="268985"/>
                    <a:pt x="12938" y="321941"/>
                  </a:cubicBezTo>
                  <a:cubicBezTo>
                    <a:pt x="23038" y="374897"/>
                    <a:pt x="46345" y="376561"/>
                    <a:pt x="64346" y="374208"/>
                  </a:cubicBezTo>
                  <a:cubicBezTo>
                    <a:pt x="82347" y="371855"/>
                    <a:pt x="111468" y="362191"/>
                    <a:pt x="120945" y="307822"/>
                  </a:cubicBezTo>
                  <a:cubicBezTo>
                    <a:pt x="130422" y="253453"/>
                    <a:pt x="137458" y="102524"/>
                    <a:pt x="121207" y="47992"/>
                  </a:cubicBezTo>
                  <a:cubicBezTo>
                    <a:pt x="104956" y="-6540"/>
                    <a:pt x="84519" y="-496"/>
                    <a:pt x="64942" y="917"/>
                  </a:cubicBezTo>
                  <a:cubicBezTo>
                    <a:pt x="45365" y="2330"/>
                    <a:pt x="12414" y="2965"/>
                    <a:pt x="3747" y="56469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9764E385-4DAB-4F5D-8F06-097AAA46B4DC}"/>
                </a:ext>
              </a:extLst>
            </p:cNvPr>
            <p:cNvSpPr/>
            <p:nvPr/>
          </p:nvSpPr>
          <p:spPr>
            <a:xfrm rot="20929297">
              <a:off x="6145923" y="4408694"/>
              <a:ext cx="186924" cy="432800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111" h="362079">
                  <a:moveTo>
                    <a:pt x="3429" y="49900"/>
                  </a:moveTo>
                  <a:cubicBezTo>
                    <a:pt x="-5238" y="101182"/>
                    <a:pt x="3790" y="255748"/>
                    <a:pt x="16430" y="307752"/>
                  </a:cubicBezTo>
                  <a:cubicBezTo>
                    <a:pt x="29070" y="359756"/>
                    <a:pt x="59044" y="363007"/>
                    <a:pt x="79268" y="361924"/>
                  </a:cubicBezTo>
                  <a:cubicBezTo>
                    <a:pt x="99492" y="360841"/>
                    <a:pt x="127660" y="351812"/>
                    <a:pt x="137772" y="301253"/>
                  </a:cubicBezTo>
                  <a:cubicBezTo>
                    <a:pt x="147884" y="250694"/>
                    <a:pt x="156190" y="113100"/>
                    <a:pt x="139939" y="58568"/>
                  </a:cubicBezTo>
                  <a:cubicBezTo>
                    <a:pt x="123688" y="4036"/>
                    <a:pt x="86852" y="-658"/>
                    <a:pt x="68434" y="63"/>
                  </a:cubicBezTo>
                  <a:cubicBezTo>
                    <a:pt x="50016" y="784"/>
                    <a:pt x="12096" y="-1382"/>
                    <a:pt x="3429" y="49900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20677454-0E4B-4D10-9226-9CDCBF66F8E6}"/>
                </a:ext>
              </a:extLst>
            </p:cNvPr>
            <p:cNvSpPr/>
            <p:nvPr/>
          </p:nvSpPr>
          <p:spPr>
            <a:xfrm flipH="1">
              <a:off x="6211229" y="5172971"/>
              <a:ext cx="294228" cy="112275"/>
            </a:xfrm>
            <a:custGeom>
              <a:avLst/>
              <a:gdLst>
                <a:gd name="connsiteX0" fmla="*/ 221209 w 244329"/>
                <a:gd name="connsiteY0" fmla="*/ 9633 h 114404"/>
                <a:gd name="connsiteX1" fmla="*/ 237008 w 244329"/>
                <a:gd name="connsiteY1" fmla="*/ 88631 h 114404"/>
                <a:gd name="connsiteX2" fmla="*/ 126411 w 244329"/>
                <a:gd name="connsiteY2" fmla="*/ 102456 h 114404"/>
                <a:gd name="connsiteX3" fmla="*/ 15 w 244329"/>
                <a:gd name="connsiteY3" fmla="*/ 108380 h 114404"/>
                <a:gd name="connsiteX4" fmla="*/ 118511 w 244329"/>
                <a:gd name="connsiteY4" fmla="*/ 11608 h 114404"/>
                <a:gd name="connsiteX5" fmla="*/ 221209 w 244329"/>
                <a:gd name="connsiteY5" fmla="*/ 9633 h 114404"/>
                <a:gd name="connsiteX0" fmla="*/ 223184 w 246304"/>
                <a:gd name="connsiteY0" fmla="*/ 8926 h 102196"/>
                <a:gd name="connsiteX1" fmla="*/ 238983 w 246304"/>
                <a:gd name="connsiteY1" fmla="*/ 87924 h 102196"/>
                <a:gd name="connsiteX2" fmla="*/ 128386 w 246304"/>
                <a:gd name="connsiteY2" fmla="*/ 101749 h 102196"/>
                <a:gd name="connsiteX3" fmla="*/ 15 w 246304"/>
                <a:gd name="connsiteY3" fmla="*/ 89899 h 102196"/>
                <a:gd name="connsiteX4" fmla="*/ 120486 w 246304"/>
                <a:gd name="connsiteY4" fmla="*/ 10901 h 102196"/>
                <a:gd name="connsiteX5" fmla="*/ 223184 w 246304"/>
                <a:gd name="connsiteY5" fmla="*/ 8926 h 102196"/>
                <a:gd name="connsiteX0" fmla="*/ 223184 w 246889"/>
                <a:gd name="connsiteY0" fmla="*/ 8926 h 97266"/>
                <a:gd name="connsiteX1" fmla="*/ 238983 w 246889"/>
                <a:gd name="connsiteY1" fmla="*/ 87924 h 97266"/>
                <a:gd name="connsiteX2" fmla="*/ 120486 w 246889"/>
                <a:gd name="connsiteY2" fmla="*/ 91875 h 97266"/>
                <a:gd name="connsiteX3" fmla="*/ 15 w 246889"/>
                <a:gd name="connsiteY3" fmla="*/ 89899 h 97266"/>
                <a:gd name="connsiteX4" fmla="*/ 120486 w 246889"/>
                <a:gd name="connsiteY4" fmla="*/ 10901 h 97266"/>
                <a:gd name="connsiteX5" fmla="*/ 223184 w 246889"/>
                <a:gd name="connsiteY5" fmla="*/ 8926 h 97266"/>
                <a:gd name="connsiteX0" fmla="*/ 223194 w 248288"/>
                <a:gd name="connsiteY0" fmla="*/ 4930 h 93270"/>
                <a:gd name="connsiteX1" fmla="*/ 238993 w 248288"/>
                <a:gd name="connsiteY1" fmla="*/ 83928 h 93270"/>
                <a:gd name="connsiteX2" fmla="*/ 120496 w 248288"/>
                <a:gd name="connsiteY2" fmla="*/ 87879 h 93270"/>
                <a:gd name="connsiteX3" fmla="*/ 25 w 248288"/>
                <a:gd name="connsiteY3" fmla="*/ 85903 h 93270"/>
                <a:gd name="connsiteX4" fmla="*/ 84947 w 248288"/>
                <a:gd name="connsiteY4" fmla="*/ 16780 h 93270"/>
                <a:gd name="connsiteX5" fmla="*/ 223194 w 248288"/>
                <a:gd name="connsiteY5" fmla="*/ 4930 h 93270"/>
                <a:gd name="connsiteX0" fmla="*/ 223184 w 246683"/>
                <a:gd name="connsiteY0" fmla="*/ 13745 h 102085"/>
                <a:gd name="connsiteX1" fmla="*/ 238983 w 246683"/>
                <a:gd name="connsiteY1" fmla="*/ 92743 h 102085"/>
                <a:gd name="connsiteX2" fmla="*/ 120486 w 246683"/>
                <a:gd name="connsiteY2" fmla="*/ 96694 h 102085"/>
                <a:gd name="connsiteX3" fmla="*/ 15 w 246683"/>
                <a:gd name="connsiteY3" fmla="*/ 94718 h 102085"/>
                <a:gd name="connsiteX4" fmla="*/ 126411 w 246683"/>
                <a:gd name="connsiteY4" fmla="*/ 7820 h 102085"/>
                <a:gd name="connsiteX5" fmla="*/ 223184 w 246683"/>
                <a:gd name="connsiteY5" fmla="*/ 13745 h 102085"/>
                <a:gd name="connsiteX0" fmla="*/ 223187 w 246686"/>
                <a:gd name="connsiteY0" fmla="*/ 7550 h 95890"/>
                <a:gd name="connsiteX1" fmla="*/ 238986 w 246686"/>
                <a:gd name="connsiteY1" fmla="*/ 86548 h 95890"/>
                <a:gd name="connsiteX2" fmla="*/ 120489 w 246686"/>
                <a:gd name="connsiteY2" fmla="*/ 90499 h 95890"/>
                <a:gd name="connsiteX3" fmla="*/ 18 w 246686"/>
                <a:gd name="connsiteY3" fmla="*/ 88523 h 95890"/>
                <a:gd name="connsiteX4" fmla="*/ 126414 w 246686"/>
                <a:gd name="connsiteY4" fmla="*/ 1625 h 95890"/>
                <a:gd name="connsiteX5" fmla="*/ 223187 w 246686"/>
                <a:gd name="connsiteY5" fmla="*/ 7550 h 95890"/>
                <a:gd name="connsiteX0" fmla="*/ 227133 w 248013"/>
                <a:gd name="connsiteY0" fmla="*/ 13746 h 102086"/>
                <a:gd name="connsiteX1" fmla="*/ 238983 w 248013"/>
                <a:gd name="connsiteY1" fmla="*/ 92744 h 102086"/>
                <a:gd name="connsiteX2" fmla="*/ 120486 w 248013"/>
                <a:gd name="connsiteY2" fmla="*/ 96695 h 102086"/>
                <a:gd name="connsiteX3" fmla="*/ 15 w 248013"/>
                <a:gd name="connsiteY3" fmla="*/ 94719 h 102086"/>
                <a:gd name="connsiteX4" fmla="*/ 126411 w 248013"/>
                <a:gd name="connsiteY4" fmla="*/ 7821 h 102086"/>
                <a:gd name="connsiteX5" fmla="*/ 227133 w 248013"/>
                <a:gd name="connsiteY5" fmla="*/ 13746 h 102086"/>
                <a:gd name="connsiteX0" fmla="*/ 227133 w 249041"/>
                <a:gd name="connsiteY0" fmla="*/ 11407 h 99747"/>
                <a:gd name="connsiteX1" fmla="*/ 238983 w 249041"/>
                <a:gd name="connsiteY1" fmla="*/ 90405 h 99747"/>
                <a:gd name="connsiteX2" fmla="*/ 120486 w 249041"/>
                <a:gd name="connsiteY2" fmla="*/ 94356 h 99747"/>
                <a:gd name="connsiteX3" fmla="*/ 15 w 249041"/>
                <a:gd name="connsiteY3" fmla="*/ 92380 h 99747"/>
                <a:gd name="connsiteX4" fmla="*/ 126411 w 249041"/>
                <a:gd name="connsiteY4" fmla="*/ 5482 h 99747"/>
                <a:gd name="connsiteX5" fmla="*/ 227133 w 249041"/>
                <a:gd name="connsiteY5" fmla="*/ 11407 h 99747"/>
                <a:gd name="connsiteX0" fmla="*/ 227133 w 243144"/>
                <a:gd name="connsiteY0" fmla="*/ 11407 h 101983"/>
                <a:gd name="connsiteX1" fmla="*/ 238983 w 243144"/>
                <a:gd name="connsiteY1" fmla="*/ 90405 h 101983"/>
                <a:gd name="connsiteX2" fmla="*/ 120486 w 243144"/>
                <a:gd name="connsiteY2" fmla="*/ 94356 h 101983"/>
                <a:gd name="connsiteX3" fmla="*/ 15 w 243144"/>
                <a:gd name="connsiteY3" fmla="*/ 92380 h 101983"/>
                <a:gd name="connsiteX4" fmla="*/ 126411 w 243144"/>
                <a:gd name="connsiteY4" fmla="*/ 5482 h 101983"/>
                <a:gd name="connsiteX5" fmla="*/ 227133 w 243144"/>
                <a:gd name="connsiteY5" fmla="*/ 11407 h 101983"/>
                <a:gd name="connsiteX0" fmla="*/ 227133 w 243144"/>
                <a:gd name="connsiteY0" fmla="*/ 11407 h 107617"/>
                <a:gd name="connsiteX1" fmla="*/ 238983 w 243144"/>
                <a:gd name="connsiteY1" fmla="*/ 90405 h 107617"/>
                <a:gd name="connsiteX2" fmla="*/ 120486 w 243144"/>
                <a:gd name="connsiteY2" fmla="*/ 94356 h 107617"/>
                <a:gd name="connsiteX3" fmla="*/ 15 w 243144"/>
                <a:gd name="connsiteY3" fmla="*/ 92380 h 107617"/>
                <a:gd name="connsiteX4" fmla="*/ 126411 w 243144"/>
                <a:gd name="connsiteY4" fmla="*/ 5482 h 107617"/>
                <a:gd name="connsiteX5" fmla="*/ 227133 w 243144"/>
                <a:gd name="connsiteY5" fmla="*/ 11407 h 107617"/>
                <a:gd name="connsiteX0" fmla="*/ 227133 w 247182"/>
                <a:gd name="connsiteY0" fmla="*/ 11407 h 107617"/>
                <a:gd name="connsiteX1" fmla="*/ 238983 w 247182"/>
                <a:gd name="connsiteY1" fmla="*/ 90405 h 107617"/>
                <a:gd name="connsiteX2" fmla="*/ 146160 w 247182"/>
                <a:gd name="connsiteY2" fmla="*/ 94356 h 107617"/>
                <a:gd name="connsiteX3" fmla="*/ 15 w 247182"/>
                <a:gd name="connsiteY3" fmla="*/ 92380 h 107617"/>
                <a:gd name="connsiteX4" fmla="*/ 126411 w 247182"/>
                <a:gd name="connsiteY4" fmla="*/ 5482 h 107617"/>
                <a:gd name="connsiteX5" fmla="*/ 227133 w 247182"/>
                <a:gd name="connsiteY5" fmla="*/ 11407 h 107617"/>
                <a:gd name="connsiteX0" fmla="*/ 227133 w 247453"/>
                <a:gd name="connsiteY0" fmla="*/ 14122 h 110034"/>
                <a:gd name="connsiteX1" fmla="*/ 240747 w 247453"/>
                <a:gd name="connsiteY1" fmla="*/ 100740 h 110034"/>
                <a:gd name="connsiteX2" fmla="*/ 146160 w 247453"/>
                <a:gd name="connsiteY2" fmla="*/ 97071 h 110034"/>
                <a:gd name="connsiteX3" fmla="*/ 15 w 247453"/>
                <a:gd name="connsiteY3" fmla="*/ 95095 h 110034"/>
                <a:gd name="connsiteX4" fmla="*/ 126411 w 247453"/>
                <a:gd name="connsiteY4" fmla="*/ 8197 h 110034"/>
                <a:gd name="connsiteX5" fmla="*/ 227133 w 247453"/>
                <a:gd name="connsiteY5" fmla="*/ 14122 h 110034"/>
                <a:gd name="connsiteX0" fmla="*/ 227133 w 247453"/>
                <a:gd name="connsiteY0" fmla="*/ 14122 h 112425"/>
                <a:gd name="connsiteX1" fmla="*/ 240747 w 247453"/>
                <a:gd name="connsiteY1" fmla="*/ 100740 h 112425"/>
                <a:gd name="connsiteX2" fmla="*/ 146160 w 247453"/>
                <a:gd name="connsiteY2" fmla="*/ 104691 h 112425"/>
                <a:gd name="connsiteX3" fmla="*/ 15 w 247453"/>
                <a:gd name="connsiteY3" fmla="*/ 95095 h 112425"/>
                <a:gd name="connsiteX4" fmla="*/ 126411 w 247453"/>
                <a:gd name="connsiteY4" fmla="*/ 8197 h 112425"/>
                <a:gd name="connsiteX5" fmla="*/ 227133 w 247453"/>
                <a:gd name="connsiteY5" fmla="*/ 14122 h 112425"/>
                <a:gd name="connsiteX0" fmla="*/ 227133 w 247453"/>
                <a:gd name="connsiteY0" fmla="*/ 7701 h 106004"/>
                <a:gd name="connsiteX1" fmla="*/ 240747 w 247453"/>
                <a:gd name="connsiteY1" fmla="*/ 94319 h 106004"/>
                <a:gd name="connsiteX2" fmla="*/ 146160 w 247453"/>
                <a:gd name="connsiteY2" fmla="*/ 98270 h 106004"/>
                <a:gd name="connsiteX3" fmla="*/ 15 w 247453"/>
                <a:gd name="connsiteY3" fmla="*/ 88674 h 106004"/>
                <a:gd name="connsiteX4" fmla="*/ 126411 w 247453"/>
                <a:gd name="connsiteY4" fmla="*/ 1776 h 106004"/>
                <a:gd name="connsiteX5" fmla="*/ 227133 w 247453"/>
                <a:gd name="connsiteY5" fmla="*/ 7701 h 106004"/>
                <a:gd name="connsiteX0" fmla="*/ 227132 w 247123"/>
                <a:gd name="connsiteY0" fmla="*/ 9857 h 108160"/>
                <a:gd name="connsiteX1" fmla="*/ 240746 w 247123"/>
                <a:gd name="connsiteY1" fmla="*/ 96475 h 108160"/>
                <a:gd name="connsiteX2" fmla="*/ 146159 w 247123"/>
                <a:gd name="connsiteY2" fmla="*/ 100426 h 108160"/>
                <a:gd name="connsiteX3" fmla="*/ 14 w 247123"/>
                <a:gd name="connsiteY3" fmla="*/ 90830 h 108160"/>
                <a:gd name="connsiteX4" fmla="*/ 135228 w 247123"/>
                <a:gd name="connsiteY4" fmla="*/ 122 h 108160"/>
                <a:gd name="connsiteX5" fmla="*/ 227132 w 247123"/>
                <a:gd name="connsiteY5" fmla="*/ 9857 h 108160"/>
                <a:gd name="connsiteX0" fmla="*/ 227132 w 247520"/>
                <a:gd name="connsiteY0" fmla="*/ 9857 h 108160"/>
                <a:gd name="connsiteX1" fmla="*/ 240746 w 247520"/>
                <a:gd name="connsiteY1" fmla="*/ 96475 h 108160"/>
                <a:gd name="connsiteX2" fmla="*/ 146159 w 247520"/>
                <a:gd name="connsiteY2" fmla="*/ 100426 h 108160"/>
                <a:gd name="connsiteX3" fmla="*/ 14 w 247520"/>
                <a:gd name="connsiteY3" fmla="*/ 90830 h 108160"/>
                <a:gd name="connsiteX4" fmla="*/ 135228 w 247520"/>
                <a:gd name="connsiteY4" fmla="*/ 122 h 108160"/>
                <a:gd name="connsiteX5" fmla="*/ 227132 w 247520"/>
                <a:gd name="connsiteY5" fmla="*/ 9857 h 108160"/>
                <a:gd name="connsiteX0" fmla="*/ 221840 w 245898"/>
                <a:gd name="connsiteY0" fmla="*/ 12067 h 112275"/>
                <a:gd name="connsiteX1" fmla="*/ 240745 w 245898"/>
                <a:gd name="connsiteY1" fmla="*/ 100590 h 112275"/>
                <a:gd name="connsiteX2" fmla="*/ 146158 w 245898"/>
                <a:gd name="connsiteY2" fmla="*/ 104541 h 112275"/>
                <a:gd name="connsiteX3" fmla="*/ 13 w 245898"/>
                <a:gd name="connsiteY3" fmla="*/ 94945 h 112275"/>
                <a:gd name="connsiteX4" fmla="*/ 135227 w 245898"/>
                <a:gd name="connsiteY4" fmla="*/ 4237 h 112275"/>
                <a:gd name="connsiteX5" fmla="*/ 221840 w 245898"/>
                <a:gd name="connsiteY5" fmla="*/ 12067 h 112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898" h="112275">
                  <a:moveTo>
                    <a:pt x="221840" y="12067"/>
                  </a:moveTo>
                  <a:cubicBezTo>
                    <a:pt x="241189" y="9076"/>
                    <a:pt x="253359" y="85178"/>
                    <a:pt x="240745" y="100590"/>
                  </a:cubicBezTo>
                  <a:cubicBezTo>
                    <a:pt x="228131" y="116002"/>
                    <a:pt x="186280" y="105482"/>
                    <a:pt x="146158" y="104541"/>
                  </a:cubicBezTo>
                  <a:cubicBezTo>
                    <a:pt x="106036" y="103600"/>
                    <a:pt x="1330" y="127861"/>
                    <a:pt x="13" y="94945"/>
                  </a:cubicBezTo>
                  <a:cubicBezTo>
                    <a:pt x="-1304" y="79804"/>
                    <a:pt x="98256" y="18050"/>
                    <a:pt x="135227" y="4237"/>
                  </a:cubicBezTo>
                  <a:cubicBezTo>
                    <a:pt x="172198" y="-9576"/>
                    <a:pt x="202491" y="15058"/>
                    <a:pt x="221840" y="12067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84DE6786-E640-48CE-B0AE-A938556BB332}"/>
                </a:ext>
              </a:extLst>
            </p:cNvPr>
            <p:cNvSpPr/>
            <p:nvPr/>
          </p:nvSpPr>
          <p:spPr>
            <a:xfrm rot="1604664">
              <a:off x="5540402" y="3364060"/>
              <a:ext cx="143560" cy="356577"/>
            </a:xfrm>
            <a:custGeom>
              <a:avLst/>
              <a:gdLst>
                <a:gd name="connsiteX0" fmla="*/ 6457 w 165048"/>
                <a:gd name="connsiteY0" fmla="*/ 44808 h 353407"/>
                <a:gd name="connsiteX1" fmla="*/ 61409 w 165048"/>
                <a:gd name="connsiteY1" fmla="*/ 847 h 353407"/>
                <a:gd name="connsiteX2" fmla="*/ 129550 w 165048"/>
                <a:gd name="connsiteY2" fmla="*/ 31620 h 353407"/>
                <a:gd name="connsiteX3" fmla="*/ 155927 w 165048"/>
                <a:gd name="connsiteY3" fmla="*/ 200872 h 353407"/>
                <a:gd name="connsiteX4" fmla="*/ 160323 w 165048"/>
                <a:gd name="connsiteY4" fmla="*/ 306379 h 353407"/>
                <a:gd name="connsiteX5" fmla="*/ 92182 w 165048"/>
                <a:gd name="connsiteY5" fmla="*/ 352539 h 353407"/>
                <a:gd name="connsiteX6" fmla="*/ 15250 w 165048"/>
                <a:gd name="connsiteY6" fmla="*/ 323964 h 353407"/>
                <a:gd name="connsiteX7" fmla="*/ 2061 w 165048"/>
                <a:gd name="connsiteY7" fmla="*/ 183287 h 353407"/>
                <a:gd name="connsiteX8" fmla="*/ 6457 w 165048"/>
                <a:gd name="connsiteY8" fmla="*/ 44808 h 353407"/>
                <a:gd name="connsiteX0" fmla="*/ 6885 w 165476"/>
                <a:gd name="connsiteY0" fmla="*/ 44808 h 352670"/>
                <a:gd name="connsiteX1" fmla="*/ 61837 w 165476"/>
                <a:gd name="connsiteY1" fmla="*/ 847 h 352670"/>
                <a:gd name="connsiteX2" fmla="*/ 129978 w 165476"/>
                <a:gd name="connsiteY2" fmla="*/ 31620 h 352670"/>
                <a:gd name="connsiteX3" fmla="*/ 156355 w 165476"/>
                <a:gd name="connsiteY3" fmla="*/ 200872 h 352670"/>
                <a:gd name="connsiteX4" fmla="*/ 160751 w 165476"/>
                <a:gd name="connsiteY4" fmla="*/ 306379 h 352670"/>
                <a:gd name="connsiteX5" fmla="*/ 92610 w 165476"/>
                <a:gd name="connsiteY5" fmla="*/ 352539 h 352670"/>
                <a:gd name="connsiteX6" fmla="*/ 22273 w 165476"/>
                <a:gd name="connsiteY6" fmla="*/ 315172 h 352670"/>
                <a:gd name="connsiteX7" fmla="*/ 2489 w 165476"/>
                <a:gd name="connsiteY7" fmla="*/ 183287 h 352670"/>
                <a:gd name="connsiteX8" fmla="*/ 6885 w 165476"/>
                <a:gd name="connsiteY8" fmla="*/ 44808 h 352670"/>
                <a:gd name="connsiteX0" fmla="*/ 6885 w 159537"/>
                <a:gd name="connsiteY0" fmla="*/ 44808 h 352733"/>
                <a:gd name="connsiteX1" fmla="*/ 61837 w 159537"/>
                <a:gd name="connsiteY1" fmla="*/ 847 h 352733"/>
                <a:gd name="connsiteX2" fmla="*/ 129978 w 159537"/>
                <a:gd name="connsiteY2" fmla="*/ 31620 h 352733"/>
                <a:gd name="connsiteX3" fmla="*/ 156355 w 159537"/>
                <a:gd name="connsiteY3" fmla="*/ 200872 h 352733"/>
                <a:gd name="connsiteX4" fmla="*/ 151959 w 159537"/>
                <a:gd name="connsiteY4" fmla="*/ 304181 h 352733"/>
                <a:gd name="connsiteX5" fmla="*/ 92610 w 159537"/>
                <a:gd name="connsiteY5" fmla="*/ 352539 h 352733"/>
                <a:gd name="connsiteX6" fmla="*/ 22273 w 159537"/>
                <a:gd name="connsiteY6" fmla="*/ 315172 h 352733"/>
                <a:gd name="connsiteX7" fmla="*/ 2489 w 159537"/>
                <a:gd name="connsiteY7" fmla="*/ 183287 h 352733"/>
                <a:gd name="connsiteX8" fmla="*/ 6885 w 159537"/>
                <a:gd name="connsiteY8" fmla="*/ 44808 h 352733"/>
                <a:gd name="connsiteX0" fmla="*/ 6885 w 156440"/>
                <a:gd name="connsiteY0" fmla="*/ 44449 h 352374"/>
                <a:gd name="connsiteX1" fmla="*/ 61837 w 156440"/>
                <a:gd name="connsiteY1" fmla="*/ 488 h 352374"/>
                <a:gd name="connsiteX2" fmla="*/ 129978 w 156440"/>
                <a:gd name="connsiteY2" fmla="*/ 31261 h 352374"/>
                <a:gd name="connsiteX3" fmla="*/ 149760 w 156440"/>
                <a:gd name="connsiteY3" fmla="*/ 171938 h 352374"/>
                <a:gd name="connsiteX4" fmla="*/ 151959 w 156440"/>
                <a:gd name="connsiteY4" fmla="*/ 303822 h 352374"/>
                <a:gd name="connsiteX5" fmla="*/ 92610 w 156440"/>
                <a:gd name="connsiteY5" fmla="*/ 352180 h 352374"/>
                <a:gd name="connsiteX6" fmla="*/ 22273 w 156440"/>
                <a:gd name="connsiteY6" fmla="*/ 314813 h 352374"/>
                <a:gd name="connsiteX7" fmla="*/ 2489 w 156440"/>
                <a:gd name="connsiteY7" fmla="*/ 182928 h 352374"/>
                <a:gd name="connsiteX8" fmla="*/ 6885 w 156440"/>
                <a:gd name="connsiteY8" fmla="*/ 44449 h 352374"/>
                <a:gd name="connsiteX0" fmla="*/ 6885 w 153367"/>
                <a:gd name="connsiteY0" fmla="*/ 44449 h 352607"/>
                <a:gd name="connsiteX1" fmla="*/ 61837 w 153367"/>
                <a:gd name="connsiteY1" fmla="*/ 488 h 352607"/>
                <a:gd name="connsiteX2" fmla="*/ 129978 w 153367"/>
                <a:gd name="connsiteY2" fmla="*/ 31261 h 352607"/>
                <a:gd name="connsiteX3" fmla="*/ 149760 w 153367"/>
                <a:gd name="connsiteY3" fmla="*/ 171938 h 352607"/>
                <a:gd name="connsiteX4" fmla="*/ 147562 w 153367"/>
                <a:gd name="connsiteY4" fmla="*/ 297228 h 352607"/>
                <a:gd name="connsiteX5" fmla="*/ 92610 w 153367"/>
                <a:gd name="connsiteY5" fmla="*/ 352180 h 352607"/>
                <a:gd name="connsiteX6" fmla="*/ 22273 w 153367"/>
                <a:gd name="connsiteY6" fmla="*/ 314813 h 352607"/>
                <a:gd name="connsiteX7" fmla="*/ 2489 w 153367"/>
                <a:gd name="connsiteY7" fmla="*/ 182928 h 352607"/>
                <a:gd name="connsiteX8" fmla="*/ 6885 w 153367"/>
                <a:gd name="connsiteY8" fmla="*/ 44449 h 352607"/>
                <a:gd name="connsiteX0" fmla="*/ 7178 w 153660"/>
                <a:gd name="connsiteY0" fmla="*/ 44449 h 352310"/>
                <a:gd name="connsiteX1" fmla="*/ 62130 w 153660"/>
                <a:gd name="connsiteY1" fmla="*/ 488 h 352310"/>
                <a:gd name="connsiteX2" fmla="*/ 130271 w 153660"/>
                <a:gd name="connsiteY2" fmla="*/ 31261 h 352310"/>
                <a:gd name="connsiteX3" fmla="*/ 150053 w 153660"/>
                <a:gd name="connsiteY3" fmla="*/ 171938 h 352310"/>
                <a:gd name="connsiteX4" fmla="*/ 147855 w 153660"/>
                <a:gd name="connsiteY4" fmla="*/ 297228 h 352310"/>
                <a:gd name="connsiteX5" fmla="*/ 92903 w 153660"/>
                <a:gd name="connsiteY5" fmla="*/ 352180 h 352310"/>
                <a:gd name="connsiteX6" fmla="*/ 26962 w 153660"/>
                <a:gd name="connsiteY6" fmla="*/ 308219 h 352310"/>
                <a:gd name="connsiteX7" fmla="*/ 2782 w 153660"/>
                <a:gd name="connsiteY7" fmla="*/ 182928 h 352310"/>
                <a:gd name="connsiteX8" fmla="*/ 7178 w 153660"/>
                <a:gd name="connsiteY8" fmla="*/ 44449 h 352310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82928 h 341473"/>
                <a:gd name="connsiteX8" fmla="*/ 7178 w 153958"/>
                <a:gd name="connsiteY8" fmla="*/ 44449 h 341473"/>
                <a:gd name="connsiteX0" fmla="*/ 5932 w 152712"/>
                <a:gd name="connsiteY0" fmla="*/ 44449 h 341473"/>
                <a:gd name="connsiteX1" fmla="*/ 60884 w 152712"/>
                <a:gd name="connsiteY1" fmla="*/ 488 h 341473"/>
                <a:gd name="connsiteX2" fmla="*/ 129025 w 152712"/>
                <a:gd name="connsiteY2" fmla="*/ 31261 h 341473"/>
                <a:gd name="connsiteX3" fmla="*/ 148807 w 152712"/>
                <a:gd name="connsiteY3" fmla="*/ 171938 h 341473"/>
                <a:gd name="connsiteX4" fmla="*/ 146609 w 152712"/>
                <a:gd name="connsiteY4" fmla="*/ 297228 h 341473"/>
                <a:gd name="connsiteX5" fmla="*/ 87260 w 152712"/>
                <a:gd name="connsiteY5" fmla="*/ 341190 h 341473"/>
                <a:gd name="connsiteX6" fmla="*/ 25716 w 152712"/>
                <a:gd name="connsiteY6" fmla="*/ 308219 h 341473"/>
                <a:gd name="connsiteX7" fmla="*/ 3734 w 152712"/>
                <a:gd name="connsiteY7" fmla="*/ 169740 h 341473"/>
                <a:gd name="connsiteX8" fmla="*/ 5932 w 152712"/>
                <a:gd name="connsiteY8" fmla="*/ 44449 h 341473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69740 h 341473"/>
                <a:gd name="connsiteX8" fmla="*/ 7178 w 153958"/>
                <a:gd name="connsiteY8" fmla="*/ 44449 h 341473"/>
                <a:gd name="connsiteX0" fmla="*/ 6886 w 153666"/>
                <a:gd name="connsiteY0" fmla="*/ 44449 h 341196"/>
                <a:gd name="connsiteX1" fmla="*/ 61838 w 153666"/>
                <a:gd name="connsiteY1" fmla="*/ 488 h 341196"/>
                <a:gd name="connsiteX2" fmla="*/ 129979 w 153666"/>
                <a:gd name="connsiteY2" fmla="*/ 31261 h 341196"/>
                <a:gd name="connsiteX3" fmla="*/ 149761 w 153666"/>
                <a:gd name="connsiteY3" fmla="*/ 171938 h 341196"/>
                <a:gd name="connsiteX4" fmla="*/ 147563 w 153666"/>
                <a:gd name="connsiteY4" fmla="*/ 297228 h 341196"/>
                <a:gd name="connsiteX5" fmla="*/ 88214 w 153666"/>
                <a:gd name="connsiteY5" fmla="*/ 341190 h 341196"/>
                <a:gd name="connsiteX6" fmla="*/ 22274 w 153666"/>
                <a:gd name="connsiteY6" fmla="*/ 295031 h 341196"/>
                <a:gd name="connsiteX7" fmla="*/ 2490 w 153666"/>
                <a:gd name="connsiteY7" fmla="*/ 169740 h 341196"/>
                <a:gd name="connsiteX8" fmla="*/ 6886 w 153666"/>
                <a:gd name="connsiteY8" fmla="*/ 44449 h 341196"/>
                <a:gd name="connsiteX0" fmla="*/ 6886 w 152380"/>
                <a:gd name="connsiteY0" fmla="*/ 44449 h 341216"/>
                <a:gd name="connsiteX1" fmla="*/ 61838 w 152380"/>
                <a:gd name="connsiteY1" fmla="*/ 488 h 341216"/>
                <a:gd name="connsiteX2" fmla="*/ 129979 w 152380"/>
                <a:gd name="connsiteY2" fmla="*/ 31261 h 341216"/>
                <a:gd name="connsiteX3" fmla="*/ 149761 w 152380"/>
                <a:gd name="connsiteY3" fmla="*/ 171938 h 341216"/>
                <a:gd name="connsiteX4" fmla="*/ 145365 w 152380"/>
                <a:gd name="connsiteY4" fmla="*/ 299426 h 341216"/>
                <a:gd name="connsiteX5" fmla="*/ 88214 w 152380"/>
                <a:gd name="connsiteY5" fmla="*/ 341190 h 341216"/>
                <a:gd name="connsiteX6" fmla="*/ 22274 w 152380"/>
                <a:gd name="connsiteY6" fmla="*/ 295031 h 341216"/>
                <a:gd name="connsiteX7" fmla="*/ 2490 w 152380"/>
                <a:gd name="connsiteY7" fmla="*/ 169740 h 341216"/>
                <a:gd name="connsiteX8" fmla="*/ 6886 w 152380"/>
                <a:gd name="connsiteY8" fmla="*/ 44449 h 341216"/>
                <a:gd name="connsiteX0" fmla="*/ 6886 w 152646"/>
                <a:gd name="connsiteY0" fmla="*/ 44449 h 339021"/>
                <a:gd name="connsiteX1" fmla="*/ 61838 w 152646"/>
                <a:gd name="connsiteY1" fmla="*/ 488 h 339021"/>
                <a:gd name="connsiteX2" fmla="*/ 129979 w 152646"/>
                <a:gd name="connsiteY2" fmla="*/ 31261 h 339021"/>
                <a:gd name="connsiteX3" fmla="*/ 149761 w 152646"/>
                <a:gd name="connsiteY3" fmla="*/ 171938 h 339021"/>
                <a:gd name="connsiteX4" fmla="*/ 145365 w 152646"/>
                <a:gd name="connsiteY4" fmla="*/ 299426 h 339021"/>
                <a:gd name="connsiteX5" fmla="*/ 83818 w 152646"/>
                <a:gd name="connsiteY5" fmla="*/ 338991 h 339021"/>
                <a:gd name="connsiteX6" fmla="*/ 22274 w 152646"/>
                <a:gd name="connsiteY6" fmla="*/ 295031 h 339021"/>
                <a:gd name="connsiteX7" fmla="*/ 2490 w 152646"/>
                <a:gd name="connsiteY7" fmla="*/ 169740 h 339021"/>
                <a:gd name="connsiteX8" fmla="*/ 6886 w 152646"/>
                <a:gd name="connsiteY8" fmla="*/ 44449 h 339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2646" h="339021">
                  <a:moveTo>
                    <a:pt x="6886" y="44449"/>
                  </a:moveTo>
                  <a:cubicBezTo>
                    <a:pt x="16777" y="16240"/>
                    <a:pt x="41323" y="2686"/>
                    <a:pt x="61838" y="488"/>
                  </a:cubicBezTo>
                  <a:cubicBezTo>
                    <a:pt x="82354" y="-1710"/>
                    <a:pt x="115325" y="2686"/>
                    <a:pt x="129979" y="31261"/>
                  </a:cubicBezTo>
                  <a:cubicBezTo>
                    <a:pt x="144633" y="59836"/>
                    <a:pt x="147197" y="127244"/>
                    <a:pt x="149761" y="171938"/>
                  </a:cubicBezTo>
                  <a:cubicBezTo>
                    <a:pt x="152325" y="216632"/>
                    <a:pt x="156355" y="271584"/>
                    <a:pt x="145365" y="299426"/>
                  </a:cubicBezTo>
                  <a:cubicBezTo>
                    <a:pt x="134375" y="327268"/>
                    <a:pt x="104333" y="339723"/>
                    <a:pt x="83818" y="338991"/>
                  </a:cubicBezTo>
                  <a:cubicBezTo>
                    <a:pt x="63303" y="338259"/>
                    <a:pt x="37294" y="323240"/>
                    <a:pt x="22274" y="295031"/>
                  </a:cubicBezTo>
                  <a:cubicBezTo>
                    <a:pt x="7254" y="266822"/>
                    <a:pt x="5055" y="211504"/>
                    <a:pt x="2490" y="169740"/>
                  </a:cubicBezTo>
                  <a:cubicBezTo>
                    <a:pt x="-75" y="127976"/>
                    <a:pt x="-3005" y="72658"/>
                    <a:pt x="6886" y="44449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98E30BA6-0005-4A7D-8725-EA2DC0F3E036}"/>
                </a:ext>
              </a:extLst>
            </p:cNvPr>
            <p:cNvSpPr/>
            <p:nvPr/>
          </p:nvSpPr>
          <p:spPr>
            <a:xfrm rot="4070481">
              <a:off x="5205107" y="3440386"/>
              <a:ext cx="197568" cy="623311"/>
            </a:xfrm>
            <a:custGeom>
              <a:avLst/>
              <a:gdLst>
                <a:gd name="connsiteX0" fmla="*/ 63868 w 187016"/>
                <a:gd name="connsiteY0" fmla="*/ 62019 h 502838"/>
                <a:gd name="connsiteX1" fmla="*/ 86420 w 187016"/>
                <a:gd name="connsiteY1" fmla="*/ 512 h 502838"/>
                <a:gd name="connsiteX2" fmla="*/ 168429 w 187016"/>
                <a:gd name="connsiteY2" fmla="*/ 47667 h 502838"/>
                <a:gd name="connsiteX3" fmla="*/ 156128 w 187016"/>
                <a:gd name="connsiteY3" fmla="*/ 271142 h 502838"/>
                <a:gd name="connsiteX4" fmla="*/ 186881 w 187016"/>
                <a:gd name="connsiteY4" fmla="*/ 412607 h 502838"/>
                <a:gd name="connsiteX5" fmla="*/ 141776 w 187016"/>
                <a:gd name="connsiteY5" fmla="*/ 363402 h 502838"/>
                <a:gd name="connsiteX6" fmla="*/ 162278 w 187016"/>
                <a:gd name="connsiteY6" fmla="*/ 490516 h 502838"/>
                <a:gd name="connsiteX7" fmla="*/ 117173 w 187016"/>
                <a:gd name="connsiteY7" fmla="*/ 394155 h 502838"/>
                <a:gd name="connsiteX8" fmla="*/ 113073 w 187016"/>
                <a:gd name="connsiteY8" fmla="*/ 502817 h 502838"/>
                <a:gd name="connsiteX9" fmla="*/ 86420 w 187016"/>
                <a:gd name="connsiteY9" fmla="*/ 404406 h 502838"/>
                <a:gd name="connsiteX10" fmla="*/ 59767 w 187016"/>
                <a:gd name="connsiteY10" fmla="*/ 500767 h 502838"/>
                <a:gd name="connsiteX11" fmla="*/ 53616 w 187016"/>
                <a:gd name="connsiteY11" fmla="*/ 402356 h 502838"/>
                <a:gd name="connsiteX12" fmla="*/ 311 w 187016"/>
                <a:gd name="connsiteY12" fmla="*/ 433109 h 502838"/>
                <a:gd name="connsiteX13" fmla="*/ 33114 w 187016"/>
                <a:gd name="connsiteY13" fmla="*/ 355201 h 502838"/>
                <a:gd name="connsiteX14" fmla="*/ 63868 w 187016"/>
                <a:gd name="connsiteY14" fmla="*/ 303945 h 502838"/>
                <a:gd name="connsiteX15" fmla="*/ 63868 w 187016"/>
                <a:gd name="connsiteY15" fmla="*/ 62019 h 502838"/>
                <a:gd name="connsiteX0" fmla="*/ 63868 w 187016"/>
                <a:gd name="connsiteY0" fmla="*/ 63996 h 504815"/>
                <a:gd name="connsiteX1" fmla="*/ 113073 w 187016"/>
                <a:gd name="connsiteY1" fmla="*/ 439 h 504815"/>
                <a:gd name="connsiteX2" fmla="*/ 168429 w 187016"/>
                <a:gd name="connsiteY2" fmla="*/ 49644 h 504815"/>
                <a:gd name="connsiteX3" fmla="*/ 156128 w 187016"/>
                <a:gd name="connsiteY3" fmla="*/ 273119 h 504815"/>
                <a:gd name="connsiteX4" fmla="*/ 186881 w 187016"/>
                <a:gd name="connsiteY4" fmla="*/ 414584 h 504815"/>
                <a:gd name="connsiteX5" fmla="*/ 141776 w 187016"/>
                <a:gd name="connsiteY5" fmla="*/ 365379 h 504815"/>
                <a:gd name="connsiteX6" fmla="*/ 162278 w 187016"/>
                <a:gd name="connsiteY6" fmla="*/ 492493 h 504815"/>
                <a:gd name="connsiteX7" fmla="*/ 117173 w 187016"/>
                <a:gd name="connsiteY7" fmla="*/ 396132 h 504815"/>
                <a:gd name="connsiteX8" fmla="*/ 113073 w 187016"/>
                <a:gd name="connsiteY8" fmla="*/ 504794 h 504815"/>
                <a:gd name="connsiteX9" fmla="*/ 86420 w 187016"/>
                <a:gd name="connsiteY9" fmla="*/ 406383 h 504815"/>
                <a:gd name="connsiteX10" fmla="*/ 59767 w 187016"/>
                <a:gd name="connsiteY10" fmla="*/ 502744 h 504815"/>
                <a:gd name="connsiteX11" fmla="*/ 53616 w 187016"/>
                <a:gd name="connsiteY11" fmla="*/ 404333 h 504815"/>
                <a:gd name="connsiteX12" fmla="*/ 311 w 187016"/>
                <a:gd name="connsiteY12" fmla="*/ 435086 h 504815"/>
                <a:gd name="connsiteX13" fmla="*/ 33114 w 187016"/>
                <a:gd name="connsiteY13" fmla="*/ 357178 h 504815"/>
                <a:gd name="connsiteX14" fmla="*/ 63868 w 187016"/>
                <a:gd name="connsiteY14" fmla="*/ 305922 h 504815"/>
                <a:gd name="connsiteX15" fmla="*/ 63868 w 187016"/>
                <a:gd name="connsiteY15" fmla="*/ 63996 h 504815"/>
                <a:gd name="connsiteX0" fmla="*/ 57718 w 187016"/>
                <a:gd name="connsiteY0" fmla="*/ 53366 h 504437"/>
                <a:gd name="connsiteX1" fmla="*/ 113073 w 187016"/>
                <a:gd name="connsiteY1" fmla="*/ 61 h 504437"/>
                <a:gd name="connsiteX2" fmla="*/ 168429 w 187016"/>
                <a:gd name="connsiteY2" fmla="*/ 49266 h 504437"/>
                <a:gd name="connsiteX3" fmla="*/ 156128 w 187016"/>
                <a:gd name="connsiteY3" fmla="*/ 272741 h 504437"/>
                <a:gd name="connsiteX4" fmla="*/ 186881 w 187016"/>
                <a:gd name="connsiteY4" fmla="*/ 414206 h 504437"/>
                <a:gd name="connsiteX5" fmla="*/ 141776 w 187016"/>
                <a:gd name="connsiteY5" fmla="*/ 365001 h 504437"/>
                <a:gd name="connsiteX6" fmla="*/ 162278 w 187016"/>
                <a:gd name="connsiteY6" fmla="*/ 492115 h 504437"/>
                <a:gd name="connsiteX7" fmla="*/ 117173 w 187016"/>
                <a:gd name="connsiteY7" fmla="*/ 395754 h 504437"/>
                <a:gd name="connsiteX8" fmla="*/ 113073 w 187016"/>
                <a:gd name="connsiteY8" fmla="*/ 504416 h 504437"/>
                <a:gd name="connsiteX9" fmla="*/ 86420 w 187016"/>
                <a:gd name="connsiteY9" fmla="*/ 406005 h 504437"/>
                <a:gd name="connsiteX10" fmla="*/ 59767 w 187016"/>
                <a:gd name="connsiteY10" fmla="*/ 502366 h 504437"/>
                <a:gd name="connsiteX11" fmla="*/ 53616 w 187016"/>
                <a:gd name="connsiteY11" fmla="*/ 403955 h 504437"/>
                <a:gd name="connsiteX12" fmla="*/ 311 w 187016"/>
                <a:gd name="connsiteY12" fmla="*/ 434708 h 504437"/>
                <a:gd name="connsiteX13" fmla="*/ 33114 w 187016"/>
                <a:gd name="connsiteY13" fmla="*/ 356800 h 504437"/>
                <a:gd name="connsiteX14" fmla="*/ 63868 w 187016"/>
                <a:gd name="connsiteY14" fmla="*/ 305544 h 504437"/>
                <a:gd name="connsiteX15" fmla="*/ 57718 w 187016"/>
                <a:gd name="connsiteY15" fmla="*/ 53366 h 5044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9767 w 189311"/>
                <a:gd name="connsiteY10" fmla="*/ 5028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57718 w 189311"/>
                <a:gd name="connsiteY0" fmla="*/ 53866 h 504917"/>
                <a:gd name="connsiteX1" fmla="*/ 113073 w 189311"/>
                <a:gd name="connsiteY1" fmla="*/ 561 h 504917"/>
                <a:gd name="connsiteX2" fmla="*/ 170479 w 189311"/>
                <a:gd name="connsiteY2" fmla="*/ 43615 h 504917"/>
                <a:gd name="connsiteX3" fmla="*/ 156128 w 189311"/>
                <a:gd name="connsiteY3" fmla="*/ 273241 h 504917"/>
                <a:gd name="connsiteX4" fmla="*/ 186881 w 189311"/>
                <a:gd name="connsiteY4" fmla="*/ 414706 h 504917"/>
                <a:gd name="connsiteX5" fmla="*/ 141776 w 189311"/>
                <a:gd name="connsiteY5" fmla="*/ 365501 h 504917"/>
                <a:gd name="connsiteX6" fmla="*/ 162278 w 189311"/>
                <a:gd name="connsiteY6" fmla="*/ 492615 h 504917"/>
                <a:gd name="connsiteX7" fmla="*/ 117173 w 189311"/>
                <a:gd name="connsiteY7" fmla="*/ 396254 h 504917"/>
                <a:gd name="connsiteX8" fmla="*/ 113073 w 189311"/>
                <a:gd name="connsiteY8" fmla="*/ 504916 h 504917"/>
                <a:gd name="connsiteX9" fmla="*/ 86420 w 189311"/>
                <a:gd name="connsiteY9" fmla="*/ 406505 h 504917"/>
                <a:gd name="connsiteX10" fmla="*/ 70019 w 189311"/>
                <a:gd name="connsiteY10" fmla="*/ 504917 h 504917"/>
                <a:gd name="connsiteX11" fmla="*/ 53616 w 189311"/>
                <a:gd name="connsiteY11" fmla="*/ 404455 h 504917"/>
                <a:gd name="connsiteX12" fmla="*/ 311 w 189311"/>
                <a:gd name="connsiteY12" fmla="*/ 435208 h 504917"/>
                <a:gd name="connsiteX13" fmla="*/ 33114 w 189311"/>
                <a:gd name="connsiteY13" fmla="*/ 357300 h 504917"/>
                <a:gd name="connsiteX14" fmla="*/ 63868 w 189311"/>
                <a:gd name="connsiteY14" fmla="*/ 306044 h 504917"/>
                <a:gd name="connsiteX15" fmla="*/ 57718 w 189311"/>
                <a:gd name="connsiteY15" fmla="*/ 53866 h 504917"/>
                <a:gd name="connsiteX0" fmla="*/ 57718 w 189311"/>
                <a:gd name="connsiteY0" fmla="*/ 53866 h 504958"/>
                <a:gd name="connsiteX1" fmla="*/ 113073 w 189311"/>
                <a:gd name="connsiteY1" fmla="*/ 561 h 504958"/>
                <a:gd name="connsiteX2" fmla="*/ 170479 w 189311"/>
                <a:gd name="connsiteY2" fmla="*/ 43615 h 504958"/>
                <a:gd name="connsiteX3" fmla="*/ 156128 w 189311"/>
                <a:gd name="connsiteY3" fmla="*/ 273241 h 504958"/>
                <a:gd name="connsiteX4" fmla="*/ 186881 w 189311"/>
                <a:gd name="connsiteY4" fmla="*/ 414706 h 504958"/>
                <a:gd name="connsiteX5" fmla="*/ 141776 w 189311"/>
                <a:gd name="connsiteY5" fmla="*/ 365501 h 504958"/>
                <a:gd name="connsiteX6" fmla="*/ 162278 w 189311"/>
                <a:gd name="connsiteY6" fmla="*/ 492615 h 504958"/>
                <a:gd name="connsiteX7" fmla="*/ 117173 w 189311"/>
                <a:gd name="connsiteY7" fmla="*/ 396254 h 504958"/>
                <a:gd name="connsiteX8" fmla="*/ 113073 w 189311"/>
                <a:gd name="connsiteY8" fmla="*/ 504916 h 504958"/>
                <a:gd name="connsiteX9" fmla="*/ 86420 w 189311"/>
                <a:gd name="connsiteY9" fmla="*/ 406505 h 504958"/>
                <a:gd name="connsiteX10" fmla="*/ 70019 w 189311"/>
                <a:gd name="connsiteY10" fmla="*/ 504917 h 504958"/>
                <a:gd name="connsiteX11" fmla="*/ 53616 w 189311"/>
                <a:gd name="connsiteY11" fmla="*/ 404455 h 504958"/>
                <a:gd name="connsiteX12" fmla="*/ 311 w 189311"/>
                <a:gd name="connsiteY12" fmla="*/ 435208 h 504958"/>
                <a:gd name="connsiteX13" fmla="*/ 33114 w 189311"/>
                <a:gd name="connsiteY13" fmla="*/ 357300 h 504958"/>
                <a:gd name="connsiteX14" fmla="*/ 63868 w 189311"/>
                <a:gd name="connsiteY14" fmla="*/ 306044 h 504958"/>
                <a:gd name="connsiteX15" fmla="*/ 57718 w 189311"/>
                <a:gd name="connsiteY15" fmla="*/ 53866 h 504958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5667 w 189311"/>
                <a:gd name="connsiteY10" fmla="*/ 4987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62647 w 194240"/>
                <a:gd name="connsiteY0" fmla="*/ 53866 h 504916"/>
                <a:gd name="connsiteX1" fmla="*/ 118002 w 194240"/>
                <a:gd name="connsiteY1" fmla="*/ 561 h 504916"/>
                <a:gd name="connsiteX2" fmla="*/ 175408 w 194240"/>
                <a:gd name="connsiteY2" fmla="*/ 43615 h 504916"/>
                <a:gd name="connsiteX3" fmla="*/ 161057 w 194240"/>
                <a:gd name="connsiteY3" fmla="*/ 273241 h 504916"/>
                <a:gd name="connsiteX4" fmla="*/ 191810 w 194240"/>
                <a:gd name="connsiteY4" fmla="*/ 414706 h 504916"/>
                <a:gd name="connsiteX5" fmla="*/ 146705 w 194240"/>
                <a:gd name="connsiteY5" fmla="*/ 365501 h 504916"/>
                <a:gd name="connsiteX6" fmla="*/ 167207 w 194240"/>
                <a:gd name="connsiteY6" fmla="*/ 492615 h 504916"/>
                <a:gd name="connsiteX7" fmla="*/ 122102 w 194240"/>
                <a:gd name="connsiteY7" fmla="*/ 396254 h 504916"/>
                <a:gd name="connsiteX8" fmla="*/ 118002 w 194240"/>
                <a:gd name="connsiteY8" fmla="*/ 504916 h 504916"/>
                <a:gd name="connsiteX9" fmla="*/ 91349 w 194240"/>
                <a:gd name="connsiteY9" fmla="*/ 406505 h 504916"/>
                <a:gd name="connsiteX10" fmla="*/ 60596 w 194240"/>
                <a:gd name="connsiteY10" fmla="*/ 498766 h 504916"/>
                <a:gd name="connsiteX11" fmla="*/ 58545 w 194240"/>
                <a:gd name="connsiteY11" fmla="*/ 404455 h 504916"/>
                <a:gd name="connsiteX12" fmla="*/ 5240 w 194240"/>
                <a:gd name="connsiteY12" fmla="*/ 435208 h 504916"/>
                <a:gd name="connsiteX13" fmla="*/ 38043 w 194240"/>
                <a:gd name="connsiteY13" fmla="*/ 357300 h 504916"/>
                <a:gd name="connsiteX14" fmla="*/ 68797 w 194240"/>
                <a:gd name="connsiteY14" fmla="*/ 306044 h 504916"/>
                <a:gd name="connsiteX15" fmla="*/ 62647 w 194240"/>
                <a:gd name="connsiteY15" fmla="*/ 53866 h 504916"/>
                <a:gd name="connsiteX0" fmla="*/ 55316 w 186909"/>
                <a:gd name="connsiteY0" fmla="*/ 53866 h 504916"/>
                <a:gd name="connsiteX1" fmla="*/ 110671 w 186909"/>
                <a:gd name="connsiteY1" fmla="*/ 561 h 504916"/>
                <a:gd name="connsiteX2" fmla="*/ 168077 w 186909"/>
                <a:gd name="connsiteY2" fmla="*/ 43615 h 504916"/>
                <a:gd name="connsiteX3" fmla="*/ 153726 w 186909"/>
                <a:gd name="connsiteY3" fmla="*/ 273241 h 504916"/>
                <a:gd name="connsiteX4" fmla="*/ 184479 w 186909"/>
                <a:gd name="connsiteY4" fmla="*/ 414706 h 504916"/>
                <a:gd name="connsiteX5" fmla="*/ 139374 w 186909"/>
                <a:gd name="connsiteY5" fmla="*/ 365501 h 504916"/>
                <a:gd name="connsiteX6" fmla="*/ 159876 w 186909"/>
                <a:gd name="connsiteY6" fmla="*/ 492615 h 504916"/>
                <a:gd name="connsiteX7" fmla="*/ 114771 w 186909"/>
                <a:gd name="connsiteY7" fmla="*/ 396254 h 504916"/>
                <a:gd name="connsiteX8" fmla="*/ 110671 w 186909"/>
                <a:gd name="connsiteY8" fmla="*/ 504916 h 504916"/>
                <a:gd name="connsiteX9" fmla="*/ 84018 w 186909"/>
                <a:gd name="connsiteY9" fmla="*/ 406505 h 504916"/>
                <a:gd name="connsiteX10" fmla="*/ 53265 w 186909"/>
                <a:gd name="connsiteY10" fmla="*/ 498766 h 504916"/>
                <a:gd name="connsiteX11" fmla="*/ 51214 w 186909"/>
                <a:gd name="connsiteY11" fmla="*/ 404455 h 504916"/>
                <a:gd name="connsiteX12" fmla="*/ 6110 w 186909"/>
                <a:gd name="connsiteY12" fmla="*/ 420856 h 504916"/>
                <a:gd name="connsiteX13" fmla="*/ 30712 w 186909"/>
                <a:gd name="connsiteY13" fmla="*/ 357300 h 504916"/>
                <a:gd name="connsiteX14" fmla="*/ 61466 w 186909"/>
                <a:gd name="connsiteY14" fmla="*/ 306044 h 504916"/>
                <a:gd name="connsiteX15" fmla="*/ 55316 w 186909"/>
                <a:gd name="connsiteY15" fmla="*/ 53866 h 504916"/>
                <a:gd name="connsiteX0" fmla="*/ 49504 w 181097"/>
                <a:gd name="connsiteY0" fmla="*/ 53866 h 504916"/>
                <a:gd name="connsiteX1" fmla="*/ 104859 w 181097"/>
                <a:gd name="connsiteY1" fmla="*/ 561 h 504916"/>
                <a:gd name="connsiteX2" fmla="*/ 162265 w 181097"/>
                <a:gd name="connsiteY2" fmla="*/ 43615 h 504916"/>
                <a:gd name="connsiteX3" fmla="*/ 147914 w 181097"/>
                <a:gd name="connsiteY3" fmla="*/ 273241 h 504916"/>
                <a:gd name="connsiteX4" fmla="*/ 178667 w 181097"/>
                <a:gd name="connsiteY4" fmla="*/ 414706 h 504916"/>
                <a:gd name="connsiteX5" fmla="*/ 133562 w 181097"/>
                <a:gd name="connsiteY5" fmla="*/ 365501 h 504916"/>
                <a:gd name="connsiteX6" fmla="*/ 154064 w 181097"/>
                <a:gd name="connsiteY6" fmla="*/ 492615 h 504916"/>
                <a:gd name="connsiteX7" fmla="*/ 108959 w 181097"/>
                <a:gd name="connsiteY7" fmla="*/ 396254 h 504916"/>
                <a:gd name="connsiteX8" fmla="*/ 104859 w 181097"/>
                <a:gd name="connsiteY8" fmla="*/ 504916 h 504916"/>
                <a:gd name="connsiteX9" fmla="*/ 78206 w 181097"/>
                <a:gd name="connsiteY9" fmla="*/ 406505 h 504916"/>
                <a:gd name="connsiteX10" fmla="*/ 47453 w 181097"/>
                <a:gd name="connsiteY10" fmla="*/ 498766 h 504916"/>
                <a:gd name="connsiteX11" fmla="*/ 41301 w 181097"/>
                <a:gd name="connsiteY11" fmla="*/ 400354 h 504916"/>
                <a:gd name="connsiteX12" fmla="*/ 298 w 181097"/>
                <a:gd name="connsiteY12" fmla="*/ 420856 h 504916"/>
                <a:gd name="connsiteX13" fmla="*/ 24900 w 181097"/>
                <a:gd name="connsiteY13" fmla="*/ 357300 h 504916"/>
                <a:gd name="connsiteX14" fmla="*/ 55654 w 181097"/>
                <a:gd name="connsiteY14" fmla="*/ 306044 h 504916"/>
                <a:gd name="connsiteX15" fmla="*/ 49504 w 181097"/>
                <a:gd name="connsiteY15" fmla="*/ 53866 h 504916"/>
                <a:gd name="connsiteX0" fmla="*/ 52664 w 184257"/>
                <a:gd name="connsiteY0" fmla="*/ 53866 h 504916"/>
                <a:gd name="connsiteX1" fmla="*/ 108019 w 184257"/>
                <a:gd name="connsiteY1" fmla="*/ 561 h 504916"/>
                <a:gd name="connsiteX2" fmla="*/ 165425 w 184257"/>
                <a:gd name="connsiteY2" fmla="*/ 43615 h 504916"/>
                <a:gd name="connsiteX3" fmla="*/ 151074 w 184257"/>
                <a:gd name="connsiteY3" fmla="*/ 273241 h 504916"/>
                <a:gd name="connsiteX4" fmla="*/ 181827 w 184257"/>
                <a:gd name="connsiteY4" fmla="*/ 414706 h 504916"/>
                <a:gd name="connsiteX5" fmla="*/ 136722 w 184257"/>
                <a:gd name="connsiteY5" fmla="*/ 365501 h 504916"/>
                <a:gd name="connsiteX6" fmla="*/ 157224 w 184257"/>
                <a:gd name="connsiteY6" fmla="*/ 492615 h 504916"/>
                <a:gd name="connsiteX7" fmla="*/ 112119 w 184257"/>
                <a:gd name="connsiteY7" fmla="*/ 396254 h 504916"/>
                <a:gd name="connsiteX8" fmla="*/ 108019 w 184257"/>
                <a:gd name="connsiteY8" fmla="*/ 504916 h 504916"/>
                <a:gd name="connsiteX9" fmla="*/ 81366 w 184257"/>
                <a:gd name="connsiteY9" fmla="*/ 406505 h 504916"/>
                <a:gd name="connsiteX10" fmla="*/ 50613 w 184257"/>
                <a:gd name="connsiteY10" fmla="*/ 498766 h 504916"/>
                <a:gd name="connsiteX11" fmla="*/ 44461 w 184257"/>
                <a:gd name="connsiteY11" fmla="*/ 400354 h 504916"/>
                <a:gd name="connsiteX12" fmla="*/ 3458 w 184257"/>
                <a:gd name="connsiteY12" fmla="*/ 420856 h 504916"/>
                <a:gd name="connsiteX13" fmla="*/ 28060 w 184257"/>
                <a:gd name="connsiteY13" fmla="*/ 357300 h 504916"/>
                <a:gd name="connsiteX14" fmla="*/ 58814 w 184257"/>
                <a:gd name="connsiteY14" fmla="*/ 306044 h 504916"/>
                <a:gd name="connsiteX15" fmla="*/ 52664 w 184257"/>
                <a:gd name="connsiteY15" fmla="*/ 53866 h 504916"/>
                <a:gd name="connsiteX0" fmla="*/ 52664 w 181873"/>
                <a:gd name="connsiteY0" fmla="*/ 53866 h 504916"/>
                <a:gd name="connsiteX1" fmla="*/ 108019 w 181873"/>
                <a:gd name="connsiteY1" fmla="*/ 561 h 504916"/>
                <a:gd name="connsiteX2" fmla="*/ 165425 w 181873"/>
                <a:gd name="connsiteY2" fmla="*/ 43615 h 504916"/>
                <a:gd name="connsiteX3" fmla="*/ 151074 w 181873"/>
                <a:gd name="connsiteY3" fmla="*/ 273241 h 504916"/>
                <a:gd name="connsiteX4" fmla="*/ 181827 w 181873"/>
                <a:gd name="connsiteY4" fmla="*/ 414706 h 504916"/>
                <a:gd name="connsiteX5" fmla="*/ 142873 w 181873"/>
                <a:gd name="connsiteY5" fmla="*/ 377802 h 504916"/>
                <a:gd name="connsiteX6" fmla="*/ 157224 w 181873"/>
                <a:gd name="connsiteY6" fmla="*/ 492615 h 504916"/>
                <a:gd name="connsiteX7" fmla="*/ 112119 w 181873"/>
                <a:gd name="connsiteY7" fmla="*/ 396254 h 504916"/>
                <a:gd name="connsiteX8" fmla="*/ 108019 w 181873"/>
                <a:gd name="connsiteY8" fmla="*/ 504916 h 504916"/>
                <a:gd name="connsiteX9" fmla="*/ 81366 w 181873"/>
                <a:gd name="connsiteY9" fmla="*/ 406505 h 504916"/>
                <a:gd name="connsiteX10" fmla="*/ 50613 w 181873"/>
                <a:gd name="connsiteY10" fmla="*/ 498766 h 504916"/>
                <a:gd name="connsiteX11" fmla="*/ 44461 w 181873"/>
                <a:gd name="connsiteY11" fmla="*/ 400354 h 504916"/>
                <a:gd name="connsiteX12" fmla="*/ 3458 w 181873"/>
                <a:gd name="connsiteY12" fmla="*/ 420856 h 504916"/>
                <a:gd name="connsiteX13" fmla="*/ 28060 w 181873"/>
                <a:gd name="connsiteY13" fmla="*/ 357300 h 504916"/>
                <a:gd name="connsiteX14" fmla="*/ 58814 w 181873"/>
                <a:gd name="connsiteY14" fmla="*/ 306044 h 504916"/>
                <a:gd name="connsiteX15" fmla="*/ 52664 w 181873"/>
                <a:gd name="connsiteY15" fmla="*/ 53866 h 504916"/>
                <a:gd name="connsiteX0" fmla="*/ 52664 w 181839"/>
                <a:gd name="connsiteY0" fmla="*/ 53866 h 504916"/>
                <a:gd name="connsiteX1" fmla="*/ 108019 w 181839"/>
                <a:gd name="connsiteY1" fmla="*/ 561 h 504916"/>
                <a:gd name="connsiteX2" fmla="*/ 165425 w 181839"/>
                <a:gd name="connsiteY2" fmla="*/ 43615 h 504916"/>
                <a:gd name="connsiteX3" fmla="*/ 151074 w 181839"/>
                <a:gd name="connsiteY3" fmla="*/ 273241 h 504916"/>
                <a:gd name="connsiteX4" fmla="*/ 181827 w 181839"/>
                <a:gd name="connsiteY4" fmla="*/ 414706 h 504916"/>
                <a:gd name="connsiteX5" fmla="*/ 146973 w 181839"/>
                <a:gd name="connsiteY5" fmla="*/ 386003 h 504916"/>
                <a:gd name="connsiteX6" fmla="*/ 157224 w 181839"/>
                <a:gd name="connsiteY6" fmla="*/ 492615 h 504916"/>
                <a:gd name="connsiteX7" fmla="*/ 112119 w 181839"/>
                <a:gd name="connsiteY7" fmla="*/ 396254 h 504916"/>
                <a:gd name="connsiteX8" fmla="*/ 108019 w 181839"/>
                <a:gd name="connsiteY8" fmla="*/ 504916 h 504916"/>
                <a:gd name="connsiteX9" fmla="*/ 81366 w 181839"/>
                <a:gd name="connsiteY9" fmla="*/ 406505 h 504916"/>
                <a:gd name="connsiteX10" fmla="*/ 50613 w 181839"/>
                <a:gd name="connsiteY10" fmla="*/ 498766 h 504916"/>
                <a:gd name="connsiteX11" fmla="*/ 44461 w 181839"/>
                <a:gd name="connsiteY11" fmla="*/ 400354 h 504916"/>
                <a:gd name="connsiteX12" fmla="*/ 3458 w 181839"/>
                <a:gd name="connsiteY12" fmla="*/ 420856 h 504916"/>
                <a:gd name="connsiteX13" fmla="*/ 28060 w 181839"/>
                <a:gd name="connsiteY13" fmla="*/ 357300 h 504916"/>
                <a:gd name="connsiteX14" fmla="*/ 58814 w 181839"/>
                <a:gd name="connsiteY14" fmla="*/ 306044 h 504916"/>
                <a:gd name="connsiteX15" fmla="*/ 52664 w 181839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270875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9467 h 510517"/>
                <a:gd name="connsiteX1" fmla="*/ 100203 w 183758"/>
                <a:gd name="connsiteY1" fmla="*/ 301 h 510517"/>
                <a:gd name="connsiteX2" fmla="*/ 165425 w 183758"/>
                <a:gd name="connsiteY2" fmla="*/ 49216 h 510517"/>
                <a:gd name="connsiteX3" fmla="*/ 151074 w 183758"/>
                <a:gd name="connsiteY3" fmla="*/ 278842 h 510517"/>
                <a:gd name="connsiteX4" fmla="*/ 181827 w 183758"/>
                <a:gd name="connsiteY4" fmla="*/ 420307 h 510517"/>
                <a:gd name="connsiteX5" fmla="*/ 146973 w 183758"/>
                <a:gd name="connsiteY5" fmla="*/ 391604 h 510517"/>
                <a:gd name="connsiteX6" fmla="*/ 157224 w 183758"/>
                <a:gd name="connsiteY6" fmla="*/ 498216 h 510517"/>
                <a:gd name="connsiteX7" fmla="*/ 112119 w 183758"/>
                <a:gd name="connsiteY7" fmla="*/ 401855 h 510517"/>
                <a:gd name="connsiteX8" fmla="*/ 108019 w 183758"/>
                <a:gd name="connsiteY8" fmla="*/ 510517 h 510517"/>
                <a:gd name="connsiteX9" fmla="*/ 81366 w 183758"/>
                <a:gd name="connsiteY9" fmla="*/ 412106 h 510517"/>
                <a:gd name="connsiteX10" fmla="*/ 50613 w 183758"/>
                <a:gd name="connsiteY10" fmla="*/ 504367 h 510517"/>
                <a:gd name="connsiteX11" fmla="*/ 44461 w 183758"/>
                <a:gd name="connsiteY11" fmla="*/ 405955 h 510517"/>
                <a:gd name="connsiteX12" fmla="*/ 3458 w 183758"/>
                <a:gd name="connsiteY12" fmla="*/ 426457 h 510517"/>
                <a:gd name="connsiteX13" fmla="*/ 28060 w 183758"/>
                <a:gd name="connsiteY13" fmla="*/ 362901 h 510517"/>
                <a:gd name="connsiteX14" fmla="*/ 56860 w 183758"/>
                <a:gd name="connsiteY14" fmla="*/ 233491 h 510517"/>
                <a:gd name="connsiteX15" fmla="*/ 52664 w 183758"/>
                <a:gd name="connsiteY15" fmla="*/ 59467 h 510517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85"/>
                <a:gd name="connsiteX1" fmla="*/ 100203 w 183622"/>
                <a:gd name="connsiteY1" fmla="*/ 555 h 510785"/>
                <a:gd name="connsiteX2" fmla="*/ 165425 w 183622"/>
                <a:gd name="connsiteY2" fmla="*/ 49470 h 510785"/>
                <a:gd name="connsiteX3" fmla="*/ 151074 w 183622"/>
                <a:gd name="connsiteY3" fmla="*/ 310357 h 510785"/>
                <a:gd name="connsiteX4" fmla="*/ 181827 w 183622"/>
                <a:gd name="connsiteY4" fmla="*/ 420561 h 510785"/>
                <a:gd name="connsiteX5" fmla="*/ 146973 w 183622"/>
                <a:gd name="connsiteY5" fmla="*/ 391858 h 510785"/>
                <a:gd name="connsiteX6" fmla="*/ 157224 w 183622"/>
                <a:gd name="connsiteY6" fmla="*/ 498470 h 510785"/>
                <a:gd name="connsiteX7" fmla="*/ 112119 w 183622"/>
                <a:gd name="connsiteY7" fmla="*/ 402109 h 510785"/>
                <a:gd name="connsiteX8" fmla="*/ 108019 w 183622"/>
                <a:gd name="connsiteY8" fmla="*/ 510771 h 510785"/>
                <a:gd name="connsiteX9" fmla="*/ 77459 w 183622"/>
                <a:gd name="connsiteY9" fmla="*/ 410406 h 510785"/>
                <a:gd name="connsiteX10" fmla="*/ 50613 w 183622"/>
                <a:gd name="connsiteY10" fmla="*/ 504621 h 510785"/>
                <a:gd name="connsiteX11" fmla="*/ 44461 w 183622"/>
                <a:gd name="connsiteY11" fmla="*/ 406209 h 510785"/>
                <a:gd name="connsiteX12" fmla="*/ 3458 w 183622"/>
                <a:gd name="connsiteY12" fmla="*/ 426711 h 510785"/>
                <a:gd name="connsiteX13" fmla="*/ 28060 w 183622"/>
                <a:gd name="connsiteY13" fmla="*/ 363155 h 510785"/>
                <a:gd name="connsiteX14" fmla="*/ 56860 w 183622"/>
                <a:gd name="connsiteY14" fmla="*/ 233745 h 510785"/>
                <a:gd name="connsiteX15" fmla="*/ 52664 w 183622"/>
                <a:gd name="connsiteY15" fmla="*/ 59721 h 510785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94408 h 545501"/>
                <a:gd name="connsiteX1" fmla="*/ 102157 w 183622"/>
                <a:gd name="connsiteY1" fmla="*/ 73 h 545501"/>
                <a:gd name="connsiteX2" fmla="*/ 165425 w 183622"/>
                <a:gd name="connsiteY2" fmla="*/ 84157 h 545501"/>
                <a:gd name="connsiteX3" fmla="*/ 151074 w 183622"/>
                <a:gd name="connsiteY3" fmla="*/ 345044 h 545501"/>
                <a:gd name="connsiteX4" fmla="*/ 181827 w 183622"/>
                <a:gd name="connsiteY4" fmla="*/ 455248 h 545501"/>
                <a:gd name="connsiteX5" fmla="*/ 146973 w 183622"/>
                <a:gd name="connsiteY5" fmla="*/ 426545 h 545501"/>
                <a:gd name="connsiteX6" fmla="*/ 157224 w 183622"/>
                <a:gd name="connsiteY6" fmla="*/ 533157 h 545501"/>
                <a:gd name="connsiteX7" fmla="*/ 112119 w 183622"/>
                <a:gd name="connsiteY7" fmla="*/ 436796 h 545501"/>
                <a:gd name="connsiteX8" fmla="*/ 108019 w 183622"/>
                <a:gd name="connsiteY8" fmla="*/ 545458 h 545501"/>
                <a:gd name="connsiteX9" fmla="*/ 77459 w 183622"/>
                <a:gd name="connsiteY9" fmla="*/ 445093 h 545501"/>
                <a:gd name="connsiteX10" fmla="*/ 50613 w 183622"/>
                <a:gd name="connsiteY10" fmla="*/ 539308 h 545501"/>
                <a:gd name="connsiteX11" fmla="*/ 44461 w 183622"/>
                <a:gd name="connsiteY11" fmla="*/ 440896 h 545501"/>
                <a:gd name="connsiteX12" fmla="*/ 3458 w 183622"/>
                <a:gd name="connsiteY12" fmla="*/ 461398 h 545501"/>
                <a:gd name="connsiteX13" fmla="*/ 28060 w 183622"/>
                <a:gd name="connsiteY13" fmla="*/ 397842 h 545501"/>
                <a:gd name="connsiteX14" fmla="*/ 56860 w 183622"/>
                <a:gd name="connsiteY14" fmla="*/ 268432 h 545501"/>
                <a:gd name="connsiteX15" fmla="*/ 52664 w 183622"/>
                <a:gd name="connsiteY15" fmla="*/ 94408 h 545501"/>
                <a:gd name="connsiteX0" fmla="*/ 52664 w 183622"/>
                <a:gd name="connsiteY0" fmla="*/ 99119 h 550212"/>
                <a:gd name="connsiteX1" fmla="*/ 102157 w 183622"/>
                <a:gd name="connsiteY1" fmla="*/ 4784 h 550212"/>
                <a:gd name="connsiteX2" fmla="*/ 165425 w 183622"/>
                <a:gd name="connsiteY2" fmla="*/ 49791 h 550212"/>
                <a:gd name="connsiteX3" fmla="*/ 151074 w 183622"/>
                <a:gd name="connsiteY3" fmla="*/ 349755 h 550212"/>
                <a:gd name="connsiteX4" fmla="*/ 181827 w 183622"/>
                <a:gd name="connsiteY4" fmla="*/ 459959 h 550212"/>
                <a:gd name="connsiteX5" fmla="*/ 146973 w 183622"/>
                <a:gd name="connsiteY5" fmla="*/ 431256 h 550212"/>
                <a:gd name="connsiteX6" fmla="*/ 157224 w 183622"/>
                <a:gd name="connsiteY6" fmla="*/ 537868 h 550212"/>
                <a:gd name="connsiteX7" fmla="*/ 112119 w 183622"/>
                <a:gd name="connsiteY7" fmla="*/ 441507 h 550212"/>
                <a:gd name="connsiteX8" fmla="*/ 108019 w 183622"/>
                <a:gd name="connsiteY8" fmla="*/ 550169 h 550212"/>
                <a:gd name="connsiteX9" fmla="*/ 77459 w 183622"/>
                <a:gd name="connsiteY9" fmla="*/ 449804 h 550212"/>
                <a:gd name="connsiteX10" fmla="*/ 50613 w 183622"/>
                <a:gd name="connsiteY10" fmla="*/ 544019 h 550212"/>
                <a:gd name="connsiteX11" fmla="*/ 44461 w 183622"/>
                <a:gd name="connsiteY11" fmla="*/ 445607 h 550212"/>
                <a:gd name="connsiteX12" fmla="*/ 3458 w 183622"/>
                <a:gd name="connsiteY12" fmla="*/ 466109 h 550212"/>
                <a:gd name="connsiteX13" fmla="*/ 28060 w 183622"/>
                <a:gd name="connsiteY13" fmla="*/ 402553 h 550212"/>
                <a:gd name="connsiteX14" fmla="*/ 56860 w 183622"/>
                <a:gd name="connsiteY14" fmla="*/ 273143 h 550212"/>
                <a:gd name="connsiteX15" fmla="*/ 52664 w 183622"/>
                <a:gd name="connsiteY15" fmla="*/ 99119 h 550212"/>
                <a:gd name="connsiteX0" fmla="*/ 52664 w 183622"/>
                <a:gd name="connsiteY0" fmla="*/ 52963 h 547041"/>
                <a:gd name="connsiteX1" fmla="*/ 102157 w 183622"/>
                <a:gd name="connsiteY1" fmla="*/ 1613 h 547041"/>
                <a:gd name="connsiteX2" fmla="*/ 165425 w 183622"/>
                <a:gd name="connsiteY2" fmla="*/ 46620 h 547041"/>
                <a:gd name="connsiteX3" fmla="*/ 151074 w 183622"/>
                <a:gd name="connsiteY3" fmla="*/ 346584 h 547041"/>
                <a:gd name="connsiteX4" fmla="*/ 181827 w 183622"/>
                <a:gd name="connsiteY4" fmla="*/ 456788 h 547041"/>
                <a:gd name="connsiteX5" fmla="*/ 146973 w 183622"/>
                <a:gd name="connsiteY5" fmla="*/ 428085 h 547041"/>
                <a:gd name="connsiteX6" fmla="*/ 157224 w 183622"/>
                <a:gd name="connsiteY6" fmla="*/ 534697 h 547041"/>
                <a:gd name="connsiteX7" fmla="*/ 112119 w 183622"/>
                <a:gd name="connsiteY7" fmla="*/ 438336 h 547041"/>
                <a:gd name="connsiteX8" fmla="*/ 108019 w 183622"/>
                <a:gd name="connsiteY8" fmla="*/ 546998 h 547041"/>
                <a:gd name="connsiteX9" fmla="*/ 77459 w 183622"/>
                <a:gd name="connsiteY9" fmla="*/ 446633 h 547041"/>
                <a:gd name="connsiteX10" fmla="*/ 50613 w 183622"/>
                <a:gd name="connsiteY10" fmla="*/ 540848 h 547041"/>
                <a:gd name="connsiteX11" fmla="*/ 44461 w 183622"/>
                <a:gd name="connsiteY11" fmla="*/ 442436 h 547041"/>
                <a:gd name="connsiteX12" fmla="*/ 3458 w 183622"/>
                <a:gd name="connsiteY12" fmla="*/ 462938 h 547041"/>
                <a:gd name="connsiteX13" fmla="*/ 28060 w 183622"/>
                <a:gd name="connsiteY13" fmla="*/ 399382 h 547041"/>
                <a:gd name="connsiteX14" fmla="*/ 56860 w 183622"/>
                <a:gd name="connsiteY14" fmla="*/ 269972 h 547041"/>
                <a:gd name="connsiteX15" fmla="*/ 52664 w 183622"/>
                <a:gd name="connsiteY15" fmla="*/ 52963 h 547041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3622" h="555612">
                  <a:moveTo>
                    <a:pt x="52664" y="61534"/>
                  </a:moveTo>
                  <a:cubicBezTo>
                    <a:pt x="59888" y="15179"/>
                    <a:pt x="81410" y="1472"/>
                    <a:pt x="100203" y="415"/>
                  </a:cubicBezTo>
                  <a:cubicBezTo>
                    <a:pt x="118996" y="-642"/>
                    <a:pt x="156947" y="-3932"/>
                    <a:pt x="165425" y="55191"/>
                  </a:cubicBezTo>
                  <a:cubicBezTo>
                    <a:pt x="173903" y="114314"/>
                    <a:pt x="148340" y="286794"/>
                    <a:pt x="151074" y="355155"/>
                  </a:cubicBezTo>
                  <a:cubicBezTo>
                    <a:pt x="153808" y="423516"/>
                    <a:pt x="192279" y="447868"/>
                    <a:pt x="181827" y="465359"/>
                  </a:cubicBezTo>
                  <a:cubicBezTo>
                    <a:pt x="171375" y="482850"/>
                    <a:pt x="151074" y="423671"/>
                    <a:pt x="146973" y="436656"/>
                  </a:cubicBezTo>
                  <a:cubicBezTo>
                    <a:pt x="142873" y="449641"/>
                    <a:pt x="171138" y="533553"/>
                    <a:pt x="157224" y="543268"/>
                  </a:cubicBezTo>
                  <a:cubicBezTo>
                    <a:pt x="143310" y="552983"/>
                    <a:pt x="120320" y="444857"/>
                    <a:pt x="112119" y="446907"/>
                  </a:cubicBezTo>
                  <a:cubicBezTo>
                    <a:pt x="103918" y="448957"/>
                    <a:pt x="123565" y="558094"/>
                    <a:pt x="108019" y="555569"/>
                  </a:cubicBezTo>
                  <a:cubicBezTo>
                    <a:pt x="92473" y="553044"/>
                    <a:pt x="87027" y="456229"/>
                    <a:pt x="77459" y="455204"/>
                  </a:cubicBezTo>
                  <a:cubicBezTo>
                    <a:pt x="67891" y="454179"/>
                    <a:pt x="67836" y="548164"/>
                    <a:pt x="50613" y="549419"/>
                  </a:cubicBezTo>
                  <a:cubicBezTo>
                    <a:pt x="33390" y="550674"/>
                    <a:pt x="52320" y="463992"/>
                    <a:pt x="44461" y="451007"/>
                  </a:cubicBezTo>
                  <a:cubicBezTo>
                    <a:pt x="36602" y="438022"/>
                    <a:pt x="16442" y="478685"/>
                    <a:pt x="3458" y="471509"/>
                  </a:cubicBezTo>
                  <a:cubicBezTo>
                    <a:pt x="-9526" y="464333"/>
                    <a:pt x="17467" y="429480"/>
                    <a:pt x="28060" y="407953"/>
                  </a:cubicBezTo>
                  <a:cubicBezTo>
                    <a:pt x="60144" y="359073"/>
                    <a:pt x="59236" y="343593"/>
                    <a:pt x="56860" y="278543"/>
                  </a:cubicBezTo>
                  <a:cubicBezTo>
                    <a:pt x="54484" y="213493"/>
                    <a:pt x="45440" y="107889"/>
                    <a:pt x="52664" y="61534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0B28B6C2-8D21-474D-8585-A93E25AC1241}"/>
                </a:ext>
              </a:extLst>
            </p:cNvPr>
            <p:cNvSpPr/>
            <p:nvPr/>
          </p:nvSpPr>
          <p:spPr>
            <a:xfrm rot="1847590">
              <a:off x="5606478" y="3198376"/>
              <a:ext cx="226497" cy="384246"/>
            </a:xfrm>
            <a:custGeom>
              <a:avLst/>
              <a:gdLst>
                <a:gd name="connsiteX0" fmla="*/ 26048 w 207295"/>
                <a:gd name="connsiteY0" fmla="*/ 89400 h 310281"/>
                <a:gd name="connsiteX1" fmla="*/ 88597 w 207295"/>
                <a:gd name="connsiteY1" fmla="*/ 44 h 310281"/>
                <a:gd name="connsiteX2" fmla="*/ 171995 w 207295"/>
                <a:gd name="connsiteY2" fmla="*/ 80464 h 310281"/>
                <a:gd name="connsiteX3" fmla="*/ 204758 w 207295"/>
                <a:gd name="connsiteY3" fmla="*/ 274067 h 310281"/>
                <a:gd name="connsiteX4" fmla="*/ 109446 w 207295"/>
                <a:gd name="connsiteY4" fmla="*/ 294916 h 310281"/>
                <a:gd name="connsiteX5" fmla="*/ 5199 w 207295"/>
                <a:gd name="connsiteY5" fmla="*/ 294916 h 310281"/>
                <a:gd name="connsiteX6" fmla="*/ 26048 w 207295"/>
                <a:gd name="connsiteY6" fmla="*/ 89400 h 310281"/>
                <a:gd name="connsiteX0" fmla="*/ 25027 w 206625"/>
                <a:gd name="connsiteY0" fmla="*/ 89400 h 324978"/>
                <a:gd name="connsiteX1" fmla="*/ 87576 w 206625"/>
                <a:gd name="connsiteY1" fmla="*/ 44 h 324978"/>
                <a:gd name="connsiteX2" fmla="*/ 170974 w 206625"/>
                <a:gd name="connsiteY2" fmla="*/ 80464 h 324978"/>
                <a:gd name="connsiteX3" fmla="*/ 203737 w 206625"/>
                <a:gd name="connsiteY3" fmla="*/ 274067 h 324978"/>
                <a:gd name="connsiteX4" fmla="*/ 102468 w 206625"/>
                <a:gd name="connsiteY4" fmla="*/ 321723 h 324978"/>
                <a:gd name="connsiteX5" fmla="*/ 4178 w 206625"/>
                <a:gd name="connsiteY5" fmla="*/ 294916 h 324978"/>
                <a:gd name="connsiteX6" fmla="*/ 25027 w 206625"/>
                <a:gd name="connsiteY6" fmla="*/ 89400 h 324978"/>
                <a:gd name="connsiteX0" fmla="*/ 25027 w 215052"/>
                <a:gd name="connsiteY0" fmla="*/ 89406 h 325089"/>
                <a:gd name="connsiteX1" fmla="*/ 87576 w 215052"/>
                <a:gd name="connsiteY1" fmla="*/ 50 h 325089"/>
                <a:gd name="connsiteX2" fmla="*/ 170974 w 215052"/>
                <a:gd name="connsiteY2" fmla="*/ 80470 h 325089"/>
                <a:gd name="connsiteX3" fmla="*/ 212673 w 215052"/>
                <a:gd name="connsiteY3" fmla="*/ 300880 h 325089"/>
                <a:gd name="connsiteX4" fmla="*/ 102468 w 215052"/>
                <a:gd name="connsiteY4" fmla="*/ 321729 h 325089"/>
                <a:gd name="connsiteX5" fmla="*/ 4178 w 215052"/>
                <a:gd name="connsiteY5" fmla="*/ 294922 h 325089"/>
                <a:gd name="connsiteX6" fmla="*/ 25027 w 215052"/>
                <a:gd name="connsiteY6" fmla="*/ 89406 h 325089"/>
                <a:gd name="connsiteX0" fmla="*/ 33149 w 223174"/>
                <a:gd name="connsiteY0" fmla="*/ 89406 h 331862"/>
                <a:gd name="connsiteX1" fmla="*/ 95698 w 223174"/>
                <a:gd name="connsiteY1" fmla="*/ 50 h 331862"/>
                <a:gd name="connsiteX2" fmla="*/ 179096 w 223174"/>
                <a:gd name="connsiteY2" fmla="*/ 80470 h 331862"/>
                <a:gd name="connsiteX3" fmla="*/ 220795 w 223174"/>
                <a:gd name="connsiteY3" fmla="*/ 300880 h 331862"/>
                <a:gd name="connsiteX4" fmla="*/ 110590 w 223174"/>
                <a:gd name="connsiteY4" fmla="*/ 321729 h 331862"/>
                <a:gd name="connsiteX5" fmla="*/ 3365 w 223174"/>
                <a:gd name="connsiteY5" fmla="*/ 309814 h 331862"/>
                <a:gd name="connsiteX6" fmla="*/ 33149 w 223174"/>
                <a:gd name="connsiteY6" fmla="*/ 89406 h 331862"/>
                <a:gd name="connsiteX0" fmla="*/ 23550 w 225489"/>
                <a:gd name="connsiteY0" fmla="*/ 104561 h 331102"/>
                <a:gd name="connsiteX1" fmla="*/ 98013 w 225489"/>
                <a:gd name="connsiteY1" fmla="*/ 312 h 331102"/>
                <a:gd name="connsiteX2" fmla="*/ 181411 w 225489"/>
                <a:gd name="connsiteY2" fmla="*/ 80732 h 331102"/>
                <a:gd name="connsiteX3" fmla="*/ 223110 w 225489"/>
                <a:gd name="connsiteY3" fmla="*/ 301142 h 331102"/>
                <a:gd name="connsiteX4" fmla="*/ 112905 w 225489"/>
                <a:gd name="connsiteY4" fmla="*/ 321991 h 331102"/>
                <a:gd name="connsiteX5" fmla="*/ 5680 w 225489"/>
                <a:gd name="connsiteY5" fmla="*/ 310076 h 331102"/>
                <a:gd name="connsiteX6" fmla="*/ 23550 w 225489"/>
                <a:gd name="connsiteY6" fmla="*/ 104561 h 331102"/>
                <a:gd name="connsiteX0" fmla="*/ 23550 w 227742"/>
                <a:gd name="connsiteY0" fmla="*/ 104561 h 331102"/>
                <a:gd name="connsiteX1" fmla="*/ 98013 w 227742"/>
                <a:gd name="connsiteY1" fmla="*/ 312 h 331102"/>
                <a:gd name="connsiteX2" fmla="*/ 196304 w 227742"/>
                <a:gd name="connsiteY2" fmla="*/ 80732 h 331102"/>
                <a:gd name="connsiteX3" fmla="*/ 223110 w 227742"/>
                <a:gd name="connsiteY3" fmla="*/ 301142 h 331102"/>
                <a:gd name="connsiteX4" fmla="*/ 112905 w 227742"/>
                <a:gd name="connsiteY4" fmla="*/ 321991 h 331102"/>
                <a:gd name="connsiteX5" fmla="*/ 5680 w 227742"/>
                <a:gd name="connsiteY5" fmla="*/ 310076 h 331102"/>
                <a:gd name="connsiteX6" fmla="*/ 23550 w 227742"/>
                <a:gd name="connsiteY6" fmla="*/ 104561 h 331102"/>
                <a:gd name="connsiteX0" fmla="*/ 19305 w 229454"/>
                <a:gd name="connsiteY0" fmla="*/ 68648 h 333403"/>
                <a:gd name="connsiteX1" fmla="*/ 99725 w 229454"/>
                <a:gd name="connsiteY1" fmla="*/ 141 h 333403"/>
                <a:gd name="connsiteX2" fmla="*/ 198016 w 229454"/>
                <a:gd name="connsiteY2" fmla="*/ 80561 h 333403"/>
                <a:gd name="connsiteX3" fmla="*/ 224822 w 229454"/>
                <a:gd name="connsiteY3" fmla="*/ 300971 h 333403"/>
                <a:gd name="connsiteX4" fmla="*/ 114617 w 229454"/>
                <a:gd name="connsiteY4" fmla="*/ 321820 h 333403"/>
                <a:gd name="connsiteX5" fmla="*/ 7392 w 229454"/>
                <a:gd name="connsiteY5" fmla="*/ 309905 h 333403"/>
                <a:gd name="connsiteX6" fmla="*/ 19305 w 229454"/>
                <a:gd name="connsiteY6" fmla="*/ 68648 h 333403"/>
                <a:gd name="connsiteX0" fmla="*/ 19305 w 226896"/>
                <a:gd name="connsiteY0" fmla="*/ 68558 h 333313"/>
                <a:gd name="connsiteX1" fmla="*/ 99725 w 226896"/>
                <a:gd name="connsiteY1" fmla="*/ 51 h 333313"/>
                <a:gd name="connsiteX2" fmla="*/ 180145 w 226896"/>
                <a:gd name="connsiteY2" fmla="*/ 62599 h 333313"/>
                <a:gd name="connsiteX3" fmla="*/ 224822 w 226896"/>
                <a:gd name="connsiteY3" fmla="*/ 300881 h 333313"/>
                <a:gd name="connsiteX4" fmla="*/ 114617 w 226896"/>
                <a:gd name="connsiteY4" fmla="*/ 321730 h 333313"/>
                <a:gd name="connsiteX5" fmla="*/ 7392 w 226896"/>
                <a:gd name="connsiteY5" fmla="*/ 309815 h 333313"/>
                <a:gd name="connsiteX6" fmla="*/ 19305 w 226896"/>
                <a:gd name="connsiteY6" fmla="*/ 68558 h 333313"/>
                <a:gd name="connsiteX0" fmla="*/ 18790 w 226497"/>
                <a:gd name="connsiteY0" fmla="*/ 95334 h 360089"/>
                <a:gd name="connsiteX1" fmla="*/ 84318 w 226497"/>
                <a:gd name="connsiteY1" fmla="*/ 20 h 360089"/>
                <a:gd name="connsiteX2" fmla="*/ 179630 w 226497"/>
                <a:gd name="connsiteY2" fmla="*/ 89375 h 360089"/>
                <a:gd name="connsiteX3" fmla="*/ 224307 w 226497"/>
                <a:gd name="connsiteY3" fmla="*/ 327657 h 360089"/>
                <a:gd name="connsiteX4" fmla="*/ 114102 w 226497"/>
                <a:gd name="connsiteY4" fmla="*/ 348506 h 360089"/>
                <a:gd name="connsiteX5" fmla="*/ 6877 w 226497"/>
                <a:gd name="connsiteY5" fmla="*/ 336591 h 360089"/>
                <a:gd name="connsiteX6" fmla="*/ 18790 w 226497"/>
                <a:gd name="connsiteY6" fmla="*/ 95334 h 360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6497" h="360089">
                  <a:moveTo>
                    <a:pt x="18790" y="95334"/>
                  </a:moveTo>
                  <a:cubicBezTo>
                    <a:pt x="31697" y="39239"/>
                    <a:pt x="57511" y="1013"/>
                    <a:pt x="84318" y="20"/>
                  </a:cubicBezTo>
                  <a:cubicBezTo>
                    <a:pt x="111125" y="-973"/>
                    <a:pt x="156299" y="34769"/>
                    <a:pt x="179630" y="89375"/>
                  </a:cubicBezTo>
                  <a:cubicBezTo>
                    <a:pt x="202961" y="143981"/>
                    <a:pt x="235228" y="284469"/>
                    <a:pt x="224307" y="327657"/>
                  </a:cubicBezTo>
                  <a:cubicBezTo>
                    <a:pt x="213386" y="370845"/>
                    <a:pt x="147362" y="345031"/>
                    <a:pt x="114102" y="348506"/>
                  </a:cubicBezTo>
                  <a:cubicBezTo>
                    <a:pt x="80842" y="351981"/>
                    <a:pt x="22762" y="378786"/>
                    <a:pt x="6877" y="336591"/>
                  </a:cubicBezTo>
                  <a:cubicBezTo>
                    <a:pt x="-9008" y="294396"/>
                    <a:pt x="5883" y="151429"/>
                    <a:pt x="18790" y="95334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4EAF06C9-6E5D-4336-9CBB-A3585E16B3B2}"/>
                </a:ext>
              </a:extLst>
            </p:cNvPr>
            <p:cNvSpPr/>
            <p:nvPr/>
          </p:nvSpPr>
          <p:spPr>
            <a:xfrm>
              <a:off x="5669692" y="4759558"/>
              <a:ext cx="145269" cy="446633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  <a:gd name="connsiteX0" fmla="*/ 6496 w 140748"/>
                <a:gd name="connsiteY0" fmla="*/ 42636 h 364378"/>
                <a:gd name="connsiteX1" fmla="*/ 8067 w 140748"/>
                <a:gd name="connsiteY1" fmla="*/ 310013 h 364378"/>
                <a:gd name="connsiteX2" fmla="*/ 70905 w 140748"/>
                <a:gd name="connsiteY2" fmla="*/ 364185 h 364378"/>
                <a:gd name="connsiteX3" fmla="*/ 129409 w 140748"/>
                <a:gd name="connsiteY3" fmla="*/ 303514 h 364378"/>
                <a:gd name="connsiteX4" fmla="*/ 131576 w 140748"/>
                <a:gd name="connsiteY4" fmla="*/ 60829 h 364378"/>
                <a:gd name="connsiteX5" fmla="*/ 60071 w 140748"/>
                <a:gd name="connsiteY5" fmla="*/ 2324 h 364378"/>
                <a:gd name="connsiteX6" fmla="*/ 6496 w 140748"/>
                <a:gd name="connsiteY6" fmla="*/ 42636 h 364378"/>
                <a:gd name="connsiteX0" fmla="*/ 6496 w 136138"/>
                <a:gd name="connsiteY0" fmla="*/ 45571 h 367313"/>
                <a:gd name="connsiteX1" fmla="*/ 8067 w 136138"/>
                <a:gd name="connsiteY1" fmla="*/ 312948 h 367313"/>
                <a:gd name="connsiteX2" fmla="*/ 70905 w 136138"/>
                <a:gd name="connsiteY2" fmla="*/ 367120 h 367313"/>
                <a:gd name="connsiteX3" fmla="*/ 129409 w 136138"/>
                <a:gd name="connsiteY3" fmla="*/ 306449 h 367313"/>
                <a:gd name="connsiteX4" fmla="*/ 123956 w 136138"/>
                <a:gd name="connsiteY4" fmla="*/ 37094 h 367313"/>
                <a:gd name="connsiteX5" fmla="*/ 60071 w 136138"/>
                <a:gd name="connsiteY5" fmla="*/ 5259 h 367313"/>
                <a:gd name="connsiteX6" fmla="*/ 6496 w 136138"/>
                <a:gd name="connsiteY6" fmla="*/ 45571 h 367313"/>
                <a:gd name="connsiteX0" fmla="*/ 6991 w 136633"/>
                <a:gd name="connsiteY0" fmla="*/ 56469 h 378211"/>
                <a:gd name="connsiteX1" fmla="*/ 8562 w 136633"/>
                <a:gd name="connsiteY1" fmla="*/ 323846 h 378211"/>
                <a:gd name="connsiteX2" fmla="*/ 71400 w 136633"/>
                <a:gd name="connsiteY2" fmla="*/ 378018 h 378211"/>
                <a:gd name="connsiteX3" fmla="*/ 129904 w 136633"/>
                <a:gd name="connsiteY3" fmla="*/ 317347 h 378211"/>
                <a:gd name="connsiteX4" fmla="*/ 124451 w 136633"/>
                <a:gd name="connsiteY4" fmla="*/ 47992 h 378211"/>
                <a:gd name="connsiteX5" fmla="*/ 68186 w 136633"/>
                <a:gd name="connsiteY5" fmla="*/ 917 h 378211"/>
                <a:gd name="connsiteX6" fmla="*/ 6991 w 136633"/>
                <a:gd name="connsiteY6" fmla="*/ 56469 h 378211"/>
                <a:gd name="connsiteX0" fmla="*/ 3871 w 133513"/>
                <a:gd name="connsiteY0" fmla="*/ 56469 h 378103"/>
                <a:gd name="connsiteX1" fmla="*/ 13062 w 133513"/>
                <a:gd name="connsiteY1" fmla="*/ 321941 h 378103"/>
                <a:gd name="connsiteX2" fmla="*/ 68280 w 133513"/>
                <a:gd name="connsiteY2" fmla="*/ 378018 h 378103"/>
                <a:gd name="connsiteX3" fmla="*/ 126784 w 133513"/>
                <a:gd name="connsiteY3" fmla="*/ 317347 h 378103"/>
                <a:gd name="connsiteX4" fmla="*/ 121331 w 133513"/>
                <a:gd name="connsiteY4" fmla="*/ 47992 h 378103"/>
                <a:gd name="connsiteX5" fmla="*/ 65066 w 133513"/>
                <a:gd name="connsiteY5" fmla="*/ 917 h 378103"/>
                <a:gd name="connsiteX6" fmla="*/ 3871 w 133513"/>
                <a:gd name="connsiteY6" fmla="*/ 56469 h 378103"/>
                <a:gd name="connsiteX0" fmla="*/ 3871 w 130834"/>
                <a:gd name="connsiteY0" fmla="*/ 56469 h 378482"/>
                <a:gd name="connsiteX1" fmla="*/ 13062 w 130834"/>
                <a:gd name="connsiteY1" fmla="*/ 321941 h 378482"/>
                <a:gd name="connsiteX2" fmla="*/ 68280 w 130834"/>
                <a:gd name="connsiteY2" fmla="*/ 378018 h 378482"/>
                <a:gd name="connsiteX3" fmla="*/ 121069 w 130834"/>
                <a:gd name="connsiteY3" fmla="*/ 307822 h 378482"/>
                <a:gd name="connsiteX4" fmla="*/ 121331 w 130834"/>
                <a:gd name="connsiteY4" fmla="*/ 47992 h 378482"/>
                <a:gd name="connsiteX5" fmla="*/ 65066 w 130834"/>
                <a:gd name="connsiteY5" fmla="*/ 917 h 378482"/>
                <a:gd name="connsiteX6" fmla="*/ 3871 w 130834"/>
                <a:gd name="connsiteY6" fmla="*/ 56469 h 378482"/>
                <a:gd name="connsiteX0" fmla="*/ 3747 w 130911"/>
                <a:gd name="connsiteY0" fmla="*/ 56469 h 374836"/>
                <a:gd name="connsiteX1" fmla="*/ 12938 w 130911"/>
                <a:gd name="connsiteY1" fmla="*/ 321941 h 374836"/>
                <a:gd name="connsiteX2" fmla="*/ 64346 w 130911"/>
                <a:gd name="connsiteY2" fmla="*/ 374208 h 374836"/>
                <a:gd name="connsiteX3" fmla="*/ 120945 w 130911"/>
                <a:gd name="connsiteY3" fmla="*/ 307822 h 374836"/>
                <a:gd name="connsiteX4" fmla="*/ 121207 w 130911"/>
                <a:gd name="connsiteY4" fmla="*/ 47992 h 374836"/>
                <a:gd name="connsiteX5" fmla="*/ 64942 w 130911"/>
                <a:gd name="connsiteY5" fmla="*/ 917 h 374836"/>
                <a:gd name="connsiteX6" fmla="*/ 3747 w 130911"/>
                <a:gd name="connsiteY6" fmla="*/ 56469 h 374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0911" h="374836">
                  <a:moveTo>
                    <a:pt x="3747" y="56469"/>
                  </a:moveTo>
                  <a:cubicBezTo>
                    <a:pt x="-4920" y="109973"/>
                    <a:pt x="2838" y="268985"/>
                    <a:pt x="12938" y="321941"/>
                  </a:cubicBezTo>
                  <a:cubicBezTo>
                    <a:pt x="23038" y="374897"/>
                    <a:pt x="46345" y="376561"/>
                    <a:pt x="64346" y="374208"/>
                  </a:cubicBezTo>
                  <a:cubicBezTo>
                    <a:pt x="82347" y="371855"/>
                    <a:pt x="111468" y="362191"/>
                    <a:pt x="120945" y="307822"/>
                  </a:cubicBezTo>
                  <a:cubicBezTo>
                    <a:pt x="130422" y="253453"/>
                    <a:pt x="137458" y="102524"/>
                    <a:pt x="121207" y="47992"/>
                  </a:cubicBezTo>
                  <a:cubicBezTo>
                    <a:pt x="104956" y="-6540"/>
                    <a:pt x="84519" y="-496"/>
                    <a:pt x="64942" y="917"/>
                  </a:cubicBezTo>
                  <a:cubicBezTo>
                    <a:pt x="45365" y="2330"/>
                    <a:pt x="12414" y="2965"/>
                    <a:pt x="3747" y="56469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465CA8FB-B13F-4F59-89CE-7FE49F8CDA85}"/>
                </a:ext>
              </a:extLst>
            </p:cNvPr>
            <p:cNvSpPr/>
            <p:nvPr/>
          </p:nvSpPr>
          <p:spPr>
            <a:xfrm rot="800781">
              <a:off x="5677611" y="4410411"/>
              <a:ext cx="186924" cy="432800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111" h="362079">
                  <a:moveTo>
                    <a:pt x="3429" y="49900"/>
                  </a:moveTo>
                  <a:cubicBezTo>
                    <a:pt x="-5238" y="101182"/>
                    <a:pt x="3790" y="255748"/>
                    <a:pt x="16430" y="307752"/>
                  </a:cubicBezTo>
                  <a:cubicBezTo>
                    <a:pt x="29070" y="359756"/>
                    <a:pt x="59044" y="363007"/>
                    <a:pt x="79268" y="361924"/>
                  </a:cubicBezTo>
                  <a:cubicBezTo>
                    <a:pt x="99492" y="360841"/>
                    <a:pt x="127660" y="351812"/>
                    <a:pt x="137772" y="301253"/>
                  </a:cubicBezTo>
                  <a:cubicBezTo>
                    <a:pt x="147884" y="250694"/>
                    <a:pt x="156190" y="113100"/>
                    <a:pt x="139939" y="58568"/>
                  </a:cubicBezTo>
                  <a:cubicBezTo>
                    <a:pt x="123688" y="4036"/>
                    <a:pt x="86852" y="-658"/>
                    <a:pt x="68434" y="63"/>
                  </a:cubicBezTo>
                  <a:cubicBezTo>
                    <a:pt x="50016" y="784"/>
                    <a:pt x="12096" y="-1382"/>
                    <a:pt x="3429" y="49900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2AB68E9D-C2AF-42E2-A21A-CA973F4B14E0}"/>
                </a:ext>
              </a:extLst>
            </p:cNvPr>
            <p:cNvSpPr/>
            <p:nvPr/>
          </p:nvSpPr>
          <p:spPr>
            <a:xfrm rot="879496">
              <a:off x="5638394" y="4091925"/>
              <a:ext cx="393406" cy="535863"/>
            </a:xfrm>
            <a:custGeom>
              <a:avLst/>
              <a:gdLst>
                <a:gd name="connsiteX0" fmla="*/ 11215 w 427713"/>
                <a:gd name="connsiteY0" fmla="*/ 118649 h 561918"/>
                <a:gd name="connsiteX1" fmla="*/ 27755 w 427713"/>
                <a:gd name="connsiteY1" fmla="*/ 364379 h 561918"/>
                <a:gd name="connsiteX2" fmla="*/ 32481 w 427713"/>
                <a:gd name="connsiteY2" fmla="*/ 522686 h 561918"/>
                <a:gd name="connsiteX3" fmla="*/ 190788 w 427713"/>
                <a:gd name="connsiteY3" fmla="*/ 543951 h 561918"/>
                <a:gd name="connsiteX4" fmla="*/ 405802 w 427713"/>
                <a:gd name="connsiteY4" fmla="*/ 543951 h 561918"/>
                <a:gd name="connsiteX5" fmla="*/ 417615 w 427713"/>
                <a:gd name="connsiteY5" fmla="*/ 312398 h 561918"/>
                <a:gd name="connsiteX6" fmla="*/ 410527 w 427713"/>
                <a:gd name="connsiteY6" fmla="*/ 76119 h 561918"/>
                <a:gd name="connsiteX7" fmla="*/ 216778 w 427713"/>
                <a:gd name="connsiteY7" fmla="*/ 509 h 561918"/>
                <a:gd name="connsiteX8" fmla="*/ 11215 w 427713"/>
                <a:gd name="connsiteY8" fmla="*/ 118649 h 561918"/>
                <a:gd name="connsiteX0" fmla="*/ 11560 w 425696"/>
                <a:gd name="connsiteY0" fmla="*/ 87530 h 561515"/>
                <a:gd name="connsiteX1" fmla="*/ 25738 w 425696"/>
                <a:gd name="connsiteY1" fmla="*/ 363976 h 561515"/>
                <a:gd name="connsiteX2" fmla="*/ 30464 w 425696"/>
                <a:gd name="connsiteY2" fmla="*/ 522283 h 561515"/>
                <a:gd name="connsiteX3" fmla="*/ 188771 w 425696"/>
                <a:gd name="connsiteY3" fmla="*/ 543548 h 561515"/>
                <a:gd name="connsiteX4" fmla="*/ 403785 w 425696"/>
                <a:gd name="connsiteY4" fmla="*/ 543548 h 561515"/>
                <a:gd name="connsiteX5" fmla="*/ 415598 w 425696"/>
                <a:gd name="connsiteY5" fmla="*/ 311995 h 561515"/>
                <a:gd name="connsiteX6" fmla="*/ 408510 w 425696"/>
                <a:gd name="connsiteY6" fmla="*/ 75716 h 561515"/>
                <a:gd name="connsiteX7" fmla="*/ 214761 w 425696"/>
                <a:gd name="connsiteY7" fmla="*/ 106 h 561515"/>
                <a:gd name="connsiteX8" fmla="*/ 11560 w 425696"/>
                <a:gd name="connsiteY8" fmla="*/ 87530 h 561515"/>
                <a:gd name="connsiteX0" fmla="*/ 10883 w 425019"/>
                <a:gd name="connsiteY0" fmla="*/ 85178 h 559163"/>
                <a:gd name="connsiteX1" fmla="*/ 25061 w 425019"/>
                <a:gd name="connsiteY1" fmla="*/ 361624 h 559163"/>
                <a:gd name="connsiteX2" fmla="*/ 29787 w 425019"/>
                <a:gd name="connsiteY2" fmla="*/ 519931 h 559163"/>
                <a:gd name="connsiteX3" fmla="*/ 188094 w 425019"/>
                <a:gd name="connsiteY3" fmla="*/ 541196 h 559163"/>
                <a:gd name="connsiteX4" fmla="*/ 403108 w 425019"/>
                <a:gd name="connsiteY4" fmla="*/ 541196 h 559163"/>
                <a:gd name="connsiteX5" fmla="*/ 414921 w 425019"/>
                <a:gd name="connsiteY5" fmla="*/ 309643 h 559163"/>
                <a:gd name="connsiteX6" fmla="*/ 407833 w 425019"/>
                <a:gd name="connsiteY6" fmla="*/ 73364 h 559163"/>
                <a:gd name="connsiteX7" fmla="*/ 204633 w 425019"/>
                <a:gd name="connsiteY7" fmla="*/ 116 h 559163"/>
                <a:gd name="connsiteX8" fmla="*/ 10883 w 425019"/>
                <a:gd name="connsiteY8" fmla="*/ 85178 h 559163"/>
                <a:gd name="connsiteX0" fmla="*/ 10883 w 431603"/>
                <a:gd name="connsiteY0" fmla="*/ 85178 h 559163"/>
                <a:gd name="connsiteX1" fmla="*/ 25061 w 431603"/>
                <a:gd name="connsiteY1" fmla="*/ 361624 h 559163"/>
                <a:gd name="connsiteX2" fmla="*/ 29787 w 431603"/>
                <a:gd name="connsiteY2" fmla="*/ 519931 h 559163"/>
                <a:gd name="connsiteX3" fmla="*/ 188094 w 431603"/>
                <a:gd name="connsiteY3" fmla="*/ 541196 h 559163"/>
                <a:gd name="connsiteX4" fmla="*/ 403108 w 431603"/>
                <a:gd name="connsiteY4" fmla="*/ 541196 h 559163"/>
                <a:gd name="connsiteX5" fmla="*/ 429098 w 431603"/>
                <a:gd name="connsiteY5" fmla="*/ 309643 h 559163"/>
                <a:gd name="connsiteX6" fmla="*/ 407833 w 431603"/>
                <a:gd name="connsiteY6" fmla="*/ 73364 h 559163"/>
                <a:gd name="connsiteX7" fmla="*/ 204633 w 431603"/>
                <a:gd name="connsiteY7" fmla="*/ 116 h 559163"/>
                <a:gd name="connsiteX8" fmla="*/ 10883 w 431603"/>
                <a:gd name="connsiteY8" fmla="*/ 85178 h 559163"/>
                <a:gd name="connsiteX0" fmla="*/ 16874 w 437594"/>
                <a:gd name="connsiteY0" fmla="*/ 85178 h 559163"/>
                <a:gd name="connsiteX1" fmla="*/ 12150 w 437594"/>
                <a:gd name="connsiteY1" fmla="*/ 361624 h 559163"/>
                <a:gd name="connsiteX2" fmla="*/ 35778 w 437594"/>
                <a:gd name="connsiteY2" fmla="*/ 519931 h 559163"/>
                <a:gd name="connsiteX3" fmla="*/ 194085 w 437594"/>
                <a:gd name="connsiteY3" fmla="*/ 541196 h 559163"/>
                <a:gd name="connsiteX4" fmla="*/ 409099 w 437594"/>
                <a:gd name="connsiteY4" fmla="*/ 541196 h 559163"/>
                <a:gd name="connsiteX5" fmla="*/ 435089 w 437594"/>
                <a:gd name="connsiteY5" fmla="*/ 309643 h 559163"/>
                <a:gd name="connsiteX6" fmla="*/ 413824 w 437594"/>
                <a:gd name="connsiteY6" fmla="*/ 73364 h 559163"/>
                <a:gd name="connsiteX7" fmla="*/ 210624 w 437594"/>
                <a:gd name="connsiteY7" fmla="*/ 116 h 559163"/>
                <a:gd name="connsiteX8" fmla="*/ 16874 w 437594"/>
                <a:gd name="connsiteY8" fmla="*/ 85178 h 559163"/>
                <a:gd name="connsiteX0" fmla="*/ 16874 w 437594"/>
                <a:gd name="connsiteY0" fmla="*/ 85178 h 563991"/>
                <a:gd name="connsiteX1" fmla="*/ 12150 w 437594"/>
                <a:gd name="connsiteY1" fmla="*/ 361624 h 563991"/>
                <a:gd name="connsiteX2" fmla="*/ 35778 w 437594"/>
                <a:gd name="connsiteY2" fmla="*/ 519931 h 563991"/>
                <a:gd name="connsiteX3" fmla="*/ 205899 w 437594"/>
                <a:gd name="connsiteY3" fmla="*/ 553010 h 563991"/>
                <a:gd name="connsiteX4" fmla="*/ 409099 w 437594"/>
                <a:gd name="connsiteY4" fmla="*/ 541196 h 563991"/>
                <a:gd name="connsiteX5" fmla="*/ 435089 w 437594"/>
                <a:gd name="connsiteY5" fmla="*/ 309643 h 563991"/>
                <a:gd name="connsiteX6" fmla="*/ 413824 w 437594"/>
                <a:gd name="connsiteY6" fmla="*/ 73364 h 563991"/>
                <a:gd name="connsiteX7" fmla="*/ 210624 w 437594"/>
                <a:gd name="connsiteY7" fmla="*/ 116 h 563991"/>
                <a:gd name="connsiteX8" fmla="*/ 16874 w 437594"/>
                <a:gd name="connsiteY8" fmla="*/ 85178 h 563991"/>
                <a:gd name="connsiteX0" fmla="*/ 16874 w 437594"/>
                <a:gd name="connsiteY0" fmla="*/ 85178 h 554236"/>
                <a:gd name="connsiteX1" fmla="*/ 12150 w 437594"/>
                <a:gd name="connsiteY1" fmla="*/ 361624 h 554236"/>
                <a:gd name="connsiteX2" fmla="*/ 35778 w 437594"/>
                <a:gd name="connsiteY2" fmla="*/ 519931 h 554236"/>
                <a:gd name="connsiteX3" fmla="*/ 205899 w 437594"/>
                <a:gd name="connsiteY3" fmla="*/ 553010 h 554236"/>
                <a:gd name="connsiteX4" fmla="*/ 409099 w 437594"/>
                <a:gd name="connsiteY4" fmla="*/ 522294 h 554236"/>
                <a:gd name="connsiteX5" fmla="*/ 435089 w 437594"/>
                <a:gd name="connsiteY5" fmla="*/ 309643 h 554236"/>
                <a:gd name="connsiteX6" fmla="*/ 413824 w 437594"/>
                <a:gd name="connsiteY6" fmla="*/ 73364 h 554236"/>
                <a:gd name="connsiteX7" fmla="*/ 210624 w 437594"/>
                <a:gd name="connsiteY7" fmla="*/ 116 h 554236"/>
                <a:gd name="connsiteX8" fmla="*/ 16874 w 437594"/>
                <a:gd name="connsiteY8" fmla="*/ 85178 h 554236"/>
                <a:gd name="connsiteX0" fmla="*/ 16874 w 437594"/>
                <a:gd name="connsiteY0" fmla="*/ 85178 h 558187"/>
                <a:gd name="connsiteX1" fmla="*/ 12150 w 437594"/>
                <a:gd name="connsiteY1" fmla="*/ 361624 h 558187"/>
                <a:gd name="connsiteX2" fmla="*/ 35778 w 437594"/>
                <a:gd name="connsiteY2" fmla="*/ 519931 h 558187"/>
                <a:gd name="connsiteX3" fmla="*/ 215350 w 437594"/>
                <a:gd name="connsiteY3" fmla="*/ 557736 h 558187"/>
                <a:gd name="connsiteX4" fmla="*/ 409099 w 437594"/>
                <a:gd name="connsiteY4" fmla="*/ 522294 h 558187"/>
                <a:gd name="connsiteX5" fmla="*/ 435089 w 437594"/>
                <a:gd name="connsiteY5" fmla="*/ 309643 h 558187"/>
                <a:gd name="connsiteX6" fmla="*/ 413824 w 437594"/>
                <a:gd name="connsiteY6" fmla="*/ 73364 h 558187"/>
                <a:gd name="connsiteX7" fmla="*/ 210624 w 437594"/>
                <a:gd name="connsiteY7" fmla="*/ 116 h 558187"/>
                <a:gd name="connsiteX8" fmla="*/ 16874 w 437594"/>
                <a:gd name="connsiteY8" fmla="*/ 85178 h 558187"/>
                <a:gd name="connsiteX0" fmla="*/ 20067 w 440787"/>
                <a:gd name="connsiteY0" fmla="*/ 85178 h 558187"/>
                <a:gd name="connsiteX1" fmla="*/ 8255 w 440787"/>
                <a:gd name="connsiteY1" fmla="*/ 361624 h 558187"/>
                <a:gd name="connsiteX2" fmla="*/ 38971 w 440787"/>
                <a:gd name="connsiteY2" fmla="*/ 519931 h 558187"/>
                <a:gd name="connsiteX3" fmla="*/ 218543 w 440787"/>
                <a:gd name="connsiteY3" fmla="*/ 557736 h 558187"/>
                <a:gd name="connsiteX4" fmla="*/ 412292 w 440787"/>
                <a:gd name="connsiteY4" fmla="*/ 522294 h 558187"/>
                <a:gd name="connsiteX5" fmla="*/ 438282 w 440787"/>
                <a:gd name="connsiteY5" fmla="*/ 309643 h 558187"/>
                <a:gd name="connsiteX6" fmla="*/ 417017 w 440787"/>
                <a:gd name="connsiteY6" fmla="*/ 73364 h 558187"/>
                <a:gd name="connsiteX7" fmla="*/ 213817 w 440787"/>
                <a:gd name="connsiteY7" fmla="*/ 116 h 558187"/>
                <a:gd name="connsiteX8" fmla="*/ 20067 w 440787"/>
                <a:gd name="connsiteY8" fmla="*/ 85178 h 558187"/>
                <a:gd name="connsiteX0" fmla="*/ 20067 w 442342"/>
                <a:gd name="connsiteY0" fmla="*/ 85178 h 558345"/>
                <a:gd name="connsiteX1" fmla="*/ 8255 w 442342"/>
                <a:gd name="connsiteY1" fmla="*/ 361624 h 558345"/>
                <a:gd name="connsiteX2" fmla="*/ 38971 w 442342"/>
                <a:gd name="connsiteY2" fmla="*/ 519931 h 558345"/>
                <a:gd name="connsiteX3" fmla="*/ 218543 w 442342"/>
                <a:gd name="connsiteY3" fmla="*/ 557736 h 558345"/>
                <a:gd name="connsiteX4" fmla="*/ 412292 w 442342"/>
                <a:gd name="connsiteY4" fmla="*/ 522294 h 558345"/>
                <a:gd name="connsiteX5" fmla="*/ 440644 w 442342"/>
                <a:gd name="connsiteY5" fmla="*/ 302555 h 558345"/>
                <a:gd name="connsiteX6" fmla="*/ 417017 w 442342"/>
                <a:gd name="connsiteY6" fmla="*/ 73364 h 558345"/>
                <a:gd name="connsiteX7" fmla="*/ 213817 w 442342"/>
                <a:gd name="connsiteY7" fmla="*/ 116 h 558345"/>
                <a:gd name="connsiteX8" fmla="*/ 20067 w 442342"/>
                <a:gd name="connsiteY8" fmla="*/ 85178 h 558345"/>
                <a:gd name="connsiteX0" fmla="*/ 21288 w 443563"/>
                <a:gd name="connsiteY0" fmla="*/ 85178 h 558345"/>
                <a:gd name="connsiteX1" fmla="*/ 7113 w 443563"/>
                <a:gd name="connsiteY1" fmla="*/ 356898 h 558345"/>
                <a:gd name="connsiteX2" fmla="*/ 40192 w 443563"/>
                <a:gd name="connsiteY2" fmla="*/ 519931 h 558345"/>
                <a:gd name="connsiteX3" fmla="*/ 219764 w 443563"/>
                <a:gd name="connsiteY3" fmla="*/ 557736 h 558345"/>
                <a:gd name="connsiteX4" fmla="*/ 413513 w 443563"/>
                <a:gd name="connsiteY4" fmla="*/ 522294 h 558345"/>
                <a:gd name="connsiteX5" fmla="*/ 441865 w 443563"/>
                <a:gd name="connsiteY5" fmla="*/ 302555 h 558345"/>
                <a:gd name="connsiteX6" fmla="*/ 418238 w 443563"/>
                <a:gd name="connsiteY6" fmla="*/ 73364 h 558345"/>
                <a:gd name="connsiteX7" fmla="*/ 215038 w 443563"/>
                <a:gd name="connsiteY7" fmla="*/ 116 h 558345"/>
                <a:gd name="connsiteX8" fmla="*/ 21288 w 443563"/>
                <a:gd name="connsiteY8" fmla="*/ 85178 h 558345"/>
                <a:gd name="connsiteX0" fmla="*/ 45611 w 437169"/>
                <a:gd name="connsiteY0" fmla="*/ 66265 h 558335"/>
                <a:gd name="connsiteX1" fmla="*/ 719 w 437169"/>
                <a:gd name="connsiteY1" fmla="*/ 356888 h 558335"/>
                <a:gd name="connsiteX2" fmla="*/ 33798 w 437169"/>
                <a:gd name="connsiteY2" fmla="*/ 519921 h 558335"/>
                <a:gd name="connsiteX3" fmla="*/ 213370 w 437169"/>
                <a:gd name="connsiteY3" fmla="*/ 557726 h 558335"/>
                <a:gd name="connsiteX4" fmla="*/ 407119 w 437169"/>
                <a:gd name="connsiteY4" fmla="*/ 522284 h 558335"/>
                <a:gd name="connsiteX5" fmla="*/ 435471 w 437169"/>
                <a:gd name="connsiteY5" fmla="*/ 302545 h 558335"/>
                <a:gd name="connsiteX6" fmla="*/ 411844 w 437169"/>
                <a:gd name="connsiteY6" fmla="*/ 73354 h 558335"/>
                <a:gd name="connsiteX7" fmla="*/ 208644 w 437169"/>
                <a:gd name="connsiteY7" fmla="*/ 106 h 558335"/>
                <a:gd name="connsiteX8" fmla="*/ 45611 w 437169"/>
                <a:gd name="connsiteY8" fmla="*/ 66265 h 558335"/>
                <a:gd name="connsiteX0" fmla="*/ 37761 w 429319"/>
                <a:gd name="connsiteY0" fmla="*/ 66214 h 558284"/>
                <a:gd name="connsiteX1" fmla="*/ 2320 w 429319"/>
                <a:gd name="connsiteY1" fmla="*/ 297767 h 558284"/>
                <a:gd name="connsiteX2" fmla="*/ 25948 w 429319"/>
                <a:gd name="connsiteY2" fmla="*/ 519870 h 558284"/>
                <a:gd name="connsiteX3" fmla="*/ 205520 w 429319"/>
                <a:gd name="connsiteY3" fmla="*/ 557675 h 558284"/>
                <a:gd name="connsiteX4" fmla="*/ 399269 w 429319"/>
                <a:gd name="connsiteY4" fmla="*/ 522233 h 558284"/>
                <a:gd name="connsiteX5" fmla="*/ 427621 w 429319"/>
                <a:gd name="connsiteY5" fmla="*/ 302494 h 558284"/>
                <a:gd name="connsiteX6" fmla="*/ 403994 w 429319"/>
                <a:gd name="connsiteY6" fmla="*/ 73303 h 558284"/>
                <a:gd name="connsiteX7" fmla="*/ 200794 w 429319"/>
                <a:gd name="connsiteY7" fmla="*/ 55 h 558284"/>
                <a:gd name="connsiteX8" fmla="*/ 37761 w 429319"/>
                <a:gd name="connsiteY8" fmla="*/ 66214 h 558284"/>
                <a:gd name="connsiteX0" fmla="*/ 36275 w 427833"/>
                <a:gd name="connsiteY0" fmla="*/ 66214 h 558958"/>
                <a:gd name="connsiteX1" fmla="*/ 834 w 427833"/>
                <a:gd name="connsiteY1" fmla="*/ 297767 h 558958"/>
                <a:gd name="connsiteX2" fmla="*/ 29188 w 427833"/>
                <a:gd name="connsiteY2" fmla="*/ 510418 h 558958"/>
                <a:gd name="connsiteX3" fmla="*/ 204034 w 427833"/>
                <a:gd name="connsiteY3" fmla="*/ 557675 h 558958"/>
                <a:gd name="connsiteX4" fmla="*/ 397783 w 427833"/>
                <a:gd name="connsiteY4" fmla="*/ 522233 h 558958"/>
                <a:gd name="connsiteX5" fmla="*/ 426135 w 427833"/>
                <a:gd name="connsiteY5" fmla="*/ 302494 h 558958"/>
                <a:gd name="connsiteX6" fmla="*/ 402508 w 427833"/>
                <a:gd name="connsiteY6" fmla="*/ 73303 h 558958"/>
                <a:gd name="connsiteX7" fmla="*/ 199308 w 427833"/>
                <a:gd name="connsiteY7" fmla="*/ 55 h 558958"/>
                <a:gd name="connsiteX8" fmla="*/ 36275 w 427833"/>
                <a:gd name="connsiteY8" fmla="*/ 66214 h 558958"/>
                <a:gd name="connsiteX0" fmla="*/ 36275 w 428528"/>
                <a:gd name="connsiteY0" fmla="*/ 66214 h 558440"/>
                <a:gd name="connsiteX1" fmla="*/ 834 w 428528"/>
                <a:gd name="connsiteY1" fmla="*/ 297767 h 558440"/>
                <a:gd name="connsiteX2" fmla="*/ 29188 w 428528"/>
                <a:gd name="connsiteY2" fmla="*/ 510418 h 558440"/>
                <a:gd name="connsiteX3" fmla="*/ 204034 w 428528"/>
                <a:gd name="connsiteY3" fmla="*/ 557675 h 558440"/>
                <a:gd name="connsiteX4" fmla="*/ 388332 w 428528"/>
                <a:gd name="connsiteY4" fmla="*/ 519870 h 558440"/>
                <a:gd name="connsiteX5" fmla="*/ 426135 w 428528"/>
                <a:gd name="connsiteY5" fmla="*/ 302494 h 558440"/>
                <a:gd name="connsiteX6" fmla="*/ 402508 w 428528"/>
                <a:gd name="connsiteY6" fmla="*/ 73303 h 558440"/>
                <a:gd name="connsiteX7" fmla="*/ 199308 w 428528"/>
                <a:gd name="connsiteY7" fmla="*/ 55 h 558440"/>
                <a:gd name="connsiteX8" fmla="*/ 36275 w 428528"/>
                <a:gd name="connsiteY8" fmla="*/ 66214 h 558440"/>
                <a:gd name="connsiteX0" fmla="*/ 37760 w 430013"/>
                <a:gd name="connsiteY0" fmla="*/ 66214 h 557901"/>
                <a:gd name="connsiteX1" fmla="*/ 2319 w 430013"/>
                <a:gd name="connsiteY1" fmla="*/ 297767 h 557901"/>
                <a:gd name="connsiteX2" fmla="*/ 25948 w 430013"/>
                <a:gd name="connsiteY2" fmla="*/ 519869 h 557901"/>
                <a:gd name="connsiteX3" fmla="*/ 205519 w 430013"/>
                <a:gd name="connsiteY3" fmla="*/ 557675 h 557901"/>
                <a:gd name="connsiteX4" fmla="*/ 389817 w 430013"/>
                <a:gd name="connsiteY4" fmla="*/ 519870 h 557901"/>
                <a:gd name="connsiteX5" fmla="*/ 427620 w 430013"/>
                <a:gd name="connsiteY5" fmla="*/ 302494 h 557901"/>
                <a:gd name="connsiteX6" fmla="*/ 403993 w 430013"/>
                <a:gd name="connsiteY6" fmla="*/ 73303 h 557901"/>
                <a:gd name="connsiteX7" fmla="*/ 200793 w 430013"/>
                <a:gd name="connsiteY7" fmla="*/ 55 h 557901"/>
                <a:gd name="connsiteX8" fmla="*/ 37760 w 430013"/>
                <a:gd name="connsiteY8" fmla="*/ 66214 h 557901"/>
                <a:gd name="connsiteX0" fmla="*/ 40684 w 432937"/>
                <a:gd name="connsiteY0" fmla="*/ 66214 h 557831"/>
                <a:gd name="connsiteX1" fmla="*/ 5243 w 432937"/>
                <a:gd name="connsiteY1" fmla="*/ 297767 h 557831"/>
                <a:gd name="connsiteX2" fmla="*/ 28872 w 432937"/>
                <a:gd name="connsiteY2" fmla="*/ 519869 h 557831"/>
                <a:gd name="connsiteX3" fmla="*/ 208443 w 432937"/>
                <a:gd name="connsiteY3" fmla="*/ 557675 h 557831"/>
                <a:gd name="connsiteX4" fmla="*/ 392741 w 432937"/>
                <a:gd name="connsiteY4" fmla="*/ 519870 h 557831"/>
                <a:gd name="connsiteX5" fmla="*/ 430544 w 432937"/>
                <a:gd name="connsiteY5" fmla="*/ 302494 h 557831"/>
                <a:gd name="connsiteX6" fmla="*/ 406917 w 432937"/>
                <a:gd name="connsiteY6" fmla="*/ 73303 h 557831"/>
                <a:gd name="connsiteX7" fmla="*/ 203717 w 432937"/>
                <a:gd name="connsiteY7" fmla="*/ 55 h 557831"/>
                <a:gd name="connsiteX8" fmla="*/ 40684 w 432937"/>
                <a:gd name="connsiteY8" fmla="*/ 66214 h 557831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6557 w 428810"/>
                <a:gd name="connsiteY0" fmla="*/ 66214 h 531376"/>
                <a:gd name="connsiteX1" fmla="*/ 1116 w 428810"/>
                <a:gd name="connsiteY1" fmla="*/ 297767 h 531376"/>
                <a:gd name="connsiteX2" fmla="*/ 27108 w 428810"/>
                <a:gd name="connsiteY2" fmla="*/ 510418 h 531376"/>
                <a:gd name="connsiteX3" fmla="*/ 192502 w 428810"/>
                <a:gd name="connsiteY3" fmla="*/ 524596 h 531376"/>
                <a:gd name="connsiteX4" fmla="*/ 388614 w 428810"/>
                <a:gd name="connsiteY4" fmla="*/ 519870 h 531376"/>
                <a:gd name="connsiteX5" fmla="*/ 426417 w 428810"/>
                <a:gd name="connsiteY5" fmla="*/ 302494 h 531376"/>
                <a:gd name="connsiteX6" fmla="*/ 402790 w 428810"/>
                <a:gd name="connsiteY6" fmla="*/ 73303 h 531376"/>
                <a:gd name="connsiteX7" fmla="*/ 199590 w 428810"/>
                <a:gd name="connsiteY7" fmla="*/ 55 h 531376"/>
                <a:gd name="connsiteX8" fmla="*/ 36557 w 428810"/>
                <a:gd name="connsiteY8" fmla="*/ 66214 h 531376"/>
                <a:gd name="connsiteX0" fmla="*/ 36557 w 422272"/>
                <a:gd name="connsiteY0" fmla="*/ 66214 h 538568"/>
                <a:gd name="connsiteX1" fmla="*/ 1116 w 422272"/>
                <a:gd name="connsiteY1" fmla="*/ 297767 h 538568"/>
                <a:gd name="connsiteX2" fmla="*/ 27108 w 422272"/>
                <a:gd name="connsiteY2" fmla="*/ 510418 h 538568"/>
                <a:gd name="connsiteX3" fmla="*/ 192502 w 422272"/>
                <a:gd name="connsiteY3" fmla="*/ 524596 h 538568"/>
                <a:gd name="connsiteX4" fmla="*/ 388614 w 422272"/>
                <a:gd name="connsiteY4" fmla="*/ 519870 h 538568"/>
                <a:gd name="connsiteX5" fmla="*/ 414603 w 422272"/>
                <a:gd name="connsiteY5" fmla="*/ 295406 h 538568"/>
                <a:gd name="connsiteX6" fmla="*/ 402790 w 422272"/>
                <a:gd name="connsiteY6" fmla="*/ 73303 h 538568"/>
                <a:gd name="connsiteX7" fmla="*/ 199590 w 422272"/>
                <a:gd name="connsiteY7" fmla="*/ 55 h 538568"/>
                <a:gd name="connsiteX8" fmla="*/ 36557 w 422272"/>
                <a:gd name="connsiteY8" fmla="*/ 66214 h 538568"/>
                <a:gd name="connsiteX0" fmla="*/ 36557 w 416127"/>
                <a:gd name="connsiteY0" fmla="*/ 66159 h 538513"/>
                <a:gd name="connsiteX1" fmla="*/ 1116 w 416127"/>
                <a:gd name="connsiteY1" fmla="*/ 297712 h 538513"/>
                <a:gd name="connsiteX2" fmla="*/ 27108 w 416127"/>
                <a:gd name="connsiteY2" fmla="*/ 510363 h 538513"/>
                <a:gd name="connsiteX3" fmla="*/ 192502 w 416127"/>
                <a:gd name="connsiteY3" fmla="*/ 524541 h 538513"/>
                <a:gd name="connsiteX4" fmla="*/ 388614 w 416127"/>
                <a:gd name="connsiteY4" fmla="*/ 519815 h 538513"/>
                <a:gd name="connsiteX5" fmla="*/ 414603 w 416127"/>
                <a:gd name="connsiteY5" fmla="*/ 295351 h 538513"/>
                <a:gd name="connsiteX6" fmla="*/ 390976 w 416127"/>
                <a:gd name="connsiteY6" fmla="*/ 66160 h 538513"/>
                <a:gd name="connsiteX7" fmla="*/ 199590 w 416127"/>
                <a:gd name="connsiteY7" fmla="*/ 0 h 538513"/>
                <a:gd name="connsiteX8" fmla="*/ 36557 w 416127"/>
                <a:gd name="connsiteY8" fmla="*/ 66159 h 538513"/>
                <a:gd name="connsiteX0" fmla="*/ 36557 w 416962"/>
                <a:gd name="connsiteY0" fmla="*/ 66159 h 533540"/>
                <a:gd name="connsiteX1" fmla="*/ 1116 w 416962"/>
                <a:gd name="connsiteY1" fmla="*/ 297712 h 533540"/>
                <a:gd name="connsiteX2" fmla="*/ 27108 w 416962"/>
                <a:gd name="connsiteY2" fmla="*/ 510363 h 533540"/>
                <a:gd name="connsiteX3" fmla="*/ 192502 w 416962"/>
                <a:gd name="connsiteY3" fmla="*/ 524541 h 533540"/>
                <a:gd name="connsiteX4" fmla="*/ 390977 w 416962"/>
                <a:gd name="connsiteY4" fmla="*/ 512727 h 533540"/>
                <a:gd name="connsiteX5" fmla="*/ 414603 w 416962"/>
                <a:gd name="connsiteY5" fmla="*/ 295351 h 533540"/>
                <a:gd name="connsiteX6" fmla="*/ 390976 w 416962"/>
                <a:gd name="connsiteY6" fmla="*/ 66160 h 533540"/>
                <a:gd name="connsiteX7" fmla="*/ 199590 w 416962"/>
                <a:gd name="connsiteY7" fmla="*/ 0 h 533540"/>
                <a:gd name="connsiteX8" fmla="*/ 36557 w 416962"/>
                <a:gd name="connsiteY8" fmla="*/ 66159 h 533540"/>
                <a:gd name="connsiteX0" fmla="*/ 36557 w 415953"/>
                <a:gd name="connsiteY0" fmla="*/ 66159 h 531703"/>
                <a:gd name="connsiteX1" fmla="*/ 1116 w 415953"/>
                <a:gd name="connsiteY1" fmla="*/ 297712 h 531703"/>
                <a:gd name="connsiteX2" fmla="*/ 27108 w 415953"/>
                <a:gd name="connsiteY2" fmla="*/ 510363 h 531703"/>
                <a:gd name="connsiteX3" fmla="*/ 192502 w 415953"/>
                <a:gd name="connsiteY3" fmla="*/ 524541 h 531703"/>
                <a:gd name="connsiteX4" fmla="*/ 390977 w 415953"/>
                <a:gd name="connsiteY4" fmla="*/ 512727 h 531703"/>
                <a:gd name="connsiteX5" fmla="*/ 414603 w 415953"/>
                <a:gd name="connsiteY5" fmla="*/ 295351 h 531703"/>
                <a:gd name="connsiteX6" fmla="*/ 390976 w 415953"/>
                <a:gd name="connsiteY6" fmla="*/ 66160 h 531703"/>
                <a:gd name="connsiteX7" fmla="*/ 199590 w 415953"/>
                <a:gd name="connsiteY7" fmla="*/ 0 h 531703"/>
                <a:gd name="connsiteX8" fmla="*/ 36557 w 415953"/>
                <a:gd name="connsiteY8" fmla="*/ 66159 h 531703"/>
                <a:gd name="connsiteX0" fmla="*/ 38202 w 417598"/>
                <a:gd name="connsiteY0" fmla="*/ 66159 h 527065"/>
                <a:gd name="connsiteX1" fmla="*/ 2761 w 417598"/>
                <a:gd name="connsiteY1" fmla="*/ 297712 h 527065"/>
                <a:gd name="connsiteX2" fmla="*/ 28753 w 417598"/>
                <a:gd name="connsiteY2" fmla="*/ 510363 h 527065"/>
                <a:gd name="connsiteX3" fmla="*/ 194147 w 417598"/>
                <a:gd name="connsiteY3" fmla="*/ 524541 h 527065"/>
                <a:gd name="connsiteX4" fmla="*/ 392622 w 417598"/>
                <a:gd name="connsiteY4" fmla="*/ 512727 h 527065"/>
                <a:gd name="connsiteX5" fmla="*/ 416248 w 417598"/>
                <a:gd name="connsiteY5" fmla="*/ 295351 h 527065"/>
                <a:gd name="connsiteX6" fmla="*/ 392621 w 417598"/>
                <a:gd name="connsiteY6" fmla="*/ 66160 h 527065"/>
                <a:gd name="connsiteX7" fmla="*/ 201235 w 417598"/>
                <a:gd name="connsiteY7" fmla="*/ 0 h 527065"/>
                <a:gd name="connsiteX8" fmla="*/ 38202 w 417598"/>
                <a:gd name="connsiteY8" fmla="*/ 66159 h 527065"/>
                <a:gd name="connsiteX0" fmla="*/ 36212 w 415608"/>
                <a:gd name="connsiteY0" fmla="*/ 66159 h 527065"/>
                <a:gd name="connsiteX1" fmla="*/ 771 w 415608"/>
                <a:gd name="connsiteY1" fmla="*/ 297712 h 527065"/>
                <a:gd name="connsiteX2" fmla="*/ 55116 w 415608"/>
                <a:gd name="connsiteY2" fmla="*/ 510363 h 527065"/>
                <a:gd name="connsiteX3" fmla="*/ 192157 w 415608"/>
                <a:gd name="connsiteY3" fmla="*/ 524541 h 527065"/>
                <a:gd name="connsiteX4" fmla="*/ 390632 w 415608"/>
                <a:gd name="connsiteY4" fmla="*/ 512727 h 527065"/>
                <a:gd name="connsiteX5" fmla="*/ 414258 w 415608"/>
                <a:gd name="connsiteY5" fmla="*/ 295351 h 527065"/>
                <a:gd name="connsiteX6" fmla="*/ 390631 w 415608"/>
                <a:gd name="connsiteY6" fmla="*/ 66160 h 527065"/>
                <a:gd name="connsiteX7" fmla="*/ 199245 w 415608"/>
                <a:gd name="connsiteY7" fmla="*/ 0 h 527065"/>
                <a:gd name="connsiteX8" fmla="*/ 36212 w 415608"/>
                <a:gd name="connsiteY8" fmla="*/ 66159 h 527065"/>
                <a:gd name="connsiteX0" fmla="*/ 15687 w 395083"/>
                <a:gd name="connsiteY0" fmla="*/ 66159 h 531379"/>
                <a:gd name="connsiteX1" fmla="*/ 8600 w 395083"/>
                <a:gd name="connsiteY1" fmla="*/ 302438 h 531379"/>
                <a:gd name="connsiteX2" fmla="*/ 34591 w 395083"/>
                <a:gd name="connsiteY2" fmla="*/ 510363 h 531379"/>
                <a:gd name="connsiteX3" fmla="*/ 171632 w 395083"/>
                <a:gd name="connsiteY3" fmla="*/ 524541 h 531379"/>
                <a:gd name="connsiteX4" fmla="*/ 370107 w 395083"/>
                <a:gd name="connsiteY4" fmla="*/ 512727 h 531379"/>
                <a:gd name="connsiteX5" fmla="*/ 393733 w 395083"/>
                <a:gd name="connsiteY5" fmla="*/ 295351 h 531379"/>
                <a:gd name="connsiteX6" fmla="*/ 370106 w 395083"/>
                <a:gd name="connsiteY6" fmla="*/ 66160 h 531379"/>
                <a:gd name="connsiteX7" fmla="*/ 178720 w 395083"/>
                <a:gd name="connsiteY7" fmla="*/ 0 h 531379"/>
                <a:gd name="connsiteX8" fmla="*/ 15687 w 395083"/>
                <a:gd name="connsiteY8" fmla="*/ 66159 h 531379"/>
                <a:gd name="connsiteX0" fmla="*/ 16810 w 396206"/>
                <a:gd name="connsiteY0" fmla="*/ 66159 h 532029"/>
                <a:gd name="connsiteX1" fmla="*/ 7361 w 396206"/>
                <a:gd name="connsiteY1" fmla="*/ 292987 h 532029"/>
                <a:gd name="connsiteX2" fmla="*/ 35714 w 396206"/>
                <a:gd name="connsiteY2" fmla="*/ 510363 h 532029"/>
                <a:gd name="connsiteX3" fmla="*/ 172755 w 396206"/>
                <a:gd name="connsiteY3" fmla="*/ 524541 h 532029"/>
                <a:gd name="connsiteX4" fmla="*/ 371230 w 396206"/>
                <a:gd name="connsiteY4" fmla="*/ 512727 h 532029"/>
                <a:gd name="connsiteX5" fmla="*/ 394856 w 396206"/>
                <a:gd name="connsiteY5" fmla="*/ 295351 h 532029"/>
                <a:gd name="connsiteX6" fmla="*/ 371229 w 396206"/>
                <a:gd name="connsiteY6" fmla="*/ 66160 h 532029"/>
                <a:gd name="connsiteX7" fmla="*/ 179843 w 396206"/>
                <a:gd name="connsiteY7" fmla="*/ 0 h 532029"/>
                <a:gd name="connsiteX8" fmla="*/ 16810 w 396206"/>
                <a:gd name="connsiteY8" fmla="*/ 66159 h 532029"/>
                <a:gd name="connsiteX0" fmla="*/ 17622 w 397018"/>
                <a:gd name="connsiteY0" fmla="*/ 66159 h 532029"/>
                <a:gd name="connsiteX1" fmla="*/ 8173 w 397018"/>
                <a:gd name="connsiteY1" fmla="*/ 292987 h 532029"/>
                <a:gd name="connsiteX2" fmla="*/ 36526 w 397018"/>
                <a:gd name="connsiteY2" fmla="*/ 510363 h 532029"/>
                <a:gd name="connsiteX3" fmla="*/ 173567 w 397018"/>
                <a:gd name="connsiteY3" fmla="*/ 524541 h 532029"/>
                <a:gd name="connsiteX4" fmla="*/ 372042 w 397018"/>
                <a:gd name="connsiteY4" fmla="*/ 512727 h 532029"/>
                <a:gd name="connsiteX5" fmla="*/ 395668 w 397018"/>
                <a:gd name="connsiteY5" fmla="*/ 295351 h 532029"/>
                <a:gd name="connsiteX6" fmla="*/ 372041 w 397018"/>
                <a:gd name="connsiteY6" fmla="*/ 66160 h 532029"/>
                <a:gd name="connsiteX7" fmla="*/ 180655 w 397018"/>
                <a:gd name="connsiteY7" fmla="*/ 0 h 532029"/>
                <a:gd name="connsiteX8" fmla="*/ 17622 w 397018"/>
                <a:gd name="connsiteY8" fmla="*/ 66159 h 532029"/>
                <a:gd name="connsiteX0" fmla="*/ 16811 w 396207"/>
                <a:gd name="connsiteY0" fmla="*/ 66159 h 529127"/>
                <a:gd name="connsiteX1" fmla="*/ 7362 w 396207"/>
                <a:gd name="connsiteY1" fmla="*/ 292987 h 529127"/>
                <a:gd name="connsiteX2" fmla="*/ 35715 w 396207"/>
                <a:gd name="connsiteY2" fmla="*/ 505637 h 529127"/>
                <a:gd name="connsiteX3" fmla="*/ 172756 w 396207"/>
                <a:gd name="connsiteY3" fmla="*/ 524541 h 529127"/>
                <a:gd name="connsiteX4" fmla="*/ 371231 w 396207"/>
                <a:gd name="connsiteY4" fmla="*/ 512727 h 529127"/>
                <a:gd name="connsiteX5" fmla="*/ 394857 w 396207"/>
                <a:gd name="connsiteY5" fmla="*/ 295351 h 529127"/>
                <a:gd name="connsiteX6" fmla="*/ 371230 w 396207"/>
                <a:gd name="connsiteY6" fmla="*/ 66160 h 529127"/>
                <a:gd name="connsiteX7" fmla="*/ 179844 w 396207"/>
                <a:gd name="connsiteY7" fmla="*/ 0 h 529127"/>
                <a:gd name="connsiteX8" fmla="*/ 16811 w 396207"/>
                <a:gd name="connsiteY8" fmla="*/ 66159 h 529127"/>
                <a:gd name="connsiteX0" fmla="*/ 16811 w 397772"/>
                <a:gd name="connsiteY0" fmla="*/ 66159 h 528841"/>
                <a:gd name="connsiteX1" fmla="*/ 7362 w 397772"/>
                <a:gd name="connsiteY1" fmla="*/ 292987 h 528841"/>
                <a:gd name="connsiteX2" fmla="*/ 35715 w 397772"/>
                <a:gd name="connsiteY2" fmla="*/ 505637 h 528841"/>
                <a:gd name="connsiteX3" fmla="*/ 172756 w 397772"/>
                <a:gd name="connsiteY3" fmla="*/ 524541 h 528841"/>
                <a:gd name="connsiteX4" fmla="*/ 349966 w 397772"/>
                <a:gd name="connsiteY4" fmla="*/ 517453 h 528841"/>
                <a:gd name="connsiteX5" fmla="*/ 394857 w 397772"/>
                <a:gd name="connsiteY5" fmla="*/ 295351 h 528841"/>
                <a:gd name="connsiteX6" fmla="*/ 371230 w 397772"/>
                <a:gd name="connsiteY6" fmla="*/ 66160 h 528841"/>
                <a:gd name="connsiteX7" fmla="*/ 179844 w 397772"/>
                <a:gd name="connsiteY7" fmla="*/ 0 h 528841"/>
                <a:gd name="connsiteX8" fmla="*/ 16811 w 397772"/>
                <a:gd name="connsiteY8" fmla="*/ 66159 h 528841"/>
                <a:gd name="connsiteX0" fmla="*/ 16811 w 386281"/>
                <a:gd name="connsiteY0" fmla="*/ 66159 h 536037"/>
                <a:gd name="connsiteX1" fmla="*/ 7362 w 386281"/>
                <a:gd name="connsiteY1" fmla="*/ 292987 h 536037"/>
                <a:gd name="connsiteX2" fmla="*/ 35715 w 386281"/>
                <a:gd name="connsiteY2" fmla="*/ 505637 h 536037"/>
                <a:gd name="connsiteX3" fmla="*/ 172756 w 386281"/>
                <a:gd name="connsiteY3" fmla="*/ 524541 h 536037"/>
                <a:gd name="connsiteX4" fmla="*/ 349966 w 386281"/>
                <a:gd name="connsiteY4" fmla="*/ 517453 h 536037"/>
                <a:gd name="connsiteX5" fmla="*/ 368866 w 386281"/>
                <a:gd name="connsiteY5" fmla="*/ 292988 h 536037"/>
                <a:gd name="connsiteX6" fmla="*/ 371230 w 386281"/>
                <a:gd name="connsiteY6" fmla="*/ 66160 h 536037"/>
                <a:gd name="connsiteX7" fmla="*/ 179844 w 386281"/>
                <a:gd name="connsiteY7" fmla="*/ 0 h 536037"/>
                <a:gd name="connsiteX8" fmla="*/ 16811 w 386281"/>
                <a:gd name="connsiteY8" fmla="*/ 66159 h 536037"/>
                <a:gd name="connsiteX0" fmla="*/ 16811 w 390120"/>
                <a:gd name="connsiteY0" fmla="*/ 66159 h 535863"/>
                <a:gd name="connsiteX1" fmla="*/ 7362 w 390120"/>
                <a:gd name="connsiteY1" fmla="*/ 292987 h 535863"/>
                <a:gd name="connsiteX2" fmla="*/ 35715 w 390120"/>
                <a:gd name="connsiteY2" fmla="*/ 505637 h 535863"/>
                <a:gd name="connsiteX3" fmla="*/ 172756 w 390120"/>
                <a:gd name="connsiteY3" fmla="*/ 524541 h 535863"/>
                <a:gd name="connsiteX4" fmla="*/ 349966 w 390120"/>
                <a:gd name="connsiteY4" fmla="*/ 517453 h 535863"/>
                <a:gd name="connsiteX5" fmla="*/ 380680 w 390120"/>
                <a:gd name="connsiteY5" fmla="*/ 295351 h 535863"/>
                <a:gd name="connsiteX6" fmla="*/ 371230 w 390120"/>
                <a:gd name="connsiteY6" fmla="*/ 66160 h 535863"/>
                <a:gd name="connsiteX7" fmla="*/ 179844 w 390120"/>
                <a:gd name="connsiteY7" fmla="*/ 0 h 535863"/>
                <a:gd name="connsiteX8" fmla="*/ 16811 w 390120"/>
                <a:gd name="connsiteY8" fmla="*/ 66159 h 535863"/>
                <a:gd name="connsiteX0" fmla="*/ 16811 w 393406"/>
                <a:gd name="connsiteY0" fmla="*/ 66159 h 535863"/>
                <a:gd name="connsiteX1" fmla="*/ 7362 w 393406"/>
                <a:gd name="connsiteY1" fmla="*/ 292987 h 535863"/>
                <a:gd name="connsiteX2" fmla="*/ 35715 w 393406"/>
                <a:gd name="connsiteY2" fmla="*/ 505637 h 535863"/>
                <a:gd name="connsiteX3" fmla="*/ 172756 w 393406"/>
                <a:gd name="connsiteY3" fmla="*/ 524541 h 535863"/>
                <a:gd name="connsiteX4" fmla="*/ 349966 w 393406"/>
                <a:gd name="connsiteY4" fmla="*/ 517453 h 535863"/>
                <a:gd name="connsiteX5" fmla="*/ 387769 w 393406"/>
                <a:gd name="connsiteY5" fmla="*/ 295351 h 535863"/>
                <a:gd name="connsiteX6" fmla="*/ 371230 w 393406"/>
                <a:gd name="connsiteY6" fmla="*/ 66160 h 535863"/>
                <a:gd name="connsiteX7" fmla="*/ 179844 w 393406"/>
                <a:gd name="connsiteY7" fmla="*/ 0 h 535863"/>
                <a:gd name="connsiteX8" fmla="*/ 16811 w 393406"/>
                <a:gd name="connsiteY8" fmla="*/ 66159 h 535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406" h="535863">
                  <a:moveTo>
                    <a:pt x="16811" y="66159"/>
                  </a:moveTo>
                  <a:cubicBezTo>
                    <a:pt x="-11936" y="114990"/>
                    <a:pt x="4211" y="219741"/>
                    <a:pt x="7362" y="292987"/>
                  </a:cubicBezTo>
                  <a:cubicBezTo>
                    <a:pt x="10513" y="366233"/>
                    <a:pt x="8149" y="467045"/>
                    <a:pt x="35715" y="505637"/>
                  </a:cubicBezTo>
                  <a:cubicBezTo>
                    <a:pt x="63281" y="544229"/>
                    <a:pt x="120381" y="522572"/>
                    <a:pt x="172756" y="524541"/>
                  </a:cubicBezTo>
                  <a:cubicBezTo>
                    <a:pt x="231826" y="522178"/>
                    <a:pt x="314131" y="555651"/>
                    <a:pt x="349966" y="517453"/>
                  </a:cubicBezTo>
                  <a:cubicBezTo>
                    <a:pt x="385802" y="479255"/>
                    <a:pt x="384225" y="370566"/>
                    <a:pt x="387769" y="295351"/>
                  </a:cubicBezTo>
                  <a:cubicBezTo>
                    <a:pt x="391313" y="220136"/>
                    <a:pt x="404703" y="118141"/>
                    <a:pt x="371230" y="66160"/>
                  </a:cubicBezTo>
                  <a:cubicBezTo>
                    <a:pt x="337757" y="14179"/>
                    <a:pt x="238914" y="0"/>
                    <a:pt x="179844" y="0"/>
                  </a:cubicBezTo>
                  <a:cubicBezTo>
                    <a:pt x="120774" y="0"/>
                    <a:pt x="45558" y="17328"/>
                    <a:pt x="16811" y="66159"/>
                  </a:cubicBez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2287A1B5-7D8B-4265-938F-D19CADB1830B}"/>
                </a:ext>
              </a:extLst>
            </p:cNvPr>
            <p:cNvSpPr/>
            <p:nvPr/>
          </p:nvSpPr>
          <p:spPr>
            <a:xfrm rot="20611956">
              <a:off x="5984182" y="4085586"/>
              <a:ext cx="393406" cy="535863"/>
            </a:xfrm>
            <a:custGeom>
              <a:avLst/>
              <a:gdLst>
                <a:gd name="connsiteX0" fmla="*/ 11215 w 427713"/>
                <a:gd name="connsiteY0" fmla="*/ 118649 h 561918"/>
                <a:gd name="connsiteX1" fmla="*/ 27755 w 427713"/>
                <a:gd name="connsiteY1" fmla="*/ 364379 h 561918"/>
                <a:gd name="connsiteX2" fmla="*/ 32481 w 427713"/>
                <a:gd name="connsiteY2" fmla="*/ 522686 h 561918"/>
                <a:gd name="connsiteX3" fmla="*/ 190788 w 427713"/>
                <a:gd name="connsiteY3" fmla="*/ 543951 h 561918"/>
                <a:gd name="connsiteX4" fmla="*/ 405802 w 427713"/>
                <a:gd name="connsiteY4" fmla="*/ 543951 h 561918"/>
                <a:gd name="connsiteX5" fmla="*/ 417615 w 427713"/>
                <a:gd name="connsiteY5" fmla="*/ 312398 h 561918"/>
                <a:gd name="connsiteX6" fmla="*/ 410527 w 427713"/>
                <a:gd name="connsiteY6" fmla="*/ 76119 h 561918"/>
                <a:gd name="connsiteX7" fmla="*/ 216778 w 427713"/>
                <a:gd name="connsiteY7" fmla="*/ 509 h 561918"/>
                <a:gd name="connsiteX8" fmla="*/ 11215 w 427713"/>
                <a:gd name="connsiteY8" fmla="*/ 118649 h 561918"/>
                <a:gd name="connsiteX0" fmla="*/ 11560 w 425696"/>
                <a:gd name="connsiteY0" fmla="*/ 87530 h 561515"/>
                <a:gd name="connsiteX1" fmla="*/ 25738 w 425696"/>
                <a:gd name="connsiteY1" fmla="*/ 363976 h 561515"/>
                <a:gd name="connsiteX2" fmla="*/ 30464 w 425696"/>
                <a:gd name="connsiteY2" fmla="*/ 522283 h 561515"/>
                <a:gd name="connsiteX3" fmla="*/ 188771 w 425696"/>
                <a:gd name="connsiteY3" fmla="*/ 543548 h 561515"/>
                <a:gd name="connsiteX4" fmla="*/ 403785 w 425696"/>
                <a:gd name="connsiteY4" fmla="*/ 543548 h 561515"/>
                <a:gd name="connsiteX5" fmla="*/ 415598 w 425696"/>
                <a:gd name="connsiteY5" fmla="*/ 311995 h 561515"/>
                <a:gd name="connsiteX6" fmla="*/ 408510 w 425696"/>
                <a:gd name="connsiteY6" fmla="*/ 75716 h 561515"/>
                <a:gd name="connsiteX7" fmla="*/ 214761 w 425696"/>
                <a:gd name="connsiteY7" fmla="*/ 106 h 561515"/>
                <a:gd name="connsiteX8" fmla="*/ 11560 w 425696"/>
                <a:gd name="connsiteY8" fmla="*/ 87530 h 561515"/>
                <a:gd name="connsiteX0" fmla="*/ 10883 w 425019"/>
                <a:gd name="connsiteY0" fmla="*/ 85178 h 559163"/>
                <a:gd name="connsiteX1" fmla="*/ 25061 w 425019"/>
                <a:gd name="connsiteY1" fmla="*/ 361624 h 559163"/>
                <a:gd name="connsiteX2" fmla="*/ 29787 w 425019"/>
                <a:gd name="connsiteY2" fmla="*/ 519931 h 559163"/>
                <a:gd name="connsiteX3" fmla="*/ 188094 w 425019"/>
                <a:gd name="connsiteY3" fmla="*/ 541196 h 559163"/>
                <a:gd name="connsiteX4" fmla="*/ 403108 w 425019"/>
                <a:gd name="connsiteY4" fmla="*/ 541196 h 559163"/>
                <a:gd name="connsiteX5" fmla="*/ 414921 w 425019"/>
                <a:gd name="connsiteY5" fmla="*/ 309643 h 559163"/>
                <a:gd name="connsiteX6" fmla="*/ 407833 w 425019"/>
                <a:gd name="connsiteY6" fmla="*/ 73364 h 559163"/>
                <a:gd name="connsiteX7" fmla="*/ 204633 w 425019"/>
                <a:gd name="connsiteY7" fmla="*/ 116 h 559163"/>
                <a:gd name="connsiteX8" fmla="*/ 10883 w 425019"/>
                <a:gd name="connsiteY8" fmla="*/ 85178 h 559163"/>
                <a:gd name="connsiteX0" fmla="*/ 10883 w 431603"/>
                <a:gd name="connsiteY0" fmla="*/ 85178 h 559163"/>
                <a:gd name="connsiteX1" fmla="*/ 25061 w 431603"/>
                <a:gd name="connsiteY1" fmla="*/ 361624 h 559163"/>
                <a:gd name="connsiteX2" fmla="*/ 29787 w 431603"/>
                <a:gd name="connsiteY2" fmla="*/ 519931 h 559163"/>
                <a:gd name="connsiteX3" fmla="*/ 188094 w 431603"/>
                <a:gd name="connsiteY3" fmla="*/ 541196 h 559163"/>
                <a:gd name="connsiteX4" fmla="*/ 403108 w 431603"/>
                <a:gd name="connsiteY4" fmla="*/ 541196 h 559163"/>
                <a:gd name="connsiteX5" fmla="*/ 429098 w 431603"/>
                <a:gd name="connsiteY5" fmla="*/ 309643 h 559163"/>
                <a:gd name="connsiteX6" fmla="*/ 407833 w 431603"/>
                <a:gd name="connsiteY6" fmla="*/ 73364 h 559163"/>
                <a:gd name="connsiteX7" fmla="*/ 204633 w 431603"/>
                <a:gd name="connsiteY7" fmla="*/ 116 h 559163"/>
                <a:gd name="connsiteX8" fmla="*/ 10883 w 431603"/>
                <a:gd name="connsiteY8" fmla="*/ 85178 h 559163"/>
                <a:gd name="connsiteX0" fmla="*/ 16874 w 437594"/>
                <a:gd name="connsiteY0" fmla="*/ 85178 h 559163"/>
                <a:gd name="connsiteX1" fmla="*/ 12150 w 437594"/>
                <a:gd name="connsiteY1" fmla="*/ 361624 h 559163"/>
                <a:gd name="connsiteX2" fmla="*/ 35778 w 437594"/>
                <a:gd name="connsiteY2" fmla="*/ 519931 h 559163"/>
                <a:gd name="connsiteX3" fmla="*/ 194085 w 437594"/>
                <a:gd name="connsiteY3" fmla="*/ 541196 h 559163"/>
                <a:gd name="connsiteX4" fmla="*/ 409099 w 437594"/>
                <a:gd name="connsiteY4" fmla="*/ 541196 h 559163"/>
                <a:gd name="connsiteX5" fmla="*/ 435089 w 437594"/>
                <a:gd name="connsiteY5" fmla="*/ 309643 h 559163"/>
                <a:gd name="connsiteX6" fmla="*/ 413824 w 437594"/>
                <a:gd name="connsiteY6" fmla="*/ 73364 h 559163"/>
                <a:gd name="connsiteX7" fmla="*/ 210624 w 437594"/>
                <a:gd name="connsiteY7" fmla="*/ 116 h 559163"/>
                <a:gd name="connsiteX8" fmla="*/ 16874 w 437594"/>
                <a:gd name="connsiteY8" fmla="*/ 85178 h 559163"/>
                <a:gd name="connsiteX0" fmla="*/ 16874 w 437594"/>
                <a:gd name="connsiteY0" fmla="*/ 85178 h 563991"/>
                <a:gd name="connsiteX1" fmla="*/ 12150 w 437594"/>
                <a:gd name="connsiteY1" fmla="*/ 361624 h 563991"/>
                <a:gd name="connsiteX2" fmla="*/ 35778 w 437594"/>
                <a:gd name="connsiteY2" fmla="*/ 519931 h 563991"/>
                <a:gd name="connsiteX3" fmla="*/ 205899 w 437594"/>
                <a:gd name="connsiteY3" fmla="*/ 553010 h 563991"/>
                <a:gd name="connsiteX4" fmla="*/ 409099 w 437594"/>
                <a:gd name="connsiteY4" fmla="*/ 541196 h 563991"/>
                <a:gd name="connsiteX5" fmla="*/ 435089 w 437594"/>
                <a:gd name="connsiteY5" fmla="*/ 309643 h 563991"/>
                <a:gd name="connsiteX6" fmla="*/ 413824 w 437594"/>
                <a:gd name="connsiteY6" fmla="*/ 73364 h 563991"/>
                <a:gd name="connsiteX7" fmla="*/ 210624 w 437594"/>
                <a:gd name="connsiteY7" fmla="*/ 116 h 563991"/>
                <a:gd name="connsiteX8" fmla="*/ 16874 w 437594"/>
                <a:gd name="connsiteY8" fmla="*/ 85178 h 563991"/>
                <a:gd name="connsiteX0" fmla="*/ 16874 w 437594"/>
                <a:gd name="connsiteY0" fmla="*/ 85178 h 554236"/>
                <a:gd name="connsiteX1" fmla="*/ 12150 w 437594"/>
                <a:gd name="connsiteY1" fmla="*/ 361624 h 554236"/>
                <a:gd name="connsiteX2" fmla="*/ 35778 w 437594"/>
                <a:gd name="connsiteY2" fmla="*/ 519931 h 554236"/>
                <a:gd name="connsiteX3" fmla="*/ 205899 w 437594"/>
                <a:gd name="connsiteY3" fmla="*/ 553010 h 554236"/>
                <a:gd name="connsiteX4" fmla="*/ 409099 w 437594"/>
                <a:gd name="connsiteY4" fmla="*/ 522294 h 554236"/>
                <a:gd name="connsiteX5" fmla="*/ 435089 w 437594"/>
                <a:gd name="connsiteY5" fmla="*/ 309643 h 554236"/>
                <a:gd name="connsiteX6" fmla="*/ 413824 w 437594"/>
                <a:gd name="connsiteY6" fmla="*/ 73364 h 554236"/>
                <a:gd name="connsiteX7" fmla="*/ 210624 w 437594"/>
                <a:gd name="connsiteY7" fmla="*/ 116 h 554236"/>
                <a:gd name="connsiteX8" fmla="*/ 16874 w 437594"/>
                <a:gd name="connsiteY8" fmla="*/ 85178 h 554236"/>
                <a:gd name="connsiteX0" fmla="*/ 16874 w 437594"/>
                <a:gd name="connsiteY0" fmla="*/ 85178 h 558187"/>
                <a:gd name="connsiteX1" fmla="*/ 12150 w 437594"/>
                <a:gd name="connsiteY1" fmla="*/ 361624 h 558187"/>
                <a:gd name="connsiteX2" fmla="*/ 35778 w 437594"/>
                <a:gd name="connsiteY2" fmla="*/ 519931 h 558187"/>
                <a:gd name="connsiteX3" fmla="*/ 215350 w 437594"/>
                <a:gd name="connsiteY3" fmla="*/ 557736 h 558187"/>
                <a:gd name="connsiteX4" fmla="*/ 409099 w 437594"/>
                <a:gd name="connsiteY4" fmla="*/ 522294 h 558187"/>
                <a:gd name="connsiteX5" fmla="*/ 435089 w 437594"/>
                <a:gd name="connsiteY5" fmla="*/ 309643 h 558187"/>
                <a:gd name="connsiteX6" fmla="*/ 413824 w 437594"/>
                <a:gd name="connsiteY6" fmla="*/ 73364 h 558187"/>
                <a:gd name="connsiteX7" fmla="*/ 210624 w 437594"/>
                <a:gd name="connsiteY7" fmla="*/ 116 h 558187"/>
                <a:gd name="connsiteX8" fmla="*/ 16874 w 437594"/>
                <a:gd name="connsiteY8" fmla="*/ 85178 h 558187"/>
                <a:gd name="connsiteX0" fmla="*/ 20067 w 440787"/>
                <a:gd name="connsiteY0" fmla="*/ 85178 h 558187"/>
                <a:gd name="connsiteX1" fmla="*/ 8255 w 440787"/>
                <a:gd name="connsiteY1" fmla="*/ 361624 h 558187"/>
                <a:gd name="connsiteX2" fmla="*/ 38971 w 440787"/>
                <a:gd name="connsiteY2" fmla="*/ 519931 h 558187"/>
                <a:gd name="connsiteX3" fmla="*/ 218543 w 440787"/>
                <a:gd name="connsiteY3" fmla="*/ 557736 h 558187"/>
                <a:gd name="connsiteX4" fmla="*/ 412292 w 440787"/>
                <a:gd name="connsiteY4" fmla="*/ 522294 h 558187"/>
                <a:gd name="connsiteX5" fmla="*/ 438282 w 440787"/>
                <a:gd name="connsiteY5" fmla="*/ 309643 h 558187"/>
                <a:gd name="connsiteX6" fmla="*/ 417017 w 440787"/>
                <a:gd name="connsiteY6" fmla="*/ 73364 h 558187"/>
                <a:gd name="connsiteX7" fmla="*/ 213817 w 440787"/>
                <a:gd name="connsiteY7" fmla="*/ 116 h 558187"/>
                <a:gd name="connsiteX8" fmla="*/ 20067 w 440787"/>
                <a:gd name="connsiteY8" fmla="*/ 85178 h 558187"/>
                <a:gd name="connsiteX0" fmla="*/ 20067 w 442342"/>
                <a:gd name="connsiteY0" fmla="*/ 85178 h 558345"/>
                <a:gd name="connsiteX1" fmla="*/ 8255 w 442342"/>
                <a:gd name="connsiteY1" fmla="*/ 361624 h 558345"/>
                <a:gd name="connsiteX2" fmla="*/ 38971 w 442342"/>
                <a:gd name="connsiteY2" fmla="*/ 519931 h 558345"/>
                <a:gd name="connsiteX3" fmla="*/ 218543 w 442342"/>
                <a:gd name="connsiteY3" fmla="*/ 557736 h 558345"/>
                <a:gd name="connsiteX4" fmla="*/ 412292 w 442342"/>
                <a:gd name="connsiteY4" fmla="*/ 522294 h 558345"/>
                <a:gd name="connsiteX5" fmla="*/ 440644 w 442342"/>
                <a:gd name="connsiteY5" fmla="*/ 302555 h 558345"/>
                <a:gd name="connsiteX6" fmla="*/ 417017 w 442342"/>
                <a:gd name="connsiteY6" fmla="*/ 73364 h 558345"/>
                <a:gd name="connsiteX7" fmla="*/ 213817 w 442342"/>
                <a:gd name="connsiteY7" fmla="*/ 116 h 558345"/>
                <a:gd name="connsiteX8" fmla="*/ 20067 w 442342"/>
                <a:gd name="connsiteY8" fmla="*/ 85178 h 558345"/>
                <a:gd name="connsiteX0" fmla="*/ 21288 w 443563"/>
                <a:gd name="connsiteY0" fmla="*/ 85178 h 558345"/>
                <a:gd name="connsiteX1" fmla="*/ 7113 w 443563"/>
                <a:gd name="connsiteY1" fmla="*/ 356898 h 558345"/>
                <a:gd name="connsiteX2" fmla="*/ 40192 w 443563"/>
                <a:gd name="connsiteY2" fmla="*/ 519931 h 558345"/>
                <a:gd name="connsiteX3" fmla="*/ 219764 w 443563"/>
                <a:gd name="connsiteY3" fmla="*/ 557736 h 558345"/>
                <a:gd name="connsiteX4" fmla="*/ 413513 w 443563"/>
                <a:gd name="connsiteY4" fmla="*/ 522294 h 558345"/>
                <a:gd name="connsiteX5" fmla="*/ 441865 w 443563"/>
                <a:gd name="connsiteY5" fmla="*/ 302555 h 558345"/>
                <a:gd name="connsiteX6" fmla="*/ 418238 w 443563"/>
                <a:gd name="connsiteY6" fmla="*/ 73364 h 558345"/>
                <a:gd name="connsiteX7" fmla="*/ 215038 w 443563"/>
                <a:gd name="connsiteY7" fmla="*/ 116 h 558345"/>
                <a:gd name="connsiteX8" fmla="*/ 21288 w 443563"/>
                <a:gd name="connsiteY8" fmla="*/ 85178 h 558345"/>
                <a:gd name="connsiteX0" fmla="*/ 45611 w 437169"/>
                <a:gd name="connsiteY0" fmla="*/ 66265 h 558335"/>
                <a:gd name="connsiteX1" fmla="*/ 719 w 437169"/>
                <a:gd name="connsiteY1" fmla="*/ 356888 h 558335"/>
                <a:gd name="connsiteX2" fmla="*/ 33798 w 437169"/>
                <a:gd name="connsiteY2" fmla="*/ 519921 h 558335"/>
                <a:gd name="connsiteX3" fmla="*/ 213370 w 437169"/>
                <a:gd name="connsiteY3" fmla="*/ 557726 h 558335"/>
                <a:gd name="connsiteX4" fmla="*/ 407119 w 437169"/>
                <a:gd name="connsiteY4" fmla="*/ 522284 h 558335"/>
                <a:gd name="connsiteX5" fmla="*/ 435471 w 437169"/>
                <a:gd name="connsiteY5" fmla="*/ 302545 h 558335"/>
                <a:gd name="connsiteX6" fmla="*/ 411844 w 437169"/>
                <a:gd name="connsiteY6" fmla="*/ 73354 h 558335"/>
                <a:gd name="connsiteX7" fmla="*/ 208644 w 437169"/>
                <a:gd name="connsiteY7" fmla="*/ 106 h 558335"/>
                <a:gd name="connsiteX8" fmla="*/ 45611 w 437169"/>
                <a:gd name="connsiteY8" fmla="*/ 66265 h 558335"/>
                <a:gd name="connsiteX0" fmla="*/ 37761 w 429319"/>
                <a:gd name="connsiteY0" fmla="*/ 66214 h 558284"/>
                <a:gd name="connsiteX1" fmla="*/ 2320 w 429319"/>
                <a:gd name="connsiteY1" fmla="*/ 297767 h 558284"/>
                <a:gd name="connsiteX2" fmla="*/ 25948 w 429319"/>
                <a:gd name="connsiteY2" fmla="*/ 519870 h 558284"/>
                <a:gd name="connsiteX3" fmla="*/ 205520 w 429319"/>
                <a:gd name="connsiteY3" fmla="*/ 557675 h 558284"/>
                <a:gd name="connsiteX4" fmla="*/ 399269 w 429319"/>
                <a:gd name="connsiteY4" fmla="*/ 522233 h 558284"/>
                <a:gd name="connsiteX5" fmla="*/ 427621 w 429319"/>
                <a:gd name="connsiteY5" fmla="*/ 302494 h 558284"/>
                <a:gd name="connsiteX6" fmla="*/ 403994 w 429319"/>
                <a:gd name="connsiteY6" fmla="*/ 73303 h 558284"/>
                <a:gd name="connsiteX7" fmla="*/ 200794 w 429319"/>
                <a:gd name="connsiteY7" fmla="*/ 55 h 558284"/>
                <a:gd name="connsiteX8" fmla="*/ 37761 w 429319"/>
                <a:gd name="connsiteY8" fmla="*/ 66214 h 558284"/>
                <a:gd name="connsiteX0" fmla="*/ 36275 w 427833"/>
                <a:gd name="connsiteY0" fmla="*/ 66214 h 558958"/>
                <a:gd name="connsiteX1" fmla="*/ 834 w 427833"/>
                <a:gd name="connsiteY1" fmla="*/ 297767 h 558958"/>
                <a:gd name="connsiteX2" fmla="*/ 29188 w 427833"/>
                <a:gd name="connsiteY2" fmla="*/ 510418 h 558958"/>
                <a:gd name="connsiteX3" fmla="*/ 204034 w 427833"/>
                <a:gd name="connsiteY3" fmla="*/ 557675 h 558958"/>
                <a:gd name="connsiteX4" fmla="*/ 397783 w 427833"/>
                <a:gd name="connsiteY4" fmla="*/ 522233 h 558958"/>
                <a:gd name="connsiteX5" fmla="*/ 426135 w 427833"/>
                <a:gd name="connsiteY5" fmla="*/ 302494 h 558958"/>
                <a:gd name="connsiteX6" fmla="*/ 402508 w 427833"/>
                <a:gd name="connsiteY6" fmla="*/ 73303 h 558958"/>
                <a:gd name="connsiteX7" fmla="*/ 199308 w 427833"/>
                <a:gd name="connsiteY7" fmla="*/ 55 h 558958"/>
                <a:gd name="connsiteX8" fmla="*/ 36275 w 427833"/>
                <a:gd name="connsiteY8" fmla="*/ 66214 h 558958"/>
                <a:gd name="connsiteX0" fmla="*/ 36275 w 428528"/>
                <a:gd name="connsiteY0" fmla="*/ 66214 h 558440"/>
                <a:gd name="connsiteX1" fmla="*/ 834 w 428528"/>
                <a:gd name="connsiteY1" fmla="*/ 297767 h 558440"/>
                <a:gd name="connsiteX2" fmla="*/ 29188 w 428528"/>
                <a:gd name="connsiteY2" fmla="*/ 510418 h 558440"/>
                <a:gd name="connsiteX3" fmla="*/ 204034 w 428528"/>
                <a:gd name="connsiteY3" fmla="*/ 557675 h 558440"/>
                <a:gd name="connsiteX4" fmla="*/ 388332 w 428528"/>
                <a:gd name="connsiteY4" fmla="*/ 519870 h 558440"/>
                <a:gd name="connsiteX5" fmla="*/ 426135 w 428528"/>
                <a:gd name="connsiteY5" fmla="*/ 302494 h 558440"/>
                <a:gd name="connsiteX6" fmla="*/ 402508 w 428528"/>
                <a:gd name="connsiteY6" fmla="*/ 73303 h 558440"/>
                <a:gd name="connsiteX7" fmla="*/ 199308 w 428528"/>
                <a:gd name="connsiteY7" fmla="*/ 55 h 558440"/>
                <a:gd name="connsiteX8" fmla="*/ 36275 w 428528"/>
                <a:gd name="connsiteY8" fmla="*/ 66214 h 558440"/>
                <a:gd name="connsiteX0" fmla="*/ 37760 w 430013"/>
                <a:gd name="connsiteY0" fmla="*/ 66214 h 557901"/>
                <a:gd name="connsiteX1" fmla="*/ 2319 w 430013"/>
                <a:gd name="connsiteY1" fmla="*/ 297767 h 557901"/>
                <a:gd name="connsiteX2" fmla="*/ 25948 w 430013"/>
                <a:gd name="connsiteY2" fmla="*/ 519869 h 557901"/>
                <a:gd name="connsiteX3" fmla="*/ 205519 w 430013"/>
                <a:gd name="connsiteY3" fmla="*/ 557675 h 557901"/>
                <a:gd name="connsiteX4" fmla="*/ 389817 w 430013"/>
                <a:gd name="connsiteY4" fmla="*/ 519870 h 557901"/>
                <a:gd name="connsiteX5" fmla="*/ 427620 w 430013"/>
                <a:gd name="connsiteY5" fmla="*/ 302494 h 557901"/>
                <a:gd name="connsiteX6" fmla="*/ 403993 w 430013"/>
                <a:gd name="connsiteY6" fmla="*/ 73303 h 557901"/>
                <a:gd name="connsiteX7" fmla="*/ 200793 w 430013"/>
                <a:gd name="connsiteY7" fmla="*/ 55 h 557901"/>
                <a:gd name="connsiteX8" fmla="*/ 37760 w 430013"/>
                <a:gd name="connsiteY8" fmla="*/ 66214 h 557901"/>
                <a:gd name="connsiteX0" fmla="*/ 40684 w 432937"/>
                <a:gd name="connsiteY0" fmla="*/ 66214 h 557831"/>
                <a:gd name="connsiteX1" fmla="*/ 5243 w 432937"/>
                <a:gd name="connsiteY1" fmla="*/ 297767 h 557831"/>
                <a:gd name="connsiteX2" fmla="*/ 28872 w 432937"/>
                <a:gd name="connsiteY2" fmla="*/ 519869 h 557831"/>
                <a:gd name="connsiteX3" fmla="*/ 208443 w 432937"/>
                <a:gd name="connsiteY3" fmla="*/ 557675 h 557831"/>
                <a:gd name="connsiteX4" fmla="*/ 392741 w 432937"/>
                <a:gd name="connsiteY4" fmla="*/ 519870 h 557831"/>
                <a:gd name="connsiteX5" fmla="*/ 430544 w 432937"/>
                <a:gd name="connsiteY5" fmla="*/ 302494 h 557831"/>
                <a:gd name="connsiteX6" fmla="*/ 406917 w 432937"/>
                <a:gd name="connsiteY6" fmla="*/ 73303 h 557831"/>
                <a:gd name="connsiteX7" fmla="*/ 203717 w 432937"/>
                <a:gd name="connsiteY7" fmla="*/ 55 h 557831"/>
                <a:gd name="connsiteX8" fmla="*/ 40684 w 432937"/>
                <a:gd name="connsiteY8" fmla="*/ 66214 h 557831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6557 w 428810"/>
                <a:gd name="connsiteY0" fmla="*/ 66214 h 531376"/>
                <a:gd name="connsiteX1" fmla="*/ 1116 w 428810"/>
                <a:gd name="connsiteY1" fmla="*/ 297767 h 531376"/>
                <a:gd name="connsiteX2" fmla="*/ 27108 w 428810"/>
                <a:gd name="connsiteY2" fmla="*/ 510418 h 531376"/>
                <a:gd name="connsiteX3" fmla="*/ 192502 w 428810"/>
                <a:gd name="connsiteY3" fmla="*/ 524596 h 531376"/>
                <a:gd name="connsiteX4" fmla="*/ 388614 w 428810"/>
                <a:gd name="connsiteY4" fmla="*/ 519870 h 531376"/>
                <a:gd name="connsiteX5" fmla="*/ 426417 w 428810"/>
                <a:gd name="connsiteY5" fmla="*/ 302494 h 531376"/>
                <a:gd name="connsiteX6" fmla="*/ 402790 w 428810"/>
                <a:gd name="connsiteY6" fmla="*/ 73303 h 531376"/>
                <a:gd name="connsiteX7" fmla="*/ 199590 w 428810"/>
                <a:gd name="connsiteY7" fmla="*/ 55 h 531376"/>
                <a:gd name="connsiteX8" fmla="*/ 36557 w 428810"/>
                <a:gd name="connsiteY8" fmla="*/ 66214 h 531376"/>
                <a:gd name="connsiteX0" fmla="*/ 36557 w 422272"/>
                <a:gd name="connsiteY0" fmla="*/ 66214 h 538568"/>
                <a:gd name="connsiteX1" fmla="*/ 1116 w 422272"/>
                <a:gd name="connsiteY1" fmla="*/ 297767 h 538568"/>
                <a:gd name="connsiteX2" fmla="*/ 27108 w 422272"/>
                <a:gd name="connsiteY2" fmla="*/ 510418 h 538568"/>
                <a:gd name="connsiteX3" fmla="*/ 192502 w 422272"/>
                <a:gd name="connsiteY3" fmla="*/ 524596 h 538568"/>
                <a:gd name="connsiteX4" fmla="*/ 388614 w 422272"/>
                <a:gd name="connsiteY4" fmla="*/ 519870 h 538568"/>
                <a:gd name="connsiteX5" fmla="*/ 414603 w 422272"/>
                <a:gd name="connsiteY5" fmla="*/ 295406 h 538568"/>
                <a:gd name="connsiteX6" fmla="*/ 402790 w 422272"/>
                <a:gd name="connsiteY6" fmla="*/ 73303 h 538568"/>
                <a:gd name="connsiteX7" fmla="*/ 199590 w 422272"/>
                <a:gd name="connsiteY7" fmla="*/ 55 h 538568"/>
                <a:gd name="connsiteX8" fmla="*/ 36557 w 422272"/>
                <a:gd name="connsiteY8" fmla="*/ 66214 h 538568"/>
                <a:gd name="connsiteX0" fmla="*/ 36557 w 416127"/>
                <a:gd name="connsiteY0" fmla="*/ 66159 h 538513"/>
                <a:gd name="connsiteX1" fmla="*/ 1116 w 416127"/>
                <a:gd name="connsiteY1" fmla="*/ 297712 h 538513"/>
                <a:gd name="connsiteX2" fmla="*/ 27108 w 416127"/>
                <a:gd name="connsiteY2" fmla="*/ 510363 h 538513"/>
                <a:gd name="connsiteX3" fmla="*/ 192502 w 416127"/>
                <a:gd name="connsiteY3" fmla="*/ 524541 h 538513"/>
                <a:gd name="connsiteX4" fmla="*/ 388614 w 416127"/>
                <a:gd name="connsiteY4" fmla="*/ 519815 h 538513"/>
                <a:gd name="connsiteX5" fmla="*/ 414603 w 416127"/>
                <a:gd name="connsiteY5" fmla="*/ 295351 h 538513"/>
                <a:gd name="connsiteX6" fmla="*/ 390976 w 416127"/>
                <a:gd name="connsiteY6" fmla="*/ 66160 h 538513"/>
                <a:gd name="connsiteX7" fmla="*/ 199590 w 416127"/>
                <a:gd name="connsiteY7" fmla="*/ 0 h 538513"/>
                <a:gd name="connsiteX8" fmla="*/ 36557 w 416127"/>
                <a:gd name="connsiteY8" fmla="*/ 66159 h 538513"/>
                <a:gd name="connsiteX0" fmla="*/ 36557 w 416962"/>
                <a:gd name="connsiteY0" fmla="*/ 66159 h 533540"/>
                <a:gd name="connsiteX1" fmla="*/ 1116 w 416962"/>
                <a:gd name="connsiteY1" fmla="*/ 297712 h 533540"/>
                <a:gd name="connsiteX2" fmla="*/ 27108 w 416962"/>
                <a:gd name="connsiteY2" fmla="*/ 510363 h 533540"/>
                <a:gd name="connsiteX3" fmla="*/ 192502 w 416962"/>
                <a:gd name="connsiteY3" fmla="*/ 524541 h 533540"/>
                <a:gd name="connsiteX4" fmla="*/ 390977 w 416962"/>
                <a:gd name="connsiteY4" fmla="*/ 512727 h 533540"/>
                <a:gd name="connsiteX5" fmla="*/ 414603 w 416962"/>
                <a:gd name="connsiteY5" fmla="*/ 295351 h 533540"/>
                <a:gd name="connsiteX6" fmla="*/ 390976 w 416962"/>
                <a:gd name="connsiteY6" fmla="*/ 66160 h 533540"/>
                <a:gd name="connsiteX7" fmla="*/ 199590 w 416962"/>
                <a:gd name="connsiteY7" fmla="*/ 0 h 533540"/>
                <a:gd name="connsiteX8" fmla="*/ 36557 w 416962"/>
                <a:gd name="connsiteY8" fmla="*/ 66159 h 533540"/>
                <a:gd name="connsiteX0" fmla="*/ 36557 w 415953"/>
                <a:gd name="connsiteY0" fmla="*/ 66159 h 531703"/>
                <a:gd name="connsiteX1" fmla="*/ 1116 w 415953"/>
                <a:gd name="connsiteY1" fmla="*/ 297712 h 531703"/>
                <a:gd name="connsiteX2" fmla="*/ 27108 w 415953"/>
                <a:gd name="connsiteY2" fmla="*/ 510363 h 531703"/>
                <a:gd name="connsiteX3" fmla="*/ 192502 w 415953"/>
                <a:gd name="connsiteY3" fmla="*/ 524541 h 531703"/>
                <a:gd name="connsiteX4" fmla="*/ 390977 w 415953"/>
                <a:gd name="connsiteY4" fmla="*/ 512727 h 531703"/>
                <a:gd name="connsiteX5" fmla="*/ 414603 w 415953"/>
                <a:gd name="connsiteY5" fmla="*/ 295351 h 531703"/>
                <a:gd name="connsiteX6" fmla="*/ 390976 w 415953"/>
                <a:gd name="connsiteY6" fmla="*/ 66160 h 531703"/>
                <a:gd name="connsiteX7" fmla="*/ 199590 w 415953"/>
                <a:gd name="connsiteY7" fmla="*/ 0 h 531703"/>
                <a:gd name="connsiteX8" fmla="*/ 36557 w 415953"/>
                <a:gd name="connsiteY8" fmla="*/ 66159 h 531703"/>
                <a:gd name="connsiteX0" fmla="*/ 38202 w 417598"/>
                <a:gd name="connsiteY0" fmla="*/ 66159 h 527065"/>
                <a:gd name="connsiteX1" fmla="*/ 2761 w 417598"/>
                <a:gd name="connsiteY1" fmla="*/ 297712 h 527065"/>
                <a:gd name="connsiteX2" fmla="*/ 28753 w 417598"/>
                <a:gd name="connsiteY2" fmla="*/ 510363 h 527065"/>
                <a:gd name="connsiteX3" fmla="*/ 194147 w 417598"/>
                <a:gd name="connsiteY3" fmla="*/ 524541 h 527065"/>
                <a:gd name="connsiteX4" fmla="*/ 392622 w 417598"/>
                <a:gd name="connsiteY4" fmla="*/ 512727 h 527065"/>
                <a:gd name="connsiteX5" fmla="*/ 416248 w 417598"/>
                <a:gd name="connsiteY5" fmla="*/ 295351 h 527065"/>
                <a:gd name="connsiteX6" fmla="*/ 392621 w 417598"/>
                <a:gd name="connsiteY6" fmla="*/ 66160 h 527065"/>
                <a:gd name="connsiteX7" fmla="*/ 201235 w 417598"/>
                <a:gd name="connsiteY7" fmla="*/ 0 h 527065"/>
                <a:gd name="connsiteX8" fmla="*/ 38202 w 417598"/>
                <a:gd name="connsiteY8" fmla="*/ 66159 h 527065"/>
                <a:gd name="connsiteX0" fmla="*/ 36212 w 415608"/>
                <a:gd name="connsiteY0" fmla="*/ 66159 h 527065"/>
                <a:gd name="connsiteX1" fmla="*/ 771 w 415608"/>
                <a:gd name="connsiteY1" fmla="*/ 297712 h 527065"/>
                <a:gd name="connsiteX2" fmla="*/ 55116 w 415608"/>
                <a:gd name="connsiteY2" fmla="*/ 510363 h 527065"/>
                <a:gd name="connsiteX3" fmla="*/ 192157 w 415608"/>
                <a:gd name="connsiteY3" fmla="*/ 524541 h 527065"/>
                <a:gd name="connsiteX4" fmla="*/ 390632 w 415608"/>
                <a:gd name="connsiteY4" fmla="*/ 512727 h 527065"/>
                <a:gd name="connsiteX5" fmla="*/ 414258 w 415608"/>
                <a:gd name="connsiteY5" fmla="*/ 295351 h 527065"/>
                <a:gd name="connsiteX6" fmla="*/ 390631 w 415608"/>
                <a:gd name="connsiteY6" fmla="*/ 66160 h 527065"/>
                <a:gd name="connsiteX7" fmla="*/ 199245 w 415608"/>
                <a:gd name="connsiteY7" fmla="*/ 0 h 527065"/>
                <a:gd name="connsiteX8" fmla="*/ 36212 w 415608"/>
                <a:gd name="connsiteY8" fmla="*/ 66159 h 527065"/>
                <a:gd name="connsiteX0" fmla="*/ 15687 w 395083"/>
                <a:gd name="connsiteY0" fmla="*/ 66159 h 531379"/>
                <a:gd name="connsiteX1" fmla="*/ 8600 w 395083"/>
                <a:gd name="connsiteY1" fmla="*/ 302438 h 531379"/>
                <a:gd name="connsiteX2" fmla="*/ 34591 w 395083"/>
                <a:gd name="connsiteY2" fmla="*/ 510363 h 531379"/>
                <a:gd name="connsiteX3" fmla="*/ 171632 w 395083"/>
                <a:gd name="connsiteY3" fmla="*/ 524541 h 531379"/>
                <a:gd name="connsiteX4" fmla="*/ 370107 w 395083"/>
                <a:gd name="connsiteY4" fmla="*/ 512727 h 531379"/>
                <a:gd name="connsiteX5" fmla="*/ 393733 w 395083"/>
                <a:gd name="connsiteY5" fmla="*/ 295351 h 531379"/>
                <a:gd name="connsiteX6" fmla="*/ 370106 w 395083"/>
                <a:gd name="connsiteY6" fmla="*/ 66160 h 531379"/>
                <a:gd name="connsiteX7" fmla="*/ 178720 w 395083"/>
                <a:gd name="connsiteY7" fmla="*/ 0 h 531379"/>
                <a:gd name="connsiteX8" fmla="*/ 15687 w 395083"/>
                <a:gd name="connsiteY8" fmla="*/ 66159 h 531379"/>
                <a:gd name="connsiteX0" fmla="*/ 16810 w 396206"/>
                <a:gd name="connsiteY0" fmla="*/ 66159 h 532029"/>
                <a:gd name="connsiteX1" fmla="*/ 7361 w 396206"/>
                <a:gd name="connsiteY1" fmla="*/ 292987 h 532029"/>
                <a:gd name="connsiteX2" fmla="*/ 35714 w 396206"/>
                <a:gd name="connsiteY2" fmla="*/ 510363 h 532029"/>
                <a:gd name="connsiteX3" fmla="*/ 172755 w 396206"/>
                <a:gd name="connsiteY3" fmla="*/ 524541 h 532029"/>
                <a:gd name="connsiteX4" fmla="*/ 371230 w 396206"/>
                <a:gd name="connsiteY4" fmla="*/ 512727 h 532029"/>
                <a:gd name="connsiteX5" fmla="*/ 394856 w 396206"/>
                <a:gd name="connsiteY5" fmla="*/ 295351 h 532029"/>
                <a:gd name="connsiteX6" fmla="*/ 371229 w 396206"/>
                <a:gd name="connsiteY6" fmla="*/ 66160 h 532029"/>
                <a:gd name="connsiteX7" fmla="*/ 179843 w 396206"/>
                <a:gd name="connsiteY7" fmla="*/ 0 h 532029"/>
                <a:gd name="connsiteX8" fmla="*/ 16810 w 396206"/>
                <a:gd name="connsiteY8" fmla="*/ 66159 h 532029"/>
                <a:gd name="connsiteX0" fmla="*/ 17622 w 397018"/>
                <a:gd name="connsiteY0" fmla="*/ 66159 h 532029"/>
                <a:gd name="connsiteX1" fmla="*/ 8173 w 397018"/>
                <a:gd name="connsiteY1" fmla="*/ 292987 h 532029"/>
                <a:gd name="connsiteX2" fmla="*/ 36526 w 397018"/>
                <a:gd name="connsiteY2" fmla="*/ 510363 h 532029"/>
                <a:gd name="connsiteX3" fmla="*/ 173567 w 397018"/>
                <a:gd name="connsiteY3" fmla="*/ 524541 h 532029"/>
                <a:gd name="connsiteX4" fmla="*/ 372042 w 397018"/>
                <a:gd name="connsiteY4" fmla="*/ 512727 h 532029"/>
                <a:gd name="connsiteX5" fmla="*/ 395668 w 397018"/>
                <a:gd name="connsiteY5" fmla="*/ 295351 h 532029"/>
                <a:gd name="connsiteX6" fmla="*/ 372041 w 397018"/>
                <a:gd name="connsiteY6" fmla="*/ 66160 h 532029"/>
                <a:gd name="connsiteX7" fmla="*/ 180655 w 397018"/>
                <a:gd name="connsiteY7" fmla="*/ 0 h 532029"/>
                <a:gd name="connsiteX8" fmla="*/ 17622 w 397018"/>
                <a:gd name="connsiteY8" fmla="*/ 66159 h 532029"/>
                <a:gd name="connsiteX0" fmla="*/ 16811 w 396207"/>
                <a:gd name="connsiteY0" fmla="*/ 66159 h 529127"/>
                <a:gd name="connsiteX1" fmla="*/ 7362 w 396207"/>
                <a:gd name="connsiteY1" fmla="*/ 292987 h 529127"/>
                <a:gd name="connsiteX2" fmla="*/ 35715 w 396207"/>
                <a:gd name="connsiteY2" fmla="*/ 505637 h 529127"/>
                <a:gd name="connsiteX3" fmla="*/ 172756 w 396207"/>
                <a:gd name="connsiteY3" fmla="*/ 524541 h 529127"/>
                <a:gd name="connsiteX4" fmla="*/ 371231 w 396207"/>
                <a:gd name="connsiteY4" fmla="*/ 512727 h 529127"/>
                <a:gd name="connsiteX5" fmla="*/ 394857 w 396207"/>
                <a:gd name="connsiteY5" fmla="*/ 295351 h 529127"/>
                <a:gd name="connsiteX6" fmla="*/ 371230 w 396207"/>
                <a:gd name="connsiteY6" fmla="*/ 66160 h 529127"/>
                <a:gd name="connsiteX7" fmla="*/ 179844 w 396207"/>
                <a:gd name="connsiteY7" fmla="*/ 0 h 529127"/>
                <a:gd name="connsiteX8" fmla="*/ 16811 w 396207"/>
                <a:gd name="connsiteY8" fmla="*/ 66159 h 529127"/>
                <a:gd name="connsiteX0" fmla="*/ 16811 w 397772"/>
                <a:gd name="connsiteY0" fmla="*/ 66159 h 528841"/>
                <a:gd name="connsiteX1" fmla="*/ 7362 w 397772"/>
                <a:gd name="connsiteY1" fmla="*/ 292987 h 528841"/>
                <a:gd name="connsiteX2" fmla="*/ 35715 w 397772"/>
                <a:gd name="connsiteY2" fmla="*/ 505637 h 528841"/>
                <a:gd name="connsiteX3" fmla="*/ 172756 w 397772"/>
                <a:gd name="connsiteY3" fmla="*/ 524541 h 528841"/>
                <a:gd name="connsiteX4" fmla="*/ 349966 w 397772"/>
                <a:gd name="connsiteY4" fmla="*/ 517453 h 528841"/>
                <a:gd name="connsiteX5" fmla="*/ 394857 w 397772"/>
                <a:gd name="connsiteY5" fmla="*/ 295351 h 528841"/>
                <a:gd name="connsiteX6" fmla="*/ 371230 w 397772"/>
                <a:gd name="connsiteY6" fmla="*/ 66160 h 528841"/>
                <a:gd name="connsiteX7" fmla="*/ 179844 w 397772"/>
                <a:gd name="connsiteY7" fmla="*/ 0 h 528841"/>
                <a:gd name="connsiteX8" fmla="*/ 16811 w 397772"/>
                <a:gd name="connsiteY8" fmla="*/ 66159 h 528841"/>
                <a:gd name="connsiteX0" fmla="*/ 16811 w 386281"/>
                <a:gd name="connsiteY0" fmla="*/ 66159 h 536037"/>
                <a:gd name="connsiteX1" fmla="*/ 7362 w 386281"/>
                <a:gd name="connsiteY1" fmla="*/ 292987 h 536037"/>
                <a:gd name="connsiteX2" fmla="*/ 35715 w 386281"/>
                <a:gd name="connsiteY2" fmla="*/ 505637 h 536037"/>
                <a:gd name="connsiteX3" fmla="*/ 172756 w 386281"/>
                <a:gd name="connsiteY3" fmla="*/ 524541 h 536037"/>
                <a:gd name="connsiteX4" fmla="*/ 349966 w 386281"/>
                <a:gd name="connsiteY4" fmla="*/ 517453 h 536037"/>
                <a:gd name="connsiteX5" fmla="*/ 368866 w 386281"/>
                <a:gd name="connsiteY5" fmla="*/ 292988 h 536037"/>
                <a:gd name="connsiteX6" fmla="*/ 371230 w 386281"/>
                <a:gd name="connsiteY6" fmla="*/ 66160 h 536037"/>
                <a:gd name="connsiteX7" fmla="*/ 179844 w 386281"/>
                <a:gd name="connsiteY7" fmla="*/ 0 h 536037"/>
                <a:gd name="connsiteX8" fmla="*/ 16811 w 386281"/>
                <a:gd name="connsiteY8" fmla="*/ 66159 h 536037"/>
                <a:gd name="connsiteX0" fmla="*/ 16811 w 390120"/>
                <a:gd name="connsiteY0" fmla="*/ 66159 h 535863"/>
                <a:gd name="connsiteX1" fmla="*/ 7362 w 390120"/>
                <a:gd name="connsiteY1" fmla="*/ 292987 h 535863"/>
                <a:gd name="connsiteX2" fmla="*/ 35715 w 390120"/>
                <a:gd name="connsiteY2" fmla="*/ 505637 h 535863"/>
                <a:gd name="connsiteX3" fmla="*/ 172756 w 390120"/>
                <a:gd name="connsiteY3" fmla="*/ 524541 h 535863"/>
                <a:gd name="connsiteX4" fmla="*/ 349966 w 390120"/>
                <a:gd name="connsiteY4" fmla="*/ 517453 h 535863"/>
                <a:gd name="connsiteX5" fmla="*/ 380680 w 390120"/>
                <a:gd name="connsiteY5" fmla="*/ 295351 h 535863"/>
                <a:gd name="connsiteX6" fmla="*/ 371230 w 390120"/>
                <a:gd name="connsiteY6" fmla="*/ 66160 h 535863"/>
                <a:gd name="connsiteX7" fmla="*/ 179844 w 390120"/>
                <a:gd name="connsiteY7" fmla="*/ 0 h 535863"/>
                <a:gd name="connsiteX8" fmla="*/ 16811 w 390120"/>
                <a:gd name="connsiteY8" fmla="*/ 66159 h 535863"/>
                <a:gd name="connsiteX0" fmla="*/ 16811 w 393406"/>
                <a:gd name="connsiteY0" fmla="*/ 66159 h 535863"/>
                <a:gd name="connsiteX1" fmla="*/ 7362 w 393406"/>
                <a:gd name="connsiteY1" fmla="*/ 292987 h 535863"/>
                <a:gd name="connsiteX2" fmla="*/ 35715 w 393406"/>
                <a:gd name="connsiteY2" fmla="*/ 505637 h 535863"/>
                <a:gd name="connsiteX3" fmla="*/ 172756 w 393406"/>
                <a:gd name="connsiteY3" fmla="*/ 524541 h 535863"/>
                <a:gd name="connsiteX4" fmla="*/ 349966 w 393406"/>
                <a:gd name="connsiteY4" fmla="*/ 517453 h 535863"/>
                <a:gd name="connsiteX5" fmla="*/ 387769 w 393406"/>
                <a:gd name="connsiteY5" fmla="*/ 295351 h 535863"/>
                <a:gd name="connsiteX6" fmla="*/ 371230 w 393406"/>
                <a:gd name="connsiteY6" fmla="*/ 66160 h 535863"/>
                <a:gd name="connsiteX7" fmla="*/ 179844 w 393406"/>
                <a:gd name="connsiteY7" fmla="*/ 0 h 535863"/>
                <a:gd name="connsiteX8" fmla="*/ 16811 w 393406"/>
                <a:gd name="connsiteY8" fmla="*/ 66159 h 535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406" h="535863">
                  <a:moveTo>
                    <a:pt x="16811" y="66159"/>
                  </a:moveTo>
                  <a:cubicBezTo>
                    <a:pt x="-11936" y="114990"/>
                    <a:pt x="4211" y="219741"/>
                    <a:pt x="7362" y="292987"/>
                  </a:cubicBezTo>
                  <a:cubicBezTo>
                    <a:pt x="10513" y="366233"/>
                    <a:pt x="8149" y="467045"/>
                    <a:pt x="35715" y="505637"/>
                  </a:cubicBezTo>
                  <a:cubicBezTo>
                    <a:pt x="63281" y="544229"/>
                    <a:pt x="120381" y="522572"/>
                    <a:pt x="172756" y="524541"/>
                  </a:cubicBezTo>
                  <a:cubicBezTo>
                    <a:pt x="231826" y="522178"/>
                    <a:pt x="314131" y="555651"/>
                    <a:pt x="349966" y="517453"/>
                  </a:cubicBezTo>
                  <a:cubicBezTo>
                    <a:pt x="385802" y="479255"/>
                    <a:pt x="384225" y="370566"/>
                    <a:pt x="387769" y="295351"/>
                  </a:cubicBezTo>
                  <a:cubicBezTo>
                    <a:pt x="391313" y="220136"/>
                    <a:pt x="404703" y="118141"/>
                    <a:pt x="371230" y="66160"/>
                  </a:cubicBezTo>
                  <a:cubicBezTo>
                    <a:pt x="337757" y="14179"/>
                    <a:pt x="238914" y="0"/>
                    <a:pt x="179844" y="0"/>
                  </a:cubicBezTo>
                  <a:cubicBezTo>
                    <a:pt x="120774" y="0"/>
                    <a:pt x="45558" y="17328"/>
                    <a:pt x="16811" y="66159"/>
                  </a:cubicBez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89BDA16B-C094-486E-81FC-713AFF2D447C}"/>
                </a:ext>
              </a:extLst>
            </p:cNvPr>
            <p:cNvSpPr/>
            <p:nvPr/>
          </p:nvSpPr>
          <p:spPr>
            <a:xfrm>
              <a:off x="5625516" y="3156849"/>
              <a:ext cx="818288" cy="1112412"/>
            </a:xfrm>
            <a:custGeom>
              <a:avLst/>
              <a:gdLst>
                <a:gd name="connsiteX0" fmla="*/ 833039 w 833102"/>
                <a:gd name="connsiteY0" fmla="*/ 76519 h 1128109"/>
                <a:gd name="connsiteX1" fmla="*/ 721944 w 833102"/>
                <a:gd name="connsiteY1" fmla="*/ 29517 h 1128109"/>
                <a:gd name="connsiteX2" fmla="*/ 580938 w 833102"/>
                <a:gd name="connsiteY2" fmla="*/ 3880 h 1128109"/>
                <a:gd name="connsiteX3" fmla="*/ 471980 w 833102"/>
                <a:gd name="connsiteY3" fmla="*/ 6016 h 1128109"/>
                <a:gd name="connsiteX4" fmla="*/ 433524 w 833102"/>
                <a:gd name="connsiteY4" fmla="*/ 59428 h 1128109"/>
                <a:gd name="connsiteX5" fmla="*/ 358748 w 833102"/>
                <a:gd name="connsiteY5" fmla="*/ 78656 h 1128109"/>
                <a:gd name="connsiteX6" fmla="*/ 309610 w 833102"/>
                <a:gd name="connsiteY6" fmla="*/ 53018 h 1128109"/>
                <a:gd name="connsiteX7" fmla="*/ 309610 w 833102"/>
                <a:gd name="connsiteY7" fmla="*/ 6016 h 1128109"/>
                <a:gd name="connsiteX8" fmla="*/ 228424 w 833102"/>
                <a:gd name="connsiteY8" fmla="*/ 27381 h 1128109"/>
                <a:gd name="connsiteX9" fmla="*/ 108783 w 833102"/>
                <a:gd name="connsiteY9" fmla="*/ 91474 h 1128109"/>
                <a:gd name="connsiteX10" fmla="*/ 74600 w 833102"/>
                <a:gd name="connsiteY10" fmla="*/ 258117 h 1128109"/>
                <a:gd name="connsiteX11" fmla="*/ 38281 w 833102"/>
                <a:gd name="connsiteY11" fmla="*/ 719590 h 1128109"/>
                <a:gd name="connsiteX12" fmla="*/ 51099 w 833102"/>
                <a:gd name="connsiteY12" fmla="*/ 1093469 h 1128109"/>
                <a:gd name="connsiteX13" fmla="*/ 666396 w 833102"/>
                <a:gd name="connsiteY13" fmla="*/ 1104151 h 1128109"/>
                <a:gd name="connsiteX14" fmla="*/ 762537 w 833102"/>
                <a:gd name="connsiteY14" fmla="*/ 1027239 h 1128109"/>
                <a:gd name="connsiteX15" fmla="*/ 706989 w 833102"/>
                <a:gd name="connsiteY15" fmla="*/ 407669 h 1128109"/>
                <a:gd name="connsiteX16" fmla="*/ 833039 w 833102"/>
                <a:gd name="connsiteY16" fmla="*/ 76519 h 1128109"/>
                <a:gd name="connsiteX0" fmla="*/ 833039 w 833102"/>
                <a:gd name="connsiteY0" fmla="*/ 75792 h 1127382"/>
                <a:gd name="connsiteX1" fmla="*/ 721944 w 833102"/>
                <a:gd name="connsiteY1" fmla="*/ 15972 h 1127382"/>
                <a:gd name="connsiteX2" fmla="*/ 580938 w 833102"/>
                <a:gd name="connsiteY2" fmla="*/ 3153 h 1127382"/>
                <a:gd name="connsiteX3" fmla="*/ 471980 w 833102"/>
                <a:gd name="connsiteY3" fmla="*/ 5289 h 1127382"/>
                <a:gd name="connsiteX4" fmla="*/ 433524 w 833102"/>
                <a:gd name="connsiteY4" fmla="*/ 58701 h 1127382"/>
                <a:gd name="connsiteX5" fmla="*/ 358748 w 833102"/>
                <a:gd name="connsiteY5" fmla="*/ 77929 h 1127382"/>
                <a:gd name="connsiteX6" fmla="*/ 309610 w 833102"/>
                <a:gd name="connsiteY6" fmla="*/ 52291 h 1127382"/>
                <a:gd name="connsiteX7" fmla="*/ 309610 w 833102"/>
                <a:gd name="connsiteY7" fmla="*/ 5289 h 1127382"/>
                <a:gd name="connsiteX8" fmla="*/ 228424 w 833102"/>
                <a:gd name="connsiteY8" fmla="*/ 26654 h 1127382"/>
                <a:gd name="connsiteX9" fmla="*/ 108783 w 833102"/>
                <a:gd name="connsiteY9" fmla="*/ 90747 h 1127382"/>
                <a:gd name="connsiteX10" fmla="*/ 74600 w 833102"/>
                <a:gd name="connsiteY10" fmla="*/ 257390 h 1127382"/>
                <a:gd name="connsiteX11" fmla="*/ 38281 w 833102"/>
                <a:gd name="connsiteY11" fmla="*/ 718863 h 1127382"/>
                <a:gd name="connsiteX12" fmla="*/ 51099 w 833102"/>
                <a:gd name="connsiteY12" fmla="*/ 1092742 h 1127382"/>
                <a:gd name="connsiteX13" fmla="*/ 666396 w 833102"/>
                <a:gd name="connsiteY13" fmla="*/ 1103424 h 1127382"/>
                <a:gd name="connsiteX14" fmla="*/ 762537 w 833102"/>
                <a:gd name="connsiteY14" fmla="*/ 1026512 h 1127382"/>
                <a:gd name="connsiteX15" fmla="*/ 706989 w 833102"/>
                <a:gd name="connsiteY15" fmla="*/ 406942 h 1127382"/>
                <a:gd name="connsiteX16" fmla="*/ 833039 w 833102"/>
                <a:gd name="connsiteY16" fmla="*/ 75792 h 1127382"/>
                <a:gd name="connsiteX0" fmla="*/ 833039 w 833055"/>
                <a:gd name="connsiteY0" fmla="*/ 75792 h 1127382"/>
                <a:gd name="connsiteX1" fmla="*/ 721944 w 833055"/>
                <a:gd name="connsiteY1" fmla="*/ 15972 h 1127382"/>
                <a:gd name="connsiteX2" fmla="*/ 580938 w 833055"/>
                <a:gd name="connsiteY2" fmla="*/ 3153 h 1127382"/>
                <a:gd name="connsiteX3" fmla="*/ 471980 w 833055"/>
                <a:gd name="connsiteY3" fmla="*/ 5289 h 1127382"/>
                <a:gd name="connsiteX4" fmla="*/ 433524 w 833055"/>
                <a:gd name="connsiteY4" fmla="*/ 58701 h 1127382"/>
                <a:gd name="connsiteX5" fmla="*/ 358748 w 833055"/>
                <a:gd name="connsiteY5" fmla="*/ 77929 h 1127382"/>
                <a:gd name="connsiteX6" fmla="*/ 309610 w 833055"/>
                <a:gd name="connsiteY6" fmla="*/ 52291 h 1127382"/>
                <a:gd name="connsiteX7" fmla="*/ 309610 w 833055"/>
                <a:gd name="connsiteY7" fmla="*/ 5289 h 1127382"/>
                <a:gd name="connsiteX8" fmla="*/ 228424 w 833055"/>
                <a:gd name="connsiteY8" fmla="*/ 26654 h 1127382"/>
                <a:gd name="connsiteX9" fmla="*/ 108783 w 833055"/>
                <a:gd name="connsiteY9" fmla="*/ 90747 h 1127382"/>
                <a:gd name="connsiteX10" fmla="*/ 74600 w 833055"/>
                <a:gd name="connsiteY10" fmla="*/ 257390 h 1127382"/>
                <a:gd name="connsiteX11" fmla="*/ 38281 w 833055"/>
                <a:gd name="connsiteY11" fmla="*/ 718863 h 1127382"/>
                <a:gd name="connsiteX12" fmla="*/ 51099 w 833055"/>
                <a:gd name="connsiteY12" fmla="*/ 1092742 h 1127382"/>
                <a:gd name="connsiteX13" fmla="*/ 666396 w 833055"/>
                <a:gd name="connsiteY13" fmla="*/ 1103424 h 1127382"/>
                <a:gd name="connsiteX14" fmla="*/ 762537 w 833055"/>
                <a:gd name="connsiteY14" fmla="*/ 1026512 h 1127382"/>
                <a:gd name="connsiteX15" fmla="*/ 730490 w 833055"/>
                <a:gd name="connsiteY15" fmla="*/ 409079 h 1127382"/>
                <a:gd name="connsiteX16" fmla="*/ 833039 w 833055"/>
                <a:gd name="connsiteY16" fmla="*/ 75792 h 1127382"/>
                <a:gd name="connsiteX0" fmla="*/ 833039 w 833110"/>
                <a:gd name="connsiteY0" fmla="*/ 75792 h 1127382"/>
                <a:gd name="connsiteX1" fmla="*/ 721944 w 833110"/>
                <a:gd name="connsiteY1" fmla="*/ 15972 h 1127382"/>
                <a:gd name="connsiteX2" fmla="*/ 580938 w 833110"/>
                <a:gd name="connsiteY2" fmla="*/ 3153 h 1127382"/>
                <a:gd name="connsiteX3" fmla="*/ 471980 w 833110"/>
                <a:gd name="connsiteY3" fmla="*/ 5289 h 1127382"/>
                <a:gd name="connsiteX4" fmla="*/ 433524 w 833110"/>
                <a:gd name="connsiteY4" fmla="*/ 58701 h 1127382"/>
                <a:gd name="connsiteX5" fmla="*/ 358748 w 833110"/>
                <a:gd name="connsiteY5" fmla="*/ 77929 h 1127382"/>
                <a:gd name="connsiteX6" fmla="*/ 309610 w 833110"/>
                <a:gd name="connsiteY6" fmla="*/ 52291 h 1127382"/>
                <a:gd name="connsiteX7" fmla="*/ 309610 w 833110"/>
                <a:gd name="connsiteY7" fmla="*/ 5289 h 1127382"/>
                <a:gd name="connsiteX8" fmla="*/ 228424 w 833110"/>
                <a:gd name="connsiteY8" fmla="*/ 26654 h 1127382"/>
                <a:gd name="connsiteX9" fmla="*/ 108783 w 833110"/>
                <a:gd name="connsiteY9" fmla="*/ 90747 h 1127382"/>
                <a:gd name="connsiteX10" fmla="*/ 74600 w 833110"/>
                <a:gd name="connsiteY10" fmla="*/ 257390 h 1127382"/>
                <a:gd name="connsiteX11" fmla="*/ 38281 w 833110"/>
                <a:gd name="connsiteY11" fmla="*/ 718863 h 1127382"/>
                <a:gd name="connsiteX12" fmla="*/ 51099 w 833110"/>
                <a:gd name="connsiteY12" fmla="*/ 1092742 h 1127382"/>
                <a:gd name="connsiteX13" fmla="*/ 666396 w 833110"/>
                <a:gd name="connsiteY13" fmla="*/ 1103424 h 1127382"/>
                <a:gd name="connsiteX14" fmla="*/ 762537 w 833110"/>
                <a:gd name="connsiteY14" fmla="*/ 1026512 h 1127382"/>
                <a:gd name="connsiteX15" fmla="*/ 739036 w 833110"/>
                <a:gd name="connsiteY15" fmla="*/ 411215 h 1127382"/>
                <a:gd name="connsiteX16" fmla="*/ 833039 w 833110"/>
                <a:gd name="connsiteY16" fmla="*/ 75792 h 1127382"/>
                <a:gd name="connsiteX0" fmla="*/ 845955 w 846026"/>
                <a:gd name="connsiteY0" fmla="*/ 75792 h 1131873"/>
                <a:gd name="connsiteX1" fmla="*/ 734860 w 846026"/>
                <a:gd name="connsiteY1" fmla="*/ 15972 h 1131873"/>
                <a:gd name="connsiteX2" fmla="*/ 593854 w 846026"/>
                <a:gd name="connsiteY2" fmla="*/ 3153 h 1131873"/>
                <a:gd name="connsiteX3" fmla="*/ 484896 w 846026"/>
                <a:gd name="connsiteY3" fmla="*/ 5289 h 1131873"/>
                <a:gd name="connsiteX4" fmla="*/ 446440 w 846026"/>
                <a:gd name="connsiteY4" fmla="*/ 58701 h 1131873"/>
                <a:gd name="connsiteX5" fmla="*/ 371664 w 846026"/>
                <a:gd name="connsiteY5" fmla="*/ 77929 h 1131873"/>
                <a:gd name="connsiteX6" fmla="*/ 322526 w 846026"/>
                <a:gd name="connsiteY6" fmla="*/ 52291 h 1131873"/>
                <a:gd name="connsiteX7" fmla="*/ 322526 w 846026"/>
                <a:gd name="connsiteY7" fmla="*/ 5289 h 1131873"/>
                <a:gd name="connsiteX8" fmla="*/ 241340 w 846026"/>
                <a:gd name="connsiteY8" fmla="*/ 26654 h 1131873"/>
                <a:gd name="connsiteX9" fmla="*/ 121699 w 846026"/>
                <a:gd name="connsiteY9" fmla="*/ 90747 h 1131873"/>
                <a:gd name="connsiteX10" fmla="*/ 87516 w 846026"/>
                <a:gd name="connsiteY10" fmla="*/ 257390 h 1131873"/>
                <a:gd name="connsiteX11" fmla="*/ 51197 w 846026"/>
                <a:gd name="connsiteY11" fmla="*/ 718863 h 1131873"/>
                <a:gd name="connsiteX12" fmla="*/ 46923 w 846026"/>
                <a:gd name="connsiteY12" fmla="*/ 1099151 h 1131873"/>
                <a:gd name="connsiteX13" fmla="*/ 679312 w 846026"/>
                <a:gd name="connsiteY13" fmla="*/ 1103424 h 1131873"/>
                <a:gd name="connsiteX14" fmla="*/ 775453 w 846026"/>
                <a:gd name="connsiteY14" fmla="*/ 1026512 h 1131873"/>
                <a:gd name="connsiteX15" fmla="*/ 751952 w 846026"/>
                <a:gd name="connsiteY15" fmla="*/ 411215 h 1131873"/>
                <a:gd name="connsiteX16" fmla="*/ 845955 w 846026"/>
                <a:gd name="connsiteY16" fmla="*/ 75792 h 1131873"/>
                <a:gd name="connsiteX0" fmla="*/ 845955 w 846026"/>
                <a:gd name="connsiteY0" fmla="*/ 75792 h 1106808"/>
                <a:gd name="connsiteX1" fmla="*/ 734860 w 846026"/>
                <a:gd name="connsiteY1" fmla="*/ 15972 h 1106808"/>
                <a:gd name="connsiteX2" fmla="*/ 593854 w 846026"/>
                <a:gd name="connsiteY2" fmla="*/ 3153 h 1106808"/>
                <a:gd name="connsiteX3" fmla="*/ 484896 w 846026"/>
                <a:gd name="connsiteY3" fmla="*/ 5289 h 1106808"/>
                <a:gd name="connsiteX4" fmla="*/ 446440 w 846026"/>
                <a:gd name="connsiteY4" fmla="*/ 58701 h 1106808"/>
                <a:gd name="connsiteX5" fmla="*/ 371664 w 846026"/>
                <a:gd name="connsiteY5" fmla="*/ 77929 h 1106808"/>
                <a:gd name="connsiteX6" fmla="*/ 322526 w 846026"/>
                <a:gd name="connsiteY6" fmla="*/ 52291 h 1106808"/>
                <a:gd name="connsiteX7" fmla="*/ 322526 w 846026"/>
                <a:gd name="connsiteY7" fmla="*/ 5289 h 1106808"/>
                <a:gd name="connsiteX8" fmla="*/ 241340 w 846026"/>
                <a:gd name="connsiteY8" fmla="*/ 26654 h 1106808"/>
                <a:gd name="connsiteX9" fmla="*/ 121699 w 846026"/>
                <a:gd name="connsiteY9" fmla="*/ 90747 h 1106808"/>
                <a:gd name="connsiteX10" fmla="*/ 87516 w 846026"/>
                <a:gd name="connsiteY10" fmla="*/ 257390 h 1106808"/>
                <a:gd name="connsiteX11" fmla="*/ 51197 w 846026"/>
                <a:gd name="connsiteY11" fmla="*/ 718863 h 1106808"/>
                <a:gd name="connsiteX12" fmla="*/ 46923 w 846026"/>
                <a:gd name="connsiteY12" fmla="*/ 1099151 h 1106808"/>
                <a:gd name="connsiteX13" fmla="*/ 679312 w 846026"/>
                <a:gd name="connsiteY13" fmla="*/ 1103424 h 1106808"/>
                <a:gd name="connsiteX14" fmla="*/ 775453 w 846026"/>
                <a:gd name="connsiteY14" fmla="*/ 1026512 h 1106808"/>
                <a:gd name="connsiteX15" fmla="*/ 751952 w 846026"/>
                <a:gd name="connsiteY15" fmla="*/ 411215 h 1106808"/>
                <a:gd name="connsiteX16" fmla="*/ 845955 w 846026"/>
                <a:gd name="connsiteY16" fmla="*/ 75792 h 1106808"/>
                <a:gd name="connsiteX0" fmla="*/ 825374 w 825445"/>
                <a:gd name="connsiteY0" fmla="*/ 75792 h 1110041"/>
                <a:gd name="connsiteX1" fmla="*/ 714279 w 825445"/>
                <a:gd name="connsiteY1" fmla="*/ 15972 h 1110041"/>
                <a:gd name="connsiteX2" fmla="*/ 573273 w 825445"/>
                <a:gd name="connsiteY2" fmla="*/ 3153 h 1110041"/>
                <a:gd name="connsiteX3" fmla="*/ 464315 w 825445"/>
                <a:gd name="connsiteY3" fmla="*/ 5289 h 1110041"/>
                <a:gd name="connsiteX4" fmla="*/ 425859 w 825445"/>
                <a:gd name="connsiteY4" fmla="*/ 58701 h 1110041"/>
                <a:gd name="connsiteX5" fmla="*/ 351083 w 825445"/>
                <a:gd name="connsiteY5" fmla="*/ 77929 h 1110041"/>
                <a:gd name="connsiteX6" fmla="*/ 301945 w 825445"/>
                <a:gd name="connsiteY6" fmla="*/ 52291 h 1110041"/>
                <a:gd name="connsiteX7" fmla="*/ 301945 w 825445"/>
                <a:gd name="connsiteY7" fmla="*/ 5289 h 1110041"/>
                <a:gd name="connsiteX8" fmla="*/ 220759 w 825445"/>
                <a:gd name="connsiteY8" fmla="*/ 26654 h 1110041"/>
                <a:gd name="connsiteX9" fmla="*/ 101118 w 825445"/>
                <a:gd name="connsiteY9" fmla="*/ 90747 h 1110041"/>
                <a:gd name="connsiteX10" fmla="*/ 66935 w 825445"/>
                <a:gd name="connsiteY10" fmla="*/ 257390 h 1110041"/>
                <a:gd name="connsiteX11" fmla="*/ 30616 w 825445"/>
                <a:gd name="connsiteY11" fmla="*/ 718863 h 1110041"/>
                <a:gd name="connsiteX12" fmla="*/ 54116 w 825445"/>
                <a:gd name="connsiteY12" fmla="*/ 1109834 h 1110041"/>
                <a:gd name="connsiteX13" fmla="*/ 658731 w 825445"/>
                <a:gd name="connsiteY13" fmla="*/ 1103424 h 1110041"/>
                <a:gd name="connsiteX14" fmla="*/ 754872 w 825445"/>
                <a:gd name="connsiteY14" fmla="*/ 1026512 h 1110041"/>
                <a:gd name="connsiteX15" fmla="*/ 731371 w 825445"/>
                <a:gd name="connsiteY15" fmla="*/ 411215 h 1110041"/>
                <a:gd name="connsiteX16" fmla="*/ 825374 w 825445"/>
                <a:gd name="connsiteY16" fmla="*/ 75792 h 1110041"/>
                <a:gd name="connsiteX0" fmla="*/ 825681 w 825752"/>
                <a:gd name="connsiteY0" fmla="*/ 75792 h 1139039"/>
                <a:gd name="connsiteX1" fmla="*/ 714586 w 825752"/>
                <a:gd name="connsiteY1" fmla="*/ 15972 h 1139039"/>
                <a:gd name="connsiteX2" fmla="*/ 573580 w 825752"/>
                <a:gd name="connsiteY2" fmla="*/ 3153 h 1139039"/>
                <a:gd name="connsiteX3" fmla="*/ 464622 w 825752"/>
                <a:gd name="connsiteY3" fmla="*/ 5289 h 1139039"/>
                <a:gd name="connsiteX4" fmla="*/ 426166 w 825752"/>
                <a:gd name="connsiteY4" fmla="*/ 58701 h 1139039"/>
                <a:gd name="connsiteX5" fmla="*/ 351390 w 825752"/>
                <a:gd name="connsiteY5" fmla="*/ 77929 h 1139039"/>
                <a:gd name="connsiteX6" fmla="*/ 302252 w 825752"/>
                <a:gd name="connsiteY6" fmla="*/ 52291 h 1139039"/>
                <a:gd name="connsiteX7" fmla="*/ 302252 w 825752"/>
                <a:gd name="connsiteY7" fmla="*/ 5289 h 1139039"/>
                <a:gd name="connsiteX8" fmla="*/ 221066 w 825752"/>
                <a:gd name="connsiteY8" fmla="*/ 26654 h 1139039"/>
                <a:gd name="connsiteX9" fmla="*/ 101425 w 825752"/>
                <a:gd name="connsiteY9" fmla="*/ 90747 h 1139039"/>
                <a:gd name="connsiteX10" fmla="*/ 67242 w 825752"/>
                <a:gd name="connsiteY10" fmla="*/ 257390 h 1139039"/>
                <a:gd name="connsiteX11" fmla="*/ 30923 w 825752"/>
                <a:gd name="connsiteY11" fmla="*/ 718863 h 1139039"/>
                <a:gd name="connsiteX12" fmla="*/ 54423 w 825752"/>
                <a:gd name="connsiteY12" fmla="*/ 1109834 h 1139039"/>
                <a:gd name="connsiteX13" fmla="*/ 663311 w 825752"/>
                <a:gd name="connsiteY13" fmla="*/ 1101287 h 1139039"/>
                <a:gd name="connsiteX14" fmla="*/ 755179 w 825752"/>
                <a:gd name="connsiteY14" fmla="*/ 1026512 h 1139039"/>
                <a:gd name="connsiteX15" fmla="*/ 731678 w 825752"/>
                <a:gd name="connsiteY15" fmla="*/ 411215 h 1139039"/>
                <a:gd name="connsiteX16" fmla="*/ 825681 w 825752"/>
                <a:gd name="connsiteY16" fmla="*/ 75792 h 1139039"/>
                <a:gd name="connsiteX0" fmla="*/ 825681 w 825752"/>
                <a:gd name="connsiteY0" fmla="*/ 75792 h 1135490"/>
                <a:gd name="connsiteX1" fmla="*/ 714586 w 825752"/>
                <a:gd name="connsiteY1" fmla="*/ 15972 h 1135490"/>
                <a:gd name="connsiteX2" fmla="*/ 573580 w 825752"/>
                <a:gd name="connsiteY2" fmla="*/ 3153 h 1135490"/>
                <a:gd name="connsiteX3" fmla="*/ 464622 w 825752"/>
                <a:gd name="connsiteY3" fmla="*/ 5289 h 1135490"/>
                <a:gd name="connsiteX4" fmla="*/ 426166 w 825752"/>
                <a:gd name="connsiteY4" fmla="*/ 58701 h 1135490"/>
                <a:gd name="connsiteX5" fmla="*/ 351390 w 825752"/>
                <a:gd name="connsiteY5" fmla="*/ 77929 h 1135490"/>
                <a:gd name="connsiteX6" fmla="*/ 302252 w 825752"/>
                <a:gd name="connsiteY6" fmla="*/ 52291 h 1135490"/>
                <a:gd name="connsiteX7" fmla="*/ 302252 w 825752"/>
                <a:gd name="connsiteY7" fmla="*/ 5289 h 1135490"/>
                <a:gd name="connsiteX8" fmla="*/ 221066 w 825752"/>
                <a:gd name="connsiteY8" fmla="*/ 26654 h 1135490"/>
                <a:gd name="connsiteX9" fmla="*/ 101425 w 825752"/>
                <a:gd name="connsiteY9" fmla="*/ 90747 h 1135490"/>
                <a:gd name="connsiteX10" fmla="*/ 67242 w 825752"/>
                <a:gd name="connsiteY10" fmla="*/ 257390 h 1135490"/>
                <a:gd name="connsiteX11" fmla="*/ 30923 w 825752"/>
                <a:gd name="connsiteY11" fmla="*/ 718863 h 1135490"/>
                <a:gd name="connsiteX12" fmla="*/ 54423 w 825752"/>
                <a:gd name="connsiteY12" fmla="*/ 1109834 h 1135490"/>
                <a:gd name="connsiteX13" fmla="*/ 663311 w 825752"/>
                <a:gd name="connsiteY13" fmla="*/ 1101287 h 1135490"/>
                <a:gd name="connsiteX14" fmla="*/ 755179 w 825752"/>
                <a:gd name="connsiteY14" fmla="*/ 1026512 h 1135490"/>
                <a:gd name="connsiteX15" fmla="*/ 731678 w 825752"/>
                <a:gd name="connsiteY15" fmla="*/ 411215 h 1135490"/>
                <a:gd name="connsiteX16" fmla="*/ 825681 w 825752"/>
                <a:gd name="connsiteY16" fmla="*/ 75792 h 1135490"/>
                <a:gd name="connsiteX0" fmla="*/ 825681 w 825749"/>
                <a:gd name="connsiteY0" fmla="*/ 75792 h 1140469"/>
                <a:gd name="connsiteX1" fmla="*/ 714586 w 825749"/>
                <a:gd name="connsiteY1" fmla="*/ 15972 h 1140469"/>
                <a:gd name="connsiteX2" fmla="*/ 573580 w 825749"/>
                <a:gd name="connsiteY2" fmla="*/ 3153 h 1140469"/>
                <a:gd name="connsiteX3" fmla="*/ 464622 w 825749"/>
                <a:gd name="connsiteY3" fmla="*/ 5289 h 1140469"/>
                <a:gd name="connsiteX4" fmla="*/ 426166 w 825749"/>
                <a:gd name="connsiteY4" fmla="*/ 58701 h 1140469"/>
                <a:gd name="connsiteX5" fmla="*/ 351390 w 825749"/>
                <a:gd name="connsiteY5" fmla="*/ 77929 h 1140469"/>
                <a:gd name="connsiteX6" fmla="*/ 302252 w 825749"/>
                <a:gd name="connsiteY6" fmla="*/ 52291 h 1140469"/>
                <a:gd name="connsiteX7" fmla="*/ 302252 w 825749"/>
                <a:gd name="connsiteY7" fmla="*/ 5289 h 1140469"/>
                <a:gd name="connsiteX8" fmla="*/ 221066 w 825749"/>
                <a:gd name="connsiteY8" fmla="*/ 26654 h 1140469"/>
                <a:gd name="connsiteX9" fmla="*/ 101425 w 825749"/>
                <a:gd name="connsiteY9" fmla="*/ 90747 h 1140469"/>
                <a:gd name="connsiteX10" fmla="*/ 67242 w 825749"/>
                <a:gd name="connsiteY10" fmla="*/ 257390 h 1140469"/>
                <a:gd name="connsiteX11" fmla="*/ 30923 w 825749"/>
                <a:gd name="connsiteY11" fmla="*/ 718863 h 1140469"/>
                <a:gd name="connsiteX12" fmla="*/ 54423 w 825749"/>
                <a:gd name="connsiteY12" fmla="*/ 1109834 h 1140469"/>
                <a:gd name="connsiteX13" fmla="*/ 663311 w 825749"/>
                <a:gd name="connsiteY13" fmla="*/ 1101287 h 1140469"/>
                <a:gd name="connsiteX14" fmla="*/ 765861 w 825749"/>
                <a:gd name="connsiteY14" fmla="*/ 990192 h 1140469"/>
                <a:gd name="connsiteX15" fmla="*/ 731678 w 825749"/>
                <a:gd name="connsiteY15" fmla="*/ 411215 h 1140469"/>
                <a:gd name="connsiteX16" fmla="*/ 825681 w 825749"/>
                <a:gd name="connsiteY16" fmla="*/ 75792 h 1140469"/>
                <a:gd name="connsiteX0" fmla="*/ 821257 w 821325"/>
                <a:gd name="connsiteY0" fmla="*/ 75792 h 1134194"/>
                <a:gd name="connsiteX1" fmla="*/ 710162 w 821325"/>
                <a:gd name="connsiteY1" fmla="*/ 15972 h 1134194"/>
                <a:gd name="connsiteX2" fmla="*/ 569156 w 821325"/>
                <a:gd name="connsiteY2" fmla="*/ 3153 h 1134194"/>
                <a:gd name="connsiteX3" fmla="*/ 460198 w 821325"/>
                <a:gd name="connsiteY3" fmla="*/ 5289 h 1134194"/>
                <a:gd name="connsiteX4" fmla="*/ 421742 w 821325"/>
                <a:gd name="connsiteY4" fmla="*/ 58701 h 1134194"/>
                <a:gd name="connsiteX5" fmla="*/ 346966 w 821325"/>
                <a:gd name="connsiteY5" fmla="*/ 77929 h 1134194"/>
                <a:gd name="connsiteX6" fmla="*/ 297828 w 821325"/>
                <a:gd name="connsiteY6" fmla="*/ 52291 h 1134194"/>
                <a:gd name="connsiteX7" fmla="*/ 297828 w 821325"/>
                <a:gd name="connsiteY7" fmla="*/ 5289 h 1134194"/>
                <a:gd name="connsiteX8" fmla="*/ 216642 w 821325"/>
                <a:gd name="connsiteY8" fmla="*/ 26654 h 1134194"/>
                <a:gd name="connsiteX9" fmla="*/ 97001 w 821325"/>
                <a:gd name="connsiteY9" fmla="*/ 90747 h 1134194"/>
                <a:gd name="connsiteX10" fmla="*/ 62818 w 821325"/>
                <a:gd name="connsiteY10" fmla="*/ 257390 h 1134194"/>
                <a:gd name="connsiteX11" fmla="*/ 26499 w 821325"/>
                <a:gd name="connsiteY11" fmla="*/ 718863 h 1134194"/>
                <a:gd name="connsiteX12" fmla="*/ 56409 w 821325"/>
                <a:gd name="connsiteY12" fmla="*/ 1101288 h 1134194"/>
                <a:gd name="connsiteX13" fmla="*/ 658887 w 821325"/>
                <a:gd name="connsiteY13" fmla="*/ 1101287 h 1134194"/>
                <a:gd name="connsiteX14" fmla="*/ 761437 w 821325"/>
                <a:gd name="connsiteY14" fmla="*/ 990192 h 1134194"/>
                <a:gd name="connsiteX15" fmla="*/ 727254 w 821325"/>
                <a:gd name="connsiteY15" fmla="*/ 411215 h 1134194"/>
                <a:gd name="connsiteX16" fmla="*/ 821257 w 821325"/>
                <a:gd name="connsiteY16" fmla="*/ 75792 h 1134194"/>
                <a:gd name="connsiteX0" fmla="*/ 827676 w 827744"/>
                <a:gd name="connsiteY0" fmla="*/ 75792 h 1125854"/>
                <a:gd name="connsiteX1" fmla="*/ 716581 w 827744"/>
                <a:gd name="connsiteY1" fmla="*/ 15972 h 1125854"/>
                <a:gd name="connsiteX2" fmla="*/ 575575 w 827744"/>
                <a:gd name="connsiteY2" fmla="*/ 3153 h 1125854"/>
                <a:gd name="connsiteX3" fmla="*/ 466617 w 827744"/>
                <a:gd name="connsiteY3" fmla="*/ 5289 h 1125854"/>
                <a:gd name="connsiteX4" fmla="*/ 428161 w 827744"/>
                <a:gd name="connsiteY4" fmla="*/ 58701 h 1125854"/>
                <a:gd name="connsiteX5" fmla="*/ 353385 w 827744"/>
                <a:gd name="connsiteY5" fmla="*/ 77929 h 1125854"/>
                <a:gd name="connsiteX6" fmla="*/ 304247 w 827744"/>
                <a:gd name="connsiteY6" fmla="*/ 52291 h 1125854"/>
                <a:gd name="connsiteX7" fmla="*/ 304247 w 827744"/>
                <a:gd name="connsiteY7" fmla="*/ 5289 h 1125854"/>
                <a:gd name="connsiteX8" fmla="*/ 223061 w 827744"/>
                <a:gd name="connsiteY8" fmla="*/ 26654 h 1125854"/>
                <a:gd name="connsiteX9" fmla="*/ 103420 w 827744"/>
                <a:gd name="connsiteY9" fmla="*/ 90747 h 1125854"/>
                <a:gd name="connsiteX10" fmla="*/ 69237 w 827744"/>
                <a:gd name="connsiteY10" fmla="*/ 257390 h 1125854"/>
                <a:gd name="connsiteX11" fmla="*/ 32918 w 827744"/>
                <a:gd name="connsiteY11" fmla="*/ 718863 h 1125854"/>
                <a:gd name="connsiteX12" fmla="*/ 62828 w 827744"/>
                <a:gd name="connsiteY12" fmla="*/ 1101288 h 1125854"/>
                <a:gd name="connsiteX13" fmla="*/ 665306 w 827744"/>
                <a:gd name="connsiteY13" fmla="*/ 1101287 h 1125854"/>
                <a:gd name="connsiteX14" fmla="*/ 767856 w 827744"/>
                <a:gd name="connsiteY14" fmla="*/ 990192 h 1125854"/>
                <a:gd name="connsiteX15" fmla="*/ 733673 w 827744"/>
                <a:gd name="connsiteY15" fmla="*/ 411215 h 1125854"/>
                <a:gd name="connsiteX16" fmla="*/ 827676 w 827744"/>
                <a:gd name="connsiteY16" fmla="*/ 75792 h 1125854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9074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9074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9074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8433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263"/>
                <a:gd name="connsiteY0" fmla="*/ 75462 h 1128133"/>
                <a:gd name="connsiteX1" fmla="*/ 721550 w 826263"/>
                <a:gd name="connsiteY1" fmla="*/ 9232 h 1128133"/>
                <a:gd name="connsiteX2" fmla="*/ 574135 w 826263"/>
                <a:gd name="connsiteY2" fmla="*/ 2823 h 1128133"/>
                <a:gd name="connsiteX3" fmla="*/ 465177 w 826263"/>
                <a:gd name="connsiteY3" fmla="*/ 4959 h 1128133"/>
                <a:gd name="connsiteX4" fmla="*/ 426721 w 826263"/>
                <a:gd name="connsiteY4" fmla="*/ 58371 h 1128133"/>
                <a:gd name="connsiteX5" fmla="*/ 351945 w 826263"/>
                <a:gd name="connsiteY5" fmla="*/ 77599 h 1128133"/>
                <a:gd name="connsiteX6" fmla="*/ 302807 w 826263"/>
                <a:gd name="connsiteY6" fmla="*/ 51961 h 1128133"/>
                <a:gd name="connsiteX7" fmla="*/ 302807 w 826263"/>
                <a:gd name="connsiteY7" fmla="*/ 4959 h 1128133"/>
                <a:gd name="connsiteX8" fmla="*/ 221621 w 826263"/>
                <a:gd name="connsiteY8" fmla="*/ 26324 h 1128133"/>
                <a:gd name="connsiteX9" fmla="*/ 101980 w 826263"/>
                <a:gd name="connsiteY9" fmla="*/ 84007 h 1128133"/>
                <a:gd name="connsiteX10" fmla="*/ 67797 w 826263"/>
                <a:gd name="connsiteY10" fmla="*/ 257060 h 1128133"/>
                <a:gd name="connsiteX11" fmla="*/ 20796 w 826263"/>
                <a:gd name="connsiteY11" fmla="*/ 797582 h 1128133"/>
                <a:gd name="connsiteX12" fmla="*/ 61388 w 826263"/>
                <a:gd name="connsiteY12" fmla="*/ 1100958 h 1128133"/>
                <a:gd name="connsiteX13" fmla="*/ 663866 w 826263"/>
                <a:gd name="connsiteY13" fmla="*/ 1100957 h 1128133"/>
                <a:gd name="connsiteX14" fmla="*/ 766416 w 826263"/>
                <a:gd name="connsiteY14" fmla="*/ 989862 h 1128133"/>
                <a:gd name="connsiteX15" fmla="*/ 732233 w 826263"/>
                <a:gd name="connsiteY15" fmla="*/ 410885 h 1128133"/>
                <a:gd name="connsiteX16" fmla="*/ 826236 w 826263"/>
                <a:gd name="connsiteY16" fmla="*/ 75462 h 1128133"/>
                <a:gd name="connsiteX0" fmla="*/ 826236 w 826263"/>
                <a:gd name="connsiteY0" fmla="*/ 75462 h 1128133"/>
                <a:gd name="connsiteX1" fmla="*/ 721550 w 826263"/>
                <a:gd name="connsiteY1" fmla="*/ 9232 h 1128133"/>
                <a:gd name="connsiteX2" fmla="*/ 574135 w 826263"/>
                <a:gd name="connsiteY2" fmla="*/ 2823 h 1128133"/>
                <a:gd name="connsiteX3" fmla="*/ 465177 w 826263"/>
                <a:gd name="connsiteY3" fmla="*/ 4959 h 1128133"/>
                <a:gd name="connsiteX4" fmla="*/ 426721 w 826263"/>
                <a:gd name="connsiteY4" fmla="*/ 58371 h 1128133"/>
                <a:gd name="connsiteX5" fmla="*/ 351945 w 826263"/>
                <a:gd name="connsiteY5" fmla="*/ 77599 h 1128133"/>
                <a:gd name="connsiteX6" fmla="*/ 302807 w 826263"/>
                <a:gd name="connsiteY6" fmla="*/ 51961 h 1128133"/>
                <a:gd name="connsiteX7" fmla="*/ 302807 w 826263"/>
                <a:gd name="connsiteY7" fmla="*/ 4959 h 1128133"/>
                <a:gd name="connsiteX8" fmla="*/ 221621 w 826263"/>
                <a:gd name="connsiteY8" fmla="*/ 26324 h 1128133"/>
                <a:gd name="connsiteX9" fmla="*/ 101980 w 826263"/>
                <a:gd name="connsiteY9" fmla="*/ 84007 h 1128133"/>
                <a:gd name="connsiteX10" fmla="*/ 67797 w 826263"/>
                <a:gd name="connsiteY10" fmla="*/ 257060 h 1128133"/>
                <a:gd name="connsiteX11" fmla="*/ 20796 w 826263"/>
                <a:gd name="connsiteY11" fmla="*/ 797582 h 1128133"/>
                <a:gd name="connsiteX12" fmla="*/ 61388 w 826263"/>
                <a:gd name="connsiteY12" fmla="*/ 1100958 h 1128133"/>
                <a:gd name="connsiteX13" fmla="*/ 663866 w 826263"/>
                <a:gd name="connsiteY13" fmla="*/ 1100957 h 1128133"/>
                <a:gd name="connsiteX14" fmla="*/ 766416 w 826263"/>
                <a:gd name="connsiteY14" fmla="*/ 989862 h 1128133"/>
                <a:gd name="connsiteX15" fmla="*/ 732233 w 826263"/>
                <a:gd name="connsiteY15" fmla="*/ 410885 h 1128133"/>
                <a:gd name="connsiteX16" fmla="*/ 826236 w 826263"/>
                <a:gd name="connsiteY16" fmla="*/ 75462 h 1128133"/>
                <a:gd name="connsiteX0" fmla="*/ 826236 w 826263"/>
                <a:gd name="connsiteY0" fmla="*/ 75462 h 1128133"/>
                <a:gd name="connsiteX1" fmla="*/ 721550 w 826263"/>
                <a:gd name="connsiteY1" fmla="*/ 9232 h 1128133"/>
                <a:gd name="connsiteX2" fmla="*/ 574135 w 826263"/>
                <a:gd name="connsiteY2" fmla="*/ 2823 h 1128133"/>
                <a:gd name="connsiteX3" fmla="*/ 465177 w 826263"/>
                <a:gd name="connsiteY3" fmla="*/ 4959 h 1128133"/>
                <a:gd name="connsiteX4" fmla="*/ 426721 w 826263"/>
                <a:gd name="connsiteY4" fmla="*/ 58371 h 1128133"/>
                <a:gd name="connsiteX5" fmla="*/ 351945 w 826263"/>
                <a:gd name="connsiteY5" fmla="*/ 77599 h 1128133"/>
                <a:gd name="connsiteX6" fmla="*/ 302807 w 826263"/>
                <a:gd name="connsiteY6" fmla="*/ 51961 h 1128133"/>
                <a:gd name="connsiteX7" fmla="*/ 302807 w 826263"/>
                <a:gd name="connsiteY7" fmla="*/ 4959 h 1128133"/>
                <a:gd name="connsiteX8" fmla="*/ 221621 w 826263"/>
                <a:gd name="connsiteY8" fmla="*/ 26324 h 1128133"/>
                <a:gd name="connsiteX9" fmla="*/ 101980 w 826263"/>
                <a:gd name="connsiteY9" fmla="*/ 84007 h 1128133"/>
                <a:gd name="connsiteX10" fmla="*/ 67797 w 826263"/>
                <a:gd name="connsiteY10" fmla="*/ 257060 h 1128133"/>
                <a:gd name="connsiteX11" fmla="*/ 20796 w 826263"/>
                <a:gd name="connsiteY11" fmla="*/ 797582 h 1128133"/>
                <a:gd name="connsiteX12" fmla="*/ 61388 w 826263"/>
                <a:gd name="connsiteY12" fmla="*/ 1100958 h 1128133"/>
                <a:gd name="connsiteX13" fmla="*/ 663866 w 826263"/>
                <a:gd name="connsiteY13" fmla="*/ 1100957 h 1128133"/>
                <a:gd name="connsiteX14" fmla="*/ 766416 w 826263"/>
                <a:gd name="connsiteY14" fmla="*/ 989862 h 1128133"/>
                <a:gd name="connsiteX15" fmla="*/ 732233 w 826263"/>
                <a:gd name="connsiteY15" fmla="*/ 410885 h 1128133"/>
                <a:gd name="connsiteX16" fmla="*/ 826236 w 826263"/>
                <a:gd name="connsiteY16" fmla="*/ 75462 h 1128133"/>
                <a:gd name="connsiteX0" fmla="*/ 821963 w 821991"/>
                <a:gd name="connsiteY0" fmla="*/ 79735 h 1128133"/>
                <a:gd name="connsiteX1" fmla="*/ 721550 w 821991"/>
                <a:gd name="connsiteY1" fmla="*/ 9232 h 1128133"/>
                <a:gd name="connsiteX2" fmla="*/ 574135 w 821991"/>
                <a:gd name="connsiteY2" fmla="*/ 2823 h 1128133"/>
                <a:gd name="connsiteX3" fmla="*/ 465177 w 821991"/>
                <a:gd name="connsiteY3" fmla="*/ 4959 h 1128133"/>
                <a:gd name="connsiteX4" fmla="*/ 426721 w 821991"/>
                <a:gd name="connsiteY4" fmla="*/ 58371 h 1128133"/>
                <a:gd name="connsiteX5" fmla="*/ 351945 w 821991"/>
                <a:gd name="connsiteY5" fmla="*/ 77599 h 1128133"/>
                <a:gd name="connsiteX6" fmla="*/ 302807 w 821991"/>
                <a:gd name="connsiteY6" fmla="*/ 51961 h 1128133"/>
                <a:gd name="connsiteX7" fmla="*/ 302807 w 821991"/>
                <a:gd name="connsiteY7" fmla="*/ 4959 h 1128133"/>
                <a:gd name="connsiteX8" fmla="*/ 221621 w 821991"/>
                <a:gd name="connsiteY8" fmla="*/ 26324 h 1128133"/>
                <a:gd name="connsiteX9" fmla="*/ 101980 w 821991"/>
                <a:gd name="connsiteY9" fmla="*/ 84007 h 1128133"/>
                <a:gd name="connsiteX10" fmla="*/ 67797 w 821991"/>
                <a:gd name="connsiteY10" fmla="*/ 257060 h 1128133"/>
                <a:gd name="connsiteX11" fmla="*/ 20796 w 821991"/>
                <a:gd name="connsiteY11" fmla="*/ 797582 h 1128133"/>
                <a:gd name="connsiteX12" fmla="*/ 61388 w 821991"/>
                <a:gd name="connsiteY12" fmla="*/ 1100958 h 1128133"/>
                <a:gd name="connsiteX13" fmla="*/ 663866 w 821991"/>
                <a:gd name="connsiteY13" fmla="*/ 1100957 h 1128133"/>
                <a:gd name="connsiteX14" fmla="*/ 766416 w 821991"/>
                <a:gd name="connsiteY14" fmla="*/ 989862 h 1128133"/>
                <a:gd name="connsiteX15" fmla="*/ 732233 w 821991"/>
                <a:gd name="connsiteY15" fmla="*/ 410885 h 1128133"/>
                <a:gd name="connsiteX16" fmla="*/ 821963 w 821991"/>
                <a:gd name="connsiteY16" fmla="*/ 79735 h 1128133"/>
                <a:gd name="connsiteX0" fmla="*/ 830509 w 830535"/>
                <a:gd name="connsiteY0" fmla="*/ 86144 h 1128133"/>
                <a:gd name="connsiteX1" fmla="*/ 721550 w 830535"/>
                <a:gd name="connsiteY1" fmla="*/ 9232 h 1128133"/>
                <a:gd name="connsiteX2" fmla="*/ 574135 w 830535"/>
                <a:gd name="connsiteY2" fmla="*/ 2823 h 1128133"/>
                <a:gd name="connsiteX3" fmla="*/ 465177 w 830535"/>
                <a:gd name="connsiteY3" fmla="*/ 4959 h 1128133"/>
                <a:gd name="connsiteX4" fmla="*/ 426721 w 830535"/>
                <a:gd name="connsiteY4" fmla="*/ 58371 h 1128133"/>
                <a:gd name="connsiteX5" fmla="*/ 351945 w 830535"/>
                <a:gd name="connsiteY5" fmla="*/ 77599 h 1128133"/>
                <a:gd name="connsiteX6" fmla="*/ 302807 w 830535"/>
                <a:gd name="connsiteY6" fmla="*/ 51961 h 1128133"/>
                <a:gd name="connsiteX7" fmla="*/ 302807 w 830535"/>
                <a:gd name="connsiteY7" fmla="*/ 4959 h 1128133"/>
                <a:gd name="connsiteX8" fmla="*/ 221621 w 830535"/>
                <a:gd name="connsiteY8" fmla="*/ 26324 h 1128133"/>
                <a:gd name="connsiteX9" fmla="*/ 101980 w 830535"/>
                <a:gd name="connsiteY9" fmla="*/ 84007 h 1128133"/>
                <a:gd name="connsiteX10" fmla="*/ 67797 w 830535"/>
                <a:gd name="connsiteY10" fmla="*/ 257060 h 1128133"/>
                <a:gd name="connsiteX11" fmla="*/ 20796 w 830535"/>
                <a:gd name="connsiteY11" fmla="*/ 797582 h 1128133"/>
                <a:gd name="connsiteX12" fmla="*/ 61388 w 830535"/>
                <a:gd name="connsiteY12" fmla="*/ 1100958 h 1128133"/>
                <a:gd name="connsiteX13" fmla="*/ 663866 w 830535"/>
                <a:gd name="connsiteY13" fmla="*/ 1100957 h 1128133"/>
                <a:gd name="connsiteX14" fmla="*/ 766416 w 830535"/>
                <a:gd name="connsiteY14" fmla="*/ 989862 h 1128133"/>
                <a:gd name="connsiteX15" fmla="*/ 732233 w 830535"/>
                <a:gd name="connsiteY15" fmla="*/ 410885 h 1128133"/>
                <a:gd name="connsiteX16" fmla="*/ 830509 w 830535"/>
                <a:gd name="connsiteY16" fmla="*/ 86144 h 1128133"/>
                <a:gd name="connsiteX0" fmla="*/ 830509 w 834188"/>
                <a:gd name="connsiteY0" fmla="*/ 86144 h 1128133"/>
                <a:gd name="connsiteX1" fmla="*/ 721550 w 834188"/>
                <a:gd name="connsiteY1" fmla="*/ 9232 h 1128133"/>
                <a:gd name="connsiteX2" fmla="*/ 574135 w 834188"/>
                <a:gd name="connsiteY2" fmla="*/ 2823 h 1128133"/>
                <a:gd name="connsiteX3" fmla="*/ 465177 w 834188"/>
                <a:gd name="connsiteY3" fmla="*/ 4959 h 1128133"/>
                <a:gd name="connsiteX4" fmla="*/ 426721 w 834188"/>
                <a:gd name="connsiteY4" fmla="*/ 58371 h 1128133"/>
                <a:gd name="connsiteX5" fmla="*/ 351945 w 834188"/>
                <a:gd name="connsiteY5" fmla="*/ 77599 h 1128133"/>
                <a:gd name="connsiteX6" fmla="*/ 302807 w 834188"/>
                <a:gd name="connsiteY6" fmla="*/ 51961 h 1128133"/>
                <a:gd name="connsiteX7" fmla="*/ 302807 w 834188"/>
                <a:gd name="connsiteY7" fmla="*/ 4959 h 1128133"/>
                <a:gd name="connsiteX8" fmla="*/ 221621 w 834188"/>
                <a:gd name="connsiteY8" fmla="*/ 26324 h 1128133"/>
                <a:gd name="connsiteX9" fmla="*/ 101980 w 834188"/>
                <a:gd name="connsiteY9" fmla="*/ 84007 h 1128133"/>
                <a:gd name="connsiteX10" fmla="*/ 67797 w 834188"/>
                <a:gd name="connsiteY10" fmla="*/ 257060 h 1128133"/>
                <a:gd name="connsiteX11" fmla="*/ 20796 w 834188"/>
                <a:gd name="connsiteY11" fmla="*/ 797582 h 1128133"/>
                <a:gd name="connsiteX12" fmla="*/ 61388 w 834188"/>
                <a:gd name="connsiteY12" fmla="*/ 1100958 h 1128133"/>
                <a:gd name="connsiteX13" fmla="*/ 663866 w 834188"/>
                <a:gd name="connsiteY13" fmla="*/ 1100957 h 1128133"/>
                <a:gd name="connsiteX14" fmla="*/ 766416 w 834188"/>
                <a:gd name="connsiteY14" fmla="*/ 989862 h 1128133"/>
                <a:gd name="connsiteX15" fmla="*/ 732233 w 834188"/>
                <a:gd name="connsiteY15" fmla="*/ 410885 h 1128133"/>
                <a:gd name="connsiteX16" fmla="*/ 830509 w 834188"/>
                <a:gd name="connsiteY16" fmla="*/ 86144 h 1128133"/>
                <a:gd name="connsiteX0" fmla="*/ 830509 w 834131"/>
                <a:gd name="connsiteY0" fmla="*/ 86144 h 1128133"/>
                <a:gd name="connsiteX1" fmla="*/ 721550 w 834131"/>
                <a:gd name="connsiteY1" fmla="*/ 9232 h 1128133"/>
                <a:gd name="connsiteX2" fmla="*/ 574135 w 834131"/>
                <a:gd name="connsiteY2" fmla="*/ 2823 h 1128133"/>
                <a:gd name="connsiteX3" fmla="*/ 465177 w 834131"/>
                <a:gd name="connsiteY3" fmla="*/ 4959 h 1128133"/>
                <a:gd name="connsiteX4" fmla="*/ 426721 w 834131"/>
                <a:gd name="connsiteY4" fmla="*/ 58371 h 1128133"/>
                <a:gd name="connsiteX5" fmla="*/ 351945 w 834131"/>
                <a:gd name="connsiteY5" fmla="*/ 77599 h 1128133"/>
                <a:gd name="connsiteX6" fmla="*/ 302807 w 834131"/>
                <a:gd name="connsiteY6" fmla="*/ 51961 h 1128133"/>
                <a:gd name="connsiteX7" fmla="*/ 302807 w 834131"/>
                <a:gd name="connsiteY7" fmla="*/ 4959 h 1128133"/>
                <a:gd name="connsiteX8" fmla="*/ 221621 w 834131"/>
                <a:gd name="connsiteY8" fmla="*/ 26324 h 1128133"/>
                <a:gd name="connsiteX9" fmla="*/ 101980 w 834131"/>
                <a:gd name="connsiteY9" fmla="*/ 84007 h 1128133"/>
                <a:gd name="connsiteX10" fmla="*/ 67797 w 834131"/>
                <a:gd name="connsiteY10" fmla="*/ 257060 h 1128133"/>
                <a:gd name="connsiteX11" fmla="*/ 20796 w 834131"/>
                <a:gd name="connsiteY11" fmla="*/ 797582 h 1128133"/>
                <a:gd name="connsiteX12" fmla="*/ 61388 w 834131"/>
                <a:gd name="connsiteY12" fmla="*/ 1100958 h 1128133"/>
                <a:gd name="connsiteX13" fmla="*/ 663866 w 834131"/>
                <a:gd name="connsiteY13" fmla="*/ 1100957 h 1128133"/>
                <a:gd name="connsiteX14" fmla="*/ 766416 w 834131"/>
                <a:gd name="connsiteY14" fmla="*/ 989862 h 1128133"/>
                <a:gd name="connsiteX15" fmla="*/ 732233 w 834131"/>
                <a:gd name="connsiteY15" fmla="*/ 410885 h 1128133"/>
                <a:gd name="connsiteX16" fmla="*/ 830509 w 834131"/>
                <a:gd name="connsiteY16" fmla="*/ 86144 h 1128133"/>
                <a:gd name="connsiteX0" fmla="*/ 830509 w 830708"/>
                <a:gd name="connsiteY0" fmla="*/ 86144 h 1128133"/>
                <a:gd name="connsiteX1" fmla="*/ 721550 w 830708"/>
                <a:gd name="connsiteY1" fmla="*/ 9232 h 1128133"/>
                <a:gd name="connsiteX2" fmla="*/ 574135 w 830708"/>
                <a:gd name="connsiteY2" fmla="*/ 2823 h 1128133"/>
                <a:gd name="connsiteX3" fmla="*/ 465177 w 830708"/>
                <a:gd name="connsiteY3" fmla="*/ 4959 h 1128133"/>
                <a:gd name="connsiteX4" fmla="*/ 426721 w 830708"/>
                <a:gd name="connsiteY4" fmla="*/ 58371 h 1128133"/>
                <a:gd name="connsiteX5" fmla="*/ 351945 w 830708"/>
                <a:gd name="connsiteY5" fmla="*/ 77599 h 1128133"/>
                <a:gd name="connsiteX6" fmla="*/ 302807 w 830708"/>
                <a:gd name="connsiteY6" fmla="*/ 51961 h 1128133"/>
                <a:gd name="connsiteX7" fmla="*/ 302807 w 830708"/>
                <a:gd name="connsiteY7" fmla="*/ 4959 h 1128133"/>
                <a:gd name="connsiteX8" fmla="*/ 221621 w 830708"/>
                <a:gd name="connsiteY8" fmla="*/ 26324 h 1128133"/>
                <a:gd name="connsiteX9" fmla="*/ 101980 w 830708"/>
                <a:gd name="connsiteY9" fmla="*/ 84007 h 1128133"/>
                <a:gd name="connsiteX10" fmla="*/ 67797 w 830708"/>
                <a:gd name="connsiteY10" fmla="*/ 257060 h 1128133"/>
                <a:gd name="connsiteX11" fmla="*/ 20796 w 830708"/>
                <a:gd name="connsiteY11" fmla="*/ 797582 h 1128133"/>
                <a:gd name="connsiteX12" fmla="*/ 61388 w 830708"/>
                <a:gd name="connsiteY12" fmla="*/ 1100958 h 1128133"/>
                <a:gd name="connsiteX13" fmla="*/ 663866 w 830708"/>
                <a:gd name="connsiteY13" fmla="*/ 1100957 h 1128133"/>
                <a:gd name="connsiteX14" fmla="*/ 766416 w 830708"/>
                <a:gd name="connsiteY14" fmla="*/ 989862 h 1128133"/>
                <a:gd name="connsiteX15" fmla="*/ 749325 w 830708"/>
                <a:gd name="connsiteY15" fmla="*/ 410885 h 1128133"/>
                <a:gd name="connsiteX16" fmla="*/ 830509 w 830708"/>
                <a:gd name="connsiteY16" fmla="*/ 86144 h 1128133"/>
                <a:gd name="connsiteX0" fmla="*/ 830509 w 830714"/>
                <a:gd name="connsiteY0" fmla="*/ 107900 h 1128524"/>
                <a:gd name="connsiteX1" fmla="*/ 721550 w 830714"/>
                <a:gd name="connsiteY1" fmla="*/ 9623 h 1128524"/>
                <a:gd name="connsiteX2" fmla="*/ 574135 w 830714"/>
                <a:gd name="connsiteY2" fmla="*/ 3214 h 1128524"/>
                <a:gd name="connsiteX3" fmla="*/ 465177 w 830714"/>
                <a:gd name="connsiteY3" fmla="*/ 5350 h 1128524"/>
                <a:gd name="connsiteX4" fmla="*/ 426721 w 830714"/>
                <a:gd name="connsiteY4" fmla="*/ 58762 h 1128524"/>
                <a:gd name="connsiteX5" fmla="*/ 351945 w 830714"/>
                <a:gd name="connsiteY5" fmla="*/ 77990 h 1128524"/>
                <a:gd name="connsiteX6" fmla="*/ 302807 w 830714"/>
                <a:gd name="connsiteY6" fmla="*/ 52352 h 1128524"/>
                <a:gd name="connsiteX7" fmla="*/ 302807 w 830714"/>
                <a:gd name="connsiteY7" fmla="*/ 5350 h 1128524"/>
                <a:gd name="connsiteX8" fmla="*/ 221621 w 830714"/>
                <a:gd name="connsiteY8" fmla="*/ 26715 h 1128524"/>
                <a:gd name="connsiteX9" fmla="*/ 101980 w 830714"/>
                <a:gd name="connsiteY9" fmla="*/ 84398 h 1128524"/>
                <a:gd name="connsiteX10" fmla="*/ 67797 w 830714"/>
                <a:gd name="connsiteY10" fmla="*/ 257451 h 1128524"/>
                <a:gd name="connsiteX11" fmla="*/ 20796 w 830714"/>
                <a:gd name="connsiteY11" fmla="*/ 797973 h 1128524"/>
                <a:gd name="connsiteX12" fmla="*/ 61388 w 830714"/>
                <a:gd name="connsiteY12" fmla="*/ 1101349 h 1128524"/>
                <a:gd name="connsiteX13" fmla="*/ 663866 w 830714"/>
                <a:gd name="connsiteY13" fmla="*/ 1101348 h 1128524"/>
                <a:gd name="connsiteX14" fmla="*/ 766416 w 830714"/>
                <a:gd name="connsiteY14" fmla="*/ 990253 h 1128524"/>
                <a:gd name="connsiteX15" fmla="*/ 749325 w 830714"/>
                <a:gd name="connsiteY15" fmla="*/ 411276 h 1128524"/>
                <a:gd name="connsiteX16" fmla="*/ 830509 w 830714"/>
                <a:gd name="connsiteY16" fmla="*/ 107900 h 1128524"/>
                <a:gd name="connsiteX0" fmla="*/ 830509 w 830714"/>
                <a:gd name="connsiteY0" fmla="*/ 111611 h 1132235"/>
                <a:gd name="connsiteX1" fmla="*/ 721550 w 830714"/>
                <a:gd name="connsiteY1" fmla="*/ 13334 h 1132235"/>
                <a:gd name="connsiteX2" fmla="*/ 571999 w 830714"/>
                <a:gd name="connsiteY2" fmla="*/ 515 h 1132235"/>
                <a:gd name="connsiteX3" fmla="*/ 465177 w 830714"/>
                <a:gd name="connsiteY3" fmla="*/ 9061 h 1132235"/>
                <a:gd name="connsiteX4" fmla="*/ 426721 w 830714"/>
                <a:gd name="connsiteY4" fmla="*/ 62473 h 1132235"/>
                <a:gd name="connsiteX5" fmla="*/ 351945 w 830714"/>
                <a:gd name="connsiteY5" fmla="*/ 81701 h 1132235"/>
                <a:gd name="connsiteX6" fmla="*/ 302807 w 830714"/>
                <a:gd name="connsiteY6" fmla="*/ 56063 h 1132235"/>
                <a:gd name="connsiteX7" fmla="*/ 302807 w 830714"/>
                <a:gd name="connsiteY7" fmla="*/ 9061 h 1132235"/>
                <a:gd name="connsiteX8" fmla="*/ 221621 w 830714"/>
                <a:gd name="connsiteY8" fmla="*/ 30426 h 1132235"/>
                <a:gd name="connsiteX9" fmla="*/ 101980 w 830714"/>
                <a:gd name="connsiteY9" fmla="*/ 88109 h 1132235"/>
                <a:gd name="connsiteX10" fmla="*/ 67797 w 830714"/>
                <a:gd name="connsiteY10" fmla="*/ 261162 h 1132235"/>
                <a:gd name="connsiteX11" fmla="*/ 20796 w 830714"/>
                <a:gd name="connsiteY11" fmla="*/ 801684 h 1132235"/>
                <a:gd name="connsiteX12" fmla="*/ 61388 w 830714"/>
                <a:gd name="connsiteY12" fmla="*/ 1105060 h 1132235"/>
                <a:gd name="connsiteX13" fmla="*/ 663866 w 830714"/>
                <a:gd name="connsiteY13" fmla="*/ 1105059 h 1132235"/>
                <a:gd name="connsiteX14" fmla="*/ 766416 w 830714"/>
                <a:gd name="connsiteY14" fmla="*/ 993964 h 1132235"/>
                <a:gd name="connsiteX15" fmla="*/ 749325 w 830714"/>
                <a:gd name="connsiteY15" fmla="*/ 414987 h 1132235"/>
                <a:gd name="connsiteX16" fmla="*/ 830509 w 830714"/>
                <a:gd name="connsiteY16" fmla="*/ 111611 h 1132235"/>
                <a:gd name="connsiteX0" fmla="*/ 830509 w 831255"/>
                <a:gd name="connsiteY0" fmla="*/ 113776 h 1134400"/>
                <a:gd name="connsiteX1" fmla="*/ 693776 w 831255"/>
                <a:gd name="connsiteY1" fmla="*/ 11226 h 1134400"/>
                <a:gd name="connsiteX2" fmla="*/ 571999 w 831255"/>
                <a:gd name="connsiteY2" fmla="*/ 2680 h 1134400"/>
                <a:gd name="connsiteX3" fmla="*/ 465177 w 831255"/>
                <a:gd name="connsiteY3" fmla="*/ 11226 h 1134400"/>
                <a:gd name="connsiteX4" fmla="*/ 426721 w 831255"/>
                <a:gd name="connsiteY4" fmla="*/ 64638 h 1134400"/>
                <a:gd name="connsiteX5" fmla="*/ 351945 w 831255"/>
                <a:gd name="connsiteY5" fmla="*/ 83866 h 1134400"/>
                <a:gd name="connsiteX6" fmla="*/ 302807 w 831255"/>
                <a:gd name="connsiteY6" fmla="*/ 58228 h 1134400"/>
                <a:gd name="connsiteX7" fmla="*/ 302807 w 831255"/>
                <a:gd name="connsiteY7" fmla="*/ 11226 h 1134400"/>
                <a:gd name="connsiteX8" fmla="*/ 221621 w 831255"/>
                <a:gd name="connsiteY8" fmla="*/ 32591 h 1134400"/>
                <a:gd name="connsiteX9" fmla="*/ 101980 w 831255"/>
                <a:gd name="connsiteY9" fmla="*/ 90274 h 1134400"/>
                <a:gd name="connsiteX10" fmla="*/ 67797 w 831255"/>
                <a:gd name="connsiteY10" fmla="*/ 263327 h 1134400"/>
                <a:gd name="connsiteX11" fmla="*/ 20796 w 831255"/>
                <a:gd name="connsiteY11" fmla="*/ 803849 h 1134400"/>
                <a:gd name="connsiteX12" fmla="*/ 61388 w 831255"/>
                <a:gd name="connsiteY12" fmla="*/ 1107225 h 1134400"/>
                <a:gd name="connsiteX13" fmla="*/ 663866 w 831255"/>
                <a:gd name="connsiteY13" fmla="*/ 1107224 h 1134400"/>
                <a:gd name="connsiteX14" fmla="*/ 766416 w 831255"/>
                <a:gd name="connsiteY14" fmla="*/ 996129 h 1134400"/>
                <a:gd name="connsiteX15" fmla="*/ 749325 w 831255"/>
                <a:gd name="connsiteY15" fmla="*/ 417152 h 1134400"/>
                <a:gd name="connsiteX16" fmla="*/ 830509 w 831255"/>
                <a:gd name="connsiteY16" fmla="*/ 113776 h 1134400"/>
                <a:gd name="connsiteX0" fmla="*/ 830509 w 831255"/>
                <a:gd name="connsiteY0" fmla="*/ 112222 h 1132846"/>
                <a:gd name="connsiteX1" fmla="*/ 693776 w 831255"/>
                <a:gd name="connsiteY1" fmla="*/ 9672 h 1132846"/>
                <a:gd name="connsiteX2" fmla="*/ 571999 w 831255"/>
                <a:gd name="connsiteY2" fmla="*/ 1126 h 1132846"/>
                <a:gd name="connsiteX3" fmla="*/ 465177 w 831255"/>
                <a:gd name="connsiteY3" fmla="*/ 9672 h 1132846"/>
                <a:gd name="connsiteX4" fmla="*/ 426721 w 831255"/>
                <a:gd name="connsiteY4" fmla="*/ 63084 h 1132846"/>
                <a:gd name="connsiteX5" fmla="*/ 351945 w 831255"/>
                <a:gd name="connsiteY5" fmla="*/ 82312 h 1132846"/>
                <a:gd name="connsiteX6" fmla="*/ 302807 w 831255"/>
                <a:gd name="connsiteY6" fmla="*/ 56674 h 1132846"/>
                <a:gd name="connsiteX7" fmla="*/ 302807 w 831255"/>
                <a:gd name="connsiteY7" fmla="*/ 9672 h 1132846"/>
                <a:gd name="connsiteX8" fmla="*/ 221621 w 831255"/>
                <a:gd name="connsiteY8" fmla="*/ 31037 h 1132846"/>
                <a:gd name="connsiteX9" fmla="*/ 101980 w 831255"/>
                <a:gd name="connsiteY9" fmla="*/ 88720 h 1132846"/>
                <a:gd name="connsiteX10" fmla="*/ 67797 w 831255"/>
                <a:gd name="connsiteY10" fmla="*/ 261773 h 1132846"/>
                <a:gd name="connsiteX11" fmla="*/ 20796 w 831255"/>
                <a:gd name="connsiteY11" fmla="*/ 802295 h 1132846"/>
                <a:gd name="connsiteX12" fmla="*/ 61388 w 831255"/>
                <a:gd name="connsiteY12" fmla="*/ 1105671 h 1132846"/>
                <a:gd name="connsiteX13" fmla="*/ 663866 w 831255"/>
                <a:gd name="connsiteY13" fmla="*/ 1105670 h 1132846"/>
                <a:gd name="connsiteX14" fmla="*/ 766416 w 831255"/>
                <a:gd name="connsiteY14" fmla="*/ 994575 h 1132846"/>
                <a:gd name="connsiteX15" fmla="*/ 749325 w 831255"/>
                <a:gd name="connsiteY15" fmla="*/ 415598 h 1132846"/>
                <a:gd name="connsiteX16" fmla="*/ 830509 w 831255"/>
                <a:gd name="connsiteY16" fmla="*/ 112222 h 1132846"/>
                <a:gd name="connsiteX0" fmla="*/ 830509 w 831153"/>
                <a:gd name="connsiteY0" fmla="*/ 111831 h 1132455"/>
                <a:gd name="connsiteX1" fmla="*/ 698049 w 831153"/>
                <a:gd name="connsiteY1" fmla="*/ 17827 h 1132455"/>
                <a:gd name="connsiteX2" fmla="*/ 571999 w 831153"/>
                <a:gd name="connsiteY2" fmla="*/ 735 h 1132455"/>
                <a:gd name="connsiteX3" fmla="*/ 465177 w 831153"/>
                <a:gd name="connsiteY3" fmla="*/ 9281 h 1132455"/>
                <a:gd name="connsiteX4" fmla="*/ 426721 w 831153"/>
                <a:gd name="connsiteY4" fmla="*/ 62693 h 1132455"/>
                <a:gd name="connsiteX5" fmla="*/ 351945 w 831153"/>
                <a:gd name="connsiteY5" fmla="*/ 81921 h 1132455"/>
                <a:gd name="connsiteX6" fmla="*/ 302807 w 831153"/>
                <a:gd name="connsiteY6" fmla="*/ 56283 h 1132455"/>
                <a:gd name="connsiteX7" fmla="*/ 302807 w 831153"/>
                <a:gd name="connsiteY7" fmla="*/ 9281 h 1132455"/>
                <a:gd name="connsiteX8" fmla="*/ 221621 w 831153"/>
                <a:gd name="connsiteY8" fmla="*/ 30646 h 1132455"/>
                <a:gd name="connsiteX9" fmla="*/ 101980 w 831153"/>
                <a:gd name="connsiteY9" fmla="*/ 88329 h 1132455"/>
                <a:gd name="connsiteX10" fmla="*/ 67797 w 831153"/>
                <a:gd name="connsiteY10" fmla="*/ 261382 h 1132455"/>
                <a:gd name="connsiteX11" fmla="*/ 20796 w 831153"/>
                <a:gd name="connsiteY11" fmla="*/ 801904 h 1132455"/>
                <a:gd name="connsiteX12" fmla="*/ 61388 w 831153"/>
                <a:gd name="connsiteY12" fmla="*/ 1105280 h 1132455"/>
                <a:gd name="connsiteX13" fmla="*/ 663866 w 831153"/>
                <a:gd name="connsiteY13" fmla="*/ 1105279 h 1132455"/>
                <a:gd name="connsiteX14" fmla="*/ 766416 w 831153"/>
                <a:gd name="connsiteY14" fmla="*/ 994184 h 1132455"/>
                <a:gd name="connsiteX15" fmla="*/ 749325 w 831153"/>
                <a:gd name="connsiteY15" fmla="*/ 415207 h 1132455"/>
                <a:gd name="connsiteX16" fmla="*/ 830509 w 831153"/>
                <a:gd name="connsiteY16" fmla="*/ 111831 h 1132455"/>
                <a:gd name="connsiteX0" fmla="*/ 830509 w 831153"/>
                <a:gd name="connsiteY0" fmla="*/ 111831 h 1132455"/>
                <a:gd name="connsiteX1" fmla="*/ 698049 w 831153"/>
                <a:gd name="connsiteY1" fmla="*/ 17827 h 1132455"/>
                <a:gd name="connsiteX2" fmla="*/ 571999 w 831153"/>
                <a:gd name="connsiteY2" fmla="*/ 735 h 1132455"/>
                <a:gd name="connsiteX3" fmla="*/ 465177 w 831153"/>
                <a:gd name="connsiteY3" fmla="*/ 9281 h 1132455"/>
                <a:gd name="connsiteX4" fmla="*/ 426721 w 831153"/>
                <a:gd name="connsiteY4" fmla="*/ 62693 h 1132455"/>
                <a:gd name="connsiteX5" fmla="*/ 351945 w 831153"/>
                <a:gd name="connsiteY5" fmla="*/ 81921 h 1132455"/>
                <a:gd name="connsiteX6" fmla="*/ 302807 w 831153"/>
                <a:gd name="connsiteY6" fmla="*/ 56283 h 1132455"/>
                <a:gd name="connsiteX7" fmla="*/ 302807 w 831153"/>
                <a:gd name="connsiteY7" fmla="*/ 9281 h 1132455"/>
                <a:gd name="connsiteX8" fmla="*/ 213075 w 831153"/>
                <a:gd name="connsiteY8" fmla="*/ 24237 h 1132455"/>
                <a:gd name="connsiteX9" fmla="*/ 101980 w 831153"/>
                <a:gd name="connsiteY9" fmla="*/ 88329 h 1132455"/>
                <a:gd name="connsiteX10" fmla="*/ 67797 w 831153"/>
                <a:gd name="connsiteY10" fmla="*/ 261382 h 1132455"/>
                <a:gd name="connsiteX11" fmla="*/ 20796 w 831153"/>
                <a:gd name="connsiteY11" fmla="*/ 801904 h 1132455"/>
                <a:gd name="connsiteX12" fmla="*/ 61388 w 831153"/>
                <a:gd name="connsiteY12" fmla="*/ 1105280 h 1132455"/>
                <a:gd name="connsiteX13" fmla="*/ 663866 w 831153"/>
                <a:gd name="connsiteY13" fmla="*/ 1105279 h 1132455"/>
                <a:gd name="connsiteX14" fmla="*/ 766416 w 831153"/>
                <a:gd name="connsiteY14" fmla="*/ 994184 h 1132455"/>
                <a:gd name="connsiteX15" fmla="*/ 749325 w 831153"/>
                <a:gd name="connsiteY15" fmla="*/ 415207 h 1132455"/>
                <a:gd name="connsiteX16" fmla="*/ 830509 w 831153"/>
                <a:gd name="connsiteY16" fmla="*/ 111831 h 1132455"/>
                <a:gd name="connsiteX0" fmla="*/ 830627 w 831271"/>
                <a:gd name="connsiteY0" fmla="*/ 111831 h 1132455"/>
                <a:gd name="connsiteX1" fmla="*/ 698167 w 831271"/>
                <a:gd name="connsiteY1" fmla="*/ 17827 h 1132455"/>
                <a:gd name="connsiteX2" fmla="*/ 572117 w 831271"/>
                <a:gd name="connsiteY2" fmla="*/ 735 h 1132455"/>
                <a:gd name="connsiteX3" fmla="*/ 465295 w 831271"/>
                <a:gd name="connsiteY3" fmla="*/ 9281 h 1132455"/>
                <a:gd name="connsiteX4" fmla="*/ 426839 w 831271"/>
                <a:gd name="connsiteY4" fmla="*/ 62693 h 1132455"/>
                <a:gd name="connsiteX5" fmla="*/ 352063 w 831271"/>
                <a:gd name="connsiteY5" fmla="*/ 81921 h 1132455"/>
                <a:gd name="connsiteX6" fmla="*/ 302925 w 831271"/>
                <a:gd name="connsiteY6" fmla="*/ 56283 h 1132455"/>
                <a:gd name="connsiteX7" fmla="*/ 302925 w 831271"/>
                <a:gd name="connsiteY7" fmla="*/ 9281 h 1132455"/>
                <a:gd name="connsiteX8" fmla="*/ 213193 w 831271"/>
                <a:gd name="connsiteY8" fmla="*/ 24237 h 1132455"/>
                <a:gd name="connsiteX9" fmla="*/ 102098 w 831271"/>
                <a:gd name="connsiteY9" fmla="*/ 88329 h 1132455"/>
                <a:gd name="connsiteX10" fmla="*/ 70051 w 831271"/>
                <a:gd name="connsiteY10" fmla="*/ 348976 h 1132455"/>
                <a:gd name="connsiteX11" fmla="*/ 20914 w 831271"/>
                <a:gd name="connsiteY11" fmla="*/ 801904 h 1132455"/>
                <a:gd name="connsiteX12" fmla="*/ 61506 w 831271"/>
                <a:gd name="connsiteY12" fmla="*/ 1105280 h 1132455"/>
                <a:gd name="connsiteX13" fmla="*/ 663984 w 831271"/>
                <a:gd name="connsiteY13" fmla="*/ 1105279 h 1132455"/>
                <a:gd name="connsiteX14" fmla="*/ 766534 w 831271"/>
                <a:gd name="connsiteY14" fmla="*/ 994184 h 1132455"/>
                <a:gd name="connsiteX15" fmla="*/ 749443 w 831271"/>
                <a:gd name="connsiteY15" fmla="*/ 415207 h 1132455"/>
                <a:gd name="connsiteX16" fmla="*/ 830627 w 831271"/>
                <a:gd name="connsiteY16" fmla="*/ 111831 h 1132455"/>
                <a:gd name="connsiteX0" fmla="*/ 829803 w 830447"/>
                <a:gd name="connsiteY0" fmla="*/ 111831 h 1132455"/>
                <a:gd name="connsiteX1" fmla="*/ 697343 w 830447"/>
                <a:gd name="connsiteY1" fmla="*/ 17827 h 1132455"/>
                <a:gd name="connsiteX2" fmla="*/ 571293 w 830447"/>
                <a:gd name="connsiteY2" fmla="*/ 735 h 1132455"/>
                <a:gd name="connsiteX3" fmla="*/ 464471 w 830447"/>
                <a:gd name="connsiteY3" fmla="*/ 9281 h 1132455"/>
                <a:gd name="connsiteX4" fmla="*/ 426015 w 830447"/>
                <a:gd name="connsiteY4" fmla="*/ 62693 h 1132455"/>
                <a:gd name="connsiteX5" fmla="*/ 351239 w 830447"/>
                <a:gd name="connsiteY5" fmla="*/ 81921 h 1132455"/>
                <a:gd name="connsiteX6" fmla="*/ 302101 w 830447"/>
                <a:gd name="connsiteY6" fmla="*/ 56283 h 1132455"/>
                <a:gd name="connsiteX7" fmla="*/ 302101 w 830447"/>
                <a:gd name="connsiteY7" fmla="*/ 9281 h 1132455"/>
                <a:gd name="connsiteX8" fmla="*/ 212369 w 830447"/>
                <a:gd name="connsiteY8" fmla="*/ 24237 h 1132455"/>
                <a:gd name="connsiteX9" fmla="*/ 101274 w 830447"/>
                <a:gd name="connsiteY9" fmla="*/ 88329 h 1132455"/>
                <a:gd name="connsiteX10" fmla="*/ 54272 w 830447"/>
                <a:gd name="connsiteY10" fmla="*/ 344703 h 1132455"/>
                <a:gd name="connsiteX11" fmla="*/ 20090 w 830447"/>
                <a:gd name="connsiteY11" fmla="*/ 801904 h 1132455"/>
                <a:gd name="connsiteX12" fmla="*/ 60682 w 830447"/>
                <a:gd name="connsiteY12" fmla="*/ 1105280 h 1132455"/>
                <a:gd name="connsiteX13" fmla="*/ 663160 w 830447"/>
                <a:gd name="connsiteY13" fmla="*/ 1105279 h 1132455"/>
                <a:gd name="connsiteX14" fmla="*/ 765710 w 830447"/>
                <a:gd name="connsiteY14" fmla="*/ 994184 h 1132455"/>
                <a:gd name="connsiteX15" fmla="*/ 748619 w 830447"/>
                <a:gd name="connsiteY15" fmla="*/ 415207 h 1132455"/>
                <a:gd name="connsiteX16" fmla="*/ 829803 w 830447"/>
                <a:gd name="connsiteY16" fmla="*/ 111831 h 1132455"/>
                <a:gd name="connsiteX0" fmla="*/ 829949 w 830593"/>
                <a:gd name="connsiteY0" fmla="*/ 111831 h 1130717"/>
                <a:gd name="connsiteX1" fmla="*/ 697489 w 830593"/>
                <a:gd name="connsiteY1" fmla="*/ 17827 h 1130717"/>
                <a:gd name="connsiteX2" fmla="*/ 571439 w 830593"/>
                <a:gd name="connsiteY2" fmla="*/ 735 h 1130717"/>
                <a:gd name="connsiteX3" fmla="*/ 464617 w 830593"/>
                <a:gd name="connsiteY3" fmla="*/ 9281 h 1130717"/>
                <a:gd name="connsiteX4" fmla="*/ 426161 w 830593"/>
                <a:gd name="connsiteY4" fmla="*/ 62693 h 1130717"/>
                <a:gd name="connsiteX5" fmla="*/ 351385 w 830593"/>
                <a:gd name="connsiteY5" fmla="*/ 81921 h 1130717"/>
                <a:gd name="connsiteX6" fmla="*/ 302247 w 830593"/>
                <a:gd name="connsiteY6" fmla="*/ 56283 h 1130717"/>
                <a:gd name="connsiteX7" fmla="*/ 302247 w 830593"/>
                <a:gd name="connsiteY7" fmla="*/ 9281 h 1130717"/>
                <a:gd name="connsiteX8" fmla="*/ 212515 w 830593"/>
                <a:gd name="connsiteY8" fmla="*/ 24237 h 1130717"/>
                <a:gd name="connsiteX9" fmla="*/ 101420 w 830593"/>
                <a:gd name="connsiteY9" fmla="*/ 88329 h 1130717"/>
                <a:gd name="connsiteX10" fmla="*/ 54418 w 830593"/>
                <a:gd name="connsiteY10" fmla="*/ 344703 h 1130717"/>
                <a:gd name="connsiteX11" fmla="*/ 20236 w 830593"/>
                <a:gd name="connsiteY11" fmla="*/ 801904 h 1130717"/>
                <a:gd name="connsiteX12" fmla="*/ 60828 w 830593"/>
                <a:gd name="connsiteY12" fmla="*/ 1105280 h 1130717"/>
                <a:gd name="connsiteX13" fmla="*/ 665442 w 830593"/>
                <a:gd name="connsiteY13" fmla="*/ 1101007 h 1130717"/>
                <a:gd name="connsiteX14" fmla="*/ 765856 w 830593"/>
                <a:gd name="connsiteY14" fmla="*/ 994184 h 1130717"/>
                <a:gd name="connsiteX15" fmla="*/ 748765 w 830593"/>
                <a:gd name="connsiteY15" fmla="*/ 415207 h 1130717"/>
                <a:gd name="connsiteX16" fmla="*/ 829949 w 830593"/>
                <a:gd name="connsiteY16" fmla="*/ 111831 h 1130717"/>
                <a:gd name="connsiteX0" fmla="*/ 822145 w 822789"/>
                <a:gd name="connsiteY0" fmla="*/ 111831 h 1130717"/>
                <a:gd name="connsiteX1" fmla="*/ 689685 w 822789"/>
                <a:gd name="connsiteY1" fmla="*/ 17827 h 1130717"/>
                <a:gd name="connsiteX2" fmla="*/ 563635 w 822789"/>
                <a:gd name="connsiteY2" fmla="*/ 735 h 1130717"/>
                <a:gd name="connsiteX3" fmla="*/ 456813 w 822789"/>
                <a:gd name="connsiteY3" fmla="*/ 9281 h 1130717"/>
                <a:gd name="connsiteX4" fmla="*/ 418357 w 822789"/>
                <a:gd name="connsiteY4" fmla="*/ 62693 h 1130717"/>
                <a:gd name="connsiteX5" fmla="*/ 343581 w 822789"/>
                <a:gd name="connsiteY5" fmla="*/ 81921 h 1130717"/>
                <a:gd name="connsiteX6" fmla="*/ 294443 w 822789"/>
                <a:gd name="connsiteY6" fmla="*/ 56283 h 1130717"/>
                <a:gd name="connsiteX7" fmla="*/ 294443 w 822789"/>
                <a:gd name="connsiteY7" fmla="*/ 9281 h 1130717"/>
                <a:gd name="connsiteX8" fmla="*/ 204711 w 822789"/>
                <a:gd name="connsiteY8" fmla="*/ 24237 h 1130717"/>
                <a:gd name="connsiteX9" fmla="*/ 93616 w 822789"/>
                <a:gd name="connsiteY9" fmla="*/ 88329 h 1130717"/>
                <a:gd name="connsiteX10" fmla="*/ 46614 w 822789"/>
                <a:gd name="connsiteY10" fmla="*/ 344703 h 1130717"/>
                <a:gd name="connsiteX11" fmla="*/ 12432 w 822789"/>
                <a:gd name="connsiteY11" fmla="*/ 801904 h 1130717"/>
                <a:gd name="connsiteX12" fmla="*/ 65843 w 822789"/>
                <a:gd name="connsiteY12" fmla="*/ 1105280 h 1130717"/>
                <a:gd name="connsiteX13" fmla="*/ 657638 w 822789"/>
                <a:gd name="connsiteY13" fmla="*/ 1101007 h 1130717"/>
                <a:gd name="connsiteX14" fmla="*/ 758052 w 822789"/>
                <a:gd name="connsiteY14" fmla="*/ 994184 h 1130717"/>
                <a:gd name="connsiteX15" fmla="*/ 740961 w 822789"/>
                <a:gd name="connsiteY15" fmla="*/ 415207 h 1130717"/>
                <a:gd name="connsiteX16" fmla="*/ 822145 w 822789"/>
                <a:gd name="connsiteY16" fmla="*/ 111831 h 1130717"/>
                <a:gd name="connsiteX0" fmla="*/ 817456 w 818100"/>
                <a:gd name="connsiteY0" fmla="*/ 111831 h 1124738"/>
                <a:gd name="connsiteX1" fmla="*/ 684996 w 818100"/>
                <a:gd name="connsiteY1" fmla="*/ 17827 h 1124738"/>
                <a:gd name="connsiteX2" fmla="*/ 558946 w 818100"/>
                <a:gd name="connsiteY2" fmla="*/ 735 h 1124738"/>
                <a:gd name="connsiteX3" fmla="*/ 452124 w 818100"/>
                <a:gd name="connsiteY3" fmla="*/ 9281 h 1124738"/>
                <a:gd name="connsiteX4" fmla="*/ 413668 w 818100"/>
                <a:gd name="connsiteY4" fmla="*/ 62693 h 1124738"/>
                <a:gd name="connsiteX5" fmla="*/ 338892 w 818100"/>
                <a:gd name="connsiteY5" fmla="*/ 81921 h 1124738"/>
                <a:gd name="connsiteX6" fmla="*/ 289754 w 818100"/>
                <a:gd name="connsiteY6" fmla="*/ 56283 h 1124738"/>
                <a:gd name="connsiteX7" fmla="*/ 289754 w 818100"/>
                <a:gd name="connsiteY7" fmla="*/ 9281 h 1124738"/>
                <a:gd name="connsiteX8" fmla="*/ 200022 w 818100"/>
                <a:gd name="connsiteY8" fmla="*/ 24237 h 1124738"/>
                <a:gd name="connsiteX9" fmla="*/ 88927 w 818100"/>
                <a:gd name="connsiteY9" fmla="*/ 88329 h 1124738"/>
                <a:gd name="connsiteX10" fmla="*/ 41925 w 818100"/>
                <a:gd name="connsiteY10" fmla="*/ 344703 h 1124738"/>
                <a:gd name="connsiteX11" fmla="*/ 7743 w 818100"/>
                <a:gd name="connsiteY11" fmla="*/ 801904 h 1124738"/>
                <a:gd name="connsiteX12" fmla="*/ 69700 w 818100"/>
                <a:gd name="connsiteY12" fmla="*/ 1096734 h 1124738"/>
                <a:gd name="connsiteX13" fmla="*/ 652949 w 818100"/>
                <a:gd name="connsiteY13" fmla="*/ 1101007 h 1124738"/>
                <a:gd name="connsiteX14" fmla="*/ 753363 w 818100"/>
                <a:gd name="connsiteY14" fmla="*/ 994184 h 1124738"/>
                <a:gd name="connsiteX15" fmla="*/ 736272 w 818100"/>
                <a:gd name="connsiteY15" fmla="*/ 415207 h 1124738"/>
                <a:gd name="connsiteX16" fmla="*/ 817456 w 818100"/>
                <a:gd name="connsiteY16" fmla="*/ 111831 h 1124738"/>
                <a:gd name="connsiteX0" fmla="*/ 816712 w 817356"/>
                <a:gd name="connsiteY0" fmla="*/ 111831 h 1112840"/>
                <a:gd name="connsiteX1" fmla="*/ 684252 w 817356"/>
                <a:gd name="connsiteY1" fmla="*/ 17827 h 1112840"/>
                <a:gd name="connsiteX2" fmla="*/ 558202 w 817356"/>
                <a:gd name="connsiteY2" fmla="*/ 735 h 1112840"/>
                <a:gd name="connsiteX3" fmla="*/ 451380 w 817356"/>
                <a:gd name="connsiteY3" fmla="*/ 9281 h 1112840"/>
                <a:gd name="connsiteX4" fmla="*/ 412924 w 817356"/>
                <a:gd name="connsiteY4" fmla="*/ 62693 h 1112840"/>
                <a:gd name="connsiteX5" fmla="*/ 338148 w 817356"/>
                <a:gd name="connsiteY5" fmla="*/ 81921 h 1112840"/>
                <a:gd name="connsiteX6" fmla="*/ 289010 w 817356"/>
                <a:gd name="connsiteY6" fmla="*/ 56283 h 1112840"/>
                <a:gd name="connsiteX7" fmla="*/ 289010 w 817356"/>
                <a:gd name="connsiteY7" fmla="*/ 9281 h 1112840"/>
                <a:gd name="connsiteX8" fmla="*/ 199278 w 817356"/>
                <a:gd name="connsiteY8" fmla="*/ 24237 h 1112840"/>
                <a:gd name="connsiteX9" fmla="*/ 88183 w 817356"/>
                <a:gd name="connsiteY9" fmla="*/ 88329 h 1112840"/>
                <a:gd name="connsiteX10" fmla="*/ 41181 w 817356"/>
                <a:gd name="connsiteY10" fmla="*/ 344703 h 1112840"/>
                <a:gd name="connsiteX11" fmla="*/ 6999 w 817356"/>
                <a:gd name="connsiteY11" fmla="*/ 801904 h 1112840"/>
                <a:gd name="connsiteX12" fmla="*/ 68956 w 817356"/>
                <a:gd name="connsiteY12" fmla="*/ 1096734 h 1112840"/>
                <a:gd name="connsiteX13" fmla="*/ 652205 w 817356"/>
                <a:gd name="connsiteY13" fmla="*/ 1101007 h 1112840"/>
                <a:gd name="connsiteX14" fmla="*/ 752619 w 817356"/>
                <a:gd name="connsiteY14" fmla="*/ 994184 h 1112840"/>
                <a:gd name="connsiteX15" fmla="*/ 735528 w 817356"/>
                <a:gd name="connsiteY15" fmla="*/ 415207 h 1112840"/>
                <a:gd name="connsiteX16" fmla="*/ 816712 w 817356"/>
                <a:gd name="connsiteY16" fmla="*/ 111831 h 1112840"/>
                <a:gd name="connsiteX0" fmla="*/ 816712 w 818869"/>
                <a:gd name="connsiteY0" fmla="*/ 111831 h 1112840"/>
                <a:gd name="connsiteX1" fmla="*/ 684252 w 818869"/>
                <a:gd name="connsiteY1" fmla="*/ 17827 h 1112840"/>
                <a:gd name="connsiteX2" fmla="*/ 558202 w 818869"/>
                <a:gd name="connsiteY2" fmla="*/ 735 h 1112840"/>
                <a:gd name="connsiteX3" fmla="*/ 451380 w 818869"/>
                <a:gd name="connsiteY3" fmla="*/ 9281 h 1112840"/>
                <a:gd name="connsiteX4" fmla="*/ 412924 w 818869"/>
                <a:gd name="connsiteY4" fmla="*/ 62693 h 1112840"/>
                <a:gd name="connsiteX5" fmla="*/ 338148 w 818869"/>
                <a:gd name="connsiteY5" fmla="*/ 81921 h 1112840"/>
                <a:gd name="connsiteX6" fmla="*/ 289010 w 818869"/>
                <a:gd name="connsiteY6" fmla="*/ 56283 h 1112840"/>
                <a:gd name="connsiteX7" fmla="*/ 289010 w 818869"/>
                <a:gd name="connsiteY7" fmla="*/ 9281 h 1112840"/>
                <a:gd name="connsiteX8" fmla="*/ 199278 w 818869"/>
                <a:gd name="connsiteY8" fmla="*/ 24237 h 1112840"/>
                <a:gd name="connsiteX9" fmla="*/ 88183 w 818869"/>
                <a:gd name="connsiteY9" fmla="*/ 88329 h 1112840"/>
                <a:gd name="connsiteX10" fmla="*/ 41181 w 818869"/>
                <a:gd name="connsiteY10" fmla="*/ 344703 h 1112840"/>
                <a:gd name="connsiteX11" fmla="*/ 6999 w 818869"/>
                <a:gd name="connsiteY11" fmla="*/ 801904 h 1112840"/>
                <a:gd name="connsiteX12" fmla="*/ 68956 w 818869"/>
                <a:gd name="connsiteY12" fmla="*/ 1096734 h 1112840"/>
                <a:gd name="connsiteX13" fmla="*/ 652205 w 818869"/>
                <a:gd name="connsiteY13" fmla="*/ 1101007 h 1112840"/>
                <a:gd name="connsiteX14" fmla="*/ 752619 w 818869"/>
                <a:gd name="connsiteY14" fmla="*/ 994184 h 1112840"/>
                <a:gd name="connsiteX15" fmla="*/ 765438 w 818869"/>
                <a:gd name="connsiteY15" fmla="*/ 421617 h 1112840"/>
                <a:gd name="connsiteX16" fmla="*/ 816712 w 818869"/>
                <a:gd name="connsiteY16" fmla="*/ 111831 h 1112840"/>
                <a:gd name="connsiteX0" fmla="*/ 816712 w 818869"/>
                <a:gd name="connsiteY0" fmla="*/ 111831 h 1112412"/>
                <a:gd name="connsiteX1" fmla="*/ 684252 w 818869"/>
                <a:gd name="connsiteY1" fmla="*/ 17827 h 1112412"/>
                <a:gd name="connsiteX2" fmla="*/ 558202 w 818869"/>
                <a:gd name="connsiteY2" fmla="*/ 735 h 1112412"/>
                <a:gd name="connsiteX3" fmla="*/ 451380 w 818869"/>
                <a:gd name="connsiteY3" fmla="*/ 9281 h 1112412"/>
                <a:gd name="connsiteX4" fmla="*/ 412924 w 818869"/>
                <a:gd name="connsiteY4" fmla="*/ 62693 h 1112412"/>
                <a:gd name="connsiteX5" fmla="*/ 338148 w 818869"/>
                <a:gd name="connsiteY5" fmla="*/ 81921 h 1112412"/>
                <a:gd name="connsiteX6" fmla="*/ 289010 w 818869"/>
                <a:gd name="connsiteY6" fmla="*/ 56283 h 1112412"/>
                <a:gd name="connsiteX7" fmla="*/ 289010 w 818869"/>
                <a:gd name="connsiteY7" fmla="*/ 9281 h 1112412"/>
                <a:gd name="connsiteX8" fmla="*/ 199278 w 818869"/>
                <a:gd name="connsiteY8" fmla="*/ 24237 h 1112412"/>
                <a:gd name="connsiteX9" fmla="*/ 88183 w 818869"/>
                <a:gd name="connsiteY9" fmla="*/ 88329 h 1112412"/>
                <a:gd name="connsiteX10" fmla="*/ 41181 w 818869"/>
                <a:gd name="connsiteY10" fmla="*/ 344703 h 1112412"/>
                <a:gd name="connsiteX11" fmla="*/ 6999 w 818869"/>
                <a:gd name="connsiteY11" fmla="*/ 801904 h 1112412"/>
                <a:gd name="connsiteX12" fmla="*/ 68956 w 818869"/>
                <a:gd name="connsiteY12" fmla="*/ 1096734 h 1112412"/>
                <a:gd name="connsiteX13" fmla="*/ 652205 w 818869"/>
                <a:gd name="connsiteY13" fmla="*/ 1101007 h 1112412"/>
                <a:gd name="connsiteX14" fmla="*/ 752619 w 818869"/>
                <a:gd name="connsiteY14" fmla="*/ 1000594 h 1112412"/>
                <a:gd name="connsiteX15" fmla="*/ 765438 w 818869"/>
                <a:gd name="connsiteY15" fmla="*/ 421617 h 1112412"/>
                <a:gd name="connsiteX16" fmla="*/ 816712 w 818869"/>
                <a:gd name="connsiteY16" fmla="*/ 111831 h 1112412"/>
                <a:gd name="connsiteX0" fmla="*/ 816712 w 818288"/>
                <a:gd name="connsiteY0" fmla="*/ 111831 h 1112412"/>
                <a:gd name="connsiteX1" fmla="*/ 684252 w 818288"/>
                <a:gd name="connsiteY1" fmla="*/ 17827 h 1112412"/>
                <a:gd name="connsiteX2" fmla="*/ 558202 w 818288"/>
                <a:gd name="connsiteY2" fmla="*/ 735 h 1112412"/>
                <a:gd name="connsiteX3" fmla="*/ 451380 w 818288"/>
                <a:gd name="connsiteY3" fmla="*/ 9281 h 1112412"/>
                <a:gd name="connsiteX4" fmla="*/ 412924 w 818288"/>
                <a:gd name="connsiteY4" fmla="*/ 62693 h 1112412"/>
                <a:gd name="connsiteX5" fmla="*/ 338148 w 818288"/>
                <a:gd name="connsiteY5" fmla="*/ 81921 h 1112412"/>
                <a:gd name="connsiteX6" fmla="*/ 289010 w 818288"/>
                <a:gd name="connsiteY6" fmla="*/ 56283 h 1112412"/>
                <a:gd name="connsiteX7" fmla="*/ 289010 w 818288"/>
                <a:gd name="connsiteY7" fmla="*/ 9281 h 1112412"/>
                <a:gd name="connsiteX8" fmla="*/ 199278 w 818288"/>
                <a:gd name="connsiteY8" fmla="*/ 24237 h 1112412"/>
                <a:gd name="connsiteX9" fmla="*/ 88183 w 818288"/>
                <a:gd name="connsiteY9" fmla="*/ 88329 h 1112412"/>
                <a:gd name="connsiteX10" fmla="*/ 41181 w 818288"/>
                <a:gd name="connsiteY10" fmla="*/ 344703 h 1112412"/>
                <a:gd name="connsiteX11" fmla="*/ 6999 w 818288"/>
                <a:gd name="connsiteY11" fmla="*/ 801904 h 1112412"/>
                <a:gd name="connsiteX12" fmla="*/ 68956 w 818288"/>
                <a:gd name="connsiteY12" fmla="*/ 1096734 h 1112412"/>
                <a:gd name="connsiteX13" fmla="*/ 652205 w 818288"/>
                <a:gd name="connsiteY13" fmla="*/ 1101007 h 1112412"/>
                <a:gd name="connsiteX14" fmla="*/ 752619 w 818288"/>
                <a:gd name="connsiteY14" fmla="*/ 1000594 h 1112412"/>
                <a:gd name="connsiteX15" fmla="*/ 756892 w 818288"/>
                <a:gd name="connsiteY15" fmla="*/ 472892 h 1112412"/>
                <a:gd name="connsiteX16" fmla="*/ 816712 w 818288"/>
                <a:gd name="connsiteY16" fmla="*/ 111831 h 1112412"/>
                <a:gd name="connsiteX0" fmla="*/ 816712 w 818288"/>
                <a:gd name="connsiteY0" fmla="*/ 111831 h 1112412"/>
                <a:gd name="connsiteX1" fmla="*/ 684252 w 818288"/>
                <a:gd name="connsiteY1" fmla="*/ 17827 h 1112412"/>
                <a:gd name="connsiteX2" fmla="*/ 558202 w 818288"/>
                <a:gd name="connsiteY2" fmla="*/ 735 h 1112412"/>
                <a:gd name="connsiteX3" fmla="*/ 451380 w 818288"/>
                <a:gd name="connsiteY3" fmla="*/ 9281 h 1112412"/>
                <a:gd name="connsiteX4" fmla="*/ 412924 w 818288"/>
                <a:gd name="connsiteY4" fmla="*/ 62693 h 1112412"/>
                <a:gd name="connsiteX5" fmla="*/ 338148 w 818288"/>
                <a:gd name="connsiteY5" fmla="*/ 81921 h 1112412"/>
                <a:gd name="connsiteX6" fmla="*/ 289010 w 818288"/>
                <a:gd name="connsiteY6" fmla="*/ 56283 h 1112412"/>
                <a:gd name="connsiteX7" fmla="*/ 282601 w 818288"/>
                <a:gd name="connsiteY7" fmla="*/ 5008 h 1112412"/>
                <a:gd name="connsiteX8" fmla="*/ 199278 w 818288"/>
                <a:gd name="connsiteY8" fmla="*/ 24237 h 1112412"/>
                <a:gd name="connsiteX9" fmla="*/ 88183 w 818288"/>
                <a:gd name="connsiteY9" fmla="*/ 88329 h 1112412"/>
                <a:gd name="connsiteX10" fmla="*/ 41181 w 818288"/>
                <a:gd name="connsiteY10" fmla="*/ 344703 h 1112412"/>
                <a:gd name="connsiteX11" fmla="*/ 6999 w 818288"/>
                <a:gd name="connsiteY11" fmla="*/ 801904 h 1112412"/>
                <a:gd name="connsiteX12" fmla="*/ 68956 w 818288"/>
                <a:gd name="connsiteY12" fmla="*/ 1096734 h 1112412"/>
                <a:gd name="connsiteX13" fmla="*/ 652205 w 818288"/>
                <a:gd name="connsiteY13" fmla="*/ 1101007 h 1112412"/>
                <a:gd name="connsiteX14" fmla="*/ 752619 w 818288"/>
                <a:gd name="connsiteY14" fmla="*/ 1000594 h 1112412"/>
                <a:gd name="connsiteX15" fmla="*/ 756892 w 818288"/>
                <a:gd name="connsiteY15" fmla="*/ 472892 h 1112412"/>
                <a:gd name="connsiteX16" fmla="*/ 816712 w 818288"/>
                <a:gd name="connsiteY16" fmla="*/ 111831 h 1112412"/>
                <a:gd name="connsiteX0" fmla="*/ 816712 w 818288"/>
                <a:gd name="connsiteY0" fmla="*/ 111831 h 1112412"/>
                <a:gd name="connsiteX1" fmla="*/ 684252 w 818288"/>
                <a:gd name="connsiteY1" fmla="*/ 17827 h 1112412"/>
                <a:gd name="connsiteX2" fmla="*/ 558202 w 818288"/>
                <a:gd name="connsiteY2" fmla="*/ 735 h 1112412"/>
                <a:gd name="connsiteX3" fmla="*/ 451380 w 818288"/>
                <a:gd name="connsiteY3" fmla="*/ 9281 h 1112412"/>
                <a:gd name="connsiteX4" fmla="*/ 412924 w 818288"/>
                <a:gd name="connsiteY4" fmla="*/ 62693 h 1112412"/>
                <a:gd name="connsiteX5" fmla="*/ 338148 w 818288"/>
                <a:gd name="connsiteY5" fmla="*/ 81921 h 1112412"/>
                <a:gd name="connsiteX6" fmla="*/ 289010 w 818288"/>
                <a:gd name="connsiteY6" fmla="*/ 56283 h 1112412"/>
                <a:gd name="connsiteX7" fmla="*/ 282601 w 818288"/>
                <a:gd name="connsiteY7" fmla="*/ 5008 h 1112412"/>
                <a:gd name="connsiteX8" fmla="*/ 199278 w 818288"/>
                <a:gd name="connsiteY8" fmla="*/ 24237 h 1112412"/>
                <a:gd name="connsiteX9" fmla="*/ 88183 w 818288"/>
                <a:gd name="connsiteY9" fmla="*/ 88329 h 1112412"/>
                <a:gd name="connsiteX10" fmla="*/ 41181 w 818288"/>
                <a:gd name="connsiteY10" fmla="*/ 344703 h 1112412"/>
                <a:gd name="connsiteX11" fmla="*/ 6999 w 818288"/>
                <a:gd name="connsiteY11" fmla="*/ 801904 h 1112412"/>
                <a:gd name="connsiteX12" fmla="*/ 68956 w 818288"/>
                <a:gd name="connsiteY12" fmla="*/ 1096734 h 1112412"/>
                <a:gd name="connsiteX13" fmla="*/ 652205 w 818288"/>
                <a:gd name="connsiteY13" fmla="*/ 1101007 h 1112412"/>
                <a:gd name="connsiteX14" fmla="*/ 752619 w 818288"/>
                <a:gd name="connsiteY14" fmla="*/ 1000594 h 1112412"/>
                <a:gd name="connsiteX15" fmla="*/ 756892 w 818288"/>
                <a:gd name="connsiteY15" fmla="*/ 472892 h 1112412"/>
                <a:gd name="connsiteX16" fmla="*/ 816712 w 818288"/>
                <a:gd name="connsiteY16" fmla="*/ 111831 h 111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18288" h="1112412">
                  <a:moveTo>
                    <a:pt x="816712" y="111831"/>
                  </a:moveTo>
                  <a:cubicBezTo>
                    <a:pt x="804605" y="35987"/>
                    <a:pt x="735882" y="32070"/>
                    <a:pt x="684252" y="17827"/>
                  </a:cubicBezTo>
                  <a:cubicBezTo>
                    <a:pt x="632622" y="3584"/>
                    <a:pt x="597014" y="2159"/>
                    <a:pt x="558202" y="735"/>
                  </a:cubicBezTo>
                  <a:cubicBezTo>
                    <a:pt x="519390" y="-689"/>
                    <a:pt x="475593" y="-1045"/>
                    <a:pt x="451380" y="9281"/>
                  </a:cubicBezTo>
                  <a:cubicBezTo>
                    <a:pt x="427167" y="19607"/>
                    <a:pt x="431796" y="50586"/>
                    <a:pt x="412924" y="62693"/>
                  </a:cubicBezTo>
                  <a:cubicBezTo>
                    <a:pt x="394052" y="74800"/>
                    <a:pt x="358800" y="82989"/>
                    <a:pt x="338148" y="81921"/>
                  </a:cubicBezTo>
                  <a:cubicBezTo>
                    <a:pt x="317496" y="80853"/>
                    <a:pt x="298268" y="69102"/>
                    <a:pt x="289010" y="56283"/>
                  </a:cubicBezTo>
                  <a:cubicBezTo>
                    <a:pt x="279752" y="43464"/>
                    <a:pt x="297556" y="8213"/>
                    <a:pt x="282601" y="5008"/>
                  </a:cubicBezTo>
                  <a:cubicBezTo>
                    <a:pt x="267646" y="1803"/>
                    <a:pt x="231681" y="10350"/>
                    <a:pt x="199278" y="24237"/>
                  </a:cubicBezTo>
                  <a:cubicBezTo>
                    <a:pt x="166875" y="38124"/>
                    <a:pt x="114532" y="34918"/>
                    <a:pt x="88183" y="88329"/>
                  </a:cubicBezTo>
                  <a:cubicBezTo>
                    <a:pt x="61834" y="141740"/>
                    <a:pt x="54712" y="225774"/>
                    <a:pt x="41181" y="344703"/>
                  </a:cubicBezTo>
                  <a:cubicBezTo>
                    <a:pt x="27650" y="463632"/>
                    <a:pt x="2370" y="676566"/>
                    <a:pt x="6999" y="801904"/>
                  </a:cubicBezTo>
                  <a:cubicBezTo>
                    <a:pt x="11628" y="927242"/>
                    <a:pt x="-36441" y="1076793"/>
                    <a:pt x="68956" y="1096734"/>
                  </a:cubicBezTo>
                  <a:cubicBezTo>
                    <a:pt x="174353" y="1116675"/>
                    <a:pt x="538261" y="1117030"/>
                    <a:pt x="652205" y="1101007"/>
                  </a:cubicBezTo>
                  <a:cubicBezTo>
                    <a:pt x="766149" y="1084984"/>
                    <a:pt x="745854" y="1116674"/>
                    <a:pt x="752619" y="1000594"/>
                  </a:cubicBezTo>
                  <a:cubicBezTo>
                    <a:pt x="759384" y="884514"/>
                    <a:pt x="746210" y="621019"/>
                    <a:pt x="756892" y="472892"/>
                  </a:cubicBezTo>
                  <a:cubicBezTo>
                    <a:pt x="767574" y="324765"/>
                    <a:pt x="828819" y="187675"/>
                    <a:pt x="816712" y="111831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40C4B753-940C-4497-8EF3-595895F9EE30}"/>
                </a:ext>
              </a:extLst>
            </p:cNvPr>
            <p:cNvSpPr/>
            <p:nvPr/>
          </p:nvSpPr>
          <p:spPr>
            <a:xfrm rot="20402773">
              <a:off x="6397019" y="3379391"/>
              <a:ext cx="143560" cy="356577"/>
            </a:xfrm>
            <a:custGeom>
              <a:avLst/>
              <a:gdLst>
                <a:gd name="connsiteX0" fmla="*/ 6457 w 165048"/>
                <a:gd name="connsiteY0" fmla="*/ 44808 h 353407"/>
                <a:gd name="connsiteX1" fmla="*/ 61409 w 165048"/>
                <a:gd name="connsiteY1" fmla="*/ 847 h 353407"/>
                <a:gd name="connsiteX2" fmla="*/ 129550 w 165048"/>
                <a:gd name="connsiteY2" fmla="*/ 31620 h 353407"/>
                <a:gd name="connsiteX3" fmla="*/ 155927 w 165048"/>
                <a:gd name="connsiteY3" fmla="*/ 200872 h 353407"/>
                <a:gd name="connsiteX4" fmla="*/ 160323 w 165048"/>
                <a:gd name="connsiteY4" fmla="*/ 306379 h 353407"/>
                <a:gd name="connsiteX5" fmla="*/ 92182 w 165048"/>
                <a:gd name="connsiteY5" fmla="*/ 352539 h 353407"/>
                <a:gd name="connsiteX6" fmla="*/ 15250 w 165048"/>
                <a:gd name="connsiteY6" fmla="*/ 323964 h 353407"/>
                <a:gd name="connsiteX7" fmla="*/ 2061 w 165048"/>
                <a:gd name="connsiteY7" fmla="*/ 183287 h 353407"/>
                <a:gd name="connsiteX8" fmla="*/ 6457 w 165048"/>
                <a:gd name="connsiteY8" fmla="*/ 44808 h 353407"/>
                <a:gd name="connsiteX0" fmla="*/ 6885 w 165476"/>
                <a:gd name="connsiteY0" fmla="*/ 44808 h 352670"/>
                <a:gd name="connsiteX1" fmla="*/ 61837 w 165476"/>
                <a:gd name="connsiteY1" fmla="*/ 847 h 352670"/>
                <a:gd name="connsiteX2" fmla="*/ 129978 w 165476"/>
                <a:gd name="connsiteY2" fmla="*/ 31620 h 352670"/>
                <a:gd name="connsiteX3" fmla="*/ 156355 w 165476"/>
                <a:gd name="connsiteY3" fmla="*/ 200872 h 352670"/>
                <a:gd name="connsiteX4" fmla="*/ 160751 w 165476"/>
                <a:gd name="connsiteY4" fmla="*/ 306379 h 352670"/>
                <a:gd name="connsiteX5" fmla="*/ 92610 w 165476"/>
                <a:gd name="connsiteY5" fmla="*/ 352539 h 352670"/>
                <a:gd name="connsiteX6" fmla="*/ 22273 w 165476"/>
                <a:gd name="connsiteY6" fmla="*/ 315172 h 352670"/>
                <a:gd name="connsiteX7" fmla="*/ 2489 w 165476"/>
                <a:gd name="connsiteY7" fmla="*/ 183287 h 352670"/>
                <a:gd name="connsiteX8" fmla="*/ 6885 w 165476"/>
                <a:gd name="connsiteY8" fmla="*/ 44808 h 352670"/>
                <a:gd name="connsiteX0" fmla="*/ 6885 w 159537"/>
                <a:gd name="connsiteY0" fmla="*/ 44808 h 352733"/>
                <a:gd name="connsiteX1" fmla="*/ 61837 w 159537"/>
                <a:gd name="connsiteY1" fmla="*/ 847 h 352733"/>
                <a:gd name="connsiteX2" fmla="*/ 129978 w 159537"/>
                <a:gd name="connsiteY2" fmla="*/ 31620 h 352733"/>
                <a:gd name="connsiteX3" fmla="*/ 156355 w 159537"/>
                <a:gd name="connsiteY3" fmla="*/ 200872 h 352733"/>
                <a:gd name="connsiteX4" fmla="*/ 151959 w 159537"/>
                <a:gd name="connsiteY4" fmla="*/ 304181 h 352733"/>
                <a:gd name="connsiteX5" fmla="*/ 92610 w 159537"/>
                <a:gd name="connsiteY5" fmla="*/ 352539 h 352733"/>
                <a:gd name="connsiteX6" fmla="*/ 22273 w 159537"/>
                <a:gd name="connsiteY6" fmla="*/ 315172 h 352733"/>
                <a:gd name="connsiteX7" fmla="*/ 2489 w 159537"/>
                <a:gd name="connsiteY7" fmla="*/ 183287 h 352733"/>
                <a:gd name="connsiteX8" fmla="*/ 6885 w 159537"/>
                <a:gd name="connsiteY8" fmla="*/ 44808 h 352733"/>
                <a:gd name="connsiteX0" fmla="*/ 6885 w 156440"/>
                <a:gd name="connsiteY0" fmla="*/ 44449 h 352374"/>
                <a:gd name="connsiteX1" fmla="*/ 61837 w 156440"/>
                <a:gd name="connsiteY1" fmla="*/ 488 h 352374"/>
                <a:gd name="connsiteX2" fmla="*/ 129978 w 156440"/>
                <a:gd name="connsiteY2" fmla="*/ 31261 h 352374"/>
                <a:gd name="connsiteX3" fmla="*/ 149760 w 156440"/>
                <a:gd name="connsiteY3" fmla="*/ 171938 h 352374"/>
                <a:gd name="connsiteX4" fmla="*/ 151959 w 156440"/>
                <a:gd name="connsiteY4" fmla="*/ 303822 h 352374"/>
                <a:gd name="connsiteX5" fmla="*/ 92610 w 156440"/>
                <a:gd name="connsiteY5" fmla="*/ 352180 h 352374"/>
                <a:gd name="connsiteX6" fmla="*/ 22273 w 156440"/>
                <a:gd name="connsiteY6" fmla="*/ 314813 h 352374"/>
                <a:gd name="connsiteX7" fmla="*/ 2489 w 156440"/>
                <a:gd name="connsiteY7" fmla="*/ 182928 h 352374"/>
                <a:gd name="connsiteX8" fmla="*/ 6885 w 156440"/>
                <a:gd name="connsiteY8" fmla="*/ 44449 h 352374"/>
                <a:gd name="connsiteX0" fmla="*/ 6885 w 153367"/>
                <a:gd name="connsiteY0" fmla="*/ 44449 h 352607"/>
                <a:gd name="connsiteX1" fmla="*/ 61837 w 153367"/>
                <a:gd name="connsiteY1" fmla="*/ 488 h 352607"/>
                <a:gd name="connsiteX2" fmla="*/ 129978 w 153367"/>
                <a:gd name="connsiteY2" fmla="*/ 31261 h 352607"/>
                <a:gd name="connsiteX3" fmla="*/ 149760 w 153367"/>
                <a:gd name="connsiteY3" fmla="*/ 171938 h 352607"/>
                <a:gd name="connsiteX4" fmla="*/ 147562 w 153367"/>
                <a:gd name="connsiteY4" fmla="*/ 297228 h 352607"/>
                <a:gd name="connsiteX5" fmla="*/ 92610 w 153367"/>
                <a:gd name="connsiteY5" fmla="*/ 352180 h 352607"/>
                <a:gd name="connsiteX6" fmla="*/ 22273 w 153367"/>
                <a:gd name="connsiteY6" fmla="*/ 314813 h 352607"/>
                <a:gd name="connsiteX7" fmla="*/ 2489 w 153367"/>
                <a:gd name="connsiteY7" fmla="*/ 182928 h 352607"/>
                <a:gd name="connsiteX8" fmla="*/ 6885 w 153367"/>
                <a:gd name="connsiteY8" fmla="*/ 44449 h 352607"/>
                <a:gd name="connsiteX0" fmla="*/ 7178 w 153660"/>
                <a:gd name="connsiteY0" fmla="*/ 44449 h 352310"/>
                <a:gd name="connsiteX1" fmla="*/ 62130 w 153660"/>
                <a:gd name="connsiteY1" fmla="*/ 488 h 352310"/>
                <a:gd name="connsiteX2" fmla="*/ 130271 w 153660"/>
                <a:gd name="connsiteY2" fmla="*/ 31261 h 352310"/>
                <a:gd name="connsiteX3" fmla="*/ 150053 w 153660"/>
                <a:gd name="connsiteY3" fmla="*/ 171938 h 352310"/>
                <a:gd name="connsiteX4" fmla="*/ 147855 w 153660"/>
                <a:gd name="connsiteY4" fmla="*/ 297228 h 352310"/>
                <a:gd name="connsiteX5" fmla="*/ 92903 w 153660"/>
                <a:gd name="connsiteY5" fmla="*/ 352180 h 352310"/>
                <a:gd name="connsiteX6" fmla="*/ 26962 w 153660"/>
                <a:gd name="connsiteY6" fmla="*/ 308219 h 352310"/>
                <a:gd name="connsiteX7" fmla="*/ 2782 w 153660"/>
                <a:gd name="connsiteY7" fmla="*/ 182928 h 352310"/>
                <a:gd name="connsiteX8" fmla="*/ 7178 w 153660"/>
                <a:gd name="connsiteY8" fmla="*/ 44449 h 352310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82928 h 341473"/>
                <a:gd name="connsiteX8" fmla="*/ 7178 w 153958"/>
                <a:gd name="connsiteY8" fmla="*/ 44449 h 341473"/>
                <a:gd name="connsiteX0" fmla="*/ 5932 w 152712"/>
                <a:gd name="connsiteY0" fmla="*/ 44449 h 341473"/>
                <a:gd name="connsiteX1" fmla="*/ 60884 w 152712"/>
                <a:gd name="connsiteY1" fmla="*/ 488 h 341473"/>
                <a:gd name="connsiteX2" fmla="*/ 129025 w 152712"/>
                <a:gd name="connsiteY2" fmla="*/ 31261 h 341473"/>
                <a:gd name="connsiteX3" fmla="*/ 148807 w 152712"/>
                <a:gd name="connsiteY3" fmla="*/ 171938 h 341473"/>
                <a:gd name="connsiteX4" fmla="*/ 146609 w 152712"/>
                <a:gd name="connsiteY4" fmla="*/ 297228 h 341473"/>
                <a:gd name="connsiteX5" fmla="*/ 87260 w 152712"/>
                <a:gd name="connsiteY5" fmla="*/ 341190 h 341473"/>
                <a:gd name="connsiteX6" fmla="*/ 25716 w 152712"/>
                <a:gd name="connsiteY6" fmla="*/ 308219 h 341473"/>
                <a:gd name="connsiteX7" fmla="*/ 3734 w 152712"/>
                <a:gd name="connsiteY7" fmla="*/ 169740 h 341473"/>
                <a:gd name="connsiteX8" fmla="*/ 5932 w 152712"/>
                <a:gd name="connsiteY8" fmla="*/ 44449 h 341473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69740 h 341473"/>
                <a:gd name="connsiteX8" fmla="*/ 7178 w 153958"/>
                <a:gd name="connsiteY8" fmla="*/ 44449 h 341473"/>
                <a:gd name="connsiteX0" fmla="*/ 6886 w 153666"/>
                <a:gd name="connsiteY0" fmla="*/ 44449 h 341196"/>
                <a:gd name="connsiteX1" fmla="*/ 61838 w 153666"/>
                <a:gd name="connsiteY1" fmla="*/ 488 h 341196"/>
                <a:gd name="connsiteX2" fmla="*/ 129979 w 153666"/>
                <a:gd name="connsiteY2" fmla="*/ 31261 h 341196"/>
                <a:gd name="connsiteX3" fmla="*/ 149761 w 153666"/>
                <a:gd name="connsiteY3" fmla="*/ 171938 h 341196"/>
                <a:gd name="connsiteX4" fmla="*/ 147563 w 153666"/>
                <a:gd name="connsiteY4" fmla="*/ 297228 h 341196"/>
                <a:gd name="connsiteX5" fmla="*/ 88214 w 153666"/>
                <a:gd name="connsiteY5" fmla="*/ 341190 h 341196"/>
                <a:gd name="connsiteX6" fmla="*/ 22274 w 153666"/>
                <a:gd name="connsiteY6" fmla="*/ 295031 h 341196"/>
                <a:gd name="connsiteX7" fmla="*/ 2490 w 153666"/>
                <a:gd name="connsiteY7" fmla="*/ 169740 h 341196"/>
                <a:gd name="connsiteX8" fmla="*/ 6886 w 153666"/>
                <a:gd name="connsiteY8" fmla="*/ 44449 h 341196"/>
                <a:gd name="connsiteX0" fmla="*/ 6886 w 152380"/>
                <a:gd name="connsiteY0" fmla="*/ 44449 h 341216"/>
                <a:gd name="connsiteX1" fmla="*/ 61838 w 152380"/>
                <a:gd name="connsiteY1" fmla="*/ 488 h 341216"/>
                <a:gd name="connsiteX2" fmla="*/ 129979 w 152380"/>
                <a:gd name="connsiteY2" fmla="*/ 31261 h 341216"/>
                <a:gd name="connsiteX3" fmla="*/ 149761 w 152380"/>
                <a:gd name="connsiteY3" fmla="*/ 171938 h 341216"/>
                <a:gd name="connsiteX4" fmla="*/ 145365 w 152380"/>
                <a:gd name="connsiteY4" fmla="*/ 299426 h 341216"/>
                <a:gd name="connsiteX5" fmla="*/ 88214 w 152380"/>
                <a:gd name="connsiteY5" fmla="*/ 341190 h 341216"/>
                <a:gd name="connsiteX6" fmla="*/ 22274 w 152380"/>
                <a:gd name="connsiteY6" fmla="*/ 295031 h 341216"/>
                <a:gd name="connsiteX7" fmla="*/ 2490 w 152380"/>
                <a:gd name="connsiteY7" fmla="*/ 169740 h 341216"/>
                <a:gd name="connsiteX8" fmla="*/ 6886 w 152380"/>
                <a:gd name="connsiteY8" fmla="*/ 44449 h 341216"/>
                <a:gd name="connsiteX0" fmla="*/ 6886 w 152646"/>
                <a:gd name="connsiteY0" fmla="*/ 44449 h 339021"/>
                <a:gd name="connsiteX1" fmla="*/ 61838 w 152646"/>
                <a:gd name="connsiteY1" fmla="*/ 488 h 339021"/>
                <a:gd name="connsiteX2" fmla="*/ 129979 w 152646"/>
                <a:gd name="connsiteY2" fmla="*/ 31261 h 339021"/>
                <a:gd name="connsiteX3" fmla="*/ 149761 w 152646"/>
                <a:gd name="connsiteY3" fmla="*/ 171938 h 339021"/>
                <a:gd name="connsiteX4" fmla="*/ 145365 w 152646"/>
                <a:gd name="connsiteY4" fmla="*/ 299426 h 339021"/>
                <a:gd name="connsiteX5" fmla="*/ 83818 w 152646"/>
                <a:gd name="connsiteY5" fmla="*/ 338991 h 339021"/>
                <a:gd name="connsiteX6" fmla="*/ 22274 w 152646"/>
                <a:gd name="connsiteY6" fmla="*/ 295031 h 339021"/>
                <a:gd name="connsiteX7" fmla="*/ 2490 w 152646"/>
                <a:gd name="connsiteY7" fmla="*/ 169740 h 339021"/>
                <a:gd name="connsiteX8" fmla="*/ 6886 w 152646"/>
                <a:gd name="connsiteY8" fmla="*/ 44449 h 339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2646" h="339021">
                  <a:moveTo>
                    <a:pt x="6886" y="44449"/>
                  </a:moveTo>
                  <a:cubicBezTo>
                    <a:pt x="16777" y="16240"/>
                    <a:pt x="41323" y="2686"/>
                    <a:pt x="61838" y="488"/>
                  </a:cubicBezTo>
                  <a:cubicBezTo>
                    <a:pt x="82354" y="-1710"/>
                    <a:pt x="115325" y="2686"/>
                    <a:pt x="129979" y="31261"/>
                  </a:cubicBezTo>
                  <a:cubicBezTo>
                    <a:pt x="144633" y="59836"/>
                    <a:pt x="147197" y="127244"/>
                    <a:pt x="149761" y="171938"/>
                  </a:cubicBezTo>
                  <a:cubicBezTo>
                    <a:pt x="152325" y="216632"/>
                    <a:pt x="156355" y="271584"/>
                    <a:pt x="145365" y="299426"/>
                  </a:cubicBezTo>
                  <a:cubicBezTo>
                    <a:pt x="134375" y="327268"/>
                    <a:pt x="104333" y="339723"/>
                    <a:pt x="83818" y="338991"/>
                  </a:cubicBezTo>
                  <a:cubicBezTo>
                    <a:pt x="63303" y="338259"/>
                    <a:pt x="37294" y="323240"/>
                    <a:pt x="22274" y="295031"/>
                  </a:cubicBezTo>
                  <a:cubicBezTo>
                    <a:pt x="7254" y="266822"/>
                    <a:pt x="5055" y="211504"/>
                    <a:pt x="2490" y="169740"/>
                  </a:cubicBezTo>
                  <a:cubicBezTo>
                    <a:pt x="-75" y="127976"/>
                    <a:pt x="-3005" y="72658"/>
                    <a:pt x="6886" y="44449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2AC6593A-A34C-4776-AB16-24AE504EFC23}"/>
                </a:ext>
              </a:extLst>
            </p:cNvPr>
            <p:cNvSpPr/>
            <p:nvPr/>
          </p:nvSpPr>
          <p:spPr>
            <a:xfrm rot="16884503" flipH="1">
              <a:off x="6670057" y="3390701"/>
              <a:ext cx="197568" cy="623311"/>
            </a:xfrm>
            <a:custGeom>
              <a:avLst/>
              <a:gdLst>
                <a:gd name="connsiteX0" fmla="*/ 63868 w 187016"/>
                <a:gd name="connsiteY0" fmla="*/ 62019 h 502838"/>
                <a:gd name="connsiteX1" fmla="*/ 86420 w 187016"/>
                <a:gd name="connsiteY1" fmla="*/ 512 h 502838"/>
                <a:gd name="connsiteX2" fmla="*/ 168429 w 187016"/>
                <a:gd name="connsiteY2" fmla="*/ 47667 h 502838"/>
                <a:gd name="connsiteX3" fmla="*/ 156128 w 187016"/>
                <a:gd name="connsiteY3" fmla="*/ 271142 h 502838"/>
                <a:gd name="connsiteX4" fmla="*/ 186881 w 187016"/>
                <a:gd name="connsiteY4" fmla="*/ 412607 h 502838"/>
                <a:gd name="connsiteX5" fmla="*/ 141776 w 187016"/>
                <a:gd name="connsiteY5" fmla="*/ 363402 h 502838"/>
                <a:gd name="connsiteX6" fmla="*/ 162278 w 187016"/>
                <a:gd name="connsiteY6" fmla="*/ 490516 h 502838"/>
                <a:gd name="connsiteX7" fmla="*/ 117173 w 187016"/>
                <a:gd name="connsiteY7" fmla="*/ 394155 h 502838"/>
                <a:gd name="connsiteX8" fmla="*/ 113073 w 187016"/>
                <a:gd name="connsiteY8" fmla="*/ 502817 h 502838"/>
                <a:gd name="connsiteX9" fmla="*/ 86420 w 187016"/>
                <a:gd name="connsiteY9" fmla="*/ 404406 h 502838"/>
                <a:gd name="connsiteX10" fmla="*/ 59767 w 187016"/>
                <a:gd name="connsiteY10" fmla="*/ 500767 h 502838"/>
                <a:gd name="connsiteX11" fmla="*/ 53616 w 187016"/>
                <a:gd name="connsiteY11" fmla="*/ 402356 h 502838"/>
                <a:gd name="connsiteX12" fmla="*/ 311 w 187016"/>
                <a:gd name="connsiteY12" fmla="*/ 433109 h 502838"/>
                <a:gd name="connsiteX13" fmla="*/ 33114 w 187016"/>
                <a:gd name="connsiteY13" fmla="*/ 355201 h 502838"/>
                <a:gd name="connsiteX14" fmla="*/ 63868 w 187016"/>
                <a:gd name="connsiteY14" fmla="*/ 303945 h 502838"/>
                <a:gd name="connsiteX15" fmla="*/ 63868 w 187016"/>
                <a:gd name="connsiteY15" fmla="*/ 62019 h 502838"/>
                <a:gd name="connsiteX0" fmla="*/ 63868 w 187016"/>
                <a:gd name="connsiteY0" fmla="*/ 63996 h 504815"/>
                <a:gd name="connsiteX1" fmla="*/ 113073 w 187016"/>
                <a:gd name="connsiteY1" fmla="*/ 439 h 504815"/>
                <a:gd name="connsiteX2" fmla="*/ 168429 w 187016"/>
                <a:gd name="connsiteY2" fmla="*/ 49644 h 504815"/>
                <a:gd name="connsiteX3" fmla="*/ 156128 w 187016"/>
                <a:gd name="connsiteY3" fmla="*/ 273119 h 504815"/>
                <a:gd name="connsiteX4" fmla="*/ 186881 w 187016"/>
                <a:gd name="connsiteY4" fmla="*/ 414584 h 504815"/>
                <a:gd name="connsiteX5" fmla="*/ 141776 w 187016"/>
                <a:gd name="connsiteY5" fmla="*/ 365379 h 504815"/>
                <a:gd name="connsiteX6" fmla="*/ 162278 w 187016"/>
                <a:gd name="connsiteY6" fmla="*/ 492493 h 504815"/>
                <a:gd name="connsiteX7" fmla="*/ 117173 w 187016"/>
                <a:gd name="connsiteY7" fmla="*/ 396132 h 504815"/>
                <a:gd name="connsiteX8" fmla="*/ 113073 w 187016"/>
                <a:gd name="connsiteY8" fmla="*/ 504794 h 504815"/>
                <a:gd name="connsiteX9" fmla="*/ 86420 w 187016"/>
                <a:gd name="connsiteY9" fmla="*/ 406383 h 504815"/>
                <a:gd name="connsiteX10" fmla="*/ 59767 w 187016"/>
                <a:gd name="connsiteY10" fmla="*/ 502744 h 504815"/>
                <a:gd name="connsiteX11" fmla="*/ 53616 w 187016"/>
                <a:gd name="connsiteY11" fmla="*/ 404333 h 504815"/>
                <a:gd name="connsiteX12" fmla="*/ 311 w 187016"/>
                <a:gd name="connsiteY12" fmla="*/ 435086 h 504815"/>
                <a:gd name="connsiteX13" fmla="*/ 33114 w 187016"/>
                <a:gd name="connsiteY13" fmla="*/ 357178 h 504815"/>
                <a:gd name="connsiteX14" fmla="*/ 63868 w 187016"/>
                <a:gd name="connsiteY14" fmla="*/ 305922 h 504815"/>
                <a:gd name="connsiteX15" fmla="*/ 63868 w 187016"/>
                <a:gd name="connsiteY15" fmla="*/ 63996 h 504815"/>
                <a:gd name="connsiteX0" fmla="*/ 57718 w 187016"/>
                <a:gd name="connsiteY0" fmla="*/ 53366 h 504437"/>
                <a:gd name="connsiteX1" fmla="*/ 113073 w 187016"/>
                <a:gd name="connsiteY1" fmla="*/ 61 h 504437"/>
                <a:gd name="connsiteX2" fmla="*/ 168429 w 187016"/>
                <a:gd name="connsiteY2" fmla="*/ 49266 h 504437"/>
                <a:gd name="connsiteX3" fmla="*/ 156128 w 187016"/>
                <a:gd name="connsiteY3" fmla="*/ 272741 h 504437"/>
                <a:gd name="connsiteX4" fmla="*/ 186881 w 187016"/>
                <a:gd name="connsiteY4" fmla="*/ 414206 h 504437"/>
                <a:gd name="connsiteX5" fmla="*/ 141776 w 187016"/>
                <a:gd name="connsiteY5" fmla="*/ 365001 h 504437"/>
                <a:gd name="connsiteX6" fmla="*/ 162278 w 187016"/>
                <a:gd name="connsiteY6" fmla="*/ 492115 h 504437"/>
                <a:gd name="connsiteX7" fmla="*/ 117173 w 187016"/>
                <a:gd name="connsiteY7" fmla="*/ 395754 h 504437"/>
                <a:gd name="connsiteX8" fmla="*/ 113073 w 187016"/>
                <a:gd name="connsiteY8" fmla="*/ 504416 h 504437"/>
                <a:gd name="connsiteX9" fmla="*/ 86420 w 187016"/>
                <a:gd name="connsiteY9" fmla="*/ 406005 h 504437"/>
                <a:gd name="connsiteX10" fmla="*/ 59767 w 187016"/>
                <a:gd name="connsiteY10" fmla="*/ 502366 h 504437"/>
                <a:gd name="connsiteX11" fmla="*/ 53616 w 187016"/>
                <a:gd name="connsiteY11" fmla="*/ 403955 h 504437"/>
                <a:gd name="connsiteX12" fmla="*/ 311 w 187016"/>
                <a:gd name="connsiteY12" fmla="*/ 434708 h 504437"/>
                <a:gd name="connsiteX13" fmla="*/ 33114 w 187016"/>
                <a:gd name="connsiteY13" fmla="*/ 356800 h 504437"/>
                <a:gd name="connsiteX14" fmla="*/ 63868 w 187016"/>
                <a:gd name="connsiteY14" fmla="*/ 305544 h 504437"/>
                <a:gd name="connsiteX15" fmla="*/ 57718 w 187016"/>
                <a:gd name="connsiteY15" fmla="*/ 53366 h 5044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9767 w 189311"/>
                <a:gd name="connsiteY10" fmla="*/ 5028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57718 w 189311"/>
                <a:gd name="connsiteY0" fmla="*/ 53866 h 504917"/>
                <a:gd name="connsiteX1" fmla="*/ 113073 w 189311"/>
                <a:gd name="connsiteY1" fmla="*/ 561 h 504917"/>
                <a:gd name="connsiteX2" fmla="*/ 170479 w 189311"/>
                <a:gd name="connsiteY2" fmla="*/ 43615 h 504917"/>
                <a:gd name="connsiteX3" fmla="*/ 156128 w 189311"/>
                <a:gd name="connsiteY3" fmla="*/ 273241 h 504917"/>
                <a:gd name="connsiteX4" fmla="*/ 186881 w 189311"/>
                <a:gd name="connsiteY4" fmla="*/ 414706 h 504917"/>
                <a:gd name="connsiteX5" fmla="*/ 141776 w 189311"/>
                <a:gd name="connsiteY5" fmla="*/ 365501 h 504917"/>
                <a:gd name="connsiteX6" fmla="*/ 162278 w 189311"/>
                <a:gd name="connsiteY6" fmla="*/ 492615 h 504917"/>
                <a:gd name="connsiteX7" fmla="*/ 117173 w 189311"/>
                <a:gd name="connsiteY7" fmla="*/ 396254 h 504917"/>
                <a:gd name="connsiteX8" fmla="*/ 113073 w 189311"/>
                <a:gd name="connsiteY8" fmla="*/ 504916 h 504917"/>
                <a:gd name="connsiteX9" fmla="*/ 86420 w 189311"/>
                <a:gd name="connsiteY9" fmla="*/ 406505 h 504917"/>
                <a:gd name="connsiteX10" fmla="*/ 70019 w 189311"/>
                <a:gd name="connsiteY10" fmla="*/ 504917 h 504917"/>
                <a:gd name="connsiteX11" fmla="*/ 53616 w 189311"/>
                <a:gd name="connsiteY11" fmla="*/ 404455 h 504917"/>
                <a:gd name="connsiteX12" fmla="*/ 311 w 189311"/>
                <a:gd name="connsiteY12" fmla="*/ 435208 h 504917"/>
                <a:gd name="connsiteX13" fmla="*/ 33114 w 189311"/>
                <a:gd name="connsiteY13" fmla="*/ 357300 h 504917"/>
                <a:gd name="connsiteX14" fmla="*/ 63868 w 189311"/>
                <a:gd name="connsiteY14" fmla="*/ 306044 h 504917"/>
                <a:gd name="connsiteX15" fmla="*/ 57718 w 189311"/>
                <a:gd name="connsiteY15" fmla="*/ 53866 h 504917"/>
                <a:gd name="connsiteX0" fmla="*/ 57718 w 189311"/>
                <a:gd name="connsiteY0" fmla="*/ 53866 h 504958"/>
                <a:gd name="connsiteX1" fmla="*/ 113073 w 189311"/>
                <a:gd name="connsiteY1" fmla="*/ 561 h 504958"/>
                <a:gd name="connsiteX2" fmla="*/ 170479 w 189311"/>
                <a:gd name="connsiteY2" fmla="*/ 43615 h 504958"/>
                <a:gd name="connsiteX3" fmla="*/ 156128 w 189311"/>
                <a:gd name="connsiteY3" fmla="*/ 273241 h 504958"/>
                <a:gd name="connsiteX4" fmla="*/ 186881 w 189311"/>
                <a:gd name="connsiteY4" fmla="*/ 414706 h 504958"/>
                <a:gd name="connsiteX5" fmla="*/ 141776 w 189311"/>
                <a:gd name="connsiteY5" fmla="*/ 365501 h 504958"/>
                <a:gd name="connsiteX6" fmla="*/ 162278 w 189311"/>
                <a:gd name="connsiteY6" fmla="*/ 492615 h 504958"/>
                <a:gd name="connsiteX7" fmla="*/ 117173 w 189311"/>
                <a:gd name="connsiteY7" fmla="*/ 396254 h 504958"/>
                <a:gd name="connsiteX8" fmla="*/ 113073 w 189311"/>
                <a:gd name="connsiteY8" fmla="*/ 504916 h 504958"/>
                <a:gd name="connsiteX9" fmla="*/ 86420 w 189311"/>
                <a:gd name="connsiteY9" fmla="*/ 406505 h 504958"/>
                <a:gd name="connsiteX10" fmla="*/ 70019 w 189311"/>
                <a:gd name="connsiteY10" fmla="*/ 504917 h 504958"/>
                <a:gd name="connsiteX11" fmla="*/ 53616 w 189311"/>
                <a:gd name="connsiteY11" fmla="*/ 404455 h 504958"/>
                <a:gd name="connsiteX12" fmla="*/ 311 w 189311"/>
                <a:gd name="connsiteY12" fmla="*/ 435208 h 504958"/>
                <a:gd name="connsiteX13" fmla="*/ 33114 w 189311"/>
                <a:gd name="connsiteY13" fmla="*/ 357300 h 504958"/>
                <a:gd name="connsiteX14" fmla="*/ 63868 w 189311"/>
                <a:gd name="connsiteY14" fmla="*/ 306044 h 504958"/>
                <a:gd name="connsiteX15" fmla="*/ 57718 w 189311"/>
                <a:gd name="connsiteY15" fmla="*/ 53866 h 504958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5667 w 189311"/>
                <a:gd name="connsiteY10" fmla="*/ 4987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62647 w 194240"/>
                <a:gd name="connsiteY0" fmla="*/ 53866 h 504916"/>
                <a:gd name="connsiteX1" fmla="*/ 118002 w 194240"/>
                <a:gd name="connsiteY1" fmla="*/ 561 h 504916"/>
                <a:gd name="connsiteX2" fmla="*/ 175408 w 194240"/>
                <a:gd name="connsiteY2" fmla="*/ 43615 h 504916"/>
                <a:gd name="connsiteX3" fmla="*/ 161057 w 194240"/>
                <a:gd name="connsiteY3" fmla="*/ 273241 h 504916"/>
                <a:gd name="connsiteX4" fmla="*/ 191810 w 194240"/>
                <a:gd name="connsiteY4" fmla="*/ 414706 h 504916"/>
                <a:gd name="connsiteX5" fmla="*/ 146705 w 194240"/>
                <a:gd name="connsiteY5" fmla="*/ 365501 h 504916"/>
                <a:gd name="connsiteX6" fmla="*/ 167207 w 194240"/>
                <a:gd name="connsiteY6" fmla="*/ 492615 h 504916"/>
                <a:gd name="connsiteX7" fmla="*/ 122102 w 194240"/>
                <a:gd name="connsiteY7" fmla="*/ 396254 h 504916"/>
                <a:gd name="connsiteX8" fmla="*/ 118002 w 194240"/>
                <a:gd name="connsiteY8" fmla="*/ 504916 h 504916"/>
                <a:gd name="connsiteX9" fmla="*/ 91349 w 194240"/>
                <a:gd name="connsiteY9" fmla="*/ 406505 h 504916"/>
                <a:gd name="connsiteX10" fmla="*/ 60596 w 194240"/>
                <a:gd name="connsiteY10" fmla="*/ 498766 h 504916"/>
                <a:gd name="connsiteX11" fmla="*/ 58545 w 194240"/>
                <a:gd name="connsiteY11" fmla="*/ 404455 h 504916"/>
                <a:gd name="connsiteX12" fmla="*/ 5240 w 194240"/>
                <a:gd name="connsiteY12" fmla="*/ 435208 h 504916"/>
                <a:gd name="connsiteX13" fmla="*/ 38043 w 194240"/>
                <a:gd name="connsiteY13" fmla="*/ 357300 h 504916"/>
                <a:gd name="connsiteX14" fmla="*/ 68797 w 194240"/>
                <a:gd name="connsiteY14" fmla="*/ 306044 h 504916"/>
                <a:gd name="connsiteX15" fmla="*/ 62647 w 194240"/>
                <a:gd name="connsiteY15" fmla="*/ 53866 h 504916"/>
                <a:gd name="connsiteX0" fmla="*/ 55316 w 186909"/>
                <a:gd name="connsiteY0" fmla="*/ 53866 h 504916"/>
                <a:gd name="connsiteX1" fmla="*/ 110671 w 186909"/>
                <a:gd name="connsiteY1" fmla="*/ 561 h 504916"/>
                <a:gd name="connsiteX2" fmla="*/ 168077 w 186909"/>
                <a:gd name="connsiteY2" fmla="*/ 43615 h 504916"/>
                <a:gd name="connsiteX3" fmla="*/ 153726 w 186909"/>
                <a:gd name="connsiteY3" fmla="*/ 273241 h 504916"/>
                <a:gd name="connsiteX4" fmla="*/ 184479 w 186909"/>
                <a:gd name="connsiteY4" fmla="*/ 414706 h 504916"/>
                <a:gd name="connsiteX5" fmla="*/ 139374 w 186909"/>
                <a:gd name="connsiteY5" fmla="*/ 365501 h 504916"/>
                <a:gd name="connsiteX6" fmla="*/ 159876 w 186909"/>
                <a:gd name="connsiteY6" fmla="*/ 492615 h 504916"/>
                <a:gd name="connsiteX7" fmla="*/ 114771 w 186909"/>
                <a:gd name="connsiteY7" fmla="*/ 396254 h 504916"/>
                <a:gd name="connsiteX8" fmla="*/ 110671 w 186909"/>
                <a:gd name="connsiteY8" fmla="*/ 504916 h 504916"/>
                <a:gd name="connsiteX9" fmla="*/ 84018 w 186909"/>
                <a:gd name="connsiteY9" fmla="*/ 406505 h 504916"/>
                <a:gd name="connsiteX10" fmla="*/ 53265 w 186909"/>
                <a:gd name="connsiteY10" fmla="*/ 498766 h 504916"/>
                <a:gd name="connsiteX11" fmla="*/ 51214 w 186909"/>
                <a:gd name="connsiteY11" fmla="*/ 404455 h 504916"/>
                <a:gd name="connsiteX12" fmla="*/ 6110 w 186909"/>
                <a:gd name="connsiteY12" fmla="*/ 420856 h 504916"/>
                <a:gd name="connsiteX13" fmla="*/ 30712 w 186909"/>
                <a:gd name="connsiteY13" fmla="*/ 357300 h 504916"/>
                <a:gd name="connsiteX14" fmla="*/ 61466 w 186909"/>
                <a:gd name="connsiteY14" fmla="*/ 306044 h 504916"/>
                <a:gd name="connsiteX15" fmla="*/ 55316 w 186909"/>
                <a:gd name="connsiteY15" fmla="*/ 53866 h 504916"/>
                <a:gd name="connsiteX0" fmla="*/ 49504 w 181097"/>
                <a:gd name="connsiteY0" fmla="*/ 53866 h 504916"/>
                <a:gd name="connsiteX1" fmla="*/ 104859 w 181097"/>
                <a:gd name="connsiteY1" fmla="*/ 561 h 504916"/>
                <a:gd name="connsiteX2" fmla="*/ 162265 w 181097"/>
                <a:gd name="connsiteY2" fmla="*/ 43615 h 504916"/>
                <a:gd name="connsiteX3" fmla="*/ 147914 w 181097"/>
                <a:gd name="connsiteY3" fmla="*/ 273241 h 504916"/>
                <a:gd name="connsiteX4" fmla="*/ 178667 w 181097"/>
                <a:gd name="connsiteY4" fmla="*/ 414706 h 504916"/>
                <a:gd name="connsiteX5" fmla="*/ 133562 w 181097"/>
                <a:gd name="connsiteY5" fmla="*/ 365501 h 504916"/>
                <a:gd name="connsiteX6" fmla="*/ 154064 w 181097"/>
                <a:gd name="connsiteY6" fmla="*/ 492615 h 504916"/>
                <a:gd name="connsiteX7" fmla="*/ 108959 w 181097"/>
                <a:gd name="connsiteY7" fmla="*/ 396254 h 504916"/>
                <a:gd name="connsiteX8" fmla="*/ 104859 w 181097"/>
                <a:gd name="connsiteY8" fmla="*/ 504916 h 504916"/>
                <a:gd name="connsiteX9" fmla="*/ 78206 w 181097"/>
                <a:gd name="connsiteY9" fmla="*/ 406505 h 504916"/>
                <a:gd name="connsiteX10" fmla="*/ 47453 w 181097"/>
                <a:gd name="connsiteY10" fmla="*/ 498766 h 504916"/>
                <a:gd name="connsiteX11" fmla="*/ 41301 w 181097"/>
                <a:gd name="connsiteY11" fmla="*/ 400354 h 504916"/>
                <a:gd name="connsiteX12" fmla="*/ 298 w 181097"/>
                <a:gd name="connsiteY12" fmla="*/ 420856 h 504916"/>
                <a:gd name="connsiteX13" fmla="*/ 24900 w 181097"/>
                <a:gd name="connsiteY13" fmla="*/ 357300 h 504916"/>
                <a:gd name="connsiteX14" fmla="*/ 55654 w 181097"/>
                <a:gd name="connsiteY14" fmla="*/ 306044 h 504916"/>
                <a:gd name="connsiteX15" fmla="*/ 49504 w 181097"/>
                <a:gd name="connsiteY15" fmla="*/ 53866 h 504916"/>
                <a:gd name="connsiteX0" fmla="*/ 52664 w 184257"/>
                <a:gd name="connsiteY0" fmla="*/ 53866 h 504916"/>
                <a:gd name="connsiteX1" fmla="*/ 108019 w 184257"/>
                <a:gd name="connsiteY1" fmla="*/ 561 h 504916"/>
                <a:gd name="connsiteX2" fmla="*/ 165425 w 184257"/>
                <a:gd name="connsiteY2" fmla="*/ 43615 h 504916"/>
                <a:gd name="connsiteX3" fmla="*/ 151074 w 184257"/>
                <a:gd name="connsiteY3" fmla="*/ 273241 h 504916"/>
                <a:gd name="connsiteX4" fmla="*/ 181827 w 184257"/>
                <a:gd name="connsiteY4" fmla="*/ 414706 h 504916"/>
                <a:gd name="connsiteX5" fmla="*/ 136722 w 184257"/>
                <a:gd name="connsiteY5" fmla="*/ 365501 h 504916"/>
                <a:gd name="connsiteX6" fmla="*/ 157224 w 184257"/>
                <a:gd name="connsiteY6" fmla="*/ 492615 h 504916"/>
                <a:gd name="connsiteX7" fmla="*/ 112119 w 184257"/>
                <a:gd name="connsiteY7" fmla="*/ 396254 h 504916"/>
                <a:gd name="connsiteX8" fmla="*/ 108019 w 184257"/>
                <a:gd name="connsiteY8" fmla="*/ 504916 h 504916"/>
                <a:gd name="connsiteX9" fmla="*/ 81366 w 184257"/>
                <a:gd name="connsiteY9" fmla="*/ 406505 h 504916"/>
                <a:gd name="connsiteX10" fmla="*/ 50613 w 184257"/>
                <a:gd name="connsiteY10" fmla="*/ 498766 h 504916"/>
                <a:gd name="connsiteX11" fmla="*/ 44461 w 184257"/>
                <a:gd name="connsiteY11" fmla="*/ 400354 h 504916"/>
                <a:gd name="connsiteX12" fmla="*/ 3458 w 184257"/>
                <a:gd name="connsiteY12" fmla="*/ 420856 h 504916"/>
                <a:gd name="connsiteX13" fmla="*/ 28060 w 184257"/>
                <a:gd name="connsiteY13" fmla="*/ 357300 h 504916"/>
                <a:gd name="connsiteX14" fmla="*/ 58814 w 184257"/>
                <a:gd name="connsiteY14" fmla="*/ 306044 h 504916"/>
                <a:gd name="connsiteX15" fmla="*/ 52664 w 184257"/>
                <a:gd name="connsiteY15" fmla="*/ 53866 h 504916"/>
                <a:gd name="connsiteX0" fmla="*/ 52664 w 181873"/>
                <a:gd name="connsiteY0" fmla="*/ 53866 h 504916"/>
                <a:gd name="connsiteX1" fmla="*/ 108019 w 181873"/>
                <a:gd name="connsiteY1" fmla="*/ 561 h 504916"/>
                <a:gd name="connsiteX2" fmla="*/ 165425 w 181873"/>
                <a:gd name="connsiteY2" fmla="*/ 43615 h 504916"/>
                <a:gd name="connsiteX3" fmla="*/ 151074 w 181873"/>
                <a:gd name="connsiteY3" fmla="*/ 273241 h 504916"/>
                <a:gd name="connsiteX4" fmla="*/ 181827 w 181873"/>
                <a:gd name="connsiteY4" fmla="*/ 414706 h 504916"/>
                <a:gd name="connsiteX5" fmla="*/ 142873 w 181873"/>
                <a:gd name="connsiteY5" fmla="*/ 377802 h 504916"/>
                <a:gd name="connsiteX6" fmla="*/ 157224 w 181873"/>
                <a:gd name="connsiteY6" fmla="*/ 492615 h 504916"/>
                <a:gd name="connsiteX7" fmla="*/ 112119 w 181873"/>
                <a:gd name="connsiteY7" fmla="*/ 396254 h 504916"/>
                <a:gd name="connsiteX8" fmla="*/ 108019 w 181873"/>
                <a:gd name="connsiteY8" fmla="*/ 504916 h 504916"/>
                <a:gd name="connsiteX9" fmla="*/ 81366 w 181873"/>
                <a:gd name="connsiteY9" fmla="*/ 406505 h 504916"/>
                <a:gd name="connsiteX10" fmla="*/ 50613 w 181873"/>
                <a:gd name="connsiteY10" fmla="*/ 498766 h 504916"/>
                <a:gd name="connsiteX11" fmla="*/ 44461 w 181873"/>
                <a:gd name="connsiteY11" fmla="*/ 400354 h 504916"/>
                <a:gd name="connsiteX12" fmla="*/ 3458 w 181873"/>
                <a:gd name="connsiteY12" fmla="*/ 420856 h 504916"/>
                <a:gd name="connsiteX13" fmla="*/ 28060 w 181873"/>
                <a:gd name="connsiteY13" fmla="*/ 357300 h 504916"/>
                <a:gd name="connsiteX14" fmla="*/ 58814 w 181873"/>
                <a:gd name="connsiteY14" fmla="*/ 306044 h 504916"/>
                <a:gd name="connsiteX15" fmla="*/ 52664 w 181873"/>
                <a:gd name="connsiteY15" fmla="*/ 53866 h 504916"/>
                <a:gd name="connsiteX0" fmla="*/ 52664 w 181839"/>
                <a:gd name="connsiteY0" fmla="*/ 53866 h 504916"/>
                <a:gd name="connsiteX1" fmla="*/ 108019 w 181839"/>
                <a:gd name="connsiteY1" fmla="*/ 561 h 504916"/>
                <a:gd name="connsiteX2" fmla="*/ 165425 w 181839"/>
                <a:gd name="connsiteY2" fmla="*/ 43615 h 504916"/>
                <a:gd name="connsiteX3" fmla="*/ 151074 w 181839"/>
                <a:gd name="connsiteY3" fmla="*/ 273241 h 504916"/>
                <a:gd name="connsiteX4" fmla="*/ 181827 w 181839"/>
                <a:gd name="connsiteY4" fmla="*/ 414706 h 504916"/>
                <a:gd name="connsiteX5" fmla="*/ 146973 w 181839"/>
                <a:gd name="connsiteY5" fmla="*/ 386003 h 504916"/>
                <a:gd name="connsiteX6" fmla="*/ 157224 w 181839"/>
                <a:gd name="connsiteY6" fmla="*/ 492615 h 504916"/>
                <a:gd name="connsiteX7" fmla="*/ 112119 w 181839"/>
                <a:gd name="connsiteY7" fmla="*/ 396254 h 504916"/>
                <a:gd name="connsiteX8" fmla="*/ 108019 w 181839"/>
                <a:gd name="connsiteY8" fmla="*/ 504916 h 504916"/>
                <a:gd name="connsiteX9" fmla="*/ 81366 w 181839"/>
                <a:gd name="connsiteY9" fmla="*/ 406505 h 504916"/>
                <a:gd name="connsiteX10" fmla="*/ 50613 w 181839"/>
                <a:gd name="connsiteY10" fmla="*/ 498766 h 504916"/>
                <a:gd name="connsiteX11" fmla="*/ 44461 w 181839"/>
                <a:gd name="connsiteY11" fmla="*/ 400354 h 504916"/>
                <a:gd name="connsiteX12" fmla="*/ 3458 w 181839"/>
                <a:gd name="connsiteY12" fmla="*/ 420856 h 504916"/>
                <a:gd name="connsiteX13" fmla="*/ 28060 w 181839"/>
                <a:gd name="connsiteY13" fmla="*/ 357300 h 504916"/>
                <a:gd name="connsiteX14" fmla="*/ 58814 w 181839"/>
                <a:gd name="connsiteY14" fmla="*/ 306044 h 504916"/>
                <a:gd name="connsiteX15" fmla="*/ 52664 w 181839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270875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9467 h 510517"/>
                <a:gd name="connsiteX1" fmla="*/ 100203 w 183758"/>
                <a:gd name="connsiteY1" fmla="*/ 301 h 510517"/>
                <a:gd name="connsiteX2" fmla="*/ 165425 w 183758"/>
                <a:gd name="connsiteY2" fmla="*/ 49216 h 510517"/>
                <a:gd name="connsiteX3" fmla="*/ 151074 w 183758"/>
                <a:gd name="connsiteY3" fmla="*/ 278842 h 510517"/>
                <a:gd name="connsiteX4" fmla="*/ 181827 w 183758"/>
                <a:gd name="connsiteY4" fmla="*/ 420307 h 510517"/>
                <a:gd name="connsiteX5" fmla="*/ 146973 w 183758"/>
                <a:gd name="connsiteY5" fmla="*/ 391604 h 510517"/>
                <a:gd name="connsiteX6" fmla="*/ 157224 w 183758"/>
                <a:gd name="connsiteY6" fmla="*/ 498216 h 510517"/>
                <a:gd name="connsiteX7" fmla="*/ 112119 w 183758"/>
                <a:gd name="connsiteY7" fmla="*/ 401855 h 510517"/>
                <a:gd name="connsiteX8" fmla="*/ 108019 w 183758"/>
                <a:gd name="connsiteY8" fmla="*/ 510517 h 510517"/>
                <a:gd name="connsiteX9" fmla="*/ 81366 w 183758"/>
                <a:gd name="connsiteY9" fmla="*/ 412106 h 510517"/>
                <a:gd name="connsiteX10" fmla="*/ 50613 w 183758"/>
                <a:gd name="connsiteY10" fmla="*/ 504367 h 510517"/>
                <a:gd name="connsiteX11" fmla="*/ 44461 w 183758"/>
                <a:gd name="connsiteY11" fmla="*/ 405955 h 510517"/>
                <a:gd name="connsiteX12" fmla="*/ 3458 w 183758"/>
                <a:gd name="connsiteY12" fmla="*/ 426457 h 510517"/>
                <a:gd name="connsiteX13" fmla="*/ 28060 w 183758"/>
                <a:gd name="connsiteY13" fmla="*/ 362901 h 510517"/>
                <a:gd name="connsiteX14" fmla="*/ 56860 w 183758"/>
                <a:gd name="connsiteY14" fmla="*/ 233491 h 510517"/>
                <a:gd name="connsiteX15" fmla="*/ 52664 w 183758"/>
                <a:gd name="connsiteY15" fmla="*/ 59467 h 510517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85"/>
                <a:gd name="connsiteX1" fmla="*/ 100203 w 183622"/>
                <a:gd name="connsiteY1" fmla="*/ 555 h 510785"/>
                <a:gd name="connsiteX2" fmla="*/ 165425 w 183622"/>
                <a:gd name="connsiteY2" fmla="*/ 49470 h 510785"/>
                <a:gd name="connsiteX3" fmla="*/ 151074 w 183622"/>
                <a:gd name="connsiteY3" fmla="*/ 310357 h 510785"/>
                <a:gd name="connsiteX4" fmla="*/ 181827 w 183622"/>
                <a:gd name="connsiteY4" fmla="*/ 420561 h 510785"/>
                <a:gd name="connsiteX5" fmla="*/ 146973 w 183622"/>
                <a:gd name="connsiteY5" fmla="*/ 391858 h 510785"/>
                <a:gd name="connsiteX6" fmla="*/ 157224 w 183622"/>
                <a:gd name="connsiteY6" fmla="*/ 498470 h 510785"/>
                <a:gd name="connsiteX7" fmla="*/ 112119 w 183622"/>
                <a:gd name="connsiteY7" fmla="*/ 402109 h 510785"/>
                <a:gd name="connsiteX8" fmla="*/ 108019 w 183622"/>
                <a:gd name="connsiteY8" fmla="*/ 510771 h 510785"/>
                <a:gd name="connsiteX9" fmla="*/ 77459 w 183622"/>
                <a:gd name="connsiteY9" fmla="*/ 410406 h 510785"/>
                <a:gd name="connsiteX10" fmla="*/ 50613 w 183622"/>
                <a:gd name="connsiteY10" fmla="*/ 504621 h 510785"/>
                <a:gd name="connsiteX11" fmla="*/ 44461 w 183622"/>
                <a:gd name="connsiteY11" fmla="*/ 406209 h 510785"/>
                <a:gd name="connsiteX12" fmla="*/ 3458 w 183622"/>
                <a:gd name="connsiteY12" fmla="*/ 426711 h 510785"/>
                <a:gd name="connsiteX13" fmla="*/ 28060 w 183622"/>
                <a:gd name="connsiteY13" fmla="*/ 363155 h 510785"/>
                <a:gd name="connsiteX14" fmla="*/ 56860 w 183622"/>
                <a:gd name="connsiteY14" fmla="*/ 233745 h 510785"/>
                <a:gd name="connsiteX15" fmla="*/ 52664 w 183622"/>
                <a:gd name="connsiteY15" fmla="*/ 59721 h 510785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94408 h 545501"/>
                <a:gd name="connsiteX1" fmla="*/ 102157 w 183622"/>
                <a:gd name="connsiteY1" fmla="*/ 73 h 545501"/>
                <a:gd name="connsiteX2" fmla="*/ 165425 w 183622"/>
                <a:gd name="connsiteY2" fmla="*/ 84157 h 545501"/>
                <a:gd name="connsiteX3" fmla="*/ 151074 w 183622"/>
                <a:gd name="connsiteY3" fmla="*/ 345044 h 545501"/>
                <a:gd name="connsiteX4" fmla="*/ 181827 w 183622"/>
                <a:gd name="connsiteY4" fmla="*/ 455248 h 545501"/>
                <a:gd name="connsiteX5" fmla="*/ 146973 w 183622"/>
                <a:gd name="connsiteY5" fmla="*/ 426545 h 545501"/>
                <a:gd name="connsiteX6" fmla="*/ 157224 w 183622"/>
                <a:gd name="connsiteY6" fmla="*/ 533157 h 545501"/>
                <a:gd name="connsiteX7" fmla="*/ 112119 w 183622"/>
                <a:gd name="connsiteY7" fmla="*/ 436796 h 545501"/>
                <a:gd name="connsiteX8" fmla="*/ 108019 w 183622"/>
                <a:gd name="connsiteY8" fmla="*/ 545458 h 545501"/>
                <a:gd name="connsiteX9" fmla="*/ 77459 w 183622"/>
                <a:gd name="connsiteY9" fmla="*/ 445093 h 545501"/>
                <a:gd name="connsiteX10" fmla="*/ 50613 w 183622"/>
                <a:gd name="connsiteY10" fmla="*/ 539308 h 545501"/>
                <a:gd name="connsiteX11" fmla="*/ 44461 w 183622"/>
                <a:gd name="connsiteY11" fmla="*/ 440896 h 545501"/>
                <a:gd name="connsiteX12" fmla="*/ 3458 w 183622"/>
                <a:gd name="connsiteY12" fmla="*/ 461398 h 545501"/>
                <a:gd name="connsiteX13" fmla="*/ 28060 w 183622"/>
                <a:gd name="connsiteY13" fmla="*/ 397842 h 545501"/>
                <a:gd name="connsiteX14" fmla="*/ 56860 w 183622"/>
                <a:gd name="connsiteY14" fmla="*/ 268432 h 545501"/>
                <a:gd name="connsiteX15" fmla="*/ 52664 w 183622"/>
                <a:gd name="connsiteY15" fmla="*/ 94408 h 545501"/>
                <a:gd name="connsiteX0" fmla="*/ 52664 w 183622"/>
                <a:gd name="connsiteY0" fmla="*/ 99119 h 550212"/>
                <a:gd name="connsiteX1" fmla="*/ 102157 w 183622"/>
                <a:gd name="connsiteY1" fmla="*/ 4784 h 550212"/>
                <a:gd name="connsiteX2" fmla="*/ 165425 w 183622"/>
                <a:gd name="connsiteY2" fmla="*/ 49791 h 550212"/>
                <a:gd name="connsiteX3" fmla="*/ 151074 w 183622"/>
                <a:gd name="connsiteY3" fmla="*/ 349755 h 550212"/>
                <a:gd name="connsiteX4" fmla="*/ 181827 w 183622"/>
                <a:gd name="connsiteY4" fmla="*/ 459959 h 550212"/>
                <a:gd name="connsiteX5" fmla="*/ 146973 w 183622"/>
                <a:gd name="connsiteY5" fmla="*/ 431256 h 550212"/>
                <a:gd name="connsiteX6" fmla="*/ 157224 w 183622"/>
                <a:gd name="connsiteY6" fmla="*/ 537868 h 550212"/>
                <a:gd name="connsiteX7" fmla="*/ 112119 w 183622"/>
                <a:gd name="connsiteY7" fmla="*/ 441507 h 550212"/>
                <a:gd name="connsiteX8" fmla="*/ 108019 w 183622"/>
                <a:gd name="connsiteY8" fmla="*/ 550169 h 550212"/>
                <a:gd name="connsiteX9" fmla="*/ 77459 w 183622"/>
                <a:gd name="connsiteY9" fmla="*/ 449804 h 550212"/>
                <a:gd name="connsiteX10" fmla="*/ 50613 w 183622"/>
                <a:gd name="connsiteY10" fmla="*/ 544019 h 550212"/>
                <a:gd name="connsiteX11" fmla="*/ 44461 w 183622"/>
                <a:gd name="connsiteY11" fmla="*/ 445607 h 550212"/>
                <a:gd name="connsiteX12" fmla="*/ 3458 w 183622"/>
                <a:gd name="connsiteY12" fmla="*/ 466109 h 550212"/>
                <a:gd name="connsiteX13" fmla="*/ 28060 w 183622"/>
                <a:gd name="connsiteY13" fmla="*/ 402553 h 550212"/>
                <a:gd name="connsiteX14" fmla="*/ 56860 w 183622"/>
                <a:gd name="connsiteY14" fmla="*/ 273143 h 550212"/>
                <a:gd name="connsiteX15" fmla="*/ 52664 w 183622"/>
                <a:gd name="connsiteY15" fmla="*/ 99119 h 550212"/>
                <a:gd name="connsiteX0" fmla="*/ 52664 w 183622"/>
                <a:gd name="connsiteY0" fmla="*/ 52963 h 547041"/>
                <a:gd name="connsiteX1" fmla="*/ 102157 w 183622"/>
                <a:gd name="connsiteY1" fmla="*/ 1613 h 547041"/>
                <a:gd name="connsiteX2" fmla="*/ 165425 w 183622"/>
                <a:gd name="connsiteY2" fmla="*/ 46620 h 547041"/>
                <a:gd name="connsiteX3" fmla="*/ 151074 w 183622"/>
                <a:gd name="connsiteY3" fmla="*/ 346584 h 547041"/>
                <a:gd name="connsiteX4" fmla="*/ 181827 w 183622"/>
                <a:gd name="connsiteY4" fmla="*/ 456788 h 547041"/>
                <a:gd name="connsiteX5" fmla="*/ 146973 w 183622"/>
                <a:gd name="connsiteY5" fmla="*/ 428085 h 547041"/>
                <a:gd name="connsiteX6" fmla="*/ 157224 w 183622"/>
                <a:gd name="connsiteY6" fmla="*/ 534697 h 547041"/>
                <a:gd name="connsiteX7" fmla="*/ 112119 w 183622"/>
                <a:gd name="connsiteY7" fmla="*/ 438336 h 547041"/>
                <a:gd name="connsiteX8" fmla="*/ 108019 w 183622"/>
                <a:gd name="connsiteY8" fmla="*/ 546998 h 547041"/>
                <a:gd name="connsiteX9" fmla="*/ 77459 w 183622"/>
                <a:gd name="connsiteY9" fmla="*/ 446633 h 547041"/>
                <a:gd name="connsiteX10" fmla="*/ 50613 w 183622"/>
                <a:gd name="connsiteY10" fmla="*/ 540848 h 547041"/>
                <a:gd name="connsiteX11" fmla="*/ 44461 w 183622"/>
                <a:gd name="connsiteY11" fmla="*/ 442436 h 547041"/>
                <a:gd name="connsiteX12" fmla="*/ 3458 w 183622"/>
                <a:gd name="connsiteY12" fmla="*/ 462938 h 547041"/>
                <a:gd name="connsiteX13" fmla="*/ 28060 w 183622"/>
                <a:gd name="connsiteY13" fmla="*/ 399382 h 547041"/>
                <a:gd name="connsiteX14" fmla="*/ 56860 w 183622"/>
                <a:gd name="connsiteY14" fmla="*/ 269972 h 547041"/>
                <a:gd name="connsiteX15" fmla="*/ 52664 w 183622"/>
                <a:gd name="connsiteY15" fmla="*/ 52963 h 547041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3622" h="555612">
                  <a:moveTo>
                    <a:pt x="52664" y="61534"/>
                  </a:moveTo>
                  <a:cubicBezTo>
                    <a:pt x="59888" y="15179"/>
                    <a:pt x="81410" y="1472"/>
                    <a:pt x="100203" y="415"/>
                  </a:cubicBezTo>
                  <a:cubicBezTo>
                    <a:pt x="118996" y="-642"/>
                    <a:pt x="156947" y="-3932"/>
                    <a:pt x="165425" y="55191"/>
                  </a:cubicBezTo>
                  <a:cubicBezTo>
                    <a:pt x="173903" y="114314"/>
                    <a:pt x="148340" y="286794"/>
                    <a:pt x="151074" y="355155"/>
                  </a:cubicBezTo>
                  <a:cubicBezTo>
                    <a:pt x="153808" y="423516"/>
                    <a:pt x="192279" y="447868"/>
                    <a:pt x="181827" y="465359"/>
                  </a:cubicBezTo>
                  <a:cubicBezTo>
                    <a:pt x="171375" y="482850"/>
                    <a:pt x="151074" y="423671"/>
                    <a:pt x="146973" y="436656"/>
                  </a:cubicBezTo>
                  <a:cubicBezTo>
                    <a:pt x="142873" y="449641"/>
                    <a:pt x="171138" y="533553"/>
                    <a:pt x="157224" y="543268"/>
                  </a:cubicBezTo>
                  <a:cubicBezTo>
                    <a:pt x="143310" y="552983"/>
                    <a:pt x="120320" y="444857"/>
                    <a:pt x="112119" y="446907"/>
                  </a:cubicBezTo>
                  <a:cubicBezTo>
                    <a:pt x="103918" y="448957"/>
                    <a:pt x="123565" y="558094"/>
                    <a:pt x="108019" y="555569"/>
                  </a:cubicBezTo>
                  <a:cubicBezTo>
                    <a:pt x="92473" y="553044"/>
                    <a:pt x="87027" y="456229"/>
                    <a:pt x="77459" y="455204"/>
                  </a:cubicBezTo>
                  <a:cubicBezTo>
                    <a:pt x="67891" y="454179"/>
                    <a:pt x="67836" y="548164"/>
                    <a:pt x="50613" y="549419"/>
                  </a:cubicBezTo>
                  <a:cubicBezTo>
                    <a:pt x="33390" y="550674"/>
                    <a:pt x="52320" y="463992"/>
                    <a:pt x="44461" y="451007"/>
                  </a:cubicBezTo>
                  <a:cubicBezTo>
                    <a:pt x="36602" y="438022"/>
                    <a:pt x="16442" y="478685"/>
                    <a:pt x="3458" y="471509"/>
                  </a:cubicBezTo>
                  <a:cubicBezTo>
                    <a:pt x="-9526" y="464333"/>
                    <a:pt x="17467" y="429480"/>
                    <a:pt x="28060" y="407953"/>
                  </a:cubicBezTo>
                  <a:cubicBezTo>
                    <a:pt x="60144" y="359073"/>
                    <a:pt x="59236" y="343593"/>
                    <a:pt x="56860" y="278543"/>
                  </a:cubicBezTo>
                  <a:cubicBezTo>
                    <a:pt x="54484" y="213493"/>
                    <a:pt x="45440" y="107889"/>
                    <a:pt x="52664" y="61534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6B70399A-52CC-44AD-8705-B2E4449235C1}"/>
                </a:ext>
              </a:extLst>
            </p:cNvPr>
            <p:cNvSpPr/>
            <p:nvPr/>
          </p:nvSpPr>
          <p:spPr>
            <a:xfrm rot="20791884">
              <a:off x="6298385" y="3186196"/>
              <a:ext cx="226497" cy="384246"/>
            </a:xfrm>
            <a:custGeom>
              <a:avLst/>
              <a:gdLst>
                <a:gd name="connsiteX0" fmla="*/ 26048 w 207295"/>
                <a:gd name="connsiteY0" fmla="*/ 89400 h 310281"/>
                <a:gd name="connsiteX1" fmla="*/ 88597 w 207295"/>
                <a:gd name="connsiteY1" fmla="*/ 44 h 310281"/>
                <a:gd name="connsiteX2" fmla="*/ 171995 w 207295"/>
                <a:gd name="connsiteY2" fmla="*/ 80464 h 310281"/>
                <a:gd name="connsiteX3" fmla="*/ 204758 w 207295"/>
                <a:gd name="connsiteY3" fmla="*/ 274067 h 310281"/>
                <a:gd name="connsiteX4" fmla="*/ 109446 w 207295"/>
                <a:gd name="connsiteY4" fmla="*/ 294916 h 310281"/>
                <a:gd name="connsiteX5" fmla="*/ 5199 w 207295"/>
                <a:gd name="connsiteY5" fmla="*/ 294916 h 310281"/>
                <a:gd name="connsiteX6" fmla="*/ 26048 w 207295"/>
                <a:gd name="connsiteY6" fmla="*/ 89400 h 310281"/>
                <a:gd name="connsiteX0" fmla="*/ 25027 w 206625"/>
                <a:gd name="connsiteY0" fmla="*/ 89400 h 324978"/>
                <a:gd name="connsiteX1" fmla="*/ 87576 w 206625"/>
                <a:gd name="connsiteY1" fmla="*/ 44 h 324978"/>
                <a:gd name="connsiteX2" fmla="*/ 170974 w 206625"/>
                <a:gd name="connsiteY2" fmla="*/ 80464 h 324978"/>
                <a:gd name="connsiteX3" fmla="*/ 203737 w 206625"/>
                <a:gd name="connsiteY3" fmla="*/ 274067 h 324978"/>
                <a:gd name="connsiteX4" fmla="*/ 102468 w 206625"/>
                <a:gd name="connsiteY4" fmla="*/ 321723 h 324978"/>
                <a:gd name="connsiteX5" fmla="*/ 4178 w 206625"/>
                <a:gd name="connsiteY5" fmla="*/ 294916 h 324978"/>
                <a:gd name="connsiteX6" fmla="*/ 25027 w 206625"/>
                <a:gd name="connsiteY6" fmla="*/ 89400 h 324978"/>
                <a:gd name="connsiteX0" fmla="*/ 25027 w 215052"/>
                <a:gd name="connsiteY0" fmla="*/ 89406 h 325089"/>
                <a:gd name="connsiteX1" fmla="*/ 87576 w 215052"/>
                <a:gd name="connsiteY1" fmla="*/ 50 h 325089"/>
                <a:gd name="connsiteX2" fmla="*/ 170974 w 215052"/>
                <a:gd name="connsiteY2" fmla="*/ 80470 h 325089"/>
                <a:gd name="connsiteX3" fmla="*/ 212673 w 215052"/>
                <a:gd name="connsiteY3" fmla="*/ 300880 h 325089"/>
                <a:gd name="connsiteX4" fmla="*/ 102468 w 215052"/>
                <a:gd name="connsiteY4" fmla="*/ 321729 h 325089"/>
                <a:gd name="connsiteX5" fmla="*/ 4178 w 215052"/>
                <a:gd name="connsiteY5" fmla="*/ 294922 h 325089"/>
                <a:gd name="connsiteX6" fmla="*/ 25027 w 215052"/>
                <a:gd name="connsiteY6" fmla="*/ 89406 h 325089"/>
                <a:gd name="connsiteX0" fmla="*/ 33149 w 223174"/>
                <a:gd name="connsiteY0" fmla="*/ 89406 h 331862"/>
                <a:gd name="connsiteX1" fmla="*/ 95698 w 223174"/>
                <a:gd name="connsiteY1" fmla="*/ 50 h 331862"/>
                <a:gd name="connsiteX2" fmla="*/ 179096 w 223174"/>
                <a:gd name="connsiteY2" fmla="*/ 80470 h 331862"/>
                <a:gd name="connsiteX3" fmla="*/ 220795 w 223174"/>
                <a:gd name="connsiteY3" fmla="*/ 300880 h 331862"/>
                <a:gd name="connsiteX4" fmla="*/ 110590 w 223174"/>
                <a:gd name="connsiteY4" fmla="*/ 321729 h 331862"/>
                <a:gd name="connsiteX5" fmla="*/ 3365 w 223174"/>
                <a:gd name="connsiteY5" fmla="*/ 309814 h 331862"/>
                <a:gd name="connsiteX6" fmla="*/ 33149 w 223174"/>
                <a:gd name="connsiteY6" fmla="*/ 89406 h 331862"/>
                <a:gd name="connsiteX0" fmla="*/ 23550 w 225489"/>
                <a:gd name="connsiteY0" fmla="*/ 104561 h 331102"/>
                <a:gd name="connsiteX1" fmla="*/ 98013 w 225489"/>
                <a:gd name="connsiteY1" fmla="*/ 312 h 331102"/>
                <a:gd name="connsiteX2" fmla="*/ 181411 w 225489"/>
                <a:gd name="connsiteY2" fmla="*/ 80732 h 331102"/>
                <a:gd name="connsiteX3" fmla="*/ 223110 w 225489"/>
                <a:gd name="connsiteY3" fmla="*/ 301142 h 331102"/>
                <a:gd name="connsiteX4" fmla="*/ 112905 w 225489"/>
                <a:gd name="connsiteY4" fmla="*/ 321991 h 331102"/>
                <a:gd name="connsiteX5" fmla="*/ 5680 w 225489"/>
                <a:gd name="connsiteY5" fmla="*/ 310076 h 331102"/>
                <a:gd name="connsiteX6" fmla="*/ 23550 w 225489"/>
                <a:gd name="connsiteY6" fmla="*/ 104561 h 331102"/>
                <a:gd name="connsiteX0" fmla="*/ 23550 w 227742"/>
                <a:gd name="connsiteY0" fmla="*/ 104561 h 331102"/>
                <a:gd name="connsiteX1" fmla="*/ 98013 w 227742"/>
                <a:gd name="connsiteY1" fmla="*/ 312 h 331102"/>
                <a:gd name="connsiteX2" fmla="*/ 196304 w 227742"/>
                <a:gd name="connsiteY2" fmla="*/ 80732 h 331102"/>
                <a:gd name="connsiteX3" fmla="*/ 223110 w 227742"/>
                <a:gd name="connsiteY3" fmla="*/ 301142 h 331102"/>
                <a:gd name="connsiteX4" fmla="*/ 112905 w 227742"/>
                <a:gd name="connsiteY4" fmla="*/ 321991 h 331102"/>
                <a:gd name="connsiteX5" fmla="*/ 5680 w 227742"/>
                <a:gd name="connsiteY5" fmla="*/ 310076 h 331102"/>
                <a:gd name="connsiteX6" fmla="*/ 23550 w 227742"/>
                <a:gd name="connsiteY6" fmla="*/ 104561 h 331102"/>
                <a:gd name="connsiteX0" fmla="*/ 19305 w 229454"/>
                <a:gd name="connsiteY0" fmla="*/ 68648 h 333403"/>
                <a:gd name="connsiteX1" fmla="*/ 99725 w 229454"/>
                <a:gd name="connsiteY1" fmla="*/ 141 h 333403"/>
                <a:gd name="connsiteX2" fmla="*/ 198016 w 229454"/>
                <a:gd name="connsiteY2" fmla="*/ 80561 h 333403"/>
                <a:gd name="connsiteX3" fmla="*/ 224822 w 229454"/>
                <a:gd name="connsiteY3" fmla="*/ 300971 h 333403"/>
                <a:gd name="connsiteX4" fmla="*/ 114617 w 229454"/>
                <a:gd name="connsiteY4" fmla="*/ 321820 h 333403"/>
                <a:gd name="connsiteX5" fmla="*/ 7392 w 229454"/>
                <a:gd name="connsiteY5" fmla="*/ 309905 h 333403"/>
                <a:gd name="connsiteX6" fmla="*/ 19305 w 229454"/>
                <a:gd name="connsiteY6" fmla="*/ 68648 h 333403"/>
                <a:gd name="connsiteX0" fmla="*/ 19305 w 226896"/>
                <a:gd name="connsiteY0" fmla="*/ 68558 h 333313"/>
                <a:gd name="connsiteX1" fmla="*/ 99725 w 226896"/>
                <a:gd name="connsiteY1" fmla="*/ 51 h 333313"/>
                <a:gd name="connsiteX2" fmla="*/ 180145 w 226896"/>
                <a:gd name="connsiteY2" fmla="*/ 62599 h 333313"/>
                <a:gd name="connsiteX3" fmla="*/ 224822 w 226896"/>
                <a:gd name="connsiteY3" fmla="*/ 300881 h 333313"/>
                <a:gd name="connsiteX4" fmla="*/ 114617 w 226896"/>
                <a:gd name="connsiteY4" fmla="*/ 321730 h 333313"/>
                <a:gd name="connsiteX5" fmla="*/ 7392 w 226896"/>
                <a:gd name="connsiteY5" fmla="*/ 309815 h 333313"/>
                <a:gd name="connsiteX6" fmla="*/ 19305 w 226896"/>
                <a:gd name="connsiteY6" fmla="*/ 68558 h 333313"/>
                <a:gd name="connsiteX0" fmla="*/ 18790 w 226497"/>
                <a:gd name="connsiteY0" fmla="*/ 95334 h 360089"/>
                <a:gd name="connsiteX1" fmla="*/ 84318 w 226497"/>
                <a:gd name="connsiteY1" fmla="*/ 20 h 360089"/>
                <a:gd name="connsiteX2" fmla="*/ 179630 w 226497"/>
                <a:gd name="connsiteY2" fmla="*/ 89375 h 360089"/>
                <a:gd name="connsiteX3" fmla="*/ 224307 w 226497"/>
                <a:gd name="connsiteY3" fmla="*/ 327657 h 360089"/>
                <a:gd name="connsiteX4" fmla="*/ 114102 w 226497"/>
                <a:gd name="connsiteY4" fmla="*/ 348506 h 360089"/>
                <a:gd name="connsiteX5" fmla="*/ 6877 w 226497"/>
                <a:gd name="connsiteY5" fmla="*/ 336591 h 360089"/>
                <a:gd name="connsiteX6" fmla="*/ 18790 w 226497"/>
                <a:gd name="connsiteY6" fmla="*/ 95334 h 360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6497" h="360089">
                  <a:moveTo>
                    <a:pt x="18790" y="95334"/>
                  </a:moveTo>
                  <a:cubicBezTo>
                    <a:pt x="31697" y="39239"/>
                    <a:pt x="57511" y="1013"/>
                    <a:pt x="84318" y="20"/>
                  </a:cubicBezTo>
                  <a:cubicBezTo>
                    <a:pt x="111125" y="-973"/>
                    <a:pt x="156299" y="34769"/>
                    <a:pt x="179630" y="89375"/>
                  </a:cubicBezTo>
                  <a:cubicBezTo>
                    <a:pt x="202961" y="143981"/>
                    <a:pt x="235228" y="284469"/>
                    <a:pt x="224307" y="327657"/>
                  </a:cubicBezTo>
                  <a:cubicBezTo>
                    <a:pt x="213386" y="370845"/>
                    <a:pt x="147362" y="345031"/>
                    <a:pt x="114102" y="348506"/>
                  </a:cubicBezTo>
                  <a:cubicBezTo>
                    <a:pt x="80842" y="351981"/>
                    <a:pt x="22762" y="378786"/>
                    <a:pt x="6877" y="336591"/>
                  </a:cubicBezTo>
                  <a:cubicBezTo>
                    <a:pt x="-9008" y="294396"/>
                    <a:pt x="5883" y="151429"/>
                    <a:pt x="18790" y="95334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r>
                <a:rPr lang="en-US" sz="2700" dirty="0">
                  <a:solidFill>
                    <a:prstClr val="white"/>
                  </a:solidFill>
                  <a:latin typeface="Calibri" panose="020F0502020204030204"/>
                </a:rPr>
                <a:t>        </a:t>
              </a:r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9C9B9F23-AD84-4296-BF53-3F23C41F38C1}"/>
                </a:ext>
              </a:extLst>
            </p:cNvPr>
            <p:cNvSpPr/>
            <p:nvPr/>
          </p:nvSpPr>
          <p:spPr>
            <a:xfrm>
              <a:off x="5506571" y="5172971"/>
              <a:ext cx="294228" cy="112275"/>
            </a:xfrm>
            <a:custGeom>
              <a:avLst/>
              <a:gdLst>
                <a:gd name="connsiteX0" fmla="*/ 221209 w 244329"/>
                <a:gd name="connsiteY0" fmla="*/ 9633 h 114404"/>
                <a:gd name="connsiteX1" fmla="*/ 237008 w 244329"/>
                <a:gd name="connsiteY1" fmla="*/ 88631 h 114404"/>
                <a:gd name="connsiteX2" fmla="*/ 126411 w 244329"/>
                <a:gd name="connsiteY2" fmla="*/ 102456 h 114404"/>
                <a:gd name="connsiteX3" fmla="*/ 15 w 244329"/>
                <a:gd name="connsiteY3" fmla="*/ 108380 h 114404"/>
                <a:gd name="connsiteX4" fmla="*/ 118511 w 244329"/>
                <a:gd name="connsiteY4" fmla="*/ 11608 h 114404"/>
                <a:gd name="connsiteX5" fmla="*/ 221209 w 244329"/>
                <a:gd name="connsiteY5" fmla="*/ 9633 h 114404"/>
                <a:gd name="connsiteX0" fmla="*/ 223184 w 246304"/>
                <a:gd name="connsiteY0" fmla="*/ 8926 h 102196"/>
                <a:gd name="connsiteX1" fmla="*/ 238983 w 246304"/>
                <a:gd name="connsiteY1" fmla="*/ 87924 h 102196"/>
                <a:gd name="connsiteX2" fmla="*/ 128386 w 246304"/>
                <a:gd name="connsiteY2" fmla="*/ 101749 h 102196"/>
                <a:gd name="connsiteX3" fmla="*/ 15 w 246304"/>
                <a:gd name="connsiteY3" fmla="*/ 89899 h 102196"/>
                <a:gd name="connsiteX4" fmla="*/ 120486 w 246304"/>
                <a:gd name="connsiteY4" fmla="*/ 10901 h 102196"/>
                <a:gd name="connsiteX5" fmla="*/ 223184 w 246304"/>
                <a:gd name="connsiteY5" fmla="*/ 8926 h 102196"/>
                <a:gd name="connsiteX0" fmla="*/ 223184 w 246889"/>
                <a:gd name="connsiteY0" fmla="*/ 8926 h 97266"/>
                <a:gd name="connsiteX1" fmla="*/ 238983 w 246889"/>
                <a:gd name="connsiteY1" fmla="*/ 87924 h 97266"/>
                <a:gd name="connsiteX2" fmla="*/ 120486 w 246889"/>
                <a:gd name="connsiteY2" fmla="*/ 91875 h 97266"/>
                <a:gd name="connsiteX3" fmla="*/ 15 w 246889"/>
                <a:gd name="connsiteY3" fmla="*/ 89899 h 97266"/>
                <a:gd name="connsiteX4" fmla="*/ 120486 w 246889"/>
                <a:gd name="connsiteY4" fmla="*/ 10901 h 97266"/>
                <a:gd name="connsiteX5" fmla="*/ 223184 w 246889"/>
                <a:gd name="connsiteY5" fmla="*/ 8926 h 97266"/>
                <a:gd name="connsiteX0" fmla="*/ 223194 w 248288"/>
                <a:gd name="connsiteY0" fmla="*/ 4930 h 93270"/>
                <a:gd name="connsiteX1" fmla="*/ 238993 w 248288"/>
                <a:gd name="connsiteY1" fmla="*/ 83928 h 93270"/>
                <a:gd name="connsiteX2" fmla="*/ 120496 w 248288"/>
                <a:gd name="connsiteY2" fmla="*/ 87879 h 93270"/>
                <a:gd name="connsiteX3" fmla="*/ 25 w 248288"/>
                <a:gd name="connsiteY3" fmla="*/ 85903 h 93270"/>
                <a:gd name="connsiteX4" fmla="*/ 84947 w 248288"/>
                <a:gd name="connsiteY4" fmla="*/ 16780 h 93270"/>
                <a:gd name="connsiteX5" fmla="*/ 223194 w 248288"/>
                <a:gd name="connsiteY5" fmla="*/ 4930 h 93270"/>
                <a:gd name="connsiteX0" fmla="*/ 223184 w 246683"/>
                <a:gd name="connsiteY0" fmla="*/ 13745 h 102085"/>
                <a:gd name="connsiteX1" fmla="*/ 238983 w 246683"/>
                <a:gd name="connsiteY1" fmla="*/ 92743 h 102085"/>
                <a:gd name="connsiteX2" fmla="*/ 120486 w 246683"/>
                <a:gd name="connsiteY2" fmla="*/ 96694 h 102085"/>
                <a:gd name="connsiteX3" fmla="*/ 15 w 246683"/>
                <a:gd name="connsiteY3" fmla="*/ 94718 h 102085"/>
                <a:gd name="connsiteX4" fmla="*/ 126411 w 246683"/>
                <a:gd name="connsiteY4" fmla="*/ 7820 h 102085"/>
                <a:gd name="connsiteX5" fmla="*/ 223184 w 246683"/>
                <a:gd name="connsiteY5" fmla="*/ 13745 h 102085"/>
                <a:gd name="connsiteX0" fmla="*/ 223187 w 246686"/>
                <a:gd name="connsiteY0" fmla="*/ 7550 h 95890"/>
                <a:gd name="connsiteX1" fmla="*/ 238986 w 246686"/>
                <a:gd name="connsiteY1" fmla="*/ 86548 h 95890"/>
                <a:gd name="connsiteX2" fmla="*/ 120489 w 246686"/>
                <a:gd name="connsiteY2" fmla="*/ 90499 h 95890"/>
                <a:gd name="connsiteX3" fmla="*/ 18 w 246686"/>
                <a:gd name="connsiteY3" fmla="*/ 88523 h 95890"/>
                <a:gd name="connsiteX4" fmla="*/ 126414 w 246686"/>
                <a:gd name="connsiteY4" fmla="*/ 1625 h 95890"/>
                <a:gd name="connsiteX5" fmla="*/ 223187 w 246686"/>
                <a:gd name="connsiteY5" fmla="*/ 7550 h 95890"/>
                <a:gd name="connsiteX0" fmla="*/ 227133 w 248013"/>
                <a:gd name="connsiteY0" fmla="*/ 13746 h 102086"/>
                <a:gd name="connsiteX1" fmla="*/ 238983 w 248013"/>
                <a:gd name="connsiteY1" fmla="*/ 92744 h 102086"/>
                <a:gd name="connsiteX2" fmla="*/ 120486 w 248013"/>
                <a:gd name="connsiteY2" fmla="*/ 96695 h 102086"/>
                <a:gd name="connsiteX3" fmla="*/ 15 w 248013"/>
                <a:gd name="connsiteY3" fmla="*/ 94719 h 102086"/>
                <a:gd name="connsiteX4" fmla="*/ 126411 w 248013"/>
                <a:gd name="connsiteY4" fmla="*/ 7821 h 102086"/>
                <a:gd name="connsiteX5" fmla="*/ 227133 w 248013"/>
                <a:gd name="connsiteY5" fmla="*/ 13746 h 102086"/>
                <a:gd name="connsiteX0" fmla="*/ 227133 w 249041"/>
                <a:gd name="connsiteY0" fmla="*/ 11407 h 99747"/>
                <a:gd name="connsiteX1" fmla="*/ 238983 w 249041"/>
                <a:gd name="connsiteY1" fmla="*/ 90405 h 99747"/>
                <a:gd name="connsiteX2" fmla="*/ 120486 w 249041"/>
                <a:gd name="connsiteY2" fmla="*/ 94356 h 99747"/>
                <a:gd name="connsiteX3" fmla="*/ 15 w 249041"/>
                <a:gd name="connsiteY3" fmla="*/ 92380 h 99747"/>
                <a:gd name="connsiteX4" fmla="*/ 126411 w 249041"/>
                <a:gd name="connsiteY4" fmla="*/ 5482 h 99747"/>
                <a:gd name="connsiteX5" fmla="*/ 227133 w 249041"/>
                <a:gd name="connsiteY5" fmla="*/ 11407 h 99747"/>
                <a:gd name="connsiteX0" fmla="*/ 227133 w 243144"/>
                <a:gd name="connsiteY0" fmla="*/ 11407 h 101983"/>
                <a:gd name="connsiteX1" fmla="*/ 238983 w 243144"/>
                <a:gd name="connsiteY1" fmla="*/ 90405 h 101983"/>
                <a:gd name="connsiteX2" fmla="*/ 120486 w 243144"/>
                <a:gd name="connsiteY2" fmla="*/ 94356 h 101983"/>
                <a:gd name="connsiteX3" fmla="*/ 15 w 243144"/>
                <a:gd name="connsiteY3" fmla="*/ 92380 h 101983"/>
                <a:gd name="connsiteX4" fmla="*/ 126411 w 243144"/>
                <a:gd name="connsiteY4" fmla="*/ 5482 h 101983"/>
                <a:gd name="connsiteX5" fmla="*/ 227133 w 243144"/>
                <a:gd name="connsiteY5" fmla="*/ 11407 h 101983"/>
                <a:gd name="connsiteX0" fmla="*/ 227133 w 243144"/>
                <a:gd name="connsiteY0" fmla="*/ 11407 h 107617"/>
                <a:gd name="connsiteX1" fmla="*/ 238983 w 243144"/>
                <a:gd name="connsiteY1" fmla="*/ 90405 h 107617"/>
                <a:gd name="connsiteX2" fmla="*/ 120486 w 243144"/>
                <a:gd name="connsiteY2" fmla="*/ 94356 h 107617"/>
                <a:gd name="connsiteX3" fmla="*/ 15 w 243144"/>
                <a:gd name="connsiteY3" fmla="*/ 92380 h 107617"/>
                <a:gd name="connsiteX4" fmla="*/ 126411 w 243144"/>
                <a:gd name="connsiteY4" fmla="*/ 5482 h 107617"/>
                <a:gd name="connsiteX5" fmla="*/ 227133 w 243144"/>
                <a:gd name="connsiteY5" fmla="*/ 11407 h 107617"/>
                <a:gd name="connsiteX0" fmla="*/ 227133 w 247182"/>
                <a:gd name="connsiteY0" fmla="*/ 11407 h 107617"/>
                <a:gd name="connsiteX1" fmla="*/ 238983 w 247182"/>
                <a:gd name="connsiteY1" fmla="*/ 90405 h 107617"/>
                <a:gd name="connsiteX2" fmla="*/ 146160 w 247182"/>
                <a:gd name="connsiteY2" fmla="*/ 94356 h 107617"/>
                <a:gd name="connsiteX3" fmla="*/ 15 w 247182"/>
                <a:gd name="connsiteY3" fmla="*/ 92380 h 107617"/>
                <a:gd name="connsiteX4" fmla="*/ 126411 w 247182"/>
                <a:gd name="connsiteY4" fmla="*/ 5482 h 107617"/>
                <a:gd name="connsiteX5" fmla="*/ 227133 w 247182"/>
                <a:gd name="connsiteY5" fmla="*/ 11407 h 107617"/>
                <a:gd name="connsiteX0" fmla="*/ 227133 w 247453"/>
                <a:gd name="connsiteY0" fmla="*/ 14122 h 110034"/>
                <a:gd name="connsiteX1" fmla="*/ 240747 w 247453"/>
                <a:gd name="connsiteY1" fmla="*/ 100740 h 110034"/>
                <a:gd name="connsiteX2" fmla="*/ 146160 w 247453"/>
                <a:gd name="connsiteY2" fmla="*/ 97071 h 110034"/>
                <a:gd name="connsiteX3" fmla="*/ 15 w 247453"/>
                <a:gd name="connsiteY3" fmla="*/ 95095 h 110034"/>
                <a:gd name="connsiteX4" fmla="*/ 126411 w 247453"/>
                <a:gd name="connsiteY4" fmla="*/ 8197 h 110034"/>
                <a:gd name="connsiteX5" fmla="*/ 227133 w 247453"/>
                <a:gd name="connsiteY5" fmla="*/ 14122 h 110034"/>
                <a:gd name="connsiteX0" fmla="*/ 227133 w 247453"/>
                <a:gd name="connsiteY0" fmla="*/ 14122 h 112425"/>
                <a:gd name="connsiteX1" fmla="*/ 240747 w 247453"/>
                <a:gd name="connsiteY1" fmla="*/ 100740 h 112425"/>
                <a:gd name="connsiteX2" fmla="*/ 146160 w 247453"/>
                <a:gd name="connsiteY2" fmla="*/ 104691 h 112425"/>
                <a:gd name="connsiteX3" fmla="*/ 15 w 247453"/>
                <a:gd name="connsiteY3" fmla="*/ 95095 h 112425"/>
                <a:gd name="connsiteX4" fmla="*/ 126411 w 247453"/>
                <a:gd name="connsiteY4" fmla="*/ 8197 h 112425"/>
                <a:gd name="connsiteX5" fmla="*/ 227133 w 247453"/>
                <a:gd name="connsiteY5" fmla="*/ 14122 h 112425"/>
                <a:gd name="connsiteX0" fmla="*/ 227133 w 247453"/>
                <a:gd name="connsiteY0" fmla="*/ 7701 h 106004"/>
                <a:gd name="connsiteX1" fmla="*/ 240747 w 247453"/>
                <a:gd name="connsiteY1" fmla="*/ 94319 h 106004"/>
                <a:gd name="connsiteX2" fmla="*/ 146160 w 247453"/>
                <a:gd name="connsiteY2" fmla="*/ 98270 h 106004"/>
                <a:gd name="connsiteX3" fmla="*/ 15 w 247453"/>
                <a:gd name="connsiteY3" fmla="*/ 88674 h 106004"/>
                <a:gd name="connsiteX4" fmla="*/ 126411 w 247453"/>
                <a:gd name="connsiteY4" fmla="*/ 1776 h 106004"/>
                <a:gd name="connsiteX5" fmla="*/ 227133 w 247453"/>
                <a:gd name="connsiteY5" fmla="*/ 7701 h 106004"/>
                <a:gd name="connsiteX0" fmla="*/ 227132 w 247123"/>
                <a:gd name="connsiteY0" fmla="*/ 9857 h 108160"/>
                <a:gd name="connsiteX1" fmla="*/ 240746 w 247123"/>
                <a:gd name="connsiteY1" fmla="*/ 96475 h 108160"/>
                <a:gd name="connsiteX2" fmla="*/ 146159 w 247123"/>
                <a:gd name="connsiteY2" fmla="*/ 100426 h 108160"/>
                <a:gd name="connsiteX3" fmla="*/ 14 w 247123"/>
                <a:gd name="connsiteY3" fmla="*/ 90830 h 108160"/>
                <a:gd name="connsiteX4" fmla="*/ 135228 w 247123"/>
                <a:gd name="connsiteY4" fmla="*/ 122 h 108160"/>
                <a:gd name="connsiteX5" fmla="*/ 227132 w 247123"/>
                <a:gd name="connsiteY5" fmla="*/ 9857 h 108160"/>
                <a:gd name="connsiteX0" fmla="*/ 227132 w 247520"/>
                <a:gd name="connsiteY0" fmla="*/ 9857 h 108160"/>
                <a:gd name="connsiteX1" fmla="*/ 240746 w 247520"/>
                <a:gd name="connsiteY1" fmla="*/ 96475 h 108160"/>
                <a:gd name="connsiteX2" fmla="*/ 146159 w 247520"/>
                <a:gd name="connsiteY2" fmla="*/ 100426 h 108160"/>
                <a:gd name="connsiteX3" fmla="*/ 14 w 247520"/>
                <a:gd name="connsiteY3" fmla="*/ 90830 h 108160"/>
                <a:gd name="connsiteX4" fmla="*/ 135228 w 247520"/>
                <a:gd name="connsiteY4" fmla="*/ 122 h 108160"/>
                <a:gd name="connsiteX5" fmla="*/ 227132 w 247520"/>
                <a:gd name="connsiteY5" fmla="*/ 9857 h 108160"/>
                <a:gd name="connsiteX0" fmla="*/ 221840 w 245898"/>
                <a:gd name="connsiteY0" fmla="*/ 12067 h 112275"/>
                <a:gd name="connsiteX1" fmla="*/ 240745 w 245898"/>
                <a:gd name="connsiteY1" fmla="*/ 100590 h 112275"/>
                <a:gd name="connsiteX2" fmla="*/ 146158 w 245898"/>
                <a:gd name="connsiteY2" fmla="*/ 104541 h 112275"/>
                <a:gd name="connsiteX3" fmla="*/ 13 w 245898"/>
                <a:gd name="connsiteY3" fmla="*/ 94945 h 112275"/>
                <a:gd name="connsiteX4" fmla="*/ 135227 w 245898"/>
                <a:gd name="connsiteY4" fmla="*/ 4237 h 112275"/>
                <a:gd name="connsiteX5" fmla="*/ 221840 w 245898"/>
                <a:gd name="connsiteY5" fmla="*/ 12067 h 112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898" h="112275">
                  <a:moveTo>
                    <a:pt x="221840" y="12067"/>
                  </a:moveTo>
                  <a:cubicBezTo>
                    <a:pt x="241189" y="9076"/>
                    <a:pt x="253359" y="85178"/>
                    <a:pt x="240745" y="100590"/>
                  </a:cubicBezTo>
                  <a:cubicBezTo>
                    <a:pt x="228131" y="116002"/>
                    <a:pt x="186280" y="105482"/>
                    <a:pt x="146158" y="104541"/>
                  </a:cubicBezTo>
                  <a:cubicBezTo>
                    <a:pt x="106036" y="103600"/>
                    <a:pt x="1330" y="127861"/>
                    <a:pt x="13" y="94945"/>
                  </a:cubicBezTo>
                  <a:cubicBezTo>
                    <a:pt x="-1304" y="79804"/>
                    <a:pt x="98256" y="18050"/>
                    <a:pt x="135227" y="4237"/>
                  </a:cubicBezTo>
                  <a:cubicBezTo>
                    <a:pt x="172198" y="-9576"/>
                    <a:pt x="202491" y="15058"/>
                    <a:pt x="221840" y="12067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48A121C6-C8E8-4CB5-84EC-1F6043EB612F}"/>
                </a:ext>
              </a:extLst>
            </p:cNvPr>
            <p:cNvSpPr/>
            <p:nvPr/>
          </p:nvSpPr>
          <p:spPr>
            <a:xfrm>
              <a:off x="5356335" y="1844882"/>
              <a:ext cx="1320257" cy="1287989"/>
            </a:xfrm>
            <a:custGeom>
              <a:avLst/>
              <a:gdLst>
                <a:gd name="connsiteX0" fmla="*/ 4686 w 1522514"/>
                <a:gd name="connsiteY0" fmla="*/ 621143 h 1467029"/>
                <a:gd name="connsiteX1" fmla="*/ 42786 w 1522514"/>
                <a:gd name="connsiteY1" fmla="*/ 788783 h 1467029"/>
                <a:gd name="connsiteX2" fmla="*/ 50406 w 1522514"/>
                <a:gd name="connsiteY2" fmla="*/ 836408 h 1467029"/>
                <a:gd name="connsiteX3" fmla="*/ 6591 w 1522514"/>
                <a:gd name="connsiteY3" fmla="*/ 845933 h 1467029"/>
                <a:gd name="connsiteX4" fmla="*/ 6591 w 1522514"/>
                <a:gd name="connsiteY4" fmla="*/ 948803 h 1467029"/>
                <a:gd name="connsiteX5" fmla="*/ 67551 w 1522514"/>
                <a:gd name="connsiteY5" fmla="*/ 1063103 h 1467029"/>
                <a:gd name="connsiteX6" fmla="*/ 111366 w 1522514"/>
                <a:gd name="connsiteY6" fmla="*/ 1101203 h 1467029"/>
                <a:gd name="connsiteX7" fmla="*/ 96126 w 1522514"/>
                <a:gd name="connsiteY7" fmla="*/ 1223123 h 1467029"/>
                <a:gd name="connsiteX8" fmla="*/ 128511 w 1522514"/>
                <a:gd name="connsiteY8" fmla="*/ 1314563 h 1467029"/>
                <a:gd name="connsiteX9" fmla="*/ 223761 w 1522514"/>
                <a:gd name="connsiteY9" fmla="*/ 1379333 h 1467029"/>
                <a:gd name="connsiteX10" fmla="*/ 406641 w 1522514"/>
                <a:gd name="connsiteY10" fmla="*/ 1436483 h 1467029"/>
                <a:gd name="connsiteX11" fmla="*/ 665721 w 1522514"/>
                <a:gd name="connsiteY11" fmla="*/ 1466963 h 1467029"/>
                <a:gd name="connsiteX12" fmla="*/ 900036 w 1522514"/>
                <a:gd name="connsiteY12" fmla="*/ 1428863 h 1467029"/>
                <a:gd name="connsiteX13" fmla="*/ 1122921 w 1522514"/>
                <a:gd name="connsiteY13" fmla="*/ 1345043 h 1467029"/>
                <a:gd name="connsiteX14" fmla="*/ 1273416 w 1522514"/>
                <a:gd name="connsiteY14" fmla="*/ 1211693 h 1467029"/>
                <a:gd name="connsiteX15" fmla="*/ 1309611 w 1522514"/>
                <a:gd name="connsiteY15" fmla="*/ 1236458 h 1467029"/>
                <a:gd name="connsiteX16" fmla="*/ 1408671 w 1522514"/>
                <a:gd name="connsiteY16" fmla="*/ 1219313 h 1467029"/>
                <a:gd name="connsiteX17" fmla="*/ 1477251 w 1522514"/>
                <a:gd name="connsiteY17" fmla="*/ 1145018 h 1467029"/>
                <a:gd name="connsiteX18" fmla="*/ 1521066 w 1522514"/>
                <a:gd name="connsiteY18" fmla="*/ 1045958 h 1467029"/>
                <a:gd name="connsiteX19" fmla="*/ 1507731 w 1522514"/>
                <a:gd name="connsiteY19" fmla="*/ 931658 h 1467029"/>
                <a:gd name="connsiteX20" fmla="*/ 1465821 w 1522514"/>
                <a:gd name="connsiteY20" fmla="*/ 861173 h 1467029"/>
                <a:gd name="connsiteX21" fmla="*/ 1357236 w 1522514"/>
                <a:gd name="connsiteY21" fmla="*/ 872603 h 1467029"/>
                <a:gd name="connsiteX22" fmla="*/ 1418196 w 1522514"/>
                <a:gd name="connsiteY22" fmla="*/ 802118 h 1467029"/>
                <a:gd name="connsiteX23" fmla="*/ 1475346 w 1522514"/>
                <a:gd name="connsiteY23" fmla="*/ 440168 h 1467029"/>
                <a:gd name="connsiteX24" fmla="*/ 1395336 w 1522514"/>
                <a:gd name="connsiteY24" fmla="*/ 158228 h 1467029"/>
                <a:gd name="connsiteX25" fmla="*/ 1199121 w 1522514"/>
                <a:gd name="connsiteY25" fmla="*/ 26783 h 1467029"/>
                <a:gd name="connsiteX26" fmla="*/ 1079106 w 1522514"/>
                <a:gd name="connsiteY26" fmla="*/ 59168 h 1467029"/>
                <a:gd name="connsiteX27" fmla="*/ 827646 w 1522514"/>
                <a:gd name="connsiteY27" fmla="*/ 22973 h 1467029"/>
                <a:gd name="connsiteX28" fmla="*/ 389496 w 1522514"/>
                <a:gd name="connsiteY28" fmla="*/ 24878 h 1467029"/>
                <a:gd name="connsiteX29" fmla="*/ 84696 w 1522514"/>
                <a:gd name="connsiteY29" fmla="*/ 333488 h 1467029"/>
                <a:gd name="connsiteX30" fmla="*/ 4686 w 1522514"/>
                <a:gd name="connsiteY30" fmla="*/ 621143 h 1467029"/>
                <a:gd name="connsiteX0" fmla="*/ 4686 w 1522641"/>
                <a:gd name="connsiteY0" fmla="*/ 621143 h 1467029"/>
                <a:gd name="connsiteX1" fmla="*/ 42786 w 1522641"/>
                <a:gd name="connsiteY1" fmla="*/ 788783 h 1467029"/>
                <a:gd name="connsiteX2" fmla="*/ 50406 w 1522641"/>
                <a:gd name="connsiteY2" fmla="*/ 836408 h 1467029"/>
                <a:gd name="connsiteX3" fmla="*/ 6591 w 1522641"/>
                <a:gd name="connsiteY3" fmla="*/ 845933 h 1467029"/>
                <a:gd name="connsiteX4" fmla="*/ 6591 w 1522641"/>
                <a:gd name="connsiteY4" fmla="*/ 948803 h 1467029"/>
                <a:gd name="connsiteX5" fmla="*/ 67551 w 1522641"/>
                <a:gd name="connsiteY5" fmla="*/ 1063103 h 1467029"/>
                <a:gd name="connsiteX6" fmla="*/ 111366 w 1522641"/>
                <a:gd name="connsiteY6" fmla="*/ 1101203 h 1467029"/>
                <a:gd name="connsiteX7" fmla="*/ 96126 w 1522641"/>
                <a:gd name="connsiteY7" fmla="*/ 1223123 h 1467029"/>
                <a:gd name="connsiteX8" fmla="*/ 128511 w 1522641"/>
                <a:gd name="connsiteY8" fmla="*/ 1314563 h 1467029"/>
                <a:gd name="connsiteX9" fmla="*/ 223761 w 1522641"/>
                <a:gd name="connsiteY9" fmla="*/ 1379333 h 1467029"/>
                <a:gd name="connsiteX10" fmla="*/ 406641 w 1522641"/>
                <a:gd name="connsiteY10" fmla="*/ 1436483 h 1467029"/>
                <a:gd name="connsiteX11" fmla="*/ 665721 w 1522641"/>
                <a:gd name="connsiteY11" fmla="*/ 1466963 h 1467029"/>
                <a:gd name="connsiteX12" fmla="*/ 900036 w 1522641"/>
                <a:gd name="connsiteY12" fmla="*/ 1428863 h 1467029"/>
                <a:gd name="connsiteX13" fmla="*/ 1122921 w 1522641"/>
                <a:gd name="connsiteY13" fmla="*/ 1345043 h 1467029"/>
                <a:gd name="connsiteX14" fmla="*/ 1273416 w 1522641"/>
                <a:gd name="connsiteY14" fmla="*/ 1211693 h 1467029"/>
                <a:gd name="connsiteX15" fmla="*/ 1309611 w 1522641"/>
                <a:gd name="connsiteY15" fmla="*/ 1236458 h 1467029"/>
                <a:gd name="connsiteX16" fmla="*/ 1408671 w 1522641"/>
                <a:gd name="connsiteY16" fmla="*/ 1219313 h 1467029"/>
                <a:gd name="connsiteX17" fmla="*/ 1477251 w 1522641"/>
                <a:gd name="connsiteY17" fmla="*/ 1145018 h 1467029"/>
                <a:gd name="connsiteX18" fmla="*/ 1521066 w 1522641"/>
                <a:gd name="connsiteY18" fmla="*/ 1045958 h 1467029"/>
                <a:gd name="connsiteX19" fmla="*/ 1507731 w 1522641"/>
                <a:gd name="connsiteY19" fmla="*/ 931658 h 1467029"/>
                <a:gd name="connsiteX20" fmla="*/ 1458201 w 1522641"/>
                <a:gd name="connsiteY20" fmla="*/ 864983 h 1467029"/>
                <a:gd name="connsiteX21" fmla="*/ 1357236 w 1522641"/>
                <a:gd name="connsiteY21" fmla="*/ 872603 h 1467029"/>
                <a:gd name="connsiteX22" fmla="*/ 1418196 w 1522641"/>
                <a:gd name="connsiteY22" fmla="*/ 802118 h 1467029"/>
                <a:gd name="connsiteX23" fmla="*/ 1475346 w 1522641"/>
                <a:gd name="connsiteY23" fmla="*/ 440168 h 1467029"/>
                <a:gd name="connsiteX24" fmla="*/ 1395336 w 1522641"/>
                <a:gd name="connsiteY24" fmla="*/ 158228 h 1467029"/>
                <a:gd name="connsiteX25" fmla="*/ 1199121 w 1522641"/>
                <a:gd name="connsiteY25" fmla="*/ 26783 h 1467029"/>
                <a:gd name="connsiteX26" fmla="*/ 1079106 w 1522641"/>
                <a:gd name="connsiteY26" fmla="*/ 59168 h 1467029"/>
                <a:gd name="connsiteX27" fmla="*/ 827646 w 1522641"/>
                <a:gd name="connsiteY27" fmla="*/ 22973 h 1467029"/>
                <a:gd name="connsiteX28" fmla="*/ 389496 w 1522641"/>
                <a:gd name="connsiteY28" fmla="*/ 24878 h 1467029"/>
                <a:gd name="connsiteX29" fmla="*/ 84696 w 1522641"/>
                <a:gd name="connsiteY29" fmla="*/ 333488 h 1467029"/>
                <a:gd name="connsiteX30" fmla="*/ 4686 w 1522641"/>
                <a:gd name="connsiteY30" fmla="*/ 621143 h 1467029"/>
                <a:gd name="connsiteX0" fmla="*/ 4686 w 1534839"/>
                <a:gd name="connsiteY0" fmla="*/ 621143 h 1467029"/>
                <a:gd name="connsiteX1" fmla="*/ 42786 w 1534839"/>
                <a:gd name="connsiteY1" fmla="*/ 788783 h 1467029"/>
                <a:gd name="connsiteX2" fmla="*/ 50406 w 1534839"/>
                <a:gd name="connsiteY2" fmla="*/ 836408 h 1467029"/>
                <a:gd name="connsiteX3" fmla="*/ 6591 w 1534839"/>
                <a:gd name="connsiteY3" fmla="*/ 845933 h 1467029"/>
                <a:gd name="connsiteX4" fmla="*/ 6591 w 1534839"/>
                <a:gd name="connsiteY4" fmla="*/ 948803 h 1467029"/>
                <a:gd name="connsiteX5" fmla="*/ 67551 w 1534839"/>
                <a:gd name="connsiteY5" fmla="*/ 1063103 h 1467029"/>
                <a:gd name="connsiteX6" fmla="*/ 111366 w 1534839"/>
                <a:gd name="connsiteY6" fmla="*/ 1101203 h 1467029"/>
                <a:gd name="connsiteX7" fmla="*/ 96126 w 1534839"/>
                <a:gd name="connsiteY7" fmla="*/ 1223123 h 1467029"/>
                <a:gd name="connsiteX8" fmla="*/ 128511 w 1534839"/>
                <a:gd name="connsiteY8" fmla="*/ 1314563 h 1467029"/>
                <a:gd name="connsiteX9" fmla="*/ 223761 w 1534839"/>
                <a:gd name="connsiteY9" fmla="*/ 1379333 h 1467029"/>
                <a:gd name="connsiteX10" fmla="*/ 406641 w 1534839"/>
                <a:gd name="connsiteY10" fmla="*/ 1436483 h 1467029"/>
                <a:gd name="connsiteX11" fmla="*/ 665721 w 1534839"/>
                <a:gd name="connsiteY11" fmla="*/ 1466963 h 1467029"/>
                <a:gd name="connsiteX12" fmla="*/ 900036 w 1534839"/>
                <a:gd name="connsiteY12" fmla="*/ 1428863 h 1467029"/>
                <a:gd name="connsiteX13" fmla="*/ 1122921 w 1534839"/>
                <a:gd name="connsiteY13" fmla="*/ 1345043 h 1467029"/>
                <a:gd name="connsiteX14" fmla="*/ 1273416 w 1534839"/>
                <a:gd name="connsiteY14" fmla="*/ 1211693 h 1467029"/>
                <a:gd name="connsiteX15" fmla="*/ 1309611 w 1534839"/>
                <a:gd name="connsiteY15" fmla="*/ 1236458 h 1467029"/>
                <a:gd name="connsiteX16" fmla="*/ 1408671 w 1534839"/>
                <a:gd name="connsiteY16" fmla="*/ 1219313 h 1467029"/>
                <a:gd name="connsiteX17" fmla="*/ 1477251 w 1534839"/>
                <a:gd name="connsiteY17" fmla="*/ 1145018 h 1467029"/>
                <a:gd name="connsiteX18" fmla="*/ 1521066 w 1534839"/>
                <a:gd name="connsiteY18" fmla="*/ 1045958 h 1467029"/>
                <a:gd name="connsiteX19" fmla="*/ 1530591 w 1534839"/>
                <a:gd name="connsiteY19" fmla="*/ 939278 h 1467029"/>
                <a:gd name="connsiteX20" fmla="*/ 1458201 w 1534839"/>
                <a:gd name="connsiteY20" fmla="*/ 864983 h 1467029"/>
                <a:gd name="connsiteX21" fmla="*/ 1357236 w 1534839"/>
                <a:gd name="connsiteY21" fmla="*/ 872603 h 1467029"/>
                <a:gd name="connsiteX22" fmla="*/ 1418196 w 1534839"/>
                <a:gd name="connsiteY22" fmla="*/ 802118 h 1467029"/>
                <a:gd name="connsiteX23" fmla="*/ 1475346 w 1534839"/>
                <a:gd name="connsiteY23" fmla="*/ 440168 h 1467029"/>
                <a:gd name="connsiteX24" fmla="*/ 1395336 w 1534839"/>
                <a:gd name="connsiteY24" fmla="*/ 158228 h 1467029"/>
                <a:gd name="connsiteX25" fmla="*/ 1199121 w 1534839"/>
                <a:gd name="connsiteY25" fmla="*/ 26783 h 1467029"/>
                <a:gd name="connsiteX26" fmla="*/ 1079106 w 1534839"/>
                <a:gd name="connsiteY26" fmla="*/ 59168 h 1467029"/>
                <a:gd name="connsiteX27" fmla="*/ 827646 w 1534839"/>
                <a:gd name="connsiteY27" fmla="*/ 22973 h 1467029"/>
                <a:gd name="connsiteX28" fmla="*/ 389496 w 1534839"/>
                <a:gd name="connsiteY28" fmla="*/ 24878 h 1467029"/>
                <a:gd name="connsiteX29" fmla="*/ 84696 w 1534839"/>
                <a:gd name="connsiteY29" fmla="*/ 333488 h 1467029"/>
                <a:gd name="connsiteX30" fmla="*/ 4686 w 1534839"/>
                <a:gd name="connsiteY30" fmla="*/ 621143 h 1467029"/>
                <a:gd name="connsiteX0" fmla="*/ 4686 w 1541892"/>
                <a:gd name="connsiteY0" fmla="*/ 621143 h 1467029"/>
                <a:gd name="connsiteX1" fmla="*/ 42786 w 1541892"/>
                <a:gd name="connsiteY1" fmla="*/ 788783 h 1467029"/>
                <a:gd name="connsiteX2" fmla="*/ 50406 w 1541892"/>
                <a:gd name="connsiteY2" fmla="*/ 836408 h 1467029"/>
                <a:gd name="connsiteX3" fmla="*/ 6591 w 1541892"/>
                <a:gd name="connsiteY3" fmla="*/ 845933 h 1467029"/>
                <a:gd name="connsiteX4" fmla="*/ 6591 w 1541892"/>
                <a:gd name="connsiteY4" fmla="*/ 948803 h 1467029"/>
                <a:gd name="connsiteX5" fmla="*/ 67551 w 1541892"/>
                <a:gd name="connsiteY5" fmla="*/ 1063103 h 1467029"/>
                <a:gd name="connsiteX6" fmla="*/ 111366 w 1541892"/>
                <a:gd name="connsiteY6" fmla="*/ 1101203 h 1467029"/>
                <a:gd name="connsiteX7" fmla="*/ 96126 w 1541892"/>
                <a:gd name="connsiteY7" fmla="*/ 1223123 h 1467029"/>
                <a:gd name="connsiteX8" fmla="*/ 128511 w 1541892"/>
                <a:gd name="connsiteY8" fmla="*/ 1314563 h 1467029"/>
                <a:gd name="connsiteX9" fmla="*/ 223761 w 1541892"/>
                <a:gd name="connsiteY9" fmla="*/ 1379333 h 1467029"/>
                <a:gd name="connsiteX10" fmla="*/ 406641 w 1541892"/>
                <a:gd name="connsiteY10" fmla="*/ 1436483 h 1467029"/>
                <a:gd name="connsiteX11" fmla="*/ 665721 w 1541892"/>
                <a:gd name="connsiteY11" fmla="*/ 1466963 h 1467029"/>
                <a:gd name="connsiteX12" fmla="*/ 900036 w 1541892"/>
                <a:gd name="connsiteY12" fmla="*/ 1428863 h 1467029"/>
                <a:gd name="connsiteX13" fmla="*/ 1122921 w 1541892"/>
                <a:gd name="connsiteY13" fmla="*/ 1345043 h 1467029"/>
                <a:gd name="connsiteX14" fmla="*/ 1273416 w 1541892"/>
                <a:gd name="connsiteY14" fmla="*/ 1211693 h 1467029"/>
                <a:gd name="connsiteX15" fmla="*/ 1309611 w 1541892"/>
                <a:gd name="connsiteY15" fmla="*/ 1236458 h 1467029"/>
                <a:gd name="connsiteX16" fmla="*/ 1408671 w 1541892"/>
                <a:gd name="connsiteY16" fmla="*/ 1219313 h 1467029"/>
                <a:gd name="connsiteX17" fmla="*/ 1477251 w 1541892"/>
                <a:gd name="connsiteY17" fmla="*/ 1145018 h 1467029"/>
                <a:gd name="connsiteX18" fmla="*/ 1536306 w 1541892"/>
                <a:gd name="connsiteY18" fmla="*/ 1047863 h 1467029"/>
                <a:gd name="connsiteX19" fmla="*/ 1530591 w 1541892"/>
                <a:gd name="connsiteY19" fmla="*/ 939278 h 1467029"/>
                <a:gd name="connsiteX20" fmla="*/ 1458201 w 1541892"/>
                <a:gd name="connsiteY20" fmla="*/ 864983 h 1467029"/>
                <a:gd name="connsiteX21" fmla="*/ 1357236 w 1541892"/>
                <a:gd name="connsiteY21" fmla="*/ 872603 h 1467029"/>
                <a:gd name="connsiteX22" fmla="*/ 1418196 w 1541892"/>
                <a:gd name="connsiteY22" fmla="*/ 802118 h 1467029"/>
                <a:gd name="connsiteX23" fmla="*/ 1475346 w 1541892"/>
                <a:gd name="connsiteY23" fmla="*/ 440168 h 1467029"/>
                <a:gd name="connsiteX24" fmla="*/ 1395336 w 1541892"/>
                <a:gd name="connsiteY24" fmla="*/ 158228 h 1467029"/>
                <a:gd name="connsiteX25" fmla="*/ 1199121 w 1541892"/>
                <a:gd name="connsiteY25" fmla="*/ 26783 h 1467029"/>
                <a:gd name="connsiteX26" fmla="*/ 1079106 w 1541892"/>
                <a:gd name="connsiteY26" fmla="*/ 59168 h 1467029"/>
                <a:gd name="connsiteX27" fmla="*/ 827646 w 1541892"/>
                <a:gd name="connsiteY27" fmla="*/ 22973 h 1467029"/>
                <a:gd name="connsiteX28" fmla="*/ 389496 w 1541892"/>
                <a:gd name="connsiteY28" fmla="*/ 24878 h 1467029"/>
                <a:gd name="connsiteX29" fmla="*/ 84696 w 1541892"/>
                <a:gd name="connsiteY29" fmla="*/ 333488 h 1467029"/>
                <a:gd name="connsiteX30" fmla="*/ 4686 w 1541892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57236 w 1542707"/>
                <a:gd name="connsiteY21" fmla="*/ 872603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93431 w 1542707"/>
                <a:gd name="connsiteY21" fmla="*/ 866888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93431 w 1542707"/>
                <a:gd name="connsiteY21" fmla="*/ 866888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93431 w 1542707"/>
                <a:gd name="connsiteY21" fmla="*/ 866888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3864 w 1541885"/>
                <a:gd name="connsiteY0" fmla="*/ 621143 h 1467029"/>
                <a:gd name="connsiteX1" fmla="*/ 41964 w 1541885"/>
                <a:gd name="connsiteY1" fmla="*/ 788783 h 1467029"/>
                <a:gd name="connsiteX2" fmla="*/ 34344 w 1541885"/>
                <a:gd name="connsiteY2" fmla="*/ 828788 h 1467029"/>
                <a:gd name="connsiteX3" fmla="*/ 5769 w 1541885"/>
                <a:gd name="connsiteY3" fmla="*/ 845933 h 1467029"/>
                <a:gd name="connsiteX4" fmla="*/ 5769 w 1541885"/>
                <a:gd name="connsiteY4" fmla="*/ 948803 h 1467029"/>
                <a:gd name="connsiteX5" fmla="*/ 66729 w 1541885"/>
                <a:gd name="connsiteY5" fmla="*/ 1063103 h 1467029"/>
                <a:gd name="connsiteX6" fmla="*/ 110544 w 1541885"/>
                <a:gd name="connsiteY6" fmla="*/ 1101203 h 1467029"/>
                <a:gd name="connsiteX7" fmla="*/ 95304 w 1541885"/>
                <a:gd name="connsiteY7" fmla="*/ 1223123 h 1467029"/>
                <a:gd name="connsiteX8" fmla="*/ 127689 w 1541885"/>
                <a:gd name="connsiteY8" fmla="*/ 1314563 h 1467029"/>
                <a:gd name="connsiteX9" fmla="*/ 222939 w 1541885"/>
                <a:gd name="connsiteY9" fmla="*/ 1379333 h 1467029"/>
                <a:gd name="connsiteX10" fmla="*/ 405819 w 1541885"/>
                <a:gd name="connsiteY10" fmla="*/ 1436483 h 1467029"/>
                <a:gd name="connsiteX11" fmla="*/ 664899 w 1541885"/>
                <a:gd name="connsiteY11" fmla="*/ 1466963 h 1467029"/>
                <a:gd name="connsiteX12" fmla="*/ 899214 w 1541885"/>
                <a:gd name="connsiteY12" fmla="*/ 1428863 h 1467029"/>
                <a:gd name="connsiteX13" fmla="*/ 1122099 w 1541885"/>
                <a:gd name="connsiteY13" fmla="*/ 1345043 h 1467029"/>
                <a:gd name="connsiteX14" fmla="*/ 1272594 w 1541885"/>
                <a:gd name="connsiteY14" fmla="*/ 1211693 h 1467029"/>
                <a:gd name="connsiteX15" fmla="*/ 1308789 w 1541885"/>
                <a:gd name="connsiteY15" fmla="*/ 1236458 h 1467029"/>
                <a:gd name="connsiteX16" fmla="*/ 1407849 w 1541885"/>
                <a:gd name="connsiteY16" fmla="*/ 1219313 h 1467029"/>
                <a:gd name="connsiteX17" fmla="*/ 1476429 w 1541885"/>
                <a:gd name="connsiteY17" fmla="*/ 1145018 h 1467029"/>
                <a:gd name="connsiteX18" fmla="*/ 1535484 w 1541885"/>
                <a:gd name="connsiteY18" fmla="*/ 1047863 h 1467029"/>
                <a:gd name="connsiteX19" fmla="*/ 1529769 w 1541885"/>
                <a:gd name="connsiteY19" fmla="*/ 939278 h 1467029"/>
                <a:gd name="connsiteX20" fmla="*/ 1457379 w 1541885"/>
                <a:gd name="connsiteY20" fmla="*/ 864983 h 1467029"/>
                <a:gd name="connsiteX21" fmla="*/ 1392609 w 1541885"/>
                <a:gd name="connsiteY21" fmla="*/ 866888 h 1467029"/>
                <a:gd name="connsiteX22" fmla="*/ 1417374 w 1541885"/>
                <a:gd name="connsiteY22" fmla="*/ 802118 h 1467029"/>
                <a:gd name="connsiteX23" fmla="*/ 1474524 w 1541885"/>
                <a:gd name="connsiteY23" fmla="*/ 440168 h 1467029"/>
                <a:gd name="connsiteX24" fmla="*/ 1394514 w 1541885"/>
                <a:gd name="connsiteY24" fmla="*/ 158228 h 1467029"/>
                <a:gd name="connsiteX25" fmla="*/ 1198299 w 1541885"/>
                <a:gd name="connsiteY25" fmla="*/ 26783 h 1467029"/>
                <a:gd name="connsiteX26" fmla="*/ 1078284 w 1541885"/>
                <a:gd name="connsiteY26" fmla="*/ 59168 h 1467029"/>
                <a:gd name="connsiteX27" fmla="*/ 826824 w 1541885"/>
                <a:gd name="connsiteY27" fmla="*/ 22973 h 1467029"/>
                <a:gd name="connsiteX28" fmla="*/ 388674 w 1541885"/>
                <a:gd name="connsiteY28" fmla="*/ 24878 h 1467029"/>
                <a:gd name="connsiteX29" fmla="*/ 83874 w 1541885"/>
                <a:gd name="connsiteY29" fmla="*/ 333488 h 1467029"/>
                <a:gd name="connsiteX30" fmla="*/ 3864 w 1541885"/>
                <a:gd name="connsiteY30" fmla="*/ 621143 h 1467029"/>
                <a:gd name="connsiteX0" fmla="*/ 3864 w 1541885"/>
                <a:gd name="connsiteY0" fmla="*/ 619055 h 1464941"/>
                <a:gd name="connsiteX1" fmla="*/ 41964 w 1541885"/>
                <a:gd name="connsiteY1" fmla="*/ 786695 h 1464941"/>
                <a:gd name="connsiteX2" fmla="*/ 34344 w 1541885"/>
                <a:gd name="connsiteY2" fmla="*/ 826700 h 1464941"/>
                <a:gd name="connsiteX3" fmla="*/ 5769 w 1541885"/>
                <a:gd name="connsiteY3" fmla="*/ 843845 h 1464941"/>
                <a:gd name="connsiteX4" fmla="*/ 5769 w 1541885"/>
                <a:gd name="connsiteY4" fmla="*/ 946715 h 1464941"/>
                <a:gd name="connsiteX5" fmla="*/ 66729 w 1541885"/>
                <a:gd name="connsiteY5" fmla="*/ 1061015 h 1464941"/>
                <a:gd name="connsiteX6" fmla="*/ 110544 w 1541885"/>
                <a:gd name="connsiteY6" fmla="*/ 1099115 h 1464941"/>
                <a:gd name="connsiteX7" fmla="*/ 95304 w 1541885"/>
                <a:gd name="connsiteY7" fmla="*/ 1221035 h 1464941"/>
                <a:gd name="connsiteX8" fmla="*/ 127689 w 1541885"/>
                <a:gd name="connsiteY8" fmla="*/ 1312475 h 1464941"/>
                <a:gd name="connsiteX9" fmla="*/ 222939 w 1541885"/>
                <a:gd name="connsiteY9" fmla="*/ 1377245 h 1464941"/>
                <a:gd name="connsiteX10" fmla="*/ 405819 w 1541885"/>
                <a:gd name="connsiteY10" fmla="*/ 1434395 h 1464941"/>
                <a:gd name="connsiteX11" fmla="*/ 664899 w 1541885"/>
                <a:gd name="connsiteY11" fmla="*/ 1464875 h 1464941"/>
                <a:gd name="connsiteX12" fmla="*/ 899214 w 1541885"/>
                <a:gd name="connsiteY12" fmla="*/ 1426775 h 1464941"/>
                <a:gd name="connsiteX13" fmla="*/ 1122099 w 1541885"/>
                <a:gd name="connsiteY13" fmla="*/ 1342955 h 1464941"/>
                <a:gd name="connsiteX14" fmla="*/ 1272594 w 1541885"/>
                <a:gd name="connsiteY14" fmla="*/ 1209605 h 1464941"/>
                <a:gd name="connsiteX15" fmla="*/ 1308789 w 1541885"/>
                <a:gd name="connsiteY15" fmla="*/ 1234370 h 1464941"/>
                <a:gd name="connsiteX16" fmla="*/ 1407849 w 1541885"/>
                <a:gd name="connsiteY16" fmla="*/ 1217225 h 1464941"/>
                <a:gd name="connsiteX17" fmla="*/ 1476429 w 1541885"/>
                <a:gd name="connsiteY17" fmla="*/ 1142930 h 1464941"/>
                <a:gd name="connsiteX18" fmla="*/ 1535484 w 1541885"/>
                <a:gd name="connsiteY18" fmla="*/ 1045775 h 1464941"/>
                <a:gd name="connsiteX19" fmla="*/ 1529769 w 1541885"/>
                <a:gd name="connsiteY19" fmla="*/ 937190 h 1464941"/>
                <a:gd name="connsiteX20" fmla="*/ 1457379 w 1541885"/>
                <a:gd name="connsiteY20" fmla="*/ 862895 h 1464941"/>
                <a:gd name="connsiteX21" fmla="*/ 1392609 w 1541885"/>
                <a:gd name="connsiteY21" fmla="*/ 864800 h 1464941"/>
                <a:gd name="connsiteX22" fmla="*/ 1417374 w 1541885"/>
                <a:gd name="connsiteY22" fmla="*/ 800030 h 1464941"/>
                <a:gd name="connsiteX23" fmla="*/ 1474524 w 1541885"/>
                <a:gd name="connsiteY23" fmla="*/ 438080 h 1464941"/>
                <a:gd name="connsiteX24" fmla="*/ 1394514 w 1541885"/>
                <a:gd name="connsiteY24" fmla="*/ 156140 h 1464941"/>
                <a:gd name="connsiteX25" fmla="*/ 1198299 w 1541885"/>
                <a:gd name="connsiteY25" fmla="*/ 24695 h 1464941"/>
                <a:gd name="connsiteX26" fmla="*/ 1051614 w 1541885"/>
                <a:gd name="connsiteY26" fmla="*/ 3740 h 1464941"/>
                <a:gd name="connsiteX27" fmla="*/ 826824 w 1541885"/>
                <a:gd name="connsiteY27" fmla="*/ 20885 h 1464941"/>
                <a:gd name="connsiteX28" fmla="*/ 388674 w 1541885"/>
                <a:gd name="connsiteY28" fmla="*/ 22790 h 1464941"/>
                <a:gd name="connsiteX29" fmla="*/ 83874 w 1541885"/>
                <a:gd name="connsiteY29" fmla="*/ 331400 h 1464941"/>
                <a:gd name="connsiteX30" fmla="*/ 3864 w 1541885"/>
                <a:gd name="connsiteY30" fmla="*/ 619055 h 1464941"/>
                <a:gd name="connsiteX0" fmla="*/ 3864 w 1541885"/>
                <a:gd name="connsiteY0" fmla="*/ 646071 h 1491957"/>
                <a:gd name="connsiteX1" fmla="*/ 41964 w 1541885"/>
                <a:gd name="connsiteY1" fmla="*/ 813711 h 1491957"/>
                <a:gd name="connsiteX2" fmla="*/ 34344 w 1541885"/>
                <a:gd name="connsiteY2" fmla="*/ 853716 h 1491957"/>
                <a:gd name="connsiteX3" fmla="*/ 5769 w 1541885"/>
                <a:gd name="connsiteY3" fmla="*/ 870861 h 1491957"/>
                <a:gd name="connsiteX4" fmla="*/ 5769 w 1541885"/>
                <a:gd name="connsiteY4" fmla="*/ 973731 h 1491957"/>
                <a:gd name="connsiteX5" fmla="*/ 66729 w 1541885"/>
                <a:gd name="connsiteY5" fmla="*/ 1088031 h 1491957"/>
                <a:gd name="connsiteX6" fmla="*/ 110544 w 1541885"/>
                <a:gd name="connsiteY6" fmla="*/ 1126131 h 1491957"/>
                <a:gd name="connsiteX7" fmla="*/ 95304 w 1541885"/>
                <a:gd name="connsiteY7" fmla="*/ 1248051 h 1491957"/>
                <a:gd name="connsiteX8" fmla="*/ 127689 w 1541885"/>
                <a:gd name="connsiteY8" fmla="*/ 1339491 h 1491957"/>
                <a:gd name="connsiteX9" fmla="*/ 222939 w 1541885"/>
                <a:gd name="connsiteY9" fmla="*/ 1404261 h 1491957"/>
                <a:gd name="connsiteX10" fmla="*/ 405819 w 1541885"/>
                <a:gd name="connsiteY10" fmla="*/ 1461411 h 1491957"/>
                <a:gd name="connsiteX11" fmla="*/ 664899 w 1541885"/>
                <a:gd name="connsiteY11" fmla="*/ 1491891 h 1491957"/>
                <a:gd name="connsiteX12" fmla="*/ 899214 w 1541885"/>
                <a:gd name="connsiteY12" fmla="*/ 1453791 h 1491957"/>
                <a:gd name="connsiteX13" fmla="*/ 1122099 w 1541885"/>
                <a:gd name="connsiteY13" fmla="*/ 1369971 h 1491957"/>
                <a:gd name="connsiteX14" fmla="*/ 1272594 w 1541885"/>
                <a:gd name="connsiteY14" fmla="*/ 1236621 h 1491957"/>
                <a:gd name="connsiteX15" fmla="*/ 1308789 w 1541885"/>
                <a:gd name="connsiteY15" fmla="*/ 1261386 h 1491957"/>
                <a:gd name="connsiteX16" fmla="*/ 1407849 w 1541885"/>
                <a:gd name="connsiteY16" fmla="*/ 1244241 h 1491957"/>
                <a:gd name="connsiteX17" fmla="*/ 1476429 w 1541885"/>
                <a:gd name="connsiteY17" fmla="*/ 1169946 h 1491957"/>
                <a:gd name="connsiteX18" fmla="*/ 1535484 w 1541885"/>
                <a:gd name="connsiteY18" fmla="*/ 1072791 h 1491957"/>
                <a:gd name="connsiteX19" fmla="*/ 1529769 w 1541885"/>
                <a:gd name="connsiteY19" fmla="*/ 964206 h 1491957"/>
                <a:gd name="connsiteX20" fmla="*/ 1457379 w 1541885"/>
                <a:gd name="connsiteY20" fmla="*/ 889911 h 1491957"/>
                <a:gd name="connsiteX21" fmla="*/ 1392609 w 1541885"/>
                <a:gd name="connsiteY21" fmla="*/ 891816 h 1491957"/>
                <a:gd name="connsiteX22" fmla="*/ 1417374 w 1541885"/>
                <a:gd name="connsiteY22" fmla="*/ 827046 h 1491957"/>
                <a:gd name="connsiteX23" fmla="*/ 1474524 w 1541885"/>
                <a:gd name="connsiteY23" fmla="*/ 465096 h 1491957"/>
                <a:gd name="connsiteX24" fmla="*/ 1394514 w 1541885"/>
                <a:gd name="connsiteY24" fmla="*/ 183156 h 1491957"/>
                <a:gd name="connsiteX25" fmla="*/ 1198299 w 1541885"/>
                <a:gd name="connsiteY25" fmla="*/ 51711 h 1491957"/>
                <a:gd name="connsiteX26" fmla="*/ 1051614 w 1541885"/>
                <a:gd name="connsiteY26" fmla="*/ 30756 h 1491957"/>
                <a:gd name="connsiteX27" fmla="*/ 819204 w 1541885"/>
                <a:gd name="connsiteY27" fmla="*/ 276 h 1491957"/>
                <a:gd name="connsiteX28" fmla="*/ 388674 w 1541885"/>
                <a:gd name="connsiteY28" fmla="*/ 49806 h 1491957"/>
                <a:gd name="connsiteX29" fmla="*/ 83874 w 1541885"/>
                <a:gd name="connsiteY29" fmla="*/ 358416 h 1491957"/>
                <a:gd name="connsiteX30" fmla="*/ 3864 w 1541885"/>
                <a:gd name="connsiteY30" fmla="*/ 646071 h 1491957"/>
                <a:gd name="connsiteX0" fmla="*/ 3864 w 1541885"/>
                <a:gd name="connsiteY0" fmla="*/ 646616 h 1492502"/>
                <a:gd name="connsiteX1" fmla="*/ 41964 w 1541885"/>
                <a:gd name="connsiteY1" fmla="*/ 814256 h 1492502"/>
                <a:gd name="connsiteX2" fmla="*/ 34344 w 1541885"/>
                <a:gd name="connsiteY2" fmla="*/ 854261 h 1492502"/>
                <a:gd name="connsiteX3" fmla="*/ 5769 w 1541885"/>
                <a:gd name="connsiteY3" fmla="*/ 871406 h 1492502"/>
                <a:gd name="connsiteX4" fmla="*/ 5769 w 1541885"/>
                <a:gd name="connsiteY4" fmla="*/ 974276 h 1492502"/>
                <a:gd name="connsiteX5" fmla="*/ 66729 w 1541885"/>
                <a:gd name="connsiteY5" fmla="*/ 1088576 h 1492502"/>
                <a:gd name="connsiteX6" fmla="*/ 110544 w 1541885"/>
                <a:gd name="connsiteY6" fmla="*/ 1126676 h 1492502"/>
                <a:gd name="connsiteX7" fmla="*/ 95304 w 1541885"/>
                <a:gd name="connsiteY7" fmla="*/ 1248596 h 1492502"/>
                <a:gd name="connsiteX8" fmla="*/ 127689 w 1541885"/>
                <a:gd name="connsiteY8" fmla="*/ 1340036 h 1492502"/>
                <a:gd name="connsiteX9" fmla="*/ 222939 w 1541885"/>
                <a:gd name="connsiteY9" fmla="*/ 1404806 h 1492502"/>
                <a:gd name="connsiteX10" fmla="*/ 405819 w 1541885"/>
                <a:gd name="connsiteY10" fmla="*/ 1461956 h 1492502"/>
                <a:gd name="connsiteX11" fmla="*/ 664899 w 1541885"/>
                <a:gd name="connsiteY11" fmla="*/ 1492436 h 1492502"/>
                <a:gd name="connsiteX12" fmla="*/ 899214 w 1541885"/>
                <a:gd name="connsiteY12" fmla="*/ 1454336 h 1492502"/>
                <a:gd name="connsiteX13" fmla="*/ 1122099 w 1541885"/>
                <a:gd name="connsiteY13" fmla="*/ 1370516 h 1492502"/>
                <a:gd name="connsiteX14" fmla="*/ 1272594 w 1541885"/>
                <a:gd name="connsiteY14" fmla="*/ 1237166 h 1492502"/>
                <a:gd name="connsiteX15" fmla="*/ 1308789 w 1541885"/>
                <a:gd name="connsiteY15" fmla="*/ 1261931 h 1492502"/>
                <a:gd name="connsiteX16" fmla="*/ 1407849 w 1541885"/>
                <a:gd name="connsiteY16" fmla="*/ 1244786 h 1492502"/>
                <a:gd name="connsiteX17" fmla="*/ 1476429 w 1541885"/>
                <a:gd name="connsiteY17" fmla="*/ 1170491 h 1492502"/>
                <a:gd name="connsiteX18" fmla="*/ 1535484 w 1541885"/>
                <a:gd name="connsiteY18" fmla="*/ 1073336 h 1492502"/>
                <a:gd name="connsiteX19" fmla="*/ 1529769 w 1541885"/>
                <a:gd name="connsiteY19" fmla="*/ 964751 h 1492502"/>
                <a:gd name="connsiteX20" fmla="*/ 1457379 w 1541885"/>
                <a:gd name="connsiteY20" fmla="*/ 890456 h 1492502"/>
                <a:gd name="connsiteX21" fmla="*/ 1392609 w 1541885"/>
                <a:gd name="connsiteY21" fmla="*/ 892361 h 1492502"/>
                <a:gd name="connsiteX22" fmla="*/ 1417374 w 1541885"/>
                <a:gd name="connsiteY22" fmla="*/ 827591 h 1492502"/>
                <a:gd name="connsiteX23" fmla="*/ 1474524 w 1541885"/>
                <a:gd name="connsiteY23" fmla="*/ 465641 h 1492502"/>
                <a:gd name="connsiteX24" fmla="*/ 1394514 w 1541885"/>
                <a:gd name="connsiteY24" fmla="*/ 183701 h 1492502"/>
                <a:gd name="connsiteX25" fmla="*/ 1198299 w 1541885"/>
                <a:gd name="connsiteY25" fmla="*/ 52256 h 1492502"/>
                <a:gd name="connsiteX26" fmla="*/ 1051614 w 1541885"/>
                <a:gd name="connsiteY26" fmla="*/ 21776 h 1492502"/>
                <a:gd name="connsiteX27" fmla="*/ 819204 w 1541885"/>
                <a:gd name="connsiteY27" fmla="*/ 821 h 1492502"/>
                <a:gd name="connsiteX28" fmla="*/ 388674 w 1541885"/>
                <a:gd name="connsiteY28" fmla="*/ 50351 h 1492502"/>
                <a:gd name="connsiteX29" fmla="*/ 83874 w 1541885"/>
                <a:gd name="connsiteY29" fmla="*/ 358961 h 1492502"/>
                <a:gd name="connsiteX30" fmla="*/ 3864 w 1541885"/>
                <a:gd name="connsiteY30" fmla="*/ 646616 h 1492502"/>
                <a:gd name="connsiteX0" fmla="*/ 3864 w 1541885"/>
                <a:gd name="connsiteY0" fmla="*/ 647250 h 1493136"/>
                <a:gd name="connsiteX1" fmla="*/ 41964 w 1541885"/>
                <a:gd name="connsiteY1" fmla="*/ 814890 h 1493136"/>
                <a:gd name="connsiteX2" fmla="*/ 34344 w 1541885"/>
                <a:gd name="connsiteY2" fmla="*/ 854895 h 1493136"/>
                <a:gd name="connsiteX3" fmla="*/ 5769 w 1541885"/>
                <a:gd name="connsiteY3" fmla="*/ 872040 h 1493136"/>
                <a:gd name="connsiteX4" fmla="*/ 5769 w 1541885"/>
                <a:gd name="connsiteY4" fmla="*/ 974910 h 1493136"/>
                <a:gd name="connsiteX5" fmla="*/ 66729 w 1541885"/>
                <a:gd name="connsiteY5" fmla="*/ 1089210 h 1493136"/>
                <a:gd name="connsiteX6" fmla="*/ 110544 w 1541885"/>
                <a:gd name="connsiteY6" fmla="*/ 1127310 h 1493136"/>
                <a:gd name="connsiteX7" fmla="*/ 95304 w 1541885"/>
                <a:gd name="connsiteY7" fmla="*/ 1249230 h 1493136"/>
                <a:gd name="connsiteX8" fmla="*/ 127689 w 1541885"/>
                <a:gd name="connsiteY8" fmla="*/ 1340670 h 1493136"/>
                <a:gd name="connsiteX9" fmla="*/ 222939 w 1541885"/>
                <a:gd name="connsiteY9" fmla="*/ 1405440 h 1493136"/>
                <a:gd name="connsiteX10" fmla="*/ 405819 w 1541885"/>
                <a:gd name="connsiteY10" fmla="*/ 1462590 h 1493136"/>
                <a:gd name="connsiteX11" fmla="*/ 664899 w 1541885"/>
                <a:gd name="connsiteY11" fmla="*/ 1493070 h 1493136"/>
                <a:gd name="connsiteX12" fmla="*/ 899214 w 1541885"/>
                <a:gd name="connsiteY12" fmla="*/ 1454970 h 1493136"/>
                <a:gd name="connsiteX13" fmla="*/ 1122099 w 1541885"/>
                <a:gd name="connsiteY13" fmla="*/ 1371150 h 1493136"/>
                <a:gd name="connsiteX14" fmla="*/ 1272594 w 1541885"/>
                <a:gd name="connsiteY14" fmla="*/ 1237800 h 1493136"/>
                <a:gd name="connsiteX15" fmla="*/ 1308789 w 1541885"/>
                <a:gd name="connsiteY15" fmla="*/ 1262565 h 1493136"/>
                <a:gd name="connsiteX16" fmla="*/ 1407849 w 1541885"/>
                <a:gd name="connsiteY16" fmla="*/ 1245420 h 1493136"/>
                <a:gd name="connsiteX17" fmla="*/ 1476429 w 1541885"/>
                <a:gd name="connsiteY17" fmla="*/ 1171125 h 1493136"/>
                <a:gd name="connsiteX18" fmla="*/ 1535484 w 1541885"/>
                <a:gd name="connsiteY18" fmla="*/ 1073970 h 1493136"/>
                <a:gd name="connsiteX19" fmla="*/ 1529769 w 1541885"/>
                <a:gd name="connsiteY19" fmla="*/ 965385 h 1493136"/>
                <a:gd name="connsiteX20" fmla="*/ 1457379 w 1541885"/>
                <a:gd name="connsiteY20" fmla="*/ 891090 h 1493136"/>
                <a:gd name="connsiteX21" fmla="*/ 1392609 w 1541885"/>
                <a:gd name="connsiteY21" fmla="*/ 892995 h 1493136"/>
                <a:gd name="connsiteX22" fmla="*/ 1417374 w 1541885"/>
                <a:gd name="connsiteY22" fmla="*/ 828225 h 1493136"/>
                <a:gd name="connsiteX23" fmla="*/ 1474524 w 1541885"/>
                <a:gd name="connsiteY23" fmla="*/ 466275 h 1493136"/>
                <a:gd name="connsiteX24" fmla="*/ 1394514 w 1541885"/>
                <a:gd name="connsiteY24" fmla="*/ 184335 h 1493136"/>
                <a:gd name="connsiteX25" fmla="*/ 1198299 w 1541885"/>
                <a:gd name="connsiteY25" fmla="*/ 52890 h 1493136"/>
                <a:gd name="connsiteX26" fmla="*/ 1055424 w 1541885"/>
                <a:gd name="connsiteY26" fmla="*/ 16695 h 1493136"/>
                <a:gd name="connsiteX27" fmla="*/ 819204 w 1541885"/>
                <a:gd name="connsiteY27" fmla="*/ 1455 h 1493136"/>
                <a:gd name="connsiteX28" fmla="*/ 388674 w 1541885"/>
                <a:gd name="connsiteY28" fmla="*/ 50985 h 1493136"/>
                <a:gd name="connsiteX29" fmla="*/ 83874 w 1541885"/>
                <a:gd name="connsiteY29" fmla="*/ 359595 h 1493136"/>
                <a:gd name="connsiteX30" fmla="*/ 3864 w 1541885"/>
                <a:gd name="connsiteY30" fmla="*/ 647250 h 1493136"/>
                <a:gd name="connsiteX0" fmla="*/ 3864 w 1541885"/>
                <a:gd name="connsiteY0" fmla="*/ 647354 h 1493240"/>
                <a:gd name="connsiteX1" fmla="*/ 41964 w 1541885"/>
                <a:gd name="connsiteY1" fmla="*/ 814994 h 1493240"/>
                <a:gd name="connsiteX2" fmla="*/ 34344 w 1541885"/>
                <a:gd name="connsiteY2" fmla="*/ 854999 h 1493240"/>
                <a:gd name="connsiteX3" fmla="*/ 5769 w 1541885"/>
                <a:gd name="connsiteY3" fmla="*/ 872144 h 1493240"/>
                <a:gd name="connsiteX4" fmla="*/ 5769 w 1541885"/>
                <a:gd name="connsiteY4" fmla="*/ 975014 h 1493240"/>
                <a:gd name="connsiteX5" fmla="*/ 66729 w 1541885"/>
                <a:gd name="connsiteY5" fmla="*/ 1089314 h 1493240"/>
                <a:gd name="connsiteX6" fmla="*/ 110544 w 1541885"/>
                <a:gd name="connsiteY6" fmla="*/ 1127414 h 1493240"/>
                <a:gd name="connsiteX7" fmla="*/ 95304 w 1541885"/>
                <a:gd name="connsiteY7" fmla="*/ 1249334 h 1493240"/>
                <a:gd name="connsiteX8" fmla="*/ 127689 w 1541885"/>
                <a:gd name="connsiteY8" fmla="*/ 1340774 h 1493240"/>
                <a:gd name="connsiteX9" fmla="*/ 222939 w 1541885"/>
                <a:gd name="connsiteY9" fmla="*/ 1405544 h 1493240"/>
                <a:gd name="connsiteX10" fmla="*/ 405819 w 1541885"/>
                <a:gd name="connsiteY10" fmla="*/ 1462694 h 1493240"/>
                <a:gd name="connsiteX11" fmla="*/ 664899 w 1541885"/>
                <a:gd name="connsiteY11" fmla="*/ 1493174 h 1493240"/>
                <a:gd name="connsiteX12" fmla="*/ 899214 w 1541885"/>
                <a:gd name="connsiteY12" fmla="*/ 1455074 h 1493240"/>
                <a:gd name="connsiteX13" fmla="*/ 1122099 w 1541885"/>
                <a:gd name="connsiteY13" fmla="*/ 1371254 h 1493240"/>
                <a:gd name="connsiteX14" fmla="*/ 1272594 w 1541885"/>
                <a:gd name="connsiteY14" fmla="*/ 1237904 h 1493240"/>
                <a:gd name="connsiteX15" fmla="*/ 1308789 w 1541885"/>
                <a:gd name="connsiteY15" fmla="*/ 1262669 h 1493240"/>
                <a:gd name="connsiteX16" fmla="*/ 1407849 w 1541885"/>
                <a:gd name="connsiteY16" fmla="*/ 1245524 h 1493240"/>
                <a:gd name="connsiteX17" fmla="*/ 1476429 w 1541885"/>
                <a:gd name="connsiteY17" fmla="*/ 1171229 h 1493240"/>
                <a:gd name="connsiteX18" fmla="*/ 1535484 w 1541885"/>
                <a:gd name="connsiteY18" fmla="*/ 1074074 h 1493240"/>
                <a:gd name="connsiteX19" fmla="*/ 1529769 w 1541885"/>
                <a:gd name="connsiteY19" fmla="*/ 965489 h 1493240"/>
                <a:gd name="connsiteX20" fmla="*/ 1457379 w 1541885"/>
                <a:gd name="connsiteY20" fmla="*/ 891194 h 1493240"/>
                <a:gd name="connsiteX21" fmla="*/ 1392609 w 1541885"/>
                <a:gd name="connsiteY21" fmla="*/ 893099 h 1493240"/>
                <a:gd name="connsiteX22" fmla="*/ 1417374 w 1541885"/>
                <a:gd name="connsiteY22" fmla="*/ 828329 h 1493240"/>
                <a:gd name="connsiteX23" fmla="*/ 1474524 w 1541885"/>
                <a:gd name="connsiteY23" fmla="*/ 466379 h 1493240"/>
                <a:gd name="connsiteX24" fmla="*/ 1394514 w 1541885"/>
                <a:gd name="connsiteY24" fmla="*/ 184439 h 1493240"/>
                <a:gd name="connsiteX25" fmla="*/ 1234494 w 1541885"/>
                <a:gd name="connsiteY25" fmla="*/ 60614 h 1493240"/>
                <a:gd name="connsiteX26" fmla="*/ 1055424 w 1541885"/>
                <a:gd name="connsiteY26" fmla="*/ 16799 h 1493240"/>
                <a:gd name="connsiteX27" fmla="*/ 819204 w 1541885"/>
                <a:gd name="connsiteY27" fmla="*/ 1559 h 1493240"/>
                <a:gd name="connsiteX28" fmla="*/ 388674 w 1541885"/>
                <a:gd name="connsiteY28" fmla="*/ 51089 h 1493240"/>
                <a:gd name="connsiteX29" fmla="*/ 83874 w 1541885"/>
                <a:gd name="connsiteY29" fmla="*/ 359699 h 1493240"/>
                <a:gd name="connsiteX30" fmla="*/ 3864 w 1541885"/>
                <a:gd name="connsiteY30" fmla="*/ 647354 h 1493240"/>
                <a:gd name="connsiteX0" fmla="*/ 3864 w 1541885"/>
                <a:gd name="connsiteY0" fmla="*/ 660052 h 1505938"/>
                <a:gd name="connsiteX1" fmla="*/ 41964 w 1541885"/>
                <a:gd name="connsiteY1" fmla="*/ 827692 h 1505938"/>
                <a:gd name="connsiteX2" fmla="*/ 34344 w 1541885"/>
                <a:gd name="connsiteY2" fmla="*/ 867697 h 1505938"/>
                <a:gd name="connsiteX3" fmla="*/ 5769 w 1541885"/>
                <a:gd name="connsiteY3" fmla="*/ 884842 h 1505938"/>
                <a:gd name="connsiteX4" fmla="*/ 5769 w 1541885"/>
                <a:gd name="connsiteY4" fmla="*/ 987712 h 1505938"/>
                <a:gd name="connsiteX5" fmla="*/ 66729 w 1541885"/>
                <a:gd name="connsiteY5" fmla="*/ 1102012 h 1505938"/>
                <a:gd name="connsiteX6" fmla="*/ 110544 w 1541885"/>
                <a:gd name="connsiteY6" fmla="*/ 1140112 h 1505938"/>
                <a:gd name="connsiteX7" fmla="*/ 95304 w 1541885"/>
                <a:gd name="connsiteY7" fmla="*/ 1262032 h 1505938"/>
                <a:gd name="connsiteX8" fmla="*/ 127689 w 1541885"/>
                <a:gd name="connsiteY8" fmla="*/ 1353472 h 1505938"/>
                <a:gd name="connsiteX9" fmla="*/ 222939 w 1541885"/>
                <a:gd name="connsiteY9" fmla="*/ 1418242 h 1505938"/>
                <a:gd name="connsiteX10" fmla="*/ 405819 w 1541885"/>
                <a:gd name="connsiteY10" fmla="*/ 1475392 h 1505938"/>
                <a:gd name="connsiteX11" fmla="*/ 664899 w 1541885"/>
                <a:gd name="connsiteY11" fmla="*/ 1505872 h 1505938"/>
                <a:gd name="connsiteX12" fmla="*/ 899214 w 1541885"/>
                <a:gd name="connsiteY12" fmla="*/ 1467772 h 1505938"/>
                <a:gd name="connsiteX13" fmla="*/ 1122099 w 1541885"/>
                <a:gd name="connsiteY13" fmla="*/ 1383952 h 1505938"/>
                <a:gd name="connsiteX14" fmla="*/ 1272594 w 1541885"/>
                <a:gd name="connsiteY14" fmla="*/ 1250602 h 1505938"/>
                <a:gd name="connsiteX15" fmla="*/ 1308789 w 1541885"/>
                <a:gd name="connsiteY15" fmla="*/ 1275367 h 1505938"/>
                <a:gd name="connsiteX16" fmla="*/ 1407849 w 1541885"/>
                <a:gd name="connsiteY16" fmla="*/ 1258222 h 1505938"/>
                <a:gd name="connsiteX17" fmla="*/ 1476429 w 1541885"/>
                <a:gd name="connsiteY17" fmla="*/ 1183927 h 1505938"/>
                <a:gd name="connsiteX18" fmla="*/ 1535484 w 1541885"/>
                <a:gd name="connsiteY18" fmla="*/ 1086772 h 1505938"/>
                <a:gd name="connsiteX19" fmla="*/ 1529769 w 1541885"/>
                <a:gd name="connsiteY19" fmla="*/ 978187 h 1505938"/>
                <a:gd name="connsiteX20" fmla="*/ 1457379 w 1541885"/>
                <a:gd name="connsiteY20" fmla="*/ 903892 h 1505938"/>
                <a:gd name="connsiteX21" fmla="*/ 1392609 w 1541885"/>
                <a:gd name="connsiteY21" fmla="*/ 905797 h 1505938"/>
                <a:gd name="connsiteX22" fmla="*/ 1417374 w 1541885"/>
                <a:gd name="connsiteY22" fmla="*/ 841027 h 1505938"/>
                <a:gd name="connsiteX23" fmla="*/ 1474524 w 1541885"/>
                <a:gd name="connsiteY23" fmla="*/ 479077 h 1505938"/>
                <a:gd name="connsiteX24" fmla="*/ 1394514 w 1541885"/>
                <a:gd name="connsiteY24" fmla="*/ 197137 h 1505938"/>
                <a:gd name="connsiteX25" fmla="*/ 1234494 w 1541885"/>
                <a:gd name="connsiteY25" fmla="*/ 73312 h 1505938"/>
                <a:gd name="connsiteX26" fmla="*/ 1055424 w 1541885"/>
                <a:gd name="connsiteY26" fmla="*/ 29497 h 1505938"/>
                <a:gd name="connsiteX27" fmla="*/ 784914 w 1541885"/>
                <a:gd name="connsiteY27" fmla="*/ 922 h 1505938"/>
                <a:gd name="connsiteX28" fmla="*/ 388674 w 1541885"/>
                <a:gd name="connsiteY28" fmla="*/ 63787 h 1505938"/>
                <a:gd name="connsiteX29" fmla="*/ 83874 w 1541885"/>
                <a:gd name="connsiteY29" fmla="*/ 372397 h 1505938"/>
                <a:gd name="connsiteX30" fmla="*/ 3864 w 1541885"/>
                <a:gd name="connsiteY30" fmla="*/ 660052 h 1505938"/>
                <a:gd name="connsiteX0" fmla="*/ 3864 w 1541885"/>
                <a:gd name="connsiteY0" fmla="*/ 660052 h 1505938"/>
                <a:gd name="connsiteX1" fmla="*/ 41964 w 1541885"/>
                <a:gd name="connsiteY1" fmla="*/ 827692 h 1505938"/>
                <a:gd name="connsiteX2" fmla="*/ 34344 w 1541885"/>
                <a:gd name="connsiteY2" fmla="*/ 867697 h 1505938"/>
                <a:gd name="connsiteX3" fmla="*/ 5769 w 1541885"/>
                <a:gd name="connsiteY3" fmla="*/ 884842 h 1505938"/>
                <a:gd name="connsiteX4" fmla="*/ 5769 w 1541885"/>
                <a:gd name="connsiteY4" fmla="*/ 987712 h 1505938"/>
                <a:gd name="connsiteX5" fmla="*/ 66729 w 1541885"/>
                <a:gd name="connsiteY5" fmla="*/ 1102012 h 1505938"/>
                <a:gd name="connsiteX6" fmla="*/ 110544 w 1541885"/>
                <a:gd name="connsiteY6" fmla="*/ 1140112 h 1505938"/>
                <a:gd name="connsiteX7" fmla="*/ 95304 w 1541885"/>
                <a:gd name="connsiteY7" fmla="*/ 1262032 h 1505938"/>
                <a:gd name="connsiteX8" fmla="*/ 127689 w 1541885"/>
                <a:gd name="connsiteY8" fmla="*/ 1353472 h 1505938"/>
                <a:gd name="connsiteX9" fmla="*/ 222939 w 1541885"/>
                <a:gd name="connsiteY9" fmla="*/ 1418242 h 1505938"/>
                <a:gd name="connsiteX10" fmla="*/ 405819 w 1541885"/>
                <a:gd name="connsiteY10" fmla="*/ 1475392 h 1505938"/>
                <a:gd name="connsiteX11" fmla="*/ 664899 w 1541885"/>
                <a:gd name="connsiteY11" fmla="*/ 1505872 h 1505938"/>
                <a:gd name="connsiteX12" fmla="*/ 899214 w 1541885"/>
                <a:gd name="connsiteY12" fmla="*/ 1467772 h 1505938"/>
                <a:gd name="connsiteX13" fmla="*/ 1122099 w 1541885"/>
                <a:gd name="connsiteY13" fmla="*/ 1383952 h 1505938"/>
                <a:gd name="connsiteX14" fmla="*/ 1272594 w 1541885"/>
                <a:gd name="connsiteY14" fmla="*/ 1250602 h 1505938"/>
                <a:gd name="connsiteX15" fmla="*/ 1308789 w 1541885"/>
                <a:gd name="connsiteY15" fmla="*/ 1275367 h 1505938"/>
                <a:gd name="connsiteX16" fmla="*/ 1407849 w 1541885"/>
                <a:gd name="connsiteY16" fmla="*/ 1258222 h 1505938"/>
                <a:gd name="connsiteX17" fmla="*/ 1476429 w 1541885"/>
                <a:gd name="connsiteY17" fmla="*/ 1183927 h 1505938"/>
                <a:gd name="connsiteX18" fmla="*/ 1535484 w 1541885"/>
                <a:gd name="connsiteY18" fmla="*/ 1086772 h 1505938"/>
                <a:gd name="connsiteX19" fmla="*/ 1529769 w 1541885"/>
                <a:gd name="connsiteY19" fmla="*/ 978187 h 1505938"/>
                <a:gd name="connsiteX20" fmla="*/ 1457379 w 1541885"/>
                <a:gd name="connsiteY20" fmla="*/ 903892 h 1505938"/>
                <a:gd name="connsiteX21" fmla="*/ 1392609 w 1541885"/>
                <a:gd name="connsiteY21" fmla="*/ 905797 h 1505938"/>
                <a:gd name="connsiteX22" fmla="*/ 1417374 w 1541885"/>
                <a:gd name="connsiteY22" fmla="*/ 841027 h 1505938"/>
                <a:gd name="connsiteX23" fmla="*/ 1474524 w 1541885"/>
                <a:gd name="connsiteY23" fmla="*/ 479077 h 1505938"/>
                <a:gd name="connsiteX24" fmla="*/ 1396419 w 1541885"/>
                <a:gd name="connsiteY24" fmla="*/ 216187 h 1505938"/>
                <a:gd name="connsiteX25" fmla="*/ 1234494 w 1541885"/>
                <a:gd name="connsiteY25" fmla="*/ 73312 h 1505938"/>
                <a:gd name="connsiteX26" fmla="*/ 1055424 w 1541885"/>
                <a:gd name="connsiteY26" fmla="*/ 29497 h 1505938"/>
                <a:gd name="connsiteX27" fmla="*/ 784914 w 1541885"/>
                <a:gd name="connsiteY27" fmla="*/ 922 h 1505938"/>
                <a:gd name="connsiteX28" fmla="*/ 388674 w 1541885"/>
                <a:gd name="connsiteY28" fmla="*/ 63787 h 1505938"/>
                <a:gd name="connsiteX29" fmla="*/ 83874 w 1541885"/>
                <a:gd name="connsiteY29" fmla="*/ 372397 h 1505938"/>
                <a:gd name="connsiteX30" fmla="*/ 3864 w 1541885"/>
                <a:gd name="connsiteY30" fmla="*/ 660052 h 1505938"/>
                <a:gd name="connsiteX0" fmla="*/ 3864 w 1541885"/>
                <a:gd name="connsiteY0" fmla="*/ 660107 h 1505993"/>
                <a:gd name="connsiteX1" fmla="*/ 41964 w 1541885"/>
                <a:gd name="connsiteY1" fmla="*/ 827747 h 1505993"/>
                <a:gd name="connsiteX2" fmla="*/ 34344 w 1541885"/>
                <a:gd name="connsiteY2" fmla="*/ 867752 h 1505993"/>
                <a:gd name="connsiteX3" fmla="*/ 5769 w 1541885"/>
                <a:gd name="connsiteY3" fmla="*/ 884897 h 1505993"/>
                <a:gd name="connsiteX4" fmla="*/ 5769 w 1541885"/>
                <a:gd name="connsiteY4" fmla="*/ 987767 h 1505993"/>
                <a:gd name="connsiteX5" fmla="*/ 66729 w 1541885"/>
                <a:gd name="connsiteY5" fmla="*/ 1102067 h 1505993"/>
                <a:gd name="connsiteX6" fmla="*/ 110544 w 1541885"/>
                <a:gd name="connsiteY6" fmla="*/ 1140167 h 1505993"/>
                <a:gd name="connsiteX7" fmla="*/ 95304 w 1541885"/>
                <a:gd name="connsiteY7" fmla="*/ 1262087 h 1505993"/>
                <a:gd name="connsiteX8" fmla="*/ 127689 w 1541885"/>
                <a:gd name="connsiteY8" fmla="*/ 1353527 h 1505993"/>
                <a:gd name="connsiteX9" fmla="*/ 222939 w 1541885"/>
                <a:gd name="connsiteY9" fmla="*/ 1418297 h 1505993"/>
                <a:gd name="connsiteX10" fmla="*/ 405819 w 1541885"/>
                <a:gd name="connsiteY10" fmla="*/ 1475447 h 1505993"/>
                <a:gd name="connsiteX11" fmla="*/ 664899 w 1541885"/>
                <a:gd name="connsiteY11" fmla="*/ 1505927 h 1505993"/>
                <a:gd name="connsiteX12" fmla="*/ 899214 w 1541885"/>
                <a:gd name="connsiteY12" fmla="*/ 1467827 h 1505993"/>
                <a:gd name="connsiteX13" fmla="*/ 1122099 w 1541885"/>
                <a:gd name="connsiteY13" fmla="*/ 1384007 h 1505993"/>
                <a:gd name="connsiteX14" fmla="*/ 1272594 w 1541885"/>
                <a:gd name="connsiteY14" fmla="*/ 1250657 h 1505993"/>
                <a:gd name="connsiteX15" fmla="*/ 1308789 w 1541885"/>
                <a:gd name="connsiteY15" fmla="*/ 1275422 h 1505993"/>
                <a:gd name="connsiteX16" fmla="*/ 1407849 w 1541885"/>
                <a:gd name="connsiteY16" fmla="*/ 1258277 h 1505993"/>
                <a:gd name="connsiteX17" fmla="*/ 1476429 w 1541885"/>
                <a:gd name="connsiteY17" fmla="*/ 1183982 h 1505993"/>
                <a:gd name="connsiteX18" fmla="*/ 1535484 w 1541885"/>
                <a:gd name="connsiteY18" fmla="*/ 1086827 h 1505993"/>
                <a:gd name="connsiteX19" fmla="*/ 1529769 w 1541885"/>
                <a:gd name="connsiteY19" fmla="*/ 978242 h 1505993"/>
                <a:gd name="connsiteX20" fmla="*/ 1457379 w 1541885"/>
                <a:gd name="connsiteY20" fmla="*/ 903947 h 1505993"/>
                <a:gd name="connsiteX21" fmla="*/ 1392609 w 1541885"/>
                <a:gd name="connsiteY21" fmla="*/ 905852 h 1505993"/>
                <a:gd name="connsiteX22" fmla="*/ 1417374 w 1541885"/>
                <a:gd name="connsiteY22" fmla="*/ 841082 h 1505993"/>
                <a:gd name="connsiteX23" fmla="*/ 1474524 w 1541885"/>
                <a:gd name="connsiteY23" fmla="*/ 479132 h 1505993"/>
                <a:gd name="connsiteX24" fmla="*/ 1396419 w 1541885"/>
                <a:gd name="connsiteY24" fmla="*/ 216242 h 1505993"/>
                <a:gd name="connsiteX25" fmla="*/ 1230684 w 1541885"/>
                <a:gd name="connsiteY25" fmla="*/ 82892 h 1505993"/>
                <a:gd name="connsiteX26" fmla="*/ 1055424 w 1541885"/>
                <a:gd name="connsiteY26" fmla="*/ 29552 h 1505993"/>
                <a:gd name="connsiteX27" fmla="*/ 784914 w 1541885"/>
                <a:gd name="connsiteY27" fmla="*/ 977 h 1505993"/>
                <a:gd name="connsiteX28" fmla="*/ 388674 w 1541885"/>
                <a:gd name="connsiteY28" fmla="*/ 63842 h 1505993"/>
                <a:gd name="connsiteX29" fmla="*/ 83874 w 1541885"/>
                <a:gd name="connsiteY29" fmla="*/ 372452 h 1505993"/>
                <a:gd name="connsiteX30" fmla="*/ 3864 w 1541885"/>
                <a:gd name="connsiteY30" fmla="*/ 660107 h 1505993"/>
                <a:gd name="connsiteX0" fmla="*/ 3864 w 1541885"/>
                <a:gd name="connsiteY0" fmla="*/ 660701 h 1506587"/>
                <a:gd name="connsiteX1" fmla="*/ 41964 w 1541885"/>
                <a:gd name="connsiteY1" fmla="*/ 828341 h 1506587"/>
                <a:gd name="connsiteX2" fmla="*/ 34344 w 1541885"/>
                <a:gd name="connsiteY2" fmla="*/ 868346 h 1506587"/>
                <a:gd name="connsiteX3" fmla="*/ 5769 w 1541885"/>
                <a:gd name="connsiteY3" fmla="*/ 885491 h 1506587"/>
                <a:gd name="connsiteX4" fmla="*/ 5769 w 1541885"/>
                <a:gd name="connsiteY4" fmla="*/ 988361 h 1506587"/>
                <a:gd name="connsiteX5" fmla="*/ 66729 w 1541885"/>
                <a:gd name="connsiteY5" fmla="*/ 1102661 h 1506587"/>
                <a:gd name="connsiteX6" fmla="*/ 110544 w 1541885"/>
                <a:gd name="connsiteY6" fmla="*/ 1140761 h 1506587"/>
                <a:gd name="connsiteX7" fmla="*/ 95304 w 1541885"/>
                <a:gd name="connsiteY7" fmla="*/ 1262681 h 1506587"/>
                <a:gd name="connsiteX8" fmla="*/ 127689 w 1541885"/>
                <a:gd name="connsiteY8" fmla="*/ 1354121 h 1506587"/>
                <a:gd name="connsiteX9" fmla="*/ 222939 w 1541885"/>
                <a:gd name="connsiteY9" fmla="*/ 1418891 h 1506587"/>
                <a:gd name="connsiteX10" fmla="*/ 405819 w 1541885"/>
                <a:gd name="connsiteY10" fmla="*/ 1476041 h 1506587"/>
                <a:gd name="connsiteX11" fmla="*/ 664899 w 1541885"/>
                <a:gd name="connsiteY11" fmla="*/ 1506521 h 1506587"/>
                <a:gd name="connsiteX12" fmla="*/ 899214 w 1541885"/>
                <a:gd name="connsiteY12" fmla="*/ 1468421 h 1506587"/>
                <a:gd name="connsiteX13" fmla="*/ 1122099 w 1541885"/>
                <a:gd name="connsiteY13" fmla="*/ 1384601 h 1506587"/>
                <a:gd name="connsiteX14" fmla="*/ 1272594 w 1541885"/>
                <a:gd name="connsiteY14" fmla="*/ 1251251 h 1506587"/>
                <a:gd name="connsiteX15" fmla="*/ 1308789 w 1541885"/>
                <a:gd name="connsiteY15" fmla="*/ 1276016 h 1506587"/>
                <a:gd name="connsiteX16" fmla="*/ 1407849 w 1541885"/>
                <a:gd name="connsiteY16" fmla="*/ 1258871 h 1506587"/>
                <a:gd name="connsiteX17" fmla="*/ 1476429 w 1541885"/>
                <a:gd name="connsiteY17" fmla="*/ 1184576 h 1506587"/>
                <a:gd name="connsiteX18" fmla="*/ 1535484 w 1541885"/>
                <a:gd name="connsiteY18" fmla="*/ 1087421 h 1506587"/>
                <a:gd name="connsiteX19" fmla="*/ 1529769 w 1541885"/>
                <a:gd name="connsiteY19" fmla="*/ 978836 h 1506587"/>
                <a:gd name="connsiteX20" fmla="*/ 1457379 w 1541885"/>
                <a:gd name="connsiteY20" fmla="*/ 904541 h 1506587"/>
                <a:gd name="connsiteX21" fmla="*/ 1392609 w 1541885"/>
                <a:gd name="connsiteY21" fmla="*/ 906446 h 1506587"/>
                <a:gd name="connsiteX22" fmla="*/ 1417374 w 1541885"/>
                <a:gd name="connsiteY22" fmla="*/ 841676 h 1506587"/>
                <a:gd name="connsiteX23" fmla="*/ 1474524 w 1541885"/>
                <a:gd name="connsiteY23" fmla="*/ 479726 h 1506587"/>
                <a:gd name="connsiteX24" fmla="*/ 1396419 w 1541885"/>
                <a:gd name="connsiteY24" fmla="*/ 216836 h 1506587"/>
                <a:gd name="connsiteX25" fmla="*/ 1230684 w 1541885"/>
                <a:gd name="connsiteY25" fmla="*/ 83486 h 1506587"/>
                <a:gd name="connsiteX26" fmla="*/ 1055424 w 1541885"/>
                <a:gd name="connsiteY26" fmla="*/ 24431 h 1506587"/>
                <a:gd name="connsiteX27" fmla="*/ 784914 w 1541885"/>
                <a:gd name="connsiteY27" fmla="*/ 1571 h 1506587"/>
                <a:gd name="connsiteX28" fmla="*/ 388674 w 1541885"/>
                <a:gd name="connsiteY28" fmla="*/ 64436 h 1506587"/>
                <a:gd name="connsiteX29" fmla="*/ 83874 w 1541885"/>
                <a:gd name="connsiteY29" fmla="*/ 373046 h 1506587"/>
                <a:gd name="connsiteX30" fmla="*/ 3864 w 1541885"/>
                <a:gd name="connsiteY30" fmla="*/ 660701 h 1506587"/>
                <a:gd name="connsiteX0" fmla="*/ 3864 w 1541885"/>
                <a:gd name="connsiteY0" fmla="*/ 661966 h 1507852"/>
                <a:gd name="connsiteX1" fmla="*/ 41964 w 1541885"/>
                <a:gd name="connsiteY1" fmla="*/ 829606 h 1507852"/>
                <a:gd name="connsiteX2" fmla="*/ 34344 w 1541885"/>
                <a:gd name="connsiteY2" fmla="*/ 869611 h 1507852"/>
                <a:gd name="connsiteX3" fmla="*/ 5769 w 1541885"/>
                <a:gd name="connsiteY3" fmla="*/ 886756 h 1507852"/>
                <a:gd name="connsiteX4" fmla="*/ 5769 w 1541885"/>
                <a:gd name="connsiteY4" fmla="*/ 989626 h 1507852"/>
                <a:gd name="connsiteX5" fmla="*/ 66729 w 1541885"/>
                <a:gd name="connsiteY5" fmla="*/ 1103926 h 1507852"/>
                <a:gd name="connsiteX6" fmla="*/ 110544 w 1541885"/>
                <a:gd name="connsiteY6" fmla="*/ 1142026 h 1507852"/>
                <a:gd name="connsiteX7" fmla="*/ 95304 w 1541885"/>
                <a:gd name="connsiteY7" fmla="*/ 1263946 h 1507852"/>
                <a:gd name="connsiteX8" fmla="*/ 127689 w 1541885"/>
                <a:gd name="connsiteY8" fmla="*/ 1355386 h 1507852"/>
                <a:gd name="connsiteX9" fmla="*/ 222939 w 1541885"/>
                <a:gd name="connsiteY9" fmla="*/ 1420156 h 1507852"/>
                <a:gd name="connsiteX10" fmla="*/ 405819 w 1541885"/>
                <a:gd name="connsiteY10" fmla="*/ 1477306 h 1507852"/>
                <a:gd name="connsiteX11" fmla="*/ 664899 w 1541885"/>
                <a:gd name="connsiteY11" fmla="*/ 1507786 h 1507852"/>
                <a:gd name="connsiteX12" fmla="*/ 899214 w 1541885"/>
                <a:gd name="connsiteY12" fmla="*/ 1469686 h 1507852"/>
                <a:gd name="connsiteX13" fmla="*/ 1122099 w 1541885"/>
                <a:gd name="connsiteY13" fmla="*/ 1385866 h 1507852"/>
                <a:gd name="connsiteX14" fmla="*/ 1272594 w 1541885"/>
                <a:gd name="connsiteY14" fmla="*/ 1252516 h 1507852"/>
                <a:gd name="connsiteX15" fmla="*/ 1308789 w 1541885"/>
                <a:gd name="connsiteY15" fmla="*/ 1277281 h 1507852"/>
                <a:gd name="connsiteX16" fmla="*/ 1407849 w 1541885"/>
                <a:gd name="connsiteY16" fmla="*/ 1260136 h 1507852"/>
                <a:gd name="connsiteX17" fmla="*/ 1476429 w 1541885"/>
                <a:gd name="connsiteY17" fmla="*/ 1185841 h 1507852"/>
                <a:gd name="connsiteX18" fmla="*/ 1535484 w 1541885"/>
                <a:gd name="connsiteY18" fmla="*/ 1088686 h 1507852"/>
                <a:gd name="connsiteX19" fmla="*/ 1529769 w 1541885"/>
                <a:gd name="connsiteY19" fmla="*/ 980101 h 1507852"/>
                <a:gd name="connsiteX20" fmla="*/ 1457379 w 1541885"/>
                <a:gd name="connsiteY20" fmla="*/ 905806 h 1507852"/>
                <a:gd name="connsiteX21" fmla="*/ 1392609 w 1541885"/>
                <a:gd name="connsiteY21" fmla="*/ 907711 h 1507852"/>
                <a:gd name="connsiteX22" fmla="*/ 1417374 w 1541885"/>
                <a:gd name="connsiteY22" fmla="*/ 842941 h 1507852"/>
                <a:gd name="connsiteX23" fmla="*/ 1474524 w 1541885"/>
                <a:gd name="connsiteY23" fmla="*/ 480991 h 1507852"/>
                <a:gd name="connsiteX24" fmla="*/ 1396419 w 1541885"/>
                <a:gd name="connsiteY24" fmla="*/ 218101 h 1507852"/>
                <a:gd name="connsiteX25" fmla="*/ 1230684 w 1541885"/>
                <a:gd name="connsiteY25" fmla="*/ 84751 h 1507852"/>
                <a:gd name="connsiteX26" fmla="*/ 1055424 w 1541885"/>
                <a:gd name="connsiteY26" fmla="*/ 25696 h 1507852"/>
                <a:gd name="connsiteX27" fmla="*/ 784914 w 1541885"/>
                <a:gd name="connsiteY27" fmla="*/ 2836 h 1507852"/>
                <a:gd name="connsiteX28" fmla="*/ 358194 w 1541885"/>
                <a:gd name="connsiteY28" fmla="*/ 86656 h 1507852"/>
                <a:gd name="connsiteX29" fmla="*/ 83874 w 1541885"/>
                <a:gd name="connsiteY29" fmla="*/ 374311 h 1507852"/>
                <a:gd name="connsiteX30" fmla="*/ 3864 w 1541885"/>
                <a:gd name="connsiteY30" fmla="*/ 661966 h 1507852"/>
                <a:gd name="connsiteX0" fmla="*/ 3864 w 1541885"/>
                <a:gd name="connsiteY0" fmla="*/ 661966 h 1507852"/>
                <a:gd name="connsiteX1" fmla="*/ 41964 w 1541885"/>
                <a:gd name="connsiteY1" fmla="*/ 829606 h 1507852"/>
                <a:gd name="connsiteX2" fmla="*/ 34344 w 1541885"/>
                <a:gd name="connsiteY2" fmla="*/ 869611 h 1507852"/>
                <a:gd name="connsiteX3" fmla="*/ 5769 w 1541885"/>
                <a:gd name="connsiteY3" fmla="*/ 886756 h 1507852"/>
                <a:gd name="connsiteX4" fmla="*/ 5769 w 1541885"/>
                <a:gd name="connsiteY4" fmla="*/ 989626 h 1507852"/>
                <a:gd name="connsiteX5" fmla="*/ 66729 w 1541885"/>
                <a:gd name="connsiteY5" fmla="*/ 1103926 h 1507852"/>
                <a:gd name="connsiteX6" fmla="*/ 110544 w 1541885"/>
                <a:gd name="connsiteY6" fmla="*/ 1142026 h 1507852"/>
                <a:gd name="connsiteX7" fmla="*/ 95304 w 1541885"/>
                <a:gd name="connsiteY7" fmla="*/ 1263946 h 1507852"/>
                <a:gd name="connsiteX8" fmla="*/ 127689 w 1541885"/>
                <a:gd name="connsiteY8" fmla="*/ 1355386 h 1507852"/>
                <a:gd name="connsiteX9" fmla="*/ 222939 w 1541885"/>
                <a:gd name="connsiteY9" fmla="*/ 1420156 h 1507852"/>
                <a:gd name="connsiteX10" fmla="*/ 405819 w 1541885"/>
                <a:gd name="connsiteY10" fmla="*/ 1477306 h 1507852"/>
                <a:gd name="connsiteX11" fmla="*/ 664899 w 1541885"/>
                <a:gd name="connsiteY11" fmla="*/ 1507786 h 1507852"/>
                <a:gd name="connsiteX12" fmla="*/ 899214 w 1541885"/>
                <a:gd name="connsiteY12" fmla="*/ 1469686 h 1507852"/>
                <a:gd name="connsiteX13" fmla="*/ 1122099 w 1541885"/>
                <a:gd name="connsiteY13" fmla="*/ 1385866 h 1507852"/>
                <a:gd name="connsiteX14" fmla="*/ 1272594 w 1541885"/>
                <a:gd name="connsiteY14" fmla="*/ 1252516 h 1507852"/>
                <a:gd name="connsiteX15" fmla="*/ 1308789 w 1541885"/>
                <a:gd name="connsiteY15" fmla="*/ 1277281 h 1507852"/>
                <a:gd name="connsiteX16" fmla="*/ 1407849 w 1541885"/>
                <a:gd name="connsiteY16" fmla="*/ 1260136 h 1507852"/>
                <a:gd name="connsiteX17" fmla="*/ 1476429 w 1541885"/>
                <a:gd name="connsiteY17" fmla="*/ 1185841 h 1507852"/>
                <a:gd name="connsiteX18" fmla="*/ 1535484 w 1541885"/>
                <a:gd name="connsiteY18" fmla="*/ 1088686 h 1507852"/>
                <a:gd name="connsiteX19" fmla="*/ 1529769 w 1541885"/>
                <a:gd name="connsiteY19" fmla="*/ 980101 h 1507852"/>
                <a:gd name="connsiteX20" fmla="*/ 1457379 w 1541885"/>
                <a:gd name="connsiteY20" fmla="*/ 905806 h 1507852"/>
                <a:gd name="connsiteX21" fmla="*/ 1392609 w 1541885"/>
                <a:gd name="connsiteY21" fmla="*/ 907711 h 1507852"/>
                <a:gd name="connsiteX22" fmla="*/ 1417374 w 1541885"/>
                <a:gd name="connsiteY22" fmla="*/ 842941 h 1507852"/>
                <a:gd name="connsiteX23" fmla="*/ 1474524 w 1541885"/>
                <a:gd name="connsiteY23" fmla="*/ 480991 h 1507852"/>
                <a:gd name="connsiteX24" fmla="*/ 1396419 w 1541885"/>
                <a:gd name="connsiteY24" fmla="*/ 218101 h 1507852"/>
                <a:gd name="connsiteX25" fmla="*/ 1230684 w 1541885"/>
                <a:gd name="connsiteY25" fmla="*/ 84751 h 1507852"/>
                <a:gd name="connsiteX26" fmla="*/ 1055424 w 1541885"/>
                <a:gd name="connsiteY26" fmla="*/ 25696 h 1507852"/>
                <a:gd name="connsiteX27" fmla="*/ 714429 w 1541885"/>
                <a:gd name="connsiteY27" fmla="*/ 2836 h 1507852"/>
                <a:gd name="connsiteX28" fmla="*/ 358194 w 1541885"/>
                <a:gd name="connsiteY28" fmla="*/ 86656 h 1507852"/>
                <a:gd name="connsiteX29" fmla="*/ 83874 w 1541885"/>
                <a:gd name="connsiteY29" fmla="*/ 374311 h 1507852"/>
                <a:gd name="connsiteX30" fmla="*/ 3864 w 1541885"/>
                <a:gd name="connsiteY30" fmla="*/ 661966 h 1507852"/>
                <a:gd name="connsiteX0" fmla="*/ 3864 w 1541885"/>
                <a:gd name="connsiteY0" fmla="*/ 663510 h 1509396"/>
                <a:gd name="connsiteX1" fmla="*/ 41964 w 1541885"/>
                <a:gd name="connsiteY1" fmla="*/ 831150 h 1509396"/>
                <a:gd name="connsiteX2" fmla="*/ 34344 w 1541885"/>
                <a:gd name="connsiteY2" fmla="*/ 871155 h 1509396"/>
                <a:gd name="connsiteX3" fmla="*/ 5769 w 1541885"/>
                <a:gd name="connsiteY3" fmla="*/ 888300 h 1509396"/>
                <a:gd name="connsiteX4" fmla="*/ 5769 w 1541885"/>
                <a:gd name="connsiteY4" fmla="*/ 991170 h 1509396"/>
                <a:gd name="connsiteX5" fmla="*/ 66729 w 1541885"/>
                <a:gd name="connsiteY5" fmla="*/ 1105470 h 1509396"/>
                <a:gd name="connsiteX6" fmla="*/ 110544 w 1541885"/>
                <a:gd name="connsiteY6" fmla="*/ 1143570 h 1509396"/>
                <a:gd name="connsiteX7" fmla="*/ 95304 w 1541885"/>
                <a:gd name="connsiteY7" fmla="*/ 1265490 h 1509396"/>
                <a:gd name="connsiteX8" fmla="*/ 127689 w 1541885"/>
                <a:gd name="connsiteY8" fmla="*/ 1356930 h 1509396"/>
                <a:gd name="connsiteX9" fmla="*/ 222939 w 1541885"/>
                <a:gd name="connsiteY9" fmla="*/ 1421700 h 1509396"/>
                <a:gd name="connsiteX10" fmla="*/ 405819 w 1541885"/>
                <a:gd name="connsiteY10" fmla="*/ 1478850 h 1509396"/>
                <a:gd name="connsiteX11" fmla="*/ 664899 w 1541885"/>
                <a:gd name="connsiteY11" fmla="*/ 1509330 h 1509396"/>
                <a:gd name="connsiteX12" fmla="*/ 899214 w 1541885"/>
                <a:gd name="connsiteY12" fmla="*/ 1471230 h 1509396"/>
                <a:gd name="connsiteX13" fmla="*/ 1122099 w 1541885"/>
                <a:gd name="connsiteY13" fmla="*/ 1387410 h 1509396"/>
                <a:gd name="connsiteX14" fmla="*/ 1272594 w 1541885"/>
                <a:gd name="connsiteY14" fmla="*/ 1254060 h 1509396"/>
                <a:gd name="connsiteX15" fmla="*/ 1308789 w 1541885"/>
                <a:gd name="connsiteY15" fmla="*/ 1278825 h 1509396"/>
                <a:gd name="connsiteX16" fmla="*/ 1407849 w 1541885"/>
                <a:gd name="connsiteY16" fmla="*/ 1261680 h 1509396"/>
                <a:gd name="connsiteX17" fmla="*/ 1476429 w 1541885"/>
                <a:gd name="connsiteY17" fmla="*/ 1187385 h 1509396"/>
                <a:gd name="connsiteX18" fmla="*/ 1535484 w 1541885"/>
                <a:gd name="connsiteY18" fmla="*/ 1090230 h 1509396"/>
                <a:gd name="connsiteX19" fmla="*/ 1529769 w 1541885"/>
                <a:gd name="connsiteY19" fmla="*/ 981645 h 1509396"/>
                <a:gd name="connsiteX20" fmla="*/ 1457379 w 1541885"/>
                <a:gd name="connsiteY20" fmla="*/ 907350 h 1509396"/>
                <a:gd name="connsiteX21" fmla="*/ 1392609 w 1541885"/>
                <a:gd name="connsiteY21" fmla="*/ 909255 h 1509396"/>
                <a:gd name="connsiteX22" fmla="*/ 1417374 w 1541885"/>
                <a:gd name="connsiteY22" fmla="*/ 844485 h 1509396"/>
                <a:gd name="connsiteX23" fmla="*/ 1474524 w 1541885"/>
                <a:gd name="connsiteY23" fmla="*/ 482535 h 1509396"/>
                <a:gd name="connsiteX24" fmla="*/ 1396419 w 1541885"/>
                <a:gd name="connsiteY24" fmla="*/ 219645 h 1509396"/>
                <a:gd name="connsiteX25" fmla="*/ 1230684 w 1541885"/>
                <a:gd name="connsiteY25" fmla="*/ 86295 h 1509396"/>
                <a:gd name="connsiteX26" fmla="*/ 1034469 w 1541885"/>
                <a:gd name="connsiteY26" fmla="*/ 19620 h 1509396"/>
                <a:gd name="connsiteX27" fmla="*/ 714429 w 1541885"/>
                <a:gd name="connsiteY27" fmla="*/ 4380 h 1509396"/>
                <a:gd name="connsiteX28" fmla="*/ 358194 w 1541885"/>
                <a:gd name="connsiteY28" fmla="*/ 88200 h 1509396"/>
                <a:gd name="connsiteX29" fmla="*/ 83874 w 1541885"/>
                <a:gd name="connsiteY29" fmla="*/ 375855 h 1509396"/>
                <a:gd name="connsiteX30" fmla="*/ 3864 w 1541885"/>
                <a:gd name="connsiteY30" fmla="*/ 663510 h 1509396"/>
                <a:gd name="connsiteX0" fmla="*/ 3864 w 1541885"/>
                <a:gd name="connsiteY0" fmla="*/ 663510 h 1509396"/>
                <a:gd name="connsiteX1" fmla="*/ 41964 w 1541885"/>
                <a:gd name="connsiteY1" fmla="*/ 831150 h 1509396"/>
                <a:gd name="connsiteX2" fmla="*/ 34344 w 1541885"/>
                <a:gd name="connsiteY2" fmla="*/ 871155 h 1509396"/>
                <a:gd name="connsiteX3" fmla="*/ 5769 w 1541885"/>
                <a:gd name="connsiteY3" fmla="*/ 888300 h 1509396"/>
                <a:gd name="connsiteX4" fmla="*/ 5769 w 1541885"/>
                <a:gd name="connsiteY4" fmla="*/ 991170 h 1509396"/>
                <a:gd name="connsiteX5" fmla="*/ 66729 w 1541885"/>
                <a:gd name="connsiteY5" fmla="*/ 1105470 h 1509396"/>
                <a:gd name="connsiteX6" fmla="*/ 110544 w 1541885"/>
                <a:gd name="connsiteY6" fmla="*/ 1143570 h 1509396"/>
                <a:gd name="connsiteX7" fmla="*/ 95304 w 1541885"/>
                <a:gd name="connsiteY7" fmla="*/ 1265490 h 1509396"/>
                <a:gd name="connsiteX8" fmla="*/ 127689 w 1541885"/>
                <a:gd name="connsiteY8" fmla="*/ 1356930 h 1509396"/>
                <a:gd name="connsiteX9" fmla="*/ 222939 w 1541885"/>
                <a:gd name="connsiteY9" fmla="*/ 1421700 h 1509396"/>
                <a:gd name="connsiteX10" fmla="*/ 405819 w 1541885"/>
                <a:gd name="connsiteY10" fmla="*/ 1478850 h 1509396"/>
                <a:gd name="connsiteX11" fmla="*/ 664899 w 1541885"/>
                <a:gd name="connsiteY11" fmla="*/ 1509330 h 1509396"/>
                <a:gd name="connsiteX12" fmla="*/ 899214 w 1541885"/>
                <a:gd name="connsiteY12" fmla="*/ 1471230 h 1509396"/>
                <a:gd name="connsiteX13" fmla="*/ 1122099 w 1541885"/>
                <a:gd name="connsiteY13" fmla="*/ 1387410 h 1509396"/>
                <a:gd name="connsiteX14" fmla="*/ 1272594 w 1541885"/>
                <a:gd name="connsiteY14" fmla="*/ 1254060 h 1509396"/>
                <a:gd name="connsiteX15" fmla="*/ 1308789 w 1541885"/>
                <a:gd name="connsiteY15" fmla="*/ 1278825 h 1509396"/>
                <a:gd name="connsiteX16" fmla="*/ 1407849 w 1541885"/>
                <a:gd name="connsiteY16" fmla="*/ 1261680 h 1509396"/>
                <a:gd name="connsiteX17" fmla="*/ 1476429 w 1541885"/>
                <a:gd name="connsiteY17" fmla="*/ 1187385 h 1509396"/>
                <a:gd name="connsiteX18" fmla="*/ 1535484 w 1541885"/>
                <a:gd name="connsiteY18" fmla="*/ 1090230 h 1509396"/>
                <a:gd name="connsiteX19" fmla="*/ 1529769 w 1541885"/>
                <a:gd name="connsiteY19" fmla="*/ 981645 h 1509396"/>
                <a:gd name="connsiteX20" fmla="*/ 1457379 w 1541885"/>
                <a:gd name="connsiteY20" fmla="*/ 907350 h 1509396"/>
                <a:gd name="connsiteX21" fmla="*/ 1407849 w 1541885"/>
                <a:gd name="connsiteY21" fmla="*/ 909255 h 1509396"/>
                <a:gd name="connsiteX22" fmla="*/ 1417374 w 1541885"/>
                <a:gd name="connsiteY22" fmla="*/ 844485 h 1509396"/>
                <a:gd name="connsiteX23" fmla="*/ 1474524 w 1541885"/>
                <a:gd name="connsiteY23" fmla="*/ 482535 h 1509396"/>
                <a:gd name="connsiteX24" fmla="*/ 1396419 w 1541885"/>
                <a:gd name="connsiteY24" fmla="*/ 219645 h 1509396"/>
                <a:gd name="connsiteX25" fmla="*/ 1230684 w 1541885"/>
                <a:gd name="connsiteY25" fmla="*/ 86295 h 1509396"/>
                <a:gd name="connsiteX26" fmla="*/ 1034469 w 1541885"/>
                <a:gd name="connsiteY26" fmla="*/ 19620 h 1509396"/>
                <a:gd name="connsiteX27" fmla="*/ 714429 w 1541885"/>
                <a:gd name="connsiteY27" fmla="*/ 4380 h 1509396"/>
                <a:gd name="connsiteX28" fmla="*/ 358194 w 1541885"/>
                <a:gd name="connsiteY28" fmla="*/ 88200 h 1509396"/>
                <a:gd name="connsiteX29" fmla="*/ 83874 w 1541885"/>
                <a:gd name="connsiteY29" fmla="*/ 375855 h 1509396"/>
                <a:gd name="connsiteX30" fmla="*/ 3864 w 1541885"/>
                <a:gd name="connsiteY30" fmla="*/ 663510 h 1509396"/>
                <a:gd name="connsiteX0" fmla="*/ 3864 w 1541974"/>
                <a:gd name="connsiteY0" fmla="*/ 663510 h 1509396"/>
                <a:gd name="connsiteX1" fmla="*/ 41964 w 1541974"/>
                <a:gd name="connsiteY1" fmla="*/ 831150 h 1509396"/>
                <a:gd name="connsiteX2" fmla="*/ 34344 w 1541974"/>
                <a:gd name="connsiteY2" fmla="*/ 871155 h 1509396"/>
                <a:gd name="connsiteX3" fmla="*/ 5769 w 1541974"/>
                <a:gd name="connsiteY3" fmla="*/ 888300 h 1509396"/>
                <a:gd name="connsiteX4" fmla="*/ 5769 w 1541974"/>
                <a:gd name="connsiteY4" fmla="*/ 991170 h 1509396"/>
                <a:gd name="connsiteX5" fmla="*/ 66729 w 1541974"/>
                <a:gd name="connsiteY5" fmla="*/ 1105470 h 1509396"/>
                <a:gd name="connsiteX6" fmla="*/ 110544 w 1541974"/>
                <a:gd name="connsiteY6" fmla="*/ 1143570 h 1509396"/>
                <a:gd name="connsiteX7" fmla="*/ 95304 w 1541974"/>
                <a:gd name="connsiteY7" fmla="*/ 1265490 h 1509396"/>
                <a:gd name="connsiteX8" fmla="*/ 127689 w 1541974"/>
                <a:gd name="connsiteY8" fmla="*/ 1356930 h 1509396"/>
                <a:gd name="connsiteX9" fmla="*/ 222939 w 1541974"/>
                <a:gd name="connsiteY9" fmla="*/ 1421700 h 1509396"/>
                <a:gd name="connsiteX10" fmla="*/ 405819 w 1541974"/>
                <a:gd name="connsiteY10" fmla="*/ 1478850 h 1509396"/>
                <a:gd name="connsiteX11" fmla="*/ 664899 w 1541974"/>
                <a:gd name="connsiteY11" fmla="*/ 1509330 h 1509396"/>
                <a:gd name="connsiteX12" fmla="*/ 899214 w 1541974"/>
                <a:gd name="connsiteY12" fmla="*/ 1471230 h 1509396"/>
                <a:gd name="connsiteX13" fmla="*/ 1122099 w 1541974"/>
                <a:gd name="connsiteY13" fmla="*/ 1387410 h 1509396"/>
                <a:gd name="connsiteX14" fmla="*/ 1272594 w 1541974"/>
                <a:gd name="connsiteY14" fmla="*/ 1254060 h 1509396"/>
                <a:gd name="connsiteX15" fmla="*/ 1308789 w 1541974"/>
                <a:gd name="connsiteY15" fmla="*/ 1278825 h 1509396"/>
                <a:gd name="connsiteX16" fmla="*/ 1407849 w 1541974"/>
                <a:gd name="connsiteY16" fmla="*/ 1261680 h 1509396"/>
                <a:gd name="connsiteX17" fmla="*/ 1476429 w 1541974"/>
                <a:gd name="connsiteY17" fmla="*/ 1187385 h 1509396"/>
                <a:gd name="connsiteX18" fmla="*/ 1535484 w 1541974"/>
                <a:gd name="connsiteY18" fmla="*/ 1090230 h 1509396"/>
                <a:gd name="connsiteX19" fmla="*/ 1531674 w 1541974"/>
                <a:gd name="connsiteY19" fmla="*/ 958785 h 1509396"/>
                <a:gd name="connsiteX20" fmla="*/ 1457379 w 1541974"/>
                <a:gd name="connsiteY20" fmla="*/ 907350 h 1509396"/>
                <a:gd name="connsiteX21" fmla="*/ 1407849 w 1541974"/>
                <a:gd name="connsiteY21" fmla="*/ 909255 h 1509396"/>
                <a:gd name="connsiteX22" fmla="*/ 1417374 w 1541974"/>
                <a:gd name="connsiteY22" fmla="*/ 844485 h 1509396"/>
                <a:gd name="connsiteX23" fmla="*/ 1474524 w 1541974"/>
                <a:gd name="connsiteY23" fmla="*/ 482535 h 1509396"/>
                <a:gd name="connsiteX24" fmla="*/ 1396419 w 1541974"/>
                <a:gd name="connsiteY24" fmla="*/ 219645 h 1509396"/>
                <a:gd name="connsiteX25" fmla="*/ 1230684 w 1541974"/>
                <a:gd name="connsiteY25" fmla="*/ 86295 h 1509396"/>
                <a:gd name="connsiteX26" fmla="*/ 1034469 w 1541974"/>
                <a:gd name="connsiteY26" fmla="*/ 19620 h 1509396"/>
                <a:gd name="connsiteX27" fmla="*/ 714429 w 1541974"/>
                <a:gd name="connsiteY27" fmla="*/ 4380 h 1509396"/>
                <a:gd name="connsiteX28" fmla="*/ 358194 w 1541974"/>
                <a:gd name="connsiteY28" fmla="*/ 88200 h 1509396"/>
                <a:gd name="connsiteX29" fmla="*/ 83874 w 1541974"/>
                <a:gd name="connsiteY29" fmla="*/ 375855 h 1509396"/>
                <a:gd name="connsiteX30" fmla="*/ 3864 w 1541974"/>
                <a:gd name="connsiteY30" fmla="*/ 663510 h 1509396"/>
                <a:gd name="connsiteX0" fmla="*/ 3864 w 1541092"/>
                <a:gd name="connsiteY0" fmla="*/ 663510 h 1509396"/>
                <a:gd name="connsiteX1" fmla="*/ 41964 w 1541092"/>
                <a:gd name="connsiteY1" fmla="*/ 831150 h 1509396"/>
                <a:gd name="connsiteX2" fmla="*/ 34344 w 1541092"/>
                <a:gd name="connsiteY2" fmla="*/ 871155 h 1509396"/>
                <a:gd name="connsiteX3" fmla="*/ 5769 w 1541092"/>
                <a:gd name="connsiteY3" fmla="*/ 888300 h 1509396"/>
                <a:gd name="connsiteX4" fmla="*/ 5769 w 1541092"/>
                <a:gd name="connsiteY4" fmla="*/ 991170 h 1509396"/>
                <a:gd name="connsiteX5" fmla="*/ 66729 w 1541092"/>
                <a:gd name="connsiteY5" fmla="*/ 1105470 h 1509396"/>
                <a:gd name="connsiteX6" fmla="*/ 110544 w 1541092"/>
                <a:gd name="connsiteY6" fmla="*/ 1143570 h 1509396"/>
                <a:gd name="connsiteX7" fmla="*/ 95304 w 1541092"/>
                <a:gd name="connsiteY7" fmla="*/ 1265490 h 1509396"/>
                <a:gd name="connsiteX8" fmla="*/ 127689 w 1541092"/>
                <a:gd name="connsiteY8" fmla="*/ 1356930 h 1509396"/>
                <a:gd name="connsiteX9" fmla="*/ 222939 w 1541092"/>
                <a:gd name="connsiteY9" fmla="*/ 1421700 h 1509396"/>
                <a:gd name="connsiteX10" fmla="*/ 405819 w 1541092"/>
                <a:gd name="connsiteY10" fmla="*/ 1478850 h 1509396"/>
                <a:gd name="connsiteX11" fmla="*/ 664899 w 1541092"/>
                <a:gd name="connsiteY11" fmla="*/ 1509330 h 1509396"/>
                <a:gd name="connsiteX12" fmla="*/ 899214 w 1541092"/>
                <a:gd name="connsiteY12" fmla="*/ 1471230 h 1509396"/>
                <a:gd name="connsiteX13" fmla="*/ 1122099 w 1541092"/>
                <a:gd name="connsiteY13" fmla="*/ 1387410 h 1509396"/>
                <a:gd name="connsiteX14" fmla="*/ 1272594 w 1541092"/>
                <a:gd name="connsiteY14" fmla="*/ 1254060 h 1509396"/>
                <a:gd name="connsiteX15" fmla="*/ 1308789 w 1541092"/>
                <a:gd name="connsiteY15" fmla="*/ 1278825 h 1509396"/>
                <a:gd name="connsiteX16" fmla="*/ 1407849 w 1541092"/>
                <a:gd name="connsiteY16" fmla="*/ 1261680 h 1509396"/>
                <a:gd name="connsiteX17" fmla="*/ 1489764 w 1541092"/>
                <a:gd name="connsiteY17" fmla="*/ 1189290 h 1509396"/>
                <a:gd name="connsiteX18" fmla="*/ 1535484 w 1541092"/>
                <a:gd name="connsiteY18" fmla="*/ 1090230 h 1509396"/>
                <a:gd name="connsiteX19" fmla="*/ 1531674 w 1541092"/>
                <a:gd name="connsiteY19" fmla="*/ 958785 h 1509396"/>
                <a:gd name="connsiteX20" fmla="*/ 1457379 w 1541092"/>
                <a:gd name="connsiteY20" fmla="*/ 907350 h 1509396"/>
                <a:gd name="connsiteX21" fmla="*/ 1407849 w 1541092"/>
                <a:gd name="connsiteY21" fmla="*/ 909255 h 1509396"/>
                <a:gd name="connsiteX22" fmla="*/ 1417374 w 1541092"/>
                <a:gd name="connsiteY22" fmla="*/ 844485 h 1509396"/>
                <a:gd name="connsiteX23" fmla="*/ 1474524 w 1541092"/>
                <a:gd name="connsiteY23" fmla="*/ 482535 h 1509396"/>
                <a:gd name="connsiteX24" fmla="*/ 1396419 w 1541092"/>
                <a:gd name="connsiteY24" fmla="*/ 219645 h 1509396"/>
                <a:gd name="connsiteX25" fmla="*/ 1230684 w 1541092"/>
                <a:gd name="connsiteY25" fmla="*/ 86295 h 1509396"/>
                <a:gd name="connsiteX26" fmla="*/ 1034469 w 1541092"/>
                <a:gd name="connsiteY26" fmla="*/ 19620 h 1509396"/>
                <a:gd name="connsiteX27" fmla="*/ 714429 w 1541092"/>
                <a:gd name="connsiteY27" fmla="*/ 4380 h 1509396"/>
                <a:gd name="connsiteX28" fmla="*/ 358194 w 1541092"/>
                <a:gd name="connsiteY28" fmla="*/ 88200 h 1509396"/>
                <a:gd name="connsiteX29" fmla="*/ 83874 w 1541092"/>
                <a:gd name="connsiteY29" fmla="*/ 375855 h 1509396"/>
                <a:gd name="connsiteX30" fmla="*/ 3864 w 1541092"/>
                <a:gd name="connsiteY30" fmla="*/ 663510 h 1509396"/>
                <a:gd name="connsiteX0" fmla="*/ 3864 w 1541092"/>
                <a:gd name="connsiteY0" fmla="*/ 663510 h 1509396"/>
                <a:gd name="connsiteX1" fmla="*/ 41964 w 1541092"/>
                <a:gd name="connsiteY1" fmla="*/ 831150 h 1509396"/>
                <a:gd name="connsiteX2" fmla="*/ 34344 w 1541092"/>
                <a:gd name="connsiteY2" fmla="*/ 871155 h 1509396"/>
                <a:gd name="connsiteX3" fmla="*/ 5769 w 1541092"/>
                <a:gd name="connsiteY3" fmla="*/ 888300 h 1509396"/>
                <a:gd name="connsiteX4" fmla="*/ 5769 w 1541092"/>
                <a:gd name="connsiteY4" fmla="*/ 991170 h 1509396"/>
                <a:gd name="connsiteX5" fmla="*/ 66729 w 1541092"/>
                <a:gd name="connsiteY5" fmla="*/ 1105470 h 1509396"/>
                <a:gd name="connsiteX6" fmla="*/ 110544 w 1541092"/>
                <a:gd name="connsiteY6" fmla="*/ 1143570 h 1509396"/>
                <a:gd name="connsiteX7" fmla="*/ 95304 w 1541092"/>
                <a:gd name="connsiteY7" fmla="*/ 1265490 h 1509396"/>
                <a:gd name="connsiteX8" fmla="*/ 127689 w 1541092"/>
                <a:gd name="connsiteY8" fmla="*/ 1356930 h 1509396"/>
                <a:gd name="connsiteX9" fmla="*/ 222939 w 1541092"/>
                <a:gd name="connsiteY9" fmla="*/ 1421700 h 1509396"/>
                <a:gd name="connsiteX10" fmla="*/ 405819 w 1541092"/>
                <a:gd name="connsiteY10" fmla="*/ 1478850 h 1509396"/>
                <a:gd name="connsiteX11" fmla="*/ 664899 w 1541092"/>
                <a:gd name="connsiteY11" fmla="*/ 1509330 h 1509396"/>
                <a:gd name="connsiteX12" fmla="*/ 899214 w 1541092"/>
                <a:gd name="connsiteY12" fmla="*/ 1471230 h 1509396"/>
                <a:gd name="connsiteX13" fmla="*/ 1122099 w 1541092"/>
                <a:gd name="connsiteY13" fmla="*/ 1387410 h 1509396"/>
                <a:gd name="connsiteX14" fmla="*/ 1276404 w 1541092"/>
                <a:gd name="connsiteY14" fmla="*/ 1263585 h 1509396"/>
                <a:gd name="connsiteX15" fmla="*/ 1308789 w 1541092"/>
                <a:gd name="connsiteY15" fmla="*/ 1278825 h 1509396"/>
                <a:gd name="connsiteX16" fmla="*/ 1407849 w 1541092"/>
                <a:gd name="connsiteY16" fmla="*/ 1261680 h 1509396"/>
                <a:gd name="connsiteX17" fmla="*/ 1489764 w 1541092"/>
                <a:gd name="connsiteY17" fmla="*/ 1189290 h 1509396"/>
                <a:gd name="connsiteX18" fmla="*/ 1535484 w 1541092"/>
                <a:gd name="connsiteY18" fmla="*/ 1090230 h 1509396"/>
                <a:gd name="connsiteX19" fmla="*/ 1531674 w 1541092"/>
                <a:gd name="connsiteY19" fmla="*/ 958785 h 1509396"/>
                <a:gd name="connsiteX20" fmla="*/ 1457379 w 1541092"/>
                <a:gd name="connsiteY20" fmla="*/ 907350 h 1509396"/>
                <a:gd name="connsiteX21" fmla="*/ 1407849 w 1541092"/>
                <a:gd name="connsiteY21" fmla="*/ 909255 h 1509396"/>
                <a:gd name="connsiteX22" fmla="*/ 1417374 w 1541092"/>
                <a:gd name="connsiteY22" fmla="*/ 844485 h 1509396"/>
                <a:gd name="connsiteX23" fmla="*/ 1474524 w 1541092"/>
                <a:gd name="connsiteY23" fmla="*/ 482535 h 1509396"/>
                <a:gd name="connsiteX24" fmla="*/ 1396419 w 1541092"/>
                <a:gd name="connsiteY24" fmla="*/ 219645 h 1509396"/>
                <a:gd name="connsiteX25" fmla="*/ 1230684 w 1541092"/>
                <a:gd name="connsiteY25" fmla="*/ 86295 h 1509396"/>
                <a:gd name="connsiteX26" fmla="*/ 1034469 w 1541092"/>
                <a:gd name="connsiteY26" fmla="*/ 19620 h 1509396"/>
                <a:gd name="connsiteX27" fmla="*/ 714429 w 1541092"/>
                <a:gd name="connsiteY27" fmla="*/ 4380 h 1509396"/>
                <a:gd name="connsiteX28" fmla="*/ 358194 w 1541092"/>
                <a:gd name="connsiteY28" fmla="*/ 88200 h 1509396"/>
                <a:gd name="connsiteX29" fmla="*/ 83874 w 1541092"/>
                <a:gd name="connsiteY29" fmla="*/ 375855 h 1509396"/>
                <a:gd name="connsiteX30" fmla="*/ 3864 w 1541092"/>
                <a:gd name="connsiteY30" fmla="*/ 663510 h 1509396"/>
                <a:gd name="connsiteX0" fmla="*/ 7062 w 1544290"/>
                <a:gd name="connsiteY0" fmla="*/ 663510 h 1509396"/>
                <a:gd name="connsiteX1" fmla="*/ 45162 w 1544290"/>
                <a:gd name="connsiteY1" fmla="*/ 831150 h 1509396"/>
                <a:gd name="connsiteX2" fmla="*/ 37542 w 1544290"/>
                <a:gd name="connsiteY2" fmla="*/ 871155 h 1509396"/>
                <a:gd name="connsiteX3" fmla="*/ 3252 w 1544290"/>
                <a:gd name="connsiteY3" fmla="*/ 901635 h 1509396"/>
                <a:gd name="connsiteX4" fmla="*/ 8967 w 1544290"/>
                <a:gd name="connsiteY4" fmla="*/ 991170 h 1509396"/>
                <a:gd name="connsiteX5" fmla="*/ 69927 w 1544290"/>
                <a:gd name="connsiteY5" fmla="*/ 1105470 h 1509396"/>
                <a:gd name="connsiteX6" fmla="*/ 113742 w 1544290"/>
                <a:gd name="connsiteY6" fmla="*/ 1143570 h 1509396"/>
                <a:gd name="connsiteX7" fmla="*/ 98502 w 1544290"/>
                <a:gd name="connsiteY7" fmla="*/ 1265490 h 1509396"/>
                <a:gd name="connsiteX8" fmla="*/ 130887 w 1544290"/>
                <a:gd name="connsiteY8" fmla="*/ 1356930 h 1509396"/>
                <a:gd name="connsiteX9" fmla="*/ 226137 w 1544290"/>
                <a:gd name="connsiteY9" fmla="*/ 1421700 h 1509396"/>
                <a:gd name="connsiteX10" fmla="*/ 409017 w 1544290"/>
                <a:gd name="connsiteY10" fmla="*/ 1478850 h 1509396"/>
                <a:gd name="connsiteX11" fmla="*/ 668097 w 1544290"/>
                <a:gd name="connsiteY11" fmla="*/ 1509330 h 1509396"/>
                <a:gd name="connsiteX12" fmla="*/ 902412 w 1544290"/>
                <a:gd name="connsiteY12" fmla="*/ 1471230 h 1509396"/>
                <a:gd name="connsiteX13" fmla="*/ 1125297 w 1544290"/>
                <a:gd name="connsiteY13" fmla="*/ 1387410 h 1509396"/>
                <a:gd name="connsiteX14" fmla="*/ 1279602 w 1544290"/>
                <a:gd name="connsiteY14" fmla="*/ 1263585 h 1509396"/>
                <a:gd name="connsiteX15" fmla="*/ 1311987 w 1544290"/>
                <a:gd name="connsiteY15" fmla="*/ 1278825 h 1509396"/>
                <a:gd name="connsiteX16" fmla="*/ 1411047 w 1544290"/>
                <a:gd name="connsiteY16" fmla="*/ 1261680 h 1509396"/>
                <a:gd name="connsiteX17" fmla="*/ 1492962 w 1544290"/>
                <a:gd name="connsiteY17" fmla="*/ 1189290 h 1509396"/>
                <a:gd name="connsiteX18" fmla="*/ 1538682 w 1544290"/>
                <a:gd name="connsiteY18" fmla="*/ 1090230 h 1509396"/>
                <a:gd name="connsiteX19" fmla="*/ 1534872 w 1544290"/>
                <a:gd name="connsiteY19" fmla="*/ 958785 h 1509396"/>
                <a:gd name="connsiteX20" fmla="*/ 1460577 w 1544290"/>
                <a:gd name="connsiteY20" fmla="*/ 907350 h 1509396"/>
                <a:gd name="connsiteX21" fmla="*/ 1411047 w 1544290"/>
                <a:gd name="connsiteY21" fmla="*/ 909255 h 1509396"/>
                <a:gd name="connsiteX22" fmla="*/ 1420572 w 1544290"/>
                <a:gd name="connsiteY22" fmla="*/ 844485 h 1509396"/>
                <a:gd name="connsiteX23" fmla="*/ 1477722 w 1544290"/>
                <a:gd name="connsiteY23" fmla="*/ 482535 h 1509396"/>
                <a:gd name="connsiteX24" fmla="*/ 1399617 w 1544290"/>
                <a:gd name="connsiteY24" fmla="*/ 219645 h 1509396"/>
                <a:gd name="connsiteX25" fmla="*/ 1233882 w 1544290"/>
                <a:gd name="connsiteY25" fmla="*/ 86295 h 1509396"/>
                <a:gd name="connsiteX26" fmla="*/ 1037667 w 1544290"/>
                <a:gd name="connsiteY26" fmla="*/ 19620 h 1509396"/>
                <a:gd name="connsiteX27" fmla="*/ 717627 w 1544290"/>
                <a:gd name="connsiteY27" fmla="*/ 4380 h 1509396"/>
                <a:gd name="connsiteX28" fmla="*/ 361392 w 1544290"/>
                <a:gd name="connsiteY28" fmla="*/ 88200 h 1509396"/>
                <a:gd name="connsiteX29" fmla="*/ 87072 w 1544290"/>
                <a:gd name="connsiteY29" fmla="*/ 375855 h 1509396"/>
                <a:gd name="connsiteX30" fmla="*/ 7062 w 1544290"/>
                <a:gd name="connsiteY30" fmla="*/ 663510 h 1509396"/>
                <a:gd name="connsiteX0" fmla="*/ 7062 w 1544290"/>
                <a:gd name="connsiteY0" fmla="*/ 663510 h 1509396"/>
                <a:gd name="connsiteX1" fmla="*/ 45162 w 1544290"/>
                <a:gd name="connsiteY1" fmla="*/ 831150 h 1509396"/>
                <a:gd name="connsiteX2" fmla="*/ 37542 w 1544290"/>
                <a:gd name="connsiteY2" fmla="*/ 871155 h 1509396"/>
                <a:gd name="connsiteX3" fmla="*/ 3252 w 1544290"/>
                <a:gd name="connsiteY3" fmla="*/ 901635 h 1509396"/>
                <a:gd name="connsiteX4" fmla="*/ 8967 w 1544290"/>
                <a:gd name="connsiteY4" fmla="*/ 991170 h 1509396"/>
                <a:gd name="connsiteX5" fmla="*/ 69927 w 1544290"/>
                <a:gd name="connsiteY5" fmla="*/ 1105470 h 1509396"/>
                <a:gd name="connsiteX6" fmla="*/ 113742 w 1544290"/>
                <a:gd name="connsiteY6" fmla="*/ 1143570 h 1509396"/>
                <a:gd name="connsiteX7" fmla="*/ 98502 w 1544290"/>
                <a:gd name="connsiteY7" fmla="*/ 1265490 h 1509396"/>
                <a:gd name="connsiteX8" fmla="*/ 130887 w 1544290"/>
                <a:gd name="connsiteY8" fmla="*/ 1356930 h 1509396"/>
                <a:gd name="connsiteX9" fmla="*/ 226137 w 1544290"/>
                <a:gd name="connsiteY9" fmla="*/ 1421700 h 1509396"/>
                <a:gd name="connsiteX10" fmla="*/ 409017 w 1544290"/>
                <a:gd name="connsiteY10" fmla="*/ 1478850 h 1509396"/>
                <a:gd name="connsiteX11" fmla="*/ 668097 w 1544290"/>
                <a:gd name="connsiteY11" fmla="*/ 1509330 h 1509396"/>
                <a:gd name="connsiteX12" fmla="*/ 902412 w 1544290"/>
                <a:gd name="connsiteY12" fmla="*/ 1471230 h 1509396"/>
                <a:gd name="connsiteX13" fmla="*/ 1125297 w 1544290"/>
                <a:gd name="connsiteY13" fmla="*/ 1387410 h 1509396"/>
                <a:gd name="connsiteX14" fmla="*/ 1279602 w 1544290"/>
                <a:gd name="connsiteY14" fmla="*/ 1263585 h 1509396"/>
                <a:gd name="connsiteX15" fmla="*/ 1311987 w 1544290"/>
                <a:gd name="connsiteY15" fmla="*/ 1278825 h 1509396"/>
                <a:gd name="connsiteX16" fmla="*/ 1411047 w 1544290"/>
                <a:gd name="connsiteY16" fmla="*/ 1261680 h 1509396"/>
                <a:gd name="connsiteX17" fmla="*/ 1492962 w 1544290"/>
                <a:gd name="connsiteY17" fmla="*/ 1189290 h 1509396"/>
                <a:gd name="connsiteX18" fmla="*/ 1538682 w 1544290"/>
                <a:gd name="connsiteY18" fmla="*/ 1090230 h 1509396"/>
                <a:gd name="connsiteX19" fmla="*/ 1534872 w 1544290"/>
                <a:gd name="connsiteY19" fmla="*/ 958785 h 1509396"/>
                <a:gd name="connsiteX20" fmla="*/ 1460577 w 1544290"/>
                <a:gd name="connsiteY20" fmla="*/ 907350 h 1509396"/>
                <a:gd name="connsiteX21" fmla="*/ 1411047 w 1544290"/>
                <a:gd name="connsiteY21" fmla="*/ 909255 h 1509396"/>
                <a:gd name="connsiteX22" fmla="*/ 1420572 w 1544290"/>
                <a:gd name="connsiteY22" fmla="*/ 844485 h 1509396"/>
                <a:gd name="connsiteX23" fmla="*/ 1477722 w 1544290"/>
                <a:gd name="connsiteY23" fmla="*/ 482535 h 1509396"/>
                <a:gd name="connsiteX24" fmla="*/ 1399617 w 1544290"/>
                <a:gd name="connsiteY24" fmla="*/ 219645 h 1509396"/>
                <a:gd name="connsiteX25" fmla="*/ 1233882 w 1544290"/>
                <a:gd name="connsiteY25" fmla="*/ 86295 h 1509396"/>
                <a:gd name="connsiteX26" fmla="*/ 1037667 w 1544290"/>
                <a:gd name="connsiteY26" fmla="*/ 19620 h 1509396"/>
                <a:gd name="connsiteX27" fmla="*/ 717627 w 1544290"/>
                <a:gd name="connsiteY27" fmla="*/ 4380 h 1509396"/>
                <a:gd name="connsiteX28" fmla="*/ 361392 w 1544290"/>
                <a:gd name="connsiteY28" fmla="*/ 88200 h 1509396"/>
                <a:gd name="connsiteX29" fmla="*/ 87072 w 1544290"/>
                <a:gd name="connsiteY29" fmla="*/ 375855 h 1509396"/>
                <a:gd name="connsiteX30" fmla="*/ 7062 w 1544290"/>
                <a:gd name="connsiteY30" fmla="*/ 663510 h 1509396"/>
                <a:gd name="connsiteX0" fmla="*/ 7910 w 1545138"/>
                <a:gd name="connsiteY0" fmla="*/ 663510 h 1509396"/>
                <a:gd name="connsiteX1" fmla="*/ 46010 w 1545138"/>
                <a:gd name="connsiteY1" fmla="*/ 831150 h 1509396"/>
                <a:gd name="connsiteX2" fmla="*/ 50269 w 1545138"/>
                <a:gd name="connsiteY2" fmla="*/ 875907 h 1509396"/>
                <a:gd name="connsiteX3" fmla="*/ 4100 w 1545138"/>
                <a:gd name="connsiteY3" fmla="*/ 901635 h 1509396"/>
                <a:gd name="connsiteX4" fmla="*/ 9815 w 1545138"/>
                <a:gd name="connsiteY4" fmla="*/ 991170 h 1509396"/>
                <a:gd name="connsiteX5" fmla="*/ 70775 w 1545138"/>
                <a:gd name="connsiteY5" fmla="*/ 1105470 h 1509396"/>
                <a:gd name="connsiteX6" fmla="*/ 114590 w 1545138"/>
                <a:gd name="connsiteY6" fmla="*/ 1143570 h 1509396"/>
                <a:gd name="connsiteX7" fmla="*/ 99350 w 1545138"/>
                <a:gd name="connsiteY7" fmla="*/ 1265490 h 1509396"/>
                <a:gd name="connsiteX8" fmla="*/ 131735 w 1545138"/>
                <a:gd name="connsiteY8" fmla="*/ 1356930 h 1509396"/>
                <a:gd name="connsiteX9" fmla="*/ 226985 w 1545138"/>
                <a:gd name="connsiteY9" fmla="*/ 1421700 h 1509396"/>
                <a:gd name="connsiteX10" fmla="*/ 409865 w 1545138"/>
                <a:gd name="connsiteY10" fmla="*/ 1478850 h 1509396"/>
                <a:gd name="connsiteX11" fmla="*/ 668945 w 1545138"/>
                <a:gd name="connsiteY11" fmla="*/ 1509330 h 1509396"/>
                <a:gd name="connsiteX12" fmla="*/ 903260 w 1545138"/>
                <a:gd name="connsiteY12" fmla="*/ 1471230 h 1509396"/>
                <a:gd name="connsiteX13" fmla="*/ 1126145 w 1545138"/>
                <a:gd name="connsiteY13" fmla="*/ 1387410 h 1509396"/>
                <a:gd name="connsiteX14" fmla="*/ 1280450 w 1545138"/>
                <a:gd name="connsiteY14" fmla="*/ 1263585 h 1509396"/>
                <a:gd name="connsiteX15" fmla="*/ 1312835 w 1545138"/>
                <a:gd name="connsiteY15" fmla="*/ 1278825 h 1509396"/>
                <a:gd name="connsiteX16" fmla="*/ 1411895 w 1545138"/>
                <a:gd name="connsiteY16" fmla="*/ 1261680 h 1509396"/>
                <a:gd name="connsiteX17" fmla="*/ 1493810 w 1545138"/>
                <a:gd name="connsiteY17" fmla="*/ 1189290 h 1509396"/>
                <a:gd name="connsiteX18" fmla="*/ 1539530 w 1545138"/>
                <a:gd name="connsiteY18" fmla="*/ 1090230 h 1509396"/>
                <a:gd name="connsiteX19" fmla="*/ 1535720 w 1545138"/>
                <a:gd name="connsiteY19" fmla="*/ 958785 h 1509396"/>
                <a:gd name="connsiteX20" fmla="*/ 1461425 w 1545138"/>
                <a:gd name="connsiteY20" fmla="*/ 907350 h 1509396"/>
                <a:gd name="connsiteX21" fmla="*/ 1411895 w 1545138"/>
                <a:gd name="connsiteY21" fmla="*/ 909255 h 1509396"/>
                <a:gd name="connsiteX22" fmla="*/ 1421420 w 1545138"/>
                <a:gd name="connsiteY22" fmla="*/ 844485 h 1509396"/>
                <a:gd name="connsiteX23" fmla="*/ 1478570 w 1545138"/>
                <a:gd name="connsiteY23" fmla="*/ 482535 h 1509396"/>
                <a:gd name="connsiteX24" fmla="*/ 1400465 w 1545138"/>
                <a:gd name="connsiteY24" fmla="*/ 219645 h 1509396"/>
                <a:gd name="connsiteX25" fmla="*/ 1234730 w 1545138"/>
                <a:gd name="connsiteY25" fmla="*/ 86295 h 1509396"/>
                <a:gd name="connsiteX26" fmla="*/ 1038515 w 1545138"/>
                <a:gd name="connsiteY26" fmla="*/ 19620 h 1509396"/>
                <a:gd name="connsiteX27" fmla="*/ 718475 w 1545138"/>
                <a:gd name="connsiteY27" fmla="*/ 4380 h 1509396"/>
                <a:gd name="connsiteX28" fmla="*/ 362240 w 1545138"/>
                <a:gd name="connsiteY28" fmla="*/ 88200 h 1509396"/>
                <a:gd name="connsiteX29" fmla="*/ 87920 w 1545138"/>
                <a:gd name="connsiteY29" fmla="*/ 375855 h 1509396"/>
                <a:gd name="connsiteX30" fmla="*/ 7910 w 1545138"/>
                <a:gd name="connsiteY30" fmla="*/ 663510 h 1509396"/>
                <a:gd name="connsiteX0" fmla="*/ 7911 w 1545139"/>
                <a:gd name="connsiteY0" fmla="*/ 663510 h 1509396"/>
                <a:gd name="connsiteX1" fmla="*/ 46011 w 1545139"/>
                <a:gd name="connsiteY1" fmla="*/ 831150 h 1509396"/>
                <a:gd name="connsiteX2" fmla="*/ 50270 w 1545139"/>
                <a:gd name="connsiteY2" fmla="*/ 875907 h 1509396"/>
                <a:gd name="connsiteX3" fmla="*/ 4101 w 1545139"/>
                <a:gd name="connsiteY3" fmla="*/ 887379 h 1509396"/>
                <a:gd name="connsiteX4" fmla="*/ 9816 w 1545139"/>
                <a:gd name="connsiteY4" fmla="*/ 991170 h 1509396"/>
                <a:gd name="connsiteX5" fmla="*/ 70776 w 1545139"/>
                <a:gd name="connsiteY5" fmla="*/ 1105470 h 1509396"/>
                <a:gd name="connsiteX6" fmla="*/ 114591 w 1545139"/>
                <a:gd name="connsiteY6" fmla="*/ 1143570 h 1509396"/>
                <a:gd name="connsiteX7" fmla="*/ 99351 w 1545139"/>
                <a:gd name="connsiteY7" fmla="*/ 1265490 h 1509396"/>
                <a:gd name="connsiteX8" fmla="*/ 131736 w 1545139"/>
                <a:gd name="connsiteY8" fmla="*/ 1356930 h 1509396"/>
                <a:gd name="connsiteX9" fmla="*/ 226986 w 1545139"/>
                <a:gd name="connsiteY9" fmla="*/ 1421700 h 1509396"/>
                <a:gd name="connsiteX10" fmla="*/ 409866 w 1545139"/>
                <a:gd name="connsiteY10" fmla="*/ 1478850 h 1509396"/>
                <a:gd name="connsiteX11" fmla="*/ 668946 w 1545139"/>
                <a:gd name="connsiteY11" fmla="*/ 1509330 h 1509396"/>
                <a:gd name="connsiteX12" fmla="*/ 903261 w 1545139"/>
                <a:gd name="connsiteY12" fmla="*/ 1471230 h 1509396"/>
                <a:gd name="connsiteX13" fmla="*/ 1126146 w 1545139"/>
                <a:gd name="connsiteY13" fmla="*/ 1387410 h 1509396"/>
                <a:gd name="connsiteX14" fmla="*/ 1280451 w 1545139"/>
                <a:gd name="connsiteY14" fmla="*/ 1263585 h 1509396"/>
                <a:gd name="connsiteX15" fmla="*/ 1312836 w 1545139"/>
                <a:gd name="connsiteY15" fmla="*/ 1278825 h 1509396"/>
                <a:gd name="connsiteX16" fmla="*/ 1411896 w 1545139"/>
                <a:gd name="connsiteY16" fmla="*/ 1261680 h 1509396"/>
                <a:gd name="connsiteX17" fmla="*/ 1493811 w 1545139"/>
                <a:gd name="connsiteY17" fmla="*/ 1189290 h 1509396"/>
                <a:gd name="connsiteX18" fmla="*/ 1539531 w 1545139"/>
                <a:gd name="connsiteY18" fmla="*/ 1090230 h 1509396"/>
                <a:gd name="connsiteX19" fmla="*/ 1535721 w 1545139"/>
                <a:gd name="connsiteY19" fmla="*/ 958785 h 1509396"/>
                <a:gd name="connsiteX20" fmla="*/ 1461426 w 1545139"/>
                <a:gd name="connsiteY20" fmla="*/ 907350 h 1509396"/>
                <a:gd name="connsiteX21" fmla="*/ 1411896 w 1545139"/>
                <a:gd name="connsiteY21" fmla="*/ 909255 h 1509396"/>
                <a:gd name="connsiteX22" fmla="*/ 1421421 w 1545139"/>
                <a:gd name="connsiteY22" fmla="*/ 844485 h 1509396"/>
                <a:gd name="connsiteX23" fmla="*/ 1478571 w 1545139"/>
                <a:gd name="connsiteY23" fmla="*/ 482535 h 1509396"/>
                <a:gd name="connsiteX24" fmla="*/ 1400466 w 1545139"/>
                <a:gd name="connsiteY24" fmla="*/ 219645 h 1509396"/>
                <a:gd name="connsiteX25" fmla="*/ 1234731 w 1545139"/>
                <a:gd name="connsiteY25" fmla="*/ 86295 h 1509396"/>
                <a:gd name="connsiteX26" fmla="*/ 1038516 w 1545139"/>
                <a:gd name="connsiteY26" fmla="*/ 19620 h 1509396"/>
                <a:gd name="connsiteX27" fmla="*/ 718476 w 1545139"/>
                <a:gd name="connsiteY27" fmla="*/ 4380 h 1509396"/>
                <a:gd name="connsiteX28" fmla="*/ 362241 w 1545139"/>
                <a:gd name="connsiteY28" fmla="*/ 88200 h 1509396"/>
                <a:gd name="connsiteX29" fmla="*/ 87921 w 1545139"/>
                <a:gd name="connsiteY29" fmla="*/ 375855 h 1509396"/>
                <a:gd name="connsiteX30" fmla="*/ 7911 w 1545139"/>
                <a:gd name="connsiteY30" fmla="*/ 663510 h 1509396"/>
                <a:gd name="connsiteX0" fmla="*/ 9982 w 1547210"/>
                <a:gd name="connsiteY0" fmla="*/ 663510 h 1509396"/>
                <a:gd name="connsiteX1" fmla="*/ 48082 w 1547210"/>
                <a:gd name="connsiteY1" fmla="*/ 831150 h 1509396"/>
                <a:gd name="connsiteX2" fmla="*/ 52341 w 1547210"/>
                <a:gd name="connsiteY2" fmla="*/ 875907 h 1509396"/>
                <a:gd name="connsiteX3" fmla="*/ 6172 w 1547210"/>
                <a:gd name="connsiteY3" fmla="*/ 887379 h 1509396"/>
                <a:gd name="connsiteX4" fmla="*/ 11887 w 1547210"/>
                <a:gd name="connsiteY4" fmla="*/ 991170 h 1509396"/>
                <a:gd name="connsiteX5" fmla="*/ 72847 w 1547210"/>
                <a:gd name="connsiteY5" fmla="*/ 1105470 h 1509396"/>
                <a:gd name="connsiteX6" fmla="*/ 116662 w 1547210"/>
                <a:gd name="connsiteY6" fmla="*/ 1143570 h 1509396"/>
                <a:gd name="connsiteX7" fmla="*/ 101422 w 1547210"/>
                <a:gd name="connsiteY7" fmla="*/ 1265490 h 1509396"/>
                <a:gd name="connsiteX8" fmla="*/ 133807 w 1547210"/>
                <a:gd name="connsiteY8" fmla="*/ 1356930 h 1509396"/>
                <a:gd name="connsiteX9" fmla="*/ 229057 w 1547210"/>
                <a:gd name="connsiteY9" fmla="*/ 1421700 h 1509396"/>
                <a:gd name="connsiteX10" fmla="*/ 411937 w 1547210"/>
                <a:gd name="connsiteY10" fmla="*/ 1478850 h 1509396"/>
                <a:gd name="connsiteX11" fmla="*/ 671017 w 1547210"/>
                <a:gd name="connsiteY11" fmla="*/ 1509330 h 1509396"/>
                <a:gd name="connsiteX12" fmla="*/ 905332 w 1547210"/>
                <a:gd name="connsiteY12" fmla="*/ 1471230 h 1509396"/>
                <a:gd name="connsiteX13" fmla="*/ 1128217 w 1547210"/>
                <a:gd name="connsiteY13" fmla="*/ 1387410 h 1509396"/>
                <a:gd name="connsiteX14" fmla="*/ 1282522 w 1547210"/>
                <a:gd name="connsiteY14" fmla="*/ 1263585 h 1509396"/>
                <a:gd name="connsiteX15" fmla="*/ 1314907 w 1547210"/>
                <a:gd name="connsiteY15" fmla="*/ 1278825 h 1509396"/>
                <a:gd name="connsiteX16" fmla="*/ 1413967 w 1547210"/>
                <a:gd name="connsiteY16" fmla="*/ 1261680 h 1509396"/>
                <a:gd name="connsiteX17" fmla="*/ 1495882 w 1547210"/>
                <a:gd name="connsiteY17" fmla="*/ 1189290 h 1509396"/>
                <a:gd name="connsiteX18" fmla="*/ 1541602 w 1547210"/>
                <a:gd name="connsiteY18" fmla="*/ 1090230 h 1509396"/>
                <a:gd name="connsiteX19" fmla="*/ 1537792 w 1547210"/>
                <a:gd name="connsiteY19" fmla="*/ 958785 h 1509396"/>
                <a:gd name="connsiteX20" fmla="*/ 1463497 w 1547210"/>
                <a:gd name="connsiteY20" fmla="*/ 907350 h 1509396"/>
                <a:gd name="connsiteX21" fmla="*/ 1413967 w 1547210"/>
                <a:gd name="connsiteY21" fmla="*/ 909255 h 1509396"/>
                <a:gd name="connsiteX22" fmla="*/ 1423492 w 1547210"/>
                <a:gd name="connsiteY22" fmla="*/ 844485 h 1509396"/>
                <a:gd name="connsiteX23" fmla="*/ 1480642 w 1547210"/>
                <a:gd name="connsiteY23" fmla="*/ 482535 h 1509396"/>
                <a:gd name="connsiteX24" fmla="*/ 1402537 w 1547210"/>
                <a:gd name="connsiteY24" fmla="*/ 219645 h 1509396"/>
                <a:gd name="connsiteX25" fmla="*/ 1236802 w 1547210"/>
                <a:gd name="connsiteY25" fmla="*/ 86295 h 1509396"/>
                <a:gd name="connsiteX26" fmla="*/ 1040587 w 1547210"/>
                <a:gd name="connsiteY26" fmla="*/ 19620 h 1509396"/>
                <a:gd name="connsiteX27" fmla="*/ 720547 w 1547210"/>
                <a:gd name="connsiteY27" fmla="*/ 4380 h 1509396"/>
                <a:gd name="connsiteX28" fmla="*/ 364312 w 1547210"/>
                <a:gd name="connsiteY28" fmla="*/ 88200 h 1509396"/>
                <a:gd name="connsiteX29" fmla="*/ 89992 w 1547210"/>
                <a:gd name="connsiteY29" fmla="*/ 375855 h 1509396"/>
                <a:gd name="connsiteX30" fmla="*/ 9982 w 1547210"/>
                <a:gd name="connsiteY30" fmla="*/ 663510 h 1509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547210" h="1509396">
                  <a:moveTo>
                    <a:pt x="9982" y="663510"/>
                  </a:moveTo>
                  <a:cubicBezTo>
                    <a:pt x="2997" y="739392"/>
                    <a:pt x="41022" y="795751"/>
                    <a:pt x="48082" y="831150"/>
                  </a:cubicBezTo>
                  <a:cubicBezTo>
                    <a:pt x="55142" y="866549"/>
                    <a:pt x="59326" y="866536"/>
                    <a:pt x="52341" y="875907"/>
                  </a:cubicBezTo>
                  <a:cubicBezTo>
                    <a:pt x="45356" y="885278"/>
                    <a:pt x="17665" y="856288"/>
                    <a:pt x="6172" y="887379"/>
                  </a:cubicBezTo>
                  <a:cubicBezTo>
                    <a:pt x="-5321" y="918470"/>
                    <a:pt x="775" y="954822"/>
                    <a:pt x="11887" y="991170"/>
                  </a:cubicBezTo>
                  <a:cubicBezTo>
                    <a:pt x="22999" y="1027518"/>
                    <a:pt x="55384" y="1080070"/>
                    <a:pt x="72847" y="1105470"/>
                  </a:cubicBezTo>
                  <a:cubicBezTo>
                    <a:pt x="90310" y="1130870"/>
                    <a:pt x="111900" y="1116900"/>
                    <a:pt x="116662" y="1143570"/>
                  </a:cubicBezTo>
                  <a:cubicBezTo>
                    <a:pt x="121424" y="1170240"/>
                    <a:pt x="98565" y="1229930"/>
                    <a:pt x="101422" y="1265490"/>
                  </a:cubicBezTo>
                  <a:cubicBezTo>
                    <a:pt x="104279" y="1301050"/>
                    <a:pt x="112535" y="1330895"/>
                    <a:pt x="133807" y="1356930"/>
                  </a:cubicBezTo>
                  <a:cubicBezTo>
                    <a:pt x="155079" y="1382965"/>
                    <a:pt x="182702" y="1401380"/>
                    <a:pt x="229057" y="1421700"/>
                  </a:cubicBezTo>
                  <a:cubicBezTo>
                    <a:pt x="275412" y="1442020"/>
                    <a:pt x="338277" y="1464245"/>
                    <a:pt x="411937" y="1478850"/>
                  </a:cubicBezTo>
                  <a:cubicBezTo>
                    <a:pt x="485597" y="1493455"/>
                    <a:pt x="588785" y="1510600"/>
                    <a:pt x="671017" y="1509330"/>
                  </a:cubicBezTo>
                  <a:cubicBezTo>
                    <a:pt x="753250" y="1508060"/>
                    <a:pt x="829132" y="1491550"/>
                    <a:pt x="905332" y="1471230"/>
                  </a:cubicBezTo>
                  <a:cubicBezTo>
                    <a:pt x="981532" y="1450910"/>
                    <a:pt x="1065352" y="1422018"/>
                    <a:pt x="1128217" y="1387410"/>
                  </a:cubicBezTo>
                  <a:cubicBezTo>
                    <a:pt x="1191082" y="1352803"/>
                    <a:pt x="1251407" y="1281682"/>
                    <a:pt x="1282522" y="1263585"/>
                  </a:cubicBezTo>
                  <a:cubicBezTo>
                    <a:pt x="1313637" y="1245488"/>
                    <a:pt x="1268078" y="1259759"/>
                    <a:pt x="1314907" y="1278825"/>
                  </a:cubicBezTo>
                  <a:cubicBezTo>
                    <a:pt x="1361736" y="1297891"/>
                    <a:pt x="1383805" y="1276602"/>
                    <a:pt x="1413967" y="1261680"/>
                  </a:cubicBezTo>
                  <a:cubicBezTo>
                    <a:pt x="1444129" y="1246758"/>
                    <a:pt x="1474610" y="1217865"/>
                    <a:pt x="1495882" y="1189290"/>
                  </a:cubicBezTo>
                  <a:cubicBezTo>
                    <a:pt x="1517155" y="1160715"/>
                    <a:pt x="1534617" y="1128648"/>
                    <a:pt x="1541602" y="1090230"/>
                  </a:cubicBezTo>
                  <a:cubicBezTo>
                    <a:pt x="1548587" y="1051813"/>
                    <a:pt x="1550810" y="989265"/>
                    <a:pt x="1537792" y="958785"/>
                  </a:cubicBezTo>
                  <a:cubicBezTo>
                    <a:pt x="1524774" y="928305"/>
                    <a:pt x="1484135" y="915605"/>
                    <a:pt x="1463497" y="907350"/>
                  </a:cubicBezTo>
                  <a:cubicBezTo>
                    <a:pt x="1442860" y="899095"/>
                    <a:pt x="1420634" y="919732"/>
                    <a:pt x="1413967" y="909255"/>
                  </a:cubicBezTo>
                  <a:cubicBezTo>
                    <a:pt x="1407300" y="898778"/>
                    <a:pt x="1412380" y="915605"/>
                    <a:pt x="1423492" y="844485"/>
                  </a:cubicBezTo>
                  <a:cubicBezTo>
                    <a:pt x="1434604" y="773365"/>
                    <a:pt x="1484134" y="586675"/>
                    <a:pt x="1480642" y="482535"/>
                  </a:cubicBezTo>
                  <a:cubicBezTo>
                    <a:pt x="1477150" y="378395"/>
                    <a:pt x="1443177" y="285685"/>
                    <a:pt x="1402537" y="219645"/>
                  </a:cubicBezTo>
                  <a:cubicBezTo>
                    <a:pt x="1361897" y="153605"/>
                    <a:pt x="1297127" y="119633"/>
                    <a:pt x="1236802" y="86295"/>
                  </a:cubicBezTo>
                  <a:cubicBezTo>
                    <a:pt x="1176477" y="52957"/>
                    <a:pt x="1126630" y="33273"/>
                    <a:pt x="1040587" y="19620"/>
                  </a:cubicBezTo>
                  <a:cubicBezTo>
                    <a:pt x="954545" y="5968"/>
                    <a:pt x="833259" y="-7050"/>
                    <a:pt x="720547" y="4380"/>
                  </a:cubicBezTo>
                  <a:cubicBezTo>
                    <a:pt x="607835" y="15810"/>
                    <a:pt x="488137" y="36448"/>
                    <a:pt x="364312" y="88200"/>
                  </a:cubicBezTo>
                  <a:cubicBezTo>
                    <a:pt x="240487" y="139952"/>
                    <a:pt x="149047" y="279970"/>
                    <a:pt x="89992" y="375855"/>
                  </a:cubicBezTo>
                  <a:cubicBezTo>
                    <a:pt x="30937" y="471740"/>
                    <a:pt x="16967" y="587628"/>
                    <a:pt x="9982" y="663510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79" name="Oval 78">
              <a:extLst>
                <a:ext uri="{FF2B5EF4-FFF2-40B4-BE49-F238E27FC236}">
                  <a16:creationId xmlns:a16="http://schemas.microsoft.com/office/drawing/2014/main" id="{D85AB7FC-768B-4B3D-9322-83A2F54A91B9}"/>
                </a:ext>
              </a:extLst>
            </p:cNvPr>
            <p:cNvSpPr/>
            <p:nvPr/>
          </p:nvSpPr>
          <p:spPr>
            <a:xfrm>
              <a:off x="6079985" y="2556320"/>
              <a:ext cx="152057" cy="166441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C5F247E9-EDAB-4070-BBC7-733BC7FFBCC4}"/>
                </a:ext>
              </a:extLst>
            </p:cNvPr>
            <p:cNvSpPr/>
            <p:nvPr/>
          </p:nvSpPr>
          <p:spPr>
            <a:xfrm rot="285439" flipH="1">
              <a:off x="5469989" y="2430186"/>
              <a:ext cx="254460" cy="94565"/>
            </a:xfrm>
            <a:custGeom>
              <a:avLst/>
              <a:gdLst>
                <a:gd name="connsiteX0" fmla="*/ 224 w 292135"/>
                <a:gd name="connsiteY0" fmla="*/ 59346 h 59716"/>
                <a:gd name="connsiteX1" fmla="*/ 107075 w 292135"/>
                <a:gd name="connsiteY1" fmla="*/ 5920 h 59716"/>
                <a:gd name="connsiteX2" fmla="*/ 292010 w 292135"/>
                <a:gd name="connsiteY2" fmla="*/ 3866 h 59716"/>
                <a:gd name="connsiteX3" fmla="*/ 133788 w 292135"/>
                <a:gd name="connsiteY3" fmla="*/ 28524 h 59716"/>
                <a:gd name="connsiteX4" fmla="*/ 224 w 292135"/>
                <a:gd name="connsiteY4" fmla="*/ 59346 h 59716"/>
                <a:gd name="connsiteX0" fmla="*/ 2 w 291913"/>
                <a:gd name="connsiteY0" fmla="*/ 76080 h 77200"/>
                <a:gd name="connsiteX1" fmla="*/ 131511 w 291913"/>
                <a:gd name="connsiteY1" fmla="*/ 2105 h 77200"/>
                <a:gd name="connsiteX2" fmla="*/ 291788 w 291913"/>
                <a:gd name="connsiteY2" fmla="*/ 20600 h 77200"/>
                <a:gd name="connsiteX3" fmla="*/ 133566 w 291913"/>
                <a:gd name="connsiteY3" fmla="*/ 45258 h 77200"/>
                <a:gd name="connsiteX4" fmla="*/ 2 w 291913"/>
                <a:gd name="connsiteY4" fmla="*/ 76080 h 77200"/>
                <a:gd name="connsiteX0" fmla="*/ 9 w 291925"/>
                <a:gd name="connsiteY0" fmla="*/ 76080 h 76253"/>
                <a:gd name="connsiteX1" fmla="*/ 131518 w 291925"/>
                <a:gd name="connsiteY1" fmla="*/ 2105 h 76253"/>
                <a:gd name="connsiteX2" fmla="*/ 291795 w 291925"/>
                <a:gd name="connsiteY2" fmla="*/ 20600 h 76253"/>
                <a:gd name="connsiteX3" fmla="*/ 137683 w 291925"/>
                <a:gd name="connsiteY3" fmla="*/ 22655 h 76253"/>
                <a:gd name="connsiteX4" fmla="*/ 9 w 291925"/>
                <a:gd name="connsiteY4" fmla="*/ 76080 h 76253"/>
                <a:gd name="connsiteX0" fmla="*/ 9 w 292471"/>
                <a:gd name="connsiteY0" fmla="*/ 76080 h 76253"/>
                <a:gd name="connsiteX1" fmla="*/ 131518 w 292471"/>
                <a:gd name="connsiteY1" fmla="*/ 2105 h 76253"/>
                <a:gd name="connsiteX2" fmla="*/ 291795 w 292471"/>
                <a:gd name="connsiteY2" fmla="*/ 20600 h 76253"/>
                <a:gd name="connsiteX3" fmla="*/ 137683 w 292471"/>
                <a:gd name="connsiteY3" fmla="*/ 22655 h 76253"/>
                <a:gd name="connsiteX4" fmla="*/ 9 w 292471"/>
                <a:gd name="connsiteY4" fmla="*/ 76080 h 76253"/>
                <a:gd name="connsiteX0" fmla="*/ 1258 w 293720"/>
                <a:gd name="connsiteY0" fmla="*/ 76080 h 78680"/>
                <a:gd name="connsiteX1" fmla="*/ 132767 w 293720"/>
                <a:gd name="connsiteY1" fmla="*/ 2105 h 78680"/>
                <a:gd name="connsiteX2" fmla="*/ 293044 w 293720"/>
                <a:gd name="connsiteY2" fmla="*/ 20600 h 78680"/>
                <a:gd name="connsiteX3" fmla="*/ 138932 w 293720"/>
                <a:gd name="connsiteY3" fmla="*/ 22655 h 78680"/>
                <a:gd name="connsiteX4" fmla="*/ 1258 w 293720"/>
                <a:gd name="connsiteY4" fmla="*/ 76080 h 78680"/>
                <a:gd name="connsiteX0" fmla="*/ 1258 w 293044"/>
                <a:gd name="connsiteY0" fmla="*/ 76080 h 78680"/>
                <a:gd name="connsiteX1" fmla="*/ 132767 w 293044"/>
                <a:gd name="connsiteY1" fmla="*/ 2105 h 78680"/>
                <a:gd name="connsiteX2" fmla="*/ 293044 w 293044"/>
                <a:gd name="connsiteY2" fmla="*/ 20600 h 78680"/>
                <a:gd name="connsiteX3" fmla="*/ 138932 w 293044"/>
                <a:gd name="connsiteY3" fmla="*/ 22655 h 78680"/>
                <a:gd name="connsiteX4" fmla="*/ 1258 w 293044"/>
                <a:gd name="connsiteY4" fmla="*/ 76080 h 78680"/>
                <a:gd name="connsiteX0" fmla="*/ 1258 w 293044"/>
                <a:gd name="connsiteY0" fmla="*/ 76080 h 78611"/>
                <a:gd name="connsiteX1" fmla="*/ 132767 w 293044"/>
                <a:gd name="connsiteY1" fmla="*/ 2105 h 78611"/>
                <a:gd name="connsiteX2" fmla="*/ 293044 w 293044"/>
                <a:gd name="connsiteY2" fmla="*/ 20600 h 78611"/>
                <a:gd name="connsiteX3" fmla="*/ 138932 w 293044"/>
                <a:gd name="connsiteY3" fmla="*/ 22655 h 78611"/>
                <a:gd name="connsiteX4" fmla="*/ 1258 w 293044"/>
                <a:gd name="connsiteY4" fmla="*/ 76080 h 78611"/>
                <a:gd name="connsiteX0" fmla="*/ 1236 w 280693"/>
                <a:gd name="connsiteY0" fmla="*/ 79613 h 82337"/>
                <a:gd name="connsiteX1" fmla="*/ 132745 w 280693"/>
                <a:gd name="connsiteY1" fmla="*/ 5638 h 82337"/>
                <a:gd name="connsiteX2" fmla="*/ 280693 w 280693"/>
                <a:gd name="connsiteY2" fmla="*/ 7694 h 82337"/>
                <a:gd name="connsiteX3" fmla="*/ 138910 w 280693"/>
                <a:gd name="connsiteY3" fmla="*/ 26188 h 82337"/>
                <a:gd name="connsiteX4" fmla="*/ 1236 w 280693"/>
                <a:gd name="connsiteY4" fmla="*/ 79613 h 82337"/>
                <a:gd name="connsiteX0" fmla="*/ 39 w 279496"/>
                <a:gd name="connsiteY0" fmla="*/ 76896 h 77018"/>
                <a:gd name="connsiteX1" fmla="*/ 125384 w 279496"/>
                <a:gd name="connsiteY1" fmla="*/ 7030 h 77018"/>
                <a:gd name="connsiteX2" fmla="*/ 279496 w 279496"/>
                <a:gd name="connsiteY2" fmla="*/ 4977 h 77018"/>
                <a:gd name="connsiteX3" fmla="*/ 137713 w 279496"/>
                <a:gd name="connsiteY3" fmla="*/ 23471 h 77018"/>
                <a:gd name="connsiteX4" fmla="*/ 39 w 279496"/>
                <a:gd name="connsiteY4" fmla="*/ 76896 h 77018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650"/>
                <a:gd name="connsiteY0" fmla="*/ 81001 h 81123"/>
                <a:gd name="connsiteX1" fmla="*/ 125408 w 279650"/>
                <a:gd name="connsiteY1" fmla="*/ 11135 h 81123"/>
                <a:gd name="connsiteX2" fmla="*/ 279520 w 279650"/>
                <a:gd name="connsiteY2" fmla="*/ 9082 h 81123"/>
                <a:gd name="connsiteX3" fmla="*/ 137737 w 279650"/>
                <a:gd name="connsiteY3" fmla="*/ 27576 h 81123"/>
                <a:gd name="connsiteX4" fmla="*/ 63 w 279650"/>
                <a:gd name="connsiteY4" fmla="*/ 81001 h 81123"/>
                <a:gd name="connsiteX0" fmla="*/ 63 w 279650"/>
                <a:gd name="connsiteY0" fmla="*/ 81001 h 81234"/>
                <a:gd name="connsiteX1" fmla="*/ 125408 w 279650"/>
                <a:gd name="connsiteY1" fmla="*/ 11135 h 81234"/>
                <a:gd name="connsiteX2" fmla="*/ 279520 w 279650"/>
                <a:gd name="connsiteY2" fmla="*/ 9082 h 81234"/>
                <a:gd name="connsiteX3" fmla="*/ 137737 w 279650"/>
                <a:gd name="connsiteY3" fmla="*/ 27576 h 81234"/>
                <a:gd name="connsiteX4" fmla="*/ 63 w 279650"/>
                <a:gd name="connsiteY4" fmla="*/ 81001 h 81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9650" h="81234">
                  <a:moveTo>
                    <a:pt x="63" y="81001"/>
                  </a:moveTo>
                  <a:cubicBezTo>
                    <a:pt x="-1992" y="78261"/>
                    <a:pt x="45955" y="31340"/>
                    <a:pt x="125408" y="11135"/>
                  </a:cubicBezTo>
                  <a:cubicBezTo>
                    <a:pt x="204861" y="-9070"/>
                    <a:pt x="283288" y="3261"/>
                    <a:pt x="279520" y="9082"/>
                  </a:cubicBezTo>
                  <a:cubicBezTo>
                    <a:pt x="273698" y="23123"/>
                    <a:pt x="250068" y="-7013"/>
                    <a:pt x="137737" y="27576"/>
                  </a:cubicBezTo>
                  <a:cubicBezTo>
                    <a:pt x="25406" y="62165"/>
                    <a:pt x="2118" y="83741"/>
                    <a:pt x="63" y="81001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2CAC2F02-406E-44AE-A16A-44525CD8CF7D}"/>
                </a:ext>
              </a:extLst>
            </p:cNvPr>
            <p:cNvSpPr/>
            <p:nvPr/>
          </p:nvSpPr>
          <p:spPr>
            <a:xfrm>
              <a:off x="6018610" y="2436401"/>
              <a:ext cx="279650" cy="94565"/>
            </a:xfrm>
            <a:custGeom>
              <a:avLst/>
              <a:gdLst>
                <a:gd name="connsiteX0" fmla="*/ 224 w 292135"/>
                <a:gd name="connsiteY0" fmla="*/ 59346 h 59716"/>
                <a:gd name="connsiteX1" fmla="*/ 107075 w 292135"/>
                <a:gd name="connsiteY1" fmla="*/ 5920 h 59716"/>
                <a:gd name="connsiteX2" fmla="*/ 292010 w 292135"/>
                <a:gd name="connsiteY2" fmla="*/ 3866 h 59716"/>
                <a:gd name="connsiteX3" fmla="*/ 133788 w 292135"/>
                <a:gd name="connsiteY3" fmla="*/ 28524 h 59716"/>
                <a:gd name="connsiteX4" fmla="*/ 224 w 292135"/>
                <a:gd name="connsiteY4" fmla="*/ 59346 h 59716"/>
                <a:gd name="connsiteX0" fmla="*/ 2 w 291913"/>
                <a:gd name="connsiteY0" fmla="*/ 76080 h 77200"/>
                <a:gd name="connsiteX1" fmla="*/ 131511 w 291913"/>
                <a:gd name="connsiteY1" fmla="*/ 2105 h 77200"/>
                <a:gd name="connsiteX2" fmla="*/ 291788 w 291913"/>
                <a:gd name="connsiteY2" fmla="*/ 20600 h 77200"/>
                <a:gd name="connsiteX3" fmla="*/ 133566 w 291913"/>
                <a:gd name="connsiteY3" fmla="*/ 45258 h 77200"/>
                <a:gd name="connsiteX4" fmla="*/ 2 w 291913"/>
                <a:gd name="connsiteY4" fmla="*/ 76080 h 77200"/>
                <a:gd name="connsiteX0" fmla="*/ 9 w 291925"/>
                <a:gd name="connsiteY0" fmla="*/ 76080 h 76253"/>
                <a:gd name="connsiteX1" fmla="*/ 131518 w 291925"/>
                <a:gd name="connsiteY1" fmla="*/ 2105 h 76253"/>
                <a:gd name="connsiteX2" fmla="*/ 291795 w 291925"/>
                <a:gd name="connsiteY2" fmla="*/ 20600 h 76253"/>
                <a:gd name="connsiteX3" fmla="*/ 137683 w 291925"/>
                <a:gd name="connsiteY3" fmla="*/ 22655 h 76253"/>
                <a:gd name="connsiteX4" fmla="*/ 9 w 291925"/>
                <a:gd name="connsiteY4" fmla="*/ 76080 h 76253"/>
                <a:gd name="connsiteX0" fmla="*/ 9 w 292471"/>
                <a:gd name="connsiteY0" fmla="*/ 76080 h 76253"/>
                <a:gd name="connsiteX1" fmla="*/ 131518 w 292471"/>
                <a:gd name="connsiteY1" fmla="*/ 2105 h 76253"/>
                <a:gd name="connsiteX2" fmla="*/ 291795 w 292471"/>
                <a:gd name="connsiteY2" fmla="*/ 20600 h 76253"/>
                <a:gd name="connsiteX3" fmla="*/ 137683 w 292471"/>
                <a:gd name="connsiteY3" fmla="*/ 22655 h 76253"/>
                <a:gd name="connsiteX4" fmla="*/ 9 w 292471"/>
                <a:gd name="connsiteY4" fmla="*/ 76080 h 76253"/>
                <a:gd name="connsiteX0" fmla="*/ 1258 w 293720"/>
                <a:gd name="connsiteY0" fmla="*/ 76080 h 78680"/>
                <a:gd name="connsiteX1" fmla="*/ 132767 w 293720"/>
                <a:gd name="connsiteY1" fmla="*/ 2105 h 78680"/>
                <a:gd name="connsiteX2" fmla="*/ 293044 w 293720"/>
                <a:gd name="connsiteY2" fmla="*/ 20600 h 78680"/>
                <a:gd name="connsiteX3" fmla="*/ 138932 w 293720"/>
                <a:gd name="connsiteY3" fmla="*/ 22655 h 78680"/>
                <a:gd name="connsiteX4" fmla="*/ 1258 w 293720"/>
                <a:gd name="connsiteY4" fmla="*/ 76080 h 78680"/>
                <a:gd name="connsiteX0" fmla="*/ 1258 w 293044"/>
                <a:gd name="connsiteY0" fmla="*/ 76080 h 78680"/>
                <a:gd name="connsiteX1" fmla="*/ 132767 w 293044"/>
                <a:gd name="connsiteY1" fmla="*/ 2105 h 78680"/>
                <a:gd name="connsiteX2" fmla="*/ 293044 w 293044"/>
                <a:gd name="connsiteY2" fmla="*/ 20600 h 78680"/>
                <a:gd name="connsiteX3" fmla="*/ 138932 w 293044"/>
                <a:gd name="connsiteY3" fmla="*/ 22655 h 78680"/>
                <a:gd name="connsiteX4" fmla="*/ 1258 w 293044"/>
                <a:gd name="connsiteY4" fmla="*/ 76080 h 78680"/>
                <a:gd name="connsiteX0" fmla="*/ 1258 w 293044"/>
                <a:gd name="connsiteY0" fmla="*/ 76080 h 78611"/>
                <a:gd name="connsiteX1" fmla="*/ 132767 w 293044"/>
                <a:gd name="connsiteY1" fmla="*/ 2105 h 78611"/>
                <a:gd name="connsiteX2" fmla="*/ 293044 w 293044"/>
                <a:gd name="connsiteY2" fmla="*/ 20600 h 78611"/>
                <a:gd name="connsiteX3" fmla="*/ 138932 w 293044"/>
                <a:gd name="connsiteY3" fmla="*/ 22655 h 78611"/>
                <a:gd name="connsiteX4" fmla="*/ 1258 w 293044"/>
                <a:gd name="connsiteY4" fmla="*/ 76080 h 78611"/>
                <a:gd name="connsiteX0" fmla="*/ 1236 w 280693"/>
                <a:gd name="connsiteY0" fmla="*/ 79613 h 82337"/>
                <a:gd name="connsiteX1" fmla="*/ 132745 w 280693"/>
                <a:gd name="connsiteY1" fmla="*/ 5638 h 82337"/>
                <a:gd name="connsiteX2" fmla="*/ 280693 w 280693"/>
                <a:gd name="connsiteY2" fmla="*/ 7694 h 82337"/>
                <a:gd name="connsiteX3" fmla="*/ 138910 w 280693"/>
                <a:gd name="connsiteY3" fmla="*/ 26188 h 82337"/>
                <a:gd name="connsiteX4" fmla="*/ 1236 w 280693"/>
                <a:gd name="connsiteY4" fmla="*/ 79613 h 82337"/>
                <a:gd name="connsiteX0" fmla="*/ 39 w 279496"/>
                <a:gd name="connsiteY0" fmla="*/ 76896 h 77018"/>
                <a:gd name="connsiteX1" fmla="*/ 125384 w 279496"/>
                <a:gd name="connsiteY1" fmla="*/ 7030 h 77018"/>
                <a:gd name="connsiteX2" fmla="*/ 279496 w 279496"/>
                <a:gd name="connsiteY2" fmla="*/ 4977 h 77018"/>
                <a:gd name="connsiteX3" fmla="*/ 137713 w 279496"/>
                <a:gd name="connsiteY3" fmla="*/ 23471 h 77018"/>
                <a:gd name="connsiteX4" fmla="*/ 39 w 279496"/>
                <a:gd name="connsiteY4" fmla="*/ 76896 h 77018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650"/>
                <a:gd name="connsiteY0" fmla="*/ 81001 h 81123"/>
                <a:gd name="connsiteX1" fmla="*/ 125408 w 279650"/>
                <a:gd name="connsiteY1" fmla="*/ 11135 h 81123"/>
                <a:gd name="connsiteX2" fmla="*/ 279520 w 279650"/>
                <a:gd name="connsiteY2" fmla="*/ 9082 h 81123"/>
                <a:gd name="connsiteX3" fmla="*/ 137737 w 279650"/>
                <a:gd name="connsiteY3" fmla="*/ 27576 h 81123"/>
                <a:gd name="connsiteX4" fmla="*/ 63 w 279650"/>
                <a:gd name="connsiteY4" fmla="*/ 81001 h 81123"/>
                <a:gd name="connsiteX0" fmla="*/ 63 w 279650"/>
                <a:gd name="connsiteY0" fmla="*/ 81001 h 81234"/>
                <a:gd name="connsiteX1" fmla="*/ 125408 w 279650"/>
                <a:gd name="connsiteY1" fmla="*/ 11135 h 81234"/>
                <a:gd name="connsiteX2" fmla="*/ 279520 w 279650"/>
                <a:gd name="connsiteY2" fmla="*/ 9082 h 81234"/>
                <a:gd name="connsiteX3" fmla="*/ 137737 w 279650"/>
                <a:gd name="connsiteY3" fmla="*/ 27576 h 81234"/>
                <a:gd name="connsiteX4" fmla="*/ 63 w 279650"/>
                <a:gd name="connsiteY4" fmla="*/ 81001 h 81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9650" h="81234">
                  <a:moveTo>
                    <a:pt x="63" y="81001"/>
                  </a:moveTo>
                  <a:cubicBezTo>
                    <a:pt x="-1992" y="78261"/>
                    <a:pt x="45955" y="31340"/>
                    <a:pt x="125408" y="11135"/>
                  </a:cubicBezTo>
                  <a:cubicBezTo>
                    <a:pt x="204861" y="-9070"/>
                    <a:pt x="283288" y="3261"/>
                    <a:pt x="279520" y="9082"/>
                  </a:cubicBezTo>
                  <a:cubicBezTo>
                    <a:pt x="273698" y="23123"/>
                    <a:pt x="250068" y="-7013"/>
                    <a:pt x="137737" y="27576"/>
                  </a:cubicBezTo>
                  <a:cubicBezTo>
                    <a:pt x="25406" y="62165"/>
                    <a:pt x="2118" y="83741"/>
                    <a:pt x="63" y="81001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5F77F489-0358-436D-B255-AB822D9FFBA7}"/>
                </a:ext>
              </a:extLst>
            </p:cNvPr>
            <p:cNvSpPr/>
            <p:nvPr/>
          </p:nvSpPr>
          <p:spPr>
            <a:xfrm>
              <a:off x="5276136" y="1734987"/>
              <a:ext cx="1506104" cy="1057198"/>
            </a:xfrm>
            <a:custGeom>
              <a:avLst/>
              <a:gdLst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1174 w 1869410"/>
                <a:gd name="connsiteY19" fmla="*/ 1036330 h 1284241"/>
                <a:gd name="connsiteX20" fmla="*/ 1667369 w 1869410"/>
                <a:gd name="connsiteY20" fmla="*/ 1085860 h 1284241"/>
                <a:gd name="connsiteX21" fmla="*/ 1716899 w 1869410"/>
                <a:gd name="connsiteY21" fmla="*/ 93536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1174 w 1869410"/>
                <a:gd name="connsiteY19" fmla="*/ 1036330 h 1284241"/>
                <a:gd name="connsiteX20" fmla="*/ 1667369 w 1869410"/>
                <a:gd name="connsiteY20" fmla="*/ 1085860 h 1284241"/>
                <a:gd name="connsiteX21" fmla="*/ 1714994 w 1869410"/>
                <a:gd name="connsiteY21" fmla="*/ 90488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1174 w 1869410"/>
                <a:gd name="connsiteY19" fmla="*/ 1036330 h 1284241"/>
                <a:gd name="connsiteX20" fmla="*/ 1707374 w 1869410"/>
                <a:gd name="connsiteY20" fmla="*/ 1055380 h 1284241"/>
                <a:gd name="connsiteX21" fmla="*/ 1714994 w 1869410"/>
                <a:gd name="connsiteY21" fmla="*/ 90488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4984 w 1869410"/>
                <a:gd name="connsiteY19" fmla="*/ 1002040 h 1284241"/>
                <a:gd name="connsiteX20" fmla="*/ 1707374 w 1869410"/>
                <a:gd name="connsiteY20" fmla="*/ 1055380 h 1284241"/>
                <a:gd name="connsiteX21" fmla="*/ 1714994 w 1869410"/>
                <a:gd name="connsiteY21" fmla="*/ 90488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6"/>
                <a:gd name="connsiteX1" fmla="*/ 545324 w 1869410"/>
                <a:gd name="connsiteY1" fmla="*/ 516265 h 1284246"/>
                <a:gd name="connsiteX2" fmla="*/ 629144 w 1869410"/>
                <a:gd name="connsiteY2" fmla="*/ 476260 h 1284246"/>
                <a:gd name="connsiteX3" fmla="*/ 692009 w 1869410"/>
                <a:gd name="connsiteY3" fmla="*/ 577225 h 1284246"/>
                <a:gd name="connsiteX4" fmla="*/ 737729 w 1869410"/>
                <a:gd name="connsiteY4" fmla="*/ 779155 h 1284246"/>
                <a:gd name="connsiteX5" fmla="*/ 735824 w 1869410"/>
                <a:gd name="connsiteY5" fmla="*/ 914410 h 1284246"/>
                <a:gd name="connsiteX6" fmla="*/ 825359 w 1869410"/>
                <a:gd name="connsiteY6" fmla="*/ 678190 h 1284246"/>
                <a:gd name="connsiteX7" fmla="*/ 840599 w 1869410"/>
                <a:gd name="connsiteY7" fmla="*/ 582940 h 1284246"/>
                <a:gd name="connsiteX8" fmla="*/ 1103489 w 1869410"/>
                <a:gd name="connsiteY8" fmla="*/ 870595 h 1284246"/>
                <a:gd name="connsiteX9" fmla="*/ 1154924 w 1869410"/>
                <a:gd name="connsiteY9" fmla="*/ 891550 h 1284246"/>
                <a:gd name="connsiteX10" fmla="*/ 1055864 w 1869410"/>
                <a:gd name="connsiteY10" fmla="*/ 723910 h 1284246"/>
                <a:gd name="connsiteX11" fmla="*/ 1257794 w 1869410"/>
                <a:gd name="connsiteY11" fmla="*/ 971560 h 1284246"/>
                <a:gd name="connsiteX12" fmla="*/ 1233029 w 1869410"/>
                <a:gd name="connsiteY12" fmla="*/ 849640 h 1284246"/>
                <a:gd name="connsiteX13" fmla="*/ 1375904 w 1869410"/>
                <a:gd name="connsiteY13" fmla="*/ 986800 h 1284246"/>
                <a:gd name="connsiteX14" fmla="*/ 1417814 w 1869410"/>
                <a:gd name="connsiteY14" fmla="*/ 1173490 h 1284246"/>
                <a:gd name="connsiteX15" fmla="*/ 1444484 w 1869410"/>
                <a:gd name="connsiteY15" fmla="*/ 1057285 h 1284246"/>
                <a:gd name="connsiteX16" fmla="*/ 1450199 w 1869410"/>
                <a:gd name="connsiteY16" fmla="*/ 1283980 h 1284246"/>
                <a:gd name="connsiteX17" fmla="*/ 1495919 w 1869410"/>
                <a:gd name="connsiteY17" fmla="*/ 1101100 h 1284246"/>
                <a:gd name="connsiteX18" fmla="*/ 1551164 w 1869410"/>
                <a:gd name="connsiteY18" fmla="*/ 1011565 h 1284246"/>
                <a:gd name="connsiteX19" fmla="*/ 1634984 w 1869410"/>
                <a:gd name="connsiteY19" fmla="*/ 1002040 h 1284246"/>
                <a:gd name="connsiteX20" fmla="*/ 1707374 w 1869410"/>
                <a:gd name="connsiteY20" fmla="*/ 1055380 h 1284246"/>
                <a:gd name="connsiteX21" fmla="*/ 1714994 w 1869410"/>
                <a:gd name="connsiteY21" fmla="*/ 904885 h 1284246"/>
                <a:gd name="connsiteX22" fmla="*/ 1716899 w 1869410"/>
                <a:gd name="connsiteY22" fmla="*/ 802015 h 1284246"/>
                <a:gd name="connsiteX23" fmla="*/ 1804529 w 1869410"/>
                <a:gd name="connsiteY23" fmla="*/ 889645 h 1284246"/>
                <a:gd name="connsiteX24" fmla="*/ 1764524 w 1869410"/>
                <a:gd name="connsiteY24" fmla="*/ 716290 h 1284246"/>
                <a:gd name="connsiteX25" fmla="*/ 1764524 w 1869410"/>
                <a:gd name="connsiteY25" fmla="*/ 615325 h 1284246"/>
                <a:gd name="connsiteX26" fmla="*/ 1869299 w 1869410"/>
                <a:gd name="connsiteY26" fmla="*/ 708670 h 1284246"/>
                <a:gd name="connsiteX27" fmla="*/ 1783574 w 1869410"/>
                <a:gd name="connsiteY27" fmla="*/ 539125 h 1284246"/>
                <a:gd name="connsiteX28" fmla="*/ 1730234 w 1869410"/>
                <a:gd name="connsiteY28" fmla="*/ 396250 h 1284246"/>
                <a:gd name="connsiteX29" fmla="*/ 1560689 w 1869410"/>
                <a:gd name="connsiteY29" fmla="*/ 219085 h 1284246"/>
                <a:gd name="connsiteX30" fmla="*/ 1427339 w 1869410"/>
                <a:gd name="connsiteY30" fmla="*/ 129550 h 1284246"/>
                <a:gd name="connsiteX31" fmla="*/ 1594979 w 1869410"/>
                <a:gd name="connsiteY31" fmla="*/ 100975 h 1284246"/>
                <a:gd name="connsiteX32" fmla="*/ 1634984 w 1869410"/>
                <a:gd name="connsiteY32" fmla="*/ 70495 h 1284246"/>
                <a:gd name="connsiteX33" fmla="*/ 1402574 w 1869410"/>
                <a:gd name="connsiteY33" fmla="*/ 62875 h 1284246"/>
                <a:gd name="connsiteX34" fmla="*/ 1191119 w 1869410"/>
                <a:gd name="connsiteY34" fmla="*/ 17155 h 1284246"/>
                <a:gd name="connsiteX35" fmla="*/ 981569 w 1869410"/>
                <a:gd name="connsiteY35" fmla="*/ 10 h 1284246"/>
                <a:gd name="connsiteX36" fmla="*/ 712964 w 1869410"/>
                <a:gd name="connsiteY36" fmla="*/ 19060 h 1284246"/>
                <a:gd name="connsiteX37" fmla="*/ 543419 w 1869410"/>
                <a:gd name="connsiteY37" fmla="*/ 55255 h 1284246"/>
                <a:gd name="connsiteX38" fmla="*/ 415784 w 1869410"/>
                <a:gd name="connsiteY38" fmla="*/ 144790 h 1284246"/>
                <a:gd name="connsiteX39" fmla="*/ 364349 w 1869410"/>
                <a:gd name="connsiteY39" fmla="*/ 215275 h 1284246"/>
                <a:gd name="connsiteX40" fmla="*/ 290054 w 1869410"/>
                <a:gd name="connsiteY40" fmla="*/ 278140 h 1284246"/>
                <a:gd name="connsiteX41" fmla="*/ 223379 w 1869410"/>
                <a:gd name="connsiteY41" fmla="*/ 331480 h 1284246"/>
                <a:gd name="connsiteX42" fmla="*/ 145274 w 1869410"/>
                <a:gd name="connsiteY42" fmla="*/ 485785 h 1284246"/>
                <a:gd name="connsiteX43" fmla="*/ 80504 w 1869410"/>
                <a:gd name="connsiteY43" fmla="*/ 674380 h 1284246"/>
                <a:gd name="connsiteX44" fmla="*/ 494 w 1869410"/>
                <a:gd name="connsiteY44" fmla="*/ 777250 h 1284246"/>
                <a:gd name="connsiteX45" fmla="*/ 120509 w 1869410"/>
                <a:gd name="connsiteY45" fmla="*/ 678190 h 1284246"/>
                <a:gd name="connsiteX46" fmla="*/ 118604 w 1869410"/>
                <a:gd name="connsiteY46" fmla="*/ 910600 h 1284246"/>
                <a:gd name="connsiteX47" fmla="*/ 131939 w 1869410"/>
                <a:gd name="connsiteY47" fmla="*/ 1034425 h 1284246"/>
                <a:gd name="connsiteX48" fmla="*/ 160514 w 1869410"/>
                <a:gd name="connsiteY48" fmla="*/ 891550 h 1284246"/>
                <a:gd name="connsiteX49" fmla="*/ 246239 w 1869410"/>
                <a:gd name="connsiteY49" fmla="*/ 990610 h 1284246"/>
                <a:gd name="connsiteX50" fmla="*/ 238619 w 1869410"/>
                <a:gd name="connsiteY50" fmla="*/ 866785 h 1284246"/>
                <a:gd name="connsiteX51" fmla="*/ 250049 w 1869410"/>
                <a:gd name="connsiteY51" fmla="*/ 725815 h 1284246"/>
                <a:gd name="connsiteX52" fmla="*/ 311009 w 1869410"/>
                <a:gd name="connsiteY52" fmla="*/ 889645 h 1284246"/>
                <a:gd name="connsiteX53" fmla="*/ 295769 w 1869410"/>
                <a:gd name="connsiteY53" fmla="*/ 643900 h 1284246"/>
                <a:gd name="connsiteX54" fmla="*/ 341489 w 1869410"/>
                <a:gd name="connsiteY54" fmla="*/ 495310 h 1284246"/>
                <a:gd name="connsiteX55" fmla="*/ 394829 w 1869410"/>
                <a:gd name="connsiteY55" fmla="*/ 483880 h 1284246"/>
                <a:gd name="connsiteX56" fmla="*/ 486269 w 1869410"/>
                <a:gd name="connsiteY56" fmla="*/ 586750 h 1284246"/>
                <a:gd name="connsiteX0" fmla="*/ 486269 w 1869410"/>
                <a:gd name="connsiteY0" fmla="*/ 586750 h 1284246"/>
                <a:gd name="connsiteX1" fmla="*/ 545324 w 1869410"/>
                <a:gd name="connsiteY1" fmla="*/ 516265 h 1284246"/>
                <a:gd name="connsiteX2" fmla="*/ 629144 w 1869410"/>
                <a:gd name="connsiteY2" fmla="*/ 476260 h 1284246"/>
                <a:gd name="connsiteX3" fmla="*/ 692009 w 1869410"/>
                <a:gd name="connsiteY3" fmla="*/ 577225 h 1284246"/>
                <a:gd name="connsiteX4" fmla="*/ 737729 w 1869410"/>
                <a:gd name="connsiteY4" fmla="*/ 779155 h 1284246"/>
                <a:gd name="connsiteX5" fmla="*/ 735824 w 1869410"/>
                <a:gd name="connsiteY5" fmla="*/ 914410 h 1284246"/>
                <a:gd name="connsiteX6" fmla="*/ 825359 w 1869410"/>
                <a:gd name="connsiteY6" fmla="*/ 678190 h 1284246"/>
                <a:gd name="connsiteX7" fmla="*/ 840599 w 1869410"/>
                <a:gd name="connsiteY7" fmla="*/ 582940 h 1284246"/>
                <a:gd name="connsiteX8" fmla="*/ 1103489 w 1869410"/>
                <a:gd name="connsiteY8" fmla="*/ 870595 h 1284246"/>
                <a:gd name="connsiteX9" fmla="*/ 1154924 w 1869410"/>
                <a:gd name="connsiteY9" fmla="*/ 891550 h 1284246"/>
                <a:gd name="connsiteX10" fmla="*/ 1055864 w 1869410"/>
                <a:gd name="connsiteY10" fmla="*/ 723910 h 1284246"/>
                <a:gd name="connsiteX11" fmla="*/ 1257794 w 1869410"/>
                <a:gd name="connsiteY11" fmla="*/ 971560 h 1284246"/>
                <a:gd name="connsiteX12" fmla="*/ 1233029 w 1869410"/>
                <a:gd name="connsiteY12" fmla="*/ 849640 h 1284246"/>
                <a:gd name="connsiteX13" fmla="*/ 1375904 w 1869410"/>
                <a:gd name="connsiteY13" fmla="*/ 986800 h 1284246"/>
                <a:gd name="connsiteX14" fmla="*/ 1417814 w 1869410"/>
                <a:gd name="connsiteY14" fmla="*/ 1173490 h 1284246"/>
                <a:gd name="connsiteX15" fmla="*/ 1444484 w 1869410"/>
                <a:gd name="connsiteY15" fmla="*/ 1057285 h 1284246"/>
                <a:gd name="connsiteX16" fmla="*/ 1450199 w 1869410"/>
                <a:gd name="connsiteY16" fmla="*/ 1283980 h 1284246"/>
                <a:gd name="connsiteX17" fmla="*/ 1495919 w 1869410"/>
                <a:gd name="connsiteY17" fmla="*/ 1101100 h 1284246"/>
                <a:gd name="connsiteX18" fmla="*/ 1551164 w 1869410"/>
                <a:gd name="connsiteY18" fmla="*/ 1011565 h 1284246"/>
                <a:gd name="connsiteX19" fmla="*/ 1671179 w 1869410"/>
                <a:gd name="connsiteY19" fmla="*/ 1011565 h 1284246"/>
                <a:gd name="connsiteX20" fmla="*/ 1707374 w 1869410"/>
                <a:gd name="connsiteY20" fmla="*/ 1055380 h 1284246"/>
                <a:gd name="connsiteX21" fmla="*/ 1714994 w 1869410"/>
                <a:gd name="connsiteY21" fmla="*/ 904885 h 1284246"/>
                <a:gd name="connsiteX22" fmla="*/ 1716899 w 1869410"/>
                <a:gd name="connsiteY22" fmla="*/ 802015 h 1284246"/>
                <a:gd name="connsiteX23" fmla="*/ 1804529 w 1869410"/>
                <a:gd name="connsiteY23" fmla="*/ 889645 h 1284246"/>
                <a:gd name="connsiteX24" fmla="*/ 1764524 w 1869410"/>
                <a:gd name="connsiteY24" fmla="*/ 716290 h 1284246"/>
                <a:gd name="connsiteX25" fmla="*/ 1764524 w 1869410"/>
                <a:gd name="connsiteY25" fmla="*/ 615325 h 1284246"/>
                <a:gd name="connsiteX26" fmla="*/ 1869299 w 1869410"/>
                <a:gd name="connsiteY26" fmla="*/ 708670 h 1284246"/>
                <a:gd name="connsiteX27" fmla="*/ 1783574 w 1869410"/>
                <a:gd name="connsiteY27" fmla="*/ 539125 h 1284246"/>
                <a:gd name="connsiteX28" fmla="*/ 1730234 w 1869410"/>
                <a:gd name="connsiteY28" fmla="*/ 396250 h 1284246"/>
                <a:gd name="connsiteX29" fmla="*/ 1560689 w 1869410"/>
                <a:gd name="connsiteY29" fmla="*/ 219085 h 1284246"/>
                <a:gd name="connsiteX30" fmla="*/ 1427339 w 1869410"/>
                <a:gd name="connsiteY30" fmla="*/ 129550 h 1284246"/>
                <a:gd name="connsiteX31" fmla="*/ 1594979 w 1869410"/>
                <a:gd name="connsiteY31" fmla="*/ 100975 h 1284246"/>
                <a:gd name="connsiteX32" fmla="*/ 1634984 w 1869410"/>
                <a:gd name="connsiteY32" fmla="*/ 70495 h 1284246"/>
                <a:gd name="connsiteX33" fmla="*/ 1402574 w 1869410"/>
                <a:gd name="connsiteY33" fmla="*/ 62875 h 1284246"/>
                <a:gd name="connsiteX34" fmla="*/ 1191119 w 1869410"/>
                <a:gd name="connsiteY34" fmla="*/ 17155 h 1284246"/>
                <a:gd name="connsiteX35" fmla="*/ 981569 w 1869410"/>
                <a:gd name="connsiteY35" fmla="*/ 10 h 1284246"/>
                <a:gd name="connsiteX36" fmla="*/ 712964 w 1869410"/>
                <a:gd name="connsiteY36" fmla="*/ 19060 h 1284246"/>
                <a:gd name="connsiteX37" fmla="*/ 543419 w 1869410"/>
                <a:gd name="connsiteY37" fmla="*/ 55255 h 1284246"/>
                <a:gd name="connsiteX38" fmla="*/ 415784 w 1869410"/>
                <a:gd name="connsiteY38" fmla="*/ 144790 h 1284246"/>
                <a:gd name="connsiteX39" fmla="*/ 364349 w 1869410"/>
                <a:gd name="connsiteY39" fmla="*/ 215275 h 1284246"/>
                <a:gd name="connsiteX40" fmla="*/ 290054 w 1869410"/>
                <a:gd name="connsiteY40" fmla="*/ 278140 h 1284246"/>
                <a:gd name="connsiteX41" fmla="*/ 223379 w 1869410"/>
                <a:gd name="connsiteY41" fmla="*/ 331480 h 1284246"/>
                <a:gd name="connsiteX42" fmla="*/ 145274 w 1869410"/>
                <a:gd name="connsiteY42" fmla="*/ 485785 h 1284246"/>
                <a:gd name="connsiteX43" fmla="*/ 80504 w 1869410"/>
                <a:gd name="connsiteY43" fmla="*/ 674380 h 1284246"/>
                <a:gd name="connsiteX44" fmla="*/ 494 w 1869410"/>
                <a:gd name="connsiteY44" fmla="*/ 777250 h 1284246"/>
                <a:gd name="connsiteX45" fmla="*/ 120509 w 1869410"/>
                <a:gd name="connsiteY45" fmla="*/ 678190 h 1284246"/>
                <a:gd name="connsiteX46" fmla="*/ 118604 w 1869410"/>
                <a:gd name="connsiteY46" fmla="*/ 910600 h 1284246"/>
                <a:gd name="connsiteX47" fmla="*/ 131939 w 1869410"/>
                <a:gd name="connsiteY47" fmla="*/ 1034425 h 1284246"/>
                <a:gd name="connsiteX48" fmla="*/ 160514 w 1869410"/>
                <a:gd name="connsiteY48" fmla="*/ 891550 h 1284246"/>
                <a:gd name="connsiteX49" fmla="*/ 246239 w 1869410"/>
                <a:gd name="connsiteY49" fmla="*/ 990610 h 1284246"/>
                <a:gd name="connsiteX50" fmla="*/ 238619 w 1869410"/>
                <a:gd name="connsiteY50" fmla="*/ 866785 h 1284246"/>
                <a:gd name="connsiteX51" fmla="*/ 250049 w 1869410"/>
                <a:gd name="connsiteY51" fmla="*/ 725815 h 1284246"/>
                <a:gd name="connsiteX52" fmla="*/ 311009 w 1869410"/>
                <a:gd name="connsiteY52" fmla="*/ 889645 h 1284246"/>
                <a:gd name="connsiteX53" fmla="*/ 295769 w 1869410"/>
                <a:gd name="connsiteY53" fmla="*/ 643900 h 1284246"/>
                <a:gd name="connsiteX54" fmla="*/ 341489 w 1869410"/>
                <a:gd name="connsiteY54" fmla="*/ 495310 h 1284246"/>
                <a:gd name="connsiteX55" fmla="*/ 394829 w 1869410"/>
                <a:gd name="connsiteY55" fmla="*/ 483880 h 1284246"/>
                <a:gd name="connsiteX56" fmla="*/ 486269 w 1869410"/>
                <a:gd name="connsiteY56" fmla="*/ 586750 h 1284246"/>
                <a:gd name="connsiteX0" fmla="*/ 486269 w 1869410"/>
                <a:gd name="connsiteY0" fmla="*/ 586750 h 1284251"/>
                <a:gd name="connsiteX1" fmla="*/ 545324 w 1869410"/>
                <a:gd name="connsiteY1" fmla="*/ 516265 h 1284251"/>
                <a:gd name="connsiteX2" fmla="*/ 629144 w 1869410"/>
                <a:gd name="connsiteY2" fmla="*/ 476260 h 1284251"/>
                <a:gd name="connsiteX3" fmla="*/ 692009 w 1869410"/>
                <a:gd name="connsiteY3" fmla="*/ 577225 h 1284251"/>
                <a:gd name="connsiteX4" fmla="*/ 737729 w 1869410"/>
                <a:gd name="connsiteY4" fmla="*/ 779155 h 1284251"/>
                <a:gd name="connsiteX5" fmla="*/ 735824 w 1869410"/>
                <a:gd name="connsiteY5" fmla="*/ 914410 h 1284251"/>
                <a:gd name="connsiteX6" fmla="*/ 825359 w 1869410"/>
                <a:gd name="connsiteY6" fmla="*/ 678190 h 1284251"/>
                <a:gd name="connsiteX7" fmla="*/ 840599 w 1869410"/>
                <a:gd name="connsiteY7" fmla="*/ 582940 h 1284251"/>
                <a:gd name="connsiteX8" fmla="*/ 1103489 w 1869410"/>
                <a:gd name="connsiteY8" fmla="*/ 870595 h 1284251"/>
                <a:gd name="connsiteX9" fmla="*/ 1154924 w 1869410"/>
                <a:gd name="connsiteY9" fmla="*/ 891550 h 1284251"/>
                <a:gd name="connsiteX10" fmla="*/ 1055864 w 1869410"/>
                <a:gd name="connsiteY10" fmla="*/ 723910 h 1284251"/>
                <a:gd name="connsiteX11" fmla="*/ 1257794 w 1869410"/>
                <a:gd name="connsiteY11" fmla="*/ 971560 h 1284251"/>
                <a:gd name="connsiteX12" fmla="*/ 1233029 w 1869410"/>
                <a:gd name="connsiteY12" fmla="*/ 849640 h 1284251"/>
                <a:gd name="connsiteX13" fmla="*/ 1375904 w 1869410"/>
                <a:gd name="connsiteY13" fmla="*/ 986800 h 1284251"/>
                <a:gd name="connsiteX14" fmla="*/ 1417814 w 1869410"/>
                <a:gd name="connsiteY14" fmla="*/ 1173490 h 1284251"/>
                <a:gd name="connsiteX15" fmla="*/ 1444484 w 1869410"/>
                <a:gd name="connsiteY15" fmla="*/ 1057285 h 1284251"/>
                <a:gd name="connsiteX16" fmla="*/ 1450199 w 1869410"/>
                <a:gd name="connsiteY16" fmla="*/ 1283980 h 1284251"/>
                <a:gd name="connsiteX17" fmla="*/ 1495919 w 1869410"/>
                <a:gd name="connsiteY17" fmla="*/ 1101100 h 1284251"/>
                <a:gd name="connsiteX18" fmla="*/ 1574024 w 1869410"/>
                <a:gd name="connsiteY18" fmla="*/ 996325 h 1284251"/>
                <a:gd name="connsiteX19" fmla="*/ 1671179 w 1869410"/>
                <a:gd name="connsiteY19" fmla="*/ 1011565 h 1284251"/>
                <a:gd name="connsiteX20" fmla="*/ 1707374 w 1869410"/>
                <a:gd name="connsiteY20" fmla="*/ 1055380 h 1284251"/>
                <a:gd name="connsiteX21" fmla="*/ 1714994 w 1869410"/>
                <a:gd name="connsiteY21" fmla="*/ 904885 h 1284251"/>
                <a:gd name="connsiteX22" fmla="*/ 1716899 w 1869410"/>
                <a:gd name="connsiteY22" fmla="*/ 802015 h 1284251"/>
                <a:gd name="connsiteX23" fmla="*/ 1804529 w 1869410"/>
                <a:gd name="connsiteY23" fmla="*/ 889645 h 1284251"/>
                <a:gd name="connsiteX24" fmla="*/ 1764524 w 1869410"/>
                <a:gd name="connsiteY24" fmla="*/ 716290 h 1284251"/>
                <a:gd name="connsiteX25" fmla="*/ 1764524 w 1869410"/>
                <a:gd name="connsiteY25" fmla="*/ 615325 h 1284251"/>
                <a:gd name="connsiteX26" fmla="*/ 1869299 w 1869410"/>
                <a:gd name="connsiteY26" fmla="*/ 708670 h 1284251"/>
                <a:gd name="connsiteX27" fmla="*/ 1783574 w 1869410"/>
                <a:gd name="connsiteY27" fmla="*/ 539125 h 1284251"/>
                <a:gd name="connsiteX28" fmla="*/ 1730234 w 1869410"/>
                <a:gd name="connsiteY28" fmla="*/ 396250 h 1284251"/>
                <a:gd name="connsiteX29" fmla="*/ 1560689 w 1869410"/>
                <a:gd name="connsiteY29" fmla="*/ 219085 h 1284251"/>
                <a:gd name="connsiteX30" fmla="*/ 1427339 w 1869410"/>
                <a:gd name="connsiteY30" fmla="*/ 129550 h 1284251"/>
                <a:gd name="connsiteX31" fmla="*/ 1594979 w 1869410"/>
                <a:gd name="connsiteY31" fmla="*/ 100975 h 1284251"/>
                <a:gd name="connsiteX32" fmla="*/ 1634984 w 1869410"/>
                <a:gd name="connsiteY32" fmla="*/ 70495 h 1284251"/>
                <a:gd name="connsiteX33" fmla="*/ 1402574 w 1869410"/>
                <a:gd name="connsiteY33" fmla="*/ 62875 h 1284251"/>
                <a:gd name="connsiteX34" fmla="*/ 1191119 w 1869410"/>
                <a:gd name="connsiteY34" fmla="*/ 17155 h 1284251"/>
                <a:gd name="connsiteX35" fmla="*/ 981569 w 1869410"/>
                <a:gd name="connsiteY35" fmla="*/ 10 h 1284251"/>
                <a:gd name="connsiteX36" fmla="*/ 712964 w 1869410"/>
                <a:gd name="connsiteY36" fmla="*/ 19060 h 1284251"/>
                <a:gd name="connsiteX37" fmla="*/ 543419 w 1869410"/>
                <a:gd name="connsiteY37" fmla="*/ 55255 h 1284251"/>
                <a:gd name="connsiteX38" fmla="*/ 415784 w 1869410"/>
                <a:gd name="connsiteY38" fmla="*/ 144790 h 1284251"/>
                <a:gd name="connsiteX39" fmla="*/ 364349 w 1869410"/>
                <a:gd name="connsiteY39" fmla="*/ 215275 h 1284251"/>
                <a:gd name="connsiteX40" fmla="*/ 290054 w 1869410"/>
                <a:gd name="connsiteY40" fmla="*/ 278140 h 1284251"/>
                <a:gd name="connsiteX41" fmla="*/ 223379 w 1869410"/>
                <a:gd name="connsiteY41" fmla="*/ 331480 h 1284251"/>
                <a:gd name="connsiteX42" fmla="*/ 145274 w 1869410"/>
                <a:gd name="connsiteY42" fmla="*/ 485785 h 1284251"/>
                <a:gd name="connsiteX43" fmla="*/ 80504 w 1869410"/>
                <a:gd name="connsiteY43" fmla="*/ 674380 h 1284251"/>
                <a:gd name="connsiteX44" fmla="*/ 494 w 1869410"/>
                <a:gd name="connsiteY44" fmla="*/ 777250 h 1284251"/>
                <a:gd name="connsiteX45" fmla="*/ 120509 w 1869410"/>
                <a:gd name="connsiteY45" fmla="*/ 678190 h 1284251"/>
                <a:gd name="connsiteX46" fmla="*/ 118604 w 1869410"/>
                <a:gd name="connsiteY46" fmla="*/ 910600 h 1284251"/>
                <a:gd name="connsiteX47" fmla="*/ 131939 w 1869410"/>
                <a:gd name="connsiteY47" fmla="*/ 1034425 h 1284251"/>
                <a:gd name="connsiteX48" fmla="*/ 160514 w 1869410"/>
                <a:gd name="connsiteY48" fmla="*/ 891550 h 1284251"/>
                <a:gd name="connsiteX49" fmla="*/ 246239 w 1869410"/>
                <a:gd name="connsiteY49" fmla="*/ 990610 h 1284251"/>
                <a:gd name="connsiteX50" fmla="*/ 238619 w 1869410"/>
                <a:gd name="connsiteY50" fmla="*/ 866785 h 1284251"/>
                <a:gd name="connsiteX51" fmla="*/ 250049 w 1869410"/>
                <a:gd name="connsiteY51" fmla="*/ 725815 h 1284251"/>
                <a:gd name="connsiteX52" fmla="*/ 311009 w 1869410"/>
                <a:gd name="connsiteY52" fmla="*/ 889645 h 1284251"/>
                <a:gd name="connsiteX53" fmla="*/ 295769 w 1869410"/>
                <a:gd name="connsiteY53" fmla="*/ 643900 h 1284251"/>
                <a:gd name="connsiteX54" fmla="*/ 341489 w 1869410"/>
                <a:gd name="connsiteY54" fmla="*/ 495310 h 1284251"/>
                <a:gd name="connsiteX55" fmla="*/ 394829 w 1869410"/>
                <a:gd name="connsiteY55" fmla="*/ 483880 h 1284251"/>
                <a:gd name="connsiteX56" fmla="*/ 486269 w 1869410"/>
                <a:gd name="connsiteY56" fmla="*/ 586750 h 1284251"/>
                <a:gd name="connsiteX0" fmla="*/ 486269 w 1869410"/>
                <a:gd name="connsiteY0" fmla="*/ 586750 h 1284251"/>
                <a:gd name="connsiteX1" fmla="*/ 545324 w 1869410"/>
                <a:gd name="connsiteY1" fmla="*/ 516265 h 1284251"/>
                <a:gd name="connsiteX2" fmla="*/ 629144 w 1869410"/>
                <a:gd name="connsiteY2" fmla="*/ 476260 h 1284251"/>
                <a:gd name="connsiteX3" fmla="*/ 692009 w 1869410"/>
                <a:gd name="connsiteY3" fmla="*/ 577225 h 1284251"/>
                <a:gd name="connsiteX4" fmla="*/ 737729 w 1869410"/>
                <a:gd name="connsiteY4" fmla="*/ 779155 h 1284251"/>
                <a:gd name="connsiteX5" fmla="*/ 735824 w 1869410"/>
                <a:gd name="connsiteY5" fmla="*/ 914410 h 1284251"/>
                <a:gd name="connsiteX6" fmla="*/ 825359 w 1869410"/>
                <a:gd name="connsiteY6" fmla="*/ 678190 h 1284251"/>
                <a:gd name="connsiteX7" fmla="*/ 840599 w 1869410"/>
                <a:gd name="connsiteY7" fmla="*/ 582940 h 1284251"/>
                <a:gd name="connsiteX8" fmla="*/ 1103489 w 1869410"/>
                <a:gd name="connsiteY8" fmla="*/ 870595 h 1284251"/>
                <a:gd name="connsiteX9" fmla="*/ 1154924 w 1869410"/>
                <a:gd name="connsiteY9" fmla="*/ 891550 h 1284251"/>
                <a:gd name="connsiteX10" fmla="*/ 1055864 w 1869410"/>
                <a:gd name="connsiteY10" fmla="*/ 723910 h 1284251"/>
                <a:gd name="connsiteX11" fmla="*/ 1257794 w 1869410"/>
                <a:gd name="connsiteY11" fmla="*/ 971560 h 1284251"/>
                <a:gd name="connsiteX12" fmla="*/ 1233029 w 1869410"/>
                <a:gd name="connsiteY12" fmla="*/ 849640 h 1284251"/>
                <a:gd name="connsiteX13" fmla="*/ 1375904 w 1869410"/>
                <a:gd name="connsiteY13" fmla="*/ 986800 h 1284251"/>
                <a:gd name="connsiteX14" fmla="*/ 1417814 w 1869410"/>
                <a:gd name="connsiteY14" fmla="*/ 1173490 h 1284251"/>
                <a:gd name="connsiteX15" fmla="*/ 1444484 w 1869410"/>
                <a:gd name="connsiteY15" fmla="*/ 1057285 h 1284251"/>
                <a:gd name="connsiteX16" fmla="*/ 1450199 w 1869410"/>
                <a:gd name="connsiteY16" fmla="*/ 1283980 h 1284251"/>
                <a:gd name="connsiteX17" fmla="*/ 1495919 w 1869410"/>
                <a:gd name="connsiteY17" fmla="*/ 1101100 h 1284251"/>
                <a:gd name="connsiteX18" fmla="*/ 1574024 w 1869410"/>
                <a:gd name="connsiteY18" fmla="*/ 996325 h 1284251"/>
                <a:gd name="connsiteX19" fmla="*/ 1667369 w 1869410"/>
                <a:gd name="connsiteY19" fmla="*/ 1021090 h 1284251"/>
                <a:gd name="connsiteX20" fmla="*/ 1707374 w 1869410"/>
                <a:gd name="connsiteY20" fmla="*/ 1055380 h 1284251"/>
                <a:gd name="connsiteX21" fmla="*/ 1714994 w 1869410"/>
                <a:gd name="connsiteY21" fmla="*/ 904885 h 1284251"/>
                <a:gd name="connsiteX22" fmla="*/ 1716899 w 1869410"/>
                <a:gd name="connsiteY22" fmla="*/ 802015 h 1284251"/>
                <a:gd name="connsiteX23" fmla="*/ 1804529 w 1869410"/>
                <a:gd name="connsiteY23" fmla="*/ 889645 h 1284251"/>
                <a:gd name="connsiteX24" fmla="*/ 1764524 w 1869410"/>
                <a:gd name="connsiteY24" fmla="*/ 716290 h 1284251"/>
                <a:gd name="connsiteX25" fmla="*/ 1764524 w 1869410"/>
                <a:gd name="connsiteY25" fmla="*/ 615325 h 1284251"/>
                <a:gd name="connsiteX26" fmla="*/ 1869299 w 1869410"/>
                <a:gd name="connsiteY26" fmla="*/ 708670 h 1284251"/>
                <a:gd name="connsiteX27" fmla="*/ 1783574 w 1869410"/>
                <a:gd name="connsiteY27" fmla="*/ 539125 h 1284251"/>
                <a:gd name="connsiteX28" fmla="*/ 1730234 w 1869410"/>
                <a:gd name="connsiteY28" fmla="*/ 396250 h 1284251"/>
                <a:gd name="connsiteX29" fmla="*/ 1560689 w 1869410"/>
                <a:gd name="connsiteY29" fmla="*/ 219085 h 1284251"/>
                <a:gd name="connsiteX30" fmla="*/ 1427339 w 1869410"/>
                <a:gd name="connsiteY30" fmla="*/ 129550 h 1284251"/>
                <a:gd name="connsiteX31" fmla="*/ 1594979 w 1869410"/>
                <a:gd name="connsiteY31" fmla="*/ 100975 h 1284251"/>
                <a:gd name="connsiteX32" fmla="*/ 1634984 w 1869410"/>
                <a:gd name="connsiteY32" fmla="*/ 70495 h 1284251"/>
                <a:gd name="connsiteX33" fmla="*/ 1402574 w 1869410"/>
                <a:gd name="connsiteY33" fmla="*/ 62875 h 1284251"/>
                <a:gd name="connsiteX34" fmla="*/ 1191119 w 1869410"/>
                <a:gd name="connsiteY34" fmla="*/ 17155 h 1284251"/>
                <a:gd name="connsiteX35" fmla="*/ 981569 w 1869410"/>
                <a:gd name="connsiteY35" fmla="*/ 10 h 1284251"/>
                <a:gd name="connsiteX36" fmla="*/ 712964 w 1869410"/>
                <a:gd name="connsiteY36" fmla="*/ 19060 h 1284251"/>
                <a:gd name="connsiteX37" fmla="*/ 543419 w 1869410"/>
                <a:gd name="connsiteY37" fmla="*/ 55255 h 1284251"/>
                <a:gd name="connsiteX38" fmla="*/ 415784 w 1869410"/>
                <a:gd name="connsiteY38" fmla="*/ 144790 h 1284251"/>
                <a:gd name="connsiteX39" fmla="*/ 364349 w 1869410"/>
                <a:gd name="connsiteY39" fmla="*/ 215275 h 1284251"/>
                <a:gd name="connsiteX40" fmla="*/ 290054 w 1869410"/>
                <a:gd name="connsiteY40" fmla="*/ 278140 h 1284251"/>
                <a:gd name="connsiteX41" fmla="*/ 223379 w 1869410"/>
                <a:gd name="connsiteY41" fmla="*/ 331480 h 1284251"/>
                <a:gd name="connsiteX42" fmla="*/ 145274 w 1869410"/>
                <a:gd name="connsiteY42" fmla="*/ 485785 h 1284251"/>
                <a:gd name="connsiteX43" fmla="*/ 80504 w 1869410"/>
                <a:gd name="connsiteY43" fmla="*/ 674380 h 1284251"/>
                <a:gd name="connsiteX44" fmla="*/ 494 w 1869410"/>
                <a:gd name="connsiteY44" fmla="*/ 777250 h 1284251"/>
                <a:gd name="connsiteX45" fmla="*/ 120509 w 1869410"/>
                <a:gd name="connsiteY45" fmla="*/ 678190 h 1284251"/>
                <a:gd name="connsiteX46" fmla="*/ 118604 w 1869410"/>
                <a:gd name="connsiteY46" fmla="*/ 910600 h 1284251"/>
                <a:gd name="connsiteX47" fmla="*/ 131939 w 1869410"/>
                <a:gd name="connsiteY47" fmla="*/ 1034425 h 1284251"/>
                <a:gd name="connsiteX48" fmla="*/ 160514 w 1869410"/>
                <a:gd name="connsiteY48" fmla="*/ 891550 h 1284251"/>
                <a:gd name="connsiteX49" fmla="*/ 246239 w 1869410"/>
                <a:gd name="connsiteY49" fmla="*/ 990610 h 1284251"/>
                <a:gd name="connsiteX50" fmla="*/ 238619 w 1869410"/>
                <a:gd name="connsiteY50" fmla="*/ 866785 h 1284251"/>
                <a:gd name="connsiteX51" fmla="*/ 250049 w 1869410"/>
                <a:gd name="connsiteY51" fmla="*/ 725815 h 1284251"/>
                <a:gd name="connsiteX52" fmla="*/ 311009 w 1869410"/>
                <a:gd name="connsiteY52" fmla="*/ 889645 h 1284251"/>
                <a:gd name="connsiteX53" fmla="*/ 295769 w 1869410"/>
                <a:gd name="connsiteY53" fmla="*/ 643900 h 1284251"/>
                <a:gd name="connsiteX54" fmla="*/ 341489 w 1869410"/>
                <a:gd name="connsiteY54" fmla="*/ 495310 h 1284251"/>
                <a:gd name="connsiteX55" fmla="*/ 394829 w 1869410"/>
                <a:gd name="connsiteY55" fmla="*/ 483880 h 1284251"/>
                <a:gd name="connsiteX56" fmla="*/ 486269 w 1869410"/>
                <a:gd name="connsiteY56" fmla="*/ 586750 h 1284251"/>
                <a:gd name="connsiteX0" fmla="*/ 486269 w 1869410"/>
                <a:gd name="connsiteY0" fmla="*/ 586750 h 1284251"/>
                <a:gd name="connsiteX1" fmla="*/ 545324 w 1869410"/>
                <a:gd name="connsiteY1" fmla="*/ 516265 h 1284251"/>
                <a:gd name="connsiteX2" fmla="*/ 629144 w 1869410"/>
                <a:gd name="connsiteY2" fmla="*/ 476260 h 1284251"/>
                <a:gd name="connsiteX3" fmla="*/ 692009 w 1869410"/>
                <a:gd name="connsiteY3" fmla="*/ 577225 h 1284251"/>
                <a:gd name="connsiteX4" fmla="*/ 737729 w 1869410"/>
                <a:gd name="connsiteY4" fmla="*/ 779155 h 1284251"/>
                <a:gd name="connsiteX5" fmla="*/ 735824 w 1869410"/>
                <a:gd name="connsiteY5" fmla="*/ 914410 h 1284251"/>
                <a:gd name="connsiteX6" fmla="*/ 825359 w 1869410"/>
                <a:gd name="connsiteY6" fmla="*/ 678190 h 1284251"/>
                <a:gd name="connsiteX7" fmla="*/ 840599 w 1869410"/>
                <a:gd name="connsiteY7" fmla="*/ 582940 h 1284251"/>
                <a:gd name="connsiteX8" fmla="*/ 1103489 w 1869410"/>
                <a:gd name="connsiteY8" fmla="*/ 870595 h 1284251"/>
                <a:gd name="connsiteX9" fmla="*/ 1154924 w 1869410"/>
                <a:gd name="connsiteY9" fmla="*/ 891550 h 1284251"/>
                <a:gd name="connsiteX10" fmla="*/ 1055864 w 1869410"/>
                <a:gd name="connsiteY10" fmla="*/ 723910 h 1284251"/>
                <a:gd name="connsiteX11" fmla="*/ 1257794 w 1869410"/>
                <a:gd name="connsiteY11" fmla="*/ 971560 h 1284251"/>
                <a:gd name="connsiteX12" fmla="*/ 1233029 w 1869410"/>
                <a:gd name="connsiteY12" fmla="*/ 849640 h 1284251"/>
                <a:gd name="connsiteX13" fmla="*/ 1375904 w 1869410"/>
                <a:gd name="connsiteY13" fmla="*/ 986800 h 1284251"/>
                <a:gd name="connsiteX14" fmla="*/ 1417814 w 1869410"/>
                <a:gd name="connsiteY14" fmla="*/ 1173490 h 1284251"/>
                <a:gd name="connsiteX15" fmla="*/ 1444484 w 1869410"/>
                <a:gd name="connsiteY15" fmla="*/ 1057285 h 1284251"/>
                <a:gd name="connsiteX16" fmla="*/ 1450199 w 1869410"/>
                <a:gd name="connsiteY16" fmla="*/ 1283980 h 1284251"/>
                <a:gd name="connsiteX17" fmla="*/ 1495919 w 1869410"/>
                <a:gd name="connsiteY17" fmla="*/ 1101100 h 1284251"/>
                <a:gd name="connsiteX18" fmla="*/ 1574024 w 1869410"/>
                <a:gd name="connsiteY18" fmla="*/ 996325 h 1284251"/>
                <a:gd name="connsiteX19" fmla="*/ 1667369 w 1869410"/>
                <a:gd name="connsiteY19" fmla="*/ 1021090 h 1284251"/>
                <a:gd name="connsiteX20" fmla="*/ 1707374 w 1869410"/>
                <a:gd name="connsiteY20" fmla="*/ 1055380 h 1284251"/>
                <a:gd name="connsiteX21" fmla="*/ 1714994 w 1869410"/>
                <a:gd name="connsiteY21" fmla="*/ 904885 h 1284251"/>
                <a:gd name="connsiteX22" fmla="*/ 1716899 w 1869410"/>
                <a:gd name="connsiteY22" fmla="*/ 802015 h 1284251"/>
                <a:gd name="connsiteX23" fmla="*/ 1804529 w 1869410"/>
                <a:gd name="connsiteY23" fmla="*/ 889645 h 1284251"/>
                <a:gd name="connsiteX24" fmla="*/ 1764524 w 1869410"/>
                <a:gd name="connsiteY24" fmla="*/ 716290 h 1284251"/>
                <a:gd name="connsiteX25" fmla="*/ 1764524 w 1869410"/>
                <a:gd name="connsiteY25" fmla="*/ 615325 h 1284251"/>
                <a:gd name="connsiteX26" fmla="*/ 1869299 w 1869410"/>
                <a:gd name="connsiteY26" fmla="*/ 708670 h 1284251"/>
                <a:gd name="connsiteX27" fmla="*/ 1783574 w 1869410"/>
                <a:gd name="connsiteY27" fmla="*/ 539125 h 1284251"/>
                <a:gd name="connsiteX28" fmla="*/ 1730234 w 1869410"/>
                <a:gd name="connsiteY28" fmla="*/ 396250 h 1284251"/>
                <a:gd name="connsiteX29" fmla="*/ 1560689 w 1869410"/>
                <a:gd name="connsiteY29" fmla="*/ 219085 h 1284251"/>
                <a:gd name="connsiteX30" fmla="*/ 1427339 w 1869410"/>
                <a:gd name="connsiteY30" fmla="*/ 129550 h 1284251"/>
                <a:gd name="connsiteX31" fmla="*/ 1594979 w 1869410"/>
                <a:gd name="connsiteY31" fmla="*/ 100975 h 1284251"/>
                <a:gd name="connsiteX32" fmla="*/ 1634984 w 1869410"/>
                <a:gd name="connsiteY32" fmla="*/ 70495 h 1284251"/>
                <a:gd name="connsiteX33" fmla="*/ 1402574 w 1869410"/>
                <a:gd name="connsiteY33" fmla="*/ 62875 h 1284251"/>
                <a:gd name="connsiteX34" fmla="*/ 1191119 w 1869410"/>
                <a:gd name="connsiteY34" fmla="*/ 17155 h 1284251"/>
                <a:gd name="connsiteX35" fmla="*/ 981569 w 1869410"/>
                <a:gd name="connsiteY35" fmla="*/ 10 h 1284251"/>
                <a:gd name="connsiteX36" fmla="*/ 712964 w 1869410"/>
                <a:gd name="connsiteY36" fmla="*/ 19060 h 1284251"/>
                <a:gd name="connsiteX37" fmla="*/ 543419 w 1869410"/>
                <a:gd name="connsiteY37" fmla="*/ 55255 h 1284251"/>
                <a:gd name="connsiteX38" fmla="*/ 415784 w 1869410"/>
                <a:gd name="connsiteY38" fmla="*/ 144790 h 1284251"/>
                <a:gd name="connsiteX39" fmla="*/ 364349 w 1869410"/>
                <a:gd name="connsiteY39" fmla="*/ 215275 h 1284251"/>
                <a:gd name="connsiteX40" fmla="*/ 290054 w 1869410"/>
                <a:gd name="connsiteY40" fmla="*/ 278140 h 1284251"/>
                <a:gd name="connsiteX41" fmla="*/ 223379 w 1869410"/>
                <a:gd name="connsiteY41" fmla="*/ 331480 h 1284251"/>
                <a:gd name="connsiteX42" fmla="*/ 145274 w 1869410"/>
                <a:gd name="connsiteY42" fmla="*/ 485785 h 1284251"/>
                <a:gd name="connsiteX43" fmla="*/ 80504 w 1869410"/>
                <a:gd name="connsiteY43" fmla="*/ 674380 h 1284251"/>
                <a:gd name="connsiteX44" fmla="*/ 494 w 1869410"/>
                <a:gd name="connsiteY44" fmla="*/ 777250 h 1284251"/>
                <a:gd name="connsiteX45" fmla="*/ 120509 w 1869410"/>
                <a:gd name="connsiteY45" fmla="*/ 678190 h 1284251"/>
                <a:gd name="connsiteX46" fmla="*/ 118604 w 1869410"/>
                <a:gd name="connsiteY46" fmla="*/ 910600 h 1284251"/>
                <a:gd name="connsiteX47" fmla="*/ 131939 w 1869410"/>
                <a:gd name="connsiteY47" fmla="*/ 1034425 h 1284251"/>
                <a:gd name="connsiteX48" fmla="*/ 160514 w 1869410"/>
                <a:gd name="connsiteY48" fmla="*/ 891550 h 1284251"/>
                <a:gd name="connsiteX49" fmla="*/ 246239 w 1869410"/>
                <a:gd name="connsiteY49" fmla="*/ 990610 h 1284251"/>
                <a:gd name="connsiteX50" fmla="*/ 238619 w 1869410"/>
                <a:gd name="connsiteY50" fmla="*/ 866785 h 1284251"/>
                <a:gd name="connsiteX51" fmla="*/ 250049 w 1869410"/>
                <a:gd name="connsiteY51" fmla="*/ 725815 h 1284251"/>
                <a:gd name="connsiteX52" fmla="*/ 311009 w 1869410"/>
                <a:gd name="connsiteY52" fmla="*/ 889645 h 1284251"/>
                <a:gd name="connsiteX53" fmla="*/ 295769 w 1869410"/>
                <a:gd name="connsiteY53" fmla="*/ 643900 h 1284251"/>
                <a:gd name="connsiteX54" fmla="*/ 341489 w 1869410"/>
                <a:gd name="connsiteY54" fmla="*/ 495310 h 1284251"/>
                <a:gd name="connsiteX55" fmla="*/ 394829 w 1869410"/>
                <a:gd name="connsiteY55" fmla="*/ 483880 h 1284251"/>
                <a:gd name="connsiteX56" fmla="*/ 486269 w 1869410"/>
                <a:gd name="connsiteY56" fmla="*/ 586750 h 1284251"/>
                <a:gd name="connsiteX0" fmla="*/ 486269 w 1869410"/>
                <a:gd name="connsiteY0" fmla="*/ 586750 h 1284248"/>
                <a:gd name="connsiteX1" fmla="*/ 545324 w 1869410"/>
                <a:gd name="connsiteY1" fmla="*/ 516265 h 1284248"/>
                <a:gd name="connsiteX2" fmla="*/ 629144 w 1869410"/>
                <a:gd name="connsiteY2" fmla="*/ 476260 h 1284248"/>
                <a:gd name="connsiteX3" fmla="*/ 692009 w 1869410"/>
                <a:gd name="connsiteY3" fmla="*/ 577225 h 1284248"/>
                <a:gd name="connsiteX4" fmla="*/ 737729 w 1869410"/>
                <a:gd name="connsiteY4" fmla="*/ 779155 h 1284248"/>
                <a:gd name="connsiteX5" fmla="*/ 735824 w 1869410"/>
                <a:gd name="connsiteY5" fmla="*/ 914410 h 1284248"/>
                <a:gd name="connsiteX6" fmla="*/ 825359 w 1869410"/>
                <a:gd name="connsiteY6" fmla="*/ 678190 h 1284248"/>
                <a:gd name="connsiteX7" fmla="*/ 840599 w 1869410"/>
                <a:gd name="connsiteY7" fmla="*/ 582940 h 1284248"/>
                <a:gd name="connsiteX8" fmla="*/ 1103489 w 1869410"/>
                <a:gd name="connsiteY8" fmla="*/ 870595 h 1284248"/>
                <a:gd name="connsiteX9" fmla="*/ 1154924 w 1869410"/>
                <a:gd name="connsiteY9" fmla="*/ 891550 h 1284248"/>
                <a:gd name="connsiteX10" fmla="*/ 1055864 w 1869410"/>
                <a:gd name="connsiteY10" fmla="*/ 723910 h 1284248"/>
                <a:gd name="connsiteX11" fmla="*/ 1257794 w 1869410"/>
                <a:gd name="connsiteY11" fmla="*/ 971560 h 1284248"/>
                <a:gd name="connsiteX12" fmla="*/ 1233029 w 1869410"/>
                <a:gd name="connsiteY12" fmla="*/ 849640 h 1284248"/>
                <a:gd name="connsiteX13" fmla="*/ 1375904 w 1869410"/>
                <a:gd name="connsiteY13" fmla="*/ 986800 h 1284248"/>
                <a:gd name="connsiteX14" fmla="*/ 1417814 w 1869410"/>
                <a:gd name="connsiteY14" fmla="*/ 1173490 h 1284248"/>
                <a:gd name="connsiteX15" fmla="*/ 1444484 w 1869410"/>
                <a:gd name="connsiteY15" fmla="*/ 1057285 h 1284248"/>
                <a:gd name="connsiteX16" fmla="*/ 1450199 w 1869410"/>
                <a:gd name="connsiteY16" fmla="*/ 1283980 h 1284248"/>
                <a:gd name="connsiteX17" fmla="*/ 1495919 w 1869410"/>
                <a:gd name="connsiteY17" fmla="*/ 1101100 h 1284248"/>
                <a:gd name="connsiteX18" fmla="*/ 1577834 w 1869410"/>
                <a:gd name="connsiteY18" fmla="*/ 1003945 h 1284248"/>
                <a:gd name="connsiteX19" fmla="*/ 1667369 w 1869410"/>
                <a:gd name="connsiteY19" fmla="*/ 1021090 h 1284248"/>
                <a:gd name="connsiteX20" fmla="*/ 1707374 w 1869410"/>
                <a:gd name="connsiteY20" fmla="*/ 1055380 h 1284248"/>
                <a:gd name="connsiteX21" fmla="*/ 1714994 w 1869410"/>
                <a:gd name="connsiteY21" fmla="*/ 904885 h 1284248"/>
                <a:gd name="connsiteX22" fmla="*/ 1716899 w 1869410"/>
                <a:gd name="connsiteY22" fmla="*/ 802015 h 1284248"/>
                <a:gd name="connsiteX23" fmla="*/ 1804529 w 1869410"/>
                <a:gd name="connsiteY23" fmla="*/ 889645 h 1284248"/>
                <a:gd name="connsiteX24" fmla="*/ 1764524 w 1869410"/>
                <a:gd name="connsiteY24" fmla="*/ 716290 h 1284248"/>
                <a:gd name="connsiteX25" fmla="*/ 1764524 w 1869410"/>
                <a:gd name="connsiteY25" fmla="*/ 615325 h 1284248"/>
                <a:gd name="connsiteX26" fmla="*/ 1869299 w 1869410"/>
                <a:gd name="connsiteY26" fmla="*/ 708670 h 1284248"/>
                <a:gd name="connsiteX27" fmla="*/ 1783574 w 1869410"/>
                <a:gd name="connsiteY27" fmla="*/ 539125 h 1284248"/>
                <a:gd name="connsiteX28" fmla="*/ 1730234 w 1869410"/>
                <a:gd name="connsiteY28" fmla="*/ 396250 h 1284248"/>
                <a:gd name="connsiteX29" fmla="*/ 1560689 w 1869410"/>
                <a:gd name="connsiteY29" fmla="*/ 219085 h 1284248"/>
                <a:gd name="connsiteX30" fmla="*/ 1427339 w 1869410"/>
                <a:gd name="connsiteY30" fmla="*/ 129550 h 1284248"/>
                <a:gd name="connsiteX31" fmla="*/ 1594979 w 1869410"/>
                <a:gd name="connsiteY31" fmla="*/ 100975 h 1284248"/>
                <a:gd name="connsiteX32" fmla="*/ 1634984 w 1869410"/>
                <a:gd name="connsiteY32" fmla="*/ 70495 h 1284248"/>
                <a:gd name="connsiteX33" fmla="*/ 1402574 w 1869410"/>
                <a:gd name="connsiteY33" fmla="*/ 62875 h 1284248"/>
                <a:gd name="connsiteX34" fmla="*/ 1191119 w 1869410"/>
                <a:gd name="connsiteY34" fmla="*/ 17155 h 1284248"/>
                <a:gd name="connsiteX35" fmla="*/ 981569 w 1869410"/>
                <a:gd name="connsiteY35" fmla="*/ 10 h 1284248"/>
                <a:gd name="connsiteX36" fmla="*/ 712964 w 1869410"/>
                <a:gd name="connsiteY36" fmla="*/ 19060 h 1284248"/>
                <a:gd name="connsiteX37" fmla="*/ 543419 w 1869410"/>
                <a:gd name="connsiteY37" fmla="*/ 55255 h 1284248"/>
                <a:gd name="connsiteX38" fmla="*/ 415784 w 1869410"/>
                <a:gd name="connsiteY38" fmla="*/ 144790 h 1284248"/>
                <a:gd name="connsiteX39" fmla="*/ 364349 w 1869410"/>
                <a:gd name="connsiteY39" fmla="*/ 215275 h 1284248"/>
                <a:gd name="connsiteX40" fmla="*/ 290054 w 1869410"/>
                <a:gd name="connsiteY40" fmla="*/ 278140 h 1284248"/>
                <a:gd name="connsiteX41" fmla="*/ 223379 w 1869410"/>
                <a:gd name="connsiteY41" fmla="*/ 331480 h 1284248"/>
                <a:gd name="connsiteX42" fmla="*/ 145274 w 1869410"/>
                <a:gd name="connsiteY42" fmla="*/ 485785 h 1284248"/>
                <a:gd name="connsiteX43" fmla="*/ 80504 w 1869410"/>
                <a:gd name="connsiteY43" fmla="*/ 674380 h 1284248"/>
                <a:gd name="connsiteX44" fmla="*/ 494 w 1869410"/>
                <a:gd name="connsiteY44" fmla="*/ 777250 h 1284248"/>
                <a:gd name="connsiteX45" fmla="*/ 120509 w 1869410"/>
                <a:gd name="connsiteY45" fmla="*/ 678190 h 1284248"/>
                <a:gd name="connsiteX46" fmla="*/ 118604 w 1869410"/>
                <a:gd name="connsiteY46" fmla="*/ 910600 h 1284248"/>
                <a:gd name="connsiteX47" fmla="*/ 131939 w 1869410"/>
                <a:gd name="connsiteY47" fmla="*/ 1034425 h 1284248"/>
                <a:gd name="connsiteX48" fmla="*/ 160514 w 1869410"/>
                <a:gd name="connsiteY48" fmla="*/ 891550 h 1284248"/>
                <a:gd name="connsiteX49" fmla="*/ 246239 w 1869410"/>
                <a:gd name="connsiteY49" fmla="*/ 990610 h 1284248"/>
                <a:gd name="connsiteX50" fmla="*/ 238619 w 1869410"/>
                <a:gd name="connsiteY50" fmla="*/ 866785 h 1284248"/>
                <a:gd name="connsiteX51" fmla="*/ 250049 w 1869410"/>
                <a:gd name="connsiteY51" fmla="*/ 725815 h 1284248"/>
                <a:gd name="connsiteX52" fmla="*/ 311009 w 1869410"/>
                <a:gd name="connsiteY52" fmla="*/ 889645 h 1284248"/>
                <a:gd name="connsiteX53" fmla="*/ 295769 w 1869410"/>
                <a:gd name="connsiteY53" fmla="*/ 643900 h 1284248"/>
                <a:gd name="connsiteX54" fmla="*/ 341489 w 1869410"/>
                <a:gd name="connsiteY54" fmla="*/ 495310 h 1284248"/>
                <a:gd name="connsiteX55" fmla="*/ 394829 w 1869410"/>
                <a:gd name="connsiteY55" fmla="*/ 483880 h 1284248"/>
                <a:gd name="connsiteX56" fmla="*/ 486269 w 1869410"/>
                <a:gd name="connsiteY56" fmla="*/ 586750 h 1284248"/>
                <a:gd name="connsiteX0" fmla="*/ 486269 w 1869410"/>
                <a:gd name="connsiteY0" fmla="*/ 586750 h 1238621"/>
                <a:gd name="connsiteX1" fmla="*/ 545324 w 1869410"/>
                <a:gd name="connsiteY1" fmla="*/ 516265 h 1238621"/>
                <a:gd name="connsiteX2" fmla="*/ 629144 w 1869410"/>
                <a:gd name="connsiteY2" fmla="*/ 476260 h 1238621"/>
                <a:gd name="connsiteX3" fmla="*/ 692009 w 1869410"/>
                <a:gd name="connsiteY3" fmla="*/ 577225 h 1238621"/>
                <a:gd name="connsiteX4" fmla="*/ 737729 w 1869410"/>
                <a:gd name="connsiteY4" fmla="*/ 779155 h 1238621"/>
                <a:gd name="connsiteX5" fmla="*/ 735824 w 1869410"/>
                <a:gd name="connsiteY5" fmla="*/ 914410 h 1238621"/>
                <a:gd name="connsiteX6" fmla="*/ 825359 w 1869410"/>
                <a:gd name="connsiteY6" fmla="*/ 678190 h 1238621"/>
                <a:gd name="connsiteX7" fmla="*/ 840599 w 1869410"/>
                <a:gd name="connsiteY7" fmla="*/ 582940 h 1238621"/>
                <a:gd name="connsiteX8" fmla="*/ 1103489 w 1869410"/>
                <a:gd name="connsiteY8" fmla="*/ 870595 h 1238621"/>
                <a:gd name="connsiteX9" fmla="*/ 1154924 w 1869410"/>
                <a:gd name="connsiteY9" fmla="*/ 891550 h 1238621"/>
                <a:gd name="connsiteX10" fmla="*/ 1055864 w 1869410"/>
                <a:gd name="connsiteY10" fmla="*/ 723910 h 1238621"/>
                <a:gd name="connsiteX11" fmla="*/ 1257794 w 1869410"/>
                <a:gd name="connsiteY11" fmla="*/ 971560 h 1238621"/>
                <a:gd name="connsiteX12" fmla="*/ 1233029 w 1869410"/>
                <a:gd name="connsiteY12" fmla="*/ 849640 h 1238621"/>
                <a:gd name="connsiteX13" fmla="*/ 1375904 w 1869410"/>
                <a:gd name="connsiteY13" fmla="*/ 986800 h 1238621"/>
                <a:gd name="connsiteX14" fmla="*/ 1417814 w 1869410"/>
                <a:gd name="connsiteY14" fmla="*/ 1173490 h 1238621"/>
                <a:gd name="connsiteX15" fmla="*/ 1444484 w 1869410"/>
                <a:gd name="connsiteY15" fmla="*/ 1057285 h 1238621"/>
                <a:gd name="connsiteX16" fmla="*/ 1442579 w 1869410"/>
                <a:gd name="connsiteY16" fmla="*/ 1238260 h 1238621"/>
                <a:gd name="connsiteX17" fmla="*/ 1495919 w 1869410"/>
                <a:gd name="connsiteY17" fmla="*/ 1101100 h 1238621"/>
                <a:gd name="connsiteX18" fmla="*/ 1577834 w 1869410"/>
                <a:gd name="connsiteY18" fmla="*/ 1003945 h 1238621"/>
                <a:gd name="connsiteX19" fmla="*/ 1667369 w 1869410"/>
                <a:gd name="connsiteY19" fmla="*/ 1021090 h 1238621"/>
                <a:gd name="connsiteX20" fmla="*/ 1707374 w 1869410"/>
                <a:gd name="connsiteY20" fmla="*/ 1055380 h 1238621"/>
                <a:gd name="connsiteX21" fmla="*/ 1714994 w 1869410"/>
                <a:gd name="connsiteY21" fmla="*/ 904885 h 1238621"/>
                <a:gd name="connsiteX22" fmla="*/ 1716899 w 1869410"/>
                <a:gd name="connsiteY22" fmla="*/ 802015 h 1238621"/>
                <a:gd name="connsiteX23" fmla="*/ 1804529 w 1869410"/>
                <a:gd name="connsiteY23" fmla="*/ 889645 h 1238621"/>
                <a:gd name="connsiteX24" fmla="*/ 1764524 w 1869410"/>
                <a:gd name="connsiteY24" fmla="*/ 716290 h 1238621"/>
                <a:gd name="connsiteX25" fmla="*/ 1764524 w 1869410"/>
                <a:gd name="connsiteY25" fmla="*/ 615325 h 1238621"/>
                <a:gd name="connsiteX26" fmla="*/ 1869299 w 1869410"/>
                <a:gd name="connsiteY26" fmla="*/ 708670 h 1238621"/>
                <a:gd name="connsiteX27" fmla="*/ 1783574 w 1869410"/>
                <a:gd name="connsiteY27" fmla="*/ 539125 h 1238621"/>
                <a:gd name="connsiteX28" fmla="*/ 1730234 w 1869410"/>
                <a:gd name="connsiteY28" fmla="*/ 396250 h 1238621"/>
                <a:gd name="connsiteX29" fmla="*/ 1560689 w 1869410"/>
                <a:gd name="connsiteY29" fmla="*/ 219085 h 1238621"/>
                <a:gd name="connsiteX30" fmla="*/ 1427339 w 1869410"/>
                <a:gd name="connsiteY30" fmla="*/ 129550 h 1238621"/>
                <a:gd name="connsiteX31" fmla="*/ 1594979 w 1869410"/>
                <a:gd name="connsiteY31" fmla="*/ 100975 h 1238621"/>
                <a:gd name="connsiteX32" fmla="*/ 1634984 w 1869410"/>
                <a:gd name="connsiteY32" fmla="*/ 70495 h 1238621"/>
                <a:gd name="connsiteX33" fmla="*/ 1402574 w 1869410"/>
                <a:gd name="connsiteY33" fmla="*/ 62875 h 1238621"/>
                <a:gd name="connsiteX34" fmla="*/ 1191119 w 1869410"/>
                <a:gd name="connsiteY34" fmla="*/ 17155 h 1238621"/>
                <a:gd name="connsiteX35" fmla="*/ 981569 w 1869410"/>
                <a:gd name="connsiteY35" fmla="*/ 10 h 1238621"/>
                <a:gd name="connsiteX36" fmla="*/ 712964 w 1869410"/>
                <a:gd name="connsiteY36" fmla="*/ 19060 h 1238621"/>
                <a:gd name="connsiteX37" fmla="*/ 543419 w 1869410"/>
                <a:gd name="connsiteY37" fmla="*/ 55255 h 1238621"/>
                <a:gd name="connsiteX38" fmla="*/ 415784 w 1869410"/>
                <a:gd name="connsiteY38" fmla="*/ 144790 h 1238621"/>
                <a:gd name="connsiteX39" fmla="*/ 364349 w 1869410"/>
                <a:gd name="connsiteY39" fmla="*/ 215275 h 1238621"/>
                <a:gd name="connsiteX40" fmla="*/ 290054 w 1869410"/>
                <a:gd name="connsiteY40" fmla="*/ 278140 h 1238621"/>
                <a:gd name="connsiteX41" fmla="*/ 223379 w 1869410"/>
                <a:gd name="connsiteY41" fmla="*/ 331480 h 1238621"/>
                <a:gd name="connsiteX42" fmla="*/ 145274 w 1869410"/>
                <a:gd name="connsiteY42" fmla="*/ 485785 h 1238621"/>
                <a:gd name="connsiteX43" fmla="*/ 80504 w 1869410"/>
                <a:gd name="connsiteY43" fmla="*/ 674380 h 1238621"/>
                <a:gd name="connsiteX44" fmla="*/ 494 w 1869410"/>
                <a:gd name="connsiteY44" fmla="*/ 777250 h 1238621"/>
                <a:gd name="connsiteX45" fmla="*/ 120509 w 1869410"/>
                <a:gd name="connsiteY45" fmla="*/ 678190 h 1238621"/>
                <a:gd name="connsiteX46" fmla="*/ 118604 w 1869410"/>
                <a:gd name="connsiteY46" fmla="*/ 910600 h 1238621"/>
                <a:gd name="connsiteX47" fmla="*/ 131939 w 1869410"/>
                <a:gd name="connsiteY47" fmla="*/ 1034425 h 1238621"/>
                <a:gd name="connsiteX48" fmla="*/ 160514 w 1869410"/>
                <a:gd name="connsiteY48" fmla="*/ 891550 h 1238621"/>
                <a:gd name="connsiteX49" fmla="*/ 246239 w 1869410"/>
                <a:gd name="connsiteY49" fmla="*/ 990610 h 1238621"/>
                <a:gd name="connsiteX50" fmla="*/ 238619 w 1869410"/>
                <a:gd name="connsiteY50" fmla="*/ 866785 h 1238621"/>
                <a:gd name="connsiteX51" fmla="*/ 250049 w 1869410"/>
                <a:gd name="connsiteY51" fmla="*/ 725815 h 1238621"/>
                <a:gd name="connsiteX52" fmla="*/ 311009 w 1869410"/>
                <a:gd name="connsiteY52" fmla="*/ 889645 h 1238621"/>
                <a:gd name="connsiteX53" fmla="*/ 295769 w 1869410"/>
                <a:gd name="connsiteY53" fmla="*/ 643900 h 1238621"/>
                <a:gd name="connsiteX54" fmla="*/ 341489 w 1869410"/>
                <a:gd name="connsiteY54" fmla="*/ 495310 h 1238621"/>
                <a:gd name="connsiteX55" fmla="*/ 394829 w 1869410"/>
                <a:gd name="connsiteY55" fmla="*/ 483880 h 1238621"/>
                <a:gd name="connsiteX56" fmla="*/ 486269 w 1869410"/>
                <a:gd name="connsiteY56" fmla="*/ 586750 h 1238621"/>
                <a:gd name="connsiteX0" fmla="*/ 486269 w 1869410"/>
                <a:gd name="connsiteY0" fmla="*/ 586750 h 1238621"/>
                <a:gd name="connsiteX1" fmla="*/ 545324 w 1869410"/>
                <a:gd name="connsiteY1" fmla="*/ 516265 h 1238621"/>
                <a:gd name="connsiteX2" fmla="*/ 629144 w 1869410"/>
                <a:gd name="connsiteY2" fmla="*/ 476260 h 1238621"/>
                <a:gd name="connsiteX3" fmla="*/ 692009 w 1869410"/>
                <a:gd name="connsiteY3" fmla="*/ 577225 h 1238621"/>
                <a:gd name="connsiteX4" fmla="*/ 737729 w 1869410"/>
                <a:gd name="connsiteY4" fmla="*/ 779155 h 1238621"/>
                <a:gd name="connsiteX5" fmla="*/ 735824 w 1869410"/>
                <a:gd name="connsiteY5" fmla="*/ 914410 h 1238621"/>
                <a:gd name="connsiteX6" fmla="*/ 825359 w 1869410"/>
                <a:gd name="connsiteY6" fmla="*/ 678190 h 1238621"/>
                <a:gd name="connsiteX7" fmla="*/ 840599 w 1869410"/>
                <a:gd name="connsiteY7" fmla="*/ 582940 h 1238621"/>
                <a:gd name="connsiteX8" fmla="*/ 1103489 w 1869410"/>
                <a:gd name="connsiteY8" fmla="*/ 870595 h 1238621"/>
                <a:gd name="connsiteX9" fmla="*/ 1154924 w 1869410"/>
                <a:gd name="connsiteY9" fmla="*/ 891550 h 1238621"/>
                <a:gd name="connsiteX10" fmla="*/ 1055864 w 1869410"/>
                <a:gd name="connsiteY10" fmla="*/ 723910 h 1238621"/>
                <a:gd name="connsiteX11" fmla="*/ 1257794 w 1869410"/>
                <a:gd name="connsiteY11" fmla="*/ 971560 h 1238621"/>
                <a:gd name="connsiteX12" fmla="*/ 1233029 w 1869410"/>
                <a:gd name="connsiteY12" fmla="*/ 849640 h 1238621"/>
                <a:gd name="connsiteX13" fmla="*/ 1358759 w 1869410"/>
                <a:gd name="connsiteY13" fmla="*/ 958225 h 1238621"/>
                <a:gd name="connsiteX14" fmla="*/ 1417814 w 1869410"/>
                <a:gd name="connsiteY14" fmla="*/ 1173490 h 1238621"/>
                <a:gd name="connsiteX15" fmla="*/ 1444484 w 1869410"/>
                <a:gd name="connsiteY15" fmla="*/ 1057285 h 1238621"/>
                <a:gd name="connsiteX16" fmla="*/ 1442579 w 1869410"/>
                <a:gd name="connsiteY16" fmla="*/ 1238260 h 1238621"/>
                <a:gd name="connsiteX17" fmla="*/ 1495919 w 1869410"/>
                <a:gd name="connsiteY17" fmla="*/ 1101100 h 1238621"/>
                <a:gd name="connsiteX18" fmla="*/ 1577834 w 1869410"/>
                <a:gd name="connsiteY18" fmla="*/ 1003945 h 1238621"/>
                <a:gd name="connsiteX19" fmla="*/ 1667369 w 1869410"/>
                <a:gd name="connsiteY19" fmla="*/ 1021090 h 1238621"/>
                <a:gd name="connsiteX20" fmla="*/ 1707374 w 1869410"/>
                <a:gd name="connsiteY20" fmla="*/ 1055380 h 1238621"/>
                <a:gd name="connsiteX21" fmla="*/ 1714994 w 1869410"/>
                <a:gd name="connsiteY21" fmla="*/ 904885 h 1238621"/>
                <a:gd name="connsiteX22" fmla="*/ 1716899 w 1869410"/>
                <a:gd name="connsiteY22" fmla="*/ 802015 h 1238621"/>
                <a:gd name="connsiteX23" fmla="*/ 1804529 w 1869410"/>
                <a:gd name="connsiteY23" fmla="*/ 889645 h 1238621"/>
                <a:gd name="connsiteX24" fmla="*/ 1764524 w 1869410"/>
                <a:gd name="connsiteY24" fmla="*/ 716290 h 1238621"/>
                <a:gd name="connsiteX25" fmla="*/ 1764524 w 1869410"/>
                <a:gd name="connsiteY25" fmla="*/ 615325 h 1238621"/>
                <a:gd name="connsiteX26" fmla="*/ 1869299 w 1869410"/>
                <a:gd name="connsiteY26" fmla="*/ 708670 h 1238621"/>
                <a:gd name="connsiteX27" fmla="*/ 1783574 w 1869410"/>
                <a:gd name="connsiteY27" fmla="*/ 539125 h 1238621"/>
                <a:gd name="connsiteX28" fmla="*/ 1730234 w 1869410"/>
                <a:gd name="connsiteY28" fmla="*/ 396250 h 1238621"/>
                <a:gd name="connsiteX29" fmla="*/ 1560689 w 1869410"/>
                <a:gd name="connsiteY29" fmla="*/ 219085 h 1238621"/>
                <a:gd name="connsiteX30" fmla="*/ 1427339 w 1869410"/>
                <a:gd name="connsiteY30" fmla="*/ 129550 h 1238621"/>
                <a:gd name="connsiteX31" fmla="*/ 1594979 w 1869410"/>
                <a:gd name="connsiteY31" fmla="*/ 100975 h 1238621"/>
                <a:gd name="connsiteX32" fmla="*/ 1634984 w 1869410"/>
                <a:gd name="connsiteY32" fmla="*/ 70495 h 1238621"/>
                <a:gd name="connsiteX33" fmla="*/ 1402574 w 1869410"/>
                <a:gd name="connsiteY33" fmla="*/ 62875 h 1238621"/>
                <a:gd name="connsiteX34" fmla="*/ 1191119 w 1869410"/>
                <a:gd name="connsiteY34" fmla="*/ 17155 h 1238621"/>
                <a:gd name="connsiteX35" fmla="*/ 981569 w 1869410"/>
                <a:gd name="connsiteY35" fmla="*/ 10 h 1238621"/>
                <a:gd name="connsiteX36" fmla="*/ 712964 w 1869410"/>
                <a:gd name="connsiteY36" fmla="*/ 19060 h 1238621"/>
                <a:gd name="connsiteX37" fmla="*/ 543419 w 1869410"/>
                <a:gd name="connsiteY37" fmla="*/ 55255 h 1238621"/>
                <a:gd name="connsiteX38" fmla="*/ 415784 w 1869410"/>
                <a:gd name="connsiteY38" fmla="*/ 144790 h 1238621"/>
                <a:gd name="connsiteX39" fmla="*/ 364349 w 1869410"/>
                <a:gd name="connsiteY39" fmla="*/ 215275 h 1238621"/>
                <a:gd name="connsiteX40" fmla="*/ 290054 w 1869410"/>
                <a:gd name="connsiteY40" fmla="*/ 278140 h 1238621"/>
                <a:gd name="connsiteX41" fmla="*/ 223379 w 1869410"/>
                <a:gd name="connsiteY41" fmla="*/ 331480 h 1238621"/>
                <a:gd name="connsiteX42" fmla="*/ 145274 w 1869410"/>
                <a:gd name="connsiteY42" fmla="*/ 485785 h 1238621"/>
                <a:gd name="connsiteX43" fmla="*/ 80504 w 1869410"/>
                <a:gd name="connsiteY43" fmla="*/ 674380 h 1238621"/>
                <a:gd name="connsiteX44" fmla="*/ 494 w 1869410"/>
                <a:gd name="connsiteY44" fmla="*/ 777250 h 1238621"/>
                <a:gd name="connsiteX45" fmla="*/ 120509 w 1869410"/>
                <a:gd name="connsiteY45" fmla="*/ 678190 h 1238621"/>
                <a:gd name="connsiteX46" fmla="*/ 118604 w 1869410"/>
                <a:gd name="connsiteY46" fmla="*/ 910600 h 1238621"/>
                <a:gd name="connsiteX47" fmla="*/ 131939 w 1869410"/>
                <a:gd name="connsiteY47" fmla="*/ 1034425 h 1238621"/>
                <a:gd name="connsiteX48" fmla="*/ 160514 w 1869410"/>
                <a:gd name="connsiteY48" fmla="*/ 891550 h 1238621"/>
                <a:gd name="connsiteX49" fmla="*/ 246239 w 1869410"/>
                <a:gd name="connsiteY49" fmla="*/ 990610 h 1238621"/>
                <a:gd name="connsiteX50" fmla="*/ 238619 w 1869410"/>
                <a:gd name="connsiteY50" fmla="*/ 866785 h 1238621"/>
                <a:gd name="connsiteX51" fmla="*/ 250049 w 1869410"/>
                <a:gd name="connsiteY51" fmla="*/ 725815 h 1238621"/>
                <a:gd name="connsiteX52" fmla="*/ 311009 w 1869410"/>
                <a:gd name="connsiteY52" fmla="*/ 889645 h 1238621"/>
                <a:gd name="connsiteX53" fmla="*/ 295769 w 1869410"/>
                <a:gd name="connsiteY53" fmla="*/ 643900 h 1238621"/>
                <a:gd name="connsiteX54" fmla="*/ 341489 w 1869410"/>
                <a:gd name="connsiteY54" fmla="*/ 495310 h 1238621"/>
                <a:gd name="connsiteX55" fmla="*/ 394829 w 1869410"/>
                <a:gd name="connsiteY55" fmla="*/ 483880 h 1238621"/>
                <a:gd name="connsiteX56" fmla="*/ 486269 w 1869410"/>
                <a:gd name="connsiteY56" fmla="*/ 586750 h 1238621"/>
                <a:gd name="connsiteX0" fmla="*/ 486269 w 1869410"/>
                <a:gd name="connsiteY0" fmla="*/ 586750 h 1239134"/>
                <a:gd name="connsiteX1" fmla="*/ 545324 w 1869410"/>
                <a:gd name="connsiteY1" fmla="*/ 516265 h 1239134"/>
                <a:gd name="connsiteX2" fmla="*/ 629144 w 1869410"/>
                <a:gd name="connsiteY2" fmla="*/ 476260 h 1239134"/>
                <a:gd name="connsiteX3" fmla="*/ 692009 w 1869410"/>
                <a:gd name="connsiteY3" fmla="*/ 577225 h 1239134"/>
                <a:gd name="connsiteX4" fmla="*/ 737729 w 1869410"/>
                <a:gd name="connsiteY4" fmla="*/ 779155 h 1239134"/>
                <a:gd name="connsiteX5" fmla="*/ 735824 w 1869410"/>
                <a:gd name="connsiteY5" fmla="*/ 914410 h 1239134"/>
                <a:gd name="connsiteX6" fmla="*/ 825359 w 1869410"/>
                <a:gd name="connsiteY6" fmla="*/ 678190 h 1239134"/>
                <a:gd name="connsiteX7" fmla="*/ 840599 w 1869410"/>
                <a:gd name="connsiteY7" fmla="*/ 582940 h 1239134"/>
                <a:gd name="connsiteX8" fmla="*/ 1103489 w 1869410"/>
                <a:gd name="connsiteY8" fmla="*/ 870595 h 1239134"/>
                <a:gd name="connsiteX9" fmla="*/ 1154924 w 1869410"/>
                <a:gd name="connsiteY9" fmla="*/ 891550 h 1239134"/>
                <a:gd name="connsiteX10" fmla="*/ 1055864 w 1869410"/>
                <a:gd name="connsiteY10" fmla="*/ 723910 h 1239134"/>
                <a:gd name="connsiteX11" fmla="*/ 1257794 w 1869410"/>
                <a:gd name="connsiteY11" fmla="*/ 971560 h 1239134"/>
                <a:gd name="connsiteX12" fmla="*/ 1233029 w 1869410"/>
                <a:gd name="connsiteY12" fmla="*/ 849640 h 1239134"/>
                <a:gd name="connsiteX13" fmla="*/ 1358759 w 1869410"/>
                <a:gd name="connsiteY13" fmla="*/ 958225 h 1239134"/>
                <a:gd name="connsiteX14" fmla="*/ 1417814 w 1869410"/>
                <a:gd name="connsiteY14" fmla="*/ 1173490 h 1239134"/>
                <a:gd name="connsiteX15" fmla="*/ 1431149 w 1869410"/>
                <a:gd name="connsiteY15" fmla="*/ 1030615 h 1239134"/>
                <a:gd name="connsiteX16" fmla="*/ 1442579 w 1869410"/>
                <a:gd name="connsiteY16" fmla="*/ 1238260 h 1239134"/>
                <a:gd name="connsiteX17" fmla="*/ 1495919 w 1869410"/>
                <a:gd name="connsiteY17" fmla="*/ 1101100 h 1239134"/>
                <a:gd name="connsiteX18" fmla="*/ 1577834 w 1869410"/>
                <a:gd name="connsiteY18" fmla="*/ 1003945 h 1239134"/>
                <a:gd name="connsiteX19" fmla="*/ 1667369 w 1869410"/>
                <a:gd name="connsiteY19" fmla="*/ 1021090 h 1239134"/>
                <a:gd name="connsiteX20" fmla="*/ 1707374 w 1869410"/>
                <a:gd name="connsiteY20" fmla="*/ 1055380 h 1239134"/>
                <a:gd name="connsiteX21" fmla="*/ 1714994 w 1869410"/>
                <a:gd name="connsiteY21" fmla="*/ 904885 h 1239134"/>
                <a:gd name="connsiteX22" fmla="*/ 1716899 w 1869410"/>
                <a:gd name="connsiteY22" fmla="*/ 802015 h 1239134"/>
                <a:gd name="connsiteX23" fmla="*/ 1804529 w 1869410"/>
                <a:gd name="connsiteY23" fmla="*/ 889645 h 1239134"/>
                <a:gd name="connsiteX24" fmla="*/ 1764524 w 1869410"/>
                <a:gd name="connsiteY24" fmla="*/ 716290 h 1239134"/>
                <a:gd name="connsiteX25" fmla="*/ 1764524 w 1869410"/>
                <a:gd name="connsiteY25" fmla="*/ 615325 h 1239134"/>
                <a:gd name="connsiteX26" fmla="*/ 1869299 w 1869410"/>
                <a:gd name="connsiteY26" fmla="*/ 708670 h 1239134"/>
                <a:gd name="connsiteX27" fmla="*/ 1783574 w 1869410"/>
                <a:gd name="connsiteY27" fmla="*/ 539125 h 1239134"/>
                <a:gd name="connsiteX28" fmla="*/ 1730234 w 1869410"/>
                <a:gd name="connsiteY28" fmla="*/ 396250 h 1239134"/>
                <a:gd name="connsiteX29" fmla="*/ 1560689 w 1869410"/>
                <a:gd name="connsiteY29" fmla="*/ 219085 h 1239134"/>
                <a:gd name="connsiteX30" fmla="*/ 1427339 w 1869410"/>
                <a:gd name="connsiteY30" fmla="*/ 129550 h 1239134"/>
                <a:gd name="connsiteX31" fmla="*/ 1594979 w 1869410"/>
                <a:gd name="connsiteY31" fmla="*/ 100975 h 1239134"/>
                <a:gd name="connsiteX32" fmla="*/ 1634984 w 1869410"/>
                <a:gd name="connsiteY32" fmla="*/ 70495 h 1239134"/>
                <a:gd name="connsiteX33" fmla="*/ 1402574 w 1869410"/>
                <a:gd name="connsiteY33" fmla="*/ 62875 h 1239134"/>
                <a:gd name="connsiteX34" fmla="*/ 1191119 w 1869410"/>
                <a:gd name="connsiteY34" fmla="*/ 17155 h 1239134"/>
                <a:gd name="connsiteX35" fmla="*/ 981569 w 1869410"/>
                <a:gd name="connsiteY35" fmla="*/ 10 h 1239134"/>
                <a:gd name="connsiteX36" fmla="*/ 712964 w 1869410"/>
                <a:gd name="connsiteY36" fmla="*/ 19060 h 1239134"/>
                <a:gd name="connsiteX37" fmla="*/ 543419 w 1869410"/>
                <a:gd name="connsiteY37" fmla="*/ 55255 h 1239134"/>
                <a:gd name="connsiteX38" fmla="*/ 415784 w 1869410"/>
                <a:gd name="connsiteY38" fmla="*/ 144790 h 1239134"/>
                <a:gd name="connsiteX39" fmla="*/ 364349 w 1869410"/>
                <a:gd name="connsiteY39" fmla="*/ 215275 h 1239134"/>
                <a:gd name="connsiteX40" fmla="*/ 290054 w 1869410"/>
                <a:gd name="connsiteY40" fmla="*/ 278140 h 1239134"/>
                <a:gd name="connsiteX41" fmla="*/ 223379 w 1869410"/>
                <a:gd name="connsiteY41" fmla="*/ 331480 h 1239134"/>
                <a:gd name="connsiteX42" fmla="*/ 145274 w 1869410"/>
                <a:gd name="connsiteY42" fmla="*/ 485785 h 1239134"/>
                <a:gd name="connsiteX43" fmla="*/ 80504 w 1869410"/>
                <a:gd name="connsiteY43" fmla="*/ 674380 h 1239134"/>
                <a:gd name="connsiteX44" fmla="*/ 494 w 1869410"/>
                <a:gd name="connsiteY44" fmla="*/ 777250 h 1239134"/>
                <a:gd name="connsiteX45" fmla="*/ 120509 w 1869410"/>
                <a:gd name="connsiteY45" fmla="*/ 678190 h 1239134"/>
                <a:gd name="connsiteX46" fmla="*/ 118604 w 1869410"/>
                <a:gd name="connsiteY46" fmla="*/ 910600 h 1239134"/>
                <a:gd name="connsiteX47" fmla="*/ 131939 w 1869410"/>
                <a:gd name="connsiteY47" fmla="*/ 1034425 h 1239134"/>
                <a:gd name="connsiteX48" fmla="*/ 160514 w 1869410"/>
                <a:gd name="connsiteY48" fmla="*/ 891550 h 1239134"/>
                <a:gd name="connsiteX49" fmla="*/ 246239 w 1869410"/>
                <a:gd name="connsiteY49" fmla="*/ 990610 h 1239134"/>
                <a:gd name="connsiteX50" fmla="*/ 238619 w 1869410"/>
                <a:gd name="connsiteY50" fmla="*/ 866785 h 1239134"/>
                <a:gd name="connsiteX51" fmla="*/ 250049 w 1869410"/>
                <a:gd name="connsiteY51" fmla="*/ 725815 h 1239134"/>
                <a:gd name="connsiteX52" fmla="*/ 311009 w 1869410"/>
                <a:gd name="connsiteY52" fmla="*/ 889645 h 1239134"/>
                <a:gd name="connsiteX53" fmla="*/ 295769 w 1869410"/>
                <a:gd name="connsiteY53" fmla="*/ 643900 h 1239134"/>
                <a:gd name="connsiteX54" fmla="*/ 341489 w 1869410"/>
                <a:gd name="connsiteY54" fmla="*/ 495310 h 1239134"/>
                <a:gd name="connsiteX55" fmla="*/ 394829 w 1869410"/>
                <a:gd name="connsiteY55" fmla="*/ 483880 h 1239134"/>
                <a:gd name="connsiteX56" fmla="*/ 486269 w 1869410"/>
                <a:gd name="connsiteY56" fmla="*/ 586750 h 1239134"/>
                <a:gd name="connsiteX0" fmla="*/ 486269 w 1869410"/>
                <a:gd name="connsiteY0" fmla="*/ 586750 h 1239134"/>
                <a:gd name="connsiteX1" fmla="*/ 545324 w 1869410"/>
                <a:gd name="connsiteY1" fmla="*/ 516265 h 1239134"/>
                <a:gd name="connsiteX2" fmla="*/ 629144 w 1869410"/>
                <a:gd name="connsiteY2" fmla="*/ 476260 h 1239134"/>
                <a:gd name="connsiteX3" fmla="*/ 692009 w 1869410"/>
                <a:gd name="connsiteY3" fmla="*/ 577225 h 1239134"/>
                <a:gd name="connsiteX4" fmla="*/ 737729 w 1869410"/>
                <a:gd name="connsiteY4" fmla="*/ 779155 h 1239134"/>
                <a:gd name="connsiteX5" fmla="*/ 735824 w 1869410"/>
                <a:gd name="connsiteY5" fmla="*/ 914410 h 1239134"/>
                <a:gd name="connsiteX6" fmla="*/ 825359 w 1869410"/>
                <a:gd name="connsiteY6" fmla="*/ 678190 h 1239134"/>
                <a:gd name="connsiteX7" fmla="*/ 840599 w 1869410"/>
                <a:gd name="connsiteY7" fmla="*/ 582940 h 1239134"/>
                <a:gd name="connsiteX8" fmla="*/ 1103489 w 1869410"/>
                <a:gd name="connsiteY8" fmla="*/ 870595 h 1239134"/>
                <a:gd name="connsiteX9" fmla="*/ 1154924 w 1869410"/>
                <a:gd name="connsiteY9" fmla="*/ 891550 h 1239134"/>
                <a:gd name="connsiteX10" fmla="*/ 1055864 w 1869410"/>
                <a:gd name="connsiteY10" fmla="*/ 723910 h 1239134"/>
                <a:gd name="connsiteX11" fmla="*/ 1257794 w 1869410"/>
                <a:gd name="connsiteY11" fmla="*/ 971560 h 1239134"/>
                <a:gd name="connsiteX12" fmla="*/ 1233029 w 1869410"/>
                <a:gd name="connsiteY12" fmla="*/ 849640 h 1239134"/>
                <a:gd name="connsiteX13" fmla="*/ 1358759 w 1869410"/>
                <a:gd name="connsiteY13" fmla="*/ 958225 h 1239134"/>
                <a:gd name="connsiteX14" fmla="*/ 1404479 w 1869410"/>
                <a:gd name="connsiteY14" fmla="*/ 1122055 h 1239134"/>
                <a:gd name="connsiteX15" fmla="*/ 1431149 w 1869410"/>
                <a:gd name="connsiteY15" fmla="*/ 1030615 h 1239134"/>
                <a:gd name="connsiteX16" fmla="*/ 1442579 w 1869410"/>
                <a:gd name="connsiteY16" fmla="*/ 1238260 h 1239134"/>
                <a:gd name="connsiteX17" fmla="*/ 1495919 w 1869410"/>
                <a:gd name="connsiteY17" fmla="*/ 1101100 h 1239134"/>
                <a:gd name="connsiteX18" fmla="*/ 1577834 w 1869410"/>
                <a:gd name="connsiteY18" fmla="*/ 1003945 h 1239134"/>
                <a:gd name="connsiteX19" fmla="*/ 1667369 w 1869410"/>
                <a:gd name="connsiteY19" fmla="*/ 1021090 h 1239134"/>
                <a:gd name="connsiteX20" fmla="*/ 1707374 w 1869410"/>
                <a:gd name="connsiteY20" fmla="*/ 1055380 h 1239134"/>
                <a:gd name="connsiteX21" fmla="*/ 1714994 w 1869410"/>
                <a:gd name="connsiteY21" fmla="*/ 904885 h 1239134"/>
                <a:gd name="connsiteX22" fmla="*/ 1716899 w 1869410"/>
                <a:gd name="connsiteY22" fmla="*/ 802015 h 1239134"/>
                <a:gd name="connsiteX23" fmla="*/ 1804529 w 1869410"/>
                <a:gd name="connsiteY23" fmla="*/ 889645 h 1239134"/>
                <a:gd name="connsiteX24" fmla="*/ 1764524 w 1869410"/>
                <a:gd name="connsiteY24" fmla="*/ 716290 h 1239134"/>
                <a:gd name="connsiteX25" fmla="*/ 1764524 w 1869410"/>
                <a:gd name="connsiteY25" fmla="*/ 615325 h 1239134"/>
                <a:gd name="connsiteX26" fmla="*/ 1869299 w 1869410"/>
                <a:gd name="connsiteY26" fmla="*/ 708670 h 1239134"/>
                <a:gd name="connsiteX27" fmla="*/ 1783574 w 1869410"/>
                <a:gd name="connsiteY27" fmla="*/ 539125 h 1239134"/>
                <a:gd name="connsiteX28" fmla="*/ 1730234 w 1869410"/>
                <a:gd name="connsiteY28" fmla="*/ 396250 h 1239134"/>
                <a:gd name="connsiteX29" fmla="*/ 1560689 w 1869410"/>
                <a:gd name="connsiteY29" fmla="*/ 219085 h 1239134"/>
                <a:gd name="connsiteX30" fmla="*/ 1427339 w 1869410"/>
                <a:gd name="connsiteY30" fmla="*/ 129550 h 1239134"/>
                <a:gd name="connsiteX31" fmla="*/ 1594979 w 1869410"/>
                <a:gd name="connsiteY31" fmla="*/ 100975 h 1239134"/>
                <a:gd name="connsiteX32" fmla="*/ 1634984 w 1869410"/>
                <a:gd name="connsiteY32" fmla="*/ 70495 h 1239134"/>
                <a:gd name="connsiteX33" fmla="*/ 1402574 w 1869410"/>
                <a:gd name="connsiteY33" fmla="*/ 62875 h 1239134"/>
                <a:gd name="connsiteX34" fmla="*/ 1191119 w 1869410"/>
                <a:gd name="connsiteY34" fmla="*/ 17155 h 1239134"/>
                <a:gd name="connsiteX35" fmla="*/ 981569 w 1869410"/>
                <a:gd name="connsiteY35" fmla="*/ 10 h 1239134"/>
                <a:gd name="connsiteX36" fmla="*/ 712964 w 1869410"/>
                <a:gd name="connsiteY36" fmla="*/ 19060 h 1239134"/>
                <a:gd name="connsiteX37" fmla="*/ 543419 w 1869410"/>
                <a:gd name="connsiteY37" fmla="*/ 55255 h 1239134"/>
                <a:gd name="connsiteX38" fmla="*/ 415784 w 1869410"/>
                <a:gd name="connsiteY38" fmla="*/ 144790 h 1239134"/>
                <a:gd name="connsiteX39" fmla="*/ 364349 w 1869410"/>
                <a:gd name="connsiteY39" fmla="*/ 215275 h 1239134"/>
                <a:gd name="connsiteX40" fmla="*/ 290054 w 1869410"/>
                <a:gd name="connsiteY40" fmla="*/ 278140 h 1239134"/>
                <a:gd name="connsiteX41" fmla="*/ 223379 w 1869410"/>
                <a:gd name="connsiteY41" fmla="*/ 331480 h 1239134"/>
                <a:gd name="connsiteX42" fmla="*/ 145274 w 1869410"/>
                <a:gd name="connsiteY42" fmla="*/ 485785 h 1239134"/>
                <a:gd name="connsiteX43" fmla="*/ 80504 w 1869410"/>
                <a:gd name="connsiteY43" fmla="*/ 674380 h 1239134"/>
                <a:gd name="connsiteX44" fmla="*/ 494 w 1869410"/>
                <a:gd name="connsiteY44" fmla="*/ 777250 h 1239134"/>
                <a:gd name="connsiteX45" fmla="*/ 120509 w 1869410"/>
                <a:gd name="connsiteY45" fmla="*/ 678190 h 1239134"/>
                <a:gd name="connsiteX46" fmla="*/ 118604 w 1869410"/>
                <a:gd name="connsiteY46" fmla="*/ 910600 h 1239134"/>
                <a:gd name="connsiteX47" fmla="*/ 131939 w 1869410"/>
                <a:gd name="connsiteY47" fmla="*/ 1034425 h 1239134"/>
                <a:gd name="connsiteX48" fmla="*/ 160514 w 1869410"/>
                <a:gd name="connsiteY48" fmla="*/ 891550 h 1239134"/>
                <a:gd name="connsiteX49" fmla="*/ 246239 w 1869410"/>
                <a:gd name="connsiteY49" fmla="*/ 990610 h 1239134"/>
                <a:gd name="connsiteX50" fmla="*/ 238619 w 1869410"/>
                <a:gd name="connsiteY50" fmla="*/ 866785 h 1239134"/>
                <a:gd name="connsiteX51" fmla="*/ 250049 w 1869410"/>
                <a:gd name="connsiteY51" fmla="*/ 725815 h 1239134"/>
                <a:gd name="connsiteX52" fmla="*/ 311009 w 1869410"/>
                <a:gd name="connsiteY52" fmla="*/ 889645 h 1239134"/>
                <a:gd name="connsiteX53" fmla="*/ 295769 w 1869410"/>
                <a:gd name="connsiteY53" fmla="*/ 643900 h 1239134"/>
                <a:gd name="connsiteX54" fmla="*/ 341489 w 1869410"/>
                <a:gd name="connsiteY54" fmla="*/ 495310 h 1239134"/>
                <a:gd name="connsiteX55" fmla="*/ 394829 w 1869410"/>
                <a:gd name="connsiteY55" fmla="*/ 483880 h 1239134"/>
                <a:gd name="connsiteX56" fmla="*/ 486269 w 1869410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532027 w 1806458"/>
                <a:gd name="connsiteY31" fmla="*/ 10097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103442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532027 w 1806458"/>
                <a:gd name="connsiteY31" fmla="*/ 10097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98870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532027 w 1806458"/>
                <a:gd name="connsiteY31" fmla="*/ 10097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98870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486307 w 1806458"/>
                <a:gd name="connsiteY31" fmla="*/ 10478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98870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719"/>
                <a:gd name="connsiteY0" fmla="*/ 586750 h 1239134"/>
                <a:gd name="connsiteX1" fmla="*/ 482372 w 1806719"/>
                <a:gd name="connsiteY1" fmla="*/ 516265 h 1239134"/>
                <a:gd name="connsiteX2" fmla="*/ 566192 w 1806719"/>
                <a:gd name="connsiteY2" fmla="*/ 476260 h 1239134"/>
                <a:gd name="connsiteX3" fmla="*/ 629057 w 1806719"/>
                <a:gd name="connsiteY3" fmla="*/ 577225 h 1239134"/>
                <a:gd name="connsiteX4" fmla="*/ 674777 w 1806719"/>
                <a:gd name="connsiteY4" fmla="*/ 779155 h 1239134"/>
                <a:gd name="connsiteX5" fmla="*/ 672872 w 1806719"/>
                <a:gd name="connsiteY5" fmla="*/ 914410 h 1239134"/>
                <a:gd name="connsiteX6" fmla="*/ 762407 w 1806719"/>
                <a:gd name="connsiteY6" fmla="*/ 678190 h 1239134"/>
                <a:gd name="connsiteX7" fmla="*/ 777647 w 1806719"/>
                <a:gd name="connsiteY7" fmla="*/ 582940 h 1239134"/>
                <a:gd name="connsiteX8" fmla="*/ 1040537 w 1806719"/>
                <a:gd name="connsiteY8" fmla="*/ 870595 h 1239134"/>
                <a:gd name="connsiteX9" fmla="*/ 1091972 w 1806719"/>
                <a:gd name="connsiteY9" fmla="*/ 891550 h 1239134"/>
                <a:gd name="connsiteX10" fmla="*/ 992912 w 1806719"/>
                <a:gd name="connsiteY10" fmla="*/ 723910 h 1239134"/>
                <a:gd name="connsiteX11" fmla="*/ 1194842 w 1806719"/>
                <a:gd name="connsiteY11" fmla="*/ 971560 h 1239134"/>
                <a:gd name="connsiteX12" fmla="*/ 1170077 w 1806719"/>
                <a:gd name="connsiteY12" fmla="*/ 849640 h 1239134"/>
                <a:gd name="connsiteX13" fmla="*/ 1295807 w 1806719"/>
                <a:gd name="connsiteY13" fmla="*/ 958225 h 1239134"/>
                <a:gd name="connsiteX14" fmla="*/ 1341527 w 1806719"/>
                <a:gd name="connsiteY14" fmla="*/ 1122055 h 1239134"/>
                <a:gd name="connsiteX15" fmla="*/ 1368197 w 1806719"/>
                <a:gd name="connsiteY15" fmla="*/ 1030615 h 1239134"/>
                <a:gd name="connsiteX16" fmla="*/ 1379627 w 1806719"/>
                <a:gd name="connsiteY16" fmla="*/ 1238260 h 1239134"/>
                <a:gd name="connsiteX17" fmla="*/ 1432967 w 1806719"/>
                <a:gd name="connsiteY17" fmla="*/ 1101100 h 1239134"/>
                <a:gd name="connsiteX18" fmla="*/ 1514882 w 1806719"/>
                <a:gd name="connsiteY18" fmla="*/ 1003945 h 1239134"/>
                <a:gd name="connsiteX19" fmla="*/ 1604417 w 1806719"/>
                <a:gd name="connsiteY19" fmla="*/ 1021090 h 1239134"/>
                <a:gd name="connsiteX20" fmla="*/ 1644422 w 1806719"/>
                <a:gd name="connsiteY20" fmla="*/ 1055380 h 1239134"/>
                <a:gd name="connsiteX21" fmla="*/ 1652042 w 1806719"/>
                <a:gd name="connsiteY21" fmla="*/ 904885 h 1239134"/>
                <a:gd name="connsiteX22" fmla="*/ 1653947 w 1806719"/>
                <a:gd name="connsiteY22" fmla="*/ 802015 h 1239134"/>
                <a:gd name="connsiteX23" fmla="*/ 1741577 w 1806719"/>
                <a:gd name="connsiteY23" fmla="*/ 889645 h 1239134"/>
                <a:gd name="connsiteX24" fmla="*/ 1701572 w 1806719"/>
                <a:gd name="connsiteY24" fmla="*/ 716290 h 1239134"/>
                <a:gd name="connsiteX25" fmla="*/ 1701572 w 1806719"/>
                <a:gd name="connsiteY25" fmla="*/ 615325 h 1239134"/>
                <a:gd name="connsiteX26" fmla="*/ 1806347 w 1806719"/>
                <a:gd name="connsiteY26" fmla="*/ 708670 h 1239134"/>
                <a:gd name="connsiteX27" fmla="*/ 1733957 w 1806719"/>
                <a:gd name="connsiteY27" fmla="*/ 546745 h 1239134"/>
                <a:gd name="connsiteX28" fmla="*/ 1667282 w 1806719"/>
                <a:gd name="connsiteY28" fmla="*/ 396250 h 1239134"/>
                <a:gd name="connsiteX29" fmla="*/ 1497737 w 1806719"/>
                <a:gd name="connsiteY29" fmla="*/ 219085 h 1239134"/>
                <a:gd name="connsiteX30" fmla="*/ 1364387 w 1806719"/>
                <a:gd name="connsiteY30" fmla="*/ 129550 h 1239134"/>
                <a:gd name="connsiteX31" fmla="*/ 1486307 w 1806719"/>
                <a:gd name="connsiteY31" fmla="*/ 104785 h 1239134"/>
                <a:gd name="connsiteX32" fmla="*/ 1572032 w 1806719"/>
                <a:gd name="connsiteY32" fmla="*/ 70495 h 1239134"/>
                <a:gd name="connsiteX33" fmla="*/ 1339622 w 1806719"/>
                <a:gd name="connsiteY33" fmla="*/ 62875 h 1239134"/>
                <a:gd name="connsiteX34" fmla="*/ 1128167 w 1806719"/>
                <a:gd name="connsiteY34" fmla="*/ 17155 h 1239134"/>
                <a:gd name="connsiteX35" fmla="*/ 918617 w 1806719"/>
                <a:gd name="connsiteY35" fmla="*/ 10 h 1239134"/>
                <a:gd name="connsiteX36" fmla="*/ 650012 w 1806719"/>
                <a:gd name="connsiteY36" fmla="*/ 19060 h 1239134"/>
                <a:gd name="connsiteX37" fmla="*/ 480467 w 1806719"/>
                <a:gd name="connsiteY37" fmla="*/ 55255 h 1239134"/>
                <a:gd name="connsiteX38" fmla="*/ 352832 w 1806719"/>
                <a:gd name="connsiteY38" fmla="*/ 144790 h 1239134"/>
                <a:gd name="connsiteX39" fmla="*/ 301397 w 1806719"/>
                <a:gd name="connsiteY39" fmla="*/ 215275 h 1239134"/>
                <a:gd name="connsiteX40" fmla="*/ 227102 w 1806719"/>
                <a:gd name="connsiteY40" fmla="*/ 278140 h 1239134"/>
                <a:gd name="connsiteX41" fmla="*/ 160427 w 1806719"/>
                <a:gd name="connsiteY41" fmla="*/ 331480 h 1239134"/>
                <a:gd name="connsiteX42" fmla="*/ 82322 w 1806719"/>
                <a:gd name="connsiteY42" fmla="*/ 485785 h 1239134"/>
                <a:gd name="connsiteX43" fmla="*/ 17552 w 1806719"/>
                <a:gd name="connsiteY43" fmla="*/ 674380 h 1239134"/>
                <a:gd name="connsiteX44" fmla="*/ 2312 w 1806719"/>
                <a:gd name="connsiteY44" fmla="*/ 735340 h 1239134"/>
                <a:gd name="connsiteX45" fmla="*/ 57557 w 1806719"/>
                <a:gd name="connsiteY45" fmla="*/ 678190 h 1239134"/>
                <a:gd name="connsiteX46" fmla="*/ 55652 w 1806719"/>
                <a:gd name="connsiteY46" fmla="*/ 910600 h 1239134"/>
                <a:gd name="connsiteX47" fmla="*/ 68987 w 1806719"/>
                <a:gd name="connsiteY47" fmla="*/ 988705 h 1239134"/>
                <a:gd name="connsiteX48" fmla="*/ 97562 w 1806719"/>
                <a:gd name="connsiteY48" fmla="*/ 891550 h 1239134"/>
                <a:gd name="connsiteX49" fmla="*/ 183287 w 1806719"/>
                <a:gd name="connsiteY49" fmla="*/ 990610 h 1239134"/>
                <a:gd name="connsiteX50" fmla="*/ 175667 w 1806719"/>
                <a:gd name="connsiteY50" fmla="*/ 866785 h 1239134"/>
                <a:gd name="connsiteX51" fmla="*/ 187097 w 1806719"/>
                <a:gd name="connsiteY51" fmla="*/ 725815 h 1239134"/>
                <a:gd name="connsiteX52" fmla="*/ 248057 w 1806719"/>
                <a:gd name="connsiteY52" fmla="*/ 889645 h 1239134"/>
                <a:gd name="connsiteX53" fmla="*/ 232817 w 1806719"/>
                <a:gd name="connsiteY53" fmla="*/ 643900 h 1239134"/>
                <a:gd name="connsiteX54" fmla="*/ 278537 w 1806719"/>
                <a:gd name="connsiteY54" fmla="*/ 495310 h 1239134"/>
                <a:gd name="connsiteX55" fmla="*/ 331877 w 1806719"/>
                <a:gd name="connsiteY55" fmla="*/ 483880 h 1239134"/>
                <a:gd name="connsiteX56" fmla="*/ 423317 w 1806719"/>
                <a:gd name="connsiteY56" fmla="*/ 586750 h 1239134"/>
                <a:gd name="connsiteX0" fmla="*/ 423317 w 1806719"/>
                <a:gd name="connsiteY0" fmla="*/ 586750 h 1239134"/>
                <a:gd name="connsiteX1" fmla="*/ 482372 w 1806719"/>
                <a:gd name="connsiteY1" fmla="*/ 516265 h 1239134"/>
                <a:gd name="connsiteX2" fmla="*/ 566192 w 1806719"/>
                <a:gd name="connsiteY2" fmla="*/ 476260 h 1239134"/>
                <a:gd name="connsiteX3" fmla="*/ 629057 w 1806719"/>
                <a:gd name="connsiteY3" fmla="*/ 577225 h 1239134"/>
                <a:gd name="connsiteX4" fmla="*/ 674777 w 1806719"/>
                <a:gd name="connsiteY4" fmla="*/ 779155 h 1239134"/>
                <a:gd name="connsiteX5" fmla="*/ 672872 w 1806719"/>
                <a:gd name="connsiteY5" fmla="*/ 914410 h 1239134"/>
                <a:gd name="connsiteX6" fmla="*/ 762407 w 1806719"/>
                <a:gd name="connsiteY6" fmla="*/ 678190 h 1239134"/>
                <a:gd name="connsiteX7" fmla="*/ 777647 w 1806719"/>
                <a:gd name="connsiteY7" fmla="*/ 582940 h 1239134"/>
                <a:gd name="connsiteX8" fmla="*/ 1040537 w 1806719"/>
                <a:gd name="connsiteY8" fmla="*/ 870595 h 1239134"/>
                <a:gd name="connsiteX9" fmla="*/ 1091972 w 1806719"/>
                <a:gd name="connsiteY9" fmla="*/ 891550 h 1239134"/>
                <a:gd name="connsiteX10" fmla="*/ 992912 w 1806719"/>
                <a:gd name="connsiteY10" fmla="*/ 723910 h 1239134"/>
                <a:gd name="connsiteX11" fmla="*/ 1194842 w 1806719"/>
                <a:gd name="connsiteY11" fmla="*/ 971560 h 1239134"/>
                <a:gd name="connsiteX12" fmla="*/ 1170077 w 1806719"/>
                <a:gd name="connsiteY12" fmla="*/ 849640 h 1239134"/>
                <a:gd name="connsiteX13" fmla="*/ 1295807 w 1806719"/>
                <a:gd name="connsiteY13" fmla="*/ 958225 h 1239134"/>
                <a:gd name="connsiteX14" fmla="*/ 1341527 w 1806719"/>
                <a:gd name="connsiteY14" fmla="*/ 1122055 h 1239134"/>
                <a:gd name="connsiteX15" fmla="*/ 1368197 w 1806719"/>
                <a:gd name="connsiteY15" fmla="*/ 1030615 h 1239134"/>
                <a:gd name="connsiteX16" fmla="*/ 1379627 w 1806719"/>
                <a:gd name="connsiteY16" fmla="*/ 1238260 h 1239134"/>
                <a:gd name="connsiteX17" fmla="*/ 1432967 w 1806719"/>
                <a:gd name="connsiteY17" fmla="*/ 1101100 h 1239134"/>
                <a:gd name="connsiteX18" fmla="*/ 1514882 w 1806719"/>
                <a:gd name="connsiteY18" fmla="*/ 1003945 h 1239134"/>
                <a:gd name="connsiteX19" fmla="*/ 1604417 w 1806719"/>
                <a:gd name="connsiteY19" fmla="*/ 1021090 h 1239134"/>
                <a:gd name="connsiteX20" fmla="*/ 1644422 w 1806719"/>
                <a:gd name="connsiteY20" fmla="*/ 1055380 h 1239134"/>
                <a:gd name="connsiteX21" fmla="*/ 1652042 w 1806719"/>
                <a:gd name="connsiteY21" fmla="*/ 904885 h 1239134"/>
                <a:gd name="connsiteX22" fmla="*/ 1653947 w 1806719"/>
                <a:gd name="connsiteY22" fmla="*/ 802015 h 1239134"/>
                <a:gd name="connsiteX23" fmla="*/ 1741577 w 1806719"/>
                <a:gd name="connsiteY23" fmla="*/ 889645 h 1239134"/>
                <a:gd name="connsiteX24" fmla="*/ 1701572 w 1806719"/>
                <a:gd name="connsiteY24" fmla="*/ 716290 h 1239134"/>
                <a:gd name="connsiteX25" fmla="*/ 1701572 w 1806719"/>
                <a:gd name="connsiteY25" fmla="*/ 615325 h 1239134"/>
                <a:gd name="connsiteX26" fmla="*/ 1806347 w 1806719"/>
                <a:gd name="connsiteY26" fmla="*/ 708670 h 1239134"/>
                <a:gd name="connsiteX27" fmla="*/ 1733957 w 1806719"/>
                <a:gd name="connsiteY27" fmla="*/ 546745 h 1239134"/>
                <a:gd name="connsiteX28" fmla="*/ 1667282 w 1806719"/>
                <a:gd name="connsiteY28" fmla="*/ 396250 h 1239134"/>
                <a:gd name="connsiteX29" fmla="*/ 1497737 w 1806719"/>
                <a:gd name="connsiteY29" fmla="*/ 219085 h 1239134"/>
                <a:gd name="connsiteX30" fmla="*/ 1364387 w 1806719"/>
                <a:gd name="connsiteY30" fmla="*/ 129550 h 1239134"/>
                <a:gd name="connsiteX31" fmla="*/ 1486307 w 1806719"/>
                <a:gd name="connsiteY31" fmla="*/ 104785 h 1239134"/>
                <a:gd name="connsiteX32" fmla="*/ 1572032 w 1806719"/>
                <a:gd name="connsiteY32" fmla="*/ 70495 h 1239134"/>
                <a:gd name="connsiteX33" fmla="*/ 1339622 w 1806719"/>
                <a:gd name="connsiteY33" fmla="*/ 62875 h 1239134"/>
                <a:gd name="connsiteX34" fmla="*/ 1128167 w 1806719"/>
                <a:gd name="connsiteY34" fmla="*/ 17155 h 1239134"/>
                <a:gd name="connsiteX35" fmla="*/ 918617 w 1806719"/>
                <a:gd name="connsiteY35" fmla="*/ 10 h 1239134"/>
                <a:gd name="connsiteX36" fmla="*/ 650012 w 1806719"/>
                <a:gd name="connsiteY36" fmla="*/ 19060 h 1239134"/>
                <a:gd name="connsiteX37" fmla="*/ 480467 w 1806719"/>
                <a:gd name="connsiteY37" fmla="*/ 55255 h 1239134"/>
                <a:gd name="connsiteX38" fmla="*/ 352832 w 1806719"/>
                <a:gd name="connsiteY38" fmla="*/ 144790 h 1239134"/>
                <a:gd name="connsiteX39" fmla="*/ 301397 w 1806719"/>
                <a:gd name="connsiteY39" fmla="*/ 215275 h 1239134"/>
                <a:gd name="connsiteX40" fmla="*/ 227102 w 1806719"/>
                <a:gd name="connsiteY40" fmla="*/ 278140 h 1239134"/>
                <a:gd name="connsiteX41" fmla="*/ 160427 w 1806719"/>
                <a:gd name="connsiteY41" fmla="*/ 331480 h 1239134"/>
                <a:gd name="connsiteX42" fmla="*/ 82322 w 1806719"/>
                <a:gd name="connsiteY42" fmla="*/ 485785 h 1239134"/>
                <a:gd name="connsiteX43" fmla="*/ 17552 w 1806719"/>
                <a:gd name="connsiteY43" fmla="*/ 674380 h 1239134"/>
                <a:gd name="connsiteX44" fmla="*/ 2312 w 1806719"/>
                <a:gd name="connsiteY44" fmla="*/ 735340 h 1239134"/>
                <a:gd name="connsiteX45" fmla="*/ 57557 w 1806719"/>
                <a:gd name="connsiteY45" fmla="*/ 678190 h 1239134"/>
                <a:gd name="connsiteX46" fmla="*/ 55652 w 1806719"/>
                <a:gd name="connsiteY46" fmla="*/ 910600 h 1239134"/>
                <a:gd name="connsiteX47" fmla="*/ 68987 w 1806719"/>
                <a:gd name="connsiteY47" fmla="*/ 988705 h 1239134"/>
                <a:gd name="connsiteX48" fmla="*/ 97562 w 1806719"/>
                <a:gd name="connsiteY48" fmla="*/ 891550 h 1239134"/>
                <a:gd name="connsiteX49" fmla="*/ 183287 w 1806719"/>
                <a:gd name="connsiteY49" fmla="*/ 990610 h 1239134"/>
                <a:gd name="connsiteX50" fmla="*/ 175667 w 1806719"/>
                <a:gd name="connsiteY50" fmla="*/ 866785 h 1239134"/>
                <a:gd name="connsiteX51" fmla="*/ 187097 w 1806719"/>
                <a:gd name="connsiteY51" fmla="*/ 725815 h 1239134"/>
                <a:gd name="connsiteX52" fmla="*/ 248057 w 1806719"/>
                <a:gd name="connsiteY52" fmla="*/ 889645 h 1239134"/>
                <a:gd name="connsiteX53" fmla="*/ 232817 w 1806719"/>
                <a:gd name="connsiteY53" fmla="*/ 643900 h 1239134"/>
                <a:gd name="connsiteX54" fmla="*/ 278537 w 1806719"/>
                <a:gd name="connsiteY54" fmla="*/ 495310 h 1239134"/>
                <a:gd name="connsiteX55" fmla="*/ 331877 w 1806719"/>
                <a:gd name="connsiteY55" fmla="*/ 483880 h 1239134"/>
                <a:gd name="connsiteX56" fmla="*/ 423317 w 1806719"/>
                <a:gd name="connsiteY56" fmla="*/ 586750 h 1239134"/>
                <a:gd name="connsiteX0" fmla="*/ 423317 w 1815355"/>
                <a:gd name="connsiteY0" fmla="*/ 586750 h 1239134"/>
                <a:gd name="connsiteX1" fmla="*/ 482372 w 1815355"/>
                <a:gd name="connsiteY1" fmla="*/ 516265 h 1239134"/>
                <a:gd name="connsiteX2" fmla="*/ 566192 w 1815355"/>
                <a:gd name="connsiteY2" fmla="*/ 476260 h 1239134"/>
                <a:gd name="connsiteX3" fmla="*/ 629057 w 1815355"/>
                <a:gd name="connsiteY3" fmla="*/ 577225 h 1239134"/>
                <a:gd name="connsiteX4" fmla="*/ 674777 w 1815355"/>
                <a:gd name="connsiteY4" fmla="*/ 779155 h 1239134"/>
                <a:gd name="connsiteX5" fmla="*/ 672872 w 1815355"/>
                <a:gd name="connsiteY5" fmla="*/ 914410 h 1239134"/>
                <a:gd name="connsiteX6" fmla="*/ 762407 w 1815355"/>
                <a:gd name="connsiteY6" fmla="*/ 678190 h 1239134"/>
                <a:gd name="connsiteX7" fmla="*/ 777647 w 1815355"/>
                <a:gd name="connsiteY7" fmla="*/ 582940 h 1239134"/>
                <a:gd name="connsiteX8" fmla="*/ 1040537 w 1815355"/>
                <a:gd name="connsiteY8" fmla="*/ 870595 h 1239134"/>
                <a:gd name="connsiteX9" fmla="*/ 1091972 w 1815355"/>
                <a:gd name="connsiteY9" fmla="*/ 891550 h 1239134"/>
                <a:gd name="connsiteX10" fmla="*/ 992912 w 1815355"/>
                <a:gd name="connsiteY10" fmla="*/ 723910 h 1239134"/>
                <a:gd name="connsiteX11" fmla="*/ 1194842 w 1815355"/>
                <a:gd name="connsiteY11" fmla="*/ 971560 h 1239134"/>
                <a:gd name="connsiteX12" fmla="*/ 1170077 w 1815355"/>
                <a:gd name="connsiteY12" fmla="*/ 849640 h 1239134"/>
                <a:gd name="connsiteX13" fmla="*/ 1295807 w 1815355"/>
                <a:gd name="connsiteY13" fmla="*/ 958225 h 1239134"/>
                <a:gd name="connsiteX14" fmla="*/ 1341527 w 1815355"/>
                <a:gd name="connsiteY14" fmla="*/ 1122055 h 1239134"/>
                <a:gd name="connsiteX15" fmla="*/ 1368197 w 1815355"/>
                <a:gd name="connsiteY15" fmla="*/ 1030615 h 1239134"/>
                <a:gd name="connsiteX16" fmla="*/ 1379627 w 1815355"/>
                <a:gd name="connsiteY16" fmla="*/ 1238260 h 1239134"/>
                <a:gd name="connsiteX17" fmla="*/ 1432967 w 1815355"/>
                <a:gd name="connsiteY17" fmla="*/ 1101100 h 1239134"/>
                <a:gd name="connsiteX18" fmla="*/ 1514882 w 1815355"/>
                <a:gd name="connsiteY18" fmla="*/ 1003945 h 1239134"/>
                <a:gd name="connsiteX19" fmla="*/ 1604417 w 1815355"/>
                <a:gd name="connsiteY19" fmla="*/ 1021090 h 1239134"/>
                <a:gd name="connsiteX20" fmla="*/ 1644422 w 1815355"/>
                <a:gd name="connsiteY20" fmla="*/ 1055380 h 1239134"/>
                <a:gd name="connsiteX21" fmla="*/ 1652042 w 1815355"/>
                <a:gd name="connsiteY21" fmla="*/ 904885 h 1239134"/>
                <a:gd name="connsiteX22" fmla="*/ 1653947 w 1815355"/>
                <a:gd name="connsiteY22" fmla="*/ 802015 h 1239134"/>
                <a:gd name="connsiteX23" fmla="*/ 1741577 w 1815355"/>
                <a:gd name="connsiteY23" fmla="*/ 889645 h 1239134"/>
                <a:gd name="connsiteX24" fmla="*/ 1701572 w 1815355"/>
                <a:gd name="connsiteY24" fmla="*/ 716290 h 1239134"/>
                <a:gd name="connsiteX25" fmla="*/ 1701572 w 1815355"/>
                <a:gd name="connsiteY25" fmla="*/ 615325 h 1239134"/>
                <a:gd name="connsiteX26" fmla="*/ 1806347 w 1815355"/>
                <a:gd name="connsiteY26" fmla="*/ 708670 h 1239134"/>
                <a:gd name="connsiteX27" fmla="*/ 1733957 w 1815355"/>
                <a:gd name="connsiteY27" fmla="*/ 546745 h 1239134"/>
                <a:gd name="connsiteX28" fmla="*/ 1667282 w 1815355"/>
                <a:gd name="connsiteY28" fmla="*/ 396250 h 1239134"/>
                <a:gd name="connsiteX29" fmla="*/ 1497737 w 1815355"/>
                <a:gd name="connsiteY29" fmla="*/ 219085 h 1239134"/>
                <a:gd name="connsiteX30" fmla="*/ 1364387 w 1815355"/>
                <a:gd name="connsiteY30" fmla="*/ 129550 h 1239134"/>
                <a:gd name="connsiteX31" fmla="*/ 1486307 w 1815355"/>
                <a:gd name="connsiteY31" fmla="*/ 104785 h 1239134"/>
                <a:gd name="connsiteX32" fmla="*/ 1572032 w 1815355"/>
                <a:gd name="connsiteY32" fmla="*/ 70495 h 1239134"/>
                <a:gd name="connsiteX33" fmla="*/ 1339622 w 1815355"/>
                <a:gd name="connsiteY33" fmla="*/ 62875 h 1239134"/>
                <a:gd name="connsiteX34" fmla="*/ 1128167 w 1815355"/>
                <a:gd name="connsiteY34" fmla="*/ 17155 h 1239134"/>
                <a:gd name="connsiteX35" fmla="*/ 918617 w 1815355"/>
                <a:gd name="connsiteY35" fmla="*/ 10 h 1239134"/>
                <a:gd name="connsiteX36" fmla="*/ 650012 w 1815355"/>
                <a:gd name="connsiteY36" fmla="*/ 19060 h 1239134"/>
                <a:gd name="connsiteX37" fmla="*/ 480467 w 1815355"/>
                <a:gd name="connsiteY37" fmla="*/ 55255 h 1239134"/>
                <a:gd name="connsiteX38" fmla="*/ 352832 w 1815355"/>
                <a:gd name="connsiteY38" fmla="*/ 144790 h 1239134"/>
                <a:gd name="connsiteX39" fmla="*/ 301397 w 1815355"/>
                <a:gd name="connsiteY39" fmla="*/ 215275 h 1239134"/>
                <a:gd name="connsiteX40" fmla="*/ 227102 w 1815355"/>
                <a:gd name="connsiteY40" fmla="*/ 278140 h 1239134"/>
                <a:gd name="connsiteX41" fmla="*/ 160427 w 1815355"/>
                <a:gd name="connsiteY41" fmla="*/ 331480 h 1239134"/>
                <a:gd name="connsiteX42" fmla="*/ 82322 w 1815355"/>
                <a:gd name="connsiteY42" fmla="*/ 485785 h 1239134"/>
                <a:gd name="connsiteX43" fmla="*/ 17552 w 1815355"/>
                <a:gd name="connsiteY43" fmla="*/ 674380 h 1239134"/>
                <a:gd name="connsiteX44" fmla="*/ 2312 w 1815355"/>
                <a:gd name="connsiteY44" fmla="*/ 735340 h 1239134"/>
                <a:gd name="connsiteX45" fmla="*/ 57557 w 1815355"/>
                <a:gd name="connsiteY45" fmla="*/ 678190 h 1239134"/>
                <a:gd name="connsiteX46" fmla="*/ 55652 w 1815355"/>
                <a:gd name="connsiteY46" fmla="*/ 910600 h 1239134"/>
                <a:gd name="connsiteX47" fmla="*/ 68987 w 1815355"/>
                <a:gd name="connsiteY47" fmla="*/ 988705 h 1239134"/>
                <a:gd name="connsiteX48" fmla="*/ 97562 w 1815355"/>
                <a:gd name="connsiteY48" fmla="*/ 891550 h 1239134"/>
                <a:gd name="connsiteX49" fmla="*/ 183287 w 1815355"/>
                <a:gd name="connsiteY49" fmla="*/ 990610 h 1239134"/>
                <a:gd name="connsiteX50" fmla="*/ 175667 w 1815355"/>
                <a:gd name="connsiteY50" fmla="*/ 866785 h 1239134"/>
                <a:gd name="connsiteX51" fmla="*/ 187097 w 1815355"/>
                <a:gd name="connsiteY51" fmla="*/ 725815 h 1239134"/>
                <a:gd name="connsiteX52" fmla="*/ 248057 w 1815355"/>
                <a:gd name="connsiteY52" fmla="*/ 889645 h 1239134"/>
                <a:gd name="connsiteX53" fmla="*/ 232817 w 1815355"/>
                <a:gd name="connsiteY53" fmla="*/ 643900 h 1239134"/>
                <a:gd name="connsiteX54" fmla="*/ 278537 w 1815355"/>
                <a:gd name="connsiteY54" fmla="*/ 495310 h 1239134"/>
                <a:gd name="connsiteX55" fmla="*/ 331877 w 1815355"/>
                <a:gd name="connsiteY55" fmla="*/ 483880 h 1239134"/>
                <a:gd name="connsiteX56" fmla="*/ 423317 w 1815355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62407 w 1791907"/>
                <a:gd name="connsiteY6" fmla="*/ 678190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27102 w 1791907"/>
                <a:gd name="connsiteY53" fmla="*/ 668665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27102 w 1791907"/>
                <a:gd name="connsiteY53" fmla="*/ 668665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19507 w 1791907"/>
                <a:gd name="connsiteY0" fmla="*/ 57913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27102 w 1791907"/>
                <a:gd name="connsiteY53" fmla="*/ 668665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19507 w 1791907"/>
                <a:gd name="connsiteY56" fmla="*/ 579130 h 1239134"/>
                <a:gd name="connsiteX0" fmla="*/ 419507 w 1791907"/>
                <a:gd name="connsiteY0" fmla="*/ 579130 h 1240043"/>
                <a:gd name="connsiteX1" fmla="*/ 482372 w 1791907"/>
                <a:gd name="connsiteY1" fmla="*/ 516265 h 1240043"/>
                <a:gd name="connsiteX2" fmla="*/ 566192 w 1791907"/>
                <a:gd name="connsiteY2" fmla="*/ 476260 h 1240043"/>
                <a:gd name="connsiteX3" fmla="*/ 629057 w 1791907"/>
                <a:gd name="connsiteY3" fmla="*/ 577225 h 1240043"/>
                <a:gd name="connsiteX4" fmla="*/ 669062 w 1791907"/>
                <a:gd name="connsiteY4" fmla="*/ 762010 h 1240043"/>
                <a:gd name="connsiteX5" fmla="*/ 672872 w 1791907"/>
                <a:gd name="connsiteY5" fmla="*/ 914410 h 1240043"/>
                <a:gd name="connsiteX6" fmla="*/ 750977 w 1791907"/>
                <a:gd name="connsiteY6" fmla="*/ 718195 h 1240043"/>
                <a:gd name="connsiteX7" fmla="*/ 777647 w 1791907"/>
                <a:gd name="connsiteY7" fmla="*/ 582940 h 1240043"/>
                <a:gd name="connsiteX8" fmla="*/ 1040537 w 1791907"/>
                <a:gd name="connsiteY8" fmla="*/ 870595 h 1240043"/>
                <a:gd name="connsiteX9" fmla="*/ 1091972 w 1791907"/>
                <a:gd name="connsiteY9" fmla="*/ 891550 h 1240043"/>
                <a:gd name="connsiteX10" fmla="*/ 992912 w 1791907"/>
                <a:gd name="connsiteY10" fmla="*/ 723910 h 1240043"/>
                <a:gd name="connsiteX11" fmla="*/ 1194842 w 1791907"/>
                <a:gd name="connsiteY11" fmla="*/ 971560 h 1240043"/>
                <a:gd name="connsiteX12" fmla="*/ 1170077 w 1791907"/>
                <a:gd name="connsiteY12" fmla="*/ 849640 h 1240043"/>
                <a:gd name="connsiteX13" fmla="*/ 1295807 w 1791907"/>
                <a:gd name="connsiteY13" fmla="*/ 958225 h 1240043"/>
                <a:gd name="connsiteX14" fmla="*/ 1341527 w 1791907"/>
                <a:gd name="connsiteY14" fmla="*/ 1122055 h 1240043"/>
                <a:gd name="connsiteX15" fmla="*/ 1364387 w 1791907"/>
                <a:gd name="connsiteY15" fmla="*/ 996325 h 1240043"/>
                <a:gd name="connsiteX16" fmla="*/ 1379627 w 1791907"/>
                <a:gd name="connsiteY16" fmla="*/ 1238260 h 1240043"/>
                <a:gd name="connsiteX17" fmla="*/ 1432967 w 1791907"/>
                <a:gd name="connsiteY17" fmla="*/ 1101100 h 1240043"/>
                <a:gd name="connsiteX18" fmla="*/ 1514882 w 1791907"/>
                <a:gd name="connsiteY18" fmla="*/ 1003945 h 1240043"/>
                <a:gd name="connsiteX19" fmla="*/ 1604417 w 1791907"/>
                <a:gd name="connsiteY19" fmla="*/ 1021090 h 1240043"/>
                <a:gd name="connsiteX20" fmla="*/ 1644422 w 1791907"/>
                <a:gd name="connsiteY20" fmla="*/ 1055380 h 1240043"/>
                <a:gd name="connsiteX21" fmla="*/ 1652042 w 1791907"/>
                <a:gd name="connsiteY21" fmla="*/ 904885 h 1240043"/>
                <a:gd name="connsiteX22" fmla="*/ 1653947 w 1791907"/>
                <a:gd name="connsiteY22" fmla="*/ 802015 h 1240043"/>
                <a:gd name="connsiteX23" fmla="*/ 1741577 w 1791907"/>
                <a:gd name="connsiteY23" fmla="*/ 889645 h 1240043"/>
                <a:gd name="connsiteX24" fmla="*/ 1701572 w 1791907"/>
                <a:gd name="connsiteY24" fmla="*/ 716290 h 1240043"/>
                <a:gd name="connsiteX25" fmla="*/ 1701572 w 1791907"/>
                <a:gd name="connsiteY25" fmla="*/ 615325 h 1240043"/>
                <a:gd name="connsiteX26" fmla="*/ 1781582 w 1791907"/>
                <a:gd name="connsiteY26" fmla="*/ 676285 h 1240043"/>
                <a:gd name="connsiteX27" fmla="*/ 1733957 w 1791907"/>
                <a:gd name="connsiteY27" fmla="*/ 546745 h 1240043"/>
                <a:gd name="connsiteX28" fmla="*/ 1667282 w 1791907"/>
                <a:gd name="connsiteY28" fmla="*/ 396250 h 1240043"/>
                <a:gd name="connsiteX29" fmla="*/ 1497737 w 1791907"/>
                <a:gd name="connsiteY29" fmla="*/ 219085 h 1240043"/>
                <a:gd name="connsiteX30" fmla="*/ 1364387 w 1791907"/>
                <a:gd name="connsiteY30" fmla="*/ 129550 h 1240043"/>
                <a:gd name="connsiteX31" fmla="*/ 1486307 w 1791907"/>
                <a:gd name="connsiteY31" fmla="*/ 104785 h 1240043"/>
                <a:gd name="connsiteX32" fmla="*/ 1572032 w 1791907"/>
                <a:gd name="connsiteY32" fmla="*/ 70495 h 1240043"/>
                <a:gd name="connsiteX33" fmla="*/ 1339622 w 1791907"/>
                <a:gd name="connsiteY33" fmla="*/ 62875 h 1240043"/>
                <a:gd name="connsiteX34" fmla="*/ 1128167 w 1791907"/>
                <a:gd name="connsiteY34" fmla="*/ 17155 h 1240043"/>
                <a:gd name="connsiteX35" fmla="*/ 918617 w 1791907"/>
                <a:gd name="connsiteY35" fmla="*/ 10 h 1240043"/>
                <a:gd name="connsiteX36" fmla="*/ 650012 w 1791907"/>
                <a:gd name="connsiteY36" fmla="*/ 19060 h 1240043"/>
                <a:gd name="connsiteX37" fmla="*/ 480467 w 1791907"/>
                <a:gd name="connsiteY37" fmla="*/ 55255 h 1240043"/>
                <a:gd name="connsiteX38" fmla="*/ 352832 w 1791907"/>
                <a:gd name="connsiteY38" fmla="*/ 144790 h 1240043"/>
                <a:gd name="connsiteX39" fmla="*/ 301397 w 1791907"/>
                <a:gd name="connsiteY39" fmla="*/ 215275 h 1240043"/>
                <a:gd name="connsiteX40" fmla="*/ 227102 w 1791907"/>
                <a:gd name="connsiteY40" fmla="*/ 278140 h 1240043"/>
                <a:gd name="connsiteX41" fmla="*/ 160427 w 1791907"/>
                <a:gd name="connsiteY41" fmla="*/ 331480 h 1240043"/>
                <a:gd name="connsiteX42" fmla="*/ 82322 w 1791907"/>
                <a:gd name="connsiteY42" fmla="*/ 485785 h 1240043"/>
                <a:gd name="connsiteX43" fmla="*/ 17552 w 1791907"/>
                <a:gd name="connsiteY43" fmla="*/ 674380 h 1240043"/>
                <a:gd name="connsiteX44" fmla="*/ 2312 w 1791907"/>
                <a:gd name="connsiteY44" fmla="*/ 735340 h 1240043"/>
                <a:gd name="connsiteX45" fmla="*/ 57557 w 1791907"/>
                <a:gd name="connsiteY45" fmla="*/ 678190 h 1240043"/>
                <a:gd name="connsiteX46" fmla="*/ 55652 w 1791907"/>
                <a:gd name="connsiteY46" fmla="*/ 910600 h 1240043"/>
                <a:gd name="connsiteX47" fmla="*/ 68987 w 1791907"/>
                <a:gd name="connsiteY47" fmla="*/ 988705 h 1240043"/>
                <a:gd name="connsiteX48" fmla="*/ 97562 w 1791907"/>
                <a:gd name="connsiteY48" fmla="*/ 891550 h 1240043"/>
                <a:gd name="connsiteX49" fmla="*/ 183287 w 1791907"/>
                <a:gd name="connsiteY49" fmla="*/ 990610 h 1240043"/>
                <a:gd name="connsiteX50" fmla="*/ 175667 w 1791907"/>
                <a:gd name="connsiteY50" fmla="*/ 866785 h 1240043"/>
                <a:gd name="connsiteX51" fmla="*/ 187097 w 1791907"/>
                <a:gd name="connsiteY51" fmla="*/ 725815 h 1240043"/>
                <a:gd name="connsiteX52" fmla="*/ 248057 w 1791907"/>
                <a:gd name="connsiteY52" fmla="*/ 889645 h 1240043"/>
                <a:gd name="connsiteX53" fmla="*/ 227102 w 1791907"/>
                <a:gd name="connsiteY53" fmla="*/ 668665 h 1240043"/>
                <a:gd name="connsiteX54" fmla="*/ 278537 w 1791907"/>
                <a:gd name="connsiteY54" fmla="*/ 495310 h 1240043"/>
                <a:gd name="connsiteX55" fmla="*/ 331877 w 1791907"/>
                <a:gd name="connsiteY55" fmla="*/ 483880 h 1240043"/>
                <a:gd name="connsiteX56" fmla="*/ 419507 w 1791907"/>
                <a:gd name="connsiteY56" fmla="*/ 579130 h 1240043"/>
                <a:gd name="connsiteX0" fmla="*/ 419507 w 1791907"/>
                <a:gd name="connsiteY0" fmla="*/ 579130 h 1218191"/>
                <a:gd name="connsiteX1" fmla="*/ 482372 w 1791907"/>
                <a:gd name="connsiteY1" fmla="*/ 516265 h 1218191"/>
                <a:gd name="connsiteX2" fmla="*/ 566192 w 1791907"/>
                <a:gd name="connsiteY2" fmla="*/ 476260 h 1218191"/>
                <a:gd name="connsiteX3" fmla="*/ 629057 w 1791907"/>
                <a:gd name="connsiteY3" fmla="*/ 577225 h 1218191"/>
                <a:gd name="connsiteX4" fmla="*/ 669062 w 1791907"/>
                <a:gd name="connsiteY4" fmla="*/ 762010 h 1218191"/>
                <a:gd name="connsiteX5" fmla="*/ 672872 w 1791907"/>
                <a:gd name="connsiteY5" fmla="*/ 914410 h 1218191"/>
                <a:gd name="connsiteX6" fmla="*/ 750977 w 1791907"/>
                <a:gd name="connsiteY6" fmla="*/ 718195 h 1218191"/>
                <a:gd name="connsiteX7" fmla="*/ 777647 w 1791907"/>
                <a:gd name="connsiteY7" fmla="*/ 582940 h 1218191"/>
                <a:gd name="connsiteX8" fmla="*/ 1040537 w 1791907"/>
                <a:gd name="connsiteY8" fmla="*/ 870595 h 1218191"/>
                <a:gd name="connsiteX9" fmla="*/ 1091972 w 1791907"/>
                <a:gd name="connsiteY9" fmla="*/ 891550 h 1218191"/>
                <a:gd name="connsiteX10" fmla="*/ 992912 w 1791907"/>
                <a:gd name="connsiteY10" fmla="*/ 723910 h 1218191"/>
                <a:gd name="connsiteX11" fmla="*/ 1194842 w 1791907"/>
                <a:gd name="connsiteY11" fmla="*/ 971560 h 1218191"/>
                <a:gd name="connsiteX12" fmla="*/ 1170077 w 1791907"/>
                <a:gd name="connsiteY12" fmla="*/ 849640 h 1218191"/>
                <a:gd name="connsiteX13" fmla="*/ 1295807 w 1791907"/>
                <a:gd name="connsiteY13" fmla="*/ 958225 h 1218191"/>
                <a:gd name="connsiteX14" fmla="*/ 1341527 w 1791907"/>
                <a:gd name="connsiteY14" fmla="*/ 1122055 h 1218191"/>
                <a:gd name="connsiteX15" fmla="*/ 1364387 w 1791907"/>
                <a:gd name="connsiteY15" fmla="*/ 996325 h 1218191"/>
                <a:gd name="connsiteX16" fmla="*/ 1396242 w 1791907"/>
                <a:gd name="connsiteY16" fmla="*/ 1216108 h 1218191"/>
                <a:gd name="connsiteX17" fmla="*/ 1432967 w 1791907"/>
                <a:gd name="connsiteY17" fmla="*/ 1101100 h 1218191"/>
                <a:gd name="connsiteX18" fmla="*/ 1514882 w 1791907"/>
                <a:gd name="connsiteY18" fmla="*/ 1003945 h 1218191"/>
                <a:gd name="connsiteX19" fmla="*/ 1604417 w 1791907"/>
                <a:gd name="connsiteY19" fmla="*/ 1021090 h 1218191"/>
                <a:gd name="connsiteX20" fmla="*/ 1644422 w 1791907"/>
                <a:gd name="connsiteY20" fmla="*/ 1055380 h 1218191"/>
                <a:gd name="connsiteX21" fmla="*/ 1652042 w 1791907"/>
                <a:gd name="connsiteY21" fmla="*/ 904885 h 1218191"/>
                <a:gd name="connsiteX22" fmla="*/ 1653947 w 1791907"/>
                <a:gd name="connsiteY22" fmla="*/ 802015 h 1218191"/>
                <a:gd name="connsiteX23" fmla="*/ 1741577 w 1791907"/>
                <a:gd name="connsiteY23" fmla="*/ 889645 h 1218191"/>
                <a:gd name="connsiteX24" fmla="*/ 1701572 w 1791907"/>
                <a:gd name="connsiteY24" fmla="*/ 716290 h 1218191"/>
                <a:gd name="connsiteX25" fmla="*/ 1701572 w 1791907"/>
                <a:gd name="connsiteY25" fmla="*/ 615325 h 1218191"/>
                <a:gd name="connsiteX26" fmla="*/ 1781582 w 1791907"/>
                <a:gd name="connsiteY26" fmla="*/ 676285 h 1218191"/>
                <a:gd name="connsiteX27" fmla="*/ 1733957 w 1791907"/>
                <a:gd name="connsiteY27" fmla="*/ 546745 h 1218191"/>
                <a:gd name="connsiteX28" fmla="*/ 1667282 w 1791907"/>
                <a:gd name="connsiteY28" fmla="*/ 396250 h 1218191"/>
                <a:gd name="connsiteX29" fmla="*/ 1497737 w 1791907"/>
                <a:gd name="connsiteY29" fmla="*/ 219085 h 1218191"/>
                <a:gd name="connsiteX30" fmla="*/ 1364387 w 1791907"/>
                <a:gd name="connsiteY30" fmla="*/ 129550 h 1218191"/>
                <a:gd name="connsiteX31" fmla="*/ 1486307 w 1791907"/>
                <a:gd name="connsiteY31" fmla="*/ 104785 h 1218191"/>
                <a:gd name="connsiteX32" fmla="*/ 1572032 w 1791907"/>
                <a:gd name="connsiteY32" fmla="*/ 70495 h 1218191"/>
                <a:gd name="connsiteX33" fmla="*/ 1339622 w 1791907"/>
                <a:gd name="connsiteY33" fmla="*/ 62875 h 1218191"/>
                <a:gd name="connsiteX34" fmla="*/ 1128167 w 1791907"/>
                <a:gd name="connsiteY34" fmla="*/ 17155 h 1218191"/>
                <a:gd name="connsiteX35" fmla="*/ 918617 w 1791907"/>
                <a:gd name="connsiteY35" fmla="*/ 10 h 1218191"/>
                <a:gd name="connsiteX36" fmla="*/ 650012 w 1791907"/>
                <a:gd name="connsiteY36" fmla="*/ 19060 h 1218191"/>
                <a:gd name="connsiteX37" fmla="*/ 480467 w 1791907"/>
                <a:gd name="connsiteY37" fmla="*/ 55255 h 1218191"/>
                <a:gd name="connsiteX38" fmla="*/ 352832 w 1791907"/>
                <a:gd name="connsiteY38" fmla="*/ 144790 h 1218191"/>
                <a:gd name="connsiteX39" fmla="*/ 301397 w 1791907"/>
                <a:gd name="connsiteY39" fmla="*/ 215275 h 1218191"/>
                <a:gd name="connsiteX40" fmla="*/ 227102 w 1791907"/>
                <a:gd name="connsiteY40" fmla="*/ 278140 h 1218191"/>
                <a:gd name="connsiteX41" fmla="*/ 160427 w 1791907"/>
                <a:gd name="connsiteY41" fmla="*/ 331480 h 1218191"/>
                <a:gd name="connsiteX42" fmla="*/ 82322 w 1791907"/>
                <a:gd name="connsiteY42" fmla="*/ 485785 h 1218191"/>
                <a:gd name="connsiteX43" fmla="*/ 17552 w 1791907"/>
                <a:gd name="connsiteY43" fmla="*/ 674380 h 1218191"/>
                <a:gd name="connsiteX44" fmla="*/ 2312 w 1791907"/>
                <a:gd name="connsiteY44" fmla="*/ 735340 h 1218191"/>
                <a:gd name="connsiteX45" fmla="*/ 57557 w 1791907"/>
                <a:gd name="connsiteY45" fmla="*/ 678190 h 1218191"/>
                <a:gd name="connsiteX46" fmla="*/ 55652 w 1791907"/>
                <a:gd name="connsiteY46" fmla="*/ 910600 h 1218191"/>
                <a:gd name="connsiteX47" fmla="*/ 68987 w 1791907"/>
                <a:gd name="connsiteY47" fmla="*/ 988705 h 1218191"/>
                <a:gd name="connsiteX48" fmla="*/ 97562 w 1791907"/>
                <a:gd name="connsiteY48" fmla="*/ 891550 h 1218191"/>
                <a:gd name="connsiteX49" fmla="*/ 183287 w 1791907"/>
                <a:gd name="connsiteY49" fmla="*/ 990610 h 1218191"/>
                <a:gd name="connsiteX50" fmla="*/ 175667 w 1791907"/>
                <a:gd name="connsiteY50" fmla="*/ 866785 h 1218191"/>
                <a:gd name="connsiteX51" fmla="*/ 187097 w 1791907"/>
                <a:gd name="connsiteY51" fmla="*/ 725815 h 1218191"/>
                <a:gd name="connsiteX52" fmla="*/ 248057 w 1791907"/>
                <a:gd name="connsiteY52" fmla="*/ 889645 h 1218191"/>
                <a:gd name="connsiteX53" fmla="*/ 227102 w 1791907"/>
                <a:gd name="connsiteY53" fmla="*/ 668665 h 1218191"/>
                <a:gd name="connsiteX54" fmla="*/ 278537 w 1791907"/>
                <a:gd name="connsiteY54" fmla="*/ 495310 h 1218191"/>
                <a:gd name="connsiteX55" fmla="*/ 331877 w 1791907"/>
                <a:gd name="connsiteY55" fmla="*/ 483880 h 1218191"/>
                <a:gd name="connsiteX56" fmla="*/ 419507 w 1791907"/>
                <a:gd name="connsiteY56" fmla="*/ 579130 h 1218191"/>
                <a:gd name="connsiteX0" fmla="*/ 419507 w 1791907"/>
                <a:gd name="connsiteY0" fmla="*/ 579130 h 1218180"/>
                <a:gd name="connsiteX1" fmla="*/ 482372 w 1791907"/>
                <a:gd name="connsiteY1" fmla="*/ 516265 h 1218180"/>
                <a:gd name="connsiteX2" fmla="*/ 566192 w 1791907"/>
                <a:gd name="connsiteY2" fmla="*/ 476260 h 1218180"/>
                <a:gd name="connsiteX3" fmla="*/ 629057 w 1791907"/>
                <a:gd name="connsiteY3" fmla="*/ 577225 h 1218180"/>
                <a:gd name="connsiteX4" fmla="*/ 669062 w 1791907"/>
                <a:gd name="connsiteY4" fmla="*/ 762010 h 1218180"/>
                <a:gd name="connsiteX5" fmla="*/ 672872 w 1791907"/>
                <a:gd name="connsiteY5" fmla="*/ 914410 h 1218180"/>
                <a:gd name="connsiteX6" fmla="*/ 750977 w 1791907"/>
                <a:gd name="connsiteY6" fmla="*/ 718195 h 1218180"/>
                <a:gd name="connsiteX7" fmla="*/ 777647 w 1791907"/>
                <a:gd name="connsiteY7" fmla="*/ 582940 h 1218180"/>
                <a:gd name="connsiteX8" fmla="*/ 1040537 w 1791907"/>
                <a:gd name="connsiteY8" fmla="*/ 870595 h 1218180"/>
                <a:gd name="connsiteX9" fmla="*/ 1091972 w 1791907"/>
                <a:gd name="connsiteY9" fmla="*/ 891550 h 1218180"/>
                <a:gd name="connsiteX10" fmla="*/ 992912 w 1791907"/>
                <a:gd name="connsiteY10" fmla="*/ 723910 h 1218180"/>
                <a:gd name="connsiteX11" fmla="*/ 1194842 w 1791907"/>
                <a:gd name="connsiteY11" fmla="*/ 971560 h 1218180"/>
                <a:gd name="connsiteX12" fmla="*/ 1170077 w 1791907"/>
                <a:gd name="connsiteY12" fmla="*/ 849640 h 1218180"/>
                <a:gd name="connsiteX13" fmla="*/ 1295807 w 1791907"/>
                <a:gd name="connsiteY13" fmla="*/ 958225 h 1218180"/>
                <a:gd name="connsiteX14" fmla="*/ 1341527 w 1791907"/>
                <a:gd name="connsiteY14" fmla="*/ 1122055 h 1218180"/>
                <a:gd name="connsiteX15" fmla="*/ 1364387 w 1791907"/>
                <a:gd name="connsiteY15" fmla="*/ 996325 h 1218180"/>
                <a:gd name="connsiteX16" fmla="*/ 1396242 w 1791907"/>
                <a:gd name="connsiteY16" fmla="*/ 1216108 h 1218180"/>
                <a:gd name="connsiteX17" fmla="*/ 1432967 w 1791907"/>
                <a:gd name="connsiteY17" fmla="*/ 1101100 h 1218180"/>
                <a:gd name="connsiteX18" fmla="*/ 1539803 w 1791907"/>
                <a:gd name="connsiteY18" fmla="*/ 1006714 h 1218180"/>
                <a:gd name="connsiteX19" fmla="*/ 1604417 w 1791907"/>
                <a:gd name="connsiteY19" fmla="*/ 1021090 h 1218180"/>
                <a:gd name="connsiteX20" fmla="*/ 1644422 w 1791907"/>
                <a:gd name="connsiteY20" fmla="*/ 1055380 h 1218180"/>
                <a:gd name="connsiteX21" fmla="*/ 1652042 w 1791907"/>
                <a:gd name="connsiteY21" fmla="*/ 904885 h 1218180"/>
                <a:gd name="connsiteX22" fmla="*/ 1653947 w 1791907"/>
                <a:gd name="connsiteY22" fmla="*/ 802015 h 1218180"/>
                <a:gd name="connsiteX23" fmla="*/ 1741577 w 1791907"/>
                <a:gd name="connsiteY23" fmla="*/ 889645 h 1218180"/>
                <a:gd name="connsiteX24" fmla="*/ 1701572 w 1791907"/>
                <a:gd name="connsiteY24" fmla="*/ 716290 h 1218180"/>
                <a:gd name="connsiteX25" fmla="*/ 1701572 w 1791907"/>
                <a:gd name="connsiteY25" fmla="*/ 615325 h 1218180"/>
                <a:gd name="connsiteX26" fmla="*/ 1781582 w 1791907"/>
                <a:gd name="connsiteY26" fmla="*/ 676285 h 1218180"/>
                <a:gd name="connsiteX27" fmla="*/ 1733957 w 1791907"/>
                <a:gd name="connsiteY27" fmla="*/ 546745 h 1218180"/>
                <a:gd name="connsiteX28" fmla="*/ 1667282 w 1791907"/>
                <a:gd name="connsiteY28" fmla="*/ 396250 h 1218180"/>
                <a:gd name="connsiteX29" fmla="*/ 1497737 w 1791907"/>
                <a:gd name="connsiteY29" fmla="*/ 219085 h 1218180"/>
                <a:gd name="connsiteX30" fmla="*/ 1364387 w 1791907"/>
                <a:gd name="connsiteY30" fmla="*/ 129550 h 1218180"/>
                <a:gd name="connsiteX31" fmla="*/ 1486307 w 1791907"/>
                <a:gd name="connsiteY31" fmla="*/ 104785 h 1218180"/>
                <a:gd name="connsiteX32" fmla="*/ 1572032 w 1791907"/>
                <a:gd name="connsiteY32" fmla="*/ 70495 h 1218180"/>
                <a:gd name="connsiteX33" fmla="*/ 1339622 w 1791907"/>
                <a:gd name="connsiteY33" fmla="*/ 62875 h 1218180"/>
                <a:gd name="connsiteX34" fmla="*/ 1128167 w 1791907"/>
                <a:gd name="connsiteY34" fmla="*/ 17155 h 1218180"/>
                <a:gd name="connsiteX35" fmla="*/ 918617 w 1791907"/>
                <a:gd name="connsiteY35" fmla="*/ 10 h 1218180"/>
                <a:gd name="connsiteX36" fmla="*/ 650012 w 1791907"/>
                <a:gd name="connsiteY36" fmla="*/ 19060 h 1218180"/>
                <a:gd name="connsiteX37" fmla="*/ 480467 w 1791907"/>
                <a:gd name="connsiteY37" fmla="*/ 55255 h 1218180"/>
                <a:gd name="connsiteX38" fmla="*/ 352832 w 1791907"/>
                <a:gd name="connsiteY38" fmla="*/ 144790 h 1218180"/>
                <a:gd name="connsiteX39" fmla="*/ 301397 w 1791907"/>
                <a:gd name="connsiteY39" fmla="*/ 215275 h 1218180"/>
                <a:gd name="connsiteX40" fmla="*/ 227102 w 1791907"/>
                <a:gd name="connsiteY40" fmla="*/ 278140 h 1218180"/>
                <a:gd name="connsiteX41" fmla="*/ 160427 w 1791907"/>
                <a:gd name="connsiteY41" fmla="*/ 331480 h 1218180"/>
                <a:gd name="connsiteX42" fmla="*/ 82322 w 1791907"/>
                <a:gd name="connsiteY42" fmla="*/ 485785 h 1218180"/>
                <a:gd name="connsiteX43" fmla="*/ 17552 w 1791907"/>
                <a:gd name="connsiteY43" fmla="*/ 674380 h 1218180"/>
                <a:gd name="connsiteX44" fmla="*/ 2312 w 1791907"/>
                <a:gd name="connsiteY44" fmla="*/ 735340 h 1218180"/>
                <a:gd name="connsiteX45" fmla="*/ 57557 w 1791907"/>
                <a:gd name="connsiteY45" fmla="*/ 678190 h 1218180"/>
                <a:gd name="connsiteX46" fmla="*/ 55652 w 1791907"/>
                <a:gd name="connsiteY46" fmla="*/ 910600 h 1218180"/>
                <a:gd name="connsiteX47" fmla="*/ 68987 w 1791907"/>
                <a:gd name="connsiteY47" fmla="*/ 988705 h 1218180"/>
                <a:gd name="connsiteX48" fmla="*/ 97562 w 1791907"/>
                <a:gd name="connsiteY48" fmla="*/ 891550 h 1218180"/>
                <a:gd name="connsiteX49" fmla="*/ 183287 w 1791907"/>
                <a:gd name="connsiteY49" fmla="*/ 990610 h 1218180"/>
                <a:gd name="connsiteX50" fmla="*/ 175667 w 1791907"/>
                <a:gd name="connsiteY50" fmla="*/ 866785 h 1218180"/>
                <a:gd name="connsiteX51" fmla="*/ 187097 w 1791907"/>
                <a:gd name="connsiteY51" fmla="*/ 725815 h 1218180"/>
                <a:gd name="connsiteX52" fmla="*/ 248057 w 1791907"/>
                <a:gd name="connsiteY52" fmla="*/ 889645 h 1218180"/>
                <a:gd name="connsiteX53" fmla="*/ 227102 w 1791907"/>
                <a:gd name="connsiteY53" fmla="*/ 668665 h 1218180"/>
                <a:gd name="connsiteX54" fmla="*/ 278537 w 1791907"/>
                <a:gd name="connsiteY54" fmla="*/ 495310 h 1218180"/>
                <a:gd name="connsiteX55" fmla="*/ 331877 w 1791907"/>
                <a:gd name="connsiteY55" fmla="*/ 483880 h 1218180"/>
                <a:gd name="connsiteX56" fmla="*/ 419507 w 1791907"/>
                <a:gd name="connsiteY56" fmla="*/ 579130 h 1218180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44422 w 1791907"/>
                <a:gd name="connsiteY20" fmla="*/ 1055380 h 1218181"/>
                <a:gd name="connsiteX21" fmla="*/ 1652042 w 1791907"/>
                <a:gd name="connsiteY21" fmla="*/ 904885 h 1218181"/>
                <a:gd name="connsiteX22" fmla="*/ 1653947 w 1791907"/>
                <a:gd name="connsiteY22" fmla="*/ 802015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58267 w 1791907"/>
                <a:gd name="connsiteY20" fmla="*/ 1063688 h 1218181"/>
                <a:gd name="connsiteX21" fmla="*/ 1652042 w 1791907"/>
                <a:gd name="connsiteY21" fmla="*/ 904885 h 1218181"/>
                <a:gd name="connsiteX22" fmla="*/ 1653947 w 1791907"/>
                <a:gd name="connsiteY22" fmla="*/ 802015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58267 w 1791907"/>
                <a:gd name="connsiteY20" fmla="*/ 1063688 h 1218181"/>
                <a:gd name="connsiteX21" fmla="*/ 1652042 w 1791907"/>
                <a:gd name="connsiteY21" fmla="*/ 904885 h 1218181"/>
                <a:gd name="connsiteX22" fmla="*/ 1670561 w 1791907"/>
                <a:gd name="connsiteY22" fmla="*/ 824167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58267 w 1791907"/>
                <a:gd name="connsiteY20" fmla="*/ 1063688 h 1218181"/>
                <a:gd name="connsiteX21" fmla="*/ 1671424 w 1791907"/>
                <a:gd name="connsiteY21" fmla="*/ 904885 h 1218181"/>
                <a:gd name="connsiteX22" fmla="*/ 1670561 w 1791907"/>
                <a:gd name="connsiteY22" fmla="*/ 824167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40"/>
                <a:gd name="connsiteX1" fmla="*/ 482372 w 1791907"/>
                <a:gd name="connsiteY1" fmla="*/ 516265 h 1218140"/>
                <a:gd name="connsiteX2" fmla="*/ 566192 w 1791907"/>
                <a:gd name="connsiteY2" fmla="*/ 476260 h 1218140"/>
                <a:gd name="connsiteX3" fmla="*/ 629057 w 1791907"/>
                <a:gd name="connsiteY3" fmla="*/ 577225 h 1218140"/>
                <a:gd name="connsiteX4" fmla="*/ 669062 w 1791907"/>
                <a:gd name="connsiteY4" fmla="*/ 762010 h 1218140"/>
                <a:gd name="connsiteX5" fmla="*/ 672872 w 1791907"/>
                <a:gd name="connsiteY5" fmla="*/ 914410 h 1218140"/>
                <a:gd name="connsiteX6" fmla="*/ 750977 w 1791907"/>
                <a:gd name="connsiteY6" fmla="*/ 718195 h 1218140"/>
                <a:gd name="connsiteX7" fmla="*/ 777647 w 1791907"/>
                <a:gd name="connsiteY7" fmla="*/ 582940 h 1218140"/>
                <a:gd name="connsiteX8" fmla="*/ 1040537 w 1791907"/>
                <a:gd name="connsiteY8" fmla="*/ 870595 h 1218140"/>
                <a:gd name="connsiteX9" fmla="*/ 1091972 w 1791907"/>
                <a:gd name="connsiteY9" fmla="*/ 891550 h 1218140"/>
                <a:gd name="connsiteX10" fmla="*/ 992912 w 1791907"/>
                <a:gd name="connsiteY10" fmla="*/ 723910 h 1218140"/>
                <a:gd name="connsiteX11" fmla="*/ 1194842 w 1791907"/>
                <a:gd name="connsiteY11" fmla="*/ 971560 h 1218140"/>
                <a:gd name="connsiteX12" fmla="*/ 1170077 w 1791907"/>
                <a:gd name="connsiteY12" fmla="*/ 849640 h 1218140"/>
                <a:gd name="connsiteX13" fmla="*/ 1295807 w 1791907"/>
                <a:gd name="connsiteY13" fmla="*/ 958225 h 1218140"/>
                <a:gd name="connsiteX14" fmla="*/ 1341527 w 1791907"/>
                <a:gd name="connsiteY14" fmla="*/ 1122055 h 1218140"/>
                <a:gd name="connsiteX15" fmla="*/ 1364387 w 1791907"/>
                <a:gd name="connsiteY15" fmla="*/ 996325 h 1218140"/>
                <a:gd name="connsiteX16" fmla="*/ 1396242 w 1791907"/>
                <a:gd name="connsiteY16" fmla="*/ 1216108 h 1218140"/>
                <a:gd name="connsiteX17" fmla="*/ 1432967 w 1791907"/>
                <a:gd name="connsiteY17" fmla="*/ 1101100 h 1218140"/>
                <a:gd name="connsiteX18" fmla="*/ 1537035 w 1791907"/>
                <a:gd name="connsiteY18" fmla="*/ 1020559 h 1218140"/>
                <a:gd name="connsiteX19" fmla="*/ 1612723 w 1791907"/>
                <a:gd name="connsiteY19" fmla="*/ 1026628 h 1218140"/>
                <a:gd name="connsiteX20" fmla="*/ 1658267 w 1791907"/>
                <a:gd name="connsiteY20" fmla="*/ 1063688 h 1218140"/>
                <a:gd name="connsiteX21" fmla="*/ 1671424 w 1791907"/>
                <a:gd name="connsiteY21" fmla="*/ 904885 h 1218140"/>
                <a:gd name="connsiteX22" fmla="*/ 1670561 w 1791907"/>
                <a:gd name="connsiteY22" fmla="*/ 824167 h 1218140"/>
                <a:gd name="connsiteX23" fmla="*/ 1741577 w 1791907"/>
                <a:gd name="connsiteY23" fmla="*/ 889645 h 1218140"/>
                <a:gd name="connsiteX24" fmla="*/ 1701572 w 1791907"/>
                <a:gd name="connsiteY24" fmla="*/ 716290 h 1218140"/>
                <a:gd name="connsiteX25" fmla="*/ 1701572 w 1791907"/>
                <a:gd name="connsiteY25" fmla="*/ 615325 h 1218140"/>
                <a:gd name="connsiteX26" fmla="*/ 1781582 w 1791907"/>
                <a:gd name="connsiteY26" fmla="*/ 676285 h 1218140"/>
                <a:gd name="connsiteX27" fmla="*/ 1733957 w 1791907"/>
                <a:gd name="connsiteY27" fmla="*/ 546745 h 1218140"/>
                <a:gd name="connsiteX28" fmla="*/ 1667282 w 1791907"/>
                <a:gd name="connsiteY28" fmla="*/ 396250 h 1218140"/>
                <a:gd name="connsiteX29" fmla="*/ 1497737 w 1791907"/>
                <a:gd name="connsiteY29" fmla="*/ 219085 h 1218140"/>
                <a:gd name="connsiteX30" fmla="*/ 1364387 w 1791907"/>
                <a:gd name="connsiteY30" fmla="*/ 129550 h 1218140"/>
                <a:gd name="connsiteX31" fmla="*/ 1486307 w 1791907"/>
                <a:gd name="connsiteY31" fmla="*/ 104785 h 1218140"/>
                <a:gd name="connsiteX32" fmla="*/ 1572032 w 1791907"/>
                <a:gd name="connsiteY32" fmla="*/ 70495 h 1218140"/>
                <a:gd name="connsiteX33" fmla="*/ 1339622 w 1791907"/>
                <a:gd name="connsiteY33" fmla="*/ 62875 h 1218140"/>
                <a:gd name="connsiteX34" fmla="*/ 1128167 w 1791907"/>
                <a:gd name="connsiteY34" fmla="*/ 17155 h 1218140"/>
                <a:gd name="connsiteX35" fmla="*/ 918617 w 1791907"/>
                <a:gd name="connsiteY35" fmla="*/ 10 h 1218140"/>
                <a:gd name="connsiteX36" fmla="*/ 650012 w 1791907"/>
                <a:gd name="connsiteY36" fmla="*/ 19060 h 1218140"/>
                <a:gd name="connsiteX37" fmla="*/ 480467 w 1791907"/>
                <a:gd name="connsiteY37" fmla="*/ 55255 h 1218140"/>
                <a:gd name="connsiteX38" fmla="*/ 352832 w 1791907"/>
                <a:gd name="connsiteY38" fmla="*/ 144790 h 1218140"/>
                <a:gd name="connsiteX39" fmla="*/ 301397 w 1791907"/>
                <a:gd name="connsiteY39" fmla="*/ 215275 h 1218140"/>
                <a:gd name="connsiteX40" fmla="*/ 227102 w 1791907"/>
                <a:gd name="connsiteY40" fmla="*/ 278140 h 1218140"/>
                <a:gd name="connsiteX41" fmla="*/ 160427 w 1791907"/>
                <a:gd name="connsiteY41" fmla="*/ 331480 h 1218140"/>
                <a:gd name="connsiteX42" fmla="*/ 82322 w 1791907"/>
                <a:gd name="connsiteY42" fmla="*/ 485785 h 1218140"/>
                <a:gd name="connsiteX43" fmla="*/ 17552 w 1791907"/>
                <a:gd name="connsiteY43" fmla="*/ 674380 h 1218140"/>
                <a:gd name="connsiteX44" fmla="*/ 2312 w 1791907"/>
                <a:gd name="connsiteY44" fmla="*/ 735340 h 1218140"/>
                <a:gd name="connsiteX45" fmla="*/ 57557 w 1791907"/>
                <a:gd name="connsiteY45" fmla="*/ 678190 h 1218140"/>
                <a:gd name="connsiteX46" fmla="*/ 55652 w 1791907"/>
                <a:gd name="connsiteY46" fmla="*/ 910600 h 1218140"/>
                <a:gd name="connsiteX47" fmla="*/ 68987 w 1791907"/>
                <a:gd name="connsiteY47" fmla="*/ 988705 h 1218140"/>
                <a:gd name="connsiteX48" fmla="*/ 97562 w 1791907"/>
                <a:gd name="connsiteY48" fmla="*/ 891550 h 1218140"/>
                <a:gd name="connsiteX49" fmla="*/ 183287 w 1791907"/>
                <a:gd name="connsiteY49" fmla="*/ 990610 h 1218140"/>
                <a:gd name="connsiteX50" fmla="*/ 175667 w 1791907"/>
                <a:gd name="connsiteY50" fmla="*/ 866785 h 1218140"/>
                <a:gd name="connsiteX51" fmla="*/ 187097 w 1791907"/>
                <a:gd name="connsiteY51" fmla="*/ 725815 h 1218140"/>
                <a:gd name="connsiteX52" fmla="*/ 248057 w 1791907"/>
                <a:gd name="connsiteY52" fmla="*/ 889645 h 1218140"/>
                <a:gd name="connsiteX53" fmla="*/ 227102 w 1791907"/>
                <a:gd name="connsiteY53" fmla="*/ 668665 h 1218140"/>
                <a:gd name="connsiteX54" fmla="*/ 278537 w 1791907"/>
                <a:gd name="connsiteY54" fmla="*/ 495310 h 1218140"/>
                <a:gd name="connsiteX55" fmla="*/ 331877 w 1791907"/>
                <a:gd name="connsiteY55" fmla="*/ 483880 h 1218140"/>
                <a:gd name="connsiteX56" fmla="*/ 419507 w 1791907"/>
                <a:gd name="connsiteY56" fmla="*/ 579130 h 1218140"/>
                <a:gd name="connsiteX0" fmla="*/ 419507 w 1791907"/>
                <a:gd name="connsiteY0" fmla="*/ 579130 h 1218001"/>
                <a:gd name="connsiteX1" fmla="*/ 482372 w 1791907"/>
                <a:gd name="connsiteY1" fmla="*/ 516265 h 1218001"/>
                <a:gd name="connsiteX2" fmla="*/ 566192 w 1791907"/>
                <a:gd name="connsiteY2" fmla="*/ 476260 h 1218001"/>
                <a:gd name="connsiteX3" fmla="*/ 629057 w 1791907"/>
                <a:gd name="connsiteY3" fmla="*/ 577225 h 1218001"/>
                <a:gd name="connsiteX4" fmla="*/ 669062 w 1791907"/>
                <a:gd name="connsiteY4" fmla="*/ 762010 h 1218001"/>
                <a:gd name="connsiteX5" fmla="*/ 672872 w 1791907"/>
                <a:gd name="connsiteY5" fmla="*/ 914410 h 1218001"/>
                <a:gd name="connsiteX6" fmla="*/ 750977 w 1791907"/>
                <a:gd name="connsiteY6" fmla="*/ 718195 h 1218001"/>
                <a:gd name="connsiteX7" fmla="*/ 777647 w 1791907"/>
                <a:gd name="connsiteY7" fmla="*/ 582940 h 1218001"/>
                <a:gd name="connsiteX8" fmla="*/ 1040537 w 1791907"/>
                <a:gd name="connsiteY8" fmla="*/ 870595 h 1218001"/>
                <a:gd name="connsiteX9" fmla="*/ 1091972 w 1791907"/>
                <a:gd name="connsiteY9" fmla="*/ 891550 h 1218001"/>
                <a:gd name="connsiteX10" fmla="*/ 992912 w 1791907"/>
                <a:gd name="connsiteY10" fmla="*/ 723910 h 1218001"/>
                <a:gd name="connsiteX11" fmla="*/ 1194842 w 1791907"/>
                <a:gd name="connsiteY11" fmla="*/ 971560 h 1218001"/>
                <a:gd name="connsiteX12" fmla="*/ 1170077 w 1791907"/>
                <a:gd name="connsiteY12" fmla="*/ 849640 h 1218001"/>
                <a:gd name="connsiteX13" fmla="*/ 1295807 w 1791907"/>
                <a:gd name="connsiteY13" fmla="*/ 958225 h 1218001"/>
                <a:gd name="connsiteX14" fmla="*/ 1341527 w 1791907"/>
                <a:gd name="connsiteY14" fmla="*/ 1122055 h 1218001"/>
                <a:gd name="connsiteX15" fmla="*/ 1364387 w 1791907"/>
                <a:gd name="connsiteY15" fmla="*/ 996325 h 1218001"/>
                <a:gd name="connsiteX16" fmla="*/ 1396242 w 1791907"/>
                <a:gd name="connsiteY16" fmla="*/ 1216108 h 1218001"/>
                <a:gd name="connsiteX17" fmla="*/ 1441273 w 1791907"/>
                <a:gd name="connsiteY17" fmla="*/ 1098331 h 1218001"/>
                <a:gd name="connsiteX18" fmla="*/ 1537035 w 1791907"/>
                <a:gd name="connsiteY18" fmla="*/ 1020559 h 1218001"/>
                <a:gd name="connsiteX19" fmla="*/ 1612723 w 1791907"/>
                <a:gd name="connsiteY19" fmla="*/ 1026628 h 1218001"/>
                <a:gd name="connsiteX20" fmla="*/ 1658267 w 1791907"/>
                <a:gd name="connsiteY20" fmla="*/ 1063688 h 1218001"/>
                <a:gd name="connsiteX21" fmla="*/ 1671424 w 1791907"/>
                <a:gd name="connsiteY21" fmla="*/ 904885 h 1218001"/>
                <a:gd name="connsiteX22" fmla="*/ 1670561 w 1791907"/>
                <a:gd name="connsiteY22" fmla="*/ 824167 h 1218001"/>
                <a:gd name="connsiteX23" fmla="*/ 1741577 w 1791907"/>
                <a:gd name="connsiteY23" fmla="*/ 889645 h 1218001"/>
                <a:gd name="connsiteX24" fmla="*/ 1701572 w 1791907"/>
                <a:gd name="connsiteY24" fmla="*/ 716290 h 1218001"/>
                <a:gd name="connsiteX25" fmla="*/ 1701572 w 1791907"/>
                <a:gd name="connsiteY25" fmla="*/ 615325 h 1218001"/>
                <a:gd name="connsiteX26" fmla="*/ 1781582 w 1791907"/>
                <a:gd name="connsiteY26" fmla="*/ 676285 h 1218001"/>
                <a:gd name="connsiteX27" fmla="*/ 1733957 w 1791907"/>
                <a:gd name="connsiteY27" fmla="*/ 546745 h 1218001"/>
                <a:gd name="connsiteX28" fmla="*/ 1667282 w 1791907"/>
                <a:gd name="connsiteY28" fmla="*/ 396250 h 1218001"/>
                <a:gd name="connsiteX29" fmla="*/ 1497737 w 1791907"/>
                <a:gd name="connsiteY29" fmla="*/ 219085 h 1218001"/>
                <a:gd name="connsiteX30" fmla="*/ 1364387 w 1791907"/>
                <a:gd name="connsiteY30" fmla="*/ 129550 h 1218001"/>
                <a:gd name="connsiteX31" fmla="*/ 1486307 w 1791907"/>
                <a:gd name="connsiteY31" fmla="*/ 104785 h 1218001"/>
                <a:gd name="connsiteX32" fmla="*/ 1572032 w 1791907"/>
                <a:gd name="connsiteY32" fmla="*/ 70495 h 1218001"/>
                <a:gd name="connsiteX33" fmla="*/ 1339622 w 1791907"/>
                <a:gd name="connsiteY33" fmla="*/ 62875 h 1218001"/>
                <a:gd name="connsiteX34" fmla="*/ 1128167 w 1791907"/>
                <a:gd name="connsiteY34" fmla="*/ 17155 h 1218001"/>
                <a:gd name="connsiteX35" fmla="*/ 918617 w 1791907"/>
                <a:gd name="connsiteY35" fmla="*/ 10 h 1218001"/>
                <a:gd name="connsiteX36" fmla="*/ 650012 w 1791907"/>
                <a:gd name="connsiteY36" fmla="*/ 19060 h 1218001"/>
                <a:gd name="connsiteX37" fmla="*/ 480467 w 1791907"/>
                <a:gd name="connsiteY37" fmla="*/ 55255 h 1218001"/>
                <a:gd name="connsiteX38" fmla="*/ 352832 w 1791907"/>
                <a:gd name="connsiteY38" fmla="*/ 144790 h 1218001"/>
                <a:gd name="connsiteX39" fmla="*/ 301397 w 1791907"/>
                <a:gd name="connsiteY39" fmla="*/ 215275 h 1218001"/>
                <a:gd name="connsiteX40" fmla="*/ 227102 w 1791907"/>
                <a:gd name="connsiteY40" fmla="*/ 278140 h 1218001"/>
                <a:gd name="connsiteX41" fmla="*/ 160427 w 1791907"/>
                <a:gd name="connsiteY41" fmla="*/ 331480 h 1218001"/>
                <a:gd name="connsiteX42" fmla="*/ 82322 w 1791907"/>
                <a:gd name="connsiteY42" fmla="*/ 485785 h 1218001"/>
                <a:gd name="connsiteX43" fmla="*/ 17552 w 1791907"/>
                <a:gd name="connsiteY43" fmla="*/ 674380 h 1218001"/>
                <a:gd name="connsiteX44" fmla="*/ 2312 w 1791907"/>
                <a:gd name="connsiteY44" fmla="*/ 735340 h 1218001"/>
                <a:gd name="connsiteX45" fmla="*/ 57557 w 1791907"/>
                <a:gd name="connsiteY45" fmla="*/ 678190 h 1218001"/>
                <a:gd name="connsiteX46" fmla="*/ 55652 w 1791907"/>
                <a:gd name="connsiteY46" fmla="*/ 910600 h 1218001"/>
                <a:gd name="connsiteX47" fmla="*/ 68987 w 1791907"/>
                <a:gd name="connsiteY47" fmla="*/ 988705 h 1218001"/>
                <a:gd name="connsiteX48" fmla="*/ 97562 w 1791907"/>
                <a:gd name="connsiteY48" fmla="*/ 891550 h 1218001"/>
                <a:gd name="connsiteX49" fmla="*/ 183287 w 1791907"/>
                <a:gd name="connsiteY49" fmla="*/ 990610 h 1218001"/>
                <a:gd name="connsiteX50" fmla="*/ 175667 w 1791907"/>
                <a:gd name="connsiteY50" fmla="*/ 866785 h 1218001"/>
                <a:gd name="connsiteX51" fmla="*/ 187097 w 1791907"/>
                <a:gd name="connsiteY51" fmla="*/ 725815 h 1218001"/>
                <a:gd name="connsiteX52" fmla="*/ 248057 w 1791907"/>
                <a:gd name="connsiteY52" fmla="*/ 889645 h 1218001"/>
                <a:gd name="connsiteX53" fmla="*/ 227102 w 1791907"/>
                <a:gd name="connsiteY53" fmla="*/ 668665 h 1218001"/>
                <a:gd name="connsiteX54" fmla="*/ 278537 w 1791907"/>
                <a:gd name="connsiteY54" fmla="*/ 495310 h 1218001"/>
                <a:gd name="connsiteX55" fmla="*/ 331877 w 1791907"/>
                <a:gd name="connsiteY55" fmla="*/ 483880 h 1218001"/>
                <a:gd name="connsiteX56" fmla="*/ 419507 w 1791907"/>
                <a:gd name="connsiteY56" fmla="*/ 579130 h 1218001"/>
                <a:gd name="connsiteX0" fmla="*/ 419507 w 1791907"/>
                <a:gd name="connsiteY0" fmla="*/ 579130 h 1217972"/>
                <a:gd name="connsiteX1" fmla="*/ 482372 w 1791907"/>
                <a:gd name="connsiteY1" fmla="*/ 516265 h 1217972"/>
                <a:gd name="connsiteX2" fmla="*/ 566192 w 1791907"/>
                <a:gd name="connsiteY2" fmla="*/ 476260 h 1217972"/>
                <a:gd name="connsiteX3" fmla="*/ 629057 w 1791907"/>
                <a:gd name="connsiteY3" fmla="*/ 577225 h 1217972"/>
                <a:gd name="connsiteX4" fmla="*/ 669062 w 1791907"/>
                <a:gd name="connsiteY4" fmla="*/ 762010 h 1217972"/>
                <a:gd name="connsiteX5" fmla="*/ 672872 w 1791907"/>
                <a:gd name="connsiteY5" fmla="*/ 914410 h 1217972"/>
                <a:gd name="connsiteX6" fmla="*/ 750977 w 1791907"/>
                <a:gd name="connsiteY6" fmla="*/ 718195 h 1217972"/>
                <a:gd name="connsiteX7" fmla="*/ 777647 w 1791907"/>
                <a:gd name="connsiteY7" fmla="*/ 582940 h 1217972"/>
                <a:gd name="connsiteX8" fmla="*/ 1040537 w 1791907"/>
                <a:gd name="connsiteY8" fmla="*/ 870595 h 1217972"/>
                <a:gd name="connsiteX9" fmla="*/ 1091972 w 1791907"/>
                <a:gd name="connsiteY9" fmla="*/ 891550 h 1217972"/>
                <a:gd name="connsiteX10" fmla="*/ 992912 w 1791907"/>
                <a:gd name="connsiteY10" fmla="*/ 723910 h 1217972"/>
                <a:gd name="connsiteX11" fmla="*/ 1194842 w 1791907"/>
                <a:gd name="connsiteY11" fmla="*/ 971560 h 1217972"/>
                <a:gd name="connsiteX12" fmla="*/ 1170077 w 1791907"/>
                <a:gd name="connsiteY12" fmla="*/ 849640 h 1217972"/>
                <a:gd name="connsiteX13" fmla="*/ 1295807 w 1791907"/>
                <a:gd name="connsiteY13" fmla="*/ 958225 h 1217972"/>
                <a:gd name="connsiteX14" fmla="*/ 1341527 w 1791907"/>
                <a:gd name="connsiteY14" fmla="*/ 1122055 h 1217972"/>
                <a:gd name="connsiteX15" fmla="*/ 1364387 w 1791907"/>
                <a:gd name="connsiteY15" fmla="*/ 996325 h 1217972"/>
                <a:gd name="connsiteX16" fmla="*/ 1396242 w 1791907"/>
                <a:gd name="connsiteY16" fmla="*/ 1216108 h 1217972"/>
                <a:gd name="connsiteX17" fmla="*/ 1441273 w 1791907"/>
                <a:gd name="connsiteY17" fmla="*/ 1098331 h 1217972"/>
                <a:gd name="connsiteX18" fmla="*/ 1542572 w 1791907"/>
                <a:gd name="connsiteY18" fmla="*/ 1031635 h 1217972"/>
                <a:gd name="connsiteX19" fmla="*/ 1612723 w 1791907"/>
                <a:gd name="connsiteY19" fmla="*/ 1026628 h 1217972"/>
                <a:gd name="connsiteX20" fmla="*/ 1658267 w 1791907"/>
                <a:gd name="connsiteY20" fmla="*/ 1063688 h 1217972"/>
                <a:gd name="connsiteX21" fmla="*/ 1671424 w 1791907"/>
                <a:gd name="connsiteY21" fmla="*/ 904885 h 1217972"/>
                <a:gd name="connsiteX22" fmla="*/ 1670561 w 1791907"/>
                <a:gd name="connsiteY22" fmla="*/ 824167 h 1217972"/>
                <a:gd name="connsiteX23" fmla="*/ 1741577 w 1791907"/>
                <a:gd name="connsiteY23" fmla="*/ 889645 h 1217972"/>
                <a:gd name="connsiteX24" fmla="*/ 1701572 w 1791907"/>
                <a:gd name="connsiteY24" fmla="*/ 716290 h 1217972"/>
                <a:gd name="connsiteX25" fmla="*/ 1701572 w 1791907"/>
                <a:gd name="connsiteY25" fmla="*/ 615325 h 1217972"/>
                <a:gd name="connsiteX26" fmla="*/ 1781582 w 1791907"/>
                <a:gd name="connsiteY26" fmla="*/ 676285 h 1217972"/>
                <a:gd name="connsiteX27" fmla="*/ 1733957 w 1791907"/>
                <a:gd name="connsiteY27" fmla="*/ 546745 h 1217972"/>
                <a:gd name="connsiteX28" fmla="*/ 1667282 w 1791907"/>
                <a:gd name="connsiteY28" fmla="*/ 396250 h 1217972"/>
                <a:gd name="connsiteX29" fmla="*/ 1497737 w 1791907"/>
                <a:gd name="connsiteY29" fmla="*/ 219085 h 1217972"/>
                <a:gd name="connsiteX30" fmla="*/ 1364387 w 1791907"/>
                <a:gd name="connsiteY30" fmla="*/ 129550 h 1217972"/>
                <a:gd name="connsiteX31" fmla="*/ 1486307 w 1791907"/>
                <a:gd name="connsiteY31" fmla="*/ 104785 h 1217972"/>
                <a:gd name="connsiteX32" fmla="*/ 1572032 w 1791907"/>
                <a:gd name="connsiteY32" fmla="*/ 70495 h 1217972"/>
                <a:gd name="connsiteX33" fmla="*/ 1339622 w 1791907"/>
                <a:gd name="connsiteY33" fmla="*/ 62875 h 1217972"/>
                <a:gd name="connsiteX34" fmla="*/ 1128167 w 1791907"/>
                <a:gd name="connsiteY34" fmla="*/ 17155 h 1217972"/>
                <a:gd name="connsiteX35" fmla="*/ 918617 w 1791907"/>
                <a:gd name="connsiteY35" fmla="*/ 10 h 1217972"/>
                <a:gd name="connsiteX36" fmla="*/ 650012 w 1791907"/>
                <a:gd name="connsiteY36" fmla="*/ 19060 h 1217972"/>
                <a:gd name="connsiteX37" fmla="*/ 480467 w 1791907"/>
                <a:gd name="connsiteY37" fmla="*/ 55255 h 1217972"/>
                <a:gd name="connsiteX38" fmla="*/ 352832 w 1791907"/>
                <a:gd name="connsiteY38" fmla="*/ 144790 h 1217972"/>
                <a:gd name="connsiteX39" fmla="*/ 301397 w 1791907"/>
                <a:gd name="connsiteY39" fmla="*/ 215275 h 1217972"/>
                <a:gd name="connsiteX40" fmla="*/ 227102 w 1791907"/>
                <a:gd name="connsiteY40" fmla="*/ 278140 h 1217972"/>
                <a:gd name="connsiteX41" fmla="*/ 160427 w 1791907"/>
                <a:gd name="connsiteY41" fmla="*/ 331480 h 1217972"/>
                <a:gd name="connsiteX42" fmla="*/ 82322 w 1791907"/>
                <a:gd name="connsiteY42" fmla="*/ 485785 h 1217972"/>
                <a:gd name="connsiteX43" fmla="*/ 17552 w 1791907"/>
                <a:gd name="connsiteY43" fmla="*/ 674380 h 1217972"/>
                <a:gd name="connsiteX44" fmla="*/ 2312 w 1791907"/>
                <a:gd name="connsiteY44" fmla="*/ 735340 h 1217972"/>
                <a:gd name="connsiteX45" fmla="*/ 57557 w 1791907"/>
                <a:gd name="connsiteY45" fmla="*/ 678190 h 1217972"/>
                <a:gd name="connsiteX46" fmla="*/ 55652 w 1791907"/>
                <a:gd name="connsiteY46" fmla="*/ 910600 h 1217972"/>
                <a:gd name="connsiteX47" fmla="*/ 68987 w 1791907"/>
                <a:gd name="connsiteY47" fmla="*/ 988705 h 1217972"/>
                <a:gd name="connsiteX48" fmla="*/ 97562 w 1791907"/>
                <a:gd name="connsiteY48" fmla="*/ 891550 h 1217972"/>
                <a:gd name="connsiteX49" fmla="*/ 183287 w 1791907"/>
                <a:gd name="connsiteY49" fmla="*/ 990610 h 1217972"/>
                <a:gd name="connsiteX50" fmla="*/ 175667 w 1791907"/>
                <a:gd name="connsiteY50" fmla="*/ 866785 h 1217972"/>
                <a:gd name="connsiteX51" fmla="*/ 187097 w 1791907"/>
                <a:gd name="connsiteY51" fmla="*/ 725815 h 1217972"/>
                <a:gd name="connsiteX52" fmla="*/ 248057 w 1791907"/>
                <a:gd name="connsiteY52" fmla="*/ 889645 h 1217972"/>
                <a:gd name="connsiteX53" fmla="*/ 227102 w 1791907"/>
                <a:gd name="connsiteY53" fmla="*/ 668665 h 1217972"/>
                <a:gd name="connsiteX54" fmla="*/ 278537 w 1791907"/>
                <a:gd name="connsiteY54" fmla="*/ 495310 h 1217972"/>
                <a:gd name="connsiteX55" fmla="*/ 331877 w 1791907"/>
                <a:gd name="connsiteY55" fmla="*/ 483880 h 1217972"/>
                <a:gd name="connsiteX56" fmla="*/ 419507 w 1791907"/>
                <a:gd name="connsiteY56" fmla="*/ 579130 h 1217972"/>
                <a:gd name="connsiteX0" fmla="*/ 419507 w 1791907"/>
                <a:gd name="connsiteY0" fmla="*/ 579130 h 1217972"/>
                <a:gd name="connsiteX1" fmla="*/ 482372 w 1791907"/>
                <a:gd name="connsiteY1" fmla="*/ 516265 h 1217972"/>
                <a:gd name="connsiteX2" fmla="*/ 566192 w 1791907"/>
                <a:gd name="connsiteY2" fmla="*/ 476260 h 1217972"/>
                <a:gd name="connsiteX3" fmla="*/ 629057 w 1791907"/>
                <a:gd name="connsiteY3" fmla="*/ 577225 h 1217972"/>
                <a:gd name="connsiteX4" fmla="*/ 669062 w 1791907"/>
                <a:gd name="connsiteY4" fmla="*/ 762010 h 1217972"/>
                <a:gd name="connsiteX5" fmla="*/ 672872 w 1791907"/>
                <a:gd name="connsiteY5" fmla="*/ 914410 h 1217972"/>
                <a:gd name="connsiteX6" fmla="*/ 750977 w 1791907"/>
                <a:gd name="connsiteY6" fmla="*/ 718195 h 1217972"/>
                <a:gd name="connsiteX7" fmla="*/ 777647 w 1791907"/>
                <a:gd name="connsiteY7" fmla="*/ 582940 h 1217972"/>
                <a:gd name="connsiteX8" fmla="*/ 1040537 w 1791907"/>
                <a:gd name="connsiteY8" fmla="*/ 870595 h 1217972"/>
                <a:gd name="connsiteX9" fmla="*/ 1091972 w 1791907"/>
                <a:gd name="connsiteY9" fmla="*/ 891550 h 1217972"/>
                <a:gd name="connsiteX10" fmla="*/ 992912 w 1791907"/>
                <a:gd name="connsiteY10" fmla="*/ 723910 h 1217972"/>
                <a:gd name="connsiteX11" fmla="*/ 1194842 w 1791907"/>
                <a:gd name="connsiteY11" fmla="*/ 971560 h 1217972"/>
                <a:gd name="connsiteX12" fmla="*/ 1170077 w 1791907"/>
                <a:gd name="connsiteY12" fmla="*/ 849640 h 1217972"/>
                <a:gd name="connsiteX13" fmla="*/ 1295807 w 1791907"/>
                <a:gd name="connsiteY13" fmla="*/ 958225 h 1217972"/>
                <a:gd name="connsiteX14" fmla="*/ 1341527 w 1791907"/>
                <a:gd name="connsiteY14" fmla="*/ 1122055 h 1217972"/>
                <a:gd name="connsiteX15" fmla="*/ 1364387 w 1791907"/>
                <a:gd name="connsiteY15" fmla="*/ 996325 h 1217972"/>
                <a:gd name="connsiteX16" fmla="*/ 1396242 w 1791907"/>
                <a:gd name="connsiteY16" fmla="*/ 1216108 h 1217972"/>
                <a:gd name="connsiteX17" fmla="*/ 1457887 w 1791907"/>
                <a:gd name="connsiteY17" fmla="*/ 1098331 h 1217972"/>
                <a:gd name="connsiteX18" fmla="*/ 1542572 w 1791907"/>
                <a:gd name="connsiteY18" fmla="*/ 1031635 h 1217972"/>
                <a:gd name="connsiteX19" fmla="*/ 1612723 w 1791907"/>
                <a:gd name="connsiteY19" fmla="*/ 1026628 h 1217972"/>
                <a:gd name="connsiteX20" fmla="*/ 1658267 w 1791907"/>
                <a:gd name="connsiteY20" fmla="*/ 1063688 h 1217972"/>
                <a:gd name="connsiteX21" fmla="*/ 1671424 w 1791907"/>
                <a:gd name="connsiteY21" fmla="*/ 904885 h 1217972"/>
                <a:gd name="connsiteX22" fmla="*/ 1670561 w 1791907"/>
                <a:gd name="connsiteY22" fmla="*/ 824167 h 1217972"/>
                <a:gd name="connsiteX23" fmla="*/ 1741577 w 1791907"/>
                <a:gd name="connsiteY23" fmla="*/ 889645 h 1217972"/>
                <a:gd name="connsiteX24" fmla="*/ 1701572 w 1791907"/>
                <a:gd name="connsiteY24" fmla="*/ 716290 h 1217972"/>
                <a:gd name="connsiteX25" fmla="*/ 1701572 w 1791907"/>
                <a:gd name="connsiteY25" fmla="*/ 615325 h 1217972"/>
                <a:gd name="connsiteX26" fmla="*/ 1781582 w 1791907"/>
                <a:gd name="connsiteY26" fmla="*/ 676285 h 1217972"/>
                <a:gd name="connsiteX27" fmla="*/ 1733957 w 1791907"/>
                <a:gd name="connsiteY27" fmla="*/ 546745 h 1217972"/>
                <a:gd name="connsiteX28" fmla="*/ 1667282 w 1791907"/>
                <a:gd name="connsiteY28" fmla="*/ 396250 h 1217972"/>
                <a:gd name="connsiteX29" fmla="*/ 1497737 w 1791907"/>
                <a:gd name="connsiteY29" fmla="*/ 219085 h 1217972"/>
                <a:gd name="connsiteX30" fmla="*/ 1364387 w 1791907"/>
                <a:gd name="connsiteY30" fmla="*/ 129550 h 1217972"/>
                <a:gd name="connsiteX31" fmla="*/ 1486307 w 1791907"/>
                <a:gd name="connsiteY31" fmla="*/ 104785 h 1217972"/>
                <a:gd name="connsiteX32" fmla="*/ 1572032 w 1791907"/>
                <a:gd name="connsiteY32" fmla="*/ 70495 h 1217972"/>
                <a:gd name="connsiteX33" fmla="*/ 1339622 w 1791907"/>
                <a:gd name="connsiteY33" fmla="*/ 62875 h 1217972"/>
                <a:gd name="connsiteX34" fmla="*/ 1128167 w 1791907"/>
                <a:gd name="connsiteY34" fmla="*/ 17155 h 1217972"/>
                <a:gd name="connsiteX35" fmla="*/ 918617 w 1791907"/>
                <a:gd name="connsiteY35" fmla="*/ 10 h 1217972"/>
                <a:gd name="connsiteX36" fmla="*/ 650012 w 1791907"/>
                <a:gd name="connsiteY36" fmla="*/ 19060 h 1217972"/>
                <a:gd name="connsiteX37" fmla="*/ 480467 w 1791907"/>
                <a:gd name="connsiteY37" fmla="*/ 55255 h 1217972"/>
                <a:gd name="connsiteX38" fmla="*/ 352832 w 1791907"/>
                <a:gd name="connsiteY38" fmla="*/ 144790 h 1217972"/>
                <a:gd name="connsiteX39" fmla="*/ 301397 w 1791907"/>
                <a:gd name="connsiteY39" fmla="*/ 215275 h 1217972"/>
                <a:gd name="connsiteX40" fmla="*/ 227102 w 1791907"/>
                <a:gd name="connsiteY40" fmla="*/ 278140 h 1217972"/>
                <a:gd name="connsiteX41" fmla="*/ 160427 w 1791907"/>
                <a:gd name="connsiteY41" fmla="*/ 331480 h 1217972"/>
                <a:gd name="connsiteX42" fmla="*/ 82322 w 1791907"/>
                <a:gd name="connsiteY42" fmla="*/ 485785 h 1217972"/>
                <a:gd name="connsiteX43" fmla="*/ 17552 w 1791907"/>
                <a:gd name="connsiteY43" fmla="*/ 674380 h 1217972"/>
                <a:gd name="connsiteX44" fmla="*/ 2312 w 1791907"/>
                <a:gd name="connsiteY44" fmla="*/ 735340 h 1217972"/>
                <a:gd name="connsiteX45" fmla="*/ 57557 w 1791907"/>
                <a:gd name="connsiteY45" fmla="*/ 678190 h 1217972"/>
                <a:gd name="connsiteX46" fmla="*/ 55652 w 1791907"/>
                <a:gd name="connsiteY46" fmla="*/ 910600 h 1217972"/>
                <a:gd name="connsiteX47" fmla="*/ 68987 w 1791907"/>
                <a:gd name="connsiteY47" fmla="*/ 988705 h 1217972"/>
                <a:gd name="connsiteX48" fmla="*/ 97562 w 1791907"/>
                <a:gd name="connsiteY48" fmla="*/ 891550 h 1217972"/>
                <a:gd name="connsiteX49" fmla="*/ 183287 w 1791907"/>
                <a:gd name="connsiteY49" fmla="*/ 990610 h 1217972"/>
                <a:gd name="connsiteX50" fmla="*/ 175667 w 1791907"/>
                <a:gd name="connsiteY50" fmla="*/ 866785 h 1217972"/>
                <a:gd name="connsiteX51" fmla="*/ 187097 w 1791907"/>
                <a:gd name="connsiteY51" fmla="*/ 725815 h 1217972"/>
                <a:gd name="connsiteX52" fmla="*/ 248057 w 1791907"/>
                <a:gd name="connsiteY52" fmla="*/ 889645 h 1217972"/>
                <a:gd name="connsiteX53" fmla="*/ 227102 w 1791907"/>
                <a:gd name="connsiteY53" fmla="*/ 668665 h 1217972"/>
                <a:gd name="connsiteX54" fmla="*/ 278537 w 1791907"/>
                <a:gd name="connsiteY54" fmla="*/ 495310 h 1217972"/>
                <a:gd name="connsiteX55" fmla="*/ 331877 w 1791907"/>
                <a:gd name="connsiteY55" fmla="*/ 483880 h 1217972"/>
                <a:gd name="connsiteX56" fmla="*/ 419507 w 1791907"/>
                <a:gd name="connsiteY56" fmla="*/ 579130 h 1217972"/>
                <a:gd name="connsiteX0" fmla="*/ 419507 w 1791907"/>
                <a:gd name="connsiteY0" fmla="*/ 579130 h 1217972"/>
                <a:gd name="connsiteX1" fmla="*/ 482372 w 1791907"/>
                <a:gd name="connsiteY1" fmla="*/ 516265 h 1217972"/>
                <a:gd name="connsiteX2" fmla="*/ 566192 w 1791907"/>
                <a:gd name="connsiteY2" fmla="*/ 476260 h 1217972"/>
                <a:gd name="connsiteX3" fmla="*/ 629057 w 1791907"/>
                <a:gd name="connsiteY3" fmla="*/ 577225 h 1217972"/>
                <a:gd name="connsiteX4" fmla="*/ 669062 w 1791907"/>
                <a:gd name="connsiteY4" fmla="*/ 762010 h 1217972"/>
                <a:gd name="connsiteX5" fmla="*/ 672872 w 1791907"/>
                <a:gd name="connsiteY5" fmla="*/ 914410 h 1217972"/>
                <a:gd name="connsiteX6" fmla="*/ 750977 w 1791907"/>
                <a:gd name="connsiteY6" fmla="*/ 718195 h 1217972"/>
                <a:gd name="connsiteX7" fmla="*/ 777647 w 1791907"/>
                <a:gd name="connsiteY7" fmla="*/ 582940 h 1217972"/>
                <a:gd name="connsiteX8" fmla="*/ 1040537 w 1791907"/>
                <a:gd name="connsiteY8" fmla="*/ 870595 h 1217972"/>
                <a:gd name="connsiteX9" fmla="*/ 1091972 w 1791907"/>
                <a:gd name="connsiteY9" fmla="*/ 891550 h 1217972"/>
                <a:gd name="connsiteX10" fmla="*/ 992912 w 1791907"/>
                <a:gd name="connsiteY10" fmla="*/ 723910 h 1217972"/>
                <a:gd name="connsiteX11" fmla="*/ 1194842 w 1791907"/>
                <a:gd name="connsiteY11" fmla="*/ 971560 h 1217972"/>
                <a:gd name="connsiteX12" fmla="*/ 1170077 w 1791907"/>
                <a:gd name="connsiteY12" fmla="*/ 849640 h 1217972"/>
                <a:gd name="connsiteX13" fmla="*/ 1295807 w 1791907"/>
                <a:gd name="connsiteY13" fmla="*/ 958225 h 1217972"/>
                <a:gd name="connsiteX14" fmla="*/ 1341527 w 1791907"/>
                <a:gd name="connsiteY14" fmla="*/ 1122055 h 1217972"/>
                <a:gd name="connsiteX15" fmla="*/ 1364387 w 1791907"/>
                <a:gd name="connsiteY15" fmla="*/ 996325 h 1217972"/>
                <a:gd name="connsiteX16" fmla="*/ 1396242 w 1791907"/>
                <a:gd name="connsiteY16" fmla="*/ 1216108 h 1217972"/>
                <a:gd name="connsiteX17" fmla="*/ 1457887 w 1791907"/>
                <a:gd name="connsiteY17" fmla="*/ 1098331 h 1217972"/>
                <a:gd name="connsiteX18" fmla="*/ 1542572 w 1791907"/>
                <a:gd name="connsiteY18" fmla="*/ 1031635 h 1217972"/>
                <a:gd name="connsiteX19" fmla="*/ 1612723 w 1791907"/>
                <a:gd name="connsiteY19" fmla="*/ 1026628 h 1217972"/>
                <a:gd name="connsiteX20" fmla="*/ 1663804 w 1791907"/>
                <a:gd name="connsiteY20" fmla="*/ 1091377 h 1217972"/>
                <a:gd name="connsiteX21" fmla="*/ 1671424 w 1791907"/>
                <a:gd name="connsiteY21" fmla="*/ 904885 h 1217972"/>
                <a:gd name="connsiteX22" fmla="*/ 1670561 w 1791907"/>
                <a:gd name="connsiteY22" fmla="*/ 824167 h 1217972"/>
                <a:gd name="connsiteX23" fmla="*/ 1741577 w 1791907"/>
                <a:gd name="connsiteY23" fmla="*/ 889645 h 1217972"/>
                <a:gd name="connsiteX24" fmla="*/ 1701572 w 1791907"/>
                <a:gd name="connsiteY24" fmla="*/ 716290 h 1217972"/>
                <a:gd name="connsiteX25" fmla="*/ 1701572 w 1791907"/>
                <a:gd name="connsiteY25" fmla="*/ 615325 h 1217972"/>
                <a:gd name="connsiteX26" fmla="*/ 1781582 w 1791907"/>
                <a:gd name="connsiteY26" fmla="*/ 676285 h 1217972"/>
                <a:gd name="connsiteX27" fmla="*/ 1733957 w 1791907"/>
                <a:gd name="connsiteY27" fmla="*/ 546745 h 1217972"/>
                <a:gd name="connsiteX28" fmla="*/ 1667282 w 1791907"/>
                <a:gd name="connsiteY28" fmla="*/ 396250 h 1217972"/>
                <a:gd name="connsiteX29" fmla="*/ 1497737 w 1791907"/>
                <a:gd name="connsiteY29" fmla="*/ 219085 h 1217972"/>
                <a:gd name="connsiteX30" fmla="*/ 1364387 w 1791907"/>
                <a:gd name="connsiteY30" fmla="*/ 129550 h 1217972"/>
                <a:gd name="connsiteX31" fmla="*/ 1486307 w 1791907"/>
                <a:gd name="connsiteY31" fmla="*/ 104785 h 1217972"/>
                <a:gd name="connsiteX32" fmla="*/ 1572032 w 1791907"/>
                <a:gd name="connsiteY32" fmla="*/ 70495 h 1217972"/>
                <a:gd name="connsiteX33" fmla="*/ 1339622 w 1791907"/>
                <a:gd name="connsiteY33" fmla="*/ 62875 h 1217972"/>
                <a:gd name="connsiteX34" fmla="*/ 1128167 w 1791907"/>
                <a:gd name="connsiteY34" fmla="*/ 17155 h 1217972"/>
                <a:gd name="connsiteX35" fmla="*/ 918617 w 1791907"/>
                <a:gd name="connsiteY35" fmla="*/ 10 h 1217972"/>
                <a:gd name="connsiteX36" fmla="*/ 650012 w 1791907"/>
                <a:gd name="connsiteY36" fmla="*/ 19060 h 1217972"/>
                <a:gd name="connsiteX37" fmla="*/ 480467 w 1791907"/>
                <a:gd name="connsiteY37" fmla="*/ 55255 h 1217972"/>
                <a:gd name="connsiteX38" fmla="*/ 352832 w 1791907"/>
                <a:gd name="connsiteY38" fmla="*/ 144790 h 1217972"/>
                <a:gd name="connsiteX39" fmla="*/ 301397 w 1791907"/>
                <a:gd name="connsiteY39" fmla="*/ 215275 h 1217972"/>
                <a:gd name="connsiteX40" fmla="*/ 227102 w 1791907"/>
                <a:gd name="connsiteY40" fmla="*/ 278140 h 1217972"/>
                <a:gd name="connsiteX41" fmla="*/ 160427 w 1791907"/>
                <a:gd name="connsiteY41" fmla="*/ 331480 h 1217972"/>
                <a:gd name="connsiteX42" fmla="*/ 82322 w 1791907"/>
                <a:gd name="connsiteY42" fmla="*/ 485785 h 1217972"/>
                <a:gd name="connsiteX43" fmla="*/ 17552 w 1791907"/>
                <a:gd name="connsiteY43" fmla="*/ 674380 h 1217972"/>
                <a:gd name="connsiteX44" fmla="*/ 2312 w 1791907"/>
                <a:gd name="connsiteY44" fmla="*/ 735340 h 1217972"/>
                <a:gd name="connsiteX45" fmla="*/ 57557 w 1791907"/>
                <a:gd name="connsiteY45" fmla="*/ 678190 h 1217972"/>
                <a:gd name="connsiteX46" fmla="*/ 55652 w 1791907"/>
                <a:gd name="connsiteY46" fmla="*/ 910600 h 1217972"/>
                <a:gd name="connsiteX47" fmla="*/ 68987 w 1791907"/>
                <a:gd name="connsiteY47" fmla="*/ 988705 h 1217972"/>
                <a:gd name="connsiteX48" fmla="*/ 97562 w 1791907"/>
                <a:gd name="connsiteY48" fmla="*/ 891550 h 1217972"/>
                <a:gd name="connsiteX49" fmla="*/ 183287 w 1791907"/>
                <a:gd name="connsiteY49" fmla="*/ 990610 h 1217972"/>
                <a:gd name="connsiteX50" fmla="*/ 175667 w 1791907"/>
                <a:gd name="connsiteY50" fmla="*/ 866785 h 1217972"/>
                <a:gd name="connsiteX51" fmla="*/ 187097 w 1791907"/>
                <a:gd name="connsiteY51" fmla="*/ 725815 h 1217972"/>
                <a:gd name="connsiteX52" fmla="*/ 248057 w 1791907"/>
                <a:gd name="connsiteY52" fmla="*/ 889645 h 1217972"/>
                <a:gd name="connsiteX53" fmla="*/ 227102 w 1791907"/>
                <a:gd name="connsiteY53" fmla="*/ 668665 h 1217972"/>
                <a:gd name="connsiteX54" fmla="*/ 278537 w 1791907"/>
                <a:gd name="connsiteY54" fmla="*/ 495310 h 1217972"/>
                <a:gd name="connsiteX55" fmla="*/ 331877 w 1791907"/>
                <a:gd name="connsiteY55" fmla="*/ 483880 h 1217972"/>
                <a:gd name="connsiteX56" fmla="*/ 419507 w 1791907"/>
                <a:gd name="connsiteY56" fmla="*/ 579130 h 1217972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12723 w 1791907"/>
                <a:gd name="connsiteY19" fmla="*/ 102662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12723 w 1791907"/>
                <a:gd name="connsiteY19" fmla="*/ 102662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9683 w 1791907"/>
                <a:gd name="connsiteY19" fmla="*/ 1023635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507635 w 1791907"/>
                <a:gd name="connsiteY0" fmla="*/ 585116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72685 w 1791907"/>
                <a:gd name="connsiteY53" fmla="*/ 668665 h 1217958"/>
                <a:gd name="connsiteX54" fmla="*/ 278537 w 1791907"/>
                <a:gd name="connsiteY54" fmla="*/ 495310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72685 w 1791907"/>
                <a:gd name="connsiteY53" fmla="*/ 668665 h 1217958"/>
                <a:gd name="connsiteX54" fmla="*/ 302847 w 1791907"/>
                <a:gd name="connsiteY54" fmla="*/ 507283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02847 w 1791907"/>
                <a:gd name="connsiteY54" fmla="*/ 507283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02847 w 1791907"/>
                <a:gd name="connsiteY54" fmla="*/ 507283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02847 w 1791907"/>
                <a:gd name="connsiteY54" fmla="*/ 507283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33236 w 1791907"/>
                <a:gd name="connsiteY54" fmla="*/ 528236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20892 w 1791907"/>
                <a:gd name="connsiteY2" fmla="*/ 479252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20892 w 1791907"/>
                <a:gd name="connsiteY2" fmla="*/ 479252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20892 w 1791907"/>
                <a:gd name="connsiteY2" fmla="*/ 479252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48657 w 1791907"/>
                <a:gd name="connsiteY53" fmla="*/ 620772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20892 w 1791907"/>
                <a:gd name="connsiteY2" fmla="*/ 479252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55505 w 1791907"/>
                <a:gd name="connsiteY9" fmla="*/ 930461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55505 w 1791907"/>
                <a:gd name="connsiteY9" fmla="*/ 930461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59876 w 1791907"/>
                <a:gd name="connsiteY32" fmla="*/ 103420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55505 w 1791907"/>
                <a:gd name="connsiteY9" fmla="*/ 930461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31606 w 1791907"/>
                <a:gd name="connsiteY31" fmla="*/ 128731 h 1217958"/>
                <a:gd name="connsiteX32" fmla="*/ 1559876 w 1791907"/>
                <a:gd name="connsiteY32" fmla="*/ 103420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55505 w 1791907"/>
                <a:gd name="connsiteY9" fmla="*/ 930461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31606 w 1791907"/>
                <a:gd name="connsiteY31" fmla="*/ 128731 h 1217958"/>
                <a:gd name="connsiteX32" fmla="*/ 1532527 w 1791907"/>
                <a:gd name="connsiteY32" fmla="*/ 142332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9156 h 1221998"/>
                <a:gd name="connsiteX1" fmla="*/ 543149 w 1791907"/>
                <a:gd name="connsiteY1" fmla="*/ 517312 h 1221998"/>
                <a:gd name="connsiteX2" fmla="*/ 611776 w 1791907"/>
                <a:gd name="connsiteY2" fmla="*/ 495265 h 1221998"/>
                <a:gd name="connsiteX3" fmla="*/ 629057 w 1791907"/>
                <a:gd name="connsiteY3" fmla="*/ 581265 h 1221998"/>
                <a:gd name="connsiteX4" fmla="*/ 669062 w 1791907"/>
                <a:gd name="connsiteY4" fmla="*/ 766050 h 1221998"/>
                <a:gd name="connsiteX5" fmla="*/ 754921 w 1791907"/>
                <a:gd name="connsiteY5" fmla="*/ 921443 h 1221998"/>
                <a:gd name="connsiteX6" fmla="*/ 750977 w 1791907"/>
                <a:gd name="connsiteY6" fmla="*/ 722235 h 1221998"/>
                <a:gd name="connsiteX7" fmla="*/ 777647 w 1791907"/>
                <a:gd name="connsiteY7" fmla="*/ 586980 h 1221998"/>
                <a:gd name="connsiteX8" fmla="*/ 925060 w 1791907"/>
                <a:gd name="connsiteY8" fmla="*/ 715992 h 1221998"/>
                <a:gd name="connsiteX9" fmla="*/ 1055505 w 1791907"/>
                <a:gd name="connsiteY9" fmla="*/ 934501 h 1221998"/>
                <a:gd name="connsiteX10" fmla="*/ 992912 w 1791907"/>
                <a:gd name="connsiteY10" fmla="*/ 727950 h 1221998"/>
                <a:gd name="connsiteX11" fmla="*/ 1194842 w 1791907"/>
                <a:gd name="connsiteY11" fmla="*/ 975600 h 1221998"/>
                <a:gd name="connsiteX12" fmla="*/ 1170077 w 1791907"/>
                <a:gd name="connsiteY12" fmla="*/ 853680 h 1221998"/>
                <a:gd name="connsiteX13" fmla="*/ 1295807 w 1791907"/>
                <a:gd name="connsiteY13" fmla="*/ 962265 h 1221998"/>
                <a:gd name="connsiteX14" fmla="*/ 1341527 w 1791907"/>
                <a:gd name="connsiteY14" fmla="*/ 1126095 h 1221998"/>
                <a:gd name="connsiteX15" fmla="*/ 1364387 w 1791907"/>
                <a:gd name="connsiteY15" fmla="*/ 1000365 h 1221998"/>
                <a:gd name="connsiteX16" fmla="*/ 1396242 w 1791907"/>
                <a:gd name="connsiteY16" fmla="*/ 1220148 h 1221998"/>
                <a:gd name="connsiteX17" fmla="*/ 1457887 w 1791907"/>
                <a:gd name="connsiteY17" fmla="*/ 1102371 h 1221998"/>
                <a:gd name="connsiteX18" fmla="*/ 1528727 w 1791907"/>
                <a:gd name="connsiteY18" fmla="*/ 1041213 h 1221998"/>
                <a:gd name="connsiteX19" fmla="*/ 1603606 w 1791907"/>
                <a:gd name="connsiteY19" fmla="*/ 1039648 h 1221998"/>
                <a:gd name="connsiteX20" fmla="*/ 1663804 w 1791907"/>
                <a:gd name="connsiteY20" fmla="*/ 1095417 h 1221998"/>
                <a:gd name="connsiteX21" fmla="*/ 1671424 w 1791907"/>
                <a:gd name="connsiteY21" fmla="*/ 908925 h 1221998"/>
                <a:gd name="connsiteX22" fmla="*/ 1670561 w 1791907"/>
                <a:gd name="connsiteY22" fmla="*/ 828207 h 1221998"/>
                <a:gd name="connsiteX23" fmla="*/ 1741577 w 1791907"/>
                <a:gd name="connsiteY23" fmla="*/ 893685 h 1221998"/>
                <a:gd name="connsiteX24" fmla="*/ 1701572 w 1791907"/>
                <a:gd name="connsiteY24" fmla="*/ 720330 h 1221998"/>
                <a:gd name="connsiteX25" fmla="*/ 1701572 w 1791907"/>
                <a:gd name="connsiteY25" fmla="*/ 619365 h 1221998"/>
                <a:gd name="connsiteX26" fmla="*/ 1781582 w 1791907"/>
                <a:gd name="connsiteY26" fmla="*/ 680325 h 1221998"/>
                <a:gd name="connsiteX27" fmla="*/ 1733957 w 1791907"/>
                <a:gd name="connsiteY27" fmla="*/ 550785 h 1221998"/>
                <a:gd name="connsiteX28" fmla="*/ 1667282 w 1791907"/>
                <a:gd name="connsiteY28" fmla="*/ 400290 h 1221998"/>
                <a:gd name="connsiteX29" fmla="*/ 1497737 w 1791907"/>
                <a:gd name="connsiteY29" fmla="*/ 223125 h 1221998"/>
                <a:gd name="connsiteX30" fmla="*/ 1364387 w 1791907"/>
                <a:gd name="connsiteY30" fmla="*/ 133590 h 1221998"/>
                <a:gd name="connsiteX31" fmla="*/ 1431606 w 1791907"/>
                <a:gd name="connsiteY31" fmla="*/ 132771 h 1221998"/>
                <a:gd name="connsiteX32" fmla="*/ 1532527 w 1791907"/>
                <a:gd name="connsiteY32" fmla="*/ 146372 h 1221998"/>
                <a:gd name="connsiteX33" fmla="*/ 1339622 w 1791907"/>
                <a:gd name="connsiteY33" fmla="*/ 66915 h 1221998"/>
                <a:gd name="connsiteX34" fmla="*/ 1128167 w 1791907"/>
                <a:gd name="connsiteY34" fmla="*/ 21195 h 1221998"/>
                <a:gd name="connsiteX35" fmla="*/ 918617 w 1791907"/>
                <a:gd name="connsiteY35" fmla="*/ 4050 h 1221998"/>
                <a:gd name="connsiteX36" fmla="*/ 668245 w 1791907"/>
                <a:gd name="connsiteY36" fmla="*/ 5140 h 1221998"/>
                <a:gd name="connsiteX37" fmla="*/ 480467 w 1791907"/>
                <a:gd name="connsiteY37" fmla="*/ 59295 h 1221998"/>
                <a:gd name="connsiteX38" fmla="*/ 352832 w 1791907"/>
                <a:gd name="connsiteY38" fmla="*/ 148830 h 1221998"/>
                <a:gd name="connsiteX39" fmla="*/ 301397 w 1791907"/>
                <a:gd name="connsiteY39" fmla="*/ 219315 h 1221998"/>
                <a:gd name="connsiteX40" fmla="*/ 227102 w 1791907"/>
                <a:gd name="connsiteY40" fmla="*/ 282180 h 1221998"/>
                <a:gd name="connsiteX41" fmla="*/ 160427 w 1791907"/>
                <a:gd name="connsiteY41" fmla="*/ 335520 h 1221998"/>
                <a:gd name="connsiteX42" fmla="*/ 82322 w 1791907"/>
                <a:gd name="connsiteY42" fmla="*/ 489825 h 1221998"/>
                <a:gd name="connsiteX43" fmla="*/ 17552 w 1791907"/>
                <a:gd name="connsiteY43" fmla="*/ 678420 h 1221998"/>
                <a:gd name="connsiteX44" fmla="*/ 2312 w 1791907"/>
                <a:gd name="connsiteY44" fmla="*/ 739380 h 1221998"/>
                <a:gd name="connsiteX45" fmla="*/ 57557 w 1791907"/>
                <a:gd name="connsiteY45" fmla="*/ 682230 h 1221998"/>
                <a:gd name="connsiteX46" fmla="*/ 55652 w 1791907"/>
                <a:gd name="connsiteY46" fmla="*/ 914640 h 1221998"/>
                <a:gd name="connsiteX47" fmla="*/ 68987 w 1791907"/>
                <a:gd name="connsiteY47" fmla="*/ 992745 h 1221998"/>
                <a:gd name="connsiteX48" fmla="*/ 97562 w 1791907"/>
                <a:gd name="connsiteY48" fmla="*/ 895590 h 1221998"/>
                <a:gd name="connsiteX49" fmla="*/ 143782 w 1791907"/>
                <a:gd name="connsiteY49" fmla="*/ 994650 h 1221998"/>
                <a:gd name="connsiteX50" fmla="*/ 175667 w 1791907"/>
                <a:gd name="connsiteY50" fmla="*/ 870825 h 1221998"/>
                <a:gd name="connsiteX51" fmla="*/ 238758 w 1791907"/>
                <a:gd name="connsiteY51" fmla="*/ 714889 h 1221998"/>
                <a:gd name="connsiteX52" fmla="*/ 248057 w 1791907"/>
                <a:gd name="connsiteY52" fmla="*/ 893685 h 1221998"/>
                <a:gd name="connsiteX53" fmla="*/ 321306 w 1791907"/>
                <a:gd name="connsiteY53" fmla="*/ 648759 h 1221998"/>
                <a:gd name="connsiteX54" fmla="*/ 333236 w 1791907"/>
                <a:gd name="connsiteY54" fmla="*/ 532276 h 1221998"/>
                <a:gd name="connsiteX55" fmla="*/ 377461 w 1791907"/>
                <a:gd name="connsiteY55" fmla="*/ 517853 h 1221998"/>
                <a:gd name="connsiteX56" fmla="*/ 507635 w 1791907"/>
                <a:gd name="connsiteY56" fmla="*/ 589156 h 1221998"/>
                <a:gd name="connsiteX0" fmla="*/ 507635 w 1791907"/>
                <a:gd name="connsiteY0" fmla="*/ 606435 h 1239277"/>
                <a:gd name="connsiteX1" fmla="*/ 543149 w 1791907"/>
                <a:gd name="connsiteY1" fmla="*/ 534591 h 1239277"/>
                <a:gd name="connsiteX2" fmla="*/ 611776 w 1791907"/>
                <a:gd name="connsiteY2" fmla="*/ 512544 h 1239277"/>
                <a:gd name="connsiteX3" fmla="*/ 629057 w 1791907"/>
                <a:gd name="connsiteY3" fmla="*/ 598544 h 1239277"/>
                <a:gd name="connsiteX4" fmla="*/ 669062 w 1791907"/>
                <a:gd name="connsiteY4" fmla="*/ 783329 h 1239277"/>
                <a:gd name="connsiteX5" fmla="*/ 754921 w 1791907"/>
                <a:gd name="connsiteY5" fmla="*/ 938722 h 1239277"/>
                <a:gd name="connsiteX6" fmla="*/ 750977 w 1791907"/>
                <a:gd name="connsiteY6" fmla="*/ 739514 h 1239277"/>
                <a:gd name="connsiteX7" fmla="*/ 777647 w 1791907"/>
                <a:gd name="connsiteY7" fmla="*/ 604259 h 1239277"/>
                <a:gd name="connsiteX8" fmla="*/ 925060 w 1791907"/>
                <a:gd name="connsiteY8" fmla="*/ 733271 h 1239277"/>
                <a:gd name="connsiteX9" fmla="*/ 1055505 w 1791907"/>
                <a:gd name="connsiteY9" fmla="*/ 951780 h 1239277"/>
                <a:gd name="connsiteX10" fmla="*/ 992912 w 1791907"/>
                <a:gd name="connsiteY10" fmla="*/ 745229 h 1239277"/>
                <a:gd name="connsiteX11" fmla="*/ 1194842 w 1791907"/>
                <a:gd name="connsiteY11" fmla="*/ 992879 h 1239277"/>
                <a:gd name="connsiteX12" fmla="*/ 1170077 w 1791907"/>
                <a:gd name="connsiteY12" fmla="*/ 870959 h 1239277"/>
                <a:gd name="connsiteX13" fmla="*/ 1295807 w 1791907"/>
                <a:gd name="connsiteY13" fmla="*/ 979544 h 1239277"/>
                <a:gd name="connsiteX14" fmla="*/ 1341527 w 1791907"/>
                <a:gd name="connsiteY14" fmla="*/ 1143374 h 1239277"/>
                <a:gd name="connsiteX15" fmla="*/ 1364387 w 1791907"/>
                <a:gd name="connsiteY15" fmla="*/ 1017644 h 1239277"/>
                <a:gd name="connsiteX16" fmla="*/ 1396242 w 1791907"/>
                <a:gd name="connsiteY16" fmla="*/ 1237427 h 1239277"/>
                <a:gd name="connsiteX17" fmla="*/ 1457887 w 1791907"/>
                <a:gd name="connsiteY17" fmla="*/ 1119650 h 1239277"/>
                <a:gd name="connsiteX18" fmla="*/ 1528727 w 1791907"/>
                <a:gd name="connsiteY18" fmla="*/ 1058492 h 1239277"/>
                <a:gd name="connsiteX19" fmla="*/ 1603606 w 1791907"/>
                <a:gd name="connsiteY19" fmla="*/ 1056927 h 1239277"/>
                <a:gd name="connsiteX20" fmla="*/ 1663804 w 1791907"/>
                <a:gd name="connsiteY20" fmla="*/ 1112696 h 1239277"/>
                <a:gd name="connsiteX21" fmla="*/ 1671424 w 1791907"/>
                <a:gd name="connsiteY21" fmla="*/ 926204 h 1239277"/>
                <a:gd name="connsiteX22" fmla="*/ 1670561 w 1791907"/>
                <a:gd name="connsiteY22" fmla="*/ 845486 h 1239277"/>
                <a:gd name="connsiteX23" fmla="*/ 1741577 w 1791907"/>
                <a:gd name="connsiteY23" fmla="*/ 910964 h 1239277"/>
                <a:gd name="connsiteX24" fmla="*/ 1701572 w 1791907"/>
                <a:gd name="connsiteY24" fmla="*/ 737609 h 1239277"/>
                <a:gd name="connsiteX25" fmla="*/ 1701572 w 1791907"/>
                <a:gd name="connsiteY25" fmla="*/ 636644 h 1239277"/>
                <a:gd name="connsiteX26" fmla="*/ 1781582 w 1791907"/>
                <a:gd name="connsiteY26" fmla="*/ 697604 h 1239277"/>
                <a:gd name="connsiteX27" fmla="*/ 1733957 w 1791907"/>
                <a:gd name="connsiteY27" fmla="*/ 568064 h 1239277"/>
                <a:gd name="connsiteX28" fmla="*/ 1667282 w 1791907"/>
                <a:gd name="connsiteY28" fmla="*/ 417569 h 1239277"/>
                <a:gd name="connsiteX29" fmla="*/ 1497737 w 1791907"/>
                <a:gd name="connsiteY29" fmla="*/ 240404 h 1239277"/>
                <a:gd name="connsiteX30" fmla="*/ 1364387 w 1791907"/>
                <a:gd name="connsiteY30" fmla="*/ 150869 h 1239277"/>
                <a:gd name="connsiteX31" fmla="*/ 1431606 w 1791907"/>
                <a:gd name="connsiteY31" fmla="*/ 150050 h 1239277"/>
                <a:gd name="connsiteX32" fmla="*/ 1532527 w 1791907"/>
                <a:gd name="connsiteY32" fmla="*/ 163651 h 1239277"/>
                <a:gd name="connsiteX33" fmla="*/ 1339622 w 1791907"/>
                <a:gd name="connsiteY33" fmla="*/ 84194 h 1239277"/>
                <a:gd name="connsiteX34" fmla="*/ 1128167 w 1791907"/>
                <a:gd name="connsiteY34" fmla="*/ 38474 h 1239277"/>
                <a:gd name="connsiteX35" fmla="*/ 933812 w 1791907"/>
                <a:gd name="connsiteY35" fmla="*/ 377 h 1239277"/>
                <a:gd name="connsiteX36" fmla="*/ 668245 w 1791907"/>
                <a:gd name="connsiteY36" fmla="*/ 22419 h 1239277"/>
                <a:gd name="connsiteX37" fmla="*/ 480467 w 1791907"/>
                <a:gd name="connsiteY37" fmla="*/ 76574 h 1239277"/>
                <a:gd name="connsiteX38" fmla="*/ 352832 w 1791907"/>
                <a:gd name="connsiteY38" fmla="*/ 166109 h 1239277"/>
                <a:gd name="connsiteX39" fmla="*/ 301397 w 1791907"/>
                <a:gd name="connsiteY39" fmla="*/ 236594 h 1239277"/>
                <a:gd name="connsiteX40" fmla="*/ 227102 w 1791907"/>
                <a:gd name="connsiteY40" fmla="*/ 299459 h 1239277"/>
                <a:gd name="connsiteX41" fmla="*/ 160427 w 1791907"/>
                <a:gd name="connsiteY41" fmla="*/ 352799 h 1239277"/>
                <a:gd name="connsiteX42" fmla="*/ 82322 w 1791907"/>
                <a:gd name="connsiteY42" fmla="*/ 507104 h 1239277"/>
                <a:gd name="connsiteX43" fmla="*/ 17552 w 1791907"/>
                <a:gd name="connsiteY43" fmla="*/ 695699 h 1239277"/>
                <a:gd name="connsiteX44" fmla="*/ 2312 w 1791907"/>
                <a:gd name="connsiteY44" fmla="*/ 756659 h 1239277"/>
                <a:gd name="connsiteX45" fmla="*/ 57557 w 1791907"/>
                <a:gd name="connsiteY45" fmla="*/ 699509 h 1239277"/>
                <a:gd name="connsiteX46" fmla="*/ 55652 w 1791907"/>
                <a:gd name="connsiteY46" fmla="*/ 931919 h 1239277"/>
                <a:gd name="connsiteX47" fmla="*/ 68987 w 1791907"/>
                <a:gd name="connsiteY47" fmla="*/ 1010024 h 1239277"/>
                <a:gd name="connsiteX48" fmla="*/ 97562 w 1791907"/>
                <a:gd name="connsiteY48" fmla="*/ 912869 h 1239277"/>
                <a:gd name="connsiteX49" fmla="*/ 143782 w 1791907"/>
                <a:gd name="connsiteY49" fmla="*/ 1011929 h 1239277"/>
                <a:gd name="connsiteX50" fmla="*/ 175667 w 1791907"/>
                <a:gd name="connsiteY50" fmla="*/ 888104 h 1239277"/>
                <a:gd name="connsiteX51" fmla="*/ 238758 w 1791907"/>
                <a:gd name="connsiteY51" fmla="*/ 732168 h 1239277"/>
                <a:gd name="connsiteX52" fmla="*/ 248057 w 1791907"/>
                <a:gd name="connsiteY52" fmla="*/ 910964 h 1239277"/>
                <a:gd name="connsiteX53" fmla="*/ 321306 w 1791907"/>
                <a:gd name="connsiteY53" fmla="*/ 666038 h 1239277"/>
                <a:gd name="connsiteX54" fmla="*/ 333236 w 1791907"/>
                <a:gd name="connsiteY54" fmla="*/ 549555 h 1239277"/>
                <a:gd name="connsiteX55" fmla="*/ 377461 w 1791907"/>
                <a:gd name="connsiteY55" fmla="*/ 535132 h 1239277"/>
                <a:gd name="connsiteX56" fmla="*/ 507635 w 1791907"/>
                <a:gd name="connsiteY56" fmla="*/ 606435 h 1239277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1055505 w 1791907"/>
                <a:gd name="connsiteY9" fmla="*/ 951435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95807 w 1791907"/>
                <a:gd name="connsiteY13" fmla="*/ 979199 h 1238932"/>
                <a:gd name="connsiteX14" fmla="*/ 1341527 w 1791907"/>
                <a:gd name="connsiteY14" fmla="*/ 1143029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7282 w 1791907"/>
                <a:gd name="connsiteY28" fmla="*/ 417224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1055505 w 1791907"/>
                <a:gd name="connsiteY9" fmla="*/ 951435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95807 w 1791907"/>
                <a:gd name="connsiteY13" fmla="*/ 979199 h 1238932"/>
                <a:gd name="connsiteX14" fmla="*/ 1341527 w 1791907"/>
                <a:gd name="connsiteY14" fmla="*/ 1143029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1055505 w 1791907"/>
                <a:gd name="connsiteY9" fmla="*/ 951435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95807 w 1791907"/>
                <a:gd name="connsiteY13" fmla="*/ 979199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1055505 w 1791907"/>
                <a:gd name="connsiteY9" fmla="*/ 951435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85612 w 1791907"/>
                <a:gd name="connsiteY9" fmla="*/ 927490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85612 w 1791907"/>
                <a:gd name="connsiteY9" fmla="*/ 927490 h 1238932"/>
                <a:gd name="connsiteX10" fmla="*/ 1035457 w 1791907"/>
                <a:gd name="connsiteY10" fmla="*/ 759849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55223 w 1791907"/>
                <a:gd name="connsiteY9" fmla="*/ 915516 h 1238932"/>
                <a:gd name="connsiteX10" fmla="*/ 1035457 w 1791907"/>
                <a:gd name="connsiteY10" fmla="*/ 759849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55223 w 1791907"/>
                <a:gd name="connsiteY9" fmla="*/ 915516 h 1238932"/>
                <a:gd name="connsiteX10" fmla="*/ 1035457 w 1791907"/>
                <a:gd name="connsiteY10" fmla="*/ 759849 h 1238932"/>
                <a:gd name="connsiteX11" fmla="*/ 1194842 w 1791907"/>
                <a:gd name="connsiteY11" fmla="*/ 992534 h 1238932"/>
                <a:gd name="connsiteX12" fmla="*/ 1170077 w 1791907"/>
                <a:gd name="connsiteY12" fmla="*/ 834695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55223 w 1791907"/>
                <a:gd name="connsiteY9" fmla="*/ 915516 h 1238932"/>
                <a:gd name="connsiteX10" fmla="*/ 1035457 w 1791907"/>
                <a:gd name="connsiteY10" fmla="*/ 759849 h 1238932"/>
                <a:gd name="connsiteX11" fmla="*/ 1112793 w 1791907"/>
                <a:gd name="connsiteY11" fmla="*/ 947635 h 1238932"/>
                <a:gd name="connsiteX12" fmla="*/ 1170077 w 1791907"/>
                <a:gd name="connsiteY12" fmla="*/ 834695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35457 w 1791907"/>
                <a:gd name="connsiteY10" fmla="*/ 759849 h 1238932"/>
                <a:gd name="connsiteX11" fmla="*/ 1112793 w 1791907"/>
                <a:gd name="connsiteY11" fmla="*/ 947635 h 1238932"/>
                <a:gd name="connsiteX12" fmla="*/ 1170077 w 1791907"/>
                <a:gd name="connsiteY12" fmla="*/ 834695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70077 w 1791907"/>
                <a:gd name="connsiteY12" fmla="*/ 834695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9339 w 1791907"/>
                <a:gd name="connsiteY13" fmla="*/ 934301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866504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866504 h 1238932"/>
                <a:gd name="connsiteX0" fmla="*/ 507635 w 1791907"/>
                <a:gd name="connsiteY0" fmla="*/ 866504 h 1238932"/>
                <a:gd name="connsiteX1" fmla="*/ 521877 w 1791907"/>
                <a:gd name="connsiteY1" fmla="*/ 683909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866504 h 1238932"/>
                <a:gd name="connsiteX0" fmla="*/ 507635 w 1791907"/>
                <a:gd name="connsiteY0" fmla="*/ 866504 h 1238932"/>
                <a:gd name="connsiteX1" fmla="*/ 521877 w 1791907"/>
                <a:gd name="connsiteY1" fmla="*/ 683909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429121 w 1791907"/>
                <a:gd name="connsiteY55" fmla="*/ 693429 h 1238932"/>
                <a:gd name="connsiteX56" fmla="*/ 507635 w 1791907"/>
                <a:gd name="connsiteY56" fmla="*/ 866504 h 1238932"/>
                <a:gd name="connsiteX0" fmla="*/ 507635 w 1791907"/>
                <a:gd name="connsiteY0" fmla="*/ 866504 h 1238932"/>
                <a:gd name="connsiteX1" fmla="*/ 521877 w 1791907"/>
                <a:gd name="connsiteY1" fmla="*/ 683909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98732 w 1791907"/>
                <a:gd name="connsiteY55" fmla="*/ 699417 h 1238932"/>
                <a:gd name="connsiteX56" fmla="*/ 507635 w 1791907"/>
                <a:gd name="connsiteY56" fmla="*/ 866504 h 1238932"/>
                <a:gd name="connsiteX0" fmla="*/ 507635 w 1791907"/>
                <a:gd name="connsiteY0" fmla="*/ 866504 h 1238932"/>
                <a:gd name="connsiteX1" fmla="*/ 521877 w 1791907"/>
                <a:gd name="connsiteY1" fmla="*/ 683909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60586 w 1791907"/>
                <a:gd name="connsiteY54" fmla="*/ 567170 h 1238932"/>
                <a:gd name="connsiteX55" fmla="*/ 398732 w 1791907"/>
                <a:gd name="connsiteY55" fmla="*/ 699417 h 1238932"/>
                <a:gd name="connsiteX56" fmla="*/ 507635 w 1791907"/>
                <a:gd name="connsiteY56" fmla="*/ 866504 h 1238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791907" h="1238932">
                  <a:moveTo>
                    <a:pt x="507635" y="866504"/>
                  </a:moveTo>
                  <a:cubicBezTo>
                    <a:pt x="528159" y="863919"/>
                    <a:pt x="504520" y="742960"/>
                    <a:pt x="521877" y="683909"/>
                  </a:cubicBezTo>
                  <a:cubicBezTo>
                    <a:pt x="539234" y="624858"/>
                    <a:pt x="593913" y="526484"/>
                    <a:pt x="611776" y="512199"/>
                  </a:cubicBezTo>
                  <a:cubicBezTo>
                    <a:pt x="629639" y="497914"/>
                    <a:pt x="619509" y="553068"/>
                    <a:pt x="629057" y="598199"/>
                  </a:cubicBezTo>
                  <a:cubicBezTo>
                    <a:pt x="638605" y="643330"/>
                    <a:pt x="648085" y="726288"/>
                    <a:pt x="669062" y="782984"/>
                  </a:cubicBezTo>
                  <a:cubicBezTo>
                    <a:pt x="690039" y="839680"/>
                    <a:pt x="741269" y="945679"/>
                    <a:pt x="754921" y="938377"/>
                  </a:cubicBezTo>
                  <a:cubicBezTo>
                    <a:pt x="768573" y="931075"/>
                    <a:pt x="747189" y="794913"/>
                    <a:pt x="750977" y="739169"/>
                  </a:cubicBezTo>
                  <a:cubicBezTo>
                    <a:pt x="754765" y="683425"/>
                    <a:pt x="755217" y="610941"/>
                    <a:pt x="777647" y="603914"/>
                  </a:cubicBezTo>
                  <a:cubicBezTo>
                    <a:pt x="800077" y="596887"/>
                    <a:pt x="855959" y="645072"/>
                    <a:pt x="885555" y="697006"/>
                  </a:cubicBezTo>
                  <a:cubicBezTo>
                    <a:pt x="915151" y="748940"/>
                    <a:pt x="935811" y="910530"/>
                    <a:pt x="955223" y="915516"/>
                  </a:cubicBezTo>
                  <a:cubicBezTo>
                    <a:pt x="974635" y="920502"/>
                    <a:pt x="975767" y="721571"/>
                    <a:pt x="1002029" y="726924"/>
                  </a:cubicBezTo>
                  <a:cubicBezTo>
                    <a:pt x="1028291" y="732277"/>
                    <a:pt x="1085291" y="940150"/>
                    <a:pt x="1112793" y="947635"/>
                  </a:cubicBezTo>
                  <a:cubicBezTo>
                    <a:pt x="1140295" y="955121"/>
                    <a:pt x="1144134" y="781044"/>
                    <a:pt x="1167039" y="771837"/>
                  </a:cubicBezTo>
                  <a:cubicBezTo>
                    <a:pt x="1189944" y="762631"/>
                    <a:pt x="1232283" y="842005"/>
                    <a:pt x="1250222" y="892396"/>
                  </a:cubicBezTo>
                  <a:cubicBezTo>
                    <a:pt x="1268161" y="942787"/>
                    <a:pt x="1255645" y="1053367"/>
                    <a:pt x="1274672" y="1074184"/>
                  </a:cubicBezTo>
                  <a:cubicBezTo>
                    <a:pt x="1293699" y="1095001"/>
                    <a:pt x="1344125" y="990149"/>
                    <a:pt x="1364387" y="1017299"/>
                  </a:cubicBezTo>
                  <a:cubicBezTo>
                    <a:pt x="1384649" y="1044449"/>
                    <a:pt x="1380659" y="1220081"/>
                    <a:pt x="1396242" y="1237082"/>
                  </a:cubicBezTo>
                  <a:cubicBezTo>
                    <a:pt x="1411825" y="1254083"/>
                    <a:pt x="1435806" y="1149127"/>
                    <a:pt x="1457887" y="1119305"/>
                  </a:cubicBezTo>
                  <a:cubicBezTo>
                    <a:pt x="1479968" y="1089483"/>
                    <a:pt x="1504441" y="1068601"/>
                    <a:pt x="1528727" y="1058147"/>
                  </a:cubicBezTo>
                  <a:cubicBezTo>
                    <a:pt x="1553013" y="1047693"/>
                    <a:pt x="1553404" y="1039242"/>
                    <a:pt x="1603606" y="1056582"/>
                  </a:cubicBezTo>
                  <a:cubicBezTo>
                    <a:pt x="1653808" y="1073922"/>
                    <a:pt x="1652501" y="1134138"/>
                    <a:pt x="1663804" y="1112351"/>
                  </a:cubicBezTo>
                  <a:cubicBezTo>
                    <a:pt x="1675107" y="1090564"/>
                    <a:pt x="1670298" y="970394"/>
                    <a:pt x="1671424" y="925859"/>
                  </a:cubicBezTo>
                  <a:cubicBezTo>
                    <a:pt x="1672550" y="881324"/>
                    <a:pt x="1658869" y="847681"/>
                    <a:pt x="1670561" y="845141"/>
                  </a:cubicBezTo>
                  <a:cubicBezTo>
                    <a:pt x="1682253" y="842601"/>
                    <a:pt x="1736409" y="928598"/>
                    <a:pt x="1741577" y="910619"/>
                  </a:cubicBezTo>
                  <a:cubicBezTo>
                    <a:pt x="1746745" y="892640"/>
                    <a:pt x="1708240" y="782984"/>
                    <a:pt x="1701572" y="737264"/>
                  </a:cubicBezTo>
                  <a:cubicBezTo>
                    <a:pt x="1694905" y="691544"/>
                    <a:pt x="1688237" y="642966"/>
                    <a:pt x="1701572" y="636299"/>
                  </a:cubicBezTo>
                  <a:cubicBezTo>
                    <a:pt x="1714907" y="629632"/>
                    <a:pt x="1825715" y="765839"/>
                    <a:pt x="1781582" y="697259"/>
                  </a:cubicBezTo>
                  <a:cubicBezTo>
                    <a:pt x="1737449" y="628679"/>
                    <a:pt x="1754020" y="614890"/>
                    <a:pt x="1733957" y="567719"/>
                  </a:cubicBezTo>
                  <a:cubicBezTo>
                    <a:pt x="1713894" y="520548"/>
                    <a:pt x="1700574" y="468841"/>
                    <a:pt x="1661204" y="414231"/>
                  </a:cubicBezTo>
                  <a:cubicBezTo>
                    <a:pt x="1621834" y="359621"/>
                    <a:pt x="1547206" y="284010"/>
                    <a:pt x="1497737" y="240059"/>
                  </a:cubicBezTo>
                  <a:cubicBezTo>
                    <a:pt x="1448268" y="196108"/>
                    <a:pt x="1375409" y="165583"/>
                    <a:pt x="1364387" y="150524"/>
                  </a:cubicBezTo>
                  <a:cubicBezTo>
                    <a:pt x="1353365" y="135465"/>
                    <a:pt x="1403583" y="147575"/>
                    <a:pt x="1431606" y="149705"/>
                  </a:cubicBezTo>
                  <a:cubicBezTo>
                    <a:pt x="1459629" y="151835"/>
                    <a:pt x="1547858" y="174282"/>
                    <a:pt x="1532527" y="163306"/>
                  </a:cubicBezTo>
                  <a:cubicBezTo>
                    <a:pt x="1517196" y="152330"/>
                    <a:pt x="1401444" y="106707"/>
                    <a:pt x="1339622" y="83849"/>
                  </a:cubicBezTo>
                  <a:cubicBezTo>
                    <a:pt x="1277800" y="60991"/>
                    <a:pt x="1229229" y="40124"/>
                    <a:pt x="1161594" y="26155"/>
                  </a:cubicBezTo>
                  <a:cubicBezTo>
                    <a:pt x="1093959" y="12186"/>
                    <a:pt x="1016037" y="712"/>
                    <a:pt x="933812" y="32"/>
                  </a:cubicBezTo>
                  <a:cubicBezTo>
                    <a:pt x="851587" y="-648"/>
                    <a:pt x="743803" y="9374"/>
                    <a:pt x="668245" y="22074"/>
                  </a:cubicBezTo>
                  <a:cubicBezTo>
                    <a:pt x="592688" y="34774"/>
                    <a:pt x="533036" y="52281"/>
                    <a:pt x="480467" y="76229"/>
                  </a:cubicBezTo>
                  <a:cubicBezTo>
                    <a:pt x="427898" y="100177"/>
                    <a:pt x="382677" y="139094"/>
                    <a:pt x="352832" y="165764"/>
                  </a:cubicBezTo>
                  <a:cubicBezTo>
                    <a:pt x="322987" y="192434"/>
                    <a:pt x="322352" y="214024"/>
                    <a:pt x="301397" y="236249"/>
                  </a:cubicBezTo>
                  <a:cubicBezTo>
                    <a:pt x="280442" y="258474"/>
                    <a:pt x="250597" y="279747"/>
                    <a:pt x="227102" y="299114"/>
                  </a:cubicBezTo>
                  <a:cubicBezTo>
                    <a:pt x="203607" y="318481"/>
                    <a:pt x="184557" y="317846"/>
                    <a:pt x="160427" y="352454"/>
                  </a:cubicBezTo>
                  <a:cubicBezTo>
                    <a:pt x="136297" y="387062"/>
                    <a:pt x="106134" y="449609"/>
                    <a:pt x="82322" y="506759"/>
                  </a:cubicBezTo>
                  <a:cubicBezTo>
                    <a:pt x="58510" y="563909"/>
                    <a:pt x="30887" y="653762"/>
                    <a:pt x="17552" y="695354"/>
                  </a:cubicBezTo>
                  <a:cubicBezTo>
                    <a:pt x="4217" y="736946"/>
                    <a:pt x="-4355" y="755679"/>
                    <a:pt x="2312" y="756314"/>
                  </a:cubicBezTo>
                  <a:cubicBezTo>
                    <a:pt x="8979" y="756949"/>
                    <a:pt x="48667" y="669954"/>
                    <a:pt x="57557" y="699164"/>
                  </a:cubicBezTo>
                  <a:cubicBezTo>
                    <a:pt x="66447" y="728374"/>
                    <a:pt x="53747" y="879822"/>
                    <a:pt x="55652" y="931574"/>
                  </a:cubicBezTo>
                  <a:cubicBezTo>
                    <a:pt x="57557" y="983326"/>
                    <a:pt x="62002" y="1012854"/>
                    <a:pt x="68987" y="1009679"/>
                  </a:cubicBezTo>
                  <a:cubicBezTo>
                    <a:pt x="75972" y="1006504"/>
                    <a:pt x="85096" y="912207"/>
                    <a:pt x="97562" y="912524"/>
                  </a:cubicBezTo>
                  <a:cubicBezTo>
                    <a:pt x="110028" y="912841"/>
                    <a:pt x="130764" y="1015712"/>
                    <a:pt x="143782" y="1011584"/>
                  </a:cubicBezTo>
                  <a:cubicBezTo>
                    <a:pt x="156799" y="1007457"/>
                    <a:pt x="159838" y="934386"/>
                    <a:pt x="175667" y="887759"/>
                  </a:cubicBezTo>
                  <a:cubicBezTo>
                    <a:pt x="191496" y="841132"/>
                    <a:pt x="226693" y="728013"/>
                    <a:pt x="238758" y="731823"/>
                  </a:cubicBezTo>
                  <a:cubicBezTo>
                    <a:pt x="250823" y="735633"/>
                    <a:pt x="234299" y="921641"/>
                    <a:pt x="248057" y="910619"/>
                  </a:cubicBezTo>
                  <a:cubicBezTo>
                    <a:pt x="261815" y="899597"/>
                    <a:pt x="302551" y="722934"/>
                    <a:pt x="321306" y="665693"/>
                  </a:cubicBezTo>
                  <a:cubicBezTo>
                    <a:pt x="340061" y="608452"/>
                    <a:pt x="344076" y="593840"/>
                    <a:pt x="360586" y="567170"/>
                  </a:cubicBezTo>
                  <a:cubicBezTo>
                    <a:pt x="377096" y="540500"/>
                    <a:pt x="374224" y="649528"/>
                    <a:pt x="398732" y="699417"/>
                  </a:cubicBezTo>
                  <a:cubicBezTo>
                    <a:pt x="423240" y="749306"/>
                    <a:pt x="487111" y="869089"/>
                    <a:pt x="507635" y="866504"/>
                  </a:cubicBezTo>
                  <a:close/>
                </a:path>
              </a:pathLst>
            </a:custGeom>
            <a:solidFill>
              <a:schemeClr val="accent4">
                <a:lumMod val="50000"/>
              </a:schemeClr>
            </a:solidFill>
            <a:ln>
              <a:noFill/>
            </a:ln>
            <a:effectLst/>
            <a:sp3d prstMaterial="softEdge">
              <a:bevelT w="1714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83" name="Oval 82">
              <a:extLst>
                <a:ext uri="{FF2B5EF4-FFF2-40B4-BE49-F238E27FC236}">
                  <a16:creationId xmlns:a16="http://schemas.microsoft.com/office/drawing/2014/main" id="{A6C32D3B-AEEF-41FC-B573-4833DEE36F2A}"/>
                </a:ext>
              </a:extLst>
            </p:cNvPr>
            <p:cNvSpPr/>
            <p:nvPr/>
          </p:nvSpPr>
          <p:spPr>
            <a:xfrm>
              <a:off x="5536155" y="2556320"/>
              <a:ext cx="152057" cy="166441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mc:AlternateContent xmlns:mc="http://schemas.openxmlformats.org/markup-compatibility/2006" xmlns:p14="http://schemas.microsoft.com/office/powerpoint/2010/main">
          <mc:Choice Requires="p14">
            <p:contentPart p14:bwMode="auto" r:id="rId9">
              <p14:nvContentPartPr>
                <p14:cNvPr id="84" name="Ink 83">
                  <a:extLst>
                    <a:ext uri="{FF2B5EF4-FFF2-40B4-BE49-F238E27FC236}">
                      <a16:creationId xmlns:a16="http://schemas.microsoft.com/office/drawing/2014/main" id="{C88C6D64-6314-40FF-9EB0-855598E7DB10}"/>
                    </a:ext>
                  </a:extLst>
                </p14:cNvPr>
                <p14:cNvContentPartPr/>
                <p14:nvPr/>
              </p14:nvContentPartPr>
              <p14:xfrm>
                <a:off x="5800799" y="2815191"/>
                <a:ext cx="28440" cy="42480"/>
              </p14:xfrm>
            </p:contentPart>
          </mc:Choice>
          <mc:Fallback xmlns="">
            <p:pic>
              <p:nvPicPr>
                <p:cNvPr id="84" name="Ink 83">
                  <a:extLst>
                    <a:ext uri="{FF2B5EF4-FFF2-40B4-BE49-F238E27FC236}">
                      <a16:creationId xmlns:a16="http://schemas.microsoft.com/office/drawing/2014/main" id="{C88C6D64-6314-40FF-9EB0-855598E7DB10}"/>
                    </a:ext>
                  </a:extLst>
                </p:cNvPr>
                <p:cNvPicPr/>
                <p:nvPr/>
              </p:nvPicPr>
              <p:blipFill>
                <a:blip r:embed="rId10"/>
                <a:stretch>
                  <a:fillRect/>
                </a:stretch>
              </p:blipFill>
              <p:spPr>
                <a:xfrm>
                  <a:off x="5787384" y="2801916"/>
                  <a:ext cx="54734" cy="68499"/>
                </a:xfrm>
                <a:prstGeom prst="rect">
                  <a:avLst/>
                </a:prstGeom>
              </p:spPr>
            </p:pic>
          </mc:Fallback>
        </mc:AlternateContent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E83D5964-6677-4620-B35E-5EB4B08CA416}"/>
                </a:ext>
              </a:extLst>
            </p:cNvPr>
            <p:cNvSpPr/>
            <p:nvPr/>
          </p:nvSpPr>
          <p:spPr>
            <a:xfrm>
              <a:off x="6505457" y="2702496"/>
              <a:ext cx="112118" cy="164403"/>
            </a:xfrm>
            <a:custGeom>
              <a:avLst/>
              <a:gdLst>
                <a:gd name="connsiteX0" fmla="*/ 4594 w 97508"/>
                <a:gd name="connsiteY0" fmla="*/ 140638 h 174793"/>
                <a:gd name="connsiteX1" fmla="*/ 4594 w 97508"/>
                <a:gd name="connsiteY1" fmla="*/ 78907 h 174793"/>
                <a:gd name="connsiteX2" fmla="*/ 37389 w 97508"/>
                <a:gd name="connsiteY2" fmla="*/ 7529 h 174793"/>
                <a:gd name="connsiteX3" fmla="*/ 95263 w 97508"/>
                <a:gd name="connsiteY3" fmla="*/ 5600 h 174793"/>
                <a:gd name="connsiteX4" fmla="*/ 81759 w 97508"/>
                <a:gd name="connsiteY4" fmla="*/ 38395 h 174793"/>
                <a:gd name="connsiteX5" fmla="*/ 45106 w 97508"/>
                <a:gd name="connsiteY5" fmla="*/ 65403 h 174793"/>
                <a:gd name="connsiteX6" fmla="*/ 64397 w 97508"/>
                <a:gd name="connsiteY6" fmla="*/ 113631 h 174793"/>
                <a:gd name="connsiteX7" fmla="*/ 45106 w 97508"/>
                <a:gd name="connsiteY7" fmla="*/ 173433 h 174793"/>
                <a:gd name="connsiteX8" fmla="*/ 4594 w 97508"/>
                <a:gd name="connsiteY8" fmla="*/ 140638 h 174793"/>
                <a:gd name="connsiteX0" fmla="*/ 4721 w 97635"/>
                <a:gd name="connsiteY0" fmla="*/ 140638 h 169258"/>
                <a:gd name="connsiteX1" fmla="*/ 4721 w 97635"/>
                <a:gd name="connsiteY1" fmla="*/ 78907 h 169258"/>
                <a:gd name="connsiteX2" fmla="*/ 37516 w 97635"/>
                <a:gd name="connsiteY2" fmla="*/ 7529 h 169258"/>
                <a:gd name="connsiteX3" fmla="*/ 95390 w 97635"/>
                <a:gd name="connsiteY3" fmla="*/ 5600 h 169258"/>
                <a:gd name="connsiteX4" fmla="*/ 81886 w 97635"/>
                <a:gd name="connsiteY4" fmla="*/ 38395 h 169258"/>
                <a:gd name="connsiteX5" fmla="*/ 45233 w 97635"/>
                <a:gd name="connsiteY5" fmla="*/ 65403 h 169258"/>
                <a:gd name="connsiteX6" fmla="*/ 64524 w 97635"/>
                <a:gd name="connsiteY6" fmla="*/ 113631 h 169258"/>
                <a:gd name="connsiteX7" fmla="*/ 47163 w 97635"/>
                <a:gd name="connsiteY7" fmla="*/ 167646 h 169258"/>
                <a:gd name="connsiteX8" fmla="*/ 4721 w 97635"/>
                <a:gd name="connsiteY8" fmla="*/ 140638 h 169258"/>
                <a:gd name="connsiteX0" fmla="*/ 7132 w 100046"/>
                <a:gd name="connsiteY0" fmla="*/ 140638 h 169258"/>
                <a:gd name="connsiteX1" fmla="*/ 7132 w 100046"/>
                <a:gd name="connsiteY1" fmla="*/ 78907 h 169258"/>
                <a:gd name="connsiteX2" fmla="*/ 39927 w 100046"/>
                <a:gd name="connsiteY2" fmla="*/ 7529 h 169258"/>
                <a:gd name="connsiteX3" fmla="*/ 97801 w 100046"/>
                <a:gd name="connsiteY3" fmla="*/ 5600 h 169258"/>
                <a:gd name="connsiteX4" fmla="*/ 84297 w 100046"/>
                <a:gd name="connsiteY4" fmla="*/ 38395 h 169258"/>
                <a:gd name="connsiteX5" fmla="*/ 47644 w 100046"/>
                <a:gd name="connsiteY5" fmla="*/ 65403 h 169258"/>
                <a:gd name="connsiteX6" fmla="*/ 66935 w 100046"/>
                <a:gd name="connsiteY6" fmla="*/ 113631 h 169258"/>
                <a:gd name="connsiteX7" fmla="*/ 49574 w 100046"/>
                <a:gd name="connsiteY7" fmla="*/ 167646 h 169258"/>
                <a:gd name="connsiteX8" fmla="*/ 7132 w 100046"/>
                <a:gd name="connsiteY8" fmla="*/ 140638 h 169258"/>
                <a:gd name="connsiteX0" fmla="*/ 4170 w 112517"/>
                <a:gd name="connsiteY0" fmla="*/ 154142 h 170508"/>
                <a:gd name="connsiteX1" fmla="*/ 19603 w 112517"/>
                <a:gd name="connsiteY1" fmla="*/ 78907 h 170508"/>
                <a:gd name="connsiteX2" fmla="*/ 52398 w 112517"/>
                <a:gd name="connsiteY2" fmla="*/ 7529 h 170508"/>
                <a:gd name="connsiteX3" fmla="*/ 110272 w 112517"/>
                <a:gd name="connsiteY3" fmla="*/ 5600 h 170508"/>
                <a:gd name="connsiteX4" fmla="*/ 96768 w 112517"/>
                <a:gd name="connsiteY4" fmla="*/ 38395 h 170508"/>
                <a:gd name="connsiteX5" fmla="*/ 60115 w 112517"/>
                <a:gd name="connsiteY5" fmla="*/ 65403 h 170508"/>
                <a:gd name="connsiteX6" fmla="*/ 79406 w 112517"/>
                <a:gd name="connsiteY6" fmla="*/ 113631 h 170508"/>
                <a:gd name="connsiteX7" fmla="*/ 62045 w 112517"/>
                <a:gd name="connsiteY7" fmla="*/ 167646 h 170508"/>
                <a:gd name="connsiteX8" fmla="*/ 4170 w 112517"/>
                <a:gd name="connsiteY8" fmla="*/ 154142 h 170508"/>
                <a:gd name="connsiteX0" fmla="*/ 4954 w 107513"/>
                <a:gd name="connsiteY0" fmla="*/ 154142 h 170508"/>
                <a:gd name="connsiteX1" fmla="*/ 14599 w 107513"/>
                <a:gd name="connsiteY1" fmla="*/ 78907 h 170508"/>
                <a:gd name="connsiteX2" fmla="*/ 47394 w 107513"/>
                <a:gd name="connsiteY2" fmla="*/ 7529 h 170508"/>
                <a:gd name="connsiteX3" fmla="*/ 105268 w 107513"/>
                <a:gd name="connsiteY3" fmla="*/ 5600 h 170508"/>
                <a:gd name="connsiteX4" fmla="*/ 91764 w 107513"/>
                <a:gd name="connsiteY4" fmla="*/ 38395 h 170508"/>
                <a:gd name="connsiteX5" fmla="*/ 55111 w 107513"/>
                <a:gd name="connsiteY5" fmla="*/ 65403 h 170508"/>
                <a:gd name="connsiteX6" fmla="*/ 74402 w 107513"/>
                <a:gd name="connsiteY6" fmla="*/ 113631 h 170508"/>
                <a:gd name="connsiteX7" fmla="*/ 57041 w 107513"/>
                <a:gd name="connsiteY7" fmla="*/ 167646 h 170508"/>
                <a:gd name="connsiteX8" fmla="*/ 4954 w 107513"/>
                <a:gd name="connsiteY8" fmla="*/ 154142 h 170508"/>
                <a:gd name="connsiteX0" fmla="*/ 2473 w 105032"/>
                <a:gd name="connsiteY0" fmla="*/ 154142 h 170508"/>
                <a:gd name="connsiteX1" fmla="*/ 12118 w 105032"/>
                <a:gd name="connsiteY1" fmla="*/ 78907 h 170508"/>
                <a:gd name="connsiteX2" fmla="*/ 44913 w 105032"/>
                <a:gd name="connsiteY2" fmla="*/ 7529 h 170508"/>
                <a:gd name="connsiteX3" fmla="*/ 102787 w 105032"/>
                <a:gd name="connsiteY3" fmla="*/ 5600 h 170508"/>
                <a:gd name="connsiteX4" fmla="*/ 89283 w 105032"/>
                <a:gd name="connsiteY4" fmla="*/ 38395 h 170508"/>
                <a:gd name="connsiteX5" fmla="*/ 52630 w 105032"/>
                <a:gd name="connsiteY5" fmla="*/ 65403 h 170508"/>
                <a:gd name="connsiteX6" fmla="*/ 71921 w 105032"/>
                <a:gd name="connsiteY6" fmla="*/ 113631 h 170508"/>
                <a:gd name="connsiteX7" fmla="*/ 54560 w 105032"/>
                <a:gd name="connsiteY7" fmla="*/ 167646 h 170508"/>
                <a:gd name="connsiteX8" fmla="*/ 2473 w 105032"/>
                <a:gd name="connsiteY8" fmla="*/ 154142 h 170508"/>
                <a:gd name="connsiteX0" fmla="*/ 2473 w 103798"/>
                <a:gd name="connsiteY0" fmla="*/ 153515 h 169881"/>
                <a:gd name="connsiteX1" fmla="*/ 12118 w 103798"/>
                <a:gd name="connsiteY1" fmla="*/ 78280 h 169881"/>
                <a:gd name="connsiteX2" fmla="*/ 44913 w 103798"/>
                <a:gd name="connsiteY2" fmla="*/ 6902 h 169881"/>
                <a:gd name="connsiteX3" fmla="*/ 102787 w 103798"/>
                <a:gd name="connsiteY3" fmla="*/ 4973 h 169881"/>
                <a:gd name="connsiteX4" fmla="*/ 79637 w 103798"/>
                <a:gd name="connsiteY4" fmla="*/ 26194 h 169881"/>
                <a:gd name="connsiteX5" fmla="*/ 52630 w 103798"/>
                <a:gd name="connsiteY5" fmla="*/ 64776 h 169881"/>
                <a:gd name="connsiteX6" fmla="*/ 71921 w 103798"/>
                <a:gd name="connsiteY6" fmla="*/ 113004 h 169881"/>
                <a:gd name="connsiteX7" fmla="*/ 54560 w 103798"/>
                <a:gd name="connsiteY7" fmla="*/ 167019 h 169881"/>
                <a:gd name="connsiteX8" fmla="*/ 2473 w 103798"/>
                <a:gd name="connsiteY8" fmla="*/ 153515 h 169881"/>
                <a:gd name="connsiteX0" fmla="*/ 2473 w 113197"/>
                <a:gd name="connsiteY0" fmla="*/ 151975 h 168341"/>
                <a:gd name="connsiteX1" fmla="*/ 12118 w 113197"/>
                <a:gd name="connsiteY1" fmla="*/ 76740 h 168341"/>
                <a:gd name="connsiteX2" fmla="*/ 44913 w 113197"/>
                <a:gd name="connsiteY2" fmla="*/ 5362 h 168341"/>
                <a:gd name="connsiteX3" fmla="*/ 112432 w 113197"/>
                <a:gd name="connsiteY3" fmla="*/ 7291 h 168341"/>
                <a:gd name="connsiteX4" fmla="*/ 79637 w 113197"/>
                <a:gd name="connsiteY4" fmla="*/ 24654 h 168341"/>
                <a:gd name="connsiteX5" fmla="*/ 52630 w 113197"/>
                <a:gd name="connsiteY5" fmla="*/ 63236 h 168341"/>
                <a:gd name="connsiteX6" fmla="*/ 71921 w 113197"/>
                <a:gd name="connsiteY6" fmla="*/ 111464 h 168341"/>
                <a:gd name="connsiteX7" fmla="*/ 54560 w 113197"/>
                <a:gd name="connsiteY7" fmla="*/ 165479 h 168341"/>
                <a:gd name="connsiteX8" fmla="*/ 2473 w 113197"/>
                <a:gd name="connsiteY8" fmla="*/ 151975 h 168341"/>
                <a:gd name="connsiteX0" fmla="*/ 2473 w 112829"/>
                <a:gd name="connsiteY0" fmla="*/ 151975 h 168341"/>
                <a:gd name="connsiteX1" fmla="*/ 12118 w 112829"/>
                <a:gd name="connsiteY1" fmla="*/ 76740 h 168341"/>
                <a:gd name="connsiteX2" fmla="*/ 44913 w 112829"/>
                <a:gd name="connsiteY2" fmla="*/ 5362 h 168341"/>
                <a:gd name="connsiteX3" fmla="*/ 112432 w 112829"/>
                <a:gd name="connsiteY3" fmla="*/ 7291 h 168341"/>
                <a:gd name="connsiteX4" fmla="*/ 71921 w 112829"/>
                <a:gd name="connsiteY4" fmla="*/ 24654 h 168341"/>
                <a:gd name="connsiteX5" fmla="*/ 52630 w 112829"/>
                <a:gd name="connsiteY5" fmla="*/ 63236 h 168341"/>
                <a:gd name="connsiteX6" fmla="*/ 71921 w 112829"/>
                <a:gd name="connsiteY6" fmla="*/ 111464 h 168341"/>
                <a:gd name="connsiteX7" fmla="*/ 54560 w 112829"/>
                <a:gd name="connsiteY7" fmla="*/ 165479 h 168341"/>
                <a:gd name="connsiteX8" fmla="*/ 2473 w 112829"/>
                <a:gd name="connsiteY8" fmla="*/ 151975 h 168341"/>
                <a:gd name="connsiteX0" fmla="*/ 2473 w 113177"/>
                <a:gd name="connsiteY0" fmla="*/ 157013 h 173379"/>
                <a:gd name="connsiteX1" fmla="*/ 12118 w 113177"/>
                <a:gd name="connsiteY1" fmla="*/ 81778 h 173379"/>
                <a:gd name="connsiteX2" fmla="*/ 44913 w 113177"/>
                <a:gd name="connsiteY2" fmla="*/ 10400 h 173379"/>
                <a:gd name="connsiteX3" fmla="*/ 112432 w 113177"/>
                <a:gd name="connsiteY3" fmla="*/ 12329 h 173379"/>
                <a:gd name="connsiteX4" fmla="*/ 71921 w 113177"/>
                <a:gd name="connsiteY4" fmla="*/ 29692 h 173379"/>
                <a:gd name="connsiteX5" fmla="*/ 52630 w 113177"/>
                <a:gd name="connsiteY5" fmla="*/ 68274 h 173379"/>
                <a:gd name="connsiteX6" fmla="*/ 71921 w 113177"/>
                <a:gd name="connsiteY6" fmla="*/ 116502 h 173379"/>
                <a:gd name="connsiteX7" fmla="*/ 54560 w 113177"/>
                <a:gd name="connsiteY7" fmla="*/ 170517 h 173379"/>
                <a:gd name="connsiteX8" fmla="*/ 2473 w 113177"/>
                <a:gd name="connsiteY8" fmla="*/ 157013 h 173379"/>
                <a:gd name="connsiteX0" fmla="*/ 1414 w 112118"/>
                <a:gd name="connsiteY0" fmla="*/ 157013 h 164403"/>
                <a:gd name="connsiteX1" fmla="*/ 11059 w 112118"/>
                <a:gd name="connsiteY1" fmla="*/ 81778 h 164403"/>
                <a:gd name="connsiteX2" fmla="*/ 43854 w 112118"/>
                <a:gd name="connsiteY2" fmla="*/ 10400 h 164403"/>
                <a:gd name="connsiteX3" fmla="*/ 111373 w 112118"/>
                <a:gd name="connsiteY3" fmla="*/ 12329 h 164403"/>
                <a:gd name="connsiteX4" fmla="*/ 70862 w 112118"/>
                <a:gd name="connsiteY4" fmla="*/ 29692 h 164403"/>
                <a:gd name="connsiteX5" fmla="*/ 51571 w 112118"/>
                <a:gd name="connsiteY5" fmla="*/ 68274 h 164403"/>
                <a:gd name="connsiteX6" fmla="*/ 70862 w 112118"/>
                <a:gd name="connsiteY6" fmla="*/ 116502 h 164403"/>
                <a:gd name="connsiteX7" fmla="*/ 38068 w 112118"/>
                <a:gd name="connsiteY7" fmla="*/ 157014 h 164403"/>
                <a:gd name="connsiteX8" fmla="*/ 1414 w 112118"/>
                <a:gd name="connsiteY8" fmla="*/ 157013 h 164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2118" h="164403">
                  <a:moveTo>
                    <a:pt x="1414" y="157013"/>
                  </a:moveTo>
                  <a:cubicBezTo>
                    <a:pt x="-3087" y="144474"/>
                    <a:pt x="3986" y="106213"/>
                    <a:pt x="11059" y="81778"/>
                  </a:cubicBezTo>
                  <a:cubicBezTo>
                    <a:pt x="18132" y="57343"/>
                    <a:pt x="27135" y="21975"/>
                    <a:pt x="43854" y="10400"/>
                  </a:cubicBezTo>
                  <a:cubicBezTo>
                    <a:pt x="60573" y="-1175"/>
                    <a:pt x="104943" y="-6319"/>
                    <a:pt x="111373" y="12329"/>
                  </a:cubicBezTo>
                  <a:cubicBezTo>
                    <a:pt x="117803" y="30977"/>
                    <a:pt x="80829" y="20368"/>
                    <a:pt x="70862" y="29692"/>
                  </a:cubicBezTo>
                  <a:cubicBezTo>
                    <a:pt x="60895" y="39016"/>
                    <a:pt x="51571" y="53806"/>
                    <a:pt x="51571" y="68274"/>
                  </a:cubicBezTo>
                  <a:cubicBezTo>
                    <a:pt x="51571" y="82742"/>
                    <a:pt x="70862" y="98497"/>
                    <a:pt x="70862" y="116502"/>
                  </a:cubicBezTo>
                  <a:cubicBezTo>
                    <a:pt x="70862" y="134507"/>
                    <a:pt x="49643" y="150262"/>
                    <a:pt x="38068" y="157014"/>
                  </a:cubicBezTo>
                  <a:cubicBezTo>
                    <a:pt x="26493" y="163766"/>
                    <a:pt x="5915" y="169552"/>
                    <a:pt x="1414" y="157013"/>
                  </a:cubicBezTo>
                  <a:close/>
                </a:path>
              </a:pathLst>
            </a:custGeom>
            <a:solidFill>
              <a:srgbClr val="FACB9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BAE4FF9B-ECEB-4BD1-8C26-95FD80E6FD73}"/>
                </a:ext>
              </a:extLst>
            </p:cNvPr>
            <p:cNvSpPr/>
            <p:nvPr/>
          </p:nvSpPr>
          <p:spPr>
            <a:xfrm>
              <a:off x="5691343" y="2958546"/>
              <a:ext cx="295361" cy="32281"/>
            </a:xfrm>
            <a:custGeom>
              <a:avLst/>
              <a:gdLst>
                <a:gd name="connsiteX0" fmla="*/ 3794 w 295361"/>
                <a:gd name="connsiteY0" fmla="*/ 31237 h 32281"/>
                <a:gd name="connsiteX1" fmla="*/ 284755 w 295361"/>
                <a:gd name="connsiteY1" fmla="*/ 23574 h 32281"/>
                <a:gd name="connsiteX2" fmla="*/ 226009 w 295361"/>
                <a:gd name="connsiteY2" fmla="*/ 8249 h 32281"/>
                <a:gd name="connsiteX3" fmla="*/ 128950 w 295361"/>
                <a:gd name="connsiteY3" fmla="*/ 586 h 32281"/>
                <a:gd name="connsiteX4" fmla="*/ 3794 w 295361"/>
                <a:gd name="connsiteY4" fmla="*/ 31237 h 32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5361" h="32281">
                  <a:moveTo>
                    <a:pt x="3794" y="31237"/>
                  </a:moveTo>
                  <a:cubicBezTo>
                    <a:pt x="29761" y="35068"/>
                    <a:pt x="247719" y="27405"/>
                    <a:pt x="284755" y="23574"/>
                  </a:cubicBezTo>
                  <a:cubicBezTo>
                    <a:pt x="321791" y="19743"/>
                    <a:pt x="251976" y="12080"/>
                    <a:pt x="226009" y="8249"/>
                  </a:cubicBezTo>
                  <a:cubicBezTo>
                    <a:pt x="200042" y="4418"/>
                    <a:pt x="165560" y="-1968"/>
                    <a:pt x="128950" y="586"/>
                  </a:cubicBezTo>
                  <a:cubicBezTo>
                    <a:pt x="92340" y="3140"/>
                    <a:pt x="-22173" y="27406"/>
                    <a:pt x="3794" y="31237"/>
                  </a:cubicBez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</p:grpSp>
      <p:pic>
        <p:nvPicPr>
          <p:cNvPr id="20" name="Picture 19" descr="A picture containing toy, doll&#10;&#10;Description automatically generated">
            <a:extLst>
              <a:ext uri="{FF2B5EF4-FFF2-40B4-BE49-F238E27FC236}">
                <a16:creationId xmlns:a16="http://schemas.microsoft.com/office/drawing/2014/main" id="{D6E54D78-26B4-4B75-950B-243F32036C69}"/>
              </a:ext>
            </a:extLst>
          </p:cNvPr>
          <p:cNvPicPr>
            <a:picLocks noChangeAspect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452303" y="3502307"/>
            <a:ext cx="3906854" cy="6570617"/>
          </a:xfrm>
          <a:prstGeom prst="rect">
            <a:avLst/>
          </a:prstGeom>
          <a:effectLst>
            <a:outerShdw blurRad="76200" dir="18900000" sy="23000" kx="-1200000" algn="bl" rotWithShape="0">
              <a:prstClr val="black">
                <a:alpha val="20000"/>
              </a:prstClr>
            </a:outerShdw>
          </a:effectLst>
        </p:spPr>
      </p:pic>
      <p:pic>
        <p:nvPicPr>
          <p:cNvPr id="30" name="Picture 29" descr="Icon&#10;&#10;Description automatically generated">
            <a:extLst>
              <a:ext uri="{FF2B5EF4-FFF2-40B4-BE49-F238E27FC236}">
                <a16:creationId xmlns:a16="http://schemas.microsoft.com/office/drawing/2014/main" id="{37718F46-7F62-42B8-834B-2291A97CDA05}"/>
              </a:ext>
            </a:extLst>
          </p:cNvPr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108492" y="8838728"/>
            <a:ext cx="1236255" cy="1234196"/>
          </a:xfrm>
          <a:prstGeom prst="rect">
            <a:avLst/>
          </a:prstGeom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</p:pic>
      <p:grpSp>
        <p:nvGrpSpPr>
          <p:cNvPr id="2" name="Group 1">
            <a:extLst>
              <a:ext uri="{FF2B5EF4-FFF2-40B4-BE49-F238E27FC236}">
                <a16:creationId xmlns:a16="http://schemas.microsoft.com/office/drawing/2014/main" id="{C6973612-8821-4686-AED8-6363116DC49A}"/>
              </a:ext>
            </a:extLst>
          </p:cNvPr>
          <p:cNvGrpSpPr/>
          <p:nvPr/>
        </p:nvGrpSpPr>
        <p:grpSpPr>
          <a:xfrm>
            <a:off x="13098740" y="2588202"/>
            <a:ext cx="2033507" cy="3444111"/>
            <a:chOff x="8732491" y="1725468"/>
            <a:chExt cx="1355671" cy="2296074"/>
          </a:xfrm>
          <a:effectLst>
            <a:outerShdw blurRad="76200" dir="18900000" sy="23000" kx="-1200000" algn="bl" rotWithShape="0">
              <a:prstClr val="black">
                <a:alpha val="20000"/>
              </a:prstClr>
            </a:outerShdw>
          </a:effectLst>
        </p:grpSpPr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id="{BB459566-5749-4840-8C1A-85A1E48F66B2}"/>
                </a:ext>
              </a:extLst>
            </p:cNvPr>
            <p:cNvSpPr/>
            <p:nvPr/>
          </p:nvSpPr>
          <p:spPr>
            <a:xfrm>
              <a:off x="9418628" y="2536161"/>
              <a:ext cx="127192" cy="187340"/>
            </a:xfrm>
            <a:custGeom>
              <a:avLst/>
              <a:gdLst>
                <a:gd name="connsiteX0" fmla="*/ 4310 w 182122"/>
                <a:gd name="connsiteY0" fmla="*/ 193373 h 276739"/>
                <a:gd name="connsiteX1" fmla="*/ 2173 w 182122"/>
                <a:gd name="connsiteY1" fmla="*/ 80141 h 276739"/>
                <a:gd name="connsiteX2" fmla="*/ 27810 w 182122"/>
                <a:gd name="connsiteY2" fmla="*/ 9639 h 276739"/>
                <a:gd name="connsiteX3" fmla="*/ 102586 w 182122"/>
                <a:gd name="connsiteY3" fmla="*/ 1093 h 276739"/>
                <a:gd name="connsiteX4" fmla="*/ 151724 w 182122"/>
                <a:gd name="connsiteY4" fmla="*/ 13911 h 276739"/>
                <a:gd name="connsiteX5" fmla="*/ 173089 w 182122"/>
                <a:gd name="connsiteY5" fmla="*/ 122870 h 276739"/>
                <a:gd name="connsiteX6" fmla="*/ 177362 w 182122"/>
                <a:gd name="connsiteY6" fmla="*/ 204055 h 276739"/>
                <a:gd name="connsiteX7" fmla="*/ 106859 w 182122"/>
                <a:gd name="connsiteY7" fmla="*/ 268149 h 276739"/>
                <a:gd name="connsiteX8" fmla="*/ 27810 w 182122"/>
                <a:gd name="connsiteY8" fmla="*/ 272422 h 276739"/>
                <a:gd name="connsiteX9" fmla="*/ 4310 w 182122"/>
                <a:gd name="connsiteY9" fmla="*/ 193373 h 276739"/>
                <a:gd name="connsiteX0" fmla="*/ 4310 w 182122"/>
                <a:gd name="connsiteY0" fmla="*/ 194146 h 277512"/>
                <a:gd name="connsiteX1" fmla="*/ 2173 w 182122"/>
                <a:gd name="connsiteY1" fmla="*/ 80914 h 277512"/>
                <a:gd name="connsiteX2" fmla="*/ 27810 w 182122"/>
                <a:gd name="connsiteY2" fmla="*/ 10412 h 277512"/>
                <a:gd name="connsiteX3" fmla="*/ 102586 w 182122"/>
                <a:gd name="connsiteY3" fmla="*/ 1866 h 277512"/>
                <a:gd name="connsiteX4" fmla="*/ 151724 w 182122"/>
                <a:gd name="connsiteY4" fmla="*/ 25366 h 277512"/>
                <a:gd name="connsiteX5" fmla="*/ 173089 w 182122"/>
                <a:gd name="connsiteY5" fmla="*/ 123643 h 277512"/>
                <a:gd name="connsiteX6" fmla="*/ 177362 w 182122"/>
                <a:gd name="connsiteY6" fmla="*/ 204828 h 277512"/>
                <a:gd name="connsiteX7" fmla="*/ 106859 w 182122"/>
                <a:gd name="connsiteY7" fmla="*/ 268922 h 277512"/>
                <a:gd name="connsiteX8" fmla="*/ 27810 w 182122"/>
                <a:gd name="connsiteY8" fmla="*/ 273195 h 277512"/>
                <a:gd name="connsiteX9" fmla="*/ 4310 w 182122"/>
                <a:gd name="connsiteY9" fmla="*/ 194146 h 277512"/>
                <a:gd name="connsiteX0" fmla="*/ 4310 w 182122"/>
                <a:gd name="connsiteY0" fmla="*/ 197554 h 280920"/>
                <a:gd name="connsiteX1" fmla="*/ 2173 w 182122"/>
                <a:gd name="connsiteY1" fmla="*/ 84322 h 280920"/>
                <a:gd name="connsiteX2" fmla="*/ 27810 w 182122"/>
                <a:gd name="connsiteY2" fmla="*/ 13820 h 280920"/>
                <a:gd name="connsiteX3" fmla="*/ 91904 w 182122"/>
                <a:gd name="connsiteY3" fmla="*/ 1001 h 280920"/>
                <a:gd name="connsiteX4" fmla="*/ 151724 w 182122"/>
                <a:gd name="connsiteY4" fmla="*/ 28774 h 280920"/>
                <a:gd name="connsiteX5" fmla="*/ 173089 w 182122"/>
                <a:gd name="connsiteY5" fmla="*/ 127051 h 280920"/>
                <a:gd name="connsiteX6" fmla="*/ 177362 w 182122"/>
                <a:gd name="connsiteY6" fmla="*/ 208236 h 280920"/>
                <a:gd name="connsiteX7" fmla="*/ 106859 w 182122"/>
                <a:gd name="connsiteY7" fmla="*/ 272330 h 280920"/>
                <a:gd name="connsiteX8" fmla="*/ 27810 w 182122"/>
                <a:gd name="connsiteY8" fmla="*/ 276603 h 280920"/>
                <a:gd name="connsiteX9" fmla="*/ 4310 w 182122"/>
                <a:gd name="connsiteY9" fmla="*/ 197554 h 280920"/>
                <a:gd name="connsiteX0" fmla="*/ 3750 w 181562"/>
                <a:gd name="connsiteY0" fmla="*/ 197554 h 279818"/>
                <a:gd name="connsiteX1" fmla="*/ 1613 w 181562"/>
                <a:gd name="connsiteY1" fmla="*/ 84322 h 279818"/>
                <a:gd name="connsiteX2" fmla="*/ 27250 w 181562"/>
                <a:gd name="connsiteY2" fmla="*/ 13820 h 279818"/>
                <a:gd name="connsiteX3" fmla="*/ 91344 w 181562"/>
                <a:gd name="connsiteY3" fmla="*/ 1001 h 279818"/>
                <a:gd name="connsiteX4" fmla="*/ 151164 w 181562"/>
                <a:gd name="connsiteY4" fmla="*/ 28774 h 279818"/>
                <a:gd name="connsiteX5" fmla="*/ 172529 w 181562"/>
                <a:gd name="connsiteY5" fmla="*/ 127051 h 279818"/>
                <a:gd name="connsiteX6" fmla="*/ 176802 w 181562"/>
                <a:gd name="connsiteY6" fmla="*/ 208236 h 279818"/>
                <a:gd name="connsiteX7" fmla="*/ 106299 w 181562"/>
                <a:gd name="connsiteY7" fmla="*/ 272330 h 279818"/>
                <a:gd name="connsiteX8" fmla="*/ 10158 w 181562"/>
                <a:gd name="connsiteY8" fmla="*/ 274467 h 279818"/>
                <a:gd name="connsiteX9" fmla="*/ 3750 w 181562"/>
                <a:gd name="connsiteY9" fmla="*/ 197554 h 279818"/>
                <a:gd name="connsiteX0" fmla="*/ 3750 w 181562"/>
                <a:gd name="connsiteY0" fmla="*/ 197554 h 279818"/>
                <a:gd name="connsiteX1" fmla="*/ 1613 w 181562"/>
                <a:gd name="connsiteY1" fmla="*/ 84322 h 279818"/>
                <a:gd name="connsiteX2" fmla="*/ 27250 w 181562"/>
                <a:gd name="connsiteY2" fmla="*/ 13820 h 279818"/>
                <a:gd name="connsiteX3" fmla="*/ 91344 w 181562"/>
                <a:gd name="connsiteY3" fmla="*/ 1001 h 279818"/>
                <a:gd name="connsiteX4" fmla="*/ 151164 w 181562"/>
                <a:gd name="connsiteY4" fmla="*/ 28774 h 279818"/>
                <a:gd name="connsiteX5" fmla="*/ 172529 w 181562"/>
                <a:gd name="connsiteY5" fmla="*/ 127051 h 279818"/>
                <a:gd name="connsiteX6" fmla="*/ 176802 w 181562"/>
                <a:gd name="connsiteY6" fmla="*/ 208236 h 279818"/>
                <a:gd name="connsiteX7" fmla="*/ 106299 w 181562"/>
                <a:gd name="connsiteY7" fmla="*/ 272330 h 279818"/>
                <a:gd name="connsiteX8" fmla="*/ 10158 w 181562"/>
                <a:gd name="connsiteY8" fmla="*/ 274467 h 279818"/>
                <a:gd name="connsiteX9" fmla="*/ 3750 w 181562"/>
                <a:gd name="connsiteY9" fmla="*/ 197554 h 279818"/>
                <a:gd name="connsiteX0" fmla="*/ 395 w 186753"/>
                <a:gd name="connsiteY0" fmla="*/ 199691 h 282309"/>
                <a:gd name="connsiteX1" fmla="*/ 6804 w 186753"/>
                <a:gd name="connsiteY1" fmla="*/ 84322 h 282309"/>
                <a:gd name="connsiteX2" fmla="*/ 32441 w 186753"/>
                <a:gd name="connsiteY2" fmla="*/ 13820 h 282309"/>
                <a:gd name="connsiteX3" fmla="*/ 96535 w 186753"/>
                <a:gd name="connsiteY3" fmla="*/ 1001 h 282309"/>
                <a:gd name="connsiteX4" fmla="*/ 156355 w 186753"/>
                <a:gd name="connsiteY4" fmla="*/ 28774 h 282309"/>
                <a:gd name="connsiteX5" fmla="*/ 177720 w 186753"/>
                <a:gd name="connsiteY5" fmla="*/ 127051 h 282309"/>
                <a:gd name="connsiteX6" fmla="*/ 181993 w 186753"/>
                <a:gd name="connsiteY6" fmla="*/ 208236 h 282309"/>
                <a:gd name="connsiteX7" fmla="*/ 111490 w 186753"/>
                <a:gd name="connsiteY7" fmla="*/ 272330 h 282309"/>
                <a:gd name="connsiteX8" fmla="*/ 15349 w 186753"/>
                <a:gd name="connsiteY8" fmla="*/ 274467 h 282309"/>
                <a:gd name="connsiteX9" fmla="*/ 395 w 186753"/>
                <a:gd name="connsiteY9" fmla="*/ 199691 h 282309"/>
                <a:gd name="connsiteX0" fmla="*/ 5312 w 191670"/>
                <a:gd name="connsiteY0" fmla="*/ 199691 h 282309"/>
                <a:gd name="connsiteX1" fmla="*/ 11721 w 191670"/>
                <a:gd name="connsiteY1" fmla="*/ 84322 h 282309"/>
                <a:gd name="connsiteX2" fmla="*/ 37358 w 191670"/>
                <a:gd name="connsiteY2" fmla="*/ 13820 h 282309"/>
                <a:gd name="connsiteX3" fmla="*/ 101452 w 191670"/>
                <a:gd name="connsiteY3" fmla="*/ 1001 h 282309"/>
                <a:gd name="connsiteX4" fmla="*/ 161272 w 191670"/>
                <a:gd name="connsiteY4" fmla="*/ 28774 h 282309"/>
                <a:gd name="connsiteX5" fmla="*/ 182637 w 191670"/>
                <a:gd name="connsiteY5" fmla="*/ 127051 h 282309"/>
                <a:gd name="connsiteX6" fmla="*/ 186910 w 191670"/>
                <a:gd name="connsiteY6" fmla="*/ 208236 h 282309"/>
                <a:gd name="connsiteX7" fmla="*/ 116407 w 191670"/>
                <a:gd name="connsiteY7" fmla="*/ 272330 h 282309"/>
                <a:gd name="connsiteX8" fmla="*/ 20266 w 191670"/>
                <a:gd name="connsiteY8" fmla="*/ 274467 h 282309"/>
                <a:gd name="connsiteX9" fmla="*/ 5312 w 191670"/>
                <a:gd name="connsiteY9" fmla="*/ 199691 h 282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1670" h="282309">
                  <a:moveTo>
                    <a:pt x="5312" y="199691"/>
                  </a:moveTo>
                  <a:cubicBezTo>
                    <a:pt x="16707" y="161591"/>
                    <a:pt x="6380" y="115301"/>
                    <a:pt x="11721" y="84322"/>
                  </a:cubicBezTo>
                  <a:cubicBezTo>
                    <a:pt x="17062" y="53344"/>
                    <a:pt x="22403" y="27707"/>
                    <a:pt x="37358" y="13820"/>
                  </a:cubicBezTo>
                  <a:cubicBezTo>
                    <a:pt x="52313" y="-67"/>
                    <a:pt x="80800" y="-1491"/>
                    <a:pt x="101452" y="1001"/>
                  </a:cubicBezTo>
                  <a:cubicBezTo>
                    <a:pt x="122104" y="3493"/>
                    <a:pt x="147741" y="7766"/>
                    <a:pt x="161272" y="28774"/>
                  </a:cubicBezTo>
                  <a:cubicBezTo>
                    <a:pt x="174803" y="49782"/>
                    <a:pt x="178364" y="97141"/>
                    <a:pt x="182637" y="127051"/>
                  </a:cubicBezTo>
                  <a:cubicBezTo>
                    <a:pt x="186910" y="156961"/>
                    <a:pt x="197948" y="184023"/>
                    <a:pt x="186910" y="208236"/>
                  </a:cubicBezTo>
                  <a:cubicBezTo>
                    <a:pt x="175872" y="232449"/>
                    <a:pt x="141332" y="260936"/>
                    <a:pt x="116407" y="272330"/>
                  </a:cubicBezTo>
                  <a:cubicBezTo>
                    <a:pt x="91482" y="283724"/>
                    <a:pt x="38782" y="286573"/>
                    <a:pt x="20266" y="274467"/>
                  </a:cubicBezTo>
                  <a:cubicBezTo>
                    <a:pt x="1750" y="262361"/>
                    <a:pt x="-6083" y="237791"/>
                    <a:pt x="5312" y="199691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9CF27F0C-4992-46F3-887E-867C003824EB}"/>
                </a:ext>
              </a:extLst>
            </p:cNvPr>
            <p:cNvSpPr/>
            <p:nvPr/>
          </p:nvSpPr>
          <p:spPr>
            <a:xfrm rot="17231717">
              <a:off x="9679242" y="3634252"/>
              <a:ext cx="96400" cy="296385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  <a:gd name="connsiteX0" fmla="*/ 6496 w 140748"/>
                <a:gd name="connsiteY0" fmla="*/ 42636 h 364378"/>
                <a:gd name="connsiteX1" fmla="*/ 8067 w 140748"/>
                <a:gd name="connsiteY1" fmla="*/ 310013 h 364378"/>
                <a:gd name="connsiteX2" fmla="*/ 70905 w 140748"/>
                <a:gd name="connsiteY2" fmla="*/ 364185 h 364378"/>
                <a:gd name="connsiteX3" fmla="*/ 129409 w 140748"/>
                <a:gd name="connsiteY3" fmla="*/ 303514 h 364378"/>
                <a:gd name="connsiteX4" fmla="*/ 131576 w 140748"/>
                <a:gd name="connsiteY4" fmla="*/ 60829 h 364378"/>
                <a:gd name="connsiteX5" fmla="*/ 60071 w 140748"/>
                <a:gd name="connsiteY5" fmla="*/ 2324 h 364378"/>
                <a:gd name="connsiteX6" fmla="*/ 6496 w 140748"/>
                <a:gd name="connsiteY6" fmla="*/ 42636 h 364378"/>
                <a:gd name="connsiteX0" fmla="*/ 6496 w 136138"/>
                <a:gd name="connsiteY0" fmla="*/ 45571 h 367313"/>
                <a:gd name="connsiteX1" fmla="*/ 8067 w 136138"/>
                <a:gd name="connsiteY1" fmla="*/ 312948 h 367313"/>
                <a:gd name="connsiteX2" fmla="*/ 70905 w 136138"/>
                <a:gd name="connsiteY2" fmla="*/ 367120 h 367313"/>
                <a:gd name="connsiteX3" fmla="*/ 129409 w 136138"/>
                <a:gd name="connsiteY3" fmla="*/ 306449 h 367313"/>
                <a:gd name="connsiteX4" fmla="*/ 123956 w 136138"/>
                <a:gd name="connsiteY4" fmla="*/ 37094 h 367313"/>
                <a:gd name="connsiteX5" fmla="*/ 60071 w 136138"/>
                <a:gd name="connsiteY5" fmla="*/ 5259 h 367313"/>
                <a:gd name="connsiteX6" fmla="*/ 6496 w 136138"/>
                <a:gd name="connsiteY6" fmla="*/ 45571 h 367313"/>
                <a:gd name="connsiteX0" fmla="*/ 6991 w 136633"/>
                <a:gd name="connsiteY0" fmla="*/ 56469 h 378211"/>
                <a:gd name="connsiteX1" fmla="*/ 8562 w 136633"/>
                <a:gd name="connsiteY1" fmla="*/ 323846 h 378211"/>
                <a:gd name="connsiteX2" fmla="*/ 71400 w 136633"/>
                <a:gd name="connsiteY2" fmla="*/ 378018 h 378211"/>
                <a:gd name="connsiteX3" fmla="*/ 129904 w 136633"/>
                <a:gd name="connsiteY3" fmla="*/ 317347 h 378211"/>
                <a:gd name="connsiteX4" fmla="*/ 124451 w 136633"/>
                <a:gd name="connsiteY4" fmla="*/ 47992 h 378211"/>
                <a:gd name="connsiteX5" fmla="*/ 68186 w 136633"/>
                <a:gd name="connsiteY5" fmla="*/ 917 h 378211"/>
                <a:gd name="connsiteX6" fmla="*/ 6991 w 136633"/>
                <a:gd name="connsiteY6" fmla="*/ 56469 h 378211"/>
                <a:gd name="connsiteX0" fmla="*/ 3871 w 133513"/>
                <a:gd name="connsiteY0" fmla="*/ 56469 h 378103"/>
                <a:gd name="connsiteX1" fmla="*/ 13062 w 133513"/>
                <a:gd name="connsiteY1" fmla="*/ 321941 h 378103"/>
                <a:gd name="connsiteX2" fmla="*/ 68280 w 133513"/>
                <a:gd name="connsiteY2" fmla="*/ 378018 h 378103"/>
                <a:gd name="connsiteX3" fmla="*/ 126784 w 133513"/>
                <a:gd name="connsiteY3" fmla="*/ 317347 h 378103"/>
                <a:gd name="connsiteX4" fmla="*/ 121331 w 133513"/>
                <a:gd name="connsiteY4" fmla="*/ 47992 h 378103"/>
                <a:gd name="connsiteX5" fmla="*/ 65066 w 133513"/>
                <a:gd name="connsiteY5" fmla="*/ 917 h 378103"/>
                <a:gd name="connsiteX6" fmla="*/ 3871 w 133513"/>
                <a:gd name="connsiteY6" fmla="*/ 56469 h 378103"/>
                <a:gd name="connsiteX0" fmla="*/ 3871 w 130834"/>
                <a:gd name="connsiteY0" fmla="*/ 56469 h 378482"/>
                <a:gd name="connsiteX1" fmla="*/ 13062 w 130834"/>
                <a:gd name="connsiteY1" fmla="*/ 321941 h 378482"/>
                <a:gd name="connsiteX2" fmla="*/ 68280 w 130834"/>
                <a:gd name="connsiteY2" fmla="*/ 378018 h 378482"/>
                <a:gd name="connsiteX3" fmla="*/ 121069 w 130834"/>
                <a:gd name="connsiteY3" fmla="*/ 307822 h 378482"/>
                <a:gd name="connsiteX4" fmla="*/ 121331 w 130834"/>
                <a:gd name="connsiteY4" fmla="*/ 47992 h 378482"/>
                <a:gd name="connsiteX5" fmla="*/ 65066 w 130834"/>
                <a:gd name="connsiteY5" fmla="*/ 917 h 378482"/>
                <a:gd name="connsiteX6" fmla="*/ 3871 w 130834"/>
                <a:gd name="connsiteY6" fmla="*/ 56469 h 378482"/>
                <a:gd name="connsiteX0" fmla="*/ 3747 w 130911"/>
                <a:gd name="connsiteY0" fmla="*/ 56469 h 374836"/>
                <a:gd name="connsiteX1" fmla="*/ 12938 w 130911"/>
                <a:gd name="connsiteY1" fmla="*/ 321941 h 374836"/>
                <a:gd name="connsiteX2" fmla="*/ 64346 w 130911"/>
                <a:gd name="connsiteY2" fmla="*/ 374208 h 374836"/>
                <a:gd name="connsiteX3" fmla="*/ 120945 w 130911"/>
                <a:gd name="connsiteY3" fmla="*/ 307822 h 374836"/>
                <a:gd name="connsiteX4" fmla="*/ 121207 w 130911"/>
                <a:gd name="connsiteY4" fmla="*/ 47992 h 374836"/>
                <a:gd name="connsiteX5" fmla="*/ 64942 w 130911"/>
                <a:gd name="connsiteY5" fmla="*/ 917 h 374836"/>
                <a:gd name="connsiteX6" fmla="*/ 3747 w 130911"/>
                <a:gd name="connsiteY6" fmla="*/ 56469 h 374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0911" h="374836">
                  <a:moveTo>
                    <a:pt x="3747" y="56469"/>
                  </a:moveTo>
                  <a:cubicBezTo>
                    <a:pt x="-4920" y="109973"/>
                    <a:pt x="2838" y="268985"/>
                    <a:pt x="12938" y="321941"/>
                  </a:cubicBezTo>
                  <a:cubicBezTo>
                    <a:pt x="23038" y="374897"/>
                    <a:pt x="46345" y="376561"/>
                    <a:pt x="64346" y="374208"/>
                  </a:cubicBezTo>
                  <a:cubicBezTo>
                    <a:pt x="82347" y="371855"/>
                    <a:pt x="111468" y="362191"/>
                    <a:pt x="120945" y="307822"/>
                  </a:cubicBezTo>
                  <a:cubicBezTo>
                    <a:pt x="130422" y="253453"/>
                    <a:pt x="137458" y="102524"/>
                    <a:pt x="121207" y="47992"/>
                  </a:cubicBezTo>
                  <a:cubicBezTo>
                    <a:pt x="104956" y="-6540"/>
                    <a:pt x="84519" y="-496"/>
                    <a:pt x="64942" y="917"/>
                  </a:cubicBezTo>
                  <a:cubicBezTo>
                    <a:pt x="45365" y="2330"/>
                    <a:pt x="12414" y="2965"/>
                    <a:pt x="3747" y="56469"/>
                  </a:cubicBezTo>
                  <a:close/>
                </a:path>
              </a:pathLst>
            </a:custGeom>
            <a:solidFill>
              <a:srgbClr val="D6323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C0D7BA37-1B0C-4502-9D1F-CEF84390F2CD}"/>
                </a:ext>
              </a:extLst>
            </p:cNvPr>
            <p:cNvSpPr/>
            <p:nvPr/>
          </p:nvSpPr>
          <p:spPr>
            <a:xfrm>
              <a:off x="9561890" y="3508905"/>
              <a:ext cx="124042" cy="287205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111" h="362079">
                  <a:moveTo>
                    <a:pt x="3429" y="49900"/>
                  </a:moveTo>
                  <a:cubicBezTo>
                    <a:pt x="-5238" y="101182"/>
                    <a:pt x="3790" y="255748"/>
                    <a:pt x="16430" y="307752"/>
                  </a:cubicBezTo>
                  <a:cubicBezTo>
                    <a:pt x="29070" y="359756"/>
                    <a:pt x="59044" y="363007"/>
                    <a:pt x="79268" y="361924"/>
                  </a:cubicBezTo>
                  <a:cubicBezTo>
                    <a:pt x="99492" y="360841"/>
                    <a:pt x="127660" y="351812"/>
                    <a:pt x="137772" y="301253"/>
                  </a:cubicBezTo>
                  <a:cubicBezTo>
                    <a:pt x="147884" y="250694"/>
                    <a:pt x="156190" y="113100"/>
                    <a:pt x="139939" y="58568"/>
                  </a:cubicBezTo>
                  <a:cubicBezTo>
                    <a:pt x="123688" y="4036"/>
                    <a:pt x="86852" y="-658"/>
                    <a:pt x="68434" y="63"/>
                  </a:cubicBezTo>
                  <a:cubicBezTo>
                    <a:pt x="50016" y="784"/>
                    <a:pt x="12096" y="-1382"/>
                    <a:pt x="3429" y="49900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ADC270E4-A44F-4DDD-B345-24E48E205234}"/>
                </a:ext>
              </a:extLst>
            </p:cNvPr>
            <p:cNvSpPr/>
            <p:nvPr/>
          </p:nvSpPr>
          <p:spPr>
            <a:xfrm rot="17267607">
              <a:off x="9765502" y="3846839"/>
              <a:ext cx="195249" cy="74505"/>
            </a:xfrm>
            <a:custGeom>
              <a:avLst/>
              <a:gdLst>
                <a:gd name="connsiteX0" fmla="*/ 221209 w 244329"/>
                <a:gd name="connsiteY0" fmla="*/ 9633 h 114404"/>
                <a:gd name="connsiteX1" fmla="*/ 237008 w 244329"/>
                <a:gd name="connsiteY1" fmla="*/ 88631 h 114404"/>
                <a:gd name="connsiteX2" fmla="*/ 126411 w 244329"/>
                <a:gd name="connsiteY2" fmla="*/ 102456 h 114404"/>
                <a:gd name="connsiteX3" fmla="*/ 15 w 244329"/>
                <a:gd name="connsiteY3" fmla="*/ 108380 h 114404"/>
                <a:gd name="connsiteX4" fmla="*/ 118511 w 244329"/>
                <a:gd name="connsiteY4" fmla="*/ 11608 h 114404"/>
                <a:gd name="connsiteX5" fmla="*/ 221209 w 244329"/>
                <a:gd name="connsiteY5" fmla="*/ 9633 h 114404"/>
                <a:gd name="connsiteX0" fmla="*/ 223184 w 246304"/>
                <a:gd name="connsiteY0" fmla="*/ 8926 h 102196"/>
                <a:gd name="connsiteX1" fmla="*/ 238983 w 246304"/>
                <a:gd name="connsiteY1" fmla="*/ 87924 h 102196"/>
                <a:gd name="connsiteX2" fmla="*/ 128386 w 246304"/>
                <a:gd name="connsiteY2" fmla="*/ 101749 h 102196"/>
                <a:gd name="connsiteX3" fmla="*/ 15 w 246304"/>
                <a:gd name="connsiteY3" fmla="*/ 89899 h 102196"/>
                <a:gd name="connsiteX4" fmla="*/ 120486 w 246304"/>
                <a:gd name="connsiteY4" fmla="*/ 10901 h 102196"/>
                <a:gd name="connsiteX5" fmla="*/ 223184 w 246304"/>
                <a:gd name="connsiteY5" fmla="*/ 8926 h 102196"/>
                <a:gd name="connsiteX0" fmla="*/ 223184 w 246889"/>
                <a:gd name="connsiteY0" fmla="*/ 8926 h 97266"/>
                <a:gd name="connsiteX1" fmla="*/ 238983 w 246889"/>
                <a:gd name="connsiteY1" fmla="*/ 87924 h 97266"/>
                <a:gd name="connsiteX2" fmla="*/ 120486 w 246889"/>
                <a:gd name="connsiteY2" fmla="*/ 91875 h 97266"/>
                <a:gd name="connsiteX3" fmla="*/ 15 w 246889"/>
                <a:gd name="connsiteY3" fmla="*/ 89899 h 97266"/>
                <a:gd name="connsiteX4" fmla="*/ 120486 w 246889"/>
                <a:gd name="connsiteY4" fmla="*/ 10901 h 97266"/>
                <a:gd name="connsiteX5" fmla="*/ 223184 w 246889"/>
                <a:gd name="connsiteY5" fmla="*/ 8926 h 97266"/>
                <a:gd name="connsiteX0" fmla="*/ 223194 w 248288"/>
                <a:gd name="connsiteY0" fmla="*/ 4930 h 93270"/>
                <a:gd name="connsiteX1" fmla="*/ 238993 w 248288"/>
                <a:gd name="connsiteY1" fmla="*/ 83928 h 93270"/>
                <a:gd name="connsiteX2" fmla="*/ 120496 w 248288"/>
                <a:gd name="connsiteY2" fmla="*/ 87879 h 93270"/>
                <a:gd name="connsiteX3" fmla="*/ 25 w 248288"/>
                <a:gd name="connsiteY3" fmla="*/ 85903 h 93270"/>
                <a:gd name="connsiteX4" fmla="*/ 84947 w 248288"/>
                <a:gd name="connsiteY4" fmla="*/ 16780 h 93270"/>
                <a:gd name="connsiteX5" fmla="*/ 223194 w 248288"/>
                <a:gd name="connsiteY5" fmla="*/ 4930 h 93270"/>
                <a:gd name="connsiteX0" fmla="*/ 223184 w 246683"/>
                <a:gd name="connsiteY0" fmla="*/ 13745 h 102085"/>
                <a:gd name="connsiteX1" fmla="*/ 238983 w 246683"/>
                <a:gd name="connsiteY1" fmla="*/ 92743 h 102085"/>
                <a:gd name="connsiteX2" fmla="*/ 120486 w 246683"/>
                <a:gd name="connsiteY2" fmla="*/ 96694 h 102085"/>
                <a:gd name="connsiteX3" fmla="*/ 15 w 246683"/>
                <a:gd name="connsiteY3" fmla="*/ 94718 h 102085"/>
                <a:gd name="connsiteX4" fmla="*/ 126411 w 246683"/>
                <a:gd name="connsiteY4" fmla="*/ 7820 h 102085"/>
                <a:gd name="connsiteX5" fmla="*/ 223184 w 246683"/>
                <a:gd name="connsiteY5" fmla="*/ 13745 h 102085"/>
                <a:gd name="connsiteX0" fmla="*/ 223187 w 246686"/>
                <a:gd name="connsiteY0" fmla="*/ 7550 h 95890"/>
                <a:gd name="connsiteX1" fmla="*/ 238986 w 246686"/>
                <a:gd name="connsiteY1" fmla="*/ 86548 h 95890"/>
                <a:gd name="connsiteX2" fmla="*/ 120489 w 246686"/>
                <a:gd name="connsiteY2" fmla="*/ 90499 h 95890"/>
                <a:gd name="connsiteX3" fmla="*/ 18 w 246686"/>
                <a:gd name="connsiteY3" fmla="*/ 88523 h 95890"/>
                <a:gd name="connsiteX4" fmla="*/ 126414 w 246686"/>
                <a:gd name="connsiteY4" fmla="*/ 1625 h 95890"/>
                <a:gd name="connsiteX5" fmla="*/ 223187 w 246686"/>
                <a:gd name="connsiteY5" fmla="*/ 7550 h 95890"/>
                <a:gd name="connsiteX0" fmla="*/ 227133 w 248013"/>
                <a:gd name="connsiteY0" fmla="*/ 13746 h 102086"/>
                <a:gd name="connsiteX1" fmla="*/ 238983 w 248013"/>
                <a:gd name="connsiteY1" fmla="*/ 92744 h 102086"/>
                <a:gd name="connsiteX2" fmla="*/ 120486 w 248013"/>
                <a:gd name="connsiteY2" fmla="*/ 96695 h 102086"/>
                <a:gd name="connsiteX3" fmla="*/ 15 w 248013"/>
                <a:gd name="connsiteY3" fmla="*/ 94719 h 102086"/>
                <a:gd name="connsiteX4" fmla="*/ 126411 w 248013"/>
                <a:gd name="connsiteY4" fmla="*/ 7821 h 102086"/>
                <a:gd name="connsiteX5" fmla="*/ 227133 w 248013"/>
                <a:gd name="connsiteY5" fmla="*/ 13746 h 102086"/>
                <a:gd name="connsiteX0" fmla="*/ 227133 w 249041"/>
                <a:gd name="connsiteY0" fmla="*/ 11407 h 99747"/>
                <a:gd name="connsiteX1" fmla="*/ 238983 w 249041"/>
                <a:gd name="connsiteY1" fmla="*/ 90405 h 99747"/>
                <a:gd name="connsiteX2" fmla="*/ 120486 w 249041"/>
                <a:gd name="connsiteY2" fmla="*/ 94356 h 99747"/>
                <a:gd name="connsiteX3" fmla="*/ 15 w 249041"/>
                <a:gd name="connsiteY3" fmla="*/ 92380 h 99747"/>
                <a:gd name="connsiteX4" fmla="*/ 126411 w 249041"/>
                <a:gd name="connsiteY4" fmla="*/ 5482 h 99747"/>
                <a:gd name="connsiteX5" fmla="*/ 227133 w 249041"/>
                <a:gd name="connsiteY5" fmla="*/ 11407 h 99747"/>
                <a:gd name="connsiteX0" fmla="*/ 227133 w 243144"/>
                <a:gd name="connsiteY0" fmla="*/ 11407 h 101983"/>
                <a:gd name="connsiteX1" fmla="*/ 238983 w 243144"/>
                <a:gd name="connsiteY1" fmla="*/ 90405 h 101983"/>
                <a:gd name="connsiteX2" fmla="*/ 120486 w 243144"/>
                <a:gd name="connsiteY2" fmla="*/ 94356 h 101983"/>
                <a:gd name="connsiteX3" fmla="*/ 15 w 243144"/>
                <a:gd name="connsiteY3" fmla="*/ 92380 h 101983"/>
                <a:gd name="connsiteX4" fmla="*/ 126411 w 243144"/>
                <a:gd name="connsiteY4" fmla="*/ 5482 h 101983"/>
                <a:gd name="connsiteX5" fmla="*/ 227133 w 243144"/>
                <a:gd name="connsiteY5" fmla="*/ 11407 h 101983"/>
                <a:gd name="connsiteX0" fmla="*/ 227133 w 243144"/>
                <a:gd name="connsiteY0" fmla="*/ 11407 h 107617"/>
                <a:gd name="connsiteX1" fmla="*/ 238983 w 243144"/>
                <a:gd name="connsiteY1" fmla="*/ 90405 h 107617"/>
                <a:gd name="connsiteX2" fmla="*/ 120486 w 243144"/>
                <a:gd name="connsiteY2" fmla="*/ 94356 h 107617"/>
                <a:gd name="connsiteX3" fmla="*/ 15 w 243144"/>
                <a:gd name="connsiteY3" fmla="*/ 92380 h 107617"/>
                <a:gd name="connsiteX4" fmla="*/ 126411 w 243144"/>
                <a:gd name="connsiteY4" fmla="*/ 5482 h 107617"/>
                <a:gd name="connsiteX5" fmla="*/ 227133 w 243144"/>
                <a:gd name="connsiteY5" fmla="*/ 11407 h 107617"/>
                <a:gd name="connsiteX0" fmla="*/ 227133 w 247182"/>
                <a:gd name="connsiteY0" fmla="*/ 11407 h 107617"/>
                <a:gd name="connsiteX1" fmla="*/ 238983 w 247182"/>
                <a:gd name="connsiteY1" fmla="*/ 90405 h 107617"/>
                <a:gd name="connsiteX2" fmla="*/ 146160 w 247182"/>
                <a:gd name="connsiteY2" fmla="*/ 94356 h 107617"/>
                <a:gd name="connsiteX3" fmla="*/ 15 w 247182"/>
                <a:gd name="connsiteY3" fmla="*/ 92380 h 107617"/>
                <a:gd name="connsiteX4" fmla="*/ 126411 w 247182"/>
                <a:gd name="connsiteY4" fmla="*/ 5482 h 107617"/>
                <a:gd name="connsiteX5" fmla="*/ 227133 w 247182"/>
                <a:gd name="connsiteY5" fmla="*/ 11407 h 107617"/>
                <a:gd name="connsiteX0" fmla="*/ 227133 w 247453"/>
                <a:gd name="connsiteY0" fmla="*/ 14122 h 110034"/>
                <a:gd name="connsiteX1" fmla="*/ 240747 w 247453"/>
                <a:gd name="connsiteY1" fmla="*/ 100740 h 110034"/>
                <a:gd name="connsiteX2" fmla="*/ 146160 w 247453"/>
                <a:gd name="connsiteY2" fmla="*/ 97071 h 110034"/>
                <a:gd name="connsiteX3" fmla="*/ 15 w 247453"/>
                <a:gd name="connsiteY3" fmla="*/ 95095 h 110034"/>
                <a:gd name="connsiteX4" fmla="*/ 126411 w 247453"/>
                <a:gd name="connsiteY4" fmla="*/ 8197 h 110034"/>
                <a:gd name="connsiteX5" fmla="*/ 227133 w 247453"/>
                <a:gd name="connsiteY5" fmla="*/ 14122 h 110034"/>
                <a:gd name="connsiteX0" fmla="*/ 227133 w 247453"/>
                <a:gd name="connsiteY0" fmla="*/ 14122 h 112425"/>
                <a:gd name="connsiteX1" fmla="*/ 240747 w 247453"/>
                <a:gd name="connsiteY1" fmla="*/ 100740 h 112425"/>
                <a:gd name="connsiteX2" fmla="*/ 146160 w 247453"/>
                <a:gd name="connsiteY2" fmla="*/ 104691 h 112425"/>
                <a:gd name="connsiteX3" fmla="*/ 15 w 247453"/>
                <a:gd name="connsiteY3" fmla="*/ 95095 h 112425"/>
                <a:gd name="connsiteX4" fmla="*/ 126411 w 247453"/>
                <a:gd name="connsiteY4" fmla="*/ 8197 h 112425"/>
                <a:gd name="connsiteX5" fmla="*/ 227133 w 247453"/>
                <a:gd name="connsiteY5" fmla="*/ 14122 h 112425"/>
                <a:gd name="connsiteX0" fmla="*/ 227133 w 247453"/>
                <a:gd name="connsiteY0" fmla="*/ 7701 h 106004"/>
                <a:gd name="connsiteX1" fmla="*/ 240747 w 247453"/>
                <a:gd name="connsiteY1" fmla="*/ 94319 h 106004"/>
                <a:gd name="connsiteX2" fmla="*/ 146160 w 247453"/>
                <a:gd name="connsiteY2" fmla="*/ 98270 h 106004"/>
                <a:gd name="connsiteX3" fmla="*/ 15 w 247453"/>
                <a:gd name="connsiteY3" fmla="*/ 88674 h 106004"/>
                <a:gd name="connsiteX4" fmla="*/ 126411 w 247453"/>
                <a:gd name="connsiteY4" fmla="*/ 1776 h 106004"/>
                <a:gd name="connsiteX5" fmla="*/ 227133 w 247453"/>
                <a:gd name="connsiteY5" fmla="*/ 7701 h 106004"/>
                <a:gd name="connsiteX0" fmla="*/ 227132 w 247123"/>
                <a:gd name="connsiteY0" fmla="*/ 9857 h 108160"/>
                <a:gd name="connsiteX1" fmla="*/ 240746 w 247123"/>
                <a:gd name="connsiteY1" fmla="*/ 96475 h 108160"/>
                <a:gd name="connsiteX2" fmla="*/ 146159 w 247123"/>
                <a:gd name="connsiteY2" fmla="*/ 100426 h 108160"/>
                <a:gd name="connsiteX3" fmla="*/ 14 w 247123"/>
                <a:gd name="connsiteY3" fmla="*/ 90830 h 108160"/>
                <a:gd name="connsiteX4" fmla="*/ 135228 w 247123"/>
                <a:gd name="connsiteY4" fmla="*/ 122 h 108160"/>
                <a:gd name="connsiteX5" fmla="*/ 227132 w 247123"/>
                <a:gd name="connsiteY5" fmla="*/ 9857 h 108160"/>
                <a:gd name="connsiteX0" fmla="*/ 227132 w 247520"/>
                <a:gd name="connsiteY0" fmla="*/ 9857 h 108160"/>
                <a:gd name="connsiteX1" fmla="*/ 240746 w 247520"/>
                <a:gd name="connsiteY1" fmla="*/ 96475 h 108160"/>
                <a:gd name="connsiteX2" fmla="*/ 146159 w 247520"/>
                <a:gd name="connsiteY2" fmla="*/ 100426 h 108160"/>
                <a:gd name="connsiteX3" fmla="*/ 14 w 247520"/>
                <a:gd name="connsiteY3" fmla="*/ 90830 h 108160"/>
                <a:gd name="connsiteX4" fmla="*/ 135228 w 247520"/>
                <a:gd name="connsiteY4" fmla="*/ 122 h 108160"/>
                <a:gd name="connsiteX5" fmla="*/ 227132 w 247520"/>
                <a:gd name="connsiteY5" fmla="*/ 9857 h 108160"/>
                <a:gd name="connsiteX0" fmla="*/ 221840 w 245898"/>
                <a:gd name="connsiteY0" fmla="*/ 12067 h 112275"/>
                <a:gd name="connsiteX1" fmla="*/ 240745 w 245898"/>
                <a:gd name="connsiteY1" fmla="*/ 100590 h 112275"/>
                <a:gd name="connsiteX2" fmla="*/ 146158 w 245898"/>
                <a:gd name="connsiteY2" fmla="*/ 104541 h 112275"/>
                <a:gd name="connsiteX3" fmla="*/ 13 w 245898"/>
                <a:gd name="connsiteY3" fmla="*/ 94945 h 112275"/>
                <a:gd name="connsiteX4" fmla="*/ 135227 w 245898"/>
                <a:gd name="connsiteY4" fmla="*/ 4237 h 112275"/>
                <a:gd name="connsiteX5" fmla="*/ 221840 w 245898"/>
                <a:gd name="connsiteY5" fmla="*/ 12067 h 112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898" h="112275">
                  <a:moveTo>
                    <a:pt x="221840" y="12067"/>
                  </a:moveTo>
                  <a:cubicBezTo>
                    <a:pt x="241189" y="9076"/>
                    <a:pt x="253359" y="85178"/>
                    <a:pt x="240745" y="100590"/>
                  </a:cubicBezTo>
                  <a:cubicBezTo>
                    <a:pt x="228131" y="116002"/>
                    <a:pt x="186280" y="105482"/>
                    <a:pt x="146158" y="104541"/>
                  </a:cubicBezTo>
                  <a:cubicBezTo>
                    <a:pt x="106036" y="103600"/>
                    <a:pt x="1330" y="127861"/>
                    <a:pt x="13" y="94945"/>
                  </a:cubicBezTo>
                  <a:cubicBezTo>
                    <a:pt x="-1304" y="79804"/>
                    <a:pt x="98256" y="18050"/>
                    <a:pt x="135227" y="4237"/>
                  </a:cubicBezTo>
                  <a:cubicBezTo>
                    <a:pt x="172198" y="-9576"/>
                    <a:pt x="202491" y="15058"/>
                    <a:pt x="221840" y="12067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28C55532-ECED-4879-8459-16BB5ADC926E}"/>
                </a:ext>
              </a:extLst>
            </p:cNvPr>
            <p:cNvSpPr/>
            <p:nvPr/>
          </p:nvSpPr>
          <p:spPr>
            <a:xfrm rot="3960558">
              <a:off x="9108578" y="2727227"/>
              <a:ext cx="95266" cy="236624"/>
            </a:xfrm>
            <a:custGeom>
              <a:avLst/>
              <a:gdLst>
                <a:gd name="connsiteX0" fmla="*/ 6457 w 165048"/>
                <a:gd name="connsiteY0" fmla="*/ 44808 h 353407"/>
                <a:gd name="connsiteX1" fmla="*/ 61409 w 165048"/>
                <a:gd name="connsiteY1" fmla="*/ 847 h 353407"/>
                <a:gd name="connsiteX2" fmla="*/ 129550 w 165048"/>
                <a:gd name="connsiteY2" fmla="*/ 31620 h 353407"/>
                <a:gd name="connsiteX3" fmla="*/ 155927 w 165048"/>
                <a:gd name="connsiteY3" fmla="*/ 200872 h 353407"/>
                <a:gd name="connsiteX4" fmla="*/ 160323 w 165048"/>
                <a:gd name="connsiteY4" fmla="*/ 306379 h 353407"/>
                <a:gd name="connsiteX5" fmla="*/ 92182 w 165048"/>
                <a:gd name="connsiteY5" fmla="*/ 352539 h 353407"/>
                <a:gd name="connsiteX6" fmla="*/ 15250 w 165048"/>
                <a:gd name="connsiteY6" fmla="*/ 323964 h 353407"/>
                <a:gd name="connsiteX7" fmla="*/ 2061 w 165048"/>
                <a:gd name="connsiteY7" fmla="*/ 183287 h 353407"/>
                <a:gd name="connsiteX8" fmla="*/ 6457 w 165048"/>
                <a:gd name="connsiteY8" fmla="*/ 44808 h 353407"/>
                <a:gd name="connsiteX0" fmla="*/ 6885 w 165476"/>
                <a:gd name="connsiteY0" fmla="*/ 44808 h 352670"/>
                <a:gd name="connsiteX1" fmla="*/ 61837 w 165476"/>
                <a:gd name="connsiteY1" fmla="*/ 847 h 352670"/>
                <a:gd name="connsiteX2" fmla="*/ 129978 w 165476"/>
                <a:gd name="connsiteY2" fmla="*/ 31620 h 352670"/>
                <a:gd name="connsiteX3" fmla="*/ 156355 w 165476"/>
                <a:gd name="connsiteY3" fmla="*/ 200872 h 352670"/>
                <a:gd name="connsiteX4" fmla="*/ 160751 w 165476"/>
                <a:gd name="connsiteY4" fmla="*/ 306379 h 352670"/>
                <a:gd name="connsiteX5" fmla="*/ 92610 w 165476"/>
                <a:gd name="connsiteY5" fmla="*/ 352539 h 352670"/>
                <a:gd name="connsiteX6" fmla="*/ 22273 w 165476"/>
                <a:gd name="connsiteY6" fmla="*/ 315172 h 352670"/>
                <a:gd name="connsiteX7" fmla="*/ 2489 w 165476"/>
                <a:gd name="connsiteY7" fmla="*/ 183287 h 352670"/>
                <a:gd name="connsiteX8" fmla="*/ 6885 w 165476"/>
                <a:gd name="connsiteY8" fmla="*/ 44808 h 352670"/>
                <a:gd name="connsiteX0" fmla="*/ 6885 w 159537"/>
                <a:gd name="connsiteY0" fmla="*/ 44808 h 352733"/>
                <a:gd name="connsiteX1" fmla="*/ 61837 w 159537"/>
                <a:gd name="connsiteY1" fmla="*/ 847 h 352733"/>
                <a:gd name="connsiteX2" fmla="*/ 129978 w 159537"/>
                <a:gd name="connsiteY2" fmla="*/ 31620 h 352733"/>
                <a:gd name="connsiteX3" fmla="*/ 156355 w 159537"/>
                <a:gd name="connsiteY3" fmla="*/ 200872 h 352733"/>
                <a:gd name="connsiteX4" fmla="*/ 151959 w 159537"/>
                <a:gd name="connsiteY4" fmla="*/ 304181 h 352733"/>
                <a:gd name="connsiteX5" fmla="*/ 92610 w 159537"/>
                <a:gd name="connsiteY5" fmla="*/ 352539 h 352733"/>
                <a:gd name="connsiteX6" fmla="*/ 22273 w 159537"/>
                <a:gd name="connsiteY6" fmla="*/ 315172 h 352733"/>
                <a:gd name="connsiteX7" fmla="*/ 2489 w 159537"/>
                <a:gd name="connsiteY7" fmla="*/ 183287 h 352733"/>
                <a:gd name="connsiteX8" fmla="*/ 6885 w 159537"/>
                <a:gd name="connsiteY8" fmla="*/ 44808 h 352733"/>
                <a:gd name="connsiteX0" fmla="*/ 6885 w 156440"/>
                <a:gd name="connsiteY0" fmla="*/ 44449 h 352374"/>
                <a:gd name="connsiteX1" fmla="*/ 61837 w 156440"/>
                <a:gd name="connsiteY1" fmla="*/ 488 h 352374"/>
                <a:gd name="connsiteX2" fmla="*/ 129978 w 156440"/>
                <a:gd name="connsiteY2" fmla="*/ 31261 h 352374"/>
                <a:gd name="connsiteX3" fmla="*/ 149760 w 156440"/>
                <a:gd name="connsiteY3" fmla="*/ 171938 h 352374"/>
                <a:gd name="connsiteX4" fmla="*/ 151959 w 156440"/>
                <a:gd name="connsiteY4" fmla="*/ 303822 h 352374"/>
                <a:gd name="connsiteX5" fmla="*/ 92610 w 156440"/>
                <a:gd name="connsiteY5" fmla="*/ 352180 h 352374"/>
                <a:gd name="connsiteX6" fmla="*/ 22273 w 156440"/>
                <a:gd name="connsiteY6" fmla="*/ 314813 h 352374"/>
                <a:gd name="connsiteX7" fmla="*/ 2489 w 156440"/>
                <a:gd name="connsiteY7" fmla="*/ 182928 h 352374"/>
                <a:gd name="connsiteX8" fmla="*/ 6885 w 156440"/>
                <a:gd name="connsiteY8" fmla="*/ 44449 h 352374"/>
                <a:gd name="connsiteX0" fmla="*/ 6885 w 153367"/>
                <a:gd name="connsiteY0" fmla="*/ 44449 h 352607"/>
                <a:gd name="connsiteX1" fmla="*/ 61837 w 153367"/>
                <a:gd name="connsiteY1" fmla="*/ 488 h 352607"/>
                <a:gd name="connsiteX2" fmla="*/ 129978 w 153367"/>
                <a:gd name="connsiteY2" fmla="*/ 31261 h 352607"/>
                <a:gd name="connsiteX3" fmla="*/ 149760 w 153367"/>
                <a:gd name="connsiteY3" fmla="*/ 171938 h 352607"/>
                <a:gd name="connsiteX4" fmla="*/ 147562 w 153367"/>
                <a:gd name="connsiteY4" fmla="*/ 297228 h 352607"/>
                <a:gd name="connsiteX5" fmla="*/ 92610 w 153367"/>
                <a:gd name="connsiteY5" fmla="*/ 352180 h 352607"/>
                <a:gd name="connsiteX6" fmla="*/ 22273 w 153367"/>
                <a:gd name="connsiteY6" fmla="*/ 314813 h 352607"/>
                <a:gd name="connsiteX7" fmla="*/ 2489 w 153367"/>
                <a:gd name="connsiteY7" fmla="*/ 182928 h 352607"/>
                <a:gd name="connsiteX8" fmla="*/ 6885 w 153367"/>
                <a:gd name="connsiteY8" fmla="*/ 44449 h 352607"/>
                <a:gd name="connsiteX0" fmla="*/ 7178 w 153660"/>
                <a:gd name="connsiteY0" fmla="*/ 44449 h 352310"/>
                <a:gd name="connsiteX1" fmla="*/ 62130 w 153660"/>
                <a:gd name="connsiteY1" fmla="*/ 488 h 352310"/>
                <a:gd name="connsiteX2" fmla="*/ 130271 w 153660"/>
                <a:gd name="connsiteY2" fmla="*/ 31261 h 352310"/>
                <a:gd name="connsiteX3" fmla="*/ 150053 w 153660"/>
                <a:gd name="connsiteY3" fmla="*/ 171938 h 352310"/>
                <a:gd name="connsiteX4" fmla="*/ 147855 w 153660"/>
                <a:gd name="connsiteY4" fmla="*/ 297228 h 352310"/>
                <a:gd name="connsiteX5" fmla="*/ 92903 w 153660"/>
                <a:gd name="connsiteY5" fmla="*/ 352180 h 352310"/>
                <a:gd name="connsiteX6" fmla="*/ 26962 w 153660"/>
                <a:gd name="connsiteY6" fmla="*/ 308219 h 352310"/>
                <a:gd name="connsiteX7" fmla="*/ 2782 w 153660"/>
                <a:gd name="connsiteY7" fmla="*/ 182928 h 352310"/>
                <a:gd name="connsiteX8" fmla="*/ 7178 w 153660"/>
                <a:gd name="connsiteY8" fmla="*/ 44449 h 352310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82928 h 341473"/>
                <a:gd name="connsiteX8" fmla="*/ 7178 w 153958"/>
                <a:gd name="connsiteY8" fmla="*/ 44449 h 341473"/>
                <a:gd name="connsiteX0" fmla="*/ 5932 w 152712"/>
                <a:gd name="connsiteY0" fmla="*/ 44449 h 341473"/>
                <a:gd name="connsiteX1" fmla="*/ 60884 w 152712"/>
                <a:gd name="connsiteY1" fmla="*/ 488 h 341473"/>
                <a:gd name="connsiteX2" fmla="*/ 129025 w 152712"/>
                <a:gd name="connsiteY2" fmla="*/ 31261 h 341473"/>
                <a:gd name="connsiteX3" fmla="*/ 148807 w 152712"/>
                <a:gd name="connsiteY3" fmla="*/ 171938 h 341473"/>
                <a:gd name="connsiteX4" fmla="*/ 146609 w 152712"/>
                <a:gd name="connsiteY4" fmla="*/ 297228 h 341473"/>
                <a:gd name="connsiteX5" fmla="*/ 87260 w 152712"/>
                <a:gd name="connsiteY5" fmla="*/ 341190 h 341473"/>
                <a:gd name="connsiteX6" fmla="*/ 25716 w 152712"/>
                <a:gd name="connsiteY6" fmla="*/ 308219 h 341473"/>
                <a:gd name="connsiteX7" fmla="*/ 3734 w 152712"/>
                <a:gd name="connsiteY7" fmla="*/ 169740 h 341473"/>
                <a:gd name="connsiteX8" fmla="*/ 5932 w 152712"/>
                <a:gd name="connsiteY8" fmla="*/ 44449 h 341473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69740 h 341473"/>
                <a:gd name="connsiteX8" fmla="*/ 7178 w 153958"/>
                <a:gd name="connsiteY8" fmla="*/ 44449 h 341473"/>
                <a:gd name="connsiteX0" fmla="*/ 6886 w 153666"/>
                <a:gd name="connsiteY0" fmla="*/ 44449 h 341196"/>
                <a:gd name="connsiteX1" fmla="*/ 61838 w 153666"/>
                <a:gd name="connsiteY1" fmla="*/ 488 h 341196"/>
                <a:gd name="connsiteX2" fmla="*/ 129979 w 153666"/>
                <a:gd name="connsiteY2" fmla="*/ 31261 h 341196"/>
                <a:gd name="connsiteX3" fmla="*/ 149761 w 153666"/>
                <a:gd name="connsiteY3" fmla="*/ 171938 h 341196"/>
                <a:gd name="connsiteX4" fmla="*/ 147563 w 153666"/>
                <a:gd name="connsiteY4" fmla="*/ 297228 h 341196"/>
                <a:gd name="connsiteX5" fmla="*/ 88214 w 153666"/>
                <a:gd name="connsiteY5" fmla="*/ 341190 h 341196"/>
                <a:gd name="connsiteX6" fmla="*/ 22274 w 153666"/>
                <a:gd name="connsiteY6" fmla="*/ 295031 h 341196"/>
                <a:gd name="connsiteX7" fmla="*/ 2490 w 153666"/>
                <a:gd name="connsiteY7" fmla="*/ 169740 h 341196"/>
                <a:gd name="connsiteX8" fmla="*/ 6886 w 153666"/>
                <a:gd name="connsiteY8" fmla="*/ 44449 h 341196"/>
                <a:gd name="connsiteX0" fmla="*/ 6886 w 152380"/>
                <a:gd name="connsiteY0" fmla="*/ 44449 h 341216"/>
                <a:gd name="connsiteX1" fmla="*/ 61838 w 152380"/>
                <a:gd name="connsiteY1" fmla="*/ 488 h 341216"/>
                <a:gd name="connsiteX2" fmla="*/ 129979 w 152380"/>
                <a:gd name="connsiteY2" fmla="*/ 31261 h 341216"/>
                <a:gd name="connsiteX3" fmla="*/ 149761 w 152380"/>
                <a:gd name="connsiteY3" fmla="*/ 171938 h 341216"/>
                <a:gd name="connsiteX4" fmla="*/ 145365 w 152380"/>
                <a:gd name="connsiteY4" fmla="*/ 299426 h 341216"/>
                <a:gd name="connsiteX5" fmla="*/ 88214 w 152380"/>
                <a:gd name="connsiteY5" fmla="*/ 341190 h 341216"/>
                <a:gd name="connsiteX6" fmla="*/ 22274 w 152380"/>
                <a:gd name="connsiteY6" fmla="*/ 295031 h 341216"/>
                <a:gd name="connsiteX7" fmla="*/ 2490 w 152380"/>
                <a:gd name="connsiteY7" fmla="*/ 169740 h 341216"/>
                <a:gd name="connsiteX8" fmla="*/ 6886 w 152380"/>
                <a:gd name="connsiteY8" fmla="*/ 44449 h 341216"/>
                <a:gd name="connsiteX0" fmla="*/ 6886 w 152646"/>
                <a:gd name="connsiteY0" fmla="*/ 44449 h 339021"/>
                <a:gd name="connsiteX1" fmla="*/ 61838 w 152646"/>
                <a:gd name="connsiteY1" fmla="*/ 488 h 339021"/>
                <a:gd name="connsiteX2" fmla="*/ 129979 w 152646"/>
                <a:gd name="connsiteY2" fmla="*/ 31261 h 339021"/>
                <a:gd name="connsiteX3" fmla="*/ 149761 w 152646"/>
                <a:gd name="connsiteY3" fmla="*/ 171938 h 339021"/>
                <a:gd name="connsiteX4" fmla="*/ 145365 w 152646"/>
                <a:gd name="connsiteY4" fmla="*/ 299426 h 339021"/>
                <a:gd name="connsiteX5" fmla="*/ 83818 w 152646"/>
                <a:gd name="connsiteY5" fmla="*/ 338991 h 339021"/>
                <a:gd name="connsiteX6" fmla="*/ 22274 w 152646"/>
                <a:gd name="connsiteY6" fmla="*/ 295031 h 339021"/>
                <a:gd name="connsiteX7" fmla="*/ 2490 w 152646"/>
                <a:gd name="connsiteY7" fmla="*/ 169740 h 339021"/>
                <a:gd name="connsiteX8" fmla="*/ 6886 w 152646"/>
                <a:gd name="connsiteY8" fmla="*/ 44449 h 339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2646" h="339021">
                  <a:moveTo>
                    <a:pt x="6886" y="44449"/>
                  </a:moveTo>
                  <a:cubicBezTo>
                    <a:pt x="16777" y="16240"/>
                    <a:pt x="41323" y="2686"/>
                    <a:pt x="61838" y="488"/>
                  </a:cubicBezTo>
                  <a:cubicBezTo>
                    <a:pt x="82354" y="-1710"/>
                    <a:pt x="115325" y="2686"/>
                    <a:pt x="129979" y="31261"/>
                  </a:cubicBezTo>
                  <a:cubicBezTo>
                    <a:pt x="144633" y="59836"/>
                    <a:pt x="147197" y="127244"/>
                    <a:pt x="149761" y="171938"/>
                  </a:cubicBezTo>
                  <a:cubicBezTo>
                    <a:pt x="152325" y="216632"/>
                    <a:pt x="156355" y="271584"/>
                    <a:pt x="145365" y="299426"/>
                  </a:cubicBezTo>
                  <a:cubicBezTo>
                    <a:pt x="134375" y="327268"/>
                    <a:pt x="104333" y="339723"/>
                    <a:pt x="83818" y="338991"/>
                  </a:cubicBezTo>
                  <a:cubicBezTo>
                    <a:pt x="63303" y="338259"/>
                    <a:pt x="37294" y="323240"/>
                    <a:pt x="22274" y="295031"/>
                  </a:cubicBezTo>
                  <a:cubicBezTo>
                    <a:pt x="7254" y="266822"/>
                    <a:pt x="5055" y="211504"/>
                    <a:pt x="2490" y="169740"/>
                  </a:cubicBezTo>
                  <a:cubicBezTo>
                    <a:pt x="-75" y="127976"/>
                    <a:pt x="-3005" y="72658"/>
                    <a:pt x="6886" y="44449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12D80DA7-8F12-48A6-BE09-E8C54F93801A}"/>
                </a:ext>
              </a:extLst>
            </p:cNvPr>
            <p:cNvSpPr/>
            <p:nvPr/>
          </p:nvSpPr>
          <p:spPr>
            <a:xfrm rot="7657645">
              <a:off x="8873752" y="2558118"/>
              <a:ext cx="131106" cy="413628"/>
            </a:xfrm>
            <a:custGeom>
              <a:avLst/>
              <a:gdLst>
                <a:gd name="connsiteX0" fmla="*/ 63868 w 187016"/>
                <a:gd name="connsiteY0" fmla="*/ 62019 h 502838"/>
                <a:gd name="connsiteX1" fmla="*/ 86420 w 187016"/>
                <a:gd name="connsiteY1" fmla="*/ 512 h 502838"/>
                <a:gd name="connsiteX2" fmla="*/ 168429 w 187016"/>
                <a:gd name="connsiteY2" fmla="*/ 47667 h 502838"/>
                <a:gd name="connsiteX3" fmla="*/ 156128 w 187016"/>
                <a:gd name="connsiteY3" fmla="*/ 271142 h 502838"/>
                <a:gd name="connsiteX4" fmla="*/ 186881 w 187016"/>
                <a:gd name="connsiteY4" fmla="*/ 412607 h 502838"/>
                <a:gd name="connsiteX5" fmla="*/ 141776 w 187016"/>
                <a:gd name="connsiteY5" fmla="*/ 363402 h 502838"/>
                <a:gd name="connsiteX6" fmla="*/ 162278 w 187016"/>
                <a:gd name="connsiteY6" fmla="*/ 490516 h 502838"/>
                <a:gd name="connsiteX7" fmla="*/ 117173 w 187016"/>
                <a:gd name="connsiteY7" fmla="*/ 394155 h 502838"/>
                <a:gd name="connsiteX8" fmla="*/ 113073 w 187016"/>
                <a:gd name="connsiteY8" fmla="*/ 502817 h 502838"/>
                <a:gd name="connsiteX9" fmla="*/ 86420 w 187016"/>
                <a:gd name="connsiteY9" fmla="*/ 404406 h 502838"/>
                <a:gd name="connsiteX10" fmla="*/ 59767 w 187016"/>
                <a:gd name="connsiteY10" fmla="*/ 500767 h 502838"/>
                <a:gd name="connsiteX11" fmla="*/ 53616 w 187016"/>
                <a:gd name="connsiteY11" fmla="*/ 402356 h 502838"/>
                <a:gd name="connsiteX12" fmla="*/ 311 w 187016"/>
                <a:gd name="connsiteY12" fmla="*/ 433109 h 502838"/>
                <a:gd name="connsiteX13" fmla="*/ 33114 w 187016"/>
                <a:gd name="connsiteY13" fmla="*/ 355201 h 502838"/>
                <a:gd name="connsiteX14" fmla="*/ 63868 w 187016"/>
                <a:gd name="connsiteY14" fmla="*/ 303945 h 502838"/>
                <a:gd name="connsiteX15" fmla="*/ 63868 w 187016"/>
                <a:gd name="connsiteY15" fmla="*/ 62019 h 502838"/>
                <a:gd name="connsiteX0" fmla="*/ 63868 w 187016"/>
                <a:gd name="connsiteY0" fmla="*/ 63996 h 504815"/>
                <a:gd name="connsiteX1" fmla="*/ 113073 w 187016"/>
                <a:gd name="connsiteY1" fmla="*/ 439 h 504815"/>
                <a:gd name="connsiteX2" fmla="*/ 168429 w 187016"/>
                <a:gd name="connsiteY2" fmla="*/ 49644 h 504815"/>
                <a:gd name="connsiteX3" fmla="*/ 156128 w 187016"/>
                <a:gd name="connsiteY3" fmla="*/ 273119 h 504815"/>
                <a:gd name="connsiteX4" fmla="*/ 186881 w 187016"/>
                <a:gd name="connsiteY4" fmla="*/ 414584 h 504815"/>
                <a:gd name="connsiteX5" fmla="*/ 141776 w 187016"/>
                <a:gd name="connsiteY5" fmla="*/ 365379 h 504815"/>
                <a:gd name="connsiteX6" fmla="*/ 162278 w 187016"/>
                <a:gd name="connsiteY6" fmla="*/ 492493 h 504815"/>
                <a:gd name="connsiteX7" fmla="*/ 117173 w 187016"/>
                <a:gd name="connsiteY7" fmla="*/ 396132 h 504815"/>
                <a:gd name="connsiteX8" fmla="*/ 113073 w 187016"/>
                <a:gd name="connsiteY8" fmla="*/ 504794 h 504815"/>
                <a:gd name="connsiteX9" fmla="*/ 86420 w 187016"/>
                <a:gd name="connsiteY9" fmla="*/ 406383 h 504815"/>
                <a:gd name="connsiteX10" fmla="*/ 59767 w 187016"/>
                <a:gd name="connsiteY10" fmla="*/ 502744 h 504815"/>
                <a:gd name="connsiteX11" fmla="*/ 53616 w 187016"/>
                <a:gd name="connsiteY11" fmla="*/ 404333 h 504815"/>
                <a:gd name="connsiteX12" fmla="*/ 311 w 187016"/>
                <a:gd name="connsiteY12" fmla="*/ 435086 h 504815"/>
                <a:gd name="connsiteX13" fmla="*/ 33114 w 187016"/>
                <a:gd name="connsiteY13" fmla="*/ 357178 h 504815"/>
                <a:gd name="connsiteX14" fmla="*/ 63868 w 187016"/>
                <a:gd name="connsiteY14" fmla="*/ 305922 h 504815"/>
                <a:gd name="connsiteX15" fmla="*/ 63868 w 187016"/>
                <a:gd name="connsiteY15" fmla="*/ 63996 h 504815"/>
                <a:gd name="connsiteX0" fmla="*/ 57718 w 187016"/>
                <a:gd name="connsiteY0" fmla="*/ 53366 h 504437"/>
                <a:gd name="connsiteX1" fmla="*/ 113073 w 187016"/>
                <a:gd name="connsiteY1" fmla="*/ 61 h 504437"/>
                <a:gd name="connsiteX2" fmla="*/ 168429 w 187016"/>
                <a:gd name="connsiteY2" fmla="*/ 49266 h 504437"/>
                <a:gd name="connsiteX3" fmla="*/ 156128 w 187016"/>
                <a:gd name="connsiteY3" fmla="*/ 272741 h 504437"/>
                <a:gd name="connsiteX4" fmla="*/ 186881 w 187016"/>
                <a:gd name="connsiteY4" fmla="*/ 414206 h 504437"/>
                <a:gd name="connsiteX5" fmla="*/ 141776 w 187016"/>
                <a:gd name="connsiteY5" fmla="*/ 365001 h 504437"/>
                <a:gd name="connsiteX6" fmla="*/ 162278 w 187016"/>
                <a:gd name="connsiteY6" fmla="*/ 492115 h 504437"/>
                <a:gd name="connsiteX7" fmla="*/ 117173 w 187016"/>
                <a:gd name="connsiteY7" fmla="*/ 395754 h 504437"/>
                <a:gd name="connsiteX8" fmla="*/ 113073 w 187016"/>
                <a:gd name="connsiteY8" fmla="*/ 504416 h 504437"/>
                <a:gd name="connsiteX9" fmla="*/ 86420 w 187016"/>
                <a:gd name="connsiteY9" fmla="*/ 406005 h 504437"/>
                <a:gd name="connsiteX10" fmla="*/ 59767 w 187016"/>
                <a:gd name="connsiteY10" fmla="*/ 502366 h 504437"/>
                <a:gd name="connsiteX11" fmla="*/ 53616 w 187016"/>
                <a:gd name="connsiteY11" fmla="*/ 403955 h 504437"/>
                <a:gd name="connsiteX12" fmla="*/ 311 w 187016"/>
                <a:gd name="connsiteY12" fmla="*/ 434708 h 504437"/>
                <a:gd name="connsiteX13" fmla="*/ 33114 w 187016"/>
                <a:gd name="connsiteY13" fmla="*/ 356800 h 504437"/>
                <a:gd name="connsiteX14" fmla="*/ 63868 w 187016"/>
                <a:gd name="connsiteY14" fmla="*/ 305544 h 504437"/>
                <a:gd name="connsiteX15" fmla="*/ 57718 w 187016"/>
                <a:gd name="connsiteY15" fmla="*/ 53366 h 5044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9767 w 189311"/>
                <a:gd name="connsiteY10" fmla="*/ 5028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57718 w 189311"/>
                <a:gd name="connsiteY0" fmla="*/ 53866 h 504917"/>
                <a:gd name="connsiteX1" fmla="*/ 113073 w 189311"/>
                <a:gd name="connsiteY1" fmla="*/ 561 h 504917"/>
                <a:gd name="connsiteX2" fmla="*/ 170479 w 189311"/>
                <a:gd name="connsiteY2" fmla="*/ 43615 h 504917"/>
                <a:gd name="connsiteX3" fmla="*/ 156128 w 189311"/>
                <a:gd name="connsiteY3" fmla="*/ 273241 h 504917"/>
                <a:gd name="connsiteX4" fmla="*/ 186881 w 189311"/>
                <a:gd name="connsiteY4" fmla="*/ 414706 h 504917"/>
                <a:gd name="connsiteX5" fmla="*/ 141776 w 189311"/>
                <a:gd name="connsiteY5" fmla="*/ 365501 h 504917"/>
                <a:gd name="connsiteX6" fmla="*/ 162278 w 189311"/>
                <a:gd name="connsiteY6" fmla="*/ 492615 h 504917"/>
                <a:gd name="connsiteX7" fmla="*/ 117173 w 189311"/>
                <a:gd name="connsiteY7" fmla="*/ 396254 h 504917"/>
                <a:gd name="connsiteX8" fmla="*/ 113073 w 189311"/>
                <a:gd name="connsiteY8" fmla="*/ 504916 h 504917"/>
                <a:gd name="connsiteX9" fmla="*/ 86420 w 189311"/>
                <a:gd name="connsiteY9" fmla="*/ 406505 h 504917"/>
                <a:gd name="connsiteX10" fmla="*/ 70019 w 189311"/>
                <a:gd name="connsiteY10" fmla="*/ 504917 h 504917"/>
                <a:gd name="connsiteX11" fmla="*/ 53616 w 189311"/>
                <a:gd name="connsiteY11" fmla="*/ 404455 h 504917"/>
                <a:gd name="connsiteX12" fmla="*/ 311 w 189311"/>
                <a:gd name="connsiteY12" fmla="*/ 435208 h 504917"/>
                <a:gd name="connsiteX13" fmla="*/ 33114 w 189311"/>
                <a:gd name="connsiteY13" fmla="*/ 357300 h 504917"/>
                <a:gd name="connsiteX14" fmla="*/ 63868 w 189311"/>
                <a:gd name="connsiteY14" fmla="*/ 306044 h 504917"/>
                <a:gd name="connsiteX15" fmla="*/ 57718 w 189311"/>
                <a:gd name="connsiteY15" fmla="*/ 53866 h 504917"/>
                <a:gd name="connsiteX0" fmla="*/ 57718 w 189311"/>
                <a:gd name="connsiteY0" fmla="*/ 53866 h 504958"/>
                <a:gd name="connsiteX1" fmla="*/ 113073 w 189311"/>
                <a:gd name="connsiteY1" fmla="*/ 561 h 504958"/>
                <a:gd name="connsiteX2" fmla="*/ 170479 w 189311"/>
                <a:gd name="connsiteY2" fmla="*/ 43615 h 504958"/>
                <a:gd name="connsiteX3" fmla="*/ 156128 w 189311"/>
                <a:gd name="connsiteY3" fmla="*/ 273241 h 504958"/>
                <a:gd name="connsiteX4" fmla="*/ 186881 w 189311"/>
                <a:gd name="connsiteY4" fmla="*/ 414706 h 504958"/>
                <a:gd name="connsiteX5" fmla="*/ 141776 w 189311"/>
                <a:gd name="connsiteY5" fmla="*/ 365501 h 504958"/>
                <a:gd name="connsiteX6" fmla="*/ 162278 w 189311"/>
                <a:gd name="connsiteY6" fmla="*/ 492615 h 504958"/>
                <a:gd name="connsiteX7" fmla="*/ 117173 w 189311"/>
                <a:gd name="connsiteY7" fmla="*/ 396254 h 504958"/>
                <a:gd name="connsiteX8" fmla="*/ 113073 w 189311"/>
                <a:gd name="connsiteY8" fmla="*/ 504916 h 504958"/>
                <a:gd name="connsiteX9" fmla="*/ 86420 w 189311"/>
                <a:gd name="connsiteY9" fmla="*/ 406505 h 504958"/>
                <a:gd name="connsiteX10" fmla="*/ 70019 w 189311"/>
                <a:gd name="connsiteY10" fmla="*/ 504917 h 504958"/>
                <a:gd name="connsiteX11" fmla="*/ 53616 w 189311"/>
                <a:gd name="connsiteY11" fmla="*/ 404455 h 504958"/>
                <a:gd name="connsiteX12" fmla="*/ 311 w 189311"/>
                <a:gd name="connsiteY12" fmla="*/ 435208 h 504958"/>
                <a:gd name="connsiteX13" fmla="*/ 33114 w 189311"/>
                <a:gd name="connsiteY13" fmla="*/ 357300 h 504958"/>
                <a:gd name="connsiteX14" fmla="*/ 63868 w 189311"/>
                <a:gd name="connsiteY14" fmla="*/ 306044 h 504958"/>
                <a:gd name="connsiteX15" fmla="*/ 57718 w 189311"/>
                <a:gd name="connsiteY15" fmla="*/ 53866 h 504958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5667 w 189311"/>
                <a:gd name="connsiteY10" fmla="*/ 4987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62647 w 194240"/>
                <a:gd name="connsiteY0" fmla="*/ 53866 h 504916"/>
                <a:gd name="connsiteX1" fmla="*/ 118002 w 194240"/>
                <a:gd name="connsiteY1" fmla="*/ 561 h 504916"/>
                <a:gd name="connsiteX2" fmla="*/ 175408 w 194240"/>
                <a:gd name="connsiteY2" fmla="*/ 43615 h 504916"/>
                <a:gd name="connsiteX3" fmla="*/ 161057 w 194240"/>
                <a:gd name="connsiteY3" fmla="*/ 273241 h 504916"/>
                <a:gd name="connsiteX4" fmla="*/ 191810 w 194240"/>
                <a:gd name="connsiteY4" fmla="*/ 414706 h 504916"/>
                <a:gd name="connsiteX5" fmla="*/ 146705 w 194240"/>
                <a:gd name="connsiteY5" fmla="*/ 365501 h 504916"/>
                <a:gd name="connsiteX6" fmla="*/ 167207 w 194240"/>
                <a:gd name="connsiteY6" fmla="*/ 492615 h 504916"/>
                <a:gd name="connsiteX7" fmla="*/ 122102 w 194240"/>
                <a:gd name="connsiteY7" fmla="*/ 396254 h 504916"/>
                <a:gd name="connsiteX8" fmla="*/ 118002 w 194240"/>
                <a:gd name="connsiteY8" fmla="*/ 504916 h 504916"/>
                <a:gd name="connsiteX9" fmla="*/ 91349 w 194240"/>
                <a:gd name="connsiteY9" fmla="*/ 406505 h 504916"/>
                <a:gd name="connsiteX10" fmla="*/ 60596 w 194240"/>
                <a:gd name="connsiteY10" fmla="*/ 498766 h 504916"/>
                <a:gd name="connsiteX11" fmla="*/ 58545 w 194240"/>
                <a:gd name="connsiteY11" fmla="*/ 404455 h 504916"/>
                <a:gd name="connsiteX12" fmla="*/ 5240 w 194240"/>
                <a:gd name="connsiteY12" fmla="*/ 435208 h 504916"/>
                <a:gd name="connsiteX13" fmla="*/ 38043 w 194240"/>
                <a:gd name="connsiteY13" fmla="*/ 357300 h 504916"/>
                <a:gd name="connsiteX14" fmla="*/ 68797 w 194240"/>
                <a:gd name="connsiteY14" fmla="*/ 306044 h 504916"/>
                <a:gd name="connsiteX15" fmla="*/ 62647 w 194240"/>
                <a:gd name="connsiteY15" fmla="*/ 53866 h 504916"/>
                <a:gd name="connsiteX0" fmla="*/ 55316 w 186909"/>
                <a:gd name="connsiteY0" fmla="*/ 53866 h 504916"/>
                <a:gd name="connsiteX1" fmla="*/ 110671 w 186909"/>
                <a:gd name="connsiteY1" fmla="*/ 561 h 504916"/>
                <a:gd name="connsiteX2" fmla="*/ 168077 w 186909"/>
                <a:gd name="connsiteY2" fmla="*/ 43615 h 504916"/>
                <a:gd name="connsiteX3" fmla="*/ 153726 w 186909"/>
                <a:gd name="connsiteY3" fmla="*/ 273241 h 504916"/>
                <a:gd name="connsiteX4" fmla="*/ 184479 w 186909"/>
                <a:gd name="connsiteY4" fmla="*/ 414706 h 504916"/>
                <a:gd name="connsiteX5" fmla="*/ 139374 w 186909"/>
                <a:gd name="connsiteY5" fmla="*/ 365501 h 504916"/>
                <a:gd name="connsiteX6" fmla="*/ 159876 w 186909"/>
                <a:gd name="connsiteY6" fmla="*/ 492615 h 504916"/>
                <a:gd name="connsiteX7" fmla="*/ 114771 w 186909"/>
                <a:gd name="connsiteY7" fmla="*/ 396254 h 504916"/>
                <a:gd name="connsiteX8" fmla="*/ 110671 w 186909"/>
                <a:gd name="connsiteY8" fmla="*/ 504916 h 504916"/>
                <a:gd name="connsiteX9" fmla="*/ 84018 w 186909"/>
                <a:gd name="connsiteY9" fmla="*/ 406505 h 504916"/>
                <a:gd name="connsiteX10" fmla="*/ 53265 w 186909"/>
                <a:gd name="connsiteY10" fmla="*/ 498766 h 504916"/>
                <a:gd name="connsiteX11" fmla="*/ 51214 w 186909"/>
                <a:gd name="connsiteY11" fmla="*/ 404455 h 504916"/>
                <a:gd name="connsiteX12" fmla="*/ 6110 w 186909"/>
                <a:gd name="connsiteY12" fmla="*/ 420856 h 504916"/>
                <a:gd name="connsiteX13" fmla="*/ 30712 w 186909"/>
                <a:gd name="connsiteY13" fmla="*/ 357300 h 504916"/>
                <a:gd name="connsiteX14" fmla="*/ 61466 w 186909"/>
                <a:gd name="connsiteY14" fmla="*/ 306044 h 504916"/>
                <a:gd name="connsiteX15" fmla="*/ 55316 w 186909"/>
                <a:gd name="connsiteY15" fmla="*/ 53866 h 504916"/>
                <a:gd name="connsiteX0" fmla="*/ 49504 w 181097"/>
                <a:gd name="connsiteY0" fmla="*/ 53866 h 504916"/>
                <a:gd name="connsiteX1" fmla="*/ 104859 w 181097"/>
                <a:gd name="connsiteY1" fmla="*/ 561 h 504916"/>
                <a:gd name="connsiteX2" fmla="*/ 162265 w 181097"/>
                <a:gd name="connsiteY2" fmla="*/ 43615 h 504916"/>
                <a:gd name="connsiteX3" fmla="*/ 147914 w 181097"/>
                <a:gd name="connsiteY3" fmla="*/ 273241 h 504916"/>
                <a:gd name="connsiteX4" fmla="*/ 178667 w 181097"/>
                <a:gd name="connsiteY4" fmla="*/ 414706 h 504916"/>
                <a:gd name="connsiteX5" fmla="*/ 133562 w 181097"/>
                <a:gd name="connsiteY5" fmla="*/ 365501 h 504916"/>
                <a:gd name="connsiteX6" fmla="*/ 154064 w 181097"/>
                <a:gd name="connsiteY6" fmla="*/ 492615 h 504916"/>
                <a:gd name="connsiteX7" fmla="*/ 108959 w 181097"/>
                <a:gd name="connsiteY7" fmla="*/ 396254 h 504916"/>
                <a:gd name="connsiteX8" fmla="*/ 104859 w 181097"/>
                <a:gd name="connsiteY8" fmla="*/ 504916 h 504916"/>
                <a:gd name="connsiteX9" fmla="*/ 78206 w 181097"/>
                <a:gd name="connsiteY9" fmla="*/ 406505 h 504916"/>
                <a:gd name="connsiteX10" fmla="*/ 47453 w 181097"/>
                <a:gd name="connsiteY10" fmla="*/ 498766 h 504916"/>
                <a:gd name="connsiteX11" fmla="*/ 41301 w 181097"/>
                <a:gd name="connsiteY11" fmla="*/ 400354 h 504916"/>
                <a:gd name="connsiteX12" fmla="*/ 298 w 181097"/>
                <a:gd name="connsiteY12" fmla="*/ 420856 h 504916"/>
                <a:gd name="connsiteX13" fmla="*/ 24900 w 181097"/>
                <a:gd name="connsiteY13" fmla="*/ 357300 h 504916"/>
                <a:gd name="connsiteX14" fmla="*/ 55654 w 181097"/>
                <a:gd name="connsiteY14" fmla="*/ 306044 h 504916"/>
                <a:gd name="connsiteX15" fmla="*/ 49504 w 181097"/>
                <a:gd name="connsiteY15" fmla="*/ 53866 h 504916"/>
                <a:gd name="connsiteX0" fmla="*/ 52664 w 184257"/>
                <a:gd name="connsiteY0" fmla="*/ 53866 h 504916"/>
                <a:gd name="connsiteX1" fmla="*/ 108019 w 184257"/>
                <a:gd name="connsiteY1" fmla="*/ 561 h 504916"/>
                <a:gd name="connsiteX2" fmla="*/ 165425 w 184257"/>
                <a:gd name="connsiteY2" fmla="*/ 43615 h 504916"/>
                <a:gd name="connsiteX3" fmla="*/ 151074 w 184257"/>
                <a:gd name="connsiteY3" fmla="*/ 273241 h 504916"/>
                <a:gd name="connsiteX4" fmla="*/ 181827 w 184257"/>
                <a:gd name="connsiteY4" fmla="*/ 414706 h 504916"/>
                <a:gd name="connsiteX5" fmla="*/ 136722 w 184257"/>
                <a:gd name="connsiteY5" fmla="*/ 365501 h 504916"/>
                <a:gd name="connsiteX6" fmla="*/ 157224 w 184257"/>
                <a:gd name="connsiteY6" fmla="*/ 492615 h 504916"/>
                <a:gd name="connsiteX7" fmla="*/ 112119 w 184257"/>
                <a:gd name="connsiteY7" fmla="*/ 396254 h 504916"/>
                <a:gd name="connsiteX8" fmla="*/ 108019 w 184257"/>
                <a:gd name="connsiteY8" fmla="*/ 504916 h 504916"/>
                <a:gd name="connsiteX9" fmla="*/ 81366 w 184257"/>
                <a:gd name="connsiteY9" fmla="*/ 406505 h 504916"/>
                <a:gd name="connsiteX10" fmla="*/ 50613 w 184257"/>
                <a:gd name="connsiteY10" fmla="*/ 498766 h 504916"/>
                <a:gd name="connsiteX11" fmla="*/ 44461 w 184257"/>
                <a:gd name="connsiteY11" fmla="*/ 400354 h 504916"/>
                <a:gd name="connsiteX12" fmla="*/ 3458 w 184257"/>
                <a:gd name="connsiteY12" fmla="*/ 420856 h 504916"/>
                <a:gd name="connsiteX13" fmla="*/ 28060 w 184257"/>
                <a:gd name="connsiteY13" fmla="*/ 357300 h 504916"/>
                <a:gd name="connsiteX14" fmla="*/ 58814 w 184257"/>
                <a:gd name="connsiteY14" fmla="*/ 306044 h 504916"/>
                <a:gd name="connsiteX15" fmla="*/ 52664 w 184257"/>
                <a:gd name="connsiteY15" fmla="*/ 53866 h 504916"/>
                <a:gd name="connsiteX0" fmla="*/ 52664 w 181873"/>
                <a:gd name="connsiteY0" fmla="*/ 53866 h 504916"/>
                <a:gd name="connsiteX1" fmla="*/ 108019 w 181873"/>
                <a:gd name="connsiteY1" fmla="*/ 561 h 504916"/>
                <a:gd name="connsiteX2" fmla="*/ 165425 w 181873"/>
                <a:gd name="connsiteY2" fmla="*/ 43615 h 504916"/>
                <a:gd name="connsiteX3" fmla="*/ 151074 w 181873"/>
                <a:gd name="connsiteY3" fmla="*/ 273241 h 504916"/>
                <a:gd name="connsiteX4" fmla="*/ 181827 w 181873"/>
                <a:gd name="connsiteY4" fmla="*/ 414706 h 504916"/>
                <a:gd name="connsiteX5" fmla="*/ 142873 w 181873"/>
                <a:gd name="connsiteY5" fmla="*/ 377802 h 504916"/>
                <a:gd name="connsiteX6" fmla="*/ 157224 w 181873"/>
                <a:gd name="connsiteY6" fmla="*/ 492615 h 504916"/>
                <a:gd name="connsiteX7" fmla="*/ 112119 w 181873"/>
                <a:gd name="connsiteY7" fmla="*/ 396254 h 504916"/>
                <a:gd name="connsiteX8" fmla="*/ 108019 w 181873"/>
                <a:gd name="connsiteY8" fmla="*/ 504916 h 504916"/>
                <a:gd name="connsiteX9" fmla="*/ 81366 w 181873"/>
                <a:gd name="connsiteY9" fmla="*/ 406505 h 504916"/>
                <a:gd name="connsiteX10" fmla="*/ 50613 w 181873"/>
                <a:gd name="connsiteY10" fmla="*/ 498766 h 504916"/>
                <a:gd name="connsiteX11" fmla="*/ 44461 w 181873"/>
                <a:gd name="connsiteY11" fmla="*/ 400354 h 504916"/>
                <a:gd name="connsiteX12" fmla="*/ 3458 w 181873"/>
                <a:gd name="connsiteY12" fmla="*/ 420856 h 504916"/>
                <a:gd name="connsiteX13" fmla="*/ 28060 w 181873"/>
                <a:gd name="connsiteY13" fmla="*/ 357300 h 504916"/>
                <a:gd name="connsiteX14" fmla="*/ 58814 w 181873"/>
                <a:gd name="connsiteY14" fmla="*/ 306044 h 504916"/>
                <a:gd name="connsiteX15" fmla="*/ 52664 w 181873"/>
                <a:gd name="connsiteY15" fmla="*/ 53866 h 504916"/>
                <a:gd name="connsiteX0" fmla="*/ 52664 w 181839"/>
                <a:gd name="connsiteY0" fmla="*/ 53866 h 504916"/>
                <a:gd name="connsiteX1" fmla="*/ 108019 w 181839"/>
                <a:gd name="connsiteY1" fmla="*/ 561 h 504916"/>
                <a:gd name="connsiteX2" fmla="*/ 165425 w 181839"/>
                <a:gd name="connsiteY2" fmla="*/ 43615 h 504916"/>
                <a:gd name="connsiteX3" fmla="*/ 151074 w 181839"/>
                <a:gd name="connsiteY3" fmla="*/ 273241 h 504916"/>
                <a:gd name="connsiteX4" fmla="*/ 181827 w 181839"/>
                <a:gd name="connsiteY4" fmla="*/ 414706 h 504916"/>
                <a:gd name="connsiteX5" fmla="*/ 146973 w 181839"/>
                <a:gd name="connsiteY5" fmla="*/ 386003 h 504916"/>
                <a:gd name="connsiteX6" fmla="*/ 157224 w 181839"/>
                <a:gd name="connsiteY6" fmla="*/ 492615 h 504916"/>
                <a:gd name="connsiteX7" fmla="*/ 112119 w 181839"/>
                <a:gd name="connsiteY7" fmla="*/ 396254 h 504916"/>
                <a:gd name="connsiteX8" fmla="*/ 108019 w 181839"/>
                <a:gd name="connsiteY8" fmla="*/ 504916 h 504916"/>
                <a:gd name="connsiteX9" fmla="*/ 81366 w 181839"/>
                <a:gd name="connsiteY9" fmla="*/ 406505 h 504916"/>
                <a:gd name="connsiteX10" fmla="*/ 50613 w 181839"/>
                <a:gd name="connsiteY10" fmla="*/ 498766 h 504916"/>
                <a:gd name="connsiteX11" fmla="*/ 44461 w 181839"/>
                <a:gd name="connsiteY11" fmla="*/ 400354 h 504916"/>
                <a:gd name="connsiteX12" fmla="*/ 3458 w 181839"/>
                <a:gd name="connsiteY12" fmla="*/ 420856 h 504916"/>
                <a:gd name="connsiteX13" fmla="*/ 28060 w 181839"/>
                <a:gd name="connsiteY13" fmla="*/ 357300 h 504916"/>
                <a:gd name="connsiteX14" fmla="*/ 58814 w 181839"/>
                <a:gd name="connsiteY14" fmla="*/ 306044 h 504916"/>
                <a:gd name="connsiteX15" fmla="*/ 52664 w 181839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270875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9467 h 510517"/>
                <a:gd name="connsiteX1" fmla="*/ 100203 w 183758"/>
                <a:gd name="connsiteY1" fmla="*/ 301 h 510517"/>
                <a:gd name="connsiteX2" fmla="*/ 165425 w 183758"/>
                <a:gd name="connsiteY2" fmla="*/ 49216 h 510517"/>
                <a:gd name="connsiteX3" fmla="*/ 151074 w 183758"/>
                <a:gd name="connsiteY3" fmla="*/ 278842 h 510517"/>
                <a:gd name="connsiteX4" fmla="*/ 181827 w 183758"/>
                <a:gd name="connsiteY4" fmla="*/ 420307 h 510517"/>
                <a:gd name="connsiteX5" fmla="*/ 146973 w 183758"/>
                <a:gd name="connsiteY5" fmla="*/ 391604 h 510517"/>
                <a:gd name="connsiteX6" fmla="*/ 157224 w 183758"/>
                <a:gd name="connsiteY6" fmla="*/ 498216 h 510517"/>
                <a:gd name="connsiteX7" fmla="*/ 112119 w 183758"/>
                <a:gd name="connsiteY7" fmla="*/ 401855 h 510517"/>
                <a:gd name="connsiteX8" fmla="*/ 108019 w 183758"/>
                <a:gd name="connsiteY8" fmla="*/ 510517 h 510517"/>
                <a:gd name="connsiteX9" fmla="*/ 81366 w 183758"/>
                <a:gd name="connsiteY9" fmla="*/ 412106 h 510517"/>
                <a:gd name="connsiteX10" fmla="*/ 50613 w 183758"/>
                <a:gd name="connsiteY10" fmla="*/ 504367 h 510517"/>
                <a:gd name="connsiteX11" fmla="*/ 44461 w 183758"/>
                <a:gd name="connsiteY11" fmla="*/ 405955 h 510517"/>
                <a:gd name="connsiteX12" fmla="*/ 3458 w 183758"/>
                <a:gd name="connsiteY12" fmla="*/ 426457 h 510517"/>
                <a:gd name="connsiteX13" fmla="*/ 28060 w 183758"/>
                <a:gd name="connsiteY13" fmla="*/ 362901 h 510517"/>
                <a:gd name="connsiteX14" fmla="*/ 56860 w 183758"/>
                <a:gd name="connsiteY14" fmla="*/ 233491 h 510517"/>
                <a:gd name="connsiteX15" fmla="*/ 52664 w 183758"/>
                <a:gd name="connsiteY15" fmla="*/ 59467 h 510517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85"/>
                <a:gd name="connsiteX1" fmla="*/ 100203 w 183622"/>
                <a:gd name="connsiteY1" fmla="*/ 555 h 510785"/>
                <a:gd name="connsiteX2" fmla="*/ 165425 w 183622"/>
                <a:gd name="connsiteY2" fmla="*/ 49470 h 510785"/>
                <a:gd name="connsiteX3" fmla="*/ 151074 w 183622"/>
                <a:gd name="connsiteY3" fmla="*/ 310357 h 510785"/>
                <a:gd name="connsiteX4" fmla="*/ 181827 w 183622"/>
                <a:gd name="connsiteY4" fmla="*/ 420561 h 510785"/>
                <a:gd name="connsiteX5" fmla="*/ 146973 w 183622"/>
                <a:gd name="connsiteY5" fmla="*/ 391858 h 510785"/>
                <a:gd name="connsiteX6" fmla="*/ 157224 w 183622"/>
                <a:gd name="connsiteY6" fmla="*/ 498470 h 510785"/>
                <a:gd name="connsiteX7" fmla="*/ 112119 w 183622"/>
                <a:gd name="connsiteY7" fmla="*/ 402109 h 510785"/>
                <a:gd name="connsiteX8" fmla="*/ 108019 w 183622"/>
                <a:gd name="connsiteY8" fmla="*/ 510771 h 510785"/>
                <a:gd name="connsiteX9" fmla="*/ 77459 w 183622"/>
                <a:gd name="connsiteY9" fmla="*/ 410406 h 510785"/>
                <a:gd name="connsiteX10" fmla="*/ 50613 w 183622"/>
                <a:gd name="connsiteY10" fmla="*/ 504621 h 510785"/>
                <a:gd name="connsiteX11" fmla="*/ 44461 w 183622"/>
                <a:gd name="connsiteY11" fmla="*/ 406209 h 510785"/>
                <a:gd name="connsiteX12" fmla="*/ 3458 w 183622"/>
                <a:gd name="connsiteY12" fmla="*/ 426711 h 510785"/>
                <a:gd name="connsiteX13" fmla="*/ 28060 w 183622"/>
                <a:gd name="connsiteY13" fmla="*/ 363155 h 510785"/>
                <a:gd name="connsiteX14" fmla="*/ 56860 w 183622"/>
                <a:gd name="connsiteY14" fmla="*/ 233745 h 510785"/>
                <a:gd name="connsiteX15" fmla="*/ 52664 w 183622"/>
                <a:gd name="connsiteY15" fmla="*/ 59721 h 510785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94408 h 545501"/>
                <a:gd name="connsiteX1" fmla="*/ 102157 w 183622"/>
                <a:gd name="connsiteY1" fmla="*/ 73 h 545501"/>
                <a:gd name="connsiteX2" fmla="*/ 165425 w 183622"/>
                <a:gd name="connsiteY2" fmla="*/ 84157 h 545501"/>
                <a:gd name="connsiteX3" fmla="*/ 151074 w 183622"/>
                <a:gd name="connsiteY3" fmla="*/ 345044 h 545501"/>
                <a:gd name="connsiteX4" fmla="*/ 181827 w 183622"/>
                <a:gd name="connsiteY4" fmla="*/ 455248 h 545501"/>
                <a:gd name="connsiteX5" fmla="*/ 146973 w 183622"/>
                <a:gd name="connsiteY5" fmla="*/ 426545 h 545501"/>
                <a:gd name="connsiteX6" fmla="*/ 157224 w 183622"/>
                <a:gd name="connsiteY6" fmla="*/ 533157 h 545501"/>
                <a:gd name="connsiteX7" fmla="*/ 112119 w 183622"/>
                <a:gd name="connsiteY7" fmla="*/ 436796 h 545501"/>
                <a:gd name="connsiteX8" fmla="*/ 108019 w 183622"/>
                <a:gd name="connsiteY8" fmla="*/ 545458 h 545501"/>
                <a:gd name="connsiteX9" fmla="*/ 77459 w 183622"/>
                <a:gd name="connsiteY9" fmla="*/ 445093 h 545501"/>
                <a:gd name="connsiteX10" fmla="*/ 50613 w 183622"/>
                <a:gd name="connsiteY10" fmla="*/ 539308 h 545501"/>
                <a:gd name="connsiteX11" fmla="*/ 44461 w 183622"/>
                <a:gd name="connsiteY11" fmla="*/ 440896 h 545501"/>
                <a:gd name="connsiteX12" fmla="*/ 3458 w 183622"/>
                <a:gd name="connsiteY12" fmla="*/ 461398 h 545501"/>
                <a:gd name="connsiteX13" fmla="*/ 28060 w 183622"/>
                <a:gd name="connsiteY13" fmla="*/ 397842 h 545501"/>
                <a:gd name="connsiteX14" fmla="*/ 56860 w 183622"/>
                <a:gd name="connsiteY14" fmla="*/ 268432 h 545501"/>
                <a:gd name="connsiteX15" fmla="*/ 52664 w 183622"/>
                <a:gd name="connsiteY15" fmla="*/ 94408 h 545501"/>
                <a:gd name="connsiteX0" fmla="*/ 52664 w 183622"/>
                <a:gd name="connsiteY0" fmla="*/ 99119 h 550212"/>
                <a:gd name="connsiteX1" fmla="*/ 102157 w 183622"/>
                <a:gd name="connsiteY1" fmla="*/ 4784 h 550212"/>
                <a:gd name="connsiteX2" fmla="*/ 165425 w 183622"/>
                <a:gd name="connsiteY2" fmla="*/ 49791 h 550212"/>
                <a:gd name="connsiteX3" fmla="*/ 151074 w 183622"/>
                <a:gd name="connsiteY3" fmla="*/ 349755 h 550212"/>
                <a:gd name="connsiteX4" fmla="*/ 181827 w 183622"/>
                <a:gd name="connsiteY4" fmla="*/ 459959 h 550212"/>
                <a:gd name="connsiteX5" fmla="*/ 146973 w 183622"/>
                <a:gd name="connsiteY5" fmla="*/ 431256 h 550212"/>
                <a:gd name="connsiteX6" fmla="*/ 157224 w 183622"/>
                <a:gd name="connsiteY6" fmla="*/ 537868 h 550212"/>
                <a:gd name="connsiteX7" fmla="*/ 112119 w 183622"/>
                <a:gd name="connsiteY7" fmla="*/ 441507 h 550212"/>
                <a:gd name="connsiteX8" fmla="*/ 108019 w 183622"/>
                <a:gd name="connsiteY8" fmla="*/ 550169 h 550212"/>
                <a:gd name="connsiteX9" fmla="*/ 77459 w 183622"/>
                <a:gd name="connsiteY9" fmla="*/ 449804 h 550212"/>
                <a:gd name="connsiteX10" fmla="*/ 50613 w 183622"/>
                <a:gd name="connsiteY10" fmla="*/ 544019 h 550212"/>
                <a:gd name="connsiteX11" fmla="*/ 44461 w 183622"/>
                <a:gd name="connsiteY11" fmla="*/ 445607 h 550212"/>
                <a:gd name="connsiteX12" fmla="*/ 3458 w 183622"/>
                <a:gd name="connsiteY12" fmla="*/ 466109 h 550212"/>
                <a:gd name="connsiteX13" fmla="*/ 28060 w 183622"/>
                <a:gd name="connsiteY13" fmla="*/ 402553 h 550212"/>
                <a:gd name="connsiteX14" fmla="*/ 56860 w 183622"/>
                <a:gd name="connsiteY14" fmla="*/ 273143 h 550212"/>
                <a:gd name="connsiteX15" fmla="*/ 52664 w 183622"/>
                <a:gd name="connsiteY15" fmla="*/ 99119 h 550212"/>
                <a:gd name="connsiteX0" fmla="*/ 52664 w 183622"/>
                <a:gd name="connsiteY0" fmla="*/ 52963 h 547041"/>
                <a:gd name="connsiteX1" fmla="*/ 102157 w 183622"/>
                <a:gd name="connsiteY1" fmla="*/ 1613 h 547041"/>
                <a:gd name="connsiteX2" fmla="*/ 165425 w 183622"/>
                <a:gd name="connsiteY2" fmla="*/ 46620 h 547041"/>
                <a:gd name="connsiteX3" fmla="*/ 151074 w 183622"/>
                <a:gd name="connsiteY3" fmla="*/ 346584 h 547041"/>
                <a:gd name="connsiteX4" fmla="*/ 181827 w 183622"/>
                <a:gd name="connsiteY4" fmla="*/ 456788 h 547041"/>
                <a:gd name="connsiteX5" fmla="*/ 146973 w 183622"/>
                <a:gd name="connsiteY5" fmla="*/ 428085 h 547041"/>
                <a:gd name="connsiteX6" fmla="*/ 157224 w 183622"/>
                <a:gd name="connsiteY6" fmla="*/ 534697 h 547041"/>
                <a:gd name="connsiteX7" fmla="*/ 112119 w 183622"/>
                <a:gd name="connsiteY7" fmla="*/ 438336 h 547041"/>
                <a:gd name="connsiteX8" fmla="*/ 108019 w 183622"/>
                <a:gd name="connsiteY8" fmla="*/ 546998 h 547041"/>
                <a:gd name="connsiteX9" fmla="*/ 77459 w 183622"/>
                <a:gd name="connsiteY9" fmla="*/ 446633 h 547041"/>
                <a:gd name="connsiteX10" fmla="*/ 50613 w 183622"/>
                <a:gd name="connsiteY10" fmla="*/ 540848 h 547041"/>
                <a:gd name="connsiteX11" fmla="*/ 44461 w 183622"/>
                <a:gd name="connsiteY11" fmla="*/ 442436 h 547041"/>
                <a:gd name="connsiteX12" fmla="*/ 3458 w 183622"/>
                <a:gd name="connsiteY12" fmla="*/ 462938 h 547041"/>
                <a:gd name="connsiteX13" fmla="*/ 28060 w 183622"/>
                <a:gd name="connsiteY13" fmla="*/ 399382 h 547041"/>
                <a:gd name="connsiteX14" fmla="*/ 56860 w 183622"/>
                <a:gd name="connsiteY14" fmla="*/ 269972 h 547041"/>
                <a:gd name="connsiteX15" fmla="*/ 52664 w 183622"/>
                <a:gd name="connsiteY15" fmla="*/ 52963 h 547041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3622" h="555612">
                  <a:moveTo>
                    <a:pt x="52664" y="61534"/>
                  </a:moveTo>
                  <a:cubicBezTo>
                    <a:pt x="59888" y="15179"/>
                    <a:pt x="81410" y="1472"/>
                    <a:pt x="100203" y="415"/>
                  </a:cubicBezTo>
                  <a:cubicBezTo>
                    <a:pt x="118996" y="-642"/>
                    <a:pt x="156947" y="-3932"/>
                    <a:pt x="165425" y="55191"/>
                  </a:cubicBezTo>
                  <a:cubicBezTo>
                    <a:pt x="173903" y="114314"/>
                    <a:pt x="148340" y="286794"/>
                    <a:pt x="151074" y="355155"/>
                  </a:cubicBezTo>
                  <a:cubicBezTo>
                    <a:pt x="153808" y="423516"/>
                    <a:pt x="192279" y="447868"/>
                    <a:pt x="181827" y="465359"/>
                  </a:cubicBezTo>
                  <a:cubicBezTo>
                    <a:pt x="171375" y="482850"/>
                    <a:pt x="151074" y="423671"/>
                    <a:pt x="146973" y="436656"/>
                  </a:cubicBezTo>
                  <a:cubicBezTo>
                    <a:pt x="142873" y="449641"/>
                    <a:pt x="171138" y="533553"/>
                    <a:pt x="157224" y="543268"/>
                  </a:cubicBezTo>
                  <a:cubicBezTo>
                    <a:pt x="143310" y="552983"/>
                    <a:pt x="120320" y="444857"/>
                    <a:pt x="112119" y="446907"/>
                  </a:cubicBezTo>
                  <a:cubicBezTo>
                    <a:pt x="103918" y="448957"/>
                    <a:pt x="123565" y="558094"/>
                    <a:pt x="108019" y="555569"/>
                  </a:cubicBezTo>
                  <a:cubicBezTo>
                    <a:pt x="92473" y="553044"/>
                    <a:pt x="87027" y="456229"/>
                    <a:pt x="77459" y="455204"/>
                  </a:cubicBezTo>
                  <a:cubicBezTo>
                    <a:pt x="67891" y="454179"/>
                    <a:pt x="67836" y="548164"/>
                    <a:pt x="50613" y="549419"/>
                  </a:cubicBezTo>
                  <a:cubicBezTo>
                    <a:pt x="33390" y="550674"/>
                    <a:pt x="52320" y="463992"/>
                    <a:pt x="44461" y="451007"/>
                  </a:cubicBezTo>
                  <a:cubicBezTo>
                    <a:pt x="36602" y="438022"/>
                    <a:pt x="16442" y="478685"/>
                    <a:pt x="3458" y="471509"/>
                  </a:cubicBezTo>
                  <a:cubicBezTo>
                    <a:pt x="-9526" y="464333"/>
                    <a:pt x="17467" y="429480"/>
                    <a:pt x="28060" y="407953"/>
                  </a:cubicBezTo>
                  <a:cubicBezTo>
                    <a:pt x="60144" y="359073"/>
                    <a:pt x="59236" y="343593"/>
                    <a:pt x="56860" y="278543"/>
                  </a:cubicBezTo>
                  <a:cubicBezTo>
                    <a:pt x="54484" y="213493"/>
                    <a:pt x="45440" y="107889"/>
                    <a:pt x="52664" y="61534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C4E65FC7-A014-4B2A-B93E-3157B30E4C84}"/>
                </a:ext>
              </a:extLst>
            </p:cNvPr>
            <p:cNvSpPr/>
            <p:nvPr/>
          </p:nvSpPr>
          <p:spPr>
            <a:xfrm rot="3691782">
              <a:off x="9224364" y="2651056"/>
              <a:ext cx="150303" cy="254985"/>
            </a:xfrm>
            <a:custGeom>
              <a:avLst/>
              <a:gdLst>
                <a:gd name="connsiteX0" fmla="*/ 26048 w 207295"/>
                <a:gd name="connsiteY0" fmla="*/ 89400 h 310281"/>
                <a:gd name="connsiteX1" fmla="*/ 88597 w 207295"/>
                <a:gd name="connsiteY1" fmla="*/ 44 h 310281"/>
                <a:gd name="connsiteX2" fmla="*/ 171995 w 207295"/>
                <a:gd name="connsiteY2" fmla="*/ 80464 h 310281"/>
                <a:gd name="connsiteX3" fmla="*/ 204758 w 207295"/>
                <a:gd name="connsiteY3" fmla="*/ 274067 h 310281"/>
                <a:gd name="connsiteX4" fmla="*/ 109446 w 207295"/>
                <a:gd name="connsiteY4" fmla="*/ 294916 h 310281"/>
                <a:gd name="connsiteX5" fmla="*/ 5199 w 207295"/>
                <a:gd name="connsiteY5" fmla="*/ 294916 h 310281"/>
                <a:gd name="connsiteX6" fmla="*/ 26048 w 207295"/>
                <a:gd name="connsiteY6" fmla="*/ 89400 h 310281"/>
                <a:gd name="connsiteX0" fmla="*/ 25027 w 206625"/>
                <a:gd name="connsiteY0" fmla="*/ 89400 h 324978"/>
                <a:gd name="connsiteX1" fmla="*/ 87576 w 206625"/>
                <a:gd name="connsiteY1" fmla="*/ 44 h 324978"/>
                <a:gd name="connsiteX2" fmla="*/ 170974 w 206625"/>
                <a:gd name="connsiteY2" fmla="*/ 80464 h 324978"/>
                <a:gd name="connsiteX3" fmla="*/ 203737 w 206625"/>
                <a:gd name="connsiteY3" fmla="*/ 274067 h 324978"/>
                <a:gd name="connsiteX4" fmla="*/ 102468 w 206625"/>
                <a:gd name="connsiteY4" fmla="*/ 321723 h 324978"/>
                <a:gd name="connsiteX5" fmla="*/ 4178 w 206625"/>
                <a:gd name="connsiteY5" fmla="*/ 294916 h 324978"/>
                <a:gd name="connsiteX6" fmla="*/ 25027 w 206625"/>
                <a:gd name="connsiteY6" fmla="*/ 89400 h 324978"/>
                <a:gd name="connsiteX0" fmla="*/ 25027 w 215052"/>
                <a:gd name="connsiteY0" fmla="*/ 89406 h 325089"/>
                <a:gd name="connsiteX1" fmla="*/ 87576 w 215052"/>
                <a:gd name="connsiteY1" fmla="*/ 50 h 325089"/>
                <a:gd name="connsiteX2" fmla="*/ 170974 w 215052"/>
                <a:gd name="connsiteY2" fmla="*/ 80470 h 325089"/>
                <a:gd name="connsiteX3" fmla="*/ 212673 w 215052"/>
                <a:gd name="connsiteY3" fmla="*/ 300880 h 325089"/>
                <a:gd name="connsiteX4" fmla="*/ 102468 w 215052"/>
                <a:gd name="connsiteY4" fmla="*/ 321729 h 325089"/>
                <a:gd name="connsiteX5" fmla="*/ 4178 w 215052"/>
                <a:gd name="connsiteY5" fmla="*/ 294922 h 325089"/>
                <a:gd name="connsiteX6" fmla="*/ 25027 w 215052"/>
                <a:gd name="connsiteY6" fmla="*/ 89406 h 325089"/>
                <a:gd name="connsiteX0" fmla="*/ 33149 w 223174"/>
                <a:gd name="connsiteY0" fmla="*/ 89406 h 331862"/>
                <a:gd name="connsiteX1" fmla="*/ 95698 w 223174"/>
                <a:gd name="connsiteY1" fmla="*/ 50 h 331862"/>
                <a:gd name="connsiteX2" fmla="*/ 179096 w 223174"/>
                <a:gd name="connsiteY2" fmla="*/ 80470 h 331862"/>
                <a:gd name="connsiteX3" fmla="*/ 220795 w 223174"/>
                <a:gd name="connsiteY3" fmla="*/ 300880 h 331862"/>
                <a:gd name="connsiteX4" fmla="*/ 110590 w 223174"/>
                <a:gd name="connsiteY4" fmla="*/ 321729 h 331862"/>
                <a:gd name="connsiteX5" fmla="*/ 3365 w 223174"/>
                <a:gd name="connsiteY5" fmla="*/ 309814 h 331862"/>
                <a:gd name="connsiteX6" fmla="*/ 33149 w 223174"/>
                <a:gd name="connsiteY6" fmla="*/ 89406 h 331862"/>
                <a:gd name="connsiteX0" fmla="*/ 23550 w 225489"/>
                <a:gd name="connsiteY0" fmla="*/ 104561 h 331102"/>
                <a:gd name="connsiteX1" fmla="*/ 98013 w 225489"/>
                <a:gd name="connsiteY1" fmla="*/ 312 h 331102"/>
                <a:gd name="connsiteX2" fmla="*/ 181411 w 225489"/>
                <a:gd name="connsiteY2" fmla="*/ 80732 h 331102"/>
                <a:gd name="connsiteX3" fmla="*/ 223110 w 225489"/>
                <a:gd name="connsiteY3" fmla="*/ 301142 h 331102"/>
                <a:gd name="connsiteX4" fmla="*/ 112905 w 225489"/>
                <a:gd name="connsiteY4" fmla="*/ 321991 h 331102"/>
                <a:gd name="connsiteX5" fmla="*/ 5680 w 225489"/>
                <a:gd name="connsiteY5" fmla="*/ 310076 h 331102"/>
                <a:gd name="connsiteX6" fmla="*/ 23550 w 225489"/>
                <a:gd name="connsiteY6" fmla="*/ 104561 h 331102"/>
                <a:gd name="connsiteX0" fmla="*/ 23550 w 227742"/>
                <a:gd name="connsiteY0" fmla="*/ 104561 h 331102"/>
                <a:gd name="connsiteX1" fmla="*/ 98013 w 227742"/>
                <a:gd name="connsiteY1" fmla="*/ 312 h 331102"/>
                <a:gd name="connsiteX2" fmla="*/ 196304 w 227742"/>
                <a:gd name="connsiteY2" fmla="*/ 80732 h 331102"/>
                <a:gd name="connsiteX3" fmla="*/ 223110 w 227742"/>
                <a:gd name="connsiteY3" fmla="*/ 301142 h 331102"/>
                <a:gd name="connsiteX4" fmla="*/ 112905 w 227742"/>
                <a:gd name="connsiteY4" fmla="*/ 321991 h 331102"/>
                <a:gd name="connsiteX5" fmla="*/ 5680 w 227742"/>
                <a:gd name="connsiteY5" fmla="*/ 310076 h 331102"/>
                <a:gd name="connsiteX6" fmla="*/ 23550 w 227742"/>
                <a:gd name="connsiteY6" fmla="*/ 104561 h 331102"/>
                <a:gd name="connsiteX0" fmla="*/ 19305 w 229454"/>
                <a:gd name="connsiteY0" fmla="*/ 68648 h 333403"/>
                <a:gd name="connsiteX1" fmla="*/ 99725 w 229454"/>
                <a:gd name="connsiteY1" fmla="*/ 141 h 333403"/>
                <a:gd name="connsiteX2" fmla="*/ 198016 w 229454"/>
                <a:gd name="connsiteY2" fmla="*/ 80561 h 333403"/>
                <a:gd name="connsiteX3" fmla="*/ 224822 w 229454"/>
                <a:gd name="connsiteY3" fmla="*/ 300971 h 333403"/>
                <a:gd name="connsiteX4" fmla="*/ 114617 w 229454"/>
                <a:gd name="connsiteY4" fmla="*/ 321820 h 333403"/>
                <a:gd name="connsiteX5" fmla="*/ 7392 w 229454"/>
                <a:gd name="connsiteY5" fmla="*/ 309905 h 333403"/>
                <a:gd name="connsiteX6" fmla="*/ 19305 w 229454"/>
                <a:gd name="connsiteY6" fmla="*/ 68648 h 333403"/>
                <a:gd name="connsiteX0" fmla="*/ 19305 w 226896"/>
                <a:gd name="connsiteY0" fmla="*/ 68558 h 333313"/>
                <a:gd name="connsiteX1" fmla="*/ 99725 w 226896"/>
                <a:gd name="connsiteY1" fmla="*/ 51 h 333313"/>
                <a:gd name="connsiteX2" fmla="*/ 180145 w 226896"/>
                <a:gd name="connsiteY2" fmla="*/ 62599 h 333313"/>
                <a:gd name="connsiteX3" fmla="*/ 224822 w 226896"/>
                <a:gd name="connsiteY3" fmla="*/ 300881 h 333313"/>
                <a:gd name="connsiteX4" fmla="*/ 114617 w 226896"/>
                <a:gd name="connsiteY4" fmla="*/ 321730 h 333313"/>
                <a:gd name="connsiteX5" fmla="*/ 7392 w 226896"/>
                <a:gd name="connsiteY5" fmla="*/ 309815 h 333313"/>
                <a:gd name="connsiteX6" fmla="*/ 19305 w 226896"/>
                <a:gd name="connsiteY6" fmla="*/ 68558 h 333313"/>
                <a:gd name="connsiteX0" fmla="*/ 18790 w 226497"/>
                <a:gd name="connsiteY0" fmla="*/ 95334 h 360089"/>
                <a:gd name="connsiteX1" fmla="*/ 84318 w 226497"/>
                <a:gd name="connsiteY1" fmla="*/ 20 h 360089"/>
                <a:gd name="connsiteX2" fmla="*/ 179630 w 226497"/>
                <a:gd name="connsiteY2" fmla="*/ 89375 h 360089"/>
                <a:gd name="connsiteX3" fmla="*/ 224307 w 226497"/>
                <a:gd name="connsiteY3" fmla="*/ 327657 h 360089"/>
                <a:gd name="connsiteX4" fmla="*/ 114102 w 226497"/>
                <a:gd name="connsiteY4" fmla="*/ 348506 h 360089"/>
                <a:gd name="connsiteX5" fmla="*/ 6877 w 226497"/>
                <a:gd name="connsiteY5" fmla="*/ 336591 h 360089"/>
                <a:gd name="connsiteX6" fmla="*/ 18790 w 226497"/>
                <a:gd name="connsiteY6" fmla="*/ 95334 h 360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6497" h="360089">
                  <a:moveTo>
                    <a:pt x="18790" y="95334"/>
                  </a:moveTo>
                  <a:cubicBezTo>
                    <a:pt x="31697" y="39239"/>
                    <a:pt x="57511" y="1013"/>
                    <a:pt x="84318" y="20"/>
                  </a:cubicBezTo>
                  <a:cubicBezTo>
                    <a:pt x="111125" y="-973"/>
                    <a:pt x="156299" y="34769"/>
                    <a:pt x="179630" y="89375"/>
                  </a:cubicBezTo>
                  <a:cubicBezTo>
                    <a:pt x="202961" y="143981"/>
                    <a:pt x="235228" y="284469"/>
                    <a:pt x="224307" y="327657"/>
                  </a:cubicBezTo>
                  <a:cubicBezTo>
                    <a:pt x="213386" y="370845"/>
                    <a:pt x="147362" y="345031"/>
                    <a:pt x="114102" y="348506"/>
                  </a:cubicBezTo>
                  <a:cubicBezTo>
                    <a:pt x="80842" y="351981"/>
                    <a:pt x="22762" y="378786"/>
                    <a:pt x="6877" y="336591"/>
                  </a:cubicBezTo>
                  <a:cubicBezTo>
                    <a:pt x="-9008" y="294396"/>
                    <a:pt x="5883" y="151429"/>
                    <a:pt x="18790" y="95334"/>
                  </a:cubicBezTo>
                  <a:close/>
                </a:path>
              </a:pathLst>
            </a:custGeom>
            <a:solidFill>
              <a:srgbClr val="D6323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BC53B43A-99D4-4CAC-AEA2-C385CA75FBA6}"/>
                </a:ext>
              </a:extLst>
            </p:cNvPr>
            <p:cNvSpPr/>
            <p:nvPr/>
          </p:nvSpPr>
          <p:spPr>
            <a:xfrm rot="17844940">
              <a:off x="9434024" y="3655417"/>
              <a:ext cx="96400" cy="296385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  <a:gd name="connsiteX0" fmla="*/ 6496 w 140748"/>
                <a:gd name="connsiteY0" fmla="*/ 42636 h 364378"/>
                <a:gd name="connsiteX1" fmla="*/ 8067 w 140748"/>
                <a:gd name="connsiteY1" fmla="*/ 310013 h 364378"/>
                <a:gd name="connsiteX2" fmla="*/ 70905 w 140748"/>
                <a:gd name="connsiteY2" fmla="*/ 364185 h 364378"/>
                <a:gd name="connsiteX3" fmla="*/ 129409 w 140748"/>
                <a:gd name="connsiteY3" fmla="*/ 303514 h 364378"/>
                <a:gd name="connsiteX4" fmla="*/ 131576 w 140748"/>
                <a:gd name="connsiteY4" fmla="*/ 60829 h 364378"/>
                <a:gd name="connsiteX5" fmla="*/ 60071 w 140748"/>
                <a:gd name="connsiteY5" fmla="*/ 2324 h 364378"/>
                <a:gd name="connsiteX6" fmla="*/ 6496 w 140748"/>
                <a:gd name="connsiteY6" fmla="*/ 42636 h 364378"/>
                <a:gd name="connsiteX0" fmla="*/ 6496 w 136138"/>
                <a:gd name="connsiteY0" fmla="*/ 45571 h 367313"/>
                <a:gd name="connsiteX1" fmla="*/ 8067 w 136138"/>
                <a:gd name="connsiteY1" fmla="*/ 312948 h 367313"/>
                <a:gd name="connsiteX2" fmla="*/ 70905 w 136138"/>
                <a:gd name="connsiteY2" fmla="*/ 367120 h 367313"/>
                <a:gd name="connsiteX3" fmla="*/ 129409 w 136138"/>
                <a:gd name="connsiteY3" fmla="*/ 306449 h 367313"/>
                <a:gd name="connsiteX4" fmla="*/ 123956 w 136138"/>
                <a:gd name="connsiteY4" fmla="*/ 37094 h 367313"/>
                <a:gd name="connsiteX5" fmla="*/ 60071 w 136138"/>
                <a:gd name="connsiteY5" fmla="*/ 5259 h 367313"/>
                <a:gd name="connsiteX6" fmla="*/ 6496 w 136138"/>
                <a:gd name="connsiteY6" fmla="*/ 45571 h 367313"/>
                <a:gd name="connsiteX0" fmla="*/ 6991 w 136633"/>
                <a:gd name="connsiteY0" fmla="*/ 56469 h 378211"/>
                <a:gd name="connsiteX1" fmla="*/ 8562 w 136633"/>
                <a:gd name="connsiteY1" fmla="*/ 323846 h 378211"/>
                <a:gd name="connsiteX2" fmla="*/ 71400 w 136633"/>
                <a:gd name="connsiteY2" fmla="*/ 378018 h 378211"/>
                <a:gd name="connsiteX3" fmla="*/ 129904 w 136633"/>
                <a:gd name="connsiteY3" fmla="*/ 317347 h 378211"/>
                <a:gd name="connsiteX4" fmla="*/ 124451 w 136633"/>
                <a:gd name="connsiteY4" fmla="*/ 47992 h 378211"/>
                <a:gd name="connsiteX5" fmla="*/ 68186 w 136633"/>
                <a:gd name="connsiteY5" fmla="*/ 917 h 378211"/>
                <a:gd name="connsiteX6" fmla="*/ 6991 w 136633"/>
                <a:gd name="connsiteY6" fmla="*/ 56469 h 378211"/>
                <a:gd name="connsiteX0" fmla="*/ 3871 w 133513"/>
                <a:gd name="connsiteY0" fmla="*/ 56469 h 378103"/>
                <a:gd name="connsiteX1" fmla="*/ 13062 w 133513"/>
                <a:gd name="connsiteY1" fmla="*/ 321941 h 378103"/>
                <a:gd name="connsiteX2" fmla="*/ 68280 w 133513"/>
                <a:gd name="connsiteY2" fmla="*/ 378018 h 378103"/>
                <a:gd name="connsiteX3" fmla="*/ 126784 w 133513"/>
                <a:gd name="connsiteY3" fmla="*/ 317347 h 378103"/>
                <a:gd name="connsiteX4" fmla="*/ 121331 w 133513"/>
                <a:gd name="connsiteY4" fmla="*/ 47992 h 378103"/>
                <a:gd name="connsiteX5" fmla="*/ 65066 w 133513"/>
                <a:gd name="connsiteY5" fmla="*/ 917 h 378103"/>
                <a:gd name="connsiteX6" fmla="*/ 3871 w 133513"/>
                <a:gd name="connsiteY6" fmla="*/ 56469 h 378103"/>
                <a:gd name="connsiteX0" fmla="*/ 3871 w 130834"/>
                <a:gd name="connsiteY0" fmla="*/ 56469 h 378482"/>
                <a:gd name="connsiteX1" fmla="*/ 13062 w 130834"/>
                <a:gd name="connsiteY1" fmla="*/ 321941 h 378482"/>
                <a:gd name="connsiteX2" fmla="*/ 68280 w 130834"/>
                <a:gd name="connsiteY2" fmla="*/ 378018 h 378482"/>
                <a:gd name="connsiteX3" fmla="*/ 121069 w 130834"/>
                <a:gd name="connsiteY3" fmla="*/ 307822 h 378482"/>
                <a:gd name="connsiteX4" fmla="*/ 121331 w 130834"/>
                <a:gd name="connsiteY4" fmla="*/ 47992 h 378482"/>
                <a:gd name="connsiteX5" fmla="*/ 65066 w 130834"/>
                <a:gd name="connsiteY5" fmla="*/ 917 h 378482"/>
                <a:gd name="connsiteX6" fmla="*/ 3871 w 130834"/>
                <a:gd name="connsiteY6" fmla="*/ 56469 h 378482"/>
                <a:gd name="connsiteX0" fmla="*/ 3747 w 130911"/>
                <a:gd name="connsiteY0" fmla="*/ 56469 h 374836"/>
                <a:gd name="connsiteX1" fmla="*/ 12938 w 130911"/>
                <a:gd name="connsiteY1" fmla="*/ 321941 h 374836"/>
                <a:gd name="connsiteX2" fmla="*/ 64346 w 130911"/>
                <a:gd name="connsiteY2" fmla="*/ 374208 h 374836"/>
                <a:gd name="connsiteX3" fmla="*/ 120945 w 130911"/>
                <a:gd name="connsiteY3" fmla="*/ 307822 h 374836"/>
                <a:gd name="connsiteX4" fmla="*/ 121207 w 130911"/>
                <a:gd name="connsiteY4" fmla="*/ 47992 h 374836"/>
                <a:gd name="connsiteX5" fmla="*/ 64942 w 130911"/>
                <a:gd name="connsiteY5" fmla="*/ 917 h 374836"/>
                <a:gd name="connsiteX6" fmla="*/ 3747 w 130911"/>
                <a:gd name="connsiteY6" fmla="*/ 56469 h 374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0911" h="374836">
                  <a:moveTo>
                    <a:pt x="3747" y="56469"/>
                  </a:moveTo>
                  <a:cubicBezTo>
                    <a:pt x="-4920" y="109973"/>
                    <a:pt x="2838" y="268985"/>
                    <a:pt x="12938" y="321941"/>
                  </a:cubicBezTo>
                  <a:cubicBezTo>
                    <a:pt x="23038" y="374897"/>
                    <a:pt x="46345" y="376561"/>
                    <a:pt x="64346" y="374208"/>
                  </a:cubicBezTo>
                  <a:cubicBezTo>
                    <a:pt x="82347" y="371855"/>
                    <a:pt x="111468" y="362191"/>
                    <a:pt x="120945" y="307822"/>
                  </a:cubicBezTo>
                  <a:cubicBezTo>
                    <a:pt x="130422" y="253453"/>
                    <a:pt x="137458" y="102524"/>
                    <a:pt x="121207" y="47992"/>
                  </a:cubicBezTo>
                  <a:cubicBezTo>
                    <a:pt x="104956" y="-6540"/>
                    <a:pt x="84519" y="-496"/>
                    <a:pt x="64942" y="917"/>
                  </a:cubicBezTo>
                  <a:cubicBezTo>
                    <a:pt x="45365" y="2330"/>
                    <a:pt x="12414" y="2965"/>
                    <a:pt x="3747" y="56469"/>
                  </a:cubicBezTo>
                  <a:close/>
                </a:path>
              </a:pathLst>
            </a:custGeom>
            <a:solidFill>
              <a:srgbClr val="D6323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BAABB538-0320-42FD-9B21-A09A572AA8E1}"/>
                </a:ext>
              </a:extLst>
            </p:cNvPr>
            <p:cNvSpPr/>
            <p:nvPr/>
          </p:nvSpPr>
          <p:spPr>
            <a:xfrm>
              <a:off x="9326113" y="3508905"/>
              <a:ext cx="124042" cy="287205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111" h="362079">
                  <a:moveTo>
                    <a:pt x="3429" y="49900"/>
                  </a:moveTo>
                  <a:cubicBezTo>
                    <a:pt x="-5238" y="101182"/>
                    <a:pt x="3790" y="255748"/>
                    <a:pt x="16430" y="307752"/>
                  </a:cubicBezTo>
                  <a:cubicBezTo>
                    <a:pt x="29070" y="359756"/>
                    <a:pt x="59044" y="363007"/>
                    <a:pt x="79268" y="361924"/>
                  </a:cubicBezTo>
                  <a:cubicBezTo>
                    <a:pt x="99492" y="360841"/>
                    <a:pt x="127660" y="351812"/>
                    <a:pt x="137772" y="301253"/>
                  </a:cubicBezTo>
                  <a:cubicBezTo>
                    <a:pt x="147884" y="250694"/>
                    <a:pt x="156190" y="113100"/>
                    <a:pt x="139939" y="58568"/>
                  </a:cubicBezTo>
                  <a:cubicBezTo>
                    <a:pt x="123688" y="4036"/>
                    <a:pt x="86852" y="-658"/>
                    <a:pt x="68434" y="63"/>
                  </a:cubicBezTo>
                  <a:cubicBezTo>
                    <a:pt x="50016" y="784"/>
                    <a:pt x="12096" y="-1382"/>
                    <a:pt x="3429" y="49900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1C2DCFE3-D0E6-4A9C-AE18-BDAA993BC5E5}"/>
                </a:ext>
              </a:extLst>
            </p:cNvPr>
            <p:cNvSpPr/>
            <p:nvPr/>
          </p:nvSpPr>
          <p:spPr>
            <a:xfrm>
              <a:off x="9263817" y="3273445"/>
              <a:ext cx="261064" cy="355598"/>
            </a:xfrm>
            <a:custGeom>
              <a:avLst/>
              <a:gdLst>
                <a:gd name="connsiteX0" fmla="*/ 11215 w 427713"/>
                <a:gd name="connsiteY0" fmla="*/ 118649 h 561918"/>
                <a:gd name="connsiteX1" fmla="*/ 27755 w 427713"/>
                <a:gd name="connsiteY1" fmla="*/ 364379 h 561918"/>
                <a:gd name="connsiteX2" fmla="*/ 32481 w 427713"/>
                <a:gd name="connsiteY2" fmla="*/ 522686 h 561918"/>
                <a:gd name="connsiteX3" fmla="*/ 190788 w 427713"/>
                <a:gd name="connsiteY3" fmla="*/ 543951 h 561918"/>
                <a:gd name="connsiteX4" fmla="*/ 405802 w 427713"/>
                <a:gd name="connsiteY4" fmla="*/ 543951 h 561918"/>
                <a:gd name="connsiteX5" fmla="*/ 417615 w 427713"/>
                <a:gd name="connsiteY5" fmla="*/ 312398 h 561918"/>
                <a:gd name="connsiteX6" fmla="*/ 410527 w 427713"/>
                <a:gd name="connsiteY6" fmla="*/ 76119 h 561918"/>
                <a:gd name="connsiteX7" fmla="*/ 216778 w 427713"/>
                <a:gd name="connsiteY7" fmla="*/ 509 h 561918"/>
                <a:gd name="connsiteX8" fmla="*/ 11215 w 427713"/>
                <a:gd name="connsiteY8" fmla="*/ 118649 h 561918"/>
                <a:gd name="connsiteX0" fmla="*/ 11560 w 425696"/>
                <a:gd name="connsiteY0" fmla="*/ 87530 h 561515"/>
                <a:gd name="connsiteX1" fmla="*/ 25738 w 425696"/>
                <a:gd name="connsiteY1" fmla="*/ 363976 h 561515"/>
                <a:gd name="connsiteX2" fmla="*/ 30464 w 425696"/>
                <a:gd name="connsiteY2" fmla="*/ 522283 h 561515"/>
                <a:gd name="connsiteX3" fmla="*/ 188771 w 425696"/>
                <a:gd name="connsiteY3" fmla="*/ 543548 h 561515"/>
                <a:gd name="connsiteX4" fmla="*/ 403785 w 425696"/>
                <a:gd name="connsiteY4" fmla="*/ 543548 h 561515"/>
                <a:gd name="connsiteX5" fmla="*/ 415598 w 425696"/>
                <a:gd name="connsiteY5" fmla="*/ 311995 h 561515"/>
                <a:gd name="connsiteX6" fmla="*/ 408510 w 425696"/>
                <a:gd name="connsiteY6" fmla="*/ 75716 h 561515"/>
                <a:gd name="connsiteX7" fmla="*/ 214761 w 425696"/>
                <a:gd name="connsiteY7" fmla="*/ 106 h 561515"/>
                <a:gd name="connsiteX8" fmla="*/ 11560 w 425696"/>
                <a:gd name="connsiteY8" fmla="*/ 87530 h 561515"/>
                <a:gd name="connsiteX0" fmla="*/ 10883 w 425019"/>
                <a:gd name="connsiteY0" fmla="*/ 85178 h 559163"/>
                <a:gd name="connsiteX1" fmla="*/ 25061 w 425019"/>
                <a:gd name="connsiteY1" fmla="*/ 361624 h 559163"/>
                <a:gd name="connsiteX2" fmla="*/ 29787 w 425019"/>
                <a:gd name="connsiteY2" fmla="*/ 519931 h 559163"/>
                <a:gd name="connsiteX3" fmla="*/ 188094 w 425019"/>
                <a:gd name="connsiteY3" fmla="*/ 541196 h 559163"/>
                <a:gd name="connsiteX4" fmla="*/ 403108 w 425019"/>
                <a:gd name="connsiteY4" fmla="*/ 541196 h 559163"/>
                <a:gd name="connsiteX5" fmla="*/ 414921 w 425019"/>
                <a:gd name="connsiteY5" fmla="*/ 309643 h 559163"/>
                <a:gd name="connsiteX6" fmla="*/ 407833 w 425019"/>
                <a:gd name="connsiteY6" fmla="*/ 73364 h 559163"/>
                <a:gd name="connsiteX7" fmla="*/ 204633 w 425019"/>
                <a:gd name="connsiteY7" fmla="*/ 116 h 559163"/>
                <a:gd name="connsiteX8" fmla="*/ 10883 w 425019"/>
                <a:gd name="connsiteY8" fmla="*/ 85178 h 559163"/>
                <a:gd name="connsiteX0" fmla="*/ 10883 w 431603"/>
                <a:gd name="connsiteY0" fmla="*/ 85178 h 559163"/>
                <a:gd name="connsiteX1" fmla="*/ 25061 w 431603"/>
                <a:gd name="connsiteY1" fmla="*/ 361624 h 559163"/>
                <a:gd name="connsiteX2" fmla="*/ 29787 w 431603"/>
                <a:gd name="connsiteY2" fmla="*/ 519931 h 559163"/>
                <a:gd name="connsiteX3" fmla="*/ 188094 w 431603"/>
                <a:gd name="connsiteY3" fmla="*/ 541196 h 559163"/>
                <a:gd name="connsiteX4" fmla="*/ 403108 w 431603"/>
                <a:gd name="connsiteY4" fmla="*/ 541196 h 559163"/>
                <a:gd name="connsiteX5" fmla="*/ 429098 w 431603"/>
                <a:gd name="connsiteY5" fmla="*/ 309643 h 559163"/>
                <a:gd name="connsiteX6" fmla="*/ 407833 w 431603"/>
                <a:gd name="connsiteY6" fmla="*/ 73364 h 559163"/>
                <a:gd name="connsiteX7" fmla="*/ 204633 w 431603"/>
                <a:gd name="connsiteY7" fmla="*/ 116 h 559163"/>
                <a:gd name="connsiteX8" fmla="*/ 10883 w 431603"/>
                <a:gd name="connsiteY8" fmla="*/ 85178 h 559163"/>
                <a:gd name="connsiteX0" fmla="*/ 16874 w 437594"/>
                <a:gd name="connsiteY0" fmla="*/ 85178 h 559163"/>
                <a:gd name="connsiteX1" fmla="*/ 12150 w 437594"/>
                <a:gd name="connsiteY1" fmla="*/ 361624 h 559163"/>
                <a:gd name="connsiteX2" fmla="*/ 35778 w 437594"/>
                <a:gd name="connsiteY2" fmla="*/ 519931 h 559163"/>
                <a:gd name="connsiteX3" fmla="*/ 194085 w 437594"/>
                <a:gd name="connsiteY3" fmla="*/ 541196 h 559163"/>
                <a:gd name="connsiteX4" fmla="*/ 409099 w 437594"/>
                <a:gd name="connsiteY4" fmla="*/ 541196 h 559163"/>
                <a:gd name="connsiteX5" fmla="*/ 435089 w 437594"/>
                <a:gd name="connsiteY5" fmla="*/ 309643 h 559163"/>
                <a:gd name="connsiteX6" fmla="*/ 413824 w 437594"/>
                <a:gd name="connsiteY6" fmla="*/ 73364 h 559163"/>
                <a:gd name="connsiteX7" fmla="*/ 210624 w 437594"/>
                <a:gd name="connsiteY7" fmla="*/ 116 h 559163"/>
                <a:gd name="connsiteX8" fmla="*/ 16874 w 437594"/>
                <a:gd name="connsiteY8" fmla="*/ 85178 h 559163"/>
                <a:gd name="connsiteX0" fmla="*/ 16874 w 437594"/>
                <a:gd name="connsiteY0" fmla="*/ 85178 h 563991"/>
                <a:gd name="connsiteX1" fmla="*/ 12150 w 437594"/>
                <a:gd name="connsiteY1" fmla="*/ 361624 h 563991"/>
                <a:gd name="connsiteX2" fmla="*/ 35778 w 437594"/>
                <a:gd name="connsiteY2" fmla="*/ 519931 h 563991"/>
                <a:gd name="connsiteX3" fmla="*/ 205899 w 437594"/>
                <a:gd name="connsiteY3" fmla="*/ 553010 h 563991"/>
                <a:gd name="connsiteX4" fmla="*/ 409099 w 437594"/>
                <a:gd name="connsiteY4" fmla="*/ 541196 h 563991"/>
                <a:gd name="connsiteX5" fmla="*/ 435089 w 437594"/>
                <a:gd name="connsiteY5" fmla="*/ 309643 h 563991"/>
                <a:gd name="connsiteX6" fmla="*/ 413824 w 437594"/>
                <a:gd name="connsiteY6" fmla="*/ 73364 h 563991"/>
                <a:gd name="connsiteX7" fmla="*/ 210624 w 437594"/>
                <a:gd name="connsiteY7" fmla="*/ 116 h 563991"/>
                <a:gd name="connsiteX8" fmla="*/ 16874 w 437594"/>
                <a:gd name="connsiteY8" fmla="*/ 85178 h 563991"/>
                <a:gd name="connsiteX0" fmla="*/ 16874 w 437594"/>
                <a:gd name="connsiteY0" fmla="*/ 85178 h 554236"/>
                <a:gd name="connsiteX1" fmla="*/ 12150 w 437594"/>
                <a:gd name="connsiteY1" fmla="*/ 361624 h 554236"/>
                <a:gd name="connsiteX2" fmla="*/ 35778 w 437594"/>
                <a:gd name="connsiteY2" fmla="*/ 519931 h 554236"/>
                <a:gd name="connsiteX3" fmla="*/ 205899 w 437594"/>
                <a:gd name="connsiteY3" fmla="*/ 553010 h 554236"/>
                <a:gd name="connsiteX4" fmla="*/ 409099 w 437594"/>
                <a:gd name="connsiteY4" fmla="*/ 522294 h 554236"/>
                <a:gd name="connsiteX5" fmla="*/ 435089 w 437594"/>
                <a:gd name="connsiteY5" fmla="*/ 309643 h 554236"/>
                <a:gd name="connsiteX6" fmla="*/ 413824 w 437594"/>
                <a:gd name="connsiteY6" fmla="*/ 73364 h 554236"/>
                <a:gd name="connsiteX7" fmla="*/ 210624 w 437594"/>
                <a:gd name="connsiteY7" fmla="*/ 116 h 554236"/>
                <a:gd name="connsiteX8" fmla="*/ 16874 w 437594"/>
                <a:gd name="connsiteY8" fmla="*/ 85178 h 554236"/>
                <a:gd name="connsiteX0" fmla="*/ 16874 w 437594"/>
                <a:gd name="connsiteY0" fmla="*/ 85178 h 558187"/>
                <a:gd name="connsiteX1" fmla="*/ 12150 w 437594"/>
                <a:gd name="connsiteY1" fmla="*/ 361624 h 558187"/>
                <a:gd name="connsiteX2" fmla="*/ 35778 w 437594"/>
                <a:gd name="connsiteY2" fmla="*/ 519931 h 558187"/>
                <a:gd name="connsiteX3" fmla="*/ 215350 w 437594"/>
                <a:gd name="connsiteY3" fmla="*/ 557736 h 558187"/>
                <a:gd name="connsiteX4" fmla="*/ 409099 w 437594"/>
                <a:gd name="connsiteY4" fmla="*/ 522294 h 558187"/>
                <a:gd name="connsiteX5" fmla="*/ 435089 w 437594"/>
                <a:gd name="connsiteY5" fmla="*/ 309643 h 558187"/>
                <a:gd name="connsiteX6" fmla="*/ 413824 w 437594"/>
                <a:gd name="connsiteY6" fmla="*/ 73364 h 558187"/>
                <a:gd name="connsiteX7" fmla="*/ 210624 w 437594"/>
                <a:gd name="connsiteY7" fmla="*/ 116 h 558187"/>
                <a:gd name="connsiteX8" fmla="*/ 16874 w 437594"/>
                <a:gd name="connsiteY8" fmla="*/ 85178 h 558187"/>
                <a:gd name="connsiteX0" fmla="*/ 20067 w 440787"/>
                <a:gd name="connsiteY0" fmla="*/ 85178 h 558187"/>
                <a:gd name="connsiteX1" fmla="*/ 8255 w 440787"/>
                <a:gd name="connsiteY1" fmla="*/ 361624 h 558187"/>
                <a:gd name="connsiteX2" fmla="*/ 38971 w 440787"/>
                <a:gd name="connsiteY2" fmla="*/ 519931 h 558187"/>
                <a:gd name="connsiteX3" fmla="*/ 218543 w 440787"/>
                <a:gd name="connsiteY3" fmla="*/ 557736 h 558187"/>
                <a:gd name="connsiteX4" fmla="*/ 412292 w 440787"/>
                <a:gd name="connsiteY4" fmla="*/ 522294 h 558187"/>
                <a:gd name="connsiteX5" fmla="*/ 438282 w 440787"/>
                <a:gd name="connsiteY5" fmla="*/ 309643 h 558187"/>
                <a:gd name="connsiteX6" fmla="*/ 417017 w 440787"/>
                <a:gd name="connsiteY6" fmla="*/ 73364 h 558187"/>
                <a:gd name="connsiteX7" fmla="*/ 213817 w 440787"/>
                <a:gd name="connsiteY7" fmla="*/ 116 h 558187"/>
                <a:gd name="connsiteX8" fmla="*/ 20067 w 440787"/>
                <a:gd name="connsiteY8" fmla="*/ 85178 h 558187"/>
                <a:gd name="connsiteX0" fmla="*/ 20067 w 442342"/>
                <a:gd name="connsiteY0" fmla="*/ 85178 h 558345"/>
                <a:gd name="connsiteX1" fmla="*/ 8255 w 442342"/>
                <a:gd name="connsiteY1" fmla="*/ 361624 h 558345"/>
                <a:gd name="connsiteX2" fmla="*/ 38971 w 442342"/>
                <a:gd name="connsiteY2" fmla="*/ 519931 h 558345"/>
                <a:gd name="connsiteX3" fmla="*/ 218543 w 442342"/>
                <a:gd name="connsiteY3" fmla="*/ 557736 h 558345"/>
                <a:gd name="connsiteX4" fmla="*/ 412292 w 442342"/>
                <a:gd name="connsiteY4" fmla="*/ 522294 h 558345"/>
                <a:gd name="connsiteX5" fmla="*/ 440644 w 442342"/>
                <a:gd name="connsiteY5" fmla="*/ 302555 h 558345"/>
                <a:gd name="connsiteX6" fmla="*/ 417017 w 442342"/>
                <a:gd name="connsiteY6" fmla="*/ 73364 h 558345"/>
                <a:gd name="connsiteX7" fmla="*/ 213817 w 442342"/>
                <a:gd name="connsiteY7" fmla="*/ 116 h 558345"/>
                <a:gd name="connsiteX8" fmla="*/ 20067 w 442342"/>
                <a:gd name="connsiteY8" fmla="*/ 85178 h 558345"/>
                <a:gd name="connsiteX0" fmla="*/ 21288 w 443563"/>
                <a:gd name="connsiteY0" fmla="*/ 85178 h 558345"/>
                <a:gd name="connsiteX1" fmla="*/ 7113 w 443563"/>
                <a:gd name="connsiteY1" fmla="*/ 356898 h 558345"/>
                <a:gd name="connsiteX2" fmla="*/ 40192 w 443563"/>
                <a:gd name="connsiteY2" fmla="*/ 519931 h 558345"/>
                <a:gd name="connsiteX3" fmla="*/ 219764 w 443563"/>
                <a:gd name="connsiteY3" fmla="*/ 557736 h 558345"/>
                <a:gd name="connsiteX4" fmla="*/ 413513 w 443563"/>
                <a:gd name="connsiteY4" fmla="*/ 522294 h 558345"/>
                <a:gd name="connsiteX5" fmla="*/ 441865 w 443563"/>
                <a:gd name="connsiteY5" fmla="*/ 302555 h 558345"/>
                <a:gd name="connsiteX6" fmla="*/ 418238 w 443563"/>
                <a:gd name="connsiteY6" fmla="*/ 73364 h 558345"/>
                <a:gd name="connsiteX7" fmla="*/ 215038 w 443563"/>
                <a:gd name="connsiteY7" fmla="*/ 116 h 558345"/>
                <a:gd name="connsiteX8" fmla="*/ 21288 w 443563"/>
                <a:gd name="connsiteY8" fmla="*/ 85178 h 558345"/>
                <a:gd name="connsiteX0" fmla="*/ 45611 w 437169"/>
                <a:gd name="connsiteY0" fmla="*/ 66265 h 558335"/>
                <a:gd name="connsiteX1" fmla="*/ 719 w 437169"/>
                <a:gd name="connsiteY1" fmla="*/ 356888 h 558335"/>
                <a:gd name="connsiteX2" fmla="*/ 33798 w 437169"/>
                <a:gd name="connsiteY2" fmla="*/ 519921 h 558335"/>
                <a:gd name="connsiteX3" fmla="*/ 213370 w 437169"/>
                <a:gd name="connsiteY3" fmla="*/ 557726 h 558335"/>
                <a:gd name="connsiteX4" fmla="*/ 407119 w 437169"/>
                <a:gd name="connsiteY4" fmla="*/ 522284 h 558335"/>
                <a:gd name="connsiteX5" fmla="*/ 435471 w 437169"/>
                <a:gd name="connsiteY5" fmla="*/ 302545 h 558335"/>
                <a:gd name="connsiteX6" fmla="*/ 411844 w 437169"/>
                <a:gd name="connsiteY6" fmla="*/ 73354 h 558335"/>
                <a:gd name="connsiteX7" fmla="*/ 208644 w 437169"/>
                <a:gd name="connsiteY7" fmla="*/ 106 h 558335"/>
                <a:gd name="connsiteX8" fmla="*/ 45611 w 437169"/>
                <a:gd name="connsiteY8" fmla="*/ 66265 h 558335"/>
                <a:gd name="connsiteX0" fmla="*/ 37761 w 429319"/>
                <a:gd name="connsiteY0" fmla="*/ 66214 h 558284"/>
                <a:gd name="connsiteX1" fmla="*/ 2320 w 429319"/>
                <a:gd name="connsiteY1" fmla="*/ 297767 h 558284"/>
                <a:gd name="connsiteX2" fmla="*/ 25948 w 429319"/>
                <a:gd name="connsiteY2" fmla="*/ 519870 h 558284"/>
                <a:gd name="connsiteX3" fmla="*/ 205520 w 429319"/>
                <a:gd name="connsiteY3" fmla="*/ 557675 h 558284"/>
                <a:gd name="connsiteX4" fmla="*/ 399269 w 429319"/>
                <a:gd name="connsiteY4" fmla="*/ 522233 h 558284"/>
                <a:gd name="connsiteX5" fmla="*/ 427621 w 429319"/>
                <a:gd name="connsiteY5" fmla="*/ 302494 h 558284"/>
                <a:gd name="connsiteX6" fmla="*/ 403994 w 429319"/>
                <a:gd name="connsiteY6" fmla="*/ 73303 h 558284"/>
                <a:gd name="connsiteX7" fmla="*/ 200794 w 429319"/>
                <a:gd name="connsiteY7" fmla="*/ 55 h 558284"/>
                <a:gd name="connsiteX8" fmla="*/ 37761 w 429319"/>
                <a:gd name="connsiteY8" fmla="*/ 66214 h 558284"/>
                <a:gd name="connsiteX0" fmla="*/ 36275 w 427833"/>
                <a:gd name="connsiteY0" fmla="*/ 66214 h 558958"/>
                <a:gd name="connsiteX1" fmla="*/ 834 w 427833"/>
                <a:gd name="connsiteY1" fmla="*/ 297767 h 558958"/>
                <a:gd name="connsiteX2" fmla="*/ 29188 w 427833"/>
                <a:gd name="connsiteY2" fmla="*/ 510418 h 558958"/>
                <a:gd name="connsiteX3" fmla="*/ 204034 w 427833"/>
                <a:gd name="connsiteY3" fmla="*/ 557675 h 558958"/>
                <a:gd name="connsiteX4" fmla="*/ 397783 w 427833"/>
                <a:gd name="connsiteY4" fmla="*/ 522233 h 558958"/>
                <a:gd name="connsiteX5" fmla="*/ 426135 w 427833"/>
                <a:gd name="connsiteY5" fmla="*/ 302494 h 558958"/>
                <a:gd name="connsiteX6" fmla="*/ 402508 w 427833"/>
                <a:gd name="connsiteY6" fmla="*/ 73303 h 558958"/>
                <a:gd name="connsiteX7" fmla="*/ 199308 w 427833"/>
                <a:gd name="connsiteY7" fmla="*/ 55 h 558958"/>
                <a:gd name="connsiteX8" fmla="*/ 36275 w 427833"/>
                <a:gd name="connsiteY8" fmla="*/ 66214 h 558958"/>
                <a:gd name="connsiteX0" fmla="*/ 36275 w 428528"/>
                <a:gd name="connsiteY0" fmla="*/ 66214 h 558440"/>
                <a:gd name="connsiteX1" fmla="*/ 834 w 428528"/>
                <a:gd name="connsiteY1" fmla="*/ 297767 h 558440"/>
                <a:gd name="connsiteX2" fmla="*/ 29188 w 428528"/>
                <a:gd name="connsiteY2" fmla="*/ 510418 h 558440"/>
                <a:gd name="connsiteX3" fmla="*/ 204034 w 428528"/>
                <a:gd name="connsiteY3" fmla="*/ 557675 h 558440"/>
                <a:gd name="connsiteX4" fmla="*/ 388332 w 428528"/>
                <a:gd name="connsiteY4" fmla="*/ 519870 h 558440"/>
                <a:gd name="connsiteX5" fmla="*/ 426135 w 428528"/>
                <a:gd name="connsiteY5" fmla="*/ 302494 h 558440"/>
                <a:gd name="connsiteX6" fmla="*/ 402508 w 428528"/>
                <a:gd name="connsiteY6" fmla="*/ 73303 h 558440"/>
                <a:gd name="connsiteX7" fmla="*/ 199308 w 428528"/>
                <a:gd name="connsiteY7" fmla="*/ 55 h 558440"/>
                <a:gd name="connsiteX8" fmla="*/ 36275 w 428528"/>
                <a:gd name="connsiteY8" fmla="*/ 66214 h 558440"/>
                <a:gd name="connsiteX0" fmla="*/ 37760 w 430013"/>
                <a:gd name="connsiteY0" fmla="*/ 66214 h 557901"/>
                <a:gd name="connsiteX1" fmla="*/ 2319 w 430013"/>
                <a:gd name="connsiteY1" fmla="*/ 297767 h 557901"/>
                <a:gd name="connsiteX2" fmla="*/ 25948 w 430013"/>
                <a:gd name="connsiteY2" fmla="*/ 519869 h 557901"/>
                <a:gd name="connsiteX3" fmla="*/ 205519 w 430013"/>
                <a:gd name="connsiteY3" fmla="*/ 557675 h 557901"/>
                <a:gd name="connsiteX4" fmla="*/ 389817 w 430013"/>
                <a:gd name="connsiteY4" fmla="*/ 519870 h 557901"/>
                <a:gd name="connsiteX5" fmla="*/ 427620 w 430013"/>
                <a:gd name="connsiteY5" fmla="*/ 302494 h 557901"/>
                <a:gd name="connsiteX6" fmla="*/ 403993 w 430013"/>
                <a:gd name="connsiteY6" fmla="*/ 73303 h 557901"/>
                <a:gd name="connsiteX7" fmla="*/ 200793 w 430013"/>
                <a:gd name="connsiteY7" fmla="*/ 55 h 557901"/>
                <a:gd name="connsiteX8" fmla="*/ 37760 w 430013"/>
                <a:gd name="connsiteY8" fmla="*/ 66214 h 557901"/>
                <a:gd name="connsiteX0" fmla="*/ 40684 w 432937"/>
                <a:gd name="connsiteY0" fmla="*/ 66214 h 557831"/>
                <a:gd name="connsiteX1" fmla="*/ 5243 w 432937"/>
                <a:gd name="connsiteY1" fmla="*/ 297767 h 557831"/>
                <a:gd name="connsiteX2" fmla="*/ 28872 w 432937"/>
                <a:gd name="connsiteY2" fmla="*/ 519869 h 557831"/>
                <a:gd name="connsiteX3" fmla="*/ 208443 w 432937"/>
                <a:gd name="connsiteY3" fmla="*/ 557675 h 557831"/>
                <a:gd name="connsiteX4" fmla="*/ 392741 w 432937"/>
                <a:gd name="connsiteY4" fmla="*/ 519870 h 557831"/>
                <a:gd name="connsiteX5" fmla="*/ 430544 w 432937"/>
                <a:gd name="connsiteY5" fmla="*/ 302494 h 557831"/>
                <a:gd name="connsiteX6" fmla="*/ 406917 w 432937"/>
                <a:gd name="connsiteY6" fmla="*/ 73303 h 557831"/>
                <a:gd name="connsiteX7" fmla="*/ 203717 w 432937"/>
                <a:gd name="connsiteY7" fmla="*/ 55 h 557831"/>
                <a:gd name="connsiteX8" fmla="*/ 40684 w 432937"/>
                <a:gd name="connsiteY8" fmla="*/ 66214 h 557831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6557 w 428810"/>
                <a:gd name="connsiteY0" fmla="*/ 66214 h 531376"/>
                <a:gd name="connsiteX1" fmla="*/ 1116 w 428810"/>
                <a:gd name="connsiteY1" fmla="*/ 297767 h 531376"/>
                <a:gd name="connsiteX2" fmla="*/ 27108 w 428810"/>
                <a:gd name="connsiteY2" fmla="*/ 510418 h 531376"/>
                <a:gd name="connsiteX3" fmla="*/ 192502 w 428810"/>
                <a:gd name="connsiteY3" fmla="*/ 524596 h 531376"/>
                <a:gd name="connsiteX4" fmla="*/ 388614 w 428810"/>
                <a:gd name="connsiteY4" fmla="*/ 519870 h 531376"/>
                <a:gd name="connsiteX5" fmla="*/ 426417 w 428810"/>
                <a:gd name="connsiteY5" fmla="*/ 302494 h 531376"/>
                <a:gd name="connsiteX6" fmla="*/ 402790 w 428810"/>
                <a:gd name="connsiteY6" fmla="*/ 73303 h 531376"/>
                <a:gd name="connsiteX7" fmla="*/ 199590 w 428810"/>
                <a:gd name="connsiteY7" fmla="*/ 55 h 531376"/>
                <a:gd name="connsiteX8" fmla="*/ 36557 w 428810"/>
                <a:gd name="connsiteY8" fmla="*/ 66214 h 531376"/>
                <a:gd name="connsiteX0" fmla="*/ 36557 w 422272"/>
                <a:gd name="connsiteY0" fmla="*/ 66214 h 538568"/>
                <a:gd name="connsiteX1" fmla="*/ 1116 w 422272"/>
                <a:gd name="connsiteY1" fmla="*/ 297767 h 538568"/>
                <a:gd name="connsiteX2" fmla="*/ 27108 w 422272"/>
                <a:gd name="connsiteY2" fmla="*/ 510418 h 538568"/>
                <a:gd name="connsiteX3" fmla="*/ 192502 w 422272"/>
                <a:gd name="connsiteY3" fmla="*/ 524596 h 538568"/>
                <a:gd name="connsiteX4" fmla="*/ 388614 w 422272"/>
                <a:gd name="connsiteY4" fmla="*/ 519870 h 538568"/>
                <a:gd name="connsiteX5" fmla="*/ 414603 w 422272"/>
                <a:gd name="connsiteY5" fmla="*/ 295406 h 538568"/>
                <a:gd name="connsiteX6" fmla="*/ 402790 w 422272"/>
                <a:gd name="connsiteY6" fmla="*/ 73303 h 538568"/>
                <a:gd name="connsiteX7" fmla="*/ 199590 w 422272"/>
                <a:gd name="connsiteY7" fmla="*/ 55 h 538568"/>
                <a:gd name="connsiteX8" fmla="*/ 36557 w 422272"/>
                <a:gd name="connsiteY8" fmla="*/ 66214 h 538568"/>
                <a:gd name="connsiteX0" fmla="*/ 36557 w 416127"/>
                <a:gd name="connsiteY0" fmla="*/ 66159 h 538513"/>
                <a:gd name="connsiteX1" fmla="*/ 1116 w 416127"/>
                <a:gd name="connsiteY1" fmla="*/ 297712 h 538513"/>
                <a:gd name="connsiteX2" fmla="*/ 27108 w 416127"/>
                <a:gd name="connsiteY2" fmla="*/ 510363 h 538513"/>
                <a:gd name="connsiteX3" fmla="*/ 192502 w 416127"/>
                <a:gd name="connsiteY3" fmla="*/ 524541 h 538513"/>
                <a:gd name="connsiteX4" fmla="*/ 388614 w 416127"/>
                <a:gd name="connsiteY4" fmla="*/ 519815 h 538513"/>
                <a:gd name="connsiteX5" fmla="*/ 414603 w 416127"/>
                <a:gd name="connsiteY5" fmla="*/ 295351 h 538513"/>
                <a:gd name="connsiteX6" fmla="*/ 390976 w 416127"/>
                <a:gd name="connsiteY6" fmla="*/ 66160 h 538513"/>
                <a:gd name="connsiteX7" fmla="*/ 199590 w 416127"/>
                <a:gd name="connsiteY7" fmla="*/ 0 h 538513"/>
                <a:gd name="connsiteX8" fmla="*/ 36557 w 416127"/>
                <a:gd name="connsiteY8" fmla="*/ 66159 h 538513"/>
                <a:gd name="connsiteX0" fmla="*/ 36557 w 416962"/>
                <a:gd name="connsiteY0" fmla="*/ 66159 h 533540"/>
                <a:gd name="connsiteX1" fmla="*/ 1116 w 416962"/>
                <a:gd name="connsiteY1" fmla="*/ 297712 h 533540"/>
                <a:gd name="connsiteX2" fmla="*/ 27108 w 416962"/>
                <a:gd name="connsiteY2" fmla="*/ 510363 h 533540"/>
                <a:gd name="connsiteX3" fmla="*/ 192502 w 416962"/>
                <a:gd name="connsiteY3" fmla="*/ 524541 h 533540"/>
                <a:gd name="connsiteX4" fmla="*/ 390977 w 416962"/>
                <a:gd name="connsiteY4" fmla="*/ 512727 h 533540"/>
                <a:gd name="connsiteX5" fmla="*/ 414603 w 416962"/>
                <a:gd name="connsiteY5" fmla="*/ 295351 h 533540"/>
                <a:gd name="connsiteX6" fmla="*/ 390976 w 416962"/>
                <a:gd name="connsiteY6" fmla="*/ 66160 h 533540"/>
                <a:gd name="connsiteX7" fmla="*/ 199590 w 416962"/>
                <a:gd name="connsiteY7" fmla="*/ 0 h 533540"/>
                <a:gd name="connsiteX8" fmla="*/ 36557 w 416962"/>
                <a:gd name="connsiteY8" fmla="*/ 66159 h 533540"/>
                <a:gd name="connsiteX0" fmla="*/ 36557 w 415953"/>
                <a:gd name="connsiteY0" fmla="*/ 66159 h 531703"/>
                <a:gd name="connsiteX1" fmla="*/ 1116 w 415953"/>
                <a:gd name="connsiteY1" fmla="*/ 297712 h 531703"/>
                <a:gd name="connsiteX2" fmla="*/ 27108 w 415953"/>
                <a:gd name="connsiteY2" fmla="*/ 510363 h 531703"/>
                <a:gd name="connsiteX3" fmla="*/ 192502 w 415953"/>
                <a:gd name="connsiteY3" fmla="*/ 524541 h 531703"/>
                <a:gd name="connsiteX4" fmla="*/ 390977 w 415953"/>
                <a:gd name="connsiteY4" fmla="*/ 512727 h 531703"/>
                <a:gd name="connsiteX5" fmla="*/ 414603 w 415953"/>
                <a:gd name="connsiteY5" fmla="*/ 295351 h 531703"/>
                <a:gd name="connsiteX6" fmla="*/ 390976 w 415953"/>
                <a:gd name="connsiteY6" fmla="*/ 66160 h 531703"/>
                <a:gd name="connsiteX7" fmla="*/ 199590 w 415953"/>
                <a:gd name="connsiteY7" fmla="*/ 0 h 531703"/>
                <a:gd name="connsiteX8" fmla="*/ 36557 w 415953"/>
                <a:gd name="connsiteY8" fmla="*/ 66159 h 531703"/>
                <a:gd name="connsiteX0" fmla="*/ 38202 w 417598"/>
                <a:gd name="connsiteY0" fmla="*/ 66159 h 527065"/>
                <a:gd name="connsiteX1" fmla="*/ 2761 w 417598"/>
                <a:gd name="connsiteY1" fmla="*/ 297712 h 527065"/>
                <a:gd name="connsiteX2" fmla="*/ 28753 w 417598"/>
                <a:gd name="connsiteY2" fmla="*/ 510363 h 527065"/>
                <a:gd name="connsiteX3" fmla="*/ 194147 w 417598"/>
                <a:gd name="connsiteY3" fmla="*/ 524541 h 527065"/>
                <a:gd name="connsiteX4" fmla="*/ 392622 w 417598"/>
                <a:gd name="connsiteY4" fmla="*/ 512727 h 527065"/>
                <a:gd name="connsiteX5" fmla="*/ 416248 w 417598"/>
                <a:gd name="connsiteY5" fmla="*/ 295351 h 527065"/>
                <a:gd name="connsiteX6" fmla="*/ 392621 w 417598"/>
                <a:gd name="connsiteY6" fmla="*/ 66160 h 527065"/>
                <a:gd name="connsiteX7" fmla="*/ 201235 w 417598"/>
                <a:gd name="connsiteY7" fmla="*/ 0 h 527065"/>
                <a:gd name="connsiteX8" fmla="*/ 38202 w 417598"/>
                <a:gd name="connsiteY8" fmla="*/ 66159 h 527065"/>
                <a:gd name="connsiteX0" fmla="*/ 36212 w 415608"/>
                <a:gd name="connsiteY0" fmla="*/ 66159 h 527065"/>
                <a:gd name="connsiteX1" fmla="*/ 771 w 415608"/>
                <a:gd name="connsiteY1" fmla="*/ 297712 h 527065"/>
                <a:gd name="connsiteX2" fmla="*/ 55116 w 415608"/>
                <a:gd name="connsiteY2" fmla="*/ 510363 h 527065"/>
                <a:gd name="connsiteX3" fmla="*/ 192157 w 415608"/>
                <a:gd name="connsiteY3" fmla="*/ 524541 h 527065"/>
                <a:gd name="connsiteX4" fmla="*/ 390632 w 415608"/>
                <a:gd name="connsiteY4" fmla="*/ 512727 h 527065"/>
                <a:gd name="connsiteX5" fmla="*/ 414258 w 415608"/>
                <a:gd name="connsiteY5" fmla="*/ 295351 h 527065"/>
                <a:gd name="connsiteX6" fmla="*/ 390631 w 415608"/>
                <a:gd name="connsiteY6" fmla="*/ 66160 h 527065"/>
                <a:gd name="connsiteX7" fmla="*/ 199245 w 415608"/>
                <a:gd name="connsiteY7" fmla="*/ 0 h 527065"/>
                <a:gd name="connsiteX8" fmla="*/ 36212 w 415608"/>
                <a:gd name="connsiteY8" fmla="*/ 66159 h 527065"/>
                <a:gd name="connsiteX0" fmla="*/ 15687 w 395083"/>
                <a:gd name="connsiteY0" fmla="*/ 66159 h 531379"/>
                <a:gd name="connsiteX1" fmla="*/ 8600 w 395083"/>
                <a:gd name="connsiteY1" fmla="*/ 302438 h 531379"/>
                <a:gd name="connsiteX2" fmla="*/ 34591 w 395083"/>
                <a:gd name="connsiteY2" fmla="*/ 510363 h 531379"/>
                <a:gd name="connsiteX3" fmla="*/ 171632 w 395083"/>
                <a:gd name="connsiteY3" fmla="*/ 524541 h 531379"/>
                <a:gd name="connsiteX4" fmla="*/ 370107 w 395083"/>
                <a:gd name="connsiteY4" fmla="*/ 512727 h 531379"/>
                <a:gd name="connsiteX5" fmla="*/ 393733 w 395083"/>
                <a:gd name="connsiteY5" fmla="*/ 295351 h 531379"/>
                <a:gd name="connsiteX6" fmla="*/ 370106 w 395083"/>
                <a:gd name="connsiteY6" fmla="*/ 66160 h 531379"/>
                <a:gd name="connsiteX7" fmla="*/ 178720 w 395083"/>
                <a:gd name="connsiteY7" fmla="*/ 0 h 531379"/>
                <a:gd name="connsiteX8" fmla="*/ 15687 w 395083"/>
                <a:gd name="connsiteY8" fmla="*/ 66159 h 531379"/>
                <a:gd name="connsiteX0" fmla="*/ 16810 w 396206"/>
                <a:gd name="connsiteY0" fmla="*/ 66159 h 532029"/>
                <a:gd name="connsiteX1" fmla="*/ 7361 w 396206"/>
                <a:gd name="connsiteY1" fmla="*/ 292987 h 532029"/>
                <a:gd name="connsiteX2" fmla="*/ 35714 w 396206"/>
                <a:gd name="connsiteY2" fmla="*/ 510363 h 532029"/>
                <a:gd name="connsiteX3" fmla="*/ 172755 w 396206"/>
                <a:gd name="connsiteY3" fmla="*/ 524541 h 532029"/>
                <a:gd name="connsiteX4" fmla="*/ 371230 w 396206"/>
                <a:gd name="connsiteY4" fmla="*/ 512727 h 532029"/>
                <a:gd name="connsiteX5" fmla="*/ 394856 w 396206"/>
                <a:gd name="connsiteY5" fmla="*/ 295351 h 532029"/>
                <a:gd name="connsiteX6" fmla="*/ 371229 w 396206"/>
                <a:gd name="connsiteY6" fmla="*/ 66160 h 532029"/>
                <a:gd name="connsiteX7" fmla="*/ 179843 w 396206"/>
                <a:gd name="connsiteY7" fmla="*/ 0 h 532029"/>
                <a:gd name="connsiteX8" fmla="*/ 16810 w 396206"/>
                <a:gd name="connsiteY8" fmla="*/ 66159 h 532029"/>
                <a:gd name="connsiteX0" fmla="*/ 17622 w 397018"/>
                <a:gd name="connsiteY0" fmla="*/ 66159 h 532029"/>
                <a:gd name="connsiteX1" fmla="*/ 8173 w 397018"/>
                <a:gd name="connsiteY1" fmla="*/ 292987 h 532029"/>
                <a:gd name="connsiteX2" fmla="*/ 36526 w 397018"/>
                <a:gd name="connsiteY2" fmla="*/ 510363 h 532029"/>
                <a:gd name="connsiteX3" fmla="*/ 173567 w 397018"/>
                <a:gd name="connsiteY3" fmla="*/ 524541 h 532029"/>
                <a:gd name="connsiteX4" fmla="*/ 372042 w 397018"/>
                <a:gd name="connsiteY4" fmla="*/ 512727 h 532029"/>
                <a:gd name="connsiteX5" fmla="*/ 395668 w 397018"/>
                <a:gd name="connsiteY5" fmla="*/ 295351 h 532029"/>
                <a:gd name="connsiteX6" fmla="*/ 372041 w 397018"/>
                <a:gd name="connsiteY6" fmla="*/ 66160 h 532029"/>
                <a:gd name="connsiteX7" fmla="*/ 180655 w 397018"/>
                <a:gd name="connsiteY7" fmla="*/ 0 h 532029"/>
                <a:gd name="connsiteX8" fmla="*/ 17622 w 397018"/>
                <a:gd name="connsiteY8" fmla="*/ 66159 h 532029"/>
                <a:gd name="connsiteX0" fmla="*/ 16811 w 396207"/>
                <a:gd name="connsiteY0" fmla="*/ 66159 h 529127"/>
                <a:gd name="connsiteX1" fmla="*/ 7362 w 396207"/>
                <a:gd name="connsiteY1" fmla="*/ 292987 h 529127"/>
                <a:gd name="connsiteX2" fmla="*/ 35715 w 396207"/>
                <a:gd name="connsiteY2" fmla="*/ 505637 h 529127"/>
                <a:gd name="connsiteX3" fmla="*/ 172756 w 396207"/>
                <a:gd name="connsiteY3" fmla="*/ 524541 h 529127"/>
                <a:gd name="connsiteX4" fmla="*/ 371231 w 396207"/>
                <a:gd name="connsiteY4" fmla="*/ 512727 h 529127"/>
                <a:gd name="connsiteX5" fmla="*/ 394857 w 396207"/>
                <a:gd name="connsiteY5" fmla="*/ 295351 h 529127"/>
                <a:gd name="connsiteX6" fmla="*/ 371230 w 396207"/>
                <a:gd name="connsiteY6" fmla="*/ 66160 h 529127"/>
                <a:gd name="connsiteX7" fmla="*/ 179844 w 396207"/>
                <a:gd name="connsiteY7" fmla="*/ 0 h 529127"/>
                <a:gd name="connsiteX8" fmla="*/ 16811 w 396207"/>
                <a:gd name="connsiteY8" fmla="*/ 66159 h 529127"/>
                <a:gd name="connsiteX0" fmla="*/ 16811 w 397772"/>
                <a:gd name="connsiteY0" fmla="*/ 66159 h 528841"/>
                <a:gd name="connsiteX1" fmla="*/ 7362 w 397772"/>
                <a:gd name="connsiteY1" fmla="*/ 292987 h 528841"/>
                <a:gd name="connsiteX2" fmla="*/ 35715 w 397772"/>
                <a:gd name="connsiteY2" fmla="*/ 505637 h 528841"/>
                <a:gd name="connsiteX3" fmla="*/ 172756 w 397772"/>
                <a:gd name="connsiteY3" fmla="*/ 524541 h 528841"/>
                <a:gd name="connsiteX4" fmla="*/ 349966 w 397772"/>
                <a:gd name="connsiteY4" fmla="*/ 517453 h 528841"/>
                <a:gd name="connsiteX5" fmla="*/ 394857 w 397772"/>
                <a:gd name="connsiteY5" fmla="*/ 295351 h 528841"/>
                <a:gd name="connsiteX6" fmla="*/ 371230 w 397772"/>
                <a:gd name="connsiteY6" fmla="*/ 66160 h 528841"/>
                <a:gd name="connsiteX7" fmla="*/ 179844 w 397772"/>
                <a:gd name="connsiteY7" fmla="*/ 0 h 528841"/>
                <a:gd name="connsiteX8" fmla="*/ 16811 w 397772"/>
                <a:gd name="connsiteY8" fmla="*/ 66159 h 528841"/>
                <a:gd name="connsiteX0" fmla="*/ 16811 w 386281"/>
                <a:gd name="connsiteY0" fmla="*/ 66159 h 536037"/>
                <a:gd name="connsiteX1" fmla="*/ 7362 w 386281"/>
                <a:gd name="connsiteY1" fmla="*/ 292987 h 536037"/>
                <a:gd name="connsiteX2" fmla="*/ 35715 w 386281"/>
                <a:gd name="connsiteY2" fmla="*/ 505637 h 536037"/>
                <a:gd name="connsiteX3" fmla="*/ 172756 w 386281"/>
                <a:gd name="connsiteY3" fmla="*/ 524541 h 536037"/>
                <a:gd name="connsiteX4" fmla="*/ 349966 w 386281"/>
                <a:gd name="connsiteY4" fmla="*/ 517453 h 536037"/>
                <a:gd name="connsiteX5" fmla="*/ 368866 w 386281"/>
                <a:gd name="connsiteY5" fmla="*/ 292988 h 536037"/>
                <a:gd name="connsiteX6" fmla="*/ 371230 w 386281"/>
                <a:gd name="connsiteY6" fmla="*/ 66160 h 536037"/>
                <a:gd name="connsiteX7" fmla="*/ 179844 w 386281"/>
                <a:gd name="connsiteY7" fmla="*/ 0 h 536037"/>
                <a:gd name="connsiteX8" fmla="*/ 16811 w 386281"/>
                <a:gd name="connsiteY8" fmla="*/ 66159 h 536037"/>
                <a:gd name="connsiteX0" fmla="*/ 16811 w 390120"/>
                <a:gd name="connsiteY0" fmla="*/ 66159 h 535863"/>
                <a:gd name="connsiteX1" fmla="*/ 7362 w 390120"/>
                <a:gd name="connsiteY1" fmla="*/ 292987 h 535863"/>
                <a:gd name="connsiteX2" fmla="*/ 35715 w 390120"/>
                <a:gd name="connsiteY2" fmla="*/ 505637 h 535863"/>
                <a:gd name="connsiteX3" fmla="*/ 172756 w 390120"/>
                <a:gd name="connsiteY3" fmla="*/ 524541 h 535863"/>
                <a:gd name="connsiteX4" fmla="*/ 349966 w 390120"/>
                <a:gd name="connsiteY4" fmla="*/ 517453 h 535863"/>
                <a:gd name="connsiteX5" fmla="*/ 380680 w 390120"/>
                <a:gd name="connsiteY5" fmla="*/ 295351 h 535863"/>
                <a:gd name="connsiteX6" fmla="*/ 371230 w 390120"/>
                <a:gd name="connsiteY6" fmla="*/ 66160 h 535863"/>
                <a:gd name="connsiteX7" fmla="*/ 179844 w 390120"/>
                <a:gd name="connsiteY7" fmla="*/ 0 h 535863"/>
                <a:gd name="connsiteX8" fmla="*/ 16811 w 390120"/>
                <a:gd name="connsiteY8" fmla="*/ 66159 h 535863"/>
                <a:gd name="connsiteX0" fmla="*/ 16811 w 393406"/>
                <a:gd name="connsiteY0" fmla="*/ 66159 h 535863"/>
                <a:gd name="connsiteX1" fmla="*/ 7362 w 393406"/>
                <a:gd name="connsiteY1" fmla="*/ 292987 h 535863"/>
                <a:gd name="connsiteX2" fmla="*/ 35715 w 393406"/>
                <a:gd name="connsiteY2" fmla="*/ 505637 h 535863"/>
                <a:gd name="connsiteX3" fmla="*/ 172756 w 393406"/>
                <a:gd name="connsiteY3" fmla="*/ 524541 h 535863"/>
                <a:gd name="connsiteX4" fmla="*/ 349966 w 393406"/>
                <a:gd name="connsiteY4" fmla="*/ 517453 h 535863"/>
                <a:gd name="connsiteX5" fmla="*/ 387769 w 393406"/>
                <a:gd name="connsiteY5" fmla="*/ 295351 h 535863"/>
                <a:gd name="connsiteX6" fmla="*/ 371230 w 393406"/>
                <a:gd name="connsiteY6" fmla="*/ 66160 h 535863"/>
                <a:gd name="connsiteX7" fmla="*/ 179844 w 393406"/>
                <a:gd name="connsiteY7" fmla="*/ 0 h 535863"/>
                <a:gd name="connsiteX8" fmla="*/ 16811 w 393406"/>
                <a:gd name="connsiteY8" fmla="*/ 66159 h 535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406" h="535863">
                  <a:moveTo>
                    <a:pt x="16811" y="66159"/>
                  </a:moveTo>
                  <a:cubicBezTo>
                    <a:pt x="-11936" y="114990"/>
                    <a:pt x="4211" y="219741"/>
                    <a:pt x="7362" y="292987"/>
                  </a:cubicBezTo>
                  <a:cubicBezTo>
                    <a:pt x="10513" y="366233"/>
                    <a:pt x="8149" y="467045"/>
                    <a:pt x="35715" y="505637"/>
                  </a:cubicBezTo>
                  <a:cubicBezTo>
                    <a:pt x="63281" y="544229"/>
                    <a:pt x="120381" y="522572"/>
                    <a:pt x="172756" y="524541"/>
                  </a:cubicBezTo>
                  <a:cubicBezTo>
                    <a:pt x="231826" y="522178"/>
                    <a:pt x="314131" y="555651"/>
                    <a:pt x="349966" y="517453"/>
                  </a:cubicBezTo>
                  <a:cubicBezTo>
                    <a:pt x="385802" y="479255"/>
                    <a:pt x="384225" y="370566"/>
                    <a:pt x="387769" y="295351"/>
                  </a:cubicBezTo>
                  <a:cubicBezTo>
                    <a:pt x="391313" y="220136"/>
                    <a:pt x="404703" y="118141"/>
                    <a:pt x="371230" y="66160"/>
                  </a:cubicBezTo>
                  <a:cubicBezTo>
                    <a:pt x="337757" y="14179"/>
                    <a:pt x="238914" y="0"/>
                    <a:pt x="179844" y="0"/>
                  </a:cubicBezTo>
                  <a:cubicBezTo>
                    <a:pt x="120774" y="0"/>
                    <a:pt x="45558" y="17328"/>
                    <a:pt x="16811" y="6615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BAB2B8E2-2AC0-49EA-9052-0C69DC5FDB61}"/>
                </a:ext>
              </a:extLst>
            </p:cNvPr>
            <p:cNvSpPr/>
            <p:nvPr/>
          </p:nvSpPr>
          <p:spPr>
            <a:xfrm rot="21382126">
              <a:off x="9471618" y="3273445"/>
              <a:ext cx="261064" cy="355598"/>
            </a:xfrm>
            <a:custGeom>
              <a:avLst/>
              <a:gdLst>
                <a:gd name="connsiteX0" fmla="*/ 11215 w 427713"/>
                <a:gd name="connsiteY0" fmla="*/ 118649 h 561918"/>
                <a:gd name="connsiteX1" fmla="*/ 27755 w 427713"/>
                <a:gd name="connsiteY1" fmla="*/ 364379 h 561918"/>
                <a:gd name="connsiteX2" fmla="*/ 32481 w 427713"/>
                <a:gd name="connsiteY2" fmla="*/ 522686 h 561918"/>
                <a:gd name="connsiteX3" fmla="*/ 190788 w 427713"/>
                <a:gd name="connsiteY3" fmla="*/ 543951 h 561918"/>
                <a:gd name="connsiteX4" fmla="*/ 405802 w 427713"/>
                <a:gd name="connsiteY4" fmla="*/ 543951 h 561918"/>
                <a:gd name="connsiteX5" fmla="*/ 417615 w 427713"/>
                <a:gd name="connsiteY5" fmla="*/ 312398 h 561918"/>
                <a:gd name="connsiteX6" fmla="*/ 410527 w 427713"/>
                <a:gd name="connsiteY6" fmla="*/ 76119 h 561918"/>
                <a:gd name="connsiteX7" fmla="*/ 216778 w 427713"/>
                <a:gd name="connsiteY7" fmla="*/ 509 h 561918"/>
                <a:gd name="connsiteX8" fmla="*/ 11215 w 427713"/>
                <a:gd name="connsiteY8" fmla="*/ 118649 h 561918"/>
                <a:gd name="connsiteX0" fmla="*/ 11560 w 425696"/>
                <a:gd name="connsiteY0" fmla="*/ 87530 h 561515"/>
                <a:gd name="connsiteX1" fmla="*/ 25738 w 425696"/>
                <a:gd name="connsiteY1" fmla="*/ 363976 h 561515"/>
                <a:gd name="connsiteX2" fmla="*/ 30464 w 425696"/>
                <a:gd name="connsiteY2" fmla="*/ 522283 h 561515"/>
                <a:gd name="connsiteX3" fmla="*/ 188771 w 425696"/>
                <a:gd name="connsiteY3" fmla="*/ 543548 h 561515"/>
                <a:gd name="connsiteX4" fmla="*/ 403785 w 425696"/>
                <a:gd name="connsiteY4" fmla="*/ 543548 h 561515"/>
                <a:gd name="connsiteX5" fmla="*/ 415598 w 425696"/>
                <a:gd name="connsiteY5" fmla="*/ 311995 h 561515"/>
                <a:gd name="connsiteX6" fmla="*/ 408510 w 425696"/>
                <a:gd name="connsiteY6" fmla="*/ 75716 h 561515"/>
                <a:gd name="connsiteX7" fmla="*/ 214761 w 425696"/>
                <a:gd name="connsiteY7" fmla="*/ 106 h 561515"/>
                <a:gd name="connsiteX8" fmla="*/ 11560 w 425696"/>
                <a:gd name="connsiteY8" fmla="*/ 87530 h 561515"/>
                <a:gd name="connsiteX0" fmla="*/ 10883 w 425019"/>
                <a:gd name="connsiteY0" fmla="*/ 85178 h 559163"/>
                <a:gd name="connsiteX1" fmla="*/ 25061 w 425019"/>
                <a:gd name="connsiteY1" fmla="*/ 361624 h 559163"/>
                <a:gd name="connsiteX2" fmla="*/ 29787 w 425019"/>
                <a:gd name="connsiteY2" fmla="*/ 519931 h 559163"/>
                <a:gd name="connsiteX3" fmla="*/ 188094 w 425019"/>
                <a:gd name="connsiteY3" fmla="*/ 541196 h 559163"/>
                <a:gd name="connsiteX4" fmla="*/ 403108 w 425019"/>
                <a:gd name="connsiteY4" fmla="*/ 541196 h 559163"/>
                <a:gd name="connsiteX5" fmla="*/ 414921 w 425019"/>
                <a:gd name="connsiteY5" fmla="*/ 309643 h 559163"/>
                <a:gd name="connsiteX6" fmla="*/ 407833 w 425019"/>
                <a:gd name="connsiteY6" fmla="*/ 73364 h 559163"/>
                <a:gd name="connsiteX7" fmla="*/ 204633 w 425019"/>
                <a:gd name="connsiteY7" fmla="*/ 116 h 559163"/>
                <a:gd name="connsiteX8" fmla="*/ 10883 w 425019"/>
                <a:gd name="connsiteY8" fmla="*/ 85178 h 559163"/>
                <a:gd name="connsiteX0" fmla="*/ 10883 w 431603"/>
                <a:gd name="connsiteY0" fmla="*/ 85178 h 559163"/>
                <a:gd name="connsiteX1" fmla="*/ 25061 w 431603"/>
                <a:gd name="connsiteY1" fmla="*/ 361624 h 559163"/>
                <a:gd name="connsiteX2" fmla="*/ 29787 w 431603"/>
                <a:gd name="connsiteY2" fmla="*/ 519931 h 559163"/>
                <a:gd name="connsiteX3" fmla="*/ 188094 w 431603"/>
                <a:gd name="connsiteY3" fmla="*/ 541196 h 559163"/>
                <a:gd name="connsiteX4" fmla="*/ 403108 w 431603"/>
                <a:gd name="connsiteY4" fmla="*/ 541196 h 559163"/>
                <a:gd name="connsiteX5" fmla="*/ 429098 w 431603"/>
                <a:gd name="connsiteY5" fmla="*/ 309643 h 559163"/>
                <a:gd name="connsiteX6" fmla="*/ 407833 w 431603"/>
                <a:gd name="connsiteY6" fmla="*/ 73364 h 559163"/>
                <a:gd name="connsiteX7" fmla="*/ 204633 w 431603"/>
                <a:gd name="connsiteY7" fmla="*/ 116 h 559163"/>
                <a:gd name="connsiteX8" fmla="*/ 10883 w 431603"/>
                <a:gd name="connsiteY8" fmla="*/ 85178 h 559163"/>
                <a:gd name="connsiteX0" fmla="*/ 16874 w 437594"/>
                <a:gd name="connsiteY0" fmla="*/ 85178 h 559163"/>
                <a:gd name="connsiteX1" fmla="*/ 12150 w 437594"/>
                <a:gd name="connsiteY1" fmla="*/ 361624 h 559163"/>
                <a:gd name="connsiteX2" fmla="*/ 35778 w 437594"/>
                <a:gd name="connsiteY2" fmla="*/ 519931 h 559163"/>
                <a:gd name="connsiteX3" fmla="*/ 194085 w 437594"/>
                <a:gd name="connsiteY3" fmla="*/ 541196 h 559163"/>
                <a:gd name="connsiteX4" fmla="*/ 409099 w 437594"/>
                <a:gd name="connsiteY4" fmla="*/ 541196 h 559163"/>
                <a:gd name="connsiteX5" fmla="*/ 435089 w 437594"/>
                <a:gd name="connsiteY5" fmla="*/ 309643 h 559163"/>
                <a:gd name="connsiteX6" fmla="*/ 413824 w 437594"/>
                <a:gd name="connsiteY6" fmla="*/ 73364 h 559163"/>
                <a:gd name="connsiteX7" fmla="*/ 210624 w 437594"/>
                <a:gd name="connsiteY7" fmla="*/ 116 h 559163"/>
                <a:gd name="connsiteX8" fmla="*/ 16874 w 437594"/>
                <a:gd name="connsiteY8" fmla="*/ 85178 h 559163"/>
                <a:gd name="connsiteX0" fmla="*/ 16874 w 437594"/>
                <a:gd name="connsiteY0" fmla="*/ 85178 h 563991"/>
                <a:gd name="connsiteX1" fmla="*/ 12150 w 437594"/>
                <a:gd name="connsiteY1" fmla="*/ 361624 h 563991"/>
                <a:gd name="connsiteX2" fmla="*/ 35778 w 437594"/>
                <a:gd name="connsiteY2" fmla="*/ 519931 h 563991"/>
                <a:gd name="connsiteX3" fmla="*/ 205899 w 437594"/>
                <a:gd name="connsiteY3" fmla="*/ 553010 h 563991"/>
                <a:gd name="connsiteX4" fmla="*/ 409099 w 437594"/>
                <a:gd name="connsiteY4" fmla="*/ 541196 h 563991"/>
                <a:gd name="connsiteX5" fmla="*/ 435089 w 437594"/>
                <a:gd name="connsiteY5" fmla="*/ 309643 h 563991"/>
                <a:gd name="connsiteX6" fmla="*/ 413824 w 437594"/>
                <a:gd name="connsiteY6" fmla="*/ 73364 h 563991"/>
                <a:gd name="connsiteX7" fmla="*/ 210624 w 437594"/>
                <a:gd name="connsiteY7" fmla="*/ 116 h 563991"/>
                <a:gd name="connsiteX8" fmla="*/ 16874 w 437594"/>
                <a:gd name="connsiteY8" fmla="*/ 85178 h 563991"/>
                <a:gd name="connsiteX0" fmla="*/ 16874 w 437594"/>
                <a:gd name="connsiteY0" fmla="*/ 85178 h 554236"/>
                <a:gd name="connsiteX1" fmla="*/ 12150 w 437594"/>
                <a:gd name="connsiteY1" fmla="*/ 361624 h 554236"/>
                <a:gd name="connsiteX2" fmla="*/ 35778 w 437594"/>
                <a:gd name="connsiteY2" fmla="*/ 519931 h 554236"/>
                <a:gd name="connsiteX3" fmla="*/ 205899 w 437594"/>
                <a:gd name="connsiteY3" fmla="*/ 553010 h 554236"/>
                <a:gd name="connsiteX4" fmla="*/ 409099 w 437594"/>
                <a:gd name="connsiteY4" fmla="*/ 522294 h 554236"/>
                <a:gd name="connsiteX5" fmla="*/ 435089 w 437594"/>
                <a:gd name="connsiteY5" fmla="*/ 309643 h 554236"/>
                <a:gd name="connsiteX6" fmla="*/ 413824 w 437594"/>
                <a:gd name="connsiteY6" fmla="*/ 73364 h 554236"/>
                <a:gd name="connsiteX7" fmla="*/ 210624 w 437594"/>
                <a:gd name="connsiteY7" fmla="*/ 116 h 554236"/>
                <a:gd name="connsiteX8" fmla="*/ 16874 w 437594"/>
                <a:gd name="connsiteY8" fmla="*/ 85178 h 554236"/>
                <a:gd name="connsiteX0" fmla="*/ 16874 w 437594"/>
                <a:gd name="connsiteY0" fmla="*/ 85178 h 558187"/>
                <a:gd name="connsiteX1" fmla="*/ 12150 w 437594"/>
                <a:gd name="connsiteY1" fmla="*/ 361624 h 558187"/>
                <a:gd name="connsiteX2" fmla="*/ 35778 w 437594"/>
                <a:gd name="connsiteY2" fmla="*/ 519931 h 558187"/>
                <a:gd name="connsiteX3" fmla="*/ 215350 w 437594"/>
                <a:gd name="connsiteY3" fmla="*/ 557736 h 558187"/>
                <a:gd name="connsiteX4" fmla="*/ 409099 w 437594"/>
                <a:gd name="connsiteY4" fmla="*/ 522294 h 558187"/>
                <a:gd name="connsiteX5" fmla="*/ 435089 w 437594"/>
                <a:gd name="connsiteY5" fmla="*/ 309643 h 558187"/>
                <a:gd name="connsiteX6" fmla="*/ 413824 w 437594"/>
                <a:gd name="connsiteY6" fmla="*/ 73364 h 558187"/>
                <a:gd name="connsiteX7" fmla="*/ 210624 w 437594"/>
                <a:gd name="connsiteY7" fmla="*/ 116 h 558187"/>
                <a:gd name="connsiteX8" fmla="*/ 16874 w 437594"/>
                <a:gd name="connsiteY8" fmla="*/ 85178 h 558187"/>
                <a:gd name="connsiteX0" fmla="*/ 20067 w 440787"/>
                <a:gd name="connsiteY0" fmla="*/ 85178 h 558187"/>
                <a:gd name="connsiteX1" fmla="*/ 8255 w 440787"/>
                <a:gd name="connsiteY1" fmla="*/ 361624 h 558187"/>
                <a:gd name="connsiteX2" fmla="*/ 38971 w 440787"/>
                <a:gd name="connsiteY2" fmla="*/ 519931 h 558187"/>
                <a:gd name="connsiteX3" fmla="*/ 218543 w 440787"/>
                <a:gd name="connsiteY3" fmla="*/ 557736 h 558187"/>
                <a:gd name="connsiteX4" fmla="*/ 412292 w 440787"/>
                <a:gd name="connsiteY4" fmla="*/ 522294 h 558187"/>
                <a:gd name="connsiteX5" fmla="*/ 438282 w 440787"/>
                <a:gd name="connsiteY5" fmla="*/ 309643 h 558187"/>
                <a:gd name="connsiteX6" fmla="*/ 417017 w 440787"/>
                <a:gd name="connsiteY6" fmla="*/ 73364 h 558187"/>
                <a:gd name="connsiteX7" fmla="*/ 213817 w 440787"/>
                <a:gd name="connsiteY7" fmla="*/ 116 h 558187"/>
                <a:gd name="connsiteX8" fmla="*/ 20067 w 440787"/>
                <a:gd name="connsiteY8" fmla="*/ 85178 h 558187"/>
                <a:gd name="connsiteX0" fmla="*/ 20067 w 442342"/>
                <a:gd name="connsiteY0" fmla="*/ 85178 h 558345"/>
                <a:gd name="connsiteX1" fmla="*/ 8255 w 442342"/>
                <a:gd name="connsiteY1" fmla="*/ 361624 h 558345"/>
                <a:gd name="connsiteX2" fmla="*/ 38971 w 442342"/>
                <a:gd name="connsiteY2" fmla="*/ 519931 h 558345"/>
                <a:gd name="connsiteX3" fmla="*/ 218543 w 442342"/>
                <a:gd name="connsiteY3" fmla="*/ 557736 h 558345"/>
                <a:gd name="connsiteX4" fmla="*/ 412292 w 442342"/>
                <a:gd name="connsiteY4" fmla="*/ 522294 h 558345"/>
                <a:gd name="connsiteX5" fmla="*/ 440644 w 442342"/>
                <a:gd name="connsiteY5" fmla="*/ 302555 h 558345"/>
                <a:gd name="connsiteX6" fmla="*/ 417017 w 442342"/>
                <a:gd name="connsiteY6" fmla="*/ 73364 h 558345"/>
                <a:gd name="connsiteX7" fmla="*/ 213817 w 442342"/>
                <a:gd name="connsiteY7" fmla="*/ 116 h 558345"/>
                <a:gd name="connsiteX8" fmla="*/ 20067 w 442342"/>
                <a:gd name="connsiteY8" fmla="*/ 85178 h 558345"/>
                <a:gd name="connsiteX0" fmla="*/ 21288 w 443563"/>
                <a:gd name="connsiteY0" fmla="*/ 85178 h 558345"/>
                <a:gd name="connsiteX1" fmla="*/ 7113 w 443563"/>
                <a:gd name="connsiteY1" fmla="*/ 356898 h 558345"/>
                <a:gd name="connsiteX2" fmla="*/ 40192 w 443563"/>
                <a:gd name="connsiteY2" fmla="*/ 519931 h 558345"/>
                <a:gd name="connsiteX3" fmla="*/ 219764 w 443563"/>
                <a:gd name="connsiteY3" fmla="*/ 557736 h 558345"/>
                <a:gd name="connsiteX4" fmla="*/ 413513 w 443563"/>
                <a:gd name="connsiteY4" fmla="*/ 522294 h 558345"/>
                <a:gd name="connsiteX5" fmla="*/ 441865 w 443563"/>
                <a:gd name="connsiteY5" fmla="*/ 302555 h 558345"/>
                <a:gd name="connsiteX6" fmla="*/ 418238 w 443563"/>
                <a:gd name="connsiteY6" fmla="*/ 73364 h 558345"/>
                <a:gd name="connsiteX7" fmla="*/ 215038 w 443563"/>
                <a:gd name="connsiteY7" fmla="*/ 116 h 558345"/>
                <a:gd name="connsiteX8" fmla="*/ 21288 w 443563"/>
                <a:gd name="connsiteY8" fmla="*/ 85178 h 558345"/>
                <a:gd name="connsiteX0" fmla="*/ 45611 w 437169"/>
                <a:gd name="connsiteY0" fmla="*/ 66265 h 558335"/>
                <a:gd name="connsiteX1" fmla="*/ 719 w 437169"/>
                <a:gd name="connsiteY1" fmla="*/ 356888 h 558335"/>
                <a:gd name="connsiteX2" fmla="*/ 33798 w 437169"/>
                <a:gd name="connsiteY2" fmla="*/ 519921 h 558335"/>
                <a:gd name="connsiteX3" fmla="*/ 213370 w 437169"/>
                <a:gd name="connsiteY3" fmla="*/ 557726 h 558335"/>
                <a:gd name="connsiteX4" fmla="*/ 407119 w 437169"/>
                <a:gd name="connsiteY4" fmla="*/ 522284 h 558335"/>
                <a:gd name="connsiteX5" fmla="*/ 435471 w 437169"/>
                <a:gd name="connsiteY5" fmla="*/ 302545 h 558335"/>
                <a:gd name="connsiteX6" fmla="*/ 411844 w 437169"/>
                <a:gd name="connsiteY6" fmla="*/ 73354 h 558335"/>
                <a:gd name="connsiteX7" fmla="*/ 208644 w 437169"/>
                <a:gd name="connsiteY7" fmla="*/ 106 h 558335"/>
                <a:gd name="connsiteX8" fmla="*/ 45611 w 437169"/>
                <a:gd name="connsiteY8" fmla="*/ 66265 h 558335"/>
                <a:gd name="connsiteX0" fmla="*/ 37761 w 429319"/>
                <a:gd name="connsiteY0" fmla="*/ 66214 h 558284"/>
                <a:gd name="connsiteX1" fmla="*/ 2320 w 429319"/>
                <a:gd name="connsiteY1" fmla="*/ 297767 h 558284"/>
                <a:gd name="connsiteX2" fmla="*/ 25948 w 429319"/>
                <a:gd name="connsiteY2" fmla="*/ 519870 h 558284"/>
                <a:gd name="connsiteX3" fmla="*/ 205520 w 429319"/>
                <a:gd name="connsiteY3" fmla="*/ 557675 h 558284"/>
                <a:gd name="connsiteX4" fmla="*/ 399269 w 429319"/>
                <a:gd name="connsiteY4" fmla="*/ 522233 h 558284"/>
                <a:gd name="connsiteX5" fmla="*/ 427621 w 429319"/>
                <a:gd name="connsiteY5" fmla="*/ 302494 h 558284"/>
                <a:gd name="connsiteX6" fmla="*/ 403994 w 429319"/>
                <a:gd name="connsiteY6" fmla="*/ 73303 h 558284"/>
                <a:gd name="connsiteX7" fmla="*/ 200794 w 429319"/>
                <a:gd name="connsiteY7" fmla="*/ 55 h 558284"/>
                <a:gd name="connsiteX8" fmla="*/ 37761 w 429319"/>
                <a:gd name="connsiteY8" fmla="*/ 66214 h 558284"/>
                <a:gd name="connsiteX0" fmla="*/ 36275 w 427833"/>
                <a:gd name="connsiteY0" fmla="*/ 66214 h 558958"/>
                <a:gd name="connsiteX1" fmla="*/ 834 w 427833"/>
                <a:gd name="connsiteY1" fmla="*/ 297767 h 558958"/>
                <a:gd name="connsiteX2" fmla="*/ 29188 w 427833"/>
                <a:gd name="connsiteY2" fmla="*/ 510418 h 558958"/>
                <a:gd name="connsiteX3" fmla="*/ 204034 w 427833"/>
                <a:gd name="connsiteY3" fmla="*/ 557675 h 558958"/>
                <a:gd name="connsiteX4" fmla="*/ 397783 w 427833"/>
                <a:gd name="connsiteY4" fmla="*/ 522233 h 558958"/>
                <a:gd name="connsiteX5" fmla="*/ 426135 w 427833"/>
                <a:gd name="connsiteY5" fmla="*/ 302494 h 558958"/>
                <a:gd name="connsiteX6" fmla="*/ 402508 w 427833"/>
                <a:gd name="connsiteY6" fmla="*/ 73303 h 558958"/>
                <a:gd name="connsiteX7" fmla="*/ 199308 w 427833"/>
                <a:gd name="connsiteY7" fmla="*/ 55 h 558958"/>
                <a:gd name="connsiteX8" fmla="*/ 36275 w 427833"/>
                <a:gd name="connsiteY8" fmla="*/ 66214 h 558958"/>
                <a:gd name="connsiteX0" fmla="*/ 36275 w 428528"/>
                <a:gd name="connsiteY0" fmla="*/ 66214 h 558440"/>
                <a:gd name="connsiteX1" fmla="*/ 834 w 428528"/>
                <a:gd name="connsiteY1" fmla="*/ 297767 h 558440"/>
                <a:gd name="connsiteX2" fmla="*/ 29188 w 428528"/>
                <a:gd name="connsiteY2" fmla="*/ 510418 h 558440"/>
                <a:gd name="connsiteX3" fmla="*/ 204034 w 428528"/>
                <a:gd name="connsiteY3" fmla="*/ 557675 h 558440"/>
                <a:gd name="connsiteX4" fmla="*/ 388332 w 428528"/>
                <a:gd name="connsiteY4" fmla="*/ 519870 h 558440"/>
                <a:gd name="connsiteX5" fmla="*/ 426135 w 428528"/>
                <a:gd name="connsiteY5" fmla="*/ 302494 h 558440"/>
                <a:gd name="connsiteX6" fmla="*/ 402508 w 428528"/>
                <a:gd name="connsiteY6" fmla="*/ 73303 h 558440"/>
                <a:gd name="connsiteX7" fmla="*/ 199308 w 428528"/>
                <a:gd name="connsiteY7" fmla="*/ 55 h 558440"/>
                <a:gd name="connsiteX8" fmla="*/ 36275 w 428528"/>
                <a:gd name="connsiteY8" fmla="*/ 66214 h 558440"/>
                <a:gd name="connsiteX0" fmla="*/ 37760 w 430013"/>
                <a:gd name="connsiteY0" fmla="*/ 66214 h 557901"/>
                <a:gd name="connsiteX1" fmla="*/ 2319 w 430013"/>
                <a:gd name="connsiteY1" fmla="*/ 297767 h 557901"/>
                <a:gd name="connsiteX2" fmla="*/ 25948 w 430013"/>
                <a:gd name="connsiteY2" fmla="*/ 519869 h 557901"/>
                <a:gd name="connsiteX3" fmla="*/ 205519 w 430013"/>
                <a:gd name="connsiteY3" fmla="*/ 557675 h 557901"/>
                <a:gd name="connsiteX4" fmla="*/ 389817 w 430013"/>
                <a:gd name="connsiteY4" fmla="*/ 519870 h 557901"/>
                <a:gd name="connsiteX5" fmla="*/ 427620 w 430013"/>
                <a:gd name="connsiteY5" fmla="*/ 302494 h 557901"/>
                <a:gd name="connsiteX6" fmla="*/ 403993 w 430013"/>
                <a:gd name="connsiteY6" fmla="*/ 73303 h 557901"/>
                <a:gd name="connsiteX7" fmla="*/ 200793 w 430013"/>
                <a:gd name="connsiteY7" fmla="*/ 55 h 557901"/>
                <a:gd name="connsiteX8" fmla="*/ 37760 w 430013"/>
                <a:gd name="connsiteY8" fmla="*/ 66214 h 557901"/>
                <a:gd name="connsiteX0" fmla="*/ 40684 w 432937"/>
                <a:gd name="connsiteY0" fmla="*/ 66214 h 557831"/>
                <a:gd name="connsiteX1" fmla="*/ 5243 w 432937"/>
                <a:gd name="connsiteY1" fmla="*/ 297767 h 557831"/>
                <a:gd name="connsiteX2" fmla="*/ 28872 w 432937"/>
                <a:gd name="connsiteY2" fmla="*/ 519869 h 557831"/>
                <a:gd name="connsiteX3" fmla="*/ 208443 w 432937"/>
                <a:gd name="connsiteY3" fmla="*/ 557675 h 557831"/>
                <a:gd name="connsiteX4" fmla="*/ 392741 w 432937"/>
                <a:gd name="connsiteY4" fmla="*/ 519870 h 557831"/>
                <a:gd name="connsiteX5" fmla="*/ 430544 w 432937"/>
                <a:gd name="connsiteY5" fmla="*/ 302494 h 557831"/>
                <a:gd name="connsiteX6" fmla="*/ 406917 w 432937"/>
                <a:gd name="connsiteY6" fmla="*/ 73303 h 557831"/>
                <a:gd name="connsiteX7" fmla="*/ 203717 w 432937"/>
                <a:gd name="connsiteY7" fmla="*/ 55 h 557831"/>
                <a:gd name="connsiteX8" fmla="*/ 40684 w 432937"/>
                <a:gd name="connsiteY8" fmla="*/ 66214 h 557831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6557 w 428810"/>
                <a:gd name="connsiteY0" fmla="*/ 66214 h 531376"/>
                <a:gd name="connsiteX1" fmla="*/ 1116 w 428810"/>
                <a:gd name="connsiteY1" fmla="*/ 297767 h 531376"/>
                <a:gd name="connsiteX2" fmla="*/ 27108 w 428810"/>
                <a:gd name="connsiteY2" fmla="*/ 510418 h 531376"/>
                <a:gd name="connsiteX3" fmla="*/ 192502 w 428810"/>
                <a:gd name="connsiteY3" fmla="*/ 524596 h 531376"/>
                <a:gd name="connsiteX4" fmla="*/ 388614 w 428810"/>
                <a:gd name="connsiteY4" fmla="*/ 519870 h 531376"/>
                <a:gd name="connsiteX5" fmla="*/ 426417 w 428810"/>
                <a:gd name="connsiteY5" fmla="*/ 302494 h 531376"/>
                <a:gd name="connsiteX6" fmla="*/ 402790 w 428810"/>
                <a:gd name="connsiteY6" fmla="*/ 73303 h 531376"/>
                <a:gd name="connsiteX7" fmla="*/ 199590 w 428810"/>
                <a:gd name="connsiteY7" fmla="*/ 55 h 531376"/>
                <a:gd name="connsiteX8" fmla="*/ 36557 w 428810"/>
                <a:gd name="connsiteY8" fmla="*/ 66214 h 531376"/>
                <a:gd name="connsiteX0" fmla="*/ 36557 w 422272"/>
                <a:gd name="connsiteY0" fmla="*/ 66214 h 538568"/>
                <a:gd name="connsiteX1" fmla="*/ 1116 w 422272"/>
                <a:gd name="connsiteY1" fmla="*/ 297767 h 538568"/>
                <a:gd name="connsiteX2" fmla="*/ 27108 w 422272"/>
                <a:gd name="connsiteY2" fmla="*/ 510418 h 538568"/>
                <a:gd name="connsiteX3" fmla="*/ 192502 w 422272"/>
                <a:gd name="connsiteY3" fmla="*/ 524596 h 538568"/>
                <a:gd name="connsiteX4" fmla="*/ 388614 w 422272"/>
                <a:gd name="connsiteY4" fmla="*/ 519870 h 538568"/>
                <a:gd name="connsiteX5" fmla="*/ 414603 w 422272"/>
                <a:gd name="connsiteY5" fmla="*/ 295406 h 538568"/>
                <a:gd name="connsiteX6" fmla="*/ 402790 w 422272"/>
                <a:gd name="connsiteY6" fmla="*/ 73303 h 538568"/>
                <a:gd name="connsiteX7" fmla="*/ 199590 w 422272"/>
                <a:gd name="connsiteY7" fmla="*/ 55 h 538568"/>
                <a:gd name="connsiteX8" fmla="*/ 36557 w 422272"/>
                <a:gd name="connsiteY8" fmla="*/ 66214 h 538568"/>
                <a:gd name="connsiteX0" fmla="*/ 36557 w 416127"/>
                <a:gd name="connsiteY0" fmla="*/ 66159 h 538513"/>
                <a:gd name="connsiteX1" fmla="*/ 1116 w 416127"/>
                <a:gd name="connsiteY1" fmla="*/ 297712 h 538513"/>
                <a:gd name="connsiteX2" fmla="*/ 27108 w 416127"/>
                <a:gd name="connsiteY2" fmla="*/ 510363 h 538513"/>
                <a:gd name="connsiteX3" fmla="*/ 192502 w 416127"/>
                <a:gd name="connsiteY3" fmla="*/ 524541 h 538513"/>
                <a:gd name="connsiteX4" fmla="*/ 388614 w 416127"/>
                <a:gd name="connsiteY4" fmla="*/ 519815 h 538513"/>
                <a:gd name="connsiteX5" fmla="*/ 414603 w 416127"/>
                <a:gd name="connsiteY5" fmla="*/ 295351 h 538513"/>
                <a:gd name="connsiteX6" fmla="*/ 390976 w 416127"/>
                <a:gd name="connsiteY6" fmla="*/ 66160 h 538513"/>
                <a:gd name="connsiteX7" fmla="*/ 199590 w 416127"/>
                <a:gd name="connsiteY7" fmla="*/ 0 h 538513"/>
                <a:gd name="connsiteX8" fmla="*/ 36557 w 416127"/>
                <a:gd name="connsiteY8" fmla="*/ 66159 h 538513"/>
                <a:gd name="connsiteX0" fmla="*/ 36557 w 416962"/>
                <a:gd name="connsiteY0" fmla="*/ 66159 h 533540"/>
                <a:gd name="connsiteX1" fmla="*/ 1116 w 416962"/>
                <a:gd name="connsiteY1" fmla="*/ 297712 h 533540"/>
                <a:gd name="connsiteX2" fmla="*/ 27108 w 416962"/>
                <a:gd name="connsiteY2" fmla="*/ 510363 h 533540"/>
                <a:gd name="connsiteX3" fmla="*/ 192502 w 416962"/>
                <a:gd name="connsiteY3" fmla="*/ 524541 h 533540"/>
                <a:gd name="connsiteX4" fmla="*/ 390977 w 416962"/>
                <a:gd name="connsiteY4" fmla="*/ 512727 h 533540"/>
                <a:gd name="connsiteX5" fmla="*/ 414603 w 416962"/>
                <a:gd name="connsiteY5" fmla="*/ 295351 h 533540"/>
                <a:gd name="connsiteX6" fmla="*/ 390976 w 416962"/>
                <a:gd name="connsiteY6" fmla="*/ 66160 h 533540"/>
                <a:gd name="connsiteX7" fmla="*/ 199590 w 416962"/>
                <a:gd name="connsiteY7" fmla="*/ 0 h 533540"/>
                <a:gd name="connsiteX8" fmla="*/ 36557 w 416962"/>
                <a:gd name="connsiteY8" fmla="*/ 66159 h 533540"/>
                <a:gd name="connsiteX0" fmla="*/ 36557 w 415953"/>
                <a:gd name="connsiteY0" fmla="*/ 66159 h 531703"/>
                <a:gd name="connsiteX1" fmla="*/ 1116 w 415953"/>
                <a:gd name="connsiteY1" fmla="*/ 297712 h 531703"/>
                <a:gd name="connsiteX2" fmla="*/ 27108 w 415953"/>
                <a:gd name="connsiteY2" fmla="*/ 510363 h 531703"/>
                <a:gd name="connsiteX3" fmla="*/ 192502 w 415953"/>
                <a:gd name="connsiteY3" fmla="*/ 524541 h 531703"/>
                <a:gd name="connsiteX4" fmla="*/ 390977 w 415953"/>
                <a:gd name="connsiteY4" fmla="*/ 512727 h 531703"/>
                <a:gd name="connsiteX5" fmla="*/ 414603 w 415953"/>
                <a:gd name="connsiteY5" fmla="*/ 295351 h 531703"/>
                <a:gd name="connsiteX6" fmla="*/ 390976 w 415953"/>
                <a:gd name="connsiteY6" fmla="*/ 66160 h 531703"/>
                <a:gd name="connsiteX7" fmla="*/ 199590 w 415953"/>
                <a:gd name="connsiteY7" fmla="*/ 0 h 531703"/>
                <a:gd name="connsiteX8" fmla="*/ 36557 w 415953"/>
                <a:gd name="connsiteY8" fmla="*/ 66159 h 531703"/>
                <a:gd name="connsiteX0" fmla="*/ 38202 w 417598"/>
                <a:gd name="connsiteY0" fmla="*/ 66159 h 527065"/>
                <a:gd name="connsiteX1" fmla="*/ 2761 w 417598"/>
                <a:gd name="connsiteY1" fmla="*/ 297712 h 527065"/>
                <a:gd name="connsiteX2" fmla="*/ 28753 w 417598"/>
                <a:gd name="connsiteY2" fmla="*/ 510363 h 527065"/>
                <a:gd name="connsiteX3" fmla="*/ 194147 w 417598"/>
                <a:gd name="connsiteY3" fmla="*/ 524541 h 527065"/>
                <a:gd name="connsiteX4" fmla="*/ 392622 w 417598"/>
                <a:gd name="connsiteY4" fmla="*/ 512727 h 527065"/>
                <a:gd name="connsiteX5" fmla="*/ 416248 w 417598"/>
                <a:gd name="connsiteY5" fmla="*/ 295351 h 527065"/>
                <a:gd name="connsiteX6" fmla="*/ 392621 w 417598"/>
                <a:gd name="connsiteY6" fmla="*/ 66160 h 527065"/>
                <a:gd name="connsiteX7" fmla="*/ 201235 w 417598"/>
                <a:gd name="connsiteY7" fmla="*/ 0 h 527065"/>
                <a:gd name="connsiteX8" fmla="*/ 38202 w 417598"/>
                <a:gd name="connsiteY8" fmla="*/ 66159 h 527065"/>
                <a:gd name="connsiteX0" fmla="*/ 36212 w 415608"/>
                <a:gd name="connsiteY0" fmla="*/ 66159 h 527065"/>
                <a:gd name="connsiteX1" fmla="*/ 771 w 415608"/>
                <a:gd name="connsiteY1" fmla="*/ 297712 h 527065"/>
                <a:gd name="connsiteX2" fmla="*/ 55116 w 415608"/>
                <a:gd name="connsiteY2" fmla="*/ 510363 h 527065"/>
                <a:gd name="connsiteX3" fmla="*/ 192157 w 415608"/>
                <a:gd name="connsiteY3" fmla="*/ 524541 h 527065"/>
                <a:gd name="connsiteX4" fmla="*/ 390632 w 415608"/>
                <a:gd name="connsiteY4" fmla="*/ 512727 h 527065"/>
                <a:gd name="connsiteX5" fmla="*/ 414258 w 415608"/>
                <a:gd name="connsiteY5" fmla="*/ 295351 h 527065"/>
                <a:gd name="connsiteX6" fmla="*/ 390631 w 415608"/>
                <a:gd name="connsiteY6" fmla="*/ 66160 h 527065"/>
                <a:gd name="connsiteX7" fmla="*/ 199245 w 415608"/>
                <a:gd name="connsiteY7" fmla="*/ 0 h 527065"/>
                <a:gd name="connsiteX8" fmla="*/ 36212 w 415608"/>
                <a:gd name="connsiteY8" fmla="*/ 66159 h 527065"/>
                <a:gd name="connsiteX0" fmla="*/ 15687 w 395083"/>
                <a:gd name="connsiteY0" fmla="*/ 66159 h 531379"/>
                <a:gd name="connsiteX1" fmla="*/ 8600 w 395083"/>
                <a:gd name="connsiteY1" fmla="*/ 302438 h 531379"/>
                <a:gd name="connsiteX2" fmla="*/ 34591 w 395083"/>
                <a:gd name="connsiteY2" fmla="*/ 510363 h 531379"/>
                <a:gd name="connsiteX3" fmla="*/ 171632 w 395083"/>
                <a:gd name="connsiteY3" fmla="*/ 524541 h 531379"/>
                <a:gd name="connsiteX4" fmla="*/ 370107 w 395083"/>
                <a:gd name="connsiteY4" fmla="*/ 512727 h 531379"/>
                <a:gd name="connsiteX5" fmla="*/ 393733 w 395083"/>
                <a:gd name="connsiteY5" fmla="*/ 295351 h 531379"/>
                <a:gd name="connsiteX6" fmla="*/ 370106 w 395083"/>
                <a:gd name="connsiteY6" fmla="*/ 66160 h 531379"/>
                <a:gd name="connsiteX7" fmla="*/ 178720 w 395083"/>
                <a:gd name="connsiteY7" fmla="*/ 0 h 531379"/>
                <a:gd name="connsiteX8" fmla="*/ 15687 w 395083"/>
                <a:gd name="connsiteY8" fmla="*/ 66159 h 531379"/>
                <a:gd name="connsiteX0" fmla="*/ 16810 w 396206"/>
                <a:gd name="connsiteY0" fmla="*/ 66159 h 532029"/>
                <a:gd name="connsiteX1" fmla="*/ 7361 w 396206"/>
                <a:gd name="connsiteY1" fmla="*/ 292987 h 532029"/>
                <a:gd name="connsiteX2" fmla="*/ 35714 w 396206"/>
                <a:gd name="connsiteY2" fmla="*/ 510363 h 532029"/>
                <a:gd name="connsiteX3" fmla="*/ 172755 w 396206"/>
                <a:gd name="connsiteY3" fmla="*/ 524541 h 532029"/>
                <a:gd name="connsiteX4" fmla="*/ 371230 w 396206"/>
                <a:gd name="connsiteY4" fmla="*/ 512727 h 532029"/>
                <a:gd name="connsiteX5" fmla="*/ 394856 w 396206"/>
                <a:gd name="connsiteY5" fmla="*/ 295351 h 532029"/>
                <a:gd name="connsiteX6" fmla="*/ 371229 w 396206"/>
                <a:gd name="connsiteY6" fmla="*/ 66160 h 532029"/>
                <a:gd name="connsiteX7" fmla="*/ 179843 w 396206"/>
                <a:gd name="connsiteY7" fmla="*/ 0 h 532029"/>
                <a:gd name="connsiteX8" fmla="*/ 16810 w 396206"/>
                <a:gd name="connsiteY8" fmla="*/ 66159 h 532029"/>
                <a:gd name="connsiteX0" fmla="*/ 17622 w 397018"/>
                <a:gd name="connsiteY0" fmla="*/ 66159 h 532029"/>
                <a:gd name="connsiteX1" fmla="*/ 8173 w 397018"/>
                <a:gd name="connsiteY1" fmla="*/ 292987 h 532029"/>
                <a:gd name="connsiteX2" fmla="*/ 36526 w 397018"/>
                <a:gd name="connsiteY2" fmla="*/ 510363 h 532029"/>
                <a:gd name="connsiteX3" fmla="*/ 173567 w 397018"/>
                <a:gd name="connsiteY3" fmla="*/ 524541 h 532029"/>
                <a:gd name="connsiteX4" fmla="*/ 372042 w 397018"/>
                <a:gd name="connsiteY4" fmla="*/ 512727 h 532029"/>
                <a:gd name="connsiteX5" fmla="*/ 395668 w 397018"/>
                <a:gd name="connsiteY5" fmla="*/ 295351 h 532029"/>
                <a:gd name="connsiteX6" fmla="*/ 372041 w 397018"/>
                <a:gd name="connsiteY6" fmla="*/ 66160 h 532029"/>
                <a:gd name="connsiteX7" fmla="*/ 180655 w 397018"/>
                <a:gd name="connsiteY7" fmla="*/ 0 h 532029"/>
                <a:gd name="connsiteX8" fmla="*/ 17622 w 397018"/>
                <a:gd name="connsiteY8" fmla="*/ 66159 h 532029"/>
                <a:gd name="connsiteX0" fmla="*/ 16811 w 396207"/>
                <a:gd name="connsiteY0" fmla="*/ 66159 h 529127"/>
                <a:gd name="connsiteX1" fmla="*/ 7362 w 396207"/>
                <a:gd name="connsiteY1" fmla="*/ 292987 h 529127"/>
                <a:gd name="connsiteX2" fmla="*/ 35715 w 396207"/>
                <a:gd name="connsiteY2" fmla="*/ 505637 h 529127"/>
                <a:gd name="connsiteX3" fmla="*/ 172756 w 396207"/>
                <a:gd name="connsiteY3" fmla="*/ 524541 h 529127"/>
                <a:gd name="connsiteX4" fmla="*/ 371231 w 396207"/>
                <a:gd name="connsiteY4" fmla="*/ 512727 h 529127"/>
                <a:gd name="connsiteX5" fmla="*/ 394857 w 396207"/>
                <a:gd name="connsiteY5" fmla="*/ 295351 h 529127"/>
                <a:gd name="connsiteX6" fmla="*/ 371230 w 396207"/>
                <a:gd name="connsiteY6" fmla="*/ 66160 h 529127"/>
                <a:gd name="connsiteX7" fmla="*/ 179844 w 396207"/>
                <a:gd name="connsiteY7" fmla="*/ 0 h 529127"/>
                <a:gd name="connsiteX8" fmla="*/ 16811 w 396207"/>
                <a:gd name="connsiteY8" fmla="*/ 66159 h 529127"/>
                <a:gd name="connsiteX0" fmla="*/ 16811 w 397772"/>
                <a:gd name="connsiteY0" fmla="*/ 66159 h 528841"/>
                <a:gd name="connsiteX1" fmla="*/ 7362 w 397772"/>
                <a:gd name="connsiteY1" fmla="*/ 292987 h 528841"/>
                <a:gd name="connsiteX2" fmla="*/ 35715 w 397772"/>
                <a:gd name="connsiteY2" fmla="*/ 505637 h 528841"/>
                <a:gd name="connsiteX3" fmla="*/ 172756 w 397772"/>
                <a:gd name="connsiteY3" fmla="*/ 524541 h 528841"/>
                <a:gd name="connsiteX4" fmla="*/ 349966 w 397772"/>
                <a:gd name="connsiteY4" fmla="*/ 517453 h 528841"/>
                <a:gd name="connsiteX5" fmla="*/ 394857 w 397772"/>
                <a:gd name="connsiteY5" fmla="*/ 295351 h 528841"/>
                <a:gd name="connsiteX6" fmla="*/ 371230 w 397772"/>
                <a:gd name="connsiteY6" fmla="*/ 66160 h 528841"/>
                <a:gd name="connsiteX7" fmla="*/ 179844 w 397772"/>
                <a:gd name="connsiteY7" fmla="*/ 0 h 528841"/>
                <a:gd name="connsiteX8" fmla="*/ 16811 w 397772"/>
                <a:gd name="connsiteY8" fmla="*/ 66159 h 528841"/>
                <a:gd name="connsiteX0" fmla="*/ 16811 w 386281"/>
                <a:gd name="connsiteY0" fmla="*/ 66159 h 536037"/>
                <a:gd name="connsiteX1" fmla="*/ 7362 w 386281"/>
                <a:gd name="connsiteY1" fmla="*/ 292987 h 536037"/>
                <a:gd name="connsiteX2" fmla="*/ 35715 w 386281"/>
                <a:gd name="connsiteY2" fmla="*/ 505637 h 536037"/>
                <a:gd name="connsiteX3" fmla="*/ 172756 w 386281"/>
                <a:gd name="connsiteY3" fmla="*/ 524541 h 536037"/>
                <a:gd name="connsiteX4" fmla="*/ 349966 w 386281"/>
                <a:gd name="connsiteY4" fmla="*/ 517453 h 536037"/>
                <a:gd name="connsiteX5" fmla="*/ 368866 w 386281"/>
                <a:gd name="connsiteY5" fmla="*/ 292988 h 536037"/>
                <a:gd name="connsiteX6" fmla="*/ 371230 w 386281"/>
                <a:gd name="connsiteY6" fmla="*/ 66160 h 536037"/>
                <a:gd name="connsiteX7" fmla="*/ 179844 w 386281"/>
                <a:gd name="connsiteY7" fmla="*/ 0 h 536037"/>
                <a:gd name="connsiteX8" fmla="*/ 16811 w 386281"/>
                <a:gd name="connsiteY8" fmla="*/ 66159 h 536037"/>
                <a:gd name="connsiteX0" fmla="*/ 16811 w 390120"/>
                <a:gd name="connsiteY0" fmla="*/ 66159 h 535863"/>
                <a:gd name="connsiteX1" fmla="*/ 7362 w 390120"/>
                <a:gd name="connsiteY1" fmla="*/ 292987 h 535863"/>
                <a:gd name="connsiteX2" fmla="*/ 35715 w 390120"/>
                <a:gd name="connsiteY2" fmla="*/ 505637 h 535863"/>
                <a:gd name="connsiteX3" fmla="*/ 172756 w 390120"/>
                <a:gd name="connsiteY3" fmla="*/ 524541 h 535863"/>
                <a:gd name="connsiteX4" fmla="*/ 349966 w 390120"/>
                <a:gd name="connsiteY4" fmla="*/ 517453 h 535863"/>
                <a:gd name="connsiteX5" fmla="*/ 380680 w 390120"/>
                <a:gd name="connsiteY5" fmla="*/ 295351 h 535863"/>
                <a:gd name="connsiteX6" fmla="*/ 371230 w 390120"/>
                <a:gd name="connsiteY6" fmla="*/ 66160 h 535863"/>
                <a:gd name="connsiteX7" fmla="*/ 179844 w 390120"/>
                <a:gd name="connsiteY7" fmla="*/ 0 h 535863"/>
                <a:gd name="connsiteX8" fmla="*/ 16811 w 390120"/>
                <a:gd name="connsiteY8" fmla="*/ 66159 h 535863"/>
                <a:gd name="connsiteX0" fmla="*/ 16811 w 393406"/>
                <a:gd name="connsiteY0" fmla="*/ 66159 h 535863"/>
                <a:gd name="connsiteX1" fmla="*/ 7362 w 393406"/>
                <a:gd name="connsiteY1" fmla="*/ 292987 h 535863"/>
                <a:gd name="connsiteX2" fmla="*/ 35715 w 393406"/>
                <a:gd name="connsiteY2" fmla="*/ 505637 h 535863"/>
                <a:gd name="connsiteX3" fmla="*/ 172756 w 393406"/>
                <a:gd name="connsiteY3" fmla="*/ 524541 h 535863"/>
                <a:gd name="connsiteX4" fmla="*/ 349966 w 393406"/>
                <a:gd name="connsiteY4" fmla="*/ 517453 h 535863"/>
                <a:gd name="connsiteX5" fmla="*/ 387769 w 393406"/>
                <a:gd name="connsiteY5" fmla="*/ 295351 h 535863"/>
                <a:gd name="connsiteX6" fmla="*/ 371230 w 393406"/>
                <a:gd name="connsiteY6" fmla="*/ 66160 h 535863"/>
                <a:gd name="connsiteX7" fmla="*/ 179844 w 393406"/>
                <a:gd name="connsiteY7" fmla="*/ 0 h 535863"/>
                <a:gd name="connsiteX8" fmla="*/ 16811 w 393406"/>
                <a:gd name="connsiteY8" fmla="*/ 66159 h 535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406" h="535863">
                  <a:moveTo>
                    <a:pt x="16811" y="66159"/>
                  </a:moveTo>
                  <a:cubicBezTo>
                    <a:pt x="-11936" y="114990"/>
                    <a:pt x="4211" y="219741"/>
                    <a:pt x="7362" y="292987"/>
                  </a:cubicBezTo>
                  <a:cubicBezTo>
                    <a:pt x="10513" y="366233"/>
                    <a:pt x="8149" y="467045"/>
                    <a:pt x="35715" y="505637"/>
                  </a:cubicBezTo>
                  <a:cubicBezTo>
                    <a:pt x="63281" y="544229"/>
                    <a:pt x="120381" y="522572"/>
                    <a:pt x="172756" y="524541"/>
                  </a:cubicBezTo>
                  <a:cubicBezTo>
                    <a:pt x="231826" y="522178"/>
                    <a:pt x="314131" y="555651"/>
                    <a:pt x="349966" y="517453"/>
                  </a:cubicBezTo>
                  <a:cubicBezTo>
                    <a:pt x="385802" y="479255"/>
                    <a:pt x="384225" y="370566"/>
                    <a:pt x="387769" y="295351"/>
                  </a:cubicBezTo>
                  <a:cubicBezTo>
                    <a:pt x="391313" y="220136"/>
                    <a:pt x="404703" y="118141"/>
                    <a:pt x="371230" y="66160"/>
                  </a:cubicBezTo>
                  <a:cubicBezTo>
                    <a:pt x="337757" y="14179"/>
                    <a:pt x="238914" y="0"/>
                    <a:pt x="179844" y="0"/>
                  </a:cubicBezTo>
                  <a:cubicBezTo>
                    <a:pt x="120774" y="0"/>
                    <a:pt x="45558" y="17328"/>
                    <a:pt x="16811" y="6615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0011A5CB-0695-4F4A-94E0-66D21725E2BC}"/>
                </a:ext>
              </a:extLst>
            </p:cNvPr>
            <p:cNvSpPr/>
            <p:nvPr/>
          </p:nvSpPr>
          <p:spPr>
            <a:xfrm>
              <a:off x="9233608" y="2657136"/>
              <a:ext cx="543014" cy="738194"/>
            </a:xfrm>
            <a:custGeom>
              <a:avLst/>
              <a:gdLst>
                <a:gd name="connsiteX0" fmla="*/ 833039 w 833102"/>
                <a:gd name="connsiteY0" fmla="*/ 76519 h 1128109"/>
                <a:gd name="connsiteX1" fmla="*/ 721944 w 833102"/>
                <a:gd name="connsiteY1" fmla="*/ 29517 h 1128109"/>
                <a:gd name="connsiteX2" fmla="*/ 580938 w 833102"/>
                <a:gd name="connsiteY2" fmla="*/ 3880 h 1128109"/>
                <a:gd name="connsiteX3" fmla="*/ 471980 w 833102"/>
                <a:gd name="connsiteY3" fmla="*/ 6016 h 1128109"/>
                <a:gd name="connsiteX4" fmla="*/ 433524 w 833102"/>
                <a:gd name="connsiteY4" fmla="*/ 59428 h 1128109"/>
                <a:gd name="connsiteX5" fmla="*/ 358748 w 833102"/>
                <a:gd name="connsiteY5" fmla="*/ 78656 h 1128109"/>
                <a:gd name="connsiteX6" fmla="*/ 309610 w 833102"/>
                <a:gd name="connsiteY6" fmla="*/ 53018 h 1128109"/>
                <a:gd name="connsiteX7" fmla="*/ 309610 w 833102"/>
                <a:gd name="connsiteY7" fmla="*/ 6016 h 1128109"/>
                <a:gd name="connsiteX8" fmla="*/ 228424 w 833102"/>
                <a:gd name="connsiteY8" fmla="*/ 27381 h 1128109"/>
                <a:gd name="connsiteX9" fmla="*/ 108783 w 833102"/>
                <a:gd name="connsiteY9" fmla="*/ 91474 h 1128109"/>
                <a:gd name="connsiteX10" fmla="*/ 74600 w 833102"/>
                <a:gd name="connsiteY10" fmla="*/ 258117 h 1128109"/>
                <a:gd name="connsiteX11" fmla="*/ 38281 w 833102"/>
                <a:gd name="connsiteY11" fmla="*/ 719590 h 1128109"/>
                <a:gd name="connsiteX12" fmla="*/ 51099 w 833102"/>
                <a:gd name="connsiteY12" fmla="*/ 1093469 h 1128109"/>
                <a:gd name="connsiteX13" fmla="*/ 666396 w 833102"/>
                <a:gd name="connsiteY13" fmla="*/ 1104151 h 1128109"/>
                <a:gd name="connsiteX14" fmla="*/ 762537 w 833102"/>
                <a:gd name="connsiteY14" fmla="*/ 1027239 h 1128109"/>
                <a:gd name="connsiteX15" fmla="*/ 706989 w 833102"/>
                <a:gd name="connsiteY15" fmla="*/ 407669 h 1128109"/>
                <a:gd name="connsiteX16" fmla="*/ 833039 w 833102"/>
                <a:gd name="connsiteY16" fmla="*/ 76519 h 1128109"/>
                <a:gd name="connsiteX0" fmla="*/ 833039 w 833102"/>
                <a:gd name="connsiteY0" fmla="*/ 75792 h 1127382"/>
                <a:gd name="connsiteX1" fmla="*/ 721944 w 833102"/>
                <a:gd name="connsiteY1" fmla="*/ 15972 h 1127382"/>
                <a:gd name="connsiteX2" fmla="*/ 580938 w 833102"/>
                <a:gd name="connsiteY2" fmla="*/ 3153 h 1127382"/>
                <a:gd name="connsiteX3" fmla="*/ 471980 w 833102"/>
                <a:gd name="connsiteY3" fmla="*/ 5289 h 1127382"/>
                <a:gd name="connsiteX4" fmla="*/ 433524 w 833102"/>
                <a:gd name="connsiteY4" fmla="*/ 58701 h 1127382"/>
                <a:gd name="connsiteX5" fmla="*/ 358748 w 833102"/>
                <a:gd name="connsiteY5" fmla="*/ 77929 h 1127382"/>
                <a:gd name="connsiteX6" fmla="*/ 309610 w 833102"/>
                <a:gd name="connsiteY6" fmla="*/ 52291 h 1127382"/>
                <a:gd name="connsiteX7" fmla="*/ 309610 w 833102"/>
                <a:gd name="connsiteY7" fmla="*/ 5289 h 1127382"/>
                <a:gd name="connsiteX8" fmla="*/ 228424 w 833102"/>
                <a:gd name="connsiteY8" fmla="*/ 26654 h 1127382"/>
                <a:gd name="connsiteX9" fmla="*/ 108783 w 833102"/>
                <a:gd name="connsiteY9" fmla="*/ 90747 h 1127382"/>
                <a:gd name="connsiteX10" fmla="*/ 74600 w 833102"/>
                <a:gd name="connsiteY10" fmla="*/ 257390 h 1127382"/>
                <a:gd name="connsiteX11" fmla="*/ 38281 w 833102"/>
                <a:gd name="connsiteY11" fmla="*/ 718863 h 1127382"/>
                <a:gd name="connsiteX12" fmla="*/ 51099 w 833102"/>
                <a:gd name="connsiteY12" fmla="*/ 1092742 h 1127382"/>
                <a:gd name="connsiteX13" fmla="*/ 666396 w 833102"/>
                <a:gd name="connsiteY13" fmla="*/ 1103424 h 1127382"/>
                <a:gd name="connsiteX14" fmla="*/ 762537 w 833102"/>
                <a:gd name="connsiteY14" fmla="*/ 1026512 h 1127382"/>
                <a:gd name="connsiteX15" fmla="*/ 706989 w 833102"/>
                <a:gd name="connsiteY15" fmla="*/ 406942 h 1127382"/>
                <a:gd name="connsiteX16" fmla="*/ 833039 w 833102"/>
                <a:gd name="connsiteY16" fmla="*/ 75792 h 1127382"/>
                <a:gd name="connsiteX0" fmla="*/ 833039 w 833055"/>
                <a:gd name="connsiteY0" fmla="*/ 75792 h 1127382"/>
                <a:gd name="connsiteX1" fmla="*/ 721944 w 833055"/>
                <a:gd name="connsiteY1" fmla="*/ 15972 h 1127382"/>
                <a:gd name="connsiteX2" fmla="*/ 580938 w 833055"/>
                <a:gd name="connsiteY2" fmla="*/ 3153 h 1127382"/>
                <a:gd name="connsiteX3" fmla="*/ 471980 w 833055"/>
                <a:gd name="connsiteY3" fmla="*/ 5289 h 1127382"/>
                <a:gd name="connsiteX4" fmla="*/ 433524 w 833055"/>
                <a:gd name="connsiteY4" fmla="*/ 58701 h 1127382"/>
                <a:gd name="connsiteX5" fmla="*/ 358748 w 833055"/>
                <a:gd name="connsiteY5" fmla="*/ 77929 h 1127382"/>
                <a:gd name="connsiteX6" fmla="*/ 309610 w 833055"/>
                <a:gd name="connsiteY6" fmla="*/ 52291 h 1127382"/>
                <a:gd name="connsiteX7" fmla="*/ 309610 w 833055"/>
                <a:gd name="connsiteY7" fmla="*/ 5289 h 1127382"/>
                <a:gd name="connsiteX8" fmla="*/ 228424 w 833055"/>
                <a:gd name="connsiteY8" fmla="*/ 26654 h 1127382"/>
                <a:gd name="connsiteX9" fmla="*/ 108783 w 833055"/>
                <a:gd name="connsiteY9" fmla="*/ 90747 h 1127382"/>
                <a:gd name="connsiteX10" fmla="*/ 74600 w 833055"/>
                <a:gd name="connsiteY10" fmla="*/ 257390 h 1127382"/>
                <a:gd name="connsiteX11" fmla="*/ 38281 w 833055"/>
                <a:gd name="connsiteY11" fmla="*/ 718863 h 1127382"/>
                <a:gd name="connsiteX12" fmla="*/ 51099 w 833055"/>
                <a:gd name="connsiteY12" fmla="*/ 1092742 h 1127382"/>
                <a:gd name="connsiteX13" fmla="*/ 666396 w 833055"/>
                <a:gd name="connsiteY13" fmla="*/ 1103424 h 1127382"/>
                <a:gd name="connsiteX14" fmla="*/ 762537 w 833055"/>
                <a:gd name="connsiteY14" fmla="*/ 1026512 h 1127382"/>
                <a:gd name="connsiteX15" fmla="*/ 730490 w 833055"/>
                <a:gd name="connsiteY15" fmla="*/ 409079 h 1127382"/>
                <a:gd name="connsiteX16" fmla="*/ 833039 w 833055"/>
                <a:gd name="connsiteY16" fmla="*/ 75792 h 1127382"/>
                <a:gd name="connsiteX0" fmla="*/ 833039 w 833110"/>
                <a:gd name="connsiteY0" fmla="*/ 75792 h 1127382"/>
                <a:gd name="connsiteX1" fmla="*/ 721944 w 833110"/>
                <a:gd name="connsiteY1" fmla="*/ 15972 h 1127382"/>
                <a:gd name="connsiteX2" fmla="*/ 580938 w 833110"/>
                <a:gd name="connsiteY2" fmla="*/ 3153 h 1127382"/>
                <a:gd name="connsiteX3" fmla="*/ 471980 w 833110"/>
                <a:gd name="connsiteY3" fmla="*/ 5289 h 1127382"/>
                <a:gd name="connsiteX4" fmla="*/ 433524 w 833110"/>
                <a:gd name="connsiteY4" fmla="*/ 58701 h 1127382"/>
                <a:gd name="connsiteX5" fmla="*/ 358748 w 833110"/>
                <a:gd name="connsiteY5" fmla="*/ 77929 h 1127382"/>
                <a:gd name="connsiteX6" fmla="*/ 309610 w 833110"/>
                <a:gd name="connsiteY6" fmla="*/ 52291 h 1127382"/>
                <a:gd name="connsiteX7" fmla="*/ 309610 w 833110"/>
                <a:gd name="connsiteY7" fmla="*/ 5289 h 1127382"/>
                <a:gd name="connsiteX8" fmla="*/ 228424 w 833110"/>
                <a:gd name="connsiteY8" fmla="*/ 26654 h 1127382"/>
                <a:gd name="connsiteX9" fmla="*/ 108783 w 833110"/>
                <a:gd name="connsiteY9" fmla="*/ 90747 h 1127382"/>
                <a:gd name="connsiteX10" fmla="*/ 74600 w 833110"/>
                <a:gd name="connsiteY10" fmla="*/ 257390 h 1127382"/>
                <a:gd name="connsiteX11" fmla="*/ 38281 w 833110"/>
                <a:gd name="connsiteY11" fmla="*/ 718863 h 1127382"/>
                <a:gd name="connsiteX12" fmla="*/ 51099 w 833110"/>
                <a:gd name="connsiteY12" fmla="*/ 1092742 h 1127382"/>
                <a:gd name="connsiteX13" fmla="*/ 666396 w 833110"/>
                <a:gd name="connsiteY13" fmla="*/ 1103424 h 1127382"/>
                <a:gd name="connsiteX14" fmla="*/ 762537 w 833110"/>
                <a:gd name="connsiteY14" fmla="*/ 1026512 h 1127382"/>
                <a:gd name="connsiteX15" fmla="*/ 739036 w 833110"/>
                <a:gd name="connsiteY15" fmla="*/ 411215 h 1127382"/>
                <a:gd name="connsiteX16" fmla="*/ 833039 w 833110"/>
                <a:gd name="connsiteY16" fmla="*/ 75792 h 1127382"/>
                <a:gd name="connsiteX0" fmla="*/ 845955 w 846026"/>
                <a:gd name="connsiteY0" fmla="*/ 75792 h 1131873"/>
                <a:gd name="connsiteX1" fmla="*/ 734860 w 846026"/>
                <a:gd name="connsiteY1" fmla="*/ 15972 h 1131873"/>
                <a:gd name="connsiteX2" fmla="*/ 593854 w 846026"/>
                <a:gd name="connsiteY2" fmla="*/ 3153 h 1131873"/>
                <a:gd name="connsiteX3" fmla="*/ 484896 w 846026"/>
                <a:gd name="connsiteY3" fmla="*/ 5289 h 1131873"/>
                <a:gd name="connsiteX4" fmla="*/ 446440 w 846026"/>
                <a:gd name="connsiteY4" fmla="*/ 58701 h 1131873"/>
                <a:gd name="connsiteX5" fmla="*/ 371664 w 846026"/>
                <a:gd name="connsiteY5" fmla="*/ 77929 h 1131873"/>
                <a:gd name="connsiteX6" fmla="*/ 322526 w 846026"/>
                <a:gd name="connsiteY6" fmla="*/ 52291 h 1131873"/>
                <a:gd name="connsiteX7" fmla="*/ 322526 w 846026"/>
                <a:gd name="connsiteY7" fmla="*/ 5289 h 1131873"/>
                <a:gd name="connsiteX8" fmla="*/ 241340 w 846026"/>
                <a:gd name="connsiteY8" fmla="*/ 26654 h 1131873"/>
                <a:gd name="connsiteX9" fmla="*/ 121699 w 846026"/>
                <a:gd name="connsiteY9" fmla="*/ 90747 h 1131873"/>
                <a:gd name="connsiteX10" fmla="*/ 87516 w 846026"/>
                <a:gd name="connsiteY10" fmla="*/ 257390 h 1131873"/>
                <a:gd name="connsiteX11" fmla="*/ 51197 w 846026"/>
                <a:gd name="connsiteY11" fmla="*/ 718863 h 1131873"/>
                <a:gd name="connsiteX12" fmla="*/ 46923 w 846026"/>
                <a:gd name="connsiteY12" fmla="*/ 1099151 h 1131873"/>
                <a:gd name="connsiteX13" fmla="*/ 679312 w 846026"/>
                <a:gd name="connsiteY13" fmla="*/ 1103424 h 1131873"/>
                <a:gd name="connsiteX14" fmla="*/ 775453 w 846026"/>
                <a:gd name="connsiteY14" fmla="*/ 1026512 h 1131873"/>
                <a:gd name="connsiteX15" fmla="*/ 751952 w 846026"/>
                <a:gd name="connsiteY15" fmla="*/ 411215 h 1131873"/>
                <a:gd name="connsiteX16" fmla="*/ 845955 w 846026"/>
                <a:gd name="connsiteY16" fmla="*/ 75792 h 1131873"/>
                <a:gd name="connsiteX0" fmla="*/ 845955 w 846026"/>
                <a:gd name="connsiteY0" fmla="*/ 75792 h 1106808"/>
                <a:gd name="connsiteX1" fmla="*/ 734860 w 846026"/>
                <a:gd name="connsiteY1" fmla="*/ 15972 h 1106808"/>
                <a:gd name="connsiteX2" fmla="*/ 593854 w 846026"/>
                <a:gd name="connsiteY2" fmla="*/ 3153 h 1106808"/>
                <a:gd name="connsiteX3" fmla="*/ 484896 w 846026"/>
                <a:gd name="connsiteY3" fmla="*/ 5289 h 1106808"/>
                <a:gd name="connsiteX4" fmla="*/ 446440 w 846026"/>
                <a:gd name="connsiteY4" fmla="*/ 58701 h 1106808"/>
                <a:gd name="connsiteX5" fmla="*/ 371664 w 846026"/>
                <a:gd name="connsiteY5" fmla="*/ 77929 h 1106808"/>
                <a:gd name="connsiteX6" fmla="*/ 322526 w 846026"/>
                <a:gd name="connsiteY6" fmla="*/ 52291 h 1106808"/>
                <a:gd name="connsiteX7" fmla="*/ 322526 w 846026"/>
                <a:gd name="connsiteY7" fmla="*/ 5289 h 1106808"/>
                <a:gd name="connsiteX8" fmla="*/ 241340 w 846026"/>
                <a:gd name="connsiteY8" fmla="*/ 26654 h 1106808"/>
                <a:gd name="connsiteX9" fmla="*/ 121699 w 846026"/>
                <a:gd name="connsiteY9" fmla="*/ 90747 h 1106808"/>
                <a:gd name="connsiteX10" fmla="*/ 87516 w 846026"/>
                <a:gd name="connsiteY10" fmla="*/ 257390 h 1106808"/>
                <a:gd name="connsiteX11" fmla="*/ 51197 w 846026"/>
                <a:gd name="connsiteY11" fmla="*/ 718863 h 1106808"/>
                <a:gd name="connsiteX12" fmla="*/ 46923 w 846026"/>
                <a:gd name="connsiteY12" fmla="*/ 1099151 h 1106808"/>
                <a:gd name="connsiteX13" fmla="*/ 679312 w 846026"/>
                <a:gd name="connsiteY13" fmla="*/ 1103424 h 1106808"/>
                <a:gd name="connsiteX14" fmla="*/ 775453 w 846026"/>
                <a:gd name="connsiteY14" fmla="*/ 1026512 h 1106808"/>
                <a:gd name="connsiteX15" fmla="*/ 751952 w 846026"/>
                <a:gd name="connsiteY15" fmla="*/ 411215 h 1106808"/>
                <a:gd name="connsiteX16" fmla="*/ 845955 w 846026"/>
                <a:gd name="connsiteY16" fmla="*/ 75792 h 1106808"/>
                <a:gd name="connsiteX0" fmla="*/ 825374 w 825445"/>
                <a:gd name="connsiteY0" fmla="*/ 75792 h 1110041"/>
                <a:gd name="connsiteX1" fmla="*/ 714279 w 825445"/>
                <a:gd name="connsiteY1" fmla="*/ 15972 h 1110041"/>
                <a:gd name="connsiteX2" fmla="*/ 573273 w 825445"/>
                <a:gd name="connsiteY2" fmla="*/ 3153 h 1110041"/>
                <a:gd name="connsiteX3" fmla="*/ 464315 w 825445"/>
                <a:gd name="connsiteY3" fmla="*/ 5289 h 1110041"/>
                <a:gd name="connsiteX4" fmla="*/ 425859 w 825445"/>
                <a:gd name="connsiteY4" fmla="*/ 58701 h 1110041"/>
                <a:gd name="connsiteX5" fmla="*/ 351083 w 825445"/>
                <a:gd name="connsiteY5" fmla="*/ 77929 h 1110041"/>
                <a:gd name="connsiteX6" fmla="*/ 301945 w 825445"/>
                <a:gd name="connsiteY6" fmla="*/ 52291 h 1110041"/>
                <a:gd name="connsiteX7" fmla="*/ 301945 w 825445"/>
                <a:gd name="connsiteY7" fmla="*/ 5289 h 1110041"/>
                <a:gd name="connsiteX8" fmla="*/ 220759 w 825445"/>
                <a:gd name="connsiteY8" fmla="*/ 26654 h 1110041"/>
                <a:gd name="connsiteX9" fmla="*/ 101118 w 825445"/>
                <a:gd name="connsiteY9" fmla="*/ 90747 h 1110041"/>
                <a:gd name="connsiteX10" fmla="*/ 66935 w 825445"/>
                <a:gd name="connsiteY10" fmla="*/ 257390 h 1110041"/>
                <a:gd name="connsiteX11" fmla="*/ 30616 w 825445"/>
                <a:gd name="connsiteY11" fmla="*/ 718863 h 1110041"/>
                <a:gd name="connsiteX12" fmla="*/ 54116 w 825445"/>
                <a:gd name="connsiteY12" fmla="*/ 1109834 h 1110041"/>
                <a:gd name="connsiteX13" fmla="*/ 658731 w 825445"/>
                <a:gd name="connsiteY13" fmla="*/ 1103424 h 1110041"/>
                <a:gd name="connsiteX14" fmla="*/ 754872 w 825445"/>
                <a:gd name="connsiteY14" fmla="*/ 1026512 h 1110041"/>
                <a:gd name="connsiteX15" fmla="*/ 731371 w 825445"/>
                <a:gd name="connsiteY15" fmla="*/ 411215 h 1110041"/>
                <a:gd name="connsiteX16" fmla="*/ 825374 w 825445"/>
                <a:gd name="connsiteY16" fmla="*/ 75792 h 1110041"/>
                <a:gd name="connsiteX0" fmla="*/ 825681 w 825752"/>
                <a:gd name="connsiteY0" fmla="*/ 75792 h 1139039"/>
                <a:gd name="connsiteX1" fmla="*/ 714586 w 825752"/>
                <a:gd name="connsiteY1" fmla="*/ 15972 h 1139039"/>
                <a:gd name="connsiteX2" fmla="*/ 573580 w 825752"/>
                <a:gd name="connsiteY2" fmla="*/ 3153 h 1139039"/>
                <a:gd name="connsiteX3" fmla="*/ 464622 w 825752"/>
                <a:gd name="connsiteY3" fmla="*/ 5289 h 1139039"/>
                <a:gd name="connsiteX4" fmla="*/ 426166 w 825752"/>
                <a:gd name="connsiteY4" fmla="*/ 58701 h 1139039"/>
                <a:gd name="connsiteX5" fmla="*/ 351390 w 825752"/>
                <a:gd name="connsiteY5" fmla="*/ 77929 h 1139039"/>
                <a:gd name="connsiteX6" fmla="*/ 302252 w 825752"/>
                <a:gd name="connsiteY6" fmla="*/ 52291 h 1139039"/>
                <a:gd name="connsiteX7" fmla="*/ 302252 w 825752"/>
                <a:gd name="connsiteY7" fmla="*/ 5289 h 1139039"/>
                <a:gd name="connsiteX8" fmla="*/ 221066 w 825752"/>
                <a:gd name="connsiteY8" fmla="*/ 26654 h 1139039"/>
                <a:gd name="connsiteX9" fmla="*/ 101425 w 825752"/>
                <a:gd name="connsiteY9" fmla="*/ 90747 h 1139039"/>
                <a:gd name="connsiteX10" fmla="*/ 67242 w 825752"/>
                <a:gd name="connsiteY10" fmla="*/ 257390 h 1139039"/>
                <a:gd name="connsiteX11" fmla="*/ 30923 w 825752"/>
                <a:gd name="connsiteY11" fmla="*/ 718863 h 1139039"/>
                <a:gd name="connsiteX12" fmla="*/ 54423 w 825752"/>
                <a:gd name="connsiteY12" fmla="*/ 1109834 h 1139039"/>
                <a:gd name="connsiteX13" fmla="*/ 663311 w 825752"/>
                <a:gd name="connsiteY13" fmla="*/ 1101287 h 1139039"/>
                <a:gd name="connsiteX14" fmla="*/ 755179 w 825752"/>
                <a:gd name="connsiteY14" fmla="*/ 1026512 h 1139039"/>
                <a:gd name="connsiteX15" fmla="*/ 731678 w 825752"/>
                <a:gd name="connsiteY15" fmla="*/ 411215 h 1139039"/>
                <a:gd name="connsiteX16" fmla="*/ 825681 w 825752"/>
                <a:gd name="connsiteY16" fmla="*/ 75792 h 1139039"/>
                <a:gd name="connsiteX0" fmla="*/ 825681 w 825752"/>
                <a:gd name="connsiteY0" fmla="*/ 75792 h 1135490"/>
                <a:gd name="connsiteX1" fmla="*/ 714586 w 825752"/>
                <a:gd name="connsiteY1" fmla="*/ 15972 h 1135490"/>
                <a:gd name="connsiteX2" fmla="*/ 573580 w 825752"/>
                <a:gd name="connsiteY2" fmla="*/ 3153 h 1135490"/>
                <a:gd name="connsiteX3" fmla="*/ 464622 w 825752"/>
                <a:gd name="connsiteY3" fmla="*/ 5289 h 1135490"/>
                <a:gd name="connsiteX4" fmla="*/ 426166 w 825752"/>
                <a:gd name="connsiteY4" fmla="*/ 58701 h 1135490"/>
                <a:gd name="connsiteX5" fmla="*/ 351390 w 825752"/>
                <a:gd name="connsiteY5" fmla="*/ 77929 h 1135490"/>
                <a:gd name="connsiteX6" fmla="*/ 302252 w 825752"/>
                <a:gd name="connsiteY6" fmla="*/ 52291 h 1135490"/>
                <a:gd name="connsiteX7" fmla="*/ 302252 w 825752"/>
                <a:gd name="connsiteY7" fmla="*/ 5289 h 1135490"/>
                <a:gd name="connsiteX8" fmla="*/ 221066 w 825752"/>
                <a:gd name="connsiteY8" fmla="*/ 26654 h 1135490"/>
                <a:gd name="connsiteX9" fmla="*/ 101425 w 825752"/>
                <a:gd name="connsiteY9" fmla="*/ 90747 h 1135490"/>
                <a:gd name="connsiteX10" fmla="*/ 67242 w 825752"/>
                <a:gd name="connsiteY10" fmla="*/ 257390 h 1135490"/>
                <a:gd name="connsiteX11" fmla="*/ 30923 w 825752"/>
                <a:gd name="connsiteY11" fmla="*/ 718863 h 1135490"/>
                <a:gd name="connsiteX12" fmla="*/ 54423 w 825752"/>
                <a:gd name="connsiteY12" fmla="*/ 1109834 h 1135490"/>
                <a:gd name="connsiteX13" fmla="*/ 663311 w 825752"/>
                <a:gd name="connsiteY13" fmla="*/ 1101287 h 1135490"/>
                <a:gd name="connsiteX14" fmla="*/ 755179 w 825752"/>
                <a:gd name="connsiteY14" fmla="*/ 1026512 h 1135490"/>
                <a:gd name="connsiteX15" fmla="*/ 731678 w 825752"/>
                <a:gd name="connsiteY15" fmla="*/ 411215 h 1135490"/>
                <a:gd name="connsiteX16" fmla="*/ 825681 w 825752"/>
                <a:gd name="connsiteY16" fmla="*/ 75792 h 1135490"/>
                <a:gd name="connsiteX0" fmla="*/ 825681 w 825749"/>
                <a:gd name="connsiteY0" fmla="*/ 75792 h 1140469"/>
                <a:gd name="connsiteX1" fmla="*/ 714586 w 825749"/>
                <a:gd name="connsiteY1" fmla="*/ 15972 h 1140469"/>
                <a:gd name="connsiteX2" fmla="*/ 573580 w 825749"/>
                <a:gd name="connsiteY2" fmla="*/ 3153 h 1140469"/>
                <a:gd name="connsiteX3" fmla="*/ 464622 w 825749"/>
                <a:gd name="connsiteY3" fmla="*/ 5289 h 1140469"/>
                <a:gd name="connsiteX4" fmla="*/ 426166 w 825749"/>
                <a:gd name="connsiteY4" fmla="*/ 58701 h 1140469"/>
                <a:gd name="connsiteX5" fmla="*/ 351390 w 825749"/>
                <a:gd name="connsiteY5" fmla="*/ 77929 h 1140469"/>
                <a:gd name="connsiteX6" fmla="*/ 302252 w 825749"/>
                <a:gd name="connsiteY6" fmla="*/ 52291 h 1140469"/>
                <a:gd name="connsiteX7" fmla="*/ 302252 w 825749"/>
                <a:gd name="connsiteY7" fmla="*/ 5289 h 1140469"/>
                <a:gd name="connsiteX8" fmla="*/ 221066 w 825749"/>
                <a:gd name="connsiteY8" fmla="*/ 26654 h 1140469"/>
                <a:gd name="connsiteX9" fmla="*/ 101425 w 825749"/>
                <a:gd name="connsiteY9" fmla="*/ 90747 h 1140469"/>
                <a:gd name="connsiteX10" fmla="*/ 67242 w 825749"/>
                <a:gd name="connsiteY10" fmla="*/ 257390 h 1140469"/>
                <a:gd name="connsiteX11" fmla="*/ 30923 w 825749"/>
                <a:gd name="connsiteY11" fmla="*/ 718863 h 1140469"/>
                <a:gd name="connsiteX12" fmla="*/ 54423 w 825749"/>
                <a:gd name="connsiteY12" fmla="*/ 1109834 h 1140469"/>
                <a:gd name="connsiteX13" fmla="*/ 663311 w 825749"/>
                <a:gd name="connsiteY13" fmla="*/ 1101287 h 1140469"/>
                <a:gd name="connsiteX14" fmla="*/ 765861 w 825749"/>
                <a:gd name="connsiteY14" fmla="*/ 990192 h 1140469"/>
                <a:gd name="connsiteX15" fmla="*/ 731678 w 825749"/>
                <a:gd name="connsiteY15" fmla="*/ 411215 h 1140469"/>
                <a:gd name="connsiteX16" fmla="*/ 825681 w 825749"/>
                <a:gd name="connsiteY16" fmla="*/ 75792 h 1140469"/>
                <a:gd name="connsiteX0" fmla="*/ 821257 w 821325"/>
                <a:gd name="connsiteY0" fmla="*/ 75792 h 1134194"/>
                <a:gd name="connsiteX1" fmla="*/ 710162 w 821325"/>
                <a:gd name="connsiteY1" fmla="*/ 15972 h 1134194"/>
                <a:gd name="connsiteX2" fmla="*/ 569156 w 821325"/>
                <a:gd name="connsiteY2" fmla="*/ 3153 h 1134194"/>
                <a:gd name="connsiteX3" fmla="*/ 460198 w 821325"/>
                <a:gd name="connsiteY3" fmla="*/ 5289 h 1134194"/>
                <a:gd name="connsiteX4" fmla="*/ 421742 w 821325"/>
                <a:gd name="connsiteY4" fmla="*/ 58701 h 1134194"/>
                <a:gd name="connsiteX5" fmla="*/ 346966 w 821325"/>
                <a:gd name="connsiteY5" fmla="*/ 77929 h 1134194"/>
                <a:gd name="connsiteX6" fmla="*/ 297828 w 821325"/>
                <a:gd name="connsiteY6" fmla="*/ 52291 h 1134194"/>
                <a:gd name="connsiteX7" fmla="*/ 297828 w 821325"/>
                <a:gd name="connsiteY7" fmla="*/ 5289 h 1134194"/>
                <a:gd name="connsiteX8" fmla="*/ 216642 w 821325"/>
                <a:gd name="connsiteY8" fmla="*/ 26654 h 1134194"/>
                <a:gd name="connsiteX9" fmla="*/ 97001 w 821325"/>
                <a:gd name="connsiteY9" fmla="*/ 90747 h 1134194"/>
                <a:gd name="connsiteX10" fmla="*/ 62818 w 821325"/>
                <a:gd name="connsiteY10" fmla="*/ 257390 h 1134194"/>
                <a:gd name="connsiteX11" fmla="*/ 26499 w 821325"/>
                <a:gd name="connsiteY11" fmla="*/ 718863 h 1134194"/>
                <a:gd name="connsiteX12" fmla="*/ 56409 w 821325"/>
                <a:gd name="connsiteY12" fmla="*/ 1101288 h 1134194"/>
                <a:gd name="connsiteX13" fmla="*/ 658887 w 821325"/>
                <a:gd name="connsiteY13" fmla="*/ 1101287 h 1134194"/>
                <a:gd name="connsiteX14" fmla="*/ 761437 w 821325"/>
                <a:gd name="connsiteY14" fmla="*/ 990192 h 1134194"/>
                <a:gd name="connsiteX15" fmla="*/ 727254 w 821325"/>
                <a:gd name="connsiteY15" fmla="*/ 411215 h 1134194"/>
                <a:gd name="connsiteX16" fmla="*/ 821257 w 821325"/>
                <a:gd name="connsiteY16" fmla="*/ 75792 h 1134194"/>
                <a:gd name="connsiteX0" fmla="*/ 827676 w 827744"/>
                <a:gd name="connsiteY0" fmla="*/ 75792 h 1125854"/>
                <a:gd name="connsiteX1" fmla="*/ 716581 w 827744"/>
                <a:gd name="connsiteY1" fmla="*/ 15972 h 1125854"/>
                <a:gd name="connsiteX2" fmla="*/ 575575 w 827744"/>
                <a:gd name="connsiteY2" fmla="*/ 3153 h 1125854"/>
                <a:gd name="connsiteX3" fmla="*/ 466617 w 827744"/>
                <a:gd name="connsiteY3" fmla="*/ 5289 h 1125854"/>
                <a:gd name="connsiteX4" fmla="*/ 428161 w 827744"/>
                <a:gd name="connsiteY4" fmla="*/ 58701 h 1125854"/>
                <a:gd name="connsiteX5" fmla="*/ 353385 w 827744"/>
                <a:gd name="connsiteY5" fmla="*/ 77929 h 1125854"/>
                <a:gd name="connsiteX6" fmla="*/ 304247 w 827744"/>
                <a:gd name="connsiteY6" fmla="*/ 52291 h 1125854"/>
                <a:gd name="connsiteX7" fmla="*/ 304247 w 827744"/>
                <a:gd name="connsiteY7" fmla="*/ 5289 h 1125854"/>
                <a:gd name="connsiteX8" fmla="*/ 223061 w 827744"/>
                <a:gd name="connsiteY8" fmla="*/ 26654 h 1125854"/>
                <a:gd name="connsiteX9" fmla="*/ 103420 w 827744"/>
                <a:gd name="connsiteY9" fmla="*/ 90747 h 1125854"/>
                <a:gd name="connsiteX10" fmla="*/ 69237 w 827744"/>
                <a:gd name="connsiteY10" fmla="*/ 257390 h 1125854"/>
                <a:gd name="connsiteX11" fmla="*/ 32918 w 827744"/>
                <a:gd name="connsiteY11" fmla="*/ 718863 h 1125854"/>
                <a:gd name="connsiteX12" fmla="*/ 62828 w 827744"/>
                <a:gd name="connsiteY12" fmla="*/ 1101288 h 1125854"/>
                <a:gd name="connsiteX13" fmla="*/ 665306 w 827744"/>
                <a:gd name="connsiteY13" fmla="*/ 1101287 h 1125854"/>
                <a:gd name="connsiteX14" fmla="*/ 767856 w 827744"/>
                <a:gd name="connsiteY14" fmla="*/ 990192 h 1125854"/>
                <a:gd name="connsiteX15" fmla="*/ 733673 w 827744"/>
                <a:gd name="connsiteY15" fmla="*/ 411215 h 1125854"/>
                <a:gd name="connsiteX16" fmla="*/ 827676 w 827744"/>
                <a:gd name="connsiteY16" fmla="*/ 75792 h 1125854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9074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9074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9074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8433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263"/>
                <a:gd name="connsiteY0" fmla="*/ 75462 h 1128133"/>
                <a:gd name="connsiteX1" fmla="*/ 721550 w 826263"/>
                <a:gd name="connsiteY1" fmla="*/ 9232 h 1128133"/>
                <a:gd name="connsiteX2" fmla="*/ 574135 w 826263"/>
                <a:gd name="connsiteY2" fmla="*/ 2823 h 1128133"/>
                <a:gd name="connsiteX3" fmla="*/ 465177 w 826263"/>
                <a:gd name="connsiteY3" fmla="*/ 4959 h 1128133"/>
                <a:gd name="connsiteX4" fmla="*/ 426721 w 826263"/>
                <a:gd name="connsiteY4" fmla="*/ 58371 h 1128133"/>
                <a:gd name="connsiteX5" fmla="*/ 351945 w 826263"/>
                <a:gd name="connsiteY5" fmla="*/ 77599 h 1128133"/>
                <a:gd name="connsiteX6" fmla="*/ 302807 w 826263"/>
                <a:gd name="connsiteY6" fmla="*/ 51961 h 1128133"/>
                <a:gd name="connsiteX7" fmla="*/ 302807 w 826263"/>
                <a:gd name="connsiteY7" fmla="*/ 4959 h 1128133"/>
                <a:gd name="connsiteX8" fmla="*/ 221621 w 826263"/>
                <a:gd name="connsiteY8" fmla="*/ 26324 h 1128133"/>
                <a:gd name="connsiteX9" fmla="*/ 101980 w 826263"/>
                <a:gd name="connsiteY9" fmla="*/ 84007 h 1128133"/>
                <a:gd name="connsiteX10" fmla="*/ 67797 w 826263"/>
                <a:gd name="connsiteY10" fmla="*/ 257060 h 1128133"/>
                <a:gd name="connsiteX11" fmla="*/ 20796 w 826263"/>
                <a:gd name="connsiteY11" fmla="*/ 797582 h 1128133"/>
                <a:gd name="connsiteX12" fmla="*/ 61388 w 826263"/>
                <a:gd name="connsiteY12" fmla="*/ 1100958 h 1128133"/>
                <a:gd name="connsiteX13" fmla="*/ 663866 w 826263"/>
                <a:gd name="connsiteY13" fmla="*/ 1100957 h 1128133"/>
                <a:gd name="connsiteX14" fmla="*/ 766416 w 826263"/>
                <a:gd name="connsiteY14" fmla="*/ 989862 h 1128133"/>
                <a:gd name="connsiteX15" fmla="*/ 732233 w 826263"/>
                <a:gd name="connsiteY15" fmla="*/ 410885 h 1128133"/>
                <a:gd name="connsiteX16" fmla="*/ 826236 w 826263"/>
                <a:gd name="connsiteY16" fmla="*/ 75462 h 1128133"/>
                <a:gd name="connsiteX0" fmla="*/ 826236 w 826263"/>
                <a:gd name="connsiteY0" fmla="*/ 75462 h 1128133"/>
                <a:gd name="connsiteX1" fmla="*/ 721550 w 826263"/>
                <a:gd name="connsiteY1" fmla="*/ 9232 h 1128133"/>
                <a:gd name="connsiteX2" fmla="*/ 574135 w 826263"/>
                <a:gd name="connsiteY2" fmla="*/ 2823 h 1128133"/>
                <a:gd name="connsiteX3" fmla="*/ 465177 w 826263"/>
                <a:gd name="connsiteY3" fmla="*/ 4959 h 1128133"/>
                <a:gd name="connsiteX4" fmla="*/ 426721 w 826263"/>
                <a:gd name="connsiteY4" fmla="*/ 58371 h 1128133"/>
                <a:gd name="connsiteX5" fmla="*/ 351945 w 826263"/>
                <a:gd name="connsiteY5" fmla="*/ 77599 h 1128133"/>
                <a:gd name="connsiteX6" fmla="*/ 302807 w 826263"/>
                <a:gd name="connsiteY6" fmla="*/ 51961 h 1128133"/>
                <a:gd name="connsiteX7" fmla="*/ 302807 w 826263"/>
                <a:gd name="connsiteY7" fmla="*/ 4959 h 1128133"/>
                <a:gd name="connsiteX8" fmla="*/ 221621 w 826263"/>
                <a:gd name="connsiteY8" fmla="*/ 26324 h 1128133"/>
                <a:gd name="connsiteX9" fmla="*/ 101980 w 826263"/>
                <a:gd name="connsiteY9" fmla="*/ 84007 h 1128133"/>
                <a:gd name="connsiteX10" fmla="*/ 67797 w 826263"/>
                <a:gd name="connsiteY10" fmla="*/ 257060 h 1128133"/>
                <a:gd name="connsiteX11" fmla="*/ 20796 w 826263"/>
                <a:gd name="connsiteY11" fmla="*/ 797582 h 1128133"/>
                <a:gd name="connsiteX12" fmla="*/ 61388 w 826263"/>
                <a:gd name="connsiteY12" fmla="*/ 1100958 h 1128133"/>
                <a:gd name="connsiteX13" fmla="*/ 663866 w 826263"/>
                <a:gd name="connsiteY13" fmla="*/ 1100957 h 1128133"/>
                <a:gd name="connsiteX14" fmla="*/ 766416 w 826263"/>
                <a:gd name="connsiteY14" fmla="*/ 989862 h 1128133"/>
                <a:gd name="connsiteX15" fmla="*/ 732233 w 826263"/>
                <a:gd name="connsiteY15" fmla="*/ 410885 h 1128133"/>
                <a:gd name="connsiteX16" fmla="*/ 826236 w 826263"/>
                <a:gd name="connsiteY16" fmla="*/ 75462 h 1128133"/>
                <a:gd name="connsiteX0" fmla="*/ 826236 w 826263"/>
                <a:gd name="connsiteY0" fmla="*/ 75462 h 1128133"/>
                <a:gd name="connsiteX1" fmla="*/ 721550 w 826263"/>
                <a:gd name="connsiteY1" fmla="*/ 9232 h 1128133"/>
                <a:gd name="connsiteX2" fmla="*/ 574135 w 826263"/>
                <a:gd name="connsiteY2" fmla="*/ 2823 h 1128133"/>
                <a:gd name="connsiteX3" fmla="*/ 465177 w 826263"/>
                <a:gd name="connsiteY3" fmla="*/ 4959 h 1128133"/>
                <a:gd name="connsiteX4" fmla="*/ 426721 w 826263"/>
                <a:gd name="connsiteY4" fmla="*/ 58371 h 1128133"/>
                <a:gd name="connsiteX5" fmla="*/ 351945 w 826263"/>
                <a:gd name="connsiteY5" fmla="*/ 77599 h 1128133"/>
                <a:gd name="connsiteX6" fmla="*/ 302807 w 826263"/>
                <a:gd name="connsiteY6" fmla="*/ 51961 h 1128133"/>
                <a:gd name="connsiteX7" fmla="*/ 302807 w 826263"/>
                <a:gd name="connsiteY7" fmla="*/ 4959 h 1128133"/>
                <a:gd name="connsiteX8" fmla="*/ 221621 w 826263"/>
                <a:gd name="connsiteY8" fmla="*/ 26324 h 1128133"/>
                <a:gd name="connsiteX9" fmla="*/ 101980 w 826263"/>
                <a:gd name="connsiteY9" fmla="*/ 84007 h 1128133"/>
                <a:gd name="connsiteX10" fmla="*/ 67797 w 826263"/>
                <a:gd name="connsiteY10" fmla="*/ 257060 h 1128133"/>
                <a:gd name="connsiteX11" fmla="*/ 20796 w 826263"/>
                <a:gd name="connsiteY11" fmla="*/ 797582 h 1128133"/>
                <a:gd name="connsiteX12" fmla="*/ 61388 w 826263"/>
                <a:gd name="connsiteY12" fmla="*/ 1100958 h 1128133"/>
                <a:gd name="connsiteX13" fmla="*/ 663866 w 826263"/>
                <a:gd name="connsiteY13" fmla="*/ 1100957 h 1128133"/>
                <a:gd name="connsiteX14" fmla="*/ 766416 w 826263"/>
                <a:gd name="connsiteY14" fmla="*/ 989862 h 1128133"/>
                <a:gd name="connsiteX15" fmla="*/ 732233 w 826263"/>
                <a:gd name="connsiteY15" fmla="*/ 410885 h 1128133"/>
                <a:gd name="connsiteX16" fmla="*/ 826236 w 826263"/>
                <a:gd name="connsiteY16" fmla="*/ 75462 h 1128133"/>
                <a:gd name="connsiteX0" fmla="*/ 821963 w 821991"/>
                <a:gd name="connsiteY0" fmla="*/ 79735 h 1128133"/>
                <a:gd name="connsiteX1" fmla="*/ 721550 w 821991"/>
                <a:gd name="connsiteY1" fmla="*/ 9232 h 1128133"/>
                <a:gd name="connsiteX2" fmla="*/ 574135 w 821991"/>
                <a:gd name="connsiteY2" fmla="*/ 2823 h 1128133"/>
                <a:gd name="connsiteX3" fmla="*/ 465177 w 821991"/>
                <a:gd name="connsiteY3" fmla="*/ 4959 h 1128133"/>
                <a:gd name="connsiteX4" fmla="*/ 426721 w 821991"/>
                <a:gd name="connsiteY4" fmla="*/ 58371 h 1128133"/>
                <a:gd name="connsiteX5" fmla="*/ 351945 w 821991"/>
                <a:gd name="connsiteY5" fmla="*/ 77599 h 1128133"/>
                <a:gd name="connsiteX6" fmla="*/ 302807 w 821991"/>
                <a:gd name="connsiteY6" fmla="*/ 51961 h 1128133"/>
                <a:gd name="connsiteX7" fmla="*/ 302807 w 821991"/>
                <a:gd name="connsiteY7" fmla="*/ 4959 h 1128133"/>
                <a:gd name="connsiteX8" fmla="*/ 221621 w 821991"/>
                <a:gd name="connsiteY8" fmla="*/ 26324 h 1128133"/>
                <a:gd name="connsiteX9" fmla="*/ 101980 w 821991"/>
                <a:gd name="connsiteY9" fmla="*/ 84007 h 1128133"/>
                <a:gd name="connsiteX10" fmla="*/ 67797 w 821991"/>
                <a:gd name="connsiteY10" fmla="*/ 257060 h 1128133"/>
                <a:gd name="connsiteX11" fmla="*/ 20796 w 821991"/>
                <a:gd name="connsiteY11" fmla="*/ 797582 h 1128133"/>
                <a:gd name="connsiteX12" fmla="*/ 61388 w 821991"/>
                <a:gd name="connsiteY12" fmla="*/ 1100958 h 1128133"/>
                <a:gd name="connsiteX13" fmla="*/ 663866 w 821991"/>
                <a:gd name="connsiteY13" fmla="*/ 1100957 h 1128133"/>
                <a:gd name="connsiteX14" fmla="*/ 766416 w 821991"/>
                <a:gd name="connsiteY14" fmla="*/ 989862 h 1128133"/>
                <a:gd name="connsiteX15" fmla="*/ 732233 w 821991"/>
                <a:gd name="connsiteY15" fmla="*/ 410885 h 1128133"/>
                <a:gd name="connsiteX16" fmla="*/ 821963 w 821991"/>
                <a:gd name="connsiteY16" fmla="*/ 79735 h 1128133"/>
                <a:gd name="connsiteX0" fmla="*/ 830509 w 830535"/>
                <a:gd name="connsiteY0" fmla="*/ 86144 h 1128133"/>
                <a:gd name="connsiteX1" fmla="*/ 721550 w 830535"/>
                <a:gd name="connsiteY1" fmla="*/ 9232 h 1128133"/>
                <a:gd name="connsiteX2" fmla="*/ 574135 w 830535"/>
                <a:gd name="connsiteY2" fmla="*/ 2823 h 1128133"/>
                <a:gd name="connsiteX3" fmla="*/ 465177 w 830535"/>
                <a:gd name="connsiteY3" fmla="*/ 4959 h 1128133"/>
                <a:gd name="connsiteX4" fmla="*/ 426721 w 830535"/>
                <a:gd name="connsiteY4" fmla="*/ 58371 h 1128133"/>
                <a:gd name="connsiteX5" fmla="*/ 351945 w 830535"/>
                <a:gd name="connsiteY5" fmla="*/ 77599 h 1128133"/>
                <a:gd name="connsiteX6" fmla="*/ 302807 w 830535"/>
                <a:gd name="connsiteY6" fmla="*/ 51961 h 1128133"/>
                <a:gd name="connsiteX7" fmla="*/ 302807 w 830535"/>
                <a:gd name="connsiteY7" fmla="*/ 4959 h 1128133"/>
                <a:gd name="connsiteX8" fmla="*/ 221621 w 830535"/>
                <a:gd name="connsiteY8" fmla="*/ 26324 h 1128133"/>
                <a:gd name="connsiteX9" fmla="*/ 101980 w 830535"/>
                <a:gd name="connsiteY9" fmla="*/ 84007 h 1128133"/>
                <a:gd name="connsiteX10" fmla="*/ 67797 w 830535"/>
                <a:gd name="connsiteY10" fmla="*/ 257060 h 1128133"/>
                <a:gd name="connsiteX11" fmla="*/ 20796 w 830535"/>
                <a:gd name="connsiteY11" fmla="*/ 797582 h 1128133"/>
                <a:gd name="connsiteX12" fmla="*/ 61388 w 830535"/>
                <a:gd name="connsiteY12" fmla="*/ 1100958 h 1128133"/>
                <a:gd name="connsiteX13" fmla="*/ 663866 w 830535"/>
                <a:gd name="connsiteY13" fmla="*/ 1100957 h 1128133"/>
                <a:gd name="connsiteX14" fmla="*/ 766416 w 830535"/>
                <a:gd name="connsiteY14" fmla="*/ 989862 h 1128133"/>
                <a:gd name="connsiteX15" fmla="*/ 732233 w 830535"/>
                <a:gd name="connsiteY15" fmla="*/ 410885 h 1128133"/>
                <a:gd name="connsiteX16" fmla="*/ 830509 w 830535"/>
                <a:gd name="connsiteY16" fmla="*/ 86144 h 1128133"/>
                <a:gd name="connsiteX0" fmla="*/ 830509 w 834188"/>
                <a:gd name="connsiteY0" fmla="*/ 86144 h 1128133"/>
                <a:gd name="connsiteX1" fmla="*/ 721550 w 834188"/>
                <a:gd name="connsiteY1" fmla="*/ 9232 h 1128133"/>
                <a:gd name="connsiteX2" fmla="*/ 574135 w 834188"/>
                <a:gd name="connsiteY2" fmla="*/ 2823 h 1128133"/>
                <a:gd name="connsiteX3" fmla="*/ 465177 w 834188"/>
                <a:gd name="connsiteY3" fmla="*/ 4959 h 1128133"/>
                <a:gd name="connsiteX4" fmla="*/ 426721 w 834188"/>
                <a:gd name="connsiteY4" fmla="*/ 58371 h 1128133"/>
                <a:gd name="connsiteX5" fmla="*/ 351945 w 834188"/>
                <a:gd name="connsiteY5" fmla="*/ 77599 h 1128133"/>
                <a:gd name="connsiteX6" fmla="*/ 302807 w 834188"/>
                <a:gd name="connsiteY6" fmla="*/ 51961 h 1128133"/>
                <a:gd name="connsiteX7" fmla="*/ 302807 w 834188"/>
                <a:gd name="connsiteY7" fmla="*/ 4959 h 1128133"/>
                <a:gd name="connsiteX8" fmla="*/ 221621 w 834188"/>
                <a:gd name="connsiteY8" fmla="*/ 26324 h 1128133"/>
                <a:gd name="connsiteX9" fmla="*/ 101980 w 834188"/>
                <a:gd name="connsiteY9" fmla="*/ 84007 h 1128133"/>
                <a:gd name="connsiteX10" fmla="*/ 67797 w 834188"/>
                <a:gd name="connsiteY10" fmla="*/ 257060 h 1128133"/>
                <a:gd name="connsiteX11" fmla="*/ 20796 w 834188"/>
                <a:gd name="connsiteY11" fmla="*/ 797582 h 1128133"/>
                <a:gd name="connsiteX12" fmla="*/ 61388 w 834188"/>
                <a:gd name="connsiteY12" fmla="*/ 1100958 h 1128133"/>
                <a:gd name="connsiteX13" fmla="*/ 663866 w 834188"/>
                <a:gd name="connsiteY13" fmla="*/ 1100957 h 1128133"/>
                <a:gd name="connsiteX14" fmla="*/ 766416 w 834188"/>
                <a:gd name="connsiteY14" fmla="*/ 989862 h 1128133"/>
                <a:gd name="connsiteX15" fmla="*/ 732233 w 834188"/>
                <a:gd name="connsiteY15" fmla="*/ 410885 h 1128133"/>
                <a:gd name="connsiteX16" fmla="*/ 830509 w 834188"/>
                <a:gd name="connsiteY16" fmla="*/ 86144 h 1128133"/>
                <a:gd name="connsiteX0" fmla="*/ 830509 w 834131"/>
                <a:gd name="connsiteY0" fmla="*/ 86144 h 1128133"/>
                <a:gd name="connsiteX1" fmla="*/ 721550 w 834131"/>
                <a:gd name="connsiteY1" fmla="*/ 9232 h 1128133"/>
                <a:gd name="connsiteX2" fmla="*/ 574135 w 834131"/>
                <a:gd name="connsiteY2" fmla="*/ 2823 h 1128133"/>
                <a:gd name="connsiteX3" fmla="*/ 465177 w 834131"/>
                <a:gd name="connsiteY3" fmla="*/ 4959 h 1128133"/>
                <a:gd name="connsiteX4" fmla="*/ 426721 w 834131"/>
                <a:gd name="connsiteY4" fmla="*/ 58371 h 1128133"/>
                <a:gd name="connsiteX5" fmla="*/ 351945 w 834131"/>
                <a:gd name="connsiteY5" fmla="*/ 77599 h 1128133"/>
                <a:gd name="connsiteX6" fmla="*/ 302807 w 834131"/>
                <a:gd name="connsiteY6" fmla="*/ 51961 h 1128133"/>
                <a:gd name="connsiteX7" fmla="*/ 302807 w 834131"/>
                <a:gd name="connsiteY7" fmla="*/ 4959 h 1128133"/>
                <a:gd name="connsiteX8" fmla="*/ 221621 w 834131"/>
                <a:gd name="connsiteY8" fmla="*/ 26324 h 1128133"/>
                <a:gd name="connsiteX9" fmla="*/ 101980 w 834131"/>
                <a:gd name="connsiteY9" fmla="*/ 84007 h 1128133"/>
                <a:gd name="connsiteX10" fmla="*/ 67797 w 834131"/>
                <a:gd name="connsiteY10" fmla="*/ 257060 h 1128133"/>
                <a:gd name="connsiteX11" fmla="*/ 20796 w 834131"/>
                <a:gd name="connsiteY11" fmla="*/ 797582 h 1128133"/>
                <a:gd name="connsiteX12" fmla="*/ 61388 w 834131"/>
                <a:gd name="connsiteY12" fmla="*/ 1100958 h 1128133"/>
                <a:gd name="connsiteX13" fmla="*/ 663866 w 834131"/>
                <a:gd name="connsiteY13" fmla="*/ 1100957 h 1128133"/>
                <a:gd name="connsiteX14" fmla="*/ 766416 w 834131"/>
                <a:gd name="connsiteY14" fmla="*/ 989862 h 1128133"/>
                <a:gd name="connsiteX15" fmla="*/ 732233 w 834131"/>
                <a:gd name="connsiteY15" fmla="*/ 410885 h 1128133"/>
                <a:gd name="connsiteX16" fmla="*/ 830509 w 834131"/>
                <a:gd name="connsiteY16" fmla="*/ 86144 h 1128133"/>
                <a:gd name="connsiteX0" fmla="*/ 830509 w 830708"/>
                <a:gd name="connsiteY0" fmla="*/ 86144 h 1128133"/>
                <a:gd name="connsiteX1" fmla="*/ 721550 w 830708"/>
                <a:gd name="connsiteY1" fmla="*/ 9232 h 1128133"/>
                <a:gd name="connsiteX2" fmla="*/ 574135 w 830708"/>
                <a:gd name="connsiteY2" fmla="*/ 2823 h 1128133"/>
                <a:gd name="connsiteX3" fmla="*/ 465177 w 830708"/>
                <a:gd name="connsiteY3" fmla="*/ 4959 h 1128133"/>
                <a:gd name="connsiteX4" fmla="*/ 426721 w 830708"/>
                <a:gd name="connsiteY4" fmla="*/ 58371 h 1128133"/>
                <a:gd name="connsiteX5" fmla="*/ 351945 w 830708"/>
                <a:gd name="connsiteY5" fmla="*/ 77599 h 1128133"/>
                <a:gd name="connsiteX6" fmla="*/ 302807 w 830708"/>
                <a:gd name="connsiteY6" fmla="*/ 51961 h 1128133"/>
                <a:gd name="connsiteX7" fmla="*/ 302807 w 830708"/>
                <a:gd name="connsiteY7" fmla="*/ 4959 h 1128133"/>
                <a:gd name="connsiteX8" fmla="*/ 221621 w 830708"/>
                <a:gd name="connsiteY8" fmla="*/ 26324 h 1128133"/>
                <a:gd name="connsiteX9" fmla="*/ 101980 w 830708"/>
                <a:gd name="connsiteY9" fmla="*/ 84007 h 1128133"/>
                <a:gd name="connsiteX10" fmla="*/ 67797 w 830708"/>
                <a:gd name="connsiteY10" fmla="*/ 257060 h 1128133"/>
                <a:gd name="connsiteX11" fmla="*/ 20796 w 830708"/>
                <a:gd name="connsiteY11" fmla="*/ 797582 h 1128133"/>
                <a:gd name="connsiteX12" fmla="*/ 61388 w 830708"/>
                <a:gd name="connsiteY12" fmla="*/ 1100958 h 1128133"/>
                <a:gd name="connsiteX13" fmla="*/ 663866 w 830708"/>
                <a:gd name="connsiteY13" fmla="*/ 1100957 h 1128133"/>
                <a:gd name="connsiteX14" fmla="*/ 766416 w 830708"/>
                <a:gd name="connsiteY14" fmla="*/ 989862 h 1128133"/>
                <a:gd name="connsiteX15" fmla="*/ 749325 w 830708"/>
                <a:gd name="connsiteY15" fmla="*/ 410885 h 1128133"/>
                <a:gd name="connsiteX16" fmla="*/ 830509 w 830708"/>
                <a:gd name="connsiteY16" fmla="*/ 86144 h 1128133"/>
                <a:gd name="connsiteX0" fmla="*/ 830509 w 830714"/>
                <a:gd name="connsiteY0" fmla="*/ 107900 h 1128524"/>
                <a:gd name="connsiteX1" fmla="*/ 721550 w 830714"/>
                <a:gd name="connsiteY1" fmla="*/ 9623 h 1128524"/>
                <a:gd name="connsiteX2" fmla="*/ 574135 w 830714"/>
                <a:gd name="connsiteY2" fmla="*/ 3214 h 1128524"/>
                <a:gd name="connsiteX3" fmla="*/ 465177 w 830714"/>
                <a:gd name="connsiteY3" fmla="*/ 5350 h 1128524"/>
                <a:gd name="connsiteX4" fmla="*/ 426721 w 830714"/>
                <a:gd name="connsiteY4" fmla="*/ 58762 h 1128524"/>
                <a:gd name="connsiteX5" fmla="*/ 351945 w 830714"/>
                <a:gd name="connsiteY5" fmla="*/ 77990 h 1128524"/>
                <a:gd name="connsiteX6" fmla="*/ 302807 w 830714"/>
                <a:gd name="connsiteY6" fmla="*/ 52352 h 1128524"/>
                <a:gd name="connsiteX7" fmla="*/ 302807 w 830714"/>
                <a:gd name="connsiteY7" fmla="*/ 5350 h 1128524"/>
                <a:gd name="connsiteX8" fmla="*/ 221621 w 830714"/>
                <a:gd name="connsiteY8" fmla="*/ 26715 h 1128524"/>
                <a:gd name="connsiteX9" fmla="*/ 101980 w 830714"/>
                <a:gd name="connsiteY9" fmla="*/ 84398 h 1128524"/>
                <a:gd name="connsiteX10" fmla="*/ 67797 w 830714"/>
                <a:gd name="connsiteY10" fmla="*/ 257451 h 1128524"/>
                <a:gd name="connsiteX11" fmla="*/ 20796 w 830714"/>
                <a:gd name="connsiteY11" fmla="*/ 797973 h 1128524"/>
                <a:gd name="connsiteX12" fmla="*/ 61388 w 830714"/>
                <a:gd name="connsiteY12" fmla="*/ 1101349 h 1128524"/>
                <a:gd name="connsiteX13" fmla="*/ 663866 w 830714"/>
                <a:gd name="connsiteY13" fmla="*/ 1101348 h 1128524"/>
                <a:gd name="connsiteX14" fmla="*/ 766416 w 830714"/>
                <a:gd name="connsiteY14" fmla="*/ 990253 h 1128524"/>
                <a:gd name="connsiteX15" fmla="*/ 749325 w 830714"/>
                <a:gd name="connsiteY15" fmla="*/ 411276 h 1128524"/>
                <a:gd name="connsiteX16" fmla="*/ 830509 w 830714"/>
                <a:gd name="connsiteY16" fmla="*/ 107900 h 1128524"/>
                <a:gd name="connsiteX0" fmla="*/ 830509 w 830714"/>
                <a:gd name="connsiteY0" fmla="*/ 111611 h 1132235"/>
                <a:gd name="connsiteX1" fmla="*/ 721550 w 830714"/>
                <a:gd name="connsiteY1" fmla="*/ 13334 h 1132235"/>
                <a:gd name="connsiteX2" fmla="*/ 571999 w 830714"/>
                <a:gd name="connsiteY2" fmla="*/ 515 h 1132235"/>
                <a:gd name="connsiteX3" fmla="*/ 465177 w 830714"/>
                <a:gd name="connsiteY3" fmla="*/ 9061 h 1132235"/>
                <a:gd name="connsiteX4" fmla="*/ 426721 w 830714"/>
                <a:gd name="connsiteY4" fmla="*/ 62473 h 1132235"/>
                <a:gd name="connsiteX5" fmla="*/ 351945 w 830714"/>
                <a:gd name="connsiteY5" fmla="*/ 81701 h 1132235"/>
                <a:gd name="connsiteX6" fmla="*/ 302807 w 830714"/>
                <a:gd name="connsiteY6" fmla="*/ 56063 h 1132235"/>
                <a:gd name="connsiteX7" fmla="*/ 302807 w 830714"/>
                <a:gd name="connsiteY7" fmla="*/ 9061 h 1132235"/>
                <a:gd name="connsiteX8" fmla="*/ 221621 w 830714"/>
                <a:gd name="connsiteY8" fmla="*/ 30426 h 1132235"/>
                <a:gd name="connsiteX9" fmla="*/ 101980 w 830714"/>
                <a:gd name="connsiteY9" fmla="*/ 88109 h 1132235"/>
                <a:gd name="connsiteX10" fmla="*/ 67797 w 830714"/>
                <a:gd name="connsiteY10" fmla="*/ 261162 h 1132235"/>
                <a:gd name="connsiteX11" fmla="*/ 20796 w 830714"/>
                <a:gd name="connsiteY11" fmla="*/ 801684 h 1132235"/>
                <a:gd name="connsiteX12" fmla="*/ 61388 w 830714"/>
                <a:gd name="connsiteY12" fmla="*/ 1105060 h 1132235"/>
                <a:gd name="connsiteX13" fmla="*/ 663866 w 830714"/>
                <a:gd name="connsiteY13" fmla="*/ 1105059 h 1132235"/>
                <a:gd name="connsiteX14" fmla="*/ 766416 w 830714"/>
                <a:gd name="connsiteY14" fmla="*/ 993964 h 1132235"/>
                <a:gd name="connsiteX15" fmla="*/ 749325 w 830714"/>
                <a:gd name="connsiteY15" fmla="*/ 414987 h 1132235"/>
                <a:gd name="connsiteX16" fmla="*/ 830509 w 830714"/>
                <a:gd name="connsiteY16" fmla="*/ 111611 h 1132235"/>
                <a:gd name="connsiteX0" fmla="*/ 830509 w 831255"/>
                <a:gd name="connsiteY0" fmla="*/ 113776 h 1134400"/>
                <a:gd name="connsiteX1" fmla="*/ 693776 w 831255"/>
                <a:gd name="connsiteY1" fmla="*/ 11226 h 1134400"/>
                <a:gd name="connsiteX2" fmla="*/ 571999 w 831255"/>
                <a:gd name="connsiteY2" fmla="*/ 2680 h 1134400"/>
                <a:gd name="connsiteX3" fmla="*/ 465177 w 831255"/>
                <a:gd name="connsiteY3" fmla="*/ 11226 h 1134400"/>
                <a:gd name="connsiteX4" fmla="*/ 426721 w 831255"/>
                <a:gd name="connsiteY4" fmla="*/ 64638 h 1134400"/>
                <a:gd name="connsiteX5" fmla="*/ 351945 w 831255"/>
                <a:gd name="connsiteY5" fmla="*/ 83866 h 1134400"/>
                <a:gd name="connsiteX6" fmla="*/ 302807 w 831255"/>
                <a:gd name="connsiteY6" fmla="*/ 58228 h 1134400"/>
                <a:gd name="connsiteX7" fmla="*/ 302807 w 831255"/>
                <a:gd name="connsiteY7" fmla="*/ 11226 h 1134400"/>
                <a:gd name="connsiteX8" fmla="*/ 221621 w 831255"/>
                <a:gd name="connsiteY8" fmla="*/ 32591 h 1134400"/>
                <a:gd name="connsiteX9" fmla="*/ 101980 w 831255"/>
                <a:gd name="connsiteY9" fmla="*/ 90274 h 1134400"/>
                <a:gd name="connsiteX10" fmla="*/ 67797 w 831255"/>
                <a:gd name="connsiteY10" fmla="*/ 263327 h 1134400"/>
                <a:gd name="connsiteX11" fmla="*/ 20796 w 831255"/>
                <a:gd name="connsiteY11" fmla="*/ 803849 h 1134400"/>
                <a:gd name="connsiteX12" fmla="*/ 61388 w 831255"/>
                <a:gd name="connsiteY12" fmla="*/ 1107225 h 1134400"/>
                <a:gd name="connsiteX13" fmla="*/ 663866 w 831255"/>
                <a:gd name="connsiteY13" fmla="*/ 1107224 h 1134400"/>
                <a:gd name="connsiteX14" fmla="*/ 766416 w 831255"/>
                <a:gd name="connsiteY14" fmla="*/ 996129 h 1134400"/>
                <a:gd name="connsiteX15" fmla="*/ 749325 w 831255"/>
                <a:gd name="connsiteY15" fmla="*/ 417152 h 1134400"/>
                <a:gd name="connsiteX16" fmla="*/ 830509 w 831255"/>
                <a:gd name="connsiteY16" fmla="*/ 113776 h 1134400"/>
                <a:gd name="connsiteX0" fmla="*/ 830509 w 831255"/>
                <a:gd name="connsiteY0" fmla="*/ 112222 h 1132846"/>
                <a:gd name="connsiteX1" fmla="*/ 693776 w 831255"/>
                <a:gd name="connsiteY1" fmla="*/ 9672 h 1132846"/>
                <a:gd name="connsiteX2" fmla="*/ 571999 w 831255"/>
                <a:gd name="connsiteY2" fmla="*/ 1126 h 1132846"/>
                <a:gd name="connsiteX3" fmla="*/ 465177 w 831255"/>
                <a:gd name="connsiteY3" fmla="*/ 9672 h 1132846"/>
                <a:gd name="connsiteX4" fmla="*/ 426721 w 831255"/>
                <a:gd name="connsiteY4" fmla="*/ 63084 h 1132846"/>
                <a:gd name="connsiteX5" fmla="*/ 351945 w 831255"/>
                <a:gd name="connsiteY5" fmla="*/ 82312 h 1132846"/>
                <a:gd name="connsiteX6" fmla="*/ 302807 w 831255"/>
                <a:gd name="connsiteY6" fmla="*/ 56674 h 1132846"/>
                <a:gd name="connsiteX7" fmla="*/ 302807 w 831255"/>
                <a:gd name="connsiteY7" fmla="*/ 9672 h 1132846"/>
                <a:gd name="connsiteX8" fmla="*/ 221621 w 831255"/>
                <a:gd name="connsiteY8" fmla="*/ 31037 h 1132846"/>
                <a:gd name="connsiteX9" fmla="*/ 101980 w 831255"/>
                <a:gd name="connsiteY9" fmla="*/ 88720 h 1132846"/>
                <a:gd name="connsiteX10" fmla="*/ 67797 w 831255"/>
                <a:gd name="connsiteY10" fmla="*/ 261773 h 1132846"/>
                <a:gd name="connsiteX11" fmla="*/ 20796 w 831255"/>
                <a:gd name="connsiteY11" fmla="*/ 802295 h 1132846"/>
                <a:gd name="connsiteX12" fmla="*/ 61388 w 831255"/>
                <a:gd name="connsiteY12" fmla="*/ 1105671 h 1132846"/>
                <a:gd name="connsiteX13" fmla="*/ 663866 w 831255"/>
                <a:gd name="connsiteY13" fmla="*/ 1105670 h 1132846"/>
                <a:gd name="connsiteX14" fmla="*/ 766416 w 831255"/>
                <a:gd name="connsiteY14" fmla="*/ 994575 h 1132846"/>
                <a:gd name="connsiteX15" fmla="*/ 749325 w 831255"/>
                <a:gd name="connsiteY15" fmla="*/ 415598 h 1132846"/>
                <a:gd name="connsiteX16" fmla="*/ 830509 w 831255"/>
                <a:gd name="connsiteY16" fmla="*/ 112222 h 1132846"/>
                <a:gd name="connsiteX0" fmla="*/ 830509 w 831153"/>
                <a:gd name="connsiteY0" fmla="*/ 111831 h 1132455"/>
                <a:gd name="connsiteX1" fmla="*/ 698049 w 831153"/>
                <a:gd name="connsiteY1" fmla="*/ 17827 h 1132455"/>
                <a:gd name="connsiteX2" fmla="*/ 571999 w 831153"/>
                <a:gd name="connsiteY2" fmla="*/ 735 h 1132455"/>
                <a:gd name="connsiteX3" fmla="*/ 465177 w 831153"/>
                <a:gd name="connsiteY3" fmla="*/ 9281 h 1132455"/>
                <a:gd name="connsiteX4" fmla="*/ 426721 w 831153"/>
                <a:gd name="connsiteY4" fmla="*/ 62693 h 1132455"/>
                <a:gd name="connsiteX5" fmla="*/ 351945 w 831153"/>
                <a:gd name="connsiteY5" fmla="*/ 81921 h 1132455"/>
                <a:gd name="connsiteX6" fmla="*/ 302807 w 831153"/>
                <a:gd name="connsiteY6" fmla="*/ 56283 h 1132455"/>
                <a:gd name="connsiteX7" fmla="*/ 302807 w 831153"/>
                <a:gd name="connsiteY7" fmla="*/ 9281 h 1132455"/>
                <a:gd name="connsiteX8" fmla="*/ 221621 w 831153"/>
                <a:gd name="connsiteY8" fmla="*/ 30646 h 1132455"/>
                <a:gd name="connsiteX9" fmla="*/ 101980 w 831153"/>
                <a:gd name="connsiteY9" fmla="*/ 88329 h 1132455"/>
                <a:gd name="connsiteX10" fmla="*/ 67797 w 831153"/>
                <a:gd name="connsiteY10" fmla="*/ 261382 h 1132455"/>
                <a:gd name="connsiteX11" fmla="*/ 20796 w 831153"/>
                <a:gd name="connsiteY11" fmla="*/ 801904 h 1132455"/>
                <a:gd name="connsiteX12" fmla="*/ 61388 w 831153"/>
                <a:gd name="connsiteY12" fmla="*/ 1105280 h 1132455"/>
                <a:gd name="connsiteX13" fmla="*/ 663866 w 831153"/>
                <a:gd name="connsiteY13" fmla="*/ 1105279 h 1132455"/>
                <a:gd name="connsiteX14" fmla="*/ 766416 w 831153"/>
                <a:gd name="connsiteY14" fmla="*/ 994184 h 1132455"/>
                <a:gd name="connsiteX15" fmla="*/ 749325 w 831153"/>
                <a:gd name="connsiteY15" fmla="*/ 415207 h 1132455"/>
                <a:gd name="connsiteX16" fmla="*/ 830509 w 831153"/>
                <a:gd name="connsiteY16" fmla="*/ 111831 h 1132455"/>
                <a:gd name="connsiteX0" fmla="*/ 830509 w 831153"/>
                <a:gd name="connsiteY0" fmla="*/ 111831 h 1132455"/>
                <a:gd name="connsiteX1" fmla="*/ 698049 w 831153"/>
                <a:gd name="connsiteY1" fmla="*/ 17827 h 1132455"/>
                <a:gd name="connsiteX2" fmla="*/ 571999 w 831153"/>
                <a:gd name="connsiteY2" fmla="*/ 735 h 1132455"/>
                <a:gd name="connsiteX3" fmla="*/ 465177 w 831153"/>
                <a:gd name="connsiteY3" fmla="*/ 9281 h 1132455"/>
                <a:gd name="connsiteX4" fmla="*/ 426721 w 831153"/>
                <a:gd name="connsiteY4" fmla="*/ 62693 h 1132455"/>
                <a:gd name="connsiteX5" fmla="*/ 351945 w 831153"/>
                <a:gd name="connsiteY5" fmla="*/ 81921 h 1132455"/>
                <a:gd name="connsiteX6" fmla="*/ 302807 w 831153"/>
                <a:gd name="connsiteY6" fmla="*/ 56283 h 1132455"/>
                <a:gd name="connsiteX7" fmla="*/ 302807 w 831153"/>
                <a:gd name="connsiteY7" fmla="*/ 9281 h 1132455"/>
                <a:gd name="connsiteX8" fmla="*/ 213075 w 831153"/>
                <a:gd name="connsiteY8" fmla="*/ 24237 h 1132455"/>
                <a:gd name="connsiteX9" fmla="*/ 101980 w 831153"/>
                <a:gd name="connsiteY9" fmla="*/ 88329 h 1132455"/>
                <a:gd name="connsiteX10" fmla="*/ 67797 w 831153"/>
                <a:gd name="connsiteY10" fmla="*/ 261382 h 1132455"/>
                <a:gd name="connsiteX11" fmla="*/ 20796 w 831153"/>
                <a:gd name="connsiteY11" fmla="*/ 801904 h 1132455"/>
                <a:gd name="connsiteX12" fmla="*/ 61388 w 831153"/>
                <a:gd name="connsiteY12" fmla="*/ 1105280 h 1132455"/>
                <a:gd name="connsiteX13" fmla="*/ 663866 w 831153"/>
                <a:gd name="connsiteY13" fmla="*/ 1105279 h 1132455"/>
                <a:gd name="connsiteX14" fmla="*/ 766416 w 831153"/>
                <a:gd name="connsiteY14" fmla="*/ 994184 h 1132455"/>
                <a:gd name="connsiteX15" fmla="*/ 749325 w 831153"/>
                <a:gd name="connsiteY15" fmla="*/ 415207 h 1132455"/>
                <a:gd name="connsiteX16" fmla="*/ 830509 w 831153"/>
                <a:gd name="connsiteY16" fmla="*/ 111831 h 1132455"/>
                <a:gd name="connsiteX0" fmla="*/ 830627 w 831271"/>
                <a:gd name="connsiteY0" fmla="*/ 111831 h 1132455"/>
                <a:gd name="connsiteX1" fmla="*/ 698167 w 831271"/>
                <a:gd name="connsiteY1" fmla="*/ 17827 h 1132455"/>
                <a:gd name="connsiteX2" fmla="*/ 572117 w 831271"/>
                <a:gd name="connsiteY2" fmla="*/ 735 h 1132455"/>
                <a:gd name="connsiteX3" fmla="*/ 465295 w 831271"/>
                <a:gd name="connsiteY3" fmla="*/ 9281 h 1132455"/>
                <a:gd name="connsiteX4" fmla="*/ 426839 w 831271"/>
                <a:gd name="connsiteY4" fmla="*/ 62693 h 1132455"/>
                <a:gd name="connsiteX5" fmla="*/ 352063 w 831271"/>
                <a:gd name="connsiteY5" fmla="*/ 81921 h 1132455"/>
                <a:gd name="connsiteX6" fmla="*/ 302925 w 831271"/>
                <a:gd name="connsiteY6" fmla="*/ 56283 h 1132455"/>
                <a:gd name="connsiteX7" fmla="*/ 302925 w 831271"/>
                <a:gd name="connsiteY7" fmla="*/ 9281 h 1132455"/>
                <a:gd name="connsiteX8" fmla="*/ 213193 w 831271"/>
                <a:gd name="connsiteY8" fmla="*/ 24237 h 1132455"/>
                <a:gd name="connsiteX9" fmla="*/ 102098 w 831271"/>
                <a:gd name="connsiteY9" fmla="*/ 88329 h 1132455"/>
                <a:gd name="connsiteX10" fmla="*/ 70051 w 831271"/>
                <a:gd name="connsiteY10" fmla="*/ 348976 h 1132455"/>
                <a:gd name="connsiteX11" fmla="*/ 20914 w 831271"/>
                <a:gd name="connsiteY11" fmla="*/ 801904 h 1132455"/>
                <a:gd name="connsiteX12" fmla="*/ 61506 w 831271"/>
                <a:gd name="connsiteY12" fmla="*/ 1105280 h 1132455"/>
                <a:gd name="connsiteX13" fmla="*/ 663984 w 831271"/>
                <a:gd name="connsiteY13" fmla="*/ 1105279 h 1132455"/>
                <a:gd name="connsiteX14" fmla="*/ 766534 w 831271"/>
                <a:gd name="connsiteY14" fmla="*/ 994184 h 1132455"/>
                <a:gd name="connsiteX15" fmla="*/ 749443 w 831271"/>
                <a:gd name="connsiteY15" fmla="*/ 415207 h 1132455"/>
                <a:gd name="connsiteX16" fmla="*/ 830627 w 831271"/>
                <a:gd name="connsiteY16" fmla="*/ 111831 h 1132455"/>
                <a:gd name="connsiteX0" fmla="*/ 829803 w 830447"/>
                <a:gd name="connsiteY0" fmla="*/ 111831 h 1132455"/>
                <a:gd name="connsiteX1" fmla="*/ 697343 w 830447"/>
                <a:gd name="connsiteY1" fmla="*/ 17827 h 1132455"/>
                <a:gd name="connsiteX2" fmla="*/ 571293 w 830447"/>
                <a:gd name="connsiteY2" fmla="*/ 735 h 1132455"/>
                <a:gd name="connsiteX3" fmla="*/ 464471 w 830447"/>
                <a:gd name="connsiteY3" fmla="*/ 9281 h 1132455"/>
                <a:gd name="connsiteX4" fmla="*/ 426015 w 830447"/>
                <a:gd name="connsiteY4" fmla="*/ 62693 h 1132455"/>
                <a:gd name="connsiteX5" fmla="*/ 351239 w 830447"/>
                <a:gd name="connsiteY5" fmla="*/ 81921 h 1132455"/>
                <a:gd name="connsiteX6" fmla="*/ 302101 w 830447"/>
                <a:gd name="connsiteY6" fmla="*/ 56283 h 1132455"/>
                <a:gd name="connsiteX7" fmla="*/ 302101 w 830447"/>
                <a:gd name="connsiteY7" fmla="*/ 9281 h 1132455"/>
                <a:gd name="connsiteX8" fmla="*/ 212369 w 830447"/>
                <a:gd name="connsiteY8" fmla="*/ 24237 h 1132455"/>
                <a:gd name="connsiteX9" fmla="*/ 101274 w 830447"/>
                <a:gd name="connsiteY9" fmla="*/ 88329 h 1132455"/>
                <a:gd name="connsiteX10" fmla="*/ 54272 w 830447"/>
                <a:gd name="connsiteY10" fmla="*/ 344703 h 1132455"/>
                <a:gd name="connsiteX11" fmla="*/ 20090 w 830447"/>
                <a:gd name="connsiteY11" fmla="*/ 801904 h 1132455"/>
                <a:gd name="connsiteX12" fmla="*/ 60682 w 830447"/>
                <a:gd name="connsiteY12" fmla="*/ 1105280 h 1132455"/>
                <a:gd name="connsiteX13" fmla="*/ 663160 w 830447"/>
                <a:gd name="connsiteY13" fmla="*/ 1105279 h 1132455"/>
                <a:gd name="connsiteX14" fmla="*/ 765710 w 830447"/>
                <a:gd name="connsiteY14" fmla="*/ 994184 h 1132455"/>
                <a:gd name="connsiteX15" fmla="*/ 748619 w 830447"/>
                <a:gd name="connsiteY15" fmla="*/ 415207 h 1132455"/>
                <a:gd name="connsiteX16" fmla="*/ 829803 w 830447"/>
                <a:gd name="connsiteY16" fmla="*/ 111831 h 1132455"/>
                <a:gd name="connsiteX0" fmla="*/ 829949 w 830593"/>
                <a:gd name="connsiteY0" fmla="*/ 111831 h 1130717"/>
                <a:gd name="connsiteX1" fmla="*/ 697489 w 830593"/>
                <a:gd name="connsiteY1" fmla="*/ 17827 h 1130717"/>
                <a:gd name="connsiteX2" fmla="*/ 571439 w 830593"/>
                <a:gd name="connsiteY2" fmla="*/ 735 h 1130717"/>
                <a:gd name="connsiteX3" fmla="*/ 464617 w 830593"/>
                <a:gd name="connsiteY3" fmla="*/ 9281 h 1130717"/>
                <a:gd name="connsiteX4" fmla="*/ 426161 w 830593"/>
                <a:gd name="connsiteY4" fmla="*/ 62693 h 1130717"/>
                <a:gd name="connsiteX5" fmla="*/ 351385 w 830593"/>
                <a:gd name="connsiteY5" fmla="*/ 81921 h 1130717"/>
                <a:gd name="connsiteX6" fmla="*/ 302247 w 830593"/>
                <a:gd name="connsiteY6" fmla="*/ 56283 h 1130717"/>
                <a:gd name="connsiteX7" fmla="*/ 302247 w 830593"/>
                <a:gd name="connsiteY7" fmla="*/ 9281 h 1130717"/>
                <a:gd name="connsiteX8" fmla="*/ 212515 w 830593"/>
                <a:gd name="connsiteY8" fmla="*/ 24237 h 1130717"/>
                <a:gd name="connsiteX9" fmla="*/ 101420 w 830593"/>
                <a:gd name="connsiteY9" fmla="*/ 88329 h 1130717"/>
                <a:gd name="connsiteX10" fmla="*/ 54418 w 830593"/>
                <a:gd name="connsiteY10" fmla="*/ 344703 h 1130717"/>
                <a:gd name="connsiteX11" fmla="*/ 20236 w 830593"/>
                <a:gd name="connsiteY11" fmla="*/ 801904 h 1130717"/>
                <a:gd name="connsiteX12" fmla="*/ 60828 w 830593"/>
                <a:gd name="connsiteY12" fmla="*/ 1105280 h 1130717"/>
                <a:gd name="connsiteX13" fmla="*/ 665442 w 830593"/>
                <a:gd name="connsiteY13" fmla="*/ 1101007 h 1130717"/>
                <a:gd name="connsiteX14" fmla="*/ 765856 w 830593"/>
                <a:gd name="connsiteY14" fmla="*/ 994184 h 1130717"/>
                <a:gd name="connsiteX15" fmla="*/ 748765 w 830593"/>
                <a:gd name="connsiteY15" fmla="*/ 415207 h 1130717"/>
                <a:gd name="connsiteX16" fmla="*/ 829949 w 830593"/>
                <a:gd name="connsiteY16" fmla="*/ 111831 h 1130717"/>
                <a:gd name="connsiteX0" fmla="*/ 822145 w 822789"/>
                <a:gd name="connsiteY0" fmla="*/ 111831 h 1130717"/>
                <a:gd name="connsiteX1" fmla="*/ 689685 w 822789"/>
                <a:gd name="connsiteY1" fmla="*/ 17827 h 1130717"/>
                <a:gd name="connsiteX2" fmla="*/ 563635 w 822789"/>
                <a:gd name="connsiteY2" fmla="*/ 735 h 1130717"/>
                <a:gd name="connsiteX3" fmla="*/ 456813 w 822789"/>
                <a:gd name="connsiteY3" fmla="*/ 9281 h 1130717"/>
                <a:gd name="connsiteX4" fmla="*/ 418357 w 822789"/>
                <a:gd name="connsiteY4" fmla="*/ 62693 h 1130717"/>
                <a:gd name="connsiteX5" fmla="*/ 343581 w 822789"/>
                <a:gd name="connsiteY5" fmla="*/ 81921 h 1130717"/>
                <a:gd name="connsiteX6" fmla="*/ 294443 w 822789"/>
                <a:gd name="connsiteY6" fmla="*/ 56283 h 1130717"/>
                <a:gd name="connsiteX7" fmla="*/ 294443 w 822789"/>
                <a:gd name="connsiteY7" fmla="*/ 9281 h 1130717"/>
                <a:gd name="connsiteX8" fmla="*/ 204711 w 822789"/>
                <a:gd name="connsiteY8" fmla="*/ 24237 h 1130717"/>
                <a:gd name="connsiteX9" fmla="*/ 93616 w 822789"/>
                <a:gd name="connsiteY9" fmla="*/ 88329 h 1130717"/>
                <a:gd name="connsiteX10" fmla="*/ 46614 w 822789"/>
                <a:gd name="connsiteY10" fmla="*/ 344703 h 1130717"/>
                <a:gd name="connsiteX11" fmla="*/ 12432 w 822789"/>
                <a:gd name="connsiteY11" fmla="*/ 801904 h 1130717"/>
                <a:gd name="connsiteX12" fmla="*/ 65843 w 822789"/>
                <a:gd name="connsiteY12" fmla="*/ 1105280 h 1130717"/>
                <a:gd name="connsiteX13" fmla="*/ 657638 w 822789"/>
                <a:gd name="connsiteY13" fmla="*/ 1101007 h 1130717"/>
                <a:gd name="connsiteX14" fmla="*/ 758052 w 822789"/>
                <a:gd name="connsiteY14" fmla="*/ 994184 h 1130717"/>
                <a:gd name="connsiteX15" fmla="*/ 740961 w 822789"/>
                <a:gd name="connsiteY15" fmla="*/ 415207 h 1130717"/>
                <a:gd name="connsiteX16" fmla="*/ 822145 w 822789"/>
                <a:gd name="connsiteY16" fmla="*/ 111831 h 1130717"/>
                <a:gd name="connsiteX0" fmla="*/ 817456 w 818100"/>
                <a:gd name="connsiteY0" fmla="*/ 111831 h 1124738"/>
                <a:gd name="connsiteX1" fmla="*/ 684996 w 818100"/>
                <a:gd name="connsiteY1" fmla="*/ 17827 h 1124738"/>
                <a:gd name="connsiteX2" fmla="*/ 558946 w 818100"/>
                <a:gd name="connsiteY2" fmla="*/ 735 h 1124738"/>
                <a:gd name="connsiteX3" fmla="*/ 452124 w 818100"/>
                <a:gd name="connsiteY3" fmla="*/ 9281 h 1124738"/>
                <a:gd name="connsiteX4" fmla="*/ 413668 w 818100"/>
                <a:gd name="connsiteY4" fmla="*/ 62693 h 1124738"/>
                <a:gd name="connsiteX5" fmla="*/ 338892 w 818100"/>
                <a:gd name="connsiteY5" fmla="*/ 81921 h 1124738"/>
                <a:gd name="connsiteX6" fmla="*/ 289754 w 818100"/>
                <a:gd name="connsiteY6" fmla="*/ 56283 h 1124738"/>
                <a:gd name="connsiteX7" fmla="*/ 289754 w 818100"/>
                <a:gd name="connsiteY7" fmla="*/ 9281 h 1124738"/>
                <a:gd name="connsiteX8" fmla="*/ 200022 w 818100"/>
                <a:gd name="connsiteY8" fmla="*/ 24237 h 1124738"/>
                <a:gd name="connsiteX9" fmla="*/ 88927 w 818100"/>
                <a:gd name="connsiteY9" fmla="*/ 88329 h 1124738"/>
                <a:gd name="connsiteX10" fmla="*/ 41925 w 818100"/>
                <a:gd name="connsiteY10" fmla="*/ 344703 h 1124738"/>
                <a:gd name="connsiteX11" fmla="*/ 7743 w 818100"/>
                <a:gd name="connsiteY11" fmla="*/ 801904 h 1124738"/>
                <a:gd name="connsiteX12" fmla="*/ 69700 w 818100"/>
                <a:gd name="connsiteY12" fmla="*/ 1096734 h 1124738"/>
                <a:gd name="connsiteX13" fmla="*/ 652949 w 818100"/>
                <a:gd name="connsiteY13" fmla="*/ 1101007 h 1124738"/>
                <a:gd name="connsiteX14" fmla="*/ 753363 w 818100"/>
                <a:gd name="connsiteY14" fmla="*/ 994184 h 1124738"/>
                <a:gd name="connsiteX15" fmla="*/ 736272 w 818100"/>
                <a:gd name="connsiteY15" fmla="*/ 415207 h 1124738"/>
                <a:gd name="connsiteX16" fmla="*/ 817456 w 818100"/>
                <a:gd name="connsiteY16" fmla="*/ 111831 h 1124738"/>
                <a:gd name="connsiteX0" fmla="*/ 816712 w 817356"/>
                <a:gd name="connsiteY0" fmla="*/ 111831 h 1112840"/>
                <a:gd name="connsiteX1" fmla="*/ 684252 w 817356"/>
                <a:gd name="connsiteY1" fmla="*/ 17827 h 1112840"/>
                <a:gd name="connsiteX2" fmla="*/ 558202 w 817356"/>
                <a:gd name="connsiteY2" fmla="*/ 735 h 1112840"/>
                <a:gd name="connsiteX3" fmla="*/ 451380 w 817356"/>
                <a:gd name="connsiteY3" fmla="*/ 9281 h 1112840"/>
                <a:gd name="connsiteX4" fmla="*/ 412924 w 817356"/>
                <a:gd name="connsiteY4" fmla="*/ 62693 h 1112840"/>
                <a:gd name="connsiteX5" fmla="*/ 338148 w 817356"/>
                <a:gd name="connsiteY5" fmla="*/ 81921 h 1112840"/>
                <a:gd name="connsiteX6" fmla="*/ 289010 w 817356"/>
                <a:gd name="connsiteY6" fmla="*/ 56283 h 1112840"/>
                <a:gd name="connsiteX7" fmla="*/ 289010 w 817356"/>
                <a:gd name="connsiteY7" fmla="*/ 9281 h 1112840"/>
                <a:gd name="connsiteX8" fmla="*/ 199278 w 817356"/>
                <a:gd name="connsiteY8" fmla="*/ 24237 h 1112840"/>
                <a:gd name="connsiteX9" fmla="*/ 88183 w 817356"/>
                <a:gd name="connsiteY9" fmla="*/ 88329 h 1112840"/>
                <a:gd name="connsiteX10" fmla="*/ 41181 w 817356"/>
                <a:gd name="connsiteY10" fmla="*/ 344703 h 1112840"/>
                <a:gd name="connsiteX11" fmla="*/ 6999 w 817356"/>
                <a:gd name="connsiteY11" fmla="*/ 801904 h 1112840"/>
                <a:gd name="connsiteX12" fmla="*/ 68956 w 817356"/>
                <a:gd name="connsiteY12" fmla="*/ 1096734 h 1112840"/>
                <a:gd name="connsiteX13" fmla="*/ 652205 w 817356"/>
                <a:gd name="connsiteY13" fmla="*/ 1101007 h 1112840"/>
                <a:gd name="connsiteX14" fmla="*/ 752619 w 817356"/>
                <a:gd name="connsiteY14" fmla="*/ 994184 h 1112840"/>
                <a:gd name="connsiteX15" fmla="*/ 735528 w 817356"/>
                <a:gd name="connsiteY15" fmla="*/ 415207 h 1112840"/>
                <a:gd name="connsiteX16" fmla="*/ 816712 w 817356"/>
                <a:gd name="connsiteY16" fmla="*/ 111831 h 1112840"/>
                <a:gd name="connsiteX0" fmla="*/ 816712 w 818869"/>
                <a:gd name="connsiteY0" fmla="*/ 111831 h 1112840"/>
                <a:gd name="connsiteX1" fmla="*/ 684252 w 818869"/>
                <a:gd name="connsiteY1" fmla="*/ 17827 h 1112840"/>
                <a:gd name="connsiteX2" fmla="*/ 558202 w 818869"/>
                <a:gd name="connsiteY2" fmla="*/ 735 h 1112840"/>
                <a:gd name="connsiteX3" fmla="*/ 451380 w 818869"/>
                <a:gd name="connsiteY3" fmla="*/ 9281 h 1112840"/>
                <a:gd name="connsiteX4" fmla="*/ 412924 w 818869"/>
                <a:gd name="connsiteY4" fmla="*/ 62693 h 1112840"/>
                <a:gd name="connsiteX5" fmla="*/ 338148 w 818869"/>
                <a:gd name="connsiteY5" fmla="*/ 81921 h 1112840"/>
                <a:gd name="connsiteX6" fmla="*/ 289010 w 818869"/>
                <a:gd name="connsiteY6" fmla="*/ 56283 h 1112840"/>
                <a:gd name="connsiteX7" fmla="*/ 289010 w 818869"/>
                <a:gd name="connsiteY7" fmla="*/ 9281 h 1112840"/>
                <a:gd name="connsiteX8" fmla="*/ 199278 w 818869"/>
                <a:gd name="connsiteY8" fmla="*/ 24237 h 1112840"/>
                <a:gd name="connsiteX9" fmla="*/ 88183 w 818869"/>
                <a:gd name="connsiteY9" fmla="*/ 88329 h 1112840"/>
                <a:gd name="connsiteX10" fmla="*/ 41181 w 818869"/>
                <a:gd name="connsiteY10" fmla="*/ 344703 h 1112840"/>
                <a:gd name="connsiteX11" fmla="*/ 6999 w 818869"/>
                <a:gd name="connsiteY11" fmla="*/ 801904 h 1112840"/>
                <a:gd name="connsiteX12" fmla="*/ 68956 w 818869"/>
                <a:gd name="connsiteY12" fmla="*/ 1096734 h 1112840"/>
                <a:gd name="connsiteX13" fmla="*/ 652205 w 818869"/>
                <a:gd name="connsiteY13" fmla="*/ 1101007 h 1112840"/>
                <a:gd name="connsiteX14" fmla="*/ 752619 w 818869"/>
                <a:gd name="connsiteY14" fmla="*/ 994184 h 1112840"/>
                <a:gd name="connsiteX15" fmla="*/ 765438 w 818869"/>
                <a:gd name="connsiteY15" fmla="*/ 421617 h 1112840"/>
                <a:gd name="connsiteX16" fmla="*/ 816712 w 818869"/>
                <a:gd name="connsiteY16" fmla="*/ 111831 h 1112840"/>
                <a:gd name="connsiteX0" fmla="*/ 816712 w 818869"/>
                <a:gd name="connsiteY0" fmla="*/ 111831 h 1112412"/>
                <a:gd name="connsiteX1" fmla="*/ 684252 w 818869"/>
                <a:gd name="connsiteY1" fmla="*/ 17827 h 1112412"/>
                <a:gd name="connsiteX2" fmla="*/ 558202 w 818869"/>
                <a:gd name="connsiteY2" fmla="*/ 735 h 1112412"/>
                <a:gd name="connsiteX3" fmla="*/ 451380 w 818869"/>
                <a:gd name="connsiteY3" fmla="*/ 9281 h 1112412"/>
                <a:gd name="connsiteX4" fmla="*/ 412924 w 818869"/>
                <a:gd name="connsiteY4" fmla="*/ 62693 h 1112412"/>
                <a:gd name="connsiteX5" fmla="*/ 338148 w 818869"/>
                <a:gd name="connsiteY5" fmla="*/ 81921 h 1112412"/>
                <a:gd name="connsiteX6" fmla="*/ 289010 w 818869"/>
                <a:gd name="connsiteY6" fmla="*/ 56283 h 1112412"/>
                <a:gd name="connsiteX7" fmla="*/ 289010 w 818869"/>
                <a:gd name="connsiteY7" fmla="*/ 9281 h 1112412"/>
                <a:gd name="connsiteX8" fmla="*/ 199278 w 818869"/>
                <a:gd name="connsiteY8" fmla="*/ 24237 h 1112412"/>
                <a:gd name="connsiteX9" fmla="*/ 88183 w 818869"/>
                <a:gd name="connsiteY9" fmla="*/ 88329 h 1112412"/>
                <a:gd name="connsiteX10" fmla="*/ 41181 w 818869"/>
                <a:gd name="connsiteY10" fmla="*/ 344703 h 1112412"/>
                <a:gd name="connsiteX11" fmla="*/ 6999 w 818869"/>
                <a:gd name="connsiteY11" fmla="*/ 801904 h 1112412"/>
                <a:gd name="connsiteX12" fmla="*/ 68956 w 818869"/>
                <a:gd name="connsiteY12" fmla="*/ 1096734 h 1112412"/>
                <a:gd name="connsiteX13" fmla="*/ 652205 w 818869"/>
                <a:gd name="connsiteY13" fmla="*/ 1101007 h 1112412"/>
                <a:gd name="connsiteX14" fmla="*/ 752619 w 818869"/>
                <a:gd name="connsiteY14" fmla="*/ 1000594 h 1112412"/>
                <a:gd name="connsiteX15" fmla="*/ 765438 w 818869"/>
                <a:gd name="connsiteY15" fmla="*/ 421617 h 1112412"/>
                <a:gd name="connsiteX16" fmla="*/ 816712 w 818869"/>
                <a:gd name="connsiteY16" fmla="*/ 111831 h 1112412"/>
                <a:gd name="connsiteX0" fmla="*/ 816712 w 818288"/>
                <a:gd name="connsiteY0" fmla="*/ 111831 h 1112412"/>
                <a:gd name="connsiteX1" fmla="*/ 684252 w 818288"/>
                <a:gd name="connsiteY1" fmla="*/ 17827 h 1112412"/>
                <a:gd name="connsiteX2" fmla="*/ 558202 w 818288"/>
                <a:gd name="connsiteY2" fmla="*/ 735 h 1112412"/>
                <a:gd name="connsiteX3" fmla="*/ 451380 w 818288"/>
                <a:gd name="connsiteY3" fmla="*/ 9281 h 1112412"/>
                <a:gd name="connsiteX4" fmla="*/ 412924 w 818288"/>
                <a:gd name="connsiteY4" fmla="*/ 62693 h 1112412"/>
                <a:gd name="connsiteX5" fmla="*/ 338148 w 818288"/>
                <a:gd name="connsiteY5" fmla="*/ 81921 h 1112412"/>
                <a:gd name="connsiteX6" fmla="*/ 289010 w 818288"/>
                <a:gd name="connsiteY6" fmla="*/ 56283 h 1112412"/>
                <a:gd name="connsiteX7" fmla="*/ 289010 w 818288"/>
                <a:gd name="connsiteY7" fmla="*/ 9281 h 1112412"/>
                <a:gd name="connsiteX8" fmla="*/ 199278 w 818288"/>
                <a:gd name="connsiteY8" fmla="*/ 24237 h 1112412"/>
                <a:gd name="connsiteX9" fmla="*/ 88183 w 818288"/>
                <a:gd name="connsiteY9" fmla="*/ 88329 h 1112412"/>
                <a:gd name="connsiteX10" fmla="*/ 41181 w 818288"/>
                <a:gd name="connsiteY10" fmla="*/ 344703 h 1112412"/>
                <a:gd name="connsiteX11" fmla="*/ 6999 w 818288"/>
                <a:gd name="connsiteY11" fmla="*/ 801904 h 1112412"/>
                <a:gd name="connsiteX12" fmla="*/ 68956 w 818288"/>
                <a:gd name="connsiteY12" fmla="*/ 1096734 h 1112412"/>
                <a:gd name="connsiteX13" fmla="*/ 652205 w 818288"/>
                <a:gd name="connsiteY13" fmla="*/ 1101007 h 1112412"/>
                <a:gd name="connsiteX14" fmla="*/ 752619 w 818288"/>
                <a:gd name="connsiteY14" fmla="*/ 1000594 h 1112412"/>
                <a:gd name="connsiteX15" fmla="*/ 756892 w 818288"/>
                <a:gd name="connsiteY15" fmla="*/ 472892 h 1112412"/>
                <a:gd name="connsiteX16" fmla="*/ 816712 w 818288"/>
                <a:gd name="connsiteY16" fmla="*/ 111831 h 1112412"/>
                <a:gd name="connsiteX0" fmla="*/ 816712 w 818288"/>
                <a:gd name="connsiteY0" fmla="*/ 111831 h 1112412"/>
                <a:gd name="connsiteX1" fmla="*/ 684252 w 818288"/>
                <a:gd name="connsiteY1" fmla="*/ 17827 h 1112412"/>
                <a:gd name="connsiteX2" fmla="*/ 558202 w 818288"/>
                <a:gd name="connsiteY2" fmla="*/ 735 h 1112412"/>
                <a:gd name="connsiteX3" fmla="*/ 451380 w 818288"/>
                <a:gd name="connsiteY3" fmla="*/ 9281 h 1112412"/>
                <a:gd name="connsiteX4" fmla="*/ 412924 w 818288"/>
                <a:gd name="connsiteY4" fmla="*/ 62693 h 1112412"/>
                <a:gd name="connsiteX5" fmla="*/ 338148 w 818288"/>
                <a:gd name="connsiteY5" fmla="*/ 81921 h 1112412"/>
                <a:gd name="connsiteX6" fmla="*/ 289010 w 818288"/>
                <a:gd name="connsiteY6" fmla="*/ 56283 h 1112412"/>
                <a:gd name="connsiteX7" fmla="*/ 282601 w 818288"/>
                <a:gd name="connsiteY7" fmla="*/ 5008 h 1112412"/>
                <a:gd name="connsiteX8" fmla="*/ 199278 w 818288"/>
                <a:gd name="connsiteY8" fmla="*/ 24237 h 1112412"/>
                <a:gd name="connsiteX9" fmla="*/ 88183 w 818288"/>
                <a:gd name="connsiteY9" fmla="*/ 88329 h 1112412"/>
                <a:gd name="connsiteX10" fmla="*/ 41181 w 818288"/>
                <a:gd name="connsiteY10" fmla="*/ 344703 h 1112412"/>
                <a:gd name="connsiteX11" fmla="*/ 6999 w 818288"/>
                <a:gd name="connsiteY11" fmla="*/ 801904 h 1112412"/>
                <a:gd name="connsiteX12" fmla="*/ 68956 w 818288"/>
                <a:gd name="connsiteY12" fmla="*/ 1096734 h 1112412"/>
                <a:gd name="connsiteX13" fmla="*/ 652205 w 818288"/>
                <a:gd name="connsiteY13" fmla="*/ 1101007 h 1112412"/>
                <a:gd name="connsiteX14" fmla="*/ 752619 w 818288"/>
                <a:gd name="connsiteY14" fmla="*/ 1000594 h 1112412"/>
                <a:gd name="connsiteX15" fmla="*/ 756892 w 818288"/>
                <a:gd name="connsiteY15" fmla="*/ 472892 h 1112412"/>
                <a:gd name="connsiteX16" fmla="*/ 816712 w 818288"/>
                <a:gd name="connsiteY16" fmla="*/ 111831 h 1112412"/>
                <a:gd name="connsiteX0" fmla="*/ 816712 w 818288"/>
                <a:gd name="connsiteY0" fmla="*/ 111831 h 1112412"/>
                <a:gd name="connsiteX1" fmla="*/ 684252 w 818288"/>
                <a:gd name="connsiteY1" fmla="*/ 17827 h 1112412"/>
                <a:gd name="connsiteX2" fmla="*/ 558202 w 818288"/>
                <a:gd name="connsiteY2" fmla="*/ 735 h 1112412"/>
                <a:gd name="connsiteX3" fmla="*/ 451380 w 818288"/>
                <a:gd name="connsiteY3" fmla="*/ 9281 h 1112412"/>
                <a:gd name="connsiteX4" fmla="*/ 412924 w 818288"/>
                <a:gd name="connsiteY4" fmla="*/ 62693 h 1112412"/>
                <a:gd name="connsiteX5" fmla="*/ 338148 w 818288"/>
                <a:gd name="connsiteY5" fmla="*/ 81921 h 1112412"/>
                <a:gd name="connsiteX6" fmla="*/ 289010 w 818288"/>
                <a:gd name="connsiteY6" fmla="*/ 56283 h 1112412"/>
                <a:gd name="connsiteX7" fmla="*/ 282601 w 818288"/>
                <a:gd name="connsiteY7" fmla="*/ 5008 h 1112412"/>
                <a:gd name="connsiteX8" fmla="*/ 199278 w 818288"/>
                <a:gd name="connsiteY8" fmla="*/ 24237 h 1112412"/>
                <a:gd name="connsiteX9" fmla="*/ 88183 w 818288"/>
                <a:gd name="connsiteY9" fmla="*/ 88329 h 1112412"/>
                <a:gd name="connsiteX10" fmla="*/ 41181 w 818288"/>
                <a:gd name="connsiteY10" fmla="*/ 344703 h 1112412"/>
                <a:gd name="connsiteX11" fmla="*/ 6999 w 818288"/>
                <a:gd name="connsiteY11" fmla="*/ 801904 h 1112412"/>
                <a:gd name="connsiteX12" fmla="*/ 68956 w 818288"/>
                <a:gd name="connsiteY12" fmla="*/ 1096734 h 1112412"/>
                <a:gd name="connsiteX13" fmla="*/ 652205 w 818288"/>
                <a:gd name="connsiteY13" fmla="*/ 1101007 h 1112412"/>
                <a:gd name="connsiteX14" fmla="*/ 752619 w 818288"/>
                <a:gd name="connsiteY14" fmla="*/ 1000594 h 1112412"/>
                <a:gd name="connsiteX15" fmla="*/ 756892 w 818288"/>
                <a:gd name="connsiteY15" fmla="*/ 472892 h 1112412"/>
                <a:gd name="connsiteX16" fmla="*/ 816712 w 818288"/>
                <a:gd name="connsiteY16" fmla="*/ 111831 h 111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18288" h="1112412">
                  <a:moveTo>
                    <a:pt x="816712" y="111831"/>
                  </a:moveTo>
                  <a:cubicBezTo>
                    <a:pt x="804605" y="35987"/>
                    <a:pt x="735882" y="32070"/>
                    <a:pt x="684252" y="17827"/>
                  </a:cubicBezTo>
                  <a:cubicBezTo>
                    <a:pt x="632622" y="3584"/>
                    <a:pt x="597014" y="2159"/>
                    <a:pt x="558202" y="735"/>
                  </a:cubicBezTo>
                  <a:cubicBezTo>
                    <a:pt x="519390" y="-689"/>
                    <a:pt x="475593" y="-1045"/>
                    <a:pt x="451380" y="9281"/>
                  </a:cubicBezTo>
                  <a:cubicBezTo>
                    <a:pt x="427167" y="19607"/>
                    <a:pt x="431796" y="50586"/>
                    <a:pt x="412924" y="62693"/>
                  </a:cubicBezTo>
                  <a:cubicBezTo>
                    <a:pt x="394052" y="74800"/>
                    <a:pt x="358800" y="82989"/>
                    <a:pt x="338148" y="81921"/>
                  </a:cubicBezTo>
                  <a:cubicBezTo>
                    <a:pt x="317496" y="80853"/>
                    <a:pt x="298268" y="69102"/>
                    <a:pt x="289010" y="56283"/>
                  </a:cubicBezTo>
                  <a:cubicBezTo>
                    <a:pt x="279752" y="43464"/>
                    <a:pt x="297556" y="8213"/>
                    <a:pt x="282601" y="5008"/>
                  </a:cubicBezTo>
                  <a:cubicBezTo>
                    <a:pt x="267646" y="1803"/>
                    <a:pt x="231681" y="10350"/>
                    <a:pt x="199278" y="24237"/>
                  </a:cubicBezTo>
                  <a:cubicBezTo>
                    <a:pt x="166875" y="38124"/>
                    <a:pt x="114532" y="34918"/>
                    <a:pt x="88183" y="88329"/>
                  </a:cubicBezTo>
                  <a:cubicBezTo>
                    <a:pt x="61834" y="141740"/>
                    <a:pt x="54712" y="225774"/>
                    <a:pt x="41181" y="344703"/>
                  </a:cubicBezTo>
                  <a:cubicBezTo>
                    <a:pt x="27650" y="463632"/>
                    <a:pt x="2370" y="676566"/>
                    <a:pt x="6999" y="801904"/>
                  </a:cubicBezTo>
                  <a:cubicBezTo>
                    <a:pt x="11628" y="927242"/>
                    <a:pt x="-36441" y="1076793"/>
                    <a:pt x="68956" y="1096734"/>
                  </a:cubicBezTo>
                  <a:cubicBezTo>
                    <a:pt x="174353" y="1116675"/>
                    <a:pt x="538261" y="1117030"/>
                    <a:pt x="652205" y="1101007"/>
                  </a:cubicBezTo>
                  <a:cubicBezTo>
                    <a:pt x="766149" y="1084984"/>
                    <a:pt x="745854" y="1116674"/>
                    <a:pt x="752619" y="1000594"/>
                  </a:cubicBezTo>
                  <a:cubicBezTo>
                    <a:pt x="759384" y="884514"/>
                    <a:pt x="746210" y="621019"/>
                    <a:pt x="756892" y="472892"/>
                  </a:cubicBezTo>
                  <a:cubicBezTo>
                    <a:pt x="767574" y="324765"/>
                    <a:pt x="828819" y="187675"/>
                    <a:pt x="816712" y="111831"/>
                  </a:cubicBezTo>
                  <a:close/>
                </a:path>
              </a:pathLst>
            </a:custGeom>
            <a:solidFill>
              <a:srgbClr val="D63232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9CE16272-8287-4CE0-B3D1-EAC59CB585CE}"/>
                </a:ext>
              </a:extLst>
            </p:cNvPr>
            <p:cNvSpPr/>
            <p:nvPr/>
          </p:nvSpPr>
          <p:spPr>
            <a:xfrm rot="17835675">
              <a:off x="9844303" y="2676385"/>
              <a:ext cx="95266" cy="236624"/>
            </a:xfrm>
            <a:custGeom>
              <a:avLst/>
              <a:gdLst>
                <a:gd name="connsiteX0" fmla="*/ 6457 w 165048"/>
                <a:gd name="connsiteY0" fmla="*/ 44808 h 353407"/>
                <a:gd name="connsiteX1" fmla="*/ 61409 w 165048"/>
                <a:gd name="connsiteY1" fmla="*/ 847 h 353407"/>
                <a:gd name="connsiteX2" fmla="*/ 129550 w 165048"/>
                <a:gd name="connsiteY2" fmla="*/ 31620 h 353407"/>
                <a:gd name="connsiteX3" fmla="*/ 155927 w 165048"/>
                <a:gd name="connsiteY3" fmla="*/ 200872 h 353407"/>
                <a:gd name="connsiteX4" fmla="*/ 160323 w 165048"/>
                <a:gd name="connsiteY4" fmla="*/ 306379 h 353407"/>
                <a:gd name="connsiteX5" fmla="*/ 92182 w 165048"/>
                <a:gd name="connsiteY5" fmla="*/ 352539 h 353407"/>
                <a:gd name="connsiteX6" fmla="*/ 15250 w 165048"/>
                <a:gd name="connsiteY6" fmla="*/ 323964 h 353407"/>
                <a:gd name="connsiteX7" fmla="*/ 2061 w 165048"/>
                <a:gd name="connsiteY7" fmla="*/ 183287 h 353407"/>
                <a:gd name="connsiteX8" fmla="*/ 6457 w 165048"/>
                <a:gd name="connsiteY8" fmla="*/ 44808 h 353407"/>
                <a:gd name="connsiteX0" fmla="*/ 6885 w 165476"/>
                <a:gd name="connsiteY0" fmla="*/ 44808 h 352670"/>
                <a:gd name="connsiteX1" fmla="*/ 61837 w 165476"/>
                <a:gd name="connsiteY1" fmla="*/ 847 h 352670"/>
                <a:gd name="connsiteX2" fmla="*/ 129978 w 165476"/>
                <a:gd name="connsiteY2" fmla="*/ 31620 h 352670"/>
                <a:gd name="connsiteX3" fmla="*/ 156355 w 165476"/>
                <a:gd name="connsiteY3" fmla="*/ 200872 h 352670"/>
                <a:gd name="connsiteX4" fmla="*/ 160751 w 165476"/>
                <a:gd name="connsiteY4" fmla="*/ 306379 h 352670"/>
                <a:gd name="connsiteX5" fmla="*/ 92610 w 165476"/>
                <a:gd name="connsiteY5" fmla="*/ 352539 h 352670"/>
                <a:gd name="connsiteX6" fmla="*/ 22273 w 165476"/>
                <a:gd name="connsiteY6" fmla="*/ 315172 h 352670"/>
                <a:gd name="connsiteX7" fmla="*/ 2489 w 165476"/>
                <a:gd name="connsiteY7" fmla="*/ 183287 h 352670"/>
                <a:gd name="connsiteX8" fmla="*/ 6885 w 165476"/>
                <a:gd name="connsiteY8" fmla="*/ 44808 h 352670"/>
                <a:gd name="connsiteX0" fmla="*/ 6885 w 159537"/>
                <a:gd name="connsiteY0" fmla="*/ 44808 h 352733"/>
                <a:gd name="connsiteX1" fmla="*/ 61837 w 159537"/>
                <a:gd name="connsiteY1" fmla="*/ 847 h 352733"/>
                <a:gd name="connsiteX2" fmla="*/ 129978 w 159537"/>
                <a:gd name="connsiteY2" fmla="*/ 31620 h 352733"/>
                <a:gd name="connsiteX3" fmla="*/ 156355 w 159537"/>
                <a:gd name="connsiteY3" fmla="*/ 200872 h 352733"/>
                <a:gd name="connsiteX4" fmla="*/ 151959 w 159537"/>
                <a:gd name="connsiteY4" fmla="*/ 304181 h 352733"/>
                <a:gd name="connsiteX5" fmla="*/ 92610 w 159537"/>
                <a:gd name="connsiteY5" fmla="*/ 352539 h 352733"/>
                <a:gd name="connsiteX6" fmla="*/ 22273 w 159537"/>
                <a:gd name="connsiteY6" fmla="*/ 315172 h 352733"/>
                <a:gd name="connsiteX7" fmla="*/ 2489 w 159537"/>
                <a:gd name="connsiteY7" fmla="*/ 183287 h 352733"/>
                <a:gd name="connsiteX8" fmla="*/ 6885 w 159537"/>
                <a:gd name="connsiteY8" fmla="*/ 44808 h 352733"/>
                <a:gd name="connsiteX0" fmla="*/ 6885 w 156440"/>
                <a:gd name="connsiteY0" fmla="*/ 44449 h 352374"/>
                <a:gd name="connsiteX1" fmla="*/ 61837 w 156440"/>
                <a:gd name="connsiteY1" fmla="*/ 488 h 352374"/>
                <a:gd name="connsiteX2" fmla="*/ 129978 w 156440"/>
                <a:gd name="connsiteY2" fmla="*/ 31261 h 352374"/>
                <a:gd name="connsiteX3" fmla="*/ 149760 w 156440"/>
                <a:gd name="connsiteY3" fmla="*/ 171938 h 352374"/>
                <a:gd name="connsiteX4" fmla="*/ 151959 w 156440"/>
                <a:gd name="connsiteY4" fmla="*/ 303822 h 352374"/>
                <a:gd name="connsiteX5" fmla="*/ 92610 w 156440"/>
                <a:gd name="connsiteY5" fmla="*/ 352180 h 352374"/>
                <a:gd name="connsiteX6" fmla="*/ 22273 w 156440"/>
                <a:gd name="connsiteY6" fmla="*/ 314813 h 352374"/>
                <a:gd name="connsiteX7" fmla="*/ 2489 w 156440"/>
                <a:gd name="connsiteY7" fmla="*/ 182928 h 352374"/>
                <a:gd name="connsiteX8" fmla="*/ 6885 w 156440"/>
                <a:gd name="connsiteY8" fmla="*/ 44449 h 352374"/>
                <a:gd name="connsiteX0" fmla="*/ 6885 w 153367"/>
                <a:gd name="connsiteY0" fmla="*/ 44449 h 352607"/>
                <a:gd name="connsiteX1" fmla="*/ 61837 w 153367"/>
                <a:gd name="connsiteY1" fmla="*/ 488 h 352607"/>
                <a:gd name="connsiteX2" fmla="*/ 129978 w 153367"/>
                <a:gd name="connsiteY2" fmla="*/ 31261 h 352607"/>
                <a:gd name="connsiteX3" fmla="*/ 149760 w 153367"/>
                <a:gd name="connsiteY3" fmla="*/ 171938 h 352607"/>
                <a:gd name="connsiteX4" fmla="*/ 147562 w 153367"/>
                <a:gd name="connsiteY4" fmla="*/ 297228 h 352607"/>
                <a:gd name="connsiteX5" fmla="*/ 92610 w 153367"/>
                <a:gd name="connsiteY5" fmla="*/ 352180 h 352607"/>
                <a:gd name="connsiteX6" fmla="*/ 22273 w 153367"/>
                <a:gd name="connsiteY6" fmla="*/ 314813 h 352607"/>
                <a:gd name="connsiteX7" fmla="*/ 2489 w 153367"/>
                <a:gd name="connsiteY7" fmla="*/ 182928 h 352607"/>
                <a:gd name="connsiteX8" fmla="*/ 6885 w 153367"/>
                <a:gd name="connsiteY8" fmla="*/ 44449 h 352607"/>
                <a:gd name="connsiteX0" fmla="*/ 7178 w 153660"/>
                <a:gd name="connsiteY0" fmla="*/ 44449 h 352310"/>
                <a:gd name="connsiteX1" fmla="*/ 62130 w 153660"/>
                <a:gd name="connsiteY1" fmla="*/ 488 h 352310"/>
                <a:gd name="connsiteX2" fmla="*/ 130271 w 153660"/>
                <a:gd name="connsiteY2" fmla="*/ 31261 h 352310"/>
                <a:gd name="connsiteX3" fmla="*/ 150053 w 153660"/>
                <a:gd name="connsiteY3" fmla="*/ 171938 h 352310"/>
                <a:gd name="connsiteX4" fmla="*/ 147855 w 153660"/>
                <a:gd name="connsiteY4" fmla="*/ 297228 h 352310"/>
                <a:gd name="connsiteX5" fmla="*/ 92903 w 153660"/>
                <a:gd name="connsiteY5" fmla="*/ 352180 h 352310"/>
                <a:gd name="connsiteX6" fmla="*/ 26962 w 153660"/>
                <a:gd name="connsiteY6" fmla="*/ 308219 h 352310"/>
                <a:gd name="connsiteX7" fmla="*/ 2782 w 153660"/>
                <a:gd name="connsiteY7" fmla="*/ 182928 h 352310"/>
                <a:gd name="connsiteX8" fmla="*/ 7178 w 153660"/>
                <a:gd name="connsiteY8" fmla="*/ 44449 h 352310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82928 h 341473"/>
                <a:gd name="connsiteX8" fmla="*/ 7178 w 153958"/>
                <a:gd name="connsiteY8" fmla="*/ 44449 h 341473"/>
                <a:gd name="connsiteX0" fmla="*/ 5932 w 152712"/>
                <a:gd name="connsiteY0" fmla="*/ 44449 h 341473"/>
                <a:gd name="connsiteX1" fmla="*/ 60884 w 152712"/>
                <a:gd name="connsiteY1" fmla="*/ 488 h 341473"/>
                <a:gd name="connsiteX2" fmla="*/ 129025 w 152712"/>
                <a:gd name="connsiteY2" fmla="*/ 31261 h 341473"/>
                <a:gd name="connsiteX3" fmla="*/ 148807 w 152712"/>
                <a:gd name="connsiteY3" fmla="*/ 171938 h 341473"/>
                <a:gd name="connsiteX4" fmla="*/ 146609 w 152712"/>
                <a:gd name="connsiteY4" fmla="*/ 297228 h 341473"/>
                <a:gd name="connsiteX5" fmla="*/ 87260 w 152712"/>
                <a:gd name="connsiteY5" fmla="*/ 341190 h 341473"/>
                <a:gd name="connsiteX6" fmla="*/ 25716 w 152712"/>
                <a:gd name="connsiteY6" fmla="*/ 308219 h 341473"/>
                <a:gd name="connsiteX7" fmla="*/ 3734 w 152712"/>
                <a:gd name="connsiteY7" fmla="*/ 169740 h 341473"/>
                <a:gd name="connsiteX8" fmla="*/ 5932 w 152712"/>
                <a:gd name="connsiteY8" fmla="*/ 44449 h 341473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69740 h 341473"/>
                <a:gd name="connsiteX8" fmla="*/ 7178 w 153958"/>
                <a:gd name="connsiteY8" fmla="*/ 44449 h 341473"/>
                <a:gd name="connsiteX0" fmla="*/ 6886 w 153666"/>
                <a:gd name="connsiteY0" fmla="*/ 44449 h 341196"/>
                <a:gd name="connsiteX1" fmla="*/ 61838 w 153666"/>
                <a:gd name="connsiteY1" fmla="*/ 488 h 341196"/>
                <a:gd name="connsiteX2" fmla="*/ 129979 w 153666"/>
                <a:gd name="connsiteY2" fmla="*/ 31261 h 341196"/>
                <a:gd name="connsiteX3" fmla="*/ 149761 w 153666"/>
                <a:gd name="connsiteY3" fmla="*/ 171938 h 341196"/>
                <a:gd name="connsiteX4" fmla="*/ 147563 w 153666"/>
                <a:gd name="connsiteY4" fmla="*/ 297228 h 341196"/>
                <a:gd name="connsiteX5" fmla="*/ 88214 w 153666"/>
                <a:gd name="connsiteY5" fmla="*/ 341190 h 341196"/>
                <a:gd name="connsiteX6" fmla="*/ 22274 w 153666"/>
                <a:gd name="connsiteY6" fmla="*/ 295031 h 341196"/>
                <a:gd name="connsiteX7" fmla="*/ 2490 w 153666"/>
                <a:gd name="connsiteY7" fmla="*/ 169740 h 341196"/>
                <a:gd name="connsiteX8" fmla="*/ 6886 w 153666"/>
                <a:gd name="connsiteY8" fmla="*/ 44449 h 341196"/>
                <a:gd name="connsiteX0" fmla="*/ 6886 w 152380"/>
                <a:gd name="connsiteY0" fmla="*/ 44449 h 341216"/>
                <a:gd name="connsiteX1" fmla="*/ 61838 w 152380"/>
                <a:gd name="connsiteY1" fmla="*/ 488 h 341216"/>
                <a:gd name="connsiteX2" fmla="*/ 129979 w 152380"/>
                <a:gd name="connsiteY2" fmla="*/ 31261 h 341216"/>
                <a:gd name="connsiteX3" fmla="*/ 149761 w 152380"/>
                <a:gd name="connsiteY3" fmla="*/ 171938 h 341216"/>
                <a:gd name="connsiteX4" fmla="*/ 145365 w 152380"/>
                <a:gd name="connsiteY4" fmla="*/ 299426 h 341216"/>
                <a:gd name="connsiteX5" fmla="*/ 88214 w 152380"/>
                <a:gd name="connsiteY5" fmla="*/ 341190 h 341216"/>
                <a:gd name="connsiteX6" fmla="*/ 22274 w 152380"/>
                <a:gd name="connsiteY6" fmla="*/ 295031 h 341216"/>
                <a:gd name="connsiteX7" fmla="*/ 2490 w 152380"/>
                <a:gd name="connsiteY7" fmla="*/ 169740 h 341216"/>
                <a:gd name="connsiteX8" fmla="*/ 6886 w 152380"/>
                <a:gd name="connsiteY8" fmla="*/ 44449 h 341216"/>
                <a:gd name="connsiteX0" fmla="*/ 6886 w 152646"/>
                <a:gd name="connsiteY0" fmla="*/ 44449 h 339021"/>
                <a:gd name="connsiteX1" fmla="*/ 61838 w 152646"/>
                <a:gd name="connsiteY1" fmla="*/ 488 h 339021"/>
                <a:gd name="connsiteX2" fmla="*/ 129979 w 152646"/>
                <a:gd name="connsiteY2" fmla="*/ 31261 h 339021"/>
                <a:gd name="connsiteX3" fmla="*/ 149761 w 152646"/>
                <a:gd name="connsiteY3" fmla="*/ 171938 h 339021"/>
                <a:gd name="connsiteX4" fmla="*/ 145365 w 152646"/>
                <a:gd name="connsiteY4" fmla="*/ 299426 h 339021"/>
                <a:gd name="connsiteX5" fmla="*/ 83818 w 152646"/>
                <a:gd name="connsiteY5" fmla="*/ 338991 h 339021"/>
                <a:gd name="connsiteX6" fmla="*/ 22274 w 152646"/>
                <a:gd name="connsiteY6" fmla="*/ 295031 h 339021"/>
                <a:gd name="connsiteX7" fmla="*/ 2490 w 152646"/>
                <a:gd name="connsiteY7" fmla="*/ 169740 h 339021"/>
                <a:gd name="connsiteX8" fmla="*/ 6886 w 152646"/>
                <a:gd name="connsiteY8" fmla="*/ 44449 h 339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2646" h="339021">
                  <a:moveTo>
                    <a:pt x="6886" y="44449"/>
                  </a:moveTo>
                  <a:cubicBezTo>
                    <a:pt x="16777" y="16240"/>
                    <a:pt x="41323" y="2686"/>
                    <a:pt x="61838" y="488"/>
                  </a:cubicBezTo>
                  <a:cubicBezTo>
                    <a:pt x="82354" y="-1710"/>
                    <a:pt x="115325" y="2686"/>
                    <a:pt x="129979" y="31261"/>
                  </a:cubicBezTo>
                  <a:cubicBezTo>
                    <a:pt x="144633" y="59836"/>
                    <a:pt x="147197" y="127244"/>
                    <a:pt x="149761" y="171938"/>
                  </a:cubicBezTo>
                  <a:cubicBezTo>
                    <a:pt x="152325" y="216632"/>
                    <a:pt x="156355" y="271584"/>
                    <a:pt x="145365" y="299426"/>
                  </a:cubicBezTo>
                  <a:cubicBezTo>
                    <a:pt x="134375" y="327268"/>
                    <a:pt x="104333" y="339723"/>
                    <a:pt x="83818" y="338991"/>
                  </a:cubicBezTo>
                  <a:cubicBezTo>
                    <a:pt x="63303" y="338259"/>
                    <a:pt x="37294" y="323240"/>
                    <a:pt x="22274" y="295031"/>
                  </a:cubicBezTo>
                  <a:cubicBezTo>
                    <a:pt x="7254" y="266822"/>
                    <a:pt x="5055" y="211504"/>
                    <a:pt x="2490" y="169740"/>
                  </a:cubicBezTo>
                  <a:cubicBezTo>
                    <a:pt x="-75" y="127976"/>
                    <a:pt x="-3005" y="72658"/>
                    <a:pt x="6886" y="44449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6FD8E324-AF48-444D-9238-978D32754AB6}"/>
                </a:ext>
              </a:extLst>
            </p:cNvPr>
            <p:cNvSpPr/>
            <p:nvPr/>
          </p:nvSpPr>
          <p:spPr>
            <a:xfrm rot="1304998" flipV="1">
              <a:off x="9957056" y="2454149"/>
              <a:ext cx="131106" cy="413628"/>
            </a:xfrm>
            <a:custGeom>
              <a:avLst/>
              <a:gdLst>
                <a:gd name="connsiteX0" fmla="*/ 63868 w 187016"/>
                <a:gd name="connsiteY0" fmla="*/ 62019 h 502838"/>
                <a:gd name="connsiteX1" fmla="*/ 86420 w 187016"/>
                <a:gd name="connsiteY1" fmla="*/ 512 h 502838"/>
                <a:gd name="connsiteX2" fmla="*/ 168429 w 187016"/>
                <a:gd name="connsiteY2" fmla="*/ 47667 h 502838"/>
                <a:gd name="connsiteX3" fmla="*/ 156128 w 187016"/>
                <a:gd name="connsiteY3" fmla="*/ 271142 h 502838"/>
                <a:gd name="connsiteX4" fmla="*/ 186881 w 187016"/>
                <a:gd name="connsiteY4" fmla="*/ 412607 h 502838"/>
                <a:gd name="connsiteX5" fmla="*/ 141776 w 187016"/>
                <a:gd name="connsiteY5" fmla="*/ 363402 h 502838"/>
                <a:gd name="connsiteX6" fmla="*/ 162278 w 187016"/>
                <a:gd name="connsiteY6" fmla="*/ 490516 h 502838"/>
                <a:gd name="connsiteX7" fmla="*/ 117173 w 187016"/>
                <a:gd name="connsiteY7" fmla="*/ 394155 h 502838"/>
                <a:gd name="connsiteX8" fmla="*/ 113073 w 187016"/>
                <a:gd name="connsiteY8" fmla="*/ 502817 h 502838"/>
                <a:gd name="connsiteX9" fmla="*/ 86420 w 187016"/>
                <a:gd name="connsiteY9" fmla="*/ 404406 h 502838"/>
                <a:gd name="connsiteX10" fmla="*/ 59767 w 187016"/>
                <a:gd name="connsiteY10" fmla="*/ 500767 h 502838"/>
                <a:gd name="connsiteX11" fmla="*/ 53616 w 187016"/>
                <a:gd name="connsiteY11" fmla="*/ 402356 h 502838"/>
                <a:gd name="connsiteX12" fmla="*/ 311 w 187016"/>
                <a:gd name="connsiteY12" fmla="*/ 433109 h 502838"/>
                <a:gd name="connsiteX13" fmla="*/ 33114 w 187016"/>
                <a:gd name="connsiteY13" fmla="*/ 355201 h 502838"/>
                <a:gd name="connsiteX14" fmla="*/ 63868 w 187016"/>
                <a:gd name="connsiteY14" fmla="*/ 303945 h 502838"/>
                <a:gd name="connsiteX15" fmla="*/ 63868 w 187016"/>
                <a:gd name="connsiteY15" fmla="*/ 62019 h 502838"/>
                <a:gd name="connsiteX0" fmla="*/ 63868 w 187016"/>
                <a:gd name="connsiteY0" fmla="*/ 63996 h 504815"/>
                <a:gd name="connsiteX1" fmla="*/ 113073 w 187016"/>
                <a:gd name="connsiteY1" fmla="*/ 439 h 504815"/>
                <a:gd name="connsiteX2" fmla="*/ 168429 w 187016"/>
                <a:gd name="connsiteY2" fmla="*/ 49644 h 504815"/>
                <a:gd name="connsiteX3" fmla="*/ 156128 w 187016"/>
                <a:gd name="connsiteY3" fmla="*/ 273119 h 504815"/>
                <a:gd name="connsiteX4" fmla="*/ 186881 w 187016"/>
                <a:gd name="connsiteY4" fmla="*/ 414584 h 504815"/>
                <a:gd name="connsiteX5" fmla="*/ 141776 w 187016"/>
                <a:gd name="connsiteY5" fmla="*/ 365379 h 504815"/>
                <a:gd name="connsiteX6" fmla="*/ 162278 w 187016"/>
                <a:gd name="connsiteY6" fmla="*/ 492493 h 504815"/>
                <a:gd name="connsiteX7" fmla="*/ 117173 w 187016"/>
                <a:gd name="connsiteY7" fmla="*/ 396132 h 504815"/>
                <a:gd name="connsiteX8" fmla="*/ 113073 w 187016"/>
                <a:gd name="connsiteY8" fmla="*/ 504794 h 504815"/>
                <a:gd name="connsiteX9" fmla="*/ 86420 w 187016"/>
                <a:gd name="connsiteY9" fmla="*/ 406383 h 504815"/>
                <a:gd name="connsiteX10" fmla="*/ 59767 w 187016"/>
                <a:gd name="connsiteY10" fmla="*/ 502744 h 504815"/>
                <a:gd name="connsiteX11" fmla="*/ 53616 w 187016"/>
                <a:gd name="connsiteY11" fmla="*/ 404333 h 504815"/>
                <a:gd name="connsiteX12" fmla="*/ 311 w 187016"/>
                <a:gd name="connsiteY12" fmla="*/ 435086 h 504815"/>
                <a:gd name="connsiteX13" fmla="*/ 33114 w 187016"/>
                <a:gd name="connsiteY13" fmla="*/ 357178 h 504815"/>
                <a:gd name="connsiteX14" fmla="*/ 63868 w 187016"/>
                <a:gd name="connsiteY14" fmla="*/ 305922 h 504815"/>
                <a:gd name="connsiteX15" fmla="*/ 63868 w 187016"/>
                <a:gd name="connsiteY15" fmla="*/ 63996 h 504815"/>
                <a:gd name="connsiteX0" fmla="*/ 57718 w 187016"/>
                <a:gd name="connsiteY0" fmla="*/ 53366 h 504437"/>
                <a:gd name="connsiteX1" fmla="*/ 113073 w 187016"/>
                <a:gd name="connsiteY1" fmla="*/ 61 h 504437"/>
                <a:gd name="connsiteX2" fmla="*/ 168429 w 187016"/>
                <a:gd name="connsiteY2" fmla="*/ 49266 h 504437"/>
                <a:gd name="connsiteX3" fmla="*/ 156128 w 187016"/>
                <a:gd name="connsiteY3" fmla="*/ 272741 h 504437"/>
                <a:gd name="connsiteX4" fmla="*/ 186881 w 187016"/>
                <a:gd name="connsiteY4" fmla="*/ 414206 h 504437"/>
                <a:gd name="connsiteX5" fmla="*/ 141776 w 187016"/>
                <a:gd name="connsiteY5" fmla="*/ 365001 h 504437"/>
                <a:gd name="connsiteX6" fmla="*/ 162278 w 187016"/>
                <a:gd name="connsiteY6" fmla="*/ 492115 h 504437"/>
                <a:gd name="connsiteX7" fmla="*/ 117173 w 187016"/>
                <a:gd name="connsiteY7" fmla="*/ 395754 h 504437"/>
                <a:gd name="connsiteX8" fmla="*/ 113073 w 187016"/>
                <a:gd name="connsiteY8" fmla="*/ 504416 h 504437"/>
                <a:gd name="connsiteX9" fmla="*/ 86420 w 187016"/>
                <a:gd name="connsiteY9" fmla="*/ 406005 h 504437"/>
                <a:gd name="connsiteX10" fmla="*/ 59767 w 187016"/>
                <a:gd name="connsiteY10" fmla="*/ 502366 h 504437"/>
                <a:gd name="connsiteX11" fmla="*/ 53616 w 187016"/>
                <a:gd name="connsiteY11" fmla="*/ 403955 h 504437"/>
                <a:gd name="connsiteX12" fmla="*/ 311 w 187016"/>
                <a:gd name="connsiteY12" fmla="*/ 434708 h 504437"/>
                <a:gd name="connsiteX13" fmla="*/ 33114 w 187016"/>
                <a:gd name="connsiteY13" fmla="*/ 356800 h 504437"/>
                <a:gd name="connsiteX14" fmla="*/ 63868 w 187016"/>
                <a:gd name="connsiteY14" fmla="*/ 305544 h 504437"/>
                <a:gd name="connsiteX15" fmla="*/ 57718 w 187016"/>
                <a:gd name="connsiteY15" fmla="*/ 53366 h 5044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9767 w 189311"/>
                <a:gd name="connsiteY10" fmla="*/ 5028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57718 w 189311"/>
                <a:gd name="connsiteY0" fmla="*/ 53866 h 504917"/>
                <a:gd name="connsiteX1" fmla="*/ 113073 w 189311"/>
                <a:gd name="connsiteY1" fmla="*/ 561 h 504917"/>
                <a:gd name="connsiteX2" fmla="*/ 170479 w 189311"/>
                <a:gd name="connsiteY2" fmla="*/ 43615 h 504917"/>
                <a:gd name="connsiteX3" fmla="*/ 156128 w 189311"/>
                <a:gd name="connsiteY3" fmla="*/ 273241 h 504917"/>
                <a:gd name="connsiteX4" fmla="*/ 186881 w 189311"/>
                <a:gd name="connsiteY4" fmla="*/ 414706 h 504917"/>
                <a:gd name="connsiteX5" fmla="*/ 141776 w 189311"/>
                <a:gd name="connsiteY5" fmla="*/ 365501 h 504917"/>
                <a:gd name="connsiteX6" fmla="*/ 162278 w 189311"/>
                <a:gd name="connsiteY6" fmla="*/ 492615 h 504917"/>
                <a:gd name="connsiteX7" fmla="*/ 117173 w 189311"/>
                <a:gd name="connsiteY7" fmla="*/ 396254 h 504917"/>
                <a:gd name="connsiteX8" fmla="*/ 113073 w 189311"/>
                <a:gd name="connsiteY8" fmla="*/ 504916 h 504917"/>
                <a:gd name="connsiteX9" fmla="*/ 86420 w 189311"/>
                <a:gd name="connsiteY9" fmla="*/ 406505 h 504917"/>
                <a:gd name="connsiteX10" fmla="*/ 70019 w 189311"/>
                <a:gd name="connsiteY10" fmla="*/ 504917 h 504917"/>
                <a:gd name="connsiteX11" fmla="*/ 53616 w 189311"/>
                <a:gd name="connsiteY11" fmla="*/ 404455 h 504917"/>
                <a:gd name="connsiteX12" fmla="*/ 311 w 189311"/>
                <a:gd name="connsiteY12" fmla="*/ 435208 h 504917"/>
                <a:gd name="connsiteX13" fmla="*/ 33114 w 189311"/>
                <a:gd name="connsiteY13" fmla="*/ 357300 h 504917"/>
                <a:gd name="connsiteX14" fmla="*/ 63868 w 189311"/>
                <a:gd name="connsiteY14" fmla="*/ 306044 h 504917"/>
                <a:gd name="connsiteX15" fmla="*/ 57718 w 189311"/>
                <a:gd name="connsiteY15" fmla="*/ 53866 h 504917"/>
                <a:gd name="connsiteX0" fmla="*/ 57718 w 189311"/>
                <a:gd name="connsiteY0" fmla="*/ 53866 h 504958"/>
                <a:gd name="connsiteX1" fmla="*/ 113073 w 189311"/>
                <a:gd name="connsiteY1" fmla="*/ 561 h 504958"/>
                <a:gd name="connsiteX2" fmla="*/ 170479 w 189311"/>
                <a:gd name="connsiteY2" fmla="*/ 43615 h 504958"/>
                <a:gd name="connsiteX3" fmla="*/ 156128 w 189311"/>
                <a:gd name="connsiteY3" fmla="*/ 273241 h 504958"/>
                <a:gd name="connsiteX4" fmla="*/ 186881 w 189311"/>
                <a:gd name="connsiteY4" fmla="*/ 414706 h 504958"/>
                <a:gd name="connsiteX5" fmla="*/ 141776 w 189311"/>
                <a:gd name="connsiteY5" fmla="*/ 365501 h 504958"/>
                <a:gd name="connsiteX6" fmla="*/ 162278 w 189311"/>
                <a:gd name="connsiteY6" fmla="*/ 492615 h 504958"/>
                <a:gd name="connsiteX7" fmla="*/ 117173 w 189311"/>
                <a:gd name="connsiteY7" fmla="*/ 396254 h 504958"/>
                <a:gd name="connsiteX8" fmla="*/ 113073 w 189311"/>
                <a:gd name="connsiteY8" fmla="*/ 504916 h 504958"/>
                <a:gd name="connsiteX9" fmla="*/ 86420 w 189311"/>
                <a:gd name="connsiteY9" fmla="*/ 406505 h 504958"/>
                <a:gd name="connsiteX10" fmla="*/ 70019 w 189311"/>
                <a:gd name="connsiteY10" fmla="*/ 504917 h 504958"/>
                <a:gd name="connsiteX11" fmla="*/ 53616 w 189311"/>
                <a:gd name="connsiteY11" fmla="*/ 404455 h 504958"/>
                <a:gd name="connsiteX12" fmla="*/ 311 w 189311"/>
                <a:gd name="connsiteY12" fmla="*/ 435208 h 504958"/>
                <a:gd name="connsiteX13" fmla="*/ 33114 w 189311"/>
                <a:gd name="connsiteY13" fmla="*/ 357300 h 504958"/>
                <a:gd name="connsiteX14" fmla="*/ 63868 w 189311"/>
                <a:gd name="connsiteY14" fmla="*/ 306044 h 504958"/>
                <a:gd name="connsiteX15" fmla="*/ 57718 w 189311"/>
                <a:gd name="connsiteY15" fmla="*/ 53866 h 504958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5667 w 189311"/>
                <a:gd name="connsiteY10" fmla="*/ 4987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62647 w 194240"/>
                <a:gd name="connsiteY0" fmla="*/ 53866 h 504916"/>
                <a:gd name="connsiteX1" fmla="*/ 118002 w 194240"/>
                <a:gd name="connsiteY1" fmla="*/ 561 h 504916"/>
                <a:gd name="connsiteX2" fmla="*/ 175408 w 194240"/>
                <a:gd name="connsiteY2" fmla="*/ 43615 h 504916"/>
                <a:gd name="connsiteX3" fmla="*/ 161057 w 194240"/>
                <a:gd name="connsiteY3" fmla="*/ 273241 h 504916"/>
                <a:gd name="connsiteX4" fmla="*/ 191810 w 194240"/>
                <a:gd name="connsiteY4" fmla="*/ 414706 h 504916"/>
                <a:gd name="connsiteX5" fmla="*/ 146705 w 194240"/>
                <a:gd name="connsiteY5" fmla="*/ 365501 h 504916"/>
                <a:gd name="connsiteX6" fmla="*/ 167207 w 194240"/>
                <a:gd name="connsiteY6" fmla="*/ 492615 h 504916"/>
                <a:gd name="connsiteX7" fmla="*/ 122102 w 194240"/>
                <a:gd name="connsiteY7" fmla="*/ 396254 h 504916"/>
                <a:gd name="connsiteX8" fmla="*/ 118002 w 194240"/>
                <a:gd name="connsiteY8" fmla="*/ 504916 h 504916"/>
                <a:gd name="connsiteX9" fmla="*/ 91349 w 194240"/>
                <a:gd name="connsiteY9" fmla="*/ 406505 h 504916"/>
                <a:gd name="connsiteX10" fmla="*/ 60596 w 194240"/>
                <a:gd name="connsiteY10" fmla="*/ 498766 h 504916"/>
                <a:gd name="connsiteX11" fmla="*/ 58545 w 194240"/>
                <a:gd name="connsiteY11" fmla="*/ 404455 h 504916"/>
                <a:gd name="connsiteX12" fmla="*/ 5240 w 194240"/>
                <a:gd name="connsiteY12" fmla="*/ 435208 h 504916"/>
                <a:gd name="connsiteX13" fmla="*/ 38043 w 194240"/>
                <a:gd name="connsiteY13" fmla="*/ 357300 h 504916"/>
                <a:gd name="connsiteX14" fmla="*/ 68797 w 194240"/>
                <a:gd name="connsiteY14" fmla="*/ 306044 h 504916"/>
                <a:gd name="connsiteX15" fmla="*/ 62647 w 194240"/>
                <a:gd name="connsiteY15" fmla="*/ 53866 h 504916"/>
                <a:gd name="connsiteX0" fmla="*/ 55316 w 186909"/>
                <a:gd name="connsiteY0" fmla="*/ 53866 h 504916"/>
                <a:gd name="connsiteX1" fmla="*/ 110671 w 186909"/>
                <a:gd name="connsiteY1" fmla="*/ 561 h 504916"/>
                <a:gd name="connsiteX2" fmla="*/ 168077 w 186909"/>
                <a:gd name="connsiteY2" fmla="*/ 43615 h 504916"/>
                <a:gd name="connsiteX3" fmla="*/ 153726 w 186909"/>
                <a:gd name="connsiteY3" fmla="*/ 273241 h 504916"/>
                <a:gd name="connsiteX4" fmla="*/ 184479 w 186909"/>
                <a:gd name="connsiteY4" fmla="*/ 414706 h 504916"/>
                <a:gd name="connsiteX5" fmla="*/ 139374 w 186909"/>
                <a:gd name="connsiteY5" fmla="*/ 365501 h 504916"/>
                <a:gd name="connsiteX6" fmla="*/ 159876 w 186909"/>
                <a:gd name="connsiteY6" fmla="*/ 492615 h 504916"/>
                <a:gd name="connsiteX7" fmla="*/ 114771 w 186909"/>
                <a:gd name="connsiteY7" fmla="*/ 396254 h 504916"/>
                <a:gd name="connsiteX8" fmla="*/ 110671 w 186909"/>
                <a:gd name="connsiteY8" fmla="*/ 504916 h 504916"/>
                <a:gd name="connsiteX9" fmla="*/ 84018 w 186909"/>
                <a:gd name="connsiteY9" fmla="*/ 406505 h 504916"/>
                <a:gd name="connsiteX10" fmla="*/ 53265 w 186909"/>
                <a:gd name="connsiteY10" fmla="*/ 498766 h 504916"/>
                <a:gd name="connsiteX11" fmla="*/ 51214 w 186909"/>
                <a:gd name="connsiteY11" fmla="*/ 404455 h 504916"/>
                <a:gd name="connsiteX12" fmla="*/ 6110 w 186909"/>
                <a:gd name="connsiteY12" fmla="*/ 420856 h 504916"/>
                <a:gd name="connsiteX13" fmla="*/ 30712 w 186909"/>
                <a:gd name="connsiteY13" fmla="*/ 357300 h 504916"/>
                <a:gd name="connsiteX14" fmla="*/ 61466 w 186909"/>
                <a:gd name="connsiteY14" fmla="*/ 306044 h 504916"/>
                <a:gd name="connsiteX15" fmla="*/ 55316 w 186909"/>
                <a:gd name="connsiteY15" fmla="*/ 53866 h 504916"/>
                <a:gd name="connsiteX0" fmla="*/ 49504 w 181097"/>
                <a:gd name="connsiteY0" fmla="*/ 53866 h 504916"/>
                <a:gd name="connsiteX1" fmla="*/ 104859 w 181097"/>
                <a:gd name="connsiteY1" fmla="*/ 561 h 504916"/>
                <a:gd name="connsiteX2" fmla="*/ 162265 w 181097"/>
                <a:gd name="connsiteY2" fmla="*/ 43615 h 504916"/>
                <a:gd name="connsiteX3" fmla="*/ 147914 w 181097"/>
                <a:gd name="connsiteY3" fmla="*/ 273241 h 504916"/>
                <a:gd name="connsiteX4" fmla="*/ 178667 w 181097"/>
                <a:gd name="connsiteY4" fmla="*/ 414706 h 504916"/>
                <a:gd name="connsiteX5" fmla="*/ 133562 w 181097"/>
                <a:gd name="connsiteY5" fmla="*/ 365501 h 504916"/>
                <a:gd name="connsiteX6" fmla="*/ 154064 w 181097"/>
                <a:gd name="connsiteY6" fmla="*/ 492615 h 504916"/>
                <a:gd name="connsiteX7" fmla="*/ 108959 w 181097"/>
                <a:gd name="connsiteY7" fmla="*/ 396254 h 504916"/>
                <a:gd name="connsiteX8" fmla="*/ 104859 w 181097"/>
                <a:gd name="connsiteY8" fmla="*/ 504916 h 504916"/>
                <a:gd name="connsiteX9" fmla="*/ 78206 w 181097"/>
                <a:gd name="connsiteY9" fmla="*/ 406505 h 504916"/>
                <a:gd name="connsiteX10" fmla="*/ 47453 w 181097"/>
                <a:gd name="connsiteY10" fmla="*/ 498766 h 504916"/>
                <a:gd name="connsiteX11" fmla="*/ 41301 w 181097"/>
                <a:gd name="connsiteY11" fmla="*/ 400354 h 504916"/>
                <a:gd name="connsiteX12" fmla="*/ 298 w 181097"/>
                <a:gd name="connsiteY12" fmla="*/ 420856 h 504916"/>
                <a:gd name="connsiteX13" fmla="*/ 24900 w 181097"/>
                <a:gd name="connsiteY13" fmla="*/ 357300 h 504916"/>
                <a:gd name="connsiteX14" fmla="*/ 55654 w 181097"/>
                <a:gd name="connsiteY14" fmla="*/ 306044 h 504916"/>
                <a:gd name="connsiteX15" fmla="*/ 49504 w 181097"/>
                <a:gd name="connsiteY15" fmla="*/ 53866 h 504916"/>
                <a:gd name="connsiteX0" fmla="*/ 52664 w 184257"/>
                <a:gd name="connsiteY0" fmla="*/ 53866 h 504916"/>
                <a:gd name="connsiteX1" fmla="*/ 108019 w 184257"/>
                <a:gd name="connsiteY1" fmla="*/ 561 h 504916"/>
                <a:gd name="connsiteX2" fmla="*/ 165425 w 184257"/>
                <a:gd name="connsiteY2" fmla="*/ 43615 h 504916"/>
                <a:gd name="connsiteX3" fmla="*/ 151074 w 184257"/>
                <a:gd name="connsiteY3" fmla="*/ 273241 h 504916"/>
                <a:gd name="connsiteX4" fmla="*/ 181827 w 184257"/>
                <a:gd name="connsiteY4" fmla="*/ 414706 h 504916"/>
                <a:gd name="connsiteX5" fmla="*/ 136722 w 184257"/>
                <a:gd name="connsiteY5" fmla="*/ 365501 h 504916"/>
                <a:gd name="connsiteX6" fmla="*/ 157224 w 184257"/>
                <a:gd name="connsiteY6" fmla="*/ 492615 h 504916"/>
                <a:gd name="connsiteX7" fmla="*/ 112119 w 184257"/>
                <a:gd name="connsiteY7" fmla="*/ 396254 h 504916"/>
                <a:gd name="connsiteX8" fmla="*/ 108019 w 184257"/>
                <a:gd name="connsiteY8" fmla="*/ 504916 h 504916"/>
                <a:gd name="connsiteX9" fmla="*/ 81366 w 184257"/>
                <a:gd name="connsiteY9" fmla="*/ 406505 h 504916"/>
                <a:gd name="connsiteX10" fmla="*/ 50613 w 184257"/>
                <a:gd name="connsiteY10" fmla="*/ 498766 h 504916"/>
                <a:gd name="connsiteX11" fmla="*/ 44461 w 184257"/>
                <a:gd name="connsiteY11" fmla="*/ 400354 h 504916"/>
                <a:gd name="connsiteX12" fmla="*/ 3458 w 184257"/>
                <a:gd name="connsiteY12" fmla="*/ 420856 h 504916"/>
                <a:gd name="connsiteX13" fmla="*/ 28060 w 184257"/>
                <a:gd name="connsiteY13" fmla="*/ 357300 h 504916"/>
                <a:gd name="connsiteX14" fmla="*/ 58814 w 184257"/>
                <a:gd name="connsiteY14" fmla="*/ 306044 h 504916"/>
                <a:gd name="connsiteX15" fmla="*/ 52664 w 184257"/>
                <a:gd name="connsiteY15" fmla="*/ 53866 h 504916"/>
                <a:gd name="connsiteX0" fmla="*/ 52664 w 181873"/>
                <a:gd name="connsiteY0" fmla="*/ 53866 h 504916"/>
                <a:gd name="connsiteX1" fmla="*/ 108019 w 181873"/>
                <a:gd name="connsiteY1" fmla="*/ 561 h 504916"/>
                <a:gd name="connsiteX2" fmla="*/ 165425 w 181873"/>
                <a:gd name="connsiteY2" fmla="*/ 43615 h 504916"/>
                <a:gd name="connsiteX3" fmla="*/ 151074 w 181873"/>
                <a:gd name="connsiteY3" fmla="*/ 273241 h 504916"/>
                <a:gd name="connsiteX4" fmla="*/ 181827 w 181873"/>
                <a:gd name="connsiteY4" fmla="*/ 414706 h 504916"/>
                <a:gd name="connsiteX5" fmla="*/ 142873 w 181873"/>
                <a:gd name="connsiteY5" fmla="*/ 377802 h 504916"/>
                <a:gd name="connsiteX6" fmla="*/ 157224 w 181873"/>
                <a:gd name="connsiteY6" fmla="*/ 492615 h 504916"/>
                <a:gd name="connsiteX7" fmla="*/ 112119 w 181873"/>
                <a:gd name="connsiteY7" fmla="*/ 396254 h 504916"/>
                <a:gd name="connsiteX8" fmla="*/ 108019 w 181873"/>
                <a:gd name="connsiteY8" fmla="*/ 504916 h 504916"/>
                <a:gd name="connsiteX9" fmla="*/ 81366 w 181873"/>
                <a:gd name="connsiteY9" fmla="*/ 406505 h 504916"/>
                <a:gd name="connsiteX10" fmla="*/ 50613 w 181873"/>
                <a:gd name="connsiteY10" fmla="*/ 498766 h 504916"/>
                <a:gd name="connsiteX11" fmla="*/ 44461 w 181873"/>
                <a:gd name="connsiteY11" fmla="*/ 400354 h 504916"/>
                <a:gd name="connsiteX12" fmla="*/ 3458 w 181873"/>
                <a:gd name="connsiteY12" fmla="*/ 420856 h 504916"/>
                <a:gd name="connsiteX13" fmla="*/ 28060 w 181873"/>
                <a:gd name="connsiteY13" fmla="*/ 357300 h 504916"/>
                <a:gd name="connsiteX14" fmla="*/ 58814 w 181873"/>
                <a:gd name="connsiteY14" fmla="*/ 306044 h 504916"/>
                <a:gd name="connsiteX15" fmla="*/ 52664 w 181873"/>
                <a:gd name="connsiteY15" fmla="*/ 53866 h 504916"/>
                <a:gd name="connsiteX0" fmla="*/ 52664 w 181839"/>
                <a:gd name="connsiteY0" fmla="*/ 53866 h 504916"/>
                <a:gd name="connsiteX1" fmla="*/ 108019 w 181839"/>
                <a:gd name="connsiteY1" fmla="*/ 561 h 504916"/>
                <a:gd name="connsiteX2" fmla="*/ 165425 w 181839"/>
                <a:gd name="connsiteY2" fmla="*/ 43615 h 504916"/>
                <a:gd name="connsiteX3" fmla="*/ 151074 w 181839"/>
                <a:gd name="connsiteY3" fmla="*/ 273241 h 504916"/>
                <a:gd name="connsiteX4" fmla="*/ 181827 w 181839"/>
                <a:gd name="connsiteY4" fmla="*/ 414706 h 504916"/>
                <a:gd name="connsiteX5" fmla="*/ 146973 w 181839"/>
                <a:gd name="connsiteY5" fmla="*/ 386003 h 504916"/>
                <a:gd name="connsiteX6" fmla="*/ 157224 w 181839"/>
                <a:gd name="connsiteY6" fmla="*/ 492615 h 504916"/>
                <a:gd name="connsiteX7" fmla="*/ 112119 w 181839"/>
                <a:gd name="connsiteY7" fmla="*/ 396254 h 504916"/>
                <a:gd name="connsiteX8" fmla="*/ 108019 w 181839"/>
                <a:gd name="connsiteY8" fmla="*/ 504916 h 504916"/>
                <a:gd name="connsiteX9" fmla="*/ 81366 w 181839"/>
                <a:gd name="connsiteY9" fmla="*/ 406505 h 504916"/>
                <a:gd name="connsiteX10" fmla="*/ 50613 w 181839"/>
                <a:gd name="connsiteY10" fmla="*/ 498766 h 504916"/>
                <a:gd name="connsiteX11" fmla="*/ 44461 w 181839"/>
                <a:gd name="connsiteY11" fmla="*/ 400354 h 504916"/>
                <a:gd name="connsiteX12" fmla="*/ 3458 w 181839"/>
                <a:gd name="connsiteY12" fmla="*/ 420856 h 504916"/>
                <a:gd name="connsiteX13" fmla="*/ 28060 w 181839"/>
                <a:gd name="connsiteY13" fmla="*/ 357300 h 504916"/>
                <a:gd name="connsiteX14" fmla="*/ 58814 w 181839"/>
                <a:gd name="connsiteY14" fmla="*/ 306044 h 504916"/>
                <a:gd name="connsiteX15" fmla="*/ 52664 w 181839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270875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9467 h 510517"/>
                <a:gd name="connsiteX1" fmla="*/ 100203 w 183758"/>
                <a:gd name="connsiteY1" fmla="*/ 301 h 510517"/>
                <a:gd name="connsiteX2" fmla="*/ 165425 w 183758"/>
                <a:gd name="connsiteY2" fmla="*/ 49216 h 510517"/>
                <a:gd name="connsiteX3" fmla="*/ 151074 w 183758"/>
                <a:gd name="connsiteY3" fmla="*/ 278842 h 510517"/>
                <a:gd name="connsiteX4" fmla="*/ 181827 w 183758"/>
                <a:gd name="connsiteY4" fmla="*/ 420307 h 510517"/>
                <a:gd name="connsiteX5" fmla="*/ 146973 w 183758"/>
                <a:gd name="connsiteY5" fmla="*/ 391604 h 510517"/>
                <a:gd name="connsiteX6" fmla="*/ 157224 w 183758"/>
                <a:gd name="connsiteY6" fmla="*/ 498216 h 510517"/>
                <a:gd name="connsiteX7" fmla="*/ 112119 w 183758"/>
                <a:gd name="connsiteY7" fmla="*/ 401855 h 510517"/>
                <a:gd name="connsiteX8" fmla="*/ 108019 w 183758"/>
                <a:gd name="connsiteY8" fmla="*/ 510517 h 510517"/>
                <a:gd name="connsiteX9" fmla="*/ 81366 w 183758"/>
                <a:gd name="connsiteY9" fmla="*/ 412106 h 510517"/>
                <a:gd name="connsiteX10" fmla="*/ 50613 w 183758"/>
                <a:gd name="connsiteY10" fmla="*/ 504367 h 510517"/>
                <a:gd name="connsiteX11" fmla="*/ 44461 w 183758"/>
                <a:gd name="connsiteY11" fmla="*/ 405955 h 510517"/>
                <a:gd name="connsiteX12" fmla="*/ 3458 w 183758"/>
                <a:gd name="connsiteY12" fmla="*/ 426457 h 510517"/>
                <a:gd name="connsiteX13" fmla="*/ 28060 w 183758"/>
                <a:gd name="connsiteY13" fmla="*/ 362901 h 510517"/>
                <a:gd name="connsiteX14" fmla="*/ 56860 w 183758"/>
                <a:gd name="connsiteY14" fmla="*/ 233491 h 510517"/>
                <a:gd name="connsiteX15" fmla="*/ 52664 w 183758"/>
                <a:gd name="connsiteY15" fmla="*/ 59467 h 510517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85"/>
                <a:gd name="connsiteX1" fmla="*/ 100203 w 183622"/>
                <a:gd name="connsiteY1" fmla="*/ 555 h 510785"/>
                <a:gd name="connsiteX2" fmla="*/ 165425 w 183622"/>
                <a:gd name="connsiteY2" fmla="*/ 49470 h 510785"/>
                <a:gd name="connsiteX3" fmla="*/ 151074 w 183622"/>
                <a:gd name="connsiteY3" fmla="*/ 310357 h 510785"/>
                <a:gd name="connsiteX4" fmla="*/ 181827 w 183622"/>
                <a:gd name="connsiteY4" fmla="*/ 420561 h 510785"/>
                <a:gd name="connsiteX5" fmla="*/ 146973 w 183622"/>
                <a:gd name="connsiteY5" fmla="*/ 391858 h 510785"/>
                <a:gd name="connsiteX6" fmla="*/ 157224 w 183622"/>
                <a:gd name="connsiteY6" fmla="*/ 498470 h 510785"/>
                <a:gd name="connsiteX7" fmla="*/ 112119 w 183622"/>
                <a:gd name="connsiteY7" fmla="*/ 402109 h 510785"/>
                <a:gd name="connsiteX8" fmla="*/ 108019 w 183622"/>
                <a:gd name="connsiteY8" fmla="*/ 510771 h 510785"/>
                <a:gd name="connsiteX9" fmla="*/ 77459 w 183622"/>
                <a:gd name="connsiteY9" fmla="*/ 410406 h 510785"/>
                <a:gd name="connsiteX10" fmla="*/ 50613 w 183622"/>
                <a:gd name="connsiteY10" fmla="*/ 504621 h 510785"/>
                <a:gd name="connsiteX11" fmla="*/ 44461 w 183622"/>
                <a:gd name="connsiteY11" fmla="*/ 406209 h 510785"/>
                <a:gd name="connsiteX12" fmla="*/ 3458 w 183622"/>
                <a:gd name="connsiteY12" fmla="*/ 426711 h 510785"/>
                <a:gd name="connsiteX13" fmla="*/ 28060 w 183622"/>
                <a:gd name="connsiteY13" fmla="*/ 363155 h 510785"/>
                <a:gd name="connsiteX14" fmla="*/ 56860 w 183622"/>
                <a:gd name="connsiteY14" fmla="*/ 233745 h 510785"/>
                <a:gd name="connsiteX15" fmla="*/ 52664 w 183622"/>
                <a:gd name="connsiteY15" fmla="*/ 59721 h 510785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94408 h 545501"/>
                <a:gd name="connsiteX1" fmla="*/ 102157 w 183622"/>
                <a:gd name="connsiteY1" fmla="*/ 73 h 545501"/>
                <a:gd name="connsiteX2" fmla="*/ 165425 w 183622"/>
                <a:gd name="connsiteY2" fmla="*/ 84157 h 545501"/>
                <a:gd name="connsiteX3" fmla="*/ 151074 w 183622"/>
                <a:gd name="connsiteY3" fmla="*/ 345044 h 545501"/>
                <a:gd name="connsiteX4" fmla="*/ 181827 w 183622"/>
                <a:gd name="connsiteY4" fmla="*/ 455248 h 545501"/>
                <a:gd name="connsiteX5" fmla="*/ 146973 w 183622"/>
                <a:gd name="connsiteY5" fmla="*/ 426545 h 545501"/>
                <a:gd name="connsiteX6" fmla="*/ 157224 w 183622"/>
                <a:gd name="connsiteY6" fmla="*/ 533157 h 545501"/>
                <a:gd name="connsiteX7" fmla="*/ 112119 w 183622"/>
                <a:gd name="connsiteY7" fmla="*/ 436796 h 545501"/>
                <a:gd name="connsiteX8" fmla="*/ 108019 w 183622"/>
                <a:gd name="connsiteY8" fmla="*/ 545458 h 545501"/>
                <a:gd name="connsiteX9" fmla="*/ 77459 w 183622"/>
                <a:gd name="connsiteY9" fmla="*/ 445093 h 545501"/>
                <a:gd name="connsiteX10" fmla="*/ 50613 w 183622"/>
                <a:gd name="connsiteY10" fmla="*/ 539308 h 545501"/>
                <a:gd name="connsiteX11" fmla="*/ 44461 w 183622"/>
                <a:gd name="connsiteY11" fmla="*/ 440896 h 545501"/>
                <a:gd name="connsiteX12" fmla="*/ 3458 w 183622"/>
                <a:gd name="connsiteY12" fmla="*/ 461398 h 545501"/>
                <a:gd name="connsiteX13" fmla="*/ 28060 w 183622"/>
                <a:gd name="connsiteY13" fmla="*/ 397842 h 545501"/>
                <a:gd name="connsiteX14" fmla="*/ 56860 w 183622"/>
                <a:gd name="connsiteY14" fmla="*/ 268432 h 545501"/>
                <a:gd name="connsiteX15" fmla="*/ 52664 w 183622"/>
                <a:gd name="connsiteY15" fmla="*/ 94408 h 545501"/>
                <a:gd name="connsiteX0" fmla="*/ 52664 w 183622"/>
                <a:gd name="connsiteY0" fmla="*/ 99119 h 550212"/>
                <a:gd name="connsiteX1" fmla="*/ 102157 w 183622"/>
                <a:gd name="connsiteY1" fmla="*/ 4784 h 550212"/>
                <a:gd name="connsiteX2" fmla="*/ 165425 w 183622"/>
                <a:gd name="connsiteY2" fmla="*/ 49791 h 550212"/>
                <a:gd name="connsiteX3" fmla="*/ 151074 w 183622"/>
                <a:gd name="connsiteY3" fmla="*/ 349755 h 550212"/>
                <a:gd name="connsiteX4" fmla="*/ 181827 w 183622"/>
                <a:gd name="connsiteY4" fmla="*/ 459959 h 550212"/>
                <a:gd name="connsiteX5" fmla="*/ 146973 w 183622"/>
                <a:gd name="connsiteY5" fmla="*/ 431256 h 550212"/>
                <a:gd name="connsiteX6" fmla="*/ 157224 w 183622"/>
                <a:gd name="connsiteY6" fmla="*/ 537868 h 550212"/>
                <a:gd name="connsiteX7" fmla="*/ 112119 w 183622"/>
                <a:gd name="connsiteY7" fmla="*/ 441507 h 550212"/>
                <a:gd name="connsiteX8" fmla="*/ 108019 w 183622"/>
                <a:gd name="connsiteY8" fmla="*/ 550169 h 550212"/>
                <a:gd name="connsiteX9" fmla="*/ 77459 w 183622"/>
                <a:gd name="connsiteY9" fmla="*/ 449804 h 550212"/>
                <a:gd name="connsiteX10" fmla="*/ 50613 w 183622"/>
                <a:gd name="connsiteY10" fmla="*/ 544019 h 550212"/>
                <a:gd name="connsiteX11" fmla="*/ 44461 w 183622"/>
                <a:gd name="connsiteY11" fmla="*/ 445607 h 550212"/>
                <a:gd name="connsiteX12" fmla="*/ 3458 w 183622"/>
                <a:gd name="connsiteY12" fmla="*/ 466109 h 550212"/>
                <a:gd name="connsiteX13" fmla="*/ 28060 w 183622"/>
                <a:gd name="connsiteY13" fmla="*/ 402553 h 550212"/>
                <a:gd name="connsiteX14" fmla="*/ 56860 w 183622"/>
                <a:gd name="connsiteY14" fmla="*/ 273143 h 550212"/>
                <a:gd name="connsiteX15" fmla="*/ 52664 w 183622"/>
                <a:gd name="connsiteY15" fmla="*/ 99119 h 550212"/>
                <a:gd name="connsiteX0" fmla="*/ 52664 w 183622"/>
                <a:gd name="connsiteY0" fmla="*/ 52963 h 547041"/>
                <a:gd name="connsiteX1" fmla="*/ 102157 w 183622"/>
                <a:gd name="connsiteY1" fmla="*/ 1613 h 547041"/>
                <a:gd name="connsiteX2" fmla="*/ 165425 w 183622"/>
                <a:gd name="connsiteY2" fmla="*/ 46620 h 547041"/>
                <a:gd name="connsiteX3" fmla="*/ 151074 w 183622"/>
                <a:gd name="connsiteY3" fmla="*/ 346584 h 547041"/>
                <a:gd name="connsiteX4" fmla="*/ 181827 w 183622"/>
                <a:gd name="connsiteY4" fmla="*/ 456788 h 547041"/>
                <a:gd name="connsiteX5" fmla="*/ 146973 w 183622"/>
                <a:gd name="connsiteY5" fmla="*/ 428085 h 547041"/>
                <a:gd name="connsiteX6" fmla="*/ 157224 w 183622"/>
                <a:gd name="connsiteY6" fmla="*/ 534697 h 547041"/>
                <a:gd name="connsiteX7" fmla="*/ 112119 w 183622"/>
                <a:gd name="connsiteY7" fmla="*/ 438336 h 547041"/>
                <a:gd name="connsiteX8" fmla="*/ 108019 w 183622"/>
                <a:gd name="connsiteY8" fmla="*/ 546998 h 547041"/>
                <a:gd name="connsiteX9" fmla="*/ 77459 w 183622"/>
                <a:gd name="connsiteY9" fmla="*/ 446633 h 547041"/>
                <a:gd name="connsiteX10" fmla="*/ 50613 w 183622"/>
                <a:gd name="connsiteY10" fmla="*/ 540848 h 547041"/>
                <a:gd name="connsiteX11" fmla="*/ 44461 w 183622"/>
                <a:gd name="connsiteY11" fmla="*/ 442436 h 547041"/>
                <a:gd name="connsiteX12" fmla="*/ 3458 w 183622"/>
                <a:gd name="connsiteY12" fmla="*/ 462938 h 547041"/>
                <a:gd name="connsiteX13" fmla="*/ 28060 w 183622"/>
                <a:gd name="connsiteY13" fmla="*/ 399382 h 547041"/>
                <a:gd name="connsiteX14" fmla="*/ 56860 w 183622"/>
                <a:gd name="connsiteY14" fmla="*/ 269972 h 547041"/>
                <a:gd name="connsiteX15" fmla="*/ 52664 w 183622"/>
                <a:gd name="connsiteY15" fmla="*/ 52963 h 547041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3622" h="555612">
                  <a:moveTo>
                    <a:pt x="52664" y="61534"/>
                  </a:moveTo>
                  <a:cubicBezTo>
                    <a:pt x="59888" y="15179"/>
                    <a:pt x="81410" y="1472"/>
                    <a:pt x="100203" y="415"/>
                  </a:cubicBezTo>
                  <a:cubicBezTo>
                    <a:pt x="118996" y="-642"/>
                    <a:pt x="156947" y="-3932"/>
                    <a:pt x="165425" y="55191"/>
                  </a:cubicBezTo>
                  <a:cubicBezTo>
                    <a:pt x="173903" y="114314"/>
                    <a:pt x="148340" y="286794"/>
                    <a:pt x="151074" y="355155"/>
                  </a:cubicBezTo>
                  <a:cubicBezTo>
                    <a:pt x="153808" y="423516"/>
                    <a:pt x="192279" y="447868"/>
                    <a:pt x="181827" y="465359"/>
                  </a:cubicBezTo>
                  <a:cubicBezTo>
                    <a:pt x="171375" y="482850"/>
                    <a:pt x="151074" y="423671"/>
                    <a:pt x="146973" y="436656"/>
                  </a:cubicBezTo>
                  <a:cubicBezTo>
                    <a:pt x="142873" y="449641"/>
                    <a:pt x="171138" y="533553"/>
                    <a:pt x="157224" y="543268"/>
                  </a:cubicBezTo>
                  <a:cubicBezTo>
                    <a:pt x="143310" y="552983"/>
                    <a:pt x="120320" y="444857"/>
                    <a:pt x="112119" y="446907"/>
                  </a:cubicBezTo>
                  <a:cubicBezTo>
                    <a:pt x="103918" y="448957"/>
                    <a:pt x="123565" y="558094"/>
                    <a:pt x="108019" y="555569"/>
                  </a:cubicBezTo>
                  <a:cubicBezTo>
                    <a:pt x="92473" y="553044"/>
                    <a:pt x="87027" y="456229"/>
                    <a:pt x="77459" y="455204"/>
                  </a:cubicBezTo>
                  <a:cubicBezTo>
                    <a:pt x="67891" y="454179"/>
                    <a:pt x="67836" y="548164"/>
                    <a:pt x="50613" y="549419"/>
                  </a:cubicBezTo>
                  <a:cubicBezTo>
                    <a:pt x="33390" y="550674"/>
                    <a:pt x="52320" y="463992"/>
                    <a:pt x="44461" y="451007"/>
                  </a:cubicBezTo>
                  <a:cubicBezTo>
                    <a:pt x="36602" y="438022"/>
                    <a:pt x="16442" y="478685"/>
                    <a:pt x="3458" y="471509"/>
                  </a:cubicBezTo>
                  <a:cubicBezTo>
                    <a:pt x="-9526" y="464333"/>
                    <a:pt x="17467" y="429480"/>
                    <a:pt x="28060" y="407953"/>
                  </a:cubicBezTo>
                  <a:cubicBezTo>
                    <a:pt x="60144" y="359073"/>
                    <a:pt x="59236" y="343593"/>
                    <a:pt x="56860" y="278543"/>
                  </a:cubicBezTo>
                  <a:cubicBezTo>
                    <a:pt x="54484" y="213493"/>
                    <a:pt x="45440" y="107889"/>
                    <a:pt x="52664" y="61534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BAE6A84B-A311-431C-96BF-E1071CC6CB9A}"/>
                </a:ext>
              </a:extLst>
            </p:cNvPr>
            <p:cNvSpPr/>
            <p:nvPr/>
          </p:nvSpPr>
          <p:spPr>
            <a:xfrm rot="17418442">
              <a:off x="9671582" y="2616672"/>
              <a:ext cx="150303" cy="254985"/>
            </a:xfrm>
            <a:custGeom>
              <a:avLst/>
              <a:gdLst>
                <a:gd name="connsiteX0" fmla="*/ 26048 w 207295"/>
                <a:gd name="connsiteY0" fmla="*/ 89400 h 310281"/>
                <a:gd name="connsiteX1" fmla="*/ 88597 w 207295"/>
                <a:gd name="connsiteY1" fmla="*/ 44 h 310281"/>
                <a:gd name="connsiteX2" fmla="*/ 171995 w 207295"/>
                <a:gd name="connsiteY2" fmla="*/ 80464 h 310281"/>
                <a:gd name="connsiteX3" fmla="*/ 204758 w 207295"/>
                <a:gd name="connsiteY3" fmla="*/ 274067 h 310281"/>
                <a:gd name="connsiteX4" fmla="*/ 109446 w 207295"/>
                <a:gd name="connsiteY4" fmla="*/ 294916 h 310281"/>
                <a:gd name="connsiteX5" fmla="*/ 5199 w 207295"/>
                <a:gd name="connsiteY5" fmla="*/ 294916 h 310281"/>
                <a:gd name="connsiteX6" fmla="*/ 26048 w 207295"/>
                <a:gd name="connsiteY6" fmla="*/ 89400 h 310281"/>
                <a:gd name="connsiteX0" fmla="*/ 25027 w 206625"/>
                <a:gd name="connsiteY0" fmla="*/ 89400 h 324978"/>
                <a:gd name="connsiteX1" fmla="*/ 87576 w 206625"/>
                <a:gd name="connsiteY1" fmla="*/ 44 h 324978"/>
                <a:gd name="connsiteX2" fmla="*/ 170974 w 206625"/>
                <a:gd name="connsiteY2" fmla="*/ 80464 h 324978"/>
                <a:gd name="connsiteX3" fmla="*/ 203737 w 206625"/>
                <a:gd name="connsiteY3" fmla="*/ 274067 h 324978"/>
                <a:gd name="connsiteX4" fmla="*/ 102468 w 206625"/>
                <a:gd name="connsiteY4" fmla="*/ 321723 h 324978"/>
                <a:gd name="connsiteX5" fmla="*/ 4178 w 206625"/>
                <a:gd name="connsiteY5" fmla="*/ 294916 h 324978"/>
                <a:gd name="connsiteX6" fmla="*/ 25027 w 206625"/>
                <a:gd name="connsiteY6" fmla="*/ 89400 h 324978"/>
                <a:gd name="connsiteX0" fmla="*/ 25027 w 215052"/>
                <a:gd name="connsiteY0" fmla="*/ 89406 h 325089"/>
                <a:gd name="connsiteX1" fmla="*/ 87576 w 215052"/>
                <a:gd name="connsiteY1" fmla="*/ 50 h 325089"/>
                <a:gd name="connsiteX2" fmla="*/ 170974 w 215052"/>
                <a:gd name="connsiteY2" fmla="*/ 80470 h 325089"/>
                <a:gd name="connsiteX3" fmla="*/ 212673 w 215052"/>
                <a:gd name="connsiteY3" fmla="*/ 300880 h 325089"/>
                <a:gd name="connsiteX4" fmla="*/ 102468 w 215052"/>
                <a:gd name="connsiteY4" fmla="*/ 321729 h 325089"/>
                <a:gd name="connsiteX5" fmla="*/ 4178 w 215052"/>
                <a:gd name="connsiteY5" fmla="*/ 294922 h 325089"/>
                <a:gd name="connsiteX6" fmla="*/ 25027 w 215052"/>
                <a:gd name="connsiteY6" fmla="*/ 89406 h 325089"/>
                <a:gd name="connsiteX0" fmla="*/ 33149 w 223174"/>
                <a:gd name="connsiteY0" fmla="*/ 89406 h 331862"/>
                <a:gd name="connsiteX1" fmla="*/ 95698 w 223174"/>
                <a:gd name="connsiteY1" fmla="*/ 50 h 331862"/>
                <a:gd name="connsiteX2" fmla="*/ 179096 w 223174"/>
                <a:gd name="connsiteY2" fmla="*/ 80470 h 331862"/>
                <a:gd name="connsiteX3" fmla="*/ 220795 w 223174"/>
                <a:gd name="connsiteY3" fmla="*/ 300880 h 331862"/>
                <a:gd name="connsiteX4" fmla="*/ 110590 w 223174"/>
                <a:gd name="connsiteY4" fmla="*/ 321729 h 331862"/>
                <a:gd name="connsiteX5" fmla="*/ 3365 w 223174"/>
                <a:gd name="connsiteY5" fmla="*/ 309814 h 331862"/>
                <a:gd name="connsiteX6" fmla="*/ 33149 w 223174"/>
                <a:gd name="connsiteY6" fmla="*/ 89406 h 331862"/>
                <a:gd name="connsiteX0" fmla="*/ 23550 w 225489"/>
                <a:gd name="connsiteY0" fmla="*/ 104561 h 331102"/>
                <a:gd name="connsiteX1" fmla="*/ 98013 w 225489"/>
                <a:gd name="connsiteY1" fmla="*/ 312 h 331102"/>
                <a:gd name="connsiteX2" fmla="*/ 181411 w 225489"/>
                <a:gd name="connsiteY2" fmla="*/ 80732 h 331102"/>
                <a:gd name="connsiteX3" fmla="*/ 223110 w 225489"/>
                <a:gd name="connsiteY3" fmla="*/ 301142 h 331102"/>
                <a:gd name="connsiteX4" fmla="*/ 112905 w 225489"/>
                <a:gd name="connsiteY4" fmla="*/ 321991 h 331102"/>
                <a:gd name="connsiteX5" fmla="*/ 5680 w 225489"/>
                <a:gd name="connsiteY5" fmla="*/ 310076 h 331102"/>
                <a:gd name="connsiteX6" fmla="*/ 23550 w 225489"/>
                <a:gd name="connsiteY6" fmla="*/ 104561 h 331102"/>
                <a:gd name="connsiteX0" fmla="*/ 23550 w 227742"/>
                <a:gd name="connsiteY0" fmla="*/ 104561 h 331102"/>
                <a:gd name="connsiteX1" fmla="*/ 98013 w 227742"/>
                <a:gd name="connsiteY1" fmla="*/ 312 h 331102"/>
                <a:gd name="connsiteX2" fmla="*/ 196304 w 227742"/>
                <a:gd name="connsiteY2" fmla="*/ 80732 h 331102"/>
                <a:gd name="connsiteX3" fmla="*/ 223110 w 227742"/>
                <a:gd name="connsiteY3" fmla="*/ 301142 h 331102"/>
                <a:gd name="connsiteX4" fmla="*/ 112905 w 227742"/>
                <a:gd name="connsiteY4" fmla="*/ 321991 h 331102"/>
                <a:gd name="connsiteX5" fmla="*/ 5680 w 227742"/>
                <a:gd name="connsiteY5" fmla="*/ 310076 h 331102"/>
                <a:gd name="connsiteX6" fmla="*/ 23550 w 227742"/>
                <a:gd name="connsiteY6" fmla="*/ 104561 h 331102"/>
                <a:gd name="connsiteX0" fmla="*/ 19305 w 229454"/>
                <a:gd name="connsiteY0" fmla="*/ 68648 h 333403"/>
                <a:gd name="connsiteX1" fmla="*/ 99725 w 229454"/>
                <a:gd name="connsiteY1" fmla="*/ 141 h 333403"/>
                <a:gd name="connsiteX2" fmla="*/ 198016 w 229454"/>
                <a:gd name="connsiteY2" fmla="*/ 80561 h 333403"/>
                <a:gd name="connsiteX3" fmla="*/ 224822 w 229454"/>
                <a:gd name="connsiteY3" fmla="*/ 300971 h 333403"/>
                <a:gd name="connsiteX4" fmla="*/ 114617 w 229454"/>
                <a:gd name="connsiteY4" fmla="*/ 321820 h 333403"/>
                <a:gd name="connsiteX5" fmla="*/ 7392 w 229454"/>
                <a:gd name="connsiteY5" fmla="*/ 309905 h 333403"/>
                <a:gd name="connsiteX6" fmla="*/ 19305 w 229454"/>
                <a:gd name="connsiteY6" fmla="*/ 68648 h 333403"/>
                <a:gd name="connsiteX0" fmla="*/ 19305 w 226896"/>
                <a:gd name="connsiteY0" fmla="*/ 68558 h 333313"/>
                <a:gd name="connsiteX1" fmla="*/ 99725 w 226896"/>
                <a:gd name="connsiteY1" fmla="*/ 51 h 333313"/>
                <a:gd name="connsiteX2" fmla="*/ 180145 w 226896"/>
                <a:gd name="connsiteY2" fmla="*/ 62599 h 333313"/>
                <a:gd name="connsiteX3" fmla="*/ 224822 w 226896"/>
                <a:gd name="connsiteY3" fmla="*/ 300881 h 333313"/>
                <a:gd name="connsiteX4" fmla="*/ 114617 w 226896"/>
                <a:gd name="connsiteY4" fmla="*/ 321730 h 333313"/>
                <a:gd name="connsiteX5" fmla="*/ 7392 w 226896"/>
                <a:gd name="connsiteY5" fmla="*/ 309815 h 333313"/>
                <a:gd name="connsiteX6" fmla="*/ 19305 w 226896"/>
                <a:gd name="connsiteY6" fmla="*/ 68558 h 333313"/>
                <a:gd name="connsiteX0" fmla="*/ 18790 w 226497"/>
                <a:gd name="connsiteY0" fmla="*/ 95334 h 360089"/>
                <a:gd name="connsiteX1" fmla="*/ 84318 w 226497"/>
                <a:gd name="connsiteY1" fmla="*/ 20 h 360089"/>
                <a:gd name="connsiteX2" fmla="*/ 179630 w 226497"/>
                <a:gd name="connsiteY2" fmla="*/ 89375 h 360089"/>
                <a:gd name="connsiteX3" fmla="*/ 224307 w 226497"/>
                <a:gd name="connsiteY3" fmla="*/ 327657 h 360089"/>
                <a:gd name="connsiteX4" fmla="*/ 114102 w 226497"/>
                <a:gd name="connsiteY4" fmla="*/ 348506 h 360089"/>
                <a:gd name="connsiteX5" fmla="*/ 6877 w 226497"/>
                <a:gd name="connsiteY5" fmla="*/ 336591 h 360089"/>
                <a:gd name="connsiteX6" fmla="*/ 18790 w 226497"/>
                <a:gd name="connsiteY6" fmla="*/ 95334 h 360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6497" h="360089">
                  <a:moveTo>
                    <a:pt x="18790" y="95334"/>
                  </a:moveTo>
                  <a:cubicBezTo>
                    <a:pt x="31697" y="39239"/>
                    <a:pt x="57511" y="1013"/>
                    <a:pt x="84318" y="20"/>
                  </a:cubicBezTo>
                  <a:cubicBezTo>
                    <a:pt x="111125" y="-973"/>
                    <a:pt x="156299" y="34769"/>
                    <a:pt x="179630" y="89375"/>
                  </a:cubicBezTo>
                  <a:cubicBezTo>
                    <a:pt x="202961" y="143981"/>
                    <a:pt x="235228" y="284469"/>
                    <a:pt x="224307" y="327657"/>
                  </a:cubicBezTo>
                  <a:cubicBezTo>
                    <a:pt x="213386" y="370845"/>
                    <a:pt x="147362" y="345031"/>
                    <a:pt x="114102" y="348506"/>
                  </a:cubicBezTo>
                  <a:cubicBezTo>
                    <a:pt x="80842" y="351981"/>
                    <a:pt x="22762" y="378786"/>
                    <a:pt x="6877" y="336591"/>
                  </a:cubicBezTo>
                  <a:cubicBezTo>
                    <a:pt x="-9008" y="294396"/>
                    <a:pt x="5883" y="151429"/>
                    <a:pt x="18790" y="95334"/>
                  </a:cubicBezTo>
                  <a:close/>
                </a:path>
              </a:pathLst>
            </a:custGeom>
            <a:solidFill>
              <a:srgbClr val="D63232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r>
                <a:rPr lang="en-US" sz="2700" dirty="0">
                  <a:solidFill>
                    <a:prstClr val="white"/>
                  </a:solidFill>
                  <a:latin typeface="Calibri" panose="020F0502020204030204"/>
                </a:rPr>
                <a:t>        </a:t>
              </a:r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20905DE5-3C26-448A-A934-D39A63287EF8}"/>
                </a:ext>
              </a:extLst>
            </p:cNvPr>
            <p:cNvSpPr/>
            <p:nvPr/>
          </p:nvSpPr>
          <p:spPr>
            <a:xfrm rot="18437314">
              <a:off x="9488020" y="3886665"/>
              <a:ext cx="195249" cy="74505"/>
            </a:xfrm>
            <a:custGeom>
              <a:avLst/>
              <a:gdLst>
                <a:gd name="connsiteX0" fmla="*/ 221209 w 244329"/>
                <a:gd name="connsiteY0" fmla="*/ 9633 h 114404"/>
                <a:gd name="connsiteX1" fmla="*/ 237008 w 244329"/>
                <a:gd name="connsiteY1" fmla="*/ 88631 h 114404"/>
                <a:gd name="connsiteX2" fmla="*/ 126411 w 244329"/>
                <a:gd name="connsiteY2" fmla="*/ 102456 h 114404"/>
                <a:gd name="connsiteX3" fmla="*/ 15 w 244329"/>
                <a:gd name="connsiteY3" fmla="*/ 108380 h 114404"/>
                <a:gd name="connsiteX4" fmla="*/ 118511 w 244329"/>
                <a:gd name="connsiteY4" fmla="*/ 11608 h 114404"/>
                <a:gd name="connsiteX5" fmla="*/ 221209 w 244329"/>
                <a:gd name="connsiteY5" fmla="*/ 9633 h 114404"/>
                <a:gd name="connsiteX0" fmla="*/ 223184 w 246304"/>
                <a:gd name="connsiteY0" fmla="*/ 8926 h 102196"/>
                <a:gd name="connsiteX1" fmla="*/ 238983 w 246304"/>
                <a:gd name="connsiteY1" fmla="*/ 87924 h 102196"/>
                <a:gd name="connsiteX2" fmla="*/ 128386 w 246304"/>
                <a:gd name="connsiteY2" fmla="*/ 101749 h 102196"/>
                <a:gd name="connsiteX3" fmla="*/ 15 w 246304"/>
                <a:gd name="connsiteY3" fmla="*/ 89899 h 102196"/>
                <a:gd name="connsiteX4" fmla="*/ 120486 w 246304"/>
                <a:gd name="connsiteY4" fmla="*/ 10901 h 102196"/>
                <a:gd name="connsiteX5" fmla="*/ 223184 w 246304"/>
                <a:gd name="connsiteY5" fmla="*/ 8926 h 102196"/>
                <a:gd name="connsiteX0" fmla="*/ 223184 w 246889"/>
                <a:gd name="connsiteY0" fmla="*/ 8926 h 97266"/>
                <a:gd name="connsiteX1" fmla="*/ 238983 w 246889"/>
                <a:gd name="connsiteY1" fmla="*/ 87924 h 97266"/>
                <a:gd name="connsiteX2" fmla="*/ 120486 w 246889"/>
                <a:gd name="connsiteY2" fmla="*/ 91875 h 97266"/>
                <a:gd name="connsiteX3" fmla="*/ 15 w 246889"/>
                <a:gd name="connsiteY3" fmla="*/ 89899 h 97266"/>
                <a:gd name="connsiteX4" fmla="*/ 120486 w 246889"/>
                <a:gd name="connsiteY4" fmla="*/ 10901 h 97266"/>
                <a:gd name="connsiteX5" fmla="*/ 223184 w 246889"/>
                <a:gd name="connsiteY5" fmla="*/ 8926 h 97266"/>
                <a:gd name="connsiteX0" fmla="*/ 223194 w 248288"/>
                <a:gd name="connsiteY0" fmla="*/ 4930 h 93270"/>
                <a:gd name="connsiteX1" fmla="*/ 238993 w 248288"/>
                <a:gd name="connsiteY1" fmla="*/ 83928 h 93270"/>
                <a:gd name="connsiteX2" fmla="*/ 120496 w 248288"/>
                <a:gd name="connsiteY2" fmla="*/ 87879 h 93270"/>
                <a:gd name="connsiteX3" fmla="*/ 25 w 248288"/>
                <a:gd name="connsiteY3" fmla="*/ 85903 h 93270"/>
                <a:gd name="connsiteX4" fmla="*/ 84947 w 248288"/>
                <a:gd name="connsiteY4" fmla="*/ 16780 h 93270"/>
                <a:gd name="connsiteX5" fmla="*/ 223194 w 248288"/>
                <a:gd name="connsiteY5" fmla="*/ 4930 h 93270"/>
                <a:gd name="connsiteX0" fmla="*/ 223184 w 246683"/>
                <a:gd name="connsiteY0" fmla="*/ 13745 h 102085"/>
                <a:gd name="connsiteX1" fmla="*/ 238983 w 246683"/>
                <a:gd name="connsiteY1" fmla="*/ 92743 h 102085"/>
                <a:gd name="connsiteX2" fmla="*/ 120486 w 246683"/>
                <a:gd name="connsiteY2" fmla="*/ 96694 h 102085"/>
                <a:gd name="connsiteX3" fmla="*/ 15 w 246683"/>
                <a:gd name="connsiteY3" fmla="*/ 94718 h 102085"/>
                <a:gd name="connsiteX4" fmla="*/ 126411 w 246683"/>
                <a:gd name="connsiteY4" fmla="*/ 7820 h 102085"/>
                <a:gd name="connsiteX5" fmla="*/ 223184 w 246683"/>
                <a:gd name="connsiteY5" fmla="*/ 13745 h 102085"/>
                <a:gd name="connsiteX0" fmla="*/ 223187 w 246686"/>
                <a:gd name="connsiteY0" fmla="*/ 7550 h 95890"/>
                <a:gd name="connsiteX1" fmla="*/ 238986 w 246686"/>
                <a:gd name="connsiteY1" fmla="*/ 86548 h 95890"/>
                <a:gd name="connsiteX2" fmla="*/ 120489 w 246686"/>
                <a:gd name="connsiteY2" fmla="*/ 90499 h 95890"/>
                <a:gd name="connsiteX3" fmla="*/ 18 w 246686"/>
                <a:gd name="connsiteY3" fmla="*/ 88523 h 95890"/>
                <a:gd name="connsiteX4" fmla="*/ 126414 w 246686"/>
                <a:gd name="connsiteY4" fmla="*/ 1625 h 95890"/>
                <a:gd name="connsiteX5" fmla="*/ 223187 w 246686"/>
                <a:gd name="connsiteY5" fmla="*/ 7550 h 95890"/>
                <a:gd name="connsiteX0" fmla="*/ 227133 w 248013"/>
                <a:gd name="connsiteY0" fmla="*/ 13746 h 102086"/>
                <a:gd name="connsiteX1" fmla="*/ 238983 w 248013"/>
                <a:gd name="connsiteY1" fmla="*/ 92744 h 102086"/>
                <a:gd name="connsiteX2" fmla="*/ 120486 w 248013"/>
                <a:gd name="connsiteY2" fmla="*/ 96695 h 102086"/>
                <a:gd name="connsiteX3" fmla="*/ 15 w 248013"/>
                <a:gd name="connsiteY3" fmla="*/ 94719 h 102086"/>
                <a:gd name="connsiteX4" fmla="*/ 126411 w 248013"/>
                <a:gd name="connsiteY4" fmla="*/ 7821 h 102086"/>
                <a:gd name="connsiteX5" fmla="*/ 227133 w 248013"/>
                <a:gd name="connsiteY5" fmla="*/ 13746 h 102086"/>
                <a:gd name="connsiteX0" fmla="*/ 227133 w 249041"/>
                <a:gd name="connsiteY0" fmla="*/ 11407 h 99747"/>
                <a:gd name="connsiteX1" fmla="*/ 238983 w 249041"/>
                <a:gd name="connsiteY1" fmla="*/ 90405 h 99747"/>
                <a:gd name="connsiteX2" fmla="*/ 120486 w 249041"/>
                <a:gd name="connsiteY2" fmla="*/ 94356 h 99747"/>
                <a:gd name="connsiteX3" fmla="*/ 15 w 249041"/>
                <a:gd name="connsiteY3" fmla="*/ 92380 h 99747"/>
                <a:gd name="connsiteX4" fmla="*/ 126411 w 249041"/>
                <a:gd name="connsiteY4" fmla="*/ 5482 h 99747"/>
                <a:gd name="connsiteX5" fmla="*/ 227133 w 249041"/>
                <a:gd name="connsiteY5" fmla="*/ 11407 h 99747"/>
                <a:gd name="connsiteX0" fmla="*/ 227133 w 243144"/>
                <a:gd name="connsiteY0" fmla="*/ 11407 h 101983"/>
                <a:gd name="connsiteX1" fmla="*/ 238983 w 243144"/>
                <a:gd name="connsiteY1" fmla="*/ 90405 h 101983"/>
                <a:gd name="connsiteX2" fmla="*/ 120486 w 243144"/>
                <a:gd name="connsiteY2" fmla="*/ 94356 h 101983"/>
                <a:gd name="connsiteX3" fmla="*/ 15 w 243144"/>
                <a:gd name="connsiteY3" fmla="*/ 92380 h 101983"/>
                <a:gd name="connsiteX4" fmla="*/ 126411 w 243144"/>
                <a:gd name="connsiteY4" fmla="*/ 5482 h 101983"/>
                <a:gd name="connsiteX5" fmla="*/ 227133 w 243144"/>
                <a:gd name="connsiteY5" fmla="*/ 11407 h 101983"/>
                <a:gd name="connsiteX0" fmla="*/ 227133 w 243144"/>
                <a:gd name="connsiteY0" fmla="*/ 11407 h 107617"/>
                <a:gd name="connsiteX1" fmla="*/ 238983 w 243144"/>
                <a:gd name="connsiteY1" fmla="*/ 90405 h 107617"/>
                <a:gd name="connsiteX2" fmla="*/ 120486 w 243144"/>
                <a:gd name="connsiteY2" fmla="*/ 94356 h 107617"/>
                <a:gd name="connsiteX3" fmla="*/ 15 w 243144"/>
                <a:gd name="connsiteY3" fmla="*/ 92380 h 107617"/>
                <a:gd name="connsiteX4" fmla="*/ 126411 w 243144"/>
                <a:gd name="connsiteY4" fmla="*/ 5482 h 107617"/>
                <a:gd name="connsiteX5" fmla="*/ 227133 w 243144"/>
                <a:gd name="connsiteY5" fmla="*/ 11407 h 107617"/>
                <a:gd name="connsiteX0" fmla="*/ 227133 w 247182"/>
                <a:gd name="connsiteY0" fmla="*/ 11407 h 107617"/>
                <a:gd name="connsiteX1" fmla="*/ 238983 w 247182"/>
                <a:gd name="connsiteY1" fmla="*/ 90405 h 107617"/>
                <a:gd name="connsiteX2" fmla="*/ 146160 w 247182"/>
                <a:gd name="connsiteY2" fmla="*/ 94356 h 107617"/>
                <a:gd name="connsiteX3" fmla="*/ 15 w 247182"/>
                <a:gd name="connsiteY3" fmla="*/ 92380 h 107617"/>
                <a:gd name="connsiteX4" fmla="*/ 126411 w 247182"/>
                <a:gd name="connsiteY4" fmla="*/ 5482 h 107617"/>
                <a:gd name="connsiteX5" fmla="*/ 227133 w 247182"/>
                <a:gd name="connsiteY5" fmla="*/ 11407 h 107617"/>
                <a:gd name="connsiteX0" fmla="*/ 227133 w 247453"/>
                <a:gd name="connsiteY0" fmla="*/ 14122 h 110034"/>
                <a:gd name="connsiteX1" fmla="*/ 240747 w 247453"/>
                <a:gd name="connsiteY1" fmla="*/ 100740 h 110034"/>
                <a:gd name="connsiteX2" fmla="*/ 146160 w 247453"/>
                <a:gd name="connsiteY2" fmla="*/ 97071 h 110034"/>
                <a:gd name="connsiteX3" fmla="*/ 15 w 247453"/>
                <a:gd name="connsiteY3" fmla="*/ 95095 h 110034"/>
                <a:gd name="connsiteX4" fmla="*/ 126411 w 247453"/>
                <a:gd name="connsiteY4" fmla="*/ 8197 h 110034"/>
                <a:gd name="connsiteX5" fmla="*/ 227133 w 247453"/>
                <a:gd name="connsiteY5" fmla="*/ 14122 h 110034"/>
                <a:gd name="connsiteX0" fmla="*/ 227133 w 247453"/>
                <a:gd name="connsiteY0" fmla="*/ 14122 h 112425"/>
                <a:gd name="connsiteX1" fmla="*/ 240747 w 247453"/>
                <a:gd name="connsiteY1" fmla="*/ 100740 h 112425"/>
                <a:gd name="connsiteX2" fmla="*/ 146160 w 247453"/>
                <a:gd name="connsiteY2" fmla="*/ 104691 h 112425"/>
                <a:gd name="connsiteX3" fmla="*/ 15 w 247453"/>
                <a:gd name="connsiteY3" fmla="*/ 95095 h 112425"/>
                <a:gd name="connsiteX4" fmla="*/ 126411 w 247453"/>
                <a:gd name="connsiteY4" fmla="*/ 8197 h 112425"/>
                <a:gd name="connsiteX5" fmla="*/ 227133 w 247453"/>
                <a:gd name="connsiteY5" fmla="*/ 14122 h 112425"/>
                <a:gd name="connsiteX0" fmla="*/ 227133 w 247453"/>
                <a:gd name="connsiteY0" fmla="*/ 7701 h 106004"/>
                <a:gd name="connsiteX1" fmla="*/ 240747 w 247453"/>
                <a:gd name="connsiteY1" fmla="*/ 94319 h 106004"/>
                <a:gd name="connsiteX2" fmla="*/ 146160 w 247453"/>
                <a:gd name="connsiteY2" fmla="*/ 98270 h 106004"/>
                <a:gd name="connsiteX3" fmla="*/ 15 w 247453"/>
                <a:gd name="connsiteY3" fmla="*/ 88674 h 106004"/>
                <a:gd name="connsiteX4" fmla="*/ 126411 w 247453"/>
                <a:gd name="connsiteY4" fmla="*/ 1776 h 106004"/>
                <a:gd name="connsiteX5" fmla="*/ 227133 w 247453"/>
                <a:gd name="connsiteY5" fmla="*/ 7701 h 106004"/>
                <a:gd name="connsiteX0" fmla="*/ 227132 w 247123"/>
                <a:gd name="connsiteY0" fmla="*/ 9857 h 108160"/>
                <a:gd name="connsiteX1" fmla="*/ 240746 w 247123"/>
                <a:gd name="connsiteY1" fmla="*/ 96475 h 108160"/>
                <a:gd name="connsiteX2" fmla="*/ 146159 w 247123"/>
                <a:gd name="connsiteY2" fmla="*/ 100426 h 108160"/>
                <a:gd name="connsiteX3" fmla="*/ 14 w 247123"/>
                <a:gd name="connsiteY3" fmla="*/ 90830 h 108160"/>
                <a:gd name="connsiteX4" fmla="*/ 135228 w 247123"/>
                <a:gd name="connsiteY4" fmla="*/ 122 h 108160"/>
                <a:gd name="connsiteX5" fmla="*/ 227132 w 247123"/>
                <a:gd name="connsiteY5" fmla="*/ 9857 h 108160"/>
                <a:gd name="connsiteX0" fmla="*/ 227132 w 247520"/>
                <a:gd name="connsiteY0" fmla="*/ 9857 h 108160"/>
                <a:gd name="connsiteX1" fmla="*/ 240746 w 247520"/>
                <a:gd name="connsiteY1" fmla="*/ 96475 h 108160"/>
                <a:gd name="connsiteX2" fmla="*/ 146159 w 247520"/>
                <a:gd name="connsiteY2" fmla="*/ 100426 h 108160"/>
                <a:gd name="connsiteX3" fmla="*/ 14 w 247520"/>
                <a:gd name="connsiteY3" fmla="*/ 90830 h 108160"/>
                <a:gd name="connsiteX4" fmla="*/ 135228 w 247520"/>
                <a:gd name="connsiteY4" fmla="*/ 122 h 108160"/>
                <a:gd name="connsiteX5" fmla="*/ 227132 w 247520"/>
                <a:gd name="connsiteY5" fmla="*/ 9857 h 108160"/>
                <a:gd name="connsiteX0" fmla="*/ 221840 w 245898"/>
                <a:gd name="connsiteY0" fmla="*/ 12067 h 112275"/>
                <a:gd name="connsiteX1" fmla="*/ 240745 w 245898"/>
                <a:gd name="connsiteY1" fmla="*/ 100590 h 112275"/>
                <a:gd name="connsiteX2" fmla="*/ 146158 w 245898"/>
                <a:gd name="connsiteY2" fmla="*/ 104541 h 112275"/>
                <a:gd name="connsiteX3" fmla="*/ 13 w 245898"/>
                <a:gd name="connsiteY3" fmla="*/ 94945 h 112275"/>
                <a:gd name="connsiteX4" fmla="*/ 135227 w 245898"/>
                <a:gd name="connsiteY4" fmla="*/ 4237 h 112275"/>
                <a:gd name="connsiteX5" fmla="*/ 221840 w 245898"/>
                <a:gd name="connsiteY5" fmla="*/ 12067 h 112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898" h="112275">
                  <a:moveTo>
                    <a:pt x="221840" y="12067"/>
                  </a:moveTo>
                  <a:cubicBezTo>
                    <a:pt x="241189" y="9076"/>
                    <a:pt x="253359" y="85178"/>
                    <a:pt x="240745" y="100590"/>
                  </a:cubicBezTo>
                  <a:cubicBezTo>
                    <a:pt x="228131" y="116002"/>
                    <a:pt x="186280" y="105482"/>
                    <a:pt x="146158" y="104541"/>
                  </a:cubicBezTo>
                  <a:cubicBezTo>
                    <a:pt x="106036" y="103600"/>
                    <a:pt x="1330" y="127861"/>
                    <a:pt x="13" y="94945"/>
                  </a:cubicBezTo>
                  <a:cubicBezTo>
                    <a:pt x="-1304" y="79804"/>
                    <a:pt x="98256" y="18050"/>
                    <a:pt x="135227" y="4237"/>
                  </a:cubicBezTo>
                  <a:cubicBezTo>
                    <a:pt x="172198" y="-9576"/>
                    <a:pt x="202491" y="15058"/>
                    <a:pt x="221840" y="12067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65DE6FBB-6016-420F-B834-D587AF70EBF6}"/>
                </a:ext>
              </a:extLst>
            </p:cNvPr>
            <p:cNvSpPr/>
            <p:nvPr/>
          </p:nvSpPr>
          <p:spPr>
            <a:xfrm>
              <a:off x="9054980" y="1786518"/>
              <a:ext cx="876120" cy="854707"/>
            </a:xfrm>
            <a:custGeom>
              <a:avLst/>
              <a:gdLst>
                <a:gd name="connsiteX0" fmla="*/ 4686 w 1522514"/>
                <a:gd name="connsiteY0" fmla="*/ 621143 h 1467029"/>
                <a:gd name="connsiteX1" fmla="*/ 42786 w 1522514"/>
                <a:gd name="connsiteY1" fmla="*/ 788783 h 1467029"/>
                <a:gd name="connsiteX2" fmla="*/ 50406 w 1522514"/>
                <a:gd name="connsiteY2" fmla="*/ 836408 h 1467029"/>
                <a:gd name="connsiteX3" fmla="*/ 6591 w 1522514"/>
                <a:gd name="connsiteY3" fmla="*/ 845933 h 1467029"/>
                <a:gd name="connsiteX4" fmla="*/ 6591 w 1522514"/>
                <a:gd name="connsiteY4" fmla="*/ 948803 h 1467029"/>
                <a:gd name="connsiteX5" fmla="*/ 67551 w 1522514"/>
                <a:gd name="connsiteY5" fmla="*/ 1063103 h 1467029"/>
                <a:gd name="connsiteX6" fmla="*/ 111366 w 1522514"/>
                <a:gd name="connsiteY6" fmla="*/ 1101203 h 1467029"/>
                <a:gd name="connsiteX7" fmla="*/ 96126 w 1522514"/>
                <a:gd name="connsiteY7" fmla="*/ 1223123 h 1467029"/>
                <a:gd name="connsiteX8" fmla="*/ 128511 w 1522514"/>
                <a:gd name="connsiteY8" fmla="*/ 1314563 h 1467029"/>
                <a:gd name="connsiteX9" fmla="*/ 223761 w 1522514"/>
                <a:gd name="connsiteY9" fmla="*/ 1379333 h 1467029"/>
                <a:gd name="connsiteX10" fmla="*/ 406641 w 1522514"/>
                <a:gd name="connsiteY10" fmla="*/ 1436483 h 1467029"/>
                <a:gd name="connsiteX11" fmla="*/ 665721 w 1522514"/>
                <a:gd name="connsiteY11" fmla="*/ 1466963 h 1467029"/>
                <a:gd name="connsiteX12" fmla="*/ 900036 w 1522514"/>
                <a:gd name="connsiteY12" fmla="*/ 1428863 h 1467029"/>
                <a:gd name="connsiteX13" fmla="*/ 1122921 w 1522514"/>
                <a:gd name="connsiteY13" fmla="*/ 1345043 h 1467029"/>
                <a:gd name="connsiteX14" fmla="*/ 1273416 w 1522514"/>
                <a:gd name="connsiteY14" fmla="*/ 1211693 h 1467029"/>
                <a:gd name="connsiteX15" fmla="*/ 1309611 w 1522514"/>
                <a:gd name="connsiteY15" fmla="*/ 1236458 h 1467029"/>
                <a:gd name="connsiteX16" fmla="*/ 1408671 w 1522514"/>
                <a:gd name="connsiteY16" fmla="*/ 1219313 h 1467029"/>
                <a:gd name="connsiteX17" fmla="*/ 1477251 w 1522514"/>
                <a:gd name="connsiteY17" fmla="*/ 1145018 h 1467029"/>
                <a:gd name="connsiteX18" fmla="*/ 1521066 w 1522514"/>
                <a:gd name="connsiteY18" fmla="*/ 1045958 h 1467029"/>
                <a:gd name="connsiteX19" fmla="*/ 1507731 w 1522514"/>
                <a:gd name="connsiteY19" fmla="*/ 931658 h 1467029"/>
                <a:gd name="connsiteX20" fmla="*/ 1465821 w 1522514"/>
                <a:gd name="connsiteY20" fmla="*/ 861173 h 1467029"/>
                <a:gd name="connsiteX21" fmla="*/ 1357236 w 1522514"/>
                <a:gd name="connsiteY21" fmla="*/ 872603 h 1467029"/>
                <a:gd name="connsiteX22" fmla="*/ 1418196 w 1522514"/>
                <a:gd name="connsiteY22" fmla="*/ 802118 h 1467029"/>
                <a:gd name="connsiteX23" fmla="*/ 1475346 w 1522514"/>
                <a:gd name="connsiteY23" fmla="*/ 440168 h 1467029"/>
                <a:gd name="connsiteX24" fmla="*/ 1395336 w 1522514"/>
                <a:gd name="connsiteY24" fmla="*/ 158228 h 1467029"/>
                <a:gd name="connsiteX25" fmla="*/ 1199121 w 1522514"/>
                <a:gd name="connsiteY25" fmla="*/ 26783 h 1467029"/>
                <a:gd name="connsiteX26" fmla="*/ 1079106 w 1522514"/>
                <a:gd name="connsiteY26" fmla="*/ 59168 h 1467029"/>
                <a:gd name="connsiteX27" fmla="*/ 827646 w 1522514"/>
                <a:gd name="connsiteY27" fmla="*/ 22973 h 1467029"/>
                <a:gd name="connsiteX28" fmla="*/ 389496 w 1522514"/>
                <a:gd name="connsiteY28" fmla="*/ 24878 h 1467029"/>
                <a:gd name="connsiteX29" fmla="*/ 84696 w 1522514"/>
                <a:gd name="connsiteY29" fmla="*/ 333488 h 1467029"/>
                <a:gd name="connsiteX30" fmla="*/ 4686 w 1522514"/>
                <a:gd name="connsiteY30" fmla="*/ 621143 h 1467029"/>
                <a:gd name="connsiteX0" fmla="*/ 4686 w 1522641"/>
                <a:gd name="connsiteY0" fmla="*/ 621143 h 1467029"/>
                <a:gd name="connsiteX1" fmla="*/ 42786 w 1522641"/>
                <a:gd name="connsiteY1" fmla="*/ 788783 h 1467029"/>
                <a:gd name="connsiteX2" fmla="*/ 50406 w 1522641"/>
                <a:gd name="connsiteY2" fmla="*/ 836408 h 1467029"/>
                <a:gd name="connsiteX3" fmla="*/ 6591 w 1522641"/>
                <a:gd name="connsiteY3" fmla="*/ 845933 h 1467029"/>
                <a:gd name="connsiteX4" fmla="*/ 6591 w 1522641"/>
                <a:gd name="connsiteY4" fmla="*/ 948803 h 1467029"/>
                <a:gd name="connsiteX5" fmla="*/ 67551 w 1522641"/>
                <a:gd name="connsiteY5" fmla="*/ 1063103 h 1467029"/>
                <a:gd name="connsiteX6" fmla="*/ 111366 w 1522641"/>
                <a:gd name="connsiteY6" fmla="*/ 1101203 h 1467029"/>
                <a:gd name="connsiteX7" fmla="*/ 96126 w 1522641"/>
                <a:gd name="connsiteY7" fmla="*/ 1223123 h 1467029"/>
                <a:gd name="connsiteX8" fmla="*/ 128511 w 1522641"/>
                <a:gd name="connsiteY8" fmla="*/ 1314563 h 1467029"/>
                <a:gd name="connsiteX9" fmla="*/ 223761 w 1522641"/>
                <a:gd name="connsiteY9" fmla="*/ 1379333 h 1467029"/>
                <a:gd name="connsiteX10" fmla="*/ 406641 w 1522641"/>
                <a:gd name="connsiteY10" fmla="*/ 1436483 h 1467029"/>
                <a:gd name="connsiteX11" fmla="*/ 665721 w 1522641"/>
                <a:gd name="connsiteY11" fmla="*/ 1466963 h 1467029"/>
                <a:gd name="connsiteX12" fmla="*/ 900036 w 1522641"/>
                <a:gd name="connsiteY12" fmla="*/ 1428863 h 1467029"/>
                <a:gd name="connsiteX13" fmla="*/ 1122921 w 1522641"/>
                <a:gd name="connsiteY13" fmla="*/ 1345043 h 1467029"/>
                <a:gd name="connsiteX14" fmla="*/ 1273416 w 1522641"/>
                <a:gd name="connsiteY14" fmla="*/ 1211693 h 1467029"/>
                <a:gd name="connsiteX15" fmla="*/ 1309611 w 1522641"/>
                <a:gd name="connsiteY15" fmla="*/ 1236458 h 1467029"/>
                <a:gd name="connsiteX16" fmla="*/ 1408671 w 1522641"/>
                <a:gd name="connsiteY16" fmla="*/ 1219313 h 1467029"/>
                <a:gd name="connsiteX17" fmla="*/ 1477251 w 1522641"/>
                <a:gd name="connsiteY17" fmla="*/ 1145018 h 1467029"/>
                <a:gd name="connsiteX18" fmla="*/ 1521066 w 1522641"/>
                <a:gd name="connsiteY18" fmla="*/ 1045958 h 1467029"/>
                <a:gd name="connsiteX19" fmla="*/ 1507731 w 1522641"/>
                <a:gd name="connsiteY19" fmla="*/ 931658 h 1467029"/>
                <a:gd name="connsiteX20" fmla="*/ 1458201 w 1522641"/>
                <a:gd name="connsiteY20" fmla="*/ 864983 h 1467029"/>
                <a:gd name="connsiteX21" fmla="*/ 1357236 w 1522641"/>
                <a:gd name="connsiteY21" fmla="*/ 872603 h 1467029"/>
                <a:gd name="connsiteX22" fmla="*/ 1418196 w 1522641"/>
                <a:gd name="connsiteY22" fmla="*/ 802118 h 1467029"/>
                <a:gd name="connsiteX23" fmla="*/ 1475346 w 1522641"/>
                <a:gd name="connsiteY23" fmla="*/ 440168 h 1467029"/>
                <a:gd name="connsiteX24" fmla="*/ 1395336 w 1522641"/>
                <a:gd name="connsiteY24" fmla="*/ 158228 h 1467029"/>
                <a:gd name="connsiteX25" fmla="*/ 1199121 w 1522641"/>
                <a:gd name="connsiteY25" fmla="*/ 26783 h 1467029"/>
                <a:gd name="connsiteX26" fmla="*/ 1079106 w 1522641"/>
                <a:gd name="connsiteY26" fmla="*/ 59168 h 1467029"/>
                <a:gd name="connsiteX27" fmla="*/ 827646 w 1522641"/>
                <a:gd name="connsiteY27" fmla="*/ 22973 h 1467029"/>
                <a:gd name="connsiteX28" fmla="*/ 389496 w 1522641"/>
                <a:gd name="connsiteY28" fmla="*/ 24878 h 1467029"/>
                <a:gd name="connsiteX29" fmla="*/ 84696 w 1522641"/>
                <a:gd name="connsiteY29" fmla="*/ 333488 h 1467029"/>
                <a:gd name="connsiteX30" fmla="*/ 4686 w 1522641"/>
                <a:gd name="connsiteY30" fmla="*/ 621143 h 1467029"/>
                <a:gd name="connsiteX0" fmla="*/ 4686 w 1534839"/>
                <a:gd name="connsiteY0" fmla="*/ 621143 h 1467029"/>
                <a:gd name="connsiteX1" fmla="*/ 42786 w 1534839"/>
                <a:gd name="connsiteY1" fmla="*/ 788783 h 1467029"/>
                <a:gd name="connsiteX2" fmla="*/ 50406 w 1534839"/>
                <a:gd name="connsiteY2" fmla="*/ 836408 h 1467029"/>
                <a:gd name="connsiteX3" fmla="*/ 6591 w 1534839"/>
                <a:gd name="connsiteY3" fmla="*/ 845933 h 1467029"/>
                <a:gd name="connsiteX4" fmla="*/ 6591 w 1534839"/>
                <a:gd name="connsiteY4" fmla="*/ 948803 h 1467029"/>
                <a:gd name="connsiteX5" fmla="*/ 67551 w 1534839"/>
                <a:gd name="connsiteY5" fmla="*/ 1063103 h 1467029"/>
                <a:gd name="connsiteX6" fmla="*/ 111366 w 1534839"/>
                <a:gd name="connsiteY6" fmla="*/ 1101203 h 1467029"/>
                <a:gd name="connsiteX7" fmla="*/ 96126 w 1534839"/>
                <a:gd name="connsiteY7" fmla="*/ 1223123 h 1467029"/>
                <a:gd name="connsiteX8" fmla="*/ 128511 w 1534839"/>
                <a:gd name="connsiteY8" fmla="*/ 1314563 h 1467029"/>
                <a:gd name="connsiteX9" fmla="*/ 223761 w 1534839"/>
                <a:gd name="connsiteY9" fmla="*/ 1379333 h 1467029"/>
                <a:gd name="connsiteX10" fmla="*/ 406641 w 1534839"/>
                <a:gd name="connsiteY10" fmla="*/ 1436483 h 1467029"/>
                <a:gd name="connsiteX11" fmla="*/ 665721 w 1534839"/>
                <a:gd name="connsiteY11" fmla="*/ 1466963 h 1467029"/>
                <a:gd name="connsiteX12" fmla="*/ 900036 w 1534839"/>
                <a:gd name="connsiteY12" fmla="*/ 1428863 h 1467029"/>
                <a:gd name="connsiteX13" fmla="*/ 1122921 w 1534839"/>
                <a:gd name="connsiteY13" fmla="*/ 1345043 h 1467029"/>
                <a:gd name="connsiteX14" fmla="*/ 1273416 w 1534839"/>
                <a:gd name="connsiteY14" fmla="*/ 1211693 h 1467029"/>
                <a:gd name="connsiteX15" fmla="*/ 1309611 w 1534839"/>
                <a:gd name="connsiteY15" fmla="*/ 1236458 h 1467029"/>
                <a:gd name="connsiteX16" fmla="*/ 1408671 w 1534839"/>
                <a:gd name="connsiteY16" fmla="*/ 1219313 h 1467029"/>
                <a:gd name="connsiteX17" fmla="*/ 1477251 w 1534839"/>
                <a:gd name="connsiteY17" fmla="*/ 1145018 h 1467029"/>
                <a:gd name="connsiteX18" fmla="*/ 1521066 w 1534839"/>
                <a:gd name="connsiteY18" fmla="*/ 1045958 h 1467029"/>
                <a:gd name="connsiteX19" fmla="*/ 1530591 w 1534839"/>
                <a:gd name="connsiteY19" fmla="*/ 939278 h 1467029"/>
                <a:gd name="connsiteX20" fmla="*/ 1458201 w 1534839"/>
                <a:gd name="connsiteY20" fmla="*/ 864983 h 1467029"/>
                <a:gd name="connsiteX21" fmla="*/ 1357236 w 1534839"/>
                <a:gd name="connsiteY21" fmla="*/ 872603 h 1467029"/>
                <a:gd name="connsiteX22" fmla="*/ 1418196 w 1534839"/>
                <a:gd name="connsiteY22" fmla="*/ 802118 h 1467029"/>
                <a:gd name="connsiteX23" fmla="*/ 1475346 w 1534839"/>
                <a:gd name="connsiteY23" fmla="*/ 440168 h 1467029"/>
                <a:gd name="connsiteX24" fmla="*/ 1395336 w 1534839"/>
                <a:gd name="connsiteY24" fmla="*/ 158228 h 1467029"/>
                <a:gd name="connsiteX25" fmla="*/ 1199121 w 1534839"/>
                <a:gd name="connsiteY25" fmla="*/ 26783 h 1467029"/>
                <a:gd name="connsiteX26" fmla="*/ 1079106 w 1534839"/>
                <a:gd name="connsiteY26" fmla="*/ 59168 h 1467029"/>
                <a:gd name="connsiteX27" fmla="*/ 827646 w 1534839"/>
                <a:gd name="connsiteY27" fmla="*/ 22973 h 1467029"/>
                <a:gd name="connsiteX28" fmla="*/ 389496 w 1534839"/>
                <a:gd name="connsiteY28" fmla="*/ 24878 h 1467029"/>
                <a:gd name="connsiteX29" fmla="*/ 84696 w 1534839"/>
                <a:gd name="connsiteY29" fmla="*/ 333488 h 1467029"/>
                <a:gd name="connsiteX30" fmla="*/ 4686 w 1534839"/>
                <a:gd name="connsiteY30" fmla="*/ 621143 h 1467029"/>
                <a:gd name="connsiteX0" fmla="*/ 4686 w 1541892"/>
                <a:gd name="connsiteY0" fmla="*/ 621143 h 1467029"/>
                <a:gd name="connsiteX1" fmla="*/ 42786 w 1541892"/>
                <a:gd name="connsiteY1" fmla="*/ 788783 h 1467029"/>
                <a:gd name="connsiteX2" fmla="*/ 50406 w 1541892"/>
                <a:gd name="connsiteY2" fmla="*/ 836408 h 1467029"/>
                <a:gd name="connsiteX3" fmla="*/ 6591 w 1541892"/>
                <a:gd name="connsiteY3" fmla="*/ 845933 h 1467029"/>
                <a:gd name="connsiteX4" fmla="*/ 6591 w 1541892"/>
                <a:gd name="connsiteY4" fmla="*/ 948803 h 1467029"/>
                <a:gd name="connsiteX5" fmla="*/ 67551 w 1541892"/>
                <a:gd name="connsiteY5" fmla="*/ 1063103 h 1467029"/>
                <a:gd name="connsiteX6" fmla="*/ 111366 w 1541892"/>
                <a:gd name="connsiteY6" fmla="*/ 1101203 h 1467029"/>
                <a:gd name="connsiteX7" fmla="*/ 96126 w 1541892"/>
                <a:gd name="connsiteY7" fmla="*/ 1223123 h 1467029"/>
                <a:gd name="connsiteX8" fmla="*/ 128511 w 1541892"/>
                <a:gd name="connsiteY8" fmla="*/ 1314563 h 1467029"/>
                <a:gd name="connsiteX9" fmla="*/ 223761 w 1541892"/>
                <a:gd name="connsiteY9" fmla="*/ 1379333 h 1467029"/>
                <a:gd name="connsiteX10" fmla="*/ 406641 w 1541892"/>
                <a:gd name="connsiteY10" fmla="*/ 1436483 h 1467029"/>
                <a:gd name="connsiteX11" fmla="*/ 665721 w 1541892"/>
                <a:gd name="connsiteY11" fmla="*/ 1466963 h 1467029"/>
                <a:gd name="connsiteX12" fmla="*/ 900036 w 1541892"/>
                <a:gd name="connsiteY12" fmla="*/ 1428863 h 1467029"/>
                <a:gd name="connsiteX13" fmla="*/ 1122921 w 1541892"/>
                <a:gd name="connsiteY13" fmla="*/ 1345043 h 1467029"/>
                <a:gd name="connsiteX14" fmla="*/ 1273416 w 1541892"/>
                <a:gd name="connsiteY14" fmla="*/ 1211693 h 1467029"/>
                <a:gd name="connsiteX15" fmla="*/ 1309611 w 1541892"/>
                <a:gd name="connsiteY15" fmla="*/ 1236458 h 1467029"/>
                <a:gd name="connsiteX16" fmla="*/ 1408671 w 1541892"/>
                <a:gd name="connsiteY16" fmla="*/ 1219313 h 1467029"/>
                <a:gd name="connsiteX17" fmla="*/ 1477251 w 1541892"/>
                <a:gd name="connsiteY17" fmla="*/ 1145018 h 1467029"/>
                <a:gd name="connsiteX18" fmla="*/ 1536306 w 1541892"/>
                <a:gd name="connsiteY18" fmla="*/ 1047863 h 1467029"/>
                <a:gd name="connsiteX19" fmla="*/ 1530591 w 1541892"/>
                <a:gd name="connsiteY19" fmla="*/ 939278 h 1467029"/>
                <a:gd name="connsiteX20" fmla="*/ 1458201 w 1541892"/>
                <a:gd name="connsiteY20" fmla="*/ 864983 h 1467029"/>
                <a:gd name="connsiteX21" fmla="*/ 1357236 w 1541892"/>
                <a:gd name="connsiteY21" fmla="*/ 872603 h 1467029"/>
                <a:gd name="connsiteX22" fmla="*/ 1418196 w 1541892"/>
                <a:gd name="connsiteY22" fmla="*/ 802118 h 1467029"/>
                <a:gd name="connsiteX23" fmla="*/ 1475346 w 1541892"/>
                <a:gd name="connsiteY23" fmla="*/ 440168 h 1467029"/>
                <a:gd name="connsiteX24" fmla="*/ 1395336 w 1541892"/>
                <a:gd name="connsiteY24" fmla="*/ 158228 h 1467029"/>
                <a:gd name="connsiteX25" fmla="*/ 1199121 w 1541892"/>
                <a:gd name="connsiteY25" fmla="*/ 26783 h 1467029"/>
                <a:gd name="connsiteX26" fmla="*/ 1079106 w 1541892"/>
                <a:gd name="connsiteY26" fmla="*/ 59168 h 1467029"/>
                <a:gd name="connsiteX27" fmla="*/ 827646 w 1541892"/>
                <a:gd name="connsiteY27" fmla="*/ 22973 h 1467029"/>
                <a:gd name="connsiteX28" fmla="*/ 389496 w 1541892"/>
                <a:gd name="connsiteY28" fmla="*/ 24878 h 1467029"/>
                <a:gd name="connsiteX29" fmla="*/ 84696 w 1541892"/>
                <a:gd name="connsiteY29" fmla="*/ 333488 h 1467029"/>
                <a:gd name="connsiteX30" fmla="*/ 4686 w 1541892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57236 w 1542707"/>
                <a:gd name="connsiteY21" fmla="*/ 872603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93431 w 1542707"/>
                <a:gd name="connsiteY21" fmla="*/ 866888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93431 w 1542707"/>
                <a:gd name="connsiteY21" fmla="*/ 866888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93431 w 1542707"/>
                <a:gd name="connsiteY21" fmla="*/ 866888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3864 w 1541885"/>
                <a:gd name="connsiteY0" fmla="*/ 621143 h 1467029"/>
                <a:gd name="connsiteX1" fmla="*/ 41964 w 1541885"/>
                <a:gd name="connsiteY1" fmla="*/ 788783 h 1467029"/>
                <a:gd name="connsiteX2" fmla="*/ 34344 w 1541885"/>
                <a:gd name="connsiteY2" fmla="*/ 828788 h 1467029"/>
                <a:gd name="connsiteX3" fmla="*/ 5769 w 1541885"/>
                <a:gd name="connsiteY3" fmla="*/ 845933 h 1467029"/>
                <a:gd name="connsiteX4" fmla="*/ 5769 w 1541885"/>
                <a:gd name="connsiteY4" fmla="*/ 948803 h 1467029"/>
                <a:gd name="connsiteX5" fmla="*/ 66729 w 1541885"/>
                <a:gd name="connsiteY5" fmla="*/ 1063103 h 1467029"/>
                <a:gd name="connsiteX6" fmla="*/ 110544 w 1541885"/>
                <a:gd name="connsiteY6" fmla="*/ 1101203 h 1467029"/>
                <a:gd name="connsiteX7" fmla="*/ 95304 w 1541885"/>
                <a:gd name="connsiteY7" fmla="*/ 1223123 h 1467029"/>
                <a:gd name="connsiteX8" fmla="*/ 127689 w 1541885"/>
                <a:gd name="connsiteY8" fmla="*/ 1314563 h 1467029"/>
                <a:gd name="connsiteX9" fmla="*/ 222939 w 1541885"/>
                <a:gd name="connsiteY9" fmla="*/ 1379333 h 1467029"/>
                <a:gd name="connsiteX10" fmla="*/ 405819 w 1541885"/>
                <a:gd name="connsiteY10" fmla="*/ 1436483 h 1467029"/>
                <a:gd name="connsiteX11" fmla="*/ 664899 w 1541885"/>
                <a:gd name="connsiteY11" fmla="*/ 1466963 h 1467029"/>
                <a:gd name="connsiteX12" fmla="*/ 899214 w 1541885"/>
                <a:gd name="connsiteY12" fmla="*/ 1428863 h 1467029"/>
                <a:gd name="connsiteX13" fmla="*/ 1122099 w 1541885"/>
                <a:gd name="connsiteY13" fmla="*/ 1345043 h 1467029"/>
                <a:gd name="connsiteX14" fmla="*/ 1272594 w 1541885"/>
                <a:gd name="connsiteY14" fmla="*/ 1211693 h 1467029"/>
                <a:gd name="connsiteX15" fmla="*/ 1308789 w 1541885"/>
                <a:gd name="connsiteY15" fmla="*/ 1236458 h 1467029"/>
                <a:gd name="connsiteX16" fmla="*/ 1407849 w 1541885"/>
                <a:gd name="connsiteY16" fmla="*/ 1219313 h 1467029"/>
                <a:gd name="connsiteX17" fmla="*/ 1476429 w 1541885"/>
                <a:gd name="connsiteY17" fmla="*/ 1145018 h 1467029"/>
                <a:gd name="connsiteX18" fmla="*/ 1535484 w 1541885"/>
                <a:gd name="connsiteY18" fmla="*/ 1047863 h 1467029"/>
                <a:gd name="connsiteX19" fmla="*/ 1529769 w 1541885"/>
                <a:gd name="connsiteY19" fmla="*/ 939278 h 1467029"/>
                <a:gd name="connsiteX20" fmla="*/ 1457379 w 1541885"/>
                <a:gd name="connsiteY20" fmla="*/ 864983 h 1467029"/>
                <a:gd name="connsiteX21" fmla="*/ 1392609 w 1541885"/>
                <a:gd name="connsiteY21" fmla="*/ 866888 h 1467029"/>
                <a:gd name="connsiteX22" fmla="*/ 1417374 w 1541885"/>
                <a:gd name="connsiteY22" fmla="*/ 802118 h 1467029"/>
                <a:gd name="connsiteX23" fmla="*/ 1474524 w 1541885"/>
                <a:gd name="connsiteY23" fmla="*/ 440168 h 1467029"/>
                <a:gd name="connsiteX24" fmla="*/ 1394514 w 1541885"/>
                <a:gd name="connsiteY24" fmla="*/ 158228 h 1467029"/>
                <a:gd name="connsiteX25" fmla="*/ 1198299 w 1541885"/>
                <a:gd name="connsiteY25" fmla="*/ 26783 h 1467029"/>
                <a:gd name="connsiteX26" fmla="*/ 1078284 w 1541885"/>
                <a:gd name="connsiteY26" fmla="*/ 59168 h 1467029"/>
                <a:gd name="connsiteX27" fmla="*/ 826824 w 1541885"/>
                <a:gd name="connsiteY27" fmla="*/ 22973 h 1467029"/>
                <a:gd name="connsiteX28" fmla="*/ 388674 w 1541885"/>
                <a:gd name="connsiteY28" fmla="*/ 24878 h 1467029"/>
                <a:gd name="connsiteX29" fmla="*/ 83874 w 1541885"/>
                <a:gd name="connsiteY29" fmla="*/ 333488 h 1467029"/>
                <a:gd name="connsiteX30" fmla="*/ 3864 w 1541885"/>
                <a:gd name="connsiteY30" fmla="*/ 621143 h 1467029"/>
                <a:gd name="connsiteX0" fmla="*/ 3864 w 1541885"/>
                <a:gd name="connsiteY0" fmla="*/ 619055 h 1464941"/>
                <a:gd name="connsiteX1" fmla="*/ 41964 w 1541885"/>
                <a:gd name="connsiteY1" fmla="*/ 786695 h 1464941"/>
                <a:gd name="connsiteX2" fmla="*/ 34344 w 1541885"/>
                <a:gd name="connsiteY2" fmla="*/ 826700 h 1464941"/>
                <a:gd name="connsiteX3" fmla="*/ 5769 w 1541885"/>
                <a:gd name="connsiteY3" fmla="*/ 843845 h 1464941"/>
                <a:gd name="connsiteX4" fmla="*/ 5769 w 1541885"/>
                <a:gd name="connsiteY4" fmla="*/ 946715 h 1464941"/>
                <a:gd name="connsiteX5" fmla="*/ 66729 w 1541885"/>
                <a:gd name="connsiteY5" fmla="*/ 1061015 h 1464941"/>
                <a:gd name="connsiteX6" fmla="*/ 110544 w 1541885"/>
                <a:gd name="connsiteY6" fmla="*/ 1099115 h 1464941"/>
                <a:gd name="connsiteX7" fmla="*/ 95304 w 1541885"/>
                <a:gd name="connsiteY7" fmla="*/ 1221035 h 1464941"/>
                <a:gd name="connsiteX8" fmla="*/ 127689 w 1541885"/>
                <a:gd name="connsiteY8" fmla="*/ 1312475 h 1464941"/>
                <a:gd name="connsiteX9" fmla="*/ 222939 w 1541885"/>
                <a:gd name="connsiteY9" fmla="*/ 1377245 h 1464941"/>
                <a:gd name="connsiteX10" fmla="*/ 405819 w 1541885"/>
                <a:gd name="connsiteY10" fmla="*/ 1434395 h 1464941"/>
                <a:gd name="connsiteX11" fmla="*/ 664899 w 1541885"/>
                <a:gd name="connsiteY11" fmla="*/ 1464875 h 1464941"/>
                <a:gd name="connsiteX12" fmla="*/ 899214 w 1541885"/>
                <a:gd name="connsiteY12" fmla="*/ 1426775 h 1464941"/>
                <a:gd name="connsiteX13" fmla="*/ 1122099 w 1541885"/>
                <a:gd name="connsiteY13" fmla="*/ 1342955 h 1464941"/>
                <a:gd name="connsiteX14" fmla="*/ 1272594 w 1541885"/>
                <a:gd name="connsiteY14" fmla="*/ 1209605 h 1464941"/>
                <a:gd name="connsiteX15" fmla="*/ 1308789 w 1541885"/>
                <a:gd name="connsiteY15" fmla="*/ 1234370 h 1464941"/>
                <a:gd name="connsiteX16" fmla="*/ 1407849 w 1541885"/>
                <a:gd name="connsiteY16" fmla="*/ 1217225 h 1464941"/>
                <a:gd name="connsiteX17" fmla="*/ 1476429 w 1541885"/>
                <a:gd name="connsiteY17" fmla="*/ 1142930 h 1464941"/>
                <a:gd name="connsiteX18" fmla="*/ 1535484 w 1541885"/>
                <a:gd name="connsiteY18" fmla="*/ 1045775 h 1464941"/>
                <a:gd name="connsiteX19" fmla="*/ 1529769 w 1541885"/>
                <a:gd name="connsiteY19" fmla="*/ 937190 h 1464941"/>
                <a:gd name="connsiteX20" fmla="*/ 1457379 w 1541885"/>
                <a:gd name="connsiteY20" fmla="*/ 862895 h 1464941"/>
                <a:gd name="connsiteX21" fmla="*/ 1392609 w 1541885"/>
                <a:gd name="connsiteY21" fmla="*/ 864800 h 1464941"/>
                <a:gd name="connsiteX22" fmla="*/ 1417374 w 1541885"/>
                <a:gd name="connsiteY22" fmla="*/ 800030 h 1464941"/>
                <a:gd name="connsiteX23" fmla="*/ 1474524 w 1541885"/>
                <a:gd name="connsiteY23" fmla="*/ 438080 h 1464941"/>
                <a:gd name="connsiteX24" fmla="*/ 1394514 w 1541885"/>
                <a:gd name="connsiteY24" fmla="*/ 156140 h 1464941"/>
                <a:gd name="connsiteX25" fmla="*/ 1198299 w 1541885"/>
                <a:gd name="connsiteY25" fmla="*/ 24695 h 1464941"/>
                <a:gd name="connsiteX26" fmla="*/ 1051614 w 1541885"/>
                <a:gd name="connsiteY26" fmla="*/ 3740 h 1464941"/>
                <a:gd name="connsiteX27" fmla="*/ 826824 w 1541885"/>
                <a:gd name="connsiteY27" fmla="*/ 20885 h 1464941"/>
                <a:gd name="connsiteX28" fmla="*/ 388674 w 1541885"/>
                <a:gd name="connsiteY28" fmla="*/ 22790 h 1464941"/>
                <a:gd name="connsiteX29" fmla="*/ 83874 w 1541885"/>
                <a:gd name="connsiteY29" fmla="*/ 331400 h 1464941"/>
                <a:gd name="connsiteX30" fmla="*/ 3864 w 1541885"/>
                <a:gd name="connsiteY30" fmla="*/ 619055 h 1464941"/>
                <a:gd name="connsiteX0" fmla="*/ 3864 w 1541885"/>
                <a:gd name="connsiteY0" fmla="*/ 646071 h 1491957"/>
                <a:gd name="connsiteX1" fmla="*/ 41964 w 1541885"/>
                <a:gd name="connsiteY1" fmla="*/ 813711 h 1491957"/>
                <a:gd name="connsiteX2" fmla="*/ 34344 w 1541885"/>
                <a:gd name="connsiteY2" fmla="*/ 853716 h 1491957"/>
                <a:gd name="connsiteX3" fmla="*/ 5769 w 1541885"/>
                <a:gd name="connsiteY3" fmla="*/ 870861 h 1491957"/>
                <a:gd name="connsiteX4" fmla="*/ 5769 w 1541885"/>
                <a:gd name="connsiteY4" fmla="*/ 973731 h 1491957"/>
                <a:gd name="connsiteX5" fmla="*/ 66729 w 1541885"/>
                <a:gd name="connsiteY5" fmla="*/ 1088031 h 1491957"/>
                <a:gd name="connsiteX6" fmla="*/ 110544 w 1541885"/>
                <a:gd name="connsiteY6" fmla="*/ 1126131 h 1491957"/>
                <a:gd name="connsiteX7" fmla="*/ 95304 w 1541885"/>
                <a:gd name="connsiteY7" fmla="*/ 1248051 h 1491957"/>
                <a:gd name="connsiteX8" fmla="*/ 127689 w 1541885"/>
                <a:gd name="connsiteY8" fmla="*/ 1339491 h 1491957"/>
                <a:gd name="connsiteX9" fmla="*/ 222939 w 1541885"/>
                <a:gd name="connsiteY9" fmla="*/ 1404261 h 1491957"/>
                <a:gd name="connsiteX10" fmla="*/ 405819 w 1541885"/>
                <a:gd name="connsiteY10" fmla="*/ 1461411 h 1491957"/>
                <a:gd name="connsiteX11" fmla="*/ 664899 w 1541885"/>
                <a:gd name="connsiteY11" fmla="*/ 1491891 h 1491957"/>
                <a:gd name="connsiteX12" fmla="*/ 899214 w 1541885"/>
                <a:gd name="connsiteY12" fmla="*/ 1453791 h 1491957"/>
                <a:gd name="connsiteX13" fmla="*/ 1122099 w 1541885"/>
                <a:gd name="connsiteY13" fmla="*/ 1369971 h 1491957"/>
                <a:gd name="connsiteX14" fmla="*/ 1272594 w 1541885"/>
                <a:gd name="connsiteY14" fmla="*/ 1236621 h 1491957"/>
                <a:gd name="connsiteX15" fmla="*/ 1308789 w 1541885"/>
                <a:gd name="connsiteY15" fmla="*/ 1261386 h 1491957"/>
                <a:gd name="connsiteX16" fmla="*/ 1407849 w 1541885"/>
                <a:gd name="connsiteY16" fmla="*/ 1244241 h 1491957"/>
                <a:gd name="connsiteX17" fmla="*/ 1476429 w 1541885"/>
                <a:gd name="connsiteY17" fmla="*/ 1169946 h 1491957"/>
                <a:gd name="connsiteX18" fmla="*/ 1535484 w 1541885"/>
                <a:gd name="connsiteY18" fmla="*/ 1072791 h 1491957"/>
                <a:gd name="connsiteX19" fmla="*/ 1529769 w 1541885"/>
                <a:gd name="connsiteY19" fmla="*/ 964206 h 1491957"/>
                <a:gd name="connsiteX20" fmla="*/ 1457379 w 1541885"/>
                <a:gd name="connsiteY20" fmla="*/ 889911 h 1491957"/>
                <a:gd name="connsiteX21" fmla="*/ 1392609 w 1541885"/>
                <a:gd name="connsiteY21" fmla="*/ 891816 h 1491957"/>
                <a:gd name="connsiteX22" fmla="*/ 1417374 w 1541885"/>
                <a:gd name="connsiteY22" fmla="*/ 827046 h 1491957"/>
                <a:gd name="connsiteX23" fmla="*/ 1474524 w 1541885"/>
                <a:gd name="connsiteY23" fmla="*/ 465096 h 1491957"/>
                <a:gd name="connsiteX24" fmla="*/ 1394514 w 1541885"/>
                <a:gd name="connsiteY24" fmla="*/ 183156 h 1491957"/>
                <a:gd name="connsiteX25" fmla="*/ 1198299 w 1541885"/>
                <a:gd name="connsiteY25" fmla="*/ 51711 h 1491957"/>
                <a:gd name="connsiteX26" fmla="*/ 1051614 w 1541885"/>
                <a:gd name="connsiteY26" fmla="*/ 30756 h 1491957"/>
                <a:gd name="connsiteX27" fmla="*/ 819204 w 1541885"/>
                <a:gd name="connsiteY27" fmla="*/ 276 h 1491957"/>
                <a:gd name="connsiteX28" fmla="*/ 388674 w 1541885"/>
                <a:gd name="connsiteY28" fmla="*/ 49806 h 1491957"/>
                <a:gd name="connsiteX29" fmla="*/ 83874 w 1541885"/>
                <a:gd name="connsiteY29" fmla="*/ 358416 h 1491957"/>
                <a:gd name="connsiteX30" fmla="*/ 3864 w 1541885"/>
                <a:gd name="connsiteY30" fmla="*/ 646071 h 1491957"/>
                <a:gd name="connsiteX0" fmla="*/ 3864 w 1541885"/>
                <a:gd name="connsiteY0" fmla="*/ 646616 h 1492502"/>
                <a:gd name="connsiteX1" fmla="*/ 41964 w 1541885"/>
                <a:gd name="connsiteY1" fmla="*/ 814256 h 1492502"/>
                <a:gd name="connsiteX2" fmla="*/ 34344 w 1541885"/>
                <a:gd name="connsiteY2" fmla="*/ 854261 h 1492502"/>
                <a:gd name="connsiteX3" fmla="*/ 5769 w 1541885"/>
                <a:gd name="connsiteY3" fmla="*/ 871406 h 1492502"/>
                <a:gd name="connsiteX4" fmla="*/ 5769 w 1541885"/>
                <a:gd name="connsiteY4" fmla="*/ 974276 h 1492502"/>
                <a:gd name="connsiteX5" fmla="*/ 66729 w 1541885"/>
                <a:gd name="connsiteY5" fmla="*/ 1088576 h 1492502"/>
                <a:gd name="connsiteX6" fmla="*/ 110544 w 1541885"/>
                <a:gd name="connsiteY6" fmla="*/ 1126676 h 1492502"/>
                <a:gd name="connsiteX7" fmla="*/ 95304 w 1541885"/>
                <a:gd name="connsiteY7" fmla="*/ 1248596 h 1492502"/>
                <a:gd name="connsiteX8" fmla="*/ 127689 w 1541885"/>
                <a:gd name="connsiteY8" fmla="*/ 1340036 h 1492502"/>
                <a:gd name="connsiteX9" fmla="*/ 222939 w 1541885"/>
                <a:gd name="connsiteY9" fmla="*/ 1404806 h 1492502"/>
                <a:gd name="connsiteX10" fmla="*/ 405819 w 1541885"/>
                <a:gd name="connsiteY10" fmla="*/ 1461956 h 1492502"/>
                <a:gd name="connsiteX11" fmla="*/ 664899 w 1541885"/>
                <a:gd name="connsiteY11" fmla="*/ 1492436 h 1492502"/>
                <a:gd name="connsiteX12" fmla="*/ 899214 w 1541885"/>
                <a:gd name="connsiteY12" fmla="*/ 1454336 h 1492502"/>
                <a:gd name="connsiteX13" fmla="*/ 1122099 w 1541885"/>
                <a:gd name="connsiteY13" fmla="*/ 1370516 h 1492502"/>
                <a:gd name="connsiteX14" fmla="*/ 1272594 w 1541885"/>
                <a:gd name="connsiteY14" fmla="*/ 1237166 h 1492502"/>
                <a:gd name="connsiteX15" fmla="*/ 1308789 w 1541885"/>
                <a:gd name="connsiteY15" fmla="*/ 1261931 h 1492502"/>
                <a:gd name="connsiteX16" fmla="*/ 1407849 w 1541885"/>
                <a:gd name="connsiteY16" fmla="*/ 1244786 h 1492502"/>
                <a:gd name="connsiteX17" fmla="*/ 1476429 w 1541885"/>
                <a:gd name="connsiteY17" fmla="*/ 1170491 h 1492502"/>
                <a:gd name="connsiteX18" fmla="*/ 1535484 w 1541885"/>
                <a:gd name="connsiteY18" fmla="*/ 1073336 h 1492502"/>
                <a:gd name="connsiteX19" fmla="*/ 1529769 w 1541885"/>
                <a:gd name="connsiteY19" fmla="*/ 964751 h 1492502"/>
                <a:gd name="connsiteX20" fmla="*/ 1457379 w 1541885"/>
                <a:gd name="connsiteY20" fmla="*/ 890456 h 1492502"/>
                <a:gd name="connsiteX21" fmla="*/ 1392609 w 1541885"/>
                <a:gd name="connsiteY21" fmla="*/ 892361 h 1492502"/>
                <a:gd name="connsiteX22" fmla="*/ 1417374 w 1541885"/>
                <a:gd name="connsiteY22" fmla="*/ 827591 h 1492502"/>
                <a:gd name="connsiteX23" fmla="*/ 1474524 w 1541885"/>
                <a:gd name="connsiteY23" fmla="*/ 465641 h 1492502"/>
                <a:gd name="connsiteX24" fmla="*/ 1394514 w 1541885"/>
                <a:gd name="connsiteY24" fmla="*/ 183701 h 1492502"/>
                <a:gd name="connsiteX25" fmla="*/ 1198299 w 1541885"/>
                <a:gd name="connsiteY25" fmla="*/ 52256 h 1492502"/>
                <a:gd name="connsiteX26" fmla="*/ 1051614 w 1541885"/>
                <a:gd name="connsiteY26" fmla="*/ 21776 h 1492502"/>
                <a:gd name="connsiteX27" fmla="*/ 819204 w 1541885"/>
                <a:gd name="connsiteY27" fmla="*/ 821 h 1492502"/>
                <a:gd name="connsiteX28" fmla="*/ 388674 w 1541885"/>
                <a:gd name="connsiteY28" fmla="*/ 50351 h 1492502"/>
                <a:gd name="connsiteX29" fmla="*/ 83874 w 1541885"/>
                <a:gd name="connsiteY29" fmla="*/ 358961 h 1492502"/>
                <a:gd name="connsiteX30" fmla="*/ 3864 w 1541885"/>
                <a:gd name="connsiteY30" fmla="*/ 646616 h 1492502"/>
                <a:gd name="connsiteX0" fmla="*/ 3864 w 1541885"/>
                <a:gd name="connsiteY0" fmla="*/ 647250 h 1493136"/>
                <a:gd name="connsiteX1" fmla="*/ 41964 w 1541885"/>
                <a:gd name="connsiteY1" fmla="*/ 814890 h 1493136"/>
                <a:gd name="connsiteX2" fmla="*/ 34344 w 1541885"/>
                <a:gd name="connsiteY2" fmla="*/ 854895 h 1493136"/>
                <a:gd name="connsiteX3" fmla="*/ 5769 w 1541885"/>
                <a:gd name="connsiteY3" fmla="*/ 872040 h 1493136"/>
                <a:gd name="connsiteX4" fmla="*/ 5769 w 1541885"/>
                <a:gd name="connsiteY4" fmla="*/ 974910 h 1493136"/>
                <a:gd name="connsiteX5" fmla="*/ 66729 w 1541885"/>
                <a:gd name="connsiteY5" fmla="*/ 1089210 h 1493136"/>
                <a:gd name="connsiteX6" fmla="*/ 110544 w 1541885"/>
                <a:gd name="connsiteY6" fmla="*/ 1127310 h 1493136"/>
                <a:gd name="connsiteX7" fmla="*/ 95304 w 1541885"/>
                <a:gd name="connsiteY7" fmla="*/ 1249230 h 1493136"/>
                <a:gd name="connsiteX8" fmla="*/ 127689 w 1541885"/>
                <a:gd name="connsiteY8" fmla="*/ 1340670 h 1493136"/>
                <a:gd name="connsiteX9" fmla="*/ 222939 w 1541885"/>
                <a:gd name="connsiteY9" fmla="*/ 1405440 h 1493136"/>
                <a:gd name="connsiteX10" fmla="*/ 405819 w 1541885"/>
                <a:gd name="connsiteY10" fmla="*/ 1462590 h 1493136"/>
                <a:gd name="connsiteX11" fmla="*/ 664899 w 1541885"/>
                <a:gd name="connsiteY11" fmla="*/ 1493070 h 1493136"/>
                <a:gd name="connsiteX12" fmla="*/ 899214 w 1541885"/>
                <a:gd name="connsiteY12" fmla="*/ 1454970 h 1493136"/>
                <a:gd name="connsiteX13" fmla="*/ 1122099 w 1541885"/>
                <a:gd name="connsiteY13" fmla="*/ 1371150 h 1493136"/>
                <a:gd name="connsiteX14" fmla="*/ 1272594 w 1541885"/>
                <a:gd name="connsiteY14" fmla="*/ 1237800 h 1493136"/>
                <a:gd name="connsiteX15" fmla="*/ 1308789 w 1541885"/>
                <a:gd name="connsiteY15" fmla="*/ 1262565 h 1493136"/>
                <a:gd name="connsiteX16" fmla="*/ 1407849 w 1541885"/>
                <a:gd name="connsiteY16" fmla="*/ 1245420 h 1493136"/>
                <a:gd name="connsiteX17" fmla="*/ 1476429 w 1541885"/>
                <a:gd name="connsiteY17" fmla="*/ 1171125 h 1493136"/>
                <a:gd name="connsiteX18" fmla="*/ 1535484 w 1541885"/>
                <a:gd name="connsiteY18" fmla="*/ 1073970 h 1493136"/>
                <a:gd name="connsiteX19" fmla="*/ 1529769 w 1541885"/>
                <a:gd name="connsiteY19" fmla="*/ 965385 h 1493136"/>
                <a:gd name="connsiteX20" fmla="*/ 1457379 w 1541885"/>
                <a:gd name="connsiteY20" fmla="*/ 891090 h 1493136"/>
                <a:gd name="connsiteX21" fmla="*/ 1392609 w 1541885"/>
                <a:gd name="connsiteY21" fmla="*/ 892995 h 1493136"/>
                <a:gd name="connsiteX22" fmla="*/ 1417374 w 1541885"/>
                <a:gd name="connsiteY22" fmla="*/ 828225 h 1493136"/>
                <a:gd name="connsiteX23" fmla="*/ 1474524 w 1541885"/>
                <a:gd name="connsiteY23" fmla="*/ 466275 h 1493136"/>
                <a:gd name="connsiteX24" fmla="*/ 1394514 w 1541885"/>
                <a:gd name="connsiteY24" fmla="*/ 184335 h 1493136"/>
                <a:gd name="connsiteX25" fmla="*/ 1198299 w 1541885"/>
                <a:gd name="connsiteY25" fmla="*/ 52890 h 1493136"/>
                <a:gd name="connsiteX26" fmla="*/ 1055424 w 1541885"/>
                <a:gd name="connsiteY26" fmla="*/ 16695 h 1493136"/>
                <a:gd name="connsiteX27" fmla="*/ 819204 w 1541885"/>
                <a:gd name="connsiteY27" fmla="*/ 1455 h 1493136"/>
                <a:gd name="connsiteX28" fmla="*/ 388674 w 1541885"/>
                <a:gd name="connsiteY28" fmla="*/ 50985 h 1493136"/>
                <a:gd name="connsiteX29" fmla="*/ 83874 w 1541885"/>
                <a:gd name="connsiteY29" fmla="*/ 359595 h 1493136"/>
                <a:gd name="connsiteX30" fmla="*/ 3864 w 1541885"/>
                <a:gd name="connsiteY30" fmla="*/ 647250 h 1493136"/>
                <a:gd name="connsiteX0" fmla="*/ 3864 w 1541885"/>
                <a:gd name="connsiteY0" fmla="*/ 647354 h 1493240"/>
                <a:gd name="connsiteX1" fmla="*/ 41964 w 1541885"/>
                <a:gd name="connsiteY1" fmla="*/ 814994 h 1493240"/>
                <a:gd name="connsiteX2" fmla="*/ 34344 w 1541885"/>
                <a:gd name="connsiteY2" fmla="*/ 854999 h 1493240"/>
                <a:gd name="connsiteX3" fmla="*/ 5769 w 1541885"/>
                <a:gd name="connsiteY3" fmla="*/ 872144 h 1493240"/>
                <a:gd name="connsiteX4" fmla="*/ 5769 w 1541885"/>
                <a:gd name="connsiteY4" fmla="*/ 975014 h 1493240"/>
                <a:gd name="connsiteX5" fmla="*/ 66729 w 1541885"/>
                <a:gd name="connsiteY5" fmla="*/ 1089314 h 1493240"/>
                <a:gd name="connsiteX6" fmla="*/ 110544 w 1541885"/>
                <a:gd name="connsiteY6" fmla="*/ 1127414 h 1493240"/>
                <a:gd name="connsiteX7" fmla="*/ 95304 w 1541885"/>
                <a:gd name="connsiteY7" fmla="*/ 1249334 h 1493240"/>
                <a:gd name="connsiteX8" fmla="*/ 127689 w 1541885"/>
                <a:gd name="connsiteY8" fmla="*/ 1340774 h 1493240"/>
                <a:gd name="connsiteX9" fmla="*/ 222939 w 1541885"/>
                <a:gd name="connsiteY9" fmla="*/ 1405544 h 1493240"/>
                <a:gd name="connsiteX10" fmla="*/ 405819 w 1541885"/>
                <a:gd name="connsiteY10" fmla="*/ 1462694 h 1493240"/>
                <a:gd name="connsiteX11" fmla="*/ 664899 w 1541885"/>
                <a:gd name="connsiteY11" fmla="*/ 1493174 h 1493240"/>
                <a:gd name="connsiteX12" fmla="*/ 899214 w 1541885"/>
                <a:gd name="connsiteY12" fmla="*/ 1455074 h 1493240"/>
                <a:gd name="connsiteX13" fmla="*/ 1122099 w 1541885"/>
                <a:gd name="connsiteY13" fmla="*/ 1371254 h 1493240"/>
                <a:gd name="connsiteX14" fmla="*/ 1272594 w 1541885"/>
                <a:gd name="connsiteY14" fmla="*/ 1237904 h 1493240"/>
                <a:gd name="connsiteX15" fmla="*/ 1308789 w 1541885"/>
                <a:gd name="connsiteY15" fmla="*/ 1262669 h 1493240"/>
                <a:gd name="connsiteX16" fmla="*/ 1407849 w 1541885"/>
                <a:gd name="connsiteY16" fmla="*/ 1245524 h 1493240"/>
                <a:gd name="connsiteX17" fmla="*/ 1476429 w 1541885"/>
                <a:gd name="connsiteY17" fmla="*/ 1171229 h 1493240"/>
                <a:gd name="connsiteX18" fmla="*/ 1535484 w 1541885"/>
                <a:gd name="connsiteY18" fmla="*/ 1074074 h 1493240"/>
                <a:gd name="connsiteX19" fmla="*/ 1529769 w 1541885"/>
                <a:gd name="connsiteY19" fmla="*/ 965489 h 1493240"/>
                <a:gd name="connsiteX20" fmla="*/ 1457379 w 1541885"/>
                <a:gd name="connsiteY20" fmla="*/ 891194 h 1493240"/>
                <a:gd name="connsiteX21" fmla="*/ 1392609 w 1541885"/>
                <a:gd name="connsiteY21" fmla="*/ 893099 h 1493240"/>
                <a:gd name="connsiteX22" fmla="*/ 1417374 w 1541885"/>
                <a:gd name="connsiteY22" fmla="*/ 828329 h 1493240"/>
                <a:gd name="connsiteX23" fmla="*/ 1474524 w 1541885"/>
                <a:gd name="connsiteY23" fmla="*/ 466379 h 1493240"/>
                <a:gd name="connsiteX24" fmla="*/ 1394514 w 1541885"/>
                <a:gd name="connsiteY24" fmla="*/ 184439 h 1493240"/>
                <a:gd name="connsiteX25" fmla="*/ 1234494 w 1541885"/>
                <a:gd name="connsiteY25" fmla="*/ 60614 h 1493240"/>
                <a:gd name="connsiteX26" fmla="*/ 1055424 w 1541885"/>
                <a:gd name="connsiteY26" fmla="*/ 16799 h 1493240"/>
                <a:gd name="connsiteX27" fmla="*/ 819204 w 1541885"/>
                <a:gd name="connsiteY27" fmla="*/ 1559 h 1493240"/>
                <a:gd name="connsiteX28" fmla="*/ 388674 w 1541885"/>
                <a:gd name="connsiteY28" fmla="*/ 51089 h 1493240"/>
                <a:gd name="connsiteX29" fmla="*/ 83874 w 1541885"/>
                <a:gd name="connsiteY29" fmla="*/ 359699 h 1493240"/>
                <a:gd name="connsiteX30" fmla="*/ 3864 w 1541885"/>
                <a:gd name="connsiteY30" fmla="*/ 647354 h 1493240"/>
                <a:gd name="connsiteX0" fmla="*/ 3864 w 1541885"/>
                <a:gd name="connsiteY0" fmla="*/ 660052 h 1505938"/>
                <a:gd name="connsiteX1" fmla="*/ 41964 w 1541885"/>
                <a:gd name="connsiteY1" fmla="*/ 827692 h 1505938"/>
                <a:gd name="connsiteX2" fmla="*/ 34344 w 1541885"/>
                <a:gd name="connsiteY2" fmla="*/ 867697 h 1505938"/>
                <a:gd name="connsiteX3" fmla="*/ 5769 w 1541885"/>
                <a:gd name="connsiteY3" fmla="*/ 884842 h 1505938"/>
                <a:gd name="connsiteX4" fmla="*/ 5769 w 1541885"/>
                <a:gd name="connsiteY4" fmla="*/ 987712 h 1505938"/>
                <a:gd name="connsiteX5" fmla="*/ 66729 w 1541885"/>
                <a:gd name="connsiteY5" fmla="*/ 1102012 h 1505938"/>
                <a:gd name="connsiteX6" fmla="*/ 110544 w 1541885"/>
                <a:gd name="connsiteY6" fmla="*/ 1140112 h 1505938"/>
                <a:gd name="connsiteX7" fmla="*/ 95304 w 1541885"/>
                <a:gd name="connsiteY7" fmla="*/ 1262032 h 1505938"/>
                <a:gd name="connsiteX8" fmla="*/ 127689 w 1541885"/>
                <a:gd name="connsiteY8" fmla="*/ 1353472 h 1505938"/>
                <a:gd name="connsiteX9" fmla="*/ 222939 w 1541885"/>
                <a:gd name="connsiteY9" fmla="*/ 1418242 h 1505938"/>
                <a:gd name="connsiteX10" fmla="*/ 405819 w 1541885"/>
                <a:gd name="connsiteY10" fmla="*/ 1475392 h 1505938"/>
                <a:gd name="connsiteX11" fmla="*/ 664899 w 1541885"/>
                <a:gd name="connsiteY11" fmla="*/ 1505872 h 1505938"/>
                <a:gd name="connsiteX12" fmla="*/ 899214 w 1541885"/>
                <a:gd name="connsiteY12" fmla="*/ 1467772 h 1505938"/>
                <a:gd name="connsiteX13" fmla="*/ 1122099 w 1541885"/>
                <a:gd name="connsiteY13" fmla="*/ 1383952 h 1505938"/>
                <a:gd name="connsiteX14" fmla="*/ 1272594 w 1541885"/>
                <a:gd name="connsiteY14" fmla="*/ 1250602 h 1505938"/>
                <a:gd name="connsiteX15" fmla="*/ 1308789 w 1541885"/>
                <a:gd name="connsiteY15" fmla="*/ 1275367 h 1505938"/>
                <a:gd name="connsiteX16" fmla="*/ 1407849 w 1541885"/>
                <a:gd name="connsiteY16" fmla="*/ 1258222 h 1505938"/>
                <a:gd name="connsiteX17" fmla="*/ 1476429 w 1541885"/>
                <a:gd name="connsiteY17" fmla="*/ 1183927 h 1505938"/>
                <a:gd name="connsiteX18" fmla="*/ 1535484 w 1541885"/>
                <a:gd name="connsiteY18" fmla="*/ 1086772 h 1505938"/>
                <a:gd name="connsiteX19" fmla="*/ 1529769 w 1541885"/>
                <a:gd name="connsiteY19" fmla="*/ 978187 h 1505938"/>
                <a:gd name="connsiteX20" fmla="*/ 1457379 w 1541885"/>
                <a:gd name="connsiteY20" fmla="*/ 903892 h 1505938"/>
                <a:gd name="connsiteX21" fmla="*/ 1392609 w 1541885"/>
                <a:gd name="connsiteY21" fmla="*/ 905797 h 1505938"/>
                <a:gd name="connsiteX22" fmla="*/ 1417374 w 1541885"/>
                <a:gd name="connsiteY22" fmla="*/ 841027 h 1505938"/>
                <a:gd name="connsiteX23" fmla="*/ 1474524 w 1541885"/>
                <a:gd name="connsiteY23" fmla="*/ 479077 h 1505938"/>
                <a:gd name="connsiteX24" fmla="*/ 1394514 w 1541885"/>
                <a:gd name="connsiteY24" fmla="*/ 197137 h 1505938"/>
                <a:gd name="connsiteX25" fmla="*/ 1234494 w 1541885"/>
                <a:gd name="connsiteY25" fmla="*/ 73312 h 1505938"/>
                <a:gd name="connsiteX26" fmla="*/ 1055424 w 1541885"/>
                <a:gd name="connsiteY26" fmla="*/ 29497 h 1505938"/>
                <a:gd name="connsiteX27" fmla="*/ 784914 w 1541885"/>
                <a:gd name="connsiteY27" fmla="*/ 922 h 1505938"/>
                <a:gd name="connsiteX28" fmla="*/ 388674 w 1541885"/>
                <a:gd name="connsiteY28" fmla="*/ 63787 h 1505938"/>
                <a:gd name="connsiteX29" fmla="*/ 83874 w 1541885"/>
                <a:gd name="connsiteY29" fmla="*/ 372397 h 1505938"/>
                <a:gd name="connsiteX30" fmla="*/ 3864 w 1541885"/>
                <a:gd name="connsiteY30" fmla="*/ 660052 h 1505938"/>
                <a:gd name="connsiteX0" fmla="*/ 3864 w 1541885"/>
                <a:gd name="connsiteY0" fmla="*/ 660052 h 1505938"/>
                <a:gd name="connsiteX1" fmla="*/ 41964 w 1541885"/>
                <a:gd name="connsiteY1" fmla="*/ 827692 h 1505938"/>
                <a:gd name="connsiteX2" fmla="*/ 34344 w 1541885"/>
                <a:gd name="connsiteY2" fmla="*/ 867697 h 1505938"/>
                <a:gd name="connsiteX3" fmla="*/ 5769 w 1541885"/>
                <a:gd name="connsiteY3" fmla="*/ 884842 h 1505938"/>
                <a:gd name="connsiteX4" fmla="*/ 5769 w 1541885"/>
                <a:gd name="connsiteY4" fmla="*/ 987712 h 1505938"/>
                <a:gd name="connsiteX5" fmla="*/ 66729 w 1541885"/>
                <a:gd name="connsiteY5" fmla="*/ 1102012 h 1505938"/>
                <a:gd name="connsiteX6" fmla="*/ 110544 w 1541885"/>
                <a:gd name="connsiteY6" fmla="*/ 1140112 h 1505938"/>
                <a:gd name="connsiteX7" fmla="*/ 95304 w 1541885"/>
                <a:gd name="connsiteY7" fmla="*/ 1262032 h 1505938"/>
                <a:gd name="connsiteX8" fmla="*/ 127689 w 1541885"/>
                <a:gd name="connsiteY8" fmla="*/ 1353472 h 1505938"/>
                <a:gd name="connsiteX9" fmla="*/ 222939 w 1541885"/>
                <a:gd name="connsiteY9" fmla="*/ 1418242 h 1505938"/>
                <a:gd name="connsiteX10" fmla="*/ 405819 w 1541885"/>
                <a:gd name="connsiteY10" fmla="*/ 1475392 h 1505938"/>
                <a:gd name="connsiteX11" fmla="*/ 664899 w 1541885"/>
                <a:gd name="connsiteY11" fmla="*/ 1505872 h 1505938"/>
                <a:gd name="connsiteX12" fmla="*/ 899214 w 1541885"/>
                <a:gd name="connsiteY12" fmla="*/ 1467772 h 1505938"/>
                <a:gd name="connsiteX13" fmla="*/ 1122099 w 1541885"/>
                <a:gd name="connsiteY13" fmla="*/ 1383952 h 1505938"/>
                <a:gd name="connsiteX14" fmla="*/ 1272594 w 1541885"/>
                <a:gd name="connsiteY14" fmla="*/ 1250602 h 1505938"/>
                <a:gd name="connsiteX15" fmla="*/ 1308789 w 1541885"/>
                <a:gd name="connsiteY15" fmla="*/ 1275367 h 1505938"/>
                <a:gd name="connsiteX16" fmla="*/ 1407849 w 1541885"/>
                <a:gd name="connsiteY16" fmla="*/ 1258222 h 1505938"/>
                <a:gd name="connsiteX17" fmla="*/ 1476429 w 1541885"/>
                <a:gd name="connsiteY17" fmla="*/ 1183927 h 1505938"/>
                <a:gd name="connsiteX18" fmla="*/ 1535484 w 1541885"/>
                <a:gd name="connsiteY18" fmla="*/ 1086772 h 1505938"/>
                <a:gd name="connsiteX19" fmla="*/ 1529769 w 1541885"/>
                <a:gd name="connsiteY19" fmla="*/ 978187 h 1505938"/>
                <a:gd name="connsiteX20" fmla="*/ 1457379 w 1541885"/>
                <a:gd name="connsiteY20" fmla="*/ 903892 h 1505938"/>
                <a:gd name="connsiteX21" fmla="*/ 1392609 w 1541885"/>
                <a:gd name="connsiteY21" fmla="*/ 905797 h 1505938"/>
                <a:gd name="connsiteX22" fmla="*/ 1417374 w 1541885"/>
                <a:gd name="connsiteY22" fmla="*/ 841027 h 1505938"/>
                <a:gd name="connsiteX23" fmla="*/ 1474524 w 1541885"/>
                <a:gd name="connsiteY23" fmla="*/ 479077 h 1505938"/>
                <a:gd name="connsiteX24" fmla="*/ 1396419 w 1541885"/>
                <a:gd name="connsiteY24" fmla="*/ 216187 h 1505938"/>
                <a:gd name="connsiteX25" fmla="*/ 1234494 w 1541885"/>
                <a:gd name="connsiteY25" fmla="*/ 73312 h 1505938"/>
                <a:gd name="connsiteX26" fmla="*/ 1055424 w 1541885"/>
                <a:gd name="connsiteY26" fmla="*/ 29497 h 1505938"/>
                <a:gd name="connsiteX27" fmla="*/ 784914 w 1541885"/>
                <a:gd name="connsiteY27" fmla="*/ 922 h 1505938"/>
                <a:gd name="connsiteX28" fmla="*/ 388674 w 1541885"/>
                <a:gd name="connsiteY28" fmla="*/ 63787 h 1505938"/>
                <a:gd name="connsiteX29" fmla="*/ 83874 w 1541885"/>
                <a:gd name="connsiteY29" fmla="*/ 372397 h 1505938"/>
                <a:gd name="connsiteX30" fmla="*/ 3864 w 1541885"/>
                <a:gd name="connsiteY30" fmla="*/ 660052 h 1505938"/>
                <a:gd name="connsiteX0" fmla="*/ 3864 w 1541885"/>
                <a:gd name="connsiteY0" fmla="*/ 660107 h 1505993"/>
                <a:gd name="connsiteX1" fmla="*/ 41964 w 1541885"/>
                <a:gd name="connsiteY1" fmla="*/ 827747 h 1505993"/>
                <a:gd name="connsiteX2" fmla="*/ 34344 w 1541885"/>
                <a:gd name="connsiteY2" fmla="*/ 867752 h 1505993"/>
                <a:gd name="connsiteX3" fmla="*/ 5769 w 1541885"/>
                <a:gd name="connsiteY3" fmla="*/ 884897 h 1505993"/>
                <a:gd name="connsiteX4" fmla="*/ 5769 w 1541885"/>
                <a:gd name="connsiteY4" fmla="*/ 987767 h 1505993"/>
                <a:gd name="connsiteX5" fmla="*/ 66729 w 1541885"/>
                <a:gd name="connsiteY5" fmla="*/ 1102067 h 1505993"/>
                <a:gd name="connsiteX6" fmla="*/ 110544 w 1541885"/>
                <a:gd name="connsiteY6" fmla="*/ 1140167 h 1505993"/>
                <a:gd name="connsiteX7" fmla="*/ 95304 w 1541885"/>
                <a:gd name="connsiteY7" fmla="*/ 1262087 h 1505993"/>
                <a:gd name="connsiteX8" fmla="*/ 127689 w 1541885"/>
                <a:gd name="connsiteY8" fmla="*/ 1353527 h 1505993"/>
                <a:gd name="connsiteX9" fmla="*/ 222939 w 1541885"/>
                <a:gd name="connsiteY9" fmla="*/ 1418297 h 1505993"/>
                <a:gd name="connsiteX10" fmla="*/ 405819 w 1541885"/>
                <a:gd name="connsiteY10" fmla="*/ 1475447 h 1505993"/>
                <a:gd name="connsiteX11" fmla="*/ 664899 w 1541885"/>
                <a:gd name="connsiteY11" fmla="*/ 1505927 h 1505993"/>
                <a:gd name="connsiteX12" fmla="*/ 899214 w 1541885"/>
                <a:gd name="connsiteY12" fmla="*/ 1467827 h 1505993"/>
                <a:gd name="connsiteX13" fmla="*/ 1122099 w 1541885"/>
                <a:gd name="connsiteY13" fmla="*/ 1384007 h 1505993"/>
                <a:gd name="connsiteX14" fmla="*/ 1272594 w 1541885"/>
                <a:gd name="connsiteY14" fmla="*/ 1250657 h 1505993"/>
                <a:gd name="connsiteX15" fmla="*/ 1308789 w 1541885"/>
                <a:gd name="connsiteY15" fmla="*/ 1275422 h 1505993"/>
                <a:gd name="connsiteX16" fmla="*/ 1407849 w 1541885"/>
                <a:gd name="connsiteY16" fmla="*/ 1258277 h 1505993"/>
                <a:gd name="connsiteX17" fmla="*/ 1476429 w 1541885"/>
                <a:gd name="connsiteY17" fmla="*/ 1183982 h 1505993"/>
                <a:gd name="connsiteX18" fmla="*/ 1535484 w 1541885"/>
                <a:gd name="connsiteY18" fmla="*/ 1086827 h 1505993"/>
                <a:gd name="connsiteX19" fmla="*/ 1529769 w 1541885"/>
                <a:gd name="connsiteY19" fmla="*/ 978242 h 1505993"/>
                <a:gd name="connsiteX20" fmla="*/ 1457379 w 1541885"/>
                <a:gd name="connsiteY20" fmla="*/ 903947 h 1505993"/>
                <a:gd name="connsiteX21" fmla="*/ 1392609 w 1541885"/>
                <a:gd name="connsiteY21" fmla="*/ 905852 h 1505993"/>
                <a:gd name="connsiteX22" fmla="*/ 1417374 w 1541885"/>
                <a:gd name="connsiteY22" fmla="*/ 841082 h 1505993"/>
                <a:gd name="connsiteX23" fmla="*/ 1474524 w 1541885"/>
                <a:gd name="connsiteY23" fmla="*/ 479132 h 1505993"/>
                <a:gd name="connsiteX24" fmla="*/ 1396419 w 1541885"/>
                <a:gd name="connsiteY24" fmla="*/ 216242 h 1505993"/>
                <a:gd name="connsiteX25" fmla="*/ 1230684 w 1541885"/>
                <a:gd name="connsiteY25" fmla="*/ 82892 h 1505993"/>
                <a:gd name="connsiteX26" fmla="*/ 1055424 w 1541885"/>
                <a:gd name="connsiteY26" fmla="*/ 29552 h 1505993"/>
                <a:gd name="connsiteX27" fmla="*/ 784914 w 1541885"/>
                <a:gd name="connsiteY27" fmla="*/ 977 h 1505993"/>
                <a:gd name="connsiteX28" fmla="*/ 388674 w 1541885"/>
                <a:gd name="connsiteY28" fmla="*/ 63842 h 1505993"/>
                <a:gd name="connsiteX29" fmla="*/ 83874 w 1541885"/>
                <a:gd name="connsiteY29" fmla="*/ 372452 h 1505993"/>
                <a:gd name="connsiteX30" fmla="*/ 3864 w 1541885"/>
                <a:gd name="connsiteY30" fmla="*/ 660107 h 1505993"/>
                <a:gd name="connsiteX0" fmla="*/ 3864 w 1541885"/>
                <a:gd name="connsiteY0" fmla="*/ 660701 h 1506587"/>
                <a:gd name="connsiteX1" fmla="*/ 41964 w 1541885"/>
                <a:gd name="connsiteY1" fmla="*/ 828341 h 1506587"/>
                <a:gd name="connsiteX2" fmla="*/ 34344 w 1541885"/>
                <a:gd name="connsiteY2" fmla="*/ 868346 h 1506587"/>
                <a:gd name="connsiteX3" fmla="*/ 5769 w 1541885"/>
                <a:gd name="connsiteY3" fmla="*/ 885491 h 1506587"/>
                <a:gd name="connsiteX4" fmla="*/ 5769 w 1541885"/>
                <a:gd name="connsiteY4" fmla="*/ 988361 h 1506587"/>
                <a:gd name="connsiteX5" fmla="*/ 66729 w 1541885"/>
                <a:gd name="connsiteY5" fmla="*/ 1102661 h 1506587"/>
                <a:gd name="connsiteX6" fmla="*/ 110544 w 1541885"/>
                <a:gd name="connsiteY6" fmla="*/ 1140761 h 1506587"/>
                <a:gd name="connsiteX7" fmla="*/ 95304 w 1541885"/>
                <a:gd name="connsiteY7" fmla="*/ 1262681 h 1506587"/>
                <a:gd name="connsiteX8" fmla="*/ 127689 w 1541885"/>
                <a:gd name="connsiteY8" fmla="*/ 1354121 h 1506587"/>
                <a:gd name="connsiteX9" fmla="*/ 222939 w 1541885"/>
                <a:gd name="connsiteY9" fmla="*/ 1418891 h 1506587"/>
                <a:gd name="connsiteX10" fmla="*/ 405819 w 1541885"/>
                <a:gd name="connsiteY10" fmla="*/ 1476041 h 1506587"/>
                <a:gd name="connsiteX11" fmla="*/ 664899 w 1541885"/>
                <a:gd name="connsiteY11" fmla="*/ 1506521 h 1506587"/>
                <a:gd name="connsiteX12" fmla="*/ 899214 w 1541885"/>
                <a:gd name="connsiteY12" fmla="*/ 1468421 h 1506587"/>
                <a:gd name="connsiteX13" fmla="*/ 1122099 w 1541885"/>
                <a:gd name="connsiteY13" fmla="*/ 1384601 h 1506587"/>
                <a:gd name="connsiteX14" fmla="*/ 1272594 w 1541885"/>
                <a:gd name="connsiteY14" fmla="*/ 1251251 h 1506587"/>
                <a:gd name="connsiteX15" fmla="*/ 1308789 w 1541885"/>
                <a:gd name="connsiteY15" fmla="*/ 1276016 h 1506587"/>
                <a:gd name="connsiteX16" fmla="*/ 1407849 w 1541885"/>
                <a:gd name="connsiteY16" fmla="*/ 1258871 h 1506587"/>
                <a:gd name="connsiteX17" fmla="*/ 1476429 w 1541885"/>
                <a:gd name="connsiteY17" fmla="*/ 1184576 h 1506587"/>
                <a:gd name="connsiteX18" fmla="*/ 1535484 w 1541885"/>
                <a:gd name="connsiteY18" fmla="*/ 1087421 h 1506587"/>
                <a:gd name="connsiteX19" fmla="*/ 1529769 w 1541885"/>
                <a:gd name="connsiteY19" fmla="*/ 978836 h 1506587"/>
                <a:gd name="connsiteX20" fmla="*/ 1457379 w 1541885"/>
                <a:gd name="connsiteY20" fmla="*/ 904541 h 1506587"/>
                <a:gd name="connsiteX21" fmla="*/ 1392609 w 1541885"/>
                <a:gd name="connsiteY21" fmla="*/ 906446 h 1506587"/>
                <a:gd name="connsiteX22" fmla="*/ 1417374 w 1541885"/>
                <a:gd name="connsiteY22" fmla="*/ 841676 h 1506587"/>
                <a:gd name="connsiteX23" fmla="*/ 1474524 w 1541885"/>
                <a:gd name="connsiteY23" fmla="*/ 479726 h 1506587"/>
                <a:gd name="connsiteX24" fmla="*/ 1396419 w 1541885"/>
                <a:gd name="connsiteY24" fmla="*/ 216836 h 1506587"/>
                <a:gd name="connsiteX25" fmla="*/ 1230684 w 1541885"/>
                <a:gd name="connsiteY25" fmla="*/ 83486 h 1506587"/>
                <a:gd name="connsiteX26" fmla="*/ 1055424 w 1541885"/>
                <a:gd name="connsiteY26" fmla="*/ 24431 h 1506587"/>
                <a:gd name="connsiteX27" fmla="*/ 784914 w 1541885"/>
                <a:gd name="connsiteY27" fmla="*/ 1571 h 1506587"/>
                <a:gd name="connsiteX28" fmla="*/ 388674 w 1541885"/>
                <a:gd name="connsiteY28" fmla="*/ 64436 h 1506587"/>
                <a:gd name="connsiteX29" fmla="*/ 83874 w 1541885"/>
                <a:gd name="connsiteY29" fmla="*/ 373046 h 1506587"/>
                <a:gd name="connsiteX30" fmla="*/ 3864 w 1541885"/>
                <a:gd name="connsiteY30" fmla="*/ 660701 h 1506587"/>
                <a:gd name="connsiteX0" fmla="*/ 3864 w 1541885"/>
                <a:gd name="connsiteY0" fmla="*/ 661966 h 1507852"/>
                <a:gd name="connsiteX1" fmla="*/ 41964 w 1541885"/>
                <a:gd name="connsiteY1" fmla="*/ 829606 h 1507852"/>
                <a:gd name="connsiteX2" fmla="*/ 34344 w 1541885"/>
                <a:gd name="connsiteY2" fmla="*/ 869611 h 1507852"/>
                <a:gd name="connsiteX3" fmla="*/ 5769 w 1541885"/>
                <a:gd name="connsiteY3" fmla="*/ 886756 h 1507852"/>
                <a:gd name="connsiteX4" fmla="*/ 5769 w 1541885"/>
                <a:gd name="connsiteY4" fmla="*/ 989626 h 1507852"/>
                <a:gd name="connsiteX5" fmla="*/ 66729 w 1541885"/>
                <a:gd name="connsiteY5" fmla="*/ 1103926 h 1507852"/>
                <a:gd name="connsiteX6" fmla="*/ 110544 w 1541885"/>
                <a:gd name="connsiteY6" fmla="*/ 1142026 h 1507852"/>
                <a:gd name="connsiteX7" fmla="*/ 95304 w 1541885"/>
                <a:gd name="connsiteY7" fmla="*/ 1263946 h 1507852"/>
                <a:gd name="connsiteX8" fmla="*/ 127689 w 1541885"/>
                <a:gd name="connsiteY8" fmla="*/ 1355386 h 1507852"/>
                <a:gd name="connsiteX9" fmla="*/ 222939 w 1541885"/>
                <a:gd name="connsiteY9" fmla="*/ 1420156 h 1507852"/>
                <a:gd name="connsiteX10" fmla="*/ 405819 w 1541885"/>
                <a:gd name="connsiteY10" fmla="*/ 1477306 h 1507852"/>
                <a:gd name="connsiteX11" fmla="*/ 664899 w 1541885"/>
                <a:gd name="connsiteY11" fmla="*/ 1507786 h 1507852"/>
                <a:gd name="connsiteX12" fmla="*/ 899214 w 1541885"/>
                <a:gd name="connsiteY12" fmla="*/ 1469686 h 1507852"/>
                <a:gd name="connsiteX13" fmla="*/ 1122099 w 1541885"/>
                <a:gd name="connsiteY13" fmla="*/ 1385866 h 1507852"/>
                <a:gd name="connsiteX14" fmla="*/ 1272594 w 1541885"/>
                <a:gd name="connsiteY14" fmla="*/ 1252516 h 1507852"/>
                <a:gd name="connsiteX15" fmla="*/ 1308789 w 1541885"/>
                <a:gd name="connsiteY15" fmla="*/ 1277281 h 1507852"/>
                <a:gd name="connsiteX16" fmla="*/ 1407849 w 1541885"/>
                <a:gd name="connsiteY16" fmla="*/ 1260136 h 1507852"/>
                <a:gd name="connsiteX17" fmla="*/ 1476429 w 1541885"/>
                <a:gd name="connsiteY17" fmla="*/ 1185841 h 1507852"/>
                <a:gd name="connsiteX18" fmla="*/ 1535484 w 1541885"/>
                <a:gd name="connsiteY18" fmla="*/ 1088686 h 1507852"/>
                <a:gd name="connsiteX19" fmla="*/ 1529769 w 1541885"/>
                <a:gd name="connsiteY19" fmla="*/ 980101 h 1507852"/>
                <a:gd name="connsiteX20" fmla="*/ 1457379 w 1541885"/>
                <a:gd name="connsiteY20" fmla="*/ 905806 h 1507852"/>
                <a:gd name="connsiteX21" fmla="*/ 1392609 w 1541885"/>
                <a:gd name="connsiteY21" fmla="*/ 907711 h 1507852"/>
                <a:gd name="connsiteX22" fmla="*/ 1417374 w 1541885"/>
                <a:gd name="connsiteY22" fmla="*/ 842941 h 1507852"/>
                <a:gd name="connsiteX23" fmla="*/ 1474524 w 1541885"/>
                <a:gd name="connsiteY23" fmla="*/ 480991 h 1507852"/>
                <a:gd name="connsiteX24" fmla="*/ 1396419 w 1541885"/>
                <a:gd name="connsiteY24" fmla="*/ 218101 h 1507852"/>
                <a:gd name="connsiteX25" fmla="*/ 1230684 w 1541885"/>
                <a:gd name="connsiteY25" fmla="*/ 84751 h 1507852"/>
                <a:gd name="connsiteX26" fmla="*/ 1055424 w 1541885"/>
                <a:gd name="connsiteY26" fmla="*/ 25696 h 1507852"/>
                <a:gd name="connsiteX27" fmla="*/ 784914 w 1541885"/>
                <a:gd name="connsiteY27" fmla="*/ 2836 h 1507852"/>
                <a:gd name="connsiteX28" fmla="*/ 358194 w 1541885"/>
                <a:gd name="connsiteY28" fmla="*/ 86656 h 1507852"/>
                <a:gd name="connsiteX29" fmla="*/ 83874 w 1541885"/>
                <a:gd name="connsiteY29" fmla="*/ 374311 h 1507852"/>
                <a:gd name="connsiteX30" fmla="*/ 3864 w 1541885"/>
                <a:gd name="connsiteY30" fmla="*/ 661966 h 1507852"/>
                <a:gd name="connsiteX0" fmla="*/ 3864 w 1541885"/>
                <a:gd name="connsiteY0" fmla="*/ 661966 h 1507852"/>
                <a:gd name="connsiteX1" fmla="*/ 41964 w 1541885"/>
                <a:gd name="connsiteY1" fmla="*/ 829606 h 1507852"/>
                <a:gd name="connsiteX2" fmla="*/ 34344 w 1541885"/>
                <a:gd name="connsiteY2" fmla="*/ 869611 h 1507852"/>
                <a:gd name="connsiteX3" fmla="*/ 5769 w 1541885"/>
                <a:gd name="connsiteY3" fmla="*/ 886756 h 1507852"/>
                <a:gd name="connsiteX4" fmla="*/ 5769 w 1541885"/>
                <a:gd name="connsiteY4" fmla="*/ 989626 h 1507852"/>
                <a:gd name="connsiteX5" fmla="*/ 66729 w 1541885"/>
                <a:gd name="connsiteY5" fmla="*/ 1103926 h 1507852"/>
                <a:gd name="connsiteX6" fmla="*/ 110544 w 1541885"/>
                <a:gd name="connsiteY6" fmla="*/ 1142026 h 1507852"/>
                <a:gd name="connsiteX7" fmla="*/ 95304 w 1541885"/>
                <a:gd name="connsiteY7" fmla="*/ 1263946 h 1507852"/>
                <a:gd name="connsiteX8" fmla="*/ 127689 w 1541885"/>
                <a:gd name="connsiteY8" fmla="*/ 1355386 h 1507852"/>
                <a:gd name="connsiteX9" fmla="*/ 222939 w 1541885"/>
                <a:gd name="connsiteY9" fmla="*/ 1420156 h 1507852"/>
                <a:gd name="connsiteX10" fmla="*/ 405819 w 1541885"/>
                <a:gd name="connsiteY10" fmla="*/ 1477306 h 1507852"/>
                <a:gd name="connsiteX11" fmla="*/ 664899 w 1541885"/>
                <a:gd name="connsiteY11" fmla="*/ 1507786 h 1507852"/>
                <a:gd name="connsiteX12" fmla="*/ 899214 w 1541885"/>
                <a:gd name="connsiteY12" fmla="*/ 1469686 h 1507852"/>
                <a:gd name="connsiteX13" fmla="*/ 1122099 w 1541885"/>
                <a:gd name="connsiteY13" fmla="*/ 1385866 h 1507852"/>
                <a:gd name="connsiteX14" fmla="*/ 1272594 w 1541885"/>
                <a:gd name="connsiteY14" fmla="*/ 1252516 h 1507852"/>
                <a:gd name="connsiteX15" fmla="*/ 1308789 w 1541885"/>
                <a:gd name="connsiteY15" fmla="*/ 1277281 h 1507852"/>
                <a:gd name="connsiteX16" fmla="*/ 1407849 w 1541885"/>
                <a:gd name="connsiteY16" fmla="*/ 1260136 h 1507852"/>
                <a:gd name="connsiteX17" fmla="*/ 1476429 w 1541885"/>
                <a:gd name="connsiteY17" fmla="*/ 1185841 h 1507852"/>
                <a:gd name="connsiteX18" fmla="*/ 1535484 w 1541885"/>
                <a:gd name="connsiteY18" fmla="*/ 1088686 h 1507852"/>
                <a:gd name="connsiteX19" fmla="*/ 1529769 w 1541885"/>
                <a:gd name="connsiteY19" fmla="*/ 980101 h 1507852"/>
                <a:gd name="connsiteX20" fmla="*/ 1457379 w 1541885"/>
                <a:gd name="connsiteY20" fmla="*/ 905806 h 1507852"/>
                <a:gd name="connsiteX21" fmla="*/ 1392609 w 1541885"/>
                <a:gd name="connsiteY21" fmla="*/ 907711 h 1507852"/>
                <a:gd name="connsiteX22" fmla="*/ 1417374 w 1541885"/>
                <a:gd name="connsiteY22" fmla="*/ 842941 h 1507852"/>
                <a:gd name="connsiteX23" fmla="*/ 1474524 w 1541885"/>
                <a:gd name="connsiteY23" fmla="*/ 480991 h 1507852"/>
                <a:gd name="connsiteX24" fmla="*/ 1396419 w 1541885"/>
                <a:gd name="connsiteY24" fmla="*/ 218101 h 1507852"/>
                <a:gd name="connsiteX25" fmla="*/ 1230684 w 1541885"/>
                <a:gd name="connsiteY25" fmla="*/ 84751 h 1507852"/>
                <a:gd name="connsiteX26" fmla="*/ 1055424 w 1541885"/>
                <a:gd name="connsiteY26" fmla="*/ 25696 h 1507852"/>
                <a:gd name="connsiteX27" fmla="*/ 714429 w 1541885"/>
                <a:gd name="connsiteY27" fmla="*/ 2836 h 1507852"/>
                <a:gd name="connsiteX28" fmla="*/ 358194 w 1541885"/>
                <a:gd name="connsiteY28" fmla="*/ 86656 h 1507852"/>
                <a:gd name="connsiteX29" fmla="*/ 83874 w 1541885"/>
                <a:gd name="connsiteY29" fmla="*/ 374311 h 1507852"/>
                <a:gd name="connsiteX30" fmla="*/ 3864 w 1541885"/>
                <a:gd name="connsiteY30" fmla="*/ 661966 h 1507852"/>
                <a:gd name="connsiteX0" fmla="*/ 3864 w 1541885"/>
                <a:gd name="connsiteY0" fmla="*/ 663510 h 1509396"/>
                <a:gd name="connsiteX1" fmla="*/ 41964 w 1541885"/>
                <a:gd name="connsiteY1" fmla="*/ 831150 h 1509396"/>
                <a:gd name="connsiteX2" fmla="*/ 34344 w 1541885"/>
                <a:gd name="connsiteY2" fmla="*/ 871155 h 1509396"/>
                <a:gd name="connsiteX3" fmla="*/ 5769 w 1541885"/>
                <a:gd name="connsiteY3" fmla="*/ 888300 h 1509396"/>
                <a:gd name="connsiteX4" fmla="*/ 5769 w 1541885"/>
                <a:gd name="connsiteY4" fmla="*/ 991170 h 1509396"/>
                <a:gd name="connsiteX5" fmla="*/ 66729 w 1541885"/>
                <a:gd name="connsiteY5" fmla="*/ 1105470 h 1509396"/>
                <a:gd name="connsiteX6" fmla="*/ 110544 w 1541885"/>
                <a:gd name="connsiteY6" fmla="*/ 1143570 h 1509396"/>
                <a:gd name="connsiteX7" fmla="*/ 95304 w 1541885"/>
                <a:gd name="connsiteY7" fmla="*/ 1265490 h 1509396"/>
                <a:gd name="connsiteX8" fmla="*/ 127689 w 1541885"/>
                <a:gd name="connsiteY8" fmla="*/ 1356930 h 1509396"/>
                <a:gd name="connsiteX9" fmla="*/ 222939 w 1541885"/>
                <a:gd name="connsiteY9" fmla="*/ 1421700 h 1509396"/>
                <a:gd name="connsiteX10" fmla="*/ 405819 w 1541885"/>
                <a:gd name="connsiteY10" fmla="*/ 1478850 h 1509396"/>
                <a:gd name="connsiteX11" fmla="*/ 664899 w 1541885"/>
                <a:gd name="connsiteY11" fmla="*/ 1509330 h 1509396"/>
                <a:gd name="connsiteX12" fmla="*/ 899214 w 1541885"/>
                <a:gd name="connsiteY12" fmla="*/ 1471230 h 1509396"/>
                <a:gd name="connsiteX13" fmla="*/ 1122099 w 1541885"/>
                <a:gd name="connsiteY13" fmla="*/ 1387410 h 1509396"/>
                <a:gd name="connsiteX14" fmla="*/ 1272594 w 1541885"/>
                <a:gd name="connsiteY14" fmla="*/ 1254060 h 1509396"/>
                <a:gd name="connsiteX15" fmla="*/ 1308789 w 1541885"/>
                <a:gd name="connsiteY15" fmla="*/ 1278825 h 1509396"/>
                <a:gd name="connsiteX16" fmla="*/ 1407849 w 1541885"/>
                <a:gd name="connsiteY16" fmla="*/ 1261680 h 1509396"/>
                <a:gd name="connsiteX17" fmla="*/ 1476429 w 1541885"/>
                <a:gd name="connsiteY17" fmla="*/ 1187385 h 1509396"/>
                <a:gd name="connsiteX18" fmla="*/ 1535484 w 1541885"/>
                <a:gd name="connsiteY18" fmla="*/ 1090230 h 1509396"/>
                <a:gd name="connsiteX19" fmla="*/ 1529769 w 1541885"/>
                <a:gd name="connsiteY19" fmla="*/ 981645 h 1509396"/>
                <a:gd name="connsiteX20" fmla="*/ 1457379 w 1541885"/>
                <a:gd name="connsiteY20" fmla="*/ 907350 h 1509396"/>
                <a:gd name="connsiteX21" fmla="*/ 1392609 w 1541885"/>
                <a:gd name="connsiteY21" fmla="*/ 909255 h 1509396"/>
                <a:gd name="connsiteX22" fmla="*/ 1417374 w 1541885"/>
                <a:gd name="connsiteY22" fmla="*/ 844485 h 1509396"/>
                <a:gd name="connsiteX23" fmla="*/ 1474524 w 1541885"/>
                <a:gd name="connsiteY23" fmla="*/ 482535 h 1509396"/>
                <a:gd name="connsiteX24" fmla="*/ 1396419 w 1541885"/>
                <a:gd name="connsiteY24" fmla="*/ 219645 h 1509396"/>
                <a:gd name="connsiteX25" fmla="*/ 1230684 w 1541885"/>
                <a:gd name="connsiteY25" fmla="*/ 86295 h 1509396"/>
                <a:gd name="connsiteX26" fmla="*/ 1034469 w 1541885"/>
                <a:gd name="connsiteY26" fmla="*/ 19620 h 1509396"/>
                <a:gd name="connsiteX27" fmla="*/ 714429 w 1541885"/>
                <a:gd name="connsiteY27" fmla="*/ 4380 h 1509396"/>
                <a:gd name="connsiteX28" fmla="*/ 358194 w 1541885"/>
                <a:gd name="connsiteY28" fmla="*/ 88200 h 1509396"/>
                <a:gd name="connsiteX29" fmla="*/ 83874 w 1541885"/>
                <a:gd name="connsiteY29" fmla="*/ 375855 h 1509396"/>
                <a:gd name="connsiteX30" fmla="*/ 3864 w 1541885"/>
                <a:gd name="connsiteY30" fmla="*/ 663510 h 1509396"/>
                <a:gd name="connsiteX0" fmla="*/ 3864 w 1541885"/>
                <a:gd name="connsiteY0" fmla="*/ 663510 h 1509396"/>
                <a:gd name="connsiteX1" fmla="*/ 41964 w 1541885"/>
                <a:gd name="connsiteY1" fmla="*/ 831150 h 1509396"/>
                <a:gd name="connsiteX2" fmla="*/ 34344 w 1541885"/>
                <a:gd name="connsiteY2" fmla="*/ 871155 h 1509396"/>
                <a:gd name="connsiteX3" fmla="*/ 5769 w 1541885"/>
                <a:gd name="connsiteY3" fmla="*/ 888300 h 1509396"/>
                <a:gd name="connsiteX4" fmla="*/ 5769 w 1541885"/>
                <a:gd name="connsiteY4" fmla="*/ 991170 h 1509396"/>
                <a:gd name="connsiteX5" fmla="*/ 66729 w 1541885"/>
                <a:gd name="connsiteY5" fmla="*/ 1105470 h 1509396"/>
                <a:gd name="connsiteX6" fmla="*/ 110544 w 1541885"/>
                <a:gd name="connsiteY6" fmla="*/ 1143570 h 1509396"/>
                <a:gd name="connsiteX7" fmla="*/ 95304 w 1541885"/>
                <a:gd name="connsiteY7" fmla="*/ 1265490 h 1509396"/>
                <a:gd name="connsiteX8" fmla="*/ 127689 w 1541885"/>
                <a:gd name="connsiteY8" fmla="*/ 1356930 h 1509396"/>
                <a:gd name="connsiteX9" fmla="*/ 222939 w 1541885"/>
                <a:gd name="connsiteY9" fmla="*/ 1421700 h 1509396"/>
                <a:gd name="connsiteX10" fmla="*/ 405819 w 1541885"/>
                <a:gd name="connsiteY10" fmla="*/ 1478850 h 1509396"/>
                <a:gd name="connsiteX11" fmla="*/ 664899 w 1541885"/>
                <a:gd name="connsiteY11" fmla="*/ 1509330 h 1509396"/>
                <a:gd name="connsiteX12" fmla="*/ 899214 w 1541885"/>
                <a:gd name="connsiteY12" fmla="*/ 1471230 h 1509396"/>
                <a:gd name="connsiteX13" fmla="*/ 1122099 w 1541885"/>
                <a:gd name="connsiteY13" fmla="*/ 1387410 h 1509396"/>
                <a:gd name="connsiteX14" fmla="*/ 1272594 w 1541885"/>
                <a:gd name="connsiteY14" fmla="*/ 1254060 h 1509396"/>
                <a:gd name="connsiteX15" fmla="*/ 1308789 w 1541885"/>
                <a:gd name="connsiteY15" fmla="*/ 1278825 h 1509396"/>
                <a:gd name="connsiteX16" fmla="*/ 1407849 w 1541885"/>
                <a:gd name="connsiteY16" fmla="*/ 1261680 h 1509396"/>
                <a:gd name="connsiteX17" fmla="*/ 1476429 w 1541885"/>
                <a:gd name="connsiteY17" fmla="*/ 1187385 h 1509396"/>
                <a:gd name="connsiteX18" fmla="*/ 1535484 w 1541885"/>
                <a:gd name="connsiteY18" fmla="*/ 1090230 h 1509396"/>
                <a:gd name="connsiteX19" fmla="*/ 1529769 w 1541885"/>
                <a:gd name="connsiteY19" fmla="*/ 981645 h 1509396"/>
                <a:gd name="connsiteX20" fmla="*/ 1457379 w 1541885"/>
                <a:gd name="connsiteY20" fmla="*/ 907350 h 1509396"/>
                <a:gd name="connsiteX21" fmla="*/ 1407849 w 1541885"/>
                <a:gd name="connsiteY21" fmla="*/ 909255 h 1509396"/>
                <a:gd name="connsiteX22" fmla="*/ 1417374 w 1541885"/>
                <a:gd name="connsiteY22" fmla="*/ 844485 h 1509396"/>
                <a:gd name="connsiteX23" fmla="*/ 1474524 w 1541885"/>
                <a:gd name="connsiteY23" fmla="*/ 482535 h 1509396"/>
                <a:gd name="connsiteX24" fmla="*/ 1396419 w 1541885"/>
                <a:gd name="connsiteY24" fmla="*/ 219645 h 1509396"/>
                <a:gd name="connsiteX25" fmla="*/ 1230684 w 1541885"/>
                <a:gd name="connsiteY25" fmla="*/ 86295 h 1509396"/>
                <a:gd name="connsiteX26" fmla="*/ 1034469 w 1541885"/>
                <a:gd name="connsiteY26" fmla="*/ 19620 h 1509396"/>
                <a:gd name="connsiteX27" fmla="*/ 714429 w 1541885"/>
                <a:gd name="connsiteY27" fmla="*/ 4380 h 1509396"/>
                <a:gd name="connsiteX28" fmla="*/ 358194 w 1541885"/>
                <a:gd name="connsiteY28" fmla="*/ 88200 h 1509396"/>
                <a:gd name="connsiteX29" fmla="*/ 83874 w 1541885"/>
                <a:gd name="connsiteY29" fmla="*/ 375855 h 1509396"/>
                <a:gd name="connsiteX30" fmla="*/ 3864 w 1541885"/>
                <a:gd name="connsiteY30" fmla="*/ 663510 h 1509396"/>
                <a:gd name="connsiteX0" fmla="*/ 3864 w 1541974"/>
                <a:gd name="connsiteY0" fmla="*/ 663510 h 1509396"/>
                <a:gd name="connsiteX1" fmla="*/ 41964 w 1541974"/>
                <a:gd name="connsiteY1" fmla="*/ 831150 h 1509396"/>
                <a:gd name="connsiteX2" fmla="*/ 34344 w 1541974"/>
                <a:gd name="connsiteY2" fmla="*/ 871155 h 1509396"/>
                <a:gd name="connsiteX3" fmla="*/ 5769 w 1541974"/>
                <a:gd name="connsiteY3" fmla="*/ 888300 h 1509396"/>
                <a:gd name="connsiteX4" fmla="*/ 5769 w 1541974"/>
                <a:gd name="connsiteY4" fmla="*/ 991170 h 1509396"/>
                <a:gd name="connsiteX5" fmla="*/ 66729 w 1541974"/>
                <a:gd name="connsiteY5" fmla="*/ 1105470 h 1509396"/>
                <a:gd name="connsiteX6" fmla="*/ 110544 w 1541974"/>
                <a:gd name="connsiteY6" fmla="*/ 1143570 h 1509396"/>
                <a:gd name="connsiteX7" fmla="*/ 95304 w 1541974"/>
                <a:gd name="connsiteY7" fmla="*/ 1265490 h 1509396"/>
                <a:gd name="connsiteX8" fmla="*/ 127689 w 1541974"/>
                <a:gd name="connsiteY8" fmla="*/ 1356930 h 1509396"/>
                <a:gd name="connsiteX9" fmla="*/ 222939 w 1541974"/>
                <a:gd name="connsiteY9" fmla="*/ 1421700 h 1509396"/>
                <a:gd name="connsiteX10" fmla="*/ 405819 w 1541974"/>
                <a:gd name="connsiteY10" fmla="*/ 1478850 h 1509396"/>
                <a:gd name="connsiteX11" fmla="*/ 664899 w 1541974"/>
                <a:gd name="connsiteY11" fmla="*/ 1509330 h 1509396"/>
                <a:gd name="connsiteX12" fmla="*/ 899214 w 1541974"/>
                <a:gd name="connsiteY12" fmla="*/ 1471230 h 1509396"/>
                <a:gd name="connsiteX13" fmla="*/ 1122099 w 1541974"/>
                <a:gd name="connsiteY13" fmla="*/ 1387410 h 1509396"/>
                <a:gd name="connsiteX14" fmla="*/ 1272594 w 1541974"/>
                <a:gd name="connsiteY14" fmla="*/ 1254060 h 1509396"/>
                <a:gd name="connsiteX15" fmla="*/ 1308789 w 1541974"/>
                <a:gd name="connsiteY15" fmla="*/ 1278825 h 1509396"/>
                <a:gd name="connsiteX16" fmla="*/ 1407849 w 1541974"/>
                <a:gd name="connsiteY16" fmla="*/ 1261680 h 1509396"/>
                <a:gd name="connsiteX17" fmla="*/ 1476429 w 1541974"/>
                <a:gd name="connsiteY17" fmla="*/ 1187385 h 1509396"/>
                <a:gd name="connsiteX18" fmla="*/ 1535484 w 1541974"/>
                <a:gd name="connsiteY18" fmla="*/ 1090230 h 1509396"/>
                <a:gd name="connsiteX19" fmla="*/ 1531674 w 1541974"/>
                <a:gd name="connsiteY19" fmla="*/ 958785 h 1509396"/>
                <a:gd name="connsiteX20" fmla="*/ 1457379 w 1541974"/>
                <a:gd name="connsiteY20" fmla="*/ 907350 h 1509396"/>
                <a:gd name="connsiteX21" fmla="*/ 1407849 w 1541974"/>
                <a:gd name="connsiteY21" fmla="*/ 909255 h 1509396"/>
                <a:gd name="connsiteX22" fmla="*/ 1417374 w 1541974"/>
                <a:gd name="connsiteY22" fmla="*/ 844485 h 1509396"/>
                <a:gd name="connsiteX23" fmla="*/ 1474524 w 1541974"/>
                <a:gd name="connsiteY23" fmla="*/ 482535 h 1509396"/>
                <a:gd name="connsiteX24" fmla="*/ 1396419 w 1541974"/>
                <a:gd name="connsiteY24" fmla="*/ 219645 h 1509396"/>
                <a:gd name="connsiteX25" fmla="*/ 1230684 w 1541974"/>
                <a:gd name="connsiteY25" fmla="*/ 86295 h 1509396"/>
                <a:gd name="connsiteX26" fmla="*/ 1034469 w 1541974"/>
                <a:gd name="connsiteY26" fmla="*/ 19620 h 1509396"/>
                <a:gd name="connsiteX27" fmla="*/ 714429 w 1541974"/>
                <a:gd name="connsiteY27" fmla="*/ 4380 h 1509396"/>
                <a:gd name="connsiteX28" fmla="*/ 358194 w 1541974"/>
                <a:gd name="connsiteY28" fmla="*/ 88200 h 1509396"/>
                <a:gd name="connsiteX29" fmla="*/ 83874 w 1541974"/>
                <a:gd name="connsiteY29" fmla="*/ 375855 h 1509396"/>
                <a:gd name="connsiteX30" fmla="*/ 3864 w 1541974"/>
                <a:gd name="connsiteY30" fmla="*/ 663510 h 1509396"/>
                <a:gd name="connsiteX0" fmla="*/ 3864 w 1541092"/>
                <a:gd name="connsiteY0" fmla="*/ 663510 h 1509396"/>
                <a:gd name="connsiteX1" fmla="*/ 41964 w 1541092"/>
                <a:gd name="connsiteY1" fmla="*/ 831150 h 1509396"/>
                <a:gd name="connsiteX2" fmla="*/ 34344 w 1541092"/>
                <a:gd name="connsiteY2" fmla="*/ 871155 h 1509396"/>
                <a:gd name="connsiteX3" fmla="*/ 5769 w 1541092"/>
                <a:gd name="connsiteY3" fmla="*/ 888300 h 1509396"/>
                <a:gd name="connsiteX4" fmla="*/ 5769 w 1541092"/>
                <a:gd name="connsiteY4" fmla="*/ 991170 h 1509396"/>
                <a:gd name="connsiteX5" fmla="*/ 66729 w 1541092"/>
                <a:gd name="connsiteY5" fmla="*/ 1105470 h 1509396"/>
                <a:gd name="connsiteX6" fmla="*/ 110544 w 1541092"/>
                <a:gd name="connsiteY6" fmla="*/ 1143570 h 1509396"/>
                <a:gd name="connsiteX7" fmla="*/ 95304 w 1541092"/>
                <a:gd name="connsiteY7" fmla="*/ 1265490 h 1509396"/>
                <a:gd name="connsiteX8" fmla="*/ 127689 w 1541092"/>
                <a:gd name="connsiteY8" fmla="*/ 1356930 h 1509396"/>
                <a:gd name="connsiteX9" fmla="*/ 222939 w 1541092"/>
                <a:gd name="connsiteY9" fmla="*/ 1421700 h 1509396"/>
                <a:gd name="connsiteX10" fmla="*/ 405819 w 1541092"/>
                <a:gd name="connsiteY10" fmla="*/ 1478850 h 1509396"/>
                <a:gd name="connsiteX11" fmla="*/ 664899 w 1541092"/>
                <a:gd name="connsiteY11" fmla="*/ 1509330 h 1509396"/>
                <a:gd name="connsiteX12" fmla="*/ 899214 w 1541092"/>
                <a:gd name="connsiteY12" fmla="*/ 1471230 h 1509396"/>
                <a:gd name="connsiteX13" fmla="*/ 1122099 w 1541092"/>
                <a:gd name="connsiteY13" fmla="*/ 1387410 h 1509396"/>
                <a:gd name="connsiteX14" fmla="*/ 1272594 w 1541092"/>
                <a:gd name="connsiteY14" fmla="*/ 1254060 h 1509396"/>
                <a:gd name="connsiteX15" fmla="*/ 1308789 w 1541092"/>
                <a:gd name="connsiteY15" fmla="*/ 1278825 h 1509396"/>
                <a:gd name="connsiteX16" fmla="*/ 1407849 w 1541092"/>
                <a:gd name="connsiteY16" fmla="*/ 1261680 h 1509396"/>
                <a:gd name="connsiteX17" fmla="*/ 1489764 w 1541092"/>
                <a:gd name="connsiteY17" fmla="*/ 1189290 h 1509396"/>
                <a:gd name="connsiteX18" fmla="*/ 1535484 w 1541092"/>
                <a:gd name="connsiteY18" fmla="*/ 1090230 h 1509396"/>
                <a:gd name="connsiteX19" fmla="*/ 1531674 w 1541092"/>
                <a:gd name="connsiteY19" fmla="*/ 958785 h 1509396"/>
                <a:gd name="connsiteX20" fmla="*/ 1457379 w 1541092"/>
                <a:gd name="connsiteY20" fmla="*/ 907350 h 1509396"/>
                <a:gd name="connsiteX21" fmla="*/ 1407849 w 1541092"/>
                <a:gd name="connsiteY21" fmla="*/ 909255 h 1509396"/>
                <a:gd name="connsiteX22" fmla="*/ 1417374 w 1541092"/>
                <a:gd name="connsiteY22" fmla="*/ 844485 h 1509396"/>
                <a:gd name="connsiteX23" fmla="*/ 1474524 w 1541092"/>
                <a:gd name="connsiteY23" fmla="*/ 482535 h 1509396"/>
                <a:gd name="connsiteX24" fmla="*/ 1396419 w 1541092"/>
                <a:gd name="connsiteY24" fmla="*/ 219645 h 1509396"/>
                <a:gd name="connsiteX25" fmla="*/ 1230684 w 1541092"/>
                <a:gd name="connsiteY25" fmla="*/ 86295 h 1509396"/>
                <a:gd name="connsiteX26" fmla="*/ 1034469 w 1541092"/>
                <a:gd name="connsiteY26" fmla="*/ 19620 h 1509396"/>
                <a:gd name="connsiteX27" fmla="*/ 714429 w 1541092"/>
                <a:gd name="connsiteY27" fmla="*/ 4380 h 1509396"/>
                <a:gd name="connsiteX28" fmla="*/ 358194 w 1541092"/>
                <a:gd name="connsiteY28" fmla="*/ 88200 h 1509396"/>
                <a:gd name="connsiteX29" fmla="*/ 83874 w 1541092"/>
                <a:gd name="connsiteY29" fmla="*/ 375855 h 1509396"/>
                <a:gd name="connsiteX30" fmla="*/ 3864 w 1541092"/>
                <a:gd name="connsiteY30" fmla="*/ 663510 h 1509396"/>
                <a:gd name="connsiteX0" fmla="*/ 3864 w 1541092"/>
                <a:gd name="connsiteY0" fmla="*/ 663510 h 1509396"/>
                <a:gd name="connsiteX1" fmla="*/ 41964 w 1541092"/>
                <a:gd name="connsiteY1" fmla="*/ 831150 h 1509396"/>
                <a:gd name="connsiteX2" fmla="*/ 34344 w 1541092"/>
                <a:gd name="connsiteY2" fmla="*/ 871155 h 1509396"/>
                <a:gd name="connsiteX3" fmla="*/ 5769 w 1541092"/>
                <a:gd name="connsiteY3" fmla="*/ 888300 h 1509396"/>
                <a:gd name="connsiteX4" fmla="*/ 5769 w 1541092"/>
                <a:gd name="connsiteY4" fmla="*/ 991170 h 1509396"/>
                <a:gd name="connsiteX5" fmla="*/ 66729 w 1541092"/>
                <a:gd name="connsiteY5" fmla="*/ 1105470 h 1509396"/>
                <a:gd name="connsiteX6" fmla="*/ 110544 w 1541092"/>
                <a:gd name="connsiteY6" fmla="*/ 1143570 h 1509396"/>
                <a:gd name="connsiteX7" fmla="*/ 95304 w 1541092"/>
                <a:gd name="connsiteY7" fmla="*/ 1265490 h 1509396"/>
                <a:gd name="connsiteX8" fmla="*/ 127689 w 1541092"/>
                <a:gd name="connsiteY8" fmla="*/ 1356930 h 1509396"/>
                <a:gd name="connsiteX9" fmla="*/ 222939 w 1541092"/>
                <a:gd name="connsiteY9" fmla="*/ 1421700 h 1509396"/>
                <a:gd name="connsiteX10" fmla="*/ 405819 w 1541092"/>
                <a:gd name="connsiteY10" fmla="*/ 1478850 h 1509396"/>
                <a:gd name="connsiteX11" fmla="*/ 664899 w 1541092"/>
                <a:gd name="connsiteY11" fmla="*/ 1509330 h 1509396"/>
                <a:gd name="connsiteX12" fmla="*/ 899214 w 1541092"/>
                <a:gd name="connsiteY12" fmla="*/ 1471230 h 1509396"/>
                <a:gd name="connsiteX13" fmla="*/ 1122099 w 1541092"/>
                <a:gd name="connsiteY13" fmla="*/ 1387410 h 1509396"/>
                <a:gd name="connsiteX14" fmla="*/ 1276404 w 1541092"/>
                <a:gd name="connsiteY14" fmla="*/ 1263585 h 1509396"/>
                <a:gd name="connsiteX15" fmla="*/ 1308789 w 1541092"/>
                <a:gd name="connsiteY15" fmla="*/ 1278825 h 1509396"/>
                <a:gd name="connsiteX16" fmla="*/ 1407849 w 1541092"/>
                <a:gd name="connsiteY16" fmla="*/ 1261680 h 1509396"/>
                <a:gd name="connsiteX17" fmla="*/ 1489764 w 1541092"/>
                <a:gd name="connsiteY17" fmla="*/ 1189290 h 1509396"/>
                <a:gd name="connsiteX18" fmla="*/ 1535484 w 1541092"/>
                <a:gd name="connsiteY18" fmla="*/ 1090230 h 1509396"/>
                <a:gd name="connsiteX19" fmla="*/ 1531674 w 1541092"/>
                <a:gd name="connsiteY19" fmla="*/ 958785 h 1509396"/>
                <a:gd name="connsiteX20" fmla="*/ 1457379 w 1541092"/>
                <a:gd name="connsiteY20" fmla="*/ 907350 h 1509396"/>
                <a:gd name="connsiteX21" fmla="*/ 1407849 w 1541092"/>
                <a:gd name="connsiteY21" fmla="*/ 909255 h 1509396"/>
                <a:gd name="connsiteX22" fmla="*/ 1417374 w 1541092"/>
                <a:gd name="connsiteY22" fmla="*/ 844485 h 1509396"/>
                <a:gd name="connsiteX23" fmla="*/ 1474524 w 1541092"/>
                <a:gd name="connsiteY23" fmla="*/ 482535 h 1509396"/>
                <a:gd name="connsiteX24" fmla="*/ 1396419 w 1541092"/>
                <a:gd name="connsiteY24" fmla="*/ 219645 h 1509396"/>
                <a:gd name="connsiteX25" fmla="*/ 1230684 w 1541092"/>
                <a:gd name="connsiteY25" fmla="*/ 86295 h 1509396"/>
                <a:gd name="connsiteX26" fmla="*/ 1034469 w 1541092"/>
                <a:gd name="connsiteY26" fmla="*/ 19620 h 1509396"/>
                <a:gd name="connsiteX27" fmla="*/ 714429 w 1541092"/>
                <a:gd name="connsiteY27" fmla="*/ 4380 h 1509396"/>
                <a:gd name="connsiteX28" fmla="*/ 358194 w 1541092"/>
                <a:gd name="connsiteY28" fmla="*/ 88200 h 1509396"/>
                <a:gd name="connsiteX29" fmla="*/ 83874 w 1541092"/>
                <a:gd name="connsiteY29" fmla="*/ 375855 h 1509396"/>
                <a:gd name="connsiteX30" fmla="*/ 3864 w 1541092"/>
                <a:gd name="connsiteY30" fmla="*/ 663510 h 1509396"/>
                <a:gd name="connsiteX0" fmla="*/ 7062 w 1544290"/>
                <a:gd name="connsiteY0" fmla="*/ 663510 h 1509396"/>
                <a:gd name="connsiteX1" fmla="*/ 45162 w 1544290"/>
                <a:gd name="connsiteY1" fmla="*/ 831150 h 1509396"/>
                <a:gd name="connsiteX2" fmla="*/ 37542 w 1544290"/>
                <a:gd name="connsiteY2" fmla="*/ 871155 h 1509396"/>
                <a:gd name="connsiteX3" fmla="*/ 3252 w 1544290"/>
                <a:gd name="connsiteY3" fmla="*/ 901635 h 1509396"/>
                <a:gd name="connsiteX4" fmla="*/ 8967 w 1544290"/>
                <a:gd name="connsiteY4" fmla="*/ 991170 h 1509396"/>
                <a:gd name="connsiteX5" fmla="*/ 69927 w 1544290"/>
                <a:gd name="connsiteY5" fmla="*/ 1105470 h 1509396"/>
                <a:gd name="connsiteX6" fmla="*/ 113742 w 1544290"/>
                <a:gd name="connsiteY6" fmla="*/ 1143570 h 1509396"/>
                <a:gd name="connsiteX7" fmla="*/ 98502 w 1544290"/>
                <a:gd name="connsiteY7" fmla="*/ 1265490 h 1509396"/>
                <a:gd name="connsiteX8" fmla="*/ 130887 w 1544290"/>
                <a:gd name="connsiteY8" fmla="*/ 1356930 h 1509396"/>
                <a:gd name="connsiteX9" fmla="*/ 226137 w 1544290"/>
                <a:gd name="connsiteY9" fmla="*/ 1421700 h 1509396"/>
                <a:gd name="connsiteX10" fmla="*/ 409017 w 1544290"/>
                <a:gd name="connsiteY10" fmla="*/ 1478850 h 1509396"/>
                <a:gd name="connsiteX11" fmla="*/ 668097 w 1544290"/>
                <a:gd name="connsiteY11" fmla="*/ 1509330 h 1509396"/>
                <a:gd name="connsiteX12" fmla="*/ 902412 w 1544290"/>
                <a:gd name="connsiteY12" fmla="*/ 1471230 h 1509396"/>
                <a:gd name="connsiteX13" fmla="*/ 1125297 w 1544290"/>
                <a:gd name="connsiteY13" fmla="*/ 1387410 h 1509396"/>
                <a:gd name="connsiteX14" fmla="*/ 1279602 w 1544290"/>
                <a:gd name="connsiteY14" fmla="*/ 1263585 h 1509396"/>
                <a:gd name="connsiteX15" fmla="*/ 1311987 w 1544290"/>
                <a:gd name="connsiteY15" fmla="*/ 1278825 h 1509396"/>
                <a:gd name="connsiteX16" fmla="*/ 1411047 w 1544290"/>
                <a:gd name="connsiteY16" fmla="*/ 1261680 h 1509396"/>
                <a:gd name="connsiteX17" fmla="*/ 1492962 w 1544290"/>
                <a:gd name="connsiteY17" fmla="*/ 1189290 h 1509396"/>
                <a:gd name="connsiteX18" fmla="*/ 1538682 w 1544290"/>
                <a:gd name="connsiteY18" fmla="*/ 1090230 h 1509396"/>
                <a:gd name="connsiteX19" fmla="*/ 1534872 w 1544290"/>
                <a:gd name="connsiteY19" fmla="*/ 958785 h 1509396"/>
                <a:gd name="connsiteX20" fmla="*/ 1460577 w 1544290"/>
                <a:gd name="connsiteY20" fmla="*/ 907350 h 1509396"/>
                <a:gd name="connsiteX21" fmla="*/ 1411047 w 1544290"/>
                <a:gd name="connsiteY21" fmla="*/ 909255 h 1509396"/>
                <a:gd name="connsiteX22" fmla="*/ 1420572 w 1544290"/>
                <a:gd name="connsiteY22" fmla="*/ 844485 h 1509396"/>
                <a:gd name="connsiteX23" fmla="*/ 1477722 w 1544290"/>
                <a:gd name="connsiteY23" fmla="*/ 482535 h 1509396"/>
                <a:gd name="connsiteX24" fmla="*/ 1399617 w 1544290"/>
                <a:gd name="connsiteY24" fmla="*/ 219645 h 1509396"/>
                <a:gd name="connsiteX25" fmla="*/ 1233882 w 1544290"/>
                <a:gd name="connsiteY25" fmla="*/ 86295 h 1509396"/>
                <a:gd name="connsiteX26" fmla="*/ 1037667 w 1544290"/>
                <a:gd name="connsiteY26" fmla="*/ 19620 h 1509396"/>
                <a:gd name="connsiteX27" fmla="*/ 717627 w 1544290"/>
                <a:gd name="connsiteY27" fmla="*/ 4380 h 1509396"/>
                <a:gd name="connsiteX28" fmla="*/ 361392 w 1544290"/>
                <a:gd name="connsiteY28" fmla="*/ 88200 h 1509396"/>
                <a:gd name="connsiteX29" fmla="*/ 87072 w 1544290"/>
                <a:gd name="connsiteY29" fmla="*/ 375855 h 1509396"/>
                <a:gd name="connsiteX30" fmla="*/ 7062 w 1544290"/>
                <a:gd name="connsiteY30" fmla="*/ 663510 h 1509396"/>
                <a:gd name="connsiteX0" fmla="*/ 7062 w 1544290"/>
                <a:gd name="connsiteY0" fmla="*/ 663510 h 1509396"/>
                <a:gd name="connsiteX1" fmla="*/ 45162 w 1544290"/>
                <a:gd name="connsiteY1" fmla="*/ 831150 h 1509396"/>
                <a:gd name="connsiteX2" fmla="*/ 37542 w 1544290"/>
                <a:gd name="connsiteY2" fmla="*/ 871155 h 1509396"/>
                <a:gd name="connsiteX3" fmla="*/ 3252 w 1544290"/>
                <a:gd name="connsiteY3" fmla="*/ 901635 h 1509396"/>
                <a:gd name="connsiteX4" fmla="*/ 8967 w 1544290"/>
                <a:gd name="connsiteY4" fmla="*/ 991170 h 1509396"/>
                <a:gd name="connsiteX5" fmla="*/ 69927 w 1544290"/>
                <a:gd name="connsiteY5" fmla="*/ 1105470 h 1509396"/>
                <a:gd name="connsiteX6" fmla="*/ 113742 w 1544290"/>
                <a:gd name="connsiteY6" fmla="*/ 1143570 h 1509396"/>
                <a:gd name="connsiteX7" fmla="*/ 98502 w 1544290"/>
                <a:gd name="connsiteY7" fmla="*/ 1265490 h 1509396"/>
                <a:gd name="connsiteX8" fmla="*/ 130887 w 1544290"/>
                <a:gd name="connsiteY8" fmla="*/ 1356930 h 1509396"/>
                <a:gd name="connsiteX9" fmla="*/ 226137 w 1544290"/>
                <a:gd name="connsiteY9" fmla="*/ 1421700 h 1509396"/>
                <a:gd name="connsiteX10" fmla="*/ 409017 w 1544290"/>
                <a:gd name="connsiteY10" fmla="*/ 1478850 h 1509396"/>
                <a:gd name="connsiteX11" fmla="*/ 668097 w 1544290"/>
                <a:gd name="connsiteY11" fmla="*/ 1509330 h 1509396"/>
                <a:gd name="connsiteX12" fmla="*/ 902412 w 1544290"/>
                <a:gd name="connsiteY12" fmla="*/ 1471230 h 1509396"/>
                <a:gd name="connsiteX13" fmla="*/ 1125297 w 1544290"/>
                <a:gd name="connsiteY13" fmla="*/ 1387410 h 1509396"/>
                <a:gd name="connsiteX14" fmla="*/ 1279602 w 1544290"/>
                <a:gd name="connsiteY14" fmla="*/ 1263585 h 1509396"/>
                <a:gd name="connsiteX15" fmla="*/ 1311987 w 1544290"/>
                <a:gd name="connsiteY15" fmla="*/ 1278825 h 1509396"/>
                <a:gd name="connsiteX16" fmla="*/ 1411047 w 1544290"/>
                <a:gd name="connsiteY16" fmla="*/ 1261680 h 1509396"/>
                <a:gd name="connsiteX17" fmla="*/ 1492962 w 1544290"/>
                <a:gd name="connsiteY17" fmla="*/ 1189290 h 1509396"/>
                <a:gd name="connsiteX18" fmla="*/ 1538682 w 1544290"/>
                <a:gd name="connsiteY18" fmla="*/ 1090230 h 1509396"/>
                <a:gd name="connsiteX19" fmla="*/ 1534872 w 1544290"/>
                <a:gd name="connsiteY19" fmla="*/ 958785 h 1509396"/>
                <a:gd name="connsiteX20" fmla="*/ 1460577 w 1544290"/>
                <a:gd name="connsiteY20" fmla="*/ 907350 h 1509396"/>
                <a:gd name="connsiteX21" fmla="*/ 1411047 w 1544290"/>
                <a:gd name="connsiteY21" fmla="*/ 909255 h 1509396"/>
                <a:gd name="connsiteX22" fmla="*/ 1420572 w 1544290"/>
                <a:gd name="connsiteY22" fmla="*/ 844485 h 1509396"/>
                <a:gd name="connsiteX23" fmla="*/ 1477722 w 1544290"/>
                <a:gd name="connsiteY23" fmla="*/ 482535 h 1509396"/>
                <a:gd name="connsiteX24" fmla="*/ 1399617 w 1544290"/>
                <a:gd name="connsiteY24" fmla="*/ 219645 h 1509396"/>
                <a:gd name="connsiteX25" fmla="*/ 1233882 w 1544290"/>
                <a:gd name="connsiteY25" fmla="*/ 86295 h 1509396"/>
                <a:gd name="connsiteX26" fmla="*/ 1037667 w 1544290"/>
                <a:gd name="connsiteY26" fmla="*/ 19620 h 1509396"/>
                <a:gd name="connsiteX27" fmla="*/ 717627 w 1544290"/>
                <a:gd name="connsiteY27" fmla="*/ 4380 h 1509396"/>
                <a:gd name="connsiteX28" fmla="*/ 361392 w 1544290"/>
                <a:gd name="connsiteY28" fmla="*/ 88200 h 1509396"/>
                <a:gd name="connsiteX29" fmla="*/ 87072 w 1544290"/>
                <a:gd name="connsiteY29" fmla="*/ 375855 h 1509396"/>
                <a:gd name="connsiteX30" fmla="*/ 7062 w 1544290"/>
                <a:gd name="connsiteY30" fmla="*/ 663510 h 1509396"/>
                <a:gd name="connsiteX0" fmla="*/ 7910 w 1545138"/>
                <a:gd name="connsiteY0" fmla="*/ 663510 h 1509396"/>
                <a:gd name="connsiteX1" fmla="*/ 46010 w 1545138"/>
                <a:gd name="connsiteY1" fmla="*/ 831150 h 1509396"/>
                <a:gd name="connsiteX2" fmla="*/ 50269 w 1545138"/>
                <a:gd name="connsiteY2" fmla="*/ 875907 h 1509396"/>
                <a:gd name="connsiteX3" fmla="*/ 4100 w 1545138"/>
                <a:gd name="connsiteY3" fmla="*/ 901635 h 1509396"/>
                <a:gd name="connsiteX4" fmla="*/ 9815 w 1545138"/>
                <a:gd name="connsiteY4" fmla="*/ 991170 h 1509396"/>
                <a:gd name="connsiteX5" fmla="*/ 70775 w 1545138"/>
                <a:gd name="connsiteY5" fmla="*/ 1105470 h 1509396"/>
                <a:gd name="connsiteX6" fmla="*/ 114590 w 1545138"/>
                <a:gd name="connsiteY6" fmla="*/ 1143570 h 1509396"/>
                <a:gd name="connsiteX7" fmla="*/ 99350 w 1545138"/>
                <a:gd name="connsiteY7" fmla="*/ 1265490 h 1509396"/>
                <a:gd name="connsiteX8" fmla="*/ 131735 w 1545138"/>
                <a:gd name="connsiteY8" fmla="*/ 1356930 h 1509396"/>
                <a:gd name="connsiteX9" fmla="*/ 226985 w 1545138"/>
                <a:gd name="connsiteY9" fmla="*/ 1421700 h 1509396"/>
                <a:gd name="connsiteX10" fmla="*/ 409865 w 1545138"/>
                <a:gd name="connsiteY10" fmla="*/ 1478850 h 1509396"/>
                <a:gd name="connsiteX11" fmla="*/ 668945 w 1545138"/>
                <a:gd name="connsiteY11" fmla="*/ 1509330 h 1509396"/>
                <a:gd name="connsiteX12" fmla="*/ 903260 w 1545138"/>
                <a:gd name="connsiteY12" fmla="*/ 1471230 h 1509396"/>
                <a:gd name="connsiteX13" fmla="*/ 1126145 w 1545138"/>
                <a:gd name="connsiteY13" fmla="*/ 1387410 h 1509396"/>
                <a:gd name="connsiteX14" fmla="*/ 1280450 w 1545138"/>
                <a:gd name="connsiteY14" fmla="*/ 1263585 h 1509396"/>
                <a:gd name="connsiteX15" fmla="*/ 1312835 w 1545138"/>
                <a:gd name="connsiteY15" fmla="*/ 1278825 h 1509396"/>
                <a:gd name="connsiteX16" fmla="*/ 1411895 w 1545138"/>
                <a:gd name="connsiteY16" fmla="*/ 1261680 h 1509396"/>
                <a:gd name="connsiteX17" fmla="*/ 1493810 w 1545138"/>
                <a:gd name="connsiteY17" fmla="*/ 1189290 h 1509396"/>
                <a:gd name="connsiteX18" fmla="*/ 1539530 w 1545138"/>
                <a:gd name="connsiteY18" fmla="*/ 1090230 h 1509396"/>
                <a:gd name="connsiteX19" fmla="*/ 1535720 w 1545138"/>
                <a:gd name="connsiteY19" fmla="*/ 958785 h 1509396"/>
                <a:gd name="connsiteX20" fmla="*/ 1461425 w 1545138"/>
                <a:gd name="connsiteY20" fmla="*/ 907350 h 1509396"/>
                <a:gd name="connsiteX21" fmla="*/ 1411895 w 1545138"/>
                <a:gd name="connsiteY21" fmla="*/ 909255 h 1509396"/>
                <a:gd name="connsiteX22" fmla="*/ 1421420 w 1545138"/>
                <a:gd name="connsiteY22" fmla="*/ 844485 h 1509396"/>
                <a:gd name="connsiteX23" fmla="*/ 1478570 w 1545138"/>
                <a:gd name="connsiteY23" fmla="*/ 482535 h 1509396"/>
                <a:gd name="connsiteX24" fmla="*/ 1400465 w 1545138"/>
                <a:gd name="connsiteY24" fmla="*/ 219645 h 1509396"/>
                <a:gd name="connsiteX25" fmla="*/ 1234730 w 1545138"/>
                <a:gd name="connsiteY25" fmla="*/ 86295 h 1509396"/>
                <a:gd name="connsiteX26" fmla="*/ 1038515 w 1545138"/>
                <a:gd name="connsiteY26" fmla="*/ 19620 h 1509396"/>
                <a:gd name="connsiteX27" fmla="*/ 718475 w 1545138"/>
                <a:gd name="connsiteY27" fmla="*/ 4380 h 1509396"/>
                <a:gd name="connsiteX28" fmla="*/ 362240 w 1545138"/>
                <a:gd name="connsiteY28" fmla="*/ 88200 h 1509396"/>
                <a:gd name="connsiteX29" fmla="*/ 87920 w 1545138"/>
                <a:gd name="connsiteY29" fmla="*/ 375855 h 1509396"/>
                <a:gd name="connsiteX30" fmla="*/ 7910 w 1545138"/>
                <a:gd name="connsiteY30" fmla="*/ 663510 h 1509396"/>
                <a:gd name="connsiteX0" fmla="*/ 7911 w 1545139"/>
                <a:gd name="connsiteY0" fmla="*/ 663510 h 1509396"/>
                <a:gd name="connsiteX1" fmla="*/ 46011 w 1545139"/>
                <a:gd name="connsiteY1" fmla="*/ 831150 h 1509396"/>
                <a:gd name="connsiteX2" fmla="*/ 50270 w 1545139"/>
                <a:gd name="connsiteY2" fmla="*/ 875907 h 1509396"/>
                <a:gd name="connsiteX3" fmla="*/ 4101 w 1545139"/>
                <a:gd name="connsiteY3" fmla="*/ 887379 h 1509396"/>
                <a:gd name="connsiteX4" fmla="*/ 9816 w 1545139"/>
                <a:gd name="connsiteY4" fmla="*/ 991170 h 1509396"/>
                <a:gd name="connsiteX5" fmla="*/ 70776 w 1545139"/>
                <a:gd name="connsiteY5" fmla="*/ 1105470 h 1509396"/>
                <a:gd name="connsiteX6" fmla="*/ 114591 w 1545139"/>
                <a:gd name="connsiteY6" fmla="*/ 1143570 h 1509396"/>
                <a:gd name="connsiteX7" fmla="*/ 99351 w 1545139"/>
                <a:gd name="connsiteY7" fmla="*/ 1265490 h 1509396"/>
                <a:gd name="connsiteX8" fmla="*/ 131736 w 1545139"/>
                <a:gd name="connsiteY8" fmla="*/ 1356930 h 1509396"/>
                <a:gd name="connsiteX9" fmla="*/ 226986 w 1545139"/>
                <a:gd name="connsiteY9" fmla="*/ 1421700 h 1509396"/>
                <a:gd name="connsiteX10" fmla="*/ 409866 w 1545139"/>
                <a:gd name="connsiteY10" fmla="*/ 1478850 h 1509396"/>
                <a:gd name="connsiteX11" fmla="*/ 668946 w 1545139"/>
                <a:gd name="connsiteY11" fmla="*/ 1509330 h 1509396"/>
                <a:gd name="connsiteX12" fmla="*/ 903261 w 1545139"/>
                <a:gd name="connsiteY12" fmla="*/ 1471230 h 1509396"/>
                <a:gd name="connsiteX13" fmla="*/ 1126146 w 1545139"/>
                <a:gd name="connsiteY13" fmla="*/ 1387410 h 1509396"/>
                <a:gd name="connsiteX14" fmla="*/ 1280451 w 1545139"/>
                <a:gd name="connsiteY14" fmla="*/ 1263585 h 1509396"/>
                <a:gd name="connsiteX15" fmla="*/ 1312836 w 1545139"/>
                <a:gd name="connsiteY15" fmla="*/ 1278825 h 1509396"/>
                <a:gd name="connsiteX16" fmla="*/ 1411896 w 1545139"/>
                <a:gd name="connsiteY16" fmla="*/ 1261680 h 1509396"/>
                <a:gd name="connsiteX17" fmla="*/ 1493811 w 1545139"/>
                <a:gd name="connsiteY17" fmla="*/ 1189290 h 1509396"/>
                <a:gd name="connsiteX18" fmla="*/ 1539531 w 1545139"/>
                <a:gd name="connsiteY18" fmla="*/ 1090230 h 1509396"/>
                <a:gd name="connsiteX19" fmla="*/ 1535721 w 1545139"/>
                <a:gd name="connsiteY19" fmla="*/ 958785 h 1509396"/>
                <a:gd name="connsiteX20" fmla="*/ 1461426 w 1545139"/>
                <a:gd name="connsiteY20" fmla="*/ 907350 h 1509396"/>
                <a:gd name="connsiteX21" fmla="*/ 1411896 w 1545139"/>
                <a:gd name="connsiteY21" fmla="*/ 909255 h 1509396"/>
                <a:gd name="connsiteX22" fmla="*/ 1421421 w 1545139"/>
                <a:gd name="connsiteY22" fmla="*/ 844485 h 1509396"/>
                <a:gd name="connsiteX23" fmla="*/ 1478571 w 1545139"/>
                <a:gd name="connsiteY23" fmla="*/ 482535 h 1509396"/>
                <a:gd name="connsiteX24" fmla="*/ 1400466 w 1545139"/>
                <a:gd name="connsiteY24" fmla="*/ 219645 h 1509396"/>
                <a:gd name="connsiteX25" fmla="*/ 1234731 w 1545139"/>
                <a:gd name="connsiteY25" fmla="*/ 86295 h 1509396"/>
                <a:gd name="connsiteX26" fmla="*/ 1038516 w 1545139"/>
                <a:gd name="connsiteY26" fmla="*/ 19620 h 1509396"/>
                <a:gd name="connsiteX27" fmla="*/ 718476 w 1545139"/>
                <a:gd name="connsiteY27" fmla="*/ 4380 h 1509396"/>
                <a:gd name="connsiteX28" fmla="*/ 362241 w 1545139"/>
                <a:gd name="connsiteY28" fmla="*/ 88200 h 1509396"/>
                <a:gd name="connsiteX29" fmla="*/ 87921 w 1545139"/>
                <a:gd name="connsiteY29" fmla="*/ 375855 h 1509396"/>
                <a:gd name="connsiteX30" fmla="*/ 7911 w 1545139"/>
                <a:gd name="connsiteY30" fmla="*/ 663510 h 1509396"/>
                <a:gd name="connsiteX0" fmla="*/ 9982 w 1547210"/>
                <a:gd name="connsiteY0" fmla="*/ 663510 h 1509396"/>
                <a:gd name="connsiteX1" fmla="*/ 48082 w 1547210"/>
                <a:gd name="connsiteY1" fmla="*/ 831150 h 1509396"/>
                <a:gd name="connsiteX2" fmla="*/ 52341 w 1547210"/>
                <a:gd name="connsiteY2" fmla="*/ 875907 h 1509396"/>
                <a:gd name="connsiteX3" fmla="*/ 6172 w 1547210"/>
                <a:gd name="connsiteY3" fmla="*/ 887379 h 1509396"/>
                <a:gd name="connsiteX4" fmla="*/ 11887 w 1547210"/>
                <a:gd name="connsiteY4" fmla="*/ 991170 h 1509396"/>
                <a:gd name="connsiteX5" fmla="*/ 72847 w 1547210"/>
                <a:gd name="connsiteY5" fmla="*/ 1105470 h 1509396"/>
                <a:gd name="connsiteX6" fmla="*/ 116662 w 1547210"/>
                <a:gd name="connsiteY6" fmla="*/ 1143570 h 1509396"/>
                <a:gd name="connsiteX7" fmla="*/ 101422 w 1547210"/>
                <a:gd name="connsiteY7" fmla="*/ 1265490 h 1509396"/>
                <a:gd name="connsiteX8" fmla="*/ 133807 w 1547210"/>
                <a:gd name="connsiteY8" fmla="*/ 1356930 h 1509396"/>
                <a:gd name="connsiteX9" fmla="*/ 229057 w 1547210"/>
                <a:gd name="connsiteY9" fmla="*/ 1421700 h 1509396"/>
                <a:gd name="connsiteX10" fmla="*/ 411937 w 1547210"/>
                <a:gd name="connsiteY10" fmla="*/ 1478850 h 1509396"/>
                <a:gd name="connsiteX11" fmla="*/ 671017 w 1547210"/>
                <a:gd name="connsiteY11" fmla="*/ 1509330 h 1509396"/>
                <a:gd name="connsiteX12" fmla="*/ 905332 w 1547210"/>
                <a:gd name="connsiteY12" fmla="*/ 1471230 h 1509396"/>
                <a:gd name="connsiteX13" fmla="*/ 1128217 w 1547210"/>
                <a:gd name="connsiteY13" fmla="*/ 1387410 h 1509396"/>
                <a:gd name="connsiteX14" fmla="*/ 1282522 w 1547210"/>
                <a:gd name="connsiteY14" fmla="*/ 1263585 h 1509396"/>
                <a:gd name="connsiteX15" fmla="*/ 1314907 w 1547210"/>
                <a:gd name="connsiteY15" fmla="*/ 1278825 h 1509396"/>
                <a:gd name="connsiteX16" fmla="*/ 1413967 w 1547210"/>
                <a:gd name="connsiteY16" fmla="*/ 1261680 h 1509396"/>
                <a:gd name="connsiteX17" fmla="*/ 1495882 w 1547210"/>
                <a:gd name="connsiteY17" fmla="*/ 1189290 h 1509396"/>
                <a:gd name="connsiteX18" fmla="*/ 1541602 w 1547210"/>
                <a:gd name="connsiteY18" fmla="*/ 1090230 h 1509396"/>
                <a:gd name="connsiteX19" fmla="*/ 1537792 w 1547210"/>
                <a:gd name="connsiteY19" fmla="*/ 958785 h 1509396"/>
                <a:gd name="connsiteX20" fmla="*/ 1463497 w 1547210"/>
                <a:gd name="connsiteY20" fmla="*/ 907350 h 1509396"/>
                <a:gd name="connsiteX21" fmla="*/ 1413967 w 1547210"/>
                <a:gd name="connsiteY21" fmla="*/ 909255 h 1509396"/>
                <a:gd name="connsiteX22" fmla="*/ 1423492 w 1547210"/>
                <a:gd name="connsiteY22" fmla="*/ 844485 h 1509396"/>
                <a:gd name="connsiteX23" fmla="*/ 1480642 w 1547210"/>
                <a:gd name="connsiteY23" fmla="*/ 482535 h 1509396"/>
                <a:gd name="connsiteX24" fmla="*/ 1402537 w 1547210"/>
                <a:gd name="connsiteY24" fmla="*/ 219645 h 1509396"/>
                <a:gd name="connsiteX25" fmla="*/ 1236802 w 1547210"/>
                <a:gd name="connsiteY25" fmla="*/ 86295 h 1509396"/>
                <a:gd name="connsiteX26" fmla="*/ 1040587 w 1547210"/>
                <a:gd name="connsiteY26" fmla="*/ 19620 h 1509396"/>
                <a:gd name="connsiteX27" fmla="*/ 720547 w 1547210"/>
                <a:gd name="connsiteY27" fmla="*/ 4380 h 1509396"/>
                <a:gd name="connsiteX28" fmla="*/ 364312 w 1547210"/>
                <a:gd name="connsiteY28" fmla="*/ 88200 h 1509396"/>
                <a:gd name="connsiteX29" fmla="*/ 89992 w 1547210"/>
                <a:gd name="connsiteY29" fmla="*/ 375855 h 1509396"/>
                <a:gd name="connsiteX30" fmla="*/ 9982 w 1547210"/>
                <a:gd name="connsiteY30" fmla="*/ 663510 h 1509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547210" h="1509396">
                  <a:moveTo>
                    <a:pt x="9982" y="663510"/>
                  </a:moveTo>
                  <a:cubicBezTo>
                    <a:pt x="2997" y="739392"/>
                    <a:pt x="41022" y="795751"/>
                    <a:pt x="48082" y="831150"/>
                  </a:cubicBezTo>
                  <a:cubicBezTo>
                    <a:pt x="55142" y="866549"/>
                    <a:pt x="59326" y="866536"/>
                    <a:pt x="52341" y="875907"/>
                  </a:cubicBezTo>
                  <a:cubicBezTo>
                    <a:pt x="45356" y="885278"/>
                    <a:pt x="17665" y="856288"/>
                    <a:pt x="6172" y="887379"/>
                  </a:cubicBezTo>
                  <a:cubicBezTo>
                    <a:pt x="-5321" y="918470"/>
                    <a:pt x="775" y="954822"/>
                    <a:pt x="11887" y="991170"/>
                  </a:cubicBezTo>
                  <a:cubicBezTo>
                    <a:pt x="22999" y="1027518"/>
                    <a:pt x="55384" y="1080070"/>
                    <a:pt x="72847" y="1105470"/>
                  </a:cubicBezTo>
                  <a:cubicBezTo>
                    <a:pt x="90310" y="1130870"/>
                    <a:pt x="111900" y="1116900"/>
                    <a:pt x="116662" y="1143570"/>
                  </a:cubicBezTo>
                  <a:cubicBezTo>
                    <a:pt x="121424" y="1170240"/>
                    <a:pt x="98565" y="1229930"/>
                    <a:pt x="101422" y="1265490"/>
                  </a:cubicBezTo>
                  <a:cubicBezTo>
                    <a:pt x="104279" y="1301050"/>
                    <a:pt x="112535" y="1330895"/>
                    <a:pt x="133807" y="1356930"/>
                  </a:cubicBezTo>
                  <a:cubicBezTo>
                    <a:pt x="155079" y="1382965"/>
                    <a:pt x="182702" y="1401380"/>
                    <a:pt x="229057" y="1421700"/>
                  </a:cubicBezTo>
                  <a:cubicBezTo>
                    <a:pt x="275412" y="1442020"/>
                    <a:pt x="338277" y="1464245"/>
                    <a:pt x="411937" y="1478850"/>
                  </a:cubicBezTo>
                  <a:cubicBezTo>
                    <a:pt x="485597" y="1493455"/>
                    <a:pt x="588785" y="1510600"/>
                    <a:pt x="671017" y="1509330"/>
                  </a:cubicBezTo>
                  <a:cubicBezTo>
                    <a:pt x="753250" y="1508060"/>
                    <a:pt x="829132" y="1491550"/>
                    <a:pt x="905332" y="1471230"/>
                  </a:cubicBezTo>
                  <a:cubicBezTo>
                    <a:pt x="981532" y="1450910"/>
                    <a:pt x="1065352" y="1422018"/>
                    <a:pt x="1128217" y="1387410"/>
                  </a:cubicBezTo>
                  <a:cubicBezTo>
                    <a:pt x="1191082" y="1352803"/>
                    <a:pt x="1251407" y="1281682"/>
                    <a:pt x="1282522" y="1263585"/>
                  </a:cubicBezTo>
                  <a:cubicBezTo>
                    <a:pt x="1313637" y="1245488"/>
                    <a:pt x="1268078" y="1259759"/>
                    <a:pt x="1314907" y="1278825"/>
                  </a:cubicBezTo>
                  <a:cubicBezTo>
                    <a:pt x="1361736" y="1297891"/>
                    <a:pt x="1383805" y="1276602"/>
                    <a:pt x="1413967" y="1261680"/>
                  </a:cubicBezTo>
                  <a:cubicBezTo>
                    <a:pt x="1444129" y="1246758"/>
                    <a:pt x="1474610" y="1217865"/>
                    <a:pt x="1495882" y="1189290"/>
                  </a:cubicBezTo>
                  <a:cubicBezTo>
                    <a:pt x="1517155" y="1160715"/>
                    <a:pt x="1534617" y="1128648"/>
                    <a:pt x="1541602" y="1090230"/>
                  </a:cubicBezTo>
                  <a:cubicBezTo>
                    <a:pt x="1548587" y="1051813"/>
                    <a:pt x="1550810" y="989265"/>
                    <a:pt x="1537792" y="958785"/>
                  </a:cubicBezTo>
                  <a:cubicBezTo>
                    <a:pt x="1524774" y="928305"/>
                    <a:pt x="1484135" y="915605"/>
                    <a:pt x="1463497" y="907350"/>
                  </a:cubicBezTo>
                  <a:cubicBezTo>
                    <a:pt x="1442860" y="899095"/>
                    <a:pt x="1420634" y="919732"/>
                    <a:pt x="1413967" y="909255"/>
                  </a:cubicBezTo>
                  <a:cubicBezTo>
                    <a:pt x="1407300" y="898778"/>
                    <a:pt x="1412380" y="915605"/>
                    <a:pt x="1423492" y="844485"/>
                  </a:cubicBezTo>
                  <a:cubicBezTo>
                    <a:pt x="1434604" y="773365"/>
                    <a:pt x="1484134" y="586675"/>
                    <a:pt x="1480642" y="482535"/>
                  </a:cubicBezTo>
                  <a:cubicBezTo>
                    <a:pt x="1477150" y="378395"/>
                    <a:pt x="1443177" y="285685"/>
                    <a:pt x="1402537" y="219645"/>
                  </a:cubicBezTo>
                  <a:cubicBezTo>
                    <a:pt x="1361897" y="153605"/>
                    <a:pt x="1297127" y="119633"/>
                    <a:pt x="1236802" y="86295"/>
                  </a:cubicBezTo>
                  <a:cubicBezTo>
                    <a:pt x="1176477" y="52957"/>
                    <a:pt x="1126630" y="33273"/>
                    <a:pt x="1040587" y="19620"/>
                  </a:cubicBezTo>
                  <a:cubicBezTo>
                    <a:pt x="954545" y="5968"/>
                    <a:pt x="833259" y="-7050"/>
                    <a:pt x="720547" y="4380"/>
                  </a:cubicBezTo>
                  <a:cubicBezTo>
                    <a:pt x="607835" y="15810"/>
                    <a:pt x="488137" y="36448"/>
                    <a:pt x="364312" y="88200"/>
                  </a:cubicBezTo>
                  <a:cubicBezTo>
                    <a:pt x="240487" y="139952"/>
                    <a:pt x="149047" y="279970"/>
                    <a:pt x="89992" y="375855"/>
                  </a:cubicBezTo>
                  <a:cubicBezTo>
                    <a:pt x="30937" y="471740"/>
                    <a:pt x="16967" y="587628"/>
                    <a:pt x="9982" y="663510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25" name="Oval 24">
              <a:extLst>
                <a:ext uri="{FF2B5EF4-FFF2-40B4-BE49-F238E27FC236}">
                  <a16:creationId xmlns:a16="http://schemas.microsoft.com/office/drawing/2014/main" id="{4251ED30-3065-4C2D-9E1D-ECE096369D1B}"/>
                </a:ext>
              </a:extLst>
            </p:cNvPr>
            <p:cNvSpPr/>
            <p:nvPr/>
          </p:nvSpPr>
          <p:spPr>
            <a:xfrm>
              <a:off x="9535193" y="2258627"/>
              <a:ext cx="100905" cy="110450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C4D08027-3B2B-417F-A32D-39B11759D4BE}"/>
                </a:ext>
              </a:extLst>
            </p:cNvPr>
            <p:cNvSpPr/>
            <p:nvPr/>
          </p:nvSpPr>
          <p:spPr>
            <a:xfrm flipH="1">
              <a:off x="9130401" y="2174924"/>
              <a:ext cx="168859" cy="62753"/>
            </a:xfrm>
            <a:custGeom>
              <a:avLst/>
              <a:gdLst>
                <a:gd name="connsiteX0" fmla="*/ 224 w 292135"/>
                <a:gd name="connsiteY0" fmla="*/ 59346 h 59716"/>
                <a:gd name="connsiteX1" fmla="*/ 107075 w 292135"/>
                <a:gd name="connsiteY1" fmla="*/ 5920 h 59716"/>
                <a:gd name="connsiteX2" fmla="*/ 292010 w 292135"/>
                <a:gd name="connsiteY2" fmla="*/ 3866 h 59716"/>
                <a:gd name="connsiteX3" fmla="*/ 133788 w 292135"/>
                <a:gd name="connsiteY3" fmla="*/ 28524 h 59716"/>
                <a:gd name="connsiteX4" fmla="*/ 224 w 292135"/>
                <a:gd name="connsiteY4" fmla="*/ 59346 h 59716"/>
                <a:gd name="connsiteX0" fmla="*/ 2 w 291913"/>
                <a:gd name="connsiteY0" fmla="*/ 76080 h 77200"/>
                <a:gd name="connsiteX1" fmla="*/ 131511 w 291913"/>
                <a:gd name="connsiteY1" fmla="*/ 2105 h 77200"/>
                <a:gd name="connsiteX2" fmla="*/ 291788 w 291913"/>
                <a:gd name="connsiteY2" fmla="*/ 20600 h 77200"/>
                <a:gd name="connsiteX3" fmla="*/ 133566 w 291913"/>
                <a:gd name="connsiteY3" fmla="*/ 45258 h 77200"/>
                <a:gd name="connsiteX4" fmla="*/ 2 w 291913"/>
                <a:gd name="connsiteY4" fmla="*/ 76080 h 77200"/>
                <a:gd name="connsiteX0" fmla="*/ 9 w 291925"/>
                <a:gd name="connsiteY0" fmla="*/ 76080 h 76253"/>
                <a:gd name="connsiteX1" fmla="*/ 131518 w 291925"/>
                <a:gd name="connsiteY1" fmla="*/ 2105 h 76253"/>
                <a:gd name="connsiteX2" fmla="*/ 291795 w 291925"/>
                <a:gd name="connsiteY2" fmla="*/ 20600 h 76253"/>
                <a:gd name="connsiteX3" fmla="*/ 137683 w 291925"/>
                <a:gd name="connsiteY3" fmla="*/ 22655 h 76253"/>
                <a:gd name="connsiteX4" fmla="*/ 9 w 291925"/>
                <a:gd name="connsiteY4" fmla="*/ 76080 h 76253"/>
                <a:gd name="connsiteX0" fmla="*/ 9 w 292471"/>
                <a:gd name="connsiteY0" fmla="*/ 76080 h 76253"/>
                <a:gd name="connsiteX1" fmla="*/ 131518 w 292471"/>
                <a:gd name="connsiteY1" fmla="*/ 2105 h 76253"/>
                <a:gd name="connsiteX2" fmla="*/ 291795 w 292471"/>
                <a:gd name="connsiteY2" fmla="*/ 20600 h 76253"/>
                <a:gd name="connsiteX3" fmla="*/ 137683 w 292471"/>
                <a:gd name="connsiteY3" fmla="*/ 22655 h 76253"/>
                <a:gd name="connsiteX4" fmla="*/ 9 w 292471"/>
                <a:gd name="connsiteY4" fmla="*/ 76080 h 76253"/>
                <a:gd name="connsiteX0" fmla="*/ 1258 w 293720"/>
                <a:gd name="connsiteY0" fmla="*/ 76080 h 78680"/>
                <a:gd name="connsiteX1" fmla="*/ 132767 w 293720"/>
                <a:gd name="connsiteY1" fmla="*/ 2105 h 78680"/>
                <a:gd name="connsiteX2" fmla="*/ 293044 w 293720"/>
                <a:gd name="connsiteY2" fmla="*/ 20600 h 78680"/>
                <a:gd name="connsiteX3" fmla="*/ 138932 w 293720"/>
                <a:gd name="connsiteY3" fmla="*/ 22655 h 78680"/>
                <a:gd name="connsiteX4" fmla="*/ 1258 w 293720"/>
                <a:gd name="connsiteY4" fmla="*/ 76080 h 78680"/>
                <a:gd name="connsiteX0" fmla="*/ 1258 w 293044"/>
                <a:gd name="connsiteY0" fmla="*/ 76080 h 78680"/>
                <a:gd name="connsiteX1" fmla="*/ 132767 w 293044"/>
                <a:gd name="connsiteY1" fmla="*/ 2105 h 78680"/>
                <a:gd name="connsiteX2" fmla="*/ 293044 w 293044"/>
                <a:gd name="connsiteY2" fmla="*/ 20600 h 78680"/>
                <a:gd name="connsiteX3" fmla="*/ 138932 w 293044"/>
                <a:gd name="connsiteY3" fmla="*/ 22655 h 78680"/>
                <a:gd name="connsiteX4" fmla="*/ 1258 w 293044"/>
                <a:gd name="connsiteY4" fmla="*/ 76080 h 78680"/>
                <a:gd name="connsiteX0" fmla="*/ 1258 w 293044"/>
                <a:gd name="connsiteY0" fmla="*/ 76080 h 78611"/>
                <a:gd name="connsiteX1" fmla="*/ 132767 w 293044"/>
                <a:gd name="connsiteY1" fmla="*/ 2105 h 78611"/>
                <a:gd name="connsiteX2" fmla="*/ 293044 w 293044"/>
                <a:gd name="connsiteY2" fmla="*/ 20600 h 78611"/>
                <a:gd name="connsiteX3" fmla="*/ 138932 w 293044"/>
                <a:gd name="connsiteY3" fmla="*/ 22655 h 78611"/>
                <a:gd name="connsiteX4" fmla="*/ 1258 w 293044"/>
                <a:gd name="connsiteY4" fmla="*/ 76080 h 78611"/>
                <a:gd name="connsiteX0" fmla="*/ 1236 w 280693"/>
                <a:gd name="connsiteY0" fmla="*/ 79613 h 82337"/>
                <a:gd name="connsiteX1" fmla="*/ 132745 w 280693"/>
                <a:gd name="connsiteY1" fmla="*/ 5638 h 82337"/>
                <a:gd name="connsiteX2" fmla="*/ 280693 w 280693"/>
                <a:gd name="connsiteY2" fmla="*/ 7694 h 82337"/>
                <a:gd name="connsiteX3" fmla="*/ 138910 w 280693"/>
                <a:gd name="connsiteY3" fmla="*/ 26188 h 82337"/>
                <a:gd name="connsiteX4" fmla="*/ 1236 w 280693"/>
                <a:gd name="connsiteY4" fmla="*/ 79613 h 82337"/>
                <a:gd name="connsiteX0" fmla="*/ 39 w 279496"/>
                <a:gd name="connsiteY0" fmla="*/ 76896 h 77018"/>
                <a:gd name="connsiteX1" fmla="*/ 125384 w 279496"/>
                <a:gd name="connsiteY1" fmla="*/ 7030 h 77018"/>
                <a:gd name="connsiteX2" fmla="*/ 279496 w 279496"/>
                <a:gd name="connsiteY2" fmla="*/ 4977 h 77018"/>
                <a:gd name="connsiteX3" fmla="*/ 137713 w 279496"/>
                <a:gd name="connsiteY3" fmla="*/ 23471 h 77018"/>
                <a:gd name="connsiteX4" fmla="*/ 39 w 279496"/>
                <a:gd name="connsiteY4" fmla="*/ 76896 h 77018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650"/>
                <a:gd name="connsiteY0" fmla="*/ 81001 h 81123"/>
                <a:gd name="connsiteX1" fmla="*/ 125408 w 279650"/>
                <a:gd name="connsiteY1" fmla="*/ 11135 h 81123"/>
                <a:gd name="connsiteX2" fmla="*/ 279520 w 279650"/>
                <a:gd name="connsiteY2" fmla="*/ 9082 h 81123"/>
                <a:gd name="connsiteX3" fmla="*/ 137737 w 279650"/>
                <a:gd name="connsiteY3" fmla="*/ 27576 h 81123"/>
                <a:gd name="connsiteX4" fmla="*/ 63 w 279650"/>
                <a:gd name="connsiteY4" fmla="*/ 81001 h 81123"/>
                <a:gd name="connsiteX0" fmla="*/ 63 w 279650"/>
                <a:gd name="connsiteY0" fmla="*/ 81001 h 81234"/>
                <a:gd name="connsiteX1" fmla="*/ 125408 w 279650"/>
                <a:gd name="connsiteY1" fmla="*/ 11135 h 81234"/>
                <a:gd name="connsiteX2" fmla="*/ 279520 w 279650"/>
                <a:gd name="connsiteY2" fmla="*/ 9082 h 81234"/>
                <a:gd name="connsiteX3" fmla="*/ 137737 w 279650"/>
                <a:gd name="connsiteY3" fmla="*/ 27576 h 81234"/>
                <a:gd name="connsiteX4" fmla="*/ 63 w 279650"/>
                <a:gd name="connsiteY4" fmla="*/ 81001 h 81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9650" h="81234">
                  <a:moveTo>
                    <a:pt x="63" y="81001"/>
                  </a:moveTo>
                  <a:cubicBezTo>
                    <a:pt x="-1992" y="78261"/>
                    <a:pt x="45955" y="31340"/>
                    <a:pt x="125408" y="11135"/>
                  </a:cubicBezTo>
                  <a:cubicBezTo>
                    <a:pt x="204861" y="-9070"/>
                    <a:pt x="283288" y="3261"/>
                    <a:pt x="279520" y="9082"/>
                  </a:cubicBezTo>
                  <a:cubicBezTo>
                    <a:pt x="273698" y="23123"/>
                    <a:pt x="250068" y="-7013"/>
                    <a:pt x="137737" y="27576"/>
                  </a:cubicBezTo>
                  <a:cubicBezTo>
                    <a:pt x="25406" y="62165"/>
                    <a:pt x="2118" y="83741"/>
                    <a:pt x="63" y="81001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C0B5AE8E-041E-4EA7-A9CF-C375B871ADE4}"/>
                </a:ext>
              </a:extLst>
            </p:cNvPr>
            <p:cNvSpPr/>
            <p:nvPr/>
          </p:nvSpPr>
          <p:spPr>
            <a:xfrm rot="225712">
              <a:off x="9494464" y="2179049"/>
              <a:ext cx="185575" cy="62753"/>
            </a:xfrm>
            <a:custGeom>
              <a:avLst/>
              <a:gdLst>
                <a:gd name="connsiteX0" fmla="*/ 224 w 292135"/>
                <a:gd name="connsiteY0" fmla="*/ 59346 h 59716"/>
                <a:gd name="connsiteX1" fmla="*/ 107075 w 292135"/>
                <a:gd name="connsiteY1" fmla="*/ 5920 h 59716"/>
                <a:gd name="connsiteX2" fmla="*/ 292010 w 292135"/>
                <a:gd name="connsiteY2" fmla="*/ 3866 h 59716"/>
                <a:gd name="connsiteX3" fmla="*/ 133788 w 292135"/>
                <a:gd name="connsiteY3" fmla="*/ 28524 h 59716"/>
                <a:gd name="connsiteX4" fmla="*/ 224 w 292135"/>
                <a:gd name="connsiteY4" fmla="*/ 59346 h 59716"/>
                <a:gd name="connsiteX0" fmla="*/ 2 w 291913"/>
                <a:gd name="connsiteY0" fmla="*/ 76080 h 77200"/>
                <a:gd name="connsiteX1" fmla="*/ 131511 w 291913"/>
                <a:gd name="connsiteY1" fmla="*/ 2105 h 77200"/>
                <a:gd name="connsiteX2" fmla="*/ 291788 w 291913"/>
                <a:gd name="connsiteY2" fmla="*/ 20600 h 77200"/>
                <a:gd name="connsiteX3" fmla="*/ 133566 w 291913"/>
                <a:gd name="connsiteY3" fmla="*/ 45258 h 77200"/>
                <a:gd name="connsiteX4" fmla="*/ 2 w 291913"/>
                <a:gd name="connsiteY4" fmla="*/ 76080 h 77200"/>
                <a:gd name="connsiteX0" fmla="*/ 9 w 291925"/>
                <a:gd name="connsiteY0" fmla="*/ 76080 h 76253"/>
                <a:gd name="connsiteX1" fmla="*/ 131518 w 291925"/>
                <a:gd name="connsiteY1" fmla="*/ 2105 h 76253"/>
                <a:gd name="connsiteX2" fmla="*/ 291795 w 291925"/>
                <a:gd name="connsiteY2" fmla="*/ 20600 h 76253"/>
                <a:gd name="connsiteX3" fmla="*/ 137683 w 291925"/>
                <a:gd name="connsiteY3" fmla="*/ 22655 h 76253"/>
                <a:gd name="connsiteX4" fmla="*/ 9 w 291925"/>
                <a:gd name="connsiteY4" fmla="*/ 76080 h 76253"/>
                <a:gd name="connsiteX0" fmla="*/ 9 w 292471"/>
                <a:gd name="connsiteY0" fmla="*/ 76080 h 76253"/>
                <a:gd name="connsiteX1" fmla="*/ 131518 w 292471"/>
                <a:gd name="connsiteY1" fmla="*/ 2105 h 76253"/>
                <a:gd name="connsiteX2" fmla="*/ 291795 w 292471"/>
                <a:gd name="connsiteY2" fmla="*/ 20600 h 76253"/>
                <a:gd name="connsiteX3" fmla="*/ 137683 w 292471"/>
                <a:gd name="connsiteY3" fmla="*/ 22655 h 76253"/>
                <a:gd name="connsiteX4" fmla="*/ 9 w 292471"/>
                <a:gd name="connsiteY4" fmla="*/ 76080 h 76253"/>
                <a:gd name="connsiteX0" fmla="*/ 1258 w 293720"/>
                <a:gd name="connsiteY0" fmla="*/ 76080 h 78680"/>
                <a:gd name="connsiteX1" fmla="*/ 132767 w 293720"/>
                <a:gd name="connsiteY1" fmla="*/ 2105 h 78680"/>
                <a:gd name="connsiteX2" fmla="*/ 293044 w 293720"/>
                <a:gd name="connsiteY2" fmla="*/ 20600 h 78680"/>
                <a:gd name="connsiteX3" fmla="*/ 138932 w 293720"/>
                <a:gd name="connsiteY3" fmla="*/ 22655 h 78680"/>
                <a:gd name="connsiteX4" fmla="*/ 1258 w 293720"/>
                <a:gd name="connsiteY4" fmla="*/ 76080 h 78680"/>
                <a:gd name="connsiteX0" fmla="*/ 1258 w 293044"/>
                <a:gd name="connsiteY0" fmla="*/ 76080 h 78680"/>
                <a:gd name="connsiteX1" fmla="*/ 132767 w 293044"/>
                <a:gd name="connsiteY1" fmla="*/ 2105 h 78680"/>
                <a:gd name="connsiteX2" fmla="*/ 293044 w 293044"/>
                <a:gd name="connsiteY2" fmla="*/ 20600 h 78680"/>
                <a:gd name="connsiteX3" fmla="*/ 138932 w 293044"/>
                <a:gd name="connsiteY3" fmla="*/ 22655 h 78680"/>
                <a:gd name="connsiteX4" fmla="*/ 1258 w 293044"/>
                <a:gd name="connsiteY4" fmla="*/ 76080 h 78680"/>
                <a:gd name="connsiteX0" fmla="*/ 1258 w 293044"/>
                <a:gd name="connsiteY0" fmla="*/ 76080 h 78611"/>
                <a:gd name="connsiteX1" fmla="*/ 132767 w 293044"/>
                <a:gd name="connsiteY1" fmla="*/ 2105 h 78611"/>
                <a:gd name="connsiteX2" fmla="*/ 293044 w 293044"/>
                <a:gd name="connsiteY2" fmla="*/ 20600 h 78611"/>
                <a:gd name="connsiteX3" fmla="*/ 138932 w 293044"/>
                <a:gd name="connsiteY3" fmla="*/ 22655 h 78611"/>
                <a:gd name="connsiteX4" fmla="*/ 1258 w 293044"/>
                <a:gd name="connsiteY4" fmla="*/ 76080 h 78611"/>
                <a:gd name="connsiteX0" fmla="*/ 1236 w 280693"/>
                <a:gd name="connsiteY0" fmla="*/ 79613 h 82337"/>
                <a:gd name="connsiteX1" fmla="*/ 132745 w 280693"/>
                <a:gd name="connsiteY1" fmla="*/ 5638 h 82337"/>
                <a:gd name="connsiteX2" fmla="*/ 280693 w 280693"/>
                <a:gd name="connsiteY2" fmla="*/ 7694 h 82337"/>
                <a:gd name="connsiteX3" fmla="*/ 138910 w 280693"/>
                <a:gd name="connsiteY3" fmla="*/ 26188 h 82337"/>
                <a:gd name="connsiteX4" fmla="*/ 1236 w 280693"/>
                <a:gd name="connsiteY4" fmla="*/ 79613 h 82337"/>
                <a:gd name="connsiteX0" fmla="*/ 39 w 279496"/>
                <a:gd name="connsiteY0" fmla="*/ 76896 h 77018"/>
                <a:gd name="connsiteX1" fmla="*/ 125384 w 279496"/>
                <a:gd name="connsiteY1" fmla="*/ 7030 h 77018"/>
                <a:gd name="connsiteX2" fmla="*/ 279496 w 279496"/>
                <a:gd name="connsiteY2" fmla="*/ 4977 h 77018"/>
                <a:gd name="connsiteX3" fmla="*/ 137713 w 279496"/>
                <a:gd name="connsiteY3" fmla="*/ 23471 h 77018"/>
                <a:gd name="connsiteX4" fmla="*/ 39 w 279496"/>
                <a:gd name="connsiteY4" fmla="*/ 76896 h 77018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650"/>
                <a:gd name="connsiteY0" fmla="*/ 81001 h 81123"/>
                <a:gd name="connsiteX1" fmla="*/ 125408 w 279650"/>
                <a:gd name="connsiteY1" fmla="*/ 11135 h 81123"/>
                <a:gd name="connsiteX2" fmla="*/ 279520 w 279650"/>
                <a:gd name="connsiteY2" fmla="*/ 9082 h 81123"/>
                <a:gd name="connsiteX3" fmla="*/ 137737 w 279650"/>
                <a:gd name="connsiteY3" fmla="*/ 27576 h 81123"/>
                <a:gd name="connsiteX4" fmla="*/ 63 w 279650"/>
                <a:gd name="connsiteY4" fmla="*/ 81001 h 81123"/>
                <a:gd name="connsiteX0" fmla="*/ 63 w 279650"/>
                <a:gd name="connsiteY0" fmla="*/ 81001 h 81234"/>
                <a:gd name="connsiteX1" fmla="*/ 125408 w 279650"/>
                <a:gd name="connsiteY1" fmla="*/ 11135 h 81234"/>
                <a:gd name="connsiteX2" fmla="*/ 279520 w 279650"/>
                <a:gd name="connsiteY2" fmla="*/ 9082 h 81234"/>
                <a:gd name="connsiteX3" fmla="*/ 137737 w 279650"/>
                <a:gd name="connsiteY3" fmla="*/ 27576 h 81234"/>
                <a:gd name="connsiteX4" fmla="*/ 63 w 279650"/>
                <a:gd name="connsiteY4" fmla="*/ 81001 h 81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9650" h="81234">
                  <a:moveTo>
                    <a:pt x="63" y="81001"/>
                  </a:moveTo>
                  <a:cubicBezTo>
                    <a:pt x="-1992" y="78261"/>
                    <a:pt x="45955" y="31340"/>
                    <a:pt x="125408" y="11135"/>
                  </a:cubicBezTo>
                  <a:cubicBezTo>
                    <a:pt x="204861" y="-9070"/>
                    <a:pt x="283288" y="3261"/>
                    <a:pt x="279520" y="9082"/>
                  </a:cubicBezTo>
                  <a:cubicBezTo>
                    <a:pt x="273698" y="23123"/>
                    <a:pt x="250068" y="-7013"/>
                    <a:pt x="137737" y="27576"/>
                  </a:cubicBezTo>
                  <a:cubicBezTo>
                    <a:pt x="25406" y="62165"/>
                    <a:pt x="2118" y="83741"/>
                    <a:pt x="63" y="81001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C0EE366A-36C9-4B72-8CDB-5F59BABAADBA}"/>
                </a:ext>
              </a:extLst>
            </p:cNvPr>
            <p:cNvSpPr/>
            <p:nvPr/>
          </p:nvSpPr>
          <p:spPr>
            <a:xfrm>
              <a:off x="9001760" y="1725468"/>
              <a:ext cx="999448" cy="689678"/>
            </a:xfrm>
            <a:custGeom>
              <a:avLst/>
              <a:gdLst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1174 w 1869410"/>
                <a:gd name="connsiteY19" fmla="*/ 1036330 h 1284241"/>
                <a:gd name="connsiteX20" fmla="*/ 1667369 w 1869410"/>
                <a:gd name="connsiteY20" fmla="*/ 1085860 h 1284241"/>
                <a:gd name="connsiteX21" fmla="*/ 1716899 w 1869410"/>
                <a:gd name="connsiteY21" fmla="*/ 93536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1174 w 1869410"/>
                <a:gd name="connsiteY19" fmla="*/ 1036330 h 1284241"/>
                <a:gd name="connsiteX20" fmla="*/ 1667369 w 1869410"/>
                <a:gd name="connsiteY20" fmla="*/ 1085860 h 1284241"/>
                <a:gd name="connsiteX21" fmla="*/ 1714994 w 1869410"/>
                <a:gd name="connsiteY21" fmla="*/ 90488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1174 w 1869410"/>
                <a:gd name="connsiteY19" fmla="*/ 1036330 h 1284241"/>
                <a:gd name="connsiteX20" fmla="*/ 1707374 w 1869410"/>
                <a:gd name="connsiteY20" fmla="*/ 1055380 h 1284241"/>
                <a:gd name="connsiteX21" fmla="*/ 1714994 w 1869410"/>
                <a:gd name="connsiteY21" fmla="*/ 90488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4984 w 1869410"/>
                <a:gd name="connsiteY19" fmla="*/ 1002040 h 1284241"/>
                <a:gd name="connsiteX20" fmla="*/ 1707374 w 1869410"/>
                <a:gd name="connsiteY20" fmla="*/ 1055380 h 1284241"/>
                <a:gd name="connsiteX21" fmla="*/ 1714994 w 1869410"/>
                <a:gd name="connsiteY21" fmla="*/ 90488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6"/>
                <a:gd name="connsiteX1" fmla="*/ 545324 w 1869410"/>
                <a:gd name="connsiteY1" fmla="*/ 516265 h 1284246"/>
                <a:gd name="connsiteX2" fmla="*/ 629144 w 1869410"/>
                <a:gd name="connsiteY2" fmla="*/ 476260 h 1284246"/>
                <a:gd name="connsiteX3" fmla="*/ 692009 w 1869410"/>
                <a:gd name="connsiteY3" fmla="*/ 577225 h 1284246"/>
                <a:gd name="connsiteX4" fmla="*/ 737729 w 1869410"/>
                <a:gd name="connsiteY4" fmla="*/ 779155 h 1284246"/>
                <a:gd name="connsiteX5" fmla="*/ 735824 w 1869410"/>
                <a:gd name="connsiteY5" fmla="*/ 914410 h 1284246"/>
                <a:gd name="connsiteX6" fmla="*/ 825359 w 1869410"/>
                <a:gd name="connsiteY6" fmla="*/ 678190 h 1284246"/>
                <a:gd name="connsiteX7" fmla="*/ 840599 w 1869410"/>
                <a:gd name="connsiteY7" fmla="*/ 582940 h 1284246"/>
                <a:gd name="connsiteX8" fmla="*/ 1103489 w 1869410"/>
                <a:gd name="connsiteY8" fmla="*/ 870595 h 1284246"/>
                <a:gd name="connsiteX9" fmla="*/ 1154924 w 1869410"/>
                <a:gd name="connsiteY9" fmla="*/ 891550 h 1284246"/>
                <a:gd name="connsiteX10" fmla="*/ 1055864 w 1869410"/>
                <a:gd name="connsiteY10" fmla="*/ 723910 h 1284246"/>
                <a:gd name="connsiteX11" fmla="*/ 1257794 w 1869410"/>
                <a:gd name="connsiteY11" fmla="*/ 971560 h 1284246"/>
                <a:gd name="connsiteX12" fmla="*/ 1233029 w 1869410"/>
                <a:gd name="connsiteY12" fmla="*/ 849640 h 1284246"/>
                <a:gd name="connsiteX13" fmla="*/ 1375904 w 1869410"/>
                <a:gd name="connsiteY13" fmla="*/ 986800 h 1284246"/>
                <a:gd name="connsiteX14" fmla="*/ 1417814 w 1869410"/>
                <a:gd name="connsiteY14" fmla="*/ 1173490 h 1284246"/>
                <a:gd name="connsiteX15" fmla="*/ 1444484 w 1869410"/>
                <a:gd name="connsiteY15" fmla="*/ 1057285 h 1284246"/>
                <a:gd name="connsiteX16" fmla="*/ 1450199 w 1869410"/>
                <a:gd name="connsiteY16" fmla="*/ 1283980 h 1284246"/>
                <a:gd name="connsiteX17" fmla="*/ 1495919 w 1869410"/>
                <a:gd name="connsiteY17" fmla="*/ 1101100 h 1284246"/>
                <a:gd name="connsiteX18" fmla="*/ 1551164 w 1869410"/>
                <a:gd name="connsiteY18" fmla="*/ 1011565 h 1284246"/>
                <a:gd name="connsiteX19" fmla="*/ 1634984 w 1869410"/>
                <a:gd name="connsiteY19" fmla="*/ 1002040 h 1284246"/>
                <a:gd name="connsiteX20" fmla="*/ 1707374 w 1869410"/>
                <a:gd name="connsiteY20" fmla="*/ 1055380 h 1284246"/>
                <a:gd name="connsiteX21" fmla="*/ 1714994 w 1869410"/>
                <a:gd name="connsiteY21" fmla="*/ 904885 h 1284246"/>
                <a:gd name="connsiteX22" fmla="*/ 1716899 w 1869410"/>
                <a:gd name="connsiteY22" fmla="*/ 802015 h 1284246"/>
                <a:gd name="connsiteX23" fmla="*/ 1804529 w 1869410"/>
                <a:gd name="connsiteY23" fmla="*/ 889645 h 1284246"/>
                <a:gd name="connsiteX24" fmla="*/ 1764524 w 1869410"/>
                <a:gd name="connsiteY24" fmla="*/ 716290 h 1284246"/>
                <a:gd name="connsiteX25" fmla="*/ 1764524 w 1869410"/>
                <a:gd name="connsiteY25" fmla="*/ 615325 h 1284246"/>
                <a:gd name="connsiteX26" fmla="*/ 1869299 w 1869410"/>
                <a:gd name="connsiteY26" fmla="*/ 708670 h 1284246"/>
                <a:gd name="connsiteX27" fmla="*/ 1783574 w 1869410"/>
                <a:gd name="connsiteY27" fmla="*/ 539125 h 1284246"/>
                <a:gd name="connsiteX28" fmla="*/ 1730234 w 1869410"/>
                <a:gd name="connsiteY28" fmla="*/ 396250 h 1284246"/>
                <a:gd name="connsiteX29" fmla="*/ 1560689 w 1869410"/>
                <a:gd name="connsiteY29" fmla="*/ 219085 h 1284246"/>
                <a:gd name="connsiteX30" fmla="*/ 1427339 w 1869410"/>
                <a:gd name="connsiteY30" fmla="*/ 129550 h 1284246"/>
                <a:gd name="connsiteX31" fmla="*/ 1594979 w 1869410"/>
                <a:gd name="connsiteY31" fmla="*/ 100975 h 1284246"/>
                <a:gd name="connsiteX32" fmla="*/ 1634984 w 1869410"/>
                <a:gd name="connsiteY32" fmla="*/ 70495 h 1284246"/>
                <a:gd name="connsiteX33" fmla="*/ 1402574 w 1869410"/>
                <a:gd name="connsiteY33" fmla="*/ 62875 h 1284246"/>
                <a:gd name="connsiteX34" fmla="*/ 1191119 w 1869410"/>
                <a:gd name="connsiteY34" fmla="*/ 17155 h 1284246"/>
                <a:gd name="connsiteX35" fmla="*/ 981569 w 1869410"/>
                <a:gd name="connsiteY35" fmla="*/ 10 h 1284246"/>
                <a:gd name="connsiteX36" fmla="*/ 712964 w 1869410"/>
                <a:gd name="connsiteY36" fmla="*/ 19060 h 1284246"/>
                <a:gd name="connsiteX37" fmla="*/ 543419 w 1869410"/>
                <a:gd name="connsiteY37" fmla="*/ 55255 h 1284246"/>
                <a:gd name="connsiteX38" fmla="*/ 415784 w 1869410"/>
                <a:gd name="connsiteY38" fmla="*/ 144790 h 1284246"/>
                <a:gd name="connsiteX39" fmla="*/ 364349 w 1869410"/>
                <a:gd name="connsiteY39" fmla="*/ 215275 h 1284246"/>
                <a:gd name="connsiteX40" fmla="*/ 290054 w 1869410"/>
                <a:gd name="connsiteY40" fmla="*/ 278140 h 1284246"/>
                <a:gd name="connsiteX41" fmla="*/ 223379 w 1869410"/>
                <a:gd name="connsiteY41" fmla="*/ 331480 h 1284246"/>
                <a:gd name="connsiteX42" fmla="*/ 145274 w 1869410"/>
                <a:gd name="connsiteY42" fmla="*/ 485785 h 1284246"/>
                <a:gd name="connsiteX43" fmla="*/ 80504 w 1869410"/>
                <a:gd name="connsiteY43" fmla="*/ 674380 h 1284246"/>
                <a:gd name="connsiteX44" fmla="*/ 494 w 1869410"/>
                <a:gd name="connsiteY44" fmla="*/ 777250 h 1284246"/>
                <a:gd name="connsiteX45" fmla="*/ 120509 w 1869410"/>
                <a:gd name="connsiteY45" fmla="*/ 678190 h 1284246"/>
                <a:gd name="connsiteX46" fmla="*/ 118604 w 1869410"/>
                <a:gd name="connsiteY46" fmla="*/ 910600 h 1284246"/>
                <a:gd name="connsiteX47" fmla="*/ 131939 w 1869410"/>
                <a:gd name="connsiteY47" fmla="*/ 1034425 h 1284246"/>
                <a:gd name="connsiteX48" fmla="*/ 160514 w 1869410"/>
                <a:gd name="connsiteY48" fmla="*/ 891550 h 1284246"/>
                <a:gd name="connsiteX49" fmla="*/ 246239 w 1869410"/>
                <a:gd name="connsiteY49" fmla="*/ 990610 h 1284246"/>
                <a:gd name="connsiteX50" fmla="*/ 238619 w 1869410"/>
                <a:gd name="connsiteY50" fmla="*/ 866785 h 1284246"/>
                <a:gd name="connsiteX51" fmla="*/ 250049 w 1869410"/>
                <a:gd name="connsiteY51" fmla="*/ 725815 h 1284246"/>
                <a:gd name="connsiteX52" fmla="*/ 311009 w 1869410"/>
                <a:gd name="connsiteY52" fmla="*/ 889645 h 1284246"/>
                <a:gd name="connsiteX53" fmla="*/ 295769 w 1869410"/>
                <a:gd name="connsiteY53" fmla="*/ 643900 h 1284246"/>
                <a:gd name="connsiteX54" fmla="*/ 341489 w 1869410"/>
                <a:gd name="connsiteY54" fmla="*/ 495310 h 1284246"/>
                <a:gd name="connsiteX55" fmla="*/ 394829 w 1869410"/>
                <a:gd name="connsiteY55" fmla="*/ 483880 h 1284246"/>
                <a:gd name="connsiteX56" fmla="*/ 486269 w 1869410"/>
                <a:gd name="connsiteY56" fmla="*/ 586750 h 1284246"/>
                <a:gd name="connsiteX0" fmla="*/ 486269 w 1869410"/>
                <a:gd name="connsiteY0" fmla="*/ 586750 h 1284246"/>
                <a:gd name="connsiteX1" fmla="*/ 545324 w 1869410"/>
                <a:gd name="connsiteY1" fmla="*/ 516265 h 1284246"/>
                <a:gd name="connsiteX2" fmla="*/ 629144 w 1869410"/>
                <a:gd name="connsiteY2" fmla="*/ 476260 h 1284246"/>
                <a:gd name="connsiteX3" fmla="*/ 692009 w 1869410"/>
                <a:gd name="connsiteY3" fmla="*/ 577225 h 1284246"/>
                <a:gd name="connsiteX4" fmla="*/ 737729 w 1869410"/>
                <a:gd name="connsiteY4" fmla="*/ 779155 h 1284246"/>
                <a:gd name="connsiteX5" fmla="*/ 735824 w 1869410"/>
                <a:gd name="connsiteY5" fmla="*/ 914410 h 1284246"/>
                <a:gd name="connsiteX6" fmla="*/ 825359 w 1869410"/>
                <a:gd name="connsiteY6" fmla="*/ 678190 h 1284246"/>
                <a:gd name="connsiteX7" fmla="*/ 840599 w 1869410"/>
                <a:gd name="connsiteY7" fmla="*/ 582940 h 1284246"/>
                <a:gd name="connsiteX8" fmla="*/ 1103489 w 1869410"/>
                <a:gd name="connsiteY8" fmla="*/ 870595 h 1284246"/>
                <a:gd name="connsiteX9" fmla="*/ 1154924 w 1869410"/>
                <a:gd name="connsiteY9" fmla="*/ 891550 h 1284246"/>
                <a:gd name="connsiteX10" fmla="*/ 1055864 w 1869410"/>
                <a:gd name="connsiteY10" fmla="*/ 723910 h 1284246"/>
                <a:gd name="connsiteX11" fmla="*/ 1257794 w 1869410"/>
                <a:gd name="connsiteY11" fmla="*/ 971560 h 1284246"/>
                <a:gd name="connsiteX12" fmla="*/ 1233029 w 1869410"/>
                <a:gd name="connsiteY12" fmla="*/ 849640 h 1284246"/>
                <a:gd name="connsiteX13" fmla="*/ 1375904 w 1869410"/>
                <a:gd name="connsiteY13" fmla="*/ 986800 h 1284246"/>
                <a:gd name="connsiteX14" fmla="*/ 1417814 w 1869410"/>
                <a:gd name="connsiteY14" fmla="*/ 1173490 h 1284246"/>
                <a:gd name="connsiteX15" fmla="*/ 1444484 w 1869410"/>
                <a:gd name="connsiteY15" fmla="*/ 1057285 h 1284246"/>
                <a:gd name="connsiteX16" fmla="*/ 1450199 w 1869410"/>
                <a:gd name="connsiteY16" fmla="*/ 1283980 h 1284246"/>
                <a:gd name="connsiteX17" fmla="*/ 1495919 w 1869410"/>
                <a:gd name="connsiteY17" fmla="*/ 1101100 h 1284246"/>
                <a:gd name="connsiteX18" fmla="*/ 1551164 w 1869410"/>
                <a:gd name="connsiteY18" fmla="*/ 1011565 h 1284246"/>
                <a:gd name="connsiteX19" fmla="*/ 1671179 w 1869410"/>
                <a:gd name="connsiteY19" fmla="*/ 1011565 h 1284246"/>
                <a:gd name="connsiteX20" fmla="*/ 1707374 w 1869410"/>
                <a:gd name="connsiteY20" fmla="*/ 1055380 h 1284246"/>
                <a:gd name="connsiteX21" fmla="*/ 1714994 w 1869410"/>
                <a:gd name="connsiteY21" fmla="*/ 904885 h 1284246"/>
                <a:gd name="connsiteX22" fmla="*/ 1716899 w 1869410"/>
                <a:gd name="connsiteY22" fmla="*/ 802015 h 1284246"/>
                <a:gd name="connsiteX23" fmla="*/ 1804529 w 1869410"/>
                <a:gd name="connsiteY23" fmla="*/ 889645 h 1284246"/>
                <a:gd name="connsiteX24" fmla="*/ 1764524 w 1869410"/>
                <a:gd name="connsiteY24" fmla="*/ 716290 h 1284246"/>
                <a:gd name="connsiteX25" fmla="*/ 1764524 w 1869410"/>
                <a:gd name="connsiteY25" fmla="*/ 615325 h 1284246"/>
                <a:gd name="connsiteX26" fmla="*/ 1869299 w 1869410"/>
                <a:gd name="connsiteY26" fmla="*/ 708670 h 1284246"/>
                <a:gd name="connsiteX27" fmla="*/ 1783574 w 1869410"/>
                <a:gd name="connsiteY27" fmla="*/ 539125 h 1284246"/>
                <a:gd name="connsiteX28" fmla="*/ 1730234 w 1869410"/>
                <a:gd name="connsiteY28" fmla="*/ 396250 h 1284246"/>
                <a:gd name="connsiteX29" fmla="*/ 1560689 w 1869410"/>
                <a:gd name="connsiteY29" fmla="*/ 219085 h 1284246"/>
                <a:gd name="connsiteX30" fmla="*/ 1427339 w 1869410"/>
                <a:gd name="connsiteY30" fmla="*/ 129550 h 1284246"/>
                <a:gd name="connsiteX31" fmla="*/ 1594979 w 1869410"/>
                <a:gd name="connsiteY31" fmla="*/ 100975 h 1284246"/>
                <a:gd name="connsiteX32" fmla="*/ 1634984 w 1869410"/>
                <a:gd name="connsiteY32" fmla="*/ 70495 h 1284246"/>
                <a:gd name="connsiteX33" fmla="*/ 1402574 w 1869410"/>
                <a:gd name="connsiteY33" fmla="*/ 62875 h 1284246"/>
                <a:gd name="connsiteX34" fmla="*/ 1191119 w 1869410"/>
                <a:gd name="connsiteY34" fmla="*/ 17155 h 1284246"/>
                <a:gd name="connsiteX35" fmla="*/ 981569 w 1869410"/>
                <a:gd name="connsiteY35" fmla="*/ 10 h 1284246"/>
                <a:gd name="connsiteX36" fmla="*/ 712964 w 1869410"/>
                <a:gd name="connsiteY36" fmla="*/ 19060 h 1284246"/>
                <a:gd name="connsiteX37" fmla="*/ 543419 w 1869410"/>
                <a:gd name="connsiteY37" fmla="*/ 55255 h 1284246"/>
                <a:gd name="connsiteX38" fmla="*/ 415784 w 1869410"/>
                <a:gd name="connsiteY38" fmla="*/ 144790 h 1284246"/>
                <a:gd name="connsiteX39" fmla="*/ 364349 w 1869410"/>
                <a:gd name="connsiteY39" fmla="*/ 215275 h 1284246"/>
                <a:gd name="connsiteX40" fmla="*/ 290054 w 1869410"/>
                <a:gd name="connsiteY40" fmla="*/ 278140 h 1284246"/>
                <a:gd name="connsiteX41" fmla="*/ 223379 w 1869410"/>
                <a:gd name="connsiteY41" fmla="*/ 331480 h 1284246"/>
                <a:gd name="connsiteX42" fmla="*/ 145274 w 1869410"/>
                <a:gd name="connsiteY42" fmla="*/ 485785 h 1284246"/>
                <a:gd name="connsiteX43" fmla="*/ 80504 w 1869410"/>
                <a:gd name="connsiteY43" fmla="*/ 674380 h 1284246"/>
                <a:gd name="connsiteX44" fmla="*/ 494 w 1869410"/>
                <a:gd name="connsiteY44" fmla="*/ 777250 h 1284246"/>
                <a:gd name="connsiteX45" fmla="*/ 120509 w 1869410"/>
                <a:gd name="connsiteY45" fmla="*/ 678190 h 1284246"/>
                <a:gd name="connsiteX46" fmla="*/ 118604 w 1869410"/>
                <a:gd name="connsiteY46" fmla="*/ 910600 h 1284246"/>
                <a:gd name="connsiteX47" fmla="*/ 131939 w 1869410"/>
                <a:gd name="connsiteY47" fmla="*/ 1034425 h 1284246"/>
                <a:gd name="connsiteX48" fmla="*/ 160514 w 1869410"/>
                <a:gd name="connsiteY48" fmla="*/ 891550 h 1284246"/>
                <a:gd name="connsiteX49" fmla="*/ 246239 w 1869410"/>
                <a:gd name="connsiteY49" fmla="*/ 990610 h 1284246"/>
                <a:gd name="connsiteX50" fmla="*/ 238619 w 1869410"/>
                <a:gd name="connsiteY50" fmla="*/ 866785 h 1284246"/>
                <a:gd name="connsiteX51" fmla="*/ 250049 w 1869410"/>
                <a:gd name="connsiteY51" fmla="*/ 725815 h 1284246"/>
                <a:gd name="connsiteX52" fmla="*/ 311009 w 1869410"/>
                <a:gd name="connsiteY52" fmla="*/ 889645 h 1284246"/>
                <a:gd name="connsiteX53" fmla="*/ 295769 w 1869410"/>
                <a:gd name="connsiteY53" fmla="*/ 643900 h 1284246"/>
                <a:gd name="connsiteX54" fmla="*/ 341489 w 1869410"/>
                <a:gd name="connsiteY54" fmla="*/ 495310 h 1284246"/>
                <a:gd name="connsiteX55" fmla="*/ 394829 w 1869410"/>
                <a:gd name="connsiteY55" fmla="*/ 483880 h 1284246"/>
                <a:gd name="connsiteX56" fmla="*/ 486269 w 1869410"/>
                <a:gd name="connsiteY56" fmla="*/ 586750 h 1284246"/>
                <a:gd name="connsiteX0" fmla="*/ 486269 w 1869410"/>
                <a:gd name="connsiteY0" fmla="*/ 586750 h 1284251"/>
                <a:gd name="connsiteX1" fmla="*/ 545324 w 1869410"/>
                <a:gd name="connsiteY1" fmla="*/ 516265 h 1284251"/>
                <a:gd name="connsiteX2" fmla="*/ 629144 w 1869410"/>
                <a:gd name="connsiteY2" fmla="*/ 476260 h 1284251"/>
                <a:gd name="connsiteX3" fmla="*/ 692009 w 1869410"/>
                <a:gd name="connsiteY3" fmla="*/ 577225 h 1284251"/>
                <a:gd name="connsiteX4" fmla="*/ 737729 w 1869410"/>
                <a:gd name="connsiteY4" fmla="*/ 779155 h 1284251"/>
                <a:gd name="connsiteX5" fmla="*/ 735824 w 1869410"/>
                <a:gd name="connsiteY5" fmla="*/ 914410 h 1284251"/>
                <a:gd name="connsiteX6" fmla="*/ 825359 w 1869410"/>
                <a:gd name="connsiteY6" fmla="*/ 678190 h 1284251"/>
                <a:gd name="connsiteX7" fmla="*/ 840599 w 1869410"/>
                <a:gd name="connsiteY7" fmla="*/ 582940 h 1284251"/>
                <a:gd name="connsiteX8" fmla="*/ 1103489 w 1869410"/>
                <a:gd name="connsiteY8" fmla="*/ 870595 h 1284251"/>
                <a:gd name="connsiteX9" fmla="*/ 1154924 w 1869410"/>
                <a:gd name="connsiteY9" fmla="*/ 891550 h 1284251"/>
                <a:gd name="connsiteX10" fmla="*/ 1055864 w 1869410"/>
                <a:gd name="connsiteY10" fmla="*/ 723910 h 1284251"/>
                <a:gd name="connsiteX11" fmla="*/ 1257794 w 1869410"/>
                <a:gd name="connsiteY11" fmla="*/ 971560 h 1284251"/>
                <a:gd name="connsiteX12" fmla="*/ 1233029 w 1869410"/>
                <a:gd name="connsiteY12" fmla="*/ 849640 h 1284251"/>
                <a:gd name="connsiteX13" fmla="*/ 1375904 w 1869410"/>
                <a:gd name="connsiteY13" fmla="*/ 986800 h 1284251"/>
                <a:gd name="connsiteX14" fmla="*/ 1417814 w 1869410"/>
                <a:gd name="connsiteY14" fmla="*/ 1173490 h 1284251"/>
                <a:gd name="connsiteX15" fmla="*/ 1444484 w 1869410"/>
                <a:gd name="connsiteY15" fmla="*/ 1057285 h 1284251"/>
                <a:gd name="connsiteX16" fmla="*/ 1450199 w 1869410"/>
                <a:gd name="connsiteY16" fmla="*/ 1283980 h 1284251"/>
                <a:gd name="connsiteX17" fmla="*/ 1495919 w 1869410"/>
                <a:gd name="connsiteY17" fmla="*/ 1101100 h 1284251"/>
                <a:gd name="connsiteX18" fmla="*/ 1574024 w 1869410"/>
                <a:gd name="connsiteY18" fmla="*/ 996325 h 1284251"/>
                <a:gd name="connsiteX19" fmla="*/ 1671179 w 1869410"/>
                <a:gd name="connsiteY19" fmla="*/ 1011565 h 1284251"/>
                <a:gd name="connsiteX20" fmla="*/ 1707374 w 1869410"/>
                <a:gd name="connsiteY20" fmla="*/ 1055380 h 1284251"/>
                <a:gd name="connsiteX21" fmla="*/ 1714994 w 1869410"/>
                <a:gd name="connsiteY21" fmla="*/ 904885 h 1284251"/>
                <a:gd name="connsiteX22" fmla="*/ 1716899 w 1869410"/>
                <a:gd name="connsiteY22" fmla="*/ 802015 h 1284251"/>
                <a:gd name="connsiteX23" fmla="*/ 1804529 w 1869410"/>
                <a:gd name="connsiteY23" fmla="*/ 889645 h 1284251"/>
                <a:gd name="connsiteX24" fmla="*/ 1764524 w 1869410"/>
                <a:gd name="connsiteY24" fmla="*/ 716290 h 1284251"/>
                <a:gd name="connsiteX25" fmla="*/ 1764524 w 1869410"/>
                <a:gd name="connsiteY25" fmla="*/ 615325 h 1284251"/>
                <a:gd name="connsiteX26" fmla="*/ 1869299 w 1869410"/>
                <a:gd name="connsiteY26" fmla="*/ 708670 h 1284251"/>
                <a:gd name="connsiteX27" fmla="*/ 1783574 w 1869410"/>
                <a:gd name="connsiteY27" fmla="*/ 539125 h 1284251"/>
                <a:gd name="connsiteX28" fmla="*/ 1730234 w 1869410"/>
                <a:gd name="connsiteY28" fmla="*/ 396250 h 1284251"/>
                <a:gd name="connsiteX29" fmla="*/ 1560689 w 1869410"/>
                <a:gd name="connsiteY29" fmla="*/ 219085 h 1284251"/>
                <a:gd name="connsiteX30" fmla="*/ 1427339 w 1869410"/>
                <a:gd name="connsiteY30" fmla="*/ 129550 h 1284251"/>
                <a:gd name="connsiteX31" fmla="*/ 1594979 w 1869410"/>
                <a:gd name="connsiteY31" fmla="*/ 100975 h 1284251"/>
                <a:gd name="connsiteX32" fmla="*/ 1634984 w 1869410"/>
                <a:gd name="connsiteY32" fmla="*/ 70495 h 1284251"/>
                <a:gd name="connsiteX33" fmla="*/ 1402574 w 1869410"/>
                <a:gd name="connsiteY33" fmla="*/ 62875 h 1284251"/>
                <a:gd name="connsiteX34" fmla="*/ 1191119 w 1869410"/>
                <a:gd name="connsiteY34" fmla="*/ 17155 h 1284251"/>
                <a:gd name="connsiteX35" fmla="*/ 981569 w 1869410"/>
                <a:gd name="connsiteY35" fmla="*/ 10 h 1284251"/>
                <a:gd name="connsiteX36" fmla="*/ 712964 w 1869410"/>
                <a:gd name="connsiteY36" fmla="*/ 19060 h 1284251"/>
                <a:gd name="connsiteX37" fmla="*/ 543419 w 1869410"/>
                <a:gd name="connsiteY37" fmla="*/ 55255 h 1284251"/>
                <a:gd name="connsiteX38" fmla="*/ 415784 w 1869410"/>
                <a:gd name="connsiteY38" fmla="*/ 144790 h 1284251"/>
                <a:gd name="connsiteX39" fmla="*/ 364349 w 1869410"/>
                <a:gd name="connsiteY39" fmla="*/ 215275 h 1284251"/>
                <a:gd name="connsiteX40" fmla="*/ 290054 w 1869410"/>
                <a:gd name="connsiteY40" fmla="*/ 278140 h 1284251"/>
                <a:gd name="connsiteX41" fmla="*/ 223379 w 1869410"/>
                <a:gd name="connsiteY41" fmla="*/ 331480 h 1284251"/>
                <a:gd name="connsiteX42" fmla="*/ 145274 w 1869410"/>
                <a:gd name="connsiteY42" fmla="*/ 485785 h 1284251"/>
                <a:gd name="connsiteX43" fmla="*/ 80504 w 1869410"/>
                <a:gd name="connsiteY43" fmla="*/ 674380 h 1284251"/>
                <a:gd name="connsiteX44" fmla="*/ 494 w 1869410"/>
                <a:gd name="connsiteY44" fmla="*/ 777250 h 1284251"/>
                <a:gd name="connsiteX45" fmla="*/ 120509 w 1869410"/>
                <a:gd name="connsiteY45" fmla="*/ 678190 h 1284251"/>
                <a:gd name="connsiteX46" fmla="*/ 118604 w 1869410"/>
                <a:gd name="connsiteY46" fmla="*/ 910600 h 1284251"/>
                <a:gd name="connsiteX47" fmla="*/ 131939 w 1869410"/>
                <a:gd name="connsiteY47" fmla="*/ 1034425 h 1284251"/>
                <a:gd name="connsiteX48" fmla="*/ 160514 w 1869410"/>
                <a:gd name="connsiteY48" fmla="*/ 891550 h 1284251"/>
                <a:gd name="connsiteX49" fmla="*/ 246239 w 1869410"/>
                <a:gd name="connsiteY49" fmla="*/ 990610 h 1284251"/>
                <a:gd name="connsiteX50" fmla="*/ 238619 w 1869410"/>
                <a:gd name="connsiteY50" fmla="*/ 866785 h 1284251"/>
                <a:gd name="connsiteX51" fmla="*/ 250049 w 1869410"/>
                <a:gd name="connsiteY51" fmla="*/ 725815 h 1284251"/>
                <a:gd name="connsiteX52" fmla="*/ 311009 w 1869410"/>
                <a:gd name="connsiteY52" fmla="*/ 889645 h 1284251"/>
                <a:gd name="connsiteX53" fmla="*/ 295769 w 1869410"/>
                <a:gd name="connsiteY53" fmla="*/ 643900 h 1284251"/>
                <a:gd name="connsiteX54" fmla="*/ 341489 w 1869410"/>
                <a:gd name="connsiteY54" fmla="*/ 495310 h 1284251"/>
                <a:gd name="connsiteX55" fmla="*/ 394829 w 1869410"/>
                <a:gd name="connsiteY55" fmla="*/ 483880 h 1284251"/>
                <a:gd name="connsiteX56" fmla="*/ 486269 w 1869410"/>
                <a:gd name="connsiteY56" fmla="*/ 586750 h 1284251"/>
                <a:gd name="connsiteX0" fmla="*/ 486269 w 1869410"/>
                <a:gd name="connsiteY0" fmla="*/ 586750 h 1284251"/>
                <a:gd name="connsiteX1" fmla="*/ 545324 w 1869410"/>
                <a:gd name="connsiteY1" fmla="*/ 516265 h 1284251"/>
                <a:gd name="connsiteX2" fmla="*/ 629144 w 1869410"/>
                <a:gd name="connsiteY2" fmla="*/ 476260 h 1284251"/>
                <a:gd name="connsiteX3" fmla="*/ 692009 w 1869410"/>
                <a:gd name="connsiteY3" fmla="*/ 577225 h 1284251"/>
                <a:gd name="connsiteX4" fmla="*/ 737729 w 1869410"/>
                <a:gd name="connsiteY4" fmla="*/ 779155 h 1284251"/>
                <a:gd name="connsiteX5" fmla="*/ 735824 w 1869410"/>
                <a:gd name="connsiteY5" fmla="*/ 914410 h 1284251"/>
                <a:gd name="connsiteX6" fmla="*/ 825359 w 1869410"/>
                <a:gd name="connsiteY6" fmla="*/ 678190 h 1284251"/>
                <a:gd name="connsiteX7" fmla="*/ 840599 w 1869410"/>
                <a:gd name="connsiteY7" fmla="*/ 582940 h 1284251"/>
                <a:gd name="connsiteX8" fmla="*/ 1103489 w 1869410"/>
                <a:gd name="connsiteY8" fmla="*/ 870595 h 1284251"/>
                <a:gd name="connsiteX9" fmla="*/ 1154924 w 1869410"/>
                <a:gd name="connsiteY9" fmla="*/ 891550 h 1284251"/>
                <a:gd name="connsiteX10" fmla="*/ 1055864 w 1869410"/>
                <a:gd name="connsiteY10" fmla="*/ 723910 h 1284251"/>
                <a:gd name="connsiteX11" fmla="*/ 1257794 w 1869410"/>
                <a:gd name="connsiteY11" fmla="*/ 971560 h 1284251"/>
                <a:gd name="connsiteX12" fmla="*/ 1233029 w 1869410"/>
                <a:gd name="connsiteY12" fmla="*/ 849640 h 1284251"/>
                <a:gd name="connsiteX13" fmla="*/ 1375904 w 1869410"/>
                <a:gd name="connsiteY13" fmla="*/ 986800 h 1284251"/>
                <a:gd name="connsiteX14" fmla="*/ 1417814 w 1869410"/>
                <a:gd name="connsiteY14" fmla="*/ 1173490 h 1284251"/>
                <a:gd name="connsiteX15" fmla="*/ 1444484 w 1869410"/>
                <a:gd name="connsiteY15" fmla="*/ 1057285 h 1284251"/>
                <a:gd name="connsiteX16" fmla="*/ 1450199 w 1869410"/>
                <a:gd name="connsiteY16" fmla="*/ 1283980 h 1284251"/>
                <a:gd name="connsiteX17" fmla="*/ 1495919 w 1869410"/>
                <a:gd name="connsiteY17" fmla="*/ 1101100 h 1284251"/>
                <a:gd name="connsiteX18" fmla="*/ 1574024 w 1869410"/>
                <a:gd name="connsiteY18" fmla="*/ 996325 h 1284251"/>
                <a:gd name="connsiteX19" fmla="*/ 1667369 w 1869410"/>
                <a:gd name="connsiteY19" fmla="*/ 1021090 h 1284251"/>
                <a:gd name="connsiteX20" fmla="*/ 1707374 w 1869410"/>
                <a:gd name="connsiteY20" fmla="*/ 1055380 h 1284251"/>
                <a:gd name="connsiteX21" fmla="*/ 1714994 w 1869410"/>
                <a:gd name="connsiteY21" fmla="*/ 904885 h 1284251"/>
                <a:gd name="connsiteX22" fmla="*/ 1716899 w 1869410"/>
                <a:gd name="connsiteY22" fmla="*/ 802015 h 1284251"/>
                <a:gd name="connsiteX23" fmla="*/ 1804529 w 1869410"/>
                <a:gd name="connsiteY23" fmla="*/ 889645 h 1284251"/>
                <a:gd name="connsiteX24" fmla="*/ 1764524 w 1869410"/>
                <a:gd name="connsiteY24" fmla="*/ 716290 h 1284251"/>
                <a:gd name="connsiteX25" fmla="*/ 1764524 w 1869410"/>
                <a:gd name="connsiteY25" fmla="*/ 615325 h 1284251"/>
                <a:gd name="connsiteX26" fmla="*/ 1869299 w 1869410"/>
                <a:gd name="connsiteY26" fmla="*/ 708670 h 1284251"/>
                <a:gd name="connsiteX27" fmla="*/ 1783574 w 1869410"/>
                <a:gd name="connsiteY27" fmla="*/ 539125 h 1284251"/>
                <a:gd name="connsiteX28" fmla="*/ 1730234 w 1869410"/>
                <a:gd name="connsiteY28" fmla="*/ 396250 h 1284251"/>
                <a:gd name="connsiteX29" fmla="*/ 1560689 w 1869410"/>
                <a:gd name="connsiteY29" fmla="*/ 219085 h 1284251"/>
                <a:gd name="connsiteX30" fmla="*/ 1427339 w 1869410"/>
                <a:gd name="connsiteY30" fmla="*/ 129550 h 1284251"/>
                <a:gd name="connsiteX31" fmla="*/ 1594979 w 1869410"/>
                <a:gd name="connsiteY31" fmla="*/ 100975 h 1284251"/>
                <a:gd name="connsiteX32" fmla="*/ 1634984 w 1869410"/>
                <a:gd name="connsiteY32" fmla="*/ 70495 h 1284251"/>
                <a:gd name="connsiteX33" fmla="*/ 1402574 w 1869410"/>
                <a:gd name="connsiteY33" fmla="*/ 62875 h 1284251"/>
                <a:gd name="connsiteX34" fmla="*/ 1191119 w 1869410"/>
                <a:gd name="connsiteY34" fmla="*/ 17155 h 1284251"/>
                <a:gd name="connsiteX35" fmla="*/ 981569 w 1869410"/>
                <a:gd name="connsiteY35" fmla="*/ 10 h 1284251"/>
                <a:gd name="connsiteX36" fmla="*/ 712964 w 1869410"/>
                <a:gd name="connsiteY36" fmla="*/ 19060 h 1284251"/>
                <a:gd name="connsiteX37" fmla="*/ 543419 w 1869410"/>
                <a:gd name="connsiteY37" fmla="*/ 55255 h 1284251"/>
                <a:gd name="connsiteX38" fmla="*/ 415784 w 1869410"/>
                <a:gd name="connsiteY38" fmla="*/ 144790 h 1284251"/>
                <a:gd name="connsiteX39" fmla="*/ 364349 w 1869410"/>
                <a:gd name="connsiteY39" fmla="*/ 215275 h 1284251"/>
                <a:gd name="connsiteX40" fmla="*/ 290054 w 1869410"/>
                <a:gd name="connsiteY40" fmla="*/ 278140 h 1284251"/>
                <a:gd name="connsiteX41" fmla="*/ 223379 w 1869410"/>
                <a:gd name="connsiteY41" fmla="*/ 331480 h 1284251"/>
                <a:gd name="connsiteX42" fmla="*/ 145274 w 1869410"/>
                <a:gd name="connsiteY42" fmla="*/ 485785 h 1284251"/>
                <a:gd name="connsiteX43" fmla="*/ 80504 w 1869410"/>
                <a:gd name="connsiteY43" fmla="*/ 674380 h 1284251"/>
                <a:gd name="connsiteX44" fmla="*/ 494 w 1869410"/>
                <a:gd name="connsiteY44" fmla="*/ 777250 h 1284251"/>
                <a:gd name="connsiteX45" fmla="*/ 120509 w 1869410"/>
                <a:gd name="connsiteY45" fmla="*/ 678190 h 1284251"/>
                <a:gd name="connsiteX46" fmla="*/ 118604 w 1869410"/>
                <a:gd name="connsiteY46" fmla="*/ 910600 h 1284251"/>
                <a:gd name="connsiteX47" fmla="*/ 131939 w 1869410"/>
                <a:gd name="connsiteY47" fmla="*/ 1034425 h 1284251"/>
                <a:gd name="connsiteX48" fmla="*/ 160514 w 1869410"/>
                <a:gd name="connsiteY48" fmla="*/ 891550 h 1284251"/>
                <a:gd name="connsiteX49" fmla="*/ 246239 w 1869410"/>
                <a:gd name="connsiteY49" fmla="*/ 990610 h 1284251"/>
                <a:gd name="connsiteX50" fmla="*/ 238619 w 1869410"/>
                <a:gd name="connsiteY50" fmla="*/ 866785 h 1284251"/>
                <a:gd name="connsiteX51" fmla="*/ 250049 w 1869410"/>
                <a:gd name="connsiteY51" fmla="*/ 725815 h 1284251"/>
                <a:gd name="connsiteX52" fmla="*/ 311009 w 1869410"/>
                <a:gd name="connsiteY52" fmla="*/ 889645 h 1284251"/>
                <a:gd name="connsiteX53" fmla="*/ 295769 w 1869410"/>
                <a:gd name="connsiteY53" fmla="*/ 643900 h 1284251"/>
                <a:gd name="connsiteX54" fmla="*/ 341489 w 1869410"/>
                <a:gd name="connsiteY54" fmla="*/ 495310 h 1284251"/>
                <a:gd name="connsiteX55" fmla="*/ 394829 w 1869410"/>
                <a:gd name="connsiteY55" fmla="*/ 483880 h 1284251"/>
                <a:gd name="connsiteX56" fmla="*/ 486269 w 1869410"/>
                <a:gd name="connsiteY56" fmla="*/ 586750 h 1284251"/>
                <a:gd name="connsiteX0" fmla="*/ 486269 w 1869410"/>
                <a:gd name="connsiteY0" fmla="*/ 586750 h 1284251"/>
                <a:gd name="connsiteX1" fmla="*/ 545324 w 1869410"/>
                <a:gd name="connsiteY1" fmla="*/ 516265 h 1284251"/>
                <a:gd name="connsiteX2" fmla="*/ 629144 w 1869410"/>
                <a:gd name="connsiteY2" fmla="*/ 476260 h 1284251"/>
                <a:gd name="connsiteX3" fmla="*/ 692009 w 1869410"/>
                <a:gd name="connsiteY3" fmla="*/ 577225 h 1284251"/>
                <a:gd name="connsiteX4" fmla="*/ 737729 w 1869410"/>
                <a:gd name="connsiteY4" fmla="*/ 779155 h 1284251"/>
                <a:gd name="connsiteX5" fmla="*/ 735824 w 1869410"/>
                <a:gd name="connsiteY5" fmla="*/ 914410 h 1284251"/>
                <a:gd name="connsiteX6" fmla="*/ 825359 w 1869410"/>
                <a:gd name="connsiteY6" fmla="*/ 678190 h 1284251"/>
                <a:gd name="connsiteX7" fmla="*/ 840599 w 1869410"/>
                <a:gd name="connsiteY7" fmla="*/ 582940 h 1284251"/>
                <a:gd name="connsiteX8" fmla="*/ 1103489 w 1869410"/>
                <a:gd name="connsiteY8" fmla="*/ 870595 h 1284251"/>
                <a:gd name="connsiteX9" fmla="*/ 1154924 w 1869410"/>
                <a:gd name="connsiteY9" fmla="*/ 891550 h 1284251"/>
                <a:gd name="connsiteX10" fmla="*/ 1055864 w 1869410"/>
                <a:gd name="connsiteY10" fmla="*/ 723910 h 1284251"/>
                <a:gd name="connsiteX11" fmla="*/ 1257794 w 1869410"/>
                <a:gd name="connsiteY11" fmla="*/ 971560 h 1284251"/>
                <a:gd name="connsiteX12" fmla="*/ 1233029 w 1869410"/>
                <a:gd name="connsiteY12" fmla="*/ 849640 h 1284251"/>
                <a:gd name="connsiteX13" fmla="*/ 1375904 w 1869410"/>
                <a:gd name="connsiteY13" fmla="*/ 986800 h 1284251"/>
                <a:gd name="connsiteX14" fmla="*/ 1417814 w 1869410"/>
                <a:gd name="connsiteY14" fmla="*/ 1173490 h 1284251"/>
                <a:gd name="connsiteX15" fmla="*/ 1444484 w 1869410"/>
                <a:gd name="connsiteY15" fmla="*/ 1057285 h 1284251"/>
                <a:gd name="connsiteX16" fmla="*/ 1450199 w 1869410"/>
                <a:gd name="connsiteY16" fmla="*/ 1283980 h 1284251"/>
                <a:gd name="connsiteX17" fmla="*/ 1495919 w 1869410"/>
                <a:gd name="connsiteY17" fmla="*/ 1101100 h 1284251"/>
                <a:gd name="connsiteX18" fmla="*/ 1574024 w 1869410"/>
                <a:gd name="connsiteY18" fmla="*/ 996325 h 1284251"/>
                <a:gd name="connsiteX19" fmla="*/ 1667369 w 1869410"/>
                <a:gd name="connsiteY19" fmla="*/ 1021090 h 1284251"/>
                <a:gd name="connsiteX20" fmla="*/ 1707374 w 1869410"/>
                <a:gd name="connsiteY20" fmla="*/ 1055380 h 1284251"/>
                <a:gd name="connsiteX21" fmla="*/ 1714994 w 1869410"/>
                <a:gd name="connsiteY21" fmla="*/ 904885 h 1284251"/>
                <a:gd name="connsiteX22" fmla="*/ 1716899 w 1869410"/>
                <a:gd name="connsiteY22" fmla="*/ 802015 h 1284251"/>
                <a:gd name="connsiteX23" fmla="*/ 1804529 w 1869410"/>
                <a:gd name="connsiteY23" fmla="*/ 889645 h 1284251"/>
                <a:gd name="connsiteX24" fmla="*/ 1764524 w 1869410"/>
                <a:gd name="connsiteY24" fmla="*/ 716290 h 1284251"/>
                <a:gd name="connsiteX25" fmla="*/ 1764524 w 1869410"/>
                <a:gd name="connsiteY25" fmla="*/ 615325 h 1284251"/>
                <a:gd name="connsiteX26" fmla="*/ 1869299 w 1869410"/>
                <a:gd name="connsiteY26" fmla="*/ 708670 h 1284251"/>
                <a:gd name="connsiteX27" fmla="*/ 1783574 w 1869410"/>
                <a:gd name="connsiteY27" fmla="*/ 539125 h 1284251"/>
                <a:gd name="connsiteX28" fmla="*/ 1730234 w 1869410"/>
                <a:gd name="connsiteY28" fmla="*/ 396250 h 1284251"/>
                <a:gd name="connsiteX29" fmla="*/ 1560689 w 1869410"/>
                <a:gd name="connsiteY29" fmla="*/ 219085 h 1284251"/>
                <a:gd name="connsiteX30" fmla="*/ 1427339 w 1869410"/>
                <a:gd name="connsiteY30" fmla="*/ 129550 h 1284251"/>
                <a:gd name="connsiteX31" fmla="*/ 1594979 w 1869410"/>
                <a:gd name="connsiteY31" fmla="*/ 100975 h 1284251"/>
                <a:gd name="connsiteX32" fmla="*/ 1634984 w 1869410"/>
                <a:gd name="connsiteY32" fmla="*/ 70495 h 1284251"/>
                <a:gd name="connsiteX33" fmla="*/ 1402574 w 1869410"/>
                <a:gd name="connsiteY33" fmla="*/ 62875 h 1284251"/>
                <a:gd name="connsiteX34" fmla="*/ 1191119 w 1869410"/>
                <a:gd name="connsiteY34" fmla="*/ 17155 h 1284251"/>
                <a:gd name="connsiteX35" fmla="*/ 981569 w 1869410"/>
                <a:gd name="connsiteY35" fmla="*/ 10 h 1284251"/>
                <a:gd name="connsiteX36" fmla="*/ 712964 w 1869410"/>
                <a:gd name="connsiteY36" fmla="*/ 19060 h 1284251"/>
                <a:gd name="connsiteX37" fmla="*/ 543419 w 1869410"/>
                <a:gd name="connsiteY37" fmla="*/ 55255 h 1284251"/>
                <a:gd name="connsiteX38" fmla="*/ 415784 w 1869410"/>
                <a:gd name="connsiteY38" fmla="*/ 144790 h 1284251"/>
                <a:gd name="connsiteX39" fmla="*/ 364349 w 1869410"/>
                <a:gd name="connsiteY39" fmla="*/ 215275 h 1284251"/>
                <a:gd name="connsiteX40" fmla="*/ 290054 w 1869410"/>
                <a:gd name="connsiteY40" fmla="*/ 278140 h 1284251"/>
                <a:gd name="connsiteX41" fmla="*/ 223379 w 1869410"/>
                <a:gd name="connsiteY41" fmla="*/ 331480 h 1284251"/>
                <a:gd name="connsiteX42" fmla="*/ 145274 w 1869410"/>
                <a:gd name="connsiteY42" fmla="*/ 485785 h 1284251"/>
                <a:gd name="connsiteX43" fmla="*/ 80504 w 1869410"/>
                <a:gd name="connsiteY43" fmla="*/ 674380 h 1284251"/>
                <a:gd name="connsiteX44" fmla="*/ 494 w 1869410"/>
                <a:gd name="connsiteY44" fmla="*/ 777250 h 1284251"/>
                <a:gd name="connsiteX45" fmla="*/ 120509 w 1869410"/>
                <a:gd name="connsiteY45" fmla="*/ 678190 h 1284251"/>
                <a:gd name="connsiteX46" fmla="*/ 118604 w 1869410"/>
                <a:gd name="connsiteY46" fmla="*/ 910600 h 1284251"/>
                <a:gd name="connsiteX47" fmla="*/ 131939 w 1869410"/>
                <a:gd name="connsiteY47" fmla="*/ 1034425 h 1284251"/>
                <a:gd name="connsiteX48" fmla="*/ 160514 w 1869410"/>
                <a:gd name="connsiteY48" fmla="*/ 891550 h 1284251"/>
                <a:gd name="connsiteX49" fmla="*/ 246239 w 1869410"/>
                <a:gd name="connsiteY49" fmla="*/ 990610 h 1284251"/>
                <a:gd name="connsiteX50" fmla="*/ 238619 w 1869410"/>
                <a:gd name="connsiteY50" fmla="*/ 866785 h 1284251"/>
                <a:gd name="connsiteX51" fmla="*/ 250049 w 1869410"/>
                <a:gd name="connsiteY51" fmla="*/ 725815 h 1284251"/>
                <a:gd name="connsiteX52" fmla="*/ 311009 w 1869410"/>
                <a:gd name="connsiteY52" fmla="*/ 889645 h 1284251"/>
                <a:gd name="connsiteX53" fmla="*/ 295769 w 1869410"/>
                <a:gd name="connsiteY53" fmla="*/ 643900 h 1284251"/>
                <a:gd name="connsiteX54" fmla="*/ 341489 w 1869410"/>
                <a:gd name="connsiteY54" fmla="*/ 495310 h 1284251"/>
                <a:gd name="connsiteX55" fmla="*/ 394829 w 1869410"/>
                <a:gd name="connsiteY55" fmla="*/ 483880 h 1284251"/>
                <a:gd name="connsiteX56" fmla="*/ 486269 w 1869410"/>
                <a:gd name="connsiteY56" fmla="*/ 586750 h 1284251"/>
                <a:gd name="connsiteX0" fmla="*/ 486269 w 1869410"/>
                <a:gd name="connsiteY0" fmla="*/ 586750 h 1284248"/>
                <a:gd name="connsiteX1" fmla="*/ 545324 w 1869410"/>
                <a:gd name="connsiteY1" fmla="*/ 516265 h 1284248"/>
                <a:gd name="connsiteX2" fmla="*/ 629144 w 1869410"/>
                <a:gd name="connsiteY2" fmla="*/ 476260 h 1284248"/>
                <a:gd name="connsiteX3" fmla="*/ 692009 w 1869410"/>
                <a:gd name="connsiteY3" fmla="*/ 577225 h 1284248"/>
                <a:gd name="connsiteX4" fmla="*/ 737729 w 1869410"/>
                <a:gd name="connsiteY4" fmla="*/ 779155 h 1284248"/>
                <a:gd name="connsiteX5" fmla="*/ 735824 w 1869410"/>
                <a:gd name="connsiteY5" fmla="*/ 914410 h 1284248"/>
                <a:gd name="connsiteX6" fmla="*/ 825359 w 1869410"/>
                <a:gd name="connsiteY6" fmla="*/ 678190 h 1284248"/>
                <a:gd name="connsiteX7" fmla="*/ 840599 w 1869410"/>
                <a:gd name="connsiteY7" fmla="*/ 582940 h 1284248"/>
                <a:gd name="connsiteX8" fmla="*/ 1103489 w 1869410"/>
                <a:gd name="connsiteY8" fmla="*/ 870595 h 1284248"/>
                <a:gd name="connsiteX9" fmla="*/ 1154924 w 1869410"/>
                <a:gd name="connsiteY9" fmla="*/ 891550 h 1284248"/>
                <a:gd name="connsiteX10" fmla="*/ 1055864 w 1869410"/>
                <a:gd name="connsiteY10" fmla="*/ 723910 h 1284248"/>
                <a:gd name="connsiteX11" fmla="*/ 1257794 w 1869410"/>
                <a:gd name="connsiteY11" fmla="*/ 971560 h 1284248"/>
                <a:gd name="connsiteX12" fmla="*/ 1233029 w 1869410"/>
                <a:gd name="connsiteY12" fmla="*/ 849640 h 1284248"/>
                <a:gd name="connsiteX13" fmla="*/ 1375904 w 1869410"/>
                <a:gd name="connsiteY13" fmla="*/ 986800 h 1284248"/>
                <a:gd name="connsiteX14" fmla="*/ 1417814 w 1869410"/>
                <a:gd name="connsiteY14" fmla="*/ 1173490 h 1284248"/>
                <a:gd name="connsiteX15" fmla="*/ 1444484 w 1869410"/>
                <a:gd name="connsiteY15" fmla="*/ 1057285 h 1284248"/>
                <a:gd name="connsiteX16" fmla="*/ 1450199 w 1869410"/>
                <a:gd name="connsiteY16" fmla="*/ 1283980 h 1284248"/>
                <a:gd name="connsiteX17" fmla="*/ 1495919 w 1869410"/>
                <a:gd name="connsiteY17" fmla="*/ 1101100 h 1284248"/>
                <a:gd name="connsiteX18" fmla="*/ 1577834 w 1869410"/>
                <a:gd name="connsiteY18" fmla="*/ 1003945 h 1284248"/>
                <a:gd name="connsiteX19" fmla="*/ 1667369 w 1869410"/>
                <a:gd name="connsiteY19" fmla="*/ 1021090 h 1284248"/>
                <a:gd name="connsiteX20" fmla="*/ 1707374 w 1869410"/>
                <a:gd name="connsiteY20" fmla="*/ 1055380 h 1284248"/>
                <a:gd name="connsiteX21" fmla="*/ 1714994 w 1869410"/>
                <a:gd name="connsiteY21" fmla="*/ 904885 h 1284248"/>
                <a:gd name="connsiteX22" fmla="*/ 1716899 w 1869410"/>
                <a:gd name="connsiteY22" fmla="*/ 802015 h 1284248"/>
                <a:gd name="connsiteX23" fmla="*/ 1804529 w 1869410"/>
                <a:gd name="connsiteY23" fmla="*/ 889645 h 1284248"/>
                <a:gd name="connsiteX24" fmla="*/ 1764524 w 1869410"/>
                <a:gd name="connsiteY24" fmla="*/ 716290 h 1284248"/>
                <a:gd name="connsiteX25" fmla="*/ 1764524 w 1869410"/>
                <a:gd name="connsiteY25" fmla="*/ 615325 h 1284248"/>
                <a:gd name="connsiteX26" fmla="*/ 1869299 w 1869410"/>
                <a:gd name="connsiteY26" fmla="*/ 708670 h 1284248"/>
                <a:gd name="connsiteX27" fmla="*/ 1783574 w 1869410"/>
                <a:gd name="connsiteY27" fmla="*/ 539125 h 1284248"/>
                <a:gd name="connsiteX28" fmla="*/ 1730234 w 1869410"/>
                <a:gd name="connsiteY28" fmla="*/ 396250 h 1284248"/>
                <a:gd name="connsiteX29" fmla="*/ 1560689 w 1869410"/>
                <a:gd name="connsiteY29" fmla="*/ 219085 h 1284248"/>
                <a:gd name="connsiteX30" fmla="*/ 1427339 w 1869410"/>
                <a:gd name="connsiteY30" fmla="*/ 129550 h 1284248"/>
                <a:gd name="connsiteX31" fmla="*/ 1594979 w 1869410"/>
                <a:gd name="connsiteY31" fmla="*/ 100975 h 1284248"/>
                <a:gd name="connsiteX32" fmla="*/ 1634984 w 1869410"/>
                <a:gd name="connsiteY32" fmla="*/ 70495 h 1284248"/>
                <a:gd name="connsiteX33" fmla="*/ 1402574 w 1869410"/>
                <a:gd name="connsiteY33" fmla="*/ 62875 h 1284248"/>
                <a:gd name="connsiteX34" fmla="*/ 1191119 w 1869410"/>
                <a:gd name="connsiteY34" fmla="*/ 17155 h 1284248"/>
                <a:gd name="connsiteX35" fmla="*/ 981569 w 1869410"/>
                <a:gd name="connsiteY35" fmla="*/ 10 h 1284248"/>
                <a:gd name="connsiteX36" fmla="*/ 712964 w 1869410"/>
                <a:gd name="connsiteY36" fmla="*/ 19060 h 1284248"/>
                <a:gd name="connsiteX37" fmla="*/ 543419 w 1869410"/>
                <a:gd name="connsiteY37" fmla="*/ 55255 h 1284248"/>
                <a:gd name="connsiteX38" fmla="*/ 415784 w 1869410"/>
                <a:gd name="connsiteY38" fmla="*/ 144790 h 1284248"/>
                <a:gd name="connsiteX39" fmla="*/ 364349 w 1869410"/>
                <a:gd name="connsiteY39" fmla="*/ 215275 h 1284248"/>
                <a:gd name="connsiteX40" fmla="*/ 290054 w 1869410"/>
                <a:gd name="connsiteY40" fmla="*/ 278140 h 1284248"/>
                <a:gd name="connsiteX41" fmla="*/ 223379 w 1869410"/>
                <a:gd name="connsiteY41" fmla="*/ 331480 h 1284248"/>
                <a:gd name="connsiteX42" fmla="*/ 145274 w 1869410"/>
                <a:gd name="connsiteY42" fmla="*/ 485785 h 1284248"/>
                <a:gd name="connsiteX43" fmla="*/ 80504 w 1869410"/>
                <a:gd name="connsiteY43" fmla="*/ 674380 h 1284248"/>
                <a:gd name="connsiteX44" fmla="*/ 494 w 1869410"/>
                <a:gd name="connsiteY44" fmla="*/ 777250 h 1284248"/>
                <a:gd name="connsiteX45" fmla="*/ 120509 w 1869410"/>
                <a:gd name="connsiteY45" fmla="*/ 678190 h 1284248"/>
                <a:gd name="connsiteX46" fmla="*/ 118604 w 1869410"/>
                <a:gd name="connsiteY46" fmla="*/ 910600 h 1284248"/>
                <a:gd name="connsiteX47" fmla="*/ 131939 w 1869410"/>
                <a:gd name="connsiteY47" fmla="*/ 1034425 h 1284248"/>
                <a:gd name="connsiteX48" fmla="*/ 160514 w 1869410"/>
                <a:gd name="connsiteY48" fmla="*/ 891550 h 1284248"/>
                <a:gd name="connsiteX49" fmla="*/ 246239 w 1869410"/>
                <a:gd name="connsiteY49" fmla="*/ 990610 h 1284248"/>
                <a:gd name="connsiteX50" fmla="*/ 238619 w 1869410"/>
                <a:gd name="connsiteY50" fmla="*/ 866785 h 1284248"/>
                <a:gd name="connsiteX51" fmla="*/ 250049 w 1869410"/>
                <a:gd name="connsiteY51" fmla="*/ 725815 h 1284248"/>
                <a:gd name="connsiteX52" fmla="*/ 311009 w 1869410"/>
                <a:gd name="connsiteY52" fmla="*/ 889645 h 1284248"/>
                <a:gd name="connsiteX53" fmla="*/ 295769 w 1869410"/>
                <a:gd name="connsiteY53" fmla="*/ 643900 h 1284248"/>
                <a:gd name="connsiteX54" fmla="*/ 341489 w 1869410"/>
                <a:gd name="connsiteY54" fmla="*/ 495310 h 1284248"/>
                <a:gd name="connsiteX55" fmla="*/ 394829 w 1869410"/>
                <a:gd name="connsiteY55" fmla="*/ 483880 h 1284248"/>
                <a:gd name="connsiteX56" fmla="*/ 486269 w 1869410"/>
                <a:gd name="connsiteY56" fmla="*/ 586750 h 1284248"/>
                <a:gd name="connsiteX0" fmla="*/ 486269 w 1869410"/>
                <a:gd name="connsiteY0" fmla="*/ 586750 h 1238621"/>
                <a:gd name="connsiteX1" fmla="*/ 545324 w 1869410"/>
                <a:gd name="connsiteY1" fmla="*/ 516265 h 1238621"/>
                <a:gd name="connsiteX2" fmla="*/ 629144 w 1869410"/>
                <a:gd name="connsiteY2" fmla="*/ 476260 h 1238621"/>
                <a:gd name="connsiteX3" fmla="*/ 692009 w 1869410"/>
                <a:gd name="connsiteY3" fmla="*/ 577225 h 1238621"/>
                <a:gd name="connsiteX4" fmla="*/ 737729 w 1869410"/>
                <a:gd name="connsiteY4" fmla="*/ 779155 h 1238621"/>
                <a:gd name="connsiteX5" fmla="*/ 735824 w 1869410"/>
                <a:gd name="connsiteY5" fmla="*/ 914410 h 1238621"/>
                <a:gd name="connsiteX6" fmla="*/ 825359 w 1869410"/>
                <a:gd name="connsiteY6" fmla="*/ 678190 h 1238621"/>
                <a:gd name="connsiteX7" fmla="*/ 840599 w 1869410"/>
                <a:gd name="connsiteY7" fmla="*/ 582940 h 1238621"/>
                <a:gd name="connsiteX8" fmla="*/ 1103489 w 1869410"/>
                <a:gd name="connsiteY8" fmla="*/ 870595 h 1238621"/>
                <a:gd name="connsiteX9" fmla="*/ 1154924 w 1869410"/>
                <a:gd name="connsiteY9" fmla="*/ 891550 h 1238621"/>
                <a:gd name="connsiteX10" fmla="*/ 1055864 w 1869410"/>
                <a:gd name="connsiteY10" fmla="*/ 723910 h 1238621"/>
                <a:gd name="connsiteX11" fmla="*/ 1257794 w 1869410"/>
                <a:gd name="connsiteY11" fmla="*/ 971560 h 1238621"/>
                <a:gd name="connsiteX12" fmla="*/ 1233029 w 1869410"/>
                <a:gd name="connsiteY12" fmla="*/ 849640 h 1238621"/>
                <a:gd name="connsiteX13" fmla="*/ 1375904 w 1869410"/>
                <a:gd name="connsiteY13" fmla="*/ 986800 h 1238621"/>
                <a:gd name="connsiteX14" fmla="*/ 1417814 w 1869410"/>
                <a:gd name="connsiteY14" fmla="*/ 1173490 h 1238621"/>
                <a:gd name="connsiteX15" fmla="*/ 1444484 w 1869410"/>
                <a:gd name="connsiteY15" fmla="*/ 1057285 h 1238621"/>
                <a:gd name="connsiteX16" fmla="*/ 1442579 w 1869410"/>
                <a:gd name="connsiteY16" fmla="*/ 1238260 h 1238621"/>
                <a:gd name="connsiteX17" fmla="*/ 1495919 w 1869410"/>
                <a:gd name="connsiteY17" fmla="*/ 1101100 h 1238621"/>
                <a:gd name="connsiteX18" fmla="*/ 1577834 w 1869410"/>
                <a:gd name="connsiteY18" fmla="*/ 1003945 h 1238621"/>
                <a:gd name="connsiteX19" fmla="*/ 1667369 w 1869410"/>
                <a:gd name="connsiteY19" fmla="*/ 1021090 h 1238621"/>
                <a:gd name="connsiteX20" fmla="*/ 1707374 w 1869410"/>
                <a:gd name="connsiteY20" fmla="*/ 1055380 h 1238621"/>
                <a:gd name="connsiteX21" fmla="*/ 1714994 w 1869410"/>
                <a:gd name="connsiteY21" fmla="*/ 904885 h 1238621"/>
                <a:gd name="connsiteX22" fmla="*/ 1716899 w 1869410"/>
                <a:gd name="connsiteY22" fmla="*/ 802015 h 1238621"/>
                <a:gd name="connsiteX23" fmla="*/ 1804529 w 1869410"/>
                <a:gd name="connsiteY23" fmla="*/ 889645 h 1238621"/>
                <a:gd name="connsiteX24" fmla="*/ 1764524 w 1869410"/>
                <a:gd name="connsiteY24" fmla="*/ 716290 h 1238621"/>
                <a:gd name="connsiteX25" fmla="*/ 1764524 w 1869410"/>
                <a:gd name="connsiteY25" fmla="*/ 615325 h 1238621"/>
                <a:gd name="connsiteX26" fmla="*/ 1869299 w 1869410"/>
                <a:gd name="connsiteY26" fmla="*/ 708670 h 1238621"/>
                <a:gd name="connsiteX27" fmla="*/ 1783574 w 1869410"/>
                <a:gd name="connsiteY27" fmla="*/ 539125 h 1238621"/>
                <a:gd name="connsiteX28" fmla="*/ 1730234 w 1869410"/>
                <a:gd name="connsiteY28" fmla="*/ 396250 h 1238621"/>
                <a:gd name="connsiteX29" fmla="*/ 1560689 w 1869410"/>
                <a:gd name="connsiteY29" fmla="*/ 219085 h 1238621"/>
                <a:gd name="connsiteX30" fmla="*/ 1427339 w 1869410"/>
                <a:gd name="connsiteY30" fmla="*/ 129550 h 1238621"/>
                <a:gd name="connsiteX31" fmla="*/ 1594979 w 1869410"/>
                <a:gd name="connsiteY31" fmla="*/ 100975 h 1238621"/>
                <a:gd name="connsiteX32" fmla="*/ 1634984 w 1869410"/>
                <a:gd name="connsiteY32" fmla="*/ 70495 h 1238621"/>
                <a:gd name="connsiteX33" fmla="*/ 1402574 w 1869410"/>
                <a:gd name="connsiteY33" fmla="*/ 62875 h 1238621"/>
                <a:gd name="connsiteX34" fmla="*/ 1191119 w 1869410"/>
                <a:gd name="connsiteY34" fmla="*/ 17155 h 1238621"/>
                <a:gd name="connsiteX35" fmla="*/ 981569 w 1869410"/>
                <a:gd name="connsiteY35" fmla="*/ 10 h 1238621"/>
                <a:gd name="connsiteX36" fmla="*/ 712964 w 1869410"/>
                <a:gd name="connsiteY36" fmla="*/ 19060 h 1238621"/>
                <a:gd name="connsiteX37" fmla="*/ 543419 w 1869410"/>
                <a:gd name="connsiteY37" fmla="*/ 55255 h 1238621"/>
                <a:gd name="connsiteX38" fmla="*/ 415784 w 1869410"/>
                <a:gd name="connsiteY38" fmla="*/ 144790 h 1238621"/>
                <a:gd name="connsiteX39" fmla="*/ 364349 w 1869410"/>
                <a:gd name="connsiteY39" fmla="*/ 215275 h 1238621"/>
                <a:gd name="connsiteX40" fmla="*/ 290054 w 1869410"/>
                <a:gd name="connsiteY40" fmla="*/ 278140 h 1238621"/>
                <a:gd name="connsiteX41" fmla="*/ 223379 w 1869410"/>
                <a:gd name="connsiteY41" fmla="*/ 331480 h 1238621"/>
                <a:gd name="connsiteX42" fmla="*/ 145274 w 1869410"/>
                <a:gd name="connsiteY42" fmla="*/ 485785 h 1238621"/>
                <a:gd name="connsiteX43" fmla="*/ 80504 w 1869410"/>
                <a:gd name="connsiteY43" fmla="*/ 674380 h 1238621"/>
                <a:gd name="connsiteX44" fmla="*/ 494 w 1869410"/>
                <a:gd name="connsiteY44" fmla="*/ 777250 h 1238621"/>
                <a:gd name="connsiteX45" fmla="*/ 120509 w 1869410"/>
                <a:gd name="connsiteY45" fmla="*/ 678190 h 1238621"/>
                <a:gd name="connsiteX46" fmla="*/ 118604 w 1869410"/>
                <a:gd name="connsiteY46" fmla="*/ 910600 h 1238621"/>
                <a:gd name="connsiteX47" fmla="*/ 131939 w 1869410"/>
                <a:gd name="connsiteY47" fmla="*/ 1034425 h 1238621"/>
                <a:gd name="connsiteX48" fmla="*/ 160514 w 1869410"/>
                <a:gd name="connsiteY48" fmla="*/ 891550 h 1238621"/>
                <a:gd name="connsiteX49" fmla="*/ 246239 w 1869410"/>
                <a:gd name="connsiteY49" fmla="*/ 990610 h 1238621"/>
                <a:gd name="connsiteX50" fmla="*/ 238619 w 1869410"/>
                <a:gd name="connsiteY50" fmla="*/ 866785 h 1238621"/>
                <a:gd name="connsiteX51" fmla="*/ 250049 w 1869410"/>
                <a:gd name="connsiteY51" fmla="*/ 725815 h 1238621"/>
                <a:gd name="connsiteX52" fmla="*/ 311009 w 1869410"/>
                <a:gd name="connsiteY52" fmla="*/ 889645 h 1238621"/>
                <a:gd name="connsiteX53" fmla="*/ 295769 w 1869410"/>
                <a:gd name="connsiteY53" fmla="*/ 643900 h 1238621"/>
                <a:gd name="connsiteX54" fmla="*/ 341489 w 1869410"/>
                <a:gd name="connsiteY54" fmla="*/ 495310 h 1238621"/>
                <a:gd name="connsiteX55" fmla="*/ 394829 w 1869410"/>
                <a:gd name="connsiteY55" fmla="*/ 483880 h 1238621"/>
                <a:gd name="connsiteX56" fmla="*/ 486269 w 1869410"/>
                <a:gd name="connsiteY56" fmla="*/ 586750 h 1238621"/>
                <a:gd name="connsiteX0" fmla="*/ 486269 w 1869410"/>
                <a:gd name="connsiteY0" fmla="*/ 586750 h 1238621"/>
                <a:gd name="connsiteX1" fmla="*/ 545324 w 1869410"/>
                <a:gd name="connsiteY1" fmla="*/ 516265 h 1238621"/>
                <a:gd name="connsiteX2" fmla="*/ 629144 w 1869410"/>
                <a:gd name="connsiteY2" fmla="*/ 476260 h 1238621"/>
                <a:gd name="connsiteX3" fmla="*/ 692009 w 1869410"/>
                <a:gd name="connsiteY3" fmla="*/ 577225 h 1238621"/>
                <a:gd name="connsiteX4" fmla="*/ 737729 w 1869410"/>
                <a:gd name="connsiteY4" fmla="*/ 779155 h 1238621"/>
                <a:gd name="connsiteX5" fmla="*/ 735824 w 1869410"/>
                <a:gd name="connsiteY5" fmla="*/ 914410 h 1238621"/>
                <a:gd name="connsiteX6" fmla="*/ 825359 w 1869410"/>
                <a:gd name="connsiteY6" fmla="*/ 678190 h 1238621"/>
                <a:gd name="connsiteX7" fmla="*/ 840599 w 1869410"/>
                <a:gd name="connsiteY7" fmla="*/ 582940 h 1238621"/>
                <a:gd name="connsiteX8" fmla="*/ 1103489 w 1869410"/>
                <a:gd name="connsiteY8" fmla="*/ 870595 h 1238621"/>
                <a:gd name="connsiteX9" fmla="*/ 1154924 w 1869410"/>
                <a:gd name="connsiteY9" fmla="*/ 891550 h 1238621"/>
                <a:gd name="connsiteX10" fmla="*/ 1055864 w 1869410"/>
                <a:gd name="connsiteY10" fmla="*/ 723910 h 1238621"/>
                <a:gd name="connsiteX11" fmla="*/ 1257794 w 1869410"/>
                <a:gd name="connsiteY11" fmla="*/ 971560 h 1238621"/>
                <a:gd name="connsiteX12" fmla="*/ 1233029 w 1869410"/>
                <a:gd name="connsiteY12" fmla="*/ 849640 h 1238621"/>
                <a:gd name="connsiteX13" fmla="*/ 1358759 w 1869410"/>
                <a:gd name="connsiteY13" fmla="*/ 958225 h 1238621"/>
                <a:gd name="connsiteX14" fmla="*/ 1417814 w 1869410"/>
                <a:gd name="connsiteY14" fmla="*/ 1173490 h 1238621"/>
                <a:gd name="connsiteX15" fmla="*/ 1444484 w 1869410"/>
                <a:gd name="connsiteY15" fmla="*/ 1057285 h 1238621"/>
                <a:gd name="connsiteX16" fmla="*/ 1442579 w 1869410"/>
                <a:gd name="connsiteY16" fmla="*/ 1238260 h 1238621"/>
                <a:gd name="connsiteX17" fmla="*/ 1495919 w 1869410"/>
                <a:gd name="connsiteY17" fmla="*/ 1101100 h 1238621"/>
                <a:gd name="connsiteX18" fmla="*/ 1577834 w 1869410"/>
                <a:gd name="connsiteY18" fmla="*/ 1003945 h 1238621"/>
                <a:gd name="connsiteX19" fmla="*/ 1667369 w 1869410"/>
                <a:gd name="connsiteY19" fmla="*/ 1021090 h 1238621"/>
                <a:gd name="connsiteX20" fmla="*/ 1707374 w 1869410"/>
                <a:gd name="connsiteY20" fmla="*/ 1055380 h 1238621"/>
                <a:gd name="connsiteX21" fmla="*/ 1714994 w 1869410"/>
                <a:gd name="connsiteY21" fmla="*/ 904885 h 1238621"/>
                <a:gd name="connsiteX22" fmla="*/ 1716899 w 1869410"/>
                <a:gd name="connsiteY22" fmla="*/ 802015 h 1238621"/>
                <a:gd name="connsiteX23" fmla="*/ 1804529 w 1869410"/>
                <a:gd name="connsiteY23" fmla="*/ 889645 h 1238621"/>
                <a:gd name="connsiteX24" fmla="*/ 1764524 w 1869410"/>
                <a:gd name="connsiteY24" fmla="*/ 716290 h 1238621"/>
                <a:gd name="connsiteX25" fmla="*/ 1764524 w 1869410"/>
                <a:gd name="connsiteY25" fmla="*/ 615325 h 1238621"/>
                <a:gd name="connsiteX26" fmla="*/ 1869299 w 1869410"/>
                <a:gd name="connsiteY26" fmla="*/ 708670 h 1238621"/>
                <a:gd name="connsiteX27" fmla="*/ 1783574 w 1869410"/>
                <a:gd name="connsiteY27" fmla="*/ 539125 h 1238621"/>
                <a:gd name="connsiteX28" fmla="*/ 1730234 w 1869410"/>
                <a:gd name="connsiteY28" fmla="*/ 396250 h 1238621"/>
                <a:gd name="connsiteX29" fmla="*/ 1560689 w 1869410"/>
                <a:gd name="connsiteY29" fmla="*/ 219085 h 1238621"/>
                <a:gd name="connsiteX30" fmla="*/ 1427339 w 1869410"/>
                <a:gd name="connsiteY30" fmla="*/ 129550 h 1238621"/>
                <a:gd name="connsiteX31" fmla="*/ 1594979 w 1869410"/>
                <a:gd name="connsiteY31" fmla="*/ 100975 h 1238621"/>
                <a:gd name="connsiteX32" fmla="*/ 1634984 w 1869410"/>
                <a:gd name="connsiteY32" fmla="*/ 70495 h 1238621"/>
                <a:gd name="connsiteX33" fmla="*/ 1402574 w 1869410"/>
                <a:gd name="connsiteY33" fmla="*/ 62875 h 1238621"/>
                <a:gd name="connsiteX34" fmla="*/ 1191119 w 1869410"/>
                <a:gd name="connsiteY34" fmla="*/ 17155 h 1238621"/>
                <a:gd name="connsiteX35" fmla="*/ 981569 w 1869410"/>
                <a:gd name="connsiteY35" fmla="*/ 10 h 1238621"/>
                <a:gd name="connsiteX36" fmla="*/ 712964 w 1869410"/>
                <a:gd name="connsiteY36" fmla="*/ 19060 h 1238621"/>
                <a:gd name="connsiteX37" fmla="*/ 543419 w 1869410"/>
                <a:gd name="connsiteY37" fmla="*/ 55255 h 1238621"/>
                <a:gd name="connsiteX38" fmla="*/ 415784 w 1869410"/>
                <a:gd name="connsiteY38" fmla="*/ 144790 h 1238621"/>
                <a:gd name="connsiteX39" fmla="*/ 364349 w 1869410"/>
                <a:gd name="connsiteY39" fmla="*/ 215275 h 1238621"/>
                <a:gd name="connsiteX40" fmla="*/ 290054 w 1869410"/>
                <a:gd name="connsiteY40" fmla="*/ 278140 h 1238621"/>
                <a:gd name="connsiteX41" fmla="*/ 223379 w 1869410"/>
                <a:gd name="connsiteY41" fmla="*/ 331480 h 1238621"/>
                <a:gd name="connsiteX42" fmla="*/ 145274 w 1869410"/>
                <a:gd name="connsiteY42" fmla="*/ 485785 h 1238621"/>
                <a:gd name="connsiteX43" fmla="*/ 80504 w 1869410"/>
                <a:gd name="connsiteY43" fmla="*/ 674380 h 1238621"/>
                <a:gd name="connsiteX44" fmla="*/ 494 w 1869410"/>
                <a:gd name="connsiteY44" fmla="*/ 777250 h 1238621"/>
                <a:gd name="connsiteX45" fmla="*/ 120509 w 1869410"/>
                <a:gd name="connsiteY45" fmla="*/ 678190 h 1238621"/>
                <a:gd name="connsiteX46" fmla="*/ 118604 w 1869410"/>
                <a:gd name="connsiteY46" fmla="*/ 910600 h 1238621"/>
                <a:gd name="connsiteX47" fmla="*/ 131939 w 1869410"/>
                <a:gd name="connsiteY47" fmla="*/ 1034425 h 1238621"/>
                <a:gd name="connsiteX48" fmla="*/ 160514 w 1869410"/>
                <a:gd name="connsiteY48" fmla="*/ 891550 h 1238621"/>
                <a:gd name="connsiteX49" fmla="*/ 246239 w 1869410"/>
                <a:gd name="connsiteY49" fmla="*/ 990610 h 1238621"/>
                <a:gd name="connsiteX50" fmla="*/ 238619 w 1869410"/>
                <a:gd name="connsiteY50" fmla="*/ 866785 h 1238621"/>
                <a:gd name="connsiteX51" fmla="*/ 250049 w 1869410"/>
                <a:gd name="connsiteY51" fmla="*/ 725815 h 1238621"/>
                <a:gd name="connsiteX52" fmla="*/ 311009 w 1869410"/>
                <a:gd name="connsiteY52" fmla="*/ 889645 h 1238621"/>
                <a:gd name="connsiteX53" fmla="*/ 295769 w 1869410"/>
                <a:gd name="connsiteY53" fmla="*/ 643900 h 1238621"/>
                <a:gd name="connsiteX54" fmla="*/ 341489 w 1869410"/>
                <a:gd name="connsiteY54" fmla="*/ 495310 h 1238621"/>
                <a:gd name="connsiteX55" fmla="*/ 394829 w 1869410"/>
                <a:gd name="connsiteY55" fmla="*/ 483880 h 1238621"/>
                <a:gd name="connsiteX56" fmla="*/ 486269 w 1869410"/>
                <a:gd name="connsiteY56" fmla="*/ 586750 h 1238621"/>
                <a:gd name="connsiteX0" fmla="*/ 486269 w 1869410"/>
                <a:gd name="connsiteY0" fmla="*/ 586750 h 1239134"/>
                <a:gd name="connsiteX1" fmla="*/ 545324 w 1869410"/>
                <a:gd name="connsiteY1" fmla="*/ 516265 h 1239134"/>
                <a:gd name="connsiteX2" fmla="*/ 629144 w 1869410"/>
                <a:gd name="connsiteY2" fmla="*/ 476260 h 1239134"/>
                <a:gd name="connsiteX3" fmla="*/ 692009 w 1869410"/>
                <a:gd name="connsiteY3" fmla="*/ 577225 h 1239134"/>
                <a:gd name="connsiteX4" fmla="*/ 737729 w 1869410"/>
                <a:gd name="connsiteY4" fmla="*/ 779155 h 1239134"/>
                <a:gd name="connsiteX5" fmla="*/ 735824 w 1869410"/>
                <a:gd name="connsiteY5" fmla="*/ 914410 h 1239134"/>
                <a:gd name="connsiteX6" fmla="*/ 825359 w 1869410"/>
                <a:gd name="connsiteY6" fmla="*/ 678190 h 1239134"/>
                <a:gd name="connsiteX7" fmla="*/ 840599 w 1869410"/>
                <a:gd name="connsiteY7" fmla="*/ 582940 h 1239134"/>
                <a:gd name="connsiteX8" fmla="*/ 1103489 w 1869410"/>
                <a:gd name="connsiteY8" fmla="*/ 870595 h 1239134"/>
                <a:gd name="connsiteX9" fmla="*/ 1154924 w 1869410"/>
                <a:gd name="connsiteY9" fmla="*/ 891550 h 1239134"/>
                <a:gd name="connsiteX10" fmla="*/ 1055864 w 1869410"/>
                <a:gd name="connsiteY10" fmla="*/ 723910 h 1239134"/>
                <a:gd name="connsiteX11" fmla="*/ 1257794 w 1869410"/>
                <a:gd name="connsiteY11" fmla="*/ 971560 h 1239134"/>
                <a:gd name="connsiteX12" fmla="*/ 1233029 w 1869410"/>
                <a:gd name="connsiteY12" fmla="*/ 849640 h 1239134"/>
                <a:gd name="connsiteX13" fmla="*/ 1358759 w 1869410"/>
                <a:gd name="connsiteY13" fmla="*/ 958225 h 1239134"/>
                <a:gd name="connsiteX14" fmla="*/ 1417814 w 1869410"/>
                <a:gd name="connsiteY14" fmla="*/ 1173490 h 1239134"/>
                <a:gd name="connsiteX15" fmla="*/ 1431149 w 1869410"/>
                <a:gd name="connsiteY15" fmla="*/ 1030615 h 1239134"/>
                <a:gd name="connsiteX16" fmla="*/ 1442579 w 1869410"/>
                <a:gd name="connsiteY16" fmla="*/ 1238260 h 1239134"/>
                <a:gd name="connsiteX17" fmla="*/ 1495919 w 1869410"/>
                <a:gd name="connsiteY17" fmla="*/ 1101100 h 1239134"/>
                <a:gd name="connsiteX18" fmla="*/ 1577834 w 1869410"/>
                <a:gd name="connsiteY18" fmla="*/ 1003945 h 1239134"/>
                <a:gd name="connsiteX19" fmla="*/ 1667369 w 1869410"/>
                <a:gd name="connsiteY19" fmla="*/ 1021090 h 1239134"/>
                <a:gd name="connsiteX20" fmla="*/ 1707374 w 1869410"/>
                <a:gd name="connsiteY20" fmla="*/ 1055380 h 1239134"/>
                <a:gd name="connsiteX21" fmla="*/ 1714994 w 1869410"/>
                <a:gd name="connsiteY21" fmla="*/ 904885 h 1239134"/>
                <a:gd name="connsiteX22" fmla="*/ 1716899 w 1869410"/>
                <a:gd name="connsiteY22" fmla="*/ 802015 h 1239134"/>
                <a:gd name="connsiteX23" fmla="*/ 1804529 w 1869410"/>
                <a:gd name="connsiteY23" fmla="*/ 889645 h 1239134"/>
                <a:gd name="connsiteX24" fmla="*/ 1764524 w 1869410"/>
                <a:gd name="connsiteY24" fmla="*/ 716290 h 1239134"/>
                <a:gd name="connsiteX25" fmla="*/ 1764524 w 1869410"/>
                <a:gd name="connsiteY25" fmla="*/ 615325 h 1239134"/>
                <a:gd name="connsiteX26" fmla="*/ 1869299 w 1869410"/>
                <a:gd name="connsiteY26" fmla="*/ 708670 h 1239134"/>
                <a:gd name="connsiteX27" fmla="*/ 1783574 w 1869410"/>
                <a:gd name="connsiteY27" fmla="*/ 539125 h 1239134"/>
                <a:gd name="connsiteX28" fmla="*/ 1730234 w 1869410"/>
                <a:gd name="connsiteY28" fmla="*/ 396250 h 1239134"/>
                <a:gd name="connsiteX29" fmla="*/ 1560689 w 1869410"/>
                <a:gd name="connsiteY29" fmla="*/ 219085 h 1239134"/>
                <a:gd name="connsiteX30" fmla="*/ 1427339 w 1869410"/>
                <a:gd name="connsiteY30" fmla="*/ 129550 h 1239134"/>
                <a:gd name="connsiteX31" fmla="*/ 1594979 w 1869410"/>
                <a:gd name="connsiteY31" fmla="*/ 100975 h 1239134"/>
                <a:gd name="connsiteX32" fmla="*/ 1634984 w 1869410"/>
                <a:gd name="connsiteY32" fmla="*/ 70495 h 1239134"/>
                <a:gd name="connsiteX33" fmla="*/ 1402574 w 1869410"/>
                <a:gd name="connsiteY33" fmla="*/ 62875 h 1239134"/>
                <a:gd name="connsiteX34" fmla="*/ 1191119 w 1869410"/>
                <a:gd name="connsiteY34" fmla="*/ 17155 h 1239134"/>
                <a:gd name="connsiteX35" fmla="*/ 981569 w 1869410"/>
                <a:gd name="connsiteY35" fmla="*/ 10 h 1239134"/>
                <a:gd name="connsiteX36" fmla="*/ 712964 w 1869410"/>
                <a:gd name="connsiteY36" fmla="*/ 19060 h 1239134"/>
                <a:gd name="connsiteX37" fmla="*/ 543419 w 1869410"/>
                <a:gd name="connsiteY37" fmla="*/ 55255 h 1239134"/>
                <a:gd name="connsiteX38" fmla="*/ 415784 w 1869410"/>
                <a:gd name="connsiteY38" fmla="*/ 144790 h 1239134"/>
                <a:gd name="connsiteX39" fmla="*/ 364349 w 1869410"/>
                <a:gd name="connsiteY39" fmla="*/ 215275 h 1239134"/>
                <a:gd name="connsiteX40" fmla="*/ 290054 w 1869410"/>
                <a:gd name="connsiteY40" fmla="*/ 278140 h 1239134"/>
                <a:gd name="connsiteX41" fmla="*/ 223379 w 1869410"/>
                <a:gd name="connsiteY41" fmla="*/ 331480 h 1239134"/>
                <a:gd name="connsiteX42" fmla="*/ 145274 w 1869410"/>
                <a:gd name="connsiteY42" fmla="*/ 485785 h 1239134"/>
                <a:gd name="connsiteX43" fmla="*/ 80504 w 1869410"/>
                <a:gd name="connsiteY43" fmla="*/ 674380 h 1239134"/>
                <a:gd name="connsiteX44" fmla="*/ 494 w 1869410"/>
                <a:gd name="connsiteY44" fmla="*/ 777250 h 1239134"/>
                <a:gd name="connsiteX45" fmla="*/ 120509 w 1869410"/>
                <a:gd name="connsiteY45" fmla="*/ 678190 h 1239134"/>
                <a:gd name="connsiteX46" fmla="*/ 118604 w 1869410"/>
                <a:gd name="connsiteY46" fmla="*/ 910600 h 1239134"/>
                <a:gd name="connsiteX47" fmla="*/ 131939 w 1869410"/>
                <a:gd name="connsiteY47" fmla="*/ 1034425 h 1239134"/>
                <a:gd name="connsiteX48" fmla="*/ 160514 w 1869410"/>
                <a:gd name="connsiteY48" fmla="*/ 891550 h 1239134"/>
                <a:gd name="connsiteX49" fmla="*/ 246239 w 1869410"/>
                <a:gd name="connsiteY49" fmla="*/ 990610 h 1239134"/>
                <a:gd name="connsiteX50" fmla="*/ 238619 w 1869410"/>
                <a:gd name="connsiteY50" fmla="*/ 866785 h 1239134"/>
                <a:gd name="connsiteX51" fmla="*/ 250049 w 1869410"/>
                <a:gd name="connsiteY51" fmla="*/ 725815 h 1239134"/>
                <a:gd name="connsiteX52" fmla="*/ 311009 w 1869410"/>
                <a:gd name="connsiteY52" fmla="*/ 889645 h 1239134"/>
                <a:gd name="connsiteX53" fmla="*/ 295769 w 1869410"/>
                <a:gd name="connsiteY53" fmla="*/ 643900 h 1239134"/>
                <a:gd name="connsiteX54" fmla="*/ 341489 w 1869410"/>
                <a:gd name="connsiteY54" fmla="*/ 495310 h 1239134"/>
                <a:gd name="connsiteX55" fmla="*/ 394829 w 1869410"/>
                <a:gd name="connsiteY55" fmla="*/ 483880 h 1239134"/>
                <a:gd name="connsiteX56" fmla="*/ 486269 w 1869410"/>
                <a:gd name="connsiteY56" fmla="*/ 586750 h 1239134"/>
                <a:gd name="connsiteX0" fmla="*/ 486269 w 1869410"/>
                <a:gd name="connsiteY0" fmla="*/ 586750 h 1239134"/>
                <a:gd name="connsiteX1" fmla="*/ 545324 w 1869410"/>
                <a:gd name="connsiteY1" fmla="*/ 516265 h 1239134"/>
                <a:gd name="connsiteX2" fmla="*/ 629144 w 1869410"/>
                <a:gd name="connsiteY2" fmla="*/ 476260 h 1239134"/>
                <a:gd name="connsiteX3" fmla="*/ 692009 w 1869410"/>
                <a:gd name="connsiteY3" fmla="*/ 577225 h 1239134"/>
                <a:gd name="connsiteX4" fmla="*/ 737729 w 1869410"/>
                <a:gd name="connsiteY4" fmla="*/ 779155 h 1239134"/>
                <a:gd name="connsiteX5" fmla="*/ 735824 w 1869410"/>
                <a:gd name="connsiteY5" fmla="*/ 914410 h 1239134"/>
                <a:gd name="connsiteX6" fmla="*/ 825359 w 1869410"/>
                <a:gd name="connsiteY6" fmla="*/ 678190 h 1239134"/>
                <a:gd name="connsiteX7" fmla="*/ 840599 w 1869410"/>
                <a:gd name="connsiteY7" fmla="*/ 582940 h 1239134"/>
                <a:gd name="connsiteX8" fmla="*/ 1103489 w 1869410"/>
                <a:gd name="connsiteY8" fmla="*/ 870595 h 1239134"/>
                <a:gd name="connsiteX9" fmla="*/ 1154924 w 1869410"/>
                <a:gd name="connsiteY9" fmla="*/ 891550 h 1239134"/>
                <a:gd name="connsiteX10" fmla="*/ 1055864 w 1869410"/>
                <a:gd name="connsiteY10" fmla="*/ 723910 h 1239134"/>
                <a:gd name="connsiteX11" fmla="*/ 1257794 w 1869410"/>
                <a:gd name="connsiteY11" fmla="*/ 971560 h 1239134"/>
                <a:gd name="connsiteX12" fmla="*/ 1233029 w 1869410"/>
                <a:gd name="connsiteY12" fmla="*/ 849640 h 1239134"/>
                <a:gd name="connsiteX13" fmla="*/ 1358759 w 1869410"/>
                <a:gd name="connsiteY13" fmla="*/ 958225 h 1239134"/>
                <a:gd name="connsiteX14" fmla="*/ 1404479 w 1869410"/>
                <a:gd name="connsiteY14" fmla="*/ 1122055 h 1239134"/>
                <a:gd name="connsiteX15" fmla="*/ 1431149 w 1869410"/>
                <a:gd name="connsiteY15" fmla="*/ 1030615 h 1239134"/>
                <a:gd name="connsiteX16" fmla="*/ 1442579 w 1869410"/>
                <a:gd name="connsiteY16" fmla="*/ 1238260 h 1239134"/>
                <a:gd name="connsiteX17" fmla="*/ 1495919 w 1869410"/>
                <a:gd name="connsiteY17" fmla="*/ 1101100 h 1239134"/>
                <a:gd name="connsiteX18" fmla="*/ 1577834 w 1869410"/>
                <a:gd name="connsiteY18" fmla="*/ 1003945 h 1239134"/>
                <a:gd name="connsiteX19" fmla="*/ 1667369 w 1869410"/>
                <a:gd name="connsiteY19" fmla="*/ 1021090 h 1239134"/>
                <a:gd name="connsiteX20" fmla="*/ 1707374 w 1869410"/>
                <a:gd name="connsiteY20" fmla="*/ 1055380 h 1239134"/>
                <a:gd name="connsiteX21" fmla="*/ 1714994 w 1869410"/>
                <a:gd name="connsiteY21" fmla="*/ 904885 h 1239134"/>
                <a:gd name="connsiteX22" fmla="*/ 1716899 w 1869410"/>
                <a:gd name="connsiteY22" fmla="*/ 802015 h 1239134"/>
                <a:gd name="connsiteX23" fmla="*/ 1804529 w 1869410"/>
                <a:gd name="connsiteY23" fmla="*/ 889645 h 1239134"/>
                <a:gd name="connsiteX24" fmla="*/ 1764524 w 1869410"/>
                <a:gd name="connsiteY24" fmla="*/ 716290 h 1239134"/>
                <a:gd name="connsiteX25" fmla="*/ 1764524 w 1869410"/>
                <a:gd name="connsiteY25" fmla="*/ 615325 h 1239134"/>
                <a:gd name="connsiteX26" fmla="*/ 1869299 w 1869410"/>
                <a:gd name="connsiteY26" fmla="*/ 708670 h 1239134"/>
                <a:gd name="connsiteX27" fmla="*/ 1783574 w 1869410"/>
                <a:gd name="connsiteY27" fmla="*/ 539125 h 1239134"/>
                <a:gd name="connsiteX28" fmla="*/ 1730234 w 1869410"/>
                <a:gd name="connsiteY28" fmla="*/ 396250 h 1239134"/>
                <a:gd name="connsiteX29" fmla="*/ 1560689 w 1869410"/>
                <a:gd name="connsiteY29" fmla="*/ 219085 h 1239134"/>
                <a:gd name="connsiteX30" fmla="*/ 1427339 w 1869410"/>
                <a:gd name="connsiteY30" fmla="*/ 129550 h 1239134"/>
                <a:gd name="connsiteX31" fmla="*/ 1594979 w 1869410"/>
                <a:gd name="connsiteY31" fmla="*/ 100975 h 1239134"/>
                <a:gd name="connsiteX32" fmla="*/ 1634984 w 1869410"/>
                <a:gd name="connsiteY32" fmla="*/ 70495 h 1239134"/>
                <a:gd name="connsiteX33" fmla="*/ 1402574 w 1869410"/>
                <a:gd name="connsiteY33" fmla="*/ 62875 h 1239134"/>
                <a:gd name="connsiteX34" fmla="*/ 1191119 w 1869410"/>
                <a:gd name="connsiteY34" fmla="*/ 17155 h 1239134"/>
                <a:gd name="connsiteX35" fmla="*/ 981569 w 1869410"/>
                <a:gd name="connsiteY35" fmla="*/ 10 h 1239134"/>
                <a:gd name="connsiteX36" fmla="*/ 712964 w 1869410"/>
                <a:gd name="connsiteY36" fmla="*/ 19060 h 1239134"/>
                <a:gd name="connsiteX37" fmla="*/ 543419 w 1869410"/>
                <a:gd name="connsiteY37" fmla="*/ 55255 h 1239134"/>
                <a:gd name="connsiteX38" fmla="*/ 415784 w 1869410"/>
                <a:gd name="connsiteY38" fmla="*/ 144790 h 1239134"/>
                <a:gd name="connsiteX39" fmla="*/ 364349 w 1869410"/>
                <a:gd name="connsiteY39" fmla="*/ 215275 h 1239134"/>
                <a:gd name="connsiteX40" fmla="*/ 290054 w 1869410"/>
                <a:gd name="connsiteY40" fmla="*/ 278140 h 1239134"/>
                <a:gd name="connsiteX41" fmla="*/ 223379 w 1869410"/>
                <a:gd name="connsiteY41" fmla="*/ 331480 h 1239134"/>
                <a:gd name="connsiteX42" fmla="*/ 145274 w 1869410"/>
                <a:gd name="connsiteY42" fmla="*/ 485785 h 1239134"/>
                <a:gd name="connsiteX43" fmla="*/ 80504 w 1869410"/>
                <a:gd name="connsiteY43" fmla="*/ 674380 h 1239134"/>
                <a:gd name="connsiteX44" fmla="*/ 494 w 1869410"/>
                <a:gd name="connsiteY44" fmla="*/ 777250 h 1239134"/>
                <a:gd name="connsiteX45" fmla="*/ 120509 w 1869410"/>
                <a:gd name="connsiteY45" fmla="*/ 678190 h 1239134"/>
                <a:gd name="connsiteX46" fmla="*/ 118604 w 1869410"/>
                <a:gd name="connsiteY46" fmla="*/ 910600 h 1239134"/>
                <a:gd name="connsiteX47" fmla="*/ 131939 w 1869410"/>
                <a:gd name="connsiteY47" fmla="*/ 1034425 h 1239134"/>
                <a:gd name="connsiteX48" fmla="*/ 160514 w 1869410"/>
                <a:gd name="connsiteY48" fmla="*/ 891550 h 1239134"/>
                <a:gd name="connsiteX49" fmla="*/ 246239 w 1869410"/>
                <a:gd name="connsiteY49" fmla="*/ 990610 h 1239134"/>
                <a:gd name="connsiteX50" fmla="*/ 238619 w 1869410"/>
                <a:gd name="connsiteY50" fmla="*/ 866785 h 1239134"/>
                <a:gd name="connsiteX51" fmla="*/ 250049 w 1869410"/>
                <a:gd name="connsiteY51" fmla="*/ 725815 h 1239134"/>
                <a:gd name="connsiteX52" fmla="*/ 311009 w 1869410"/>
                <a:gd name="connsiteY52" fmla="*/ 889645 h 1239134"/>
                <a:gd name="connsiteX53" fmla="*/ 295769 w 1869410"/>
                <a:gd name="connsiteY53" fmla="*/ 643900 h 1239134"/>
                <a:gd name="connsiteX54" fmla="*/ 341489 w 1869410"/>
                <a:gd name="connsiteY54" fmla="*/ 495310 h 1239134"/>
                <a:gd name="connsiteX55" fmla="*/ 394829 w 1869410"/>
                <a:gd name="connsiteY55" fmla="*/ 483880 h 1239134"/>
                <a:gd name="connsiteX56" fmla="*/ 486269 w 1869410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532027 w 1806458"/>
                <a:gd name="connsiteY31" fmla="*/ 10097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103442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532027 w 1806458"/>
                <a:gd name="connsiteY31" fmla="*/ 10097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98870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532027 w 1806458"/>
                <a:gd name="connsiteY31" fmla="*/ 10097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98870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486307 w 1806458"/>
                <a:gd name="connsiteY31" fmla="*/ 10478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98870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719"/>
                <a:gd name="connsiteY0" fmla="*/ 586750 h 1239134"/>
                <a:gd name="connsiteX1" fmla="*/ 482372 w 1806719"/>
                <a:gd name="connsiteY1" fmla="*/ 516265 h 1239134"/>
                <a:gd name="connsiteX2" fmla="*/ 566192 w 1806719"/>
                <a:gd name="connsiteY2" fmla="*/ 476260 h 1239134"/>
                <a:gd name="connsiteX3" fmla="*/ 629057 w 1806719"/>
                <a:gd name="connsiteY3" fmla="*/ 577225 h 1239134"/>
                <a:gd name="connsiteX4" fmla="*/ 674777 w 1806719"/>
                <a:gd name="connsiteY4" fmla="*/ 779155 h 1239134"/>
                <a:gd name="connsiteX5" fmla="*/ 672872 w 1806719"/>
                <a:gd name="connsiteY5" fmla="*/ 914410 h 1239134"/>
                <a:gd name="connsiteX6" fmla="*/ 762407 w 1806719"/>
                <a:gd name="connsiteY6" fmla="*/ 678190 h 1239134"/>
                <a:gd name="connsiteX7" fmla="*/ 777647 w 1806719"/>
                <a:gd name="connsiteY7" fmla="*/ 582940 h 1239134"/>
                <a:gd name="connsiteX8" fmla="*/ 1040537 w 1806719"/>
                <a:gd name="connsiteY8" fmla="*/ 870595 h 1239134"/>
                <a:gd name="connsiteX9" fmla="*/ 1091972 w 1806719"/>
                <a:gd name="connsiteY9" fmla="*/ 891550 h 1239134"/>
                <a:gd name="connsiteX10" fmla="*/ 992912 w 1806719"/>
                <a:gd name="connsiteY10" fmla="*/ 723910 h 1239134"/>
                <a:gd name="connsiteX11" fmla="*/ 1194842 w 1806719"/>
                <a:gd name="connsiteY11" fmla="*/ 971560 h 1239134"/>
                <a:gd name="connsiteX12" fmla="*/ 1170077 w 1806719"/>
                <a:gd name="connsiteY12" fmla="*/ 849640 h 1239134"/>
                <a:gd name="connsiteX13" fmla="*/ 1295807 w 1806719"/>
                <a:gd name="connsiteY13" fmla="*/ 958225 h 1239134"/>
                <a:gd name="connsiteX14" fmla="*/ 1341527 w 1806719"/>
                <a:gd name="connsiteY14" fmla="*/ 1122055 h 1239134"/>
                <a:gd name="connsiteX15" fmla="*/ 1368197 w 1806719"/>
                <a:gd name="connsiteY15" fmla="*/ 1030615 h 1239134"/>
                <a:gd name="connsiteX16" fmla="*/ 1379627 w 1806719"/>
                <a:gd name="connsiteY16" fmla="*/ 1238260 h 1239134"/>
                <a:gd name="connsiteX17" fmla="*/ 1432967 w 1806719"/>
                <a:gd name="connsiteY17" fmla="*/ 1101100 h 1239134"/>
                <a:gd name="connsiteX18" fmla="*/ 1514882 w 1806719"/>
                <a:gd name="connsiteY18" fmla="*/ 1003945 h 1239134"/>
                <a:gd name="connsiteX19" fmla="*/ 1604417 w 1806719"/>
                <a:gd name="connsiteY19" fmla="*/ 1021090 h 1239134"/>
                <a:gd name="connsiteX20" fmla="*/ 1644422 w 1806719"/>
                <a:gd name="connsiteY20" fmla="*/ 1055380 h 1239134"/>
                <a:gd name="connsiteX21" fmla="*/ 1652042 w 1806719"/>
                <a:gd name="connsiteY21" fmla="*/ 904885 h 1239134"/>
                <a:gd name="connsiteX22" fmla="*/ 1653947 w 1806719"/>
                <a:gd name="connsiteY22" fmla="*/ 802015 h 1239134"/>
                <a:gd name="connsiteX23" fmla="*/ 1741577 w 1806719"/>
                <a:gd name="connsiteY23" fmla="*/ 889645 h 1239134"/>
                <a:gd name="connsiteX24" fmla="*/ 1701572 w 1806719"/>
                <a:gd name="connsiteY24" fmla="*/ 716290 h 1239134"/>
                <a:gd name="connsiteX25" fmla="*/ 1701572 w 1806719"/>
                <a:gd name="connsiteY25" fmla="*/ 615325 h 1239134"/>
                <a:gd name="connsiteX26" fmla="*/ 1806347 w 1806719"/>
                <a:gd name="connsiteY26" fmla="*/ 708670 h 1239134"/>
                <a:gd name="connsiteX27" fmla="*/ 1733957 w 1806719"/>
                <a:gd name="connsiteY27" fmla="*/ 546745 h 1239134"/>
                <a:gd name="connsiteX28" fmla="*/ 1667282 w 1806719"/>
                <a:gd name="connsiteY28" fmla="*/ 396250 h 1239134"/>
                <a:gd name="connsiteX29" fmla="*/ 1497737 w 1806719"/>
                <a:gd name="connsiteY29" fmla="*/ 219085 h 1239134"/>
                <a:gd name="connsiteX30" fmla="*/ 1364387 w 1806719"/>
                <a:gd name="connsiteY30" fmla="*/ 129550 h 1239134"/>
                <a:gd name="connsiteX31" fmla="*/ 1486307 w 1806719"/>
                <a:gd name="connsiteY31" fmla="*/ 104785 h 1239134"/>
                <a:gd name="connsiteX32" fmla="*/ 1572032 w 1806719"/>
                <a:gd name="connsiteY32" fmla="*/ 70495 h 1239134"/>
                <a:gd name="connsiteX33" fmla="*/ 1339622 w 1806719"/>
                <a:gd name="connsiteY33" fmla="*/ 62875 h 1239134"/>
                <a:gd name="connsiteX34" fmla="*/ 1128167 w 1806719"/>
                <a:gd name="connsiteY34" fmla="*/ 17155 h 1239134"/>
                <a:gd name="connsiteX35" fmla="*/ 918617 w 1806719"/>
                <a:gd name="connsiteY35" fmla="*/ 10 h 1239134"/>
                <a:gd name="connsiteX36" fmla="*/ 650012 w 1806719"/>
                <a:gd name="connsiteY36" fmla="*/ 19060 h 1239134"/>
                <a:gd name="connsiteX37" fmla="*/ 480467 w 1806719"/>
                <a:gd name="connsiteY37" fmla="*/ 55255 h 1239134"/>
                <a:gd name="connsiteX38" fmla="*/ 352832 w 1806719"/>
                <a:gd name="connsiteY38" fmla="*/ 144790 h 1239134"/>
                <a:gd name="connsiteX39" fmla="*/ 301397 w 1806719"/>
                <a:gd name="connsiteY39" fmla="*/ 215275 h 1239134"/>
                <a:gd name="connsiteX40" fmla="*/ 227102 w 1806719"/>
                <a:gd name="connsiteY40" fmla="*/ 278140 h 1239134"/>
                <a:gd name="connsiteX41" fmla="*/ 160427 w 1806719"/>
                <a:gd name="connsiteY41" fmla="*/ 331480 h 1239134"/>
                <a:gd name="connsiteX42" fmla="*/ 82322 w 1806719"/>
                <a:gd name="connsiteY42" fmla="*/ 485785 h 1239134"/>
                <a:gd name="connsiteX43" fmla="*/ 17552 w 1806719"/>
                <a:gd name="connsiteY43" fmla="*/ 674380 h 1239134"/>
                <a:gd name="connsiteX44" fmla="*/ 2312 w 1806719"/>
                <a:gd name="connsiteY44" fmla="*/ 735340 h 1239134"/>
                <a:gd name="connsiteX45" fmla="*/ 57557 w 1806719"/>
                <a:gd name="connsiteY45" fmla="*/ 678190 h 1239134"/>
                <a:gd name="connsiteX46" fmla="*/ 55652 w 1806719"/>
                <a:gd name="connsiteY46" fmla="*/ 910600 h 1239134"/>
                <a:gd name="connsiteX47" fmla="*/ 68987 w 1806719"/>
                <a:gd name="connsiteY47" fmla="*/ 988705 h 1239134"/>
                <a:gd name="connsiteX48" fmla="*/ 97562 w 1806719"/>
                <a:gd name="connsiteY48" fmla="*/ 891550 h 1239134"/>
                <a:gd name="connsiteX49" fmla="*/ 183287 w 1806719"/>
                <a:gd name="connsiteY49" fmla="*/ 990610 h 1239134"/>
                <a:gd name="connsiteX50" fmla="*/ 175667 w 1806719"/>
                <a:gd name="connsiteY50" fmla="*/ 866785 h 1239134"/>
                <a:gd name="connsiteX51" fmla="*/ 187097 w 1806719"/>
                <a:gd name="connsiteY51" fmla="*/ 725815 h 1239134"/>
                <a:gd name="connsiteX52" fmla="*/ 248057 w 1806719"/>
                <a:gd name="connsiteY52" fmla="*/ 889645 h 1239134"/>
                <a:gd name="connsiteX53" fmla="*/ 232817 w 1806719"/>
                <a:gd name="connsiteY53" fmla="*/ 643900 h 1239134"/>
                <a:gd name="connsiteX54" fmla="*/ 278537 w 1806719"/>
                <a:gd name="connsiteY54" fmla="*/ 495310 h 1239134"/>
                <a:gd name="connsiteX55" fmla="*/ 331877 w 1806719"/>
                <a:gd name="connsiteY55" fmla="*/ 483880 h 1239134"/>
                <a:gd name="connsiteX56" fmla="*/ 423317 w 1806719"/>
                <a:gd name="connsiteY56" fmla="*/ 586750 h 1239134"/>
                <a:gd name="connsiteX0" fmla="*/ 423317 w 1806719"/>
                <a:gd name="connsiteY0" fmla="*/ 586750 h 1239134"/>
                <a:gd name="connsiteX1" fmla="*/ 482372 w 1806719"/>
                <a:gd name="connsiteY1" fmla="*/ 516265 h 1239134"/>
                <a:gd name="connsiteX2" fmla="*/ 566192 w 1806719"/>
                <a:gd name="connsiteY2" fmla="*/ 476260 h 1239134"/>
                <a:gd name="connsiteX3" fmla="*/ 629057 w 1806719"/>
                <a:gd name="connsiteY3" fmla="*/ 577225 h 1239134"/>
                <a:gd name="connsiteX4" fmla="*/ 674777 w 1806719"/>
                <a:gd name="connsiteY4" fmla="*/ 779155 h 1239134"/>
                <a:gd name="connsiteX5" fmla="*/ 672872 w 1806719"/>
                <a:gd name="connsiteY5" fmla="*/ 914410 h 1239134"/>
                <a:gd name="connsiteX6" fmla="*/ 762407 w 1806719"/>
                <a:gd name="connsiteY6" fmla="*/ 678190 h 1239134"/>
                <a:gd name="connsiteX7" fmla="*/ 777647 w 1806719"/>
                <a:gd name="connsiteY7" fmla="*/ 582940 h 1239134"/>
                <a:gd name="connsiteX8" fmla="*/ 1040537 w 1806719"/>
                <a:gd name="connsiteY8" fmla="*/ 870595 h 1239134"/>
                <a:gd name="connsiteX9" fmla="*/ 1091972 w 1806719"/>
                <a:gd name="connsiteY9" fmla="*/ 891550 h 1239134"/>
                <a:gd name="connsiteX10" fmla="*/ 992912 w 1806719"/>
                <a:gd name="connsiteY10" fmla="*/ 723910 h 1239134"/>
                <a:gd name="connsiteX11" fmla="*/ 1194842 w 1806719"/>
                <a:gd name="connsiteY11" fmla="*/ 971560 h 1239134"/>
                <a:gd name="connsiteX12" fmla="*/ 1170077 w 1806719"/>
                <a:gd name="connsiteY12" fmla="*/ 849640 h 1239134"/>
                <a:gd name="connsiteX13" fmla="*/ 1295807 w 1806719"/>
                <a:gd name="connsiteY13" fmla="*/ 958225 h 1239134"/>
                <a:gd name="connsiteX14" fmla="*/ 1341527 w 1806719"/>
                <a:gd name="connsiteY14" fmla="*/ 1122055 h 1239134"/>
                <a:gd name="connsiteX15" fmla="*/ 1368197 w 1806719"/>
                <a:gd name="connsiteY15" fmla="*/ 1030615 h 1239134"/>
                <a:gd name="connsiteX16" fmla="*/ 1379627 w 1806719"/>
                <a:gd name="connsiteY16" fmla="*/ 1238260 h 1239134"/>
                <a:gd name="connsiteX17" fmla="*/ 1432967 w 1806719"/>
                <a:gd name="connsiteY17" fmla="*/ 1101100 h 1239134"/>
                <a:gd name="connsiteX18" fmla="*/ 1514882 w 1806719"/>
                <a:gd name="connsiteY18" fmla="*/ 1003945 h 1239134"/>
                <a:gd name="connsiteX19" fmla="*/ 1604417 w 1806719"/>
                <a:gd name="connsiteY19" fmla="*/ 1021090 h 1239134"/>
                <a:gd name="connsiteX20" fmla="*/ 1644422 w 1806719"/>
                <a:gd name="connsiteY20" fmla="*/ 1055380 h 1239134"/>
                <a:gd name="connsiteX21" fmla="*/ 1652042 w 1806719"/>
                <a:gd name="connsiteY21" fmla="*/ 904885 h 1239134"/>
                <a:gd name="connsiteX22" fmla="*/ 1653947 w 1806719"/>
                <a:gd name="connsiteY22" fmla="*/ 802015 h 1239134"/>
                <a:gd name="connsiteX23" fmla="*/ 1741577 w 1806719"/>
                <a:gd name="connsiteY23" fmla="*/ 889645 h 1239134"/>
                <a:gd name="connsiteX24" fmla="*/ 1701572 w 1806719"/>
                <a:gd name="connsiteY24" fmla="*/ 716290 h 1239134"/>
                <a:gd name="connsiteX25" fmla="*/ 1701572 w 1806719"/>
                <a:gd name="connsiteY25" fmla="*/ 615325 h 1239134"/>
                <a:gd name="connsiteX26" fmla="*/ 1806347 w 1806719"/>
                <a:gd name="connsiteY26" fmla="*/ 708670 h 1239134"/>
                <a:gd name="connsiteX27" fmla="*/ 1733957 w 1806719"/>
                <a:gd name="connsiteY27" fmla="*/ 546745 h 1239134"/>
                <a:gd name="connsiteX28" fmla="*/ 1667282 w 1806719"/>
                <a:gd name="connsiteY28" fmla="*/ 396250 h 1239134"/>
                <a:gd name="connsiteX29" fmla="*/ 1497737 w 1806719"/>
                <a:gd name="connsiteY29" fmla="*/ 219085 h 1239134"/>
                <a:gd name="connsiteX30" fmla="*/ 1364387 w 1806719"/>
                <a:gd name="connsiteY30" fmla="*/ 129550 h 1239134"/>
                <a:gd name="connsiteX31" fmla="*/ 1486307 w 1806719"/>
                <a:gd name="connsiteY31" fmla="*/ 104785 h 1239134"/>
                <a:gd name="connsiteX32" fmla="*/ 1572032 w 1806719"/>
                <a:gd name="connsiteY32" fmla="*/ 70495 h 1239134"/>
                <a:gd name="connsiteX33" fmla="*/ 1339622 w 1806719"/>
                <a:gd name="connsiteY33" fmla="*/ 62875 h 1239134"/>
                <a:gd name="connsiteX34" fmla="*/ 1128167 w 1806719"/>
                <a:gd name="connsiteY34" fmla="*/ 17155 h 1239134"/>
                <a:gd name="connsiteX35" fmla="*/ 918617 w 1806719"/>
                <a:gd name="connsiteY35" fmla="*/ 10 h 1239134"/>
                <a:gd name="connsiteX36" fmla="*/ 650012 w 1806719"/>
                <a:gd name="connsiteY36" fmla="*/ 19060 h 1239134"/>
                <a:gd name="connsiteX37" fmla="*/ 480467 w 1806719"/>
                <a:gd name="connsiteY37" fmla="*/ 55255 h 1239134"/>
                <a:gd name="connsiteX38" fmla="*/ 352832 w 1806719"/>
                <a:gd name="connsiteY38" fmla="*/ 144790 h 1239134"/>
                <a:gd name="connsiteX39" fmla="*/ 301397 w 1806719"/>
                <a:gd name="connsiteY39" fmla="*/ 215275 h 1239134"/>
                <a:gd name="connsiteX40" fmla="*/ 227102 w 1806719"/>
                <a:gd name="connsiteY40" fmla="*/ 278140 h 1239134"/>
                <a:gd name="connsiteX41" fmla="*/ 160427 w 1806719"/>
                <a:gd name="connsiteY41" fmla="*/ 331480 h 1239134"/>
                <a:gd name="connsiteX42" fmla="*/ 82322 w 1806719"/>
                <a:gd name="connsiteY42" fmla="*/ 485785 h 1239134"/>
                <a:gd name="connsiteX43" fmla="*/ 17552 w 1806719"/>
                <a:gd name="connsiteY43" fmla="*/ 674380 h 1239134"/>
                <a:gd name="connsiteX44" fmla="*/ 2312 w 1806719"/>
                <a:gd name="connsiteY44" fmla="*/ 735340 h 1239134"/>
                <a:gd name="connsiteX45" fmla="*/ 57557 w 1806719"/>
                <a:gd name="connsiteY45" fmla="*/ 678190 h 1239134"/>
                <a:gd name="connsiteX46" fmla="*/ 55652 w 1806719"/>
                <a:gd name="connsiteY46" fmla="*/ 910600 h 1239134"/>
                <a:gd name="connsiteX47" fmla="*/ 68987 w 1806719"/>
                <a:gd name="connsiteY47" fmla="*/ 988705 h 1239134"/>
                <a:gd name="connsiteX48" fmla="*/ 97562 w 1806719"/>
                <a:gd name="connsiteY48" fmla="*/ 891550 h 1239134"/>
                <a:gd name="connsiteX49" fmla="*/ 183287 w 1806719"/>
                <a:gd name="connsiteY49" fmla="*/ 990610 h 1239134"/>
                <a:gd name="connsiteX50" fmla="*/ 175667 w 1806719"/>
                <a:gd name="connsiteY50" fmla="*/ 866785 h 1239134"/>
                <a:gd name="connsiteX51" fmla="*/ 187097 w 1806719"/>
                <a:gd name="connsiteY51" fmla="*/ 725815 h 1239134"/>
                <a:gd name="connsiteX52" fmla="*/ 248057 w 1806719"/>
                <a:gd name="connsiteY52" fmla="*/ 889645 h 1239134"/>
                <a:gd name="connsiteX53" fmla="*/ 232817 w 1806719"/>
                <a:gd name="connsiteY53" fmla="*/ 643900 h 1239134"/>
                <a:gd name="connsiteX54" fmla="*/ 278537 w 1806719"/>
                <a:gd name="connsiteY54" fmla="*/ 495310 h 1239134"/>
                <a:gd name="connsiteX55" fmla="*/ 331877 w 1806719"/>
                <a:gd name="connsiteY55" fmla="*/ 483880 h 1239134"/>
                <a:gd name="connsiteX56" fmla="*/ 423317 w 1806719"/>
                <a:gd name="connsiteY56" fmla="*/ 586750 h 1239134"/>
                <a:gd name="connsiteX0" fmla="*/ 423317 w 1815355"/>
                <a:gd name="connsiteY0" fmla="*/ 586750 h 1239134"/>
                <a:gd name="connsiteX1" fmla="*/ 482372 w 1815355"/>
                <a:gd name="connsiteY1" fmla="*/ 516265 h 1239134"/>
                <a:gd name="connsiteX2" fmla="*/ 566192 w 1815355"/>
                <a:gd name="connsiteY2" fmla="*/ 476260 h 1239134"/>
                <a:gd name="connsiteX3" fmla="*/ 629057 w 1815355"/>
                <a:gd name="connsiteY3" fmla="*/ 577225 h 1239134"/>
                <a:gd name="connsiteX4" fmla="*/ 674777 w 1815355"/>
                <a:gd name="connsiteY4" fmla="*/ 779155 h 1239134"/>
                <a:gd name="connsiteX5" fmla="*/ 672872 w 1815355"/>
                <a:gd name="connsiteY5" fmla="*/ 914410 h 1239134"/>
                <a:gd name="connsiteX6" fmla="*/ 762407 w 1815355"/>
                <a:gd name="connsiteY6" fmla="*/ 678190 h 1239134"/>
                <a:gd name="connsiteX7" fmla="*/ 777647 w 1815355"/>
                <a:gd name="connsiteY7" fmla="*/ 582940 h 1239134"/>
                <a:gd name="connsiteX8" fmla="*/ 1040537 w 1815355"/>
                <a:gd name="connsiteY8" fmla="*/ 870595 h 1239134"/>
                <a:gd name="connsiteX9" fmla="*/ 1091972 w 1815355"/>
                <a:gd name="connsiteY9" fmla="*/ 891550 h 1239134"/>
                <a:gd name="connsiteX10" fmla="*/ 992912 w 1815355"/>
                <a:gd name="connsiteY10" fmla="*/ 723910 h 1239134"/>
                <a:gd name="connsiteX11" fmla="*/ 1194842 w 1815355"/>
                <a:gd name="connsiteY11" fmla="*/ 971560 h 1239134"/>
                <a:gd name="connsiteX12" fmla="*/ 1170077 w 1815355"/>
                <a:gd name="connsiteY12" fmla="*/ 849640 h 1239134"/>
                <a:gd name="connsiteX13" fmla="*/ 1295807 w 1815355"/>
                <a:gd name="connsiteY13" fmla="*/ 958225 h 1239134"/>
                <a:gd name="connsiteX14" fmla="*/ 1341527 w 1815355"/>
                <a:gd name="connsiteY14" fmla="*/ 1122055 h 1239134"/>
                <a:gd name="connsiteX15" fmla="*/ 1368197 w 1815355"/>
                <a:gd name="connsiteY15" fmla="*/ 1030615 h 1239134"/>
                <a:gd name="connsiteX16" fmla="*/ 1379627 w 1815355"/>
                <a:gd name="connsiteY16" fmla="*/ 1238260 h 1239134"/>
                <a:gd name="connsiteX17" fmla="*/ 1432967 w 1815355"/>
                <a:gd name="connsiteY17" fmla="*/ 1101100 h 1239134"/>
                <a:gd name="connsiteX18" fmla="*/ 1514882 w 1815355"/>
                <a:gd name="connsiteY18" fmla="*/ 1003945 h 1239134"/>
                <a:gd name="connsiteX19" fmla="*/ 1604417 w 1815355"/>
                <a:gd name="connsiteY19" fmla="*/ 1021090 h 1239134"/>
                <a:gd name="connsiteX20" fmla="*/ 1644422 w 1815355"/>
                <a:gd name="connsiteY20" fmla="*/ 1055380 h 1239134"/>
                <a:gd name="connsiteX21" fmla="*/ 1652042 w 1815355"/>
                <a:gd name="connsiteY21" fmla="*/ 904885 h 1239134"/>
                <a:gd name="connsiteX22" fmla="*/ 1653947 w 1815355"/>
                <a:gd name="connsiteY22" fmla="*/ 802015 h 1239134"/>
                <a:gd name="connsiteX23" fmla="*/ 1741577 w 1815355"/>
                <a:gd name="connsiteY23" fmla="*/ 889645 h 1239134"/>
                <a:gd name="connsiteX24" fmla="*/ 1701572 w 1815355"/>
                <a:gd name="connsiteY24" fmla="*/ 716290 h 1239134"/>
                <a:gd name="connsiteX25" fmla="*/ 1701572 w 1815355"/>
                <a:gd name="connsiteY25" fmla="*/ 615325 h 1239134"/>
                <a:gd name="connsiteX26" fmla="*/ 1806347 w 1815355"/>
                <a:gd name="connsiteY26" fmla="*/ 708670 h 1239134"/>
                <a:gd name="connsiteX27" fmla="*/ 1733957 w 1815355"/>
                <a:gd name="connsiteY27" fmla="*/ 546745 h 1239134"/>
                <a:gd name="connsiteX28" fmla="*/ 1667282 w 1815355"/>
                <a:gd name="connsiteY28" fmla="*/ 396250 h 1239134"/>
                <a:gd name="connsiteX29" fmla="*/ 1497737 w 1815355"/>
                <a:gd name="connsiteY29" fmla="*/ 219085 h 1239134"/>
                <a:gd name="connsiteX30" fmla="*/ 1364387 w 1815355"/>
                <a:gd name="connsiteY30" fmla="*/ 129550 h 1239134"/>
                <a:gd name="connsiteX31" fmla="*/ 1486307 w 1815355"/>
                <a:gd name="connsiteY31" fmla="*/ 104785 h 1239134"/>
                <a:gd name="connsiteX32" fmla="*/ 1572032 w 1815355"/>
                <a:gd name="connsiteY32" fmla="*/ 70495 h 1239134"/>
                <a:gd name="connsiteX33" fmla="*/ 1339622 w 1815355"/>
                <a:gd name="connsiteY33" fmla="*/ 62875 h 1239134"/>
                <a:gd name="connsiteX34" fmla="*/ 1128167 w 1815355"/>
                <a:gd name="connsiteY34" fmla="*/ 17155 h 1239134"/>
                <a:gd name="connsiteX35" fmla="*/ 918617 w 1815355"/>
                <a:gd name="connsiteY35" fmla="*/ 10 h 1239134"/>
                <a:gd name="connsiteX36" fmla="*/ 650012 w 1815355"/>
                <a:gd name="connsiteY36" fmla="*/ 19060 h 1239134"/>
                <a:gd name="connsiteX37" fmla="*/ 480467 w 1815355"/>
                <a:gd name="connsiteY37" fmla="*/ 55255 h 1239134"/>
                <a:gd name="connsiteX38" fmla="*/ 352832 w 1815355"/>
                <a:gd name="connsiteY38" fmla="*/ 144790 h 1239134"/>
                <a:gd name="connsiteX39" fmla="*/ 301397 w 1815355"/>
                <a:gd name="connsiteY39" fmla="*/ 215275 h 1239134"/>
                <a:gd name="connsiteX40" fmla="*/ 227102 w 1815355"/>
                <a:gd name="connsiteY40" fmla="*/ 278140 h 1239134"/>
                <a:gd name="connsiteX41" fmla="*/ 160427 w 1815355"/>
                <a:gd name="connsiteY41" fmla="*/ 331480 h 1239134"/>
                <a:gd name="connsiteX42" fmla="*/ 82322 w 1815355"/>
                <a:gd name="connsiteY42" fmla="*/ 485785 h 1239134"/>
                <a:gd name="connsiteX43" fmla="*/ 17552 w 1815355"/>
                <a:gd name="connsiteY43" fmla="*/ 674380 h 1239134"/>
                <a:gd name="connsiteX44" fmla="*/ 2312 w 1815355"/>
                <a:gd name="connsiteY44" fmla="*/ 735340 h 1239134"/>
                <a:gd name="connsiteX45" fmla="*/ 57557 w 1815355"/>
                <a:gd name="connsiteY45" fmla="*/ 678190 h 1239134"/>
                <a:gd name="connsiteX46" fmla="*/ 55652 w 1815355"/>
                <a:gd name="connsiteY46" fmla="*/ 910600 h 1239134"/>
                <a:gd name="connsiteX47" fmla="*/ 68987 w 1815355"/>
                <a:gd name="connsiteY47" fmla="*/ 988705 h 1239134"/>
                <a:gd name="connsiteX48" fmla="*/ 97562 w 1815355"/>
                <a:gd name="connsiteY48" fmla="*/ 891550 h 1239134"/>
                <a:gd name="connsiteX49" fmla="*/ 183287 w 1815355"/>
                <a:gd name="connsiteY49" fmla="*/ 990610 h 1239134"/>
                <a:gd name="connsiteX50" fmla="*/ 175667 w 1815355"/>
                <a:gd name="connsiteY50" fmla="*/ 866785 h 1239134"/>
                <a:gd name="connsiteX51" fmla="*/ 187097 w 1815355"/>
                <a:gd name="connsiteY51" fmla="*/ 725815 h 1239134"/>
                <a:gd name="connsiteX52" fmla="*/ 248057 w 1815355"/>
                <a:gd name="connsiteY52" fmla="*/ 889645 h 1239134"/>
                <a:gd name="connsiteX53" fmla="*/ 232817 w 1815355"/>
                <a:gd name="connsiteY53" fmla="*/ 643900 h 1239134"/>
                <a:gd name="connsiteX54" fmla="*/ 278537 w 1815355"/>
                <a:gd name="connsiteY54" fmla="*/ 495310 h 1239134"/>
                <a:gd name="connsiteX55" fmla="*/ 331877 w 1815355"/>
                <a:gd name="connsiteY55" fmla="*/ 483880 h 1239134"/>
                <a:gd name="connsiteX56" fmla="*/ 423317 w 1815355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62407 w 1791907"/>
                <a:gd name="connsiteY6" fmla="*/ 678190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27102 w 1791907"/>
                <a:gd name="connsiteY53" fmla="*/ 668665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27102 w 1791907"/>
                <a:gd name="connsiteY53" fmla="*/ 668665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19507 w 1791907"/>
                <a:gd name="connsiteY0" fmla="*/ 57913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27102 w 1791907"/>
                <a:gd name="connsiteY53" fmla="*/ 668665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19507 w 1791907"/>
                <a:gd name="connsiteY56" fmla="*/ 579130 h 1239134"/>
                <a:gd name="connsiteX0" fmla="*/ 419507 w 1791907"/>
                <a:gd name="connsiteY0" fmla="*/ 579130 h 1240043"/>
                <a:gd name="connsiteX1" fmla="*/ 482372 w 1791907"/>
                <a:gd name="connsiteY1" fmla="*/ 516265 h 1240043"/>
                <a:gd name="connsiteX2" fmla="*/ 566192 w 1791907"/>
                <a:gd name="connsiteY2" fmla="*/ 476260 h 1240043"/>
                <a:gd name="connsiteX3" fmla="*/ 629057 w 1791907"/>
                <a:gd name="connsiteY3" fmla="*/ 577225 h 1240043"/>
                <a:gd name="connsiteX4" fmla="*/ 669062 w 1791907"/>
                <a:gd name="connsiteY4" fmla="*/ 762010 h 1240043"/>
                <a:gd name="connsiteX5" fmla="*/ 672872 w 1791907"/>
                <a:gd name="connsiteY5" fmla="*/ 914410 h 1240043"/>
                <a:gd name="connsiteX6" fmla="*/ 750977 w 1791907"/>
                <a:gd name="connsiteY6" fmla="*/ 718195 h 1240043"/>
                <a:gd name="connsiteX7" fmla="*/ 777647 w 1791907"/>
                <a:gd name="connsiteY7" fmla="*/ 582940 h 1240043"/>
                <a:gd name="connsiteX8" fmla="*/ 1040537 w 1791907"/>
                <a:gd name="connsiteY8" fmla="*/ 870595 h 1240043"/>
                <a:gd name="connsiteX9" fmla="*/ 1091972 w 1791907"/>
                <a:gd name="connsiteY9" fmla="*/ 891550 h 1240043"/>
                <a:gd name="connsiteX10" fmla="*/ 992912 w 1791907"/>
                <a:gd name="connsiteY10" fmla="*/ 723910 h 1240043"/>
                <a:gd name="connsiteX11" fmla="*/ 1194842 w 1791907"/>
                <a:gd name="connsiteY11" fmla="*/ 971560 h 1240043"/>
                <a:gd name="connsiteX12" fmla="*/ 1170077 w 1791907"/>
                <a:gd name="connsiteY12" fmla="*/ 849640 h 1240043"/>
                <a:gd name="connsiteX13" fmla="*/ 1295807 w 1791907"/>
                <a:gd name="connsiteY13" fmla="*/ 958225 h 1240043"/>
                <a:gd name="connsiteX14" fmla="*/ 1341527 w 1791907"/>
                <a:gd name="connsiteY14" fmla="*/ 1122055 h 1240043"/>
                <a:gd name="connsiteX15" fmla="*/ 1364387 w 1791907"/>
                <a:gd name="connsiteY15" fmla="*/ 996325 h 1240043"/>
                <a:gd name="connsiteX16" fmla="*/ 1379627 w 1791907"/>
                <a:gd name="connsiteY16" fmla="*/ 1238260 h 1240043"/>
                <a:gd name="connsiteX17" fmla="*/ 1432967 w 1791907"/>
                <a:gd name="connsiteY17" fmla="*/ 1101100 h 1240043"/>
                <a:gd name="connsiteX18" fmla="*/ 1514882 w 1791907"/>
                <a:gd name="connsiteY18" fmla="*/ 1003945 h 1240043"/>
                <a:gd name="connsiteX19" fmla="*/ 1604417 w 1791907"/>
                <a:gd name="connsiteY19" fmla="*/ 1021090 h 1240043"/>
                <a:gd name="connsiteX20" fmla="*/ 1644422 w 1791907"/>
                <a:gd name="connsiteY20" fmla="*/ 1055380 h 1240043"/>
                <a:gd name="connsiteX21" fmla="*/ 1652042 w 1791907"/>
                <a:gd name="connsiteY21" fmla="*/ 904885 h 1240043"/>
                <a:gd name="connsiteX22" fmla="*/ 1653947 w 1791907"/>
                <a:gd name="connsiteY22" fmla="*/ 802015 h 1240043"/>
                <a:gd name="connsiteX23" fmla="*/ 1741577 w 1791907"/>
                <a:gd name="connsiteY23" fmla="*/ 889645 h 1240043"/>
                <a:gd name="connsiteX24" fmla="*/ 1701572 w 1791907"/>
                <a:gd name="connsiteY24" fmla="*/ 716290 h 1240043"/>
                <a:gd name="connsiteX25" fmla="*/ 1701572 w 1791907"/>
                <a:gd name="connsiteY25" fmla="*/ 615325 h 1240043"/>
                <a:gd name="connsiteX26" fmla="*/ 1781582 w 1791907"/>
                <a:gd name="connsiteY26" fmla="*/ 676285 h 1240043"/>
                <a:gd name="connsiteX27" fmla="*/ 1733957 w 1791907"/>
                <a:gd name="connsiteY27" fmla="*/ 546745 h 1240043"/>
                <a:gd name="connsiteX28" fmla="*/ 1667282 w 1791907"/>
                <a:gd name="connsiteY28" fmla="*/ 396250 h 1240043"/>
                <a:gd name="connsiteX29" fmla="*/ 1497737 w 1791907"/>
                <a:gd name="connsiteY29" fmla="*/ 219085 h 1240043"/>
                <a:gd name="connsiteX30" fmla="*/ 1364387 w 1791907"/>
                <a:gd name="connsiteY30" fmla="*/ 129550 h 1240043"/>
                <a:gd name="connsiteX31" fmla="*/ 1486307 w 1791907"/>
                <a:gd name="connsiteY31" fmla="*/ 104785 h 1240043"/>
                <a:gd name="connsiteX32" fmla="*/ 1572032 w 1791907"/>
                <a:gd name="connsiteY32" fmla="*/ 70495 h 1240043"/>
                <a:gd name="connsiteX33" fmla="*/ 1339622 w 1791907"/>
                <a:gd name="connsiteY33" fmla="*/ 62875 h 1240043"/>
                <a:gd name="connsiteX34" fmla="*/ 1128167 w 1791907"/>
                <a:gd name="connsiteY34" fmla="*/ 17155 h 1240043"/>
                <a:gd name="connsiteX35" fmla="*/ 918617 w 1791907"/>
                <a:gd name="connsiteY35" fmla="*/ 10 h 1240043"/>
                <a:gd name="connsiteX36" fmla="*/ 650012 w 1791907"/>
                <a:gd name="connsiteY36" fmla="*/ 19060 h 1240043"/>
                <a:gd name="connsiteX37" fmla="*/ 480467 w 1791907"/>
                <a:gd name="connsiteY37" fmla="*/ 55255 h 1240043"/>
                <a:gd name="connsiteX38" fmla="*/ 352832 w 1791907"/>
                <a:gd name="connsiteY38" fmla="*/ 144790 h 1240043"/>
                <a:gd name="connsiteX39" fmla="*/ 301397 w 1791907"/>
                <a:gd name="connsiteY39" fmla="*/ 215275 h 1240043"/>
                <a:gd name="connsiteX40" fmla="*/ 227102 w 1791907"/>
                <a:gd name="connsiteY40" fmla="*/ 278140 h 1240043"/>
                <a:gd name="connsiteX41" fmla="*/ 160427 w 1791907"/>
                <a:gd name="connsiteY41" fmla="*/ 331480 h 1240043"/>
                <a:gd name="connsiteX42" fmla="*/ 82322 w 1791907"/>
                <a:gd name="connsiteY42" fmla="*/ 485785 h 1240043"/>
                <a:gd name="connsiteX43" fmla="*/ 17552 w 1791907"/>
                <a:gd name="connsiteY43" fmla="*/ 674380 h 1240043"/>
                <a:gd name="connsiteX44" fmla="*/ 2312 w 1791907"/>
                <a:gd name="connsiteY44" fmla="*/ 735340 h 1240043"/>
                <a:gd name="connsiteX45" fmla="*/ 57557 w 1791907"/>
                <a:gd name="connsiteY45" fmla="*/ 678190 h 1240043"/>
                <a:gd name="connsiteX46" fmla="*/ 55652 w 1791907"/>
                <a:gd name="connsiteY46" fmla="*/ 910600 h 1240043"/>
                <a:gd name="connsiteX47" fmla="*/ 68987 w 1791907"/>
                <a:gd name="connsiteY47" fmla="*/ 988705 h 1240043"/>
                <a:gd name="connsiteX48" fmla="*/ 97562 w 1791907"/>
                <a:gd name="connsiteY48" fmla="*/ 891550 h 1240043"/>
                <a:gd name="connsiteX49" fmla="*/ 183287 w 1791907"/>
                <a:gd name="connsiteY49" fmla="*/ 990610 h 1240043"/>
                <a:gd name="connsiteX50" fmla="*/ 175667 w 1791907"/>
                <a:gd name="connsiteY50" fmla="*/ 866785 h 1240043"/>
                <a:gd name="connsiteX51" fmla="*/ 187097 w 1791907"/>
                <a:gd name="connsiteY51" fmla="*/ 725815 h 1240043"/>
                <a:gd name="connsiteX52" fmla="*/ 248057 w 1791907"/>
                <a:gd name="connsiteY52" fmla="*/ 889645 h 1240043"/>
                <a:gd name="connsiteX53" fmla="*/ 227102 w 1791907"/>
                <a:gd name="connsiteY53" fmla="*/ 668665 h 1240043"/>
                <a:gd name="connsiteX54" fmla="*/ 278537 w 1791907"/>
                <a:gd name="connsiteY54" fmla="*/ 495310 h 1240043"/>
                <a:gd name="connsiteX55" fmla="*/ 331877 w 1791907"/>
                <a:gd name="connsiteY55" fmla="*/ 483880 h 1240043"/>
                <a:gd name="connsiteX56" fmla="*/ 419507 w 1791907"/>
                <a:gd name="connsiteY56" fmla="*/ 579130 h 1240043"/>
                <a:gd name="connsiteX0" fmla="*/ 419507 w 1791907"/>
                <a:gd name="connsiteY0" fmla="*/ 579130 h 1218191"/>
                <a:gd name="connsiteX1" fmla="*/ 482372 w 1791907"/>
                <a:gd name="connsiteY1" fmla="*/ 516265 h 1218191"/>
                <a:gd name="connsiteX2" fmla="*/ 566192 w 1791907"/>
                <a:gd name="connsiteY2" fmla="*/ 476260 h 1218191"/>
                <a:gd name="connsiteX3" fmla="*/ 629057 w 1791907"/>
                <a:gd name="connsiteY3" fmla="*/ 577225 h 1218191"/>
                <a:gd name="connsiteX4" fmla="*/ 669062 w 1791907"/>
                <a:gd name="connsiteY4" fmla="*/ 762010 h 1218191"/>
                <a:gd name="connsiteX5" fmla="*/ 672872 w 1791907"/>
                <a:gd name="connsiteY5" fmla="*/ 914410 h 1218191"/>
                <a:gd name="connsiteX6" fmla="*/ 750977 w 1791907"/>
                <a:gd name="connsiteY6" fmla="*/ 718195 h 1218191"/>
                <a:gd name="connsiteX7" fmla="*/ 777647 w 1791907"/>
                <a:gd name="connsiteY7" fmla="*/ 582940 h 1218191"/>
                <a:gd name="connsiteX8" fmla="*/ 1040537 w 1791907"/>
                <a:gd name="connsiteY8" fmla="*/ 870595 h 1218191"/>
                <a:gd name="connsiteX9" fmla="*/ 1091972 w 1791907"/>
                <a:gd name="connsiteY9" fmla="*/ 891550 h 1218191"/>
                <a:gd name="connsiteX10" fmla="*/ 992912 w 1791907"/>
                <a:gd name="connsiteY10" fmla="*/ 723910 h 1218191"/>
                <a:gd name="connsiteX11" fmla="*/ 1194842 w 1791907"/>
                <a:gd name="connsiteY11" fmla="*/ 971560 h 1218191"/>
                <a:gd name="connsiteX12" fmla="*/ 1170077 w 1791907"/>
                <a:gd name="connsiteY12" fmla="*/ 849640 h 1218191"/>
                <a:gd name="connsiteX13" fmla="*/ 1295807 w 1791907"/>
                <a:gd name="connsiteY13" fmla="*/ 958225 h 1218191"/>
                <a:gd name="connsiteX14" fmla="*/ 1341527 w 1791907"/>
                <a:gd name="connsiteY14" fmla="*/ 1122055 h 1218191"/>
                <a:gd name="connsiteX15" fmla="*/ 1364387 w 1791907"/>
                <a:gd name="connsiteY15" fmla="*/ 996325 h 1218191"/>
                <a:gd name="connsiteX16" fmla="*/ 1396242 w 1791907"/>
                <a:gd name="connsiteY16" fmla="*/ 1216108 h 1218191"/>
                <a:gd name="connsiteX17" fmla="*/ 1432967 w 1791907"/>
                <a:gd name="connsiteY17" fmla="*/ 1101100 h 1218191"/>
                <a:gd name="connsiteX18" fmla="*/ 1514882 w 1791907"/>
                <a:gd name="connsiteY18" fmla="*/ 1003945 h 1218191"/>
                <a:gd name="connsiteX19" fmla="*/ 1604417 w 1791907"/>
                <a:gd name="connsiteY19" fmla="*/ 1021090 h 1218191"/>
                <a:gd name="connsiteX20" fmla="*/ 1644422 w 1791907"/>
                <a:gd name="connsiteY20" fmla="*/ 1055380 h 1218191"/>
                <a:gd name="connsiteX21" fmla="*/ 1652042 w 1791907"/>
                <a:gd name="connsiteY21" fmla="*/ 904885 h 1218191"/>
                <a:gd name="connsiteX22" fmla="*/ 1653947 w 1791907"/>
                <a:gd name="connsiteY22" fmla="*/ 802015 h 1218191"/>
                <a:gd name="connsiteX23" fmla="*/ 1741577 w 1791907"/>
                <a:gd name="connsiteY23" fmla="*/ 889645 h 1218191"/>
                <a:gd name="connsiteX24" fmla="*/ 1701572 w 1791907"/>
                <a:gd name="connsiteY24" fmla="*/ 716290 h 1218191"/>
                <a:gd name="connsiteX25" fmla="*/ 1701572 w 1791907"/>
                <a:gd name="connsiteY25" fmla="*/ 615325 h 1218191"/>
                <a:gd name="connsiteX26" fmla="*/ 1781582 w 1791907"/>
                <a:gd name="connsiteY26" fmla="*/ 676285 h 1218191"/>
                <a:gd name="connsiteX27" fmla="*/ 1733957 w 1791907"/>
                <a:gd name="connsiteY27" fmla="*/ 546745 h 1218191"/>
                <a:gd name="connsiteX28" fmla="*/ 1667282 w 1791907"/>
                <a:gd name="connsiteY28" fmla="*/ 396250 h 1218191"/>
                <a:gd name="connsiteX29" fmla="*/ 1497737 w 1791907"/>
                <a:gd name="connsiteY29" fmla="*/ 219085 h 1218191"/>
                <a:gd name="connsiteX30" fmla="*/ 1364387 w 1791907"/>
                <a:gd name="connsiteY30" fmla="*/ 129550 h 1218191"/>
                <a:gd name="connsiteX31" fmla="*/ 1486307 w 1791907"/>
                <a:gd name="connsiteY31" fmla="*/ 104785 h 1218191"/>
                <a:gd name="connsiteX32" fmla="*/ 1572032 w 1791907"/>
                <a:gd name="connsiteY32" fmla="*/ 70495 h 1218191"/>
                <a:gd name="connsiteX33" fmla="*/ 1339622 w 1791907"/>
                <a:gd name="connsiteY33" fmla="*/ 62875 h 1218191"/>
                <a:gd name="connsiteX34" fmla="*/ 1128167 w 1791907"/>
                <a:gd name="connsiteY34" fmla="*/ 17155 h 1218191"/>
                <a:gd name="connsiteX35" fmla="*/ 918617 w 1791907"/>
                <a:gd name="connsiteY35" fmla="*/ 10 h 1218191"/>
                <a:gd name="connsiteX36" fmla="*/ 650012 w 1791907"/>
                <a:gd name="connsiteY36" fmla="*/ 19060 h 1218191"/>
                <a:gd name="connsiteX37" fmla="*/ 480467 w 1791907"/>
                <a:gd name="connsiteY37" fmla="*/ 55255 h 1218191"/>
                <a:gd name="connsiteX38" fmla="*/ 352832 w 1791907"/>
                <a:gd name="connsiteY38" fmla="*/ 144790 h 1218191"/>
                <a:gd name="connsiteX39" fmla="*/ 301397 w 1791907"/>
                <a:gd name="connsiteY39" fmla="*/ 215275 h 1218191"/>
                <a:gd name="connsiteX40" fmla="*/ 227102 w 1791907"/>
                <a:gd name="connsiteY40" fmla="*/ 278140 h 1218191"/>
                <a:gd name="connsiteX41" fmla="*/ 160427 w 1791907"/>
                <a:gd name="connsiteY41" fmla="*/ 331480 h 1218191"/>
                <a:gd name="connsiteX42" fmla="*/ 82322 w 1791907"/>
                <a:gd name="connsiteY42" fmla="*/ 485785 h 1218191"/>
                <a:gd name="connsiteX43" fmla="*/ 17552 w 1791907"/>
                <a:gd name="connsiteY43" fmla="*/ 674380 h 1218191"/>
                <a:gd name="connsiteX44" fmla="*/ 2312 w 1791907"/>
                <a:gd name="connsiteY44" fmla="*/ 735340 h 1218191"/>
                <a:gd name="connsiteX45" fmla="*/ 57557 w 1791907"/>
                <a:gd name="connsiteY45" fmla="*/ 678190 h 1218191"/>
                <a:gd name="connsiteX46" fmla="*/ 55652 w 1791907"/>
                <a:gd name="connsiteY46" fmla="*/ 910600 h 1218191"/>
                <a:gd name="connsiteX47" fmla="*/ 68987 w 1791907"/>
                <a:gd name="connsiteY47" fmla="*/ 988705 h 1218191"/>
                <a:gd name="connsiteX48" fmla="*/ 97562 w 1791907"/>
                <a:gd name="connsiteY48" fmla="*/ 891550 h 1218191"/>
                <a:gd name="connsiteX49" fmla="*/ 183287 w 1791907"/>
                <a:gd name="connsiteY49" fmla="*/ 990610 h 1218191"/>
                <a:gd name="connsiteX50" fmla="*/ 175667 w 1791907"/>
                <a:gd name="connsiteY50" fmla="*/ 866785 h 1218191"/>
                <a:gd name="connsiteX51" fmla="*/ 187097 w 1791907"/>
                <a:gd name="connsiteY51" fmla="*/ 725815 h 1218191"/>
                <a:gd name="connsiteX52" fmla="*/ 248057 w 1791907"/>
                <a:gd name="connsiteY52" fmla="*/ 889645 h 1218191"/>
                <a:gd name="connsiteX53" fmla="*/ 227102 w 1791907"/>
                <a:gd name="connsiteY53" fmla="*/ 668665 h 1218191"/>
                <a:gd name="connsiteX54" fmla="*/ 278537 w 1791907"/>
                <a:gd name="connsiteY54" fmla="*/ 495310 h 1218191"/>
                <a:gd name="connsiteX55" fmla="*/ 331877 w 1791907"/>
                <a:gd name="connsiteY55" fmla="*/ 483880 h 1218191"/>
                <a:gd name="connsiteX56" fmla="*/ 419507 w 1791907"/>
                <a:gd name="connsiteY56" fmla="*/ 579130 h 1218191"/>
                <a:gd name="connsiteX0" fmla="*/ 419507 w 1791907"/>
                <a:gd name="connsiteY0" fmla="*/ 579130 h 1218180"/>
                <a:gd name="connsiteX1" fmla="*/ 482372 w 1791907"/>
                <a:gd name="connsiteY1" fmla="*/ 516265 h 1218180"/>
                <a:gd name="connsiteX2" fmla="*/ 566192 w 1791907"/>
                <a:gd name="connsiteY2" fmla="*/ 476260 h 1218180"/>
                <a:gd name="connsiteX3" fmla="*/ 629057 w 1791907"/>
                <a:gd name="connsiteY3" fmla="*/ 577225 h 1218180"/>
                <a:gd name="connsiteX4" fmla="*/ 669062 w 1791907"/>
                <a:gd name="connsiteY4" fmla="*/ 762010 h 1218180"/>
                <a:gd name="connsiteX5" fmla="*/ 672872 w 1791907"/>
                <a:gd name="connsiteY5" fmla="*/ 914410 h 1218180"/>
                <a:gd name="connsiteX6" fmla="*/ 750977 w 1791907"/>
                <a:gd name="connsiteY6" fmla="*/ 718195 h 1218180"/>
                <a:gd name="connsiteX7" fmla="*/ 777647 w 1791907"/>
                <a:gd name="connsiteY7" fmla="*/ 582940 h 1218180"/>
                <a:gd name="connsiteX8" fmla="*/ 1040537 w 1791907"/>
                <a:gd name="connsiteY8" fmla="*/ 870595 h 1218180"/>
                <a:gd name="connsiteX9" fmla="*/ 1091972 w 1791907"/>
                <a:gd name="connsiteY9" fmla="*/ 891550 h 1218180"/>
                <a:gd name="connsiteX10" fmla="*/ 992912 w 1791907"/>
                <a:gd name="connsiteY10" fmla="*/ 723910 h 1218180"/>
                <a:gd name="connsiteX11" fmla="*/ 1194842 w 1791907"/>
                <a:gd name="connsiteY11" fmla="*/ 971560 h 1218180"/>
                <a:gd name="connsiteX12" fmla="*/ 1170077 w 1791907"/>
                <a:gd name="connsiteY12" fmla="*/ 849640 h 1218180"/>
                <a:gd name="connsiteX13" fmla="*/ 1295807 w 1791907"/>
                <a:gd name="connsiteY13" fmla="*/ 958225 h 1218180"/>
                <a:gd name="connsiteX14" fmla="*/ 1341527 w 1791907"/>
                <a:gd name="connsiteY14" fmla="*/ 1122055 h 1218180"/>
                <a:gd name="connsiteX15" fmla="*/ 1364387 w 1791907"/>
                <a:gd name="connsiteY15" fmla="*/ 996325 h 1218180"/>
                <a:gd name="connsiteX16" fmla="*/ 1396242 w 1791907"/>
                <a:gd name="connsiteY16" fmla="*/ 1216108 h 1218180"/>
                <a:gd name="connsiteX17" fmla="*/ 1432967 w 1791907"/>
                <a:gd name="connsiteY17" fmla="*/ 1101100 h 1218180"/>
                <a:gd name="connsiteX18" fmla="*/ 1539803 w 1791907"/>
                <a:gd name="connsiteY18" fmla="*/ 1006714 h 1218180"/>
                <a:gd name="connsiteX19" fmla="*/ 1604417 w 1791907"/>
                <a:gd name="connsiteY19" fmla="*/ 1021090 h 1218180"/>
                <a:gd name="connsiteX20" fmla="*/ 1644422 w 1791907"/>
                <a:gd name="connsiteY20" fmla="*/ 1055380 h 1218180"/>
                <a:gd name="connsiteX21" fmla="*/ 1652042 w 1791907"/>
                <a:gd name="connsiteY21" fmla="*/ 904885 h 1218180"/>
                <a:gd name="connsiteX22" fmla="*/ 1653947 w 1791907"/>
                <a:gd name="connsiteY22" fmla="*/ 802015 h 1218180"/>
                <a:gd name="connsiteX23" fmla="*/ 1741577 w 1791907"/>
                <a:gd name="connsiteY23" fmla="*/ 889645 h 1218180"/>
                <a:gd name="connsiteX24" fmla="*/ 1701572 w 1791907"/>
                <a:gd name="connsiteY24" fmla="*/ 716290 h 1218180"/>
                <a:gd name="connsiteX25" fmla="*/ 1701572 w 1791907"/>
                <a:gd name="connsiteY25" fmla="*/ 615325 h 1218180"/>
                <a:gd name="connsiteX26" fmla="*/ 1781582 w 1791907"/>
                <a:gd name="connsiteY26" fmla="*/ 676285 h 1218180"/>
                <a:gd name="connsiteX27" fmla="*/ 1733957 w 1791907"/>
                <a:gd name="connsiteY27" fmla="*/ 546745 h 1218180"/>
                <a:gd name="connsiteX28" fmla="*/ 1667282 w 1791907"/>
                <a:gd name="connsiteY28" fmla="*/ 396250 h 1218180"/>
                <a:gd name="connsiteX29" fmla="*/ 1497737 w 1791907"/>
                <a:gd name="connsiteY29" fmla="*/ 219085 h 1218180"/>
                <a:gd name="connsiteX30" fmla="*/ 1364387 w 1791907"/>
                <a:gd name="connsiteY30" fmla="*/ 129550 h 1218180"/>
                <a:gd name="connsiteX31" fmla="*/ 1486307 w 1791907"/>
                <a:gd name="connsiteY31" fmla="*/ 104785 h 1218180"/>
                <a:gd name="connsiteX32" fmla="*/ 1572032 w 1791907"/>
                <a:gd name="connsiteY32" fmla="*/ 70495 h 1218180"/>
                <a:gd name="connsiteX33" fmla="*/ 1339622 w 1791907"/>
                <a:gd name="connsiteY33" fmla="*/ 62875 h 1218180"/>
                <a:gd name="connsiteX34" fmla="*/ 1128167 w 1791907"/>
                <a:gd name="connsiteY34" fmla="*/ 17155 h 1218180"/>
                <a:gd name="connsiteX35" fmla="*/ 918617 w 1791907"/>
                <a:gd name="connsiteY35" fmla="*/ 10 h 1218180"/>
                <a:gd name="connsiteX36" fmla="*/ 650012 w 1791907"/>
                <a:gd name="connsiteY36" fmla="*/ 19060 h 1218180"/>
                <a:gd name="connsiteX37" fmla="*/ 480467 w 1791907"/>
                <a:gd name="connsiteY37" fmla="*/ 55255 h 1218180"/>
                <a:gd name="connsiteX38" fmla="*/ 352832 w 1791907"/>
                <a:gd name="connsiteY38" fmla="*/ 144790 h 1218180"/>
                <a:gd name="connsiteX39" fmla="*/ 301397 w 1791907"/>
                <a:gd name="connsiteY39" fmla="*/ 215275 h 1218180"/>
                <a:gd name="connsiteX40" fmla="*/ 227102 w 1791907"/>
                <a:gd name="connsiteY40" fmla="*/ 278140 h 1218180"/>
                <a:gd name="connsiteX41" fmla="*/ 160427 w 1791907"/>
                <a:gd name="connsiteY41" fmla="*/ 331480 h 1218180"/>
                <a:gd name="connsiteX42" fmla="*/ 82322 w 1791907"/>
                <a:gd name="connsiteY42" fmla="*/ 485785 h 1218180"/>
                <a:gd name="connsiteX43" fmla="*/ 17552 w 1791907"/>
                <a:gd name="connsiteY43" fmla="*/ 674380 h 1218180"/>
                <a:gd name="connsiteX44" fmla="*/ 2312 w 1791907"/>
                <a:gd name="connsiteY44" fmla="*/ 735340 h 1218180"/>
                <a:gd name="connsiteX45" fmla="*/ 57557 w 1791907"/>
                <a:gd name="connsiteY45" fmla="*/ 678190 h 1218180"/>
                <a:gd name="connsiteX46" fmla="*/ 55652 w 1791907"/>
                <a:gd name="connsiteY46" fmla="*/ 910600 h 1218180"/>
                <a:gd name="connsiteX47" fmla="*/ 68987 w 1791907"/>
                <a:gd name="connsiteY47" fmla="*/ 988705 h 1218180"/>
                <a:gd name="connsiteX48" fmla="*/ 97562 w 1791907"/>
                <a:gd name="connsiteY48" fmla="*/ 891550 h 1218180"/>
                <a:gd name="connsiteX49" fmla="*/ 183287 w 1791907"/>
                <a:gd name="connsiteY49" fmla="*/ 990610 h 1218180"/>
                <a:gd name="connsiteX50" fmla="*/ 175667 w 1791907"/>
                <a:gd name="connsiteY50" fmla="*/ 866785 h 1218180"/>
                <a:gd name="connsiteX51" fmla="*/ 187097 w 1791907"/>
                <a:gd name="connsiteY51" fmla="*/ 725815 h 1218180"/>
                <a:gd name="connsiteX52" fmla="*/ 248057 w 1791907"/>
                <a:gd name="connsiteY52" fmla="*/ 889645 h 1218180"/>
                <a:gd name="connsiteX53" fmla="*/ 227102 w 1791907"/>
                <a:gd name="connsiteY53" fmla="*/ 668665 h 1218180"/>
                <a:gd name="connsiteX54" fmla="*/ 278537 w 1791907"/>
                <a:gd name="connsiteY54" fmla="*/ 495310 h 1218180"/>
                <a:gd name="connsiteX55" fmla="*/ 331877 w 1791907"/>
                <a:gd name="connsiteY55" fmla="*/ 483880 h 1218180"/>
                <a:gd name="connsiteX56" fmla="*/ 419507 w 1791907"/>
                <a:gd name="connsiteY56" fmla="*/ 579130 h 1218180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44422 w 1791907"/>
                <a:gd name="connsiteY20" fmla="*/ 1055380 h 1218181"/>
                <a:gd name="connsiteX21" fmla="*/ 1652042 w 1791907"/>
                <a:gd name="connsiteY21" fmla="*/ 904885 h 1218181"/>
                <a:gd name="connsiteX22" fmla="*/ 1653947 w 1791907"/>
                <a:gd name="connsiteY22" fmla="*/ 802015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58267 w 1791907"/>
                <a:gd name="connsiteY20" fmla="*/ 1063688 h 1218181"/>
                <a:gd name="connsiteX21" fmla="*/ 1652042 w 1791907"/>
                <a:gd name="connsiteY21" fmla="*/ 904885 h 1218181"/>
                <a:gd name="connsiteX22" fmla="*/ 1653947 w 1791907"/>
                <a:gd name="connsiteY22" fmla="*/ 802015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58267 w 1791907"/>
                <a:gd name="connsiteY20" fmla="*/ 1063688 h 1218181"/>
                <a:gd name="connsiteX21" fmla="*/ 1652042 w 1791907"/>
                <a:gd name="connsiteY21" fmla="*/ 904885 h 1218181"/>
                <a:gd name="connsiteX22" fmla="*/ 1670561 w 1791907"/>
                <a:gd name="connsiteY22" fmla="*/ 824167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58267 w 1791907"/>
                <a:gd name="connsiteY20" fmla="*/ 1063688 h 1218181"/>
                <a:gd name="connsiteX21" fmla="*/ 1671424 w 1791907"/>
                <a:gd name="connsiteY21" fmla="*/ 904885 h 1218181"/>
                <a:gd name="connsiteX22" fmla="*/ 1670561 w 1791907"/>
                <a:gd name="connsiteY22" fmla="*/ 824167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40"/>
                <a:gd name="connsiteX1" fmla="*/ 482372 w 1791907"/>
                <a:gd name="connsiteY1" fmla="*/ 516265 h 1218140"/>
                <a:gd name="connsiteX2" fmla="*/ 566192 w 1791907"/>
                <a:gd name="connsiteY2" fmla="*/ 476260 h 1218140"/>
                <a:gd name="connsiteX3" fmla="*/ 629057 w 1791907"/>
                <a:gd name="connsiteY3" fmla="*/ 577225 h 1218140"/>
                <a:gd name="connsiteX4" fmla="*/ 669062 w 1791907"/>
                <a:gd name="connsiteY4" fmla="*/ 762010 h 1218140"/>
                <a:gd name="connsiteX5" fmla="*/ 672872 w 1791907"/>
                <a:gd name="connsiteY5" fmla="*/ 914410 h 1218140"/>
                <a:gd name="connsiteX6" fmla="*/ 750977 w 1791907"/>
                <a:gd name="connsiteY6" fmla="*/ 718195 h 1218140"/>
                <a:gd name="connsiteX7" fmla="*/ 777647 w 1791907"/>
                <a:gd name="connsiteY7" fmla="*/ 582940 h 1218140"/>
                <a:gd name="connsiteX8" fmla="*/ 1040537 w 1791907"/>
                <a:gd name="connsiteY8" fmla="*/ 870595 h 1218140"/>
                <a:gd name="connsiteX9" fmla="*/ 1091972 w 1791907"/>
                <a:gd name="connsiteY9" fmla="*/ 891550 h 1218140"/>
                <a:gd name="connsiteX10" fmla="*/ 992912 w 1791907"/>
                <a:gd name="connsiteY10" fmla="*/ 723910 h 1218140"/>
                <a:gd name="connsiteX11" fmla="*/ 1194842 w 1791907"/>
                <a:gd name="connsiteY11" fmla="*/ 971560 h 1218140"/>
                <a:gd name="connsiteX12" fmla="*/ 1170077 w 1791907"/>
                <a:gd name="connsiteY12" fmla="*/ 849640 h 1218140"/>
                <a:gd name="connsiteX13" fmla="*/ 1295807 w 1791907"/>
                <a:gd name="connsiteY13" fmla="*/ 958225 h 1218140"/>
                <a:gd name="connsiteX14" fmla="*/ 1341527 w 1791907"/>
                <a:gd name="connsiteY14" fmla="*/ 1122055 h 1218140"/>
                <a:gd name="connsiteX15" fmla="*/ 1364387 w 1791907"/>
                <a:gd name="connsiteY15" fmla="*/ 996325 h 1218140"/>
                <a:gd name="connsiteX16" fmla="*/ 1396242 w 1791907"/>
                <a:gd name="connsiteY16" fmla="*/ 1216108 h 1218140"/>
                <a:gd name="connsiteX17" fmla="*/ 1432967 w 1791907"/>
                <a:gd name="connsiteY17" fmla="*/ 1101100 h 1218140"/>
                <a:gd name="connsiteX18" fmla="*/ 1537035 w 1791907"/>
                <a:gd name="connsiteY18" fmla="*/ 1020559 h 1218140"/>
                <a:gd name="connsiteX19" fmla="*/ 1612723 w 1791907"/>
                <a:gd name="connsiteY19" fmla="*/ 1026628 h 1218140"/>
                <a:gd name="connsiteX20" fmla="*/ 1658267 w 1791907"/>
                <a:gd name="connsiteY20" fmla="*/ 1063688 h 1218140"/>
                <a:gd name="connsiteX21" fmla="*/ 1671424 w 1791907"/>
                <a:gd name="connsiteY21" fmla="*/ 904885 h 1218140"/>
                <a:gd name="connsiteX22" fmla="*/ 1670561 w 1791907"/>
                <a:gd name="connsiteY22" fmla="*/ 824167 h 1218140"/>
                <a:gd name="connsiteX23" fmla="*/ 1741577 w 1791907"/>
                <a:gd name="connsiteY23" fmla="*/ 889645 h 1218140"/>
                <a:gd name="connsiteX24" fmla="*/ 1701572 w 1791907"/>
                <a:gd name="connsiteY24" fmla="*/ 716290 h 1218140"/>
                <a:gd name="connsiteX25" fmla="*/ 1701572 w 1791907"/>
                <a:gd name="connsiteY25" fmla="*/ 615325 h 1218140"/>
                <a:gd name="connsiteX26" fmla="*/ 1781582 w 1791907"/>
                <a:gd name="connsiteY26" fmla="*/ 676285 h 1218140"/>
                <a:gd name="connsiteX27" fmla="*/ 1733957 w 1791907"/>
                <a:gd name="connsiteY27" fmla="*/ 546745 h 1218140"/>
                <a:gd name="connsiteX28" fmla="*/ 1667282 w 1791907"/>
                <a:gd name="connsiteY28" fmla="*/ 396250 h 1218140"/>
                <a:gd name="connsiteX29" fmla="*/ 1497737 w 1791907"/>
                <a:gd name="connsiteY29" fmla="*/ 219085 h 1218140"/>
                <a:gd name="connsiteX30" fmla="*/ 1364387 w 1791907"/>
                <a:gd name="connsiteY30" fmla="*/ 129550 h 1218140"/>
                <a:gd name="connsiteX31" fmla="*/ 1486307 w 1791907"/>
                <a:gd name="connsiteY31" fmla="*/ 104785 h 1218140"/>
                <a:gd name="connsiteX32" fmla="*/ 1572032 w 1791907"/>
                <a:gd name="connsiteY32" fmla="*/ 70495 h 1218140"/>
                <a:gd name="connsiteX33" fmla="*/ 1339622 w 1791907"/>
                <a:gd name="connsiteY33" fmla="*/ 62875 h 1218140"/>
                <a:gd name="connsiteX34" fmla="*/ 1128167 w 1791907"/>
                <a:gd name="connsiteY34" fmla="*/ 17155 h 1218140"/>
                <a:gd name="connsiteX35" fmla="*/ 918617 w 1791907"/>
                <a:gd name="connsiteY35" fmla="*/ 10 h 1218140"/>
                <a:gd name="connsiteX36" fmla="*/ 650012 w 1791907"/>
                <a:gd name="connsiteY36" fmla="*/ 19060 h 1218140"/>
                <a:gd name="connsiteX37" fmla="*/ 480467 w 1791907"/>
                <a:gd name="connsiteY37" fmla="*/ 55255 h 1218140"/>
                <a:gd name="connsiteX38" fmla="*/ 352832 w 1791907"/>
                <a:gd name="connsiteY38" fmla="*/ 144790 h 1218140"/>
                <a:gd name="connsiteX39" fmla="*/ 301397 w 1791907"/>
                <a:gd name="connsiteY39" fmla="*/ 215275 h 1218140"/>
                <a:gd name="connsiteX40" fmla="*/ 227102 w 1791907"/>
                <a:gd name="connsiteY40" fmla="*/ 278140 h 1218140"/>
                <a:gd name="connsiteX41" fmla="*/ 160427 w 1791907"/>
                <a:gd name="connsiteY41" fmla="*/ 331480 h 1218140"/>
                <a:gd name="connsiteX42" fmla="*/ 82322 w 1791907"/>
                <a:gd name="connsiteY42" fmla="*/ 485785 h 1218140"/>
                <a:gd name="connsiteX43" fmla="*/ 17552 w 1791907"/>
                <a:gd name="connsiteY43" fmla="*/ 674380 h 1218140"/>
                <a:gd name="connsiteX44" fmla="*/ 2312 w 1791907"/>
                <a:gd name="connsiteY44" fmla="*/ 735340 h 1218140"/>
                <a:gd name="connsiteX45" fmla="*/ 57557 w 1791907"/>
                <a:gd name="connsiteY45" fmla="*/ 678190 h 1218140"/>
                <a:gd name="connsiteX46" fmla="*/ 55652 w 1791907"/>
                <a:gd name="connsiteY46" fmla="*/ 910600 h 1218140"/>
                <a:gd name="connsiteX47" fmla="*/ 68987 w 1791907"/>
                <a:gd name="connsiteY47" fmla="*/ 988705 h 1218140"/>
                <a:gd name="connsiteX48" fmla="*/ 97562 w 1791907"/>
                <a:gd name="connsiteY48" fmla="*/ 891550 h 1218140"/>
                <a:gd name="connsiteX49" fmla="*/ 183287 w 1791907"/>
                <a:gd name="connsiteY49" fmla="*/ 990610 h 1218140"/>
                <a:gd name="connsiteX50" fmla="*/ 175667 w 1791907"/>
                <a:gd name="connsiteY50" fmla="*/ 866785 h 1218140"/>
                <a:gd name="connsiteX51" fmla="*/ 187097 w 1791907"/>
                <a:gd name="connsiteY51" fmla="*/ 725815 h 1218140"/>
                <a:gd name="connsiteX52" fmla="*/ 248057 w 1791907"/>
                <a:gd name="connsiteY52" fmla="*/ 889645 h 1218140"/>
                <a:gd name="connsiteX53" fmla="*/ 227102 w 1791907"/>
                <a:gd name="connsiteY53" fmla="*/ 668665 h 1218140"/>
                <a:gd name="connsiteX54" fmla="*/ 278537 w 1791907"/>
                <a:gd name="connsiteY54" fmla="*/ 495310 h 1218140"/>
                <a:gd name="connsiteX55" fmla="*/ 331877 w 1791907"/>
                <a:gd name="connsiteY55" fmla="*/ 483880 h 1218140"/>
                <a:gd name="connsiteX56" fmla="*/ 419507 w 1791907"/>
                <a:gd name="connsiteY56" fmla="*/ 579130 h 1218140"/>
                <a:gd name="connsiteX0" fmla="*/ 419507 w 1791907"/>
                <a:gd name="connsiteY0" fmla="*/ 579130 h 1218001"/>
                <a:gd name="connsiteX1" fmla="*/ 482372 w 1791907"/>
                <a:gd name="connsiteY1" fmla="*/ 516265 h 1218001"/>
                <a:gd name="connsiteX2" fmla="*/ 566192 w 1791907"/>
                <a:gd name="connsiteY2" fmla="*/ 476260 h 1218001"/>
                <a:gd name="connsiteX3" fmla="*/ 629057 w 1791907"/>
                <a:gd name="connsiteY3" fmla="*/ 577225 h 1218001"/>
                <a:gd name="connsiteX4" fmla="*/ 669062 w 1791907"/>
                <a:gd name="connsiteY4" fmla="*/ 762010 h 1218001"/>
                <a:gd name="connsiteX5" fmla="*/ 672872 w 1791907"/>
                <a:gd name="connsiteY5" fmla="*/ 914410 h 1218001"/>
                <a:gd name="connsiteX6" fmla="*/ 750977 w 1791907"/>
                <a:gd name="connsiteY6" fmla="*/ 718195 h 1218001"/>
                <a:gd name="connsiteX7" fmla="*/ 777647 w 1791907"/>
                <a:gd name="connsiteY7" fmla="*/ 582940 h 1218001"/>
                <a:gd name="connsiteX8" fmla="*/ 1040537 w 1791907"/>
                <a:gd name="connsiteY8" fmla="*/ 870595 h 1218001"/>
                <a:gd name="connsiteX9" fmla="*/ 1091972 w 1791907"/>
                <a:gd name="connsiteY9" fmla="*/ 891550 h 1218001"/>
                <a:gd name="connsiteX10" fmla="*/ 992912 w 1791907"/>
                <a:gd name="connsiteY10" fmla="*/ 723910 h 1218001"/>
                <a:gd name="connsiteX11" fmla="*/ 1194842 w 1791907"/>
                <a:gd name="connsiteY11" fmla="*/ 971560 h 1218001"/>
                <a:gd name="connsiteX12" fmla="*/ 1170077 w 1791907"/>
                <a:gd name="connsiteY12" fmla="*/ 849640 h 1218001"/>
                <a:gd name="connsiteX13" fmla="*/ 1295807 w 1791907"/>
                <a:gd name="connsiteY13" fmla="*/ 958225 h 1218001"/>
                <a:gd name="connsiteX14" fmla="*/ 1341527 w 1791907"/>
                <a:gd name="connsiteY14" fmla="*/ 1122055 h 1218001"/>
                <a:gd name="connsiteX15" fmla="*/ 1364387 w 1791907"/>
                <a:gd name="connsiteY15" fmla="*/ 996325 h 1218001"/>
                <a:gd name="connsiteX16" fmla="*/ 1396242 w 1791907"/>
                <a:gd name="connsiteY16" fmla="*/ 1216108 h 1218001"/>
                <a:gd name="connsiteX17" fmla="*/ 1441273 w 1791907"/>
                <a:gd name="connsiteY17" fmla="*/ 1098331 h 1218001"/>
                <a:gd name="connsiteX18" fmla="*/ 1537035 w 1791907"/>
                <a:gd name="connsiteY18" fmla="*/ 1020559 h 1218001"/>
                <a:gd name="connsiteX19" fmla="*/ 1612723 w 1791907"/>
                <a:gd name="connsiteY19" fmla="*/ 1026628 h 1218001"/>
                <a:gd name="connsiteX20" fmla="*/ 1658267 w 1791907"/>
                <a:gd name="connsiteY20" fmla="*/ 1063688 h 1218001"/>
                <a:gd name="connsiteX21" fmla="*/ 1671424 w 1791907"/>
                <a:gd name="connsiteY21" fmla="*/ 904885 h 1218001"/>
                <a:gd name="connsiteX22" fmla="*/ 1670561 w 1791907"/>
                <a:gd name="connsiteY22" fmla="*/ 824167 h 1218001"/>
                <a:gd name="connsiteX23" fmla="*/ 1741577 w 1791907"/>
                <a:gd name="connsiteY23" fmla="*/ 889645 h 1218001"/>
                <a:gd name="connsiteX24" fmla="*/ 1701572 w 1791907"/>
                <a:gd name="connsiteY24" fmla="*/ 716290 h 1218001"/>
                <a:gd name="connsiteX25" fmla="*/ 1701572 w 1791907"/>
                <a:gd name="connsiteY25" fmla="*/ 615325 h 1218001"/>
                <a:gd name="connsiteX26" fmla="*/ 1781582 w 1791907"/>
                <a:gd name="connsiteY26" fmla="*/ 676285 h 1218001"/>
                <a:gd name="connsiteX27" fmla="*/ 1733957 w 1791907"/>
                <a:gd name="connsiteY27" fmla="*/ 546745 h 1218001"/>
                <a:gd name="connsiteX28" fmla="*/ 1667282 w 1791907"/>
                <a:gd name="connsiteY28" fmla="*/ 396250 h 1218001"/>
                <a:gd name="connsiteX29" fmla="*/ 1497737 w 1791907"/>
                <a:gd name="connsiteY29" fmla="*/ 219085 h 1218001"/>
                <a:gd name="connsiteX30" fmla="*/ 1364387 w 1791907"/>
                <a:gd name="connsiteY30" fmla="*/ 129550 h 1218001"/>
                <a:gd name="connsiteX31" fmla="*/ 1486307 w 1791907"/>
                <a:gd name="connsiteY31" fmla="*/ 104785 h 1218001"/>
                <a:gd name="connsiteX32" fmla="*/ 1572032 w 1791907"/>
                <a:gd name="connsiteY32" fmla="*/ 70495 h 1218001"/>
                <a:gd name="connsiteX33" fmla="*/ 1339622 w 1791907"/>
                <a:gd name="connsiteY33" fmla="*/ 62875 h 1218001"/>
                <a:gd name="connsiteX34" fmla="*/ 1128167 w 1791907"/>
                <a:gd name="connsiteY34" fmla="*/ 17155 h 1218001"/>
                <a:gd name="connsiteX35" fmla="*/ 918617 w 1791907"/>
                <a:gd name="connsiteY35" fmla="*/ 10 h 1218001"/>
                <a:gd name="connsiteX36" fmla="*/ 650012 w 1791907"/>
                <a:gd name="connsiteY36" fmla="*/ 19060 h 1218001"/>
                <a:gd name="connsiteX37" fmla="*/ 480467 w 1791907"/>
                <a:gd name="connsiteY37" fmla="*/ 55255 h 1218001"/>
                <a:gd name="connsiteX38" fmla="*/ 352832 w 1791907"/>
                <a:gd name="connsiteY38" fmla="*/ 144790 h 1218001"/>
                <a:gd name="connsiteX39" fmla="*/ 301397 w 1791907"/>
                <a:gd name="connsiteY39" fmla="*/ 215275 h 1218001"/>
                <a:gd name="connsiteX40" fmla="*/ 227102 w 1791907"/>
                <a:gd name="connsiteY40" fmla="*/ 278140 h 1218001"/>
                <a:gd name="connsiteX41" fmla="*/ 160427 w 1791907"/>
                <a:gd name="connsiteY41" fmla="*/ 331480 h 1218001"/>
                <a:gd name="connsiteX42" fmla="*/ 82322 w 1791907"/>
                <a:gd name="connsiteY42" fmla="*/ 485785 h 1218001"/>
                <a:gd name="connsiteX43" fmla="*/ 17552 w 1791907"/>
                <a:gd name="connsiteY43" fmla="*/ 674380 h 1218001"/>
                <a:gd name="connsiteX44" fmla="*/ 2312 w 1791907"/>
                <a:gd name="connsiteY44" fmla="*/ 735340 h 1218001"/>
                <a:gd name="connsiteX45" fmla="*/ 57557 w 1791907"/>
                <a:gd name="connsiteY45" fmla="*/ 678190 h 1218001"/>
                <a:gd name="connsiteX46" fmla="*/ 55652 w 1791907"/>
                <a:gd name="connsiteY46" fmla="*/ 910600 h 1218001"/>
                <a:gd name="connsiteX47" fmla="*/ 68987 w 1791907"/>
                <a:gd name="connsiteY47" fmla="*/ 988705 h 1218001"/>
                <a:gd name="connsiteX48" fmla="*/ 97562 w 1791907"/>
                <a:gd name="connsiteY48" fmla="*/ 891550 h 1218001"/>
                <a:gd name="connsiteX49" fmla="*/ 183287 w 1791907"/>
                <a:gd name="connsiteY49" fmla="*/ 990610 h 1218001"/>
                <a:gd name="connsiteX50" fmla="*/ 175667 w 1791907"/>
                <a:gd name="connsiteY50" fmla="*/ 866785 h 1218001"/>
                <a:gd name="connsiteX51" fmla="*/ 187097 w 1791907"/>
                <a:gd name="connsiteY51" fmla="*/ 725815 h 1218001"/>
                <a:gd name="connsiteX52" fmla="*/ 248057 w 1791907"/>
                <a:gd name="connsiteY52" fmla="*/ 889645 h 1218001"/>
                <a:gd name="connsiteX53" fmla="*/ 227102 w 1791907"/>
                <a:gd name="connsiteY53" fmla="*/ 668665 h 1218001"/>
                <a:gd name="connsiteX54" fmla="*/ 278537 w 1791907"/>
                <a:gd name="connsiteY54" fmla="*/ 495310 h 1218001"/>
                <a:gd name="connsiteX55" fmla="*/ 331877 w 1791907"/>
                <a:gd name="connsiteY55" fmla="*/ 483880 h 1218001"/>
                <a:gd name="connsiteX56" fmla="*/ 419507 w 1791907"/>
                <a:gd name="connsiteY56" fmla="*/ 579130 h 1218001"/>
                <a:gd name="connsiteX0" fmla="*/ 419507 w 1791907"/>
                <a:gd name="connsiteY0" fmla="*/ 579130 h 1217972"/>
                <a:gd name="connsiteX1" fmla="*/ 482372 w 1791907"/>
                <a:gd name="connsiteY1" fmla="*/ 516265 h 1217972"/>
                <a:gd name="connsiteX2" fmla="*/ 566192 w 1791907"/>
                <a:gd name="connsiteY2" fmla="*/ 476260 h 1217972"/>
                <a:gd name="connsiteX3" fmla="*/ 629057 w 1791907"/>
                <a:gd name="connsiteY3" fmla="*/ 577225 h 1217972"/>
                <a:gd name="connsiteX4" fmla="*/ 669062 w 1791907"/>
                <a:gd name="connsiteY4" fmla="*/ 762010 h 1217972"/>
                <a:gd name="connsiteX5" fmla="*/ 672872 w 1791907"/>
                <a:gd name="connsiteY5" fmla="*/ 914410 h 1217972"/>
                <a:gd name="connsiteX6" fmla="*/ 750977 w 1791907"/>
                <a:gd name="connsiteY6" fmla="*/ 718195 h 1217972"/>
                <a:gd name="connsiteX7" fmla="*/ 777647 w 1791907"/>
                <a:gd name="connsiteY7" fmla="*/ 582940 h 1217972"/>
                <a:gd name="connsiteX8" fmla="*/ 1040537 w 1791907"/>
                <a:gd name="connsiteY8" fmla="*/ 870595 h 1217972"/>
                <a:gd name="connsiteX9" fmla="*/ 1091972 w 1791907"/>
                <a:gd name="connsiteY9" fmla="*/ 891550 h 1217972"/>
                <a:gd name="connsiteX10" fmla="*/ 992912 w 1791907"/>
                <a:gd name="connsiteY10" fmla="*/ 723910 h 1217972"/>
                <a:gd name="connsiteX11" fmla="*/ 1194842 w 1791907"/>
                <a:gd name="connsiteY11" fmla="*/ 971560 h 1217972"/>
                <a:gd name="connsiteX12" fmla="*/ 1170077 w 1791907"/>
                <a:gd name="connsiteY12" fmla="*/ 849640 h 1217972"/>
                <a:gd name="connsiteX13" fmla="*/ 1295807 w 1791907"/>
                <a:gd name="connsiteY13" fmla="*/ 958225 h 1217972"/>
                <a:gd name="connsiteX14" fmla="*/ 1341527 w 1791907"/>
                <a:gd name="connsiteY14" fmla="*/ 1122055 h 1217972"/>
                <a:gd name="connsiteX15" fmla="*/ 1364387 w 1791907"/>
                <a:gd name="connsiteY15" fmla="*/ 996325 h 1217972"/>
                <a:gd name="connsiteX16" fmla="*/ 1396242 w 1791907"/>
                <a:gd name="connsiteY16" fmla="*/ 1216108 h 1217972"/>
                <a:gd name="connsiteX17" fmla="*/ 1441273 w 1791907"/>
                <a:gd name="connsiteY17" fmla="*/ 1098331 h 1217972"/>
                <a:gd name="connsiteX18" fmla="*/ 1542572 w 1791907"/>
                <a:gd name="connsiteY18" fmla="*/ 1031635 h 1217972"/>
                <a:gd name="connsiteX19" fmla="*/ 1612723 w 1791907"/>
                <a:gd name="connsiteY19" fmla="*/ 1026628 h 1217972"/>
                <a:gd name="connsiteX20" fmla="*/ 1658267 w 1791907"/>
                <a:gd name="connsiteY20" fmla="*/ 1063688 h 1217972"/>
                <a:gd name="connsiteX21" fmla="*/ 1671424 w 1791907"/>
                <a:gd name="connsiteY21" fmla="*/ 904885 h 1217972"/>
                <a:gd name="connsiteX22" fmla="*/ 1670561 w 1791907"/>
                <a:gd name="connsiteY22" fmla="*/ 824167 h 1217972"/>
                <a:gd name="connsiteX23" fmla="*/ 1741577 w 1791907"/>
                <a:gd name="connsiteY23" fmla="*/ 889645 h 1217972"/>
                <a:gd name="connsiteX24" fmla="*/ 1701572 w 1791907"/>
                <a:gd name="connsiteY24" fmla="*/ 716290 h 1217972"/>
                <a:gd name="connsiteX25" fmla="*/ 1701572 w 1791907"/>
                <a:gd name="connsiteY25" fmla="*/ 615325 h 1217972"/>
                <a:gd name="connsiteX26" fmla="*/ 1781582 w 1791907"/>
                <a:gd name="connsiteY26" fmla="*/ 676285 h 1217972"/>
                <a:gd name="connsiteX27" fmla="*/ 1733957 w 1791907"/>
                <a:gd name="connsiteY27" fmla="*/ 546745 h 1217972"/>
                <a:gd name="connsiteX28" fmla="*/ 1667282 w 1791907"/>
                <a:gd name="connsiteY28" fmla="*/ 396250 h 1217972"/>
                <a:gd name="connsiteX29" fmla="*/ 1497737 w 1791907"/>
                <a:gd name="connsiteY29" fmla="*/ 219085 h 1217972"/>
                <a:gd name="connsiteX30" fmla="*/ 1364387 w 1791907"/>
                <a:gd name="connsiteY30" fmla="*/ 129550 h 1217972"/>
                <a:gd name="connsiteX31" fmla="*/ 1486307 w 1791907"/>
                <a:gd name="connsiteY31" fmla="*/ 104785 h 1217972"/>
                <a:gd name="connsiteX32" fmla="*/ 1572032 w 1791907"/>
                <a:gd name="connsiteY32" fmla="*/ 70495 h 1217972"/>
                <a:gd name="connsiteX33" fmla="*/ 1339622 w 1791907"/>
                <a:gd name="connsiteY33" fmla="*/ 62875 h 1217972"/>
                <a:gd name="connsiteX34" fmla="*/ 1128167 w 1791907"/>
                <a:gd name="connsiteY34" fmla="*/ 17155 h 1217972"/>
                <a:gd name="connsiteX35" fmla="*/ 918617 w 1791907"/>
                <a:gd name="connsiteY35" fmla="*/ 10 h 1217972"/>
                <a:gd name="connsiteX36" fmla="*/ 650012 w 1791907"/>
                <a:gd name="connsiteY36" fmla="*/ 19060 h 1217972"/>
                <a:gd name="connsiteX37" fmla="*/ 480467 w 1791907"/>
                <a:gd name="connsiteY37" fmla="*/ 55255 h 1217972"/>
                <a:gd name="connsiteX38" fmla="*/ 352832 w 1791907"/>
                <a:gd name="connsiteY38" fmla="*/ 144790 h 1217972"/>
                <a:gd name="connsiteX39" fmla="*/ 301397 w 1791907"/>
                <a:gd name="connsiteY39" fmla="*/ 215275 h 1217972"/>
                <a:gd name="connsiteX40" fmla="*/ 227102 w 1791907"/>
                <a:gd name="connsiteY40" fmla="*/ 278140 h 1217972"/>
                <a:gd name="connsiteX41" fmla="*/ 160427 w 1791907"/>
                <a:gd name="connsiteY41" fmla="*/ 331480 h 1217972"/>
                <a:gd name="connsiteX42" fmla="*/ 82322 w 1791907"/>
                <a:gd name="connsiteY42" fmla="*/ 485785 h 1217972"/>
                <a:gd name="connsiteX43" fmla="*/ 17552 w 1791907"/>
                <a:gd name="connsiteY43" fmla="*/ 674380 h 1217972"/>
                <a:gd name="connsiteX44" fmla="*/ 2312 w 1791907"/>
                <a:gd name="connsiteY44" fmla="*/ 735340 h 1217972"/>
                <a:gd name="connsiteX45" fmla="*/ 57557 w 1791907"/>
                <a:gd name="connsiteY45" fmla="*/ 678190 h 1217972"/>
                <a:gd name="connsiteX46" fmla="*/ 55652 w 1791907"/>
                <a:gd name="connsiteY46" fmla="*/ 910600 h 1217972"/>
                <a:gd name="connsiteX47" fmla="*/ 68987 w 1791907"/>
                <a:gd name="connsiteY47" fmla="*/ 988705 h 1217972"/>
                <a:gd name="connsiteX48" fmla="*/ 97562 w 1791907"/>
                <a:gd name="connsiteY48" fmla="*/ 891550 h 1217972"/>
                <a:gd name="connsiteX49" fmla="*/ 183287 w 1791907"/>
                <a:gd name="connsiteY49" fmla="*/ 990610 h 1217972"/>
                <a:gd name="connsiteX50" fmla="*/ 175667 w 1791907"/>
                <a:gd name="connsiteY50" fmla="*/ 866785 h 1217972"/>
                <a:gd name="connsiteX51" fmla="*/ 187097 w 1791907"/>
                <a:gd name="connsiteY51" fmla="*/ 725815 h 1217972"/>
                <a:gd name="connsiteX52" fmla="*/ 248057 w 1791907"/>
                <a:gd name="connsiteY52" fmla="*/ 889645 h 1217972"/>
                <a:gd name="connsiteX53" fmla="*/ 227102 w 1791907"/>
                <a:gd name="connsiteY53" fmla="*/ 668665 h 1217972"/>
                <a:gd name="connsiteX54" fmla="*/ 278537 w 1791907"/>
                <a:gd name="connsiteY54" fmla="*/ 495310 h 1217972"/>
                <a:gd name="connsiteX55" fmla="*/ 331877 w 1791907"/>
                <a:gd name="connsiteY55" fmla="*/ 483880 h 1217972"/>
                <a:gd name="connsiteX56" fmla="*/ 419507 w 1791907"/>
                <a:gd name="connsiteY56" fmla="*/ 579130 h 1217972"/>
                <a:gd name="connsiteX0" fmla="*/ 419507 w 1791907"/>
                <a:gd name="connsiteY0" fmla="*/ 579130 h 1217972"/>
                <a:gd name="connsiteX1" fmla="*/ 482372 w 1791907"/>
                <a:gd name="connsiteY1" fmla="*/ 516265 h 1217972"/>
                <a:gd name="connsiteX2" fmla="*/ 566192 w 1791907"/>
                <a:gd name="connsiteY2" fmla="*/ 476260 h 1217972"/>
                <a:gd name="connsiteX3" fmla="*/ 629057 w 1791907"/>
                <a:gd name="connsiteY3" fmla="*/ 577225 h 1217972"/>
                <a:gd name="connsiteX4" fmla="*/ 669062 w 1791907"/>
                <a:gd name="connsiteY4" fmla="*/ 762010 h 1217972"/>
                <a:gd name="connsiteX5" fmla="*/ 672872 w 1791907"/>
                <a:gd name="connsiteY5" fmla="*/ 914410 h 1217972"/>
                <a:gd name="connsiteX6" fmla="*/ 750977 w 1791907"/>
                <a:gd name="connsiteY6" fmla="*/ 718195 h 1217972"/>
                <a:gd name="connsiteX7" fmla="*/ 777647 w 1791907"/>
                <a:gd name="connsiteY7" fmla="*/ 582940 h 1217972"/>
                <a:gd name="connsiteX8" fmla="*/ 1040537 w 1791907"/>
                <a:gd name="connsiteY8" fmla="*/ 870595 h 1217972"/>
                <a:gd name="connsiteX9" fmla="*/ 1091972 w 1791907"/>
                <a:gd name="connsiteY9" fmla="*/ 891550 h 1217972"/>
                <a:gd name="connsiteX10" fmla="*/ 992912 w 1791907"/>
                <a:gd name="connsiteY10" fmla="*/ 723910 h 1217972"/>
                <a:gd name="connsiteX11" fmla="*/ 1194842 w 1791907"/>
                <a:gd name="connsiteY11" fmla="*/ 971560 h 1217972"/>
                <a:gd name="connsiteX12" fmla="*/ 1170077 w 1791907"/>
                <a:gd name="connsiteY12" fmla="*/ 849640 h 1217972"/>
                <a:gd name="connsiteX13" fmla="*/ 1295807 w 1791907"/>
                <a:gd name="connsiteY13" fmla="*/ 958225 h 1217972"/>
                <a:gd name="connsiteX14" fmla="*/ 1341527 w 1791907"/>
                <a:gd name="connsiteY14" fmla="*/ 1122055 h 1217972"/>
                <a:gd name="connsiteX15" fmla="*/ 1364387 w 1791907"/>
                <a:gd name="connsiteY15" fmla="*/ 996325 h 1217972"/>
                <a:gd name="connsiteX16" fmla="*/ 1396242 w 1791907"/>
                <a:gd name="connsiteY16" fmla="*/ 1216108 h 1217972"/>
                <a:gd name="connsiteX17" fmla="*/ 1457887 w 1791907"/>
                <a:gd name="connsiteY17" fmla="*/ 1098331 h 1217972"/>
                <a:gd name="connsiteX18" fmla="*/ 1542572 w 1791907"/>
                <a:gd name="connsiteY18" fmla="*/ 1031635 h 1217972"/>
                <a:gd name="connsiteX19" fmla="*/ 1612723 w 1791907"/>
                <a:gd name="connsiteY19" fmla="*/ 1026628 h 1217972"/>
                <a:gd name="connsiteX20" fmla="*/ 1658267 w 1791907"/>
                <a:gd name="connsiteY20" fmla="*/ 1063688 h 1217972"/>
                <a:gd name="connsiteX21" fmla="*/ 1671424 w 1791907"/>
                <a:gd name="connsiteY21" fmla="*/ 904885 h 1217972"/>
                <a:gd name="connsiteX22" fmla="*/ 1670561 w 1791907"/>
                <a:gd name="connsiteY22" fmla="*/ 824167 h 1217972"/>
                <a:gd name="connsiteX23" fmla="*/ 1741577 w 1791907"/>
                <a:gd name="connsiteY23" fmla="*/ 889645 h 1217972"/>
                <a:gd name="connsiteX24" fmla="*/ 1701572 w 1791907"/>
                <a:gd name="connsiteY24" fmla="*/ 716290 h 1217972"/>
                <a:gd name="connsiteX25" fmla="*/ 1701572 w 1791907"/>
                <a:gd name="connsiteY25" fmla="*/ 615325 h 1217972"/>
                <a:gd name="connsiteX26" fmla="*/ 1781582 w 1791907"/>
                <a:gd name="connsiteY26" fmla="*/ 676285 h 1217972"/>
                <a:gd name="connsiteX27" fmla="*/ 1733957 w 1791907"/>
                <a:gd name="connsiteY27" fmla="*/ 546745 h 1217972"/>
                <a:gd name="connsiteX28" fmla="*/ 1667282 w 1791907"/>
                <a:gd name="connsiteY28" fmla="*/ 396250 h 1217972"/>
                <a:gd name="connsiteX29" fmla="*/ 1497737 w 1791907"/>
                <a:gd name="connsiteY29" fmla="*/ 219085 h 1217972"/>
                <a:gd name="connsiteX30" fmla="*/ 1364387 w 1791907"/>
                <a:gd name="connsiteY30" fmla="*/ 129550 h 1217972"/>
                <a:gd name="connsiteX31" fmla="*/ 1486307 w 1791907"/>
                <a:gd name="connsiteY31" fmla="*/ 104785 h 1217972"/>
                <a:gd name="connsiteX32" fmla="*/ 1572032 w 1791907"/>
                <a:gd name="connsiteY32" fmla="*/ 70495 h 1217972"/>
                <a:gd name="connsiteX33" fmla="*/ 1339622 w 1791907"/>
                <a:gd name="connsiteY33" fmla="*/ 62875 h 1217972"/>
                <a:gd name="connsiteX34" fmla="*/ 1128167 w 1791907"/>
                <a:gd name="connsiteY34" fmla="*/ 17155 h 1217972"/>
                <a:gd name="connsiteX35" fmla="*/ 918617 w 1791907"/>
                <a:gd name="connsiteY35" fmla="*/ 10 h 1217972"/>
                <a:gd name="connsiteX36" fmla="*/ 650012 w 1791907"/>
                <a:gd name="connsiteY36" fmla="*/ 19060 h 1217972"/>
                <a:gd name="connsiteX37" fmla="*/ 480467 w 1791907"/>
                <a:gd name="connsiteY37" fmla="*/ 55255 h 1217972"/>
                <a:gd name="connsiteX38" fmla="*/ 352832 w 1791907"/>
                <a:gd name="connsiteY38" fmla="*/ 144790 h 1217972"/>
                <a:gd name="connsiteX39" fmla="*/ 301397 w 1791907"/>
                <a:gd name="connsiteY39" fmla="*/ 215275 h 1217972"/>
                <a:gd name="connsiteX40" fmla="*/ 227102 w 1791907"/>
                <a:gd name="connsiteY40" fmla="*/ 278140 h 1217972"/>
                <a:gd name="connsiteX41" fmla="*/ 160427 w 1791907"/>
                <a:gd name="connsiteY41" fmla="*/ 331480 h 1217972"/>
                <a:gd name="connsiteX42" fmla="*/ 82322 w 1791907"/>
                <a:gd name="connsiteY42" fmla="*/ 485785 h 1217972"/>
                <a:gd name="connsiteX43" fmla="*/ 17552 w 1791907"/>
                <a:gd name="connsiteY43" fmla="*/ 674380 h 1217972"/>
                <a:gd name="connsiteX44" fmla="*/ 2312 w 1791907"/>
                <a:gd name="connsiteY44" fmla="*/ 735340 h 1217972"/>
                <a:gd name="connsiteX45" fmla="*/ 57557 w 1791907"/>
                <a:gd name="connsiteY45" fmla="*/ 678190 h 1217972"/>
                <a:gd name="connsiteX46" fmla="*/ 55652 w 1791907"/>
                <a:gd name="connsiteY46" fmla="*/ 910600 h 1217972"/>
                <a:gd name="connsiteX47" fmla="*/ 68987 w 1791907"/>
                <a:gd name="connsiteY47" fmla="*/ 988705 h 1217972"/>
                <a:gd name="connsiteX48" fmla="*/ 97562 w 1791907"/>
                <a:gd name="connsiteY48" fmla="*/ 891550 h 1217972"/>
                <a:gd name="connsiteX49" fmla="*/ 183287 w 1791907"/>
                <a:gd name="connsiteY49" fmla="*/ 990610 h 1217972"/>
                <a:gd name="connsiteX50" fmla="*/ 175667 w 1791907"/>
                <a:gd name="connsiteY50" fmla="*/ 866785 h 1217972"/>
                <a:gd name="connsiteX51" fmla="*/ 187097 w 1791907"/>
                <a:gd name="connsiteY51" fmla="*/ 725815 h 1217972"/>
                <a:gd name="connsiteX52" fmla="*/ 248057 w 1791907"/>
                <a:gd name="connsiteY52" fmla="*/ 889645 h 1217972"/>
                <a:gd name="connsiteX53" fmla="*/ 227102 w 1791907"/>
                <a:gd name="connsiteY53" fmla="*/ 668665 h 1217972"/>
                <a:gd name="connsiteX54" fmla="*/ 278537 w 1791907"/>
                <a:gd name="connsiteY54" fmla="*/ 495310 h 1217972"/>
                <a:gd name="connsiteX55" fmla="*/ 331877 w 1791907"/>
                <a:gd name="connsiteY55" fmla="*/ 483880 h 1217972"/>
                <a:gd name="connsiteX56" fmla="*/ 419507 w 1791907"/>
                <a:gd name="connsiteY56" fmla="*/ 579130 h 1217972"/>
                <a:gd name="connsiteX0" fmla="*/ 419507 w 1791907"/>
                <a:gd name="connsiteY0" fmla="*/ 579130 h 1217972"/>
                <a:gd name="connsiteX1" fmla="*/ 482372 w 1791907"/>
                <a:gd name="connsiteY1" fmla="*/ 516265 h 1217972"/>
                <a:gd name="connsiteX2" fmla="*/ 566192 w 1791907"/>
                <a:gd name="connsiteY2" fmla="*/ 476260 h 1217972"/>
                <a:gd name="connsiteX3" fmla="*/ 629057 w 1791907"/>
                <a:gd name="connsiteY3" fmla="*/ 577225 h 1217972"/>
                <a:gd name="connsiteX4" fmla="*/ 669062 w 1791907"/>
                <a:gd name="connsiteY4" fmla="*/ 762010 h 1217972"/>
                <a:gd name="connsiteX5" fmla="*/ 672872 w 1791907"/>
                <a:gd name="connsiteY5" fmla="*/ 914410 h 1217972"/>
                <a:gd name="connsiteX6" fmla="*/ 750977 w 1791907"/>
                <a:gd name="connsiteY6" fmla="*/ 718195 h 1217972"/>
                <a:gd name="connsiteX7" fmla="*/ 777647 w 1791907"/>
                <a:gd name="connsiteY7" fmla="*/ 582940 h 1217972"/>
                <a:gd name="connsiteX8" fmla="*/ 1040537 w 1791907"/>
                <a:gd name="connsiteY8" fmla="*/ 870595 h 1217972"/>
                <a:gd name="connsiteX9" fmla="*/ 1091972 w 1791907"/>
                <a:gd name="connsiteY9" fmla="*/ 891550 h 1217972"/>
                <a:gd name="connsiteX10" fmla="*/ 992912 w 1791907"/>
                <a:gd name="connsiteY10" fmla="*/ 723910 h 1217972"/>
                <a:gd name="connsiteX11" fmla="*/ 1194842 w 1791907"/>
                <a:gd name="connsiteY11" fmla="*/ 971560 h 1217972"/>
                <a:gd name="connsiteX12" fmla="*/ 1170077 w 1791907"/>
                <a:gd name="connsiteY12" fmla="*/ 849640 h 1217972"/>
                <a:gd name="connsiteX13" fmla="*/ 1295807 w 1791907"/>
                <a:gd name="connsiteY13" fmla="*/ 958225 h 1217972"/>
                <a:gd name="connsiteX14" fmla="*/ 1341527 w 1791907"/>
                <a:gd name="connsiteY14" fmla="*/ 1122055 h 1217972"/>
                <a:gd name="connsiteX15" fmla="*/ 1364387 w 1791907"/>
                <a:gd name="connsiteY15" fmla="*/ 996325 h 1217972"/>
                <a:gd name="connsiteX16" fmla="*/ 1396242 w 1791907"/>
                <a:gd name="connsiteY16" fmla="*/ 1216108 h 1217972"/>
                <a:gd name="connsiteX17" fmla="*/ 1457887 w 1791907"/>
                <a:gd name="connsiteY17" fmla="*/ 1098331 h 1217972"/>
                <a:gd name="connsiteX18" fmla="*/ 1542572 w 1791907"/>
                <a:gd name="connsiteY18" fmla="*/ 1031635 h 1217972"/>
                <a:gd name="connsiteX19" fmla="*/ 1612723 w 1791907"/>
                <a:gd name="connsiteY19" fmla="*/ 1026628 h 1217972"/>
                <a:gd name="connsiteX20" fmla="*/ 1663804 w 1791907"/>
                <a:gd name="connsiteY20" fmla="*/ 1091377 h 1217972"/>
                <a:gd name="connsiteX21" fmla="*/ 1671424 w 1791907"/>
                <a:gd name="connsiteY21" fmla="*/ 904885 h 1217972"/>
                <a:gd name="connsiteX22" fmla="*/ 1670561 w 1791907"/>
                <a:gd name="connsiteY22" fmla="*/ 824167 h 1217972"/>
                <a:gd name="connsiteX23" fmla="*/ 1741577 w 1791907"/>
                <a:gd name="connsiteY23" fmla="*/ 889645 h 1217972"/>
                <a:gd name="connsiteX24" fmla="*/ 1701572 w 1791907"/>
                <a:gd name="connsiteY24" fmla="*/ 716290 h 1217972"/>
                <a:gd name="connsiteX25" fmla="*/ 1701572 w 1791907"/>
                <a:gd name="connsiteY25" fmla="*/ 615325 h 1217972"/>
                <a:gd name="connsiteX26" fmla="*/ 1781582 w 1791907"/>
                <a:gd name="connsiteY26" fmla="*/ 676285 h 1217972"/>
                <a:gd name="connsiteX27" fmla="*/ 1733957 w 1791907"/>
                <a:gd name="connsiteY27" fmla="*/ 546745 h 1217972"/>
                <a:gd name="connsiteX28" fmla="*/ 1667282 w 1791907"/>
                <a:gd name="connsiteY28" fmla="*/ 396250 h 1217972"/>
                <a:gd name="connsiteX29" fmla="*/ 1497737 w 1791907"/>
                <a:gd name="connsiteY29" fmla="*/ 219085 h 1217972"/>
                <a:gd name="connsiteX30" fmla="*/ 1364387 w 1791907"/>
                <a:gd name="connsiteY30" fmla="*/ 129550 h 1217972"/>
                <a:gd name="connsiteX31" fmla="*/ 1486307 w 1791907"/>
                <a:gd name="connsiteY31" fmla="*/ 104785 h 1217972"/>
                <a:gd name="connsiteX32" fmla="*/ 1572032 w 1791907"/>
                <a:gd name="connsiteY32" fmla="*/ 70495 h 1217972"/>
                <a:gd name="connsiteX33" fmla="*/ 1339622 w 1791907"/>
                <a:gd name="connsiteY33" fmla="*/ 62875 h 1217972"/>
                <a:gd name="connsiteX34" fmla="*/ 1128167 w 1791907"/>
                <a:gd name="connsiteY34" fmla="*/ 17155 h 1217972"/>
                <a:gd name="connsiteX35" fmla="*/ 918617 w 1791907"/>
                <a:gd name="connsiteY35" fmla="*/ 10 h 1217972"/>
                <a:gd name="connsiteX36" fmla="*/ 650012 w 1791907"/>
                <a:gd name="connsiteY36" fmla="*/ 19060 h 1217972"/>
                <a:gd name="connsiteX37" fmla="*/ 480467 w 1791907"/>
                <a:gd name="connsiteY37" fmla="*/ 55255 h 1217972"/>
                <a:gd name="connsiteX38" fmla="*/ 352832 w 1791907"/>
                <a:gd name="connsiteY38" fmla="*/ 144790 h 1217972"/>
                <a:gd name="connsiteX39" fmla="*/ 301397 w 1791907"/>
                <a:gd name="connsiteY39" fmla="*/ 215275 h 1217972"/>
                <a:gd name="connsiteX40" fmla="*/ 227102 w 1791907"/>
                <a:gd name="connsiteY40" fmla="*/ 278140 h 1217972"/>
                <a:gd name="connsiteX41" fmla="*/ 160427 w 1791907"/>
                <a:gd name="connsiteY41" fmla="*/ 331480 h 1217972"/>
                <a:gd name="connsiteX42" fmla="*/ 82322 w 1791907"/>
                <a:gd name="connsiteY42" fmla="*/ 485785 h 1217972"/>
                <a:gd name="connsiteX43" fmla="*/ 17552 w 1791907"/>
                <a:gd name="connsiteY43" fmla="*/ 674380 h 1217972"/>
                <a:gd name="connsiteX44" fmla="*/ 2312 w 1791907"/>
                <a:gd name="connsiteY44" fmla="*/ 735340 h 1217972"/>
                <a:gd name="connsiteX45" fmla="*/ 57557 w 1791907"/>
                <a:gd name="connsiteY45" fmla="*/ 678190 h 1217972"/>
                <a:gd name="connsiteX46" fmla="*/ 55652 w 1791907"/>
                <a:gd name="connsiteY46" fmla="*/ 910600 h 1217972"/>
                <a:gd name="connsiteX47" fmla="*/ 68987 w 1791907"/>
                <a:gd name="connsiteY47" fmla="*/ 988705 h 1217972"/>
                <a:gd name="connsiteX48" fmla="*/ 97562 w 1791907"/>
                <a:gd name="connsiteY48" fmla="*/ 891550 h 1217972"/>
                <a:gd name="connsiteX49" fmla="*/ 183287 w 1791907"/>
                <a:gd name="connsiteY49" fmla="*/ 990610 h 1217972"/>
                <a:gd name="connsiteX50" fmla="*/ 175667 w 1791907"/>
                <a:gd name="connsiteY50" fmla="*/ 866785 h 1217972"/>
                <a:gd name="connsiteX51" fmla="*/ 187097 w 1791907"/>
                <a:gd name="connsiteY51" fmla="*/ 725815 h 1217972"/>
                <a:gd name="connsiteX52" fmla="*/ 248057 w 1791907"/>
                <a:gd name="connsiteY52" fmla="*/ 889645 h 1217972"/>
                <a:gd name="connsiteX53" fmla="*/ 227102 w 1791907"/>
                <a:gd name="connsiteY53" fmla="*/ 668665 h 1217972"/>
                <a:gd name="connsiteX54" fmla="*/ 278537 w 1791907"/>
                <a:gd name="connsiteY54" fmla="*/ 495310 h 1217972"/>
                <a:gd name="connsiteX55" fmla="*/ 331877 w 1791907"/>
                <a:gd name="connsiteY55" fmla="*/ 483880 h 1217972"/>
                <a:gd name="connsiteX56" fmla="*/ 419507 w 1791907"/>
                <a:gd name="connsiteY56" fmla="*/ 579130 h 1217972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12723 w 1791907"/>
                <a:gd name="connsiteY19" fmla="*/ 102662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12723 w 1791907"/>
                <a:gd name="connsiteY19" fmla="*/ 102662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9683 w 1791907"/>
                <a:gd name="connsiteY19" fmla="*/ 1023635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791907" h="1217958">
                  <a:moveTo>
                    <a:pt x="419507" y="579130"/>
                  </a:moveTo>
                  <a:cubicBezTo>
                    <a:pt x="436969" y="555952"/>
                    <a:pt x="457925" y="533410"/>
                    <a:pt x="482372" y="516265"/>
                  </a:cubicBezTo>
                  <a:cubicBezTo>
                    <a:pt x="506820" y="499120"/>
                    <a:pt x="541745" y="466100"/>
                    <a:pt x="566192" y="476260"/>
                  </a:cubicBezTo>
                  <a:cubicBezTo>
                    <a:pt x="590639" y="486420"/>
                    <a:pt x="611912" y="529600"/>
                    <a:pt x="629057" y="577225"/>
                  </a:cubicBezTo>
                  <a:cubicBezTo>
                    <a:pt x="646202" y="624850"/>
                    <a:pt x="661759" y="700097"/>
                    <a:pt x="669062" y="762010"/>
                  </a:cubicBezTo>
                  <a:cubicBezTo>
                    <a:pt x="676365" y="823923"/>
                    <a:pt x="659220" y="921712"/>
                    <a:pt x="672872" y="914410"/>
                  </a:cubicBezTo>
                  <a:cubicBezTo>
                    <a:pt x="686524" y="907108"/>
                    <a:pt x="744945" y="781060"/>
                    <a:pt x="750977" y="718195"/>
                  </a:cubicBezTo>
                  <a:cubicBezTo>
                    <a:pt x="757009" y="655330"/>
                    <a:pt x="750342" y="551825"/>
                    <a:pt x="777647" y="582940"/>
                  </a:cubicBezTo>
                  <a:cubicBezTo>
                    <a:pt x="804952" y="614055"/>
                    <a:pt x="988150" y="819160"/>
                    <a:pt x="1040537" y="870595"/>
                  </a:cubicBezTo>
                  <a:cubicBezTo>
                    <a:pt x="1092925" y="922030"/>
                    <a:pt x="1099909" y="915997"/>
                    <a:pt x="1091972" y="891550"/>
                  </a:cubicBezTo>
                  <a:cubicBezTo>
                    <a:pt x="1084035" y="867103"/>
                    <a:pt x="975767" y="710575"/>
                    <a:pt x="992912" y="723910"/>
                  </a:cubicBezTo>
                  <a:cubicBezTo>
                    <a:pt x="1010057" y="737245"/>
                    <a:pt x="1165315" y="950605"/>
                    <a:pt x="1194842" y="971560"/>
                  </a:cubicBezTo>
                  <a:cubicBezTo>
                    <a:pt x="1224370" y="992515"/>
                    <a:pt x="1153249" y="851863"/>
                    <a:pt x="1170077" y="849640"/>
                  </a:cubicBezTo>
                  <a:cubicBezTo>
                    <a:pt x="1186905" y="847417"/>
                    <a:pt x="1267232" y="912822"/>
                    <a:pt x="1295807" y="958225"/>
                  </a:cubicBezTo>
                  <a:cubicBezTo>
                    <a:pt x="1324382" y="1003628"/>
                    <a:pt x="1330097" y="1115705"/>
                    <a:pt x="1341527" y="1122055"/>
                  </a:cubicBezTo>
                  <a:cubicBezTo>
                    <a:pt x="1352957" y="1128405"/>
                    <a:pt x="1355268" y="980650"/>
                    <a:pt x="1364387" y="996325"/>
                  </a:cubicBezTo>
                  <a:cubicBezTo>
                    <a:pt x="1373506" y="1012001"/>
                    <a:pt x="1380659" y="1199107"/>
                    <a:pt x="1396242" y="1216108"/>
                  </a:cubicBezTo>
                  <a:cubicBezTo>
                    <a:pt x="1411825" y="1233109"/>
                    <a:pt x="1435806" y="1128153"/>
                    <a:pt x="1457887" y="1098331"/>
                  </a:cubicBezTo>
                  <a:cubicBezTo>
                    <a:pt x="1479968" y="1068509"/>
                    <a:pt x="1504441" y="1047627"/>
                    <a:pt x="1528727" y="1037173"/>
                  </a:cubicBezTo>
                  <a:cubicBezTo>
                    <a:pt x="1553013" y="1026719"/>
                    <a:pt x="1553404" y="1018268"/>
                    <a:pt x="1603606" y="1035608"/>
                  </a:cubicBezTo>
                  <a:cubicBezTo>
                    <a:pt x="1653808" y="1052948"/>
                    <a:pt x="1652501" y="1113164"/>
                    <a:pt x="1663804" y="1091377"/>
                  </a:cubicBezTo>
                  <a:cubicBezTo>
                    <a:pt x="1675107" y="1069590"/>
                    <a:pt x="1670298" y="949420"/>
                    <a:pt x="1671424" y="904885"/>
                  </a:cubicBezTo>
                  <a:cubicBezTo>
                    <a:pt x="1672550" y="860350"/>
                    <a:pt x="1658869" y="826707"/>
                    <a:pt x="1670561" y="824167"/>
                  </a:cubicBezTo>
                  <a:cubicBezTo>
                    <a:pt x="1682253" y="821627"/>
                    <a:pt x="1736409" y="907624"/>
                    <a:pt x="1741577" y="889645"/>
                  </a:cubicBezTo>
                  <a:cubicBezTo>
                    <a:pt x="1746745" y="871666"/>
                    <a:pt x="1708240" y="762010"/>
                    <a:pt x="1701572" y="716290"/>
                  </a:cubicBezTo>
                  <a:cubicBezTo>
                    <a:pt x="1694905" y="670570"/>
                    <a:pt x="1688237" y="621992"/>
                    <a:pt x="1701572" y="615325"/>
                  </a:cubicBezTo>
                  <a:cubicBezTo>
                    <a:pt x="1714907" y="608658"/>
                    <a:pt x="1825715" y="744865"/>
                    <a:pt x="1781582" y="676285"/>
                  </a:cubicBezTo>
                  <a:cubicBezTo>
                    <a:pt x="1737449" y="607705"/>
                    <a:pt x="1753007" y="593418"/>
                    <a:pt x="1733957" y="546745"/>
                  </a:cubicBezTo>
                  <a:cubicBezTo>
                    <a:pt x="1714907" y="500073"/>
                    <a:pt x="1706652" y="450860"/>
                    <a:pt x="1667282" y="396250"/>
                  </a:cubicBezTo>
                  <a:cubicBezTo>
                    <a:pt x="1627912" y="341640"/>
                    <a:pt x="1548219" y="263535"/>
                    <a:pt x="1497737" y="219085"/>
                  </a:cubicBezTo>
                  <a:cubicBezTo>
                    <a:pt x="1447255" y="174635"/>
                    <a:pt x="1366292" y="148600"/>
                    <a:pt x="1364387" y="129550"/>
                  </a:cubicBezTo>
                  <a:cubicBezTo>
                    <a:pt x="1362482" y="110500"/>
                    <a:pt x="1451700" y="114627"/>
                    <a:pt x="1486307" y="104785"/>
                  </a:cubicBezTo>
                  <a:cubicBezTo>
                    <a:pt x="1520914" y="94943"/>
                    <a:pt x="1596479" y="77480"/>
                    <a:pt x="1572032" y="70495"/>
                  </a:cubicBezTo>
                  <a:cubicBezTo>
                    <a:pt x="1547585" y="63510"/>
                    <a:pt x="1413599" y="71765"/>
                    <a:pt x="1339622" y="62875"/>
                  </a:cubicBezTo>
                  <a:cubicBezTo>
                    <a:pt x="1265645" y="53985"/>
                    <a:pt x="1198335" y="27632"/>
                    <a:pt x="1128167" y="17155"/>
                  </a:cubicBezTo>
                  <a:cubicBezTo>
                    <a:pt x="1058000" y="6677"/>
                    <a:pt x="998310" y="-308"/>
                    <a:pt x="918617" y="10"/>
                  </a:cubicBezTo>
                  <a:cubicBezTo>
                    <a:pt x="838925" y="327"/>
                    <a:pt x="723037" y="9853"/>
                    <a:pt x="650012" y="19060"/>
                  </a:cubicBezTo>
                  <a:cubicBezTo>
                    <a:pt x="576987" y="28267"/>
                    <a:pt x="529997" y="34300"/>
                    <a:pt x="480467" y="55255"/>
                  </a:cubicBezTo>
                  <a:cubicBezTo>
                    <a:pt x="430937" y="76210"/>
                    <a:pt x="382677" y="118120"/>
                    <a:pt x="352832" y="144790"/>
                  </a:cubicBezTo>
                  <a:cubicBezTo>
                    <a:pt x="322987" y="171460"/>
                    <a:pt x="322352" y="193050"/>
                    <a:pt x="301397" y="215275"/>
                  </a:cubicBezTo>
                  <a:cubicBezTo>
                    <a:pt x="280442" y="237500"/>
                    <a:pt x="250597" y="258773"/>
                    <a:pt x="227102" y="278140"/>
                  </a:cubicBezTo>
                  <a:cubicBezTo>
                    <a:pt x="203607" y="297507"/>
                    <a:pt x="184557" y="296872"/>
                    <a:pt x="160427" y="331480"/>
                  </a:cubicBezTo>
                  <a:cubicBezTo>
                    <a:pt x="136297" y="366088"/>
                    <a:pt x="106134" y="428635"/>
                    <a:pt x="82322" y="485785"/>
                  </a:cubicBezTo>
                  <a:cubicBezTo>
                    <a:pt x="58510" y="542935"/>
                    <a:pt x="30887" y="632788"/>
                    <a:pt x="17552" y="674380"/>
                  </a:cubicBezTo>
                  <a:cubicBezTo>
                    <a:pt x="4217" y="715972"/>
                    <a:pt x="-4355" y="734705"/>
                    <a:pt x="2312" y="735340"/>
                  </a:cubicBezTo>
                  <a:cubicBezTo>
                    <a:pt x="8979" y="735975"/>
                    <a:pt x="48667" y="648980"/>
                    <a:pt x="57557" y="678190"/>
                  </a:cubicBezTo>
                  <a:cubicBezTo>
                    <a:pt x="66447" y="707400"/>
                    <a:pt x="53747" y="858848"/>
                    <a:pt x="55652" y="910600"/>
                  </a:cubicBezTo>
                  <a:cubicBezTo>
                    <a:pt x="57557" y="962352"/>
                    <a:pt x="62002" y="991880"/>
                    <a:pt x="68987" y="988705"/>
                  </a:cubicBezTo>
                  <a:cubicBezTo>
                    <a:pt x="75972" y="985530"/>
                    <a:pt x="78512" y="891232"/>
                    <a:pt x="97562" y="891550"/>
                  </a:cubicBezTo>
                  <a:cubicBezTo>
                    <a:pt x="116612" y="891868"/>
                    <a:pt x="170269" y="994738"/>
                    <a:pt x="183287" y="990610"/>
                  </a:cubicBezTo>
                  <a:cubicBezTo>
                    <a:pt x="196304" y="986483"/>
                    <a:pt x="175032" y="910917"/>
                    <a:pt x="175667" y="866785"/>
                  </a:cubicBezTo>
                  <a:cubicBezTo>
                    <a:pt x="176302" y="822653"/>
                    <a:pt x="175032" y="722005"/>
                    <a:pt x="187097" y="725815"/>
                  </a:cubicBezTo>
                  <a:cubicBezTo>
                    <a:pt x="199162" y="729625"/>
                    <a:pt x="241390" y="899170"/>
                    <a:pt x="248057" y="889645"/>
                  </a:cubicBezTo>
                  <a:cubicBezTo>
                    <a:pt x="254724" y="880120"/>
                    <a:pt x="222022" y="734388"/>
                    <a:pt x="227102" y="668665"/>
                  </a:cubicBezTo>
                  <a:cubicBezTo>
                    <a:pt x="232182" y="602942"/>
                    <a:pt x="262027" y="521980"/>
                    <a:pt x="278537" y="495310"/>
                  </a:cubicBezTo>
                  <a:cubicBezTo>
                    <a:pt x="295047" y="468640"/>
                    <a:pt x="308382" y="469910"/>
                    <a:pt x="331877" y="483880"/>
                  </a:cubicBezTo>
                  <a:cubicBezTo>
                    <a:pt x="355372" y="497850"/>
                    <a:pt x="402045" y="602308"/>
                    <a:pt x="419507" y="579130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  <a:effectLst/>
            <a:scene3d>
              <a:camera prst="orthographicFront">
                <a:rot lat="0" lon="0" rev="0"/>
              </a:camera>
              <a:lightRig rig="harsh" dir="t"/>
            </a:scene3d>
            <a:sp3d prstMaterial="softEdge">
              <a:bevelT w="1714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29" name="Oval 28">
              <a:extLst>
                <a:ext uri="{FF2B5EF4-FFF2-40B4-BE49-F238E27FC236}">
                  <a16:creationId xmlns:a16="http://schemas.microsoft.com/office/drawing/2014/main" id="{869A72AE-DFCD-4F3A-B871-FB4C051431A9}"/>
                </a:ext>
              </a:extLst>
            </p:cNvPr>
            <p:cNvSpPr/>
            <p:nvPr/>
          </p:nvSpPr>
          <p:spPr>
            <a:xfrm>
              <a:off x="9174308" y="2258627"/>
              <a:ext cx="100905" cy="110450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mc:AlternateContent xmlns:mc="http://schemas.openxmlformats.org/markup-compatibility/2006" xmlns:p14="http://schemas.microsoft.com/office/powerpoint/2010/main">
          <mc:Choice Requires="p14">
            <p:contentPart p14:bwMode="auto" r:id="rId13">
              <p14:nvContentPartPr>
                <p14:cNvPr id="31" name="Ink 30">
                  <a:extLst>
                    <a:ext uri="{FF2B5EF4-FFF2-40B4-BE49-F238E27FC236}">
                      <a16:creationId xmlns:a16="http://schemas.microsoft.com/office/drawing/2014/main" id="{A0C43635-DC1D-4CFC-9E95-F4CCA1DEBB97}"/>
                    </a:ext>
                  </a:extLst>
                </p14:cNvPr>
                <p14:cNvContentPartPr/>
                <p14:nvPr/>
              </p14:nvContentPartPr>
              <p14:xfrm>
                <a:off x="9349925" y="2430413"/>
                <a:ext cx="18873" cy="28190"/>
              </p14:xfrm>
            </p:contentPart>
          </mc:Choice>
          <mc:Fallback xmlns="">
            <p:pic>
              <p:nvPicPr>
                <p:cNvPr id="31" name="Ink 30">
                  <a:extLst>
                    <a:ext uri="{FF2B5EF4-FFF2-40B4-BE49-F238E27FC236}">
                      <a16:creationId xmlns:a16="http://schemas.microsoft.com/office/drawing/2014/main" id="{A0C43635-DC1D-4CFC-9E95-F4CCA1DEBB97}"/>
                    </a:ext>
                  </a:extLst>
                </p:cNvPr>
                <p:cNvPicPr/>
                <p:nvPr/>
              </p:nvPicPr>
              <p:blipFill>
                <a:blip r:embed="rId14"/>
                <a:stretch>
                  <a:fillRect/>
                </a:stretch>
              </p:blipFill>
              <p:spPr>
                <a:xfrm>
                  <a:off x="9340851" y="2421492"/>
                  <a:ext cx="36657" cy="45675"/>
                </a:xfrm>
                <a:prstGeom prst="rect">
                  <a:avLst/>
                </a:prstGeom>
              </p:spPr>
            </p:pic>
          </mc:Fallback>
        </mc:AlternateContent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6EC9809D-F1BF-4FA0-BDF0-94F2C45D8AA3}"/>
                </a:ext>
              </a:extLst>
            </p:cNvPr>
            <p:cNvSpPr/>
            <p:nvPr/>
          </p:nvSpPr>
          <p:spPr>
            <a:xfrm>
              <a:off x="9282597" y="2505644"/>
              <a:ext cx="179713" cy="81105"/>
            </a:xfrm>
            <a:custGeom>
              <a:avLst/>
              <a:gdLst>
                <a:gd name="connsiteX0" fmla="*/ 1317 w 270514"/>
                <a:gd name="connsiteY0" fmla="*/ 588 h 50216"/>
                <a:gd name="connsiteX1" fmla="*/ 119427 w 270514"/>
                <a:gd name="connsiteY1" fmla="*/ 21543 h 50216"/>
                <a:gd name="connsiteX2" fmla="*/ 268017 w 270514"/>
                <a:gd name="connsiteY2" fmla="*/ 588 h 50216"/>
                <a:gd name="connsiteX3" fmla="*/ 197532 w 270514"/>
                <a:gd name="connsiteY3" fmla="*/ 50118 h 50216"/>
                <a:gd name="connsiteX4" fmla="*/ 1317 w 270514"/>
                <a:gd name="connsiteY4" fmla="*/ 588 h 50216"/>
                <a:gd name="connsiteX0" fmla="*/ 16 w 267774"/>
                <a:gd name="connsiteY0" fmla="*/ 588 h 46413"/>
                <a:gd name="connsiteX1" fmla="*/ 118126 w 267774"/>
                <a:gd name="connsiteY1" fmla="*/ 21543 h 46413"/>
                <a:gd name="connsiteX2" fmla="*/ 266716 w 267774"/>
                <a:gd name="connsiteY2" fmla="*/ 588 h 46413"/>
                <a:gd name="connsiteX3" fmla="*/ 125746 w 267774"/>
                <a:gd name="connsiteY3" fmla="*/ 46308 h 46413"/>
                <a:gd name="connsiteX4" fmla="*/ 16 w 267774"/>
                <a:gd name="connsiteY4" fmla="*/ 588 h 46413"/>
                <a:gd name="connsiteX0" fmla="*/ 27 w 267654"/>
                <a:gd name="connsiteY0" fmla="*/ 588 h 40710"/>
                <a:gd name="connsiteX1" fmla="*/ 118137 w 267654"/>
                <a:gd name="connsiteY1" fmla="*/ 21543 h 40710"/>
                <a:gd name="connsiteX2" fmla="*/ 266727 w 267654"/>
                <a:gd name="connsiteY2" fmla="*/ 588 h 40710"/>
                <a:gd name="connsiteX3" fmla="*/ 108612 w 267654"/>
                <a:gd name="connsiteY3" fmla="*/ 40593 h 40710"/>
                <a:gd name="connsiteX4" fmla="*/ 27 w 267654"/>
                <a:gd name="connsiteY4" fmla="*/ 588 h 40710"/>
                <a:gd name="connsiteX0" fmla="*/ 27 w 268854"/>
                <a:gd name="connsiteY0" fmla="*/ 588 h 40710"/>
                <a:gd name="connsiteX1" fmla="*/ 118137 w 268854"/>
                <a:gd name="connsiteY1" fmla="*/ 21543 h 40710"/>
                <a:gd name="connsiteX2" fmla="*/ 266727 w 268854"/>
                <a:gd name="connsiteY2" fmla="*/ 588 h 40710"/>
                <a:gd name="connsiteX3" fmla="*/ 108612 w 268854"/>
                <a:gd name="connsiteY3" fmla="*/ 40593 h 40710"/>
                <a:gd name="connsiteX4" fmla="*/ 27 w 268854"/>
                <a:gd name="connsiteY4" fmla="*/ 588 h 40710"/>
                <a:gd name="connsiteX0" fmla="*/ 27 w 268854"/>
                <a:gd name="connsiteY0" fmla="*/ 4202 h 44379"/>
                <a:gd name="connsiteX1" fmla="*/ 118137 w 268854"/>
                <a:gd name="connsiteY1" fmla="*/ 25157 h 44379"/>
                <a:gd name="connsiteX2" fmla="*/ 266727 w 268854"/>
                <a:gd name="connsiteY2" fmla="*/ 4202 h 44379"/>
                <a:gd name="connsiteX3" fmla="*/ 108612 w 268854"/>
                <a:gd name="connsiteY3" fmla="*/ 44207 h 44379"/>
                <a:gd name="connsiteX4" fmla="*/ 27 w 268854"/>
                <a:gd name="connsiteY4" fmla="*/ 4202 h 44379"/>
                <a:gd name="connsiteX0" fmla="*/ 27 w 268854"/>
                <a:gd name="connsiteY0" fmla="*/ 4202 h 44379"/>
                <a:gd name="connsiteX1" fmla="*/ 118137 w 268854"/>
                <a:gd name="connsiteY1" fmla="*/ 25157 h 44379"/>
                <a:gd name="connsiteX2" fmla="*/ 266727 w 268854"/>
                <a:gd name="connsiteY2" fmla="*/ 4202 h 44379"/>
                <a:gd name="connsiteX3" fmla="*/ 108612 w 268854"/>
                <a:gd name="connsiteY3" fmla="*/ 44207 h 44379"/>
                <a:gd name="connsiteX4" fmla="*/ 27 w 268854"/>
                <a:gd name="connsiteY4" fmla="*/ 4202 h 44379"/>
                <a:gd name="connsiteX0" fmla="*/ 5 w 269037"/>
                <a:gd name="connsiteY0" fmla="*/ 589 h 40711"/>
                <a:gd name="connsiteX1" fmla="*/ 118115 w 269037"/>
                <a:gd name="connsiteY1" fmla="*/ 21544 h 40711"/>
                <a:gd name="connsiteX2" fmla="*/ 266705 w 269037"/>
                <a:gd name="connsiteY2" fmla="*/ 589 h 40711"/>
                <a:gd name="connsiteX3" fmla="*/ 121925 w 269037"/>
                <a:gd name="connsiteY3" fmla="*/ 40594 h 40711"/>
                <a:gd name="connsiteX4" fmla="*/ 5 w 269037"/>
                <a:gd name="connsiteY4" fmla="*/ 589 h 40711"/>
                <a:gd name="connsiteX0" fmla="*/ 9 w 268891"/>
                <a:gd name="connsiteY0" fmla="*/ 589 h 38811"/>
                <a:gd name="connsiteX1" fmla="*/ 118119 w 268891"/>
                <a:gd name="connsiteY1" fmla="*/ 21544 h 38811"/>
                <a:gd name="connsiteX2" fmla="*/ 266709 w 268891"/>
                <a:gd name="connsiteY2" fmla="*/ 589 h 38811"/>
                <a:gd name="connsiteX3" fmla="*/ 112404 w 268891"/>
                <a:gd name="connsiteY3" fmla="*/ 38689 h 38811"/>
                <a:gd name="connsiteX4" fmla="*/ 9 w 268891"/>
                <a:gd name="connsiteY4" fmla="*/ 589 h 38811"/>
                <a:gd name="connsiteX0" fmla="*/ 0 w 268882"/>
                <a:gd name="connsiteY0" fmla="*/ 629 h 38852"/>
                <a:gd name="connsiteX1" fmla="*/ 112395 w 268882"/>
                <a:gd name="connsiteY1" fmla="*/ 19679 h 38852"/>
                <a:gd name="connsiteX2" fmla="*/ 266700 w 268882"/>
                <a:gd name="connsiteY2" fmla="*/ 629 h 38852"/>
                <a:gd name="connsiteX3" fmla="*/ 112395 w 268882"/>
                <a:gd name="connsiteY3" fmla="*/ 38729 h 38852"/>
                <a:gd name="connsiteX4" fmla="*/ 0 w 268882"/>
                <a:gd name="connsiteY4" fmla="*/ 629 h 38852"/>
                <a:gd name="connsiteX0" fmla="*/ 0 w 265076"/>
                <a:gd name="connsiteY0" fmla="*/ 246 h 46025"/>
                <a:gd name="connsiteX1" fmla="*/ 108585 w 265076"/>
                <a:gd name="connsiteY1" fmla="*/ 26916 h 46025"/>
                <a:gd name="connsiteX2" fmla="*/ 262890 w 265076"/>
                <a:gd name="connsiteY2" fmla="*/ 7866 h 46025"/>
                <a:gd name="connsiteX3" fmla="*/ 108585 w 265076"/>
                <a:gd name="connsiteY3" fmla="*/ 45966 h 46025"/>
                <a:gd name="connsiteX4" fmla="*/ 0 w 265076"/>
                <a:gd name="connsiteY4" fmla="*/ 246 h 46025"/>
                <a:gd name="connsiteX0" fmla="*/ 327 w 265403"/>
                <a:gd name="connsiteY0" fmla="*/ 3203 h 48982"/>
                <a:gd name="connsiteX1" fmla="*/ 108912 w 265403"/>
                <a:gd name="connsiteY1" fmla="*/ 29873 h 48982"/>
                <a:gd name="connsiteX2" fmla="*/ 263217 w 265403"/>
                <a:gd name="connsiteY2" fmla="*/ 10823 h 48982"/>
                <a:gd name="connsiteX3" fmla="*/ 108912 w 265403"/>
                <a:gd name="connsiteY3" fmla="*/ 48923 h 48982"/>
                <a:gd name="connsiteX4" fmla="*/ 327 w 265403"/>
                <a:gd name="connsiteY4" fmla="*/ 3203 h 48982"/>
                <a:gd name="connsiteX0" fmla="*/ 327 w 266558"/>
                <a:gd name="connsiteY0" fmla="*/ 3203 h 48988"/>
                <a:gd name="connsiteX1" fmla="*/ 108912 w 266558"/>
                <a:gd name="connsiteY1" fmla="*/ 29873 h 48988"/>
                <a:gd name="connsiteX2" fmla="*/ 263217 w 266558"/>
                <a:gd name="connsiteY2" fmla="*/ 10823 h 48988"/>
                <a:gd name="connsiteX3" fmla="*/ 108912 w 266558"/>
                <a:gd name="connsiteY3" fmla="*/ 48923 h 48988"/>
                <a:gd name="connsiteX4" fmla="*/ 327 w 266558"/>
                <a:gd name="connsiteY4" fmla="*/ 3203 h 48988"/>
                <a:gd name="connsiteX0" fmla="*/ 327 w 266558"/>
                <a:gd name="connsiteY0" fmla="*/ 3203 h 48988"/>
                <a:gd name="connsiteX1" fmla="*/ 108912 w 266558"/>
                <a:gd name="connsiteY1" fmla="*/ 29873 h 48988"/>
                <a:gd name="connsiteX2" fmla="*/ 263217 w 266558"/>
                <a:gd name="connsiteY2" fmla="*/ 10823 h 48988"/>
                <a:gd name="connsiteX3" fmla="*/ 108912 w 266558"/>
                <a:gd name="connsiteY3" fmla="*/ 48923 h 48988"/>
                <a:gd name="connsiteX4" fmla="*/ 327 w 266558"/>
                <a:gd name="connsiteY4" fmla="*/ 3203 h 48988"/>
                <a:gd name="connsiteX0" fmla="*/ 19 w 266250"/>
                <a:gd name="connsiteY0" fmla="*/ 713 h 46498"/>
                <a:gd name="connsiteX1" fmla="*/ 116224 w 266250"/>
                <a:gd name="connsiteY1" fmla="*/ 17858 h 46498"/>
                <a:gd name="connsiteX2" fmla="*/ 262909 w 266250"/>
                <a:gd name="connsiteY2" fmla="*/ 8333 h 46498"/>
                <a:gd name="connsiteX3" fmla="*/ 108604 w 266250"/>
                <a:gd name="connsiteY3" fmla="*/ 46433 h 46498"/>
                <a:gd name="connsiteX4" fmla="*/ 19 w 266250"/>
                <a:gd name="connsiteY4" fmla="*/ 713 h 46498"/>
                <a:gd name="connsiteX0" fmla="*/ 19 w 262925"/>
                <a:gd name="connsiteY0" fmla="*/ 713 h 46473"/>
                <a:gd name="connsiteX1" fmla="*/ 116224 w 262925"/>
                <a:gd name="connsiteY1" fmla="*/ 17858 h 46473"/>
                <a:gd name="connsiteX2" fmla="*/ 262909 w 262925"/>
                <a:gd name="connsiteY2" fmla="*/ 8333 h 46473"/>
                <a:gd name="connsiteX3" fmla="*/ 108604 w 262925"/>
                <a:gd name="connsiteY3" fmla="*/ 46433 h 46473"/>
                <a:gd name="connsiteX4" fmla="*/ 19 w 262925"/>
                <a:gd name="connsiteY4" fmla="*/ 713 h 46473"/>
                <a:gd name="connsiteX0" fmla="*/ 0 w 262907"/>
                <a:gd name="connsiteY0" fmla="*/ 713 h 46473"/>
                <a:gd name="connsiteX1" fmla="*/ 116205 w 262907"/>
                <a:gd name="connsiteY1" fmla="*/ 17858 h 46473"/>
                <a:gd name="connsiteX2" fmla="*/ 262890 w 262907"/>
                <a:gd name="connsiteY2" fmla="*/ 8333 h 46473"/>
                <a:gd name="connsiteX3" fmla="*/ 116205 w 262907"/>
                <a:gd name="connsiteY3" fmla="*/ 46433 h 46473"/>
                <a:gd name="connsiteX4" fmla="*/ 0 w 262907"/>
                <a:gd name="connsiteY4" fmla="*/ 713 h 46473"/>
                <a:gd name="connsiteX0" fmla="*/ 0 w 266989"/>
                <a:gd name="connsiteY0" fmla="*/ 713 h 46473"/>
                <a:gd name="connsiteX1" fmla="*/ 116205 w 266989"/>
                <a:gd name="connsiteY1" fmla="*/ 17858 h 46473"/>
                <a:gd name="connsiteX2" fmla="*/ 262890 w 266989"/>
                <a:gd name="connsiteY2" fmla="*/ 8333 h 46473"/>
                <a:gd name="connsiteX3" fmla="*/ 116205 w 266989"/>
                <a:gd name="connsiteY3" fmla="*/ 46433 h 46473"/>
                <a:gd name="connsiteX4" fmla="*/ 0 w 266989"/>
                <a:gd name="connsiteY4" fmla="*/ 713 h 46473"/>
                <a:gd name="connsiteX0" fmla="*/ 0 w 270816"/>
                <a:gd name="connsiteY0" fmla="*/ 5001 h 45008"/>
                <a:gd name="connsiteX1" fmla="*/ 120015 w 270816"/>
                <a:gd name="connsiteY1" fmla="*/ 16431 h 45008"/>
                <a:gd name="connsiteX2" fmla="*/ 266700 w 270816"/>
                <a:gd name="connsiteY2" fmla="*/ 6906 h 45008"/>
                <a:gd name="connsiteX3" fmla="*/ 120015 w 270816"/>
                <a:gd name="connsiteY3" fmla="*/ 45006 h 45008"/>
                <a:gd name="connsiteX4" fmla="*/ 0 w 270816"/>
                <a:gd name="connsiteY4" fmla="*/ 5001 h 450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0816" h="45008">
                  <a:moveTo>
                    <a:pt x="0" y="5001"/>
                  </a:moveTo>
                  <a:cubicBezTo>
                    <a:pt x="0" y="239"/>
                    <a:pt x="75565" y="16114"/>
                    <a:pt x="120015" y="16431"/>
                  </a:cubicBezTo>
                  <a:cubicBezTo>
                    <a:pt x="164465" y="16749"/>
                    <a:pt x="295593" y="-13096"/>
                    <a:pt x="266700" y="6906"/>
                  </a:cubicBezTo>
                  <a:cubicBezTo>
                    <a:pt x="268287" y="17383"/>
                    <a:pt x="164465" y="45324"/>
                    <a:pt x="120015" y="45006"/>
                  </a:cubicBezTo>
                  <a:cubicBezTo>
                    <a:pt x="75565" y="44689"/>
                    <a:pt x="0" y="9763"/>
                    <a:pt x="0" y="5001"/>
                  </a:cubicBez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97DC33AE-7976-45E0-9453-BD52CE046CC8}"/>
                </a:ext>
              </a:extLst>
            </p:cNvPr>
            <p:cNvSpPr/>
            <p:nvPr/>
          </p:nvSpPr>
          <p:spPr>
            <a:xfrm>
              <a:off x="9817535" y="2355629"/>
              <a:ext cx="74401" cy="109098"/>
            </a:xfrm>
            <a:custGeom>
              <a:avLst/>
              <a:gdLst>
                <a:gd name="connsiteX0" fmla="*/ 4594 w 97508"/>
                <a:gd name="connsiteY0" fmla="*/ 140638 h 174793"/>
                <a:gd name="connsiteX1" fmla="*/ 4594 w 97508"/>
                <a:gd name="connsiteY1" fmla="*/ 78907 h 174793"/>
                <a:gd name="connsiteX2" fmla="*/ 37389 w 97508"/>
                <a:gd name="connsiteY2" fmla="*/ 7529 h 174793"/>
                <a:gd name="connsiteX3" fmla="*/ 95263 w 97508"/>
                <a:gd name="connsiteY3" fmla="*/ 5600 h 174793"/>
                <a:gd name="connsiteX4" fmla="*/ 81759 w 97508"/>
                <a:gd name="connsiteY4" fmla="*/ 38395 h 174793"/>
                <a:gd name="connsiteX5" fmla="*/ 45106 w 97508"/>
                <a:gd name="connsiteY5" fmla="*/ 65403 h 174793"/>
                <a:gd name="connsiteX6" fmla="*/ 64397 w 97508"/>
                <a:gd name="connsiteY6" fmla="*/ 113631 h 174793"/>
                <a:gd name="connsiteX7" fmla="*/ 45106 w 97508"/>
                <a:gd name="connsiteY7" fmla="*/ 173433 h 174793"/>
                <a:gd name="connsiteX8" fmla="*/ 4594 w 97508"/>
                <a:gd name="connsiteY8" fmla="*/ 140638 h 174793"/>
                <a:gd name="connsiteX0" fmla="*/ 4721 w 97635"/>
                <a:gd name="connsiteY0" fmla="*/ 140638 h 169258"/>
                <a:gd name="connsiteX1" fmla="*/ 4721 w 97635"/>
                <a:gd name="connsiteY1" fmla="*/ 78907 h 169258"/>
                <a:gd name="connsiteX2" fmla="*/ 37516 w 97635"/>
                <a:gd name="connsiteY2" fmla="*/ 7529 h 169258"/>
                <a:gd name="connsiteX3" fmla="*/ 95390 w 97635"/>
                <a:gd name="connsiteY3" fmla="*/ 5600 h 169258"/>
                <a:gd name="connsiteX4" fmla="*/ 81886 w 97635"/>
                <a:gd name="connsiteY4" fmla="*/ 38395 h 169258"/>
                <a:gd name="connsiteX5" fmla="*/ 45233 w 97635"/>
                <a:gd name="connsiteY5" fmla="*/ 65403 h 169258"/>
                <a:gd name="connsiteX6" fmla="*/ 64524 w 97635"/>
                <a:gd name="connsiteY6" fmla="*/ 113631 h 169258"/>
                <a:gd name="connsiteX7" fmla="*/ 47163 w 97635"/>
                <a:gd name="connsiteY7" fmla="*/ 167646 h 169258"/>
                <a:gd name="connsiteX8" fmla="*/ 4721 w 97635"/>
                <a:gd name="connsiteY8" fmla="*/ 140638 h 169258"/>
                <a:gd name="connsiteX0" fmla="*/ 7132 w 100046"/>
                <a:gd name="connsiteY0" fmla="*/ 140638 h 169258"/>
                <a:gd name="connsiteX1" fmla="*/ 7132 w 100046"/>
                <a:gd name="connsiteY1" fmla="*/ 78907 h 169258"/>
                <a:gd name="connsiteX2" fmla="*/ 39927 w 100046"/>
                <a:gd name="connsiteY2" fmla="*/ 7529 h 169258"/>
                <a:gd name="connsiteX3" fmla="*/ 97801 w 100046"/>
                <a:gd name="connsiteY3" fmla="*/ 5600 h 169258"/>
                <a:gd name="connsiteX4" fmla="*/ 84297 w 100046"/>
                <a:gd name="connsiteY4" fmla="*/ 38395 h 169258"/>
                <a:gd name="connsiteX5" fmla="*/ 47644 w 100046"/>
                <a:gd name="connsiteY5" fmla="*/ 65403 h 169258"/>
                <a:gd name="connsiteX6" fmla="*/ 66935 w 100046"/>
                <a:gd name="connsiteY6" fmla="*/ 113631 h 169258"/>
                <a:gd name="connsiteX7" fmla="*/ 49574 w 100046"/>
                <a:gd name="connsiteY7" fmla="*/ 167646 h 169258"/>
                <a:gd name="connsiteX8" fmla="*/ 7132 w 100046"/>
                <a:gd name="connsiteY8" fmla="*/ 140638 h 169258"/>
                <a:gd name="connsiteX0" fmla="*/ 4170 w 112517"/>
                <a:gd name="connsiteY0" fmla="*/ 154142 h 170508"/>
                <a:gd name="connsiteX1" fmla="*/ 19603 w 112517"/>
                <a:gd name="connsiteY1" fmla="*/ 78907 h 170508"/>
                <a:gd name="connsiteX2" fmla="*/ 52398 w 112517"/>
                <a:gd name="connsiteY2" fmla="*/ 7529 h 170508"/>
                <a:gd name="connsiteX3" fmla="*/ 110272 w 112517"/>
                <a:gd name="connsiteY3" fmla="*/ 5600 h 170508"/>
                <a:gd name="connsiteX4" fmla="*/ 96768 w 112517"/>
                <a:gd name="connsiteY4" fmla="*/ 38395 h 170508"/>
                <a:gd name="connsiteX5" fmla="*/ 60115 w 112517"/>
                <a:gd name="connsiteY5" fmla="*/ 65403 h 170508"/>
                <a:gd name="connsiteX6" fmla="*/ 79406 w 112517"/>
                <a:gd name="connsiteY6" fmla="*/ 113631 h 170508"/>
                <a:gd name="connsiteX7" fmla="*/ 62045 w 112517"/>
                <a:gd name="connsiteY7" fmla="*/ 167646 h 170508"/>
                <a:gd name="connsiteX8" fmla="*/ 4170 w 112517"/>
                <a:gd name="connsiteY8" fmla="*/ 154142 h 170508"/>
                <a:gd name="connsiteX0" fmla="*/ 4954 w 107513"/>
                <a:gd name="connsiteY0" fmla="*/ 154142 h 170508"/>
                <a:gd name="connsiteX1" fmla="*/ 14599 w 107513"/>
                <a:gd name="connsiteY1" fmla="*/ 78907 h 170508"/>
                <a:gd name="connsiteX2" fmla="*/ 47394 w 107513"/>
                <a:gd name="connsiteY2" fmla="*/ 7529 h 170508"/>
                <a:gd name="connsiteX3" fmla="*/ 105268 w 107513"/>
                <a:gd name="connsiteY3" fmla="*/ 5600 h 170508"/>
                <a:gd name="connsiteX4" fmla="*/ 91764 w 107513"/>
                <a:gd name="connsiteY4" fmla="*/ 38395 h 170508"/>
                <a:gd name="connsiteX5" fmla="*/ 55111 w 107513"/>
                <a:gd name="connsiteY5" fmla="*/ 65403 h 170508"/>
                <a:gd name="connsiteX6" fmla="*/ 74402 w 107513"/>
                <a:gd name="connsiteY6" fmla="*/ 113631 h 170508"/>
                <a:gd name="connsiteX7" fmla="*/ 57041 w 107513"/>
                <a:gd name="connsiteY7" fmla="*/ 167646 h 170508"/>
                <a:gd name="connsiteX8" fmla="*/ 4954 w 107513"/>
                <a:gd name="connsiteY8" fmla="*/ 154142 h 170508"/>
                <a:gd name="connsiteX0" fmla="*/ 2473 w 105032"/>
                <a:gd name="connsiteY0" fmla="*/ 154142 h 170508"/>
                <a:gd name="connsiteX1" fmla="*/ 12118 w 105032"/>
                <a:gd name="connsiteY1" fmla="*/ 78907 h 170508"/>
                <a:gd name="connsiteX2" fmla="*/ 44913 w 105032"/>
                <a:gd name="connsiteY2" fmla="*/ 7529 h 170508"/>
                <a:gd name="connsiteX3" fmla="*/ 102787 w 105032"/>
                <a:gd name="connsiteY3" fmla="*/ 5600 h 170508"/>
                <a:gd name="connsiteX4" fmla="*/ 89283 w 105032"/>
                <a:gd name="connsiteY4" fmla="*/ 38395 h 170508"/>
                <a:gd name="connsiteX5" fmla="*/ 52630 w 105032"/>
                <a:gd name="connsiteY5" fmla="*/ 65403 h 170508"/>
                <a:gd name="connsiteX6" fmla="*/ 71921 w 105032"/>
                <a:gd name="connsiteY6" fmla="*/ 113631 h 170508"/>
                <a:gd name="connsiteX7" fmla="*/ 54560 w 105032"/>
                <a:gd name="connsiteY7" fmla="*/ 167646 h 170508"/>
                <a:gd name="connsiteX8" fmla="*/ 2473 w 105032"/>
                <a:gd name="connsiteY8" fmla="*/ 154142 h 170508"/>
                <a:gd name="connsiteX0" fmla="*/ 2473 w 103798"/>
                <a:gd name="connsiteY0" fmla="*/ 153515 h 169881"/>
                <a:gd name="connsiteX1" fmla="*/ 12118 w 103798"/>
                <a:gd name="connsiteY1" fmla="*/ 78280 h 169881"/>
                <a:gd name="connsiteX2" fmla="*/ 44913 w 103798"/>
                <a:gd name="connsiteY2" fmla="*/ 6902 h 169881"/>
                <a:gd name="connsiteX3" fmla="*/ 102787 w 103798"/>
                <a:gd name="connsiteY3" fmla="*/ 4973 h 169881"/>
                <a:gd name="connsiteX4" fmla="*/ 79637 w 103798"/>
                <a:gd name="connsiteY4" fmla="*/ 26194 h 169881"/>
                <a:gd name="connsiteX5" fmla="*/ 52630 w 103798"/>
                <a:gd name="connsiteY5" fmla="*/ 64776 h 169881"/>
                <a:gd name="connsiteX6" fmla="*/ 71921 w 103798"/>
                <a:gd name="connsiteY6" fmla="*/ 113004 h 169881"/>
                <a:gd name="connsiteX7" fmla="*/ 54560 w 103798"/>
                <a:gd name="connsiteY7" fmla="*/ 167019 h 169881"/>
                <a:gd name="connsiteX8" fmla="*/ 2473 w 103798"/>
                <a:gd name="connsiteY8" fmla="*/ 153515 h 169881"/>
                <a:gd name="connsiteX0" fmla="*/ 2473 w 113197"/>
                <a:gd name="connsiteY0" fmla="*/ 151975 h 168341"/>
                <a:gd name="connsiteX1" fmla="*/ 12118 w 113197"/>
                <a:gd name="connsiteY1" fmla="*/ 76740 h 168341"/>
                <a:gd name="connsiteX2" fmla="*/ 44913 w 113197"/>
                <a:gd name="connsiteY2" fmla="*/ 5362 h 168341"/>
                <a:gd name="connsiteX3" fmla="*/ 112432 w 113197"/>
                <a:gd name="connsiteY3" fmla="*/ 7291 h 168341"/>
                <a:gd name="connsiteX4" fmla="*/ 79637 w 113197"/>
                <a:gd name="connsiteY4" fmla="*/ 24654 h 168341"/>
                <a:gd name="connsiteX5" fmla="*/ 52630 w 113197"/>
                <a:gd name="connsiteY5" fmla="*/ 63236 h 168341"/>
                <a:gd name="connsiteX6" fmla="*/ 71921 w 113197"/>
                <a:gd name="connsiteY6" fmla="*/ 111464 h 168341"/>
                <a:gd name="connsiteX7" fmla="*/ 54560 w 113197"/>
                <a:gd name="connsiteY7" fmla="*/ 165479 h 168341"/>
                <a:gd name="connsiteX8" fmla="*/ 2473 w 113197"/>
                <a:gd name="connsiteY8" fmla="*/ 151975 h 168341"/>
                <a:gd name="connsiteX0" fmla="*/ 2473 w 112829"/>
                <a:gd name="connsiteY0" fmla="*/ 151975 h 168341"/>
                <a:gd name="connsiteX1" fmla="*/ 12118 w 112829"/>
                <a:gd name="connsiteY1" fmla="*/ 76740 h 168341"/>
                <a:gd name="connsiteX2" fmla="*/ 44913 w 112829"/>
                <a:gd name="connsiteY2" fmla="*/ 5362 h 168341"/>
                <a:gd name="connsiteX3" fmla="*/ 112432 w 112829"/>
                <a:gd name="connsiteY3" fmla="*/ 7291 h 168341"/>
                <a:gd name="connsiteX4" fmla="*/ 71921 w 112829"/>
                <a:gd name="connsiteY4" fmla="*/ 24654 h 168341"/>
                <a:gd name="connsiteX5" fmla="*/ 52630 w 112829"/>
                <a:gd name="connsiteY5" fmla="*/ 63236 h 168341"/>
                <a:gd name="connsiteX6" fmla="*/ 71921 w 112829"/>
                <a:gd name="connsiteY6" fmla="*/ 111464 h 168341"/>
                <a:gd name="connsiteX7" fmla="*/ 54560 w 112829"/>
                <a:gd name="connsiteY7" fmla="*/ 165479 h 168341"/>
                <a:gd name="connsiteX8" fmla="*/ 2473 w 112829"/>
                <a:gd name="connsiteY8" fmla="*/ 151975 h 168341"/>
                <a:gd name="connsiteX0" fmla="*/ 2473 w 113177"/>
                <a:gd name="connsiteY0" fmla="*/ 157013 h 173379"/>
                <a:gd name="connsiteX1" fmla="*/ 12118 w 113177"/>
                <a:gd name="connsiteY1" fmla="*/ 81778 h 173379"/>
                <a:gd name="connsiteX2" fmla="*/ 44913 w 113177"/>
                <a:gd name="connsiteY2" fmla="*/ 10400 h 173379"/>
                <a:gd name="connsiteX3" fmla="*/ 112432 w 113177"/>
                <a:gd name="connsiteY3" fmla="*/ 12329 h 173379"/>
                <a:gd name="connsiteX4" fmla="*/ 71921 w 113177"/>
                <a:gd name="connsiteY4" fmla="*/ 29692 h 173379"/>
                <a:gd name="connsiteX5" fmla="*/ 52630 w 113177"/>
                <a:gd name="connsiteY5" fmla="*/ 68274 h 173379"/>
                <a:gd name="connsiteX6" fmla="*/ 71921 w 113177"/>
                <a:gd name="connsiteY6" fmla="*/ 116502 h 173379"/>
                <a:gd name="connsiteX7" fmla="*/ 54560 w 113177"/>
                <a:gd name="connsiteY7" fmla="*/ 170517 h 173379"/>
                <a:gd name="connsiteX8" fmla="*/ 2473 w 113177"/>
                <a:gd name="connsiteY8" fmla="*/ 157013 h 173379"/>
                <a:gd name="connsiteX0" fmla="*/ 1414 w 112118"/>
                <a:gd name="connsiteY0" fmla="*/ 157013 h 164403"/>
                <a:gd name="connsiteX1" fmla="*/ 11059 w 112118"/>
                <a:gd name="connsiteY1" fmla="*/ 81778 h 164403"/>
                <a:gd name="connsiteX2" fmla="*/ 43854 w 112118"/>
                <a:gd name="connsiteY2" fmla="*/ 10400 h 164403"/>
                <a:gd name="connsiteX3" fmla="*/ 111373 w 112118"/>
                <a:gd name="connsiteY3" fmla="*/ 12329 h 164403"/>
                <a:gd name="connsiteX4" fmla="*/ 70862 w 112118"/>
                <a:gd name="connsiteY4" fmla="*/ 29692 h 164403"/>
                <a:gd name="connsiteX5" fmla="*/ 51571 w 112118"/>
                <a:gd name="connsiteY5" fmla="*/ 68274 h 164403"/>
                <a:gd name="connsiteX6" fmla="*/ 70862 w 112118"/>
                <a:gd name="connsiteY6" fmla="*/ 116502 h 164403"/>
                <a:gd name="connsiteX7" fmla="*/ 38068 w 112118"/>
                <a:gd name="connsiteY7" fmla="*/ 157014 h 164403"/>
                <a:gd name="connsiteX8" fmla="*/ 1414 w 112118"/>
                <a:gd name="connsiteY8" fmla="*/ 157013 h 164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2118" h="164403">
                  <a:moveTo>
                    <a:pt x="1414" y="157013"/>
                  </a:moveTo>
                  <a:cubicBezTo>
                    <a:pt x="-3087" y="144474"/>
                    <a:pt x="3986" y="106213"/>
                    <a:pt x="11059" y="81778"/>
                  </a:cubicBezTo>
                  <a:cubicBezTo>
                    <a:pt x="18132" y="57343"/>
                    <a:pt x="27135" y="21975"/>
                    <a:pt x="43854" y="10400"/>
                  </a:cubicBezTo>
                  <a:cubicBezTo>
                    <a:pt x="60573" y="-1175"/>
                    <a:pt x="104943" y="-6319"/>
                    <a:pt x="111373" y="12329"/>
                  </a:cubicBezTo>
                  <a:cubicBezTo>
                    <a:pt x="117803" y="30977"/>
                    <a:pt x="80829" y="20368"/>
                    <a:pt x="70862" y="29692"/>
                  </a:cubicBezTo>
                  <a:cubicBezTo>
                    <a:pt x="60895" y="39016"/>
                    <a:pt x="51571" y="53806"/>
                    <a:pt x="51571" y="68274"/>
                  </a:cubicBezTo>
                  <a:cubicBezTo>
                    <a:pt x="51571" y="82742"/>
                    <a:pt x="70862" y="98497"/>
                    <a:pt x="70862" y="116502"/>
                  </a:cubicBezTo>
                  <a:cubicBezTo>
                    <a:pt x="70862" y="134507"/>
                    <a:pt x="49643" y="150262"/>
                    <a:pt x="38068" y="157014"/>
                  </a:cubicBezTo>
                  <a:cubicBezTo>
                    <a:pt x="26493" y="163766"/>
                    <a:pt x="5915" y="169552"/>
                    <a:pt x="1414" y="157013"/>
                  </a:cubicBezTo>
                  <a:close/>
                </a:path>
              </a:pathLst>
            </a:custGeom>
            <a:solidFill>
              <a:srgbClr val="FACB9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</p:grpSp>
      <p:pic>
        <p:nvPicPr>
          <p:cNvPr id="34" name="Picture 33" descr="A picture containing male, grate&#10;&#10;Description automatically generated">
            <a:extLst>
              <a:ext uri="{FF2B5EF4-FFF2-40B4-BE49-F238E27FC236}">
                <a16:creationId xmlns:a16="http://schemas.microsoft.com/office/drawing/2014/main" id="{DC1CC6E9-EB20-4F0E-87B4-8609CA0D4F6C}"/>
              </a:ext>
            </a:extLst>
          </p:cNvPr>
          <p:cNvPicPr>
            <a:picLocks noChangeAspect="1"/>
          </p:cNvPicPr>
          <p:nvPr/>
        </p:nvPicPr>
        <p:blipFill rotWithShape="1">
          <a:blip r:embed="rId6">
            <a:duotone>
              <a:prstClr val="black"/>
              <a:schemeClr val="bg1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37218"/>
          <a:stretch/>
        </p:blipFill>
        <p:spPr>
          <a:xfrm>
            <a:off x="146959" y="2234836"/>
            <a:ext cx="2396897" cy="4473980"/>
          </a:xfrm>
          <a:prstGeom prst="rect">
            <a:avLst/>
          </a:prstGeom>
          <a:effectLst/>
        </p:spPr>
      </p:pic>
      <p:grpSp>
        <p:nvGrpSpPr>
          <p:cNvPr id="165" name="Group 164">
            <a:extLst>
              <a:ext uri="{FF2B5EF4-FFF2-40B4-BE49-F238E27FC236}">
                <a16:creationId xmlns:a16="http://schemas.microsoft.com/office/drawing/2014/main" id="{E997F25D-3C7D-442A-AAB2-2479B646F405}"/>
              </a:ext>
            </a:extLst>
          </p:cNvPr>
          <p:cNvGrpSpPr/>
          <p:nvPr/>
        </p:nvGrpSpPr>
        <p:grpSpPr>
          <a:xfrm flipH="1">
            <a:off x="3822337" y="2826446"/>
            <a:ext cx="1614491" cy="3610266"/>
            <a:chOff x="5042762" y="1780368"/>
            <a:chExt cx="1567362" cy="3504878"/>
          </a:xfrm>
          <a:effectLst>
            <a:outerShdw blurRad="76200" dir="13500000" sy="23000" kx="1200000" algn="br" rotWithShape="0">
              <a:prstClr val="black">
                <a:alpha val="20000"/>
              </a:prstClr>
            </a:outerShdw>
          </a:effectLst>
          <a:scene3d>
            <a:camera prst="isometricOffAxis1Right"/>
            <a:lightRig rig="threePt" dir="t"/>
          </a:scene3d>
        </p:grpSpPr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AD82866A-CE2F-42CA-9850-1CD132FCFA04}"/>
                </a:ext>
              </a:extLst>
            </p:cNvPr>
            <p:cNvSpPr/>
            <p:nvPr/>
          </p:nvSpPr>
          <p:spPr>
            <a:xfrm>
              <a:off x="5904330" y="2974546"/>
              <a:ext cx="191670" cy="282309"/>
            </a:xfrm>
            <a:custGeom>
              <a:avLst/>
              <a:gdLst>
                <a:gd name="connsiteX0" fmla="*/ 4310 w 182122"/>
                <a:gd name="connsiteY0" fmla="*/ 193373 h 276739"/>
                <a:gd name="connsiteX1" fmla="*/ 2173 w 182122"/>
                <a:gd name="connsiteY1" fmla="*/ 80141 h 276739"/>
                <a:gd name="connsiteX2" fmla="*/ 27810 w 182122"/>
                <a:gd name="connsiteY2" fmla="*/ 9639 h 276739"/>
                <a:gd name="connsiteX3" fmla="*/ 102586 w 182122"/>
                <a:gd name="connsiteY3" fmla="*/ 1093 h 276739"/>
                <a:gd name="connsiteX4" fmla="*/ 151724 w 182122"/>
                <a:gd name="connsiteY4" fmla="*/ 13911 h 276739"/>
                <a:gd name="connsiteX5" fmla="*/ 173089 w 182122"/>
                <a:gd name="connsiteY5" fmla="*/ 122870 h 276739"/>
                <a:gd name="connsiteX6" fmla="*/ 177362 w 182122"/>
                <a:gd name="connsiteY6" fmla="*/ 204055 h 276739"/>
                <a:gd name="connsiteX7" fmla="*/ 106859 w 182122"/>
                <a:gd name="connsiteY7" fmla="*/ 268149 h 276739"/>
                <a:gd name="connsiteX8" fmla="*/ 27810 w 182122"/>
                <a:gd name="connsiteY8" fmla="*/ 272422 h 276739"/>
                <a:gd name="connsiteX9" fmla="*/ 4310 w 182122"/>
                <a:gd name="connsiteY9" fmla="*/ 193373 h 276739"/>
                <a:gd name="connsiteX0" fmla="*/ 4310 w 182122"/>
                <a:gd name="connsiteY0" fmla="*/ 194146 h 277512"/>
                <a:gd name="connsiteX1" fmla="*/ 2173 w 182122"/>
                <a:gd name="connsiteY1" fmla="*/ 80914 h 277512"/>
                <a:gd name="connsiteX2" fmla="*/ 27810 w 182122"/>
                <a:gd name="connsiteY2" fmla="*/ 10412 h 277512"/>
                <a:gd name="connsiteX3" fmla="*/ 102586 w 182122"/>
                <a:gd name="connsiteY3" fmla="*/ 1866 h 277512"/>
                <a:gd name="connsiteX4" fmla="*/ 151724 w 182122"/>
                <a:gd name="connsiteY4" fmla="*/ 25366 h 277512"/>
                <a:gd name="connsiteX5" fmla="*/ 173089 w 182122"/>
                <a:gd name="connsiteY5" fmla="*/ 123643 h 277512"/>
                <a:gd name="connsiteX6" fmla="*/ 177362 w 182122"/>
                <a:gd name="connsiteY6" fmla="*/ 204828 h 277512"/>
                <a:gd name="connsiteX7" fmla="*/ 106859 w 182122"/>
                <a:gd name="connsiteY7" fmla="*/ 268922 h 277512"/>
                <a:gd name="connsiteX8" fmla="*/ 27810 w 182122"/>
                <a:gd name="connsiteY8" fmla="*/ 273195 h 277512"/>
                <a:gd name="connsiteX9" fmla="*/ 4310 w 182122"/>
                <a:gd name="connsiteY9" fmla="*/ 194146 h 277512"/>
                <a:gd name="connsiteX0" fmla="*/ 4310 w 182122"/>
                <a:gd name="connsiteY0" fmla="*/ 197554 h 280920"/>
                <a:gd name="connsiteX1" fmla="*/ 2173 w 182122"/>
                <a:gd name="connsiteY1" fmla="*/ 84322 h 280920"/>
                <a:gd name="connsiteX2" fmla="*/ 27810 w 182122"/>
                <a:gd name="connsiteY2" fmla="*/ 13820 h 280920"/>
                <a:gd name="connsiteX3" fmla="*/ 91904 w 182122"/>
                <a:gd name="connsiteY3" fmla="*/ 1001 h 280920"/>
                <a:gd name="connsiteX4" fmla="*/ 151724 w 182122"/>
                <a:gd name="connsiteY4" fmla="*/ 28774 h 280920"/>
                <a:gd name="connsiteX5" fmla="*/ 173089 w 182122"/>
                <a:gd name="connsiteY5" fmla="*/ 127051 h 280920"/>
                <a:gd name="connsiteX6" fmla="*/ 177362 w 182122"/>
                <a:gd name="connsiteY6" fmla="*/ 208236 h 280920"/>
                <a:gd name="connsiteX7" fmla="*/ 106859 w 182122"/>
                <a:gd name="connsiteY7" fmla="*/ 272330 h 280920"/>
                <a:gd name="connsiteX8" fmla="*/ 27810 w 182122"/>
                <a:gd name="connsiteY8" fmla="*/ 276603 h 280920"/>
                <a:gd name="connsiteX9" fmla="*/ 4310 w 182122"/>
                <a:gd name="connsiteY9" fmla="*/ 197554 h 280920"/>
                <a:gd name="connsiteX0" fmla="*/ 3750 w 181562"/>
                <a:gd name="connsiteY0" fmla="*/ 197554 h 279818"/>
                <a:gd name="connsiteX1" fmla="*/ 1613 w 181562"/>
                <a:gd name="connsiteY1" fmla="*/ 84322 h 279818"/>
                <a:gd name="connsiteX2" fmla="*/ 27250 w 181562"/>
                <a:gd name="connsiteY2" fmla="*/ 13820 h 279818"/>
                <a:gd name="connsiteX3" fmla="*/ 91344 w 181562"/>
                <a:gd name="connsiteY3" fmla="*/ 1001 h 279818"/>
                <a:gd name="connsiteX4" fmla="*/ 151164 w 181562"/>
                <a:gd name="connsiteY4" fmla="*/ 28774 h 279818"/>
                <a:gd name="connsiteX5" fmla="*/ 172529 w 181562"/>
                <a:gd name="connsiteY5" fmla="*/ 127051 h 279818"/>
                <a:gd name="connsiteX6" fmla="*/ 176802 w 181562"/>
                <a:gd name="connsiteY6" fmla="*/ 208236 h 279818"/>
                <a:gd name="connsiteX7" fmla="*/ 106299 w 181562"/>
                <a:gd name="connsiteY7" fmla="*/ 272330 h 279818"/>
                <a:gd name="connsiteX8" fmla="*/ 10158 w 181562"/>
                <a:gd name="connsiteY8" fmla="*/ 274467 h 279818"/>
                <a:gd name="connsiteX9" fmla="*/ 3750 w 181562"/>
                <a:gd name="connsiteY9" fmla="*/ 197554 h 279818"/>
                <a:gd name="connsiteX0" fmla="*/ 3750 w 181562"/>
                <a:gd name="connsiteY0" fmla="*/ 197554 h 279818"/>
                <a:gd name="connsiteX1" fmla="*/ 1613 w 181562"/>
                <a:gd name="connsiteY1" fmla="*/ 84322 h 279818"/>
                <a:gd name="connsiteX2" fmla="*/ 27250 w 181562"/>
                <a:gd name="connsiteY2" fmla="*/ 13820 h 279818"/>
                <a:gd name="connsiteX3" fmla="*/ 91344 w 181562"/>
                <a:gd name="connsiteY3" fmla="*/ 1001 h 279818"/>
                <a:gd name="connsiteX4" fmla="*/ 151164 w 181562"/>
                <a:gd name="connsiteY4" fmla="*/ 28774 h 279818"/>
                <a:gd name="connsiteX5" fmla="*/ 172529 w 181562"/>
                <a:gd name="connsiteY5" fmla="*/ 127051 h 279818"/>
                <a:gd name="connsiteX6" fmla="*/ 176802 w 181562"/>
                <a:gd name="connsiteY6" fmla="*/ 208236 h 279818"/>
                <a:gd name="connsiteX7" fmla="*/ 106299 w 181562"/>
                <a:gd name="connsiteY7" fmla="*/ 272330 h 279818"/>
                <a:gd name="connsiteX8" fmla="*/ 10158 w 181562"/>
                <a:gd name="connsiteY8" fmla="*/ 274467 h 279818"/>
                <a:gd name="connsiteX9" fmla="*/ 3750 w 181562"/>
                <a:gd name="connsiteY9" fmla="*/ 197554 h 279818"/>
                <a:gd name="connsiteX0" fmla="*/ 395 w 186753"/>
                <a:gd name="connsiteY0" fmla="*/ 199691 h 282309"/>
                <a:gd name="connsiteX1" fmla="*/ 6804 w 186753"/>
                <a:gd name="connsiteY1" fmla="*/ 84322 h 282309"/>
                <a:gd name="connsiteX2" fmla="*/ 32441 w 186753"/>
                <a:gd name="connsiteY2" fmla="*/ 13820 h 282309"/>
                <a:gd name="connsiteX3" fmla="*/ 96535 w 186753"/>
                <a:gd name="connsiteY3" fmla="*/ 1001 h 282309"/>
                <a:gd name="connsiteX4" fmla="*/ 156355 w 186753"/>
                <a:gd name="connsiteY4" fmla="*/ 28774 h 282309"/>
                <a:gd name="connsiteX5" fmla="*/ 177720 w 186753"/>
                <a:gd name="connsiteY5" fmla="*/ 127051 h 282309"/>
                <a:gd name="connsiteX6" fmla="*/ 181993 w 186753"/>
                <a:gd name="connsiteY6" fmla="*/ 208236 h 282309"/>
                <a:gd name="connsiteX7" fmla="*/ 111490 w 186753"/>
                <a:gd name="connsiteY7" fmla="*/ 272330 h 282309"/>
                <a:gd name="connsiteX8" fmla="*/ 15349 w 186753"/>
                <a:gd name="connsiteY8" fmla="*/ 274467 h 282309"/>
                <a:gd name="connsiteX9" fmla="*/ 395 w 186753"/>
                <a:gd name="connsiteY9" fmla="*/ 199691 h 282309"/>
                <a:gd name="connsiteX0" fmla="*/ 5312 w 191670"/>
                <a:gd name="connsiteY0" fmla="*/ 199691 h 282309"/>
                <a:gd name="connsiteX1" fmla="*/ 11721 w 191670"/>
                <a:gd name="connsiteY1" fmla="*/ 84322 h 282309"/>
                <a:gd name="connsiteX2" fmla="*/ 37358 w 191670"/>
                <a:gd name="connsiteY2" fmla="*/ 13820 h 282309"/>
                <a:gd name="connsiteX3" fmla="*/ 101452 w 191670"/>
                <a:gd name="connsiteY3" fmla="*/ 1001 h 282309"/>
                <a:gd name="connsiteX4" fmla="*/ 161272 w 191670"/>
                <a:gd name="connsiteY4" fmla="*/ 28774 h 282309"/>
                <a:gd name="connsiteX5" fmla="*/ 182637 w 191670"/>
                <a:gd name="connsiteY5" fmla="*/ 127051 h 282309"/>
                <a:gd name="connsiteX6" fmla="*/ 186910 w 191670"/>
                <a:gd name="connsiteY6" fmla="*/ 208236 h 282309"/>
                <a:gd name="connsiteX7" fmla="*/ 116407 w 191670"/>
                <a:gd name="connsiteY7" fmla="*/ 272330 h 282309"/>
                <a:gd name="connsiteX8" fmla="*/ 20266 w 191670"/>
                <a:gd name="connsiteY8" fmla="*/ 274467 h 282309"/>
                <a:gd name="connsiteX9" fmla="*/ 5312 w 191670"/>
                <a:gd name="connsiteY9" fmla="*/ 199691 h 282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1670" h="282309">
                  <a:moveTo>
                    <a:pt x="5312" y="199691"/>
                  </a:moveTo>
                  <a:cubicBezTo>
                    <a:pt x="16707" y="161591"/>
                    <a:pt x="6380" y="115301"/>
                    <a:pt x="11721" y="84322"/>
                  </a:cubicBezTo>
                  <a:cubicBezTo>
                    <a:pt x="17062" y="53344"/>
                    <a:pt x="22403" y="27707"/>
                    <a:pt x="37358" y="13820"/>
                  </a:cubicBezTo>
                  <a:cubicBezTo>
                    <a:pt x="52313" y="-67"/>
                    <a:pt x="80800" y="-1491"/>
                    <a:pt x="101452" y="1001"/>
                  </a:cubicBezTo>
                  <a:cubicBezTo>
                    <a:pt x="122104" y="3493"/>
                    <a:pt x="147741" y="7766"/>
                    <a:pt x="161272" y="28774"/>
                  </a:cubicBezTo>
                  <a:cubicBezTo>
                    <a:pt x="174803" y="49782"/>
                    <a:pt x="178364" y="97141"/>
                    <a:pt x="182637" y="127051"/>
                  </a:cubicBezTo>
                  <a:cubicBezTo>
                    <a:pt x="186910" y="156961"/>
                    <a:pt x="197948" y="184023"/>
                    <a:pt x="186910" y="208236"/>
                  </a:cubicBezTo>
                  <a:cubicBezTo>
                    <a:pt x="175872" y="232449"/>
                    <a:pt x="141332" y="260936"/>
                    <a:pt x="116407" y="272330"/>
                  </a:cubicBezTo>
                  <a:cubicBezTo>
                    <a:pt x="91482" y="283724"/>
                    <a:pt x="38782" y="286573"/>
                    <a:pt x="20266" y="274467"/>
                  </a:cubicBezTo>
                  <a:cubicBezTo>
                    <a:pt x="1750" y="262361"/>
                    <a:pt x="-6083" y="237791"/>
                    <a:pt x="5312" y="199691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979C6F22-1E59-4D68-A3A1-FAEC242D9A50}"/>
                </a:ext>
              </a:extLst>
            </p:cNvPr>
            <p:cNvSpPr/>
            <p:nvPr/>
          </p:nvSpPr>
          <p:spPr>
            <a:xfrm>
              <a:off x="6198411" y="4772314"/>
              <a:ext cx="145269" cy="446633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  <a:gd name="connsiteX0" fmla="*/ 6496 w 140748"/>
                <a:gd name="connsiteY0" fmla="*/ 42636 h 364378"/>
                <a:gd name="connsiteX1" fmla="*/ 8067 w 140748"/>
                <a:gd name="connsiteY1" fmla="*/ 310013 h 364378"/>
                <a:gd name="connsiteX2" fmla="*/ 70905 w 140748"/>
                <a:gd name="connsiteY2" fmla="*/ 364185 h 364378"/>
                <a:gd name="connsiteX3" fmla="*/ 129409 w 140748"/>
                <a:gd name="connsiteY3" fmla="*/ 303514 h 364378"/>
                <a:gd name="connsiteX4" fmla="*/ 131576 w 140748"/>
                <a:gd name="connsiteY4" fmla="*/ 60829 h 364378"/>
                <a:gd name="connsiteX5" fmla="*/ 60071 w 140748"/>
                <a:gd name="connsiteY5" fmla="*/ 2324 h 364378"/>
                <a:gd name="connsiteX6" fmla="*/ 6496 w 140748"/>
                <a:gd name="connsiteY6" fmla="*/ 42636 h 364378"/>
                <a:gd name="connsiteX0" fmla="*/ 6496 w 136138"/>
                <a:gd name="connsiteY0" fmla="*/ 45571 h 367313"/>
                <a:gd name="connsiteX1" fmla="*/ 8067 w 136138"/>
                <a:gd name="connsiteY1" fmla="*/ 312948 h 367313"/>
                <a:gd name="connsiteX2" fmla="*/ 70905 w 136138"/>
                <a:gd name="connsiteY2" fmla="*/ 367120 h 367313"/>
                <a:gd name="connsiteX3" fmla="*/ 129409 w 136138"/>
                <a:gd name="connsiteY3" fmla="*/ 306449 h 367313"/>
                <a:gd name="connsiteX4" fmla="*/ 123956 w 136138"/>
                <a:gd name="connsiteY4" fmla="*/ 37094 h 367313"/>
                <a:gd name="connsiteX5" fmla="*/ 60071 w 136138"/>
                <a:gd name="connsiteY5" fmla="*/ 5259 h 367313"/>
                <a:gd name="connsiteX6" fmla="*/ 6496 w 136138"/>
                <a:gd name="connsiteY6" fmla="*/ 45571 h 367313"/>
                <a:gd name="connsiteX0" fmla="*/ 6991 w 136633"/>
                <a:gd name="connsiteY0" fmla="*/ 56469 h 378211"/>
                <a:gd name="connsiteX1" fmla="*/ 8562 w 136633"/>
                <a:gd name="connsiteY1" fmla="*/ 323846 h 378211"/>
                <a:gd name="connsiteX2" fmla="*/ 71400 w 136633"/>
                <a:gd name="connsiteY2" fmla="*/ 378018 h 378211"/>
                <a:gd name="connsiteX3" fmla="*/ 129904 w 136633"/>
                <a:gd name="connsiteY3" fmla="*/ 317347 h 378211"/>
                <a:gd name="connsiteX4" fmla="*/ 124451 w 136633"/>
                <a:gd name="connsiteY4" fmla="*/ 47992 h 378211"/>
                <a:gd name="connsiteX5" fmla="*/ 68186 w 136633"/>
                <a:gd name="connsiteY5" fmla="*/ 917 h 378211"/>
                <a:gd name="connsiteX6" fmla="*/ 6991 w 136633"/>
                <a:gd name="connsiteY6" fmla="*/ 56469 h 378211"/>
                <a:gd name="connsiteX0" fmla="*/ 3871 w 133513"/>
                <a:gd name="connsiteY0" fmla="*/ 56469 h 378103"/>
                <a:gd name="connsiteX1" fmla="*/ 13062 w 133513"/>
                <a:gd name="connsiteY1" fmla="*/ 321941 h 378103"/>
                <a:gd name="connsiteX2" fmla="*/ 68280 w 133513"/>
                <a:gd name="connsiteY2" fmla="*/ 378018 h 378103"/>
                <a:gd name="connsiteX3" fmla="*/ 126784 w 133513"/>
                <a:gd name="connsiteY3" fmla="*/ 317347 h 378103"/>
                <a:gd name="connsiteX4" fmla="*/ 121331 w 133513"/>
                <a:gd name="connsiteY4" fmla="*/ 47992 h 378103"/>
                <a:gd name="connsiteX5" fmla="*/ 65066 w 133513"/>
                <a:gd name="connsiteY5" fmla="*/ 917 h 378103"/>
                <a:gd name="connsiteX6" fmla="*/ 3871 w 133513"/>
                <a:gd name="connsiteY6" fmla="*/ 56469 h 378103"/>
                <a:gd name="connsiteX0" fmla="*/ 3871 w 130834"/>
                <a:gd name="connsiteY0" fmla="*/ 56469 h 378482"/>
                <a:gd name="connsiteX1" fmla="*/ 13062 w 130834"/>
                <a:gd name="connsiteY1" fmla="*/ 321941 h 378482"/>
                <a:gd name="connsiteX2" fmla="*/ 68280 w 130834"/>
                <a:gd name="connsiteY2" fmla="*/ 378018 h 378482"/>
                <a:gd name="connsiteX3" fmla="*/ 121069 w 130834"/>
                <a:gd name="connsiteY3" fmla="*/ 307822 h 378482"/>
                <a:gd name="connsiteX4" fmla="*/ 121331 w 130834"/>
                <a:gd name="connsiteY4" fmla="*/ 47992 h 378482"/>
                <a:gd name="connsiteX5" fmla="*/ 65066 w 130834"/>
                <a:gd name="connsiteY5" fmla="*/ 917 h 378482"/>
                <a:gd name="connsiteX6" fmla="*/ 3871 w 130834"/>
                <a:gd name="connsiteY6" fmla="*/ 56469 h 378482"/>
                <a:gd name="connsiteX0" fmla="*/ 3747 w 130911"/>
                <a:gd name="connsiteY0" fmla="*/ 56469 h 374836"/>
                <a:gd name="connsiteX1" fmla="*/ 12938 w 130911"/>
                <a:gd name="connsiteY1" fmla="*/ 321941 h 374836"/>
                <a:gd name="connsiteX2" fmla="*/ 64346 w 130911"/>
                <a:gd name="connsiteY2" fmla="*/ 374208 h 374836"/>
                <a:gd name="connsiteX3" fmla="*/ 120945 w 130911"/>
                <a:gd name="connsiteY3" fmla="*/ 307822 h 374836"/>
                <a:gd name="connsiteX4" fmla="*/ 121207 w 130911"/>
                <a:gd name="connsiteY4" fmla="*/ 47992 h 374836"/>
                <a:gd name="connsiteX5" fmla="*/ 64942 w 130911"/>
                <a:gd name="connsiteY5" fmla="*/ 917 h 374836"/>
                <a:gd name="connsiteX6" fmla="*/ 3747 w 130911"/>
                <a:gd name="connsiteY6" fmla="*/ 56469 h 374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0911" h="374836">
                  <a:moveTo>
                    <a:pt x="3747" y="56469"/>
                  </a:moveTo>
                  <a:cubicBezTo>
                    <a:pt x="-4920" y="109973"/>
                    <a:pt x="2838" y="268985"/>
                    <a:pt x="12938" y="321941"/>
                  </a:cubicBezTo>
                  <a:cubicBezTo>
                    <a:pt x="23038" y="374897"/>
                    <a:pt x="46345" y="376561"/>
                    <a:pt x="64346" y="374208"/>
                  </a:cubicBezTo>
                  <a:cubicBezTo>
                    <a:pt x="82347" y="371855"/>
                    <a:pt x="111468" y="362191"/>
                    <a:pt x="120945" y="307822"/>
                  </a:cubicBezTo>
                  <a:cubicBezTo>
                    <a:pt x="130422" y="253453"/>
                    <a:pt x="137458" y="102524"/>
                    <a:pt x="121207" y="47992"/>
                  </a:cubicBezTo>
                  <a:cubicBezTo>
                    <a:pt x="104956" y="-6540"/>
                    <a:pt x="84519" y="-496"/>
                    <a:pt x="64942" y="917"/>
                  </a:cubicBezTo>
                  <a:cubicBezTo>
                    <a:pt x="45365" y="2330"/>
                    <a:pt x="12414" y="2965"/>
                    <a:pt x="3747" y="56469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41C0801D-D8BA-43D3-B837-CF631CEF1666}"/>
                </a:ext>
              </a:extLst>
            </p:cNvPr>
            <p:cNvSpPr/>
            <p:nvPr/>
          </p:nvSpPr>
          <p:spPr>
            <a:xfrm rot="20929297">
              <a:off x="6145923" y="4408694"/>
              <a:ext cx="186924" cy="432800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111" h="362079">
                  <a:moveTo>
                    <a:pt x="3429" y="49900"/>
                  </a:moveTo>
                  <a:cubicBezTo>
                    <a:pt x="-5238" y="101182"/>
                    <a:pt x="3790" y="255748"/>
                    <a:pt x="16430" y="307752"/>
                  </a:cubicBezTo>
                  <a:cubicBezTo>
                    <a:pt x="29070" y="359756"/>
                    <a:pt x="59044" y="363007"/>
                    <a:pt x="79268" y="361924"/>
                  </a:cubicBezTo>
                  <a:cubicBezTo>
                    <a:pt x="99492" y="360841"/>
                    <a:pt x="127660" y="351812"/>
                    <a:pt x="137772" y="301253"/>
                  </a:cubicBezTo>
                  <a:cubicBezTo>
                    <a:pt x="147884" y="250694"/>
                    <a:pt x="156190" y="113100"/>
                    <a:pt x="139939" y="58568"/>
                  </a:cubicBezTo>
                  <a:cubicBezTo>
                    <a:pt x="123688" y="4036"/>
                    <a:pt x="86852" y="-658"/>
                    <a:pt x="68434" y="63"/>
                  </a:cubicBezTo>
                  <a:cubicBezTo>
                    <a:pt x="50016" y="784"/>
                    <a:pt x="12096" y="-1382"/>
                    <a:pt x="3429" y="49900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1484125F-F0F9-4EE8-917C-E80D84832DA5}"/>
                </a:ext>
              </a:extLst>
            </p:cNvPr>
            <p:cNvSpPr/>
            <p:nvPr/>
          </p:nvSpPr>
          <p:spPr>
            <a:xfrm flipH="1">
              <a:off x="6211229" y="5172971"/>
              <a:ext cx="294228" cy="112275"/>
            </a:xfrm>
            <a:custGeom>
              <a:avLst/>
              <a:gdLst>
                <a:gd name="connsiteX0" fmla="*/ 221209 w 244329"/>
                <a:gd name="connsiteY0" fmla="*/ 9633 h 114404"/>
                <a:gd name="connsiteX1" fmla="*/ 237008 w 244329"/>
                <a:gd name="connsiteY1" fmla="*/ 88631 h 114404"/>
                <a:gd name="connsiteX2" fmla="*/ 126411 w 244329"/>
                <a:gd name="connsiteY2" fmla="*/ 102456 h 114404"/>
                <a:gd name="connsiteX3" fmla="*/ 15 w 244329"/>
                <a:gd name="connsiteY3" fmla="*/ 108380 h 114404"/>
                <a:gd name="connsiteX4" fmla="*/ 118511 w 244329"/>
                <a:gd name="connsiteY4" fmla="*/ 11608 h 114404"/>
                <a:gd name="connsiteX5" fmla="*/ 221209 w 244329"/>
                <a:gd name="connsiteY5" fmla="*/ 9633 h 114404"/>
                <a:gd name="connsiteX0" fmla="*/ 223184 w 246304"/>
                <a:gd name="connsiteY0" fmla="*/ 8926 h 102196"/>
                <a:gd name="connsiteX1" fmla="*/ 238983 w 246304"/>
                <a:gd name="connsiteY1" fmla="*/ 87924 h 102196"/>
                <a:gd name="connsiteX2" fmla="*/ 128386 w 246304"/>
                <a:gd name="connsiteY2" fmla="*/ 101749 h 102196"/>
                <a:gd name="connsiteX3" fmla="*/ 15 w 246304"/>
                <a:gd name="connsiteY3" fmla="*/ 89899 h 102196"/>
                <a:gd name="connsiteX4" fmla="*/ 120486 w 246304"/>
                <a:gd name="connsiteY4" fmla="*/ 10901 h 102196"/>
                <a:gd name="connsiteX5" fmla="*/ 223184 w 246304"/>
                <a:gd name="connsiteY5" fmla="*/ 8926 h 102196"/>
                <a:gd name="connsiteX0" fmla="*/ 223184 w 246889"/>
                <a:gd name="connsiteY0" fmla="*/ 8926 h 97266"/>
                <a:gd name="connsiteX1" fmla="*/ 238983 w 246889"/>
                <a:gd name="connsiteY1" fmla="*/ 87924 h 97266"/>
                <a:gd name="connsiteX2" fmla="*/ 120486 w 246889"/>
                <a:gd name="connsiteY2" fmla="*/ 91875 h 97266"/>
                <a:gd name="connsiteX3" fmla="*/ 15 w 246889"/>
                <a:gd name="connsiteY3" fmla="*/ 89899 h 97266"/>
                <a:gd name="connsiteX4" fmla="*/ 120486 w 246889"/>
                <a:gd name="connsiteY4" fmla="*/ 10901 h 97266"/>
                <a:gd name="connsiteX5" fmla="*/ 223184 w 246889"/>
                <a:gd name="connsiteY5" fmla="*/ 8926 h 97266"/>
                <a:gd name="connsiteX0" fmla="*/ 223194 w 248288"/>
                <a:gd name="connsiteY0" fmla="*/ 4930 h 93270"/>
                <a:gd name="connsiteX1" fmla="*/ 238993 w 248288"/>
                <a:gd name="connsiteY1" fmla="*/ 83928 h 93270"/>
                <a:gd name="connsiteX2" fmla="*/ 120496 w 248288"/>
                <a:gd name="connsiteY2" fmla="*/ 87879 h 93270"/>
                <a:gd name="connsiteX3" fmla="*/ 25 w 248288"/>
                <a:gd name="connsiteY3" fmla="*/ 85903 h 93270"/>
                <a:gd name="connsiteX4" fmla="*/ 84947 w 248288"/>
                <a:gd name="connsiteY4" fmla="*/ 16780 h 93270"/>
                <a:gd name="connsiteX5" fmla="*/ 223194 w 248288"/>
                <a:gd name="connsiteY5" fmla="*/ 4930 h 93270"/>
                <a:gd name="connsiteX0" fmla="*/ 223184 w 246683"/>
                <a:gd name="connsiteY0" fmla="*/ 13745 h 102085"/>
                <a:gd name="connsiteX1" fmla="*/ 238983 w 246683"/>
                <a:gd name="connsiteY1" fmla="*/ 92743 h 102085"/>
                <a:gd name="connsiteX2" fmla="*/ 120486 w 246683"/>
                <a:gd name="connsiteY2" fmla="*/ 96694 h 102085"/>
                <a:gd name="connsiteX3" fmla="*/ 15 w 246683"/>
                <a:gd name="connsiteY3" fmla="*/ 94718 h 102085"/>
                <a:gd name="connsiteX4" fmla="*/ 126411 w 246683"/>
                <a:gd name="connsiteY4" fmla="*/ 7820 h 102085"/>
                <a:gd name="connsiteX5" fmla="*/ 223184 w 246683"/>
                <a:gd name="connsiteY5" fmla="*/ 13745 h 102085"/>
                <a:gd name="connsiteX0" fmla="*/ 223187 w 246686"/>
                <a:gd name="connsiteY0" fmla="*/ 7550 h 95890"/>
                <a:gd name="connsiteX1" fmla="*/ 238986 w 246686"/>
                <a:gd name="connsiteY1" fmla="*/ 86548 h 95890"/>
                <a:gd name="connsiteX2" fmla="*/ 120489 w 246686"/>
                <a:gd name="connsiteY2" fmla="*/ 90499 h 95890"/>
                <a:gd name="connsiteX3" fmla="*/ 18 w 246686"/>
                <a:gd name="connsiteY3" fmla="*/ 88523 h 95890"/>
                <a:gd name="connsiteX4" fmla="*/ 126414 w 246686"/>
                <a:gd name="connsiteY4" fmla="*/ 1625 h 95890"/>
                <a:gd name="connsiteX5" fmla="*/ 223187 w 246686"/>
                <a:gd name="connsiteY5" fmla="*/ 7550 h 95890"/>
                <a:gd name="connsiteX0" fmla="*/ 227133 w 248013"/>
                <a:gd name="connsiteY0" fmla="*/ 13746 h 102086"/>
                <a:gd name="connsiteX1" fmla="*/ 238983 w 248013"/>
                <a:gd name="connsiteY1" fmla="*/ 92744 h 102086"/>
                <a:gd name="connsiteX2" fmla="*/ 120486 w 248013"/>
                <a:gd name="connsiteY2" fmla="*/ 96695 h 102086"/>
                <a:gd name="connsiteX3" fmla="*/ 15 w 248013"/>
                <a:gd name="connsiteY3" fmla="*/ 94719 h 102086"/>
                <a:gd name="connsiteX4" fmla="*/ 126411 w 248013"/>
                <a:gd name="connsiteY4" fmla="*/ 7821 h 102086"/>
                <a:gd name="connsiteX5" fmla="*/ 227133 w 248013"/>
                <a:gd name="connsiteY5" fmla="*/ 13746 h 102086"/>
                <a:gd name="connsiteX0" fmla="*/ 227133 w 249041"/>
                <a:gd name="connsiteY0" fmla="*/ 11407 h 99747"/>
                <a:gd name="connsiteX1" fmla="*/ 238983 w 249041"/>
                <a:gd name="connsiteY1" fmla="*/ 90405 h 99747"/>
                <a:gd name="connsiteX2" fmla="*/ 120486 w 249041"/>
                <a:gd name="connsiteY2" fmla="*/ 94356 h 99747"/>
                <a:gd name="connsiteX3" fmla="*/ 15 w 249041"/>
                <a:gd name="connsiteY3" fmla="*/ 92380 h 99747"/>
                <a:gd name="connsiteX4" fmla="*/ 126411 w 249041"/>
                <a:gd name="connsiteY4" fmla="*/ 5482 h 99747"/>
                <a:gd name="connsiteX5" fmla="*/ 227133 w 249041"/>
                <a:gd name="connsiteY5" fmla="*/ 11407 h 99747"/>
                <a:gd name="connsiteX0" fmla="*/ 227133 w 243144"/>
                <a:gd name="connsiteY0" fmla="*/ 11407 h 101983"/>
                <a:gd name="connsiteX1" fmla="*/ 238983 w 243144"/>
                <a:gd name="connsiteY1" fmla="*/ 90405 h 101983"/>
                <a:gd name="connsiteX2" fmla="*/ 120486 w 243144"/>
                <a:gd name="connsiteY2" fmla="*/ 94356 h 101983"/>
                <a:gd name="connsiteX3" fmla="*/ 15 w 243144"/>
                <a:gd name="connsiteY3" fmla="*/ 92380 h 101983"/>
                <a:gd name="connsiteX4" fmla="*/ 126411 w 243144"/>
                <a:gd name="connsiteY4" fmla="*/ 5482 h 101983"/>
                <a:gd name="connsiteX5" fmla="*/ 227133 w 243144"/>
                <a:gd name="connsiteY5" fmla="*/ 11407 h 101983"/>
                <a:gd name="connsiteX0" fmla="*/ 227133 w 243144"/>
                <a:gd name="connsiteY0" fmla="*/ 11407 h 107617"/>
                <a:gd name="connsiteX1" fmla="*/ 238983 w 243144"/>
                <a:gd name="connsiteY1" fmla="*/ 90405 h 107617"/>
                <a:gd name="connsiteX2" fmla="*/ 120486 w 243144"/>
                <a:gd name="connsiteY2" fmla="*/ 94356 h 107617"/>
                <a:gd name="connsiteX3" fmla="*/ 15 w 243144"/>
                <a:gd name="connsiteY3" fmla="*/ 92380 h 107617"/>
                <a:gd name="connsiteX4" fmla="*/ 126411 w 243144"/>
                <a:gd name="connsiteY4" fmla="*/ 5482 h 107617"/>
                <a:gd name="connsiteX5" fmla="*/ 227133 w 243144"/>
                <a:gd name="connsiteY5" fmla="*/ 11407 h 107617"/>
                <a:gd name="connsiteX0" fmla="*/ 227133 w 247182"/>
                <a:gd name="connsiteY0" fmla="*/ 11407 h 107617"/>
                <a:gd name="connsiteX1" fmla="*/ 238983 w 247182"/>
                <a:gd name="connsiteY1" fmla="*/ 90405 h 107617"/>
                <a:gd name="connsiteX2" fmla="*/ 146160 w 247182"/>
                <a:gd name="connsiteY2" fmla="*/ 94356 h 107617"/>
                <a:gd name="connsiteX3" fmla="*/ 15 w 247182"/>
                <a:gd name="connsiteY3" fmla="*/ 92380 h 107617"/>
                <a:gd name="connsiteX4" fmla="*/ 126411 w 247182"/>
                <a:gd name="connsiteY4" fmla="*/ 5482 h 107617"/>
                <a:gd name="connsiteX5" fmla="*/ 227133 w 247182"/>
                <a:gd name="connsiteY5" fmla="*/ 11407 h 107617"/>
                <a:gd name="connsiteX0" fmla="*/ 227133 w 247453"/>
                <a:gd name="connsiteY0" fmla="*/ 14122 h 110034"/>
                <a:gd name="connsiteX1" fmla="*/ 240747 w 247453"/>
                <a:gd name="connsiteY1" fmla="*/ 100740 h 110034"/>
                <a:gd name="connsiteX2" fmla="*/ 146160 w 247453"/>
                <a:gd name="connsiteY2" fmla="*/ 97071 h 110034"/>
                <a:gd name="connsiteX3" fmla="*/ 15 w 247453"/>
                <a:gd name="connsiteY3" fmla="*/ 95095 h 110034"/>
                <a:gd name="connsiteX4" fmla="*/ 126411 w 247453"/>
                <a:gd name="connsiteY4" fmla="*/ 8197 h 110034"/>
                <a:gd name="connsiteX5" fmla="*/ 227133 w 247453"/>
                <a:gd name="connsiteY5" fmla="*/ 14122 h 110034"/>
                <a:gd name="connsiteX0" fmla="*/ 227133 w 247453"/>
                <a:gd name="connsiteY0" fmla="*/ 14122 h 112425"/>
                <a:gd name="connsiteX1" fmla="*/ 240747 w 247453"/>
                <a:gd name="connsiteY1" fmla="*/ 100740 h 112425"/>
                <a:gd name="connsiteX2" fmla="*/ 146160 w 247453"/>
                <a:gd name="connsiteY2" fmla="*/ 104691 h 112425"/>
                <a:gd name="connsiteX3" fmla="*/ 15 w 247453"/>
                <a:gd name="connsiteY3" fmla="*/ 95095 h 112425"/>
                <a:gd name="connsiteX4" fmla="*/ 126411 w 247453"/>
                <a:gd name="connsiteY4" fmla="*/ 8197 h 112425"/>
                <a:gd name="connsiteX5" fmla="*/ 227133 w 247453"/>
                <a:gd name="connsiteY5" fmla="*/ 14122 h 112425"/>
                <a:gd name="connsiteX0" fmla="*/ 227133 w 247453"/>
                <a:gd name="connsiteY0" fmla="*/ 7701 h 106004"/>
                <a:gd name="connsiteX1" fmla="*/ 240747 w 247453"/>
                <a:gd name="connsiteY1" fmla="*/ 94319 h 106004"/>
                <a:gd name="connsiteX2" fmla="*/ 146160 w 247453"/>
                <a:gd name="connsiteY2" fmla="*/ 98270 h 106004"/>
                <a:gd name="connsiteX3" fmla="*/ 15 w 247453"/>
                <a:gd name="connsiteY3" fmla="*/ 88674 h 106004"/>
                <a:gd name="connsiteX4" fmla="*/ 126411 w 247453"/>
                <a:gd name="connsiteY4" fmla="*/ 1776 h 106004"/>
                <a:gd name="connsiteX5" fmla="*/ 227133 w 247453"/>
                <a:gd name="connsiteY5" fmla="*/ 7701 h 106004"/>
                <a:gd name="connsiteX0" fmla="*/ 227132 w 247123"/>
                <a:gd name="connsiteY0" fmla="*/ 9857 h 108160"/>
                <a:gd name="connsiteX1" fmla="*/ 240746 w 247123"/>
                <a:gd name="connsiteY1" fmla="*/ 96475 h 108160"/>
                <a:gd name="connsiteX2" fmla="*/ 146159 w 247123"/>
                <a:gd name="connsiteY2" fmla="*/ 100426 h 108160"/>
                <a:gd name="connsiteX3" fmla="*/ 14 w 247123"/>
                <a:gd name="connsiteY3" fmla="*/ 90830 h 108160"/>
                <a:gd name="connsiteX4" fmla="*/ 135228 w 247123"/>
                <a:gd name="connsiteY4" fmla="*/ 122 h 108160"/>
                <a:gd name="connsiteX5" fmla="*/ 227132 w 247123"/>
                <a:gd name="connsiteY5" fmla="*/ 9857 h 108160"/>
                <a:gd name="connsiteX0" fmla="*/ 227132 w 247520"/>
                <a:gd name="connsiteY0" fmla="*/ 9857 h 108160"/>
                <a:gd name="connsiteX1" fmla="*/ 240746 w 247520"/>
                <a:gd name="connsiteY1" fmla="*/ 96475 h 108160"/>
                <a:gd name="connsiteX2" fmla="*/ 146159 w 247520"/>
                <a:gd name="connsiteY2" fmla="*/ 100426 h 108160"/>
                <a:gd name="connsiteX3" fmla="*/ 14 w 247520"/>
                <a:gd name="connsiteY3" fmla="*/ 90830 h 108160"/>
                <a:gd name="connsiteX4" fmla="*/ 135228 w 247520"/>
                <a:gd name="connsiteY4" fmla="*/ 122 h 108160"/>
                <a:gd name="connsiteX5" fmla="*/ 227132 w 247520"/>
                <a:gd name="connsiteY5" fmla="*/ 9857 h 108160"/>
                <a:gd name="connsiteX0" fmla="*/ 221840 w 245898"/>
                <a:gd name="connsiteY0" fmla="*/ 12067 h 112275"/>
                <a:gd name="connsiteX1" fmla="*/ 240745 w 245898"/>
                <a:gd name="connsiteY1" fmla="*/ 100590 h 112275"/>
                <a:gd name="connsiteX2" fmla="*/ 146158 w 245898"/>
                <a:gd name="connsiteY2" fmla="*/ 104541 h 112275"/>
                <a:gd name="connsiteX3" fmla="*/ 13 w 245898"/>
                <a:gd name="connsiteY3" fmla="*/ 94945 h 112275"/>
                <a:gd name="connsiteX4" fmla="*/ 135227 w 245898"/>
                <a:gd name="connsiteY4" fmla="*/ 4237 h 112275"/>
                <a:gd name="connsiteX5" fmla="*/ 221840 w 245898"/>
                <a:gd name="connsiteY5" fmla="*/ 12067 h 112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898" h="112275">
                  <a:moveTo>
                    <a:pt x="221840" y="12067"/>
                  </a:moveTo>
                  <a:cubicBezTo>
                    <a:pt x="241189" y="9076"/>
                    <a:pt x="253359" y="85178"/>
                    <a:pt x="240745" y="100590"/>
                  </a:cubicBezTo>
                  <a:cubicBezTo>
                    <a:pt x="228131" y="116002"/>
                    <a:pt x="186280" y="105482"/>
                    <a:pt x="146158" y="104541"/>
                  </a:cubicBezTo>
                  <a:cubicBezTo>
                    <a:pt x="106036" y="103600"/>
                    <a:pt x="1330" y="127861"/>
                    <a:pt x="13" y="94945"/>
                  </a:cubicBezTo>
                  <a:cubicBezTo>
                    <a:pt x="-1304" y="79804"/>
                    <a:pt x="98256" y="18050"/>
                    <a:pt x="135227" y="4237"/>
                  </a:cubicBezTo>
                  <a:cubicBezTo>
                    <a:pt x="172198" y="-9576"/>
                    <a:pt x="202491" y="15058"/>
                    <a:pt x="221840" y="12067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617B6FAB-F8D6-4240-8E01-A5770CC64F3F}"/>
                </a:ext>
              </a:extLst>
            </p:cNvPr>
            <p:cNvSpPr/>
            <p:nvPr/>
          </p:nvSpPr>
          <p:spPr>
            <a:xfrm rot="1604664">
              <a:off x="5540402" y="3364060"/>
              <a:ext cx="143560" cy="356577"/>
            </a:xfrm>
            <a:custGeom>
              <a:avLst/>
              <a:gdLst>
                <a:gd name="connsiteX0" fmla="*/ 6457 w 165048"/>
                <a:gd name="connsiteY0" fmla="*/ 44808 h 353407"/>
                <a:gd name="connsiteX1" fmla="*/ 61409 w 165048"/>
                <a:gd name="connsiteY1" fmla="*/ 847 h 353407"/>
                <a:gd name="connsiteX2" fmla="*/ 129550 w 165048"/>
                <a:gd name="connsiteY2" fmla="*/ 31620 h 353407"/>
                <a:gd name="connsiteX3" fmla="*/ 155927 w 165048"/>
                <a:gd name="connsiteY3" fmla="*/ 200872 h 353407"/>
                <a:gd name="connsiteX4" fmla="*/ 160323 w 165048"/>
                <a:gd name="connsiteY4" fmla="*/ 306379 h 353407"/>
                <a:gd name="connsiteX5" fmla="*/ 92182 w 165048"/>
                <a:gd name="connsiteY5" fmla="*/ 352539 h 353407"/>
                <a:gd name="connsiteX6" fmla="*/ 15250 w 165048"/>
                <a:gd name="connsiteY6" fmla="*/ 323964 h 353407"/>
                <a:gd name="connsiteX7" fmla="*/ 2061 w 165048"/>
                <a:gd name="connsiteY7" fmla="*/ 183287 h 353407"/>
                <a:gd name="connsiteX8" fmla="*/ 6457 w 165048"/>
                <a:gd name="connsiteY8" fmla="*/ 44808 h 353407"/>
                <a:gd name="connsiteX0" fmla="*/ 6885 w 165476"/>
                <a:gd name="connsiteY0" fmla="*/ 44808 h 352670"/>
                <a:gd name="connsiteX1" fmla="*/ 61837 w 165476"/>
                <a:gd name="connsiteY1" fmla="*/ 847 h 352670"/>
                <a:gd name="connsiteX2" fmla="*/ 129978 w 165476"/>
                <a:gd name="connsiteY2" fmla="*/ 31620 h 352670"/>
                <a:gd name="connsiteX3" fmla="*/ 156355 w 165476"/>
                <a:gd name="connsiteY3" fmla="*/ 200872 h 352670"/>
                <a:gd name="connsiteX4" fmla="*/ 160751 w 165476"/>
                <a:gd name="connsiteY4" fmla="*/ 306379 h 352670"/>
                <a:gd name="connsiteX5" fmla="*/ 92610 w 165476"/>
                <a:gd name="connsiteY5" fmla="*/ 352539 h 352670"/>
                <a:gd name="connsiteX6" fmla="*/ 22273 w 165476"/>
                <a:gd name="connsiteY6" fmla="*/ 315172 h 352670"/>
                <a:gd name="connsiteX7" fmla="*/ 2489 w 165476"/>
                <a:gd name="connsiteY7" fmla="*/ 183287 h 352670"/>
                <a:gd name="connsiteX8" fmla="*/ 6885 w 165476"/>
                <a:gd name="connsiteY8" fmla="*/ 44808 h 352670"/>
                <a:gd name="connsiteX0" fmla="*/ 6885 w 159537"/>
                <a:gd name="connsiteY0" fmla="*/ 44808 h 352733"/>
                <a:gd name="connsiteX1" fmla="*/ 61837 w 159537"/>
                <a:gd name="connsiteY1" fmla="*/ 847 h 352733"/>
                <a:gd name="connsiteX2" fmla="*/ 129978 w 159537"/>
                <a:gd name="connsiteY2" fmla="*/ 31620 h 352733"/>
                <a:gd name="connsiteX3" fmla="*/ 156355 w 159537"/>
                <a:gd name="connsiteY3" fmla="*/ 200872 h 352733"/>
                <a:gd name="connsiteX4" fmla="*/ 151959 w 159537"/>
                <a:gd name="connsiteY4" fmla="*/ 304181 h 352733"/>
                <a:gd name="connsiteX5" fmla="*/ 92610 w 159537"/>
                <a:gd name="connsiteY5" fmla="*/ 352539 h 352733"/>
                <a:gd name="connsiteX6" fmla="*/ 22273 w 159537"/>
                <a:gd name="connsiteY6" fmla="*/ 315172 h 352733"/>
                <a:gd name="connsiteX7" fmla="*/ 2489 w 159537"/>
                <a:gd name="connsiteY7" fmla="*/ 183287 h 352733"/>
                <a:gd name="connsiteX8" fmla="*/ 6885 w 159537"/>
                <a:gd name="connsiteY8" fmla="*/ 44808 h 352733"/>
                <a:gd name="connsiteX0" fmla="*/ 6885 w 156440"/>
                <a:gd name="connsiteY0" fmla="*/ 44449 h 352374"/>
                <a:gd name="connsiteX1" fmla="*/ 61837 w 156440"/>
                <a:gd name="connsiteY1" fmla="*/ 488 h 352374"/>
                <a:gd name="connsiteX2" fmla="*/ 129978 w 156440"/>
                <a:gd name="connsiteY2" fmla="*/ 31261 h 352374"/>
                <a:gd name="connsiteX3" fmla="*/ 149760 w 156440"/>
                <a:gd name="connsiteY3" fmla="*/ 171938 h 352374"/>
                <a:gd name="connsiteX4" fmla="*/ 151959 w 156440"/>
                <a:gd name="connsiteY4" fmla="*/ 303822 h 352374"/>
                <a:gd name="connsiteX5" fmla="*/ 92610 w 156440"/>
                <a:gd name="connsiteY5" fmla="*/ 352180 h 352374"/>
                <a:gd name="connsiteX6" fmla="*/ 22273 w 156440"/>
                <a:gd name="connsiteY6" fmla="*/ 314813 h 352374"/>
                <a:gd name="connsiteX7" fmla="*/ 2489 w 156440"/>
                <a:gd name="connsiteY7" fmla="*/ 182928 h 352374"/>
                <a:gd name="connsiteX8" fmla="*/ 6885 w 156440"/>
                <a:gd name="connsiteY8" fmla="*/ 44449 h 352374"/>
                <a:gd name="connsiteX0" fmla="*/ 6885 w 153367"/>
                <a:gd name="connsiteY0" fmla="*/ 44449 h 352607"/>
                <a:gd name="connsiteX1" fmla="*/ 61837 w 153367"/>
                <a:gd name="connsiteY1" fmla="*/ 488 h 352607"/>
                <a:gd name="connsiteX2" fmla="*/ 129978 w 153367"/>
                <a:gd name="connsiteY2" fmla="*/ 31261 h 352607"/>
                <a:gd name="connsiteX3" fmla="*/ 149760 w 153367"/>
                <a:gd name="connsiteY3" fmla="*/ 171938 h 352607"/>
                <a:gd name="connsiteX4" fmla="*/ 147562 w 153367"/>
                <a:gd name="connsiteY4" fmla="*/ 297228 h 352607"/>
                <a:gd name="connsiteX5" fmla="*/ 92610 w 153367"/>
                <a:gd name="connsiteY5" fmla="*/ 352180 h 352607"/>
                <a:gd name="connsiteX6" fmla="*/ 22273 w 153367"/>
                <a:gd name="connsiteY6" fmla="*/ 314813 h 352607"/>
                <a:gd name="connsiteX7" fmla="*/ 2489 w 153367"/>
                <a:gd name="connsiteY7" fmla="*/ 182928 h 352607"/>
                <a:gd name="connsiteX8" fmla="*/ 6885 w 153367"/>
                <a:gd name="connsiteY8" fmla="*/ 44449 h 352607"/>
                <a:gd name="connsiteX0" fmla="*/ 7178 w 153660"/>
                <a:gd name="connsiteY0" fmla="*/ 44449 h 352310"/>
                <a:gd name="connsiteX1" fmla="*/ 62130 w 153660"/>
                <a:gd name="connsiteY1" fmla="*/ 488 h 352310"/>
                <a:gd name="connsiteX2" fmla="*/ 130271 w 153660"/>
                <a:gd name="connsiteY2" fmla="*/ 31261 h 352310"/>
                <a:gd name="connsiteX3" fmla="*/ 150053 w 153660"/>
                <a:gd name="connsiteY3" fmla="*/ 171938 h 352310"/>
                <a:gd name="connsiteX4" fmla="*/ 147855 w 153660"/>
                <a:gd name="connsiteY4" fmla="*/ 297228 h 352310"/>
                <a:gd name="connsiteX5" fmla="*/ 92903 w 153660"/>
                <a:gd name="connsiteY5" fmla="*/ 352180 h 352310"/>
                <a:gd name="connsiteX6" fmla="*/ 26962 w 153660"/>
                <a:gd name="connsiteY6" fmla="*/ 308219 h 352310"/>
                <a:gd name="connsiteX7" fmla="*/ 2782 w 153660"/>
                <a:gd name="connsiteY7" fmla="*/ 182928 h 352310"/>
                <a:gd name="connsiteX8" fmla="*/ 7178 w 153660"/>
                <a:gd name="connsiteY8" fmla="*/ 44449 h 352310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82928 h 341473"/>
                <a:gd name="connsiteX8" fmla="*/ 7178 w 153958"/>
                <a:gd name="connsiteY8" fmla="*/ 44449 h 341473"/>
                <a:gd name="connsiteX0" fmla="*/ 5932 w 152712"/>
                <a:gd name="connsiteY0" fmla="*/ 44449 h 341473"/>
                <a:gd name="connsiteX1" fmla="*/ 60884 w 152712"/>
                <a:gd name="connsiteY1" fmla="*/ 488 h 341473"/>
                <a:gd name="connsiteX2" fmla="*/ 129025 w 152712"/>
                <a:gd name="connsiteY2" fmla="*/ 31261 h 341473"/>
                <a:gd name="connsiteX3" fmla="*/ 148807 w 152712"/>
                <a:gd name="connsiteY3" fmla="*/ 171938 h 341473"/>
                <a:gd name="connsiteX4" fmla="*/ 146609 w 152712"/>
                <a:gd name="connsiteY4" fmla="*/ 297228 h 341473"/>
                <a:gd name="connsiteX5" fmla="*/ 87260 w 152712"/>
                <a:gd name="connsiteY5" fmla="*/ 341190 h 341473"/>
                <a:gd name="connsiteX6" fmla="*/ 25716 w 152712"/>
                <a:gd name="connsiteY6" fmla="*/ 308219 h 341473"/>
                <a:gd name="connsiteX7" fmla="*/ 3734 w 152712"/>
                <a:gd name="connsiteY7" fmla="*/ 169740 h 341473"/>
                <a:gd name="connsiteX8" fmla="*/ 5932 w 152712"/>
                <a:gd name="connsiteY8" fmla="*/ 44449 h 341473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69740 h 341473"/>
                <a:gd name="connsiteX8" fmla="*/ 7178 w 153958"/>
                <a:gd name="connsiteY8" fmla="*/ 44449 h 341473"/>
                <a:gd name="connsiteX0" fmla="*/ 6886 w 153666"/>
                <a:gd name="connsiteY0" fmla="*/ 44449 h 341196"/>
                <a:gd name="connsiteX1" fmla="*/ 61838 w 153666"/>
                <a:gd name="connsiteY1" fmla="*/ 488 h 341196"/>
                <a:gd name="connsiteX2" fmla="*/ 129979 w 153666"/>
                <a:gd name="connsiteY2" fmla="*/ 31261 h 341196"/>
                <a:gd name="connsiteX3" fmla="*/ 149761 w 153666"/>
                <a:gd name="connsiteY3" fmla="*/ 171938 h 341196"/>
                <a:gd name="connsiteX4" fmla="*/ 147563 w 153666"/>
                <a:gd name="connsiteY4" fmla="*/ 297228 h 341196"/>
                <a:gd name="connsiteX5" fmla="*/ 88214 w 153666"/>
                <a:gd name="connsiteY5" fmla="*/ 341190 h 341196"/>
                <a:gd name="connsiteX6" fmla="*/ 22274 w 153666"/>
                <a:gd name="connsiteY6" fmla="*/ 295031 h 341196"/>
                <a:gd name="connsiteX7" fmla="*/ 2490 w 153666"/>
                <a:gd name="connsiteY7" fmla="*/ 169740 h 341196"/>
                <a:gd name="connsiteX8" fmla="*/ 6886 w 153666"/>
                <a:gd name="connsiteY8" fmla="*/ 44449 h 341196"/>
                <a:gd name="connsiteX0" fmla="*/ 6886 w 152380"/>
                <a:gd name="connsiteY0" fmla="*/ 44449 h 341216"/>
                <a:gd name="connsiteX1" fmla="*/ 61838 w 152380"/>
                <a:gd name="connsiteY1" fmla="*/ 488 h 341216"/>
                <a:gd name="connsiteX2" fmla="*/ 129979 w 152380"/>
                <a:gd name="connsiteY2" fmla="*/ 31261 h 341216"/>
                <a:gd name="connsiteX3" fmla="*/ 149761 w 152380"/>
                <a:gd name="connsiteY3" fmla="*/ 171938 h 341216"/>
                <a:gd name="connsiteX4" fmla="*/ 145365 w 152380"/>
                <a:gd name="connsiteY4" fmla="*/ 299426 h 341216"/>
                <a:gd name="connsiteX5" fmla="*/ 88214 w 152380"/>
                <a:gd name="connsiteY5" fmla="*/ 341190 h 341216"/>
                <a:gd name="connsiteX6" fmla="*/ 22274 w 152380"/>
                <a:gd name="connsiteY6" fmla="*/ 295031 h 341216"/>
                <a:gd name="connsiteX7" fmla="*/ 2490 w 152380"/>
                <a:gd name="connsiteY7" fmla="*/ 169740 h 341216"/>
                <a:gd name="connsiteX8" fmla="*/ 6886 w 152380"/>
                <a:gd name="connsiteY8" fmla="*/ 44449 h 341216"/>
                <a:gd name="connsiteX0" fmla="*/ 6886 w 152646"/>
                <a:gd name="connsiteY0" fmla="*/ 44449 h 339021"/>
                <a:gd name="connsiteX1" fmla="*/ 61838 w 152646"/>
                <a:gd name="connsiteY1" fmla="*/ 488 h 339021"/>
                <a:gd name="connsiteX2" fmla="*/ 129979 w 152646"/>
                <a:gd name="connsiteY2" fmla="*/ 31261 h 339021"/>
                <a:gd name="connsiteX3" fmla="*/ 149761 w 152646"/>
                <a:gd name="connsiteY3" fmla="*/ 171938 h 339021"/>
                <a:gd name="connsiteX4" fmla="*/ 145365 w 152646"/>
                <a:gd name="connsiteY4" fmla="*/ 299426 h 339021"/>
                <a:gd name="connsiteX5" fmla="*/ 83818 w 152646"/>
                <a:gd name="connsiteY5" fmla="*/ 338991 h 339021"/>
                <a:gd name="connsiteX6" fmla="*/ 22274 w 152646"/>
                <a:gd name="connsiteY6" fmla="*/ 295031 h 339021"/>
                <a:gd name="connsiteX7" fmla="*/ 2490 w 152646"/>
                <a:gd name="connsiteY7" fmla="*/ 169740 h 339021"/>
                <a:gd name="connsiteX8" fmla="*/ 6886 w 152646"/>
                <a:gd name="connsiteY8" fmla="*/ 44449 h 339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2646" h="339021">
                  <a:moveTo>
                    <a:pt x="6886" y="44449"/>
                  </a:moveTo>
                  <a:cubicBezTo>
                    <a:pt x="16777" y="16240"/>
                    <a:pt x="41323" y="2686"/>
                    <a:pt x="61838" y="488"/>
                  </a:cubicBezTo>
                  <a:cubicBezTo>
                    <a:pt x="82354" y="-1710"/>
                    <a:pt x="115325" y="2686"/>
                    <a:pt x="129979" y="31261"/>
                  </a:cubicBezTo>
                  <a:cubicBezTo>
                    <a:pt x="144633" y="59836"/>
                    <a:pt x="147197" y="127244"/>
                    <a:pt x="149761" y="171938"/>
                  </a:cubicBezTo>
                  <a:cubicBezTo>
                    <a:pt x="152325" y="216632"/>
                    <a:pt x="156355" y="271584"/>
                    <a:pt x="145365" y="299426"/>
                  </a:cubicBezTo>
                  <a:cubicBezTo>
                    <a:pt x="134375" y="327268"/>
                    <a:pt x="104333" y="339723"/>
                    <a:pt x="83818" y="338991"/>
                  </a:cubicBezTo>
                  <a:cubicBezTo>
                    <a:pt x="63303" y="338259"/>
                    <a:pt x="37294" y="323240"/>
                    <a:pt x="22274" y="295031"/>
                  </a:cubicBezTo>
                  <a:cubicBezTo>
                    <a:pt x="7254" y="266822"/>
                    <a:pt x="5055" y="211504"/>
                    <a:pt x="2490" y="169740"/>
                  </a:cubicBezTo>
                  <a:cubicBezTo>
                    <a:pt x="-75" y="127976"/>
                    <a:pt x="-3005" y="72658"/>
                    <a:pt x="6886" y="44449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A9EC5EBB-8275-446E-9246-BCB0DE5F7B55}"/>
                </a:ext>
              </a:extLst>
            </p:cNvPr>
            <p:cNvSpPr/>
            <p:nvPr/>
          </p:nvSpPr>
          <p:spPr>
            <a:xfrm flipH="1">
              <a:off x="5478574" y="3603569"/>
              <a:ext cx="197568" cy="623311"/>
            </a:xfrm>
            <a:custGeom>
              <a:avLst/>
              <a:gdLst>
                <a:gd name="connsiteX0" fmla="*/ 63868 w 187016"/>
                <a:gd name="connsiteY0" fmla="*/ 62019 h 502838"/>
                <a:gd name="connsiteX1" fmla="*/ 86420 w 187016"/>
                <a:gd name="connsiteY1" fmla="*/ 512 h 502838"/>
                <a:gd name="connsiteX2" fmla="*/ 168429 w 187016"/>
                <a:gd name="connsiteY2" fmla="*/ 47667 h 502838"/>
                <a:gd name="connsiteX3" fmla="*/ 156128 w 187016"/>
                <a:gd name="connsiteY3" fmla="*/ 271142 h 502838"/>
                <a:gd name="connsiteX4" fmla="*/ 186881 w 187016"/>
                <a:gd name="connsiteY4" fmla="*/ 412607 h 502838"/>
                <a:gd name="connsiteX5" fmla="*/ 141776 w 187016"/>
                <a:gd name="connsiteY5" fmla="*/ 363402 h 502838"/>
                <a:gd name="connsiteX6" fmla="*/ 162278 w 187016"/>
                <a:gd name="connsiteY6" fmla="*/ 490516 h 502838"/>
                <a:gd name="connsiteX7" fmla="*/ 117173 w 187016"/>
                <a:gd name="connsiteY7" fmla="*/ 394155 h 502838"/>
                <a:gd name="connsiteX8" fmla="*/ 113073 w 187016"/>
                <a:gd name="connsiteY8" fmla="*/ 502817 h 502838"/>
                <a:gd name="connsiteX9" fmla="*/ 86420 w 187016"/>
                <a:gd name="connsiteY9" fmla="*/ 404406 h 502838"/>
                <a:gd name="connsiteX10" fmla="*/ 59767 w 187016"/>
                <a:gd name="connsiteY10" fmla="*/ 500767 h 502838"/>
                <a:gd name="connsiteX11" fmla="*/ 53616 w 187016"/>
                <a:gd name="connsiteY11" fmla="*/ 402356 h 502838"/>
                <a:gd name="connsiteX12" fmla="*/ 311 w 187016"/>
                <a:gd name="connsiteY12" fmla="*/ 433109 h 502838"/>
                <a:gd name="connsiteX13" fmla="*/ 33114 w 187016"/>
                <a:gd name="connsiteY13" fmla="*/ 355201 h 502838"/>
                <a:gd name="connsiteX14" fmla="*/ 63868 w 187016"/>
                <a:gd name="connsiteY14" fmla="*/ 303945 h 502838"/>
                <a:gd name="connsiteX15" fmla="*/ 63868 w 187016"/>
                <a:gd name="connsiteY15" fmla="*/ 62019 h 502838"/>
                <a:gd name="connsiteX0" fmla="*/ 63868 w 187016"/>
                <a:gd name="connsiteY0" fmla="*/ 63996 h 504815"/>
                <a:gd name="connsiteX1" fmla="*/ 113073 w 187016"/>
                <a:gd name="connsiteY1" fmla="*/ 439 h 504815"/>
                <a:gd name="connsiteX2" fmla="*/ 168429 w 187016"/>
                <a:gd name="connsiteY2" fmla="*/ 49644 h 504815"/>
                <a:gd name="connsiteX3" fmla="*/ 156128 w 187016"/>
                <a:gd name="connsiteY3" fmla="*/ 273119 h 504815"/>
                <a:gd name="connsiteX4" fmla="*/ 186881 w 187016"/>
                <a:gd name="connsiteY4" fmla="*/ 414584 h 504815"/>
                <a:gd name="connsiteX5" fmla="*/ 141776 w 187016"/>
                <a:gd name="connsiteY5" fmla="*/ 365379 h 504815"/>
                <a:gd name="connsiteX6" fmla="*/ 162278 w 187016"/>
                <a:gd name="connsiteY6" fmla="*/ 492493 h 504815"/>
                <a:gd name="connsiteX7" fmla="*/ 117173 w 187016"/>
                <a:gd name="connsiteY7" fmla="*/ 396132 h 504815"/>
                <a:gd name="connsiteX8" fmla="*/ 113073 w 187016"/>
                <a:gd name="connsiteY8" fmla="*/ 504794 h 504815"/>
                <a:gd name="connsiteX9" fmla="*/ 86420 w 187016"/>
                <a:gd name="connsiteY9" fmla="*/ 406383 h 504815"/>
                <a:gd name="connsiteX10" fmla="*/ 59767 w 187016"/>
                <a:gd name="connsiteY10" fmla="*/ 502744 h 504815"/>
                <a:gd name="connsiteX11" fmla="*/ 53616 w 187016"/>
                <a:gd name="connsiteY11" fmla="*/ 404333 h 504815"/>
                <a:gd name="connsiteX12" fmla="*/ 311 w 187016"/>
                <a:gd name="connsiteY12" fmla="*/ 435086 h 504815"/>
                <a:gd name="connsiteX13" fmla="*/ 33114 w 187016"/>
                <a:gd name="connsiteY13" fmla="*/ 357178 h 504815"/>
                <a:gd name="connsiteX14" fmla="*/ 63868 w 187016"/>
                <a:gd name="connsiteY14" fmla="*/ 305922 h 504815"/>
                <a:gd name="connsiteX15" fmla="*/ 63868 w 187016"/>
                <a:gd name="connsiteY15" fmla="*/ 63996 h 504815"/>
                <a:gd name="connsiteX0" fmla="*/ 57718 w 187016"/>
                <a:gd name="connsiteY0" fmla="*/ 53366 h 504437"/>
                <a:gd name="connsiteX1" fmla="*/ 113073 w 187016"/>
                <a:gd name="connsiteY1" fmla="*/ 61 h 504437"/>
                <a:gd name="connsiteX2" fmla="*/ 168429 w 187016"/>
                <a:gd name="connsiteY2" fmla="*/ 49266 h 504437"/>
                <a:gd name="connsiteX3" fmla="*/ 156128 w 187016"/>
                <a:gd name="connsiteY3" fmla="*/ 272741 h 504437"/>
                <a:gd name="connsiteX4" fmla="*/ 186881 w 187016"/>
                <a:gd name="connsiteY4" fmla="*/ 414206 h 504437"/>
                <a:gd name="connsiteX5" fmla="*/ 141776 w 187016"/>
                <a:gd name="connsiteY5" fmla="*/ 365001 h 504437"/>
                <a:gd name="connsiteX6" fmla="*/ 162278 w 187016"/>
                <a:gd name="connsiteY6" fmla="*/ 492115 h 504437"/>
                <a:gd name="connsiteX7" fmla="*/ 117173 w 187016"/>
                <a:gd name="connsiteY7" fmla="*/ 395754 h 504437"/>
                <a:gd name="connsiteX8" fmla="*/ 113073 w 187016"/>
                <a:gd name="connsiteY8" fmla="*/ 504416 h 504437"/>
                <a:gd name="connsiteX9" fmla="*/ 86420 w 187016"/>
                <a:gd name="connsiteY9" fmla="*/ 406005 h 504437"/>
                <a:gd name="connsiteX10" fmla="*/ 59767 w 187016"/>
                <a:gd name="connsiteY10" fmla="*/ 502366 h 504437"/>
                <a:gd name="connsiteX11" fmla="*/ 53616 w 187016"/>
                <a:gd name="connsiteY11" fmla="*/ 403955 h 504437"/>
                <a:gd name="connsiteX12" fmla="*/ 311 w 187016"/>
                <a:gd name="connsiteY12" fmla="*/ 434708 h 504437"/>
                <a:gd name="connsiteX13" fmla="*/ 33114 w 187016"/>
                <a:gd name="connsiteY13" fmla="*/ 356800 h 504437"/>
                <a:gd name="connsiteX14" fmla="*/ 63868 w 187016"/>
                <a:gd name="connsiteY14" fmla="*/ 305544 h 504437"/>
                <a:gd name="connsiteX15" fmla="*/ 57718 w 187016"/>
                <a:gd name="connsiteY15" fmla="*/ 53366 h 5044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9767 w 189311"/>
                <a:gd name="connsiteY10" fmla="*/ 5028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57718 w 189311"/>
                <a:gd name="connsiteY0" fmla="*/ 53866 h 504917"/>
                <a:gd name="connsiteX1" fmla="*/ 113073 w 189311"/>
                <a:gd name="connsiteY1" fmla="*/ 561 h 504917"/>
                <a:gd name="connsiteX2" fmla="*/ 170479 w 189311"/>
                <a:gd name="connsiteY2" fmla="*/ 43615 h 504917"/>
                <a:gd name="connsiteX3" fmla="*/ 156128 w 189311"/>
                <a:gd name="connsiteY3" fmla="*/ 273241 h 504917"/>
                <a:gd name="connsiteX4" fmla="*/ 186881 w 189311"/>
                <a:gd name="connsiteY4" fmla="*/ 414706 h 504917"/>
                <a:gd name="connsiteX5" fmla="*/ 141776 w 189311"/>
                <a:gd name="connsiteY5" fmla="*/ 365501 h 504917"/>
                <a:gd name="connsiteX6" fmla="*/ 162278 w 189311"/>
                <a:gd name="connsiteY6" fmla="*/ 492615 h 504917"/>
                <a:gd name="connsiteX7" fmla="*/ 117173 w 189311"/>
                <a:gd name="connsiteY7" fmla="*/ 396254 h 504917"/>
                <a:gd name="connsiteX8" fmla="*/ 113073 w 189311"/>
                <a:gd name="connsiteY8" fmla="*/ 504916 h 504917"/>
                <a:gd name="connsiteX9" fmla="*/ 86420 w 189311"/>
                <a:gd name="connsiteY9" fmla="*/ 406505 h 504917"/>
                <a:gd name="connsiteX10" fmla="*/ 70019 w 189311"/>
                <a:gd name="connsiteY10" fmla="*/ 504917 h 504917"/>
                <a:gd name="connsiteX11" fmla="*/ 53616 w 189311"/>
                <a:gd name="connsiteY11" fmla="*/ 404455 h 504917"/>
                <a:gd name="connsiteX12" fmla="*/ 311 w 189311"/>
                <a:gd name="connsiteY12" fmla="*/ 435208 h 504917"/>
                <a:gd name="connsiteX13" fmla="*/ 33114 w 189311"/>
                <a:gd name="connsiteY13" fmla="*/ 357300 h 504917"/>
                <a:gd name="connsiteX14" fmla="*/ 63868 w 189311"/>
                <a:gd name="connsiteY14" fmla="*/ 306044 h 504917"/>
                <a:gd name="connsiteX15" fmla="*/ 57718 w 189311"/>
                <a:gd name="connsiteY15" fmla="*/ 53866 h 504917"/>
                <a:gd name="connsiteX0" fmla="*/ 57718 w 189311"/>
                <a:gd name="connsiteY0" fmla="*/ 53866 h 504958"/>
                <a:gd name="connsiteX1" fmla="*/ 113073 w 189311"/>
                <a:gd name="connsiteY1" fmla="*/ 561 h 504958"/>
                <a:gd name="connsiteX2" fmla="*/ 170479 w 189311"/>
                <a:gd name="connsiteY2" fmla="*/ 43615 h 504958"/>
                <a:gd name="connsiteX3" fmla="*/ 156128 w 189311"/>
                <a:gd name="connsiteY3" fmla="*/ 273241 h 504958"/>
                <a:gd name="connsiteX4" fmla="*/ 186881 w 189311"/>
                <a:gd name="connsiteY4" fmla="*/ 414706 h 504958"/>
                <a:gd name="connsiteX5" fmla="*/ 141776 w 189311"/>
                <a:gd name="connsiteY5" fmla="*/ 365501 h 504958"/>
                <a:gd name="connsiteX6" fmla="*/ 162278 w 189311"/>
                <a:gd name="connsiteY6" fmla="*/ 492615 h 504958"/>
                <a:gd name="connsiteX7" fmla="*/ 117173 w 189311"/>
                <a:gd name="connsiteY7" fmla="*/ 396254 h 504958"/>
                <a:gd name="connsiteX8" fmla="*/ 113073 w 189311"/>
                <a:gd name="connsiteY8" fmla="*/ 504916 h 504958"/>
                <a:gd name="connsiteX9" fmla="*/ 86420 w 189311"/>
                <a:gd name="connsiteY9" fmla="*/ 406505 h 504958"/>
                <a:gd name="connsiteX10" fmla="*/ 70019 w 189311"/>
                <a:gd name="connsiteY10" fmla="*/ 504917 h 504958"/>
                <a:gd name="connsiteX11" fmla="*/ 53616 w 189311"/>
                <a:gd name="connsiteY11" fmla="*/ 404455 h 504958"/>
                <a:gd name="connsiteX12" fmla="*/ 311 w 189311"/>
                <a:gd name="connsiteY12" fmla="*/ 435208 h 504958"/>
                <a:gd name="connsiteX13" fmla="*/ 33114 w 189311"/>
                <a:gd name="connsiteY13" fmla="*/ 357300 h 504958"/>
                <a:gd name="connsiteX14" fmla="*/ 63868 w 189311"/>
                <a:gd name="connsiteY14" fmla="*/ 306044 h 504958"/>
                <a:gd name="connsiteX15" fmla="*/ 57718 w 189311"/>
                <a:gd name="connsiteY15" fmla="*/ 53866 h 504958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5667 w 189311"/>
                <a:gd name="connsiteY10" fmla="*/ 4987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62647 w 194240"/>
                <a:gd name="connsiteY0" fmla="*/ 53866 h 504916"/>
                <a:gd name="connsiteX1" fmla="*/ 118002 w 194240"/>
                <a:gd name="connsiteY1" fmla="*/ 561 h 504916"/>
                <a:gd name="connsiteX2" fmla="*/ 175408 w 194240"/>
                <a:gd name="connsiteY2" fmla="*/ 43615 h 504916"/>
                <a:gd name="connsiteX3" fmla="*/ 161057 w 194240"/>
                <a:gd name="connsiteY3" fmla="*/ 273241 h 504916"/>
                <a:gd name="connsiteX4" fmla="*/ 191810 w 194240"/>
                <a:gd name="connsiteY4" fmla="*/ 414706 h 504916"/>
                <a:gd name="connsiteX5" fmla="*/ 146705 w 194240"/>
                <a:gd name="connsiteY5" fmla="*/ 365501 h 504916"/>
                <a:gd name="connsiteX6" fmla="*/ 167207 w 194240"/>
                <a:gd name="connsiteY6" fmla="*/ 492615 h 504916"/>
                <a:gd name="connsiteX7" fmla="*/ 122102 w 194240"/>
                <a:gd name="connsiteY7" fmla="*/ 396254 h 504916"/>
                <a:gd name="connsiteX8" fmla="*/ 118002 w 194240"/>
                <a:gd name="connsiteY8" fmla="*/ 504916 h 504916"/>
                <a:gd name="connsiteX9" fmla="*/ 91349 w 194240"/>
                <a:gd name="connsiteY9" fmla="*/ 406505 h 504916"/>
                <a:gd name="connsiteX10" fmla="*/ 60596 w 194240"/>
                <a:gd name="connsiteY10" fmla="*/ 498766 h 504916"/>
                <a:gd name="connsiteX11" fmla="*/ 58545 w 194240"/>
                <a:gd name="connsiteY11" fmla="*/ 404455 h 504916"/>
                <a:gd name="connsiteX12" fmla="*/ 5240 w 194240"/>
                <a:gd name="connsiteY12" fmla="*/ 435208 h 504916"/>
                <a:gd name="connsiteX13" fmla="*/ 38043 w 194240"/>
                <a:gd name="connsiteY13" fmla="*/ 357300 h 504916"/>
                <a:gd name="connsiteX14" fmla="*/ 68797 w 194240"/>
                <a:gd name="connsiteY14" fmla="*/ 306044 h 504916"/>
                <a:gd name="connsiteX15" fmla="*/ 62647 w 194240"/>
                <a:gd name="connsiteY15" fmla="*/ 53866 h 504916"/>
                <a:gd name="connsiteX0" fmla="*/ 55316 w 186909"/>
                <a:gd name="connsiteY0" fmla="*/ 53866 h 504916"/>
                <a:gd name="connsiteX1" fmla="*/ 110671 w 186909"/>
                <a:gd name="connsiteY1" fmla="*/ 561 h 504916"/>
                <a:gd name="connsiteX2" fmla="*/ 168077 w 186909"/>
                <a:gd name="connsiteY2" fmla="*/ 43615 h 504916"/>
                <a:gd name="connsiteX3" fmla="*/ 153726 w 186909"/>
                <a:gd name="connsiteY3" fmla="*/ 273241 h 504916"/>
                <a:gd name="connsiteX4" fmla="*/ 184479 w 186909"/>
                <a:gd name="connsiteY4" fmla="*/ 414706 h 504916"/>
                <a:gd name="connsiteX5" fmla="*/ 139374 w 186909"/>
                <a:gd name="connsiteY5" fmla="*/ 365501 h 504916"/>
                <a:gd name="connsiteX6" fmla="*/ 159876 w 186909"/>
                <a:gd name="connsiteY6" fmla="*/ 492615 h 504916"/>
                <a:gd name="connsiteX7" fmla="*/ 114771 w 186909"/>
                <a:gd name="connsiteY7" fmla="*/ 396254 h 504916"/>
                <a:gd name="connsiteX8" fmla="*/ 110671 w 186909"/>
                <a:gd name="connsiteY8" fmla="*/ 504916 h 504916"/>
                <a:gd name="connsiteX9" fmla="*/ 84018 w 186909"/>
                <a:gd name="connsiteY9" fmla="*/ 406505 h 504916"/>
                <a:gd name="connsiteX10" fmla="*/ 53265 w 186909"/>
                <a:gd name="connsiteY10" fmla="*/ 498766 h 504916"/>
                <a:gd name="connsiteX11" fmla="*/ 51214 w 186909"/>
                <a:gd name="connsiteY11" fmla="*/ 404455 h 504916"/>
                <a:gd name="connsiteX12" fmla="*/ 6110 w 186909"/>
                <a:gd name="connsiteY12" fmla="*/ 420856 h 504916"/>
                <a:gd name="connsiteX13" fmla="*/ 30712 w 186909"/>
                <a:gd name="connsiteY13" fmla="*/ 357300 h 504916"/>
                <a:gd name="connsiteX14" fmla="*/ 61466 w 186909"/>
                <a:gd name="connsiteY14" fmla="*/ 306044 h 504916"/>
                <a:gd name="connsiteX15" fmla="*/ 55316 w 186909"/>
                <a:gd name="connsiteY15" fmla="*/ 53866 h 504916"/>
                <a:gd name="connsiteX0" fmla="*/ 49504 w 181097"/>
                <a:gd name="connsiteY0" fmla="*/ 53866 h 504916"/>
                <a:gd name="connsiteX1" fmla="*/ 104859 w 181097"/>
                <a:gd name="connsiteY1" fmla="*/ 561 h 504916"/>
                <a:gd name="connsiteX2" fmla="*/ 162265 w 181097"/>
                <a:gd name="connsiteY2" fmla="*/ 43615 h 504916"/>
                <a:gd name="connsiteX3" fmla="*/ 147914 w 181097"/>
                <a:gd name="connsiteY3" fmla="*/ 273241 h 504916"/>
                <a:gd name="connsiteX4" fmla="*/ 178667 w 181097"/>
                <a:gd name="connsiteY4" fmla="*/ 414706 h 504916"/>
                <a:gd name="connsiteX5" fmla="*/ 133562 w 181097"/>
                <a:gd name="connsiteY5" fmla="*/ 365501 h 504916"/>
                <a:gd name="connsiteX6" fmla="*/ 154064 w 181097"/>
                <a:gd name="connsiteY6" fmla="*/ 492615 h 504916"/>
                <a:gd name="connsiteX7" fmla="*/ 108959 w 181097"/>
                <a:gd name="connsiteY7" fmla="*/ 396254 h 504916"/>
                <a:gd name="connsiteX8" fmla="*/ 104859 w 181097"/>
                <a:gd name="connsiteY8" fmla="*/ 504916 h 504916"/>
                <a:gd name="connsiteX9" fmla="*/ 78206 w 181097"/>
                <a:gd name="connsiteY9" fmla="*/ 406505 h 504916"/>
                <a:gd name="connsiteX10" fmla="*/ 47453 w 181097"/>
                <a:gd name="connsiteY10" fmla="*/ 498766 h 504916"/>
                <a:gd name="connsiteX11" fmla="*/ 41301 w 181097"/>
                <a:gd name="connsiteY11" fmla="*/ 400354 h 504916"/>
                <a:gd name="connsiteX12" fmla="*/ 298 w 181097"/>
                <a:gd name="connsiteY12" fmla="*/ 420856 h 504916"/>
                <a:gd name="connsiteX13" fmla="*/ 24900 w 181097"/>
                <a:gd name="connsiteY13" fmla="*/ 357300 h 504916"/>
                <a:gd name="connsiteX14" fmla="*/ 55654 w 181097"/>
                <a:gd name="connsiteY14" fmla="*/ 306044 h 504916"/>
                <a:gd name="connsiteX15" fmla="*/ 49504 w 181097"/>
                <a:gd name="connsiteY15" fmla="*/ 53866 h 504916"/>
                <a:gd name="connsiteX0" fmla="*/ 52664 w 184257"/>
                <a:gd name="connsiteY0" fmla="*/ 53866 h 504916"/>
                <a:gd name="connsiteX1" fmla="*/ 108019 w 184257"/>
                <a:gd name="connsiteY1" fmla="*/ 561 h 504916"/>
                <a:gd name="connsiteX2" fmla="*/ 165425 w 184257"/>
                <a:gd name="connsiteY2" fmla="*/ 43615 h 504916"/>
                <a:gd name="connsiteX3" fmla="*/ 151074 w 184257"/>
                <a:gd name="connsiteY3" fmla="*/ 273241 h 504916"/>
                <a:gd name="connsiteX4" fmla="*/ 181827 w 184257"/>
                <a:gd name="connsiteY4" fmla="*/ 414706 h 504916"/>
                <a:gd name="connsiteX5" fmla="*/ 136722 w 184257"/>
                <a:gd name="connsiteY5" fmla="*/ 365501 h 504916"/>
                <a:gd name="connsiteX6" fmla="*/ 157224 w 184257"/>
                <a:gd name="connsiteY6" fmla="*/ 492615 h 504916"/>
                <a:gd name="connsiteX7" fmla="*/ 112119 w 184257"/>
                <a:gd name="connsiteY7" fmla="*/ 396254 h 504916"/>
                <a:gd name="connsiteX8" fmla="*/ 108019 w 184257"/>
                <a:gd name="connsiteY8" fmla="*/ 504916 h 504916"/>
                <a:gd name="connsiteX9" fmla="*/ 81366 w 184257"/>
                <a:gd name="connsiteY9" fmla="*/ 406505 h 504916"/>
                <a:gd name="connsiteX10" fmla="*/ 50613 w 184257"/>
                <a:gd name="connsiteY10" fmla="*/ 498766 h 504916"/>
                <a:gd name="connsiteX11" fmla="*/ 44461 w 184257"/>
                <a:gd name="connsiteY11" fmla="*/ 400354 h 504916"/>
                <a:gd name="connsiteX12" fmla="*/ 3458 w 184257"/>
                <a:gd name="connsiteY12" fmla="*/ 420856 h 504916"/>
                <a:gd name="connsiteX13" fmla="*/ 28060 w 184257"/>
                <a:gd name="connsiteY13" fmla="*/ 357300 h 504916"/>
                <a:gd name="connsiteX14" fmla="*/ 58814 w 184257"/>
                <a:gd name="connsiteY14" fmla="*/ 306044 h 504916"/>
                <a:gd name="connsiteX15" fmla="*/ 52664 w 184257"/>
                <a:gd name="connsiteY15" fmla="*/ 53866 h 504916"/>
                <a:gd name="connsiteX0" fmla="*/ 52664 w 181873"/>
                <a:gd name="connsiteY0" fmla="*/ 53866 h 504916"/>
                <a:gd name="connsiteX1" fmla="*/ 108019 w 181873"/>
                <a:gd name="connsiteY1" fmla="*/ 561 h 504916"/>
                <a:gd name="connsiteX2" fmla="*/ 165425 w 181873"/>
                <a:gd name="connsiteY2" fmla="*/ 43615 h 504916"/>
                <a:gd name="connsiteX3" fmla="*/ 151074 w 181873"/>
                <a:gd name="connsiteY3" fmla="*/ 273241 h 504916"/>
                <a:gd name="connsiteX4" fmla="*/ 181827 w 181873"/>
                <a:gd name="connsiteY4" fmla="*/ 414706 h 504916"/>
                <a:gd name="connsiteX5" fmla="*/ 142873 w 181873"/>
                <a:gd name="connsiteY5" fmla="*/ 377802 h 504916"/>
                <a:gd name="connsiteX6" fmla="*/ 157224 w 181873"/>
                <a:gd name="connsiteY6" fmla="*/ 492615 h 504916"/>
                <a:gd name="connsiteX7" fmla="*/ 112119 w 181873"/>
                <a:gd name="connsiteY7" fmla="*/ 396254 h 504916"/>
                <a:gd name="connsiteX8" fmla="*/ 108019 w 181873"/>
                <a:gd name="connsiteY8" fmla="*/ 504916 h 504916"/>
                <a:gd name="connsiteX9" fmla="*/ 81366 w 181873"/>
                <a:gd name="connsiteY9" fmla="*/ 406505 h 504916"/>
                <a:gd name="connsiteX10" fmla="*/ 50613 w 181873"/>
                <a:gd name="connsiteY10" fmla="*/ 498766 h 504916"/>
                <a:gd name="connsiteX11" fmla="*/ 44461 w 181873"/>
                <a:gd name="connsiteY11" fmla="*/ 400354 h 504916"/>
                <a:gd name="connsiteX12" fmla="*/ 3458 w 181873"/>
                <a:gd name="connsiteY12" fmla="*/ 420856 h 504916"/>
                <a:gd name="connsiteX13" fmla="*/ 28060 w 181873"/>
                <a:gd name="connsiteY13" fmla="*/ 357300 h 504916"/>
                <a:gd name="connsiteX14" fmla="*/ 58814 w 181873"/>
                <a:gd name="connsiteY14" fmla="*/ 306044 h 504916"/>
                <a:gd name="connsiteX15" fmla="*/ 52664 w 181873"/>
                <a:gd name="connsiteY15" fmla="*/ 53866 h 504916"/>
                <a:gd name="connsiteX0" fmla="*/ 52664 w 181839"/>
                <a:gd name="connsiteY0" fmla="*/ 53866 h 504916"/>
                <a:gd name="connsiteX1" fmla="*/ 108019 w 181839"/>
                <a:gd name="connsiteY1" fmla="*/ 561 h 504916"/>
                <a:gd name="connsiteX2" fmla="*/ 165425 w 181839"/>
                <a:gd name="connsiteY2" fmla="*/ 43615 h 504916"/>
                <a:gd name="connsiteX3" fmla="*/ 151074 w 181839"/>
                <a:gd name="connsiteY3" fmla="*/ 273241 h 504916"/>
                <a:gd name="connsiteX4" fmla="*/ 181827 w 181839"/>
                <a:gd name="connsiteY4" fmla="*/ 414706 h 504916"/>
                <a:gd name="connsiteX5" fmla="*/ 146973 w 181839"/>
                <a:gd name="connsiteY5" fmla="*/ 386003 h 504916"/>
                <a:gd name="connsiteX6" fmla="*/ 157224 w 181839"/>
                <a:gd name="connsiteY6" fmla="*/ 492615 h 504916"/>
                <a:gd name="connsiteX7" fmla="*/ 112119 w 181839"/>
                <a:gd name="connsiteY7" fmla="*/ 396254 h 504916"/>
                <a:gd name="connsiteX8" fmla="*/ 108019 w 181839"/>
                <a:gd name="connsiteY8" fmla="*/ 504916 h 504916"/>
                <a:gd name="connsiteX9" fmla="*/ 81366 w 181839"/>
                <a:gd name="connsiteY9" fmla="*/ 406505 h 504916"/>
                <a:gd name="connsiteX10" fmla="*/ 50613 w 181839"/>
                <a:gd name="connsiteY10" fmla="*/ 498766 h 504916"/>
                <a:gd name="connsiteX11" fmla="*/ 44461 w 181839"/>
                <a:gd name="connsiteY11" fmla="*/ 400354 h 504916"/>
                <a:gd name="connsiteX12" fmla="*/ 3458 w 181839"/>
                <a:gd name="connsiteY12" fmla="*/ 420856 h 504916"/>
                <a:gd name="connsiteX13" fmla="*/ 28060 w 181839"/>
                <a:gd name="connsiteY13" fmla="*/ 357300 h 504916"/>
                <a:gd name="connsiteX14" fmla="*/ 58814 w 181839"/>
                <a:gd name="connsiteY14" fmla="*/ 306044 h 504916"/>
                <a:gd name="connsiteX15" fmla="*/ 52664 w 181839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270875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9467 h 510517"/>
                <a:gd name="connsiteX1" fmla="*/ 100203 w 183758"/>
                <a:gd name="connsiteY1" fmla="*/ 301 h 510517"/>
                <a:gd name="connsiteX2" fmla="*/ 165425 w 183758"/>
                <a:gd name="connsiteY2" fmla="*/ 49216 h 510517"/>
                <a:gd name="connsiteX3" fmla="*/ 151074 w 183758"/>
                <a:gd name="connsiteY3" fmla="*/ 278842 h 510517"/>
                <a:gd name="connsiteX4" fmla="*/ 181827 w 183758"/>
                <a:gd name="connsiteY4" fmla="*/ 420307 h 510517"/>
                <a:gd name="connsiteX5" fmla="*/ 146973 w 183758"/>
                <a:gd name="connsiteY5" fmla="*/ 391604 h 510517"/>
                <a:gd name="connsiteX6" fmla="*/ 157224 w 183758"/>
                <a:gd name="connsiteY6" fmla="*/ 498216 h 510517"/>
                <a:gd name="connsiteX7" fmla="*/ 112119 w 183758"/>
                <a:gd name="connsiteY7" fmla="*/ 401855 h 510517"/>
                <a:gd name="connsiteX8" fmla="*/ 108019 w 183758"/>
                <a:gd name="connsiteY8" fmla="*/ 510517 h 510517"/>
                <a:gd name="connsiteX9" fmla="*/ 81366 w 183758"/>
                <a:gd name="connsiteY9" fmla="*/ 412106 h 510517"/>
                <a:gd name="connsiteX10" fmla="*/ 50613 w 183758"/>
                <a:gd name="connsiteY10" fmla="*/ 504367 h 510517"/>
                <a:gd name="connsiteX11" fmla="*/ 44461 w 183758"/>
                <a:gd name="connsiteY11" fmla="*/ 405955 h 510517"/>
                <a:gd name="connsiteX12" fmla="*/ 3458 w 183758"/>
                <a:gd name="connsiteY12" fmla="*/ 426457 h 510517"/>
                <a:gd name="connsiteX13" fmla="*/ 28060 w 183758"/>
                <a:gd name="connsiteY13" fmla="*/ 362901 h 510517"/>
                <a:gd name="connsiteX14" fmla="*/ 56860 w 183758"/>
                <a:gd name="connsiteY14" fmla="*/ 233491 h 510517"/>
                <a:gd name="connsiteX15" fmla="*/ 52664 w 183758"/>
                <a:gd name="connsiteY15" fmla="*/ 59467 h 510517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85"/>
                <a:gd name="connsiteX1" fmla="*/ 100203 w 183622"/>
                <a:gd name="connsiteY1" fmla="*/ 555 h 510785"/>
                <a:gd name="connsiteX2" fmla="*/ 165425 w 183622"/>
                <a:gd name="connsiteY2" fmla="*/ 49470 h 510785"/>
                <a:gd name="connsiteX3" fmla="*/ 151074 w 183622"/>
                <a:gd name="connsiteY3" fmla="*/ 310357 h 510785"/>
                <a:gd name="connsiteX4" fmla="*/ 181827 w 183622"/>
                <a:gd name="connsiteY4" fmla="*/ 420561 h 510785"/>
                <a:gd name="connsiteX5" fmla="*/ 146973 w 183622"/>
                <a:gd name="connsiteY5" fmla="*/ 391858 h 510785"/>
                <a:gd name="connsiteX6" fmla="*/ 157224 w 183622"/>
                <a:gd name="connsiteY6" fmla="*/ 498470 h 510785"/>
                <a:gd name="connsiteX7" fmla="*/ 112119 w 183622"/>
                <a:gd name="connsiteY7" fmla="*/ 402109 h 510785"/>
                <a:gd name="connsiteX8" fmla="*/ 108019 w 183622"/>
                <a:gd name="connsiteY8" fmla="*/ 510771 h 510785"/>
                <a:gd name="connsiteX9" fmla="*/ 77459 w 183622"/>
                <a:gd name="connsiteY9" fmla="*/ 410406 h 510785"/>
                <a:gd name="connsiteX10" fmla="*/ 50613 w 183622"/>
                <a:gd name="connsiteY10" fmla="*/ 504621 h 510785"/>
                <a:gd name="connsiteX11" fmla="*/ 44461 w 183622"/>
                <a:gd name="connsiteY11" fmla="*/ 406209 h 510785"/>
                <a:gd name="connsiteX12" fmla="*/ 3458 w 183622"/>
                <a:gd name="connsiteY12" fmla="*/ 426711 h 510785"/>
                <a:gd name="connsiteX13" fmla="*/ 28060 w 183622"/>
                <a:gd name="connsiteY13" fmla="*/ 363155 h 510785"/>
                <a:gd name="connsiteX14" fmla="*/ 56860 w 183622"/>
                <a:gd name="connsiteY14" fmla="*/ 233745 h 510785"/>
                <a:gd name="connsiteX15" fmla="*/ 52664 w 183622"/>
                <a:gd name="connsiteY15" fmla="*/ 59721 h 510785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94408 h 545501"/>
                <a:gd name="connsiteX1" fmla="*/ 102157 w 183622"/>
                <a:gd name="connsiteY1" fmla="*/ 73 h 545501"/>
                <a:gd name="connsiteX2" fmla="*/ 165425 w 183622"/>
                <a:gd name="connsiteY2" fmla="*/ 84157 h 545501"/>
                <a:gd name="connsiteX3" fmla="*/ 151074 w 183622"/>
                <a:gd name="connsiteY3" fmla="*/ 345044 h 545501"/>
                <a:gd name="connsiteX4" fmla="*/ 181827 w 183622"/>
                <a:gd name="connsiteY4" fmla="*/ 455248 h 545501"/>
                <a:gd name="connsiteX5" fmla="*/ 146973 w 183622"/>
                <a:gd name="connsiteY5" fmla="*/ 426545 h 545501"/>
                <a:gd name="connsiteX6" fmla="*/ 157224 w 183622"/>
                <a:gd name="connsiteY6" fmla="*/ 533157 h 545501"/>
                <a:gd name="connsiteX7" fmla="*/ 112119 w 183622"/>
                <a:gd name="connsiteY7" fmla="*/ 436796 h 545501"/>
                <a:gd name="connsiteX8" fmla="*/ 108019 w 183622"/>
                <a:gd name="connsiteY8" fmla="*/ 545458 h 545501"/>
                <a:gd name="connsiteX9" fmla="*/ 77459 w 183622"/>
                <a:gd name="connsiteY9" fmla="*/ 445093 h 545501"/>
                <a:gd name="connsiteX10" fmla="*/ 50613 w 183622"/>
                <a:gd name="connsiteY10" fmla="*/ 539308 h 545501"/>
                <a:gd name="connsiteX11" fmla="*/ 44461 w 183622"/>
                <a:gd name="connsiteY11" fmla="*/ 440896 h 545501"/>
                <a:gd name="connsiteX12" fmla="*/ 3458 w 183622"/>
                <a:gd name="connsiteY12" fmla="*/ 461398 h 545501"/>
                <a:gd name="connsiteX13" fmla="*/ 28060 w 183622"/>
                <a:gd name="connsiteY13" fmla="*/ 397842 h 545501"/>
                <a:gd name="connsiteX14" fmla="*/ 56860 w 183622"/>
                <a:gd name="connsiteY14" fmla="*/ 268432 h 545501"/>
                <a:gd name="connsiteX15" fmla="*/ 52664 w 183622"/>
                <a:gd name="connsiteY15" fmla="*/ 94408 h 545501"/>
                <a:gd name="connsiteX0" fmla="*/ 52664 w 183622"/>
                <a:gd name="connsiteY0" fmla="*/ 99119 h 550212"/>
                <a:gd name="connsiteX1" fmla="*/ 102157 w 183622"/>
                <a:gd name="connsiteY1" fmla="*/ 4784 h 550212"/>
                <a:gd name="connsiteX2" fmla="*/ 165425 w 183622"/>
                <a:gd name="connsiteY2" fmla="*/ 49791 h 550212"/>
                <a:gd name="connsiteX3" fmla="*/ 151074 w 183622"/>
                <a:gd name="connsiteY3" fmla="*/ 349755 h 550212"/>
                <a:gd name="connsiteX4" fmla="*/ 181827 w 183622"/>
                <a:gd name="connsiteY4" fmla="*/ 459959 h 550212"/>
                <a:gd name="connsiteX5" fmla="*/ 146973 w 183622"/>
                <a:gd name="connsiteY5" fmla="*/ 431256 h 550212"/>
                <a:gd name="connsiteX6" fmla="*/ 157224 w 183622"/>
                <a:gd name="connsiteY6" fmla="*/ 537868 h 550212"/>
                <a:gd name="connsiteX7" fmla="*/ 112119 w 183622"/>
                <a:gd name="connsiteY7" fmla="*/ 441507 h 550212"/>
                <a:gd name="connsiteX8" fmla="*/ 108019 w 183622"/>
                <a:gd name="connsiteY8" fmla="*/ 550169 h 550212"/>
                <a:gd name="connsiteX9" fmla="*/ 77459 w 183622"/>
                <a:gd name="connsiteY9" fmla="*/ 449804 h 550212"/>
                <a:gd name="connsiteX10" fmla="*/ 50613 w 183622"/>
                <a:gd name="connsiteY10" fmla="*/ 544019 h 550212"/>
                <a:gd name="connsiteX11" fmla="*/ 44461 w 183622"/>
                <a:gd name="connsiteY11" fmla="*/ 445607 h 550212"/>
                <a:gd name="connsiteX12" fmla="*/ 3458 w 183622"/>
                <a:gd name="connsiteY12" fmla="*/ 466109 h 550212"/>
                <a:gd name="connsiteX13" fmla="*/ 28060 w 183622"/>
                <a:gd name="connsiteY13" fmla="*/ 402553 h 550212"/>
                <a:gd name="connsiteX14" fmla="*/ 56860 w 183622"/>
                <a:gd name="connsiteY14" fmla="*/ 273143 h 550212"/>
                <a:gd name="connsiteX15" fmla="*/ 52664 w 183622"/>
                <a:gd name="connsiteY15" fmla="*/ 99119 h 550212"/>
                <a:gd name="connsiteX0" fmla="*/ 52664 w 183622"/>
                <a:gd name="connsiteY0" fmla="*/ 52963 h 547041"/>
                <a:gd name="connsiteX1" fmla="*/ 102157 w 183622"/>
                <a:gd name="connsiteY1" fmla="*/ 1613 h 547041"/>
                <a:gd name="connsiteX2" fmla="*/ 165425 w 183622"/>
                <a:gd name="connsiteY2" fmla="*/ 46620 h 547041"/>
                <a:gd name="connsiteX3" fmla="*/ 151074 w 183622"/>
                <a:gd name="connsiteY3" fmla="*/ 346584 h 547041"/>
                <a:gd name="connsiteX4" fmla="*/ 181827 w 183622"/>
                <a:gd name="connsiteY4" fmla="*/ 456788 h 547041"/>
                <a:gd name="connsiteX5" fmla="*/ 146973 w 183622"/>
                <a:gd name="connsiteY5" fmla="*/ 428085 h 547041"/>
                <a:gd name="connsiteX6" fmla="*/ 157224 w 183622"/>
                <a:gd name="connsiteY6" fmla="*/ 534697 h 547041"/>
                <a:gd name="connsiteX7" fmla="*/ 112119 w 183622"/>
                <a:gd name="connsiteY7" fmla="*/ 438336 h 547041"/>
                <a:gd name="connsiteX8" fmla="*/ 108019 w 183622"/>
                <a:gd name="connsiteY8" fmla="*/ 546998 h 547041"/>
                <a:gd name="connsiteX9" fmla="*/ 77459 w 183622"/>
                <a:gd name="connsiteY9" fmla="*/ 446633 h 547041"/>
                <a:gd name="connsiteX10" fmla="*/ 50613 w 183622"/>
                <a:gd name="connsiteY10" fmla="*/ 540848 h 547041"/>
                <a:gd name="connsiteX11" fmla="*/ 44461 w 183622"/>
                <a:gd name="connsiteY11" fmla="*/ 442436 h 547041"/>
                <a:gd name="connsiteX12" fmla="*/ 3458 w 183622"/>
                <a:gd name="connsiteY12" fmla="*/ 462938 h 547041"/>
                <a:gd name="connsiteX13" fmla="*/ 28060 w 183622"/>
                <a:gd name="connsiteY13" fmla="*/ 399382 h 547041"/>
                <a:gd name="connsiteX14" fmla="*/ 56860 w 183622"/>
                <a:gd name="connsiteY14" fmla="*/ 269972 h 547041"/>
                <a:gd name="connsiteX15" fmla="*/ 52664 w 183622"/>
                <a:gd name="connsiteY15" fmla="*/ 52963 h 547041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3622" h="555612">
                  <a:moveTo>
                    <a:pt x="52664" y="61534"/>
                  </a:moveTo>
                  <a:cubicBezTo>
                    <a:pt x="59888" y="15179"/>
                    <a:pt x="81410" y="1472"/>
                    <a:pt x="100203" y="415"/>
                  </a:cubicBezTo>
                  <a:cubicBezTo>
                    <a:pt x="118996" y="-642"/>
                    <a:pt x="156947" y="-3932"/>
                    <a:pt x="165425" y="55191"/>
                  </a:cubicBezTo>
                  <a:cubicBezTo>
                    <a:pt x="173903" y="114314"/>
                    <a:pt x="148340" y="286794"/>
                    <a:pt x="151074" y="355155"/>
                  </a:cubicBezTo>
                  <a:cubicBezTo>
                    <a:pt x="153808" y="423516"/>
                    <a:pt x="192279" y="447868"/>
                    <a:pt x="181827" y="465359"/>
                  </a:cubicBezTo>
                  <a:cubicBezTo>
                    <a:pt x="171375" y="482850"/>
                    <a:pt x="151074" y="423671"/>
                    <a:pt x="146973" y="436656"/>
                  </a:cubicBezTo>
                  <a:cubicBezTo>
                    <a:pt x="142873" y="449641"/>
                    <a:pt x="171138" y="533553"/>
                    <a:pt x="157224" y="543268"/>
                  </a:cubicBezTo>
                  <a:cubicBezTo>
                    <a:pt x="143310" y="552983"/>
                    <a:pt x="120320" y="444857"/>
                    <a:pt x="112119" y="446907"/>
                  </a:cubicBezTo>
                  <a:cubicBezTo>
                    <a:pt x="103918" y="448957"/>
                    <a:pt x="123565" y="558094"/>
                    <a:pt x="108019" y="555569"/>
                  </a:cubicBezTo>
                  <a:cubicBezTo>
                    <a:pt x="92473" y="553044"/>
                    <a:pt x="87027" y="456229"/>
                    <a:pt x="77459" y="455204"/>
                  </a:cubicBezTo>
                  <a:cubicBezTo>
                    <a:pt x="67891" y="454179"/>
                    <a:pt x="67836" y="548164"/>
                    <a:pt x="50613" y="549419"/>
                  </a:cubicBezTo>
                  <a:cubicBezTo>
                    <a:pt x="33390" y="550674"/>
                    <a:pt x="52320" y="463992"/>
                    <a:pt x="44461" y="451007"/>
                  </a:cubicBezTo>
                  <a:cubicBezTo>
                    <a:pt x="36602" y="438022"/>
                    <a:pt x="16442" y="478685"/>
                    <a:pt x="3458" y="471509"/>
                  </a:cubicBezTo>
                  <a:cubicBezTo>
                    <a:pt x="-9526" y="464333"/>
                    <a:pt x="17467" y="429480"/>
                    <a:pt x="28060" y="407953"/>
                  </a:cubicBezTo>
                  <a:cubicBezTo>
                    <a:pt x="60144" y="359073"/>
                    <a:pt x="59236" y="343593"/>
                    <a:pt x="56860" y="278543"/>
                  </a:cubicBezTo>
                  <a:cubicBezTo>
                    <a:pt x="54484" y="213493"/>
                    <a:pt x="45440" y="107889"/>
                    <a:pt x="52664" y="61534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19A1EBC1-B89A-4FDB-AA1A-67D6D093B3A2}"/>
                </a:ext>
              </a:extLst>
            </p:cNvPr>
            <p:cNvSpPr/>
            <p:nvPr/>
          </p:nvSpPr>
          <p:spPr>
            <a:xfrm rot="1847590">
              <a:off x="5606478" y="3198376"/>
              <a:ext cx="226497" cy="384246"/>
            </a:xfrm>
            <a:custGeom>
              <a:avLst/>
              <a:gdLst>
                <a:gd name="connsiteX0" fmla="*/ 26048 w 207295"/>
                <a:gd name="connsiteY0" fmla="*/ 89400 h 310281"/>
                <a:gd name="connsiteX1" fmla="*/ 88597 w 207295"/>
                <a:gd name="connsiteY1" fmla="*/ 44 h 310281"/>
                <a:gd name="connsiteX2" fmla="*/ 171995 w 207295"/>
                <a:gd name="connsiteY2" fmla="*/ 80464 h 310281"/>
                <a:gd name="connsiteX3" fmla="*/ 204758 w 207295"/>
                <a:gd name="connsiteY3" fmla="*/ 274067 h 310281"/>
                <a:gd name="connsiteX4" fmla="*/ 109446 w 207295"/>
                <a:gd name="connsiteY4" fmla="*/ 294916 h 310281"/>
                <a:gd name="connsiteX5" fmla="*/ 5199 w 207295"/>
                <a:gd name="connsiteY5" fmla="*/ 294916 h 310281"/>
                <a:gd name="connsiteX6" fmla="*/ 26048 w 207295"/>
                <a:gd name="connsiteY6" fmla="*/ 89400 h 310281"/>
                <a:gd name="connsiteX0" fmla="*/ 25027 w 206625"/>
                <a:gd name="connsiteY0" fmla="*/ 89400 h 324978"/>
                <a:gd name="connsiteX1" fmla="*/ 87576 w 206625"/>
                <a:gd name="connsiteY1" fmla="*/ 44 h 324978"/>
                <a:gd name="connsiteX2" fmla="*/ 170974 w 206625"/>
                <a:gd name="connsiteY2" fmla="*/ 80464 h 324978"/>
                <a:gd name="connsiteX3" fmla="*/ 203737 w 206625"/>
                <a:gd name="connsiteY3" fmla="*/ 274067 h 324978"/>
                <a:gd name="connsiteX4" fmla="*/ 102468 w 206625"/>
                <a:gd name="connsiteY4" fmla="*/ 321723 h 324978"/>
                <a:gd name="connsiteX5" fmla="*/ 4178 w 206625"/>
                <a:gd name="connsiteY5" fmla="*/ 294916 h 324978"/>
                <a:gd name="connsiteX6" fmla="*/ 25027 w 206625"/>
                <a:gd name="connsiteY6" fmla="*/ 89400 h 324978"/>
                <a:gd name="connsiteX0" fmla="*/ 25027 w 215052"/>
                <a:gd name="connsiteY0" fmla="*/ 89406 h 325089"/>
                <a:gd name="connsiteX1" fmla="*/ 87576 w 215052"/>
                <a:gd name="connsiteY1" fmla="*/ 50 h 325089"/>
                <a:gd name="connsiteX2" fmla="*/ 170974 w 215052"/>
                <a:gd name="connsiteY2" fmla="*/ 80470 h 325089"/>
                <a:gd name="connsiteX3" fmla="*/ 212673 w 215052"/>
                <a:gd name="connsiteY3" fmla="*/ 300880 h 325089"/>
                <a:gd name="connsiteX4" fmla="*/ 102468 w 215052"/>
                <a:gd name="connsiteY4" fmla="*/ 321729 h 325089"/>
                <a:gd name="connsiteX5" fmla="*/ 4178 w 215052"/>
                <a:gd name="connsiteY5" fmla="*/ 294922 h 325089"/>
                <a:gd name="connsiteX6" fmla="*/ 25027 w 215052"/>
                <a:gd name="connsiteY6" fmla="*/ 89406 h 325089"/>
                <a:gd name="connsiteX0" fmla="*/ 33149 w 223174"/>
                <a:gd name="connsiteY0" fmla="*/ 89406 h 331862"/>
                <a:gd name="connsiteX1" fmla="*/ 95698 w 223174"/>
                <a:gd name="connsiteY1" fmla="*/ 50 h 331862"/>
                <a:gd name="connsiteX2" fmla="*/ 179096 w 223174"/>
                <a:gd name="connsiteY2" fmla="*/ 80470 h 331862"/>
                <a:gd name="connsiteX3" fmla="*/ 220795 w 223174"/>
                <a:gd name="connsiteY3" fmla="*/ 300880 h 331862"/>
                <a:gd name="connsiteX4" fmla="*/ 110590 w 223174"/>
                <a:gd name="connsiteY4" fmla="*/ 321729 h 331862"/>
                <a:gd name="connsiteX5" fmla="*/ 3365 w 223174"/>
                <a:gd name="connsiteY5" fmla="*/ 309814 h 331862"/>
                <a:gd name="connsiteX6" fmla="*/ 33149 w 223174"/>
                <a:gd name="connsiteY6" fmla="*/ 89406 h 331862"/>
                <a:gd name="connsiteX0" fmla="*/ 23550 w 225489"/>
                <a:gd name="connsiteY0" fmla="*/ 104561 h 331102"/>
                <a:gd name="connsiteX1" fmla="*/ 98013 w 225489"/>
                <a:gd name="connsiteY1" fmla="*/ 312 h 331102"/>
                <a:gd name="connsiteX2" fmla="*/ 181411 w 225489"/>
                <a:gd name="connsiteY2" fmla="*/ 80732 h 331102"/>
                <a:gd name="connsiteX3" fmla="*/ 223110 w 225489"/>
                <a:gd name="connsiteY3" fmla="*/ 301142 h 331102"/>
                <a:gd name="connsiteX4" fmla="*/ 112905 w 225489"/>
                <a:gd name="connsiteY4" fmla="*/ 321991 h 331102"/>
                <a:gd name="connsiteX5" fmla="*/ 5680 w 225489"/>
                <a:gd name="connsiteY5" fmla="*/ 310076 h 331102"/>
                <a:gd name="connsiteX6" fmla="*/ 23550 w 225489"/>
                <a:gd name="connsiteY6" fmla="*/ 104561 h 331102"/>
                <a:gd name="connsiteX0" fmla="*/ 23550 w 227742"/>
                <a:gd name="connsiteY0" fmla="*/ 104561 h 331102"/>
                <a:gd name="connsiteX1" fmla="*/ 98013 w 227742"/>
                <a:gd name="connsiteY1" fmla="*/ 312 h 331102"/>
                <a:gd name="connsiteX2" fmla="*/ 196304 w 227742"/>
                <a:gd name="connsiteY2" fmla="*/ 80732 h 331102"/>
                <a:gd name="connsiteX3" fmla="*/ 223110 w 227742"/>
                <a:gd name="connsiteY3" fmla="*/ 301142 h 331102"/>
                <a:gd name="connsiteX4" fmla="*/ 112905 w 227742"/>
                <a:gd name="connsiteY4" fmla="*/ 321991 h 331102"/>
                <a:gd name="connsiteX5" fmla="*/ 5680 w 227742"/>
                <a:gd name="connsiteY5" fmla="*/ 310076 h 331102"/>
                <a:gd name="connsiteX6" fmla="*/ 23550 w 227742"/>
                <a:gd name="connsiteY6" fmla="*/ 104561 h 331102"/>
                <a:gd name="connsiteX0" fmla="*/ 19305 w 229454"/>
                <a:gd name="connsiteY0" fmla="*/ 68648 h 333403"/>
                <a:gd name="connsiteX1" fmla="*/ 99725 w 229454"/>
                <a:gd name="connsiteY1" fmla="*/ 141 h 333403"/>
                <a:gd name="connsiteX2" fmla="*/ 198016 w 229454"/>
                <a:gd name="connsiteY2" fmla="*/ 80561 h 333403"/>
                <a:gd name="connsiteX3" fmla="*/ 224822 w 229454"/>
                <a:gd name="connsiteY3" fmla="*/ 300971 h 333403"/>
                <a:gd name="connsiteX4" fmla="*/ 114617 w 229454"/>
                <a:gd name="connsiteY4" fmla="*/ 321820 h 333403"/>
                <a:gd name="connsiteX5" fmla="*/ 7392 w 229454"/>
                <a:gd name="connsiteY5" fmla="*/ 309905 h 333403"/>
                <a:gd name="connsiteX6" fmla="*/ 19305 w 229454"/>
                <a:gd name="connsiteY6" fmla="*/ 68648 h 333403"/>
                <a:gd name="connsiteX0" fmla="*/ 19305 w 226896"/>
                <a:gd name="connsiteY0" fmla="*/ 68558 h 333313"/>
                <a:gd name="connsiteX1" fmla="*/ 99725 w 226896"/>
                <a:gd name="connsiteY1" fmla="*/ 51 h 333313"/>
                <a:gd name="connsiteX2" fmla="*/ 180145 w 226896"/>
                <a:gd name="connsiteY2" fmla="*/ 62599 h 333313"/>
                <a:gd name="connsiteX3" fmla="*/ 224822 w 226896"/>
                <a:gd name="connsiteY3" fmla="*/ 300881 h 333313"/>
                <a:gd name="connsiteX4" fmla="*/ 114617 w 226896"/>
                <a:gd name="connsiteY4" fmla="*/ 321730 h 333313"/>
                <a:gd name="connsiteX5" fmla="*/ 7392 w 226896"/>
                <a:gd name="connsiteY5" fmla="*/ 309815 h 333313"/>
                <a:gd name="connsiteX6" fmla="*/ 19305 w 226896"/>
                <a:gd name="connsiteY6" fmla="*/ 68558 h 333313"/>
                <a:gd name="connsiteX0" fmla="*/ 18790 w 226497"/>
                <a:gd name="connsiteY0" fmla="*/ 95334 h 360089"/>
                <a:gd name="connsiteX1" fmla="*/ 84318 w 226497"/>
                <a:gd name="connsiteY1" fmla="*/ 20 h 360089"/>
                <a:gd name="connsiteX2" fmla="*/ 179630 w 226497"/>
                <a:gd name="connsiteY2" fmla="*/ 89375 h 360089"/>
                <a:gd name="connsiteX3" fmla="*/ 224307 w 226497"/>
                <a:gd name="connsiteY3" fmla="*/ 327657 h 360089"/>
                <a:gd name="connsiteX4" fmla="*/ 114102 w 226497"/>
                <a:gd name="connsiteY4" fmla="*/ 348506 h 360089"/>
                <a:gd name="connsiteX5" fmla="*/ 6877 w 226497"/>
                <a:gd name="connsiteY5" fmla="*/ 336591 h 360089"/>
                <a:gd name="connsiteX6" fmla="*/ 18790 w 226497"/>
                <a:gd name="connsiteY6" fmla="*/ 95334 h 360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6497" h="360089">
                  <a:moveTo>
                    <a:pt x="18790" y="95334"/>
                  </a:moveTo>
                  <a:cubicBezTo>
                    <a:pt x="31697" y="39239"/>
                    <a:pt x="57511" y="1013"/>
                    <a:pt x="84318" y="20"/>
                  </a:cubicBezTo>
                  <a:cubicBezTo>
                    <a:pt x="111125" y="-973"/>
                    <a:pt x="156299" y="34769"/>
                    <a:pt x="179630" y="89375"/>
                  </a:cubicBezTo>
                  <a:cubicBezTo>
                    <a:pt x="202961" y="143981"/>
                    <a:pt x="235228" y="284469"/>
                    <a:pt x="224307" y="327657"/>
                  </a:cubicBezTo>
                  <a:cubicBezTo>
                    <a:pt x="213386" y="370845"/>
                    <a:pt x="147362" y="345031"/>
                    <a:pt x="114102" y="348506"/>
                  </a:cubicBezTo>
                  <a:cubicBezTo>
                    <a:pt x="80842" y="351981"/>
                    <a:pt x="22762" y="378786"/>
                    <a:pt x="6877" y="336591"/>
                  </a:cubicBezTo>
                  <a:cubicBezTo>
                    <a:pt x="-9008" y="294396"/>
                    <a:pt x="5883" y="151429"/>
                    <a:pt x="18790" y="95334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9D3FCEEA-EC37-4332-8FA0-49AA7A99B930}"/>
                </a:ext>
              </a:extLst>
            </p:cNvPr>
            <p:cNvSpPr/>
            <p:nvPr/>
          </p:nvSpPr>
          <p:spPr>
            <a:xfrm>
              <a:off x="5669692" y="4759558"/>
              <a:ext cx="145269" cy="446633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  <a:gd name="connsiteX0" fmla="*/ 6496 w 140748"/>
                <a:gd name="connsiteY0" fmla="*/ 42636 h 364378"/>
                <a:gd name="connsiteX1" fmla="*/ 8067 w 140748"/>
                <a:gd name="connsiteY1" fmla="*/ 310013 h 364378"/>
                <a:gd name="connsiteX2" fmla="*/ 70905 w 140748"/>
                <a:gd name="connsiteY2" fmla="*/ 364185 h 364378"/>
                <a:gd name="connsiteX3" fmla="*/ 129409 w 140748"/>
                <a:gd name="connsiteY3" fmla="*/ 303514 h 364378"/>
                <a:gd name="connsiteX4" fmla="*/ 131576 w 140748"/>
                <a:gd name="connsiteY4" fmla="*/ 60829 h 364378"/>
                <a:gd name="connsiteX5" fmla="*/ 60071 w 140748"/>
                <a:gd name="connsiteY5" fmla="*/ 2324 h 364378"/>
                <a:gd name="connsiteX6" fmla="*/ 6496 w 140748"/>
                <a:gd name="connsiteY6" fmla="*/ 42636 h 364378"/>
                <a:gd name="connsiteX0" fmla="*/ 6496 w 136138"/>
                <a:gd name="connsiteY0" fmla="*/ 45571 h 367313"/>
                <a:gd name="connsiteX1" fmla="*/ 8067 w 136138"/>
                <a:gd name="connsiteY1" fmla="*/ 312948 h 367313"/>
                <a:gd name="connsiteX2" fmla="*/ 70905 w 136138"/>
                <a:gd name="connsiteY2" fmla="*/ 367120 h 367313"/>
                <a:gd name="connsiteX3" fmla="*/ 129409 w 136138"/>
                <a:gd name="connsiteY3" fmla="*/ 306449 h 367313"/>
                <a:gd name="connsiteX4" fmla="*/ 123956 w 136138"/>
                <a:gd name="connsiteY4" fmla="*/ 37094 h 367313"/>
                <a:gd name="connsiteX5" fmla="*/ 60071 w 136138"/>
                <a:gd name="connsiteY5" fmla="*/ 5259 h 367313"/>
                <a:gd name="connsiteX6" fmla="*/ 6496 w 136138"/>
                <a:gd name="connsiteY6" fmla="*/ 45571 h 367313"/>
                <a:gd name="connsiteX0" fmla="*/ 6991 w 136633"/>
                <a:gd name="connsiteY0" fmla="*/ 56469 h 378211"/>
                <a:gd name="connsiteX1" fmla="*/ 8562 w 136633"/>
                <a:gd name="connsiteY1" fmla="*/ 323846 h 378211"/>
                <a:gd name="connsiteX2" fmla="*/ 71400 w 136633"/>
                <a:gd name="connsiteY2" fmla="*/ 378018 h 378211"/>
                <a:gd name="connsiteX3" fmla="*/ 129904 w 136633"/>
                <a:gd name="connsiteY3" fmla="*/ 317347 h 378211"/>
                <a:gd name="connsiteX4" fmla="*/ 124451 w 136633"/>
                <a:gd name="connsiteY4" fmla="*/ 47992 h 378211"/>
                <a:gd name="connsiteX5" fmla="*/ 68186 w 136633"/>
                <a:gd name="connsiteY5" fmla="*/ 917 h 378211"/>
                <a:gd name="connsiteX6" fmla="*/ 6991 w 136633"/>
                <a:gd name="connsiteY6" fmla="*/ 56469 h 378211"/>
                <a:gd name="connsiteX0" fmla="*/ 3871 w 133513"/>
                <a:gd name="connsiteY0" fmla="*/ 56469 h 378103"/>
                <a:gd name="connsiteX1" fmla="*/ 13062 w 133513"/>
                <a:gd name="connsiteY1" fmla="*/ 321941 h 378103"/>
                <a:gd name="connsiteX2" fmla="*/ 68280 w 133513"/>
                <a:gd name="connsiteY2" fmla="*/ 378018 h 378103"/>
                <a:gd name="connsiteX3" fmla="*/ 126784 w 133513"/>
                <a:gd name="connsiteY3" fmla="*/ 317347 h 378103"/>
                <a:gd name="connsiteX4" fmla="*/ 121331 w 133513"/>
                <a:gd name="connsiteY4" fmla="*/ 47992 h 378103"/>
                <a:gd name="connsiteX5" fmla="*/ 65066 w 133513"/>
                <a:gd name="connsiteY5" fmla="*/ 917 h 378103"/>
                <a:gd name="connsiteX6" fmla="*/ 3871 w 133513"/>
                <a:gd name="connsiteY6" fmla="*/ 56469 h 378103"/>
                <a:gd name="connsiteX0" fmla="*/ 3871 w 130834"/>
                <a:gd name="connsiteY0" fmla="*/ 56469 h 378482"/>
                <a:gd name="connsiteX1" fmla="*/ 13062 w 130834"/>
                <a:gd name="connsiteY1" fmla="*/ 321941 h 378482"/>
                <a:gd name="connsiteX2" fmla="*/ 68280 w 130834"/>
                <a:gd name="connsiteY2" fmla="*/ 378018 h 378482"/>
                <a:gd name="connsiteX3" fmla="*/ 121069 w 130834"/>
                <a:gd name="connsiteY3" fmla="*/ 307822 h 378482"/>
                <a:gd name="connsiteX4" fmla="*/ 121331 w 130834"/>
                <a:gd name="connsiteY4" fmla="*/ 47992 h 378482"/>
                <a:gd name="connsiteX5" fmla="*/ 65066 w 130834"/>
                <a:gd name="connsiteY5" fmla="*/ 917 h 378482"/>
                <a:gd name="connsiteX6" fmla="*/ 3871 w 130834"/>
                <a:gd name="connsiteY6" fmla="*/ 56469 h 378482"/>
                <a:gd name="connsiteX0" fmla="*/ 3747 w 130911"/>
                <a:gd name="connsiteY0" fmla="*/ 56469 h 374836"/>
                <a:gd name="connsiteX1" fmla="*/ 12938 w 130911"/>
                <a:gd name="connsiteY1" fmla="*/ 321941 h 374836"/>
                <a:gd name="connsiteX2" fmla="*/ 64346 w 130911"/>
                <a:gd name="connsiteY2" fmla="*/ 374208 h 374836"/>
                <a:gd name="connsiteX3" fmla="*/ 120945 w 130911"/>
                <a:gd name="connsiteY3" fmla="*/ 307822 h 374836"/>
                <a:gd name="connsiteX4" fmla="*/ 121207 w 130911"/>
                <a:gd name="connsiteY4" fmla="*/ 47992 h 374836"/>
                <a:gd name="connsiteX5" fmla="*/ 64942 w 130911"/>
                <a:gd name="connsiteY5" fmla="*/ 917 h 374836"/>
                <a:gd name="connsiteX6" fmla="*/ 3747 w 130911"/>
                <a:gd name="connsiteY6" fmla="*/ 56469 h 374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0911" h="374836">
                  <a:moveTo>
                    <a:pt x="3747" y="56469"/>
                  </a:moveTo>
                  <a:cubicBezTo>
                    <a:pt x="-4920" y="109973"/>
                    <a:pt x="2838" y="268985"/>
                    <a:pt x="12938" y="321941"/>
                  </a:cubicBezTo>
                  <a:cubicBezTo>
                    <a:pt x="23038" y="374897"/>
                    <a:pt x="46345" y="376561"/>
                    <a:pt x="64346" y="374208"/>
                  </a:cubicBezTo>
                  <a:cubicBezTo>
                    <a:pt x="82347" y="371855"/>
                    <a:pt x="111468" y="362191"/>
                    <a:pt x="120945" y="307822"/>
                  </a:cubicBezTo>
                  <a:cubicBezTo>
                    <a:pt x="130422" y="253453"/>
                    <a:pt x="137458" y="102524"/>
                    <a:pt x="121207" y="47992"/>
                  </a:cubicBezTo>
                  <a:cubicBezTo>
                    <a:pt x="104956" y="-6540"/>
                    <a:pt x="84519" y="-496"/>
                    <a:pt x="64942" y="917"/>
                  </a:cubicBezTo>
                  <a:cubicBezTo>
                    <a:pt x="45365" y="2330"/>
                    <a:pt x="12414" y="2965"/>
                    <a:pt x="3747" y="56469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2EE5A2C7-7F76-434A-9A89-0BBAF95BDA46}"/>
                </a:ext>
              </a:extLst>
            </p:cNvPr>
            <p:cNvSpPr/>
            <p:nvPr/>
          </p:nvSpPr>
          <p:spPr>
            <a:xfrm rot="800781">
              <a:off x="5677611" y="4410411"/>
              <a:ext cx="186924" cy="432800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111" h="362079">
                  <a:moveTo>
                    <a:pt x="3429" y="49900"/>
                  </a:moveTo>
                  <a:cubicBezTo>
                    <a:pt x="-5238" y="101182"/>
                    <a:pt x="3790" y="255748"/>
                    <a:pt x="16430" y="307752"/>
                  </a:cubicBezTo>
                  <a:cubicBezTo>
                    <a:pt x="29070" y="359756"/>
                    <a:pt x="59044" y="363007"/>
                    <a:pt x="79268" y="361924"/>
                  </a:cubicBezTo>
                  <a:cubicBezTo>
                    <a:pt x="99492" y="360841"/>
                    <a:pt x="127660" y="351812"/>
                    <a:pt x="137772" y="301253"/>
                  </a:cubicBezTo>
                  <a:cubicBezTo>
                    <a:pt x="147884" y="250694"/>
                    <a:pt x="156190" y="113100"/>
                    <a:pt x="139939" y="58568"/>
                  </a:cubicBezTo>
                  <a:cubicBezTo>
                    <a:pt x="123688" y="4036"/>
                    <a:pt x="86852" y="-658"/>
                    <a:pt x="68434" y="63"/>
                  </a:cubicBezTo>
                  <a:cubicBezTo>
                    <a:pt x="50016" y="784"/>
                    <a:pt x="12096" y="-1382"/>
                    <a:pt x="3429" y="49900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730FA77A-F07B-4D98-8481-01348F1C8A68}"/>
                </a:ext>
              </a:extLst>
            </p:cNvPr>
            <p:cNvSpPr/>
            <p:nvPr/>
          </p:nvSpPr>
          <p:spPr>
            <a:xfrm rot="879496">
              <a:off x="5638394" y="4091925"/>
              <a:ext cx="393406" cy="535863"/>
            </a:xfrm>
            <a:custGeom>
              <a:avLst/>
              <a:gdLst>
                <a:gd name="connsiteX0" fmla="*/ 11215 w 427713"/>
                <a:gd name="connsiteY0" fmla="*/ 118649 h 561918"/>
                <a:gd name="connsiteX1" fmla="*/ 27755 w 427713"/>
                <a:gd name="connsiteY1" fmla="*/ 364379 h 561918"/>
                <a:gd name="connsiteX2" fmla="*/ 32481 w 427713"/>
                <a:gd name="connsiteY2" fmla="*/ 522686 h 561918"/>
                <a:gd name="connsiteX3" fmla="*/ 190788 w 427713"/>
                <a:gd name="connsiteY3" fmla="*/ 543951 h 561918"/>
                <a:gd name="connsiteX4" fmla="*/ 405802 w 427713"/>
                <a:gd name="connsiteY4" fmla="*/ 543951 h 561918"/>
                <a:gd name="connsiteX5" fmla="*/ 417615 w 427713"/>
                <a:gd name="connsiteY5" fmla="*/ 312398 h 561918"/>
                <a:gd name="connsiteX6" fmla="*/ 410527 w 427713"/>
                <a:gd name="connsiteY6" fmla="*/ 76119 h 561918"/>
                <a:gd name="connsiteX7" fmla="*/ 216778 w 427713"/>
                <a:gd name="connsiteY7" fmla="*/ 509 h 561918"/>
                <a:gd name="connsiteX8" fmla="*/ 11215 w 427713"/>
                <a:gd name="connsiteY8" fmla="*/ 118649 h 561918"/>
                <a:gd name="connsiteX0" fmla="*/ 11560 w 425696"/>
                <a:gd name="connsiteY0" fmla="*/ 87530 h 561515"/>
                <a:gd name="connsiteX1" fmla="*/ 25738 w 425696"/>
                <a:gd name="connsiteY1" fmla="*/ 363976 h 561515"/>
                <a:gd name="connsiteX2" fmla="*/ 30464 w 425696"/>
                <a:gd name="connsiteY2" fmla="*/ 522283 h 561515"/>
                <a:gd name="connsiteX3" fmla="*/ 188771 w 425696"/>
                <a:gd name="connsiteY3" fmla="*/ 543548 h 561515"/>
                <a:gd name="connsiteX4" fmla="*/ 403785 w 425696"/>
                <a:gd name="connsiteY4" fmla="*/ 543548 h 561515"/>
                <a:gd name="connsiteX5" fmla="*/ 415598 w 425696"/>
                <a:gd name="connsiteY5" fmla="*/ 311995 h 561515"/>
                <a:gd name="connsiteX6" fmla="*/ 408510 w 425696"/>
                <a:gd name="connsiteY6" fmla="*/ 75716 h 561515"/>
                <a:gd name="connsiteX7" fmla="*/ 214761 w 425696"/>
                <a:gd name="connsiteY7" fmla="*/ 106 h 561515"/>
                <a:gd name="connsiteX8" fmla="*/ 11560 w 425696"/>
                <a:gd name="connsiteY8" fmla="*/ 87530 h 561515"/>
                <a:gd name="connsiteX0" fmla="*/ 10883 w 425019"/>
                <a:gd name="connsiteY0" fmla="*/ 85178 h 559163"/>
                <a:gd name="connsiteX1" fmla="*/ 25061 w 425019"/>
                <a:gd name="connsiteY1" fmla="*/ 361624 h 559163"/>
                <a:gd name="connsiteX2" fmla="*/ 29787 w 425019"/>
                <a:gd name="connsiteY2" fmla="*/ 519931 h 559163"/>
                <a:gd name="connsiteX3" fmla="*/ 188094 w 425019"/>
                <a:gd name="connsiteY3" fmla="*/ 541196 h 559163"/>
                <a:gd name="connsiteX4" fmla="*/ 403108 w 425019"/>
                <a:gd name="connsiteY4" fmla="*/ 541196 h 559163"/>
                <a:gd name="connsiteX5" fmla="*/ 414921 w 425019"/>
                <a:gd name="connsiteY5" fmla="*/ 309643 h 559163"/>
                <a:gd name="connsiteX6" fmla="*/ 407833 w 425019"/>
                <a:gd name="connsiteY6" fmla="*/ 73364 h 559163"/>
                <a:gd name="connsiteX7" fmla="*/ 204633 w 425019"/>
                <a:gd name="connsiteY7" fmla="*/ 116 h 559163"/>
                <a:gd name="connsiteX8" fmla="*/ 10883 w 425019"/>
                <a:gd name="connsiteY8" fmla="*/ 85178 h 559163"/>
                <a:gd name="connsiteX0" fmla="*/ 10883 w 431603"/>
                <a:gd name="connsiteY0" fmla="*/ 85178 h 559163"/>
                <a:gd name="connsiteX1" fmla="*/ 25061 w 431603"/>
                <a:gd name="connsiteY1" fmla="*/ 361624 h 559163"/>
                <a:gd name="connsiteX2" fmla="*/ 29787 w 431603"/>
                <a:gd name="connsiteY2" fmla="*/ 519931 h 559163"/>
                <a:gd name="connsiteX3" fmla="*/ 188094 w 431603"/>
                <a:gd name="connsiteY3" fmla="*/ 541196 h 559163"/>
                <a:gd name="connsiteX4" fmla="*/ 403108 w 431603"/>
                <a:gd name="connsiteY4" fmla="*/ 541196 h 559163"/>
                <a:gd name="connsiteX5" fmla="*/ 429098 w 431603"/>
                <a:gd name="connsiteY5" fmla="*/ 309643 h 559163"/>
                <a:gd name="connsiteX6" fmla="*/ 407833 w 431603"/>
                <a:gd name="connsiteY6" fmla="*/ 73364 h 559163"/>
                <a:gd name="connsiteX7" fmla="*/ 204633 w 431603"/>
                <a:gd name="connsiteY7" fmla="*/ 116 h 559163"/>
                <a:gd name="connsiteX8" fmla="*/ 10883 w 431603"/>
                <a:gd name="connsiteY8" fmla="*/ 85178 h 559163"/>
                <a:gd name="connsiteX0" fmla="*/ 16874 w 437594"/>
                <a:gd name="connsiteY0" fmla="*/ 85178 h 559163"/>
                <a:gd name="connsiteX1" fmla="*/ 12150 w 437594"/>
                <a:gd name="connsiteY1" fmla="*/ 361624 h 559163"/>
                <a:gd name="connsiteX2" fmla="*/ 35778 w 437594"/>
                <a:gd name="connsiteY2" fmla="*/ 519931 h 559163"/>
                <a:gd name="connsiteX3" fmla="*/ 194085 w 437594"/>
                <a:gd name="connsiteY3" fmla="*/ 541196 h 559163"/>
                <a:gd name="connsiteX4" fmla="*/ 409099 w 437594"/>
                <a:gd name="connsiteY4" fmla="*/ 541196 h 559163"/>
                <a:gd name="connsiteX5" fmla="*/ 435089 w 437594"/>
                <a:gd name="connsiteY5" fmla="*/ 309643 h 559163"/>
                <a:gd name="connsiteX6" fmla="*/ 413824 w 437594"/>
                <a:gd name="connsiteY6" fmla="*/ 73364 h 559163"/>
                <a:gd name="connsiteX7" fmla="*/ 210624 w 437594"/>
                <a:gd name="connsiteY7" fmla="*/ 116 h 559163"/>
                <a:gd name="connsiteX8" fmla="*/ 16874 w 437594"/>
                <a:gd name="connsiteY8" fmla="*/ 85178 h 559163"/>
                <a:gd name="connsiteX0" fmla="*/ 16874 w 437594"/>
                <a:gd name="connsiteY0" fmla="*/ 85178 h 563991"/>
                <a:gd name="connsiteX1" fmla="*/ 12150 w 437594"/>
                <a:gd name="connsiteY1" fmla="*/ 361624 h 563991"/>
                <a:gd name="connsiteX2" fmla="*/ 35778 w 437594"/>
                <a:gd name="connsiteY2" fmla="*/ 519931 h 563991"/>
                <a:gd name="connsiteX3" fmla="*/ 205899 w 437594"/>
                <a:gd name="connsiteY3" fmla="*/ 553010 h 563991"/>
                <a:gd name="connsiteX4" fmla="*/ 409099 w 437594"/>
                <a:gd name="connsiteY4" fmla="*/ 541196 h 563991"/>
                <a:gd name="connsiteX5" fmla="*/ 435089 w 437594"/>
                <a:gd name="connsiteY5" fmla="*/ 309643 h 563991"/>
                <a:gd name="connsiteX6" fmla="*/ 413824 w 437594"/>
                <a:gd name="connsiteY6" fmla="*/ 73364 h 563991"/>
                <a:gd name="connsiteX7" fmla="*/ 210624 w 437594"/>
                <a:gd name="connsiteY7" fmla="*/ 116 h 563991"/>
                <a:gd name="connsiteX8" fmla="*/ 16874 w 437594"/>
                <a:gd name="connsiteY8" fmla="*/ 85178 h 563991"/>
                <a:gd name="connsiteX0" fmla="*/ 16874 w 437594"/>
                <a:gd name="connsiteY0" fmla="*/ 85178 h 554236"/>
                <a:gd name="connsiteX1" fmla="*/ 12150 w 437594"/>
                <a:gd name="connsiteY1" fmla="*/ 361624 h 554236"/>
                <a:gd name="connsiteX2" fmla="*/ 35778 w 437594"/>
                <a:gd name="connsiteY2" fmla="*/ 519931 h 554236"/>
                <a:gd name="connsiteX3" fmla="*/ 205899 w 437594"/>
                <a:gd name="connsiteY3" fmla="*/ 553010 h 554236"/>
                <a:gd name="connsiteX4" fmla="*/ 409099 w 437594"/>
                <a:gd name="connsiteY4" fmla="*/ 522294 h 554236"/>
                <a:gd name="connsiteX5" fmla="*/ 435089 w 437594"/>
                <a:gd name="connsiteY5" fmla="*/ 309643 h 554236"/>
                <a:gd name="connsiteX6" fmla="*/ 413824 w 437594"/>
                <a:gd name="connsiteY6" fmla="*/ 73364 h 554236"/>
                <a:gd name="connsiteX7" fmla="*/ 210624 w 437594"/>
                <a:gd name="connsiteY7" fmla="*/ 116 h 554236"/>
                <a:gd name="connsiteX8" fmla="*/ 16874 w 437594"/>
                <a:gd name="connsiteY8" fmla="*/ 85178 h 554236"/>
                <a:gd name="connsiteX0" fmla="*/ 16874 w 437594"/>
                <a:gd name="connsiteY0" fmla="*/ 85178 h 558187"/>
                <a:gd name="connsiteX1" fmla="*/ 12150 w 437594"/>
                <a:gd name="connsiteY1" fmla="*/ 361624 h 558187"/>
                <a:gd name="connsiteX2" fmla="*/ 35778 w 437594"/>
                <a:gd name="connsiteY2" fmla="*/ 519931 h 558187"/>
                <a:gd name="connsiteX3" fmla="*/ 215350 w 437594"/>
                <a:gd name="connsiteY3" fmla="*/ 557736 h 558187"/>
                <a:gd name="connsiteX4" fmla="*/ 409099 w 437594"/>
                <a:gd name="connsiteY4" fmla="*/ 522294 h 558187"/>
                <a:gd name="connsiteX5" fmla="*/ 435089 w 437594"/>
                <a:gd name="connsiteY5" fmla="*/ 309643 h 558187"/>
                <a:gd name="connsiteX6" fmla="*/ 413824 w 437594"/>
                <a:gd name="connsiteY6" fmla="*/ 73364 h 558187"/>
                <a:gd name="connsiteX7" fmla="*/ 210624 w 437594"/>
                <a:gd name="connsiteY7" fmla="*/ 116 h 558187"/>
                <a:gd name="connsiteX8" fmla="*/ 16874 w 437594"/>
                <a:gd name="connsiteY8" fmla="*/ 85178 h 558187"/>
                <a:gd name="connsiteX0" fmla="*/ 20067 w 440787"/>
                <a:gd name="connsiteY0" fmla="*/ 85178 h 558187"/>
                <a:gd name="connsiteX1" fmla="*/ 8255 w 440787"/>
                <a:gd name="connsiteY1" fmla="*/ 361624 h 558187"/>
                <a:gd name="connsiteX2" fmla="*/ 38971 w 440787"/>
                <a:gd name="connsiteY2" fmla="*/ 519931 h 558187"/>
                <a:gd name="connsiteX3" fmla="*/ 218543 w 440787"/>
                <a:gd name="connsiteY3" fmla="*/ 557736 h 558187"/>
                <a:gd name="connsiteX4" fmla="*/ 412292 w 440787"/>
                <a:gd name="connsiteY4" fmla="*/ 522294 h 558187"/>
                <a:gd name="connsiteX5" fmla="*/ 438282 w 440787"/>
                <a:gd name="connsiteY5" fmla="*/ 309643 h 558187"/>
                <a:gd name="connsiteX6" fmla="*/ 417017 w 440787"/>
                <a:gd name="connsiteY6" fmla="*/ 73364 h 558187"/>
                <a:gd name="connsiteX7" fmla="*/ 213817 w 440787"/>
                <a:gd name="connsiteY7" fmla="*/ 116 h 558187"/>
                <a:gd name="connsiteX8" fmla="*/ 20067 w 440787"/>
                <a:gd name="connsiteY8" fmla="*/ 85178 h 558187"/>
                <a:gd name="connsiteX0" fmla="*/ 20067 w 442342"/>
                <a:gd name="connsiteY0" fmla="*/ 85178 h 558345"/>
                <a:gd name="connsiteX1" fmla="*/ 8255 w 442342"/>
                <a:gd name="connsiteY1" fmla="*/ 361624 h 558345"/>
                <a:gd name="connsiteX2" fmla="*/ 38971 w 442342"/>
                <a:gd name="connsiteY2" fmla="*/ 519931 h 558345"/>
                <a:gd name="connsiteX3" fmla="*/ 218543 w 442342"/>
                <a:gd name="connsiteY3" fmla="*/ 557736 h 558345"/>
                <a:gd name="connsiteX4" fmla="*/ 412292 w 442342"/>
                <a:gd name="connsiteY4" fmla="*/ 522294 h 558345"/>
                <a:gd name="connsiteX5" fmla="*/ 440644 w 442342"/>
                <a:gd name="connsiteY5" fmla="*/ 302555 h 558345"/>
                <a:gd name="connsiteX6" fmla="*/ 417017 w 442342"/>
                <a:gd name="connsiteY6" fmla="*/ 73364 h 558345"/>
                <a:gd name="connsiteX7" fmla="*/ 213817 w 442342"/>
                <a:gd name="connsiteY7" fmla="*/ 116 h 558345"/>
                <a:gd name="connsiteX8" fmla="*/ 20067 w 442342"/>
                <a:gd name="connsiteY8" fmla="*/ 85178 h 558345"/>
                <a:gd name="connsiteX0" fmla="*/ 21288 w 443563"/>
                <a:gd name="connsiteY0" fmla="*/ 85178 h 558345"/>
                <a:gd name="connsiteX1" fmla="*/ 7113 w 443563"/>
                <a:gd name="connsiteY1" fmla="*/ 356898 h 558345"/>
                <a:gd name="connsiteX2" fmla="*/ 40192 w 443563"/>
                <a:gd name="connsiteY2" fmla="*/ 519931 h 558345"/>
                <a:gd name="connsiteX3" fmla="*/ 219764 w 443563"/>
                <a:gd name="connsiteY3" fmla="*/ 557736 h 558345"/>
                <a:gd name="connsiteX4" fmla="*/ 413513 w 443563"/>
                <a:gd name="connsiteY4" fmla="*/ 522294 h 558345"/>
                <a:gd name="connsiteX5" fmla="*/ 441865 w 443563"/>
                <a:gd name="connsiteY5" fmla="*/ 302555 h 558345"/>
                <a:gd name="connsiteX6" fmla="*/ 418238 w 443563"/>
                <a:gd name="connsiteY6" fmla="*/ 73364 h 558345"/>
                <a:gd name="connsiteX7" fmla="*/ 215038 w 443563"/>
                <a:gd name="connsiteY7" fmla="*/ 116 h 558345"/>
                <a:gd name="connsiteX8" fmla="*/ 21288 w 443563"/>
                <a:gd name="connsiteY8" fmla="*/ 85178 h 558345"/>
                <a:gd name="connsiteX0" fmla="*/ 45611 w 437169"/>
                <a:gd name="connsiteY0" fmla="*/ 66265 h 558335"/>
                <a:gd name="connsiteX1" fmla="*/ 719 w 437169"/>
                <a:gd name="connsiteY1" fmla="*/ 356888 h 558335"/>
                <a:gd name="connsiteX2" fmla="*/ 33798 w 437169"/>
                <a:gd name="connsiteY2" fmla="*/ 519921 h 558335"/>
                <a:gd name="connsiteX3" fmla="*/ 213370 w 437169"/>
                <a:gd name="connsiteY3" fmla="*/ 557726 h 558335"/>
                <a:gd name="connsiteX4" fmla="*/ 407119 w 437169"/>
                <a:gd name="connsiteY4" fmla="*/ 522284 h 558335"/>
                <a:gd name="connsiteX5" fmla="*/ 435471 w 437169"/>
                <a:gd name="connsiteY5" fmla="*/ 302545 h 558335"/>
                <a:gd name="connsiteX6" fmla="*/ 411844 w 437169"/>
                <a:gd name="connsiteY6" fmla="*/ 73354 h 558335"/>
                <a:gd name="connsiteX7" fmla="*/ 208644 w 437169"/>
                <a:gd name="connsiteY7" fmla="*/ 106 h 558335"/>
                <a:gd name="connsiteX8" fmla="*/ 45611 w 437169"/>
                <a:gd name="connsiteY8" fmla="*/ 66265 h 558335"/>
                <a:gd name="connsiteX0" fmla="*/ 37761 w 429319"/>
                <a:gd name="connsiteY0" fmla="*/ 66214 h 558284"/>
                <a:gd name="connsiteX1" fmla="*/ 2320 w 429319"/>
                <a:gd name="connsiteY1" fmla="*/ 297767 h 558284"/>
                <a:gd name="connsiteX2" fmla="*/ 25948 w 429319"/>
                <a:gd name="connsiteY2" fmla="*/ 519870 h 558284"/>
                <a:gd name="connsiteX3" fmla="*/ 205520 w 429319"/>
                <a:gd name="connsiteY3" fmla="*/ 557675 h 558284"/>
                <a:gd name="connsiteX4" fmla="*/ 399269 w 429319"/>
                <a:gd name="connsiteY4" fmla="*/ 522233 h 558284"/>
                <a:gd name="connsiteX5" fmla="*/ 427621 w 429319"/>
                <a:gd name="connsiteY5" fmla="*/ 302494 h 558284"/>
                <a:gd name="connsiteX6" fmla="*/ 403994 w 429319"/>
                <a:gd name="connsiteY6" fmla="*/ 73303 h 558284"/>
                <a:gd name="connsiteX7" fmla="*/ 200794 w 429319"/>
                <a:gd name="connsiteY7" fmla="*/ 55 h 558284"/>
                <a:gd name="connsiteX8" fmla="*/ 37761 w 429319"/>
                <a:gd name="connsiteY8" fmla="*/ 66214 h 558284"/>
                <a:gd name="connsiteX0" fmla="*/ 36275 w 427833"/>
                <a:gd name="connsiteY0" fmla="*/ 66214 h 558958"/>
                <a:gd name="connsiteX1" fmla="*/ 834 w 427833"/>
                <a:gd name="connsiteY1" fmla="*/ 297767 h 558958"/>
                <a:gd name="connsiteX2" fmla="*/ 29188 w 427833"/>
                <a:gd name="connsiteY2" fmla="*/ 510418 h 558958"/>
                <a:gd name="connsiteX3" fmla="*/ 204034 w 427833"/>
                <a:gd name="connsiteY3" fmla="*/ 557675 h 558958"/>
                <a:gd name="connsiteX4" fmla="*/ 397783 w 427833"/>
                <a:gd name="connsiteY4" fmla="*/ 522233 h 558958"/>
                <a:gd name="connsiteX5" fmla="*/ 426135 w 427833"/>
                <a:gd name="connsiteY5" fmla="*/ 302494 h 558958"/>
                <a:gd name="connsiteX6" fmla="*/ 402508 w 427833"/>
                <a:gd name="connsiteY6" fmla="*/ 73303 h 558958"/>
                <a:gd name="connsiteX7" fmla="*/ 199308 w 427833"/>
                <a:gd name="connsiteY7" fmla="*/ 55 h 558958"/>
                <a:gd name="connsiteX8" fmla="*/ 36275 w 427833"/>
                <a:gd name="connsiteY8" fmla="*/ 66214 h 558958"/>
                <a:gd name="connsiteX0" fmla="*/ 36275 w 428528"/>
                <a:gd name="connsiteY0" fmla="*/ 66214 h 558440"/>
                <a:gd name="connsiteX1" fmla="*/ 834 w 428528"/>
                <a:gd name="connsiteY1" fmla="*/ 297767 h 558440"/>
                <a:gd name="connsiteX2" fmla="*/ 29188 w 428528"/>
                <a:gd name="connsiteY2" fmla="*/ 510418 h 558440"/>
                <a:gd name="connsiteX3" fmla="*/ 204034 w 428528"/>
                <a:gd name="connsiteY3" fmla="*/ 557675 h 558440"/>
                <a:gd name="connsiteX4" fmla="*/ 388332 w 428528"/>
                <a:gd name="connsiteY4" fmla="*/ 519870 h 558440"/>
                <a:gd name="connsiteX5" fmla="*/ 426135 w 428528"/>
                <a:gd name="connsiteY5" fmla="*/ 302494 h 558440"/>
                <a:gd name="connsiteX6" fmla="*/ 402508 w 428528"/>
                <a:gd name="connsiteY6" fmla="*/ 73303 h 558440"/>
                <a:gd name="connsiteX7" fmla="*/ 199308 w 428528"/>
                <a:gd name="connsiteY7" fmla="*/ 55 h 558440"/>
                <a:gd name="connsiteX8" fmla="*/ 36275 w 428528"/>
                <a:gd name="connsiteY8" fmla="*/ 66214 h 558440"/>
                <a:gd name="connsiteX0" fmla="*/ 37760 w 430013"/>
                <a:gd name="connsiteY0" fmla="*/ 66214 h 557901"/>
                <a:gd name="connsiteX1" fmla="*/ 2319 w 430013"/>
                <a:gd name="connsiteY1" fmla="*/ 297767 h 557901"/>
                <a:gd name="connsiteX2" fmla="*/ 25948 w 430013"/>
                <a:gd name="connsiteY2" fmla="*/ 519869 h 557901"/>
                <a:gd name="connsiteX3" fmla="*/ 205519 w 430013"/>
                <a:gd name="connsiteY3" fmla="*/ 557675 h 557901"/>
                <a:gd name="connsiteX4" fmla="*/ 389817 w 430013"/>
                <a:gd name="connsiteY4" fmla="*/ 519870 h 557901"/>
                <a:gd name="connsiteX5" fmla="*/ 427620 w 430013"/>
                <a:gd name="connsiteY5" fmla="*/ 302494 h 557901"/>
                <a:gd name="connsiteX6" fmla="*/ 403993 w 430013"/>
                <a:gd name="connsiteY6" fmla="*/ 73303 h 557901"/>
                <a:gd name="connsiteX7" fmla="*/ 200793 w 430013"/>
                <a:gd name="connsiteY7" fmla="*/ 55 h 557901"/>
                <a:gd name="connsiteX8" fmla="*/ 37760 w 430013"/>
                <a:gd name="connsiteY8" fmla="*/ 66214 h 557901"/>
                <a:gd name="connsiteX0" fmla="*/ 40684 w 432937"/>
                <a:gd name="connsiteY0" fmla="*/ 66214 h 557831"/>
                <a:gd name="connsiteX1" fmla="*/ 5243 w 432937"/>
                <a:gd name="connsiteY1" fmla="*/ 297767 h 557831"/>
                <a:gd name="connsiteX2" fmla="*/ 28872 w 432937"/>
                <a:gd name="connsiteY2" fmla="*/ 519869 h 557831"/>
                <a:gd name="connsiteX3" fmla="*/ 208443 w 432937"/>
                <a:gd name="connsiteY3" fmla="*/ 557675 h 557831"/>
                <a:gd name="connsiteX4" fmla="*/ 392741 w 432937"/>
                <a:gd name="connsiteY4" fmla="*/ 519870 h 557831"/>
                <a:gd name="connsiteX5" fmla="*/ 430544 w 432937"/>
                <a:gd name="connsiteY5" fmla="*/ 302494 h 557831"/>
                <a:gd name="connsiteX6" fmla="*/ 406917 w 432937"/>
                <a:gd name="connsiteY6" fmla="*/ 73303 h 557831"/>
                <a:gd name="connsiteX7" fmla="*/ 203717 w 432937"/>
                <a:gd name="connsiteY7" fmla="*/ 55 h 557831"/>
                <a:gd name="connsiteX8" fmla="*/ 40684 w 432937"/>
                <a:gd name="connsiteY8" fmla="*/ 66214 h 557831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6557 w 428810"/>
                <a:gd name="connsiteY0" fmla="*/ 66214 h 531376"/>
                <a:gd name="connsiteX1" fmla="*/ 1116 w 428810"/>
                <a:gd name="connsiteY1" fmla="*/ 297767 h 531376"/>
                <a:gd name="connsiteX2" fmla="*/ 27108 w 428810"/>
                <a:gd name="connsiteY2" fmla="*/ 510418 h 531376"/>
                <a:gd name="connsiteX3" fmla="*/ 192502 w 428810"/>
                <a:gd name="connsiteY3" fmla="*/ 524596 h 531376"/>
                <a:gd name="connsiteX4" fmla="*/ 388614 w 428810"/>
                <a:gd name="connsiteY4" fmla="*/ 519870 h 531376"/>
                <a:gd name="connsiteX5" fmla="*/ 426417 w 428810"/>
                <a:gd name="connsiteY5" fmla="*/ 302494 h 531376"/>
                <a:gd name="connsiteX6" fmla="*/ 402790 w 428810"/>
                <a:gd name="connsiteY6" fmla="*/ 73303 h 531376"/>
                <a:gd name="connsiteX7" fmla="*/ 199590 w 428810"/>
                <a:gd name="connsiteY7" fmla="*/ 55 h 531376"/>
                <a:gd name="connsiteX8" fmla="*/ 36557 w 428810"/>
                <a:gd name="connsiteY8" fmla="*/ 66214 h 531376"/>
                <a:gd name="connsiteX0" fmla="*/ 36557 w 422272"/>
                <a:gd name="connsiteY0" fmla="*/ 66214 h 538568"/>
                <a:gd name="connsiteX1" fmla="*/ 1116 w 422272"/>
                <a:gd name="connsiteY1" fmla="*/ 297767 h 538568"/>
                <a:gd name="connsiteX2" fmla="*/ 27108 w 422272"/>
                <a:gd name="connsiteY2" fmla="*/ 510418 h 538568"/>
                <a:gd name="connsiteX3" fmla="*/ 192502 w 422272"/>
                <a:gd name="connsiteY3" fmla="*/ 524596 h 538568"/>
                <a:gd name="connsiteX4" fmla="*/ 388614 w 422272"/>
                <a:gd name="connsiteY4" fmla="*/ 519870 h 538568"/>
                <a:gd name="connsiteX5" fmla="*/ 414603 w 422272"/>
                <a:gd name="connsiteY5" fmla="*/ 295406 h 538568"/>
                <a:gd name="connsiteX6" fmla="*/ 402790 w 422272"/>
                <a:gd name="connsiteY6" fmla="*/ 73303 h 538568"/>
                <a:gd name="connsiteX7" fmla="*/ 199590 w 422272"/>
                <a:gd name="connsiteY7" fmla="*/ 55 h 538568"/>
                <a:gd name="connsiteX8" fmla="*/ 36557 w 422272"/>
                <a:gd name="connsiteY8" fmla="*/ 66214 h 538568"/>
                <a:gd name="connsiteX0" fmla="*/ 36557 w 416127"/>
                <a:gd name="connsiteY0" fmla="*/ 66159 h 538513"/>
                <a:gd name="connsiteX1" fmla="*/ 1116 w 416127"/>
                <a:gd name="connsiteY1" fmla="*/ 297712 h 538513"/>
                <a:gd name="connsiteX2" fmla="*/ 27108 w 416127"/>
                <a:gd name="connsiteY2" fmla="*/ 510363 h 538513"/>
                <a:gd name="connsiteX3" fmla="*/ 192502 w 416127"/>
                <a:gd name="connsiteY3" fmla="*/ 524541 h 538513"/>
                <a:gd name="connsiteX4" fmla="*/ 388614 w 416127"/>
                <a:gd name="connsiteY4" fmla="*/ 519815 h 538513"/>
                <a:gd name="connsiteX5" fmla="*/ 414603 w 416127"/>
                <a:gd name="connsiteY5" fmla="*/ 295351 h 538513"/>
                <a:gd name="connsiteX6" fmla="*/ 390976 w 416127"/>
                <a:gd name="connsiteY6" fmla="*/ 66160 h 538513"/>
                <a:gd name="connsiteX7" fmla="*/ 199590 w 416127"/>
                <a:gd name="connsiteY7" fmla="*/ 0 h 538513"/>
                <a:gd name="connsiteX8" fmla="*/ 36557 w 416127"/>
                <a:gd name="connsiteY8" fmla="*/ 66159 h 538513"/>
                <a:gd name="connsiteX0" fmla="*/ 36557 w 416962"/>
                <a:gd name="connsiteY0" fmla="*/ 66159 h 533540"/>
                <a:gd name="connsiteX1" fmla="*/ 1116 w 416962"/>
                <a:gd name="connsiteY1" fmla="*/ 297712 h 533540"/>
                <a:gd name="connsiteX2" fmla="*/ 27108 w 416962"/>
                <a:gd name="connsiteY2" fmla="*/ 510363 h 533540"/>
                <a:gd name="connsiteX3" fmla="*/ 192502 w 416962"/>
                <a:gd name="connsiteY3" fmla="*/ 524541 h 533540"/>
                <a:gd name="connsiteX4" fmla="*/ 390977 w 416962"/>
                <a:gd name="connsiteY4" fmla="*/ 512727 h 533540"/>
                <a:gd name="connsiteX5" fmla="*/ 414603 w 416962"/>
                <a:gd name="connsiteY5" fmla="*/ 295351 h 533540"/>
                <a:gd name="connsiteX6" fmla="*/ 390976 w 416962"/>
                <a:gd name="connsiteY6" fmla="*/ 66160 h 533540"/>
                <a:gd name="connsiteX7" fmla="*/ 199590 w 416962"/>
                <a:gd name="connsiteY7" fmla="*/ 0 h 533540"/>
                <a:gd name="connsiteX8" fmla="*/ 36557 w 416962"/>
                <a:gd name="connsiteY8" fmla="*/ 66159 h 533540"/>
                <a:gd name="connsiteX0" fmla="*/ 36557 w 415953"/>
                <a:gd name="connsiteY0" fmla="*/ 66159 h 531703"/>
                <a:gd name="connsiteX1" fmla="*/ 1116 w 415953"/>
                <a:gd name="connsiteY1" fmla="*/ 297712 h 531703"/>
                <a:gd name="connsiteX2" fmla="*/ 27108 w 415953"/>
                <a:gd name="connsiteY2" fmla="*/ 510363 h 531703"/>
                <a:gd name="connsiteX3" fmla="*/ 192502 w 415953"/>
                <a:gd name="connsiteY3" fmla="*/ 524541 h 531703"/>
                <a:gd name="connsiteX4" fmla="*/ 390977 w 415953"/>
                <a:gd name="connsiteY4" fmla="*/ 512727 h 531703"/>
                <a:gd name="connsiteX5" fmla="*/ 414603 w 415953"/>
                <a:gd name="connsiteY5" fmla="*/ 295351 h 531703"/>
                <a:gd name="connsiteX6" fmla="*/ 390976 w 415953"/>
                <a:gd name="connsiteY6" fmla="*/ 66160 h 531703"/>
                <a:gd name="connsiteX7" fmla="*/ 199590 w 415953"/>
                <a:gd name="connsiteY7" fmla="*/ 0 h 531703"/>
                <a:gd name="connsiteX8" fmla="*/ 36557 w 415953"/>
                <a:gd name="connsiteY8" fmla="*/ 66159 h 531703"/>
                <a:gd name="connsiteX0" fmla="*/ 38202 w 417598"/>
                <a:gd name="connsiteY0" fmla="*/ 66159 h 527065"/>
                <a:gd name="connsiteX1" fmla="*/ 2761 w 417598"/>
                <a:gd name="connsiteY1" fmla="*/ 297712 h 527065"/>
                <a:gd name="connsiteX2" fmla="*/ 28753 w 417598"/>
                <a:gd name="connsiteY2" fmla="*/ 510363 h 527065"/>
                <a:gd name="connsiteX3" fmla="*/ 194147 w 417598"/>
                <a:gd name="connsiteY3" fmla="*/ 524541 h 527065"/>
                <a:gd name="connsiteX4" fmla="*/ 392622 w 417598"/>
                <a:gd name="connsiteY4" fmla="*/ 512727 h 527065"/>
                <a:gd name="connsiteX5" fmla="*/ 416248 w 417598"/>
                <a:gd name="connsiteY5" fmla="*/ 295351 h 527065"/>
                <a:gd name="connsiteX6" fmla="*/ 392621 w 417598"/>
                <a:gd name="connsiteY6" fmla="*/ 66160 h 527065"/>
                <a:gd name="connsiteX7" fmla="*/ 201235 w 417598"/>
                <a:gd name="connsiteY7" fmla="*/ 0 h 527065"/>
                <a:gd name="connsiteX8" fmla="*/ 38202 w 417598"/>
                <a:gd name="connsiteY8" fmla="*/ 66159 h 527065"/>
                <a:gd name="connsiteX0" fmla="*/ 36212 w 415608"/>
                <a:gd name="connsiteY0" fmla="*/ 66159 h 527065"/>
                <a:gd name="connsiteX1" fmla="*/ 771 w 415608"/>
                <a:gd name="connsiteY1" fmla="*/ 297712 h 527065"/>
                <a:gd name="connsiteX2" fmla="*/ 55116 w 415608"/>
                <a:gd name="connsiteY2" fmla="*/ 510363 h 527065"/>
                <a:gd name="connsiteX3" fmla="*/ 192157 w 415608"/>
                <a:gd name="connsiteY3" fmla="*/ 524541 h 527065"/>
                <a:gd name="connsiteX4" fmla="*/ 390632 w 415608"/>
                <a:gd name="connsiteY4" fmla="*/ 512727 h 527065"/>
                <a:gd name="connsiteX5" fmla="*/ 414258 w 415608"/>
                <a:gd name="connsiteY5" fmla="*/ 295351 h 527065"/>
                <a:gd name="connsiteX6" fmla="*/ 390631 w 415608"/>
                <a:gd name="connsiteY6" fmla="*/ 66160 h 527065"/>
                <a:gd name="connsiteX7" fmla="*/ 199245 w 415608"/>
                <a:gd name="connsiteY7" fmla="*/ 0 h 527065"/>
                <a:gd name="connsiteX8" fmla="*/ 36212 w 415608"/>
                <a:gd name="connsiteY8" fmla="*/ 66159 h 527065"/>
                <a:gd name="connsiteX0" fmla="*/ 15687 w 395083"/>
                <a:gd name="connsiteY0" fmla="*/ 66159 h 531379"/>
                <a:gd name="connsiteX1" fmla="*/ 8600 w 395083"/>
                <a:gd name="connsiteY1" fmla="*/ 302438 h 531379"/>
                <a:gd name="connsiteX2" fmla="*/ 34591 w 395083"/>
                <a:gd name="connsiteY2" fmla="*/ 510363 h 531379"/>
                <a:gd name="connsiteX3" fmla="*/ 171632 w 395083"/>
                <a:gd name="connsiteY3" fmla="*/ 524541 h 531379"/>
                <a:gd name="connsiteX4" fmla="*/ 370107 w 395083"/>
                <a:gd name="connsiteY4" fmla="*/ 512727 h 531379"/>
                <a:gd name="connsiteX5" fmla="*/ 393733 w 395083"/>
                <a:gd name="connsiteY5" fmla="*/ 295351 h 531379"/>
                <a:gd name="connsiteX6" fmla="*/ 370106 w 395083"/>
                <a:gd name="connsiteY6" fmla="*/ 66160 h 531379"/>
                <a:gd name="connsiteX7" fmla="*/ 178720 w 395083"/>
                <a:gd name="connsiteY7" fmla="*/ 0 h 531379"/>
                <a:gd name="connsiteX8" fmla="*/ 15687 w 395083"/>
                <a:gd name="connsiteY8" fmla="*/ 66159 h 531379"/>
                <a:gd name="connsiteX0" fmla="*/ 16810 w 396206"/>
                <a:gd name="connsiteY0" fmla="*/ 66159 h 532029"/>
                <a:gd name="connsiteX1" fmla="*/ 7361 w 396206"/>
                <a:gd name="connsiteY1" fmla="*/ 292987 h 532029"/>
                <a:gd name="connsiteX2" fmla="*/ 35714 w 396206"/>
                <a:gd name="connsiteY2" fmla="*/ 510363 h 532029"/>
                <a:gd name="connsiteX3" fmla="*/ 172755 w 396206"/>
                <a:gd name="connsiteY3" fmla="*/ 524541 h 532029"/>
                <a:gd name="connsiteX4" fmla="*/ 371230 w 396206"/>
                <a:gd name="connsiteY4" fmla="*/ 512727 h 532029"/>
                <a:gd name="connsiteX5" fmla="*/ 394856 w 396206"/>
                <a:gd name="connsiteY5" fmla="*/ 295351 h 532029"/>
                <a:gd name="connsiteX6" fmla="*/ 371229 w 396206"/>
                <a:gd name="connsiteY6" fmla="*/ 66160 h 532029"/>
                <a:gd name="connsiteX7" fmla="*/ 179843 w 396206"/>
                <a:gd name="connsiteY7" fmla="*/ 0 h 532029"/>
                <a:gd name="connsiteX8" fmla="*/ 16810 w 396206"/>
                <a:gd name="connsiteY8" fmla="*/ 66159 h 532029"/>
                <a:gd name="connsiteX0" fmla="*/ 17622 w 397018"/>
                <a:gd name="connsiteY0" fmla="*/ 66159 h 532029"/>
                <a:gd name="connsiteX1" fmla="*/ 8173 w 397018"/>
                <a:gd name="connsiteY1" fmla="*/ 292987 h 532029"/>
                <a:gd name="connsiteX2" fmla="*/ 36526 w 397018"/>
                <a:gd name="connsiteY2" fmla="*/ 510363 h 532029"/>
                <a:gd name="connsiteX3" fmla="*/ 173567 w 397018"/>
                <a:gd name="connsiteY3" fmla="*/ 524541 h 532029"/>
                <a:gd name="connsiteX4" fmla="*/ 372042 w 397018"/>
                <a:gd name="connsiteY4" fmla="*/ 512727 h 532029"/>
                <a:gd name="connsiteX5" fmla="*/ 395668 w 397018"/>
                <a:gd name="connsiteY5" fmla="*/ 295351 h 532029"/>
                <a:gd name="connsiteX6" fmla="*/ 372041 w 397018"/>
                <a:gd name="connsiteY6" fmla="*/ 66160 h 532029"/>
                <a:gd name="connsiteX7" fmla="*/ 180655 w 397018"/>
                <a:gd name="connsiteY7" fmla="*/ 0 h 532029"/>
                <a:gd name="connsiteX8" fmla="*/ 17622 w 397018"/>
                <a:gd name="connsiteY8" fmla="*/ 66159 h 532029"/>
                <a:gd name="connsiteX0" fmla="*/ 16811 w 396207"/>
                <a:gd name="connsiteY0" fmla="*/ 66159 h 529127"/>
                <a:gd name="connsiteX1" fmla="*/ 7362 w 396207"/>
                <a:gd name="connsiteY1" fmla="*/ 292987 h 529127"/>
                <a:gd name="connsiteX2" fmla="*/ 35715 w 396207"/>
                <a:gd name="connsiteY2" fmla="*/ 505637 h 529127"/>
                <a:gd name="connsiteX3" fmla="*/ 172756 w 396207"/>
                <a:gd name="connsiteY3" fmla="*/ 524541 h 529127"/>
                <a:gd name="connsiteX4" fmla="*/ 371231 w 396207"/>
                <a:gd name="connsiteY4" fmla="*/ 512727 h 529127"/>
                <a:gd name="connsiteX5" fmla="*/ 394857 w 396207"/>
                <a:gd name="connsiteY5" fmla="*/ 295351 h 529127"/>
                <a:gd name="connsiteX6" fmla="*/ 371230 w 396207"/>
                <a:gd name="connsiteY6" fmla="*/ 66160 h 529127"/>
                <a:gd name="connsiteX7" fmla="*/ 179844 w 396207"/>
                <a:gd name="connsiteY7" fmla="*/ 0 h 529127"/>
                <a:gd name="connsiteX8" fmla="*/ 16811 w 396207"/>
                <a:gd name="connsiteY8" fmla="*/ 66159 h 529127"/>
                <a:gd name="connsiteX0" fmla="*/ 16811 w 397772"/>
                <a:gd name="connsiteY0" fmla="*/ 66159 h 528841"/>
                <a:gd name="connsiteX1" fmla="*/ 7362 w 397772"/>
                <a:gd name="connsiteY1" fmla="*/ 292987 h 528841"/>
                <a:gd name="connsiteX2" fmla="*/ 35715 w 397772"/>
                <a:gd name="connsiteY2" fmla="*/ 505637 h 528841"/>
                <a:gd name="connsiteX3" fmla="*/ 172756 w 397772"/>
                <a:gd name="connsiteY3" fmla="*/ 524541 h 528841"/>
                <a:gd name="connsiteX4" fmla="*/ 349966 w 397772"/>
                <a:gd name="connsiteY4" fmla="*/ 517453 h 528841"/>
                <a:gd name="connsiteX5" fmla="*/ 394857 w 397772"/>
                <a:gd name="connsiteY5" fmla="*/ 295351 h 528841"/>
                <a:gd name="connsiteX6" fmla="*/ 371230 w 397772"/>
                <a:gd name="connsiteY6" fmla="*/ 66160 h 528841"/>
                <a:gd name="connsiteX7" fmla="*/ 179844 w 397772"/>
                <a:gd name="connsiteY7" fmla="*/ 0 h 528841"/>
                <a:gd name="connsiteX8" fmla="*/ 16811 w 397772"/>
                <a:gd name="connsiteY8" fmla="*/ 66159 h 528841"/>
                <a:gd name="connsiteX0" fmla="*/ 16811 w 386281"/>
                <a:gd name="connsiteY0" fmla="*/ 66159 h 536037"/>
                <a:gd name="connsiteX1" fmla="*/ 7362 w 386281"/>
                <a:gd name="connsiteY1" fmla="*/ 292987 h 536037"/>
                <a:gd name="connsiteX2" fmla="*/ 35715 w 386281"/>
                <a:gd name="connsiteY2" fmla="*/ 505637 h 536037"/>
                <a:gd name="connsiteX3" fmla="*/ 172756 w 386281"/>
                <a:gd name="connsiteY3" fmla="*/ 524541 h 536037"/>
                <a:gd name="connsiteX4" fmla="*/ 349966 w 386281"/>
                <a:gd name="connsiteY4" fmla="*/ 517453 h 536037"/>
                <a:gd name="connsiteX5" fmla="*/ 368866 w 386281"/>
                <a:gd name="connsiteY5" fmla="*/ 292988 h 536037"/>
                <a:gd name="connsiteX6" fmla="*/ 371230 w 386281"/>
                <a:gd name="connsiteY6" fmla="*/ 66160 h 536037"/>
                <a:gd name="connsiteX7" fmla="*/ 179844 w 386281"/>
                <a:gd name="connsiteY7" fmla="*/ 0 h 536037"/>
                <a:gd name="connsiteX8" fmla="*/ 16811 w 386281"/>
                <a:gd name="connsiteY8" fmla="*/ 66159 h 536037"/>
                <a:gd name="connsiteX0" fmla="*/ 16811 w 390120"/>
                <a:gd name="connsiteY0" fmla="*/ 66159 h 535863"/>
                <a:gd name="connsiteX1" fmla="*/ 7362 w 390120"/>
                <a:gd name="connsiteY1" fmla="*/ 292987 h 535863"/>
                <a:gd name="connsiteX2" fmla="*/ 35715 w 390120"/>
                <a:gd name="connsiteY2" fmla="*/ 505637 h 535863"/>
                <a:gd name="connsiteX3" fmla="*/ 172756 w 390120"/>
                <a:gd name="connsiteY3" fmla="*/ 524541 h 535863"/>
                <a:gd name="connsiteX4" fmla="*/ 349966 w 390120"/>
                <a:gd name="connsiteY4" fmla="*/ 517453 h 535863"/>
                <a:gd name="connsiteX5" fmla="*/ 380680 w 390120"/>
                <a:gd name="connsiteY5" fmla="*/ 295351 h 535863"/>
                <a:gd name="connsiteX6" fmla="*/ 371230 w 390120"/>
                <a:gd name="connsiteY6" fmla="*/ 66160 h 535863"/>
                <a:gd name="connsiteX7" fmla="*/ 179844 w 390120"/>
                <a:gd name="connsiteY7" fmla="*/ 0 h 535863"/>
                <a:gd name="connsiteX8" fmla="*/ 16811 w 390120"/>
                <a:gd name="connsiteY8" fmla="*/ 66159 h 535863"/>
                <a:gd name="connsiteX0" fmla="*/ 16811 w 393406"/>
                <a:gd name="connsiteY0" fmla="*/ 66159 h 535863"/>
                <a:gd name="connsiteX1" fmla="*/ 7362 w 393406"/>
                <a:gd name="connsiteY1" fmla="*/ 292987 h 535863"/>
                <a:gd name="connsiteX2" fmla="*/ 35715 w 393406"/>
                <a:gd name="connsiteY2" fmla="*/ 505637 h 535863"/>
                <a:gd name="connsiteX3" fmla="*/ 172756 w 393406"/>
                <a:gd name="connsiteY3" fmla="*/ 524541 h 535863"/>
                <a:gd name="connsiteX4" fmla="*/ 349966 w 393406"/>
                <a:gd name="connsiteY4" fmla="*/ 517453 h 535863"/>
                <a:gd name="connsiteX5" fmla="*/ 387769 w 393406"/>
                <a:gd name="connsiteY5" fmla="*/ 295351 h 535863"/>
                <a:gd name="connsiteX6" fmla="*/ 371230 w 393406"/>
                <a:gd name="connsiteY6" fmla="*/ 66160 h 535863"/>
                <a:gd name="connsiteX7" fmla="*/ 179844 w 393406"/>
                <a:gd name="connsiteY7" fmla="*/ 0 h 535863"/>
                <a:gd name="connsiteX8" fmla="*/ 16811 w 393406"/>
                <a:gd name="connsiteY8" fmla="*/ 66159 h 535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406" h="535863">
                  <a:moveTo>
                    <a:pt x="16811" y="66159"/>
                  </a:moveTo>
                  <a:cubicBezTo>
                    <a:pt x="-11936" y="114990"/>
                    <a:pt x="4211" y="219741"/>
                    <a:pt x="7362" y="292987"/>
                  </a:cubicBezTo>
                  <a:cubicBezTo>
                    <a:pt x="10513" y="366233"/>
                    <a:pt x="8149" y="467045"/>
                    <a:pt x="35715" y="505637"/>
                  </a:cubicBezTo>
                  <a:cubicBezTo>
                    <a:pt x="63281" y="544229"/>
                    <a:pt x="120381" y="522572"/>
                    <a:pt x="172756" y="524541"/>
                  </a:cubicBezTo>
                  <a:cubicBezTo>
                    <a:pt x="231826" y="522178"/>
                    <a:pt x="314131" y="555651"/>
                    <a:pt x="349966" y="517453"/>
                  </a:cubicBezTo>
                  <a:cubicBezTo>
                    <a:pt x="385802" y="479255"/>
                    <a:pt x="384225" y="370566"/>
                    <a:pt x="387769" y="295351"/>
                  </a:cubicBezTo>
                  <a:cubicBezTo>
                    <a:pt x="391313" y="220136"/>
                    <a:pt x="404703" y="118141"/>
                    <a:pt x="371230" y="66160"/>
                  </a:cubicBezTo>
                  <a:cubicBezTo>
                    <a:pt x="337757" y="14179"/>
                    <a:pt x="238914" y="0"/>
                    <a:pt x="179844" y="0"/>
                  </a:cubicBezTo>
                  <a:cubicBezTo>
                    <a:pt x="120774" y="0"/>
                    <a:pt x="45558" y="17328"/>
                    <a:pt x="16811" y="66159"/>
                  </a:cubicBez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84CFAF3D-2F7B-462C-B392-952CCFABD710}"/>
                </a:ext>
              </a:extLst>
            </p:cNvPr>
            <p:cNvSpPr/>
            <p:nvPr/>
          </p:nvSpPr>
          <p:spPr>
            <a:xfrm rot="20611956">
              <a:off x="5984182" y="4085586"/>
              <a:ext cx="393406" cy="535863"/>
            </a:xfrm>
            <a:custGeom>
              <a:avLst/>
              <a:gdLst>
                <a:gd name="connsiteX0" fmla="*/ 11215 w 427713"/>
                <a:gd name="connsiteY0" fmla="*/ 118649 h 561918"/>
                <a:gd name="connsiteX1" fmla="*/ 27755 w 427713"/>
                <a:gd name="connsiteY1" fmla="*/ 364379 h 561918"/>
                <a:gd name="connsiteX2" fmla="*/ 32481 w 427713"/>
                <a:gd name="connsiteY2" fmla="*/ 522686 h 561918"/>
                <a:gd name="connsiteX3" fmla="*/ 190788 w 427713"/>
                <a:gd name="connsiteY3" fmla="*/ 543951 h 561918"/>
                <a:gd name="connsiteX4" fmla="*/ 405802 w 427713"/>
                <a:gd name="connsiteY4" fmla="*/ 543951 h 561918"/>
                <a:gd name="connsiteX5" fmla="*/ 417615 w 427713"/>
                <a:gd name="connsiteY5" fmla="*/ 312398 h 561918"/>
                <a:gd name="connsiteX6" fmla="*/ 410527 w 427713"/>
                <a:gd name="connsiteY6" fmla="*/ 76119 h 561918"/>
                <a:gd name="connsiteX7" fmla="*/ 216778 w 427713"/>
                <a:gd name="connsiteY7" fmla="*/ 509 h 561918"/>
                <a:gd name="connsiteX8" fmla="*/ 11215 w 427713"/>
                <a:gd name="connsiteY8" fmla="*/ 118649 h 561918"/>
                <a:gd name="connsiteX0" fmla="*/ 11560 w 425696"/>
                <a:gd name="connsiteY0" fmla="*/ 87530 h 561515"/>
                <a:gd name="connsiteX1" fmla="*/ 25738 w 425696"/>
                <a:gd name="connsiteY1" fmla="*/ 363976 h 561515"/>
                <a:gd name="connsiteX2" fmla="*/ 30464 w 425696"/>
                <a:gd name="connsiteY2" fmla="*/ 522283 h 561515"/>
                <a:gd name="connsiteX3" fmla="*/ 188771 w 425696"/>
                <a:gd name="connsiteY3" fmla="*/ 543548 h 561515"/>
                <a:gd name="connsiteX4" fmla="*/ 403785 w 425696"/>
                <a:gd name="connsiteY4" fmla="*/ 543548 h 561515"/>
                <a:gd name="connsiteX5" fmla="*/ 415598 w 425696"/>
                <a:gd name="connsiteY5" fmla="*/ 311995 h 561515"/>
                <a:gd name="connsiteX6" fmla="*/ 408510 w 425696"/>
                <a:gd name="connsiteY6" fmla="*/ 75716 h 561515"/>
                <a:gd name="connsiteX7" fmla="*/ 214761 w 425696"/>
                <a:gd name="connsiteY7" fmla="*/ 106 h 561515"/>
                <a:gd name="connsiteX8" fmla="*/ 11560 w 425696"/>
                <a:gd name="connsiteY8" fmla="*/ 87530 h 561515"/>
                <a:gd name="connsiteX0" fmla="*/ 10883 w 425019"/>
                <a:gd name="connsiteY0" fmla="*/ 85178 h 559163"/>
                <a:gd name="connsiteX1" fmla="*/ 25061 w 425019"/>
                <a:gd name="connsiteY1" fmla="*/ 361624 h 559163"/>
                <a:gd name="connsiteX2" fmla="*/ 29787 w 425019"/>
                <a:gd name="connsiteY2" fmla="*/ 519931 h 559163"/>
                <a:gd name="connsiteX3" fmla="*/ 188094 w 425019"/>
                <a:gd name="connsiteY3" fmla="*/ 541196 h 559163"/>
                <a:gd name="connsiteX4" fmla="*/ 403108 w 425019"/>
                <a:gd name="connsiteY4" fmla="*/ 541196 h 559163"/>
                <a:gd name="connsiteX5" fmla="*/ 414921 w 425019"/>
                <a:gd name="connsiteY5" fmla="*/ 309643 h 559163"/>
                <a:gd name="connsiteX6" fmla="*/ 407833 w 425019"/>
                <a:gd name="connsiteY6" fmla="*/ 73364 h 559163"/>
                <a:gd name="connsiteX7" fmla="*/ 204633 w 425019"/>
                <a:gd name="connsiteY7" fmla="*/ 116 h 559163"/>
                <a:gd name="connsiteX8" fmla="*/ 10883 w 425019"/>
                <a:gd name="connsiteY8" fmla="*/ 85178 h 559163"/>
                <a:gd name="connsiteX0" fmla="*/ 10883 w 431603"/>
                <a:gd name="connsiteY0" fmla="*/ 85178 h 559163"/>
                <a:gd name="connsiteX1" fmla="*/ 25061 w 431603"/>
                <a:gd name="connsiteY1" fmla="*/ 361624 h 559163"/>
                <a:gd name="connsiteX2" fmla="*/ 29787 w 431603"/>
                <a:gd name="connsiteY2" fmla="*/ 519931 h 559163"/>
                <a:gd name="connsiteX3" fmla="*/ 188094 w 431603"/>
                <a:gd name="connsiteY3" fmla="*/ 541196 h 559163"/>
                <a:gd name="connsiteX4" fmla="*/ 403108 w 431603"/>
                <a:gd name="connsiteY4" fmla="*/ 541196 h 559163"/>
                <a:gd name="connsiteX5" fmla="*/ 429098 w 431603"/>
                <a:gd name="connsiteY5" fmla="*/ 309643 h 559163"/>
                <a:gd name="connsiteX6" fmla="*/ 407833 w 431603"/>
                <a:gd name="connsiteY6" fmla="*/ 73364 h 559163"/>
                <a:gd name="connsiteX7" fmla="*/ 204633 w 431603"/>
                <a:gd name="connsiteY7" fmla="*/ 116 h 559163"/>
                <a:gd name="connsiteX8" fmla="*/ 10883 w 431603"/>
                <a:gd name="connsiteY8" fmla="*/ 85178 h 559163"/>
                <a:gd name="connsiteX0" fmla="*/ 16874 w 437594"/>
                <a:gd name="connsiteY0" fmla="*/ 85178 h 559163"/>
                <a:gd name="connsiteX1" fmla="*/ 12150 w 437594"/>
                <a:gd name="connsiteY1" fmla="*/ 361624 h 559163"/>
                <a:gd name="connsiteX2" fmla="*/ 35778 w 437594"/>
                <a:gd name="connsiteY2" fmla="*/ 519931 h 559163"/>
                <a:gd name="connsiteX3" fmla="*/ 194085 w 437594"/>
                <a:gd name="connsiteY3" fmla="*/ 541196 h 559163"/>
                <a:gd name="connsiteX4" fmla="*/ 409099 w 437594"/>
                <a:gd name="connsiteY4" fmla="*/ 541196 h 559163"/>
                <a:gd name="connsiteX5" fmla="*/ 435089 w 437594"/>
                <a:gd name="connsiteY5" fmla="*/ 309643 h 559163"/>
                <a:gd name="connsiteX6" fmla="*/ 413824 w 437594"/>
                <a:gd name="connsiteY6" fmla="*/ 73364 h 559163"/>
                <a:gd name="connsiteX7" fmla="*/ 210624 w 437594"/>
                <a:gd name="connsiteY7" fmla="*/ 116 h 559163"/>
                <a:gd name="connsiteX8" fmla="*/ 16874 w 437594"/>
                <a:gd name="connsiteY8" fmla="*/ 85178 h 559163"/>
                <a:gd name="connsiteX0" fmla="*/ 16874 w 437594"/>
                <a:gd name="connsiteY0" fmla="*/ 85178 h 563991"/>
                <a:gd name="connsiteX1" fmla="*/ 12150 w 437594"/>
                <a:gd name="connsiteY1" fmla="*/ 361624 h 563991"/>
                <a:gd name="connsiteX2" fmla="*/ 35778 w 437594"/>
                <a:gd name="connsiteY2" fmla="*/ 519931 h 563991"/>
                <a:gd name="connsiteX3" fmla="*/ 205899 w 437594"/>
                <a:gd name="connsiteY3" fmla="*/ 553010 h 563991"/>
                <a:gd name="connsiteX4" fmla="*/ 409099 w 437594"/>
                <a:gd name="connsiteY4" fmla="*/ 541196 h 563991"/>
                <a:gd name="connsiteX5" fmla="*/ 435089 w 437594"/>
                <a:gd name="connsiteY5" fmla="*/ 309643 h 563991"/>
                <a:gd name="connsiteX6" fmla="*/ 413824 w 437594"/>
                <a:gd name="connsiteY6" fmla="*/ 73364 h 563991"/>
                <a:gd name="connsiteX7" fmla="*/ 210624 w 437594"/>
                <a:gd name="connsiteY7" fmla="*/ 116 h 563991"/>
                <a:gd name="connsiteX8" fmla="*/ 16874 w 437594"/>
                <a:gd name="connsiteY8" fmla="*/ 85178 h 563991"/>
                <a:gd name="connsiteX0" fmla="*/ 16874 w 437594"/>
                <a:gd name="connsiteY0" fmla="*/ 85178 h 554236"/>
                <a:gd name="connsiteX1" fmla="*/ 12150 w 437594"/>
                <a:gd name="connsiteY1" fmla="*/ 361624 h 554236"/>
                <a:gd name="connsiteX2" fmla="*/ 35778 w 437594"/>
                <a:gd name="connsiteY2" fmla="*/ 519931 h 554236"/>
                <a:gd name="connsiteX3" fmla="*/ 205899 w 437594"/>
                <a:gd name="connsiteY3" fmla="*/ 553010 h 554236"/>
                <a:gd name="connsiteX4" fmla="*/ 409099 w 437594"/>
                <a:gd name="connsiteY4" fmla="*/ 522294 h 554236"/>
                <a:gd name="connsiteX5" fmla="*/ 435089 w 437594"/>
                <a:gd name="connsiteY5" fmla="*/ 309643 h 554236"/>
                <a:gd name="connsiteX6" fmla="*/ 413824 w 437594"/>
                <a:gd name="connsiteY6" fmla="*/ 73364 h 554236"/>
                <a:gd name="connsiteX7" fmla="*/ 210624 w 437594"/>
                <a:gd name="connsiteY7" fmla="*/ 116 h 554236"/>
                <a:gd name="connsiteX8" fmla="*/ 16874 w 437594"/>
                <a:gd name="connsiteY8" fmla="*/ 85178 h 554236"/>
                <a:gd name="connsiteX0" fmla="*/ 16874 w 437594"/>
                <a:gd name="connsiteY0" fmla="*/ 85178 h 558187"/>
                <a:gd name="connsiteX1" fmla="*/ 12150 w 437594"/>
                <a:gd name="connsiteY1" fmla="*/ 361624 h 558187"/>
                <a:gd name="connsiteX2" fmla="*/ 35778 w 437594"/>
                <a:gd name="connsiteY2" fmla="*/ 519931 h 558187"/>
                <a:gd name="connsiteX3" fmla="*/ 215350 w 437594"/>
                <a:gd name="connsiteY3" fmla="*/ 557736 h 558187"/>
                <a:gd name="connsiteX4" fmla="*/ 409099 w 437594"/>
                <a:gd name="connsiteY4" fmla="*/ 522294 h 558187"/>
                <a:gd name="connsiteX5" fmla="*/ 435089 w 437594"/>
                <a:gd name="connsiteY5" fmla="*/ 309643 h 558187"/>
                <a:gd name="connsiteX6" fmla="*/ 413824 w 437594"/>
                <a:gd name="connsiteY6" fmla="*/ 73364 h 558187"/>
                <a:gd name="connsiteX7" fmla="*/ 210624 w 437594"/>
                <a:gd name="connsiteY7" fmla="*/ 116 h 558187"/>
                <a:gd name="connsiteX8" fmla="*/ 16874 w 437594"/>
                <a:gd name="connsiteY8" fmla="*/ 85178 h 558187"/>
                <a:gd name="connsiteX0" fmla="*/ 20067 w 440787"/>
                <a:gd name="connsiteY0" fmla="*/ 85178 h 558187"/>
                <a:gd name="connsiteX1" fmla="*/ 8255 w 440787"/>
                <a:gd name="connsiteY1" fmla="*/ 361624 h 558187"/>
                <a:gd name="connsiteX2" fmla="*/ 38971 w 440787"/>
                <a:gd name="connsiteY2" fmla="*/ 519931 h 558187"/>
                <a:gd name="connsiteX3" fmla="*/ 218543 w 440787"/>
                <a:gd name="connsiteY3" fmla="*/ 557736 h 558187"/>
                <a:gd name="connsiteX4" fmla="*/ 412292 w 440787"/>
                <a:gd name="connsiteY4" fmla="*/ 522294 h 558187"/>
                <a:gd name="connsiteX5" fmla="*/ 438282 w 440787"/>
                <a:gd name="connsiteY5" fmla="*/ 309643 h 558187"/>
                <a:gd name="connsiteX6" fmla="*/ 417017 w 440787"/>
                <a:gd name="connsiteY6" fmla="*/ 73364 h 558187"/>
                <a:gd name="connsiteX7" fmla="*/ 213817 w 440787"/>
                <a:gd name="connsiteY7" fmla="*/ 116 h 558187"/>
                <a:gd name="connsiteX8" fmla="*/ 20067 w 440787"/>
                <a:gd name="connsiteY8" fmla="*/ 85178 h 558187"/>
                <a:gd name="connsiteX0" fmla="*/ 20067 w 442342"/>
                <a:gd name="connsiteY0" fmla="*/ 85178 h 558345"/>
                <a:gd name="connsiteX1" fmla="*/ 8255 w 442342"/>
                <a:gd name="connsiteY1" fmla="*/ 361624 h 558345"/>
                <a:gd name="connsiteX2" fmla="*/ 38971 w 442342"/>
                <a:gd name="connsiteY2" fmla="*/ 519931 h 558345"/>
                <a:gd name="connsiteX3" fmla="*/ 218543 w 442342"/>
                <a:gd name="connsiteY3" fmla="*/ 557736 h 558345"/>
                <a:gd name="connsiteX4" fmla="*/ 412292 w 442342"/>
                <a:gd name="connsiteY4" fmla="*/ 522294 h 558345"/>
                <a:gd name="connsiteX5" fmla="*/ 440644 w 442342"/>
                <a:gd name="connsiteY5" fmla="*/ 302555 h 558345"/>
                <a:gd name="connsiteX6" fmla="*/ 417017 w 442342"/>
                <a:gd name="connsiteY6" fmla="*/ 73364 h 558345"/>
                <a:gd name="connsiteX7" fmla="*/ 213817 w 442342"/>
                <a:gd name="connsiteY7" fmla="*/ 116 h 558345"/>
                <a:gd name="connsiteX8" fmla="*/ 20067 w 442342"/>
                <a:gd name="connsiteY8" fmla="*/ 85178 h 558345"/>
                <a:gd name="connsiteX0" fmla="*/ 21288 w 443563"/>
                <a:gd name="connsiteY0" fmla="*/ 85178 h 558345"/>
                <a:gd name="connsiteX1" fmla="*/ 7113 w 443563"/>
                <a:gd name="connsiteY1" fmla="*/ 356898 h 558345"/>
                <a:gd name="connsiteX2" fmla="*/ 40192 w 443563"/>
                <a:gd name="connsiteY2" fmla="*/ 519931 h 558345"/>
                <a:gd name="connsiteX3" fmla="*/ 219764 w 443563"/>
                <a:gd name="connsiteY3" fmla="*/ 557736 h 558345"/>
                <a:gd name="connsiteX4" fmla="*/ 413513 w 443563"/>
                <a:gd name="connsiteY4" fmla="*/ 522294 h 558345"/>
                <a:gd name="connsiteX5" fmla="*/ 441865 w 443563"/>
                <a:gd name="connsiteY5" fmla="*/ 302555 h 558345"/>
                <a:gd name="connsiteX6" fmla="*/ 418238 w 443563"/>
                <a:gd name="connsiteY6" fmla="*/ 73364 h 558345"/>
                <a:gd name="connsiteX7" fmla="*/ 215038 w 443563"/>
                <a:gd name="connsiteY7" fmla="*/ 116 h 558345"/>
                <a:gd name="connsiteX8" fmla="*/ 21288 w 443563"/>
                <a:gd name="connsiteY8" fmla="*/ 85178 h 558345"/>
                <a:gd name="connsiteX0" fmla="*/ 45611 w 437169"/>
                <a:gd name="connsiteY0" fmla="*/ 66265 h 558335"/>
                <a:gd name="connsiteX1" fmla="*/ 719 w 437169"/>
                <a:gd name="connsiteY1" fmla="*/ 356888 h 558335"/>
                <a:gd name="connsiteX2" fmla="*/ 33798 w 437169"/>
                <a:gd name="connsiteY2" fmla="*/ 519921 h 558335"/>
                <a:gd name="connsiteX3" fmla="*/ 213370 w 437169"/>
                <a:gd name="connsiteY3" fmla="*/ 557726 h 558335"/>
                <a:gd name="connsiteX4" fmla="*/ 407119 w 437169"/>
                <a:gd name="connsiteY4" fmla="*/ 522284 h 558335"/>
                <a:gd name="connsiteX5" fmla="*/ 435471 w 437169"/>
                <a:gd name="connsiteY5" fmla="*/ 302545 h 558335"/>
                <a:gd name="connsiteX6" fmla="*/ 411844 w 437169"/>
                <a:gd name="connsiteY6" fmla="*/ 73354 h 558335"/>
                <a:gd name="connsiteX7" fmla="*/ 208644 w 437169"/>
                <a:gd name="connsiteY7" fmla="*/ 106 h 558335"/>
                <a:gd name="connsiteX8" fmla="*/ 45611 w 437169"/>
                <a:gd name="connsiteY8" fmla="*/ 66265 h 558335"/>
                <a:gd name="connsiteX0" fmla="*/ 37761 w 429319"/>
                <a:gd name="connsiteY0" fmla="*/ 66214 h 558284"/>
                <a:gd name="connsiteX1" fmla="*/ 2320 w 429319"/>
                <a:gd name="connsiteY1" fmla="*/ 297767 h 558284"/>
                <a:gd name="connsiteX2" fmla="*/ 25948 w 429319"/>
                <a:gd name="connsiteY2" fmla="*/ 519870 h 558284"/>
                <a:gd name="connsiteX3" fmla="*/ 205520 w 429319"/>
                <a:gd name="connsiteY3" fmla="*/ 557675 h 558284"/>
                <a:gd name="connsiteX4" fmla="*/ 399269 w 429319"/>
                <a:gd name="connsiteY4" fmla="*/ 522233 h 558284"/>
                <a:gd name="connsiteX5" fmla="*/ 427621 w 429319"/>
                <a:gd name="connsiteY5" fmla="*/ 302494 h 558284"/>
                <a:gd name="connsiteX6" fmla="*/ 403994 w 429319"/>
                <a:gd name="connsiteY6" fmla="*/ 73303 h 558284"/>
                <a:gd name="connsiteX7" fmla="*/ 200794 w 429319"/>
                <a:gd name="connsiteY7" fmla="*/ 55 h 558284"/>
                <a:gd name="connsiteX8" fmla="*/ 37761 w 429319"/>
                <a:gd name="connsiteY8" fmla="*/ 66214 h 558284"/>
                <a:gd name="connsiteX0" fmla="*/ 36275 w 427833"/>
                <a:gd name="connsiteY0" fmla="*/ 66214 h 558958"/>
                <a:gd name="connsiteX1" fmla="*/ 834 w 427833"/>
                <a:gd name="connsiteY1" fmla="*/ 297767 h 558958"/>
                <a:gd name="connsiteX2" fmla="*/ 29188 w 427833"/>
                <a:gd name="connsiteY2" fmla="*/ 510418 h 558958"/>
                <a:gd name="connsiteX3" fmla="*/ 204034 w 427833"/>
                <a:gd name="connsiteY3" fmla="*/ 557675 h 558958"/>
                <a:gd name="connsiteX4" fmla="*/ 397783 w 427833"/>
                <a:gd name="connsiteY4" fmla="*/ 522233 h 558958"/>
                <a:gd name="connsiteX5" fmla="*/ 426135 w 427833"/>
                <a:gd name="connsiteY5" fmla="*/ 302494 h 558958"/>
                <a:gd name="connsiteX6" fmla="*/ 402508 w 427833"/>
                <a:gd name="connsiteY6" fmla="*/ 73303 h 558958"/>
                <a:gd name="connsiteX7" fmla="*/ 199308 w 427833"/>
                <a:gd name="connsiteY7" fmla="*/ 55 h 558958"/>
                <a:gd name="connsiteX8" fmla="*/ 36275 w 427833"/>
                <a:gd name="connsiteY8" fmla="*/ 66214 h 558958"/>
                <a:gd name="connsiteX0" fmla="*/ 36275 w 428528"/>
                <a:gd name="connsiteY0" fmla="*/ 66214 h 558440"/>
                <a:gd name="connsiteX1" fmla="*/ 834 w 428528"/>
                <a:gd name="connsiteY1" fmla="*/ 297767 h 558440"/>
                <a:gd name="connsiteX2" fmla="*/ 29188 w 428528"/>
                <a:gd name="connsiteY2" fmla="*/ 510418 h 558440"/>
                <a:gd name="connsiteX3" fmla="*/ 204034 w 428528"/>
                <a:gd name="connsiteY3" fmla="*/ 557675 h 558440"/>
                <a:gd name="connsiteX4" fmla="*/ 388332 w 428528"/>
                <a:gd name="connsiteY4" fmla="*/ 519870 h 558440"/>
                <a:gd name="connsiteX5" fmla="*/ 426135 w 428528"/>
                <a:gd name="connsiteY5" fmla="*/ 302494 h 558440"/>
                <a:gd name="connsiteX6" fmla="*/ 402508 w 428528"/>
                <a:gd name="connsiteY6" fmla="*/ 73303 h 558440"/>
                <a:gd name="connsiteX7" fmla="*/ 199308 w 428528"/>
                <a:gd name="connsiteY7" fmla="*/ 55 h 558440"/>
                <a:gd name="connsiteX8" fmla="*/ 36275 w 428528"/>
                <a:gd name="connsiteY8" fmla="*/ 66214 h 558440"/>
                <a:gd name="connsiteX0" fmla="*/ 37760 w 430013"/>
                <a:gd name="connsiteY0" fmla="*/ 66214 h 557901"/>
                <a:gd name="connsiteX1" fmla="*/ 2319 w 430013"/>
                <a:gd name="connsiteY1" fmla="*/ 297767 h 557901"/>
                <a:gd name="connsiteX2" fmla="*/ 25948 w 430013"/>
                <a:gd name="connsiteY2" fmla="*/ 519869 h 557901"/>
                <a:gd name="connsiteX3" fmla="*/ 205519 w 430013"/>
                <a:gd name="connsiteY3" fmla="*/ 557675 h 557901"/>
                <a:gd name="connsiteX4" fmla="*/ 389817 w 430013"/>
                <a:gd name="connsiteY4" fmla="*/ 519870 h 557901"/>
                <a:gd name="connsiteX5" fmla="*/ 427620 w 430013"/>
                <a:gd name="connsiteY5" fmla="*/ 302494 h 557901"/>
                <a:gd name="connsiteX6" fmla="*/ 403993 w 430013"/>
                <a:gd name="connsiteY6" fmla="*/ 73303 h 557901"/>
                <a:gd name="connsiteX7" fmla="*/ 200793 w 430013"/>
                <a:gd name="connsiteY7" fmla="*/ 55 h 557901"/>
                <a:gd name="connsiteX8" fmla="*/ 37760 w 430013"/>
                <a:gd name="connsiteY8" fmla="*/ 66214 h 557901"/>
                <a:gd name="connsiteX0" fmla="*/ 40684 w 432937"/>
                <a:gd name="connsiteY0" fmla="*/ 66214 h 557831"/>
                <a:gd name="connsiteX1" fmla="*/ 5243 w 432937"/>
                <a:gd name="connsiteY1" fmla="*/ 297767 h 557831"/>
                <a:gd name="connsiteX2" fmla="*/ 28872 w 432937"/>
                <a:gd name="connsiteY2" fmla="*/ 519869 h 557831"/>
                <a:gd name="connsiteX3" fmla="*/ 208443 w 432937"/>
                <a:gd name="connsiteY3" fmla="*/ 557675 h 557831"/>
                <a:gd name="connsiteX4" fmla="*/ 392741 w 432937"/>
                <a:gd name="connsiteY4" fmla="*/ 519870 h 557831"/>
                <a:gd name="connsiteX5" fmla="*/ 430544 w 432937"/>
                <a:gd name="connsiteY5" fmla="*/ 302494 h 557831"/>
                <a:gd name="connsiteX6" fmla="*/ 406917 w 432937"/>
                <a:gd name="connsiteY6" fmla="*/ 73303 h 557831"/>
                <a:gd name="connsiteX7" fmla="*/ 203717 w 432937"/>
                <a:gd name="connsiteY7" fmla="*/ 55 h 557831"/>
                <a:gd name="connsiteX8" fmla="*/ 40684 w 432937"/>
                <a:gd name="connsiteY8" fmla="*/ 66214 h 557831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6557 w 428810"/>
                <a:gd name="connsiteY0" fmla="*/ 66214 h 531376"/>
                <a:gd name="connsiteX1" fmla="*/ 1116 w 428810"/>
                <a:gd name="connsiteY1" fmla="*/ 297767 h 531376"/>
                <a:gd name="connsiteX2" fmla="*/ 27108 w 428810"/>
                <a:gd name="connsiteY2" fmla="*/ 510418 h 531376"/>
                <a:gd name="connsiteX3" fmla="*/ 192502 w 428810"/>
                <a:gd name="connsiteY3" fmla="*/ 524596 h 531376"/>
                <a:gd name="connsiteX4" fmla="*/ 388614 w 428810"/>
                <a:gd name="connsiteY4" fmla="*/ 519870 h 531376"/>
                <a:gd name="connsiteX5" fmla="*/ 426417 w 428810"/>
                <a:gd name="connsiteY5" fmla="*/ 302494 h 531376"/>
                <a:gd name="connsiteX6" fmla="*/ 402790 w 428810"/>
                <a:gd name="connsiteY6" fmla="*/ 73303 h 531376"/>
                <a:gd name="connsiteX7" fmla="*/ 199590 w 428810"/>
                <a:gd name="connsiteY7" fmla="*/ 55 h 531376"/>
                <a:gd name="connsiteX8" fmla="*/ 36557 w 428810"/>
                <a:gd name="connsiteY8" fmla="*/ 66214 h 531376"/>
                <a:gd name="connsiteX0" fmla="*/ 36557 w 422272"/>
                <a:gd name="connsiteY0" fmla="*/ 66214 h 538568"/>
                <a:gd name="connsiteX1" fmla="*/ 1116 w 422272"/>
                <a:gd name="connsiteY1" fmla="*/ 297767 h 538568"/>
                <a:gd name="connsiteX2" fmla="*/ 27108 w 422272"/>
                <a:gd name="connsiteY2" fmla="*/ 510418 h 538568"/>
                <a:gd name="connsiteX3" fmla="*/ 192502 w 422272"/>
                <a:gd name="connsiteY3" fmla="*/ 524596 h 538568"/>
                <a:gd name="connsiteX4" fmla="*/ 388614 w 422272"/>
                <a:gd name="connsiteY4" fmla="*/ 519870 h 538568"/>
                <a:gd name="connsiteX5" fmla="*/ 414603 w 422272"/>
                <a:gd name="connsiteY5" fmla="*/ 295406 h 538568"/>
                <a:gd name="connsiteX6" fmla="*/ 402790 w 422272"/>
                <a:gd name="connsiteY6" fmla="*/ 73303 h 538568"/>
                <a:gd name="connsiteX7" fmla="*/ 199590 w 422272"/>
                <a:gd name="connsiteY7" fmla="*/ 55 h 538568"/>
                <a:gd name="connsiteX8" fmla="*/ 36557 w 422272"/>
                <a:gd name="connsiteY8" fmla="*/ 66214 h 538568"/>
                <a:gd name="connsiteX0" fmla="*/ 36557 w 416127"/>
                <a:gd name="connsiteY0" fmla="*/ 66159 h 538513"/>
                <a:gd name="connsiteX1" fmla="*/ 1116 w 416127"/>
                <a:gd name="connsiteY1" fmla="*/ 297712 h 538513"/>
                <a:gd name="connsiteX2" fmla="*/ 27108 w 416127"/>
                <a:gd name="connsiteY2" fmla="*/ 510363 h 538513"/>
                <a:gd name="connsiteX3" fmla="*/ 192502 w 416127"/>
                <a:gd name="connsiteY3" fmla="*/ 524541 h 538513"/>
                <a:gd name="connsiteX4" fmla="*/ 388614 w 416127"/>
                <a:gd name="connsiteY4" fmla="*/ 519815 h 538513"/>
                <a:gd name="connsiteX5" fmla="*/ 414603 w 416127"/>
                <a:gd name="connsiteY5" fmla="*/ 295351 h 538513"/>
                <a:gd name="connsiteX6" fmla="*/ 390976 w 416127"/>
                <a:gd name="connsiteY6" fmla="*/ 66160 h 538513"/>
                <a:gd name="connsiteX7" fmla="*/ 199590 w 416127"/>
                <a:gd name="connsiteY7" fmla="*/ 0 h 538513"/>
                <a:gd name="connsiteX8" fmla="*/ 36557 w 416127"/>
                <a:gd name="connsiteY8" fmla="*/ 66159 h 538513"/>
                <a:gd name="connsiteX0" fmla="*/ 36557 w 416962"/>
                <a:gd name="connsiteY0" fmla="*/ 66159 h 533540"/>
                <a:gd name="connsiteX1" fmla="*/ 1116 w 416962"/>
                <a:gd name="connsiteY1" fmla="*/ 297712 h 533540"/>
                <a:gd name="connsiteX2" fmla="*/ 27108 w 416962"/>
                <a:gd name="connsiteY2" fmla="*/ 510363 h 533540"/>
                <a:gd name="connsiteX3" fmla="*/ 192502 w 416962"/>
                <a:gd name="connsiteY3" fmla="*/ 524541 h 533540"/>
                <a:gd name="connsiteX4" fmla="*/ 390977 w 416962"/>
                <a:gd name="connsiteY4" fmla="*/ 512727 h 533540"/>
                <a:gd name="connsiteX5" fmla="*/ 414603 w 416962"/>
                <a:gd name="connsiteY5" fmla="*/ 295351 h 533540"/>
                <a:gd name="connsiteX6" fmla="*/ 390976 w 416962"/>
                <a:gd name="connsiteY6" fmla="*/ 66160 h 533540"/>
                <a:gd name="connsiteX7" fmla="*/ 199590 w 416962"/>
                <a:gd name="connsiteY7" fmla="*/ 0 h 533540"/>
                <a:gd name="connsiteX8" fmla="*/ 36557 w 416962"/>
                <a:gd name="connsiteY8" fmla="*/ 66159 h 533540"/>
                <a:gd name="connsiteX0" fmla="*/ 36557 w 415953"/>
                <a:gd name="connsiteY0" fmla="*/ 66159 h 531703"/>
                <a:gd name="connsiteX1" fmla="*/ 1116 w 415953"/>
                <a:gd name="connsiteY1" fmla="*/ 297712 h 531703"/>
                <a:gd name="connsiteX2" fmla="*/ 27108 w 415953"/>
                <a:gd name="connsiteY2" fmla="*/ 510363 h 531703"/>
                <a:gd name="connsiteX3" fmla="*/ 192502 w 415953"/>
                <a:gd name="connsiteY3" fmla="*/ 524541 h 531703"/>
                <a:gd name="connsiteX4" fmla="*/ 390977 w 415953"/>
                <a:gd name="connsiteY4" fmla="*/ 512727 h 531703"/>
                <a:gd name="connsiteX5" fmla="*/ 414603 w 415953"/>
                <a:gd name="connsiteY5" fmla="*/ 295351 h 531703"/>
                <a:gd name="connsiteX6" fmla="*/ 390976 w 415953"/>
                <a:gd name="connsiteY6" fmla="*/ 66160 h 531703"/>
                <a:gd name="connsiteX7" fmla="*/ 199590 w 415953"/>
                <a:gd name="connsiteY7" fmla="*/ 0 h 531703"/>
                <a:gd name="connsiteX8" fmla="*/ 36557 w 415953"/>
                <a:gd name="connsiteY8" fmla="*/ 66159 h 531703"/>
                <a:gd name="connsiteX0" fmla="*/ 38202 w 417598"/>
                <a:gd name="connsiteY0" fmla="*/ 66159 h 527065"/>
                <a:gd name="connsiteX1" fmla="*/ 2761 w 417598"/>
                <a:gd name="connsiteY1" fmla="*/ 297712 h 527065"/>
                <a:gd name="connsiteX2" fmla="*/ 28753 w 417598"/>
                <a:gd name="connsiteY2" fmla="*/ 510363 h 527065"/>
                <a:gd name="connsiteX3" fmla="*/ 194147 w 417598"/>
                <a:gd name="connsiteY3" fmla="*/ 524541 h 527065"/>
                <a:gd name="connsiteX4" fmla="*/ 392622 w 417598"/>
                <a:gd name="connsiteY4" fmla="*/ 512727 h 527065"/>
                <a:gd name="connsiteX5" fmla="*/ 416248 w 417598"/>
                <a:gd name="connsiteY5" fmla="*/ 295351 h 527065"/>
                <a:gd name="connsiteX6" fmla="*/ 392621 w 417598"/>
                <a:gd name="connsiteY6" fmla="*/ 66160 h 527065"/>
                <a:gd name="connsiteX7" fmla="*/ 201235 w 417598"/>
                <a:gd name="connsiteY7" fmla="*/ 0 h 527065"/>
                <a:gd name="connsiteX8" fmla="*/ 38202 w 417598"/>
                <a:gd name="connsiteY8" fmla="*/ 66159 h 527065"/>
                <a:gd name="connsiteX0" fmla="*/ 36212 w 415608"/>
                <a:gd name="connsiteY0" fmla="*/ 66159 h 527065"/>
                <a:gd name="connsiteX1" fmla="*/ 771 w 415608"/>
                <a:gd name="connsiteY1" fmla="*/ 297712 h 527065"/>
                <a:gd name="connsiteX2" fmla="*/ 55116 w 415608"/>
                <a:gd name="connsiteY2" fmla="*/ 510363 h 527065"/>
                <a:gd name="connsiteX3" fmla="*/ 192157 w 415608"/>
                <a:gd name="connsiteY3" fmla="*/ 524541 h 527065"/>
                <a:gd name="connsiteX4" fmla="*/ 390632 w 415608"/>
                <a:gd name="connsiteY4" fmla="*/ 512727 h 527065"/>
                <a:gd name="connsiteX5" fmla="*/ 414258 w 415608"/>
                <a:gd name="connsiteY5" fmla="*/ 295351 h 527065"/>
                <a:gd name="connsiteX6" fmla="*/ 390631 w 415608"/>
                <a:gd name="connsiteY6" fmla="*/ 66160 h 527065"/>
                <a:gd name="connsiteX7" fmla="*/ 199245 w 415608"/>
                <a:gd name="connsiteY7" fmla="*/ 0 h 527065"/>
                <a:gd name="connsiteX8" fmla="*/ 36212 w 415608"/>
                <a:gd name="connsiteY8" fmla="*/ 66159 h 527065"/>
                <a:gd name="connsiteX0" fmla="*/ 15687 w 395083"/>
                <a:gd name="connsiteY0" fmla="*/ 66159 h 531379"/>
                <a:gd name="connsiteX1" fmla="*/ 8600 w 395083"/>
                <a:gd name="connsiteY1" fmla="*/ 302438 h 531379"/>
                <a:gd name="connsiteX2" fmla="*/ 34591 w 395083"/>
                <a:gd name="connsiteY2" fmla="*/ 510363 h 531379"/>
                <a:gd name="connsiteX3" fmla="*/ 171632 w 395083"/>
                <a:gd name="connsiteY3" fmla="*/ 524541 h 531379"/>
                <a:gd name="connsiteX4" fmla="*/ 370107 w 395083"/>
                <a:gd name="connsiteY4" fmla="*/ 512727 h 531379"/>
                <a:gd name="connsiteX5" fmla="*/ 393733 w 395083"/>
                <a:gd name="connsiteY5" fmla="*/ 295351 h 531379"/>
                <a:gd name="connsiteX6" fmla="*/ 370106 w 395083"/>
                <a:gd name="connsiteY6" fmla="*/ 66160 h 531379"/>
                <a:gd name="connsiteX7" fmla="*/ 178720 w 395083"/>
                <a:gd name="connsiteY7" fmla="*/ 0 h 531379"/>
                <a:gd name="connsiteX8" fmla="*/ 15687 w 395083"/>
                <a:gd name="connsiteY8" fmla="*/ 66159 h 531379"/>
                <a:gd name="connsiteX0" fmla="*/ 16810 w 396206"/>
                <a:gd name="connsiteY0" fmla="*/ 66159 h 532029"/>
                <a:gd name="connsiteX1" fmla="*/ 7361 w 396206"/>
                <a:gd name="connsiteY1" fmla="*/ 292987 h 532029"/>
                <a:gd name="connsiteX2" fmla="*/ 35714 w 396206"/>
                <a:gd name="connsiteY2" fmla="*/ 510363 h 532029"/>
                <a:gd name="connsiteX3" fmla="*/ 172755 w 396206"/>
                <a:gd name="connsiteY3" fmla="*/ 524541 h 532029"/>
                <a:gd name="connsiteX4" fmla="*/ 371230 w 396206"/>
                <a:gd name="connsiteY4" fmla="*/ 512727 h 532029"/>
                <a:gd name="connsiteX5" fmla="*/ 394856 w 396206"/>
                <a:gd name="connsiteY5" fmla="*/ 295351 h 532029"/>
                <a:gd name="connsiteX6" fmla="*/ 371229 w 396206"/>
                <a:gd name="connsiteY6" fmla="*/ 66160 h 532029"/>
                <a:gd name="connsiteX7" fmla="*/ 179843 w 396206"/>
                <a:gd name="connsiteY7" fmla="*/ 0 h 532029"/>
                <a:gd name="connsiteX8" fmla="*/ 16810 w 396206"/>
                <a:gd name="connsiteY8" fmla="*/ 66159 h 532029"/>
                <a:gd name="connsiteX0" fmla="*/ 17622 w 397018"/>
                <a:gd name="connsiteY0" fmla="*/ 66159 h 532029"/>
                <a:gd name="connsiteX1" fmla="*/ 8173 w 397018"/>
                <a:gd name="connsiteY1" fmla="*/ 292987 h 532029"/>
                <a:gd name="connsiteX2" fmla="*/ 36526 w 397018"/>
                <a:gd name="connsiteY2" fmla="*/ 510363 h 532029"/>
                <a:gd name="connsiteX3" fmla="*/ 173567 w 397018"/>
                <a:gd name="connsiteY3" fmla="*/ 524541 h 532029"/>
                <a:gd name="connsiteX4" fmla="*/ 372042 w 397018"/>
                <a:gd name="connsiteY4" fmla="*/ 512727 h 532029"/>
                <a:gd name="connsiteX5" fmla="*/ 395668 w 397018"/>
                <a:gd name="connsiteY5" fmla="*/ 295351 h 532029"/>
                <a:gd name="connsiteX6" fmla="*/ 372041 w 397018"/>
                <a:gd name="connsiteY6" fmla="*/ 66160 h 532029"/>
                <a:gd name="connsiteX7" fmla="*/ 180655 w 397018"/>
                <a:gd name="connsiteY7" fmla="*/ 0 h 532029"/>
                <a:gd name="connsiteX8" fmla="*/ 17622 w 397018"/>
                <a:gd name="connsiteY8" fmla="*/ 66159 h 532029"/>
                <a:gd name="connsiteX0" fmla="*/ 16811 w 396207"/>
                <a:gd name="connsiteY0" fmla="*/ 66159 h 529127"/>
                <a:gd name="connsiteX1" fmla="*/ 7362 w 396207"/>
                <a:gd name="connsiteY1" fmla="*/ 292987 h 529127"/>
                <a:gd name="connsiteX2" fmla="*/ 35715 w 396207"/>
                <a:gd name="connsiteY2" fmla="*/ 505637 h 529127"/>
                <a:gd name="connsiteX3" fmla="*/ 172756 w 396207"/>
                <a:gd name="connsiteY3" fmla="*/ 524541 h 529127"/>
                <a:gd name="connsiteX4" fmla="*/ 371231 w 396207"/>
                <a:gd name="connsiteY4" fmla="*/ 512727 h 529127"/>
                <a:gd name="connsiteX5" fmla="*/ 394857 w 396207"/>
                <a:gd name="connsiteY5" fmla="*/ 295351 h 529127"/>
                <a:gd name="connsiteX6" fmla="*/ 371230 w 396207"/>
                <a:gd name="connsiteY6" fmla="*/ 66160 h 529127"/>
                <a:gd name="connsiteX7" fmla="*/ 179844 w 396207"/>
                <a:gd name="connsiteY7" fmla="*/ 0 h 529127"/>
                <a:gd name="connsiteX8" fmla="*/ 16811 w 396207"/>
                <a:gd name="connsiteY8" fmla="*/ 66159 h 529127"/>
                <a:gd name="connsiteX0" fmla="*/ 16811 w 397772"/>
                <a:gd name="connsiteY0" fmla="*/ 66159 h 528841"/>
                <a:gd name="connsiteX1" fmla="*/ 7362 w 397772"/>
                <a:gd name="connsiteY1" fmla="*/ 292987 h 528841"/>
                <a:gd name="connsiteX2" fmla="*/ 35715 w 397772"/>
                <a:gd name="connsiteY2" fmla="*/ 505637 h 528841"/>
                <a:gd name="connsiteX3" fmla="*/ 172756 w 397772"/>
                <a:gd name="connsiteY3" fmla="*/ 524541 h 528841"/>
                <a:gd name="connsiteX4" fmla="*/ 349966 w 397772"/>
                <a:gd name="connsiteY4" fmla="*/ 517453 h 528841"/>
                <a:gd name="connsiteX5" fmla="*/ 394857 w 397772"/>
                <a:gd name="connsiteY5" fmla="*/ 295351 h 528841"/>
                <a:gd name="connsiteX6" fmla="*/ 371230 w 397772"/>
                <a:gd name="connsiteY6" fmla="*/ 66160 h 528841"/>
                <a:gd name="connsiteX7" fmla="*/ 179844 w 397772"/>
                <a:gd name="connsiteY7" fmla="*/ 0 h 528841"/>
                <a:gd name="connsiteX8" fmla="*/ 16811 w 397772"/>
                <a:gd name="connsiteY8" fmla="*/ 66159 h 528841"/>
                <a:gd name="connsiteX0" fmla="*/ 16811 w 386281"/>
                <a:gd name="connsiteY0" fmla="*/ 66159 h 536037"/>
                <a:gd name="connsiteX1" fmla="*/ 7362 w 386281"/>
                <a:gd name="connsiteY1" fmla="*/ 292987 h 536037"/>
                <a:gd name="connsiteX2" fmla="*/ 35715 w 386281"/>
                <a:gd name="connsiteY2" fmla="*/ 505637 h 536037"/>
                <a:gd name="connsiteX3" fmla="*/ 172756 w 386281"/>
                <a:gd name="connsiteY3" fmla="*/ 524541 h 536037"/>
                <a:gd name="connsiteX4" fmla="*/ 349966 w 386281"/>
                <a:gd name="connsiteY4" fmla="*/ 517453 h 536037"/>
                <a:gd name="connsiteX5" fmla="*/ 368866 w 386281"/>
                <a:gd name="connsiteY5" fmla="*/ 292988 h 536037"/>
                <a:gd name="connsiteX6" fmla="*/ 371230 w 386281"/>
                <a:gd name="connsiteY6" fmla="*/ 66160 h 536037"/>
                <a:gd name="connsiteX7" fmla="*/ 179844 w 386281"/>
                <a:gd name="connsiteY7" fmla="*/ 0 h 536037"/>
                <a:gd name="connsiteX8" fmla="*/ 16811 w 386281"/>
                <a:gd name="connsiteY8" fmla="*/ 66159 h 536037"/>
                <a:gd name="connsiteX0" fmla="*/ 16811 w 390120"/>
                <a:gd name="connsiteY0" fmla="*/ 66159 h 535863"/>
                <a:gd name="connsiteX1" fmla="*/ 7362 w 390120"/>
                <a:gd name="connsiteY1" fmla="*/ 292987 h 535863"/>
                <a:gd name="connsiteX2" fmla="*/ 35715 w 390120"/>
                <a:gd name="connsiteY2" fmla="*/ 505637 h 535863"/>
                <a:gd name="connsiteX3" fmla="*/ 172756 w 390120"/>
                <a:gd name="connsiteY3" fmla="*/ 524541 h 535863"/>
                <a:gd name="connsiteX4" fmla="*/ 349966 w 390120"/>
                <a:gd name="connsiteY4" fmla="*/ 517453 h 535863"/>
                <a:gd name="connsiteX5" fmla="*/ 380680 w 390120"/>
                <a:gd name="connsiteY5" fmla="*/ 295351 h 535863"/>
                <a:gd name="connsiteX6" fmla="*/ 371230 w 390120"/>
                <a:gd name="connsiteY6" fmla="*/ 66160 h 535863"/>
                <a:gd name="connsiteX7" fmla="*/ 179844 w 390120"/>
                <a:gd name="connsiteY7" fmla="*/ 0 h 535863"/>
                <a:gd name="connsiteX8" fmla="*/ 16811 w 390120"/>
                <a:gd name="connsiteY8" fmla="*/ 66159 h 535863"/>
                <a:gd name="connsiteX0" fmla="*/ 16811 w 393406"/>
                <a:gd name="connsiteY0" fmla="*/ 66159 h 535863"/>
                <a:gd name="connsiteX1" fmla="*/ 7362 w 393406"/>
                <a:gd name="connsiteY1" fmla="*/ 292987 h 535863"/>
                <a:gd name="connsiteX2" fmla="*/ 35715 w 393406"/>
                <a:gd name="connsiteY2" fmla="*/ 505637 h 535863"/>
                <a:gd name="connsiteX3" fmla="*/ 172756 w 393406"/>
                <a:gd name="connsiteY3" fmla="*/ 524541 h 535863"/>
                <a:gd name="connsiteX4" fmla="*/ 349966 w 393406"/>
                <a:gd name="connsiteY4" fmla="*/ 517453 h 535863"/>
                <a:gd name="connsiteX5" fmla="*/ 387769 w 393406"/>
                <a:gd name="connsiteY5" fmla="*/ 295351 h 535863"/>
                <a:gd name="connsiteX6" fmla="*/ 371230 w 393406"/>
                <a:gd name="connsiteY6" fmla="*/ 66160 h 535863"/>
                <a:gd name="connsiteX7" fmla="*/ 179844 w 393406"/>
                <a:gd name="connsiteY7" fmla="*/ 0 h 535863"/>
                <a:gd name="connsiteX8" fmla="*/ 16811 w 393406"/>
                <a:gd name="connsiteY8" fmla="*/ 66159 h 535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406" h="535863">
                  <a:moveTo>
                    <a:pt x="16811" y="66159"/>
                  </a:moveTo>
                  <a:cubicBezTo>
                    <a:pt x="-11936" y="114990"/>
                    <a:pt x="4211" y="219741"/>
                    <a:pt x="7362" y="292987"/>
                  </a:cubicBezTo>
                  <a:cubicBezTo>
                    <a:pt x="10513" y="366233"/>
                    <a:pt x="8149" y="467045"/>
                    <a:pt x="35715" y="505637"/>
                  </a:cubicBezTo>
                  <a:cubicBezTo>
                    <a:pt x="63281" y="544229"/>
                    <a:pt x="120381" y="522572"/>
                    <a:pt x="172756" y="524541"/>
                  </a:cubicBezTo>
                  <a:cubicBezTo>
                    <a:pt x="231826" y="522178"/>
                    <a:pt x="314131" y="555651"/>
                    <a:pt x="349966" y="517453"/>
                  </a:cubicBezTo>
                  <a:cubicBezTo>
                    <a:pt x="385802" y="479255"/>
                    <a:pt x="384225" y="370566"/>
                    <a:pt x="387769" y="295351"/>
                  </a:cubicBezTo>
                  <a:cubicBezTo>
                    <a:pt x="391313" y="220136"/>
                    <a:pt x="404703" y="118141"/>
                    <a:pt x="371230" y="66160"/>
                  </a:cubicBezTo>
                  <a:cubicBezTo>
                    <a:pt x="337757" y="14179"/>
                    <a:pt x="238914" y="0"/>
                    <a:pt x="179844" y="0"/>
                  </a:cubicBezTo>
                  <a:cubicBezTo>
                    <a:pt x="120774" y="0"/>
                    <a:pt x="45558" y="17328"/>
                    <a:pt x="16811" y="66159"/>
                  </a:cubicBez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8176F8DB-9662-4047-A4F7-672499BB18E2}"/>
                </a:ext>
              </a:extLst>
            </p:cNvPr>
            <p:cNvSpPr/>
            <p:nvPr/>
          </p:nvSpPr>
          <p:spPr>
            <a:xfrm>
              <a:off x="5625516" y="3156849"/>
              <a:ext cx="818288" cy="1112412"/>
            </a:xfrm>
            <a:custGeom>
              <a:avLst/>
              <a:gdLst>
                <a:gd name="connsiteX0" fmla="*/ 833039 w 833102"/>
                <a:gd name="connsiteY0" fmla="*/ 76519 h 1128109"/>
                <a:gd name="connsiteX1" fmla="*/ 721944 w 833102"/>
                <a:gd name="connsiteY1" fmla="*/ 29517 h 1128109"/>
                <a:gd name="connsiteX2" fmla="*/ 580938 w 833102"/>
                <a:gd name="connsiteY2" fmla="*/ 3880 h 1128109"/>
                <a:gd name="connsiteX3" fmla="*/ 471980 w 833102"/>
                <a:gd name="connsiteY3" fmla="*/ 6016 h 1128109"/>
                <a:gd name="connsiteX4" fmla="*/ 433524 w 833102"/>
                <a:gd name="connsiteY4" fmla="*/ 59428 h 1128109"/>
                <a:gd name="connsiteX5" fmla="*/ 358748 w 833102"/>
                <a:gd name="connsiteY5" fmla="*/ 78656 h 1128109"/>
                <a:gd name="connsiteX6" fmla="*/ 309610 w 833102"/>
                <a:gd name="connsiteY6" fmla="*/ 53018 h 1128109"/>
                <a:gd name="connsiteX7" fmla="*/ 309610 w 833102"/>
                <a:gd name="connsiteY7" fmla="*/ 6016 h 1128109"/>
                <a:gd name="connsiteX8" fmla="*/ 228424 w 833102"/>
                <a:gd name="connsiteY8" fmla="*/ 27381 h 1128109"/>
                <a:gd name="connsiteX9" fmla="*/ 108783 w 833102"/>
                <a:gd name="connsiteY9" fmla="*/ 91474 h 1128109"/>
                <a:gd name="connsiteX10" fmla="*/ 74600 w 833102"/>
                <a:gd name="connsiteY10" fmla="*/ 258117 h 1128109"/>
                <a:gd name="connsiteX11" fmla="*/ 38281 w 833102"/>
                <a:gd name="connsiteY11" fmla="*/ 719590 h 1128109"/>
                <a:gd name="connsiteX12" fmla="*/ 51099 w 833102"/>
                <a:gd name="connsiteY12" fmla="*/ 1093469 h 1128109"/>
                <a:gd name="connsiteX13" fmla="*/ 666396 w 833102"/>
                <a:gd name="connsiteY13" fmla="*/ 1104151 h 1128109"/>
                <a:gd name="connsiteX14" fmla="*/ 762537 w 833102"/>
                <a:gd name="connsiteY14" fmla="*/ 1027239 h 1128109"/>
                <a:gd name="connsiteX15" fmla="*/ 706989 w 833102"/>
                <a:gd name="connsiteY15" fmla="*/ 407669 h 1128109"/>
                <a:gd name="connsiteX16" fmla="*/ 833039 w 833102"/>
                <a:gd name="connsiteY16" fmla="*/ 76519 h 1128109"/>
                <a:gd name="connsiteX0" fmla="*/ 833039 w 833102"/>
                <a:gd name="connsiteY0" fmla="*/ 75792 h 1127382"/>
                <a:gd name="connsiteX1" fmla="*/ 721944 w 833102"/>
                <a:gd name="connsiteY1" fmla="*/ 15972 h 1127382"/>
                <a:gd name="connsiteX2" fmla="*/ 580938 w 833102"/>
                <a:gd name="connsiteY2" fmla="*/ 3153 h 1127382"/>
                <a:gd name="connsiteX3" fmla="*/ 471980 w 833102"/>
                <a:gd name="connsiteY3" fmla="*/ 5289 h 1127382"/>
                <a:gd name="connsiteX4" fmla="*/ 433524 w 833102"/>
                <a:gd name="connsiteY4" fmla="*/ 58701 h 1127382"/>
                <a:gd name="connsiteX5" fmla="*/ 358748 w 833102"/>
                <a:gd name="connsiteY5" fmla="*/ 77929 h 1127382"/>
                <a:gd name="connsiteX6" fmla="*/ 309610 w 833102"/>
                <a:gd name="connsiteY6" fmla="*/ 52291 h 1127382"/>
                <a:gd name="connsiteX7" fmla="*/ 309610 w 833102"/>
                <a:gd name="connsiteY7" fmla="*/ 5289 h 1127382"/>
                <a:gd name="connsiteX8" fmla="*/ 228424 w 833102"/>
                <a:gd name="connsiteY8" fmla="*/ 26654 h 1127382"/>
                <a:gd name="connsiteX9" fmla="*/ 108783 w 833102"/>
                <a:gd name="connsiteY9" fmla="*/ 90747 h 1127382"/>
                <a:gd name="connsiteX10" fmla="*/ 74600 w 833102"/>
                <a:gd name="connsiteY10" fmla="*/ 257390 h 1127382"/>
                <a:gd name="connsiteX11" fmla="*/ 38281 w 833102"/>
                <a:gd name="connsiteY11" fmla="*/ 718863 h 1127382"/>
                <a:gd name="connsiteX12" fmla="*/ 51099 w 833102"/>
                <a:gd name="connsiteY12" fmla="*/ 1092742 h 1127382"/>
                <a:gd name="connsiteX13" fmla="*/ 666396 w 833102"/>
                <a:gd name="connsiteY13" fmla="*/ 1103424 h 1127382"/>
                <a:gd name="connsiteX14" fmla="*/ 762537 w 833102"/>
                <a:gd name="connsiteY14" fmla="*/ 1026512 h 1127382"/>
                <a:gd name="connsiteX15" fmla="*/ 706989 w 833102"/>
                <a:gd name="connsiteY15" fmla="*/ 406942 h 1127382"/>
                <a:gd name="connsiteX16" fmla="*/ 833039 w 833102"/>
                <a:gd name="connsiteY16" fmla="*/ 75792 h 1127382"/>
                <a:gd name="connsiteX0" fmla="*/ 833039 w 833055"/>
                <a:gd name="connsiteY0" fmla="*/ 75792 h 1127382"/>
                <a:gd name="connsiteX1" fmla="*/ 721944 w 833055"/>
                <a:gd name="connsiteY1" fmla="*/ 15972 h 1127382"/>
                <a:gd name="connsiteX2" fmla="*/ 580938 w 833055"/>
                <a:gd name="connsiteY2" fmla="*/ 3153 h 1127382"/>
                <a:gd name="connsiteX3" fmla="*/ 471980 w 833055"/>
                <a:gd name="connsiteY3" fmla="*/ 5289 h 1127382"/>
                <a:gd name="connsiteX4" fmla="*/ 433524 w 833055"/>
                <a:gd name="connsiteY4" fmla="*/ 58701 h 1127382"/>
                <a:gd name="connsiteX5" fmla="*/ 358748 w 833055"/>
                <a:gd name="connsiteY5" fmla="*/ 77929 h 1127382"/>
                <a:gd name="connsiteX6" fmla="*/ 309610 w 833055"/>
                <a:gd name="connsiteY6" fmla="*/ 52291 h 1127382"/>
                <a:gd name="connsiteX7" fmla="*/ 309610 w 833055"/>
                <a:gd name="connsiteY7" fmla="*/ 5289 h 1127382"/>
                <a:gd name="connsiteX8" fmla="*/ 228424 w 833055"/>
                <a:gd name="connsiteY8" fmla="*/ 26654 h 1127382"/>
                <a:gd name="connsiteX9" fmla="*/ 108783 w 833055"/>
                <a:gd name="connsiteY9" fmla="*/ 90747 h 1127382"/>
                <a:gd name="connsiteX10" fmla="*/ 74600 w 833055"/>
                <a:gd name="connsiteY10" fmla="*/ 257390 h 1127382"/>
                <a:gd name="connsiteX11" fmla="*/ 38281 w 833055"/>
                <a:gd name="connsiteY11" fmla="*/ 718863 h 1127382"/>
                <a:gd name="connsiteX12" fmla="*/ 51099 w 833055"/>
                <a:gd name="connsiteY12" fmla="*/ 1092742 h 1127382"/>
                <a:gd name="connsiteX13" fmla="*/ 666396 w 833055"/>
                <a:gd name="connsiteY13" fmla="*/ 1103424 h 1127382"/>
                <a:gd name="connsiteX14" fmla="*/ 762537 w 833055"/>
                <a:gd name="connsiteY14" fmla="*/ 1026512 h 1127382"/>
                <a:gd name="connsiteX15" fmla="*/ 730490 w 833055"/>
                <a:gd name="connsiteY15" fmla="*/ 409079 h 1127382"/>
                <a:gd name="connsiteX16" fmla="*/ 833039 w 833055"/>
                <a:gd name="connsiteY16" fmla="*/ 75792 h 1127382"/>
                <a:gd name="connsiteX0" fmla="*/ 833039 w 833110"/>
                <a:gd name="connsiteY0" fmla="*/ 75792 h 1127382"/>
                <a:gd name="connsiteX1" fmla="*/ 721944 w 833110"/>
                <a:gd name="connsiteY1" fmla="*/ 15972 h 1127382"/>
                <a:gd name="connsiteX2" fmla="*/ 580938 w 833110"/>
                <a:gd name="connsiteY2" fmla="*/ 3153 h 1127382"/>
                <a:gd name="connsiteX3" fmla="*/ 471980 w 833110"/>
                <a:gd name="connsiteY3" fmla="*/ 5289 h 1127382"/>
                <a:gd name="connsiteX4" fmla="*/ 433524 w 833110"/>
                <a:gd name="connsiteY4" fmla="*/ 58701 h 1127382"/>
                <a:gd name="connsiteX5" fmla="*/ 358748 w 833110"/>
                <a:gd name="connsiteY5" fmla="*/ 77929 h 1127382"/>
                <a:gd name="connsiteX6" fmla="*/ 309610 w 833110"/>
                <a:gd name="connsiteY6" fmla="*/ 52291 h 1127382"/>
                <a:gd name="connsiteX7" fmla="*/ 309610 w 833110"/>
                <a:gd name="connsiteY7" fmla="*/ 5289 h 1127382"/>
                <a:gd name="connsiteX8" fmla="*/ 228424 w 833110"/>
                <a:gd name="connsiteY8" fmla="*/ 26654 h 1127382"/>
                <a:gd name="connsiteX9" fmla="*/ 108783 w 833110"/>
                <a:gd name="connsiteY9" fmla="*/ 90747 h 1127382"/>
                <a:gd name="connsiteX10" fmla="*/ 74600 w 833110"/>
                <a:gd name="connsiteY10" fmla="*/ 257390 h 1127382"/>
                <a:gd name="connsiteX11" fmla="*/ 38281 w 833110"/>
                <a:gd name="connsiteY11" fmla="*/ 718863 h 1127382"/>
                <a:gd name="connsiteX12" fmla="*/ 51099 w 833110"/>
                <a:gd name="connsiteY12" fmla="*/ 1092742 h 1127382"/>
                <a:gd name="connsiteX13" fmla="*/ 666396 w 833110"/>
                <a:gd name="connsiteY13" fmla="*/ 1103424 h 1127382"/>
                <a:gd name="connsiteX14" fmla="*/ 762537 w 833110"/>
                <a:gd name="connsiteY14" fmla="*/ 1026512 h 1127382"/>
                <a:gd name="connsiteX15" fmla="*/ 739036 w 833110"/>
                <a:gd name="connsiteY15" fmla="*/ 411215 h 1127382"/>
                <a:gd name="connsiteX16" fmla="*/ 833039 w 833110"/>
                <a:gd name="connsiteY16" fmla="*/ 75792 h 1127382"/>
                <a:gd name="connsiteX0" fmla="*/ 845955 w 846026"/>
                <a:gd name="connsiteY0" fmla="*/ 75792 h 1131873"/>
                <a:gd name="connsiteX1" fmla="*/ 734860 w 846026"/>
                <a:gd name="connsiteY1" fmla="*/ 15972 h 1131873"/>
                <a:gd name="connsiteX2" fmla="*/ 593854 w 846026"/>
                <a:gd name="connsiteY2" fmla="*/ 3153 h 1131873"/>
                <a:gd name="connsiteX3" fmla="*/ 484896 w 846026"/>
                <a:gd name="connsiteY3" fmla="*/ 5289 h 1131873"/>
                <a:gd name="connsiteX4" fmla="*/ 446440 w 846026"/>
                <a:gd name="connsiteY4" fmla="*/ 58701 h 1131873"/>
                <a:gd name="connsiteX5" fmla="*/ 371664 w 846026"/>
                <a:gd name="connsiteY5" fmla="*/ 77929 h 1131873"/>
                <a:gd name="connsiteX6" fmla="*/ 322526 w 846026"/>
                <a:gd name="connsiteY6" fmla="*/ 52291 h 1131873"/>
                <a:gd name="connsiteX7" fmla="*/ 322526 w 846026"/>
                <a:gd name="connsiteY7" fmla="*/ 5289 h 1131873"/>
                <a:gd name="connsiteX8" fmla="*/ 241340 w 846026"/>
                <a:gd name="connsiteY8" fmla="*/ 26654 h 1131873"/>
                <a:gd name="connsiteX9" fmla="*/ 121699 w 846026"/>
                <a:gd name="connsiteY9" fmla="*/ 90747 h 1131873"/>
                <a:gd name="connsiteX10" fmla="*/ 87516 w 846026"/>
                <a:gd name="connsiteY10" fmla="*/ 257390 h 1131873"/>
                <a:gd name="connsiteX11" fmla="*/ 51197 w 846026"/>
                <a:gd name="connsiteY11" fmla="*/ 718863 h 1131873"/>
                <a:gd name="connsiteX12" fmla="*/ 46923 w 846026"/>
                <a:gd name="connsiteY12" fmla="*/ 1099151 h 1131873"/>
                <a:gd name="connsiteX13" fmla="*/ 679312 w 846026"/>
                <a:gd name="connsiteY13" fmla="*/ 1103424 h 1131873"/>
                <a:gd name="connsiteX14" fmla="*/ 775453 w 846026"/>
                <a:gd name="connsiteY14" fmla="*/ 1026512 h 1131873"/>
                <a:gd name="connsiteX15" fmla="*/ 751952 w 846026"/>
                <a:gd name="connsiteY15" fmla="*/ 411215 h 1131873"/>
                <a:gd name="connsiteX16" fmla="*/ 845955 w 846026"/>
                <a:gd name="connsiteY16" fmla="*/ 75792 h 1131873"/>
                <a:gd name="connsiteX0" fmla="*/ 845955 w 846026"/>
                <a:gd name="connsiteY0" fmla="*/ 75792 h 1106808"/>
                <a:gd name="connsiteX1" fmla="*/ 734860 w 846026"/>
                <a:gd name="connsiteY1" fmla="*/ 15972 h 1106808"/>
                <a:gd name="connsiteX2" fmla="*/ 593854 w 846026"/>
                <a:gd name="connsiteY2" fmla="*/ 3153 h 1106808"/>
                <a:gd name="connsiteX3" fmla="*/ 484896 w 846026"/>
                <a:gd name="connsiteY3" fmla="*/ 5289 h 1106808"/>
                <a:gd name="connsiteX4" fmla="*/ 446440 w 846026"/>
                <a:gd name="connsiteY4" fmla="*/ 58701 h 1106808"/>
                <a:gd name="connsiteX5" fmla="*/ 371664 w 846026"/>
                <a:gd name="connsiteY5" fmla="*/ 77929 h 1106808"/>
                <a:gd name="connsiteX6" fmla="*/ 322526 w 846026"/>
                <a:gd name="connsiteY6" fmla="*/ 52291 h 1106808"/>
                <a:gd name="connsiteX7" fmla="*/ 322526 w 846026"/>
                <a:gd name="connsiteY7" fmla="*/ 5289 h 1106808"/>
                <a:gd name="connsiteX8" fmla="*/ 241340 w 846026"/>
                <a:gd name="connsiteY8" fmla="*/ 26654 h 1106808"/>
                <a:gd name="connsiteX9" fmla="*/ 121699 w 846026"/>
                <a:gd name="connsiteY9" fmla="*/ 90747 h 1106808"/>
                <a:gd name="connsiteX10" fmla="*/ 87516 w 846026"/>
                <a:gd name="connsiteY10" fmla="*/ 257390 h 1106808"/>
                <a:gd name="connsiteX11" fmla="*/ 51197 w 846026"/>
                <a:gd name="connsiteY11" fmla="*/ 718863 h 1106808"/>
                <a:gd name="connsiteX12" fmla="*/ 46923 w 846026"/>
                <a:gd name="connsiteY12" fmla="*/ 1099151 h 1106808"/>
                <a:gd name="connsiteX13" fmla="*/ 679312 w 846026"/>
                <a:gd name="connsiteY13" fmla="*/ 1103424 h 1106808"/>
                <a:gd name="connsiteX14" fmla="*/ 775453 w 846026"/>
                <a:gd name="connsiteY14" fmla="*/ 1026512 h 1106808"/>
                <a:gd name="connsiteX15" fmla="*/ 751952 w 846026"/>
                <a:gd name="connsiteY15" fmla="*/ 411215 h 1106808"/>
                <a:gd name="connsiteX16" fmla="*/ 845955 w 846026"/>
                <a:gd name="connsiteY16" fmla="*/ 75792 h 1106808"/>
                <a:gd name="connsiteX0" fmla="*/ 825374 w 825445"/>
                <a:gd name="connsiteY0" fmla="*/ 75792 h 1110041"/>
                <a:gd name="connsiteX1" fmla="*/ 714279 w 825445"/>
                <a:gd name="connsiteY1" fmla="*/ 15972 h 1110041"/>
                <a:gd name="connsiteX2" fmla="*/ 573273 w 825445"/>
                <a:gd name="connsiteY2" fmla="*/ 3153 h 1110041"/>
                <a:gd name="connsiteX3" fmla="*/ 464315 w 825445"/>
                <a:gd name="connsiteY3" fmla="*/ 5289 h 1110041"/>
                <a:gd name="connsiteX4" fmla="*/ 425859 w 825445"/>
                <a:gd name="connsiteY4" fmla="*/ 58701 h 1110041"/>
                <a:gd name="connsiteX5" fmla="*/ 351083 w 825445"/>
                <a:gd name="connsiteY5" fmla="*/ 77929 h 1110041"/>
                <a:gd name="connsiteX6" fmla="*/ 301945 w 825445"/>
                <a:gd name="connsiteY6" fmla="*/ 52291 h 1110041"/>
                <a:gd name="connsiteX7" fmla="*/ 301945 w 825445"/>
                <a:gd name="connsiteY7" fmla="*/ 5289 h 1110041"/>
                <a:gd name="connsiteX8" fmla="*/ 220759 w 825445"/>
                <a:gd name="connsiteY8" fmla="*/ 26654 h 1110041"/>
                <a:gd name="connsiteX9" fmla="*/ 101118 w 825445"/>
                <a:gd name="connsiteY9" fmla="*/ 90747 h 1110041"/>
                <a:gd name="connsiteX10" fmla="*/ 66935 w 825445"/>
                <a:gd name="connsiteY10" fmla="*/ 257390 h 1110041"/>
                <a:gd name="connsiteX11" fmla="*/ 30616 w 825445"/>
                <a:gd name="connsiteY11" fmla="*/ 718863 h 1110041"/>
                <a:gd name="connsiteX12" fmla="*/ 54116 w 825445"/>
                <a:gd name="connsiteY12" fmla="*/ 1109834 h 1110041"/>
                <a:gd name="connsiteX13" fmla="*/ 658731 w 825445"/>
                <a:gd name="connsiteY13" fmla="*/ 1103424 h 1110041"/>
                <a:gd name="connsiteX14" fmla="*/ 754872 w 825445"/>
                <a:gd name="connsiteY14" fmla="*/ 1026512 h 1110041"/>
                <a:gd name="connsiteX15" fmla="*/ 731371 w 825445"/>
                <a:gd name="connsiteY15" fmla="*/ 411215 h 1110041"/>
                <a:gd name="connsiteX16" fmla="*/ 825374 w 825445"/>
                <a:gd name="connsiteY16" fmla="*/ 75792 h 1110041"/>
                <a:gd name="connsiteX0" fmla="*/ 825681 w 825752"/>
                <a:gd name="connsiteY0" fmla="*/ 75792 h 1139039"/>
                <a:gd name="connsiteX1" fmla="*/ 714586 w 825752"/>
                <a:gd name="connsiteY1" fmla="*/ 15972 h 1139039"/>
                <a:gd name="connsiteX2" fmla="*/ 573580 w 825752"/>
                <a:gd name="connsiteY2" fmla="*/ 3153 h 1139039"/>
                <a:gd name="connsiteX3" fmla="*/ 464622 w 825752"/>
                <a:gd name="connsiteY3" fmla="*/ 5289 h 1139039"/>
                <a:gd name="connsiteX4" fmla="*/ 426166 w 825752"/>
                <a:gd name="connsiteY4" fmla="*/ 58701 h 1139039"/>
                <a:gd name="connsiteX5" fmla="*/ 351390 w 825752"/>
                <a:gd name="connsiteY5" fmla="*/ 77929 h 1139039"/>
                <a:gd name="connsiteX6" fmla="*/ 302252 w 825752"/>
                <a:gd name="connsiteY6" fmla="*/ 52291 h 1139039"/>
                <a:gd name="connsiteX7" fmla="*/ 302252 w 825752"/>
                <a:gd name="connsiteY7" fmla="*/ 5289 h 1139039"/>
                <a:gd name="connsiteX8" fmla="*/ 221066 w 825752"/>
                <a:gd name="connsiteY8" fmla="*/ 26654 h 1139039"/>
                <a:gd name="connsiteX9" fmla="*/ 101425 w 825752"/>
                <a:gd name="connsiteY9" fmla="*/ 90747 h 1139039"/>
                <a:gd name="connsiteX10" fmla="*/ 67242 w 825752"/>
                <a:gd name="connsiteY10" fmla="*/ 257390 h 1139039"/>
                <a:gd name="connsiteX11" fmla="*/ 30923 w 825752"/>
                <a:gd name="connsiteY11" fmla="*/ 718863 h 1139039"/>
                <a:gd name="connsiteX12" fmla="*/ 54423 w 825752"/>
                <a:gd name="connsiteY12" fmla="*/ 1109834 h 1139039"/>
                <a:gd name="connsiteX13" fmla="*/ 663311 w 825752"/>
                <a:gd name="connsiteY13" fmla="*/ 1101287 h 1139039"/>
                <a:gd name="connsiteX14" fmla="*/ 755179 w 825752"/>
                <a:gd name="connsiteY14" fmla="*/ 1026512 h 1139039"/>
                <a:gd name="connsiteX15" fmla="*/ 731678 w 825752"/>
                <a:gd name="connsiteY15" fmla="*/ 411215 h 1139039"/>
                <a:gd name="connsiteX16" fmla="*/ 825681 w 825752"/>
                <a:gd name="connsiteY16" fmla="*/ 75792 h 1139039"/>
                <a:gd name="connsiteX0" fmla="*/ 825681 w 825752"/>
                <a:gd name="connsiteY0" fmla="*/ 75792 h 1135490"/>
                <a:gd name="connsiteX1" fmla="*/ 714586 w 825752"/>
                <a:gd name="connsiteY1" fmla="*/ 15972 h 1135490"/>
                <a:gd name="connsiteX2" fmla="*/ 573580 w 825752"/>
                <a:gd name="connsiteY2" fmla="*/ 3153 h 1135490"/>
                <a:gd name="connsiteX3" fmla="*/ 464622 w 825752"/>
                <a:gd name="connsiteY3" fmla="*/ 5289 h 1135490"/>
                <a:gd name="connsiteX4" fmla="*/ 426166 w 825752"/>
                <a:gd name="connsiteY4" fmla="*/ 58701 h 1135490"/>
                <a:gd name="connsiteX5" fmla="*/ 351390 w 825752"/>
                <a:gd name="connsiteY5" fmla="*/ 77929 h 1135490"/>
                <a:gd name="connsiteX6" fmla="*/ 302252 w 825752"/>
                <a:gd name="connsiteY6" fmla="*/ 52291 h 1135490"/>
                <a:gd name="connsiteX7" fmla="*/ 302252 w 825752"/>
                <a:gd name="connsiteY7" fmla="*/ 5289 h 1135490"/>
                <a:gd name="connsiteX8" fmla="*/ 221066 w 825752"/>
                <a:gd name="connsiteY8" fmla="*/ 26654 h 1135490"/>
                <a:gd name="connsiteX9" fmla="*/ 101425 w 825752"/>
                <a:gd name="connsiteY9" fmla="*/ 90747 h 1135490"/>
                <a:gd name="connsiteX10" fmla="*/ 67242 w 825752"/>
                <a:gd name="connsiteY10" fmla="*/ 257390 h 1135490"/>
                <a:gd name="connsiteX11" fmla="*/ 30923 w 825752"/>
                <a:gd name="connsiteY11" fmla="*/ 718863 h 1135490"/>
                <a:gd name="connsiteX12" fmla="*/ 54423 w 825752"/>
                <a:gd name="connsiteY12" fmla="*/ 1109834 h 1135490"/>
                <a:gd name="connsiteX13" fmla="*/ 663311 w 825752"/>
                <a:gd name="connsiteY13" fmla="*/ 1101287 h 1135490"/>
                <a:gd name="connsiteX14" fmla="*/ 755179 w 825752"/>
                <a:gd name="connsiteY14" fmla="*/ 1026512 h 1135490"/>
                <a:gd name="connsiteX15" fmla="*/ 731678 w 825752"/>
                <a:gd name="connsiteY15" fmla="*/ 411215 h 1135490"/>
                <a:gd name="connsiteX16" fmla="*/ 825681 w 825752"/>
                <a:gd name="connsiteY16" fmla="*/ 75792 h 1135490"/>
                <a:gd name="connsiteX0" fmla="*/ 825681 w 825749"/>
                <a:gd name="connsiteY0" fmla="*/ 75792 h 1140469"/>
                <a:gd name="connsiteX1" fmla="*/ 714586 w 825749"/>
                <a:gd name="connsiteY1" fmla="*/ 15972 h 1140469"/>
                <a:gd name="connsiteX2" fmla="*/ 573580 w 825749"/>
                <a:gd name="connsiteY2" fmla="*/ 3153 h 1140469"/>
                <a:gd name="connsiteX3" fmla="*/ 464622 w 825749"/>
                <a:gd name="connsiteY3" fmla="*/ 5289 h 1140469"/>
                <a:gd name="connsiteX4" fmla="*/ 426166 w 825749"/>
                <a:gd name="connsiteY4" fmla="*/ 58701 h 1140469"/>
                <a:gd name="connsiteX5" fmla="*/ 351390 w 825749"/>
                <a:gd name="connsiteY5" fmla="*/ 77929 h 1140469"/>
                <a:gd name="connsiteX6" fmla="*/ 302252 w 825749"/>
                <a:gd name="connsiteY6" fmla="*/ 52291 h 1140469"/>
                <a:gd name="connsiteX7" fmla="*/ 302252 w 825749"/>
                <a:gd name="connsiteY7" fmla="*/ 5289 h 1140469"/>
                <a:gd name="connsiteX8" fmla="*/ 221066 w 825749"/>
                <a:gd name="connsiteY8" fmla="*/ 26654 h 1140469"/>
                <a:gd name="connsiteX9" fmla="*/ 101425 w 825749"/>
                <a:gd name="connsiteY9" fmla="*/ 90747 h 1140469"/>
                <a:gd name="connsiteX10" fmla="*/ 67242 w 825749"/>
                <a:gd name="connsiteY10" fmla="*/ 257390 h 1140469"/>
                <a:gd name="connsiteX11" fmla="*/ 30923 w 825749"/>
                <a:gd name="connsiteY11" fmla="*/ 718863 h 1140469"/>
                <a:gd name="connsiteX12" fmla="*/ 54423 w 825749"/>
                <a:gd name="connsiteY12" fmla="*/ 1109834 h 1140469"/>
                <a:gd name="connsiteX13" fmla="*/ 663311 w 825749"/>
                <a:gd name="connsiteY13" fmla="*/ 1101287 h 1140469"/>
                <a:gd name="connsiteX14" fmla="*/ 765861 w 825749"/>
                <a:gd name="connsiteY14" fmla="*/ 990192 h 1140469"/>
                <a:gd name="connsiteX15" fmla="*/ 731678 w 825749"/>
                <a:gd name="connsiteY15" fmla="*/ 411215 h 1140469"/>
                <a:gd name="connsiteX16" fmla="*/ 825681 w 825749"/>
                <a:gd name="connsiteY16" fmla="*/ 75792 h 1140469"/>
                <a:gd name="connsiteX0" fmla="*/ 821257 w 821325"/>
                <a:gd name="connsiteY0" fmla="*/ 75792 h 1134194"/>
                <a:gd name="connsiteX1" fmla="*/ 710162 w 821325"/>
                <a:gd name="connsiteY1" fmla="*/ 15972 h 1134194"/>
                <a:gd name="connsiteX2" fmla="*/ 569156 w 821325"/>
                <a:gd name="connsiteY2" fmla="*/ 3153 h 1134194"/>
                <a:gd name="connsiteX3" fmla="*/ 460198 w 821325"/>
                <a:gd name="connsiteY3" fmla="*/ 5289 h 1134194"/>
                <a:gd name="connsiteX4" fmla="*/ 421742 w 821325"/>
                <a:gd name="connsiteY4" fmla="*/ 58701 h 1134194"/>
                <a:gd name="connsiteX5" fmla="*/ 346966 w 821325"/>
                <a:gd name="connsiteY5" fmla="*/ 77929 h 1134194"/>
                <a:gd name="connsiteX6" fmla="*/ 297828 w 821325"/>
                <a:gd name="connsiteY6" fmla="*/ 52291 h 1134194"/>
                <a:gd name="connsiteX7" fmla="*/ 297828 w 821325"/>
                <a:gd name="connsiteY7" fmla="*/ 5289 h 1134194"/>
                <a:gd name="connsiteX8" fmla="*/ 216642 w 821325"/>
                <a:gd name="connsiteY8" fmla="*/ 26654 h 1134194"/>
                <a:gd name="connsiteX9" fmla="*/ 97001 w 821325"/>
                <a:gd name="connsiteY9" fmla="*/ 90747 h 1134194"/>
                <a:gd name="connsiteX10" fmla="*/ 62818 w 821325"/>
                <a:gd name="connsiteY10" fmla="*/ 257390 h 1134194"/>
                <a:gd name="connsiteX11" fmla="*/ 26499 w 821325"/>
                <a:gd name="connsiteY11" fmla="*/ 718863 h 1134194"/>
                <a:gd name="connsiteX12" fmla="*/ 56409 w 821325"/>
                <a:gd name="connsiteY12" fmla="*/ 1101288 h 1134194"/>
                <a:gd name="connsiteX13" fmla="*/ 658887 w 821325"/>
                <a:gd name="connsiteY13" fmla="*/ 1101287 h 1134194"/>
                <a:gd name="connsiteX14" fmla="*/ 761437 w 821325"/>
                <a:gd name="connsiteY14" fmla="*/ 990192 h 1134194"/>
                <a:gd name="connsiteX15" fmla="*/ 727254 w 821325"/>
                <a:gd name="connsiteY15" fmla="*/ 411215 h 1134194"/>
                <a:gd name="connsiteX16" fmla="*/ 821257 w 821325"/>
                <a:gd name="connsiteY16" fmla="*/ 75792 h 1134194"/>
                <a:gd name="connsiteX0" fmla="*/ 827676 w 827744"/>
                <a:gd name="connsiteY0" fmla="*/ 75792 h 1125854"/>
                <a:gd name="connsiteX1" fmla="*/ 716581 w 827744"/>
                <a:gd name="connsiteY1" fmla="*/ 15972 h 1125854"/>
                <a:gd name="connsiteX2" fmla="*/ 575575 w 827744"/>
                <a:gd name="connsiteY2" fmla="*/ 3153 h 1125854"/>
                <a:gd name="connsiteX3" fmla="*/ 466617 w 827744"/>
                <a:gd name="connsiteY3" fmla="*/ 5289 h 1125854"/>
                <a:gd name="connsiteX4" fmla="*/ 428161 w 827744"/>
                <a:gd name="connsiteY4" fmla="*/ 58701 h 1125854"/>
                <a:gd name="connsiteX5" fmla="*/ 353385 w 827744"/>
                <a:gd name="connsiteY5" fmla="*/ 77929 h 1125854"/>
                <a:gd name="connsiteX6" fmla="*/ 304247 w 827744"/>
                <a:gd name="connsiteY6" fmla="*/ 52291 h 1125854"/>
                <a:gd name="connsiteX7" fmla="*/ 304247 w 827744"/>
                <a:gd name="connsiteY7" fmla="*/ 5289 h 1125854"/>
                <a:gd name="connsiteX8" fmla="*/ 223061 w 827744"/>
                <a:gd name="connsiteY8" fmla="*/ 26654 h 1125854"/>
                <a:gd name="connsiteX9" fmla="*/ 103420 w 827744"/>
                <a:gd name="connsiteY9" fmla="*/ 90747 h 1125854"/>
                <a:gd name="connsiteX10" fmla="*/ 69237 w 827744"/>
                <a:gd name="connsiteY10" fmla="*/ 257390 h 1125854"/>
                <a:gd name="connsiteX11" fmla="*/ 32918 w 827744"/>
                <a:gd name="connsiteY11" fmla="*/ 718863 h 1125854"/>
                <a:gd name="connsiteX12" fmla="*/ 62828 w 827744"/>
                <a:gd name="connsiteY12" fmla="*/ 1101288 h 1125854"/>
                <a:gd name="connsiteX13" fmla="*/ 665306 w 827744"/>
                <a:gd name="connsiteY13" fmla="*/ 1101287 h 1125854"/>
                <a:gd name="connsiteX14" fmla="*/ 767856 w 827744"/>
                <a:gd name="connsiteY14" fmla="*/ 990192 h 1125854"/>
                <a:gd name="connsiteX15" fmla="*/ 733673 w 827744"/>
                <a:gd name="connsiteY15" fmla="*/ 411215 h 1125854"/>
                <a:gd name="connsiteX16" fmla="*/ 827676 w 827744"/>
                <a:gd name="connsiteY16" fmla="*/ 75792 h 1125854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9074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9074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9074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8433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263"/>
                <a:gd name="connsiteY0" fmla="*/ 75462 h 1128133"/>
                <a:gd name="connsiteX1" fmla="*/ 721550 w 826263"/>
                <a:gd name="connsiteY1" fmla="*/ 9232 h 1128133"/>
                <a:gd name="connsiteX2" fmla="*/ 574135 w 826263"/>
                <a:gd name="connsiteY2" fmla="*/ 2823 h 1128133"/>
                <a:gd name="connsiteX3" fmla="*/ 465177 w 826263"/>
                <a:gd name="connsiteY3" fmla="*/ 4959 h 1128133"/>
                <a:gd name="connsiteX4" fmla="*/ 426721 w 826263"/>
                <a:gd name="connsiteY4" fmla="*/ 58371 h 1128133"/>
                <a:gd name="connsiteX5" fmla="*/ 351945 w 826263"/>
                <a:gd name="connsiteY5" fmla="*/ 77599 h 1128133"/>
                <a:gd name="connsiteX6" fmla="*/ 302807 w 826263"/>
                <a:gd name="connsiteY6" fmla="*/ 51961 h 1128133"/>
                <a:gd name="connsiteX7" fmla="*/ 302807 w 826263"/>
                <a:gd name="connsiteY7" fmla="*/ 4959 h 1128133"/>
                <a:gd name="connsiteX8" fmla="*/ 221621 w 826263"/>
                <a:gd name="connsiteY8" fmla="*/ 26324 h 1128133"/>
                <a:gd name="connsiteX9" fmla="*/ 101980 w 826263"/>
                <a:gd name="connsiteY9" fmla="*/ 84007 h 1128133"/>
                <a:gd name="connsiteX10" fmla="*/ 67797 w 826263"/>
                <a:gd name="connsiteY10" fmla="*/ 257060 h 1128133"/>
                <a:gd name="connsiteX11" fmla="*/ 20796 w 826263"/>
                <a:gd name="connsiteY11" fmla="*/ 797582 h 1128133"/>
                <a:gd name="connsiteX12" fmla="*/ 61388 w 826263"/>
                <a:gd name="connsiteY12" fmla="*/ 1100958 h 1128133"/>
                <a:gd name="connsiteX13" fmla="*/ 663866 w 826263"/>
                <a:gd name="connsiteY13" fmla="*/ 1100957 h 1128133"/>
                <a:gd name="connsiteX14" fmla="*/ 766416 w 826263"/>
                <a:gd name="connsiteY14" fmla="*/ 989862 h 1128133"/>
                <a:gd name="connsiteX15" fmla="*/ 732233 w 826263"/>
                <a:gd name="connsiteY15" fmla="*/ 410885 h 1128133"/>
                <a:gd name="connsiteX16" fmla="*/ 826236 w 826263"/>
                <a:gd name="connsiteY16" fmla="*/ 75462 h 1128133"/>
                <a:gd name="connsiteX0" fmla="*/ 826236 w 826263"/>
                <a:gd name="connsiteY0" fmla="*/ 75462 h 1128133"/>
                <a:gd name="connsiteX1" fmla="*/ 721550 w 826263"/>
                <a:gd name="connsiteY1" fmla="*/ 9232 h 1128133"/>
                <a:gd name="connsiteX2" fmla="*/ 574135 w 826263"/>
                <a:gd name="connsiteY2" fmla="*/ 2823 h 1128133"/>
                <a:gd name="connsiteX3" fmla="*/ 465177 w 826263"/>
                <a:gd name="connsiteY3" fmla="*/ 4959 h 1128133"/>
                <a:gd name="connsiteX4" fmla="*/ 426721 w 826263"/>
                <a:gd name="connsiteY4" fmla="*/ 58371 h 1128133"/>
                <a:gd name="connsiteX5" fmla="*/ 351945 w 826263"/>
                <a:gd name="connsiteY5" fmla="*/ 77599 h 1128133"/>
                <a:gd name="connsiteX6" fmla="*/ 302807 w 826263"/>
                <a:gd name="connsiteY6" fmla="*/ 51961 h 1128133"/>
                <a:gd name="connsiteX7" fmla="*/ 302807 w 826263"/>
                <a:gd name="connsiteY7" fmla="*/ 4959 h 1128133"/>
                <a:gd name="connsiteX8" fmla="*/ 221621 w 826263"/>
                <a:gd name="connsiteY8" fmla="*/ 26324 h 1128133"/>
                <a:gd name="connsiteX9" fmla="*/ 101980 w 826263"/>
                <a:gd name="connsiteY9" fmla="*/ 84007 h 1128133"/>
                <a:gd name="connsiteX10" fmla="*/ 67797 w 826263"/>
                <a:gd name="connsiteY10" fmla="*/ 257060 h 1128133"/>
                <a:gd name="connsiteX11" fmla="*/ 20796 w 826263"/>
                <a:gd name="connsiteY11" fmla="*/ 797582 h 1128133"/>
                <a:gd name="connsiteX12" fmla="*/ 61388 w 826263"/>
                <a:gd name="connsiteY12" fmla="*/ 1100958 h 1128133"/>
                <a:gd name="connsiteX13" fmla="*/ 663866 w 826263"/>
                <a:gd name="connsiteY13" fmla="*/ 1100957 h 1128133"/>
                <a:gd name="connsiteX14" fmla="*/ 766416 w 826263"/>
                <a:gd name="connsiteY14" fmla="*/ 989862 h 1128133"/>
                <a:gd name="connsiteX15" fmla="*/ 732233 w 826263"/>
                <a:gd name="connsiteY15" fmla="*/ 410885 h 1128133"/>
                <a:gd name="connsiteX16" fmla="*/ 826236 w 826263"/>
                <a:gd name="connsiteY16" fmla="*/ 75462 h 1128133"/>
                <a:gd name="connsiteX0" fmla="*/ 826236 w 826263"/>
                <a:gd name="connsiteY0" fmla="*/ 75462 h 1128133"/>
                <a:gd name="connsiteX1" fmla="*/ 721550 w 826263"/>
                <a:gd name="connsiteY1" fmla="*/ 9232 h 1128133"/>
                <a:gd name="connsiteX2" fmla="*/ 574135 w 826263"/>
                <a:gd name="connsiteY2" fmla="*/ 2823 h 1128133"/>
                <a:gd name="connsiteX3" fmla="*/ 465177 w 826263"/>
                <a:gd name="connsiteY3" fmla="*/ 4959 h 1128133"/>
                <a:gd name="connsiteX4" fmla="*/ 426721 w 826263"/>
                <a:gd name="connsiteY4" fmla="*/ 58371 h 1128133"/>
                <a:gd name="connsiteX5" fmla="*/ 351945 w 826263"/>
                <a:gd name="connsiteY5" fmla="*/ 77599 h 1128133"/>
                <a:gd name="connsiteX6" fmla="*/ 302807 w 826263"/>
                <a:gd name="connsiteY6" fmla="*/ 51961 h 1128133"/>
                <a:gd name="connsiteX7" fmla="*/ 302807 w 826263"/>
                <a:gd name="connsiteY7" fmla="*/ 4959 h 1128133"/>
                <a:gd name="connsiteX8" fmla="*/ 221621 w 826263"/>
                <a:gd name="connsiteY8" fmla="*/ 26324 h 1128133"/>
                <a:gd name="connsiteX9" fmla="*/ 101980 w 826263"/>
                <a:gd name="connsiteY9" fmla="*/ 84007 h 1128133"/>
                <a:gd name="connsiteX10" fmla="*/ 67797 w 826263"/>
                <a:gd name="connsiteY10" fmla="*/ 257060 h 1128133"/>
                <a:gd name="connsiteX11" fmla="*/ 20796 w 826263"/>
                <a:gd name="connsiteY11" fmla="*/ 797582 h 1128133"/>
                <a:gd name="connsiteX12" fmla="*/ 61388 w 826263"/>
                <a:gd name="connsiteY12" fmla="*/ 1100958 h 1128133"/>
                <a:gd name="connsiteX13" fmla="*/ 663866 w 826263"/>
                <a:gd name="connsiteY13" fmla="*/ 1100957 h 1128133"/>
                <a:gd name="connsiteX14" fmla="*/ 766416 w 826263"/>
                <a:gd name="connsiteY14" fmla="*/ 989862 h 1128133"/>
                <a:gd name="connsiteX15" fmla="*/ 732233 w 826263"/>
                <a:gd name="connsiteY15" fmla="*/ 410885 h 1128133"/>
                <a:gd name="connsiteX16" fmla="*/ 826236 w 826263"/>
                <a:gd name="connsiteY16" fmla="*/ 75462 h 1128133"/>
                <a:gd name="connsiteX0" fmla="*/ 821963 w 821991"/>
                <a:gd name="connsiteY0" fmla="*/ 79735 h 1128133"/>
                <a:gd name="connsiteX1" fmla="*/ 721550 w 821991"/>
                <a:gd name="connsiteY1" fmla="*/ 9232 h 1128133"/>
                <a:gd name="connsiteX2" fmla="*/ 574135 w 821991"/>
                <a:gd name="connsiteY2" fmla="*/ 2823 h 1128133"/>
                <a:gd name="connsiteX3" fmla="*/ 465177 w 821991"/>
                <a:gd name="connsiteY3" fmla="*/ 4959 h 1128133"/>
                <a:gd name="connsiteX4" fmla="*/ 426721 w 821991"/>
                <a:gd name="connsiteY4" fmla="*/ 58371 h 1128133"/>
                <a:gd name="connsiteX5" fmla="*/ 351945 w 821991"/>
                <a:gd name="connsiteY5" fmla="*/ 77599 h 1128133"/>
                <a:gd name="connsiteX6" fmla="*/ 302807 w 821991"/>
                <a:gd name="connsiteY6" fmla="*/ 51961 h 1128133"/>
                <a:gd name="connsiteX7" fmla="*/ 302807 w 821991"/>
                <a:gd name="connsiteY7" fmla="*/ 4959 h 1128133"/>
                <a:gd name="connsiteX8" fmla="*/ 221621 w 821991"/>
                <a:gd name="connsiteY8" fmla="*/ 26324 h 1128133"/>
                <a:gd name="connsiteX9" fmla="*/ 101980 w 821991"/>
                <a:gd name="connsiteY9" fmla="*/ 84007 h 1128133"/>
                <a:gd name="connsiteX10" fmla="*/ 67797 w 821991"/>
                <a:gd name="connsiteY10" fmla="*/ 257060 h 1128133"/>
                <a:gd name="connsiteX11" fmla="*/ 20796 w 821991"/>
                <a:gd name="connsiteY11" fmla="*/ 797582 h 1128133"/>
                <a:gd name="connsiteX12" fmla="*/ 61388 w 821991"/>
                <a:gd name="connsiteY12" fmla="*/ 1100958 h 1128133"/>
                <a:gd name="connsiteX13" fmla="*/ 663866 w 821991"/>
                <a:gd name="connsiteY13" fmla="*/ 1100957 h 1128133"/>
                <a:gd name="connsiteX14" fmla="*/ 766416 w 821991"/>
                <a:gd name="connsiteY14" fmla="*/ 989862 h 1128133"/>
                <a:gd name="connsiteX15" fmla="*/ 732233 w 821991"/>
                <a:gd name="connsiteY15" fmla="*/ 410885 h 1128133"/>
                <a:gd name="connsiteX16" fmla="*/ 821963 w 821991"/>
                <a:gd name="connsiteY16" fmla="*/ 79735 h 1128133"/>
                <a:gd name="connsiteX0" fmla="*/ 830509 w 830535"/>
                <a:gd name="connsiteY0" fmla="*/ 86144 h 1128133"/>
                <a:gd name="connsiteX1" fmla="*/ 721550 w 830535"/>
                <a:gd name="connsiteY1" fmla="*/ 9232 h 1128133"/>
                <a:gd name="connsiteX2" fmla="*/ 574135 w 830535"/>
                <a:gd name="connsiteY2" fmla="*/ 2823 h 1128133"/>
                <a:gd name="connsiteX3" fmla="*/ 465177 w 830535"/>
                <a:gd name="connsiteY3" fmla="*/ 4959 h 1128133"/>
                <a:gd name="connsiteX4" fmla="*/ 426721 w 830535"/>
                <a:gd name="connsiteY4" fmla="*/ 58371 h 1128133"/>
                <a:gd name="connsiteX5" fmla="*/ 351945 w 830535"/>
                <a:gd name="connsiteY5" fmla="*/ 77599 h 1128133"/>
                <a:gd name="connsiteX6" fmla="*/ 302807 w 830535"/>
                <a:gd name="connsiteY6" fmla="*/ 51961 h 1128133"/>
                <a:gd name="connsiteX7" fmla="*/ 302807 w 830535"/>
                <a:gd name="connsiteY7" fmla="*/ 4959 h 1128133"/>
                <a:gd name="connsiteX8" fmla="*/ 221621 w 830535"/>
                <a:gd name="connsiteY8" fmla="*/ 26324 h 1128133"/>
                <a:gd name="connsiteX9" fmla="*/ 101980 w 830535"/>
                <a:gd name="connsiteY9" fmla="*/ 84007 h 1128133"/>
                <a:gd name="connsiteX10" fmla="*/ 67797 w 830535"/>
                <a:gd name="connsiteY10" fmla="*/ 257060 h 1128133"/>
                <a:gd name="connsiteX11" fmla="*/ 20796 w 830535"/>
                <a:gd name="connsiteY11" fmla="*/ 797582 h 1128133"/>
                <a:gd name="connsiteX12" fmla="*/ 61388 w 830535"/>
                <a:gd name="connsiteY12" fmla="*/ 1100958 h 1128133"/>
                <a:gd name="connsiteX13" fmla="*/ 663866 w 830535"/>
                <a:gd name="connsiteY13" fmla="*/ 1100957 h 1128133"/>
                <a:gd name="connsiteX14" fmla="*/ 766416 w 830535"/>
                <a:gd name="connsiteY14" fmla="*/ 989862 h 1128133"/>
                <a:gd name="connsiteX15" fmla="*/ 732233 w 830535"/>
                <a:gd name="connsiteY15" fmla="*/ 410885 h 1128133"/>
                <a:gd name="connsiteX16" fmla="*/ 830509 w 830535"/>
                <a:gd name="connsiteY16" fmla="*/ 86144 h 1128133"/>
                <a:gd name="connsiteX0" fmla="*/ 830509 w 834188"/>
                <a:gd name="connsiteY0" fmla="*/ 86144 h 1128133"/>
                <a:gd name="connsiteX1" fmla="*/ 721550 w 834188"/>
                <a:gd name="connsiteY1" fmla="*/ 9232 h 1128133"/>
                <a:gd name="connsiteX2" fmla="*/ 574135 w 834188"/>
                <a:gd name="connsiteY2" fmla="*/ 2823 h 1128133"/>
                <a:gd name="connsiteX3" fmla="*/ 465177 w 834188"/>
                <a:gd name="connsiteY3" fmla="*/ 4959 h 1128133"/>
                <a:gd name="connsiteX4" fmla="*/ 426721 w 834188"/>
                <a:gd name="connsiteY4" fmla="*/ 58371 h 1128133"/>
                <a:gd name="connsiteX5" fmla="*/ 351945 w 834188"/>
                <a:gd name="connsiteY5" fmla="*/ 77599 h 1128133"/>
                <a:gd name="connsiteX6" fmla="*/ 302807 w 834188"/>
                <a:gd name="connsiteY6" fmla="*/ 51961 h 1128133"/>
                <a:gd name="connsiteX7" fmla="*/ 302807 w 834188"/>
                <a:gd name="connsiteY7" fmla="*/ 4959 h 1128133"/>
                <a:gd name="connsiteX8" fmla="*/ 221621 w 834188"/>
                <a:gd name="connsiteY8" fmla="*/ 26324 h 1128133"/>
                <a:gd name="connsiteX9" fmla="*/ 101980 w 834188"/>
                <a:gd name="connsiteY9" fmla="*/ 84007 h 1128133"/>
                <a:gd name="connsiteX10" fmla="*/ 67797 w 834188"/>
                <a:gd name="connsiteY10" fmla="*/ 257060 h 1128133"/>
                <a:gd name="connsiteX11" fmla="*/ 20796 w 834188"/>
                <a:gd name="connsiteY11" fmla="*/ 797582 h 1128133"/>
                <a:gd name="connsiteX12" fmla="*/ 61388 w 834188"/>
                <a:gd name="connsiteY12" fmla="*/ 1100958 h 1128133"/>
                <a:gd name="connsiteX13" fmla="*/ 663866 w 834188"/>
                <a:gd name="connsiteY13" fmla="*/ 1100957 h 1128133"/>
                <a:gd name="connsiteX14" fmla="*/ 766416 w 834188"/>
                <a:gd name="connsiteY14" fmla="*/ 989862 h 1128133"/>
                <a:gd name="connsiteX15" fmla="*/ 732233 w 834188"/>
                <a:gd name="connsiteY15" fmla="*/ 410885 h 1128133"/>
                <a:gd name="connsiteX16" fmla="*/ 830509 w 834188"/>
                <a:gd name="connsiteY16" fmla="*/ 86144 h 1128133"/>
                <a:gd name="connsiteX0" fmla="*/ 830509 w 834131"/>
                <a:gd name="connsiteY0" fmla="*/ 86144 h 1128133"/>
                <a:gd name="connsiteX1" fmla="*/ 721550 w 834131"/>
                <a:gd name="connsiteY1" fmla="*/ 9232 h 1128133"/>
                <a:gd name="connsiteX2" fmla="*/ 574135 w 834131"/>
                <a:gd name="connsiteY2" fmla="*/ 2823 h 1128133"/>
                <a:gd name="connsiteX3" fmla="*/ 465177 w 834131"/>
                <a:gd name="connsiteY3" fmla="*/ 4959 h 1128133"/>
                <a:gd name="connsiteX4" fmla="*/ 426721 w 834131"/>
                <a:gd name="connsiteY4" fmla="*/ 58371 h 1128133"/>
                <a:gd name="connsiteX5" fmla="*/ 351945 w 834131"/>
                <a:gd name="connsiteY5" fmla="*/ 77599 h 1128133"/>
                <a:gd name="connsiteX6" fmla="*/ 302807 w 834131"/>
                <a:gd name="connsiteY6" fmla="*/ 51961 h 1128133"/>
                <a:gd name="connsiteX7" fmla="*/ 302807 w 834131"/>
                <a:gd name="connsiteY7" fmla="*/ 4959 h 1128133"/>
                <a:gd name="connsiteX8" fmla="*/ 221621 w 834131"/>
                <a:gd name="connsiteY8" fmla="*/ 26324 h 1128133"/>
                <a:gd name="connsiteX9" fmla="*/ 101980 w 834131"/>
                <a:gd name="connsiteY9" fmla="*/ 84007 h 1128133"/>
                <a:gd name="connsiteX10" fmla="*/ 67797 w 834131"/>
                <a:gd name="connsiteY10" fmla="*/ 257060 h 1128133"/>
                <a:gd name="connsiteX11" fmla="*/ 20796 w 834131"/>
                <a:gd name="connsiteY11" fmla="*/ 797582 h 1128133"/>
                <a:gd name="connsiteX12" fmla="*/ 61388 w 834131"/>
                <a:gd name="connsiteY12" fmla="*/ 1100958 h 1128133"/>
                <a:gd name="connsiteX13" fmla="*/ 663866 w 834131"/>
                <a:gd name="connsiteY13" fmla="*/ 1100957 h 1128133"/>
                <a:gd name="connsiteX14" fmla="*/ 766416 w 834131"/>
                <a:gd name="connsiteY14" fmla="*/ 989862 h 1128133"/>
                <a:gd name="connsiteX15" fmla="*/ 732233 w 834131"/>
                <a:gd name="connsiteY15" fmla="*/ 410885 h 1128133"/>
                <a:gd name="connsiteX16" fmla="*/ 830509 w 834131"/>
                <a:gd name="connsiteY16" fmla="*/ 86144 h 1128133"/>
                <a:gd name="connsiteX0" fmla="*/ 830509 w 830708"/>
                <a:gd name="connsiteY0" fmla="*/ 86144 h 1128133"/>
                <a:gd name="connsiteX1" fmla="*/ 721550 w 830708"/>
                <a:gd name="connsiteY1" fmla="*/ 9232 h 1128133"/>
                <a:gd name="connsiteX2" fmla="*/ 574135 w 830708"/>
                <a:gd name="connsiteY2" fmla="*/ 2823 h 1128133"/>
                <a:gd name="connsiteX3" fmla="*/ 465177 w 830708"/>
                <a:gd name="connsiteY3" fmla="*/ 4959 h 1128133"/>
                <a:gd name="connsiteX4" fmla="*/ 426721 w 830708"/>
                <a:gd name="connsiteY4" fmla="*/ 58371 h 1128133"/>
                <a:gd name="connsiteX5" fmla="*/ 351945 w 830708"/>
                <a:gd name="connsiteY5" fmla="*/ 77599 h 1128133"/>
                <a:gd name="connsiteX6" fmla="*/ 302807 w 830708"/>
                <a:gd name="connsiteY6" fmla="*/ 51961 h 1128133"/>
                <a:gd name="connsiteX7" fmla="*/ 302807 w 830708"/>
                <a:gd name="connsiteY7" fmla="*/ 4959 h 1128133"/>
                <a:gd name="connsiteX8" fmla="*/ 221621 w 830708"/>
                <a:gd name="connsiteY8" fmla="*/ 26324 h 1128133"/>
                <a:gd name="connsiteX9" fmla="*/ 101980 w 830708"/>
                <a:gd name="connsiteY9" fmla="*/ 84007 h 1128133"/>
                <a:gd name="connsiteX10" fmla="*/ 67797 w 830708"/>
                <a:gd name="connsiteY10" fmla="*/ 257060 h 1128133"/>
                <a:gd name="connsiteX11" fmla="*/ 20796 w 830708"/>
                <a:gd name="connsiteY11" fmla="*/ 797582 h 1128133"/>
                <a:gd name="connsiteX12" fmla="*/ 61388 w 830708"/>
                <a:gd name="connsiteY12" fmla="*/ 1100958 h 1128133"/>
                <a:gd name="connsiteX13" fmla="*/ 663866 w 830708"/>
                <a:gd name="connsiteY13" fmla="*/ 1100957 h 1128133"/>
                <a:gd name="connsiteX14" fmla="*/ 766416 w 830708"/>
                <a:gd name="connsiteY14" fmla="*/ 989862 h 1128133"/>
                <a:gd name="connsiteX15" fmla="*/ 749325 w 830708"/>
                <a:gd name="connsiteY15" fmla="*/ 410885 h 1128133"/>
                <a:gd name="connsiteX16" fmla="*/ 830509 w 830708"/>
                <a:gd name="connsiteY16" fmla="*/ 86144 h 1128133"/>
                <a:gd name="connsiteX0" fmla="*/ 830509 w 830714"/>
                <a:gd name="connsiteY0" fmla="*/ 107900 h 1128524"/>
                <a:gd name="connsiteX1" fmla="*/ 721550 w 830714"/>
                <a:gd name="connsiteY1" fmla="*/ 9623 h 1128524"/>
                <a:gd name="connsiteX2" fmla="*/ 574135 w 830714"/>
                <a:gd name="connsiteY2" fmla="*/ 3214 h 1128524"/>
                <a:gd name="connsiteX3" fmla="*/ 465177 w 830714"/>
                <a:gd name="connsiteY3" fmla="*/ 5350 h 1128524"/>
                <a:gd name="connsiteX4" fmla="*/ 426721 w 830714"/>
                <a:gd name="connsiteY4" fmla="*/ 58762 h 1128524"/>
                <a:gd name="connsiteX5" fmla="*/ 351945 w 830714"/>
                <a:gd name="connsiteY5" fmla="*/ 77990 h 1128524"/>
                <a:gd name="connsiteX6" fmla="*/ 302807 w 830714"/>
                <a:gd name="connsiteY6" fmla="*/ 52352 h 1128524"/>
                <a:gd name="connsiteX7" fmla="*/ 302807 w 830714"/>
                <a:gd name="connsiteY7" fmla="*/ 5350 h 1128524"/>
                <a:gd name="connsiteX8" fmla="*/ 221621 w 830714"/>
                <a:gd name="connsiteY8" fmla="*/ 26715 h 1128524"/>
                <a:gd name="connsiteX9" fmla="*/ 101980 w 830714"/>
                <a:gd name="connsiteY9" fmla="*/ 84398 h 1128524"/>
                <a:gd name="connsiteX10" fmla="*/ 67797 w 830714"/>
                <a:gd name="connsiteY10" fmla="*/ 257451 h 1128524"/>
                <a:gd name="connsiteX11" fmla="*/ 20796 w 830714"/>
                <a:gd name="connsiteY11" fmla="*/ 797973 h 1128524"/>
                <a:gd name="connsiteX12" fmla="*/ 61388 w 830714"/>
                <a:gd name="connsiteY12" fmla="*/ 1101349 h 1128524"/>
                <a:gd name="connsiteX13" fmla="*/ 663866 w 830714"/>
                <a:gd name="connsiteY13" fmla="*/ 1101348 h 1128524"/>
                <a:gd name="connsiteX14" fmla="*/ 766416 w 830714"/>
                <a:gd name="connsiteY14" fmla="*/ 990253 h 1128524"/>
                <a:gd name="connsiteX15" fmla="*/ 749325 w 830714"/>
                <a:gd name="connsiteY15" fmla="*/ 411276 h 1128524"/>
                <a:gd name="connsiteX16" fmla="*/ 830509 w 830714"/>
                <a:gd name="connsiteY16" fmla="*/ 107900 h 1128524"/>
                <a:gd name="connsiteX0" fmla="*/ 830509 w 830714"/>
                <a:gd name="connsiteY0" fmla="*/ 111611 h 1132235"/>
                <a:gd name="connsiteX1" fmla="*/ 721550 w 830714"/>
                <a:gd name="connsiteY1" fmla="*/ 13334 h 1132235"/>
                <a:gd name="connsiteX2" fmla="*/ 571999 w 830714"/>
                <a:gd name="connsiteY2" fmla="*/ 515 h 1132235"/>
                <a:gd name="connsiteX3" fmla="*/ 465177 w 830714"/>
                <a:gd name="connsiteY3" fmla="*/ 9061 h 1132235"/>
                <a:gd name="connsiteX4" fmla="*/ 426721 w 830714"/>
                <a:gd name="connsiteY4" fmla="*/ 62473 h 1132235"/>
                <a:gd name="connsiteX5" fmla="*/ 351945 w 830714"/>
                <a:gd name="connsiteY5" fmla="*/ 81701 h 1132235"/>
                <a:gd name="connsiteX6" fmla="*/ 302807 w 830714"/>
                <a:gd name="connsiteY6" fmla="*/ 56063 h 1132235"/>
                <a:gd name="connsiteX7" fmla="*/ 302807 w 830714"/>
                <a:gd name="connsiteY7" fmla="*/ 9061 h 1132235"/>
                <a:gd name="connsiteX8" fmla="*/ 221621 w 830714"/>
                <a:gd name="connsiteY8" fmla="*/ 30426 h 1132235"/>
                <a:gd name="connsiteX9" fmla="*/ 101980 w 830714"/>
                <a:gd name="connsiteY9" fmla="*/ 88109 h 1132235"/>
                <a:gd name="connsiteX10" fmla="*/ 67797 w 830714"/>
                <a:gd name="connsiteY10" fmla="*/ 261162 h 1132235"/>
                <a:gd name="connsiteX11" fmla="*/ 20796 w 830714"/>
                <a:gd name="connsiteY11" fmla="*/ 801684 h 1132235"/>
                <a:gd name="connsiteX12" fmla="*/ 61388 w 830714"/>
                <a:gd name="connsiteY12" fmla="*/ 1105060 h 1132235"/>
                <a:gd name="connsiteX13" fmla="*/ 663866 w 830714"/>
                <a:gd name="connsiteY13" fmla="*/ 1105059 h 1132235"/>
                <a:gd name="connsiteX14" fmla="*/ 766416 w 830714"/>
                <a:gd name="connsiteY14" fmla="*/ 993964 h 1132235"/>
                <a:gd name="connsiteX15" fmla="*/ 749325 w 830714"/>
                <a:gd name="connsiteY15" fmla="*/ 414987 h 1132235"/>
                <a:gd name="connsiteX16" fmla="*/ 830509 w 830714"/>
                <a:gd name="connsiteY16" fmla="*/ 111611 h 1132235"/>
                <a:gd name="connsiteX0" fmla="*/ 830509 w 831255"/>
                <a:gd name="connsiteY0" fmla="*/ 113776 h 1134400"/>
                <a:gd name="connsiteX1" fmla="*/ 693776 w 831255"/>
                <a:gd name="connsiteY1" fmla="*/ 11226 h 1134400"/>
                <a:gd name="connsiteX2" fmla="*/ 571999 w 831255"/>
                <a:gd name="connsiteY2" fmla="*/ 2680 h 1134400"/>
                <a:gd name="connsiteX3" fmla="*/ 465177 w 831255"/>
                <a:gd name="connsiteY3" fmla="*/ 11226 h 1134400"/>
                <a:gd name="connsiteX4" fmla="*/ 426721 w 831255"/>
                <a:gd name="connsiteY4" fmla="*/ 64638 h 1134400"/>
                <a:gd name="connsiteX5" fmla="*/ 351945 w 831255"/>
                <a:gd name="connsiteY5" fmla="*/ 83866 h 1134400"/>
                <a:gd name="connsiteX6" fmla="*/ 302807 w 831255"/>
                <a:gd name="connsiteY6" fmla="*/ 58228 h 1134400"/>
                <a:gd name="connsiteX7" fmla="*/ 302807 w 831255"/>
                <a:gd name="connsiteY7" fmla="*/ 11226 h 1134400"/>
                <a:gd name="connsiteX8" fmla="*/ 221621 w 831255"/>
                <a:gd name="connsiteY8" fmla="*/ 32591 h 1134400"/>
                <a:gd name="connsiteX9" fmla="*/ 101980 w 831255"/>
                <a:gd name="connsiteY9" fmla="*/ 90274 h 1134400"/>
                <a:gd name="connsiteX10" fmla="*/ 67797 w 831255"/>
                <a:gd name="connsiteY10" fmla="*/ 263327 h 1134400"/>
                <a:gd name="connsiteX11" fmla="*/ 20796 w 831255"/>
                <a:gd name="connsiteY11" fmla="*/ 803849 h 1134400"/>
                <a:gd name="connsiteX12" fmla="*/ 61388 w 831255"/>
                <a:gd name="connsiteY12" fmla="*/ 1107225 h 1134400"/>
                <a:gd name="connsiteX13" fmla="*/ 663866 w 831255"/>
                <a:gd name="connsiteY13" fmla="*/ 1107224 h 1134400"/>
                <a:gd name="connsiteX14" fmla="*/ 766416 w 831255"/>
                <a:gd name="connsiteY14" fmla="*/ 996129 h 1134400"/>
                <a:gd name="connsiteX15" fmla="*/ 749325 w 831255"/>
                <a:gd name="connsiteY15" fmla="*/ 417152 h 1134400"/>
                <a:gd name="connsiteX16" fmla="*/ 830509 w 831255"/>
                <a:gd name="connsiteY16" fmla="*/ 113776 h 1134400"/>
                <a:gd name="connsiteX0" fmla="*/ 830509 w 831255"/>
                <a:gd name="connsiteY0" fmla="*/ 112222 h 1132846"/>
                <a:gd name="connsiteX1" fmla="*/ 693776 w 831255"/>
                <a:gd name="connsiteY1" fmla="*/ 9672 h 1132846"/>
                <a:gd name="connsiteX2" fmla="*/ 571999 w 831255"/>
                <a:gd name="connsiteY2" fmla="*/ 1126 h 1132846"/>
                <a:gd name="connsiteX3" fmla="*/ 465177 w 831255"/>
                <a:gd name="connsiteY3" fmla="*/ 9672 h 1132846"/>
                <a:gd name="connsiteX4" fmla="*/ 426721 w 831255"/>
                <a:gd name="connsiteY4" fmla="*/ 63084 h 1132846"/>
                <a:gd name="connsiteX5" fmla="*/ 351945 w 831255"/>
                <a:gd name="connsiteY5" fmla="*/ 82312 h 1132846"/>
                <a:gd name="connsiteX6" fmla="*/ 302807 w 831255"/>
                <a:gd name="connsiteY6" fmla="*/ 56674 h 1132846"/>
                <a:gd name="connsiteX7" fmla="*/ 302807 w 831255"/>
                <a:gd name="connsiteY7" fmla="*/ 9672 h 1132846"/>
                <a:gd name="connsiteX8" fmla="*/ 221621 w 831255"/>
                <a:gd name="connsiteY8" fmla="*/ 31037 h 1132846"/>
                <a:gd name="connsiteX9" fmla="*/ 101980 w 831255"/>
                <a:gd name="connsiteY9" fmla="*/ 88720 h 1132846"/>
                <a:gd name="connsiteX10" fmla="*/ 67797 w 831255"/>
                <a:gd name="connsiteY10" fmla="*/ 261773 h 1132846"/>
                <a:gd name="connsiteX11" fmla="*/ 20796 w 831255"/>
                <a:gd name="connsiteY11" fmla="*/ 802295 h 1132846"/>
                <a:gd name="connsiteX12" fmla="*/ 61388 w 831255"/>
                <a:gd name="connsiteY12" fmla="*/ 1105671 h 1132846"/>
                <a:gd name="connsiteX13" fmla="*/ 663866 w 831255"/>
                <a:gd name="connsiteY13" fmla="*/ 1105670 h 1132846"/>
                <a:gd name="connsiteX14" fmla="*/ 766416 w 831255"/>
                <a:gd name="connsiteY14" fmla="*/ 994575 h 1132846"/>
                <a:gd name="connsiteX15" fmla="*/ 749325 w 831255"/>
                <a:gd name="connsiteY15" fmla="*/ 415598 h 1132846"/>
                <a:gd name="connsiteX16" fmla="*/ 830509 w 831255"/>
                <a:gd name="connsiteY16" fmla="*/ 112222 h 1132846"/>
                <a:gd name="connsiteX0" fmla="*/ 830509 w 831153"/>
                <a:gd name="connsiteY0" fmla="*/ 111831 h 1132455"/>
                <a:gd name="connsiteX1" fmla="*/ 698049 w 831153"/>
                <a:gd name="connsiteY1" fmla="*/ 17827 h 1132455"/>
                <a:gd name="connsiteX2" fmla="*/ 571999 w 831153"/>
                <a:gd name="connsiteY2" fmla="*/ 735 h 1132455"/>
                <a:gd name="connsiteX3" fmla="*/ 465177 w 831153"/>
                <a:gd name="connsiteY3" fmla="*/ 9281 h 1132455"/>
                <a:gd name="connsiteX4" fmla="*/ 426721 w 831153"/>
                <a:gd name="connsiteY4" fmla="*/ 62693 h 1132455"/>
                <a:gd name="connsiteX5" fmla="*/ 351945 w 831153"/>
                <a:gd name="connsiteY5" fmla="*/ 81921 h 1132455"/>
                <a:gd name="connsiteX6" fmla="*/ 302807 w 831153"/>
                <a:gd name="connsiteY6" fmla="*/ 56283 h 1132455"/>
                <a:gd name="connsiteX7" fmla="*/ 302807 w 831153"/>
                <a:gd name="connsiteY7" fmla="*/ 9281 h 1132455"/>
                <a:gd name="connsiteX8" fmla="*/ 221621 w 831153"/>
                <a:gd name="connsiteY8" fmla="*/ 30646 h 1132455"/>
                <a:gd name="connsiteX9" fmla="*/ 101980 w 831153"/>
                <a:gd name="connsiteY9" fmla="*/ 88329 h 1132455"/>
                <a:gd name="connsiteX10" fmla="*/ 67797 w 831153"/>
                <a:gd name="connsiteY10" fmla="*/ 261382 h 1132455"/>
                <a:gd name="connsiteX11" fmla="*/ 20796 w 831153"/>
                <a:gd name="connsiteY11" fmla="*/ 801904 h 1132455"/>
                <a:gd name="connsiteX12" fmla="*/ 61388 w 831153"/>
                <a:gd name="connsiteY12" fmla="*/ 1105280 h 1132455"/>
                <a:gd name="connsiteX13" fmla="*/ 663866 w 831153"/>
                <a:gd name="connsiteY13" fmla="*/ 1105279 h 1132455"/>
                <a:gd name="connsiteX14" fmla="*/ 766416 w 831153"/>
                <a:gd name="connsiteY14" fmla="*/ 994184 h 1132455"/>
                <a:gd name="connsiteX15" fmla="*/ 749325 w 831153"/>
                <a:gd name="connsiteY15" fmla="*/ 415207 h 1132455"/>
                <a:gd name="connsiteX16" fmla="*/ 830509 w 831153"/>
                <a:gd name="connsiteY16" fmla="*/ 111831 h 1132455"/>
                <a:gd name="connsiteX0" fmla="*/ 830509 w 831153"/>
                <a:gd name="connsiteY0" fmla="*/ 111831 h 1132455"/>
                <a:gd name="connsiteX1" fmla="*/ 698049 w 831153"/>
                <a:gd name="connsiteY1" fmla="*/ 17827 h 1132455"/>
                <a:gd name="connsiteX2" fmla="*/ 571999 w 831153"/>
                <a:gd name="connsiteY2" fmla="*/ 735 h 1132455"/>
                <a:gd name="connsiteX3" fmla="*/ 465177 w 831153"/>
                <a:gd name="connsiteY3" fmla="*/ 9281 h 1132455"/>
                <a:gd name="connsiteX4" fmla="*/ 426721 w 831153"/>
                <a:gd name="connsiteY4" fmla="*/ 62693 h 1132455"/>
                <a:gd name="connsiteX5" fmla="*/ 351945 w 831153"/>
                <a:gd name="connsiteY5" fmla="*/ 81921 h 1132455"/>
                <a:gd name="connsiteX6" fmla="*/ 302807 w 831153"/>
                <a:gd name="connsiteY6" fmla="*/ 56283 h 1132455"/>
                <a:gd name="connsiteX7" fmla="*/ 302807 w 831153"/>
                <a:gd name="connsiteY7" fmla="*/ 9281 h 1132455"/>
                <a:gd name="connsiteX8" fmla="*/ 213075 w 831153"/>
                <a:gd name="connsiteY8" fmla="*/ 24237 h 1132455"/>
                <a:gd name="connsiteX9" fmla="*/ 101980 w 831153"/>
                <a:gd name="connsiteY9" fmla="*/ 88329 h 1132455"/>
                <a:gd name="connsiteX10" fmla="*/ 67797 w 831153"/>
                <a:gd name="connsiteY10" fmla="*/ 261382 h 1132455"/>
                <a:gd name="connsiteX11" fmla="*/ 20796 w 831153"/>
                <a:gd name="connsiteY11" fmla="*/ 801904 h 1132455"/>
                <a:gd name="connsiteX12" fmla="*/ 61388 w 831153"/>
                <a:gd name="connsiteY12" fmla="*/ 1105280 h 1132455"/>
                <a:gd name="connsiteX13" fmla="*/ 663866 w 831153"/>
                <a:gd name="connsiteY13" fmla="*/ 1105279 h 1132455"/>
                <a:gd name="connsiteX14" fmla="*/ 766416 w 831153"/>
                <a:gd name="connsiteY14" fmla="*/ 994184 h 1132455"/>
                <a:gd name="connsiteX15" fmla="*/ 749325 w 831153"/>
                <a:gd name="connsiteY15" fmla="*/ 415207 h 1132455"/>
                <a:gd name="connsiteX16" fmla="*/ 830509 w 831153"/>
                <a:gd name="connsiteY16" fmla="*/ 111831 h 1132455"/>
                <a:gd name="connsiteX0" fmla="*/ 830627 w 831271"/>
                <a:gd name="connsiteY0" fmla="*/ 111831 h 1132455"/>
                <a:gd name="connsiteX1" fmla="*/ 698167 w 831271"/>
                <a:gd name="connsiteY1" fmla="*/ 17827 h 1132455"/>
                <a:gd name="connsiteX2" fmla="*/ 572117 w 831271"/>
                <a:gd name="connsiteY2" fmla="*/ 735 h 1132455"/>
                <a:gd name="connsiteX3" fmla="*/ 465295 w 831271"/>
                <a:gd name="connsiteY3" fmla="*/ 9281 h 1132455"/>
                <a:gd name="connsiteX4" fmla="*/ 426839 w 831271"/>
                <a:gd name="connsiteY4" fmla="*/ 62693 h 1132455"/>
                <a:gd name="connsiteX5" fmla="*/ 352063 w 831271"/>
                <a:gd name="connsiteY5" fmla="*/ 81921 h 1132455"/>
                <a:gd name="connsiteX6" fmla="*/ 302925 w 831271"/>
                <a:gd name="connsiteY6" fmla="*/ 56283 h 1132455"/>
                <a:gd name="connsiteX7" fmla="*/ 302925 w 831271"/>
                <a:gd name="connsiteY7" fmla="*/ 9281 h 1132455"/>
                <a:gd name="connsiteX8" fmla="*/ 213193 w 831271"/>
                <a:gd name="connsiteY8" fmla="*/ 24237 h 1132455"/>
                <a:gd name="connsiteX9" fmla="*/ 102098 w 831271"/>
                <a:gd name="connsiteY9" fmla="*/ 88329 h 1132455"/>
                <a:gd name="connsiteX10" fmla="*/ 70051 w 831271"/>
                <a:gd name="connsiteY10" fmla="*/ 348976 h 1132455"/>
                <a:gd name="connsiteX11" fmla="*/ 20914 w 831271"/>
                <a:gd name="connsiteY11" fmla="*/ 801904 h 1132455"/>
                <a:gd name="connsiteX12" fmla="*/ 61506 w 831271"/>
                <a:gd name="connsiteY12" fmla="*/ 1105280 h 1132455"/>
                <a:gd name="connsiteX13" fmla="*/ 663984 w 831271"/>
                <a:gd name="connsiteY13" fmla="*/ 1105279 h 1132455"/>
                <a:gd name="connsiteX14" fmla="*/ 766534 w 831271"/>
                <a:gd name="connsiteY14" fmla="*/ 994184 h 1132455"/>
                <a:gd name="connsiteX15" fmla="*/ 749443 w 831271"/>
                <a:gd name="connsiteY15" fmla="*/ 415207 h 1132455"/>
                <a:gd name="connsiteX16" fmla="*/ 830627 w 831271"/>
                <a:gd name="connsiteY16" fmla="*/ 111831 h 1132455"/>
                <a:gd name="connsiteX0" fmla="*/ 829803 w 830447"/>
                <a:gd name="connsiteY0" fmla="*/ 111831 h 1132455"/>
                <a:gd name="connsiteX1" fmla="*/ 697343 w 830447"/>
                <a:gd name="connsiteY1" fmla="*/ 17827 h 1132455"/>
                <a:gd name="connsiteX2" fmla="*/ 571293 w 830447"/>
                <a:gd name="connsiteY2" fmla="*/ 735 h 1132455"/>
                <a:gd name="connsiteX3" fmla="*/ 464471 w 830447"/>
                <a:gd name="connsiteY3" fmla="*/ 9281 h 1132455"/>
                <a:gd name="connsiteX4" fmla="*/ 426015 w 830447"/>
                <a:gd name="connsiteY4" fmla="*/ 62693 h 1132455"/>
                <a:gd name="connsiteX5" fmla="*/ 351239 w 830447"/>
                <a:gd name="connsiteY5" fmla="*/ 81921 h 1132455"/>
                <a:gd name="connsiteX6" fmla="*/ 302101 w 830447"/>
                <a:gd name="connsiteY6" fmla="*/ 56283 h 1132455"/>
                <a:gd name="connsiteX7" fmla="*/ 302101 w 830447"/>
                <a:gd name="connsiteY7" fmla="*/ 9281 h 1132455"/>
                <a:gd name="connsiteX8" fmla="*/ 212369 w 830447"/>
                <a:gd name="connsiteY8" fmla="*/ 24237 h 1132455"/>
                <a:gd name="connsiteX9" fmla="*/ 101274 w 830447"/>
                <a:gd name="connsiteY9" fmla="*/ 88329 h 1132455"/>
                <a:gd name="connsiteX10" fmla="*/ 54272 w 830447"/>
                <a:gd name="connsiteY10" fmla="*/ 344703 h 1132455"/>
                <a:gd name="connsiteX11" fmla="*/ 20090 w 830447"/>
                <a:gd name="connsiteY11" fmla="*/ 801904 h 1132455"/>
                <a:gd name="connsiteX12" fmla="*/ 60682 w 830447"/>
                <a:gd name="connsiteY12" fmla="*/ 1105280 h 1132455"/>
                <a:gd name="connsiteX13" fmla="*/ 663160 w 830447"/>
                <a:gd name="connsiteY13" fmla="*/ 1105279 h 1132455"/>
                <a:gd name="connsiteX14" fmla="*/ 765710 w 830447"/>
                <a:gd name="connsiteY14" fmla="*/ 994184 h 1132455"/>
                <a:gd name="connsiteX15" fmla="*/ 748619 w 830447"/>
                <a:gd name="connsiteY15" fmla="*/ 415207 h 1132455"/>
                <a:gd name="connsiteX16" fmla="*/ 829803 w 830447"/>
                <a:gd name="connsiteY16" fmla="*/ 111831 h 1132455"/>
                <a:gd name="connsiteX0" fmla="*/ 829949 w 830593"/>
                <a:gd name="connsiteY0" fmla="*/ 111831 h 1130717"/>
                <a:gd name="connsiteX1" fmla="*/ 697489 w 830593"/>
                <a:gd name="connsiteY1" fmla="*/ 17827 h 1130717"/>
                <a:gd name="connsiteX2" fmla="*/ 571439 w 830593"/>
                <a:gd name="connsiteY2" fmla="*/ 735 h 1130717"/>
                <a:gd name="connsiteX3" fmla="*/ 464617 w 830593"/>
                <a:gd name="connsiteY3" fmla="*/ 9281 h 1130717"/>
                <a:gd name="connsiteX4" fmla="*/ 426161 w 830593"/>
                <a:gd name="connsiteY4" fmla="*/ 62693 h 1130717"/>
                <a:gd name="connsiteX5" fmla="*/ 351385 w 830593"/>
                <a:gd name="connsiteY5" fmla="*/ 81921 h 1130717"/>
                <a:gd name="connsiteX6" fmla="*/ 302247 w 830593"/>
                <a:gd name="connsiteY6" fmla="*/ 56283 h 1130717"/>
                <a:gd name="connsiteX7" fmla="*/ 302247 w 830593"/>
                <a:gd name="connsiteY7" fmla="*/ 9281 h 1130717"/>
                <a:gd name="connsiteX8" fmla="*/ 212515 w 830593"/>
                <a:gd name="connsiteY8" fmla="*/ 24237 h 1130717"/>
                <a:gd name="connsiteX9" fmla="*/ 101420 w 830593"/>
                <a:gd name="connsiteY9" fmla="*/ 88329 h 1130717"/>
                <a:gd name="connsiteX10" fmla="*/ 54418 w 830593"/>
                <a:gd name="connsiteY10" fmla="*/ 344703 h 1130717"/>
                <a:gd name="connsiteX11" fmla="*/ 20236 w 830593"/>
                <a:gd name="connsiteY11" fmla="*/ 801904 h 1130717"/>
                <a:gd name="connsiteX12" fmla="*/ 60828 w 830593"/>
                <a:gd name="connsiteY12" fmla="*/ 1105280 h 1130717"/>
                <a:gd name="connsiteX13" fmla="*/ 665442 w 830593"/>
                <a:gd name="connsiteY13" fmla="*/ 1101007 h 1130717"/>
                <a:gd name="connsiteX14" fmla="*/ 765856 w 830593"/>
                <a:gd name="connsiteY14" fmla="*/ 994184 h 1130717"/>
                <a:gd name="connsiteX15" fmla="*/ 748765 w 830593"/>
                <a:gd name="connsiteY15" fmla="*/ 415207 h 1130717"/>
                <a:gd name="connsiteX16" fmla="*/ 829949 w 830593"/>
                <a:gd name="connsiteY16" fmla="*/ 111831 h 1130717"/>
                <a:gd name="connsiteX0" fmla="*/ 822145 w 822789"/>
                <a:gd name="connsiteY0" fmla="*/ 111831 h 1130717"/>
                <a:gd name="connsiteX1" fmla="*/ 689685 w 822789"/>
                <a:gd name="connsiteY1" fmla="*/ 17827 h 1130717"/>
                <a:gd name="connsiteX2" fmla="*/ 563635 w 822789"/>
                <a:gd name="connsiteY2" fmla="*/ 735 h 1130717"/>
                <a:gd name="connsiteX3" fmla="*/ 456813 w 822789"/>
                <a:gd name="connsiteY3" fmla="*/ 9281 h 1130717"/>
                <a:gd name="connsiteX4" fmla="*/ 418357 w 822789"/>
                <a:gd name="connsiteY4" fmla="*/ 62693 h 1130717"/>
                <a:gd name="connsiteX5" fmla="*/ 343581 w 822789"/>
                <a:gd name="connsiteY5" fmla="*/ 81921 h 1130717"/>
                <a:gd name="connsiteX6" fmla="*/ 294443 w 822789"/>
                <a:gd name="connsiteY6" fmla="*/ 56283 h 1130717"/>
                <a:gd name="connsiteX7" fmla="*/ 294443 w 822789"/>
                <a:gd name="connsiteY7" fmla="*/ 9281 h 1130717"/>
                <a:gd name="connsiteX8" fmla="*/ 204711 w 822789"/>
                <a:gd name="connsiteY8" fmla="*/ 24237 h 1130717"/>
                <a:gd name="connsiteX9" fmla="*/ 93616 w 822789"/>
                <a:gd name="connsiteY9" fmla="*/ 88329 h 1130717"/>
                <a:gd name="connsiteX10" fmla="*/ 46614 w 822789"/>
                <a:gd name="connsiteY10" fmla="*/ 344703 h 1130717"/>
                <a:gd name="connsiteX11" fmla="*/ 12432 w 822789"/>
                <a:gd name="connsiteY11" fmla="*/ 801904 h 1130717"/>
                <a:gd name="connsiteX12" fmla="*/ 65843 w 822789"/>
                <a:gd name="connsiteY12" fmla="*/ 1105280 h 1130717"/>
                <a:gd name="connsiteX13" fmla="*/ 657638 w 822789"/>
                <a:gd name="connsiteY13" fmla="*/ 1101007 h 1130717"/>
                <a:gd name="connsiteX14" fmla="*/ 758052 w 822789"/>
                <a:gd name="connsiteY14" fmla="*/ 994184 h 1130717"/>
                <a:gd name="connsiteX15" fmla="*/ 740961 w 822789"/>
                <a:gd name="connsiteY15" fmla="*/ 415207 h 1130717"/>
                <a:gd name="connsiteX16" fmla="*/ 822145 w 822789"/>
                <a:gd name="connsiteY16" fmla="*/ 111831 h 1130717"/>
                <a:gd name="connsiteX0" fmla="*/ 817456 w 818100"/>
                <a:gd name="connsiteY0" fmla="*/ 111831 h 1124738"/>
                <a:gd name="connsiteX1" fmla="*/ 684996 w 818100"/>
                <a:gd name="connsiteY1" fmla="*/ 17827 h 1124738"/>
                <a:gd name="connsiteX2" fmla="*/ 558946 w 818100"/>
                <a:gd name="connsiteY2" fmla="*/ 735 h 1124738"/>
                <a:gd name="connsiteX3" fmla="*/ 452124 w 818100"/>
                <a:gd name="connsiteY3" fmla="*/ 9281 h 1124738"/>
                <a:gd name="connsiteX4" fmla="*/ 413668 w 818100"/>
                <a:gd name="connsiteY4" fmla="*/ 62693 h 1124738"/>
                <a:gd name="connsiteX5" fmla="*/ 338892 w 818100"/>
                <a:gd name="connsiteY5" fmla="*/ 81921 h 1124738"/>
                <a:gd name="connsiteX6" fmla="*/ 289754 w 818100"/>
                <a:gd name="connsiteY6" fmla="*/ 56283 h 1124738"/>
                <a:gd name="connsiteX7" fmla="*/ 289754 w 818100"/>
                <a:gd name="connsiteY7" fmla="*/ 9281 h 1124738"/>
                <a:gd name="connsiteX8" fmla="*/ 200022 w 818100"/>
                <a:gd name="connsiteY8" fmla="*/ 24237 h 1124738"/>
                <a:gd name="connsiteX9" fmla="*/ 88927 w 818100"/>
                <a:gd name="connsiteY9" fmla="*/ 88329 h 1124738"/>
                <a:gd name="connsiteX10" fmla="*/ 41925 w 818100"/>
                <a:gd name="connsiteY10" fmla="*/ 344703 h 1124738"/>
                <a:gd name="connsiteX11" fmla="*/ 7743 w 818100"/>
                <a:gd name="connsiteY11" fmla="*/ 801904 h 1124738"/>
                <a:gd name="connsiteX12" fmla="*/ 69700 w 818100"/>
                <a:gd name="connsiteY12" fmla="*/ 1096734 h 1124738"/>
                <a:gd name="connsiteX13" fmla="*/ 652949 w 818100"/>
                <a:gd name="connsiteY13" fmla="*/ 1101007 h 1124738"/>
                <a:gd name="connsiteX14" fmla="*/ 753363 w 818100"/>
                <a:gd name="connsiteY14" fmla="*/ 994184 h 1124738"/>
                <a:gd name="connsiteX15" fmla="*/ 736272 w 818100"/>
                <a:gd name="connsiteY15" fmla="*/ 415207 h 1124738"/>
                <a:gd name="connsiteX16" fmla="*/ 817456 w 818100"/>
                <a:gd name="connsiteY16" fmla="*/ 111831 h 1124738"/>
                <a:gd name="connsiteX0" fmla="*/ 816712 w 817356"/>
                <a:gd name="connsiteY0" fmla="*/ 111831 h 1112840"/>
                <a:gd name="connsiteX1" fmla="*/ 684252 w 817356"/>
                <a:gd name="connsiteY1" fmla="*/ 17827 h 1112840"/>
                <a:gd name="connsiteX2" fmla="*/ 558202 w 817356"/>
                <a:gd name="connsiteY2" fmla="*/ 735 h 1112840"/>
                <a:gd name="connsiteX3" fmla="*/ 451380 w 817356"/>
                <a:gd name="connsiteY3" fmla="*/ 9281 h 1112840"/>
                <a:gd name="connsiteX4" fmla="*/ 412924 w 817356"/>
                <a:gd name="connsiteY4" fmla="*/ 62693 h 1112840"/>
                <a:gd name="connsiteX5" fmla="*/ 338148 w 817356"/>
                <a:gd name="connsiteY5" fmla="*/ 81921 h 1112840"/>
                <a:gd name="connsiteX6" fmla="*/ 289010 w 817356"/>
                <a:gd name="connsiteY6" fmla="*/ 56283 h 1112840"/>
                <a:gd name="connsiteX7" fmla="*/ 289010 w 817356"/>
                <a:gd name="connsiteY7" fmla="*/ 9281 h 1112840"/>
                <a:gd name="connsiteX8" fmla="*/ 199278 w 817356"/>
                <a:gd name="connsiteY8" fmla="*/ 24237 h 1112840"/>
                <a:gd name="connsiteX9" fmla="*/ 88183 w 817356"/>
                <a:gd name="connsiteY9" fmla="*/ 88329 h 1112840"/>
                <a:gd name="connsiteX10" fmla="*/ 41181 w 817356"/>
                <a:gd name="connsiteY10" fmla="*/ 344703 h 1112840"/>
                <a:gd name="connsiteX11" fmla="*/ 6999 w 817356"/>
                <a:gd name="connsiteY11" fmla="*/ 801904 h 1112840"/>
                <a:gd name="connsiteX12" fmla="*/ 68956 w 817356"/>
                <a:gd name="connsiteY12" fmla="*/ 1096734 h 1112840"/>
                <a:gd name="connsiteX13" fmla="*/ 652205 w 817356"/>
                <a:gd name="connsiteY13" fmla="*/ 1101007 h 1112840"/>
                <a:gd name="connsiteX14" fmla="*/ 752619 w 817356"/>
                <a:gd name="connsiteY14" fmla="*/ 994184 h 1112840"/>
                <a:gd name="connsiteX15" fmla="*/ 735528 w 817356"/>
                <a:gd name="connsiteY15" fmla="*/ 415207 h 1112840"/>
                <a:gd name="connsiteX16" fmla="*/ 816712 w 817356"/>
                <a:gd name="connsiteY16" fmla="*/ 111831 h 1112840"/>
                <a:gd name="connsiteX0" fmla="*/ 816712 w 818869"/>
                <a:gd name="connsiteY0" fmla="*/ 111831 h 1112840"/>
                <a:gd name="connsiteX1" fmla="*/ 684252 w 818869"/>
                <a:gd name="connsiteY1" fmla="*/ 17827 h 1112840"/>
                <a:gd name="connsiteX2" fmla="*/ 558202 w 818869"/>
                <a:gd name="connsiteY2" fmla="*/ 735 h 1112840"/>
                <a:gd name="connsiteX3" fmla="*/ 451380 w 818869"/>
                <a:gd name="connsiteY3" fmla="*/ 9281 h 1112840"/>
                <a:gd name="connsiteX4" fmla="*/ 412924 w 818869"/>
                <a:gd name="connsiteY4" fmla="*/ 62693 h 1112840"/>
                <a:gd name="connsiteX5" fmla="*/ 338148 w 818869"/>
                <a:gd name="connsiteY5" fmla="*/ 81921 h 1112840"/>
                <a:gd name="connsiteX6" fmla="*/ 289010 w 818869"/>
                <a:gd name="connsiteY6" fmla="*/ 56283 h 1112840"/>
                <a:gd name="connsiteX7" fmla="*/ 289010 w 818869"/>
                <a:gd name="connsiteY7" fmla="*/ 9281 h 1112840"/>
                <a:gd name="connsiteX8" fmla="*/ 199278 w 818869"/>
                <a:gd name="connsiteY8" fmla="*/ 24237 h 1112840"/>
                <a:gd name="connsiteX9" fmla="*/ 88183 w 818869"/>
                <a:gd name="connsiteY9" fmla="*/ 88329 h 1112840"/>
                <a:gd name="connsiteX10" fmla="*/ 41181 w 818869"/>
                <a:gd name="connsiteY10" fmla="*/ 344703 h 1112840"/>
                <a:gd name="connsiteX11" fmla="*/ 6999 w 818869"/>
                <a:gd name="connsiteY11" fmla="*/ 801904 h 1112840"/>
                <a:gd name="connsiteX12" fmla="*/ 68956 w 818869"/>
                <a:gd name="connsiteY12" fmla="*/ 1096734 h 1112840"/>
                <a:gd name="connsiteX13" fmla="*/ 652205 w 818869"/>
                <a:gd name="connsiteY13" fmla="*/ 1101007 h 1112840"/>
                <a:gd name="connsiteX14" fmla="*/ 752619 w 818869"/>
                <a:gd name="connsiteY14" fmla="*/ 994184 h 1112840"/>
                <a:gd name="connsiteX15" fmla="*/ 765438 w 818869"/>
                <a:gd name="connsiteY15" fmla="*/ 421617 h 1112840"/>
                <a:gd name="connsiteX16" fmla="*/ 816712 w 818869"/>
                <a:gd name="connsiteY16" fmla="*/ 111831 h 1112840"/>
                <a:gd name="connsiteX0" fmla="*/ 816712 w 818869"/>
                <a:gd name="connsiteY0" fmla="*/ 111831 h 1112412"/>
                <a:gd name="connsiteX1" fmla="*/ 684252 w 818869"/>
                <a:gd name="connsiteY1" fmla="*/ 17827 h 1112412"/>
                <a:gd name="connsiteX2" fmla="*/ 558202 w 818869"/>
                <a:gd name="connsiteY2" fmla="*/ 735 h 1112412"/>
                <a:gd name="connsiteX3" fmla="*/ 451380 w 818869"/>
                <a:gd name="connsiteY3" fmla="*/ 9281 h 1112412"/>
                <a:gd name="connsiteX4" fmla="*/ 412924 w 818869"/>
                <a:gd name="connsiteY4" fmla="*/ 62693 h 1112412"/>
                <a:gd name="connsiteX5" fmla="*/ 338148 w 818869"/>
                <a:gd name="connsiteY5" fmla="*/ 81921 h 1112412"/>
                <a:gd name="connsiteX6" fmla="*/ 289010 w 818869"/>
                <a:gd name="connsiteY6" fmla="*/ 56283 h 1112412"/>
                <a:gd name="connsiteX7" fmla="*/ 289010 w 818869"/>
                <a:gd name="connsiteY7" fmla="*/ 9281 h 1112412"/>
                <a:gd name="connsiteX8" fmla="*/ 199278 w 818869"/>
                <a:gd name="connsiteY8" fmla="*/ 24237 h 1112412"/>
                <a:gd name="connsiteX9" fmla="*/ 88183 w 818869"/>
                <a:gd name="connsiteY9" fmla="*/ 88329 h 1112412"/>
                <a:gd name="connsiteX10" fmla="*/ 41181 w 818869"/>
                <a:gd name="connsiteY10" fmla="*/ 344703 h 1112412"/>
                <a:gd name="connsiteX11" fmla="*/ 6999 w 818869"/>
                <a:gd name="connsiteY11" fmla="*/ 801904 h 1112412"/>
                <a:gd name="connsiteX12" fmla="*/ 68956 w 818869"/>
                <a:gd name="connsiteY12" fmla="*/ 1096734 h 1112412"/>
                <a:gd name="connsiteX13" fmla="*/ 652205 w 818869"/>
                <a:gd name="connsiteY13" fmla="*/ 1101007 h 1112412"/>
                <a:gd name="connsiteX14" fmla="*/ 752619 w 818869"/>
                <a:gd name="connsiteY14" fmla="*/ 1000594 h 1112412"/>
                <a:gd name="connsiteX15" fmla="*/ 765438 w 818869"/>
                <a:gd name="connsiteY15" fmla="*/ 421617 h 1112412"/>
                <a:gd name="connsiteX16" fmla="*/ 816712 w 818869"/>
                <a:gd name="connsiteY16" fmla="*/ 111831 h 1112412"/>
                <a:gd name="connsiteX0" fmla="*/ 816712 w 818288"/>
                <a:gd name="connsiteY0" fmla="*/ 111831 h 1112412"/>
                <a:gd name="connsiteX1" fmla="*/ 684252 w 818288"/>
                <a:gd name="connsiteY1" fmla="*/ 17827 h 1112412"/>
                <a:gd name="connsiteX2" fmla="*/ 558202 w 818288"/>
                <a:gd name="connsiteY2" fmla="*/ 735 h 1112412"/>
                <a:gd name="connsiteX3" fmla="*/ 451380 w 818288"/>
                <a:gd name="connsiteY3" fmla="*/ 9281 h 1112412"/>
                <a:gd name="connsiteX4" fmla="*/ 412924 w 818288"/>
                <a:gd name="connsiteY4" fmla="*/ 62693 h 1112412"/>
                <a:gd name="connsiteX5" fmla="*/ 338148 w 818288"/>
                <a:gd name="connsiteY5" fmla="*/ 81921 h 1112412"/>
                <a:gd name="connsiteX6" fmla="*/ 289010 w 818288"/>
                <a:gd name="connsiteY6" fmla="*/ 56283 h 1112412"/>
                <a:gd name="connsiteX7" fmla="*/ 289010 w 818288"/>
                <a:gd name="connsiteY7" fmla="*/ 9281 h 1112412"/>
                <a:gd name="connsiteX8" fmla="*/ 199278 w 818288"/>
                <a:gd name="connsiteY8" fmla="*/ 24237 h 1112412"/>
                <a:gd name="connsiteX9" fmla="*/ 88183 w 818288"/>
                <a:gd name="connsiteY9" fmla="*/ 88329 h 1112412"/>
                <a:gd name="connsiteX10" fmla="*/ 41181 w 818288"/>
                <a:gd name="connsiteY10" fmla="*/ 344703 h 1112412"/>
                <a:gd name="connsiteX11" fmla="*/ 6999 w 818288"/>
                <a:gd name="connsiteY11" fmla="*/ 801904 h 1112412"/>
                <a:gd name="connsiteX12" fmla="*/ 68956 w 818288"/>
                <a:gd name="connsiteY12" fmla="*/ 1096734 h 1112412"/>
                <a:gd name="connsiteX13" fmla="*/ 652205 w 818288"/>
                <a:gd name="connsiteY13" fmla="*/ 1101007 h 1112412"/>
                <a:gd name="connsiteX14" fmla="*/ 752619 w 818288"/>
                <a:gd name="connsiteY14" fmla="*/ 1000594 h 1112412"/>
                <a:gd name="connsiteX15" fmla="*/ 756892 w 818288"/>
                <a:gd name="connsiteY15" fmla="*/ 472892 h 1112412"/>
                <a:gd name="connsiteX16" fmla="*/ 816712 w 818288"/>
                <a:gd name="connsiteY16" fmla="*/ 111831 h 1112412"/>
                <a:gd name="connsiteX0" fmla="*/ 816712 w 818288"/>
                <a:gd name="connsiteY0" fmla="*/ 111831 h 1112412"/>
                <a:gd name="connsiteX1" fmla="*/ 684252 w 818288"/>
                <a:gd name="connsiteY1" fmla="*/ 17827 h 1112412"/>
                <a:gd name="connsiteX2" fmla="*/ 558202 w 818288"/>
                <a:gd name="connsiteY2" fmla="*/ 735 h 1112412"/>
                <a:gd name="connsiteX3" fmla="*/ 451380 w 818288"/>
                <a:gd name="connsiteY3" fmla="*/ 9281 h 1112412"/>
                <a:gd name="connsiteX4" fmla="*/ 412924 w 818288"/>
                <a:gd name="connsiteY4" fmla="*/ 62693 h 1112412"/>
                <a:gd name="connsiteX5" fmla="*/ 338148 w 818288"/>
                <a:gd name="connsiteY5" fmla="*/ 81921 h 1112412"/>
                <a:gd name="connsiteX6" fmla="*/ 289010 w 818288"/>
                <a:gd name="connsiteY6" fmla="*/ 56283 h 1112412"/>
                <a:gd name="connsiteX7" fmla="*/ 282601 w 818288"/>
                <a:gd name="connsiteY7" fmla="*/ 5008 h 1112412"/>
                <a:gd name="connsiteX8" fmla="*/ 199278 w 818288"/>
                <a:gd name="connsiteY8" fmla="*/ 24237 h 1112412"/>
                <a:gd name="connsiteX9" fmla="*/ 88183 w 818288"/>
                <a:gd name="connsiteY9" fmla="*/ 88329 h 1112412"/>
                <a:gd name="connsiteX10" fmla="*/ 41181 w 818288"/>
                <a:gd name="connsiteY10" fmla="*/ 344703 h 1112412"/>
                <a:gd name="connsiteX11" fmla="*/ 6999 w 818288"/>
                <a:gd name="connsiteY11" fmla="*/ 801904 h 1112412"/>
                <a:gd name="connsiteX12" fmla="*/ 68956 w 818288"/>
                <a:gd name="connsiteY12" fmla="*/ 1096734 h 1112412"/>
                <a:gd name="connsiteX13" fmla="*/ 652205 w 818288"/>
                <a:gd name="connsiteY13" fmla="*/ 1101007 h 1112412"/>
                <a:gd name="connsiteX14" fmla="*/ 752619 w 818288"/>
                <a:gd name="connsiteY14" fmla="*/ 1000594 h 1112412"/>
                <a:gd name="connsiteX15" fmla="*/ 756892 w 818288"/>
                <a:gd name="connsiteY15" fmla="*/ 472892 h 1112412"/>
                <a:gd name="connsiteX16" fmla="*/ 816712 w 818288"/>
                <a:gd name="connsiteY16" fmla="*/ 111831 h 1112412"/>
                <a:gd name="connsiteX0" fmla="*/ 816712 w 818288"/>
                <a:gd name="connsiteY0" fmla="*/ 111831 h 1112412"/>
                <a:gd name="connsiteX1" fmla="*/ 684252 w 818288"/>
                <a:gd name="connsiteY1" fmla="*/ 17827 h 1112412"/>
                <a:gd name="connsiteX2" fmla="*/ 558202 w 818288"/>
                <a:gd name="connsiteY2" fmla="*/ 735 h 1112412"/>
                <a:gd name="connsiteX3" fmla="*/ 451380 w 818288"/>
                <a:gd name="connsiteY3" fmla="*/ 9281 h 1112412"/>
                <a:gd name="connsiteX4" fmla="*/ 412924 w 818288"/>
                <a:gd name="connsiteY4" fmla="*/ 62693 h 1112412"/>
                <a:gd name="connsiteX5" fmla="*/ 338148 w 818288"/>
                <a:gd name="connsiteY5" fmla="*/ 81921 h 1112412"/>
                <a:gd name="connsiteX6" fmla="*/ 289010 w 818288"/>
                <a:gd name="connsiteY6" fmla="*/ 56283 h 1112412"/>
                <a:gd name="connsiteX7" fmla="*/ 282601 w 818288"/>
                <a:gd name="connsiteY7" fmla="*/ 5008 h 1112412"/>
                <a:gd name="connsiteX8" fmla="*/ 199278 w 818288"/>
                <a:gd name="connsiteY8" fmla="*/ 24237 h 1112412"/>
                <a:gd name="connsiteX9" fmla="*/ 88183 w 818288"/>
                <a:gd name="connsiteY9" fmla="*/ 88329 h 1112412"/>
                <a:gd name="connsiteX10" fmla="*/ 41181 w 818288"/>
                <a:gd name="connsiteY10" fmla="*/ 344703 h 1112412"/>
                <a:gd name="connsiteX11" fmla="*/ 6999 w 818288"/>
                <a:gd name="connsiteY11" fmla="*/ 801904 h 1112412"/>
                <a:gd name="connsiteX12" fmla="*/ 68956 w 818288"/>
                <a:gd name="connsiteY12" fmla="*/ 1096734 h 1112412"/>
                <a:gd name="connsiteX13" fmla="*/ 652205 w 818288"/>
                <a:gd name="connsiteY13" fmla="*/ 1101007 h 1112412"/>
                <a:gd name="connsiteX14" fmla="*/ 752619 w 818288"/>
                <a:gd name="connsiteY14" fmla="*/ 1000594 h 1112412"/>
                <a:gd name="connsiteX15" fmla="*/ 756892 w 818288"/>
                <a:gd name="connsiteY15" fmla="*/ 472892 h 1112412"/>
                <a:gd name="connsiteX16" fmla="*/ 816712 w 818288"/>
                <a:gd name="connsiteY16" fmla="*/ 111831 h 111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18288" h="1112412">
                  <a:moveTo>
                    <a:pt x="816712" y="111831"/>
                  </a:moveTo>
                  <a:cubicBezTo>
                    <a:pt x="804605" y="35987"/>
                    <a:pt x="735882" y="32070"/>
                    <a:pt x="684252" y="17827"/>
                  </a:cubicBezTo>
                  <a:cubicBezTo>
                    <a:pt x="632622" y="3584"/>
                    <a:pt x="597014" y="2159"/>
                    <a:pt x="558202" y="735"/>
                  </a:cubicBezTo>
                  <a:cubicBezTo>
                    <a:pt x="519390" y="-689"/>
                    <a:pt x="475593" y="-1045"/>
                    <a:pt x="451380" y="9281"/>
                  </a:cubicBezTo>
                  <a:cubicBezTo>
                    <a:pt x="427167" y="19607"/>
                    <a:pt x="431796" y="50586"/>
                    <a:pt x="412924" y="62693"/>
                  </a:cubicBezTo>
                  <a:cubicBezTo>
                    <a:pt x="394052" y="74800"/>
                    <a:pt x="358800" y="82989"/>
                    <a:pt x="338148" y="81921"/>
                  </a:cubicBezTo>
                  <a:cubicBezTo>
                    <a:pt x="317496" y="80853"/>
                    <a:pt x="298268" y="69102"/>
                    <a:pt x="289010" y="56283"/>
                  </a:cubicBezTo>
                  <a:cubicBezTo>
                    <a:pt x="279752" y="43464"/>
                    <a:pt x="297556" y="8213"/>
                    <a:pt x="282601" y="5008"/>
                  </a:cubicBezTo>
                  <a:cubicBezTo>
                    <a:pt x="267646" y="1803"/>
                    <a:pt x="231681" y="10350"/>
                    <a:pt x="199278" y="24237"/>
                  </a:cubicBezTo>
                  <a:cubicBezTo>
                    <a:pt x="166875" y="38124"/>
                    <a:pt x="114532" y="34918"/>
                    <a:pt x="88183" y="88329"/>
                  </a:cubicBezTo>
                  <a:cubicBezTo>
                    <a:pt x="61834" y="141740"/>
                    <a:pt x="54712" y="225774"/>
                    <a:pt x="41181" y="344703"/>
                  </a:cubicBezTo>
                  <a:cubicBezTo>
                    <a:pt x="27650" y="463632"/>
                    <a:pt x="2370" y="676566"/>
                    <a:pt x="6999" y="801904"/>
                  </a:cubicBezTo>
                  <a:cubicBezTo>
                    <a:pt x="11628" y="927242"/>
                    <a:pt x="-36441" y="1076793"/>
                    <a:pt x="68956" y="1096734"/>
                  </a:cubicBezTo>
                  <a:cubicBezTo>
                    <a:pt x="174353" y="1116675"/>
                    <a:pt x="538261" y="1117030"/>
                    <a:pt x="652205" y="1101007"/>
                  </a:cubicBezTo>
                  <a:cubicBezTo>
                    <a:pt x="766149" y="1084984"/>
                    <a:pt x="745854" y="1116674"/>
                    <a:pt x="752619" y="1000594"/>
                  </a:cubicBezTo>
                  <a:cubicBezTo>
                    <a:pt x="759384" y="884514"/>
                    <a:pt x="746210" y="621019"/>
                    <a:pt x="756892" y="472892"/>
                  </a:cubicBezTo>
                  <a:cubicBezTo>
                    <a:pt x="767574" y="324765"/>
                    <a:pt x="828819" y="187675"/>
                    <a:pt x="816712" y="111831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82472575-77CB-42A7-A37D-B92E03FFFE85}"/>
                </a:ext>
              </a:extLst>
            </p:cNvPr>
            <p:cNvSpPr/>
            <p:nvPr/>
          </p:nvSpPr>
          <p:spPr>
            <a:xfrm rot="20402773">
              <a:off x="6397019" y="3379391"/>
              <a:ext cx="143560" cy="356577"/>
            </a:xfrm>
            <a:custGeom>
              <a:avLst/>
              <a:gdLst>
                <a:gd name="connsiteX0" fmla="*/ 6457 w 165048"/>
                <a:gd name="connsiteY0" fmla="*/ 44808 h 353407"/>
                <a:gd name="connsiteX1" fmla="*/ 61409 w 165048"/>
                <a:gd name="connsiteY1" fmla="*/ 847 h 353407"/>
                <a:gd name="connsiteX2" fmla="*/ 129550 w 165048"/>
                <a:gd name="connsiteY2" fmla="*/ 31620 h 353407"/>
                <a:gd name="connsiteX3" fmla="*/ 155927 w 165048"/>
                <a:gd name="connsiteY3" fmla="*/ 200872 h 353407"/>
                <a:gd name="connsiteX4" fmla="*/ 160323 w 165048"/>
                <a:gd name="connsiteY4" fmla="*/ 306379 h 353407"/>
                <a:gd name="connsiteX5" fmla="*/ 92182 w 165048"/>
                <a:gd name="connsiteY5" fmla="*/ 352539 h 353407"/>
                <a:gd name="connsiteX6" fmla="*/ 15250 w 165048"/>
                <a:gd name="connsiteY6" fmla="*/ 323964 h 353407"/>
                <a:gd name="connsiteX7" fmla="*/ 2061 w 165048"/>
                <a:gd name="connsiteY7" fmla="*/ 183287 h 353407"/>
                <a:gd name="connsiteX8" fmla="*/ 6457 w 165048"/>
                <a:gd name="connsiteY8" fmla="*/ 44808 h 353407"/>
                <a:gd name="connsiteX0" fmla="*/ 6885 w 165476"/>
                <a:gd name="connsiteY0" fmla="*/ 44808 h 352670"/>
                <a:gd name="connsiteX1" fmla="*/ 61837 w 165476"/>
                <a:gd name="connsiteY1" fmla="*/ 847 h 352670"/>
                <a:gd name="connsiteX2" fmla="*/ 129978 w 165476"/>
                <a:gd name="connsiteY2" fmla="*/ 31620 h 352670"/>
                <a:gd name="connsiteX3" fmla="*/ 156355 w 165476"/>
                <a:gd name="connsiteY3" fmla="*/ 200872 h 352670"/>
                <a:gd name="connsiteX4" fmla="*/ 160751 w 165476"/>
                <a:gd name="connsiteY4" fmla="*/ 306379 h 352670"/>
                <a:gd name="connsiteX5" fmla="*/ 92610 w 165476"/>
                <a:gd name="connsiteY5" fmla="*/ 352539 h 352670"/>
                <a:gd name="connsiteX6" fmla="*/ 22273 w 165476"/>
                <a:gd name="connsiteY6" fmla="*/ 315172 h 352670"/>
                <a:gd name="connsiteX7" fmla="*/ 2489 w 165476"/>
                <a:gd name="connsiteY7" fmla="*/ 183287 h 352670"/>
                <a:gd name="connsiteX8" fmla="*/ 6885 w 165476"/>
                <a:gd name="connsiteY8" fmla="*/ 44808 h 352670"/>
                <a:gd name="connsiteX0" fmla="*/ 6885 w 159537"/>
                <a:gd name="connsiteY0" fmla="*/ 44808 h 352733"/>
                <a:gd name="connsiteX1" fmla="*/ 61837 w 159537"/>
                <a:gd name="connsiteY1" fmla="*/ 847 h 352733"/>
                <a:gd name="connsiteX2" fmla="*/ 129978 w 159537"/>
                <a:gd name="connsiteY2" fmla="*/ 31620 h 352733"/>
                <a:gd name="connsiteX3" fmla="*/ 156355 w 159537"/>
                <a:gd name="connsiteY3" fmla="*/ 200872 h 352733"/>
                <a:gd name="connsiteX4" fmla="*/ 151959 w 159537"/>
                <a:gd name="connsiteY4" fmla="*/ 304181 h 352733"/>
                <a:gd name="connsiteX5" fmla="*/ 92610 w 159537"/>
                <a:gd name="connsiteY5" fmla="*/ 352539 h 352733"/>
                <a:gd name="connsiteX6" fmla="*/ 22273 w 159537"/>
                <a:gd name="connsiteY6" fmla="*/ 315172 h 352733"/>
                <a:gd name="connsiteX7" fmla="*/ 2489 w 159537"/>
                <a:gd name="connsiteY7" fmla="*/ 183287 h 352733"/>
                <a:gd name="connsiteX8" fmla="*/ 6885 w 159537"/>
                <a:gd name="connsiteY8" fmla="*/ 44808 h 352733"/>
                <a:gd name="connsiteX0" fmla="*/ 6885 w 156440"/>
                <a:gd name="connsiteY0" fmla="*/ 44449 h 352374"/>
                <a:gd name="connsiteX1" fmla="*/ 61837 w 156440"/>
                <a:gd name="connsiteY1" fmla="*/ 488 h 352374"/>
                <a:gd name="connsiteX2" fmla="*/ 129978 w 156440"/>
                <a:gd name="connsiteY2" fmla="*/ 31261 h 352374"/>
                <a:gd name="connsiteX3" fmla="*/ 149760 w 156440"/>
                <a:gd name="connsiteY3" fmla="*/ 171938 h 352374"/>
                <a:gd name="connsiteX4" fmla="*/ 151959 w 156440"/>
                <a:gd name="connsiteY4" fmla="*/ 303822 h 352374"/>
                <a:gd name="connsiteX5" fmla="*/ 92610 w 156440"/>
                <a:gd name="connsiteY5" fmla="*/ 352180 h 352374"/>
                <a:gd name="connsiteX6" fmla="*/ 22273 w 156440"/>
                <a:gd name="connsiteY6" fmla="*/ 314813 h 352374"/>
                <a:gd name="connsiteX7" fmla="*/ 2489 w 156440"/>
                <a:gd name="connsiteY7" fmla="*/ 182928 h 352374"/>
                <a:gd name="connsiteX8" fmla="*/ 6885 w 156440"/>
                <a:gd name="connsiteY8" fmla="*/ 44449 h 352374"/>
                <a:gd name="connsiteX0" fmla="*/ 6885 w 153367"/>
                <a:gd name="connsiteY0" fmla="*/ 44449 h 352607"/>
                <a:gd name="connsiteX1" fmla="*/ 61837 w 153367"/>
                <a:gd name="connsiteY1" fmla="*/ 488 h 352607"/>
                <a:gd name="connsiteX2" fmla="*/ 129978 w 153367"/>
                <a:gd name="connsiteY2" fmla="*/ 31261 h 352607"/>
                <a:gd name="connsiteX3" fmla="*/ 149760 w 153367"/>
                <a:gd name="connsiteY3" fmla="*/ 171938 h 352607"/>
                <a:gd name="connsiteX4" fmla="*/ 147562 w 153367"/>
                <a:gd name="connsiteY4" fmla="*/ 297228 h 352607"/>
                <a:gd name="connsiteX5" fmla="*/ 92610 w 153367"/>
                <a:gd name="connsiteY5" fmla="*/ 352180 h 352607"/>
                <a:gd name="connsiteX6" fmla="*/ 22273 w 153367"/>
                <a:gd name="connsiteY6" fmla="*/ 314813 h 352607"/>
                <a:gd name="connsiteX7" fmla="*/ 2489 w 153367"/>
                <a:gd name="connsiteY7" fmla="*/ 182928 h 352607"/>
                <a:gd name="connsiteX8" fmla="*/ 6885 w 153367"/>
                <a:gd name="connsiteY8" fmla="*/ 44449 h 352607"/>
                <a:gd name="connsiteX0" fmla="*/ 7178 w 153660"/>
                <a:gd name="connsiteY0" fmla="*/ 44449 h 352310"/>
                <a:gd name="connsiteX1" fmla="*/ 62130 w 153660"/>
                <a:gd name="connsiteY1" fmla="*/ 488 h 352310"/>
                <a:gd name="connsiteX2" fmla="*/ 130271 w 153660"/>
                <a:gd name="connsiteY2" fmla="*/ 31261 h 352310"/>
                <a:gd name="connsiteX3" fmla="*/ 150053 w 153660"/>
                <a:gd name="connsiteY3" fmla="*/ 171938 h 352310"/>
                <a:gd name="connsiteX4" fmla="*/ 147855 w 153660"/>
                <a:gd name="connsiteY4" fmla="*/ 297228 h 352310"/>
                <a:gd name="connsiteX5" fmla="*/ 92903 w 153660"/>
                <a:gd name="connsiteY5" fmla="*/ 352180 h 352310"/>
                <a:gd name="connsiteX6" fmla="*/ 26962 w 153660"/>
                <a:gd name="connsiteY6" fmla="*/ 308219 h 352310"/>
                <a:gd name="connsiteX7" fmla="*/ 2782 w 153660"/>
                <a:gd name="connsiteY7" fmla="*/ 182928 h 352310"/>
                <a:gd name="connsiteX8" fmla="*/ 7178 w 153660"/>
                <a:gd name="connsiteY8" fmla="*/ 44449 h 352310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82928 h 341473"/>
                <a:gd name="connsiteX8" fmla="*/ 7178 w 153958"/>
                <a:gd name="connsiteY8" fmla="*/ 44449 h 341473"/>
                <a:gd name="connsiteX0" fmla="*/ 5932 w 152712"/>
                <a:gd name="connsiteY0" fmla="*/ 44449 h 341473"/>
                <a:gd name="connsiteX1" fmla="*/ 60884 w 152712"/>
                <a:gd name="connsiteY1" fmla="*/ 488 h 341473"/>
                <a:gd name="connsiteX2" fmla="*/ 129025 w 152712"/>
                <a:gd name="connsiteY2" fmla="*/ 31261 h 341473"/>
                <a:gd name="connsiteX3" fmla="*/ 148807 w 152712"/>
                <a:gd name="connsiteY3" fmla="*/ 171938 h 341473"/>
                <a:gd name="connsiteX4" fmla="*/ 146609 w 152712"/>
                <a:gd name="connsiteY4" fmla="*/ 297228 h 341473"/>
                <a:gd name="connsiteX5" fmla="*/ 87260 w 152712"/>
                <a:gd name="connsiteY5" fmla="*/ 341190 h 341473"/>
                <a:gd name="connsiteX6" fmla="*/ 25716 w 152712"/>
                <a:gd name="connsiteY6" fmla="*/ 308219 h 341473"/>
                <a:gd name="connsiteX7" fmla="*/ 3734 w 152712"/>
                <a:gd name="connsiteY7" fmla="*/ 169740 h 341473"/>
                <a:gd name="connsiteX8" fmla="*/ 5932 w 152712"/>
                <a:gd name="connsiteY8" fmla="*/ 44449 h 341473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69740 h 341473"/>
                <a:gd name="connsiteX8" fmla="*/ 7178 w 153958"/>
                <a:gd name="connsiteY8" fmla="*/ 44449 h 341473"/>
                <a:gd name="connsiteX0" fmla="*/ 6886 w 153666"/>
                <a:gd name="connsiteY0" fmla="*/ 44449 h 341196"/>
                <a:gd name="connsiteX1" fmla="*/ 61838 w 153666"/>
                <a:gd name="connsiteY1" fmla="*/ 488 h 341196"/>
                <a:gd name="connsiteX2" fmla="*/ 129979 w 153666"/>
                <a:gd name="connsiteY2" fmla="*/ 31261 h 341196"/>
                <a:gd name="connsiteX3" fmla="*/ 149761 w 153666"/>
                <a:gd name="connsiteY3" fmla="*/ 171938 h 341196"/>
                <a:gd name="connsiteX4" fmla="*/ 147563 w 153666"/>
                <a:gd name="connsiteY4" fmla="*/ 297228 h 341196"/>
                <a:gd name="connsiteX5" fmla="*/ 88214 w 153666"/>
                <a:gd name="connsiteY5" fmla="*/ 341190 h 341196"/>
                <a:gd name="connsiteX6" fmla="*/ 22274 w 153666"/>
                <a:gd name="connsiteY6" fmla="*/ 295031 h 341196"/>
                <a:gd name="connsiteX7" fmla="*/ 2490 w 153666"/>
                <a:gd name="connsiteY7" fmla="*/ 169740 h 341196"/>
                <a:gd name="connsiteX8" fmla="*/ 6886 w 153666"/>
                <a:gd name="connsiteY8" fmla="*/ 44449 h 341196"/>
                <a:gd name="connsiteX0" fmla="*/ 6886 w 152380"/>
                <a:gd name="connsiteY0" fmla="*/ 44449 h 341216"/>
                <a:gd name="connsiteX1" fmla="*/ 61838 w 152380"/>
                <a:gd name="connsiteY1" fmla="*/ 488 h 341216"/>
                <a:gd name="connsiteX2" fmla="*/ 129979 w 152380"/>
                <a:gd name="connsiteY2" fmla="*/ 31261 h 341216"/>
                <a:gd name="connsiteX3" fmla="*/ 149761 w 152380"/>
                <a:gd name="connsiteY3" fmla="*/ 171938 h 341216"/>
                <a:gd name="connsiteX4" fmla="*/ 145365 w 152380"/>
                <a:gd name="connsiteY4" fmla="*/ 299426 h 341216"/>
                <a:gd name="connsiteX5" fmla="*/ 88214 w 152380"/>
                <a:gd name="connsiteY5" fmla="*/ 341190 h 341216"/>
                <a:gd name="connsiteX6" fmla="*/ 22274 w 152380"/>
                <a:gd name="connsiteY6" fmla="*/ 295031 h 341216"/>
                <a:gd name="connsiteX7" fmla="*/ 2490 w 152380"/>
                <a:gd name="connsiteY7" fmla="*/ 169740 h 341216"/>
                <a:gd name="connsiteX8" fmla="*/ 6886 w 152380"/>
                <a:gd name="connsiteY8" fmla="*/ 44449 h 341216"/>
                <a:gd name="connsiteX0" fmla="*/ 6886 w 152646"/>
                <a:gd name="connsiteY0" fmla="*/ 44449 h 339021"/>
                <a:gd name="connsiteX1" fmla="*/ 61838 w 152646"/>
                <a:gd name="connsiteY1" fmla="*/ 488 h 339021"/>
                <a:gd name="connsiteX2" fmla="*/ 129979 w 152646"/>
                <a:gd name="connsiteY2" fmla="*/ 31261 h 339021"/>
                <a:gd name="connsiteX3" fmla="*/ 149761 w 152646"/>
                <a:gd name="connsiteY3" fmla="*/ 171938 h 339021"/>
                <a:gd name="connsiteX4" fmla="*/ 145365 w 152646"/>
                <a:gd name="connsiteY4" fmla="*/ 299426 h 339021"/>
                <a:gd name="connsiteX5" fmla="*/ 83818 w 152646"/>
                <a:gd name="connsiteY5" fmla="*/ 338991 h 339021"/>
                <a:gd name="connsiteX6" fmla="*/ 22274 w 152646"/>
                <a:gd name="connsiteY6" fmla="*/ 295031 h 339021"/>
                <a:gd name="connsiteX7" fmla="*/ 2490 w 152646"/>
                <a:gd name="connsiteY7" fmla="*/ 169740 h 339021"/>
                <a:gd name="connsiteX8" fmla="*/ 6886 w 152646"/>
                <a:gd name="connsiteY8" fmla="*/ 44449 h 339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2646" h="339021">
                  <a:moveTo>
                    <a:pt x="6886" y="44449"/>
                  </a:moveTo>
                  <a:cubicBezTo>
                    <a:pt x="16777" y="16240"/>
                    <a:pt x="41323" y="2686"/>
                    <a:pt x="61838" y="488"/>
                  </a:cubicBezTo>
                  <a:cubicBezTo>
                    <a:pt x="82354" y="-1710"/>
                    <a:pt x="115325" y="2686"/>
                    <a:pt x="129979" y="31261"/>
                  </a:cubicBezTo>
                  <a:cubicBezTo>
                    <a:pt x="144633" y="59836"/>
                    <a:pt x="147197" y="127244"/>
                    <a:pt x="149761" y="171938"/>
                  </a:cubicBezTo>
                  <a:cubicBezTo>
                    <a:pt x="152325" y="216632"/>
                    <a:pt x="156355" y="271584"/>
                    <a:pt x="145365" y="299426"/>
                  </a:cubicBezTo>
                  <a:cubicBezTo>
                    <a:pt x="134375" y="327268"/>
                    <a:pt x="104333" y="339723"/>
                    <a:pt x="83818" y="338991"/>
                  </a:cubicBezTo>
                  <a:cubicBezTo>
                    <a:pt x="63303" y="338259"/>
                    <a:pt x="37294" y="323240"/>
                    <a:pt x="22274" y="295031"/>
                  </a:cubicBezTo>
                  <a:cubicBezTo>
                    <a:pt x="7254" y="266822"/>
                    <a:pt x="5055" y="211504"/>
                    <a:pt x="2490" y="169740"/>
                  </a:cubicBezTo>
                  <a:cubicBezTo>
                    <a:pt x="-75" y="127976"/>
                    <a:pt x="-3005" y="72658"/>
                    <a:pt x="6886" y="44449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D9471479-F85A-42D0-B603-FB7C34B31F7C}"/>
                </a:ext>
              </a:extLst>
            </p:cNvPr>
            <p:cNvSpPr/>
            <p:nvPr/>
          </p:nvSpPr>
          <p:spPr>
            <a:xfrm rot="21410233">
              <a:off x="6412556" y="3623066"/>
              <a:ext cx="197568" cy="623311"/>
            </a:xfrm>
            <a:custGeom>
              <a:avLst/>
              <a:gdLst>
                <a:gd name="connsiteX0" fmla="*/ 63868 w 187016"/>
                <a:gd name="connsiteY0" fmla="*/ 62019 h 502838"/>
                <a:gd name="connsiteX1" fmla="*/ 86420 w 187016"/>
                <a:gd name="connsiteY1" fmla="*/ 512 h 502838"/>
                <a:gd name="connsiteX2" fmla="*/ 168429 w 187016"/>
                <a:gd name="connsiteY2" fmla="*/ 47667 h 502838"/>
                <a:gd name="connsiteX3" fmla="*/ 156128 w 187016"/>
                <a:gd name="connsiteY3" fmla="*/ 271142 h 502838"/>
                <a:gd name="connsiteX4" fmla="*/ 186881 w 187016"/>
                <a:gd name="connsiteY4" fmla="*/ 412607 h 502838"/>
                <a:gd name="connsiteX5" fmla="*/ 141776 w 187016"/>
                <a:gd name="connsiteY5" fmla="*/ 363402 h 502838"/>
                <a:gd name="connsiteX6" fmla="*/ 162278 w 187016"/>
                <a:gd name="connsiteY6" fmla="*/ 490516 h 502838"/>
                <a:gd name="connsiteX7" fmla="*/ 117173 w 187016"/>
                <a:gd name="connsiteY7" fmla="*/ 394155 h 502838"/>
                <a:gd name="connsiteX8" fmla="*/ 113073 w 187016"/>
                <a:gd name="connsiteY8" fmla="*/ 502817 h 502838"/>
                <a:gd name="connsiteX9" fmla="*/ 86420 w 187016"/>
                <a:gd name="connsiteY9" fmla="*/ 404406 h 502838"/>
                <a:gd name="connsiteX10" fmla="*/ 59767 w 187016"/>
                <a:gd name="connsiteY10" fmla="*/ 500767 h 502838"/>
                <a:gd name="connsiteX11" fmla="*/ 53616 w 187016"/>
                <a:gd name="connsiteY11" fmla="*/ 402356 h 502838"/>
                <a:gd name="connsiteX12" fmla="*/ 311 w 187016"/>
                <a:gd name="connsiteY12" fmla="*/ 433109 h 502838"/>
                <a:gd name="connsiteX13" fmla="*/ 33114 w 187016"/>
                <a:gd name="connsiteY13" fmla="*/ 355201 h 502838"/>
                <a:gd name="connsiteX14" fmla="*/ 63868 w 187016"/>
                <a:gd name="connsiteY14" fmla="*/ 303945 h 502838"/>
                <a:gd name="connsiteX15" fmla="*/ 63868 w 187016"/>
                <a:gd name="connsiteY15" fmla="*/ 62019 h 502838"/>
                <a:gd name="connsiteX0" fmla="*/ 63868 w 187016"/>
                <a:gd name="connsiteY0" fmla="*/ 63996 h 504815"/>
                <a:gd name="connsiteX1" fmla="*/ 113073 w 187016"/>
                <a:gd name="connsiteY1" fmla="*/ 439 h 504815"/>
                <a:gd name="connsiteX2" fmla="*/ 168429 w 187016"/>
                <a:gd name="connsiteY2" fmla="*/ 49644 h 504815"/>
                <a:gd name="connsiteX3" fmla="*/ 156128 w 187016"/>
                <a:gd name="connsiteY3" fmla="*/ 273119 h 504815"/>
                <a:gd name="connsiteX4" fmla="*/ 186881 w 187016"/>
                <a:gd name="connsiteY4" fmla="*/ 414584 h 504815"/>
                <a:gd name="connsiteX5" fmla="*/ 141776 w 187016"/>
                <a:gd name="connsiteY5" fmla="*/ 365379 h 504815"/>
                <a:gd name="connsiteX6" fmla="*/ 162278 w 187016"/>
                <a:gd name="connsiteY6" fmla="*/ 492493 h 504815"/>
                <a:gd name="connsiteX7" fmla="*/ 117173 w 187016"/>
                <a:gd name="connsiteY7" fmla="*/ 396132 h 504815"/>
                <a:gd name="connsiteX8" fmla="*/ 113073 w 187016"/>
                <a:gd name="connsiteY8" fmla="*/ 504794 h 504815"/>
                <a:gd name="connsiteX9" fmla="*/ 86420 w 187016"/>
                <a:gd name="connsiteY9" fmla="*/ 406383 h 504815"/>
                <a:gd name="connsiteX10" fmla="*/ 59767 w 187016"/>
                <a:gd name="connsiteY10" fmla="*/ 502744 h 504815"/>
                <a:gd name="connsiteX11" fmla="*/ 53616 w 187016"/>
                <a:gd name="connsiteY11" fmla="*/ 404333 h 504815"/>
                <a:gd name="connsiteX12" fmla="*/ 311 w 187016"/>
                <a:gd name="connsiteY12" fmla="*/ 435086 h 504815"/>
                <a:gd name="connsiteX13" fmla="*/ 33114 w 187016"/>
                <a:gd name="connsiteY13" fmla="*/ 357178 h 504815"/>
                <a:gd name="connsiteX14" fmla="*/ 63868 w 187016"/>
                <a:gd name="connsiteY14" fmla="*/ 305922 h 504815"/>
                <a:gd name="connsiteX15" fmla="*/ 63868 w 187016"/>
                <a:gd name="connsiteY15" fmla="*/ 63996 h 504815"/>
                <a:gd name="connsiteX0" fmla="*/ 57718 w 187016"/>
                <a:gd name="connsiteY0" fmla="*/ 53366 h 504437"/>
                <a:gd name="connsiteX1" fmla="*/ 113073 w 187016"/>
                <a:gd name="connsiteY1" fmla="*/ 61 h 504437"/>
                <a:gd name="connsiteX2" fmla="*/ 168429 w 187016"/>
                <a:gd name="connsiteY2" fmla="*/ 49266 h 504437"/>
                <a:gd name="connsiteX3" fmla="*/ 156128 w 187016"/>
                <a:gd name="connsiteY3" fmla="*/ 272741 h 504437"/>
                <a:gd name="connsiteX4" fmla="*/ 186881 w 187016"/>
                <a:gd name="connsiteY4" fmla="*/ 414206 h 504437"/>
                <a:gd name="connsiteX5" fmla="*/ 141776 w 187016"/>
                <a:gd name="connsiteY5" fmla="*/ 365001 h 504437"/>
                <a:gd name="connsiteX6" fmla="*/ 162278 w 187016"/>
                <a:gd name="connsiteY6" fmla="*/ 492115 h 504437"/>
                <a:gd name="connsiteX7" fmla="*/ 117173 w 187016"/>
                <a:gd name="connsiteY7" fmla="*/ 395754 h 504437"/>
                <a:gd name="connsiteX8" fmla="*/ 113073 w 187016"/>
                <a:gd name="connsiteY8" fmla="*/ 504416 h 504437"/>
                <a:gd name="connsiteX9" fmla="*/ 86420 w 187016"/>
                <a:gd name="connsiteY9" fmla="*/ 406005 h 504437"/>
                <a:gd name="connsiteX10" fmla="*/ 59767 w 187016"/>
                <a:gd name="connsiteY10" fmla="*/ 502366 h 504437"/>
                <a:gd name="connsiteX11" fmla="*/ 53616 w 187016"/>
                <a:gd name="connsiteY11" fmla="*/ 403955 h 504437"/>
                <a:gd name="connsiteX12" fmla="*/ 311 w 187016"/>
                <a:gd name="connsiteY12" fmla="*/ 434708 h 504437"/>
                <a:gd name="connsiteX13" fmla="*/ 33114 w 187016"/>
                <a:gd name="connsiteY13" fmla="*/ 356800 h 504437"/>
                <a:gd name="connsiteX14" fmla="*/ 63868 w 187016"/>
                <a:gd name="connsiteY14" fmla="*/ 305544 h 504437"/>
                <a:gd name="connsiteX15" fmla="*/ 57718 w 187016"/>
                <a:gd name="connsiteY15" fmla="*/ 53366 h 5044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9767 w 189311"/>
                <a:gd name="connsiteY10" fmla="*/ 5028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57718 w 189311"/>
                <a:gd name="connsiteY0" fmla="*/ 53866 h 504917"/>
                <a:gd name="connsiteX1" fmla="*/ 113073 w 189311"/>
                <a:gd name="connsiteY1" fmla="*/ 561 h 504917"/>
                <a:gd name="connsiteX2" fmla="*/ 170479 w 189311"/>
                <a:gd name="connsiteY2" fmla="*/ 43615 h 504917"/>
                <a:gd name="connsiteX3" fmla="*/ 156128 w 189311"/>
                <a:gd name="connsiteY3" fmla="*/ 273241 h 504917"/>
                <a:gd name="connsiteX4" fmla="*/ 186881 w 189311"/>
                <a:gd name="connsiteY4" fmla="*/ 414706 h 504917"/>
                <a:gd name="connsiteX5" fmla="*/ 141776 w 189311"/>
                <a:gd name="connsiteY5" fmla="*/ 365501 h 504917"/>
                <a:gd name="connsiteX6" fmla="*/ 162278 w 189311"/>
                <a:gd name="connsiteY6" fmla="*/ 492615 h 504917"/>
                <a:gd name="connsiteX7" fmla="*/ 117173 w 189311"/>
                <a:gd name="connsiteY7" fmla="*/ 396254 h 504917"/>
                <a:gd name="connsiteX8" fmla="*/ 113073 w 189311"/>
                <a:gd name="connsiteY8" fmla="*/ 504916 h 504917"/>
                <a:gd name="connsiteX9" fmla="*/ 86420 w 189311"/>
                <a:gd name="connsiteY9" fmla="*/ 406505 h 504917"/>
                <a:gd name="connsiteX10" fmla="*/ 70019 w 189311"/>
                <a:gd name="connsiteY10" fmla="*/ 504917 h 504917"/>
                <a:gd name="connsiteX11" fmla="*/ 53616 w 189311"/>
                <a:gd name="connsiteY11" fmla="*/ 404455 h 504917"/>
                <a:gd name="connsiteX12" fmla="*/ 311 w 189311"/>
                <a:gd name="connsiteY12" fmla="*/ 435208 h 504917"/>
                <a:gd name="connsiteX13" fmla="*/ 33114 w 189311"/>
                <a:gd name="connsiteY13" fmla="*/ 357300 h 504917"/>
                <a:gd name="connsiteX14" fmla="*/ 63868 w 189311"/>
                <a:gd name="connsiteY14" fmla="*/ 306044 h 504917"/>
                <a:gd name="connsiteX15" fmla="*/ 57718 w 189311"/>
                <a:gd name="connsiteY15" fmla="*/ 53866 h 504917"/>
                <a:gd name="connsiteX0" fmla="*/ 57718 w 189311"/>
                <a:gd name="connsiteY0" fmla="*/ 53866 h 504958"/>
                <a:gd name="connsiteX1" fmla="*/ 113073 w 189311"/>
                <a:gd name="connsiteY1" fmla="*/ 561 h 504958"/>
                <a:gd name="connsiteX2" fmla="*/ 170479 w 189311"/>
                <a:gd name="connsiteY2" fmla="*/ 43615 h 504958"/>
                <a:gd name="connsiteX3" fmla="*/ 156128 w 189311"/>
                <a:gd name="connsiteY3" fmla="*/ 273241 h 504958"/>
                <a:gd name="connsiteX4" fmla="*/ 186881 w 189311"/>
                <a:gd name="connsiteY4" fmla="*/ 414706 h 504958"/>
                <a:gd name="connsiteX5" fmla="*/ 141776 w 189311"/>
                <a:gd name="connsiteY5" fmla="*/ 365501 h 504958"/>
                <a:gd name="connsiteX6" fmla="*/ 162278 w 189311"/>
                <a:gd name="connsiteY6" fmla="*/ 492615 h 504958"/>
                <a:gd name="connsiteX7" fmla="*/ 117173 w 189311"/>
                <a:gd name="connsiteY7" fmla="*/ 396254 h 504958"/>
                <a:gd name="connsiteX8" fmla="*/ 113073 w 189311"/>
                <a:gd name="connsiteY8" fmla="*/ 504916 h 504958"/>
                <a:gd name="connsiteX9" fmla="*/ 86420 w 189311"/>
                <a:gd name="connsiteY9" fmla="*/ 406505 h 504958"/>
                <a:gd name="connsiteX10" fmla="*/ 70019 w 189311"/>
                <a:gd name="connsiteY10" fmla="*/ 504917 h 504958"/>
                <a:gd name="connsiteX11" fmla="*/ 53616 w 189311"/>
                <a:gd name="connsiteY11" fmla="*/ 404455 h 504958"/>
                <a:gd name="connsiteX12" fmla="*/ 311 w 189311"/>
                <a:gd name="connsiteY12" fmla="*/ 435208 h 504958"/>
                <a:gd name="connsiteX13" fmla="*/ 33114 w 189311"/>
                <a:gd name="connsiteY13" fmla="*/ 357300 h 504958"/>
                <a:gd name="connsiteX14" fmla="*/ 63868 w 189311"/>
                <a:gd name="connsiteY14" fmla="*/ 306044 h 504958"/>
                <a:gd name="connsiteX15" fmla="*/ 57718 w 189311"/>
                <a:gd name="connsiteY15" fmla="*/ 53866 h 504958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5667 w 189311"/>
                <a:gd name="connsiteY10" fmla="*/ 4987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62647 w 194240"/>
                <a:gd name="connsiteY0" fmla="*/ 53866 h 504916"/>
                <a:gd name="connsiteX1" fmla="*/ 118002 w 194240"/>
                <a:gd name="connsiteY1" fmla="*/ 561 h 504916"/>
                <a:gd name="connsiteX2" fmla="*/ 175408 w 194240"/>
                <a:gd name="connsiteY2" fmla="*/ 43615 h 504916"/>
                <a:gd name="connsiteX3" fmla="*/ 161057 w 194240"/>
                <a:gd name="connsiteY3" fmla="*/ 273241 h 504916"/>
                <a:gd name="connsiteX4" fmla="*/ 191810 w 194240"/>
                <a:gd name="connsiteY4" fmla="*/ 414706 h 504916"/>
                <a:gd name="connsiteX5" fmla="*/ 146705 w 194240"/>
                <a:gd name="connsiteY5" fmla="*/ 365501 h 504916"/>
                <a:gd name="connsiteX6" fmla="*/ 167207 w 194240"/>
                <a:gd name="connsiteY6" fmla="*/ 492615 h 504916"/>
                <a:gd name="connsiteX7" fmla="*/ 122102 w 194240"/>
                <a:gd name="connsiteY7" fmla="*/ 396254 h 504916"/>
                <a:gd name="connsiteX8" fmla="*/ 118002 w 194240"/>
                <a:gd name="connsiteY8" fmla="*/ 504916 h 504916"/>
                <a:gd name="connsiteX9" fmla="*/ 91349 w 194240"/>
                <a:gd name="connsiteY9" fmla="*/ 406505 h 504916"/>
                <a:gd name="connsiteX10" fmla="*/ 60596 w 194240"/>
                <a:gd name="connsiteY10" fmla="*/ 498766 h 504916"/>
                <a:gd name="connsiteX11" fmla="*/ 58545 w 194240"/>
                <a:gd name="connsiteY11" fmla="*/ 404455 h 504916"/>
                <a:gd name="connsiteX12" fmla="*/ 5240 w 194240"/>
                <a:gd name="connsiteY12" fmla="*/ 435208 h 504916"/>
                <a:gd name="connsiteX13" fmla="*/ 38043 w 194240"/>
                <a:gd name="connsiteY13" fmla="*/ 357300 h 504916"/>
                <a:gd name="connsiteX14" fmla="*/ 68797 w 194240"/>
                <a:gd name="connsiteY14" fmla="*/ 306044 h 504916"/>
                <a:gd name="connsiteX15" fmla="*/ 62647 w 194240"/>
                <a:gd name="connsiteY15" fmla="*/ 53866 h 504916"/>
                <a:gd name="connsiteX0" fmla="*/ 55316 w 186909"/>
                <a:gd name="connsiteY0" fmla="*/ 53866 h 504916"/>
                <a:gd name="connsiteX1" fmla="*/ 110671 w 186909"/>
                <a:gd name="connsiteY1" fmla="*/ 561 h 504916"/>
                <a:gd name="connsiteX2" fmla="*/ 168077 w 186909"/>
                <a:gd name="connsiteY2" fmla="*/ 43615 h 504916"/>
                <a:gd name="connsiteX3" fmla="*/ 153726 w 186909"/>
                <a:gd name="connsiteY3" fmla="*/ 273241 h 504916"/>
                <a:gd name="connsiteX4" fmla="*/ 184479 w 186909"/>
                <a:gd name="connsiteY4" fmla="*/ 414706 h 504916"/>
                <a:gd name="connsiteX5" fmla="*/ 139374 w 186909"/>
                <a:gd name="connsiteY5" fmla="*/ 365501 h 504916"/>
                <a:gd name="connsiteX6" fmla="*/ 159876 w 186909"/>
                <a:gd name="connsiteY6" fmla="*/ 492615 h 504916"/>
                <a:gd name="connsiteX7" fmla="*/ 114771 w 186909"/>
                <a:gd name="connsiteY7" fmla="*/ 396254 h 504916"/>
                <a:gd name="connsiteX8" fmla="*/ 110671 w 186909"/>
                <a:gd name="connsiteY8" fmla="*/ 504916 h 504916"/>
                <a:gd name="connsiteX9" fmla="*/ 84018 w 186909"/>
                <a:gd name="connsiteY9" fmla="*/ 406505 h 504916"/>
                <a:gd name="connsiteX10" fmla="*/ 53265 w 186909"/>
                <a:gd name="connsiteY10" fmla="*/ 498766 h 504916"/>
                <a:gd name="connsiteX11" fmla="*/ 51214 w 186909"/>
                <a:gd name="connsiteY11" fmla="*/ 404455 h 504916"/>
                <a:gd name="connsiteX12" fmla="*/ 6110 w 186909"/>
                <a:gd name="connsiteY12" fmla="*/ 420856 h 504916"/>
                <a:gd name="connsiteX13" fmla="*/ 30712 w 186909"/>
                <a:gd name="connsiteY13" fmla="*/ 357300 h 504916"/>
                <a:gd name="connsiteX14" fmla="*/ 61466 w 186909"/>
                <a:gd name="connsiteY14" fmla="*/ 306044 h 504916"/>
                <a:gd name="connsiteX15" fmla="*/ 55316 w 186909"/>
                <a:gd name="connsiteY15" fmla="*/ 53866 h 504916"/>
                <a:gd name="connsiteX0" fmla="*/ 49504 w 181097"/>
                <a:gd name="connsiteY0" fmla="*/ 53866 h 504916"/>
                <a:gd name="connsiteX1" fmla="*/ 104859 w 181097"/>
                <a:gd name="connsiteY1" fmla="*/ 561 h 504916"/>
                <a:gd name="connsiteX2" fmla="*/ 162265 w 181097"/>
                <a:gd name="connsiteY2" fmla="*/ 43615 h 504916"/>
                <a:gd name="connsiteX3" fmla="*/ 147914 w 181097"/>
                <a:gd name="connsiteY3" fmla="*/ 273241 h 504916"/>
                <a:gd name="connsiteX4" fmla="*/ 178667 w 181097"/>
                <a:gd name="connsiteY4" fmla="*/ 414706 h 504916"/>
                <a:gd name="connsiteX5" fmla="*/ 133562 w 181097"/>
                <a:gd name="connsiteY5" fmla="*/ 365501 h 504916"/>
                <a:gd name="connsiteX6" fmla="*/ 154064 w 181097"/>
                <a:gd name="connsiteY6" fmla="*/ 492615 h 504916"/>
                <a:gd name="connsiteX7" fmla="*/ 108959 w 181097"/>
                <a:gd name="connsiteY7" fmla="*/ 396254 h 504916"/>
                <a:gd name="connsiteX8" fmla="*/ 104859 w 181097"/>
                <a:gd name="connsiteY8" fmla="*/ 504916 h 504916"/>
                <a:gd name="connsiteX9" fmla="*/ 78206 w 181097"/>
                <a:gd name="connsiteY9" fmla="*/ 406505 h 504916"/>
                <a:gd name="connsiteX10" fmla="*/ 47453 w 181097"/>
                <a:gd name="connsiteY10" fmla="*/ 498766 h 504916"/>
                <a:gd name="connsiteX11" fmla="*/ 41301 w 181097"/>
                <a:gd name="connsiteY11" fmla="*/ 400354 h 504916"/>
                <a:gd name="connsiteX12" fmla="*/ 298 w 181097"/>
                <a:gd name="connsiteY12" fmla="*/ 420856 h 504916"/>
                <a:gd name="connsiteX13" fmla="*/ 24900 w 181097"/>
                <a:gd name="connsiteY13" fmla="*/ 357300 h 504916"/>
                <a:gd name="connsiteX14" fmla="*/ 55654 w 181097"/>
                <a:gd name="connsiteY14" fmla="*/ 306044 h 504916"/>
                <a:gd name="connsiteX15" fmla="*/ 49504 w 181097"/>
                <a:gd name="connsiteY15" fmla="*/ 53866 h 504916"/>
                <a:gd name="connsiteX0" fmla="*/ 52664 w 184257"/>
                <a:gd name="connsiteY0" fmla="*/ 53866 h 504916"/>
                <a:gd name="connsiteX1" fmla="*/ 108019 w 184257"/>
                <a:gd name="connsiteY1" fmla="*/ 561 h 504916"/>
                <a:gd name="connsiteX2" fmla="*/ 165425 w 184257"/>
                <a:gd name="connsiteY2" fmla="*/ 43615 h 504916"/>
                <a:gd name="connsiteX3" fmla="*/ 151074 w 184257"/>
                <a:gd name="connsiteY3" fmla="*/ 273241 h 504916"/>
                <a:gd name="connsiteX4" fmla="*/ 181827 w 184257"/>
                <a:gd name="connsiteY4" fmla="*/ 414706 h 504916"/>
                <a:gd name="connsiteX5" fmla="*/ 136722 w 184257"/>
                <a:gd name="connsiteY5" fmla="*/ 365501 h 504916"/>
                <a:gd name="connsiteX6" fmla="*/ 157224 w 184257"/>
                <a:gd name="connsiteY6" fmla="*/ 492615 h 504916"/>
                <a:gd name="connsiteX7" fmla="*/ 112119 w 184257"/>
                <a:gd name="connsiteY7" fmla="*/ 396254 h 504916"/>
                <a:gd name="connsiteX8" fmla="*/ 108019 w 184257"/>
                <a:gd name="connsiteY8" fmla="*/ 504916 h 504916"/>
                <a:gd name="connsiteX9" fmla="*/ 81366 w 184257"/>
                <a:gd name="connsiteY9" fmla="*/ 406505 h 504916"/>
                <a:gd name="connsiteX10" fmla="*/ 50613 w 184257"/>
                <a:gd name="connsiteY10" fmla="*/ 498766 h 504916"/>
                <a:gd name="connsiteX11" fmla="*/ 44461 w 184257"/>
                <a:gd name="connsiteY11" fmla="*/ 400354 h 504916"/>
                <a:gd name="connsiteX12" fmla="*/ 3458 w 184257"/>
                <a:gd name="connsiteY12" fmla="*/ 420856 h 504916"/>
                <a:gd name="connsiteX13" fmla="*/ 28060 w 184257"/>
                <a:gd name="connsiteY13" fmla="*/ 357300 h 504916"/>
                <a:gd name="connsiteX14" fmla="*/ 58814 w 184257"/>
                <a:gd name="connsiteY14" fmla="*/ 306044 h 504916"/>
                <a:gd name="connsiteX15" fmla="*/ 52664 w 184257"/>
                <a:gd name="connsiteY15" fmla="*/ 53866 h 504916"/>
                <a:gd name="connsiteX0" fmla="*/ 52664 w 181873"/>
                <a:gd name="connsiteY0" fmla="*/ 53866 h 504916"/>
                <a:gd name="connsiteX1" fmla="*/ 108019 w 181873"/>
                <a:gd name="connsiteY1" fmla="*/ 561 h 504916"/>
                <a:gd name="connsiteX2" fmla="*/ 165425 w 181873"/>
                <a:gd name="connsiteY2" fmla="*/ 43615 h 504916"/>
                <a:gd name="connsiteX3" fmla="*/ 151074 w 181873"/>
                <a:gd name="connsiteY3" fmla="*/ 273241 h 504916"/>
                <a:gd name="connsiteX4" fmla="*/ 181827 w 181873"/>
                <a:gd name="connsiteY4" fmla="*/ 414706 h 504916"/>
                <a:gd name="connsiteX5" fmla="*/ 142873 w 181873"/>
                <a:gd name="connsiteY5" fmla="*/ 377802 h 504916"/>
                <a:gd name="connsiteX6" fmla="*/ 157224 w 181873"/>
                <a:gd name="connsiteY6" fmla="*/ 492615 h 504916"/>
                <a:gd name="connsiteX7" fmla="*/ 112119 w 181873"/>
                <a:gd name="connsiteY7" fmla="*/ 396254 h 504916"/>
                <a:gd name="connsiteX8" fmla="*/ 108019 w 181873"/>
                <a:gd name="connsiteY8" fmla="*/ 504916 h 504916"/>
                <a:gd name="connsiteX9" fmla="*/ 81366 w 181873"/>
                <a:gd name="connsiteY9" fmla="*/ 406505 h 504916"/>
                <a:gd name="connsiteX10" fmla="*/ 50613 w 181873"/>
                <a:gd name="connsiteY10" fmla="*/ 498766 h 504916"/>
                <a:gd name="connsiteX11" fmla="*/ 44461 w 181873"/>
                <a:gd name="connsiteY11" fmla="*/ 400354 h 504916"/>
                <a:gd name="connsiteX12" fmla="*/ 3458 w 181873"/>
                <a:gd name="connsiteY12" fmla="*/ 420856 h 504916"/>
                <a:gd name="connsiteX13" fmla="*/ 28060 w 181873"/>
                <a:gd name="connsiteY13" fmla="*/ 357300 h 504916"/>
                <a:gd name="connsiteX14" fmla="*/ 58814 w 181873"/>
                <a:gd name="connsiteY14" fmla="*/ 306044 h 504916"/>
                <a:gd name="connsiteX15" fmla="*/ 52664 w 181873"/>
                <a:gd name="connsiteY15" fmla="*/ 53866 h 504916"/>
                <a:gd name="connsiteX0" fmla="*/ 52664 w 181839"/>
                <a:gd name="connsiteY0" fmla="*/ 53866 h 504916"/>
                <a:gd name="connsiteX1" fmla="*/ 108019 w 181839"/>
                <a:gd name="connsiteY1" fmla="*/ 561 h 504916"/>
                <a:gd name="connsiteX2" fmla="*/ 165425 w 181839"/>
                <a:gd name="connsiteY2" fmla="*/ 43615 h 504916"/>
                <a:gd name="connsiteX3" fmla="*/ 151074 w 181839"/>
                <a:gd name="connsiteY3" fmla="*/ 273241 h 504916"/>
                <a:gd name="connsiteX4" fmla="*/ 181827 w 181839"/>
                <a:gd name="connsiteY4" fmla="*/ 414706 h 504916"/>
                <a:gd name="connsiteX5" fmla="*/ 146973 w 181839"/>
                <a:gd name="connsiteY5" fmla="*/ 386003 h 504916"/>
                <a:gd name="connsiteX6" fmla="*/ 157224 w 181839"/>
                <a:gd name="connsiteY6" fmla="*/ 492615 h 504916"/>
                <a:gd name="connsiteX7" fmla="*/ 112119 w 181839"/>
                <a:gd name="connsiteY7" fmla="*/ 396254 h 504916"/>
                <a:gd name="connsiteX8" fmla="*/ 108019 w 181839"/>
                <a:gd name="connsiteY8" fmla="*/ 504916 h 504916"/>
                <a:gd name="connsiteX9" fmla="*/ 81366 w 181839"/>
                <a:gd name="connsiteY9" fmla="*/ 406505 h 504916"/>
                <a:gd name="connsiteX10" fmla="*/ 50613 w 181839"/>
                <a:gd name="connsiteY10" fmla="*/ 498766 h 504916"/>
                <a:gd name="connsiteX11" fmla="*/ 44461 w 181839"/>
                <a:gd name="connsiteY11" fmla="*/ 400354 h 504916"/>
                <a:gd name="connsiteX12" fmla="*/ 3458 w 181839"/>
                <a:gd name="connsiteY12" fmla="*/ 420856 h 504916"/>
                <a:gd name="connsiteX13" fmla="*/ 28060 w 181839"/>
                <a:gd name="connsiteY13" fmla="*/ 357300 h 504916"/>
                <a:gd name="connsiteX14" fmla="*/ 58814 w 181839"/>
                <a:gd name="connsiteY14" fmla="*/ 306044 h 504916"/>
                <a:gd name="connsiteX15" fmla="*/ 52664 w 181839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270875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9467 h 510517"/>
                <a:gd name="connsiteX1" fmla="*/ 100203 w 183758"/>
                <a:gd name="connsiteY1" fmla="*/ 301 h 510517"/>
                <a:gd name="connsiteX2" fmla="*/ 165425 w 183758"/>
                <a:gd name="connsiteY2" fmla="*/ 49216 h 510517"/>
                <a:gd name="connsiteX3" fmla="*/ 151074 w 183758"/>
                <a:gd name="connsiteY3" fmla="*/ 278842 h 510517"/>
                <a:gd name="connsiteX4" fmla="*/ 181827 w 183758"/>
                <a:gd name="connsiteY4" fmla="*/ 420307 h 510517"/>
                <a:gd name="connsiteX5" fmla="*/ 146973 w 183758"/>
                <a:gd name="connsiteY5" fmla="*/ 391604 h 510517"/>
                <a:gd name="connsiteX6" fmla="*/ 157224 w 183758"/>
                <a:gd name="connsiteY6" fmla="*/ 498216 h 510517"/>
                <a:gd name="connsiteX7" fmla="*/ 112119 w 183758"/>
                <a:gd name="connsiteY7" fmla="*/ 401855 h 510517"/>
                <a:gd name="connsiteX8" fmla="*/ 108019 w 183758"/>
                <a:gd name="connsiteY8" fmla="*/ 510517 h 510517"/>
                <a:gd name="connsiteX9" fmla="*/ 81366 w 183758"/>
                <a:gd name="connsiteY9" fmla="*/ 412106 h 510517"/>
                <a:gd name="connsiteX10" fmla="*/ 50613 w 183758"/>
                <a:gd name="connsiteY10" fmla="*/ 504367 h 510517"/>
                <a:gd name="connsiteX11" fmla="*/ 44461 w 183758"/>
                <a:gd name="connsiteY11" fmla="*/ 405955 h 510517"/>
                <a:gd name="connsiteX12" fmla="*/ 3458 w 183758"/>
                <a:gd name="connsiteY12" fmla="*/ 426457 h 510517"/>
                <a:gd name="connsiteX13" fmla="*/ 28060 w 183758"/>
                <a:gd name="connsiteY13" fmla="*/ 362901 h 510517"/>
                <a:gd name="connsiteX14" fmla="*/ 56860 w 183758"/>
                <a:gd name="connsiteY14" fmla="*/ 233491 h 510517"/>
                <a:gd name="connsiteX15" fmla="*/ 52664 w 183758"/>
                <a:gd name="connsiteY15" fmla="*/ 59467 h 510517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85"/>
                <a:gd name="connsiteX1" fmla="*/ 100203 w 183622"/>
                <a:gd name="connsiteY1" fmla="*/ 555 h 510785"/>
                <a:gd name="connsiteX2" fmla="*/ 165425 w 183622"/>
                <a:gd name="connsiteY2" fmla="*/ 49470 h 510785"/>
                <a:gd name="connsiteX3" fmla="*/ 151074 w 183622"/>
                <a:gd name="connsiteY3" fmla="*/ 310357 h 510785"/>
                <a:gd name="connsiteX4" fmla="*/ 181827 w 183622"/>
                <a:gd name="connsiteY4" fmla="*/ 420561 h 510785"/>
                <a:gd name="connsiteX5" fmla="*/ 146973 w 183622"/>
                <a:gd name="connsiteY5" fmla="*/ 391858 h 510785"/>
                <a:gd name="connsiteX6" fmla="*/ 157224 w 183622"/>
                <a:gd name="connsiteY6" fmla="*/ 498470 h 510785"/>
                <a:gd name="connsiteX7" fmla="*/ 112119 w 183622"/>
                <a:gd name="connsiteY7" fmla="*/ 402109 h 510785"/>
                <a:gd name="connsiteX8" fmla="*/ 108019 w 183622"/>
                <a:gd name="connsiteY8" fmla="*/ 510771 h 510785"/>
                <a:gd name="connsiteX9" fmla="*/ 77459 w 183622"/>
                <a:gd name="connsiteY9" fmla="*/ 410406 h 510785"/>
                <a:gd name="connsiteX10" fmla="*/ 50613 w 183622"/>
                <a:gd name="connsiteY10" fmla="*/ 504621 h 510785"/>
                <a:gd name="connsiteX11" fmla="*/ 44461 w 183622"/>
                <a:gd name="connsiteY11" fmla="*/ 406209 h 510785"/>
                <a:gd name="connsiteX12" fmla="*/ 3458 w 183622"/>
                <a:gd name="connsiteY12" fmla="*/ 426711 h 510785"/>
                <a:gd name="connsiteX13" fmla="*/ 28060 w 183622"/>
                <a:gd name="connsiteY13" fmla="*/ 363155 h 510785"/>
                <a:gd name="connsiteX14" fmla="*/ 56860 w 183622"/>
                <a:gd name="connsiteY14" fmla="*/ 233745 h 510785"/>
                <a:gd name="connsiteX15" fmla="*/ 52664 w 183622"/>
                <a:gd name="connsiteY15" fmla="*/ 59721 h 510785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94408 h 545501"/>
                <a:gd name="connsiteX1" fmla="*/ 102157 w 183622"/>
                <a:gd name="connsiteY1" fmla="*/ 73 h 545501"/>
                <a:gd name="connsiteX2" fmla="*/ 165425 w 183622"/>
                <a:gd name="connsiteY2" fmla="*/ 84157 h 545501"/>
                <a:gd name="connsiteX3" fmla="*/ 151074 w 183622"/>
                <a:gd name="connsiteY3" fmla="*/ 345044 h 545501"/>
                <a:gd name="connsiteX4" fmla="*/ 181827 w 183622"/>
                <a:gd name="connsiteY4" fmla="*/ 455248 h 545501"/>
                <a:gd name="connsiteX5" fmla="*/ 146973 w 183622"/>
                <a:gd name="connsiteY5" fmla="*/ 426545 h 545501"/>
                <a:gd name="connsiteX6" fmla="*/ 157224 w 183622"/>
                <a:gd name="connsiteY6" fmla="*/ 533157 h 545501"/>
                <a:gd name="connsiteX7" fmla="*/ 112119 w 183622"/>
                <a:gd name="connsiteY7" fmla="*/ 436796 h 545501"/>
                <a:gd name="connsiteX8" fmla="*/ 108019 w 183622"/>
                <a:gd name="connsiteY8" fmla="*/ 545458 h 545501"/>
                <a:gd name="connsiteX9" fmla="*/ 77459 w 183622"/>
                <a:gd name="connsiteY9" fmla="*/ 445093 h 545501"/>
                <a:gd name="connsiteX10" fmla="*/ 50613 w 183622"/>
                <a:gd name="connsiteY10" fmla="*/ 539308 h 545501"/>
                <a:gd name="connsiteX11" fmla="*/ 44461 w 183622"/>
                <a:gd name="connsiteY11" fmla="*/ 440896 h 545501"/>
                <a:gd name="connsiteX12" fmla="*/ 3458 w 183622"/>
                <a:gd name="connsiteY12" fmla="*/ 461398 h 545501"/>
                <a:gd name="connsiteX13" fmla="*/ 28060 w 183622"/>
                <a:gd name="connsiteY13" fmla="*/ 397842 h 545501"/>
                <a:gd name="connsiteX14" fmla="*/ 56860 w 183622"/>
                <a:gd name="connsiteY14" fmla="*/ 268432 h 545501"/>
                <a:gd name="connsiteX15" fmla="*/ 52664 w 183622"/>
                <a:gd name="connsiteY15" fmla="*/ 94408 h 545501"/>
                <a:gd name="connsiteX0" fmla="*/ 52664 w 183622"/>
                <a:gd name="connsiteY0" fmla="*/ 99119 h 550212"/>
                <a:gd name="connsiteX1" fmla="*/ 102157 w 183622"/>
                <a:gd name="connsiteY1" fmla="*/ 4784 h 550212"/>
                <a:gd name="connsiteX2" fmla="*/ 165425 w 183622"/>
                <a:gd name="connsiteY2" fmla="*/ 49791 h 550212"/>
                <a:gd name="connsiteX3" fmla="*/ 151074 w 183622"/>
                <a:gd name="connsiteY3" fmla="*/ 349755 h 550212"/>
                <a:gd name="connsiteX4" fmla="*/ 181827 w 183622"/>
                <a:gd name="connsiteY4" fmla="*/ 459959 h 550212"/>
                <a:gd name="connsiteX5" fmla="*/ 146973 w 183622"/>
                <a:gd name="connsiteY5" fmla="*/ 431256 h 550212"/>
                <a:gd name="connsiteX6" fmla="*/ 157224 w 183622"/>
                <a:gd name="connsiteY6" fmla="*/ 537868 h 550212"/>
                <a:gd name="connsiteX7" fmla="*/ 112119 w 183622"/>
                <a:gd name="connsiteY7" fmla="*/ 441507 h 550212"/>
                <a:gd name="connsiteX8" fmla="*/ 108019 w 183622"/>
                <a:gd name="connsiteY8" fmla="*/ 550169 h 550212"/>
                <a:gd name="connsiteX9" fmla="*/ 77459 w 183622"/>
                <a:gd name="connsiteY9" fmla="*/ 449804 h 550212"/>
                <a:gd name="connsiteX10" fmla="*/ 50613 w 183622"/>
                <a:gd name="connsiteY10" fmla="*/ 544019 h 550212"/>
                <a:gd name="connsiteX11" fmla="*/ 44461 w 183622"/>
                <a:gd name="connsiteY11" fmla="*/ 445607 h 550212"/>
                <a:gd name="connsiteX12" fmla="*/ 3458 w 183622"/>
                <a:gd name="connsiteY12" fmla="*/ 466109 h 550212"/>
                <a:gd name="connsiteX13" fmla="*/ 28060 w 183622"/>
                <a:gd name="connsiteY13" fmla="*/ 402553 h 550212"/>
                <a:gd name="connsiteX14" fmla="*/ 56860 w 183622"/>
                <a:gd name="connsiteY14" fmla="*/ 273143 h 550212"/>
                <a:gd name="connsiteX15" fmla="*/ 52664 w 183622"/>
                <a:gd name="connsiteY15" fmla="*/ 99119 h 550212"/>
                <a:gd name="connsiteX0" fmla="*/ 52664 w 183622"/>
                <a:gd name="connsiteY0" fmla="*/ 52963 h 547041"/>
                <a:gd name="connsiteX1" fmla="*/ 102157 w 183622"/>
                <a:gd name="connsiteY1" fmla="*/ 1613 h 547041"/>
                <a:gd name="connsiteX2" fmla="*/ 165425 w 183622"/>
                <a:gd name="connsiteY2" fmla="*/ 46620 h 547041"/>
                <a:gd name="connsiteX3" fmla="*/ 151074 w 183622"/>
                <a:gd name="connsiteY3" fmla="*/ 346584 h 547041"/>
                <a:gd name="connsiteX4" fmla="*/ 181827 w 183622"/>
                <a:gd name="connsiteY4" fmla="*/ 456788 h 547041"/>
                <a:gd name="connsiteX5" fmla="*/ 146973 w 183622"/>
                <a:gd name="connsiteY5" fmla="*/ 428085 h 547041"/>
                <a:gd name="connsiteX6" fmla="*/ 157224 w 183622"/>
                <a:gd name="connsiteY6" fmla="*/ 534697 h 547041"/>
                <a:gd name="connsiteX7" fmla="*/ 112119 w 183622"/>
                <a:gd name="connsiteY7" fmla="*/ 438336 h 547041"/>
                <a:gd name="connsiteX8" fmla="*/ 108019 w 183622"/>
                <a:gd name="connsiteY8" fmla="*/ 546998 h 547041"/>
                <a:gd name="connsiteX9" fmla="*/ 77459 w 183622"/>
                <a:gd name="connsiteY9" fmla="*/ 446633 h 547041"/>
                <a:gd name="connsiteX10" fmla="*/ 50613 w 183622"/>
                <a:gd name="connsiteY10" fmla="*/ 540848 h 547041"/>
                <a:gd name="connsiteX11" fmla="*/ 44461 w 183622"/>
                <a:gd name="connsiteY11" fmla="*/ 442436 h 547041"/>
                <a:gd name="connsiteX12" fmla="*/ 3458 w 183622"/>
                <a:gd name="connsiteY12" fmla="*/ 462938 h 547041"/>
                <a:gd name="connsiteX13" fmla="*/ 28060 w 183622"/>
                <a:gd name="connsiteY13" fmla="*/ 399382 h 547041"/>
                <a:gd name="connsiteX14" fmla="*/ 56860 w 183622"/>
                <a:gd name="connsiteY14" fmla="*/ 269972 h 547041"/>
                <a:gd name="connsiteX15" fmla="*/ 52664 w 183622"/>
                <a:gd name="connsiteY15" fmla="*/ 52963 h 547041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3622" h="555612">
                  <a:moveTo>
                    <a:pt x="52664" y="61534"/>
                  </a:moveTo>
                  <a:cubicBezTo>
                    <a:pt x="59888" y="15179"/>
                    <a:pt x="81410" y="1472"/>
                    <a:pt x="100203" y="415"/>
                  </a:cubicBezTo>
                  <a:cubicBezTo>
                    <a:pt x="118996" y="-642"/>
                    <a:pt x="156947" y="-3932"/>
                    <a:pt x="165425" y="55191"/>
                  </a:cubicBezTo>
                  <a:cubicBezTo>
                    <a:pt x="173903" y="114314"/>
                    <a:pt x="148340" y="286794"/>
                    <a:pt x="151074" y="355155"/>
                  </a:cubicBezTo>
                  <a:cubicBezTo>
                    <a:pt x="153808" y="423516"/>
                    <a:pt x="192279" y="447868"/>
                    <a:pt x="181827" y="465359"/>
                  </a:cubicBezTo>
                  <a:cubicBezTo>
                    <a:pt x="171375" y="482850"/>
                    <a:pt x="151074" y="423671"/>
                    <a:pt x="146973" y="436656"/>
                  </a:cubicBezTo>
                  <a:cubicBezTo>
                    <a:pt x="142873" y="449641"/>
                    <a:pt x="171138" y="533553"/>
                    <a:pt x="157224" y="543268"/>
                  </a:cubicBezTo>
                  <a:cubicBezTo>
                    <a:pt x="143310" y="552983"/>
                    <a:pt x="120320" y="444857"/>
                    <a:pt x="112119" y="446907"/>
                  </a:cubicBezTo>
                  <a:cubicBezTo>
                    <a:pt x="103918" y="448957"/>
                    <a:pt x="123565" y="558094"/>
                    <a:pt x="108019" y="555569"/>
                  </a:cubicBezTo>
                  <a:cubicBezTo>
                    <a:pt x="92473" y="553044"/>
                    <a:pt x="87027" y="456229"/>
                    <a:pt x="77459" y="455204"/>
                  </a:cubicBezTo>
                  <a:cubicBezTo>
                    <a:pt x="67891" y="454179"/>
                    <a:pt x="67836" y="548164"/>
                    <a:pt x="50613" y="549419"/>
                  </a:cubicBezTo>
                  <a:cubicBezTo>
                    <a:pt x="33390" y="550674"/>
                    <a:pt x="52320" y="463992"/>
                    <a:pt x="44461" y="451007"/>
                  </a:cubicBezTo>
                  <a:cubicBezTo>
                    <a:pt x="36602" y="438022"/>
                    <a:pt x="16442" y="478685"/>
                    <a:pt x="3458" y="471509"/>
                  </a:cubicBezTo>
                  <a:cubicBezTo>
                    <a:pt x="-9526" y="464333"/>
                    <a:pt x="17467" y="429480"/>
                    <a:pt x="28060" y="407953"/>
                  </a:cubicBezTo>
                  <a:cubicBezTo>
                    <a:pt x="60144" y="359073"/>
                    <a:pt x="59236" y="343593"/>
                    <a:pt x="56860" y="278543"/>
                  </a:cubicBezTo>
                  <a:cubicBezTo>
                    <a:pt x="54484" y="213493"/>
                    <a:pt x="45440" y="107889"/>
                    <a:pt x="52664" y="61534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117BBD01-6722-4005-88FC-F7CD09104DB6}"/>
                </a:ext>
              </a:extLst>
            </p:cNvPr>
            <p:cNvSpPr/>
            <p:nvPr/>
          </p:nvSpPr>
          <p:spPr>
            <a:xfrm rot="20791884">
              <a:off x="6298385" y="3186196"/>
              <a:ext cx="226497" cy="384246"/>
            </a:xfrm>
            <a:custGeom>
              <a:avLst/>
              <a:gdLst>
                <a:gd name="connsiteX0" fmla="*/ 26048 w 207295"/>
                <a:gd name="connsiteY0" fmla="*/ 89400 h 310281"/>
                <a:gd name="connsiteX1" fmla="*/ 88597 w 207295"/>
                <a:gd name="connsiteY1" fmla="*/ 44 h 310281"/>
                <a:gd name="connsiteX2" fmla="*/ 171995 w 207295"/>
                <a:gd name="connsiteY2" fmla="*/ 80464 h 310281"/>
                <a:gd name="connsiteX3" fmla="*/ 204758 w 207295"/>
                <a:gd name="connsiteY3" fmla="*/ 274067 h 310281"/>
                <a:gd name="connsiteX4" fmla="*/ 109446 w 207295"/>
                <a:gd name="connsiteY4" fmla="*/ 294916 h 310281"/>
                <a:gd name="connsiteX5" fmla="*/ 5199 w 207295"/>
                <a:gd name="connsiteY5" fmla="*/ 294916 h 310281"/>
                <a:gd name="connsiteX6" fmla="*/ 26048 w 207295"/>
                <a:gd name="connsiteY6" fmla="*/ 89400 h 310281"/>
                <a:gd name="connsiteX0" fmla="*/ 25027 w 206625"/>
                <a:gd name="connsiteY0" fmla="*/ 89400 h 324978"/>
                <a:gd name="connsiteX1" fmla="*/ 87576 w 206625"/>
                <a:gd name="connsiteY1" fmla="*/ 44 h 324978"/>
                <a:gd name="connsiteX2" fmla="*/ 170974 w 206625"/>
                <a:gd name="connsiteY2" fmla="*/ 80464 h 324978"/>
                <a:gd name="connsiteX3" fmla="*/ 203737 w 206625"/>
                <a:gd name="connsiteY3" fmla="*/ 274067 h 324978"/>
                <a:gd name="connsiteX4" fmla="*/ 102468 w 206625"/>
                <a:gd name="connsiteY4" fmla="*/ 321723 h 324978"/>
                <a:gd name="connsiteX5" fmla="*/ 4178 w 206625"/>
                <a:gd name="connsiteY5" fmla="*/ 294916 h 324978"/>
                <a:gd name="connsiteX6" fmla="*/ 25027 w 206625"/>
                <a:gd name="connsiteY6" fmla="*/ 89400 h 324978"/>
                <a:gd name="connsiteX0" fmla="*/ 25027 w 215052"/>
                <a:gd name="connsiteY0" fmla="*/ 89406 h 325089"/>
                <a:gd name="connsiteX1" fmla="*/ 87576 w 215052"/>
                <a:gd name="connsiteY1" fmla="*/ 50 h 325089"/>
                <a:gd name="connsiteX2" fmla="*/ 170974 w 215052"/>
                <a:gd name="connsiteY2" fmla="*/ 80470 h 325089"/>
                <a:gd name="connsiteX3" fmla="*/ 212673 w 215052"/>
                <a:gd name="connsiteY3" fmla="*/ 300880 h 325089"/>
                <a:gd name="connsiteX4" fmla="*/ 102468 w 215052"/>
                <a:gd name="connsiteY4" fmla="*/ 321729 h 325089"/>
                <a:gd name="connsiteX5" fmla="*/ 4178 w 215052"/>
                <a:gd name="connsiteY5" fmla="*/ 294922 h 325089"/>
                <a:gd name="connsiteX6" fmla="*/ 25027 w 215052"/>
                <a:gd name="connsiteY6" fmla="*/ 89406 h 325089"/>
                <a:gd name="connsiteX0" fmla="*/ 33149 w 223174"/>
                <a:gd name="connsiteY0" fmla="*/ 89406 h 331862"/>
                <a:gd name="connsiteX1" fmla="*/ 95698 w 223174"/>
                <a:gd name="connsiteY1" fmla="*/ 50 h 331862"/>
                <a:gd name="connsiteX2" fmla="*/ 179096 w 223174"/>
                <a:gd name="connsiteY2" fmla="*/ 80470 h 331862"/>
                <a:gd name="connsiteX3" fmla="*/ 220795 w 223174"/>
                <a:gd name="connsiteY3" fmla="*/ 300880 h 331862"/>
                <a:gd name="connsiteX4" fmla="*/ 110590 w 223174"/>
                <a:gd name="connsiteY4" fmla="*/ 321729 h 331862"/>
                <a:gd name="connsiteX5" fmla="*/ 3365 w 223174"/>
                <a:gd name="connsiteY5" fmla="*/ 309814 h 331862"/>
                <a:gd name="connsiteX6" fmla="*/ 33149 w 223174"/>
                <a:gd name="connsiteY6" fmla="*/ 89406 h 331862"/>
                <a:gd name="connsiteX0" fmla="*/ 23550 w 225489"/>
                <a:gd name="connsiteY0" fmla="*/ 104561 h 331102"/>
                <a:gd name="connsiteX1" fmla="*/ 98013 w 225489"/>
                <a:gd name="connsiteY1" fmla="*/ 312 h 331102"/>
                <a:gd name="connsiteX2" fmla="*/ 181411 w 225489"/>
                <a:gd name="connsiteY2" fmla="*/ 80732 h 331102"/>
                <a:gd name="connsiteX3" fmla="*/ 223110 w 225489"/>
                <a:gd name="connsiteY3" fmla="*/ 301142 h 331102"/>
                <a:gd name="connsiteX4" fmla="*/ 112905 w 225489"/>
                <a:gd name="connsiteY4" fmla="*/ 321991 h 331102"/>
                <a:gd name="connsiteX5" fmla="*/ 5680 w 225489"/>
                <a:gd name="connsiteY5" fmla="*/ 310076 h 331102"/>
                <a:gd name="connsiteX6" fmla="*/ 23550 w 225489"/>
                <a:gd name="connsiteY6" fmla="*/ 104561 h 331102"/>
                <a:gd name="connsiteX0" fmla="*/ 23550 w 227742"/>
                <a:gd name="connsiteY0" fmla="*/ 104561 h 331102"/>
                <a:gd name="connsiteX1" fmla="*/ 98013 w 227742"/>
                <a:gd name="connsiteY1" fmla="*/ 312 h 331102"/>
                <a:gd name="connsiteX2" fmla="*/ 196304 w 227742"/>
                <a:gd name="connsiteY2" fmla="*/ 80732 h 331102"/>
                <a:gd name="connsiteX3" fmla="*/ 223110 w 227742"/>
                <a:gd name="connsiteY3" fmla="*/ 301142 h 331102"/>
                <a:gd name="connsiteX4" fmla="*/ 112905 w 227742"/>
                <a:gd name="connsiteY4" fmla="*/ 321991 h 331102"/>
                <a:gd name="connsiteX5" fmla="*/ 5680 w 227742"/>
                <a:gd name="connsiteY5" fmla="*/ 310076 h 331102"/>
                <a:gd name="connsiteX6" fmla="*/ 23550 w 227742"/>
                <a:gd name="connsiteY6" fmla="*/ 104561 h 331102"/>
                <a:gd name="connsiteX0" fmla="*/ 19305 w 229454"/>
                <a:gd name="connsiteY0" fmla="*/ 68648 h 333403"/>
                <a:gd name="connsiteX1" fmla="*/ 99725 w 229454"/>
                <a:gd name="connsiteY1" fmla="*/ 141 h 333403"/>
                <a:gd name="connsiteX2" fmla="*/ 198016 w 229454"/>
                <a:gd name="connsiteY2" fmla="*/ 80561 h 333403"/>
                <a:gd name="connsiteX3" fmla="*/ 224822 w 229454"/>
                <a:gd name="connsiteY3" fmla="*/ 300971 h 333403"/>
                <a:gd name="connsiteX4" fmla="*/ 114617 w 229454"/>
                <a:gd name="connsiteY4" fmla="*/ 321820 h 333403"/>
                <a:gd name="connsiteX5" fmla="*/ 7392 w 229454"/>
                <a:gd name="connsiteY5" fmla="*/ 309905 h 333403"/>
                <a:gd name="connsiteX6" fmla="*/ 19305 w 229454"/>
                <a:gd name="connsiteY6" fmla="*/ 68648 h 333403"/>
                <a:gd name="connsiteX0" fmla="*/ 19305 w 226896"/>
                <a:gd name="connsiteY0" fmla="*/ 68558 h 333313"/>
                <a:gd name="connsiteX1" fmla="*/ 99725 w 226896"/>
                <a:gd name="connsiteY1" fmla="*/ 51 h 333313"/>
                <a:gd name="connsiteX2" fmla="*/ 180145 w 226896"/>
                <a:gd name="connsiteY2" fmla="*/ 62599 h 333313"/>
                <a:gd name="connsiteX3" fmla="*/ 224822 w 226896"/>
                <a:gd name="connsiteY3" fmla="*/ 300881 h 333313"/>
                <a:gd name="connsiteX4" fmla="*/ 114617 w 226896"/>
                <a:gd name="connsiteY4" fmla="*/ 321730 h 333313"/>
                <a:gd name="connsiteX5" fmla="*/ 7392 w 226896"/>
                <a:gd name="connsiteY5" fmla="*/ 309815 h 333313"/>
                <a:gd name="connsiteX6" fmla="*/ 19305 w 226896"/>
                <a:gd name="connsiteY6" fmla="*/ 68558 h 333313"/>
                <a:gd name="connsiteX0" fmla="*/ 18790 w 226497"/>
                <a:gd name="connsiteY0" fmla="*/ 95334 h 360089"/>
                <a:gd name="connsiteX1" fmla="*/ 84318 w 226497"/>
                <a:gd name="connsiteY1" fmla="*/ 20 h 360089"/>
                <a:gd name="connsiteX2" fmla="*/ 179630 w 226497"/>
                <a:gd name="connsiteY2" fmla="*/ 89375 h 360089"/>
                <a:gd name="connsiteX3" fmla="*/ 224307 w 226497"/>
                <a:gd name="connsiteY3" fmla="*/ 327657 h 360089"/>
                <a:gd name="connsiteX4" fmla="*/ 114102 w 226497"/>
                <a:gd name="connsiteY4" fmla="*/ 348506 h 360089"/>
                <a:gd name="connsiteX5" fmla="*/ 6877 w 226497"/>
                <a:gd name="connsiteY5" fmla="*/ 336591 h 360089"/>
                <a:gd name="connsiteX6" fmla="*/ 18790 w 226497"/>
                <a:gd name="connsiteY6" fmla="*/ 95334 h 360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6497" h="360089">
                  <a:moveTo>
                    <a:pt x="18790" y="95334"/>
                  </a:moveTo>
                  <a:cubicBezTo>
                    <a:pt x="31697" y="39239"/>
                    <a:pt x="57511" y="1013"/>
                    <a:pt x="84318" y="20"/>
                  </a:cubicBezTo>
                  <a:cubicBezTo>
                    <a:pt x="111125" y="-973"/>
                    <a:pt x="156299" y="34769"/>
                    <a:pt x="179630" y="89375"/>
                  </a:cubicBezTo>
                  <a:cubicBezTo>
                    <a:pt x="202961" y="143981"/>
                    <a:pt x="235228" y="284469"/>
                    <a:pt x="224307" y="327657"/>
                  </a:cubicBezTo>
                  <a:cubicBezTo>
                    <a:pt x="213386" y="370845"/>
                    <a:pt x="147362" y="345031"/>
                    <a:pt x="114102" y="348506"/>
                  </a:cubicBezTo>
                  <a:cubicBezTo>
                    <a:pt x="80842" y="351981"/>
                    <a:pt x="22762" y="378786"/>
                    <a:pt x="6877" y="336591"/>
                  </a:cubicBezTo>
                  <a:cubicBezTo>
                    <a:pt x="-9008" y="294396"/>
                    <a:pt x="5883" y="151429"/>
                    <a:pt x="18790" y="95334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r>
                <a:rPr lang="en-US" sz="2700" dirty="0">
                  <a:solidFill>
                    <a:prstClr val="white"/>
                  </a:solidFill>
                  <a:latin typeface="Calibri" panose="020F0502020204030204"/>
                </a:rPr>
                <a:t>        </a:t>
              </a:r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8C3AA2C6-4C20-4A44-A46B-65FC68414E00}"/>
                </a:ext>
              </a:extLst>
            </p:cNvPr>
            <p:cNvSpPr/>
            <p:nvPr/>
          </p:nvSpPr>
          <p:spPr>
            <a:xfrm>
              <a:off x="5506571" y="5172971"/>
              <a:ext cx="294228" cy="112275"/>
            </a:xfrm>
            <a:custGeom>
              <a:avLst/>
              <a:gdLst>
                <a:gd name="connsiteX0" fmla="*/ 221209 w 244329"/>
                <a:gd name="connsiteY0" fmla="*/ 9633 h 114404"/>
                <a:gd name="connsiteX1" fmla="*/ 237008 w 244329"/>
                <a:gd name="connsiteY1" fmla="*/ 88631 h 114404"/>
                <a:gd name="connsiteX2" fmla="*/ 126411 w 244329"/>
                <a:gd name="connsiteY2" fmla="*/ 102456 h 114404"/>
                <a:gd name="connsiteX3" fmla="*/ 15 w 244329"/>
                <a:gd name="connsiteY3" fmla="*/ 108380 h 114404"/>
                <a:gd name="connsiteX4" fmla="*/ 118511 w 244329"/>
                <a:gd name="connsiteY4" fmla="*/ 11608 h 114404"/>
                <a:gd name="connsiteX5" fmla="*/ 221209 w 244329"/>
                <a:gd name="connsiteY5" fmla="*/ 9633 h 114404"/>
                <a:gd name="connsiteX0" fmla="*/ 223184 w 246304"/>
                <a:gd name="connsiteY0" fmla="*/ 8926 h 102196"/>
                <a:gd name="connsiteX1" fmla="*/ 238983 w 246304"/>
                <a:gd name="connsiteY1" fmla="*/ 87924 h 102196"/>
                <a:gd name="connsiteX2" fmla="*/ 128386 w 246304"/>
                <a:gd name="connsiteY2" fmla="*/ 101749 h 102196"/>
                <a:gd name="connsiteX3" fmla="*/ 15 w 246304"/>
                <a:gd name="connsiteY3" fmla="*/ 89899 h 102196"/>
                <a:gd name="connsiteX4" fmla="*/ 120486 w 246304"/>
                <a:gd name="connsiteY4" fmla="*/ 10901 h 102196"/>
                <a:gd name="connsiteX5" fmla="*/ 223184 w 246304"/>
                <a:gd name="connsiteY5" fmla="*/ 8926 h 102196"/>
                <a:gd name="connsiteX0" fmla="*/ 223184 w 246889"/>
                <a:gd name="connsiteY0" fmla="*/ 8926 h 97266"/>
                <a:gd name="connsiteX1" fmla="*/ 238983 w 246889"/>
                <a:gd name="connsiteY1" fmla="*/ 87924 h 97266"/>
                <a:gd name="connsiteX2" fmla="*/ 120486 w 246889"/>
                <a:gd name="connsiteY2" fmla="*/ 91875 h 97266"/>
                <a:gd name="connsiteX3" fmla="*/ 15 w 246889"/>
                <a:gd name="connsiteY3" fmla="*/ 89899 h 97266"/>
                <a:gd name="connsiteX4" fmla="*/ 120486 w 246889"/>
                <a:gd name="connsiteY4" fmla="*/ 10901 h 97266"/>
                <a:gd name="connsiteX5" fmla="*/ 223184 w 246889"/>
                <a:gd name="connsiteY5" fmla="*/ 8926 h 97266"/>
                <a:gd name="connsiteX0" fmla="*/ 223194 w 248288"/>
                <a:gd name="connsiteY0" fmla="*/ 4930 h 93270"/>
                <a:gd name="connsiteX1" fmla="*/ 238993 w 248288"/>
                <a:gd name="connsiteY1" fmla="*/ 83928 h 93270"/>
                <a:gd name="connsiteX2" fmla="*/ 120496 w 248288"/>
                <a:gd name="connsiteY2" fmla="*/ 87879 h 93270"/>
                <a:gd name="connsiteX3" fmla="*/ 25 w 248288"/>
                <a:gd name="connsiteY3" fmla="*/ 85903 h 93270"/>
                <a:gd name="connsiteX4" fmla="*/ 84947 w 248288"/>
                <a:gd name="connsiteY4" fmla="*/ 16780 h 93270"/>
                <a:gd name="connsiteX5" fmla="*/ 223194 w 248288"/>
                <a:gd name="connsiteY5" fmla="*/ 4930 h 93270"/>
                <a:gd name="connsiteX0" fmla="*/ 223184 w 246683"/>
                <a:gd name="connsiteY0" fmla="*/ 13745 h 102085"/>
                <a:gd name="connsiteX1" fmla="*/ 238983 w 246683"/>
                <a:gd name="connsiteY1" fmla="*/ 92743 h 102085"/>
                <a:gd name="connsiteX2" fmla="*/ 120486 w 246683"/>
                <a:gd name="connsiteY2" fmla="*/ 96694 h 102085"/>
                <a:gd name="connsiteX3" fmla="*/ 15 w 246683"/>
                <a:gd name="connsiteY3" fmla="*/ 94718 h 102085"/>
                <a:gd name="connsiteX4" fmla="*/ 126411 w 246683"/>
                <a:gd name="connsiteY4" fmla="*/ 7820 h 102085"/>
                <a:gd name="connsiteX5" fmla="*/ 223184 w 246683"/>
                <a:gd name="connsiteY5" fmla="*/ 13745 h 102085"/>
                <a:gd name="connsiteX0" fmla="*/ 223187 w 246686"/>
                <a:gd name="connsiteY0" fmla="*/ 7550 h 95890"/>
                <a:gd name="connsiteX1" fmla="*/ 238986 w 246686"/>
                <a:gd name="connsiteY1" fmla="*/ 86548 h 95890"/>
                <a:gd name="connsiteX2" fmla="*/ 120489 w 246686"/>
                <a:gd name="connsiteY2" fmla="*/ 90499 h 95890"/>
                <a:gd name="connsiteX3" fmla="*/ 18 w 246686"/>
                <a:gd name="connsiteY3" fmla="*/ 88523 h 95890"/>
                <a:gd name="connsiteX4" fmla="*/ 126414 w 246686"/>
                <a:gd name="connsiteY4" fmla="*/ 1625 h 95890"/>
                <a:gd name="connsiteX5" fmla="*/ 223187 w 246686"/>
                <a:gd name="connsiteY5" fmla="*/ 7550 h 95890"/>
                <a:gd name="connsiteX0" fmla="*/ 227133 w 248013"/>
                <a:gd name="connsiteY0" fmla="*/ 13746 h 102086"/>
                <a:gd name="connsiteX1" fmla="*/ 238983 w 248013"/>
                <a:gd name="connsiteY1" fmla="*/ 92744 h 102086"/>
                <a:gd name="connsiteX2" fmla="*/ 120486 w 248013"/>
                <a:gd name="connsiteY2" fmla="*/ 96695 h 102086"/>
                <a:gd name="connsiteX3" fmla="*/ 15 w 248013"/>
                <a:gd name="connsiteY3" fmla="*/ 94719 h 102086"/>
                <a:gd name="connsiteX4" fmla="*/ 126411 w 248013"/>
                <a:gd name="connsiteY4" fmla="*/ 7821 h 102086"/>
                <a:gd name="connsiteX5" fmla="*/ 227133 w 248013"/>
                <a:gd name="connsiteY5" fmla="*/ 13746 h 102086"/>
                <a:gd name="connsiteX0" fmla="*/ 227133 w 249041"/>
                <a:gd name="connsiteY0" fmla="*/ 11407 h 99747"/>
                <a:gd name="connsiteX1" fmla="*/ 238983 w 249041"/>
                <a:gd name="connsiteY1" fmla="*/ 90405 h 99747"/>
                <a:gd name="connsiteX2" fmla="*/ 120486 w 249041"/>
                <a:gd name="connsiteY2" fmla="*/ 94356 h 99747"/>
                <a:gd name="connsiteX3" fmla="*/ 15 w 249041"/>
                <a:gd name="connsiteY3" fmla="*/ 92380 h 99747"/>
                <a:gd name="connsiteX4" fmla="*/ 126411 w 249041"/>
                <a:gd name="connsiteY4" fmla="*/ 5482 h 99747"/>
                <a:gd name="connsiteX5" fmla="*/ 227133 w 249041"/>
                <a:gd name="connsiteY5" fmla="*/ 11407 h 99747"/>
                <a:gd name="connsiteX0" fmla="*/ 227133 w 243144"/>
                <a:gd name="connsiteY0" fmla="*/ 11407 h 101983"/>
                <a:gd name="connsiteX1" fmla="*/ 238983 w 243144"/>
                <a:gd name="connsiteY1" fmla="*/ 90405 h 101983"/>
                <a:gd name="connsiteX2" fmla="*/ 120486 w 243144"/>
                <a:gd name="connsiteY2" fmla="*/ 94356 h 101983"/>
                <a:gd name="connsiteX3" fmla="*/ 15 w 243144"/>
                <a:gd name="connsiteY3" fmla="*/ 92380 h 101983"/>
                <a:gd name="connsiteX4" fmla="*/ 126411 w 243144"/>
                <a:gd name="connsiteY4" fmla="*/ 5482 h 101983"/>
                <a:gd name="connsiteX5" fmla="*/ 227133 w 243144"/>
                <a:gd name="connsiteY5" fmla="*/ 11407 h 101983"/>
                <a:gd name="connsiteX0" fmla="*/ 227133 w 243144"/>
                <a:gd name="connsiteY0" fmla="*/ 11407 h 107617"/>
                <a:gd name="connsiteX1" fmla="*/ 238983 w 243144"/>
                <a:gd name="connsiteY1" fmla="*/ 90405 h 107617"/>
                <a:gd name="connsiteX2" fmla="*/ 120486 w 243144"/>
                <a:gd name="connsiteY2" fmla="*/ 94356 h 107617"/>
                <a:gd name="connsiteX3" fmla="*/ 15 w 243144"/>
                <a:gd name="connsiteY3" fmla="*/ 92380 h 107617"/>
                <a:gd name="connsiteX4" fmla="*/ 126411 w 243144"/>
                <a:gd name="connsiteY4" fmla="*/ 5482 h 107617"/>
                <a:gd name="connsiteX5" fmla="*/ 227133 w 243144"/>
                <a:gd name="connsiteY5" fmla="*/ 11407 h 107617"/>
                <a:gd name="connsiteX0" fmla="*/ 227133 w 247182"/>
                <a:gd name="connsiteY0" fmla="*/ 11407 h 107617"/>
                <a:gd name="connsiteX1" fmla="*/ 238983 w 247182"/>
                <a:gd name="connsiteY1" fmla="*/ 90405 h 107617"/>
                <a:gd name="connsiteX2" fmla="*/ 146160 w 247182"/>
                <a:gd name="connsiteY2" fmla="*/ 94356 h 107617"/>
                <a:gd name="connsiteX3" fmla="*/ 15 w 247182"/>
                <a:gd name="connsiteY3" fmla="*/ 92380 h 107617"/>
                <a:gd name="connsiteX4" fmla="*/ 126411 w 247182"/>
                <a:gd name="connsiteY4" fmla="*/ 5482 h 107617"/>
                <a:gd name="connsiteX5" fmla="*/ 227133 w 247182"/>
                <a:gd name="connsiteY5" fmla="*/ 11407 h 107617"/>
                <a:gd name="connsiteX0" fmla="*/ 227133 w 247453"/>
                <a:gd name="connsiteY0" fmla="*/ 14122 h 110034"/>
                <a:gd name="connsiteX1" fmla="*/ 240747 w 247453"/>
                <a:gd name="connsiteY1" fmla="*/ 100740 h 110034"/>
                <a:gd name="connsiteX2" fmla="*/ 146160 w 247453"/>
                <a:gd name="connsiteY2" fmla="*/ 97071 h 110034"/>
                <a:gd name="connsiteX3" fmla="*/ 15 w 247453"/>
                <a:gd name="connsiteY3" fmla="*/ 95095 h 110034"/>
                <a:gd name="connsiteX4" fmla="*/ 126411 w 247453"/>
                <a:gd name="connsiteY4" fmla="*/ 8197 h 110034"/>
                <a:gd name="connsiteX5" fmla="*/ 227133 w 247453"/>
                <a:gd name="connsiteY5" fmla="*/ 14122 h 110034"/>
                <a:gd name="connsiteX0" fmla="*/ 227133 w 247453"/>
                <a:gd name="connsiteY0" fmla="*/ 14122 h 112425"/>
                <a:gd name="connsiteX1" fmla="*/ 240747 w 247453"/>
                <a:gd name="connsiteY1" fmla="*/ 100740 h 112425"/>
                <a:gd name="connsiteX2" fmla="*/ 146160 w 247453"/>
                <a:gd name="connsiteY2" fmla="*/ 104691 h 112425"/>
                <a:gd name="connsiteX3" fmla="*/ 15 w 247453"/>
                <a:gd name="connsiteY3" fmla="*/ 95095 h 112425"/>
                <a:gd name="connsiteX4" fmla="*/ 126411 w 247453"/>
                <a:gd name="connsiteY4" fmla="*/ 8197 h 112425"/>
                <a:gd name="connsiteX5" fmla="*/ 227133 w 247453"/>
                <a:gd name="connsiteY5" fmla="*/ 14122 h 112425"/>
                <a:gd name="connsiteX0" fmla="*/ 227133 w 247453"/>
                <a:gd name="connsiteY0" fmla="*/ 7701 h 106004"/>
                <a:gd name="connsiteX1" fmla="*/ 240747 w 247453"/>
                <a:gd name="connsiteY1" fmla="*/ 94319 h 106004"/>
                <a:gd name="connsiteX2" fmla="*/ 146160 w 247453"/>
                <a:gd name="connsiteY2" fmla="*/ 98270 h 106004"/>
                <a:gd name="connsiteX3" fmla="*/ 15 w 247453"/>
                <a:gd name="connsiteY3" fmla="*/ 88674 h 106004"/>
                <a:gd name="connsiteX4" fmla="*/ 126411 w 247453"/>
                <a:gd name="connsiteY4" fmla="*/ 1776 h 106004"/>
                <a:gd name="connsiteX5" fmla="*/ 227133 w 247453"/>
                <a:gd name="connsiteY5" fmla="*/ 7701 h 106004"/>
                <a:gd name="connsiteX0" fmla="*/ 227132 w 247123"/>
                <a:gd name="connsiteY0" fmla="*/ 9857 h 108160"/>
                <a:gd name="connsiteX1" fmla="*/ 240746 w 247123"/>
                <a:gd name="connsiteY1" fmla="*/ 96475 h 108160"/>
                <a:gd name="connsiteX2" fmla="*/ 146159 w 247123"/>
                <a:gd name="connsiteY2" fmla="*/ 100426 h 108160"/>
                <a:gd name="connsiteX3" fmla="*/ 14 w 247123"/>
                <a:gd name="connsiteY3" fmla="*/ 90830 h 108160"/>
                <a:gd name="connsiteX4" fmla="*/ 135228 w 247123"/>
                <a:gd name="connsiteY4" fmla="*/ 122 h 108160"/>
                <a:gd name="connsiteX5" fmla="*/ 227132 w 247123"/>
                <a:gd name="connsiteY5" fmla="*/ 9857 h 108160"/>
                <a:gd name="connsiteX0" fmla="*/ 227132 w 247520"/>
                <a:gd name="connsiteY0" fmla="*/ 9857 h 108160"/>
                <a:gd name="connsiteX1" fmla="*/ 240746 w 247520"/>
                <a:gd name="connsiteY1" fmla="*/ 96475 h 108160"/>
                <a:gd name="connsiteX2" fmla="*/ 146159 w 247520"/>
                <a:gd name="connsiteY2" fmla="*/ 100426 h 108160"/>
                <a:gd name="connsiteX3" fmla="*/ 14 w 247520"/>
                <a:gd name="connsiteY3" fmla="*/ 90830 h 108160"/>
                <a:gd name="connsiteX4" fmla="*/ 135228 w 247520"/>
                <a:gd name="connsiteY4" fmla="*/ 122 h 108160"/>
                <a:gd name="connsiteX5" fmla="*/ 227132 w 247520"/>
                <a:gd name="connsiteY5" fmla="*/ 9857 h 108160"/>
                <a:gd name="connsiteX0" fmla="*/ 221840 w 245898"/>
                <a:gd name="connsiteY0" fmla="*/ 12067 h 112275"/>
                <a:gd name="connsiteX1" fmla="*/ 240745 w 245898"/>
                <a:gd name="connsiteY1" fmla="*/ 100590 h 112275"/>
                <a:gd name="connsiteX2" fmla="*/ 146158 w 245898"/>
                <a:gd name="connsiteY2" fmla="*/ 104541 h 112275"/>
                <a:gd name="connsiteX3" fmla="*/ 13 w 245898"/>
                <a:gd name="connsiteY3" fmla="*/ 94945 h 112275"/>
                <a:gd name="connsiteX4" fmla="*/ 135227 w 245898"/>
                <a:gd name="connsiteY4" fmla="*/ 4237 h 112275"/>
                <a:gd name="connsiteX5" fmla="*/ 221840 w 245898"/>
                <a:gd name="connsiteY5" fmla="*/ 12067 h 112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898" h="112275">
                  <a:moveTo>
                    <a:pt x="221840" y="12067"/>
                  </a:moveTo>
                  <a:cubicBezTo>
                    <a:pt x="241189" y="9076"/>
                    <a:pt x="253359" y="85178"/>
                    <a:pt x="240745" y="100590"/>
                  </a:cubicBezTo>
                  <a:cubicBezTo>
                    <a:pt x="228131" y="116002"/>
                    <a:pt x="186280" y="105482"/>
                    <a:pt x="146158" y="104541"/>
                  </a:cubicBezTo>
                  <a:cubicBezTo>
                    <a:pt x="106036" y="103600"/>
                    <a:pt x="1330" y="127861"/>
                    <a:pt x="13" y="94945"/>
                  </a:cubicBezTo>
                  <a:cubicBezTo>
                    <a:pt x="-1304" y="79804"/>
                    <a:pt x="98256" y="18050"/>
                    <a:pt x="135227" y="4237"/>
                  </a:cubicBezTo>
                  <a:cubicBezTo>
                    <a:pt x="172198" y="-9576"/>
                    <a:pt x="202491" y="15058"/>
                    <a:pt x="221840" y="12067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46E193CB-0D0C-4066-AFF8-FBDA62690AF1}"/>
                </a:ext>
              </a:extLst>
            </p:cNvPr>
            <p:cNvSpPr/>
            <p:nvPr/>
          </p:nvSpPr>
          <p:spPr>
            <a:xfrm rot="20800008">
              <a:off x="5175259" y="1887124"/>
              <a:ext cx="1320257" cy="1287989"/>
            </a:xfrm>
            <a:custGeom>
              <a:avLst/>
              <a:gdLst>
                <a:gd name="connsiteX0" fmla="*/ 4686 w 1522514"/>
                <a:gd name="connsiteY0" fmla="*/ 621143 h 1467029"/>
                <a:gd name="connsiteX1" fmla="*/ 42786 w 1522514"/>
                <a:gd name="connsiteY1" fmla="*/ 788783 h 1467029"/>
                <a:gd name="connsiteX2" fmla="*/ 50406 w 1522514"/>
                <a:gd name="connsiteY2" fmla="*/ 836408 h 1467029"/>
                <a:gd name="connsiteX3" fmla="*/ 6591 w 1522514"/>
                <a:gd name="connsiteY3" fmla="*/ 845933 h 1467029"/>
                <a:gd name="connsiteX4" fmla="*/ 6591 w 1522514"/>
                <a:gd name="connsiteY4" fmla="*/ 948803 h 1467029"/>
                <a:gd name="connsiteX5" fmla="*/ 67551 w 1522514"/>
                <a:gd name="connsiteY5" fmla="*/ 1063103 h 1467029"/>
                <a:gd name="connsiteX6" fmla="*/ 111366 w 1522514"/>
                <a:gd name="connsiteY6" fmla="*/ 1101203 h 1467029"/>
                <a:gd name="connsiteX7" fmla="*/ 96126 w 1522514"/>
                <a:gd name="connsiteY7" fmla="*/ 1223123 h 1467029"/>
                <a:gd name="connsiteX8" fmla="*/ 128511 w 1522514"/>
                <a:gd name="connsiteY8" fmla="*/ 1314563 h 1467029"/>
                <a:gd name="connsiteX9" fmla="*/ 223761 w 1522514"/>
                <a:gd name="connsiteY9" fmla="*/ 1379333 h 1467029"/>
                <a:gd name="connsiteX10" fmla="*/ 406641 w 1522514"/>
                <a:gd name="connsiteY10" fmla="*/ 1436483 h 1467029"/>
                <a:gd name="connsiteX11" fmla="*/ 665721 w 1522514"/>
                <a:gd name="connsiteY11" fmla="*/ 1466963 h 1467029"/>
                <a:gd name="connsiteX12" fmla="*/ 900036 w 1522514"/>
                <a:gd name="connsiteY12" fmla="*/ 1428863 h 1467029"/>
                <a:gd name="connsiteX13" fmla="*/ 1122921 w 1522514"/>
                <a:gd name="connsiteY13" fmla="*/ 1345043 h 1467029"/>
                <a:gd name="connsiteX14" fmla="*/ 1273416 w 1522514"/>
                <a:gd name="connsiteY14" fmla="*/ 1211693 h 1467029"/>
                <a:gd name="connsiteX15" fmla="*/ 1309611 w 1522514"/>
                <a:gd name="connsiteY15" fmla="*/ 1236458 h 1467029"/>
                <a:gd name="connsiteX16" fmla="*/ 1408671 w 1522514"/>
                <a:gd name="connsiteY16" fmla="*/ 1219313 h 1467029"/>
                <a:gd name="connsiteX17" fmla="*/ 1477251 w 1522514"/>
                <a:gd name="connsiteY17" fmla="*/ 1145018 h 1467029"/>
                <a:gd name="connsiteX18" fmla="*/ 1521066 w 1522514"/>
                <a:gd name="connsiteY18" fmla="*/ 1045958 h 1467029"/>
                <a:gd name="connsiteX19" fmla="*/ 1507731 w 1522514"/>
                <a:gd name="connsiteY19" fmla="*/ 931658 h 1467029"/>
                <a:gd name="connsiteX20" fmla="*/ 1465821 w 1522514"/>
                <a:gd name="connsiteY20" fmla="*/ 861173 h 1467029"/>
                <a:gd name="connsiteX21" fmla="*/ 1357236 w 1522514"/>
                <a:gd name="connsiteY21" fmla="*/ 872603 h 1467029"/>
                <a:gd name="connsiteX22" fmla="*/ 1418196 w 1522514"/>
                <a:gd name="connsiteY22" fmla="*/ 802118 h 1467029"/>
                <a:gd name="connsiteX23" fmla="*/ 1475346 w 1522514"/>
                <a:gd name="connsiteY23" fmla="*/ 440168 h 1467029"/>
                <a:gd name="connsiteX24" fmla="*/ 1395336 w 1522514"/>
                <a:gd name="connsiteY24" fmla="*/ 158228 h 1467029"/>
                <a:gd name="connsiteX25" fmla="*/ 1199121 w 1522514"/>
                <a:gd name="connsiteY25" fmla="*/ 26783 h 1467029"/>
                <a:gd name="connsiteX26" fmla="*/ 1079106 w 1522514"/>
                <a:gd name="connsiteY26" fmla="*/ 59168 h 1467029"/>
                <a:gd name="connsiteX27" fmla="*/ 827646 w 1522514"/>
                <a:gd name="connsiteY27" fmla="*/ 22973 h 1467029"/>
                <a:gd name="connsiteX28" fmla="*/ 389496 w 1522514"/>
                <a:gd name="connsiteY28" fmla="*/ 24878 h 1467029"/>
                <a:gd name="connsiteX29" fmla="*/ 84696 w 1522514"/>
                <a:gd name="connsiteY29" fmla="*/ 333488 h 1467029"/>
                <a:gd name="connsiteX30" fmla="*/ 4686 w 1522514"/>
                <a:gd name="connsiteY30" fmla="*/ 621143 h 1467029"/>
                <a:gd name="connsiteX0" fmla="*/ 4686 w 1522641"/>
                <a:gd name="connsiteY0" fmla="*/ 621143 h 1467029"/>
                <a:gd name="connsiteX1" fmla="*/ 42786 w 1522641"/>
                <a:gd name="connsiteY1" fmla="*/ 788783 h 1467029"/>
                <a:gd name="connsiteX2" fmla="*/ 50406 w 1522641"/>
                <a:gd name="connsiteY2" fmla="*/ 836408 h 1467029"/>
                <a:gd name="connsiteX3" fmla="*/ 6591 w 1522641"/>
                <a:gd name="connsiteY3" fmla="*/ 845933 h 1467029"/>
                <a:gd name="connsiteX4" fmla="*/ 6591 w 1522641"/>
                <a:gd name="connsiteY4" fmla="*/ 948803 h 1467029"/>
                <a:gd name="connsiteX5" fmla="*/ 67551 w 1522641"/>
                <a:gd name="connsiteY5" fmla="*/ 1063103 h 1467029"/>
                <a:gd name="connsiteX6" fmla="*/ 111366 w 1522641"/>
                <a:gd name="connsiteY6" fmla="*/ 1101203 h 1467029"/>
                <a:gd name="connsiteX7" fmla="*/ 96126 w 1522641"/>
                <a:gd name="connsiteY7" fmla="*/ 1223123 h 1467029"/>
                <a:gd name="connsiteX8" fmla="*/ 128511 w 1522641"/>
                <a:gd name="connsiteY8" fmla="*/ 1314563 h 1467029"/>
                <a:gd name="connsiteX9" fmla="*/ 223761 w 1522641"/>
                <a:gd name="connsiteY9" fmla="*/ 1379333 h 1467029"/>
                <a:gd name="connsiteX10" fmla="*/ 406641 w 1522641"/>
                <a:gd name="connsiteY10" fmla="*/ 1436483 h 1467029"/>
                <a:gd name="connsiteX11" fmla="*/ 665721 w 1522641"/>
                <a:gd name="connsiteY11" fmla="*/ 1466963 h 1467029"/>
                <a:gd name="connsiteX12" fmla="*/ 900036 w 1522641"/>
                <a:gd name="connsiteY12" fmla="*/ 1428863 h 1467029"/>
                <a:gd name="connsiteX13" fmla="*/ 1122921 w 1522641"/>
                <a:gd name="connsiteY13" fmla="*/ 1345043 h 1467029"/>
                <a:gd name="connsiteX14" fmla="*/ 1273416 w 1522641"/>
                <a:gd name="connsiteY14" fmla="*/ 1211693 h 1467029"/>
                <a:gd name="connsiteX15" fmla="*/ 1309611 w 1522641"/>
                <a:gd name="connsiteY15" fmla="*/ 1236458 h 1467029"/>
                <a:gd name="connsiteX16" fmla="*/ 1408671 w 1522641"/>
                <a:gd name="connsiteY16" fmla="*/ 1219313 h 1467029"/>
                <a:gd name="connsiteX17" fmla="*/ 1477251 w 1522641"/>
                <a:gd name="connsiteY17" fmla="*/ 1145018 h 1467029"/>
                <a:gd name="connsiteX18" fmla="*/ 1521066 w 1522641"/>
                <a:gd name="connsiteY18" fmla="*/ 1045958 h 1467029"/>
                <a:gd name="connsiteX19" fmla="*/ 1507731 w 1522641"/>
                <a:gd name="connsiteY19" fmla="*/ 931658 h 1467029"/>
                <a:gd name="connsiteX20" fmla="*/ 1458201 w 1522641"/>
                <a:gd name="connsiteY20" fmla="*/ 864983 h 1467029"/>
                <a:gd name="connsiteX21" fmla="*/ 1357236 w 1522641"/>
                <a:gd name="connsiteY21" fmla="*/ 872603 h 1467029"/>
                <a:gd name="connsiteX22" fmla="*/ 1418196 w 1522641"/>
                <a:gd name="connsiteY22" fmla="*/ 802118 h 1467029"/>
                <a:gd name="connsiteX23" fmla="*/ 1475346 w 1522641"/>
                <a:gd name="connsiteY23" fmla="*/ 440168 h 1467029"/>
                <a:gd name="connsiteX24" fmla="*/ 1395336 w 1522641"/>
                <a:gd name="connsiteY24" fmla="*/ 158228 h 1467029"/>
                <a:gd name="connsiteX25" fmla="*/ 1199121 w 1522641"/>
                <a:gd name="connsiteY25" fmla="*/ 26783 h 1467029"/>
                <a:gd name="connsiteX26" fmla="*/ 1079106 w 1522641"/>
                <a:gd name="connsiteY26" fmla="*/ 59168 h 1467029"/>
                <a:gd name="connsiteX27" fmla="*/ 827646 w 1522641"/>
                <a:gd name="connsiteY27" fmla="*/ 22973 h 1467029"/>
                <a:gd name="connsiteX28" fmla="*/ 389496 w 1522641"/>
                <a:gd name="connsiteY28" fmla="*/ 24878 h 1467029"/>
                <a:gd name="connsiteX29" fmla="*/ 84696 w 1522641"/>
                <a:gd name="connsiteY29" fmla="*/ 333488 h 1467029"/>
                <a:gd name="connsiteX30" fmla="*/ 4686 w 1522641"/>
                <a:gd name="connsiteY30" fmla="*/ 621143 h 1467029"/>
                <a:gd name="connsiteX0" fmla="*/ 4686 w 1534839"/>
                <a:gd name="connsiteY0" fmla="*/ 621143 h 1467029"/>
                <a:gd name="connsiteX1" fmla="*/ 42786 w 1534839"/>
                <a:gd name="connsiteY1" fmla="*/ 788783 h 1467029"/>
                <a:gd name="connsiteX2" fmla="*/ 50406 w 1534839"/>
                <a:gd name="connsiteY2" fmla="*/ 836408 h 1467029"/>
                <a:gd name="connsiteX3" fmla="*/ 6591 w 1534839"/>
                <a:gd name="connsiteY3" fmla="*/ 845933 h 1467029"/>
                <a:gd name="connsiteX4" fmla="*/ 6591 w 1534839"/>
                <a:gd name="connsiteY4" fmla="*/ 948803 h 1467029"/>
                <a:gd name="connsiteX5" fmla="*/ 67551 w 1534839"/>
                <a:gd name="connsiteY5" fmla="*/ 1063103 h 1467029"/>
                <a:gd name="connsiteX6" fmla="*/ 111366 w 1534839"/>
                <a:gd name="connsiteY6" fmla="*/ 1101203 h 1467029"/>
                <a:gd name="connsiteX7" fmla="*/ 96126 w 1534839"/>
                <a:gd name="connsiteY7" fmla="*/ 1223123 h 1467029"/>
                <a:gd name="connsiteX8" fmla="*/ 128511 w 1534839"/>
                <a:gd name="connsiteY8" fmla="*/ 1314563 h 1467029"/>
                <a:gd name="connsiteX9" fmla="*/ 223761 w 1534839"/>
                <a:gd name="connsiteY9" fmla="*/ 1379333 h 1467029"/>
                <a:gd name="connsiteX10" fmla="*/ 406641 w 1534839"/>
                <a:gd name="connsiteY10" fmla="*/ 1436483 h 1467029"/>
                <a:gd name="connsiteX11" fmla="*/ 665721 w 1534839"/>
                <a:gd name="connsiteY11" fmla="*/ 1466963 h 1467029"/>
                <a:gd name="connsiteX12" fmla="*/ 900036 w 1534839"/>
                <a:gd name="connsiteY12" fmla="*/ 1428863 h 1467029"/>
                <a:gd name="connsiteX13" fmla="*/ 1122921 w 1534839"/>
                <a:gd name="connsiteY13" fmla="*/ 1345043 h 1467029"/>
                <a:gd name="connsiteX14" fmla="*/ 1273416 w 1534839"/>
                <a:gd name="connsiteY14" fmla="*/ 1211693 h 1467029"/>
                <a:gd name="connsiteX15" fmla="*/ 1309611 w 1534839"/>
                <a:gd name="connsiteY15" fmla="*/ 1236458 h 1467029"/>
                <a:gd name="connsiteX16" fmla="*/ 1408671 w 1534839"/>
                <a:gd name="connsiteY16" fmla="*/ 1219313 h 1467029"/>
                <a:gd name="connsiteX17" fmla="*/ 1477251 w 1534839"/>
                <a:gd name="connsiteY17" fmla="*/ 1145018 h 1467029"/>
                <a:gd name="connsiteX18" fmla="*/ 1521066 w 1534839"/>
                <a:gd name="connsiteY18" fmla="*/ 1045958 h 1467029"/>
                <a:gd name="connsiteX19" fmla="*/ 1530591 w 1534839"/>
                <a:gd name="connsiteY19" fmla="*/ 939278 h 1467029"/>
                <a:gd name="connsiteX20" fmla="*/ 1458201 w 1534839"/>
                <a:gd name="connsiteY20" fmla="*/ 864983 h 1467029"/>
                <a:gd name="connsiteX21" fmla="*/ 1357236 w 1534839"/>
                <a:gd name="connsiteY21" fmla="*/ 872603 h 1467029"/>
                <a:gd name="connsiteX22" fmla="*/ 1418196 w 1534839"/>
                <a:gd name="connsiteY22" fmla="*/ 802118 h 1467029"/>
                <a:gd name="connsiteX23" fmla="*/ 1475346 w 1534839"/>
                <a:gd name="connsiteY23" fmla="*/ 440168 h 1467029"/>
                <a:gd name="connsiteX24" fmla="*/ 1395336 w 1534839"/>
                <a:gd name="connsiteY24" fmla="*/ 158228 h 1467029"/>
                <a:gd name="connsiteX25" fmla="*/ 1199121 w 1534839"/>
                <a:gd name="connsiteY25" fmla="*/ 26783 h 1467029"/>
                <a:gd name="connsiteX26" fmla="*/ 1079106 w 1534839"/>
                <a:gd name="connsiteY26" fmla="*/ 59168 h 1467029"/>
                <a:gd name="connsiteX27" fmla="*/ 827646 w 1534839"/>
                <a:gd name="connsiteY27" fmla="*/ 22973 h 1467029"/>
                <a:gd name="connsiteX28" fmla="*/ 389496 w 1534839"/>
                <a:gd name="connsiteY28" fmla="*/ 24878 h 1467029"/>
                <a:gd name="connsiteX29" fmla="*/ 84696 w 1534839"/>
                <a:gd name="connsiteY29" fmla="*/ 333488 h 1467029"/>
                <a:gd name="connsiteX30" fmla="*/ 4686 w 1534839"/>
                <a:gd name="connsiteY30" fmla="*/ 621143 h 1467029"/>
                <a:gd name="connsiteX0" fmla="*/ 4686 w 1541892"/>
                <a:gd name="connsiteY0" fmla="*/ 621143 h 1467029"/>
                <a:gd name="connsiteX1" fmla="*/ 42786 w 1541892"/>
                <a:gd name="connsiteY1" fmla="*/ 788783 h 1467029"/>
                <a:gd name="connsiteX2" fmla="*/ 50406 w 1541892"/>
                <a:gd name="connsiteY2" fmla="*/ 836408 h 1467029"/>
                <a:gd name="connsiteX3" fmla="*/ 6591 w 1541892"/>
                <a:gd name="connsiteY3" fmla="*/ 845933 h 1467029"/>
                <a:gd name="connsiteX4" fmla="*/ 6591 w 1541892"/>
                <a:gd name="connsiteY4" fmla="*/ 948803 h 1467029"/>
                <a:gd name="connsiteX5" fmla="*/ 67551 w 1541892"/>
                <a:gd name="connsiteY5" fmla="*/ 1063103 h 1467029"/>
                <a:gd name="connsiteX6" fmla="*/ 111366 w 1541892"/>
                <a:gd name="connsiteY6" fmla="*/ 1101203 h 1467029"/>
                <a:gd name="connsiteX7" fmla="*/ 96126 w 1541892"/>
                <a:gd name="connsiteY7" fmla="*/ 1223123 h 1467029"/>
                <a:gd name="connsiteX8" fmla="*/ 128511 w 1541892"/>
                <a:gd name="connsiteY8" fmla="*/ 1314563 h 1467029"/>
                <a:gd name="connsiteX9" fmla="*/ 223761 w 1541892"/>
                <a:gd name="connsiteY9" fmla="*/ 1379333 h 1467029"/>
                <a:gd name="connsiteX10" fmla="*/ 406641 w 1541892"/>
                <a:gd name="connsiteY10" fmla="*/ 1436483 h 1467029"/>
                <a:gd name="connsiteX11" fmla="*/ 665721 w 1541892"/>
                <a:gd name="connsiteY11" fmla="*/ 1466963 h 1467029"/>
                <a:gd name="connsiteX12" fmla="*/ 900036 w 1541892"/>
                <a:gd name="connsiteY12" fmla="*/ 1428863 h 1467029"/>
                <a:gd name="connsiteX13" fmla="*/ 1122921 w 1541892"/>
                <a:gd name="connsiteY13" fmla="*/ 1345043 h 1467029"/>
                <a:gd name="connsiteX14" fmla="*/ 1273416 w 1541892"/>
                <a:gd name="connsiteY14" fmla="*/ 1211693 h 1467029"/>
                <a:gd name="connsiteX15" fmla="*/ 1309611 w 1541892"/>
                <a:gd name="connsiteY15" fmla="*/ 1236458 h 1467029"/>
                <a:gd name="connsiteX16" fmla="*/ 1408671 w 1541892"/>
                <a:gd name="connsiteY16" fmla="*/ 1219313 h 1467029"/>
                <a:gd name="connsiteX17" fmla="*/ 1477251 w 1541892"/>
                <a:gd name="connsiteY17" fmla="*/ 1145018 h 1467029"/>
                <a:gd name="connsiteX18" fmla="*/ 1536306 w 1541892"/>
                <a:gd name="connsiteY18" fmla="*/ 1047863 h 1467029"/>
                <a:gd name="connsiteX19" fmla="*/ 1530591 w 1541892"/>
                <a:gd name="connsiteY19" fmla="*/ 939278 h 1467029"/>
                <a:gd name="connsiteX20" fmla="*/ 1458201 w 1541892"/>
                <a:gd name="connsiteY20" fmla="*/ 864983 h 1467029"/>
                <a:gd name="connsiteX21" fmla="*/ 1357236 w 1541892"/>
                <a:gd name="connsiteY21" fmla="*/ 872603 h 1467029"/>
                <a:gd name="connsiteX22" fmla="*/ 1418196 w 1541892"/>
                <a:gd name="connsiteY22" fmla="*/ 802118 h 1467029"/>
                <a:gd name="connsiteX23" fmla="*/ 1475346 w 1541892"/>
                <a:gd name="connsiteY23" fmla="*/ 440168 h 1467029"/>
                <a:gd name="connsiteX24" fmla="*/ 1395336 w 1541892"/>
                <a:gd name="connsiteY24" fmla="*/ 158228 h 1467029"/>
                <a:gd name="connsiteX25" fmla="*/ 1199121 w 1541892"/>
                <a:gd name="connsiteY25" fmla="*/ 26783 h 1467029"/>
                <a:gd name="connsiteX26" fmla="*/ 1079106 w 1541892"/>
                <a:gd name="connsiteY26" fmla="*/ 59168 h 1467029"/>
                <a:gd name="connsiteX27" fmla="*/ 827646 w 1541892"/>
                <a:gd name="connsiteY27" fmla="*/ 22973 h 1467029"/>
                <a:gd name="connsiteX28" fmla="*/ 389496 w 1541892"/>
                <a:gd name="connsiteY28" fmla="*/ 24878 h 1467029"/>
                <a:gd name="connsiteX29" fmla="*/ 84696 w 1541892"/>
                <a:gd name="connsiteY29" fmla="*/ 333488 h 1467029"/>
                <a:gd name="connsiteX30" fmla="*/ 4686 w 1541892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57236 w 1542707"/>
                <a:gd name="connsiteY21" fmla="*/ 872603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93431 w 1542707"/>
                <a:gd name="connsiteY21" fmla="*/ 866888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93431 w 1542707"/>
                <a:gd name="connsiteY21" fmla="*/ 866888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93431 w 1542707"/>
                <a:gd name="connsiteY21" fmla="*/ 866888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3864 w 1541885"/>
                <a:gd name="connsiteY0" fmla="*/ 621143 h 1467029"/>
                <a:gd name="connsiteX1" fmla="*/ 41964 w 1541885"/>
                <a:gd name="connsiteY1" fmla="*/ 788783 h 1467029"/>
                <a:gd name="connsiteX2" fmla="*/ 34344 w 1541885"/>
                <a:gd name="connsiteY2" fmla="*/ 828788 h 1467029"/>
                <a:gd name="connsiteX3" fmla="*/ 5769 w 1541885"/>
                <a:gd name="connsiteY3" fmla="*/ 845933 h 1467029"/>
                <a:gd name="connsiteX4" fmla="*/ 5769 w 1541885"/>
                <a:gd name="connsiteY4" fmla="*/ 948803 h 1467029"/>
                <a:gd name="connsiteX5" fmla="*/ 66729 w 1541885"/>
                <a:gd name="connsiteY5" fmla="*/ 1063103 h 1467029"/>
                <a:gd name="connsiteX6" fmla="*/ 110544 w 1541885"/>
                <a:gd name="connsiteY6" fmla="*/ 1101203 h 1467029"/>
                <a:gd name="connsiteX7" fmla="*/ 95304 w 1541885"/>
                <a:gd name="connsiteY7" fmla="*/ 1223123 h 1467029"/>
                <a:gd name="connsiteX8" fmla="*/ 127689 w 1541885"/>
                <a:gd name="connsiteY8" fmla="*/ 1314563 h 1467029"/>
                <a:gd name="connsiteX9" fmla="*/ 222939 w 1541885"/>
                <a:gd name="connsiteY9" fmla="*/ 1379333 h 1467029"/>
                <a:gd name="connsiteX10" fmla="*/ 405819 w 1541885"/>
                <a:gd name="connsiteY10" fmla="*/ 1436483 h 1467029"/>
                <a:gd name="connsiteX11" fmla="*/ 664899 w 1541885"/>
                <a:gd name="connsiteY11" fmla="*/ 1466963 h 1467029"/>
                <a:gd name="connsiteX12" fmla="*/ 899214 w 1541885"/>
                <a:gd name="connsiteY12" fmla="*/ 1428863 h 1467029"/>
                <a:gd name="connsiteX13" fmla="*/ 1122099 w 1541885"/>
                <a:gd name="connsiteY13" fmla="*/ 1345043 h 1467029"/>
                <a:gd name="connsiteX14" fmla="*/ 1272594 w 1541885"/>
                <a:gd name="connsiteY14" fmla="*/ 1211693 h 1467029"/>
                <a:gd name="connsiteX15" fmla="*/ 1308789 w 1541885"/>
                <a:gd name="connsiteY15" fmla="*/ 1236458 h 1467029"/>
                <a:gd name="connsiteX16" fmla="*/ 1407849 w 1541885"/>
                <a:gd name="connsiteY16" fmla="*/ 1219313 h 1467029"/>
                <a:gd name="connsiteX17" fmla="*/ 1476429 w 1541885"/>
                <a:gd name="connsiteY17" fmla="*/ 1145018 h 1467029"/>
                <a:gd name="connsiteX18" fmla="*/ 1535484 w 1541885"/>
                <a:gd name="connsiteY18" fmla="*/ 1047863 h 1467029"/>
                <a:gd name="connsiteX19" fmla="*/ 1529769 w 1541885"/>
                <a:gd name="connsiteY19" fmla="*/ 939278 h 1467029"/>
                <a:gd name="connsiteX20" fmla="*/ 1457379 w 1541885"/>
                <a:gd name="connsiteY20" fmla="*/ 864983 h 1467029"/>
                <a:gd name="connsiteX21" fmla="*/ 1392609 w 1541885"/>
                <a:gd name="connsiteY21" fmla="*/ 866888 h 1467029"/>
                <a:gd name="connsiteX22" fmla="*/ 1417374 w 1541885"/>
                <a:gd name="connsiteY22" fmla="*/ 802118 h 1467029"/>
                <a:gd name="connsiteX23" fmla="*/ 1474524 w 1541885"/>
                <a:gd name="connsiteY23" fmla="*/ 440168 h 1467029"/>
                <a:gd name="connsiteX24" fmla="*/ 1394514 w 1541885"/>
                <a:gd name="connsiteY24" fmla="*/ 158228 h 1467029"/>
                <a:gd name="connsiteX25" fmla="*/ 1198299 w 1541885"/>
                <a:gd name="connsiteY25" fmla="*/ 26783 h 1467029"/>
                <a:gd name="connsiteX26" fmla="*/ 1078284 w 1541885"/>
                <a:gd name="connsiteY26" fmla="*/ 59168 h 1467029"/>
                <a:gd name="connsiteX27" fmla="*/ 826824 w 1541885"/>
                <a:gd name="connsiteY27" fmla="*/ 22973 h 1467029"/>
                <a:gd name="connsiteX28" fmla="*/ 388674 w 1541885"/>
                <a:gd name="connsiteY28" fmla="*/ 24878 h 1467029"/>
                <a:gd name="connsiteX29" fmla="*/ 83874 w 1541885"/>
                <a:gd name="connsiteY29" fmla="*/ 333488 h 1467029"/>
                <a:gd name="connsiteX30" fmla="*/ 3864 w 1541885"/>
                <a:gd name="connsiteY30" fmla="*/ 621143 h 1467029"/>
                <a:gd name="connsiteX0" fmla="*/ 3864 w 1541885"/>
                <a:gd name="connsiteY0" fmla="*/ 619055 h 1464941"/>
                <a:gd name="connsiteX1" fmla="*/ 41964 w 1541885"/>
                <a:gd name="connsiteY1" fmla="*/ 786695 h 1464941"/>
                <a:gd name="connsiteX2" fmla="*/ 34344 w 1541885"/>
                <a:gd name="connsiteY2" fmla="*/ 826700 h 1464941"/>
                <a:gd name="connsiteX3" fmla="*/ 5769 w 1541885"/>
                <a:gd name="connsiteY3" fmla="*/ 843845 h 1464941"/>
                <a:gd name="connsiteX4" fmla="*/ 5769 w 1541885"/>
                <a:gd name="connsiteY4" fmla="*/ 946715 h 1464941"/>
                <a:gd name="connsiteX5" fmla="*/ 66729 w 1541885"/>
                <a:gd name="connsiteY5" fmla="*/ 1061015 h 1464941"/>
                <a:gd name="connsiteX6" fmla="*/ 110544 w 1541885"/>
                <a:gd name="connsiteY6" fmla="*/ 1099115 h 1464941"/>
                <a:gd name="connsiteX7" fmla="*/ 95304 w 1541885"/>
                <a:gd name="connsiteY7" fmla="*/ 1221035 h 1464941"/>
                <a:gd name="connsiteX8" fmla="*/ 127689 w 1541885"/>
                <a:gd name="connsiteY8" fmla="*/ 1312475 h 1464941"/>
                <a:gd name="connsiteX9" fmla="*/ 222939 w 1541885"/>
                <a:gd name="connsiteY9" fmla="*/ 1377245 h 1464941"/>
                <a:gd name="connsiteX10" fmla="*/ 405819 w 1541885"/>
                <a:gd name="connsiteY10" fmla="*/ 1434395 h 1464941"/>
                <a:gd name="connsiteX11" fmla="*/ 664899 w 1541885"/>
                <a:gd name="connsiteY11" fmla="*/ 1464875 h 1464941"/>
                <a:gd name="connsiteX12" fmla="*/ 899214 w 1541885"/>
                <a:gd name="connsiteY12" fmla="*/ 1426775 h 1464941"/>
                <a:gd name="connsiteX13" fmla="*/ 1122099 w 1541885"/>
                <a:gd name="connsiteY13" fmla="*/ 1342955 h 1464941"/>
                <a:gd name="connsiteX14" fmla="*/ 1272594 w 1541885"/>
                <a:gd name="connsiteY14" fmla="*/ 1209605 h 1464941"/>
                <a:gd name="connsiteX15" fmla="*/ 1308789 w 1541885"/>
                <a:gd name="connsiteY15" fmla="*/ 1234370 h 1464941"/>
                <a:gd name="connsiteX16" fmla="*/ 1407849 w 1541885"/>
                <a:gd name="connsiteY16" fmla="*/ 1217225 h 1464941"/>
                <a:gd name="connsiteX17" fmla="*/ 1476429 w 1541885"/>
                <a:gd name="connsiteY17" fmla="*/ 1142930 h 1464941"/>
                <a:gd name="connsiteX18" fmla="*/ 1535484 w 1541885"/>
                <a:gd name="connsiteY18" fmla="*/ 1045775 h 1464941"/>
                <a:gd name="connsiteX19" fmla="*/ 1529769 w 1541885"/>
                <a:gd name="connsiteY19" fmla="*/ 937190 h 1464941"/>
                <a:gd name="connsiteX20" fmla="*/ 1457379 w 1541885"/>
                <a:gd name="connsiteY20" fmla="*/ 862895 h 1464941"/>
                <a:gd name="connsiteX21" fmla="*/ 1392609 w 1541885"/>
                <a:gd name="connsiteY21" fmla="*/ 864800 h 1464941"/>
                <a:gd name="connsiteX22" fmla="*/ 1417374 w 1541885"/>
                <a:gd name="connsiteY22" fmla="*/ 800030 h 1464941"/>
                <a:gd name="connsiteX23" fmla="*/ 1474524 w 1541885"/>
                <a:gd name="connsiteY23" fmla="*/ 438080 h 1464941"/>
                <a:gd name="connsiteX24" fmla="*/ 1394514 w 1541885"/>
                <a:gd name="connsiteY24" fmla="*/ 156140 h 1464941"/>
                <a:gd name="connsiteX25" fmla="*/ 1198299 w 1541885"/>
                <a:gd name="connsiteY25" fmla="*/ 24695 h 1464941"/>
                <a:gd name="connsiteX26" fmla="*/ 1051614 w 1541885"/>
                <a:gd name="connsiteY26" fmla="*/ 3740 h 1464941"/>
                <a:gd name="connsiteX27" fmla="*/ 826824 w 1541885"/>
                <a:gd name="connsiteY27" fmla="*/ 20885 h 1464941"/>
                <a:gd name="connsiteX28" fmla="*/ 388674 w 1541885"/>
                <a:gd name="connsiteY28" fmla="*/ 22790 h 1464941"/>
                <a:gd name="connsiteX29" fmla="*/ 83874 w 1541885"/>
                <a:gd name="connsiteY29" fmla="*/ 331400 h 1464941"/>
                <a:gd name="connsiteX30" fmla="*/ 3864 w 1541885"/>
                <a:gd name="connsiteY30" fmla="*/ 619055 h 1464941"/>
                <a:gd name="connsiteX0" fmla="*/ 3864 w 1541885"/>
                <a:gd name="connsiteY0" fmla="*/ 646071 h 1491957"/>
                <a:gd name="connsiteX1" fmla="*/ 41964 w 1541885"/>
                <a:gd name="connsiteY1" fmla="*/ 813711 h 1491957"/>
                <a:gd name="connsiteX2" fmla="*/ 34344 w 1541885"/>
                <a:gd name="connsiteY2" fmla="*/ 853716 h 1491957"/>
                <a:gd name="connsiteX3" fmla="*/ 5769 w 1541885"/>
                <a:gd name="connsiteY3" fmla="*/ 870861 h 1491957"/>
                <a:gd name="connsiteX4" fmla="*/ 5769 w 1541885"/>
                <a:gd name="connsiteY4" fmla="*/ 973731 h 1491957"/>
                <a:gd name="connsiteX5" fmla="*/ 66729 w 1541885"/>
                <a:gd name="connsiteY5" fmla="*/ 1088031 h 1491957"/>
                <a:gd name="connsiteX6" fmla="*/ 110544 w 1541885"/>
                <a:gd name="connsiteY6" fmla="*/ 1126131 h 1491957"/>
                <a:gd name="connsiteX7" fmla="*/ 95304 w 1541885"/>
                <a:gd name="connsiteY7" fmla="*/ 1248051 h 1491957"/>
                <a:gd name="connsiteX8" fmla="*/ 127689 w 1541885"/>
                <a:gd name="connsiteY8" fmla="*/ 1339491 h 1491957"/>
                <a:gd name="connsiteX9" fmla="*/ 222939 w 1541885"/>
                <a:gd name="connsiteY9" fmla="*/ 1404261 h 1491957"/>
                <a:gd name="connsiteX10" fmla="*/ 405819 w 1541885"/>
                <a:gd name="connsiteY10" fmla="*/ 1461411 h 1491957"/>
                <a:gd name="connsiteX11" fmla="*/ 664899 w 1541885"/>
                <a:gd name="connsiteY11" fmla="*/ 1491891 h 1491957"/>
                <a:gd name="connsiteX12" fmla="*/ 899214 w 1541885"/>
                <a:gd name="connsiteY12" fmla="*/ 1453791 h 1491957"/>
                <a:gd name="connsiteX13" fmla="*/ 1122099 w 1541885"/>
                <a:gd name="connsiteY13" fmla="*/ 1369971 h 1491957"/>
                <a:gd name="connsiteX14" fmla="*/ 1272594 w 1541885"/>
                <a:gd name="connsiteY14" fmla="*/ 1236621 h 1491957"/>
                <a:gd name="connsiteX15" fmla="*/ 1308789 w 1541885"/>
                <a:gd name="connsiteY15" fmla="*/ 1261386 h 1491957"/>
                <a:gd name="connsiteX16" fmla="*/ 1407849 w 1541885"/>
                <a:gd name="connsiteY16" fmla="*/ 1244241 h 1491957"/>
                <a:gd name="connsiteX17" fmla="*/ 1476429 w 1541885"/>
                <a:gd name="connsiteY17" fmla="*/ 1169946 h 1491957"/>
                <a:gd name="connsiteX18" fmla="*/ 1535484 w 1541885"/>
                <a:gd name="connsiteY18" fmla="*/ 1072791 h 1491957"/>
                <a:gd name="connsiteX19" fmla="*/ 1529769 w 1541885"/>
                <a:gd name="connsiteY19" fmla="*/ 964206 h 1491957"/>
                <a:gd name="connsiteX20" fmla="*/ 1457379 w 1541885"/>
                <a:gd name="connsiteY20" fmla="*/ 889911 h 1491957"/>
                <a:gd name="connsiteX21" fmla="*/ 1392609 w 1541885"/>
                <a:gd name="connsiteY21" fmla="*/ 891816 h 1491957"/>
                <a:gd name="connsiteX22" fmla="*/ 1417374 w 1541885"/>
                <a:gd name="connsiteY22" fmla="*/ 827046 h 1491957"/>
                <a:gd name="connsiteX23" fmla="*/ 1474524 w 1541885"/>
                <a:gd name="connsiteY23" fmla="*/ 465096 h 1491957"/>
                <a:gd name="connsiteX24" fmla="*/ 1394514 w 1541885"/>
                <a:gd name="connsiteY24" fmla="*/ 183156 h 1491957"/>
                <a:gd name="connsiteX25" fmla="*/ 1198299 w 1541885"/>
                <a:gd name="connsiteY25" fmla="*/ 51711 h 1491957"/>
                <a:gd name="connsiteX26" fmla="*/ 1051614 w 1541885"/>
                <a:gd name="connsiteY26" fmla="*/ 30756 h 1491957"/>
                <a:gd name="connsiteX27" fmla="*/ 819204 w 1541885"/>
                <a:gd name="connsiteY27" fmla="*/ 276 h 1491957"/>
                <a:gd name="connsiteX28" fmla="*/ 388674 w 1541885"/>
                <a:gd name="connsiteY28" fmla="*/ 49806 h 1491957"/>
                <a:gd name="connsiteX29" fmla="*/ 83874 w 1541885"/>
                <a:gd name="connsiteY29" fmla="*/ 358416 h 1491957"/>
                <a:gd name="connsiteX30" fmla="*/ 3864 w 1541885"/>
                <a:gd name="connsiteY30" fmla="*/ 646071 h 1491957"/>
                <a:gd name="connsiteX0" fmla="*/ 3864 w 1541885"/>
                <a:gd name="connsiteY0" fmla="*/ 646616 h 1492502"/>
                <a:gd name="connsiteX1" fmla="*/ 41964 w 1541885"/>
                <a:gd name="connsiteY1" fmla="*/ 814256 h 1492502"/>
                <a:gd name="connsiteX2" fmla="*/ 34344 w 1541885"/>
                <a:gd name="connsiteY2" fmla="*/ 854261 h 1492502"/>
                <a:gd name="connsiteX3" fmla="*/ 5769 w 1541885"/>
                <a:gd name="connsiteY3" fmla="*/ 871406 h 1492502"/>
                <a:gd name="connsiteX4" fmla="*/ 5769 w 1541885"/>
                <a:gd name="connsiteY4" fmla="*/ 974276 h 1492502"/>
                <a:gd name="connsiteX5" fmla="*/ 66729 w 1541885"/>
                <a:gd name="connsiteY5" fmla="*/ 1088576 h 1492502"/>
                <a:gd name="connsiteX6" fmla="*/ 110544 w 1541885"/>
                <a:gd name="connsiteY6" fmla="*/ 1126676 h 1492502"/>
                <a:gd name="connsiteX7" fmla="*/ 95304 w 1541885"/>
                <a:gd name="connsiteY7" fmla="*/ 1248596 h 1492502"/>
                <a:gd name="connsiteX8" fmla="*/ 127689 w 1541885"/>
                <a:gd name="connsiteY8" fmla="*/ 1340036 h 1492502"/>
                <a:gd name="connsiteX9" fmla="*/ 222939 w 1541885"/>
                <a:gd name="connsiteY9" fmla="*/ 1404806 h 1492502"/>
                <a:gd name="connsiteX10" fmla="*/ 405819 w 1541885"/>
                <a:gd name="connsiteY10" fmla="*/ 1461956 h 1492502"/>
                <a:gd name="connsiteX11" fmla="*/ 664899 w 1541885"/>
                <a:gd name="connsiteY11" fmla="*/ 1492436 h 1492502"/>
                <a:gd name="connsiteX12" fmla="*/ 899214 w 1541885"/>
                <a:gd name="connsiteY12" fmla="*/ 1454336 h 1492502"/>
                <a:gd name="connsiteX13" fmla="*/ 1122099 w 1541885"/>
                <a:gd name="connsiteY13" fmla="*/ 1370516 h 1492502"/>
                <a:gd name="connsiteX14" fmla="*/ 1272594 w 1541885"/>
                <a:gd name="connsiteY14" fmla="*/ 1237166 h 1492502"/>
                <a:gd name="connsiteX15" fmla="*/ 1308789 w 1541885"/>
                <a:gd name="connsiteY15" fmla="*/ 1261931 h 1492502"/>
                <a:gd name="connsiteX16" fmla="*/ 1407849 w 1541885"/>
                <a:gd name="connsiteY16" fmla="*/ 1244786 h 1492502"/>
                <a:gd name="connsiteX17" fmla="*/ 1476429 w 1541885"/>
                <a:gd name="connsiteY17" fmla="*/ 1170491 h 1492502"/>
                <a:gd name="connsiteX18" fmla="*/ 1535484 w 1541885"/>
                <a:gd name="connsiteY18" fmla="*/ 1073336 h 1492502"/>
                <a:gd name="connsiteX19" fmla="*/ 1529769 w 1541885"/>
                <a:gd name="connsiteY19" fmla="*/ 964751 h 1492502"/>
                <a:gd name="connsiteX20" fmla="*/ 1457379 w 1541885"/>
                <a:gd name="connsiteY20" fmla="*/ 890456 h 1492502"/>
                <a:gd name="connsiteX21" fmla="*/ 1392609 w 1541885"/>
                <a:gd name="connsiteY21" fmla="*/ 892361 h 1492502"/>
                <a:gd name="connsiteX22" fmla="*/ 1417374 w 1541885"/>
                <a:gd name="connsiteY22" fmla="*/ 827591 h 1492502"/>
                <a:gd name="connsiteX23" fmla="*/ 1474524 w 1541885"/>
                <a:gd name="connsiteY23" fmla="*/ 465641 h 1492502"/>
                <a:gd name="connsiteX24" fmla="*/ 1394514 w 1541885"/>
                <a:gd name="connsiteY24" fmla="*/ 183701 h 1492502"/>
                <a:gd name="connsiteX25" fmla="*/ 1198299 w 1541885"/>
                <a:gd name="connsiteY25" fmla="*/ 52256 h 1492502"/>
                <a:gd name="connsiteX26" fmla="*/ 1051614 w 1541885"/>
                <a:gd name="connsiteY26" fmla="*/ 21776 h 1492502"/>
                <a:gd name="connsiteX27" fmla="*/ 819204 w 1541885"/>
                <a:gd name="connsiteY27" fmla="*/ 821 h 1492502"/>
                <a:gd name="connsiteX28" fmla="*/ 388674 w 1541885"/>
                <a:gd name="connsiteY28" fmla="*/ 50351 h 1492502"/>
                <a:gd name="connsiteX29" fmla="*/ 83874 w 1541885"/>
                <a:gd name="connsiteY29" fmla="*/ 358961 h 1492502"/>
                <a:gd name="connsiteX30" fmla="*/ 3864 w 1541885"/>
                <a:gd name="connsiteY30" fmla="*/ 646616 h 1492502"/>
                <a:gd name="connsiteX0" fmla="*/ 3864 w 1541885"/>
                <a:gd name="connsiteY0" fmla="*/ 647250 h 1493136"/>
                <a:gd name="connsiteX1" fmla="*/ 41964 w 1541885"/>
                <a:gd name="connsiteY1" fmla="*/ 814890 h 1493136"/>
                <a:gd name="connsiteX2" fmla="*/ 34344 w 1541885"/>
                <a:gd name="connsiteY2" fmla="*/ 854895 h 1493136"/>
                <a:gd name="connsiteX3" fmla="*/ 5769 w 1541885"/>
                <a:gd name="connsiteY3" fmla="*/ 872040 h 1493136"/>
                <a:gd name="connsiteX4" fmla="*/ 5769 w 1541885"/>
                <a:gd name="connsiteY4" fmla="*/ 974910 h 1493136"/>
                <a:gd name="connsiteX5" fmla="*/ 66729 w 1541885"/>
                <a:gd name="connsiteY5" fmla="*/ 1089210 h 1493136"/>
                <a:gd name="connsiteX6" fmla="*/ 110544 w 1541885"/>
                <a:gd name="connsiteY6" fmla="*/ 1127310 h 1493136"/>
                <a:gd name="connsiteX7" fmla="*/ 95304 w 1541885"/>
                <a:gd name="connsiteY7" fmla="*/ 1249230 h 1493136"/>
                <a:gd name="connsiteX8" fmla="*/ 127689 w 1541885"/>
                <a:gd name="connsiteY8" fmla="*/ 1340670 h 1493136"/>
                <a:gd name="connsiteX9" fmla="*/ 222939 w 1541885"/>
                <a:gd name="connsiteY9" fmla="*/ 1405440 h 1493136"/>
                <a:gd name="connsiteX10" fmla="*/ 405819 w 1541885"/>
                <a:gd name="connsiteY10" fmla="*/ 1462590 h 1493136"/>
                <a:gd name="connsiteX11" fmla="*/ 664899 w 1541885"/>
                <a:gd name="connsiteY11" fmla="*/ 1493070 h 1493136"/>
                <a:gd name="connsiteX12" fmla="*/ 899214 w 1541885"/>
                <a:gd name="connsiteY12" fmla="*/ 1454970 h 1493136"/>
                <a:gd name="connsiteX13" fmla="*/ 1122099 w 1541885"/>
                <a:gd name="connsiteY13" fmla="*/ 1371150 h 1493136"/>
                <a:gd name="connsiteX14" fmla="*/ 1272594 w 1541885"/>
                <a:gd name="connsiteY14" fmla="*/ 1237800 h 1493136"/>
                <a:gd name="connsiteX15" fmla="*/ 1308789 w 1541885"/>
                <a:gd name="connsiteY15" fmla="*/ 1262565 h 1493136"/>
                <a:gd name="connsiteX16" fmla="*/ 1407849 w 1541885"/>
                <a:gd name="connsiteY16" fmla="*/ 1245420 h 1493136"/>
                <a:gd name="connsiteX17" fmla="*/ 1476429 w 1541885"/>
                <a:gd name="connsiteY17" fmla="*/ 1171125 h 1493136"/>
                <a:gd name="connsiteX18" fmla="*/ 1535484 w 1541885"/>
                <a:gd name="connsiteY18" fmla="*/ 1073970 h 1493136"/>
                <a:gd name="connsiteX19" fmla="*/ 1529769 w 1541885"/>
                <a:gd name="connsiteY19" fmla="*/ 965385 h 1493136"/>
                <a:gd name="connsiteX20" fmla="*/ 1457379 w 1541885"/>
                <a:gd name="connsiteY20" fmla="*/ 891090 h 1493136"/>
                <a:gd name="connsiteX21" fmla="*/ 1392609 w 1541885"/>
                <a:gd name="connsiteY21" fmla="*/ 892995 h 1493136"/>
                <a:gd name="connsiteX22" fmla="*/ 1417374 w 1541885"/>
                <a:gd name="connsiteY22" fmla="*/ 828225 h 1493136"/>
                <a:gd name="connsiteX23" fmla="*/ 1474524 w 1541885"/>
                <a:gd name="connsiteY23" fmla="*/ 466275 h 1493136"/>
                <a:gd name="connsiteX24" fmla="*/ 1394514 w 1541885"/>
                <a:gd name="connsiteY24" fmla="*/ 184335 h 1493136"/>
                <a:gd name="connsiteX25" fmla="*/ 1198299 w 1541885"/>
                <a:gd name="connsiteY25" fmla="*/ 52890 h 1493136"/>
                <a:gd name="connsiteX26" fmla="*/ 1055424 w 1541885"/>
                <a:gd name="connsiteY26" fmla="*/ 16695 h 1493136"/>
                <a:gd name="connsiteX27" fmla="*/ 819204 w 1541885"/>
                <a:gd name="connsiteY27" fmla="*/ 1455 h 1493136"/>
                <a:gd name="connsiteX28" fmla="*/ 388674 w 1541885"/>
                <a:gd name="connsiteY28" fmla="*/ 50985 h 1493136"/>
                <a:gd name="connsiteX29" fmla="*/ 83874 w 1541885"/>
                <a:gd name="connsiteY29" fmla="*/ 359595 h 1493136"/>
                <a:gd name="connsiteX30" fmla="*/ 3864 w 1541885"/>
                <a:gd name="connsiteY30" fmla="*/ 647250 h 1493136"/>
                <a:gd name="connsiteX0" fmla="*/ 3864 w 1541885"/>
                <a:gd name="connsiteY0" fmla="*/ 647354 h 1493240"/>
                <a:gd name="connsiteX1" fmla="*/ 41964 w 1541885"/>
                <a:gd name="connsiteY1" fmla="*/ 814994 h 1493240"/>
                <a:gd name="connsiteX2" fmla="*/ 34344 w 1541885"/>
                <a:gd name="connsiteY2" fmla="*/ 854999 h 1493240"/>
                <a:gd name="connsiteX3" fmla="*/ 5769 w 1541885"/>
                <a:gd name="connsiteY3" fmla="*/ 872144 h 1493240"/>
                <a:gd name="connsiteX4" fmla="*/ 5769 w 1541885"/>
                <a:gd name="connsiteY4" fmla="*/ 975014 h 1493240"/>
                <a:gd name="connsiteX5" fmla="*/ 66729 w 1541885"/>
                <a:gd name="connsiteY5" fmla="*/ 1089314 h 1493240"/>
                <a:gd name="connsiteX6" fmla="*/ 110544 w 1541885"/>
                <a:gd name="connsiteY6" fmla="*/ 1127414 h 1493240"/>
                <a:gd name="connsiteX7" fmla="*/ 95304 w 1541885"/>
                <a:gd name="connsiteY7" fmla="*/ 1249334 h 1493240"/>
                <a:gd name="connsiteX8" fmla="*/ 127689 w 1541885"/>
                <a:gd name="connsiteY8" fmla="*/ 1340774 h 1493240"/>
                <a:gd name="connsiteX9" fmla="*/ 222939 w 1541885"/>
                <a:gd name="connsiteY9" fmla="*/ 1405544 h 1493240"/>
                <a:gd name="connsiteX10" fmla="*/ 405819 w 1541885"/>
                <a:gd name="connsiteY10" fmla="*/ 1462694 h 1493240"/>
                <a:gd name="connsiteX11" fmla="*/ 664899 w 1541885"/>
                <a:gd name="connsiteY11" fmla="*/ 1493174 h 1493240"/>
                <a:gd name="connsiteX12" fmla="*/ 899214 w 1541885"/>
                <a:gd name="connsiteY12" fmla="*/ 1455074 h 1493240"/>
                <a:gd name="connsiteX13" fmla="*/ 1122099 w 1541885"/>
                <a:gd name="connsiteY13" fmla="*/ 1371254 h 1493240"/>
                <a:gd name="connsiteX14" fmla="*/ 1272594 w 1541885"/>
                <a:gd name="connsiteY14" fmla="*/ 1237904 h 1493240"/>
                <a:gd name="connsiteX15" fmla="*/ 1308789 w 1541885"/>
                <a:gd name="connsiteY15" fmla="*/ 1262669 h 1493240"/>
                <a:gd name="connsiteX16" fmla="*/ 1407849 w 1541885"/>
                <a:gd name="connsiteY16" fmla="*/ 1245524 h 1493240"/>
                <a:gd name="connsiteX17" fmla="*/ 1476429 w 1541885"/>
                <a:gd name="connsiteY17" fmla="*/ 1171229 h 1493240"/>
                <a:gd name="connsiteX18" fmla="*/ 1535484 w 1541885"/>
                <a:gd name="connsiteY18" fmla="*/ 1074074 h 1493240"/>
                <a:gd name="connsiteX19" fmla="*/ 1529769 w 1541885"/>
                <a:gd name="connsiteY19" fmla="*/ 965489 h 1493240"/>
                <a:gd name="connsiteX20" fmla="*/ 1457379 w 1541885"/>
                <a:gd name="connsiteY20" fmla="*/ 891194 h 1493240"/>
                <a:gd name="connsiteX21" fmla="*/ 1392609 w 1541885"/>
                <a:gd name="connsiteY21" fmla="*/ 893099 h 1493240"/>
                <a:gd name="connsiteX22" fmla="*/ 1417374 w 1541885"/>
                <a:gd name="connsiteY22" fmla="*/ 828329 h 1493240"/>
                <a:gd name="connsiteX23" fmla="*/ 1474524 w 1541885"/>
                <a:gd name="connsiteY23" fmla="*/ 466379 h 1493240"/>
                <a:gd name="connsiteX24" fmla="*/ 1394514 w 1541885"/>
                <a:gd name="connsiteY24" fmla="*/ 184439 h 1493240"/>
                <a:gd name="connsiteX25" fmla="*/ 1234494 w 1541885"/>
                <a:gd name="connsiteY25" fmla="*/ 60614 h 1493240"/>
                <a:gd name="connsiteX26" fmla="*/ 1055424 w 1541885"/>
                <a:gd name="connsiteY26" fmla="*/ 16799 h 1493240"/>
                <a:gd name="connsiteX27" fmla="*/ 819204 w 1541885"/>
                <a:gd name="connsiteY27" fmla="*/ 1559 h 1493240"/>
                <a:gd name="connsiteX28" fmla="*/ 388674 w 1541885"/>
                <a:gd name="connsiteY28" fmla="*/ 51089 h 1493240"/>
                <a:gd name="connsiteX29" fmla="*/ 83874 w 1541885"/>
                <a:gd name="connsiteY29" fmla="*/ 359699 h 1493240"/>
                <a:gd name="connsiteX30" fmla="*/ 3864 w 1541885"/>
                <a:gd name="connsiteY30" fmla="*/ 647354 h 1493240"/>
                <a:gd name="connsiteX0" fmla="*/ 3864 w 1541885"/>
                <a:gd name="connsiteY0" fmla="*/ 660052 h 1505938"/>
                <a:gd name="connsiteX1" fmla="*/ 41964 w 1541885"/>
                <a:gd name="connsiteY1" fmla="*/ 827692 h 1505938"/>
                <a:gd name="connsiteX2" fmla="*/ 34344 w 1541885"/>
                <a:gd name="connsiteY2" fmla="*/ 867697 h 1505938"/>
                <a:gd name="connsiteX3" fmla="*/ 5769 w 1541885"/>
                <a:gd name="connsiteY3" fmla="*/ 884842 h 1505938"/>
                <a:gd name="connsiteX4" fmla="*/ 5769 w 1541885"/>
                <a:gd name="connsiteY4" fmla="*/ 987712 h 1505938"/>
                <a:gd name="connsiteX5" fmla="*/ 66729 w 1541885"/>
                <a:gd name="connsiteY5" fmla="*/ 1102012 h 1505938"/>
                <a:gd name="connsiteX6" fmla="*/ 110544 w 1541885"/>
                <a:gd name="connsiteY6" fmla="*/ 1140112 h 1505938"/>
                <a:gd name="connsiteX7" fmla="*/ 95304 w 1541885"/>
                <a:gd name="connsiteY7" fmla="*/ 1262032 h 1505938"/>
                <a:gd name="connsiteX8" fmla="*/ 127689 w 1541885"/>
                <a:gd name="connsiteY8" fmla="*/ 1353472 h 1505938"/>
                <a:gd name="connsiteX9" fmla="*/ 222939 w 1541885"/>
                <a:gd name="connsiteY9" fmla="*/ 1418242 h 1505938"/>
                <a:gd name="connsiteX10" fmla="*/ 405819 w 1541885"/>
                <a:gd name="connsiteY10" fmla="*/ 1475392 h 1505938"/>
                <a:gd name="connsiteX11" fmla="*/ 664899 w 1541885"/>
                <a:gd name="connsiteY11" fmla="*/ 1505872 h 1505938"/>
                <a:gd name="connsiteX12" fmla="*/ 899214 w 1541885"/>
                <a:gd name="connsiteY12" fmla="*/ 1467772 h 1505938"/>
                <a:gd name="connsiteX13" fmla="*/ 1122099 w 1541885"/>
                <a:gd name="connsiteY13" fmla="*/ 1383952 h 1505938"/>
                <a:gd name="connsiteX14" fmla="*/ 1272594 w 1541885"/>
                <a:gd name="connsiteY14" fmla="*/ 1250602 h 1505938"/>
                <a:gd name="connsiteX15" fmla="*/ 1308789 w 1541885"/>
                <a:gd name="connsiteY15" fmla="*/ 1275367 h 1505938"/>
                <a:gd name="connsiteX16" fmla="*/ 1407849 w 1541885"/>
                <a:gd name="connsiteY16" fmla="*/ 1258222 h 1505938"/>
                <a:gd name="connsiteX17" fmla="*/ 1476429 w 1541885"/>
                <a:gd name="connsiteY17" fmla="*/ 1183927 h 1505938"/>
                <a:gd name="connsiteX18" fmla="*/ 1535484 w 1541885"/>
                <a:gd name="connsiteY18" fmla="*/ 1086772 h 1505938"/>
                <a:gd name="connsiteX19" fmla="*/ 1529769 w 1541885"/>
                <a:gd name="connsiteY19" fmla="*/ 978187 h 1505938"/>
                <a:gd name="connsiteX20" fmla="*/ 1457379 w 1541885"/>
                <a:gd name="connsiteY20" fmla="*/ 903892 h 1505938"/>
                <a:gd name="connsiteX21" fmla="*/ 1392609 w 1541885"/>
                <a:gd name="connsiteY21" fmla="*/ 905797 h 1505938"/>
                <a:gd name="connsiteX22" fmla="*/ 1417374 w 1541885"/>
                <a:gd name="connsiteY22" fmla="*/ 841027 h 1505938"/>
                <a:gd name="connsiteX23" fmla="*/ 1474524 w 1541885"/>
                <a:gd name="connsiteY23" fmla="*/ 479077 h 1505938"/>
                <a:gd name="connsiteX24" fmla="*/ 1394514 w 1541885"/>
                <a:gd name="connsiteY24" fmla="*/ 197137 h 1505938"/>
                <a:gd name="connsiteX25" fmla="*/ 1234494 w 1541885"/>
                <a:gd name="connsiteY25" fmla="*/ 73312 h 1505938"/>
                <a:gd name="connsiteX26" fmla="*/ 1055424 w 1541885"/>
                <a:gd name="connsiteY26" fmla="*/ 29497 h 1505938"/>
                <a:gd name="connsiteX27" fmla="*/ 784914 w 1541885"/>
                <a:gd name="connsiteY27" fmla="*/ 922 h 1505938"/>
                <a:gd name="connsiteX28" fmla="*/ 388674 w 1541885"/>
                <a:gd name="connsiteY28" fmla="*/ 63787 h 1505938"/>
                <a:gd name="connsiteX29" fmla="*/ 83874 w 1541885"/>
                <a:gd name="connsiteY29" fmla="*/ 372397 h 1505938"/>
                <a:gd name="connsiteX30" fmla="*/ 3864 w 1541885"/>
                <a:gd name="connsiteY30" fmla="*/ 660052 h 1505938"/>
                <a:gd name="connsiteX0" fmla="*/ 3864 w 1541885"/>
                <a:gd name="connsiteY0" fmla="*/ 660052 h 1505938"/>
                <a:gd name="connsiteX1" fmla="*/ 41964 w 1541885"/>
                <a:gd name="connsiteY1" fmla="*/ 827692 h 1505938"/>
                <a:gd name="connsiteX2" fmla="*/ 34344 w 1541885"/>
                <a:gd name="connsiteY2" fmla="*/ 867697 h 1505938"/>
                <a:gd name="connsiteX3" fmla="*/ 5769 w 1541885"/>
                <a:gd name="connsiteY3" fmla="*/ 884842 h 1505938"/>
                <a:gd name="connsiteX4" fmla="*/ 5769 w 1541885"/>
                <a:gd name="connsiteY4" fmla="*/ 987712 h 1505938"/>
                <a:gd name="connsiteX5" fmla="*/ 66729 w 1541885"/>
                <a:gd name="connsiteY5" fmla="*/ 1102012 h 1505938"/>
                <a:gd name="connsiteX6" fmla="*/ 110544 w 1541885"/>
                <a:gd name="connsiteY6" fmla="*/ 1140112 h 1505938"/>
                <a:gd name="connsiteX7" fmla="*/ 95304 w 1541885"/>
                <a:gd name="connsiteY7" fmla="*/ 1262032 h 1505938"/>
                <a:gd name="connsiteX8" fmla="*/ 127689 w 1541885"/>
                <a:gd name="connsiteY8" fmla="*/ 1353472 h 1505938"/>
                <a:gd name="connsiteX9" fmla="*/ 222939 w 1541885"/>
                <a:gd name="connsiteY9" fmla="*/ 1418242 h 1505938"/>
                <a:gd name="connsiteX10" fmla="*/ 405819 w 1541885"/>
                <a:gd name="connsiteY10" fmla="*/ 1475392 h 1505938"/>
                <a:gd name="connsiteX11" fmla="*/ 664899 w 1541885"/>
                <a:gd name="connsiteY11" fmla="*/ 1505872 h 1505938"/>
                <a:gd name="connsiteX12" fmla="*/ 899214 w 1541885"/>
                <a:gd name="connsiteY12" fmla="*/ 1467772 h 1505938"/>
                <a:gd name="connsiteX13" fmla="*/ 1122099 w 1541885"/>
                <a:gd name="connsiteY13" fmla="*/ 1383952 h 1505938"/>
                <a:gd name="connsiteX14" fmla="*/ 1272594 w 1541885"/>
                <a:gd name="connsiteY14" fmla="*/ 1250602 h 1505938"/>
                <a:gd name="connsiteX15" fmla="*/ 1308789 w 1541885"/>
                <a:gd name="connsiteY15" fmla="*/ 1275367 h 1505938"/>
                <a:gd name="connsiteX16" fmla="*/ 1407849 w 1541885"/>
                <a:gd name="connsiteY16" fmla="*/ 1258222 h 1505938"/>
                <a:gd name="connsiteX17" fmla="*/ 1476429 w 1541885"/>
                <a:gd name="connsiteY17" fmla="*/ 1183927 h 1505938"/>
                <a:gd name="connsiteX18" fmla="*/ 1535484 w 1541885"/>
                <a:gd name="connsiteY18" fmla="*/ 1086772 h 1505938"/>
                <a:gd name="connsiteX19" fmla="*/ 1529769 w 1541885"/>
                <a:gd name="connsiteY19" fmla="*/ 978187 h 1505938"/>
                <a:gd name="connsiteX20" fmla="*/ 1457379 w 1541885"/>
                <a:gd name="connsiteY20" fmla="*/ 903892 h 1505938"/>
                <a:gd name="connsiteX21" fmla="*/ 1392609 w 1541885"/>
                <a:gd name="connsiteY21" fmla="*/ 905797 h 1505938"/>
                <a:gd name="connsiteX22" fmla="*/ 1417374 w 1541885"/>
                <a:gd name="connsiteY22" fmla="*/ 841027 h 1505938"/>
                <a:gd name="connsiteX23" fmla="*/ 1474524 w 1541885"/>
                <a:gd name="connsiteY23" fmla="*/ 479077 h 1505938"/>
                <a:gd name="connsiteX24" fmla="*/ 1396419 w 1541885"/>
                <a:gd name="connsiteY24" fmla="*/ 216187 h 1505938"/>
                <a:gd name="connsiteX25" fmla="*/ 1234494 w 1541885"/>
                <a:gd name="connsiteY25" fmla="*/ 73312 h 1505938"/>
                <a:gd name="connsiteX26" fmla="*/ 1055424 w 1541885"/>
                <a:gd name="connsiteY26" fmla="*/ 29497 h 1505938"/>
                <a:gd name="connsiteX27" fmla="*/ 784914 w 1541885"/>
                <a:gd name="connsiteY27" fmla="*/ 922 h 1505938"/>
                <a:gd name="connsiteX28" fmla="*/ 388674 w 1541885"/>
                <a:gd name="connsiteY28" fmla="*/ 63787 h 1505938"/>
                <a:gd name="connsiteX29" fmla="*/ 83874 w 1541885"/>
                <a:gd name="connsiteY29" fmla="*/ 372397 h 1505938"/>
                <a:gd name="connsiteX30" fmla="*/ 3864 w 1541885"/>
                <a:gd name="connsiteY30" fmla="*/ 660052 h 1505938"/>
                <a:gd name="connsiteX0" fmla="*/ 3864 w 1541885"/>
                <a:gd name="connsiteY0" fmla="*/ 660107 h 1505993"/>
                <a:gd name="connsiteX1" fmla="*/ 41964 w 1541885"/>
                <a:gd name="connsiteY1" fmla="*/ 827747 h 1505993"/>
                <a:gd name="connsiteX2" fmla="*/ 34344 w 1541885"/>
                <a:gd name="connsiteY2" fmla="*/ 867752 h 1505993"/>
                <a:gd name="connsiteX3" fmla="*/ 5769 w 1541885"/>
                <a:gd name="connsiteY3" fmla="*/ 884897 h 1505993"/>
                <a:gd name="connsiteX4" fmla="*/ 5769 w 1541885"/>
                <a:gd name="connsiteY4" fmla="*/ 987767 h 1505993"/>
                <a:gd name="connsiteX5" fmla="*/ 66729 w 1541885"/>
                <a:gd name="connsiteY5" fmla="*/ 1102067 h 1505993"/>
                <a:gd name="connsiteX6" fmla="*/ 110544 w 1541885"/>
                <a:gd name="connsiteY6" fmla="*/ 1140167 h 1505993"/>
                <a:gd name="connsiteX7" fmla="*/ 95304 w 1541885"/>
                <a:gd name="connsiteY7" fmla="*/ 1262087 h 1505993"/>
                <a:gd name="connsiteX8" fmla="*/ 127689 w 1541885"/>
                <a:gd name="connsiteY8" fmla="*/ 1353527 h 1505993"/>
                <a:gd name="connsiteX9" fmla="*/ 222939 w 1541885"/>
                <a:gd name="connsiteY9" fmla="*/ 1418297 h 1505993"/>
                <a:gd name="connsiteX10" fmla="*/ 405819 w 1541885"/>
                <a:gd name="connsiteY10" fmla="*/ 1475447 h 1505993"/>
                <a:gd name="connsiteX11" fmla="*/ 664899 w 1541885"/>
                <a:gd name="connsiteY11" fmla="*/ 1505927 h 1505993"/>
                <a:gd name="connsiteX12" fmla="*/ 899214 w 1541885"/>
                <a:gd name="connsiteY12" fmla="*/ 1467827 h 1505993"/>
                <a:gd name="connsiteX13" fmla="*/ 1122099 w 1541885"/>
                <a:gd name="connsiteY13" fmla="*/ 1384007 h 1505993"/>
                <a:gd name="connsiteX14" fmla="*/ 1272594 w 1541885"/>
                <a:gd name="connsiteY14" fmla="*/ 1250657 h 1505993"/>
                <a:gd name="connsiteX15" fmla="*/ 1308789 w 1541885"/>
                <a:gd name="connsiteY15" fmla="*/ 1275422 h 1505993"/>
                <a:gd name="connsiteX16" fmla="*/ 1407849 w 1541885"/>
                <a:gd name="connsiteY16" fmla="*/ 1258277 h 1505993"/>
                <a:gd name="connsiteX17" fmla="*/ 1476429 w 1541885"/>
                <a:gd name="connsiteY17" fmla="*/ 1183982 h 1505993"/>
                <a:gd name="connsiteX18" fmla="*/ 1535484 w 1541885"/>
                <a:gd name="connsiteY18" fmla="*/ 1086827 h 1505993"/>
                <a:gd name="connsiteX19" fmla="*/ 1529769 w 1541885"/>
                <a:gd name="connsiteY19" fmla="*/ 978242 h 1505993"/>
                <a:gd name="connsiteX20" fmla="*/ 1457379 w 1541885"/>
                <a:gd name="connsiteY20" fmla="*/ 903947 h 1505993"/>
                <a:gd name="connsiteX21" fmla="*/ 1392609 w 1541885"/>
                <a:gd name="connsiteY21" fmla="*/ 905852 h 1505993"/>
                <a:gd name="connsiteX22" fmla="*/ 1417374 w 1541885"/>
                <a:gd name="connsiteY22" fmla="*/ 841082 h 1505993"/>
                <a:gd name="connsiteX23" fmla="*/ 1474524 w 1541885"/>
                <a:gd name="connsiteY23" fmla="*/ 479132 h 1505993"/>
                <a:gd name="connsiteX24" fmla="*/ 1396419 w 1541885"/>
                <a:gd name="connsiteY24" fmla="*/ 216242 h 1505993"/>
                <a:gd name="connsiteX25" fmla="*/ 1230684 w 1541885"/>
                <a:gd name="connsiteY25" fmla="*/ 82892 h 1505993"/>
                <a:gd name="connsiteX26" fmla="*/ 1055424 w 1541885"/>
                <a:gd name="connsiteY26" fmla="*/ 29552 h 1505993"/>
                <a:gd name="connsiteX27" fmla="*/ 784914 w 1541885"/>
                <a:gd name="connsiteY27" fmla="*/ 977 h 1505993"/>
                <a:gd name="connsiteX28" fmla="*/ 388674 w 1541885"/>
                <a:gd name="connsiteY28" fmla="*/ 63842 h 1505993"/>
                <a:gd name="connsiteX29" fmla="*/ 83874 w 1541885"/>
                <a:gd name="connsiteY29" fmla="*/ 372452 h 1505993"/>
                <a:gd name="connsiteX30" fmla="*/ 3864 w 1541885"/>
                <a:gd name="connsiteY30" fmla="*/ 660107 h 1505993"/>
                <a:gd name="connsiteX0" fmla="*/ 3864 w 1541885"/>
                <a:gd name="connsiteY0" fmla="*/ 660701 h 1506587"/>
                <a:gd name="connsiteX1" fmla="*/ 41964 w 1541885"/>
                <a:gd name="connsiteY1" fmla="*/ 828341 h 1506587"/>
                <a:gd name="connsiteX2" fmla="*/ 34344 w 1541885"/>
                <a:gd name="connsiteY2" fmla="*/ 868346 h 1506587"/>
                <a:gd name="connsiteX3" fmla="*/ 5769 w 1541885"/>
                <a:gd name="connsiteY3" fmla="*/ 885491 h 1506587"/>
                <a:gd name="connsiteX4" fmla="*/ 5769 w 1541885"/>
                <a:gd name="connsiteY4" fmla="*/ 988361 h 1506587"/>
                <a:gd name="connsiteX5" fmla="*/ 66729 w 1541885"/>
                <a:gd name="connsiteY5" fmla="*/ 1102661 h 1506587"/>
                <a:gd name="connsiteX6" fmla="*/ 110544 w 1541885"/>
                <a:gd name="connsiteY6" fmla="*/ 1140761 h 1506587"/>
                <a:gd name="connsiteX7" fmla="*/ 95304 w 1541885"/>
                <a:gd name="connsiteY7" fmla="*/ 1262681 h 1506587"/>
                <a:gd name="connsiteX8" fmla="*/ 127689 w 1541885"/>
                <a:gd name="connsiteY8" fmla="*/ 1354121 h 1506587"/>
                <a:gd name="connsiteX9" fmla="*/ 222939 w 1541885"/>
                <a:gd name="connsiteY9" fmla="*/ 1418891 h 1506587"/>
                <a:gd name="connsiteX10" fmla="*/ 405819 w 1541885"/>
                <a:gd name="connsiteY10" fmla="*/ 1476041 h 1506587"/>
                <a:gd name="connsiteX11" fmla="*/ 664899 w 1541885"/>
                <a:gd name="connsiteY11" fmla="*/ 1506521 h 1506587"/>
                <a:gd name="connsiteX12" fmla="*/ 899214 w 1541885"/>
                <a:gd name="connsiteY12" fmla="*/ 1468421 h 1506587"/>
                <a:gd name="connsiteX13" fmla="*/ 1122099 w 1541885"/>
                <a:gd name="connsiteY13" fmla="*/ 1384601 h 1506587"/>
                <a:gd name="connsiteX14" fmla="*/ 1272594 w 1541885"/>
                <a:gd name="connsiteY14" fmla="*/ 1251251 h 1506587"/>
                <a:gd name="connsiteX15" fmla="*/ 1308789 w 1541885"/>
                <a:gd name="connsiteY15" fmla="*/ 1276016 h 1506587"/>
                <a:gd name="connsiteX16" fmla="*/ 1407849 w 1541885"/>
                <a:gd name="connsiteY16" fmla="*/ 1258871 h 1506587"/>
                <a:gd name="connsiteX17" fmla="*/ 1476429 w 1541885"/>
                <a:gd name="connsiteY17" fmla="*/ 1184576 h 1506587"/>
                <a:gd name="connsiteX18" fmla="*/ 1535484 w 1541885"/>
                <a:gd name="connsiteY18" fmla="*/ 1087421 h 1506587"/>
                <a:gd name="connsiteX19" fmla="*/ 1529769 w 1541885"/>
                <a:gd name="connsiteY19" fmla="*/ 978836 h 1506587"/>
                <a:gd name="connsiteX20" fmla="*/ 1457379 w 1541885"/>
                <a:gd name="connsiteY20" fmla="*/ 904541 h 1506587"/>
                <a:gd name="connsiteX21" fmla="*/ 1392609 w 1541885"/>
                <a:gd name="connsiteY21" fmla="*/ 906446 h 1506587"/>
                <a:gd name="connsiteX22" fmla="*/ 1417374 w 1541885"/>
                <a:gd name="connsiteY22" fmla="*/ 841676 h 1506587"/>
                <a:gd name="connsiteX23" fmla="*/ 1474524 w 1541885"/>
                <a:gd name="connsiteY23" fmla="*/ 479726 h 1506587"/>
                <a:gd name="connsiteX24" fmla="*/ 1396419 w 1541885"/>
                <a:gd name="connsiteY24" fmla="*/ 216836 h 1506587"/>
                <a:gd name="connsiteX25" fmla="*/ 1230684 w 1541885"/>
                <a:gd name="connsiteY25" fmla="*/ 83486 h 1506587"/>
                <a:gd name="connsiteX26" fmla="*/ 1055424 w 1541885"/>
                <a:gd name="connsiteY26" fmla="*/ 24431 h 1506587"/>
                <a:gd name="connsiteX27" fmla="*/ 784914 w 1541885"/>
                <a:gd name="connsiteY27" fmla="*/ 1571 h 1506587"/>
                <a:gd name="connsiteX28" fmla="*/ 388674 w 1541885"/>
                <a:gd name="connsiteY28" fmla="*/ 64436 h 1506587"/>
                <a:gd name="connsiteX29" fmla="*/ 83874 w 1541885"/>
                <a:gd name="connsiteY29" fmla="*/ 373046 h 1506587"/>
                <a:gd name="connsiteX30" fmla="*/ 3864 w 1541885"/>
                <a:gd name="connsiteY30" fmla="*/ 660701 h 1506587"/>
                <a:gd name="connsiteX0" fmla="*/ 3864 w 1541885"/>
                <a:gd name="connsiteY0" fmla="*/ 661966 h 1507852"/>
                <a:gd name="connsiteX1" fmla="*/ 41964 w 1541885"/>
                <a:gd name="connsiteY1" fmla="*/ 829606 h 1507852"/>
                <a:gd name="connsiteX2" fmla="*/ 34344 w 1541885"/>
                <a:gd name="connsiteY2" fmla="*/ 869611 h 1507852"/>
                <a:gd name="connsiteX3" fmla="*/ 5769 w 1541885"/>
                <a:gd name="connsiteY3" fmla="*/ 886756 h 1507852"/>
                <a:gd name="connsiteX4" fmla="*/ 5769 w 1541885"/>
                <a:gd name="connsiteY4" fmla="*/ 989626 h 1507852"/>
                <a:gd name="connsiteX5" fmla="*/ 66729 w 1541885"/>
                <a:gd name="connsiteY5" fmla="*/ 1103926 h 1507852"/>
                <a:gd name="connsiteX6" fmla="*/ 110544 w 1541885"/>
                <a:gd name="connsiteY6" fmla="*/ 1142026 h 1507852"/>
                <a:gd name="connsiteX7" fmla="*/ 95304 w 1541885"/>
                <a:gd name="connsiteY7" fmla="*/ 1263946 h 1507852"/>
                <a:gd name="connsiteX8" fmla="*/ 127689 w 1541885"/>
                <a:gd name="connsiteY8" fmla="*/ 1355386 h 1507852"/>
                <a:gd name="connsiteX9" fmla="*/ 222939 w 1541885"/>
                <a:gd name="connsiteY9" fmla="*/ 1420156 h 1507852"/>
                <a:gd name="connsiteX10" fmla="*/ 405819 w 1541885"/>
                <a:gd name="connsiteY10" fmla="*/ 1477306 h 1507852"/>
                <a:gd name="connsiteX11" fmla="*/ 664899 w 1541885"/>
                <a:gd name="connsiteY11" fmla="*/ 1507786 h 1507852"/>
                <a:gd name="connsiteX12" fmla="*/ 899214 w 1541885"/>
                <a:gd name="connsiteY12" fmla="*/ 1469686 h 1507852"/>
                <a:gd name="connsiteX13" fmla="*/ 1122099 w 1541885"/>
                <a:gd name="connsiteY13" fmla="*/ 1385866 h 1507852"/>
                <a:gd name="connsiteX14" fmla="*/ 1272594 w 1541885"/>
                <a:gd name="connsiteY14" fmla="*/ 1252516 h 1507852"/>
                <a:gd name="connsiteX15" fmla="*/ 1308789 w 1541885"/>
                <a:gd name="connsiteY15" fmla="*/ 1277281 h 1507852"/>
                <a:gd name="connsiteX16" fmla="*/ 1407849 w 1541885"/>
                <a:gd name="connsiteY16" fmla="*/ 1260136 h 1507852"/>
                <a:gd name="connsiteX17" fmla="*/ 1476429 w 1541885"/>
                <a:gd name="connsiteY17" fmla="*/ 1185841 h 1507852"/>
                <a:gd name="connsiteX18" fmla="*/ 1535484 w 1541885"/>
                <a:gd name="connsiteY18" fmla="*/ 1088686 h 1507852"/>
                <a:gd name="connsiteX19" fmla="*/ 1529769 w 1541885"/>
                <a:gd name="connsiteY19" fmla="*/ 980101 h 1507852"/>
                <a:gd name="connsiteX20" fmla="*/ 1457379 w 1541885"/>
                <a:gd name="connsiteY20" fmla="*/ 905806 h 1507852"/>
                <a:gd name="connsiteX21" fmla="*/ 1392609 w 1541885"/>
                <a:gd name="connsiteY21" fmla="*/ 907711 h 1507852"/>
                <a:gd name="connsiteX22" fmla="*/ 1417374 w 1541885"/>
                <a:gd name="connsiteY22" fmla="*/ 842941 h 1507852"/>
                <a:gd name="connsiteX23" fmla="*/ 1474524 w 1541885"/>
                <a:gd name="connsiteY23" fmla="*/ 480991 h 1507852"/>
                <a:gd name="connsiteX24" fmla="*/ 1396419 w 1541885"/>
                <a:gd name="connsiteY24" fmla="*/ 218101 h 1507852"/>
                <a:gd name="connsiteX25" fmla="*/ 1230684 w 1541885"/>
                <a:gd name="connsiteY25" fmla="*/ 84751 h 1507852"/>
                <a:gd name="connsiteX26" fmla="*/ 1055424 w 1541885"/>
                <a:gd name="connsiteY26" fmla="*/ 25696 h 1507852"/>
                <a:gd name="connsiteX27" fmla="*/ 784914 w 1541885"/>
                <a:gd name="connsiteY27" fmla="*/ 2836 h 1507852"/>
                <a:gd name="connsiteX28" fmla="*/ 358194 w 1541885"/>
                <a:gd name="connsiteY28" fmla="*/ 86656 h 1507852"/>
                <a:gd name="connsiteX29" fmla="*/ 83874 w 1541885"/>
                <a:gd name="connsiteY29" fmla="*/ 374311 h 1507852"/>
                <a:gd name="connsiteX30" fmla="*/ 3864 w 1541885"/>
                <a:gd name="connsiteY30" fmla="*/ 661966 h 1507852"/>
                <a:gd name="connsiteX0" fmla="*/ 3864 w 1541885"/>
                <a:gd name="connsiteY0" fmla="*/ 661966 h 1507852"/>
                <a:gd name="connsiteX1" fmla="*/ 41964 w 1541885"/>
                <a:gd name="connsiteY1" fmla="*/ 829606 h 1507852"/>
                <a:gd name="connsiteX2" fmla="*/ 34344 w 1541885"/>
                <a:gd name="connsiteY2" fmla="*/ 869611 h 1507852"/>
                <a:gd name="connsiteX3" fmla="*/ 5769 w 1541885"/>
                <a:gd name="connsiteY3" fmla="*/ 886756 h 1507852"/>
                <a:gd name="connsiteX4" fmla="*/ 5769 w 1541885"/>
                <a:gd name="connsiteY4" fmla="*/ 989626 h 1507852"/>
                <a:gd name="connsiteX5" fmla="*/ 66729 w 1541885"/>
                <a:gd name="connsiteY5" fmla="*/ 1103926 h 1507852"/>
                <a:gd name="connsiteX6" fmla="*/ 110544 w 1541885"/>
                <a:gd name="connsiteY6" fmla="*/ 1142026 h 1507852"/>
                <a:gd name="connsiteX7" fmla="*/ 95304 w 1541885"/>
                <a:gd name="connsiteY7" fmla="*/ 1263946 h 1507852"/>
                <a:gd name="connsiteX8" fmla="*/ 127689 w 1541885"/>
                <a:gd name="connsiteY8" fmla="*/ 1355386 h 1507852"/>
                <a:gd name="connsiteX9" fmla="*/ 222939 w 1541885"/>
                <a:gd name="connsiteY9" fmla="*/ 1420156 h 1507852"/>
                <a:gd name="connsiteX10" fmla="*/ 405819 w 1541885"/>
                <a:gd name="connsiteY10" fmla="*/ 1477306 h 1507852"/>
                <a:gd name="connsiteX11" fmla="*/ 664899 w 1541885"/>
                <a:gd name="connsiteY11" fmla="*/ 1507786 h 1507852"/>
                <a:gd name="connsiteX12" fmla="*/ 899214 w 1541885"/>
                <a:gd name="connsiteY12" fmla="*/ 1469686 h 1507852"/>
                <a:gd name="connsiteX13" fmla="*/ 1122099 w 1541885"/>
                <a:gd name="connsiteY13" fmla="*/ 1385866 h 1507852"/>
                <a:gd name="connsiteX14" fmla="*/ 1272594 w 1541885"/>
                <a:gd name="connsiteY14" fmla="*/ 1252516 h 1507852"/>
                <a:gd name="connsiteX15" fmla="*/ 1308789 w 1541885"/>
                <a:gd name="connsiteY15" fmla="*/ 1277281 h 1507852"/>
                <a:gd name="connsiteX16" fmla="*/ 1407849 w 1541885"/>
                <a:gd name="connsiteY16" fmla="*/ 1260136 h 1507852"/>
                <a:gd name="connsiteX17" fmla="*/ 1476429 w 1541885"/>
                <a:gd name="connsiteY17" fmla="*/ 1185841 h 1507852"/>
                <a:gd name="connsiteX18" fmla="*/ 1535484 w 1541885"/>
                <a:gd name="connsiteY18" fmla="*/ 1088686 h 1507852"/>
                <a:gd name="connsiteX19" fmla="*/ 1529769 w 1541885"/>
                <a:gd name="connsiteY19" fmla="*/ 980101 h 1507852"/>
                <a:gd name="connsiteX20" fmla="*/ 1457379 w 1541885"/>
                <a:gd name="connsiteY20" fmla="*/ 905806 h 1507852"/>
                <a:gd name="connsiteX21" fmla="*/ 1392609 w 1541885"/>
                <a:gd name="connsiteY21" fmla="*/ 907711 h 1507852"/>
                <a:gd name="connsiteX22" fmla="*/ 1417374 w 1541885"/>
                <a:gd name="connsiteY22" fmla="*/ 842941 h 1507852"/>
                <a:gd name="connsiteX23" fmla="*/ 1474524 w 1541885"/>
                <a:gd name="connsiteY23" fmla="*/ 480991 h 1507852"/>
                <a:gd name="connsiteX24" fmla="*/ 1396419 w 1541885"/>
                <a:gd name="connsiteY24" fmla="*/ 218101 h 1507852"/>
                <a:gd name="connsiteX25" fmla="*/ 1230684 w 1541885"/>
                <a:gd name="connsiteY25" fmla="*/ 84751 h 1507852"/>
                <a:gd name="connsiteX26" fmla="*/ 1055424 w 1541885"/>
                <a:gd name="connsiteY26" fmla="*/ 25696 h 1507852"/>
                <a:gd name="connsiteX27" fmla="*/ 714429 w 1541885"/>
                <a:gd name="connsiteY27" fmla="*/ 2836 h 1507852"/>
                <a:gd name="connsiteX28" fmla="*/ 358194 w 1541885"/>
                <a:gd name="connsiteY28" fmla="*/ 86656 h 1507852"/>
                <a:gd name="connsiteX29" fmla="*/ 83874 w 1541885"/>
                <a:gd name="connsiteY29" fmla="*/ 374311 h 1507852"/>
                <a:gd name="connsiteX30" fmla="*/ 3864 w 1541885"/>
                <a:gd name="connsiteY30" fmla="*/ 661966 h 1507852"/>
                <a:gd name="connsiteX0" fmla="*/ 3864 w 1541885"/>
                <a:gd name="connsiteY0" fmla="*/ 663510 h 1509396"/>
                <a:gd name="connsiteX1" fmla="*/ 41964 w 1541885"/>
                <a:gd name="connsiteY1" fmla="*/ 831150 h 1509396"/>
                <a:gd name="connsiteX2" fmla="*/ 34344 w 1541885"/>
                <a:gd name="connsiteY2" fmla="*/ 871155 h 1509396"/>
                <a:gd name="connsiteX3" fmla="*/ 5769 w 1541885"/>
                <a:gd name="connsiteY3" fmla="*/ 888300 h 1509396"/>
                <a:gd name="connsiteX4" fmla="*/ 5769 w 1541885"/>
                <a:gd name="connsiteY4" fmla="*/ 991170 h 1509396"/>
                <a:gd name="connsiteX5" fmla="*/ 66729 w 1541885"/>
                <a:gd name="connsiteY5" fmla="*/ 1105470 h 1509396"/>
                <a:gd name="connsiteX6" fmla="*/ 110544 w 1541885"/>
                <a:gd name="connsiteY6" fmla="*/ 1143570 h 1509396"/>
                <a:gd name="connsiteX7" fmla="*/ 95304 w 1541885"/>
                <a:gd name="connsiteY7" fmla="*/ 1265490 h 1509396"/>
                <a:gd name="connsiteX8" fmla="*/ 127689 w 1541885"/>
                <a:gd name="connsiteY8" fmla="*/ 1356930 h 1509396"/>
                <a:gd name="connsiteX9" fmla="*/ 222939 w 1541885"/>
                <a:gd name="connsiteY9" fmla="*/ 1421700 h 1509396"/>
                <a:gd name="connsiteX10" fmla="*/ 405819 w 1541885"/>
                <a:gd name="connsiteY10" fmla="*/ 1478850 h 1509396"/>
                <a:gd name="connsiteX11" fmla="*/ 664899 w 1541885"/>
                <a:gd name="connsiteY11" fmla="*/ 1509330 h 1509396"/>
                <a:gd name="connsiteX12" fmla="*/ 899214 w 1541885"/>
                <a:gd name="connsiteY12" fmla="*/ 1471230 h 1509396"/>
                <a:gd name="connsiteX13" fmla="*/ 1122099 w 1541885"/>
                <a:gd name="connsiteY13" fmla="*/ 1387410 h 1509396"/>
                <a:gd name="connsiteX14" fmla="*/ 1272594 w 1541885"/>
                <a:gd name="connsiteY14" fmla="*/ 1254060 h 1509396"/>
                <a:gd name="connsiteX15" fmla="*/ 1308789 w 1541885"/>
                <a:gd name="connsiteY15" fmla="*/ 1278825 h 1509396"/>
                <a:gd name="connsiteX16" fmla="*/ 1407849 w 1541885"/>
                <a:gd name="connsiteY16" fmla="*/ 1261680 h 1509396"/>
                <a:gd name="connsiteX17" fmla="*/ 1476429 w 1541885"/>
                <a:gd name="connsiteY17" fmla="*/ 1187385 h 1509396"/>
                <a:gd name="connsiteX18" fmla="*/ 1535484 w 1541885"/>
                <a:gd name="connsiteY18" fmla="*/ 1090230 h 1509396"/>
                <a:gd name="connsiteX19" fmla="*/ 1529769 w 1541885"/>
                <a:gd name="connsiteY19" fmla="*/ 981645 h 1509396"/>
                <a:gd name="connsiteX20" fmla="*/ 1457379 w 1541885"/>
                <a:gd name="connsiteY20" fmla="*/ 907350 h 1509396"/>
                <a:gd name="connsiteX21" fmla="*/ 1392609 w 1541885"/>
                <a:gd name="connsiteY21" fmla="*/ 909255 h 1509396"/>
                <a:gd name="connsiteX22" fmla="*/ 1417374 w 1541885"/>
                <a:gd name="connsiteY22" fmla="*/ 844485 h 1509396"/>
                <a:gd name="connsiteX23" fmla="*/ 1474524 w 1541885"/>
                <a:gd name="connsiteY23" fmla="*/ 482535 h 1509396"/>
                <a:gd name="connsiteX24" fmla="*/ 1396419 w 1541885"/>
                <a:gd name="connsiteY24" fmla="*/ 219645 h 1509396"/>
                <a:gd name="connsiteX25" fmla="*/ 1230684 w 1541885"/>
                <a:gd name="connsiteY25" fmla="*/ 86295 h 1509396"/>
                <a:gd name="connsiteX26" fmla="*/ 1034469 w 1541885"/>
                <a:gd name="connsiteY26" fmla="*/ 19620 h 1509396"/>
                <a:gd name="connsiteX27" fmla="*/ 714429 w 1541885"/>
                <a:gd name="connsiteY27" fmla="*/ 4380 h 1509396"/>
                <a:gd name="connsiteX28" fmla="*/ 358194 w 1541885"/>
                <a:gd name="connsiteY28" fmla="*/ 88200 h 1509396"/>
                <a:gd name="connsiteX29" fmla="*/ 83874 w 1541885"/>
                <a:gd name="connsiteY29" fmla="*/ 375855 h 1509396"/>
                <a:gd name="connsiteX30" fmla="*/ 3864 w 1541885"/>
                <a:gd name="connsiteY30" fmla="*/ 663510 h 1509396"/>
                <a:gd name="connsiteX0" fmla="*/ 3864 w 1541885"/>
                <a:gd name="connsiteY0" fmla="*/ 663510 h 1509396"/>
                <a:gd name="connsiteX1" fmla="*/ 41964 w 1541885"/>
                <a:gd name="connsiteY1" fmla="*/ 831150 h 1509396"/>
                <a:gd name="connsiteX2" fmla="*/ 34344 w 1541885"/>
                <a:gd name="connsiteY2" fmla="*/ 871155 h 1509396"/>
                <a:gd name="connsiteX3" fmla="*/ 5769 w 1541885"/>
                <a:gd name="connsiteY3" fmla="*/ 888300 h 1509396"/>
                <a:gd name="connsiteX4" fmla="*/ 5769 w 1541885"/>
                <a:gd name="connsiteY4" fmla="*/ 991170 h 1509396"/>
                <a:gd name="connsiteX5" fmla="*/ 66729 w 1541885"/>
                <a:gd name="connsiteY5" fmla="*/ 1105470 h 1509396"/>
                <a:gd name="connsiteX6" fmla="*/ 110544 w 1541885"/>
                <a:gd name="connsiteY6" fmla="*/ 1143570 h 1509396"/>
                <a:gd name="connsiteX7" fmla="*/ 95304 w 1541885"/>
                <a:gd name="connsiteY7" fmla="*/ 1265490 h 1509396"/>
                <a:gd name="connsiteX8" fmla="*/ 127689 w 1541885"/>
                <a:gd name="connsiteY8" fmla="*/ 1356930 h 1509396"/>
                <a:gd name="connsiteX9" fmla="*/ 222939 w 1541885"/>
                <a:gd name="connsiteY9" fmla="*/ 1421700 h 1509396"/>
                <a:gd name="connsiteX10" fmla="*/ 405819 w 1541885"/>
                <a:gd name="connsiteY10" fmla="*/ 1478850 h 1509396"/>
                <a:gd name="connsiteX11" fmla="*/ 664899 w 1541885"/>
                <a:gd name="connsiteY11" fmla="*/ 1509330 h 1509396"/>
                <a:gd name="connsiteX12" fmla="*/ 899214 w 1541885"/>
                <a:gd name="connsiteY12" fmla="*/ 1471230 h 1509396"/>
                <a:gd name="connsiteX13" fmla="*/ 1122099 w 1541885"/>
                <a:gd name="connsiteY13" fmla="*/ 1387410 h 1509396"/>
                <a:gd name="connsiteX14" fmla="*/ 1272594 w 1541885"/>
                <a:gd name="connsiteY14" fmla="*/ 1254060 h 1509396"/>
                <a:gd name="connsiteX15" fmla="*/ 1308789 w 1541885"/>
                <a:gd name="connsiteY15" fmla="*/ 1278825 h 1509396"/>
                <a:gd name="connsiteX16" fmla="*/ 1407849 w 1541885"/>
                <a:gd name="connsiteY16" fmla="*/ 1261680 h 1509396"/>
                <a:gd name="connsiteX17" fmla="*/ 1476429 w 1541885"/>
                <a:gd name="connsiteY17" fmla="*/ 1187385 h 1509396"/>
                <a:gd name="connsiteX18" fmla="*/ 1535484 w 1541885"/>
                <a:gd name="connsiteY18" fmla="*/ 1090230 h 1509396"/>
                <a:gd name="connsiteX19" fmla="*/ 1529769 w 1541885"/>
                <a:gd name="connsiteY19" fmla="*/ 981645 h 1509396"/>
                <a:gd name="connsiteX20" fmla="*/ 1457379 w 1541885"/>
                <a:gd name="connsiteY20" fmla="*/ 907350 h 1509396"/>
                <a:gd name="connsiteX21" fmla="*/ 1407849 w 1541885"/>
                <a:gd name="connsiteY21" fmla="*/ 909255 h 1509396"/>
                <a:gd name="connsiteX22" fmla="*/ 1417374 w 1541885"/>
                <a:gd name="connsiteY22" fmla="*/ 844485 h 1509396"/>
                <a:gd name="connsiteX23" fmla="*/ 1474524 w 1541885"/>
                <a:gd name="connsiteY23" fmla="*/ 482535 h 1509396"/>
                <a:gd name="connsiteX24" fmla="*/ 1396419 w 1541885"/>
                <a:gd name="connsiteY24" fmla="*/ 219645 h 1509396"/>
                <a:gd name="connsiteX25" fmla="*/ 1230684 w 1541885"/>
                <a:gd name="connsiteY25" fmla="*/ 86295 h 1509396"/>
                <a:gd name="connsiteX26" fmla="*/ 1034469 w 1541885"/>
                <a:gd name="connsiteY26" fmla="*/ 19620 h 1509396"/>
                <a:gd name="connsiteX27" fmla="*/ 714429 w 1541885"/>
                <a:gd name="connsiteY27" fmla="*/ 4380 h 1509396"/>
                <a:gd name="connsiteX28" fmla="*/ 358194 w 1541885"/>
                <a:gd name="connsiteY28" fmla="*/ 88200 h 1509396"/>
                <a:gd name="connsiteX29" fmla="*/ 83874 w 1541885"/>
                <a:gd name="connsiteY29" fmla="*/ 375855 h 1509396"/>
                <a:gd name="connsiteX30" fmla="*/ 3864 w 1541885"/>
                <a:gd name="connsiteY30" fmla="*/ 663510 h 1509396"/>
                <a:gd name="connsiteX0" fmla="*/ 3864 w 1541974"/>
                <a:gd name="connsiteY0" fmla="*/ 663510 h 1509396"/>
                <a:gd name="connsiteX1" fmla="*/ 41964 w 1541974"/>
                <a:gd name="connsiteY1" fmla="*/ 831150 h 1509396"/>
                <a:gd name="connsiteX2" fmla="*/ 34344 w 1541974"/>
                <a:gd name="connsiteY2" fmla="*/ 871155 h 1509396"/>
                <a:gd name="connsiteX3" fmla="*/ 5769 w 1541974"/>
                <a:gd name="connsiteY3" fmla="*/ 888300 h 1509396"/>
                <a:gd name="connsiteX4" fmla="*/ 5769 w 1541974"/>
                <a:gd name="connsiteY4" fmla="*/ 991170 h 1509396"/>
                <a:gd name="connsiteX5" fmla="*/ 66729 w 1541974"/>
                <a:gd name="connsiteY5" fmla="*/ 1105470 h 1509396"/>
                <a:gd name="connsiteX6" fmla="*/ 110544 w 1541974"/>
                <a:gd name="connsiteY6" fmla="*/ 1143570 h 1509396"/>
                <a:gd name="connsiteX7" fmla="*/ 95304 w 1541974"/>
                <a:gd name="connsiteY7" fmla="*/ 1265490 h 1509396"/>
                <a:gd name="connsiteX8" fmla="*/ 127689 w 1541974"/>
                <a:gd name="connsiteY8" fmla="*/ 1356930 h 1509396"/>
                <a:gd name="connsiteX9" fmla="*/ 222939 w 1541974"/>
                <a:gd name="connsiteY9" fmla="*/ 1421700 h 1509396"/>
                <a:gd name="connsiteX10" fmla="*/ 405819 w 1541974"/>
                <a:gd name="connsiteY10" fmla="*/ 1478850 h 1509396"/>
                <a:gd name="connsiteX11" fmla="*/ 664899 w 1541974"/>
                <a:gd name="connsiteY11" fmla="*/ 1509330 h 1509396"/>
                <a:gd name="connsiteX12" fmla="*/ 899214 w 1541974"/>
                <a:gd name="connsiteY12" fmla="*/ 1471230 h 1509396"/>
                <a:gd name="connsiteX13" fmla="*/ 1122099 w 1541974"/>
                <a:gd name="connsiteY13" fmla="*/ 1387410 h 1509396"/>
                <a:gd name="connsiteX14" fmla="*/ 1272594 w 1541974"/>
                <a:gd name="connsiteY14" fmla="*/ 1254060 h 1509396"/>
                <a:gd name="connsiteX15" fmla="*/ 1308789 w 1541974"/>
                <a:gd name="connsiteY15" fmla="*/ 1278825 h 1509396"/>
                <a:gd name="connsiteX16" fmla="*/ 1407849 w 1541974"/>
                <a:gd name="connsiteY16" fmla="*/ 1261680 h 1509396"/>
                <a:gd name="connsiteX17" fmla="*/ 1476429 w 1541974"/>
                <a:gd name="connsiteY17" fmla="*/ 1187385 h 1509396"/>
                <a:gd name="connsiteX18" fmla="*/ 1535484 w 1541974"/>
                <a:gd name="connsiteY18" fmla="*/ 1090230 h 1509396"/>
                <a:gd name="connsiteX19" fmla="*/ 1531674 w 1541974"/>
                <a:gd name="connsiteY19" fmla="*/ 958785 h 1509396"/>
                <a:gd name="connsiteX20" fmla="*/ 1457379 w 1541974"/>
                <a:gd name="connsiteY20" fmla="*/ 907350 h 1509396"/>
                <a:gd name="connsiteX21" fmla="*/ 1407849 w 1541974"/>
                <a:gd name="connsiteY21" fmla="*/ 909255 h 1509396"/>
                <a:gd name="connsiteX22" fmla="*/ 1417374 w 1541974"/>
                <a:gd name="connsiteY22" fmla="*/ 844485 h 1509396"/>
                <a:gd name="connsiteX23" fmla="*/ 1474524 w 1541974"/>
                <a:gd name="connsiteY23" fmla="*/ 482535 h 1509396"/>
                <a:gd name="connsiteX24" fmla="*/ 1396419 w 1541974"/>
                <a:gd name="connsiteY24" fmla="*/ 219645 h 1509396"/>
                <a:gd name="connsiteX25" fmla="*/ 1230684 w 1541974"/>
                <a:gd name="connsiteY25" fmla="*/ 86295 h 1509396"/>
                <a:gd name="connsiteX26" fmla="*/ 1034469 w 1541974"/>
                <a:gd name="connsiteY26" fmla="*/ 19620 h 1509396"/>
                <a:gd name="connsiteX27" fmla="*/ 714429 w 1541974"/>
                <a:gd name="connsiteY27" fmla="*/ 4380 h 1509396"/>
                <a:gd name="connsiteX28" fmla="*/ 358194 w 1541974"/>
                <a:gd name="connsiteY28" fmla="*/ 88200 h 1509396"/>
                <a:gd name="connsiteX29" fmla="*/ 83874 w 1541974"/>
                <a:gd name="connsiteY29" fmla="*/ 375855 h 1509396"/>
                <a:gd name="connsiteX30" fmla="*/ 3864 w 1541974"/>
                <a:gd name="connsiteY30" fmla="*/ 663510 h 1509396"/>
                <a:gd name="connsiteX0" fmla="*/ 3864 w 1541092"/>
                <a:gd name="connsiteY0" fmla="*/ 663510 h 1509396"/>
                <a:gd name="connsiteX1" fmla="*/ 41964 w 1541092"/>
                <a:gd name="connsiteY1" fmla="*/ 831150 h 1509396"/>
                <a:gd name="connsiteX2" fmla="*/ 34344 w 1541092"/>
                <a:gd name="connsiteY2" fmla="*/ 871155 h 1509396"/>
                <a:gd name="connsiteX3" fmla="*/ 5769 w 1541092"/>
                <a:gd name="connsiteY3" fmla="*/ 888300 h 1509396"/>
                <a:gd name="connsiteX4" fmla="*/ 5769 w 1541092"/>
                <a:gd name="connsiteY4" fmla="*/ 991170 h 1509396"/>
                <a:gd name="connsiteX5" fmla="*/ 66729 w 1541092"/>
                <a:gd name="connsiteY5" fmla="*/ 1105470 h 1509396"/>
                <a:gd name="connsiteX6" fmla="*/ 110544 w 1541092"/>
                <a:gd name="connsiteY6" fmla="*/ 1143570 h 1509396"/>
                <a:gd name="connsiteX7" fmla="*/ 95304 w 1541092"/>
                <a:gd name="connsiteY7" fmla="*/ 1265490 h 1509396"/>
                <a:gd name="connsiteX8" fmla="*/ 127689 w 1541092"/>
                <a:gd name="connsiteY8" fmla="*/ 1356930 h 1509396"/>
                <a:gd name="connsiteX9" fmla="*/ 222939 w 1541092"/>
                <a:gd name="connsiteY9" fmla="*/ 1421700 h 1509396"/>
                <a:gd name="connsiteX10" fmla="*/ 405819 w 1541092"/>
                <a:gd name="connsiteY10" fmla="*/ 1478850 h 1509396"/>
                <a:gd name="connsiteX11" fmla="*/ 664899 w 1541092"/>
                <a:gd name="connsiteY11" fmla="*/ 1509330 h 1509396"/>
                <a:gd name="connsiteX12" fmla="*/ 899214 w 1541092"/>
                <a:gd name="connsiteY12" fmla="*/ 1471230 h 1509396"/>
                <a:gd name="connsiteX13" fmla="*/ 1122099 w 1541092"/>
                <a:gd name="connsiteY13" fmla="*/ 1387410 h 1509396"/>
                <a:gd name="connsiteX14" fmla="*/ 1272594 w 1541092"/>
                <a:gd name="connsiteY14" fmla="*/ 1254060 h 1509396"/>
                <a:gd name="connsiteX15" fmla="*/ 1308789 w 1541092"/>
                <a:gd name="connsiteY15" fmla="*/ 1278825 h 1509396"/>
                <a:gd name="connsiteX16" fmla="*/ 1407849 w 1541092"/>
                <a:gd name="connsiteY16" fmla="*/ 1261680 h 1509396"/>
                <a:gd name="connsiteX17" fmla="*/ 1489764 w 1541092"/>
                <a:gd name="connsiteY17" fmla="*/ 1189290 h 1509396"/>
                <a:gd name="connsiteX18" fmla="*/ 1535484 w 1541092"/>
                <a:gd name="connsiteY18" fmla="*/ 1090230 h 1509396"/>
                <a:gd name="connsiteX19" fmla="*/ 1531674 w 1541092"/>
                <a:gd name="connsiteY19" fmla="*/ 958785 h 1509396"/>
                <a:gd name="connsiteX20" fmla="*/ 1457379 w 1541092"/>
                <a:gd name="connsiteY20" fmla="*/ 907350 h 1509396"/>
                <a:gd name="connsiteX21" fmla="*/ 1407849 w 1541092"/>
                <a:gd name="connsiteY21" fmla="*/ 909255 h 1509396"/>
                <a:gd name="connsiteX22" fmla="*/ 1417374 w 1541092"/>
                <a:gd name="connsiteY22" fmla="*/ 844485 h 1509396"/>
                <a:gd name="connsiteX23" fmla="*/ 1474524 w 1541092"/>
                <a:gd name="connsiteY23" fmla="*/ 482535 h 1509396"/>
                <a:gd name="connsiteX24" fmla="*/ 1396419 w 1541092"/>
                <a:gd name="connsiteY24" fmla="*/ 219645 h 1509396"/>
                <a:gd name="connsiteX25" fmla="*/ 1230684 w 1541092"/>
                <a:gd name="connsiteY25" fmla="*/ 86295 h 1509396"/>
                <a:gd name="connsiteX26" fmla="*/ 1034469 w 1541092"/>
                <a:gd name="connsiteY26" fmla="*/ 19620 h 1509396"/>
                <a:gd name="connsiteX27" fmla="*/ 714429 w 1541092"/>
                <a:gd name="connsiteY27" fmla="*/ 4380 h 1509396"/>
                <a:gd name="connsiteX28" fmla="*/ 358194 w 1541092"/>
                <a:gd name="connsiteY28" fmla="*/ 88200 h 1509396"/>
                <a:gd name="connsiteX29" fmla="*/ 83874 w 1541092"/>
                <a:gd name="connsiteY29" fmla="*/ 375855 h 1509396"/>
                <a:gd name="connsiteX30" fmla="*/ 3864 w 1541092"/>
                <a:gd name="connsiteY30" fmla="*/ 663510 h 1509396"/>
                <a:gd name="connsiteX0" fmla="*/ 3864 w 1541092"/>
                <a:gd name="connsiteY0" fmla="*/ 663510 h 1509396"/>
                <a:gd name="connsiteX1" fmla="*/ 41964 w 1541092"/>
                <a:gd name="connsiteY1" fmla="*/ 831150 h 1509396"/>
                <a:gd name="connsiteX2" fmla="*/ 34344 w 1541092"/>
                <a:gd name="connsiteY2" fmla="*/ 871155 h 1509396"/>
                <a:gd name="connsiteX3" fmla="*/ 5769 w 1541092"/>
                <a:gd name="connsiteY3" fmla="*/ 888300 h 1509396"/>
                <a:gd name="connsiteX4" fmla="*/ 5769 w 1541092"/>
                <a:gd name="connsiteY4" fmla="*/ 991170 h 1509396"/>
                <a:gd name="connsiteX5" fmla="*/ 66729 w 1541092"/>
                <a:gd name="connsiteY5" fmla="*/ 1105470 h 1509396"/>
                <a:gd name="connsiteX6" fmla="*/ 110544 w 1541092"/>
                <a:gd name="connsiteY6" fmla="*/ 1143570 h 1509396"/>
                <a:gd name="connsiteX7" fmla="*/ 95304 w 1541092"/>
                <a:gd name="connsiteY7" fmla="*/ 1265490 h 1509396"/>
                <a:gd name="connsiteX8" fmla="*/ 127689 w 1541092"/>
                <a:gd name="connsiteY8" fmla="*/ 1356930 h 1509396"/>
                <a:gd name="connsiteX9" fmla="*/ 222939 w 1541092"/>
                <a:gd name="connsiteY9" fmla="*/ 1421700 h 1509396"/>
                <a:gd name="connsiteX10" fmla="*/ 405819 w 1541092"/>
                <a:gd name="connsiteY10" fmla="*/ 1478850 h 1509396"/>
                <a:gd name="connsiteX11" fmla="*/ 664899 w 1541092"/>
                <a:gd name="connsiteY11" fmla="*/ 1509330 h 1509396"/>
                <a:gd name="connsiteX12" fmla="*/ 899214 w 1541092"/>
                <a:gd name="connsiteY12" fmla="*/ 1471230 h 1509396"/>
                <a:gd name="connsiteX13" fmla="*/ 1122099 w 1541092"/>
                <a:gd name="connsiteY13" fmla="*/ 1387410 h 1509396"/>
                <a:gd name="connsiteX14" fmla="*/ 1276404 w 1541092"/>
                <a:gd name="connsiteY14" fmla="*/ 1263585 h 1509396"/>
                <a:gd name="connsiteX15" fmla="*/ 1308789 w 1541092"/>
                <a:gd name="connsiteY15" fmla="*/ 1278825 h 1509396"/>
                <a:gd name="connsiteX16" fmla="*/ 1407849 w 1541092"/>
                <a:gd name="connsiteY16" fmla="*/ 1261680 h 1509396"/>
                <a:gd name="connsiteX17" fmla="*/ 1489764 w 1541092"/>
                <a:gd name="connsiteY17" fmla="*/ 1189290 h 1509396"/>
                <a:gd name="connsiteX18" fmla="*/ 1535484 w 1541092"/>
                <a:gd name="connsiteY18" fmla="*/ 1090230 h 1509396"/>
                <a:gd name="connsiteX19" fmla="*/ 1531674 w 1541092"/>
                <a:gd name="connsiteY19" fmla="*/ 958785 h 1509396"/>
                <a:gd name="connsiteX20" fmla="*/ 1457379 w 1541092"/>
                <a:gd name="connsiteY20" fmla="*/ 907350 h 1509396"/>
                <a:gd name="connsiteX21" fmla="*/ 1407849 w 1541092"/>
                <a:gd name="connsiteY21" fmla="*/ 909255 h 1509396"/>
                <a:gd name="connsiteX22" fmla="*/ 1417374 w 1541092"/>
                <a:gd name="connsiteY22" fmla="*/ 844485 h 1509396"/>
                <a:gd name="connsiteX23" fmla="*/ 1474524 w 1541092"/>
                <a:gd name="connsiteY23" fmla="*/ 482535 h 1509396"/>
                <a:gd name="connsiteX24" fmla="*/ 1396419 w 1541092"/>
                <a:gd name="connsiteY24" fmla="*/ 219645 h 1509396"/>
                <a:gd name="connsiteX25" fmla="*/ 1230684 w 1541092"/>
                <a:gd name="connsiteY25" fmla="*/ 86295 h 1509396"/>
                <a:gd name="connsiteX26" fmla="*/ 1034469 w 1541092"/>
                <a:gd name="connsiteY26" fmla="*/ 19620 h 1509396"/>
                <a:gd name="connsiteX27" fmla="*/ 714429 w 1541092"/>
                <a:gd name="connsiteY27" fmla="*/ 4380 h 1509396"/>
                <a:gd name="connsiteX28" fmla="*/ 358194 w 1541092"/>
                <a:gd name="connsiteY28" fmla="*/ 88200 h 1509396"/>
                <a:gd name="connsiteX29" fmla="*/ 83874 w 1541092"/>
                <a:gd name="connsiteY29" fmla="*/ 375855 h 1509396"/>
                <a:gd name="connsiteX30" fmla="*/ 3864 w 1541092"/>
                <a:gd name="connsiteY30" fmla="*/ 663510 h 1509396"/>
                <a:gd name="connsiteX0" fmla="*/ 7062 w 1544290"/>
                <a:gd name="connsiteY0" fmla="*/ 663510 h 1509396"/>
                <a:gd name="connsiteX1" fmla="*/ 45162 w 1544290"/>
                <a:gd name="connsiteY1" fmla="*/ 831150 h 1509396"/>
                <a:gd name="connsiteX2" fmla="*/ 37542 w 1544290"/>
                <a:gd name="connsiteY2" fmla="*/ 871155 h 1509396"/>
                <a:gd name="connsiteX3" fmla="*/ 3252 w 1544290"/>
                <a:gd name="connsiteY3" fmla="*/ 901635 h 1509396"/>
                <a:gd name="connsiteX4" fmla="*/ 8967 w 1544290"/>
                <a:gd name="connsiteY4" fmla="*/ 991170 h 1509396"/>
                <a:gd name="connsiteX5" fmla="*/ 69927 w 1544290"/>
                <a:gd name="connsiteY5" fmla="*/ 1105470 h 1509396"/>
                <a:gd name="connsiteX6" fmla="*/ 113742 w 1544290"/>
                <a:gd name="connsiteY6" fmla="*/ 1143570 h 1509396"/>
                <a:gd name="connsiteX7" fmla="*/ 98502 w 1544290"/>
                <a:gd name="connsiteY7" fmla="*/ 1265490 h 1509396"/>
                <a:gd name="connsiteX8" fmla="*/ 130887 w 1544290"/>
                <a:gd name="connsiteY8" fmla="*/ 1356930 h 1509396"/>
                <a:gd name="connsiteX9" fmla="*/ 226137 w 1544290"/>
                <a:gd name="connsiteY9" fmla="*/ 1421700 h 1509396"/>
                <a:gd name="connsiteX10" fmla="*/ 409017 w 1544290"/>
                <a:gd name="connsiteY10" fmla="*/ 1478850 h 1509396"/>
                <a:gd name="connsiteX11" fmla="*/ 668097 w 1544290"/>
                <a:gd name="connsiteY11" fmla="*/ 1509330 h 1509396"/>
                <a:gd name="connsiteX12" fmla="*/ 902412 w 1544290"/>
                <a:gd name="connsiteY12" fmla="*/ 1471230 h 1509396"/>
                <a:gd name="connsiteX13" fmla="*/ 1125297 w 1544290"/>
                <a:gd name="connsiteY13" fmla="*/ 1387410 h 1509396"/>
                <a:gd name="connsiteX14" fmla="*/ 1279602 w 1544290"/>
                <a:gd name="connsiteY14" fmla="*/ 1263585 h 1509396"/>
                <a:gd name="connsiteX15" fmla="*/ 1311987 w 1544290"/>
                <a:gd name="connsiteY15" fmla="*/ 1278825 h 1509396"/>
                <a:gd name="connsiteX16" fmla="*/ 1411047 w 1544290"/>
                <a:gd name="connsiteY16" fmla="*/ 1261680 h 1509396"/>
                <a:gd name="connsiteX17" fmla="*/ 1492962 w 1544290"/>
                <a:gd name="connsiteY17" fmla="*/ 1189290 h 1509396"/>
                <a:gd name="connsiteX18" fmla="*/ 1538682 w 1544290"/>
                <a:gd name="connsiteY18" fmla="*/ 1090230 h 1509396"/>
                <a:gd name="connsiteX19" fmla="*/ 1534872 w 1544290"/>
                <a:gd name="connsiteY19" fmla="*/ 958785 h 1509396"/>
                <a:gd name="connsiteX20" fmla="*/ 1460577 w 1544290"/>
                <a:gd name="connsiteY20" fmla="*/ 907350 h 1509396"/>
                <a:gd name="connsiteX21" fmla="*/ 1411047 w 1544290"/>
                <a:gd name="connsiteY21" fmla="*/ 909255 h 1509396"/>
                <a:gd name="connsiteX22" fmla="*/ 1420572 w 1544290"/>
                <a:gd name="connsiteY22" fmla="*/ 844485 h 1509396"/>
                <a:gd name="connsiteX23" fmla="*/ 1477722 w 1544290"/>
                <a:gd name="connsiteY23" fmla="*/ 482535 h 1509396"/>
                <a:gd name="connsiteX24" fmla="*/ 1399617 w 1544290"/>
                <a:gd name="connsiteY24" fmla="*/ 219645 h 1509396"/>
                <a:gd name="connsiteX25" fmla="*/ 1233882 w 1544290"/>
                <a:gd name="connsiteY25" fmla="*/ 86295 h 1509396"/>
                <a:gd name="connsiteX26" fmla="*/ 1037667 w 1544290"/>
                <a:gd name="connsiteY26" fmla="*/ 19620 h 1509396"/>
                <a:gd name="connsiteX27" fmla="*/ 717627 w 1544290"/>
                <a:gd name="connsiteY27" fmla="*/ 4380 h 1509396"/>
                <a:gd name="connsiteX28" fmla="*/ 361392 w 1544290"/>
                <a:gd name="connsiteY28" fmla="*/ 88200 h 1509396"/>
                <a:gd name="connsiteX29" fmla="*/ 87072 w 1544290"/>
                <a:gd name="connsiteY29" fmla="*/ 375855 h 1509396"/>
                <a:gd name="connsiteX30" fmla="*/ 7062 w 1544290"/>
                <a:gd name="connsiteY30" fmla="*/ 663510 h 1509396"/>
                <a:gd name="connsiteX0" fmla="*/ 7062 w 1544290"/>
                <a:gd name="connsiteY0" fmla="*/ 663510 h 1509396"/>
                <a:gd name="connsiteX1" fmla="*/ 45162 w 1544290"/>
                <a:gd name="connsiteY1" fmla="*/ 831150 h 1509396"/>
                <a:gd name="connsiteX2" fmla="*/ 37542 w 1544290"/>
                <a:gd name="connsiteY2" fmla="*/ 871155 h 1509396"/>
                <a:gd name="connsiteX3" fmla="*/ 3252 w 1544290"/>
                <a:gd name="connsiteY3" fmla="*/ 901635 h 1509396"/>
                <a:gd name="connsiteX4" fmla="*/ 8967 w 1544290"/>
                <a:gd name="connsiteY4" fmla="*/ 991170 h 1509396"/>
                <a:gd name="connsiteX5" fmla="*/ 69927 w 1544290"/>
                <a:gd name="connsiteY5" fmla="*/ 1105470 h 1509396"/>
                <a:gd name="connsiteX6" fmla="*/ 113742 w 1544290"/>
                <a:gd name="connsiteY6" fmla="*/ 1143570 h 1509396"/>
                <a:gd name="connsiteX7" fmla="*/ 98502 w 1544290"/>
                <a:gd name="connsiteY7" fmla="*/ 1265490 h 1509396"/>
                <a:gd name="connsiteX8" fmla="*/ 130887 w 1544290"/>
                <a:gd name="connsiteY8" fmla="*/ 1356930 h 1509396"/>
                <a:gd name="connsiteX9" fmla="*/ 226137 w 1544290"/>
                <a:gd name="connsiteY9" fmla="*/ 1421700 h 1509396"/>
                <a:gd name="connsiteX10" fmla="*/ 409017 w 1544290"/>
                <a:gd name="connsiteY10" fmla="*/ 1478850 h 1509396"/>
                <a:gd name="connsiteX11" fmla="*/ 668097 w 1544290"/>
                <a:gd name="connsiteY11" fmla="*/ 1509330 h 1509396"/>
                <a:gd name="connsiteX12" fmla="*/ 902412 w 1544290"/>
                <a:gd name="connsiteY12" fmla="*/ 1471230 h 1509396"/>
                <a:gd name="connsiteX13" fmla="*/ 1125297 w 1544290"/>
                <a:gd name="connsiteY13" fmla="*/ 1387410 h 1509396"/>
                <a:gd name="connsiteX14" fmla="*/ 1279602 w 1544290"/>
                <a:gd name="connsiteY14" fmla="*/ 1263585 h 1509396"/>
                <a:gd name="connsiteX15" fmla="*/ 1311987 w 1544290"/>
                <a:gd name="connsiteY15" fmla="*/ 1278825 h 1509396"/>
                <a:gd name="connsiteX16" fmla="*/ 1411047 w 1544290"/>
                <a:gd name="connsiteY16" fmla="*/ 1261680 h 1509396"/>
                <a:gd name="connsiteX17" fmla="*/ 1492962 w 1544290"/>
                <a:gd name="connsiteY17" fmla="*/ 1189290 h 1509396"/>
                <a:gd name="connsiteX18" fmla="*/ 1538682 w 1544290"/>
                <a:gd name="connsiteY18" fmla="*/ 1090230 h 1509396"/>
                <a:gd name="connsiteX19" fmla="*/ 1534872 w 1544290"/>
                <a:gd name="connsiteY19" fmla="*/ 958785 h 1509396"/>
                <a:gd name="connsiteX20" fmla="*/ 1460577 w 1544290"/>
                <a:gd name="connsiteY20" fmla="*/ 907350 h 1509396"/>
                <a:gd name="connsiteX21" fmla="*/ 1411047 w 1544290"/>
                <a:gd name="connsiteY21" fmla="*/ 909255 h 1509396"/>
                <a:gd name="connsiteX22" fmla="*/ 1420572 w 1544290"/>
                <a:gd name="connsiteY22" fmla="*/ 844485 h 1509396"/>
                <a:gd name="connsiteX23" fmla="*/ 1477722 w 1544290"/>
                <a:gd name="connsiteY23" fmla="*/ 482535 h 1509396"/>
                <a:gd name="connsiteX24" fmla="*/ 1399617 w 1544290"/>
                <a:gd name="connsiteY24" fmla="*/ 219645 h 1509396"/>
                <a:gd name="connsiteX25" fmla="*/ 1233882 w 1544290"/>
                <a:gd name="connsiteY25" fmla="*/ 86295 h 1509396"/>
                <a:gd name="connsiteX26" fmla="*/ 1037667 w 1544290"/>
                <a:gd name="connsiteY26" fmla="*/ 19620 h 1509396"/>
                <a:gd name="connsiteX27" fmla="*/ 717627 w 1544290"/>
                <a:gd name="connsiteY27" fmla="*/ 4380 h 1509396"/>
                <a:gd name="connsiteX28" fmla="*/ 361392 w 1544290"/>
                <a:gd name="connsiteY28" fmla="*/ 88200 h 1509396"/>
                <a:gd name="connsiteX29" fmla="*/ 87072 w 1544290"/>
                <a:gd name="connsiteY29" fmla="*/ 375855 h 1509396"/>
                <a:gd name="connsiteX30" fmla="*/ 7062 w 1544290"/>
                <a:gd name="connsiteY30" fmla="*/ 663510 h 1509396"/>
                <a:gd name="connsiteX0" fmla="*/ 7910 w 1545138"/>
                <a:gd name="connsiteY0" fmla="*/ 663510 h 1509396"/>
                <a:gd name="connsiteX1" fmla="*/ 46010 w 1545138"/>
                <a:gd name="connsiteY1" fmla="*/ 831150 h 1509396"/>
                <a:gd name="connsiteX2" fmla="*/ 50269 w 1545138"/>
                <a:gd name="connsiteY2" fmla="*/ 875907 h 1509396"/>
                <a:gd name="connsiteX3" fmla="*/ 4100 w 1545138"/>
                <a:gd name="connsiteY3" fmla="*/ 901635 h 1509396"/>
                <a:gd name="connsiteX4" fmla="*/ 9815 w 1545138"/>
                <a:gd name="connsiteY4" fmla="*/ 991170 h 1509396"/>
                <a:gd name="connsiteX5" fmla="*/ 70775 w 1545138"/>
                <a:gd name="connsiteY5" fmla="*/ 1105470 h 1509396"/>
                <a:gd name="connsiteX6" fmla="*/ 114590 w 1545138"/>
                <a:gd name="connsiteY6" fmla="*/ 1143570 h 1509396"/>
                <a:gd name="connsiteX7" fmla="*/ 99350 w 1545138"/>
                <a:gd name="connsiteY7" fmla="*/ 1265490 h 1509396"/>
                <a:gd name="connsiteX8" fmla="*/ 131735 w 1545138"/>
                <a:gd name="connsiteY8" fmla="*/ 1356930 h 1509396"/>
                <a:gd name="connsiteX9" fmla="*/ 226985 w 1545138"/>
                <a:gd name="connsiteY9" fmla="*/ 1421700 h 1509396"/>
                <a:gd name="connsiteX10" fmla="*/ 409865 w 1545138"/>
                <a:gd name="connsiteY10" fmla="*/ 1478850 h 1509396"/>
                <a:gd name="connsiteX11" fmla="*/ 668945 w 1545138"/>
                <a:gd name="connsiteY11" fmla="*/ 1509330 h 1509396"/>
                <a:gd name="connsiteX12" fmla="*/ 903260 w 1545138"/>
                <a:gd name="connsiteY12" fmla="*/ 1471230 h 1509396"/>
                <a:gd name="connsiteX13" fmla="*/ 1126145 w 1545138"/>
                <a:gd name="connsiteY13" fmla="*/ 1387410 h 1509396"/>
                <a:gd name="connsiteX14" fmla="*/ 1280450 w 1545138"/>
                <a:gd name="connsiteY14" fmla="*/ 1263585 h 1509396"/>
                <a:gd name="connsiteX15" fmla="*/ 1312835 w 1545138"/>
                <a:gd name="connsiteY15" fmla="*/ 1278825 h 1509396"/>
                <a:gd name="connsiteX16" fmla="*/ 1411895 w 1545138"/>
                <a:gd name="connsiteY16" fmla="*/ 1261680 h 1509396"/>
                <a:gd name="connsiteX17" fmla="*/ 1493810 w 1545138"/>
                <a:gd name="connsiteY17" fmla="*/ 1189290 h 1509396"/>
                <a:gd name="connsiteX18" fmla="*/ 1539530 w 1545138"/>
                <a:gd name="connsiteY18" fmla="*/ 1090230 h 1509396"/>
                <a:gd name="connsiteX19" fmla="*/ 1535720 w 1545138"/>
                <a:gd name="connsiteY19" fmla="*/ 958785 h 1509396"/>
                <a:gd name="connsiteX20" fmla="*/ 1461425 w 1545138"/>
                <a:gd name="connsiteY20" fmla="*/ 907350 h 1509396"/>
                <a:gd name="connsiteX21" fmla="*/ 1411895 w 1545138"/>
                <a:gd name="connsiteY21" fmla="*/ 909255 h 1509396"/>
                <a:gd name="connsiteX22" fmla="*/ 1421420 w 1545138"/>
                <a:gd name="connsiteY22" fmla="*/ 844485 h 1509396"/>
                <a:gd name="connsiteX23" fmla="*/ 1478570 w 1545138"/>
                <a:gd name="connsiteY23" fmla="*/ 482535 h 1509396"/>
                <a:gd name="connsiteX24" fmla="*/ 1400465 w 1545138"/>
                <a:gd name="connsiteY24" fmla="*/ 219645 h 1509396"/>
                <a:gd name="connsiteX25" fmla="*/ 1234730 w 1545138"/>
                <a:gd name="connsiteY25" fmla="*/ 86295 h 1509396"/>
                <a:gd name="connsiteX26" fmla="*/ 1038515 w 1545138"/>
                <a:gd name="connsiteY26" fmla="*/ 19620 h 1509396"/>
                <a:gd name="connsiteX27" fmla="*/ 718475 w 1545138"/>
                <a:gd name="connsiteY27" fmla="*/ 4380 h 1509396"/>
                <a:gd name="connsiteX28" fmla="*/ 362240 w 1545138"/>
                <a:gd name="connsiteY28" fmla="*/ 88200 h 1509396"/>
                <a:gd name="connsiteX29" fmla="*/ 87920 w 1545138"/>
                <a:gd name="connsiteY29" fmla="*/ 375855 h 1509396"/>
                <a:gd name="connsiteX30" fmla="*/ 7910 w 1545138"/>
                <a:gd name="connsiteY30" fmla="*/ 663510 h 1509396"/>
                <a:gd name="connsiteX0" fmla="*/ 7911 w 1545139"/>
                <a:gd name="connsiteY0" fmla="*/ 663510 h 1509396"/>
                <a:gd name="connsiteX1" fmla="*/ 46011 w 1545139"/>
                <a:gd name="connsiteY1" fmla="*/ 831150 h 1509396"/>
                <a:gd name="connsiteX2" fmla="*/ 50270 w 1545139"/>
                <a:gd name="connsiteY2" fmla="*/ 875907 h 1509396"/>
                <a:gd name="connsiteX3" fmla="*/ 4101 w 1545139"/>
                <a:gd name="connsiteY3" fmla="*/ 887379 h 1509396"/>
                <a:gd name="connsiteX4" fmla="*/ 9816 w 1545139"/>
                <a:gd name="connsiteY4" fmla="*/ 991170 h 1509396"/>
                <a:gd name="connsiteX5" fmla="*/ 70776 w 1545139"/>
                <a:gd name="connsiteY5" fmla="*/ 1105470 h 1509396"/>
                <a:gd name="connsiteX6" fmla="*/ 114591 w 1545139"/>
                <a:gd name="connsiteY6" fmla="*/ 1143570 h 1509396"/>
                <a:gd name="connsiteX7" fmla="*/ 99351 w 1545139"/>
                <a:gd name="connsiteY7" fmla="*/ 1265490 h 1509396"/>
                <a:gd name="connsiteX8" fmla="*/ 131736 w 1545139"/>
                <a:gd name="connsiteY8" fmla="*/ 1356930 h 1509396"/>
                <a:gd name="connsiteX9" fmla="*/ 226986 w 1545139"/>
                <a:gd name="connsiteY9" fmla="*/ 1421700 h 1509396"/>
                <a:gd name="connsiteX10" fmla="*/ 409866 w 1545139"/>
                <a:gd name="connsiteY10" fmla="*/ 1478850 h 1509396"/>
                <a:gd name="connsiteX11" fmla="*/ 668946 w 1545139"/>
                <a:gd name="connsiteY11" fmla="*/ 1509330 h 1509396"/>
                <a:gd name="connsiteX12" fmla="*/ 903261 w 1545139"/>
                <a:gd name="connsiteY12" fmla="*/ 1471230 h 1509396"/>
                <a:gd name="connsiteX13" fmla="*/ 1126146 w 1545139"/>
                <a:gd name="connsiteY13" fmla="*/ 1387410 h 1509396"/>
                <a:gd name="connsiteX14" fmla="*/ 1280451 w 1545139"/>
                <a:gd name="connsiteY14" fmla="*/ 1263585 h 1509396"/>
                <a:gd name="connsiteX15" fmla="*/ 1312836 w 1545139"/>
                <a:gd name="connsiteY15" fmla="*/ 1278825 h 1509396"/>
                <a:gd name="connsiteX16" fmla="*/ 1411896 w 1545139"/>
                <a:gd name="connsiteY16" fmla="*/ 1261680 h 1509396"/>
                <a:gd name="connsiteX17" fmla="*/ 1493811 w 1545139"/>
                <a:gd name="connsiteY17" fmla="*/ 1189290 h 1509396"/>
                <a:gd name="connsiteX18" fmla="*/ 1539531 w 1545139"/>
                <a:gd name="connsiteY18" fmla="*/ 1090230 h 1509396"/>
                <a:gd name="connsiteX19" fmla="*/ 1535721 w 1545139"/>
                <a:gd name="connsiteY19" fmla="*/ 958785 h 1509396"/>
                <a:gd name="connsiteX20" fmla="*/ 1461426 w 1545139"/>
                <a:gd name="connsiteY20" fmla="*/ 907350 h 1509396"/>
                <a:gd name="connsiteX21" fmla="*/ 1411896 w 1545139"/>
                <a:gd name="connsiteY21" fmla="*/ 909255 h 1509396"/>
                <a:gd name="connsiteX22" fmla="*/ 1421421 w 1545139"/>
                <a:gd name="connsiteY22" fmla="*/ 844485 h 1509396"/>
                <a:gd name="connsiteX23" fmla="*/ 1478571 w 1545139"/>
                <a:gd name="connsiteY23" fmla="*/ 482535 h 1509396"/>
                <a:gd name="connsiteX24" fmla="*/ 1400466 w 1545139"/>
                <a:gd name="connsiteY24" fmla="*/ 219645 h 1509396"/>
                <a:gd name="connsiteX25" fmla="*/ 1234731 w 1545139"/>
                <a:gd name="connsiteY25" fmla="*/ 86295 h 1509396"/>
                <a:gd name="connsiteX26" fmla="*/ 1038516 w 1545139"/>
                <a:gd name="connsiteY26" fmla="*/ 19620 h 1509396"/>
                <a:gd name="connsiteX27" fmla="*/ 718476 w 1545139"/>
                <a:gd name="connsiteY27" fmla="*/ 4380 h 1509396"/>
                <a:gd name="connsiteX28" fmla="*/ 362241 w 1545139"/>
                <a:gd name="connsiteY28" fmla="*/ 88200 h 1509396"/>
                <a:gd name="connsiteX29" fmla="*/ 87921 w 1545139"/>
                <a:gd name="connsiteY29" fmla="*/ 375855 h 1509396"/>
                <a:gd name="connsiteX30" fmla="*/ 7911 w 1545139"/>
                <a:gd name="connsiteY30" fmla="*/ 663510 h 1509396"/>
                <a:gd name="connsiteX0" fmla="*/ 9982 w 1547210"/>
                <a:gd name="connsiteY0" fmla="*/ 663510 h 1509396"/>
                <a:gd name="connsiteX1" fmla="*/ 48082 w 1547210"/>
                <a:gd name="connsiteY1" fmla="*/ 831150 h 1509396"/>
                <a:gd name="connsiteX2" fmla="*/ 52341 w 1547210"/>
                <a:gd name="connsiteY2" fmla="*/ 875907 h 1509396"/>
                <a:gd name="connsiteX3" fmla="*/ 6172 w 1547210"/>
                <a:gd name="connsiteY3" fmla="*/ 887379 h 1509396"/>
                <a:gd name="connsiteX4" fmla="*/ 11887 w 1547210"/>
                <a:gd name="connsiteY4" fmla="*/ 991170 h 1509396"/>
                <a:gd name="connsiteX5" fmla="*/ 72847 w 1547210"/>
                <a:gd name="connsiteY5" fmla="*/ 1105470 h 1509396"/>
                <a:gd name="connsiteX6" fmla="*/ 116662 w 1547210"/>
                <a:gd name="connsiteY6" fmla="*/ 1143570 h 1509396"/>
                <a:gd name="connsiteX7" fmla="*/ 101422 w 1547210"/>
                <a:gd name="connsiteY7" fmla="*/ 1265490 h 1509396"/>
                <a:gd name="connsiteX8" fmla="*/ 133807 w 1547210"/>
                <a:gd name="connsiteY8" fmla="*/ 1356930 h 1509396"/>
                <a:gd name="connsiteX9" fmla="*/ 229057 w 1547210"/>
                <a:gd name="connsiteY9" fmla="*/ 1421700 h 1509396"/>
                <a:gd name="connsiteX10" fmla="*/ 411937 w 1547210"/>
                <a:gd name="connsiteY10" fmla="*/ 1478850 h 1509396"/>
                <a:gd name="connsiteX11" fmla="*/ 671017 w 1547210"/>
                <a:gd name="connsiteY11" fmla="*/ 1509330 h 1509396"/>
                <a:gd name="connsiteX12" fmla="*/ 905332 w 1547210"/>
                <a:gd name="connsiteY12" fmla="*/ 1471230 h 1509396"/>
                <a:gd name="connsiteX13" fmla="*/ 1128217 w 1547210"/>
                <a:gd name="connsiteY13" fmla="*/ 1387410 h 1509396"/>
                <a:gd name="connsiteX14" fmla="*/ 1282522 w 1547210"/>
                <a:gd name="connsiteY14" fmla="*/ 1263585 h 1509396"/>
                <a:gd name="connsiteX15" fmla="*/ 1314907 w 1547210"/>
                <a:gd name="connsiteY15" fmla="*/ 1278825 h 1509396"/>
                <a:gd name="connsiteX16" fmla="*/ 1413967 w 1547210"/>
                <a:gd name="connsiteY16" fmla="*/ 1261680 h 1509396"/>
                <a:gd name="connsiteX17" fmla="*/ 1495882 w 1547210"/>
                <a:gd name="connsiteY17" fmla="*/ 1189290 h 1509396"/>
                <a:gd name="connsiteX18" fmla="*/ 1541602 w 1547210"/>
                <a:gd name="connsiteY18" fmla="*/ 1090230 h 1509396"/>
                <a:gd name="connsiteX19" fmla="*/ 1537792 w 1547210"/>
                <a:gd name="connsiteY19" fmla="*/ 958785 h 1509396"/>
                <a:gd name="connsiteX20" fmla="*/ 1463497 w 1547210"/>
                <a:gd name="connsiteY20" fmla="*/ 907350 h 1509396"/>
                <a:gd name="connsiteX21" fmla="*/ 1413967 w 1547210"/>
                <a:gd name="connsiteY21" fmla="*/ 909255 h 1509396"/>
                <a:gd name="connsiteX22" fmla="*/ 1423492 w 1547210"/>
                <a:gd name="connsiteY22" fmla="*/ 844485 h 1509396"/>
                <a:gd name="connsiteX23" fmla="*/ 1480642 w 1547210"/>
                <a:gd name="connsiteY23" fmla="*/ 482535 h 1509396"/>
                <a:gd name="connsiteX24" fmla="*/ 1402537 w 1547210"/>
                <a:gd name="connsiteY24" fmla="*/ 219645 h 1509396"/>
                <a:gd name="connsiteX25" fmla="*/ 1236802 w 1547210"/>
                <a:gd name="connsiteY25" fmla="*/ 86295 h 1509396"/>
                <a:gd name="connsiteX26" fmla="*/ 1040587 w 1547210"/>
                <a:gd name="connsiteY26" fmla="*/ 19620 h 1509396"/>
                <a:gd name="connsiteX27" fmla="*/ 720547 w 1547210"/>
                <a:gd name="connsiteY27" fmla="*/ 4380 h 1509396"/>
                <a:gd name="connsiteX28" fmla="*/ 364312 w 1547210"/>
                <a:gd name="connsiteY28" fmla="*/ 88200 h 1509396"/>
                <a:gd name="connsiteX29" fmla="*/ 89992 w 1547210"/>
                <a:gd name="connsiteY29" fmla="*/ 375855 h 1509396"/>
                <a:gd name="connsiteX30" fmla="*/ 9982 w 1547210"/>
                <a:gd name="connsiteY30" fmla="*/ 663510 h 1509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547210" h="1509396">
                  <a:moveTo>
                    <a:pt x="9982" y="663510"/>
                  </a:moveTo>
                  <a:cubicBezTo>
                    <a:pt x="2997" y="739392"/>
                    <a:pt x="41022" y="795751"/>
                    <a:pt x="48082" y="831150"/>
                  </a:cubicBezTo>
                  <a:cubicBezTo>
                    <a:pt x="55142" y="866549"/>
                    <a:pt x="59326" y="866536"/>
                    <a:pt x="52341" y="875907"/>
                  </a:cubicBezTo>
                  <a:cubicBezTo>
                    <a:pt x="45356" y="885278"/>
                    <a:pt x="17665" y="856288"/>
                    <a:pt x="6172" y="887379"/>
                  </a:cubicBezTo>
                  <a:cubicBezTo>
                    <a:pt x="-5321" y="918470"/>
                    <a:pt x="775" y="954822"/>
                    <a:pt x="11887" y="991170"/>
                  </a:cubicBezTo>
                  <a:cubicBezTo>
                    <a:pt x="22999" y="1027518"/>
                    <a:pt x="55384" y="1080070"/>
                    <a:pt x="72847" y="1105470"/>
                  </a:cubicBezTo>
                  <a:cubicBezTo>
                    <a:pt x="90310" y="1130870"/>
                    <a:pt x="111900" y="1116900"/>
                    <a:pt x="116662" y="1143570"/>
                  </a:cubicBezTo>
                  <a:cubicBezTo>
                    <a:pt x="121424" y="1170240"/>
                    <a:pt x="98565" y="1229930"/>
                    <a:pt x="101422" y="1265490"/>
                  </a:cubicBezTo>
                  <a:cubicBezTo>
                    <a:pt x="104279" y="1301050"/>
                    <a:pt x="112535" y="1330895"/>
                    <a:pt x="133807" y="1356930"/>
                  </a:cubicBezTo>
                  <a:cubicBezTo>
                    <a:pt x="155079" y="1382965"/>
                    <a:pt x="182702" y="1401380"/>
                    <a:pt x="229057" y="1421700"/>
                  </a:cubicBezTo>
                  <a:cubicBezTo>
                    <a:pt x="275412" y="1442020"/>
                    <a:pt x="338277" y="1464245"/>
                    <a:pt x="411937" y="1478850"/>
                  </a:cubicBezTo>
                  <a:cubicBezTo>
                    <a:pt x="485597" y="1493455"/>
                    <a:pt x="588785" y="1510600"/>
                    <a:pt x="671017" y="1509330"/>
                  </a:cubicBezTo>
                  <a:cubicBezTo>
                    <a:pt x="753250" y="1508060"/>
                    <a:pt x="829132" y="1491550"/>
                    <a:pt x="905332" y="1471230"/>
                  </a:cubicBezTo>
                  <a:cubicBezTo>
                    <a:pt x="981532" y="1450910"/>
                    <a:pt x="1065352" y="1422018"/>
                    <a:pt x="1128217" y="1387410"/>
                  </a:cubicBezTo>
                  <a:cubicBezTo>
                    <a:pt x="1191082" y="1352803"/>
                    <a:pt x="1251407" y="1281682"/>
                    <a:pt x="1282522" y="1263585"/>
                  </a:cubicBezTo>
                  <a:cubicBezTo>
                    <a:pt x="1313637" y="1245488"/>
                    <a:pt x="1268078" y="1259759"/>
                    <a:pt x="1314907" y="1278825"/>
                  </a:cubicBezTo>
                  <a:cubicBezTo>
                    <a:pt x="1361736" y="1297891"/>
                    <a:pt x="1383805" y="1276602"/>
                    <a:pt x="1413967" y="1261680"/>
                  </a:cubicBezTo>
                  <a:cubicBezTo>
                    <a:pt x="1444129" y="1246758"/>
                    <a:pt x="1474610" y="1217865"/>
                    <a:pt x="1495882" y="1189290"/>
                  </a:cubicBezTo>
                  <a:cubicBezTo>
                    <a:pt x="1517155" y="1160715"/>
                    <a:pt x="1534617" y="1128648"/>
                    <a:pt x="1541602" y="1090230"/>
                  </a:cubicBezTo>
                  <a:cubicBezTo>
                    <a:pt x="1548587" y="1051813"/>
                    <a:pt x="1550810" y="989265"/>
                    <a:pt x="1537792" y="958785"/>
                  </a:cubicBezTo>
                  <a:cubicBezTo>
                    <a:pt x="1524774" y="928305"/>
                    <a:pt x="1484135" y="915605"/>
                    <a:pt x="1463497" y="907350"/>
                  </a:cubicBezTo>
                  <a:cubicBezTo>
                    <a:pt x="1442860" y="899095"/>
                    <a:pt x="1420634" y="919732"/>
                    <a:pt x="1413967" y="909255"/>
                  </a:cubicBezTo>
                  <a:cubicBezTo>
                    <a:pt x="1407300" y="898778"/>
                    <a:pt x="1412380" y="915605"/>
                    <a:pt x="1423492" y="844485"/>
                  </a:cubicBezTo>
                  <a:cubicBezTo>
                    <a:pt x="1434604" y="773365"/>
                    <a:pt x="1484134" y="586675"/>
                    <a:pt x="1480642" y="482535"/>
                  </a:cubicBezTo>
                  <a:cubicBezTo>
                    <a:pt x="1477150" y="378395"/>
                    <a:pt x="1443177" y="285685"/>
                    <a:pt x="1402537" y="219645"/>
                  </a:cubicBezTo>
                  <a:cubicBezTo>
                    <a:pt x="1361897" y="153605"/>
                    <a:pt x="1297127" y="119633"/>
                    <a:pt x="1236802" y="86295"/>
                  </a:cubicBezTo>
                  <a:cubicBezTo>
                    <a:pt x="1176477" y="52957"/>
                    <a:pt x="1126630" y="33273"/>
                    <a:pt x="1040587" y="19620"/>
                  </a:cubicBezTo>
                  <a:cubicBezTo>
                    <a:pt x="954545" y="5968"/>
                    <a:pt x="833259" y="-7050"/>
                    <a:pt x="720547" y="4380"/>
                  </a:cubicBezTo>
                  <a:cubicBezTo>
                    <a:pt x="607835" y="15810"/>
                    <a:pt x="488137" y="36448"/>
                    <a:pt x="364312" y="88200"/>
                  </a:cubicBezTo>
                  <a:cubicBezTo>
                    <a:pt x="240487" y="139952"/>
                    <a:pt x="149047" y="279970"/>
                    <a:pt x="89992" y="375855"/>
                  </a:cubicBezTo>
                  <a:cubicBezTo>
                    <a:pt x="30937" y="471740"/>
                    <a:pt x="16967" y="587628"/>
                    <a:pt x="9982" y="663510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83" name="Oval 182">
              <a:extLst>
                <a:ext uri="{FF2B5EF4-FFF2-40B4-BE49-F238E27FC236}">
                  <a16:creationId xmlns:a16="http://schemas.microsoft.com/office/drawing/2014/main" id="{00E21F16-9CA2-47D0-866A-C07E4B2733D1}"/>
                </a:ext>
              </a:extLst>
            </p:cNvPr>
            <p:cNvSpPr/>
            <p:nvPr/>
          </p:nvSpPr>
          <p:spPr>
            <a:xfrm rot="20800008">
              <a:off x="5929892" y="2562319"/>
              <a:ext cx="152057" cy="166441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CA25A021-DD19-4814-8E96-FD0EAD450206}"/>
                </a:ext>
              </a:extLst>
            </p:cNvPr>
            <p:cNvSpPr/>
            <p:nvPr/>
          </p:nvSpPr>
          <p:spPr>
            <a:xfrm rot="18151149" flipH="1">
              <a:off x="5297582" y="2569419"/>
              <a:ext cx="254460" cy="94565"/>
            </a:xfrm>
            <a:custGeom>
              <a:avLst/>
              <a:gdLst>
                <a:gd name="connsiteX0" fmla="*/ 224 w 292135"/>
                <a:gd name="connsiteY0" fmla="*/ 59346 h 59716"/>
                <a:gd name="connsiteX1" fmla="*/ 107075 w 292135"/>
                <a:gd name="connsiteY1" fmla="*/ 5920 h 59716"/>
                <a:gd name="connsiteX2" fmla="*/ 292010 w 292135"/>
                <a:gd name="connsiteY2" fmla="*/ 3866 h 59716"/>
                <a:gd name="connsiteX3" fmla="*/ 133788 w 292135"/>
                <a:gd name="connsiteY3" fmla="*/ 28524 h 59716"/>
                <a:gd name="connsiteX4" fmla="*/ 224 w 292135"/>
                <a:gd name="connsiteY4" fmla="*/ 59346 h 59716"/>
                <a:gd name="connsiteX0" fmla="*/ 2 w 291913"/>
                <a:gd name="connsiteY0" fmla="*/ 76080 h 77200"/>
                <a:gd name="connsiteX1" fmla="*/ 131511 w 291913"/>
                <a:gd name="connsiteY1" fmla="*/ 2105 h 77200"/>
                <a:gd name="connsiteX2" fmla="*/ 291788 w 291913"/>
                <a:gd name="connsiteY2" fmla="*/ 20600 h 77200"/>
                <a:gd name="connsiteX3" fmla="*/ 133566 w 291913"/>
                <a:gd name="connsiteY3" fmla="*/ 45258 h 77200"/>
                <a:gd name="connsiteX4" fmla="*/ 2 w 291913"/>
                <a:gd name="connsiteY4" fmla="*/ 76080 h 77200"/>
                <a:gd name="connsiteX0" fmla="*/ 9 w 291925"/>
                <a:gd name="connsiteY0" fmla="*/ 76080 h 76253"/>
                <a:gd name="connsiteX1" fmla="*/ 131518 w 291925"/>
                <a:gd name="connsiteY1" fmla="*/ 2105 h 76253"/>
                <a:gd name="connsiteX2" fmla="*/ 291795 w 291925"/>
                <a:gd name="connsiteY2" fmla="*/ 20600 h 76253"/>
                <a:gd name="connsiteX3" fmla="*/ 137683 w 291925"/>
                <a:gd name="connsiteY3" fmla="*/ 22655 h 76253"/>
                <a:gd name="connsiteX4" fmla="*/ 9 w 291925"/>
                <a:gd name="connsiteY4" fmla="*/ 76080 h 76253"/>
                <a:gd name="connsiteX0" fmla="*/ 9 w 292471"/>
                <a:gd name="connsiteY0" fmla="*/ 76080 h 76253"/>
                <a:gd name="connsiteX1" fmla="*/ 131518 w 292471"/>
                <a:gd name="connsiteY1" fmla="*/ 2105 h 76253"/>
                <a:gd name="connsiteX2" fmla="*/ 291795 w 292471"/>
                <a:gd name="connsiteY2" fmla="*/ 20600 h 76253"/>
                <a:gd name="connsiteX3" fmla="*/ 137683 w 292471"/>
                <a:gd name="connsiteY3" fmla="*/ 22655 h 76253"/>
                <a:gd name="connsiteX4" fmla="*/ 9 w 292471"/>
                <a:gd name="connsiteY4" fmla="*/ 76080 h 76253"/>
                <a:gd name="connsiteX0" fmla="*/ 1258 w 293720"/>
                <a:gd name="connsiteY0" fmla="*/ 76080 h 78680"/>
                <a:gd name="connsiteX1" fmla="*/ 132767 w 293720"/>
                <a:gd name="connsiteY1" fmla="*/ 2105 h 78680"/>
                <a:gd name="connsiteX2" fmla="*/ 293044 w 293720"/>
                <a:gd name="connsiteY2" fmla="*/ 20600 h 78680"/>
                <a:gd name="connsiteX3" fmla="*/ 138932 w 293720"/>
                <a:gd name="connsiteY3" fmla="*/ 22655 h 78680"/>
                <a:gd name="connsiteX4" fmla="*/ 1258 w 293720"/>
                <a:gd name="connsiteY4" fmla="*/ 76080 h 78680"/>
                <a:gd name="connsiteX0" fmla="*/ 1258 w 293044"/>
                <a:gd name="connsiteY0" fmla="*/ 76080 h 78680"/>
                <a:gd name="connsiteX1" fmla="*/ 132767 w 293044"/>
                <a:gd name="connsiteY1" fmla="*/ 2105 h 78680"/>
                <a:gd name="connsiteX2" fmla="*/ 293044 w 293044"/>
                <a:gd name="connsiteY2" fmla="*/ 20600 h 78680"/>
                <a:gd name="connsiteX3" fmla="*/ 138932 w 293044"/>
                <a:gd name="connsiteY3" fmla="*/ 22655 h 78680"/>
                <a:gd name="connsiteX4" fmla="*/ 1258 w 293044"/>
                <a:gd name="connsiteY4" fmla="*/ 76080 h 78680"/>
                <a:gd name="connsiteX0" fmla="*/ 1258 w 293044"/>
                <a:gd name="connsiteY0" fmla="*/ 76080 h 78611"/>
                <a:gd name="connsiteX1" fmla="*/ 132767 w 293044"/>
                <a:gd name="connsiteY1" fmla="*/ 2105 h 78611"/>
                <a:gd name="connsiteX2" fmla="*/ 293044 w 293044"/>
                <a:gd name="connsiteY2" fmla="*/ 20600 h 78611"/>
                <a:gd name="connsiteX3" fmla="*/ 138932 w 293044"/>
                <a:gd name="connsiteY3" fmla="*/ 22655 h 78611"/>
                <a:gd name="connsiteX4" fmla="*/ 1258 w 293044"/>
                <a:gd name="connsiteY4" fmla="*/ 76080 h 78611"/>
                <a:gd name="connsiteX0" fmla="*/ 1236 w 280693"/>
                <a:gd name="connsiteY0" fmla="*/ 79613 h 82337"/>
                <a:gd name="connsiteX1" fmla="*/ 132745 w 280693"/>
                <a:gd name="connsiteY1" fmla="*/ 5638 h 82337"/>
                <a:gd name="connsiteX2" fmla="*/ 280693 w 280693"/>
                <a:gd name="connsiteY2" fmla="*/ 7694 h 82337"/>
                <a:gd name="connsiteX3" fmla="*/ 138910 w 280693"/>
                <a:gd name="connsiteY3" fmla="*/ 26188 h 82337"/>
                <a:gd name="connsiteX4" fmla="*/ 1236 w 280693"/>
                <a:gd name="connsiteY4" fmla="*/ 79613 h 82337"/>
                <a:gd name="connsiteX0" fmla="*/ 39 w 279496"/>
                <a:gd name="connsiteY0" fmla="*/ 76896 h 77018"/>
                <a:gd name="connsiteX1" fmla="*/ 125384 w 279496"/>
                <a:gd name="connsiteY1" fmla="*/ 7030 h 77018"/>
                <a:gd name="connsiteX2" fmla="*/ 279496 w 279496"/>
                <a:gd name="connsiteY2" fmla="*/ 4977 h 77018"/>
                <a:gd name="connsiteX3" fmla="*/ 137713 w 279496"/>
                <a:gd name="connsiteY3" fmla="*/ 23471 h 77018"/>
                <a:gd name="connsiteX4" fmla="*/ 39 w 279496"/>
                <a:gd name="connsiteY4" fmla="*/ 76896 h 77018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650"/>
                <a:gd name="connsiteY0" fmla="*/ 81001 h 81123"/>
                <a:gd name="connsiteX1" fmla="*/ 125408 w 279650"/>
                <a:gd name="connsiteY1" fmla="*/ 11135 h 81123"/>
                <a:gd name="connsiteX2" fmla="*/ 279520 w 279650"/>
                <a:gd name="connsiteY2" fmla="*/ 9082 h 81123"/>
                <a:gd name="connsiteX3" fmla="*/ 137737 w 279650"/>
                <a:gd name="connsiteY3" fmla="*/ 27576 h 81123"/>
                <a:gd name="connsiteX4" fmla="*/ 63 w 279650"/>
                <a:gd name="connsiteY4" fmla="*/ 81001 h 81123"/>
                <a:gd name="connsiteX0" fmla="*/ 63 w 279650"/>
                <a:gd name="connsiteY0" fmla="*/ 81001 h 81234"/>
                <a:gd name="connsiteX1" fmla="*/ 125408 w 279650"/>
                <a:gd name="connsiteY1" fmla="*/ 11135 h 81234"/>
                <a:gd name="connsiteX2" fmla="*/ 279520 w 279650"/>
                <a:gd name="connsiteY2" fmla="*/ 9082 h 81234"/>
                <a:gd name="connsiteX3" fmla="*/ 137737 w 279650"/>
                <a:gd name="connsiteY3" fmla="*/ 27576 h 81234"/>
                <a:gd name="connsiteX4" fmla="*/ 63 w 279650"/>
                <a:gd name="connsiteY4" fmla="*/ 81001 h 81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9650" h="81234">
                  <a:moveTo>
                    <a:pt x="63" y="81001"/>
                  </a:moveTo>
                  <a:cubicBezTo>
                    <a:pt x="-1992" y="78261"/>
                    <a:pt x="45955" y="31340"/>
                    <a:pt x="125408" y="11135"/>
                  </a:cubicBezTo>
                  <a:cubicBezTo>
                    <a:pt x="204861" y="-9070"/>
                    <a:pt x="283288" y="3261"/>
                    <a:pt x="279520" y="9082"/>
                  </a:cubicBezTo>
                  <a:cubicBezTo>
                    <a:pt x="273698" y="23123"/>
                    <a:pt x="250068" y="-7013"/>
                    <a:pt x="137737" y="27576"/>
                  </a:cubicBezTo>
                  <a:cubicBezTo>
                    <a:pt x="25406" y="62165"/>
                    <a:pt x="2118" y="83741"/>
                    <a:pt x="63" y="81001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F0CBBA78-C5F0-4A4D-AB9F-E2CC6F5CAC01}"/>
                </a:ext>
              </a:extLst>
            </p:cNvPr>
            <p:cNvSpPr/>
            <p:nvPr/>
          </p:nvSpPr>
          <p:spPr>
            <a:xfrm rot="1866254">
              <a:off x="5832509" y="2446043"/>
              <a:ext cx="279650" cy="94565"/>
            </a:xfrm>
            <a:custGeom>
              <a:avLst/>
              <a:gdLst>
                <a:gd name="connsiteX0" fmla="*/ 224 w 292135"/>
                <a:gd name="connsiteY0" fmla="*/ 59346 h 59716"/>
                <a:gd name="connsiteX1" fmla="*/ 107075 w 292135"/>
                <a:gd name="connsiteY1" fmla="*/ 5920 h 59716"/>
                <a:gd name="connsiteX2" fmla="*/ 292010 w 292135"/>
                <a:gd name="connsiteY2" fmla="*/ 3866 h 59716"/>
                <a:gd name="connsiteX3" fmla="*/ 133788 w 292135"/>
                <a:gd name="connsiteY3" fmla="*/ 28524 h 59716"/>
                <a:gd name="connsiteX4" fmla="*/ 224 w 292135"/>
                <a:gd name="connsiteY4" fmla="*/ 59346 h 59716"/>
                <a:gd name="connsiteX0" fmla="*/ 2 w 291913"/>
                <a:gd name="connsiteY0" fmla="*/ 76080 h 77200"/>
                <a:gd name="connsiteX1" fmla="*/ 131511 w 291913"/>
                <a:gd name="connsiteY1" fmla="*/ 2105 h 77200"/>
                <a:gd name="connsiteX2" fmla="*/ 291788 w 291913"/>
                <a:gd name="connsiteY2" fmla="*/ 20600 h 77200"/>
                <a:gd name="connsiteX3" fmla="*/ 133566 w 291913"/>
                <a:gd name="connsiteY3" fmla="*/ 45258 h 77200"/>
                <a:gd name="connsiteX4" fmla="*/ 2 w 291913"/>
                <a:gd name="connsiteY4" fmla="*/ 76080 h 77200"/>
                <a:gd name="connsiteX0" fmla="*/ 9 w 291925"/>
                <a:gd name="connsiteY0" fmla="*/ 76080 h 76253"/>
                <a:gd name="connsiteX1" fmla="*/ 131518 w 291925"/>
                <a:gd name="connsiteY1" fmla="*/ 2105 h 76253"/>
                <a:gd name="connsiteX2" fmla="*/ 291795 w 291925"/>
                <a:gd name="connsiteY2" fmla="*/ 20600 h 76253"/>
                <a:gd name="connsiteX3" fmla="*/ 137683 w 291925"/>
                <a:gd name="connsiteY3" fmla="*/ 22655 h 76253"/>
                <a:gd name="connsiteX4" fmla="*/ 9 w 291925"/>
                <a:gd name="connsiteY4" fmla="*/ 76080 h 76253"/>
                <a:gd name="connsiteX0" fmla="*/ 9 w 292471"/>
                <a:gd name="connsiteY0" fmla="*/ 76080 h 76253"/>
                <a:gd name="connsiteX1" fmla="*/ 131518 w 292471"/>
                <a:gd name="connsiteY1" fmla="*/ 2105 h 76253"/>
                <a:gd name="connsiteX2" fmla="*/ 291795 w 292471"/>
                <a:gd name="connsiteY2" fmla="*/ 20600 h 76253"/>
                <a:gd name="connsiteX3" fmla="*/ 137683 w 292471"/>
                <a:gd name="connsiteY3" fmla="*/ 22655 h 76253"/>
                <a:gd name="connsiteX4" fmla="*/ 9 w 292471"/>
                <a:gd name="connsiteY4" fmla="*/ 76080 h 76253"/>
                <a:gd name="connsiteX0" fmla="*/ 1258 w 293720"/>
                <a:gd name="connsiteY0" fmla="*/ 76080 h 78680"/>
                <a:gd name="connsiteX1" fmla="*/ 132767 w 293720"/>
                <a:gd name="connsiteY1" fmla="*/ 2105 h 78680"/>
                <a:gd name="connsiteX2" fmla="*/ 293044 w 293720"/>
                <a:gd name="connsiteY2" fmla="*/ 20600 h 78680"/>
                <a:gd name="connsiteX3" fmla="*/ 138932 w 293720"/>
                <a:gd name="connsiteY3" fmla="*/ 22655 h 78680"/>
                <a:gd name="connsiteX4" fmla="*/ 1258 w 293720"/>
                <a:gd name="connsiteY4" fmla="*/ 76080 h 78680"/>
                <a:gd name="connsiteX0" fmla="*/ 1258 w 293044"/>
                <a:gd name="connsiteY0" fmla="*/ 76080 h 78680"/>
                <a:gd name="connsiteX1" fmla="*/ 132767 w 293044"/>
                <a:gd name="connsiteY1" fmla="*/ 2105 h 78680"/>
                <a:gd name="connsiteX2" fmla="*/ 293044 w 293044"/>
                <a:gd name="connsiteY2" fmla="*/ 20600 h 78680"/>
                <a:gd name="connsiteX3" fmla="*/ 138932 w 293044"/>
                <a:gd name="connsiteY3" fmla="*/ 22655 h 78680"/>
                <a:gd name="connsiteX4" fmla="*/ 1258 w 293044"/>
                <a:gd name="connsiteY4" fmla="*/ 76080 h 78680"/>
                <a:gd name="connsiteX0" fmla="*/ 1258 w 293044"/>
                <a:gd name="connsiteY0" fmla="*/ 76080 h 78611"/>
                <a:gd name="connsiteX1" fmla="*/ 132767 w 293044"/>
                <a:gd name="connsiteY1" fmla="*/ 2105 h 78611"/>
                <a:gd name="connsiteX2" fmla="*/ 293044 w 293044"/>
                <a:gd name="connsiteY2" fmla="*/ 20600 h 78611"/>
                <a:gd name="connsiteX3" fmla="*/ 138932 w 293044"/>
                <a:gd name="connsiteY3" fmla="*/ 22655 h 78611"/>
                <a:gd name="connsiteX4" fmla="*/ 1258 w 293044"/>
                <a:gd name="connsiteY4" fmla="*/ 76080 h 78611"/>
                <a:gd name="connsiteX0" fmla="*/ 1236 w 280693"/>
                <a:gd name="connsiteY0" fmla="*/ 79613 h 82337"/>
                <a:gd name="connsiteX1" fmla="*/ 132745 w 280693"/>
                <a:gd name="connsiteY1" fmla="*/ 5638 h 82337"/>
                <a:gd name="connsiteX2" fmla="*/ 280693 w 280693"/>
                <a:gd name="connsiteY2" fmla="*/ 7694 h 82337"/>
                <a:gd name="connsiteX3" fmla="*/ 138910 w 280693"/>
                <a:gd name="connsiteY3" fmla="*/ 26188 h 82337"/>
                <a:gd name="connsiteX4" fmla="*/ 1236 w 280693"/>
                <a:gd name="connsiteY4" fmla="*/ 79613 h 82337"/>
                <a:gd name="connsiteX0" fmla="*/ 39 w 279496"/>
                <a:gd name="connsiteY0" fmla="*/ 76896 h 77018"/>
                <a:gd name="connsiteX1" fmla="*/ 125384 w 279496"/>
                <a:gd name="connsiteY1" fmla="*/ 7030 h 77018"/>
                <a:gd name="connsiteX2" fmla="*/ 279496 w 279496"/>
                <a:gd name="connsiteY2" fmla="*/ 4977 h 77018"/>
                <a:gd name="connsiteX3" fmla="*/ 137713 w 279496"/>
                <a:gd name="connsiteY3" fmla="*/ 23471 h 77018"/>
                <a:gd name="connsiteX4" fmla="*/ 39 w 279496"/>
                <a:gd name="connsiteY4" fmla="*/ 76896 h 77018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650"/>
                <a:gd name="connsiteY0" fmla="*/ 81001 h 81123"/>
                <a:gd name="connsiteX1" fmla="*/ 125408 w 279650"/>
                <a:gd name="connsiteY1" fmla="*/ 11135 h 81123"/>
                <a:gd name="connsiteX2" fmla="*/ 279520 w 279650"/>
                <a:gd name="connsiteY2" fmla="*/ 9082 h 81123"/>
                <a:gd name="connsiteX3" fmla="*/ 137737 w 279650"/>
                <a:gd name="connsiteY3" fmla="*/ 27576 h 81123"/>
                <a:gd name="connsiteX4" fmla="*/ 63 w 279650"/>
                <a:gd name="connsiteY4" fmla="*/ 81001 h 81123"/>
                <a:gd name="connsiteX0" fmla="*/ 63 w 279650"/>
                <a:gd name="connsiteY0" fmla="*/ 81001 h 81234"/>
                <a:gd name="connsiteX1" fmla="*/ 125408 w 279650"/>
                <a:gd name="connsiteY1" fmla="*/ 11135 h 81234"/>
                <a:gd name="connsiteX2" fmla="*/ 279520 w 279650"/>
                <a:gd name="connsiteY2" fmla="*/ 9082 h 81234"/>
                <a:gd name="connsiteX3" fmla="*/ 137737 w 279650"/>
                <a:gd name="connsiteY3" fmla="*/ 27576 h 81234"/>
                <a:gd name="connsiteX4" fmla="*/ 63 w 279650"/>
                <a:gd name="connsiteY4" fmla="*/ 81001 h 81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9650" h="81234">
                  <a:moveTo>
                    <a:pt x="63" y="81001"/>
                  </a:moveTo>
                  <a:cubicBezTo>
                    <a:pt x="-1992" y="78261"/>
                    <a:pt x="45955" y="31340"/>
                    <a:pt x="125408" y="11135"/>
                  </a:cubicBezTo>
                  <a:cubicBezTo>
                    <a:pt x="204861" y="-9070"/>
                    <a:pt x="283288" y="3261"/>
                    <a:pt x="279520" y="9082"/>
                  </a:cubicBezTo>
                  <a:cubicBezTo>
                    <a:pt x="273698" y="23123"/>
                    <a:pt x="250068" y="-7013"/>
                    <a:pt x="137737" y="27576"/>
                  </a:cubicBezTo>
                  <a:cubicBezTo>
                    <a:pt x="25406" y="62165"/>
                    <a:pt x="2118" y="83741"/>
                    <a:pt x="63" y="81001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B5762DE2-F756-41BD-A44D-361791BF21E9}"/>
                </a:ext>
              </a:extLst>
            </p:cNvPr>
            <p:cNvSpPr/>
            <p:nvPr/>
          </p:nvSpPr>
          <p:spPr>
            <a:xfrm rot="20800008">
              <a:off x="5042762" y="1780368"/>
              <a:ext cx="1506104" cy="1057198"/>
            </a:xfrm>
            <a:custGeom>
              <a:avLst/>
              <a:gdLst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1174 w 1869410"/>
                <a:gd name="connsiteY19" fmla="*/ 1036330 h 1284241"/>
                <a:gd name="connsiteX20" fmla="*/ 1667369 w 1869410"/>
                <a:gd name="connsiteY20" fmla="*/ 1085860 h 1284241"/>
                <a:gd name="connsiteX21" fmla="*/ 1716899 w 1869410"/>
                <a:gd name="connsiteY21" fmla="*/ 93536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1174 w 1869410"/>
                <a:gd name="connsiteY19" fmla="*/ 1036330 h 1284241"/>
                <a:gd name="connsiteX20" fmla="*/ 1667369 w 1869410"/>
                <a:gd name="connsiteY20" fmla="*/ 1085860 h 1284241"/>
                <a:gd name="connsiteX21" fmla="*/ 1714994 w 1869410"/>
                <a:gd name="connsiteY21" fmla="*/ 90488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1174 w 1869410"/>
                <a:gd name="connsiteY19" fmla="*/ 1036330 h 1284241"/>
                <a:gd name="connsiteX20" fmla="*/ 1707374 w 1869410"/>
                <a:gd name="connsiteY20" fmla="*/ 1055380 h 1284241"/>
                <a:gd name="connsiteX21" fmla="*/ 1714994 w 1869410"/>
                <a:gd name="connsiteY21" fmla="*/ 90488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4984 w 1869410"/>
                <a:gd name="connsiteY19" fmla="*/ 1002040 h 1284241"/>
                <a:gd name="connsiteX20" fmla="*/ 1707374 w 1869410"/>
                <a:gd name="connsiteY20" fmla="*/ 1055380 h 1284241"/>
                <a:gd name="connsiteX21" fmla="*/ 1714994 w 1869410"/>
                <a:gd name="connsiteY21" fmla="*/ 90488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6"/>
                <a:gd name="connsiteX1" fmla="*/ 545324 w 1869410"/>
                <a:gd name="connsiteY1" fmla="*/ 516265 h 1284246"/>
                <a:gd name="connsiteX2" fmla="*/ 629144 w 1869410"/>
                <a:gd name="connsiteY2" fmla="*/ 476260 h 1284246"/>
                <a:gd name="connsiteX3" fmla="*/ 692009 w 1869410"/>
                <a:gd name="connsiteY3" fmla="*/ 577225 h 1284246"/>
                <a:gd name="connsiteX4" fmla="*/ 737729 w 1869410"/>
                <a:gd name="connsiteY4" fmla="*/ 779155 h 1284246"/>
                <a:gd name="connsiteX5" fmla="*/ 735824 w 1869410"/>
                <a:gd name="connsiteY5" fmla="*/ 914410 h 1284246"/>
                <a:gd name="connsiteX6" fmla="*/ 825359 w 1869410"/>
                <a:gd name="connsiteY6" fmla="*/ 678190 h 1284246"/>
                <a:gd name="connsiteX7" fmla="*/ 840599 w 1869410"/>
                <a:gd name="connsiteY7" fmla="*/ 582940 h 1284246"/>
                <a:gd name="connsiteX8" fmla="*/ 1103489 w 1869410"/>
                <a:gd name="connsiteY8" fmla="*/ 870595 h 1284246"/>
                <a:gd name="connsiteX9" fmla="*/ 1154924 w 1869410"/>
                <a:gd name="connsiteY9" fmla="*/ 891550 h 1284246"/>
                <a:gd name="connsiteX10" fmla="*/ 1055864 w 1869410"/>
                <a:gd name="connsiteY10" fmla="*/ 723910 h 1284246"/>
                <a:gd name="connsiteX11" fmla="*/ 1257794 w 1869410"/>
                <a:gd name="connsiteY11" fmla="*/ 971560 h 1284246"/>
                <a:gd name="connsiteX12" fmla="*/ 1233029 w 1869410"/>
                <a:gd name="connsiteY12" fmla="*/ 849640 h 1284246"/>
                <a:gd name="connsiteX13" fmla="*/ 1375904 w 1869410"/>
                <a:gd name="connsiteY13" fmla="*/ 986800 h 1284246"/>
                <a:gd name="connsiteX14" fmla="*/ 1417814 w 1869410"/>
                <a:gd name="connsiteY14" fmla="*/ 1173490 h 1284246"/>
                <a:gd name="connsiteX15" fmla="*/ 1444484 w 1869410"/>
                <a:gd name="connsiteY15" fmla="*/ 1057285 h 1284246"/>
                <a:gd name="connsiteX16" fmla="*/ 1450199 w 1869410"/>
                <a:gd name="connsiteY16" fmla="*/ 1283980 h 1284246"/>
                <a:gd name="connsiteX17" fmla="*/ 1495919 w 1869410"/>
                <a:gd name="connsiteY17" fmla="*/ 1101100 h 1284246"/>
                <a:gd name="connsiteX18" fmla="*/ 1551164 w 1869410"/>
                <a:gd name="connsiteY18" fmla="*/ 1011565 h 1284246"/>
                <a:gd name="connsiteX19" fmla="*/ 1634984 w 1869410"/>
                <a:gd name="connsiteY19" fmla="*/ 1002040 h 1284246"/>
                <a:gd name="connsiteX20" fmla="*/ 1707374 w 1869410"/>
                <a:gd name="connsiteY20" fmla="*/ 1055380 h 1284246"/>
                <a:gd name="connsiteX21" fmla="*/ 1714994 w 1869410"/>
                <a:gd name="connsiteY21" fmla="*/ 904885 h 1284246"/>
                <a:gd name="connsiteX22" fmla="*/ 1716899 w 1869410"/>
                <a:gd name="connsiteY22" fmla="*/ 802015 h 1284246"/>
                <a:gd name="connsiteX23" fmla="*/ 1804529 w 1869410"/>
                <a:gd name="connsiteY23" fmla="*/ 889645 h 1284246"/>
                <a:gd name="connsiteX24" fmla="*/ 1764524 w 1869410"/>
                <a:gd name="connsiteY24" fmla="*/ 716290 h 1284246"/>
                <a:gd name="connsiteX25" fmla="*/ 1764524 w 1869410"/>
                <a:gd name="connsiteY25" fmla="*/ 615325 h 1284246"/>
                <a:gd name="connsiteX26" fmla="*/ 1869299 w 1869410"/>
                <a:gd name="connsiteY26" fmla="*/ 708670 h 1284246"/>
                <a:gd name="connsiteX27" fmla="*/ 1783574 w 1869410"/>
                <a:gd name="connsiteY27" fmla="*/ 539125 h 1284246"/>
                <a:gd name="connsiteX28" fmla="*/ 1730234 w 1869410"/>
                <a:gd name="connsiteY28" fmla="*/ 396250 h 1284246"/>
                <a:gd name="connsiteX29" fmla="*/ 1560689 w 1869410"/>
                <a:gd name="connsiteY29" fmla="*/ 219085 h 1284246"/>
                <a:gd name="connsiteX30" fmla="*/ 1427339 w 1869410"/>
                <a:gd name="connsiteY30" fmla="*/ 129550 h 1284246"/>
                <a:gd name="connsiteX31" fmla="*/ 1594979 w 1869410"/>
                <a:gd name="connsiteY31" fmla="*/ 100975 h 1284246"/>
                <a:gd name="connsiteX32" fmla="*/ 1634984 w 1869410"/>
                <a:gd name="connsiteY32" fmla="*/ 70495 h 1284246"/>
                <a:gd name="connsiteX33" fmla="*/ 1402574 w 1869410"/>
                <a:gd name="connsiteY33" fmla="*/ 62875 h 1284246"/>
                <a:gd name="connsiteX34" fmla="*/ 1191119 w 1869410"/>
                <a:gd name="connsiteY34" fmla="*/ 17155 h 1284246"/>
                <a:gd name="connsiteX35" fmla="*/ 981569 w 1869410"/>
                <a:gd name="connsiteY35" fmla="*/ 10 h 1284246"/>
                <a:gd name="connsiteX36" fmla="*/ 712964 w 1869410"/>
                <a:gd name="connsiteY36" fmla="*/ 19060 h 1284246"/>
                <a:gd name="connsiteX37" fmla="*/ 543419 w 1869410"/>
                <a:gd name="connsiteY37" fmla="*/ 55255 h 1284246"/>
                <a:gd name="connsiteX38" fmla="*/ 415784 w 1869410"/>
                <a:gd name="connsiteY38" fmla="*/ 144790 h 1284246"/>
                <a:gd name="connsiteX39" fmla="*/ 364349 w 1869410"/>
                <a:gd name="connsiteY39" fmla="*/ 215275 h 1284246"/>
                <a:gd name="connsiteX40" fmla="*/ 290054 w 1869410"/>
                <a:gd name="connsiteY40" fmla="*/ 278140 h 1284246"/>
                <a:gd name="connsiteX41" fmla="*/ 223379 w 1869410"/>
                <a:gd name="connsiteY41" fmla="*/ 331480 h 1284246"/>
                <a:gd name="connsiteX42" fmla="*/ 145274 w 1869410"/>
                <a:gd name="connsiteY42" fmla="*/ 485785 h 1284246"/>
                <a:gd name="connsiteX43" fmla="*/ 80504 w 1869410"/>
                <a:gd name="connsiteY43" fmla="*/ 674380 h 1284246"/>
                <a:gd name="connsiteX44" fmla="*/ 494 w 1869410"/>
                <a:gd name="connsiteY44" fmla="*/ 777250 h 1284246"/>
                <a:gd name="connsiteX45" fmla="*/ 120509 w 1869410"/>
                <a:gd name="connsiteY45" fmla="*/ 678190 h 1284246"/>
                <a:gd name="connsiteX46" fmla="*/ 118604 w 1869410"/>
                <a:gd name="connsiteY46" fmla="*/ 910600 h 1284246"/>
                <a:gd name="connsiteX47" fmla="*/ 131939 w 1869410"/>
                <a:gd name="connsiteY47" fmla="*/ 1034425 h 1284246"/>
                <a:gd name="connsiteX48" fmla="*/ 160514 w 1869410"/>
                <a:gd name="connsiteY48" fmla="*/ 891550 h 1284246"/>
                <a:gd name="connsiteX49" fmla="*/ 246239 w 1869410"/>
                <a:gd name="connsiteY49" fmla="*/ 990610 h 1284246"/>
                <a:gd name="connsiteX50" fmla="*/ 238619 w 1869410"/>
                <a:gd name="connsiteY50" fmla="*/ 866785 h 1284246"/>
                <a:gd name="connsiteX51" fmla="*/ 250049 w 1869410"/>
                <a:gd name="connsiteY51" fmla="*/ 725815 h 1284246"/>
                <a:gd name="connsiteX52" fmla="*/ 311009 w 1869410"/>
                <a:gd name="connsiteY52" fmla="*/ 889645 h 1284246"/>
                <a:gd name="connsiteX53" fmla="*/ 295769 w 1869410"/>
                <a:gd name="connsiteY53" fmla="*/ 643900 h 1284246"/>
                <a:gd name="connsiteX54" fmla="*/ 341489 w 1869410"/>
                <a:gd name="connsiteY54" fmla="*/ 495310 h 1284246"/>
                <a:gd name="connsiteX55" fmla="*/ 394829 w 1869410"/>
                <a:gd name="connsiteY55" fmla="*/ 483880 h 1284246"/>
                <a:gd name="connsiteX56" fmla="*/ 486269 w 1869410"/>
                <a:gd name="connsiteY56" fmla="*/ 586750 h 1284246"/>
                <a:gd name="connsiteX0" fmla="*/ 486269 w 1869410"/>
                <a:gd name="connsiteY0" fmla="*/ 586750 h 1284246"/>
                <a:gd name="connsiteX1" fmla="*/ 545324 w 1869410"/>
                <a:gd name="connsiteY1" fmla="*/ 516265 h 1284246"/>
                <a:gd name="connsiteX2" fmla="*/ 629144 w 1869410"/>
                <a:gd name="connsiteY2" fmla="*/ 476260 h 1284246"/>
                <a:gd name="connsiteX3" fmla="*/ 692009 w 1869410"/>
                <a:gd name="connsiteY3" fmla="*/ 577225 h 1284246"/>
                <a:gd name="connsiteX4" fmla="*/ 737729 w 1869410"/>
                <a:gd name="connsiteY4" fmla="*/ 779155 h 1284246"/>
                <a:gd name="connsiteX5" fmla="*/ 735824 w 1869410"/>
                <a:gd name="connsiteY5" fmla="*/ 914410 h 1284246"/>
                <a:gd name="connsiteX6" fmla="*/ 825359 w 1869410"/>
                <a:gd name="connsiteY6" fmla="*/ 678190 h 1284246"/>
                <a:gd name="connsiteX7" fmla="*/ 840599 w 1869410"/>
                <a:gd name="connsiteY7" fmla="*/ 582940 h 1284246"/>
                <a:gd name="connsiteX8" fmla="*/ 1103489 w 1869410"/>
                <a:gd name="connsiteY8" fmla="*/ 870595 h 1284246"/>
                <a:gd name="connsiteX9" fmla="*/ 1154924 w 1869410"/>
                <a:gd name="connsiteY9" fmla="*/ 891550 h 1284246"/>
                <a:gd name="connsiteX10" fmla="*/ 1055864 w 1869410"/>
                <a:gd name="connsiteY10" fmla="*/ 723910 h 1284246"/>
                <a:gd name="connsiteX11" fmla="*/ 1257794 w 1869410"/>
                <a:gd name="connsiteY11" fmla="*/ 971560 h 1284246"/>
                <a:gd name="connsiteX12" fmla="*/ 1233029 w 1869410"/>
                <a:gd name="connsiteY12" fmla="*/ 849640 h 1284246"/>
                <a:gd name="connsiteX13" fmla="*/ 1375904 w 1869410"/>
                <a:gd name="connsiteY13" fmla="*/ 986800 h 1284246"/>
                <a:gd name="connsiteX14" fmla="*/ 1417814 w 1869410"/>
                <a:gd name="connsiteY14" fmla="*/ 1173490 h 1284246"/>
                <a:gd name="connsiteX15" fmla="*/ 1444484 w 1869410"/>
                <a:gd name="connsiteY15" fmla="*/ 1057285 h 1284246"/>
                <a:gd name="connsiteX16" fmla="*/ 1450199 w 1869410"/>
                <a:gd name="connsiteY16" fmla="*/ 1283980 h 1284246"/>
                <a:gd name="connsiteX17" fmla="*/ 1495919 w 1869410"/>
                <a:gd name="connsiteY17" fmla="*/ 1101100 h 1284246"/>
                <a:gd name="connsiteX18" fmla="*/ 1551164 w 1869410"/>
                <a:gd name="connsiteY18" fmla="*/ 1011565 h 1284246"/>
                <a:gd name="connsiteX19" fmla="*/ 1671179 w 1869410"/>
                <a:gd name="connsiteY19" fmla="*/ 1011565 h 1284246"/>
                <a:gd name="connsiteX20" fmla="*/ 1707374 w 1869410"/>
                <a:gd name="connsiteY20" fmla="*/ 1055380 h 1284246"/>
                <a:gd name="connsiteX21" fmla="*/ 1714994 w 1869410"/>
                <a:gd name="connsiteY21" fmla="*/ 904885 h 1284246"/>
                <a:gd name="connsiteX22" fmla="*/ 1716899 w 1869410"/>
                <a:gd name="connsiteY22" fmla="*/ 802015 h 1284246"/>
                <a:gd name="connsiteX23" fmla="*/ 1804529 w 1869410"/>
                <a:gd name="connsiteY23" fmla="*/ 889645 h 1284246"/>
                <a:gd name="connsiteX24" fmla="*/ 1764524 w 1869410"/>
                <a:gd name="connsiteY24" fmla="*/ 716290 h 1284246"/>
                <a:gd name="connsiteX25" fmla="*/ 1764524 w 1869410"/>
                <a:gd name="connsiteY25" fmla="*/ 615325 h 1284246"/>
                <a:gd name="connsiteX26" fmla="*/ 1869299 w 1869410"/>
                <a:gd name="connsiteY26" fmla="*/ 708670 h 1284246"/>
                <a:gd name="connsiteX27" fmla="*/ 1783574 w 1869410"/>
                <a:gd name="connsiteY27" fmla="*/ 539125 h 1284246"/>
                <a:gd name="connsiteX28" fmla="*/ 1730234 w 1869410"/>
                <a:gd name="connsiteY28" fmla="*/ 396250 h 1284246"/>
                <a:gd name="connsiteX29" fmla="*/ 1560689 w 1869410"/>
                <a:gd name="connsiteY29" fmla="*/ 219085 h 1284246"/>
                <a:gd name="connsiteX30" fmla="*/ 1427339 w 1869410"/>
                <a:gd name="connsiteY30" fmla="*/ 129550 h 1284246"/>
                <a:gd name="connsiteX31" fmla="*/ 1594979 w 1869410"/>
                <a:gd name="connsiteY31" fmla="*/ 100975 h 1284246"/>
                <a:gd name="connsiteX32" fmla="*/ 1634984 w 1869410"/>
                <a:gd name="connsiteY32" fmla="*/ 70495 h 1284246"/>
                <a:gd name="connsiteX33" fmla="*/ 1402574 w 1869410"/>
                <a:gd name="connsiteY33" fmla="*/ 62875 h 1284246"/>
                <a:gd name="connsiteX34" fmla="*/ 1191119 w 1869410"/>
                <a:gd name="connsiteY34" fmla="*/ 17155 h 1284246"/>
                <a:gd name="connsiteX35" fmla="*/ 981569 w 1869410"/>
                <a:gd name="connsiteY35" fmla="*/ 10 h 1284246"/>
                <a:gd name="connsiteX36" fmla="*/ 712964 w 1869410"/>
                <a:gd name="connsiteY36" fmla="*/ 19060 h 1284246"/>
                <a:gd name="connsiteX37" fmla="*/ 543419 w 1869410"/>
                <a:gd name="connsiteY37" fmla="*/ 55255 h 1284246"/>
                <a:gd name="connsiteX38" fmla="*/ 415784 w 1869410"/>
                <a:gd name="connsiteY38" fmla="*/ 144790 h 1284246"/>
                <a:gd name="connsiteX39" fmla="*/ 364349 w 1869410"/>
                <a:gd name="connsiteY39" fmla="*/ 215275 h 1284246"/>
                <a:gd name="connsiteX40" fmla="*/ 290054 w 1869410"/>
                <a:gd name="connsiteY40" fmla="*/ 278140 h 1284246"/>
                <a:gd name="connsiteX41" fmla="*/ 223379 w 1869410"/>
                <a:gd name="connsiteY41" fmla="*/ 331480 h 1284246"/>
                <a:gd name="connsiteX42" fmla="*/ 145274 w 1869410"/>
                <a:gd name="connsiteY42" fmla="*/ 485785 h 1284246"/>
                <a:gd name="connsiteX43" fmla="*/ 80504 w 1869410"/>
                <a:gd name="connsiteY43" fmla="*/ 674380 h 1284246"/>
                <a:gd name="connsiteX44" fmla="*/ 494 w 1869410"/>
                <a:gd name="connsiteY44" fmla="*/ 777250 h 1284246"/>
                <a:gd name="connsiteX45" fmla="*/ 120509 w 1869410"/>
                <a:gd name="connsiteY45" fmla="*/ 678190 h 1284246"/>
                <a:gd name="connsiteX46" fmla="*/ 118604 w 1869410"/>
                <a:gd name="connsiteY46" fmla="*/ 910600 h 1284246"/>
                <a:gd name="connsiteX47" fmla="*/ 131939 w 1869410"/>
                <a:gd name="connsiteY47" fmla="*/ 1034425 h 1284246"/>
                <a:gd name="connsiteX48" fmla="*/ 160514 w 1869410"/>
                <a:gd name="connsiteY48" fmla="*/ 891550 h 1284246"/>
                <a:gd name="connsiteX49" fmla="*/ 246239 w 1869410"/>
                <a:gd name="connsiteY49" fmla="*/ 990610 h 1284246"/>
                <a:gd name="connsiteX50" fmla="*/ 238619 w 1869410"/>
                <a:gd name="connsiteY50" fmla="*/ 866785 h 1284246"/>
                <a:gd name="connsiteX51" fmla="*/ 250049 w 1869410"/>
                <a:gd name="connsiteY51" fmla="*/ 725815 h 1284246"/>
                <a:gd name="connsiteX52" fmla="*/ 311009 w 1869410"/>
                <a:gd name="connsiteY52" fmla="*/ 889645 h 1284246"/>
                <a:gd name="connsiteX53" fmla="*/ 295769 w 1869410"/>
                <a:gd name="connsiteY53" fmla="*/ 643900 h 1284246"/>
                <a:gd name="connsiteX54" fmla="*/ 341489 w 1869410"/>
                <a:gd name="connsiteY54" fmla="*/ 495310 h 1284246"/>
                <a:gd name="connsiteX55" fmla="*/ 394829 w 1869410"/>
                <a:gd name="connsiteY55" fmla="*/ 483880 h 1284246"/>
                <a:gd name="connsiteX56" fmla="*/ 486269 w 1869410"/>
                <a:gd name="connsiteY56" fmla="*/ 586750 h 1284246"/>
                <a:gd name="connsiteX0" fmla="*/ 486269 w 1869410"/>
                <a:gd name="connsiteY0" fmla="*/ 586750 h 1284251"/>
                <a:gd name="connsiteX1" fmla="*/ 545324 w 1869410"/>
                <a:gd name="connsiteY1" fmla="*/ 516265 h 1284251"/>
                <a:gd name="connsiteX2" fmla="*/ 629144 w 1869410"/>
                <a:gd name="connsiteY2" fmla="*/ 476260 h 1284251"/>
                <a:gd name="connsiteX3" fmla="*/ 692009 w 1869410"/>
                <a:gd name="connsiteY3" fmla="*/ 577225 h 1284251"/>
                <a:gd name="connsiteX4" fmla="*/ 737729 w 1869410"/>
                <a:gd name="connsiteY4" fmla="*/ 779155 h 1284251"/>
                <a:gd name="connsiteX5" fmla="*/ 735824 w 1869410"/>
                <a:gd name="connsiteY5" fmla="*/ 914410 h 1284251"/>
                <a:gd name="connsiteX6" fmla="*/ 825359 w 1869410"/>
                <a:gd name="connsiteY6" fmla="*/ 678190 h 1284251"/>
                <a:gd name="connsiteX7" fmla="*/ 840599 w 1869410"/>
                <a:gd name="connsiteY7" fmla="*/ 582940 h 1284251"/>
                <a:gd name="connsiteX8" fmla="*/ 1103489 w 1869410"/>
                <a:gd name="connsiteY8" fmla="*/ 870595 h 1284251"/>
                <a:gd name="connsiteX9" fmla="*/ 1154924 w 1869410"/>
                <a:gd name="connsiteY9" fmla="*/ 891550 h 1284251"/>
                <a:gd name="connsiteX10" fmla="*/ 1055864 w 1869410"/>
                <a:gd name="connsiteY10" fmla="*/ 723910 h 1284251"/>
                <a:gd name="connsiteX11" fmla="*/ 1257794 w 1869410"/>
                <a:gd name="connsiteY11" fmla="*/ 971560 h 1284251"/>
                <a:gd name="connsiteX12" fmla="*/ 1233029 w 1869410"/>
                <a:gd name="connsiteY12" fmla="*/ 849640 h 1284251"/>
                <a:gd name="connsiteX13" fmla="*/ 1375904 w 1869410"/>
                <a:gd name="connsiteY13" fmla="*/ 986800 h 1284251"/>
                <a:gd name="connsiteX14" fmla="*/ 1417814 w 1869410"/>
                <a:gd name="connsiteY14" fmla="*/ 1173490 h 1284251"/>
                <a:gd name="connsiteX15" fmla="*/ 1444484 w 1869410"/>
                <a:gd name="connsiteY15" fmla="*/ 1057285 h 1284251"/>
                <a:gd name="connsiteX16" fmla="*/ 1450199 w 1869410"/>
                <a:gd name="connsiteY16" fmla="*/ 1283980 h 1284251"/>
                <a:gd name="connsiteX17" fmla="*/ 1495919 w 1869410"/>
                <a:gd name="connsiteY17" fmla="*/ 1101100 h 1284251"/>
                <a:gd name="connsiteX18" fmla="*/ 1574024 w 1869410"/>
                <a:gd name="connsiteY18" fmla="*/ 996325 h 1284251"/>
                <a:gd name="connsiteX19" fmla="*/ 1671179 w 1869410"/>
                <a:gd name="connsiteY19" fmla="*/ 1011565 h 1284251"/>
                <a:gd name="connsiteX20" fmla="*/ 1707374 w 1869410"/>
                <a:gd name="connsiteY20" fmla="*/ 1055380 h 1284251"/>
                <a:gd name="connsiteX21" fmla="*/ 1714994 w 1869410"/>
                <a:gd name="connsiteY21" fmla="*/ 904885 h 1284251"/>
                <a:gd name="connsiteX22" fmla="*/ 1716899 w 1869410"/>
                <a:gd name="connsiteY22" fmla="*/ 802015 h 1284251"/>
                <a:gd name="connsiteX23" fmla="*/ 1804529 w 1869410"/>
                <a:gd name="connsiteY23" fmla="*/ 889645 h 1284251"/>
                <a:gd name="connsiteX24" fmla="*/ 1764524 w 1869410"/>
                <a:gd name="connsiteY24" fmla="*/ 716290 h 1284251"/>
                <a:gd name="connsiteX25" fmla="*/ 1764524 w 1869410"/>
                <a:gd name="connsiteY25" fmla="*/ 615325 h 1284251"/>
                <a:gd name="connsiteX26" fmla="*/ 1869299 w 1869410"/>
                <a:gd name="connsiteY26" fmla="*/ 708670 h 1284251"/>
                <a:gd name="connsiteX27" fmla="*/ 1783574 w 1869410"/>
                <a:gd name="connsiteY27" fmla="*/ 539125 h 1284251"/>
                <a:gd name="connsiteX28" fmla="*/ 1730234 w 1869410"/>
                <a:gd name="connsiteY28" fmla="*/ 396250 h 1284251"/>
                <a:gd name="connsiteX29" fmla="*/ 1560689 w 1869410"/>
                <a:gd name="connsiteY29" fmla="*/ 219085 h 1284251"/>
                <a:gd name="connsiteX30" fmla="*/ 1427339 w 1869410"/>
                <a:gd name="connsiteY30" fmla="*/ 129550 h 1284251"/>
                <a:gd name="connsiteX31" fmla="*/ 1594979 w 1869410"/>
                <a:gd name="connsiteY31" fmla="*/ 100975 h 1284251"/>
                <a:gd name="connsiteX32" fmla="*/ 1634984 w 1869410"/>
                <a:gd name="connsiteY32" fmla="*/ 70495 h 1284251"/>
                <a:gd name="connsiteX33" fmla="*/ 1402574 w 1869410"/>
                <a:gd name="connsiteY33" fmla="*/ 62875 h 1284251"/>
                <a:gd name="connsiteX34" fmla="*/ 1191119 w 1869410"/>
                <a:gd name="connsiteY34" fmla="*/ 17155 h 1284251"/>
                <a:gd name="connsiteX35" fmla="*/ 981569 w 1869410"/>
                <a:gd name="connsiteY35" fmla="*/ 10 h 1284251"/>
                <a:gd name="connsiteX36" fmla="*/ 712964 w 1869410"/>
                <a:gd name="connsiteY36" fmla="*/ 19060 h 1284251"/>
                <a:gd name="connsiteX37" fmla="*/ 543419 w 1869410"/>
                <a:gd name="connsiteY37" fmla="*/ 55255 h 1284251"/>
                <a:gd name="connsiteX38" fmla="*/ 415784 w 1869410"/>
                <a:gd name="connsiteY38" fmla="*/ 144790 h 1284251"/>
                <a:gd name="connsiteX39" fmla="*/ 364349 w 1869410"/>
                <a:gd name="connsiteY39" fmla="*/ 215275 h 1284251"/>
                <a:gd name="connsiteX40" fmla="*/ 290054 w 1869410"/>
                <a:gd name="connsiteY40" fmla="*/ 278140 h 1284251"/>
                <a:gd name="connsiteX41" fmla="*/ 223379 w 1869410"/>
                <a:gd name="connsiteY41" fmla="*/ 331480 h 1284251"/>
                <a:gd name="connsiteX42" fmla="*/ 145274 w 1869410"/>
                <a:gd name="connsiteY42" fmla="*/ 485785 h 1284251"/>
                <a:gd name="connsiteX43" fmla="*/ 80504 w 1869410"/>
                <a:gd name="connsiteY43" fmla="*/ 674380 h 1284251"/>
                <a:gd name="connsiteX44" fmla="*/ 494 w 1869410"/>
                <a:gd name="connsiteY44" fmla="*/ 777250 h 1284251"/>
                <a:gd name="connsiteX45" fmla="*/ 120509 w 1869410"/>
                <a:gd name="connsiteY45" fmla="*/ 678190 h 1284251"/>
                <a:gd name="connsiteX46" fmla="*/ 118604 w 1869410"/>
                <a:gd name="connsiteY46" fmla="*/ 910600 h 1284251"/>
                <a:gd name="connsiteX47" fmla="*/ 131939 w 1869410"/>
                <a:gd name="connsiteY47" fmla="*/ 1034425 h 1284251"/>
                <a:gd name="connsiteX48" fmla="*/ 160514 w 1869410"/>
                <a:gd name="connsiteY48" fmla="*/ 891550 h 1284251"/>
                <a:gd name="connsiteX49" fmla="*/ 246239 w 1869410"/>
                <a:gd name="connsiteY49" fmla="*/ 990610 h 1284251"/>
                <a:gd name="connsiteX50" fmla="*/ 238619 w 1869410"/>
                <a:gd name="connsiteY50" fmla="*/ 866785 h 1284251"/>
                <a:gd name="connsiteX51" fmla="*/ 250049 w 1869410"/>
                <a:gd name="connsiteY51" fmla="*/ 725815 h 1284251"/>
                <a:gd name="connsiteX52" fmla="*/ 311009 w 1869410"/>
                <a:gd name="connsiteY52" fmla="*/ 889645 h 1284251"/>
                <a:gd name="connsiteX53" fmla="*/ 295769 w 1869410"/>
                <a:gd name="connsiteY53" fmla="*/ 643900 h 1284251"/>
                <a:gd name="connsiteX54" fmla="*/ 341489 w 1869410"/>
                <a:gd name="connsiteY54" fmla="*/ 495310 h 1284251"/>
                <a:gd name="connsiteX55" fmla="*/ 394829 w 1869410"/>
                <a:gd name="connsiteY55" fmla="*/ 483880 h 1284251"/>
                <a:gd name="connsiteX56" fmla="*/ 486269 w 1869410"/>
                <a:gd name="connsiteY56" fmla="*/ 586750 h 1284251"/>
                <a:gd name="connsiteX0" fmla="*/ 486269 w 1869410"/>
                <a:gd name="connsiteY0" fmla="*/ 586750 h 1284251"/>
                <a:gd name="connsiteX1" fmla="*/ 545324 w 1869410"/>
                <a:gd name="connsiteY1" fmla="*/ 516265 h 1284251"/>
                <a:gd name="connsiteX2" fmla="*/ 629144 w 1869410"/>
                <a:gd name="connsiteY2" fmla="*/ 476260 h 1284251"/>
                <a:gd name="connsiteX3" fmla="*/ 692009 w 1869410"/>
                <a:gd name="connsiteY3" fmla="*/ 577225 h 1284251"/>
                <a:gd name="connsiteX4" fmla="*/ 737729 w 1869410"/>
                <a:gd name="connsiteY4" fmla="*/ 779155 h 1284251"/>
                <a:gd name="connsiteX5" fmla="*/ 735824 w 1869410"/>
                <a:gd name="connsiteY5" fmla="*/ 914410 h 1284251"/>
                <a:gd name="connsiteX6" fmla="*/ 825359 w 1869410"/>
                <a:gd name="connsiteY6" fmla="*/ 678190 h 1284251"/>
                <a:gd name="connsiteX7" fmla="*/ 840599 w 1869410"/>
                <a:gd name="connsiteY7" fmla="*/ 582940 h 1284251"/>
                <a:gd name="connsiteX8" fmla="*/ 1103489 w 1869410"/>
                <a:gd name="connsiteY8" fmla="*/ 870595 h 1284251"/>
                <a:gd name="connsiteX9" fmla="*/ 1154924 w 1869410"/>
                <a:gd name="connsiteY9" fmla="*/ 891550 h 1284251"/>
                <a:gd name="connsiteX10" fmla="*/ 1055864 w 1869410"/>
                <a:gd name="connsiteY10" fmla="*/ 723910 h 1284251"/>
                <a:gd name="connsiteX11" fmla="*/ 1257794 w 1869410"/>
                <a:gd name="connsiteY11" fmla="*/ 971560 h 1284251"/>
                <a:gd name="connsiteX12" fmla="*/ 1233029 w 1869410"/>
                <a:gd name="connsiteY12" fmla="*/ 849640 h 1284251"/>
                <a:gd name="connsiteX13" fmla="*/ 1375904 w 1869410"/>
                <a:gd name="connsiteY13" fmla="*/ 986800 h 1284251"/>
                <a:gd name="connsiteX14" fmla="*/ 1417814 w 1869410"/>
                <a:gd name="connsiteY14" fmla="*/ 1173490 h 1284251"/>
                <a:gd name="connsiteX15" fmla="*/ 1444484 w 1869410"/>
                <a:gd name="connsiteY15" fmla="*/ 1057285 h 1284251"/>
                <a:gd name="connsiteX16" fmla="*/ 1450199 w 1869410"/>
                <a:gd name="connsiteY16" fmla="*/ 1283980 h 1284251"/>
                <a:gd name="connsiteX17" fmla="*/ 1495919 w 1869410"/>
                <a:gd name="connsiteY17" fmla="*/ 1101100 h 1284251"/>
                <a:gd name="connsiteX18" fmla="*/ 1574024 w 1869410"/>
                <a:gd name="connsiteY18" fmla="*/ 996325 h 1284251"/>
                <a:gd name="connsiteX19" fmla="*/ 1667369 w 1869410"/>
                <a:gd name="connsiteY19" fmla="*/ 1021090 h 1284251"/>
                <a:gd name="connsiteX20" fmla="*/ 1707374 w 1869410"/>
                <a:gd name="connsiteY20" fmla="*/ 1055380 h 1284251"/>
                <a:gd name="connsiteX21" fmla="*/ 1714994 w 1869410"/>
                <a:gd name="connsiteY21" fmla="*/ 904885 h 1284251"/>
                <a:gd name="connsiteX22" fmla="*/ 1716899 w 1869410"/>
                <a:gd name="connsiteY22" fmla="*/ 802015 h 1284251"/>
                <a:gd name="connsiteX23" fmla="*/ 1804529 w 1869410"/>
                <a:gd name="connsiteY23" fmla="*/ 889645 h 1284251"/>
                <a:gd name="connsiteX24" fmla="*/ 1764524 w 1869410"/>
                <a:gd name="connsiteY24" fmla="*/ 716290 h 1284251"/>
                <a:gd name="connsiteX25" fmla="*/ 1764524 w 1869410"/>
                <a:gd name="connsiteY25" fmla="*/ 615325 h 1284251"/>
                <a:gd name="connsiteX26" fmla="*/ 1869299 w 1869410"/>
                <a:gd name="connsiteY26" fmla="*/ 708670 h 1284251"/>
                <a:gd name="connsiteX27" fmla="*/ 1783574 w 1869410"/>
                <a:gd name="connsiteY27" fmla="*/ 539125 h 1284251"/>
                <a:gd name="connsiteX28" fmla="*/ 1730234 w 1869410"/>
                <a:gd name="connsiteY28" fmla="*/ 396250 h 1284251"/>
                <a:gd name="connsiteX29" fmla="*/ 1560689 w 1869410"/>
                <a:gd name="connsiteY29" fmla="*/ 219085 h 1284251"/>
                <a:gd name="connsiteX30" fmla="*/ 1427339 w 1869410"/>
                <a:gd name="connsiteY30" fmla="*/ 129550 h 1284251"/>
                <a:gd name="connsiteX31" fmla="*/ 1594979 w 1869410"/>
                <a:gd name="connsiteY31" fmla="*/ 100975 h 1284251"/>
                <a:gd name="connsiteX32" fmla="*/ 1634984 w 1869410"/>
                <a:gd name="connsiteY32" fmla="*/ 70495 h 1284251"/>
                <a:gd name="connsiteX33" fmla="*/ 1402574 w 1869410"/>
                <a:gd name="connsiteY33" fmla="*/ 62875 h 1284251"/>
                <a:gd name="connsiteX34" fmla="*/ 1191119 w 1869410"/>
                <a:gd name="connsiteY34" fmla="*/ 17155 h 1284251"/>
                <a:gd name="connsiteX35" fmla="*/ 981569 w 1869410"/>
                <a:gd name="connsiteY35" fmla="*/ 10 h 1284251"/>
                <a:gd name="connsiteX36" fmla="*/ 712964 w 1869410"/>
                <a:gd name="connsiteY36" fmla="*/ 19060 h 1284251"/>
                <a:gd name="connsiteX37" fmla="*/ 543419 w 1869410"/>
                <a:gd name="connsiteY37" fmla="*/ 55255 h 1284251"/>
                <a:gd name="connsiteX38" fmla="*/ 415784 w 1869410"/>
                <a:gd name="connsiteY38" fmla="*/ 144790 h 1284251"/>
                <a:gd name="connsiteX39" fmla="*/ 364349 w 1869410"/>
                <a:gd name="connsiteY39" fmla="*/ 215275 h 1284251"/>
                <a:gd name="connsiteX40" fmla="*/ 290054 w 1869410"/>
                <a:gd name="connsiteY40" fmla="*/ 278140 h 1284251"/>
                <a:gd name="connsiteX41" fmla="*/ 223379 w 1869410"/>
                <a:gd name="connsiteY41" fmla="*/ 331480 h 1284251"/>
                <a:gd name="connsiteX42" fmla="*/ 145274 w 1869410"/>
                <a:gd name="connsiteY42" fmla="*/ 485785 h 1284251"/>
                <a:gd name="connsiteX43" fmla="*/ 80504 w 1869410"/>
                <a:gd name="connsiteY43" fmla="*/ 674380 h 1284251"/>
                <a:gd name="connsiteX44" fmla="*/ 494 w 1869410"/>
                <a:gd name="connsiteY44" fmla="*/ 777250 h 1284251"/>
                <a:gd name="connsiteX45" fmla="*/ 120509 w 1869410"/>
                <a:gd name="connsiteY45" fmla="*/ 678190 h 1284251"/>
                <a:gd name="connsiteX46" fmla="*/ 118604 w 1869410"/>
                <a:gd name="connsiteY46" fmla="*/ 910600 h 1284251"/>
                <a:gd name="connsiteX47" fmla="*/ 131939 w 1869410"/>
                <a:gd name="connsiteY47" fmla="*/ 1034425 h 1284251"/>
                <a:gd name="connsiteX48" fmla="*/ 160514 w 1869410"/>
                <a:gd name="connsiteY48" fmla="*/ 891550 h 1284251"/>
                <a:gd name="connsiteX49" fmla="*/ 246239 w 1869410"/>
                <a:gd name="connsiteY49" fmla="*/ 990610 h 1284251"/>
                <a:gd name="connsiteX50" fmla="*/ 238619 w 1869410"/>
                <a:gd name="connsiteY50" fmla="*/ 866785 h 1284251"/>
                <a:gd name="connsiteX51" fmla="*/ 250049 w 1869410"/>
                <a:gd name="connsiteY51" fmla="*/ 725815 h 1284251"/>
                <a:gd name="connsiteX52" fmla="*/ 311009 w 1869410"/>
                <a:gd name="connsiteY52" fmla="*/ 889645 h 1284251"/>
                <a:gd name="connsiteX53" fmla="*/ 295769 w 1869410"/>
                <a:gd name="connsiteY53" fmla="*/ 643900 h 1284251"/>
                <a:gd name="connsiteX54" fmla="*/ 341489 w 1869410"/>
                <a:gd name="connsiteY54" fmla="*/ 495310 h 1284251"/>
                <a:gd name="connsiteX55" fmla="*/ 394829 w 1869410"/>
                <a:gd name="connsiteY55" fmla="*/ 483880 h 1284251"/>
                <a:gd name="connsiteX56" fmla="*/ 486269 w 1869410"/>
                <a:gd name="connsiteY56" fmla="*/ 586750 h 1284251"/>
                <a:gd name="connsiteX0" fmla="*/ 486269 w 1869410"/>
                <a:gd name="connsiteY0" fmla="*/ 586750 h 1284251"/>
                <a:gd name="connsiteX1" fmla="*/ 545324 w 1869410"/>
                <a:gd name="connsiteY1" fmla="*/ 516265 h 1284251"/>
                <a:gd name="connsiteX2" fmla="*/ 629144 w 1869410"/>
                <a:gd name="connsiteY2" fmla="*/ 476260 h 1284251"/>
                <a:gd name="connsiteX3" fmla="*/ 692009 w 1869410"/>
                <a:gd name="connsiteY3" fmla="*/ 577225 h 1284251"/>
                <a:gd name="connsiteX4" fmla="*/ 737729 w 1869410"/>
                <a:gd name="connsiteY4" fmla="*/ 779155 h 1284251"/>
                <a:gd name="connsiteX5" fmla="*/ 735824 w 1869410"/>
                <a:gd name="connsiteY5" fmla="*/ 914410 h 1284251"/>
                <a:gd name="connsiteX6" fmla="*/ 825359 w 1869410"/>
                <a:gd name="connsiteY6" fmla="*/ 678190 h 1284251"/>
                <a:gd name="connsiteX7" fmla="*/ 840599 w 1869410"/>
                <a:gd name="connsiteY7" fmla="*/ 582940 h 1284251"/>
                <a:gd name="connsiteX8" fmla="*/ 1103489 w 1869410"/>
                <a:gd name="connsiteY8" fmla="*/ 870595 h 1284251"/>
                <a:gd name="connsiteX9" fmla="*/ 1154924 w 1869410"/>
                <a:gd name="connsiteY9" fmla="*/ 891550 h 1284251"/>
                <a:gd name="connsiteX10" fmla="*/ 1055864 w 1869410"/>
                <a:gd name="connsiteY10" fmla="*/ 723910 h 1284251"/>
                <a:gd name="connsiteX11" fmla="*/ 1257794 w 1869410"/>
                <a:gd name="connsiteY11" fmla="*/ 971560 h 1284251"/>
                <a:gd name="connsiteX12" fmla="*/ 1233029 w 1869410"/>
                <a:gd name="connsiteY12" fmla="*/ 849640 h 1284251"/>
                <a:gd name="connsiteX13" fmla="*/ 1375904 w 1869410"/>
                <a:gd name="connsiteY13" fmla="*/ 986800 h 1284251"/>
                <a:gd name="connsiteX14" fmla="*/ 1417814 w 1869410"/>
                <a:gd name="connsiteY14" fmla="*/ 1173490 h 1284251"/>
                <a:gd name="connsiteX15" fmla="*/ 1444484 w 1869410"/>
                <a:gd name="connsiteY15" fmla="*/ 1057285 h 1284251"/>
                <a:gd name="connsiteX16" fmla="*/ 1450199 w 1869410"/>
                <a:gd name="connsiteY16" fmla="*/ 1283980 h 1284251"/>
                <a:gd name="connsiteX17" fmla="*/ 1495919 w 1869410"/>
                <a:gd name="connsiteY17" fmla="*/ 1101100 h 1284251"/>
                <a:gd name="connsiteX18" fmla="*/ 1574024 w 1869410"/>
                <a:gd name="connsiteY18" fmla="*/ 996325 h 1284251"/>
                <a:gd name="connsiteX19" fmla="*/ 1667369 w 1869410"/>
                <a:gd name="connsiteY19" fmla="*/ 1021090 h 1284251"/>
                <a:gd name="connsiteX20" fmla="*/ 1707374 w 1869410"/>
                <a:gd name="connsiteY20" fmla="*/ 1055380 h 1284251"/>
                <a:gd name="connsiteX21" fmla="*/ 1714994 w 1869410"/>
                <a:gd name="connsiteY21" fmla="*/ 904885 h 1284251"/>
                <a:gd name="connsiteX22" fmla="*/ 1716899 w 1869410"/>
                <a:gd name="connsiteY22" fmla="*/ 802015 h 1284251"/>
                <a:gd name="connsiteX23" fmla="*/ 1804529 w 1869410"/>
                <a:gd name="connsiteY23" fmla="*/ 889645 h 1284251"/>
                <a:gd name="connsiteX24" fmla="*/ 1764524 w 1869410"/>
                <a:gd name="connsiteY24" fmla="*/ 716290 h 1284251"/>
                <a:gd name="connsiteX25" fmla="*/ 1764524 w 1869410"/>
                <a:gd name="connsiteY25" fmla="*/ 615325 h 1284251"/>
                <a:gd name="connsiteX26" fmla="*/ 1869299 w 1869410"/>
                <a:gd name="connsiteY26" fmla="*/ 708670 h 1284251"/>
                <a:gd name="connsiteX27" fmla="*/ 1783574 w 1869410"/>
                <a:gd name="connsiteY27" fmla="*/ 539125 h 1284251"/>
                <a:gd name="connsiteX28" fmla="*/ 1730234 w 1869410"/>
                <a:gd name="connsiteY28" fmla="*/ 396250 h 1284251"/>
                <a:gd name="connsiteX29" fmla="*/ 1560689 w 1869410"/>
                <a:gd name="connsiteY29" fmla="*/ 219085 h 1284251"/>
                <a:gd name="connsiteX30" fmla="*/ 1427339 w 1869410"/>
                <a:gd name="connsiteY30" fmla="*/ 129550 h 1284251"/>
                <a:gd name="connsiteX31" fmla="*/ 1594979 w 1869410"/>
                <a:gd name="connsiteY31" fmla="*/ 100975 h 1284251"/>
                <a:gd name="connsiteX32" fmla="*/ 1634984 w 1869410"/>
                <a:gd name="connsiteY32" fmla="*/ 70495 h 1284251"/>
                <a:gd name="connsiteX33" fmla="*/ 1402574 w 1869410"/>
                <a:gd name="connsiteY33" fmla="*/ 62875 h 1284251"/>
                <a:gd name="connsiteX34" fmla="*/ 1191119 w 1869410"/>
                <a:gd name="connsiteY34" fmla="*/ 17155 h 1284251"/>
                <a:gd name="connsiteX35" fmla="*/ 981569 w 1869410"/>
                <a:gd name="connsiteY35" fmla="*/ 10 h 1284251"/>
                <a:gd name="connsiteX36" fmla="*/ 712964 w 1869410"/>
                <a:gd name="connsiteY36" fmla="*/ 19060 h 1284251"/>
                <a:gd name="connsiteX37" fmla="*/ 543419 w 1869410"/>
                <a:gd name="connsiteY37" fmla="*/ 55255 h 1284251"/>
                <a:gd name="connsiteX38" fmla="*/ 415784 w 1869410"/>
                <a:gd name="connsiteY38" fmla="*/ 144790 h 1284251"/>
                <a:gd name="connsiteX39" fmla="*/ 364349 w 1869410"/>
                <a:gd name="connsiteY39" fmla="*/ 215275 h 1284251"/>
                <a:gd name="connsiteX40" fmla="*/ 290054 w 1869410"/>
                <a:gd name="connsiteY40" fmla="*/ 278140 h 1284251"/>
                <a:gd name="connsiteX41" fmla="*/ 223379 w 1869410"/>
                <a:gd name="connsiteY41" fmla="*/ 331480 h 1284251"/>
                <a:gd name="connsiteX42" fmla="*/ 145274 w 1869410"/>
                <a:gd name="connsiteY42" fmla="*/ 485785 h 1284251"/>
                <a:gd name="connsiteX43" fmla="*/ 80504 w 1869410"/>
                <a:gd name="connsiteY43" fmla="*/ 674380 h 1284251"/>
                <a:gd name="connsiteX44" fmla="*/ 494 w 1869410"/>
                <a:gd name="connsiteY44" fmla="*/ 777250 h 1284251"/>
                <a:gd name="connsiteX45" fmla="*/ 120509 w 1869410"/>
                <a:gd name="connsiteY45" fmla="*/ 678190 h 1284251"/>
                <a:gd name="connsiteX46" fmla="*/ 118604 w 1869410"/>
                <a:gd name="connsiteY46" fmla="*/ 910600 h 1284251"/>
                <a:gd name="connsiteX47" fmla="*/ 131939 w 1869410"/>
                <a:gd name="connsiteY47" fmla="*/ 1034425 h 1284251"/>
                <a:gd name="connsiteX48" fmla="*/ 160514 w 1869410"/>
                <a:gd name="connsiteY48" fmla="*/ 891550 h 1284251"/>
                <a:gd name="connsiteX49" fmla="*/ 246239 w 1869410"/>
                <a:gd name="connsiteY49" fmla="*/ 990610 h 1284251"/>
                <a:gd name="connsiteX50" fmla="*/ 238619 w 1869410"/>
                <a:gd name="connsiteY50" fmla="*/ 866785 h 1284251"/>
                <a:gd name="connsiteX51" fmla="*/ 250049 w 1869410"/>
                <a:gd name="connsiteY51" fmla="*/ 725815 h 1284251"/>
                <a:gd name="connsiteX52" fmla="*/ 311009 w 1869410"/>
                <a:gd name="connsiteY52" fmla="*/ 889645 h 1284251"/>
                <a:gd name="connsiteX53" fmla="*/ 295769 w 1869410"/>
                <a:gd name="connsiteY53" fmla="*/ 643900 h 1284251"/>
                <a:gd name="connsiteX54" fmla="*/ 341489 w 1869410"/>
                <a:gd name="connsiteY54" fmla="*/ 495310 h 1284251"/>
                <a:gd name="connsiteX55" fmla="*/ 394829 w 1869410"/>
                <a:gd name="connsiteY55" fmla="*/ 483880 h 1284251"/>
                <a:gd name="connsiteX56" fmla="*/ 486269 w 1869410"/>
                <a:gd name="connsiteY56" fmla="*/ 586750 h 1284251"/>
                <a:gd name="connsiteX0" fmla="*/ 486269 w 1869410"/>
                <a:gd name="connsiteY0" fmla="*/ 586750 h 1284248"/>
                <a:gd name="connsiteX1" fmla="*/ 545324 w 1869410"/>
                <a:gd name="connsiteY1" fmla="*/ 516265 h 1284248"/>
                <a:gd name="connsiteX2" fmla="*/ 629144 w 1869410"/>
                <a:gd name="connsiteY2" fmla="*/ 476260 h 1284248"/>
                <a:gd name="connsiteX3" fmla="*/ 692009 w 1869410"/>
                <a:gd name="connsiteY3" fmla="*/ 577225 h 1284248"/>
                <a:gd name="connsiteX4" fmla="*/ 737729 w 1869410"/>
                <a:gd name="connsiteY4" fmla="*/ 779155 h 1284248"/>
                <a:gd name="connsiteX5" fmla="*/ 735824 w 1869410"/>
                <a:gd name="connsiteY5" fmla="*/ 914410 h 1284248"/>
                <a:gd name="connsiteX6" fmla="*/ 825359 w 1869410"/>
                <a:gd name="connsiteY6" fmla="*/ 678190 h 1284248"/>
                <a:gd name="connsiteX7" fmla="*/ 840599 w 1869410"/>
                <a:gd name="connsiteY7" fmla="*/ 582940 h 1284248"/>
                <a:gd name="connsiteX8" fmla="*/ 1103489 w 1869410"/>
                <a:gd name="connsiteY8" fmla="*/ 870595 h 1284248"/>
                <a:gd name="connsiteX9" fmla="*/ 1154924 w 1869410"/>
                <a:gd name="connsiteY9" fmla="*/ 891550 h 1284248"/>
                <a:gd name="connsiteX10" fmla="*/ 1055864 w 1869410"/>
                <a:gd name="connsiteY10" fmla="*/ 723910 h 1284248"/>
                <a:gd name="connsiteX11" fmla="*/ 1257794 w 1869410"/>
                <a:gd name="connsiteY11" fmla="*/ 971560 h 1284248"/>
                <a:gd name="connsiteX12" fmla="*/ 1233029 w 1869410"/>
                <a:gd name="connsiteY12" fmla="*/ 849640 h 1284248"/>
                <a:gd name="connsiteX13" fmla="*/ 1375904 w 1869410"/>
                <a:gd name="connsiteY13" fmla="*/ 986800 h 1284248"/>
                <a:gd name="connsiteX14" fmla="*/ 1417814 w 1869410"/>
                <a:gd name="connsiteY14" fmla="*/ 1173490 h 1284248"/>
                <a:gd name="connsiteX15" fmla="*/ 1444484 w 1869410"/>
                <a:gd name="connsiteY15" fmla="*/ 1057285 h 1284248"/>
                <a:gd name="connsiteX16" fmla="*/ 1450199 w 1869410"/>
                <a:gd name="connsiteY16" fmla="*/ 1283980 h 1284248"/>
                <a:gd name="connsiteX17" fmla="*/ 1495919 w 1869410"/>
                <a:gd name="connsiteY17" fmla="*/ 1101100 h 1284248"/>
                <a:gd name="connsiteX18" fmla="*/ 1577834 w 1869410"/>
                <a:gd name="connsiteY18" fmla="*/ 1003945 h 1284248"/>
                <a:gd name="connsiteX19" fmla="*/ 1667369 w 1869410"/>
                <a:gd name="connsiteY19" fmla="*/ 1021090 h 1284248"/>
                <a:gd name="connsiteX20" fmla="*/ 1707374 w 1869410"/>
                <a:gd name="connsiteY20" fmla="*/ 1055380 h 1284248"/>
                <a:gd name="connsiteX21" fmla="*/ 1714994 w 1869410"/>
                <a:gd name="connsiteY21" fmla="*/ 904885 h 1284248"/>
                <a:gd name="connsiteX22" fmla="*/ 1716899 w 1869410"/>
                <a:gd name="connsiteY22" fmla="*/ 802015 h 1284248"/>
                <a:gd name="connsiteX23" fmla="*/ 1804529 w 1869410"/>
                <a:gd name="connsiteY23" fmla="*/ 889645 h 1284248"/>
                <a:gd name="connsiteX24" fmla="*/ 1764524 w 1869410"/>
                <a:gd name="connsiteY24" fmla="*/ 716290 h 1284248"/>
                <a:gd name="connsiteX25" fmla="*/ 1764524 w 1869410"/>
                <a:gd name="connsiteY25" fmla="*/ 615325 h 1284248"/>
                <a:gd name="connsiteX26" fmla="*/ 1869299 w 1869410"/>
                <a:gd name="connsiteY26" fmla="*/ 708670 h 1284248"/>
                <a:gd name="connsiteX27" fmla="*/ 1783574 w 1869410"/>
                <a:gd name="connsiteY27" fmla="*/ 539125 h 1284248"/>
                <a:gd name="connsiteX28" fmla="*/ 1730234 w 1869410"/>
                <a:gd name="connsiteY28" fmla="*/ 396250 h 1284248"/>
                <a:gd name="connsiteX29" fmla="*/ 1560689 w 1869410"/>
                <a:gd name="connsiteY29" fmla="*/ 219085 h 1284248"/>
                <a:gd name="connsiteX30" fmla="*/ 1427339 w 1869410"/>
                <a:gd name="connsiteY30" fmla="*/ 129550 h 1284248"/>
                <a:gd name="connsiteX31" fmla="*/ 1594979 w 1869410"/>
                <a:gd name="connsiteY31" fmla="*/ 100975 h 1284248"/>
                <a:gd name="connsiteX32" fmla="*/ 1634984 w 1869410"/>
                <a:gd name="connsiteY32" fmla="*/ 70495 h 1284248"/>
                <a:gd name="connsiteX33" fmla="*/ 1402574 w 1869410"/>
                <a:gd name="connsiteY33" fmla="*/ 62875 h 1284248"/>
                <a:gd name="connsiteX34" fmla="*/ 1191119 w 1869410"/>
                <a:gd name="connsiteY34" fmla="*/ 17155 h 1284248"/>
                <a:gd name="connsiteX35" fmla="*/ 981569 w 1869410"/>
                <a:gd name="connsiteY35" fmla="*/ 10 h 1284248"/>
                <a:gd name="connsiteX36" fmla="*/ 712964 w 1869410"/>
                <a:gd name="connsiteY36" fmla="*/ 19060 h 1284248"/>
                <a:gd name="connsiteX37" fmla="*/ 543419 w 1869410"/>
                <a:gd name="connsiteY37" fmla="*/ 55255 h 1284248"/>
                <a:gd name="connsiteX38" fmla="*/ 415784 w 1869410"/>
                <a:gd name="connsiteY38" fmla="*/ 144790 h 1284248"/>
                <a:gd name="connsiteX39" fmla="*/ 364349 w 1869410"/>
                <a:gd name="connsiteY39" fmla="*/ 215275 h 1284248"/>
                <a:gd name="connsiteX40" fmla="*/ 290054 w 1869410"/>
                <a:gd name="connsiteY40" fmla="*/ 278140 h 1284248"/>
                <a:gd name="connsiteX41" fmla="*/ 223379 w 1869410"/>
                <a:gd name="connsiteY41" fmla="*/ 331480 h 1284248"/>
                <a:gd name="connsiteX42" fmla="*/ 145274 w 1869410"/>
                <a:gd name="connsiteY42" fmla="*/ 485785 h 1284248"/>
                <a:gd name="connsiteX43" fmla="*/ 80504 w 1869410"/>
                <a:gd name="connsiteY43" fmla="*/ 674380 h 1284248"/>
                <a:gd name="connsiteX44" fmla="*/ 494 w 1869410"/>
                <a:gd name="connsiteY44" fmla="*/ 777250 h 1284248"/>
                <a:gd name="connsiteX45" fmla="*/ 120509 w 1869410"/>
                <a:gd name="connsiteY45" fmla="*/ 678190 h 1284248"/>
                <a:gd name="connsiteX46" fmla="*/ 118604 w 1869410"/>
                <a:gd name="connsiteY46" fmla="*/ 910600 h 1284248"/>
                <a:gd name="connsiteX47" fmla="*/ 131939 w 1869410"/>
                <a:gd name="connsiteY47" fmla="*/ 1034425 h 1284248"/>
                <a:gd name="connsiteX48" fmla="*/ 160514 w 1869410"/>
                <a:gd name="connsiteY48" fmla="*/ 891550 h 1284248"/>
                <a:gd name="connsiteX49" fmla="*/ 246239 w 1869410"/>
                <a:gd name="connsiteY49" fmla="*/ 990610 h 1284248"/>
                <a:gd name="connsiteX50" fmla="*/ 238619 w 1869410"/>
                <a:gd name="connsiteY50" fmla="*/ 866785 h 1284248"/>
                <a:gd name="connsiteX51" fmla="*/ 250049 w 1869410"/>
                <a:gd name="connsiteY51" fmla="*/ 725815 h 1284248"/>
                <a:gd name="connsiteX52" fmla="*/ 311009 w 1869410"/>
                <a:gd name="connsiteY52" fmla="*/ 889645 h 1284248"/>
                <a:gd name="connsiteX53" fmla="*/ 295769 w 1869410"/>
                <a:gd name="connsiteY53" fmla="*/ 643900 h 1284248"/>
                <a:gd name="connsiteX54" fmla="*/ 341489 w 1869410"/>
                <a:gd name="connsiteY54" fmla="*/ 495310 h 1284248"/>
                <a:gd name="connsiteX55" fmla="*/ 394829 w 1869410"/>
                <a:gd name="connsiteY55" fmla="*/ 483880 h 1284248"/>
                <a:gd name="connsiteX56" fmla="*/ 486269 w 1869410"/>
                <a:gd name="connsiteY56" fmla="*/ 586750 h 1284248"/>
                <a:gd name="connsiteX0" fmla="*/ 486269 w 1869410"/>
                <a:gd name="connsiteY0" fmla="*/ 586750 h 1238621"/>
                <a:gd name="connsiteX1" fmla="*/ 545324 w 1869410"/>
                <a:gd name="connsiteY1" fmla="*/ 516265 h 1238621"/>
                <a:gd name="connsiteX2" fmla="*/ 629144 w 1869410"/>
                <a:gd name="connsiteY2" fmla="*/ 476260 h 1238621"/>
                <a:gd name="connsiteX3" fmla="*/ 692009 w 1869410"/>
                <a:gd name="connsiteY3" fmla="*/ 577225 h 1238621"/>
                <a:gd name="connsiteX4" fmla="*/ 737729 w 1869410"/>
                <a:gd name="connsiteY4" fmla="*/ 779155 h 1238621"/>
                <a:gd name="connsiteX5" fmla="*/ 735824 w 1869410"/>
                <a:gd name="connsiteY5" fmla="*/ 914410 h 1238621"/>
                <a:gd name="connsiteX6" fmla="*/ 825359 w 1869410"/>
                <a:gd name="connsiteY6" fmla="*/ 678190 h 1238621"/>
                <a:gd name="connsiteX7" fmla="*/ 840599 w 1869410"/>
                <a:gd name="connsiteY7" fmla="*/ 582940 h 1238621"/>
                <a:gd name="connsiteX8" fmla="*/ 1103489 w 1869410"/>
                <a:gd name="connsiteY8" fmla="*/ 870595 h 1238621"/>
                <a:gd name="connsiteX9" fmla="*/ 1154924 w 1869410"/>
                <a:gd name="connsiteY9" fmla="*/ 891550 h 1238621"/>
                <a:gd name="connsiteX10" fmla="*/ 1055864 w 1869410"/>
                <a:gd name="connsiteY10" fmla="*/ 723910 h 1238621"/>
                <a:gd name="connsiteX11" fmla="*/ 1257794 w 1869410"/>
                <a:gd name="connsiteY11" fmla="*/ 971560 h 1238621"/>
                <a:gd name="connsiteX12" fmla="*/ 1233029 w 1869410"/>
                <a:gd name="connsiteY12" fmla="*/ 849640 h 1238621"/>
                <a:gd name="connsiteX13" fmla="*/ 1375904 w 1869410"/>
                <a:gd name="connsiteY13" fmla="*/ 986800 h 1238621"/>
                <a:gd name="connsiteX14" fmla="*/ 1417814 w 1869410"/>
                <a:gd name="connsiteY14" fmla="*/ 1173490 h 1238621"/>
                <a:gd name="connsiteX15" fmla="*/ 1444484 w 1869410"/>
                <a:gd name="connsiteY15" fmla="*/ 1057285 h 1238621"/>
                <a:gd name="connsiteX16" fmla="*/ 1442579 w 1869410"/>
                <a:gd name="connsiteY16" fmla="*/ 1238260 h 1238621"/>
                <a:gd name="connsiteX17" fmla="*/ 1495919 w 1869410"/>
                <a:gd name="connsiteY17" fmla="*/ 1101100 h 1238621"/>
                <a:gd name="connsiteX18" fmla="*/ 1577834 w 1869410"/>
                <a:gd name="connsiteY18" fmla="*/ 1003945 h 1238621"/>
                <a:gd name="connsiteX19" fmla="*/ 1667369 w 1869410"/>
                <a:gd name="connsiteY19" fmla="*/ 1021090 h 1238621"/>
                <a:gd name="connsiteX20" fmla="*/ 1707374 w 1869410"/>
                <a:gd name="connsiteY20" fmla="*/ 1055380 h 1238621"/>
                <a:gd name="connsiteX21" fmla="*/ 1714994 w 1869410"/>
                <a:gd name="connsiteY21" fmla="*/ 904885 h 1238621"/>
                <a:gd name="connsiteX22" fmla="*/ 1716899 w 1869410"/>
                <a:gd name="connsiteY22" fmla="*/ 802015 h 1238621"/>
                <a:gd name="connsiteX23" fmla="*/ 1804529 w 1869410"/>
                <a:gd name="connsiteY23" fmla="*/ 889645 h 1238621"/>
                <a:gd name="connsiteX24" fmla="*/ 1764524 w 1869410"/>
                <a:gd name="connsiteY24" fmla="*/ 716290 h 1238621"/>
                <a:gd name="connsiteX25" fmla="*/ 1764524 w 1869410"/>
                <a:gd name="connsiteY25" fmla="*/ 615325 h 1238621"/>
                <a:gd name="connsiteX26" fmla="*/ 1869299 w 1869410"/>
                <a:gd name="connsiteY26" fmla="*/ 708670 h 1238621"/>
                <a:gd name="connsiteX27" fmla="*/ 1783574 w 1869410"/>
                <a:gd name="connsiteY27" fmla="*/ 539125 h 1238621"/>
                <a:gd name="connsiteX28" fmla="*/ 1730234 w 1869410"/>
                <a:gd name="connsiteY28" fmla="*/ 396250 h 1238621"/>
                <a:gd name="connsiteX29" fmla="*/ 1560689 w 1869410"/>
                <a:gd name="connsiteY29" fmla="*/ 219085 h 1238621"/>
                <a:gd name="connsiteX30" fmla="*/ 1427339 w 1869410"/>
                <a:gd name="connsiteY30" fmla="*/ 129550 h 1238621"/>
                <a:gd name="connsiteX31" fmla="*/ 1594979 w 1869410"/>
                <a:gd name="connsiteY31" fmla="*/ 100975 h 1238621"/>
                <a:gd name="connsiteX32" fmla="*/ 1634984 w 1869410"/>
                <a:gd name="connsiteY32" fmla="*/ 70495 h 1238621"/>
                <a:gd name="connsiteX33" fmla="*/ 1402574 w 1869410"/>
                <a:gd name="connsiteY33" fmla="*/ 62875 h 1238621"/>
                <a:gd name="connsiteX34" fmla="*/ 1191119 w 1869410"/>
                <a:gd name="connsiteY34" fmla="*/ 17155 h 1238621"/>
                <a:gd name="connsiteX35" fmla="*/ 981569 w 1869410"/>
                <a:gd name="connsiteY35" fmla="*/ 10 h 1238621"/>
                <a:gd name="connsiteX36" fmla="*/ 712964 w 1869410"/>
                <a:gd name="connsiteY36" fmla="*/ 19060 h 1238621"/>
                <a:gd name="connsiteX37" fmla="*/ 543419 w 1869410"/>
                <a:gd name="connsiteY37" fmla="*/ 55255 h 1238621"/>
                <a:gd name="connsiteX38" fmla="*/ 415784 w 1869410"/>
                <a:gd name="connsiteY38" fmla="*/ 144790 h 1238621"/>
                <a:gd name="connsiteX39" fmla="*/ 364349 w 1869410"/>
                <a:gd name="connsiteY39" fmla="*/ 215275 h 1238621"/>
                <a:gd name="connsiteX40" fmla="*/ 290054 w 1869410"/>
                <a:gd name="connsiteY40" fmla="*/ 278140 h 1238621"/>
                <a:gd name="connsiteX41" fmla="*/ 223379 w 1869410"/>
                <a:gd name="connsiteY41" fmla="*/ 331480 h 1238621"/>
                <a:gd name="connsiteX42" fmla="*/ 145274 w 1869410"/>
                <a:gd name="connsiteY42" fmla="*/ 485785 h 1238621"/>
                <a:gd name="connsiteX43" fmla="*/ 80504 w 1869410"/>
                <a:gd name="connsiteY43" fmla="*/ 674380 h 1238621"/>
                <a:gd name="connsiteX44" fmla="*/ 494 w 1869410"/>
                <a:gd name="connsiteY44" fmla="*/ 777250 h 1238621"/>
                <a:gd name="connsiteX45" fmla="*/ 120509 w 1869410"/>
                <a:gd name="connsiteY45" fmla="*/ 678190 h 1238621"/>
                <a:gd name="connsiteX46" fmla="*/ 118604 w 1869410"/>
                <a:gd name="connsiteY46" fmla="*/ 910600 h 1238621"/>
                <a:gd name="connsiteX47" fmla="*/ 131939 w 1869410"/>
                <a:gd name="connsiteY47" fmla="*/ 1034425 h 1238621"/>
                <a:gd name="connsiteX48" fmla="*/ 160514 w 1869410"/>
                <a:gd name="connsiteY48" fmla="*/ 891550 h 1238621"/>
                <a:gd name="connsiteX49" fmla="*/ 246239 w 1869410"/>
                <a:gd name="connsiteY49" fmla="*/ 990610 h 1238621"/>
                <a:gd name="connsiteX50" fmla="*/ 238619 w 1869410"/>
                <a:gd name="connsiteY50" fmla="*/ 866785 h 1238621"/>
                <a:gd name="connsiteX51" fmla="*/ 250049 w 1869410"/>
                <a:gd name="connsiteY51" fmla="*/ 725815 h 1238621"/>
                <a:gd name="connsiteX52" fmla="*/ 311009 w 1869410"/>
                <a:gd name="connsiteY52" fmla="*/ 889645 h 1238621"/>
                <a:gd name="connsiteX53" fmla="*/ 295769 w 1869410"/>
                <a:gd name="connsiteY53" fmla="*/ 643900 h 1238621"/>
                <a:gd name="connsiteX54" fmla="*/ 341489 w 1869410"/>
                <a:gd name="connsiteY54" fmla="*/ 495310 h 1238621"/>
                <a:gd name="connsiteX55" fmla="*/ 394829 w 1869410"/>
                <a:gd name="connsiteY55" fmla="*/ 483880 h 1238621"/>
                <a:gd name="connsiteX56" fmla="*/ 486269 w 1869410"/>
                <a:gd name="connsiteY56" fmla="*/ 586750 h 1238621"/>
                <a:gd name="connsiteX0" fmla="*/ 486269 w 1869410"/>
                <a:gd name="connsiteY0" fmla="*/ 586750 h 1238621"/>
                <a:gd name="connsiteX1" fmla="*/ 545324 w 1869410"/>
                <a:gd name="connsiteY1" fmla="*/ 516265 h 1238621"/>
                <a:gd name="connsiteX2" fmla="*/ 629144 w 1869410"/>
                <a:gd name="connsiteY2" fmla="*/ 476260 h 1238621"/>
                <a:gd name="connsiteX3" fmla="*/ 692009 w 1869410"/>
                <a:gd name="connsiteY3" fmla="*/ 577225 h 1238621"/>
                <a:gd name="connsiteX4" fmla="*/ 737729 w 1869410"/>
                <a:gd name="connsiteY4" fmla="*/ 779155 h 1238621"/>
                <a:gd name="connsiteX5" fmla="*/ 735824 w 1869410"/>
                <a:gd name="connsiteY5" fmla="*/ 914410 h 1238621"/>
                <a:gd name="connsiteX6" fmla="*/ 825359 w 1869410"/>
                <a:gd name="connsiteY6" fmla="*/ 678190 h 1238621"/>
                <a:gd name="connsiteX7" fmla="*/ 840599 w 1869410"/>
                <a:gd name="connsiteY7" fmla="*/ 582940 h 1238621"/>
                <a:gd name="connsiteX8" fmla="*/ 1103489 w 1869410"/>
                <a:gd name="connsiteY8" fmla="*/ 870595 h 1238621"/>
                <a:gd name="connsiteX9" fmla="*/ 1154924 w 1869410"/>
                <a:gd name="connsiteY9" fmla="*/ 891550 h 1238621"/>
                <a:gd name="connsiteX10" fmla="*/ 1055864 w 1869410"/>
                <a:gd name="connsiteY10" fmla="*/ 723910 h 1238621"/>
                <a:gd name="connsiteX11" fmla="*/ 1257794 w 1869410"/>
                <a:gd name="connsiteY11" fmla="*/ 971560 h 1238621"/>
                <a:gd name="connsiteX12" fmla="*/ 1233029 w 1869410"/>
                <a:gd name="connsiteY12" fmla="*/ 849640 h 1238621"/>
                <a:gd name="connsiteX13" fmla="*/ 1358759 w 1869410"/>
                <a:gd name="connsiteY13" fmla="*/ 958225 h 1238621"/>
                <a:gd name="connsiteX14" fmla="*/ 1417814 w 1869410"/>
                <a:gd name="connsiteY14" fmla="*/ 1173490 h 1238621"/>
                <a:gd name="connsiteX15" fmla="*/ 1444484 w 1869410"/>
                <a:gd name="connsiteY15" fmla="*/ 1057285 h 1238621"/>
                <a:gd name="connsiteX16" fmla="*/ 1442579 w 1869410"/>
                <a:gd name="connsiteY16" fmla="*/ 1238260 h 1238621"/>
                <a:gd name="connsiteX17" fmla="*/ 1495919 w 1869410"/>
                <a:gd name="connsiteY17" fmla="*/ 1101100 h 1238621"/>
                <a:gd name="connsiteX18" fmla="*/ 1577834 w 1869410"/>
                <a:gd name="connsiteY18" fmla="*/ 1003945 h 1238621"/>
                <a:gd name="connsiteX19" fmla="*/ 1667369 w 1869410"/>
                <a:gd name="connsiteY19" fmla="*/ 1021090 h 1238621"/>
                <a:gd name="connsiteX20" fmla="*/ 1707374 w 1869410"/>
                <a:gd name="connsiteY20" fmla="*/ 1055380 h 1238621"/>
                <a:gd name="connsiteX21" fmla="*/ 1714994 w 1869410"/>
                <a:gd name="connsiteY21" fmla="*/ 904885 h 1238621"/>
                <a:gd name="connsiteX22" fmla="*/ 1716899 w 1869410"/>
                <a:gd name="connsiteY22" fmla="*/ 802015 h 1238621"/>
                <a:gd name="connsiteX23" fmla="*/ 1804529 w 1869410"/>
                <a:gd name="connsiteY23" fmla="*/ 889645 h 1238621"/>
                <a:gd name="connsiteX24" fmla="*/ 1764524 w 1869410"/>
                <a:gd name="connsiteY24" fmla="*/ 716290 h 1238621"/>
                <a:gd name="connsiteX25" fmla="*/ 1764524 w 1869410"/>
                <a:gd name="connsiteY25" fmla="*/ 615325 h 1238621"/>
                <a:gd name="connsiteX26" fmla="*/ 1869299 w 1869410"/>
                <a:gd name="connsiteY26" fmla="*/ 708670 h 1238621"/>
                <a:gd name="connsiteX27" fmla="*/ 1783574 w 1869410"/>
                <a:gd name="connsiteY27" fmla="*/ 539125 h 1238621"/>
                <a:gd name="connsiteX28" fmla="*/ 1730234 w 1869410"/>
                <a:gd name="connsiteY28" fmla="*/ 396250 h 1238621"/>
                <a:gd name="connsiteX29" fmla="*/ 1560689 w 1869410"/>
                <a:gd name="connsiteY29" fmla="*/ 219085 h 1238621"/>
                <a:gd name="connsiteX30" fmla="*/ 1427339 w 1869410"/>
                <a:gd name="connsiteY30" fmla="*/ 129550 h 1238621"/>
                <a:gd name="connsiteX31" fmla="*/ 1594979 w 1869410"/>
                <a:gd name="connsiteY31" fmla="*/ 100975 h 1238621"/>
                <a:gd name="connsiteX32" fmla="*/ 1634984 w 1869410"/>
                <a:gd name="connsiteY32" fmla="*/ 70495 h 1238621"/>
                <a:gd name="connsiteX33" fmla="*/ 1402574 w 1869410"/>
                <a:gd name="connsiteY33" fmla="*/ 62875 h 1238621"/>
                <a:gd name="connsiteX34" fmla="*/ 1191119 w 1869410"/>
                <a:gd name="connsiteY34" fmla="*/ 17155 h 1238621"/>
                <a:gd name="connsiteX35" fmla="*/ 981569 w 1869410"/>
                <a:gd name="connsiteY35" fmla="*/ 10 h 1238621"/>
                <a:gd name="connsiteX36" fmla="*/ 712964 w 1869410"/>
                <a:gd name="connsiteY36" fmla="*/ 19060 h 1238621"/>
                <a:gd name="connsiteX37" fmla="*/ 543419 w 1869410"/>
                <a:gd name="connsiteY37" fmla="*/ 55255 h 1238621"/>
                <a:gd name="connsiteX38" fmla="*/ 415784 w 1869410"/>
                <a:gd name="connsiteY38" fmla="*/ 144790 h 1238621"/>
                <a:gd name="connsiteX39" fmla="*/ 364349 w 1869410"/>
                <a:gd name="connsiteY39" fmla="*/ 215275 h 1238621"/>
                <a:gd name="connsiteX40" fmla="*/ 290054 w 1869410"/>
                <a:gd name="connsiteY40" fmla="*/ 278140 h 1238621"/>
                <a:gd name="connsiteX41" fmla="*/ 223379 w 1869410"/>
                <a:gd name="connsiteY41" fmla="*/ 331480 h 1238621"/>
                <a:gd name="connsiteX42" fmla="*/ 145274 w 1869410"/>
                <a:gd name="connsiteY42" fmla="*/ 485785 h 1238621"/>
                <a:gd name="connsiteX43" fmla="*/ 80504 w 1869410"/>
                <a:gd name="connsiteY43" fmla="*/ 674380 h 1238621"/>
                <a:gd name="connsiteX44" fmla="*/ 494 w 1869410"/>
                <a:gd name="connsiteY44" fmla="*/ 777250 h 1238621"/>
                <a:gd name="connsiteX45" fmla="*/ 120509 w 1869410"/>
                <a:gd name="connsiteY45" fmla="*/ 678190 h 1238621"/>
                <a:gd name="connsiteX46" fmla="*/ 118604 w 1869410"/>
                <a:gd name="connsiteY46" fmla="*/ 910600 h 1238621"/>
                <a:gd name="connsiteX47" fmla="*/ 131939 w 1869410"/>
                <a:gd name="connsiteY47" fmla="*/ 1034425 h 1238621"/>
                <a:gd name="connsiteX48" fmla="*/ 160514 w 1869410"/>
                <a:gd name="connsiteY48" fmla="*/ 891550 h 1238621"/>
                <a:gd name="connsiteX49" fmla="*/ 246239 w 1869410"/>
                <a:gd name="connsiteY49" fmla="*/ 990610 h 1238621"/>
                <a:gd name="connsiteX50" fmla="*/ 238619 w 1869410"/>
                <a:gd name="connsiteY50" fmla="*/ 866785 h 1238621"/>
                <a:gd name="connsiteX51" fmla="*/ 250049 w 1869410"/>
                <a:gd name="connsiteY51" fmla="*/ 725815 h 1238621"/>
                <a:gd name="connsiteX52" fmla="*/ 311009 w 1869410"/>
                <a:gd name="connsiteY52" fmla="*/ 889645 h 1238621"/>
                <a:gd name="connsiteX53" fmla="*/ 295769 w 1869410"/>
                <a:gd name="connsiteY53" fmla="*/ 643900 h 1238621"/>
                <a:gd name="connsiteX54" fmla="*/ 341489 w 1869410"/>
                <a:gd name="connsiteY54" fmla="*/ 495310 h 1238621"/>
                <a:gd name="connsiteX55" fmla="*/ 394829 w 1869410"/>
                <a:gd name="connsiteY55" fmla="*/ 483880 h 1238621"/>
                <a:gd name="connsiteX56" fmla="*/ 486269 w 1869410"/>
                <a:gd name="connsiteY56" fmla="*/ 586750 h 1238621"/>
                <a:gd name="connsiteX0" fmla="*/ 486269 w 1869410"/>
                <a:gd name="connsiteY0" fmla="*/ 586750 h 1239134"/>
                <a:gd name="connsiteX1" fmla="*/ 545324 w 1869410"/>
                <a:gd name="connsiteY1" fmla="*/ 516265 h 1239134"/>
                <a:gd name="connsiteX2" fmla="*/ 629144 w 1869410"/>
                <a:gd name="connsiteY2" fmla="*/ 476260 h 1239134"/>
                <a:gd name="connsiteX3" fmla="*/ 692009 w 1869410"/>
                <a:gd name="connsiteY3" fmla="*/ 577225 h 1239134"/>
                <a:gd name="connsiteX4" fmla="*/ 737729 w 1869410"/>
                <a:gd name="connsiteY4" fmla="*/ 779155 h 1239134"/>
                <a:gd name="connsiteX5" fmla="*/ 735824 w 1869410"/>
                <a:gd name="connsiteY5" fmla="*/ 914410 h 1239134"/>
                <a:gd name="connsiteX6" fmla="*/ 825359 w 1869410"/>
                <a:gd name="connsiteY6" fmla="*/ 678190 h 1239134"/>
                <a:gd name="connsiteX7" fmla="*/ 840599 w 1869410"/>
                <a:gd name="connsiteY7" fmla="*/ 582940 h 1239134"/>
                <a:gd name="connsiteX8" fmla="*/ 1103489 w 1869410"/>
                <a:gd name="connsiteY8" fmla="*/ 870595 h 1239134"/>
                <a:gd name="connsiteX9" fmla="*/ 1154924 w 1869410"/>
                <a:gd name="connsiteY9" fmla="*/ 891550 h 1239134"/>
                <a:gd name="connsiteX10" fmla="*/ 1055864 w 1869410"/>
                <a:gd name="connsiteY10" fmla="*/ 723910 h 1239134"/>
                <a:gd name="connsiteX11" fmla="*/ 1257794 w 1869410"/>
                <a:gd name="connsiteY11" fmla="*/ 971560 h 1239134"/>
                <a:gd name="connsiteX12" fmla="*/ 1233029 w 1869410"/>
                <a:gd name="connsiteY12" fmla="*/ 849640 h 1239134"/>
                <a:gd name="connsiteX13" fmla="*/ 1358759 w 1869410"/>
                <a:gd name="connsiteY13" fmla="*/ 958225 h 1239134"/>
                <a:gd name="connsiteX14" fmla="*/ 1417814 w 1869410"/>
                <a:gd name="connsiteY14" fmla="*/ 1173490 h 1239134"/>
                <a:gd name="connsiteX15" fmla="*/ 1431149 w 1869410"/>
                <a:gd name="connsiteY15" fmla="*/ 1030615 h 1239134"/>
                <a:gd name="connsiteX16" fmla="*/ 1442579 w 1869410"/>
                <a:gd name="connsiteY16" fmla="*/ 1238260 h 1239134"/>
                <a:gd name="connsiteX17" fmla="*/ 1495919 w 1869410"/>
                <a:gd name="connsiteY17" fmla="*/ 1101100 h 1239134"/>
                <a:gd name="connsiteX18" fmla="*/ 1577834 w 1869410"/>
                <a:gd name="connsiteY18" fmla="*/ 1003945 h 1239134"/>
                <a:gd name="connsiteX19" fmla="*/ 1667369 w 1869410"/>
                <a:gd name="connsiteY19" fmla="*/ 1021090 h 1239134"/>
                <a:gd name="connsiteX20" fmla="*/ 1707374 w 1869410"/>
                <a:gd name="connsiteY20" fmla="*/ 1055380 h 1239134"/>
                <a:gd name="connsiteX21" fmla="*/ 1714994 w 1869410"/>
                <a:gd name="connsiteY21" fmla="*/ 904885 h 1239134"/>
                <a:gd name="connsiteX22" fmla="*/ 1716899 w 1869410"/>
                <a:gd name="connsiteY22" fmla="*/ 802015 h 1239134"/>
                <a:gd name="connsiteX23" fmla="*/ 1804529 w 1869410"/>
                <a:gd name="connsiteY23" fmla="*/ 889645 h 1239134"/>
                <a:gd name="connsiteX24" fmla="*/ 1764524 w 1869410"/>
                <a:gd name="connsiteY24" fmla="*/ 716290 h 1239134"/>
                <a:gd name="connsiteX25" fmla="*/ 1764524 w 1869410"/>
                <a:gd name="connsiteY25" fmla="*/ 615325 h 1239134"/>
                <a:gd name="connsiteX26" fmla="*/ 1869299 w 1869410"/>
                <a:gd name="connsiteY26" fmla="*/ 708670 h 1239134"/>
                <a:gd name="connsiteX27" fmla="*/ 1783574 w 1869410"/>
                <a:gd name="connsiteY27" fmla="*/ 539125 h 1239134"/>
                <a:gd name="connsiteX28" fmla="*/ 1730234 w 1869410"/>
                <a:gd name="connsiteY28" fmla="*/ 396250 h 1239134"/>
                <a:gd name="connsiteX29" fmla="*/ 1560689 w 1869410"/>
                <a:gd name="connsiteY29" fmla="*/ 219085 h 1239134"/>
                <a:gd name="connsiteX30" fmla="*/ 1427339 w 1869410"/>
                <a:gd name="connsiteY30" fmla="*/ 129550 h 1239134"/>
                <a:gd name="connsiteX31" fmla="*/ 1594979 w 1869410"/>
                <a:gd name="connsiteY31" fmla="*/ 100975 h 1239134"/>
                <a:gd name="connsiteX32" fmla="*/ 1634984 w 1869410"/>
                <a:gd name="connsiteY32" fmla="*/ 70495 h 1239134"/>
                <a:gd name="connsiteX33" fmla="*/ 1402574 w 1869410"/>
                <a:gd name="connsiteY33" fmla="*/ 62875 h 1239134"/>
                <a:gd name="connsiteX34" fmla="*/ 1191119 w 1869410"/>
                <a:gd name="connsiteY34" fmla="*/ 17155 h 1239134"/>
                <a:gd name="connsiteX35" fmla="*/ 981569 w 1869410"/>
                <a:gd name="connsiteY35" fmla="*/ 10 h 1239134"/>
                <a:gd name="connsiteX36" fmla="*/ 712964 w 1869410"/>
                <a:gd name="connsiteY36" fmla="*/ 19060 h 1239134"/>
                <a:gd name="connsiteX37" fmla="*/ 543419 w 1869410"/>
                <a:gd name="connsiteY37" fmla="*/ 55255 h 1239134"/>
                <a:gd name="connsiteX38" fmla="*/ 415784 w 1869410"/>
                <a:gd name="connsiteY38" fmla="*/ 144790 h 1239134"/>
                <a:gd name="connsiteX39" fmla="*/ 364349 w 1869410"/>
                <a:gd name="connsiteY39" fmla="*/ 215275 h 1239134"/>
                <a:gd name="connsiteX40" fmla="*/ 290054 w 1869410"/>
                <a:gd name="connsiteY40" fmla="*/ 278140 h 1239134"/>
                <a:gd name="connsiteX41" fmla="*/ 223379 w 1869410"/>
                <a:gd name="connsiteY41" fmla="*/ 331480 h 1239134"/>
                <a:gd name="connsiteX42" fmla="*/ 145274 w 1869410"/>
                <a:gd name="connsiteY42" fmla="*/ 485785 h 1239134"/>
                <a:gd name="connsiteX43" fmla="*/ 80504 w 1869410"/>
                <a:gd name="connsiteY43" fmla="*/ 674380 h 1239134"/>
                <a:gd name="connsiteX44" fmla="*/ 494 w 1869410"/>
                <a:gd name="connsiteY44" fmla="*/ 777250 h 1239134"/>
                <a:gd name="connsiteX45" fmla="*/ 120509 w 1869410"/>
                <a:gd name="connsiteY45" fmla="*/ 678190 h 1239134"/>
                <a:gd name="connsiteX46" fmla="*/ 118604 w 1869410"/>
                <a:gd name="connsiteY46" fmla="*/ 910600 h 1239134"/>
                <a:gd name="connsiteX47" fmla="*/ 131939 w 1869410"/>
                <a:gd name="connsiteY47" fmla="*/ 1034425 h 1239134"/>
                <a:gd name="connsiteX48" fmla="*/ 160514 w 1869410"/>
                <a:gd name="connsiteY48" fmla="*/ 891550 h 1239134"/>
                <a:gd name="connsiteX49" fmla="*/ 246239 w 1869410"/>
                <a:gd name="connsiteY49" fmla="*/ 990610 h 1239134"/>
                <a:gd name="connsiteX50" fmla="*/ 238619 w 1869410"/>
                <a:gd name="connsiteY50" fmla="*/ 866785 h 1239134"/>
                <a:gd name="connsiteX51" fmla="*/ 250049 w 1869410"/>
                <a:gd name="connsiteY51" fmla="*/ 725815 h 1239134"/>
                <a:gd name="connsiteX52" fmla="*/ 311009 w 1869410"/>
                <a:gd name="connsiteY52" fmla="*/ 889645 h 1239134"/>
                <a:gd name="connsiteX53" fmla="*/ 295769 w 1869410"/>
                <a:gd name="connsiteY53" fmla="*/ 643900 h 1239134"/>
                <a:gd name="connsiteX54" fmla="*/ 341489 w 1869410"/>
                <a:gd name="connsiteY54" fmla="*/ 495310 h 1239134"/>
                <a:gd name="connsiteX55" fmla="*/ 394829 w 1869410"/>
                <a:gd name="connsiteY55" fmla="*/ 483880 h 1239134"/>
                <a:gd name="connsiteX56" fmla="*/ 486269 w 1869410"/>
                <a:gd name="connsiteY56" fmla="*/ 586750 h 1239134"/>
                <a:gd name="connsiteX0" fmla="*/ 486269 w 1869410"/>
                <a:gd name="connsiteY0" fmla="*/ 586750 h 1239134"/>
                <a:gd name="connsiteX1" fmla="*/ 545324 w 1869410"/>
                <a:gd name="connsiteY1" fmla="*/ 516265 h 1239134"/>
                <a:gd name="connsiteX2" fmla="*/ 629144 w 1869410"/>
                <a:gd name="connsiteY2" fmla="*/ 476260 h 1239134"/>
                <a:gd name="connsiteX3" fmla="*/ 692009 w 1869410"/>
                <a:gd name="connsiteY3" fmla="*/ 577225 h 1239134"/>
                <a:gd name="connsiteX4" fmla="*/ 737729 w 1869410"/>
                <a:gd name="connsiteY4" fmla="*/ 779155 h 1239134"/>
                <a:gd name="connsiteX5" fmla="*/ 735824 w 1869410"/>
                <a:gd name="connsiteY5" fmla="*/ 914410 h 1239134"/>
                <a:gd name="connsiteX6" fmla="*/ 825359 w 1869410"/>
                <a:gd name="connsiteY6" fmla="*/ 678190 h 1239134"/>
                <a:gd name="connsiteX7" fmla="*/ 840599 w 1869410"/>
                <a:gd name="connsiteY7" fmla="*/ 582940 h 1239134"/>
                <a:gd name="connsiteX8" fmla="*/ 1103489 w 1869410"/>
                <a:gd name="connsiteY8" fmla="*/ 870595 h 1239134"/>
                <a:gd name="connsiteX9" fmla="*/ 1154924 w 1869410"/>
                <a:gd name="connsiteY9" fmla="*/ 891550 h 1239134"/>
                <a:gd name="connsiteX10" fmla="*/ 1055864 w 1869410"/>
                <a:gd name="connsiteY10" fmla="*/ 723910 h 1239134"/>
                <a:gd name="connsiteX11" fmla="*/ 1257794 w 1869410"/>
                <a:gd name="connsiteY11" fmla="*/ 971560 h 1239134"/>
                <a:gd name="connsiteX12" fmla="*/ 1233029 w 1869410"/>
                <a:gd name="connsiteY12" fmla="*/ 849640 h 1239134"/>
                <a:gd name="connsiteX13" fmla="*/ 1358759 w 1869410"/>
                <a:gd name="connsiteY13" fmla="*/ 958225 h 1239134"/>
                <a:gd name="connsiteX14" fmla="*/ 1404479 w 1869410"/>
                <a:gd name="connsiteY14" fmla="*/ 1122055 h 1239134"/>
                <a:gd name="connsiteX15" fmla="*/ 1431149 w 1869410"/>
                <a:gd name="connsiteY15" fmla="*/ 1030615 h 1239134"/>
                <a:gd name="connsiteX16" fmla="*/ 1442579 w 1869410"/>
                <a:gd name="connsiteY16" fmla="*/ 1238260 h 1239134"/>
                <a:gd name="connsiteX17" fmla="*/ 1495919 w 1869410"/>
                <a:gd name="connsiteY17" fmla="*/ 1101100 h 1239134"/>
                <a:gd name="connsiteX18" fmla="*/ 1577834 w 1869410"/>
                <a:gd name="connsiteY18" fmla="*/ 1003945 h 1239134"/>
                <a:gd name="connsiteX19" fmla="*/ 1667369 w 1869410"/>
                <a:gd name="connsiteY19" fmla="*/ 1021090 h 1239134"/>
                <a:gd name="connsiteX20" fmla="*/ 1707374 w 1869410"/>
                <a:gd name="connsiteY20" fmla="*/ 1055380 h 1239134"/>
                <a:gd name="connsiteX21" fmla="*/ 1714994 w 1869410"/>
                <a:gd name="connsiteY21" fmla="*/ 904885 h 1239134"/>
                <a:gd name="connsiteX22" fmla="*/ 1716899 w 1869410"/>
                <a:gd name="connsiteY22" fmla="*/ 802015 h 1239134"/>
                <a:gd name="connsiteX23" fmla="*/ 1804529 w 1869410"/>
                <a:gd name="connsiteY23" fmla="*/ 889645 h 1239134"/>
                <a:gd name="connsiteX24" fmla="*/ 1764524 w 1869410"/>
                <a:gd name="connsiteY24" fmla="*/ 716290 h 1239134"/>
                <a:gd name="connsiteX25" fmla="*/ 1764524 w 1869410"/>
                <a:gd name="connsiteY25" fmla="*/ 615325 h 1239134"/>
                <a:gd name="connsiteX26" fmla="*/ 1869299 w 1869410"/>
                <a:gd name="connsiteY26" fmla="*/ 708670 h 1239134"/>
                <a:gd name="connsiteX27" fmla="*/ 1783574 w 1869410"/>
                <a:gd name="connsiteY27" fmla="*/ 539125 h 1239134"/>
                <a:gd name="connsiteX28" fmla="*/ 1730234 w 1869410"/>
                <a:gd name="connsiteY28" fmla="*/ 396250 h 1239134"/>
                <a:gd name="connsiteX29" fmla="*/ 1560689 w 1869410"/>
                <a:gd name="connsiteY29" fmla="*/ 219085 h 1239134"/>
                <a:gd name="connsiteX30" fmla="*/ 1427339 w 1869410"/>
                <a:gd name="connsiteY30" fmla="*/ 129550 h 1239134"/>
                <a:gd name="connsiteX31" fmla="*/ 1594979 w 1869410"/>
                <a:gd name="connsiteY31" fmla="*/ 100975 h 1239134"/>
                <a:gd name="connsiteX32" fmla="*/ 1634984 w 1869410"/>
                <a:gd name="connsiteY32" fmla="*/ 70495 h 1239134"/>
                <a:gd name="connsiteX33" fmla="*/ 1402574 w 1869410"/>
                <a:gd name="connsiteY33" fmla="*/ 62875 h 1239134"/>
                <a:gd name="connsiteX34" fmla="*/ 1191119 w 1869410"/>
                <a:gd name="connsiteY34" fmla="*/ 17155 h 1239134"/>
                <a:gd name="connsiteX35" fmla="*/ 981569 w 1869410"/>
                <a:gd name="connsiteY35" fmla="*/ 10 h 1239134"/>
                <a:gd name="connsiteX36" fmla="*/ 712964 w 1869410"/>
                <a:gd name="connsiteY36" fmla="*/ 19060 h 1239134"/>
                <a:gd name="connsiteX37" fmla="*/ 543419 w 1869410"/>
                <a:gd name="connsiteY37" fmla="*/ 55255 h 1239134"/>
                <a:gd name="connsiteX38" fmla="*/ 415784 w 1869410"/>
                <a:gd name="connsiteY38" fmla="*/ 144790 h 1239134"/>
                <a:gd name="connsiteX39" fmla="*/ 364349 w 1869410"/>
                <a:gd name="connsiteY39" fmla="*/ 215275 h 1239134"/>
                <a:gd name="connsiteX40" fmla="*/ 290054 w 1869410"/>
                <a:gd name="connsiteY40" fmla="*/ 278140 h 1239134"/>
                <a:gd name="connsiteX41" fmla="*/ 223379 w 1869410"/>
                <a:gd name="connsiteY41" fmla="*/ 331480 h 1239134"/>
                <a:gd name="connsiteX42" fmla="*/ 145274 w 1869410"/>
                <a:gd name="connsiteY42" fmla="*/ 485785 h 1239134"/>
                <a:gd name="connsiteX43" fmla="*/ 80504 w 1869410"/>
                <a:gd name="connsiteY43" fmla="*/ 674380 h 1239134"/>
                <a:gd name="connsiteX44" fmla="*/ 494 w 1869410"/>
                <a:gd name="connsiteY44" fmla="*/ 777250 h 1239134"/>
                <a:gd name="connsiteX45" fmla="*/ 120509 w 1869410"/>
                <a:gd name="connsiteY45" fmla="*/ 678190 h 1239134"/>
                <a:gd name="connsiteX46" fmla="*/ 118604 w 1869410"/>
                <a:gd name="connsiteY46" fmla="*/ 910600 h 1239134"/>
                <a:gd name="connsiteX47" fmla="*/ 131939 w 1869410"/>
                <a:gd name="connsiteY47" fmla="*/ 1034425 h 1239134"/>
                <a:gd name="connsiteX48" fmla="*/ 160514 w 1869410"/>
                <a:gd name="connsiteY48" fmla="*/ 891550 h 1239134"/>
                <a:gd name="connsiteX49" fmla="*/ 246239 w 1869410"/>
                <a:gd name="connsiteY49" fmla="*/ 990610 h 1239134"/>
                <a:gd name="connsiteX50" fmla="*/ 238619 w 1869410"/>
                <a:gd name="connsiteY50" fmla="*/ 866785 h 1239134"/>
                <a:gd name="connsiteX51" fmla="*/ 250049 w 1869410"/>
                <a:gd name="connsiteY51" fmla="*/ 725815 h 1239134"/>
                <a:gd name="connsiteX52" fmla="*/ 311009 w 1869410"/>
                <a:gd name="connsiteY52" fmla="*/ 889645 h 1239134"/>
                <a:gd name="connsiteX53" fmla="*/ 295769 w 1869410"/>
                <a:gd name="connsiteY53" fmla="*/ 643900 h 1239134"/>
                <a:gd name="connsiteX54" fmla="*/ 341489 w 1869410"/>
                <a:gd name="connsiteY54" fmla="*/ 495310 h 1239134"/>
                <a:gd name="connsiteX55" fmla="*/ 394829 w 1869410"/>
                <a:gd name="connsiteY55" fmla="*/ 483880 h 1239134"/>
                <a:gd name="connsiteX56" fmla="*/ 486269 w 1869410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532027 w 1806458"/>
                <a:gd name="connsiteY31" fmla="*/ 10097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103442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532027 w 1806458"/>
                <a:gd name="connsiteY31" fmla="*/ 10097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98870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532027 w 1806458"/>
                <a:gd name="connsiteY31" fmla="*/ 10097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98870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486307 w 1806458"/>
                <a:gd name="connsiteY31" fmla="*/ 10478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98870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719"/>
                <a:gd name="connsiteY0" fmla="*/ 586750 h 1239134"/>
                <a:gd name="connsiteX1" fmla="*/ 482372 w 1806719"/>
                <a:gd name="connsiteY1" fmla="*/ 516265 h 1239134"/>
                <a:gd name="connsiteX2" fmla="*/ 566192 w 1806719"/>
                <a:gd name="connsiteY2" fmla="*/ 476260 h 1239134"/>
                <a:gd name="connsiteX3" fmla="*/ 629057 w 1806719"/>
                <a:gd name="connsiteY3" fmla="*/ 577225 h 1239134"/>
                <a:gd name="connsiteX4" fmla="*/ 674777 w 1806719"/>
                <a:gd name="connsiteY4" fmla="*/ 779155 h 1239134"/>
                <a:gd name="connsiteX5" fmla="*/ 672872 w 1806719"/>
                <a:gd name="connsiteY5" fmla="*/ 914410 h 1239134"/>
                <a:gd name="connsiteX6" fmla="*/ 762407 w 1806719"/>
                <a:gd name="connsiteY6" fmla="*/ 678190 h 1239134"/>
                <a:gd name="connsiteX7" fmla="*/ 777647 w 1806719"/>
                <a:gd name="connsiteY7" fmla="*/ 582940 h 1239134"/>
                <a:gd name="connsiteX8" fmla="*/ 1040537 w 1806719"/>
                <a:gd name="connsiteY8" fmla="*/ 870595 h 1239134"/>
                <a:gd name="connsiteX9" fmla="*/ 1091972 w 1806719"/>
                <a:gd name="connsiteY9" fmla="*/ 891550 h 1239134"/>
                <a:gd name="connsiteX10" fmla="*/ 992912 w 1806719"/>
                <a:gd name="connsiteY10" fmla="*/ 723910 h 1239134"/>
                <a:gd name="connsiteX11" fmla="*/ 1194842 w 1806719"/>
                <a:gd name="connsiteY11" fmla="*/ 971560 h 1239134"/>
                <a:gd name="connsiteX12" fmla="*/ 1170077 w 1806719"/>
                <a:gd name="connsiteY12" fmla="*/ 849640 h 1239134"/>
                <a:gd name="connsiteX13" fmla="*/ 1295807 w 1806719"/>
                <a:gd name="connsiteY13" fmla="*/ 958225 h 1239134"/>
                <a:gd name="connsiteX14" fmla="*/ 1341527 w 1806719"/>
                <a:gd name="connsiteY14" fmla="*/ 1122055 h 1239134"/>
                <a:gd name="connsiteX15" fmla="*/ 1368197 w 1806719"/>
                <a:gd name="connsiteY15" fmla="*/ 1030615 h 1239134"/>
                <a:gd name="connsiteX16" fmla="*/ 1379627 w 1806719"/>
                <a:gd name="connsiteY16" fmla="*/ 1238260 h 1239134"/>
                <a:gd name="connsiteX17" fmla="*/ 1432967 w 1806719"/>
                <a:gd name="connsiteY17" fmla="*/ 1101100 h 1239134"/>
                <a:gd name="connsiteX18" fmla="*/ 1514882 w 1806719"/>
                <a:gd name="connsiteY18" fmla="*/ 1003945 h 1239134"/>
                <a:gd name="connsiteX19" fmla="*/ 1604417 w 1806719"/>
                <a:gd name="connsiteY19" fmla="*/ 1021090 h 1239134"/>
                <a:gd name="connsiteX20" fmla="*/ 1644422 w 1806719"/>
                <a:gd name="connsiteY20" fmla="*/ 1055380 h 1239134"/>
                <a:gd name="connsiteX21" fmla="*/ 1652042 w 1806719"/>
                <a:gd name="connsiteY21" fmla="*/ 904885 h 1239134"/>
                <a:gd name="connsiteX22" fmla="*/ 1653947 w 1806719"/>
                <a:gd name="connsiteY22" fmla="*/ 802015 h 1239134"/>
                <a:gd name="connsiteX23" fmla="*/ 1741577 w 1806719"/>
                <a:gd name="connsiteY23" fmla="*/ 889645 h 1239134"/>
                <a:gd name="connsiteX24" fmla="*/ 1701572 w 1806719"/>
                <a:gd name="connsiteY24" fmla="*/ 716290 h 1239134"/>
                <a:gd name="connsiteX25" fmla="*/ 1701572 w 1806719"/>
                <a:gd name="connsiteY25" fmla="*/ 615325 h 1239134"/>
                <a:gd name="connsiteX26" fmla="*/ 1806347 w 1806719"/>
                <a:gd name="connsiteY26" fmla="*/ 708670 h 1239134"/>
                <a:gd name="connsiteX27" fmla="*/ 1733957 w 1806719"/>
                <a:gd name="connsiteY27" fmla="*/ 546745 h 1239134"/>
                <a:gd name="connsiteX28" fmla="*/ 1667282 w 1806719"/>
                <a:gd name="connsiteY28" fmla="*/ 396250 h 1239134"/>
                <a:gd name="connsiteX29" fmla="*/ 1497737 w 1806719"/>
                <a:gd name="connsiteY29" fmla="*/ 219085 h 1239134"/>
                <a:gd name="connsiteX30" fmla="*/ 1364387 w 1806719"/>
                <a:gd name="connsiteY30" fmla="*/ 129550 h 1239134"/>
                <a:gd name="connsiteX31" fmla="*/ 1486307 w 1806719"/>
                <a:gd name="connsiteY31" fmla="*/ 104785 h 1239134"/>
                <a:gd name="connsiteX32" fmla="*/ 1572032 w 1806719"/>
                <a:gd name="connsiteY32" fmla="*/ 70495 h 1239134"/>
                <a:gd name="connsiteX33" fmla="*/ 1339622 w 1806719"/>
                <a:gd name="connsiteY33" fmla="*/ 62875 h 1239134"/>
                <a:gd name="connsiteX34" fmla="*/ 1128167 w 1806719"/>
                <a:gd name="connsiteY34" fmla="*/ 17155 h 1239134"/>
                <a:gd name="connsiteX35" fmla="*/ 918617 w 1806719"/>
                <a:gd name="connsiteY35" fmla="*/ 10 h 1239134"/>
                <a:gd name="connsiteX36" fmla="*/ 650012 w 1806719"/>
                <a:gd name="connsiteY36" fmla="*/ 19060 h 1239134"/>
                <a:gd name="connsiteX37" fmla="*/ 480467 w 1806719"/>
                <a:gd name="connsiteY37" fmla="*/ 55255 h 1239134"/>
                <a:gd name="connsiteX38" fmla="*/ 352832 w 1806719"/>
                <a:gd name="connsiteY38" fmla="*/ 144790 h 1239134"/>
                <a:gd name="connsiteX39" fmla="*/ 301397 w 1806719"/>
                <a:gd name="connsiteY39" fmla="*/ 215275 h 1239134"/>
                <a:gd name="connsiteX40" fmla="*/ 227102 w 1806719"/>
                <a:gd name="connsiteY40" fmla="*/ 278140 h 1239134"/>
                <a:gd name="connsiteX41" fmla="*/ 160427 w 1806719"/>
                <a:gd name="connsiteY41" fmla="*/ 331480 h 1239134"/>
                <a:gd name="connsiteX42" fmla="*/ 82322 w 1806719"/>
                <a:gd name="connsiteY42" fmla="*/ 485785 h 1239134"/>
                <a:gd name="connsiteX43" fmla="*/ 17552 w 1806719"/>
                <a:gd name="connsiteY43" fmla="*/ 674380 h 1239134"/>
                <a:gd name="connsiteX44" fmla="*/ 2312 w 1806719"/>
                <a:gd name="connsiteY44" fmla="*/ 735340 h 1239134"/>
                <a:gd name="connsiteX45" fmla="*/ 57557 w 1806719"/>
                <a:gd name="connsiteY45" fmla="*/ 678190 h 1239134"/>
                <a:gd name="connsiteX46" fmla="*/ 55652 w 1806719"/>
                <a:gd name="connsiteY46" fmla="*/ 910600 h 1239134"/>
                <a:gd name="connsiteX47" fmla="*/ 68987 w 1806719"/>
                <a:gd name="connsiteY47" fmla="*/ 988705 h 1239134"/>
                <a:gd name="connsiteX48" fmla="*/ 97562 w 1806719"/>
                <a:gd name="connsiteY48" fmla="*/ 891550 h 1239134"/>
                <a:gd name="connsiteX49" fmla="*/ 183287 w 1806719"/>
                <a:gd name="connsiteY49" fmla="*/ 990610 h 1239134"/>
                <a:gd name="connsiteX50" fmla="*/ 175667 w 1806719"/>
                <a:gd name="connsiteY50" fmla="*/ 866785 h 1239134"/>
                <a:gd name="connsiteX51" fmla="*/ 187097 w 1806719"/>
                <a:gd name="connsiteY51" fmla="*/ 725815 h 1239134"/>
                <a:gd name="connsiteX52" fmla="*/ 248057 w 1806719"/>
                <a:gd name="connsiteY52" fmla="*/ 889645 h 1239134"/>
                <a:gd name="connsiteX53" fmla="*/ 232817 w 1806719"/>
                <a:gd name="connsiteY53" fmla="*/ 643900 h 1239134"/>
                <a:gd name="connsiteX54" fmla="*/ 278537 w 1806719"/>
                <a:gd name="connsiteY54" fmla="*/ 495310 h 1239134"/>
                <a:gd name="connsiteX55" fmla="*/ 331877 w 1806719"/>
                <a:gd name="connsiteY55" fmla="*/ 483880 h 1239134"/>
                <a:gd name="connsiteX56" fmla="*/ 423317 w 1806719"/>
                <a:gd name="connsiteY56" fmla="*/ 586750 h 1239134"/>
                <a:gd name="connsiteX0" fmla="*/ 423317 w 1806719"/>
                <a:gd name="connsiteY0" fmla="*/ 586750 h 1239134"/>
                <a:gd name="connsiteX1" fmla="*/ 482372 w 1806719"/>
                <a:gd name="connsiteY1" fmla="*/ 516265 h 1239134"/>
                <a:gd name="connsiteX2" fmla="*/ 566192 w 1806719"/>
                <a:gd name="connsiteY2" fmla="*/ 476260 h 1239134"/>
                <a:gd name="connsiteX3" fmla="*/ 629057 w 1806719"/>
                <a:gd name="connsiteY3" fmla="*/ 577225 h 1239134"/>
                <a:gd name="connsiteX4" fmla="*/ 674777 w 1806719"/>
                <a:gd name="connsiteY4" fmla="*/ 779155 h 1239134"/>
                <a:gd name="connsiteX5" fmla="*/ 672872 w 1806719"/>
                <a:gd name="connsiteY5" fmla="*/ 914410 h 1239134"/>
                <a:gd name="connsiteX6" fmla="*/ 762407 w 1806719"/>
                <a:gd name="connsiteY6" fmla="*/ 678190 h 1239134"/>
                <a:gd name="connsiteX7" fmla="*/ 777647 w 1806719"/>
                <a:gd name="connsiteY7" fmla="*/ 582940 h 1239134"/>
                <a:gd name="connsiteX8" fmla="*/ 1040537 w 1806719"/>
                <a:gd name="connsiteY8" fmla="*/ 870595 h 1239134"/>
                <a:gd name="connsiteX9" fmla="*/ 1091972 w 1806719"/>
                <a:gd name="connsiteY9" fmla="*/ 891550 h 1239134"/>
                <a:gd name="connsiteX10" fmla="*/ 992912 w 1806719"/>
                <a:gd name="connsiteY10" fmla="*/ 723910 h 1239134"/>
                <a:gd name="connsiteX11" fmla="*/ 1194842 w 1806719"/>
                <a:gd name="connsiteY11" fmla="*/ 971560 h 1239134"/>
                <a:gd name="connsiteX12" fmla="*/ 1170077 w 1806719"/>
                <a:gd name="connsiteY12" fmla="*/ 849640 h 1239134"/>
                <a:gd name="connsiteX13" fmla="*/ 1295807 w 1806719"/>
                <a:gd name="connsiteY13" fmla="*/ 958225 h 1239134"/>
                <a:gd name="connsiteX14" fmla="*/ 1341527 w 1806719"/>
                <a:gd name="connsiteY14" fmla="*/ 1122055 h 1239134"/>
                <a:gd name="connsiteX15" fmla="*/ 1368197 w 1806719"/>
                <a:gd name="connsiteY15" fmla="*/ 1030615 h 1239134"/>
                <a:gd name="connsiteX16" fmla="*/ 1379627 w 1806719"/>
                <a:gd name="connsiteY16" fmla="*/ 1238260 h 1239134"/>
                <a:gd name="connsiteX17" fmla="*/ 1432967 w 1806719"/>
                <a:gd name="connsiteY17" fmla="*/ 1101100 h 1239134"/>
                <a:gd name="connsiteX18" fmla="*/ 1514882 w 1806719"/>
                <a:gd name="connsiteY18" fmla="*/ 1003945 h 1239134"/>
                <a:gd name="connsiteX19" fmla="*/ 1604417 w 1806719"/>
                <a:gd name="connsiteY19" fmla="*/ 1021090 h 1239134"/>
                <a:gd name="connsiteX20" fmla="*/ 1644422 w 1806719"/>
                <a:gd name="connsiteY20" fmla="*/ 1055380 h 1239134"/>
                <a:gd name="connsiteX21" fmla="*/ 1652042 w 1806719"/>
                <a:gd name="connsiteY21" fmla="*/ 904885 h 1239134"/>
                <a:gd name="connsiteX22" fmla="*/ 1653947 w 1806719"/>
                <a:gd name="connsiteY22" fmla="*/ 802015 h 1239134"/>
                <a:gd name="connsiteX23" fmla="*/ 1741577 w 1806719"/>
                <a:gd name="connsiteY23" fmla="*/ 889645 h 1239134"/>
                <a:gd name="connsiteX24" fmla="*/ 1701572 w 1806719"/>
                <a:gd name="connsiteY24" fmla="*/ 716290 h 1239134"/>
                <a:gd name="connsiteX25" fmla="*/ 1701572 w 1806719"/>
                <a:gd name="connsiteY25" fmla="*/ 615325 h 1239134"/>
                <a:gd name="connsiteX26" fmla="*/ 1806347 w 1806719"/>
                <a:gd name="connsiteY26" fmla="*/ 708670 h 1239134"/>
                <a:gd name="connsiteX27" fmla="*/ 1733957 w 1806719"/>
                <a:gd name="connsiteY27" fmla="*/ 546745 h 1239134"/>
                <a:gd name="connsiteX28" fmla="*/ 1667282 w 1806719"/>
                <a:gd name="connsiteY28" fmla="*/ 396250 h 1239134"/>
                <a:gd name="connsiteX29" fmla="*/ 1497737 w 1806719"/>
                <a:gd name="connsiteY29" fmla="*/ 219085 h 1239134"/>
                <a:gd name="connsiteX30" fmla="*/ 1364387 w 1806719"/>
                <a:gd name="connsiteY30" fmla="*/ 129550 h 1239134"/>
                <a:gd name="connsiteX31" fmla="*/ 1486307 w 1806719"/>
                <a:gd name="connsiteY31" fmla="*/ 104785 h 1239134"/>
                <a:gd name="connsiteX32" fmla="*/ 1572032 w 1806719"/>
                <a:gd name="connsiteY32" fmla="*/ 70495 h 1239134"/>
                <a:gd name="connsiteX33" fmla="*/ 1339622 w 1806719"/>
                <a:gd name="connsiteY33" fmla="*/ 62875 h 1239134"/>
                <a:gd name="connsiteX34" fmla="*/ 1128167 w 1806719"/>
                <a:gd name="connsiteY34" fmla="*/ 17155 h 1239134"/>
                <a:gd name="connsiteX35" fmla="*/ 918617 w 1806719"/>
                <a:gd name="connsiteY35" fmla="*/ 10 h 1239134"/>
                <a:gd name="connsiteX36" fmla="*/ 650012 w 1806719"/>
                <a:gd name="connsiteY36" fmla="*/ 19060 h 1239134"/>
                <a:gd name="connsiteX37" fmla="*/ 480467 w 1806719"/>
                <a:gd name="connsiteY37" fmla="*/ 55255 h 1239134"/>
                <a:gd name="connsiteX38" fmla="*/ 352832 w 1806719"/>
                <a:gd name="connsiteY38" fmla="*/ 144790 h 1239134"/>
                <a:gd name="connsiteX39" fmla="*/ 301397 w 1806719"/>
                <a:gd name="connsiteY39" fmla="*/ 215275 h 1239134"/>
                <a:gd name="connsiteX40" fmla="*/ 227102 w 1806719"/>
                <a:gd name="connsiteY40" fmla="*/ 278140 h 1239134"/>
                <a:gd name="connsiteX41" fmla="*/ 160427 w 1806719"/>
                <a:gd name="connsiteY41" fmla="*/ 331480 h 1239134"/>
                <a:gd name="connsiteX42" fmla="*/ 82322 w 1806719"/>
                <a:gd name="connsiteY42" fmla="*/ 485785 h 1239134"/>
                <a:gd name="connsiteX43" fmla="*/ 17552 w 1806719"/>
                <a:gd name="connsiteY43" fmla="*/ 674380 h 1239134"/>
                <a:gd name="connsiteX44" fmla="*/ 2312 w 1806719"/>
                <a:gd name="connsiteY44" fmla="*/ 735340 h 1239134"/>
                <a:gd name="connsiteX45" fmla="*/ 57557 w 1806719"/>
                <a:gd name="connsiteY45" fmla="*/ 678190 h 1239134"/>
                <a:gd name="connsiteX46" fmla="*/ 55652 w 1806719"/>
                <a:gd name="connsiteY46" fmla="*/ 910600 h 1239134"/>
                <a:gd name="connsiteX47" fmla="*/ 68987 w 1806719"/>
                <a:gd name="connsiteY47" fmla="*/ 988705 h 1239134"/>
                <a:gd name="connsiteX48" fmla="*/ 97562 w 1806719"/>
                <a:gd name="connsiteY48" fmla="*/ 891550 h 1239134"/>
                <a:gd name="connsiteX49" fmla="*/ 183287 w 1806719"/>
                <a:gd name="connsiteY49" fmla="*/ 990610 h 1239134"/>
                <a:gd name="connsiteX50" fmla="*/ 175667 w 1806719"/>
                <a:gd name="connsiteY50" fmla="*/ 866785 h 1239134"/>
                <a:gd name="connsiteX51" fmla="*/ 187097 w 1806719"/>
                <a:gd name="connsiteY51" fmla="*/ 725815 h 1239134"/>
                <a:gd name="connsiteX52" fmla="*/ 248057 w 1806719"/>
                <a:gd name="connsiteY52" fmla="*/ 889645 h 1239134"/>
                <a:gd name="connsiteX53" fmla="*/ 232817 w 1806719"/>
                <a:gd name="connsiteY53" fmla="*/ 643900 h 1239134"/>
                <a:gd name="connsiteX54" fmla="*/ 278537 w 1806719"/>
                <a:gd name="connsiteY54" fmla="*/ 495310 h 1239134"/>
                <a:gd name="connsiteX55" fmla="*/ 331877 w 1806719"/>
                <a:gd name="connsiteY55" fmla="*/ 483880 h 1239134"/>
                <a:gd name="connsiteX56" fmla="*/ 423317 w 1806719"/>
                <a:gd name="connsiteY56" fmla="*/ 586750 h 1239134"/>
                <a:gd name="connsiteX0" fmla="*/ 423317 w 1815355"/>
                <a:gd name="connsiteY0" fmla="*/ 586750 h 1239134"/>
                <a:gd name="connsiteX1" fmla="*/ 482372 w 1815355"/>
                <a:gd name="connsiteY1" fmla="*/ 516265 h 1239134"/>
                <a:gd name="connsiteX2" fmla="*/ 566192 w 1815355"/>
                <a:gd name="connsiteY2" fmla="*/ 476260 h 1239134"/>
                <a:gd name="connsiteX3" fmla="*/ 629057 w 1815355"/>
                <a:gd name="connsiteY3" fmla="*/ 577225 h 1239134"/>
                <a:gd name="connsiteX4" fmla="*/ 674777 w 1815355"/>
                <a:gd name="connsiteY4" fmla="*/ 779155 h 1239134"/>
                <a:gd name="connsiteX5" fmla="*/ 672872 w 1815355"/>
                <a:gd name="connsiteY5" fmla="*/ 914410 h 1239134"/>
                <a:gd name="connsiteX6" fmla="*/ 762407 w 1815355"/>
                <a:gd name="connsiteY6" fmla="*/ 678190 h 1239134"/>
                <a:gd name="connsiteX7" fmla="*/ 777647 w 1815355"/>
                <a:gd name="connsiteY7" fmla="*/ 582940 h 1239134"/>
                <a:gd name="connsiteX8" fmla="*/ 1040537 w 1815355"/>
                <a:gd name="connsiteY8" fmla="*/ 870595 h 1239134"/>
                <a:gd name="connsiteX9" fmla="*/ 1091972 w 1815355"/>
                <a:gd name="connsiteY9" fmla="*/ 891550 h 1239134"/>
                <a:gd name="connsiteX10" fmla="*/ 992912 w 1815355"/>
                <a:gd name="connsiteY10" fmla="*/ 723910 h 1239134"/>
                <a:gd name="connsiteX11" fmla="*/ 1194842 w 1815355"/>
                <a:gd name="connsiteY11" fmla="*/ 971560 h 1239134"/>
                <a:gd name="connsiteX12" fmla="*/ 1170077 w 1815355"/>
                <a:gd name="connsiteY12" fmla="*/ 849640 h 1239134"/>
                <a:gd name="connsiteX13" fmla="*/ 1295807 w 1815355"/>
                <a:gd name="connsiteY13" fmla="*/ 958225 h 1239134"/>
                <a:gd name="connsiteX14" fmla="*/ 1341527 w 1815355"/>
                <a:gd name="connsiteY14" fmla="*/ 1122055 h 1239134"/>
                <a:gd name="connsiteX15" fmla="*/ 1368197 w 1815355"/>
                <a:gd name="connsiteY15" fmla="*/ 1030615 h 1239134"/>
                <a:gd name="connsiteX16" fmla="*/ 1379627 w 1815355"/>
                <a:gd name="connsiteY16" fmla="*/ 1238260 h 1239134"/>
                <a:gd name="connsiteX17" fmla="*/ 1432967 w 1815355"/>
                <a:gd name="connsiteY17" fmla="*/ 1101100 h 1239134"/>
                <a:gd name="connsiteX18" fmla="*/ 1514882 w 1815355"/>
                <a:gd name="connsiteY18" fmla="*/ 1003945 h 1239134"/>
                <a:gd name="connsiteX19" fmla="*/ 1604417 w 1815355"/>
                <a:gd name="connsiteY19" fmla="*/ 1021090 h 1239134"/>
                <a:gd name="connsiteX20" fmla="*/ 1644422 w 1815355"/>
                <a:gd name="connsiteY20" fmla="*/ 1055380 h 1239134"/>
                <a:gd name="connsiteX21" fmla="*/ 1652042 w 1815355"/>
                <a:gd name="connsiteY21" fmla="*/ 904885 h 1239134"/>
                <a:gd name="connsiteX22" fmla="*/ 1653947 w 1815355"/>
                <a:gd name="connsiteY22" fmla="*/ 802015 h 1239134"/>
                <a:gd name="connsiteX23" fmla="*/ 1741577 w 1815355"/>
                <a:gd name="connsiteY23" fmla="*/ 889645 h 1239134"/>
                <a:gd name="connsiteX24" fmla="*/ 1701572 w 1815355"/>
                <a:gd name="connsiteY24" fmla="*/ 716290 h 1239134"/>
                <a:gd name="connsiteX25" fmla="*/ 1701572 w 1815355"/>
                <a:gd name="connsiteY25" fmla="*/ 615325 h 1239134"/>
                <a:gd name="connsiteX26" fmla="*/ 1806347 w 1815355"/>
                <a:gd name="connsiteY26" fmla="*/ 708670 h 1239134"/>
                <a:gd name="connsiteX27" fmla="*/ 1733957 w 1815355"/>
                <a:gd name="connsiteY27" fmla="*/ 546745 h 1239134"/>
                <a:gd name="connsiteX28" fmla="*/ 1667282 w 1815355"/>
                <a:gd name="connsiteY28" fmla="*/ 396250 h 1239134"/>
                <a:gd name="connsiteX29" fmla="*/ 1497737 w 1815355"/>
                <a:gd name="connsiteY29" fmla="*/ 219085 h 1239134"/>
                <a:gd name="connsiteX30" fmla="*/ 1364387 w 1815355"/>
                <a:gd name="connsiteY30" fmla="*/ 129550 h 1239134"/>
                <a:gd name="connsiteX31" fmla="*/ 1486307 w 1815355"/>
                <a:gd name="connsiteY31" fmla="*/ 104785 h 1239134"/>
                <a:gd name="connsiteX32" fmla="*/ 1572032 w 1815355"/>
                <a:gd name="connsiteY32" fmla="*/ 70495 h 1239134"/>
                <a:gd name="connsiteX33" fmla="*/ 1339622 w 1815355"/>
                <a:gd name="connsiteY33" fmla="*/ 62875 h 1239134"/>
                <a:gd name="connsiteX34" fmla="*/ 1128167 w 1815355"/>
                <a:gd name="connsiteY34" fmla="*/ 17155 h 1239134"/>
                <a:gd name="connsiteX35" fmla="*/ 918617 w 1815355"/>
                <a:gd name="connsiteY35" fmla="*/ 10 h 1239134"/>
                <a:gd name="connsiteX36" fmla="*/ 650012 w 1815355"/>
                <a:gd name="connsiteY36" fmla="*/ 19060 h 1239134"/>
                <a:gd name="connsiteX37" fmla="*/ 480467 w 1815355"/>
                <a:gd name="connsiteY37" fmla="*/ 55255 h 1239134"/>
                <a:gd name="connsiteX38" fmla="*/ 352832 w 1815355"/>
                <a:gd name="connsiteY38" fmla="*/ 144790 h 1239134"/>
                <a:gd name="connsiteX39" fmla="*/ 301397 w 1815355"/>
                <a:gd name="connsiteY39" fmla="*/ 215275 h 1239134"/>
                <a:gd name="connsiteX40" fmla="*/ 227102 w 1815355"/>
                <a:gd name="connsiteY40" fmla="*/ 278140 h 1239134"/>
                <a:gd name="connsiteX41" fmla="*/ 160427 w 1815355"/>
                <a:gd name="connsiteY41" fmla="*/ 331480 h 1239134"/>
                <a:gd name="connsiteX42" fmla="*/ 82322 w 1815355"/>
                <a:gd name="connsiteY42" fmla="*/ 485785 h 1239134"/>
                <a:gd name="connsiteX43" fmla="*/ 17552 w 1815355"/>
                <a:gd name="connsiteY43" fmla="*/ 674380 h 1239134"/>
                <a:gd name="connsiteX44" fmla="*/ 2312 w 1815355"/>
                <a:gd name="connsiteY44" fmla="*/ 735340 h 1239134"/>
                <a:gd name="connsiteX45" fmla="*/ 57557 w 1815355"/>
                <a:gd name="connsiteY45" fmla="*/ 678190 h 1239134"/>
                <a:gd name="connsiteX46" fmla="*/ 55652 w 1815355"/>
                <a:gd name="connsiteY46" fmla="*/ 910600 h 1239134"/>
                <a:gd name="connsiteX47" fmla="*/ 68987 w 1815355"/>
                <a:gd name="connsiteY47" fmla="*/ 988705 h 1239134"/>
                <a:gd name="connsiteX48" fmla="*/ 97562 w 1815355"/>
                <a:gd name="connsiteY48" fmla="*/ 891550 h 1239134"/>
                <a:gd name="connsiteX49" fmla="*/ 183287 w 1815355"/>
                <a:gd name="connsiteY49" fmla="*/ 990610 h 1239134"/>
                <a:gd name="connsiteX50" fmla="*/ 175667 w 1815355"/>
                <a:gd name="connsiteY50" fmla="*/ 866785 h 1239134"/>
                <a:gd name="connsiteX51" fmla="*/ 187097 w 1815355"/>
                <a:gd name="connsiteY51" fmla="*/ 725815 h 1239134"/>
                <a:gd name="connsiteX52" fmla="*/ 248057 w 1815355"/>
                <a:gd name="connsiteY52" fmla="*/ 889645 h 1239134"/>
                <a:gd name="connsiteX53" fmla="*/ 232817 w 1815355"/>
                <a:gd name="connsiteY53" fmla="*/ 643900 h 1239134"/>
                <a:gd name="connsiteX54" fmla="*/ 278537 w 1815355"/>
                <a:gd name="connsiteY54" fmla="*/ 495310 h 1239134"/>
                <a:gd name="connsiteX55" fmla="*/ 331877 w 1815355"/>
                <a:gd name="connsiteY55" fmla="*/ 483880 h 1239134"/>
                <a:gd name="connsiteX56" fmla="*/ 423317 w 1815355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62407 w 1791907"/>
                <a:gd name="connsiteY6" fmla="*/ 678190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27102 w 1791907"/>
                <a:gd name="connsiteY53" fmla="*/ 668665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27102 w 1791907"/>
                <a:gd name="connsiteY53" fmla="*/ 668665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19507 w 1791907"/>
                <a:gd name="connsiteY0" fmla="*/ 57913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27102 w 1791907"/>
                <a:gd name="connsiteY53" fmla="*/ 668665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19507 w 1791907"/>
                <a:gd name="connsiteY56" fmla="*/ 579130 h 1239134"/>
                <a:gd name="connsiteX0" fmla="*/ 419507 w 1791907"/>
                <a:gd name="connsiteY0" fmla="*/ 579130 h 1240043"/>
                <a:gd name="connsiteX1" fmla="*/ 482372 w 1791907"/>
                <a:gd name="connsiteY1" fmla="*/ 516265 h 1240043"/>
                <a:gd name="connsiteX2" fmla="*/ 566192 w 1791907"/>
                <a:gd name="connsiteY2" fmla="*/ 476260 h 1240043"/>
                <a:gd name="connsiteX3" fmla="*/ 629057 w 1791907"/>
                <a:gd name="connsiteY3" fmla="*/ 577225 h 1240043"/>
                <a:gd name="connsiteX4" fmla="*/ 669062 w 1791907"/>
                <a:gd name="connsiteY4" fmla="*/ 762010 h 1240043"/>
                <a:gd name="connsiteX5" fmla="*/ 672872 w 1791907"/>
                <a:gd name="connsiteY5" fmla="*/ 914410 h 1240043"/>
                <a:gd name="connsiteX6" fmla="*/ 750977 w 1791907"/>
                <a:gd name="connsiteY6" fmla="*/ 718195 h 1240043"/>
                <a:gd name="connsiteX7" fmla="*/ 777647 w 1791907"/>
                <a:gd name="connsiteY7" fmla="*/ 582940 h 1240043"/>
                <a:gd name="connsiteX8" fmla="*/ 1040537 w 1791907"/>
                <a:gd name="connsiteY8" fmla="*/ 870595 h 1240043"/>
                <a:gd name="connsiteX9" fmla="*/ 1091972 w 1791907"/>
                <a:gd name="connsiteY9" fmla="*/ 891550 h 1240043"/>
                <a:gd name="connsiteX10" fmla="*/ 992912 w 1791907"/>
                <a:gd name="connsiteY10" fmla="*/ 723910 h 1240043"/>
                <a:gd name="connsiteX11" fmla="*/ 1194842 w 1791907"/>
                <a:gd name="connsiteY11" fmla="*/ 971560 h 1240043"/>
                <a:gd name="connsiteX12" fmla="*/ 1170077 w 1791907"/>
                <a:gd name="connsiteY12" fmla="*/ 849640 h 1240043"/>
                <a:gd name="connsiteX13" fmla="*/ 1295807 w 1791907"/>
                <a:gd name="connsiteY13" fmla="*/ 958225 h 1240043"/>
                <a:gd name="connsiteX14" fmla="*/ 1341527 w 1791907"/>
                <a:gd name="connsiteY14" fmla="*/ 1122055 h 1240043"/>
                <a:gd name="connsiteX15" fmla="*/ 1364387 w 1791907"/>
                <a:gd name="connsiteY15" fmla="*/ 996325 h 1240043"/>
                <a:gd name="connsiteX16" fmla="*/ 1379627 w 1791907"/>
                <a:gd name="connsiteY16" fmla="*/ 1238260 h 1240043"/>
                <a:gd name="connsiteX17" fmla="*/ 1432967 w 1791907"/>
                <a:gd name="connsiteY17" fmla="*/ 1101100 h 1240043"/>
                <a:gd name="connsiteX18" fmla="*/ 1514882 w 1791907"/>
                <a:gd name="connsiteY18" fmla="*/ 1003945 h 1240043"/>
                <a:gd name="connsiteX19" fmla="*/ 1604417 w 1791907"/>
                <a:gd name="connsiteY19" fmla="*/ 1021090 h 1240043"/>
                <a:gd name="connsiteX20" fmla="*/ 1644422 w 1791907"/>
                <a:gd name="connsiteY20" fmla="*/ 1055380 h 1240043"/>
                <a:gd name="connsiteX21" fmla="*/ 1652042 w 1791907"/>
                <a:gd name="connsiteY21" fmla="*/ 904885 h 1240043"/>
                <a:gd name="connsiteX22" fmla="*/ 1653947 w 1791907"/>
                <a:gd name="connsiteY22" fmla="*/ 802015 h 1240043"/>
                <a:gd name="connsiteX23" fmla="*/ 1741577 w 1791907"/>
                <a:gd name="connsiteY23" fmla="*/ 889645 h 1240043"/>
                <a:gd name="connsiteX24" fmla="*/ 1701572 w 1791907"/>
                <a:gd name="connsiteY24" fmla="*/ 716290 h 1240043"/>
                <a:gd name="connsiteX25" fmla="*/ 1701572 w 1791907"/>
                <a:gd name="connsiteY25" fmla="*/ 615325 h 1240043"/>
                <a:gd name="connsiteX26" fmla="*/ 1781582 w 1791907"/>
                <a:gd name="connsiteY26" fmla="*/ 676285 h 1240043"/>
                <a:gd name="connsiteX27" fmla="*/ 1733957 w 1791907"/>
                <a:gd name="connsiteY27" fmla="*/ 546745 h 1240043"/>
                <a:gd name="connsiteX28" fmla="*/ 1667282 w 1791907"/>
                <a:gd name="connsiteY28" fmla="*/ 396250 h 1240043"/>
                <a:gd name="connsiteX29" fmla="*/ 1497737 w 1791907"/>
                <a:gd name="connsiteY29" fmla="*/ 219085 h 1240043"/>
                <a:gd name="connsiteX30" fmla="*/ 1364387 w 1791907"/>
                <a:gd name="connsiteY30" fmla="*/ 129550 h 1240043"/>
                <a:gd name="connsiteX31" fmla="*/ 1486307 w 1791907"/>
                <a:gd name="connsiteY31" fmla="*/ 104785 h 1240043"/>
                <a:gd name="connsiteX32" fmla="*/ 1572032 w 1791907"/>
                <a:gd name="connsiteY32" fmla="*/ 70495 h 1240043"/>
                <a:gd name="connsiteX33" fmla="*/ 1339622 w 1791907"/>
                <a:gd name="connsiteY33" fmla="*/ 62875 h 1240043"/>
                <a:gd name="connsiteX34" fmla="*/ 1128167 w 1791907"/>
                <a:gd name="connsiteY34" fmla="*/ 17155 h 1240043"/>
                <a:gd name="connsiteX35" fmla="*/ 918617 w 1791907"/>
                <a:gd name="connsiteY35" fmla="*/ 10 h 1240043"/>
                <a:gd name="connsiteX36" fmla="*/ 650012 w 1791907"/>
                <a:gd name="connsiteY36" fmla="*/ 19060 h 1240043"/>
                <a:gd name="connsiteX37" fmla="*/ 480467 w 1791907"/>
                <a:gd name="connsiteY37" fmla="*/ 55255 h 1240043"/>
                <a:gd name="connsiteX38" fmla="*/ 352832 w 1791907"/>
                <a:gd name="connsiteY38" fmla="*/ 144790 h 1240043"/>
                <a:gd name="connsiteX39" fmla="*/ 301397 w 1791907"/>
                <a:gd name="connsiteY39" fmla="*/ 215275 h 1240043"/>
                <a:gd name="connsiteX40" fmla="*/ 227102 w 1791907"/>
                <a:gd name="connsiteY40" fmla="*/ 278140 h 1240043"/>
                <a:gd name="connsiteX41" fmla="*/ 160427 w 1791907"/>
                <a:gd name="connsiteY41" fmla="*/ 331480 h 1240043"/>
                <a:gd name="connsiteX42" fmla="*/ 82322 w 1791907"/>
                <a:gd name="connsiteY42" fmla="*/ 485785 h 1240043"/>
                <a:gd name="connsiteX43" fmla="*/ 17552 w 1791907"/>
                <a:gd name="connsiteY43" fmla="*/ 674380 h 1240043"/>
                <a:gd name="connsiteX44" fmla="*/ 2312 w 1791907"/>
                <a:gd name="connsiteY44" fmla="*/ 735340 h 1240043"/>
                <a:gd name="connsiteX45" fmla="*/ 57557 w 1791907"/>
                <a:gd name="connsiteY45" fmla="*/ 678190 h 1240043"/>
                <a:gd name="connsiteX46" fmla="*/ 55652 w 1791907"/>
                <a:gd name="connsiteY46" fmla="*/ 910600 h 1240043"/>
                <a:gd name="connsiteX47" fmla="*/ 68987 w 1791907"/>
                <a:gd name="connsiteY47" fmla="*/ 988705 h 1240043"/>
                <a:gd name="connsiteX48" fmla="*/ 97562 w 1791907"/>
                <a:gd name="connsiteY48" fmla="*/ 891550 h 1240043"/>
                <a:gd name="connsiteX49" fmla="*/ 183287 w 1791907"/>
                <a:gd name="connsiteY49" fmla="*/ 990610 h 1240043"/>
                <a:gd name="connsiteX50" fmla="*/ 175667 w 1791907"/>
                <a:gd name="connsiteY50" fmla="*/ 866785 h 1240043"/>
                <a:gd name="connsiteX51" fmla="*/ 187097 w 1791907"/>
                <a:gd name="connsiteY51" fmla="*/ 725815 h 1240043"/>
                <a:gd name="connsiteX52" fmla="*/ 248057 w 1791907"/>
                <a:gd name="connsiteY52" fmla="*/ 889645 h 1240043"/>
                <a:gd name="connsiteX53" fmla="*/ 227102 w 1791907"/>
                <a:gd name="connsiteY53" fmla="*/ 668665 h 1240043"/>
                <a:gd name="connsiteX54" fmla="*/ 278537 w 1791907"/>
                <a:gd name="connsiteY54" fmla="*/ 495310 h 1240043"/>
                <a:gd name="connsiteX55" fmla="*/ 331877 w 1791907"/>
                <a:gd name="connsiteY55" fmla="*/ 483880 h 1240043"/>
                <a:gd name="connsiteX56" fmla="*/ 419507 w 1791907"/>
                <a:gd name="connsiteY56" fmla="*/ 579130 h 1240043"/>
                <a:gd name="connsiteX0" fmla="*/ 419507 w 1791907"/>
                <a:gd name="connsiteY0" fmla="*/ 579130 h 1218191"/>
                <a:gd name="connsiteX1" fmla="*/ 482372 w 1791907"/>
                <a:gd name="connsiteY1" fmla="*/ 516265 h 1218191"/>
                <a:gd name="connsiteX2" fmla="*/ 566192 w 1791907"/>
                <a:gd name="connsiteY2" fmla="*/ 476260 h 1218191"/>
                <a:gd name="connsiteX3" fmla="*/ 629057 w 1791907"/>
                <a:gd name="connsiteY3" fmla="*/ 577225 h 1218191"/>
                <a:gd name="connsiteX4" fmla="*/ 669062 w 1791907"/>
                <a:gd name="connsiteY4" fmla="*/ 762010 h 1218191"/>
                <a:gd name="connsiteX5" fmla="*/ 672872 w 1791907"/>
                <a:gd name="connsiteY5" fmla="*/ 914410 h 1218191"/>
                <a:gd name="connsiteX6" fmla="*/ 750977 w 1791907"/>
                <a:gd name="connsiteY6" fmla="*/ 718195 h 1218191"/>
                <a:gd name="connsiteX7" fmla="*/ 777647 w 1791907"/>
                <a:gd name="connsiteY7" fmla="*/ 582940 h 1218191"/>
                <a:gd name="connsiteX8" fmla="*/ 1040537 w 1791907"/>
                <a:gd name="connsiteY8" fmla="*/ 870595 h 1218191"/>
                <a:gd name="connsiteX9" fmla="*/ 1091972 w 1791907"/>
                <a:gd name="connsiteY9" fmla="*/ 891550 h 1218191"/>
                <a:gd name="connsiteX10" fmla="*/ 992912 w 1791907"/>
                <a:gd name="connsiteY10" fmla="*/ 723910 h 1218191"/>
                <a:gd name="connsiteX11" fmla="*/ 1194842 w 1791907"/>
                <a:gd name="connsiteY11" fmla="*/ 971560 h 1218191"/>
                <a:gd name="connsiteX12" fmla="*/ 1170077 w 1791907"/>
                <a:gd name="connsiteY12" fmla="*/ 849640 h 1218191"/>
                <a:gd name="connsiteX13" fmla="*/ 1295807 w 1791907"/>
                <a:gd name="connsiteY13" fmla="*/ 958225 h 1218191"/>
                <a:gd name="connsiteX14" fmla="*/ 1341527 w 1791907"/>
                <a:gd name="connsiteY14" fmla="*/ 1122055 h 1218191"/>
                <a:gd name="connsiteX15" fmla="*/ 1364387 w 1791907"/>
                <a:gd name="connsiteY15" fmla="*/ 996325 h 1218191"/>
                <a:gd name="connsiteX16" fmla="*/ 1396242 w 1791907"/>
                <a:gd name="connsiteY16" fmla="*/ 1216108 h 1218191"/>
                <a:gd name="connsiteX17" fmla="*/ 1432967 w 1791907"/>
                <a:gd name="connsiteY17" fmla="*/ 1101100 h 1218191"/>
                <a:gd name="connsiteX18" fmla="*/ 1514882 w 1791907"/>
                <a:gd name="connsiteY18" fmla="*/ 1003945 h 1218191"/>
                <a:gd name="connsiteX19" fmla="*/ 1604417 w 1791907"/>
                <a:gd name="connsiteY19" fmla="*/ 1021090 h 1218191"/>
                <a:gd name="connsiteX20" fmla="*/ 1644422 w 1791907"/>
                <a:gd name="connsiteY20" fmla="*/ 1055380 h 1218191"/>
                <a:gd name="connsiteX21" fmla="*/ 1652042 w 1791907"/>
                <a:gd name="connsiteY21" fmla="*/ 904885 h 1218191"/>
                <a:gd name="connsiteX22" fmla="*/ 1653947 w 1791907"/>
                <a:gd name="connsiteY22" fmla="*/ 802015 h 1218191"/>
                <a:gd name="connsiteX23" fmla="*/ 1741577 w 1791907"/>
                <a:gd name="connsiteY23" fmla="*/ 889645 h 1218191"/>
                <a:gd name="connsiteX24" fmla="*/ 1701572 w 1791907"/>
                <a:gd name="connsiteY24" fmla="*/ 716290 h 1218191"/>
                <a:gd name="connsiteX25" fmla="*/ 1701572 w 1791907"/>
                <a:gd name="connsiteY25" fmla="*/ 615325 h 1218191"/>
                <a:gd name="connsiteX26" fmla="*/ 1781582 w 1791907"/>
                <a:gd name="connsiteY26" fmla="*/ 676285 h 1218191"/>
                <a:gd name="connsiteX27" fmla="*/ 1733957 w 1791907"/>
                <a:gd name="connsiteY27" fmla="*/ 546745 h 1218191"/>
                <a:gd name="connsiteX28" fmla="*/ 1667282 w 1791907"/>
                <a:gd name="connsiteY28" fmla="*/ 396250 h 1218191"/>
                <a:gd name="connsiteX29" fmla="*/ 1497737 w 1791907"/>
                <a:gd name="connsiteY29" fmla="*/ 219085 h 1218191"/>
                <a:gd name="connsiteX30" fmla="*/ 1364387 w 1791907"/>
                <a:gd name="connsiteY30" fmla="*/ 129550 h 1218191"/>
                <a:gd name="connsiteX31" fmla="*/ 1486307 w 1791907"/>
                <a:gd name="connsiteY31" fmla="*/ 104785 h 1218191"/>
                <a:gd name="connsiteX32" fmla="*/ 1572032 w 1791907"/>
                <a:gd name="connsiteY32" fmla="*/ 70495 h 1218191"/>
                <a:gd name="connsiteX33" fmla="*/ 1339622 w 1791907"/>
                <a:gd name="connsiteY33" fmla="*/ 62875 h 1218191"/>
                <a:gd name="connsiteX34" fmla="*/ 1128167 w 1791907"/>
                <a:gd name="connsiteY34" fmla="*/ 17155 h 1218191"/>
                <a:gd name="connsiteX35" fmla="*/ 918617 w 1791907"/>
                <a:gd name="connsiteY35" fmla="*/ 10 h 1218191"/>
                <a:gd name="connsiteX36" fmla="*/ 650012 w 1791907"/>
                <a:gd name="connsiteY36" fmla="*/ 19060 h 1218191"/>
                <a:gd name="connsiteX37" fmla="*/ 480467 w 1791907"/>
                <a:gd name="connsiteY37" fmla="*/ 55255 h 1218191"/>
                <a:gd name="connsiteX38" fmla="*/ 352832 w 1791907"/>
                <a:gd name="connsiteY38" fmla="*/ 144790 h 1218191"/>
                <a:gd name="connsiteX39" fmla="*/ 301397 w 1791907"/>
                <a:gd name="connsiteY39" fmla="*/ 215275 h 1218191"/>
                <a:gd name="connsiteX40" fmla="*/ 227102 w 1791907"/>
                <a:gd name="connsiteY40" fmla="*/ 278140 h 1218191"/>
                <a:gd name="connsiteX41" fmla="*/ 160427 w 1791907"/>
                <a:gd name="connsiteY41" fmla="*/ 331480 h 1218191"/>
                <a:gd name="connsiteX42" fmla="*/ 82322 w 1791907"/>
                <a:gd name="connsiteY42" fmla="*/ 485785 h 1218191"/>
                <a:gd name="connsiteX43" fmla="*/ 17552 w 1791907"/>
                <a:gd name="connsiteY43" fmla="*/ 674380 h 1218191"/>
                <a:gd name="connsiteX44" fmla="*/ 2312 w 1791907"/>
                <a:gd name="connsiteY44" fmla="*/ 735340 h 1218191"/>
                <a:gd name="connsiteX45" fmla="*/ 57557 w 1791907"/>
                <a:gd name="connsiteY45" fmla="*/ 678190 h 1218191"/>
                <a:gd name="connsiteX46" fmla="*/ 55652 w 1791907"/>
                <a:gd name="connsiteY46" fmla="*/ 910600 h 1218191"/>
                <a:gd name="connsiteX47" fmla="*/ 68987 w 1791907"/>
                <a:gd name="connsiteY47" fmla="*/ 988705 h 1218191"/>
                <a:gd name="connsiteX48" fmla="*/ 97562 w 1791907"/>
                <a:gd name="connsiteY48" fmla="*/ 891550 h 1218191"/>
                <a:gd name="connsiteX49" fmla="*/ 183287 w 1791907"/>
                <a:gd name="connsiteY49" fmla="*/ 990610 h 1218191"/>
                <a:gd name="connsiteX50" fmla="*/ 175667 w 1791907"/>
                <a:gd name="connsiteY50" fmla="*/ 866785 h 1218191"/>
                <a:gd name="connsiteX51" fmla="*/ 187097 w 1791907"/>
                <a:gd name="connsiteY51" fmla="*/ 725815 h 1218191"/>
                <a:gd name="connsiteX52" fmla="*/ 248057 w 1791907"/>
                <a:gd name="connsiteY52" fmla="*/ 889645 h 1218191"/>
                <a:gd name="connsiteX53" fmla="*/ 227102 w 1791907"/>
                <a:gd name="connsiteY53" fmla="*/ 668665 h 1218191"/>
                <a:gd name="connsiteX54" fmla="*/ 278537 w 1791907"/>
                <a:gd name="connsiteY54" fmla="*/ 495310 h 1218191"/>
                <a:gd name="connsiteX55" fmla="*/ 331877 w 1791907"/>
                <a:gd name="connsiteY55" fmla="*/ 483880 h 1218191"/>
                <a:gd name="connsiteX56" fmla="*/ 419507 w 1791907"/>
                <a:gd name="connsiteY56" fmla="*/ 579130 h 1218191"/>
                <a:gd name="connsiteX0" fmla="*/ 419507 w 1791907"/>
                <a:gd name="connsiteY0" fmla="*/ 579130 h 1218180"/>
                <a:gd name="connsiteX1" fmla="*/ 482372 w 1791907"/>
                <a:gd name="connsiteY1" fmla="*/ 516265 h 1218180"/>
                <a:gd name="connsiteX2" fmla="*/ 566192 w 1791907"/>
                <a:gd name="connsiteY2" fmla="*/ 476260 h 1218180"/>
                <a:gd name="connsiteX3" fmla="*/ 629057 w 1791907"/>
                <a:gd name="connsiteY3" fmla="*/ 577225 h 1218180"/>
                <a:gd name="connsiteX4" fmla="*/ 669062 w 1791907"/>
                <a:gd name="connsiteY4" fmla="*/ 762010 h 1218180"/>
                <a:gd name="connsiteX5" fmla="*/ 672872 w 1791907"/>
                <a:gd name="connsiteY5" fmla="*/ 914410 h 1218180"/>
                <a:gd name="connsiteX6" fmla="*/ 750977 w 1791907"/>
                <a:gd name="connsiteY6" fmla="*/ 718195 h 1218180"/>
                <a:gd name="connsiteX7" fmla="*/ 777647 w 1791907"/>
                <a:gd name="connsiteY7" fmla="*/ 582940 h 1218180"/>
                <a:gd name="connsiteX8" fmla="*/ 1040537 w 1791907"/>
                <a:gd name="connsiteY8" fmla="*/ 870595 h 1218180"/>
                <a:gd name="connsiteX9" fmla="*/ 1091972 w 1791907"/>
                <a:gd name="connsiteY9" fmla="*/ 891550 h 1218180"/>
                <a:gd name="connsiteX10" fmla="*/ 992912 w 1791907"/>
                <a:gd name="connsiteY10" fmla="*/ 723910 h 1218180"/>
                <a:gd name="connsiteX11" fmla="*/ 1194842 w 1791907"/>
                <a:gd name="connsiteY11" fmla="*/ 971560 h 1218180"/>
                <a:gd name="connsiteX12" fmla="*/ 1170077 w 1791907"/>
                <a:gd name="connsiteY12" fmla="*/ 849640 h 1218180"/>
                <a:gd name="connsiteX13" fmla="*/ 1295807 w 1791907"/>
                <a:gd name="connsiteY13" fmla="*/ 958225 h 1218180"/>
                <a:gd name="connsiteX14" fmla="*/ 1341527 w 1791907"/>
                <a:gd name="connsiteY14" fmla="*/ 1122055 h 1218180"/>
                <a:gd name="connsiteX15" fmla="*/ 1364387 w 1791907"/>
                <a:gd name="connsiteY15" fmla="*/ 996325 h 1218180"/>
                <a:gd name="connsiteX16" fmla="*/ 1396242 w 1791907"/>
                <a:gd name="connsiteY16" fmla="*/ 1216108 h 1218180"/>
                <a:gd name="connsiteX17" fmla="*/ 1432967 w 1791907"/>
                <a:gd name="connsiteY17" fmla="*/ 1101100 h 1218180"/>
                <a:gd name="connsiteX18" fmla="*/ 1539803 w 1791907"/>
                <a:gd name="connsiteY18" fmla="*/ 1006714 h 1218180"/>
                <a:gd name="connsiteX19" fmla="*/ 1604417 w 1791907"/>
                <a:gd name="connsiteY19" fmla="*/ 1021090 h 1218180"/>
                <a:gd name="connsiteX20" fmla="*/ 1644422 w 1791907"/>
                <a:gd name="connsiteY20" fmla="*/ 1055380 h 1218180"/>
                <a:gd name="connsiteX21" fmla="*/ 1652042 w 1791907"/>
                <a:gd name="connsiteY21" fmla="*/ 904885 h 1218180"/>
                <a:gd name="connsiteX22" fmla="*/ 1653947 w 1791907"/>
                <a:gd name="connsiteY22" fmla="*/ 802015 h 1218180"/>
                <a:gd name="connsiteX23" fmla="*/ 1741577 w 1791907"/>
                <a:gd name="connsiteY23" fmla="*/ 889645 h 1218180"/>
                <a:gd name="connsiteX24" fmla="*/ 1701572 w 1791907"/>
                <a:gd name="connsiteY24" fmla="*/ 716290 h 1218180"/>
                <a:gd name="connsiteX25" fmla="*/ 1701572 w 1791907"/>
                <a:gd name="connsiteY25" fmla="*/ 615325 h 1218180"/>
                <a:gd name="connsiteX26" fmla="*/ 1781582 w 1791907"/>
                <a:gd name="connsiteY26" fmla="*/ 676285 h 1218180"/>
                <a:gd name="connsiteX27" fmla="*/ 1733957 w 1791907"/>
                <a:gd name="connsiteY27" fmla="*/ 546745 h 1218180"/>
                <a:gd name="connsiteX28" fmla="*/ 1667282 w 1791907"/>
                <a:gd name="connsiteY28" fmla="*/ 396250 h 1218180"/>
                <a:gd name="connsiteX29" fmla="*/ 1497737 w 1791907"/>
                <a:gd name="connsiteY29" fmla="*/ 219085 h 1218180"/>
                <a:gd name="connsiteX30" fmla="*/ 1364387 w 1791907"/>
                <a:gd name="connsiteY30" fmla="*/ 129550 h 1218180"/>
                <a:gd name="connsiteX31" fmla="*/ 1486307 w 1791907"/>
                <a:gd name="connsiteY31" fmla="*/ 104785 h 1218180"/>
                <a:gd name="connsiteX32" fmla="*/ 1572032 w 1791907"/>
                <a:gd name="connsiteY32" fmla="*/ 70495 h 1218180"/>
                <a:gd name="connsiteX33" fmla="*/ 1339622 w 1791907"/>
                <a:gd name="connsiteY33" fmla="*/ 62875 h 1218180"/>
                <a:gd name="connsiteX34" fmla="*/ 1128167 w 1791907"/>
                <a:gd name="connsiteY34" fmla="*/ 17155 h 1218180"/>
                <a:gd name="connsiteX35" fmla="*/ 918617 w 1791907"/>
                <a:gd name="connsiteY35" fmla="*/ 10 h 1218180"/>
                <a:gd name="connsiteX36" fmla="*/ 650012 w 1791907"/>
                <a:gd name="connsiteY36" fmla="*/ 19060 h 1218180"/>
                <a:gd name="connsiteX37" fmla="*/ 480467 w 1791907"/>
                <a:gd name="connsiteY37" fmla="*/ 55255 h 1218180"/>
                <a:gd name="connsiteX38" fmla="*/ 352832 w 1791907"/>
                <a:gd name="connsiteY38" fmla="*/ 144790 h 1218180"/>
                <a:gd name="connsiteX39" fmla="*/ 301397 w 1791907"/>
                <a:gd name="connsiteY39" fmla="*/ 215275 h 1218180"/>
                <a:gd name="connsiteX40" fmla="*/ 227102 w 1791907"/>
                <a:gd name="connsiteY40" fmla="*/ 278140 h 1218180"/>
                <a:gd name="connsiteX41" fmla="*/ 160427 w 1791907"/>
                <a:gd name="connsiteY41" fmla="*/ 331480 h 1218180"/>
                <a:gd name="connsiteX42" fmla="*/ 82322 w 1791907"/>
                <a:gd name="connsiteY42" fmla="*/ 485785 h 1218180"/>
                <a:gd name="connsiteX43" fmla="*/ 17552 w 1791907"/>
                <a:gd name="connsiteY43" fmla="*/ 674380 h 1218180"/>
                <a:gd name="connsiteX44" fmla="*/ 2312 w 1791907"/>
                <a:gd name="connsiteY44" fmla="*/ 735340 h 1218180"/>
                <a:gd name="connsiteX45" fmla="*/ 57557 w 1791907"/>
                <a:gd name="connsiteY45" fmla="*/ 678190 h 1218180"/>
                <a:gd name="connsiteX46" fmla="*/ 55652 w 1791907"/>
                <a:gd name="connsiteY46" fmla="*/ 910600 h 1218180"/>
                <a:gd name="connsiteX47" fmla="*/ 68987 w 1791907"/>
                <a:gd name="connsiteY47" fmla="*/ 988705 h 1218180"/>
                <a:gd name="connsiteX48" fmla="*/ 97562 w 1791907"/>
                <a:gd name="connsiteY48" fmla="*/ 891550 h 1218180"/>
                <a:gd name="connsiteX49" fmla="*/ 183287 w 1791907"/>
                <a:gd name="connsiteY49" fmla="*/ 990610 h 1218180"/>
                <a:gd name="connsiteX50" fmla="*/ 175667 w 1791907"/>
                <a:gd name="connsiteY50" fmla="*/ 866785 h 1218180"/>
                <a:gd name="connsiteX51" fmla="*/ 187097 w 1791907"/>
                <a:gd name="connsiteY51" fmla="*/ 725815 h 1218180"/>
                <a:gd name="connsiteX52" fmla="*/ 248057 w 1791907"/>
                <a:gd name="connsiteY52" fmla="*/ 889645 h 1218180"/>
                <a:gd name="connsiteX53" fmla="*/ 227102 w 1791907"/>
                <a:gd name="connsiteY53" fmla="*/ 668665 h 1218180"/>
                <a:gd name="connsiteX54" fmla="*/ 278537 w 1791907"/>
                <a:gd name="connsiteY54" fmla="*/ 495310 h 1218180"/>
                <a:gd name="connsiteX55" fmla="*/ 331877 w 1791907"/>
                <a:gd name="connsiteY55" fmla="*/ 483880 h 1218180"/>
                <a:gd name="connsiteX56" fmla="*/ 419507 w 1791907"/>
                <a:gd name="connsiteY56" fmla="*/ 579130 h 1218180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44422 w 1791907"/>
                <a:gd name="connsiteY20" fmla="*/ 1055380 h 1218181"/>
                <a:gd name="connsiteX21" fmla="*/ 1652042 w 1791907"/>
                <a:gd name="connsiteY21" fmla="*/ 904885 h 1218181"/>
                <a:gd name="connsiteX22" fmla="*/ 1653947 w 1791907"/>
                <a:gd name="connsiteY22" fmla="*/ 802015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58267 w 1791907"/>
                <a:gd name="connsiteY20" fmla="*/ 1063688 h 1218181"/>
                <a:gd name="connsiteX21" fmla="*/ 1652042 w 1791907"/>
                <a:gd name="connsiteY21" fmla="*/ 904885 h 1218181"/>
                <a:gd name="connsiteX22" fmla="*/ 1653947 w 1791907"/>
                <a:gd name="connsiteY22" fmla="*/ 802015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58267 w 1791907"/>
                <a:gd name="connsiteY20" fmla="*/ 1063688 h 1218181"/>
                <a:gd name="connsiteX21" fmla="*/ 1652042 w 1791907"/>
                <a:gd name="connsiteY21" fmla="*/ 904885 h 1218181"/>
                <a:gd name="connsiteX22" fmla="*/ 1670561 w 1791907"/>
                <a:gd name="connsiteY22" fmla="*/ 824167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58267 w 1791907"/>
                <a:gd name="connsiteY20" fmla="*/ 1063688 h 1218181"/>
                <a:gd name="connsiteX21" fmla="*/ 1671424 w 1791907"/>
                <a:gd name="connsiteY21" fmla="*/ 904885 h 1218181"/>
                <a:gd name="connsiteX22" fmla="*/ 1670561 w 1791907"/>
                <a:gd name="connsiteY22" fmla="*/ 824167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40"/>
                <a:gd name="connsiteX1" fmla="*/ 482372 w 1791907"/>
                <a:gd name="connsiteY1" fmla="*/ 516265 h 1218140"/>
                <a:gd name="connsiteX2" fmla="*/ 566192 w 1791907"/>
                <a:gd name="connsiteY2" fmla="*/ 476260 h 1218140"/>
                <a:gd name="connsiteX3" fmla="*/ 629057 w 1791907"/>
                <a:gd name="connsiteY3" fmla="*/ 577225 h 1218140"/>
                <a:gd name="connsiteX4" fmla="*/ 669062 w 1791907"/>
                <a:gd name="connsiteY4" fmla="*/ 762010 h 1218140"/>
                <a:gd name="connsiteX5" fmla="*/ 672872 w 1791907"/>
                <a:gd name="connsiteY5" fmla="*/ 914410 h 1218140"/>
                <a:gd name="connsiteX6" fmla="*/ 750977 w 1791907"/>
                <a:gd name="connsiteY6" fmla="*/ 718195 h 1218140"/>
                <a:gd name="connsiteX7" fmla="*/ 777647 w 1791907"/>
                <a:gd name="connsiteY7" fmla="*/ 582940 h 1218140"/>
                <a:gd name="connsiteX8" fmla="*/ 1040537 w 1791907"/>
                <a:gd name="connsiteY8" fmla="*/ 870595 h 1218140"/>
                <a:gd name="connsiteX9" fmla="*/ 1091972 w 1791907"/>
                <a:gd name="connsiteY9" fmla="*/ 891550 h 1218140"/>
                <a:gd name="connsiteX10" fmla="*/ 992912 w 1791907"/>
                <a:gd name="connsiteY10" fmla="*/ 723910 h 1218140"/>
                <a:gd name="connsiteX11" fmla="*/ 1194842 w 1791907"/>
                <a:gd name="connsiteY11" fmla="*/ 971560 h 1218140"/>
                <a:gd name="connsiteX12" fmla="*/ 1170077 w 1791907"/>
                <a:gd name="connsiteY12" fmla="*/ 849640 h 1218140"/>
                <a:gd name="connsiteX13" fmla="*/ 1295807 w 1791907"/>
                <a:gd name="connsiteY13" fmla="*/ 958225 h 1218140"/>
                <a:gd name="connsiteX14" fmla="*/ 1341527 w 1791907"/>
                <a:gd name="connsiteY14" fmla="*/ 1122055 h 1218140"/>
                <a:gd name="connsiteX15" fmla="*/ 1364387 w 1791907"/>
                <a:gd name="connsiteY15" fmla="*/ 996325 h 1218140"/>
                <a:gd name="connsiteX16" fmla="*/ 1396242 w 1791907"/>
                <a:gd name="connsiteY16" fmla="*/ 1216108 h 1218140"/>
                <a:gd name="connsiteX17" fmla="*/ 1432967 w 1791907"/>
                <a:gd name="connsiteY17" fmla="*/ 1101100 h 1218140"/>
                <a:gd name="connsiteX18" fmla="*/ 1537035 w 1791907"/>
                <a:gd name="connsiteY18" fmla="*/ 1020559 h 1218140"/>
                <a:gd name="connsiteX19" fmla="*/ 1612723 w 1791907"/>
                <a:gd name="connsiteY19" fmla="*/ 1026628 h 1218140"/>
                <a:gd name="connsiteX20" fmla="*/ 1658267 w 1791907"/>
                <a:gd name="connsiteY20" fmla="*/ 1063688 h 1218140"/>
                <a:gd name="connsiteX21" fmla="*/ 1671424 w 1791907"/>
                <a:gd name="connsiteY21" fmla="*/ 904885 h 1218140"/>
                <a:gd name="connsiteX22" fmla="*/ 1670561 w 1791907"/>
                <a:gd name="connsiteY22" fmla="*/ 824167 h 1218140"/>
                <a:gd name="connsiteX23" fmla="*/ 1741577 w 1791907"/>
                <a:gd name="connsiteY23" fmla="*/ 889645 h 1218140"/>
                <a:gd name="connsiteX24" fmla="*/ 1701572 w 1791907"/>
                <a:gd name="connsiteY24" fmla="*/ 716290 h 1218140"/>
                <a:gd name="connsiteX25" fmla="*/ 1701572 w 1791907"/>
                <a:gd name="connsiteY25" fmla="*/ 615325 h 1218140"/>
                <a:gd name="connsiteX26" fmla="*/ 1781582 w 1791907"/>
                <a:gd name="connsiteY26" fmla="*/ 676285 h 1218140"/>
                <a:gd name="connsiteX27" fmla="*/ 1733957 w 1791907"/>
                <a:gd name="connsiteY27" fmla="*/ 546745 h 1218140"/>
                <a:gd name="connsiteX28" fmla="*/ 1667282 w 1791907"/>
                <a:gd name="connsiteY28" fmla="*/ 396250 h 1218140"/>
                <a:gd name="connsiteX29" fmla="*/ 1497737 w 1791907"/>
                <a:gd name="connsiteY29" fmla="*/ 219085 h 1218140"/>
                <a:gd name="connsiteX30" fmla="*/ 1364387 w 1791907"/>
                <a:gd name="connsiteY30" fmla="*/ 129550 h 1218140"/>
                <a:gd name="connsiteX31" fmla="*/ 1486307 w 1791907"/>
                <a:gd name="connsiteY31" fmla="*/ 104785 h 1218140"/>
                <a:gd name="connsiteX32" fmla="*/ 1572032 w 1791907"/>
                <a:gd name="connsiteY32" fmla="*/ 70495 h 1218140"/>
                <a:gd name="connsiteX33" fmla="*/ 1339622 w 1791907"/>
                <a:gd name="connsiteY33" fmla="*/ 62875 h 1218140"/>
                <a:gd name="connsiteX34" fmla="*/ 1128167 w 1791907"/>
                <a:gd name="connsiteY34" fmla="*/ 17155 h 1218140"/>
                <a:gd name="connsiteX35" fmla="*/ 918617 w 1791907"/>
                <a:gd name="connsiteY35" fmla="*/ 10 h 1218140"/>
                <a:gd name="connsiteX36" fmla="*/ 650012 w 1791907"/>
                <a:gd name="connsiteY36" fmla="*/ 19060 h 1218140"/>
                <a:gd name="connsiteX37" fmla="*/ 480467 w 1791907"/>
                <a:gd name="connsiteY37" fmla="*/ 55255 h 1218140"/>
                <a:gd name="connsiteX38" fmla="*/ 352832 w 1791907"/>
                <a:gd name="connsiteY38" fmla="*/ 144790 h 1218140"/>
                <a:gd name="connsiteX39" fmla="*/ 301397 w 1791907"/>
                <a:gd name="connsiteY39" fmla="*/ 215275 h 1218140"/>
                <a:gd name="connsiteX40" fmla="*/ 227102 w 1791907"/>
                <a:gd name="connsiteY40" fmla="*/ 278140 h 1218140"/>
                <a:gd name="connsiteX41" fmla="*/ 160427 w 1791907"/>
                <a:gd name="connsiteY41" fmla="*/ 331480 h 1218140"/>
                <a:gd name="connsiteX42" fmla="*/ 82322 w 1791907"/>
                <a:gd name="connsiteY42" fmla="*/ 485785 h 1218140"/>
                <a:gd name="connsiteX43" fmla="*/ 17552 w 1791907"/>
                <a:gd name="connsiteY43" fmla="*/ 674380 h 1218140"/>
                <a:gd name="connsiteX44" fmla="*/ 2312 w 1791907"/>
                <a:gd name="connsiteY44" fmla="*/ 735340 h 1218140"/>
                <a:gd name="connsiteX45" fmla="*/ 57557 w 1791907"/>
                <a:gd name="connsiteY45" fmla="*/ 678190 h 1218140"/>
                <a:gd name="connsiteX46" fmla="*/ 55652 w 1791907"/>
                <a:gd name="connsiteY46" fmla="*/ 910600 h 1218140"/>
                <a:gd name="connsiteX47" fmla="*/ 68987 w 1791907"/>
                <a:gd name="connsiteY47" fmla="*/ 988705 h 1218140"/>
                <a:gd name="connsiteX48" fmla="*/ 97562 w 1791907"/>
                <a:gd name="connsiteY48" fmla="*/ 891550 h 1218140"/>
                <a:gd name="connsiteX49" fmla="*/ 183287 w 1791907"/>
                <a:gd name="connsiteY49" fmla="*/ 990610 h 1218140"/>
                <a:gd name="connsiteX50" fmla="*/ 175667 w 1791907"/>
                <a:gd name="connsiteY50" fmla="*/ 866785 h 1218140"/>
                <a:gd name="connsiteX51" fmla="*/ 187097 w 1791907"/>
                <a:gd name="connsiteY51" fmla="*/ 725815 h 1218140"/>
                <a:gd name="connsiteX52" fmla="*/ 248057 w 1791907"/>
                <a:gd name="connsiteY52" fmla="*/ 889645 h 1218140"/>
                <a:gd name="connsiteX53" fmla="*/ 227102 w 1791907"/>
                <a:gd name="connsiteY53" fmla="*/ 668665 h 1218140"/>
                <a:gd name="connsiteX54" fmla="*/ 278537 w 1791907"/>
                <a:gd name="connsiteY54" fmla="*/ 495310 h 1218140"/>
                <a:gd name="connsiteX55" fmla="*/ 331877 w 1791907"/>
                <a:gd name="connsiteY55" fmla="*/ 483880 h 1218140"/>
                <a:gd name="connsiteX56" fmla="*/ 419507 w 1791907"/>
                <a:gd name="connsiteY56" fmla="*/ 579130 h 1218140"/>
                <a:gd name="connsiteX0" fmla="*/ 419507 w 1791907"/>
                <a:gd name="connsiteY0" fmla="*/ 579130 h 1218001"/>
                <a:gd name="connsiteX1" fmla="*/ 482372 w 1791907"/>
                <a:gd name="connsiteY1" fmla="*/ 516265 h 1218001"/>
                <a:gd name="connsiteX2" fmla="*/ 566192 w 1791907"/>
                <a:gd name="connsiteY2" fmla="*/ 476260 h 1218001"/>
                <a:gd name="connsiteX3" fmla="*/ 629057 w 1791907"/>
                <a:gd name="connsiteY3" fmla="*/ 577225 h 1218001"/>
                <a:gd name="connsiteX4" fmla="*/ 669062 w 1791907"/>
                <a:gd name="connsiteY4" fmla="*/ 762010 h 1218001"/>
                <a:gd name="connsiteX5" fmla="*/ 672872 w 1791907"/>
                <a:gd name="connsiteY5" fmla="*/ 914410 h 1218001"/>
                <a:gd name="connsiteX6" fmla="*/ 750977 w 1791907"/>
                <a:gd name="connsiteY6" fmla="*/ 718195 h 1218001"/>
                <a:gd name="connsiteX7" fmla="*/ 777647 w 1791907"/>
                <a:gd name="connsiteY7" fmla="*/ 582940 h 1218001"/>
                <a:gd name="connsiteX8" fmla="*/ 1040537 w 1791907"/>
                <a:gd name="connsiteY8" fmla="*/ 870595 h 1218001"/>
                <a:gd name="connsiteX9" fmla="*/ 1091972 w 1791907"/>
                <a:gd name="connsiteY9" fmla="*/ 891550 h 1218001"/>
                <a:gd name="connsiteX10" fmla="*/ 992912 w 1791907"/>
                <a:gd name="connsiteY10" fmla="*/ 723910 h 1218001"/>
                <a:gd name="connsiteX11" fmla="*/ 1194842 w 1791907"/>
                <a:gd name="connsiteY11" fmla="*/ 971560 h 1218001"/>
                <a:gd name="connsiteX12" fmla="*/ 1170077 w 1791907"/>
                <a:gd name="connsiteY12" fmla="*/ 849640 h 1218001"/>
                <a:gd name="connsiteX13" fmla="*/ 1295807 w 1791907"/>
                <a:gd name="connsiteY13" fmla="*/ 958225 h 1218001"/>
                <a:gd name="connsiteX14" fmla="*/ 1341527 w 1791907"/>
                <a:gd name="connsiteY14" fmla="*/ 1122055 h 1218001"/>
                <a:gd name="connsiteX15" fmla="*/ 1364387 w 1791907"/>
                <a:gd name="connsiteY15" fmla="*/ 996325 h 1218001"/>
                <a:gd name="connsiteX16" fmla="*/ 1396242 w 1791907"/>
                <a:gd name="connsiteY16" fmla="*/ 1216108 h 1218001"/>
                <a:gd name="connsiteX17" fmla="*/ 1441273 w 1791907"/>
                <a:gd name="connsiteY17" fmla="*/ 1098331 h 1218001"/>
                <a:gd name="connsiteX18" fmla="*/ 1537035 w 1791907"/>
                <a:gd name="connsiteY18" fmla="*/ 1020559 h 1218001"/>
                <a:gd name="connsiteX19" fmla="*/ 1612723 w 1791907"/>
                <a:gd name="connsiteY19" fmla="*/ 1026628 h 1218001"/>
                <a:gd name="connsiteX20" fmla="*/ 1658267 w 1791907"/>
                <a:gd name="connsiteY20" fmla="*/ 1063688 h 1218001"/>
                <a:gd name="connsiteX21" fmla="*/ 1671424 w 1791907"/>
                <a:gd name="connsiteY21" fmla="*/ 904885 h 1218001"/>
                <a:gd name="connsiteX22" fmla="*/ 1670561 w 1791907"/>
                <a:gd name="connsiteY22" fmla="*/ 824167 h 1218001"/>
                <a:gd name="connsiteX23" fmla="*/ 1741577 w 1791907"/>
                <a:gd name="connsiteY23" fmla="*/ 889645 h 1218001"/>
                <a:gd name="connsiteX24" fmla="*/ 1701572 w 1791907"/>
                <a:gd name="connsiteY24" fmla="*/ 716290 h 1218001"/>
                <a:gd name="connsiteX25" fmla="*/ 1701572 w 1791907"/>
                <a:gd name="connsiteY25" fmla="*/ 615325 h 1218001"/>
                <a:gd name="connsiteX26" fmla="*/ 1781582 w 1791907"/>
                <a:gd name="connsiteY26" fmla="*/ 676285 h 1218001"/>
                <a:gd name="connsiteX27" fmla="*/ 1733957 w 1791907"/>
                <a:gd name="connsiteY27" fmla="*/ 546745 h 1218001"/>
                <a:gd name="connsiteX28" fmla="*/ 1667282 w 1791907"/>
                <a:gd name="connsiteY28" fmla="*/ 396250 h 1218001"/>
                <a:gd name="connsiteX29" fmla="*/ 1497737 w 1791907"/>
                <a:gd name="connsiteY29" fmla="*/ 219085 h 1218001"/>
                <a:gd name="connsiteX30" fmla="*/ 1364387 w 1791907"/>
                <a:gd name="connsiteY30" fmla="*/ 129550 h 1218001"/>
                <a:gd name="connsiteX31" fmla="*/ 1486307 w 1791907"/>
                <a:gd name="connsiteY31" fmla="*/ 104785 h 1218001"/>
                <a:gd name="connsiteX32" fmla="*/ 1572032 w 1791907"/>
                <a:gd name="connsiteY32" fmla="*/ 70495 h 1218001"/>
                <a:gd name="connsiteX33" fmla="*/ 1339622 w 1791907"/>
                <a:gd name="connsiteY33" fmla="*/ 62875 h 1218001"/>
                <a:gd name="connsiteX34" fmla="*/ 1128167 w 1791907"/>
                <a:gd name="connsiteY34" fmla="*/ 17155 h 1218001"/>
                <a:gd name="connsiteX35" fmla="*/ 918617 w 1791907"/>
                <a:gd name="connsiteY35" fmla="*/ 10 h 1218001"/>
                <a:gd name="connsiteX36" fmla="*/ 650012 w 1791907"/>
                <a:gd name="connsiteY36" fmla="*/ 19060 h 1218001"/>
                <a:gd name="connsiteX37" fmla="*/ 480467 w 1791907"/>
                <a:gd name="connsiteY37" fmla="*/ 55255 h 1218001"/>
                <a:gd name="connsiteX38" fmla="*/ 352832 w 1791907"/>
                <a:gd name="connsiteY38" fmla="*/ 144790 h 1218001"/>
                <a:gd name="connsiteX39" fmla="*/ 301397 w 1791907"/>
                <a:gd name="connsiteY39" fmla="*/ 215275 h 1218001"/>
                <a:gd name="connsiteX40" fmla="*/ 227102 w 1791907"/>
                <a:gd name="connsiteY40" fmla="*/ 278140 h 1218001"/>
                <a:gd name="connsiteX41" fmla="*/ 160427 w 1791907"/>
                <a:gd name="connsiteY41" fmla="*/ 331480 h 1218001"/>
                <a:gd name="connsiteX42" fmla="*/ 82322 w 1791907"/>
                <a:gd name="connsiteY42" fmla="*/ 485785 h 1218001"/>
                <a:gd name="connsiteX43" fmla="*/ 17552 w 1791907"/>
                <a:gd name="connsiteY43" fmla="*/ 674380 h 1218001"/>
                <a:gd name="connsiteX44" fmla="*/ 2312 w 1791907"/>
                <a:gd name="connsiteY44" fmla="*/ 735340 h 1218001"/>
                <a:gd name="connsiteX45" fmla="*/ 57557 w 1791907"/>
                <a:gd name="connsiteY45" fmla="*/ 678190 h 1218001"/>
                <a:gd name="connsiteX46" fmla="*/ 55652 w 1791907"/>
                <a:gd name="connsiteY46" fmla="*/ 910600 h 1218001"/>
                <a:gd name="connsiteX47" fmla="*/ 68987 w 1791907"/>
                <a:gd name="connsiteY47" fmla="*/ 988705 h 1218001"/>
                <a:gd name="connsiteX48" fmla="*/ 97562 w 1791907"/>
                <a:gd name="connsiteY48" fmla="*/ 891550 h 1218001"/>
                <a:gd name="connsiteX49" fmla="*/ 183287 w 1791907"/>
                <a:gd name="connsiteY49" fmla="*/ 990610 h 1218001"/>
                <a:gd name="connsiteX50" fmla="*/ 175667 w 1791907"/>
                <a:gd name="connsiteY50" fmla="*/ 866785 h 1218001"/>
                <a:gd name="connsiteX51" fmla="*/ 187097 w 1791907"/>
                <a:gd name="connsiteY51" fmla="*/ 725815 h 1218001"/>
                <a:gd name="connsiteX52" fmla="*/ 248057 w 1791907"/>
                <a:gd name="connsiteY52" fmla="*/ 889645 h 1218001"/>
                <a:gd name="connsiteX53" fmla="*/ 227102 w 1791907"/>
                <a:gd name="connsiteY53" fmla="*/ 668665 h 1218001"/>
                <a:gd name="connsiteX54" fmla="*/ 278537 w 1791907"/>
                <a:gd name="connsiteY54" fmla="*/ 495310 h 1218001"/>
                <a:gd name="connsiteX55" fmla="*/ 331877 w 1791907"/>
                <a:gd name="connsiteY55" fmla="*/ 483880 h 1218001"/>
                <a:gd name="connsiteX56" fmla="*/ 419507 w 1791907"/>
                <a:gd name="connsiteY56" fmla="*/ 579130 h 1218001"/>
                <a:gd name="connsiteX0" fmla="*/ 419507 w 1791907"/>
                <a:gd name="connsiteY0" fmla="*/ 579130 h 1217972"/>
                <a:gd name="connsiteX1" fmla="*/ 482372 w 1791907"/>
                <a:gd name="connsiteY1" fmla="*/ 516265 h 1217972"/>
                <a:gd name="connsiteX2" fmla="*/ 566192 w 1791907"/>
                <a:gd name="connsiteY2" fmla="*/ 476260 h 1217972"/>
                <a:gd name="connsiteX3" fmla="*/ 629057 w 1791907"/>
                <a:gd name="connsiteY3" fmla="*/ 577225 h 1217972"/>
                <a:gd name="connsiteX4" fmla="*/ 669062 w 1791907"/>
                <a:gd name="connsiteY4" fmla="*/ 762010 h 1217972"/>
                <a:gd name="connsiteX5" fmla="*/ 672872 w 1791907"/>
                <a:gd name="connsiteY5" fmla="*/ 914410 h 1217972"/>
                <a:gd name="connsiteX6" fmla="*/ 750977 w 1791907"/>
                <a:gd name="connsiteY6" fmla="*/ 718195 h 1217972"/>
                <a:gd name="connsiteX7" fmla="*/ 777647 w 1791907"/>
                <a:gd name="connsiteY7" fmla="*/ 582940 h 1217972"/>
                <a:gd name="connsiteX8" fmla="*/ 1040537 w 1791907"/>
                <a:gd name="connsiteY8" fmla="*/ 870595 h 1217972"/>
                <a:gd name="connsiteX9" fmla="*/ 1091972 w 1791907"/>
                <a:gd name="connsiteY9" fmla="*/ 891550 h 1217972"/>
                <a:gd name="connsiteX10" fmla="*/ 992912 w 1791907"/>
                <a:gd name="connsiteY10" fmla="*/ 723910 h 1217972"/>
                <a:gd name="connsiteX11" fmla="*/ 1194842 w 1791907"/>
                <a:gd name="connsiteY11" fmla="*/ 971560 h 1217972"/>
                <a:gd name="connsiteX12" fmla="*/ 1170077 w 1791907"/>
                <a:gd name="connsiteY12" fmla="*/ 849640 h 1217972"/>
                <a:gd name="connsiteX13" fmla="*/ 1295807 w 1791907"/>
                <a:gd name="connsiteY13" fmla="*/ 958225 h 1217972"/>
                <a:gd name="connsiteX14" fmla="*/ 1341527 w 1791907"/>
                <a:gd name="connsiteY14" fmla="*/ 1122055 h 1217972"/>
                <a:gd name="connsiteX15" fmla="*/ 1364387 w 1791907"/>
                <a:gd name="connsiteY15" fmla="*/ 996325 h 1217972"/>
                <a:gd name="connsiteX16" fmla="*/ 1396242 w 1791907"/>
                <a:gd name="connsiteY16" fmla="*/ 1216108 h 1217972"/>
                <a:gd name="connsiteX17" fmla="*/ 1441273 w 1791907"/>
                <a:gd name="connsiteY17" fmla="*/ 1098331 h 1217972"/>
                <a:gd name="connsiteX18" fmla="*/ 1542572 w 1791907"/>
                <a:gd name="connsiteY18" fmla="*/ 1031635 h 1217972"/>
                <a:gd name="connsiteX19" fmla="*/ 1612723 w 1791907"/>
                <a:gd name="connsiteY19" fmla="*/ 1026628 h 1217972"/>
                <a:gd name="connsiteX20" fmla="*/ 1658267 w 1791907"/>
                <a:gd name="connsiteY20" fmla="*/ 1063688 h 1217972"/>
                <a:gd name="connsiteX21" fmla="*/ 1671424 w 1791907"/>
                <a:gd name="connsiteY21" fmla="*/ 904885 h 1217972"/>
                <a:gd name="connsiteX22" fmla="*/ 1670561 w 1791907"/>
                <a:gd name="connsiteY22" fmla="*/ 824167 h 1217972"/>
                <a:gd name="connsiteX23" fmla="*/ 1741577 w 1791907"/>
                <a:gd name="connsiteY23" fmla="*/ 889645 h 1217972"/>
                <a:gd name="connsiteX24" fmla="*/ 1701572 w 1791907"/>
                <a:gd name="connsiteY24" fmla="*/ 716290 h 1217972"/>
                <a:gd name="connsiteX25" fmla="*/ 1701572 w 1791907"/>
                <a:gd name="connsiteY25" fmla="*/ 615325 h 1217972"/>
                <a:gd name="connsiteX26" fmla="*/ 1781582 w 1791907"/>
                <a:gd name="connsiteY26" fmla="*/ 676285 h 1217972"/>
                <a:gd name="connsiteX27" fmla="*/ 1733957 w 1791907"/>
                <a:gd name="connsiteY27" fmla="*/ 546745 h 1217972"/>
                <a:gd name="connsiteX28" fmla="*/ 1667282 w 1791907"/>
                <a:gd name="connsiteY28" fmla="*/ 396250 h 1217972"/>
                <a:gd name="connsiteX29" fmla="*/ 1497737 w 1791907"/>
                <a:gd name="connsiteY29" fmla="*/ 219085 h 1217972"/>
                <a:gd name="connsiteX30" fmla="*/ 1364387 w 1791907"/>
                <a:gd name="connsiteY30" fmla="*/ 129550 h 1217972"/>
                <a:gd name="connsiteX31" fmla="*/ 1486307 w 1791907"/>
                <a:gd name="connsiteY31" fmla="*/ 104785 h 1217972"/>
                <a:gd name="connsiteX32" fmla="*/ 1572032 w 1791907"/>
                <a:gd name="connsiteY32" fmla="*/ 70495 h 1217972"/>
                <a:gd name="connsiteX33" fmla="*/ 1339622 w 1791907"/>
                <a:gd name="connsiteY33" fmla="*/ 62875 h 1217972"/>
                <a:gd name="connsiteX34" fmla="*/ 1128167 w 1791907"/>
                <a:gd name="connsiteY34" fmla="*/ 17155 h 1217972"/>
                <a:gd name="connsiteX35" fmla="*/ 918617 w 1791907"/>
                <a:gd name="connsiteY35" fmla="*/ 10 h 1217972"/>
                <a:gd name="connsiteX36" fmla="*/ 650012 w 1791907"/>
                <a:gd name="connsiteY36" fmla="*/ 19060 h 1217972"/>
                <a:gd name="connsiteX37" fmla="*/ 480467 w 1791907"/>
                <a:gd name="connsiteY37" fmla="*/ 55255 h 1217972"/>
                <a:gd name="connsiteX38" fmla="*/ 352832 w 1791907"/>
                <a:gd name="connsiteY38" fmla="*/ 144790 h 1217972"/>
                <a:gd name="connsiteX39" fmla="*/ 301397 w 1791907"/>
                <a:gd name="connsiteY39" fmla="*/ 215275 h 1217972"/>
                <a:gd name="connsiteX40" fmla="*/ 227102 w 1791907"/>
                <a:gd name="connsiteY40" fmla="*/ 278140 h 1217972"/>
                <a:gd name="connsiteX41" fmla="*/ 160427 w 1791907"/>
                <a:gd name="connsiteY41" fmla="*/ 331480 h 1217972"/>
                <a:gd name="connsiteX42" fmla="*/ 82322 w 1791907"/>
                <a:gd name="connsiteY42" fmla="*/ 485785 h 1217972"/>
                <a:gd name="connsiteX43" fmla="*/ 17552 w 1791907"/>
                <a:gd name="connsiteY43" fmla="*/ 674380 h 1217972"/>
                <a:gd name="connsiteX44" fmla="*/ 2312 w 1791907"/>
                <a:gd name="connsiteY44" fmla="*/ 735340 h 1217972"/>
                <a:gd name="connsiteX45" fmla="*/ 57557 w 1791907"/>
                <a:gd name="connsiteY45" fmla="*/ 678190 h 1217972"/>
                <a:gd name="connsiteX46" fmla="*/ 55652 w 1791907"/>
                <a:gd name="connsiteY46" fmla="*/ 910600 h 1217972"/>
                <a:gd name="connsiteX47" fmla="*/ 68987 w 1791907"/>
                <a:gd name="connsiteY47" fmla="*/ 988705 h 1217972"/>
                <a:gd name="connsiteX48" fmla="*/ 97562 w 1791907"/>
                <a:gd name="connsiteY48" fmla="*/ 891550 h 1217972"/>
                <a:gd name="connsiteX49" fmla="*/ 183287 w 1791907"/>
                <a:gd name="connsiteY49" fmla="*/ 990610 h 1217972"/>
                <a:gd name="connsiteX50" fmla="*/ 175667 w 1791907"/>
                <a:gd name="connsiteY50" fmla="*/ 866785 h 1217972"/>
                <a:gd name="connsiteX51" fmla="*/ 187097 w 1791907"/>
                <a:gd name="connsiteY51" fmla="*/ 725815 h 1217972"/>
                <a:gd name="connsiteX52" fmla="*/ 248057 w 1791907"/>
                <a:gd name="connsiteY52" fmla="*/ 889645 h 1217972"/>
                <a:gd name="connsiteX53" fmla="*/ 227102 w 1791907"/>
                <a:gd name="connsiteY53" fmla="*/ 668665 h 1217972"/>
                <a:gd name="connsiteX54" fmla="*/ 278537 w 1791907"/>
                <a:gd name="connsiteY54" fmla="*/ 495310 h 1217972"/>
                <a:gd name="connsiteX55" fmla="*/ 331877 w 1791907"/>
                <a:gd name="connsiteY55" fmla="*/ 483880 h 1217972"/>
                <a:gd name="connsiteX56" fmla="*/ 419507 w 1791907"/>
                <a:gd name="connsiteY56" fmla="*/ 579130 h 1217972"/>
                <a:gd name="connsiteX0" fmla="*/ 419507 w 1791907"/>
                <a:gd name="connsiteY0" fmla="*/ 579130 h 1217972"/>
                <a:gd name="connsiteX1" fmla="*/ 482372 w 1791907"/>
                <a:gd name="connsiteY1" fmla="*/ 516265 h 1217972"/>
                <a:gd name="connsiteX2" fmla="*/ 566192 w 1791907"/>
                <a:gd name="connsiteY2" fmla="*/ 476260 h 1217972"/>
                <a:gd name="connsiteX3" fmla="*/ 629057 w 1791907"/>
                <a:gd name="connsiteY3" fmla="*/ 577225 h 1217972"/>
                <a:gd name="connsiteX4" fmla="*/ 669062 w 1791907"/>
                <a:gd name="connsiteY4" fmla="*/ 762010 h 1217972"/>
                <a:gd name="connsiteX5" fmla="*/ 672872 w 1791907"/>
                <a:gd name="connsiteY5" fmla="*/ 914410 h 1217972"/>
                <a:gd name="connsiteX6" fmla="*/ 750977 w 1791907"/>
                <a:gd name="connsiteY6" fmla="*/ 718195 h 1217972"/>
                <a:gd name="connsiteX7" fmla="*/ 777647 w 1791907"/>
                <a:gd name="connsiteY7" fmla="*/ 582940 h 1217972"/>
                <a:gd name="connsiteX8" fmla="*/ 1040537 w 1791907"/>
                <a:gd name="connsiteY8" fmla="*/ 870595 h 1217972"/>
                <a:gd name="connsiteX9" fmla="*/ 1091972 w 1791907"/>
                <a:gd name="connsiteY9" fmla="*/ 891550 h 1217972"/>
                <a:gd name="connsiteX10" fmla="*/ 992912 w 1791907"/>
                <a:gd name="connsiteY10" fmla="*/ 723910 h 1217972"/>
                <a:gd name="connsiteX11" fmla="*/ 1194842 w 1791907"/>
                <a:gd name="connsiteY11" fmla="*/ 971560 h 1217972"/>
                <a:gd name="connsiteX12" fmla="*/ 1170077 w 1791907"/>
                <a:gd name="connsiteY12" fmla="*/ 849640 h 1217972"/>
                <a:gd name="connsiteX13" fmla="*/ 1295807 w 1791907"/>
                <a:gd name="connsiteY13" fmla="*/ 958225 h 1217972"/>
                <a:gd name="connsiteX14" fmla="*/ 1341527 w 1791907"/>
                <a:gd name="connsiteY14" fmla="*/ 1122055 h 1217972"/>
                <a:gd name="connsiteX15" fmla="*/ 1364387 w 1791907"/>
                <a:gd name="connsiteY15" fmla="*/ 996325 h 1217972"/>
                <a:gd name="connsiteX16" fmla="*/ 1396242 w 1791907"/>
                <a:gd name="connsiteY16" fmla="*/ 1216108 h 1217972"/>
                <a:gd name="connsiteX17" fmla="*/ 1457887 w 1791907"/>
                <a:gd name="connsiteY17" fmla="*/ 1098331 h 1217972"/>
                <a:gd name="connsiteX18" fmla="*/ 1542572 w 1791907"/>
                <a:gd name="connsiteY18" fmla="*/ 1031635 h 1217972"/>
                <a:gd name="connsiteX19" fmla="*/ 1612723 w 1791907"/>
                <a:gd name="connsiteY19" fmla="*/ 1026628 h 1217972"/>
                <a:gd name="connsiteX20" fmla="*/ 1658267 w 1791907"/>
                <a:gd name="connsiteY20" fmla="*/ 1063688 h 1217972"/>
                <a:gd name="connsiteX21" fmla="*/ 1671424 w 1791907"/>
                <a:gd name="connsiteY21" fmla="*/ 904885 h 1217972"/>
                <a:gd name="connsiteX22" fmla="*/ 1670561 w 1791907"/>
                <a:gd name="connsiteY22" fmla="*/ 824167 h 1217972"/>
                <a:gd name="connsiteX23" fmla="*/ 1741577 w 1791907"/>
                <a:gd name="connsiteY23" fmla="*/ 889645 h 1217972"/>
                <a:gd name="connsiteX24" fmla="*/ 1701572 w 1791907"/>
                <a:gd name="connsiteY24" fmla="*/ 716290 h 1217972"/>
                <a:gd name="connsiteX25" fmla="*/ 1701572 w 1791907"/>
                <a:gd name="connsiteY25" fmla="*/ 615325 h 1217972"/>
                <a:gd name="connsiteX26" fmla="*/ 1781582 w 1791907"/>
                <a:gd name="connsiteY26" fmla="*/ 676285 h 1217972"/>
                <a:gd name="connsiteX27" fmla="*/ 1733957 w 1791907"/>
                <a:gd name="connsiteY27" fmla="*/ 546745 h 1217972"/>
                <a:gd name="connsiteX28" fmla="*/ 1667282 w 1791907"/>
                <a:gd name="connsiteY28" fmla="*/ 396250 h 1217972"/>
                <a:gd name="connsiteX29" fmla="*/ 1497737 w 1791907"/>
                <a:gd name="connsiteY29" fmla="*/ 219085 h 1217972"/>
                <a:gd name="connsiteX30" fmla="*/ 1364387 w 1791907"/>
                <a:gd name="connsiteY30" fmla="*/ 129550 h 1217972"/>
                <a:gd name="connsiteX31" fmla="*/ 1486307 w 1791907"/>
                <a:gd name="connsiteY31" fmla="*/ 104785 h 1217972"/>
                <a:gd name="connsiteX32" fmla="*/ 1572032 w 1791907"/>
                <a:gd name="connsiteY32" fmla="*/ 70495 h 1217972"/>
                <a:gd name="connsiteX33" fmla="*/ 1339622 w 1791907"/>
                <a:gd name="connsiteY33" fmla="*/ 62875 h 1217972"/>
                <a:gd name="connsiteX34" fmla="*/ 1128167 w 1791907"/>
                <a:gd name="connsiteY34" fmla="*/ 17155 h 1217972"/>
                <a:gd name="connsiteX35" fmla="*/ 918617 w 1791907"/>
                <a:gd name="connsiteY35" fmla="*/ 10 h 1217972"/>
                <a:gd name="connsiteX36" fmla="*/ 650012 w 1791907"/>
                <a:gd name="connsiteY36" fmla="*/ 19060 h 1217972"/>
                <a:gd name="connsiteX37" fmla="*/ 480467 w 1791907"/>
                <a:gd name="connsiteY37" fmla="*/ 55255 h 1217972"/>
                <a:gd name="connsiteX38" fmla="*/ 352832 w 1791907"/>
                <a:gd name="connsiteY38" fmla="*/ 144790 h 1217972"/>
                <a:gd name="connsiteX39" fmla="*/ 301397 w 1791907"/>
                <a:gd name="connsiteY39" fmla="*/ 215275 h 1217972"/>
                <a:gd name="connsiteX40" fmla="*/ 227102 w 1791907"/>
                <a:gd name="connsiteY40" fmla="*/ 278140 h 1217972"/>
                <a:gd name="connsiteX41" fmla="*/ 160427 w 1791907"/>
                <a:gd name="connsiteY41" fmla="*/ 331480 h 1217972"/>
                <a:gd name="connsiteX42" fmla="*/ 82322 w 1791907"/>
                <a:gd name="connsiteY42" fmla="*/ 485785 h 1217972"/>
                <a:gd name="connsiteX43" fmla="*/ 17552 w 1791907"/>
                <a:gd name="connsiteY43" fmla="*/ 674380 h 1217972"/>
                <a:gd name="connsiteX44" fmla="*/ 2312 w 1791907"/>
                <a:gd name="connsiteY44" fmla="*/ 735340 h 1217972"/>
                <a:gd name="connsiteX45" fmla="*/ 57557 w 1791907"/>
                <a:gd name="connsiteY45" fmla="*/ 678190 h 1217972"/>
                <a:gd name="connsiteX46" fmla="*/ 55652 w 1791907"/>
                <a:gd name="connsiteY46" fmla="*/ 910600 h 1217972"/>
                <a:gd name="connsiteX47" fmla="*/ 68987 w 1791907"/>
                <a:gd name="connsiteY47" fmla="*/ 988705 h 1217972"/>
                <a:gd name="connsiteX48" fmla="*/ 97562 w 1791907"/>
                <a:gd name="connsiteY48" fmla="*/ 891550 h 1217972"/>
                <a:gd name="connsiteX49" fmla="*/ 183287 w 1791907"/>
                <a:gd name="connsiteY49" fmla="*/ 990610 h 1217972"/>
                <a:gd name="connsiteX50" fmla="*/ 175667 w 1791907"/>
                <a:gd name="connsiteY50" fmla="*/ 866785 h 1217972"/>
                <a:gd name="connsiteX51" fmla="*/ 187097 w 1791907"/>
                <a:gd name="connsiteY51" fmla="*/ 725815 h 1217972"/>
                <a:gd name="connsiteX52" fmla="*/ 248057 w 1791907"/>
                <a:gd name="connsiteY52" fmla="*/ 889645 h 1217972"/>
                <a:gd name="connsiteX53" fmla="*/ 227102 w 1791907"/>
                <a:gd name="connsiteY53" fmla="*/ 668665 h 1217972"/>
                <a:gd name="connsiteX54" fmla="*/ 278537 w 1791907"/>
                <a:gd name="connsiteY54" fmla="*/ 495310 h 1217972"/>
                <a:gd name="connsiteX55" fmla="*/ 331877 w 1791907"/>
                <a:gd name="connsiteY55" fmla="*/ 483880 h 1217972"/>
                <a:gd name="connsiteX56" fmla="*/ 419507 w 1791907"/>
                <a:gd name="connsiteY56" fmla="*/ 579130 h 1217972"/>
                <a:gd name="connsiteX0" fmla="*/ 419507 w 1791907"/>
                <a:gd name="connsiteY0" fmla="*/ 579130 h 1217972"/>
                <a:gd name="connsiteX1" fmla="*/ 482372 w 1791907"/>
                <a:gd name="connsiteY1" fmla="*/ 516265 h 1217972"/>
                <a:gd name="connsiteX2" fmla="*/ 566192 w 1791907"/>
                <a:gd name="connsiteY2" fmla="*/ 476260 h 1217972"/>
                <a:gd name="connsiteX3" fmla="*/ 629057 w 1791907"/>
                <a:gd name="connsiteY3" fmla="*/ 577225 h 1217972"/>
                <a:gd name="connsiteX4" fmla="*/ 669062 w 1791907"/>
                <a:gd name="connsiteY4" fmla="*/ 762010 h 1217972"/>
                <a:gd name="connsiteX5" fmla="*/ 672872 w 1791907"/>
                <a:gd name="connsiteY5" fmla="*/ 914410 h 1217972"/>
                <a:gd name="connsiteX6" fmla="*/ 750977 w 1791907"/>
                <a:gd name="connsiteY6" fmla="*/ 718195 h 1217972"/>
                <a:gd name="connsiteX7" fmla="*/ 777647 w 1791907"/>
                <a:gd name="connsiteY7" fmla="*/ 582940 h 1217972"/>
                <a:gd name="connsiteX8" fmla="*/ 1040537 w 1791907"/>
                <a:gd name="connsiteY8" fmla="*/ 870595 h 1217972"/>
                <a:gd name="connsiteX9" fmla="*/ 1091972 w 1791907"/>
                <a:gd name="connsiteY9" fmla="*/ 891550 h 1217972"/>
                <a:gd name="connsiteX10" fmla="*/ 992912 w 1791907"/>
                <a:gd name="connsiteY10" fmla="*/ 723910 h 1217972"/>
                <a:gd name="connsiteX11" fmla="*/ 1194842 w 1791907"/>
                <a:gd name="connsiteY11" fmla="*/ 971560 h 1217972"/>
                <a:gd name="connsiteX12" fmla="*/ 1170077 w 1791907"/>
                <a:gd name="connsiteY12" fmla="*/ 849640 h 1217972"/>
                <a:gd name="connsiteX13" fmla="*/ 1295807 w 1791907"/>
                <a:gd name="connsiteY13" fmla="*/ 958225 h 1217972"/>
                <a:gd name="connsiteX14" fmla="*/ 1341527 w 1791907"/>
                <a:gd name="connsiteY14" fmla="*/ 1122055 h 1217972"/>
                <a:gd name="connsiteX15" fmla="*/ 1364387 w 1791907"/>
                <a:gd name="connsiteY15" fmla="*/ 996325 h 1217972"/>
                <a:gd name="connsiteX16" fmla="*/ 1396242 w 1791907"/>
                <a:gd name="connsiteY16" fmla="*/ 1216108 h 1217972"/>
                <a:gd name="connsiteX17" fmla="*/ 1457887 w 1791907"/>
                <a:gd name="connsiteY17" fmla="*/ 1098331 h 1217972"/>
                <a:gd name="connsiteX18" fmla="*/ 1542572 w 1791907"/>
                <a:gd name="connsiteY18" fmla="*/ 1031635 h 1217972"/>
                <a:gd name="connsiteX19" fmla="*/ 1612723 w 1791907"/>
                <a:gd name="connsiteY19" fmla="*/ 1026628 h 1217972"/>
                <a:gd name="connsiteX20" fmla="*/ 1663804 w 1791907"/>
                <a:gd name="connsiteY20" fmla="*/ 1091377 h 1217972"/>
                <a:gd name="connsiteX21" fmla="*/ 1671424 w 1791907"/>
                <a:gd name="connsiteY21" fmla="*/ 904885 h 1217972"/>
                <a:gd name="connsiteX22" fmla="*/ 1670561 w 1791907"/>
                <a:gd name="connsiteY22" fmla="*/ 824167 h 1217972"/>
                <a:gd name="connsiteX23" fmla="*/ 1741577 w 1791907"/>
                <a:gd name="connsiteY23" fmla="*/ 889645 h 1217972"/>
                <a:gd name="connsiteX24" fmla="*/ 1701572 w 1791907"/>
                <a:gd name="connsiteY24" fmla="*/ 716290 h 1217972"/>
                <a:gd name="connsiteX25" fmla="*/ 1701572 w 1791907"/>
                <a:gd name="connsiteY25" fmla="*/ 615325 h 1217972"/>
                <a:gd name="connsiteX26" fmla="*/ 1781582 w 1791907"/>
                <a:gd name="connsiteY26" fmla="*/ 676285 h 1217972"/>
                <a:gd name="connsiteX27" fmla="*/ 1733957 w 1791907"/>
                <a:gd name="connsiteY27" fmla="*/ 546745 h 1217972"/>
                <a:gd name="connsiteX28" fmla="*/ 1667282 w 1791907"/>
                <a:gd name="connsiteY28" fmla="*/ 396250 h 1217972"/>
                <a:gd name="connsiteX29" fmla="*/ 1497737 w 1791907"/>
                <a:gd name="connsiteY29" fmla="*/ 219085 h 1217972"/>
                <a:gd name="connsiteX30" fmla="*/ 1364387 w 1791907"/>
                <a:gd name="connsiteY30" fmla="*/ 129550 h 1217972"/>
                <a:gd name="connsiteX31" fmla="*/ 1486307 w 1791907"/>
                <a:gd name="connsiteY31" fmla="*/ 104785 h 1217972"/>
                <a:gd name="connsiteX32" fmla="*/ 1572032 w 1791907"/>
                <a:gd name="connsiteY32" fmla="*/ 70495 h 1217972"/>
                <a:gd name="connsiteX33" fmla="*/ 1339622 w 1791907"/>
                <a:gd name="connsiteY33" fmla="*/ 62875 h 1217972"/>
                <a:gd name="connsiteX34" fmla="*/ 1128167 w 1791907"/>
                <a:gd name="connsiteY34" fmla="*/ 17155 h 1217972"/>
                <a:gd name="connsiteX35" fmla="*/ 918617 w 1791907"/>
                <a:gd name="connsiteY35" fmla="*/ 10 h 1217972"/>
                <a:gd name="connsiteX36" fmla="*/ 650012 w 1791907"/>
                <a:gd name="connsiteY36" fmla="*/ 19060 h 1217972"/>
                <a:gd name="connsiteX37" fmla="*/ 480467 w 1791907"/>
                <a:gd name="connsiteY37" fmla="*/ 55255 h 1217972"/>
                <a:gd name="connsiteX38" fmla="*/ 352832 w 1791907"/>
                <a:gd name="connsiteY38" fmla="*/ 144790 h 1217972"/>
                <a:gd name="connsiteX39" fmla="*/ 301397 w 1791907"/>
                <a:gd name="connsiteY39" fmla="*/ 215275 h 1217972"/>
                <a:gd name="connsiteX40" fmla="*/ 227102 w 1791907"/>
                <a:gd name="connsiteY40" fmla="*/ 278140 h 1217972"/>
                <a:gd name="connsiteX41" fmla="*/ 160427 w 1791907"/>
                <a:gd name="connsiteY41" fmla="*/ 331480 h 1217972"/>
                <a:gd name="connsiteX42" fmla="*/ 82322 w 1791907"/>
                <a:gd name="connsiteY42" fmla="*/ 485785 h 1217972"/>
                <a:gd name="connsiteX43" fmla="*/ 17552 w 1791907"/>
                <a:gd name="connsiteY43" fmla="*/ 674380 h 1217972"/>
                <a:gd name="connsiteX44" fmla="*/ 2312 w 1791907"/>
                <a:gd name="connsiteY44" fmla="*/ 735340 h 1217972"/>
                <a:gd name="connsiteX45" fmla="*/ 57557 w 1791907"/>
                <a:gd name="connsiteY45" fmla="*/ 678190 h 1217972"/>
                <a:gd name="connsiteX46" fmla="*/ 55652 w 1791907"/>
                <a:gd name="connsiteY46" fmla="*/ 910600 h 1217972"/>
                <a:gd name="connsiteX47" fmla="*/ 68987 w 1791907"/>
                <a:gd name="connsiteY47" fmla="*/ 988705 h 1217972"/>
                <a:gd name="connsiteX48" fmla="*/ 97562 w 1791907"/>
                <a:gd name="connsiteY48" fmla="*/ 891550 h 1217972"/>
                <a:gd name="connsiteX49" fmla="*/ 183287 w 1791907"/>
                <a:gd name="connsiteY49" fmla="*/ 990610 h 1217972"/>
                <a:gd name="connsiteX50" fmla="*/ 175667 w 1791907"/>
                <a:gd name="connsiteY50" fmla="*/ 866785 h 1217972"/>
                <a:gd name="connsiteX51" fmla="*/ 187097 w 1791907"/>
                <a:gd name="connsiteY51" fmla="*/ 725815 h 1217972"/>
                <a:gd name="connsiteX52" fmla="*/ 248057 w 1791907"/>
                <a:gd name="connsiteY52" fmla="*/ 889645 h 1217972"/>
                <a:gd name="connsiteX53" fmla="*/ 227102 w 1791907"/>
                <a:gd name="connsiteY53" fmla="*/ 668665 h 1217972"/>
                <a:gd name="connsiteX54" fmla="*/ 278537 w 1791907"/>
                <a:gd name="connsiteY54" fmla="*/ 495310 h 1217972"/>
                <a:gd name="connsiteX55" fmla="*/ 331877 w 1791907"/>
                <a:gd name="connsiteY55" fmla="*/ 483880 h 1217972"/>
                <a:gd name="connsiteX56" fmla="*/ 419507 w 1791907"/>
                <a:gd name="connsiteY56" fmla="*/ 579130 h 1217972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12723 w 1791907"/>
                <a:gd name="connsiteY19" fmla="*/ 102662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12723 w 1791907"/>
                <a:gd name="connsiteY19" fmla="*/ 102662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9683 w 1791907"/>
                <a:gd name="connsiteY19" fmla="*/ 1023635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507635 w 1791907"/>
                <a:gd name="connsiteY0" fmla="*/ 585116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72685 w 1791907"/>
                <a:gd name="connsiteY53" fmla="*/ 668665 h 1217958"/>
                <a:gd name="connsiteX54" fmla="*/ 278537 w 1791907"/>
                <a:gd name="connsiteY54" fmla="*/ 495310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72685 w 1791907"/>
                <a:gd name="connsiteY53" fmla="*/ 668665 h 1217958"/>
                <a:gd name="connsiteX54" fmla="*/ 302847 w 1791907"/>
                <a:gd name="connsiteY54" fmla="*/ 507283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02847 w 1791907"/>
                <a:gd name="connsiteY54" fmla="*/ 507283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02847 w 1791907"/>
                <a:gd name="connsiteY54" fmla="*/ 507283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02847 w 1791907"/>
                <a:gd name="connsiteY54" fmla="*/ 507283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33236 w 1791907"/>
                <a:gd name="connsiteY54" fmla="*/ 528236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20892 w 1791907"/>
                <a:gd name="connsiteY2" fmla="*/ 479252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20892 w 1791907"/>
                <a:gd name="connsiteY2" fmla="*/ 479252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20892 w 1791907"/>
                <a:gd name="connsiteY2" fmla="*/ 479252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48657 w 1791907"/>
                <a:gd name="connsiteY53" fmla="*/ 620772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20892 w 1791907"/>
                <a:gd name="connsiteY2" fmla="*/ 479252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55505 w 1791907"/>
                <a:gd name="connsiteY9" fmla="*/ 930461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55505 w 1791907"/>
                <a:gd name="connsiteY9" fmla="*/ 930461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59876 w 1791907"/>
                <a:gd name="connsiteY32" fmla="*/ 103420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55505 w 1791907"/>
                <a:gd name="connsiteY9" fmla="*/ 930461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31606 w 1791907"/>
                <a:gd name="connsiteY31" fmla="*/ 128731 h 1217958"/>
                <a:gd name="connsiteX32" fmla="*/ 1559876 w 1791907"/>
                <a:gd name="connsiteY32" fmla="*/ 103420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55505 w 1791907"/>
                <a:gd name="connsiteY9" fmla="*/ 930461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31606 w 1791907"/>
                <a:gd name="connsiteY31" fmla="*/ 128731 h 1217958"/>
                <a:gd name="connsiteX32" fmla="*/ 1532527 w 1791907"/>
                <a:gd name="connsiteY32" fmla="*/ 142332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9156 h 1221998"/>
                <a:gd name="connsiteX1" fmla="*/ 543149 w 1791907"/>
                <a:gd name="connsiteY1" fmla="*/ 517312 h 1221998"/>
                <a:gd name="connsiteX2" fmla="*/ 611776 w 1791907"/>
                <a:gd name="connsiteY2" fmla="*/ 495265 h 1221998"/>
                <a:gd name="connsiteX3" fmla="*/ 629057 w 1791907"/>
                <a:gd name="connsiteY3" fmla="*/ 581265 h 1221998"/>
                <a:gd name="connsiteX4" fmla="*/ 669062 w 1791907"/>
                <a:gd name="connsiteY4" fmla="*/ 766050 h 1221998"/>
                <a:gd name="connsiteX5" fmla="*/ 754921 w 1791907"/>
                <a:gd name="connsiteY5" fmla="*/ 921443 h 1221998"/>
                <a:gd name="connsiteX6" fmla="*/ 750977 w 1791907"/>
                <a:gd name="connsiteY6" fmla="*/ 722235 h 1221998"/>
                <a:gd name="connsiteX7" fmla="*/ 777647 w 1791907"/>
                <a:gd name="connsiteY7" fmla="*/ 586980 h 1221998"/>
                <a:gd name="connsiteX8" fmla="*/ 925060 w 1791907"/>
                <a:gd name="connsiteY8" fmla="*/ 715992 h 1221998"/>
                <a:gd name="connsiteX9" fmla="*/ 1055505 w 1791907"/>
                <a:gd name="connsiteY9" fmla="*/ 934501 h 1221998"/>
                <a:gd name="connsiteX10" fmla="*/ 992912 w 1791907"/>
                <a:gd name="connsiteY10" fmla="*/ 727950 h 1221998"/>
                <a:gd name="connsiteX11" fmla="*/ 1194842 w 1791907"/>
                <a:gd name="connsiteY11" fmla="*/ 975600 h 1221998"/>
                <a:gd name="connsiteX12" fmla="*/ 1170077 w 1791907"/>
                <a:gd name="connsiteY12" fmla="*/ 853680 h 1221998"/>
                <a:gd name="connsiteX13" fmla="*/ 1295807 w 1791907"/>
                <a:gd name="connsiteY13" fmla="*/ 962265 h 1221998"/>
                <a:gd name="connsiteX14" fmla="*/ 1341527 w 1791907"/>
                <a:gd name="connsiteY14" fmla="*/ 1126095 h 1221998"/>
                <a:gd name="connsiteX15" fmla="*/ 1364387 w 1791907"/>
                <a:gd name="connsiteY15" fmla="*/ 1000365 h 1221998"/>
                <a:gd name="connsiteX16" fmla="*/ 1396242 w 1791907"/>
                <a:gd name="connsiteY16" fmla="*/ 1220148 h 1221998"/>
                <a:gd name="connsiteX17" fmla="*/ 1457887 w 1791907"/>
                <a:gd name="connsiteY17" fmla="*/ 1102371 h 1221998"/>
                <a:gd name="connsiteX18" fmla="*/ 1528727 w 1791907"/>
                <a:gd name="connsiteY18" fmla="*/ 1041213 h 1221998"/>
                <a:gd name="connsiteX19" fmla="*/ 1603606 w 1791907"/>
                <a:gd name="connsiteY19" fmla="*/ 1039648 h 1221998"/>
                <a:gd name="connsiteX20" fmla="*/ 1663804 w 1791907"/>
                <a:gd name="connsiteY20" fmla="*/ 1095417 h 1221998"/>
                <a:gd name="connsiteX21" fmla="*/ 1671424 w 1791907"/>
                <a:gd name="connsiteY21" fmla="*/ 908925 h 1221998"/>
                <a:gd name="connsiteX22" fmla="*/ 1670561 w 1791907"/>
                <a:gd name="connsiteY22" fmla="*/ 828207 h 1221998"/>
                <a:gd name="connsiteX23" fmla="*/ 1741577 w 1791907"/>
                <a:gd name="connsiteY23" fmla="*/ 893685 h 1221998"/>
                <a:gd name="connsiteX24" fmla="*/ 1701572 w 1791907"/>
                <a:gd name="connsiteY24" fmla="*/ 720330 h 1221998"/>
                <a:gd name="connsiteX25" fmla="*/ 1701572 w 1791907"/>
                <a:gd name="connsiteY25" fmla="*/ 619365 h 1221998"/>
                <a:gd name="connsiteX26" fmla="*/ 1781582 w 1791907"/>
                <a:gd name="connsiteY26" fmla="*/ 680325 h 1221998"/>
                <a:gd name="connsiteX27" fmla="*/ 1733957 w 1791907"/>
                <a:gd name="connsiteY27" fmla="*/ 550785 h 1221998"/>
                <a:gd name="connsiteX28" fmla="*/ 1667282 w 1791907"/>
                <a:gd name="connsiteY28" fmla="*/ 400290 h 1221998"/>
                <a:gd name="connsiteX29" fmla="*/ 1497737 w 1791907"/>
                <a:gd name="connsiteY29" fmla="*/ 223125 h 1221998"/>
                <a:gd name="connsiteX30" fmla="*/ 1364387 w 1791907"/>
                <a:gd name="connsiteY30" fmla="*/ 133590 h 1221998"/>
                <a:gd name="connsiteX31" fmla="*/ 1431606 w 1791907"/>
                <a:gd name="connsiteY31" fmla="*/ 132771 h 1221998"/>
                <a:gd name="connsiteX32" fmla="*/ 1532527 w 1791907"/>
                <a:gd name="connsiteY32" fmla="*/ 146372 h 1221998"/>
                <a:gd name="connsiteX33" fmla="*/ 1339622 w 1791907"/>
                <a:gd name="connsiteY33" fmla="*/ 66915 h 1221998"/>
                <a:gd name="connsiteX34" fmla="*/ 1128167 w 1791907"/>
                <a:gd name="connsiteY34" fmla="*/ 21195 h 1221998"/>
                <a:gd name="connsiteX35" fmla="*/ 918617 w 1791907"/>
                <a:gd name="connsiteY35" fmla="*/ 4050 h 1221998"/>
                <a:gd name="connsiteX36" fmla="*/ 668245 w 1791907"/>
                <a:gd name="connsiteY36" fmla="*/ 5140 h 1221998"/>
                <a:gd name="connsiteX37" fmla="*/ 480467 w 1791907"/>
                <a:gd name="connsiteY37" fmla="*/ 59295 h 1221998"/>
                <a:gd name="connsiteX38" fmla="*/ 352832 w 1791907"/>
                <a:gd name="connsiteY38" fmla="*/ 148830 h 1221998"/>
                <a:gd name="connsiteX39" fmla="*/ 301397 w 1791907"/>
                <a:gd name="connsiteY39" fmla="*/ 219315 h 1221998"/>
                <a:gd name="connsiteX40" fmla="*/ 227102 w 1791907"/>
                <a:gd name="connsiteY40" fmla="*/ 282180 h 1221998"/>
                <a:gd name="connsiteX41" fmla="*/ 160427 w 1791907"/>
                <a:gd name="connsiteY41" fmla="*/ 335520 h 1221998"/>
                <a:gd name="connsiteX42" fmla="*/ 82322 w 1791907"/>
                <a:gd name="connsiteY42" fmla="*/ 489825 h 1221998"/>
                <a:gd name="connsiteX43" fmla="*/ 17552 w 1791907"/>
                <a:gd name="connsiteY43" fmla="*/ 678420 h 1221998"/>
                <a:gd name="connsiteX44" fmla="*/ 2312 w 1791907"/>
                <a:gd name="connsiteY44" fmla="*/ 739380 h 1221998"/>
                <a:gd name="connsiteX45" fmla="*/ 57557 w 1791907"/>
                <a:gd name="connsiteY45" fmla="*/ 682230 h 1221998"/>
                <a:gd name="connsiteX46" fmla="*/ 55652 w 1791907"/>
                <a:gd name="connsiteY46" fmla="*/ 914640 h 1221998"/>
                <a:gd name="connsiteX47" fmla="*/ 68987 w 1791907"/>
                <a:gd name="connsiteY47" fmla="*/ 992745 h 1221998"/>
                <a:gd name="connsiteX48" fmla="*/ 97562 w 1791907"/>
                <a:gd name="connsiteY48" fmla="*/ 895590 h 1221998"/>
                <a:gd name="connsiteX49" fmla="*/ 143782 w 1791907"/>
                <a:gd name="connsiteY49" fmla="*/ 994650 h 1221998"/>
                <a:gd name="connsiteX50" fmla="*/ 175667 w 1791907"/>
                <a:gd name="connsiteY50" fmla="*/ 870825 h 1221998"/>
                <a:gd name="connsiteX51" fmla="*/ 238758 w 1791907"/>
                <a:gd name="connsiteY51" fmla="*/ 714889 h 1221998"/>
                <a:gd name="connsiteX52" fmla="*/ 248057 w 1791907"/>
                <a:gd name="connsiteY52" fmla="*/ 893685 h 1221998"/>
                <a:gd name="connsiteX53" fmla="*/ 321306 w 1791907"/>
                <a:gd name="connsiteY53" fmla="*/ 648759 h 1221998"/>
                <a:gd name="connsiteX54" fmla="*/ 333236 w 1791907"/>
                <a:gd name="connsiteY54" fmla="*/ 532276 h 1221998"/>
                <a:gd name="connsiteX55" fmla="*/ 377461 w 1791907"/>
                <a:gd name="connsiteY55" fmla="*/ 517853 h 1221998"/>
                <a:gd name="connsiteX56" fmla="*/ 507635 w 1791907"/>
                <a:gd name="connsiteY56" fmla="*/ 589156 h 1221998"/>
                <a:gd name="connsiteX0" fmla="*/ 507635 w 1791907"/>
                <a:gd name="connsiteY0" fmla="*/ 606435 h 1239277"/>
                <a:gd name="connsiteX1" fmla="*/ 543149 w 1791907"/>
                <a:gd name="connsiteY1" fmla="*/ 534591 h 1239277"/>
                <a:gd name="connsiteX2" fmla="*/ 611776 w 1791907"/>
                <a:gd name="connsiteY2" fmla="*/ 512544 h 1239277"/>
                <a:gd name="connsiteX3" fmla="*/ 629057 w 1791907"/>
                <a:gd name="connsiteY3" fmla="*/ 598544 h 1239277"/>
                <a:gd name="connsiteX4" fmla="*/ 669062 w 1791907"/>
                <a:gd name="connsiteY4" fmla="*/ 783329 h 1239277"/>
                <a:gd name="connsiteX5" fmla="*/ 754921 w 1791907"/>
                <a:gd name="connsiteY5" fmla="*/ 938722 h 1239277"/>
                <a:gd name="connsiteX6" fmla="*/ 750977 w 1791907"/>
                <a:gd name="connsiteY6" fmla="*/ 739514 h 1239277"/>
                <a:gd name="connsiteX7" fmla="*/ 777647 w 1791907"/>
                <a:gd name="connsiteY7" fmla="*/ 604259 h 1239277"/>
                <a:gd name="connsiteX8" fmla="*/ 925060 w 1791907"/>
                <a:gd name="connsiteY8" fmla="*/ 733271 h 1239277"/>
                <a:gd name="connsiteX9" fmla="*/ 1055505 w 1791907"/>
                <a:gd name="connsiteY9" fmla="*/ 951780 h 1239277"/>
                <a:gd name="connsiteX10" fmla="*/ 992912 w 1791907"/>
                <a:gd name="connsiteY10" fmla="*/ 745229 h 1239277"/>
                <a:gd name="connsiteX11" fmla="*/ 1194842 w 1791907"/>
                <a:gd name="connsiteY11" fmla="*/ 992879 h 1239277"/>
                <a:gd name="connsiteX12" fmla="*/ 1170077 w 1791907"/>
                <a:gd name="connsiteY12" fmla="*/ 870959 h 1239277"/>
                <a:gd name="connsiteX13" fmla="*/ 1295807 w 1791907"/>
                <a:gd name="connsiteY13" fmla="*/ 979544 h 1239277"/>
                <a:gd name="connsiteX14" fmla="*/ 1341527 w 1791907"/>
                <a:gd name="connsiteY14" fmla="*/ 1143374 h 1239277"/>
                <a:gd name="connsiteX15" fmla="*/ 1364387 w 1791907"/>
                <a:gd name="connsiteY15" fmla="*/ 1017644 h 1239277"/>
                <a:gd name="connsiteX16" fmla="*/ 1396242 w 1791907"/>
                <a:gd name="connsiteY16" fmla="*/ 1237427 h 1239277"/>
                <a:gd name="connsiteX17" fmla="*/ 1457887 w 1791907"/>
                <a:gd name="connsiteY17" fmla="*/ 1119650 h 1239277"/>
                <a:gd name="connsiteX18" fmla="*/ 1528727 w 1791907"/>
                <a:gd name="connsiteY18" fmla="*/ 1058492 h 1239277"/>
                <a:gd name="connsiteX19" fmla="*/ 1603606 w 1791907"/>
                <a:gd name="connsiteY19" fmla="*/ 1056927 h 1239277"/>
                <a:gd name="connsiteX20" fmla="*/ 1663804 w 1791907"/>
                <a:gd name="connsiteY20" fmla="*/ 1112696 h 1239277"/>
                <a:gd name="connsiteX21" fmla="*/ 1671424 w 1791907"/>
                <a:gd name="connsiteY21" fmla="*/ 926204 h 1239277"/>
                <a:gd name="connsiteX22" fmla="*/ 1670561 w 1791907"/>
                <a:gd name="connsiteY22" fmla="*/ 845486 h 1239277"/>
                <a:gd name="connsiteX23" fmla="*/ 1741577 w 1791907"/>
                <a:gd name="connsiteY23" fmla="*/ 910964 h 1239277"/>
                <a:gd name="connsiteX24" fmla="*/ 1701572 w 1791907"/>
                <a:gd name="connsiteY24" fmla="*/ 737609 h 1239277"/>
                <a:gd name="connsiteX25" fmla="*/ 1701572 w 1791907"/>
                <a:gd name="connsiteY25" fmla="*/ 636644 h 1239277"/>
                <a:gd name="connsiteX26" fmla="*/ 1781582 w 1791907"/>
                <a:gd name="connsiteY26" fmla="*/ 697604 h 1239277"/>
                <a:gd name="connsiteX27" fmla="*/ 1733957 w 1791907"/>
                <a:gd name="connsiteY27" fmla="*/ 568064 h 1239277"/>
                <a:gd name="connsiteX28" fmla="*/ 1667282 w 1791907"/>
                <a:gd name="connsiteY28" fmla="*/ 417569 h 1239277"/>
                <a:gd name="connsiteX29" fmla="*/ 1497737 w 1791907"/>
                <a:gd name="connsiteY29" fmla="*/ 240404 h 1239277"/>
                <a:gd name="connsiteX30" fmla="*/ 1364387 w 1791907"/>
                <a:gd name="connsiteY30" fmla="*/ 150869 h 1239277"/>
                <a:gd name="connsiteX31" fmla="*/ 1431606 w 1791907"/>
                <a:gd name="connsiteY31" fmla="*/ 150050 h 1239277"/>
                <a:gd name="connsiteX32" fmla="*/ 1532527 w 1791907"/>
                <a:gd name="connsiteY32" fmla="*/ 163651 h 1239277"/>
                <a:gd name="connsiteX33" fmla="*/ 1339622 w 1791907"/>
                <a:gd name="connsiteY33" fmla="*/ 84194 h 1239277"/>
                <a:gd name="connsiteX34" fmla="*/ 1128167 w 1791907"/>
                <a:gd name="connsiteY34" fmla="*/ 38474 h 1239277"/>
                <a:gd name="connsiteX35" fmla="*/ 933812 w 1791907"/>
                <a:gd name="connsiteY35" fmla="*/ 377 h 1239277"/>
                <a:gd name="connsiteX36" fmla="*/ 668245 w 1791907"/>
                <a:gd name="connsiteY36" fmla="*/ 22419 h 1239277"/>
                <a:gd name="connsiteX37" fmla="*/ 480467 w 1791907"/>
                <a:gd name="connsiteY37" fmla="*/ 76574 h 1239277"/>
                <a:gd name="connsiteX38" fmla="*/ 352832 w 1791907"/>
                <a:gd name="connsiteY38" fmla="*/ 166109 h 1239277"/>
                <a:gd name="connsiteX39" fmla="*/ 301397 w 1791907"/>
                <a:gd name="connsiteY39" fmla="*/ 236594 h 1239277"/>
                <a:gd name="connsiteX40" fmla="*/ 227102 w 1791907"/>
                <a:gd name="connsiteY40" fmla="*/ 299459 h 1239277"/>
                <a:gd name="connsiteX41" fmla="*/ 160427 w 1791907"/>
                <a:gd name="connsiteY41" fmla="*/ 352799 h 1239277"/>
                <a:gd name="connsiteX42" fmla="*/ 82322 w 1791907"/>
                <a:gd name="connsiteY42" fmla="*/ 507104 h 1239277"/>
                <a:gd name="connsiteX43" fmla="*/ 17552 w 1791907"/>
                <a:gd name="connsiteY43" fmla="*/ 695699 h 1239277"/>
                <a:gd name="connsiteX44" fmla="*/ 2312 w 1791907"/>
                <a:gd name="connsiteY44" fmla="*/ 756659 h 1239277"/>
                <a:gd name="connsiteX45" fmla="*/ 57557 w 1791907"/>
                <a:gd name="connsiteY45" fmla="*/ 699509 h 1239277"/>
                <a:gd name="connsiteX46" fmla="*/ 55652 w 1791907"/>
                <a:gd name="connsiteY46" fmla="*/ 931919 h 1239277"/>
                <a:gd name="connsiteX47" fmla="*/ 68987 w 1791907"/>
                <a:gd name="connsiteY47" fmla="*/ 1010024 h 1239277"/>
                <a:gd name="connsiteX48" fmla="*/ 97562 w 1791907"/>
                <a:gd name="connsiteY48" fmla="*/ 912869 h 1239277"/>
                <a:gd name="connsiteX49" fmla="*/ 143782 w 1791907"/>
                <a:gd name="connsiteY49" fmla="*/ 1011929 h 1239277"/>
                <a:gd name="connsiteX50" fmla="*/ 175667 w 1791907"/>
                <a:gd name="connsiteY50" fmla="*/ 888104 h 1239277"/>
                <a:gd name="connsiteX51" fmla="*/ 238758 w 1791907"/>
                <a:gd name="connsiteY51" fmla="*/ 732168 h 1239277"/>
                <a:gd name="connsiteX52" fmla="*/ 248057 w 1791907"/>
                <a:gd name="connsiteY52" fmla="*/ 910964 h 1239277"/>
                <a:gd name="connsiteX53" fmla="*/ 321306 w 1791907"/>
                <a:gd name="connsiteY53" fmla="*/ 666038 h 1239277"/>
                <a:gd name="connsiteX54" fmla="*/ 333236 w 1791907"/>
                <a:gd name="connsiteY54" fmla="*/ 549555 h 1239277"/>
                <a:gd name="connsiteX55" fmla="*/ 377461 w 1791907"/>
                <a:gd name="connsiteY55" fmla="*/ 535132 h 1239277"/>
                <a:gd name="connsiteX56" fmla="*/ 507635 w 1791907"/>
                <a:gd name="connsiteY56" fmla="*/ 606435 h 1239277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1055505 w 1791907"/>
                <a:gd name="connsiteY9" fmla="*/ 951435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95807 w 1791907"/>
                <a:gd name="connsiteY13" fmla="*/ 979199 h 1238932"/>
                <a:gd name="connsiteX14" fmla="*/ 1341527 w 1791907"/>
                <a:gd name="connsiteY14" fmla="*/ 1143029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7282 w 1791907"/>
                <a:gd name="connsiteY28" fmla="*/ 417224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1055505 w 1791907"/>
                <a:gd name="connsiteY9" fmla="*/ 951435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95807 w 1791907"/>
                <a:gd name="connsiteY13" fmla="*/ 979199 h 1238932"/>
                <a:gd name="connsiteX14" fmla="*/ 1341527 w 1791907"/>
                <a:gd name="connsiteY14" fmla="*/ 1143029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1055505 w 1791907"/>
                <a:gd name="connsiteY9" fmla="*/ 951435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95807 w 1791907"/>
                <a:gd name="connsiteY13" fmla="*/ 979199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1055505 w 1791907"/>
                <a:gd name="connsiteY9" fmla="*/ 951435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85612 w 1791907"/>
                <a:gd name="connsiteY9" fmla="*/ 927490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85612 w 1791907"/>
                <a:gd name="connsiteY9" fmla="*/ 927490 h 1238932"/>
                <a:gd name="connsiteX10" fmla="*/ 1035457 w 1791907"/>
                <a:gd name="connsiteY10" fmla="*/ 759849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55223 w 1791907"/>
                <a:gd name="connsiteY9" fmla="*/ 915516 h 1238932"/>
                <a:gd name="connsiteX10" fmla="*/ 1035457 w 1791907"/>
                <a:gd name="connsiteY10" fmla="*/ 759849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55223 w 1791907"/>
                <a:gd name="connsiteY9" fmla="*/ 915516 h 1238932"/>
                <a:gd name="connsiteX10" fmla="*/ 1035457 w 1791907"/>
                <a:gd name="connsiteY10" fmla="*/ 759849 h 1238932"/>
                <a:gd name="connsiteX11" fmla="*/ 1194842 w 1791907"/>
                <a:gd name="connsiteY11" fmla="*/ 992534 h 1238932"/>
                <a:gd name="connsiteX12" fmla="*/ 1170077 w 1791907"/>
                <a:gd name="connsiteY12" fmla="*/ 834695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55223 w 1791907"/>
                <a:gd name="connsiteY9" fmla="*/ 915516 h 1238932"/>
                <a:gd name="connsiteX10" fmla="*/ 1035457 w 1791907"/>
                <a:gd name="connsiteY10" fmla="*/ 759849 h 1238932"/>
                <a:gd name="connsiteX11" fmla="*/ 1112793 w 1791907"/>
                <a:gd name="connsiteY11" fmla="*/ 947635 h 1238932"/>
                <a:gd name="connsiteX12" fmla="*/ 1170077 w 1791907"/>
                <a:gd name="connsiteY12" fmla="*/ 834695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35457 w 1791907"/>
                <a:gd name="connsiteY10" fmla="*/ 759849 h 1238932"/>
                <a:gd name="connsiteX11" fmla="*/ 1112793 w 1791907"/>
                <a:gd name="connsiteY11" fmla="*/ 947635 h 1238932"/>
                <a:gd name="connsiteX12" fmla="*/ 1170077 w 1791907"/>
                <a:gd name="connsiteY12" fmla="*/ 834695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70077 w 1791907"/>
                <a:gd name="connsiteY12" fmla="*/ 834695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9339 w 1791907"/>
                <a:gd name="connsiteY13" fmla="*/ 934301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866504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866504 h 1238932"/>
                <a:gd name="connsiteX0" fmla="*/ 507635 w 1791907"/>
                <a:gd name="connsiteY0" fmla="*/ 866504 h 1238932"/>
                <a:gd name="connsiteX1" fmla="*/ 521877 w 1791907"/>
                <a:gd name="connsiteY1" fmla="*/ 683909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866504 h 1238932"/>
                <a:gd name="connsiteX0" fmla="*/ 507635 w 1791907"/>
                <a:gd name="connsiteY0" fmla="*/ 866504 h 1238932"/>
                <a:gd name="connsiteX1" fmla="*/ 521877 w 1791907"/>
                <a:gd name="connsiteY1" fmla="*/ 683909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429121 w 1791907"/>
                <a:gd name="connsiteY55" fmla="*/ 693429 h 1238932"/>
                <a:gd name="connsiteX56" fmla="*/ 507635 w 1791907"/>
                <a:gd name="connsiteY56" fmla="*/ 866504 h 1238932"/>
                <a:gd name="connsiteX0" fmla="*/ 507635 w 1791907"/>
                <a:gd name="connsiteY0" fmla="*/ 866504 h 1238932"/>
                <a:gd name="connsiteX1" fmla="*/ 521877 w 1791907"/>
                <a:gd name="connsiteY1" fmla="*/ 683909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98732 w 1791907"/>
                <a:gd name="connsiteY55" fmla="*/ 699417 h 1238932"/>
                <a:gd name="connsiteX56" fmla="*/ 507635 w 1791907"/>
                <a:gd name="connsiteY56" fmla="*/ 866504 h 1238932"/>
                <a:gd name="connsiteX0" fmla="*/ 507635 w 1791907"/>
                <a:gd name="connsiteY0" fmla="*/ 866504 h 1238932"/>
                <a:gd name="connsiteX1" fmla="*/ 521877 w 1791907"/>
                <a:gd name="connsiteY1" fmla="*/ 683909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60586 w 1791907"/>
                <a:gd name="connsiteY54" fmla="*/ 567170 h 1238932"/>
                <a:gd name="connsiteX55" fmla="*/ 398732 w 1791907"/>
                <a:gd name="connsiteY55" fmla="*/ 699417 h 1238932"/>
                <a:gd name="connsiteX56" fmla="*/ 507635 w 1791907"/>
                <a:gd name="connsiteY56" fmla="*/ 866504 h 1238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791907" h="1238932">
                  <a:moveTo>
                    <a:pt x="507635" y="866504"/>
                  </a:moveTo>
                  <a:cubicBezTo>
                    <a:pt x="528159" y="863919"/>
                    <a:pt x="504520" y="742960"/>
                    <a:pt x="521877" y="683909"/>
                  </a:cubicBezTo>
                  <a:cubicBezTo>
                    <a:pt x="539234" y="624858"/>
                    <a:pt x="593913" y="526484"/>
                    <a:pt x="611776" y="512199"/>
                  </a:cubicBezTo>
                  <a:cubicBezTo>
                    <a:pt x="629639" y="497914"/>
                    <a:pt x="619509" y="553068"/>
                    <a:pt x="629057" y="598199"/>
                  </a:cubicBezTo>
                  <a:cubicBezTo>
                    <a:pt x="638605" y="643330"/>
                    <a:pt x="648085" y="726288"/>
                    <a:pt x="669062" y="782984"/>
                  </a:cubicBezTo>
                  <a:cubicBezTo>
                    <a:pt x="690039" y="839680"/>
                    <a:pt x="741269" y="945679"/>
                    <a:pt x="754921" y="938377"/>
                  </a:cubicBezTo>
                  <a:cubicBezTo>
                    <a:pt x="768573" y="931075"/>
                    <a:pt x="747189" y="794913"/>
                    <a:pt x="750977" y="739169"/>
                  </a:cubicBezTo>
                  <a:cubicBezTo>
                    <a:pt x="754765" y="683425"/>
                    <a:pt x="755217" y="610941"/>
                    <a:pt x="777647" y="603914"/>
                  </a:cubicBezTo>
                  <a:cubicBezTo>
                    <a:pt x="800077" y="596887"/>
                    <a:pt x="855959" y="645072"/>
                    <a:pt x="885555" y="697006"/>
                  </a:cubicBezTo>
                  <a:cubicBezTo>
                    <a:pt x="915151" y="748940"/>
                    <a:pt x="935811" y="910530"/>
                    <a:pt x="955223" y="915516"/>
                  </a:cubicBezTo>
                  <a:cubicBezTo>
                    <a:pt x="974635" y="920502"/>
                    <a:pt x="975767" y="721571"/>
                    <a:pt x="1002029" y="726924"/>
                  </a:cubicBezTo>
                  <a:cubicBezTo>
                    <a:pt x="1028291" y="732277"/>
                    <a:pt x="1085291" y="940150"/>
                    <a:pt x="1112793" y="947635"/>
                  </a:cubicBezTo>
                  <a:cubicBezTo>
                    <a:pt x="1140295" y="955121"/>
                    <a:pt x="1144134" y="781044"/>
                    <a:pt x="1167039" y="771837"/>
                  </a:cubicBezTo>
                  <a:cubicBezTo>
                    <a:pt x="1189944" y="762631"/>
                    <a:pt x="1232283" y="842005"/>
                    <a:pt x="1250222" y="892396"/>
                  </a:cubicBezTo>
                  <a:cubicBezTo>
                    <a:pt x="1268161" y="942787"/>
                    <a:pt x="1255645" y="1053367"/>
                    <a:pt x="1274672" y="1074184"/>
                  </a:cubicBezTo>
                  <a:cubicBezTo>
                    <a:pt x="1293699" y="1095001"/>
                    <a:pt x="1344125" y="990149"/>
                    <a:pt x="1364387" y="1017299"/>
                  </a:cubicBezTo>
                  <a:cubicBezTo>
                    <a:pt x="1384649" y="1044449"/>
                    <a:pt x="1380659" y="1220081"/>
                    <a:pt x="1396242" y="1237082"/>
                  </a:cubicBezTo>
                  <a:cubicBezTo>
                    <a:pt x="1411825" y="1254083"/>
                    <a:pt x="1435806" y="1149127"/>
                    <a:pt x="1457887" y="1119305"/>
                  </a:cubicBezTo>
                  <a:cubicBezTo>
                    <a:pt x="1479968" y="1089483"/>
                    <a:pt x="1504441" y="1068601"/>
                    <a:pt x="1528727" y="1058147"/>
                  </a:cubicBezTo>
                  <a:cubicBezTo>
                    <a:pt x="1553013" y="1047693"/>
                    <a:pt x="1553404" y="1039242"/>
                    <a:pt x="1603606" y="1056582"/>
                  </a:cubicBezTo>
                  <a:cubicBezTo>
                    <a:pt x="1653808" y="1073922"/>
                    <a:pt x="1652501" y="1134138"/>
                    <a:pt x="1663804" y="1112351"/>
                  </a:cubicBezTo>
                  <a:cubicBezTo>
                    <a:pt x="1675107" y="1090564"/>
                    <a:pt x="1670298" y="970394"/>
                    <a:pt x="1671424" y="925859"/>
                  </a:cubicBezTo>
                  <a:cubicBezTo>
                    <a:pt x="1672550" y="881324"/>
                    <a:pt x="1658869" y="847681"/>
                    <a:pt x="1670561" y="845141"/>
                  </a:cubicBezTo>
                  <a:cubicBezTo>
                    <a:pt x="1682253" y="842601"/>
                    <a:pt x="1736409" y="928598"/>
                    <a:pt x="1741577" y="910619"/>
                  </a:cubicBezTo>
                  <a:cubicBezTo>
                    <a:pt x="1746745" y="892640"/>
                    <a:pt x="1708240" y="782984"/>
                    <a:pt x="1701572" y="737264"/>
                  </a:cubicBezTo>
                  <a:cubicBezTo>
                    <a:pt x="1694905" y="691544"/>
                    <a:pt x="1688237" y="642966"/>
                    <a:pt x="1701572" y="636299"/>
                  </a:cubicBezTo>
                  <a:cubicBezTo>
                    <a:pt x="1714907" y="629632"/>
                    <a:pt x="1825715" y="765839"/>
                    <a:pt x="1781582" y="697259"/>
                  </a:cubicBezTo>
                  <a:cubicBezTo>
                    <a:pt x="1737449" y="628679"/>
                    <a:pt x="1754020" y="614890"/>
                    <a:pt x="1733957" y="567719"/>
                  </a:cubicBezTo>
                  <a:cubicBezTo>
                    <a:pt x="1713894" y="520548"/>
                    <a:pt x="1700574" y="468841"/>
                    <a:pt x="1661204" y="414231"/>
                  </a:cubicBezTo>
                  <a:cubicBezTo>
                    <a:pt x="1621834" y="359621"/>
                    <a:pt x="1547206" y="284010"/>
                    <a:pt x="1497737" y="240059"/>
                  </a:cubicBezTo>
                  <a:cubicBezTo>
                    <a:pt x="1448268" y="196108"/>
                    <a:pt x="1375409" y="165583"/>
                    <a:pt x="1364387" y="150524"/>
                  </a:cubicBezTo>
                  <a:cubicBezTo>
                    <a:pt x="1353365" y="135465"/>
                    <a:pt x="1403583" y="147575"/>
                    <a:pt x="1431606" y="149705"/>
                  </a:cubicBezTo>
                  <a:cubicBezTo>
                    <a:pt x="1459629" y="151835"/>
                    <a:pt x="1547858" y="174282"/>
                    <a:pt x="1532527" y="163306"/>
                  </a:cubicBezTo>
                  <a:cubicBezTo>
                    <a:pt x="1517196" y="152330"/>
                    <a:pt x="1401444" y="106707"/>
                    <a:pt x="1339622" y="83849"/>
                  </a:cubicBezTo>
                  <a:cubicBezTo>
                    <a:pt x="1277800" y="60991"/>
                    <a:pt x="1229229" y="40124"/>
                    <a:pt x="1161594" y="26155"/>
                  </a:cubicBezTo>
                  <a:cubicBezTo>
                    <a:pt x="1093959" y="12186"/>
                    <a:pt x="1016037" y="712"/>
                    <a:pt x="933812" y="32"/>
                  </a:cubicBezTo>
                  <a:cubicBezTo>
                    <a:pt x="851587" y="-648"/>
                    <a:pt x="743803" y="9374"/>
                    <a:pt x="668245" y="22074"/>
                  </a:cubicBezTo>
                  <a:cubicBezTo>
                    <a:pt x="592688" y="34774"/>
                    <a:pt x="533036" y="52281"/>
                    <a:pt x="480467" y="76229"/>
                  </a:cubicBezTo>
                  <a:cubicBezTo>
                    <a:pt x="427898" y="100177"/>
                    <a:pt x="382677" y="139094"/>
                    <a:pt x="352832" y="165764"/>
                  </a:cubicBezTo>
                  <a:cubicBezTo>
                    <a:pt x="322987" y="192434"/>
                    <a:pt x="322352" y="214024"/>
                    <a:pt x="301397" y="236249"/>
                  </a:cubicBezTo>
                  <a:cubicBezTo>
                    <a:pt x="280442" y="258474"/>
                    <a:pt x="250597" y="279747"/>
                    <a:pt x="227102" y="299114"/>
                  </a:cubicBezTo>
                  <a:cubicBezTo>
                    <a:pt x="203607" y="318481"/>
                    <a:pt x="184557" y="317846"/>
                    <a:pt x="160427" y="352454"/>
                  </a:cubicBezTo>
                  <a:cubicBezTo>
                    <a:pt x="136297" y="387062"/>
                    <a:pt x="106134" y="449609"/>
                    <a:pt x="82322" y="506759"/>
                  </a:cubicBezTo>
                  <a:cubicBezTo>
                    <a:pt x="58510" y="563909"/>
                    <a:pt x="30887" y="653762"/>
                    <a:pt x="17552" y="695354"/>
                  </a:cubicBezTo>
                  <a:cubicBezTo>
                    <a:pt x="4217" y="736946"/>
                    <a:pt x="-4355" y="755679"/>
                    <a:pt x="2312" y="756314"/>
                  </a:cubicBezTo>
                  <a:cubicBezTo>
                    <a:pt x="8979" y="756949"/>
                    <a:pt x="48667" y="669954"/>
                    <a:pt x="57557" y="699164"/>
                  </a:cubicBezTo>
                  <a:cubicBezTo>
                    <a:pt x="66447" y="728374"/>
                    <a:pt x="53747" y="879822"/>
                    <a:pt x="55652" y="931574"/>
                  </a:cubicBezTo>
                  <a:cubicBezTo>
                    <a:pt x="57557" y="983326"/>
                    <a:pt x="62002" y="1012854"/>
                    <a:pt x="68987" y="1009679"/>
                  </a:cubicBezTo>
                  <a:cubicBezTo>
                    <a:pt x="75972" y="1006504"/>
                    <a:pt x="85096" y="912207"/>
                    <a:pt x="97562" y="912524"/>
                  </a:cubicBezTo>
                  <a:cubicBezTo>
                    <a:pt x="110028" y="912841"/>
                    <a:pt x="130764" y="1015712"/>
                    <a:pt x="143782" y="1011584"/>
                  </a:cubicBezTo>
                  <a:cubicBezTo>
                    <a:pt x="156799" y="1007457"/>
                    <a:pt x="159838" y="934386"/>
                    <a:pt x="175667" y="887759"/>
                  </a:cubicBezTo>
                  <a:cubicBezTo>
                    <a:pt x="191496" y="841132"/>
                    <a:pt x="226693" y="728013"/>
                    <a:pt x="238758" y="731823"/>
                  </a:cubicBezTo>
                  <a:cubicBezTo>
                    <a:pt x="250823" y="735633"/>
                    <a:pt x="234299" y="921641"/>
                    <a:pt x="248057" y="910619"/>
                  </a:cubicBezTo>
                  <a:cubicBezTo>
                    <a:pt x="261815" y="899597"/>
                    <a:pt x="302551" y="722934"/>
                    <a:pt x="321306" y="665693"/>
                  </a:cubicBezTo>
                  <a:cubicBezTo>
                    <a:pt x="340061" y="608452"/>
                    <a:pt x="344076" y="593840"/>
                    <a:pt x="360586" y="567170"/>
                  </a:cubicBezTo>
                  <a:cubicBezTo>
                    <a:pt x="377096" y="540500"/>
                    <a:pt x="374224" y="649528"/>
                    <a:pt x="398732" y="699417"/>
                  </a:cubicBezTo>
                  <a:cubicBezTo>
                    <a:pt x="423240" y="749306"/>
                    <a:pt x="487111" y="869089"/>
                    <a:pt x="507635" y="866504"/>
                  </a:cubicBezTo>
                  <a:close/>
                </a:path>
              </a:pathLst>
            </a:custGeom>
            <a:solidFill>
              <a:schemeClr val="accent4">
                <a:lumMod val="50000"/>
              </a:schemeClr>
            </a:solidFill>
            <a:ln>
              <a:noFill/>
            </a:ln>
            <a:effectLst/>
            <a:sp3d prstMaterial="softEdge">
              <a:bevelT w="1714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87" name="Oval 186">
              <a:extLst>
                <a:ext uri="{FF2B5EF4-FFF2-40B4-BE49-F238E27FC236}">
                  <a16:creationId xmlns:a16="http://schemas.microsoft.com/office/drawing/2014/main" id="{CF71C245-7E24-4B94-AC26-3DB22852D5AE}"/>
                </a:ext>
              </a:extLst>
            </p:cNvPr>
            <p:cNvSpPr/>
            <p:nvPr/>
          </p:nvSpPr>
          <p:spPr>
            <a:xfrm rot="20800008">
              <a:off x="5400721" y="2687734"/>
              <a:ext cx="152057" cy="166441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mc:AlternateContent xmlns:mc="http://schemas.openxmlformats.org/markup-compatibility/2006" xmlns:p14="http://schemas.microsoft.com/office/powerpoint/2010/main">
          <mc:Choice Requires="p14">
            <p:contentPart p14:bwMode="auto" r:id="rId15">
              <p14:nvContentPartPr>
                <p14:cNvPr id="188" name="Ink 187">
                  <a:extLst>
                    <a:ext uri="{FF2B5EF4-FFF2-40B4-BE49-F238E27FC236}">
                      <a16:creationId xmlns:a16="http://schemas.microsoft.com/office/drawing/2014/main" id="{DE17E04A-4689-4660-BCC3-F3D398C3482E}"/>
                    </a:ext>
                  </a:extLst>
                </p14:cNvPr>
                <p14:cNvContentPartPr/>
                <p14:nvPr/>
              </p14:nvContentPartPr>
              <p14:xfrm rot="20800008">
                <a:off x="5705303" y="2894521"/>
                <a:ext cx="28440" cy="42480"/>
              </p14:xfrm>
            </p:contentPart>
          </mc:Choice>
          <mc:Fallback xmlns="">
            <p:pic>
              <p:nvPicPr>
                <p:cNvPr id="188" name="Ink 187">
                  <a:extLst>
                    <a:ext uri="{FF2B5EF4-FFF2-40B4-BE49-F238E27FC236}">
                      <a16:creationId xmlns:a16="http://schemas.microsoft.com/office/drawing/2014/main" id="{DE17E04A-4689-4660-BCC3-F3D398C3482E}"/>
                    </a:ext>
                  </a:extLst>
                </p:cNvPr>
                <p:cNvPicPr/>
                <p:nvPr/>
              </p:nvPicPr>
              <p:blipFill>
                <a:blip r:embed="rId16"/>
                <a:stretch>
                  <a:fillRect/>
                </a:stretch>
              </p:blipFill>
              <p:spPr>
                <a:xfrm rot="20800008">
                  <a:off x="5692136" y="2881410"/>
                  <a:ext cx="54247" cy="68178"/>
                </a:xfrm>
                <a:prstGeom prst="rect">
                  <a:avLst/>
                </a:prstGeom>
              </p:spPr>
            </p:pic>
          </mc:Fallback>
        </mc:AlternateContent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F9D55176-BB33-4954-9516-B5C9D1A79F02}"/>
                </a:ext>
              </a:extLst>
            </p:cNvPr>
            <p:cNvSpPr/>
            <p:nvPr/>
          </p:nvSpPr>
          <p:spPr>
            <a:xfrm rot="20800008">
              <a:off x="6377909" y="2611068"/>
              <a:ext cx="112118" cy="164403"/>
            </a:xfrm>
            <a:custGeom>
              <a:avLst/>
              <a:gdLst>
                <a:gd name="connsiteX0" fmla="*/ 4594 w 97508"/>
                <a:gd name="connsiteY0" fmla="*/ 140638 h 174793"/>
                <a:gd name="connsiteX1" fmla="*/ 4594 w 97508"/>
                <a:gd name="connsiteY1" fmla="*/ 78907 h 174793"/>
                <a:gd name="connsiteX2" fmla="*/ 37389 w 97508"/>
                <a:gd name="connsiteY2" fmla="*/ 7529 h 174793"/>
                <a:gd name="connsiteX3" fmla="*/ 95263 w 97508"/>
                <a:gd name="connsiteY3" fmla="*/ 5600 h 174793"/>
                <a:gd name="connsiteX4" fmla="*/ 81759 w 97508"/>
                <a:gd name="connsiteY4" fmla="*/ 38395 h 174793"/>
                <a:gd name="connsiteX5" fmla="*/ 45106 w 97508"/>
                <a:gd name="connsiteY5" fmla="*/ 65403 h 174793"/>
                <a:gd name="connsiteX6" fmla="*/ 64397 w 97508"/>
                <a:gd name="connsiteY6" fmla="*/ 113631 h 174793"/>
                <a:gd name="connsiteX7" fmla="*/ 45106 w 97508"/>
                <a:gd name="connsiteY7" fmla="*/ 173433 h 174793"/>
                <a:gd name="connsiteX8" fmla="*/ 4594 w 97508"/>
                <a:gd name="connsiteY8" fmla="*/ 140638 h 174793"/>
                <a:gd name="connsiteX0" fmla="*/ 4721 w 97635"/>
                <a:gd name="connsiteY0" fmla="*/ 140638 h 169258"/>
                <a:gd name="connsiteX1" fmla="*/ 4721 w 97635"/>
                <a:gd name="connsiteY1" fmla="*/ 78907 h 169258"/>
                <a:gd name="connsiteX2" fmla="*/ 37516 w 97635"/>
                <a:gd name="connsiteY2" fmla="*/ 7529 h 169258"/>
                <a:gd name="connsiteX3" fmla="*/ 95390 w 97635"/>
                <a:gd name="connsiteY3" fmla="*/ 5600 h 169258"/>
                <a:gd name="connsiteX4" fmla="*/ 81886 w 97635"/>
                <a:gd name="connsiteY4" fmla="*/ 38395 h 169258"/>
                <a:gd name="connsiteX5" fmla="*/ 45233 w 97635"/>
                <a:gd name="connsiteY5" fmla="*/ 65403 h 169258"/>
                <a:gd name="connsiteX6" fmla="*/ 64524 w 97635"/>
                <a:gd name="connsiteY6" fmla="*/ 113631 h 169258"/>
                <a:gd name="connsiteX7" fmla="*/ 47163 w 97635"/>
                <a:gd name="connsiteY7" fmla="*/ 167646 h 169258"/>
                <a:gd name="connsiteX8" fmla="*/ 4721 w 97635"/>
                <a:gd name="connsiteY8" fmla="*/ 140638 h 169258"/>
                <a:gd name="connsiteX0" fmla="*/ 7132 w 100046"/>
                <a:gd name="connsiteY0" fmla="*/ 140638 h 169258"/>
                <a:gd name="connsiteX1" fmla="*/ 7132 w 100046"/>
                <a:gd name="connsiteY1" fmla="*/ 78907 h 169258"/>
                <a:gd name="connsiteX2" fmla="*/ 39927 w 100046"/>
                <a:gd name="connsiteY2" fmla="*/ 7529 h 169258"/>
                <a:gd name="connsiteX3" fmla="*/ 97801 w 100046"/>
                <a:gd name="connsiteY3" fmla="*/ 5600 h 169258"/>
                <a:gd name="connsiteX4" fmla="*/ 84297 w 100046"/>
                <a:gd name="connsiteY4" fmla="*/ 38395 h 169258"/>
                <a:gd name="connsiteX5" fmla="*/ 47644 w 100046"/>
                <a:gd name="connsiteY5" fmla="*/ 65403 h 169258"/>
                <a:gd name="connsiteX6" fmla="*/ 66935 w 100046"/>
                <a:gd name="connsiteY6" fmla="*/ 113631 h 169258"/>
                <a:gd name="connsiteX7" fmla="*/ 49574 w 100046"/>
                <a:gd name="connsiteY7" fmla="*/ 167646 h 169258"/>
                <a:gd name="connsiteX8" fmla="*/ 7132 w 100046"/>
                <a:gd name="connsiteY8" fmla="*/ 140638 h 169258"/>
                <a:gd name="connsiteX0" fmla="*/ 4170 w 112517"/>
                <a:gd name="connsiteY0" fmla="*/ 154142 h 170508"/>
                <a:gd name="connsiteX1" fmla="*/ 19603 w 112517"/>
                <a:gd name="connsiteY1" fmla="*/ 78907 h 170508"/>
                <a:gd name="connsiteX2" fmla="*/ 52398 w 112517"/>
                <a:gd name="connsiteY2" fmla="*/ 7529 h 170508"/>
                <a:gd name="connsiteX3" fmla="*/ 110272 w 112517"/>
                <a:gd name="connsiteY3" fmla="*/ 5600 h 170508"/>
                <a:gd name="connsiteX4" fmla="*/ 96768 w 112517"/>
                <a:gd name="connsiteY4" fmla="*/ 38395 h 170508"/>
                <a:gd name="connsiteX5" fmla="*/ 60115 w 112517"/>
                <a:gd name="connsiteY5" fmla="*/ 65403 h 170508"/>
                <a:gd name="connsiteX6" fmla="*/ 79406 w 112517"/>
                <a:gd name="connsiteY6" fmla="*/ 113631 h 170508"/>
                <a:gd name="connsiteX7" fmla="*/ 62045 w 112517"/>
                <a:gd name="connsiteY7" fmla="*/ 167646 h 170508"/>
                <a:gd name="connsiteX8" fmla="*/ 4170 w 112517"/>
                <a:gd name="connsiteY8" fmla="*/ 154142 h 170508"/>
                <a:gd name="connsiteX0" fmla="*/ 4954 w 107513"/>
                <a:gd name="connsiteY0" fmla="*/ 154142 h 170508"/>
                <a:gd name="connsiteX1" fmla="*/ 14599 w 107513"/>
                <a:gd name="connsiteY1" fmla="*/ 78907 h 170508"/>
                <a:gd name="connsiteX2" fmla="*/ 47394 w 107513"/>
                <a:gd name="connsiteY2" fmla="*/ 7529 h 170508"/>
                <a:gd name="connsiteX3" fmla="*/ 105268 w 107513"/>
                <a:gd name="connsiteY3" fmla="*/ 5600 h 170508"/>
                <a:gd name="connsiteX4" fmla="*/ 91764 w 107513"/>
                <a:gd name="connsiteY4" fmla="*/ 38395 h 170508"/>
                <a:gd name="connsiteX5" fmla="*/ 55111 w 107513"/>
                <a:gd name="connsiteY5" fmla="*/ 65403 h 170508"/>
                <a:gd name="connsiteX6" fmla="*/ 74402 w 107513"/>
                <a:gd name="connsiteY6" fmla="*/ 113631 h 170508"/>
                <a:gd name="connsiteX7" fmla="*/ 57041 w 107513"/>
                <a:gd name="connsiteY7" fmla="*/ 167646 h 170508"/>
                <a:gd name="connsiteX8" fmla="*/ 4954 w 107513"/>
                <a:gd name="connsiteY8" fmla="*/ 154142 h 170508"/>
                <a:gd name="connsiteX0" fmla="*/ 2473 w 105032"/>
                <a:gd name="connsiteY0" fmla="*/ 154142 h 170508"/>
                <a:gd name="connsiteX1" fmla="*/ 12118 w 105032"/>
                <a:gd name="connsiteY1" fmla="*/ 78907 h 170508"/>
                <a:gd name="connsiteX2" fmla="*/ 44913 w 105032"/>
                <a:gd name="connsiteY2" fmla="*/ 7529 h 170508"/>
                <a:gd name="connsiteX3" fmla="*/ 102787 w 105032"/>
                <a:gd name="connsiteY3" fmla="*/ 5600 h 170508"/>
                <a:gd name="connsiteX4" fmla="*/ 89283 w 105032"/>
                <a:gd name="connsiteY4" fmla="*/ 38395 h 170508"/>
                <a:gd name="connsiteX5" fmla="*/ 52630 w 105032"/>
                <a:gd name="connsiteY5" fmla="*/ 65403 h 170508"/>
                <a:gd name="connsiteX6" fmla="*/ 71921 w 105032"/>
                <a:gd name="connsiteY6" fmla="*/ 113631 h 170508"/>
                <a:gd name="connsiteX7" fmla="*/ 54560 w 105032"/>
                <a:gd name="connsiteY7" fmla="*/ 167646 h 170508"/>
                <a:gd name="connsiteX8" fmla="*/ 2473 w 105032"/>
                <a:gd name="connsiteY8" fmla="*/ 154142 h 170508"/>
                <a:gd name="connsiteX0" fmla="*/ 2473 w 103798"/>
                <a:gd name="connsiteY0" fmla="*/ 153515 h 169881"/>
                <a:gd name="connsiteX1" fmla="*/ 12118 w 103798"/>
                <a:gd name="connsiteY1" fmla="*/ 78280 h 169881"/>
                <a:gd name="connsiteX2" fmla="*/ 44913 w 103798"/>
                <a:gd name="connsiteY2" fmla="*/ 6902 h 169881"/>
                <a:gd name="connsiteX3" fmla="*/ 102787 w 103798"/>
                <a:gd name="connsiteY3" fmla="*/ 4973 h 169881"/>
                <a:gd name="connsiteX4" fmla="*/ 79637 w 103798"/>
                <a:gd name="connsiteY4" fmla="*/ 26194 h 169881"/>
                <a:gd name="connsiteX5" fmla="*/ 52630 w 103798"/>
                <a:gd name="connsiteY5" fmla="*/ 64776 h 169881"/>
                <a:gd name="connsiteX6" fmla="*/ 71921 w 103798"/>
                <a:gd name="connsiteY6" fmla="*/ 113004 h 169881"/>
                <a:gd name="connsiteX7" fmla="*/ 54560 w 103798"/>
                <a:gd name="connsiteY7" fmla="*/ 167019 h 169881"/>
                <a:gd name="connsiteX8" fmla="*/ 2473 w 103798"/>
                <a:gd name="connsiteY8" fmla="*/ 153515 h 169881"/>
                <a:gd name="connsiteX0" fmla="*/ 2473 w 113197"/>
                <a:gd name="connsiteY0" fmla="*/ 151975 h 168341"/>
                <a:gd name="connsiteX1" fmla="*/ 12118 w 113197"/>
                <a:gd name="connsiteY1" fmla="*/ 76740 h 168341"/>
                <a:gd name="connsiteX2" fmla="*/ 44913 w 113197"/>
                <a:gd name="connsiteY2" fmla="*/ 5362 h 168341"/>
                <a:gd name="connsiteX3" fmla="*/ 112432 w 113197"/>
                <a:gd name="connsiteY3" fmla="*/ 7291 h 168341"/>
                <a:gd name="connsiteX4" fmla="*/ 79637 w 113197"/>
                <a:gd name="connsiteY4" fmla="*/ 24654 h 168341"/>
                <a:gd name="connsiteX5" fmla="*/ 52630 w 113197"/>
                <a:gd name="connsiteY5" fmla="*/ 63236 h 168341"/>
                <a:gd name="connsiteX6" fmla="*/ 71921 w 113197"/>
                <a:gd name="connsiteY6" fmla="*/ 111464 h 168341"/>
                <a:gd name="connsiteX7" fmla="*/ 54560 w 113197"/>
                <a:gd name="connsiteY7" fmla="*/ 165479 h 168341"/>
                <a:gd name="connsiteX8" fmla="*/ 2473 w 113197"/>
                <a:gd name="connsiteY8" fmla="*/ 151975 h 168341"/>
                <a:gd name="connsiteX0" fmla="*/ 2473 w 112829"/>
                <a:gd name="connsiteY0" fmla="*/ 151975 h 168341"/>
                <a:gd name="connsiteX1" fmla="*/ 12118 w 112829"/>
                <a:gd name="connsiteY1" fmla="*/ 76740 h 168341"/>
                <a:gd name="connsiteX2" fmla="*/ 44913 w 112829"/>
                <a:gd name="connsiteY2" fmla="*/ 5362 h 168341"/>
                <a:gd name="connsiteX3" fmla="*/ 112432 w 112829"/>
                <a:gd name="connsiteY3" fmla="*/ 7291 h 168341"/>
                <a:gd name="connsiteX4" fmla="*/ 71921 w 112829"/>
                <a:gd name="connsiteY4" fmla="*/ 24654 h 168341"/>
                <a:gd name="connsiteX5" fmla="*/ 52630 w 112829"/>
                <a:gd name="connsiteY5" fmla="*/ 63236 h 168341"/>
                <a:gd name="connsiteX6" fmla="*/ 71921 w 112829"/>
                <a:gd name="connsiteY6" fmla="*/ 111464 h 168341"/>
                <a:gd name="connsiteX7" fmla="*/ 54560 w 112829"/>
                <a:gd name="connsiteY7" fmla="*/ 165479 h 168341"/>
                <a:gd name="connsiteX8" fmla="*/ 2473 w 112829"/>
                <a:gd name="connsiteY8" fmla="*/ 151975 h 168341"/>
                <a:gd name="connsiteX0" fmla="*/ 2473 w 113177"/>
                <a:gd name="connsiteY0" fmla="*/ 157013 h 173379"/>
                <a:gd name="connsiteX1" fmla="*/ 12118 w 113177"/>
                <a:gd name="connsiteY1" fmla="*/ 81778 h 173379"/>
                <a:gd name="connsiteX2" fmla="*/ 44913 w 113177"/>
                <a:gd name="connsiteY2" fmla="*/ 10400 h 173379"/>
                <a:gd name="connsiteX3" fmla="*/ 112432 w 113177"/>
                <a:gd name="connsiteY3" fmla="*/ 12329 h 173379"/>
                <a:gd name="connsiteX4" fmla="*/ 71921 w 113177"/>
                <a:gd name="connsiteY4" fmla="*/ 29692 h 173379"/>
                <a:gd name="connsiteX5" fmla="*/ 52630 w 113177"/>
                <a:gd name="connsiteY5" fmla="*/ 68274 h 173379"/>
                <a:gd name="connsiteX6" fmla="*/ 71921 w 113177"/>
                <a:gd name="connsiteY6" fmla="*/ 116502 h 173379"/>
                <a:gd name="connsiteX7" fmla="*/ 54560 w 113177"/>
                <a:gd name="connsiteY7" fmla="*/ 170517 h 173379"/>
                <a:gd name="connsiteX8" fmla="*/ 2473 w 113177"/>
                <a:gd name="connsiteY8" fmla="*/ 157013 h 173379"/>
                <a:gd name="connsiteX0" fmla="*/ 1414 w 112118"/>
                <a:gd name="connsiteY0" fmla="*/ 157013 h 164403"/>
                <a:gd name="connsiteX1" fmla="*/ 11059 w 112118"/>
                <a:gd name="connsiteY1" fmla="*/ 81778 h 164403"/>
                <a:gd name="connsiteX2" fmla="*/ 43854 w 112118"/>
                <a:gd name="connsiteY2" fmla="*/ 10400 h 164403"/>
                <a:gd name="connsiteX3" fmla="*/ 111373 w 112118"/>
                <a:gd name="connsiteY3" fmla="*/ 12329 h 164403"/>
                <a:gd name="connsiteX4" fmla="*/ 70862 w 112118"/>
                <a:gd name="connsiteY4" fmla="*/ 29692 h 164403"/>
                <a:gd name="connsiteX5" fmla="*/ 51571 w 112118"/>
                <a:gd name="connsiteY5" fmla="*/ 68274 h 164403"/>
                <a:gd name="connsiteX6" fmla="*/ 70862 w 112118"/>
                <a:gd name="connsiteY6" fmla="*/ 116502 h 164403"/>
                <a:gd name="connsiteX7" fmla="*/ 38068 w 112118"/>
                <a:gd name="connsiteY7" fmla="*/ 157014 h 164403"/>
                <a:gd name="connsiteX8" fmla="*/ 1414 w 112118"/>
                <a:gd name="connsiteY8" fmla="*/ 157013 h 164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2118" h="164403">
                  <a:moveTo>
                    <a:pt x="1414" y="157013"/>
                  </a:moveTo>
                  <a:cubicBezTo>
                    <a:pt x="-3087" y="144474"/>
                    <a:pt x="3986" y="106213"/>
                    <a:pt x="11059" y="81778"/>
                  </a:cubicBezTo>
                  <a:cubicBezTo>
                    <a:pt x="18132" y="57343"/>
                    <a:pt x="27135" y="21975"/>
                    <a:pt x="43854" y="10400"/>
                  </a:cubicBezTo>
                  <a:cubicBezTo>
                    <a:pt x="60573" y="-1175"/>
                    <a:pt x="104943" y="-6319"/>
                    <a:pt x="111373" y="12329"/>
                  </a:cubicBezTo>
                  <a:cubicBezTo>
                    <a:pt x="117803" y="30977"/>
                    <a:pt x="80829" y="20368"/>
                    <a:pt x="70862" y="29692"/>
                  </a:cubicBezTo>
                  <a:cubicBezTo>
                    <a:pt x="60895" y="39016"/>
                    <a:pt x="51571" y="53806"/>
                    <a:pt x="51571" y="68274"/>
                  </a:cubicBezTo>
                  <a:cubicBezTo>
                    <a:pt x="51571" y="82742"/>
                    <a:pt x="70862" y="98497"/>
                    <a:pt x="70862" y="116502"/>
                  </a:cubicBezTo>
                  <a:cubicBezTo>
                    <a:pt x="70862" y="134507"/>
                    <a:pt x="49643" y="150262"/>
                    <a:pt x="38068" y="157014"/>
                  </a:cubicBezTo>
                  <a:cubicBezTo>
                    <a:pt x="26493" y="163766"/>
                    <a:pt x="5915" y="169552"/>
                    <a:pt x="1414" y="157013"/>
                  </a:cubicBezTo>
                  <a:close/>
                </a:path>
              </a:pathLst>
            </a:custGeom>
            <a:solidFill>
              <a:srgbClr val="FACB9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A257CC14-82AB-4CEB-99A3-8FE26622967D}"/>
                </a:ext>
              </a:extLst>
            </p:cNvPr>
            <p:cNvSpPr/>
            <p:nvPr/>
          </p:nvSpPr>
          <p:spPr>
            <a:xfrm rot="20800008">
              <a:off x="5627084" y="3028614"/>
              <a:ext cx="295361" cy="32281"/>
            </a:xfrm>
            <a:custGeom>
              <a:avLst/>
              <a:gdLst>
                <a:gd name="connsiteX0" fmla="*/ 3794 w 295361"/>
                <a:gd name="connsiteY0" fmla="*/ 31237 h 32281"/>
                <a:gd name="connsiteX1" fmla="*/ 284755 w 295361"/>
                <a:gd name="connsiteY1" fmla="*/ 23574 h 32281"/>
                <a:gd name="connsiteX2" fmla="*/ 226009 w 295361"/>
                <a:gd name="connsiteY2" fmla="*/ 8249 h 32281"/>
                <a:gd name="connsiteX3" fmla="*/ 128950 w 295361"/>
                <a:gd name="connsiteY3" fmla="*/ 586 h 32281"/>
                <a:gd name="connsiteX4" fmla="*/ 3794 w 295361"/>
                <a:gd name="connsiteY4" fmla="*/ 31237 h 32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5361" h="32281">
                  <a:moveTo>
                    <a:pt x="3794" y="31237"/>
                  </a:moveTo>
                  <a:cubicBezTo>
                    <a:pt x="29761" y="35068"/>
                    <a:pt x="247719" y="27405"/>
                    <a:pt x="284755" y="23574"/>
                  </a:cubicBezTo>
                  <a:cubicBezTo>
                    <a:pt x="321791" y="19743"/>
                    <a:pt x="251976" y="12080"/>
                    <a:pt x="226009" y="8249"/>
                  </a:cubicBezTo>
                  <a:cubicBezTo>
                    <a:pt x="200042" y="4418"/>
                    <a:pt x="165560" y="-1968"/>
                    <a:pt x="128950" y="586"/>
                  </a:cubicBezTo>
                  <a:cubicBezTo>
                    <a:pt x="92340" y="3140"/>
                    <a:pt x="-22173" y="27406"/>
                    <a:pt x="3794" y="31237"/>
                  </a:cubicBez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</p:grpSp>
      <p:sp>
        <p:nvSpPr>
          <p:cNvPr id="197" name="Rectangle 196">
            <a:extLst>
              <a:ext uri="{FF2B5EF4-FFF2-40B4-BE49-F238E27FC236}">
                <a16:creationId xmlns:a16="http://schemas.microsoft.com/office/drawing/2014/main" id="{1100BA03-DB6B-4911-B01A-67825784FCE5}"/>
              </a:ext>
            </a:extLst>
          </p:cNvPr>
          <p:cNvSpPr/>
          <p:nvPr/>
        </p:nvSpPr>
        <p:spPr>
          <a:xfrm>
            <a:off x="6998490" y="2438022"/>
            <a:ext cx="4303742" cy="2354491"/>
          </a:xfrm>
          <a:prstGeom prst="rect">
            <a:avLst/>
          </a:prstGeom>
          <a:noFill/>
        </p:spPr>
        <p:txBody>
          <a:bodyPr wrap="none" lIns="137160" tIns="68580" rIns="137160" bIns="68580">
            <a:spAutoFit/>
          </a:bodyPr>
          <a:lstStyle/>
          <a:p>
            <a:pPr algn="ctr" defTabSz="685800"/>
            <a:r>
              <a:rPr lang="en-US" sz="14400" b="1" dirty="0" err="1">
                <a:ln w="12700" cmpd="sng">
                  <a:solidFill>
                    <a:srgbClr val="FFFF00"/>
                  </a:solidFill>
                  <a:prstDash val="solid"/>
                </a:ln>
                <a:solidFill>
                  <a:srgbClr val="FFFF00"/>
                </a:solidFill>
                <a:effectLst>
                  <a:glow rad="139700">
                    <a:srgbClr val="FFC000">
                      <a:satMod val="175000"/>
                      <a:alpha val="40000"/>
                    </a:srgbClr>
                  </a:glow>
                  <a:outerShdw blurRad="50800" dist="38100" dir="5400000" algn="t" rotWithShape="0">
                    <a:prstClr val="black">
                      <a:alpha val="40000"/>
                    </a:prstClr>
                  </a:outerShdw>
                </a:effectLst>
                <a:latin typeface="UTM Banque" panose="02040603050506020204" pitchFamily="18" charset="0"/>
              </a:rPr>
              <a:t>Vào</a:t>
            </a:r>
            <a:r>
              <a:rPr lang="en-US" sz="14400" b="1" dirty="0">
                <a:ln w="12700" cmpd="sng">
                  <a:solidFill>
                    <a:srgbClr val="FFFF00"/>
                  </a:solidFill>
                  <a:prstDash val="solid"/>
                </a:ln>
                <a:solidFill>
                  <a:srgbClr val="FFFF00"/>
                </a:solidFill>
                <a:effectLst>
                  <a:glow rad="139700">
                    <a:srgbClr val="FFC000">
                      <a:satMod val="175000"/>
                      <a:alpha val="40000"/>
                    </a:srgbClr>
                  </a:glow>
                  <a:outerShdw blurRad="50800" dist="38100" dir="5400000" algn="t" rotWithShape="0">
                    <a:prstClr val="black">
                      <a:alpha val="40000"/>
                    </a:prstClr>
                  </a:outerShdw>
                </a:effectLst>
                <a:latin typeface="UTM Banque" panose="02040603050506020204" pitchFamily="18" charset="0"/>
              </a:rPr>
              <a:t>!</a:t>
            </a:r>
          </a:p>
        </p:txBody>
      </p:sp>
      <p:sp>
        <p:nvSpPr>
          <p:cNvPr id="200" name="Isosceles Triangle 199">
            <a:hlinkClick r:id="" action="ppaction://hlinkshowjump?jump=lastslideviewed"/>
            <a:extLst>
              <a:ext uri="{FF2B5EF4-FFF2-40B4-BE49-F238E27FC236}">
                <a16:creationId xmlns:a16="http://schemas.microsoft.com/office/drawing/2014/main" id="{81D7F250-1B43-4748-9B93-BBE20525D2C7}"/>
              </a:ext>
            </a:extLst>
          </p:cNvPr>
          <p:cNvSpPr/>
          <p:nvPr/>
        </p:nvSpPr>
        <p:spPr>
          <a:xfrm rot="5400000">
            <a:off x="16839455" y="107300"/>
            <a:ext cx="1555845" cy="1341246"/>
          </a:xfrm>
          <a:prstGeom prst="triangle">
            <a:avLst/>
          </a:prstGeom>
          <a:solidFill>
            <a:srgbClr val="C00000"/>
          </a:solidFill>
          <a:ln>
            <a:noFill/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/>
            <a:endParaRPr lang="en-US" sz="2700">
              <a:solidFill>
                <a:prstClr val="white"/>
              </a:solidFill>
              <a:latin typeface="Calibri" panose="020F0502020204030204"/>
            </a:endParaRPr>
          </a:p>
        </p:txBody>
      </p:sp>
    </p:spTree>
    <p:extLst>
      <p:ext uri="{BB962C8B-B14F-4D97-AF65-F5344CB8AC3E}">
        <p14:creationId xmlns:p14="http://schemas.microsoft.com/office/powerpoint/2010/main" val="90593926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spd="slow" advClick="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70833E-6 -2.22222E-6 L -0.20026 -0.2243 " pathEditMode="relative" rAng="0" ptsTypes="AA">
                                      <p:cBhvr>
                                        <p:cTn id="6" dur="225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0013" y="-11227"/>
                                    </p:animMotion>
                                  </p:childTnLst>
                                  <p:subTnLst>
                                    <p:audio>
                                      <p:cMediaNode vol="17000"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ay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7" presetID="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2250" fill="hold"/>
                                        <p:tgtEl>
                                          <p:spTgt spid="20"/>
                                        </p:tgtEl>
                                      </p:cBhvr>
                                      <p:by x="50000" y="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8" presetClass="emph" presetSubtype="0" accel="51000" decel="49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-43200000">
                                      <p:cBhvr>
                                        <p:cTn id="10" dur="225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" presetID="37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1705 0.01598 C 0.01523 0.04375 -0.02774 -0.09074 -0.0392 -0.11412 C -0.06159 -0.15833 -0.06459 -0.16527 -0.07904 -0.19838 C -0.09388 -0.225 -0.10717 -0.25717 -0.1155 -0.27685 C -0.12761 -0.29606 -0.15222 -0.35231 -0.1323 -0.36296 " pathEditMode="relative" rAng="0" ptsTypes="AAAAA">
                                      <p:cBhvr>
                                        <p:cTn id="12" dur="225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7852" y="-18773"/>
                                    </p:animMotion>
                                  </p:childTnLst>
                                </p:cTn>
                              </p:par>
                              <p:par>
                                <p:cTn id="13" presetID="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2250" fill="hold"/>
                                        <p:tgtEl>
                                          <p:spTgt spid="30"/>
                                        </p:tgtEl>
                                      </p:cBhvr>
                                      <p:by x="60000" y="6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2250"/>
                            </p:stCondLst>
                            <p:childTnLst>
                              <p:par>
                                <p:cTn id="16" presetID="42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1323 -0.36296 L -0.72084 -0.57384 " pathEditMode="relative" rAng="0" ptsTypes="AA">
                                      <p:cBhvr>
                                        <p:cTn id="17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9427" y="-10556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sut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8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91667E-6 -2.96296E-6 L 0.03606 -0.02199 " pathEditMode="relative" rAng="0" ptsTypes="AA">
                                      <p:cBhvr>
                                        <p:cTn id="19" dur="4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797" y="-1111"/>
                                    </p:animMotion>
                                  </p:childTnLst>
                                </p:cTn>
                              </p:par>
                              <p:par>
                                <p:cTn id="20" presetID="1" presetClass="exit" presetSubtype="0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" presetID="1" presetClass="entr" presetSubtype="0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-43200000">
                                      <p:cBhvr>
                                        <p:cTn id="25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6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-43200000">
                                      <p:cBhvr>
                                        <p:cTn id="27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8" presetID="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29" dur="500" fill="hold"/>
                                        <p:tgtEl>
                                          <p:spTgt spid="30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2750"/>
                            </p:stCondLst>
                            <p:childTnLst>
                              <p:par>
                                <p:cTn id="31" presetID="42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72084 -0.57384 L -0.70404 -0.35463 " pathEditMode="relative" rAng="0" ptsTypes="AA">
                                      <p:cBhvr>
                                        <p:cTn id="32" dur="25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833" y="10949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3000"/>
                            </p:stCondLst>
                            <p:childTnLst>
                              <p:par>
                                <p:cTn id="34" presetID="1" presetClass="exit" presetSubtype="0" fill="hold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" presetID="1" presetClass="entr" presetSubtype="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" presetID="1" presetClass="exit" presetSubtype="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" presetID="1" presetClass="entr" presetSubtype="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2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19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19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1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30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48" dur="500" fill="hold"/>
                                        <p:tgtEl>
                                          <p:spTgt spid="197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49" dur="500" fill="hold"/>
                                        <p:tgtEl>
                                          <p:spTgt spid="19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50" dur="500" fill="hold"/>
                                        <p:tgtEl>
                                          <p:spTgt spid="197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set>
                                      <p:cBhvr>
                                        <p:cTn id="51" dur="500" fill="hold"/>
                                        <p:tgtEl>
                                          <p:spTgt spid="19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than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52" presetID="32" presetClass="emph" presetSubtype="0" repeatCount="indefinite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53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54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9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55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9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56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9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57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9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7" grpId="0"/>
      <p:bldP spid="197" grpId="1"/>
      <p:bldP spid="197" grpId="2"/>
    </p:bld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" name="dapan4">
            <a:hlinkClick r:id="rId7" action="ppaction://hlinksldjump"/>
            <a:extLst>
              <a:ext uri="{FF2B5EF4-FFF2-40B4-BE49-F238E27FC236}">
                <a16:creationId xmlns:a16="http://schemas.microsoft.com/office/drawing/2014/main" id="{418CDFC5-F1F2-4A05-8601-C70753D78DAD}"/>
              </a:ext>
            </a:extLst>
          </p:cNvPr>
          <p:cNvSpPr/>
          <p:nvPr/>
        </p:nvSpPr>
        <p:spPr>
          <a:xfrm>
            <a:off x="9706711" y="7277100"/>
            <a:ext cx="7069016" cy="2362200"/>
          </a:xfrm>
          <a:prstGeom prst="roundRect">
            <a:avLst>
              <a:gd name="adj" fmla="val 50000"/>
            </a:avLst>
          </a:prstGeom>
          <a:solidFill>
            <a:srgbClr val="61D6FF"/>
          </a:solidFill>
          <a:ln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 prstMaterial="matte">
            <a:bevelT w="165100" h="254000" prst="hardEdge"/>
            <a:bevelB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/>
            <a:r>
              <a:rPr lang="vi-VN" sz="4400" dirty="0">
                <a:solidFill>
                  <a:schemeClr val="tx1">
                    <a:lumMod val="95000"/>
                    <a:lumOff val="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D. Kết luận</a:t>
            </a:r>
          </a:p>
        </p:txBody>
      </p:sp>
      <p:sp>
        <p:nvSpPr>
          <p:cNvPr id="48" name="dapan3">
            <a:hlinkClick r:id="rId7" action="ppaction://hlinksldjump"/>
            <a:extLst>
              <a:ext uri="{FF2B5EF4-FFF2-40B4-BE49-F238E27FC236}">
                <a16:creationId xmlns:a16="http://schemas.microsoft.com/office/drawing/2014/main" id="{94E5965D-5739-45BE-B5BB-34E81578A358}"/>
              </a:ext>
            </a:extLst>
          </p:cNvPr>
          <p:cNvSpPr/>
          <p:nvPr/>
        </p:nvSpPr>
        <p:spPr>
          <a:xfrm>
            <a:off x="1512277" y="7277100"/>
            <a:ext cx="7069016" cy="2362200"/>
          </a:xfrm>
          <a:prstGeom prst="roundRect">
            <a:avLst>
              <a:gd name="adj" fmla="val 50000"/>
            </a:avLst>
          </a:prstGeom>
          <a:solidFill>
            <a:srgbClr val="61D6FF"/>
          </a:solidFill>
          <a:ln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 prstMaterial="matte">
            <a:bevelT w="165100" h="254000" prst="hardEdge"/>
            <a:bevelB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/>
            <a:r>
              <a:rPr lang="en-US" sz="4400" dirty="0">
                <a:solidFill>
                  <a:schemeClr val="tx1">
                    <a:lumMod val="95000"/>
                    <a:lumOff val="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</a:t>
            </a:r>
            <a:r>
              <a:rPr lang="vi-VN" sz="4400" dirty="0">
                <a:solidFill>
                  <a:schemeClr val="tx1">
                    <a:lumMod val="95000"/>
                    <a:lumOff val="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 Đưa ra giả thiết về nguyên nhân dẫn tới các chi tiết quan sát được</a:t>
            </a:r>
          </a:p>
        </p:txBody>
      </p:sp>
      <p:sp>
        <p:nvSpPr>
          <p:cNvPr id="46" name="dapan1">
            <a:hlinkClick r:id="rId7" action="ppaction://hlinksldjump"/>
            <a:extLst>
              <a:ext uri="{FF2B5EF4-FFF2-40B4-BE49-F238E27FC236}">
                <a16:creationId xmlns:a16="http://schemas.microsoft.com/office/drawing/2014/main" id="{85E4AD51-E9FD-4FAD-A292-0E29E7581BF8}"/>
              </a:ext>
            </a:extLst>
          </p:cNvPr>
          <p:cNvSpPr/>
          <p:nvPr/>
        </p:nvSpPr>
        <p:spPr>
          <a:xfrm>
            <a:off x="1512275" y="5508698"/>
            <a:ext cx="7069016" cy="1511721"/>
          </a:xfrm>
          <a:prstGeom prst="roundRect">
            <a:avLst>
              <a:gd name="adj" fmla="val 50000"/>
            </a:avLst>
          </a:prstGeom>
          <a:solidFill>
            <a:srgbClr val="61D6FF"/>
          </a:solidFill>
          <a:ln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 prstMaterial="matte">
            <a:bevelT w="165100" h="254000" prst="hardEdge"/>
            <a:bevelB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/>
            <a:r>
              <a:rPr lang="vi-VN" sz="4400" dirty="0">
                <a:solidFill>
                  <a:schemeClr val="tx1">
                    <a:lumMod val="95000"/>
                    <a:lumOff val="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A. Quan sát kỹ lưỡng</a:t>
            </a:r>
          </a:p>
        </p:txBody>
      </p:sp>
      <p:sp>
        <p:nvSpPr>
          <p:cNvPr id="45" name="dapan2">
            <a:hlinkClick r:id="rId8" action="ppaction://hlinksldjump"/>
            <a:extLst>
              <a:ext uri="{FF2B5EF4-FFF2-40B4-BE49-F238E27FC236}">
                <a16:creationId xmlns:a16="http://schemas.microsoft.com/office/drawing/2014/main" id="{5F4C0911-E488-4275-9DA5-0D19DF513A7E}"/>
              </a:ext>
            </a:extLst>
          </p:cNvPr>
          <p:cNvSpPr/>
          <p:nvPr/>
        </p:nvSpPr>
        <p:spPr>
          <a:xfrm>
            <a:off x="9706711" y="5508698"/>
            <a:ext cx="7069016" cy="1511721"/>
          </a:xfrm>
          <a:prstGeom prst="roundRect">
            <a:avLst>
              <a:gd name="adj" fmla="val 50000"/>
            </a:avLst>
          </a:prstGeom>
          <a:solidFill>
            <a:srgbClr val="61D6FF"/>
          </a:solidFill>
          <a:ln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 prstMaterial="matte">
            <a:bevelT w="165100" h="254000" prst="hardEdge"/>
            <a:bevelB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/>
            <a:r>
              <a:rPr lang="en-US" sz="4400" dirty="0">
                <a:solidFill>
                  <a:schemeClr val="tx1">
                    <a:lumMod val="95000"/>
                    <a:lumOff val="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</a:t>
            </a:r>
            <a:r>
              <a:rPr lang="vi-VN" sz="4400" dirty="0">
                <a:solidFill>
                  <a:schemeClr val="tx1">
                    <a:lumMod val="95000"/>
                    <a:lumOff val="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 Loại trừ nguyên nhân ít khả năng xảy ra nhất</a:t>
            </a:r>
          </a:p>
        </p:txBody>
      </p:sp>
      <p:sp>
        <p:nvSpPr>
          <p:cNvPr id="20" name="Rectangle: Rounded Corners 19">
            <a:extLst>
              <a:ext uri="{FF2B5EF4-FFF2-40B4-BE49-F238E27FC236}">
                <a16:creationId xmlns:a16="http://schemas.microsoft.com/office/drawing/2014/main" id="{1BEF8640-1554-468C-9D8E-2F35441828B8}"/>
              </a:ext>
            </a:extLst>
          </p:cNvPr>
          <p:cNvSpPr/>
          <p:nvPr/>
        </p:nvSpPr>
        <p:spPr>
          <a:xfrm>
            <a:off x="2338754" y="2012081"/>
            <a:ext cx="13610493" cy="2910627"/>
          </a:xfrm>
          <a:prstGeom prst="roundRect">
            <a:avLst>
              <a:gd name="adj" fmla="val 50000"/>
            </a:avLst>
          </a:prstGeom>
          <a:solidFill>
            <a:srgbClr val="61D6FF"/>
          </a:solidFill>
          <a:ln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 prstMaterial="matte">
            <a:bevelT w="165100" h="254000" prst="hardEdge"/>
            <a:bevelB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/>
            <a:r>
              <a:rPr lang="en-US" sz="6000" b="1" dirty="0">
                <a:solidFill>
                  <a:schemeClr val="tx1">
                    <a:lumMod val="95000"/>
                    <a:lumOff val="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6. </a:t>
            </a:r>
            <a:r>
              <a:rPr lang="vi-VN" sz="6000" b="1" dirty="0">
                <a:solidFill>
                  <a:schemeClr val="tx1">
                    <a:lumMod val="95000"/>
                    <a:lumOff val="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Bước thứ ba trong phương pháp của Hôm là gì?</a:t>
            </a:r>
          </a:p>
        </p:txBody>
      </p:sp>
      <p:pic>
        <p:nvPicPr>
          <p:cNvPr id="8" name="Correct Answer #3 Sound Effect">
            <a:hlinkClick r:id="" action="ppaction://media"/>
            <a:extLst>
              <a:ext uri="{FF2B5EF4-FFF2-40B4-BE49-F238E27FC236}">
                <a16:creationId xmlns:a16="http://schemas.microsoft.com/office/drawing/2014/main" id="{4FBC3247-6C71-417E-870D-52E55BF4E5D3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9"/>
          <a:stretch>
            <a:fillRect/>
          </a:stretch>
        </p:blipFill>
        <p:spPr>
          <a:xfrm>
            <a:off x="1717718" y="-731044"/>
            <a:ext cx="731045" cy="731045"/>
          </a:xfrm>
          <a:prstGeom prst="rect">
            <a:avLst/>
          </a:prstGeom>
        </p:spPr>
      </p:pic>
      <p:pic>
        <p:nvPicPr>
          <p:cNvPr id="9" name="Wrong Answer">
            <a:hlinkClick r:id="" action="ppaction://media"/>
            <a:extLst>
              <a:ext uri="{FF2B5EF4-FFF2-40B4-BE49-F238E27FC236}">
                <a16:creationId xmlns:a16="http://schemas.microsoft.com/office/drawing/2014/main" id="{30BE48FF-8784-4A84-AB70-42C0E495E51E}"/>
              </a:ext>
            </a:extLst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9"/>
          <a:stretch>
            <a:fillRect/>
          </a:stretch>
        </p:blipFill>
        <p:spPr>
          <a:xfrm>
            <a:off x="2865220" y="-731047"/>
            <a:ext cx="731045" cy="731045"/>
          </a:xfrm>
          <a:prstGeom prst="rect">
            <a:avLst/>
          </a:prstGeom>
        </p:spPr>
      </p:pic>
      <p:sp>
        <p:nvSpPr>
          <p:cNvPr id="10" name="Action Button: Return 9">
            <a:hlinkClick r:id="rId10" action="ppaction://hlinksldjump" highlightClick="1"/>
            <a:extLst>
              <a:ext uri="{FF2B5EF4-FFF2-40B4-BE49-F238E27FC236}">
                <a16:creationId xmlns:a16="http://schemas.microsoft.com/office/drawing/2014/main" id="{E20CEA7B-FBCA-4FED-8C7E-F830C1695342}"/>
              </a:ext>
            </a:extLst>
          </p:cNvPr>
          <p:cNvSpPr/>
          <p:nvPr/>
        </p:nvSpPr>
        <p:spPr>
          <a:xfrm rot="16200000">
            <a:off x="0" y="0"/>
            <a:ext cx="1301262" cy="1301262"/>
          </a:xfrm>
          <a:prstGeom prst="actionButtonReturn">
            <a:avLst/>
          </a:prstGeom>
          <a:solidFill>
            <a:srgbClr val="FFC000"/>
          </a:solidFill>
          <a:ln>
            <a:noFill/>
          </a:ln>
          <a:effectLst>
            <a:outerShdw blurRad="57785" dist="33020" dir="318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brightRoom" dir="t">
              <a:rot lat="0" lon="0" rev="600000"/>
            </a:lightRig>
          </a:scene3d>
          <a:sp3d prstMaterial="metal">
            <a:bevelT w="38100" h="57150"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37160" tIns="68580" rIns="137160" bIns="6858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just" defTabSz="685800"/>
            <a:endParaRPr lang="en-US" sz="4800">
              <a:solidFill>
                <a:prstClr val="white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744513126"/>
      </p:ext>
    </p:extLst>
  </p:cSld>
  <p:clrMapOvr>
    <a:masterClrMapping/>
  </p:clrMapOvr>
  <p:transition advClick="0">
    <p:circl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" presetClass="entr" presetSubtype="8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" presetID="2" presetClass="entr" presetSubtype="8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" presetID="2" presetClass="entr" presetSubtype="2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2" presetClass="entr" presetSubtype="2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24" restart="whenNotActive" fill="hold" evtFilter="cancelBubble" nodeType="interactiveSeq">
                <p:stCondLst>
                  <p:cond evt="onClick" delay="0">
                    <p:tgtEl>
                      <p:spTgt spid="4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5" fill="hold">
                      <p:stCondLst>
                        <p:cond delay="0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28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92D050"/>
                                      </p:to>
                                    </p:animClr>
                                    <p:set>
                                      <p:cBhvr>
                                        <p:cTn id="29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30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32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5050"/>
                                      </p:to>
                                    </p:animClr>
                                    <p:set>
                                      <p:cBhvr>
                                        <p:cTn id="33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34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36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5050"/>
                                      </p:to>
                                    </p:animClr>
                                    <p:set>
                                      <p:cBhvr>
                                        <p:cTn id="37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38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40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5050"/>
                                      </p:to>
                                    </p:animClr>
                                    <p:set>
                                      <p:cBhvr>
                                        <p:cTn id="41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42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mediacall" presetSubtype="0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cmd type="call" cmd="playFrom(0.0)">
                                      <p:cBhvr>
                                        <p:cTn id="44" dur="3682" fill="hold"/>
                                        <p:tgtEl>
                                          <p:spTgt spid="8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5"/>
                  </p:tgtEl>
                </p:cond>
              </p:nextCondLst>
            </p:seq>
            <p:seq concurrent="1" nextAc="seek">
              <p:cTn id="45" restart="whenNotActive" fill="hold" evtFilter="cancelBubble" nodeType="interactiveSeq">
                <p:stCondLst>
                  <p:cond evt="onClick" delay="0">
                    <p:tgtEl>
                      <p:spTgt spid="4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6" fill="hold">
                      <p:stCondLst>
                        <p:cond delay="0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49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5050"/>
                                      </p:to>
                                    </p:animClr>
                                    <p:set>
                                      <p:cBhvr>
                                        <p:cTn id="50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51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2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53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5050"/>
                                      </p:to>
                                    </p:animClr>
                                    <p:set>
                                      <p:cBhvr>
                                        <p:cTn id="54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55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6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57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5050"/>
                                      </p:to>
                                    </p:animClr>
                                    <p:set>
                                      <p:cBhvr>
                                        <p:cTn id="58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59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0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61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92D050"/>
                                      </p:to>
                                    </p:animClr>
                                    <p:set>
                                      <p:cBhvr>
                                        <p:cTn id="62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63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4" presetID="1" presetClass="mediacall" presetSubtype="0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cmd type="call" cmd="playFrom(0.0)">
                                      <p:cBhvr>
                                        <p:cTn id="65" dur="1186" fill="hold"/>
                                        <p:tgtEl>
                                          <p:spTgt spid="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6"/>
                  </p:tgtEl>
                </p:cond>
              </p:nextCondLst>
            </p:seq>
            <p:seq concurrent="1" nextAc="seek">
              <p:cTn id="66" restart="whenNotActive" fill="hold" evtFilter="cancelBubble" nodeType="interactiveSeq">
                <p:stCondLst>
                  <p:cond evt="onClick" delay="0">
                    <p:tgtEl>
                      <p:spTgt spid="4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7" fill="hold">
                      <p:stCondLst>
                        <p:cond delay="0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70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5050"/>
                                      </p:to>
                                    </p:animClr>
                                    <p:set>
                                      <p:cBhvr>
                                        <p:cTn id="71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72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3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74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5050"/>
                                      </p:to>
                                    </p:animClr>
                                    <p:set>
                                      <p:cBhvr>
                                        <p:cTn id="75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76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7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78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5050"/>
                                      </p:to>
                                    </p:animClr>
                                    <p:set>
                                      <p:cBhvr>
                                        <p:cTn id="79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80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1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82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92D050"/>
                                      </p:to>
                                    </p:animClr>
                                    <p:set>
                                      <p:cBhvr>
                                        <p:cTn id="83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84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5" presetID="1" presetClass="mediacall" presetSubtype="0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cmd type="call" cmd="playFrom(0.0)">
                                      <p:cBhvr>
                                        <p:cTn id="86" dur="1186" fill="hold"/>
                                        <p:tgtEl>
                                          <p:spTgt spid="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8"/>
                  </p:tgtEl>
                </p:cond>
              </p:nextCondLst>
            </p:seq>
            <p:seq concurrent="1" nextAc="seek">
              <p:cTn id="87" restart="whenNotActive" fill="hold" evtFilter="cancelBubble" nodeType="interactiveSeq">
                <p:stCondLst>
                  <p:cond evt="onClick" delay="0">
                    <p:tgtEl>
                      <p:spTgt spid="4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8" fill="hold">
                      <p:stCondLst>
                        <p:cond delay="0"/>
                      </p:stCondLst>
                      <p:childTnLst>
                        <p:par>
                          <p:cTn id="89" fill="hold">
                            <p:stCondLst>
                              <p:cond delay="0"/>
                            </p:stCondLst>
                            <p:childTnLst>
                              <p:par>
                                <p:cTn id="90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91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5050"/>
                                      </p:to>
                                    </p:animClr>
                                    <p:set>
                                      <p:cBhvr>
                                        <p:cTn id="92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93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4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95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5050"/>
                                      </p:to>
                                    </p:animClr>
                                    <p:set>
                                      <p:cBhvr>
                                        <p:cTn id="96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97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8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99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5050"/>
                                      </p:to>
                                    </p:animClr>
                                    <p:set>
                                      <p:cBhvr>
                                        <p:cTn id="100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01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2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103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92D050"/>
                                      </p:to>
                                    </p:animClr>
                                    <p:set>
                                      <p:cBhvr>
                                        <p:cTn id="104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05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6" presetID="1" presetClass="mediacall" presetSubtype="0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cmd type="call" cmd="playFrom(0.0)">
                                      <p:cBhvr>
                                        <p:cTn id="107" dur="1186" fill="hold"/>
                                        <p:tgtEl>
                                          <p:spTgt spid="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7"/>
                  </p:tgtEl>
                </p:cond>
              </p:nextCondLst>
            </p:seq>
            <p:audio>
              <p:cMediaNode vol="80000">
                <p:cTn id="108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8"/>
                </p:tgtEl>
              </p:cMediaNode>
            </p:audio>
            <p:audio>
              <p:cMediaNode vol="80000">
                <p:cTn id="109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9"/>
                </p:tgtEl>
              </p:cMediaNode>
            </p:audio>
          </p:childTnLst>
        </p:cTn>
      </p:par>
    </p:tnLst>
    <p:bldLst>
      <p:bldP spid="47" grpId="0" animBg="1"/>
      <p:bldP spid="48" grpId="0" animBg="1"/>
      <p:bldP spid="46" grpId="0" animBg="1"/>
      <p:bldP spid="45" grpId="0" animBg="1"/>
      <p:bldP spid="20" grpId="0" animBg="1"/>
    </p:bld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6" name="Picture 155" descr="Shape, arrow&#10;&#10;Description automatically generated">
            <a:extLst>
              <a:ext uri="{FF2B5EF4-FFF2-40B4-BE49-F238E27FC236}">
                <a16:creationId xmlns:a16="http://schemas.microsoft.com/office/drawing/2014/main" id="{A886C8CA-3AF5-4589-B175-DE8D9223C8B9}"/>
              </a:ext>
            </a:extLst>
          </p:cNvPr>
          <p:cNvPicPr>
            <a:picLocks noChangeAspect="1"/>
          </p:cNvPicPr>
          <p:nvPr/>
        </p:nvPicPr>
        <p:blipFill rotWithShape="1"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8685"/>
          <a:stretch/>
        </p:blipFill>
        <p:spPr>
          <a:xfrm>
            <a:off x="0" y="0"/>
            <a:ext cx="18288000" cy="7794897"/>
          </a:xfrm>
          <a:prstGeom prst="rect">
            <a:avLst/>
          </a:prstGeom>
        </p:spPr>
      </p:pic>
      <p:grpSp>
        <p:nvGrpSpPr>
          <p:cNvPr id="35" name="Group 34">
            <a:extLst>
              <a:ext uri="{FF2B5EF4-FFF2-40B4-BE49-F238E27FC236}">
                <a16:creationId xmlns:a16="http://schemas.microsoft.com/office/drawing/2014/main" id="{CF3EAF05-564B-4C1D-A70A-63FE915D7BCD}"/>
              </a:ext>
            </a:extLst>
          </p:cNvPr>
          <p:cNvGrpSpPr/>
          <p:nvPr/>
        </p:nvGrpSpPr>
        <p:grpSpPr>
          <a:xfrm>
            <a:off x="-204279" y="4121945"/>
            <a:ext cx="18510599" cy="6165057"/>
            <a:chOff x="-136186" y="2747963"/>
            <a:chExt cx="12340399" cy="4110038"/>
          </a:xfrm>
        </p:grpSpPr>
        <p:grpSp>
          <p:nvGrpSpPr>
            <p:cNvPr id="36" name="Group 35">
              <a:extLst>
                <a:ext uri="{FF2B5EF4-FFF2-40B4-BE49-F238E27FC236}">
                  <a16:creationId xmlns:a16="http://schemas.microsoft.com/office/drawing/2014/main" id="{537C6AF0-C4CE-438C-922C-012F2700F0B1}"/>
                </a:ext>
              </a:extLst>
            </p:cNvPr>
            <p:cNvGrpSpPr/>
            <p:nvPr/>
          </p:nvGrpSpPr>
          <p:grpSpPr>
            <a:xfrm>
              <a:off x="-136186" y="2747963"/>
              <a:ext cx="12340399" cy="4110038"/>
              <a:chOff x="-136186" y="2747963"/>
              <a:chExt cx="12340399" cy="4110038"/>
            </a:xfrm>
          </p:grpSpPr>
          <p:sp>
            <p:nvSpPr>
              <p:cNvPr id="38" name="Rectangle 37">
                <a:extLst>
                  <a:ext uri="{FF2B5EF4-FFF2-40B4-BE49-F238E27FC236}">
                    <a16:creationId xmlns:a16="http://schemas.microsoft.com/office/drawing/2014/main" id="{08C48BC8-3715-4B8F-9836-585F21B0C5A5}"/>
                  </a:ext>
                </a:extLst>
              </p:cNvPr>
              <p:cNvSpPr/>
              <p:nvPr/>
            </p:nvSpPr>
            <p:spPr>
              <a:xfrm>
                <a:off x="0" y="2747963"/>
                <a:ext cx="12192000" cy="4110038"/>
              </a:xfrm>
              <a:prstGeom prst="rect">
                <a:avLst/>
              </a:prstGeom>
              <a:solidFill>
                <a:srgbClr val="6DD327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/>
                <a:endParaRPr lang="en-US" sz="2700" dirty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39" name="Parallelogram 38">
                <a:extLst>
                  <a:ext uri="{FF2B5EF4-FFF2-40B4-BE49-F238E27FC236}">
                    <a16:creationId xmlns:a16="http://schemas.microsoft.com/office/drawing/2014/main" id="{277ED640-C5F4-416C-AB1F-236C55E784C8}"/>
                  </a:ext>
                </a:extLst>
              </p:cNvPr>
              <p:cNvSpPr/>
              <p:nvPr/>
            </p:nvSpPr>
            <p:spPr>
              <a:xfrm>
                <a:off x="-136186" y="2891231"/>
                <a:ext cx="3988339" cy="2848087"/>
              </a:xfrm>
              <a:prstGeom prst="parallelogram">
                <a:avLst>
                  <a:gd name="adj" fmla="val 136599"/>
                </a:avLst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/>
                <a:endParaRPr lang="en-US" sz="270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40" name="Parallelogram 39">
                <a:extLst>
                  <a:ext uri="{FF2B5EF4-FFF2-40B4-BE49-F238E27FC236}">
                    <a16:creationId xmlns:a16="http://schemas.microsoft.com/office/drawing/2014/main" id="{97BAA9B5-7C4F-47A3-9BF4-81B9CF732524}"/>
                  </a:ext>
                </a:extLst>
              </p:cNvPr>
              <p:cNvSpPr/>
              <p:nvPr/>
            </p:nvSpPr>
            <p:spPr>
              <a:xfrm flipV="1">
                <a:off x="3761549" y="2891231"/>
                <a:ext cx="8442664" cy="45719"/>
              </a:xfrm>
              <a:prstGeom prst="parallelogram">
                <a:avLst>
                  <a:gd name="adj" fmla="val 0"/>
                </a:avLst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/>
                <a:endParaRPr lang="en-US" sz="270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41" name="Parallelogram 40">
                <a:extLst>
                  <a:ext uri="{FF2B5EF4-FFF2-40B4-BE49-F238E27FC236}">
                    <a16:creationId xmlns:a16="http://schemas.microsoft.com/office/drawing/2014/main" id="{A5292BCF-770F-4BA8-83A0-43C73DC1C754}"/>
                  </a:ext>
                </a:extLst>
              </p:cNvPr>
              <p:cNvSpPr/>
              <p:nvPr/>
            </p:nvSpPr>
            <p:spPr>
              <a:xfrm>
                <a:off x="1006174" y="4908085"/>
                <a:ext cx="2738136" cy="61994"/>
              </a:xfrm>
              <a:prstGeom prst="parallelogram">
                <a:avLst>
                  <a:gd name="adj" fmla="val 142625"/>
                </a:avLst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/>
                <a:endParaRPr lang="en-US" sz="270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42" name="Parallelogram 41">
                <a:extLst>
                  <a:ext uri="{FF2B5EF4-FFF2-40B4-BE49-F238E27FC236}">
                    <a16:creationId xmlns:a16="http://schemas.microsoft.com/office/drawing/2014/main" id="{BBFEB853-1039-4223-B0A7-026BAECBD372}"/>
                  </a:ext>
                </a:extLst>
              </p:cNvPr>
              <p:cNvSpPr/>
              <p:nvPr/>
            </p:nvSpPr>
            <p:spPr>
              <a:xfrm>
                <a:off x="2862187" y="3508905"/>
                <a:ext cx="2373535" cy="45719"/>
              </a:xfrm>
              <a:prstGeom prst="parallelogram">
                <a:avLst>
                  <a:gd name="adj" fmla="val 142625"/>
                </a:avLst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/>
                <a:endParaRPr lang="en-US" sz="270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43" name="Parallelogram 42">
                <a:extLst>
                  <a:ext uri="{FF2B5EF4-FFF2-40B4-BE49-F238E27FC236}">
                    <a16:creationId xmlns:a16="http://schemas.microsoft.com/office/drawing/2014/main" id="{CEA748EC-AA0C-4382-9562-CCAD1F34B3A8}"/>
                  </a:ext>
                </a:extLst>
              </p:cNvPr>
              <p:cNvSpPr/>
              <p:nvPr/>
            </p:nvSpPr>
            <p:spPr>
              <a:xfrm>
                <a:off x="3578535" y="3508905"/>
                <a:ext cx="1678727" cy="1461175"/>
              </a:xfrm>
              <a:prstGeom prst="parallelogram">
                <a:avLst>
                  <a:gd name="adj" fmla="val 107427"/>
                </a:avLst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/>
                <a:endParaRPr lang="en-US" sz="270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</p:grpSp>
        <p:sp>
          <p:nvSpPr>
            <p:cNvPr id="37" name="Block Arc 36">
              <a:extLst>
                <a:ext uri="{FF2B5EF4-FFF2-40B4-BE49-F238E27FC236}">
                  <a16:creationId xmlns:a16="http://schemas.microsoft.com/office/drawing/2014/main" id="{E954F917-7174-4181-AE36-94287DF90CCC}"/>
                </a:ext>
              </a:extLst>
            </p:cNvPr>
            <p:cNvSpPr/>
            <p:nvPr/>
          </p:nvSpPr>
          <p:spPr>
            <a:xfrm rot="3704227">
              <a:off x="4056684" y="3569040"/>
              <a:ext cx="749561" cy="1206514"/>
            </a:xfrm>
            <a:prstGeom prst="blockArc">
              <a:avLst>
                <a:gd name="adj1" fmla="val 15469952"/>
                <a:gd name="adj2" fmla="val 4256132"/>
                <a:gd name="adj3" fmla="val 9714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black"/>
                </a:solidFill>
                <a:latin typeface="Calibri" panose="020F0502020204030204"/>
              </a:endParaRPr>
            </a:p>
          </p:txBody>
        </p:sp>
      </p:grpSp>
      <p:pic>
        <p:nvPicPr>
          <p:cNvPr id="16" name="Picture 15" descr="A picture containing male, grate&#10;&#10;Description automatically generated">
            <a:extLst>
              <a:ext uri="{FF2B5EF4-FFF2-40B4-BE49-F238E27FC236}">
                <a16:creationId xmlns:a16="http://schemas.microsoft.com/office/drawing/2014/main" id="{BBDCF3AB-C970-4807-A10D-28B83BF7098E}"/>
              </a:ext>
            </a:extLst>
          </p:cNvPr>
          <p:cNvPicPr>
            <a:picLocks noChangeAspect="1"/>
          </p:cNvPicPr>
          <p:nvPr/>
        </p:nvPicPr>
        <p:blipFill>
          <a:blip r:embed="rId6">
            <a:duotone>
              <a:prstClr val="black"/>
              <a:schemeClr val="bg1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46959" y="2234837"/>
            <a:ext cx="3817796" cy="4473980"/>
          </a:xfrm>
          <a:prstGeom prst="rect">
            <a:avLst/>
          </a:prstGeom>
          <a:effectLst>
            <a:outerShdw blurRad="25400" dir="15720000" sy="23000" kx="-1200000" algn="bl" rotWithShape="0">
              <a:prstClr val="black">
                <a:alpha val="20000"/>
              </a:prstClr>
            </a:outerShdw>
          </a:effectLst>
        </p:spPr>
      </p:pic>
      <p:pic>
        <p:nvPicPr>
          <p:cNvPr id="20" name="Picture 19" descr="A picture containing toy, doll&#10;&#10;Description automatically generated">
            <a:extLst>
              <a:ext uri="{FF2B5EF4-FFF2-40B4-BE49-F238E27FC236}">
                <a16:creationId xmlns:a16="http://schemas.microsoft.com/office/drawing/2014/main" id="{D6E54D78-26B4-4B75-950B-243F32036C69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452303" y="3502307"/>
            <a:ext cx="3906854" cy="6570617"/>
          </a:xfrm>
          <a:prstGeom prst="rect">
            <a:avLst/>
          </a:prstGeom>
          <a:effectLst>
            <a:outerShdw blurRad="76200" dir="18900000" sy="23000" kx="-1200000" algn="bl" rotWithShape="0">
              <a:prstClr val="black">
                <a:alpha val="20000"/>
              </a:prstClr>
            </a:outerShdw>
          </a:effectLst>
        </p:spPr>
      </p:pic>
      <p:pic>
        <p:nvPicPr>
          <p:cNvPr id="30" name="Picture 29" descr="Icon&#10;&#10;Description automatically generated">
            <a:extLst>
              <a:ext uri="{FF2B5EF4-FFF2-40B4-BE49-F238E27FC236}">
                <a16:creationId xmlns:a16="http://schemas.microsoft.com/office/drawing/2014/main" id="{37718F46-7F62-42B8-834B-2291A97CDA05}"/>
              </a:ext>
            </a:extLst>
          </p:cNvPr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108492" y="8838728"/>
            <a:ext cx="1236255" cy="1234196"/>
          </a:xfrm>
          <a:prstGeom prst="rect">
            <a:avLst/>
          </a:prstGeom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</p:pic>
      <p:grpSp>
        <p:nvGrpSpPr>
          <p:cNvPr id="5" name="Group 4">
            <a:extLst>
              <a:ext uri="{FF2B5EF4-FFF2-40B4-BE49-F238E27FC236}">
                <a16:creationId xmlns:a16="http://schemas.microsoft.com/office/drawing/2014/main" id="{85C91827-2FDE-4834-84C0-0DE527E2C691}"/>
              </a:ext>
            </a:extLst>
          </p:cNvPr>
          <p:cNvGrpSpPr/>
          <p:nvPr/>
        </p:nvGrpSpPr>
        <p:grpSpPr>
          <a:xfrm>
            <a:off x="13502640" y="2588202"/>
            <a:ext cx="1499172" cy="3516105"/>
            <a:chOff x="5276136" y="1752884"/>
            <a:chExt cx="1506104" cy="3532364"/>
          </a:xfrm>
          <a:effectLst>
            <a:outerShdw blurRad="76200" dir="18900000" sy="23000" kx="-1200000" algn="bl" rotWithShape="0">
              <a:prstClr val="black">
                <a:alpha val="20000"/>
              </a:prstClr>
            </a:outerShdw>
          </a:effectLst>
        </p:grpSpPr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id="{BB459566-5749-4840-8C1A-85A1E48F66B2}"/>
                </a:ext>
              </a:extLst>
            </p:cNvPr>
            <p:cNvSpPr/>
            <p:nvPr/>
          </p:nvSpPr>
          <p:spPr>
            <a:xfrm>
              <a:off x="5904330" y="2974546"/>
              <a:ext cx="191670" cy="282309"/>
            </a:xfrm>
            <a:custGeom>
              <a:avLst/>
              <a:gdLst>
                <a:gd name="connsiteX0" fmla="*/ 4310 w 182122"/>
                <a:gd name="connsiteY0" fmla="*/ 193373 h 276739"/>
                <a:gd name="connsiteX1" fmla="*/ 2173 w 182122"/>
                <a:gd name="connsiteY1" fmla="*/ 80141 h 276739"/>
                <a:gd name="connsiteX2" fmla="*/ 27810 w 182122"/>
                <a:gd name="connsiteY2" fmla="*/ 9639 h 276739"/>
                <a:gd name="connsiteX3" fmla="*/ 102586 w 182122"/>
                <a:gd name="connsiteY3" fmla="*/ 1093 h 276739"/>
                <a:gd name="connsiteX4" fmla="*/ 151724 w 182122"/>
                <a:gd name="connsiteY4" fmla="*/ 13911 h 276739"/>
                <a:gd name="connsiteX5" fmla="*/ 173089 w 182122"/>
                <a:gd name="connsiteY5" fmla="*/ 122870 h 276739"/>
                <a:gd name="connsiteX6" fmla="*/ 177362 w 182122"/>
                <a:gd name="connsiteY6" fmla="*/ 204055 h 276739"/>
                <a:gd name="connsiteX7" fmla="*/ 106859 w 182122"/>
                <a:gd name="connsiteY7" fmla="*/ 268149 h 276739"/>
                <a:gd name="connsiteX8" fmla="*/ 27810 w 182122"/>
                <a:gd name="connsiteY8" fmla="*/ 272422 h 276739"/>
                <a:gd name="connsiteX9" fmla="*/ 4310 w 182122"/>
                <a:gd name="connsiteY9" fmla="*/ 193373 h 276739"/>
                <a:gd name="connsiteX0" fmla="*/ 4310 w 182122"/>
                <a:gd name="connsiteY0" fmla="*/ 194146 h 277512"/>
                <a:gd name="connsiteX1" fmla="*/ 2173 w 182122"/>
                <a:gd name="connsiteY1" fmla="*/ 80914 h 277512"/>
                <a:gd name="connsiteX2" fmla="*/ 27810 w 182122"/>
                <a:gd name="connsiteY2" fmla="*/ 10412 h 277512"/>
                <a:gd name="connsiteX3" fmla="*/ 102586 w 182122"/>
                <a:gd name="connsiteY3" fmla="*/ 1866 h 277512"/>
                <a:gd name="connsiteX4" fmla="*/ 151724 w 182122"/>
                <a:gd name="connsiteY4" fmla="*/ 25366 h 277512"/>
                <a:gd name="connsiteX5" fmla="*/ 173089 w 182122"/>
                <a:gd name="connsiteY5" fmla="*/ 123643 h 277512"/>
                <a:gd name="connsiteX6" fmla="*/ 177362 w 182122"/>
                <a:gd name="connsiteY6" fmla="*/ 204828 h 277512"/>
                <a:gd name="connsiteX7" fmla="*/ 106859 w 182122"/>
                <a:gd name="connsiteY7" fmla="*/ 268922 h 277512"/>
                <a:gd name="connsiteX8" fmla="*/ 27810 w 182122"/>
                <a:gd name="connsiteY8" fmla="*/ 273195 h 277512"/>
                <a:gd name="connsiteX9" fmla="*/ 4310 w 182122"/>
                <a:gd name="connsiteY9" fmla="*/ 194146 h 277512"/>
                <a:gd name="connsiteX0" fmla="*/ 4310 w 182122"/>
                <a:gd name="connsiteY0" fmla="*/ 197554 h 280920"/>
                <a:gd name="connsiteX1" fmla="*/ 2173 w 182122"/>
                <a:gd name="connsiteY1" fmla="*/ 84322 h 280920"/>
                <a:gd name="connsiteX2" fmla="*/ 27810 w 182122"/>
                <a:gd name="connsiteY2" fmla="*/ 13820 h 280920"/>
                <a:gd name="connsiteX3" fmla="*/ 91904 w 182122"/>
                <a:gd name="connsiteY3" fmla="*/ 1001 h 280920"/>
                <a:gd name="connsiteX4" fmla="*/ 151724 w 182122"/>
                <a:gd name="connsiteY4" fmla="*/ 28774 h 280920"/>
                <a:gd name="connsiteX5" fmla="*/ 173089 w 182122"/>
                <a:gd name="connsiteY5" fmla="*/ 127051 h 280920"/>
                <a:gd name="connsiteX6" fmla="*/ 177362 w 182122"/>
                <a:gd name="connsiteY6" fmla="*/ 208236 h 280920"/>
                <a:gd name="connsiteX7" fmla="*/ 106859 w 182122"/>
                <a:gd name="connsiteY7" fmla="*/ 272330 h 280920"/>
                <a:gd name="connsiteX8" fmla="*/ 27810 w 182122"/>
                <a:gd name="connsiteY8" fmla="*/ 276603 h 280920"/>
                <a:gd name="connsiteX9" fmla="*/ 4310 w 182122"/>
                <a:gd name="connsiteY9" fmla="*/ 197554 h 280920"/>
                <a:gd name="connsiteX0" fmla="*/ 3750 w 181562"/>
                <a:gd name="connsiteY0" fmla="*/ 197554 h 279818"/>
                <a:gd name="connsiteX1" fmla="*/ 1613 w 181562"/>
                <a:gd name="connsiteY1" fmla="*/ 84322 h 279818"/>
                <a:gd name="connsiteX2" fmla="*/ 27250 w 181562"/>
                <a:gd name="connsiteY2" fmla="*/ 13820 h 279818"/>
                <a:gd name="connsiteX3" fmla="*/ 91344 w 181562"/>
                <a:gd name="connsiteY3" fmla="*/ 1001 h 279818"/>
                <a:gd name="connsiteX4" fmla="*/ 151164 w 181562"/>
                <a:gd name="connsiteY4" fmla="*/ 28774 h 279818"/>
                <a:gd name="connsiteX5" fmla="*/ 172529 w 181562"/>
                <a:gd name="connsiteY5" fmla="*/ 127051 h 279818"/>
                <a:gd name="connsiteX6" fmla="*/ 176802 w 181562"/>
                <a:gd name="connsiteY6" fmla="*/ 208236 h 279818"/>
                <a:gd name="connsiteX7" fmla="*/ 106299 w 181562"/>
                <a:gd name="connsiteY7" fmla="*/ 272330 h 279818"/>
                <a:gd name="connsiteX8" fmla="*/ 10158 w 181562"/>
                <a:gd name="connsiteY8" fmla="*/ 274467 h 279818"/>
                <a:gd name="connsiteX9" fmla="*/ 3750 w 181562"/>
                <a:gd name="connsiteY9" fmla="*/ 197554 h 279818"/>
                <a:gd name="connsiteX0" fmla="*/ 3750 w 181562"/>
                <a:gd name="connsiteY0" fmla="*/ 197554 h 279818"/>
                <a:gd name="connsiteX1" fmla="*/ 1613 w 181562"/>
                <a:gd name="connsiteY1" fmla="*/ 84322 h 279818"/>
                <a:gd name="connsiteX2" fmla="*/ 27250 w 181562"/>
                <a:gd name="connsiteY2" fmla="*/ 13820 h 279818"/>
                <a:gd name="connsiteX3" fmla="*/ 91344 w 181562"/>
                <a:gd name="connsiteY3" fmla="*/ 1001 h 279818"/>
                <a:gd name="connsiteX4" fmla="*/ 151164 w 181562"/>
                <a:gd name="connsiteY4" fmla="*/ 28774 h 279818"/>
                <a:gd name="connsiteX5" fmla="*/ 172529 w 181562"/>
                <a:gd name="connsiteY5" fmla="*/ 127051 h 279818"/>
                <a:gd name="connsiteX6" fmla="*/ 176802 w 181562"/>
                <a:gd name="connsiteY6" fmla="*/ 208236 h 279818"/>
                <a:gd name="connsiteX7" fmla="*/ 106299 w 181562"/>
                <a:gd name="connsiteY7" fmla="*/ 272330 h 279818"/>
                <a:gd name="connsiteX8" fmla="*/ 10158 w 181562"/>
                <a:gd name="connsiteY8" fmla="*/ 274467 h 279818"/>
                <a:gd name="connsiteX9" fmla="*/ 3750 w 181562"/>
                <a:gd name="connsiteY9" fmla="*/ 197554 h 279818"/>
                <a:gd name="connsiteX0" fmla="*/ 395 w 186753"/>
                <a:gd name="connsiteY0" fmla="*/ 199691 h 282309"/>
                <a:gd name="connsiteX1" fmla="*/ 6804 w 186753"/>
                <a:gd name="connsiteY1" fmla="*/ 84322 h 282309"/>
                <a:gd name="connsiteX2" fmla="*/ 32441 w 186753"/>
                <a:gd name="connsiteY2" fmla="*/ 13820 h 282309"/>
                <a:gd name="connsiteX3" fmla="*/ 96535 w 186753"/>
                <a:gd name="connsiteY3" fmla="*/ 1001 h 282309"/>
                <a:gd name="connsiteX4" fmla="*/ 156355 w 186753"/>
                <a:gd name="connsiteY4" fmla="*/ 28774 h 282309"/>
                <a:gd name="connsiteX5" fmla="*/ 177720 w 186753"/>
                <a:gd name="connsiteY5" fmla="*/ 127051 h 282309"/>
                <a:gd name="connsiteX6" fmla="*/ 181993 w 186753"/>
                <a:gd name="connsiteY6" fmla="*/ 208236 h 282309"/>
                <a:gd name="connsiteX7" fmla="*/ 111490 w 186753"/>
                <a:gd name="connsiteY7" fmla="*/ 272330 h 282309"/>
                <a:gd name="connsiteX8" fmla="*/ 15349 w 186753"/>
                <a:gd name="connsiteY8" fmla="*/ 274467 h 282309"/>
                <a:gd name="connsiteX9" fmla="*/ 395 w 186753"/>
                <a:gd name="connsiteY9" fmla="*/ 199691 h 282309"/>
                <a:gd name="connsiteX0" fmla="*/ 5312 w 191670"/>
                <a:gd name="connsiteY0" fmla="*/ 199691 h 282309"/>
                <a:gd name="connsiteX1" fmla="*/ 11721 w 191670"/>
                <a:gd name="connsiteY1" fmla="*/ 84322 h 282309"/>
                <a:gd name="connsiteX2" fmla="*/ 37358 w 191670"/>
                <a:gd name="connsiteY2" fmla="*/ 13820 h 282309"/>
                <a:gd name="connsiteX3" fmla="*/ 101452 w 191670"/>
                <a:gd name="connsiteY3" fmla="*/ 1001 h 282309"/>
                <a:gd name="connsiteX4" fmla="*/ 161272 w 191670"/>
                <a:gd name="connsiteY4" fmla="*/ 28774 h 282309"/>
                <a:gd name="connsiteX5" fmla="*/ 182637 w 191670"/>
                <a:gd name="connsiteY5" fmla="*/ 127051 h 282309"/>
                <a:gd name="connsiteX6" fmla="*/ 186910 w 191670"/>
                <a:gd name="connsiteY6" fmla="*/ 208236 h 282309"/>
                <a:gd name="connsiteX7" fmla="*/ 116407 w 191670"/>
                <a:gd name="connsiteY7" fmla="*/ 272330 h 282309"/>
                <a:gd name="connsiteX8" fmla="*/ 20266 w 191670"/>
                <a:gd name="connsiteY8" fmla="*/ 274467 h 282309"/>
                <a:gd name="connsiteX9" fmla="*/ 5312 w 191670"/>
                <a:gd name="connsiteY9" fmla="*/ 199691 h 282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1670" h="282309">
                  <a:moveTo>
                    <a:pt x="5312" y="199691"/>
                  </a:moveTo>
                  <a:cubicBezTo>
                    <a:pt x="16707" y="161591"/>
                    <a:pt x="6380" y="115301"/>
                    <a:pt x="11721" y="84322"/>
                  </a:cubicBezTo>
                  <a:cubicBezTo>
                    <a:pt x="17062" y="53344"/>
                    <a:pt x="22403" y="27707"/>
                    <a:pt x="37358" y="13820"/>
                  </a:cubicBezTo>
                  <a:cubicBezTo>
                    <a:pt x="52313" y="-67"/>
                    <a:pt x="80800" y="-1491"/>
                    <a:pt x="101452" y="1001"/>
                  </a:cubicBezTo>
                  <a:cubicBezTo>
                    <a:pt x="122104" y="3493"/>
                    <a:pt x="147741" y="7766"/>
                    <a:pt x="161272" y="28774"/>
                  </a:cubicBezTo>
                  <a:cubicBezTo>
                    <a:pt x="174803" y="49782"/>
                    <a:pt x="178364" y="97141"/>
                    <a:pt x="182637" y="127051"/>
                  </a:cubicBezTo>
                  <a:cubicBezTo>
                    <a:pt x="186910" y="156961"/>
                    <a:pt x="197948" y="184023"/>
                    <a:pt x="186910" y="208236"/>
                  </a:cubicBezTo>
                  <a:cubicBezTo>
                    <a:pt x="175872" y="232449"/>
                    <a:pt x="141332" y="260936"/>
                    <a:pt x="116407" y="272330"/>
                  </a:cubicBezTo>
                  <a:cubicBezTo>
                    <a:pt x="91482" y="283724"/>
                    <a:pt x="38782" y="286573"/>
                    <a:pt x="20266" y="274467"/>
                  </a:cubicBezTo>
                  <a:cubicBezTo>
                    <a:pt x="1750" y="262361"/>
                    <a:pt x="-6083" y="237791"/>
                    <a:pt x="5312" y="199691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9CF27F0C-4992-46F3-887E-867C003824EB}"/>
                </a:ext>
              </a:extLst>
            </p:cNvPr>
            <p:cNvSpPr/>
            <p:nvPr/>
          </p:nvSpPr>
          <p:spPr>
            <a:xfrm rot="21400803">
              <a:off x="6165337" y="4782476"/>
              <a:ext cx="145269" cy="446633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  <a:gd name="connsiteX0" fmla="*/ 6496 w 140748"/>
                <a:gd name="connsiteY0" fmla="*/ 42636 h 364378"/>
                <a:gd name="connsiteX1" fmla="*/ 8067 w 140748"/>
                <a:gd name="connsiteY1" fmla="*/ 310013 h 364378"/>
                <a:gd name="connsiteX2" fmla="*/ 70905 w 140748"/>
                <a:gd name="connsiteY2" fmla="*/ 364185 h 364378"/>
                <a:gd name="connsiteX3" fmla="*/ 129409 w 140748"/>
                <a:gd name="connsiteY3" fmla="*/ 303514 h 364378"/>
                <a:gd name="connsiteX4" fmla="*/ 131576 w 140748"/>
                <a:gd name="connsiteY4" fmla="*/ 60829 h 364378"/>
                <a:gd name="connsiteX5" fmla="*/ 60071 w 140748"/>
                <a:gd name="connsiteY5" fmla="*/ 2324 h 364378"/>
                <a:gd name="connsiteX6" fmla="*/ 6496 w 140748"/>
                <a:gd name="connsiteY6" fmla="*/ 42636 h 364378"/>
                <a:gd name="connsiteX0" fmla="*/ 6496 w 136138"/>
                <a:gd name="connsiteY0" fmla="*/ 45571 h 367313"/>
                <a:gd name="connsiteX1" fmla="*/ 8067 w 136138"/>
                <a:gd name="connsiteY1" fmla="*/ 312948 h 367313"/>
                <a:gd name="connsiteX2" fmla="*/ 70905 w 136138"/>
                <a:gd name="connsiteY2" fmla="*/ 367120 h 367313"/>
                <a:gd name="connsiteX3" fmla="*/ 129409 w 136138"/>
                <a:gd name="connsiteY3" fmla="*/ 306449 h 367313"/>
                <a:gd name="connsiteX4" fmla="*/ 123956 w 136138"/>
                <a:gd name="connsiteY4" fmla="*/ 37094 h 367313"/>
                <a:gd name="connsiteX5" fmla="*/ 60071 w 136138"/>
                <a:gd name="connsiteY5" fmla="*/ 5259 h 367313"/>
                <a:gd name="connsiteX6" fmla="*/ 6496 w 136138"/>
                <a:gd name="connsiteY6" fmla="*/ 45571 h 367313"/>
                <a:gd name="connsiteX0" fmla="*/ 6991 w 136633"/>
                <a:gd name="connsiteY0" fmla="*/ 56469 h 378211"/>
                <a:gd name="connsiteX1" fmla="*/ 8562 w 136633"/>
                <a:gd name="connsiteY1" fmla="*/ 323846 h 378211"/>
                <a:gd name="connsiteX2" fmla="*/ 71400 w 136633"/>
                <a:gd name="connsiteY2" fmla="*/ 378018 h 378211"/>
                <a:gd name="connsiteX3" fmla="*/ 129904 w 136633"/>
                <a:gd name="connsiteY3" fmla="*/ 317347 h 378211"/>
                <a:gd name="connsiteX4" fmla="*/ 124451 w 136633"/>
                <a:gd name="connsiteY4" fmla="*/ 47992 h 378211"/>
                <a:gd name="connsiteX5" fmla="*/ 68186 w 136633"/>
                <a:gd name="connsiteY5" fmla="*/ 917 h 378211"/>
                <a:gd name="connsiteX6" fmla="*/ 6991 w 136633"/>
                <a:gd name="connsiteY6" fmla="*/ 56469 h 378211"/>
                <a:gd name="connsiteX0" fmla="*/ 3871 w 133513"/>
                <a:gd name="connsiteY0" fmla="*/ 56469 h 378103"/>
                <a:gd name="connsiteX1" fmla="*/ 13062 w 133513"/>
                <a:gd name="connsiteY1" fmla="*/ 321941 h 378103"/>
                <a:gd name="connsiteX2" fmla="*/ 68280 w 133513"/>
                <a:gd name="connsiteY2" fmla="*/ 378018 h 378103"/>
                <a:gd name="connsiteX3" fmla="*/ 126784 w 133513"/>
                <a:gd name="connsiteY3" fmla="*/ 317347 h 378103"/>
                <a:gd name="connsiteX4" fmla="*/ 121331 w 133513"/>
                <a:gd name="connsiteY4" fmla="*/ 47992 h 378103"/>
                <a:gd name="connsiteX5" fmla="*/ 65066 w 133513"/>
                <a:gd name="connsiteY5" fmla="*/ 917 h 378103"/>
                <a:gd name="connsiteX6" fmla="*/ 3871 w 133513"/>
                <a:gd name="connsiteY6" fmla="*/ 56469 h 378103"/>
                <a:gd name="connsiteX0" fmla="*/ 3871 w 130834"/>
                <a:gd name="connsiteY0" fmla="*/ 56469 h 378482"/>
                <a:gd name="connsiteX1" fmla="*/ 13062 w 130834"/>
                <a:gd name="connsiteY1" fmla="*/ 321941 h 378482"/>
                <a:gd name="connsiteX2" fmla="*/ 68280 w 130834"/>
                <a:gd name="connsiteY2" fmla="*/ 378018 h 378482"/>
                <a:gd name="connsiteX3" fmla="*/ 121069 w 130834"/>
                <a:gd name="connsiteY3" fmla="*/ 307822 h 378482"/>
                <a:gd name="connsiteX4" fmla="*/ 121331 w 130834"/>
                <a:gd name="connsiteY4" fmla="*/ 47992 h 378482"/>
                <a:gd name="connsiteX5" fmla="*/ 65066 w 130834"/>
                <a:gd name="connsiteY5" fmla="*/ 917 h 378482"/>
                <a:gd name="connsiteX6" fmla="*/ 3871 w 130834"/>
                <a:gd name="connsiteY6" fmla="*/ 56469 h 378482"/>
                <a:gd name="connsiteX0" fmla="*/ 3747 w 130911"/>
                <a:gd name="connsiteY0" fmla="*/ 56469 h 374836"/>
                <a:gd name="connsiteX1" fmla="*/ 12938 w 130911"/>
                <a:gd name="connsiteY1" fmla="*/ 321941 h 374836"/>
                <a:gd name="connsiteX2" fmla="*/ 64346 w 130911"/>
                <a:gd name="connsiteY2" fmla="*/ 374208 h 374836"/>
                <a:gd name="connsiteX3" fmla="*/ 120945 w 130911"/>
                <a:gd name="connsiteY3" fmla="*/ 307822 h 374836"/>
                <a:gd name="connsiteX4" fmla="*/ 121207 w 130911"/>
                <a:gd name="connsiteY4" fmla="*/ 47992 h 374836"/>
                <a:gd name="connsiteX5" fmla="*/ 64942 w 130911"/>
                <a:gd name="connsiteY5" fmla="*/ 917 h 374836"/>
                <a:gd name="connsiteX6" fmla="*/ 3747 w 130911"/>
                <a:gd name="connsiteY6" fmla="*/ 56469 h 374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0911" h="374836">
                  <a:moveTo>
                    <a:pt x="3747" y="56469"/>
                  </a:moveTo>
                  <a:cubicBezTo>
                    <a:pt x="-4920" y="109973"/>
                    <a:pt x="2838" y="268985"/>
                    <a:pt x="12938" y="321941"/>
                  </a:cubicBezTo>
                  <a:cubicBezTo>
                    <a:pt x="23038" y="374897"/>
                    <a:pt x="46345" y="376561"/>
                    <a:pt x="64346" y="374208"/>
                  </a:cubicBezTo>
                  <a:cubicBezTo>
                    <a:pt x="82347" y="371855"/>
                    <a:pt x="111468" y="362191"/>
                    <a:pt x="120945" y="307822"/>
                  </a:cubicBezTo>
                  <a:cubicBezTo>
                    <a:pt x="130422" y="253453"/>
                    <a:pt x="137458" y="102524"/>
                    <a:pt x="121207" y="47992"/>
                  </a:cubicBezTo>
                  <a:cubicBezTo>
                    <a:pt x="104956" y="-6540"/>
                    <a:pt x="84519" y="-496"/>
                    <a:pt x="64942" y="917"/>
                  </a:cubicBezTo>
                  <a:cubicBezTo>
                    <a:pt x="45365" y="2330"/>
                    <a:pt x="12414" y="2965"/>
                    <a:pt x="3747" y="56469"/>
                  </a:cubicBezTo>
                  <a:close/>
                </a:path>
              </a:pathLst>
            </a:custGeom>
            <a:solidFill>
              <a:srgbClr val="D6323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C0D7BA37-1B0C-4502-9D1F-CEF84390F2CD}"/>
                </a:ext>
              </a:extLst>
            </p:cNvPr>
            <p:cNvSpPr/>
            <p:nvPr/>
          </p:nvSpPr>
          <p:spPr>
            <a:xfrm>
              <a:off x="6120216" y="4440410"/>
              <a:ext cx="186924" cy="432800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111" h="362079">
                  <a:moveTo>
                    <a:pt x="3429" y="49900"/>
                  </a:moveTo>
                  <a:cubicBezTo>
                    <a:pt x="-5238" y="101182"/>
                    <a:pt x="3790" y="255748"/>
                    <a:pt x="16430" y="307752"/>
                  </a:cubicBezTo>
                  <a:cubicBezTo>
                    <a:pt x="29070" y="359756"/>
                    <a:pt x="59044" y="363007"/>
                    <a:pt x="79268" y="361924"/>
                  </a:cubicBezTo>
                  <a:cubicBezTo>
                    <a:pt x="99492" y="360841"/>
                    <a:pt x="127660" y="351812"/>
                    <a:pt x="137772" y="301253"/>
                  </a:cubicBezTo>
                  <a:cubicBezTo>
                    <a:pt x="147884" y="250694"/>
                    <a:pt x="156190" y="113100"/>
                    <a:pt x="139939" y="58568"/>
                  </a:cubicBezTo>
                  <a:cubicBezTo>
                    <a:pt x="123688" y="4036"/>
                    <a:pt x="86852" y="-658"/>
                    <a:pt x="68434" y="63"/>
                  </a:cubicBezTo>
                  <a:cubicBezTo>
                    <a:pt x="50016" y="784"/>
                    <a:pt x="12096" y="-1382"/>
                    <a:pt x="3429" y="49900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ADC270E4-A44F-4DDD-B345-24E48E205234}"/>
                </a:ext>
              </a:extLst>
            </p:cNvPr>
            <p:cNvSpPr/>
            <p:nvPr/>
          </p:nvSpPr>
          <p:spPr>
            <a:xfrm>
              <a:off x="6029188" y="5172972"/>
              <a:ext cx="294228" cy="112275"/>
            </a:xfrm>
            <a:custGeom>
              <a:avLst/>
              <a:gdLst>
                <a:gd name="connsiteX0" fmla="*/ 221209 w 244329"/>
                <a:gd name="connsiteY0" fmla="*/ 9633 h 114404"/>
                <a:gd name="connsiteX1" fmla="*/ 237008 w 244329"/>
                <a:gd name="connsiteY1" fmla="*/ 88631 h 114404"/>
                <a:gd name="connsiteX2" fmla="*/ 126411 w 244329"/>
                <a:gd name="connsiteY2" fmla="*/ 102456 h 114404"/>
                <a:gd name="connsiteX3" fmla="*/ 15 w 244329"/>
                <a:gd name="connsiteY3" fmla="*/ 108380 h 114404"/>
                <a:gd name="connsiteX4" fmla="*/ 118511 w 244329"/>
                <a:gd name="connsiteY4" fmla="*/ 11608 h 114404"/>
                <a:gd name="connsiteX5" fmla="*/ 221209 w 244329"/>
                <a:gd name="connsiteY5" fmla="*/ 9633 h 114404"/>
                <a:gd name="connsiteX0" fmla="*/ 223184 w 246304"/>
                <a:gd name="connsiteY0" fmla="*/ 8926 h 102196"/>
                <a:gd name="connsiteX1" fmla="*/ 238983 w 246304"/>
                <a:gd name="connsiteY1" fmla="*/ 87924 h 102196"/>
                <a:gd name="connsiteX2" fmla="*/ 128386 w 246304"/>
                <a:gd name="connsiteY2" fmla="*/ 101749 h 102196"/>
                <a:gd name="connsiteX3" fmla="*/ 15 w 246304"/>
                <a:gd name="connsiteY3" fmla="*/ 89899 h 102196"/>
                <a:gd name="connsiteX4" fmla="*/ 120486 w 246304"/>
                <a:gd name="connsiteY4" fmla="*/ 10901 h 102196"/>
                <a:gd name="connsiteX5" fmla="*/ 223184 w 246304"/>
                <a:gd name="connsiteY5" fmla="*/ 8926 h 102196"/>
                <a:gd name="connsiteX0" fmla="*/ 223184 w 246889"/>
                <a:gd name="connsiteY0" fmla="*/ 8926 h 97266"/>
                <a:gd name="connsiteX1" fmla="*/ 238983 w 246889"/>
                <a:gd name="connsiteY1" fmla="*/ 87924 h 97266"/>
                <a:gd name="connsiteX2" fmla="*/ 120486 w 246889"/>
                <a:gd name="connsiteY2" fmla="*/ 91875 h 97266"/>
                <a:gd name="connsiteX3" fmla="*/ 15 w 246889"/>
                <a:gd name="connsiteY3" fmla="*/ 89899 h 97266"/>
                <a:gd name="connsiteX4" fmla="*/ 120486 w 246889"/>
                <a:gd name="connsiteY4" fmla="*/ 10901 h 97266"/>
                <a:gd name="connsiteX5" fmla="*/ 223184 w 246889"/>
                <a:gd name="connsiteY5" fmla="*/ 8926 h 97266"/>
                <a:gd name="connsiteX0" fmla="*/ 223194 w 248288"/>
                <a:gd name="connsiteY0" fmla="*/ 4930 h 93270"/>
                <a:gd name="connsiteX1" fmla="*/ 238993 w 248288"/>
                <a:gd name="connsiteY1" fmla="*/ 83928 h 93270"/>
                <a:gd name="connsiteX2" fmla="*/ 120496 w 248288"/>
                <a:gd name="connsiteY2" fmla="*/ 87879 h 93270"/>
                <a:gd name="connsiteX3" fmla="*/ 25 w 248288"/>
                <a:gd name="connsiteY3" fmla="*/ 85903 h 93270"/>
                <a:gd name="connsiteX4" fmla="*/ 84947 w 248288"/>
                <a:gd name="connsiteY4" fmla="*/ 16780 h 93270"/>
                <a:gd name="connsiteX5" fmla="*/ 223194 w 248288"/>
                <a:gd name="connsiteY5" fmla="*/ 4930 h 93270"/>
                <a:gd name="connsiteX0" fmla="*/ 223184 w 246683"/>
                <a:gd name="connsiteY0" fmla="*/ 13745 h 102085"/>
                <a:gd name="connsiteX1" fmla="*/ 238983 w 246683"/>
                <a:gd name="connsiteY1" fmla="*/ 92743 h 102085"/>
                <a:gd name="connsiteX2" fmla="*/ 120486 w 246683"/>
                <a:gd name="connsiteY2" fmla="*/ 96694 h 102085"/>
                <a:gd name="connsiteX3" fmla="*/ 15 w 246683"/>
                <a:gd name="connsiteY3" fmla="*/ 94718 h 102085"/>
                <a:gd name="connsiteX4" fmla="*/ 126411 w 246683"/>
                <a:gd name="connsiteY4" fmla="*/ 7820 h 102085"/>
                <a:gd name="connsiteX5" fmla="*/ 223184 w 246683"/>
                <a:gd name="connsiteY5" fmla="*/ 13745 h 102085"/>
                <a:gd name="connsiteX0" fmla="*/ 223187 w 246686"/>
                <a:gd name="connsiteY0" fmla="*/ 7550 h 95890"/>
                <a:gd name="connsiteX1" fmla="*/ 238986 w 246686"/>
                <a:gd name="connsiteY1" fmla="*/ 86548 h 95890"/>
                <a:gd name="connsiteX2" fmla="*/ 120489 w 246686"/>
                <a:gd name="connsiteY2" fmla="*/ 90499 h 95890"/>
                <a:gd name="connsiteX3" fmla="*/ 18 w 246686"/>
                <a:gd name="connsiteY3" fmla="*/ 88523 h 95890"/>
                <a:gd name="connsiteX4" fmla="*/ 126414 w 246686"/>
                <a:gd name="connsiteY4" fmla="*/ 1625 h 95890"/>
                <a:gd name="connsiteX5" fmla="*/ 223187 w 246686"/>
                <a:gd name="connsiteY5" fmla="*/ 7550 h 95890"/>
                <a:gd name="connsiteX0" fmla="*/ 227133 w 248013"/>
                <a:gd name="connsiteY0" fmla="*/ 13746 h 102086"/>
                <a:gd name="connsiteX1" fmla="*/ 238983 w 248013"/>
                <a:gd name="connsiteY1" fmla="*/ 92744 h 102086"/>
                <a:gd name="connsiteX2" fmla="*/ 120486 w 248013"/>
                <a:gd name="connsiteY2" fmla="*/ 96695 h 102086"/>
                <a:gd name="connsiteX3" fmla="*/ 15 w 248013"/>
                <a:gd name="connsiteY3" fmla="*/ 94719 h 102086"/>
                <a:gd name="connsiteX4" fmla="*/ 126411 w 248013"/>
                <a:gd name="connsiteY4" fmla="*/ 7821 h 102086"/>
                <a:gd name="connsiteX5" fmla="*/ 227133 w 248013"/>
                <a:gd name="connsiteY5" fmla="*/ 13746 h 102086"/>
                <a:gd name="connsiteX0" fmla="*/ 227133 w 249041"/>
                <a:gd name="connsiteY0" fmla="*/ 11407 h 99747"/>
                <a:gd name="connsiteX1" fmla="*/ 238983 w 249041"/>
                <a:gd name="connsiteY1" fmla="*/ 90405 h 99747"/>
                <a:gd name="connsiteX2" fmla="*/ 120486 w 249041"/>
                <a:gd name="connsiteY2" fmla="*/ 94356 h 99747"/>
                <a:gd name="connsiteX3" fmla="*/ 15 w 249041"/>
                <a:gd name="connsiteY3" fmla="*/ 92380 h 99747"/>
                <a:gd name="connsiteX4" fmla="*/ 126411 w 249041"/>
                <a:gd name="connsiteY4" fmla="*/ 5482 h 99747"/>
                <a:gd name="connsiteX5" fmla="*/ 227133 w 249041"/>
                <a:gd name="connsiteY5" fmla="*/ 11407 h 99747"/>
                <a:gd name="connsiteX0" fmla="*/ 227133 w 243144"/>
                <a:gd name="connsiteY0" fmla="*/ 11407 h 101983"/>
                <a:gd name="connsiteX1" fmla="*/ 238983 w 243144"/>
                <a:gd name="connsiteY1" fmla="*/ 90405 h 101983"/>
                <a:gd name="connsiteX2" fmla="*/ 120486 w 243144"/>
                <a:gd name="connsiteY2" fmla="*/ 94356 h 101983"/>
                <a:gd name="connsiteX3" fmla="*/ 15 w 243144"/>
                <a:gd name="connsiteY3" fmla="*/ 92380 h 101983"/>
                <a:gd name="connsiteX4" fmla="*/ 126411 w 243144"/>
                <a:gd name="connsiteY4" fmla="*/ 5482 h 101983"/>
                <a:gd name="connsiteX5" fmla="*/ 227133 w 243144"/>
                <a:gd name="connsiteY5" fmla="*/ 11407 h 101983"/>
                <a:gd name="connsiteX0" fmla="*/ 227133 w 243144"/>
                <a:gd name="connsiteY0" fmla="*/ 11407 h 107617"/>
                <a:gd name="connsiteX1" fmla="*/ 238983 w 243144"/>
                <a:gd name="connsiteY1" fmla="*/ 90405 h 107617"/>
                <a:gd name="connsiteX2" fmla="*/ 120486 w 243144"/>
                <a:gd name="connsiteY2" fmla="*/ 94356 h 107617"/>
                <a:gd name="connsiteX3" fmla="*/ 15 w 243144"/>
                <a:gd name="connsiteY3" fmla="*/ 92380 h 107617"/>
                <a:gd name="connsiteX4" fmla="*/ 126411 w 243144"/>
                <a:gd name="connsiteY4" fmla="*/ 5482 h 107617"/>
                <a:gd name="connsiteX5" fmla="*/ 227133 w 243144"/>
                <a:gd name="connsiteY5" fmla="*/ 11407 h 107617"/>
                <a:gd name="connsiteX0" fmla="*/ 227133 w 247182"/>
                <a:gd name="connsiteY0" fmla="*/ 11407 h 107617"/>
                <a:gd name="connsiteX1" fmla="*/ 238983 w 247182"/>
                <a:gd name="connsiteY1" fmla="*/ 90405 h 107617"/>
                <a:gd name="connsiteX2" fmla="*/ 146160 w 247182"/>
                <a:gd name="connsiteY2" fmla="*/ 94356 h 107617"/>
                <a:gd name="connsiteX3" fmla="*/ 15 w 247182"/>
                <a:gd name="connsiteY3" fmla="*/ 92380 h 107617"/>
                <a:gd name="connsiteX4" fmla="*/ 126411 w 247182"/>
                <a:gd name="connsiteY4" fmla="*/ 5482 h 107617"/>
                <a:gd name="connsiteX5" fmla="*/ 227133 w 247182"/>
                <a:gd name="connsiteY5" fmla="*/ 11407 h 107617"/>
                <a:gd name="connsiteX0" fmla="*/ 227133 w 247453"/>
                <a:gd name="connsiteY0" fmla="*/ 14122 h 110034"/>
                <a:gd name="connsiteX1" fmla="*/ 240747 w 247453"/>
                <a:gd name="connsiteY1" fmla="*/ 100740 h 110034"/>
                <a:gd name="connsiteX2" fmla="*/ 146160 w 247453"/>
                <a:gd name="connsiteY2" fmla="*/ 97071 h 110034"/>
                <a:gd name="connsiteX3" fmla="*/ 15 w 247453"/>
                <a:gd name="connsiteY3" fmla="*/ 95095 h 110034"/>
                <a:gd name="connsiteX4" fmla="*/ 126411 w 247453"/>
                <a:gd name="connsiteY4" fmla="*/ 8197 h 110034"/>
                <a:gd name="connsiteX5" fmla="*/ 227133 w 247453"/>
                <a:gd name="connsiteY5" fmla="*/ 14122 h 110034"/>
                <a:gd name="connsiteX0" fmla="*/ 227133 w 247453"/>
                <a:gd name="connsiteY0" fmla="*/ 14122 h 112425"/>
                <a:gd name="connsiteX1" fmla="*/ 240747 w 247453"/>
                <a:gd name="connsiteY1" fmla="*/ 100740 h 112425"/>
                <a:gd name="connsiteX2" fmla="*/ 146160 w 247453"/>
                <a:gd name="connsiteY2" fmla="*/ 104691 h 112425"/>
                <a:gd name="connsiteX3" fmla="*/ 15 w 247453"/>
                <a:gd name="connsiteY3" fmla="*/ 95095 h 112425"/>
                <a:gd name="connsiteX4" fmla="*/ 126411 w 247453"/>
                <a:gd name="connsiteY4" fmla="*/ 8197 h 112425"/>
                <a:gd name="connsiteX5" fmla="*/ 227133 w 247453"/>
                <a:gd name="connsiteY5" fmla="*/ 14122 h 112425"/>
                <a:gd name="connsiteX0" fmla="*/ 227133 w 247453"/>
                <a:gd name="connsiteY0" fmla="*/ 7701 h 106004"/>
                <a:gd name="connsiteX1" fmla="*/ 240747 w 247453"/>
                <a:gd name="connsiteY1" fmla="*/ 94319 h 106004"/>
                <a:gd name="connsiteX2" fmla="*/ 146160 w 247453"/>
                <a:gd name="connsiteY2" fmla="*/ 98270 h 106004"/>
                <a:gd name="connsiteX3" fmla="*/ 15 w 247453"/>
                <a:gd name="connsiteY3" fmla="*/ 88674 h 106004"/>
                <a:gd name="connsiteX4" fmla="*/ 126411 w 247453"/>
                <a:gd name="connsiteY4" fmla="*/ 1776 h 106004"/>
                <a:gd name="connsiteX5" fmla="*/ 227133 w 247453"/>
                <a:gd name="connsiteY5" fmla="*/ 7701 h 106004"/>
                <a:gd name="connsiteX0" fmla="*/ 227132 w 247123"/>
                <a:gd name="connsiteY0" fmla="*/ 9857 h 108160"/>
                <a:gd name="connsiteX1" fmla="*/ 240746 w 247123"/>
                <a:gd name="connsiteY1" fmla="*/ 96475 h 108160"/>
                <a:gd name="connsiteX2" fmla="*/ 146159 w 247123"/>
                <a:gd name="connsiteY2" fmla="*/ 100426 h 108160"/>
                <a:gd name="connsiteX3" fmla="*/ 14 w 247123"/>
                <a:gd name="connsiteY3" fmla="*/ 90830 h 108160"/>
                <a:gd name="connsiteX4" fmla="*/ 135228 w 247123"/>
                <a:gd name="connsiteY4" fmla="*/ 122 h 108160"/>
                <a:gd name="connsiteX5" fmla="*/ 227132 w 247123"/>
                <a:gd name="connsiteY5" fmla="*/ 9857 h 108160"/>
                <a:gd name="connsiteX0" fmla="*/ 227132 w 247520"/>
                <a:gd name="connsiteY0" fmla="*/ 9857 h 108160"/>
                <a:gd name="connsiteX1" fmla="*/ 240746 w 247520"/>
                <a:gd name="connsiteY1" fmla="*/ 96475 h 108160"/>
                <a:gd name="connsiteX2" fmla="*/ 146159 w 247520"/>
                <a:gd name="connsiteY2" fmla="*/ 100426 h 108160"/>
                <a:gd name="connsiteX3" fmla="*/ 14 w 247520"/>
                <a:gd name="connsiteY3" fmla="*/ 90830 h 108160"/>
                <a:gd name="connsiteX4" fmla="*/ 135228 w 247520"/>
                <a:gd name="connsiteY4" fmla="*/ 122 h 108160"/>
                <a:gd name="connsiteX5" fmla="*/ 227132 w 247520"/>
                <a:gd name="connsiteY5" fmla="*/ 9857 h 108160"/>
                <a:gd name="connsiteX0" fmla="*/ 221840 w 245898"/>
                <a:gd name="connsiteY0" fmla="*/ 12067 h 112275"/>
                <a:gd name="connsiteX1" fmla="*/ 240745 w 245898"/>
                <a:gd name="connsiteY1" fmla="*/ 100590 h 112275"/>
                <a:gd name="connsiteX2" fmla="*/ 146158 w 245898"/>
                <a:gd name="connsiteY2" fmla="*/ 104541 h 112275"/>
                <a:gd name="connsiteX3" fmla="*/ 13 w 245898"/>
                <a:gd name="connsiteY3" fmla="*/ 94945 h 112275"/>
                <a:gd name="connsiteX4" fmla="*/ 135227 w 245898"/>
                <a:gd name="connsiteY4" fmla="*/ 4237 h 112275"/>
                <a:gd name="connsiteX5" fmla="*/ 221840 w 245898"/>
                <a:gd name="connsiteY5" fmla="*/ 12067 h 112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898" h="112275">
                  <a:moveTo>
                    <a:pt x="221840" y="12067"/>
                  </a:moveTo>
                  <a:cubicBezTo>
                    <a:pt x="241189" y="9076"/>
                    <a:pt x="253359" y="85178"/>
                    <a:pt x="240745" y="100590"/>
                  </a:cubicBezTo>
                  <a:cubicBezTo>
                    <a:pt x="228131" y="116002"/>
                    <a:pt x="186280" y="105482"/>
                    <a:pt x="146158" y="104541"/>
                  </a:cubicBezTo>
                  <a:cubicBezTo>
                    <a:pt x="106036" y="103600"/>
                    <a:pt x="1330" y="127861"/>
                    <a:pt x="13" y="94945"/>
                  </a:cubicBezTo>
                  <a:cubicBezTo>
                    <a:pt x="-1304" y="79804"/>
                    <a:pt x="98256" y="18050"/>
                    <a:pt x="135227" y="4237"/>
                  </a:cubicBezTo>
                  <a:cubicBezTo>
                    <a:pt x="172198" y="-9576"/>
                    <a:pt x="202491" y="15058"/>
                    <a:pt x="221840" y="12067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28C55532-ECED-4879-8459-16BB5ADC926E}"/>
                </a:ext>
              </a:extLst>
            </p:cNvPr>
            <p:cNvSpPr/>
            <p:nvPr/>
          </p:nvSpPr>
          <p:spPr>
            <a:xfrm rot="601980">
              <a:off x="5582133" y="3467471"/>
              <a:ext cx="143560" cy="356577"/>
            </a:xfrm>
            <a:custGeom>
              <a:avLst/>
              <a:gdLst>
                <a:gd name="connsiteX0" fmla="*/ 6457 w 165048"/>
                <a:gd name="connsiteY0" fmla="*/ 44808 h 353407"/>
                <a:gd name="connsiteX1" fmla="*/ 61409 w 165048"/>
                <a:gd name="connsiteY1" fmla="*/ 847 h 353407"/>
                <a:gd name="connsiteX2" fmla="*/ 129550 w 165048"/>
                <a:gd name="connsiteY2" fmla="*/ 31620 h 353407"/>
                <a:gd name="connsiteX3" fmla="*/ 155927 w 165048"/>
                <a:gd name="connsiteY3" fmla="*/ 200872 h 353407"/>
                <a:gd name="connsiteX4" fmla="*/ 160323 w 165048"/>
                <a:gd name="connsiteY4" fmla="*/ 306379 h 353407"/>
                <a:gd name="connsiteX5" fmla="*/ 92182 w 165048"/>
                <a:gd name="connsiteY5" fmla="*/ 352539 h 353407"/>
                <a:gd name="connsiteX6" fmla="*/ 15250 w 165048"/>
                <a:gd name="connsiteY6" fmla="*/ 323964 h 353407"/>
                <a:gd name="connsiteX7" fmla="*/ 2061 w 165048"/>
                <a:gd name="connsiteY7" fmla="*/ 183287 h 353407"/>
                <a:gd name="connsiteX8" fmla="*/ 6457 w 165048"/>
                <a:gd name="connsiteY8" fmla="*/ 44808 h 353407"/>
                <a:gd name="connsiteX0" fmla="*/ 6885 w 165476"/>
                <a:gd name="connsiteY0" fmla="*/ 44808 h 352670"/>
                <a:gd name="connsiteX1" fmla="*/ 61837 w 165476"/>
                <a:gd name="connsiteY1" fmla="*/ 847 h 352670"/>
                <a:gd name="connsiteX2" fmla="*/ 129978 w 165476"/>
                <a:gd name="connsiteY2" fmla="*/ 31620 h 352670"/>
                <a:gd name="connsiteX3" fmla="*/ 156355 w 165476"/>
                <a:gd name="connsiteY3" fmla="*/ 200872 h 352670"/>
                <a:gd name="connsiteX4" fmla="*/ 160751 w 165476"/>
                <a:gd name="connsiteY4" fmla="*/ 306379 h 352670"/>
                <a:gd name="connsiteX5" fmla="*/ 92610 w 165476"/>
                <a:gd name="connsiteY5" fmla="*/ 352539 h 352670"/>
                <a:gd name="connsiteX6" fmla="*/ 22273 w 165476"/>
                <a:gd name="connsiteY6" fmla="*/ 315172 h 352670"/>
                <a:gd name="connsiteX7" fmla="*/ 2489 w 165476"/>
                <a:gd name="connsiteY7" fmla="*/ 183287 h 352670"/>
                <a:gd name="connsiteX8" fmla="*/ 6885 w 165476"/>
                <a:gd name="connsiteY8" fmla="*/ 44808 h 352670"/>
                <a:gd name="connsiteX0" fmla="*/ 6885 w 159537"/>
                <a:gd name="connsiteY0" fmla="*/ 44808 h 352733"/>
                <a:gd name="connsiteX1" fmla="*/ 61837 w 159537"/>
                <a:gd name="connsiteY1" fmla="*/ 847 h 352733"/>
                <a:gd name="connsiteX2" fmla="*/ 129978 w 159537"/>
                <a:gd name="connsiteY2" fmla="*/ 31620 h 352733"/>
                <a:gd name="connsiteX3" fmla="*/ 156355 w 159537"/>
                <a:gd name="connsiteY3" fmla="*/ 200872 h 352733"/>
                <a:gd name="connsiteX4" fmla="*/ 151959 w 159537"/>
                <a:gd name="connsiteY4" fmla="*/ 304181 h 352733"/>
                <a:gd name="connsiteX5" fmla="*/ 92610 w 159537"/>
                <a:gd name="connsiteY5" fmla="*/ 352539 h 352733"/>
                <a:gd name="connsiteX6" fmla="*/ 22273 w 159537"/>
                <a:gd name="connsiteY6" fmla="*/ 315172 h 352733"/>
                <a:gd name="connsiteX7" fmla="*/ 2489 w 159537"/>
                <a:gd name="connsiteY7" fmla="*/ 183287 h 352733"/>
                <a:gd name="connsiteX8" fmla="*/ 6885 w 159537"/>
                <a:gd name="connsiteY8" fmla="*/ 44808 h 352733"/>
                <a:gd name="connsiteX0" fmla="*/ 6885 w 156440"/>
                <a:gd name="connsiteY0" fmla="*/ 44449 h 352374"/>
                <a:gd name="connsiteX1" fmla="*/ 61837 w 156440"/>
                <a:gd name="connsiteY1" fmla="*/ 488 h 352374"/>
                <a:gd name="connsiteX2" fmla="*/ 129978 w 156440"/>
                <a:gd name="connsiteY2" fmla="*/ 31261 h 352374"/>
                <a:gd name="connsiteX3" fmla="*/ 149760 w 156440"/>
                <a:gd name="connsiteY3" fmla="*/ 171938 h 352374"/>
                <a:gd name="connsiteX4" fmla="*/ 151959 w 156440"/>
                <a:gd name="connsiteY4" fmla="*/ 303822 h 352374"/>
                <a:gd name="connsiteX5" fmla="*/ 92610 w 156440"/>
                <a:gd name="connsiteY5" fmla="*/ 352180 h 352374"/>
                <a:gd name="connsiteX6" fmla="*/ 22273 w 156440"/>
                <a:gd name="connsiteY6" fmla="*/ 314813 h 352374"/>
                <a:gd name="connsiteX7" fmla="*/ 2489 w 156440"/>
                <a:gd name="connsiteY7" fmla="*/ 182928 h 352374"/>
                <a:gd name="connsiteX8" fmla="*/ 6885 w 156440"/>
                <a:gd name="connsiteY8" fmla="*/ 44449 h 352374"/>
                <a:gd name="connsiteX0" fmla="*/ 6885 w 153367"/>
                <a:gd name="connsiteY0" fmla="*/ 44449 h 352607"/>
                <a:gd name="connsiteX1" fmla="*/ 61837 w 153367"/>
                <a:gd name="connsiteY1" fmla="*/ 488 h 352607"/>
                <a:gd name="connsiteX2" fmla="*/ 129978 w 153367"/>
                <a:gd name="connsiteY2" fmla="*/ 31261 h 352607"/>
                <a:gd name="connsiteX3" fmla="*/ 149760 w 153367"/>
                <a:gd name="connsiteY3" fmla="*/ 171938 h 352607"/>
                <a:gd name="connsiteX4" fmla="*/ 147562 w 153367"/>
                <a:gd name="connsiteY4" fmla="*/ 297228 h 352607"/>
                <a:gd name="connsiteX5" fmla="*/ 92610 w 153367"/>
                <a:gd name="connsiteY5" fmla="*/ 352180 h 352607"/>
                <a:gd name="connsiteX6" fmla="*/ 22273 w 153367"/>
                <a:gd name="connsiteY6" fmla="*/ 314813 h 352607"/>
                <a:gd name="connsiteX7" fmla="*/ 2489 w 153367"/>
                <a:gd name="connsiteY7" fmla="*/ 182928 h 352607"/>
                <a:gd name="connsiteX8" fmla="*/ 6885 w 153367"/>
                <a:gd name="connsiteY8" fmla="*/ 44449 h 352607"/>
                <a:gd name="connsiteX0" fmla="*/ 7178 w 153660"/>
                <a:gd name="connsiteY0" fmla="*/ 44449 h 352310"/>
                <a:gd name="connsiteX1" fmla="*/ 62130 w 153660"/>
                <a:gd name="connsiteY1" fmla="*/ 488 h 352310"/>
                <a:gd name="connsiteX2" fmla="*/ 130271 w 153660"/>
                <a:gd name="connsiteY2" fmla="*/ 31261 h 352310"/>
                <a:gd name="connsiteX3" fmla="*/ 150053 w 153660"/>
                <a:gd name="connsiteY3" fmla="*/ 171938 h 352310"/>
                <a:gd name="connsiteX4" fmla="*/ 147855 w 153660"/>
                <a:gd name="connsiteY4" fmla="*/ 297228 h 352310"/>
                <a:gd name="connsiteX5" fmla="*/ 92903 w 153660"/>
                <a:gd name="connsiteY5" fmla="*/ 352180 h 352310"/>
                <a:gd name="connsiteX6" fmla="*/ 26962 w 153660"/>
                <a:gd name="connsiteY6" fmla="*/ 308219 h 352310"/>
                <a:gd name="connsiteX7" fmla="*/ 2782 w 153660"/>
                <a:gd name="connsiteY7" fmla="*/ 182928 h 352310"/>
                <a:gd name="connsiteX8" fmla="*/ 7178 w 153660"/>
                <a:gd name="connsiteY8" fmla="*/ 44449 h 352310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82928 h 341473"/>
                <a:gd name="connsiteX8" fmla="*/ 7178 w 153958"/>
                <a:gd name="connsiteY8" fmla="*/ 44449 h 341473"/>
                <a:gd name="connsiteX0" fmla="*/ 5932 w 152712"/>
                <a:gd name="connsiteY0" fmla="*/ 44449 h 341473"/>
                <a:gd name="connsiteX1" fmla="*/ 60884 w 152712"/>
                <a:gd name="connsiteY1" fmla="*/ 488 h 341473"/>
                <a:gd name="connsiteX2" fmla="*/ 129025 w 152712"/>
                <a:gd name="connsiteY2" fmla="*/ 31261 h 341473"/>
                <a:gd name="connsiteX3" fmla="*/ 148807 w 152712"/>
                <a:gd name="connsiteY3" fmla="*/ 171938 h 341473"/>
                <a:gd name="connsiteX4" fmla="*/ 146609 w 152712"/>
                <a:gd name="connsiteY4" fmla="*/ 297228 h 341473"/>
                <a:gd name="connsiteX5" fmla="*/ 87260 w 152712"/>
                <a:gd name="connsiteY5" fmla="*/ 341190 h 341473"/>
                <a:gd name="connsiteX6" fmla="*/ 25716 w 152712"/>
                <a:gd name="connsiteY6" fmla="*/ 308219 h 341473"/>
                <a:gd name="connsiteX7" fmla="*/ 3734 w 152712"/>
                <a:gd name="connsiteY7" fmla="*/ 169740 h 341473"/>
                <a:gd name="connsiteX8" fmla="*/ 5932 w 152712"/>
                <a:gd name="connsiteY8" fmla="*/ 44449 h 341473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69740 h 341473"/>
                <a:gd name="connsiteX8" fmla="*/ 7178 w 153958"/>
                <a:gd name="connsiteY8" fmla="*/ 44449 h 341473"/>
                <a:gd name="connsiteX0" fmla="*/ 6886 w 153666"/>
                <a:gd name="connsiteY0" fmla="*/ 44449 h 341196"/>
                <a:gd name="connsiteX1" fmla="*/ 61838 w 153666"/>
                <a:gd name="connsiteY1" fmla="*/ 488 h 341196"/>
                <a:gd name="connsiteX2" fmla="*/ 129979 w 153666"/>
                <a:gd name="connsiteY2" fmla="*/ 31261 h 341196"/>
                <a:gd name="connsiteX3" fmla="*/ 149761 w 153666"/>
                <a:gd name="connsiteY3" fmla="*/ 171938 h 341196"/>
                <a:gd name="connsiteX4" fmla="*/ 147563 w 153666"/>
                <a:gd name="connsiteY4" fmla="*/ 297228 h 341196"/>
                <a:gd name="connsiteX5" fmla="*/ 88214 w 153666"/>
                <a:gd name="connsiteY5" fmla="*/ 341190 h 341196"/>
                <a:gd name="connsiteX6" fmla="*/ 22274 w 153666"/>
                <a:gd name="connsiteY6" fmla="*/ 295031 h 341196"/>
                <a:gd name="connsiteX7" fmla="*/ 2490 w 153666"/>
                <a:gd name="connsiteY7" fmla="*/ 169740 h 341196"/>
                <a:gd name="connsiteX8" fmla="*/ 6886 w 153666"/>
                <a:gd name="connsiteY8" fmla="*/ 44449 h 341196"/>
                <a:gd name="connsiteX0" fmla="*/ 6886 w 152380"/>
                <a:gd name="connsiteY0" fmla="*/ 44449 h 341216"/>
                <a:gd name="connsiteX1" fmla="*/ 61838 w 152380"/>
                <a:gd name="connsiteY1" fmla="*/ 488 h 341216"/>
                <a:gd name="connsiteX2" fmla="*/ 129979 w 152380"/>
                <a:gd name="connsiteY2" fmla="*/ 31261 h 341216"/>
                <a:gd name="connsiteX3" fmla="*/ 149761 w 152380"/>
                <a:gd name="connsiteY3" fmla="*/ 171938 h 341216"/>
                <a:gd name="connsiteX4" fmla="*/ 145365 w 152380"/>
                <a:gd name="connsiteY4" fmla="*/ 299426 h 341216"/>
                <a:gd name="connsiteX5" fmla="*/ 88214 w 152380"/>
                <a:gd name="connsiteY5" fmla="*/ 341190 h 341216"/>
                <a:gd name="connsiteX6" fmla="*/ 22274 w 152380"/>
                <a:gd name="connsiteY6" fmla="*/ 295031 h 341216"/>
                <a:gd name="connsiteX7" fmla="*/ 2490 w 152380"/>
                <a:gd name="connsiteY7" fmla="*/ 169740 h 341216"/>
                <a:gd name="connsiteX8" fmla="*/ 6886 w 152380"/>
                <a:gd name="connsiteY8" fmla="*/ 44449 h 341216"/>
                <a:gd name="connsiteX0" fmla="*/ 6886 w 152646"/>
                <a:gd name="connsiteY0" fmla="*/ 44449 h 339021"/>
                <a:gd name="connsiteX1" fmla="*/ 61838 w 152646"/>
                <a:gd name="connsiteY1" fmla="*/ 488 h 339021"/>
                <a:gd name="connsiteX2" fmla="*/ 129979 w 152646"/>
                <a:gd name="connsiteY2" fmla="*/ 31261 h 339021"/>
                <a:gd name="connsiteX3" fmla="*/ 149761 w 152646"/>
                <a:gd name="connsiteY3" fmla="*/ 171938 h 339021"/>
                <a:gd name="connsiteX4" fmla="*/ 145365 w 152646"/>
                <a:gd name="connsiteY4" fmla="*/ 299426 h 339021"/>
                <a:gd name="connsiteX5" fmla="*/ 83818 w 152646"/>
                <a:gd name="connsiteY5" fmla="*/ 338991 h 339021"/>
                <a:gd name="connsiteX6" fmla="*/ 22274 w 152646"/>
                <a:gd name="connsiteY6" fmla="*/ 295031 h 339021"/>
                <a:gd name="connsiteX7" fmla="*/ 2490 w 152646"/>
                <a:gd name="connsiteY7" fmla="*/ 169740 h 339021"/>
                <a:gd name="connsiteX8" fmla="*/ 6886 w 152646"/>
                <a:gd name="connsiteY8" fmla="*/ 44449 h 339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2646" h="339021">
                  <a:moveTo>
                    <a:pt x="6886" y="44449"/>
                  </a:moveTo>
                  <a:cubicBezTo>
                    <a:pt x="16777" y="16240"/>
                    <a:pt x="41323" y="2686"/>
                    <a:pt x="61838" y="488"/>
                  </a:cubicBezTo>
                  <a:cubicBezTo>
                    <a:pt x="82354" y="-1710"/>
                    <a:pt x="115325" y="2686"/>
                    <a:pt x="129979" y="31261"/>
                  </a:cubicBezTo>
                  <a:cubicBezTo>
                    <a:pt x="144633" y="59836"/>
                    <a:pt x="147197" y="127244"/>
                    <a:pt x="149761" y="171938"/>
                  </a:cubicBezTo>
                  <a:cubicBezTo>
                    <a:pt x="152325" y="216632"/>
                    <a:pt x="156355" y="271584"/>
                    <a:pt x="145365" y="299426"/>
                  </a:cubicBezTo>
                  <a:cubicBezTo>
                    <a:pt x="134375" y="327268"/>
                    <a:pt x="104333" y="339723"/>
                    <a:pt x="83818" y="338991"/>
                  </a:cubicBezTo>
                  <a:cubicBezTo>
                    <a:pt x="63303" y="338259"/>
                    <a:pt x="37294" y="323240"/>
                    <a:pt x="22274" y="295031"/>
                  </a:cubicBezTo>
                  <a:cubicBezTo>
                    <a:pt x="7254" y="266822"/>
                    <a:pt x="5055" y="211504"/>
                    <a:pt x="2490" y="169740"/>
                  </a:cubicBezTo>
                  <a:cubicBezTo>
                    <a:pt x="-75" y="127976"/>
                    <a:pt x="-3005" y="72658"/>
                    <a:pt x="6886" y="44449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12D80DA7-8F12-48A6-BE09-E8C54F93801A}"/>
                </a:ext>
              </a:extLst>
            </p:cNvPr>
            <p:cNvSpPr/>
            <p:nvPr/>
          </p:nvSpPr>
          <p:spPr>
            <a:xfrm rot="707906">
              <a:off x="5465707" y="3682178"/>
              <a:ext cx="197568" cy="623311"/>
            </a:xfrm>
            <a:custGeom>
              <a:avLst/>
              <a:gdLst>
                <a:gd name="connsiteX0" fmla="*/ 63868 w 187016"/>
                <a:gd name="connsiteY0" fmla="*/ 62019 h 502838"/>
                <a:gd name="connsiteX1" fmla="*/ 86420 w 187016"/>
                <a:gd name="connsiteY1" fmla="*/ 512 h 502838"/>
                <a:gd name="connsiteX2" fmla="*/ 168429 w 187016"/>
                <a:gd name="connsiteY2" fmla="*/ 47667 h 502838"/>
                <a:gd name="connsiteX3" fmla="*/ 156128 w 187016"/>
                <a:gd name="connsiteY3" fmla="*/ 271142 h 502838"/>
                <a:gd name="connsiteX4" fmla="*/ 186881 w 187016"/>
                <a:gd name="connsiteY4" fmla="*/ 412607 h 502838"/>
                <a:gd name="connsiteX5" fmla="*/ 141776 w 187016"/>
                <a:gd name="connsiteY5" fmla="*/ 363402 h 502838"/>
                <a:gd name="connsiteX6" fmla="*/ 162278 w 187016"/>
                <a:gd name="connsiteY6" fmla="*/ 490516 h 502838"/>
                <a:gd name="connsiteX7" fmla="*/ 117173 w 187016"/>
                <a:gd name="connsiteY7" fmla="*/ 394155 h 502838"/>
                <a:gd name="connsiteX8" fmla="*/ 113073 w 187016"/>
                <a:gd name="connsiteY8" fmla="*/ 502817 h 502838"/>
                <a:gd name="connsiteX9" fmla="*/ 86420 w 187016"/>
                <a:gd name="connsiteY9" fmla="*/ 404406 h 502838"/>
                <a:gd name="connsiteX10" fmla="*/ 59767 w 187016"/>
                <a:gd name="connsiteY10" fmla="*/ 500767 h 502838"/>
                <a:gd name="connsiteX11" fmla="*/ 53616 w 187016"/>
                <a:gd name="connsiteY11" fmla="*/ 402356 h 502838"/>
                <a:gd name="connsiteX12" fmla="*/ 311 w 187016"/>
                <a:gd name="connsiteY12" fmla="*/ 433109 h 502838"/>
                <a:gd name="connsiteX13" fmla="*/ 33114 w 187016"/>
                <a:gd name="connsiteY13" fmla="*/ 355201 h 502838"/>
                <a:gd name="connsiteX14" fmla="*/ 63868 w 187016"/>
                <a:gd name="connsiteY14" fmla="*/ 303945 h 502838"/>
                <a:gd name="connsiteX15" fmla="*/ 63868 w 187016"/>
                <a:gd name="connsiteY15" fmla="*/ 62019 h 502838"/>
                <a:gd name="connsiteX0" fmla="*/ 63868 w 187016"/>
                <a:gd name="connsiteY0" fmla="*/ 63996 h 504815"/>
                <a:gd name="connsiteX1" fmla="*/ 113073 w 187016"/>
                <a:gd name="connsiteY1" fmla="*/ 439 h 504815"/>
                <a:gd name="connsiteX2" fmla="*/ 168429 w 187016"/>
                <a:gd name="connsiteY2" fmla="*/ 49644 h 504815"/>
                <a:gd name="connsiteX3" fmla="*/ 156128 w 187016"/>
                <a:gd name="connsiteY3" fmla="*/ 273119 h 504815"/>
                <a:gd name="connsiteX4" fmla="*/ 186881 w 187016"/>
                <a:gd name="connsiteY4" fmla="*/ 414584 h 504815"/>
                <a:gd name="connsiteX5" fmla="*/ 141776 w 187016"/>
                <a:gd name="connsiteY5" fmla="*/ 365379 h 504815"/>
                <a:gd name="connsiteX6" fmla="*/ 162278 w 187016"/>
                <a:gd name="connsiteY6" fmla="*/ 492493 h 504815"/>
                <a:gd name="connsiteX7" fmla="*/ 117173 w 187016"/>
                <a:gd name="connsiteY7" fmla="*/ 396132 h 504815"/>
                <a:gd name="connsiteX8" fmla="*/ 113073 w 187016"/>
                <a:gd name="connsiteY8" fmla="*/ 504794 h 504815"/>
                <a:gd name="connsiteX9" fmla="*/ 86420 w 187016"/>
                <a:gd name="connsiteY9" fmla="*/ 406383 h 504815"/>
                <a:gd name="connsiteX10" fmla="*/ 59767 w 187016"/>
                <a:gd name="connsiteY10" fmla="*/ 502744 h 504815"/>
                <a:gd name="connsiteX11" fmla="*/ 53616 w 187016"/>
                <a:gd name="connsiteY11" fmla="*/ 404333 h 504815"/>
                <a:gd name="connsiteX12" fmla="*/ 311 w 187016"/>
                <a:gd name="connsiteY12" fmla="*/ 435086 h 504815"/>
                <a:gd name="connsiteX13" fmla="*/ 33114 w 187016"/>
                <a:gd name="connsiteY13" fmla="*/ 357178 h 504815"/>
                <a:gd name="connsiteX14" fmla="*/ 63868 w 187016"/>
                <a:gd name="connsiteY14" fmla="*/ 305922 h 504815"/>
                <a:gd name="connsiteX15" fmla="*/ 63868 w 187016"/>
                <a:gd name="connsiteY15" fmla="*/ 63996 h 504815"/>
                <a:gd name="connsiteX0" fmla="*/ 57718 w 187016"/>
                <a:gd name="connsiteY0" fmla="*/ 53366 h 504437"/>
                <a:gd name="connsiteX1" fmla="*/ 113073 w 187016"/>
                <a:gd name="connsiteY1" fmla="*/ 61 h 504437"/>
                <a:gd name="connsiteX2" fmla="*/ 168429 w 187016"/>
                <a:gd name="connsiteY2" fmla="*/ 49266 h 504437"/>
                <a:gd name="connsiteX3" fmla="*/ 156128 w 187016"/>
                <a:gd name="connsiteY3" fmla="*/ 272741 h 504437"/>
                <a:gd name="connsiteX4" fmla="*/ 186881 w 187016"/>
                <a:gd name="connsiteY4" fmla="*/ 414206 h 504437"/>
                <a:gd name="connsiteX5" fmla="*/ 141776 w 187016"/>
                <a:gd name="connsiteY5" fmla="*/ 365001 h 504437"/>
                <a:gd name="connsiteX6" fmla="*/ 162278 w 187016"/>
                <a:gd name="connsiteY6" fmla="*/ 492115 h 504437"/>
                <a:gd name="connsiteX7" fmla="*/ 117173 w 187016"/>
                <a:gd name="connsiteY7" fmla="*/ 395754 h 504437"/>
                <a:gd name="connsiteX8" fmla="*/ 113073 w 187016"/>
                <a:gd name="connsiteY8" fmla="*/ 504416 h 504437"/>
                <a:gd name="connsiteX9" fmla="*/ 86420 w 187016"/>
                <a:gd name="connsiteY9" fmla="*/ 406005 h 504437"/>
                <a:gd name="connsiteX10" fmla="*/ 59767 w 187016"/>
                <a:gd name="connsiteY10" fmla="*/ 502366 h 504437"/>
                <a:gd name="connsiteX11" fmla="*/ 53616 w 187016"/>
                <a:gd name="connsiteY11" fmla="*/ 403955 h 504437"/>
                <a:gd name="connsiteX12" fmla="*/ 311 w 187016"/>
                <a:gd name="connsiteY12" fmla="*/ 434708 h 504437"/>
                <a:gd name="connsiteX13" fmla="*/ 33114 w 187016"/>
                <a:gd name="connsiteY13" fmla="*/ 356800 h 504437"/>
                <a:gd name="connsiteX14" fmla="*/ 63868 w 187016"/>
                <a:gd name="connsiteY14" fmla="*/ 305544 h 504437"/>
                <a:gd name="connsiteX15" fmla="*/ 57718 w 187016"/>
                <a:gd name="connsiteY15" fmla="*/ 53366 h 5044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9767 w 189311"/>
                <a:gd name="connsiteY10" fmla="*/ 5028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57718 w 189311"/>
                <a:gd name="connsiteY0" fmla="*/ 53866 h 504917"/>
                <a:gd name="connsiteX1" fmla="*/ 113073 w 189311"/>
                <a:gd name="connsiteY1" fmla="*/ 561 h 504917"/>
                <a:gd name="connsiteX2" fmla="*/ 170479 w 189311"/>
                <a:gd name="connsiteY2" fmla="*/ 43615 h 504917"/>
                <a:gd name="connsiteX3" fmla="*/ 156128 w 189311"/>
                <a:gd name="connsiteY3" fmla="*/ 273241 h 504917"/>
                <a:gd name="connsiteX4" fmla="*/ 186881 w 189311"/>
                <a:gd name="connsiteY4" fmla="*/ 414706 h 504917"/>
                <a:gd name="connsiteX5" fmla="*/ 141776 w 189311"/>
                <a:gd name="connsiteY5" fmla="*/ 365501 h 504917"/>
                <a:gd name="connsiteX6" fmla="*/ 162278 w 189311"/>
                <a:gd name="connsiteY6" fmla="*/ 492615 h 504917"/>
                <a:gd name="connsiteX7" fmla="*/ 117173 w 189311"/>
                <a:gd name="connsiteY7" fmla="*/ 396254 h 504917"/>
                <a:gd name="connsiteX8" fmla="*/ 113073 w 189311"/>
                <a:gd name="connsiteY8" fmla="*/ 504916 h 504917"/>
                <a:gd name="connsiteX9" fmla="*/ 86420 w 189311"/>
                <a:gd name="connsiteY9" fmla="*/ 406505 h 504917"/>
                <a:gd name="connsiteX10" fmla="*/ 70019 w 189311"/>
                <a:gd name="connsiteY10" fmla="*/ 504917 h 504917"/>
                <a:gd name="connsiteX11" fmla="*/ 53616 w 189311"/>
                <a:gd name="connsiteY11" fmla="*/ 404455 h 504917"/>
                <a:gd name="connsiteX12" fmla="*/ 311 w 189311"/>
                <a:gd name="connsiteY12" fmla="*/ 435208 h 504917"/>
                <a:gd name="connsiteX13" fmla="*/ 33114 w 189311"/>
                <a:gd name="connsiteY13" fmla="*/ 357300 h 504917"/>
                <a:gd name="connsiteX14" fmla="*/ 63868 w 189311"/>
                <a:gd name="connsiteY14" fmla="*/ 306044 h 504917"/>
                <a:gd name="connsiteX15" fmla="*/ 57718 w 189311"/>
                <a:gd name="connsiteY15" fmla="*/ 53866 h 504917"/>
                <a:gd name="connsiteX0" fmla="*/ 57718 w 189311"/>
                <a:gd name="connsiteY0" fmla="*/ 53866 h 504958"/>
                <a:gd name="connsiteX1" fmla="*/ 113073 w 189311"/>
                <a:gd name="connsiteY1" fmla="*/ 561 h 504958"/>
                <a:gd name="connsiteX2" fmla="*/ 170479 w 189311"/>
                <a:gd name="connsiteY2" fmla="*/ 43615 h 504958"/>
                <a:gd name="connsiteX3" fmla="*/ 156128 w 189311"/>
                <a:gd name="connsiteY3" fmla="*/ 273241 h 504958"/>
                <a:gd name="connsiteX4" fmla="*/ 186881 w 189311"/>
                <a:gd name="connsiteY4" fmla="*/ 414706 h 504958"/>
                <a:gd name="connsiteX5" fmla="*/ 141776 w 189311"/>
                <a:gd name="connsiteY5" fmla="*/ 365501 h 504958"/>
                <a:gd name="connsiteX6" fmla="*/ 162278 w 189311"/>
                <a:gd name="connsiteY6" fmla="*/ 492615 h 504958"/>
                <a:gd name="connsiteX7" fmla="*/ 117173 w 189311"/>
                <a:gd name="connsiteY7" fmla="*/ 396254 h 504958"/>
                <a:gd name="connsiteX8" fmla="*/ 113073 w 189311"/>
                <a:gd name="connsiteY8" fmla="*/ 504916 h 504958"/>
                <a:gd name="connsiteX9" fmla="*/ 86420 w 189311"/>
                <a:gd name="connsiteY9" fmla="*/ 406505 h 504958"/>
                <a:gd name="connsiteX10" fmla="*/ 70019 w 189311"/>
                <a:gd name="connsiteY10" fmla="*/ 504917 h 504958"/>
                <a:gd name="connsiteX11" fmla="*/ 53616 w 189311"/>
                <a:gd name="connsiteY11" fmla="*/ 404455 h 504958"/>
                <a:gd name="connsiteX12" fmla="*/ 311 w 189311"/>
                <a:gd name="connsiteY12" fmla="*/ 435208 h 504958"/>
                <a:gd name="connsiteX13" fmla="*/ 33114 w 189311"/>
                <a:gd name="connsiteY13" fmla="*/ 357300 h 504958"/>
                <a:gd name="connsiteX14" fmla="*/ 63868 w 189311"/>
                <a:gd name="connsiteY14" fmla="*/ 306044 h 504958"/>
                <a:gd name="connsiteX15" fmla="*/ 57718 w 189311"/>
                <a:gd name="connsiteY15" fmla="*/ 53866 h 504958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5667 w 189311"/>
                <a:gd name="connsiteY10" fmla="*/ 4987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62647 w 194240"/>
                <a:gd name="connsiteY0" fmla="*/ 53866 h 504916"/>
                <a:gd name="connsiteX1" fmla="*/ 118002 w 194240"/>
                <a:gd name="connsiteY1" fmla="*/ 561 h 504916"/>
                <a:gd name="connsiteX2" fmla="*/ 175408 w 194240"/>
                <a:gd name="connsiteY2" fmla="*/ 43615 h 504916"/>
                <a:gd name="connsiteX3" fmla="*/ 161057 w 194240"/>
                <a:gd name="connsiteY3" fmla="*/ 273241 h 504916"/>
                <a:gd name="connsiteX4" fmla="*/ 191810 w 194240"/>
                <a:gd name="connsiteY4" fmla="*/ 414706 h 504916"/>
                <a:gd name="connsiteX5" fmla="*/ 146705 w 194240"/>
                <a:gd name="connsiteY5" fmla="*/ 365501 h 504916"/>
                <a:gd name="connsiteX6" fmla="*/ 167207 w 194240"/>
                <a:gd name="connsiteY6" fmla="*/ 492615 h 504916"/>
                <a:gd name="connsiteX7" fmla="*/ 122102 w 194240"/>
                <a:gd name="connsiteY7" fmla="*/ 396254 h 504916"/>
                <a:gd name="connsiteX8" fmla="*/ 118002 w 194240"/>
                <a:gd name="connsiteY8" fmla="*/ 504916 h 504916"/>
                <a:gd name="connsiteX9" fmla="*/ 91349 w 194240"/>
                <a:gd name="connsiteY9" fmla="*/ 406505 h 504916"/>
                <a:gd name="connsiteX10" fmla="*/ 60596 w 194240"/>
                <a:gd name="connsiteY10" fmla="*/ 498766 h 504916"/>
                <a:gd name="connsiteX11" fmla="*/ 58545 w 194240"/>
                <a:gd name="connsiteY11" fmla="*/ 404455 h 504916"/>
                <a:gd name="connsiteX12" fmla="*/ 5240 w 194240"/>
                <a:gd name="connsiteY12" fmla="*/ 435208 h 504916"/>
                <a:gd name="connsiteX13" fmla="*/ 38043 w 194240"/>
                <a:gd name="connsiteY13" fmla="*/ 357300 h 504916"/>
                <a:gd name="connsiteX14" fmla="*/ 68797 w 194240"/>
                <a:gd name="connsiteY14" fmla="*/ 306044 h 504916"/>
                <a:gd name="connsiteX15" fmla="*/ 62647 w 194240"/>
                <a:gd name="connsiteY15" fmla="*/ 53866 h 504916"/>
                <a:gd name="connsiteX0" fmla="*/ 55316 w 186909"/>
                <a:gd name="connsiteY0" fmla="*/ 53866 h 504916"/>
                <a:gd name="connsiteX1" fmla="*/ 110671 w 186909"/>
                <a:gd name="connsiteY1" fmla="*/ 561 h 504916"/>
                <a:gd name="connsiteX2" fmla="*/ 168077 w 186909"/>
                <a:gd name="connsiteY2" fmla="*/ 43615 h 504916"/>
                <a:gd name="connsiteX3" fmla="*/ 153726 w 186909"/>
                <a:gd name="connsiteY3" fmla="*/ 273241 h 504916"/>
                <a:gd name="connsiteX4" fmla="*/ 184479 w 186909"/>
                <a:gd name="connsiteY4" fmla="*/ 414706 h 504916"/>
                <a:gd name="connsiteX5" fmla="*/ 139374 w 186909"/>
                <a:gd name="connsiteY5" fmla="*/ 365501 h 504916"/>
                <a:gd name="connsiteX6" fmla="*/ 159876 w 186909"/>
                <a:gd name="connsiteY6" fmla="*/ 492615 h 504916"/>
                <a:gd name="connsiteX7" fmla="*/ 114771 w 186909"/>
                <a:gd name="connsiteY7" fmla="*/ 396254 h 504916"/>
                <a:gd name="connsiteX8" fmla="*/ 110671 w 186909"/>
                <a:gd name="connsiteY8" fmla="*/ 504916 h 504916"/>
                <a:gd name="connsiteX9" fmla="*/ 84018 w 186909"/>
                <a:gd name="connsiteY9" fmla="*/ 406505 h 504916"/>
                <a:gd name="connsiteX10" fmla="*/ 53265 w 186909"/>
                <a:gd name="connsiteY10" fmla="*/ 498766 h 504916"/>
                <a:gd name="connsiteX11" fmla="*/ 51214 w 186909"/>
                <a:gd name="connsiteY11" fmla="*/ 404455 h 504916"/>
                <a:gd name="connsiteX12" fmla="*/ 6110 w 186909"/>
                <a:gd name="connsiteY12" fmla="*/ 420856 h 504916"/>
                <a:gd name="connsiteX13" fmla="*/ 30712 w 186909"/>
                <a:gd name="connsiteY13" fmla="*/ 357300 h 504916"/>
                <a:gd name="connsiteX14" fmla="*/ 61466 w 186909"/>
                <a:gd name="connsiteY14" fmla="*/ 306044 h 504916"/>
                <a:gd name="connsiteX15" fmla="*/ 55316 w 186909"/>
                <a:gd name="connsiteY15" fmla="*/ 53866 h 504916"/>
                <a:gd name="connsiteX0" fmla="*/ 49504 w 181097"/>
                <a:gd name="connsiteY0" fmla="*/ 53866 h 504916"/>
                <a:gd name="connsiteX1" fmla="*/ 104859 w 181097"/>
                <a:gd name="connsiteY1" fmla="*/ 561 h 504916"/>
                <a:gd name="connsiteX2" fmla="*/ 162265 w 181097"/>
                <a:gd name="connsiteY2" fmla="*/ 43615 h 504916"/>
                <a:gd name="connsiteX3" fmla="*/ 147914 w 181097"/>
                <a:gd name="connsiteY3" fmla="*/ 273241 h 504916"/>
                <a:gd name="connsiteX4" fmla="*/ 178667 w 181097"/>
                <a:gd name="connsiteY4" fmla="*/ 414706 h 504916"/>
                <a:gd name="connsiteX5" fmla="*/ 133562 w 181097"/>
                <a:gd name="connsiteY5" fmla="*/ 365501 h 504916"/>
                <a:gd name="connsiteX6" fmla="*/ 154064 w 181097"/>
                <a:gd name="connsiteY6" fmla="*/ 492615 h 504916"/>
                <a:gd name="connsiteX7" fmla="*/ 108959 w 181097"/>
                <a:gd name="connsiteY7" fmla="*/ 396254 h 504916"/>
                <a:gd name="connsiteX8" fmla="*/ 104859 w 181097"/>
                <a:gd name="connsiteY8" fmla="*/ 504916 h 504916"/>
                <a:gd name="connsiteX9" fmla="*/ 78206 w 181097"/>
                <a:gd name="connsiteY9" fmla="*/ 406505 h 504916"/>
                <a:gd name="connsiteX10" fmla="*/ 47453 w 181097"/>
                <a:gd name="connsiteY10" fmla="*/ 498766 h 504916"/>
                <a:gd name="connsiteX11" fmla="*/ 41301 w 181097"/>
                <a:gd name="connsiteY11" fmla="*/ 400354 h 504916"/>
                <a:gd name="connsiteX12" fmla="*/ 298 w 181097"/>
                <a:gd name="connsiteY12" fmla="*/ 420856 h 504916"/>
                <a:gd name="connsiteX13" fmla="*/ 24900 w 181097"/>
                <a:gd name="connsiteY13" fmla="*/ 357300 h 504916"/>
                <a:gd name="connsiteX14" fmla="*/ 55654 w 181097"/>
                <a:gd name="connsiteY14" fmla="*/ 306044 h 504916"/>
                <a:gd name="connsiteX15" fmla="*/ 49504 w 181097"/>
                <a:gd name="connsiteY15" fmla="*/ 53866 h 504916"/>
                <a:gd name="connsiteX0" fmla="*/ 52664 w 184257"/>
                <a:gd name="connsiteY0" fmla="*/ 53866 h 504916"/>
                <a:gd name="connsiteX1" fmla="*/ 108019 w 184257"/>
                <a:gd name="connsiteY1" fmla="*/ 561 h 504916"/>
                <a:gd name="connsiteX2" fmla="*/ 165425 w 184257"/>
                <a:gd name="connsiteY2" fmla="*/ 43615 h 504916"/>
                <a:gd name="connsiteX3" fmla="*/ 151074 w 184257"/>
                <a:gd name="connsiteY3" fmla="*/ 273241 h 504916"/>
                <a:gd name="connsiteX4" fmla="*/ 181827 w 184257"/>
                <a:gd name="connsiteY4" fmla="*/ 414706 h 504916"/>
                <a:gd name="connsiteX5" fmla="*/ 136722 w 184257"/>
                <a:gd name="connsiteY5" fmla="*/ 365501 h 504916"/>
                <a:gd name="connsiteX6" fmla="*/ 157224 w 184257"/>
                <a:gd name="connsiteY6" fmla="*/ 492615 h 504916"/>
                <a:gd name="connsiteX7" fmla="*/ 112119 w 184257"/>
                <a:gd name="connsiteY7" fmla="*/ 396254 h 504916"/>
                <a:gd name="connsiteX8" fmla="*/ 108019 w 184257"/>
                <a:gd name="connsiteY8" fmla="*/ 504916 h 504916"/>
                <a:gd name="connsiteX9" fmla="*/ 81366 w 184257"/>
                <a:gd name="connsiteY9" fmla="*/ 406505 h 504916"/>
                <a:gd name="connsiteX10" fmla="*/ 50613 w 184257"/>
                <a:gd name="connsiteY10" fmla="*/ 498766 h 504916"/>
                <a:gd name="connsiteX11" fmla="*/ 44461 w 184257"/>
                <a:gd name="connsiteY11" fmla="*/ 400354 h 504916"/>
                <a:gd name="connsiteX12" fmla="*/ 3458 w 184257"/>
                <a:gd name="connsiteY12" fmla="*/ 420856 h 504916"/>
                <a:gd name="connsiteX13" fmla="*/ 28060 w 184257"/>
                <a:gd name="connsiteY13" fmla="*/ 357300 h 504916"/>
                <a:gd name="connsiteX14" fmla="*/ 58814 w 184257"/>
                <a:gd name="connsiteY14" fmla="*/ 306044 h 504916"/>
                <a:gd name="connsiteX15" fmla="*/ 52664 w 184257"/>
                <a:gd name="connsiteY15" fmla="*/ 53866 h 504916"/>
                <a:gd name="connsiteX0" fmla="*/ 52664 w 181873"/>
                <a:gd name="connsiteY0" fmla="*/ 53866 h 504916"/>
                <a:gd name="connsiteX1" fmla="*/ 108019 w 181873"/>
                <a:gd name="connsiteY1" fmla="*/ 561 h 504916"/>
                <a:gd name="connsiteX2" fmla="*/ 165425 w 181873"/>
                <a:gd name="connsiteY2" fmla="*/ 43615 h 504916"/>
                <a:gd name="connsiteX3" fmla="*/ 151074 w 181873"/>
                <a:gd name="connsiteY3" fmla="*/ 273241 h 504916"/>
                <a:gd name="connsiteX4" fmla="*/ 181827 w 181873"/>
                <a:gd name="connsiteY4" fmla="*/ 414706 h 504916"/>
                <a:gd name="connsiteX5" fmla="*/ 142873 w 181873"/>
                <a:gd name="connsiteY5" fmla="*/ 377802 h 504916"/>
                <a:gd name="connsiteX6" fmla="*/ 157224 w 181873"/>
                <a:gd name="connsiteY6" fmla="*/ 492615 h 504916"/>
                <a:gd name="connsiteX7" fmla="*/ 112119 w 181873"/>
                <a:gd name="connsiteY7" fmla="*/ 396254 h 504916"/>
                <a:gd name="connsiteX8" fmla="*/ 108019 w 181873"/>
                <a:gd name="connsiteY8" fmla="*/ 504916 h 504916"/>
                <a:gd name="connsiteX9" fmla="*/ 81366 w 181873"/>
                <a:gd name="connsiteY9" fmla="*/ 406505 h 504916"/>
                <a:gd name="connsiteX10" fmla="*/ 50613 w 181873"/>
                <a:gd name="connsiteY10" fmla="*/ 498766 h 504916"/>
                <a:gd name="connsiteX11" fmla="*/ 44461 w 181873"/>
                <a:gd name="connsiteY11" fmla="*/ 400354 h 504916"/>
                <a:gd name="connsiteX12" fmla="*/ 3458 w 181873"/>
                <a:gd name="connsiteY12" fmla="*/ 420856 h 504916"/>
                <a:gd name="connsiteX13" fmla="*/ 28060 w 181873"/>
                <a:gd name="connsiteY13" fmla="*/ 357300 h 504916"/>
                <a:gd name="connsiteX14" fmla="*/ 58814 w 181873"/>
                <a:gd name="connsiteY14" fmla="*/ 306044 h 504916"/>
                <a:gd name="connsiteX15" fmla="*/ 52664 w 181873"/>
                <a:gd name="connsiteY15" fmla="*/ 53866 h 504916"/>
                <a:gd name="connsiteX0" fmla="*/ 52664 w 181839"/>
                <a:gd name="connsiteY0" fmla="*/ 53866 h 504916"/>
                <a:gd name="connsiteX1" fmla="*/ 108019 w 181839"/>
                <a:gd name="connsiteY1" fmla="*/ 561 h 504916"/>
                <a:gd name="connsiteX2" fmla="*/ 165425 w 181839"/>
                <a:gd name="connsiteY2" fmla="*/ 43615 h 504916"/>
                <a:gd name="connsiteX3" fmla="*/ 151074 w 181839"/>
                <a:gd name="connsiteY3" fmla="*/ 273241 h 504916"/>
                <a:gd name="connsiteX4" fmla="*/ 181827 w 181839"/>
                <a:gd name="connsiteY4" fmla="*/ 414706 h 504916"/>
                <a:gd name="connsiteX5" fmla="*/ 146973 w 181839"/>
                <a:gd name="connsiteY5" fmla="*/ 386003 h 504916"/>
                <a:gd name="connsiteX6" fmla="*/ 157224 w 181839"/>
                <a:gd name="connsiteY6" fmla="*/ 492615 h 504916"/>
                <a:gd name="connsiteX7" fmla="*/ 112119 w 181839"/>
                <a:gd name="connsiteY7" fmla="*/ 396254 h 504916"/>
                <a:gd name="connsiteX8" fmla="*/ 108019 w 181839"/>
                <a:gd name="connsiteY8" fmla="*/ 504916 h 504916"/>
                <a:gd name="connsiteX9" fmla="*/ 81366 w 181839"/>
                <a:gd name="connsiteY9" fmla="*/ 406505 h 504916"/>
                <a:gd name="connsiteX10" fmla="*/ 50613 w 181839"/>
                <a:gd name="connsiteY10" fmla="*/ 498766 h 504916"/>
                <a:gd name="connsiteX11" fmla="*/ 44461 w 181839"/>
                <a:gd name="connsiteY11" fmla="*/ 400354 h 504916"/>
                <a:gd name="connsiteX12" fmla="*/ 3458 w 181839"/>
                <a:gd name="connsiteY12" fmla="*/ 420856 h 504916"/>
                <a:gd name="connsiteX13" fmla="*/ 28060 w 181839"/>
                <a:gd name="connsiteY13" fmla="*/ 357300 h 504916"/>
                <a:gd name="connsiteX14" fmla="*/ 58814 w 181839"/>
                <a:gd name="connsiteY14" fmla="*/ 306044 h 504916"/>
                <a:gd name="connsiteX15" fmla="*/ 52664 w 181839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270875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9467 h 510517"/>
                <a:gd name="connsiteX1" fmla="*/ 100203 w 183758"/>
                <a:gd name="connsiteY1" fmla="*/ 301 h 510517"/>
                <a:gd name="connsiteX2" fmla="*/ 165425 w 183758"/>
                <a:gd name="connsiteY2" fmla="*/ 49216 h 510517"/>
                <a:gd name="connsiteX3" fmla="*/ 151074 w 183758"/>
                <a:gd name="connsiteY3" fmla="*/ 278842 h 510517"/>
                <a:gd name="connsiteX4" fmla="*/ 181827 w 183758"/>
                <a:gd name="connsiteY4" fmla="*/ 420307 h 510517"/>
                <a:gd name="connsiteX5" fmla="*/ 146973 w 183758"/>
                <a:gd name="connsiteY5" fmla="*/ 391604 h 510517"/>
                <a:gd name="connsiteX6" fmla="*/ 157224 w 183758"/>
                <a:gd name="connsiteY6" fmla="*/ 498216 h 510517"/>
                <a:gd name="connsiteX7" fmla="*/ 112119 w 183758"/>
                <a:gd name="connsiteY7" fmla="*/ 401855 h 510517"/>
                <a:gd name="connsiteX8" fmla="*/ 108019 w 183758"/>
                <a:gd name="connsiteY8" fmla="*/ 510517 h 510517"/>
                <a:gd name="connsiteX9" fmla="*/ 81366 w 183758"/>
                <a:gd name="connsiteY9" fmla="*/ 412106 h 510517"/>
                <a:gd name="connsiteX10" fmla="*/ 50613 w 183758"/>
                <a:gd name="connsiteY10" fmla="*/ 504367 h 510517"/>
                <a:gd name="connsiteX11" fmla="*/ 44461 w 183758"/>
                <a:gd name="connsiteY11" fmla="*/ 405955 h 510517"/>
                <a:gd name="connsiteX12" fmla="*/ 3458 w 183758"/>
                <a:gd name="connsiteY12" fmla="*/ 426457 h 510517"/>
                <a:gd name="connsiteX13" fmla="*/ 28060 w 183758"/>
                <a:gd name="connsiteY13" fmla="*/ 362901 h 510517"/>
                <a:gd name="connsiteX14" fmla="*/ 56860 w 183758"/>
                <a:gd name="connsiteY14" fmla="*/ 233491 h 510517"/>
                <a:gd name="connsiteX15" fmla="*/ 52664 w 183758"/>
                <a:gd name="connsiteY15" fmla="*/ 59467 h 510517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85"/>
                <a:gd name="connsiteX1" fmla="*/ 100203 w 183622"/>
                <a:gd name="connsiteY1" fmla="*/ 555 h 510785"/>
                <a:gd name="connsiteX2" fmla="*/ 165425 w 183622"/>
                <a:gd name="connsiteY2" fmla="*/ 49470 h 510785"/>
                <a:gd name="connsiteX3" fmla="*/ 151074 w 183622"/>
                <a:gd name="connsiteY3" fmla="*/ 310357 h 510785"/>
                <a:gd name="connsiteX4" fmla="*/ 181827 w 183622"/>
                <a:gd name="connsiteY4" fmla="*/ 420561 h 510785"/>
                <a:gd name="connsiteX5" fmla="*/ 146973 w 183622"/>
                <a:gd name="connsiteY5" fmla="*/ 391858 h 510785"/>
                <a:gd name="connsiteX6" fmla="*/ 157224 w 183622"/>
                <a:gd name="connsiteY6" fmla="*/ 498470 h 510785"/>
                <a:gd name="connsiteX7" fmla="*/ 112119 w 183622"/>
                <a:gd name="connsiteY7" fmla="*/ 402109 h 510785"/>
                <a:gd name="connsiteX8" fmla="*/ 108019 w 183622"/>
                <a:gd name="connsiteY8" fmla="*/ 510771 h 510785"/>
                <a:gd name="connsiteX9" fmla="*/ 77459 w 183622"/>
                <a:gd name="connsiteY9" fmla="*/ 410406 h 510785"/>
                <a:gd name="connsiteX10" fmla="*/ 50613 w 183622"/>
                <a:gd name="connsiteY10" fmla="*/ 504621 h 510785"/>
                <a:gd name="connsiteX11" fmla="*/ 44461 w 183622"/>
                <a:gd name="connsiteY11" fmla="*/ 406209 h 510785"/>
                <a:gd name="connsiteX12" fmla="*/ 3458 w 183622"/>
                <a:gd name="connsiteY12" fmla="*/ 426711 h 510785"/>
                <a:gd name="connsiteX13" fmla="*/ 28060 w 183622"/>
                <a:gd name="connsiteY13" fmla="*/ 363155 h 510785"/>
                <a:gd name="connsiteX14" fmla="*/ 56860 w 183622"/>
                <a:gd name="connsiteY14" fmla="*/ 233745 h 510785"/>
                <a:gd name="connsiteX15" fmla="*/ 52664 w 183622"/>
                <a:gd name="connsiteY15" fmla="*/ 59721 h 510785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94408 h 545501"/>
                <a:gd name="connsiteX1" fmla="*/ 102157 w 183622"/>
                <a:gd name="connsiteY1" fmla="*/ 73 h 545501"/>
                <a:gd name="connsiteX2" fmla="*/ 165425 w 183622"/>
                <a:gd name="connsiteY2" fmla="*/ 84157 h 545501"/>
                <a:gd name="connsiteX3" fmla="*/ 151074 w 183622"/>
                <a:gd name="connsiteY3" fmla="*/ 345044 h 545501"/>
                <a:gd name="connsiteX4" fmla="*/ 181827 w 183622"/>
                <a:gd name="connsiteY4" fmla="*/ 455248 h 545501"/>
                <a:gd name="connsiteX5" fmla="*/ 146973 w 183622"/>
                <a:gd name="connsiteY5" fmla="*/ 426545 h 545501"/>
                <a:gd name="connsiteX6" fmla="*/ 157224 w 183622"/>
                <a:gd name="connsiteY6" fmla="*/ 533157 h 545501"/>
                <a:gd name="connsiteX7" fmla="*/ 112119 w 183622"/>
                <a:gd name="connsiteY7" fmla="*/ 436796 h 545501"/>
                <a:gd name="connsiteX8" fmla="*/ 108019 w 183622"/>
                <a:gd name="connsiteY8" fmla="*/ 545458 h 545501"/>
                <a:gd name="connsiteX9" fmla="*/ 77459 w 183622"/>
                <a:gd name="connsiteY9" fmla="*/ 445093 h 545501"/>
                <a:gd name="connsiteX10" fmla="*/ 50613 w 183622"/>
                <a:gd name="connsiteY10" fmla="*/ 539308 h 545501"/>
                <a:gd name="connsiteX11" fmla="*/ 44461 w 183622"/>
                <a:gd name="connsiteY11" fmla="*/ 440896 h 545501"/>
                <a:gd name="connsiteX12" fmla="*/ 3458 w 183622"/>
                <a:gd name="connsiteY12" fmla="*/ 461398 h 545501"/>
                <a:gd name="connsiteX13" fmla="*/ 28060 w 183622"/>
                <a:gd name="connsiteY13" fmla="*/ 397842 h 545501"/>
                <a:gd name="connsiteX14" fmla="*/ 56860 w 183622"/>
                <a:gd name="connsiteY14" fmla="*/ 268432 h 545501"/>
                <a:gd name="connsiteX15" fmla="*/ 52664 w 183622"/>
                <a:gd name="connsiteY15" fmla="*/ 94408 h 545501"/>
                <a:gd name="connsiteX0" fmla="*/ 52664 w 183622"/>
                <a:gd name="connsiteY0" fmla="*/ 99119 h 550212"/>
                <a:gd name="connsiteX1" fmla="*/ 102157 w 183622"/>
                <a:gd name="connsiteY1" fmla="*/ 4784 h 550212"/>
                <a:gd name="connsiteX2" fmla="*/ 165425 w 183622"/>
                <a:gd name="connsiteY2" fmla="*/ 49791 h 550212"/>
                <a:gd name="connsiteX3" fmla="*/ 151074 w 183622"/>
                <a:gd name="connsiteY3" fmla="*/ 349755 h 550212"/>
                <a:gd name="connsiteX4" fmla="*/ 181827 w 183622"/>
                <a:gd name="connsiteY4" fmla="*/ 459959 h 550212"/>
                <a:gd name="connsiteX5" fmla="*/ 146973 w 183622"/>
                <a:gd name="connsiteY5" fmla="*/ 431256 h 550212"/>
                <a:gd name="connsiteX6" fmla="*/ 157224 w 183622"/>
                <a:gd name="connsiteY6" fmla="*/ 537868 h 550212"/>
                <a:gd name="connsiteX7" fmla="*/ 112119 w 183622"/>
                <a:gd name="connsiteY7" fmla="*/ 441507 h 550212"/>
                <a:gd name="connsiteX8" fmla="*/ 108019 w 183622"/>
                <a:gd name="connsiteY8" fmla="*/ 550169 h 550212"/>
                <a:gd name="connsiteX9" fmla="*/ 77459 w 183622"/>
                <a:gd name="connsiteY9" fmla="*/ 449804 h 550212"/>
                <a:gd name="connsiteX10" fmla="*/ 50613 w 183622"/>
                <a:gd name="connsiteY10" fmla="*/ 544019 h 550212"/>
                <a:gd name="connsiteX11" fmla="*/ 44461 w 183622"/>
                <a:gd name="connsiteY11" fmla="*/ 445607 h 550212"/>
                <a:gd name="connsiteX12" fmla="*/ 3458 w 183622"/>
                <a:gd name="connsiteY12" fmla="*/ 466109 h 550212"/>
                <a:gd name="connsiteX13" fmla="*/ 28060 w 183622"/>
                <a:gd name="connsiteY13" fmla="*/ 402553 h 550212"/>
                <a:gd name="connsiteX14" fmla="*/ 56860 w 183622"/>
                <a:gd name="connsiteY14" fmla="*/ 273143 h 550212"/>
                <a:gd name="connsiteX15" fmla="*/ 52664 w 183622"/>
                <a:gd name="connsiteY15" fmla="*/ 99119 h 550212"/>
                <a:gd name="connsiteX0" fmla="*/ 52664 w 183622"/>
                <a:gd name="connsiteY0" fmla="*/ 52963 h 547041"/>
                <a:gd name="connsiteX1" fmla="*/ 102157 w 183622"/>
                <a:gd name="connsiteY1" fmla="*/ 1613 h 547041"/>
                <a:gd name="connsiteX2" fmla="*/ 165425 w 183622"/>
                <a:gd name="connsiteY2" fmla="*/ 46620 h 547041"/>
                <a:gd name="connsiteX3" fmla="*/ 151074 w 183622"/>
                <a:gd name="connsiteY3" fmla="*/ 346584 h 547041"/>
                <a:gd name="connsiteX4" fmla="*/ 181827 w 183622"/>
                <a:gd name="connsiteY4" fmla="*/ 456788 h 547041"/>
                <a:gd name="connsiteX5" fmla="*/ 146973 w 183622"/>
                <a:gd name="connsiteY5" fmla="*/ 428085 h 547041"/>
                <a:gd name="connsiteX6" fmla="*/ 157224 w 183622"/>
                <a:gd name="connsiteY6" fmla="*/ 534697 h 547041"/>
                <a:gd name="connsiteX7" fmla="*/ 112119 w 183622"/>
                <a:gd name="connsiteY7" fmla="*/ 438336 h 547041"/>
                <a:gd name="connsiteX8" fmla="*/ 108019 w 183622"/>
                <a:gd name="connsiteY8" fmla="*/ 546998 h 547041"/>
                <a:gd name="connsiteX9" fmla="*/ 77459 w 183622"/>
                <a:gd name="connsiteY9" fmla="*/ 446633 h 547041"/>
                <a:gd name="connsiteX10" fmla="*/ 50613 w 183622"/>
                <a:gd name="connsiteY10" fmla="*/ 540848 h 547041"/>
                <a:gd name="connsiteX11" fmla="*/ 44461 w 183622"/>
                <a:gd name="connsiteY11" fmla="*/ 442436 h 547041"/>
                <a:gd name="connsiteX12" fmla="*/ 3458 w 183622"/>
                <a:gd name="connsiteY12" fmla="*/ 462938 h 547041"/>
                <a:gd name="connsiteX13" fmla="*/ 28060 w 183622"/>
                <a:gd name="connsiteY13" fmla="*/ 399382 h 547041"/>
                <a:gd name="connsiteX14" fmla="*/ 56860 w 183622"/>
                <a:gd name="connsiteY14" fmla="*/ 269972 h 547041"/>
                <a:gd name="connsiteX15" fmla="*/ 52664 w 183622"/>
                <a:gd name="connsiteY15" fmla="*/ 52963 h 547041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3622" h="555612">
                  <a:moveTo>
                    <a:pt x="52664" y="61534"/>
                  </a:moveTo>
                  <a:cubicBezTo>
                    <a:pt x="59888" y="15179"/>
                    <a:pt x="81410" y="1472"/>
                    <a:pt x="100203" y="415"/>
                  </a:cubicBezTo>
                  <a:cubicBezTo>
                    <a:pt x="118996" y="-642"/>
                    <a:pt x="156947" y="-3932"/>
                    <a:pt x="165425" y="55191"/>
                  </a:cubicBezTo>
                  <a:cubicBezTo>
                    <a:pt x="173903" y="114314"/>
                    <a:pt x="148340" y="286794"/>
                    <a:pt x="151074" y="355155"/>
                  </a:cubicBezTo>
                  <a:cubicBezTo>
                    <a:pt x="153808" y="423516"/>
                    <a:pt x="192279" y="447868"/>
                    <a:pt x="181827" y="465359"/>
                  </a:cubicBezTo>
                  <a:cubicBezTo>
                    <a:pt x="171375" y="482850"/>
                    <a:pt x="151074" y="423671"/>
                    <a:pt x="146973" y="436656"/>
                  </a:cubicBezTo>
                  <a:cubicBezTo>
                    <a:pt x="142873" y="449641"/>
                    <a:pt x="171138" y="533553"/>
                    <a:pt x="157224" y="543268"/>
                  </a:cubicBezTo>
                  <a:cubicBezTo>
                    <a:pt x="143310" y="552983"/>
                    <a:pt x="120320" y="444857"/>
                    <a:pt x="112119" y="446907"/>
                  </a:cubicBezTo>
                  <a:cubicBezTo>
                    <a:pt x="103918" y="448957"/>
                    <a:pt x="123565" y="558094"/>
                    <a:pt x="108019" y="555569"/>
                  </a:cubicBezTo>
                  <a:cubicBezTo>
                    <a:pt x="92473" y="553044"/>
                    <a:pt x="87027" y="456229"/>
                    <a:pt x="77459" y="455204"/>
                  </a:cubicBezTo>
                  <a:cubicBezTo>
                    <a:pt x="67891" y="454179"/>
                    <a:pt x="67836" y="548164"/>
                    <a:pt x="50613" y="549419"/>
                  </a:cubicBezTo>
                  <a:cubicBezTo>
                    <a:pt x="33390" y="550674"/>
                    <a:pt x="52320" y="463992"/>
                    <a:pt x="44461" y="451007"/>
                  </a:cubicBezTo>
                  <a:cubicBezTo>
                    <a:pt x="36602" y="438022"/>
                    <a:pt x="16442" y="478685"/>
                    <a:pt x="3458" y="471509"/>
                  </a:cubicBezTo>
                  <a:cubicBezTo>
                    <a:pt x="-9526" y="464333"/>
                    <a:pt x="17467" y="429480"/>
                    <a:pt x="28060" y="407953"/>
                  </a:cubicBezTo>
                  <a:cubicBezTo>
                    <a:pt x="60144" y="359073"/>
                    <a:pt x="59236" y="343593"/>
                    <a:pt x="56860" y="278543"/>
                  </a:cubicBezTo>
                  <a:cubicBezTo>
                    <a:pt x="54484" y="213493"/>
                    <a:pt x="45440" y="107889"/>
                    <a:pt x="52664" y="61534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C4E65FC7-A014-4B2A-B93E-3157B30E4C84}"/>
                </a:ext>
              </a:extLst>
            </p:cNvPr>
            <p:cNvSpPr/>
            <p:nvPr/>
          </p:nvSpPr>
          <p:spPr>
            <a:xfrm rot="812774">
              <a:off x="5618034" y="3213538"/>
              <a:ext cx="226497" cy="384246"/>
            </a:xfrm>
            <a:custGeom>
              <a:avLst/>
              <a:gdLst>
                <a:gd name="connsiteX0" fmla="*/ 26048 w 207295"/>
                <a:gd name="connsiteY0" fmla="*/ 89400 h 310281"/>
                <a:gd name="connsiteX1" fmla="*/ 88597 w 207295"/>
                <a:gd name="connsiteY1" fmla="*/ 44 h 310281"/>
                <a:gd name="connsiteX2" fmla="*/ 171995 w 207295"/>
                <a:gd name="connsiteY2" fmla="*/ 80464 h 310281"/>
                <a:gd name="connsiteX3" fmla="*/ 204758 w 207295"/>
                <a:gd name="connsiteY3" fmla="*/ 274067 h 310281"/>
                <a:gd name="connsiteX4" fmla="*/ 109446 w 207295"/>
                <a:gd name="connsiteY4" fmla="*/ 294916 h 310281"/>
                <a:gd name="connsiteX5" fmla="*/ 5199 w 207295"/>
                <a:gd name="connsiteY5" fmla="*/ 294916 h 310281"/>
                <a:gd name="connsiteX6" fmla="*/ 26048 w 207295"/>
                <a:gd name="connsiteY6" fmla="*/ 89400 h 310281"/>
                <a:gd name="connsiteX0" fmla="*/ 25027 w 206625"/>
                <a:gd name="connsiteY0" fmla="*/ 89400 h 324978"/>
                <a:gd name="connsiteX1" fmla="*/ 87576 w 206625"/>
                <a:gd name="connsiteY1" fmla="*/ 44 h 324978"/>
                <a:gd name="connsiteX2" fmla="*/ 170974 w 206625"/>
                <a:gd name="connsiteY2" fmla="*/ 80464 h 324978"/>
                <a:gd name="connsiteX3" fmla="*/ 203737 w 206625"/>
                <a:gd name="connsiteY3" fmla="*/ 274067 h 324978"/>
                <a:gd name="connsiteX4" fmla="*/ 102468 w 206625"/>
                <a:gd name="connsiteY4" fmla="*/ 321723 h 324978"/>
                <a:gd name="connsiteX5" fmla="*/ 4178 w 206625"/>
                <a:gd name="connsiteY5" fmla="*/ 294916 h 324978"/>
                <a:gd name="connsiteX6" fmla="*/ 25027 w 206625"/>
                <a:gd name="connsiteY6" fmla="*/ 89400 h 324978"/>
                <a:gd name="connsiteX0" fmla="*/ 25027 w 215052"/>
                <a:gd name="connsiteY0" fmla="*/ 89406 h 325089"/>
                <a:gd name="connsiteX1" fmla="*/ 87576 w 215052"/>
                <a:gd name="connsiteY1" fmla="*/ 50 h 325089"/>
                <a:gd name="connsiteX2" fmla="*/ 170974 w 215052"/>
                <a:gd name="connsiteY2" fmla="*/ 80470 h 325089"/>
                <a:gd name="connsiteX3" fmla="*/ 212673 w 215052"/>
                <a:gd name="connsiteY3" fmla="*/ 300880 h 325089"/>
                <a:gd name="connsiteX4" fmla="*/ 102468 w 215052"/>
                <a:gd name="connsiteY4" fmla="*/ 321729 h 325089"/>
                <a:gd name="connsiteX5" fmla="*/ 4178 w 215052"/>
                <a:gd name="connsiteY5" fmla="*/ 294922 h 325089"/>
                <a:gd name="connsiteX6" fmla="*/ 25027 w 215052"/>
                <a:gd name="connsiteY6" fmla="*/ 89406 h 325089"/>
                <a:gd name="connsiteX0" fmla="*/ 33149 w 223174"/>
                <a:gd name="connsiteY0" fmla="*/ 89406 h 331862"/>
                <a:gd name="connsiteX1" fmla="*/ 95698 w 223174"/>
                <a:gd name="connsiteY1" fmla="*/ 50 h 331862"/>
                <a:gd name="connsiteX2" fmla="*/ 179096 w 223174"/>
                <a:gd name="connsiteY2" fmla="*/ 80470 h 331862"/>
                <a:gd name="connsiteX3" fmla="*/ 220795 w 223174"/>
                <a:gd name="connsiteY3" fmla="*/ 300880 h 331862"/>
                <a:gd name="connsiteX4" fmla="*/ 110590 w 223174"/>
                <a:gd name="connsiteY4" fmla="*/ 321729 h 331862"/>
                <a:gd name="connsiteX5" fmla="*/ 3365 w 223174"/>
                <a:gd name="connsiteY5" fmla="*/ 309814 h 331862"/>
                <a:gd name="connsiteX6" fmla="*/ 33149 w 223174"/>
                <a:gd name="connsiteY6" fmla="*/ 89406 h 331862"/>
                <a:gd name="connsiteX0" fmla="*/ 23550 w 225489"/>
                <a:gd name="connsiteY0" fmla="*/ 104561 h 331102"/>
                <a:gd name="connsiteX1" fmla="*/ 98013 w 225489"/>
                <a:gd name="connsiteY1" fmla="*/ 312 h 331102"/>
                <a:gd name="connsiteX2" fmla="*/ 181411 w 225489"/>
                <a:gd name="connsiteY2" fmla="*/ 80732 h 331102"/>
                <a:gd name="connsiteX3" fmla="*/ 223110 w 225489"/>
                <a:gd name="connsiteY3" fmla="*/ 301142 h 331102"/>
                <a:gd name="connsiteX4" fmla="*/ 112905 w 225489"/>
                <a:gd name="connsiteY4" fmla="*/ 321991 h 331102"/>
                <a:gd name="connsiteX5" fmla="*/ 5680 w 225489"/>
                <a:gd name="connsiteY5" fmla="*/ 310076 h 331102"/>
                <a:gd name="connsiteX6" fmla="*/ 23550 w 225489"/>
                <a:gd name="connsiteY6" fmla="*/ 104561 h 331102"/>
                <a:gd name="connsiteX0" fmla="*/ 23550 w 227742"/>
                <a:gd name="connsiteY0" fmla="*/ 104561 h 331102"/>
                <a:gd name="connsiteX1" fmla="*/ 98013 w 227742"/>
                <a:gd name="connsiteY1" fmla="*/ 312 h 331102"/>
                <a:gd name="connsiteX2" fmla="*/ 196304 w 227742"/>
                <a:gd name="connsiteY2" fmla="*/ 80732 h 331102"/>
                <a:gd name="connsiteX3" fmla="*/ 223110 w 227742"/>
                <a:gd name="connsiteY3" fmla="*/ 301142 h 331102"/>
                <a:gd name="connsiteX4" fmla="*/ 112905 w 227742"/>
                <a:gd name="connsiteY4" fmla="*/ 321991 h 331102"/>
                <a:gd name="connsiteX5" fmla="*/ 5680 w 227742"/>
                <a:gd name="connsiteY5" fmla="*/ 310076 h 331102"/>
                <a:gd name="connsiteX6" fmla="*/ 23550 w 227742"/>
                <a:gd name="connsiteY6" fmla="*/ 104561 h 331102"/>
                <a:gd name="connsiteX0" fmla="*/ 19305 w 229454"/>
                <a:gd name="connsiteY0" fmla="*/ 68648 h 333403"/>
                <a:gd name="connsiteX1" fmla="*/ 99725 w 229454"/>
                <a:gd name="connsiteY1" fmla="*/ 141 h 333403"/>
                <a:gd name="connsiteX2" fmla="*/ 198016 w 229454"/>
                <a:gd name="connsiteY2" fmla="*/ 80561 h 333403"/>
                <a:gd name="connsiteX3" fmla="*/ 224822 w 229454"/>
                <a:gd name="connsiteY3" fmla="*/ 300971 h 333403"/>
                <a:gd name="connsiteX4" fmla="*/ 114617 w 229454"/>
                <a:gd name="connsiteY4" fmla="*/ 321820 h 333403"/>
                <a:gd name="connsiteX5" fmla="*/ 7392 w 229454"/>
                <a:gd name="connsiteY5" fmla="*/ 309905 h 333403"/>
                <a:gd name="connsiteX6" fmla="*/ 19305 w 229454"/>
                <a:gd name="connsiteY6" fmla="*/ 68648 h 333403"/>
                <a:gd name="connsiteX0" fmla="*/ 19305 w 226896"/>
                <a:gd name="connsiteY0" fmla="*/ 68558 h 333313"/>
                <a:gd name="connsiteX1" fmla="*/ 99725 w 226896"/>
                <a:gd name="connsiteY1" fmla="*/ 51 h 333313"/>
                <a:gd name="connsiteX2" fmla="*/ 180145 w 226896"/>
                <a:gd name="connsiteY2" fmla="*/ 62599 h 333313"/>
                <a:gd name="connsiteX3" fmla="*/ 224822 w 226896"/>
                <a:gd name="connsiteY3" fmla="*/ 300881 h 333313"/>
                <a:gd name="connsiteX4" fmla="*/ 114617 w 226896"/>
                <a:gd name="connsiteY4" fmla="*/ 321730 h 333313"/>
                <a:gd name="connsiteX5" fmla="*/ 7392 w 226896"/>
                <a:gd name="connsiteY5" fmla="*/ 309815 h 333313"/>
                <a:gd name="connsiteX6" fmla="*/ 19305 w 226896"/>
                <a:gd name="connsiteY6" fmla="*/ 68558 h 333313"/>
                <a:gd name="connsiteX0" fmla="*/ 18790 w 226497"/>
                <a:gd name="connsiteY0" fmla="*/ 95334 h 360089"/>
                <a:gd name="connsiteX1" fmla="*/ 84318 w 226497"/>
                <a:gd name="connsiteY1" fmla="*/ 20 h 360089"/>
                <a:gd name="connsiteX2" fmla="*/ 179630 w 226497"/>
                <a:gd name="connsiteY2" fmla="*/ 89375 h 360089"/>
                <a:gd name="connsiteX3" fmla="*/ 224307 w 226497"/>
                <a:gd name="connsiteY3" fmla="*/ 327657 h 360089"/>
                <a:gd name="connsiteX4" fmla="*/ 114102 w 226497"/>
                <a:gd name="connsiteY4" fmla="*/ 348506 h 360089"/>
                <a:gd name="connsiteX5" fmla="*/ 6877 w 226497"/>
                <a:gd name="connsiteY5" fmla="*/ 336591 h 360089"/>
                <a:gd name="connsiteX6" fmla="*/ 18790 w 226497"/>
                <a:gd name="connsiteY6" fmla="*/ 95334 h 360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6497" h="360089">
                  <a:moveTo>
                    <a:pt x="18790" y="95334"/>
                  </a:moveTo>
                  <a:cubicBezTo>
                    <a:pt x="31697" y="39239"/>
                    <a:pt x="57511" y="1013"/>
                    <a:pt x="84318" y="20"/>
                  </a:cubicBezTo>
                  <a:cubicBezTo>
                    <a:pt x="111125" y="-973"/>
                    <a:pt x="156299" y="34769"/>
                    <a:pt x="179630" y="89375"/>
                  </a:cubicBezTo>
                  <a:cubicBezTo>
                    <a:pt x="202961" y="143981"/>
                    <a:pt x="235228" y="284469"/>
                    <a:pt x="224307" y="327657"/>
                  </a:cubicBezTo>
                  <a:cubicBezTo>
                    <a:pt x="213386" y="370845"/>
                    <a:pt x="147362" y="345031"/>
                    <a:pt x="114102" y="348506"/>
                  </a:cubicBezTo>
                  <a:cubicBezTo>
                    <a:pt x="80842" y="351981"/>
                    <a:pt x="22762" y="378786"/>
                    <a:pt x="6877" y="336591"/>
                  </a:cubicBezTo>
                  <a:cubicBezTo>
                    <a:pt x="-9008" y="294396"/>
                    <a:pt x="5883" y="151429"/>
                    <a:pt x="18790" y="95334"/>
                  </a:cubicBezTo>
                  <a:close/>
                </a:path>
              </a:pathLst>
            </a:custGeom>
            <a:solidFill>
              <a:srgbClr val="D6323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BC53B43A-99D4-4CAC-AEA2-C385CA75FBA6}"/>
                </a:ext>
              </a:extLst>
            </p:cNvPr>
            <p:cNvSpPr/>
            <p:nvPr/>
          </p:nvSpPr>
          <p:spPr>
            <a:xfrm>
              <a:off x="5798090" y="4782477"/>
              <a:ext cx="145269" cy="446633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  <a:gd name="connsiteX0" fmla="*/ 6496 w 140748"/>
                <a:gd name="connsiteY0" fmla="*/ 42636 h 364378"/>
                <a:gd name="connsiteX1" fmla="*/ 8067 w 140748"/>
                <a:gd name="connsiteY1" fmla="*/ 310013 h 364378"/>
                <a:gd name="connsiteX2" fmla="*/ 70905 w 140748"/>
                <a:gd name="connsiteY2" fmla="*/ 364185 h 364378"/>
                <a:gd name="connsiteX3" fmla="*/ 129409 w 140748"/>
                <a:gd name="connsiteY3" fmla="*/ 303514 h 364378"/>
                <a:gd name="connsiteX4" fmla="*/ 131576 w 140748"/>
                <a:gd name="connsiteY4" fmla="*/ 60829 h 364378"/>
                <a:gd name="connsiteX5" fmla="*/ 60071 w 140748"/>
                <a:gd name="connsiteY5" fmla="*/ 2324 h 364378"/>
                <a:gd name="connsiteX6" fmla="*/ 6496 w 140748"/>
                <a:gd name="connsiteY6" fmla="*/ 42636 h 364378"/>
                <a:gd name="connsiteX0" fmla="*/ 6496 w 136138"/>
                <a:gd name="connsiteY0" fmla="*/ 45571 h 367313"/>
                <a:gd name="connsiteX1" fmla="*/ 8067 w 136138"/>
                <a:gd name="connsiteY1" fmla="*/ 312948 h 367313"/>
                <a:gd name="connsiteX2" fmla="*/ 70905 w 136138"/>
                <a:gd name="connsiteY2" fmla="*/ 367120 h 367313"/>
                <a:gd name="connsiteX3" fmla="*/ 129409 w 136138"/>
                <a:gd name="connsiteY3" fmla="*/ 306449 h 367313"/>
                <a:gd name="connsiteX4" fmla="*/ 123956 w 136138"/>
                <a:gd name="connsiteY4" fmla="*/ 37094 h 367313"/>
                <a:gd name="connsiteX5" fmla="*/ 60071 w 136138"/>
                <a:gd name="connsiteY5" fmla="*/ 5259 h 367313"/>
                <a:gd name="connsiteX6" fmla="*/ 6496 w 136138"/>
                <a:gd name="connsiteY6" fmla="*/ 45571 h 367313"/>
                <a:gd name="connsiteX0" fmla="*/ 6991 w 136633"/>
                <a:gd name="connsiteY0" fmla="*/ 56469 h 378211"/>
                <a:gd name="connsiteX1" fmla="*/ 8562 w 136633"/>
                <a:gd name="connsiteY1" fmla="*/ 323846 h 378211"/>
                <a:gd name="connsiteX2" fmla="*/ 71400 w 136633"/>
                <a:gd name="connsiteY2" fmla="*/ 378018 h 378211"/>
                <a:gd name="connsiteX3" fmla="*/ 129904 w 136633"/>
                <a:gd name="connsiteY3" fmla="*/ 317347 h 378211"/>
                <a:gd name="connsiteX4" fmla="*/ 124451 w 136633"/>
                <a:gd name="connsiteY4" fmla="*/ 47992 h 378211"/>
                <a:gd name="connsiteX5" fmla="*/ 68186 w 136633"/>
                <a:gd name="connsiteY5" fmla="*/ 917 h 378211"/>
                <a:gd name="connsiteX6" fmla="*/ 6991 w 136633"/>
                <a:gd name="connsiteY6" fmla="*/ 56469 h 378211"/>
                <a:gd name="connsiteX0" fmla="*/ 3871 w 133513"/>
                <a:gd name="connsiteY0" fmla="*/ 56469 h 378103"/>
                <a:gd name="connsiteX1" fmla="*/ 13062 w 133513"/>
                <a:gd name="connsiteY1" fmla="*/ 321941 h 378103"/>
                <a:gd name="connsiteX2" fmla="*/ 68280 w 133513"/>
                <a:gd name="connsiteY2" fmla="*/ 378018 h 378103"/>
                <a:gd name="connsiteX3" fmla="*/ 126784 w 133513"/>
                <a:gd name="connsiteY3" fmla="*/ 317347 h 378103"/>
                <a:gd name="connsiteX4" fmla="*/ 121331 w 133513"/>
                <a:gd name="connsiteY4" fmla="*/ 47992 h 378103"/>
                <a:gd name="connsiteX5" fmla="*/ 65066 w 133513"/>
                <a:gd name="connsiteY5" fmla="*/ 917 h 378103"/>
                <a:gd name="connsiteX6" fmla="*/ 3871 w 133513"/>
                <a:gd name="connsiteY6" fmla="*/ 56469 h 378103"/>
                <a:gd name="connsiteX0" fmla="*/ 3871 w 130834"/>
                <a:gd name="connsiteY0" fmla="*/ 56469 h 378482"/>
                <a:gd name="connsiteX1" fmla="*/ 13062 w 130834"/>
                <a:gd name="connsiteY1" fmla="*/ 321941 h 378482"/>
                <a:gd name="connsiteX2" fmla="*/ 68280 w 130834"/>
                <a:gd name="connsiteY2" fmla="*/ 378018 h 378482"/>
                <a:gd name="connsiteX3" fmla="*/ 121069 w 130834"/>
                <a:gd name="connsiteY3" fmla="*/ 307822 h 378482"/>
                <a:gd name="connsiteX4" fmla="*/ 121331 w 130834"/>
                <a:gd name="connsiteY4" fmla="*/ 47992 h 378482"/>
                <a:gd name="connsiteX5" fmla="*/ 65066 w 130834"/>
                <a:gd name="connsiteY5" fmla="*/ 917 h 378482"/>
                <a:gd name="connsiteX6" fmla="*/ 3871 w 130834"/>
                <a:gd name="connsiteY6" fmla="*/ 56469 h 378482"/>
                <a:gd name="connsiteX0" fmla="*/ 3747 w 130911"/>
                <a:gd name="connsiteY0" fmla="*/ 56469 h 374836"/>
                <a:gd name="connsiteX1" fmla="*/ 12938 w 130911"/>
                <a:gd name="connsiteY1" fmla="*/ 321941 h 374836"/>
                <a:gd name="connsiteX2" fmla="*/ 64346 w 130911"/>
                <a:gd name="connsiteY2" fmla="*/ 374208 h 374836"/>
                <a:gd name="connsiteX3" fmla="*/ 120945 w 130911"/>
                <a:gd name="connsiteY3" fmla="*/ 307822 h 374836"/>
                <a:gd name="connsiteX4" fmla="*/ 121207 w 130911"/>
                <a:gd name="connsiteY4" fmla="*/ 47992 h 374836"/>
                <a:gd name="connsiteX5" fmla="*/ 64942 w 130911"/>
                <a:gd name="connsiteY5" fmla="*/ 917 h 374836"/>
                <a:gd name="connsiteX6" fmla="*/ 3747 w 130911"/>
                <a:gd name="connsiteY6" fmla="*/ 56469 h 374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0911" h="374836">
                  <a:moveTo>
                    <a:pt x="3747" y="56469"/>
                  </a:moveTo>
                  <a:cubicBezTo>
                    <a:pt x="-4920" y="109973"/>
                    <a:pt x="2838" y="268985"/>
                    <a:pt x="12938" y="321941"/>
                  </a:cubicBezTo>
                  <a:cubicBezTo>
                    <a:pt x="23038" y="374897"/>
                    <a:pt x="46345" y="376561"/>
                    <a:pt x="64346" y="374208"/>
                  </a:cubicBezTo>
                  <a:cubicBezTo>
                    <a:pt x="82347" y="371855"/>
                    <a:pt x="111468" y="362191"/>
                    <a:pt x="120945" y="307822"/>
                  </a:cubicBezTo>
                  <a:cubicBezTo>
                    <a:pt x="130422" y="253453"/>
                    <a:pt x="137458" y="102524"/>
                    <a:pt x="121207" y="47992"/>
                  </a:cubicBezTo>
                  <a:cubicBezTo>
                    <a:pt x="104956" y="-6540"/>
                    <a:pt x="84519" y="-496"/>
                    <a:pt x="64942" y="917"/>
                  </a:cubicBezTo>
                  <a:cubicBezTo>
                    <a:pt x="45365" y="2330"/>
                    <a:pt x="12414" y="2965"/>
                    <a:pt x="3747" y="56469"/>
                  </a:cubicBezTo>
                  <a:close/>
                </a:path>
              </a:pathLst>
            </a:custGeom>
            <a:solidFill>
              <a:srgbClr val="D6323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BAABB538-0320-42FD-9B21-A09A572AA8E1}"/>
                </a:ext>
              </a:extLst>
            </p:cNvPr>
            <p:cNvSpPr/>
            <p:nvPr/>
          </p:nvSpPr>
          <p:spPr>
            <a:xfrm>
              <a:off x="5764915" y="4440410"/>
              <a:ext cx="186924" cy="432800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111" h="362079">
                  <a:moveTo>
                    <a:pt x="3429" y="49900"/>
                  </a:moveTo>
                  <a:cubicBezTo>
                    <a:pt x="-5238" y="101182"/>
                    <a:pt x="3790" y="255748"/>
                    <a:pt x="16430" y="307752"/>
                  </a:cubicBezTo>
                  <a:cubicBezTo>
                    <a:pt x="29070" y="359756"/>
                    <a:pt x="59044" y="363007"/>
                    <a:pt x="79268" y="361924"/>
                  </a:cubicBezTo>
                  <a:cubicBezTo>
                    <a:pt x="99492" y="360841"/>
                    <a:pt x="127660" y="351812"/>
                    <a:pt x="137772" y="301253"/>
                  </a:cubicBezTo>
                  <a:cubicBezTo>
                    <a:pt x="147884" y="250694"/>
                    <a:pt x="156190" y="113100"/>
                    <a:pt x="139939" y="58568"/>
                  </a:cubicBezTo>
                  <a:cubicBezTo>
                    <a:pt x="123688" y="4036"/>
                    <a:pt x="86852" y="-658"/>
                    <a:pt x="68434" y="63"/>
                  </a:cubicBezTo>
                  <a:cubicBezTo>
                    <a:pt x="50016" y="784"/>
                    <a:pt x="12096" y="-1382"/>
                    <a:pt x="3429" y="49900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1C2DCFE3-D0E6-4A9C-AE18-BDAA993BC5E5}"/>
                </a:ext>
              </a:extLst>
            </p:cNvPr>
            <p:cNvSpPr/>
            <p:nvPr/>
          </p:nvSpPr>
          <p:spPr>
            <a:xfrm>
              <a:off x="5671039" y="4085587"/>
              <a:ext cx="393406" cy="535863"/>
            </a:xfrm>
            <a:custGeom>
              <a:avLst/>
              <a:gdLst>
                <a:gd name="connsiteX0" fmla="*/ 11215 w 427713"/>
                <a:gd name="connsiteY0" fmla="*/ 118649 h 561918"/>
                <a:gd name="connsiteX1" fmla="*/ 27755 w 427713"/>
                <a:gd name="connsiteY1" fmla="*/ 364379 h 561918"/>
                <a:gd name="connsiteX2" fmla="*/ 32481 w 427713"/>
                <a:gd name="connsiteY2" fmla="*/ 522686 h 561918"/>
                <a:gd name="connsiteX3" fmla="*/ 190788 w 427713"/>
                <a:gd name="connsiteY3" fmla="*/ 543951 h 561918"/>
                <a:gd name="connsiteX4" fmla="*/ 405802 w 427713"/>
                <a:gd name="connsiteY4" fmla="*/ 543951 h 561918"/>
                <a:gd name="connsiteX5" fmla="*/ 417615 w 427713"/>
                <a:gd name="connsiteY5" fmla="*/ 312398 h 561918"/>
                <a:gd name="connsiteX6" fmla="*/ 410527 w 427713"/>
                <a:gd name="connsiteY6" fmla="*/ 76119 h 561918"/>
                <a:gd name="connsiteX7" fmla="*/ 216778 w 427713"/>
                <a:gd name="connsiteY7" fmla="*/ 509 h 561918"/>
                <a:gd name="connsiteX8" fmla="*/ 11215 w 427713"/>
                <a:gd name="connsiteY8" fmla="*/ 118649 h 561918"/>
                <a:gd name="connsiteX0" fmla="*/ 11560 w 425696"/>
                <a:gd name="connsiteY0" fmla="*/ 87530 h 561515"/>
                <a:gd name="connsiteX1" fmla="*/ 25738 w 425696"/>
                <a:gd name="connsiteY1" fmla="*/ 363976 h 561515"/>
                <a:gd name="connsiteX2" fmla="*/ 30464 w 425696"/>
                <a:gd name="connsiteY2" fmla="*/ 522283 h 561515"/>
                <a:gd name="connsiteX3" fmla="*/ 188771 w 425696"/>
                <a:gd name="connsiteY3" fmla="*/ 543548 h 561515"/>
                <a:gd name="connsiteX4" fmla="*/ 403785 w 425696"/>
                <a:gd name="connsiteY4" fmla="*/ 543548 h 561515"/>
                <a:gd name="connsiteX5" fmla="*/ 415598 w 425696"/>
                <a:gd name="connsiteY5" fmla="*/ 311995 h 561515"/>
                <a:gd name="connsiteX6" fmla="*/ 408510 w 425696"/>
                <a:gd name="connsiteY6" fmla="*/ 75716 h 561515"/>
                <a:gd name="connsiteX7" fmla="*/ 214761 w 425696"/>
                <a:gd name="connsiteY7" fmla="*/ 106 h 561515"/>
                <a:gd name="connsiteX8" fmla="*/ 11560 w 425696"/>
                <a:gd name="connsiteY8" fmla="*/ 87530 h 561515"/>
                <a:gd name="connsiteX0" fmla="*/ 10883 w 425019"/>
                <a:gd name="connsiteY0" fmla="*/ 85178 h 559163"/>
                <a:gd name="connsiteX1" fmla="*/ 25061 w 425019"/>
                <a:gd name="connsiteY1" fmla="*/ 361624 h 559163"/>
                <a:gd name="connsiteX2" fmla="*/ 29787 w 425019"/>
                <a:gd name="connsiteY2" fmla="*/ 519931 h 559163"/>
                <a:gd name="connsiteX3" fmla="*/ 188094 w 425019"/>
                <a:gd name="connsiteY3" fmla="*/ 541196 h 559163"/>
                <a:gd name="connsiteX4" fmla="*/ 403108 w 425019"/>
                <a:gd name="connsiteY4" fmla="*/ 541196 h 559163"/>
                <a:gd name="connsiteX5" fmla="*/ 414921 w 425019"/>
                <a:gd name="connsiteY5" fmla="*/ 309643 h 559163"/>
                <a:gd name="connsiteX6" fmla="*/ 407833 w 425019"/>
                <a:gd name="connsiteY6" fmla="*/ 73364 h 559163"/>
                <a:gd name="connsiteX7" fmla="*/ 204633 w 425019"/>
                <a:gd name="connsiteY7" fmla="*/ 116 h 559163"/>
                <a:gd name="connsiteX8" fmla="*/ 10883 w 425019"/>
                <a:gd name="connsiteY8" fmla="*/ 85178 h 559163"/>
                <a:gd name="connsiteX0" fmla="*/ 10883 w 431603"/>
                <a:gd name="connsiteY0" fmla="*/ 85178 h 559163"/>
                <a:gd name="connsiteX1" fmla="*/ 25061 w 431603"/>
                <a:gd name="connsiteY1" fmla="*/ 361624 h 559163"/>
                <a:gd name="connsiteX2" fmla="*/ 29787 w 431603"/>
                <a:gd name="connsiteY2" fmla="*/ 519931 h 559163"/>
                <a:gd name="connsiteX3" fmla="*/ 188094 w 431603"/>
                <a:gd name="connsiteY3" fmla="*/ 541196 h 559163"/>
                <a:gd name="connsiteX4" fmla="*/ 403108 w 431603"/>
                <a:gd name="connsiteY4" fmla="*/ 541196 h 559163"/>
                <a:gd name="connsiteX5" fmla="*/ 429098 w 431603"/>
                <a:gd name="connsiteY5" fmla="*/ 309643 h 559163"/>
                <a:gd name="connsiteX6" fmla="*/ 407833 w 431603"/>
                <a:gd name="connsiteY6" fmla="*/ 73364 h 559163"/>
                <a:gd name="connsiteX7" fmla="*/ 204633 w 431603"/>
                <a:gd name="connsiteY7" fmla="*/ 116 h 559163"/>
                <a:gd name="connsiteX8" fmla="*/ 10883 w 431603"/>
                <a:gd name="connsiteY8" fmla="*/ 85178 h 559163"/>
                <a:gd name="connsiteX0" fmla="*/ 16874 w 437594"/>
                <a:gd name="connsiteY0" fmla="*/ 85178 h 559163"/>
                <a:gd name="connsiteX1" fmla="*/ 12150 w 437594"/>
                <a:gd name="connsiteY1" fmla="*/ 361624 h 559163"/>
                <a:gd name="connsiteX2" fmla="*/ 35778 w 437594"/>
                <a:gd name="connsiteY2" fmla="*/ 519931 h 559163"/>
                <a:gd name="connsiteX3" fmla="*/ 194085 w 437594"/>
                <a:gd name="connsiteY3" fmla="*/ 541196 h 559163"/>
                <a:gd name="connsiteX4" fmla="*/ 409099 w 437594"/>
                <a:gd name="connsiteY4" fmla="*/ 541196 h 559163"/>
                <a:gd name="connsiteX5" fmla="*/ 435089 w 437594"/>
                <a:gd name="connsiteY5" fmla="*/ 309643 h 559163"/>
                <a:gd name="connsiteX6" fmla="*/ 413824 w 437594"/>
                <a:gd name="connsiteY6" fmla="*/ 73364 h 559163"/>
                <a:gd name="connsiteX7" fmla="*/ 210624 w 437594"/>
                <a:gd name="connsiteY7" fmla="*/ 116 h 559163"/>
                <a:gd name="connsiteX8" fmla="*/ 16874 w 437594"/>
                <a:gd name="connsiteY8" fmla="*/ 85178 h 559163"/>
                <a:gd name="connsiteX0" fmla="*/ 16874 w 437594"/>
                <a:gd name="connsiteY0" fmla="*/ 85178 h 563991"/>
                <a:gd name="connsiteX1" fmla="*/ 12150 w 437594"/>
                <a:gd name="connsiteY1" fmla="*/ 361624 h 563991"/>
                <a:gd name="connsiteX2" fmla="*/ 35778 w 437594"/>
                <a:gd name="connsiteY2" fmla="*/ 519931 h 563991"/>
                <a:gd name="connsiteX3" fmla="*/ 205899 w 437594"/>
                <a:gd name="connsiteY3" fmla="*/ 553010 h 563991"/>
                <a:gd name="connsiteX4" fmla="*/ 409099 w 437594"/>
                <a:gd name="connsiteY4" fmla="*/ 541196 h 563991"/>
                <a:gd name="connsiteX5" fmla="*/ 435089 w 437594"/>
                <a:gd name="connsiteY5" fmla="*/ 309643 h 563991"/>
                <a:gd name="connsiteX6" fmla="*/ 413824 w 437594"/>
                <a:gd name="connsiteY6" fmla="*/ 73364 h 563991"/>
                <a:gd name="connsiteX7" fmla="*/ 210624 w 437594"/>
                <a:gd name="connsiteY7" fmla="*/ 116 h 563991"/>
                <a:gd name="connsiteX8" fmla="*/ 16874 w 437594"/>
                <a:gd name="connsiteY8" fmla="*/ 85178 h 563991"/>
                <a:gd name="connsiteX0" fmla="*/ 16874 w 437594"/>
                <a:gd name="connsiteY0" fmla="*/ 85178 h 554236"/>
                <a:gd name="connsiteX1" fmla="*/ 12150 w 437594"/>
                <a:gd name="connsiteY1" fmla="*/ 361624 h 554236"/>
                <a:gd name="connsiteX2" fmla="*/ 35778 w 437594"/>
                <a:gd name="connsiteY2" fmla="*/ 519931 h 554236"/>
                <a:gd name="connsiteX3" fmla="*/ 205899 w 437594"/>
                <a:gd name="connsiteY3" fmla="*/ 553010 h 554236"/>
                <a:gd name="connsiteX4" fmla="*/ 409099 w 437594"/>
                <a:gd name="connsiteY4" fmla="*/ 522294 h 554236"/>
                <a:gd name="connsiteX5" fmla="*/ 435089 w 437594"/>
                <a:gd name="connsiteY5" fmla="*/ 309643 h 554236"/>
                <a:gd name="connsiteX6" fmla="*/ 413824 w 437594"/>
                <a:gd name="connsiteY6" fmla="*/ 73364 h 554236"/>
                <a:gd name="connsiteX7" fmla="*/ 210624 w 437594"/>
                <a:gd name="connsiteY7" fmla="*/ 116 h 554236"/>
                <a:gd name="connsiteX8" fmla="*/ 16874 w 437594"/>
                <a:gd name="connsiteY8" fmla="*/ 85178 h 554236"/>
                <a:gd name="connsiteX0" fmla="*/ 16874 w 437594"/>
                <a:gd name="connsiteY0" fmla="*/ 85178 h 558187"/>
                <a:gd name="connsiteX1" fmla="*/ 12150 w 437594"/>
                <a:gd name="connsiteY1" fmla="*/ 361624 h 558187"/>
                <a:gd name="connsiteX2" fmla="*/ 35778 w 437594"/>
                <a:gd name="connsiteY2" fmla="*/ 519931 h 558187"/>
                <a:gd name="connsiteX3" fmla="*/ 215350 w 437594"/>
                <a:gd name="connsiteY3" fmla="*/ 557736 h 558187"/>
                <a:gd name="connsiteX4" fmla="*/ 409099 w 437594"/>
                <a:gd name="connsiteY4" fmla="*/ 522294 h 558187"/>
                <a:gd name="connsiteX5" fmla="*/ 435089 w 437594"/>
                <a:gd name="connsiteY5" fmla="*/ 309643 h 558187"/>
                <a:gd name="connsiteX6" fmla="*/ 413824 w 437594"/>
                <a:gd name="connsiteY6" fmla="*/ 73364 h 558187"/>
                <a:gd name="connsiteX7" fmla="*/ 210624 w 437594"/>
                <a:gd name="connsiteY7" fmla="*/ 116 h 558187"/>
                <a:gd name="connsiteX8" fmla="*/ 16874 w 437594"/>
                <a:gd name="connsiteY8" fmla="*/ 85178 h 558187"/>
                <a:gd name="connsiteX0" fmla="*/ 20067 w 440787"/>
                <a:gd name="connsiteY0" fmla="*/ 85178 h 558187"/>
                <a:gd name="connsiteX1" fmla="*/ 8255 w 440787"/>
                <a:gd name="connsiteY1" fmla="*/ 361624 h 558187"/>
                <a:gd name="connsiteX2" fmla="*/ 38971 w 440787"/>
                <a:gd name="connsiteY2" fmla="*/ 519931 h 558187"/>
                <a:gd name="connsiteX3" fmla="*/ 218543 w 440787"/>
                <a:gd name="connsiteY3" fmla="*/ 557736 h 558187"/>
                <a:gd name="connsiteX4" fmla="*/ 412292 w 440787"/>
                <a:gd name="connsiteY4" fmla="*/ 522294 h 558187"/>
                <a:gd name="connsiteX5" fmla="*/ 438282 w 440787"/>
                <a:gd name="connsiteY5" fmla="*/ 309643 h 558187"/>
                <a:gd name="connsiteX6" fmla="*/ 417017 w 440787"/>
                <a:gd name="connsiteY6" fmla="*/ 73364 h 558187"/>
                <a:gd name="connsiteX7" fmla="*/ 213817 w 440787"/>
                <a:gd name="connsiteY7" fmla="*/ 116 h 558187"/>
                <a:gd name="connsiteX8" fmla="*/ 20067 w 440787"/>
                <a:gd name="connsiteY8" fmla="*/ 85178 h 558187"/>
                <a:gd name="connsiteX0" fmla="*/ 20067 w 442342"/>
                <a:gd name="connsiteY0" fmla="*/ 85178 h 558345"/>
                <a:gd name="connsiteX1" fmla="*/ 8255 w 442342"/>
                <a:gd name="connsiteY1" fmla="*/ 361624 h 558345"/>
                <a:gd name="connsiteX2" fmla="*/ 38971 w 442342"/>
                <a:gd name="connsiteY2" fmla="*/ 519931 h 558345"/>
                <a:gd name="connsiteX3" fmla="*/ 218543 w 442342"/>
                <a:gd name="connsiteY3" fmla="*/ 557736 h 558345"/>
                <a:gd name="connsiteX4" fmla="*/ 412292 w 442342"/>
                <a:gd name="connsiteY4" fmla="*/ 522294 h 558345"/>
                <a:gd name="connsiteX5" fmla="*/ 440644 w 442342"/>
                <a:gd name="connsiteY5" fmla="*/ 302555 h 558345"/>
                <a:gd name="connsiteX6" fmla="*/ 417017 w 442342"/>
                <a:gd name="connsiteY6" fmla="*/ 73364 h 558345"/>
                <a:gd name="connsiteX7" fmla="*/ 213817 w 442342"/>
                <a:gd name="connsiteY7" fmla="*/ 116 h 558345"/>
                <a:gd name="connsiteX8" fmla="*/ 20067 w 442342"/>
                <a:gd name="connsiteY8" fmla="*/ 85178 h 558345"/>
                <a:gd name="connsiteX0" fmla="*/ 21288 w 443563"/>
                <a:gd name="connsiteY0" fmla="*/ 85178 h 558345"/>
                <a:gd name="connsiteX1" fmla="*/ 7113 w 443563"/>
                <a:gd name="connsiteY1" fmla="*/ 356898 h 558345"/>
                <a:gd name="connsiteX2" fmla="*/ 40192 w 443563"/>
                <a:gd name="connsiteY2" fmla="*/ 519931 h 558345"/>
                <a:gd name="connsiteX3" fmla="*/ 219764 w 443563"/>
                <a:gd name="connsiteY3" fmla="*/ 557736 h 558345"/>
                <a:gd name="connsiteX4" fmla="*/ 413513 w 443563"/>
                <a:gd name="connsiteY4" fmla="*/ 522294 h 558345"/>
                <a:gd name="connsiteX5" fmla="*/ 441865 w 443563"/>
                <a:gd name="connsiteY5" fmla="*/ 302555 h 558345"/>
                <a:gd name="connsiteX6" fmla="*/ 418238 w 443563"/>
                <a:gd name="connsiteY6" fmla="*/ 73364 h 558345"/>
                <a:gd name="connsiteX7" fmla="*/ 215038 w 443563"/>
                <a:gd name="connsiteY7" fmla="*/ 116 h 558345"/>
                <a:gd name="connsiteX8" fmla="*/ 21288 w 443563"/>
                <a:gd name="connsiteY8" fmla="*/ 85178 h 558345"/>
                <a:gd name="connsiteX0" fmla="*/ 45611 w 437169"/>
                <a:gd name="connsiteY0" fmla="*/ 66265 h 558335"/>
                <a:gd name="connsiteX1" fmla="*/ 719 w 437169"/>
                <a:gd name="connsiteY1" fmla="*/ 356888 h 558335"/>
                <a:gd name="connsiteX2" fmla="*/ 33798 w 437169"/>
                <a:gd name="connsiteY2" fmla="*/ 519921 h 558335"/>
                <a:gd name="connsiteX3" fmla="*/ 213370 w 437169"/>
                <a:gd name="connsiteY3" fmla="*/ 557726 h 558335"/>
                <a:gd name="connsiteX4" fmla="*/ 407119 w 437169"/>
                <a:gd name="connsiteY4" fmla="*/ 522284 h 558335"/>
                <a:gd name="connsiteX5" fmla="*/ 435471 w 437169"/>
                <a:gd name="connsiteY5" fmla="*/ 302545 h 558335"/>
                <a:gd name="connsiteX6" fmla="*/ 411844 w 437169"/>
                <a:gd name="connsiteY6" fmla="*/ 73354 h 558335"/>
                <a:gd name="connsiteX7" fmla="*/ 208644 w 437169"/>
                <a:gd name="connsiteY7" fmla="*/ 106 h 558335"/>
                <a:gd name="connsiteX8" fmla="*/ 45611 w 437169"/>
                <a:gd name="connsiteY8" fmla="*/ 66265 h 558335"/>
                <a:gd name="connsiteX0" fmla="*/ 37761 w 429319"/>
                <a:gd name="connsiteY0" fmla="*/ 66214 h 558284"/>
                <a:gd name="connsiteX1" fmla="*/ 2320 w 429319"/>
                <a:gd name="connsiteY1" fmla="*/ 297767 h 558284"/>
                <a:gd name="connsiteX2" fmla="*/ 25948 w 429319"/>
                <a:gd name="connsiteY2" fmla="*/ 519870 h 558284"/>
                <a:gd name="connsiteX3" fmla="*/ 205520 w 429319"/>
                <a:gd name="connsiteY3" fmla="*/ 557675 h 558284"/>
                <a:gd name="connsiteX4" fmla="*/ 399269 w 429319"/>
                <a:gd name="connsiteY4" fmla="*/ 522233 h 558284"/>
                <a:gd name="connsiteX5" fmla="*/ 427621 w 429319"/>
                <a:gd name="connsiteY5" fmla="*/ 302494 h 558284"/>
                <a:gd name="connsiteX6" fmla="*/ 403994 w 429319"/>
                <a:gd name="connsiteY6" fmla="*/ 73303 h 558284"/>
                <a:gd name="connsiteX7" fmla="*/ 200794 w 429319"/>
                <a:gd name="connsiteY7" fmla="*/ 55 h 558284"/>
                <a:gd name="connsiteX8" fmla="*/ 37761 w 429319"/>
                <a:gd name="connsiteY8" fmla="*/ 66214 h 558284"/>
                <a:gd name="connsiteX0" fmla="*/ 36275 w 427833"/>
                <a:gd name="connsiteY0" fmla="*/ 66214 h 558958"/>
                <a:gd name="connsiteX1" fmla="*/ 834 w 427833"/>
                <a:gd name="connsiteY1" fmla="*/ 297767 h 558958"/>
                <a:gd name="connsiteX2" fmla="*/ 29188 w 427833"/>
                <a:gd name="connsiteY2" fmla="*/ 510418 h 558958"/>
                <a:gd name="connsiteX3" fmla="*/ 204034 w 427833"/>
                <a:gd name="connsiteY3" fmla="*/ 557675 h 558958"/>
                <a:gd name="connsiteX4" fmla="*/ 397783 w 427833"/>
                <a:gd name="connsiteY4" fmla="*/ 522233 h 558958"/>
                <a:gd name="connsiteX5" fmla="*/ 426135 w 427833"/>
                <a:gd name="connsiteY5" fmla="*/ 302494 h 558958"/>
                <a:gd name="connsiteX6" fmla="*/ 402508 w 427833"/>
                <a:gd name="connsiteY6" fmla="*/ 73303 h 558958"/>
                <a:gd name="connsiteX7" fmla="*/ 199308 w 427833"/>
                <a:gd name="connsiteY7" fmla="*/ 55 h 558958"/>
                <a:gd name="connsiteX8" fmla="*/ 36275 w 427833"/>
                <a:gd name="connsiteY8" fmla="*/ 66214 h 558958"/>
                <a:gd name="connsiteX0" fmla="*/ 36275 w 428528"/>
                <a:gd name="connsiteY0" fmla="*/ 66214 h 558440"/>
                <a:gd name="connsiteX1" fmla="*/ 834 w 428528"/>
                <a:gd name="connsiteY1" fmla="*/ 297767 h 558440"/>
                <a:gd name="connsiteX2" fmla="*/ 29188 w 428528"/>
                <a:gd name="connsiteY2" fmla="*/ 510418 h 558440"/>
                <a:gd name="connsiteX3" fmla="*/ 204034 w 428528"/>
                <a:gd name="connsiteY3" fmla="*/ 557675 h 558440"/>
                <a:gd name="connsiteX4" fmla="*/ 388332 w 428528"/>
                <a:gd name="connsiteY4" fmla="*/ 519870 h 558440"/>
                <a:gd name="connsiteX5" fmla="*/ 426135 w 428528"/>
                <a:gd name="connsiteY5" fmla="*/ 302494 h 558440"/>
                <a:gd name="connsiteX6" fmla="*/ 402508 w 428528"/>
                <a:gd name="connsiteY6" fmla="*/ 73303 h 558440"/>
                <a:gd name="connsiteX7" fmla="*/ 199308 w 428528"/>
                <a:gd name="connsiteY7" fmla="*/ 55 h 558440"/>
                <a:gd name="connsiteX8" fmla="*/ 36275 w 428528"/>
                <a:gd name="connsiteY8" fmla="*/ 66214 h 558440"/>
                <a:gd name="connsiteX0" fmla="*/ 37760 w 430013"/>
                <a:gd name="connsiteY0" fmla="*/ 66214 h 557901"/>
                <a:gd name="connsiteX1" fmla="*/ 2319 w 430013"/>
                <a:gd name="connsiteY1" fmla="*/ 297767 h 557901"/>
                <a:gd name="connsiteX2" fmla="*/ 25948 w 430013"/>
                <a:gd name="connsiteY2" fmla="*/ 519869 h 557901"/>
                <a:gd name="connsiteX3" fmla="*/ 205519 w 430013"/>
                <a:gd name="connsiteY3" fmla="*/ 557675 h 557901"/>
                <a:gd name="connsiteX4" fmla="*/ 389817 w 430013"/>
                <a:gd name="connsiteY4" fmla="*/ 519870 h 557901"/>
                <a:gd name="connsiteX5" fmla="*/ 427620 w 430013"/>
                <a:gd name="connsiteY5" fmla="*/ 302494 h 557901"/>
                <a:gd name="connsiteX6" fmla="*/ 403993 w 430013"/>
                <a:gd name="connsiteY6" fmla="*/ 73303 h 557901"/>
                <a:gd name="connsiteX7" fmla="*/ 200793 w 430013"/>
                <a:gd name="connsiteY7" fmla="*/ 55 h 557901"/>
                <a:gd name="connsiteX8" fmla="*/ 37760 w 430013"/>
                <a:gd name="connsiteY8" fmla="*/ 66214 h 557901"/>
                <a:gd name="connsiteX0" fmla="*/ 40684 w 432937"/>
                <a:gd name="connsiteY0" fmla="*/ 66214 h 557831"/>
                <a:gd name="connsiteX1" fmla="*/ 5243 w 432937"/>
                <a:gd name="connsiteY1" fmla="*/ 297767 h 557831"/>
                <a:gd name="connsiteX2" fmla="*/ 28872 w 432937"/>
                <a:gd name="connsiteY2" fmla="*/ 519869 h 557831"/>
                <a:gd name="connsiteX3" fmla="*/ 208443 w 432937"/>
                <a:gd name="connsiteY3" fmla="*/ 557675 h 557831"/>
                <a:gd name="connsiteX4" fmla="*/ 392741 w 432937"/>
                <a:gd name="connsiteY4" fmla="*/ 519870 h 557831"/>
                <a:gd name="connsiteX5" fmla="*/ 430544 w 432937"/>
                <a:gd name="connsiteY5" fmla="*/ 302494 h 557831"/>
                <a:gd name="connsiteX6" fmla="*/ 406917 w 432937"/>
                <a:gd name="connsiteY6" fmla="*/ 73303 h 557831"/>
                <a:gd name="connsiteX7" fmla="*/ 203717 w 432937"/>
                <a:gd name="connsiteY7" fmla="*/ 55 h 557831"/>
                <a:gd name="connsiteX8" fmla="*/ 40684 w 432937"/>
                <a:gd name="connsiteY8" fmla="*/ 66214 h 557831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6557 w 428810"/>
                <a:gd name="connsiteY0" fmla="*/ 66214 h 531376"/>
                <a:gd name="connsiteX1" fmla="*/ 1116 w 428810"/>
                <a:gd name="connsiteY1" fmla="*/ 297767 h 531376"/>
                <a:gd name="connsiteX2" fmla="*/ 27108 w 428810"/>
                <a:gd name="connsiteY2" fmla="*/ 510418 h 531376"/>
                <a:gd name="connsiteX3" fmla="*/ 192502 w 428810"/>
                <a:gd name="connsiteY3" fmla="*/ 524596 h 531376"/>
                <a:gd name="connsiteX4" fmla="*/ 388614 w 428810"/>
                <a:gd name="connsiteY4" fmla="*/ 519870 h 531376"/>
                <a:gd name="connsiteX5" fmla="*/ 426417 w 428810"/>
                <a:gd name="connsiteY5" fmla="*/ 302494 h 531376"/>
                <a:gd name="connsiteX6" fmla="*/ 402790 w 428810"/>
                <a:gd name="connsiteY6" fmla="*/ 73303 h 531376"/>
                <a:gd name="connsiteX7" fmla="*/ 199590 w 428810"/>
                <a:gd name="connsiteY7" fmla="*/ 55 h 531376"/>
                <a:gd name="connsiteX8" fmla="*/ 36557 w 428810"/>
                <a:gd name="connsiteY8" fmla="*/ 66214 h 531376"/>
                <a:gd name="connsiteX0" fmla="*/ 36557 w 422272"/>
                <a:gd name="connsiteY0" fmla="*/ 66214 h 538568"/>
                <a:gd name="connsiteX1" fmla="*/ 1116 w 422272"/>
                <a:gd name="connsiteY1" fmla="*/ 297767 h 538568"/>
                <a:gd name="connsiteX2" fmla="*/ 27108 w 422272"/>
                <a:gd name="connsiteY2" fmla="*/ 510418 h 538568"/>
                <a:gd name="connsiteX3" fmla="*/ 192502 w 422272"/>
                <a:gd name="connsiteY3" fmla="*/ 524596 h 538568"/>
                <a:gd name="connsiteX4" fmla="*/ 388614 w 422272"/>
                <a:gd name="connsiteY4" fmla="*/ 519870 h 538568"/>
                <a:gd name="connsiteX5" fmla="*/ 414603 w 422272"/>
                <a:gd name="connsiteY5" fmla="*/ 295406 h 538568"/>
                <a:gd name="connsiteX6" fmla="*/ 402790 w 422272"/>
                <a:gd name="connsiteY6" fmla="*/ 73303 h 538568"/>
                <a:gd name="connsiteX7" fmla="*/ 199590 w 422272"/>
                <a:gd name="connsiteY7" fmla="*/ 55 h 538568"/>
                <a:gd name="connsiteX8" fmla="*/ 36557 w 422272"/>
                <a:gd name="connsiteY8" fmla="*/ 66214 h 538568"/>
                <a:gd name="connsiteX0" fmla="*/ 36557 w 416127"/>
                <a:gd name="connsiteY0" fmla="*/ 66159 h 538513"/>
                <a:gd name="connsiteX1" fmla="*/ 1116 w 416127"/>
                <a:gd name="connsiteY1" fmla="*/ 297712 h 538513"/>
                <a:gd name="connsiteX2" fmla="*/ 27108 w 416127"/>
                <a:gd name="connsiteY2" fmla="*/ 510363 h 538513"/>
                <a:gd name="connsiteX3" fmla="*/ 192502 w 416127"/>
                <a:gd name="connsiteY3" fmla="*/ 524541 h 538513"/>
                <a:gd name="connsiteX4" fmla="*/ 388614 w 416127"/>
                <a:gd name="connsiteY4" fmla="*/ 519815 h 538513"/>
                <a:gd name="connsiteX5" fmla="*/ 414603 w 416127"/>
                <a:gd name="connsiteY5" fmla="*/ 295351 h 538513"/>
                <a:gd name="connsiteX6" fmla="*/ 390976 w 416127"/>
                <a:gd name="connsiteY6" fmla="*/ 66160 h 538513"/>
                <a:gd name="connsiteX7" fmla="*/ 199590 w 416127"/>
                <a:gd name="connsiteY7" fmla="*/ 0 h 538513"/>
                <a:gd name="connsiteX8" fmla="*/ 36557 w 416127"/>
                <a:gd name="connsiteY8" fmla="*/ 66159 h 538513"/>
                <a:gd name="connsiteX0" fmla="*/ 36557 w 416962"/>
                <a:gd name="connsiteY0" fmla="*/ 66159 h 533540"/>
                <a:gd name="connsiteX1" fmla="*/ 1116 w 416962"/>
                <a:gd name="connsiteY1" fmla="*/ 297712 h 533540"/>
                <a:gd name="connsiteX2" fmla="*/ 27108 w 416962"/>
                <a:gd name="connsiteY2" fmla="*/ 510363 h 533540"/>
                <a:gd name="connsiteX3" fmla="*/ 192502 w 416962"/>
                <a:gd name="connsiteY3" fmla="*/ 524541 h 533540"/>
                <a:gd name="connsiteX4" fmla="*/ 390977 w 416962"/>
                <a:gd name="connsiteY4" fmla="*/ 512727 h 533540"/>
                <a:gd name="connsiteX5" fmla="*/ 414603 w 416962"/>
                <a:gd name="connsiteY5" fmla="*/ 295351 h 533540"/>
                <a:gd name="connsiteX6" fmla="*/ 390976 w 416962"/>
                <a:gd name="connsiteY6" fmla="*/ 66160 h 533540"/>
                <a:gd name="connsiteX7" fmla="*/ 199590 w 416962"/>
                <a:gd name="connsiteY7" fmla="*/ 0 h 533540"/>
                <a:gd name="connsiteX8" fmla="*/ 36557 w 416962"/>
                <a:gd name="connsiteY8" fmla="*/ 66159 h 533540"/>
                <a:gd name="connsiteX0" fmla="*/ 36557 w 415953"/>
                <a:gd name="connsiteY0" fmla="*/ 66159 h 531703"/>
                <a:gd name="connsiteX1" fmla="*/ 1116 w 415953"/>
                <a:gd name="connsiteY1" fmla="*/ 297712 h 531703"/>
                <a:gd name="connsiteX2" fmla="*/ 27108 w 415953"/>
                <a:gd name="connsiteY2" fmla="*/ 510363 h 531703"/>
                <a:gd name="connsiteX3" fmla="*/ 192502 w 415953"/>
                <a:gd name="connsiteY3" fmla="*/ 524541 h 531703"/>
                <a:gd name="connsiteX4" fmla="*/ 390977 w 415953"/>
                <a:gd name="connsiteY4" fmla="*/ 512727 h 531703"/>
                <a:gd name="connsiteX5" fmla="*/ 414603 w 415953"/>
                <a:gd name="connsiteY5" fmla="*/ 295351 h 531703"/>
                <a:gd name="connsiteX6" fmla="*/ 390976 w 415953"/>
                <a:gd name="connsiteY6" fmla="*/ 66160 h 531703"/>
                <a:gd name="connsiteX7" fmla="*/ 199590 w 415953"/>
                <a:gd name="connsiteY7" fmla="*/ 0 h 531703"/>
                <a:gd name="connsiteX8" fmla="*/ 36557 w 415953"/>
                <a:gd name="connsiteY8" fmla="*/ 66159 h 531703"/>
                <a:gd name="connsiteX0" fmla="*/ 38202 w 417598"/>
                <a:gd name="connsiteY0" fmla="*/ 66159 h 527065"/>
                <a:gd name="connsiteX1" fmla="*/ 2761 w 417598"/>
                <a:gd name="connsiteY1" fmla="*/ 297712 h 527065"/>
                <a:gd name="connsiteX2" fmla="*/ 28753 w 417598"/>
                <a:gd name="connsiteY2" fmla="*/ 510363 h 527065"/>
                <a:gd name="connsiteX3" fmla="*/ 194147 w 417598"/>
                <a:gd name="connsiteY3" fmla="*/ 524541 h 527065"/>
                <a:gd name="connsiteX4" fmla="*/ 392622 w 417598"/>
                <a:gd name="connsiteY4" fmla="*/ 512727 h 527065"/>
                <a:gd name="connsiteX5" fmla="*/ 416248 w 417598"/>
                <a:gd name="connsiteY5" fmla="*/ 295351 h 527065"/>
                <a:gd name="connsiteX6" fmla="*/ 392621 w 417598"/>
                <a:gd name="connsiteY6" fmla="*/ 66160 h 527065"/>
                <a:gd name="connsiteX7" fmla="*/ 201235 w 417598"/>
                <a:gd name="connsiteY7" fmla="*/ 0 h 527065"/>
                <a:gd name="connsiteX8" fmla="*/ 38202 w 417598"/>
                <a:gd name="connsiteY8" fmla="*/ 66159 h 527065"/>
                <a:gd name="connsiteX0" fmla="*/ 36212 w 415608"/>
                <a:gd name="connsiteY0" fmla="*/ 66159 h 527065"/>
                <a:gd name="connsiteX1" fmla="*/ 771 w 415608"/>
                <a:gd name="connsiteY1" fmla="*/ 297712 h 527065"/>
                <a:gd name="connsiteX2" fmla="*/ 55116 w 415608"/>
                <a:gd name="connsiteY2" fmla="*/ 510363 h 527065"/>
                <a:gd name="connsiteX3" fmla="*/ 192157 w 415608"/>
                <a:gd name="connsiteY3" fmla="*/ 524541 h 527065"/>
                <a:gd name="connsiteX4" fmla="*/ 390632 w 415608"/>
                <a:gd name="connsiteY4" fmla="*/ 512727 h 527065"/>
                <a:gd name="connsiteX5" fmla="*/ 414258 w 415608"/>
                <a:gd name="connsiteY5" fmla="*/ 295351 h 527065"/>
                <a:gd name="connsiteX6" fmla="*/ 390631 w 415608"/>
                <a:gd name="connsiteY6" fmla="*/ 66160 h 527065"/>
                <a:gd name="connsiteX7" fmla="*/ 199245 w 415608"/>
                <a:gd name="connsiteY7" fmla="*/ 0 h 527065"/>
                <a:gd name="connsiteX8" fmla="*/ 36212 w 415608"/>
                <a:gd name="connsiteY8" fmla="*/ 66159 h 527065"/>
                <a:gd name="connsiteX0" fmla="*/ 15687 w 395083"/>
                <a:gd name="connsiteY0" fmla="*/ 66159 h 531379"/>
                <a:gd name="connsiteX1" fmla="*/ 8600 w 395083"/>
                <a:gd name="connsiteY1" fmla="*/ 302438 h 531379"/>
                <a:gd name="connsiteX2" fmla="*/ 34591 w 395083"/>
                <a:gd name="connsiteY2" fmla="*/ 510363 h 531379"/>
                <a:gd name="connsiteX3" fmla="*/ 171632 w 395083"/>
                <a:gd name="connsiteY3" fmla="*/ 524541 h 531379"/>
                <a:gd name="connsiteX4" fmla="*/ 370107 w 395083"/>
                <a:gd name="connsiteY4" fmla="*/ 512727 h 531379"/>
                <a:gd name="connsiteX5" fmla="*/ 393733 w 395083"/>
                <a:gd name="connsiteY5" fmla="*/ 295351 h 531379"/>
                <a:gd name="connsiteX6" fmla="*/ 370106 w 395083"/>
                <a:gd name="connsiteY6" fmla="*/ 66160 h 531379"/>
                <a:gd name="connsiteX7" fmla="*/ 178720 w 395083"/>
                <a:gd name="connsiteY7" fmla="*/ 0 h 531379"/>
                <a:gd name="connsiteX8" fmla="*/ 15687 w 395083"/>
                <a:gd name="connsiteY8" fmla="*/ 66159 h 531379"/>
                <a:gd name="connsiteX0" fmla="*/ 16810 w 396206"/>
                <a:gd name="connsiteY0" fmla="*/ 66159 h 532029"/>
                <a:gd name="connsiteX1" fmla="*/ 7361 w 396206"/>
                <a:gd name="connsiteY1" fmla="*/ 292987 h 532029"/>
                <a:gd name="connsiteX2" fmla="*/ 35714 w 396206"/>
                <a:gd name="connsiteY2" fmla="*/ 510363 h 532029"/>
                <a:gd name="connsiteX3" fmla="*/ 172755 w 396206"/>
                <a:gd name="connsiteY3" fmla="*/ 524541 h 532029"/>
                <a:gd name="connsiteX4" fmla="*/ 371230 w 396206"/>
                <a:gd name="connsiteY4" fmla="*/ 512727 h 532029"/>
                <a:gd name="connsiteX5" fmla="*/ 394856 w 396206"/>
                <a:gd name="connsiteY5" fmla="*/ 295351 h 532029"/>
                <a:gd name="connsiteX6" fmla="*/ 371229 w 396206"/>
                <a:gd name="connsiteY6" fmla="*/ 66160 h 532029"/>
                <a:gd name="connsiteX7" fmla="*/ 179843 w 396206"/>
                <a:gd name="connsiteY7" fmla="*/ 0 h 532029"/>
                <a:gd name="connsiteX8" fmla="*/ 16810 w 396206"/>
                <a:gd name="connsiteY8" fmla="*/ 66159 h 532029"/>
                <a:gd name="connsiteX0" fmla="*/ 17622 w 397018"/>
                <a:gd name="connsiteY0" fmla="*/ 66159 h 532029"/>
                <a:gd name="connsiteX1" fmla="*/ 8173 w 397018"/>
                <a:gd name="connsiteY1" fmla="*/ 292987 h 532029"/>
                <a:gd name="connsiteX2" fmla="*/ 36526 w 397018"/>
                <a:gd name="connsiteY2" fmla="*/ 510363 h 532029"/>
                <a:gd name="connsiteX3" fmla="*/ 173567 w 397018"/>
                <a:gd name="connsiteY3" fmla="*/ 524541 h 532029"/>
                <a:gd name="connsiteX4" fmla="*/ 372042 w 397018"/>
                <a:gd name="connsiteY4" fmla="*/ 512727 h 532029"/>
                <a:gd name="connsiteX5" fmla="*/ 395668 w 397018"/>
                <a:gd name="connsiteY5" fmla="*/ 295351 h 532029"/>
                <a:gd name="connsiteX6" fmla="*/ 372041 w 397018"/>
                <a:gd name="connsiteY6" fmla="*/ 66160 h 532029"/>
                <a:gd name="connsiteX7" fmla="*/ 180655 w 397018"/>
                <a:gd name="connsiteY7" fmla="*/ 0 h 532029"/>
                <a:gd name="connsiteX8" fmla="*/ 17622 w 397018"/>
                <a:gd name="connsiteY8" fmla="*/ 66159 h 532029"/>
                <a:gd name="connsiteX0" fmla="*/ 16811 w 396207"/>
                <a:gd name="connsiteY0" fmla="*/ 66159 h 529127"/>
                <a:gd name="connsiteX1" fmla="*/ 7362 w 396207"/>
                <a:gd name="connsiteY1" fmla="*/ 292987 h 529127"/>
                <a:gd name="connsiteX2" fmla="*/ 35715 w 396207"/>
                <a:gd name="connsiteY2" fmla="*/ 505637 h 529127"/>
                <a:gd name="connsiteX3" fmla="*/ 172756 w 396207"/>
                <a:gd name="connsiteY3" fmla="*/ 524541 h 529127"/>
                <a:gd name="connsiteX4" fmla="*/ 371231 w 396207"/>
                <a:gd name="connsiteY4" fmla="*/ 512727 h 529127"/>
                <a:gd name="connsiteX5" fmla="*/ 394857 w 396207"/>
                <a:gd name="connsiteY5" fmla="*/ 295351 h 529127"/>
                <a:gd name="connsiteX6" fmla="*/ 371230 w 396207"/>
                <a:gd name="connsiteY6" fmla="*/ 66160 h 529127"/>
                <a:gd name="connsiteX7" fmla="*/ 179844 w 396207"/>
                <a:gd name="connsiteY7" fmla="*/ 0 h 529127"/>
                <a:gd name="connsiteX8" fmla="*/ 16811 w 396207"/>
                <a:gd name="connsiteY8" fmla="*/ 66159 h 529127"/>
                <a:gd name="connsiteX0" fmla="*/ 16811 w 397772"/>
                <a:gd name="connsiteY0" fmla="*/ 66159 h 528841"/>
                <a:gd name="connsiteX1" fmla="*/ 7362 w 397772"/>
                <a:gd name="connsiteY1" fmla="*/ 292987 h 528841"/>
                <a:gd name="connsiteX2" fmla="*/ 35715 w 397772"/>
                <a:gd name="connsiteY2" fmla="*/ 505637 h 528841"/>
                <a:gd name="connsiteX3" fmla="*/ 172756 w 397772"/>
                <a:gd name="connsiteY3" fmla="*/ 524541 h 528841"/>
                <a:gd name="connsiteX4" fmla="*/ 349966 w 397772"/>
                <a:gd name="connsiteY4" fmla="*/ 517453 h 528841"/>
                <a:gd name="connsiteX5" fmla="*/ 394857 w 397772"/>
                <a:gd name="connsiteY5" fmla="*/ 295351 h 528841"/>
                <a:gd name="connsiteX6" fmla="*/ 371230 w 397772"/>
                <a:gd name="connsiteY6" fmla="*/ 66160 h 528841"/>
                <a:gd name="connsiteX7" fmla="*/ 179844 w 397772"/>
                <a:gd name="connsiteY7" fmla="*/ 0 h 528841"/>
                <a:gd name="connsiteX8" fmla="*/ 16811 w 397772"/>
                <a:gd name="connsiteY8" fmla="*/ 66159 h 528841"/>
                <a:gd name="connsiteX0" fmla="*/ 16811 w 386281"/>
                <a:gd name="connsiteY0" fmla="*/ 66159 h 536037"/>
                <a:gd name="connsiteX1" fmla="*/ 7362 w 386281"/>
                <a:gd name="connsiteY1" fmla="*/ 292987 h 536037"/>
                <a:gd name="connsiteX2" fmla="*/ 35715 w 386281"/>
                <a:gd name="connsiteY2" fmla="*/ 505637 h 536037"/>
                <a:gd name="connsiteX3" fmla="*/ 172756 w 386281"/>
                <a:gd name="connsiteY3" fmla="*/ 524541 h 536037"/>
                <a:gd name="connsiteX4" fmla="*/ 349966 w 386281"/>
                <a:gd name="connsiteY4" fmla="*/ 517453 h 536037"/>
                <a:gd name="connsiteX5" fmla="*/ 368866 w 386281"/>
                <a:gd name="connsiteY5" fmla="*/ 292988 h 536037"/>
                <a:gd name="connsiteX6" fmla="*/ 371230 w 386281"/>
                <a:gd name="connsiteY6" fmla="*/ 66160 h 536037"/>
                <a:gd name="connsiteX7" fmla="*/ 179844 w 386281"/>
                <a:gd name="connsiteY7" fmla="*/ 0 h 536037"/>
                <a:gd name="connsiteX8" fmla="*/ 16811 w 386281"/>
                <a:gd name="connsiteY8" fmla="*/ 66159 h 536037"/>
                <a:gd name="connsiteX0" fmla="*/ 16811 w 390120"/>
                <a:gd name="connsiteY0" fmla="*/ 66159 h 535863"/>
                <a:gd name="connsiteX1" fmla="*/ 7362 w 390120"/>
                <a:gd name="connsiteY1" fmla="*/ 292987 h 535863"/>
                <a:gd name="connsiteX2" fmla="*/ 35715 w 390120"/>
                <a:gd name="connsiteY2" fmla="*/ 505637 h 535863"/>
                <a:gd name="connsiteX3" fmla="*/ 172756 w 390120"/>
                <a:gd name="connsiteY3" fmla="*/ 524541 h 535863"/>
                <a:gd name="connsiteX4" fmla="*/ 349966 w 390120"/>
                <a:gd name="connsiteY4" fmla="*/ 517453 h 535863"/>
                <a:gd name="connsiteX5" fmla="*/ 380680 w 390120"/>
                <a:gd name="connsiteY5" fmla="*/ 295351 h 535863"/>
                <a:gd name="connsiteX6" fmla="*/ 371230 w 390120"/>
                <a:gd name="connsiteY6" fmla="*/ 66160 h 535863"/>
                <a:gd name="connsiteX7" fmla="*/ 179844 w 390120"/>
                <a:gd name="connsiteY7" fmla="*/ 0 h 535863"/>
                <a:gd name="connsiteX8" fmla="*/ 16811 w 390120"/>
                <a:gd name="connsiteY8" fmla="*/ 66159 h 535863"/>
                <a:gd name="connsiteX0" fmla="*/ 16811 w 393406"/>
                <a:gd name="connsiteY0" fmla="*/ 66159 h 535863"/>
                <a:gd name="connsiteX1" fmla="*/ 7362 w 393406"/>
                <a:gd name="connsiteY1" fmla="*/ 292987 h 535863"/>
                <a:gd name="connsiteX2" fmla="*/ 35715 w 393406"/>
                <a:gd name="connsiteY2" fmla="*/ 505637 h 535863"/>
                <a:gd name="connsiteX3" fmla="*/ 172756 w 393406"/>
                <a:gd name="connsiteY3" fmla="*/ 524541 h 535863"/>
                <a:gd name="connsiteX4" fmla="*/ 349966 w 393406"/>
                <a:gd name="connsiteY4" fmla="*/ 517453 h 535863"/>
                <a:gd name="connsiteX5" fmla="*/ 387769 w 393406"/>
                <a:gd name="connsiteY5" fmla="*/ 295351 h 535863"/>
                <a:gd name="connsiteX6" fmla="*/ 371230 w 393406"/>
                <a:gd name="connsiteY6" fmla="*/ 66160 h 535863"/>
                <a:gd name="connsiteX7" fmla="*/ 179844 w 393406"/>
                <a:gd name="connsiteY7" fmla="*/ 0 h 535863"/>
                <a:gd name="connsiteX8" fmla="*/ 16811 w 393406"/>
                <a:gd name="connsiteY8" fmla="*/ 66159 h 535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406" h="535863">
                  <a:moveTo>
                    <a:pt x="16811" y="66159"/>
                  </a:moveTo>
                  <a:cubicBezTo>
                    <a:pt x="-11936" y="114990"/>
                    <a:pt x="4211" y="219741"/>
                    <a:pt x="7362" y="292987"/>
                  </a:cubicBezTo>
                  <a:cubicBezTo>
                    <a:pt x="10513" y="366233"/>
                    <a:pt x="8149" y="467045"/>
                    <a:pt x="35715" y="505637"/>
                  </a:cubicBezTo>
                  <a:cubicBezTo>
                    <a:pt x="63281" y="544229"/>
                    <a:pt x="120381" y="522572"/>
                    <a:pt x="172756" y="524541"/>
                  </a:cubicBezTo>
                  <a:cubicBezTo>
                    <a:pt x="231826" y="522178"/>
                    <a:pt x="314131" y="555651"/>
                    <a:pt x="349966" y="517453"/>
                  </a:cubicBezTo>
                  <a:cubicBezTo>
                    <a:pt x="385802" y="479255"/>
                    <a:pt x="384225" y="370566"/>
                    <a:pt x="387769" y="295351"/>
                  </a:cubicBezTo>
                  <a:cubicBezTo>
                    <a:pt x="391313" y="220136"/>
                    <a:pt x="404703" y="118141"/>
                    <a:pt x="371230" y="66160"/>
                  </a:cubicBezTo>
                  <a:cubicBezTo>
                    <a:pt x="337757" y="14179"/>
                    <a:pt x="238914" y="0"/>
                    <a:pt x="179844" y="0"/>
                  </a:cubicBezTo>
                  <a:cubicBezTo>
                    <a:pt x="120774" y="0"/>
                    <a:pt x="45558" y="17328"/>
                    <a:pt x="16811" y="6615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BAB2B8E2-2AC0-49EA-9052-0C69DC5FDB61}"/>
                </a:ext>
              </a:extLst>
            </p:cNvPr>
            <p:cNvSpPr/>
            <p:nvPr/>
          </p:nvSpPr>
          <p:spPr>
            <a:xfrm rot="21382126">
              <a:off x="5984182" y="4085586"/>
              <a:ext cx="393406" cy="535863"/>
            </a:xfrm>
            <a:custGeom>
              <a:avLst/>
              <a:gdLst>
                <a:gd name="connsiteX0" fmla="*/ 11215 w 427713"/>
                <a:gd name="connsiteY0" fmla="*/ 118649 h 561918"/>
                <a:gd name="connsiteX1" fmla="*/ 27755 w 427713"/>
                <a:gd name="connsiteY1" fmla="*/ 364379 h 561918"/>
                <a:gd name="connsiteX2" fmla="*/ 32481 w 427713"/>
                <a:gd name="connsiteY2" fmla="*/ 522686 h 561918"/>
                <a:gd name="connsiteX3" fmla="*/ 190788 w 427713"/>
                <a:gd name="connsiteY3" fmla="*/ 543951 h 561918"/>
                <a:gd name="connsiteX4" fmla="*/ 405802 w 427713"/>
                <a:gd name="connsiteY4" fmla="*/ 543951 h 561918"/>
                <a:gd name="connsiteX5" fmla="*/ 417615 w 427713"/>
                <a:gd name="connsiteY5" fmla="*/ 312398 h 561918"/>
                <a:gd name="connsiteX6" fmla="*/ 410527 w 427713"/>
                <a:gd name="connsiteY6" fmla="*/ 76119 h 561918"/>
                <a:gd name="connsiteX7" fmla="*/ 216778 w 427713"/>
                <a:gd name="connsiteY7" fmla="*/ 509 h 561918"/>
                <a:gd name="connsiteX8" fmla="*/ 11215 w 427713"/>
                <a:gd name="connsiteY8" fmla="*/ 118649 h 561918"/>
                <a:gd name="connsiteX0" fmla="*/ 11560 w 425696"/>
                <a:gd name="connsiteY0" fmla="*/ 87530 h 561515"/>
                <a:gd name="connsiteX1" fmla="*/ 25738 w 425696"/>
                <a:gd name="connsiteY1" fmla="*/ 363976 h 561515"/>
                <a:gd name="connsiteX2" fmla="*/ 30464 w 425696"/>
                <a:gd name="connsiteY2" fmla="*/ 522283 h 561515"/>
                <a:gd name="connsiteX3" fmla="*/ 188771 w 425696"/>
                <a:gd name="connsiteY3" fmla="*/ 543548 h 561515"/>
                <a:gd name="connsiteX4" fmla="*/ 403785 w 425696"/>
                <a:gd name="connsiteY4" fmla="*/ 543548 h 561515"/>
                <a:gd name="connsiteX5" fmla="*/ 415598 w 425696"/>
                <a:gd name="connsiteY5" fmla="*/ 311995 h 561515"/>
                <a:gd name="connsiteX6" fmla="*/ 408510 w 425696"/>
                <a:gd name="connsiteY6" fmla="*/ 75716 h 561515"/>
                <a:gd name="connsiteX7" fmla="*/ 214761 w 425696"/>
                <a:gd name="connsiteY7" fmla="*/ 106 h 561515"/>
                <a:gd name="connsiteX8" fmla="*/ 11560 w 425696"/>
                <a:gd name="connsiteY8" fmla="*/ 87530 h 561515"/>
                <a:gd name="connsiteX0" fmla="*/ 10883 w 425019"/>
                <a:gd name="connsiteY0" fmla="*/ 85178 h 559163"/>
                <a:gd name="connsiteX1" fmla="*/ 25061 w 425019"/>
                <a:gd name="connsiteY1" fmla="*/ 361624 h 559163"/>
                <a:gd name="connsiteX2" fmla="*/ 29787 w 425019"/>
                <a:gd name="connsiteY2" fmla="*/ 519931 h 559163"/>
                <a:gd name="connsiteX3" fmla="*/ 188094 w 425019"/>
                <a:gd name="connsiteY3" fmla="*/ 541196 h 559163"/>
                <a:gd name="connsiteX4" fmla="*/ 403108 w 425019"/>
                <a:gd name="connsiteY4" fmla="*/ 541196 h 559163"/>
                <a:gd name="connsiteX5" fmla="*/ 414921 w 425019"/>
                <a:gd name="connsiteY5" fmla="*/ 309643 h 559163"/>
                <a:gd name="connsiteX6" fmla="*/ 407833 w 425019"/>
                <a:gd name="connsiteY6" fmla="*/ 73364 h 559163"/>
                <a:gd name="connsiteX7" fmla="*/ 204633 w 425019"/>
                <a:gd name="connsiteY7" fmla="*/ 116 h 559163"/>
                <a:gd name="connsiteX8" fmla="*/ 10883 w 425019"/>
                <a:gd name="connsiteY8" fmla="*/ 85178 h 559163"/>
                <a:gd name="connsiteX0" fmla="*/ 10883 w 431603"/>
                <a:gd name="connsiteY0" fmla="*/ 85178 h 559163"/>
                <a:gd name="connsiteX1" fmla="*/ 25061 w 431603"/>
                <a:gd name="connsiteY1" fmla="*/ 361624 h 559163"/>
                <a:gd name="connsiteX2" fmla="*/ 29787 w 431603"/>
                <a:gd name="connsiteY2" fmla="*/ 519931 h 559163"/>
                <a:gd name="connsiteX3" fmla="*/ 188094 w 431603"/>
                <a:gd name="connsiteY3" fmla="*/ 541196 h 559163"/>
                <a:gd name="connsiteX4" fmla="*/ 403108 w 431603"/>
                <a:gd name="connsiteY4" fmla="*/ 541196 h 559163"/>
                <a:gd name="connsiteX5" fmla="*/ 429098 w 431603"/>
                <a:gd name="connsiteY5" fmla="*/ 309643 h 559163"/>
                <a:gd name="connsiteX6" fmla="*/ 407833 w 431603"/>
                <a:gd name="connsiteY6" fmla="*/ 73364 h 559163"/>
                <a:gd name="connsiteX7" fmla="*/ 204633 w 431603"/>
                <a:gd name="connsiteY7" fmla="*/ 116 h 559163"/>
                <a:gd name="connsiteX8" fmla="*/ 10883 w 431603"/>
                <a:gd name="connsiteY8" fmla="*/ 85178 h 559163"/>
                <a:gd name="connsiteX0" fmla="*/ 16874 w 437594"/>
                <a:gd name="connsiteY0" fmla="*/ 85178 h 559163"/>
                <a:gd name="connsiteX1" fmla="*/ 12150 w 437594"/>
                <a:gd name="connsiteY1" fmla="*/ 361624 h 559163"/>
                <a:gd name="connsiteX2" fmla="*/ 35778 w 437594"/>
                <a:gd name="connsiteY2" fmla="*/ 519931 h 559163"/>
                <a:gd name="connsiteX3" fmla="*/ 194085 w 437594"/>
                <a:gd name="connsiteY3" fmla="*/ 541196 h 559163"/>
                <a:gd name="connsiteX4" fmla="*/ 409099 w 437594"/>
                <a:gd name="connsiteY4" fmla="*/ 541196 h 559163"/>
                <a:gd name="connsiteX5" fmla="*/ 435089 w 437594"/>
                <a:gd name="connsiteY5" fmla="*/ 309643 h 559163"/>
                <a:gd name="connsiteX6" fmla="*/ 413824 w 437594"/>
                <a:gd name="connsiteY6" fmla="*/ 73364 h 559163"/>
                <a:gd name="connsiteX7" fmla="*/ 210624 w 437594"/>
                <a:gd name="connsiteY7" fmla="*/ 116 h 559163"/>
                <a:gd name="connsiteX8" fmla="*/ 16874 w 437594"/>
                <a:gd name="connsiteY8" fmla="*/ 85178 h 559163"/>
                <a:gd name="connsiteX0" fmla="*/ 16874 w 437594"/>
                <a:gd name="connsiteY0" fmla="*/ 85178 h 563991"/>
                <a:gd name="connsiteX1" fmla="*/ 12150 w 437594"/>
                <a:gd name="connsiteY1" fmla="*/ 361624 h 563991"/>
                <a:gd name="connsiteX2" fmla="*/ 35778 w 437594"/>
                <a:gd name="connsiteY2" fmla="*/ 519931 h 563991"/>
                <a:gd name="connsiteX3" fmla="*/ 205899 w 437594"/>
                <a:gd name="connsiteY3" fmla="*/ 553010 h 563991"/>
                <a:gd name="connsiteX4" fmla="*/ 409099 w 437594"/>
                <a:gd name="connsiteY4" fmla="*/ 541196 h 563991"/>
                <a:gd name="connsiteX5" fmla="*/ 435089 w 437594"/>
                <a:gd name="connsiteY5" fmla="*/ 309643 h 563991"/>
                <a:gd name="connsiteX6" fmla="*/ 413824 w 437594"/>
                <a:gd name="connsiteY6" fmla="*/ 73364 h 563991"/>
                <a:gd name="connsiteX7" fmla="*/ 210624 w 437594"/>
                <a:gd name="connsiteY7" fmla="*/ 116 h 563991"/>
                <a:gd name="connsiteX8" fmla="*/ 16874 w 437594"/>
                <a:gd name="connsiteY8" fmla="*/ 85178 h 563991"/>
                <a:gd name="connsiteX0" fmla="*/ 16874 w 437594"/>
                <a:gd name="connsiteY0" fmla="*/ 85178 h 554236"/>
                <a:gd name="connsiteX1" fmla="*/ 12150 w 437594"/>
                <a:gd name="connsiteY1" fmla="*/ 361624 h 554236"/>
                <a:gd name="connsiteX2" fmla="*/ 35778 w 437594"/>
                <a:gd name="connsiteY2" fmla="*/ 519931 h 554236"/>
                <a:gd name="connsiteX3" fmla="*/ 205899 w 437594"/>
                <a:gd name="connsiteY3" fmla="*/ 553010 h 554236"/>
                <a:gd name="connsiteX4" fmla="*/ 409099 w 437594"/>
                <a:gd name="connsiteY4" fmla="*/ 522294 h 554236"/>
                <a:gd name="connsiteX5" fmla="*/ 435089 w 437594"/>
                <a:gd name="connsiteY5" fmla="*/ 309643 h 554236"/>
                <a:gd name="connsiteX6" fmla="*/ 413824 w 437594"/>
                <a:gd name="connsiteY6" fmla="*/ 73364 h 554236"/>
                <a:gd name="connsiteX7" fmla="*/ 210624 w 437594"/>
                <a:gd name="connsiteY7" fmla="*/ 116 h 554236"/>
                <a:gd name="connsiteX8" fmla="*/ 16874 w 437594"/>
                <a:gd name="connsiteY8" fmla="*/ 85178 h 554236"/>
                <a:gd name="connsiteX0" fmla="*/ 16874 w 437594"/>
                <a:gd name="connsiteY0" fmla="*/ 85178 h 558187"/>
                <a:gd name="connsiteX1" fmla="*/ 12150 w 437594"/>
                <a:gd name="connsiteY1" fmla="*/ 361624 h 558187"/>
                <a:gd name="connsiteX2" fmla="*/ 35778 w 437594"/>
                <a:gd name="connsiteY2" fmla="*/ 519931 h 558187"/>
                <a:gd name="connsiteX3" fmla="*/ 215350 w 437594"/>
                <a:gd name="connsiteY3" fmla="*/ 557736 h 558187"/>
                <a:gd name="connsiteX4" fmla="*/ 409099 w 437594"/>
                <a:gd name="connsiteY4" fmla="*/ 522294 h 558187"/>
                <a:gd name="connsiteX5" fmla="*/ 435089 w 437594"/>
                <a:gd name="connsiteY5" fmla="*/ 309643 h 558187"/>
                <a:gd name="connsiteX6" fmla="*/ 413824 w 437594"/>
                <a:gd name="connsiteY6" fmla="*/ 73364 h 558187"/>
                <a:gd name="connsiteX7" fmla="*/ 210624 w 437594"/>
                <a:gd name="connsiteY7" fmla="*/ 116 h 558187"/>
                <a:gd name="connsiteX8" fmla="*/ 16874 w 437594"/>
                <a:gd name="connsiteY8" fmla="*/ 85178 h 558187"/>
                <a:gd name="connsiteX0" fmla="*/ 20067 w 440787"/>
                <a:gd name="connsiteY0" fmla="*/ 85178 h 558187"/>
                <a:gd name="connsiteX1" fmla="*/ 8255 w 440787"/>
                <a:gd name="connsiteY1" fmla="*/ 361624 h 558187"/>
                <a:gd name="connsiteX2" fmla="*/ 38971 w 440787"/>
                <a:gd name="connsiteY2" fmla="*/ 519931 h 558187"/>
                <a:gd name="connsiteX3" fmla="*/ 218543 w 440787"/>
                <a:gd name="connsiteY3" fmla="*/ 557736 h 558187"/>
                <a:gd name="connsiteX4" fmla="*/ 412292 w 440787"/>
                <a:gd name="connsiteY4" fmla="*/ 522294 h 558187"/>
                <a:gd name="connsiteX5" fmla="*/ 438282 w 440787"/>
                <a:gd name="connsiteY5" fmla="*/ 309643 h 558187"/>
                <a:gd name="connsiteX6" fmla="*/ 417017 w 440787"/>
                <a:gd name="connsiteY6" fmla="*/ 73364 h 558187"/>
                <a:gd name="connsiteX7" fmla="*/ 213817 w 440787"/>
                <a:gd name="connsiteY7" fmla="*/ 116 h 558187"/>
                <a:gd name="connsiteX8" fmla="*/ 20067 w 440787"/>
                <a:gd name="connsiteY8" fmla="*/ 85178 h 558187"/>
                <a:gd name="connsiteX0" fmla="*/ 20067 w 442342"/>
                <a:gd name="connsiteY0" fmla="*/ 85178 h 558345"/>
                <a:gd name="connsiteX1" fmla="*/ 8255 w 442342"/>
                <a:gd name="connsiteY1" fmla="*/ 361624 h 558345"/>
                <a:gd name="connsiteX2" fmla="*/ 38971 w 442342"/>
                <a:gd name="connsiteY2" fmla="*/ 519931 h 558345"/>
                <a:gd name="connsiteX3" fmla="*/ 218543 w 442342"/>
                <a:gd name="connsiteY3" fmla="*/ 557736 h 558345"/>
                <a:gd name="connsiteX4" fmla="*/ 412292 w 442342"/>
                <a:gd name="connsiteY4" fmla="*/ 522294 h 558345"/>
                <a:gd name="connsiteX5" fmla="*/ 440644 w 442342"/>
                <a:gd name="connsiteY5" fmla="*/ 302555 h 558345"/>
                <a:gd name="connsiteX6" fmla="*/ 417017 w 442342"/>
                <a:gd name="connsiteY6" fmla="*/ 73364 h 558345"/>
                <a:gd name="connsiteX7" fmla="*/ 213817 w 442342"/>
                <a:gd name="connsiteY7" fmla="*/ 116 h 558345"/>
                <a:gd name="connsiteX8" fmla="*/ 20067 w 442342"/>
                <a:gd name="connsiteY8" fmla="*/ 85178 h 558345"/>
                <a:gd name="connsiteX0" fmla="*/ 21288 w 443563"/>
                <a:gd name="connsiteY0" fmla="*/ 85178 h 558345"/>
                <a:gd name="connsiteX1" fmla="*/ 7113 w 443563"/>
                <a:gd name="connsiteY1" fmla="*/ 356898 h 558345"/>
                <a:gd name="connsiteX2" fmla="*/ 40192 w 443563"/>
                <a:gd name="connsiteY2" fmla="*/ 519931 h 558345"/>
                <a:gd name="connsiteX3" fmla="*/ 219764 w 443563"/>
                <a:gd name="connsiteY3" fmla="*/ 557736 h 558345"/>
                <a:gd name="connsiteX4" fmla="*/ 413513 w 443563"/>
                <a:gd name="connsiteY4" fmla="*/ 522294 h 558345"/>
                <a:gd name="connsiteX5" fmla="*/ 441865 w 443563"/>
                <a:gd name="connsiteY5" fmla="*/ 302555 h 558345"/>
                <a:gd name="connsiteX6" fmla="*/ 418238 w 443563"/>
                <a:gd name="connsiteY6" fmla="*/ 73364 h 558345"/>
                <a:gd name="connsiteX7" fmla="*/ 215038 w 443563"/>
                <a:gd name="connsiteY7" fmla="*/ 116 h 558345"/>
                <a:gd name="connsiteX8" fmla="*/ 21288 w 443563"/>
                <a:gd name="connsiteY8" fmla="*/ 85178 h 558345"/>
                <a:gd name="connsiteX0" fmla="*/ 45611 w 437169"/>
                <a:gd name="connsiteY0" fmla="*/ 66265 h 558335"/>
                <a:gd name="connsiteX1" fmla="*/ 719 w 437169"/>
                <a:gd name="connsiteY1" fmla="*/ 356888 h 558335"/>
                <a:gd name="connsiteX2" fmla="*/ 33798 w 437169"/>
                <a:gd name="connsiteY2" fmla="*/ 519921 h 558335"/>
                <a:gd name="connsiteX3" fmla="*/ 213370 w 437169"/>
                <a:gd name="connsiteY3" fmla="*/ 557726 h 558335"/>
                <a:gd name="connsiteX4" fmla="*/ 407119 w 437169"/>
                <a:gd name="connsiteY4" fmla="*/ 522284 h 558335"/>
                <a:gd name="connsiteX5" fmla="*/ 435471 w 437169"/>
                <a:gd name="connsiteY5" fmla="*/ 302545 h 558335"/>
                <a:gd name="connsiteX6" fmla="*/ 411844 w 437169"/>
                <a:gd name="connsiteY6" fmla="*/ 73354 h 558335"/>
                <a:gd name="connsiteX7" fmla="*/ 208644 w 437169"/>
                <a:gd name="connsiteY7" fmla="*/ 106 h 558335"/>
                <a:gd name="connsiteX8" fmla="*/ 45611 w 437169"/>
                <a:gd name="connsiteY8" fmla="*/ 66265 h 558335"/>
                <a:gd name="connsiteX0" fmla="*/ 37761 w 429319"/>
                <a:gd name="connsiteY0" fmla="*/ 66214 h 558284"/>
                <a:gd name="connsiteX1" fmla="*/ 2320 w 429319"/>
                <a:gd name="connsiteY1" fmla="*/ 297767 h 558284"/>
                <a:gd name="connsiteX2" fmla="*/ 25948 w 429319"/>
                <a:gd name="connsiteY2" fmla="*/ 519870 h 558284"/>
                <a:gd name="connsiteX3" fmla="*/ 205520 w 429319"/>
                <a:gd name="connsiteY3" fmla="*/ 557675 h 558284"/>
                <a:gd name="connsiteX4" fmla="*/ 399269 w 429319"/>
                <a:gd name="connsiteY4" fmla="*/ 522233 h 558284"/>
                <a:gd name="connsiteX5" fmla="*/ 427621 w 429319"/>
                <a:gd name="connsiteY5" fmla="*/ 302494 h 558284"/>
                <a:gd name="connsiteX6" fmla="*/ 403994 w 429319"/>
                <a:gd name="connsiteY6" fmla="*/ 73303 h 558284"/>
                <a:gd name="connsiteX7" fmla="*/ 200794 w 429319"/>
                <a:gd name="connsiteY7" fmla="*/ 55 h 558284"/>
                <a:gd name="connsiteX8" fmla="*/ 37761 w 429319"/>
                <a:gd name="connsiteY8" fmla="*/ 66214 h 558284"/>
                <a:gd name="connsiteX0" fmla="*/ 36275 w 427833"/>
                <a:gd name="connsiteY0" fmla="*/ 66214 h 558958"/>
                <a:gd name="connsiteX1" fmla="*/ 834 w 427833"/>
                <a:gd name="connsiteY1" fmla="*/ 297767 h 558958"/>
                <a:gd name="connsiteX2" fmla="*/ 29188 w 427833"/>
                <a:gd name="connsiteY2" fmla="*/ 510418 h 558958"/>
                <a:gd name="connsiteX3" fmla="*/ 204034 w 427833"/>
                <a:gd name="connsiteY3" fmla="*/ 557675 h 558958"/>
                <a:gd name="connsiteX4" fmla="*/ 397783 w 427833"/>
                <a:gd name="connsiteY4" fmla="*/ 522233 h 558958"/>
                <a:gd name="connsiteX5" fmla="*/ 426135 w 427833"/>
                <a:gd name="connsiteY5" fmla="*/ 302494 h 558958"/>
                <a:gd name="connsiteX6" fmla="*/ 402508 w 427833"/>
                <a:gd name="connsiteY6" fmla="*/ 73303 h 558958"/>
                <a:gd name="connsiteX7" fmla="*/ 199308 w 427833"/>
                <a:gd name="connsiteY7" fmla="*/ 55 h 558958"/>
                <a:gd name="connsiteX8" fmla="*/ 36275 w 427833"/>
                <a:gd name="connsiteY8" fmla="*/ 66214 h 558958"/>
                <a:gd name="connsiteX0" fmla="*/ 36275 w 428528"/>
                <a:gd name="connsiteY0" fmla="*/ 66214 h 558440"/>
                <a:gd name="connsiteX1" fmla="*/ 834 w 428528"/>
                <a:gd name="connsiteY1" fmla="*/ 297767 h 558440"/>
                <a:gd name="connsiteX2" fmla="*/ 29188 w 428528"/>
                <a:gd name="connsiteY2" fmla="*/ 510418 h 558440"/>
                <a:gd name="connsiteX3" fmla="*/ 204034 w 428528"/>
                <a:gd name="connsiteY3" fmla="*/ 557675 h 558440"/>
                <a:gd name="connsiteX4" fmla="*/ 388332 w 428528"/>
                <a:gd name="connsiteY4" fmla="*/ 519870 h 558440"/>
                <a:gd name="connsiteX5" fmla="*/ 426135 w 428528"/>
                <a:gd name="connsiteY5" fmla="*/ 302494 h 558440"/>
                <a:gd name="connsiteX6" fmla="*/ 402508 w 428528"/>
                <a:gd name="connsiteY6" fmla="*/ 73303 h 558440"/>
                <a:gd name="connsiteX7" fmla="*/ 199308 w 428528"/>
                <a:gd name="connsiteY7" fmla="*/ 55 h 558440"/>
                <a:gd name="connsiteX8" fmla="*/ 36275 w 428528"/>
                <a:gd name="connsiteY8" fmla="*/ 66214 h 558440"/>
                <a:gd name="connsiteX0" fmla="*/ 37760 w 430013"/>
                <a:gd name="connsiteY0" fmla="*/ 66214 h 557901"/>
                <a:gd name="connsiteX1" fmla="*/ 2319 w 430013"/>
                <a:gd name="connsiteY1" fmla="*/ 297767 h 557901"/>
                <a:gd name="connsiteX2" fmla="*/ 25948 w 430013"/>
                <a:gd name="connsiteY2" fmla="*/ 519869 h 557901"/>
                <a:gd name="connsiteX3" fmla="*/ 205519 w 430013"/>
                <a:gd name="connsiteY3" fmla="*/ 557675 h 557901"/>
                <a:gd name="connsiteX4" fmla="*/ 389817 w 430013"/>
                <a:gd name="connsiteY4" fmla="*/ 519870 h 557901"/>
                <a:gd name="connsiteX5" fmla="*/ 427620 w 430013"/>
                <a:gd name="connsiteY5" fmla="*/ 302494 h 557901"/>
                <a:gd name="connsiteX6" fmla="*/ 403993 w 430013"/>
                <a:gd name="connsiteY6" fmla="*/ 73303 h 557901"/>
                <a:gd name="connsiteX7" fmla="*/ 200793 w 430013"/>
                <a:gd name="connsiteY7" fmla="*/ 55 h 557901"/>
                <a:gd name="connsiteX8" fmla="*/ 37760 w 430013"/>
                <a:gd name="connsiteY8" fmla="*/ 66214 h 557901"/>
                <a:gd name="connsiteX0" fmla="*/ 40684 w 432937"/>
                <a:gd name="connsiteY0" fmla="*/ 66214 h 557831"/>
                <a:gd name="connsiteX1" fmla="*/ 5243 w 432937"/>
                <a:gd name="connsiteY1" fmla="*/ 297767 h 557831"/>
                <a:gd name="connsiteX2" fmla="*/ 28872 w 432937"/>
                <a:gd name="connsiteY2" fmla="*/ 519869 h 557831"/>
                <a:gd name="connsiteX3" fmla="*/ 208443 w 432937"/>
                <a:gd name="connsiteY3" fmla="*/ 557675 h 557831"/>
                <a:gd name="connsiteX4" fmla="*/ 392741 w 432937"/>
                <a:gd name="connsiteY4" fmla="*/ 519870 h 557831"/>
                <a:gd name="connsiteX5" fmla="*/ 430544 w 432937"/>
                <a:gd name="connsiteY5" fmla="*/ 302494 h 557831"/>
                <a:gd name="connsiteX6" fmla="*/ 406917 w 432937"/>
                <a:gd name="connsiteY6" fmla="*/ 73303 h 557831"/>
                <a:gd name="connsiteX7" fmla="*/ 203717 w 432937"/>
                <a:gd name="connsiteY7" fmla="*/ 55 h 557831"/>
                <a:gd name="connsiteX8" fmla="*/ 40684 w 432937"/>
                <a:gd name="connsiteY8" fmla="*/ 66214 h 557831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6557 w 428810"/>
                <a:gd name="connsiteY0" fmla="*/ 66214 h 531376"/>
                <a:gd name="connsiteX1" fmla="*/ 1116 w 428810"/>
                <a:gd name="connsiteY1" fmla="*/ 297767 h 531376"/>
                <a:gd name="connsiteX2" fmla="*/ 27108 w 428810"/>
                <a:gd name="connsiteY2" fmla="*/ 510418 h 531376"/>
                <a:gd name="connsiteX3" fmla="*/ 192502 w 428810"/>
                <a:gd name="connsiteY3" fmla="*/ 524596 h 531376"/>
                <a:gd name="connsiteX4" fmla="*/ 388614 w 428810"/>
                <a:gd name="connsiteY4" fmla="*/ 519870 h 531376"/>
                <a:gd name="connsiteX5" fmla="*/ 426417 w 428810"/>
                <a:gd name="connsiteY5" fmla="*/ 302494 h 531376"/>
                <a:gd name="connsiteX6" fmla="*/ 402790 w 428810"/>
                <a:gd name="connsiteY6" fmla="*/ 73303 h 531376"/>
                <a:gd name="connsiteX7" fmla="*/ 199590 w 428810"/>
                <a:gd name="connsiteY7" fmla="*/ 55 h 531376"/>
                <a:gd name="connsiteX8" fmla="*/ 36557 w 428810"/>
                <a:gd name="connsiteY8" fmla="*/ 66214 h 531376"/>
                <a:gd name="connsiteX0" fmla="*/ 36557 w 422272"/>
                <a:gd name="connsiteY0" fmla="*/ 66214 h 538568"/>
                <a:gd name="connsiteX1" fmla="*/ 1116 w 422272"/>
                <a:gd name="connsiteY1" fmla="*/ 297767 h 538568"/>
                <a:gd name="connsiteX2" fmla="*/ 27108 w 422272"/>
                <a:gd name="connsiteY2" fmla="*/ 510418 h 538568"/>
                <a:gd name="connsiteX3" fmla="*/ 192502 w 422272"/>
                <a:gd name="connsiteY3" fmla="*/ 524596 h 538568"/>
                <a:gd name="connsiteX4" fmla="*/ 388614 w 422272"/>
                <a:gd name="connsiteY4" fmla="*/ 519870 h 538568"/>
                <a:gd name="connsiteX5" fmla="*/ 414603 w 422272"/>
                <a:gd name="connsiteY5" fmla="*/ 295406 h 538568"/>
                <a:gd name="connsiteX6" fmla="*/ 402790 w 422272"/>
                <a:gd name="connsiteY6" fmla="*/ 73303 h 538568"/>
                <a:gd name="connsiteX7" fmla="*/ 199590 w 422272"/>
                <a:gd name="connsiteY7" fmla="*/ 55 h 538568"/>
                <a:gd name="connsiteX8" fmla="*/ 36557 w 422272"/>
                <a:gd name="connsiteY8" fmla="*/ 66214 h 538568"/>
                <a:gd name="connsiteX0" fmla="*/ 36557 w 416127"/>
                <a:gd name="connsiteY0" fmla="*/ 66159 h 538513"/>
                <a:gd name="connsiteX1" fmla="*/ 1116 w 416127"/>
                <a:gd name="connsiteY1" fmla="*/ 297712 h 538513"/>
                <a:gd name="connsiteX2" fmla="*/ 27108 w 416127"/>
                <a:gd name="connsiteY2" fmla="*/ 510363 h 538513"/>
                <a:gd name="connsiteX3" fmla="*/ 192502 w 416127"/>
                <a:gd name="connsiteY3" fmla="*/ 524541 h 538513"/>
                <a:gd name="connsiteX4" fmla="*/ 388614 w 416127"/>
                <a:gd name="connsiteY4" fmla="*/ 519815 h 538513"/>
                <a:gd name="connsiteX5" fmla="*/ 414603 w 416127"/>
                <a:gd name="connsiteY5" fmla="*/ 295351 h 538513"/>
                <a:gd name="connsiteX6" fmla="*/ 390976 w 416127"/>
                <a:gd name="connsiteY6" fmla="*/ 66160 h 538513"/>
                <a:gd name="connsiteX7" fmla="*/ 199590 w 416127"/>
                <a:gd name="connsiteY7" fmla="*/ 0 h 538513"/>
                <a:gd name="connsiteX8" fmla="*/ 36557 w 416127"/>
                <a:gd name="connsiteY8" fmla="*/ 66159 h 538513"/>
                <a:gd name="connsiteX0" fmla="*/ 36557 w 416962"/>
                <a:gd name="connsiteY0" fmla="*/ 66159 h 533540"/>
                <a:gd name="connsiteX1" fmla="*/ 1116 w 416962"/>
                <a:gd name="connsiteY1" fmla="*/ 297712 h 533540"/>
                <a:gd name="connsiteX2" fmla="*/ 27108 w 416962"/>
                <a:gd name="connsiteY2" fmla="*/ 510363 h 533540"/>
                <a:gd name="connsiteX3" fmla="*/ 192502 w 416962"/>
                <a:gd name="connsiteY3" fmla="*/ 524541 h 533540"/>
                <a:gd name="connsiteX4" fmla="*/ 390977 w 416962"/>
                <a:gd name="connsiteY4" fmla="*/ 512727 h 533540"/>
                <a:gd name="connsiteX5" fmla="*/ 414603 w 416962"/>
                <a:gd name="connsiteY5" fmla="*/ 295351 h 533540"/>
                <a:gd name="connsiteX6" fmla="*/ 390976 w 416962"/>
                <a:gd name="connsiteY6" fmla="*/ 66160 h 533540"/>
                <a:gd name="connsiteX7" fmla="*/ 199590 w 416962"/>
                <a:gd name="connsiteY7" fmla="*/ 0 h 533540"/>
                <a:gd name="connsiteX8" fmla="*/ 36557 w 416962"/>
                <a:gd name="connsiteY8" fmla="*/ 66159 h 533540"/>
                <a:gd name="connsiteX0" fmla="*/ 36557 w 415953"/>
                <a:gd name="connsiteY0" fmla="*/ 66159 h 531703"/>
                <a:gd name="connsiteX1" fmla="*/ 1116 w 415953"/>
                <a:gd name="connsiteY1" fmla="*/ 297712 h 531703"/>
                <a:gd name="connsiteX2" fmla="*/ 27108 w 415953"/>
                <a:gd name="connsiteY2" fmla="*/ 510363 h 531703"/>
                <a:gd name="connsiteX3" fmla="*/ 192502 w 415953"/>
                <a:gd name="connsiteY3" fmla="*/ 524541 h 531703"/>
                <a:gd name="connsiteX4" fmla="*/ 390977 w 415953"/>
                <a:gd name="connsiteY4" fmla="*/ 512727 h 531703"/>
                <a:gd name="connsiteX5" fmla="*/ 414603 w 415953"/>
                <a:gd name="connsiteY5" fmla="*/ 295351 h 531703"/>
                <a:gd name="connsiteX6" fmla="*/ 390976 w 415953"/>
                <a:gd name="connsiteY6" fmla="*/ 66160 h 531703"/>
                <a:gd name="connsiteX7" fmla="*/ 199590 w 415953"/>
                <a:gd name="connsiteY7" fmla="*/ 0 h 531703"/>
                <a:gd name="connsiteX8" fmla="*/ 36557 w 415953"/>
                <a:gd name="connsiteY8" fmla="*/ 66159 h 531703"/>
                <a:gd name="connsiteX0" fmla="*/ 38202 w 417598"/>
                <a:gd name="connsiteY0" fmla="*/ 66159 h 527065"/>
                <a:gd name="connsiteX1" fmla="*/ 2761 w 417598"/>
                <a:gd name="connsiteY1" fmla="*/ 297712 h 527065"/>
                <a:gd name="connsiteX2" fmla="*/ 28753 w 417598"/>
                <a:gd name="connsiteY2" fmla="*/ 510363 h 527065"/>
                <a:gd name="connsiteX3" fmla="*/ 194147 w 417598"/>
                <a:gd name="connsiteY3" fmla="*/ 524541 h 527065"/>
                <a:gd name="connsiteX4" fmla="*/ 392622 w 417598"/>
                <a:gd name="connsiteY4" fmla="*/ 512727 h 527065"/>
                <a:gd name="connsiteX5" fmla="*/ 416248 w 417598"/>
                <a:gd name="connsiteY5" fmla="*/ 295351 h 527065"/>
                <a:gd name="connsiteX6" fmla="*/ 392621 w 417598"/>
                <a:gd name="connsiteY6" fmla="*/ 66160 h 527065"/>
                <a:gd name="connsiteX7" fmla="*/ 201235 w 417598"/>
                <a:gd name="connsiteY7" fmla="*/ 0 h 527065"/>
                <a:gd name="connsiteX8" fmla="*/ 38202 w 417598"/>
                <a:gd name="connsiteY8" fmla="*/ 66159 h 527065"/>
                <a:gd name="connsiteX0" fmla="*/ 36212 w 415608"/>
                <a:gd name="connsiteY0" fmla="*/ 66159 h 527065"/>
                <a:gd name="connsiteX1" fmla="*/ 771 w 415608"/>
                <a:gd name="connsiteY1" fmla="*/ 297712 h 527065"/>
                <a:gd name="connsiteX2" fmla="*/ 55116 w 415608"/>
                <a:gd name="connsiteY2" fmla="*/ 510363 h 527065"/>
                <a:gd name="connsiteX3" fmla="*/ 192157 w 415608"/>
                <a:gd name="connsiteY3" fmla="*/ 524541 h 527065"/>
                <a:gd name="connsiteX4" fmla="*/ 390632 w 415608"/>
                <a:gd name="connsiteY4" fmla="*/ 512727 h 527065"/>
                <a:gd name="connsiteX5" fmla="*/ 414258 w 415608"/>
                <a:gd name="connsiteY5" fmla="*/ 295351 h 527065"/>
                <a:gd name="connsiteX6" fmla="*/ 390631 w 415608"/>
                <a:gd name="connsiteY6" fmla="*/ 66160 h 527065"/>
                <a:gd name="connsiteX7" fmla="*/ 199245 w 415608"/>
                <a:gd name="connsiteY7" fmla="*/ 0 h 527065"/>
                <a:gd name="connsiteX8" fmla="*/ 36212 w 415608"/>
                <a:gd name="connsiteY8" fmla="*/ 66159 h 527065"/>
                <a:gd name="connsiteX0" fmla="*/ 15687 w 395083"/>
                <a:gd name="connsiteY0" fmla="*/ 66159 h 531379"/>
                <a:gd name="connsiteX1" fmla="*/ 8600 w 395083"/>
                <a:gd name="connsiteY1" fmla="*/ 302438 h 531379"/>
                <a:gd name="connsiteX2" fmla="*/ 34591 w 395083"/>
                <a:gd name="connsiteY2" fmla="*/ 510363 h 531379"/>
                <a:gd name="connsiteX3" fmla="*/ 171632 w 395083"/>
                <a:gd name="connsiteY3" fmla="*/ 524541 h 531379"/>
                <a:gd name="connsiteX4" fmla="*/ 370107 w 395083"/>
                <a:gd name="connsiteY4" fmla="*/ 512727 h 531379"/>
                <a:gd name="connsiteX5" fmla="*/ 393733 w 395083"/>
                <a:gd name="connsiteY5" fmla="*/ 295351 h 531379"/>
                <a:gd name="connsiteX6" fmla="*/ 370106 w 395083"/>
                <a:gd name="connsiteY6" fmla="*/ 66160 h 531379"/>
                <a:gd name="connsiteX7" fmla="*/ 178720 w 395083"/>
                <a:gd name="connsiteY7" fmla="*/ 0 h 531379"/>
                <a:gd name="connsiteX8" fmla="*/ 15687 w 395083"/>
                <a:gd name="connsiteY8" fmla="*/ 66159 h 531379"/>
                <a:gd name="connsiteX0" fmla="*/ 16810 w 396206"/>
                <a:gd name="connsiteY0" fmla="*/ 66159 h 532029"/>
                <a:gd name="connsiteX1" fmla="*/ 7361 w 396206"/>
                <a:gd name="connsiteY1" fmla="*/ 292987 h 532029"/>
                <a:gd name="connsiteX2" fmla="*/ 35714 w 396206"/>
                <a:gd name="connsiteY2" fmla="*/ 510363 h 532029"/>
                <a:gd name="connsiteX3" fmla="*/ 172755 w 396206"/>
                <a:gd name="connsiteY3" fmla="*/ 524541 h 532029"/>
                <a:gd name="connsiteX4" fmla="*/ 371230 w 396206"/>
                <a:gd name="connsiteY4" fmla="*/ 512727 h 532029"/>
                <a:gd name="connsiteX5" fmla="*/ 394856 w 396206"/>
                <a:gd name="connsiteY5" fmla="*/ 295351 h 532029"/>
                <a:gd name="connsiteX6" fmla="*/ 371229 w 396206"/>
                <a:gd name="connsiteY6" fmla="*/ 66160 h 532029"/>
                <a:gd name="connsiteX7" fmla="*/ 179843 w 396206"/>
                <a:gd name="connsiteY7" fmla="*/ 0 h 532029"/>
                <a:gd name="connsiteX8" fmla="*/ 16810 w 396206"/>
                <a:gd name="connsiteY8" fmla="*/ 66159 h 532029"/>
                <a:gd name="connsiteX0" fmla="*/ 17622 w 397018"/>
                <a:gd name="connsiteY0" fmla="*/ 66159 h 532029"/>
                <a:gd name="connsiteX1" fmla="*/ 8173 w 397018"/>
                <a:gd name="connsiteY1" fmla="*/ 292987 h 532029"/>
                <a:gd name="connsiteX2" fmla="*/ 36526 w 397018"/>
                <a:gd name="connsiteY2" fmla="*/ 510363 h 532029"/>
                <a:gd name="connsiteX3" fmla="*/ 173567 w 397018"/>
                <a:gd name="connsiteY3" fmla="*/ 524541 h 532029"/>
                <a:gd name="connsiteX4" fmla="*/ 372042 w 397018"/>
                <a:gd name="connsiteY4" fmla="*/ 512727 h 532029"/>
                <a:gd name="connsiteX5" fmla="*/ 395668 w 397018"/>
                <a:gd name="connsiteY5" fmla="*/ 295351 h 532029"/>
                <a:gd name="connsiteX6" fmla="*/ 372041 w 397018"/>
                <a:gd name="connsiteY6" fmla="*/ 66160 h 532029"/>
                <a:gd name="connsiteX7" fmla="*/ 180655 w 397018"/>
                <a:gd name="connsiteY7" fmla="*/ 0 h 532029"/>
                <a:gd name="connsiteX8" fmla="*/ 17622 w 397018"/>
                <a:gd name="connsiteY8" fmla="*/ 66159 h 532029"/>
                <a:gd name="connsiteX0" fmla="*/ 16811 w 396207"/>
                <a:gd name="connsiteY0" fmla="*/ 66159 h 529127"/>
                <a:gd name="connsiteX1" fmla="*/ 7362 w 396207"/>
                <a:gd name="connsiteY1" fmla="*/ 292987 h 529127"/>
                <a:gd name="connsiteX2" fmla="*/ 35715 w 396207"/>
                <a:gd name="connsiteY2" fmla="*/ 505637 h 529127"/>
                <a:gd name="connsiteX3" fmla="*/ 172756 w 396207"/>
                <a:gd name="connsiteY3" fmla="*/ 524541 h 529127"/>
                <a:gd name="connsiteX4" fmla="*/ 371231 w 396207"/>
                <a:gd name="connsiteY4" fmla="*/ 512727 h 529127"/>
                <a:gd name="connsiteX5" fmla="*/ 394857 w 396207"/>
                <a:gd name="connsiteY5" fmla="*/ 295351 h 529127"/>
                <a:gd name="connsiteX6" fmla="*/ 371230 w 396207"/>
                <a:gd name="connsiteY6" fmla="*/ 66160 h 529127"/>
                <a:gd name="connsiteX7" fmla="*/ 179844 w 396207"/>
                <a:gd name="connsiteY7" fmla="*/ 0 h 529127"/>
                <a:gd name="connsiteX8" fmla="*/ 16811 w 396207"/>
                <a:gd name="connsiteY8" fmla="*/ 66159 h 529127"/>
                <a:gd name="connsiteX0" fmla="*/ 16811 w 397772"/>
                <a:gd name="connsiteY0" fmla="*/ 66159 h 528841"/>
                <a:gd name="connsiteX1" fmla="*/ 7362 w 397772"/>
                <a:gd name="connsiteY1" fmla="*/ 292987 h 528841"/>
                <a:gd name="connsiteX2" fmla="*/ 35715 w 397772"/>
                <a:gd name="connsiteY2" fmla="*/ 505637 h 528841"/>
                <a:gd name="connsiteX3" fmla="*/ 172756 w 397772"/>
                <a:gd name="connsiteY3" fmla="*/ 524541 h 528841"/>
                <a:gd name="connsiteX4" fmla="*/ 349966 w 397772"/>
                <a:gd name="connsiteY4" fmla="*/ 517453 h 528841"/>
                <a:gd name="connsiteX5" fmla="*/ 394857 w 397772"/>
                <a:gd name="connsiteY5" fmla="*/ 295351 h 528841"/>
                <a:gd name="connsiteX6" fmla="*/ 371230 w 397772"/>
                <a:gd name="connsiteY6" fmla="*/ 66160 h 528841"/>
                <a:gd name="connsiteX7" fmla="*/ 179844 w 397772"/>
                <a:gd name="connsiteY7" fmla="*/ 0 h 528841"/>
                <a:gd name="connsiteX8" fmla="*/ 16811 w 397772"/>
                <a:gd name="connsiteY8" fmla="*/ 66159 h 528841"/>
                <a:gd name="connsiteX0" fmla="*/ 16811 w 386281"/>
                <a:gd name="connsiteY0" fmla="*/ 66159 h 536037"/>
                <a:gd name="connsiteX1" fmla="*/ 7362 w 386281"/>
                <a:gd name="connsiteY1" fmla="*/ 292987 h 536037"/>
                <a:gd name="connsiteX2" fmla="*/ 35715 w 386281"/>
                <a:gd name="connsiteY2" fmla="*/ 505637 h 536037"/>
                <a:gd name="connsiteX3" fmla="*/ 172756 w 386281"/>
                <a:gd name="connsiteY3" fmla="*/ 524541 h 536037"/>
                <a:gd name="connsiteX4" fmla="*/ 349966 w 386281"/>
                <a:gd name="connsiteY4" fmla="*/ 517453 h 536037"/>
                <a:gd name="connsiteX5" fmla="*/ 368866 w 386281"/>
                <a:gd name="connsiteY5" fmla="*/ 292988 h 536037"/>
                <a:gd name="connsiteX6" fmla="*/ 371230 w 386281"/>
                <a:gd name="connsiteY6" fmla="*/ 66160 h 536037"/>
                <a:gd name="connsiteX7" fmla="*/ 179844 w 386281"/>
                <a:gd name="connsiteY7" fmla="*/ 0 h 536037"/>
                <a:gd name="connsiteX8" fmla="*/ 16811 w 386281"/>
                <a:gd name="connsiteY8" fmla="*/ 66159 h 536037"/>
                <a:gd name="connsiteX0" fmla="*/ 16811 w 390120"/>
                <a:gd name="connsiteY0" fmla="*/ 66159 h 535863"/>
                <a:gd name="connsiteX1" fmla="*/ 7362 w 390120"/>
                <a:gd name="connsiteY1" fmla="*/ 292987 h 535863"/>
                <a:gd name="connsiteX2" fmla="*/ 35715 w 390120"/>
                <a:gd name="connsiteY2" fmla="*/ 505637 h 535863"/>
                <a:gd name="connsiteX3" fmla="*/ 172756 w 390120"/>
                <a:gd name="connsiteY3" fmla="*/ 524541 h 535863"/>
                <a:gd name="connsiteX4" fmla="*/ 349966 w 390120"/>
                <a:gd name="connsiteY4" fmla="*/ 517453 h 535863"/>
                <a:gd name="connsiteX5" fmla="*/ 380680 w 390120"/>
                <a:gd name="connsiteY5" fmla="*/ 295351 h 535863"/>
                <a:gd name="connsiteX6" fmla="*/ 371230 w 390120"/>
                <a:gd name="connsiteY6" fmla="*/ 66160 h 535863"/>
                <a:gd name="connsiteX7" fmla="*/ 179844 w 390120"/>
                <a:gd name="connsiteY7" fmla="*/ 0 h 535863"/>
                <a:gd name="connsiteX8" fmla="*/ 16811 w 390120"/>
                <a:gd name="connsiteY8" fmla="*/ 66159 h 535863"/>
                <a:gd name="connsiteX0" fmla="*/ 16811 w 393406"/>
                <a:gd name="connsiteY0" fmla="*/ 66159 h 535863"/>
                <a:gd name="connsiteX1" fmla="*/ 7362 w 393406"/>
                <a:gd name="connsiteY1" fmla="*/ 292987 h 535863"/>
                <a:gd name="connsiteX2" fmla="*/ 35715 w 393406"/>
                <a:gd name="connsiteY2" fmla="*/ 505637 h 535863"/>
                <a:gd name="connsiteX3" fmla="*/ 172756 w 393406"/>
                <a:gd name="connsiteY3" fmla="*/ 524541 h 535863"/>
                <a:gd name="connsiteX4" fmla="*/ 349966 w 393406"/>
                <a:gd name="connsiteY4" fmla="*/ 517453 h 535863"/>
                <a:gd name="connsiteX5" fmla="*/ 387769 w 393406"/>
                <a:gd name="connsiteY5" fmla="*/ 295351 h 535863"/>
                <a:gd name="connsiteX6" fmla="*/ 371230 w 393406"/>
                <a:gd name="connsiteY6" fmla="*/ 66160 h 535863"/>
                <a:gd name="connsiteX7" fmla="*/ 179844 w 393406"/>
                <a:gd name="connsiteY7" fmla="*/ 0 h 535863"/>
                <a:gd name="connsiteX8" fmla="*/ 16811 w 393406"/>
                <a:gd name="connsiteY8" fmla="*/ 66159 h 535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406" h="535863">
                  <a:moveTo>
                    <a:pt x="16811" y="66159"/>
                  </a:moveTo>
                  <a:cubicBezTo>
                    <a:pt x="-11936" y="114990"/>
                    <a:pt x="4211" y="219741"/>
                    <a:pt x="7362" y="292987"/>
                  </a:cubicBezTo>
                  <a:cubicBezTo>
                    <a:pt x="10513" y="366233"/>
                    <a:pt x="8149" y="467045"/>
                    <a:pt x="35715" y="505637"/>
                  </a:cubicBezTo>
                  <a:cubicBezTo>
                    <a:pt x="63281" y="544229"/>
                    <a:pt x="120381" y="522572"/>
                    <a:pt x="172756" y="524541"/>
                  </a:cubicBezTo>
                  <a:cubicBezTo>
                    <a:pt x="231826" y="522178"/>
                    <a:pt x="314131" y="555651"/>
                    <a:pt x="349966" y="517453"/>
                  </a:cubicBezTo>
                  <a:cubicBezTo>
                    <a:pt x="385802" y="479255"/>
                    <a:pt x="384225" y="370566"/>
                    <a:pt x="387769" y="295351"/>
                  </a:cubicBezTo>
                  <a:cubicBezTo>
                    <a:pt x="391313" y="220136"/>
                    <a:pt x="404703" y="118141"/>
                    <a:pt x="371230" y="66160"/>
                  </a:cubicBezTo>
                  <a:cubicBezTo>
                    <a:pt x="337757" y="14179"/>
                    <a:pt x="238914" y="0"/>
                    <a:pt x="179844" y="0"/>
                  </a:cubicBezTo>
                  <a:cubicBezTo>
                    <a:pt x="120774" y="0"/>
                    <a:pt x="45558" y="17328"/>
                    <a:pt x="16811" y="6615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0011A5CB-0695-4F4A-94E0-66D21725E2BC}"/>
                </a:ext>
              </a:extLst>
            </p:cNvPr>
            <p:cNvSpPr/>
            <p:nvPr/>
          </p:nvSpPr>
          <p:spPr>
            <a:xfrm>
              <a:off x="5625516" y="3156849"/>
              <a:ext cx="818288" cy="1112412"/>
            </a:xfrm>
            <a:custGeom>
              <a:avLst/>
              <a:gdLst>
                <a:gd name="connsiteX0" fmla="*/ 833039 w 833102"/>
                <a:gd name="connsiteY0" fmla="*/ 76519 h 1128109"/>
                <a:gd name="connsiteX1" fmla="*/ 721944 w 833102"/>
                <a:gd name="connsiteY1" fmla="*/ 29517 h 1128109"/>
                <a:gd name="connsiteX2" fmla="*/ 580938 w 833102"/>
                <a:gd name="connsiteY2" fmla="*/ 3880 h 1128109"/>
                <a:gd name="connsiteX3" fmla="*/ 471980 w 833102"/>
                <a:gd name="connsiteY3" fmla="*/ 6016 h 1128109"/>
                <a:gd name="connsiteX4" fmla="*/ 433524 w 833102"/>
                <a:gd name="connsiteY4" fmla="*/ 59428 h 1128109"/>
                <a:gd name="connsiteX5" fmla="*/ 358748 w 833102"/>
                <a:gd name="connsiteY5" fmla="*/ 78656 h 1128109"/>
                <a:gd name="connsiteX6" fmla="*/ 309610 w 833102"/>
                <a:gd name="connsiteY6" fmla="*/ 53018 h 1128109"/>
                <a:gd name="connsiteX7" fmla="*/ 309610 w 833102"/>
                <a:gd name="connsiteY7" fmla="*/ 6016 h 1128109"/>
                <a:gd name="connsiteX8" fmla="*/ 228424 w 833102"/>
                <a:gd name="connsiteY8" fmla="*/ 27381 h 1128109"/>
                <a:gd name="connsiteX9" fmla="*/ 108783 w 833102"/>
                <a:gd name="connsiteY9" fmla="*/ 91474 h 1128109"/>
                <a:gd name="connsiteX10" fmla="*/ 74600 w 833102"/>
                <a:gd name="connsiteY10" fmla="*/ 258117 h 1128109"/>
                <a:gd name="connsiteX11" fmla="*/ 38281 w 833102"/>
                <a:gd name="connsiteY11" fmla="*/ 719590 h 1128109"/>
                <a:gd name="connsiteX12" fmla="*/ 51099 w 833102"/>
                <a:gd name="connsiteY12" fmla="*/ 1093469 h 1128109"/>
                <a:gd name="connsiteX13" fmla="*/ 666396 w 833102"/>
                <a:gd name="connsiteY13" fmla="*/ 1104151 h 1128109"/>
                <a:gd name="connsiteX14" fmla="*/ 762537 w 833102"/>
                <a:gd name="connsiteY14" fmla="*/ 1027239 h 1128109"/>
                <a:gd name="connsiteX15" fmla="*/ 706989 w 833102"/>
                <a:gd name="connsiteY15" fmla="*/ 407669 h 1128109"/>
                <a:gd name="connsiteX16" fmla="*/ 833039 w 833102"/>
                <a:gd name="connsiteY16" fmla="*/ 76519 h 1128109"/>
                <a:gd name="connsiteX0" fmla="*/ 833039 w 833102"/>
                <a:gd name="connsiteY0" fmla="*/ 75792 h 1127382"/>
                <a:gd name="connsiteX1" fmla="*/ 721944 w 833102"/>
                <a:gd name="connsiteY1" fmla="*/ 15972 h 1127382"/>
                <a:gd name="connsiteX2" fmla="*/ 580938 w 833102"/>
                <a:gd name="connsiteY2" fmla="*/ 3153 h 1127382"/>
                <a:gd name="connsiteX3" fmla="*/ 471980 w 833102"/>
                <a:gd name="connsiteY3" fmla="*/ 5289 h 1127382"/>
                <a:gd name="connsiteX4" fmla="*/ 433524 w 833102"/>
                <a:gd name="connsiteY4" fmla="*/ 58701 h 1127382"/>
                <a:gd name="connsiteX5" fmla="*/ 358748 w 833102"/>
                <a:gd name="connsiteY5" fmla="*/ 77929 h 1127382"/>
                <a:gd name="connsiteX6" fmla="*/ 309610 w 833102"/>
                <a:gd name="connsiteY6" fmla="*/ 52291 h 1127382"/>
                <a:gd name="connsiteX7" fmla="*/ 309610 w 833102"/>
                <a:gd name="connsiteY7" fmla="*/ 5289 h 1127382"/>
                <a:gd name="connsiteX8" fmla="*/ 228424 w 833102"/>
                <a:gd name="connsiteY8" fmla="*/ 26654 h 1127382"/>
                <a:gd name="connsiteX9" fmla="*/ 108783 w 833102"/>
                <a:gd name="connsiteY9" fmla="*/ 90747 h 1127382"/>
                <a:gd name="connsiteX10" fmla="*/ 74600 w 833102"/>
                <a:gd name="connsiteY10" fmla="*/ 257390 h 1127382"/>
                <a:gd name="connsiteX11" fmla="*/ 38281 w 833102"/>
                <a:gd name="connsiteY11" fmla="*/ 718863 h 1127382"/>
                <a:gd name="connsiteX12" fmla="*/ 51099 w 833102"/>
                <a:gd name="connsiteY12" fmla="*/ 1092742 h 1127382"/>
                <a:gd name="connsiteX13" fmla="*/ 666396 w 833102"/>
                <a:gd name="connsiteY13" fmla="*/ 1103424 h 1127382"/>
                <a:gd name="connsiteX14" fmla="*/ 762537 w 833102"/>
                <a:gd name="connsiteY14" fmla="*/ 1026512 h 1127382"/>
                <a:gd name="connsiteX15" fmla="*/ 706989 w 833102"/>
                <a:gd name="connsiteY15" fmla="*/ 406942 h 1127382"/>
                <a:gd name="connsiteX16" fmla="*/ 833039 w 833102"/>
                <a:gd name="connsiteY16" fmla="*/ 75792 h 1127382"/>
                <a:gd name="connsiteX0" fmla="*/ 833039 w 833055"/>
                <a:gd name="connsiteY0" fmla="*/ 75792 h 1127382"/>
                <a:gd name="connsiteX1" fmla="*/ 721944 w 833055"/>
                <a:gd name="connsiteY1" fmla="*/ 15972 h 1127382"/>
                <a:gd name="connsiteX2" fmla="*/ 580938 w 833055"/>
                <a:gd name="connsiteY2" fmla="*/ 3153 h 1127382"/>
                <a:gd name="connsiteX3" fmla="*/ 471980 w 833055"/>
                <a:gd name="connsiteY3" fmla="*/ 5289 h 1127382"/>
                <a:gd name="connsiteX4" fmla="*/ 433524 w 833055"/>
                <a:gd name="connsiteY4" fmla="*/ 58701 h 1127382"/>
                <a:gd name="connsiteX5" fmla="*/ 358748 w 833055"/>
                <a:gd name="connsiteY5" fmla="*/ 77929 h 1127382"/>
                <a:gd name="connsiteX6" fmla="*/ 309610 w 833055"/>
                <a:gd name="connsiteY6" fmla="*/ 52291 h 1127382"/>
                <a:gd name="connsiteX7" fmla="*/ 309610 w 833055"/>
                <a:gd name="connsiteY7" fmla="*/ 5289 h 1127382"/>
                <a:gd name="connsiteX8" fmla="*/ 228424 w 833055"/>
                <a:gd name="connsiteY8" fmla="*/ 26654 h 1127382"/>
                <a:gd name="connsiteX9" fmla="*/ 108783 w 833055"/>
                <a:gd name="connsiteY9" fmla="*/ 90747 h 1127382"/>
                <a:gd name="connsiteX10" fmla="*/ 74600 w 833055"/>
                <a:gd name="connsiteY10" fmla="*/ 257390 h 1127382"/>
                <a:gd name="connsiteX11" fmla="*/ 38281 w 833055"/>
                <a:gd name="connsiteY11" fmla="*/ 718863 h 1127382"/>
                <a:gd name="connsiteX12" fmla="*/ 51099 w 833055"/>
                <a:gd name="connsiteY12" fmla="*/ 1092742 h 1127382"/>
                <a:gd name="connsiteX13" fmla="*/ 666396 w 833055"/>
                <a:gd name="connsiteY13" fmla="*/ 1103424 h 1127382"/>
                <a:gd name="connsiteX14" fmla="*/ 762537 w 833055"/>
                <a:gd name="connsiteY14" fmla="*/ 1026512 h 1127382"/>
                <a:gd name="connsiteX15" fmla="*/ 730490 w 833055"/>
                <a:gd name="connsiteY15" fmla="*/ 409079 h 1127382"/>
                <a:gd name="connsiteX16" fmla="*/ 833039 w 833055"/>
                <a:gd name="connsiteY16" fmla="*/ 75792 h 1127382"/>
                <a:gd name="connsiteX0" fmla="*/ 833039 w 833110"/>
                <a:gd name="connsiteY0" fmla="*/ 75792 h 1127382"/>
                <a:gd name="connsiteX1" fmla="*/ 721944 w 833110"/>
                <a:gd name="connsiteY1" fmla="*/ 15972 h 1127382"/>
                <a:gd name="connsiteX2" fmla="*/ 580938 w 833110"/>
                <a:gd name="connsiteY2" fmla="*/ 3153 h 1127382"/>
                <a:gd name="connsiteX3" fmla="*/ 471980 w 833110"/>
                <a:gd name="connsiteY3" fmla="*/ 5289 h 1127382"/>
                <a:gd name="connsiteX4" fmla="*/ 433524 w 833110"/>
                <a:gd name="connsiteY4" fmla="*/ 58701 h 1127382"/>
                <a:gd name="connsiteX5" fmla="*/ 358748 w 833110"/>
                <a:gd name="connsiteY5" fmla="*/ 77929 h 1127382"/>
                <a:gd name="connsiteX6" fmla="*/ 309610 w 833110"/>
                <a:gd name="connsiteY6" fmla="*/ 52291 h 1127382"/>
                <a:gd name="connsiteX7" fmla="*/ 309610 w 833110"/>
                <a:gd name="connsiteY7" fmla="*/ 5289 h 1127382"/>
                <a:gd name="connsiteX8" fmla="*/ 228424 w 833110"/>
                <a:gd name="connsiteY8" fmla="*/ 26654 h 1127382"/>
                <a:gd name="connsiteX9" fmla="*/ 108783 w 833110"/>
                <a:gd name="connsiteY9" fmla="*/ 90747 h 1127382"/>
                <a:gd name="connsiteX10" fmla="*/ 74600 w 833110"/>
                <a:gd name="connsiteY10" fmla="*/ 257390 h 1127382"/>
                <a:gd name="connsiteX11" fmla="*/ 38281 w 833110"/>
                <a:gd name="connsiteY11" fmla="*/ 718863 h 1127382"/>
                <a:gd name="connsiteX12" fmla="*/ 51099 w 833110"/>
                <a:gd name="connsiteY12" fmla="*/ 1092742 h 1127382"/>
                <a:gd name="connsiteX13" fmla="*/ 666396 w 833110"/>
                <a:gd name="connsiteY13" fmla="*/ 1103424 h 1127382"/>
                <a:gd name="connsiteX14" fmla="*/ 762537 w 833110"/>
                <a:gd name="connsiteY14" fmla="*/ 1026512 h 1127382"/>
                <a:gd name="connsiteX15" fmla="*/ 739036 w 833110"/>
                <a:gd name="connsiteY15" fmla="*/ 411215 h 1127382"/>
                <a:gd name="connsiteX16" fmla="*/ 833039 w 833110"/>
                <a:gd name="connsiteY16" fmla="*/ 75792 h 1127382"/>
                <a:gd name="connsiteX0" fmla="*/ 845955 w 846026"/>
                <a:gd name="connsiteY0" fmla="*/ 75792 h 1131873"/>
                <a:gd name="connsiteX1" fmla="*/ 734860 w 846026"/>
                <a:gd name="connsiteY1" fmla="*/ 15972 h 1131873"/>
                <a:gd name="connsiteX2" fmla="*/ 593854 w 846026"/>
                <a:gd name="connsiteY2" fmla="*/ 3153 h 1131873"/>
                <a:gd name="connsiteX3" fmla="*/ 484896 w 846026"/>
                <a:gd name="connsiteY3" fmla="*/ 5289 h 1131873"/>
                <a:gd name="connsiteX4" fmla="*/ 446440 w 846026"/>
                <a:gd name="connsiteY4" fmla="*/ 58701 h 1131873"/>
                <a:gd name="connsiteX5" fmla="*/ 371664 w 846026"/>
                <a:gd name="connsiteY5" fmla="*/ 77929 h 1131873"/>
                <a:gd name="connsiteX6" fmla="*/ 322526 w 846026"/>
                <a:gd name="connsiteY6" fmla="*/ 52291 h 1131873"/>
                <a:gd name="connsiteX7" fmla="*/ 322526 w 846026"/>
                <a:gd name="connsiteY7" fmla="*/ 5289 h 1131873"/>
                <a:gd name="connsiteX8" fmla="*/ 241340 w 846026"/>
                <a:gd name="connsiteY8" fmla="*/ 26654 h 1131873"/>
                <a:gd name="connsiteX9" fmla="*/ 121699 w 846026"/>
                <a:gd name="connsiteY9" fmla="*/ 90747 h 1131873"/>
                <a:gd name="connsiteX10" fmla="*/ 87516 w 846026"/>
                <a:gd name="connsiteY10" fmla="*/ 257390 h 1131873"/>
                <a:gd name="connsiteX11" fmla="*/ 51197 w 846026"/>
                <a:gd name="connsiteY11" fmla="*/ 718863 h 1131873"/>
                <a:gd name="connsiteX12" fmla="*/ 46923 w 846026"/>
                <a:gd name="connsiteY12" fmla="*/ 1099151 h 1131873"/>
                <a:gd name="connsiteX13" fmla="*/ 679312 w 846026"/>
                <a:gd name="connsiteY13" fmla="*/ 1103424 h 1131873"/>
                <a:gd name="connsiteX14" fmla="*/ 775453 w 846026"/>
                <a:gd name="connsiteY14" fmla="*/ 1026512 h 1131873"/>
                <a:gd name="connsiteX15" fmla="*/ 751952 w 846026"/>
                <a:gd name="connsiteY15" fmla="*/ 411215 h 1131873"/>
                <a:gd name="connsiteX16" fmla="*/ 845955 w 846026"/>
                <a:gd name="connsiteY16" fmla="*/ 75792 h 1131873"/>
                <a:gd name="connsiteX0" fmla="*/ 845955 w 846026"/>
                <a:gd name="connsiteY0" fmla="*/ 75792 h 1106808"/>
                <a:gd name="connsiteX1" fmla="*/ 734860 w 846026"/>
                <a:gd name="connsiteY1" fmla="*/ 15972 h 1106808"/>
                <a:gd name="connsiteX2" fmla="*/ 593854 w 846026"/>
                <a:gd name="connsiteY2" fmla="*/ 3153 h 1106808"/>
                <a:gd name="connsiteX3" fmla="*/ 484896 w 846026"/>
                <a:gd name="connsiteY3" fmla="*/ 5289 h 1106808"/>
                <a:gd name="connsiteX4" fmla="*/ 446440 w 846026"/>
                <a:gd name="connsiteY4" fmla="*/ 58701 h 1106808"/>
                <a:gd name="connsiteX5" fmla="*/ 371664 w 846026"/>
                <a:gd name="connsiteY5" fmla="*/ 77929 h 1106808"/>
                <a:gd name="connsiteX6" fmla="*/ 322526 w 846026"/>
                <a:gd name="connsiteY6" fmla="*/ 52291 h 1106808"/>
                <a:gd name="connsiteX7" fmla="*/ 322526 w 846026"/>
                <a:gd name="connsiteY7" fmla="*/ 5289 h 1106808"/>
                <a:gd name="connsiteX8" fmla="*/ 241340 w 846026"/>
                <a:gd name="connsiteY8" fmla="*/ 26654 h 1106808"/>
                <a:gd name="connsiteX9" fmla="*/ 121699 w 846026"/>
                <a:gd name="connsiteY9" fmla="*/ 90747 h 1106808"/>
                <a:gd name="connsiteX10" fmla="*/ 87516 w 846026"/>
                <a:gd name="connsiteY10" fmla="*/ 257390 h 1106808"/>
                <a:gd name="connsiteX11" fmla="*/ 51197 w 846026"/>
                <a:gd name="connsiteY11" fmla="*/ 718863 h 1106808"/>
                <a:gd name="connsiteX12" fmla="*/ 46923 w 846026"/>
                <a:gd name="connsiteY12" fmla="*/ 1099151 h 1106808"/>
                <a:gd name="connsiteX13" fmla="*/ 679312 w 846026"/>
                <a:gd name="connsiteY13" fmla="*/ 1103424 h 1106808"/>
                <a:gd name="connsiteX14" fmla="*/ 775453 w 846026"/>
                <a:gd name="connsiteY14" fmla="*/ 1026512 h 1106808"/>
                <a:gd name="connsiteX15" fmla="*/ 751952 w 846026"/>
                <a:gd name="connsiteY15" fmla="*/ 411215 h 1106808"/>
                <a:gd name="connsiteX16" fmla="*/ 845955 w 846026"/>
                <a:gd name="connsiteY16" fmla="*/ 75792 h 1106808"/>
                <a:gd name="connsiteX0" fmla="*/ 825374 w 825445"/>
                <a:gd name="connsiteY0" fmla="*/ 75792 h 1110041"/>
                <a:gd name="connsiteX1" fmla="*/ 714279 w 825445"/>
                <a:gd name="connsiteY1" fmla="*/ 15972 h 1110041"/>
                <a:gd name="connsiteX2" fmla="*/ 573273 w 825445"/>
                <a:gd name="connsiteY2" fmla="*/ 3153 h 1110041"/>
                <a:gd name="connsiteX3" fmla="*/ 464315 w 825445"/>
                <a:gd name="connsiteY3" fmla="*/ 5289 h 1110041"/>
                <a:gd name="connsiteX4" fmla="*/ 425859 w 825445"/>
                <a:gd name="connsiteY4" fmla="*/ 58701 h 1110041"/>
                <a:gd name="connsiteX5" fmla="*/ 351083 w 825445"/>
                <a:gd name="connsiteY5" fmla="*/ 77929 h 1110041"/>
                <a:gd name="connsiteX6" fmla="*/ 301945 w 825445"/>
                <a:gd name="connsiteY6" fmla="*/ 52291 h 1110041"/>
                <a:gd name="connsiteX7" fmla="*/ 301945 w 825445"/>
                <a:gd name="connsiteY7" fmla="*/ 5289 h 1110041"/>
                <a:gd name="connsiteX8" fmla="*/ 220759 w 825445"/>
                <a:gd name="connsiteY8" fmla="*/ 26654 h 1110041"/>
                <a:gd name="connsiteX9" fmla="*/ 101118 w 825445"/>
                <a:gd name="connsiteY9" fmla="*/ 90747 h 1110041"/>
                <a:gd name="connsiteX10" fmla="*/ 66935 w 825445"/>
                <a:gd name="connsiteY10" fmla="*/ 257390 h 1110041"/>
                <a:gd name="connsiteX11" fmla="*/ 30616 w 825445"/>
                <a:gd name="connsiteY11" fmla="*/ 718863 h 1110041"/>
                <a:gd name="connsiteX12" fmla="*/ 54116 w 825445"/>
                <a:gd name="connsiteY12" fmla="*/ 1109834 h 1110041"/>
                <a:gd name="connsiteX13" fmla="*/ 658731 w 825445"/>
                <a:gd name="connsiteY13" fmla="*/ 1103424 h 1110041"/>
                <a:gd name="connsiteX14" fmla="*/ 754872 w 825445"/>
                <a:gd name="connsiteY14" fmla="*/ 1026512 h 1110041"/>
                <a:gd name="connsiteX15" fmla="*/ 731371 w 825445"/>
                <a:gd name="connsiteY15" fmla="*/ 411215 h 1110041"/>
                <a:gd name="connsiteX16" fmla="*/ 825374 w 825445"/>
                <a:gd name="connsiteY16" fmla="*/ 75792 h 1110041"/>
                <a:gd name="connsiteX0" fmla="*/ 825681 w 825752"/>
                <a:gd name="connsiteY0" fmla="*/ 75792 h 1139039"/>
                <a:gd name="connsiteX1" fmla="*/ 714586 w 825752"/>
                <a:gd name="connsiteY1" fmla="*/ 15972 h 1139039"/>
                <a:gd name="connsiteX2" fmla="*/ 573580 w 825752"/>
                <a:gd name="connsiteY2" fmla="*/ 3153 h 1139039"/>
                <a:gd name="connsiteX3" fmla="*/ 464622 w 825752"/>
                <a:gd name="connsiteY3" fmla="*/ 5289 h 1139039"/>
                <a:gd name="connsiteX4" fmla="*/ 426166 w 825752"/>
                <a:gd name="connsiteY4" fmla="*/ 58701 h 1139039"/>
                <a:gd name="connsiteX5" fmla="*/ 351390 w 825752"/>
                <a:gd name="connsiteY5" fmla="*/ 77929 h 1139039"/>
                <a:gd name="connsiteX6" fmla="*/ 302252 w 825752"/>
                <a:gd name="connsiteY6" fmla="*/ 52291 h 1139039"/>
                <a:gd name="connsiteX7" fmla="*/ 302252 w 825752"/>
                <a:gd name="connsiteY7" fmla="*/ 5289 h 1139039"/>
                <a:gd name="connsiteX8" fmla="*/ 221066 w 825752"/>
                <a:gd name="connsiteY8" fmla="*/ 26654 h 1139039"/>
                <a:gd name="connsiteX9" fmla="*/ 101425 w 825752"/>
                <a:gd name="connsiteY9" fmla="*/ 90747 h 1139039"/>
                <a:gd name="connsiteX10" fmla="*/ 67242 w 825752"/>
                <a:gd name="connsiteY10" fmla="*/ 257390 h 1139039"/>
                <a:gd name="connsiteX11" fmla="*/ 30923 w 825752"/>
                <a:gd name="connsiteY11" fmla="*/ 718863 h 1139039"/>
                <a:gd name="connsiteX12" fmla="*/ 54423 w 825752"/>
                <a:gd name="connsiteY12" fmla="*/ 1109834 h 1139039"/>
                <a:gd name="connsiteX13" fmla="*/ 663311 w 825752"/>
                <a:gd name="connsiteY13" fmla="*/ 1101287 h 1139039"/>
                <a:gd name="connsiteX14" fmla="*/ 755179 w 825752"/>
                <a:gd name="connsiteY14" fmla="*/ 1026512 h 1139039"/>
                <a:gd name="connsiteX15" fmla="*/ 731678 w 825752"/>
                <a:gd name="connsiteY15" fmla="*/ 411215 h 1139039"/>
                <a:gd name="connsiteX16" fmla="*/ 825681 w 825752"/>
                <a:gd name="connsiteY16" fmla="*/ 75792 h 1139039"/>
                <a:gd name="connsiteX0" fmla="*/ 825681 w 825752"/>
                <a:gd name="connsiteY0" fmla="*/ 75792 h 1135490"/>
                <a:gd name="connsiteX1" fmla="*/ 714586 w 825752"/>
                <a:gd name="connsiteY1" fmla="*/ 15972 h 1135490"/>
                <a:gd name="connsiteX2" fmla="*/ 573580 w 825752"/>
                <a:gd name="connsiteY2" fmla="*/ 3153 h 1135490"/>
                <a:gd name="connsiteX3" fmla="*/ 464622 w 825752"/>
                <a:gd name="connsiteY3" fmla="*/ 5289 h 1135490"/>
                <a:gd name="connsiteX4" fmla="*/ 426166 w 825752"/>
                <a:gd name="connsiteY4" fmla="*/ 58701 h 1135490"/>
                <a:gd name="connsiteX5" fmla="*/ 351390 w 825752"/>
                <a:gd name="connsiteY5" fmla="*/ 77929 h 1135490"/>
                <a:gd name="connsiteX6" fmla="*/ 302252 w 825752"/>
                <a:gd name="connsiteY6" fmla="*/ 52291 h 1135490"/>
                <a:gd name="connsiteX7" fmla="*/ 302252 w 825752"/>
                <a:gd name="connsiteY7" fmla="*/ 5289 h 1135490"/>
                <a:gd name="connsiteX8" fmla="*/ 221066 w 825752"/>
                <a:gd name="connsiteY8" fmla="*/ 26654 h 1135490"/>
                <a:gd name="connsiteX9" fmla="*/ 101425 w 825752"/>
                <a:gd name="connsiteY9" fmla="*/ 90747 h 1135490"/>
                <a:gd name="connsiteX10" fmla="*/ 67242 w 825752"/>
                <a:gd name="connsiteY10" fmla="*/ 257390 h 1135490"/>
                <a:gd name="connsiteX11" fmla="*/ 30923 w 825752"/>
                <a:gd name="connsiteY11" fmla="*/ 718863 h 1135490"/>
                <a:gd name="connsiteX12" fmla="*/ 54423 w 825752"/>
                <a:gd name="connsiteY12" fmla="*/ 1109834 h 1135490"/>
                <a:gd name="connsiteX13" fmla="*/ 663311 w 825752"/>
                <a:gd name="connsiteY13" fmla="*/ 1101287 h 1135490"/>
                <a:gd name="connsiteX14" fmla="*/ 755179 w 825752"/>
                <a:gd name="connsiteY14" fmla="*/ 1026512 h 1135490"/>
                <a:gd name="connsiteX15" fmla="*/ 731678 w 825752"/>
                <a:gd name="connsiteY15" fmla="*/ 411215 h 1135490"/>
                <a:gd name="connsiteX16" fmla="*/ 825681 w 825752"/>
                <a:gd name="connsiteY16" fmla="*/ 75792 h 1135490"/>
                <a:gd name="connsiteX0" fmla="*/ 825681 w 825749"/>
                <a:gd name="connsiteY0" fmla="*/ 75792 h 1140469"/>
                <a:gd name="connsiteX1" fmla="*/ 714586 w 825749"/>
                <a:gd name="connsiteY1" fmla="*/ 15972 h 1140469"/>
                <a:gd name="connsiteX2" fmla="*/ 573580 w 825749"/>
                <a:gd name="connsiteY2" fmla="*/ 3153 h 1140469"/>
                <a:gd name="connsiteX3" fmla="*/ 464622 w 825749"/>
                <a:gd name="connsiteY3" fmla="*/ 5289 h 1140469"/>
                <a:gd name="connsiteX4" fmla="*/ 426166 w 825749"/>
                <a:gd name="connsiteY4" fmla="*/ 58701 h 1140469"/>
                <a:gd name="connsiteX5" fmla="*/ 351390 w 825749"/>
                <a:gd name="connsiteY5" fmla="*/ 77929 h 1140469"/>
                <a:gd name="connsiteX6" fmla="*/ 302252 w 825749"/>
                <a:gd name="connsiteY6" fmla="*/ 52291 h 1140469"/>
                <a:gd name="connsiteX7" fmla="*/ 302252 w 825749"/>
                <a:gd name="connsiteY7" fmla="*/ 5289 h 1140469"/>
                <a:gd name="connsiteX8" fmla="*/ 221066 w 825749"/>
                <a:gd name="connsiteY8" fmla="*/ 26654 h 1140469"/>
                <a:gd name="connsiteX9" fmla="*/ 101425 w 825749"/>
                <a:gd name="connsiteY9" fmla="*/ 90747 h 1140469"/>
                <a:gd name="connsiteX10" fmla="*/ 67242 w 825749"/>
                <a:gd name="connsiteY10" fmla="*/ 257390 h 1140469"/>
                <a:gd name="connsiteX11" fmla="*/ 30923 w 825749"/>
                <a:gd name="connsiteY11" fmla="*/ 718863 h 1140469"/>
                <a:gd name="connsiteX12" fmla="*/ 54423 w 825749"/>
                <a:gd name="connsiteY12" fmla="*/ 1109834 h 1140469"/>
                <a:gd name="connsiteX13" fmla="*/ 663311 w 825749"/>
                <a:gd name="connsiteY13" fmla="*/ 1101287 h 1140469"/>
                <a:gd name="connsiteX14" fmla="*/ 765861 w 825749"/>
                <a:gd name="connsiteY14" fmla="*/ 990192 h 1140469"/>
                <a:gd name="connsiteX15" fmla="*/ 731678 w 825749"/>
                <a:gd name="connsiteY15" fmla="*/ 411215 h 1140469"/>
                <a:gd name="connsiteX16" fmla="*/ 825681 w 825749"/>
                <a:gd name="connsiteY16" fmla="*/ 75792 h 1140469"/>
                <a:gd name="connsiteX0" fmla="*/ 821257 w 821325"/>
                <a:gd name="connsiteY0" fmla="*/ 75792 h 1134194"/>
                <a:gd name="connsiteX1" fmla="*/ 710162 w 821325"/>
                <a:gd name="connsiteY1" fmla="*/ 15972 h 1134194"/>
                <a:gd name="connsiteX2" fmla="*/ 569156 w 821325"/>
                <a:gd name="connsiteY2" fmla="*/ 3153 h 1134194"/>
                <a:gd name="connsiteX3" fmla="*/ 460198 w 821325"/>
                <a:gd name="connsiteY3" fmla="*/ 5289 h 1134194"/>
                <a:gd name="connsiteX4" fmla="*/ 421742 w 821325"/>
                <a:gd name="connsiteY4" fmla="*/ 58701 h 1134194"/>
                <a:gd name="connsiteX5" fmla="*/ 346966 w 821325"/>
                <a:gd name="connsiteY5" fmla="*/ 77929 h 1134194"/>
                <a:gd name="connsiteX6" fmla="*/ 297828 w 821325"/>
                <a:gd name="connsiteY6" fmla="*/ 52291 h 1134194"/>
                <a:gd name="connsiteX7" fmla="*/ 297828 w 821325"/>
                <a:gd name="connsiteY7" fmla="*/ 5289 h 1134194"/>
                <a:gd name="connsiteX8" fmla="*/ 216642 w 821325"/>
                <a:gd name="connsiteY8" fmla="*/ 26654 h 1134194"/>
                <a:gd name="connsiteX9" fmla="*/ 97001 w 821325"/>
                <a:gd name="connsiteY9" fmla="*/ 90747 h 1134194"/>
                <a:gd name="connsiteX10" fmla="*/ 62818 w 821325"/>
                <a:gd name="connsiteY10" fmla="*/ 257390 h 1134194"/>
                <a:gd name="connsiteX11" fmla="*/ 26499 w 821325"/>
                <a:gd name="connsiteY11" fmla="*/ 718863 h 1134194"/>
                <a:gd name="connsiteX12" fmla="*/ 56409 w 821325"/>
                <a:gd name="connsiteY12" fmla="*/ 1101288 h 1134194"/>
                <a:gd name="connsiteX13" fmla="*/ 658887 w 821325"/>
                <a:gd name="connsiteY13" fmla="*/ 1101287 h 1134194"/>
                <a:gd name="connsiteX14" fmla="*/ 761437 w 821325"/>
                <a:gd name="connsiteY14" fmla="*/ 990192 h 1134194"/>
                <a:gd name="connsiteX15" fmla="*/ 727254 w 821325"/>
                <a:gd name="connsiteY15" fmla="*/ 411215 h 1134194"/>
                <a:gd name="connsiteX16" fmla="*/ 821257 w 821325"/>
                <a:gd name="connsiteY16" fmla="*/ 75792 h 1134194"/>
                <a:gd name="connsiteX0" fmla="*/ 827676 w 827744"/>
                <a:gd name="connsiteY0" fmla="*/ 75792 h 1125854"/>
                <a:gd name="connsiteX1" fmla="*/ 716581 w 827744"/>
                <a:gd name="connsiteY1" fmla="*/ 15972 h 1125854"/>
                <a:gd name="connsiteX2" fmla="*/ 575575 w 827744"/>
                <a:gd name="connsiteY2" fmla="*/ 3153 h 1125854"/>
                <a:gd name="connsiteX3" fmla="*/ 466617 w 827744"/>
                <a:gd name="connsiteY3" fmla="*/ 5289 h 1125854"/>
                <a:gd name="connsiteX4" fmla="*/ 428161 w 827744"/>
                <a:gd name="connsiteY4" fmla="*/ 58701 h 1125854"/>
                <a:gd name="connsiteX5" fmla="*/ 353385 w 827744"/>
                <a:gd name="connsiteY5" fmla="*/ 77929 h 1125854"/>
                <a:gd name="connsiteX6" fmla="*/ 304247 w 827744"/>
                <a:gd name="connsiteY6" fmla="*/ 52291 h 1125854"/>
                <a:gd name="connsiteX7" fmla="*/ 304247 w 827744"/>
                <a:gd name="connsiteY7" fmla="*/ 5289 h 1125854"/>
                <a:gd name="connsiteX8" fmla="*/ 223061 w 827744"/>
                <a:gd name="connsiteY8" fmla="*/ 26654 h 1125854"/>
                <a:gd name="connsiteX9" fmla="*/ 103420 w 827744"/>
                <a:gd name="connsiteY9" fmla="*/ 90747 h 1125854"/>
                <a:gd name="connsiteX10" fmla="*/ 69237 w 827744"/>
                <a:gd name="connsiteY10" fmla="*/ 257390 h 1125854"/>
                <a:gd name="connsiteX11" fmla="*/ 32918 w 827744"/>
                <a:gd name="connsiteY11" fmla="*/ 718863 h 1125854"/>
                <a:gd name="connsiteX12" fmla="*/ 62828 w 827744"/>
                <a:gd name="connsiteY12" fmla="*/ 1101288 h 1125854"/>
                <a:gd name="connsiteX13" fmla="*/ 665306 w 827744"/>
                <a:gd name="connsiteY13" fmla="*/ 1101287 h 1125854"/>
                <a:gd name="connsiteX14" fmla="*/ 767856 w 827744"/>
                <a:gd name="connsiteY14" fmla="*/ 990192 h 1125854"/>
                <a:gd name="connsiteX15" fmla="*/ 733673 w 827744"/>
                <a:gd name="connsiteY15" fmla="*/ 411215 h 1125854"/>
                <a:gd name="connsiteX16" fmla="*/ 827676 w 827744"/>
                <a:gd name="connsiteY16" fmla="*/ 75792 h 1125854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9074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9074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9074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8433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263"/>
                <a:gd name="connsiteY0" fmla="*/ 75462 h 1128133"/>
                <a:gd name="connsiteX1" fmla="*/ 721550 w 826263"/>
                <a:gd name="connsiteY1" fmla="*/ 9232 h 1128133"/>
                <a:gd name="connsiteX2" fmla="*/ 574135 w 826263"/>
                <a:gd name="connsiteY2" fmla="*/ 2823 h 1128133"/>
                <a:gd name="connsiteX3" fmla="*/ 465177 w 826263"/>
                <a:gd name="connsiteY3" fmla="*/ 4959 h 1128133"/>
                <a:gd name="connsiteX4" fmla="*/ 426721 w 826263"/>
                <a:gd name="connsiteY4" fmla="*/ 58371 h 1128133"/>
                <a:gd name="connsiteX5" fmla="*/ 351945 w 826263"/>
                <a:gd name="connsiteY5" fmla="*/ 77599 h 1128133"/>
                <a:gd name="connsiteX6" fmla="*/ 302807 w 826263"/>
                <a:gd name="connsiteY6" fmla="*/ 51961 h 1128133"/>
                <a:gd name="connsiteX7" fmla="*/ 302807 w 826263"/>
                <a:gd name="connsiteY7" fmla="*/ 4959 h 1128133"/>
                <a:gd name="connsiteX8" fmla="*/ 221621 w 826263"/>
                <a:gd name="connsiteY8" fmla="*/ 26324 h 1128133"/>
                <a:gd name="connsiteX9" fmla="*/ 101980 w 826263"/>
                <a:gd name="connsiteY9" fmla="*/ 84007 h 1128133"/>
                <a:gd name="connsiteX10" fmla="*/ 67797 w 826263"/>
                <a:gd name="connsiteY10" fmla="*/ 257060 h 1128133"/>
                <a:gd name="connsiteX11" fmla="*/ 20796 w 826263"/>
                <a:gd name="connsiteY11" fmla="*/ 797582 h 1128133"/>
                <a:gd name="connsiteX12" fmla="*/ 61388 w 826263"/>
                <a:gd name="connsiteY12" fmla="*/ 1100958 h 1128133"/>
                <a:gd name="connsiteX13" fmla="*/ 663866 w 826263"/>
                <a:gd name="connsiteY13" fmla="*/ 1100957 h 1128133"/>
                <a:gd name="connsiteX14" fmla="*/ 766416 w 826263"/>
                <a:gd name="connsiteY14" fmla="*/ 989862 h 1128133"/>
                <a:gd name="connsiteX15" fmla="*/ 732233 w 826263"/>
                <a:gd name="connsiteY15" fmla="*/ 410885 h 1128133"/>
                <a:gd name="connsiteX16" fmla="*/ 826236 w 826263"/>
                <a:gd name="connsiteY16" fmla="*/ 75462 h 1128133"/>
                <a:gd name="connsiteX0" fmla="*/ 826236 w 826263"/>
                <a:gd name="connsiteY0" fmla="*/ 75462 h 1128133"/>
                <a:gd name="connsiteX1" fmla="*/ 721550 w 826263"/>
                <a:gd name="connsiteY1" fmla="*/ 9232 h 1128133"/>
                <a:gd name="connsiteX2" fmla="*/ 574135 w 826263"/>
                <a:gd name="connsiteY2" fmla="*/ 2823 h 1128133"/>
                <a:gd name="connsiteX3" fmla="*/ 465177 w 826263"/>
                <a:gd name="connsiteY3" fmla="*/ 4959 h 1128133"/>
                <a:gd name="connsiteX4" fmla="*/ 426721 w 826263"/>
                <a:gd name="connsiteY4" fmla="*/ 58371 h 1128133"/>
                <a:gd name="connsiteX5" fmla="*/ 351945 w 826263"/>
                <a:gd name="connsiteY5" fmla="*/ 77599 h 1128133"/>
                <a:gd name="connsiteX6" fmla="*/ 302807 w 826263"/>
                <a:gd name="connsiteY6" fmla="*/ 51961 h 1128133"/>
                <a:gd name="connsiteX7" fmla="*/ 302807 w 826263"/>
                <a:gd name="connsiteY7" fmla="*/ 4959 h 1128133"/>
                <a:gd name="connsiteX8" fmla="*/ 221621 w 826263"/>
                <a:gd name="connsiteY8" fmla="*/ 26324 h 1128133"/>
                <a:gd name="connsiteX9" fmla="*/ 101980 w 826263"/>
                <a:gd name="connsiteY9" fmla="*/ 84007 h 1128133"/>
                <a:gd name="connsiteX10" fmla="*/ 67797 w 826263"/>
                <a:gd name="connsiteY10" fmla="*/ 257060 h 1128133"/>
                <a:gd name="connsiteX11" fmla="*/ 20796 w 826263"/>
                <a:gd name="connsiteY11" fmla="*/ 797582 h 1128133"/>
                <a:gd name="connsiteX12" fmla="*/ 61388 w 826263"/>
                <a:gd name="connsiteY12" fmla="*/ 1100958 h 1128133"/>
                <a:gd name="connsiteX13" fmla="*/ 663866 w 826263"/>
                <a:gd name="connsiteY13" fmla="*/ 1100957 h 1128133"/>
                <a:gd name="connsiteX14" fmla="*/ 766416 w 826263"/>
                <a:gd name="connsiteY14" fmla="*/ 989862 h 1128133"/>
                <a:gd name="connsiteX15" fmla="*/ 732233 w 826263"/>
                <a:gd name="connsiteY15" fmla="*/ 410885 h 1128133"/>
                <a:gd name="connsiteX16" fmla="*/ 826236 w 826263"/>
                <a:gd name="connsiteY16" fmla="*/ 75462 h 1128133"/>
                <a:gd name="connsiteX0" fmla="*/ 826236 w 826263"/>
                <a:gd name="connsiteY0" fmla="*/ 75462 h 1128133"/>
                <a:gd name="connsiteX1" fmla="*/ 721550 w 826263"/>
                <a:gd name="connsiteY1" fmla="*/ 9232 h 1128133"/>
                <a:gd name="connsiteX2" fmla="*/ 574135 w 826263"/>
                <a:gd name="connsiteY2" fmla="*/ 2823 h 1128133"/>
                <a:gd name="connsiteX3" fmla="*/ 465177 w 826263"/>
                <a:gd name="connsiteY3" fmla="*/ 4959 h 1128133"/>
                <a:gd name="connsiteX4" fmla="*/ 426721 w 826263"/>
                <a:gd name="connsiteY4" fmla="*/ 58371 h 1128133"/>
                <a:gd name="connsiteX5" fmla="*/ 351945 w 826263"/>
                <a:gd name="connsiteY5" fmla="*/ 77599 h 1128133"/>
                <a:gd name="connsiteX6" fmla="*/ 302807 w 826263"/>
                <a:gd name="connsiteY6" fmla="*/ 51961 h 1128133"/>
                <a:gd name="connsiteX7" fmla="*/ 302807 w 826263"/>
                <a:gd name="connsiteY7" fmla="*/ 4959 h 1128133"/>
                <a:gd name="connsiteX8" fmla="*/ 221621 w 826263"/>
                <a:gd name="connsiteY8" fmla="*/ 26324 h 1128133"/>
                <a:gd name="connsiteX9" fmla="*/ 101980 w 826263"/>
                <a:gd name="connsiteY9" fmla="*/ 84007 h 1128133"/>
                <a:gd name="connsiteX10" fmla="*/ 67797 w 826263"/>
                <a:gd name="connsiteY10" fmla="*/ 257060 h 1128133"/>
                <a:gd name="connsiteX11" fmla="*/ 20796 w 826263"/>
                <a:gd name="connsiteY11" fmla="*/ 797582 h 1128133"/>
                <a:gd name="connsiteX12" fmla="*/ 61388 w 826263"/>
                <a:gd name="connsiteY12" fmla="*/ 1100958 h 1128133"/>
                <a:gd name="connsiteX13" fmla="*/ 663866 w 826263"/>
                <a:gd name="connsiteY13" fmla="*/ 1100957 h 1128133"/>
                <a:gd name="connsiteX14" fmla="*/ 766416 w 826263"/>
                <a:gd name="connsiteY14" fmla="*/ 989862 h 1128133"/>
                <a:gd name="connsiteX15" fmla="*/ 732233 w 826263"/>
                <a:gd name="connsiteY15" fmla="*/ 410885 h 1128133"/>
                <a:gd name="connsiteX16" fmla="*/ 826236 w 826263"/>
                <a:gd name="connsiteY16" fmla="*/ 75462 h 1128133"/>
                <a:gd name="connsiteX0" fmla="*/ 821963 w 821991"/>
                <a:gd name="connsiteY0" fmla="*/ 79735 h 1128133"/>
                <a:gd name="connsiteX1" fmla="*/ 721550 w 821991"/>
                <a:gd name="connsiteY1" fmla="*/ 9232 h 1128133"/>
                <a:gd name="connsiteX2" fmla="*/ 574135 w 821991"/>
                <a:gd name="connsiteY2" fmla="*/ 2823 h 1128133"/>
                <a:gd name="connsiteX3" fmla="*/ 465177 w 821991"/>
                <a:gd name="connsiteY3" fmla="*/ 4959 h 1128133"/>
                <a:gd name="connsiteX4" fmla="*/ 426721 w 821991"/>
                <a:gd name="connsiteY4" fmla="*/ 58371 h 1128133"/>
                <a:gd name="connsiteX5" fmla="*/ 351945 w 821991"/>
                <a:gd name="connsiteY5" fmla="*/ 77599 h 1128133"/>
                <a:gd name="connsiteX6" fmla="*/ 302807 w 821991"/>
                <a:gd name="connsiteY6" fmla="*/ 51961 h 1128133"/>
                <a:gd name="connsiteX7" fmla="*/ 302807 w 821991"/>
                <a:gd name="connsiteY7" fmla="*/ 4959 h 1128133"/>
                <a:gd name="connsiteX8" fmla="*/ 221621 w 821991"/>
                <a:gd name="connsiteY8" fmla="*/ 26324 h 1128133"/>
                <a:gd name="connsiteX9" fmla="*/ 101980 w 821991"/>
                <a:gd name="connsiteY9" fmla="*/ 84007 h 1128133"/>
                <a:gd name="connsiteX10" fmla="*/ 67797 w 821991"/>
                <a:gd name="connsiteY10" fmla="*/ 257060 h 1128133"/>
                <a:gd name="connsiteX11" fmla="*/ 20796 w 821991"/>
                <a:gd name="connsiteY11" fmla="*/ 797582 h 1128133"/>
                <a:gd name="connsiteX12" fmla="*/ 61388 w 821991"/>
                <a:gd name="connsiteY12" fmla="*/ 1100958 h 1128133"/>
                <a:gd name="connsiteX13" fmla="*/ 663866 w 821991"/>
                <a:gd name="connsiteY13" fmla="*/ 1100957 h 1128133"/>
                <a:gd name="connsiteX14" fmla="*/ 766416 w 821991"/>
                <a:gd name="connsiteY14" fmla="*/ 989862 h 1128133"/>
                <a:gd name="connsiteX15" fmla="*/ 732233 w 821991"/>
                <a:gd name="connsiteY15" fmla="*/ 410885 h 1128133"/>
                <a:gd name="connsiteX16" fmla="*/ 821963 w 821991"/>
                <a:gd name="connsiteY16" fmla="*/ 79735 h 1128133"/>
                <a:gd name="connsiteX0" fmla="*/ 830509 w 830535"/>
                <a:gd name="connsiteY0" fmla="*/ 86144 h 1128133"/>
                <a:gd name="connsiteX1" fmla="*/ 721550 w 830535"/>
                <a:gd name="connsiteY1" fmla="*/ 9232 h 1128133"/>
                <a:gd name="connsiteX2" fmla="*/ 574135 w 830535"/>
                <a:gd name="connsiteY2" fmla="*/ 2823 h 1128133"/>
                <a:gd name="connsiteX3" fmla="*/ 465177 w 830535"/>
                <a:gd name="connsiteY3" fmla="*/ 4959 h 1128133"/>
                <a:gd name="connsiteX4" fmla="*/ 426721 w 830535"/>
                <a:gd name="connsiteY4" fmla="*/ 58371 h 1128133"/>
                <a:gd name="connsiteX5" fmla="*/ 351945 w 830535"/>
                <a:gd name="connsiteY5" fmla="*/ 77599 h 1128133"/>
                <a:gd name="connsiteX6" fmla="*/ 302807 w 830535"/>
                <a:gd name="connsiteY6" fmla="*/ 51961 h 1128133"/>
                <a:gd name="connsiteX7" fmla="*/ 302807 w 830535"/>
                <a:gd name="connsiteY7" fmla="*/ 4959 h 1128133"/>
                <a:gd name="connsiteX8" fmla="*/ 221621 w 830535"/>
                <a:gd name="connsiteY8" fmla="*/ 26324 h 1128133"/>
                <a:gd name="connsiteX9" fmla="*/ 101980 w 830535"/>
                <a:gd name="connsiteY9" fmla="*/ 84007 h 1128133"/>
                <a:gd name="connsiteX10" fmla="*/ 67797 w 830535"/>
                <a:gd name="connsiteY10" fmla="*/ 257060 h 1128133"/>
                <a:gd name="connsiteX11" fmla="*/ 20796 w 830535"/>
                <a:gd name="connsiteY11" fmla="*/ 797582 h 1128133"/>
                <a:gd name="connsiteX12" fmla="*/ 61388 w 830535"/>
                <a:gd name="connsiteY12" fmla="*/ 1100958 h 1128133"/>
                <a:gd name="connsiteX13" fmla="*/ 663866 w 830535"/>
                <a:gd name="connsiteY13" fmla="*/ 1100957 h 1128133"/>
                <a:gd name="connsiteX14" fmla="*/ 766416 w 830535"/>
                <a:gd name="connsiteY14" fmla="*/ 989862 h 1128133"/>
                <a:gd name="connsiteX15" fmla="*/ 732233 w 830535"/>
                <a:gd name="connsiteY15" fmla="*/ 410885 h 1128133"/>
                <a:gd name="connsiteX16" fmla="*/ 830509 w 830535"/>
                <a:gd name="connsiteY16" fmla="*/ 86144 h 1128133"/>
                <a:gd name="connsiteX0" fmla="*/ 830509 w 834188"/>
                <a:gd name="connsiteY0" fmla="*/ 86144 h 1128133"/>
                <a:gd name="connsiteX1" fmla="*/ 721550 w 834188"/>
                <a:gd name="connsiteY1" fmla="*/ 9232 h 1128133"/>
                <a:gd name="connsiteX2" fmla="*/ 574135 w 834188"/>
                <a:gd name="connsiteY2" fmla="*/ 2823 h 1128133"/>
                <a:gd name="connsiteX3" fmla="*/ 465177 w 834188"/>
                <a:gd name="connsiteY3" fmla="*/ 4959 h 1128133"/>
                <a:gd name="connsiteX4" fmla="*/ 426721 w 834188"/>
                <a:gd name="connsiteY4" fmla="*/ 58371 h 1128133"/>
                <a:gd name="connsiteX5" fmla="*/ 351945 w 834188"/>
                <a:gd name="connsiteY5" fmla="*/ 77599 h 1128133"/>
                <a:gd name="connsiteX6" fmla="*/ 302807 w 834188"/>
                <a:gd name="connsiteY6" fmla="*/ 51961 h 1128133"/>
                <a:gd name="connsiteX7" fmla="*/ 302807 w 834188"/>
                <a:gd name="connsiteY7" fmla="*/ 4959 h 1128133"/>
                <a:gd name="connsiteX8" fmla="*/ 221621 w 834188"/>
                <a:gd name="connsiteY8" fmla="*/ 26324 h 1128133"/>
                <a:gd name="connsiteX9" fmla="*/ 101980 w 834188"/>
                <a:gd name="connsiteY9" fmla="*/ 84007 h 1128133"/>
                <a:gd name="connsiteX10" fmla="*/ 67797 w 834188"/>
                <a:gd name="connsiteY10" fmla="*/ 257060 h 1128133"/>
                <a:gd name="connsiteX11" fmla="*/ 20796 w 834188"/>
                <a:gd name="connsiteY11" fmla="*/ 797582 h 1128133"/>
                <a:gd name="connsiteX12" fmla="*/ 61388 w 834188"/>
                <a:gd name="connsiteY12" fmla="*/ 1100958 h 1128133"/>
                <a:gd name="connsiteX13" fmla="*/ 663866 w 834188"/>
                <a:gd name="connsiteY13" fmla="*/ 1100957 h 1128133"/>
                <a:gd name="connsiteX14" fmla="*/ 766416 w 834188"/>
                <a:gd name="connsiteY14" fmla="*/ 989862 h 1128133"/>
                <a:gd name="connsiteX15" fmla="*/ 732233 w 834188"/>
                <a:gd name="connsiteY15" fmla="*/ 410885 h 1128133"/>
                <a:gd name="connsiteX16" fmla="*/ 830509 w 834188"/>
                <a:gd name="connsiteY16" fmla="*/ 86144 h 1128133"/>
                <a:gd name="connsiteX0" fmla="*/ 830509 w 834131"/>
                <a:gd name="connsiteY0" fmla="*/ 86144 h 1128133"/>
                <a:gd name="connsiteX1" fmla="*/ 721550 w 834131"/>
                <a:gd name="connsiteY1" fmla="*/ 9232 h 1128133"/>
                <a:gd name="connsiteX2" fmla="*/ 574135 w 834131"/>
                <a:gd name="connsiteY2" fmla="*/ 2823 h 1128133"/>
                <a:gd name="connsiteX3" fmla="*/ 465177 w 834131"/>
                <a:gd name="connsiteY3" fmla="*/ 4959 h 1128133"/>
                <a:gd name="connsiteX4" fmla="*/ 426721 w 834131"/>
                <a:gd name="connsiteY4" fmla="*/ 58371 h 1128133"/>
                <a:gd name="connsiteX5" fmla="*/ 351945 w 834131"/>
                <a:gd name="connsiteY5" fmla="*/ 77599 h 1128133"/>
                <a:gd name="connsiteX6" fmla="*/ 302807 w 834131"/>
                <a:gd name="connsiteY6" fmla="*/ 51961 h 1128133"/>
                <a:gd name="connsiteX7" fmla="*/ 302807 w 834131"/>
                <a:gd name="connsiteY7" fmla="*/ 4959 h 1128133"/>
                <a:gd name="connsiteX8" fmla="*/ 221621 w 834131"/>
                <a:gd name="connsiteY8" fmla="*/ 26324 h 1128133"/>
                <a:gd name="connsiteX9" fmla="*/ 101980 w 834131"/>
                <a:gd name="connsiteY9" fmla="*/ 84007 h 1128133"/>
                <a:gd name="connsiteX10" fmla="*/ 67797 w 834131"/>
                <a:gd name="connsiteY10" fmla="*/ 257060 h 1128133"/>
                <a:gd name="connsiteX11" fmla="*/ 20796 w 834131"/>
                <a:gd name="connsiteY11" fmla="*/ 797582 h 1128133"/>
                <a:gd name="connsiteX12" fmla="*/ 61388 w 834131"/>
                <a:gd name="connsiteY12" fmla="*/ 1100958 h 1128133"/>
                <a:gd name="connsiteX13" fmla="*/ 663866 w 834131"/>
                <a:gd name="connsiteY13" fmla="*/ 1100957 h 1128133"/>
                <a:gd name="connsiteX14" fmla="*/ 766416 w 834131"/>
                <a:gd name="connsiteY14" fmla="*/ 989862 h 1128133"/>
                <a:gd name="connsiteX15" fmla="*/ 732233 w 834131"/>
                <a:gd name="connsiteY15" fmla="*/ 410885 h 1128133"/>
                <a:gd name="connsiteX16" fmla="*/ 830509 w 834131"/>
                <a:gd name="connsiteY16" fmla="*/ 86144 h 1128133"/>
                <a:gd name="connsiteX0" fmla="*/ 830509 w 830708"/>
                <a:gd name="connsiteY0" fmla="*/ 86144 h 1128133"/>
                <a:gd name="connsiteX1" fmla="*/ 721550 w 830708"/>
                <a:gd name="connsiteY1" fmla="*/ 9232 h 1128133"/>
                <a:gd name="connsiteX2" fmla="*/ 574135 w 830708"/>
                <a:gd name="connsiteY2" fmla="*/ 2823 h 1128133"/>
                <a:gd name="connsiteX3" fmla="*/ 465177 w 830708"/>
                <a:gd name="connsiteY3" fmla="*/ 4959 h 1128133"/>
                <a:gd name="connsiteX4" fmla="*/ 426721 w 830708"/>
                <a:gd name="connsiteY4" fmla="*/ 58371 h 1128133"/>
                <a:gd name="connsiteX5" fmla="*/ 351945 w 830708"/>
                <a:gd name="connsiteY5" fmla="*/ 77599 h 1128133"/>
                <a:gd name="connsiteX6" fmla="*/ 302807 w 830708"/>
                <a:gd name="connsiteY6" fmla="*/ 51961 h 1128133"/>
                <a:gd name="connsiteX7" fmla="*/ 302807 w 830708"/>
                <a:gd name="connsiteY7" fmla="*/ 4959 h 1128133"/>
                <a:gd name="connsiteX8" fmla="*/ 221621 w 830708"/>
                <a:gd name="connsiteY8" fmla="*/ 26324 h 1128133"/>
                <a:gd name="connsiteX9" fmla="*/ 101980 w 830708"/>
                <a:gd name="connsiteY9" fmla="*/ 84007 h 1128133"/>
                <a:gd name="connsiteX10" fmla="*/ 67797 w 830708"/>
                <a:gd name="connsiteY10" fmla="*/ 257060 h 1128133"/>
                <a:gd name="connsiteX11" fmla="*/ 20796 w 830708"/>
                <a:gd name="connsiteY11" fmla="*/ 797582 h 1128133"/>
                <a:gd name="connsiteX12" fmla="*/ 61388 w 830708"/>
                <a:gd name="connsiteY12" fmla="*/ 1100958 h 1128133"/>
                <a:gd name="connsiteX13" fmla="*/ 663866 w 830708"/>
                <a:gd name="connsiteY13" fmla="*/ 1100957 h 1128133"/>
                <a:gd name="connsiteX14" fmla="*/ 766416 w 830708"/>
                <a:gd name="connsiteY14" fmla="*/ 989862 h 1128133"/>
                <a:gd name="connsiteX15" fmla="*/ 749325 w 830708"/>
                <a:gd name="connsiteY15" fmla="*/ 410885 h 1128133"/>
                <a:gd name="connsiteX16" fmla="*/ 830509 w 830708"/>
                <a:gd name="connsiteY16" fmla="*/ 86144 h 1128133"/>
                <a:gd name="connsiteX0" fmla="*/ 830509 w 830714"/>
                <a:gd name="connsiteY0" fmla="*/ 107900 h 1128524"/>
                <a:gd name="connsiteX1" fmla="*/ 721550 w 830714"/>
                <a:gd name="connsiteY1" fmla="*/ 9623 h 1128524"/>
                <a:gd name="connsiteX2" fmla="*/ 574135 w 830714"/>
                <a:gd name="connsiteY2" fmla="*/ 3214 h 1128524"/>
                <a:gd name="connsiteX3" fmla="*/ 465177 w 830714"/>
                <a:gd name="connsiteY3" fmla="*/ 5350 h 1128524"/>
                <a:gd name="connsiteX4" fmla="*/ 426721 w 830714"/>
                <a:gd name="connsiteY4" fmla="*/ 58762 h 1128524"/>
                <a:gd name="connsiteX5" fmla="*/ 351945 w 830714"/>
                <a:gd name="connsiteY5" fmla="*/ 77990 h 1128524"/>
                <a:gd name="connsiteX6" fmla="*/ 302807 w 830714"/>
                <a:gd name="connsiteY6" fmla="*/ 52352 h 1128524"/>
                <a:gd name="connsiteX7" fmla="*/ 302807 w 830714"/>
                <a:gd name="connsiteY7" fmla="*/ 5350 h 1128524"/>
                <a:gd name="connsiteX8" fmla="*/ 221621 w 830714"/>
                <a:gd name="connsiteY8" fmla="*/ 26715 h 1128524"/>
                <a:gd name="connsiteX9" fmla="*/ 101980 w 830714"/>
                <a:gd name="connsiteY9" fmla="*/ 84398 h 1128524"/>
                <a:gd name="connsiteX10" fmla="*/ 67797 w 830714"/>
                <a:gd name="connsiteY10" fmla="*/ 257451 h 1128524"/>
                <a:gd name="connsiteX11" fmla="*/ 20796 w 830714"/>
                <a:gd name="connsiteY11" fmla="*/ 797973 h 1128524"/>
                <a:gd name="connsiteX12" fmla="*/ 61388 w 830714"/>
                <a:gd name="connsiteY12" fmla="*/ 1101349 h 1128524"/>
                <a:gd name="connsiteX13" fmla="*/ 663866 w 830714"/>
                <a:gd name="connsiteY13" fmla="*/ 1101348 h 1128524"/>
                <a:gd name="connsiteX14" fmla="*/ 766416 w 830714"/>
                <a:gd name="connsiteY14" fmla="*/ 990253 h 1128524"/>
                <a:gd name="connsiteX15" fmla="*/ 749325 w 830714"/>
                <a:gd name="connsiteY15" fmla="*/ 411276 h 1128524"/>
                <a:gd name="connsiteX16" fmla="*/ 830509 w 830714"/>
                <a:gd name="connsiteY16" fmla="*/ 107900 h 1128524"/>
                <a:gd name="connsiteX0" fmla="*/ 830509 w 830714"/>
                <a:gd name="connsiteY0" fmla="*/ 111611 h 1132235"/>
                <a:gd name="connsiteX1" fmla="*/ 721550 w 830714"/>
                <a:gd name="connsiteY1" fmla="*/ 13334 h 1132235"/>
                <a:gd name="connsiteX2" fmla="*/ 571999 w 830714"/>
                <a:gd name="connsiteY2" fmla="*/ 515 h 1132235"/>
                <a:gd name="connsiteX3" fmla="*/ 465177 w 830714"/>
                <a:gd name="connsiteY3" fmla="*/ 9061 h 1132235"/>
                <a:gd name="connsiteX4" fmla="*/ 426721 w 830714"/>
                <a:gd name="connsiteY4" fmla="*/ 62473 h 1132235"/>
                <a:gd name="connsiteX5" fmla="*/ 351945 w 830714"/>
                <a:gd name="connsiteY5" fmla="*/ 81701 h 1132235"/>
                <a:gd name="connsiteX6" fmla="*/ 302807 w 830714"/>
                <a:gd name="connsiteY6" fmla="*/ 56063 h 1132235"/>
                <a:gd name="connsiteX7" fmla="*/ 302807 w 830714"/>
                <a:gd name="connsiteY7" fmla="*/ 9061 h 1132235"/>
                <a:gd name="connsiteX8" fmla="*/ 221621 w 830714"/>
                <a:gd name="connsiteY8" fmla="*/ 30426 h 1132235"/>
                <a:gd name="connsiteX9" fmla="*/ 101980 w 830714"/>
                <a:gd name="connsiteY9" fmla="*/ 88109 h 1132235"/>
                <a:gd name="connsiteX10" fmla="*/ 67797 w 830714"/>
                <a:gd name="connsiteY10" fmla="*/ 261162 h 1132235"/>
                <a:gd name="connsiteX11" fmla="*/ 20796 w 830714"/>
                <a:gd name="connsiteY11" fmla="*/ 801684 h 1132235"/>
                <a:gd name="connsiteX12" fmla="*/ 61388 w 830714"/>
                <a:gd name="connsiteY12" fmla="*/ 1105060 h 1132235"/>
                <a:gd name="connsiteX13" fmla="*/ 663866 w 830714"/>
                <a:gd name="connsiteY13" fmla="*/ 1105059 h 1132235"/>
                <a:gd name="connsiteX14" fmla="*/ 766416 w 830714"/>
                <a:gd name="connsiteY14" fmla="*/ 993964 h 1132235"/>
                <a:gd name="connsiteX15" fmla="*/ 749325 w 830714"/>
                <a:gd name="connsiteY15" fmla="*/ 414987 h 1132235"/>
                <a:gd name="connsiteX16" fmla="*/ 830509 w 830714"/>
                <a:gd name="connsiteY16" fmla="*/ 111611 h 1132235"/>
                <a:gd name="connsiteX0" fmla="*/ 830509 w 831255"/>
                <a:gd name="connsiteY0" fmla="*/ 113776 h 1134400"/>
                <a:gd name="connsiteX1" fmla="*/ 693776 w 831255"/>
                <a:gd name="connsiteY1" fmla="*/ 11226 h 1134400"/>
                <a:gd name="connsiteX2" fmla="*/ 571999 w 831255"/>
                <a:gd name="connsiteY2" fmla="*/ 2680 h 1134400"/>
                <a:gd name="connsiteX3" fmla="*/ 465177 w 831255"/>
                <a:gd name="connsiteY3" fmla="*/ 11226 h 1134400"/>
                <a:gd name="connsiteX4" fmla="*/ 426721 w 831255"/>
                <a:gd name="connsiteY4" fmla="*/ 64638 h 1134400"/>
                <a:gd name="connsiteX5" fmla="*/ 351945 w 831255"/>
                <a:gd name="connsiteY5" fmla="*/ 83866 h 1134400"/>
                <a:gd name="connsiteX6" fmla="*/ 302807 w 831255"/>
                <a:gd name="connsiteY6" fmla="*/ 58228 h 1134400"/>
                <a:gd name="connsiteX7" fmla="*/ 302807 w 831255"/>
                <a:gd name="connsiteY7" fmla="*/ 11226 h 1134400"/>
                <a:gd name="connsiteX8" fmla="*/ 221621 w 831255"/>
                <a:gd name="connsiteY8" fmla="*/ 32591 h 1134400"/>
                <a:gd name="connsiteX9" fmla="*/ 101980 w 831255"/>
                <a:gd name="connsiteY9" fmla="*/ 90274 h 1134400"/>
                <a:gd name="connsiteX10" fmla="*/ 67797 w 831255"/>
                <a:gd name="connsiteY10" fmla="*/ 263327 h 1134400"/>
                <a:gd name="connsiteX11" fmla="*/ 20796 w 831255"/>
                <a:gd name="connsiteY11" fmla="*/ 803849 h 1134400"/>
                <a:gd name="connsiteX12" fmla="*/ 61388 w 831255"/>
                <a:gd name="connsiteY12" fmla="*/ 1107225 h 1134400"/>
                <a:gd name="connsiteX13" fmla="*/ 663866 w 831255"/>
                <a:gd name="connsiteY13" fmla="*/ 1107224 h 1134400"/>
                <a:gd name="connsiteX14" fmla="*/ 766416 w 831255"/>
                <a:gd name="connsiteY14" fmla="*/ 996129 h 1134400"/>
                <a:gd name="connsiteX15" fmla="*/ 749325 w 831255"/>
                <a:gd name="connsiteY15" fmla="*/ 417152 h 1134400"/>
                <a:gd name="connsiteX16" fmla="*/ 830509 w 831255"/>
                <a:gd name="connsiteY16" fmla="*/ 113776 h 1134400"/>
                <a:gd name="connsiteX0" fmla="*/ 830509 w 831255"/>
                <a:gd name="connsiteY0" fmla="*/ 112222 h 1132846"/>
                <a:gd name="connsiteX1" fmla="*/ 693776 w 831255"/>
                <a:gd name="connsiteY1" fmla="*/ 9672 h 1132846"/>
                <a:gd name="connsiteX2" fmla="*/ 571999 w 831255"/>
                <a:gd name="connsiteY2" fmla="*/ 1126 h 1132846"/>
                <a:gd name="connsiteX3" fmla="*/ 465177 w 831255"/>
                <a:gd name="connsiteY3" fmla="*/ 9672 h 1132846"/>
                <a:gd name="connsiteX4" fmla="*/ 426721 w 831255"/>
                <a:gd name="connsiteY4" fmla="*/ 63084 h 1132846"/>
                <a:gd name="connsiteX5" fmla="*/ 351945 w 831255"/>
                <a:gd name="connsiteY5" fmla="*/ 82312 h 1132846"/>
                <a:gd name="connsiteX6" fmla="*/ 302807 w 831255"/>
                <a:gd name="connsiteY6" fmla="*/ 56674 h 1132846"/>
                <a:gd name="connsiteX7" fmla="*/ 302807 w 831255"/>
                <a:gd name="connsiteY7" fmla="*/ 9672 h 1132846"/>
                <a:gd name="connsiteX8" fmla="*/ 221621 w 831255"/>
                <a:gd name="connsiteY8" fmla="*/ 31037 h 1132846"/>
                <a:gd name="connsiteX9" fmla="*/ 101980 w 831255"/>
                <a:gd name="connsiteY9" fmla="*/ 88720 h 1132846"/>
                <a:gd name="connsiteX10" fmla="*/ 67797 w 831255"/>
                <a:gd name="connsiteY10" fmla="*/ 261773 h 1132846"/>
                <a:gd name="connsiteX11" fmla="*/ 20796 w 831255"/>
                <a:gd name="connsiteY11" fmla="*/ 802295 h 1132846"/>
                <a:gd name="connsiteX12" fmla="*/ 61388 w 831255"/>
                <a:gd name="connsiteY12" fmla="*/ 1105671 h 1132846"/>
                <a:gd name="connsiteX13" fmla="*/ 663866 w 831255"/>
                <a:gd name="connsiteY13" fmla="*/ 1105670 h 1132846"/>
                <a:gd name="connsiteX14" fmla="*/ 766416 w 831255"/>
                <a:gd name="connsiteY14" fmla="*/ 994575 h 1132846"/>
                <a:gd name="connsiteX15" fmla="*/ 749325 w 831255"/>
                <a:gd name="connsiteY15" fmla="*/ 415598 h 1132846"/>
                <a:gd name="connsiteX16" fmla="*/ 830509 w 831255"/>
                <a:gd name="connsiteY16" fmla="*/ 112222 h 1132846"/>
                <a:gd name="connsiteX0" fmla="*/ 830509 w 831153"/>
                <a:gd name="connsiteY0" fmla="*/ 111831 h 1132455"/>
                <a:gd name="connsiteX1" fmla="*/ 698049 w 831153"/>
                <a:gd name="connsiteY1" fmla="*/ 17827 h 1132455"/>
                <a:gd name="connsiteX2" fmla="*/ 571999 w 831153"/>
                <a:gd name="connsiteY2" fmla="*/ 735 h 1132455"/>
                <a:gd name="connsiteX3" fmla="*/ 465177 w 831153"/>
                <a:gd name="connsiteY3" fmla="*/ 9281 h 1132455"/>
                <a:gd name="connsiteX4" fmla="*/ 426721 w 831153"/>
                <a:gd name="connsiteY4" fmla="*/ 62693 h 1132455"/>
                <a:gd name="connsiteX5" fmla="*/ 351945 w 831153"/>
                <a:gd name="connsiteY5" fmla="*/ 81921 h 1132455"/>
                <a:gd name="connsiteX6" fmla="*/ 302807 w 831153"/>
                <a:gd name="connsiteY6" fmla="*/ 56283 h 1132455"/>
                <a:gd name="connsiteX7" fmla="*/ 302807 w 831153"/>
                <a:gd name="connsiteY7" fmla="*/ 9281 h 1132455"/>
                <a:gd name="connsiteX8" fmla="*/ 221621 w 831153"/>
                <a:gd name="connsiteY8" fmla="*/ 30646 h 1132455"/>
                <a:gd name="connsiteX9" fmla="*/ 101980 w 831153"/>
                <a:gd name="connsiteY9" fmla="*/ 88329 h 1132455"/>
                <a:gd name="connsiteX10" fmla="*/ 67797 w 831153"/>
                <a:gd name="connsiteY10" fmla="*/ 261382 h 1132455"/>
                <a:gd name="connsiteX11" fmla="*/ 20796 w 831153"/>
                <a:gd name="connsiteY11" fmla="*/ 801904 h 1132455"/>
                <a:gd name="connsiteX12" fmla="*/ 61388 w 831153"/>
                <a:gd name="connsiteY12" fmla="*/ 1105280 h 1132455"/>
                <a:gd name="connsiteX13" fmla="*/ 663866 w 831153"/>
                <a:gd name="connsiteY13" fmla="*/ 1105279 h 1132455"/>
                <a:gd name="connsiteX14" fmla="*/ 766416 w 831153"/>
                <a:gd name="connsiteY14" fmla="*/ 994184 h 1132455"/>
                <a:gd name="connsiteX15" fmla="*/ 749325 w 831153"/>
                <a:gd name="connsiteY15" fmla="*/ 415207 h 1132455"/>
                <a:gd name="connsiteX16" fmla="*/ 830509 w 831153"/>
                <a:gd name="connsiteY16" fmla="*/ 111831 h 1132455"/>
                <a:gd name="connsiteX0" fmla="*/ 830509 w 831153"/>
                <a:gd name="connsiteY0" fmla="*/ 111831 h 1132455"/>
                <a:gd name="connsiteX1" fmla="*/ 698049 w 831153"/>
                <a:gd name="connsiteY1" fmla="*/ 17827 h 1132455"/>
                <a:gd name="connsiteX2" fmla="*/ 571999 w 831153"/>
                <a:gd name="connsiteY2" fmla="*/ 735 h 1132455"/>
                <a:gd name="connsiteX3" fmla="*/ 465177 w 831153"/>
                <a:gd name="connsiteY3" fmla="*/ 9281 h 1132455"/>
                <a:gd name="connsiteX4" fmla="*/ 426721 w 831153"/>
                <a:gd name="connsiteY4" fmla="*/ 62693 h 1132455"/>
                <a:gd name="connsiteX5" fmla="*/ 351945 w 831153"/>
                <a:gd name="connsiteY5" fmla="*/ 81921 h 1132455"/>
                <a:gd name="connsiteX6" fmla="*/ 302807 w 831153"/>
                <a:gd name="connsiteY6" fmla="*/ 56283 h 1132455"/>
                <a:gd name="connsiteX7" fmla="*/ 302807 w 831153"/>
                <a:gd name="connsiteY7" fmla="*/ 9281 h 1132455"/>
                <a:gd name="connsiteX8" fmla="*/ 213075 w 831153"/>
                <a:gd name="connsiteY8" fmla="*/ 24237 h 1132455"/>
                <a:gd name="connsiteX9" fmla="*/ 101980 w 831153"/>
                <a:gd name="connsiteY9" fmla="*/ 88329 h 1132455"/>
                <a:gd name="connsiteX10" fmla="*/ 67797 w 831153"/>
                <a:gd name="connsiteY10" fmla="*/ 261382 h 1132455"/>
                <a:gd name="connsiteX11" fmla="*/ 20796 w 831153"/>
                <a:gd name="connsiteY11" fmla="*/ 801904 h 1132455"/>
                <a:gd name="connsiteX12" fmla="*/ 61388 w 831153"/>
                <a:gd name="connsiteY12" fmla="*/ 1105280 h 1132455"/>
                <a:gd name="connsiteX13" fmla="*/ 663866 w 831153"/>
                <a:gd name="connsiteY13" fmla="*/ 1105279 h 1132455"/>
                <a:gd name="connsiteX14" fmla="*/ 766416 w 831153"/>
                <a:gd name="connsiteY14" fmla="*/ 994184 h 1132455"/>
                <a:gd name="connsiteX15" fmla="*/ 749325 w 831153"/>
                <a:gd name="connsiteY15" fmla="*/ 415207 h 1132455"/>
                <a:gd name="connsiteX16" fmla="*/ 830509 w 831153"/>
                <a:gd name="connsiteY16" fmla="*/ 111831 h 1132455"/>
                <a:gd name="connsiteX0" fmla="*/ 830627 w 831271"/>
                <a:gd name="connsiteY0" fmla="*/ 111831 h 1132455"/>
                <a:gd name="connsiteX1" fmla="*/ 698167 w 831271"/>
                <a:gd name="connsiteY1" fmla="*/ 17827 h 1132455"/>
                <a:gd name="connsiteX2" fmla="*/ 572117 w 831271"/>
                <a:gd name="connsiteY2" fmla="*/ 735 h 1132455"/>
                <a:gd name="connsiteX3" fmla="*/ 465295 w 831271"/>
                <a:gd name="connsiteY3" fmla="*/ 9281 h 1132455"/>
                <a:gd name="connsiteX4" fmla="*/ 426839 w 831271"/>
                <a:gd name="connsiteY4" fmla="*/ 62693 h 1132455"/>
                <a:gd name="connsiteX5" fmla="*/ 352063 w 831271"/>
                <a:gd name="connsiteY5" fmla="*/ 81921 h 1132455"/>
                <a:gd name="connsiteX6" fmla="*/ 302925 w 831271"/>
                <a:gd name="connsiteY6" fmla="*/ 56283 h 1132455"/>
                <a:gd name="connsiteX7" fmla="*/ 302925 w 831271"/>
                <a:gd name="connsiteY7" fmla="*/ 9281 h 1132455"/>
                <a:gd name="connsiteX8" fmla="*/ 213193 w 831271"/>
                <a:gd name="connsiteY8" fmla="*/ 24237 h 1132455"/>
                <a:gd name="connsiteX9" fmla="*/ 102098 w 831271"/>
                <a:gd name="connsiteY9" fmla="*/ 88329 h 1132455"/>
                <a:gd name="connsiteX10" fmla="*/ 70051 w 831271"/>
                <a:gd name="connsiteY10" fmla="*/ 348976 h 1132455"/>
                <a:gd name="connsiteX11" fmla="*/ 20914 w 831271"/>
                <a:gd name="connsiteY11" fmla="*/ 801904 h 1132455"/>
                <a:gd name="connsiteX12" fmla="*/ 61506 w 831271"/>
                <a:gd name="connsiteY12" fmla="*/ 1105280 h 1132455"/>
                <a:gd name="connsiteX13" fmla="*/ 663984 w 831271"/>
                <a:gd name="connsiteY13" fmla="*/ 1105279 h 1132455"/>
                <a:gd name="connsiteX14" fmla="*/ 766534 w 831271"/>
                <a:gd name="connsiteY14" fmla="*/ 994184 h 1132455"/>
                <a:gd name="connsiteX15" fmla="*/ 749443 w 831271"/>
                <a:gd name="connsiteY15" fmla="*/ 415207 h 1132455"/>
                <a:gd name="connsiteX16" fmla="*/ 830627 w 831271"/>
                <a:gd name="connsiteY16" fmla="*/ 111831 h 1132455"/>
                <a:gd name="connsiteX0" fmla="*/ 829803 w 830447"/>
                <a:gd name="connsiteY0" fmla="*/ 111831 h 1132455"/>
                <a:gd name="connsiteX1" fmla="*/ 697343 w 830447"/>
                <a:gd name="connsiteY1" fmla="*/ 17827 h 1132455"/>
                <a:gd name="connsiteX2" fmla="*/ 571293 w 830447"/>
                <a:gd name="connsiteY2" fmla="*/ 735 h 1132455"/>
                <a:gd name="connsiteX3" fmla="*/ 464471 w 830447"/>
                <a:gd name="connsiteY3" fmla="*/ 9281 h 1132455"/>
                <a:gd name="connsiteX4" fmla="*/ 426015 w 830447"/>
                <a:gd name="connsiteY4" fmla="*/ 62693 h 1132455"/>
                <a:gd name="connsiteX5" fmla="*/ 351239 w 830447"/>
                <a:gd name="connsiteY5" fmla="*/ 81921 h 1132455"/>
                <a:gd name="connsiteX6" fmla="*/ 302101 w 830447"/>
                <a:gd name="connsiteY6" fmla="*/ 56283 h 1132455"/>
                <a:gd name="connsiteX7" fmla="*/ 302101 w 830447"/>
                <a:gd name="connsiteY7" fmla="*/ 9281 h 1132455"/>
                <a:gd name="connsiteX8" fmla="*/ 212369 w 830447"/>
                <a:gd name="connsiteY8" fmla="*/ 24237 h 1132455"/>
                <a:gd name="connsiteX9" fmla="*/ 101274 w 830447"/>
                <a:gd name="connsiteY9" fmla="*/ 88329 h 1132455"/>
                <a:gd name="connsiteX10" fmla="*/ 54272 w 830447"/>
                <a:gd name="connsiteY10" fmla="*/ 344703 h 1132455"/>
                <a:gd name="connsiteX11" fmla="*/ 20090 w 830447"/>
                <a:gd name="connsiteY11" fmla="*/ 801904 h 1132455"/>
                <a:gd name="connsiteX12" fmla="*/ 60682 w 830447"/>
                <a:gd name="connsiteY12" fmla="*/ 1105280 h 1132455"/>
                <a:gd name="connsiteX13" fmla="*/ 663160 w 830447"/>
                <a:gd name="connsiteY13" fmla="*/ 1105279 h 1132455"/>
                <a:gd name="connsiteX14" fmla="*/ 765710 w 830447"/>
                <a:gd name="connsiteY14" fmla="*/ 994184 h 1132455"/>
                <a:gd name="connsiteX15" fmla="*/ 748619 w 830447"/>
                <a:gd name="connsiteY15" fmla="*/ 415207 h 1132455"/>
                <a:gd name="connsiteX16" fmla="*/ 829803 w 830447"/>
                <a:gd name="connsiteY16" fmla="*/ 111831 h 1132455"/>
                <a:gd name="connsiteX0" fmla="*/ 829949 w 830593"/>
                <a:gd name="connsiteY0" fmla="*/ 111831 h 1130717"/>
                <a:gd name="connsiteX1" fmla="*/ 697489 w 830593"/>
                <a:gd name="connsiteY1" fmla="*/ 17827 h 1130717"/>
                <a:gd name="connsiteX2" fmla="*/ 571439 w 830593"/>
                <a:gd name="connsiteY2" fmla="*/ 735 h 1130717"/>
                <a:gd name="connsiteX3" fmla="*/ 464617 w 830593"/>
                <a:gd name="connsiteY3" fmla="*/ 9281 h 1130717"/>
                <a:gd name="connsiteX4" fmla="*/ 426161 w 830593"/>
                <a:gd name="connsiteY4" fmla="*/ 62693 h 1130717"/>
                <a:gd name="connsiteX5" fmla="*/ 351385 w 830593"/>
                <a:gd name="connsiteY5" fmla="*/ 81921 h 1130717"/>
                <a:gd name="connsiteX6" fmla="*/ 302247 w 830593"/>
                <a:gd name="connsiteY6" fmla="*/ 56283 h 1130717"/>
                <a:gd name="connsiteX7" fmla="*/ 302247 w 830593"/>
                <a:gd name="connsiteY7" fmla="*/ 9281 h 1130717"/>
                <a:gd name="connsiteX8" fmla="*/ 212515 w 830593"/>
                <a:gd name="connsiteY8" fmla="*/ 24237 h 1130717"/>
                <a:gd name="connsiteX9" fmla="*/ 101420 w 830593"/>
                <a:gd name="connsiteY9" fmla="*/ 88329 h 1130717"/>
                <a:gd name="connsiteX10" fmla="*/ 54418 w 830593"/>
                <a:gd name="connsiteY10" fmla="*/ 344703 h 1130717"/>
                <a:gd name="connsiteX11" fmla="*/ 20236 w 830593"/>
                <a:gd name="connsiteY11" fmla="*/ 801904 h 1130717"/>
                <a:gd name="connsiteX12" fmla="*/ 60828 w 830593"/>
                <a:gd name="connsiteY12" fmla="*/ 1105280 h 1130717"/>
                <a:gd name="connsiteX13" fmla="*/ 665442 w 830593"/>
                <a:gd name="connsiteY13" fmla="*/ 1101007 h 1130717"/>
                <a:gd name="connsiteX14" fmla="*/ 765856 w 830593"/>
                <a:gd name="connsiteY14" fmla="*/ 994184 h 1130717"/>
                <a:gd name="connsiteX15" fmla="*/ 748765 w 830593"/>
                <a:gd name="connsiteY15" fmla="*/ 415207 h 1130717"/>
                <a:gd name="connsiteX16" fmla="*/ 829949 w 830593"/>
                <a:gd name="connsiteY16" fmla="*/ 111831 h 1130717"/>
                <a:gd name="connsiteX0" fmla="*/ 822145 w 822789"/>
                <a:gd name="connsiteY0" fmla="*/ 111831 h 1130717"/>
                <a:gd name="connsiteX1" fmla="*/ 689685 w 822789"/>
                <a:gd name="connsiteY1" fmla="*/ 17827 h 1130717"/>
                <a:gd name="connsiteX2" fmla="*/ 563635 w 822789"/>
                <a:gd name="connsiteY2" fmla="*/ 735 h 1130717"/>
                <a:gd name="connsiteX3" fmla="*/ 456813 w 822789"/>
                <a:gd name="connsiteY3" fmla="*/ 9281 h 1130717"/>
                <a:gd name="connsiteX4" fmla="*/ 418357 w 822789"/>
                <a:gd name="connsiteY4" fmla="*/ 62693 h 1130717"/>
                <a:gd name="connsiteX5" fmla="*/ 343581 w 822789"/>
                <a:gd name="connsiteY5" fmla="*/ 81921 h 1130717"/>
                <a:gd name="connsiteX6" fmla="*/ 294443 w 822789"/>
                <a:gd name="connsiteY6" fmla="*/ 56283 h 1130717"/>
                <a:gd name="connsiteX7" fmla="*/ 294443 w 822789"/>
                <a:gd name="connsiteY7" fmla="*/ 9281 h 1130717"/>
                <a:gd name="connsiteX8" fmla="*/ 204711 w 822789"/>
                <a:gd name="connsiteY8" fmla="*/ 24237 h 1130717"/>
                <a:gd name="connsiteX9" fmla="*/ 93616 w 822789"/>
                <a:gd name="connsiteY9" fmla="*/ 88329 h 1130717"/>
                <a:gd name="connsiteX10" fmla="*/ 46614 w 822789"/>
                <a:gd name="connsiteY10" fmla="*/ 344703 h 1130717"/>
                <a:gd name="connsiteX11" fmla="*/ 12432 w 822789"/>
                <a:gd name="connsiteY11" fmla="*/ 801904 h 1130717"/>
                <a:gd name="connsiteX12" fmla="*/ 65843 w 822789"/>
                <a:gd name="connsiteY12" fmla="*/ 1105280 h 1130717"/>
                <a:gd name="connsiteX13" fmla="*/ 657638 w 822789"/>
                <a:gd name="connsiteY13" fmla="*/ 1101007 h 1130717"/>
                <a:gd name="connsiteX14" fmla="*/ 758052 w 822789"/>
                <a:gd name="connsiteY14" fmla="*/ 994184 h 1130717"/>
                <a:gd name="connsiteX15" fmla="*/ 740961 w 822789"/>
                <a:gd name="connsiteY15" fmla="*/ 415207 h 1130717"/>
                <a:gd name="connsiteX16" fmla="*/ 822145 w 822789"/>
                <a:gd name="connsiteY16" fmla="*/ 111831 h 1130717"/>
                <a:gd name="connsiteX0" fmla="*/ 817456 w 818100"/>
                <a:gd name="connsiteY0" fmla="*/ 111831 h 1124738"/>
                <a:gd name="connsiteX1" fmla="*/ 684996 w 818100"/>
                <a:gd name="connsiteY1" fmla="*/ 17827 h 1124738"/>
                <a:gd name="connsiteX2" fmla="*/ 558946 w 818100"/>
                <a:gd name="connsiteY2" fmla="*/ 735 h 1124738"/>
                <a:gd name="connsiteX3" fmla="*/ 452124 w 818100"/>
                <a:gd name="connsiteY3" fmla="*/ 9281 h 1124738"/>
                <a:gd name="connsiteX4" fmla="*/ 413668 w 818100"/>
                <a:gd name="connsiteY4" fmla="*/ 62693 h 1124738"/>
                <a:gd name="connsiteX5" fmla="*/ 338892 w 818100"/>
                <a:gd name="connsiteY5" fmla="*/ 81921 h 1124738"/>
                <a:gd name="connsiteX6" fmla="*/ 289754 w 818100"/>
                <a:gd name="connsiteY6" fmla="*/ 56283 h 1124738"/>
                <a:gd name="connsiteX7" fmla="*/ 289754 w 818100"/>
                <a:gd name="connsiteY7" fmla="*/ 9281 h 1124738"/>
                <a:gd name="connsiteX8" fmla="*/ 200022 w 818100"/>
                <a:gd name="connsiteY8" fmla="*/ 24237 h 1124738"/>
                <a:gd name="connsiteX9" fmla="*/ 88927 w 818100"/>
                <a:gd name="connsiteY9" fmla="*/ 88329 h 1124738"/>
                <a:gd name="connsiteX10" fmla="*/ 41925 w 818100"/>
                <a:gd name="connsiteY10" fmla="*/ 344703 h 1124738"/>
                <a:gd name="connsiteX11" fmla="*/ 7743 w 818100"/>
                <a:gd name="connsiteY11" fmla="*/ 801904 h 1124738"/>
                <a:gd name="connsiteX12" fmla="*/ 69700 w 818100"/>
                <a:gd name="connsiteY12" fmla="*/ 1096734 h 1124738"/>
                <a:gd name="connsiteX13" fmla="*/ 652949 w 818100"/>
                <a:gd name="connsiteY13" fmla="*/ 1101007 h 1124738"/>
                <a:gd name="connsiteX14" fmla="*/ 753363 w 818100"/>
                <a:gd name="connsiteY14" fmla="*/ 994184 h 1124738"/>
                <a:gd name="connsiteX15" fmla="*/ 736272 w 818100"/>
                <a:gd name="connsiteY15" fmla="*/ 415207 h 1124738"/>
                <a:gd name="connsiteX16" fmla="*/ 817456 w 818100"/>
                <a:gd name="connsiteY16" fmla="*/ 111831 h 1124738"/>
                <a:gd name="connsiteX0" fmla="*/ 816712 w 817356"/>
                <a:gd name="connsiteY0" fmla="*/ 111831 h 1112840"/>
                <a:gd name="connsiteX1" fmla="*/ 684252 w 817356"/>
                <a:gd name="connsiteY1" fmla="*/ 17827 h 1112840"/>
                <a:gd name="connsiteX2" fmla="*/ 558202 w 817356"/>
                <a:gd name="connsiteY2" fmla="*/ 735 h 1112840"/>
                <a:gd name="connsiteX3" fmla="*/ 451380 w 817356"/>
                <a:gd name="connsiteY3" fmla="*/ 9281 h 1112840"/>
                <a:gd name="connsiteX4" fmla="*/ 412924 w 817356"/>
                <a:gd name="connsiteY4" fmla="*/ 62693 h 1112840"/>
                <a:gd name="connsiteX5" fmla="*/ 338148 w 817356"/>
                <a:gd name="connsiteY5" fmla="*/ 81921 h 1112840"/>
                <a:gd name="connsiteX6" fmla="*/ 289010 w 817356"/>
                <a:gd name="connsiteY6" fmla="*/ 56283 h 1112840"/>
                <a:gd name="connsiteX7" fmla="*/ 289010 w 817356"/>
                <a:gd name="connsiteY7" fmla="*/ 9281 h 1112840"/>
                <a:gd name="connsiteX8" fmla="*/ 199278 w 817356"/>
                <a:gd name="connsiteY8" fmla="*/ 24237 h 1112840"/>
                <a:gd name="connsiteX9" fmla="*/ 88183 w 817356"/>
                <a:gd name="connsiteY9" fmla="*/ 88329 h 1112840"/>
                <a:gd name="connsiteX10" fmla="*/ 41181 w 817356"/>
                <a:gd name="connsiteY10" fmla="*/ 344703 h 1112840"/>
                <a:gd name="connsiteX11" fmla="*/ 6999 w 817356"/>
                <a:gd name="connsiteY11" fmla="*/ 801904 h 1112840"/>
                <a:gd name="connsiteX12" fmla="*/ 68956 w 817356"/>
                <a:gd name="connsiteY12" fmla="*/ 1096734 h 1112840"/>
                <a:gd name="connsiteX13" fmla="*/ 652205 w 817356"/>
                <a:gd name="connsiteY13" fmla="*/ 1101007 h 1112840"/>
                <a:gd name="connsiteX14" fmla="*/ 752619 w 817356"/>
                <a:gd name="connsiteY14" fmla="*/ 994184 h 1112840"/>
                <a:gd name="connsiteX15" fmla="*/ 735528 w 817356"/>
                <a:gd name="connsiteY15" fmla="*/ 415207 h 1112840"/>
                <a:gd name="connsiteX16" fmla="*/ 816712 w 817356"/>
                <a:gd name="connsiteY16" fmla="*/ 111831 h 1112840"/>
                <a:gd name="connsiteX0" fmla="*/ 816712 w 818869"/>
                <a:gd name="connsiteY0" fmla="*/ 111831 h 1112840"/>
                <a:gd name="connsiteX1" fmla="*/ 684252 w 818869"/>
                <a:gd name="connsiteY1" fmla="*/ 17827 h 1112840"/>
                <a:gd name="connsiteX2" fmla="*/ 558202 w 818869"/>
                <a:gd name="connsiteY2" fmla="*/ 735 h 1112840"/>
                <a:gd name="connsiteX3" fmla="*/ 451380 w 818869"/>
                <a:gd name="connsiteY3" fmla="*/ 9281 h 1112840"/>
                <a:gd name="connsiteX4" fmla="*/ 412924 w 818869"/>
                <a:gd name="connsiteY4" fmla="*/ 62693 h 1112840"/>
                <a:gd name="connsiteX5" fmla="*/ 338148 w 818869"/>
                <a:gd name="connsiteY5" fmla="*/ 81921 h 1112840"/>
                <a:gd name="connsiteX6" fmla="*/ 289010 w 818869"/>
                <a:gd name="connsiteY6" fmla="*/ 56283 h 1112840"/>
                <a:gd name="connsiteX7" fmla="*/ 289010 w 818869"/>
                <a:gd name="connsiteY7" fmla="*/ 9281 h 1112840"/>
                <a:gd name="connsiteX8" fmla="*/ 199278 w 818869"/>
                <a:gd name="connsiteY8" fmla="*/ 24237 h 1112840"/>
                <a:gd name="connsiteX9" fmla="*/ 88183 w 818869"/>
                <a:gd name="connsiteY9" fmla="*/ 88329 h 1112840"/>
                <a:gd name="connsiteX10" fmla="*/ 41181 w 818869"/>
                <a:gd name="connsiteY10" fmla="*/ 344703 h 1112840"/>
                <a:gd name="connsiteX11" fmla="*/ 6999 w 818869"/>
                <a:gd name="connsiteY11" fmla="*/ 801904 h 1112840"/>
                <a:gd name="connsiteX12" fmla="*/ 68956 w 818869"/>
                <a:gd name="connsiteY12" fmla="*/ 1096734 h 1112840"/>
                <a:gd name="connsiteX13" fmla="*/ 652205 w 818869"/>
                <a:gd name="connsiteY13" fmla="*/ 1101007 h 1112840"/>
                <a:gd name="connsiteX14" fmla="*/ 752619 w 818869"/>
                <a:gd name="connsiteY14" fmla="*/ 994184 h 1112840"/>
                <a:gd name="connsiteX15" fmla="*/ 765438 w 818869"/>
                <a:gd name="connsiteY15" fmla="*/ 421617 h 1112840"/>
                <a:gd name="connsiteX16" fmla="*/ 816712 w 818869"/>
                <a:gd name="connsiteY16" fmla="*/ 111831 h 1112840"/>
                <a:gd name="connsiteX0" fmla="*/ 816712 w 818869"/>
                <a:gd name="connsiteY0" fmla="*/ 111831 h 1112412"/>
                <a:gd name="connsiteX1" fmla="*/ 684252 w 818869"/>
                <a:gd name="connsiteY1" fmla="*/ 17827 h 1112412"/>
                <a:gd name="connsiteX2" fmla="*/ 558202 w 818869"/>
                <a:gd name="connsiteY2" fmla="*/ 735 h 1112412"/>
                <a:gd name="connsiteX3" fmla="*/ 451380 w 818869"/>
                <a:gd name="connsiteY3" fmla="*/ 9281 h 1112412"/>
                <a:gd name="connsiteX4" fmla="*/ 412924 w 818869"/>
                <a:gd name="connsiteY4" fmla="*/ 62693 h 1112412"/>
                <a:gd name="connsiteX5" fmla="*/ 338148 w 818869"/>
                <a:gd name="connsiteY5" fmla="*/ 81921 h 1112412"/>
                <a:gd name="connsiteX6" fmla="*/ 289010 w 818869"/>
                <a:gd name="connsiteY6" fmla="*/ 56283 h 1112412"/>
                <a:gd name="connsiteX7" fmla="*/ 289010 w 818869"/>
                <a:gd name="connsiteY7" fmla="*/ 9281 h 1112412"/>
                <a:gd name="connsiteX8" fmla="*/ 199278 w 818869"/>
                <a:gd name="connsiteY8" fmla="*/ 24237 h 1112412"/>
                <a:gd name="connsiteX9" fmla="*/ 88183 w 818869"/>
                <a:gd name="connsiteY9" fmla="*/ 88329 h 1112412"/>
                <a:gd name="connsiteX10" fmla="*/ 41181 w 818869"/>
                <a:gd name="connsiteY10" fmla="*/ 344703 h 1112412"/>
                <a:gd name="connsiteX11" fmla="*/ 6999 w 818869"/>
                <a:gd name="connsiteY11" fmla="*/ 801904 h 1112412"/>
                <a:gd name="connsiteX12" fmla="*/ 68956 w 818869"/>
                <a:gd name="connsiteY12" fmla="*/ 1096734 h 1112412"/>
                <a:gd name="connsiteX13" fmla="*/ 652205 w 818869"/>
                <a:gd name="connsiteY13" fmla="*/ 1101007 h 1112412"/>
                <a:gd name="connsiteX14" fmla="*/ 752619 w 818869"/>
                <a:gd name="connsiteY14" fmla="*/ 1000594 h 1112412"/>
                <a:gd name="connsiteX15" fmla="*/ 765438 w 818869"/>
                <a:gd name="connsiteY15" fmla="*/ 421617 h 1112412"/>
                <a:gd name="connsiteX16" fmla="*/ 816712 w 818869"/>
                <a:gd name="connsiteY16" fmla="*/ 111831 h 1112412"/>
                <a:gd name="connsiteX0" fmla="*/ 816712 w 818288"/>
                <a:gd name="connsiteY0" fmla="*/ 111831 h 1112412"/>
                <a:gd name="connsiteX1" fmla="*/ 684252 w 818288"/>
                <a:gd name="connsiteY1" fmla="*/ 17827 h 1112412"/>
                <a:gd name="connsiteX2" fmla="*/ 558202 w 818288"/>
                <a:gd name="connsiteY2" fmla="*/ 735 h 1112412"/>
                <a:gd name="connsiteX3" fmla="*/ 451380 w 818288"/>
                <a:gd name="connsiteY3" fmla="*/ 9281 h 1112412"/>
                <a:gd name="connsiteX4" fmla="*/ 412924 w 818288"/>
                <a:gd name="connsiteY4" fmla="*/ 62693 h 1112412"/>
                <a:gd name="connsiteX5" fmla="*/ 338148 w 818288"/>
                <a:gd name="connsiteY5" fmla="*/ 81921 h 1112412"/>
                <a:gd name="connsiteX6" fmla="*/ 289010 w 818288"/>
                <a:gd name="connsiteY6" fmla="*/ 56283 h 1112412"/>
                <a:gd name="connsiteX7" fmla="*/ 289010 w 818288"/>
                <a:gd name="connsiteY7" fmla="*/ 9281 h 1112412"/>
                <a:gd name="connsiteX8" fmla="*/ 199278 w 818288"/>
                <a:gd name="connsiteY8" fmla="*/ 24237 h 1112412"/>
                <a:gd name="connsiteX9" fmla="*/ 88183 w 818288"/>
                <a:gd name="connsiteY9" fmla="*/ 88329 h 1112412"/>
                <a:gd name="connsiteX10" fmla="*/ 41181 w 818288"/>
                <a:gd name="connsiteY10" fmla="*/ 344703 h 1112412"/>
                <a:gd name="connsiteX11" fmla="*/ 6999 w 818288"/>
                <a:gd name="connsiteY11" fmla="*/ 801904 h 1112412"/>
                <a:gd name="connsiteX12" fmla="*/ 68956 w 818288"/>
                <a:gd name="connsiteY12" fmla="*/ 1096734 h 1112412"/>
                <a:gd name="connsiteX13" fmla="*/ 652205 w 818288"/>
                <a:gd name="connsiteY13" fmla="*/ 1101007 h 1112412"/>
                <a:gd name="connsiteX14" fmla="*/ 752619 w 818288"/>
                <a:gd name="connsiteY14" fmla="*/ 1000594 h 1112412"/>
                <a:gd name="connsiteX15" fmla="*/ 756892 w 818288"/>
                <a:gd name="connsiteY15" fmla="*/ 472892 h 1112412"/>
                <a:gd name="connsiteX16" fmla="*/ 816712 w 818288"/>
                <a:gd name="connsiteY16" fmla="*/ 111831 h 1112412"/>
                <a:gd name="connsiteX0" fmla="*/ 816712 w 818288"/>
                <a:gd name="connsiteY0" fmla="*/ 111831 h 1112412"/>
                <a:gd name="connsiteX1" fmla="*/ 684252 w 818288"/>
                <a:gd name="connsiteY1" fmla="*/ 17827 h 1112412"/>
                <a:gd name="connsiteX2" fmla="*/ 558202 w 818288"/>
                <a:gd name="connsiteY2" fmla="*/ 735 h 1112412"/>
                <a:gd name="connsiteX3" fmla="*/ 451380 w 818288"/>
                <a:gd name="connsiteY3" fmla="*/ 9281 h 1112412"/>
                <a:gd name="connsiteX4" fmla="*/ 412924 w 818288"/>
                <a:gd name="connsiteY4" fmla="*/ 62693 h 1112412"/>
                <a:gd name="connsiteX5" fmla="*/ 338148 w 818288"/>
                <a:gd name="connsiteY5" fmla="*/ 81921 h 1112412"/>
                <a:gd name="connsiteX6" fmla="*/ 289010 w 818288"/>
                <a:gd name="connsiteY6" fmla="*/ 56283 h 1112412"/>
                <a:gd name="connsiteX7" fmla="*/ 282601 w 818288"/>
                <a:gd name="connsiteY7" fmla="*/ 5008 h 1112412"/>
                <a:gd name="connsiteX8" fmla="*/ 199278 w 818288"/>
                <a:gd name="connsiteY8" fmla="*/ 24237 h 1112412"/>
                <a:gd name="connsiteX9" fmla="*/ 88183 w 818288"/>
                <a:gd name="connsiteY9" fmla="*/ 88329 h 1112412"/>
                <a:gd name="connsiteX10" fmla="*/ 41181 w 818288"/>
                <a:gd name="connsiteY10" fmla="*/ 344703 h 1112412"/>
                <a:gd name="connsiteX11" fmla="*/ 6999 w 818288"/>
                <a:gd name="connsiteY11" fmla="*/ 801904 h 1112412"/>
                <a:gd name="connsiteX12" fmla="*/ 68956 w 818288"/>
                <a:gd name="connsiteY12" fmla="*/ 1096734 h 1112412"/>
                <a:gd name="connsiteX13" fmla="*/ 652205 w 818288"/>
                <a:gd name="connsiteY13" fmla="*/ 1101007 h 1112412"/>
                <a:gd name="connsiteX14" fmla="*/ 752619 w 818288"/>
                <a:gd name="connsiteY14" fmla="*/ 1000594 h 1112412"/>
                <a:gd name="connsiteX15" fmla="*/ 756892 w 818288"/>
                <a:gd name="connsiteY15" fmla="*/ 472892 h 1112412"/>
                <a:gd name="connsiteX16" fmla="*/ 816712 w 818288"/>
                <a:gd name="connsiteY16" fmla="*/ 111831 h 1112412"/>
                <a:gd name="connsiteX0" fmla="*/ 816712 w 818288"/>
                <a:gd name="connsiteY0" fmla="*/ 111831 h 1112412"/>
                <a:gd name="connsiteX1" fmla="*/ 684252 w 818288"/>
                <a:gd name="connsiteY1" fmla="*/ 17827 h 1112412"/>
                <a:gd name="connsiteX2" fmla="*/ 558202 w 818288"/>
                <a:gd name="connsiteY2" fmla="*/ 735 h 1112412"/>
                <a:gd name="connsiteX3" fmla="*/ 451380 w 818288"/>
                <a:gd name="connsiteY3" fmla="*/ 9281 h 1112412"/>
                <a:gd name="connsiteX4" fmla="*/ 412924 w 818288"/>
                <a:gd name="connsiteY4" fmla="*/ 62693 h 1112412"/>
                <a:gd name="connsiteX5" fmla="*/ 338148 w 818288"/>
                <a:gd name="connsiteY5" fmla="*/ 81921 h 1112412"/>
                <a:gd name="connsiteX6" fmla="*/ 289010 w 818288"/>
                <a:gd name="connsiteY6" fmla="*/ 56283 h 1112412"/>
                <a:gd name="connsiteX7" fmla="*/ 282601 w 818288"/>
                <a:gd name="connsiteY7" fmla="*/ 5008 h 1112412"/>
                <a:gd name="connsiteX8" fmla="*/ 199278 w 818288"/>
                <a:gd name="connsiteY8" fmla="*/ 24237 h 1112412"/>
                <a:gd name="connsiteX9" fmla="*/ 88183 w 818288"/>
                <a:gd name="connsiteY9" fmla="*/ 88329 h 1112412"/>
                <a:gd name="connsiteX10" fmla="*/ 41181 w 818288"/>
                <a:gd name="connsiteY10" fmla="*/ 344703 h 1112412"/>
                <a:gd name="connsiteX11" fmla="*/ 6999 w 818288"/>
                <a:gd name="connsiteY11" fmla="*/ 801904 h 1112412"/>
                <a:gd name="connsiteX12" fmla="*/ 68956 w 818288"/>
                <a:gd name="connsiteY12" fmla="*/ 1096734 h 1112412"/>
                <a:gd name="connsiteX13" fmla="*/ 652205 w 818288"/>
                <a:gd name="connsiteY13" fmla="*/ 1101007 h 1112412"/>
                <a:gd name="connsiteX14" fmla="*/ 752619 w 818288"/>
                <a:gd name="connsiteY14" fmla="*/ 1000594 h 1112412"/>
                <a:gd name="connsiteX15" fmla="*/ 756892 w 818288"/>
                <a:gd name="connsiteY15" fmla="*/ 472892 h 1112412"/>
                <a:gd name="connsiteX16" fmla="*/ 816712 w 818288"/>
                <a:gd name="connsiteY16" fmla="*/ 111831 h 111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18288" h="1112412">
                  <a:moveTo>
                    <a:pt x="816712" y="111831"/>
                  </a:moveTo>
                  <a:cubicBezTo>
                    <a:pt x="804605" y="35987"/>
                    <a:pt x="735882" y="32070"/>
                    <a:pt x="684252" y="17827"/>
                  </a:cubicBezTo>
                  <a:cubicBezTo>
                    <a:pt x="632622" y="3584"/>
                    <a:pt x="597014" y="2159"/>
                    <a:pt x="558202" y="735"/>
                  </a:cubicBezTo>
                  <a:cubicBezTo>
                    <a:pt x="519390" y="-689"/>
                    <a:pt x="475593" y="-1045"/>
                    <a:pt x="451380" y="9281"/>
                  </a:cubicBezTo>
                  <a:cubicBezTo>
                    <a:pt x="427167" y="19607"/>
                    <a:pt x="431796" y="50586"/>
                    <a:pt x="412924" y="62693"/>
                  </a:cubicBezTo>
                  <a:cubicBezTo>
                    <a:pt x="394052" y="74800"/>
                    <a:pt x="358800" y="82989"/>
                    <a:pt x="338148" y="81921"/>
                  </a:cubicBezTo>
                  <a:cubicBezTo>
                    <a:pt x="317496" y="80853"/>
                    <a:pt x="298268" y="69102"/>
                    <a:pt x="289010" y="56283"/>
                  </a:cubicBezTo>
                  <a:cubicBezTo>
                    <a:pt x="279752" y="43464"/>
                    <a:pt x="297556" y="8213"/>
                    <a:pt x="282601" y="5008"/>
                  </a:cubicBezTo>
                  <a:cubicBezTo>
                    <a:pt x="267646" y="1803"/>
                    <a:pt x="231681" y="10350"/>
                    <a:pt x="199278" y="24237"/>
                  </a:cubicBezTo>
                  <a:cubicBezTo>
                    <a:pt x="166875" y="38124"/>
                    <a:pt x="114532" y="34918"/>
                    <a:pt x="88183" y="88329"/>
                  </a:cubicBezTo>
                  <a:cubicBezTo>
                    <a:pt x="61834" y="141740"/>
                    <a:pt x="54712" y="225774"/>
                    <a:pt x="41181" y="344703"/>
                  </a:cubicBezTo>
                  <a:cubicBezTo>
                    <a:pt x="27650" y="463632"/>
                    <a:pt x="2370" y="676566"/>
                    <a:pt x="6999" y="801904"/>
                  </a:cubicBezTo>
                  <a:cubicBezTo>
                    <a:pt x="11628" y="927242"/>
                    <a:pt x="-36441" y="1076793"/>
                    <a:pt x="68956" y="1096734"/>
                  </a:cubicBezTo>
                  <a:cubicBezTo>
                    <a:pt x="174353" y="1116675"/>
                    <a:pt x="538261" y="1117030"/>
                    <a:pt x="652205" y="1101007"/>
                  </a:cubicBezTo>
                  <a:cubicBezTo>
                    <a:pt x="766149" y="1084984"/>
                    <a:pt x="745854" y="1116674"/>
                    <a:pt x="752619" y="1000594"/>
                  </a:cubicBezTo>
                  <a:cubicBezTo>
                    <a:pt x="759384" y="884514"/>
                    <a:pt x="746210" y="621019"/>
                    <a:pt x="756892" y="472892"/>
                  </a:cubicBezTo>
                  <a:cubicBezTo>
                    <a:pt x="767574" y="324765"/>
                    <a:pt x="828819" y="187675"/>
                    <a:pt x="816712" y="111831"/>
                  </a:cubicBezTo>
                  <a:close/>
                </a:path>
              </a:pathLst>
            </a:custGeom>
            <a:solidFill>
              <a:srgbClr val="D63232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9CE16272-8287-4CE0-B3D1-EAC59CB585CE}"/>
                </a:ext>
              </a:extLst>
            </p:cNvPr>
            <p:cNvSpPr/>
            <p:nvPr/>
          </p:nvSpPr>
          <p:spPr>
            <a:xfrm rot="21346963">
              <a:off x="6371515" y="3457840"/>
              <a:ext cx="143560" cy="356577"/>
            </a:xfrm>
            <a:custGeom>
              <a:avLst/>
              <a:gdLst>
                <a:gd name="connsiteX0" fmla="*/ 6457 w 165048"/>
                <a:gd name="connsiteY0" fmla="*/ 44808 h 353407"/>
                <a:gd name="connsiteX1" fmla="*/ 61409 w 165048"/>
                <a:gd name="connsiteY1" fmla="*/ 847 h 353407"/>
                <a:gd name="connsiteX2" fmla="*/ 129550 w 165048"/>
                <a:gd name="connsiteY2" fmla="*/ 31620 h 353407"/>
                <a:gd name="connsiteX3" fmla="*/ 155927 w 165048"/>
                <a:gd name="connsiteY3" fmla="*/ 200872 h 353407"/>
                <a:gd name="connsiteX4" fmla="*/ 160323 w 165048"/>
                <a:gd name="connsiteY4" fmla="*/ 306379 h 353407"/>
                <a:gd name="connsiteX5" fmla="*/ 92182 w 165048"/>
                <a:gd name="connsiteY5" fmla="*/ 352539 h 353407"/>
                <a:gd name="connsiteX6" fmla="*/ 15250 w 165048"/>
                <a:gd name="connsiteY6" fmla="*/ 323964 h 353407"/>
                <a:gd name="connsiteX7" fmla="*/ 2061 w 165048"/>
                <a:gd name="connsiteY7" fmla="*/ 183287 h 353407"/>
                <a:gd name="connsiteX8" fmla="*/ 6457 w 165048"/>
                <a:gd name="connsiteY8" fmla="*/ 44808 h 353407"/>
                <a:gd name="connsiteX0" fmla="*/ 6885 w 165476"/>
                <a:gd name="connsiteY0" fmla="*/ 44808 h 352670"/>
                <a:gd name="connsiteX1" fmla="*/ 61837 w 165476"/>
                <a:gd name="connsiteY1" fmla="*/ 847 h 352670"/>
                <a:gd name="connsiteX2" fmla="*/ 129978 w 165476"/>
                <a:gd name="connsiteY2" fmla="*/ 31620 h 352670"/>
                <a:gd name="connsiteX3" fmla="*/ 156355 w 165476"/>
                <a:gd name="connsiteY3" fmla="*/ 200872 h 352670"/>
                <a:gd name="connsiteX4" fmla="*/ 160751 w 165476"/>
                <a:gd name="connsiteY4" fmla="*/ 306379 h 352670"/>
                <a:gd name="connsiteX5" fmla="*/ 92610 w 165476"/>
                <a:gd name="connsiteY5" fmla="*/ 352539 h 352670"/>
                <a:gd name="connsiteX6" fmla="*/ 22273 w 165476"/>
                <a:gd name="connsiteY6" fmla="*/ 315172 h 352670"/>
                <a:gd name="connsiteX7" fmla="*/ 2489 w 165476"/>
                <a:gd name="connsiteY7" fmla="*/ 183287 h 352670"/>
                <a:gd name="connsiteX8" fmla="*/ 6885 w 165476"/>
                <a:gd name="connsiteY8" fmla="*/ 44808 h 352670"/>
                <a:gd name="connsiteX0" fmla="*/ 6885 w 159537"/>
                <a:gd name="connsiteY0" fmla="*/ 44808 h 352733"/>
                <a:gd name="connsiteX1" fmla="*/ 61837 w 159537"/>
                <a:gd name="connsiteY1" fmla="*/ 847 h 352733"/>
                <a:gd name="connsiteX2" fmla="*/ 129978 w 159537"/>
                <a:gd name="connsiteY2" fmla="*/ 31620 h 352733"/>
                <a:gd name="connsiteX3" fmla="*/ 156355 w 159537"/>
                <a:gd name="connsiteY3" fmla="*/ 200872 h 352733"/>
                <a:gd name="connsiteX4" fmla="*/ 151959 w 159537"/>
                <a:gd name="connsiteY4" fmla="*/ 304181 h 352733"/>
                <a:gd name="connsiteX5" fmla="*/ 92610 w 159537"/>
                <a:gd name="connsiteY5" fmla="*/ 352539 h 352733"/>
                <a:gd name="connsiteX6" fmla="*/ 22273 w 159537"/>
                <a:gd name="connsiteY6" fmla="*/ 315172 h 352733"/>
                <a:gd name="connsiteX7" fmla="*/ 2489 w 159537"/>
                <a:gd name="connsiteY7" fmla="*/ 183287 h 352733"/>
                <a:gd name="connsiteX8" fmla="*/ 6885 w 159537"/>
                <a:gd name="connsiteY8" fmla="*/ 44808 h 352733"/>
                <a:gd name="connsiteX0" fmla="*/ 6885 w 156440"/>
                <a:gd name="connsiteY0" fmla="*/ 44449 h 352374"/>
                <a:gd name="connsiteX1" fmla="*/ 61837 w 156440"/>
                <a:gd name="connsiteY1" fmla="*/ 488 h 352374"/>
                <a:gd name="connsiteX2" fmla="*/ 129978 w 156440"/>
                <a:gd name="connsiteY2" fmla="*/ 31261 h 352374"/>
                <a:gd name="connsiteX3" fmla="*/ 149760 w 156440"/>
                <a:gd name="connsiteY3" fmla="*/ 171938 h 352374"/>
                <a:gd name="connsiteX4" fmla="*/ 151959 w 156440"/>
                <a:gd name="connsiteY4" fmla="*/ 303822 h 352374"/>
                <a:gd name="connsiteX5" fmla="*/ 92610 w 156440"/>
                <a:gd name="connsiteY5" fmla="*/ 352180 h 352374"/>
                <a:gd name="connsiteX6" fmla="*/ 22273 w 156440"/>
                <a:gd name="connsiteY6" fmla="*/ 314813 h 352374"/>
                <a:gd name="connsiteX7" fmla="*/ 2489 w 156440"/>
                <a:gd name="connsiteY7" fmla="*/ 182928 h 352374"/>
                <a:gd name="connsiteX8" fmla="*/ 6885 w 156440"/>
                <a:gd name="connsiteY8" fmla="*/ 44449 h 352374"/>
                <a:gd name="connsiteX0" fmla="*/ 6885 w 153367"/>
                <a:gd name="connsiteY0" fmla="*/ 44449 h 352607"/>
                <a:gd name="connsiteX1" fmla="*/ 61837 w 153367"/>
                <a:gd name="connsiteY1" fmla="*/ 488 h 352607"/>
                <a:gd name="connsiteX2" fmla="*/ 129978 w 153367"/>
                <a:gd name="connsiteY2" fmla="*/ 31261 h 352607"/>
                <a:gd name="connsiteX3" fmla="*/ 149760 w 153367"/>
                <a:gd name="connsiteY3" fmla="*/ 171938 h 352607"/>
                <a:gd name="connsiteX4" fmla="*/ 147562 w 153367"/>
                <a:gd name="connsiteY4" fmla="*/ 297228 h 352607"/>
                <a:gd name="connsiteX5" fmla="*/ 92610 w 153367"/>
                <a:gd name="connsiteY5" fmla="*/ 352180 h 352607"/>
                <a:gd name="connsiteX6" fmla="*/ 22273 w 153367"/>
                <a:gd name="connsiteY6" fmla="*/ 314813 h 352607"/>
                <a:gd name="connsiteX7" fmla="*/ 2489 w 153367"/>
                <a:gd name="connsiteY7" fmla="*/ 182928 h 352607"/>
                <a:gd name="connsiteX8" fmla="*/ 6885 w 153367"/>
                <a:gd name="connsiteY8" fmla="*/ 44449 h 352607"/>
                <a:gd name="connsiteX0" fmla="*/ 7178 w 153660"/>
                <a:gd name="connsiteY0" fmla="*/ 44449 h 352310"/>
                <a:gd name="connsiteX1" fmla="*/ 62130 w 153660"/>
                <a:gd name="connsiteY1" fmla="*/ 488 h 352310"/>
                <a:gd name="connsiteX2" fmla="*/ 130271 w 153660"/>
                <a:gd name="connsiteY2" fmla="*/ 31261 h 352310"/>
                <a:gd name="connsiteX3" fmla="*/ 150053 w 153660"/>
                <a:gd name="connsiteY3" fmla="*/ 171938 h 352310"/>
                <a:gd name="connsiteX4" fmla="*/ 147855 w 153660"/>
                <a:gd name="connsiteY4" fmla="*/ 297228 h 352310"/>
                <a:gd name="connsiteX5" fmla="*/ 92903 w 153660"/>
                <a:gd name="connsiteY5" fmla="*/ 352180 h 352310"/>
                <a:gd name="connsiteX6" fmla="*/ 26962 w 153660"/>
                <a:gd name="connsiteY6" fmla="*/ 308219 h 352310"/>
                <a:gd name="connsiteX7" fmla="*/ 2782 w 153660"/>
                <a:gd name="connsiteY7" fmla="*/ 182928 h 352310"/>
                <a:gd name="connsiteX8" fmla="*/ 7178 w 153660"/>
                <a:gd name="connsiteY8" fmla="*/ 44449 h 352310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82928 h 341473"/>
                <a:gd name="connsiteX8" fmla="*/ 7178 w 153958"/>
                <a:gd name="connsiteY8" fmla="*/ 44449 h 341473"/>
                <a:gd name="connsiteX0" fmla="*/ 5932 w 152712"/>
                <a:gd name="connsiteY0" fmla="*/ 44449 h 341473"/>
                <a:gd name="connsiteX1" fmla="*/ 60884 w 152712"/>
                <a:gd name="connsiteY1" fmla="*/ 488 h 341473"/>
                <a:gd name="connsiteX2" fmla="*/ 129025 w 152712"/>
                <a:gd name="connsiteY2" fmla="*/ 31261 h 341473"/>
                <a:gd name="connsiteX3" fmla="*/ 148807 w 152712"/>
                <a:gd name="connsiteY3" fmla="*/ 171938 h 341473"/>
                <a:gd name="connsiteX4" fmla="*/ 146609 w 152712"/>
                <a:gd name="connsiteY4" fmla="*/ 297228 h 341473"/>
                <a:gd name="connsiteX5" fmla="*/ 87260 w 152712"/>
                <a:gd name="connsiteY5" fmla="*/ 341190 h 341473"/>
                <a:gd name="connsiteX6" fmla="*/ 25716 w 152712"/>
                <a:gd name="connsiteY6" fmla="*/ 308219 h 341473"/>
                <a:gd name="connsiteX7" fmla="*/ 3734 w 152712"/>
                <a:gd name="connsiteY7" fmla="*/ 169740 h 341473"/>
                <a:gd name="connsiteX8" fmla="*/ 5932 w 152712"/>
                <a:gd name="connsiteY8" fmla="*/ 44449 h 341473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69740 h 341473"/>
                <a:gd name="connsiteX8" fmla="*/ 7178 w 153958"/>
                <a:gd name="connsiteY8" fmla="*/ 44449 h 341473"/>
                <a:gd name="connsiteX0" fmla="*/ 6886 w 153666"/>
                <a:gd name="connsiteY0" fmla="*/ 44449 h 341196"/>
                <a:gd name="connsiteX1" fmla="*/ 61838 w 153666"/>
                <a:gd name="connsiteY1" fmla="*/ 488 h 341196"/>
                <a:gd name="connsiteX2" fmla="*/ 129979 w 153666"/>
                <a:gd name="connsiteY2" fmla="*/ 31261 h 341196"/>
                <a:gd name="connsiteX3" fmla="*/ 149761 w 153666"/>
                <a:gd name="connsiteY3" fmla="*/ 171938 h 341196"/>
                <a:gd name="connsiteX4" fmla="*/ 147563 w 153666"/>
                <a:gd name="connsiteY4" fmla="*/ 297228 h 341196"/>
                <a:gd name="connsiteX5" fmla="*/ 88214 w 153666"/>
                <a:gd name="connsiteY5" fmla="*/ 341190 h 341196"/>
                <a:gd name="connsiteX6" fmla="*/ 22274 w 153666"/>
                <a:gd name="connsiteY6" fmla="*/ 295031 h 341196"/>
                <a:gd name="connsiteX7" fmla="*/ 2490 w 153666"/>
                <a:gd name="connsiteY7" fmla="*/ 169740 h 341196"/>
                <a:gd name="connsiteX8" fmla="*/ 6886 w 153666"/>
                <a:gd name="connsiteY8" fmla="*/ 44449 h 341196"/>
                <a:gd name="connsiteX0" fmla="*/ 6886 w 152380"/>
                <a:gd name="connsiteY0" fmla="*/ 44449 h 341216"/>
                <a:gd name="connsiteX1" fmla="*/ 61838 w 152380"/>
                <a:gd name="connsiteY1" fmla="*/ 488 h 341216"/>
                <a:gd name="connsiteX2" fmla="*/ 129979 w 152380"/>
                <a:gd name="connsiteY2" fmla="*/ 31261 h 341216"/>
                <a:gd name="connsiteX3" fmla="*/ 149761 w 152380"/>
                <a:gd name="connsiteY3" fmla="*/ 171938 h 341216"/>
                <a:gd name="connsiteX4" fmla="*/ 145365 w 152380"/>
                <a:gd name="connsiteY4" fmla="*/ 299426 h 341216"/>
                <a:gd name="connsiteX5" fmla="*/ 88214 w 152380"/>
                <a:gd name="connsiteY5" fmla="*/ 341190 h 341216"/>
                <a:gd name="connsiteX6" fmla="*/ 22274 w 152380"/>
                <a:gd name="connsiteY6" fmla="*/ 295031 h 341216"/>
                <a:gd name="connsiteX7" fmla="*/ 2490 w 152380"/>
                <a:gd name="connsiteY7" fmla="*/ 169740 h 341216"/>
                <a:gd name="connsiteX8" fmla="*/ 6886 w 152380"/>
                <a:gd name="connsiteY8" fmla="*/ 44449 h 341216"/>
                <a:gd name="connsiteX0" fmla="*/ 6886 w 152646"/>
                <a:gd name="connsiteY0" fmla="*/ 44449 h 339021"/>
                <a:gd name="connsiteX1" fmla="*/ 61838 w 152646"/>
                <a:gd name="connsiteY1" fmla="*/ 488 h 339021"/>
                <a:gd name="connsiteX2" fmla="*/ 129979 w 152646"/>
                <a:gd name="connsiteY2" fmla="*/ 31261 h 339021"/>
                <a:gd name="connsiteX3" fmla="*/ 149761 w 152646"/>
                <a:gd name="connsiteY3" fmla="*/ 171938 h 339021"/>
                <a:gd name="connsiteX4" fmla="*/ 145365 w 152646"/>
                <a:gd name="connsiteY4" fmla="*/ 299426 h 339021"/>
                <a:gd name="connsiteX5" fmla="*/ 83818 w 152646"/>
                <a:gd name="connsiteY5" fmla="*/ 338991 h 339021"/>
                <a:gd name="connsiteX6" fmla="*/ 22274 w 152646"/>
                <a:gd name="connsiteY6" fmla="*/ 295031 h 339021"/>
                <a:gd name="connsiteX7" fmla="*/ 2490 w 152646"/>
                <a:gd name="connsiteY7" fmla="*/ 169740 h 339021"/>
                <a:gd name="connsiteX8" fmla="*/ 6886 w 152646"/>
                <a:gd name="connsiteY8" fmla="*/ 44449 h 339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2646" h="339021">
                  <a:moveTo>
                    <a:pt x="6886" y="44449"/>
                  </a:moveTo>
                  <a:cubicBezTo>
                    <a:pt x="16777" y="16240"/>
                    <a:pt x="41323" y="2686"/>
                    <a:pt x="61838" y="488"/>
                  </a:cubicBezTo>
                  <a:cubicBezTo>
                    <a:pt x="82354" y="-1710"/>
                    <a:pt x="115325" y="2686"/>
                    <a:pt x="129979" y="31261"/>
                  </a:cubicBezTo>
                  <a:cubicBezTo>
                    <a:pt x="144633" y="59836"/>
                    <a:pt x="147197" y="127244"/>
                    <a:pt x="149761" y="171938"/>
                  </a:cubicBezTo>
                  <a:cubicBezTo>
                    <a:pt x="152325" y="216632"/>
                    <a:pt x="156355" y="271584"/>
                    <a:pt x="145365" y="299426"/>
                  </a:cubicBezTo>
                  <a:cubicBezTo>
                    <a:pt x="134375" y="327268"/>
                    <a:pt x="104333" y="339723"/>
                    <a:pt x="83818" y="338991"/>
                  </a:cubicBezTo>
                  <a:cubicBezTo>
                    <a:pt x="63303" y="338259"/>
                    <a:pt x="37294" y="323240"/>
                    <a:pt x="22274" y="295031"/>
                  </a:cubicBezTo>
                  <a:cubicBezTo>
                    <a:pt x="7254" y="266822"/>
                    <a:pt x="5055" y="211504"/>
                    <a:pt x="2490" y="169740"/>
                  </a:cubicBezTo>
                  <a:cubicBezTo>
                    <a:pt x="-75" y="127976"/>
                    <a:pt x="-3005" y="72658"/>
                    <a:pt x="6886" y="44449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6FD8E324-AF48-444D-9238-978D32754AB6}"/>
                </a:ext>
              </a:extLst>
            </p:cNvPr>
            <p:cNvSpPr/>
            <p:nvPr/>
          </p:nvSpPr>
          <p:spPr>
            <a:xfrm>
              <a:off x="6344512" y="3719016"/>
              <a:ext cx="197568" cy="623311"/>
            </a:xfrm>
            <a:custGeom>
              <a:avLst/>
              <a:gdLst>
                <a:gd name="connsiteX0" fmla="*/ 63868 w 187016"/>
                <a:gd name="connsiteY0" fmla="*/ 62019 h 502838"/>
                <a:gd name="connsiteX1" fmla="*/ 86420 w 187016"/>
                <a:gd name="connsiteY1" fmla="*/ 512 h 502838"/>
                <a:gd name="connsiteX2" fmla="*/ 168429 w 187016"/>
                <a:gd name="connsiteY2" fmla="*/ 47667 h 502838"/>
                <a:gd name="connsiteX3" fmla="*/ 156128 w 187016"/>
                <a:gd name="connsiteY3" fmla="*/ 271142 h 502838"/>
                <a:gd name="connsiteX4" fmla="*/ 186881 w 187016"/>
                <a:gd name="connsiteY4" fmla="*/ 412607 h 502838"/>
                <a:gd name="connsiteX5" fmla="*/ 141776 w 187016"/>
                <a:gd name="connsiteY5" fmla="*/ 363402 h 502838"/>
                <a:gd name="connsiteX6" fmla="*/ 162278 w 187016"/>
                <a:gd name="connsiteY6" fmla="*/ 490516 h 502838"/>
                <a:gd name="connsiteX7" fmla="*/ 117173 w 187016"/>
                <a:gd name="connsiteY7" fmla="*/ 394155 h 502838"/>
                <a:gd name="connsiteX8" fmla="*/ 113073 w 187016"/>
                <a:gd name="connsiteY8" fmla="*/ 502817 h 502838"/>
                <a:gd name="connsiteX9" fmla="*/ 86420 w 187016"/>
                <a:gd name="connsiteY9" fmla="*/ 404406 h 502838"/>
                <a:gd name="connsiteX10" fmla="*/ 59767 w 187016"/>
                <a:gd name="connsiteY10" fmla="*/ 500767 h 502838"/>
                <a:gd name="connsiteX11" fmla="*/ 53616 w 187016"/>
                <a:gd name="connsiteY11" fmla="*/ 402356 h 502838"/>
                <a:gd name="connsiteX12" fmla="*/ 311 w 187016"/>
                <a:gd name="connsiteY12" fmla="*/ 433109 h 502838"/>
                <a:gd name="connsiteX13" fmla="*/ 33114 w 187016"/>
                <a:gd name="connsiteY13" fmla="*/ 355201 h 502838"/>
                <a:gd name="connsiteX14" fmla="*/ 63868 w 187016"/>
                <a:gd name="connsiteY14" fmla="*/ 303945 h 502838"/>
                <a:gd name="connsiteX15" fmla="*/ 63868 w 187016"/>
                <a:gd name="connsiteY15" fmla="*/ 62019 h 502838"/>
                <a:gd name="connsiteX0" fmla="*/ 63868 w 187016"/>
                <a:gd name="connsiteY0" fmla="*/ 63996 h 504815"/>
                <a:gd name="connsiteX1" fmla="*/ 113073 w 187016"/>
                <a:gd name="connsiteY1" fmla="*/ 439 h 504815"/>
                <a:gd name="connsiteX2" fmla="*/ 168429 w 187016"/>
                <a:gd name="connsiteY2" fmla="*/ 49644 h 504815"/>
                <a:gd name="connsiteX3" fmla="*/ 156128 w 187016"/>
                <a:gd name="connsiteY3" fmla="*/ 273119 h 504815"/>
                <a:gd name="connsiteX4" fmla="*/ 186881 w 187016"/>
                <a:gd name="connsiteY4" fmla="*/ 414584 h 504815"/>
                <a:gd name="connsiteX5" fmla="*/ 141776 w 187016"/>
                <a:gd name="connsiteY5" fmla="*/ 365379 h 504815"/>
                <a:gd name="connsiteX6" fmla="*/ 162278 w 187016"/>
                <a:gd name="connsiteY6" fmla="*/ 492493 h 504815"/>
                <a:gd name="connsiteX7" fmla="*/ 117173 w 187016"/>
                <a:gd name="connsiteY7" fmla="*/ 396132 h 504815"/>
                <a:gd name="connsiteX8" fmla="*/ 113073 w 187016"/>
                <a:gd name="connsiteY8" fmla="*/ 504794 h 504815"/>
                <a:gd name="connsiteX9" fmla="*/ 86420 w 187016"/>
                <a:gd name="connsiteY9" fmla="*/ 406383 h 504815"/>
                <a:gd name="connsiteX10" fmla="*/ 59767 w 187016"/>
                <a:gd name="connsiteY10" fmla="*/ 502744 h 504815"/>
                <a:gd name="connsiteX11" fmla="*/ 53616 w 187016"/>
                <a:gd name="connsiteY11" fmla="*/ 404333 h 504815"/>
                <a:gd name="connsiteX12" fmla="*/ 311 w 187016"/>
                <a:gd name="connsiteY12" fmla="*/ 435086 h 504815"/>
                <a:gd name="connsiteX13" fmla="*/ 33114 w 187016"/>
                <a:gd name="connsiteY13" fmla="*/ 357178 h 504815"/>
                <a:gd name="connsiteX14" fmla="*/ 63868 w 187016"/>
                <a:gd name="connsiteY14" fmla="*/ 305922 h 504815"/>
                <a:gd name="connsiteX15" fmla="*/ 63868 w 187016"/>
                <a:gd name="connsiteY15" fmla="*/ 63996 h 504815"/>
                <a:gd name="connsiteX0" fmla="*/ 57718 w 187016"/>
                <a:gd name="connsiteY0" fmla="*/ 53366 h 504437"/>
                <a:gd name="connsiteX1" fmla="*/ 113073 w 187016"/>
                <a:gd name="connsiteY1" fmla="*/ 61 h 504437"/>
                <a:gd name="connsiteX2" fmla="*/ 168429 w 187016"/>
                <a:gd name="connsiteY2" fmla="*/ 49266 h 504437"/>
                <a:gd name="connsiteX3" fmla="*/ 156128 w 187016"/>
                <a:gd name="connsiteY3" fmla="*/ 272741 h 504437"/>
                <a:gd name="connsiteX4" fmla="*/ 186881 w 187016"/>
                <a:gd name="connsiteY4" fmla="*/ 414206 h 504437"/>
                <a:gd name="connsiteX5" fmla="*/ 141776 w 187016"/>
                <a:gd name="connsiteY5" fmla="*/ 365001 h 504437"/>
                <a:gd name="connsiteX6" fmla="*/ 162278 w 187016"/>
                <a:gd name="connsiteY6" fmla="*/ 492115 h 504437"/>
                <a:gd name="connsiteX7" fmla="*/ 117173 w 187016"/>
                <a:gd name="connsiteY7" fmla="*/ 395754 h 504437"/>
                <a:gd name="connsiteX8" fmla="*/ 113073 w 187016"/>
                <a:gd name="connsiteY8" fmla="*/ 504416 h 504437"/>
                <a:gd name="connsiteX9" fmla="*/ 86420 w 187016"/>
                <a:gd name="connsiteY9" fmla="*/ 406005 h 504437"/>
                <a:gd name="connsiteX10" fmla="*/ 59767 w 187016"/>
                <a:gd name="connsiteY10" fmla="*/ 502366 h 504437"/>
                <a:gd name="connsiteX11" fmla="*/ 53616 w 187016"/>
                <a:gd name="connsiteY11" fmla="*/ 403955 h 504437"/>
                <a:gd name="connsiteX12" fmla="*/ 311 w 187016"/>
                <a:gd name="connsiteY12" fmla="*/ 434708 h 504437"/>
                <a:gd name="connsiteX13" fmla="*/ 33114 w 187016"/>
                <a:gd name="connsiteY13" fmla="*/ 356800 h 504437"/>
                <a:gd name="connsiteX14" fmla="*/ 63868 w 187016"/>
                <a:gd name="connsiteY14" fmla="*/ 305544 h 504437"/>
                <a:gd name="connsiteX15" fmla="*/ 57718 w 187016"/>
                <a:gd name="connsiteY15" fmla="*/ 53366 h 5044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9767 w 189311"/>
                <a:gd name="connsiteY10" fmla="*/ 5028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57718 w 189311"/>
                <a:gd name="connsiteY0" fmla="*/ 53866 h 504917"/>
                <a:gd name="connsiteX1" fmla="*/ 113073 w 189311"/>
                <a:gd name="connsiteY1" fmla="*/ 561 h 504917"/>
                <a:gd name="connsiteX2" fmla="*/ 170479 w 189311"/>
                <a:gd name="connsiteY2" fmla="*/ 43615 h 504917"/>
                <a:gd name="connsiteX3" fmla="*/ 156128 w 189311"/>
                <a:gd name="connsiteY3" fmla="*/ 273241 h 504917"/>
                <a:gd name="connsiteX4" fmla="*/ 186881 w 189311"/>
                <a:gd name="connsiteY4" fmla="*/ 414706 h 504917"/>
                <a:gd name="connsiteX5" fmla="*/ 141776 w 189311"/>
                <a:gd name="connsiteY5" fmla="*/ 365501 h 504917"/>
                <a:gd name="connsiteX6" fmla="*/ 162278 w 189311"/>
                <a:gd name="connsiteY6" fmla="*/ 492615 h 504917"/>
                <a:gd name="connsiteX7" fmla="*/ 117173 w 189311"/>
                <a:gd name="connsiteY7" fmla="*/ 396254 h 504917"/>
                <a:gd name="connsiteX8" fmla="*/ 113073 w 189311"/>
                <a:gd name="connsiteY8" fmla="*/ 504916 h 504917"/>
                <a:gd name="connsiteX9" fmla="*/ 86420 w 189311"/>
                <a:gd name="connsiteY9" fmla="*/ 406505 h 504917"/>
                <a:gd name="connsiteX10" fmla="*/ 70019 w 189311"/>
                <a:gd name="connsiteY10" fmla="*/ 504917 h 504917"/>
                <a:gd name="connsiteX11" fmla="*/ 53616 w 189311"/>
                <a:gd name="connsiteY11" fmla="*/ 404455 h 504917"/>
                <a:gd name="connsiteX12" fmla="*/ 311 w 189311"/>
                <a:gd name="connsiteY12" fmla="*/ 435208 h 504917"/>
                <a:gd name="connsiteX13" fmla="*/ 33114 w 189311"/>
                <a:gd name="connsiteY13" fmla="*/ 357300 h 504917"/>
                <a:gd name="connsiteX14" fmla="*/ 63868 w 189311"/>
                <a:gd name="connsiteY14" fmla="*/ 306044 h 504917"/>
                <a:gd name="connsiteX15" fmla="*/ 57718 w 189311"/>
                <a:gd name="connsiteY15" fmla="*/ 53866 h 504917"/>
                <a:gd name="connsiteX0" fmla="*/ 57718 w 189311"/>
                <a:gd name="connsiteY0" fmla="*/ 53866 h 504958"/>
                <a:gd name="connsiteX1" fmla="*/ 113073 w 189311"/>
                <a:gd name="connsiteY1" fmla="*/ 561 h 504958"/>
                <a:gd name="connsiteX2" fmla="*/ 170479 w 189311"/>
                <a:gd name="connsiteY2" fmla="*/ 43615 h 504958"/>
                <a:gd name="connsiteX3" fmla="*/ 156128 w 189311"/>
                <a:gd name="connsiteY3" fmla="*/ 273241 h 504958"/>
                <a:gd name="connsiteX4" fmla="*/ 186881 w 189311"/>
                <a:gd name="connsiteY4" fmla="*/ 414706 h 504958"/>
                <a:gd name="connsiteX5" fmla="*/ 141776 w 189311"/>
                <a:gd name="connsiteY5" fmla="*/ 365501 h 504958"/>
                <a:gd name="connsiteX6" fmla="*/ 162278 w 189311"/>
                <a:gd name="connsiteY6" fmla="*/ 492615 h 504958"/>
                <a:gd name="connsiteX7" fmla="*/ 117173 w 189311"/>
                <a:gd name="connsiteY7" fmla="*/ 396254 h 504958"/>
                <a:gd name="connsiteX8" fmla="*/ 113073 w 189311"/>
                <a:gd name="connsiteY8" fmla="*/ 504916 h 504958"/>
                <a:gd name="connsiteX9" fmla="*/ 86420 w 189311"/>
                <a:gd name="connsiteY9" fmla="*/ 406505 h 504958"/>
                <a:gd name="connsiteX10" fmla="*/ 70019 w 189311"/>
                <a:gd name="connsiteY10" fmla="*/ 504917 h 504958"/>
                <a:gd name="connsiteX11" fmla="*/ 53616 w 189311"/>
                <a:gd name="connsiteY11" fmla="*/ 404455 h 504958"/>
                <a:gd name="connsiteX12" fmla="*/ 311 w 189311"/>
                <a:gd name="connsiteY12" fmla="*/ 435208 h 504958"/>
                <a:gd name="connsiteX13" fmla="*/ 33114 w 189311"/>
                <a:gd name="connsiteY13" fmla="*/ 357300 h 504958"/>
                <a:gd name="connsiteX14" fmla="*/ 63868 w 189311"/>
                <a:gd name="connsiteY14" fmla="*/ 306044 h 504958"/>
                <a:gd name="connsiteX15" fmla="*/ 57718 w 189311"/>
                <a:gd name="connsiteY15" fmla="*/ 53866 h 504958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5667 w 189311"/>
                <a:gd name="connsiteY10" fmla="*/ 4987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62647 w 194240"/>
                <a:gd name="connsiteY0" fmla="*/ 53866 h 504916"/>
                <a:gd name="connsiteX1" fmla="*/ 118002 w 194240"/>
                <a:gd name="connsiteY1" fmla="*/ 561 h 504916"/>
                <a:gd name="connsiteX2" fmla="*/ 175408 w 194240"/>
                <a:gd name="connsiteY2" fmla="*/ 43615 h 504916"/>
                <a:gd name="connsiteX3" fmla="*/ 161057 w 194240"/>
                <a:gd name="connsiteY3" fmla="*/ 273241 h 504916"/>
                <a:gd name="connsiteX4" fmla="*/ 191810 w 194240"/>
                <a:gd name="connsiteY4" fmla="*/ 414706 h 504916"/>
                <a:gd name="connsiteX5" fmla="*/ 146705 w 194240"/>
                <a:gd name="connsiteY5" fmla="*/ 365501 h 504916"/>
                <a:gd name="connsiteX6" fmla="*/ 167207 w 194240"/>
                <a:gd name="connsiteY6" fmla="*/ 492615 h 504916"/>
                <a:gd name="connsiteX7" fmla="*/ 122102 w 194240"/>
                <a:gd name="connsiteY7" fmla="*/ 396254 h 504916"/>
                <a:gd name="connsiteX8" fmla="*/ 118002 w 194240"/>
                <a:gd name="connsiteY8" fmla="*/ 504916 h 504916"/>
                <a:gd name="connsiteX9" fmla="*/ 91349 w 194240"/>
                <a:gd name="connsiteY9" fmla="*/ 406505 h 504916"/>
                <a:gd name="connsiteX10" fmla="*/ 60596 w 194240"/>
                <a:gd name="connsiteY10" fmla="*/ 498766 h 504916"/>
                <a:gd name="connsiteX11" fmla="*/ 58545 w 194240"/>
                <a:gd name="connsiteY11" fmla="*/ 404455 h 504916"/>
                <a:gd name="connsiteX12" fmla="*/ 5240 w 194240"/>
                <a:gd name="connsiteY12" fmla="*/ 435208 h 504916"/>
                <a:gd name="connsiteX13" fmla="*/ 38043 w 194240"/>
                <a:gd name="connsiteY13" fmla="*/ 357300 h 504916"/>
                <a:gd name="connsiteX14" fmla="*/ 68797 w 194240"/>
                <a:gd name="connsiteY14" fmla="*/ 306044 h 504916"/>
                <a:gd name="connsiteX15" fmla="*/ 62647 w 194240"/>
                <a:gd name="connsiteY15" fmla="*/ 53866 h 504916"/>
                <a:gd name="connsiteX0" fmla="*/ 55316 w 186909"/>
                <a:gd name="connsiteY0" fmla="*/ 53866 h 504916"/>
                <a:gd name="connsiteX1" fmla="*/ 110671 w 186909"/>
                <a:gd name="connsiteY1" fmla="*/ 561 h 504916"/>
                <a:gd name="connsiteX2" fmla="*/ 168077 w 186909"/>
                <a:gd name="connsiteY2" fmla="*/ 43615 h 504916"/>
                <a:gd name="connsiteX3" fmla="*/ 153726 w 186909"/>
                <a:gd name="connsiteY3" fmla="*/ 273241 h 504916"/>
                <a:gd name="connsiteX4" fmla="*/ 184479 w 186909"/>
                <a:gd name="connsiteY4" fmla="*/ 414706 h 504916"/>
                <a:gd name="connsiteX5" fmla="*/ 139374 w 186909"/>
                <a:gd name="connsiteY5" fmla="*/ 365501 h 504916"/>
                <a:gd name="connsiteX6" fmla="*/ 159876 w 186909"/>
                <a:gd name="connsiteY6" fmla="*/ 492615 h 504916"/>
                <a:gd name="connsiteX7" fmla="*/ 114771 w 186909"/>
                <a:gd name="connsiteY7" fmla="*/ 396254 h 504916"/>
                <a:gd name="connsiteX8" fmla="*/ 110671 w 186909"/>
                <a:gd name="connsiteY8" fmla="*/ 504916 h 504916"/>
                <a:gd name="connsiteX9" fmla="*/ 84018 w 186909"/>
                <a:gd name="connsiteY9" fmla="*/ 406505 h 504916"/>
                <a:gd name="connsiteX10" fmla="*/ 53265 w 186909"/>
                <a:gd name="connsiteY10" fmla="*/ 498766 h 504916"/>
                <a:gd name="connsiteX11" fmla="*/ 51214 w 186909"/>
                <a:gd name="connsiteY11" fmla="*/ 404455 h 504916"/>
                <a:gd name="connsiteX12" fmla="*/ 6110 w 186909"/>
                <a:gd name="connsiteY12" fmla="*/ 420856 h 504916"/>
                <a:gd name="connsiteX13" fmla="*/ 30712 w 186909"/>
                <a:gd name="connsiteY13" fmla="*/ 357300 h 504916"/>
                <a:gd name="connsiteX14" fmla="*/ 61466 w 186909"/>
                <a:gd name="connsiteY14" fmla="*/ 306044 h 504916"/>
                <a:gd name="connsiteX15" fmla="*/ 55316 w 186909"/>
                <a:gd name="connsiteY15" fmla="*/ 53866 h 504916"/>
                <a:gd name="connsiteX0" fmla="*/ 49504 w 181097"/>
                <a:gd name="connsiteY0" fmla="*/ 53866 h 504916"/>
                <a:gd name="connsiteX1" fmla="*/ 104859 w 181097"/>
                <a:gd name="connsiteY1" fmla="*/ 561 h 504916"/>
                <a:gd name="connsiteX2" fmla="*/ 162265 w 181097"/>
                <a:gd name="connsiteY2" fmla="*/ 43615 h 504916"/>
                <a:gd name="connsiteX3" fmla="*/ 147914 w 181097"/>
                <a:gd name="connsiteY3" fmla="*/ 273241 h 504916"/>
                <a:gd name="connsiteX4" fmla="*/ 178667 w 181097"/>
                <a:gd name="connsiteY4" fmla="*/ 414706 h 504916"/>
                <a:gd name="connsiteX5" fmla="*/ 133562 w 181097"/>
                <a:gd name="connsiteY5" fmla="*/ 365501 h 504916"/>
                <a:gd name="connsiteX6" fmla="*/ 154064 w 181097"/>
                <a:gd name="connsiteY6" fmla="*/ 492615 h 504916"/>
                <a:gd name="connsiteX7" fmla="*/ 108959 w 181097"/>
                <a:gd name="connsiteY7" fmla="*/ 396254 h 504916"/>
                <a:gd name="connsiteX8" fmla="*/ 104859 w 181097"/>
                <a:gd name="connsiteY8" fmla="*/ 504916 h 504916"/>
                <a:gd name="connsiteX9" fmla="*/ 78206 w 181097"/>
                <a:gd name="connsiteY9" fmla="*/ 406505 h 504916"/>
                <a:gd name="connsiteX10" fmla="*/ 47453 w 181097"/>
                <a:gd name="connsiteY10" fmla="*/ 498766 h 504916"/>
                <a:gd name="connsiteX11" fmla="*/ 41301 w 181097"/>
                <a:gd name="connsiteY11" fmla="*/ 400354 h 504916"/>
                <a:gd name="connsiteX12" fmla="*/ 298 w 181097"/>
                <a:gd name="connsiteY12" fmla="*/ 420856 h 504916"/>
                <a:gd name="connsiteX13" fmla="*/ 24900 w 181097"/>
                <a:gd name="connsiteY13" fmla="*/ 357300 h 504916"/>
                <a:gd name="connsiteX14" fmla="*/ 55654 w 181097"/>
                <a:gd name="connsiteY14" fmla="*/ 306044 h 504916"/>
                <a:gd name="connsiteX15" fmla="*/ 49504 w 181097"/>
                <a:gd name="connsiteY15" fmla="*/ 53866 h 504916"/>
                <a:gd name="connsiteX0" fmla="*/ 52664 w 184257"/>
                <a:gd name="connsiteY0" fmla="*/ 53866 h 504916"/>
                <a:gd name="connsiteX1" fmla="*/ 108019 w 184257"/>
                <a:gd name="connsiteY1" fmla="*/ 561 h 504916"/>
                <a:gd name="connsiteX2" fmla="*/ 165425 w 184257"/>
                <a:gd name="connsiteY2" fmla="*/ 43615 h 504916"/>
                <a:gd name="connsiteX3" fmla="*/ 151074 w 184257"/>
                <a:gd name="connsiteY3" fmla="*/ 273241 h 504916"/>
                <a:gd name="connsiteX4" fmla="*/ 181827 w 184257"/>
                <a:gd name="connsiteY4" fmla="*/ 414706 h 504916"/>
                <a:gd name="connsiteX5" fmla="*/ 136722 w 184257"/>
                <a:gd name="connsiteY5" fmla="*/ 365501 h 504916"/>
                <a:gd name="connsiteX6" fmla="*/ 157224 w 184257"/>
                <a:gd name="connsiteY6" fmla="*/ 492615 h 504916"/>
                <a:gd name="connsiteX7" fmla="*/ 112119 w 184257"/>
                <a:gd name="connsiteY7" fmla="*/ 396254 h 504916"/>
                <a:gd name="connsiteX8" fmla="*/ 108019 w 184257"/>
                <a:gd name="connsiteY8" fmla="*/ 504916 h 504916"/>
                <a:gd name="connsiteX9" fmla="*/ 81366 w 184257"/>
                <a:gd name="connsiteY9" fmla="*/ 406505 h 504916"/>
                <a:gd name="connsiteX10" fmla="*/ 50613 w 184257"/>
                <a:gd name="connsiteY10" fmla="*/ 498766 h 504916"/>
                <a:gd name="connsiteX11" fmla="*/ 44461 w 184257"/>
                <a:gd name="connsiteY11" fmla="*/ 400354 h 504916"/>
                <a:gd name="connsiteX12" fmla="*/ 3458 w 184257"/>
                <a:gd name="connsiteY12" fmla="*/ 420856 h 504916"/>
                <a:gd name="connsiteX13" fmla="*/ 28060 w 184257"/>
                <a:gd name="connsiteY13" fmla="*/ 357300 h 504916"/>
                <a:gd name="connsiteX14" fmla="*/ 58814 w 184257"/>
                <a:gd name="connsiteY14" fmla="*/ 306044 h 504916"/>
                <a:gd name="connsiteX15" fmla="*/ 52664 w 184257"/>
                <a:gd name="connsiteY15" fmla="*/ 53866 h 504916"/>
                <a:gd name="connsiteX0" fmla="*/ 52664 w 181873"/>
                <a:gd name="connsiteY0" fmla="*/ 53866 h 504916"/>
                <a:gd name="connsiteX1" fmla="*/ 108019 w 181873"/>
                <a:gd name="connsiteY1" fmla="*/ 561 h 504916"/>
                <a:gd name="connsiteX2" fmla="*/ 165425 w 181873"/>
                <a:gd name="connsiteY2" fmla="*/ 43615 h 504916"/>
                <a:gd name="connsiteX3" fmla="*/ 151074 w 181873"/>
                <a:gd name="connsiteY3" fmla="*/ 273241 h 504916"/>
                <a:gd name="connsiteX4" fmla="*/ 181827 w 181873"/>
                <a:gd name="connsiteY4" fmla="*/ 414706 h 504916"/>
                <a:gd name="connsiteX5" fmla="*/ 142873 w 181873"/>
                <a:gd name="connsiteY5" fmla="*/ 377802 h 504916"/>
                <a:gd name="connsiteX6" fmla="*/ 157224 w 181873"/>
                <a:gd name="connsiteY6" fmla="*/ 492615 h 504916"/>
                <a:gd name="connsiteX7" fmla="*/ 112119 w 181873"/>
                <a:gd name="connsiteY7" fmla="*/ 396254 h 504916"/>
                <a:gd name="connsiteX8" fmla="*/ 108019 w 181873"/>
                <a:gd name="connsiteY8" fmla="*/ 504916 h 504916"/>
                <a:gd name="connsiteX9" fmla="*/ 81366 w 181873"/>
                <a:gd name="connsiteY9" fmla="*/ 406505 h 504916"/>
                <a:gd name="connsiteX10" fmla="*/ 50613 w 181873"/>
                <a:gd name="connsiteY10" fmla="*/ 498766 h 504916"/>
                <a:gd name="connsiteX11" fmla="*/ 44461 w 181873"/>
                <a:gd name="connsiteY11" fmla="*/ 400354 h 504916"/>
                <a:gd name="connsiteX12" fmla="*/ 3458 w 181873"/>
                <a:gd name="connsiteY12" fmla="*/ 420856 h 504916"/>
                <a:gd name="connsiteX13" fmla="*/ 28060 w 181873"/>
                <a:gd name="connsiteY13" fmla="*/ 357300 h 504916"/>
                <a:gd name="connsiteX14" fmla="*/ 58814 w 181873"/>
                <a:gd name="connsiteY14" fmla="*/ 306044 h 504916"/>
                <a:gd name="connsiteX15" fmla="*/ 52664 w 181873"/>
                <a:gd name="connsiteY15" fmla="*/ 53866 h 504916"/>
                <a:gd name="connsiteX0" fmla="*/ 52664 w 181839"/>
                <a:gd name="connsiteY0" fmla="*/ 53866 h 504916"/>
                <a:gd name="connsiteX1" fmla="*/ 108019 w 181839"/>
                <a:gd name="connsiteY1" fmla="*/ 561 h 504916"/>
                <a:gd name="connsiteX2" fmla="*/ 165425 w 181839"/>
                <a:gd name="connsiteY2" fmla="*/ 43615 h 504916"/>
                <a:gd name="connsiteX3" fmla="*/ 151074 w 181839"/>
                <a:gd name="connsiteY3" fmla="*/ 273241 h 504916"/>
                <a:gd name="connsiteX4" fmla="*/ 181827 w 181839"/>
                <a:gd name="connsiteY4" fmla="*/ 414706 h 504916"/>
                <a:gd name="connsiteX5" fmla="*/ 146973 w 181839"/>
                <a:gd name="connsiteY5" fmla="*/ 386003 h 504916"/>
                <a:gd name="connsiteX6" fmla="*/ 157224 w 181839"/>
                <a:gd name="connsiteY6" fmla="*/ 492615 h 504916"/>
                <a:gd name="connsiteX7" fmla="*/ 112119 w 181839"/>
                <a:gd name="connsiteY7" fmla="*/ 396254 h 504916"/>
                <a:gd name="connsiteX8" fmla="*/ 108019 w 181839"/>
                <a:gd name="connsiteY8" fmla="*/ 504916 h 504916"/>
                <a:gd name="connsiteX9" fmla="*/ 81366 w 181839"/>
                <a:gd name="connsiteY9" fmla="*/ 406505 h 504916"/>
                <a:gd name="connsiteX10" fmla="*/ 50613 w 181839"/>
                <a:gd name="connsiteY10" fmla="*/ 498766 h 504916"/>
                <a:gd name="connsiteX11" fmla="*/ 44461 w 181839"/>
                <a:gd name="connsiteY11" fmla="*/ 400354 h 504916"/>
                <a:gd name="connsiteX12" fmla="*/ 3458 w 181839"/>
                <a:gd name="connsiteY12" fmla="*/ 420856 h 504916"/>
                <a:gd name="connsiteX13" fmla="*/ 28060 w 181839"/>
                <a:gd name="connsiteY13" fmla="*/ 357300 h 504916"/>
                <a:gd name="connsiteX14" fmla="*/ 58814 w 181839"/>
                <a:gd name="connsiteY14" fmla="*/ 306044 h 504916"/>
                <a:gd name="connsiteX15" fmla="*/ 52664 w 181839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270875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9467 h 510517"/>
                <a:gd name="connsiteX1" fmla="*/ 100203 w 183758"/>
                <a:gd name="connsiteY1" fmla="*/ 301 h 510517"/>
                <a:gd name="connsiteX2" fmla="*/ 165425 w 183758"/>
                <a:gd name="connsiteY2" fmla="*/ 49216 h 510517"/>
                <a:gd name="connsiteX3" fmla="*/ 151074 w 183758"/>
                <a:gd name="connsiteY3" fmla="*/ 278842 h 510517"/>
                <a:gd name="connsiteX4" fmla="*/ 181827 w 183758"/>
                <a:gd name="connsiteY4" fmla="*/ 420307 h 510517"/>
                <a:gd name="connsiteX5" fmla="*/ 146973 w 183758"/>
                <a:gd name="connsiteY5" fmla="*/ 391604 h 510517"/>
                <a:gd name="connsiteX6" fmla="*/ 157224 w 183758"/>
                <a:gd name="connsiteY6" fmla="*/ 498216 h 510517"/>
                <a:gd name="connsiteX7" fmla="*/ 112119 w 183758"/>
                <a:gd name="connsiteY7" fmla="*/ 401855 h 510517"/>
                <a:gd name="connsiteX8" fmla="*/ 108019 w 183758"/>
                <a:gd name="connsiteY8" fmla="*/ 510517 h 510517"/>
                <a:gd name="connsiteX9" fmla="*/ 81366 w 183758"/>
                <a:gd name="connsiteY9" fmla="*/ 412106 h 510517"/>
                <a:gd name="connsiteX10" fmla="*/ 50613 w 183758"/>
                <a:gd name="connsiteY10" fmla="*/ 504367 h 510517"/>
                <a:gd name="connsiteX11" fmla="*/ 44461 w 183758"/>
                <a:gd name="connsiteY11" fmla="*/ 405955 h 510517"/>
                <a:gd name="connsiteX12" fmla="*/ 3458 w 183758"/>
                <a:gd name="connsiteY12" fmla="*/ 426457 h 510517"/>
                <a:gd name="connsiteX13" fmla="*/ 28060 w 183758"/>
                <a:gd name="connsiteY13" fmla="*/ 362901 h 510517"/>
                <a:gd name="connsiteX14" fmla="*/ 56860 w 183758"/>
                <a:gd name="connsiteY14" fmla="*/ 233491 h 510517"/>
                <a:gd name="connsiteX15" fmla="*/ 52664 w 183758"/>
                <a:gd name="connsiteY15" fmla="*/ 59467 h 510517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85"/>
                <a:gd name="connsiteX1" fmla="*/ 100203 w 183622"/>
                <a:gd name="connsiteY1" fmla="*/ 555 h 510785"/>
                <a:gd name="connsiteX2" fmla="*/ 165425 w 183622"/>
                <a:gd name="connsiteY2" fmla="*/ 49470 h 510785"/>
                <a:gd name="connsiteX3" fmla="*/ 151074 w 183622"/>
                <a:gd name="connsiteY3" fmla="*/ 310357 h 510785"/>
                <a:gd name="connsiteX4" fmla="*/ 181827 w 183622"/>
                <a:gd name="connsiteY4" fmla="*/ 420561 h 510785"/>
                <a:gd name="connsiteX5" fmla="*/ 146973 w 183622"/>
                <a:gd name="connsiteY5" fmla="*/ 391858 h 510785"/>
                <a:gd name="connsiteX6" fmla="*/ 157224 w 183622"/>
                <a:gd name="connsiteY6" fmla="*/ 498470 h 510785"/>
                <a:gd name="connsiteX7" fmla="*/ 112119 w 183622"/>
                <a:gd name="connsiteY7" fmla="*/ 402109 h 510785"/>
                <a:gd name="connsiteX8" fmla="*/ 108019 w 183622"/>
                <a:gd name="connsiteY8" fmla="*/ 510771 h 510785"/>
                <a:gd name="connsiteX9" fmla="*/ 77459 w 183622"/>
                <a:gd name="connsiteY9" fmla="*/ 410406 h 510785"/>
                <a:gd name="connsiteX10" fmla="*/ 50613 w 183622"/>
                <a:gd name="connsiteY10" fmla="*/ 504621 h 510785"/>
                <a:gd name="connsiteX11" fmla="*/ 44461 w 183622"/>
                <a:gd name="connsiteY11" fmla="*/ 406209 h 510785"/>
                <a:gd name="connsiteX12" fmla="*/ 3458 w 183622"/>
                <a:gd name="connsiteY12" fmla="*/ 426711 h 510785"/>
                <a:gd name="connsiteX13" fmla="*/ 28060 w 183622"/>
                <a:gd name="connsiteY13" fmla="*/ 363155 h 510785"/>
                <a:gd name="connsiteX14" fmla="*/ 56860 w 183622"/>
                <a:gd name="connsiteY14" fmla="*/ 233745 h 510785"/>
                <a:gd name="connsiteX15" fmla="*/ 52664 w 183622"/>
                <a:gd name="connsiteY15" fmla="*/ 59721 h 510785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94408 h 545501"/>
                <a:gd name="connsiteX1" fmla="*/ 102157 w 183622"/>
                <a:gd name="connsiteY1" fmla="*/ 73 h 545501"/>
                <a:gd name="connsiteX2" fmla="*/ 165425 w 183622"/>
                <a:gd name="connsiteY2" fmla="*/ 84157 h 545501"/>
                <a:gd name="connsiteX3" fmla="*/ 151074 w 183622"/>
                <a:gd name="connsiteY3" fmla="*/ 345044 h 545501"/>
                <a:gd name="connsiteX4" fmla="*/ 181827 w 183622"/>
                <a:gd name="connsiteY4" fmla="*/ 455248 h 545501"/>
                <a:gd name="connsiteX5" fmla="*/ 146973 w 183622"/>
                <a:gd name="connsiteY5" fmla="*/ 426545 h 545501"/>
                <a:gd name="connsiteX6" fmla="*/ 157224 w 183622"/>
                <a:gd name="connsiteY6" fmla="*/ 533157 h 545501"/>
                <a:gd name="connsiteX7" fmla="*/ 112119 w 183622"/>
                <a:gd name="connsiteY7" fmla="*/ 436796 h 545501"/>
                <a:gd name="connsiteX8" fmla="*/ 108019 w 183622"/>
                <a:gd name="connsiteY8" fmla="*/ 545458 h 545501"/>
                <a:gd name="connsiteX9" fmla="*/ 77459 w 183622"/>
                <a:gd name="connsiteY9" fmla="*/ 445093 h 545501"/>
                <a:gd name="connsiteX10" fmla="*/ 50613 w 183622"/>
                <a:gd name="connsiteY10" fmla="*/ 539308 h 545501"/>
                <a:gd name="connsiteX11" fmla="*/ 44461 w 183622"/>
                <a:gd name="connsiteY11" fmla="*/ 440896 h 545501"/>
                <a:gd name="connsiteX12" fmla="*/ 3458 w 183622"/>
                <a:gd name="connsiteY12" fmla="*/ 461398 h 545501"/>
                <a:gd name="connsiteX13" fmla="*/ 28060 w 183622"/>
                <a:gd name="connsiteY13" fmla="*/ 397842 h 545501"/>
                <a:gd name="connsiteX14" fmla="*/ 56860 w 183622"/>
                <a:gd name="connsiteY14" fmla="*/ 268432 h 545501"/>
                <a:gd name="connsiteX15" fmla="*/ 52664 w 183622"/>
                <a:gd name="connsiteY15" fmla="*/ 94408 h 545501"/>
                <a:gd name="connsiteX0" fmla="*/ 52664 w 183622"/>
                <a:gd name="connsiteY0" fmla="*/ 99119 h 550212"/>
                <a:gd name="connsiteX1" fmla="*/ 102157 w 183622"/>
                <a:gd name="connsiteY1" fmla="*/ 4784 h 550212"/>
                <a:gd name="connsiteX2" fmla="*/ 165425 w 183622"/>
                <a:gd name="connsiteY2" fmla="*/ 49791 h 550212"/>
                <a:gd name="connsiteX3" fmla="*/ 151074 w 183622"/>
                <a:gd name="connsiteY3" fmla="*/ 349755 h 550212"/>
                <a:gd name="connsiteX4" fmla="*/ 181827 w 183622"/>
                <a:gd name="connsiteY4" fmla="*/ 459959 h 550212"/>
                <a:gd name="connsiteX5" fmla="*/ 146973 w 183622"/>
                <a:gd name="connsiteY5" fmla="*/ 431256 h 550212"/>
                <a:gd name="connsiteX6" fmla="*/ 157224 w 183622"/>
                <a:gd name="connsiteY6" fmla="*/ 537868 h 550212"/>
                <a:gd name="connsiteX7" fmla="*/ 112119 w 183622"/>
                <a:gd name="connsiteY7" fmla="*/ 441507 h 550212"/>
                <a:gd name="connsiteX8" fmla="*/ 108019 w 183622"/>
                <a:gd name="connsiteY8" fmla="*/ 550169 h 550212"/>
                <a:gd name="connsiteX9" fmla="*/ 77459 w 183622"/>
                <a:gd name="connsiteY9" fmla="*/ 449804 h 550212"/>
                <a:gd name="connsiteX10" fmla="*/ 50613 w 183622"/>
                <a:gd name="connsiteY10" fmla="*/ 544019 h 550212"/>
                <a:gd name="connsiteX11" fmla="*/ 44461 w 183622"/>
                <a:gd name="connsiteY11" fmla="*/ 445607 h 550212"/>
                <a:gd name="connsiteX12" fmla="*/ 3458 w 183622"/>
                <a:gd name="connsiteY12" fmla="*/ 466109 h 550212"/>
                <a:gd name="connsiteX13" fmla="*/ 28060 w 183622"/>
                <a:gd name="connsiteY13" fmla="*/ 402553 h 550212"/>
                <a:gd name="connsiteX14" fmla="*/ 56860 w 183622"/>
                <a:gd name="connsiteY14" fmla="*/ 273143 h 550212"/>
                <a:gd name="connsiteX15" fmla="*/ 52664 w 183622"/>
                <a:gd name="connsiteY15" fmla="*/ 99119 h 550212"/>
                <a:gd name="connsiteX0" fmla="*/ 52664 w 183622"/>
                <a:gd name="connsiteY0" fmla="*/ 52963 h 547041"/>
                <a:gd name="connsiteX1" fmla="*/ 102157 w 183622"/>
                <a:gd name="connsiteY1" fmla="*/ 1613 h 547041"/>
                <a:gd name="connsiteX2" fmla="*/ 165425 w 183622"/>
                <a:gd name="connsiteY2" fmla="*/ 46620 h 547041"/>
                <a:gd name="connsiteX3" fmla="*/ 151074 w 183622"/>
                <a:gd name="connsiteY3" fmla="*/ 346584 h 547041"/>
                <a:gd name="connsiteX4" fmla="*/ 181827 w 183622"/>
                <a:gd name="connsiteY4" fmla="*/ 456788 h 547041"/>
                <a:gd name="connsiteX5" fmla="*/ 146973 w 183622"/>
                <a:gd name="connsiteY5" fmla="*/ 428085 h 547041"/>
                <a:gd name="connsiteX6" fmla="*/ 157224 w 183622"/>
                <a:gd name="connsiteY6" fmla="*/ 534697 h 547041"/>
                <a:gd name="connsiteX7" fmla="*/ 112119 w 183622"/>
                <a:gd name="connsiteY7" fmla="*/ 438336 h 547041"/>
                <a:gd name="connsiteX8" fmla="*/ 108019 w 183622"/>
                <a:gd name="connsiteY8" fmla="*/ 546998 h 547041"/>
                <a:gd name="connsiteX9" fmla="*/ 77459 w 183622"/>
                <a:gd name="connsiteY9" fmla="*/ 446633 h 547041"/>
                <a:gd name="connsiteX10" fmla="*/ 50613 w 183622"/>
                <a:gd name="connsiteY10" fmla="*/ 540848 h 547041"/>
                <a:gd name="connsiteX11" fmla="*/ 44461 w 183622"/>
                <a:gd name="connsiteY11" fmla="*/ 442436 h 547041"/>
                <a:gd name="connsiteX12" fmla="*/ 3458 w 183622"/>
                <a:gd name="connsiteY12" fmla="*/ 462938 h 547041"/>
                <a:gd name="connsiteX13" fmla="*/ 28060 w 183622"/>
                <a:gd name="connsiteY13" fmla="*/ 399382 h 547041"/>
                <a:gd name="connsiteX14" fmla="*/ 56860 w 183622"/>
                <a:gd name="connsiteY14" fmla="*/ 269972 h 547041"/>
                <a:gd name="connsiteX15" fmla="*/ 52664 w 183622"/>
                <a:gd name="connsiteY15" fmla="*/ 52963 h 547041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3622" h="555612">
                  <a:moveTo>
                    <a:pt x="52664" y="61534"/>
                  </a:moveTo>
                  <a:cubicBezTo>
                    <a:pt x="59888" y="15179"/>
                    <a:pt x="81410" y="1472"/>
                    <a:pt x="100203" y="415"/>
                  </a:cubicBezTo>
                  <a:cubicBezTo>
                    <a:pt x="118996" y="-642"/>
                    <a:pt x="156947" y="-3932"/>
                    <a:pt x="165425" y="55191"/>
                  </a:cubicBezTo>
                  <a:cubicBezTo>
                    <a:pt x="173903" y="114314"/>
                    <a:pt x="148340" y="286794"/>
                    <a:pt x="151074" y="355155"/>
                  </a:cubicBezTo>
                  <a:cubicBezTo>
                    <a:pt x="153808" y="423516"/>
                    <a:pt x="192279" y="447868"/>
                    <a:pt x="181827" y="465359"/>
                  </a:cubicBezTo>
                  <a:cubicBezTo>
                    <a:pt x="171375" y="482850"/>
                    <a:pt x="151074" y="423671"/>
                    <a:pt x="146973" y="436656"/>
                  </a:cubicBezTo>
                  <a:cubicBezTo>
                    <a:pt x="142873" y="449641"/>
                    <a:pt x="171138" y="533553"/>
                    <a:pt x="157224" y="543268"/>
                  </a:cubicBezTo>
                  <a:cubicBezTo>
                    <a:pt x="143310" y="552983"/>
                    <a:pt x="120320" y="444857"/>
                    <a:pt x="112119" y="446907"/>
                  </a:cubicBezTo>
                  <a:cubicBezTo>
                    <a:pt x="103918" y="448957"/>
                    <a:pt x="123565" y="558094"/>
                    <a:pt x="108019" y="555569"/>
                  </a:cubicBezTo>
                  <a:cubicBezTo>
                    <a:pt x="92473" y="553044"/>
                    <a:pt x="87027" y="456229"/>
                    <a:pt x="77459" y="455204"/>
                  </a:cubicBezTo>
                  <a:cubicBezTo>
                    <a:pt x="67891" y="454179"/>
                    <a:pt x="67836" y="548164"/>
                    <a:pt x="50613" y="549419"/>
                  </a:cubicBezTo>
                  <a:cubicBezTo>
                    <a:pt x="33390" y="550674"/>
                    <a:pt x="52320" y="463992"/>
                    <a:pt x="44461" y="451007"/>
                  </a:cubicBezTo>
                  <a:cubicBezTo>
                    <a:pt x="36602" y="438022"/>
                    <a:pt x="16442" y="478685"/>
                    <a:pt x="3458" y="471509"/>
                  </a:cubicBezTo>
                  <a:cubicBezTo>
                    <a:pt x="-9526" y="464333"/>
                    <a:pt x="17467" y="429480"/>
                    <a:pt x="28060" y="407953"/>
                  </a:cubicBezTo>
                  <a:cubicBezTo>
                    <a:pt x="60144" y="359073"/>
                    <a:pt x="59236" y="343593"/>
                    <a:pt x="56860" y="278543"/>
                  </a:cubicBezTo>
                  <a:cubicBezTo>
                    <a:pt x="54484" y="213493"/>
                    <a:pt x="45440" y="107889"/>
                    <a:pt x="52664" y="61534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BAE6A84B-A311-431C-96BF-E1071CC6CB9A}"/>
                </a:ext>
              </a:extLst>
            </p:cNvPr>
            <p:cNvSpPr/>
            <p:nvPr/>
          </p:nvSpPr>
          <p:spPr>
            <a:xfrm rot="21263673">
              <a:off x="6291007" y="3196089"/>
              <a:ext cx="226497" cy="384246"/>
            </a:xfrm>
            <a:custGeom>
              <a:avLst/>
              <a:gdLst>
                <a:gd name="connsiteX0" fmla="*/ 26048 w 207295"/>
                <a:gd name="connsiteY0" fmla="*/ 89400 h 310281"/>
                <a:gd name="connsiteX1" fmla="*/ 88597 w 207295"/>
                <a:gd name="connsiteY1" fmla="*/ 44 h 310281"/>
                <a:gd name="connsiteX2" fmla="*/ 171995 w 207295"/>
                <a:gd name="connsiteY2" fmla="*/ 80464 h 310281"/>
                <a:gd name="connsiteX3" fmla="*/ 204758 w 207295"/>
                <a:gd name="connsiteY3" fmla="*/ 274067 h 310281"/>
                <a:gd name="connsiteX4" fmla="*/ 109446 w 207295"/>
                <a:gd name="connsiteY4" fmla="*/ 294916 h 310281"/>
                <a:gd name="connsiteX5" fmla="*/ 5199 w 207295"/>
                <a:gd name="connsiteY5" fmla="*/ 294916 h 310281"/>
                <a:gd name="connsiteX6" fmla="*/ 26048 w 207295"/>
                <a:gd name="connsiteY6" fmla="*/ 89400 h 310281"/>
                <a:gd name="connsiteX0" fmla="*/ 25027 w 206625"/>
                <a:gd name="connsiteY0" fmla="*/ 89400 h 324978"/>
                <a:gd name="connsiteX1" fmla="*/ 87576 w 206625"/>
                <a:gd name="connsiteY1" fmla="*/ 44 h 324978"/>
                <a:gd name="connsiteX2" fmla="*/ 170974 w 206625"/>
                <a:gd name="connsiteY2" fmla="*/ 80464 h 324978"/>
                <a:gd name="connsiteX3" fmla="*/ 203737 w 206625"/>
                <a:gd name="connsiteY3" fmla="*/ 274067 h 324978"/>
                <a:gd name="connsiteX4" fmla="*/ 102468 w 206625"/>
                <a:gd name="connsiteY4" fmla="*/ 321723 h 324978"/>
                <a:gd name="connsiteX5" fmla="*/ 4178 w 206625"/>
                <a:gd name="connsiteY5" fmla="*/ 294916 h 324978"/>
                <a:gd name="connsiteX6" fmla="*/ 25027 w 206625"/>
                <a:gd name="connsiteY6" fmla="*/ 89400 h 324978"/>
                <a:gd name="connsiteX0" fmla="*/ 25027 w 215052"/>
                <a:gd name="connsiteY0" fmla="*/ 89406 h 325089"/>
                <a:gd name="connsiteX1" fmla="*/ 87576 w 215052"/>
                <a:gd name="connsiteY1" fmla="*/ 50 h 325089"/>
                <a:gd name="connsiteX2" fmla="*/ 170974 w 215052"/>
                <a:gd name="connsiteY2" fmla="*/ 80470 h 325089"/>
                <a:gd name="connsiteX3" fmla="*/ 212673 w 215052"/>
                <a:gd name="connsiteY3" fmla="*/ 300880 h 325089"/>
                <a:gd name="connsiteX4" fmla="*/ 102468 w 215052"/>
                <a:gd name="connsiteY4" fmla="*/ 321729 h 325089"/>
                <a:gd name="connsiteX5" fmla="*/ 4178 w 215052"/>
                <a:gd name="connsiteY5" fmla="*/ 294922 h 325089"/>
                <a:gd name="connsiteX6" fmla="*/ 25027 w 215052"/>
                <a:gd name="connsiteY6" fmla="*/ 89406 h 325089"/>
                <a:gd name="connsiteX0" fmla="*/ 33149 w 223174"/>
                <a:gd name="connsiteY0" fmla="*/ 89406 h 331862"/>
                <a:gd name="connsiteX1" fmla="*/ 95698 w 223174"/>
                <a:gd name="connsiteY1" fmla="*/ 50 h 331862"/>
                <a:gd name="connsiteX2" fmla="*/ 179096 w 223174"/>
                <a:gd name="connsiteY2" fmla="*/ 80470 h 331862"/>
                <a:gd name="connsiteX3" fmla="*/ 220795 w 223174"/>
                <a:gd name="connsiteY3" fmla="*/ 300880 h 331862"/>
                <a:gd name="connsiteX4" fmla="*/ 110590 w 223174"/>
                <a:gd name="connsiteY4" fmla="*/ 321729 h 331862"/>
                <a:gd name="connsiteX5" fmla="*/ 3365 w 223174"/>
                <a:gd name="connsiteY5" fmla="*/ 309814 h 331862"/>
                <a:gd name="connsiteX6" fmla="*/ 33149 w 223174"/>
                <a:gd name="connsiteY6" fmla="*/ 89406 h 331862"/>
                <a:gd name="connsiteX0" fmla="*/ 23550 w 225489"/>
                <a:gd name="connsiteY0" fmla="*/ 104561 h 331102"/>
                <a:gd name="connsiteX1" fmla="*/ 98013 w 225489"/>
                <a:gd name="connsiteY1" fmla="*/ 312 h 331102"/>
                <a:gd name="connsiteX2" fmla="*/ 181411 w 225489"/>
                <a:gd name="connsiteY2" fmla="*/ 80732 h 331102"/>
                <a:gd name="connsiteX3" fmla="*/ 223110 w 225489"/>
                <a:gd name="connsiteY3" fmla="*/ 301142 h 331102"/>
                <a:gd name="connsiteX4" fmla="*/ 112905 w 225489"/>
                <a:gd name="connsiteY4" fmla="*/ 321991 h 331102"/>
                <a:gd name="connsiteX5" fmla="*/ 5680 w 225489"/>
                <a:gd name="connsiteY5" fmla="*/ 310076 h 331102"/>
                <a:gd name="connsiteX6" fmla="*/ 23550 w 225489"/>
                <a:gd name="connsiteY6" fmla="*/ 104561 h 331102"/>
                <a:gd name="connsiteX0" fmla="*/ 23550 w 227742"/>
                <a:gd name="connsiteY0" fmla="*/ 104561 h 331102"/>
                <a:gd name="connsiteX1" fmla="*/ 98013 w 227742"/>
                <a:gd name="connsiteY1" fmla="*/ 312 h 331102"/>
                <a:gd name="connsiteX2" fmla="*/ 196304 w 227742"/>
                <a:gd name="connsiteY2" fmla="*/ 80732 h 331102"/>
                <a:gd name="connsiteX3" fmla="*/ 223110 w 227742"/>
                <a:gd name="connsiteY3" fmla="*/ 301142 h 331102"/>
                <a:gd name="connsiteX4" fmla="*/ 112905 w 227742"/>
                <a:gd name="connsiteY4" fmla="*/ 321991 h 331102"/>
                <a:gd name="connsiteX5" fmla="*/ 5680 w 227742"/>
                <a:gd name="connsiteY5" fmla="*/ 310076 h 331102"/>
                <a:gd name="connsiteX6" fmla="*/ 23550 w 227742"/>
                <a:gd name="connsiteY6" fmla="*/ 104561 h 331102"/>
                <a:gd name="connsiteX0" fmla="*/ 19305 w 229454"/>
                <a:gd name="connsiteY0" fmla="*/ 68648 h 333403"/>
                <a:gd name="connsiteX1" fmla="*/ 99725 w 229454"/>
                <a:gd name="connsiteY1" fmla="*/ 141 h 333403"/>
                <a:gd name="connsiteX2" fmla="*/ 198016 w 229454"/>
                <a:gd name="connsiteY2" fmla="*/ 80561 h 333403"/>
                <a:gd name="connsiteX3" fmla="*/ 224822 w 229454"/>
                <a:gd name="connsiteY3" fmla="*/ 300971 h 333403"/>
                <a:gd name="connsiteX4" fmla="*/ 114617 w 229454"/>
                <a:gd name="connsiteY4" fmla="*/ 321820 h 333403"/>
                <a:gd name="connsiteX5" fmla="*/ 7392 w 229454"/>
                <a:gd name="connsiteY5" fmla="*/ 309905 h 333403"/>
                <a:gd name="connsiteX6" fmla="*/ 19305 w 229454"/>
                <a:gd name="connsiteY6" fmla="*/ 68648 h 333403"/>
                <a:gd name="connsiteX0" fmla="*/ 19305 w 226896"/>
                <a:gd name="connsiteY0" fmla="*/ 68558 h 333313"/>
                <a:gd name="connsiteX1" fmla="*/ 99725 w 226896"/>
                <a:gd name="connsiteY1" fmla="*/ 51 h 333313"/>
                <a:gd name="connsiteX2" fmla="*/ 180145 w 226896"/>
                <a:gd name="connsiteY2" fmla="*/ 62599 h 333313"/>
                <a:gd name="connsiteX3" fmla="*/ 224822 w 226896"/>
                <a:gd name="connsiteY3" fmla="*/ 300881 h 333313"/>
                <a:gd name="connsiteX4" fmla="*/ 114617 w 226896"/>
                <a:gd name="connsiteY4" fmla="*/ 321730 h 333313"/>
                <a:gd name="connsiteX5" fmla="*/ 7392 w 226896"/>
                <a:gd name="connsiteY5" fmla="*/ 309815 h 333313"/>
                <a:gd name="connsiteX6" fmla="*/ 19305 w 226896"/>
                <a:gd name="connsiteY6" fmla="*/ 68558 h 333313"/>
                <a:gd name="connsiteX0" fmla="*/ 18790 w 226497"/>
                <a:gd name="connsiteY0" fmla="*/ 95334 h 360089"/>
                <a:gd name="connsiteX1" fmla="*/ 84318 w 226497"/>
                <a:gd name="connsiteY1" fmla="*/ 20 h 360089"/>
                <a:gd name="connsiteX2" fmla="*/ 179630 w 226497"/>
                <a:gd name="connsiteY2" fmla="*/ 89375 h 360089"/>
                <a:gd name="connsiteX3" fmla="*/ 224307 w 226497"/>
                <a:gd name="connsiteY3" fmla="*/ 327657 h 360089"/>
                <a:gd name="connsiteX4" fmla="*/ 114102 w 226497"/>
                <a:gd name="connsiteY4" fmla="*/ 348506 h 360089"/>
                <a:gd name="connsiteX5" fmla="*/ 6877 w 226497"/>
                <a:gd name="connsiteY5" fmla="*/ 336591 h 360089"/>
                <a:gd name="connsiteX6" fmla="*/ 18790 w 226497"/>
                <a:gd name="connsiteY6" fmla="*/ 95334 h 360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6497" h="360089">
                  <a:moveTo>
                    <a:pt x="18790" y="95334"/>
                  </a:moveTo>
                  <a:cubicBezTo>
                    <a:pt x="31697" y="39239"/>
                    <a:pt x="57511" y="1013"/>
                    <a:pt x="84318" y="20"/>
                  </a:cubicBezTo>
                  <a:cubicBezTo>
                    <a:pt x="111125" y="-973"/>
                    <a:pt x="156299" y="34769"/>
                    <a:pt x="179630" y="89375"/>
                  </a:cubicBezTo>
                  <a:cubicBezTo>
                    <a:pt x="202961" y="143981"/>
                    <a:pt x="235228" y="284469"/>
                    <a:pt x="224307" y="327657"/>
                  </a:cubicBezTo>
                  <a:cubicBezTo>
                    <a:pt x="213386" y="370845"/>
                    <a:pt x="147362" y="345031"/>
                    <a:pt x="114102" y="348506"/>
                  </a:cubicBezTo>
                  <a:cubicBezTo>
                    <a:pt x="80842" y="351981"/>
                    <a:pt x="22762" y="378786"/>
                    <a:pt x="6877" y="336591"/>
                  </a:cubicBezTo>
                  <a:cubicBezTo>
                    <a:pt x="-9008" y="294396"/>
                    <a:pt x="5883" y="151429"/>
                    <a:pt x="18790" y="95334"/>
                  </a:cubicBezTo>
                  <a:close/>
                </a:path>
              </a:pathLst>
            </a:custGeom>
            <a:solidFill>
              <a:srgbClr val="D63232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r>
                <a:rPr lang="en-US" sz="2700" dirty="0">
                  <a:solidFill>
                    <a:prstClr val="white"/>
                  </a:solidFill>
                  <a:latin typeface="Calibri" panose="020F0502020204030204"/>
                </a:rPr>
                <a:t>        </a:t>
              </a:r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20905DE5-3C26-448A-A934-D39A63287EF8}"/>
                </a:ext>
              </a:extLst>
            </p:cNvPr>
            <p:cNvSpPr/>
            <p:nvPr/>
          </p:nvSpPr>
          <p:spPr>
            <a:xfrm>
              <a:off x="5653913" y="5172973"/>
              <a:ext cx="294228" cy="112275"/>
            </a:xfrm>
            <a:custGeom>
              <a:avLst/>
              <a:gdLst>
                <a:gd name="connsiteX0" fmla="*/ 221209 w 244329"/>
                <a:gd name="connsiteY0" fmla="*/ 9633 h 114404"/>
                <a:gd name="connsiteX1" fmla="*/ 237008 w 244329"/>
                <a:gd name="connsiteY1" fmla="*/ 88631 h 114404"/>
                <a:gd name="connsiteX2" fmla="*/ 126411 w 244329"/>
                <a:gd name="connsiteY2" fmla="*/ 102456 h 114404"/>
                <a:gd name="connsiteX3" fmla="*/ 15 w 244329"/>
                <a:gd name="connsiteY3" fmla="*/ 108380 h 114404"/>
                <a:gd name="connsiteX4" fmla="*/ 118511 w 244329"/>
                <a:gd name="connsiteY4" fmla="*/ 11608 h 114404"/>
                <a:gd name="connsiteX5" fmla="*/ 221209 w 244329"/>
                <a:gd name="connsiteY5" fmla="*/ 9633 h 114404"/>
                <a:gd name="connsiteX0" fmla="*/ 223184 w 246304"/>
                <a:gd name="connsiteY0" fmla="*/ 8926 h 102196"/>
                <a:gd name="connsiteX1" fmla="*/ 238983 w 246304"/>
                <a:gd name="connsiteY1" fmla="*/ 87924 h 102196"/>
                <a:gd name="connsiteX2" fmla="*/ 128386 w 246304"/>
                <a:gd name="connsiteY2" fmla="*/ 101749 h 102196"/>
                <a:gd name="connsiteX3" fmla="*/ 15 w 246304"/>
                <a:gd name="connsiteY3" fmla="*/ 89899 h 102196"/>
                <a:gd name="connsiteX4" fmla="*/ 120486 w 246304"/>
                <a:gd name="connsiteY4" fmla="*/ 10901 h 102196"/>
                <a:gd name="connsiteX5" fmla="*/ 223184 w 246304"/>
                <a:gd name="connsiteY5" fmla="*/ 8926 h 102196"/>
                <a:gd name="connsiteX0" fmla="*/ 223184 w 246889"/>
                <a:gd name="connsiteY0" fmla="*/ 8926 h 97266"/>
                <a:gd name="connsiteX1" fmla="*/ 238983 w 246889"/>
                <a:gd name="connsiteY1" fmla="*/ 87924 h 97266"/>
                <a:gd name="connsiteX2" fmla="*/ 120486 w 246889"/>
                <a:gd name="connsiteY2" fmla="*/ 91875 h 97266"/>
                <a:gd name="connsiteX3" fmla="*/ 15 w 246889"/>
                <a:gd name="connsiteY3" fmla="*/ 89899 h 97266"/>
                <a:gd name="connsiteX4" fmla="*/ 120486 w 246889"/>
                <a:gd name="connsiteY4" fmla="*/ 10901 h 97266"/>
                <a:gd name="connsiteX5" fmla="*/ 223184 w 246889"/>
                <a:gd name="connsiteY5" fmla="*/ 8926 h 97266"/>
                <a:gd name="connsiteX0" fmla="*/ 223194 w 248288"/>
                <a:gd name="connsiteY0" fmla="*/ 4930 h 93270"/>
                <a:gd name="connsiteX1" fmla="*/ 238993 w 248288"/>
                <a:gd name="connsiteY1" fmla="*/ 83928 h 93270"/>
                <a:gd name="connsiteX2" fmla="*/ 120496 w 248288"/>
                <a:gd name="connsiteY2" fmla="*/ 87879 h 93270"/>
                <a:gd name="connsiteX3" fmla="*/ 25 w 248288"/>
                <a:gd name="connsiteY3" fmla="*/ 85903 h 93270"/>
                <a:gd name="connsiteX4" fmla="*/ 84947 w 248288"/>
                <a:gd name="connsiteY4" fmla="*/ 16780 h 93270"/>
                <a:gd name="connsiteX5" fmla="*/ 223194 w 248288"/>
                <a:gd name="connsiteY5" fmla="*/ 4930 h 93270"/>
                <a:gd name="connsiteX0" fmla="*/ 223184 w 246683"/>
                <a:gd name="connsiteY0" fmla="*/ 13745 h 102085"/>
                <a:gd name="connsiteX1" fmla="*/ 238983 w 246683"/>
                <a:gd name="connsiteY1" fmla="*/ 92743 h 102085"/>
                <a:gd name="connsiteX2" fmla="*/ 120486 w 246683"/>
                <a:gd name="connsiteY2" fmla="*/ 96694 h 102085"/>
                <a:gd name="connsiteX3" fmla="*/ 15 w 246683"/>
                <a:gd name="connsiteY3" fmla="*/ 94718 h 102085"/>
                <a:gd name="connsiteX4" fmla="*/ 126411 w 246683"/>
                <a:gd name="connsiteY4" fmla="*/ 7820 h 102085"/>
                <a:gd name="connsiteX5" fmla="*/ 223184 w 246683"/>
                <a:gd name="connsiteY5" fmla="*/ 13745 h 102085"/>
                <a:gd name="connsiteX0" fmla="*/ 223187 w 246686"/>
                <a:gd name="connsiteY0" fmla="*/ 7550 h 95890"/>
                <a:gd name="connsiteX1" fmla="*/ 238986 w 246686"/>
                <a:gd name="connsiteY1" fmla="*/ 86548 h 95890"/>
                <a:gd name="connsiteX2" fmla="*/ 120489 w 246686"/>
                <a:gd name="connsiteY2" fmla="*/ 90499 h 95890"/>
                <a:gd name="connsiteX3" fmla="*/ 18 w 246686"/>
                <a:gd name="connsiteY3" fmla="*/ 88523 h 95890"/>
                <a:gd name="connsiteX4" fmla="*/ 126414 w 246686"/>
                <a:gd name="connsiteY4" fmla="*/ 1625 h 95890"/>
                <a:gd name="connsiteX5" fmla="*/ 223187 w 246686"/>
                <a:gd name="connsiteY5" fmla="*/ 7550 h 95890"/>
                <a:gd name="connsiteX0" fmla="*/ 227133 w 248013"/>
                <a:gd name="connsiteY0" fmla="*/ 13746 h 102086"/>
                <a:gd name="connsiteX1" fmla="*/ 238983 w 248013"/>
                <a:gd name="connsiteY1" fmla="*/ 92744 h 102086"/>
                <a:gd name="connsiteX2" fmla="*/ 120486 w 248013"/>
                <a:gd name="connsiteY2" fmla="*/ 96695 h 102086"/>
                <a:gd name="connsiteX3" fmla="*/ 15 w 248013"/>
                <a:gd name="connsiteY3" fmla="*/ 94719 h 102086"/>
                <a:gd name="connsiteX4" fmla="*/ 126411 w 248013"/>
                <a:gd name="connsiteY4" fmla="*/ 7821 h 102086"/>
                <a:gd name="connsiteX5" fmla="*/ 227133 w 248013"/>
                <a:gd name="connsiteY5" fmla="*/ 13746 h 102086"/>
                <a:gd name="connsiteX0" fmla="*/ 227133 w 249041"/>
                <a:gd name="connsiteY0" fmla="*/ 11407 h 99747"/>
                <a:gd name="connsiteX1" fmla="*/ 238983 w 249041"/>
                <a:gd name="connsiteY1" fmla="*/ 90405 h 99747"/>
                <a:gd name="connsiteX2" fmla="*/ 120486 w 249041"/>
                <a:gd name="connsiteY2" fmla="*/ 94356 h 99747"/>
                <a:gd name="connsiteX3" fmla="*/ 15 w 249041"/>
                <a:gd name="connsiteY3" fmla="*/ 92380 h 99747"/>
                <a:gd name="connsiteX4" fmla="*/ 126411 w 249041"/>
                <a:gd name="connsiteY4" fmla="*/ 5482 h 99747"/>
                <a:gd name="connsiteX5" fmla="*/ 227133 w 249041"/>
                <a:gd name="connsiteY5" fmla="*/ 11407 h 99747"/>
                <a:gd name="connsiteX0" fmla="*/ 227133 w 243144"/>
                <a:gd name="connsiteY0" fmla="*/ 11407 h 101983"/>
                <a:gd name="connsiteX1" fmla="*/ 238983 w 243144"/>
                <a:gd name="connsiteY1" fmla="*/ 90405 h 101983"/>
                <a:gd name="connsiteX2" fmla="*/ 120486 w 243144"/>
                <a:gd name="connsiteY2" fmla="*/ 94356 h 101983"/>
                <a:gd name="connsiteX3" fmla="*/ 15 w 243144"/>
                <a:gd name="connsiteY3" fmla="*/ 92380 h 101983"/>
                <a:gd name="connsiteX4" fmla="*/ 126411 w 243144"/>
                <a:gd name="connsiteY4" fmla="*/ 5482 h 101983"/>
                <a:gd name="connsiteX5" fmla="*/ 227133 w 243144"/>
                <a:gd name="connsiteY5" fmla="*/ 11407 h 101983"/>
                <a:gd name="connsiteX0" fmla="*/ 227133 w 243144"/>
                <a:gd name="connsiteY0" fmla="*/ 11407 h 107617"/>
                <a:gd name="connsiteX1" fmla="*/ 238983 w 243144"/>
                <a:gd name="connsiteY1" fmla="*/ 90405 h 107617"/>
                <a:gd name="connsiteX2" fmla="*/ 120486 w 243144"/>
                <a:gd name="connsiteY2" fmla="*/ 94356 h 107617"/>
                <a:gd name="connsiteX3" fmla="*/ 15 w 243144"/>
                <a:gd name="connsiteY3" fmla="*/ 92380 h 107617"/>
                <a:gd name="connsiteX4" fmla="*/ 126411 w 243144"/>
                <a:gd name="connsiteY4" fmla="*/ 5482 h 107617"/>
                <a:gd name="connsiteX5" fmla="*/ 227133 w 243144"/>
                <a:gd name="connsiteY5" fmla="*/ 11407 h 107617"/>
                <a:gd name="connsiteX0" fmla="*/ 227133 w 247182"/>
                <a:gd name="connsiteY0" fmla="*/ 11407 h 107617"/>
                <a:gd name="connsiteX1" fmla="*/ 238983 w 247182"/>
                <a:gd name="connsiteY1" fmla="*/ 90405 h 107617"/>
                <a:gd name="connsiteX2" fmla="*/ 146160 w 247182"/>
                <a:gd name="connsiteY2" fmla="*/ 94356 h 107617"/>
                <a:gd name="connsiteX3" fmla="*/ 15 w 247182"/>
                <a:gd name="connsiteY3" fmla="*/ 92380 h 107617"/>
                <a:gd name="connsiteX4" fmla="*/ 126411 w 247182"/>
                <a:gd name="connsiteY4" fmla="*/ 5482 h 107617"/>
                <a:gd name="connsiteX5" fmla="*/ 227133 w 247182"/>
                <a:gd name="connsiteY5" fmla="*/ 11407 h 107617"/>
                <a:gd name="connsiteX0" fmla="*/ 227133 w 247453"/>
                <a:gd name="connsiteY0" fmla="*/ 14122 h 110034"/>
                <a:gd name="connsiteX1" fmla="*/ 240747 w 247453"/>
                <a:gd name="connsiteY1" fmla="*/ 100740 h 110034"/>
                <a:gd name="connsiteX2" fmla="*/ 146160 w 247453"/>
                <a:gd name="connsiteY2" fmla="*/ 97071 h 110034"/>
                <a:gd name="connsiteX3" fmla="*/ 15 w 247453"/>
                <a:gd name="connsiteY3" fmla="*/ 95095 h 110034"/>
                <a:gd name="connsiteX4" fmla="*/ 126411 w 247453"/>
                <a:gd name="connsiteY4" fmla="*/ 8197 h 110034"/>
                <a:gd name="connsiteX5" fmla="*/ 227133 w 247453"/>
                <a:gd name="connsiteY5" fmla="*/ 14122 h 110034"/>
                <a:gd name="connsiteX0" fmla="*/ 227133 w 247453"/>
                <a:gd name="connsiteY0" fmla="*/ 14122 h 112425"/>
                <a:gd name="connsiteX1" fmla="*/ 240747 w 247453"/>
                <a:gd name="connsiteY1" fmla="*/ 100740 h 112425"/>
                <a:gd name="connsiteX2" fmla="*/ 146160 w 247453"/>
                <a:gd name="connsiteY2" fmla="*/ 104691 h 112425"/>
                <a:gd name="connsiteX3" fmla="*/ 15 w 247453"/>
                <a:gd name="connsiteY3" fmla="*/ 95095 h 112425"/>
                <a:gd name="connsiteX4" fmla="*/ 126411 w 247453"/>
                <a:gd name="connsiteY4" fmla="*/ 8197 h 112425"/>
                <a:gd name="connsiteX5" fmla="*/ 227133 w 247453"/>
                <a:gd name="connsiteY5" fmla="*/ 14122 h 112425"/>
                <a:gd name="connsiteX0" fmla="*/ 227133 w 247453"/>
                <a:gd name="connsiteY0" fmla="*/ 7701 h 106004"/>
                <a:gd name="connsiteX1" fmla="*/ 240747 w 247453"/>
                <a:gd name="connsiteY1" fmla="*/ 94319 h 106004"/>
                <a:gd name="connsiteX2" fmla="*/ 146160 w 247453"/>
                <a:gd name="connsiteY2" fmla="*/ 98270 h 106004"/>
                <a:gd name="connsiteX3" fmla="*/ 15 w 247453"/>
                <a:gd name="connsiteY3" fmla="*/ 88674 h 106004"/>
                <a:gd name="connsiteX4" fmla="*/ 126411 w 247453"/>
                <a:gd name="connsiteY4" fmla="*/ 1776 h 106004"/>
                <a:gd name="connsiteX5" fmla="*/ 227133 w 247453"/>
                <a:gd name="connsiteY5" fmla="*/ 7701 h 106004"/>
                <a:gd name="connsiteX0" fmla="*/ 227132 w 247123"/>
                <a:gd name="connsiteY0" fmla="*/ 9857 h 108160"/>
                <a:gd name="connsiteX1" fmla="*/ 240746 w 247123"/>
                <a:gd name="connsiteY1" fmla="*/ 96475 h 108160"/>
                <a:gd name="connsiteX2" fmla="*/ 146159 w 247123"/>
                <a:gd name="connsiteY2" fmla="*/ 100426 h 108160"/>
                <a:gd name="connsiteX3" fmla="*/ 14 w 247123"/>
                <a:gd name="connsiteY3" fmla="*/ 90830 h 108160"/>
                <a:gd name="connsiteX4" fmla="*/ 135228 w 247123"/>
                <a:gd name="connsiteY4" fmla="*/ 122 h 108160"/>
                <a:gd name="connsiteX5" fmla="*/ 227132 w 247123"/>
                <a:gd name="connsiteY5" fmla="*/ 9857 h 108160"/>
                <a:gd name="connsiteX0" fmla="*/ 227132 w 247520"/>
                <a:gd name="connsiteY0" fmla="*/ 9857 h 108160"/>
                <a:gd name="connsiteX1" fmla="*/ 240746 w 247520"/>
                <a:gd name="connsiteY1" fmla="*/ 96475 h 108160"/>
                <a:gd name="connsiteX2" fmla="*/ 146159 w 247520"/>
                <a:gd name="connsiteY2" fmla="*/ 100426 h 108160"/>
                <a:gd name="connsiteX3" fmla="*/ 14 w 247520"/>
                <a:gd name="connsiteY3" fmla="*/ 90830 h 108160"/>
                <a:gd name="connsiteX4" fmla="*/ 135228 w 247520"/>
                <a:gd name="connsiteY4" fmla="*/ 122 h 108160"/>
                <a:gd name="connsiteX5" fmla="*/ 227132 w 247520"/>
                <a:gd name="connsiteY5" fmla="*/ 9857 h 108160"/>
                <a:gd name="connsiteX0" fmla="*/ 221840 w 245898"/>
                <a:gd name="connsiteY0" fmla="*/ 12067 h 112275"/>
                <a:gd name="connsiteX1" fmla="*/ 240745 w 245898"/>
                <a:gd name="connsiteY1" fmla="*/ 100590 h 112275"/>
                <a:gd name="connsiteX2" fmla="*/ 146158 w 245898"/>
                <a:gd name="connsiteY2" fmla="*/ 104541 h 112275"/>
                <a:gd name="connsiteX3" fmla="*/ 13 w 245898"/>
                <a:gd name="connsiteY3" fmla="*/ 94945 h 112275"/>
                <a:gd name="connsiteX4" fmla="*/ 135227 w 245898"/>
                <a:gd name="connsiteY4" fmla="*/ 4237 h 112275"/>
                <a:gd name="connsiteX5" fmla="*/ 221840 w 245898"/>
                <a:gd name="connsiteY5" fmla="*/ 12067 h 112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898" h="112275">
                  <a:moveTo>
                    <a:pt x="221840" y="12067"/>
                  </a:moveTo>
                  <a:cubicBezTo>
                    <a:pt x="241189" y="9076"/>
                    <a:pt x="253359" y="85178"/>
                    <a:pt x="240745" y="100590"/>
                  </a:cubicBezTo>
                  <a:cubicBezTo>
                    <a:pt x="228131" y="116002"/>
                    <a:pt x="186280" y="105482"/>
                    <a:pt x="146158" y="104541"/>
                  </a:cubicBezTo>
                  <a:cubicBezTo>
                    <a:pt x="106036" y="103600"/>
                    <a:pt x="1330" y="127861"/>
                    <a:pt x="13" y="94945"/>
                  </a:cubicBezTo>
                  <a:cubicBezTo>
                    <a:pt x="-1304" y="79804"/>
                    <a:pt x="98256" y="18050"/>
                    <a:pt x="135227" y="4237"/>
                  </a:cubicBezTo>
                  <a:cubicBezTo>
                    <a:pt x="172198" y="-9576"/>
                    <a:pt x="202491" y="15058"/>
                    <a:pt x="221840" y="12067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65DE6FBB-6016-420F-B834-D587AF70EBF6}"/>
                </a:ext>
              </a:extLst>
            </p:cNvPr>
            <p:cNvSpPr/>
            <p:nvPr/>
          </p:nvSpPr>
          <p:spPr>
            <a:xfrm>
              <a:off x="5356335" y="1844882"/>
              <a:ext cx="1320257" cy="1287989"/>
            </a:xfrm>
            <a:custGeom>
              <a:avLst/>
              <a:gdLst>
                <a:gd name="connsiteX0" fmla="*/ 4686 w 1522514"/>
                <a:gd name="connsiteY0" fmla="*/ 621143 h 1467029"/>
                <a:gd name="connsiteX1" fmla="*/ 42786 w 1522514"/>
                <a:gd name="connsiteY1" fmla="*/ 788783 h 1467029"/>
                <a:gd name="connsiteX2" fmla="*/ 50406 w 1522514"/>
                <a:gd name="connsiteY2" fmla="*/ 836408 h 1467029"/>
                <a:gd name="connsiteX3" fmla="*/ 6591 w 1522514"/>
                <a:gd name="connsiteY3" fmla="*/ 845933 h 1467029"/>
                <a:gd name="connsiteX4" fmla="*/ 6591 w 1522514"/>
                <a:gd name="connsiteY4" fmla="*/ 948803 h 1467029"/>
                <a:gd name="connsiteX5" fmla="*/ 67551 w 1522514"/>
                <a:gd name="connsiteY5" fmla="*/ 1063103 h 1467029"/>
                <a:gd name="connsiteX6" fmla="*/ 111366 w 1522514"/>
                <a:gd name="connsiteY6" fmla="*/ 1101203 h 1467029"/>
                <a:gd name="connsiteX7" fmla="*/ 96126 w 1522514"/>
                <a:gd name="connsiteY7" fmla="*/ 1223123 h 1467029"/>
                <a:gd name="connsiteX8" fmla="*/ 128511 w 1522514"/>
                <a:gd name="connsiteY8" fmla="*/ 1314563 h 1467029"/>
                <a:gd name="connsiteX9" fmla="*/ 223761 w 1522514"/>
                <a:gd name="connsiteY9" fmla="*/ 1379333 h 1467029"/>
                <a:gd name="connsiteX10" fmla="*/ 406641 w 1522514"/>
                <a:gd name="connsiteY10" fmla="*/ 1436483 h 1467029"/>
                <a:gd name="connsiteX11" fmla="*/ 665721 w 1522514"/>
                <a:gd name="connsiteY11" fmla="*/ 1466963 h 1467029"/>
                <a:gd name="connsiteX12" fmla="*/ 900036 w 1522514"/>
                <a:gd name="connsiteY12" fmla="*/ 1428863 h 1467029"/>
                <a:gd name="connsiteX13" fmla="*/ 1122921 w 1522514"/>
                <a:gd name="connsiteY13" fmla="*/ 1345043 h 1467029"/>
                <a:gd name="connsiteX14" fmla="*/ 1273416 w 1522514"/>
                <a:gd name="connsiteY14" fmla="*/ 1211693 h 1467029"/>
                <a:gd name="connsiteX15" fmla="*/ 1309611 w 1522514"/>
                <a:gd name="connsiteY15" fmla="*/ 1236458 h 1467029"/>
                <a:gd name="connsiteX16" fmla="*/ 1408671 w 1522514"/>
                <a:gd name="connsiteY16" fmla="*/ 1219313 h 1467029"/>
                <a:gd name="connsiteX17" fmla="*/ 1477251 w 1522514"/>
                <a:gd name="connsiteY17" fmla="*/ 1145018 h 1467029"/>
                <a:gd name="connsiteX18" fmla="*/ 1521066 w 1522514"/>
                <a:gd name="connsiteY18" fmla="*/ 1045958 h 1467029"/>
                <a:gd name="connsiteX19" fmla="*/ 1507731 w 1522514"/>
                <a:gd name="connsiteY19" fmla="*/ 931658 h 1467029"/>
                <a:gd name="connsiteX20" fmla="*/ 1465821 w 1522514"/>
                <a:gd name="connsiteY20" fmla="*/ 861173 h 1467029"/>
                <a:gd name="connsiteX21" fmla="*/ 1357236 w 1522514"/>
                <a:gd name="connsiteY21" fmla="*/ 872603 h 1467029"/>
                <a:gd name="connsiteX22" fmla="*/ 1418196 w 1522514"/>
                <a:gd name="connsiteY22" fmla="*/ 802118 h 1467029"/>
                <a:gd name="connsiteX23" fmla="*/ 1475346 w 1522514"/>
                <a:gd name="connsiteY23" fmla="*/ 440168 h 1467029"/>
                <a:gd name="connsiteX24" fmla="*/ 1395336 w 1522514"/>
                <a:gd name="connsiteY24" fmla="*/ 158228 h 1467029"/>
                <a:gd name="connsiteX25" fmla="*/ 1199121 w 1522514"/>
                <a:gd name="connsiteY25" fmla="*/ 26783 h 1467029"/>
                <a:gd name="connsiteX26" fmla="*/ 1079106 w 1522514"/>
                <a:gd name="connsiteY26" fmla="*/ 59168 h 1467029"/>
                <a:gd name="connsiteX27" fmla="*/ 827646 w 1522514"/>
                <a:gd name="connsiteY27" fmla="*/ 22973 h 1467029"/>
                <a:gd name="connsiteX28" fmla="*/ 389496 w 1522514"/>
                <a:gd name="connsiteY28" fmla="*/ 24878 h 1467029"/>
                <a:gd name="connsiteX29" fmla="*/ 84696 w 1522514"/>
                <a:gd name="connsiteY29" fmla="*/ 333488 h 1467029"/>
                <a:gd name="connsiteX30" fmla="*/ 4686 w 1522514"/>
                <a:gd name="connsiteY30" fmla="*/ 621143 h 1467029"/>
                <a:gd name="connsiteX0" fmla="*/ 4686 w 1522641"/>
                <a:gd name="connsiteY0" fmla="*/ 621143 h 1467029"/>
                <a:gd name="connsiteX1" fmla="*/ 42786 w 1522641"/>
                <a:gd name="connsiteY1" fmla="*/ 788783 h 1467029"/>
                <a:gd name="connsiteX2" fmla="*/ 50406 w 1522641"/>
                <a:gd name="connsiteY2" fmla="*/ 836408 h 1467029"/>
                <a:gd name="connsiteX3" fmla="*/ 6591 w 1522641"/>
                <a:gd name="connsiteY3" fmla="*/ 845933 h 1467029"/>
                <a:gd name="connsiteX4" fmla="*/ 6591 w 1522641"/>
                <a:gd name="connsiteY4" fmla="*/ 948803 h 1467029"/>
                <a:gd name="connsiteX5" fmla="*/ 67551 w 1522641"/>
                <a:gd name="connsiteY5" fmla="*/ 1063103 h 1467029"/>
                <a:gd name="connsiteX6" fmla="*/ 111366 w 1522641"/>
                <a:gd name="connsiteY6" fmla="*/ 1101203 h 1467029"/>
                <a:gd name="connsiteX7" fmla="*/ 96126 w 1522641"/>
                <a:gd name="connsiteY7" fmla="*/ 1223123 h 1467029"/>
                <a:gd name="connsiteX8" fmla="*/ 128511 w 1522641"/>
                <a:gd name="connsiteY8" fmla="*/ 1314563 h 1467029"/>
                <a:gd name="connsiteX9" fmla="*/ 223761 w 1522641"/>
                <a:gd name="connsiteY9" fmla="*/ 1379333 h 1467029"/>
                <a:gd name="connsiteX10" fmla="*/ 406641 w 1522641"/>
                <a:gd name="connsiteY10" fmla="*/ 1436483 h 1467029"/>
                <a:gd name="connsiteX11" fmla="*/ 665721 w 1522641"/>
                <a:gd name="connsiteY11" fmla="*/ 1466963 h 1467029"/>
                <a:gd name="connsiteX12" fmla="*/ 900036 w 1522641"/>
                <a:gd name="connsiteY12" fmla="*/ 1428863 h 1467029"/>
                <a:gd name="connsiteX13" fmla="*/ 1122921 w 1522641"/>
                <a:gd name="connsiteY13" fmla="*/ 1345043 h 1467029"/>
                <a:gd name="connsiteX14" fmla="*/ 1273416 w 1522641"/>
                <a:gd name="connsiteY14" fmla="*/ 1211693 h 1467029"/>
                <a:gd name="connsiteX15" fmla="*/ 1309611 w 1522641"/>
                <a:gd name="connsiteY15" fmla="*/ 1236458 h 1467029"/>
                <a:gd name="connsiteX16" fmla="*/ 1408671 w 1522641"/>
                <a:gd name="connsiteY16" fmla="*/ 1219313 h 1467029"/>
                <a:gd name="connsiteX17" fmla="*/ 1477251 w 1522641"/>
                <a:gd name="connsiteY17" fmla="*/ 1145018 h 1467029"/>
                <a:gd name="connsiteX18" fmla="*/ 1521066 w 1522641"/>
                <a:gd name="connsiteY18" fmla="*/ 1045958 h 1467029"/>
                <a:gd name="connsiteX19" fmla="*/ 1507731 w 1522641"/>
                <a:gd name="connsiteY19" fmla="*/ 931658 h 1467029"/>
                <a:gd name="connsiteX20" fmla="*/ 1458201 w 1522641"/>
                <a:gd name="connsiteY20" fmla="*/ 864983 h 1467029"/>
                <a:gd name="connsiteX21" fmla="*/ 1357236 w 1522641"/>
                <a:gd name="connsiteY21" fmla="*/ 872603 h 1467029"/>
                <a:gd name="connsiteX22" fmla="*/ 1418196 w 1522641"/>
                <a:gd name="connsiteY22" fmla="*/ 802118 h 1467029"/>
                <a:gd name="connsiteX23" fmla="*/ 1475346 w 1522641"/>
                <a:gd name="connsiteY23" fmla="*/ 440168 h 1467029"/>
                <a:gd name="connsiteX24" fmla="*/ 1395336 w 1522641"/>
                <a:gd name="connsiteY24" fmla="*/ 158228 h 1467029"/>
                <a:gd name="connsiteX25" fmla="*/ 1199121 w 1522641"/>
                <a:gd name="connsiteY25" fmla="*/ 26783 h 1467029"/>
                <a:gd name="connsiteX26" fmla="*/ 1079106 w 1522641"/>
                <a:gd name="connsiteY26" fmla="*/ 59168 h 1467029"/>
                <a:gd name="connsiteX27" fmla="*/ 827646 w 1522641"/>
                <a:gd name="connsiteY27" fmla="*/ 22973 h 1467029"/>
                <a:gd name="connsiteX28" fmla="*/ 389496 w 1522641"/>
                <a:gd name="connsiteY28" fmla="*/ 24878 h 1467029"/>
                <a:gd name="connsiteX29" fmla="*/ 84696 w 1522641"/>
                <a:gd name="connsiteY29" fmla="*/ 333488 h 1467029"/>
                <a:gd name="connsiteX30" fmla="*/ 4686 w 1522641"/>
                <a:gd name="connsiteY30" fmla="*/ 621143 h 1467029"/>
                <a:gd name="connsiteX0" fmla="*/ 4686 w 1534839"/>
                <a:gd name="connsiteY0" fmla="*/ 621143 h 1467029"/>
                <a:gd name="connsiteX1" fmla="*/ 42786 w 1534839"/>
                <a:gd name="connsiteY1" fmla="*/ 788783 h 1467029"/>
                <a:gd name="connsiteX2" fmla="*/ 50406 w 1534839"/>
                <a:gd name="connsiteY2" fmla="*/ 836408 h 1467029"/>
                <a:gd name="connsiteX3" fmla="*/ 6591 w 1534839"/>
                <a:gd name="connsiteY3" fmla="*/ 845933 h 1467029"/>
                <a:gd name="connsiteX4" fmla="*/ 6591 w 1534839"/>
                <a:gd name="connsiteY4" fmla="*/ 948803 h 1467029"/>
                <a:gd name="connsiteX5" fmla="*/ 67551 w 1534839"/>
                <a:gd name="connsiteY5" fmla="*/ 1063103 h 1467029"/>
                <a:gd name="connsiteX6" fmla="*/ 111366 w 1534839"/>
                <a:gd name="connsiteY6" fmla="*/ 1101203 h 1467029"/>
                <a:gd name="connsiteX7" fmla="*/ 96126 w 1534839"/>
                <a:gd name="connsiteY7" fmla="*/ 1223123 h 1467029"/>
                <a:gd name="connsiteX8" fmla="*/ 128511 w 1534839"/>
                <a:gd name="connsiteY8" fmla="*/ 1314563 h 1467029"/>
                <a:gd name="connsiteX9" fmla="*/ 223761 w 1534839"/>
                <a:gd name="connsiteY9" fmla="*/ 1379333 h 1467029"/>
                <a:gd name="connsiteX10" fmla="*/ 406641 w 1534839"/>
                <a:gd name="connsiteY10" fmla="*/ 1436483 h 1467029"/>
                <a:gd name="connsiteX11" fmla="*/ 665721 w 1534839"/>
                <a:gd name="connsiteY11" fmla="*/ 1466963 h 1467029"/>
                <a:gd name="connsiteX12" fmla="*/ 900036 w 1534839"/>
                <a:gd name="connsiteY12" fmla="*/ 1428863 h 1467029"/>
                <a:gd name="connsiteX13" fmla="*/ 1122921 w 1534839"/>
                <a:gd name="connsiteY13" fmla="*/ 1345043 h 1467029"/>
                <a:gd name="connsiteX14" fmla="*/ 1273416 w 1534839"/>
                <a:gd name="connsiteY14" fmla="*/ 1211693 h 1467029"/>
                <a:gd name="connsiteX15" fmla="*/ 1309611 w 1534839"/>
                <a:gd name="connsiteY15" fmla="*/ 1236458 h 1467029"/>
                <a:gd name="connsiteX16" fmla="*/ 1408671 w 1534839"/>
                <a:gd name="connsiteY16" fmla="*/ 1219313 h 1467029"/>
                <a:gd name="connsiteX17" fmla="*/ 1477251 w 1534839"/>
                <a:gd name="connsiteY17" fmla="*/ 1145018 h 1467029"/>
                <a:gd name="connsiteX18" fmla="*/ 1521066 w 1534839"/>
                <a:gd name="connsiteY18" fmla="*/ 1045958 h 1467029"/>
                <a:gd name="connsiteX19" fmla="*/ 1530591 w 1534839"/>
                <a:gd name="connsiteY19" fmla="*/ 939278 h 1467029"/>
                <a:gd name="connsiteX20" fmla="*/ 1458201 w 1534839"/>
                <a:gd name="connsiteY20" fmla="*/ 864983 h 1467029"/>
                <a:gd name="connsiteX21" fmla="*/ 1357236 w 1534839"/>
                <a:gd name="connsiteY21" fmla="*/ 872603 h 1467029"/>
                <a:gd name="connsiteX22" fmla="*/ 1418196 w 1534839"/>
                <a:gd name="connsiteY22" fmla="*/ 802118 h 1467029"/>
                <a:gd name="connsiteX23" fmla="*/ 1475346 w 1534839"/>
                <a:gd name="connsiteY23" fmla="*/ 440168 h 1467029"/>
                <a:gd name="connsiteX24" fmla="*/ 1395336 w 1534839"/>
                <a:gd name="connsiteY24" fmla="*/ 158228 h 1467029"/>
                <a:gd name="connsiteX25" fmla="*/ 1199121 w 1534839"/>
                <a:gd name="connsiteY25" fmla="*/ 26783 h 1467029"/>
                <a:gd name="connsiteX26" fmla="*/ 1079106 w 1534839"/>
                <a:gd name="connsiteY26" fmla="*/ 59168 h 1467029"/>
                <a:gd name="connsiteX27" fmla="*/ 827646 w 1534839"/>
                <a:gd name="connsiteY27" fmla="*/ 22973 h 1467029"/>
                <a:gd name="connsiteX28" fmla="*/ 389496 w 1534839"/>
                <a:gd name="connsiteY28" fmla="*/ 24878 h 1467029"/>
                <a:gd name="connsiteX29" fmla="*/ 84696 w 1534839"/>
                <a:gd name="connsiteY29" fmla="*/ 333488 h 1467029"/>
                <a:gd name="connsiteX30" fmla="*/ 4686 w 1534839"/>
                <a:gd name="connsiteY30" fmla="*/ 621143 h 1467029"/>
                <a:gd name="connsiteX0" fmla="*/ 4686 w 1541892"/>
                <a:gd name="connsiteY0" fmla="*/ 621143 h 1467029"/>
                <a:gd name="connsiteX1" fmla="*/ 42786 w 1541892"/>
                <a:gd name="connsiteY1" fmla="*/ 788783 h 1467029"/>
                <a:gd name="connsiteX2" fmla="*/ 50406 w 1541892"/>
                <a:gd name="connsiteY2" fmla="*/ 836408 h 1467029"/>
                <a:gd name="connsiteX3" fmla="*/ 6591 w 1541892"/>
                <a:gd name="connsiteY3" fmla="*/ 845933 h 1467029"/>
                <a:gd name="connsiteX4" fmla="*/ 6591 w 1541892"/>
                <a:gd name="connsiteY4" fmla="*/ 948803 h 1467029"/>
                <a:gd name="connsiteX5" fmla="*/ 67551 w 1541892"/>
                <a:gd name="connsiteY5" fmla="*/ 1063103 h 1467029"/>
                <a:gd name="connsiteX6" fmla="*/ 111366 w 1541892"/>
                <a:gd name="connsiteY6" fmla="*/ 1101203 h 1467029"/>
                <a:gd name="connsiteX7" fmla="*/ 96126 w 1541892"/>
                <a:gd name="connsiteY7" fmla="*/ 1223123 h 1467029"/>
                <a:gd name="connsiteX8" fmla="*/ 128511 w 1541892"/>
                <a:gd name="connsiteY8" fmla="*/ 1314563 h 1467029"/>
                <a:gd name="connsiteX9" fmla="*/ 223761 w 1541892"/>
                <a:gd name="connsiteY9" fmla="*/ 1379333 h 1467029"/>
                <a:gd name="connsiteX10" fmla="*/ 406641 w 1541892"/>
                <a:gd name="connsiteY10" fmla="*/ 1436483 h 1467029"/>
                <a:gd name="connsiteX11" fmla="*/ 665721 w 1541892"/>
                <a:gd name="connsiteY11" fmla="*/ 1466963 h 1467029"/>
                <a:gd name="connsiteX12" fmla="*/ 900036 w 1541892"/>
                <a:gd name="connsiteY12" fmla="*/ 1428863 h 1467029"/>
                <a:gd name="connsiteX13" fmla="*/ 1122921 w 1541892"/>
                <a:gd name="connsiteY13" fmla="*/ 1345043 h 1467029"/>
                <a:gd name="connsiteX14" fmla="*/ 1273416 w 1541892"/>
                <a:gd name="connsiteY14" fmla="*/ 1211693 h 1467029"/>
                <a:gd name="connsiteX15" fmla="*/ 1309611 w 1541892"/>
                <a:gd name="connsiteY15" fmla="*/ 1236458 h 1467029"/>
                <a:gd name="connsiteX16" fmla="*/ 1408671 w 1541892"/>
                <a:gd name="connsiteY16" fmla="*/ 1219313 h 1467029"/>
                <a:gd name="connsiteX17" fmla="*/ 1477251 w 1541892"/>
                <a:gd name="connsiteY17" fmla="*/ 1145018 h 1467029"/>
                <a:gd name="connsiteX18" fmla="*/ 1536306 w 1541892"/>
                <a:gd name="connsiteY18" fmla="*/ 1047863 h 1467029"/>
                <a:gd name="connsiteX19" fmla="*/ 1530591 w 1541892"/>
                <a:gd name="connsiteY19" fmla="*/ 939278 h 1467029"/>
                <a:gd name="connsiteX20" fmla="*/ 1458201 w 1541892"/>
                <a:gd name="connsiteY20" fmla="*/ 864983 h 1467029"/>
                <a:gd name="connsiteX21" fmla="*/ 1357236 w 1541892"/>
                <a:gd name="connsiteY21" fmla="*/ 872603 h 1467029"/>
                <a:gd name="connsiteX22" fmla="*/ 1418196 w 1541892"/>
                <a:gd name="connsiteY22" fmla="*/ 802118 h 1467029"/>
                <a:gd name="connsiteX23" fmla="*/ 1475346 w 1541892"/>
                <a:gd name="connsiteY23" fmla="*/ 440168 h 1467029"/>
                <a:gd name="connsiteX24" fmla="*/ 1395336 w 1541892"/>
                <a:gd name="connsiteY24" fmla="*/ 158228 h 1467029"/>
                <a:gd name="connsiteX25" fmla="*/ 1199121 w 1541892"/>
                <a:gd name="connsiteY25" fmla="*/ 26783 h 1467029"/>
                <a:gd name="connsiteX26" fmla="*/ 1079106 w 1541892"/>
                <a:gd name="connsiteY26" fmla="*/ 59168 h 1467029"/>
                <a:gd name="connsiteX27" fmla="*/ 827646 w 1541892"/>
                <a:gd name="connsiteY27" fmla="*/ 22973 h 1467029"/>
                <a:gd name="connsiteX28" fmla="*/ 389496 w 1541892"/>
                <a:gd name="connsiteY28" fmla="*/ 24878 h 1467029"/>
                <a:gd name="connsiteX29" fmla="*/ 84696 w 1541892"/>
                <a:gd name="connsiteY29" fmla="*/ 333488 h 1467029"/>
                <a:gd name="connsiteX30" fmla="*/ 4686 w 1541892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57236 w 1542707"/>
                <a:gd name="connsiteY21" fmla="*/ 872603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93431 w 1542707"/>
                <a:gd name="connsiteY21" fmla="*/ 866888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93431 w 1542707"/>
                <a:gd name="connsiteY21" fmla="*/ 866888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93431 w 1542707"/>
                <a:gd name="connsiteY21" fmla="*/ 866888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3864 w 1541885"/>
                <a:gd name="connsiteY0" fmla="*/ 621143 h 1467029"/>
                <a:gd name="connsiteX1" fmla="*/ 41964 w 1541885"/>
                <a:gd name="connsiteY1" fmla="*/ 788783 h 1467029"/>
                <a:gd name="connsiteX2" fmla="*/ 34344 w 1541885"/>
                <a:gd name="connsiteY2" fmla="*/ 828788 h 1467029"/>
                <a:gd name="connsiteX3" fmla="*/ 5769 w 1541885"/>
                <a:gd name="connsiteY3" fmla="*/ 845933 h 1467029"/>
                <a:gd name="connsiteX4" fmla="*/ 5769 w 1541885"/>
                <a:gd name="connsiteY4" fmla="*/ 948803 h 1467029"/>
                <a:gd name="connsiteX5" fmla="*/ 66729 w 1541885"/>
                <a:gd name="connsiteY5" fmla="*/ 1063103 h 1467029"/>
                <a:gd name="connsiteX6" fmla="*/ 110544 w 1541885"/>
                <a:gd name="connsiteY6" fmla="*/ 1101203 h 1467029"/>
                <a:gd name="connsiteX7" fmla="*/ 95304 w 1541885"/>
                <a:gd name="connsiteY7" fmla="*/ 1223123 h 1467029"/>
                <a:gd name="connsiteX8" fmla="*/ 127689 w 1541885"/>
                <a:gd name="connsiteY8" fmla="*/ 1314563 h 1467029"/>
                <a:gd name="connsiteX9" fmla="*/ 222939 w 1541885"/>
                <a:gd name="connsiteY9" fmla="*/ 1379333 h 1467029"/>
                <a:gd name="connsiteX10" fmla="*/ 405819 w 1541885"/>
                <a:gd name="connsiteY10" fmla="*/ 1436483 h 1467029"/>
                <a:gd name="connsiteX11" fmla="*/ 664899 w 1541885"/>
                <a:gd name="connsiteY11" fmla="*/ 1466963 h 1467029"/>
                <a:gd name="connsiteX12" fmla="*/ 899214 w 1541885"/>
                <a:gd name="connsiteY12" fmla="*/ 1428863 h 1467029"/>
                <a:gd name="connsiteX13" fmla="*/ 1122099 w 1541885"/>
                <a:gd name="connsiteY13" fmla="*/ 1345043 h 1467029"/>
                <a:gd name="connsiteX14" fmla="*/ 1272594 w 1541885"/>
                <a:gd name="connsiteY14" fmla="*/ 1211693 h 1467029"/>
                <a:gd name="connsiteX15" fmla="*/ 1308789 w 1541885"/>
                <a:gd name="connsiteY15" fmla="*/ 1236458 h 1467029"/>
                <a:gd name="connsiteX16" fmla="*/ 1407849 w 1541885"/>
                <a:gd name="connsiteY16" fmla="*/ 1219313 h 1467029"/>
                <a:gd name="connsiteX17" fmla="*/ 1476429 w 1541885"/>
                <a:gd name="connsiteY17" fmla="*/ 1145018 h 1467029"/>
                <a:gd name="connsiteX18" fmla="*/ 1535484 w 1541885"/>
                <a:gd name="connsiteY18" fmla="*/ 1047863 h 1467029"/>
                <a:gd name="connsiteX19" fmla="*/ 1529769 w 1541885"/>
                <a:gd name="connsiteY19" fmla="*/ 939278 h 1467029"/>
                <a:gd name="connsiteX20" fmla="*/ 1457379 w 1541885"/>
                <a:gd name="connsiteY20" fmla="*/ 864983 h 1467029"/>
                <a:gd name="connsiteX21" fmla="*/ 1392609 w 1541885"/>
                <a:gd name="connsiteY21" fmla="*/ 866888 h 1467029"/>
                <a:gd name="connsiteX22" fmla="*/ 1417374 w 1541885"/>
                <a:gd name="connsiteY22" fmla="*/ 802118 h 1467029"/>
                <a:gd name="connsiteX23" fmla="*/ 1474524 w 1541885"/>
                <a:gd name="connsiteY23" fmla="*/ 440168 h 1467029"/>
                <a:gd name="connsiteX24" fmla="*/ 1394514 w 1541885"/>
                <a:gd name="connsiteY24" fmla="*/ 158228 h 1467029"/>
                <a:gd name="connsiteX25" fmla="*/ 1198299 w 1541885"/>
                <a:gd name="connsiteY25" fmla="*/ 26783 h 1467029"/>
                <a:gd name="connsiteX26" fmla="*/ 1078284 w 1541885"/>
                <a:gd name="connsiteY26" fmla="*/ 59168 h 1467029"/>
                <a:gd name="connsiteX27" fmla="*/ 826824 w 1541885"/>
                <a:gd name="connsiteY27" fmla="*/ 22973 h 1467029"/>
                <a:gd name="connsiteX28" fmla="*/ 388674 w 1541885"/>
                <a:gd name="connsiteY28" fmla="*/ 24878 h 1467029"/>
                <a:gd name="connsiteX29" fmla="*/ 83874 w 1541885"/>
                <a:gd name="connsiteY29" fmla="*/ 333488 h 1467029"/>
                <a:gd name="connsiteX30" fmla="*/ 3864 w 1541885"/>
                <a:gd name="connsiteY30" fmla="*/ 621143 h 1467029"/>
                <a:gd name="connsiteX0" fmla="*/ 3864 w 1541885"/>
                <a:gd name="connsiteY0" fmla="*/ 619055 h 1464941"/>
                <a:gd name="connsiteX1" fmla="*/ 41964 w 1541885"/>
                <a:gd name="connsiteY1" fmla="*/ 786695 h 1464941"/>
                <a:gd name="connsiteX2" fmla="*/ 34344 w 1541885"/>
                <a:gd name="connsiteY2" fmla="*/ 826700 h 1464941"/>
                <a:gd name="connsiteX3" fmla="*/ 5769 w 1541885"/>
                <a:gd name="connsiteY3" fmla="*/ 843845 h 1464941"/>
                <a:gd name="connsiteX4" fmla="*/ 5769 w 1541885"/>
                <a:gd name="connsiteY4" fmla="*/ 946715 h 1464941"/>
                <a:gd name="connsiteX5" fmla="*/ 66729 w 1541885"/>
                <a:gd name="connsiteY5" fmla="*/ 1061015 h 1464941"/>
                <a:gd name="connsiteX6" fmla="*/ 110544 w 1541885"/>
                <a:gd name="connsiteY6" fmla="*/ 1099115 h 1464941"/>
                <a:gd name="connsiteX7" fmla="*/ 95304 w 1541885"/>
                <a:gd name="connsiteY7" fmla="*/ 1221035 h 1464941"/>
                <a:gd name="connsiteX8" fmla="*/ 127689 w 1541885"/>
                <a:gd name="connsiteY8" fmla="*/ 1312475 h 1464941"/>
                <a:gd name="connsiteX9" fmla="*/ 222939 w 1541885"/>
                <a:gd name="connsiteY9" fmla="*/ 1377245 h 1464941"/>
                <a:gd name="connsiteX10" fmla="*/ 405819 w 1541885"/>
                <a:gd name="connsiteY10" fmla="*/ 1434395 h 1464941"/>
                <a:gd name="connsiteX11" fmla="*/ 664899 w 1541885"/>
                <a:gd name="connsiteY11" fmla="*/ 1464875 h 1464941"/>
                <a:gd name="connsiteX12" fmla="*/ 899214 w 1541885"/>
                <a:gd name="connsiteY12" fmla="*/ 1426775 h 1464941"/>
                <a:gd name="connsiteX13" fmla="*/ 1122099 w 1541885"/>
                <a:gd name="connsiteY13" fmla="*/ 1342955 h 1464941"/>
                <a:gd name="connsiteX14" fmla="*/ 1272594 w 1541885"/>
                <a:gd name="connsiteY14" fmla="*/ 1209605 h 1464941"/>
                <a:gd name="connsiteX15" fmla="*/ 1308789 w 1541885"/>
                <a:gd name="connsiteY15" fmla="*/ 1234370 h 1464941"/>
                <a:gd name="connsiteX16" fmla="*/ 1407849 w 1541885"/>
                <a:gd name="connsiteY16" fmla="*/ 1217225 h 1464941"/>
                <a:gd name="connsiteX17" fmla="*/ 1476429 w 1541885"/>
                <a:gd name="connsiteY17" fmla="*/ 1142930 h 1464941"/>
                <a:gd name="connsiteX18" fmla="*/ 1535484 w 1541885"/>
                <a:gd name="connsiteY18" fmla="*/ 1045775 h 1464941"/>
                <a:gd name="connsiteX19" fmla="*/ 1529769 w 1541885"/>
                <a:gd name="connsiteY19" fmla="*/ 937190 h 1464941"/>
                <a:gd name="connsiteX20" fmla="*/ 1457379 w 1541885"/>
                <a:gd name="connsiteY20" fmla="*/ 862895 h 1464941"/>
                <a:gd name="connsiteX21" fmla="*/ 1392609 w 1541885"/>
                <a:gd name="connsiteY21" fmla="*/ 864800 h 1464941"/>
                <a:gd name="connsiteX22" fmla="*/ 1417374 w 1541885"/>
                <a:gd name="connsiteY22" fmla="*/ 800030 h 1464941"/>
                <a:gd name="connsiteX23" fmla="*/ 1474524 w 1541885"/>
                <a:gd name="connsiteY23" fmla="*/ 438080 h 1464941"/>
                <a:gd name="connsiteX24" fmla="*/ 1394514 w 1541885"/>
                <a:gd name="connsiteY24" fmla="*/ 156140 h 1464941"/>
                <a:gd name="connsiteX25" fmla="*/ 1198299 w 1541885"/>
                <a:gd name="connsiteY25" fmla="*/ 24695 h 1464941"/>
                <a:gd name="connsiteX26" fmla="*/ 1051614 w 1541885"/>
                <a:gd name="connsiteY26" fmla="*/ 3740 h 1464941"/>
                <a:gd name="connsiteX27" fmla="*/ 826824 w 1541885"/>
                <a:gd name="connsiteY27" fmla="*/ 20885 h 1464941"/>
                <a:gd name="connsiteX28" fmla="*/ 388674 w 1541885"/>
                <a:gd name="connsiteY28" fmla="*/ 22790 h 1464941"/>
                <a:gd name="connsiteX29" fmla="*/ 83874 w 1541885"/>
                <a:gd name="connsiteY29" fmla="*/ 331400 h 1464941"/>
                <a:gd name="connsiteX30" fmla="*/ 3864 w 1541885"/>
                <a:gd name="connsiteY30" fmla="*/ 619055 h 1464941"/>
                <a:gd name="connsiteX0" fmla="*/ 3864 w 1541885"/>
                <a:gd name="connsiteY0" fmla="*/ 646071 h 1491957"/>
                <a:gd name="connsiteX1" fmla="*/ 41964 w 1541885"/>
                <a:gd name="connsiteY1" fmla="*/ 813711 h 1491957"/>
                <a:gd name="connsiteX2" fmla="*/ 34344 w 1541885"/>
                <a:gd name="connsiteY2" fmla="*/ 853716 h 1491957"/>
                <a:gd name="connsiteX3" fmla="*/ 5769 w 1541885"/>
                <a:gd name="connsiteY3" fmla="*/ 870861 h 1491957"/>
                <a:gd name="connsiteX4" fmla="*/ 5769 w 1541885"/>
                <a:gd name="connsiteY4" fmla="*/ 973731 h 1491957"/>
                <a:gd name="connsiteX5" fmla="*/ 66729 w 1541885"/>
                <a:gd name="connsiteY5" fmla="*/ 1088031 h 1491957"/>
                <a:gd name="connsiteX6" fmla="*/ 110544 w 1541885"/>
                <a:gd name="connsiteY6" fmla="*/ 1126131 h 1491957"/>
                <a:gd name="connsiteX7" fmla="*/ 95304 w 1541885"/>
                <a:gd name="connsiteY7" fmla="*/ 1248051 h 1491957"/>
                <a:gd name="connsiteX8" fmla="*/ 127689 w 1541885"/>
                <a:gd name="connsiteY8" fmla="*/ 1339491 h 1491957"/>
                <a:gd name="connsiteX9" fmla="*/ 222939 w 1541885"/>
                <a:gd name="connsiteY9" fmla="*/ 1404261 h 1491957"/>
                <a:gd name="connsiteX10" fmla="*/ 405819 w 1541885"/>
                <a:gd name="connsiteY10" fmla="*/ 1461411 h 1491957"/>
                <a:gd name="connsiteX11" fmla="*/ 664899 w 1541885"/>
                <a:gd name="connsiteY11" fmla="*/ 1491891 h 1491957"/>
                <a:gd name="connsiteX12" fmla="*/ 899214 w 1541885"/>
                <a:gd name="connsiteY12" fmla="*/ 1453791 h 1491957"/>
                <a:gd name="connsiteX13" fmla="*/ 1122099 w 1541885"/>
                <a:gd name="connsiteY13" fmla="*/ 1369971 h 1491957"/>
                <a:gd name="connsiteX14" fmla="*/ 1272594 w 1541885"/>
                <a:gd name="connsiteY14" fmla="*/ 1236621 h 1491957"/>
                <a:gd name="connsiteX15" fmla="*/ 1308789 w 1541885"/>
                <a:gd name="connsiteY15" fmla="*/ 1261386 h 1491957"/>
                <a:gd name="connsiteX16" fmla="*/ 1407849 w 1541885"/>
                <a:gd name="connsiteY16" fmla="*/ 1244241 h 1491957"/>
                <a:gd name="connsiteX17" fmla="*/ 1476429 w 1541885"/>
                <a:gd name="connsiteY17" fmla="*/ 1169946 h 1491957"/>
                <a:gd name="connsiteX18" fmla="*/ 1535484 w 1541885"/>
                <a:gd name="connsiteY18" fmla="*/ 1072791 h 1491957"/>
                <a:gd name="connsiteX19" fmla="*/ 1529769 w 1541885"/>
                <a:gd name="connsiteY19" fmla="*/ 964206 h 1491957"/>
                <a:gd name="connsiteX20" fmla="*/ 1457379 w 1541885"/>
                <a:gd name="connsiteY20" fmla="*/ 889911 h 1491957"/>
                <a:gd name="connsiteX21" fmla="*/ 1392609 w 1541885"/>
                <a:gd name="connsiteY21" fmla="*/ 891816 h 1491957"/>
                <a:gd name="connsiteX22" fmla="*/ 1417374 w 1541885"/>
                <a:gd name="connsiteY22" fmla="*/ 827046 h 1491957"/>
                <a:gd name="connsiteX23" fmla="*/ 1474524 w 1541885"/>
                <a:gd name="connsiteY23" fmla="*/ 465096 h 1491957"/>
                <a:gd name="connsiteX24" fmla="*/ 1394514 w 1541885"/>
                <a:gd name="connsiteY24" fmla="*/ 183156 h 1491957"/>
                <a:gd name="connsiteX25" fmla="*/ 1198299 w 1541885"/>
                <a:gd name="connsiteY25" fmla="*/ 51711 h 1491957"/>
                <a:gd name="connsiteX26" fmla="*/ 1051614 w 1541885"/>
                <a:gd name="connsiteY26" fmla="*/ 30756 h 1491957"/>
                <a:gd name="connsiteX27" fmla="*/ 819204 w 1541885"/>
                <a:gd name="connsiteY27" fmla="*/ 276 h 1491957"/>
                <a:gd name="connsiteX28" fmla="*/ 388674 w 1541885"/>
                <a:gd name="connsiteY28" fmla="*/ 49806 h 1491957"/>
                <a:gd name="connsiteX29" fmla="*/ 83874 w 1541885"/>
                <a:gd name="connsiteY29" fmla="*/ 358416 h 1491957"/>
                <a:gd name="connsiteX30" fmla="*/ 3864 w 1541885"/>
                <a:gd name="connsiteY30" fmla="*/ 646071 h 1491957"/>
                <a:gd name="connsiteX0" fmla="*/ 3864 w 1541885"/>
                <a:gd name="connsiteY0" fmla="*/ 646616 h 1492502"/>
                <a:gd name="connsiteX1" fmla="*/ 41964 w 1541885"/>
                <a:gd name="connsiteY1" fmla="*/ 814256 h 1492502"/>
                <a:gd name="connsiteX2" fmla="*/ 34344 w 1541885"/>
                <a:gd name="connsiteY2" fmla="*/ 854261 h 1492502"/>
                <a:gd name="connsiteX3" fmla="*/ 5769 w 1541885"/>
                <a:gd name="connsiteY3" fmla="*/ 871406 h 1492502"/>
                <a:gd name="connsiteX4" fmla="*/ 5769 w 1541885"/>
                <a:gd name="connsiteY4" fmla="*/ 974276 h 1492502"/>
                <a:gd name="connsiteX5" fmla="*/ 66729 w 1541885"/>
                <a:gd name="connsiteY5" fmla="*/ 1088576 h 1492502"/>
                <a:gd name="connsiteX6" fmla="*/ 110544 w 1541885"/>
                <a:gd name="connsiteY6" fmla="*/ 1126676 h 1492502"/>
                <a:gd name="connsiteX7" fmla="*/ 95304 w 1541885"/>
                <a:gd name="connsiteY7" fmla="*/ 1248596 h 1492502"/>
                <a:gd name="connsiteX8" fmla="*/ 127689 w 1541885"/>
                <a:gd name="connsiteY8" fmla="*/ 1340036 h 1492502"/>
                <a:gd name="connsiteX9" fmla="*/ 222939 w 1541885"/>
                <a:gd name="connsiteY9" fmla="*/ 1404806 h 1492502"/>
                <a:gd name="connsiteX10" fmla="*/ 405819 w 1541885"/>
                <a:gd name="connsiteY10" fmla="*/ 1461956 h 1492502"/>
                <a:gd name="connsiteX11" fmla="*/ 664899 w 1541885"/>
                <a:gd name="connsiteY11" fmla="*/ 1492436 h 1492502"/>
                <a:gd name="connsiteX12" fmla="*/ 899214 w 1541885"/>
                <a:gd name="connsiteY12" fmla="*/ 1454336 h 1492502"/>
                <a:gd name="connsiteX13" fmla="*/ 1122099 w 1541885"/>
                <a:gd name="connsiteY13" fmla="*/ 1370516 h 1492502"/>
                <a:gd name="connsiteX14" fmla="*/ 1272594 w 1541885"/>
                <a:gd name="connsiteY14" fmla="*/ 1237166 h 1492502"/>
                <a:gd name="connsiteX15" fmla="*/ 1308789 w 1541885"/>
                <a:gd name="connsiteY15" fmla="*/ 1261931 h 1492502"/>
                <a:gd name="connsiteX16" fmla="*/ 1407849 w 1541885"/>
                <a:gd name="connsiteY16" fmla="*/ 1244786 h 1492502"/>
                <a:gd name="connsiteX17" fmla="*/ 1476429 w 1541885"/>
                <a:gd name="connsiteY17" fmla="*/ 1170491 h 1492502"/>
                <a:gd name="connsiteX18" fmla="*/ 1535484 w 1541885"/>
                <a:gd name="connsiteY18" fmla="*/ 1073336 h 1492502"/>
                <a:gd name="connsiteX19" fmla="*/ 1529769 w 1541885"/>
                <a:gd name="connsiteY19" fmla="*/ 964751 h 1492502"/>
                <a:gd name="connsiteX20" fmla="*/ 1457379 w 1541885"/>
                <a:gd name="connsiteY20" fmla="*/ 890456 h 1492502"/>
                <a:gd name="connsiteX21" fmla="*/ 1392609 w 1541885"/>
                <a:gd name="connsiteY21" fmla="*/ 892361 h 1492502"/>
                <a:gd name="connsiteX22" fmla="*/ 1417374 w 1541885"/>
                <a:gd name="connsiteY22" fmla="*/ 827591 h 1492502"/>
                <a:gd name="connsiteX23" fmla="*/ 1474524 w 1541885"/>
                <a:gd name="connsiteY23" fmla="*/ 465641 h 1492502"/>
                <a:gd name="connsiteX24" fmla="*/ 1394514 w 1541885"/>
                <a:gd name="connsiteY24" fmla="*/ 183701 h 1492502"/>
                <a:gd name="connsiteX25" fmla="*/ 1198299 w 1541885"/>
                <a:gd name="connsiteY25" fmla="*/ 52256 h 1492502"/>
                <a:gd name="connsiteX26" fmla="*/ 1051614 w 1541885"/>
                <a:gd name="connsiteY26" fmla="*/ 21776 h 1492502"/>
                <a:gd name="connsiteX27" fmla="*/ 819204 w 1541885"/>
                <a:gd name="connsiteY27" fmla="*/ 821 h 1492502"/>
                <a:gd name="connsiteX28" fmla="*/ 388674 w 1541885"/>
                <a:gd name="connsiteY28" fmla="*/ 50351 h 1492502"/>
                <a:gd name="connsiteX29" fmla="*/ 83874 w 1541885"/>
                <a:gd name="connsiteY29" fmla="*/ 358961 h 1492502"/>
                <a:gd name="connsiteX30" fmla="*/ 3864 w 1541885"/>
                <a:gd name="connsiteY30" fmla="*/ 646616 h 1492502"/>
                <a:gd name="connsiteX0" fmla="*/ 3864 w 1541885"/>
                <a:gd name="connsiteY0" fmla="*/ 647250 h 1493136"/>
                <a:gd name="connsiteX1" fmla="*/ 41964 w 1541885"/>
                <a:gd name="connsiteY1" fmla="*/ 814890 h 1493136"/>
                <a:gd name="connsiteX2" fmla="*/ 34344 w 1541885"/>
                <a:gd name="connsiteY2" fmla="*/ 854895 h 1493136"/>
                <a:gd name="connsiteX3" fmla="*/ 5769 w 1541885"/>
                <a:gd name="connsiteY3" fmla="*/ 872040 h 1493136"/>
                <a:gd name="connsiteX4" fmla="*/ 5769 w 1541885"/>
                <a:gd name="connsiteY4" fmla="*/ 974910 h 1493136"/>
                <a:gd name="connsiteX5" fmla="*/ 66729 w 1541885"/>
                <a:gd name="connsiteY5" fmla="*/ 1089210 h 1493136"/>
                <a:gd name="connsiteX6" fmla="*/ 110544 w 1541885"/>
                <a:gd name="connsiteY6" fmla="*/ 1127310 h 1493136"/>
                <a:gd name="connsiteX7" fmla="*/ 95304 w 1541885"/>
                <a:gd name="connsiteY7" fmla="*/ 1249230 h 1493136"/>
                <a:gd name="connsiteX8" fmla="*/ 127689 w 1541885"/>
                <a:gd name="connsiteY8" fmla="*/ 1340670 h 1493136"/>
                <a:gd name="connsiteX9" fmla="*/ 222939 w 1541885"/>
                <a:gd name="connsiteY9" fmla="*/ 1405440 h 1493136"/>
                <a:gd name="connsiteX10" fmla="*/ 405819 w 1541885"/>
                <a:gd name="connsiteY10" fmla="*/ 1462590 h 1493136"/>
                <a:gd name="connsiteX11" fmla="*/ 664899 w 1541885"/>
                <a:gd name="connsiteY11" fmla="*/ 1493070 h 1493136"/>
                <a:gd name="connsiteX12" fmla="*/ 899214 w 1541885"/>
                <a:gd name="connsiteY12" fmla="*/ 1454970 h 1493136"/>
                <a:gd name="connsiteX13" fmla="*/ 1122099 w 1541885"/>
                <a:gd name="connsiteY13" fmla="*/ 1371150 h 1493136"/>
                <a:gd name="connsiteX14" fmla="*/ 1272594 w 1541885"/>
                <a:gd name="connsiteY14" fmla="*/ 1237800 h 1493136"/>
                <a:gd name="connsiteX15" fmla="*/ 1308789 w 1541885"/>
                <a:gd name="connsiteY15" fmla="*/ 1262565 h 1493136"/>
                <a:gd name="connsiteX16" fmla="*/ 1407849 w 1541885"/>
                <a:gd name="connsiteY16" fmla="*/ 1245420 h 1493136"/>
                <a:gd name="connsiteX17" fmla="*/ 1476429 w 1541885"/>
                <a:gd name="connsiteY17" fmla="*/ 1171125 h 1493136"/>
                <a:gd name="connsiteX18" fmla="*/ 1535484 w 1541885"/>
                <a:gd name="connsiteY18" fmla="*/ 1073970 h 1493136"/>
                <a:gd name="connsiteX19" fmla="*/ 1529769 w 1541885"/>
                <a:gd name="connsiteY19" fmla="*/ 965385 h 1493136"/>
                <a:gd name="connsiteX20" fmla="*/ 1457379 w 1541885"/>
                <a:gd name="connsiteY20" fmla="*/ 891090 h 1493136"/>
                <a:gd name="connsiteX21" fmla="*/ 1392609 w 1541885"/>
                <a:gd name="connsiteY21" fmla="*/ 892995 h 1493136"/>
                <a:gd name="connsiteX22" fmla="*/ 1417374 w 1541885"/>
                <a:gd name="connsiteY22" fmla="*/ 828225 h 1493136"/>
                <a:gd name="connsiteX23" fmla="*/ 1474524 w 1541885"/>
                <a:gd name="connsiteY23" fmla="*/ 466275 h 1493136"/>
                <a:gd name="connsiteX24" fmla="*/ 1394514 w 1541885"/>
                <a:gd name="connsiteY24" fmla="*/ 184335 h 1493136"/>
                <a:gd name="connsiteX25" fmla="*/ 1198299 w 1541885"/>
                <a:gd name="connsiteY25" fmla="*/ 52890 h 1493136"/>
                <a:gd name="connsiteX26" fmla="*/ 1055424 w 1541885"/>
                <a:gd name="connsiteY26" fmla="*/ 16695 h 1493136"/>
                <a:gd name="connsiteX27" fmla="*/ 819204 w 1541885"/>
                <a:gd name="connsiteY27" fmla="*/ 1455 h 1493136"/>
                <a:gd name="connsiteX28" fmla="*/ 388674 w 1541885"/>
                <a:gd name="connsiteY28" fmla="*/ 50985 h 1493136"/>
                <a:gd name="connsiteX29" fmla="*/ 83874 w 1541885"/>
                <a:gd name="connsiteY29" fmla="*/ 359595 h 1493136"/>
                <a:gd name="connsiteX30" fmla="*/ 3864 w 1541885"/>
                <a:gd name="connsiteY30" fmla="*/ 647250 h 1493136"/>
                <a:gd name="connsiteX0" fmla="*/ 3864 w 1541885"/>
                <a:gd name="connsiteY0" fmla="*/ 647354 h 1493240"/>
                <a:gd name="connsiteX1" fmla="*/ 41964 w 1541885"/>
                <a:gd name="connsiteY1" fmla="*/ 814994 h 1493240"/>
                <a:gd name="connsiteX2" fmla="*/ 34344 w 1541885"/>
                <a:gd name="connsiteY2" fmla="*/ 854999 h 1493240"/>
                <a:gd name="connsiteX3" fmla="*/ 5769 w 1541885"/>
                <a:gd name="connsiteY3" fmla="*/ 872144 h 1493240"/>
                <a:gd name="connsiteX4" fmla="*/ 5769 w 1541885"/>
                <a:gd name="connsiteY4" fmla="*/ 975014 h 1493240"/>
                <a:gd name="connsiteX5" fmla="*/ 66729 w 1541885"/>
                <a:gd name="connsiteY5" fmla="*/ 1089314 h 1493240"/>
                <a:gd name="connsiteX6" fmla="*/ 110544 w 1541885"/>
                <a:gd name="connsiteY6" fmla="*/ 1127414 h 1493240"/>
                <a:gd name="connsiteX7" fmla="*/ 95304 w 1541885"/>
                <a:gd name="connsiteY7" fmla="*/ 1249334 h 1493240"/>
                <a:gd name="connsiteX8" fmla="*/ 127689 w 1541885"/>
                <a:gd name="connsiteY8" fmla="*/ 1340774 h 1493240"/>
                <a:gd name="connsiteX9" fmla="*/ 222939 w 1541885"/>
                <a:gd name="connsiteY9" fmla="*/ 1405544 h 1493240"/>
                <a:gd name="connsiteX10" fmla="*/ 405819 w 1541885"/>
                <a:gd name="connsiteY10" fmla="*/ 1462694 h 1493240"/>
                <a:gd name="connsiteX11" fmla="*/ 664899 w 1541885"/>
                <a:gd name="connsiteY11" fmla="*/ 1493174 h 1493240"/>
                <a:gd name="connsiteX12" fmla="*/ 899214 w 1541885"/>
                <a:gd name="connsiteY12" fmla="*/ 1455074 h 1493240"/>
                <a:gd name="connsiteX13" fmla="*/ 1122099 w 1541885"/>
                <a:gd name="connsiteY13" fmla="*/ 1371254 h 1493240"/>
                <a:gd name="connsiteX14" fmla="*/ 1272594 w 1541885"/>
                <a:gd name="connsiteY14" fmla="*/ 1237904 h 1493240"/>
                <a:gd name="connsiteX15" fmla="*/ 1308789 w 1541885"/>
                <a:gd name="connsiteY15" fmla="*/ 1262669 h 1493240"/>
                <a:gd name="connsiteX16" fmla="*/ 1407849 w 1541885"/>
                <a:gd name="connsiteY16" fmla="*/ 1245524 h 1493240"/>
                <a:gd name="connsiteX17" fmla="*/ 1476429 w 1541885"/>
                <a:gd name="connsiteY17" fmla="*/ 1171229 h 1493240"/>
                <a:gd name="connsiteX18" fmla="*/ 1535484 w 1541885"/>
                <a:gd name="connsiteY18" fmla="*/ 1074074 h 1493240"/>
                <a:gd name="connsiteX19" fmla="*/ 1529769 w 1541885"/>
                <a:gd name="connsiteY19" fmla="*/ 965489 h 1493240"/>
                <a:gd name="connsiteX20" fmla="*/ 1457379 w 1541885"/>
                <a:gd name="connsiteY20" fmla="*/ 891194 h 1493240"/>
                <a:gd name="connsiteX21" fmla="*/ 1392609 w 1541885"/>
                <a:gd name="connsiteY21" fmla="*/ 893099 h 1493240"/>
                <a:gd name="connsiteX22" fmla="*/ 1417374 w 1541885"/>
                <a:gd name="connsiteY22" fmla="*/ 828329 h 1493240"/>
                <a:gd name="connsiteX23" fmla="*/ 1474524 w 1541885"/>
                <a:gd name="connsiteY23" fmla="*/ 466379 h 1493240"/>
                <a:gd name="connsiteX24" fmla="*/ 1394514 w 1541885"/>
                <a:gd name="connsiteY24" fmla="*/ 184439 h 1493240"/>
                <a:gd name="connsiteX25" fmla="*/ 1234494 w 1541885"/>
                <a:gd name="connsiteY25" fmla="*/ 60614 h 1493240"/>
                <a:gd name="connsiteX26" fmla="*/ 1055424 w 1541885"/>
                <a:gd name="connsiteY26" fmla="*/ 16799 h 1493240"/>
                <a:gd name="connsiteX27" fmla="*/ 819204 w 1541885"/>
                <a:gd name="connsiteY27" fmla="*/ 1559 h 1493240"/>
                <a:gd name="connsiteX28" fmla="*/ 388674 w 1541885"/>
                <a:gd name="connsiteY28" fmla="*/ 51089 h 1493240"/>
                <a:gd name="connsiteX29" fmla="*/ 83874 w 1541885"/>
                <a:gd name="connsiteY29" fmla="*/ 359699 h 1493240"/>
                <a:gd name="connsiteX30" fmla="*/ 3864 w 1541885"/>
                <a:gd name="connsiteY30" fmla="*/ 647354 h 1493240"/>
                <a:gd name="connsiteX0" fmla="*/ 3864 w 1541885"/>
                <a:gd name="connsiteY0" fmla="*/ 660052 h 1505938"/>
                <a:gd name="connsiteX1" fmla="*/ 41964 w 1541885"/>
                <a:gd name="connsiteY1" fmla="*/ 827692 h 1505938"/>
                <a:gd name="connsiteX2" fmla="*/ 34344 w 1541885"/>
                <a:gd name="connsiteY2" fmla="*/ 867697 h 1505938"/>
                <a:gd name="connsiteX3" fmla="*/ 5769 w 1541885"/>
                <a:gd name="connsiteY3" fmla="*/ 884842 h 1505938"/>
                <a:gd name="connsiteX4" fmla="*/ 5769 w 1541885"/>
                <a:gd name="connsiteY4" fmla="*/ 987712 h 1505938"/>
                <a:gd name="connsiteX5" fmla="*/ 66729 w 1541885"/>
                <a:gd name="connsiteY5" fmla="*/ 1102012 h 1505938"/>
                <a:gd name="connsiteX6" fmla="*/ 110544 w 1541885"/>
                <a:gd name="connsiteY6" fmla="*/ 1140112 h 1505938"/>
                <a:gd name="connsiteX7" fmla="*/ 95304 w 1541885"/>
                <a:gd name="connsiteY7" fmla="*/ 1262032 h 1505938"/>
                <a:gd name="connsiteX8" fmla="*/ 127689 w 1541885"/>
                <a:gd name="connsiteY8" fmla="*/ 1353472 h 1505938"/>
                <a:gd name="connsiteX9" fmla="*/ 222939 w 1541885"/>
                <a:gd name="connsiteY9" fmla="*/ 1418242 h 1505938"/>
                <a:gd name="connsiteX10" fmla="*/ 405819 w 1541885"/>
                <a:gd name="connsiteY10" fmla="*/ 1475392 h 1505938"/>
                <a:gd name="connsiteX11" fmla="*/ 664899 w 1541885"/>
                <a:gd name="connsiteY11" fmla="*/ 1505872 h 1505938"/>
                <a:gd name="connsiteX12" fmla="*/ 899214 w 1541885"/>
                <a:gd name="connsiteY12" fmla="*/ 1467772 h 1505938"/>
                <a:gd name="connsiteX13" fmla="*/ 1122099 w 1541885"/>
                <a:gd name="connsiteY13" fmla="*/ 1383952 h 1505938"/>
                <a:gd name="connsiteX14" fmla="*/ 1272594 w 1541885"/>
                <a:gd name="connsiteY14" fmla="*/ 1250602 h 1505938"/>
                <a:gd name="connsiteX15" fmla="*/ 1308789 w 1541885"/>
                <a:gd name="connsiteY15" fmla="*/ 1275367 h 1505938"/>
                <a:gd name="connsiteX16" fmla="*/ 1407849 w 1541885"/>
                <a:gd name="connsiteY16" fmla="*/ 1258222 h 1505938"/>
                <a:gd name="connsiteX17" fmla="*/ 1476429 w 1541885"/>
                <a:gd name="connsiteY17" fmla="*/ 1183927 h 1505938"/>
                <a:gd name="connsiteX18" fmla="*/ 1535484 w 1541885"/>
                <a:gd name="connsiteY18" fmla="*/ 1086772 h 1505938"/>
                <a:gd name="connsiteX19" fmla="*/ 1529769 w 1541885"/>
                <a:gd name="connsiteY19" fmla="*/ 978187 h 1505938"/>
                <a:gd name="connsiteX20" fmla="*/ 1457379 w 1541885"/>
                <a:gd name="connsiteY20" fmla="*/ 903892 h 1505938"/>
                <a:gd name="connsiteX21" fmla="*/ 1392609 w 1541885"/>
                <a:gd name="connsiteY21" fmla="*/ 905797 h 1505938"/>
                <a:gd name="connsiteX22" fmla="*/ 1417374 w 1541885"/>
                <a:gd name="connsiteY22" fmla="*/ 841027 h 1505938"/>
                <a:gd name="connsiteX23" fmla="*/ 1474524 w 1541885"/>
                <a:gd name="connsiteY23" fmla="*/ 479077 h 1505938"/>
                <a:gd name="connsiteX24" fmla="*/ 1394514 w 1541885"/>
                <a:gd name="connsiteY24" fmla="*/ 197137 h 1505938"/>
                <a:gd name="connsiteX25" fmla="*/ 1234494 w 1541885"/>
                <a:gd name="connsiteY25" fmla="*/ 73312 h 1505938"/>
                <a:gd name="connsiteX26" fmla="*/ 1055424 w 1541885"/>
                <a:gd name="connsiteY26" fmla="*/ 29497 h 1505938"/>
                <a:gd name="connsiteX27" fmla="*/ 784914 w 1541885"/>
                <a:gd name="connsiteY27" fmla="*/ 922 h 1505938"/>
                <a:gd name="connsiteX28" fmla="*/ 388674 w 1541885"/>
                <a:gd name="connsiteY28" fmla="*/ 63787 h 1505938"/>
                <a:gd name="connsiteX29" fmla="*/ 83874 w 1541885"/>
                <a:gd name="connsiteY29" fmla="*/ 372397 h 1505938"/>
                <a:gd name="connsiteX30" fmla="*/ 3864 w 1541885"/>
                <a:gd name="connsiteY30" fmla="*/ 660052 h 1505938"/>
                <a:gd name="connsiteX0" fmla="*/ 3864 w 1541885"/>
                <a:gd name="connsiteY0" fmla="*/ 660052 h 1505938"/>
                <a:gd name="connsiteX1" fmla="*/ 41964 w 1541885"/>
                <a:gd name="connsiteY1" fmla="*/ 827692 h 1505938"/>
                <a:gd name="connsiteX2" fmla="*/ 34344 w 1541885"/>
                <a:gd name="connsiteY2" fmla="*/ 867697 h 1505938"/>
                <a:gd name="connsiteX3" fmla="*/ 5769 w 1541885"/>
                <a:gd name="connsiteY3" fmla="*/ 884842 h 1505938"/>
                <a:gd name="connsiteX4" fmla="*/ 5769 w 1541885"/>
                <a:gd name="connsiteY4" fmla="*/ 987712 h 1505938"/>
                <a:gd name="connsiteX5" fmla="*/ 66729 w 1541885"/>
                <a:gd name="connsiteY5" fmla="*/ 1102012 h 1505938"/>
                <a:gd name="connsiteX6" fmla="*/ 110544 w 1541885"/>
                <a:gd name="connsiteY6" fmla="*/ 1140112 h 1505938"/>
                <a:gd name="connsiteX7" fmla="*/ 95304 w 1541885"/>
                <a:gd name="connsiteY7" fmla="*/ 1262032 h 1505938"/>
                <a:gd name="connsiteX8" fmla="*/ 127689 w 1541885"/>
                <a:gd name="connsiteY8" fmla="*/ 1353472 h 1505938"/>
                <a:gd name="connsiteX9" fmla="*/ 222939 w 1541885"/>
                <a:gd name="connsiteY9" fmla="*/ 1418242 h 1505938"/>
                <a:gd name="connsiteX10" fmla="*/ 405819 w 1541885"/>
                <a:gd name="connsiteY10" fmla="*/ 1475392 h 1505938"/>
                <a:gd name="connsiteX11" fmla="*/ 664899 w 1541885"/>
                <a:gd name="connsiteY11" fmla="*/ 1505872 h 1505938"/>
                <a:gd name="connsiteX12" fmla="*/ 899214 w 1541885"/>
                <a:gd name="connsiteY12" fmla="*/ 1467772 h 1505938"/>
                <a:gd name="connsiteX13" fmla="*/ 1122099 w 1541885"/>
                <a:gd name="connsiteY13" fmla="*/ 1383952 h 1505938"/>
                <a:gd name="connsiteX14" fmla="*/ 1272594 w 1541885"/>
                <a:gd name="connsiteY14" fmla="*/ 1250602 h 1505938"/>
                <a:gd name="connsiteX15" fmla="*/ 1308789 w 1541885"/>
                <a:gd name="connsiteY15" fmla="*/ 1275367 h 1505938"/>
                <a:gd name="connsiteX16" fmla="*/ 1407849 w 1541885"/>
                <a:gd name="connsiteY16" fmla="*/ 1258222 h 1505938"/>
                <a:gd name="connsiteX17" fmla="*/ 1476429 w 1541885"/>
                <a:gd name="connsiteY17" fmla="*/ 1183927 h 1505938"/>
                <a:gd name="connsiteX18" fmla="*/ 1535484 w 1541885"/>
                <a:gd name="connsiteY18" fmla="*/ 1086772 h 1505938"/>
                <a:gd name="connsiteX19" fmla="*/ 1529769 w 1541885"/>
                <a:gd name="connsiteY19" fmla="*/ 978187 h 1505938"/>
                <a:gd name="connsiteX20" fmla="*/ 1457379 w 1541885"/>
                <a:gd name="connsiteY20" fmla="*/ 903892 h 1505938"/>
                <a:gd name="connsiteX21" fmla="*/ 1392609 w 1541885"/>
                <a:gd name="connsiteY21" fmla="*/ 905797 h 1505938"/>
                <a:gd name="connsiteX22" fmla="*/ 1417374 w 1541885"/>
                <a:gd name="connsiteY22" fmla="*/ 841027 h 1505938"/>
                <a:gd name="connsiteX23" fmla="*/ 1474524 w 1541885"/>
                <a:gd name="connsiteY23" fmla="*/ 479077 h 1505938"/>
                <a:gd name="connsiteX24" fmla="*/ 1396419 w 1541885"/>
                <a:gd name="connsiteY24" fmla="*/ 216187 h 1505938"/>
                <a:gd name="connsiteX25" fmla="*/ 1234494 w 1541885"/>
                <a:gd name="connsiteY25" fmla="*/ 73312 h 1505938"/>
                <a:gd name="connsiteX26" fmla="*/ 1055424 w 1541885"/>
                <a:gd name="connsiteY26" fmla="*/ 29497 h 1505938"/>
                <a:gd name="connsiteX27" fmla="*/ 784914 w 1541885"/>
                <a:gd name="connsiteY27" fmla="*/ 922 h 1505938"/>
                <a:gd name="connsiteX28" fmla="*/ 388674 w 1541885"/>
                <a:gd name="connsiteY28" fmla="*/ 63787 h 1505938"/>
                <a:gd name="connsiteX29" fmla="*/ 83874 w 1541885"/>
                <a:gd name="connsiteY29" fmla="*/ 372397 h 1505938"/>
                <a:gd name="connsiteX30" fmla="*/ 3864 w 1541885"/>
                <a:gd name="connsiteY30" fmla="*/ 660052 h 1505938"/>
                <a:gd name="connsiteX0" fmla="*/ 3864 w 1541885"/>
                <a:gd name="connsiteY0" fmla="*/ 660107 h 1505993"/>
                <a:gd name="connsiteX1" fmla="*/ 41964 w 1541885"/>
                <a:gd name="connsiteY1" fmla="*/ 827747 h 1505993"/>
                <a:gd name="connsiteX2" fmla="*/ 34344 w 1541885"/>
                <a:gd name="connsiteY2" fmla="*/ 867752 h 1505993"/>
                <a:gd name="connsiteX3" fmla="*/ 5769 w 1541885"/>
                <a:gd name="connsiteY3" fmla="*/ 884897 h 1505993"/>
                <a:gd name="connsiteX4" fmla="*/ 5769 w 1541885"/>
                <a:gd name="connsiteY4" fmla="*/ 987767 h 1505993"/>
                <a:gd name="connsiteX5" fmla="*/ 66729 w 1541885"/>
                <a:gd name="connsiteY5" fmla="*/ 1102067 h 1505993"/>
                <a:gd name="connsiteX6" fmla="*/ 110544 w 1541885"/>
                <a:gd name="connsiteY6" fmla="*/ 1140167 h 1505993"/>
                <a:gd name="connsiteX7" fmla="*/ 95304 w 1541885"/>
                <a:gd name="connsiteY7" fmla="*/ 1262087 h 1505993"/>
                <a:gd name="connsiteX8" fmla="*/ 127689 w 1541885"/>
                <a:gd name="connsiteY8" fmla="*/ 1353527 h 1505993"/>
                <a:gd name="connsiteX9" fmla="*/ 222939 w 1541885"/>
                <a:gd name="connsiteY9" fmla="*/ 1418297 h 1505993"/>
                <a:gd name="connsiteX10" fmla="*/ 405819 w 1541885"/>
                <a:gd name="connsiteY10" fmla="*/ 1475447 h 1505993"/>
                <a:gd name="connsiteX11" fmla="*/ 664899 w 1541885"/>
                <a:gd name="connsiteY11" fmla="*/ 1505927 h 1505993"/>
                <a:gd name="connsiteX12" fmla="*/ 899214 w 1541885"/>
                <a:gd name="connsiteY12" fmla="*/ 1467827 h 1505993"/>
                <a:gd name="connsiteX13" fmla="*/ 1122099 w 1541885"/>
                <a:gd name="connsiteY13" fmla="*/ 1384007 h 1505993"/>
                <a:gd name="connsiteX14" fmla="*/ 1272594 w 1541885"/>
                <a:gd name="connsiteY14" fmla="*/ 1250657 h 1505993"/>
                <a:gd name="connsiteX15" fmla="*/ 1308789 w 1541885"/>
                <a:gd name="connsiteY15" fmla="*/ 1275422 h 1505993"/>
                <a:gd name="connsiteX16" fmla="*/ 1407849 w 1541885"/>
                <a:gd name="connsiteY16" fmla="*/ 1258277 h 1505993"/>
                <a:gd name="connsiteX17" fmla="*/ 1476429 w 1541885"/>
                <a:gd name="connsiteY17" fmla="*/ 1183982 h 1505993"/>
                <a:gd name="connsiteX18" fmla="*/ 1535484 w 1541885"/>
                <a:gd name="connsiteY18" fmla="*/ 1086827 h 1505993"/>
                <a:gd name="connsiteX19" fmla="*/ 1529769 w 1541885"/>
                <a:gd name="connsiteY19" fmla="*/ 978242 h 1505993"/>
                <a:gd name="connsiteX20" fmla="*/ 1457379 w 1541885"/>
                <a:gd name="connsiteY20" fmla="*/ 903947 h 1505993"/>
                <a:gd name="connsiteX21" fmla="*/ 1392609 w 1541885"/>
                <a:gd name="connsiteY21" fmla="*/ 905852 h 1505993"/>
                <a:gd name="connsiteX22" fmla="*/ 1417374 w 1541885"/>
                <a:gd name="connsiteY22" fmla="*/ 841082 h 1505993"/>
                <a:gd name="connsiteX23" fmla="*/ 1474524 w 1541885"/>
                <a:gd name="connsiteY23" fmla="*/ 479132 h 1505993"/>
                <a:gd name="connsiteX24" fmla="*/ 1396419 w 1541885"/>
                <a:gd name="connsiteY24" fmla="*/ 216242 h 1505993"/>
                <a:gd name="connsiteX25" fmla="*/ 1230684 w 1541885"/>
                <a:gd name="connsiteY25" fmla="*/ 82892 h 1505993"/>
                <a:gd name="connsiteX26" fmla="*/ 1055424 w 1541885"/>
                <a:gd name="connsiteY26" fmla="*/ 29552 h 1505993"/>
                <a:gd name="connsiteX27" fmla="*/ 784914 w 1541885"/>
                <a:gd name="connsiteY27" fmla="*/ 977 h 1505993"/>
                <a:gd name="connsiteX28" fmla="*/ 388674 w 1541885"/>
                <a:gd name="connsiteY28" fmla="*/ 63842 h 1505993"/>
                <a:gd name="connsiteX29" fmla="*/ 83874 w 1541885"/>
                <a:gd name="connsiteY29" fmla="*/ 372452 h 1505993"/>
                <a:gd name="connsiteX30" fmla="*/ 3864 w 1541885"/>
                <a:gd name="connsiteY30" fmla="*/ 660107 h 1505993"/>
                <a:gd name="connsiteX0" fmla="*/ 3864 w 1541885"/>
                <a:gd name="connsiteY0" fmla="*/ 660701 h 1506587"/>
                <a:gd name="connsiteX1" fmla="*/ 41964 w 1541885"/>
                <a:gd name="connsiteY1" fmla="*/ 828341 h 1506587"/>
                <a:gd name="connsiteX2" fmla="*/ 34344 w 1541885"/>
                <a:gd name="connsiteY2" fmla="*/ 868346 h 1506587"/>
                <a:gd name="connsiteX3" fmla="*/ 5769 w 1541885"/>
                <a:gd name="connsiteY3" fmla="*/ 885491 h 1506587"/>
                <a:gd name="connsiteX4" fmla="*/ 5769 w 1541885"/>
                <a:gd name="connsiteY4" fmla="*/ 988361 h 1506587"/>
                <a:gd name="connsiteX5" fmla="*/ 66729 w 1541885"/>
                <a:gd name="connsiteY5" fmla="*/ 1102661 h 1506587"/>
                <a:gd name="connsiteX6" fmla="*/ 110544 w 1541885"/>
                <a:gd name="connsiteY6" fmla="*/ 1140761 h 1506587"/>
                <a:gd name="connsiteX7" fmla="*/ 95304 w 1541885"/>
                <a:gd name="connsiteY7" fmla="*/ 1262681 h 1506587"/>
                <a:gd name="connsiteX8" fmla="*/ 127689 w 1541885"/>
                <a:gd name="connsiteY8" fmla="*/ 1354121 h 1506587"/>
                <a:gd name="connsiteX9" fmla="*/ 222939 w 1541885"/>
                <a:gd name="connsiteY9" fmla="*/ 1418891 h 1506587"/>
                <a:gd name="connsiteX10" fmla="*/ 405819 w 1541885"/>
                <a:gd name="connsiteY10" fmla="*/ 1476041 h 1506587"/>
                <a:gd name="connsiteX11" fmla="*/ 664899 w 1541885"/>
                <a:gd name="connsiteY11" fmla="*/ 1506521 h 1506587"/>
                <a:gd name="connsiteX12" fmla="*/ 899214 w 1541885"/>
                <a:gd name="connsiteY12" fmla="*/ 1468421 h 1506587"/>
                <a:gd name="connsiteX13" fmla="*/ 1122099 w 1541885"/>
                <a:gd name="connsiteY13" fmla="*/ 1384601 h 1506587"/>
                <a:gd name="connsiteX14" fmla="*/ 1272594 w 1541885"/>
                <a:gd name="connsiteY14" fmla="*/ 1251251 h 1506587"/>
                <a:gd name="connsiteX15" fmla="*/ 1308789 w 1541885"/>
                <a:gd name="connsiteY15" fmla="*/ 1276016 h 1506587"/>
                <a:gd name="connsiteX16" fmla="*/ 1407849 w 1541885"/>
                <a:gd name="connsiteY16" fmla="*/ 1258871 h 1506587"/>
                <a:gd name="connsiteX17" fmla="*/ 1476429 w 1541885"/>
                <a:gd name="connsiteY17" fmla="*/ 1184576 h 1506587"/>
                <a:gd name="connsiteX18" fmla="*/ 1535484 w 1541885"/>
                <a:gd name="connsiteY18" fmla="*/ 1087421 h 1506587"/>
                <a:gd name="connsiteX19" fmla="*/ 1529769 w 1541885"/>
                <a:gd name="connsiteY19" fmla="*/ 978836 h 1506587"/>
                <a:gd name="connsiteX20" fmla="*/ 1457379 w 1541885"/>
                <a:gd name="connsiteY20" fmla="*/ 904541 h 1506587"/>
                <a:gd name="connsiteX21" fmla="*/ 1392609 w 1541885"/>
                <a:gd name="connsiteY21" fmla="*/ 906446 h 1506587"/>
                <a:gd name="connsiteX22" fmla="*/ 1417374 w 1541885"/>
                <a:gd name="connsiteY22" fmla="*/ 841676 h 1506587"/>
                <a:gd name="connsiteX23" fmla="*/ 1474524 w 1541885"/>
                <a:gd name="connsiteY23" fmla="*/ 479726 h 1506587"/>
                <a:gd name="connsiteX24" fmla="*/ 1396419 w 1541885"/>
                <a:gd name="connsiteY24" fmla="*/ 216836 h 1506587"/>
                <a:gd name="connsiteX25" fmla="*/ 1230684 w 1541885"/>
                <a:gd name="connsiteY25" fmla="*/ 83486 h 1506587"/>
                <a:gd name="connsiteX26" fmla="*/ 1055424 w 1541885"/>
                <a:gd name="connsiteY26" fmla="*/ 24431 h 1506587"/>
                <a:gd name="connsiteX27" fmla="*/ 784914 w 1541885"/>
                <a:gd name="connsiteY27" fmla="*/ 1571 h 1506587"/>
                <a:gd name="connsiteX28" fmla="*/ 388674 w 1541885"/>
                <a:gd name="connsiteY28" fmla="*/ 64436 h 1506587"/>
                <a:gd name="connsiteX29" fmla="*/ 83874 w 1541885"/>
                <a:gd name="connsiteY29" fmla="*/ 373046 h 1506587"/>
                <a:gd name="connsiteX30" fmla="*/ 3864 w 1541885"/>
                <a:gd name="connsiteY30" fmla="*/ 660701 h 1506587"/>
                <a:gd name="connsiteX0" fmla="*/ 3864 w 1541885"/>
                <a:gd name="connsiteY0" fmla="*/ 661966 h 1507852"/>
                <a:gd name="connsiteX1" fmla="*/ 41964 w 1541885"/>
                <a:gd name="connsiteY1" fmla="*/ 829606 h 1507852"/>
                <a:gd name="connsiteX2" fmla="*/ 34344 w 1541885"/>
                <a:gd name="connsiteY2" fmla="*/ 869611 h 1507852"/>
                <a:gd name="connsiteX3" fmla="*/ 5769 w 1541885"/>
                <a:gd name="connsiteY3" fmla="*/ 886756 h 1507852"/>
                <a:gd name="connsiteX4" fmla="*/ 5769 w 1541885"/>
                <a:gd name="connsiteY4" fmla="*/ 989626 h 1507852"/>
                <a:gd name="connsiteX5" fmla="*/ 66729 w 1541885"/>
                <a:gd name="connsiteY5" fmla="*/ 1103926 h 1507852"/>
                <a:gd name="connsiteX6" fmla="*/ 110544 w 1541885"/>
                <a:gd name="connsiteY6" fmla="*/ 1142026 h 1507852"/>
                <a:gd name="connsiteX7" fmla="*/ 95304 w 1541885"/>
                <a:gd name="connsiteY7" fmla="*/ 1263946 h 1507852"/>
                <a:gd name="connsiteX8" fmla="*/ 127689 w 1541885"/>
                <a:gd name="connsiteY8" fmla="*/ 1355386 h 1507852"/>
                <a:gd name="connsiteX9" fmla="*/ 222939 w 1541885"/>
                <a:gd name="connsiteY9" fmla="*/ 1420156 h 1507852"/>
                <a:gd name="connsiteX10" fmla="*/ 405819 w 1541885"/>
                <a:gd name="connsiteY10" fmla="*/ 1477306 h 1507852"/>
                <a:gd name="connsiteX11" fmla="*/ 664899 w 1541885"/>
                <a:gd name="connsiteY11" fmla="*/ 1507786 h 1507852"/>
                <a:gd name="connsiteX12" fmla="*/ 899214 w 1541885"/>
                <a:gd name="connsiteY12" fmla="*/ 1469686 h 1507852"/>
                <a:gd name="connsiteX13" fmla="*/ 1122099 w 1541885"/>
                <a:gd name="connsiteY13" fmla="*/ 1385866 h 1507852"/>
                <a:gd name="connsiteX14" fmla="*/ 1272594 w 1541885"/>
                <a:gd name="connsiteY14" fmla="*/ 1252516 h 1507852"/>
                <a:gd name="connsiteX15" fmla="*/ 1308789 w 1541885"/>
                <a:gd name="connsiteY15" fmla="*/ 1277281 h 1507852"/>
                <a:gd name="connsiteX16" fmla="*/ 1407849 w 1541885"/>
                <a:gd name="connsiteY16" fmla="*/ 1260136 h 1507852"/>
                <a:gd name="connsiteX17" fmla="*/ 1476429 w 1541885"/>
                <a:gd name="connsiteY17" fmla="*/ 1185841 h 1507852"/>
                <a:gd name="connsiteX18" fmla="*/ 1535484 w 1541885"/>
                <a:gd name="connsiteY18" fmla="*/ 1088686 h 1507852"/>
                <a:gd name="connsiteX19" fmla="*/ 1529769 w 1541885"/>
                <a:gd name="connsiteY19" fmla="*/ 980101 h 1507852"/>
                <a:gd name="connsiteX20" fmla="*/ 1457379 w 1541885"/>
                <a:gd name="connsiteY20" fmla="*/ 905806 h 1507852"/>
                <a:gd name="connsiteX21" fmla="*/ 1392609 w 1541885"/>
                <a:gd name="connsiteY21" fmla="*/ 907711 h 1507852"/>
                <a:gd name="connsiteX22" fmla="*/ 1417374 w 1541885"/>
                <a:gd name="connsiteY22" fmla="*/ 842941 h 1507852"/>
                <a:gd name="connsiteX23" fmla="*/ 1474524 w 1541885"/>
                <a:gd name="connsiteY23" fmla="*/ 480991 h 1507852"/>
                <a:gd name="connsiteX24" fmla="*/ 1396419 w 1541885"/>
                <a:gd name="connsiteY24" fmla="*/ 218101 h 1507852"/>
                <a:gd name="connsiteX25" fmla="*/ 1230684 w 1541885"/>
                <a:gd name="connsiteY25" fmla="*/ 84751 h 1507852"/>
                <a:gd name="connsiteX26" fmla="*/ 1055424 w 1541885"/>
                <a:gd name="connsiteY26" fmla="*/ 25696 h 1507852"/>
                <a:gd name="connsiteX27" fmla="*/ 784914 w 1541885"/>
                <a:gd name="connsiteY27" fmla="*/ 2836 h 1507852"/>
                <a:gd name="connsiteX28" fmla="*/ 358194 w 1541885"/>
                <a:gd name="connsiteY28" fmla="*/ 86656 h 1507852"/>
                <a:gd name="connsiteX29" fmla="*/ 83874 w 1541885"/>
                <a:gd name="connsiteY29" fmla="*/ 374311 h 1507852"/>
                <a:gd name="connsiteX30" fmla="*/ 3864 w 1541885"/>
                <a:gd name="connsiteY30" fmla="*/ 661966 h 1507852"/>
                <a:gd name="connsiteX0" fmla="*/ 3864 w 1541885"/>
                <a:gd name="connsiteY0" fmla="*/ 661966 h 1507852"/>
                <a:gd name="connsiteX1" fmla="*/ 41964 w 1541885"/>
                <a:gd name="connsiteY1" fmla="*/ 829606 h 1507852"/>
                <a:gd name="connsiteX2" fmla="*/ 34344 w 1541885"/>
                <a:gd name="connsiteY2" fmla="*/ 869611 h 1507852"/>
                <a:gd name="connsiteX3" fmla="*/ 5769 w 1541885"/>
                <a:gd name="connsiteY3" fmla="*/ 886756 h 1507852"/>
                <a:gd name="connsiteX4" fmla="*/ 5769 w 1541885"/>
                <a:gd name="connsiteY4" fmla="*/ 989626 h 1507852"/>
                <a:gd name="connsiteX5" fmla="*/ 66729 w 1541885"/>
                <a:gd name="connsiteY5" fmla="*/ 1103926 h 1507852"/>
                <a:gd name="connsiteX6" fmla="*/ 110544 w 1541885"/>
                <a:gd name="connsiteY6" fmla="*/ 1142026 h 1507852"/>
                <a:gd name="connsiteX7" fmla="*/ 95304 w 1541885"/>
                <a:gd name="connsiteY7" fmla="*/ 1263946 h 1507852"/>
                <a:gd name="connsiteX8" fmla="*/ 127689 w 1541885"/>
                <a:gd name="connsiteY8" fmla="*/ 1355386 h 1507852"/>
                <a:gd name="connsiteX9" fmla="*/ 222939 w 1541885"/>
                <a:gd name="connsiteY9" fmla="*/ 1420156 h 1507852"/>
                <a:gd name="connsiteX10" fmla="*/ 405819 w 1541885"/>
                <a:gd name="connsiteY10" fmla="*/ 1477306 h 1507852"/>
                <a:gd name="connsiteX11" fmla="*/ 664899 w 1541885"/>
                <a:gd name="connsiteY11" fmla="*/ 1507786 h 1507852"/>
                <a:gd name="connsiteX12" fmla="*/ 899214 w 1541885"/>
                <a:gd name="connsiteY12" fmla="*/ 1469686 h 1507852"/>
                <a:gd name="connsiteX13" fmla="*/ 1122099 w 1541885"/>
                <a:gd name="connsiteY13" fmla="*/ 1385866 h 1507852"/>
                <a:gd name="connsiteX14" fmla="*/ 1272594 w 1541885"/>
                <a:gd name="connsiteY14" fmla="*/ 1252516 h 1507852"/>
                <a:gd name="connsiteX15" fmla="*/ 1308789 w 1541885"/>
                <a:gd name="connsiteY15" fmla="*/ 1277281 h 1507852"/>
                <a:gd name="connsiteX16" fmla="*/ 1407849 w 1541885"/>
                <a:gd name="connsiteY16" fmla="*/ 1260136 h 1507852"/>
                <a:gd name="connsiteX17" fmla="*/ 1476429 w 1541885"/>
                <a:gd name="connsiteY17" fmla="*/ 1185841 h 1507852"/>
                <a:gd name="connsiteX18" fmla="*/ 1535484 w 1541885"/>
                <a:gd name="connsiteY18" fmla="*/ 1088686 h 1507852"/>
                <a:gd name="connsiteX19" fmla="*/ 1529769 w 1541885"/>
                <a:gd name="connsiteY19" fmla="*/ 980101 h 1507852"/>
                <a:gd name="connsiteX20" fmla="*/ 1457379 w 1541885"/>
                <a:gd name="connsiteY20" fmla="*/ 905806 h 1507852"/>
                <a:gd name="connsiteX21" fmla="*/ 1392609 w 1541885"/>
                <a:gd name="connsiteY21" fmla="*/ 907711 h 1507852"/>
                <a:gd name="connsiteX22" fmla="*/ 1417374 w 1541885"/>
                <a:gd name="connsiteY22" fmla="*/ 842941 h 1507852"/>
                <a:gd name="connsiteX23" fmla="*/ 1474524 w 1541885"/>
                <a:gd name="connsiteY23" fmla="*/ 480991 h 1507852"/>
                <a:gd name="connsiteX24" fmla="*/ 1396419 w 1541885"/>
                <a:gd name="connsiteY24" fmla="*/ 218101 h 1507852"/>
                <a:gd name="connsiteX25" fmla="*/ 1230684 w 1541885"/>
                <a:gd name="connsiteY25" fmla="*/ 84751 h 1507852"/>
                <a:gd name="connsiteX26" fmla="*/ 1055424 w 1541885"/>
                <a:gd name="connsiteY26" fmla="*/ 25696 h 1507852"/>
                <a:gd name="connsiteX27" fmla="*/ 714429 w 1541885"/>
                <a:gd name="connsiteY27" fmla="*/ 2836 h 1507852"/>
                <a:gd name="connsiteX28" fmla="*/ 358194 w 1541885"/>
                <a:gd name="connsiteY28" fmla="*/ 86656 h 1507852"/>
                <a:gd name="connsiteX29" fmla="*/ 83874 w 1541885"/>
                <a:gd name="connsiteY29" fmla="*/ 374311 h 1507852"/>
                <a:gd name="connsiteX30" fmla="*/ 3864 w 1541885"/>
                <a:gd name="connsiteY30" fmla="*/ 661966 h 1507852"/>
                <a:gd name="connsiteX0" fmla="*/ 3864 w 1541885"/>
                <a:gd name="connsiteY0" fmla="*/ 663510 h 1509396"/>
                <a:gd name="connsiteX1" fmla="*/ 41964 w 1541885"/>
                <a:gd name="connsiteY1" fmla="*/ 831150 h 1509396"/>
                <a:gd name="connsiteX2" fmla="*/ 34344 w 1541885"/>
                <a:gd name="connsiteY2" fmla="*/ 871155 h 1509396"/>
                <a:gd name="connsiteX3" fmla="*/ 5769 w 1541885"/>
                <a:gd name="connsiteY3" fmla="*/ 888300 h 1509396"/>
                <a:gd name="connsiteX4" fmla="*/ 5769 w 1541885"/>
                <a:gd name="connsiteY4" fmla="*/ 991170 h 1509396"/>
                <a:gd name="connsiteX5" fmla="*/ 66729 w 1541885"/>
                <a:gd name="connsiteY5" fmla="*/ 1105470 h 1509396"/>
                <a:gd name="connsiteX6" fmla="*/ 110544 w 1541885"/>
                <a:gd name="connsiteY6" fmla="*/ 1143570 h 1509396"/>
                <a:gd name="connsiteX7" fmla="*/ 95304 w 1541885"/>
                <a:gd name="connsiteY7" fmla="*/ 1265490 h 1509396"/>
                <a:gd name="connsiteX8" fmla="*/ 127689 w 1541885"/>
                <a:gd name="connsiteY8" fmla="*/ 1356930 h 1509396"/>
                <a:gd name="connsiteX9" fmla="*/ 222939 w 1541885"/>
                <a:gd name="connsiteY9" fmla="*/ 1421700 h 1509396"/>
                <a:gd name="connsiteX10" fmla="*/ 405819 w 1541885"/>
                <a:gd name="connsiteY10" fmla="*/ 1478850 h 1509396"/>
                <a:gd name="connsiteX11" fmla="*/ 664899 w 1541885"/>
                <a:gd name="connsiteY11" fmla="*/ 1509330 h 1509396"/>
                <a:gd name="connsiteX12" fmla="*/ 899214 w 1541885"/>
                <a:gd name="connsiteY12" fmla="*/ 1471230 h 1509396"/>
                <a:gd name="connsiteX13" fmla="*/ 1122099 w 1541885"/>
                <a:gd name="connsiteY13" fmla="*/ 1387410 h 1509396"/>
                <a:gd name="connsiteX14" fmla="*/ 1272594 w 1541885"/>
                <a:gd name="connsiteY14" fmla="*/ 1254060 h 1509396"/>
                <a:gd name="connsiteX15" fmla="*/ 1308789 w 1541885"/>
                <a:gd name="connsiteY15" fmla="*/ 1278825 h 1509396"/>
                <a:gd name="connsiteX16" fmla="*/ 1407849 w 1541885"/>
                <a:gd name="connsiteY16" fmla="*/ 1261680 h 1509396"/>
                <a:gd name="connsiteX17" fmla="*/ 1476429 w 1541885"/>
                <a:gd name="connsiteY17" fmla="*/ 1187385 h 1509396"/>
                <a:gd name="connsiteX18" fmla="*/ 1535484 w 1541885"/>
                <a:gd name="connsiteY18" fmla="*/ 1090230 h 1509396"/>
                <a:gd name="connsiteX19" fmla="*/ 1529769 w 1541885"/>
                <a:gd name="connsiteY19" fmla="*/ 981645 h 1509396"/>
                <a:gd name="connsiteX20" fmla="*/ 1457379 w 1541885"/>
                <a:gd name="connsiteY20" fmla="*/ 907350 h 1509396"/>
                <a:gd name="connsiteX21" fmla="*/ 1392609 w 1541885"/>
                <a:gd name="connsiteY21" fmla="*/ 909255 h 1509396"/>
                <a:gd name="connsiteX22" fmla="*/ 1417374 w 1541885"/>
                <a:gd name="connsiteY22" fmla="*/ 844485 h 1509396"/>
                <a:gd name="connsiteX23" fmla="*/ 1474524 w 1541885"/>
                <a:gd name="connsiteY23" fmla="*/ 482535 h 1509396"/>
                <a:gd name="connsiteX24" fmla="*/ 1396419 w 1541885"/>
                <a:gd name="connsiteY24" fmla="*/ 219645 h 1509396"/>
                <a:gd name="connsiteX25" fmla="*/ 1230684 w 1541885"/>
                <a:gd name="connsiteY25" fmla="*/ 86295 h 1509396"/>
                <a:gd name="connsiteX26" fmla="*/ 1034469 w 1541885"/>
                <a:gd name="connsiteY26" fmla="*/ 19620 h 1509396"/>
                <a:gd name="connsiteX27" fmla="*/ 714429 w 1541885"/>
                <a:gd name="connsiteY27" fmla="*/ 4380 h 1509396"/>
                <a:gd name="connsiteX28" fmla="*/ 358194 w 1541885"/>
                <a:gd name="connsiteY28" fmla="*/ 88200 h 1509396"/>
                <a:gd name="connsiteX29" fmla="*/ 83874 w 1541885"/>
                <a:gd name="connsiteY29" fmla="*/ 375855 h 1509396"/>
                <a:gd name="connsiteX30" fmla="*/ 3864 w 1541885"/>
                <a:gd name="connsiteY30" fmla="*/ 663510 h 1509396"/>
                <a:gd name="connsiteX0" fmla="*/ 3864 w 1541885"/>
                <a:gd name="connsiteY0" fmla="*/ 663510 h 1509396"/>
                <a:gd name="connsiteX1" fmla="*/ 41964 w 1541885"/>
                <a:gd name="connsiteY1" fmla="*/ 831150 h 1509396"/>
                <a:gd name="connsiteX2" fmla="*/ 34344 w 1541885"/>
                <a:gd name="connsiteY2" fmla="*/ 871155 h 1509396"/>
                <a:gd name="connsiteX3" fmla="*/ 5769 w 1541885"/>
                <a:gd name="connsiteY3" fmla="*/ 888300 h 1509396"/>
                <a:gd name="connsiteX4" fmla="*/ 5769 w 1541885"/>
                <a:gd name="connsiteY4" fmla="*/ 991170 h 1509396"/>
                <a:gd name="connsiteX5" fmla="*/ 66729 w 1541885"/>
                <a:gd name="connsiteY5" fmla="*/ 1105470 h 1509396"/>
                <a:gd name="connsiteX6" fmla="*/ 110544 w 1541885"/>
                <a:gd name="connsiteY6" fmla="*/ 1143570 h 1509396"/>
                <a:gd name="connsiteX7" fmla="*/ 95304 w 1541885"/>
                <a:gd name="connsiteY7" fmla="*/ 1265490 h 1509396"/>
                <a:gd name="connsiteX8" fmla="*/ 127689 w 1541885"/>
                <a:gd name="connsiteY8" fmla="*/ 1356930 h 1509396"/>
                <a:gd name="connsiteX9" fmla="*/ 222939 w 1541885"/>
                <a:gd name="connsiteY9" fmla="*/ 1421700 h 1509396"/>
                <a:gd name="connsiteX10" fmla="*/ 405819 w 1541885"/>
                <a:gd name="connsiteY10" fmla="*/ 1478850 h 1509396"/>
                <a:gd name="connsiteX11" fmla="*/ 664899 w 1541885"/>
                <a:gd name="connsiteY11" fmla="*/ 1509330 h 1509396"/>
                <a:gd name="connsiteX12" fmla="*/ 899214 w 1541885"/>
                <a:gd name="connsiteY12" fmla="*/ 1471230 h 1509396"/>
                <a:gd name="connsiteX13" fmla="*/ 1122099 w 1541885"/>
                <a:gd name="connsiteY13" fmla="*/ 1387410 h 1509396"/>
                <a:gd name="connsiteX14" fmla="*/ 1272594 w 1541885"/>
                <a:gd name="connsiteY14" fmla="*/ 1254060 h 1509396"/>
                <a:gd name="connsiteX15" fmla="*/ 1308789 w 1541885"/>
                <a:gd name="connsiteY15" fmla="*/ 1278825 h 1509396"/>
                <a:gd name="connsiteX16" fmla="*/ 1407849 w 1541885"/>
                <a:gd name="connsiteY16" fmla="*/ 1261680 h 1509396"/>
                <a:gd name="connsiteX17" fmla="*/ 1476429 w 1541885"/>
                <a:gd name="connsiteY17" fmla="*/ 1187385 h 1509396"/>
                <a:gd name="connsiteX18" fmla="*/ 1535484 w 1541885"/>
                <a:gd name="connsiteY18" fmla="*/ 1090230 h 1509396"/>
                <a:gd name="connsiteX19" fmla="*/ 1529769 w 1541885"/>
                <a:gd name="connsiteY19" fmla="*/ 981645 h 1509396"/>
                <a:gd name="connsiteX20" fmla="*/ 1457379 w 1541885"/>
                <a:gd name="connsiteY20" fmla="*/ 907350 h 1509396"/>
                <a:gd name="connsiteX21" fmla="*/ 1407849 w 1541885"/>
                <a:gd name="connsiteY21" fmla="*/ 909255 h 1509396"/>
                <a:gd name="connsiteX22" fmla="*/ 1417374 w 1541885"/>
                <a:gd name="connsiteY22" fmla="*/ 844485 h 1509396"/>
                <a:gd name="connsiteX23" fmla="*/ 1474524 w 1541885"/>
                <a:gd name="connsiteY23" fmla="*/ 482535 h 1509396"/>
                <a:gd name="connsiteX24" fmla="*/ 1396419 w 1541885"/>
                <a:gd name="connsiteY24" fmla="*/ 219645 h 1509396"/>
                <a:gd name="connsiteX25" fmla="*/ 1230684 w 1541885"/>
                <a:gd name="connsiteY25" fmla="*/ 86295 h 1509396"/>
                <a:gd name="connsiteX26" fmla="*/ 1034469 w 1541885"/>
                <a:gd name="connsiteY26" fmla="*/ 19620 h 1509396"/>
                <a:gd name="connsiteX27" fmla="*/ 714429 w 1541885"/>
                <a:gd name="connsiteY27" fmla="*/ 4380 h 1509396"/>
                <a:gd name="connsiteX28" fmla="*/ 358194 w 1541885"/>
                <a:gd name="connsiteY28" fmla="*/ 88200 h 1509396"/>
                <a:gd name="connsiteX29" fmla="*/ 83874 w 1541885"/>
                <a:gd name="connsiteY29" fmla="*/ 375855 h 1509396"/>
                <a:gd name="connsiteX30" fmla="*/ 3864 w 1541885"/>
                <a:gd name="connsiteY30" fmla="*/ 663510 h 1509396"/>
                <a:gd name="connsiteX0" fmla="*/ 3864 w 1541974"/>
                <a:gd name="connsiteY0" fmla="*/ 663510 h 1509396"/>
                <a:gd name="connsiteX1" fmla="*/ 41964 w 1541974"/>
                <a:gd name="connsiteY1" fmla="*/ 831150 h 1509396"/>
                <a:gd name="connsiteX2" fmla="*/ 34344 w 1541974"/>
                <a:gd name="connsiteY2" fmla="*/ 871155 h 1509396"/>
                <a:gd name="connsiteX3" fmla="*/ 5769 w 1541974"/>
                <a:gd name="connsiteY3" fmla="*/ 888300 h 1509396"/>
                <a:gd name="connsiteX4" fmla="*/ 5769 w 1541974"/>
                <a:gd name="connsiteY4" fmla="*/ 991170 h 1509396"/>
                <a:gd name="connsiteX5" fmla="*/ 66729 w 1541974"/>
                <a:gd name="connsiteY5" fmla="*/ 1105470 h 1509396"/>
                <a:gd name="connsiteX6" fmla="*/ 110544 w 1541974"/>
                <a:gd name="connsiteY6" fmla="*/ 1143570 h 1509396"/>
                <a:gd name="connsiteX7" fmla="*/ 95304 w 1541974"/>
                <a:gd name="connsiteY7" fmla="*/ 1265490 h 1509396"/>
                <a:gd name="connsiteX8" fmla="*/ 127689 w 1541974"/>
                <a:gd name="connsiteY8" fmla="*/ 1356930 h 1509396"/>
                <a:gd name="connsiteX9" fmla="*/ 222939 w 1541974"/>
                <a:gd name="connsiteY9" fmla="*/ 1421700 h 1509396"/>
                <a:gd name="connsiteX10" fmla="*/ 405819 w 1541974"/>
                <a:gd name="connsiteY10" fmla="*/ 1478850 h 1509396"/>
                <a:gd name="connsiteX11" fmla="*/ 664899 w 1541974"/>
                <a:gd name="connsiteY11" fmla="*/ 1509330 h 1509396"/>
                <a:gd name="connsiteX12" fmla="*/ 899214 w 1541974"/>
                <a:gd name="connsiteY12" fmla="*/ 1471230 h 1509396"/>
                <a:gd name="connsiteX13" fmla="*/ 1122099 w 1541974"/>
                <a:gd name="connsiteY13" fmla="*/ 1387410 h 1509396"/>
                <a:gd name="connsiteX14" fmla="*/ 1272594 w 1541974"/>
                <a:gd name="connsiteY14" fmla="*/ 1254060 h 1509396"/>
                <a:gd name="connsiteX15" fmla="*/ 1308789 w 1541974"/>
                <a:gd name="connsiteY15" fmla="*/ 1278825 h 1509396"/>
                <a:gd name="connsiteX16" fmla="*/ 1407849 w 1541974"/>
                <a:gd name="connsiteY16" fmla="*/ 1261680 h 1509396"/>
                <a:gd name="connsiteX17" fmla="*/ 1476429 w 1541974"/>
                <a:gd name="connsiteY17" fmla="*/ 1187385 h 1509396"/>
                <a:gd name="connsiteX18" fmla="*/ 1535484 w 1541974"/>
                <a:gd name="connsiteY18" fmla="*/ 1090230 h 1509396"/>
                <a:gd name="connsiteX19" fmla="*/ 1531674 w 1541974"/>
                <a:gd name="connsiteY19" fmla="*/ 958785 h 1509396"/>
                <a:gd name="connsiteX20" fmla="*/ 1457379 w 1541974"/>
                <a:gd name="connsiteY20" fmla="*/ 907350 h 1509396"/>
                <a:gd name="connsiteX21" fmla="*/ 1407849 w 1541974"/>
                <a:gd name="connsiteY21" fmla="*/ 909255 h 1509396"/>
                <a:gd name="connsiteX22" fmla="*/ 1417374 w 1541974"/>
                <a:gd name="connsiteY22" fmla="*/ 844485 h 1509396"/>
                <a:gd name="connsiteX23" fmla="*/ 1474524 w 1541974"/>
                <a:gd name="connsiteY23" fmla="*/ 482535 h 1509396"/>
                <a:gd name="connsiteX24" fmla="*/ 1396419 w 1541974"/>
                <a:gd name="connsiteY24" fmla="*/ 219645 h 1509396"/>
                <a:gd name="connsiteX25" fmla="*/ 1230684 w 1541974"/>
                <a:gd name="connsiteY25" fmla="*/ 86295 h 1509396"/>
                <a:gd name="connsiteX26" fmla="*/ 1034469 w 1541974"/>
                <a:gd name="connsiteY26" fmla="*/ 19620 h 1509396"/>
                <a:gd name="connsiteX27" fmla="*/ 714429 w 1541974"/>
                <a:gd name="connsiteY27" fmla="*/ 4380 h 1509396"/>
                <a:gd name="connsiteX28" fmla="*/ 358194 w 1541974"/>
                <a:gd name="connsiteY28" fmla="*/ 88200 h 1509396"/>
                <a:gd name="connsiteX29" fmla="*/ 83874 w 1541974"/>
                <a:gd name="connsiteY29" fmla="*/ 375855 h 1509396"/>
                <a:gd name="connsiteX30" fmla="*/ 3864 w 1541974"/>
                <a:gd name="connsiteY30" fmla="*/ 663510 h 1509396"/>
                <a:gd name="connsiteX0" fmla="*/ 3864 w 1541092"/>
                <a:gd name="connsiteY0" fmla="*/ 663510 h 1509396"/>
                <a:gd name="connsiteX1" fmla="*/ 41964 w 1541092"/>
                <a:gd name="connsiteY1" fmla="*/ 831150 h 1509396"/>
                <a:gd name="connsiteX2" fmla="*/ 34344 w 1541092"/>
                <a:gd name="connsiteY2" fmla="*/ 871155 h 1509396"/>
                <a:gd name="connsiteX3" fmla="*/ 5769 w 1541092"/>
                <a:gd name="connsiteY3" fmla="*/ 888300 h 1509396"/>
                <a:gd name="connsiteX4" fmla="*/ 5769 w 1541092"/>
                <a:gd name="connsiteY4" fmla="*/ 991170 h 1509396"/>
                <a:gd name="connsiteX5" fmla="*/ 66729 w 1541092"/>
                <a:gd name="connsiteY5" fmla="*/ 1105470 h 1509396"/>
                <a:gd name="connsiteX6" fmla="*/ 110544 w 1541092"/>
                <a:gd name="connsiteY6" fmla="*/ 1143570 h 1509396"/>
                <a:gd name="connsiteX7" fmla="*/ 95304 w 1541092"/>
                <a:gd name="connsiteY7" fmla="*/ 1265490 h 1509396"/>
                <a:gd name="connsiteX8" fmla="*/ 127689 w 1541092"/>
                <a:gd name="connsiteY8" fmla="*/ 1356930 h 1509396"/>
                <a:gd name="connsiteX9" fmla="*/ 222939 w 1541092"/>
                <a:gd name="connsiteY9" fmla="*/ 1421700 h 1509396"/>
                <a:gd name="connsiteX10" fmla="*/ 405819 w 1541092"/>
                <a:gd name="connsiteY10" fmla="*/ 1478850 h 1509396"/>
                <a:gd name="connsiteX11" fmla="*/ 664899 w 1541092"/>
                <a:gd name="connsiteY11" fmla="*/ 1509330 h 1509396"/>
                <a:gd name="connsiteX12" fmla="*/ 899214 w 1541092"/>
                <a:gd name="connsiteY12" fmla="*/ 1471230 h 1509396"/>
                <a:gd name="connsiteX13" fmla="*/ 1122099 w 1541092"/>
                <a:gd name="connsiteY13" fmla="*/ 1387410 h 1509396"/>
                <a:gd name="connsiteX14" fmla="*/ 1272594 w 1541092"/>
                <a:gd name="connsiteY14" fmla="*/ 1254060 h 1509396"/>
                <a:gd name="connsiteX15" fmla="*/ 1308789 w 1541092"/>
                <a:gd name="connsiteY15" fmla="*/ 1278825 h 1509396"/>
                <a:gd name="connsiteX16" fmla="*/ 1407849 w 1541092"/>
                <a:gd name="connsiteY16" fmla="*/ 1261680 h 1509396"/>
                <a:gd name="connsiteX17" fmla="*/ 1489764 w 1541092"/>
                <a:gd name="connsiteY17" fmla="*/ 1189290 h 1509396"/>
                <a:gd name="connsiteX18" fmla="*/ 1535484 w 1541092"/>
                <a:gd name="connsiteY18" fmla="*/ 1090230 h 1509396"/>
                <a:gd name="connsiteX19" fmla="*/ 1531674 w 1541092"/>
                <a:gd name="connsiteY19" fmla="*/ 958785 h 1509396"/>
                <a:gd name="connsiteX20" fmla="*/ 1457379 w 1541092"/>
                <a:gd name="connsiteY20" fmla="*/ 907350 h 1509396"/>
                <a:gd name="connsiteX21" fmla="*/ 1407849 w 1541092"/>
                <a:gd name="connsiteY21" fmla="*/ 909255 h 1509396"/>
                <a:gd name="connsiteX22" fmla="*/ 1417374 w 1541092"/>
                <a:gd name="connsiteY22" fmla="*/ 844485 h 1509396"/>
                <a:gd name="connsiteX23" fmla="*/ 1474524 w 1541092"/>
                <a:gd name="connsiteY23" fmla="*/ 482535 h 1509396"/>
                <a:gd name="connsiteX24" fmla="*/ 1396419 w 1541092"/>
                <a:gd name="connsiteY24" fmla="*/ 219645 h 1509396"/>
                <a:gd name="connsiteX25" fmla="*/ 1230684 w 1541092"/>
                <a:gd name="connsiteY25" fmla="*/ 86295 h 1509396"/>
                <a:gd name="connsiteX26" fmla="*/ 1034469 w 1541092"/>
                <a:gd name="connsiteY26" fmla="*/ 19620 h 1509396"/>
                <a:gd name="connsiteX27" fmla="*/ 714429 w 1541092"/>
                <a:gd name="connsiteY27" fmla="*/ 4380 h 1509396"/>
                <a:gd name="connsiteX28" fmla="*/ 358194 w 1541092"/>
                <a:gd name="connsiteY28" fmla="*/ 88200 h 1509396"/>
                <a:gd name="connsiteX29" fmla="*/ 83874 w 1541092"/>
                <a:gd name="connsiteY29" fmla="*/ 375855 h 1509396"/>
                <a:gd name="connsiteX30" fmla="*/ 3864 w 1541092"/>
                <a:gd name="connsiteY30" fmla="*/ 663510 h 1509396"/>
                <a:gd name="connsiteX0" fmla="*/ 3864 w 1541092"/>
                <a:gd name="connsiteY0" fmla="*/ 663510 h 1509396"/>
                <a:gd name="connsiteX1" fmla="*/ 41964 w 1541092"/>
                <a:gd name="connsiteY1" fmla="*/ 831150 h 1509396"/>
                <a:gd name="connsiteX2" fmla="*/ 34344 w 1541092"/>
                <a:gd name="connsiteY2" fmla="*/ 871155 h 1509396"/>
                <a:gd name="connsiteX3" fmla="*/ 5769 w 1541092"/>
                <a:gd name="connsiteY3" fmla="*/ 888300 h 1509396"/>
                <a:gd name="connsiteX4" fmla="*/ 5769 w 1541092"/>
                <a:gd name="connsiteY4" fmla="*/ 991170 h 1509396"/>
                <a:gd name="connsiteX5" fmla="*/ 66729 w 1541092"/>
                <a:gd name="connsiteY5" fmla="*/ 1105470 h 1509396"/>
                <a:gd name="connsiteX6" fmla="*/ 110544 w 1541092"/>
                <a:gd name="connsiteY6" fmla="*/ 1143570 h 1509396"/>
                <a:gd name="connsiteX7" fmla="*/ 95304 w 1541092"/>
                <a:gd name="connsiteY7" fmla="*/ 1265490 h 1509396"/>
                <a:gd name="connsiteX8" fmla="*/ 127689 w 1541092"/>
                <a:gd name="connsiteY8" fmla="*/ 1356930 h 1509396"/>
                <a:gd name="connsiteX9" fmla="*/ 222939 w 1541092"/>
                <a:gd name="connsiteY9" fmla="*/ 1421700 h 1509396"/>
                <a:gd name="connsiteX10" fmla="*/ 405819 w 1541092"/>
                <a:gd name="connsiteY10" fmla="*/ 1478850 h 1509396"/>
                <a:gd name="connsiteX11" fmla="*/ 664899 w 1541092"/>
                <a:gd name="connsiteY11" fmla="*/ 1509330 h 1509396"/>
                <a:gd name="connsiteX12" fmla="*/ 899214 w 1541092"/>
                <a:gd name="connsiteY12" fmla="*/ 1471230 h 1509396"/>
                <a:gd name="connsiteX13" fmla="*/ 1122099 w 1541092"/>
                <a:gd name="connsiteY13" fmla="*/ 1387410 h 1509396"/>
                <a:gd name="connsiteX14" fmla="*/ 1276404 w 1541092"/>
                <a:gd name="connsiteY14" fmla="*/ 1263585 h 1509396"/>
                <a:gd name="connsiteX15" fmla="*/ 1308789 w 1541092"/>
                <a:gd name="connsiteY15" fmla="*/ 1278825 h 1509396"/>
                <a:gd name="connsiteX16" fmla="*/ 1407849 w 1541092"/>
                <a:gd name="connsiteY16" fmla="*/ 1261680 h 1509396"/>
                <a:gd name="connsiteX17" fmla="*/ 1489764 w 1541092"/>
                <a:gd name="connsiteY17" fmla="*/ 1189290 h 1509396"/>
                <a:gd name="connsiteX18" fmla="*/ 1535484 w 1541092"/>
                <a:gd name="connsiteY18" fmla="*/ 1090230 h 1509396"/>
                <a:gd name="connsiteX19" fmla="*/ 1531674 w 1541092"/>
                <a:gd name="connsiteY19" fmla="*/ 958785 h 1509396"/>
                <a:gd name="connsiteX20" fmla="*/ 1457379 w 1541092"/>
                <a:gd name="connsiteY20" fmla="*/ 907350 h 1509396"/>
                <a:gd name="connsiteX21" fmla="*/ 1407849 w 1541092"/>
                <a:gd name="connsiteY21" fmla="*/ 909255 h 1509396"/>
                <a:gd name="connsiteX22" fmla="*/ 1417374 w 1541092"/>
                <a:gd name="connsiteY22" fmla="*/ 844485 h 1509396"/>
                <a:gd name="connsiteX23" fmla="*/ 1474524 w 1541092"/>
                <a:gd name="connsiteY23" fmla="*/ 482535 h 1509396"/>
                <a:gd name="connsiteX24" fmla="*/ 1396419 w 1541092"/>
                <a:gd name="connsiteY24" fmla="*/ 219645 h 1509396"/>
                <a:gd name="connsiteX25" fmla="*/ 1230684 w 1541092"/>
                <a:gd name="connsiteY25" fmla="*/ 86295 h 1509396"/>
                <a:gd name="connsiteX26" fmla="*/ 1034469 w 1541092"/>
                <a:gd name="connsiteY26" fmla="*/ 19620 h 1509396"/>
                <a:gd name="connsiteX27" fmla="*/ 714429 w 1541092"/>
                <a:gd name="connsiteY27" fmla="*/ 4380 h 1509396"/>
                <a:gd name="connsiteX28" fmla="*/ 358194 w 1541092"/>
                <a:gd name="connsiteY28" fmla="*/ 88200 h 1509396"/>
                <a:gd name="connsiteX29" fmla="*/ 83874 w 1541092"/>
                <a:gd name="connsiteY29" fmla="*/ 375855 h 1509396"/>
                <a:gd name="connsiteX30" fmla="*/ 3864 w 1541092"/>
                <a:gd name="connsiteY30" fmla="*/ 663510 h 1509396"/>
                <a:gd name="connsiteX0" fmla="*/ 7062 w 1544290"/>
                <a:gd name="connsiteY0" fmla="*/ 663510 h 1509396"/>
                <a:gd name="connsiteX1" fmla="*/ 45162 w 1544290"/>
                <a:gd name="connsiteY1" fmla="*/ 831150 h 1509396"/>
                <a:gd name="connsiteX2" fmla="*/ 37542 w 1544290"/>
                <a:gd name="connsiteY2" fmla="*/ 871155 h 1509396"/>
                <a:gd name="connsiteX3" fmla="*/ 3252 w 1544290"/>
                <a:gd name="connsiteY3" fmla="*/ 901635 h 1509396"/>
                <a:gd name="connsiteX4" fmla="*/ 8967 w 1544290"/>
                <a:gd name="connsiteY4" fmla="*/ 991170 h 1509396"/>
                <a:gd name="connsiteX5" fmla="*/ 69927 w 1544290"/>
                <a:gd name="connsiteY5" fmla="*/ 1105470 h 1509396"/>
                <a:gd name="connsiteX6" fmla="*/ 113742 w 1544290"/>
                <a:gd name="connsiteY6" fmla="*/ 1143570 h 1509396"/>
                <a:gd name="connsiteX7" fmla="*/ 98502 w 1544290"/>
                <a:gd name="connsiteY7" fmla="*/ 1265490 h 1509396"/>
                <a:gd name="connsiteX8" fmla="*/ 130887 w 1544290"/>
                <a:gd name="connsiteY8" fmla="*/ 1356930 h 1509396"/>
                <a:gd name="connsiteX9" fmla="*/ 226137 w 1544290"/>
                <a:gd name="connsiteY9" fmla="*/ 1421700 h 1509396"/>
                <a:gd name="connsiteX10" fmla="*/ 409017 w 1544290"/>
                <a:gd name="connsiteY10" fmla="*/ 1478850 h 1509396"/>
                <a:gd name="connsiteX11" fmla="*/ 668097 w 1544290"/>
                <a:gd name="connsiteY11" fmla="*/ 1509330 h 1509396"/>
                <a:gd name="connsiteX12" fmla="*/ 902412 w 1544290"/>
                <a:gd name="connsiteY12" fmla="*/ 1471230 h 1509396"/>
                <a:gd name="connsiteX13" fmla="*/ 1125297 w 1544290"/>
                <a:gd name="connsiteY13" fmla="*/ 1387410 h 1509396"/>
                <a:gd name="connsiteX14" fmla="*/ 1279602 w 1544290"/>
                <a:gd name="connsiteY14" fmla="*/ 1263585 h 1509396"/>
                <a:gd name="connsiteX15" fmla="*/ 1311987 w 1544290"/>
                <a:gd name="connsiteY15" fmla="*/ 1278825 h 1509396"/>
                <a:gd name="connsiteX16" fmla="*/ 1411047 w 1544290"/>
                <a:gd name="connsiteY16" fmla="*/ 1261680 h 1509396"/>
                <a:gd name="connsiteX17" fmla="*/ 1492962 w 1544290"/>
                <a:gd name="connsiteY17" fmla="*/ 1189290 h 1509396"/>
                <a:gd name="connsiteX18" fmla="*/ 1538682 w 1544290"/>
                <a:gd name="connsiteY18" fmla="*/ 1090230 h 1509396"/>
                <a:gd name="connsiteX19" fmla="*/ 1534872 w 1544290"/>
                <a:gd name="connsiteY19" fmla="*/ 958785 h 1509396"/>
                <a:gd name="connsiteX20" fmla="*/ 1460577 w 1544290"/>
                <a:gd name="connsiteY20" fmla="*/ 907350 h 1509396"/>
                <a:gd name="connsiteX21" fmla="*/ 1411047 w 1544290"/>
                <a:gd name="connsiteY21" fmla="*/ 909255 h 1509396"/>
                <a:gd name="connsiteX22" fmla="*/ 1420572 w 1544290"/>
                <a:gd name="connsiteY22" fmla="*/ 844485 h 1509396"/>
                <a:gd name="connsiteX23" fmla="*/ 1477722 w 1544290"/>
                <a:gd name="connsiteY23" fmla="*/ 482535 h 1509396"/>
                <a:gd name="connsiteX24" fmla="*/ 1399617 w 1544290"/>
                <a:gd name="connsiteY24" fmla="*/ 219645 h 1509396"/>
                <a:gd name="connsiteX25" fmla="*/ 1233882 w 1544290"/>
                <a:gd name="connsiteY25" fmla="*/ 86295 h 1509396"/>
                <a:gd name="connsiteX26" fmla="*/ 1037667 w 1544290"/>
                <a:gd name="connsiteY26" fmla="*/ 19620 h 1509396"/>
                <a:gd name="connsiteX27" fmla="*/ 717627 w 1544290"/>
                <a:gd name="connsiteY27" fmla="*/ 4380 h 1509396"/>
                <a:gd name="connsiteX28" fmla="*/ 361392 w 1544290"/>
                <a:gd name="connsiteY28" fmla="*/ 88200 h 1509396"/>
                <a:gd name="connsiteX29" fmla="*/ 87072 w 1544290"/>
                <a:gd name="connsiteY29" fmla="*/ 375855 h 1509396"/>
                <a:gd name="connsiteX30" fmla="*/ 7062 w 1544290"/>
                <a:gd name="connsiteY30" fmla="*/ 663510 h 1509396"/>
                <a:gd name="connsiteX0" fmla="*/ 7062 w 1544290"/>
                <a:gd name="connsiteY0" fmla="*/ 663510 h 1509396"/>
                <a:gd name="connsiteX1" fmla="*/ 45162 w 1544290"/>
                <a:gd name="connsiteY1" fmla="*/ 831150 h 1509396"/>
                <a:gd name="connsiteX2" fmla="*/ 37542 w 1544290"/>
                <a:gd name="connsiteY2" fmla="*/ 871155 h 1509396"/>
                <a:gd name="connsiteX3" fmla="*/ 3252 w 1544290"/>
                <a:gd name="connsiteY3" fmla="*/ 901635 h 1509396"/>
                <a:gd name="connsiteX4" fmla="*/ 8967 w 1544290"/>
                <a:gd name="connsiteY4" fmla="*/ 991170 h 1509396"/>
                <a:gd name="connsiteX5" fmla="*/ 69927 w 1544290"/>
                <a:gd name="connsiteY5" fmla="*/ 1105470 h 1509396"/>
                <a:gd name="connsiteX6" fmla="*/ 113742 w 1544290"/>
                <a:gd name="connsiteY6" fmla="*/ 1143570 h 1509396"/>
                <a:gd name="connsiteX7" fmla="*/ 98502 w 1544290"/>
                <a:gd name="connsiteY7" fmla="*/ 1265490 h 1509396"/>
                <a:gd name="connsiteX8" fmla="*/ 130887 w 1544290"/>
                <a:gd name="connsiteY8" fmla="*/ 1356930 h 1509396"/>
                <a:gd name="connsiteX9" fmla="*/ 226137 w 1544290"/>
                <a:gd name="connsiteY9" fmla="*/ 1421700 h 1509396"/>
                <a:gd name="connsiteX10" fmla="*/ 409017 w 1544290"/>
                <a:gd name="connsiteY10" fmla="*/ 1478850 h 1509396"/>
                <a:gd name="connsiteX11" fmla="*/ 668097 w 1544290"/>
                <a:gd name="connsiteY11" fmla="*/ 1509330 h 1509396"/>
                <a:gd name="connsiteX12" fmla="*/ 902412 w 1544290"/>
                <a:gd name="connsiteY12" fmla="*/ 1471230 h 1509396"/>
                <a:gd name="connsiteX13" fmla="*/ 1125297 w 1544290"/>
                <a:gd name="connsiteY13" fmla="*/ 1387410 h 1509396"/>
                <a:gd name="connsiteX14" fmla="*/ 1279602 w 1544290"/>
                <a:gd name="connsiteY14" fmla="*/ 1263585 h 1509396"/>
                <a:gd name="connsiteX15" fmla="*/ 1311987 w 1544290"/>
                <a:gd name="connsiteY15" fmla="*/ 1278825 h 1509396"/>
                <a:gd name="connsiteX16" fmla="*/ 1411047 w 1544290"/>
                <a:gd name="connsiteY16" fmla="*/ 1261680 h 1509396"/>
                <a:gd name="connsiteX17" fmla="*/ 1492962 w 1544290"/>
                <a:gd name="connsiteY17" fmla="*/ 1189290 h 1509396"/>
                <a:gd name="connsiteX18" fmla="*/ 1538682 w 1544290"/>
                <a:gd name="connsiteY18" fmla="*/ 1090230 h 1509396"/>
                <a:gd name="connsiteX19" fmla="*/ 1534872 w 1544290"/>
                <a:gd name="connsiteY19" fmla="*/ 958785 h 1509396"/>
                <a:gd name="connsiteX20" fmla="*/ 1460577 w 1544290"/>
                <a:gd name="connsiteY20" fmla="*/ 907350 h 1509396"/>
                <a:gd name="connsiteX21" fmla="*/ 1411047 w 1544290"/>
                <a:gd name="connsiteY21" fmla="*/ 909255 h 1509396"/>
                <a:gd name="connsiteX22" fmla="*/ 1420572 w 1544290"/>
                <a:gd name="connsiteY22" fmla="*/ 844485 h 1509396"/>
                <a:gd name="connsiteX23" fmla="*/ 1477722 w 1544290"/>
                <a:gd name="connsiteY23" fmla="*/ 482535 h 1509396"/>
                <a:gd name="connsiteX24" fmla="*/ 1399617 w 1544290"/>
                <a:gd name="connsiteY24" fmla="*/ 219645 h 1509396"/>
                <a:gd name="connsiteX25" fmla="*/ 1233882 w 1544290"/>
                <a:gd name="connsiteY25" fmla="*/ 86295 h 1509396"/>
                <a:gd name="connsiteX26" fmla="*/ 1037667 w 1544290"/>
                <a:gd name="connsiteY26" fmla="*/ 19620 h 1509396"/>
                <a:gd name="connsiteX27" fmla="*/ 717627 w 1544290"/>
                <a:gd name="connsiteY27" fmla="*/ 4380 h 1509396"/>
                <a:gd name="connsiteX28" fmla="*/ 361392 w 1544290"/>
                <a:gd name="connsiteY28" fmla="*/ 88200 h 1509396"/>
                <a:gd name="connsiteX29" fmla="*/ 87072 w 1544290"/>
                <a:gd name="connsiteY29" fmla="*/ 375855 h 1509396"/>
                <a:gd name="connsiteX30" fmla="*/ 7062 w 1544290"/>
                <a:gd name="connsiteY30" fmla="*/ 663510 h 1509396"/>
                <a:gd name="connsiteX0" fmla="*/ 7910 w 1545138"/>
                <a:gd name="connsiteY0" fmla="*/ 663510 h 1509396"/>
                <a:gd name="connsiteX1" fmla="*/ 46010 w 1545138"/>
                <a:gd name="connsiteY1" fmla="*/ 831150 h 1509396"/>
                <a:gd name="connsiteX2" fmla="*/ 50269 w 1545138"/>
                <a:gd name="connsiteY2" fmla="*/ 875907 h 1509396"/>
                <a:gd name="connsiteX3" fmla="*/ 4100 w 1545138"/>
                <a:gd name="connsiteY3" fmla="*/ 901635 h 1509396"/>
                <a:gd name="connsiteX4" fmla="*/ 9815 w 1545138"/>
                <a:gd name="connsiteY4" fmla="*/ 991170 h 1509396"/>
                <a:gd name="connsiteX5" fmla="*/ 70775 w 1545138"/>
                <a:gd name="connsiteY5" fmla="*/ 1105470 h 1509396"/>
                <a:gd name="connsiteX6" fmla="*/ 114590 w 1545138"/>
                <a:gd name="connsiteY6" fmla="*/ 1143570 h 1509396"/>
                <a:gd name="connsiteX7" fmla="*/ 99350 w 1545138"/>
                <a:gd name="connsiteY7" fmla="*/ 1265490 h 1509396"/>
                <a:gd name="connsiteX8" fmla="*/ 131735 w 1545138"/>
                <a:gd name="connsiteY8" fmla="*/ 1356930 h 1509396"/>
                <a:gd name="connsiteX9" fmla="*/ 226985 w 1545138"/>
                <a:gd name="connsiteY9" fmla="*/ 1421700 h 1509396"/>
                <a:gd name="connsiteX10" fmla="*/ 409865 w 1545138"/>
                <a:gd name="connsiteY10" fmla="*/ 1478850 h 1509396"/>
                <a:gd name="connsiteX11" fmla="*/ 668945 w 1545138"/>
                <a:gd name="connsiteY11" fmla="*/ 1509330 h 1509396"/>
                <a:gd name="connsiteX12" fmla="*/ 903260 w 1545138"/>
                <a:gd name="connsiteY12" fmla="*/ 1471230 h 1509396"/>
                <a:gd name="connsiteX13" fmla="*/ 1126145 w 1545138"/>
                <a:gd name="connsiteY13" fmla="*/ 1387410 h 1509396"/>
                <a:gd name="connsiteX14" fmla="*/ 1280450 w 1545138"/>
                <a:gd name="connsiteY14" fmla="*/ 1263585 h 1509396"/>
                <a:gd name="connsiteX15" fmla="*/ 1312835 w 1545138"/>
                <a:gd name="connsiteY15" fmla="*/ 1278825 h 1509396"/>
                <a:gd name="connsiteX16" fmla="*/ 1411895 w 1545138"/>
                <a:gd name="connsiteY16" fmla="*/ 1261680 h 1509396"/>
                <a:gd name="connsiteX17" fmla="*/ 1493810 w 1545138"/>
                <a:gd name="connsiteY17" fmla="*/ 1189290 h 1509396"/>
                <a:gd name="connsiteX18" fmla="*/ 1539530 w 1545138"/>
                <a:gd name="connsiteY18" fmla="*/ 1090230 h 1509396"/>
                <a:gd name="connsiteX19" fmla="*/ 1535720 w 1545138"/>
                <a:gd name="connsiteY19" fmla="*/ 958785 h 1509396"/>
                <a:gd name="connsiteX20" fmla="*/ 1461425 w 1545138"/>
                <a:gd name="connsiteY20" fmla="*/ 907350 h 1509396"/>
                <a:gd name="connsiteX21" fmla="*/ 1411895 w 1545138"/>
                <a:gd name="connsiteY21" fmla="*/ 909255 h 1509396"/>
                <a:gd name="connsiteX22" fmla="*/ 1421420 w 1545138"/>
                <a:gd name="connsiteY22" fmla="*/ 844485 h 1509396"/>
                <a:gd name="connsiteX23" fmla="*/ 1478570 w 1545138"/>
                <a:gd name="connsiteY23" fmla="*/ 482535 h 1509396"/>
                <a:gd name="connsiteX24" fmla="*/ 1400465 w 1545138"/>
                <a:gd name="connsiteY24" fmla="*/ 219645 h 1509396"/>
                <a:gd name="connsiteX25" fmla="*/ 1234730 w 1545138"/>
                <a:gd name="connsiteY25" fmla="*/ 86295 h 1509396"/>
                <a:gd name="connsiteX26" fmla="*/ 1038515 w 1545138"/>
                <a:gd name="connsiteY26" fmla="*/ 19620 h 1509396"/>
                <a:gd name="connsiteX27" fmla="*/ 718475 w 1545138"/>
                <a:gd name="connsiteY27" fmla="*/ 4380 h 1509396"/>
                <a:gd name="connsiteX28" fmla="*/ 362240 w 1545138"/>
                <a:gd name="connsiteY28" fmla="*/ 88200 h 1509396"/>
                <a:gd name="connsiteX29" fmla="*/ 87920 w 1545138"/>
                <a:gd name="connsiteY29" fmla="*/ 375855 h 1509396"/>
                <a:gd name="connsiteX30" fmla="*/ 7910 w 1545138"/>
                <a:gd name="connsiteY30" fmla="*/ 663510 h 1509396"/>
                <a:gd name="connsiteX0" fmla="*/ 7911 w 1545139"/>
                <a:gd name="connsiteY0" fmla="*/ 663510 h 1509396"/>
                <a:gd name="connsiteX1" fmla="*/ 46011 w 1545139"/>
                <a:gd name="connsiteY1" fmla="*/ 831150 h 1509396"/>
                <a:gd name="connsiteX2" fmla="*/ 50270 w 1545139"/>
                <a:gd name="connsiteY2" fmla="*/ 875907 h 1509396"/>
                <a:gd name="connsiteX3" fmla="*/ 4101 w 1545139"/>
                <a:gd name="connsiteY3" fmla="*/ 887379 h 1509396"/>
                <a:gd name="connsiteX4" fmla="*/ 9816 w 1545139"/>
                <a:gd name="connsiteY4" fmla="*/ 991170 h 1509396"/>
                <a:gd name="connsiteX5" fmla="*/ 70776 w 1545139"/>
                <a:gd name="connsiteY5" fmla="*/ 1105470 h 1509396"/>
                <a:gd name="connsiteX6" fmla="*/ 114591 w 1545139"/>
                <a:gd name="connsiteY6" fmla="*/ 1143570 h 1509396"/>
                <a:gd name="connsiteX7" fmla="*/ 99351 w 1545139"/>
                <a:gd name="connsiteY7" fmla="*/ 1265490 h 1509396"/>
                <a:gd name="connsiteX8" fmla="*/ 131736 w 1545139"/>
                <a:gd name="connsiteY8" fmla="*/ 1356930 h 1509396"/>
                <a:gd name="connsiteX9" fmla="*/ 226986 w 1545139"/>
                <a:gd name="connsiteY9" fmla="*/ 1421700 h 1509396"/>
                <a:gd name="connsiteX10" fmla="*/ 409866 w 1545139"/>
                <a:gd name="connsiteY10" fmla="*/ 1478850 h 1509396"/>
                <a:gd name="connsiteX11" fmla="*/ 668946 w 1545139"/>
                <a:gd name="connsiteY11" fmla="*/ 1509330 h 1509396"/>
                <a:gd name="connsiteX12" fmla="*/ 903261 w 1545139"/>
                <a:gd name="connsiteY12" fmla="*/ 1471230 h 1509396"/>
                <a:gd name="connsiteX13" fmla="*/ 1126146 w 1545139"/>
                <a:gd name="connsiteY13" fmla="*/ 1387410 h 1509396"/>
                <a:gd name="connsiteX14" fmla="*/ 1280451 w 1545139"/>
                <a:gd name="connsiteY14" fmla="*/ 1263585 h 1509396"/>
                <a:gd name="connsiteX15" fmla="*/ 1312836 w 1545139"/>
                <a:gd name="connsiteY15" fmla="*/ 1278825 h 1509396"/>
                <a:gd name="connsiteX16" fmla="*/ 1411896 w 1545139"/>
                <a:gd name="connsiteY16" fmla="*/ 1261680 h 1509396"/>
                <a:gd name="connsiteX17" fmla="*/ 1493811 w 1545139"/>
                <a:gd name="connsiteY17" fmla="*/ 1189290 h 1509396"/>
                <a:gd name="connsiteX18" fmla="*/ 1539531 w 1545139"/>
                <a:gd name="connsiteY18" fmla="*/ 1090230 h 1509396"/>
                <a:gd name="connsiteX19" fmla="*/ 1535721 w 1545139"/>
                <a:gd name="connsiteY19" fmla="*/ 958785 h 1509396"/>
                <a:gd name="connsiteX20" fmla="*/ 1461426 w 1545139"/>
                <a:gd name="connsiteY20" fmla="*/ 907350 h 1509396"/>
                <a:gd name="connsiteX21" fmla="*/ 1411896 w 1545139"/>
                <a:gd name="connsiteY21" fmla="*/ 909255 h 1509396"/>
                <a:gd name="connsiteX22" fmla="*/ 1421421 w 1545139"/>
                <a:gd name="connsiteY22" fmla="*/ 844485 h 1509396"/>
                <a:gd name="connsiteX23" fmla="*/ 1478571 w 1545139"/>
                <a:gd name="connsiteY23" fmla="*/ 482535 h 1509396"/>
                <a:gd name="connsiteX24" fmla="*/ 1400466 w 1545139"/>
                <a:gd name="connsiteY24" fmla="*/ 219645 h 1509396"/>
                <a:gd name="connsiteX25" fmla="*/ 1234731 w 1545139"/>
                <a:gd name="connsiteY25" fmla="*/ 86295 h 1509396"/>
                <a:gd name="connsiteX26" fmla="*/ 1038516 w 1545139"/>
                <a:gd name="connsiteY26" fmla="*/ 19620 h 1509396"/>
                <a:gd name="connsiteX27" fmla="*/ 718476 w 1545139"/>
                <a:gd name="connsiteY27" fmla="*/ 4380 h 1509396"/>
                <a:gd name="connsiteX28" fmla="*/ 362241 w 1545139"/>
                <a:gd name="connsiteY28" fmla="*/ 88200 h 1509396"/>
                <a:gd name="connsiteX29" fmla="*/ 87921 w 1545139"/>
                <a:gd name="connsiteY29" fmla="*/ 375855 h 1509396"/>
                <a:gd name="connsiteX30" fmla="*/ 7911 w 1545139"/>
                <a:gd name="connsiteY30" fmla="*/ 663510 h 1509396"/>
                <a:gd name="connsiteX0" fmla="*/ 9982 w 1547210"/>
                <a:gd name="connsiteY0" fmla="*/ 663510 h 1509396"/>
                <a:gd name="connsiteX1" fmla="*/ 48082 w 1547210"/>
                <a:gd name="connsiteY1" fmla="*/ 831150 h 1509396"/>
                <a:gd name="connsiteX2" fmla="*/ 52341 w 1547210"/>
                <a:gd name="connsiteY2" fmla="*/ 875907 h 1509396"/>
                <a:gd name="connsiteX3" fmla="*/ 6172 w 1547210"/>
                <a:gd name="connsiteY3" fmla="*/ 887379 h 1509396"/>
                <a:gd name="connsiteX4" fmla="*/ 11887 w 1547210"/>
                <a:gd name="connsiteY4" fmla="*/ 991170 h 1509396"/>
                <a:gd name="connsiteX5" fmla="*/ 72847 w 1547210"/>
                <a:gd name="connsiteY5" fmla="*/ 1105470 h 1509396"/>
                <a:gd name="connsiteX6" fmla="*/ 116662 w 1547210"/>
                <a:gd name="connsiteY6" fmla="*/ 1143570 h 1509396"/>
                <a:gd name="connsiteX7" fmla="*/ 101422 w 1547210"/>
                <a:gd name="connsiteY7" fmla="*/ 1265490 h 1509396"/>
                <a:gd name="connsiteX8" fmla="*/ 133807 w 1547210"/>
                <a:gd name="connsiteY8" fmla="*/ 1356930 h 1509396"/>
                <a:gd name="connsiteX9" fmla="*/ 229057 w 1547210"/>
                <a:gd name="connsiteY9" fmla="*/ 1421700 h 1509396"/>
                <a:gd name="connsiteX10" fmla="*/ 411937 w 1547210"/>
                <a:gd name="connsiteY10" fmla="*/ 1478850 h 1509396"/>
                <a:gd name="connsiteX11" fmla="*/ 671017 w 1547210"/>
                <a:gd name="connsiteY11" fmla="*/ 1509330 h 1509396"/>
                <a:gd name="connsiteX12" fmla="*/ 905332 w 1547210"/>
                <a:gd name="connsiteY12" fmla="*/ 1471230 h 1509396"/>
                <a:gd name="connsiteX13" fmla="*/ 1128217 w 1547210"/>
                <a:gd name="connsiteY13" fmla="*/ 1387410 h 1509396"/>
                <a:gd name="connsiteX14" fmla="*/ 1282522 w 1547210"/>
                <a:gd name="connsiteY14" fmla="*/ 1263585 h 1509396"/>
                <a:gd name="connsiteX15" fmla="*/ 1314907 w 1547210"/>
                <a:gd name="connsiteY15" fmla="*/ 1278825 h 1509396"/>
                <a:gd name="connsiteX16" fmla="*/ 1413967 w 1547210"/>
                <a:gd name="connsiteY16" fmla="*/ 1261680 h 1509396"/>
                <a:gd name="connsiteX17" fmla="*/ 1495882 w 1547210"/>
                <a:gd name="connsiteY17" fmla="*/ 1189290 h 1509396"/>
                <a:gd name="connsiteX18" fmla="*/ 1541602 w 1547210"/>
                <a:gd name="connsiteY18" fmla="*/ 1090230 h 1509396"/>
                <a:gd name="connsiteX19" fmla="*/ 1537792 w 1547210"/>
                <a:gd name="connsiteY19" fmla="*/ 958785 h 1509396"/>
                <a:gd name="connsiteX20" fmla="*/ 1463497 w 1547210"/>
                <a:gd name="connsiteY20" fmla="*/ 907350 h 1509396"/>
                <a:gd name="connsiteX21" fmla="*/ 1413967 w 1547210"/>
                <a:gd name="connsiteY21" fmla="*/ 909255 h 1509396"/>
                <a:gd name="connsiteX22" fmla="*/ 1423492 w 1547210"/>
                <a:gd name="connsiteY22" fmla="*/ 844485 h 1509396"/>
                <a:gd name="connsiteX23" fmla="*/ 1480642 w 1547210"/>
                <a:gd name="connsiteY23" fmla="*/ 482535 h 1509396"/>
                <a:gd name="connsiteX24" fmla="*/ 1402537 w 1547210"/>
                <a:gd name="connsiteY24" fmla="*/ 219645 h 1509396"/>
                <a:gd name="connsiteX25" fmla="*/ 1236802 w 1547210"/>
                <a:gd name="connsiteY25" fmla="*/ 86295 h 1509396"/>
                <a:gd name="connsiteX26" fmla="*/ 1040587 w 1547210"/>
                <a:gd name="connsiteY26" fmla="*/ 19620 h 1509396"/>
                <a:gd name="connsiteX27" fmla="*/ 720547 w 1547210"/>
                <a:gd name="connsiteY27" fmla="*/ 4380 h 1509396"/>
                <a:gd name="connsiteX28" fmla="*/ 364312 w 1547210"/>
                <a:gd name="connsiteY28" fmla="*/ 88200 h 1509396"/>
                <a:gd name="connsiteX29" fmla="*/ 89992 w 1547210"/>
                <a:gd name="connsiteY29" fmla="*/ 375855 h 1509396"/>
                <a:gd name="connsiteX30" fmla="*/ 9982 w 1547210"/>
                <a:gd name="connsiteY30" fmla="*/ 663510 h 1509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547210" h="1509396">
                  <a:moveTo>
                    <a:pt x="9982" y="663510"/>
                  </a:moveTo>
                  <a:cubicBezTo>
                    <a:pt x="2997" y="739392"/>
                    <a:pt x="41022" y="795751"/>
                    <a:pt x="48082" y="831150"/>
                  </a:cubicBezTo>
                  <a:cubicBezTo>
                    <a:pt x="55142" y="866549"/>
                    <a:pt x="59326" y="866536"/>
                    <a:pt x="52341" y="875907"/>
                  </a:cubicBezTo>
                  <a:cubicBezTo>
                    <a:pt x="45356" y="885278"/>
                    <a:pt x="17665" y="856288"/>
                    <a:pt x="6172" y="887379"/>
                  </a:cubicBezTo>
                  <a:cubicBezTo>
                    <a:pt x="-5321" y="918470"/>
                    <a:pt x="775" y="954822"/>
                    <a:pt x="11887" y="991170"/>
                  </a:cubicBezTo>
                  <a:cubicBezTo>
                    <a:pt x="22999" y="1027518"/>
                    <a:pt x="55384" y="1080070"/>
                    <a:pt x="72847" y="1105470"/>
                  </a:cubicBezTo>
                  <a:cubicBezTo>
                    <a:pt x="90310" y="1130870"/>
                    <a:pt x="111900" y="1116900"/>
                    <a:pt x="116662" y="1143570"/>
                  </a:cubicBezTo>
                  <a:cubicBezTo>
                    <a:pt x="121424" y="1170240"/>
                    <a:pt x="98565" y="1229930"/>
                    <a:pt x="101422" y="1265490"/>
                  </a:cubicBezTo>
                  <a:cubicBezTo>
                    <a:pt x="104279" y="1301050"/>
                    <a:pt x="112535" y="1330895"/>
                    <a:pt x="133807" y="1356930"/>
                  </a:cubicBezTo>
                  <a:cubicBezTo>
                    <a:pt x="155079" y="1382965"/>
                    <a:pt x="182702" y="1401380"/>
                    <a:pt x="229057" y="1421700"/>
                  </a:cubicBezTo>
                  <a:cubicBezTo>
                    <a:pt x="275412" y="1442020"/>
                    <a:pt x="338277" y="1464245"/>
                    <a:pt x="411937" y="1478850"/>
                  </a:cubicBezTo>
                  <a:cubicBezTo>
                    <a:pt x="485597" y="1493455"/>
                    <a:pt x="588785" y="1510600"/>
                    <a:pt x="671017" y="1509330"/>
                  </a:cubicBezTo>
                  <a:cubicBezTo>
                    <a:pt x="753250" y="1508060"/>
                    <a:pt x="829132" y="1491550"/>
                    <a:pt x="905332" y="1471230"/>
                  </a:cubicBezTo>
                  <a:cubicBezTo>
                    <a:pt x="981532" y="1450910"/>
                    <a:pt x="1065352" y="1422018"/>
                    <a:pt x="1128217" y="1387410"/>
                  </a:cubicBezTo>
                  <a:cubicBezTo>
                    <a:pt x="1191082" y="1352803"/>
                    <a:pt x="1251407" y="1281682"/>
                    <a:pt x="1282522" y="1263585"/>
                  </a:cubicBezTo>
                  <a:cubicBezTo>
                    <a:pt x="1313637" y="1245488"/>
                    <a:pt x="1268078" y="1259759"/>
                    <a:pt x="1314907" y="1278825"/>
                  </a:cubicBezTo>
                  <a:cubicBezTo>
                    <a:pt x="1361736" y="1297891"/>
                    <a:pt x="1383805" y="1276602"/>
                    <a:pt x="1413967" y="1261680"/>
                  </a:cubicBezTo>
                  <a:cubicBezTo>
                    <a:pt x="1444129" y="1246758"/>
                    <a:pt x="1474610" y="1217865"/>
                    <a:pt x="1495882" y="1189290"/>
                  </a:cubicBezTo>
                  <a:cubicBezTo>
                    <a:pt x="1517155" y="1160715"/>
                    <a:pt x="1534617" y="1128648"/>
                    <a:pt x="1541602" y="1090230"/>
                  </a:cubicBezTo>
                  <a:cubicBezTo>
                    <a:pt x="1548587" y="1051813"/>
                    <a:pt x="1550810" y="989265"/>
                    <a:pt x="1537792" y="958785"/>
                  </a:cubicBezTo>
                  <a:cubicBezTo>
                    <a:pt x="1524774" y="928305"/>
                    <a:pt x="1484135" y="915605"/>
                    <a:pt x="1463497" y="907350"/>
                  </a:cubicBezTo>
                  <a:cubicBezTo>
                    <a:pt x="1442860" y="899095"/>
                    <a:pt x="1420634" y="919732"/>
                    <a:pt x="1413967" y="909255"/>
                  </a:cubicBezTo>
                  <a:cubicBezTo>
                    <a:pt x="1407300" y="898778"/>
                    <a:pt x="1412380" y="915605"/>
                    <a:pt x="1423492" y="844485"/>
                  </a:cubicBezTo>
                  <a:cubicBezTo>
                    <a:pt x="1434604" y="773365"/>
                    <a:pt x="1484134" y="586675"/>
                    <a:pt x="1480642" y="482535"/>
                  </a:cubicBezTo>
                  <a:cubicBezTo>
                    <a:pt x="1477150" y="378395"/>
                    <a:pt x="1443177" y="285685"/>
                    <a:pt x="1402537" y="219645"/>
                  </a:cubicBezTo>
                  <a:cubicBezTo>
                    <a:pt x="1361897" y="153605"/>
                    <a:pt x="1297127" y="119633"/>
                    <a:pt x="1236802" y="86295"/>
                  </a:cubicBezTo>
                  <a:cubicBezTo>
                    <a:pt x="1176477" y="52957"/>
                    <a:pt x="1126630" y="33273"/>
                    <a:pt x="1040587" y="19620"/>
                  </a:cubicBezTo>
                  <a:cubicBezTo>
                    <a:pt x="954545" y="5968"/>
                    <a:pt x="833259" y="-7050"/>
                    <a:pt x="720547" y="4380"/>
                  </a:cubicBezTo>
                  <a:cubicBezTo>
                    <a:pt x="607835" y="15810"/>
                    <a:pt x="488137" y="36448"/>
                    <a:pt x="364312" y="88200"/>
                  </a:cubicBezTo>
                  <a:cubicBezTo>
                    <a:pt x="240487" y="139952"/>
                    <a:pt x="149047" y="279970"/>
                    <a:pt x="89992" y="375855"/>
                  </a:cubicBezTo>
                  <a:cubicBezTo>
                    <a:pt x="30937" y="471740"/>
                    <a:pt x="16967" y="587628"/>
                    <a:pt x="9982" y="663510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25" name="Oval 24">
              <a:extLst>
                <a:ext uri="{FF2B5EF4-FFF2-40B4-BE49-F238E27FC236}">
                  <a16:creationId xmlns:a16="http://schemas.microsoft.com/office/drawing/2014/main" id="{4251ED30-3065-4C2D-9E1D-ECE096369D1B}"/>
                </a:ext>
              </a:extLst>
            </p:cNvPr>
            <p:cNvSpPr/>
            <p:nvPr/>
          </p:nvSpPr>
          <p:spPr>
            <a:xfrm>
              <a:off x="6079985" y="2556320"/>
              <a:ext cx="152057" cy="166441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C4D08027-3B2B-417F-A32D-39B11759D4BE}"/>
                </a:ext>
              </a:extLst>
            </p:cNvPr>
            <p:cNvSpPr/>
            <p:nvPr/>
          </p:nvSpPr>
          <p:spPr>
            <a:xfrm rot="19763345" flipH="1">
              <a:off x="5469989" y="2430186"/>
              <a:ext cx="254460" cy="94565"/>
            </a:xfrm>
            <a:custGeom>
              <a:avLst/>
              <a:gdLst>
                <a:gd name="connsiteX0" fmla="*/ 224 w 292135"/>
                <a:gd name="connsiteY0" fmla="*/ 59346 h 59716"/>
                <a:gd name="connsiteX1" fmla="*/ 107075 w 292135"/>
                <a:gd name="connsiteY1" fmla="*/ 5920 h 59716"/>
                <a:gd name="connsiteX2" fmla="*/ 292010 w 292135"/>
                <a:gd name="connsiteY2" fmla="*/ 3866 h 59716"/>
                <a:gd name="connsiteX3" fmla="*/ 133788 w 292135"/>
                <a:gd name="connsiteY3" fmla="*/ 28524 h 59716"/>
                <a:gd name="connsiteX4" fmla="*/ 224 w 292135"/>
                <a:gd name="connsiteY4" fmla="*/ 59346 h 59716"/>
                <a:gd name="connsiteX0" fmla="*/ 2 w 291913"/>
                <a:gd name="connsiteY0" fmla="*/ 76080 h 77200"/>
                <a:gd name="connsiteX1" fmla="*/ 131511 w 291913"/>
                <a:gd name="connsiteY1" fmla="*/ 2105 h 77200"/>
                <a:gd name="connsiteX2" fmla="*/ 291788 w 291913"/>
                <a:gd name="connsiteY2" fmla="*/ 20600 h 77200"/>
                <a:gd name="connsiteX3" fmla="*/ 133566 w 291913"/>
                <a:gd name="connsiteY3" fmla="*/ 45258 h 77200"/>
                <a:gd name="connsiteX4" fmla="*/ 2 w 291913"/>
                <a:gd name="connsiteY4" fmla="*/ 76080 h 77200"/>
                <a:gd name="connsiteX0" fmla="*/ 9 w 291925"/>
                <a:gd name="connsiteY0" fmla="*/ 76080 h 76253"/>
                <a:gd name="connsiteX1" fmla="*/ 131518 w 291925"/>
                <a:gd name="connsiteY1" fmla="*/ 2105 h 76253"/>
                <a:gd name="connsiteX2" fmla="*/ 291795 w 291925"/>
                <a:gd name="connsiteY2" fmla="*/ 20600 h 76253"/>
                <a:gd name="connsiteX3" fmla="*/ 137683 w 291925"/>
                <a:gd name="connsiteY3" fmla="*/ 22655 h 76253"/>
                <a:gd name="connsiteX4" fmla="*/ 9 w 291925"/>
                <a:gd name="connsiteY4" fmla="*/ 76080 h 76253"/>
                <a:gd name="connsiteX0" fmla="*/ 9 w 292471"/>
                <a:gd name="connsiteY0" fmla="*/ 76080 h 76253"/>
                <a:gd name="connsiteX1" fmla="*/ 131518 w 292471"/>
                <a:gd name="connsiteY1" fmla="*/ 2105 h 76253"/>
                <a:gd name="connsiteX2" fmla="*/ 291795 w 292471"/>
                <a:gd name="connsiteY2" fmla="*/ 20600 h 76253"/>
                <a:gd name="connsiteX3" fmla="*/ 137683 w 292471"/>
                <a:gd name="connsiteY3" fmla="*/ 22655 h 76253"/>
                <a:gd name="connsiteX4" fmla="*/ 9 w 292471"/>
                <a:gd name="connsiteY4" fmla="*/ 76080 h 76253"/>
                <a:gd name="connsiteX0" fmla="*/ 1258 w 293720"/>
                <a:gd name="connsiteY0" fmla="*/ 76080 h 78680"/>
                <a:gd name="connsiteX1" fmla="*/ 132767 w 293720"/>
                <a:gd name="connsiteY1" fmla="*/ 2105 h 78680"/>
                <a:gd name="connsiteX2" fmla="*/ 293044 w 293720"/>
                <a:gd name="connsiteY2" fmla="*/ 20600 h 78680"/>
                <a:gd name="connsiteX3" fmla="*/ 138932 w 293720"/>
                <a:gd name="connsiteY3" fmla="*/ 22655 h 78680"/>
                <a:gd name="connsiteX4" fmla="*/ 1258 w 293720"/>
                <a:gd name="connsiteY4" fmla="*/ 76080 h 78680"/>
                <a:gd name="connsiteX0" fmla="*/ 1258 w 293044"/>
                <a:gd name="connsiteY0" fmla="*/ 76080 h 78680"/>
                <a:gd name="connsiteX1" fmla="*/ 132767 w 293044"/>
                <a:gd name="connsiteY1" fmla="*/ 2105 h 78680"/>
                <a:gd name="connsiteX2" fmla="*/ 293044 w 293044"/>
                <a:gd name="connsiteY2" fmla="*/ 20600 h 78680"/>
                <a:gd name="connsiteX3" fmla="*/ 138932 w 293044"/>
                <a:gd name="connsiteY3" fmla="*/ 22655 h 78680"/>
                <a:gd name="connsiteX4" fmla="*/ 1258 w 293044"/>
                <a:gd name="connsiteY4" fmla="*/ 76080 h 78680"/>
                <a:gd name="connsiteX0" fmla="*/ 1258 w 293044"/>
                <a:gd name="connsiteY0" fmla="*/ 76080 h 78611"/>
                <a:gd name="connsiteX1" fmla="*/ 132767 w 293044"/>
                <a:gd name="connsiteY1" fmla="*/ 2105 h 78611"/>
                <a:gd name="connsiteX2" fmla="*/ 293044 w 293044"/>
                <a:gd name="connsiteY2" fmla="*/ 20600 h 78611"/>
                <a:gd name="connsiteX3" fmla="*/ 138932 w 293044"/>
                <a:gd name="connsiteY3" fmla="*/ 22655 h 78611"/>
                <a:gd name="connsiteX4" fmla="*/ 1258 w 293044"/>
                <a:gd name="connsiteY4" fmla="*/ 76080 h 78611"/>
                <a:gd name="connsiteX0" fmla="*/ 1236 w 280693"/>
                <a:gd name="connsiteY0" fmla="*/ 79613 h 82337"/>
                <a:gd name="connsiteX1" fmla="*/ 132745 w 280693"/>
                <a:gd name="connsiteY1" fmla="*/ 5638 h 82337"/>
                <a:gd name="connsiteX2" fmla="*/ 280693 w 280693"/>
                <a:gd name="connsiteY2" fmla="*/ 7694 h 82337"/>
                <a:gd name="connsiteX3" fmla="*/ 138910 w 280693"/>
                <a:gd name="connsiteY3" fmla="*/ 26188 h 82337"/>
                <a:gd name="connsiteX4" fmla="*/ 1236 w 280693"/>
                <a:gd name="connsiteY4" fmla="*/ 79613 h 82337"/>
                <a:gd name="connsiteX0" fmla="*/ 39 w 279496"/>
                <a:gd name="connsiteY0" fmla="*/ 76896 h 77018"/>
                <a:gd name="connsiteX1" fmla="*/ 125384 w 279496"/>
                <a:gd name="connsiteY1" fmla="*/ 7030 h 77018"/>
                <a:gd name="connsiteX2" fmla="*/ 279496 w 279496"/>
                <a:gd name="connsiteY2" fmla="*/ 4977 h 77018"/>
                <a:gd name="connsiteX3" fmla="*/ 137713 w 279496"/>
                <a:gd name="connsiteY3" fmla="*/ 23471 h 77018"/>
                <a:gd name="connsiteX4" fmla="*/ 39 w 279496"/>
                <a:gd name="connsiteY4" fmla="*/ 76896 h 77018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650"/>
                <a:gd name="connsiteY0" fmla="*/ 81001 h 81123"/>
                <a:gd name="connsiteX1" fmla="*/ 125408 w 279650"/>
                <a:gd name="connsiteY1" fmla="*/ 11135 h 81123"/>
                <a:gd name="connsiteX2" fmla="*/ 279520 w 279650"/>
                <a:gd name="connsiteY2" fmla="*/ 9082 h 81123"/>
                <a:gd name="connsiteX3" fmla="*/ 137737 w 279650"/>
                <a:gd name="connsiteY3" fmla="*/ 27576 h 81123"/>
                <a:gd name="connsiteX4" fmla="*/ 63 w 279650"/>
                <a:gd name="connsiteY4" fmla="*/ 81001 h 81123"/>
                <a:gd name="connsiteX0" fmla="*/ 63 w 279650"/>
                <a:gd name="connsiteY0" fmla="*/ 81001 h 81234"/>
                <a:gd name="connsiteX1" fmla="*/ 125408 w 279650"/>
                <a:gd name="connsiteY1" fmla="*/ 11135 h 81234"/>
                <a:gd name="connsiteX2" fmla="*/ 279520 w 279650"/>
                <a:gd name="connsiteY2" fmla="*/ 9082 h 81234"/>
                <a:gd name="connsiteX3" fmla="*/ 137737 w 279650"/>
                <a:gd name="connsiteY3" fmla="*/ 27576 h 81234"/>
                <a:gd name="connsiteX4" fmla="*/ 63 w 279650"/>
                <a:gd name="connsiteY4" fmla="*/ 81001 h 81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9650" h="81234">
                  <a:moveTo>
                    <a:pt x="63" y="81001"/>
                  </a:moveTo>
                  <a:cubicBezTo>
                    <a:pt x="-1992" y="78261"/>
                    <a:pt x="45955" y="31340"/>
                    <a:pt x="125408" y="11135"/>
                  </a:cubicBezTo>
                  <a:cubicBezTo>
                    <a:pt x="204861" y="-9070"/>
                    <a:pt x="283288" y="3261"/>
                    <a:pt x="279520" y="9082"/>
                  </a:cubicBezTo>
                  <a:cubicBezTo>
                    <a:pt x="273698" y="23123"/>
                    <a:pt x="250068" y="-7013"/>
                    <a:pt x="137737" y="27576"/>
                  </a:cubicBezTo>
                  <a:cubicBezTo>
                    <a:pt x="25406" y="62165"/>
                    <a:pt x="2118" y="83741"/>
                    <a:pt x="63" y="81001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C0B5AE8E-041E-4EA7-A9CF-C375B871ADE4}"/>
                </a:ext>
              </a:extLst>
            </p:cNvPr>
            <p:cNvSpPr/>
            <p:nvPr/>
          </p:nvSpPr>
          <p:spPr>
            <a:xfrm rot="2106070">
              <a:off x="6018610" y="2436401"/>
              <a:ext cx="279650" cy="94565"/>
            </a:xfrm>
            <a:custGeom>
              <a:avLst/>
              <a:gdLst>
                <a:gd name="connsiteX0" fmla="*/ 224 w 292135"/>
                <a:gd name="connsiteY0" fmla="*/ 59346 h 59716"/>
                <a:gd name="connsiteX1" fmla="*/ 107075 w 292135"/>
                <a:gd name="connsiteY1" fmla="*/ 5920 h 59716"/>
                <a:gd name="connsiteX2" fmla="*/ 292010 w 292135"/>
                <a:gd name="connsiteY2" fmla="*/ 3866 h 59716"/>
                <a:gd name="connsiteX3" fmla="*/ 133788 w 292135"/>
                <a:gd name="connsiteY3" fmla="*/ 28524 h 59716"/>
                <a:gd name="connsiteX4" fmla="*/ 224 w 292135"/>
                <a:gd name="connsiteY4" fmla="*/ 59346 h 59716"/>
                <a:gd name="connsiteX0" fmla="*/ 2 w 291913"/>
                <a:gd name="connsiteY0" fmla="*/ 76080 h 77200"/>
                <a:gd name="connsiteX1" fmla="*/ 131511 w 291913"/>
                <a:gd name="connsiteY1" fmla="*/ 2105 h 77200"/>
                <a:gd name="connsiteX2" fmla="*/ 291788 w 291913"/>
                <a:gd name="connsiteY2" fmla="*/ 20600 h 77200"/>
                <a:gd name="connsiteX3" fmla="*/ 133566 w 291913"/>
                <a:gd name="connsiteY3" fmla="*/ 45258 h 77200"/>
                <a:gd name="connsiteX4" fmla="*/ 2 w 291913"/>
                <a:gd name="connsiteY4" fmla="*/ 76080 h 77200"/>
                <a:gd name="connsiteX0" fmla="*/ 9 w 291925"/>
                <a:gd name="connsiteY0" fmla="*/ 76080 h 76253"/>
                <a:gd name="connsiteX1" fmla="*/ 131518 w 291925"/>
                <a:gd name="connsiteY1" fmla="*/ 2105 h 76253"/>
                <a:gd name="connsiteX2" fmla="*/ 291795 w 291925"/>
                <a:gd name="connsiteY2" fmla="*/ 20600 h 76253"/>
                <a:gd name="connsiteX3" fmla="*/ 137683 w 291925"/>
                <a:gd name="connsiteY3" fmla="*/ 22655 h 76253"/>
                <a:gd name="connsiteX4" fmla="*/ 9 w 291925"/>
                <a:gd name="connsiteY4" fmla="*/ 76080 h 76253"/>
                <a:gd name="connsiteX0" fmla="*/ 9 w 292471"/>
                <a:gd name="connsiteY0" fmla="*/ 76080 h 76253"/>
                <a:gd name="connsiteX1" fmla="*/ 131518 w 292471"/>
                <a:gd name="connsiteY1" fmla="*/ 2105 h 76253"/>
                <a:gd name="connsiteX2" fmla="*/ 291795 w 292471"/>
                <a:gd name="connsiteY2" fmla="*/ 20600 h 76253"/>
                <a:gd name="connsiteX3" fmla="*/ 137683 w 292471"/>
                <a:gd name="connsiteY3" fmla="*/ 22655 h 76253"/>
                <a:gd name="connsiteX4" fmla="*/ 9 w 292471"/>
                <a:gd name="connsiteY4" fmla="*/ 76080 h 76253"/>
                <a:gd name="connsiteX0" fmla="*/ 1258 w 293720"/>
                <a:gd name="connsiteY0" fmla="*/ 76080 h 78680"/>
                <a:gd name="connsiteX1" fmla="*/ 132767 w 293720"/>
                <a:gd name="connsiteY1" fmla="*/ 2105 h 78680"/>
                <a:gd name="connsiteX2" fmla="*/ 293044 w 293720"/>
                <a:gd name="connsiteY2" fmla="*/ 20600 h 78680"/>
                <a:gd name="connsiteX3" fmla="*/ 138932 w 293720"/>
                <a:gd name="connsiteY3" fmla="*/ 22655 h 78680"/>
                <a:gd name="connsiteX4" fmla="*/ 1258 w 293720"/>
                <a:gd name="connsiteY4" fmla="*/ 76080 h 78680"/>
                <a:gd name="connsiteX0" fmla="*/ 1258 w 293044"/>
                <a:gd name="connsiteY0" fmla="*/ 76080 h 78680"/>
                <a:gd name="connsiteX1" fmla="*/ 132767 w 293044"/>
                <a:gd name="connsiteY1" fmla="*/ 2105 h 78680"/>
                <a:gd name="connsiteX2" fmla="*/ 293044 w 293044"/>
                <a:gd name="connsiteY2" fmla="*/ 20600 h 78680"/>
                <a:gd name="connsiteX3" fmla="*/ 138932 w 293044"/>
                <a:gd name="connsiteY3" fmla="*/ 22655 h 78680"/>
                <a:gd name="connsiteX4" fmla="*/ 1258 w 293044"/>
                <a:gd name="connsiteY4" fmla="*/ 76080 h 78680"/>
                <a:gd name="connsiteX0" fmla="*/ 1258 w 293044"/>
                <a:gd name="connsiteY0" fmla="*/ 76080 h 78611"/>
                <a:gd name="connsiteX1" fmla="*/ 132767 w 293044"/>
                <a:gd name="connsiteY1" fmla="*/ 2105 h 78611"/>
                <a:gd name="connsiteX2" fmla="*/ 293044 w 293044"/>
                <a:gd name="connsiteY2" fmla="*/ 20600 h 78611"/>
                <a:gd name="connsiteX3" fmla="*/ 138932 w 293044"/>
                <a:gd name="connsiteY3" fmla="*/ 22655 h 78611"/>
                <a:gd name="connsiteX4" fmla="*/ 1258 w 293044"/>
                <a:gd name="connsiteY4" fmla="*/ 76080 h 78611"/>
                <a:gd name="connsiteX0" fmla="*/ 1236 w 280693"/>
                <a:gd name="connsiteY0" fmla="*/ 79613 h 82337"/>
                <a:gd name="connsiteX1" fmla="*/ 132745 w 280693"/>
                <a:gd name="connsiteY1" fmla="*/ 5638 h 82337"/>
                <a:gd name="connsiteX2" fmla="*/ 280693 w 280693"/>
                <a:gd name="connsiteY2" fmla="*/ 7694 h 82337"/>
                <a:gd name="connsiteX3" fmla="*/ 138910 w 280693"/>
                <a:gd name="connsiteY3" fmla="*/ 26188 h 82337"/>
                <a:gd name="connsiteX4" fmla="*/ 1236 w 280693"/>
                <a:gd name="connsiteY4" fmla="*/ 79613 h 82337"/>
                <a:gd name="connsiteX0" fmla="*/ 39 w 279496"/>
                <a:gd name="connsiteY0" fmla="*/ 76896 h 77018"/>
                <a:gd name="connsiteX1" fmla="*/ 125384 w 279496"/>
                <a:gd name="connsiteY1" fmla="*/ 7030 h 77018"/>
                <a:gd name="connsiteX2" fmla="*/ 279496 w 279496"/>
                <a:gd name="connsiteY2" fmla="*/ 4977 h 77018"/>
                <a:gd name="connsiteX3" fmla="*/ 137713 w 279496"/>
                <a:gd name="connsiteY3" fmla="*/ 23471 h 77018"/>
                <a:gd name="connsiteX4" fmla="*/ 39 w 279496"/>
                <a:gd name="connsiteY4" fmla="*/ 76896 h 77018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650"/>
                <a:gd name="connsiteY0" fmla="*/ 81001 h 81123"/>
                <a:gd name="connsiteX1" fmla="*/ 125408 w 279650"/>
                <a:gd name="connsiteY1" fmla="*/ 11135 h 81123"/>
                <a:gd name="connsiteX2" fmla="*/ 279520 w 279650"/>
                <a:gd name="connsiteY2" fmla="*/ 9082 h 81123"/>
                <a:gd name="connsiteX3" fmla="*/ 137737 w 279650"/>
                <a:gd name="connsiteY3" fmla="*/ 27576 h 81123"/>
                <a:gd name="connsiteX4" fmla="*/ 63 w 279650"/>
                <a:gd name="connsiteY4" fmla="*/ 81001 h 81123"/>
                <a:gd name="connsiteX0" fmla="*/ 63 w 279650"/>
                <a:gd name="connsiteY0" fmla="*/ 81001 h 81234"/>
                <a:gd name="connsiteX1" fmla="*/ 125408 w 279650"/>
                <a:gd name="connsiteY1" fmla="*/ 11135 h 81234"/>
                <a:gd name="connsiteX2" fmla="*/ 279520 w 279650"/>
                <a:gd name="connsiteY2" fmla="*/ 9082 h 81234"/>
                <a:gd name="connsiteX3" fmla="*/ 137737 w 279650"/>
                <a:gd name="connsiteY3" fmla="*/ 27576 h 81234"/>
                <a:gd name="connsiteX4" fmla="*/ 63 w 279650"/>
                <a:gd name="connsiteY4" fmla="*/ 81001 h 81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9650" h="81234">
                  <a:moveTo>
                    <a:pt x="63" y="81001"/>
                  </a:moveTo>
                  <a:cubicBezTo>
                    <a:pt x="-1992" y="78261"/>
                    <a:pt x="45955" y="31340"/>
                    <a:pt x="125408" y="11135"/>
                  </a:cubicBezTo>
                  <a:cubicBezTo>
                    <a:pt x="204861" y="-9070"/>
                    <a:pt x="283288" y="3261"/>
                    <a:pt x="279520" y="9082"/>
                  </a:cubicBezTo>
                  <a:cubicBezTo>
                    <a:pt x="273698" y="23123"/>
                    <a:pt x="250068" y="-7013"/>
                    <a:pt x="137737" y="27576"/>
                  </a:cubicBezTo>
                  <a:cubicBezTo>
                    <a:pt x="25406" y="62165"/>
                    <a:pt x="2118" y="83741"/>
                    <a:pt x="63" y="81001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C0EE366A-36C9-4B72-8CDB-5F59BABAADBA}"/>
                </a:ext>
              </a:extLst>
            </p:cNvPr>
            <p:cNvSpPr/>
            <p:nvPr/>
          </p:nvSpPr>
          <p:spPr>
            <a:xfrm>
              <a:off x="5276136" y="1752884"/>
              <a:ext cx="1506104" cy="1039301"/>
            </a:xfrm>
            <a:custGeom>
              <a:avLst/>
              <a:gdLst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1174 w 1869410"/>
                <a:gd name="connsiteY19" fmla="*/ 1036330 h 1284241"/>
                <a:gd name="connsiteX20" fmla="*/ 1667369 w 1869410"/>
                <a:gd name="connsiteY20" fmla="*/ 1085860 h 1284241"/>
                <a:gd name="connsiteX21" fmla="*/ 1716899 w 1869410"/>
                <a:gd name="connsiteY21" fmla="*/ 93536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1174 w 1869410"/>
                <a:gd name="connsiteY19" fmla="*/ 1036330 h 1284241"/>
                <a:gd name="connsiteX20" fmla="*/ 1667369 w 1869410"/>
                <a:gd name="connsiteY20" fmla="*/ 1085860 h 1284241"/>
                <a:gd name="connsiteX21" fmla="*/ 1714994 w 1869410"/>
                <a:gd name="connsiteY21" fmla="*/ 90488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1174 w 1869410"/>
                <a:gd name="connsiteY19" fmla="*/ 1036330 h 1284241"/>
                <a:gd name="connsiteX20" fmla="*/ 1707374 w 1869410"/>
                <a:gd name="connsiteY20" fmla="*/ 1055380 h 1284241"/>
                <a:gd name="connsiteX21" fmla="*/ 1714994 w 1869410"/>
                <a:gd name="connsiteY21" fmla="*/ 90488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4984 w 1869410"/>
                <a:gd name="connsiteY19" fmla="*/ 1002040 h 1284241"/>
                <a:gd name="connsiteX20" fmla="*/ 1707374 w 1869410"/>
                <a:gd name="connsiteY20" fmla="*/ 1055380 h 1284241"/>
                <a:gd name="connsiteX21" fmla="*/ 1714994 w 1869410"/>
                <a:gd name="connsiteY21" fmla="*/ 90488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6"/>
                <a:gd name="connsiteX1" fmla="*/ 545324 w 1869410"/>
                <a:gd name="connsiteY1" fmla="*/ 516265 h 1284246"/>
                <a:gd name="connsiteX2" fmla="*/ 629144 w 1869410"/>
                <a:gd name="connsiteY2" fmla="*/ 476260 h 1284246"/>
                <a:gd name="connsiteX3" fmla="*/ 692009 w 1869410"/>
                <a:gd name="connsiteY3" fmla="*/ 577225 h 1284246"/>
                <a:gd name="connsiteX4" fmla="*/ 737729 w 1869410"/>
                <a:gd name="connsiteY4" fmla="*/ 779155 h 1284246"/>
                <a:gd name="connsiteX5" fmla="*/ 735824 w 1869410"/>
                <a:gd name="connsiteY5" fmla="*/ 914410 h 1284246"/>
                <a:gd name="connsiteX6" fmla="*/ 825359 w 1869410"/>
                <a:gd name="connsiteY6" fmla="*/ 678190 h 1284246"/>
                <a:gd name="connsiteX7" fmla="*/ 840599 w 1869410"/>
                <a:gd name="connsiteY7" fmla="*/ 582940 h 1284246"/>
                <a:gd name="connsiteX8" fmla="*/ 1103489 w 1869410"/>
                <a:gd name="connsiteY8" fmla="*/ 870595 h 1284246"/>
                <a:gd name="connsiteX9" fmla="*/ 1154924 w 1869410"/>
                <a:gd name="connsiteY9" fmla="*/ 891550 h 1284246"/>
                <a:gd name="connsiteX10" fmla="*/ 1055864 w 1869410"/>
                <a:gd name="connsiteY10" fmla="*/ 723910 h 1284246"/>
                <a:gd name="connsiteX11" fmla="*/ 1257794 w 1869410"/>
                <a:gd name="connsiteY11" fmla="*/ 971560 h 1284246"/>
                <a:gd name="connsiteX12" fmla="*/ 1233029 w 1869410"/>
                <a:gd name="connsiteY12" fmla="*/ 849640 h 1284246"/>
                <a:gd name="connsiteX13" fmla="*/ 1375904 w 1869410"/>
                <a:gd name="connsiteY13" fmla="*/ 986800 h 1284246"/>
                <a:gd name="connsiteX14" fmla="*/ 1417814 w 1869410"/>
                <a:gd name="connsiteY14" fmla="*/ 1173490 h 1284246"/>
                <a:gd name="connsiteX15" fmla="*/ 1444484 w 1869410"/>
                <a:gd name="connsiteY15" fmla="*/ 1057285 h 1284246"/>
                <a:gd name="connsiteX16" fmla="*/ 1450199 w 1869410"/>
                <a:gd name="connsiteY16" fmla="*/ 1283980 h 1284246"/>
                <a:gd name="connsiteX17" fmla="*/ 1495919 w 1869410"/>
                <a:gd name="connsiteY17" fmla="*/ 1101100 h 1284246"/>
                <a:gd name="connsiteX18" fmla="*/ 1551164 w 1869410"/>
                <a:gd name="connsiteY18" fmla="*/ 1011565 h 1284246"/>
                <a:gd name="connsiteX19" fmla="*/ 1634984 w 1869410"/>
                <a:gd name="connsiteY19" fmla="*/ 1002040 h 1284246"/>
                <a:gd name="connsiteX20" fmla="*/ 1707374 w 1869410"/>
                <a:gd name="connsiteY20" fmla="*/ 1055380 h 1284246"/>
                <a:gd name="connsiteX21" fmla="*/ 1714994 w 1869410"/>
                <a:gd name="connsiteY21" fmla="*/ 904885 h 1284246"/>
                <a:gd name="connsiteX22" fmla="*/ 1716899 w 1869410"/>
                <a:gd name="connsiteY22" fmla="*/ 802015 h 1284246"/>
                <a:gd name="connsiteX23" fmla="*/ 1804529 w 1869410"/>
                <a:gd name="connsiteY23" fmla="*/ 889645 h 1284246"/>
                <a:gd name="connsiteX24" fmla="*/ 1764524 w 1869410"/>
                <a:gd name="connsiteY24" fmla="*/ 716290 h 1284246"/>
                <a:gd name="connsiteX25" fmla="*/ 1764524 w 1869410"/>
                <a:gd name="connsiteY25" fmla="*/ 615325 h 1284246"/>
                <a:gd name="connsiteX26" fmla="*/ 1869299 w 1869410"/>
                <a:gd name="connsiteY26" fmla="*/ 708670 h 1284246"/>
                <a:gd name="connsiteX27" fmla="*/ 1783574 w 1869410"/>
                <a:gd name="connsiteY27" fmla="*/ 539125 h 1284246"/>
                <a:gd name="connsiteX28" fmla="*/ 1730234 w 1869410"/>
                <a:gd name="connsiteY28" fmla="*/ 396250 h 1284246"/>
                <a:gd name="connsiteX29" fmla="*/ 1560689 w 1869410"/>
                <a:gd name="connsiteY29" fmla="*/ 219085 h 1284246"/>
                <a:gd name="connsiteX30" fmla="*/ 1427339 w 1869410"/>
                <a:gd name="connsiteY30" fmla="*/ 129550 h 1284246"/>
                <a:gd name="connsiteX31" fmla="*/ 1594979 w 1869410"/>
                <a:gd name="connsiteY31" fmla="*/ 100975 h 1284246"/>
                <a:gd name="connsiteX32" fmla="*/ 1634984 w 1869410"/>
                <a:gd name="connsiteY32" fmla="*/ 70495 h 1284246"/>
                <a:gd name="connsiteX33" fmla="*/ 1402574 w 1869410"/>
                <a:gd name="connsiteY33" fmla="*/ 62875 h 1284246"/>
                <a:gd name="connsiteX34" fmla="*/ 1191119 w 1869410"/>
                <a:gd name="connsiteY34" fmla="*/ 17155 h 1284246"/>
                <a:gd name="connsiteX35" fmla="*/ 981569 w 1869410"/>
                <a:gd name="connsiteY35" fmla="*/ 10 h 1284246"/>
                <a:gd name="connsiteX36" fmla="*/ 712964 w 1869410"/>
                <a:gd name="connsiteY36" fmla="*/ 19060 h 1284246"/>
                <a:gd name="connsiteX37" fmla="*/ 543419 w 1869410"/>
                <a:gd name="connsiteY37" fmla="*/ 55255 h 1284246"/>
                <a:gd name="connsiteX38" fmla="*/ 415784 w 1869410"/>
                <a:gd name="connsiteY38" fmla="*/ 144790 h 1284246"/>
                <a:gd name="connsiteX39" fmla="*/ 364349 w 1869410"/>
                <a:gd name="connsiteY39" fmla="*/ 215275 h 1284246"/>
                <a:gd name="connsiteX40" fmla="*/ 290054 w 1869410"/>
                <a:gd name="connsiteY40" fmla="*/ 278140 h 1284246"/>
                <a:gd name="connsiteX41" fmla="*/ 223379 w 1869410"/>
                <a:gd name="connsiteY41" fmla="*/ 331480 h 1284246"/>
                <a:gd name="connsiteX42" fmla="*/ 145274 w 1869410"/>
                <a:gd name="connsiteY42" fmla="*/ 485785 h 1284246"/>
                <a:gd name="connsiteX43" fmla="*/ 80504 w 1869410"/>
                <a:gd name="connsiteY43" fmla="*/ 674380 h 1284246"/>
                <a:gd name="connsiteX44" fmla="*/ 494 w 1869410"/>
                <a:gd name="connsiteY44" fmla="*/ 777250 h 1284246"/>
                <a:gd name="connsiteX45" fmla="*/ 120509 w 1869410"/>
                <a:gd name="connsiteY45" fmla="*/ 678190 h 1284246"/>
                <a:gd name="connsiteX46" fmla="*/ 118604 w 1869410"/>
                <a:gd name="connsiteY46" fmla="*/ 910600 h 1284246"/>
                <a:gd name="connsiteX47" fmla="*/ 131939 w 1869410"/>
                <a:gd name="connsiteY47" fmla="*/ 1034425 h 1284246"/>
                <a:gd name="connsiteX48" fmla="*/ 160514 w 1869410"/>
                <a:gd name="connsiteY48" fmla="*/ 891550 h 1284246"/>
                <a:gd name="connsiteX49" fmla="*/ 246239 w 1869410"/>
                <a:gd name="connsiteY49" fmla="*/ 990610 h 1284246"/>
                <a:gd name="connsiteX50" fmla="*/ 238619 w 1869410"/>
                <a:gd name="connsiteY50" fmla="*/ 866785 h 1284246"/>
                <a:gd name="connsiteX51" fmla="*/ 250049 w 1869410"/>
                <a:gd name="connsiteY51" fmla="*/ 725815 h 1284246"/>
                <a:gd name="connsiteX52" fmla="*/ 311009 w 1869410"/>
                <a:gd name="connsiteY52" fmla="*/ 889645 h 1284246"/>
                <a:gd name="connsiteX53" fmla="*/ 295769 w 1869410"/>
                <a:gd name="connsiteY53" fmla="*/ 643900 h 1284246"/>
                <a:gd name="connsiteX54" fmla="*/ 341489 w 1869410"/>
                <a:gd name="connsiteY54" fmla="*/ 495310 h 1284246"/>
                <a:gd name="connsiteX55" fmla="*/ 394829 w 1869410"/>
                <a:gd name="connsiteY55" fmla="*/ 483880 h 1284246"/>
                <a:gd name="connsiteX56" fmla="*/ 486269 w 1869410"/>
                <a:gd name="connsiteY56" fmla="*/ 586750 h 1284246"/>
                <a:gd name="connsiteX0" fmla="*/ 486269 w 1869410"/>
                <a:gd name="connsiteY0" fmla="*/ 586750 h 1284246"/>
                <a:gd name="connsiteX1" fmla="*/ 545324 w 1869410"/>
                <a:gd name="connsiteY1" fmla="*/ 516265 h 1284246"/>
                <a:gd name="connsiteX2" fmla="*/ 629144 w 1869410"/>
                <a:gd name="connsiteY2" fmla="*/ 476260 h 1284246"/>
                <a:gd name="connsiteX3" fmla="*/ 692009 w 1869410"/>
                <a:gd name="connsiteY3" fmla="*/ 577225 h 1284246"/>
                <a:gd name="connsiteX4" fmla="*/ 737729 w 1869410"/>
                <a:gd name="connsiteY4" fmla="*/ 779155 h 1284246"/>
                <a:gd name="connsiteX5" fmla="*/ 735824 w 1869410"/>
                <a:gd name="connsiteY5" fmla="*/ 914410 h 1284246"/>
                <a:gd name="connsiteX6" fmla="*/ 825359 w 1869410"/>
                <a:gd name="connsiteY6" fmla="*/ 678190 h 1284246"/>
                <a:gd name="connsiteX7" fmla="*/ 840599 w 1869410"/>
                <a:gd name="connsiteY7" fmla="*/ 582940 h 1284246"/>
                <a:gd name="connsiteX8" fmla="*/ 1103489 w 1869410"/>
                <a:gd name="connsiteY8" fmla="*/ 870595 h 1284246"/>
                <a:gd name="connsiteX9" fmla="*/ 1154924 w 1869410"/>
                <a:gd name="connsiteY9" fmla="*/ 891550 h 1284246"/>
                <a:gd name="connsiteX10" fmla="*/ 1055864 w 1869410"/>
                <a:gd name="connsiteY10" fmla="*/ 723910 h 1284246"/>
                <a:gd name="connsiteX11" fmla="*/ 1257794 w 1869410"/>
                <a:gd name="connsiteY11" fmla="*/ 971560 h 1284246"/>
                <a:gd name="connsiteX12" fmla="*/ 1233029 w 1869410"/>
                <a:gd name="connsiteY12" fmla="*/ 849640 h 1284246"/>
                <a:gd name="connsiteX13" fmla="*/ 1375904 w 1869410"/>
                <a:gd name="connsiteY13" fmla="*/ 986800 h 1284246"/>
                <a:gd name="connsiteX14" fmla="*/ 1417814 w 1869410"/>
                <a:gd name="connsiteY14" fmla="*/ 1173490 h 1284246"/>
                <a:gd name="connsiteX15" fmla="*/ 1444484 w 1869410"/>
                <a:gd name="connsiteY15" fmla="*/ 1057285 h 1284246"/>
                <a:gd name="connsiteX16" fmla="*/ 1450199 w 1869410"/>
                <a:gd name="connsiteY16" fmla="*/ 1283980 h 1284246"/>
                <a:gd name="connsiteX17" fmla="*/ 1495919 w 1869410"/>
                <a:gd name="connsiteY17" fmla="*/ 1101100 h 1284246"/>
                <a:gd name="connsiteX18" fmla="*/ 1551164 w 1869410"/>
                <a:gd name="connsiteY18" fmla="*/ 1011565 h 1284246"/>
                <a:gd name="connsiteX19" fmla="*/ 1671179 w 1869410"/>
                <a:gd name="connsiteY19" fmla="*/ 1011565 h 1284246"/>
                <a:gd name="connsiteX20" fmla="*/ 1707374 w 1869410"/>
                <a:gd name="connsiteY20" fmla="*/ 1055380 h 1284246"/>
                <a:gd name="connsiteX21" fmla="*/ 1714994 w 1869410"/>
                <a:gd name="connsiteY21" fmla="*/ 904885 h 1284246"/>
                <a:gd name="connsiteX22" fmla="*/ 1716899 w 1869410"/>
                <a:gd name="connsiteY22" fmla="*/ 802015 h 1284246"/>
                <a:gd name="connsiteX23" fmla="*/ 1804529 w 1869410"/>
                <a:gd name="connsiteY23" fmla="*/ 889645 h 1284246"/>
                <a:gd name="connsiteX24" fmla="*/ 1764524 w 1869410"/>
                <a:gd name="connsiteY24" fmla="*/ 716290 h 1284246"/>
                <a:gd name="connsiteX25" fmla="*/ 1764524 w 1869410"/>
                <a:gd name="connsiteY25" fmla="*/ 615325 h 1284246"/>
                <a:gd name="connsiteX26" fmla="*/ 1869299 w 1869410"/>
                <a:gd name="connsiteY26" fmla="*/ 708670 h 1284246"/>
                <a:gd name="connsiteX27" fmla="*/ 1783574 w 1869410"/>
                <a:gd name="connsiteY27" fmla="*/ 539125 h 1284246"/>
                <a:gd name="connsiteX28" fmla="*/ 1730234 w 1869410"/>
                <a:gd name="connsiteY28" fmla="*/ 396250 h 1284246"/>
                <a:gd name="connsiteX29" fmla="*/ 1560689 w 1869410"/>
                <a:gd name="connsiteY29" fmla="*/ 219085 h 1284246"/>
                <a:gd name="connsiteX30" fmla="*/ 1427339 w 1869410"/>
                <a:gd name="connsiteY30" fmla="*/ 129550 h 1284246"/>
                <a:gd name="connsiteX31" fmla="*/ 1594979 w 1869410"/>
                <a:gd name="connsiteY31" fmla="*/ 100975 h 1284246"/>
                <a:gd name="connsiteX32" fmla="*/ 1634984 w 1869410"/>
                <a:gd name="connsiteY32" fmla="*/ 70495 h 1284246"/>
                <a:gd name="connsiteX33" fmla="*/ 1402574 w 1869410"/>
                <a:gd name="connsiteY33" fmla="*/ 62875 h 1284246"/>
                <a:gd name="connsiteX34" fmla="*/ 1191119 w 1869410"/>
                <a:gd name="connsiteY34" fmla="*/ 17155 h 1284246"/>
                <a:gd name="connsiteX35" fmla="*/ 981569 w 1869410"/>
                <a:gd name="connsiteY35" fmla="*/ 10 h 1284246"/>
                <a:gd name="connsiteX36" fmla="*/ 712964 w 1869410"/>
                <a:gd name="connsiteY36" fmla="*/ 19060 h 1284246"/>
                <a:gd name="connsiteX37" fmla="*/ 543419 w 1869410"/>
                <a:gd name="connsiteY37" fmla="*/ 55255 h 1284246"/>
                <a:gd name="connsiteX38" fmla="*/ 415784 w 1869410"/>
                <a:gd name="connsiteY38" fmla="*/ 144790 h 1284246"/>
                <a:gd name="connsiteX39" fmla="*/ 364349 w 1869410"/>
                <a:gd name="connsiteY39" fmla="*/ 215275 h 1284246"/>
                <a:gd name="connsiteX40" fmla="*/ 290054 w 1869410"/>
                <a:gd name="connsiteY40" fmla="*/ 278140 h 1284246"/>
                <a:gd name="connsiteX41" fmla="*/ 223379 w 1869410"/>
                <a:gd name="connsiteY41" fmla="*/ 331480 h 1284246"/>
                <a:gd name="connsiteX42" fmla="*/ 145274 w 1869410"/>
                <a:gd name="connsiteY42" fmla="*/ 485785 h 1284246"/>
                <a:gd name="connsiteX43" fmla="*/ 80504 w 1869410"/>
                <a:gd name="connsiteY43" fmla="*/ 674380 h 1284246"/>
                <a:gd name="connsiteX44" fmla="*/ 494 w 1869410"/>
                <a:gd name="connsiteY44" fmla="*/ 777250 h 1284246"/>
                <a:gd name="connsiteX45" fmla="*/ 120509 w 1869410"/>
                <a:gd name="connsiteY45" fmla="*/ 678190 h 1284246"/>
                <a:gd name="connsiteX46" fmla="*/ 118604 w 1869410"/>
                <a:gd name="connsiteY46" fmla="*/ 910600 h 1284246"/>
                <a:gd name="connsiteX47" fmla="*/ 131939 w 1869410"/>
                <a:gd name="connsiteY47" fmla="*/ 1034425 h 1284246"/>
                <a:gd name="connsiteX48" fmla="*/ 160514 w 1869410"/>
                <a:gd name="connsiteY48" fmla="*/ 891550 h 1284246"/>
                <a:gd name="connsiteX49" fmla="*/ 246239 w 1869410"/>
                <a:gd name="connsiteY49" fmla="*/ 990610 h 1284246"/>
                <a:gd name="connsiteX50" fmla="*/ 238619 w 1869410"/>
                <a:gd name="connsiteY50" fmla="*/ 866785 h 1284246"/>
                <a:gd name="connsiteX51" fmla="*/ 250049 w 1869410"/>
                <a:gd name="connsiteY51" fmla="*/ 725815 h 1284246"/>
                <a:gd name="connsiteX52" fmla="*/ 311009 w 1869410"/>
                <a:gd name="connsiteY52" fmla="*/ 889645 h 1284246"/>
                <a:gd name="connsiteX53" fmla="*/ 295769 w 1869410"/>
                <a:gd name="connsiteY53" fmla="*/ 643900 h 1284246"/>
                <a:gd name="connsiteX54" fmla="*/ 341489 w 1869410"/>
                <a:gd name="connsiteY54" fmla="*/ 495310 h 1284246"/>
                <a:gd name="connsiteX55" fmla="*/ 394829 w 1869410"/>
                <a:gd name="connsiteY55" fmla="*/ 483880 h 1284246"/>
                <a:gd name="connsiteX56" fmla="*/ 486269 w 1869410"/>
                <a:gd name="connsiteY56" fmla="*/ 586750 h 1284246"/>
                <a:gd name="connsiteX0" fmla="*/ 486269 w 1869410"/>
                <a:gd name="connsiteY0" fmla="*/ 586750 h 1284251"/>
                <a:gd name="connsiteX1" fmla="*/ 545324 w 1869410"/>
                <a:gd name="connsiteY1" fmla="*/ 516265 h 1284251"/>
                <a:gd name="connsiteX2" fmla="*/ 629144 w 1869410"/>
                <a:gd name="connsiteY2" fmla="*/ 476260 h 1284251"/>
                <a:gd name="connsiteX3" fmla="*/ 692009 w 1869410"/>
                <a:gd name="connsiteY3" fmla="*/ 577225 h 1284251"/>
                <a:gd name="connsiteX4" fmla="*/ 737729 w 1869410"/>
                <a:gd name="connsiteY4" fmla="*/ 779155 h 1284251"/>
                <a:gd name="connsiteX5" fmla="*/ 735824 w 1869410"/>
                <a:gd name="connsiteY5" fmla="*/ 914410 h 1284251"/>
                <a:gd name="connsiteX6" fmla="*/ 825359 w 1869410"/>
                <a:gd name="connsiteY6" fmla="*/ 678190 h 1284251"/>
                <a:gd name="connsiteX7" fmla="*/ 840599 w 1869410"/>
                <a:gd name="connsiteY7" fmla="*/ 582940 h 1284251"/>
                <a:gd name="connsiteX8" fmla="*/ 1103489 w 1869410"/>
                <a:gd name="connsiteY8" fmla="*/ 870595 h 1284251"/>
                <a:gd name="connsiteX9" fmla="*/ 1154924 w 1869410"/>
                <a:gd name="connsiteY9" fmla="*/ 891550 h 1284251"/>
                <a:gd name="connsiteX10" fmla="*/ 1055864 w 1869410"/>
                <a:gd name="connsiteY10" fmla="*/ 723910 h 1284251"/>
                <a:gd name="connsiteX11" fmla="*/ 1257794 w 1869410"/>
                <a:gd name="connsiteY11" fmla="*/ 971560 h 1284251"/>
                <a:gd name="connsiteX12" fmla="*/ 1233029 w 1869410"/>
                <a:gd name="connsiteY12" fmla="*/ 849640 h 1284251"/>
                <a:gd name="connsiteX13" fmla="*/ 1375904 w 1869410"/>
                <a:gd name="connsiteY13" fmla="*/ 986800 h 1284251"/>
                <a:gd name="connsiteX14" fmla="*/ 1417814 w 1869410"/>
                <a:gd name="connsiteY14" fmla="*/ 1173490 h 1284251"/>
                <a:gd name="connsiteX15" fmla="*/ 1444484 w 1869410"/>
                <a:gd name="connsiteY15" fmla="*/ 1057285 h 1284251"/>
                <a:gd name="connsiteX16" fmla="*/ 1450199 w 1869410"/>
                <a:gd name="connsiteY16" fmla="*/ 1283980 h 1284251"/>
                <a:gd name="connsiteX17" fmla="*/ 1495919 w 1869410"/>
                <a:gd name="connsiteY17" fmla="*/ 1101100 h 1284251"/>
                <a:gd name="connsiteX18" fmla="*/ 1574024 w 1869410"/>
                <a:gd name="connsiteY18" fmla="*/ 996325 h 1284251"/>
                <a:gd name="connsiteX19" fmla="*/ 1671179 w 1869410"/>
                <a:gd name="connsiteY19" fmla="*/ 1011565 h 1284251"/>
                <a:gd name="connsiteX20" fmla="*/ 1707374 w 1869410"/>
                <a:gd name="connsiteY20" fmla="*/ 1055380 h 1284251"/>
                <a:gd name="connsiteX21" fmla="*/ 1714994 w 1869410"/>
                <a:gd name="connsiteY21" fmla="*/ 904885 h 1284251"/>
                <a:gd name="connsiteX22" fmla="*/ 1716899 w 1869410"/>
                <a:gd name="connsiteY22" fmla="*/ 802015 h 1284251"/>
                <a:gd name="connsiteX23" fmla="*/ 1804529 w 1869410"/>
                <a:gd name="connsiteY23" fmla="*/ 889645 h 1284251"/>
                <a:gd name="connsiteX24" fmla="*/ 1764524 w 1869410"/>
                <a:gd name="connsiteY24" fmla="*/ 716290 h 1284251"/>
                <a:gd name="connsiteX25" fmla="*/ 1764524 w 1869410"/>
                <a:gd name="connsiteY25" fmla="*/ 615325 h 1284251"/>
                <a:gd name="connsiteX26" fmla="*/ 1869299 w 1869410"/>
                <a:gd name="connsiteY26" fmla="*/ 708670 h 1284251"/>
                <a:gd name="connsiteX27" fmla="*/ 1783574 w 1869410"/>
                <a:gd name="connsiteY27" fmla="*/ 539125 h 1284251"/>
                <a:gd name="connsiteX28" fmla="*/ 1730234 w 1869410"/>
                <a:gd name="connsiteY28" fmla="*/ 396250 h 1284251"/>
                <a:gd name="connsiteX29" fmla="*/ 1560689 w 1869410"/>
                <a:gd name="connsiteY29" fmla="*/ 219085 h 1284251"/>
                <a:gd name="connsiteX30" fmla="*/ 1427339 w 1869410"/>
                <a:gd name="connsiteY30" fmla="*/ 129550 h 1284251"/>
                <a:gd name="connsiteX31" fmla="*/ 1594979 w 1869410"/>
                <a:gd name="connsiteY31" fmla="*/ 100975 h 1284251"/>
                <a:gd name="connsiteX32" fmla="*/ 1634984 w 1869410"/>
                <a:gd name="connsiteY32" fmla="*/ 70495 h 1284251"/>
                <a:gd name="connsiteX33" fmla="*/ 1402574 w 1869410"/>
                <a:gd name="connsiteY33" fmla="*/ 62875 h 1284251"/>
                <a:gd name="connsiteX34" fmla="*/ 1191119 w 1869410"/>
                <a:gd name="connsiteY34" fmla="*/ 17155 h 1284251"/>
                <a:gd name="connsiteX35" fmla="*/ 981569 w 1869410"/>
                <a:gd name="connsiteY35" fmla="*/ 10 h 1284251"/>
                <a:gd name="connsiteX36" fmla="*/ 712964 w 1869410"/>
                <a:gd name="connsiteY36" fmla="*/ 19060 h 1284251"/>
                <a:gd name="connsiteX37" fmla="*/ 543419 w 1869410"/>
                <a:gd name="connsiteY37" fmla="*/ 55255 h 1284251"/>
                <a:gd name="connsiteX38" fmla="*/ 415784 w 1869410"/>
                <a:gd name="connsiteY38" fmla="*/ 144790 h 1284251"/>
                <a:gd name="connsiteX39" fmla="*/ 364349 w 1869410"/>
                <a:gd name="connsiteY39" fmla="*/ 215275 h 1284251"/>
                <a:gd name="connsiteX40" fmla="*/ 290054 w 1869410"/>
                <a:gd name="connsiteY40" fmla="*/ 278140 h 1284251"/>
                <a:gd name="connsiteX41" fmla="*/ 223379 w 1869410"/>
                <a:gd name="connsiteY41" fmla="*/ 331480 h 1284251"/>
                <a:gd name="connsiteX42" fmla="*/ 145274 w 1869410"/>
                <a:gd name="connsiteY42" fmla="*/ 485785 h 1284251"/>
                <a:gd name="connsiteX43" fmla="*/ 80504 w 1869410"/>
                <a:gd name="connsiteY43" fmla="*/ 674380 h 1284251"/>
                <a:gd name="connsiteX44" fmla="*/ 494 w 1869410"/>
                <a:gd name="connsiteY44" fmla="*/ 777250 h 1284251"/>
                <a:gd name="connsiteX45" fmla="*/ 120509 w 1869410"/>
                <a:gd name="connsiteY45" fmla="*/ 678190 h 1284251"/>
                <a:gd name="connsiteX46" fmla="*/ 118604 w 1869410"/>
                <a:gd name="connsiteY46" fmla="*/ 910600 h 1284251"/>
                <a:gd name="connsiteX47" fmla="*/ 131939 w 1869410"/>
                <a:gd name="connsiteY47" fmla="*/ 1034425 h 1284251"/>
                <a:gd name="connsiteX48" fmla="*/ 160514 w 1869410"/>
                <a:gd name="connsiteY48" fmla="*/ 891550 h 1284251"/>
                <a:gd name="connsiteX49" fmla="*/ 246239 w 1869410"/>
                <a:gd name="connsiteY49" fmla="*/ 990610 h 1284251"/>
                <a:gd name="connsiteX50" fmla="*/ 238619 w 1869410"/>
                <a:gd name="connsiteY50" fmla="*/ 866785 h 1284251"/>
                <a:gd name="connsiteX51" fmla="*/ 250049 w 1869410"/>
                <a:gd name="connsiteY51" fmla="*/ 725815 h 1284251"/>
                <a:gd name="connsiteX52" fmla="*/ 311009 w 1869410"/>
                <a:gd name="connsiteY52" fmla="*/ 889645 h 1284251"/>
                <a:gd name="connsiteX53" fmla="*/ 295769 w 1869410"/>
                <a:gd name="connsiteY53" fmla="*/ 643900 h 1284251"/>
                <a:gd name="connsiteX54" fmla="*/ 341489 w 1869410"/>
                <a:gd name="connsiteY54" fmla="*/ 495310 h 1284251"/>
                <a:gd name="connsiteX55" fmla="*/ 394829 w 1869410"/>
                <a:gd name="connsiteY55" fmla="*/ 483880 h 1284251"/>
                <a:gd name="connsiteX56" fmla="*/ 486269 w 1869410"/>
                <a:gd name="connsiteY56" fmla="*/ 586750 h 1284251"/>
                <a:gd name="connsiteX0" fmla="*/ 486269 w 1869410"/>
                <a:gd name="connsiteY0" fmla="*/ 586750 h 1284251"/>
                <a:gd name="connsiteX1" fmla="*/ 545324 w 1869410"/>
                <a:gd name="connsiteY1" fmla="*/ 516265 h 1284251"/>
                <a:gd name="connsiteX2" fmla="*/ 629144 w 1869410"/>
                <a:gd name="connsiteY2" fmla="*/ 476260 h 1284251"/>
                <a:gd name="connsiteX3" fmla="*/ 692009 w 1869410"/>
                <a:gd name="connsiteY3" fmla="*/ 577225 h 1284251"/>
                <a:gd name="connsiteX4" fmla="*/ 737729 w 1869410"/>
                <a:gd name="connsiteY4" fmla="*/ 779155 h 1284251"/>
                <a:gd name="connsiteX5" fmla="*/ 735824 w 1869410"/>
                <a:gd name="connsiteY5" fmla="*/ 914410 h 1284251"/>
                <a:gd name="connsiteX6" fmla="*/ 825359 w 1869410"/>
                <a:gd name="connsiteY6" fmla="*/ 678190 h 1284251"/>
                <a:gd name="connsiteX7" fmla="*/ 840599 w 1869410"/>
                <a:gd name="connsiteY7" fmla="*/ 582940 h 1284251"/>
                <a:gd name="connsiteX8" fmla="*/ 1103489 w 1869410"/>
                <a:gd name="connsiteY8" fmla="*/ 870595 h 1284251"/>
                <a:gd name="connsiteX9" fmla="*/ 1154924 w 1869410"/>
                <a:gd name="connsiteY9" fmla="*/ 891550 h 1284251"/>
                <a:gd name="connsiteX10" fmla="*/ 1055864 w 1869410"/>
                <a:gd name="connsiteY10" fmla="*/ 723910 h 1284251"/>
                <a:gd name="connsiteX11" fmla="*/ 1257794 w 1869410"/>
                <a:gd name="connsiteY11" fmla="*/ 971560 h 1284251"/>
                <a:gd name="connsiteX12" fmla="*/ 1233029 w 1869410"/>
                <a:gd name="connsiteY12" fmla="*/ 849640 h 1284251"/>
                <a:gd name="connsiteX13" fmla="*/ 1375904 w 1869410"/>
                <a:gd name="connsiteY13" fmla="*/ 986800 h 1284251"/>
                <a:gd name="connsiteX14" fmla="*/ 1417814 w 1869410"/>
                <a:gd name="connsiteY14" fmla="*/ 1173490 h 1284251"/>
                <a:gd name="connsiteX15" fmla="*/ 1444484 w 1869410"/>
                <a:gd name="connsiteY15" fmla="*/ 1057285 h 1284251"/>
                <a:gd name="connsiteX16" fmla="*/ 1450199 w 1869410"/>
                <a:gd name="connsiteY16" fmla="*/ 1283980 h 1284251"/>
                <a:gd name="connsiteX17" fmla="*/ 1495919 w 1869410"/>
                <a:gd name="connsiteY17" fmla="*/ 1101100 h 1284251"/>
                <a:gd name="connsiteX18" fmla="*/ 1574024 w 1869410"/>
                <a:gd name="connsiteY18" fmla="*/ 996325 h 1284251"/>
                <a:gd name="connsiteX19" fmla="*/ 1667369 w 1869410"/>
                <a:gd name="connsiteY19" fmla="*/ 1021090 h 1284251"/>
                <a:gd name="connsiteX20" fmla="*/ 1707374 w 1869410"/>
                <a:gd name="connsiteY20" fmla="*/ 1055380 h 1284251"/>
                <a:gd name="connsiteX21" fmla="*/ 1714994 w 1869410"/>
                <a:gd name="connsiteY21" fmla="*/ 904885 h 1284251"/>
                <a:gd name="connsiteX22" fmla="*/ 1716899 w 1869410"/>
                <a:gd name="connsiteY22" fmla="*/ 802015 h 1284251"/>
                <a:gd name="connsiteX23" fmla="*/ 1804529 w 1869410"/>
                <a:gd name="connsiteY23" fmla="*/ 889645 h 1284251"/>
                <a:gd name="connsiteX24" fmla="*/ 1764524 w 1869410"/>
                <a:gd name="connsiteY24" fmla="*/ 716290 h 1284251"/>
                <a:gd name="connsiteX25" fmla="*/ 1764524 w 1869410"/>
                <a:gd name="connsiteY25" fmla="*/ 615325 h 1284251"/>
                <a:gd name="connsiteX26" fmla="*/ 1869299 w 1869410"/>
                <a:gd name="connsiteY26" fmla="*/ 708670 h 1284251"/>
                <a:gd name="connsiteX27" fmla="*/ 1783574 w 1869410"/>
                <a:gd name="connsiteY27" fmla="*/ 539125 h 1284251"/>
                <a:gd name="connsiteX28" fmla="*/ 1730234 w 1869410"/>
                <a:gd name="connsiteY28" fmla="*/ 396250 h 1284251"/>
                <a:gd name="connsiteX29" fmla="*/ 1560689 w 1869410"/>
                <a:gd name="connsiteY29" fmla="*/ 219085 h 1284251"/>
                <a:gd name="connsiteX30" fmla="*/ 1427339 w 1869410"/>
                <a:gd name="connsiteY30" fmla="*/ 129550 h 1284251"/>
                <a:gd name="connsiteX31" fmla="*/ 1594979 w 1869410"/>
                <a:gd name="connsiteY31" fmla="*/ 100975 h 1284251"/>
                <a:gd name="connsiteX32" fmla="*/ 1634984 w 1869410"/>
                <a:gd name="connsiteY32" fmla="*/ 70495 h 1284251"/>
                <a:gd name="connsiteX33" fmla="*/ 1402574 w 1869410"/>
                <a:gd name="connsiteY33" fmla="*/ 62875 h 1284251"/>
                <a:gd name="connsiteX34" fmla="*/ 1191119 w 1869410"/>
                <a:gd name="connsiteY34" fmla="*/ 17155 h 1284251"/>
                <a:gd name="connsiteX35" fmla="*/ 981569 w 1869410"/>
                <a:gd name="connsiteY35" fmla="*/ 10 h 1284251"/>
                <a:gd name="connsiteX36" fmla="*/ 712964 w 1869410"/>
                <a:gd name="connsiteY36" fmla="*/ 19060 h 1284251"/>
                <a:gd name="connsiteX37" fmla="*/ 543419 w 1869410"/>
                <a:gd name="connsiteY37" fmla="*/ 55255 h 1284251"/>
                <a:gd name="connsiteX38" fmla="*/ 415784 w 1869410"/>
                <a:gd name="connsiteY38" fmla="*/ 144790 h 1284251"/>
                <a:gd name="connsiteX39" fmla="*/ 364349 w 1869410"/>
                <a:gd name="connsiteY39" fmla="*/ 215275 h 1284251"/>
                <a:gd name="connsiteX40" fmla="*/ 290054 w 1869410"/>
                <a:gd name="connsiteY40" fmla="*/ 278140 h 1284251"/>
                <a:gd name="connsiteX41" fmla="*/ 223379 w 1869410"/>
                <a:gd name="connsiteY41" fmla="*/ 331480 h 1284251"/>
                <a:gd name="connsiteX42" fmla="*/ 145274 w 1869410"/>
                <a:gd name="connsiteY42" fmla="*/ 485785 h 1284251"/>
                <a:gd name="connsiteX43" fmla="*/ 80504 w 1869410"/>
                <a:gd name="connsiteY43" fmla="*/ 674380 h 1284251"/>
                <a:gd name="connsiteX44" fmla="*/ 494 w 1869410"/>
                <a:gd name="connsiteY44" fmla="*/ 777250 h 1284251"/>
                <a:gd name="connsiteX45" fmla="*/ 120509 w 1869410"/>
                <a:gd name="connsiteY45" fmla="*/ 678190 h 1284251"/>
                <a:gd name="connsiteX46" fmla="*/ 118604 w 1869410"/>
                <a:gd name="connsiteY46" fmla="*/ 910600 h 1284251"/>
                <a:gd name="connsiteX47" fmla="*/ 131939 w 1869410"/>
                <a:gd name="connsiteY47" fmla="*/ 1034425 h 1284251"/>
                <a:gd name="connsiteX48" fmla="*/ 160514 w 1869410"/>
                <a:gd name="connsiteY48" fmla="*/ 891550 h 1284251"/>
                <a:gd name="connsiteX49" fmla="*/ 246239 w 1869410"/>
                <a:gd name="connsiteY49" fmla="*/ 990610 h 1284251"/>
                <a:gd name="connsiteX50" fmla="*/ 238619 w 1869410"/>
                <a:gd name="connsiteY50" fmla="*/ 866785 h 1284251"/>
                <a:gd name="connsiteX51" fmla="*/ 250049 w 1869410"/>
                <a:gd name="connsiteY51" fmla="*/ 725815 h 1284251"/>
                <a:gd name="connsiteX52" fmla="*/ 311009 w 1869410"/>
                <a:gd name="connsiteY52" fmla="*/ 889645 h 1284251"/>
                <a:gd name="connsiteX53" fmla="*/ 295769 w 1869410"/>
                <a:gd name="connsiteY53" fmla="*/ 643900 h 1284251"/>
                <a:gd name="connsiteX54" fmla="*/ 341489 w 1869410"/>
                <a:gd name="connsiteY54" fmla="*/ 495310 h 1284251"/>
                <a:gd name="connsiteX55" fmla="*/ 394829 w 1869410"/>
                <a:gd name="connsiteY55" fmla="*/ 483880 h 1284251"/>
                <a:gd name="connsiteX56" fmla="*/ 486269 w 1869410"/>
                <a:gd name="connsiteY56" fmla="*/ 586750 h 1284251"/>
                <a:gd name="connsiteX0" fmla="*/ 486269 w 1869410"/>
                <a:gd name="connsiteY0" fmla="*/ 586750 h 1284251"/>
                <a:gd name="connsiteX1" fmla="*/ 545324 w 1869410"/>
                <a:gd name="connsiteY1" fmla="*/ 516265 h 1284251"/>
                <a:gd name="connsiteX2" fmla="*/ 629144 w 1869410"/>
                <a:gd name="connsiteY2" fmla="*/ 476260 h 1284251"/>
                <a:gd name="connsiteX3" fmla="*/ 692009 w 1869410"/>
                <a:gd name="connsiteY3" fmla="*/ 577225 h 1284251"/>
                <a:gd name="connsiteX4" fmla="*/ 737729 w 1869410"/>
                <a:gd name="connsiteY4" fmla="*/ 779155 h 1284251"/>
                <a:gd name="connsiteX5" fmla="*/ 735824 w 1869410"/>
                <a:gd name="connsiteY5" fmla="*/ 914410 h 1284251"/>
                <a:gd name="connsiteX6" fmla="*/ 825359 w 1869410"/>
                <a:gd name="connsiteY6" fmla="*/ 678190 h 1284251"/>
                <a:gd name="connsiteX7" fmla="*/ 840599 w 1869410"/>
                <a:gd name="connsiteY7" fmla="*/ 582940 h 1284251"/>
                <a:gd name="connsiteX8" fmla="*/ 1103489 w 1869410"/>
                <a:gd name="connsiteY8" fmla="*/ 870595 h 1284251"/>
                <a:gd name="connsiteX9" fmla="*/ 1154924 w 1869410"/>
                <a:gd name="connsiteY9" fmla="*/ 891550 h 1284251"/>
                <a:gd name="connsiteX10" fmla="*/ 1055864 w 1869410"/>
                <a:gd name="connsiteY10" fmla="*/ 723910 h 1284251"/>
                <a:gd name="connsiteX11" fmla="*/ 1257794 w 1869410"/>
                <a:gd name="connsiteY11" fmla="*/ 971560 h 1284251"/>
                <a:gd name="connsiteX12" fmla="*/ 1233029 w 1869410"/>
                <a:gd name="connsiteY12" fmla="*/ 849640 h 1284251"/>
                <a:gd name="connsiteX13" fmla="*/ 1375904 w 1869410"/>
                <a:gd name="connsiteY13" fmla="*/ 986800 h 1284251"/>
                <a:gd name="connsiteX14" fmla="*/ 1417814 w 1869410"/>
                <a:gd name="connsiteY14" fmla="*/ 1173490 h 1284251"/>
                <a:gd name="connsiteX15" fmla="*/ 1444484 w 1869410"/>
                <a:gd name="connsiteY15" fmla="*/ 1057285 h 1284251"/>
                <a:gd name="connsiteX16" fmla="*/ 1450199 w 1869410"/>
                <a:gd name="connsiteY16" fmla="*/ 1283980 h 1284251"/>
                <a:gd name="connsiteX17" fmla="*/ 1495919 w 1869410"/>
                <a:gd name="connsiteY17" fmla="*/ 1101100 h 1284251"/>
                <a:gd name="connsiteX18" fmla="*/ 1574024 w 1869410"/>
                <a:gd name="connsiteY18" fmla="*/ 996325 h 1284251"/>
                <a:gd name="connsiteX19" fmla="*/ 1667369 w 1869410"/>
                <a:gd name="connsiteY19" fmla="*/ 1021090 h 1284251"/>
                <a:gd name="connsiteX20" fmla="*/ 1707374 w 1869410"/>
                <a:gd name="connsiteY20" fmla="*/ 1055380 h 1284251"/>
                <a:gd name="connsiteX21" fmla="*/ 1714994 w 1869410"/>
                <a:gd name="connsiteY21" fmla="*/ 904885 h 1284251"/>
                <a:gd name="connsiteX22" fmla="*/ 1716899 w 1869410"/>
                <a:gd name="connsiteY22" fmla="*/ 802015 h 1284251"/>
                <a:gd name="connsiteX23" fmla="*/ 1804529 w 1869410"/>
                <a:gd name="connsiteY23" fmla="*/ 889645 h 1284251"/>
                <a:gd name="connsiteX24" fmla="*/ 1764524 w 1869410"/>
                <a:gd name="connsiteY24" fmla="*/ 716290 h 1284251"/>
                <a:gd name="connsiteX25" fmla="*/ 1764524 w 1869410"/>
                <a:gd name="connsiteY25" fmla="*/ 615325 h 1284251"/>
                <a:gd name="connsiteX26" fmla="*/ 1869299 w 1869410"/>
                <a:gd name="connsiteY26" fmla="*/ 708670 h 1284251"/>
                <a:gd name="connsiteX27" fmla="*/ 1783574 w 1869410"/>
                <a:gd name="connsiteY27" fmla="*/ 539125 h 1284251"/>
                <a:gd name="connsiteX28" fmla="*/ 1730234 w 1869410"/>
                <a:gd name="connsiteY28" fmla="*/ 396250 h 1284251"/>
                <a:gd name="connsiteX29" fmla="*/ 1560689 w 1869410"/>
                <a:gd name="connsiteY29" fmla="*/ 219085 h 1284251"/>
                <a:gd name="connsiteX30" fmla="*/ 1427339 w 1869410"/>
                <a:gd name="connsiteY30" fmla="*/ 129550 h 1284251"/>
                <a:gd name="connsiteX31" fmla="*/ 1594979 w 1869410"/>
                <a:gd name="connsiteY31" fmla="*/ 100975 h 1284251"/>
                <a:gd name="connsiteX32" fmla="*/ 1634984 w 1869410"/>
                <a:gd name="connsiteY32" fmla="*/ 70495 h 1284251"/>
                <a:gd name="connsiteX33" fmla="*/ 1402574 w 1869410"/>
                <a:gd name="connsiteY33" fmla="*/ 62875 h 1284251"/>
                <a:gd name="connsiteX34" fmla="*/ 1191119 w 1869410"/>
                <a:gd name="connsiteY34" fmla="*/ 17155 h 1284251"/>
                <a:gd name="connsiteX35" fmla="*/ 981569 w 1869410"/>
                <a:gd name="connsiteY35" fmla="*/ 10 h 1284251"/>
                <a:gd name="connsiteX36" fmla="*/ 712964 w 1869410"/>
                <a:gd name="connsiteY36" fmla="*/ 19060 h 1284251"/>
                <a:gd name="connsiteX37" fmla="*/ 543419 w 1869410"/>
                <a:gd name="connsiteY37" fmla="*/ 55255 h 1284251"/>
                <a:gd name="connsiteX38" fmla="*/ 415784 w 1869410"/>
                <a:gd name="connsiteY38" fmla="*/ 144790 h 1284251"/>
                <a:gd name="connsiteX39" fmla="*/ 364349 w 1869410"/>
                <a:gd name="connsiteY39" fmla="*/ 215275 h 1284251"/>
                <a:gd name="connsiteX40" fmla="*/ 290054 w 1869410"/>
                <a:gd name="connsiteY40" fmla="*/ 278140 h 1284251"/>
                <a:gd name="connsiteX41" fmla="*/ 223379 w 1869410"/>
                <a:gd name="connsiteY41" fmla="*/ 331480 h 1284251"/>
                <a:gd name="connsiteX42" fmla="*/ 145274 w 1869410"/>
                <a:gd name="connsiteY42" fmla="*/ 485785 h 1284251"/>
                <a:gd name="connsiteX43" fmla="*/ 80504 w 1869410"/>
                <a:gd name="connsiteY43" fmla="*/ 674380 h 1284251"/>
                <a:gd name="connsiteX44" fmla="*/ 494 w 1869410"/>
                <a:gd name="connsiteY44" fmla="*/ 777250 h 1284251"/>
                <a:gd name="connsiteX45" fmla="*/ 120509 w 1869410"/>
                <a:gd name="connsiteY45" fmla="*/ 678190 h 1284251"/>
                <a:gd name="connsiteX46" fmla="*/ 118604 w 1869410"/>
                <a:gd name="connsiteY46" fmla="*/ 910600 h 1284251"/>
                <a:gd name="connsiteX47" fmla="*/ 131939 w 1869410"/>
                <a:gd name="connsiteY47" fmla="*/ 1034425 h 1284251"/>
                <a:gd name="connsiteX48" fmla="*/ 160514 w 1869410"/>
                <a:gd name="connsiteY48" fmla="*/ 891550 h 1284251"/>
                <a:gd name="connsiteX49" fmla="*/ 246239 w 1869410"/>
                <a:gd name="connsiteY49" fmla="*/ 990610 h 1284251"/>
                <a:gd name="connsiteX50" fmla="*/ 238619 w 1869410"/>
                <a:gd name="connsiteY50" fmla="*/ 866785 h 1284251"/>
                <a:gd name="connsiteX51" fmla="*/ 250049 w 1869410"/>
                <a:gd name="connsiteY51" fmla="*/ 725815 h 1284251"/>
                <a:gd name="connsiteX52" fmla="*/ 311009 w 1869410"/>
                <a:gd name="connsiteY52" fmla="*/ 889645 h 1284251"/>
                <a:gd name="connsiteX53" fmla="*/ 295769 w 1869410"/>
                <a:gd name="connsiteY53" fmla="*/ 643900 h 1284251"/>
                <a:gd name="connsiteX54" fmla="*/ 341489 w 1869410"/>
                <a:gd name="connsiteY54" fmla="*/ 495310 h 1284251"/>
                <a:gd name="connsiteX55" fmla="*/ 394829 w 1869410"/>
                <a:gd name="connsiteY55" fmla="*/ 483880 h 1284251"/>
                <a:gd name="connsiteX56" fmla="*/ 486269 w 1869410"/>
                <a:gd name="connsiteY56" fmla="*/ 586750 h 1284251"/>
                <a:gd name="connsiteX0" fmla="*/ 486269 w 1869410"/>
                <a:gd name="connsiteY0" fmla="*/ 586750 h 1284248"/>
                <a:gd name="connsiteX1" fmla="*/ 545324 w 1869410"/>
                <a:gd name="connsiteY1" fmla="*/ 516265 h 1284248"/>
                <a:gd name="connsiteX2" fmla="*/ 629144 w 1869410"/>
                <a:gd name="connsiteY2" fmla="*/ 476260 h 1284248"/>
                <a:gd name="connsiteX3" fmla="*/ 692009 w 1869410"/>
                <a:gd name="connsiteY3" fmla="*/ 577225 h 1284248"/>
                <a:gd name="connsiteX4" fmla="*/ 737729 w 1869410"/>
                <a:gd name="connsiteY4" fmla="*/ 779155 h 1284248"/>
                <a:gd name="connsiteX5" fmla="*/ 735824 w 1869410"/>
                <a:gd name="connsiteY5" fmla="*/ 914410 h 1284248"/>
                <a:gd name="connsiteX6" fmla="*/ 825359 w 1869410"/>
                <a:gd name="connsiteY6" fmla="*/ 678190 h 1284248"/>
                <a:gd name="connsiteX7" fmla="*/ 840599 w 1869410"/>
                <a:gd name="connsiteY7" fmla="*/ 582940 h 1284248"/>
                <a:gd name="connsiteX8" fmla="*/ 1103489 w 1869410"/>
                <a:gd name="connsiteY8" fmla="*/ 870595 h 1284248"/>
                <a:gd name="connsiteX9" fmla="*/ 1154924 w 1869410"/>
                <a:gd name="connsiteY9" fmla="*/ 891550 h 1284248"/>
                <a:gd name="connsiteX10" fmla="*/ 1055864 w 1869410"/>
                <a:gd name="connsiteY10" fmla="*/ 723910 h 1284248"/>
                <a:gd name="connsiteX11" fmla="*/ 1257794 w 1869410"/>
                <a:gd name="connsiteY11" fmla="*/ 971560 h 1284248"/>
                <a:gd name="connsiteX12" fmla="*/ 1233029 w 1869410"/>
                <a:gd name="connsiteY12" fmla="*/ 849640 h 1284248"/>
                <a:gd name="connsiteX13" fmla="*/ 1375904 w 1869410"/>
                <a:gd name="connsiteY13" fmla="*/ 986800 h 1284248"/>
                <a:gd name="connsiteX14" fmla="*/ 1417814 w 1869410"/>
                <a:gd name="connsiteY14" fmla="*/ 1173490 h 1284248"/>
                <a:gd name="connsiteX15" fmla="*/ 1444484 w 1869410"/>
                <a:gd name="connsiteY15" fmla="*/ 1057285 h 1284248"/>
                <a:gd name="connsiteX16" fmla="*/ 1450199 w 1869410"/>
                <a:gd name="connsiteY16" fmla="*/ 1283980 h 1284248"/>
                <a:gd name="connsiteX17" fmla="*/ 1495919 w 1869410"/>
                <a:gd name="connsiteY17" fmla="*/ 1101100 h 1284248"/>
                <a:gd name="connsiteX18" fmla="*/ 1577834 w 1869410"/>
                <a:gd name="connsiteY18" fmla="*/ 1003945 h 1284248"/>
                <a:gd name="connsiteX19" fmla="*/ 1667369 w 1869410"/>
                <a:gd name="connsiteY19" fmla="*/ 1021090 h 1284248"/>
                <a:gd name="connsiteX20" fmla="*/ 1707374 w 1869410"/>
                <a:gd name="connsiteY20" fmla="*/ 1055380 h 1284248"/>
                <a:gd name="connsiteX21" fmla="*/ 1714994 w 1869410"/>
                <a:gd name="connsiteY21" fmla="*/ 904885 h 1284248"/>
                <a:gd name="connsiteX22" fmla="*/ 1716899 w 1869410"/>
                <a:gd name="connsiteY22" fmla="*/ 802015 h 1284248"/>
                <a:gd name="connsiteX23" fmla="*/ 1804529 w 1869410"/>
                <a:gd name="connsiteY23" fmla="*/ 889645 h 1284248"/>
                <a:gd name="connsiteX24" fmla="*/ 1764524 w 1869410"/>
                <a:gd name="connsiteY24" fmla="*/ 716290 h 1284248"/>
                <a:gd name="connsiteX25" fmla="*/ 1764524 w 1869410"/>
                <a:gd name="connsiteY25" fmla="*/ 615325 h 1284248"/>
                <a:gd name="connsiteX26" fmla="*/ 1869299 w 1869410"/>
                <a:gd name="connsiteY26" fmla="*/ 708670 h 1284248"/>
                <a:gd name="connsiteX27" fmla="*/ 1783574 w 1869410"/>
                <a:gd name="connsiteY27" fmla="*/ 539125 h 1284248"/>
                <a:gd name="connsiteX28" fmla="*/ 1730234 w 1869410"/>
                <a:gd name="connsiteY28" fmla="*/ 396250 h 1284248"/>
                <a:gd name="connsiteX29" fmla="*/ 1560689 w 1869410"/>
                <a:gd name="connsiteY29" fmla="*/ 219085 h 1284248"/>
                <a:gd name="connsiteX30" fmla="*/ 1427339 w 1869410"/>
                <a:gd name="connsiteY30" fmla="*/ 129550 h 1284248"/>
                <a:gd name="connsiteX31" fmla="*/ 1594979 w 1869410"/>
                <a:gd name="connsiteY31" fmla="*/ 100975 h 1284248"/>
                <a:gd name="connsiteX32" fmla="*/ 1634984 w 1869410"/>
                <a:gd name="connsiteY32" fmla="*/ 70495 h 1284248"/>
                <a:gd name="connsiteX33" fmla="*/ 1402574 w 1869410"/>
                <a:gd name="connsiteY33" fmla="*/ 62875 h 1284248"/>
                <a:gd name="connsiteX34" fmla="*/ 1191119 w 1869410"/>
                <a:gd name="connsiteY34" fmla="*/ 17155 h 1284248"/>
                <a:gd name="connsiteX35" fmla="*/ 981569 w 1869410"/>
                <a:gd name="connsiteY35" fmla="*/ 10 h 1284248"/>
                <a:gd name="connsiteX36" fmla="*/ 712964 w 1869410"/>
                <a:gd name="connsiteY36" fmla="*/ 19060 h 1284248"/>
                <a:gd name="connsiteX37" fmla="*/ 543419 w 1869410"/>
                <a:gd name="connsiteY37" fmla="*/ 55255 h 1284248"/>
                <a:gd name="connsiteX38" fmla="*/ 415784 w 1869410"/>
                <a:gd name="connsiteY38" fmla="*/ 144790 h 1284248"/>
                <a:gd name="connsiteX39" fmla="*/ 364349 w 1869410"/>
                <a:gd name="connsiteY39" fmla="*/ 215275 h 1284248"/>
                <a:gd name="connsiteX40" fmla="*/ 290054 w 1869410"/>
                <a:gd name="connsiteY40" fmla="*/ 278140 h 1284248"/>
                <a:gd name="connsiteX41" fmla="*/ 223379 w 1869410"/>
                <a:gd name="connsiteY41" fmla="*/ 331480 h 1284248"/>
                <a:gd name="connsiteX42" fmla="*/ 145274 w 1869410"/>
                <a:gd name="connsiteY42" fmla="*/ 485785 h 1284248"/>
                <a:gd name="connsiteX43" fmla="*/ 80504 w 1869410"/>
                <a:gd name="connsiteY43" fmla="*/ 674380 h 1284248"/>
                <a:gd name="connsiteX44" fmla="*/ 494 w 1869410"/>
                <a:gd name="connsiteY44" fmla="*/ 777250 h 1284248"/>
                <a:gd name="connsiteX45" fmla="*/ 120509 w 1869410"/>
                <a:gd name="connsiteY45" fmla="*/ 678190 h 1284248"/>
                <a:gd name="connsiteX46" fmla="*/ 118604 w 1869410"/>
                <a:gd name="connsiteY46" fmla="*/ 910600 h 1284248"/>
                <a:gd name="connsiteX47" fmla="*/ 131939 w 1869410"/>
                <a:gd name="connsiteY47" fmla="*/ 1034425 h 1284248"/>
                <a:gd name="connsiteX48" fmla="*/ 160514 w 1869410"/>
                <a:gd name="connsiteY48" fmla="*/ 891550 h 1284248"/>
                <a:gd name="connsiteX49" fmla="*/ 246239 w 1869410"/>
                <a:gd name="connsiteY49" fmla="*/ 990610 h 1284248"/>
                <a:gd name="connsiteX50" fmla="*/ 238619 w 1869410"/>
                <a:gd name="connsiteY50" fmla="*/ 866785 h 1284248"/>
                <a:gd name="connsiteX51" fmla="*/ 250049 w 1869410"/>
                <a:gd name="connsiteY51" fmla="*/ 725815 h 1284248"/>
                <a:gd name="connsiteX52" fmla="*/ 311009 w 1869410"/>
                <a:gd name="connsiteY52" fmla="*/ 889645 h 1284248"/>
                <a:gd name="connsiteX53" fmla="*/ 295769 w 1869410"/>
                <a:gd name="connsiteY53" fmla="*/ 643900 h 1284248"/>
                <a:gd name="connsiteX54" fmla="*/ 341489 w 1869410"/>
                <a:gd name="connsiteY54" fmla="*/ 495310 h 1284248"/>
                <a:gd name="connsiteX55" fmla="*/ 394829 w 1869410"/>
                <a:gd name="connsiteY55" fmla="*/ 483880 h 1284248"/>
                <a:gd name="connsiteX56" fmla="*/ 486269 w 1869410"/>
                <a:gd name="connsiteY56" fmla="*/ 586750 h 1284248"/>
                <a:gd name="connsiteX0" fmla="*/ 486269 w 1869410"/>
                <a:gd name="connsiteY0" fmla="*/ 586750 h 1238621"/>
                <a:gd name="connsiteX1" fmla="*/ 545324 w 1869410"/>
                <a:gd name="connsiteY1" fmla="*/ 516265 h 1238621"/>
                <a:gd name="connsiteX2" fmla="*/ 629144 w 1869410"/>
                <a:gd name="connsiteY2" fmla="*/ 476260 h 1238621"/>
                <a:gd name="connsiteX3" fmla="*/ 692009 w 1869410"/>
                <a:gd name="connsiteY3" fmla="*/ 577225 h 1238621"/>
                <a:gd name="connsiteX4" fmla="*/ 737729 w 1869410"/>
                <a:gd name="connsiteY4" fmla="*/ 779155 h 1238621"/>
                <a:gd name="connsiteX5" fmla="*/ 735824 w 1869410"/>
                <a:gd name="connsiteY5" fmla="*/ 914410 h 1238621"/>
                <a:gd name="connsiteX6" fmla="*/ 825359 w 1869410"/>
                <a:gd name="connsiteY6" fmla="*/ 678190 h 1238621"/>
                <a:gd name="connsiteX7" fmla="*/ 840599 w 1869410"/>
                <a:gd name="connsiteY7" fmla="*/ 582940 h 1238621"/>
                <a:gd name="connsiteX8" fmla="*/ 1103489 w 1869410"/>
                <a:gd name="connsiteY8" fmla="*/ 870595 h 1238621"/>
                <a:gd name="connsiteX9" fmla="*/ 1154924 w 1869410"/>
                <a:gd name="connsiteY9" fmla="*/ 891550 h 1238621"/>
                <a:gd name="connsiteX10" fmla="*/ 1055864 w 1869410"/>
                <a:gd name="connsiteY10" fmla="*/ 723910 h 1238621"/>
                <a:gd name="connsiteX11" fmla="*/ 1257794 w 1869410"/>
                <a:gd name="connsiteY11" fmla="*/ 971560 h 1238621"/>
                <a:gd name="connsiteX12" fmla="*/ 1233029 w 1869410"/>
                <a:gd name="connsiteY12" fmla="*/ 849640 h 1238621"/>
                <a:gd name="connsiteX13" fmla="*/ 1375904 w 1869410"/>
                <a:gd name="connsiteY13" fmla="*/ 986800 h 1238621"/>
                <a:gd name="connsiteX14" fmla="*/ 1417814 w 1869410"/>
                <a:gd name="connsiteY14" fmla="*/ 1173490 h 1238621"/>
                <a:gd name="connsiteX15" fmla="*/ 1444484 w 1869410"/>
                <a:gd name="connsiteY15" fmla="*/ 1057285 h 1238621"/>
                <a:gd name="connsiteX16" fmla="*/ 1442579 w 1869410"/>
                <a:gd name="connsiteY16" fmla="*/ 1238260 h 1238621"/>
                <a:gd name="connsiteX17" fmla="*/ 1495919 w 1869410"/>
                <a:gd name="connsiteY17" fmla="*/ 1101100 h 1238621"/>
                <a:gd name="connsiteX18" fmla="*/ 1577834 w 1869410"/>
                <a:gd name="connsiteY18" fmla="*/ 1003945 h 1238621"/>
                <a:gd name="connsiteX19" fmla="*/ 1667369 w 1869410"/>
                <a:gd name="connsiteY19" fmla="*/ 1021090 h 1238621"/>
                <a:gd name="connsiteX20" fmla="*/ 1707374 w 1869410"/>
                <a:gd name="connsiteY20" fmla="*/ 1055380 h 1238621"/>
                <a:gd name="connsiteX21" fmla="*/ 1714994 w 1869410"/>
                <a:gd name="connsiteY21" fmla="*/ 904885 h 1238621"/>
                <a:gd name="connsiteX22" fmla="*/ 1716899 w 1869410"/>
                <a:gd name="connsiteY22" fmla="*/ 802015 h 1238621"/>
                <a:gd name="connsiteX23" fmla="*/ 1804529 w 1869410"/>
                <a:gd name="connsiteY23" fmla="*/ 889645 h 1238621"/>
                <a:gd name="connsiteX24" fmla="*/ 1764524 w 1869410"/>
                <a:gd name="connsiteY24" fmla="*/ 716290 h 1238621"/>
                <a:gd name="connsiteX25" fmla="*/ 1764524 w 1869410"/>
                <a:gd name="connsiteY25" fmla="*/ 615325 h 1238621"/>
                <a:gd name="connsiteX26" fmla="*/ 1869299 w 1869410"/>
                <a:gd name="connsiteY26" fmla="*/ 708670 h 1238621"/>
                <a:gd name="connsiteX27" fmla="*/ 1783574 w 1869410"/>
                <a:gd name="connsiteY27" fmla="*/ 539125 h 1238621"/>
                <a:gd name="connsiteX28" fmla="*/ 1730234 w 1869410"/>
                <a:gd name="connsiteY28" fmla="*/ 396250 h 1238621"/>
                <a:gd name="connsiteX29" fmla="*/ 1560689 w 1869410"/>
                <a:gd name="connsiteY29" fmla="*/ 219085 h 1238621"/>
                <a:gd name="connsiteX30" fmla="*/ 1427339 w 1869410"/>
                <a:gd name="connsiteY30" fmla="*/ 129550 h 1238621"/>
                <a:gd name="connsiteX31" fmla="*/ 1594979 w 1869410"/>
                <a:gd name="connsiteY31" fmla="*/ 100975 h 1238621"/>
                <a:gd name="connsiteX32" fmla="*/ 1634984 w 1869410"/>
                <a:gd name="connsiteY32" fmla="*/ 70495 h 1238621"/>
                <a:gd name="connsiteX33" fmla="*/ 1402574 w 1869410"/>
                <a:gd name="connsiteY33" fmla="*/ 62875 h 1238621"/>
                <a:gd name="connsiteX34" fmla="*/ 1191119 w 1869410"/>
                <a:gd name="connsiteY34" fmla="*/ 17155 h 1238621"/>
                <a:gd name="connsiteX35" fmla="*/ 981569 w 1869410"/>
                <a:gd name="connsiteY35" fmla="*/ 10 h 1238621"/>
                <a:gd name="connsiteX36" fmla="*/ 712964 w 1869410"/>
                <a:gd name="connsiteY36" fmla="*/ 19060 h 1238621"/>
                <a:gd name="connsiteX37" fmla="*/ 543419 w 1869410"/>
                <a:gd name="connsiteY37" fmla="*/ 55255 h 1238621"/>
                <a:gd name="connsiteX38" fmla="*/ 415784 w 1869410"/>
                <a:gd name="connsiteY38" fmla="*/ 144790 h 1238621"/>
                <a:gd name="connsiteX39" fmla="*/ 364349 w 1869410"/>
                <a:gd name="connsiteY39" fmla="*/ 215275 h 1238621"/>
                <a:gd name="connsiteX40" fmla="*/ 290054 w 1869410"/>
                <a:gd name="connsiteY40" fmla="*/ 278140 h 1238621"/>
                <a:gd name="connsiteX41" fmla="*/ 223379 w 1869410"/>
                <a:gd name="connsiteY41" fmla="*/ 331480 h 1238621"/>
                <a:gd name="connsiteX42" fmla="*/ 145274 w 1869410"/>
                <a:gd name="connsiteY42" fmla="*/ 485785 h 1238621"/>
                <a:gd name="connsiteX43" fmla="*/ 80504 w 1869410"/>
                <a:gd name="connsiteY43" fmla="*/ 674380 h 1238621"/>
                <a:gd name="connsiteX44" fmla="*/ 494 w 1869410"/>
                <a:gd name="connsiteY44" fmla="*/ 777250 h 1238621"/>
                <a:gd name="connsiteX45" fmla="*/ 120509 w 1869410"/>
                <a:gd name="connsiteY45" fmla="*/ 678190 h 1238621"/>
                <a:gd name="connsiteX46" fmla="*/ 118604 w 1869410"/>
                <a:gd name="connsiteY46" fmla="*/ 910600 h 1238621"/>
                <a:gd name="connsiteX47" fmla="*/ 131939 w 1869410"/>
                <a:gd name="connsiteY47" fmla="*/ 1034425 h 1238621"/>
                <a:gd name="connsiteX48" fmla="*/ 160514 w 1869410"/>
                <a:gd name="connsiteY48" fmla="*/ 891550 h 1238621"/>
                <a:gd name="connsiteX49" fmla="*/ 246239 w 1869410"/>
                <a:gd name="connsiteY49" fmla="*/ 990610 h 1238621"/>
                <a:gd name="connsiteX50" fmla="*/ 238619 w 1869410"/>
                <a:gd name="connsiteY50" fmla="*/ 866785 h 1238621"/>
                <a:gd name="connsiteX51" fmla="*/ 250049 w 1869410"/>
                <a:gd name="connsiteY51" fmla="*/ 725815 h 1238621"/>
                <a:gd name="connsiteX52" fmla="*/ 311009 w 1869410"/>
                <a:gd name="connsiteY52" fmla="*/ 889645 h 1238621"/>
                <a:gd name="connsiteX53" fmla="*/ 295769 w 1869410"/>
                <a:gd name="connsiteY53" fmla="*/ 643900 h 1238621"/>
                <a:gd name="connsiteX54" fmla="*/ 341489 w 1869410"/>
                <a:gd name="connsiteY54" fmla="*/ 495310 h 1238621"/>
                <a:gd name="connsiteX55" fmla="*/ 394829 w 1869410"/>
                <a:gd name="connsiteY55" fmla="*/ 483880 h 1238621"/>
                <a:gd name="connsiteX56" fmla="*/ 486269 w 1869410"/>
                <a:gd name="connsiteY56" fmla="*/ 586750 h 1238621"/>
                <a:gd name="connsiteX0" fmla="*/ 486269 w 1869410"/>
                <a:gd name="connsiteY0" fmla="*/ 586750 h 1238621"/>
                <a:gd name="connsiteX1" fmla="*/ 545324 w 1869410"/>
                <a:gd name="connsiteY1" fmla="*/ 516265 h 1238621"/>
                <a:gd name="connsiteX2" fmla="*/ 629144 w 1869410"/>
                <a:gd name="connsiteY2" fmla="*/ 476260 h 1238621"/>
                <a:gd name="connsiteX3" fmla="*/ 692009 w 1869410"/>
                <a:gd name="connsiteY3" fmla="*/ 577225 h 1238621"/>
                <a:gd name="connsiteX4" fmla="*/ 737729 w 1869410"/>
                <a:gd name="connsiteY4" fmla="*/ 779155 h 1238621"/>
                <a:gd name="connsiteX5" fmla="*/ 735824 w 1869410"/>
                <a:gd name="connsiteY5" fmla="*/ 914410 h 1238621"/>
                <a:gd name="connsiteX6" fmla="*/ 825359 w 1869410"/>
                <a:gd name="connsiteY6" fmla="*/ 678190 h 1238621"/>
                <a:gd name="connsiteX7" fmla="*/ 840599 w 1869410"/>
                <a:gd name="connsiteY7" fmla="*/ 582940 h 1238621"/>
                <a:gd name="connsiteX8" fmla="*/ 1103489 w 1869410"/>
                <a:gd name="connsiteY8" fmla="*/ 870595 h 1238621"/>
                <a:gd name="connsiteX9" fmla="*/ 1154924 w 1869410"/>
                <a:gd name="connsiteY9" fmla="*/ 891550 h 1238621"/>
                <a:gd name="connsiteX10" fmla="*/ 1055864 w 1869410"/>
                <a:gd name="connsiteY10" fmla="*/ 723910 h 1238621"/>
                <a:gd name="connsiteX11" fmla="*/ 1257794 w 1869410"/>
                <a:gd name="connsiteY11" fmla="*/ 971560 h 1238621"/>
                <a:gd name="connsiteX12" fmla="*/ 1233029 w 1869410"/>
                <a:gd name="connsiteY12" fmla="*/ 849640 h 1238621"/>
                <a:gd name="connsiteX13" fmla="*/ 1358759 w 1869410"/>
                <a:gd name="connsiteY13" fmla="*/ 958225 h 1238621"/>
                <a:gd name="connsiteX14" fmla="*/ 1417814 w 1869410"/>
                <a:gd name="connsiteY14" fmla="*/ 1173490 h 1238621"/>
                <a:gd name="connsiteX15" fmla="*/ 1444484 w 1869410"/>
                <a:gd name="connsiteY15" fmla="*/ 1057285 h 1238621"/>
                <a:gd name="connsiteX16" fmla="*/ 1442579 w 1869410"/>
                <a:gd name="connsiteY16" fmla="*/ 1238260 h 1238621"/>
                <a:gd name="connsiteX17" fmla="*/ 1495919 w 1869410"/>
                <a:gd name="connsiteY17" fmla="*/ 1101100 h 1238621"/>
                <a:gd name="connsiteX18" fmla="*/ 1577834 w 1869410"/>
                <a:gd name="connsiteY18" fmla="*/ 1003945 h 1238621"/>
                <a:gd name="connsiteX19" fmla="*/ 1667369 w 1869410"/>
                <a:gd name="connsiteY19" fmla="*/ 1021090 h 1238621"/>
                <a:gd name="connsiteX20" fmla="*/ 1707374 w 1869410"/>
                <a:gd name="connsiteY20" fmla="*/ 1055380 h 1238621"/>
                <a:gd name="connsiteX21" fmla="*/ 1714994 w 1869410"/>
                <a:gd name="connsiteY21" fmla="*/ 904885 h 1238621"/>
                <a:gd name="connsiteX22" fmla="*/ 1716899 w 1869410"/>
                <a:gd name="connsiteY22" fmla="*/ 802015 h 1238621"/>
                <a:gd name="connsiteX23" fmla="*/ 1804529 w 1869410"/>
                <a:gd name="connsiteY23" fmla="*/ 889645 h 1238621"/>
                <a:gd name="connsiteX24" fmla="*/ 1764524 w 1869410"/>
                <a:gd name="connsiteY24" fmla="*/ 716290 h 1238621"/>
                <a:gd name="connsiteX25" fmla="*/ 1764524 w 1869410"/>
                <a:gd name="connsiteY25" fmla="*/ 615325 h 1238621"/>
                <a:gd name="connsiteX26" fmla="*/ 1869299 w 1869410"/>
                <a:gd name="connsiteY26" fmla="*/ 708670 h 1238621"/>
                <a:gd name="connsiteX27" fmla="*/ 1783574 w 1869410"/>
                <a:gd name="connsiteY27" fmla="*/ 539125 h 1238621"/>
                <a:gd name="connsiteX28" fmla="*/ 1730234 w 1869410"/>
                <a:gd name="connsiteY28" fmla="*/ 396250 h 1238621"/>
                <a:gd name="connsiteX29" fmla="*/ 1560689 w 1869410"/>
                <a:gd name="connsiteY29" fmla="*/ 219085 h 1238621"/>
                <a:gd name="connsiteX30" fmla="*/ 1427339 w 1869410"/>
                <a:gd name="connsiteY30" fmla="*/ 129550 h 1238621"/>
                <a:gd name="connsiteX31" fmla="*/ 1594979 w 1869410"/>
                <a:gd name="connsiteY31" fmla="*/ 100975 h 1238621"/>
                <a:gd name="connsiteX32" fmla="*/ 1634984 w 1869410"/>
                <a:gd name="connsiteY32" fmla="*/ 70495 h 1238621"/>
                <a:gd name="connsiteX33" fmla="*/ 1402574 w 1869410"/>
                <a:gd name="connsiteY33" fmla="*/ 62875 h 1238621"/>
                <a:gd name="connsiteX34" fmla="*/ 1191119 w 1869410"/>
                <a:gd name="connsiteY34" fmla="*/ 17155 h 1238621"/>
                <a:gd name="connsiteX35" fmla="*/ 981569 w 1869410"/>
                <a:gd name="connsiteY35" fmla="*/ 10 h 1238621"/>
                <a:gd name="connsiteX36" fmla="*/ 712964 w 1869410"/>
                <a:gd name="connsiteY36" fmla="*/ 19060 h 1238621"/>
                <a:gd name="connsiteX37" fmla="*/ 543419 w 1869410"/>
                <a:gd name="connsiteY37" fmla="*/ 55255 h 1238621"/>
                <a:gd name="connsiteX38" fmla="*/ 415784 w 1869410"/>
                <a:gd name="connsiteY38" fmla="*/ 144790 h 1238621"/>
                <a:gd name="connsiteX39" fmla="*/ 364349 w 1869410"/>
                <a:gd name="connsiteY39" fmla="*/ 215275 h 1238621"/>
                <a:gd name="connsiteX40" fmla="*/ 290054 w 1869410"/>
                <a:gd name="connsiteY40" fmla="*/ 278140 h 1238621"/>
                <a:gd name="connsiteX41" fmla="*/ 223379 w 1869410"/>
                <a:gd name="connsiteY41" fmla="*/ 331480 h 1238621"/>
                <a:gd name="connsiteX42" fmla="*/ 145274 w 1869410"/>
                <a:gd name="connsiteY42" fmla="*/ 485785 h 1238621"/>
                <a:gd name="connsiteX43" fmla="*/ 80504 w 1869410"/>
                <a:gd name="connsiteY43" fmla="*/ 674380 h 1238621"/>
                <a:gd name="connsiteX44" fmla="*/ 494 w 1869410"/>
                <a:gd name="connsiteY44" fmla="*/ 777250 h 1238621"/>
                <a:gd name="connsiteX45" fmla="*/ 120509 w 1869410"/>
                <a:gd name="connsiteY45" fmla="*/ 678190 h 1238621"/>
                <a:gd name="connsiteX46" fmla="*/ 118604 w 1869410"/>
                <a:gd name="connsiteY46" fmla="*/ 910600 h 1238621"/>
                <a:gd name="connsiteX47" fmla="*/ 131939 w 1869410"/>
                <a:gd name="connsiteY47" fmla="*/ 1034425 h 1238621"/>
                <a:gd name="connsiteX48" fmla="*/ 160514 w 1869410"/>
                <a:gd name="connsiteY48" fmla="*/ 891550 h 1238621"/>
                <a:gd name="connsiteX49" fmla="*/ 246239 w 1869410"/>
                <a:gd name="connsiteY49" fmla="*/ 990610 h 1238621"/>
                <a:gd name="connsiteX50" fmla="*/ 238619 w 1869410"/>
                <a:gd name="connsiteY50" fmla="*/ 866785 h 1238621"/>
                <a:gd name="connsiteX51" fmla="*/ 250049 w 1869410"/>
                <a:gd name="connsiteY51" fmla="*/ 725815 h 1238621"/>
                <a:gd name="connsiteX52" fmla="*/ 311009 w 1869410"/>
                <a:gd name="connsiteY52" fmla="*/ 889645 h 1238621"/>
                <a:gd name="connsiteX53" fmla="*/ 295769 w 1869410"/>
                <a:gd name="connsiteY53" fmla="*/ 643900 h 1238621"/>
                <a:gd name="connsiteX54" fmla="*/ 341489 w 1869410"/>
                <a:gd name="connsiteY54" fmla="*/ 495310 h 1238621"/>
                <a:gd name="connsiteX55" fmla="*/ 394829 w 1869410"/>
                <a:gd name="connsiteY55" fmla="*/ 483880 h 1238621"/>
                <a:gd name="connsiteX56" fmla="*/ 486269 w 1869410"/>
                <a:gd name="connsiteY56" fmla="*/ 586750 h 1238621"/>
                <a:gd name="connsiteX0" fmla="*/ 486269 w 1869410"/>
                <a:gd name="connsiteY0" fmla="*/ 586750 h 1239134"/>
                <a:gd name="connsiteX1" fmla="*/ 545324 w 1869410"/>
                <a:gd name="connsiteY1" fmla="*/ 516265 h 1239134"/>
                <a:gd name="connsiteX2" fmla="*/ 629144 w 1869410"/>
                <a:gd name="connsiteY2" fmla="*/ 476260 h 1239134"/>
                <a:gd name="connsiteX3" fmla="*/ 692009 w 1869410"/>
                <a:gd name="connsiteY3" fmla="*/ 577225 h 1239134"/>
                <a:gd name="connsiteX4" fmla="*/ 737729 w 1869410"/>
                <a:gd name="connsiteY4" fmla="*/ 779155 h 1239134"/>
                <a:gd name="connsiteX5" fmla="*/ 735824 w 1869410"/>
                <a:gd name="connsiteY5" fmla="*/ 914410 h 1239134"/>
                <a:gd name="connsiteX6" fmla="*/ 825359 w 1869410"/>
                <a:gd name="connsiteY6" fmla="*/ 678190 h 1239134"/>
                <a:gd name="connsiteX7" fmla="*/ 840599 w 1869410"/>
                <a:gd name="connsiteY7" fmla="*/ 582940 h 1239134"/>
                <a:gd name="connsiteX8" fmla="*/ 1103489 w 1869410"/>
                <a:gd name="connsiteY8" fmla="*/ 870595 h 1239134"/>
                <a:gd name="connsiteX9" fmla="*/ 1154924 w 1869410"/>
                <a:gd name="connsiteY9" fmla="*/ 891550 h 1239134"/>
                <a:gd name="connsiteX10" fmla="*/ 1055864 w 1869410"/>
                <a:gd name="connsiteY10" fmla="*/ 723910 h 1239134"/>
                <a:gd name="connsiteX11" fmla="*/ 1257794 w 1869410"/>
                <a:gd name="connsiteY11" fmla="*/ 971560 h 1239134"/>
                <a:gd name="connsiteX12" fmla="*/ 1233029 w 1869410"/>
                <a:gd name="connsiteY12" fmla="*/ 849640 h 1239134"/>
                <a:gd name="connsiteX13" fmla="*/ 1358759 w 1869410"/>
                <a:gd name="connsiteY13" fmla="*/ 958225 h 1239134"/>
                <a:gd name="connsiteX14" fmla="*/ 1417814 w 1869410"/>
                <a:gd name="connsiteY14" fmla="*/ 1173490 h 1239134"/>
                <a:gd name="connsiteX15" fmla="*/ 1431149 w 1869410"/>
                <a:gd name="connsiteY15" fmla="*/ 1030615 h 1239134"/>
                <a:gd name="connsiteX16" fmla="*/ 1442579 w 1869410"/>
                <a:gd name="connsiteY16" fmla="*/ 1238260 h 1239134"/>
                <a:gd name="connsiteX17" fmla="*/ 1495919 w 1869410"/>
                <a:gd name="connsiteY17" fmla="*/ 1101100 h 1239134"/>
                <a:gd name="connsiteX18" fmla="*/ 1577834 w 1869410"/>
                <a:gd name="connsiteY18" fmla="*/ 1003945 h 1239134"/>
                <a:gd name="connsiteX19" fmla="*/ 1667369 w 1869410"/>
                <a:gd name="connsiteY19" fmla="*/ 1021090 h 1239134"/>
                <a:gd name="connsiteX20" fmla="*/ 1707374 w 1869410"/>
                <a:gd name="connsiteY20" fmla="*/ 1055380 h 1239134"/>
                <a:gd name="connsiteX21" fmla="*/ 1714994 w 1869410"/>
                <a:gd name="connsiteY21" fmla="*/ 904885 h 1239134"/>
                <a:gd name="connsiteX22" fmla="*/ 1716899 w 1869410"/>
                <a:gd name="connsiteY22" fmla="*/ 802015 h 1239134"/>
                <a:gd name="connsiteX23" fmla="*/ 1804529 w 1869410"/>
                <a:gd name="connsiteY23" fmla="*/ 889645 h 1239134"/>
                <a:gd name="connsiteX24" fmla="*/ 1764524 w 1869410"/>
                <a:gd name="connsiteY24" fmla="*/ 716290 h 1239134"/>
                <a:gd name="connsiteX25" fmla="*/ 1764524 w 1869410"/>
                <a:gd name="connsiteY25" fmla="*/ 615325 h 1239134"/>
                <a:gd name="connsiteX26" fmla="*/ 1869299 w 1869410"/>
                <a:gd name="connsiteY26" fmla="*/ 708670 h 1239134"/>
                <a:gd name="connsiteX27" fmla="*/ 1783574 w 1869410"/>
                <a:gd name="connsiteY27" fmla="*/ 539125 h 1239134"/>
                <a:gd name="connsiteX28" fmla="*/ 1730234 w 1869410"/>
                <a:gd name="connsiteY28" fmla="*/ 396250 h 1239134"/>
                <a:gd name="connsiteX29" fmla="*/ 1560689 w 1869410"/>
                <a:gd name="connsiteY29" fmla="*/ 219085 h 1239134"/>
                <a:gd name="connsiteX30" fmla="*/ 1427339 w 1869410"/>
                <a:gd name="connsiteY30" fmla="*/ 129550 h 1239134"/>
                <a:gd name="connsiteX31" fmla="*/ 1594979 w 1869410"/>
                <a:gd name="connsiteY31" fmla="*/ 100975 h 1239134"/>
                <a:gd name="connsiteX32" fmla="*/ 1634984 w 1869410"/>
                <a:gd name="connsiteY32" fmla="*/ 70495 h 1239134"/>
                <a:gd name="connsiteX33" fmla="*/ 1402574 w 1869410"/>
                <a:gd name="connsiteY33" fmla="*/ 62875 h 1239134"/>
                <a:gd name="connsiteX34" fmla="*/ 1191119 w 1869410"/>
                <a:gd name="connsiteY34" fmla="*/ 17155 h 1239134"/>
                <a:gd name="connsiteX35" fmla="*/ 981569 w 1869410"/>
                <a:gd name="connsiteY35" fmla="*/ 10 h 1239134"/>
                <a:gd name="connsiteX36" fmla="*/ 712964 w 1869410"/>
                <a:gd name="connsiteY36" fmla="*/ 19060 h 1239134"/>
                <a:gd name="connsiteX37" fmla="*/ 543419 w 1869410"/>
                <a:gd name="connsiteY37" fmla="*/ 55255 h 1239134"/>
                <a:gd name="connsiteX38" fmla="*/ 415784 w 1869410"/>
                <a:gd name="connsiteY38" fmla="*/ 144790 h 1239134"/>
                <a:gd name="connsiteX39" fmla="*/ 364349 w 1869410"/>
                <a:gd name="connsiteY39" fmla="*/ 215275 h 1239134"/>
                <a:gd name="connsiteX40" fmla="*/ 290054 w 1869410"/>
                <a:gd name="connsiteY40" fmla="*/ 278140 h 1239134"/>
                <a:gd name="connsiteX41" fmla="*/ 223379 w 1869410"/>
                <a:gd name="connsiteY41" fmla="*/ 331480 h 1239134"/>
                <a:gd name="connsiteX42" fmla="*/ 145274 w 1869410"/>
                <a:gd name="connsiteY42" fmla="*/ 485785 h 1239134"/>
                <a:gd name="connsiteX43" fmla="*/ 80504 w 1869410"/>
                <a:gd name="connsiteY43" fmla="*/ 674380 h 1239134"/>
                <a:gd name="connsiteX44" fmla="*/ 494 w 1869410"/>
                <a:gd name="connsiteY44" fmla="*/ 777250 h 1239134"/>
                <a:gd name="connsiteX45" fmla="*/ 120509 w 1869410"/>
                <a:gd name="connsiteY45" fmla="*/ 678190 h 1239134"/>
                <a:gd name="connsiteX46" fmla="*/ 118604 w 1869410"/>
                <a:gd name="connsiteY46" fmla="*/ 910600 h 1239134"/>
                <a:gd name="connsiteX47" fmla="*/ 131939 w 1869410"/>
                <a:gd name="connsiteY47" fmla="*/ 1034425 h 1239134"/>
                <a:gd name="connsiteX48" fmla="*/ 160514 w 1869410"/>
                <a:gd name="connsiteY48" fmla="*/ 891550 h 1239134"/>
                <a:gd name="connsiteX49" fmla="*/ 246239 w 1869410"/>
                <a:gd name="connsiteY49" fmla="*/ 990610 h 1239134"/>
                <a:gd name="connsiteX50" fmla="*/ 238619 w 1869410"/>
                <a:gd name="connsiteY50" fmla="*/ 866785 h 1239134"/>
                <a:gd name="connsiteX51" fmla="*/ 250049 w 1869410"/>
                <a:gd name="connsiteY51" fmla="*/ 725815 h 1239134"/>
                <a:gd name="connsiteX52" fmla="*/ 311009 w 1869410"/>
                <a:gd name="connsiteY52" fmla="*/ 889645 h 1239134"/>
                <a:gd name="connsiteX53" fmla="*/ 295769 w 1869410"/>
                <a:gd name="connsiteY53" fmla="*/ 643900 h 1239134"/>
                <a:gd name="connsiteX54" fmla="*/ 341489 w 1869410"/>
                <a:gd name="connsiteY54" fmla="*/ 495310 h 1239134"/>
                <a:gd name="connsiteX55" fmla="*/ 394829 w 1869410"/>
                <a:gd name="connsiteY55" fmla="*/ 483880 h 1239134"/>
                <a:gd name="connsiteX56" fmla="*/ 486269 w 1869410"/>
                <a:gd name="connsiteY56" fmla="*/ 586750 h 1239134"/>
                <a:gd name="connsiteX0" fmla="*/ 486269 w 1869410"/>
                <a:gd name="connsiteY0" fmla="*/ 586750 h 1239134"/>
                <a:gd name="connsiteX1" fmla="*/ 545324 w 1869410"/>
                <a:gd name="connsiteY1" fmla="*/ 516265 h 1239134"/>
                <a:gd name="connsiteX2" fmla="*/ 629144 w 1869410"/>
                <a:gd name="connsiteY2" fmla="*/ 476260 h 1239134"/>
                <a:gd name="connsiteX3" fmla="*/ 692009 w 1869410"/>
                <a:gd name="connsiteY3" fmla="*/ 577225 h 1239134"/>
                <a:gd name="connsiteX4" fmla="*/ 737729 w 1869410"/>
                <a:gd name="connsiteY4" fmla="*/ 779155 h 1239134"/>
                <a:gd name="connsiteX5" fmla="*/ 735824 w 1869410"/>
                <a:gd name="connsiteY5" fmla="*/ 914410 h 1239134"/>
                <a:gd name="connsiteX6" fmla="*/ 825359 w 1869410"/>
                <a:gd name="connsiteY6" fmla="*/ 678190 h 1239134"/>
                <a:gd name="connsiteX7" fmla="*/ 840599 w 1869410"/>
                <a:gd name="connsiteY7" fmla="*/ 582940 h 1239134"/>
                <a:gd name="connsiteX8" fmla="*/ 1103489 w 1869410"/>
                <a:gd name="connsiteY8" fmla="*/ 870595 h 1239134"/>
                <a:gd name="connsiteX9" fmla="*/ 1154924 w 1869410"/>
                <a:gd name="connsiteY9" fmla="*/ 891550 h 1239134"/>
                <a:gd name="connsiteX10" fmla="*/ 1055864 w 1869410"/>
                <a:gd name="connsiteY10" fmla="*/ 723910 h 1239134"/>
                <a:gd name="connsiteX11" fmla="*/ 1257794 w 1869410"/>
                <a:gd name="connsiteY11" fmla="*/ 971560 h 1239134"/>
                <a:gd name="connsiteX12" fmla="*/ 1233029 w 1869410"/>
                <a:gd name="connsiteY12" fmla="*/ 849640 h 1239134"/>
                <a:gd name="connsiteX13" fmla="*/ 1358759 w 1869410"/>
                <a:gd name="connsiteY13" fmla="*/ 958225 h 1239134"/>
                <a:gd name="connsiteX14" fmla="*/ 1404479 w 1869410"/>
                <a:gd name="connsiteY14" fmla="*/ 1122055 h 1239134"/>
                <a:gd name="connsiteX15" fmla="*/ 1431149 w 1869410"/>
                <a:gd name="connsiteY15" fmla="*/ 1030615 h 1239134"/>
                <a:gd name="connsiteX16" fmla="*/ 1442579 w 1869410"/>
                <a:gd name="connsiteY16" fmla="*/ 1238260 h 1239134"/>
                <a:gd name="connsiteX17" fmla="*/ 1495919 w 1869410"/>
                <a:gd name="connsiteY17" fmla="*/ 1101100 h 1239134"/>
                <a:gd name="connsiteX18" fmla="*/ 1577834 w 1869410"/>
                <a:gd name="connsiteY18" fmla="*/ 1003945 h 1239134"/>
                <a:gd name="connsiteX19" fmla="*/ 1667369 w 1869410"/>
                <a:gd name="connsiteY19" fmla="*/ 1021090 h 1239134"/>
                <a:gd name="connsiteX20" fmla="*/ 1707374 w 1869410"/>
                <a:gd name="connsiteY20" fmla="*/ 1055380 h 1239134"/>
                <a:gd name="connsiteX21" fmla="*/ 1714994 w 1869410"/>
                <a:gd name="connsiteY21" fmla="*/ 904885 h 1239134"/>
                <a:gd name="connsiteX22" fmla="*/ 1716899 w 1869410"/>
                <a:gd name="connsiteY22" fmla="*/ 802015 h 1239134"/>
                <a:gd name="connsiteX23" fmla="*/ 1804529 w 1869410"/>
                <a:gd name="connsiteY23" fmla="*/ 889645 h 1239134"/>
                <a:gd name="connsiteX24" fmla="*/ 1764524 w 1869410"/>
                <a:gd name="connsiteY24" fmla="*/ 716290 h 1239134"/>
                <a:gd name="connsiteX25" fmla="*/ 1764524 w 1869410"/>
                <a:gd name="connsiteY25" fmla="*/ 615325 h 1239134"/>
                <a:gd name="connsiteX26" fmla="*/ 1869299 w 1869410"/>
                <a:gd name="connsiteY26" fmla="*/ 708670 h 1239134"/>
                <a:gd name="connsiteX27" fmla="*/ 1783574 w 1869410"/>
                <a:gd name="connsiteY27" fmla="*/ 539125 h 1239134"/>
                <a:gd name="connsiteX28" fmla="*/ 1730234 w 1869410"/>
                <a:gd name="connsiteY28" fmla="*/ 396250 h 1239134"/>
                <a:gd name="connsiteX29" fmla="*/ 1560689 w 1869410"/>
                <a:gd name="connsiteY29" fmla="*/ 219085 h 1239134"/>
                <a:gd name="connsiteX30" fmla="*/ 1427339 w 1869410"/>
                <a:gd name="connsiteY30" fmla="*/ 129550 h 1239134"/>
                <a:gd name="connsiteX31" fmla="*/ 1594979 w 1869410"/>
                <a:gd name="connsiteY31" fmla="*/ 100975 h 1239134"/>
                <a:gd name="connsiteX32" fmla="*/ 1634984 w 1869410"/>
                <a:gd name="connsiteY32" fmla="*/ 70495 h 1239134"/>
                <a:gd name="connsiteX33" fmla="*/ 1402574 w 1869410"/>
                <a:gd name="connsiteY33" fmla="*/ 62875 h 1239134"/>
                <a:gd name="connsiteX34" fmla="*/ 1191119 w 1869410"/>
                <a:gd name="connsiteY34" fmla="*/ 17155 h 1239134"/>
                <a:gd name="connsiteX35" fmla="*/ 981569 w 1869410"/>
                <a:gd name="connsiteY35" fmla="*/ 10 h 1239134"/>
                <a:gd name="connsiteX36" fmla="*/ 712964 w 1869410"/>
                <a:gd name="connsiteY36" fmla="*/ 19060 h 1239134"/>
                <a:gd name="connsiteX37" fmla="*/ 543419 w 1869410"/>
                <a:gd name="connsiteY37" fmla="*/ 55255 h 1239134"/>
                <a:gd name="connsiteX38" fmla="*/ 415784 w 1869410"/>
                <a:gd name="connsiteY38" fmla="*/ 144790 h 1239134"/>
                <a:gd name="connsiteX39" fmla="*/ 364349 w 1869410"/>
                <a:gd name="connsiteY39" fmla="*/ 215275 h 1239134"/>
                <a:gd name="connsiteX40" fmla="*/ 290054 w 1869410"/>
                <a:gd name="connsiteY40" fmla="*/ 278140 h 1239134"/>
                <a:gd name="connsiteX41" fmla="*/ 223379 w 1869410"/>
                <a:gd name="connsiteY41" fmla="*/ 331480 h 1239134"/>
                <a:gd name="connsiteX42" fmla="*/ 145274 w 1869410"/>
                <a:gd name="connsiteY42" fmla="*/ 485785 h 1239134"/>
                <a:gd name="connsiteX43" fmla="*/ 80504 w 1869410"/>
                <a:gd name="connsiteY43" fmla="*/ 674380 h 1239134"/>
                <a:gd name="connsiteX44" fmla="*/ 494 w 1869410"/>
                <a:gd name="connsiteY44" fmla="*/ 777250 h 1239134"/>
                <a:gd name="connsiteX45" fmla="*/ 120509 w 1869410"/>
                <a:gd name="connsiteY45" fmla="*/ 678190 h 1239134"/>
                <a:gd name="connsiteX46" fmla="*/ 118604 w 1869410"/>
                <a:gd name="connsiteY46" fmla="*/ 910600 h 1239134"/>
                <a:gd name="connsiteX47" fmla="*/ 131939 w 1869410"/>
                <a:gd name="connsiteY47" fmla="*/ 1034425 h 1239134"/>
                <a:gd name="connsiteX48" fmla="*/ 160514 w 1869410"/>
                <a:gd name="connsiteY48" fmla="*/ 891550 h 1239134"/>
                <a:gd name="connsiteX49" fmla="*/ 246239 w 1869410"/>
                <a:gd name="connsiteY49" fmla="*/ 990610 h 1239134"/>
                <a:gd name="connsiteX50" fmla="*/ 238619 w 1869410"/>
                <a:gd name="connsiteY50" fmla="*/ 866785 h 1239134"/>
                <a:gd name="connsiteX51" fmla="*/ 250049 w 1869410"/>
                <a:gd name="connsiteY51" fmla="*/ 725815 h 1239134"/>
                <a:gd name="connsiteX52" fmla="*/ 311009 w 1869410"/>
                <a:gd name="connsiteY52" fmla="*/ 889645 h 1239134"/>
                <a:gd name="connsiteX53" fmla="*/ 295769 w 1869410"/>
                <a:gd name="connsiteY53" fmla="*/ 643900 h 1239134"/>
                <a:gd name="connsiteX54" fmla="*/ 341489 w 1869410"/>
                <a:gd name="connsiteY54" fmla="*/ 495310 h 1239134"/>
                <a:gd name="connsiteX55" fmla="*/ 394829 w 1869410"/>
                <a:gd name="connsiteY55" fmla="*/ 483880 h 1239134"/>
                <a:gd name="connsiteX56" fmla="*/ 486269 w 1869410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532027 w 1806458"/>
                <a:gd name="connsiteY31" fmla="*/ 10097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103442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532027 w 1806458"/>
                <a:gd name="connsiteY31" fmla="*/ 10097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98870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532027 w 1806458"/>
                <a:gd name="connsiteY31" fmla="*/ 10097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98870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486307 w 1806458"/>
                <a:gd name="connsiteY31" fmla="*/ 10478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98870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719"/>
                <a:gd name="connsiteY0" fmla="*/ 586750 h 1239134"/>
                <a:gd name="connsiteX1" fmla="*/ 482372 w 1806719"/>
                <a:gd name="connsiteY1" fmla="*/ 516265 h 1239134"/>
                <a:gd name="connsiteX2" fmla="*/ 566192 w 1806719"/>
                <a:gd name="connsiteY2" fmla="*/ 476260 h 1239134"/>
                <a:gd name="connsiteX3" fmla="*/ 629057 w 1806719"/>
                <a:gd name="connsiteY3" fmla="*/ 577225 h 1239134"/>
                <a:gd name="connsiteX4" fmla="*/ 674777 w 1806719"/>
                <a:gd name="connsiteY4" fmla="*/ 779155 h 1239134"/>
                <a:gd name="connsiteX5" fmla="*/ 672872 w 1806719"/>
                <a:gd name="connsiteY5" fmla="*/ 914410 h 1239134"/>
                <a:gd name="connsiteX6" fmla="*/ 762407 w 1806719"/>
                <a:gd name="connsiteY6" fmla="*/ 678190 h 1239134"/>
                <a:gd name="connsiteX7" fmla="*/ 777647 w 1806719"/>
                <a:gd name="connsiteY7" fmla="*/ 582940 h 1239134"/>
                <a:gd name="connsiteX8" fmla="*/ 1040537 w 1806719"/>
                <a:gd name="connsiteY8" fmla="*/ 870595 h 1239134"/>
                <a:gd name="connsiteX9" fmla="*/ 1091972 w 1806719"/>
                <a:gd name="connsiteY9" fmla="*/ 891550 h 1239134"/>
                <a:gd name="connsiteX10" fmla="*/ 992912 w 1806719"/>
                <a:gd name="connsiteY10" fmla="*/ 723910 h 1239134"/>
                <a:gd name="connsiteX11" fmla="*/ 1194842 w 1806719"/>
                <a:gd name="connsiteY11" fmla="*/ 971560 h 1239134"/>
                <a:gd name="connsiteX12" fmla="*/ 1170077 w 1806719"/>
                <a:gd name="connsiteY12" fmla="*/ 849640 h 1239134"/>
                <a:gd name="connsiteX13" fmla="*/ 1295807 w 1806719"/>
                <a:gd name="connsiteY13" fmla="*/ 958225 h 1239134"/>
                <a:gd name="connsiteX14" fmla="*/ 1341527 w 1806719"/>
                <a:gd name="connsiteY14" fmla="*/ 1122055 h 1239134"/>
                <a:gd name="connsiteX15" fmla="*/ 1368197 w 1806719"/>
                <a:gd name="connsiteY15" fmla="*/ 1030615 h 1239134"/>
                <a:gd name="connsiteX16" fmla="*/ 1379627 w 1806719"/>
                <a:gd name="connsiteY16" fmla="*/ 1238260 h 1239134"/>
                <a:gd name="connsiteX17" fmla="*/ 1432967 w 1806719"/>
                <a:gd name="connsiteY17" fmla="*/ 1101100 h 1239134"/>
                <a:gd name="connsiteX18" fmla="*/ 1514882 w 1806719"/>
                <a:gd name="connsiteY18" fmla="*/ 1003945 h 1239134"/>
                <a:gd name="connsiteX19" fmla="*/ 1604417 w 1806719"/>
                <a:gd name="connsiteY19" fmla="*/ 1021090 h 1239134"/>
                <a:gd name="connsiteX20" fmla="*/ 1644422 w 1806719"/>
                <a:gd name="connsiteY20" fmla="*/ 1055380 h 1239134"/>
                <a:gd name="connsiteX21" fmla="*/ 1652042 w 1806719"/>
                <a:gd name="connsiteY21" fmla="*/ 904885 h 1239134"/>
                <a:gd name="connsiteX22" fmla="*/ 1653947 w 1806719"/>
                <a:gd name="connsiteY22" fmla="*/ 802015 h 1239134"/>
                <a:gd name="connsiteX23" fmla="*/ 1741577 w 1806719"/>
                <a:gd name="connsiteY23" fmla="*/ 889645 h 1239134"/>
                <a:gd name="connsiteX24" fmla="*/ 1701572 w 1806719"/>
                <a:gd name="connsiteY24" fmla="*/ 716290 h 1239134"/>
                <a:gd name="connsiteX25" fmla="*/ 1701572 w 1806719"/>
                <a:gd name="connsiteY25" fmla="*/ 615325 h 1239134"/>
                <a:gd name="connsiteX26" fmla="*/ 1806347 w 1806719"/>
                <a:gd name="connsiteY26" fmla="*/ 708670 h 1239134"/>
                <a:gd name="connsiteX27" fmla="*/ 1733957 w 1806719"/>
                <a:gd name="connsiteY27" fmla="*/ 546745 h 1239134"/>
                <a:gd name="connsiteX28" fmla="*/ 1667282 w 1806719"/>
                <a:gd name="connsiteY28" fmla="*/ 396250 h 1239134"/>
                <a:gd name="connsiteX29" fmla="*/ 1497737 w 1806719"/>
                <a:gd name="connsiteY29" fmla="*/ 219085 h 1239134"/>
                <a:gd name="connsiteX30" fmla="*/ 1364387 w 1806719"/>
                <a:gd name="connsiteY30" fmla="*/ 129550 h 1239134"/>
                <a:gd name="connsiteX31" fmla="*/ 1486307 w 1806719"/>
                <a:gd name="connsiteY31" fmla="*/ 104785 h 1239134"/>
                <a:gd name="connsiteX32" fmla="*/ 1572032 w 1806719"/>
                <a:gd name="connsiteY32" fmla="*/ 70495 h 1239134"/>
                <a:gd name="connsiteX33" fmla="*/ 1339622 w 1806719"/>
                <a:gd name="connsiteY33" fmla="*/ 62875 h 1239134"/>
                <a:gd name="connsiteX34" fmla="*/ 1128167 w 1806719"/>
                <a:gd name="connsiteY34" fmla="*/ 17155 h 1239134"/>
                <a:gd name="connsiteX35" fmla="*/ 918617 w 1806719"/>
                <a:gd name="connsiteY35" fmla="*/ 10 h 1239134"/>
                <a:gd name="connsiteX36" fmla="*/ 650012 w 1806719"/>
                <a:gd name="connsiteY36" fmla="*/ 19060 h 1239134"/>
                <a:gd name="connsiteX37" fmla="*/ 480467 w 1806719"/>
                <a:gd name="connsiteY37" fmla="*/ 55255 h 1239134"/>
                <a:gd name="connsiteX38" fmla="*/ 352832 w 1806719"/>
                <a:gd name="connsiteY38" fmla="*/ 144790 h 1239134"/>
                <a:gd name="connsiteX39" fmla="*/ 301397 w 1806719"/>
                <a:gd name="connsiteY39" fmla="*/ 215275 h 1239134"/>
                <a:gd name="connsiteX40" fmla="*/ 227102 w 1806719"/>
                <a:gd name="connsiteY40" fmla="*/ 278140 h 1239134"/>
                <a:gd name="connsiteX41" fmla="*/ 160427 w 1806719"/>
                <a:gd name="connsiteY41" fmla="*/ 331480 h 1239134"/>
                <a:gd name="connsiteX42" fmla="*/ 82322 w 1806719"/>
                <a:gd name="connsiteY42" fmla="*/ 485785 h 1239134"/>
                <a:gd name="connsiteX43" fmla="*/ 17552 w 1806719"/>
                <a:gd name="connsiteY43" fmla="*/ 674380 h 1239134"/>
                <a:gd name="connsiteX44" fmla="*/ 2312 w 1806719"/>
                <a:gd name="connsiteY44" fmla="*/ 735340 h 1239134"/>
                <a:gd name="connsiteX45" fmla="*/ 57557 w 1806719"/>
                <a:gd name="connsiteY45" fmla="*/ 678190 h 1239134"/>
                <a:gd name="connsiteX46" fmla="*/ 55652 w 1806719"/>
                <a:gd name="connsiteY46" fmla="*/ 910600 h 1239134"/>
                <a:gd name="connsiteX47" fmla="*/ 68987 w 1806719"/>
                <a:gd name="connsiteY47" fmla="*/ 988705 h 1239134"/>
                <a:gd name="connsiteX48" fmla="*/ 97562 w 1806719"/>
                <a:gd name="connsiteY48" fmla="*/ 891550 h 1239134"/>
                <a:gd name="connsiteX49" fmla="*/ 183287 w 1806719"/>
                <a:gd name="connsiteY49" fmla="*/ 990610 h 1239134"/>
                <a:gd name="connsiteX50" fmla="*/ 175667 w 1806719"/>
                <a:gd name="connsiteY50" fmla="*/ 866785 h 1239134"/>
                <a:gd name="connsiteX51" fmla="*/ 187097 w 1806719"/>
                <a:gd name="connsiteY51" fmla="*/ 725815 h 1239134"/>
                <a:gd name="connsiteX52" fmla="*/ 248057 w 1806719"/>
                <a:gd name="connsiteY52" fmla="*/ 889645 h 1239134"/>
                <a:gd name="connsiteX53" fmla="*/ 232817 w 1806719"/>
                <a:gd name="connsiteY53" fmla="*/ 643900 h 1239134"/>
                <a:gd name="connsiteX54" fmla="*/ 278537 w 1806719"/>
                <a:gd name="connsiteY54" fmla="*/ 495310 h 1239134"/>
                <a:gd name="connsiteX55" fmla="*/ 331877 w 1806719"/>
                <a:gd name="connsiteY55" fmla="*/ 483880 h 1239134"/>
                <a:gd name="connsiteX56" fmla="*/ 423317 w 1806719"/>
                <a:gd name="connsiteY56" fmla="*/ 586750 h 1239134"/>
                <a:gd name="connsiteX0" fmla="*/ 423317 w 1806719"/>
                <a:gd name="connsiteY0" fmla="*/ 586750 h 1239134"/>
                <a:gd name="connsiteX1" fmla="*/ 482372 w 1806719"/>
                <a:gd name="connsiteY1" fmla="*/ 516265 h 1239134"/>
                <a:gd name="connsiteX2" fmla="*/ 566192 w 1806719"/>
                <a:gd name="connsiteY2" fmla="*/ 476260 h 1239134"/>
                <a:gd name="connsiteX3" fmla="*/ 629057 w 1806719"/>
                <a:gd name="connsiteY3" fmla="*/ 577225 h 1239134"/>
                <a:gd name="connsiteX4" fmla="*/ 674777 w 1806719"/>
                <a:gd name="connsiteY4" fmla="*/ 779155 h 1239134"/>
                <a:gd name="connsiteX5" fmla="*/ 672872 w 1806719"/>
                <a:gd name="connsiteY5" fmla="*/ 914410 h 1239134"/>
                <a:gd name="connsiteX6" fmla="*/ 762407 w 1806719"/>
                <a:gd name="connsiteY6" fmla="*/ 678190 h 1239134"/>
                <a:gd name="connsiteX7" fmla="*/ 777647 w 1806719"/>
                <a:gd name="connsiteY7" fmla="*/ 582940 h 1239134"/>
                <a:gd name="connsiteX8" fmla="*/ 1040537 w 1806719"/>
                <a:gd name="connsiteY8" fmla="*/ 870595 h 1239134"/>
                <a:gd name="connsiteX9" fmla="*/ 1091972 w 1806719"/>
                <a:gd name="connsiteY9" fmla="*/ 891550 h 1239134"/>
                <a:gd name="connsiteX10" fmla="*/ 992912 w 1806719"/>
                <a:gd name="connsiteY10" fmla="*/ 723910 h 1239134"/>
                <a:gd name="connsiteX11" fmla="*/ 1194842 w 1806719"/>
                <a:gd name="connsiteY11" fmla="*/ 971560 h 1239134"/>
                <a:gd name="connsiteX12" fmla="*/ 1170077 w 1806719"/>
                <a:gd name="connsiteY12" fmla="*/ 849640 h 1239134"/>
                <a:gd name="connsiteX13" fmla="*/ 1295807 w 1806719"/>
                <a:gd name="connsiteY13" fmla="*/ 958225 h 1239134"/>
                <a:gd name="connsiteX14" fmla="*/ 1341527 w 1806719"/>
                <a:gd name="connsiteY14" fmla="*/ 1122055 h 1239134"/>
                <a:gd name="connsiteX15" fmla="*/ 1368197 w 1806719"/>
                <a:gd name="connsiteY15" fmla="*/ 1030615 h 1239134"/>
                <a:gd name="connsiteX16" fmla="*/ 1379627 w 1806719"/>
                <a:gd name="connsiteY16" fmla="*/ 1238260 h 1239134"/>
                <a:gd name="connsiteX17" fmla="*/ 1432967 w 1806719"/>
                <a:gd name="connsiteY17" fmla="*/ 1101100 h 1239134"/>
                <a:gd name="connsiteX18" fmla="*/ 1514882 w 1806719"/>
                <a:gd name="connsiteY18" fmla="*/ 1003945 h 1239134"/>
                <a:gd name="connsiteX19" fmla="*/ 1604417 w 1806719"/>
                <a:gd name="connsiteY19" fmla="*/ 1021090 h 1239134"/>
                <a:gd name="connsiteX20" fmla="*/ 1644422 w 1806719"/>
                <a:gd name="connsiteY20" fmla="*/ 1055380 h 1239134"/>
                <a:gd name="connsiteX21" fmla="*/ 1652042 w 1806719"/>
                <a:gd name="connsiteY21" fmla="*/ 904885 h 1239134"/>
                <a:gd name="connsiteX22" fmla="*/ 1653947 w 1806719"/>
                <a:gd name="connsiteY22" fmla="*/ 802015 h 1239134"/>
                <a:gd name="connsiteX23" fmla="*/ 1741577 w 1806719"/>
                <a:gd name="connsiteY23" fmla="*/ 889645 h 1239134"/>
                <a:gd name="connsiteX24" fmla="*/ 1701572 w 1806719"/>
                <a:gd name="connsiteY24" fmla="*/ 716290 h 1239134"/>
                <a:gd name="connsiteX25" fmla="*/ 1701572 w 1806719"/>
                <a:gd name="connsiteY25" fmla="*/ 615325 h 1239134"/>
                <a:gd name="connsiteX26" fmla="*/ 1806347 w 1806719"/>
                <a:gd name="connsiteY26" fmla="*/ 708670 h 1239134"/>
                <a:gd name="connsiteX27" fmla="*/ 1733957 w 1806719"/>
                <a:gd name="connsiteY27" fmla="*/ 546745 h 1239134"/>
                <a:gd name="connsiteX28" fmla="*/ 1667282 w 1806719"/>
                <a:gd name="connsiteY28" fmla="*/ 396250 h 1239134"/>
                <a:gd name="connsiteX29" fmla="*/ 1497737 w 1806719"/>
                <a:gd name="connsiteY29" fmla="*/ 219085 h 1239134"/>
                <a:gd name="connsiteX30" fmla="*/ 1364387 w 1806719"/>
                <a:gd name="connsiteY30" fmla="*/ 129550 h 1239134"/>
                <a:gd name="connsiteX31" fmla="*/ 1486307 w 1806719"/>
                <a:gd name="connsiteY31" fmla="*/ 104785 h 1239134"/>
                <a:gd name="connsiteX32" fmla="*/ 1572032 w 1806719"/>
                <a:gd name="connsiteY32" fmla="*/ 70495 h 1239134"/>
                <a:gd name="connsiteX33" fmla="*/ 1339622 w 1806719"/>
                <a:gd name="connsiteY33" fmla="*/ 62875 h 1239134"/>
                <a:gd name="connsiteX34" fmla="*/ 1128167 w 1806719"/>
                <a:gd name="connsiteY34" fmla="*/ 17155 h 1239134"/>
                <a:gd name="connsiteX35" fmla="*/ 918617 w 1806719"/>
                <a:gd name="connsiteY35" fmla="*/ 10 h 1239134"/>
                <a:gd name="connsiteX36" fmla="*/ 650012 w 1806719"/>
                <a:gd name="connsiteY36" fmla="*/ 19060 h 1239134"/>
                <a:gd name="connsiteX37" fmla="*/ 480467 w 1806719"/>
                <a:gd name="connsiteY37" fmla="*/ 55255 h 1239134"/>
                <a:gd name="connsiteX38" fmla="*/ 352832 w 1806719"/>
                <a:gd name="connsiteY38" fmla="*/ 144790 h 1239134"/>
                <a:gd name="connsiteX39" fmla="*/ 301397 w 1806719"/>
                <a:gd name="connsiteY39" fmla="*/ 215275 h 1239134"/>
                <a:gd name="connsiteX40" fmla="*/ 227102 w 1806719"/>
                <a:gd name="connsiteY40" fmla="*/ 278140 h 1239134"/>
                <a:gd name="connsiteX41" fmla="*/ 160427 w 1806719"/>
                <a:gd name="connsiteY41" fmla="*/ 331480 h 1239134"/>
                <a:gd name="connsiteX42" fmla="*/ 82322 w 1806719"/>
                <a:gd name="connsiteY42" fmla="*/ 485785 h 1239134"/>
                <a:gd name="connsiteX43" fmla="*/ 17552 w 1806719"/>
                <a:gd name="connsiteY43" fmla="*/ 674380 h 1239134"/>
                <a:gd name="connsiteX44" fmla="*/ 2312 w 1806719"/>
                <a:gd name="connsiteY44" fmla="*/ 735340 h 1239134"/>
                <a:gd name="connsiteX45" fmla="*/ 57557 w 1806719"/>
                <a:gd name="connsiteY45" fmla="*/ 678190 h 1239134"/>
                <a:gd name="connsiteX46" fmla="*/ 55652 w 1806719"/>
                <a:gd name="connsiteY46" fmla="*/ 910600 h 1239134"/>
                <a:gd name="connsiteX47" fmla="*/ 68987 w 1806719"/>
                <a:gd name="connsiteY47" fmla="*/ 988705 h 1239134"/>
                <a:gd name="connsiteX48" fmla="*/ 97562 w 1806719"/>
                <a:gd name="connsiteY48" fmla="*/ 891550 h 1239134"/>
                <a:gd name="connsiteX49" fmla="*/ 183287 w 1806719"/>
                <a:gd name="connsiteY49" fmla="*/ 990610 h 1239134"/>
                <a:gd name="connsiteX50" fmla="*/ 175667 w 1806719"/>
                <a:gd name="connsiteY50" fmla="*/ 866785 h 1239134"/>
                <a:gd name="connsiteX51" fmla="*/ 187097 w 1806719"/>
                <a:gd name="connsiteY51" fmla="*/ 725815 h 1239134"/>
                <a:gd name="connsiteX52" fmla="*/ 248057 w 1806719"/>
                <a:gd name="connsiteY52" fmla="*/ 889645 h 1239134"/>
                <a:gd name="connsiteX53" fmla="*/ 232817 w 1806719"/>
                <a:gd name="connsiteY53" fmla="*/ 643900 h 1239134"/>
                <a:gd name="connsiteX54" fmla="*/ 278537 w 1806719"/>
                <a:gd name="connsiteY54" fmla="*/ 495310 h 1239134"/>
                <a:gd name="connsiteX55" fmla="*/ 331877 w 1806719"/>
                <a:gd name="connsiteY55" fmla="*/ 483880 h 1239134"/>
                <a:gd name="connsiteX56" fmla="*/ 423317 w 1806719"/>
                <a:gd name="connsiteY56" fmla="*/ 586750 h 1239134"/>
                <a:gd name="connsiteX0" fmla="*/ 423317 w 1815355"/>
                <a:gd name="connsiteY0" fmla="*/ 586750 h 1239134"/>
                <a:gd name="connsiteX1" fmla="*/ 482372 w 1815355"/>
                <a:gd name="connsiteY1" fmla="*/ 516265 h 1239134"/>
                <a:gd name="connsiteX2" fmla="*/ 566192 w 1815355"/>
                <a:gd name="connsiteY2" fmla="*/ 476260 h 1239134"/>
                <a:gd name="connsiteX3" fmla="*/ 629057 w 1815355"/>
                <a:gd name="connsiteY3" fmla="*/ 577225 h 1239134"/>
                <a:gd name="connsiteX4" fmla="*/ 674777 w 1815355"/>
                <a:gd name="connsiteY4" fmla="*/ 779155 h 1239134"/>
                <a:gd name="connsiteX5" fmla="*/ 672872 w 1815355"/>
                <a:gd name="connsiteY5" fmla="*/ 914410 h 1239134"/>
                <a:gd name="connsiteX6" fmla="*/ 762407 w 1815355"/>
                <a:gd name="connsiteY6" fmla="*/ 678190 h 1239134"/>
                <a:gd name="connsiteX7" fmla="*/ 777647 w 1815355"/>
                <a:gd name="connsiteY7" fmla="*/ 582940 h 1239134"/>
                <a:gd name="connsiteX8" fmla="*/ 1040537 w 1815355"/>
                <a:gd name="connsiteY8" fmla="*/ 870595 h 1239134"/>
                <a:gd name="connsiteX9" fmla="*/ 1091972 w 1815355"/>
                <a:gd name="connsiteY9" fmla="*/ 891550 h 1239134"/>
                <a:gd name="connsiteX10" fmla="*/ 992912 w 1815355"/>
                <a:gd name="connsiteY10" fmla="*/ 723910 h 1239134"/>
                <a:gd name="connsiteX11" fmla="*/ 1194842 w 1815355"/>
                <a:gd name="connsiteY11" fmla="*/ 971560 h 1239134"/>
                <a:gd name="connsiteX12" fmla="*/ 1170077 w 1815355"/>
                <a:gd name="connsiteY12" fmla="*/ 849640 h 1239134"/>
                <a:gd name="connsiteX13" fmla="*/ 1295807 w 1815355"/>
                <a:gd name="connsiteY13" fmla="*/ 958225 h 1239134"/>
                <a:gd name="connsiteX14" fmla="*/ 1341527 w 1815355"/>
                <a:gd name="connsiteY14" fmla="*/ 1122055 h 1239134"/>
                <a:gd name="connsiteX15" fmla="*/ 1368197 w 1815355"/>
                <a:gd name="connsiteY15" fmla="*/ 1030615 h 1239134"/>
                <a:gd name="connsiteX16" fmla="*/ 1379627 w 1815355"/>
                <a:gd name="connsiteY16" fmla="*/ 1238260 h 1239134"/>
                <a:gd name="connsiteX17" fmla="*/ 1432967 w 1815355"/>
                <a:gd name="connsiteY17" fmla="*/ 1101100 h 1239134"/>
                <a:gd name="connsiteX18" fmla="*/ 1514882 w 1815355"/>
                <a:gd name="connsiteY18" fmla="*/ 1003945 h 1239134"/>
                <a:gd name="connsiteX19" fmla="*/ 1604417 w 1815355"/>
                <a:gd name="connsiteY19" fmla="*/ 1021090 h 1239134"/>
                <a:gd name="connsiteX20" fmla="*/ 1644422 w 1815355"/>
                <a:gd name="connsiteY20" fmla="*/ 1055380 h 1239134"/>
                <a:gd name="connsiteX21" fmla="*/ 1652042 w 1815355"/>
                <a:gd name="connsiteY21" fmla="*/ 904885 h 1239134"/>
                <a:gd name="connsiteX22" fmla="*/ 1653947 w 1815355"/>
                <a:gd name="connsiteY22" fmla="*/ 802015 h 1239134"/>
                <a:gd name="connsiteX23" fmla="*/ 1741577 w 1815355"/>
                <a:gd name="connsiteY23" fmla="*/ 889645 h 1239134"/>
                <a:gd name="connsiteX24" fmla="*/ 1701572 w 1815355"/>
                <a:gd name="connsiteY24" fmla="*/ 716290 h 1239134"/>
                <a:gd name="connsiteX25" fmla="*/ 1701572 w 1815355"/>
                <a:gd name="connsiteY25" fmla="*/ 615325 h 1239134"/>
                <a:gd name="connsiteX26" fmla="*/ 1806347 w 1815355"/>
                <a:gd name="connsiteY26" fmla="*/ 708670 h 1239134"/>
                <a:gd name="connsiteX27" fmla="*/ 1733957 w 1815355"/>
                <a:gd name="connsiteY27" fmla="*/ 546745 h 1239134"/>
                <a:gd name="connsiteX28" fmla="*/ 1667282 w 1815355"/>
                <a:gd name="connsiteY28" fmla="*/ 396250 h 1239134"/>
                <a:gd name="connsiteX29" fmla="*/ 1497737 w 1815355"/>
                <a:gd name="connsiteY29" fmla="*/ 219085 h 1239134"/>
                <a:gd name="connsiteX30" fmla="*/ 1364387 w 1815355"/>
                <a:gd name="connsiteY30" fmla="*/ 129550 h 1239134"/>
                <a:gd name="connsiteX31" fmla="*/ 1486307 w 1815355"/>
                <a:gd name="connsiteY31" fmla="*/ 104785 h 1239134"/>
                <a:gd name="connsiteX32" fmla="*/ 1572032 w 1815355"/>
                <a:gd name="connsiteY32" fmla="*/ 70495 h 1239134"/>
                <a:gd name="connsiteX33" fmla="*/ 1339622 w 1815355"/>
                <a:gd name="connsiteY33" fmla="*/ 62875 h 1239134"/>
                <a:gd name="connsiteX34" fmla="*/ 1128167 w 1815355"/>
                <a:gd name="connsiteY34" fmla="*/ 17155 h 1239134"/>
                <a:gd name="connsiteX35" fmla="*/ 918617 w 1815355"/>
                <a:gd name="connsiteY35" fmla="*/ 10 h 1239134"/>
                <a:gd name="connsiteX36" fmla="*/ 650012 w 1815355"/>
                <a:gd name="connsiteY36" fmla="*/ 19060 h 1239134"/>
                <a:gd name="connsiteX37" fmla="*/ 480467 w 1815355"/>
                <a:gd name="connsiteY37" fmla="*/ 55255 h 1239134"/>
                <a:gd name="connsiteX38" fmla="*/ 352832 w 1815355"/>
                <a:gd name="connsiteY38" fmla="*/ 144790 h 1239134"/>
                <a:gd name="connsiteX39" fmla="*/ 301397 w 1815355"/>
                <a:gd name="connsiteY39" fmla="*/ 215275 h 1239134"/>
                <a:gd name="connsiteX40" fmla="*/ 227102 w 1815355"/>
                <a:gd name="connsiteY40" fmla="*/ 278140 h 1239134"/>
                <a:gd name="connsiteX41" fmla="*/ 160427 w 1815355"/>
                <a:gd name="connsiteY41" fmla="*/ 331480 h 1239134"/>
                <a:gd name="connsiteX42" fmla="*/ 82322 w 1815355"/>
                <a:gd name="connsiteY42" fmla="*/ 485785 h 1239134"/>
                <a:gd name="connsiteX43" fmla="*/ 17552 w 1815355"/>
                <a:gd name="connsiteY43" fmla="*/ 674380 h 1239134"/>
                <a:gd name="connsiteX44" fmla="*/ 2312 w 1815355"/>
                <a:gd name="connsiteY44" fmla="*/ 735340 h 1239134"/>
                <a:gd name="connsiteX45" fmla="*/ 57557 w 1815355"/>
                <a:gd name="connsiteY45" fmla="*/ 678190 h 1239134"/>
                <a:gd name="connsiteX46" fmla="*/ 55652 w 1815355"/>
                <a:gd name="connsiteY46" fmla="*/ 910600 h 1239134"/>
                <a:gd name="connsiteX47" fmla="*/ 68987 w 1815355"/>
                <a:gd name="connsiteY47" fmla="*/ 988705 h 1239134"/>
                <a:gd name="connsiteX48" fmla="*/ 97562 w 1815355"/>
                <a:gd name="connsiteY48" fmla="*/ 891550 h 1239134"/>
                <a:gd name="connsiteX49" fmla="*/ 183287 w 1815355"/>
                <a:gd name="connsiteY49" fmla="*/ 990610 h 1239134"/>
                <a:gd name="connsiteX50" fmla="*/ 175667 w 1815355"/>
                <a:gd name="connsiteY50" fmla="*/ 866785 h 1239134"/>
                <a:gd name="connsiteX51" fmla="*/ 187097 w 1815355"/>
                <a:gd name="connsiteY51" fmla="*/ 725815 h 1239134"/>
                <a:gd name="connsiteX52" fmla="*/ 248057 w 1815355"/>
                <a:gd name="connsiteY52" fmla="*/ 889645 h 1239134"/>
                <a:gd name="connsiteX53" fmla="*/ 232817 w 1815355"/>
                <a:gd name="connsiteY53" fmla="*/ 643900 h 1239134"/>
                <a:gd name="connsiteX54" fmla="*/ 278537 w 1815355"/>
                <a:gd name="connsiteY54" fmla="*/ 495310 h 1239134"/>
                <a:gd name="connsiteX55" fmla="*/ 331877 w 1815355"/>
                <a:gd name="connsiteY55" fmla="*/ 483880 h 1239134"/>
                <a:gd name="connsiteX56" fmla="*/ 423317 w 1815355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62407 w 1791907"/>
                <a:gd name="connsiteY6" fmla="*/ 678190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27102 w 1791907"/>
                <a:gd name="connsiteY53" fmla="*/ 668665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27102 w 1791907"/>
                <a:gd name="connsiteY53" fmla="*/ 668665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19507 w 1791907"/>
                <a:gd name="connsiteY0" fmla="*/ 57913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27102 w 1791907"/>
                <a:gd name="connsiteY53" fmla="*/ 668665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19507 w 1791907"/>
                <a:gd name="connsiteY56" fmla="*/ 579130 h 1239134"/>
                <a:gd name="connsiteX0" fmla="*/ 419507 w 1791907"/>
                <a:gd name="connsiteY0" fmla="*/ 579130 h 1240043"/>
                <a:gd name="connsiteX1" fmla="*/ 482372 w 1791907"/>
                <a:gd name="connsiteY1" fmla="*/ 516265 h 1240043"/>
                <a:gd name="connsiteX2" fmla="*/ 566192 w 1791907"/>
                <a:gd name="connsiteY2" fmla="*/ 476260 h 1240043"/>
                <a:gd name="connsiteX3" fmla="*/ 629057 w 1791907"/>
                <a:gd name="connsiteY3" fmla="*/ 577225 h 1240043"/>
                <a:gd name="connsiteX4" fmla="*/ 669062 w 1791907"/>
                <a:gd name="connsiteY4" fmla="*/ 762010 h 1240043"/>
                <a:gd name="connsiteX5" fmla="*/ 672872 w 1791907"/>
                <a:gd name="connsiteY5" fmla="*/ 914410 h 1240043"/>
                <a:gd name="connsiteX6" fmla="*/ 750977 w 1791907"/>
                <a:gd name="connsiteY6" fmla="*/ 718195 h 1240043"/>
                <a:gd name="connsiteX7" fmla="*/ 777647 w 1791907"/>
                <a:gd name="connsiteY7" fmla="*/ 582940 h 1240043"/>
                <a:gd name="connsiteX8" fmla="*/ 1040537 w 1791907"/>
                <a:gd name="connsiteY8" fmla="*/ 870595 h 1240043"/>
                <a:gd name="connsiteX9" fmla="*/ 1091972 w 1791907"/>
                <a:gd name="connsiteY9" fmla="*/ 891550 h 1240043"/>
                <a:gd name="connsiteX10" fmla="*/ 992912 w 1791907"/>
                <a:gd name="connsiteY10" fmla="*/ 723910 h 1240043"/>
                <a:gd name="connsiteX11" fmla="*/ 1194842 w 1791907"/>
                <a:gd name="connsiteY11" fmla="*/ 971560 h 1240043"/>
                <a:gd name="connsiteX12" fmla="*/ 1170077 w 1791907"/>
                <a:gd name="connsiteY12" fmla="*/ 849640 h 1240043"/>
                <a:gd name="connsiteX13" fmla="*/ 1295807 w 1791907"/>
                <a:gd name="connsiteY13" fmla="*/ 958225 h 1240043"/>
                <a:gd name="connsiteX14" fmla="*/ 1341527 w 1791907"/>
                <a:gd name="connsiteY14" fmla="*/ 1122055 h 1240043"/>
                <a:gd name="connsiteX15" fmla="*/ 1364387 w 1791907"/>
                <a:gd name="connsiteY15" fmla="*/ 996325 h 1240043"/>
                <a:gd name="connsiteX16" fmla="*/ 1379627 w 1791907"/>
                <a:gd name="connsiteY16" fmla="*/ 1238260 h 1240043"/>
                <a:gd name="connsiteX17" fmla="*/ 1432967 w 1791907"/>
                <a:gd name="connsiteY17" fmla="*/ 1101100 h 1240043"/>
                <a:gd name="connsiteX18" fmla="*/ 1514882 w 1791907"/>
                <a:gd name="connsiteY18" fmla="*/ 1003945 h 1240043"/>
                <a:gd name="connsiteX19" fmla="*/ 1604417 w 1791907"/>
                <a:gd name="connsiteY19" fmla="*/ 1021090 h 1240043"/>
                <a:gd name="connsiteX20" fmla="*/ 1644422 w 1791907"/>
                <a:gd name="connsiteY20" fmla="*/ 1055380 h 1240043"/>
                <a:gd name="connsiteX21" fmla="*/ 1652042 w 1791907"/>
                <a:gd name="connsiteY21" fmla="*/ 904885 h 1240043"/>
                <a:gd name="connsiteX22" fmla="*/ 1653947 w 1791907"/>
                <a:gd name="connsiteY22" fmla="*/ 802015 h 1240043"/>
                <a:gd name="connsiteX23" fmla="*/ 1741577 w 1791907"/>
                <a:gd name="connsiteY23" fmla="*/ 889645 h 1240043"/>
                <a:gd name="connsiteX24" fmla="*/ 1701572 w 1791907"/>
                <a:gd name="connsiteY24" fmla="*/ 716290 h 1240043"/>
                <a:gd name="connsiteX25" fmla="*/ 1701572 w 1791907"/>
                <a:gd name="connsiteY25" fmla="*/ 615325 h 1240043"/>
                <a:gd name="connsiteX26" fmla="*/ 1781582 w 1791907"/>
                <a:gd name="connsiteY26" fmla="*/ 676285 h 1240043"/>
                <a:gd name="connsiteX27" fmla="*/ 1733957 w 1791907"/>
                <a:gd name="connsiteY27" fmla="*/ 546745 h 1240043"/>
                <a:gd name="connsiteX28" fmla="*/ 1667282 w 1791907"/>
                <a:gd name="connsiteY28" fmla="*/ 396250 h 1240043"/>
                <a:gd name="connsiteX29" fmla="*/ 1497737 w 1791907"/>
                <a:gd name="connsiteY29" fmla="*/ 219085 h 1240043"/>
                <a:gd name="connsiteX30" fmla="*/ 1364387 w 1791907"/>
                <a:gd name="connsiteY30" fmla="*/ 129550 h 1240043"/>
                <a:gd name="connsiteX31" fmla="*/ 1486307 w 1791907"/>
                <a:gd name="connsiteY31" fmla="*/ 104785 h 1240043"/>
                <a:gd name="connsiteX32" fmla="*/ 1572032 w 1791907"/>
                <a:gd name="connsiteY32" fmla="*/ 70495 h 1240043"/>
                <a:gd name="connsiteX33" fmla="*/ 1339622 w 1791907"/>
                <a:gd name="connsiteY33" fmla="*/ 62875 h 1240043"/>
                <a:gd name="connsiteX34" fmla="*/ 1128167 w 1791907"/>
                <a:gd name="connsiteY34" fmla="*/ 17155 h 1240043"/>
                <a:gd name="connsiteX35" fmla="*/ 918617 w 1791907"/>
                <a:gd name="connsiteY35" fmla="*/ 10 h 1240043"/>
                <a:gd name="connsiteX36" fmla="*/ 650012 w 1791907"/>
                <a:gd name="connsiteY36" fmla="*/ 19060 h 1240043"/>
                <a:gd name="connsiteX37" fmla="*/ 480467 w 1791907"/>
                <a:gd name="connsiteY37" fmla="*/ 55255 h 1240043"/>
                <a:gd name="connsiteX38" fmla="*/ 352832 w 1791907"/>
                <a:gd name="connsiteY38" fmla="*/ 144790 h 1240043"/>
                <a:gd name="connsiteX39" fmla="*/ 301397 w 1791907"/>
                <a:gd name="connsiteY39" fmla="*/ 215275 h 1240043"/>
                <a:gd name="connsiteX40" fmla="*/ 227102 w 1791907"/>
                <a:gd name="connsiteY40" fmla="*/ 278140 h 1240043"/>
                <a:gd name="connsiteX41" fmla="*/ 160427 w 1791907"/>
                <a:gd name="connsiteY41" fmla="*/ 331480 h 1240043"/>
                <a:gd name="connsiteX42" fmla="*/ 82322 w 1791907"/>
                <a:gd name="connsiteY42" fmla="*/ 485785 h 1240043"/>
                <a:gd name="connsiteX43" fmla="*/ 17552 w 1791907"/>
                <a:gd name="connsiteY43" fmla="*/ 674380 h 1240043"/>
                <a:gd name="connsiteX44" fmla="*/ 2312 w 1791907"/>
                <a:gd name="connsiteY44" fmla="*/ 735340 h 1240043"/>
                <a:gd name="connsiteX45" fmla="*/ 57557 w 1791907"/>
                <a:gd name="connsiteY45" fmla="*/ 678190 h 1240043"/>
                <a:gd name="connsiteX46" fmla="*/ 55652 w 1791907"/>
                <a:gd name="connsiteY46" fmla="*/ 910600 h 1240043"/>
                <a:gd name="connsiteX47" fmla="*/ 68987 w 1791907"/>
                <a:gd name="connsiteY47" fmla="*/ 988705 h 1240043"/>
                <a:gd name="connsiteX48" fmla="*/ 97562 w 1791907"/>
                <a:gd name="connsiteY48" fmla="*/ 891550 h 1240043"/>
                <a:gd name="connsiteX49" fmla="*/ 183287 w 1791907"/>
                <a:gd name="connsiteY49" fmla="*/ 990610 h 1240043"/>
                <a:gd name="connsiteX50" fmla="*/ 175667 w 1791907"/>
                <a:gd name="connsiteY50" fmla="*/ 866785 h 1240043"/>
                <a:gd name="connsiteX51" fmla="*/ 187097 w 1791907"/>
                <a:gd name="connsiteY51" fmla="*/ 725815 h 1240043"/>
                <a:gd name="connsiteX52" fmla="*/ 248057 w 1791907"/>
                <a:gd name="connsiteY52" fmla="*/ 889645 h 1240043"/>
                <a:gd name="connsiteX53" fmla="*/ 227102 w 1791907"/>
                <a:gd name="connsiteY53" fmla="*/ 668665 h 1240043"/>
                <a:gd name="connsiteX54" fmla="*/ 278537 w 1791907"/>
                <a:gd name="connsiteY54" fmla="*/ 495310 h 1240043"/>
                <a:gd name="connsiteX55" fmla="*/ 331877 w 1791907"/>
                <a:gd name="connsiteY55" fmla="*/ 483880 h 1240043"/>
                <a:gd name="connsiteX56" fmla="*/ 419507 w 1791907"/>
                <a:gd name="connsiteY56" fmla="*/ 579130 h 1240043"/>
                <a:gd name="connsiteX0" fmla="*/ 419507 w 1791907"/>
                <a:gd name="connsiteY0" fmla="*/ 579130 h 1218191"/>
                <a:gd name="connsiteX1" fmla="*/ 482372 w 1791907"/>
                <a:gd name="connsiteY1" fmla="*/ 516265 h 1218191"/>
                <a:gd name="connsiteX2" fmla="*/ 566192 w 1791907"/>
                <a:gd name="connsiteY2" fmla="*/ 476260 h 1218191"/>
                <a:gd name="connsiteX3" fmla="*/ 629057 w 1791907"/>
                <a:gd name="connsiteY3" fmla="*/ 577225 h 1218191"/>
                <a:gd name="connsiteX4" fmla="*/ 669062 w 1791907"/>
                <a:gd name="connsiteY4" fmla="*/ 762010 h 1218191"/>
                <a:gd name="connsiteX5" fmla="*/ 672872 w 1791907"/>
                <a:gd name="connsiteY5" fmla="*/ 914410 h 1218191"/>
                <a:gd name="connsiteX6" fmla="*/ 750977 w 1791907"/>
                <a:gd name="connsiteY6" fmla="*/ 718195 h 1218191"/>
                <a:gd name="connsiteX7" fmla="*/ 777647 w 1791907"/>
                <a:gd name="connsiteY7" fmla="*/ 582940 h 1218191"/>
                <a:gd name="connsiteX8" fmla="*/ 1040537 w 1791907"/>
                <a:gd name="connsiteY8" fmla="*/ 870595 h 1218191"/>
                <a:gd name="connsiteX9" fmla="*/ 1091972 w 1791907"/>
                <a:gd name="connsiteY9" fmla="*/ 891550 h 1218191"/>
                <a:gd name="connsiteX10" fmla="*/ 992912 w 1791907"/>
                <a:gd name="connsiteY10" fmla="*/ 723910 h 1218191"/>
                <a:gd name="connsiteX11" fmla="*/ 1194842 w 1791907"/>
                <a:gd name="connsiteY11" fmla="*/ 971560 h 1218191"/>
                <a:gd name="connsiteX12" fmla="*/ 1170077 w 1791907"/>
                <a:gd name="connsiteY12" fmla="*/ 849640 h 1218191"/>
                <a:gd name="connsiteX13" fmla="*/ 1295807 w 1791907"/>
                <a:gd name="connsiteY13" fmla="*/ 958225 h 1218191"/>
                <a:gd name="connsiteX14" fmla="*/ 1341527 w 1791907"/>
                <a:gd name="connsiteY14" fmla="*/ 1122055 h 1218191"/>
                <a:gd name="connsiteX15" fmla="*/ 1364387 w 1791907"/>
                <a:gd name="connsiteY15" fmla="*/ 996325 h 1218191"/>
                <a:gd name="connsiteX16" fmla="*/ 1396242 w 1791907"/>
                <a:gd name="connsiteY16" fmla="*/ 1216108 h 1218191"/>
                <a:gd name="connsiteX17" fmla="*/ 1432967 w 1791907"/>
                <a:gd name="connsiteY17" fmla="*/ 1101100 h 1218191"/>
                <a:gd name="connsiteX18" fmla="*/ 1514882 w 1791907"/>
                <a:gd name="connsiteY18" fmla="*/ 1003945 h 1218191"/>
                <a:gd name="connsiteX19" fmla="*/ 1604417 w 1791907"/>
                <a:gd name="connsiteY19" fmla="*/ 1021090 h 1218191"/>
                <a:gd name="connsiteX20" fmla="*/ 1644422 w 1791907"/>
                <a:gd name="connsiteY20" fmla="*/ 1055380 h 1218191"/>
                <a:gd name="connsiteX21" fmla="*/ 1652042 w 1791907"/>
                <a:gd name="connsiteY21" fmla="*/ 904885 h 1218191"/>
                <a:gd name="connsiteX22" fmla="*/ 1653947 w 1791907"/>
                <a:gd name="connsiteY22" fmla="*/ 802015 h 1218191"/>
                <a:gd name="connsiteX23" fmla="*/ 1741577 w 1791907"/>
                <a:gd name="connsiteY23" fmla="*/ 889645 h 1218191"/>
                <a:gd name="connsiteX24" fmla="*/ 1701572 w 1791907"/>
                <a:gd name="connsiteY24" fmla="*/ 716290 h 1218191"/>
                <a:gd name="connsiteX25" fmla="*/ 1701572 w 1791907"/>
                <a:gd name="connsiteY25" fmla="*/ 615325 h 1218191"/>
                <a:gd name="connsiteX26" fmla="*/ 1781582 w 1791907"/>
                <a:gd name="connsiteY26" fmla="*/ 676285 h 1218191"/>
                <a:gd name="connsiteX27" fmla="*/ 1733957 w 1791907"/>
                <a:gd name="connsiteY27" fmla="*/ 546745 h 1218191"/>
                <a:gd name="connsiteX28" fmla="*/ 1667282 w 1791907"/>
                <a:gd name="connsiteY28" fmla="*/ 396250 h 1218191"/>
                <a:gd name="connsiteX29" fmla="*/ 1497737 w 1791907"/>
                <a:gd name="connsiteY29" fmla="*/ 219085 h 1218191"/>
                <a:gd name="connsiteX30" fmla="*/ 1364387 w 1791907"/>
                <a:gd name="connsiteY30" fmla="*/ 129550 h 1218191"/>
                <a:gd name="connsiteX31" fmla="*/ 1486307 w 1791907"/>
                <a:gd name="connsiteY31" fmla="*/ 104785 h 1218191"/>
                <a:gd name="connsiteX32" fmla="*/ 1572032 w 1791907"/>
                <a:gd name="connsiteY32" fmla="*/ 70495 h 1218191"/>
                <a:gd name="connsiteX33" fmla="*/ 1339622 w 1791907"/>
                <a:gd name="connsiteY33" fmla="*/ 62875 h 1218191"/>
                <a:gd name="connsiteX34" fmla="*/ 1128167 w 1791907"/>
                <a:gd name="connsiteY34" fmla="*/ 17155 h 1218191"/>
                <a:gd name="connsiteX35" fmla="*/ 918617 w 1791907"/>
                <a:gd name="connsiteY35" fmla="*/ 10 h 1218191"/>
                <a:gd name="connsiteX36" fmla="*/ 650012 w 1791907"/>
                <a:gd name="connsiteY36" fmla="*/ 19060 h 1218191"/>
                <a:gd name="connsiteX37" fmla="*/ 480467 w 1791907"/>
                <a:gd name="connsiteY37" fmla="*/ 55255 h 1218191"/>
                <a:gd name="connsiteX38" fmla="*/ 352832 w 1791907"/>
                <a:gd name="connsiteY38" fmla="*/ 144790 h 1218191"/>
                <a:gd name="connsiteX39" fmla="*/ 301397 w 1791907"/>
                <a:gd name="connsiteY39" fmla="*/ 215275 h 1218191"/>
                <a:gd name="connsiteX40" fmla="*/ 227102 w 1791907"/>
                <a:gd name="connsiteY40" fmla="*/ 278140 h 1218191"/>
                <a:gd name="connsiteX41" fmla="*/ 160427 w 1791907"/>
                <a:gd name="connsiteY41" fmla="*/ 331480 h 1218191"/>
                <a:gd name="connsiteX42" fmla="*/ 82322 w 1791907"/>
                <a:gd name="connsiteY42" fmla="*/ 485785 h 1218191"/>
                <a:gd name="connsiteX43" fmla="*/ 17552 w 1791907"/>
                <a:gd name="connsiteY43" fmla="*/ 674380 h 1218191"/>
                <a:gd name="connsiteX44" fmla="*/ 2312 w 1791907"/>
                <a:gd name="connsiteY44" fmla="*/ 735340 h 1218191"/>
                <a:gd name="connsiteX45" fmla="*/ 57557 w 1791907"/>
                <a:gd name="connsiteY45" fmla="*/ 678190 h 1218191"/>
                <a:gd name="connsiteX46" fmla="*/ 55652 w 1791907"/>
                <a:gd name="connsiteY46" fmla="*/ 910600 h 1218191"/>
                <a:gd name="connsiteX47" fmla="*/ 68987 w 1791907"/>
                <a:gd name="connsiteY47" fmla="*/ 988705 h 1218191"/>
                <a:gd name="connsiteX48" fmla="*/ 97562 w 1791907"/>
                <a:gd name="connsiteY48" fmla="*/ 891550 h 1218191"/>
                <a:gd name="connsiteX49" fmla="*/ 183287 w 1791907"/>
                <a:gd name="connsiteY49" fmla="*/ 990610 h 1218191"/>
                <a:gd name="connsiteX50" fmla="*/ 175667 w 1791907"/>
                <a:gd name="connsiteY50" fmla="*/ 866785 h 1218191"/>
                <a:gd name="connsiteX51" fmla="*/ 187097 w 1791907"/>
                <a:gd name="connsiteY51" fmla="*/ 725815 h 1218191"/>
                <a:gd name="connsiteX52" fmla="*/ 248057 w 1791907"/>
                <a:gd name="connsiteY52" fmla="*/ 889645 h 1218191"/>
                <a:gd name="connsiteX53" fmla="*/ 227102 w 1791907"/>
                <a:gd name="connsiteY53" fmla="*/ 668665 h 1218191"/>
                <a:gd name="connsiteX54" fmla="*/ 278537 w 1791907"/>
                <a:gd name="connsiteY54" fmla="*/ 495310 h 1218191"/>
                <a:gd name="connsiteX55" fmla="*/ 331877 w 1791907"/>
                <a:gd name="connsiteY55" fmla="*/ 483880 h 1218191"/>
                <a:gd name="connsiteX56" fmla="*/ 419507 w 1791907"/>
                <a:gd name="connsiteY56" fmla="*/ 579130 h 1218191"/>
                <a:gd name="connsiteX0" fmla="*/ 419507 w 1791907"/>
                <a:gd name="connsiteY0" fmla="*/ 579130 h 1218180"/>
                <a:gd name="connsiteX1" fmla="*/ 482372 w 1791907"/>
                <a:gd name="connsiteY1" fmla="*/ 516265 h 1218180"/>
                <a:gd name="connsiteX2" fmla="*/ 566192 w 1791907"/>
                <a:gd name="connsiteY2" fmla="*/ 476260 h 1218180"/>
                <a:gd name="connsiteX3" fmla="*/ 629057 w 1791907"/>
                <a:gd name="connsiteY3" fmla="*/ 577225 h 1218180"/>
                <a:gd name="connsiteX4" fmla="*/ 669062 w 1791907"/>
                <a:gd name="connsiteY4" fmla="*/ 762010 h 1218180"/>
                <a:gd name="connsiteX5" fmla="*/ 672872 w 1791907"/>
                <a:gd name="connsiteY5" fmla="*/ 914410 h 1218180"/>
                <a:gd name="connsiteX6" fmla="*/ 750977 w 1791907"/>
                <a:gd name="connsiteY6" fmla="*/ 718195 h 1218180"/>
                <a:gd name="connsiteX7" fmla="*/ 777647 w 1791907"/>
                <a:gd name="connsiteY7" fmla="*/ 582940 h 1218180"/>
                <a:gd name="connsiteX8" fmla="*/ 1040537 w 1791907"/>
                <a:gd name="connsiteY8" fmla="*/ 870595 h 1218180"/>
                <a:gd name="connsiteX9" fmla="*/ 1091972 w 1791907"/>
                <a:gd name="connsiteY9" fmla="*/ 891550 h 1218180"/>
                <a:gd name="connsiteX10" fmla="*/ 992912 w 1791907"/>
                <a:gd name="connsiteY10" fmla="*/ 723910 h 1218180"/>
                <a:gd name="connsiteX11" fmla="*/ 1194842 w 1791907"/>
                <a:gd name="connsiteY11" fmla="*/ 971560 h 1218180"/>
                <a:gd name="connsiteX12" fmla="*/ 1170077 w 1791907"/>
                <a:gd name="connsiteY12" fmla="*/ 849640 h 1218180"/>
                <a:gd name="connsiteX13" fmla="*/ 1295807 w 1791907"/>
                <a:gd name="connsiteY13" fmla="*/ 958225 h 1218180"/>
                <a:gd name="connsiteX14" fmla="*/ 1341527 w 1791907"/>
                <a:gd name="connsiteY14" fmla="*/ 1122055 h 1218180"/>
                <a:gd name="connsiteX15" fmla="*/ 1364387 w 1791907"/>
                <a:gd name="connsiteY15" fmla="*/ 996325 h 1218180"/>
                <a:gd name="connsiteX16" fmla="*/ 1396242 w 1791907"/>
                <a:gd name="connsiteY16" fmla="*/ 1216108 h 1218180"/>
                <a:gd name="connsiteX17" fmla="*/ 1432967 w 1791907"/>
                <a:gd name="connsiteY17" fmla="*/ 1101100 h 1218180"/>
                <a:gd name="connsiteX18" fmla="*/ 1539803 w 1791907"/>
                <a:gd name="connsiteY18" fmla="*/ 1006714 h 1218180"/>
                <a:gd name="connsiteX19" fmla="*/ 1604417 w 1791907"/>
                <a:gd name="connsiteY19" fmla="*/ 1021090 h 1218180"/>
                <a:gd name="connsiteX20" fmla="*/ 1644422 w 1791907"/>
                <a:gd name="connsiteY20" fmla="*/ 1055380 h 1218180"/>
                <a:gd name="connsiteX21" fmla="*/ 1652042 w 1791907"/>
                <a:gd name="connsiteY21" fmla="*/ 904885 h 1218180"/>
                <a:gd name="connsiteX22" fmla="*/ 1653947 w 1791907"/>
                <a:gd name="connsiteY22" fmla="*/ 802015 h 1218180"/>
                <a:gd name="connsiteX23" fmla="*/ 1741577 w 1791907"/>
                <a:gd name="connsiteY23" fmla="*/ 889645 h 1218180"/>
                <a:gd name="connsiteX24" fmla="*/ 1701572 w 1791907"/>
                <a:gd name="connsiteY24" fmla="*/ 716290 h 1218180"/>
                <a:gd name="connsiteX25" fmla="*/ 1701572 w 1791907"/>
                <a:gd name="connsiteY25" fmla="*/ 615325 h 1218180"/>
                <a:gd name="connsiteX26" fmla="*/ 1781582 w 1791907"/>
                <a:gd name="connsiteY26" fmla="*/ 676285 h 1218180"/>
                <a:gd name="connsiteX27" fmla="*/ 1733957 w 1791907"/>
                <a:gd name="connsiteY27" fmla="*/ 546745 h 1218180"/>
                <a:gd name="connsiteX28" fmla="*/ 1667282 w 1791907"/>
                <a:gd name="connsiteY28" fmla="*/ 396250 h 1218180"/>
                <a:gd name="connsiteX29" fmla="*/ 1497737 w 1791907"/>
                <a:gd name="connsiteY29" fmla="*/ 219085 h 1218180"/>
                <a:gd name="connsiteX30" fmla="*/ 1364387 w 1791907"/>
                <a:gd name="connsiteY30" fmla="*/ 129550 h 1218180"/>
                <a:gd name="connsiteX31" fmla="*/ 1486307 w 1791907"/>
                <a:gd name="connsiteY31" fmla="*/ 104785 h 1218180"/>
                <a:gd name="connsiteX32" fmla="*/ 1572032 w 1791907"/>
                <a:gd name="connsiteY32" fmla="*/ 70495 h 1218180"/>
                <a:gd name="connsiteX33" fmla="*/ 1339622 w 1791907"/>
                <a:gd name="connsiteY33" fmla="*/ 62875 h 1218180"/>
                <a:gd name="connsiteX34" fmla="*/ 1128167 w 1791907"/>
                <a:gd name="connsiteY34" fmla="*/ 17155 h 1218180"/>
                <a:gd name="connsiteX35" fmla="*/ 918617 w 1791907"/>
                <a:gd name="connsiteY35" fmla="*/ 10 h 1218180"/>
                <a:gd name="connsiteX36" fmla="*/ 650012 w 1791907"/>
                <a:gd name="connsiteY36" fmla="*/ 19060 h 1218180"/>
                <a:gd name="connsiteX37" fmla="*/ 480467 w 1791907"/>
                <a:gd name="connsiteY37" fmla="*/ 55255 h 1218180"/>
                <a:gd name="connsiteX38" fmla="*/ 352832 w 1791907"/>
                <a:gd name="connsiteY38" fmla="*/ 144790 h 1218180"/>
                <a:gd name="connsiteX39" fmla="*/ 301397 w 1791907"/>
                <a:gd name="connsiteY39" fmla="*/ 215275 h 1218180"/>
                <a:gd name="connsiteX40" fmla="*/ 227102 w 1791907"/>
                <a:gd name="connsiteY40" fmla="*/ 278140 h 1218180"/>
                <a:gd name="connsiteX41" fmla="*/ 160427 w 1791907"/>
                <a:gd name="connsiteY41" fmla="*/ 331480 h 1218180"/>
                <a:gd name="connsiteX42" fmla="*/ 82322 w 1791907"/>
                <a:gd name="connsiteY42" fmla="*/ 485785 h 1218180"/>
                <a:gd name="connsiteX43" fmla="*/ 17552 w 1791907"/>
                <a:gd name="connsiteY43" fmla="*/ 674380 h 1218180"/>
                <a:gd name="connsiteX44" fmla="*/ 2312 w 1791907"/>
                <a:gd name="connsiteY44" fmla="*/ 735340 h 1218180"/>
                <a:gd name="connsiteX45" fmla="*/ 57557 w 1791907"/>
                <a:gd name="connsiteY45" fmla="*/ 678190 h 1218180"/>
                <a:gd name="connsiteX46" fmla="*/ 55652 w 1791907"/>
                <a:gd name="connsiteY46" fmla="*/ 910600 h 1218180"/>
                <a:gd name="connsiteX47" fmla="*/ 68987 w 1791907"/>
                <a:gd name="connsiteY47" fmla="*/ 988705 h 1218180"/>
                <a:gd name="connsiteX48" fmla="*/ 97562 w 1791907"/>
                <a:gd name="connsiteY48" fmla="*/ 891550 h 1218180"/>
                <a:gd name="connsiteX49" fmla="*/ 183287 w 1791907"/>
                <a:gd name="connsiteY49" fmla="*/ 990610 h 1218180"/>
                <a:gd name="connsiteX50" fmla="*/ 175667 w 1791907"/>
                <a:gd name="connsiteY50" fmla="*/ 866785 h 1218180"/>
                <a:gd name="connsiteX51" fmla="*/ 187097 w 1791907"/>
                <a:gd name="connsiteY51" fmla="*/ 725815 h 1218180"/>
                <a:gd name="connsiteX52" fmla="*/ 248057 w 1791907"/>
                <a:gd name="connsiteY52" fmla="*/ 889645 h 1218180"/>
                <a:gd name="connsiteX53" fmla="*/ 227102 w 1791907"/>
                <a:gd name="connsiteY53" fmla="*/ 668665 h 1218180"/>
                <a:gd name="connsiteX54" fmla="*/ 278537 w 1791907"/>
                <a:gd name="connsiteY54" fmla="*/ 495310 h 1218180"/>
                <a:gd name="connsiteX55" fmla="*/ 331877 w 1791907"/>
                <a:gd name="connsiteY55" fmla="*/ 483880 h 1218180"/>
                <a:gd name="connsiteX56" fmla="*/ 419507 w 1791907"/>
                <a:gd name="connsiteY56" fmla="*/ 579130 h 1218180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44422 w 1791907"/>
                <a:gd name="connsiteY20" fmla="*/ 1055380 h 1218181"/>
                <a:gd name="connsiteX21" fmla="*/ 1652042 w 1791907"/>
                <a:gd name="connsiteY21" fmla="*/ 904885 h 1218181"/>
                <a:gd name="connsiteX22" fmla="*/ 1653947 w 1791907"/>
                <a:gd name="connsiteY22" fmla="*/ 802015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58267 w 1791907"/>
                <a:gd name="connsiteY20" fmla="*/ 1063688 h 1218181"/>
                <a:gd name="connsiteX21" fmla="*/ 1652042 w 1791907"/>
                <a:gd name="connsiteY21" fmla="*/ 904885 h 1218181"/>
                <a:gd name="connsiteX22" fmla="*/ 1653947 w 1791907"/>
                <a:gd name="connsiteY22" fmla="*/ 802015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58267 w 1791907"/>
                <a:gd name="connsiteY20" fmla="*/ 1063688 h 1218181"/>
                <a:gd name="connsiteX21" fmla="*/ 1652042 w 1791907"/>
                <a:gd name="connsiteY21" fmla="*/ 904885 h 1218181"/>
                <a:gd name="connsiteX22" fmla="*/ 1670561 w 1791907"/>
                <a:gd name="connsiteY22" fmla="*/ 824167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58267 w 1791907"/>
                <a:gd name="connsiteY20" fmla="*/ 1063688 h 1218181"/>
                <a:gd name="connsiteX21" fmla="*/ 1671424 w 1791907"/>
                <a:gd name="connsiteY21" fmla="*/ 904885 h 1218181"/>
                <a:gd name="connsiteX22" fmla="*/ 1670561 w 1791907"/>
                <a:gd name="connsiteY22" fmla="*/ 824167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40"/>
                <a:gd name="connsiteX1" fmla="*/ 482372 w 1791907"/>
                <a:gd name="connsiteY1" fmla="*/ 516265 h 1218140"/>
                <a:gd name="connsiteX2" fmla="*/ 566192 w 1791907"/>
                <a:gd name="connsiteY2" fmla="*/ 476260 h 1218140"/>
                <a:gd name="connsiteX3" fmla="*/ 629057 w 1791907"/>
                <a:gd name="connsiteY3" fmla="*/ 577225 h 1218140"/>
                <a:gd name="connsiteX4" fmla="*/ 669062 w 1791907"/>
                <a:gd name="connsiteY4" fmla="*/ 762010 h 1218140"/>
                <a:gd name="connsiteX5" fmla="*/ 672872 w 1791907"/>
                <a:gd name="connsiteY5" fmla="*/ 914410 h 1218140"/>
                <a:gd name="connsiteX6" fmla="*/ 750977 w 1791907"/>
                <a:gd name="connsiteY6" fmla="*/ 718195 h 1218140"/>
                <a:gd name="connsiteX7" fmla="*/ 777647 w 1791907"/>
                <a:gd name="connsiteY7" fmla="*/ 582940 h 1218140"/>
                <a:gd name="connsiteX8" fmla="*/ 1040537 w 1791907"/>
                <a:gd name="connsiteY8" fmla="*/ 870595 h 1218140"/>
                <a:gd name="connsiteX9" fmla="*/ 1091972 w 1791907"/>
                <a:gd name="connsiteY9" fmla="*/ 891550 h 1218140"/>
                <a:gd name="connsiteX10" fmla="*/ 992912 w 1791907"/>
                <a:gd name="connsiteY10" fmla="*/ 723910 h 1218140"/>
                <a:gd name="connsiteX11" fmla="*/ 1194842 w 1791907"/>
                <a:gd name="connsiteY11" fmla="*/ 971560 h 1218140"/>
                <a:gd name="connsiteX12" fmla="*/ 1170077 w 1791907"/>
                <a:gd name="connsiteY12" fmla="*/ 849640 h 1218140"/>
                <a:gd name="connsiteX13" fmla="*/ 1295807 w 1791907"/>
                <a:gd name="connsiteY13" fmla="*/ 958225 h 1218140"/>
                <a:gd name="connsiteX14" fmla="*/ 1341527 w 1791907"/>
                <a:gd name="connsiteY14" fmla="*/ 1122055 h 1218140"/>
                <a:gd name="connsiteX15" fmla="*/ 1364387 w 1791907"/>
                <a:gd name="connsiteY15" fmla="*/ 996325 h 1218140"/>
                <a:gd name="connsiteX16" fmla="*/ 1396242 w 1791907"/>
                <a:gd name="connsiteY16" fmla="*/ 1216108 h 1218140"/>
                <a:gd name="connsiteX17" fmla="*/ 1432967 w 1791907"/>
                <a:gd name="connsiteY17" fmla="*/ 1101100 h 1218140"/>
                <a:gd name="connsiteX18" fmla="*/ 1537035 w 1791907"/>
                <a:gd name="connsiteY18" fmla="*/ 1020559 h 1218140"/>
                <a:gd name="connsiteX19" fmla="*/ 1612723 w 1791907"/>
                <a:gd name="connsiteY19" fmla="*/ 1026628 h 1218140"/>
                <a:gd name="connsiteX20" fmla="*/ 1658267 w 1791907"/>
                <a:gd name="connsiteY20" fmla="*/ 1063688 h 1218140"/>
                <a:gd name="connsiteX21" fmla="*/ 1671424 w 1791907"/>
                <a:gd name="connsiteY21" fmla="*/ 904885 h 1218140"/>
                <a:gd name="connsiteX22" fmla="*/ 1670561 w 1791907"/>
                <a:gd name="connsiteY22" fmla="*/ 824167 h 1218140"/>
                <a:gd name="connsiteX23" fmla="*/ 1741577 w 1791907"/>
                <a:gd name="connsiteY23" fmla="*/ 889645 h 1218140"/>
                <a:gd name="connsiteX24" fmla="*/ 1701572 w 1791907"/>
                <a:gd name="connsiteY24" fmla="*/ 716290 h 1218140"/>
                <a:gd name="connsiteX25" fmla="*/ 1701572 w 1791907"/>
                <a:gd name="connsiteY25" fmla="*/ 615325 h 1218140"/>
                <a:gd name="connsiteX26" fmla="*/ 1781582 w 1791907"/>
                <a:gd name="connsiteY26" fmla="*/ 676285 h 1218140"/>
                <a:gd name="connsiteX27" fmla="*/ 1733957 w 1791907"/>
                <a:gd name="connsiteY27" fmla="*/ 546745 h 1218140"/>
                <a:gd name="connsiteX28" fmla="*/ 1667282 w 1791907"/>
                <a:gd name="connsiteY28" fmla="*/ 396250 h 1218140"/>
                <a:gd name="connsiteX29" fmla="*/ 1497737 w 1791907"/>
                <a:gd name="connsiteY29" fmla="*/ 219085 h 1218140"/>
                <a:gd name="connsiteX30" fmla="*/ 1364387 w 1791907"/>
                <a:gd name="connsiteY30" fmla="*/ 129550 h 1218140"/>
                <a:gd name="connsiteX31" fmla="*/ 1486307 w 1791907"/>
                <a:gd name="connsiteY31" fmla="*/ 104785 h 1218140"/>
                <a:gd name="connsiteX32" fmla="*/ 1572032 w 1791907"/>
                <a:gd name="connsiteY32" fmla="*/ 70495 h 1218140"/>
                <a:gd name="connsiteX33" fmla="*/ 1339622 w 1791907"/>
                <a:gd name="connsiteY33" fmla="*/ 62875 h 1218140"/>
                <a:gd name="connsiteX34" fmla="*/ 1128167 w 1791907"/>
                <a:gd name="connsiteY34" fmla="*/ 17155 h 1218140"/>
                <a:gd name="connsiteX35" fmla="*/ 918617 w 1791907"/>
                <a:gd name="connsiteY35" fmla="*/ 10 h 1218140"/>
                <a:gd name="connsiteX36" fmla="*/ 650012 w 1791907"/>
                <a:gd name="connsiteY36" fmla="*/ 19060 h 1218140"/>
                <a:gd name="connsiteX37" fmla="*/ 480467 w 1791907"/>
                <a:gd name="connsiteY37" fmla="*/ 55255 h 1218140"/>
                <a:gd name="connsiteX38" fmla="*/ 352832 w 1791907"/>
                <a:gd name="connsiteY38" fmla="*/ 144790 h 1218140"/>
                <a:gd name="connsiteX39" fmla="*/ 301397 w 1791907"/>
                <a:gd name="connsiteY39" fmla="*/ 215275 h 1218140"/>
                <a:gd name="connsiteX40" fmla="*/ 227102 w 1791907"/>
                <a:gd name="connsiteY40" fmla="*/ 278140 h 1218140"/>
                <a:gd name="connsiteX41" fmla="*/ 160427 w 1791907"/>
                <a:gd name="connsiteY41" fmla="*/ 331480 h 1218140"/>
                <a:gd name="connsiteX42" fmla="*/ 82322 w 1791907"/>
                <a:gd name="connsiteY42" fmla="*/ 485785 h 1218140"/>
                <a:gd name="connsiteX43" fmla="*/ 17552 w 1791907"/>
                <a:gd name="connsiteY43" fmla="*/ 674380 h 1218140"/>
                <a:gd name="connsiteX44" fmla="*/ 2312 w 1791907"/>
                <a:gd name="connsiteY44" fmla="*/ 735340 h 1218140"/>
                <a:gd name="connsiteX45" fmla="*/ 57557 w 1791907"/>
                <a:gd name="connsiteY45" fmla="*/ 678190 h 1218140"/>
                <a:gd name="connsiteX46" fmla="*/ 55652 w 1791907"/>
                <a:gd name="connsiteY46" fmla="*/ 910600 h 1218140"/>
                <a:gd name="connsiteX47" fmla="*/ 68987 w 1791907"/>
                <a:gd name="connsiteY47" fmla="*/ 988705 h 1218140"/>
                <a:gd name="connsiteX48" fmla="*/ 97562 w 1791907"/>
                <a:gd name="connsiteY48" fmla="*/ 891550 h 1218140"/>
                <a:gd name="connsiteX49" fmla="*/ 183287 w 1791907"/>
                <a:gd name="connsiteY49" fmla="*/ 990610 h 1218140"/>
                <a:gd name="connsiteX50" fmla="*/ 175667 w 1791907"/>
                <a:gd name="connsiteY50" fmla="*/ 866785 h 1218140"/>
                <a:gd name="connsiteX51" fmla="*/ 187097 w 1791907"/>
                <a:gd name="connsiteY51" fmla="*/ 725815 h 1218140"/>
                <a:gd name="connsiteX52" fmla="*/ 248057 w 1791907"/>
                <a:gd name="connsiteY52" fmla="*/ 889645 h 1218140"/>
                <a:gd name="connsiteX53" fmla="*/ 227102 w 1791907"/>
                <a:gd name="connsiteY53" fmla="*/ 668665 h 1218140"/>
                <a:gd name="connsiteX54" fmla="*/ 278537 w 1791907"/>
                <a:gd name="connsiteY54" fmla="*/ 495310 h 1218140"/>
                <a:gd name="connsiteX55" fmla="*/ 331877 w 1791907"/>
                <a:gd name="connsiteY55" fmla="*/ 483880 h 1218140"/>
                <a:gd name="connsiteX56" fmla="*/ 419507 w 1791907"/>
                <a:gd name="connsiteY56" fmla="*/ 579130 h 1218140"/>
                <a:gd name="connsiteX0" fmla="*/ 419507 w 1791907"/>
                <a:gd name="connsiteY0" fmla="*/ 579130 h 1218001"/>
                <a:gd name="connsiteX1" fmla="*/ 482372 w 1791907"/>
                <a:gd name="connsiteY1" fmla="*/ 516265 h 1218001"/>
                <a:gd name="connsiteX2" fmla="*/ 566192 w 1791907"/>
                <a:gd name="connsiteY2" fmla="*/ 476260 h 1218001"/>
                <a:gd name="connsiteX3" fmla="*/ 629057 w 1791907"/>
                <a:gd name="connsiteY3" fmla="*/ 577225 h 1218001"/>
                <a:gd name="connsiteX4" fmla="*/ 669062 w 1791907"/>
                <a:gd name="connsiteY4" fmla="*/ 762010 h 1218001"/>
                <a:gd name="connsiteX5" fmla="*/ 672872 w 1791907"/>
                <a:gd name="connsiteY5" fmla="*/ 914410 h 1218001"/>
                <a:gd name="connsiteX6" fmla="*/ 750977 w 1791907"/>
                <a:gd name="connsiteY6" fmla="*/ 718195 h 1218001"/>
                <a:gd name="connsiteX7" fmla="*/ 777647 w 1791907"/>
                <a:gd name="connsiteY7" fmla="*/ 582940 h 1218001"/>
                <a:gd name="connsiteX8" fmla="*/ 1040537 w 1791907"/>
                <a:gd name="connsiteY8" fmla="*/ 870595 h 1218001"/>
                <a:gd name="connsiteX9" fmla="*/ 1091972 w 1791907"/>
                <a:gd name="connsiteY9" fmla="*/ 891550 h 1218001"/>
                <a:gd name="connsiteX10" fmla="*/ 992912 w 1791907"/>
                <a:gd name="connsiteY10" fmla="*/ 723910 h 1218001"/>
                <a:gd name="connsiteX11" fmla="*/ 1194842 w 1791907"/>
                <a:gd name="connsiteY11" fmla="*/ 971560 h 1218001"/>
                <a:gd name="connsiteX12" fmla="*/ 1170077 w 1791907"/>
                <a:gd name="connsiteY12" fmla="*/ 849640 h 1218001"/>
                <a:gd name="connsiteX13" fmla="*/ 1295807 w 1791907"/>
                <a:gd name="connsiteY13" fmla="*/ 958225 h 1218001"/>
                <a:gd name="connsiteX14" fmla="*/ 1341527 w 1791907"/>
                <a:gd name="connsiteY14" fmla="*/ 1122055 h 1218001"/>
                <a:gd name="connsiteX15" fmla="*/ 1364387 w 1791907"/>
                <a:gd name="connsiteY15" fmla="*/ 996325 h 1218001"/>
                <a:gd name="connsiteX16" fmla="*/ 1396242 w 1791907"/>
                <a:gd name="connsiteY16" fmla="*/ 1216108 h 1218001"/>
                <a:gd name="connsiteX17" fmla="*/ 1441273 w 1791907"/>
                <a:gd name="connsiteY17" fmla="*/ 1098331 h 1218001"/>
                <a:gd name="connsiteX18" fmla="*/ 1537035 w 1791907"/>
                <a:gd name="connsiteY18" fmla="*/ 1020559 h 1218001"/>
                <a:gd name="connsiteX19" fmla="*/ 1612723 w 1791907"/>
                <a:gd name="connsiteY19" fmla="*/ 1026628 h 1218001"/>
                <a:gd name="connsiteX20" fmla="*/ 1658267 w 1791907"/>
                <a:gd name="connsiteY20" fmla="*/ 1063688 h 1218001"/>
                <a:gd name="connsiteX21" fmla="*/ 1671424 w 1791907"/>
                <a:gd name="connsiteY21" fmla="*/ 904885 h 1218001"/>
                <a:gd name="connsiteX22" fmla="*/ 1670561 w 1791907"/>
                <a:gd name="connsiteY22" fmla="*/ 824167 h 1218001"/>
                <a:gd name="connsiteX23" fmla="*/ 1741577 w 1791907"/>
                <a:gd name="connsiteY23" fmla="*/ 889645 h 1218001"/>
                <a:gd name="connsiteX24" fmla="*/ 1701572 w 1791907"/>
                <a:gd name="connsiteY24" fmla="*/ 716290 h 1218001"/>
                <a:gd name="connsiteX25" fmla="*/ 1701572 w 1791907"/>
                <a:gd name="connsiteY25" fmla="*/ 615325 h 1218001"/>
                <a:gd name="connsiteX26" fmla="*/ 1781582 w 1791907"/>
                <a:gd name="connsiteY26" fmla="*/ 676285 h 1218001"/>
                <a:gd name="connsiteX27" fmla="*/ 1733957 w 1791907"/>
                <a:gd name="connsiteY27" fmla="*/ 546745 h 1218001"/>
                <a:gd name="connsiteX28" fmla="*/ 1667282 w 1791907"/>
                <a:gd name="connsiteY28" fmla="*/ 396250 h 1218001"/>
                <a:gd name="connsiteX29" fmla="*/ 1497737 w 1791907"/>
                <a:gd name="connsiteY29" fmla="*/ 219085 h 1218001"/>
                <a:gd name="connsiteX30" fmla="*/ 1364387 w 1791907"/>
                <a:gd name="connsiteY30" fmla="*/ 129550 h 1218001"/>
                <a:gd name="connsiteX31" fmla="*/ 1486307 w 1791907"/>
                <a:gd name="connsiteY31" fmla="*/ 104785 h 1218001"/>
                <a:gd name="connsiteX32" fmla="*/ 1572032 w 1791907"/>
                <a:gd name="connsiteY32" fmla="*/ 70495 h 1218001"/>
                <a:gd name="connsiteX33" fmla="*/ 1339622 w 1791907"/>
                <a:gd name="connsiteY33" fmla="*/ 62875 h 1218001"/>
                <a:gd name="connsiteX34" fmla="*/ 1128167 w 1791907"/>
                <a:gd name="connsiteY34" fmla="*/ 17155 h 1218001"/>
                <a:gd name="connsiteX35" fmla="*/ 918617 w 1791907"/>
                <a:gd name="connsiteY35" fmla="*/ 10 h 1218001"/>
                <a:gd name="connsiteX36" fmla="*/ 650012 w 1791907"/>
                <a:gd name="connsiteY36" fmla="*/ 19060 h 1218001"/>
                <a:gd name="connsiteX37" fmla="*/ 480467 w 1791907"/>
                <a:gd name="connsiteY37" fmla="*/ 55255 h 1218001"/>
                <a:gd name="connsiteX38" fmla="*/ 352832 w 1791907"/>
                <a:gd name="connsiteY38" fmla="*/ 144790 h 1218001"/>
                <a:gd name="connsiteX39" fmla="*/ 301397 w 1791907"/>
                <a:gd name="connsiteY39" fmla="*/ 215275 h 1218001"/>
                <a:gd name="connsiteX40" fmla="*/ 227102 w 1791907"/>
                <a:gd name="connsiteY40" fmla="*/ 278140 h 1218001"/>
                <a:gd name="connsiteX41" fmla="*/ 160427 w 1791907"/>
                <a:gd name="connsiteY41" fmla="*/ 331480 h 1218001"/>
                <a:gd name="connsiteX42" fmla="*/ 82322 w 1791907"/>
                <a:gd name="connsiteY42" fmla="*/ 485785 h 1218001"/>
                <a:gd name="connsiteX43" fmla="*/ 17552 w 1791907"/>
                <a:gd name="connsiteY43" fmla="*/ 674380 h 1218001"/>
                <a:gd name="connsiteX44" fmla="*/ 2312 w 1791907"/>
                <a:gd name="connsiteY44" fmla="*/ 735340 h 1218001"/>
                <a:gd name="connsiteX45" fmla="*/ 57557 w 1791907"/>
                <a:gd name="connsiteY45" fmla="*/ 678190 h 1218001"/>
                <a:gd name="connsiteX46" fmla="*/ 55652 w 1791907"/>
                <a:gd name="connsiteY46" fmla="*/ 910600 h 1218001"/>
                <a:gd name="connsiteX47" fmla="*/ 68987 w 1791907"/>
                <a:gd name="connsiteY47" fmla="*/ 988705 h 1218001"/>
                <a:gd name="connsiteX48" fmla="*/ 97562 w 1791907"/>
                <a:gd name="connsiteY48" fmla="*/ 891550 h 1218001"/>
                <a:gd name="connsiteX49" fmla="*/ 183287 w 1791907"/>
                <a:gd name="connsiteY49" fmla="*/ 990610 h 1218001"/>
                <a:gd name="connsiteX50" fmla="*/ 175667 w 1791907"/>
                <a:gd name="connsiteY50" fmla="*/ 866785 h 1218001"/>
                <a:gd name="connsiteX51" fmla="*/ 187097 w 1791907"/>
                <a:gd name="connsiteY51" fmla="*/ 725815 h 1218001"/>
                <a:gd name="connsiteX52" fmla="*/ 248057 w 1791907"/>
                <a:gd name="connsiteY52" fmla="*/ 889645 h 1218001"/>
                <a:gd name="connsiteX53" fmla="*/ 227102 w 1791907"/>
                <a:gd name="connsiteY53" fmla="*/ 668665 h 1218001"/>
                <a:gd name="connsiteX54" fmla="*/ 278537 w 1791907"/>
                <a:gd name="connsiteY54" fmla="*/ 495310 h 1218001"/>
                <a:gd name="connsiteX55" fmla="*/ 331877 w 1791907"/>
                <a:gd name="connsiteY55" fmla="*/ 483880 h 1218001"/>
                <a:gd name="connsiteX56" fmla="*/ 419507 w 1791907"/>
                <a:gd name="connsiteY56" fmla="*/ 579130 h 1218001"/>
                <a:gd name="connsiteX0" fmla="*/ 419507 w 1791907"/>
                <a:gd name="connsiteY0" fmla="*/ 579130 h 1217972"/>
                <a:gd name="connsiteX1" fmla="*/ 482372 w 1791907"/>
                <a:gd name="connsiteY1" fmla="*/ 516265 h 1217972"/>
                <a:gd name="connsiteX2" fmla="*/ 566192 w 1791907"/>
                <a:gd name="connsiteY2" fmla="*/ 476260 h 1217972"/>
                <a:gd name="connsiteX3" fmla="*/ 629057 w 1791907"/>
                <a:gd name="connsiteY3" fmla="*/ 577225 h 1217972"/>
                <a:gd name="connsiteX4" fmla="*/ 669062 w 1791907"/>
                <a:gd name="connsiteY4" fmla="*/ 762010 h 1217972"/>
                <a:gd name="connsiteX5" fmla="*/ 672872 w 1791907"/>
                <a:gd name="connsiteY5" fmla="*/ 914410 h 1217972"/>
                <a:gd name="connsiteX6" fmla="*/ 750977 w 1791907"/>
                <a:gd name="connsiteY6" fmla="*/ 718195 h 1217972"/>
                <a:gd name="connsiteX7" fmla="*/ 777647 w 1791907"/>
                <a:gd name="connsiteY7" fmla="*/ 582940 h 1217972"/>
                <a:gd name="connsiteX8" fmla="*/ 1040537 w 1791907"/>
                <a:gd name="connsiteY8" fmla="*/ 870595 h 1217972"/>
                <a:gd name="connsiteX9" fmla="*/ 1091972 w 1791907"/>
                <a:gd name="connsiteY9" fmla="*/ 891550 h 1217972"/>
                <a:gd name="connsiteX10" fmla="*/ 992912 w 1791907"/>
                <a:gd name="connsiteY10" fmla="*/ 723910 h 1217972"/>
                <a:gd name="connsiteX11" fmla="*/ 1194842 w 1791907"/>
                <a:gd name="connsiteY11" fmla="*/ 971560 h 1217972"/>
                <a:gd name="connsiteX12" fmla="*/ 1170077 w 1791907"/>
                <a:gd name="connsiteY12" fmla="*/ 849640 h 1217972"/>
                <a:gd name="connsiteX13" fmla="*/ 1295807 w 1791907"/>
                <a:gd name="connsiteY13" fmla="*/ 958225 h 1217972"/>
                <a:gd name="connsiteX14" fmla="*/ 1341527 w 1791907"/>
                <a:gd name="connsiteY14" fmla="*/ 1122055 h 1217972"/>
                <a:gd name="connsiteX15" fmla="*/ 1364387 w 1791907"/>
                <a:gd name="connsiteY15" fmla="*/ 996325 h 1217972"/>
                <a:gd name="connsiteX16" fmla="*/ 1396242 w 1791907"/>
                <a:gd name="connsiteY16" fmla="*/ 1216108 h 1217972"/>
                <a:gd name="connsiteX17" fmla="*/ 1441273 w 1791907"/>
                <a:gd name="connsiteY17" fmla="*/ 1098331 h 1217972"/>
                <a:gd name="connsiteX18" fmla="*/ 1542572 w 1791907"/>
                <a:gd name="connsiteY18" fmla="*/ 1031635 h 1217972"/>
                <a:gd name="connsiteX19" fmla="*/ 1612723 w 1791907"/>
                <a:gd name="connsiteY19" fmla="*/ 1026628 h 1217972"/>
                <a:gd name="connsiteX20" fmla="*/ 1658267 w 1791907"/>
                <a:gd name="connsiteY20" fmla="*/ 1063688 h 1217972"/>
                <a:gd name="connsiteX21" fmla="*/ 1671424 w 1791907"/>
                <a:gd name="connsiteY21" fmla="*/ 904885 h 1217972"/>
                <a:gd name="connsiteX22" fmla="*/ 1670561 w 1791907"/>
                <a:gd name="connsiteY22" fmla="*/ 824167 h 1217972"/>
                <a:gd name="connsiteX23" fmla="*/ 1741577 w 1791907"/>
                <a:gd name="connsiteY23" fmla="*/ 889645 h 1217972"/>
                <a:gd name="connsiteX24" fmla="*/ 1701572 w 1791907"/>
                <a:gd name="connsiteY24" fmla="*/ 716290 h 1217972"/>
                <a:gd name="connsiteX25" fmla="*/ 1701572 w 1791907"/>
                <a:gd name="connsiteY25" fmla="*/ 615325 h 1217972"/>
                <a:gd name="connsiteX26" fmla="*/ 1781582 w 1791907"/>
                <a:gd name="connsiteY26" fmla="*/ 676285 h 1217972"/>
                <a:gd name="connsiteX27" fmla="*/ 1733957 w 1791907"/>
                <a:gd name="connsiteY27" fmla="*/ 546745 h 1217972"/>
                <a:gd name="connsiteX28" fmla="*/ 1667282 w 1791907"/>
                <a:gd name="connsiteY28" fmla="*/ 396250 h 1217972"/>
                <a:gd name="connsiteX29" fmla="*/ 1497737 w 1791907"/>
                <a:gd name="connsiteY29" fmla="*/ 219085 h 1217972"/>
                <a:gd name="connsiteX30" fmla="*/ 1364387 w 1791907"/>
                <a:gd name="connsiteY30" fmla="*/ 129550 h 1217972"/>
                <a:gd name="connsiteX31" fmla="*/ 1486307 w 1791907"/>
                <a:gd name="connsiteY31" fmla="*/ 104785 h 1217972"/>
                <a:gd name="connsiteX32" fmla="*/ 1572032 w 1791907"/>
                <a:gd name="connsiteY32" fmla="*/ 70495 h 1217972"/>
                <a:gd name="connsiteX33" fmla="*/ 1339622 w 1791907"/>
                <a:gd name="connsiteY33" fmla="*/ 62875 h 1217972"/>
                <a:gd name="connsiteX34" fmla="*/ 1128167 w 1791907"/>
                <a:gd name="connsiteY34" fmla="*/ 17155 h 1217972"/>
                <a:gd name="connsiteX35" fmla="*/ 918617 w 1791907"/>
                <a:gd name="connsiteY35" fmla="*/ 10 h 1217972"/>
                <a:gd name="connsiteX36" fmla="*/ 650012 w 1791907"/>
                <a:gd name="connsiteY36" fmla="*/ 19060 h 1217972"/>
                <a:gd name="connsiteX37" fmla="*/ 480467 w 1791907"/>
                <a:gd name="connsiteY37" fmla="*/ 55255 h 1217972"/>
                <a:gd name="connsiteX38" fmla="*/ 352832 w 1791907"/>
                <a:gd name="connsiteY38" fmla="*/ 144790 h 1217972"/>
                <a:gd name="connsiteX39" fmla="*/ 301397 w 1791907"/>
                <a:gd name="connsiteY39" fmla="*/ 215275 h 1217972"/>
                <a:gd name="connsiteX40" fmla="*/ 227102 w 1791907"/>
                <a:gd name="connsiteY40" fmla="*/ 278140 h 1217972"/>
                <a:gd name="connsiteX41" fmla="*/ 160427 w 1791907"/>
                <a:gd name="connsiteY41" fmla="*/ 331480 h 1217972"/>
                <a:gd name="connsiteX42" fmla="*/ 82322 w 1791907"/>
                <a:gd name="connsiteY42" fmla="*/ 485785 h 1217972"/>
                <a:gd name="connsiteX43" fmla="*/ 17552 w 1791907"/>
                <a:gd name="connsiteY43" fmla="*/ 674380 h 1217972"/>
                <a:gd name="connsiteX44" fmla="*/ 2312 w 1791907"/>
                <a:gd name="connsiteY44" fmla="*/ 735340 h 1217972"/>
                <a:gd name="connsiteX45" fmla="*/ 57557 w 1791907"/>
                <a:gd name="connsiteY45" fmla="*/ 678190 h 1217972"/>
                <a:gd name="connsiteX46" fmla="*/ 55652 w 1791907"/>
                <a:gd name="connsiteY46" fmla="*/ 910600 h 1217972"/>
                <a:gd name="connsiteX47" fmla="*/ 68987 w 1791907"/>
                <a:gd name="connsiteY47" fmla="*/ 988705 h 1217972"/>
                <a:gd name="connsiteX48" fmla="*/ 97562 w 1791907"/>
                <a:gd name="connsiteY48" fmla="*/ 891550 h 1217972"/>
                <a:gd name="connsiteX49" fmla="*/ 183287 w 1791907"/>
                <a:gd name="connsiteY49" fmla="*/ 990610 h 1217972"/>
                <a:gd name="connsiteX50" fmla="*/ 175667 w 1791907"/>
                <a:gd name="connsiteY50" fmla="*/ 866785 h 1217972"/>
                <a:gd name="connsiteX51" fmla="*/ 187097 w 1791907"/>
                <a:gd name="connsiteY51" fmla="*/ 725815 h 1217972"/>
                <a:gd name="connsiteX52" fmla="*/ 248057 w 1791907"/>
                <a:gd name="connsiteY52" fmla="*/ 889645 h 1217972"/>
                <a:gd name="connsiteX53" fmla="*/ 227102 w 1791907"/>
                <a:gd name="connsiteY53" fmla="*/ 668665 h 1217972"/>
                <a:gd name="connsiteX54" fmla="*/ 278537 w 1791907"/>
                <a:gd name="connsiteY54" fmla="*/ 495310 h 1217972"/>
                <a:gd name="connsiteX55" fmla="*/ 331877 w 1791907"/>
                <a:gd name="connsiteY55" fmla="*/ 483880 h 1217972"/>
                <a:gd name="connsiteX56" fmla="*/ 419507 w 1791907"/>
                <a:gd name="connsiteY56" fmla="*/ 579130 h 1217972"/>
                <a:gd name="connsiteX0" fmla="*/ 419507 w 1791907"/>
                <a:gd name="connsiteY0" fmla="*/ 579130 h 1217972"/>
                <a:gd name="connsiteX1" fmla="*/ 482372 w 1791907"/>
                <a:gd name="connsiteY1" fmla="*/ 516265 h 1217972"/>
                <a:gd name="connsiteX2" fmla="*/ 566192 w 1791907"/>
                <a:gd name="connsiteY2" fmla="*/ 476260 h 1217972"/>
                <a:gd name="connsiteX3" fmla="*/ 629057 w 1791907"/>
                <a:gd name="connsiteY3" fmla="*/ 577225 h 1217972"/>
                <a:gd name="connsiteX4" fmla="*/ 669062 w 1791907"/>
                <a:gd name="connsiteY4" fmla="*/ 762010 h 1217972"/>
                <a:gd name="connsiteX5" fmla="*/ 672872 w 1791907"/>
                <a:gd name="connsiteY5" fmla="*/ 914410 h 1217972"/>
                <a:gd name="connsiteX6" fmla="*/ 750977 w 1791907"/>
                <a:gd name="connsiteY6" fmla="*/ 718195 h 1217972"/>
                <a:gd name="connsiteX7" fmla="*/ 777647 w 1791907"/>
                <a:gd name="connsiteY7" fmla="*/ 582940 h 1217972"/>
                <a:gd name="connsiteX8" fmla="*/ 1040537 w 1791907"/>
                <a:gd name="connsiteY8" fmla="*/ 870595 h 1217972"/>
                <a:gd name="connsiteX9" fmla="*/ 1091972 w 1791907"/>
                <a:gd name="connsiteY9" fmla="*/ 891550 h 1217972"/>
                <a:gd name="connsiteX10" fmla="*/ 992912 w 1791907"/>
                <a:gd name="connsiteY10" fmla="*/ 723910 h 1217972"/>
                <a:gd name="connsiteX11" fmla="*/ 1194842 w 1791907"/>
                <a:gd name="connsiteY11" fmla="*/ 971560 h 1217972"/>
                <a:gd name="connsiteX12" fmla="*/ 1170077 w 1791907"/>
                <a:gd name="connsiteY12" fmla="*/ 849640 h 1217972"/>
                <a:gd name="connsiteX13" fmla="*/ 1295807 w 1791907"/>
                <a:gd name="connsiteY13" fmla="*/ 958225 h 1217972"/>
                <a:gd name="connsiteX14" fmla="*/ 1341527 w 1791907"/>
                <a:gd name="connsiteY14" fmla="*/ 1122055 h 1217972"/>
                <a:gd name="connsiteX15" fmla="*/ 1364387 w 1791907"/>
                <a:gd name="connsiteY15" fmla="*/ 996325 h 1217972"/>
                <a:gd name="connsiteX16" fmla="*/ 1396242 w 1791907"/>
                <a:gd name="connsiteY16" fmla="*/ 1216108 h 1217972"/>
                <a:gd name="connsiteX17" fmla="*/ 1457887 w 1791907"/>
                <a:gd name="connsiteY17" fmla="*/ 1098331 h 1217972"/>
                <a:gd name="connsiteX18" fmla="*/ 1542572 w 1791907"/>
                <a:gd name="connsiteY18" fmla="*/ 1031635 h 1217972"/>
                <a:gd name="connsiteX19" fmla="*/ 1612723 w 1791907"/>
                <a:gd name="connsiteY19" fmla="*/ 1026628 h 1217972"/>
                <a:gd name="connsiteX20" fmla="*/ 1658267 w 1791907"/>
                <a:gd name="connsiteY20" fmla="*/ 1063688 h 1217972"/>
                <a:gd name="connsiteX21" fmla="*/ 1671424 w 1791907"/>
                <a:gd name="connsiteY21" fmla="*/ 904885 h 1217972"/>
                <a:gd name="connsiteX22" fmla="*/ 1670561 w 1791907"/>
                <a:gd name="connsiteY22" fmla="*/ 824167 h 1217972"/>
                <a:gd name="connsiteX23" fmla="*/ 1741577 w 1791907"/>
                <a:gd name="connsiteY23" fmla="*/ 889645 h 1217972"/>
                <a:gd name="connsiteX24" fmla="*/ 1701572 w 1791907"/>
                <a:gd name="connsiteY24" fmla="*/ 716290 h 1217972"/>
                <a:gd name="connsiteX25" fmla="*/ 1701572 w 1791907"/>
                <a:gd name="connsiteY25" fmla="*/ 615325 h 1217972"/>
                <a:gd name="connsiteX26" fmla="*/ 1781582 w 1791907"/>
                <a:gd name="connsiteY26" fmla="*/ 676285 h 1217972"/>
                <a:gd name="connsiteX27" fmla="*/ 1733957 w 1791907"/>
                <a:gd name="connsiteY27" fmla="*/ 546745 h 1217972"/>
                <a:gd name="connsiteX28" fmla="*/ 1667282 w 1791907"/>
                <a:gd name="connsiteY28" fmla="*/ 396250 h 1217972"/>
                <a:gd name="connsiteX29" fmla="*/ 1497737 w 1791907"/>
                <a:gd name="connsiteY29" fmla="*/ 219085 h 1217972"/>
                <a:gd name="connsiteX30" fmla="*/ 1364387 w 1791907"/>
                <a:gd name="connsiteY30" fmla="*/ 129550 h 1217972"/>
                <a:gd name="connsiteX31" fmla="*/ 1486307 w 1791907"/>
                <a:gd name="connsiteY31" fmla="*/ 104785 h 1217972"/>
                <a:gd name="connsiteX32" fmla="*/ 1572032 w 1791907"/>
                <a:gd name="connsiteY32" fmla="*/ 70495 h 1217972"/>
                <a:gd name="connsiteX33" fmla="*/ 1339622 w 1791907"/>
                <a:gd name="connsiteY33" fmla="*/ 62875 h 1217972"/>
                <a:gd name="connsiteX34" fmla="*/ 1128167 w 1791907"/>
                <a:gd name="connsiteY34" fmla="*/ 17155 h 1217972"/>
                <a:gd name="connsiteX35" fmla="*/ 918617 w 1791907"/>
                <a:gd name="connsiteY35" fmla="*/ 10 h 1217972"/>
                <a:gd name="connsiteX36" fmla="*/ 650012 w 1791907"/>
                <a:gd name="connsiteY36" fmla="*/ 19060 h 1217972"/>
                <a:gd name="connsiteX37" fmla="*/ 480467 w 1791907"/>
                <a:gd name="connsiteY37" fmla="*/ 55255 h 1217972"/>
                <a:gd name="connsiteX38" fmla="*/ 352832 w 1791907"/>
                <a:gd name="connsiteY38" fmla="*/ 144790 h 1217972"/>
                <a:gd name="connsiteX39" fmla="*/ 301397 w 1791907"/>
                <a:gd name="connsiteY39" fmla="*/ 215275 h 1217972"/>
                <a:gd name="connsiteX40" fmla="*/ 227102 w 1791907"/>
                <a:gd name="connsiteY40" fmla="*/ 278140 h 1217972"/>
                <a:gd name="connsiteX41" fmla="*/ 160427 w 1791907"/>
                <a:gd name="connsiteY41" fmla="*/ 331480 h 1217972"/>
                <a:gd name="connsiteX42" fmla="*/ 82322 w 1791907"/>
                <a:gd name="connsiteY42" fmla="*/ 485785 h 1217972"/>
                <a:gd name="connsiteX43" fmla="*/ 17552 w 1791907"/>
                <a:gd name="connsiteY43" fmla="*/ 674380 h 1217972"/>
                <a:gd name="connsiteX44" fmla="*/ 2312 w 1791907"/>
                <a:gd name="connsiteY44" fmla="*/ 735340 h 1217972"/>
                <a:gd name="connsiteX45" fmla="*/ 57557 w 1791907"/>
                <a:gd name="connsiteY45" fmla="*/ 678190 h 1217972"/>
                <a:gd name="connsiteX46" fmla="*/ 55652 w 1791907"/>
                <a:gd name="connsiteY46" fmla="*/ 910600 h 1217972"/>
                <a:gd name="connsiteX47" fmla="*/ 68987 w 1791907"/>
                <a:gd name="connsiteY47" fmla="*/ 988705 h 1217972"/>
                <a:gd name="connsiteX48" fmla="*/ 97562 w 1791907"/>
                <a:gd name="connsiteY48" fmla="*/ 891550 h 1217972"/>
                <a:gd name="connsiteX49" fmla="*/ 183287 w 1791907"/>
                <a:gd name="connsiteY49" fmla="*/ 990610 h 1217972"/>
                <a:gd name="connsiteX50" fmla="*/ 175667 w 1791907"/>
                <a:gd name="connsiteY50" fmla="*/ 866785 h 1217972"/>
                <a:gd name="connsiteX51" fmla="*/ 187097 w 1791907"/>
                <a:gd name="connsiteY51" fmla="*/ 725815 h 1217972"/>
                <a:gd name="connsiteX52" fmla="*/ 248057 w 1791907"/>
                <a:gd name="connsiteY52" fmla="*/ 889645 h 1217972"/>
                <a:gd name="connsiteX53" fmla="*/ 227102 w 1791907"/>
                <a:gd name="connsiteY53" fmla="*/ 668665 h 1217972"/>
                <a:gd name="connsiteX54" fmla="*/ 278537 w 1791907"/>
                <a:gd name="connsiteY54" fmla="*/ 495310 h 1217972"/>
                <a:gd name="connsiteX55" fmla="*/ 331877 w 1791907"/>
                <a:gd name="connsiteY55" fmla="*/ 483880 h 1217972"/>
                <a:gd name="connsiteX56" fmla="*/ 419507 w 1791907"/>
                <a:gd name="connsiteY56" fmla="*/ 579130 h 1217972"/>
                <a:gd name="connsiteX0" fmla="*/ 419507 w 1791907"/>
                <a:gd name="connsiteY0" fmla="*/ 579130 h 1217972"/>
                <a:gd name="connsiteX1" fmla="*/ 482372 w 1791907"/>
                <a:gd name="connsiteY1" fmla="*/ 516265 h 1217972"/>
                <a:gd name="connsiteX2" fmla="*/ 566192 w 1791907"/>
                <a:gd name="connsiteY2" fmla="*/ 476260 h 1217972"/>
                <a:gd name="connsiteX3" fmla="*/ 629057 w 1791907"/>
                <a:gd name="connsiteY3" fmla="*/ 577225 h 1217972"/>
                <a:gd name="connsiteX4" fmla="*/ 669062 w 1791907"/>
                <a:gd name="connsiteY4" fmla="*/ 762010 h 1217972"/>
                <a:gd name="connsiteX5" fmla="*/ 672872 w 1791907"/>
                <a:gd name="connsiteY5" fmla="*/ 914410 h 1217972"/>
                <a:gd name="connsiteX6" fmla="*/ 750977 w 1791907"/>
                <a:gd name="connsiteY6" fmla="*/ 718195 h 1217972"/>
                <a:gd name="connsiteX7" fmla="*/ 777647 w 1791907"/>
                <a:gd name="connsiteY7" fmla="*/ 582940 h 1217972"/>
                <a:gd name="connsiteX8" fmla="*/ 1040537 w 1791907"/>
                <a:gd name="connsiteY8" fmla="*/ 870595 h 1217972"/>
                <a:gd name="connsiteX9" fmla="*/ 1091972 w 1791907"/>
                <a:gd name="connsiteY9" fmla="*/ 891550 h 1217972"/>
                <a:gd name="connsiteX10" fmla="*/ 992912 w 1791907"/>
                <a:gd name="connsiteY10" fmla="*/ 723910 h 1217972"/>
                <a:gd name="connsiteX11" fmla="*/ 1194842 w 1791907"/>
                <a:gd name="connsiteY11" fmla="*/ 971560 h 1217972"/>
                <a:gd name="connsiteX12" fmla="*/ 1170077 w 1791907"/>
                <a:gd name="connsiteY12" fmla="*/ 849640 h 1217972"/>
                <a:gd name="connsiteX13" fmla="*/ 1295807 w 1791907"/>
                <a:gd name="connsiteY13" fmla="*/ 958225 h 1217972"/>
                <a:gd name="connsiteX14" fmla="*/ 1341527 w 1791907"/>
                <a:gd name="connsiteY14" fmla="*/ 1122055 h 1217972"/>
                <a:gd name="connsiteX15" fmla="*/ 1364387 w 1791907"/>
                <a:gd name="connsiteY15" fmla="*/ 996325 h 1217972"/>
                <a:gd name="connsiteX16" fmla="*/ 1396242 w 1791907"/>
                <a:gd name="connsiteY16" fmla="*/ 1216108 h 1217972"/>
                <a:gd name="connsiteX17" fmla="*/ 1457887 w 1791907"/>
                <a:gd name="connsiteY17" fmla="*/ 1098331 h 1217972"/>
                <a:gd name="connsiteX18" fmla="*/ 1542572 w 1791907"/>
                <a:gd name="connsiteY18" fmla="*/ 1031635 h 1217972"/>
                <a:gd name="connsiteX19" fmla="*/ 1612723 w 1791907"/>
                <a:gd name="connsiteY19" fmla="*/ 1026628 h 1217972"/>
                <a:gd name="connsiteX20" fmla="*/ 1663804 w 1791907"/>
                <a:gd name="connsiteY20" fmla="*/ 1091377 h 1217972"/>
                <a:gd name="connsiteX21" fmla="*/ 1671424 w 1791907"/>
                <a:gd name="connsiteY21" fmla="*/ 904885 h 1217972"/>
                <a:gd name="connsiteX22" fmla="*/ 1670561 w 1791907"/>
                <a:gd name="connsiteY22" fmla="*/ 824167 h 1217972"/>
                <a:gd name="connsiteX23" fmla="*/ 1741577 w 1791907"/>
                <a:gd name="connsiteY23" fmla="*/ 889645 h 1217972"/>
                <a:gd name="connsiteX24" fmla="*/ 1701572 w 1791907"/>
                <a:gd name="connsiteY24" fmla="*/ 716290 h 1217972"/>
                <a:gd name="connsiteX25" fmla="*/ 1701572 w 1791907"/>
                <a:gd name="connsiteY25" fmla="*/ 615325 h 1217972"/>
                <a:gd name="connsiteX26" fmla="*/ 1781582 w 1791907"/>
                <a:gd name="connsiteY26" fmla="*/ 676285 h 1217972"/>
                <a:gd name="connsiteX27" fmla="*/ 1733957 w 1791907"/>
                <a:gd name="connsiteY27" fmla="*/ 546745 h 1217972"/>
                <a:gd name="connsiteX28" fmla="*/ 1667282 w 1791907"/>
                <a:gd name="connsiteY28" fmla="*/ 396250 h 1217972"/>
                <a:gd name="connsiteX29" fmla="*/ 1497737 w 1791907"/>
                <a:gd name="connsiteY29" fmla="*/ 219085 h 1217972"/>
                <a:gd name="connsiteX30" fmla="*/ 1364387 w 1791907"/>
                <a:gd name="connsiteY30" fmla="*/ 129550 h 1217972"/>
                <a:gd name="connsiteX31" fmla="*/ 1486307 w 1791907"/>
                <a:gd name="connsiteY31" fmla="*/ 104785 h 1217972"/>
                <a:gd name="connsiteX32" fmla="*/ 1572032 w 1791907"/>
                <a:gd name="connsiteY32" fmla="*/ 70495 h 1217972"/>
                <a:gd name="connsiteX33" fmla="*/ 1339622 w 1791907"/>
                <a:gd name="connsiteY33" fmla="*/ 62875 h 1217972"/>
                <a:gd name="connsiteX34" fmla="*/ 1128167 w 1791907"/>
                <a:gd name="connsiteY34" fmla="*/ 17155 h 1217972"/>
                <a:gd name="connsiteX35" fmla="*/ 918617 w 1791907"/>
                <a:gd name="connsiteY35" fmla="*/ 10 h 1217972"/>
                <a:gd name="connsiteX36" fmla="*/ 650012 w 1791907"/>
                <a:gd name="connsiteY36" fmla="*/ 19060 h 1217972"/>
                <a:gd name="connsiteX37" fmla="*/ 480467 w 1791907"/>
                <a:gd name="connsiteY37" fmla="*/ 55255 h 1217972"/>
                <a:gd name="connsiteX38" fmla="*/ 352832 w 1791907"/>
                <a:gd name="connsiteY38" fmla="*/ 144790 h 1217972"/>
                <a:gd name="connsiteX39" fmla="*/ 301397 w 1791907"/>
                <a:gd name="connsiteY39" fmla="*/ 215275 h 1217972"/>
                <a:gd name="connsiteX40" fmla="*/ 227102 w 1791907"/>
                <a:gd name="connsiteY40" fmla="*/ 278140 h 1217972"/>
                <a:gd name="connsiteX41" fmla="*/ 160427 w 1791907"/>
                <a:gd name="connsiteY41" fmla="*/ 331480 h 1217972"/>
                <a:gd name="connsiteX42" fmla="*/ 82322 w 1791907"/>
                <a:gd name="connsiteY42" fmla="*/ 485785 h 1217972"/>
                <a:gd name="connsiteX43" fmla="*/ 17552 w 1791907"/>
                <a:gd name="connsiteY43" fmla="*/ 674380 h 1217972"/>
                <a:gd name="connsiteX44" fmla="*/ 2312 w 1791907"/>
                <a:gd name="connsiteY44" fmla="*/ 735340 h 1217972"/>
                <a:gd name="connsiteX45" fmla="*/ 57557 w 1791907"/>
                <a:gd name="connsiteY45" fmla="*/ 678190 h 1217972"/>
                <a:gd name="connsiteX46" fmla="*/ 55652 w 1791907"/>
                <a:gd name="connsiteY46" fmla="*/ 910600 h 1217972"/>
                <a:gd name="connsiteX47" fmla="*/ 68987 w 1791907"/>
                <a:gd name="connsiteY47" fmla="*/ 988705 h 1217972"/>
                <a:gd name="connsiteX48" fmla="*/ 97562 w 1791907"/>
                <a:gd name="connsiteY48" fmla="*/ 891550 h 1217972"/>
                <a:gd name="connsiteX49" fmla="*/ 183287 w 1791907"/>
                <a:gd name="connsiteY49" fmla="*/ 990610 h 1217972"/>
                <a:gd name="connsiteX50" fmla="*/ 175667 w 1791907"/>
                <a:gd name="connsiteY50" fmla="*/ 866785 h 1217972"/>
                <a:gd name="connsiteX51" fmla="*/ 187097 w 1791907"/>
                <a:gd name="connsiteY51" fmla="*/ 725815 h 1217972"/>
                <a:gd name="connsiteX52" fmla="*/ 248057 w 1791907"/>
                <a:gd name="connsiteY52" fmla="*/ 889645 h 1217972"/>
                <a:gd name="connsiteX53" fmla="*/ 227102 w 1791907"/>
                <a:gd name="connsiteY53" fmla="*/ 668665 h 1217972"/>
                <a:gd name="connsiteX54" fmla="*/ 278537 w 1791907"/>
                <a:gd name="connsiteY54" fmla="*/ 495310 h 1217972"/>
                <a:gd name="connsiteX55" fmla="*/ 331877 w 1791907"/>
                <a:gd name="connsiteY55" fmla="*/ 483880 h 1217972"/>
                <a:gd name="connsiteX56" fmla="*/ 419507 w 1791907"/>
                <a:gd name="connsiteY56" fmla="*/ 579130 h 1217972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12723 w 1791907"/>
                <a:gd name="connsiteY19" fmla="*/ 102662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12723 w 1791907"/>
                <a:gd name="connsiteY19" fmla="*/ 102662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9683 w 1791907"/>
                <a:gd name="connsiteY19" fmla="*/ 1023635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791907" h="1217958">
                  <a:moveTo>
                    <a:pt x="419507" y="579130"/>
                  </a:moveTo>
                  <a:cubicBezTo>
                    <a:pt x="436969" y="555952"/>
                    <a:pt x="457925" y="533410"/>
                    <a:pt x="482372" y="516265"/>
                  </a:cubicBezTo>
                  <a:cubicBezTo>
                    <a:pt x="506820" y="499120"/>
                    <a:pt x="541745" y="466100"/>
                    <a:pt x="566192" y="476260"/>
                  </a:cubicBezTo>
                  <a:cubicBezTo>
                    <a:pt x="590639" y="486420"/>
                    <a:pt x="611912" y="529600"/>
                    <a:pt x="629057" y="577225"/>
                  </a:cubicBezTo>
                  <a:cubicBezTo>
                    <a:pt x="646202" y="624850"/>
                    <a:pt x="661759" y="700097"/>
                    <a:pt x="669062" y="762010"/>
                  </a:cubicBezTo>
                  <a:cubicBezTo>
                    <a:pt x="676365" y="823923"/>
                    <a:pt x="659220" y="921712"/>
                    <a:pt x="672872" y="914410"/>
                  </a:cubicBezTo>
                  <a:cubicBezTo>
                    <a:pt x="686524" y="907108"/>
                    <a:pt x="744945" y="781060"/>
                    <a:pt x="750977" y="718195"/>
                  </a:cubicBezTo>
                  <a:cubicBezTo>
                    <a:pt x="757009" y="655330"/>
                    <a:pt x="750342" y="551825"/>
                    <a:pt x="777647" y="582940"/>
                  </a:cubicBezTo>
                  <a:cubicBezTo>
                    <a:pt x="804952" y="614055"/>
                    <a:pt x="988150" y="819160"/>
                    <a:pt x="1040537" y="870595"/>
                  </a:cubicBezTo>
                  <a:cubicBezTo>
                    <a:pt x="1092925" y="922030"/>
                    <a:pt x="1099909" y="915997"/>
                    <a:pt x="1091972" y="891550"/>
                  </a:cubicBezTo>
                  <a:cubicBezTo>
                    <a:pt x="1084035" y="867103"/>
                    <a:pt x="975767" y="710575"/>
                    <a:pt x="992912" y="723910"/>
                  </a:cubicBezTo>
                  <a:cubicBezTo>
                    <a:pt x="1010057" y="737245"/>
                    <a:pt x="1165315" y="950605"/>
                    <a:pt x="1194842" y="971560"/>
                  </a:cubicBezTo>
                  <a:cubicBezTo>
                    <a:pt x="1224370" y="992515"/>
                    <a:pt x="1153249" y="851863"/>
                    <a:pt x="1170077" y="849640"/>
                  </a:cubicBezTo>
                  <a:cubicBezTo>
                    <a:pt x="1186905" y="847417"/>
                    <a:pt x="1267232" y="912822"/>
                    <a:pt x="1295807" y="958225"/>
                  </a:cubicBezTo>
                  <a:cubicBezTo>
                    <a:pt x="1324382" y="1003628"/>
                    <a:pt x="1330097" y="1115705"/>
                    <a:pt x="1341527" y="1122055"/>
                  </a:cubicBezTo>
                  <a:cubicBezTo>
                    <a:pt x="1352957" y="1128405"/>
                    <a:pt x="1355268" y="980650"/>
                    <a:pt x="1364387" y="996325"/>
                  </a:cubicBezTo>
                  <a:cubicBezTo>
                    <a:pt x="1373506" y="1012001"/>
                    <a:pt x="1380659" y="1199107"/>
                    <a:pt x="1396242" y="1216108"/>
                  </a:cubicBezTo>
                  <a:cubicBezTo>
                    <a:pt x="1411825" y="1233109"/>
                    <a:pt x="1435806" y="1128153"/>
                    <a:pt x="1457887" y="1098331"/>
                  </a:cubicBezTo>
                  <a:cubicBezTo>
                    <a:pt x="1479968" y="1068509"/>
                    <a:pt x="1504441" y="1047627"/>
                    <a:pt x="1528727" y="1037173"/>
                  </a:cubicBezTo>
                  <a:cubicBezTo>
                    <a:pt x="1553013" y="1026719"/>
                    <a:pt x="1553404" y="1018268"/>
                    <a:pt x="1603606" y="1035608"/>
                  </a:cubicBezTo>
                  <a:cubicBezTo>
                    <a:pt x="1653808" y="1052948"/>
                    <a:pt x="1652501" y="1113164"/>
                    <a:pt x="1663804" y="1091377"/>
                  </a:cubicBezTo>
                  <a:cubicBezTo>
                    <a:pt x="1675107" y="1069590"/>
                    <a:pt x="1670298" y="949420"/>
                    <a:pt x="1671424" y="904885"/>
                  </a:cubicBezTo>
                  <a:cubicBezTo>
                    <a:pt x="1672550" y="860350"/>
                    <a:pt x="1658869" y="826707"/>
                    <a:pt x="1670561" y="824167"/>
                  </a:cubicBezTo>
                  <a:cubicBezTo>
                    <a:pt x="1682253" y="821627"/>
                    <a:pt x="1736409" y="907624"/>
                    <a:pt x="1741577" y="889645"/>
                  </a:cubicBezTo>
                  <a:cubicBezTo>
                    <a:pt x="1746745" y="871666"/>
                    <a:pt x="1708240" y="762010"/>
                    <a:pt x="1701572" y="716290"/>
                  </a:cubicBezTo>
                  <a:cubicBezTo>
                    <a:pt x="1694905" y="670570"/>
                    <a:pt x="1688237" y="621992"/>
                    <a:pt x="1701572" y="615325"/>
                  </a:cubicBezTo>
                  <a:cubicBezTo>
                    <a:pt x="1714907" y="608658"/>
                    <a:pt x="1825715" y="744865"/>
                    <a:pt x="1781582" y="676285"/>
                  </a:cubicBezTo>
                  <a:cubicBezTo>
                    <a:pt x="1737449" y="607705"/>
                    <a:pt x="1753007" y="593418"/>
                    <a:pt x="1733957" y="546745"/>
                  </a:cubicBezTo>
                  <a:cubicBezTo>
                    <a:pt x="1714907" y="500073"/>
                    <a:pt x="1706652" y="450860"/>
                    <a:pt x="1667282" y="396250"/>
                  </a:cubicBezTo>
                  <a:cubicBezTo>
                    <a:pt x="1627912" y="341640"/>
                    <a:pt x="1548219" y="263535"/>
                    <a:pt x="1497737" y="219085"/>
                  </a:cubicBezTo>
                  <a:cubicBezTo>
                    <a:pt x="1447255" y="174635"/>
                    <a:pt x="1366292" y="148600"/>
                    <a:pt x="1364387" y="129550"/>
                  </a:cubicBezTo>
                  <a:cubicBezTo>
                    <a:pt x="1362482" y="110500"/>
                    <a:pt x="1451700" y="114627"/>
                    <a:pt x="1486307" y="104785"/>
                  </a:cubicBezTo>
                  <a:cubicBezTo>
                    <a:pt x="1520914" y="94943"/>
                    <a:pt x="1596479" y="77480"/>
                    <a:pt x="1572032" y="70495"/>
                  </a:cubicBezTo>
                  <a:cubicBezTo>
                    <a:pt x="1547585" y="63510"/>
                    <a:pt x="1413599" y="71765"/>
                    <a:pt x="1339622" y="62875"/>
                  </a:cubicBezTo>
                  <a:cubicBezTo>
                    <a:pt x="1265645" y="53985"/>
                    <a:pt x="1198335" y="27632"/>
                    <a:pt x="1128167" y="17155"/>
                  </a:cubicBezTo>
                  <a:cubicBezTo>
                    <a:pt x="1058000" y="6677"/>
                    <a:pt x="998310" y="-308"/>
                    <a:pt x="918617" y="10"/>
                  </a:cubicBezTo>
                  <a:cubicBezTo>
                    <a:pt x="838925" y="327"/>
                    <a:pt x="723037" y="9853"/>
                    <a:pt x="650012" y="19060"/>
                  </a:cubicBezTo>
                  <a:cubicBezTo>
                    <a:pt x="576987" y="28267"/>
                    <a:pt x="529997" y="34300"/>
                    <a:pt x="480467" y="55255"/>
                  </a:cubicBezTo>
                  <a:cubicBezTo>
                    <a:pt x="430937" y="76210"/>
                    <a:pt x="382677" y="118120"/>
                    <a:pt x="352832" y="144790"/>
                  </a:cubicBezTo>
                  <a:cubicBezTo>
                    <a:pt x="322987" y="171460"/>
                    <a:pt x="322352" y="193050"/>
                    <a:pt x="301397" y="215275"/>
                  </a:cubicBezTo>
                  <a:cubicBezTo>
                    <a:pt x="280442" y="237500"/>
                    <a:pt x="250597" y="258773"/>
                    <a:pt x="227102" y="278140"/>
                  </a:cubicBezTo>
                  <a:cubicBezTo>
                    <a:pt x="203607" y="297507"/>
                    <a:pt x="184557" y="296872"/>
                    <a:pt x="160427" y="331480"/>
                  </a:cubicBezTo>
                  <a:cubicBezTo>
                    <a:pt x="136297" y="366088"/>
                    <a:pt x="106134" y="428635"/>
                    <a:pt x="82322" y="485785"/>
                  </a:cubicBezTo>
                  <a:cubicBezTo>
                    <a:pt x="58510" y="542935"/>
                    <a:pt x="30887" y="632788"/>
                    <a:pt x="17552" y="674380"/>
                  </a:cubicBezTo>
                  <a:cubicBezTo>
                    <a:pt x="4217" y="715972"/>
                    <a:pt x="-4355" y="734705"/>
                    <a:pt x="2312" y="735340"/>
                  </a:cubicBezTo>
                  <a:cubicBezTo>
                    <a:pt x="8979" y="735975"/>
                    <a:pt x="48667" y="648980"/>
                    <a:pt x="57557" y="678190"/>
                  </a:cubicBezTo>
                  <a:cubicBezTo>
                    <a:pt x="66447" y="707400"/>
                    <a:pt x="53747" y="858848"/>
                    <a:pt x="55652" y="910600"/>
                  </a:cubicBezTo>
                  <a:cubicBezTo>
                    <a:pt x="57557" y="962352"/>
                    <a:pt x="62002" y="991880"/>
                    <a:pt x="68987" y="988705"/>
                  </a:cubicBezTo>
                  <a:cubicBezTo>
                    <a:pt x="75972" y="985530"/>
                    <a:pt x="78512" y="891232"/>
                    <a:pt x="97562" y="891550"/>
                  </a:cubicBezTo>
                  <a:cubicBezTo>
                    <a:pt x="116612" y="891868"/>
                    <a:pt x="170269" y="994738"/>
                    <a:pt x="183287" y="990610"/>
                  </a:cubicBezTo>
                  <a:cubicBezTo>
                    <a:pt x="196304" y="986483"/>
                    <a:pt x="175032" y="910917"/>
                    <a:pt x="175667" y="866785"/>
                  </a:cubicBezTo>
                  <a:cubicBezTo>
                    <a:pt x="176302" y="822653"/>
                    <a:pt x="175032" y="722005"/>
                    <a:pt x="187097" y="725815"/>
                  </a:cubicBezTo>
                  <a:cubicBezTo>
                    <a:pt x="199162" y="729625"/>
                    <a:pt x="241390" y="899170"/>
                    <a:pt x="248057" y="889645"/>
                  </a:cubicBezTo>
                  <a:cubicBezTo>
                    <a:pt x="254724" y="880120"/>
                    <a:pt x="222022" y="734388"/>
                    <a:pt x="227102" y="668665"/>
                  </a:cubicBezTo>
                  <a:cubicBezTo>
                    <a:pt x="232182" y="602942"/>
                    <a:pt x="262027" y="521980"/>
                    <a:pt x="278537" y="495310"/>
                  </a:cubicBezTo>
                  <a:cubicBezTo>
                    <a:pt x="295047" y="468640"/>
                    <a:pt x="308382" y="469910"/>
                    <a:pt x="331877" y="483880"/>
                  </a:cubicBezTo>
                  <a:cubicBezTo>
                    <a:pt x="355372" y="497850"/>
                    <a:pt x="402045" y="602308"/>
                    <a:pt x="419507" y="579130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  <a:effectLst/>
            <a:scene3d>
              <a:camera prst="orthographicFront">
                <a:rot lat="0" lon="0" rev="0"/>
              </a:camera>
              <a:lightRig rig="harsh" dir="t"/>
            </a:scene3d>
            <a:sp3d prstMaterial="softEdge">
              <a:bevelT w="1714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29" name="Oval 28">
              <a:extLst>
                <a:ext uri="{FF2B5EF4-FFF2-40B4-BE49-F238E27FC236}">
                  <a16:creationId xmlns:a16="http://schemas.microsoft.com/office/drawing/2014/main" id="{869A72AE-DFCD-4F3A-B871-FB4C051431A9}"/>
                </a:ext>
              </a:extLst>
            </p:cNvPr>
            <p:cNvSpPr/>
            <p:nvPr/>
          </p:nvSpPr>
          <p:spPr>
            <a:xfrm>
              <a:off x="5536155" y="2556320"/>
              <a:ext cx="152057" cy="166441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mc:AlternateContent xmlns:mc="http://schemas.openxmlformats.org/markup-compatibility/2006" xmlns:p14="http://schemas.microsoft.com/office/powerpoint/2010/main">
          <mc:Choice Requires="p14">
            <p:contentPart p14:bwMode="auto" r:id="rId9">
              <p14:nvContentPartPr>
                <p14:cNvPr id="31" name="Ink 30">
                  <a:extLst>
                    <a:ext uri="{FF2B5EF4-FFF2-40B4-BE49-F238E27FC236}">
                      <a16:creationId xmlns:a16="http://schemas.microsoft.com/office/drawing/2014/main" id="{A0C43635-DC1D-4CFC-9E95-F4CCA1DEBB97}"/>
                    </a:ext>
                  </a:extLst>
                </p14:cNvPr>
                <p14:cNvContentPartPr/>
                <p14:nvPr/>
              </p14:nvContentPartPr>
              <p14:xfrm>
                <a:off x="5800799" y="2815191"/>
                <a:ext cx="28440" cy="42480"/>
              </p14:xfrm>
            </p:contentPart>
          </mc:Choice>
          <mc:Fallback xmlns="">
            <p:pic>
              <p:nvPicPr>
                <p:cNvPr id="31" name="Ink 30">
                  <a:extLst>
                    <a:ext uri="{FF2B5EF4-FFF2-40B4-BE49-F238E27FC236}">
                      <a16:creationId xmlns:a16="http://schemas.microsoft.com/office/drawing/2014/main" id="{A0C43635-DC1D-4CFC-9E95-F4CCA1DEBB97}"/>
                    </a:ext>
                  </a:extLst>
                </p:cNvPr>
                <p:cNvPicPr/>
                <p:nvPr/>
              </p:nvPicPr>
              <p:blipFill>
                <a:blip r:embed="rId10"/>
                <a:stretch>
                  <a:fillRect/>
                </a:stretch>
              </p:blipFill>
              <p:spPr>
                <a:xfrm>
                  <a:off x="5787126" y="2801748"/>
                  <a:ext cx="55239" cy="68828"/>
                </a:xfrm>
                <a:prstGeom prst="rect">
                  <a:avLst/>
                </a:prstGeom>
              </p:spPr>
            </p:pic>
          </mc:Fallback>
        </mc:AlternateContent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6EC9809D-F1BF-4FA0-BDF0-94F2C45D8AA3}"/>
                </a:ext>
              </a:extLst>
            </p:cNvPr>
            <p:cNvSpPr/>
            <p:nvPr/>
          </p:nvSpPr>
          <p:spPr>
            <a:xfrm flipV="1">
              <a:off x="5699340" y="2928560"/>
              <a:ext cx="270816" cy="45008"/>
            </a:xfrm>
            <a:custGeom>
              <a:avLst/>
              <a:gdLst>
                <a:gd name="connsiteX0" fmla="*/ 1317 w 270514"/>
                <a:gd name="connsiteY0" fmla="*/ 588 h 50216"/>
                <a:gd name="connsiteX1" fmla="*/ 119427 w 270514"/>
                <a:gd name="connsiteY1" fmla="*/ 21543 h 50216"/>
                <a:gd name="connsiteX2" fmla="*/ 268017 w 270514"/>
                <a:gd name="connsiteY2" fmla="*/ 588 h 50216"/>
                <a:gd name="connsiteX3" fmla="*/ 197532 w 270514"/>
                <a:gd name="connsiteY3" fmla="*/ 50118 h 50216"/>
                <a:gd name="connsiteX4" fmla="*/ 1317 w 270514"/>
                <a:gd name="connsiteY4" fmla="*/ 588 h 50216"/>
                <a:gd name="connsiteX0" fmla="*/ 16 w 267774"/>
                <a:gd name="connsiteY0" fmla="*/ 588 h 46413"/>
                <a:gd name="connsiteX1" fmla="*/ 118126 w 267774"/>
                <a:gd name="connsiteY1" fmla="*/ 21543 h 46413"/>
                <a:gd name="connsiteX2" fmla="*/ 266716 w 267774"/>
                <a:gd name="connsiteY2" fmla="*/ 588 h 46413"/>
                <a:gd name="connsiteX3" fmla="*/ 125746 w 267774"/>
                <a:gd name="connsiteY3" fmla="*/ 46308 h 46413"/>
                <a:gd name="connsiteX4" fmla="*/ 16 w 267774"/>
                <a:gd name="connsiteY4" fmla="*/ 588 h 46413"/>
                <a:gd name="connsiteX0" fmla="*/ 27 w 267654"/>
                <a:gd name="connsiteY0" fmla="*/ 588 h 40710"/>
                <a:gd name="connsiteX1" fmla="*/ 118137 w 267654"/>
                <a:gd name="connsiteY1" fmla="*/ 21543 h 40710"/>
                <a:gd name="connsiteX2" fmla="*/ 266727 w 267654"/>
                <a:gd name="connsiteY2" fmla="*/ 588 h 40710"/>
                <a:gd name="connsiteX3" fmla="*/ 108612 w 267654"/>
                <a:gd name="connsiteY3" fmla="*/ 40593 h 40710"/>
                <a:gd name="connsiteX4" fmla="*/ 27 w 267654"/>
                <a:gd name="connsiteY4" fmla="*/ 588 h 40710"/>
                <a:gd name="connsiteX0" fmla="*/ 27 w 268854"/>
                <a:gd name="connsiteY0" fmla="*/ 588 h 40710"/>
                <a:gd name="connsiteX1" fmla="*/ 118137 w 268854"/>
                <a:gd name="connsiteY1" fmla="*/ 21543 h 40710"/>
                <a:gd name="connsiteX2" fmla="*/ 266727 w 268854"/>
                <a:gd name="connsiteY2" fmla="*/ 588 h 40710"/>
                <a:gd name="connsiteX3" fmla="*/ 108612 w 268854"/>
                <a:gd name="connsiteY3" fmla="*/ 40593 h 40710"/>
                <a:gd name="connsiteX4" fmla="*/ 27 w 268854"/>
                <a:gd name="connsiteY4" fmla="*/ 588 h 40710"/>
                <a:gd name="connsiteX0" fmla="*/ 27 w 268854"/>
                <a:gd name="connsiteY0" fmla="*/ 4202 h 44379"/>
                <a:gd name="connsiteX1" fmla="*/ 118137 w 268854"/>
                <a:gd name="connsiteY1" fmla="*/ 25157 h 44379"/>
                <a:gd name="connsiteX2" fmla="*/ 266727 w 268854"/>
                <a:gd name="connsiteY2" fmla="*/ 4202 h 44379"/>
                <a:gd name="connsiteX3" fmla="*/ 108612 w 268854"/>
                <a:gd name="connsiteY3" fmla="*/ 44207 h 44379"/>
                <a:gd name="connsiteX4" fmla="*/ 27 w 268854"/>
                <a:gd name="connsiteY4" fmla="*/ 4202 h 44379"/>
                <a:gd name="connsiteX0" fmla="*/ 27 w 268854"/>
                <a:gd name="connsiteY0" fmla="*/ 4202 h 44379"/>
                <a:gd name="connsiteX1" fmla="*/ 118137 w 268854"/>
                <a:gd name="connsiteY1" fmla="*/ 25157 h 44379"/>
                <a:gd name="connsiteX2" fmla="*/ 266727 w 268854"/>
                <a:gd name="connsiteY2" fmla="*/ 4202 h 44379"/>
                <a:gd name="connsiteX3" fmla="*/ 108612 w 268854"/>
                <a:gd name="connsiteY3" fmla="*/ 44207 h 44379"/>
                <a:gd name="connsiteX4" fmla="*/ 27 w 268854"/>
                <a:gd name="connsiteY4" fmla="*/ 4202 h 44379"/>
                <a:gd name="connsiteX0" fmla="*/ 5 w 269037"/>
                <a:gd name="connsiteY0" fmla="*/ 589 h 40711"/>
                <a:gd name="connsiteX1" fmla="*/ 118115 w 269037"/>
                <a:gd name="connsiteY1" fmla="*/ 21544 h 40711"/>
                <a:gd name="connsiteX2" fmla="*/ 266705 w 269037"/>
                <a:gd name="connsiteY2" fmla="*/ 589 h 40711"/>
                <a:gd name="connsiteX3" fmla="*/ 121925 w 269037"/>
                <a:gd name="connsiteY3" fmla="*/ 40594 h 40711"/>
                <a:gd name="connsiteX4" fmla="*/ 5 w 269037"/>
                <a:gd name="connsiteY4" fmla="*/ 589 h 40711"/>
                <a:gd name="connsiteX0" fmla="*/ 9 w 268891"/>
                <a:gd name="connsiteY0" fmla="*/ 589 h 38811"/>
                <a:gd name="connsiteX1" fmla="*/ 118119 w 268891"/>
                <a:gd name="connsiteY1" fmla="*/ 21544 h 38811"/>
                <a:gd name="connsiteX2" fmla="*/ 266709 w 268891"/>
                <a:gd name="connsiteY2" fmla="*/ 589 h 38811"/>
                <a:gd name="connsiteX3" fmla="*/ 112404 w 268891"/>
                <a:gd name="connsiteY3" fmla="*/ 38689 h 38811"/>
                <a:gd name="connsiteX4" fmla="*/ 9 w 268891"/>
                <a:gd name="connsiteY4" fmla="*/ 589 h 38811"/>
                <a:gd name="connsiteX0" fmla="*/ 0 w 268882"/>
                <a:gd name="connsiteY0" fmla="*/ 629 h 38852"/>
                <a:gd name="connsiteX1" fmla="*/ 112395 w 268882"/>
                <a:gd name="connsiteY1" fmla="*/ 19679 h 38852"/>
                <a:gd name="connsiteX2" fmla="*/ 266700 w 268882"/>
                <a:gd name="connsiteY2" fmla="*/ 629 h 38852"/>
                <a:gd name="connsiteX3" fmla="*/ 112395 w 268882"/>
                <a:gd name="connsiteY3" fmla="*/ 38729 h 38852"/>
                <a:gd name="connsiteX4" fmla="*/ 0 w 268882"/>
                <a:gd name="connsiteY4" fmla="*/ 629 h 38852"/>
                <a:gd name="connsiteX0" fmla="*/ 0 w 265076"/>
                <a:gd name="connsiteY0" fmla="*/ 246 h 46025"/>
                <a:gd name="connsiteX1" fmla="*/ 108585 w 265076"/>
                <a:gd name="connsiteY1" fmla="*/ 26916 h 46025"/>
                <a:gd name="connsiteX2" fmla="*/ 262890 w 265076"/>
                <a:gd name="connsiteY2" fmla="*/ 7866 h 46025"/>
                <a:gd name="connsiteX3" fmla="*/ 108585 w 265076"/>
                <a:gd name="connsiteY3" fmla="*/ 45966 h 46025"/>
                <a:gd name="connsiteX4" fmla="*/ 0 w 265076"/>
                <a:gd name="connsiteY4" fmla="*/ 246 h 46025"/>
                <a:gd name="connsiteX0" fmla="*/ 327 w 265403"/>
                <a:gd name="connsiteY0" fmla="*/ 3203 h 48982"/>
                <a:gd name="connsiteX1" fmla="*/ 108912 w 265403"/>
                <a:gd name="connsiteY1" fmla="*/ 29873 h 48982"/>
                <a:gd name="connsiteX2" fmla="*/ 263217 w 265403"/>
                <a:gd name="connsiteY2" fmla="*/ 10823 h 48982"/>
                <a:gd name="connsiteX3" fmla="*/ 108912 w 265403"/>
                <a:gd name="connsiteY3" fmla="*/ 48923 h 48982"/>
                <a:gd name="connsiteX4" fmla="*/ 327 w 265403"/>
                <a:gd name="connsiteY4" fmla="*/ 3203 h 48982"/>
                <a:gd name="connsiteX0" fmla="*/ 327 w 266558"/>
                <a:gd name="connsiteY0" fmla="*/ 3203 h 48988"/>
                <a:gd name="connsiteX1" fmla="*/ 108912 w 266558"/>
                <a:gd name="connsiteY1" fmla="*/ 29873 h 48988"/>
                <a:gd name="connsiteX2" fmla="*/ 263217 w 266558"/>
                <a:gd name="connsiteY2" fmla="*/ 10823 h 48988"/>
                <a:gd name="connsiteX3" fmla="*/ 108912 w 266558"/>
                <a:gd name="connsiteY3" fmla="*/ 48923 h 48988"/>
                <a:gd name="connsiteX4" fmla="*/ 327 w 266558"/>
                <a:gd name="connsiteY4" fmla="*/ 3203 h 48988"/>
                <a:gd name="connsiteX0" fmla="*/ 327 w 266558"/>
                <a:gd name="connsiteY0" fmla="*/ 3203 h 48988"/>
                <a:gd name="connsiteX1" fmla="*/ 108912 w 266558"/>
                <a:gd name="connsiteY1" fmla="*/ 29873 h 48988"/>
                <a:gd name="connsiteX2" fmla="*/ 263217 w 266558"/>
                <a:gd name="connsiteY2" fmla="*/ 10823 h 48988"/>
                <a:gd name="connsiteX3" fmla="*/ 108912 w 266558"/>
                <a:gd name="connsiteY3" fmla="*/ 48923 h 48988"/>
                <a:gd name="connsiteX4" fmla="*/ 327 w 266558"/>
                <a:gd name="connsiteY4" fmla="*/ 3203 h 48988"/>
                <a:gd name="connsiteX0" fmla="*/ 19 w 266250"/>
                <a:gd name="connsiteY0" fmla="*/ 713 h 46498"/>
                <a:gd name="connsiteX1" fmla="*/ 116224 w 266250"/>
                <a:gd name="connsiteY1" fmla="*/ 17858 h 46498"/>
                <a:gd name="connsiteX2" fmla="*/ 262909 w 266250"/>
                <a:gd name="connsiteY2" fmla="*/ 8333 h 46498"/>
                <a:gd name="connsiteX3" fmla="*/ 108604 w 266250"/>
                <a:gd name="connsiteY3" fmla="*/ 46433 h 46498"/>
                <a:gd name="connsiteX4" fmla="*/ 19 w 266250"/>
                <a:gd name="connsiteY4" fmla="*/ 713 h 46498"/>
                <a:gd name="connsiteX0" fmla="*/ 19 w 262925"/>
                <a:gd name="connsiteY0" fmla="*/ 713 h 46473"/>
                <a:gd name="connsiteX1" fmla="*/ 116224 w 262925"/>
                <a:gd name="connsiteY1" fmla="*/ 17858 h 46473"/>
                <a:gd name="connsiteX2" fmla="*/ 262909 w 262925"/>
                <a:gd name="connsiteY2" fmla="*/ 8333 h 46473"/>
                <a:gd name="connsiteX3" fmla="*/ 108604 w 262925"/>
                <a:gd name="connsiteY3" fmla="*/ 46433 h 46473"/>
                <a:gd name="connsiteX4" fmla="*/ 19 w 262925"/>
                <a:gd name="connsiteY4" fmla="*/ 713 h 46473"/>
                <a:gd name="connsiteX0" fmla="*/ 0 w 262907"/>
                <a:gd name="connsiteY0" fmla="*/ 713 h 46473"/>
                <a:gd name="connsiteX1" fmla="*/ 116205 w 262907"/>
                <a:gd name="connsiteY1" fmla="*/ 17858 h 46473"/>
                <a:gd name="connsiteX2" fmla="*/ 262890 w 262907"/>
                <a:gd name="connsiteY2" fmla="*/ 8333 h 46473"/>
                <a:gd name="connsiteX3" fmla="*/ 116205 w 262907"/>
                <a:gd name="connsiteY3" fmla="*/ 46433 h 46473"/>
                <a:gd name="connsiteX4" fmla="*/ 0 w 262907"/>
                <a:gd name="connsiteY4" fmla="*/ 713 h 46473"/>
                <a:gd name="connsiteX0" fmla="*/ 0 w 266989"/>
                <a:gd name="connsiteY0" fmla="*/ 713 h 46473"/>
                <a:gd name="connsiteX1" fmla="*/ 116205 w 266989"/>
                <a:gd name="connsiteY1" fmla="*/ 17858 h 46473"/>
                <a:gd name="connsiteX2" fmla="*/ 262890 w 266989"/>
                <a:gd name="connsiteY2" fmla="*/ 8333 h 46473"/>
                <a:gd name="connsiteX3" fmla="*/ 116205 w 266989"/>
                <a:gd name="connsiteY3" fmla="*/ 46433 h 46473"/>
                <a:gd name="connsiteX4" fmla="*/ 0 w 266989"/>
                <a:gd name="connsiteY4" fmla="*/ 713 h 46473"/>
                <a:gd name="connsiteX0" fmla="*/ 0 w 270816"/>
                <a:gd name="connsiteY0" fmla="*/ 5001 h 45008"/>
                <a:gd name="connsiteX1" fmla="*/ 120015 w 270816"/>
                <a:gd name="connsiteY1" fmla="*/ 16431 h 45008"/>
                <a:gd name="connsiteX2" fmla="*/ 266700 w 270816"/>
                <a:gd name="connsiteY2" fmla="*/ 6906 h 45008"/>
                <a:gd name="connsiteX3" fmla="*/ 120015 w 270816"/>
                <a:gd name="connsiteY3" fmla="*/ 45006 h 45008"/>
                <a:gd name="connsiteX4" fmla="*/ 0 w 270816"/>
                <a:gd name="connsiteY4" fmla="*/ 5001 h 450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0816" h="45008">
                  <a:moveTo>
                    <a:pt x="0" y="5001"/>
                  </a:moveTo>
                  <a:cubicBezTo>
                    <a:pt x="0" y="239"/>
                    <a:pt x="75565" y="16114"/>
                    <a:pt x="120015" y="16431"/>
                  </a:cubicBezTo>
                  <a:cubicBezTo>
                    <a:pt x="164465" y="16749"/>
                    <a:pt x="295593" y="-13096"/>
                    <a:pt x="266700" y="6906"/>
                  </a:cubicBezTo>
                  <a:cubicBezTo>
                    <a:pt x="268287" y="17383"/>
                    <a:pt x="164465" y="45324"/>
                    <a:pt x="120015" y="45006"/>
                  </a:cubicBezTo>
                  <a:cubicBezTo>
                    <a:pt x="75565" y="44689"/>
                    <a:pt x="0" y="9763"/>
                    <a:pt x="0" y="5001"/>
                  </a:cubicBez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97DC33AE-7976-45E0-9453-BD52CE046CC8}"/>
                </a:ext>
              </a:extLst>
            </p:cNvPr>
            <p:cNvSpPr/>
            <p:nvPr/>
          </p:nvSpPr>
          <p:spPr>
            <a:xfrm>
              <a:off x="6505457" y="2702496"/>
              <a:ext cx="112118" cy="164403"/>
            </a:xfrm>
            <a:custGeom>
              <a:avLst/>
              <a:gdLst>
                <a:gd name="connsiteX0" fmla="*/ 4594 w 97508"/>
                <a:gd name="connsiteY0" fmla="*/ 140638 h 174793"/>
                <a:gd name="connsiteX1" fmla="*/ 4594 w 97508"/>
                <a:gd name="connsiteY1" fmla="*/ 78907 h 174793"/>
                <a:gd name="connsiteX2" fmla="*/ 37389 w 97508"/>
                <a:gd name="connsiteY2" fmla="*/ 7529 h 174793"/>
                <a:gd name="connsiteX3" fmla="*/ 95263 w 97508"/>
                <a:gd name="connsiteY3" fmla="*/ 5600 h 174793"/>
                <a:gd name="connsiteX4" fmla="*/ 81759 w 97508"/>
                <a:gd name="connsiteY4" fmla="*/ 38395 h 174793"/>
                <a:gd name="connsiteX5" fmla="*/ 45106 w 97508"/>
                <a:gd name="connsiteY5" fmla="*/ 65403 h 174793"/>
                <a:gd name="connsiteX6" fmla="*/ 64397 w 97508"/>
                <a:gd name="connsiteY6" fmla="*/ 113631 h 174793"/>
                <a:gd name="connsiteX7" fmla="*/ 45106 w 97508"/>
                <a:gd name="connsiteY7" fmla="*/ 173433 h 174793"/>
                <a:gd name="connsiteX8" fmla="*/ 4594 w 97508"/>
                <a:gd name="connsiteY8" fmla="*/ 140638 h 174793"/>
                <a:gd name="connsiteX0" fmla="*/ 4721 w 97635"/>
                <a:gd name="connsiteY0" fmla="*/ 140638 h 169258"/>
                <a:gd name="connsiteX1" fmla="*/ 4721 w 97635"/>
                <a:gd name="connsiteY1" fmla="*/ 78907 h 169258"/>
                <a:gd name="connsiteX2" fmla="*/ 37516 w 97635"/>
                <a:gd name="connsiteY2" fmla="*/ 7529 h 169258"/>
                <a:gd name="connsiteX3" fmla="*/ 95390 w 97635"/>
                <a:gd name="connsiteY3" fmla="*/ 5600 h 169258"/>
                <a:gd name="connsiteX4" fmla="*/ 81886 w 97635"/>
                <a:gd name="connsiteY4" fmla="*/ 38395 h 169258"/>
                <a:gd name="connsiteX5" fmla="*/ 45233 w 97635"/>
                <a:gd name="connsiteY5" fmla="*/ 65403 h 169258"/>
                <a:gd name="connsiteX6" fmla="*/ 64524 w 97635"/>
                <a:gd name="connsiteY6" fmla="*/ 113631 h 169258"/>
                <a:gd name="connsiteX7" fmla="*/ 47163 w 97635"/>
                <a:gd name="connsiteY7" fmla="*/ 167646 h 169258"/>
                <a:gd name="connsiteX8" fmla="*/ 4721 w 97635"/>
                <a:gd name="connsiteY8" fmla="*/ 140638 h 169258"/>
                <a:gd name="connsiteX0" fmla="*/ 7132 w 100046"/>
                <a:gd name="connsiteY0" fmla="*/ 140638 h 169258"/>
                <a:gd name="connsiteX1" fmla="*/ 7132 w 100046"/>
                <a:gd name="connsiteY1" fmla="*/ 78907 h 169258"/>
                <a:gd name="connsiteX2" fmla="*/ 39927 w 100046"/>
                <a:gd name="connsiteY2" fmla="*/ 7529 h 169258"/>
                <a:gd name="connsiteX3" fmla="*/ 97801 w 100046"/>
                <a:gd name="connsiteY3" fmla="*/ 5600 h 169258"/>
                <a:gd name="connsiteX4" fmla="*/ 84297 w 100046"/>
                <a:gd name="connsiteY4" fmla="*/ 38395 h 169258"/>
                <a:gd name="connsiteX5" fmla="*/ 47644 w 100046"/>
                <a:gd name="connsiteY5" fmla="*/ 65403 h 169258"/>
                <a:gd name="connsiteX6" fmla="*/ 66935 w 100046"/>
                <a:gd name="connsiteY6" fmla="*/ 113631 h 169258"/>
                <a:gd name="connsiteX7" fmla="*/ 49574 w 100046"/>
                <a:gd name="connsiteY7" fmla="*/ 167646 h 169258"/>
                <a:gd name="connsiteX8" fmla="*/ 7132 w 100046"/>
                <a:gd name="connsiteY8" fmla="*/ 140638 h 169258"/>
                <a:gd name="connsiteX0" fmla="*/ 4170 w 112517"/>
                <a:gd name="connsiteY0" fmla="*/ 154142 h 170508"/>
                <a:gd name="connsiteX1" fmla="*/ 19603 w 112517"/>
                <a:gd name="connsiteY1" fmla="*/ 78907 h 170508"/>
                <a:gd name="connsiteX2" fmla="*/ 52398 w 112517"/>
                <a:gd name="connsiteY2" fmla="*/ 7529 h 170508"/>
                <a:gd name="connsiteX3" fmla="*/ 110272 w 112517"/>
                <a:gd name="connsiteY3" fmla="*/ 5600 h 170508"/>
                <a:gd name="connsiteX4" fmla="*/ 96768 w 112517"/>
                <a:gd name="connsiteY4" fmla="*/ 38395 h 170508"/>
                <a:gd name="connsiteX5" fmla="*/ 60115 w 112517"/>
                <a:gd name="connsiteY5" fmla="*/ 65403 h 170508"/>
                <a:gd name="connsiteX6" fmla="*/ 79406 w 112517"/>
                <a:gd name="connsiteY6" fmla="*/ 113631 h 170508"/>
                <a:gd name="connsiteX7" fmla="*/ 62045 w 112517"/>
                <a:gd name="connsiteY7" fmla="*/ 167646 h 170508"/>
                <a:gd name="connsiteX8" fmla="*/ 4170 w 112517"/>
                <a:gd name="connsiteY8" fmla="*/ 154142 h 170508"/>
                <a:gd name="connsiteX0" fmla="*/ 4954 w 107513"/>
                <a:gd name="connsiteY0" fmla="*/ 154142 h 170508"/>
                <a:gd name="connsiteX1" fmla="*/ 14599 w 107513"/>
                <a:gd name="connsiteY1" fmla="*/ 78907 h 170508"/>
                <a:gd name="connsiteX2" fmla="*/ 47394 w 107513"/>
                <a:gd name="connsiteY2" fmla="*/ 7529 h 170508"/>
                <a:gd name="connsiteX3" fmla="*/ 105268 w 107513"/>
                <a:gd name="connsiteY3" fmla="*/ 5600 h 170508"/>
                <a:gd name="connsiteX4" fmla="*/ 91764 w 107513"/>
                <a:gd name="connsiteY4" fmla="*/ 38395 h 170508"/>
                <a:gd name="connsiteX5" fmla="*/ 55111 w 107513"/>
                <a:gd name="connsiteY5" fmla="*/ 65403 h 170508"/>
                <a:gd name="connsiteX6" fmla="*/ 74402 w 107513"/>
                <a:gd name="connsiteY6" fmla="*/ 113631 h 170508"/>
                <a:gd name="connsiteX7" fmla="*/ 57041 w 107513"/>
                <a:gd name="connsiteY7" fmla="*/ 167646 h 170508"/>
                <a:gd name="connsiteX8" fmla="*/ 4954 w 107513"/>
                <a:gd name="connsiteY8" fmla="*/ 154142 h 170508"/>
                <a:gd name="connsiteX0" fmla="*/ 2473 w 105032"/>
                <a:gd name="connsiteY0" fmla="*/ 154142 h 170508"/>
                <a:gd name="connsiteX1" fmla="*/ 12118 w 105032"/>
                <a:gd name="connsiteY1" fmla="*/ 78907 h 170508"/>
                <a:gd name="connsiteX2" fmla="*/ 44913 w 105032"/>
                <a:gd name="connsiteY2" fmla="*/ 7529 h 170508"/>
                <a:gd name="connsiteX3" fmla="*/ 102787 w 105032"/>
                <a:gd name="connsiteY3" fmla="*/ 5600 h 170508"/>
                <a:gd name="connsiteX4" fmla="*/ 89283 w 105032"/>
                <a:gd name="connsiteY4" fmla="*/ 38395 h 170508"/>
                <a:gd name="connsiteX5" fmla="*/ 52630 w 105032"/>
                <a:gd name="connsiteY5" fmla="*/ 65403 h 170508"/>
                <a:gd name="connsiteX6" fmla="*/ 71921 w 105032"/>
                <a:gd name="connsiteY6" fmla="*/ 113631 h 170508"/>
                <a:gd name="connsiteX7" fmla="*/ 54560 w 105032"/>
                <a:gd name="connsiteY7" fmla="*/ 167646 h 170508"/>
                <a:gd name="connsiteX8" fmla="*/ 2473 w 105032"/>
                <a:gd name="connsiteY8" fmla="*/ 154142 h 170508"/>
                <a:gd name="connsiteX0" fmla="*/ 2473 w 103798"/>
                <a:gd name="connsiteY0" fmla="*/ 153515 h 169881"/>
                <a:gd name="connsiteX1" fmla="*/ 12118 w 103798"/>
                <a:gd name="connsiteY1" fmla="*/ 78280 h 169881"/>
                <a:gd name="connsiteX2" fmla="*/ 44913 w 103798"/>
                <a:gd name="connsiteY2" fmla="*/ 6902 h 169881"/>
                <a:gd name="connsiteX3" fmla="*/ 102787 w 103798"/>
                <a:gd name="connsiteY3" fmla="*/ 4973 h 169881"/>
                <a:gd name="connsiteX4" fmla="*/ 79637 w 103798"/>
                <a:gd name="connsiteY4" fmla="*/ 26194 h 169881"/>
                <a:gd name="connsiteX5" fmla="*/ 52630 w 103798"/>
                <a:gd name="connsiteY5" fmla="*/ 64776 h 169881"/>
                <a:gd name="connsiteX6" fmla="*/ 71921 w 103798"/>
                <a:gd name="connsiteY6" fmla="*/ 113004 h 169881"/>
                <a:gd name="connsiteX7" fmla="*/ 54560 w 103798"/>
                <a:gd name="connsiteY7" fmla="*/ 167019 h 169881"/>
                <a:gd name="connsiteX8" fmla="*/ 2473 w 103798"/>
                <a:gd name="connsiteY8" fmla="*/ 153515 h 169881"/>
                <a:gd name="connsiteX0" fmla="*/ 2473 w 113197"/>
                <a:gd name="connsiteY0" fmla="*/ 151975 h 168341"/>
                <a:gd name="connsiteX1" fmla="*/ 12118 w 113197"/>
                <a:gd name="connsiteY1" fmla="*/ 76740 h 168341"/>
                <a:gd name="connsiteX2" fmla="*/ 44913 w 113197"/>
                <a:gd name="connsiteY2" fmla="*/ 5362 h 168341"/>
                <a:gd name="connsiteX3" fmla="*/ 112432 w 113197"/>
                <a:gd name="connsiteY3" fmla="*/ 7291 h 168341"/>
                <a:gd name="connsiteX4" fmla="*/ 79637 w 113197"/>
                <a:gd name="connsiteY4" fmla="*/ 24654 h 168341"/>
                <a:gd name="connsiteX5" fmla="*/ 52630 w 113197"/>
                <a:gd name="connsiteY5" fmla="*/ 63236 h 168341"/>
                <a:gd name="connsiteX6" fmla="*/ 71921 w 113197"/>
                <a:gd name="connsiteY6" fmla="*/ 111464 h 168341"/>
                <a:gd name="connsiteX7" fmla="*/ 54560 w 113197"/>
                <a:gd name="connsiteY7" fmla="*/ 165479 h 168341"/>
                <a:gd name="connsiteX8" fmla="*/ 2473 w 113197"/>
                <a:gd name="connsiteY8" fmla="*/ 151975 h 168341"/>
                <a:gd name="connsiteX0" fmla="*/ 2473 w 112829"/>
                <a:gd name="connsiteY0" fmla="*/ 151975 h 168341"/>
                <a:gd name="connsiteX1" fmla="*/ 12118 w 112829"/>
                <a:gd name="connsiteY1" fmla="*/ 76740 h 168341"/>
                <a:gd name="connsiteX2" fmla="*/ 44913 w 112829"/>
                <a:gd name="connsiteY2" fmla="*/ 5362 h 168341"/>
                <a:gd name="connsiteX3" fmla="*/ 112432 w 112829"/>
                <a:gd name="connsiteY3" fmla="*/ 7291 h 168341"/>
                <a:gd name="connsiteX4" fmla="*/ 71921 w 112829"/>
                <a:gd name="connsiteY4" fmla="*/ 24654 h 168341"/>
                <a:gd name="connsiteX5" fmla="*/ 52630 w 112829"/>
                <a:gd name="connsiteY5" fmla="*/ 63236 h 168341"/>
                <a:gd name="connsiteX6" fmla="*/ 71921 w 112829"/>
                <a:gd name="connsiteY6" fmla="*/ 111464 h 168341"/>
                <a:gd name="connsiteX7" fmla="*/ 54560 w 112829"/>
                <a:gd name="connsiteY7" fmla="*/ 165479 h 168341"/>
                <a:gd name="connsiteX8" fmla="*/ 2473 w 112829"/>
                <a:gd name="connsiteY8" fmla="*/ 151975 h 168341"/>
                <a:gd name="connsiteX0" fmla="*/ 2473 w 113177"/>
                <a:gd name="connsiteY0" fmla="*/ 157013 h 173379"/>
                <a:gd name="connsiteX1" fmla="*/ 12118 w 113177"/>
                <a:gd name="connsiteY1" fmla="*/ 81778 h 173379"/>
                <a:gd name="connsiteX2" fmla="*/ 44913 w 113177"/>
                <a:gd name="connsiteY2" fmla="*/ 10400 h 173379"/>
                <a:gd name="connsiteX3" fmla="*/ 112432 w 113177"/>
                <a:gd name="connsiteY3" fmla="*/ 12329 h 173379"/>
                <a:gd name="connsiteX4" fmla="*/ 71921 w 113177"/>
                <a:gd name="connsiteY4" fmla="*/ 29692 h 173379"/>
                <a:gd name="connsiteX5" fmla="*/ 52630 w 113177"/>
                <a:gd name="connsiteY5" fmla="*/ 68274 h 173379"/>
                <a:gd name="connsiteX6" fmla="*/ 71921 w 113177"/>
                <a:gd name="connsiteY6" fmla="*/ 116502 h 173379"/>
                <a:gd name="connsiteX7" fmla="*/ 54560 w 113177"/>
                <a:gd name="connsiteY7" fmla="*/ 170517 h 173379"/>
                <a:gd name="connsiteX8" fmla="*/ 2473 w 113177"/>
                <a:gd name="connsiteY8" fmla="*/ 157013 h 173379"/>
                <a:gd name="connsiteX0" fmla="*/ 1414 w 112118"/>
                <a:gd name="connsiteY0" fmla="*/ 157013 h 164403"/>
                <a:gd name="connsiteX1" fmla="*/ 11059 w 112118"/>
                <a:gd name="connsiteY1" fmla="*/ 81778 h 164403"/>
                <a:gd name="connsiteX2" fmla="*/ 43854 w 112118"/>
                <a:gd name="connsiteY2" fmla="*/ 10400 h 164403"/>
                <a:gd name="connsiteX3" fmla="*/ 111373 w 112118"/>
                <a:gd name="connsiteY3" fmla="*/ 12329 h 164403"/>
                <a:gd name="connsiteX4" fmla="*/ 70862 w 112118"/>
                <a:gd name="connsiteY4" fmla="*/ 29692 h 164403"/>
                <a:gd name="connsiteX5" fmla="*/ 51571 w 112118"/>
                <a:gd name="connsiteY5" fmla="*/ 68274 h 164403"/>
                <a:gd name="connsiteX6" fmla="*/ 70862 w 112118"/>
                <a:gd name="connsiteY6" fmla="*/ 116502 h 164403"/>
                <a:gd name="connsiteX7" fmla="*/ 38068 w 112118"/>
                <a:gd name="connsiteY7" fmla="*/ 157014 h 164403"/>
                <a:gd name="connsiteX8" fmla="*/ 1414 w 112118"/>
                <a:gd name="connsiteY8" fmla="*/ 157013 h 164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2118" h="164403">
                  <a:moveTo>
                    <a:pt x="1414" y="157013"/>
                  </a:moveTo>
                  <a:cubicBezTo>
                    <a:pt x="-3087" y="144474"/>
                    <a:pt x="3986" y="106213"/>
                    <a:pt x="11059" y="81778"/>
                  </a:cubicBezTo>
                  <a:cubicBezTo>
                    <a:pt x="18132" y="57343"/>
                    <a:pt x="27135" y="21975"/>
                    <a:pt x="43854" y="10400"/>
                  </a:cubicBezTo>
                  <a:cubicBezTo>
                    <a:pt x="60573" y="-1175"/>
                    <a:pt x="104943" y="-6319"/>
                    <a:pt x="111373" y="12329"/>
                  </a:cubicBezTo>
                  <a:cubicBezTo>
                    <a:pt x="117803" y="30977"/>
                    <a:pt x="80829" y="20368"/>
                    <a:pt x="70862" y="29692"/>
                  </a:cubicBezTo>
                  <a:cubicBezTo>
                    <a:pt x="60895" y="39016"/>
                    <a:pt x="51571" y="53806"/>
                    <a:pt x="51571" y="68274"/>
                  </a:cubicBezTo>
                  <a:cubicBezTo>
                    <a:pt x="51571" y="82742"/>
                    <a:pt x="70862" y="98497"/>
                    <a:pt x="70862" y="116502"/>
                  </a:cubicBezTo>
                  <a:cubicBezTo>
                    <a:pt x="70862" y="134507"/>
                    <a:pt x="49643" y="150262"/>
                    <a:pt x="38068" y="157014"/>
                  </a:cubicBezTo>
                  <a:cubicBezTo>
                    <a:pt x="26493" y="163766"/>
                    <a:pt x="5915" y="169552"/>
                    <a:pt x="1414" y="157013"/>
                  </a:cubicBezTo>
                  <a:close/>
                </a:path>
              </a:pathLst>
            </a:custGeom>
            <a:solidFill>
              <a:srgbClr val="FACB9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</p:grpSp>
      <p:grpSp>
        <p:nvGrpSpPr>
          <p:cNvPr id="73" name="Group 72">
            <a:extLst>
              <a:ext uri="{FF2B5EF4-FFF2-40B4-BE49-F238E27FC236}">
                <a16:creationId xmlns:a16="http://schemas.microsoft.com/office/drawing/2014/main" id="{DDAFA864-9D15-4210-9E17-94E9CFF69DDC}"/>
              </a:ext>
            </a:extLst>
          </p:cNvPr>
          <p:cNvGrpSpPr/>
          <p:nvPr/>
        </p:nvGrpSpPr>
        <p:grpSpPr>
          <a:xfrm flipH="1">
            <a:off x="2449587" y="2831294"/>
            <a:ext cx="2120706" cy="3605418"/>
            <a:chOff x="4992235" y="1734987"/>
            <a:chExt cx="2088261" cy="3550259"/>
          </a:xfrm>
          <a:effectLst>
            <a:outerShdw blurRad="76200" dir="13500000" sy="23000" kx="1200000" algn="br" rotWithShape="0">
              <a:prstClr val="black">
                <a:alpha val="20000"/>
              </a:prstClr>
            </a:outerShdw>
          </a:effectLst>
          <a:scene3d>
            <a:camera prst="isometricOffAxis1Right"/>
            <a:lightRig rig="threePt" dir="t"/>
          </a:scene3d>
        </p:grpSpPr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04228A0F-62B7-406C-BB60-854B4DD84BE2}"/>
                </a:ext>
              </a:extLst>
            </p:cNvPr>
            <p:cNvSpPr/>
            <p:nvPr/>
          </p:nvSpPr>
          <p:spPr>
            <a:xfrm>
              <a:off x="5904330" y="2974546"/>
              <a:ext cx="191670" cy="282309"/>
            </a:xfrm>
            <a:custGeom>
              <a:avLst/>
              <a:gdLst>
                <a:gd name="connsiteX0" fmla="*/ 4310 w 182122"/>
                <a:gd name="connsiteY0" fmla="*/ 193373 h 276739"/>
                <a:gd name="connsiteX1" fmla="*/ 2173 w 182122"/>
                <a:gd name="connsiteY1" fmla="*/ 80141 h 276739"/>
                <a:gd name="connsiteX2" fmla="*/ 27810 w 182122"/>
                <a:gd name="connsiteY2" fmla="*/ 9639 h 276739"/>
                <a:gd name="connsiteX3" fmla="*/ 102586 w 182122"/>
                <a:gd name="connsiteY3" fmla="*/ 1093 h 276739"/>
                <a:gd name="connsiteX4" fmla="*/ 151724 w 182122"/>
                <a:gd name="connsiteY4" fmla="*/ 13911 h 276739"/>
                <a:gd name="connsiteX5" fmla="*/ 173089 w 182122"/>
                <a:gd name="connsiteY5" fmla="*/ 122870 h 276739"/>
                <a:gd name="connsiteX6" fmla="*/ 177362 w 182122"/>
                <a:gd name="connsiteY6" fmla="*/ 204055 h 276739"/>
                <a:gd name="connsiteX7" fmla="*/ 106859 w 182122"/>
                <a:gd name="connsiteY7" fmla="*/ 268149 h 276739"/>
                <a:gd name="connsiteX8" fmla="*/ 27810 w 182122"/>
                <a:gd name="connsiteY8" fmla="*/ 272422 h 276739"/>
                <a:gd name="connsiteX9" fmla="*/ 4310 w 182122"/>
                <a:gd name="connsiteY9" fmla="*/ 193373 h 276739"/>
                <a:gd name="connsiteX0" fmla="*/ 4310 w 182122"/>
                <a:gd name="connsiteY0" fmla="*/ 194146 h 277512"/>
                <a:gd name="connsiteX1" fmla="*/ 2173 w 182122"/>
                <a:gd name="connsiteY1" fmla="*/ 80914 h 277512"/>
                <a:gd name="connsiteX2" fmla="*/ 27810 w 182122"/>
                <a:gd name="connsiteY2" fmla="*/ 10412 h 277512"/>
                <a:gd name="connsiteX3" fmla="*/ 102586 w 182122"/>
                <a:gd name="connsiteY3" fmla="*/ 1866 h 277512"/>
                <a:gd name="connsiteX4" fmla="*/ 151724 w 182122"/>
                <a:gd name="connsiteY4" fmla="*/ 25366 h 277512"/>
                <a:gd name="connsiteX5" fmla="*/ 173089 w 182122"/>
                <a:gd name="connsiteY5" fmla="*/ 123643 h 277512"/>
                <a:gd name="connsiteX6" fmla="*/ 177362 w 182122"/>
                <a:gd name="connsiteY6" fmla="*/ 204828 h 277512"/>
                <a:gd name="connsiteX7" fmla="*/ 106859 w 182122"/>
                <a:gd name="connsiteY7" fmla="*/ 268922 h 277512"/>
                <a:gd name="connsiteX8" fmla="*/ 27810 w 182122"/>
                <a:gd name="connsiteY8" fmla="*/ 273195 h 277512"/>
                <a:gd name="connsiteX9" fmla="*/ 4310 w 182122"/>
                <a:gd name="connsiteY9" fmla="*/ 194146 h 277512"/>
                <a:gd name="connsiteX0" fmla="*/ 4310 w 182122"/>
                <a:gd name="connsiteY0" fmla="*/ 197554 h 280920"/>
                <a:gd name="connsiteX1" fmla="*/ 2173 w 182122"/>
                <a:gd name="connsiteY1" fmla="*/ 84322 h 280920"/>
                <a:gd name="connsiteX2" fmla="*/ 27810 w 182122"/>
                <a:gd name="connsiteY2" fmla="*/ 13820 h 280920"/>
                <a:gd name="connsiteX3" fmla="*/ 91904 w 182122"/>
                <a:gd name="connsiteY3" fmla="*/ 1001 h 280920"/>
                <a:gd name="connsiteX4" fmla="*/ 151724 w 182122"/>
                <a:gd name="connsiteY4" fmla="*/ 28774 h 280920"/>
                <a:gd name="connsiteX5" fmla="*/ 173089 w 182122"/>
                <a:gd name="connsiteY5" fmla="*/ 127051 h 280920"/>
                <a:gd name="connsiteX6" fmla="*/ 177362 w 182122"/>
                <a:gd name="connsiteY6" fmla="*/ 208236 h 280920"/>
                <a:gd name="connsiteX7" fmla="*/ 106859 w 182122"/>
                <a:gd name="connsiteY7" fmla="*/ 272330 h 280920"/>
                <a:gd name="connsiteX8" fmla="*/ 27810 w 182122"/>
                <a:gd name="connsiteY8" fmla="*/ 276603 h 280920"/>
                <a:gd name="connsiteX9" fmla="*/ 4310 w 182122"/>
                <a:gd name="connsiteY9" fmla="*/ 197554 h 280920"/>
                <a:gd name="connsiteX0" fmla="*/ 3750 w 181562"/>
                <a:gd name="connsiteY0" fmla="*/ 197554 h 279818"/>
                <a:gd name="connsiteX1" fmla="*/ 1613 w 181562"/>
                <a:gd name="connsiteY1" fmla="*/ 84322 h 279818"/>
                <a:gd name="connsiteX2" fmla="*/ 27250 w 181562"/>
                <a:gd name="connsiteY2" fmla="*/ 13820 h 279818"/>
                <a:gd name="connsiteX3" fmla="*/ 91344 w 181562"/>
                <a:gd name="connsiteY3" fmla="*/ 1001 h 279818"/>
                <a:gd name="connsiteX4" fmla="*/ 151164 w 181562"/>
                <a:gd name="connsiteY4" fmla="*/ 28774 h 279818"/>
                <a:gd name="connsiteX5" fmla="*/ 172529 w 181562"/>
                <a:gd name="connsiteY5" fmla="*/ 127051 h 279818"/>
                <a:gd name="connsiteX6" fmla="*/ 176802 w 181562"/>
                <a:gd name="connsiteY6" fmla="*/ 208236 h 279818"/>
                <a:gd name="connsiteX7" fmla="*/ 106299 w 181562"/>
                <a:gd name="connsiteY7" fmla="*/ 272330 h 279818"/>
                <a:gd name="connsiteX8" fmla="*/ 10158 w 181562"/>
                <a:gd name="connsiteY8" fmla="*/ 274467 h 279818"/>
                <a:gd name="connsiteX9" fmla="*/ 3750 w 181562"/>
                <a:gd name="connsiteY9" fmla="*/ 197554 h 279818"/>
                <a:gd name="connsiteX0" fmla="*/ 3750 w 181562"/>
                <a:gd name="connsiteY0" fmla="*/ 197554 h 279818"/>
                <a:gd name="connsiteX1" fmla="*/ 1613 w 181562"/>
                <a:gd name="connsiteY1" fmla="*/ 84322 h 279818"/>
                <a:gd name="connsiteX2" fmla="*/ 27250 w 181562"/>
                <a:gd name="connsiteY2" fmla="*/ 13820 h 279818"/>
                <a:gd name="connsiteX3" fmla="*/ 91344 w 181562"/>
                <a:gd name="connsiteY3" fmla="*/ 1001 h 279818"/>
                <a:gd name="connsiteX4" fmla="*/ 151164 w 181562"/>
                <a:gd name="connsiteY4" fmla="*/ 28774 h 279818"/>
                <a:gd name="connsiteX5" fmla="*/ 172529 w 181562"/>
                <a:gd name="connsiteY5" fmla="*/ 127051 h 279818"/>
                <a:gd name="connsiteX6" fmla="*/ 176802 w 181562"/>
                <a:gd name="connsiteY6" fmla="*/ 208236 h 279818"/>
                <a:gd name="connsiteX7" fmla="*/ 106299 w 181562"/>
                <a:gd name="connsiteY7" fmla="*/ 272330 h 279818"/>
                <a:gd name="connsiteX8" fmla="*/ 10158 w 181562"/>
                <a:gd name="connsiteY8" fmla="*/ 274467 h 279818"/>
                <a:gd name="connsiteX9" fmla="*/ 3750 w 181562"/>
                <a:gd name="connsiteY9" fmla="*/ 197554 h 279818"/>
                <a:gd name="connsiteX0" fmla="*/ 395 w 186753"/>
                <a:gd name="connsiteY0" fmla="*/ 199691 h 282309"/>
                <a:gd name="connsiteX1" fmla="*/ 6804 w 186753"/>
                <a:gd name="connsiteY1" fmla="*/ 84322 h 282309"/>
                <a:gd name="connsiteX2" fmla="*/ 32441 w 186753"/>
                <a:gd name="connsiteY2" fmla="*/ 13820 h 282309"/>
                <a:gd name="connsiteX3" fmla="*/ 96535 w 186753"/>
                <a:gd name="connsiteY3" fmla="*/ 1001 h 282309"/>
                <a:gd name="connsiteX4" fmla="*/ 156355 w 186753"/>
                <a:gd name="connsiteY4" fmla="*/ 28774 h 282309"/>
                <a:gd name="connsiteX5" fmla="*/ 177720 w 186753"/>
                <a:gd name="connsiteY5" fmla="*/ 127051 h 282309"/>
                <a:gd name="connsiteX6" fmla="*/ 181993 w 186753"/>
                <a:gd name="connsiteY6" fmla="*/ 208236 h 282309"/>
                <a:gd name="connsiteX7" fmla="*/ 111490 w 186753"/>
                <a:gd name="connsiteY7" fmla="*/ 272330 h 282309"/>
                <a:gd name="connsiteX8" fmla="*/ 15349 w 186753"/>
                <a:gd name="connsiteY8" fmla="*/ 274467 h 282309"/>
                <a:gd name="connsiteX9" fmla="*/ 395 w 186753"/>
                <a:gd name="connsiteY9" fmla="*/ 199691 h 282309"/>
                <a:gd name="connsiteX0" fmla="*/ 5312 w 191670"/>
                <a:gd name="connsiteY0" fmla="*/ 199691 h 282309"/>
                <a:gd name="connsiteX1" fmla="*/ 11721 w 191670"/>
                <a:gd name="connsiteY1" fmla="*/ 84322 h 282309"/>
                <a:gd name="connsiteX2" fmla="*/ 37358 w 191670"/>
                <a:gd name="connsiteY2" fmla="*/ 13820 h 282309"/>
                <a:gd name="connsiteX3" fmla="*/ 101452 w 191670"/>
                <a:gd name="connsiteY3" fmla="*/ 1001 h 282309"/>
                <a:gd name="connsiteX4" fmla="*/ 161272 w 191670"/>
                <a:gd name="connsiteY4" fmla="*/ 28774 h 282309"/>
                <a:gd name="connsiteX5" fmla="*/ 182637 w 191670"/>
                <a:gd name="connsiteY5" fmla="*/ 127051 h 282309"/>
                <a:gd name="connsiteX6" fmla="*/ 186910 w 191670"/>
                <a:gd name="connsiteY6" fmla="*/ 208236 h 282309"/>
                <a:gd name="connsiteX7" fmla="*/ 116407 w 191670"/>
                <a:gd name="connsiteY7" fmla="*/ 272330 h 282309"/>
                <a:gd name="connsiteX8" fmla="*/ 20266 w 191670"/>
                <a:gd name="connsiteY8" fmla="*/ 274467 h 282309"/>
                <a:gd name="connsiteX9" fmla="*/ 5312 w 191670"/>
                <a:gd name="connsiteY9" fmla="*/ 199691 h 282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1670" h="282309">
                  <a:moveTo>
                    <a:pt x="5312" y="199691"/>
                  </a:moveTo>
                  <a:cubicBezTo>
                    <a:pt x="16707" y="161591"/>
                    <a:pt x="6380" y="115301"/>
                    <a:pt x="11721" y="84322"/>
                  </a:cubicBezTo>
                  <a:cubicBezTo>
                    <a:pt x="17062" y="53344"/>
                    <a:pt x="22403" y="27707"/>
                    <a:pt x="37358" y="13820"/>
                  </a:cubicBezTo>
                  <a:cubicBezTo>
                    <a:pt x="52313" y="-67"/>
                    <a:pt x="80800" y="-1491"/>
                    <a:pt x="101452" y="1001"/>
                  </a:cubicBezTo>
                  <a:cubicBezTo>
                    <a:pt x="122104" y="3493"/>
                    <a:pt x="147741" y="7766"/>
                    <a:pt x="161272" y="28774"/>
                  </a:cubicBezTo>
                  <a:cubicBezTo>
                    <a:pt x="174803" y="49782"/>
                    <a:pt x="178364" y="97141"/>
                    <a:pt x="182637" y="127051"/>
                  </a:cubicBezTo>
                  <a:cubicBezTo>
                    <a:pt x="186910" y="156961"/>
                    <a:pt x="197948" y="184023"/>
                    <a:pt x="186910" y="208236"/>
                  </a:cubicBezTo>
                  <a:cubicBezTo>
                    <a:pt x="175872" y="232449"/>
                    <a:pt x="141332" y="260936"/>
                    <a:pt x="116407" y="272330"/>
                  </a:cubicBezTo>
                  <a:cubicBezTo>
                    <a:pt x="91482" y="283724"/>
                    <a:pt x="38782" y="286573"/>
                    <a:pt x="20266" y="274467"/>
                  </a:cubicBezTo>
                  <a:cubicBezTo>
                    <a:pt x="1750" y="262361"/>
                    <a:pt x="-6083" y="237791"/>
                    <a:pt x="5312" y="199691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0CA430FB-0369-452C-9FDA-35D4352B93A2}"/>
                </a:ext>
              </a:extLst>
            </p:cNvPr>
            <p:cNvSpPr/>
            <p:nvPr/>
          </p:nvSpPr>
          <p:spPr>
            <a:xfrm>
              <a:off x="6198411" y="4772314"/>
              <a:ext cx="145269" cy="446633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  <a:gd name="connsiteX0" fmla="*/ 6496 w 140748"/>
                <a:gd name="connsiteY0" fmla="*/ 42636 h 364378"/>
                <a:gd name="connsiteX1" fmla="*/ 8067 w 140748"/>
                <a:gd name="connsiteY1" fmla="*/ 310013 h 364378"/>
                <a:gd name="connsiteX2" fmla="*/ 70905 w 140748"/>
                <a:gd name="connsiteY2" fmla="*/ 364185 h 364378"/>
                <a:gd name="connsiteX3" fmla="*/ 129409 w 140748"/>
                <a:gd name="connsiteY3" fmla="*/ 303514 h 364378"/>
                <a:gd name="connsiteX4" fmla="*/ 131576 w 140748"/>
                <a:gd name="connsiteY4" fmla="*/ 60829 h 364378"/>
                <a:gd name="connsiteX5" fmla="*/ 60071 w 140748"/>
                <a:gd name="connsiteY5" fmla="*/ 2324 h 364378"/>
                <a:gd name="connsiteX6" fmla="*/ 6496 w 140748"/>
                <a:gd name="connsiteY6" fmla="*/ 42636 h 364378"/>
                <a:gd name="connsiteX0" fmla="*/ 6496 w 136138"/>
                <a:gd name="connsiteY0" fmla="*/ 45571 h 367313"/>
                <a:gd name="connsiteX1" fmla="*/ 8067 w 136138"/>
                <a:gd name="connsiteY1" fmla="*/ 312948 h 367313"/>
                <a:gd name="connsiteX2" fmla="*/ 70905 w 136138"/>
                <a:gd name="connsiteY2" fmla="*/ 367120 h 367313"/>
                <a:gd name="connsiteX3" fmla="*/ 129409 w 136138"/>
                <a:gd name="connsiteY3" fmla="*/ 306449 h 367313"/>
                <a:gd name="connsiteX4" fmla="*/ 123956 w 136138"/>
                <a:gd name="connsiteY4" fmla="*/ 37094 h 367313"/>
                <a:gd name="connsiteX5" fmla="*/ 60071 w 136138"/>
                <a:gd name="connsiteY5" fmla="*/ 5259 h 367313"/>
                <a:gd name="connsiteX6" fmla="*/ 6496 w 136138"/>
                <a:gd name="connsiteY6" fmla="*/ 45571 h 367313"/>
                <a:gd name="connsiteX0" fmla="*/ 6991 w 136633"/>
                <a:gd name="connsiteY0" fmla="*/ 56469 h 378211"/>
                <a:gd name="connsiteX1" fmla="*/ 8562 w 136633"/>
                <a:gd name="connsiteY1" fmla="*/ 323846 h 378211"/>
                <a:gd name="connsiteX2" fmla="*/ 71400 w 136633"/>
                <a:gd name="connsiteY2" fmla="*/ 378018 h 378211"/>
                <a:gd name="connsiteX3" fmla="*/ 129904 w 136633"/>
                <a:gd name="connsiteY3" fmla="*/ 317347 h 378211"/>
                <a:gd name="connsiteX4" fmla="*/ 124451 w 136633"/>
                <a:gd name="connsiteY4" fmla="*/ 47992 h 378211"/>
                <a:gd name="connsiteX5" fmla="*/ 68186 w 136633"/>
                <a:gd name="connsiteY5" fmla="*/ 917 h 378211"/>
                <a:gd name="connsiteX6" fmla="*/ 6991 w 136633"/>
                <a:gd name="connsiteY6" fmla="*/ 56469 h 378211"/>
                <a:gd name="connsiteX0" fmla="*/ 3871 w 133513"/>
                <a:gd name="connsiteY0" fmla="*/ 56469 h 378103"/>
                <a:gd name="connsiteX1" fmla="*/ 13062 w 133513"/>
                <a:gd name="connsiteY1" fmla="*/ 321941 h 378103"/>
                <a:gd name="connsiteX2" fmla="*/ 68280 w 133513"/>
                <a:gd name="connsiteY2" fmla="*/ 378018 h 378103"/>
                <a:gd name="connsiteX3" fmla="*/ 126784 w 133513"/>
                <a:gd name="connsiteY3" fmla="*/ 317347 h 378103"/>
                <a:gd name="connsiteX4" fmla="*/ 121331 w 133513"/>
                <a:gd name="connsiteY4" fmla="*/ 47992 h 378103"/>
                <a:gd name="connsiteX5" fmla="*/ 65066 w 133513"/>
                <a:gd name="connsiteY5" fmla="*/ 917 h 378103"/>
                <a:gd name="connsiteX6" fmla="*/ 3871 w 133513"/>
                <a:gd name="connsiteY6" fmla="*/ 56469 h 378103"/>
                <a:gd name="connsiteX0" fmla="*/ 3871 w 130834"/>
                <a:gd name="connsiteY0" fmla="*/ 56469 h 378482"/>
                <a:gd name="connsiteX1" fmla="*/ 13062 w 130834"/>
                <a:gd name="connsiteY1" fmla="*/ 321941 h 378482"/>
                <a:gd name="connsiteX2" fmla="*/ 68280 w 130834"/>
                <a:gd name="connsiteY2" fmla="*/ 378018 h 378482"/>
                <a:gd name="connsiteX3" fmla="*/ 121069 w 130834"/>
                <a:gd name="connsiteY3" fmla="*/ 307822 h 378482"/>
                <a:gd name="connsiteX4" fmla="*/ 121331 w 130834"/>
                <a:gd name="connsiteY4" fmla="*/ 47992 h 378482"/>
                <a:gd name="connsiteX5" fmla="*/ 65066 w 130834"/>
                <a:gd name="connsiteY5" fmla="*/ 917 h 378482"/>
                <a:gd name="connsiteX6" fmla="*/ 3871 w 130834"/>
                <a:gd name="connsiteY6" fmla="*/ 56469 h 378482"/>
                <a:gd name="connsiteX0" fmla="*/ 3747 w 130911"/>
                <a:gd name="connsiteY0" fmla="*/ 56469 h 374836"/>
                <a:gd name="connsiteX1" fmla="*/ 12938 w 130911"/>
                <a:gd name="connsiteY1" fmla="*/ 321941 h 374836"/>
                <a:gd name="connsiteX2" fmla="*/ 64346 w 130911"/>
                <a:gd name="connsiteY2" fmla="*/ 374208 h 374836"/>
                <a:gd name="connsiteX3" fmla="*/ 120945 w 130911"/>
                <a:gd name="connsiteY3" fmla="*/ 307822 h 374836"/>
                <a:gd name="connsiteX4" fmla="*/ 121207 w 130911"/>
                <a:gd name="connsiteY4" fmla="*/ 47992 h 374836"/>
                <a:gd name="connsiteX5" fmla="*/ 64942 w 130911"/>
                <a:gd name="connsiteY5" fmla="*/ 917 h 374836"/>
                <a:gd name="connsiteX6" fmla="*/ 3747 w 130911"/>
                <a:gd name="connsiteY6" fmla="*/ 56469 h 374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0911" h="374836">
                  <a:moveTo>
                    <a:pt x="3747" y="56469"/>
                  </a:moveTo>
                  <a:cubicBezTo>
                    <a:pt x="-4920" y="109973"/>
                    <a:pt x="2838" y="268985"/>
                    <a:pt x="12938" y="321941"/>
                  </a:cubicBezTo>
                  <a:cubicBezTo>
                    <a:pt x="23038" y="374897"/>
                    <a:pt x="46345" y="376561"/>
                    <a:pt x="64346" y="374208"/>
                  </a:cubicBezTo>
                  <a:cubicBezTo>
                    <a:pt x="82347" y="371855"/>
                    <a:pt x="111468" y="362191"/>
                    <a:pt x="120945" y="307822"/>
                  </a:cubicBezTo>
                  <a:cubicBezTo>
                    <a:pt x="130422" y="253453"/>
                    <a:pt x="137458" y="102524"/>
                    <a:pt x="121207" y="47992"/>
                  </a:cubicBezTo>
                  <a:cubicBezTo>
                    <a:pt x="104956" y="-6540"/>
                    <a:pt x="84519" y="-496"/>
                    <a:pt x="64942" y="917"/>
                  </a:cubicBezTo>
                  <a:cubicBezTo>
                    <a:pt x="45365" y="2330"/>
                    <a:pt x="12414" y="2965"/>
                    <a:pt x="3747" y="56469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4DA24507-C4AA-4325-9ED0-813BD9CBB08B}"/>
                </a:ext>
              </a:extLst>
            </p:cNvPr>
            <p:cNvSpPr/>
            <p:nvPr/>
          </p:nvSpPr>
          <p:spPr>
            <a:xfrm rot="20929297">
              <a:off x="6145923" y="4408694"/>
              <a:ext cx="186924" cy="432800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111" h="362079">
                  <a:moveTo>
                    <a:pt x="3429" y="49900"/>
                  </a:moveTo>
                  <a:cubicBezTo>
                    <a:pt x="-5238" y="101182"/>
                    <a:pt x="3790" y="255748"/>
                    <a:pt x="16430" y="307752"/>
                  </a:cubicBezTo>
                  <a:cubicBezTo>
                    <a:pt x="29070" y="359756"/>
                    <a:pt x="59044" y="363007"/>
                    <a:pt x="79268" y="361924"/>
                  </a:cubicBezTo>
                  <a:cubicBezTo>
                    <a:pt x="99492" y="360841"/>
                    <a:pt x="127660" y="351812"/>
                    <a:pt x="137772" y="301253"/>
                  </a:cubicBezTo>
                  <a:cubicBezTo>
                    <a:pt x="147884" y="250694"/>
                    <a:pt x="156190" y="113100"/>
                    <a:pt x="139939" y="58568"/>
                  </a:cubicBezTo>
                  <a:cubicBezTo>
                    <a:pt x="123688" y="4036"/>
                    <a:pt x="86852" y="-658"/>
                    <a:pt x="68434" y="63"/>
                  </a:cubicBezTo>
                  <a:cubicBezTo>
                    <a:pt x="50016" y="784"/>
                    <a:pt x="12096" y="-1382"/>
                    <a:pt x="3429" y="49900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E2B65205-74F7-4057-8C99-027E5BCF3C64}"/>
                </a:ext>
              </a:extLst>
            </p:cNvPr>
            <p:cNvSpPr/>
            <p:nvPr/>
          </p:nvSpPr>
          <p:spPr>
            <a:xfrm flipH="1">
              <a:off x="6211229" y="5172971"/>
              <a:ext cx="294228" cy="112275"/>
            </a:xfrm>
            <a:custGeom>
              <a:avLst/>
              <a:gdLst>
                <a:gd name="connsiteX0" fmla="*/ 221209 w 244329"/>
                <a:gd name="connsiteY0" fmla="*/ 9633 h 114404"/>
                <a:gd name="connsiteX1" fmla="*/ 237008 w 244329"/>
                <a:gd name="connsiteY1" fmla="*/ 88631 h 114404"/>
                <a:gd name="connsiteX2" fmla="*/ 126411 w 244329"/>
                <a:gd name="connsiteY2" fmla="*/ 102456 h 114404"/>
                <a:gd name="connsiteX3" fmla="*/ 15 w 244329"/>
                <a:gd name="connsiteY3" fmla="*/ 108380 h 114404"/>
                <a:gd name="connsiteX4" fmla="*/ 118511 w 244329"/>
                <a:gd name="connsiteY4" fmla="*/ 11608 h 114404"/>
                <a:gd name="connsiteX5" fmla="*/ 221209 w 244329"/>
                <a:gd name="connsiteY5" fmla="*/ 9633 h 114404"/>
                <a:gd name="connsiteX0" fmla="*/ 223184 w 246304"/>
                <a:gd name="connsiteY0" fmla="*/ 8926 h 102196"/>
                <a:gd name="connsiteX1" fmla="*/ 238983 w 246304"/>
                <a:gd name="connsiteY1" fmla="*/ 87924 h 102196"/>
                <a:gd name="connsiteX2" fmla="*/ 128386 w 246304"/>
                <a:gd name="connsiteY2" fmla="*/ 101749 h 102196"/>
                <a:gd name="connsiteX3" fmla="*/ 15 w 246304"/>
                <a:gd name="connsiteY3" fmla="*/ 89899 h 102196"/>
                <a:gd name="connsiteX4" fmla="*/ 120486 w 246304"/>
                <a:gd name="connsiteY4" fmla="*/ 10901 h 102196"/>
                <a:gd name="connsiteX5" fmla="*/ 223184 w 246304"/>
                <a:gd name="connsiteY5" fmla="*/ 8926 h 102196"/>
                <a:gd name="connsiteX0" fmla="*/ 223184 w 246889"/>
                <a:gd name="connsiteY0" fmla="*/ 8926 h 97266"/>
                <a:gd name="connsiteX1" fmla="*/ 238983 w 246889"/>
                <a:gd name="connsiteY1" fmla="*/ 87924 h 97266"/>
                <a:gd name="connsiteX2" fmla="*/ 120486 w 246889"/>
                <a:gd name="connsiteY2" fmla="*/ 91875 h 97266"/>
                <a:gd name="connsiteX3" fmla="*/ 15 w 246889"/>
                <a:gd name="connsiteY3" fmla="*/ 89899 h 97266"/>
                <a:gd name="connsiteX4" fmla="*/ 120486 w 246889"/>
                <a:gd name="connsiteY4" fmla="*/ 10901 h 97266"/>
                <a:gd name="connsiteX5" fmla="*/ 223184 w 246889"/>
                <a:gd name="connsiteY5" fmla="*/ 8926 h 97266"/>
                <a:gd name="connsiteX0" fmla="*/ 223194 w 248288"/>
                <a:gd name="connsiteY0" fmla="*/ 4930 h 93270"/>
                <a:gd name="connsiteX1" fmla="*/ 238993 w 248288"/>
                <a:gd name="connsiteY1" fmla="*/ 83928 h 93270"/>
                <a:gd name="connsiteX2" fmla="*/ 120496 w 248288"/>
                <a:gd name="connsiteY2" fmla="*/ 87879 h 93270"/>
                <a:gd name="connsiteX3" fmla="*/ 25 w 248288"/>
                <a:gd name="connsiteY3" fmla="*/ 85903 h 93270"/>
                <a:gd name="connsiteX4" fmla="*/ 84947 w 248288"/>
                <a:gd name="connsiteY4" fmla="*/ 16780 h 93270"/>
                <a:gd name="connsiteX5" fmla="*/ 223194 w 248288"/>
                <a:gd name="connsiteY5" fmla="*/ 4930 h 93270"/>
                <a:gd name="connsiteX0" fmla="*/ 223184 w 246683"/>
                <a:gd name="connsiteY0" fmla="*/ 13745 h 102085"/>
                <a:gd name="connsiteX1" fmla="*/ 238983 w 246683"/>
                <a:gd name="connsiteY1" fmla="*/ 92743 h 102085"/>
                <a:gd name="connsiteX2" fmla="*/ 120486 w 246683"/>
                <a:gd name="connsiteY2" fmla="*/ 96694 h 102085"/>
                <a:gd name="connsiteX3" fmla="*/ 15 w 246683"/>
                <a:gd name="connsiteY3" fmla="*/ 94718 h 102085"/>
                <a:gd name="connsiteX4" fmla="*/ 126411 w 246683"/>
                <a:gd name="connsiteY4" fmla="*/ 7820 h 102085"/>
                <a:gd name="connsiteX5" fmla="*/ 223184 w 246683"/>
                <a:gd name="connsiteY5" fmla="*/ 13745 h 102085"/>
                <a:gd name="connsiteX0" fmla="*/ 223187 w 246686"/>
                <a:gd name="connsiteY0" fmla="*/ 7550 h 95890"/>
                <a:gd name="connsiteX1" fmla="*/ 238986 w 246686"/>
                <a:gd name="connsiteY1" fmla="*/ 86548 h 95890"/>
                <a:gd name="connsiteX2" fmla="*/ 120489 w 246686"/>
                <a:gd name="connsiteY2" fmla="*/ 90499 h 95890"/>
                <a:gd name="connsiteX3" fmla="*/ 18 w 246686"/>
                <a:gd name="connsiteY3" fmla="*/ 88523 h 95890"/>
                <a:gd name="connsiteX4" fmla="*/ 126414 w 246686"/>
                <a:gd name="connsiteY4" fmla="*/ 1625 h 95890"/>
                <a:gd name="connsiteX5" fmla="*/ 223187 w 246686"/>
                <a:gd name="connsiteY5" fmla="*/ 7550 h 95890"/>
                <a:gd name="connsiteX0" fmla="*/ 227133 w 248013"/>
                <a:gd name="connsiteY0" fmla="*/ 13746 h 102086"/>
                <a:gd name="connsiteX1" fmla="*/ 238983 w 248013"/>
                <a:gd name="connsiteY1" fmla="*/ 92744 h 102086"/>
                <a:gd name="connsiteX2" fmla="*/ 120486 w 248013"/>
                <a:gd name="connsiteY2" fmla="*/ 96695 h 102086"/>
                <a:gd name="connsiteX3" fmla="*/ 15 w 248013"/>
                <a:gd name="connsiteY3" fmla="*/ 94719 h 102086"/>
                <a:gd name="connsiteX4" fmla="*/ 126411 w 248013"/>
                <a:gd name="connsiteY4" fmla="*/ 7821 h 102086"/>
                <a:gd name="connsiteX5" fmla="*/ 227133 w 248013"/>
                <a:gd name="connsiteY5" fmla="*/ 13746 h 102086"/>
                <a:gd name="connsiteX0" fmla="*/ 227133 w 249041"/>
                <a:gd name="connsiteY0" fmla="*/ 11407 h 99747"/>
                <a:gd name="connsiteX1" fmla="*/ 238983 w 249041"/>
                <a:gd name="connsiteY1" fmla="*/ 90405 h 99747"/>
                <a:gd name="connsiteX2" fmla="*/ 120486 w 249041"/>
                <a:gd name="connsiteY2" fmla="*/ 94356 h 99747"/>
                <a:gd name="connsiteX3" fmla="*/ 15 w 249041"/>
                <a:gd name="connsiteY3" fmla="*/ 92380 h 99747"/>
                <a:gd name="connsiteX4" fmla="*/ 126411 w 249041"/>
                <a:gd name="connsiteY4" fmla="*/ 5482 h 99747"/>
                <a:gd name="connsiteX5" fmla="*/ 227133 w 249041"/>
                <a:gd name="connsiteY5" fmla="*/ 11407 h 99747"/>
                <a:gd name="connsiteX0" fmla="*/ 227133 w 243144"/>
                <a:gd name="connsiteY0" fmla="*/ 11407 h 101983"/>
                <a:gd name="connsiteX1" fmla="*/ 238983 w 243144"/>
                <a:gd name="connsiteY1" fmla="*/ 90405 h 101983"/>
                <a:gd name="connsiteX2" fmla="*/ 120486 w 243144"/>
                <a:gd name="connsiteY2" fmla="*/ 94356 h 101983"/>
                <a:gd name="connsiteX3" fmla="*/ 15 w 243144"/>
                <a:gd name="connsiteY3" fmla="*/ 92380 h 101983"/>
                <a:gd name="connsiteX4" fmla="*/ 126411 w 243144"/>
                <a:gd name="connsiteY4" fmla="*/ 5482 h 101983"/>
                <a:gd name="connsiteX5" fmla="*/ 227133 w 243144"/>
                <a:gd name="connsiteY5" fmla="*/ 11407 h 101983"/>
                <a:gd name="connsiteX0" fmla="*/ 227133 w 243144"/>
                <a:gd name="connsiteY0" fmla="*/ 11407 h 107617"/>
                <a:gd name="connsiteX1" fmla="*/ 238983 w 243144"/>
                <a:gd name="connsiteY1" fmla="*/ 90405 h 107617"/>
                <a:gd name="connsiteX2" fmla="*/ 120486 w 243144"/>
                <a:gd name="connsiteY2" fmla="*/ 94356 h 107617"/>
                <a:gd name="connsiteX3" fmla="*/ 15 w 243144"/>
                <a:gd name="connsiteY3" fmla="*/ 92380 h 107617"/>
                <a:gd name="connsiteX4" fmla="*/ 126411 w 243144"/>
                <a:gd name="connsiteY4" fmla="*/ 5482 h 107617"/>
                <a:gd name="connsiteX5" fmla="*/ 227133 w 243144"/>
                <a:gd name="connsiteY5" fmla="*/ 11407 h 107617"/>
                <a:gd name="connsiteX0" fmla="*/ 227133 w 247182"/>
                <a:gd name="connsiteY0" fmla="*/ 11407 h 107617"/>
                <a:gd name="connsiteX1" fmla="*/ 238983 w 247182"/>
                <a:gd name="connsiteY1" fmla="*/ 90405 h 107617"/>
                <a:gd name="connsiteX2" fmla="*/ 146160 w 247182"/>
                <a:gd name="connsiteY2" fmla="*/ 94356 h 107617"/>
                <a:gd name="connsiteX3" fmla="*/ 15 w 247182"/>
                <a:gd name="connsiteY3" fmla="*/ 92380 h 107617"/>
                <a:gd name="connsiteX4" fmla="*/ 126411 w 247182"/>
                <a:gd name="connsiteY4" fmla="*/ 5482 h 107617"/>
                <a:gd name="connsiteX5" fmla="*/ 227133 w 247182"/>
                <a:gd name="connsiteY5" fmla="*/ 11407 h 107617"/>
                <a:gd name="connsiteX0" fmla="*/ 227133 w 247453"/>
                <a:gd name="connsiteY0" fmla="*/ 14122 h 110034"/>
                <a:gd name="connsiteX1" fmla="*/ 240747 w 247453"/>
                <a:gd name="connsiteY1" fmla="*/ 100740 h 110034"/>
                <a:gd name="connsiteX2" fmla="*/ 146160 w 247453"/>
                <a:gd name="connsiteY2" fmla="*/ 97071 h 110034"/>
                <a:gd name="connsiteX3" fmla="*/ 15 w 247453"/>
                <a:gd name="connsiteY3" fmla="*/ 95095 h 110034"/>
                <a:gd name="connsiteX4" fmla="*/ 126411 w 247453"/>
                <a:gd name="connsiteY4" fmla="*/ 8197 h 110034"/>
                <a:gd name="connsiteX5" fmla="*/ 227133 w 247453"/>
                <a:gd name="connsiteY5" fmla="*/ 14122 h 110034"/>
                <a:gd name="connsiteX0" fmla="*/ 227133 w 247453"/>
                <a:gd name="connsiteY0" fmla="*/ 14122 h 112425"/>
                <a:gd name="connsiteX1" fmla="*/ 240747 w 247453"/>
                <a:gd name="connsiteY1" fmla="*/ 100740 h 112425"/>
                <a:gd name="connsiteX2" fmla="*/ 146160 w 247453"/>
                <a:gd name="connsiteY2" fmla="*/ 104691 h 112425"/>
                <a:gd name="connsiteX3" fmla="*/ 15 w 247453"/>
                <a:gd name="connsiteY3" fmla="*/ 95095 h 112425"/>
                <a:gd name="connsiteX4" fmla="*/ 126411 w 247453"/>
                <a:gd name="connsiteY4" fmla="*/ 8197 h 112425"/>
                <a:gd name="connsiteX5" fmla="*/ 227133 w 247453"/>
                <a:gd name="connsiteY5" fmla="*/ 14122 h 112425"/>
                <a:gd name="connsiteX0" fmla="*/ 227133 w 247453"/>
                <a:gd name="connsiteY0" fmla="*/ 7701 h 106004"/>
                <a:gd name="connsiteX1" fmla="*/ 240747 w 247453"/>
                <a:gd name="connsiteY1" fmla="*/ 94319 h 106004"/>
                <a:gd name="connsiteX2" fmla="*/ 146160 w 247453"/>
                <a:gd name="connsiteY2" fmla="*/ 98270 h 106004"/>
                <a:gd name="connsiteX3" fmla="*/ 15 w 247453"/>
                <a:gd name="connsiteY3" fmla="*/ 88674 h 106004"/>
                <a:gd name="connsiteX4" fmla="*/ 126411 w 247453"/>
                <a:gd name="connsiteY4" fmla="*/ 1776 h 106004"/>
                <a:gd name="connsiteX5" fmla="*/ 227133 w 247453"/>
                <a:gd name="connsiteY5" fmla="*/ 7701 h 106004"/>
                <a:gd name="connsiteX0" fmla="*/ 227132 w 247123"/>
                <a:gd name="connsiteY0" fmla="*/ 9857 h 108160"/>
                <a:gd name="connsiteX1" fmla="*/ 240746 w 247123"/>
                <a:gd name="connsiteY1" fmla="*/ 96475 h 108160"/>
                <a:gd name="connsiteX2" fmla="*/ 146159 w 247123"/>
                <a:gd name="connsiteY2" fmla="*/ 100426 h 108160"/>
                <a:gd name="connsiteX3" fmla="*/ 14 w 247123"/>
                <a:gd name="connsiteY3" fmla="*/ 90830 h 108160"/>
                <a:gd name="connsiteX4" fmla="*/ 135228 w 247123"/>
                <a:gd name="connsiteY4" fmla="*/ 122 h 108160"/>
                <a:gd name="connsiteX5" fmla="*/ 227132 w 247123"/>
                <a:gd name="connsiteY5" fmla="*/ 9857 h 108160"/>
                <a:gd name="connsiteX0" fmla="*/ 227132 w 247520"/>
                <a:gd name="connsiteY0" fmla="*/ 9857 h 108160"/>
                <a:gd name="connsiteX1" fmla="*/ 240746 w 247520"/>
                <a:gd name="connsiteY1" fmla="*/ 96475 h 108160"/>
                <a:gd name="connsiteX2" fmla="*/ 146159 w 247520"/>
                <a:gd name="connsiteY2" fmla="*/ 100426 h 108160"/>
                <a:gd name="connsiteX3" fmla="*/ 14 w 247520"/>
                <a:gd name="connsiteY3" fmla="*/ 90830 h 108160"/>
                <a:gd name="connsiteX4" fmla="*/ 135228 w 247520"/>
                <a:gd name="connsiteY4" fmla="*/ 122 h 108160"/>
                <a:gd name="connsiteX5" fmla="*/ 227132 w 247520"/>
                <a:gd name="connsiteY5" fmla="*/ 9857 h 108160"/>
                <a:gd name="connsiteX0" fmla="*/ 221840 w 245898"/>
                <a:gd name="connsiteY0" fmla="*/ 12067 h 112275"/>
                <a:gd name="connsiteX1" fmla="*/ 240745 w 245898"/>
                <a:gd name="connsiteY1" fmla="*/ 100590 h 112275"/>
                <a:gd name="connsiteX2" fmla="*/ 146158 w 245898"/>
                <a:gd name="connsiteY2" fmla="*/ 104541 h 112275"/>
                <a:gd name="connsiteX3" fmla="*/ 13 w 245898"/>
                <a:gd name="connsiteY3" fmla="*/ 94945 h 112275"/>
                <a:gd name="connsiteX4" fmla="*/ 135227 w 245898"/>
                <a:gd name="connsiteY4" fmla="*/ 4237 h 112275"/>
                <a:gd name="connsiteX5" fmla="*/ 221840 w 245898"/>
                <a:gd name="connsiteY5" fmla="*/ 12067 h 112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898" h="112275">
                  <a:moveTo>
                    <a:pt x="221840" y="12067"/>
                  </a:moveTo>
                  <a:cubicBezTo>
                    <a:pt x="241189" y="9076"/>
                    <a:pt x="253359" y="85178"/>
                    <a:pt x="240745" y="100590"/>
                  </a:cubicBezTo>
                  <a:cubicBezTo>
                    <a:pt x="228131" y="116002"/>
                    <a:pt x="186280" y="105482"/>
                    <a:pt x="146158" y="104541"/>
                  </a:cubicBezTo>
                  <a:cubicBezTo>
                    <a:pt x="106036" y="103600"/>
                    <a:pt x="1330" y="127861"/>
                    <a:pt x="13" y="94945"/>
                  </a:cubicBezTo>
                  <a:cubicBezTo>
                    <a:pt x="-1304" y="79804"/>
                    <a:pt x="98256" y="18050"/>
                    <a:pt x="135227" y="4237"/>
                  </a:cubicBezTo>
                  <a:cubicBezTo>
                    <a:pt x="172198" y="-9576"/>
                    <a:pt x="202491" y="15058"/>
                    <a:pt x="221840" y="12067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8024E349-B38E-42C2-8386-909529E73852}"/>
                </a:ext>
              </a:extLst>
            </p:cNvPr>
            <p:cNvSpPr/>
            <p:nvPr/>
          </p:nvSpPr>
          <p:spPr>
            <a:xfrm rot="1604664">
              <a:off x="5540402" y="3364060"/>
              <a:ext cx="143560" cy="356577"/>
            </a:xfrm>
            <a:custGeom>
              <a:avLst/>
              <a:gdLst>
                <a:gd name="connsiteX0" fmla="*/ 6457 w 165048"/>
                <a:gd name="connsiteY0" fmla="*/ 44808 h 353407"/>
                <a:gd name="connsiteX1" fmla="*/ 61409 w 165048"/>
                <a:gd name="connsiteY1" fmla="*/ 847 h 353407"/>
                <a:gd name="connsiteX2" fmla="*/ 129550 w 165048"/>
                <a:gd name="connsiteY2" fmla="*/ 31620 h 353407"/>
                <a:gd name="connsiteX3" fmla="*/ 155927 w 165048"/>
                <a:gd name="connsiteY3" fmla="*/ 200872 h 353407"/>
                <a:gd name="connsiteX4" fmla="*/ 160323 w 165048"/>
                <a:gd name="connsiteY4" fmla="*/ 306379 h 353407"/>
                <a:gd name="connsiteX5" fmla="*/ 92182 w 165048"/>
                <a:gd name="connsiteY5" fmla="*/ 352539 h 353407"/>
                <a:gd name="connsiteX6" fmla="*/ 15250 w 165048"/>
                <a:gd name="connsiteY6" fmla="*/ 323964 h 353407"/>
                <a:gd name="connsiteX7" fmla="*/ 2061 w 165048"/>
                <a:gd name="connsiteY7" fmla="*/ 183287 h 353407"/>
                <a:gd name="connsiteX8" fmla="*/ 6457 w 165048"/>
                <a:gd name="connsiteY8" fmla="*/ 44808 h 353407"/>
                <a:gd name="connsiteX0" fmla="*/ 6885 w 165476"/>
                <a:gd name="connsiteY0" fmla="*/ 44808 h 352670"/>
                <a:gd name="connsiteX1" fmla="*/ 61837 w 165476"/>
                <a:gd name="connsiteY1" fmla="*/ 847 h 352670"/>
                <a:gd name="connsiteX2" fmla="*/ 129978 w 165476"/>
                <a:gd name="connsiteY2" fmla="*/ 31620 h 352670"/>
                <a:gd name="connsiteX3" fmla="*/ 156355 w 165476"/>
                <a:gd name="connsiteY3" fmla="*/ 200872 h 352670"/>
                <a:gd name="connsiteX4" fmla="*/ 160751 w 165476"/>
                <a:gd name="connsiteY4" fmla="*/ 306379 h 352670"/>
                <a:gd name="connsiteX5" fmla="*/ 92610 w 165476"/>
                <a:gd name="connsiteY5" fmla="*/ 352539 h 352670"/>
                <a:gd name="connsiteX6" fmla="*/ 22273 w 165476"/>
                <a:gd name="connsiteY6" fmla="*/ 315172 h 352670"/>
                <a:gd name="connsiteX7" fmla="*/ 2489 w 165476"/>
                <a:gd name="connsiteY7" fmla="*/ 183287 h 352670"/>
                <a:gd name="connsiteX8" fmla="*/ 6885 w 165476"/>
                <a:gd name="connsiteY8" fmla="*/ 44808 h 352670"/>
                <a:gd name="connsiteX0" fmla="*/ 6885 w 159537"/>
                <a:gd name="connsiteY0" fmla="*/ 44808 h 352733"/>
                <a:gd name="connsiteX1" fmla="*/ 61837 w 159537"/>
                <a:gd name="connsiteY1" fmla="*/ 847 h 352733"/>
                <a:gd name="connsiteX2" fmla="*/ 129978 w 159537"/>
                <a:gd name="connsiteY2" fmla="*/ 31620 h 352733"/>
                <a:gd name="connsiteX3" fmla="*/ 156355 w 159537"/>
                <a:gd name="connsiteY3" fmla="*/ 200872 h 352733"/>
                <a:gd name="connsiteX4" fmla="*/ 151959 w 159537"/>
                <a:gd name="connsiteY4" fmla="*/ 304181 h 352733"/>
                <a:gd name="connsiteX5" fmla="*/ 92610 w 159537"/>
                <a:gd name="connsiteY5" fmla="*/ 352539 h 352733"/>
                <a:gd name="connsiteX6" fmla="*/ 22273 w 159537"/>
                <a:gd name="connsiteY6" fmla="*/ 315172 h 352733"/>
                <a:gd name="connsiteX7" fmla="*/ 2489 w 159537"/>
                <a:gd name="connsiteY7" fmla="*/ 183287 h 352733"/>
                <a:gd name="connsiteX8" fmla="*/ 6885 w 159537"/>
                <a:gd name="connsiteY8" fmla="*/ 44808 h 352733"/>
                <a:gd name="connsiteX0" fmla="*/ 6885 w 156440"/>
                <a:gd name="connsiteY0" fmla="*/ 44449 h 352374"/>
                <a:gd name="connsiteX1" fmla="*/ 61837 w 156440"/>
                <a:gd name="connsiteY1" fmla="*/ 488 h 352374"/>
                <a:gd name="connsiteX2" fmla="*/ 129978 w 156440"/>
                <a:gd name="connsiteY2" fmla="*/ 31261 h 352374"/>
                <a:gd name="connsiteX3" fmla="*/ 149760 w 156440"/>
                <a:gd name="connsiteY3" fmla="*/ 171938 h 352374"/>
                <a:gd name="connsiteX4" fmla="*/ 151959 w 156440"/>
                <a:gd name="connsiteY4" fmla="*/ 303822 h 352374"/>
                <a:gd name="connsiteX5" fmla="*/ 92610 w 156440"/>
                <a:gd name="connsiteY5" fmla="*/ 352180 h 352374"/>
                <a:gd name="connsiteX6" fmla="*/ 22273 w 156440"/>
                <a:gd name="connsiteY6" fmla="*/ 314813 h 352374"/>
                <a:gd name="connsiteX7" fmla="*/ 2489 w 156440"/>
                <a:gd name="connsiteY7" fmla="*/ 182928 h 352374"/>
                <a:gd name="connsiteX8" fmla="*/ 6885 w 156440"/>
                <a:gd name="connsiteY8" fmla="*/ 44449 h 352374"/>
                <a:gd name="connsiteX0" fmla="*/ 6885 w 153367"/>
                <a:gd name="connsiteY0" fmla="*/ 44449 h 352607"/>
                <a:gd name="connsiteX1" fmla="*/ 61837 w 153367"/>
                <a:gd name="connsiteY1" fmla="*/ 488 h 352607"/>
                <a:gd name="connsiteX2" fmla="*/ 129978 w 153367"/>
                <a:gd name="connsiteY2" fmla="*/ 31261 h 352607"/>
                <a:gd name="connsiteX3" fmla="*/ 149760 w 153367"/>
                <a:gd name="connsiteY3" fmla="*/ 171938 h 352607"/>
                <a:gd name="connsiteX4" fmla="*/ 147562 w 153367"/>
                <a:gd name="connsiteY4" fmla="*/ 297228 h 352607"/>
                <a:gd name="connsiteX5" fmla="*/ 92610 w 153367"/>
                <a:gd name="connsiteY5" fmla="*/ 352180 h 352607"/>
                <a:gd name="connsiteX6" fmla="*/ 22273 w 153367"/>
                <a:gd name="connsiteY6" fmla="*/ 314813 h 352607"/>
                <a:gd name="connsiteX7" fmla="*/ 2489 w 153367"/>
                <a:gd name="connsiteY7" fmla="*/ 182928 h 352607"/>
                <a:gd name="connsiteX8" fmla="*/ 6885 w 153367"/>
                <a:gd name="connsiteY8" fmla="*/ 44449 h 352607"/>
                <a:gd name="connsiteX0" fmla="*/ 7178 w 153660"/>
                <a:gd name="connsiteY0" fmla="*/ 44449 h 352310"/>
                <a:gd name="connsiteX1" fmla="*/ 62130 w 153660"/>
                <a:gd name="connsiteY1" fmla="*/ 488 h 352310"/>
                <a:gd name="connsiteX2" fmla="*/ 130271 w 153660"/>
                <a:gd name="connsiteY2" fmla="*/ 31261 h 352310"/>
                <a:gd name="connsiteX3" fmla="*/ 150053 w 153660"/>
                <a:gd name="connsiteY3" fmla="*/ 171938 h 352310"/>
                <a:gd name="connsiteX4" fmla="*/ 147855 w 153660"/>
                <a:gd name="connsiteY4" fmla="*/ 297228 h 352310"/>
                <a:gd name="connsiteX5" fmla="*/ 92903 w 153660"/>
                <a:gd name="connsiteY5" fmla="*/ 352180 h 352310"/>
                <a:gd name="connsiteX6" fmla="*/ 26962 w 153660"/>
                <a:gd name="connsiteY6" fmla="*/ 308219 h 352310"/>
                <a:gd name="connsiteX7" fmla="*/ 2782 w 153660"/>
                <a:gd name="connsiteY7" fmla="*/ 182928 h 352310"/>
                <a:gd name="connsiteX8" fmla="*/ 7178 w 153660"/>
                <a:gd name="connsiteY8" fmla="*/ 44449 h 352310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82928 h 341473"/>
                <a:gd name="connsiteX8" fmla="*/ 7178 w 153958"/>
                <a:gd name="connsiteY8" fmla="*/ 44449 h 341473"/>
                <a:gd name="connsiteX0" fmla="*/ 5932 w 152712"/>
                <a:gd name="connsiteY0" fmla="*/ 44449 h 341473"/>
                <a:gd name="connsiteX1" fmla="*/ 60884 w 152712"/>
                <a:gd name="connsiteY1" fmla="*/ 488 h 341473"/>
                <a:gd name="connsiteX2" fmla="*/ 129025 w 152712"/>
                <a:gd name="connsiteY2" fmla="*/ 31261 h 341473"/>
                <a:gd name="connsiteX3" fmla="*/ 148807 w 152712"/>
                <a:gd name="connsiteY3" fmla="*/ 171938 h 341473"/>
                <a:gd name="connsiteX4" fmla="*/ 146609 w 152712"/>
                <a:gd name="connsiteY4" fmla="*/ 297228 h 341473"/>
                <a:gd name="connsiteX5" fmla="*/ 87260 w 152712"/>
                <a:gd name="connsiteY5" fmla="*/ 341190 h 341473"/>
                <a:gd name="connsiteX6" fmla="*/ 25716 w 152712"/>
                <a:gd name="connsiteY6" fmla="*/ 308219 h 341473"/>
                <a:gd name="connsiteX7" fmla="*/ 3734 w 152712"/>
                <a:gd name="connsiteY7" fmla="*/ 169740 h 341473"/>
                <a:gd name="connsiteX8" fmla="*/ 5932 w 152712"/>
                <a:gd name="connsiteY8" fmla="*/ 44449 h 341473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69740 h 341473"/>
                <a:gd name="connsiteX8" fmla="*/ 7178 w 153958"/>
                <a:gd name="connsiteY8" fmla="*/ 44449 h 341473"/>
                <a:gd name="connsiteX0" fmla="*/ 6886 w 153666"/>
                <a:gd name="connsiteY0" fmla="*/ 44449 h 341196"/>
                <a:gd name="connsiteX1" fmla="*/ 61838 w 153666"/>
                <a:gd name="connsiteY1" fmla="*/ 488 h 341196"/>
                <a:gd name="connsiteX2" fmla="*/ 129979 w 153666"/>
                <a:gd name="connsiteY2" fmla="*/ 31261 h 341196"/>
                <a:gd name="connsiteX3" fmla="*/ 149761 w 153666"/>
                <a:gd name="connsiteY3" fmla="*/ 171938 h 341196"/>
                <a:gd name="connsiteX4" fmla="*/ 147563 w 153666"/>
                <a:gd name="connsiteY4" fmla="*/ 297228 h 341196"/>
                <a:gd name="connsiteX5" fmla="*/ 88214 w 153666"/>
                <a:gd name="connsiteY5" fmla="*/ 341190 h 341196"/>
                <a:gd name="connsiteX6" fmla="*/ 22274 w 153666"/>
                <a:gd name="connsiteY6" fmla="*/ 295031 h 341196"/>
                <a:gd name="connsiteX7" fmla="*/ 2490 w 153666"/>
                <a:gd name="connsiteY7" fmla="*/ 169740 h 341196"/>
                <a:gd name="connsiteX8" fmla="*/ 6886 w 153666"/>
                <a:gd name="connsiteY8" fmla="*/ 44449 h 341196"/>
                <a:gd name="connsiteX0" fmla="*/ 6886 w 152380"/>
                <a:gd name="connsiteY0" fmla="*/ 44449 h 341216"/>
                <a:gd name="connsiteX1" fmla="*/ 61838 w 152380"/>
                <a:gd name="connsiteY1" fmla="*/ 488 h 341216"/>
                <a:gd name="connsiteX2" fmla="*/ 129979 w 152380"/>
                <a:gd name="connsiteY2" fmla="*/ 31261 h 341216"/>
                <a:gd name="connsiteX3" fmla="*/ 149761 w 152380"/>
                <a:gd name="connsiteY3" fmla="*/ 171938 h 341216"/>
                <a:gd name="connsiteX4" fmla="*/ 145365 w 152380"/>
                <a:gd name="connsiteY4" fmla="*/ 299426 h 341216"/>
                <a:gd name="connsiteX5" fmla="*/ 88214 w 152380"/>
                <a:gd name="connsiteY5" fmla="*/ 341190 h 341216"/>
                <a:gd name="connsiteX6" fmla="*/ 22274 w 152380"/>
                <a:gd name="connsiteY6" fmla="*/ 295031 h 341216"/>
                <a:gd name="connsiteX7" fmla="*/ 2490 w 152380"/>
                <a:gd name="connsiteY7" fmla="*/ 169740 h 341216"/>
                <a:gd name="connsiteX8" fmla="*/ 6886 w 152380"/>
                <a:gd name="connsiteY8" fmla="*/ 44449 h 341216"/>
                <a:gd name="connsiteX0" fmla="*/ 6886 w 152646"/>
                <a:gd name="connsiteY0" fmla="*/ 44449 h 339021"/>
                <a:gd name="connsiteX1" fmla="*/ 61838 w 152646"/>
                <a:gd name="connsiteY1" fmla="*/ 488 h 339021"/>
                <a:gd name="connsiteX2" fmla="*/ 129979 w 152646"/>
                <a:gd name="connsiteY2" fmla="*/ 31261 h 339021"/>
                <a:gd name="connsiteX3" fmla="*/ 149761 w 152646"/>
                <a:gd name="connsiteY3" fmla="*/ 171938 h 339021"/>
                <a:gd name="connsiteX4" fmla="*/ 145365 w 152646"/>
                <a:gd name="connsiteY4" fmla="*/ 299426 h 339021"/>
                <a:gd name="connsiteX5" fmla="*/ 83818 w 152646"/>
                <a:gd name="connsiteY5" fmla="*/ 338991 h 339021"/>
                <a:gd name="connsiteX6" fmla="*/ 22274 w 152646"/>
                <a:gd name="connsiteY6" fmla="*/ 295031 h 339021"/>
                <a:gd name="connsiteX7" fmla="*/ 2490 w 152646"/>
                <a:gd name="connsiteY7" fmla="*/ 169740 h 339021"/>
                <a:gd name="connsiteX8" fmla="*/ 6886 w 152646"/>
                <a:gd name="connsiteY8" fmla="*/ 44449 h 339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2646" h="339021">
                  <a:moveTo>
                    <a:pt x="6886" y="44449"/>
                  </a:moveTo>
                  <a:cubicBezTo>
                    <a:pt x="16777" y="16240"/>
                    <a:pt x="41323" y="2686"/>
                    <a:pt x="61838" y="488"/>
                  </a:cubicBezTo>
                  <a:cubicBezTo>
                    <a:pt x="82354" y="-1710"/>
                    <a:pt x="115325" y="2686"/>
                    <a:pt x="129979" y="31261"/>
                  </a:cubicBezTo>
                  <a:cubicBezTo>
                    <a:pt x="144633" y="59836"/>
                    <a:pt x="147197" y="127244"/>
                    <a:pt x="149761" y="171938"/>
                  </a:cubicBezTo>
                  <a:cubicBezTo>
                    <a:pt x="152325" y="216632"/>
                    <a:pt x="156355" y="271584"/>
                    <a:pt x="145365" y="299426"/>
                  </a:cubicBezTo>
                  <a:cubicBezTo>
                    <a:pt x="134375" y="327268"/>
                    <a:pt x="104333" y="339723"/>
                    <a:pt x="83818" y="338991"/>
                  </a:cubicBezTo>
                  <a:cubicBezTo>
                    <a:pt x="63303" y="338259"/>
                    <a:pt x="37294" y="323240"/>
                    <a:pt x="22274" y="295031"/>
                  </a:cubicBezTo>
                  <a:cubicBezTo>
                    <a:pt x="7254" y="266822"/>
                    <a:pt x="5055" y="211504"/>
                    <a:pt x="2490" y="169740"/>
                  </a:cubicBezTo>
                  <a:cubicBezTo>
                    <a:pt x="-75" y="127976"/>
                    <a:pt x="-3005" y="72658"/>
                    <a:pt x="6886" y="44449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3C789D23-D0F0-4E2A-99F2-C0FBE16EED08}"/>
                </a:ext>
              </a:extLst>
            </p:cNvPr>
            <p:cNvSpPr/>
            <p:nvPr/>
          </p:nvSpPr>
          <p:spPr>
            <a:xfrm rot="4070481">
              <a:off x="5205107" y="3440386"/>
              <a:ext cx="197568" cy="623311"/>
            </a:xfrm>
            <a:custGeom>
              <a:avLst/>
              <a:gdLst>
                <a:gd name="connsiteX0" fmla="*/ 63868 w 187016"/>
                <a:gd name="connsiteY0" fmla="*/ 62019 h 502838"/>
                <a:gd name="connsiteX1" fmla="*/ 86420 w 187016"/>
                <a:gd name="connsiteY1" fmla="*/ 512 h 502838"/>
                <a:gd name="connsiteX2" fmla="*/ 168429 w 187016"/>
                <a:gd name="connsiteY2" fmla="*/ 47667 h 502838"/>
                <a:gd name="connsiteX3" fmla="*/ 156128 w 187016"/>
                <a:gd name="connsiteY3" fmla="*/ 271142 h 502838"/>
                <a:gd name="connsiteX4" fmla="*/ 186881 w 187016"/>
                <a:gd name="connsiteY4" fmla="*/ 412607 h 502838"/>
                <a:gd name="connsiteX5" fmla="*/ 141776 w 187016"/>
                <a:gd name="connsiteY5" fmla="*/ 363402 h 502838"/>
                <a:gd name="connsiteX6" fmla="*/ 162278 w 187016"/>
                <a:gd name="connsiteY6" fmla="*/ 490516 h 502838"/>
                <a:gd name="connsiteX7" fmla="*/ 117173 w 187016"/>
                <a:gd name="connsiteY7" fmla="*/ 394155 h 502838"/>
                <a:gd name="connsiteX8" fmla="*/ 113073 w 187016"/>
                <a:gd name="connsiteY8" fmla="*/ 502817 h 502838"/>
                <a:gd name="connsiteX9" fmla="*/ 86420 w 187016"/>
                <a:gd name="connsiteY9" fmla="*/ 404406 h 502838"/>
                <a:gd name="connsiteX10" fmla="*/ 59767 w 187016"/>
                <a:gd name="connsiteY10" fmla="*/ 500767 h 502838"/>
                <a:gd name="connsiteX11" fmla="*/ 53616 w 187016"/>
                <a:gd name="connsiteY11" fmla="*/ 402356 h 502838"/>
                <a:gd name="connsiteX12" fmla="*/ 311 w 187016"/>
                <a:gd name="connsiteY12" fmla="*/ 433109 h 502838"/>
                <a:gd name="connsiteX13" fmla="*/ 33114 w 187016"/>
                <a:gd name="connsiteY13" fmla="*/ 355201 h 502838"/>
                <a:gd name="connsiteX14" fmla="*/ 63868 w 187016"/>
                <a:gd name="connsiteY14" fmla="*/ 303945 h 502838"/>
                <a:gd name="connsiteX15" fmla="*/ 63868 w 187016"/>
                <a:gd name="connsiteY15" fmla="*/ 62019 h 502838"/>
                <a:gd name="connsiteX0" fmla="*/ 63868 w 187016"/>
                <a:gd name="connsiteY0" fmla="*/ 63996 h 504815"/>
                <a:gd name="connsiteX1" fmla="*/ 113073 w 187016"/>
                <a:gd name="connsiteY1" fmla="*/ 439 h 504815"/>
                <a:gd name="connsiteX2" fmla="*/ 168429 w 187016"/>
                <a:gd name="connsiteY2" fmla="*/ 49644 h 504815"/>
                <a:gd name="connsiteX3" fmla="*/ 156128 w 187016"/>
                <a:gd name="connsiteY3" fmla="*/ 273119 h 504815"/>
                <a:gd name="connsiteX4" fmla="*/ 186881 w 187016"/>
                <a:gd name="connsiteY4" fmla="*/ 414584 h 504815"/>
                <a:gd name="connsiteX5" fmla="*/ 141776 w 187016"/>
                <a:gd name="connsiteY5" fmla="*/ 365379 h 504815"/>
                <a:gd name="connsiteX6" fmla="*/ 162278 w 187016"/>
                <a:gd name="connsiteY6" fmla="*/ 492493 h 504815"/>
                <a:gd name="connsiteX7" fmla="*/ 117173 w 187016"/>
                <a:gd name="connsiteY7" fmla="*/ 396132 h 504815"/>
                <a:gd name="connsiteX8" fmla="*/ 113073 w 187016"/>
                <a:gd name="connsiteY8" fmla="*/ 504794 h 504815"/>
                <a:gd name="connsiteX9" fmla="*/ 86420 w 187016"/>
                <a:gd name="connsiteY9" fmla="*/ 406383 h 504815"/>
                <a:gd name="connsiteX10" fmla="*/ 59767 w 187016"/>
                <a:gd name="connsiteY10" fmla="*/ 502744 h 504815"/>
                <a:gd name="connsiteX11" fmla="*/ 53616 w 187016"/>
                <a:gd name="connsiteY11" fmla="*/ 404333 h 504815"/>
                <a:gd name="connsiteX12" fmla="*/ 311 w 187016"/>
                <a:gd name="connsiteY12" fmla="*/ 435086 h 504815"/>
                <a:gd name="connsiteX13" fmla="*/ 33114 w 187016"/>
                <a:gd name="connsiteY13" fmla="*/ 357178 h 504815"/>
                <a:gd name="connsiteX14" fmla="*/ 63868 w 187016"/>
                <a:gd name="connsiteY14" fmla="*/ 305922 h 504815"/>
                <a:gd name="connsiteX15" fmla="*/ 63868 w 187016"/>
                <a:gd name="connsiteY15" fmla="*/ 63996 h 504815"/>
                <a:gd name="connsiteX0" fmla="*/ 57718 w 187016"/>
                <a:gd name="connsiteY0" fmla="*/ 53366 h 504437"/>
                <a:gd name="connsiteX1" fmla="*/ 113073 w 187016"/>
                <a:gd name="connsiteY1" fmla="*/ 61 h 504437"/>
                <a:gd name="connsiteX2" fmla="*/ 168429 w 187016"/>
                <a:gd name="connsiteY2" fmla="*/ 49266 h 504437"/>
                <a:gd name="connsiteX3" fmla="*/ 156128 w 187016"/>
                <a:gd name="connsiteY3" fmla="*/ 272741 h 504437"/>
                <a:gd name="connsiteX4" fmla="*/ 186881 w 187016"/>
                <a:gd name="connsiteY4" fmla="*/ 414206 h 504437"/>
                <a:gd name="connsiteX5" fmla="*/ 141776 w 187016"/>
                <a:gd name="connsiteY5" fmla="*/ 365001 h 504437"/>
                <a:gd name="connsiteX6" fmla="*/ 162278 w 187016"/>
                <a:gd name="connsiteY6" fmla="*/ 492115 h 504437"/>
                <a:gd name="connsiteX7" fmla="*/ 117173 w 187016"/>
                <a:gd name="connsiteY7" fmla="*/ 395754 h 504437"/>
                <a:gd name="connsiteX8" fmla="*/ 113073 w 187016"/>
                <a:gd name="connsiteY8" fmla="*/ 504416 h 504437"/>
                <a:gd name="connsiteX9" fmla="*/ 86420 w 187016"/>
                <a:gd name="connsiteY9" fmla="*/ 406005 h 504437"/>
                <a:gd name="connsiteX10" fmla="*/ 59767 w 187016"/>
                <a:gd name="connsiteY10" fmla="*/ 502366 h 504437"/>
                <a:gd name="connsiteX11" fmla="*/ 53616 w 187016"/>
                <a:gd name="connsiteY11" fmla="*/ 403955 h 504437"/>
                <a:gd name="connsiteX12" fmla="*/ 311 w 187016"/>
                <a:gd name="connsiteY12" fmla="*/ 434708 h 504437"/>
                <a:gd name="connsiteX13" fmla="*/ 33114 w 187016"/>
                <a:gd name="connsiteY13" fmla="*/ 356800 h 504437"/>
                <a:gd name="connsiteX14" fmla="*/ 63868 w 187016"/>
                <a:gd name="connsiteY14" fmla="*/ 305544 h 504437"/>
                <a:gd name="connsiteX15" fmla="*/ 57718 w 187016"/>
                <a:gd name="connsiteY15" fmla="*/ 53366 h 5044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9767 w 189311"/>
                <a:gd name="connsiteY10" fmla="*/ 5028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57718 w 189311"/>
                <a:gd name="connsiteY0" fmla="*/ 53866 h 504917"/>
                <a:gd name="connsiteX1" fmla="*/ 113073 w 189311"/>
                <a:gd name="connsiteY1" fmla="*/ 561 h 504917"/>
                <a:gd name="connsiteX2" fmla="*/ 170479 w 189311"/>
                <a:gd name="connsiteY2" fmla="*/ 43615 h 504917"/>
                <a:gd name="connsiteX3" fmla="*/ 156128 w 189311"/>
                <a:gd name="connsiteY3" fmla="*/ 273241 h 504917"/>
                <a:gd name="connsiteX4" fmla="*/ 186881 w 189311"/>
                <a:gd name="connsiteY4" fmla="*/ 414706 h 504917"/>
                <a:gd name="connsiteX5" fmla="*/ 141776 w 189311"/>
                <a:gd name="connsiteY5" fmla="*/ 365501 h 504917"/>
                <a:gd name="connsiteX6" fmla="*/ 162278 w 189311"/>
                <a:gd name="connsiteY6" fmla="*/ 492615 h 504917"/>
                <a:gd name="connsiteX7" fmla="*/ 117173 w 189311"/>
                <a:gd name="connsiteY7" fmla="*/ 396254 h 504917"/>
                <a:gd name="connsiteX8" fmla="*/ 113073 w 189311"/>
                <a:gd name="connsiteY8" fmla="*/ 504916 h 504917"/>
                <a:gd name="connsiteX9" fmla="*/ 86420 w 189311"/>
                <a:gd name="connsiteY9" fmla="*/ 406505 h 504917"/>
                <a:gd name="connsiteX10" fmla="*/ 70019 w 189311"/>
                <a:gd name="connsiteY10" fmla="*/ 504917 h 504917"/>
                <a:gd name="connsiteX11" fmla="*/ 53616 w 189311"/>
                <a:gd name="connsiteY11" fmla="*/ 404455 h 504917"/>
                <a:gd name="connsiteX12" fmla="*/ 311 w 189311"/>
                <a:gd name="connsiteY12" fmla="*/ 435208 h 504917"/>
                <a:gd name="connsiteX13" fmla="*/ 33114 w 189311"/>
                <a:gd name="connsiteY13" fmla="*/ 357300 h 504917"/>
                <a:gd name="connsiteX14" fmla="*/ 63868 w 189311"/>
                <a:gd name="connsiteY14" fmla="*/ 306044 h 504917"/>
                <a:gd name="connsiteX15" fmla="*/ 57718 w 189311"/>
                <a:gd name="connsiteY15" fmla="*/ 53866 h 504917"/>
                <a:gd name="connsiteX0" fmla="*/ 57718 w 189311"/>
                <a:gd name="connsiteY0" fmla="*/ 53866 h 504958"/>
                <a:gd name="connsiteX1" fmla="*/ 113073 w 189311"/>
                <a:gd name="connsiteY1" fmla="*/ 561 h 504958"/>
                <a:gd name="connsiteX2" fmla="*/ 170479 w 189311"/>
                <a:gd name="connsiteY2" fmla="*/ 43615 h 504958"/>
                <a:gd name="connsiteX3" fmla="*/ 156128 w 189311"/>
                <a:gd name="connsiteY3" fmla="*/ 273241 h 504958"/>
                <a:gd name="connsiteX4" fmla="*/ 186881 w 189311"/>
                <a:gd name="connsiteY4" fmla="*/ 414706 h 504958"/>
                <a:gd name="connsiteX5" fmla="*/ 141776 w 189311"/>
                <a:gd name="connsiteY5" fmla="*/ 365501 h 504958"/>
                <a:gd name="connsiteX6" fmla="*/ 162278 w 189311"/>
                <a:gd name="connsiteY6" fmla="*/ 492615 h 504958"/>
                <a:gd name="connsiteX7" fmla="*/ 117173 w 189311"/>
                <a:gd name="connsiteY7" fmla="*/ 396254 h 504958"/>
                <a:gd name="connsiteX8" fmla="*/ 113073 w 189311"/>
                <a:gd name="connsiteY8" fmla="*/ 504916 h 504958"/>
                <a:gd name="connsiteX9" fmla="*/ 86420 w 189311"/>
                <a:gd name="connsiteY9" fmla="*/ 406505 h 504958"/>
                <a:gd name="connsiteX10" fmla="*/ 70019 w 189311"/>
                <a:gd name="connsiteY10" fmla="*/ 504917 h 504958"/>
                <a:gd name="connsiteX11" fmla="*/ 53616 w 189311"/>
                <a:gd name="connsiteY11" fmla="*/ 404455 h 504958"/>
                <a:gd name="connsiteX12" fmla="*/ 311 w 189311"/>
                <a:gd name="connsiteY12" fmla="*/ 435208 h 504958"/>
                <a:gd name="connsiteX13" fmla="*/ 33114 w 189311"/>
                <a:gd name="connsiteY13" fmla="*/ 357300 h 504958"/>
                <a:gd name="connsiteX14" fmla="*/ 63868 w 189311"/>
                <a:gd name="connsiteY14" fmla="*/ 306044 h 504958"/>
                <a:gd name="connsiteX15" fmla="*/ 57718 w 189311"/>
                <a:gd name="connsiteY15" fmla="*/ 53866 h 504958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5667 w 189311"/>
                <a:gd name="connsiteY10" fmla="*/ 4987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62647 w 194240"/>
                <a:gd name="connsiteY0" fmla="*/ 53866 h 504916"/>
                <a:gd name="connsiteX1" fmla="*/ 118002 w 194240"/>
                <a:gd name="connsiteY1" fmla="*/ 561 h 504916"/>
                <a:gd name="connsiteX2" fmla="*/ 175408 w 194240"/>
                <a:gd name="connsiteY2" fmla="*/ 43615 h 504916"/>
                <a:gd name="connsiteX3" fmla="*/ 161057 w 194240"/>
                <a:gd name="connsiteY3" fmla="*/ 273241 h 504916"/>
                <a:gd name="connsiteX4" fmla="*/ 191810 w 194240"/>
                <a:gd name="connsiteY4" fmla="*/ 414706 h 504916"/>
                <a:gd name="connsiteX5" fmla="*/ 146705 w 194240"/>
                <a:gd name="connsiteY5" fmla="*/ 365501 h 504916"/>
                <a:gd name="connsiteX6" fmla="*/ 167207 w 194240"/>
                <a:gd name="connsiteY6" fmla="*/ 492615 h 504916"/>
                <a:gd name="connsiteX7" fmla="*/ 122102 w 194240"/>
                <a:gd name="connsiteY7" fmla="*/ 396254 h 504916"/>
                <a:gd name="connsiteX8" fmla="*/ 118002 w 194240"/>
                <a:gd name="connsiteY8" fmla="*/ 504916 h 504916"/>
                <a:gd name="connsiteX9" fmla="*/ 91349 w 194240"/>
                <a:gd name="connsiteY9" fmla="*/ 406505 h 504916"/>
                <a:gd name="connsiteX10" fmla="*/ 60596 w 194240"/>
                <a:gd name="connsiteY10" fmla="*/ 498766 h 504916"/>
                <a:gd name="connsiteX11" fmla="*/ 58545 w 194240"/>
                <a:gd name="connsiteY11" fmla="*/ 404455 h 504916"/>
                <a:gd name="connsiteX12" fmla="*/ 5240 w 194240"/>
                <a:gd name="connsiteY12" fmla="*/ 435208 h 504916"/>
                <a:gd name="connsiteX13" fmla="*/ 38043 w 194240"/>
                <a:gd name="connsiteY13" fmla="*/ 357300 h 504916"/>
                <a:gd name="connsiteX14" fmla="*/ 68797 w 194240"/>
                <a:gd name="connsiteY14" fmla="*/ 306044 h 504916"/>
                <a:gd name="connsiteX15" fmla="*/ 62647 w 194240"/>
                <a:gd name="connsiteY15" fmla="*/ 53866 h 504916"/>
                <a:gd name="connsiteX0" fmla="*/ 55316 w 186909"/>
                <a:gd name="connsiteY0" fmla="*/ 53866 h 504916"/>
                <a:gd name="connsiteX1" fmla="*/ 110671 w 186909"/>
                <a:gd name="connsiteY1" fmla="*/ 561 h 504916"/>
                <a:gd name="connsiteX2" fmla="*/ 168077 w 186909"/>
                <a:gd name="connsiteY2" fmla="*/ 43615 h 504916"/>
                <a:gd name="connsiteX3" fmla="*/ 153726 w 186909"/>
                <a:gd name="connsiteY3" fmla="*/ 273241 h 504916"/>
                <a:gd name="connsiteX4" fmla="*/ 184479 w 186909"/>
                <a:gd name="connsiteY4" fmla="*/ 414706 h 504916"/>
                <a:gd name="connsiteX5" fmla="*/ 139374 w 186909"/>
                <a:gd name="connsiteY5" fmla="*/ 365501 h 504916"/>
                <a:gd name="connsiteX6" fmla="*/ 159876 w 186909"/>
                <a:gd name="connsiteY6" fmla="*/ 492615 h 504916"/>
                <a:gd name="connsiteX7" fmla="*/ 114771 w 186909"/>
                <a:gd name="connsiteY7" fmla="*/ 396254 h 504916"/>
                <a:gd name="connsiteX8" fmla="*/ 110671 w 186909"/>
                <a:gd name="connsiteY8" fmla="*/ 504916 h 504916"/>
                <a:gd name="connsiteX9" fmla="*/ 84018 w 186909"/>
                <a:gd name="connsiteY9" fmla="*/ 406505 h 504916"/>
                <a:gd name="connsiteX10" fmla="*/ 53265 w 186909"/>
                <a:gd name="connsiteY10" fmla="*/ 498766 h 504916"/>
                <a:gd name="connsiteX11" fmla="*/ 51214 w 186909"/>
                <a:gd name="connsiteY11" fmla="*/ 404455 h 504916"/>
                <a:gd name="connsiteX12" fmla="*/ 6110 w 186909"/>
                <a:gd name="connsiteY12" fmla="*/ 420856 h 504916"/>
                <a:gd name="connsiteX13" fmla="*/ 30712 w 186909"/>
                <a:gd name="connsiteY13" fmla="*/ 357300 h 504916"/>
                <a:gd name="connsiteX14" fmla="*/ 61466 w 186909"/>
                <a:gd name="connsiteY14" fmla="*/ 306044 h 504916"/>
                <a:gd name="connsiteX15" fmla="*/ 55316 w 186909"/>
                <a:gd name="connsiteY15" fmla="*/ 53866 h 504916"/>
                <a:gd name="connsiteX0" fmla="*/ 49504 w 181097"/>
                <a:gd name="connsiteY0" fmla="*/ 53866 h 504916"/>
                <a:gd name="connsiteX1" fmla="*/ 104859 w 181097"/>
                <a:gd name="connsiteY1" fmla="*/ 561 h 504916"/>
                <a:gd name="connsiteX2" fmla="*/ 162265 w 181097"/>
                <a:gd name="connsiteY2" fmla="*/ 43615 h 504916"/>
                <a:gd name="connsiteX3" fmla="*/ 147914 w 181097"/>
                <a:gd name="connsiteY3" fmla="*/ 273241 h 504916"/>
                <a:gd name="connsiteX4" fmla="*/ 178667 w 181097"/>
                <a:gd name="connsiteY4" fmla="*/ 414706 h 504916"/>
                <a:gd name="connsiteX5" fmla="*/ 133562 w 181097"/>
                <a:gd name="connsiteY5" fmla="*/ 365501 h 504916"/>
                <a:gd name="connsiteX6" fmla="*/ 154064 w 181097"/>
                <a:gd name="connsiteY6" fmla="*/ 492615 h 504916"/>
                <a:gd name="connsiteX7" fmla="*/ 108959 w 181097"/>
                <a:gd name="connsiteY7" fmla="*/ 396254 h 504916"/>
                <a:gd name="connsiteX8" fmla="*/ 104859 w 181097"/>
                <a:gd name="connsiteY8" fmla="*/ 504916 h 504916"/>
                <a:gd name="connsiteX9" fmla="*/ 78206 w 181097"/>
                <a:gd name="connsiteY9" fmla="*/ 406505 h 504916"/>
                <a:gd name="connsiteX10" fmla="*/ 47453 w 181097"/>
                <a:gd name="connsiteY10" fmla="*/ 498766 h 504916"/>
                <a:gd name="connsiteX11" fmla="*/ 41301 w 181097"/>
                <a:gd name="connsiteY11" fmla="*/ 400354 h 504916"/>
                <a:gd name="connsiteX12" fmla="*/ 298 w 181097"/>
                <a:gd name="connsiteY12" fmla="*/ 420856 h 504916"/>
                <a:gd name="connsiteX13" fmla="*/ 24900 w 181097"/>
                <a:gd name="connsiteY13" fmla="*/ 357300 h 504916"/>
                <a:gd name="connsiteX14" fmla="*/ 55654 w 181097"/>
                <a:gd name="connsiteY14" fmla="*/ 306044 h 504916"/>
                <a:gd name="connsiteX15" fmla="*/ 49504 w 181097"/>
                <a:gd name="connsiteY15" fmla="*/ 53866 h 504916"/>
                <a:gd name="connsiteX0" fmla="*/ 52664 w 184257"/>
                <a:gd name="connsiteY0" fmla="*/ 53866 h 504916"/>
                <a:gd name="connsiteX1" fmla="*/ 108019 w 184257"/>
                <a:gd name="connsiteY1" fmla="*/ 561 h 504916"/>
                <a:gd name="connsiteX2" fmla="*/ 165425 w 184257"/>
                <a:gd name="connsiteY2" fmla="*/ 43615 h 504916"/>
                <a:gd name="connsiteX3" fmla="*/ 151074 w 184257"/>
                <a:gd name="connsiteY3" fmla="*/ 273241 h 504916"/>
                <a:gd name="connsiteX4" fmla="*/ 181827 w 184257"/>
                <a:gd name="connsiteY4" fmla="*/ 414706 h 504916"/>
                <a:gd name="connsiteX5" fmla="*/ 136722 w 184257"/>
                <a:gd name="connsiteY5" fmla="*/ 365501 h 504916"/>
                <a:gd name="connsiteX6" fmla="*/ 157224 w 184257"/>
                <a:gd name="connsiteY6" fmla="*/ 492615 h 504916"/>
                <a:gd name="connsiteX7" fmla="*/ 112119 w 184257"/>
                <a:gd name="connsiteY7" fmla="*/ 396254 h 504916"/>
                <a:gd name="connsiteX8" fmla="*/ 108019 w 184257"/>
                <a:gd name="connsiteY8" fmla="*/ 504916 h 504916"/>
                <a:gd name="connsiteX9" fmla="*/ 81366 w 184257"/>
                <a:gd name="connsiteY9" fmla="*/ 406505 h 504916"/>
                <a:gd name="connsiteX10" fmla="*/ 50613 w 184257"/>
                <a:gd name="connsiteY10" fmla="*/ 498766 h 504916"/>
                <a:gd name="connsiteX11" fmla="*/ 44461 w 184257"/>
                <a:gd name="connsiteY11" fmla="*/ 400354 h 504916"/>
                <a:gd name="connsiteX12" fmla="*/ 3458 w 184257"/>
                <a:gd name="connsiteY12" fmla="*/ 420856 h 504916"/>
                <a:gd name="connsiteX13" fmla="*/ 28060 w 184257"/>
                <a:gd name="connsiteY13" fmla="*/ 357300 h 504916"/>
                <a:gd name="connsiteX14" fmla="*/ 58814 w 184257"/>
                <a:gd name="connsiteY14" fmla="*/ 306044 h 504916"/>
                <a:gd name="connsiteX15" fmla="*/ 52664 w 184257"/>
                <a:gd name="connsiteY15" fmla="*/ 53866 h 504916"/>
                <a:gd name="connsiteX0" fmla="*/ 52664 w 181873"/>
                <a:gd name="connsiteY0" fmla="*/ 53866 h 504916"/>
                <a:gd name="connsiteX1" fmla="*/ 108019 w 181873"/>
                <a:gd name="connsiteY1" fmla="*/ 561 h 504916"/>
                <a:gd name="connsiteX2" fmla="*/ 165425 w 181873"/>
                <a:gd name="connsiteY2" fmla="*/ 43615 h 504916"/>
                <a:gd name="connsiteX3" fmla="*/ 151074 w 181873"/>
                <a:gd name="connsiteY3" fmla="*/ 273241 h 504916"/>
                <a:gd name="connsiteX4" fmla="*/ 181827 w 181873"/>
                <a:gd name="connsiteY4" fmla="*/ 414706 h 504916"/>
                <a:gd name="connsiteX5" fmla="*/ 142873 w 181873"/>
                <a:gd name="connsiteY5" fmla="*/ 377802 h 504916"/>
                <a:gd name="connsiteX6" fmla="*/ 157224 w 181873"/>
                <a:gd name="connsiteY6" fmla="*/ 492615 h 504916"/>
                <a:gd name="connsiteX7" fmla="*/ 112119 w 181873"/>
                <a:gd name="connsiteY7" fmla="*/ 396254 h 504916"/>
                <a:gd name="connsiteX8" fmla="*/ 108019 w 181873"/>
                <a:gd name="connsiteY8" fmla="*/ 504916 h 504916"/>
                <a:gd name="connsiteX9" fmla="*/ 81366 w 181873"/>
                <a:gd name="connsiteY9" fmla="*/ 406505 h 504916"/>
                <a:gd name="connsiteX10" fmla="*/ 50613 w 181873"/>
                <a:gd name="connsiteY10" fmla="*/ 498766 h 504916"/>
                <a:gd name="connsiteX11" fmla="*/ 44461 w 181873"/>
                <a:gd name="connsiteY11" fmla="*/ 400354 h 504916"/>
                <a:gd name="connsiteX12" fmla="*/ 3458 w 181873"/>
                <a:gd name="connsiteY12" fmla="*/ 420856 h 504916"/>
                <a:gd name="connsiteX13" fmla="*/ 28060 w 181873"/>
                <a:gd name="connsiteY13" fmla="*/ 357300 h 504916"/>
                <a:gd name="connsiteX14" fmla="*/ 58814 w 181873"/>
                <a:gd name="connsiteY14" fmla="*/ 306044 h 504916"/>
                <a:gd name="connsiteX15" fmla="*/ 52664 w 181873"/>
                <a:gd name="connsiteY15" fmla="*/ 53866 h 504916"/>
                <a:gd name="connsiteX0" fmla="*/ 52664 w 181839"/>
                <a:gd name="connsiteY0" fmla="*/ 53866 h 504916"/>
                <a:gd name="connsiteX1" fmla="*/ 108019 w 181839"/>
                <a:gd name="connsiteY1" fmla="*/ 561 h 504916"/>
                <a:gd name="connsiteX2" fmla="*/ 165425 w 181839"/>
                <a:gd name="connsiteY2" fmla="*/ 43615 h 504916"/>
                <a:gd name="connsiteX3" fmla="*/ 151074 w 181839"/>
                <a:gd name="connsiteY3" fmla="*/ 273241 h 504916"/>
                <a:gd name="connsiteX4" fmla="*/ 181827 w 181839"/>
                <a:gd name="connsiteY4" fmla="*/ 414706 h 504916"/>
                <a:gd name="connsiteX5" fmla="*/ 146973 w 181839"/>
                <a:gd name="connsiteY5" fmla="*/ 386003 h 504916"/>
                <a:gd name="connsiteX6" fmla="*/ 157224 w 181839"/>
                <a:gd name="connsiteY6" fmla="*/ 492615 h 504916"/>
                <a:gd name="connsiteX7" fmla="*/ 112119 w 181839"/>
                <a:gd name="connsiteY7" fmla="*/ 396254 h 504916"/>
                <a:gd name="connsiteX8" fmla="*/ 108019 w 181839"/>
                <a:gd name="connsiteY8" fmla="*/ 504916 h 504916"/>
                <a:gd name="connsiteX9" fmla="*/ 81366 w 181839"/>
                <a:gd name="connsiteY9" fmla="*/ 406505 h 504916"/>
                <a:gd name="connsiteX10" fmla="*/ 50613 w 181839"/>
                <a:gd name="connsiteY10" fmla="*/ 498766 h 504916"/>
                <a:gd name="connsiteX11" fmla="*/ 44461 w 181839"/>
                <a:gd name="connsiteY11" fmla="*/ 400354 h 504916"/>
                <a:gd name="connsiteX12" fmla="*/ 3458 w 181839"/>
                <a:gd name="connsiteY12" fmla="*/ 420856 h 504916"/>
                <a:gd name="connsiteX13" fmla="*/ 28060 w 181839"/>
                <a:gd name="connsiteY13" fmla="*/ 357300 h 504916"/>
                <a:gd name="connsiteX14" fmla="*/ 58814 w 181839"/>
                <a:gd name="connsiteY14" fmla="*/ 306044 h 504916"/>
                <a:gd name="connsiteX15" fmla="*/ 52664 w 181839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270875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9467 h 510517"/>
                <a:gd name="connsiteX1" fmla="*/ 100203 w 183758"/>
                <a:gd name="connsiteY1" fmla="*/ 301 h 510517"/>
                <a:gd name="connsiteX2" fmla="*/ 165425 w 183758"/>
                <a:gd name="connsiteY2" fmla="*/ 49216 h 510517"/>
                <a:gd name="connsiteX3" fmla="*/ 151074 w 183758"/>
                <a:gd name="connsiteY3" fmla="*/ 278842 h 510517"/>
                <a:gd name="connsiteX4" fmla="*/ 181827 w 183758"/>
                <a:gd name="connsiteY4" fmla="*/ 420307 h 510517"/>
                <a:gd name="connsiteX5" fmla="*/ 146973 w 183758"/>
                <a:gd name="connsiteY5" fmla="*/ 391604 h 510517"/>
                <a:gd name="connsiteX6" fmla="*/ 157224 w 183758"/>
                <a:gd name="connsiteY6" fmla="*/ 498216 h 510517"/>
                <a:gd name="connsiteX7" fmla="*/ 112119 w 183758"/>
                <a:gd name="connsiteY7" fmla="*/ 401855 h 510517"/>
                <a:gd name="connsiteX8" fmla="*/ 108019 w 183758"/>
                <a:gd name="connsiteY8" fmla="*/ 510517 h 510517"/>
                <a:gd name="connsiteX9" fmla="*/ 81366 w 183758"/>
                <a:gd name="connsiteY9" fmla="*/ 412106 h 510517"/>
                <a:gd name="connsiteX10" fmla="*/ 50613 w 183758"/>
                <a:gd name="connsiteY10" fmla="*/ 504367 h 510517"/>
                <a:gd name="connsiteX11" fmla="*/ 44461 w 183758"/>
                <a:gd name="connsiteY11" fmla="*/ 405955 h 510517"/>
                <a:gd name="connsiteX12" fmla="*/ 3458 w 183758"/>
                <a:gd name="connsiteY12" fmla="*/ 426457 h 510517"/>
                <a:gd name="connsiteX13" fmla="*/ 28060 w 183758"/>
                <a:gd name="connsiteY13" fmla="*/ 362901 h 510517"/>
                <a:gd name="connsiteX14" fmla="*/ 56860 w 183758"/>
                <a:gd name="connsiteY14" fmla="*/ 233491 h 510517"/>
                <a:gd name="connsiteX15" fmla="*/ 52664 w 183758"/>
                <a:gd name="connsiteY15" fmla="*/ 59467 h 510517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85"/>
                <a:gd name="connsiteX1" fmla="*/ 100203 w 183622"/>
                <a:gd name="connsiteY1" fmla="*/ 555 h 510785"/>
                <a:gd name="connsiteX2" fmla="*/ 165425 w 183622"/>
                <a:gd name="connsiteY2" fmla="*/ 49470 h 510785"/>
                <a:gd name="connsiteX3" fmla="*/ 151074 w 183622"/>
                <a:gd name="connsiteY3" fmla="*/ 310357 h 510785"/>
                <a:gd name="connsiteX4" fmla="*/ 181827 w 183622"/>
                <a:gd name="connsiteY4" fmla="*/ 420561 h 510785"/>
                <a:gd name="connsiteX5" fmla="*/ 146973 w 183622"/>
                <a:gd name="connsiteY5" fmla="*/ 391858 h 510785"/>
                <a:gd name="connsiteX6" fmla="*/ 157224 w 183622"/>
                <a:gd name="connsiteY6" fmla="*/ 498470 h 510785"/>
                <a:gd name="connsiteX7" fmla="*/ 112119 w 183622"/>
                <a:gd name="connsiteY7" fmla="*/ 402109 h 510785"/>
                <a:gd name="connsiteX8" fmla="*/ 108019 w 183622"/>
                <a:gd name="connsiteY8" fmla="*/ 510771 h 510785"/>
                <a:gd name="connsiteX9" fmla="*/ 77459 w 183622"/>
                <a:gd name="connsiteY9" fmla="*/ 410406 h 510785"/>
                <a:gd name="connsiteX10" fmla="*/ 50613 w 183622"/>
                <a:gd name="connsiteY10" fmla="*/ 504621 h 510785"/>
                <a:gd name="connsiteX11" fmla="*/ 44461 w 183622"/>
                <a:gd name="connsiteY11" fmla="*/ 406209 h 510785"/>
                <a:gd name="connsiteX12" fmla="*/ 3458 w 183622"/>
                <a:gd name="connsiteY12" fmla="*/ 426711 h 510785"/>
                <a:gd name="connsiteX13" fmla="*/ 28060 w 183622"/>
                <a:gd name="connsiteY13" fmla="*/ 363155 h 510785"/>
                <a:gd name="connsiteX14" fmla="*/ 56860 w 183622"/>
                <a:gd name="connsiteY14" fmla="*/ 233745 h 510785"/>
                <a:gd name="connsiteX15" fmla="*/ 52664 w 183622"/>
                <a:gd name="connsiteY15" fmla="*/ 59721 h 510785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94408 h 545501"/>
                <a:gd name="connsiteX1" fmla="*/ 102157 w 183622"/>
                <a:gd name="connsiteY1" fmla="*/ 73 h 545501"/>
                <a:gd name="connsiteX2" fmla="*/ 165425 w 183622"/>
                <a:gd name="connsiteY2" fmla="*/ 84157 h 545501"/>
                <a:gd name="connsiteX3" fmla="*/ 151074 w 183622"/>
                <a:gd name="connsiteY3" fmla="*/ 345044 h 545501"/>
                <a:gd name="connsiteX4" fmla="*/ 181827 w 183622"/>
                <a:gd name="connsiteY4" fmla="*/ 455248 h 545501"/>
                <a:gd name="connsiteX5" fmla="*/ 146973 w 183622"/>
                <a:gd name="connsiteY5" fmla="*/ 426545 h 545501"/>
                <a:gd name="connsiteX6" fmla="*/ 157224 w 183622"/>
                <a:gd name="connsiteY6" fmla="*/ 533157 h 545501"/>
                <a:gd name="connsiteX7" fmla="*/ 112119 w 183622"/>
                <a:gd name="connsiteY7" fmla="*/ 436796 h 545501"/>
                <a:gd name="connsiteX8" fmla="*/ 108019 w 183622"/>
                <a:gd name="connsiteY8" fmla="*/ 545458 h 545501"/>
                <a:gd name="connsiteX9" fmla="*/ 77459 w 183622"/>
                <a:gd name="connsiteY9" fmla="*/ 445093 h 545501"/>
                <a:gd name="connsiteX10" fmla="*/ 50613 w 183622"/>
                <a:gd name="connsiteY10" fmla="*/ 539308 h 545501"/>
                <a:gd name="connsiteX11" fmla="*/ 44461 w 183622"/>
                <a:gd name="connsiteY11" fmla="*/ 440896 h 545501"/>
                <a:gd name="connsiteX12" fmla="*/ 3458 w 183622"/>
                <a:gd name="connsiteY12" fmla="*/ 461398 h 545501"/>
                <a:gd name="connsiteX13" fmla="*/ 28060 w 183622"/>
                <a:gd name="connsiteY13" fmla="*/ 397842 h 545501"/>
                <a:gd name="connsiteX14" fmla="*/ 56860 w 183622"/>
                <a:gd name="connsiteY14" fmla="*/ 268432 h 545501"/>
                <a:gd name="connsiteX15" fmla="*/ 52664 w 183622"/>
                <a:gd name="connsiteY15" fmla="*/ 94408 h 545501"/>
                <a:gd name="connsiteX0" fmla="*/ 52664 w 183622"/>
                <a:gd name="connsiteY0" fmla="*/ 99119 h 550212"/>
                <a:gd name="connsiteX1" fmla="*/ 102157 w 183622"/>
                <a:gd name="connsiteY1" fmla="*/ 4784 h 550212"/>
                <a:gd name="connsiteX2" fmla="*/ 165425 w 183622"/>
                <a:gd name="connsiteY2" fmla="*/ 49791 h 550212"/>
                <a:gd name="connsiteX3" fmla="*/ 151074 w 183622"/>
                <a:gd name="connsiteY3" fmla="*/ 349755 h 550212"/>
                <a:gd name="connsiteX4" fmla="*/ 181827 w 183622"/>
                <a:gd name="connsiteY4" fmla="*/ 459959 h 550212"/>
                <a:gd name="connsiteX5" fmla="*/ 146973 w 183622"/>
                <a:gd name="connsiteY5" fmla="*/ 431256 h 550212"/>
                <a:gd name="connsiteX6" fmla="*/ 157224 w 183622"/>
                <a:gd name="connsiteY6" fmla="*/ 537868 h 550212"/>
                <a:gd name="connsiteX7" fmla="*/ 112119 w 183622"/>
                <a:gd name="connsiteY7" fmla="*/ 441507 h 550212"/>
                <a:gd name="connsiteX8" fmla="*/ 108019 w 183622"/>
                <a:gd name="connsiteY8" fmla="*/ 550169 h 550212"/>
                <a:gd name="connsiteX9" fmla="*/ 77459 w 183622"/>
                <a:gd name="connsiteY9" fmla="*/ 449804 h 550212"/>
                <a:gd name="connsiteX10" fmla="*/ 50613 w 183622"/>
                <a:gd name="connsiteY10" fmla="*/ 544019 h 550212"/>
                <a:gd name="connsiteX11" fmla="*/ 44461 w 183622"/>
                <a:gd name="connsiteY11" fmla="*/ 445607 h 550212"/>
                <a:gd name="connsiteX12" fmla="*/ 3458 w 183622"/>
                <a:gd name="connsiteY12" fmla="*/ 466109 h 550212"/>
                <a:gd name="connsiteX13" fmla="*/ 28060 w 183622"/>
                <a:gd name="connsiteY13" fmla="*/ 402553 h 550212"/>
                <a:gd name="connsiteX14" fmla="*/ 56860 w 183622"/>
                <a:gd name="connsiteY14" fmla="*/ 273143 h 550212"/>
                <a:gd name="connsiteX15" fmla="*/ 52664 w 183622"/>
                <a:gd name="connsiteY15" fmla="*/ 99119 h 550212"/>
                <a:gd name="connsiteX0" fmla="*/ 52664 w 183622"/>
                <a:gd name="connsiteY0" fmla="*/ 52963 h 547041"/>
                <a:gd name="connsiteX1" fmla="*/ 102157 w 183622"/>
                <a:gd name="connsiteY1" fmla="*/ 1613 h 547041"/>
                <a:gd name="connsiteX2" fmla="*/ 165425 w 183622"/>
                <a:gd name="connsiteY2" fmla="*/ 46620 h 547041"/>
                <a:gd name="connsiteX3" fmla="*/ 151074 w 183622"/>
                <a:gd name="connsiteY3" fmla="*/ 346584 h 547041"/>
                <a:gd name="connsiteX4" fmla="*/ 181827 w 183622"/>
                <a:gd name="connsiteY4" fmla="*/ 456788 h 547041"/>
                <a:gd name="connsiteX5" fmla="*/ 146973 w 183622"/>
                <a:gd name="connsiteY5" fmla="*/ 428085 h 547041"/>
                <a:gd name="connsiteX6" fmla="*/ 157224 w 183622"/>
                <a:gd name="connsiteY6" fmla="*/ 534697 h 547041"/>
                <a:gd name="connsiteX7" fmla="*/ 112119 w 183622"/>
                <a:gd name="connsiteY7" fmla="*/ 438336 h 547041"/>
                <a:gd name="connsiteX8" fmla="*/ 108019 w 183622"/>
                <a:gd name="connsiteY8" fmla="*/ 546998 h 547041"/>
                <a:gd name="connsiteX9" fmla="*/ 77459 w 183622"/>
                <a:gd name="connsiteY9" fmla="*/ 446633 h 547041"/>
                <a:gd name="connsiteX10" fmla="*/ 50613 w 183622"/>
                <a:gd name="connsiteY10" fmla="*/ 540848 h 547041"/>
                <a:gd name="connsiteX11" fmla="*/ 44461 w 183622"/>
                <a:gd name="connsiteY11" fmla="*/ 442436 h 547041"/>
                <a:gd name="connsiteX12" fmla="*/ 3458 w 183622"/>
                <a:gd name="connsiteY12" fmla="*/ 462938 h 547041"/>
                <a:gd name="connsiteX13" fmla="*/ 28060 w 183622"/>
                <a:gd name="connsiteY13" fmla="*/ 399382 h 547041"/>
                <a:gd name="connsiteX14" fmla="*/ 56860 w 183622"/>
                <a:gd name="connsiteY14" fmla="*/ 269972 h 547041"/>
                <a:gd name="connsiteX15" fmla="*/ 52664 w 183622"/>
                <a:gd name="connsiteY15" fmla="*/ 52963 h 547041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3622" h="555612">
                  <a:moveTo>
                    <a:pt x="52664" y="61534"/>
                  </a:moveTo>
                  <a:cubicBezTo>
                    <a:pt x="59888" y="15179"/>
                    <a:pt x="81410" y="1472"/>
                    <a:pt x="100203" y="415"/>
                  </a:cubicBezTo>
                  <a:cubicBezTo>
                    <a:pt x="118996" y="-642"/>
                    <a:pt x="156947" y="-3932"/>
                    <a:pt x="165425" y="55191"/>
                  </a:cubicBezTo>
                  <a:cubicBezTo>
                    <a:pt x="173903" y="114314"/>
                    <a:pt x="148340" y="286794"/>
                    <a:pt x="151074" y="355155"/>
                  </a:cubicBezTo>
                  <a:cubicBezTo>
                    <a:pt x="153808" y="423516"/>
                    <a:pt x="192279" y="447868"/>
                    <a:pt x="181827" y="465359"/>
                  </a:cubicBezTo>
                  <a:cubicBezTo>
                    <a:pt x="171375" y="482850"/>
                    <a:pt x="151074" y="423671"/>
                    <a:pt x="146973" y="436656"/>
                  </a:cubicBezTo>
                  <a:cubicBezTo>
                    <a:pt x="142873" y="449641"/>
                    <a:pt x="171138" y="533553"/>
                    <a:pt x="157224" y="543268"/>
                  </a:cubicBezTo>
                  <a:cubicBezTo>
                    <a:pt x="143310" y="552983"/>
                    <a:pt x="120320" y="444857"/>
                    <a:pt x="112119" y="446907"/>
                  </a:cubicBezTo>
                  <a:cubicBezTo>
                    <a:pt x="103918" y="448957"/>
                    <a:pt x="123565" y="558094"/>
                    <a:pt x="108019" y="555569"/>
                  </a:cubicBezTo>
                  <a:cubicBezTo>
                    <a:pt x="92473" y="553044"/>
                    <a:pt x="87027" y="456229"/>
                    <a:pt x="77459" y="455204"/>
                  </a:cubicBezTo>
                  <a:cubicBezTo>
                    <a:pt x="67891" y="454179"/>
                    <a:pt x="67836" y="548164"/>
                    <a:pt x="50613" y="549419"/>
                  </a:cubicBezTo>
                  <a:cubicBezTo>
                    <a:pt x="33390" y="550674"/>
                    <a:pt x="52320" y="463992"/>
                    <a:pt x="44461" y="451007"/>
                  </a:cubicBezTo>
                  <a:cubicBezTo>
                    <a:pt x="36602" y="438022"/>
                    <a:pt x="16442" y="478685"/>
                    <a:pt x="3458" y="471509"/>
                  </a:cubicBezTo>
                  <a:cubicBezTo>
                    <a:pt x="-9526" y="464333"/>
                    <a:pt x="17467" y="429480"/>
                    <a:pt x="28060" y="407953"/>
                  </a:cubicBezTo>
                  <a:cubicBezTo>
                    <a:pt x="60144" y="359073"/>
                    <a:pt x="59236" y="343593"/>
                    <a:pt x="56860" y="278543"/>
                  </a:cubicBezTo>
                  <a:cubicBezTo>
                    <a:pt x="54484" y="213493"/>
                    <a:pt x="45440" y="107889"/>
                    <a:pt x="52664" y="61534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C343E889-7390-4E83-B440-A74985965AB8}"/>
                </a:ext>
              </a:extLst>
            </p:cNvPr>
            <p:cNvSpPr/>
            <p:nvPr/>
          </p:nvSpPr>
          <p:spPr>
            <a:xfrm rot="1847590">
              <a:off x="5606478" y="3198376"/>
              <a:ext cx="226497" cy="384246"/>
            </a:xfrm>
            <a:custGeom>
              <a:avLst/>
              <a:gdLst>
                <a:gd name="connsiteX0" fmla="*/ 26048 w 207295"/>
                <a:gd name="connsiteY0" fmla="*/ 89400 h 310281"/>
                <a:gd name="connsiteX1" fmla="*/ 88597 w 207295"/>
                <a:gd name="connsiteY1" fmla="*/ 44 h 310281"/>
                <a:gd name="connsiteX2" fmla="*/ 171995 w 207295"/>
                <a:gd name="connsiteY2" fmla="*/ 80464 h 310281"/>
                <a:gd name="connsiteX3" fmla="*/ 204758 w 207295"/>
                <a:gd name="connsiteY3" fmla="*/ 274067 h 310281"/>
                <a:gd name="connsiteX4" fmla="*/ 109446 w 207295"/>
                <a:gd name="connsiteY4" fmla="*/ 294916 h 310281"/>
                <a:gd name="connsiteX5" fmla="*/ 5199 w 207295"/>
                <a:gd name="connsiteY5" fmla="*/ 294916 h 310281"/>
                <a:gd name="connsiteX6" fmla="*/ 26048 w 207295"/>
                <a:gd name="connsiteY6" fmla="*/ 89400 h 310281"/>
                <a:gd name="connsiteX0" fmla="*/ 25027 w 206625"/>
                <a:gd name="connsiteY0" fmla="*/ 89400 h 324978"/>
                <a:gd name="connsiteX1" fmla="*/ 87576 w 206625"/>
                <a:gd name="connsiteY1" fmla="*/ 44 h 324978"/>
                <a:gd name="connsiteX2" fmla="*/ 170974 w 206625"/>
                <a:gd name="connsiteY2" fmla="*/ 80464 h 324978"/>
                <a:gd name="connsiteX3" fmla="*/ 203737 w 206625"/>
                <a:gd name="connsiteY3" fmla="*/ 274067 h 324978"/>
                <a:gd name="connsiteX4" fmla="*/ 102468 w 206625"/>
                <a:gd name="connsiteY4" fmla="*/ 321723 h 324978"/>
                <a:gd name="connsiteX5" fmla="*/ 4178 w 206625"/>
                <a:gd name="connsiteY5" fmla="*/ 294916 h 324978"/>
                <a:gd name="connsiteX6" fmla="*/ 25027 w 206625"/>
                <a:gd name="connsiteY6" fmla="*/ 89400 h 324978"/>
                <a:gd name="connsiteX0" fmla="*/ 25027 w 215052"/>
                <a:gd name="connsiteY0" fmla="*/ 89406 h 325089"/>
                <a:gd name="connsiteX1" fmla="*/ 87576 w 215052"/>
                <a:gd name="connsiteY1" fmla="*/ 50 h 325089"/>
                <a:gd name="connsiteX2" fmla="*/ 170974 w 215052"/>
                <a:gd name="connsiteY2" fmla="*/ 80470 h 325089"/>
                <a:gd name="connsiteX3" fmla="*/ 212673 w 215052"/>
                <a:gd name="connsiteY3" fmla="*/ 300880 h 325089"/>
                <a:gd name="connsiteX4" fmla="*/ 102468 w 215052"/>
                <a:gd name="connsiteY4" fmla="*/ 321729 h 325089"/>
                <a:gd name="connsiteX5" fmla="*/ 4178 w 215052"/>
                <a:gd name="connsiteY5" fmla="*/ 294922 h 325089"/>
                <a:gd name="connsiteX6" fmla="*/ 25027 w 215052"/>
                <a:gd name="connsiteY6" fmla="*/ 89406 h 325089"/>
                <a:gd name="connsiteX0" fmla="*/ 33149 w 223174"/>
                <a:gd name="connsiteY0" fmla="*/ 89406 h 331862"/>
                <a:gd name="connsiteX1" fmla="*/ 95698 w 223174"/>
                <a:gd name="connsiteY1" fmla="*/ 50 h 331862"/>
                <a:gd name="connsiteX2" fmla="*/ 179096 w 223174"/>
                <a:gd name="connsiteY2" fmla="*/ 80470 h 331862"/>
                <a:gd name="connsiteX3" fmla="*/ 220795 w 223174"/>
                <a:gd name="connsiteY3" fmla="*/ 300880 h 331862"/>
                <a:gd name="connsiteX4" fmla="*/ 110590 w 223174"/>
                <a:gd name="connsiteY4" fmla="*/ 321729 h 331862"/>
                <a:gd name="connsiteX5" fmla="*/ 3365 w 223174"/>
                <a:gd name="connsiteY5" fmla="*/ 309814 h 331862"/>
                <a:gd name="connsiteX6" fmla="*/ 33149 w 223174"/>
                <a:gd name="connsiteY6" fmla="*/ 89406 h 331862"/>
                <a:gd name="connsiteX0" fmla="*/ 23550 w 225489"/>
                <a:gd name="connsiteY0" fmla="*/ 104561 h 331102"/>
                <a:gd name="connsiteX1" fmla="*/ 98013 w 225489"/>
                <a:gd name="connsiteY1" fmla="*/ 312 h 331102"/>
                <a:gd name="connsiteX2" fmla="*/ 181411 w 225489"/>
                <a:gd name="connsiteY2" fmla="*/ 80732 h 331102"/>
                <a:gd name="connsiteX3" fmla="*/ 223110 w 225489"/>
                <a:gd name="connsiteY3" fmla="*/ 301142 h 331102"/>
                <a:gd name="connsiteX4" fmla="*/ 112905 w 225489"/>
                <a:gd name="connsiteY4" fmla="*/ 321991 h 331102"/>
                <a:gd name="connsiteX5" fmla="*/ 5680 w 225489"/>
                <a:gd name="connsiteY5" fmla="*/ 310076 h 331102"/>
                <a:gd name="connsiteX6" fmla="*/ 23550 w 225489"/>
                <a:gd name="connsiteY6" fmla="*/ 104561 h 331102"/>
                <a:gd name="connsiteX0" fmla="*/ 23550 w 227742"/>
                <a:gd name="connsiteY0" fmla="*/ 104561 h 331102"/>
                <a:gd name="connsiteX1" fmla="*/ 98013 w 227742"/>
                <a:gd name="connsiteY1" fmla="*/ 312 h 331102"/>
                <a:gd name="connsiteX2" fmla="*/ 196304 w 227742"/>
                <a:gd name="connsiteY2" fmla="*/ 80732 h 331102"/>
                <a:gd name="connsiteX3" fmla="*/ 223110 w 227742"/>
                <a:gd name="connsiteY3" fmla="*/ 301142 h 331102"/>
                <a:gd name="connsiteX4" fmla="*/ 112905 w 227742"/>
                <a:gd name="connsiteY4" fmla="*/ 321991 h 331102"/>
                <a:gd name="connsiteX5" fmla="*/ 5680 w 227742"/>
                <a:gd name="connsiteY5" fmla="*/ 310076 h 331102"/>
                <a:gd name="connsiteX6" fmla="*/ 23550 w 227742"/>
                <a:gd name="connsiteY6" fmla="*/ 104561 h 331102"/>
                <a:gd name="connsiteX0" fmla="*/ 19305 w 229454"/>
                <a:gd name="connsiteY0" fmla="*/ 68648 h 333403"/>
                <a:gd name="connsiteX1" fmla="*/ 99725 w 229454"/>
                <a:gd name="connsiteY1" fmla="*/ 141 h 333403"/>
                <a:gd name="connsiteX2" fmla="*/ 198016 w 229454"/>
                <a:gd name="connsiteY2" fmla="*/ 80561 h 333403"/>
                <a:gd name="connsiteX3" fmla="*/ 224822 w 229454"/>
                <a:gd name="connsiteY3" fmla="*/ 300971 h 333403"/>
                <a:gd name="connsiteX4" fmla="*/ 114617 w 229454"/>
                <a:gd name="connsiteY4" fmla="*/ 321820 h 333403"/>
                <a:gd name="connsiteX5" fmla="*/ 7392 w 229454"/>
                <a:gd name="connsiteY5" fmla="*/ 309905 h 333403"/>
                <a:gd name="connsiteX6" fmla="*/ 19305 w 229454"/>
                <a:gd name="connsiteY6" fmla="*/ 68648 h 333403"/>
                <a:gd name="connsiteX0" fmla="*/ 19305 w 226896"/>
                <a:gd name="connsiteY0" fmla="*/ 68558 h 333313"/>
                <a:gd name="connsiteX1" fmla="*/ 99725 w 226896"/>
                <a:gd name="connsiteY1" fmla="*/ 51 h 333313"/>
                <a:gd name="connsiteX2" fmla="*/ 180145 w 226896"/>
                <a:gd name="connsiteY2" fmla="*/ 62599 h 333313"/>
                <a:gd name="connsiteX3" fmla="*/ 224822 w 226896"/>
                <a:gd name="connsiteY3" fmla="*/ 300881 h 333313"/>
                <a:gd name="connsiteX4" fmla="*/ 114617 w 226896"/>
                <a:gd name="connsiteY4" fmla="*/ 321730 h 333313"/>
                <a:gd name="connsiteX5" fmla="*/ 7392 w 226896"/>
                <a:gd name="connsiteY5" fmla="*/ 309815 h 333313"/>
                <a:gd name="connsiteX6" fmla="*/ 19305 w 226896"/>
                <a:gd name="connsiteY6" fmla="*/ 68558 h 333313"/>
                <a:gd name="connsiteX0" fmla="*/ 18790 w 226497"/>
                <a:gd name="connsiteY0" fmla="*/ 95334 h 360089"/>
                <a:gd name="connsiteX1" fmla="*/ 84318 w 226497"/>
                <a:gd name="connsiteY1" fmla="*/ 20 h 360089"/>
                <a:gd name="connsiteX2" fmla="*/ 179630 w 226497"/>
                <a:gd name="connsiteY2" fmla="*/ 89375 h 360089"/>
                <a:gd name="connsiteX3" fmla="*/ 224307 w 226497"/>
                <a:gd name="connsiteY3" fmla="*/ 327657 h 360089"/>
                <a:gd name="connsiteX4" fmla="*/ 114102 w 226497"/>
                <a:gd name="connsiteY4" fmla="*/ 348506 h 360089"/>
                <a:gd name="connsiteX5" fmla="*/ 6877 w 226497"/>
                <a:gd name="connsiteY5" fmla="*/ 336591 h 360089"/>
                <a:gd name="connsiteX6" fmla="*/ 18790 w 226497"/>
                <a:gd name="connsiteY6" fmla="*/ 95334 h 360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6497" h="360089">
                  <a:moveTo>
                    <a:pt x="18790" y="95334"/>
                  </a:moveTo>
                  <a:cubicBezTo>
                    <a:pt x="31697" y="39239"/>
                    <a:pt x="57511" y="1013"/>
                    <a:pt x="84318" y="20"/>
                  </a:cubicBezTo>
                  <a:cubicBezTo>
                    <a:pt x="111125" y="-973"/>
                    <a:pt x="156299" y="34769"/>
                    <a:pt x="179630" y="89375"/>
                  </a:cubicBezTo>
                  <a:cubicBezTo>
                    <a:pt x="202961" y="143981"/>
                    <a:pt x="235228" y="284469"/>
                    <a:pt x="224307" y="327657"/>
                  </a:cubicBezTo>
                  <a:cubicBezTo>
                    <a:pt x="213386" y="370845"/>
                    <a:pt x="147362" y="345031"/>
                    <a:pt x="114102" y="348506"/>
                  </a:cubicBezTo>
                  <a:cubicBezTo>
                    <a:pt x="80842" y="351981"/>
                    <a:pt x="22762" y="378786"/>
                    <a:pt x="6877" y="336591"/>
                  </a:cubicBezTo>
                  <a:cubicBezTo>
                    <a:pt x="-9008" y="294396"/>
                    <a:pt x="5883" y="151429"/>
                    <a:pt x="18790" y="95334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46AB6A3C-3317-4780-B244-FC93935BDEDD}"/>
                </a:ext>
              </a:extLst>
            </p:cNvPr>
            <p:cNvSpPr/>
            <p:nvPr/>
          </p:nvSpPr>
          <p:spPr>
            <a:xfrm>
              <a:off x="5669692" y="4759558"/>
              <a:ext cx="145269" cy="446633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  <a:gd name="connsiteX0" fmla="*/ 6496 w 140748"/>
                <a:gd name="connsiteY0" fmla="*/ 42636 h 364378"/>
                <a:gd name="connsiteX1" fmla="*/ 8067 w 140748"/>
                <a:gd name="connsiteY1" fmla="*/ 310013 h 364378"/>
                <a:gd name="connsiteX2" fmla="*/ 70905 w 140748"/>
                <a:gd name="connsiteY2" fmla="*/ 364185 h 364378"/>
                <a:gd name="connsiteX3" fmla="*/ 129409 w 140748"/>
                <a:gd name="connsiteY3" fmla="*/ 303514 h 364378"/>
                <a:gd name="connsiteX4" fmla="*/ 131576 w 140748"/>
                <a:gd name="connsiteY4" fmla="*/ 60829 h 364378"/>
                <a:gd name="connsiteX5" fmla="*/ 60071 w 140748"/>
                <a:gd name="connsiteY5" fmla="*/ 2324 h 364378"/>
                <a:gd name="connsiteX6" fmla="*/ 6496 w 140748"/>
                <a:gd name="connsiteY6" fmla="*/ 42636 h 364378"/>
                <a:gd name="connsiteX0" fmla="*/ 6496 w 136138"/>
                <a:gd name="connsiteY0" fmla="*/ 45571 h 367313"/>
                <a:gd name="connsiteX1" fmla="*/ 8067 w 136138"/>
                <a:gd name="connsiteY1" fmla="*/ 312948 h 367313"/>
                <a:gd name="connsiteX2" fmla="*/ 70905 w 136138"/>
                <a:gd name="connsiteY2" fmla="*/ 367120 h 367313"/>
                <a:gd name="connsiteX3" fmla="*/ 129409 w 136138"/>
                <a:gd name="connsiteY3" fmla="*/ 306449 h 367313"/>
                <a:gd name="connsiteX4" fmla="*/ 123956 w 136138"/>
                <a:gd name="connsiteY4" fmla="*/ 37094 h 367313"/>
                <a:gd name="connsiteX5" fmla="*/ 60071 w 136138"/>
                <a:gd name="connsiteY5" fmla="*/ 5259 h 367313"/>
                <a:gd name="connsiteX6" fmla="*/ 6496 w 136138"/>
                <a:gd name="connsiteY6" fmla="*/ 45571 h 367313"/>
                <a:gd name="connsiteX0" fmla="*/ 6991 w 136633"/>
                <a:gd name="connsiteY0" fmla="*/ 56469 h 378211"/>
                <a:gd name="connsiteX1" fmla="*/ 8562 w 136633"/>
                <a:gd name="connsiteY1" fmla="*/ 323846 h 378211"/>
                <a:gd name="connsiteX2" fmla="*/ 71400 w 136633"/>
                <a:gd name="connsiteY2" fmla="*/ 378018 h 378211"/>
                <a:gd name="connsiteX3" fmla="*/ 129904 w 136633"/>
                <a:gd name="connsiteY3" fmla="*/ 317347 h 378211"/>
                <a:gd name="connsiteX4" fmla="*/ 124451 w 136633"/>
                <a:gd name="connsiteY4" fmla="*/ 47992 h 378211"/>
                <a:gd name="connsiteX5" fmla="*/ 68186 w 136633"/>
                <a:gd name="connsiteY5" fmla="*/ 917 h 378211"/>
                <a:gd name="connsiteX6" fmla="*/ 6991 w 136633"/>
                <a:gd name="connsiteY6" fmla="*/ 56469 h 378211"/>
                <a:gd name="connsiteX0" fmla="*/ 3871 w 133513"/>
                <a:gd name="connsiteY0" fmla="*/ 56469 h 378103"/>
                <a:gd name="connsiteX1" fmla="*/ 13062 w 133513"/>
                <a:gd name="connsiteY1" fmla="*/ 321941 h 378103"/>
                <a:gd name="connsiteX2" fmla="*/ 68280 w 133513"/>
                <a:gd name="connsiteY2" fmla="*/ 378018 h 378103"/>
                <a:gd name="connsiteX3" fmla="*/ 126784 w 133513"/>
                <a:gd name="connsiteY3" fmla="*/ 317347 h 378103"/>
                <a:gd name="connsiteX4" fmla="*/ 121331 w 133513"/>
                <a:gd name="connsiteY4" fmla="*/ 47992 h 378103"/>
                <a:gd name="connsiteX5" fmla="*/ 65066 w 133513"/>
                <a:gd name="connsiteY5" fmla="*/ 917 h 378103"/>
                <a:gd name="connsiteX6" fmla="*/ 3871 w 133513"/>
                <a:gd name="connsiteY6" fmla="*/ 56469 h 378103"/>
                <a:gd name="connsiteX0" fmla="*/ 3871 w 130834"/>
                <a:gd name="connsiteY0" fmla="*/ 56469 h 378482"/>
                <a:gd name="connsiteX1" fmla="*/ 13062 w 130834"/>
                <a:gd name="connsiteY1" fmla="*/ 321941 h 378482"/>
                <a:gd name="connsiteX2" fmla="*/ 68280 w 130834"/>
                <a:gd name="connsiteY2" fmla="*/ 378018 h 378482"/>
                <a:gd name="connsiteX3" fmla="*/ 121069 w 130834"/>
                <a:gd name="connsiteY3" fmla="*/ 307822 h 378482"/>
                <a:gd name="connsiteX4" fmla="*/ 121331 w 130834"/>
                <a:gd name="connsiteY4" fmla="*/ 47992 h 378482"/>
                <a:gd name="connsiteX5" fmla="*/ 65066 w 130834"/>
                <a:gd name="connsiteY5" fmla="*/ 917 h 378482"/>
                <a:gd name="connsiteX6" fmla="*/ 3871 w 130834"/>
                <a:gd name="connsiteY6" fmla="*/ 56469 h 378482"/>
                <a:gd name="connsiteX0" fmla="*/ 3747 w 130911"/>
                <a:gd name="connsiteY0" fmla="*/ 56469 h 374836"/>
                <a:gd name="connsiteX1" fmla="*/ 12938 w 130911"/>
                <a:gd name="connsiteY1" fmla="*/ 321941 h 374836"/>
                <a:gd name="connsiteX2" fmla="*/ 64346 w 130911"/>
                <a:gd name="connsiteY2" fmla="*/ 374208 h 374836"/>
                <a:gd name="connsiteX3" fmla="*/ 120945 w 130911"/>
                <a:gd name="connsiteY3" fmla="*/ 307822 h 374836"/>
                <a:gd name="connsiteX4" fmla="*/ 121207 w 130911"/>
                <a:gd name="connsiteY4" fmla="*/ 47992 h 374836"/>
                <a:gd name="connsiteX5" fmla="*/ 64942 w 130911"/>
                <a:gd name="connsiteY5" fmla="*/ 917 h 374836"/>
                <a:gd name="connsiteX6" fmla="*/ 3747 w 130911"/>
                <a:gd name="connsiteY6" fmla="*/ 56469 h 374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0911" h="374836">
                  <a:moveTo>
                    <a:pt x="3747" y="56469"/>
                  </a:moveTo>
                  <a:cubicBezTo>
                    <a:pt x="-4920" y="109973"/>
                    <a:pt x="2838" y="268985"/>
                    <a:pt x="12938" y="321941"/>
                  </a:cubicBezTo>
                  <a:cubicBezTo>
                    <a:pt x="23038" y="374897"/>
                    <a:pt x="46345" y="376561"/>
                    <a:pt x="64346" y="374208"/>
                  </a:cubicBezTo>
                  <a:cubicBezTo>
                    <a:pt x="82347" y="371855"/>
                    <a:pt x="111468" y="362191"/>
                    <a:pt x="120945" y="307822"/>
                  </a:cubicBezTo>
                  <a:cubicBezTo>
                    <a:pt x="130422" y="253453"/>
                    <a:pt x="137458" y="102524"/>
                    <a:pt x="121207" y="47992"/>
                  </a:cubicBezTo>
                  <a:cubicBezTo>
                    <a:pt x="104956" y="-6540"/>
                    <a:pt x="84519" y="-496"/>
                    <a:pt x="64942" y="917"/>
                  </a:cubicBezTo>
                  <a:cubicBezTo>
                    <a:pt x="45365" y="2330"/>
                    <a:pt x="12414" y="2965"/>
                    <a:pt x="3747" y="56469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CCC6CA55-6088-41AE-BC7E-EC0E444AC396}"/>
                </a:ext>
              </a:extLst>
            </p:cNvPr>
            <p:cNvSpPr/>
            <p:nvPr/>
          </p:nvSpPr>
          <p:spPr>
            <a:xfrm rot="800781">
              <a:off x="5677611" y="4410411"/>
              <a:ext cx="186924" cy="432800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111" h="362079">
                  <a:moveTo>
                    <a:pt x="3429" y="49900"/>
                  </a:moveTo>
                  <a:cubicBezTo>
                    <a:pt x="-5238" y="101182"/>
                    <a:pt x="3790" y="255748"/>
                    <a:pt x="16430" y="307752"/>
                  </a:cubicBezTo>
                  <a:cubicBezTo>
                    <a:pt x="29070" y="359756"/>
                    <a:pt x="59044" y="363007"/>
                    <a:pt x="79268" y="361924"/>
                  </a:cubicBezTo>
                  <a:cubicBezTo>
                    <a:pt x="99492" y="360841"/>
                    <a:pt x="127660" y="351812"/>
                    <a:pt x="137772" y="301253"/>
                  </a:cubicBezTo>
                  <a:cubicBezTo>
                    <a:pt x="147884" y="250694"/>
                    <a:pt x="156190" y="113100"/>
                    <a:pt x="139939" y="58568"/>
                  </a:cubicBezTo>
                  <a:cubicBezTo>
                    <a:pt x="123688" y="4036"/>
                    <a:pt x="86852" y="-658"/>
                    <a:pt x="68434" y="63"/>
                  </a:cubicBezTo>
                  <a:cubicBezTo>
                    <a:pt x="50016" y="784"/>
                    <a:pt x="12096" y="-1382"/>
                    <a:pt x="3429" y="49900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9121F925-A158-45A5-9040-BBC064D037E3}"/>
                </a:ext>
              </a:extLst>
            </p:cNvPr>
            <p:cNvSpPr/>
            <p:nvPr/>
          </p:nvSpPr>
          <p:spPr>
            <a:xfrm rot="879496">
              <a:off x="5638394" y="4091925"/>
              <a:ext cx="393406" cy="535863"/>
            </a:xfrm>
            <a:custGeom>
              <a:avLst/>
              <a:gdLst>
                <a:gd name="connsiteX0" fmla="*/ 11215 w 427713"/>
                <a:gd name="connsiteY0" fmla="*/ 118649 h 561918"/>
                <a:gd name="connsiteX1" fmla="*/ 27755 w 427713"/>
                <a:gd name="connsiteY1" fmla="*/ 364379 h 561918"/>
                <a:gd name="connsiteX2" fmla="*/ 32481 w 427713"/>
                <a:gd name="connsiteY2" fmla="*/ 522686 h 561918"/>
                <a:gd name="connsiteX3" fmla="*/ 190788 w 427713"/>
                <a:gd name="connsiteY3" fmla="*/ 543951 h 561918"/>
                <a:gd name="connsiteX4" fmla="*/ 405802 w 427713"/>
                <a:gd name="connsiteY4" fmla="*/ 543951 h 561918"/>
                <a:gd name="connsiteX5" fmla="*/ 417615 w 427713"/>
                <a:gd name="connsiteY5" fmla="*/ 312398 h 561918"/>
                <a:gd name="connsiteX6" fmla="*/ 410527 w 427713"/>
                <a:gd name="connsiteY6" fmla="*/ 76119 h 561918"/>
                <a:gd name="connsiteX7" fmla="*/ 216778 w 427713"/>
                <a:gd name="connsiteY7" fmla="*/ 509 h 561918"/>
                <a:gd name="connsiteX8" fmla="*/ 11215 w 427713"/>
                <a:gd name="connsiteY8" fmla="*/ 118649 h 561918"/>
                <a:gd name="connsiteX0" fmla="*/ 11560 w 425696"/>
                <a:gd name="connsiteY0" fmla="*/ 87530 h 561515"/>
                <a:gd name="connsiteX1" fmla="*/ 25738 w 425696"/>
                <a:gd name="connsiteY1" fmla="*/ 363976 h 561515"/>
                <a:gd name="connsiteX2" fmla="*/ 30464 w 425696"/>
                <a:gd name="connsiteY2" fmla="*/ 522283 h 561515"/>
                <a:gd name="connsiteX3" fmla="*/ 188771 w 425696"/>
                <a:gd name="connsiteY3" fmla="*/ 543548 h 561515"/>
                <a:gd name="connsiteX4" fmla="*/ 403785 w 425696"/>
                <a:gd name="connsiteY4" fmla="*/ 543548 h 561515"/>
                <a:gd name="connsiteX5" fmla="*/ 415598 w 425696"/>
                <a:gd name="connsiteY5" fmla="*/ 311995 h 561515"/>
                <a:gd name="connsiteX6" fmla="*/ 408510 w 425696"/>
                <a:gd name="connsiteY6" fmla="*/ 75716 h 561515"/>
                <a:gd name="connsiteX7" fmla="*/ 214761 w 425696"/>
                <a:gd name="connsiteY7" fmla="*/ 106 h 561515"/>
                <a:gd name="connsiteX8" fmla="*/ 11560 w 425696"/>
                <a:gd name="connsiteY8" fmla="*/ 87530 h 561515"/>
                <a:gd name="connsiteX0" fmla="*/ 10883 w 425019"/>
                <a:gd name="connsiteY0" fmla="*/ 85178 h 559163"/>
                <a:gd name="connsiteX1" fmla="*/ 25061 w 425019"/>
                <a:gd name="connsiteY1" fmla="*/ 361624 h 559163"/>
                <a:gd name="connsiteX2" fmla="*/ 29787 w 425019"/>
                <a:gd name="connsiteY2" fmla="*/ 519931 h 559163"/>
                <a:gd name="connsiteX3" fmla="*/ 188094 w 425019"/>
                <a:gd name="connsiteY3" fmla="*/ 541196 h 559163"/>
                <a:gd name="connsiteX4" fmla="*/ 403108 w 425019"/>
                <a:gd name="connsiteY4" fmla="*/ 541196 h 559163"/>
                <a:gd name="connsiteX5" fmla="*/ 414921 w 425019"/>
                <a:gd name="connsiteY5" fmla="*/ 309643 h 559163"/>
                <a:gd name="connsiteX6" fmla="*/ 407833 w 425019"/>
                <a:gd name="connsiteY6" fmla="*/ 73364 h 559163"/>
                <a:gd name="connsiteX7" fmla="*/ 204633 w 425019"/>
                <a:gd name="connsiteY7" fmla="*/ 116 h 559163"/>
                <a:gd name="connsiteX8" fmla="*/ 10883 w 425019"/>
                <a:gd name="connsiteY8" fmla="*/ 85178 h 559163"/>
                <a:gd name="connsiteX0" fmla="*/ 10883 w 431603"/>
                <a:gd name="connsiteY0" fmla="*/ 85178 h 559163"/>
                <a:gd name="connsiteX1" fmla="*/ 25061 w 431603"/>
                <a:gd name="connsiteY1" fmla="*/ 361624 h 559163"/>
                <a:gd name="connsiteX2" fmla="*/ 29787 w 431603"/>
                <a:gd name="connsiteY2" fmla="*/ 519931 h 559163"/>
                <a:gd name="connsiteX3" fmla="*/ 188094 w 431603"/>
                <a:gd name="connsiteY3" fmla="*/ 541196 h 559163"/>
                <a:gd name="connsiteX4" fmla="*/ 403108 w 431603"/>
                <a:gd name="connsiteY4" fmla="*/ 541196 h 559163"/>
                <a:gd name="connsiteX5" fmla="*/ 429098 w 431603"/>
                <a:gd name="connsiteY5" fmla="*/ 309643 h 559163"/>
                <a:gd name="connsiteX6" fmla="*/ 407833 w 431603"/>
                <a:gd name="connsiteY6" fmla="*/ 73364 h 559163"/>
                <a:gd name="connsiteX7" fmla="*/ 204633 w 431603"/>
                <a:gd name="connsiteY7" fmla="*/ 116 h 559163"/>
                <a:gd name="connsiteX8" fmla="*/ 10883 w 431603"/>
                <a:gd name="connsiteY8" fmla="*/ 85178 h 559163"/>
                <a:gd name="connsiteX0" fmla="*/ 16874 w 437594"/>
                <a:gd name="connsiteY0" fmla="*/ 85178 h 559163"/>
                <a:gd name="connsiteX1" fmla="*/ 12150 w 437594"/>
                <a:gd name="connsiteY1" fmla="*/ 361624 h 559163"/>
                <a:gd name="connsiteX2" fmla="*/ 35778 w 437594"/>
                <a:gd name="connsiteY2" fmla="*/ 519931 h 559163"/>
                <a:gd name="connsiteX3" fmla="*/ 194085 w 437594"/>
                <a:gd name="connsiteY3" fmla="*/ 541196 h 559163"/>
                <a:gd name="connsiteX4" fmla="*/ 409099 w 437594"/>
                <a:gd name="connsiteY4" fmla="*/ 541196 h 559163"/>
                <a:gd name="connsiteX5" fmla="*/ 435089 w 437594"/>
                <a:gd name="connsiteY5" fmla="*/ 309643 h 559163"/>
                <a:gd name="connsiteX6" fmla="*/ 413824 w 437594"/>
                <a:gd name="connsiteY6" fmla="*/ 73364 h 559163"/>
                <a:gd name="connsiteX7" fmla="*/ 210624 w 437594"/>
                <a:gd name="connsiteY7" fmla="*/ 116 h 559163"/>
                <a:gd name="connsiteX8" fmla="*/ 16874 w 437594"/>
                <a:gd name="connsiteY8" fmla="*/ 85178 h 559163"/>
                <a:gd name="connsiteX0" fmla="*/ 16874 w 437594"/>
                <a:gd name="connsiteY0" fmla="*/ 85178 h 563991"/>
                <a:gd name="connsiteX1" fmla="*/ 12150 w 437594"/>
                <a:gd name="connsiteY1" fmla="*/ 361624 h 563991"/>
                <a:gd name="connsiteX2" fmla="*/ 35778 w 437594"/>
                <a:gd name="connsiteY2" fmla="*/ 519931 h 563991"/>
                <a:gd name="connsiteX3" fmla="*/ 205899 w 437594"/>
                <a:gd name="connsiteY3" fmla="*/ 553010 h 563991"/>
                <a:gd name="connsiteX4" fmla="*/ 409099 w 437594"/>
                <a:gd name="connsiteY4" fmla="*/ 541196 h 563991"/>
                <a:gd name="connsiteX5" fmla="*/ 435089 w 437594"/>
                <a:gd name="connsiteY5" fmla="*/ 309643 h 563991"/>
                <a:gd name="connsiteX6" fmla="*/ 413824 w 437594"/>
                <a:gd name="connsiteY6" fmla="*/ 73364 h 563991"/>
                <a:gd name="connsiteX7" fmla="*/ 210624 w 437594"/>
                <a:gd name="connsiteY7" fmla="*/ 116 h 563991"/>
                <a:gd name="connsiteX8" fmla="*/ 16874 w 437594"/>
                <a:gd name="connsiteY8" fmla="*/ 85178 h 563991"/>
                <a:gd name="connsiteX0" fmla="*/ 16874 w 437594"/>
                <a:gd name="connsiteY0" fmla="*/ 85178 h 554236"/>
                <a:gd name="connsiteX1" fmla="*/ 12150 w 437594"/>
                <a:gd name="connsiteY1" fmla="*/ 361624 h 554236"/>
                <a:gd name="connsiteX2" fmla="*/ 35778 w 437594"/>
                <a:gd name="connsiteY2" fmla="*/ 519931 h 554236"/>
                <a:gd name="connsiteX3" fmla="*/ 205899 w 437594"/>
                <a:gd name="connsiteY3" fmla="*/ 553010 h 554236"/>
                <a:gd name="connsiteX4" fmla="*/ 409099 w 437594"/>
                <a:gd name="connsiteY4" fmla="*/ 522294 h 554236"/>
                <a:gd name="connsiteX5" fmla="*/ 435089 w 437594"/>
                <a:gd name="connsiteY5" fmla="*/ 309643 h 554236"/>
                <a:gd name="connsiteX6" fmla="*/ 413824 w 437594"/>
                <a:gd name="connsiteY6" fmla="*/ 73364 h 554236"/>
                <a:gd name="connsiteX7" fmla="*/ 210624 w 437594"/>
                <a:gd name="connsiteY7" fmla="*/ 116 h 554236"/>
                <a:gd name="connsiteX8" fmla="*/ 16874 w 437594"/>
                <a:gd name="connsiteY8" fmla="*/ 85178 h 554236"/>
                <a:gd name="connsiteX0" fmla="*/ 16874 w 437594"/>
                <a:gd name="connsiteY0" fmla="*/ 85178 h 558187"/>
                <a:gd name="connsiteX1" fmla="*/ 12150 w 437594"/>
                <a:gd name="connsiteY1" fmla="*/ 361624 h 558187"/>
                <a:gd name="connsiteX2" fmla="*/ 35778 w 437594"/>
                <a:gd name="connsiteY2" fmla="*/ 519931 h 558187"/>
                <a:gd name="connsiteX3" fmla="*/ 215350 w 437594"/>
                <a:gd name="connsiteY3" fmla="*/ 557736 h 558187"/>
                <a:gd name="connsiteX4" fmla="*/ 409099 w 437594"/>
                <a:gd name="connsiteY4" fmla="*/ 522294 h 558187"/>
                <a:gd name="connsiteX5" fmla="*/ 435089 w 437594"/>
                <a:gd name="connsiteY5" fmla="*/ 309643 h 558187"/>
                <a:gd name="connsiteX6" fmla="*/ 413824 w 437594"/>
                <a:gd name="connsiteY6" fmla="*/ 73364 h 558187"/>
                <a:gd name="connsiteX7" fmla="*/ 210624 w 437594"/>
                <a:gd name="connsiteY7" fmla="*/ 116 h 558187"/>
                <a:gd name="connsiteX8" fmla="*/ 16874 w 437594"/>
                <a:gd name="connsiteY8" fmla="*/ 85178 h 558187"/>
                <a:gd name="connsiteX0" fmla="*/ 20067 w 440787"/>
                <a:gd name="connsiteY0" fmla="*/ 85178 h 558187"/>
                <a:gd name="connsiteX1" fmla="*/ 8255 w 440787"/>
                <a:gd name="connsiteY1" fmla="*/ 361624 h 558187"/>
                <a:gd name="connsiteX2" fmla="*/ 38971 w 440787"/>
                <a:gd name="connsiteY2" fmla="*/ 519931 h 558187"/>
                <a:gd name="connsiteX3" fmla="*/ 218543 w 440787"/>
                <a:gd name="connsiteY3" fmla="*/ 557736 h 558187"/>
                <a:gd name="connsiteX4" fmla="*/ 412292 w 440787"/>
                <a:gd name="connsiteY4" fmla="*/ 522294 h 558187"/>
                <a:gd name="connsiteX5" fmla="*/ 438282 w 440787"/>
                <a:gd name="connsiteY5" fmla="*/ 309643 h 558187"/>
                <a:gd name="connsiteX6" fmla="*/ 417017 w 440787"/>
                <a:gd name="connsiteY6" fmla="*/ 73364 h 558187"/>
                <a:gd name="connsiteX7" fmla="*/ 213817 w 440787"/>
                <a:gd name="connsiteY7" fmla="*/ 116 h 558187"/>
                <a:gd name="connsiteX8" fmla="*/ 20067 w 440787"/>
                <a:gd name="connsiteY8" fmla="*/ 85178 h 558187"/>
                <a:gd name="connsiteX0" fmla="*/ 20067 w 442342"/>
                <a:gd name="connsiteY0" fmla="*/ 85178 h 558345"/>
                <a:gd name="connsiteX1" fmla="*/ 8255 w 442342"/>
                <a:gd name="connsiteY1" fmla="*/ 361624 h 558345"/>
                <a:gd name="connsiteX2" fmla="*/ 38971 w 442342"/>
                <a:gd name="connsiteY2" fmla="*/ 519931 h 558345"/>
                <a:gd name="connsiteX3" fmla="*/ 218543 w 442342"/>
                <a:gd name="connsiteY3" fmla="*/ 557736 h 558345"/>
                <a:gd name="connsiteX4" fmla="*/ 412292 w 442342"/>
                <a:gd name="connsiteY4" fmla="*/ 522294 h 558345"/>
                <a:gd name="connsiteX5" fmla="*/ 440644 w 442342"/>
                <a:gd name="connsiteY5" fmla="*/ 302555 h 558345"/>
                <a:gd name="connsiteX6" fmla="*/ 417017 w 442342"/>
                <a:gd name="connsiteY6" fmla="*/ 73364 h 558345"/>
                <a:gd name="connsiteX7" fmla="*/ 213817 w 442342"/>
                <a:gd name="connsiteY7" fmla="*/ 116 h 558345"/>
                <a:gd name="connsiteX8" fmla="*/ 20067 w 442342"/>
                <a:gd name="connsiteY8" fmla="*/ 85178 h 558345"/>
                <a:gd name="connsiteX0" fmla="*/ 21288 w 443563"/>
                <a:gd name="connsiteY0" fmla="*/ 85178 h 558345"/>
                <a:gd name="connsiteX1" fmla="*/ 7113 w 443563"/>
                <a:gd name="connsiteY1" fmla="*/ 356898 h 558345"/>
                <a:gd name="connsiteX2" fmla="*/ 40192 w 443563"/>
                <a:gd name="connsiteY2" fmla="*/ 519931 h 558345"/>
                <a:gd name="connsiteX3" fmla="*/ 219764 w 443563"/>
                <a:gd name="connsiteY3" fmla="*/ 557736 h 558345"/>
                <a:gd name="connsiteX4" fmla="*/ 413513 w 443563"/>
                <a:gd name="connsiteY4" fmla="*/ 522294 h 558345"/>
                <a:gd name="connsiteX5" fmla="*/ 441865 w 443563"/>
                <a:gd name="connsiteY5" fmla="*/ 302555 h 558345"/>
                <a:gd name="connsiteX6" fmla="*/ 418238 w 443563"/>
                <a:gd name="connsiteY6" fmla="*/ 73364 h 558345"/>
                <a:gd name="connsiteX7" fmla="*/ 215038 w 443563"/>
                <a:gd name="connsiteY7" fmla="*/ 116 h 558345"/>
                <a:gd name="connsiteX8" fmla="*/ 21288 w 443563"/>
                <a:gd name="connsiteY8" fmla="*/ 85178 h 558345"/>
                <a:gd name="connsiteX0" fmla="*/ 45611 w 437169"/>
                <a:gd name="connsiteY0" fmla="*/ 66265 h 558335"/>
                <a:gd name="connsiteX1" fmla="*/ 719 w 437169"/>
                <a:gd name="connsiteY1" fmla="*/ 356888 h 558335"/>
                <a:gd name="connsiteX2" fmla="*/ 33798 w 437169"/>
                <a:gd name="connsiteY2" fmla="*/ 519921 h 558335"/>
                <a:gd name="connsiteX3" fmla="*/ 213370 w 437169"/>
                <a:gd name="connsiteY3" fmla="*/ 557726 h 558335"/>
                <a:gd name="connsiteX4" fmla="*/ 407119 w 437169"/>
                <a:gd name="connsiteY4" fmla="*/ 522284 h 558335"/>
                <a:gd name="connsiteX5" fmla="*/ 435471 w 437169"/>
                <a:gd name="connsiteY5" fmla="*/ 302545 h 558335"/>
                <a:gd name="connsiteX6" fmla="*/ 411844 w 437169"/>
                <a:gd name="connsiteY6" fmla="*/ 73354 h 558335"/>
                <a:gd name="connsiteX7" fmla="*/ 208644 w 437169"/>
                <a:gd name="connsiteY7" fmla="*/ 106 h 558335"/>
                <a:gd name="connsiteX8" fmla="*/ 45611 w 437169"/>
                <a:gd name="connsiteY8" fmla="*/ 66265 h 558335"/>
                <a:gd name="connsiteX0" fmla="*/ 37761 w 429319"/>
                <a:gd name="connsiteY0" fmla="*/ 66214 h 558284"/>
                <a:gd name="connsiteX1" fmla="*/ 2320 w 429319"/>
                <a:gd name="connsiteY1" fmla="*/ 297767 h 558284"/>
                <a:gd name="connsiteX2" fmla="*/ 25948 w 429319"/>
                <a:gd name="connsiteY2" fmla="*/ 519870 h 558284"/>
                <a:gd name="connsiteX3" fmla="*/ 205520 w 429319"/>
                <a:gd name="connsiteY3" fmla="*/ 557675 h 558284"/>
                <a:gd name="connsiteX4" fmla="*/ 399269 w 429319"/>
                <a:gd name="connsiteY4" fmla="*/ 522233 h 558284"/>
                <a:gd name="connsiteX5" fmla="*/ 427621 w 429319"/>
                <a:gd name="connsiteY5" fmla="*/ 302494 h 558284"/>
                <a:gd name="connsiteX6" fmla="*/ 403994 w 429319"/>
                <a:gd name="connsiteY6" fmla="*/ 73303 h 558284"/>
                <a:gd name="connsiteX7" fmla="*/ 200794 w 429319"/>
                <a:gd name="connsiteY7" fmla="*/ 55 h 558284"/>
                <a:gd name="connsiteX8" fmla="*/ 37761 w 429319"/>
                <a:gd name="connsiteY8" fmla="*/ 66214 h 558284"/>
                <a:gd name="connsiteX0" fmla="*/ 36275 w 427833"/>
                <a:gd name="connsiteY0" fmla="*/ 66214 h 558958"/>
                <a:gd name="connsiteX1" fmla="*/ 834 w 427833"/>
                <a:gd name="connsiteY1" fmla="*/ 297767 h 558958"/>
                <a:gd name="connsiteX2" fmla="*/ 29188 w 427833"/>
                <a:gd name="connsiteY2" fmla="*/ 510418 h 558958"/>
                <a:gd name="connsiteX3" fmla="*/ 204034 w 427833"/>
                <a:gd name="connsiteY3" fmla="*/ 557675 h 558958"/>
                <a:gd name="connsiteX4" fmla="*/ 397783 w 427833"/>
                <a:gd name="connsiteY4" fmla="*/ 522233 h 558958"/>
                <a:gd name="connsiteX5" fmla="*/ 426135 w 427833"/>
                <a:gd name="connsiteY5" fmla="*/ 302494 h 558958"/>
                <a:gd name="connsiteX6" fmla="*/ 402508 w 427833"/>
                <a:gd name="connsiteY6" fmla="*/ 73303 h 558958"/>
                <a:gd name="connsiteX7" fmla="*/ 199308 w 427833"/>
                <a:gd name="connsiteY7" fmla="*/ 55 h 558958"/>
                <a:gd name="connsiteX8" fmla="*/ 36275 w 427833"/>
                <a:gd name="connsiteY8" fmla="*/ 66214 h 558958"/>
                <a:gd name="connsiteX0" fmla="*/ 36275 w 428528"/>
                <a:gd name="connsiteY0" fmla="*/ 66214 h 558440"/>
                <a:gd name="connsiteX1" fmla="*/ 834 w 428528"/>
                <a:gd name="connsiteY1" fmla="*/ 297767 h 558440"/>
                <a:gd name="connsiteX2" fmla="*/ 29188 w 428528"/>
                <a:gd name="connsiteY2" fmla="*/ 510418 h 558440"/>
                <a:gd name="connsiteX3" fmla="*/ 204034 w 428528"/>
                <a:gd name="connsiteY3" fmla="*/ 557675 h 558440"/>
                <a:gd name="connsiteX4" fmla="*/ 388332 w 428528"/>
                <a:gd name="connsiteY4" fmla="*/ 519870 h 558440"/>
                <a:gd name="connsiteX5" fmla="*/ 426135 w 428528"/>
                <a:gd name="connsiteY5" fmla="*/ 302494 h 558440"/>
                <a:gd name="connsiteX6" fmla="*/ 402508 w 428528"/>
                <a:gd name="connsiteY6" fmla="*/ 73303 h 558440"/>
                <a:gd name="connsiteX7" fmla="*/ 199308 w 428528"/>
                <a:gd name="connsiteY7" fmla="*/ 55 h 558440"/>
                <a:gd name="connsiteX8" fmla="*/ 36275 w 428528"/>
                <a:gd name="connsiteY8" fmla="*/ 66214 h 558440"/>
                <a:gd name="connsiteX0" fmla="*/ 37760 w 430013"/>
                <a:gd name="connsiteY0" fmla="*/ 66214 h 557901"/>
                <a:gd name="connsiteX1" fmla="*/ 2319 w 430013"/>
                <a:gd name="connsiteY1" fmla="*/ 297767 h 557901"/>
                <a:gd name="connsiteX2" fmla="*/ 25948 w 430013"/>
                <a:gd name="connsiteY2" fmla="*/ 519869 h 557901"/>
                <a:gd name="connsiteX3" fmla="*/ 205519 w 430013"/>
                <a:gd name="connsiteY3" fmla="*/ 557675 h 557901"/>
                <a:gd name="connsiteX4" fmla="*/ 389817 w 430013"/>
                <a:gd name="connsiteY4" fmla="*/ 519870 h 557901"/>
                <a:gd name="connsiteX5" fmla="*/ 427620 w 430013"/>
                <a:gd name="connsiteY5" fmla="*/ 302494 h 557901"/>
                <a:gd name="connsiteX6" fmla="*/ 403993 w 430013"/>
                <a:gd name="connsiteY6" fmla="*/ 73303 h 557901"/>
                <a:gd name="connsiteX7" fmla="*/ 200793 w 430013"/>
                <a:gd name="connsiteY7" fmla="*/ 55 h 557901"/>
                <a:gd name="connsiteX8" fmla="*/ 37760 w 430013"/>
                <a:gd name="connsiteY8" fmla="*/ 66214 h 557901"/>
                <a:gd name="connsiteX0" fmla="*/ 40684 w 432937"/>
                <a:gd name="connsiteY0" fmla="*/ 66214 h 557831"/>
                <a:gd name="connsiteX1" fmla="*/ 5243 w 432937"/>
                <a:gd name="connsiteY1" fmla="*/ 297767 h 557831"/>
                <a:gd name="connsiteX2" fmla="*/ 28872 w 432937"/>
                <a:gd name="connsiteY2" fmla="*/ 519869 h 557831"/>
                <a:gd name="connsiteX3" fmla="*/ 208443 w 432937"/>
                <a:gd name="connsiteY3" fmla="*/ 557675 h 557831"/>
                <a:gd name="connsiteX4" fmla="*/ 392741 w 432937"/>
                <a:gd name="connsiteY4" fmla="*/ 519870 h 557831"/>
                <a:gd name="connsiteX5" fmla="*/ 430544 w 432937"/>
                <a:gd name="connsiteY5" fmla="*/ 302494 h 557831"/>
                <a:gd name="connsiteX6" fmla="*/ 406917 w 432937"/>
                <a:gd name="connsiteY6" fmla="*/ 73303 h 557831"/>
                <a:gd name="connsiteX7" fmla="*/ 203717 w 432937"/>
                <a:gd name="connsiteY7" fmla="*/ 55 h 557831"/>
                <a:gd name="connsiteX8" fmla="*/ 40684 w 432937"/>
                <a:gd name="connsiteY8" fmla="*/ 66214 h 557831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6557 w 428810"/>
                <a:gd name="connsiteY0" fmla="*/ 66214 h 531376"/>
                <a:gd name="connsiteX1" fmla="*/ 1116 w 428810"/>
                <a:gd name="connsiteY1" fmla="*/ 297767 h 531376"/>
                <a:gd name="connsiteX2" fmla="*/ 27108 w 428810"/>
                <a:gd name="connsiteY2" fmla="*/ 510418 h 531376"/>
                <a:gd name="connsiteX3" fmla="*/ 192502 w 428810"/>
                <a:gd name="connsiteY3" fmla="*/ 524596 h 531376"/>
                <a:gd name="connsiteX4" fmla="*/ 388614 w 428810"/>
                <a:gd name="connsiteY4" fmla="*/ 519870 h 531376"/>
                <a:gd name="connsiteX5" fmla="*/ 426417 w 428810"/>
                <a:gd name="connsiteY5" fmla="*/ 302494 h 531376"/>
                <a:gd name="connsiteX6" fmla="*/ 402790 w 428810"/>
                <a:gd name="connsiteY6" fmla="*/ 73303 h 531376"/>
                <a:gd name="connsiteX7" fmla="*/ 199590 w 428810"/>
                <a:gd name="connsiteY7" fmla="*/ 55 h 531376"/>
                <a:gd name="connsiteX8" fmla="*/ 36557 w 428810"/>
                <a:gd name="connsiteY8" fmla="*/ 66214 h 531376"/>
                <a:gd name="connsiteX0" fmla="*/ 36557 w 422272"/>
                <a:gd name="connsiteY0" fmla="*/ 66214 h 538568"/>
                <a:gd name="connsiteX1" fmla="*/ 1116 w 422272"/>
                <a:gd name="connsiteY1" fmla="*/ 297767 h 538568"/>
                <a:gd name="connsiteX2" fmla="*/ 27108 w 422272"/>
                <a:gd name="connsiteY2" fmla="*/ 510418 h 538568"/>
                <a:gd name="connsiteX3" fmla="*/ 192502 w 422272"/>
                <a:gd name="connsiteY3" fmla="*/ 524596 h 538568"/>
                <a:gd name="connsiteX4" fmla="*/ 388614 w 422272"/>
                <a:gd name="connsiteY4" fmla="*/ 519870 h 538568"/>
                <a:gd name="connsiteX5" fmla="*/ 414603 w 422272"/>
                <a:gd name="connsiteY5" fmla="*/ 295406 h 538568"/>
                <a:gd name="connsiteX6" fmla="*/ 402790 w 422272"/>
                <a:gd name="connsiteY6" fmla="*/ 73303 h 538568"/>
                <a:gd name="connsiteX7" fmla="*/ 199590 w 422272"/>
                <a:gd name="connsiteY7" fmla="*/ 55 h 538568"/>
                <a:gd name="connsiteX8" fmla="*/ 36557 w 422272"/>
                <a:gd name="connsiteY8" fmla="*/ 66214 h 538568"/>
                <a:gd name="connsiteX0" fmla="*/ 36557 w 416127"/>
                <a:gd name="connsiteY0" fmla="*/ 66159 h 538513"/>
                <a:gd name="connsiteX1" fmla="*/ 1116 w 416127"/>
                <a:gd name="connsiteY1" fmla="*/ 297712 h 538513"/>
                <a:gd name="connsiteX2" fmla="*/ 27108 w 416127"/>
                <a:gd name="connsiteY2" fmla="*/ 510363 h 538513"/>
                <a:gd name="connsiteX3" fmla="*/ 192502 w 416127"/>
                <a:gd name="connsiteY3" fmla="*/ 524541 h 538513"/>
                <a:gd name="connsiteX4" fmla="*/ 388614 w 416127"/>
                <a:gd name="connsiteY4" fmla="*/ 519815 h 538513"/>
                <a:gd name="connsiteX5" fmla="*/ 414603 w 416127"/>
                <a:gd name="connsiteY5" fmla="*/ 295351 h 538513"/>
                <a:gd name="connsiteX6" fmla="*/ 390976 w 416127"/>
                <a:gd name="connsiteY6" fmla="*/ 66160 h 538513"/>
                <a:gd name="connsiteX7" fmla="*/ 199590 w 416127"/>
                <a:gd name="connsiteY7" fmla="*/ 0 h 538513"/>
                <a:gd name="connsiteX8" fmla="*/ 36557 w 416127"/>
                <a:gd name="connsiteY8" fmla="*/ 66159 h 538513"/>
                <a:gd name="connsiteX0" fmla="*/ 36557 w 416962"/>
                <a:gd name="connsiteY0" fmla="*/ 66159 h 533540"/>
                <a:gd name="connsiteX1" fmla="*/ 1116 w 416962"/>
                <a:gd name="connsiteY1" fmla="*/ 297712 h 533540"/>
                <a:gd name="connsiteX2" fmla="*/ 27108 w 416962"/>
                <a:gd name="connsiteY2" fmla="*/ 510363 h 533540"/>
                <a:gd name="connsiteX3" fmla="*/ 192502 w 416962"/>
                <a:gd name="connsiteY3" fmla="*/ 524541 h 533540"/>
                <a:gd name="connsiteX4" fmla="*/ 390977 w 416962"/>
                <a:gd name="connsiteY4" fmla="*/ 512727 h 533540"/>
                <a:gd name="connsiteX5" fmla="*/ 414603 w 416962"/>
                <a:gd name="connsiteY5" fmla="*/ 295351 h 533540"/>
                <a:gd name="connsiteX6" fmla="*/ 390976 w 416962"/>
                <a:gd name="connsiteY6" fmla="*/ 66160 h 533540"/>
                <a:gd name="connsiteX7" fmla="*/ 199590 w 416962"/>
                <a:gd name="connsiteY7" fmla="*/ 0 h 533540"/>
                <a:gd name="connsiteX8" fmla="*/ 36557 w 416962"/>
                <a:gd name="connsiteY8" fmla="*/ 66159 h 533540"/>
                <a:gd name="connsiteX0" fmla="*/ 36557 w 415953"/>
                <a:gd name="connsiteY0" fmla="*/ 66159 h 531703"/>
                <a:gd name="connsiteX1" fmla="*/ 1116 w 415953"/>
                <a:gd name="connsiteY1" fmla="*/ 297712 h 531703"/>
                <a:gd name="connsiteX2" fmla="*/ 27108 w 415953"/>
                <a:gd name="connsiteY2" fmla="*/ 510363 h 531703"/>
                <a:gd name="connsiteX3" fmla="*/ 192502 w 415953"/>
                <a:gd name="connsiteY3" fmla="*/ 524541 h 531703"/>
                <a:gd name="connsiteX4" fmla="*/ 390977 w 415953"/>
                <a:gd name="connsiteY4" fmla="*/ 512727 h 531703"/>
                <a:gd name="connsiteX5" fmla="*/ 414603 w 415953"/>
                <a:gd name="connsiteY5" fmla="*/ 295351 h 531703"/>
                <a:gd name="connsiteX6" fmla="*/ 390976 w 415953"/>
                <a:gd name="connsiteY6" fmla="*/ 66160 h 531703"/>
                <a:gd name="connsiteX7" fmla="*/ 199590 w 415953"/>
                <a:gd name="connsiteY7" fmla="*/ 0 h 531703"/>
                <a:gd name="connsiteX8" fmla="*/ 36557 w 415953"/>
                <a:gd name="connsiteY8" fmla="*/ 66159 h 531703"/>
                <a:gd name="connsiteX0" fmla="*/ 38202 w 417598"/>
                <a:gd name="connsiteY0" fmla="*/ 66159 h 527065"/>
                <a:gd name="connsiteX1" fmla="*/ 2761 w 417598"/>
                <a:gd name="connsiteY1" fmla="*/ 297712 h 527065"/>
                <a:gd name="connsiteX2" fmla="*/ 28753 w 417598"/>
                <a:gd name="connsiteY2" fmla="*/ 510363 h 527065"/>
                <a:gd name="connsiteX3" fmla="*/ 194147 w 417598"/>
                <a:gd name="connsiteY3" fmla="*/ 524541 h 527065"/>
                <a:gd name="connsiteX4" fmla="*/ 392622 w 417598"/>
                <a:gd name="connsiteY4" fmla="*/ 512727 h 527065"/>
                <a:gd name="connsiteX5" fmla="*/ 416248 w 417598"/>
                <a:gd name="connsiteY5" fmla="*/ 295351 h 527065"/>
                <a:gd name="connsiteX6" fmla="*/ 392621 w 417598"/>
                <a:gd name="connsiteY6" fmla="*/ 66160 h 527065"/>
                <a:gd name="connsiteX7" fmla="*/ 201235 w 417598"/>
                <a:gd name="connsiteY7" fmla="*/ 0 h 527065"/>
                <a:gd name="connsiteX8" fmla="*/ 38202 w 417598"/>
                <a:gd name="connsiteY8" fmla="*/ 66159 h 527065"/>
                <a:gd name="connsiteX0" fmla="*/ 36212 w 415608"/>
                <a:gd name="connsiteY0" fmla="*/ 66159 h 527065"/>
                <a:gd name="connsiteX1" fmla="*/ 771 w 415608"/>
                <a:gd name="connsiteY1" fmla="*/ 297712 h 527065"/>
                <a:gd name="connsiteX2" fmla="*/ 55116 w 415608"/>
                <a:gd name="connsiteY2" fmla="*/ 510363 h 527065"/>
                <a:gd name="connsiteX3" fmla="*/ 192157 w 415608"/>
                <a:gd name="connsiteY3" fmla="*/ 524541 h 527065"/>
                <a:gd name="connsiteX4" fmla="*/ 390632 w 415608"/>
                <a:gd name="connsiteY4" fmla="*/ 512727 h 527065"/>
                <a:gd name="connsiteX5" fmla="*/ 414258 w 415608"/>
                <a:gd name="connsiteY5" fmla="*/ 295351 h 527065"/>
                <a:gd name="connsiteX6" fmla="*/ 390631 w 415608"/>
                <a:gd name="connsiteY6" fmla="*/ 66160 h 527065"/>
                <a:gd name="connsiteX7" fmla="*/ 199245 w 415608"/>
                <a:gd name="connsiteY7" fmla="*/ 0 h 527065"/>
                <a:gd name="connsiteX8" fmla="*/ 36212 w 415608"/>
                <a:gd name="connsiteY8" fmla="*/ 66159 h 527065"/>
                <a:gd name="connsiteX0" fmla="*/ 15687 w 395083"/>
                <a:gd name="connsiteY0" fmla="*/ 66159 h 531379"/>
                <a:gd name="connsiteX1" fmla="*/ 8600 w 395083"/>
                <a:gd name="connsiteY1" fmla="*/ 302438 h 531379"/>
                <a:gd name="connsiteX2" fmla="*/ 34591 w 395083"/>
                <a:gd name="connsiteY2" fmla="*/ 510363 h 531379"/>
                <a:gd name="connsiteX3" fmla="*/ 171632 w 395083"/>
                <a:gd name="connsiteY3" fmla="*/ 524541 h 531379"/>
                <a:gd name="connsiteX4" fmla="*/ 370107 w 395083"/>
                <a:gd name="connsiteY4" fmla="*/ 512727 h 531379"/>
                <a:gd name="connsiteX5" fmla="*/ 393733 w 395083"/>
                <a:gd name="connsiteY5" fmla="*/ 295351 h 531379"/>
                <a:gd name="connsiteX6" fmla="*/ 370106 w 395083"/>
                <a:gd name="connsiteY6" fmla="*/ 66160 h 531379"/>
                <a:gd name="connsiteX7" fmla="*/ 178720 w 395083"/>
                <a:gd name="connsiteY7" fmla="*/ 0 h 531379"/>
                <a:gd name="connsiteX8" fmla="*/ 15687 w 395083"/>
                <a:gd name="connsiteY8" fmla="*/ 66159 h 531379"/>
                <a:gd name="connsiteX0" fmla="*/ 16810 w 396206"/>
                <a:gd name="connsiteY0" fmla="*/ 66159 h 532029"/>
                <a:gd name="connsiteX1" fmla="*/ 7361 w 396206"/>
                <a:gd name="connsiteY1" fmla="*/ 292987 h 532029"/>
                <a:gd name="connsiteX2" fmla="*/ 35714 w 396206"/>
                <a:gd name="connsiteY2" fmla="*/ 510363 h 532029"/>
                <a:gd name="connsiteX3" fmla="*/ 172755 w 396206"/>
                <a:gd name="connsiteY3" fmla="*/ 524541 h 532029"/>
                <a:gd name="connsiteX4" fmla="*/ 371230 w 396206"/>
                <a:gd name="connsiteY4" fmla="*/ 512727 h 532029"/>
                <a:gd name="connsiteX5" fmla="*/ 394856 w 396206"/>
                <a:gd name="connsiteY5" fmla="*/ 295351 h 532029"/>
                <a:gd name="connsiteX6" fmla="*/ 371229 w 396206"/>
                <a:gd name="connsiteY6" fmla="*/ 66160 h 532029"/>
                <a:gd name="connsiteX7" fmla="*/ 179843 w 396206"/>
                <a:gd name="connsiteY7" fmla="*/ 0 h 532029"/>
                <a:gd name="connsiteX8" fmla="*/ 16810 w 396206"/>
                <a:gd name="connsiteY8" fmla="*/ 66159 h 532029"/>
                <a:gd name="connsiteX0" fmla="*/ 17622 w 397018"/>
                <a:gd name="connsiteY0" fmla="*/ 66159 h 532029"/>
                <a:gd name="connsiteX1" fmla="*/ 8173 w 397018"/>
                <a:gd name="connsiteY1" fmla="*/ 292987 h 532029"/>
                <a:gd name="connsiteX2" fmla="*/ 36526 w 397018"/>
                <a:gd name="connsiteY2" fmla="*/ 510363 h 532029"/>
                <a:gd name="connsiteX3" fmla="*/ 173567 w 397018"/>
                <a:gd name="connsiteY3" fmla="*/ 524541 h 532029"/>
                <a:gd name="connsiteX4" fmla="*/ 372042 w 397018"/>
                <a:gd name="connsiteY4" fmla="*/ 512727 h 532029"/>
                <a:gd name="connsiteX5" fmla="*/ 395668 w 397018"/>
                <a:gd name="connsiteY5" fmla="*/ 295351 h 532029"/>
                <a:gd name="connsiteX6" fmla="*/ 372041 w 397018"/>
                <a:gd name="connsiteY6" fmla="*/ 66160 h 532029"/>
                <a:gd name="connsiteX7" fmla="*/ 180655 w 397018"/>
                <a:gd name="connsiteY7" fmla="*/ 0 h 532029"/>
                <a:gd name="connsiteX8" fmla="*/ 17622 w 397018"/>
                <a:gd name="connsiteY8" fmla="*/ 66159 h 532029"/>
                <a:gd name="connsiteX0" fmla="*/ 16811 w 396207"/>
                <a:gd name="connsiteY0" fmla="*/ 66159 h 529127"/>
                <a:gd name="connsiteX1" fmla="*/ 7362 w 396207"/>
                <a:gd name="connsiteY1" fmla="*/ 292987 h 529127"/>
                <a:gd name="connsiteX2" fmla="*/ 35715 w 396207"/>
                <a:gd name="connsiteY2" fmla="*/ 505637 h 529127"/>
                <a:gd name="connsiteX3" fmla="*/ 172756 w 396207"/>
                <a:gd name="connsiteY3" fmla="*/ 524541 h 529127"/>
                <a:gd name="connsiteX4" fmla="*/ 371231 w 396207"/>
                <a:gd name="connsiteY4" fmla="*/ 512727 h 529127"/>
                <a:gd name="connsiteX5" fmla="*/ 394857 w 396207"/>
                <a:gd name="connsiteY5" fmla="*/ 295351 h 529127"/>
                <a:gd name="connsiteX6" fmla="*/ 371230 w 396207"/>
                <a:gd name="connsiteY6" fmla="*/ 66160 h 529127"/>
                <a:gd name="connsiteX7" fmla="*/ 179844 w 396207"/>
                <a:gd name="connsiteY7" fmla="*/ 0 h 529127"/>
                <a:gd name="connsiteX8" fmla="*/ 16811 w 396207"/>
                <a:gd name="connsiteY8" fmla="*/ 66159 h 529127"/>
                <a:gd name="connsiteX0" fmla="*/ 16811 w 397772"/>
                <a:gd name="connsiteY0" fmla="*/ 66159 h 528841"/>
                <a:gd name="connsiteX1" fmla="*/ 7362 w 397772"/>
                <a:gd name="connsiteY1" fmla="*/ 292987 h 528841"/>
                <a:gd name="connsiteX2" fmla="*/ 35715 w 397772"/>
                <a:gd name="connsiteY2" fmla="*/ 505637 h 528841"/>
                <a:gd name="connsiteX3" fmla="*/ 172756 w 397772"/>
                <a:gd name="connsiteY3" fmla="*/ 524541 h 528841"/>
                <a:gd name="connsiteX4" fmla="*/ 349966 w 397772"/>
                <a:gd name="connsiteY4" fmla="*/ 517453 h 528841"/>
                <a:gd name="connsiteX5" fmla="*/ 394857 w 397772"/>
                <a:gd name="connsiteY5" fmla="*/ 295351 h 528841"/>
                <a:gd name="connsiteX6" fmla="*/ 371230 w 397772"/>
                <a:gd name="connsiteY6" fmla="*/ 66160 h 528841"/>
                <a:gd name="connsiteX7" fmla="*/ 179844 w 397772"/>
                <a:gd name="connsiteY7" fmla="*/ 0 h 528841"/>
                <a:gd name="connsiteX8" fmla="*/ 16811 w 397772"/>
                <a:gd name="connsiteY8" fmla="*/ 66159 h 528841"/>
                <a:gd name="connsiteX0" fmla="*/ 16811 w 386281"/>
                <a:gd name="connsiteY0" fmla="*/ 66159 h 536037"/>
                <a:gd name="connsiteX1" fmla="*/ 7362 w 386281"/>
                <a:gd name="connsiteY1" fmla="*/ 292987 h 536037"/>
                <a:gd name="connsiteX2" fmla="*/ 35715 w 386281"/>
                <a:gd name="connsiteY2" fmla="*/ 505637 h 536037"/>
                <a:gd name="connsiteX3" fmla="*/ 172756 w 386281"/>
                <a:gd name="connsiteY3" fmla="*/ 524541 h 536037"/>
                <a:gd name="connsiteX4" fmla="*/ 349966 w 386281"/>
                <a:gd name="connsiteY4" fmla="*/ 517453 h 536037"/>
                <a:gd name="connsiteX5" fmla="*/ 368866 w 386281"/>
                <a:gd name="connsiteY5" fmla="*/ 292988 h 536037"/>
                <a:gd name="connsiteX6" fmla="*/ 371230 w 386281"/>
                <a:gd name="connsiteY6" fmla="*/ 66160 h 536037"/>
                <a:gd name="connsiteX7" fmla="*/ 179844 w 386281"/>
                <a:gd name="connsiteY7" fmla="*/ 0 h 536037"/>
                <a:gd name="connsiteX8" fmla="*/ 16811 w 386281"/>
                <a:gd name="connsiteY8" fmla="*/ 66159 h 536037"/>
                <a:gd name="connsiteX0" fmla="*/ 16811 w 390120"/>
                <a:gd name="connsiteY0" fmla="*/ 66159 h 535863"/>
                <a:gd name="connsiteX1" fmla="*/ 7362 w 390120"/>
                <a:gd name="connsiteY1" fmla="*/ 292987 h 535863"/>
                <a:gd name="connsiteX2" fmla="*/ 35715 w 390120"/>
                <a:gd name="connsiteY2" fmla="*/ 505637 h 535863"/>
                <a:gd name="connsiteX3" fmla="*/ 172756 w 390120"/>
                <a:gd name="connsiteY3" fmla="*/ 524541 h 535863"/>
                <a:gd name="connsiteX4" fmla="*/ 349966 w 390120"/>
                <a:gd name="connsiteY4" fmla="*/ 517453 h 535863"/>
                <a:gd name="connsiteX5" fmla="*/ 380680 w 390120"/>
                <a:gd name="connsiteY5" fmla="*/ 295351 h 535863"/>
                <a:gd name="connsiteX6" fmla="*/ 371230 w 390120"/>
                <a:gd name="connsiteY6" fmla="*/ 66160 h 535863"/>
                <a:gd name="connsiteX7" fmla="*/ 179844 w 390120"/>
                <a:gd name="connsiteY7" fmla="*/ 0 h 535863"/>
                <a:gd name="connsiteX8" fmla="*/ 16811 w 390120"/>
                <a:gd name="connsiteY8" fmla="*/ 66159 h 535863"/>
                <a:gd name="connsiteX0" fmla="*/ 16811 w 393406"/>
                <a:gd name="connsiteY0" fmla="*/ 66159 h 535863"/>
                <a:gd name="connsiteX1" fmla="*/ 7362 w 393406"/>
                <a:gd name="connsiteY1" fmla="*/ 292987 h 535863"/>
                <a:gd name="connsiteX2" fmla="*/ 35715 w 393406"/>
                <a:gd name="connsiteY2" fmla="*/ 505637 h 535863"/>
                <a:gd name="connsiteX3" fmla="*/ 172756 w 393406"/>
                <a:gd name="connsiteY3" fmla="*/ 524541 h 535863"/>
                <a:gd name="connsiteX4" fmla="*/ 349966 w 393406"/>
                <a:gd name="connsiteY4" fmla="*/ 517453 h 535863"/>
                <a:gd name="connsiteX5" fmla="*/ 387769 w 393406"/>
                <a:gd name="connsiteY5" fmla="*/ 295351 h 535863"/>
                <a:gd name="connsiteX6" fmla="*/ 371230 w 393406"/>
                <a:gd name="connsiteY6" fmla="*/ 66160 h 535863"/>
                <a:gd name="connsiteX7" fmla="*/ 179844 w 393406"/>
                <a:gd name="connsiteY7" fmla="*/ 0 h 535863"/>
                <a:gd name="connsiteX8" fmla="*/ 16811 w 393406"/>
                <a:gd name="connsiteY8" fmla="*/ 66159 h 535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406" h="535863">
                  <a:moveTo>
                    <a:pt x="16811" y="66159"/>
                  </a:moveTo>
                  <a:cubicBezTo>
                    <a:pt x="-11936" y="114990"/>
                    <a:pt x="4211" y="219741"/>
                    <a:pt x="7362" y="292987"/>
                  </a:cubicBezTo>
                  <a:cubicBezTo>
                    <a:pt x="10513" y="366233"/>
                    <a:pt x="8149" y="467045"/>
                    <a:pt x="35715" y="505637"/>
                  </a:cubicBezTo>
                  <a:cubicBezTo>
                    <a:pt x="63281" y="544229"/>
                    <a:pt x="120381" y="522572"/>
                    <a:pt x="172756" y="524541"/>
                  </a:cubicBezTo>
                  <a:cubicBezTo>
                    <a:pt x="231826" y="522178"/>
                    <a:pt x="314131" y="555651"/>
                    <a:pt x="349966" y="517453"/>
                  </a:cubicBezTo>
                  <a:cubicBezTo>
                    <a:pt x="385802" y="479255"/>
                    <a:pt x="384225" y="370566"/>
                    <a:pt x="387769" y="295351"/>
                  </a:cubicBezTo>
                  <a:cubicBezTo>
                    <a:pt x="391313" y="220136"/>
                    <a:pt x="404703" y="118141"/>
                    <a:pt x="371230" y="66160"/>
                  </a:cubicBezTo>
                  <a:cubicBezTo>
                    <a:pt x="337757" y="14179"/>
                    <a:pt x="238914" y="0"/>
                    <a:pt x="179844" y="0"/>
                  </a:cubicBezTo>
                  <a:cubicBezTo>
                    <a:pt x="120774" y="0"/>
                    <a:pt x="45558" y="17328"/>
                    <a:pt x="16811" y="66159"/>
                  </a:cubicBez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2A100096-F013-4A87-9BE2-D523CB84532D}"/>
                </a:ext>
              </a:extLst>
            </p:cNvPr>
            <p:cNvSpPr/>
            <p:nvPr/>
          </p:nvSpPr>
          <p:spPr>
            <a:xfrm rot="20611956">
              <a:off x="5984182" y="4085586"/>
              <a:ext cx="393406" cy="535863"/>
            </a:xfrm>
            <a:custGeom>
              <a:avLst/>
              <a:gdLst>
                <a:gd name="connsiteX0" fmla="*/ 11215 w 427713"/>
                <a:gd name="connsiteY0" fmla="*/ 118649 h 561918"/>
                <a:gd name="connsiteX1" fmla="*/ 27755 w 427713"/>
                <a:gd name="connsiteY1" fmla="*/ 364379 h 561918"/>
                <a:gd name="connsiteX2" fmla="*/ 32481 w 427713"/>
                <a:gd name="connsiteY2" fmla="*/ 522686 h 561918"/>
                <a:gd name="connsiteX3" fmla="*/ 190788 w 427713"/>
                <a:gd name="connsiteY3" fmla="*/ 543951 h 561918"/>
                <a:gd name="connsiteX4" fmla="*/ 405802 w 427713"/>
                <a:gd name="connsiteY4" fmla="*/ 543951 h 561918"/>
                <a:gd name="connsiteX5" fmla="*/ 417615 w 427713"/>
                <a:gd name="connsiteY5" fmla="*/ 312398 h 561918"/>
                <a:gd name="connsiteX6" fmla="*/ 410527 w 427713"/>
                <a:gd name="connsiteY6" fmla="*/ 76119 h 561918"/>
                <a:gd name="connsiteX7" fmla="*/ 216778 w 427713"/>
                <a:gd name="connsiteY7" fmla="*/ 509 h 561918"/>
                <a:gd name="connsiteX8" fmla="*/ 11215 w 427713"/>
                <a:gd name="connsiteY8" fmla="*/ 118649 h 561918"/>
                <a:gd name="connsiteX0" fmla="*/ 11560 w 425696"/>
                <a:gd name="connsiteY0" fmla="*/ 87530 h 561515"/>
                <a:gd name="connsiteX1" fmla="*/ 25738 w 425696"/>
                <a:gd name="connsiteY1" fmla="*/ 363976 h 561515"/>
                <a:gd name="connsiteX2" fmla="*/ 30464 w 425696"/>
                <a:gd name="connsiteY2" fmla="*/ 522283 h 561515"/>
                <a:gd name="connsiteX3" fmla="*/ 188771 w 425696"/>
                <a:gd name="connsiteY3" fmla="*/ 543548 h 561515"/>
                <a:gd name="connsiteX4" fmla="*/ 403785 w 425696"/>
                <a:gd name="connsiteY4" fmla="*/ 543548 h 561515"/>
                <a:gd name="connsiteX5" fmla="*/ 415598 w 425696"/>
                <a:gd name="connsiteY5" fmla="*/ 311995 h 561515"/>
                <a:gd name="connsiteX6" fmla="*/ 408510 w 425696"/>
                <a:gd name="connsiteY6" fmla="*/ 75716 h 561515"/>
                <a:gd name="connsiteX7" fmla="*/ 214761 w 425696"/>
                <a:gd name="connsiteY7" fmla="*/ 106 h 561515"/>
                <a:gd name="connsiteX8" fmla="*/ 11560 w 425696"/>
                <a:gd name="connsiteY8" fmla="*/ 87530 h 561515"/>
                <a:gd name="connsiteX0" fmla="*/ 10883 w 425019"/>
                <a:gd name="connsiteY0" fmla="*/ 85178 h 559163"/>
                <a:gd name="connsiteX1" fmla="*/ 25061 w 425019"/>
                <a:gd name="connsiteY1" fmla="*/ 361624 h 559163"/>
                <a:gd name="connsiteX2" fmla="*/ 29787 w 425019"/>
                <a:gd name="connsiteY2" fmla="*/ 519931 h 559163"/>
                <a:gd name="connsiteX3" fmla="*/ 188094 w 425019"/>
                <a:gd name="connsiteY3" fmla="*/ 541196 h 559163"/>
                <a:gd name="connsiteX4" fmla="*/ 403108 w 425019"/>
                <a:gd name="connsiteY4" fmla="*/ 541196 h 559163"/>
                <a:gd name="connsiteX5" fmla="*/ 414921 w 425019"/>
                <a:gd name="connsiteY5" fmla="*/ 309643 h 559163"/>
                <a:gd name="connsiteX6" fmla="*/ 407833 w 425019"/>
                <a:gd name="connsiteY6" fmla="*/ 73364 h 559163"/>
                <a:gd name="connsiteX7" fmla="*/ 204633 w 425019"/>
                <a:gd name="connsiteY7" fmla="*/ 116 h 559163"/>
                <a:gd name="connsiteX8" fmla="*/ 10883 w 425019"/>
                <a:gd name="connsiteY8" fmla="*/ 85178 h 559163"/>
                <a:gd name="connsiteX0" fmla="*/ 10883 w 431603"/>
                <a:gd name="connsiteY0" fmla="*/ 85178 h 559163"/>
                <a:gd name="connsiteX1" fmla="*/ 25061 w 431603"/>
                <a:gd name="connsiteY1" fmla="*/ 361624 h 559163"/>
                <a:gd name="connsiteX2" fmla="*/ 29787 w 431603"/>
                <a:gd name="connsiteY2" fmla="*/ 519931 h 559163"/>
                <a:gd name="connsiteX3" fmla="*/ 188094 w 431603"/>
                <a:gd name="connsiteY3" fmla="*/ 541196 h 559163"/>
                <a:gd name="connsiteX4" fmla="*/ 403108 w 431603"/>
                <a:gd name="connsiteY4" fmla="*/ 541196 h 559163"/>
                <a:gd name="connsiteX5" fmla="*/ 429098 w 431603"/>
                <a:gd name="connsiteY5" fmla="*/ 309643 h 559163"/>
                <a:gd name="connsiteX6" fmla="*/ 407833 w 431603"/>
                <a:gd name="connsiteY6" fmla="*/ 73364 h 559163"/>
                <a:gd name="connsiteX7" fmla="*/ 204633 w 431603"/>
                <a:gd name="connsiteY7" fmla="*/ 116 h 559163"/>
                <a:gd name="connsiteX8" fmla="*/ 10883 w 431603"/>
                <a:gd name="connsiteY8" fmla="*/ 85178 h 559163"/>
                <a:gd name="connsiteX0" fmla="*/ 16874 w 437594"/>
                <a:gd name="connsiteY0" fmla="*/ 85178 h 559163"/>
                <a:gd name="connsiteX1" fmla="*/ 12150 w 437594"/>
                <a:gd name="connsiteY1" fmla="*/ 361624 h 559163"/>
                <a:gd name="connsiteX2" fmla="*/ 35778 w 437594"/>
                <a:gd name="connsiteY2" fmla="*/ 519931 h 559163"/>
                <a:gd name="connsiteX3" fmla="*/ 194085 w 437594"/>
                <a:gd name="connsiteY3" fmla="*/ 541196 h 559163"/>
                <a:gd name="connsiteX4" fmla="*/ 409099 w 437594"/>
                <a:gd name="connsiteY4" fmla="*/ 541196 h 559163"/>
                <a:gd name="connsiteX5" fmla="*/ 435089 w 437594"/>
                <a:gd name="connsiteY5" fmla="*/ 309643 h 559163"/>
                <a:gd name="connsiteX6" fmla="*/ 413824 w 437594"/>
                <a:gd name="connsiteY6" fmla="*/ 73364 h 559163"/>
                <a:gd name="connsiteX7" fmla="*/ 210624 w 437594"/>
                <a:gd name="connsiteY7" fmla="*/ 116 h 559163"/>
                <a:gd name="connsiteX8" fmla="*/ 16874 w 437594"/>
                <a:gd name="connsiteY8" fmla="*/ 85178 h 559163"/>
                <a:gd name="connsiteX0" fmla="*/ 16874 w 437594"/>
                <a:gd name="connsiteY0" fmla="*/ 85178 h 563991"/>
                <a:gd name="connsiteX1" fmla="*/ 12150 w 437594"/>
                <a:gd name="connsiteY1" fmla="*/ 361624 h 563991"/>
                <a:gd name="connsiteX2" fmla="*/ 35778 w 437594"/>
                <a:gd name="connsiteY2" fmla="*/ 519931 h 563991"/>
                <a:gd name="connsiteX3" fmla="*/ 205899 w 437594"/>
                <a:gd name="connsiteY3" fmla="*/ 553010 h 563991"/>
                <a:gd name="connsiteX4" fmla="*/ 409099 w 437594"/>
                <a:gd name="connsiteY4" fmla="*/ 541196 h 563991"/>
                <a:gd name="connsiteX5" fmla="*/ 435089 w 437594"/>
                <a:gd name="connsiteY5" fmla="*/ 309643 h 563991"/>
                <a:gd name="connsiteX6" fmla="*/ 413824 w 437594"/>
                <a:gd name="connsiteY6" fmla="*/ 73364 h 563991"/>
                <a:gd name="connsiteX7" fmla="*/ 210624 w 437594"/>
                <a:gd name="connsiteY7" fmla="*/ 116 h 563991"/>
                <a:gd name="connsiteX8" fmla="*/ 16874 w 437594"/>
                <a:gd name="connsiteY8" fmla="*/ 85178 h 563991"/>
                <a:gd name="connsiteX0" fmla="*/ 16874 w 437594"/>
                <a:gd name="connsiteY0" fmla="*/ 85178 h 554236"/>
                <a:gd name="connsiteX1" fmla="*/ 12150 w 437594"/>
                <a:gd name="connsiteY1" fmla="*/ 361624 h 554236"/>
                <a:gd name="connsiteX2" fmla="*/ 35778 w 437594"/>
                <a:gd name="connsiteY2" fmla="*/ 519931 h 554236"/>
                <a:gd name="connsiteX3" fmla="*/ 205899 w 437594"/>
                <a:gd name="connsiteY3" fmla="*/ 553010 h 554236"/>
                <a:gd name="connsiteX4" fmla="*/ 409099 w 437594"/>
                <a:gd name="connsiteY4" fmla="*/ 522294 h 554236"/>
                <a:gd name="connsiteX5" fmla="*/ 435089 w 437594"/>
                <a:gd name="connsiteY5" fmla="*/ 309643 h 554236"/>
                <a:gd name="connsiteX6" fmla="*/ 413824 w 437594"/>
                <a:gd name="connsiteY6" fmla="*/ 73364 h 554236"/>
                <a:gd name="connsiteX7" fmla="*/ 210624 w 437594"/>
                <a:gd name="connsiteY7" fmla="*/ 116 h 554236"/>
                <a:gd name="connsiteX8" fmla="*/ 16874 w 437594"/>
                <a:gd name="connsiteY8" fmla="*/ 85178 h 554236"/>
                <a:gd name="connsiteX0" fmla="*/ 16874 w 437594"/>
                <a:gd name="connsiteY0" fmla="*/ 85178 h 558187"/>
                <a:gd name="connsiteX1" fmla="*/ 12150 w 437594"/>
                <a:gd name="connsiteY1" fmla="*/ 361624 h 558187"/>
                <a:gd name="connsiteX2" fmla="*/ 35778 w 437594"/>
                <a:gd name="connsiteY2" fmla="*/ 519931 h 558187"/>
                <a:gd name="connsiteX3" fmla="*/ 215350 w 437594"/>
                <a:gd name="connsiteY3" fmla="*/ 557736 h 558187"/>
                <a:gd name="connsiteX4" fmla="*/ 409099 w 437594"/>
                <a:gd name="connsiteY4" fmla="*/ 522294 h 558187"/>
                <a:gd name="connsiteX5" fmla="*/ 435089 w 437594"/>
                <a:gd name="connsiteY5" fmla="*/ 309643 h 558187"/>
                <a:gd name="connsiteX6" fmla="*/ 413824 w 437594"/>
                <a:gd name="connsiteY6" fmla="*/ 73364 h 558187"/>
                <a:gd name="connsiteX7" fmla="*/ 210624 w 437594"/>
                <a:gd name="connsiteY7" fmla="*/ 116 h 558187"/>
                <a:gd name="connsiteX8" fmla="*/ 16874 w 437594"/>
                <a:gd name="connsiteY8" fmla="*/ 85178 h 558187"/>
                <a:gd name="connsiteX0" fmla="*/ 20067 w 440787"/>
                <a:gd name="connsiteY0" fmla="*/ 85178 h 558187"/>
                <a:gd name="connsiteX1" fmla="*/ 8255 w 440787"/>
                <a:gd name="connsiteY1" fmla="*/ 361624 h 558187"/>
                <a:gd name="connsiteX2" fmla="*/ 38971 w 440787"/>
                <a:gd name="connsiteY2" fmla="*/ 519931 h 558187"/>
                <a:gd name="connsiteX3" fmla="*/ 218543 w 440787"/>
                <a:gd name="connsiteY3" fmla="*/ 557736 h 558187"/>
                <a:gd name="connsiteX4" fmla="*/ 412292 w 440787"/>
                <a:gd name="connsiteY4" fmla="*/ 522294 h 558187"/>
                <a:gd name="connsiteX5" fmla="*/ 438282 w 440787"/>
                <a:gd name="connsiteY5" fmla="*/ 309643 h 558187"/>
                <a:gd name="connsiteX6" fmla="*/ 417017 w 440787"/>
                <a:gd name="connsiteY6" fmla="*/ 73364 h 558187"/>
                <a:gd name="connsiteX7" fmla="*/ 213817 w 440787"/>
                <a:gd name="connsiteY7" fmla="*/ 116 h 558187"/>
                <a:gd name="connsiteX8" fmla="*/ 20067 w 440787"/>
                <a:gd name="connsiteY8" fmla="*/ 85178 h 558187"/>
                <a:gd name="connsiteX0" fmla="*/ 20067 w 442342"/>
                <a:gd name="connsiteY0" fmla="*/ 85178 h 558345"/>
                <a:gd name="connsiteX1" fmla="*/ 8255 w 442342"/>
                <a:gd name="connsiteY1" fmla="*/ 361624 h 558345"/>
                <a:gd name="connsiteX2" fmla="*/ 38971 w 442342"/>
                <a:gd name="connsiteY2" fmla="*/ 519931 h 558345"/>
                <a:gd name="connsiteX3" fmla="*/ 218543 w 442342"/>
                <a:gd name="connsiteY3" fmla="*/ 557736 h 558345"/>
                <a:gd name="connsiteX4" fmla="*/ 412292 w 442342"/>
                <a:gd name="connsiteY4" fmla="*/ 522294 h 558345"/>
                <a:gd name="connsiteX5" fmla="*/ 440644 w 442342"/>
                <a:gd name="connsiteY5" fmla="*/ 302555 h 558345"/>
                <a:gd name="connsiteX6" fmla="*/ 417017 w 442342"/>
                <a:gd name="connsiteY6" fmla="*/ 73364 h 558345"/>
                <a:gd name="connsiteX7" fmla="*/ 213817 w 442342"/>
                <a:gd name="connsiteY7" fmla="*/ 116 h 558345"/>
                <a:gd name="connsiteX8" fmla="*/ 20067 w 442342"/>
                <a:gd name="connsiteY8" fmla="*/ 85178 h 558345"/>
                <a:gd name="connsiteX0" fmla="*/ 21288 w 443563"/>
                <a:gd name="connsiteY0" fmla="*/ 85178 h 558345"/>
                <a:gd name="connsiteX1" fmla="*/ 7113 w 443563"/>
                <a:gd name="connsiteY1" fmla="*/ 356898 h 558345"/>
                <a:gd name="connsiteX2" fmla="*/ 40192 w 443563"/>
                <a:gd name="connsiteY2" fmla="*/ 519931 h 558345"/>
                <a:gd name="connsiteX3" fmla="*/ 219764 w 443563"/>
                <a:gd name="connsiteY3" fmla="*/ 557736 h 558345"/>
                <a:gd name="connsiteX4" fmla="*/ 413513 w 443563"/>
                <a:gd name="connsiteY4" fmla="*/ 522294 h 558345"/>
                <a:gd name="connsiteX5" fmla="*/ 441865 w 443563"/>
                <a:gd name="connsiteY5" fmla="*/ 302555 h 558345"/>
                <a:gd name="connsiteX6" fmla="*/ 418238 w 443563"/>
                <a:gd name="connsiteY6" fmla="*/ 73364 h 558345"/>
                <a:gd name="connsiteX7" fmla="*/ 215038 w 443563"/>
                <a:gd name="connsiteY7" fmla="*/ 116 h 558345"/>
                <a:gd name="connsiteX8" fmla="*/ 21288 w 443563"/>
                <a:gd name="connsiteY8" fmla="*/ 85178 h 558345"/>
                <a:gd name="connsiteX0" fmla="*/ 45611 w 437169"/>
                <a:gd name="connsiteY0" fmla="*/ 66265 h 558335"/>
                <a:gd name="connsiteX1" fmla="*/ 719 w 437169"/>
                <a:gd name="connsiteY1" fmla="*/ 356888 h 558335"/>
                <a:gd name="connsiteX2" fmla="*/ 33798 w 437169"/>
                <a:gd name="connsiteY2" fmla="*/ 519921 h 558335"/>
                <a:gd name="connsiteX3" fmla="*/ 213370 w 437169"/>
                <a:gd name="connsiteY3" fmla="*/ 557726 h 558335"/>
                <a:gd name="connsiteX4" fmla="*/ 407119 w 437169"/>
                <a:gd name="connsiteY4" fmla="*/ 522284 h 558335"/>
                <a:gd name="connsiteX5" fmla="*/ 435471 w 437169"/>
                <a:gd name="connsiteY5" fmla="*/ 302545 h 558335"/>
                <a:gd name="connsiteX6" fmla="*/ 411844 w 437169"/>
                <a:gd name="connsiteY6" fmla="*/ 73354 h 558335"/>
                <a:gd name="connsiteX7" fmla="*/ 208644 w 437169"/>
                <a:gd name="connsiteY7" fmla="*/ 106 h 558335"/>
                <a:gd name="connsiteX8" fmla="*/ 45611 w 437169"/>
                <a:gd name="connsiteY8" fmla="*/ 66265 h 558335"/>
                <a:gd name="connsiteX0" fmla="*/ 37761 w 429319"/>
                <a:gd name="connsiteY0" fmla="*/ 66214 h 558284"/>
                <a:gd name="connsiteX1" fmla="*/ 2320 w 429319"/>
                <a:gd name="connsiteY1" fmla="*/ 297767 h 558284"/>
                <a:gd name="connsiteX2" fmla="*/ 25948 w 429319"/>
                <a:gd name="connsiteY2" fmla="*/ 519870 h 558284"/>
                <a:gd name="connsiteX3" fmla="*/ 205520 w 429319"/>
                <a:gd name="connsiteY3" fmla="*/ 557675 h 558284"/>
                <a:gd name="connsiteX4" fmla="*/ 399269 w 429319"/>
                <a:gd name="connsiteY4" fmla="*/ 522233 h 558284"/>
                <a:gd name="connsiteX5" fmla="*/ 427621 w 429319"/>
                <a:gd name="connsiteY5" fmla="*/ 302494 h 558284"/>
                <a:gd name="connsiteX6" fmla="*/ 403994 w 429319"/>
                <a:gd name="connsiteY6" fmla="*/ 73303 h 558284"/>
                <a:gd name="connsiteX7" fmla="*/ 200794 w 429319"/>
                <a:gd name="connsiteY7" fmla="*/ 55 h 558284"/>
                <a:gd name="connsiteX8" fmla="*/ 37761 w 429319"/>
                <a:gd name="connsiteY8" fmla="*/ 66214 h 558284"/>
                <a:gd name="connsiteX0" fmla="*/ 36275 w 427833"/>
                <a:gd name="connsiteY0" fmla="*/ 66214 h 558958"/>
                <a:gd name="connsiteX1" fmla="*/ 834 w 427833"/>
                <a:gd name="connsiteY1" fmla="*/ 297767 h 558958"/>
                <a:gd name="connsiteX2" fmla="*/ 29188 w 427833"/>
                <a:gd name="connsiteY2" fmla="*/ 510418 h 558958"/>
                <a:gd name="connsiteX3" fmla="*/ 204034 w 427833"/>
                <a:gd name="connsiteY3" fmla="*/ 557675 h 558958"/>
                <a:gd name="connsiteX4" fmla="*/ 397783 w 427833"/>
                <a:gd name="connsiteY4" fmla="*/ 522233 h 558958"/>
                <a:gd name="connsiteX5" fmla="*/ 426135 w 427833"/>
                <a:gd name="connsiteY5" fmla="*/ 302494 h 558958"/>
                <a:gd name="connsiteX6" fmla="*/ 402508 w 427833"/>
                <a:gd name="connsiteY6" fmla="*/ 73303 h 558958"/>
                <a:gd name="connsiteX7" fmla="*/ 199308 w 427833"/>
                <a:gd name="connsiteY7" fmla="*/ 55 h 558958"/>
                <a:gd name="connsiteX8" fmla="*/ 36275 w 427833"/>
                <a:gd name="connsiteY8" fmla="*/ 66214 h 558958"/>
                <a:gd name="connsiteX0" fmla="*/ 36275 w 428528"/>
                <a:gd name="connsiteY0" fmla="*/ 66214 h 558440"/>
                <a:gd name="connsiteX1" fmla="*/ 834 w 428528"/>
                <a:gd name="connsiteY1" fmla="*/ 297767 h 558440"/>
                <a:gd name="connsiteX2" fmla="*/ 29188 w 428528"/>
                <a:gd name="connsiteY2" fmla="*/ 510418 h 558440"/>
                <a:gd name="connsiteX3" fmla="*/ 204034 w 428528"/>
                <a:gd name="connsiteY3" fmla="*/ 557675 h 558440"/>
                <a:gd name="connsiteX4" fmla="*/ 388332 w 428528"/>
                <a:gd name="connsiteY4" fmla="*/ 519870 h 558440"/>
                <a:gd name="connsiteX5" fmla="*/ 426135 w 428528"/>
                <a:gd name="connsiteY5" fmla="*/ 302494 h 558440"/>
                <a:gd name="connsiteX6" fmla="*/ 402508 w 428528"/>
                <a:gd name="connsiteY6" fmla="*/ 73303 h 558440"/>
                <a:gd name="connsiteX7" fmla="*/ 199308 w 428528"/>
                <a:gd name="connsiteY7" fmla="*/ 55 h 558440"/>
                <a:gd name="connsiteX8" fmla="*/ 36275 w 428528"/>
                <a:gd name="connsiteY8" fmla="*/ 66214 h 558440"/>
                <a:gd name="connsiteX0" fmla="*/ 37760 w 430013"/>
                <a:gd name="connsiteY0" fmla="*/ 66214 h 557901"/>
                <a:gd name="connsiteX1" fmla="*/ 2319 w 430013"/>
                <a:gd name="connsiteY1" fmla="*/ 297767 h 557901"/>
                <a:gd name="connsiteX2" fmla="*/ 25948 w 430013"/>
                <a:gd name="connsiteY2" fmla="*/ 519869 h 557901"/>
                <a:gd name="connsiteX3" fmla="*/ 205519 w 430013"/>
                <a:gd name="connsiteY3" fmla="*/ 557675 h 557901"/>
                <a:gd name="connsiteX4" fmla="*/ 389817 w 430013"/>
                <a:gd name="connsiteY4" fmla="*/ 519870 h 557901"/>
                <a:gd name="connsiteX5" fmla="*/ 427620 w 430013"/>
                <a:gd name="connsiteY5" fmla="*/ 302494 h 557901"/>
                <a:gd name="connsiteX6" fmla="*/ 403993 w 430013"/>
                <a:gd name="connsiteY6" fmla="*/ 73303 h 557901"/>
                <a:gd name="connsiteX7" fmla="*/ 200793 w 430013"/>
                <a:gd name="connsiteY7" fmla="*/ 55 h 557901"/>
                <a:gd name="connsiteX8" fmla="*/ 37760 w 430013"/>
                <a:gd name="connsiteY8" fmla="*/ 66214 h 557901"/>
                <a:gd name="connsiteX0" fmla="*/ 40684 w 432937"/>
                <a:gd name="connsiteY0" fmla="*/ 66214 h 557831"/>
                <a:gd name="connsiteX1" fmla="*/ 5243 w 432937"/>
                <a:gd name="connsiteY1" fmla="*/ 297767 h 557831"/>
                <a:gd name="connsiteX2" fmla="*/ 28872 w 432937"/>
                <a:gd name="connsiteY2" fmla="*/ 519869 h 557831"/>
                <a:gd name="connsiteX3" fmla="*/ 208443 w 432937"/>
                <a:gd name="connsiteY3" fmla="*/ 557675 h 557831"/>
                <a:gd name="connsiteX4" fmla="*/ 392741 w 432937"/>
                <a:gd name="connsiteY4" fmla="*/ 519870 h 557831"/>
                <a:gd name="connsiteX5" fmla="*/ 430544 w 432937"/>
                <a:gd name="connsiteY5" fmla="*/ 302494 h 557831"/>
                <a:gd name="connsiteX6" fmla="*/ 406917 w 432937"/>
                <a:gd name="connsiteY6" fmla="*/ 73303 h 557831"/>
                <a:gd name="connsiteX7" fmla="*/ 203717 w 432937"/>
                <a:gd name="connsiteY7" fmla="*/ 55 h 557831"/>
                <a:gd name="connsiteX8" fmla="*/ 40684 w 432937"/>
                <a:gd name="connsiteY8" fmla="*/ 66214 h 557831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6557 w 428810"/>
                <a:gd name="connsiteY0" fmla="*/ 66214 h 531376"/>
                <a:gd name="connsiteX1" fmla="*/ 1116 w 428810"/>
                <a:gd name="connsiteY1" fmla="*/ 297767 h 531376"/>
                <a:gd name="connsiteX2" fmla="*/ 27108 w 428810"/>
                <a:gd name="connsiteY2" fmla="*/ 510418 h 531376"/>
                <a:gd name="connsiteX3" fmla="*/ 192502 w 428810"/>
                <a:gd name="connsiteY3" fmla="*/ 524596 h 531376"/>
                <a:gd name="connsiteX4" fmla="*/ 388614 w 428810"/>
                <a:gd name="connsiteY4" fmla="*/ 519870 h 531376"/>
                <a:gd name="connsiteX5" fmla="*/ 426417 w 428810"/>
                <a:gd name="connsiteY5" fmla="*/ 302494 h 531376"/>
                <a:gd name="connsiteX6" fmla="*/ 402790 w 428810"/>
                <a:gd name="connsiteY6" fmla="*/ 73303 h 531376"/>
                <a:gd name="connsiteX7" fmla="*/ 199590 w 428810"/>
                <a:gd name="connsiteY7" fmla="*/ 55 h 531376"/>
                <a:gd name="connsiteX8" fmla="*/ 36557 w 428810"/>
                <a:gd name="connsiteY8" fmla="*/ 66214 h 531376"/>
                <a:gd name="connsiteX0" fmla="*/ 36557 w 422272"/>
                <a:gd name="connsiteY0" fmla="*/ 66214 h 538568"/>
                <a:gd name="connsiteX1" fmla="*/ 1116 w 422272"/>
                <a:gd name="connsiteY1" fmla="*/ 297767 h 538568"/>
                <a:gd name="connsiteX2" fmla="*/ 27108 w 422272"/>
                <a:gd name="connsiteY2" fmla="*/ 510418 h 538568"/>
                <a:gd name="connsiteX3" fmla="*/ 192502 w 422272"/>
                <a:gd name="connsiteY3" fmla="*/ 524596 h 538568"/>
                <a:gd name="connsiteX4" fmla="*/ 388614 w 422272"/>
                <a:gd name="connsiteY4" fmla="*/ 519870 h 538568"/>
                <a:gd name="connsiteX5" fmla="*/ 414603 w 422272"/>
                <a:gd name="connsiteY5" fmla="*/ 295406 h 538568"/>
                <a:gd name="connsiteX6" fmla="*/ 402790 w 422272"/>
                <a:gd name="connsiteY6" fmla="*/ 73303 h 538568"/>
                <a:gd name="connsiteX7" fmla="*/ 199590 w 422272"/>
                <a:gd name="connsiteY7" fmla="*/ 55 h 538568"/>
                <a:gd name="connsiteX8" fmla="*/ 36557 w 422272"/>
                <a:gd name="connsiteY8" fmla="*/ 66214 h 538568"/>
                <a:gd name="connsiteX0" fmla="*/ 36557 w 416127"/>
                <a:gd name="connsiteY0" fmla="*/ 66159 h 538513"/>
                <a:gd name="connsiteX1" fmla="*/ 1116 w 416127"/>
                <a:gd name="connsiteY1" fmla="*/ 297712 h 538513"/>
                <a:gd name="connsiteX2" fmla="*/ 27108 w 416127"/>
                <a:gd name="connsiteY2" fmla="*/ 510363 h 538513"/>
                <a:gd name="connsiteX3" fmla="*/ 192502 w 416127"/>
                <a:gd name="connsiteY3" fmla="*/ 524541 h 538513"/>
                <a:gd name="connsiteX4" fmla="*/ 388614 w 416127"/>
                <a:gd name="connsiteY4" fmla="*/ 519815 h 538513"/>
                <a:gd name="connsiteX5" fmla="*/ 414603 w 416127"/>
                <a:gd name="connsiteY5" fmla="*/ 295351 h 538513"/>
                <a:gd name="connsiteX6" fmla="*/ 390976 w 416127"/>
                <a:gd name="connsiteY6" fmla="*/ 66160 h 538513"/>
                <a:gd name="connsiteX7" fmla="*/ 199590 w 416127"/>
                <a:gd name="connsiteY7" fmla="*/ 0 h 538513"/>
                <a:gd name="connsiteX8" fmla="*/ 36557 w 416127"/>
                <a:gd name="connsiteY8" fmla="*/ 66159 h 538513"/>
                <a:gd name="connsiteX0" fmla="*/ 36557 w 416962"/>
                <a:gd name="connsiteY0" fmla="*/ 66159 h 533540"/>
                <a:gd name="connsiteX1" fmla="*/ 1116 w 416962"/>
                <a:gd name="connsiteY1" fmla="*/ 297712 h 533540"/>
                <a:gd name="connsiteX2" fmla="*/ 27108 w 416962"/>
                <a:gd name="connsiteY2" fmla="*/ 510363 h 533540"/>
                <a:gd name="connsiteX3" fmla="*/ 192502 w 416962"/>
                <a:gd name="connsiteY3" fmla="*/ 524541 h 533540"/>
                <a:gd name="connsiteX4" fmla="*/ 390977 w 416962"/>
                <a:gd name="connsiteY4" fmla="*/ 512727 h 533540"/>
                <a:gd name="connsiteX5" fmla="*/ 414603 w 416962"/>
                <a:gd name="connsiteY5" fmla="*/ 295351 h 533540"/>
                <a:gd name="connsiteX6" fmla="*/ 390976 w 416962"/>
                <a:gd name="connsiteY6" fmla="*/ 66160 h 533540"/>
                <a:gd name="connsiteX7" fmla="*/ 199590 w 416962"/>
                <a:gd name="connsiteY7" fmla="*/ 0 h 533540"/>
                <a:gd name="connsiteX8" fmla="*/ 36557 w 416962"/>
                <a:gd name="connsiteY8" fmla="*/ 66159 h 533540"/>
                <a:gd name="connsiteX0" fmla="*/ 36557 w 415953"/>
                <a:gd name="connsiteY0" fmla="*/ 66159 h 531703"/>
                <a:gd name="connsiteX1" fmla="*/ 1116 w 415953"/>
                <a:gd name="connsiteY1" fmla="*/ 297712 h 531703"/>
                <a:gd name="connsiteX2" fmla="*/ 27108 w 415953"/>
                <a:gd name="connsiteY2" fmla="*/ 510363 h 531703"/>
                <a:gd name="connsiteX3" fmla="*/ 192502 w 415953"/>
                <a:gd name="connsiteY3" fmla="*/ 524541 h 531703"/>
                <a:gd name="connsiteX4" fmla="*/ 390977 w 415953"/>
                <a:gd name="connsiteY4" fmla="*/ 512727 h 531703"/>
                <a:gd name="connsiteX5" fmla="*/ 414603 w 415953"/>
                <a:gd name="connsiteY5" fmla="*/ 295351 h 531703"/>
                <a:gd name="connsiteX6" fmla="*/ 390976 w 415953"/>
                <a:gd name="connsiteY6" fmla="*/ 66160 h 531703"/>
                <a:gd name="connsiteX7" fmla="*/ 199590 w 415953"/>
                <a:gd name="connsiteY7" fmla="*/ 0 h 531703"/>
                <a:gd name="connsiteX8" fmla="*/ 36557 w 415953"/>
                <a:gd name="connsiteY8" fmla="*/ 66159 h 531703"/>
                <a:gd name="connsiteX0" fmla="*/ 38202 w 417598"/>
                <a:gd name="connsiteY0" fmla="*/ 66159 h 527065"/>
                <a:gd name="connsiteX1" fmla="*/ 2761 w 417598"/>
                <a:gd name="connsiteY1" fmla="*/ 297712 h 527065"/>
                <a:gd name="connsiteX2" fmla="*/ 28753 w 417598"/>
                <a:gd name="connsiteY2" fmla="*/ 510363 h 527065"/>
                <a:gd name="connsiteX3" fmla="*/ 194147 w 417598"/>
                <a:gd name="connsiteY3" fmla="*/ 524541 h 527065"/>
                <a:gd name="connsiteX4" fmla="*/ 392622 w 417598"/>
                <a:gd name="connsiteY4" fmla="*/ 512727 h 527065"/>
                <a:gd name="connsiteX5" fmla="*/ 416248 w 417598"/>
                <a:gd name="connsiteY5" fmla="*/ 295351 h 527065"/>
                <a:gd name="connsiteX6" fmla="*/ 392621 w 417598"/>
                <a:gd name="connsiteY6" fmla="*/ 66160 h 527065"/>
                <a:gd name="connsiteX7" fmla="*/ 201235 w 417598"/>
                <a:gd name="connsiteY7" fmla="*/ 0 h 527065"/>
                <a:gd name="connsiteX8" fmla="*/ 38202 w 417598"/>
                <a:gd name="connsiteY8" fmla="*/ 66159 h 527065"/>
                <a:gd name="connsiteX0" fmla="*/ 36212 w 415608"/>
                <a:gd name="connsiteY0" fmla="*/ 66159 h 527065"/>
                <a:gd name="connsiteX1" fmla="*/ 771 w 415608"/>
                <a:gd name="connsiteY1" fmla="*/ 297712 h 527065"/>
                <a:gd name="connsiteX2" fmla="*/ 55116 w 415608"/>
                <a:gd name="connsiteY2" fmla="*/ 510363 h 527065"/>
                <a:gd name="connsiteX3" fmla="*/ 192157 w 415608"/>
                <a:gd name="connsiteY3" fmla="*/ 524541 h 527065"/>
                <a:gd name="connsiteX4" fmla="*/ 390632 w 415608"/>
                <a:gd name="connsiteY4" fmla="*/ 512727 h 527065"/>
                <a:gd name="connsiteX5" fmla="*/ 414258 w 415608"/>
                <a:gd name="connsiteY5" fmla="*/ 295351 h 527065"/>
                <a:gd name="connsiteX6" fmla="*/ 390631 w 415608"/>
                <a:gd name="connsiteY6" fmla="*/ 66160 h 527065"/>
                <a:gd name="connsiteX7" fmla="*/ 199245 w 415608"/>
                <a:gd name="connsiteY7" fmla="*/ 0 h 527065"/>
                <a:gd name="connsiteX8" fmla="*/ 36212 w 415608"/>
                <a:gd name="connsiteY8" fmla="*/ 66159 h 527065"/>
                <a:gd name="connsiteX0" fmla="*/ 15687 w 395083"/>
                <a:gd name="connsiteY0" fmla="*/ 66159 h 531379"/>
                <a:gd name="connsiteX1" fmla="*/ 8600 w 395083"/>
                <a:gd name="connsiteY1" fmla="*/ 302438 h 531379"/>
                <a:gd name="connsiteX2" fmla="*/ 34591 w 395083"/>
                <a:gd name="connsiteY2" fmla="*/ 510363 h 531379"/>
                <a:gd name="connsiteX3" fmla="*/ 171632 w 395083"/>
                <a:gd name="connsiteY3" fmla="*/ 524541 h 531379"/>
                <a:gd name="connsiteX4" fmla="*/ 370107 w 395083"/>
                <a:gd name="connsiteY4" fmla="*/ 512727 h 531379"/>
                <a:gd name="connsiteX5" fmla="*/ 393733 w 395083"/>
                <a:gd name="connsiteY5" fmla="*/ 295351 h 531379"/>
                <a:gd name="connsiteX6" fmla="*/ 370106 w 395083"/>
                <a:gd name="connsiteY6" fmla="*/ 66160 h 531379"/>
                <a:gd name="connsiteX7" fmla="*/ 178720 w 395083"/>
                <a:gd name="connsiteY7" fmla="*/ 0 h 531379"/>
                <a:gd name="connsiteX8" fmla="*/ 15687 w 395083"/>
                <a:gd name="connsiteY8" fmla="*/ 66159 h 531379"/>
                <a:gd name="connsiteX0" fmla="*/ 16810 w 396206"/>
                <a:gd name="connsiteY0" fmla="*/ 66159 h 532029"/>
                <a:gd name="connsiteX1" fmla="*/ 7361 w 396206"/>
                <a:gd name="connsiteY1" fmla="*/ 292987 h 532029"/>
                <a:gd name="connsiteX2" fmla="*/ 35714 w 396206"/>
                <a:gd name="connsiteY2" fmla="*/ 510363 h 532029"/>
                <a:gd name="connsiteX3" fmla="*/ 172755 w 396206"/>
                <a:gd name="connsiteY3" fmla="*/ 524541 h 532029"/>
                <a:gd name="connsiteX4" fmla="*/ 371230 w 396206"/>
                <a:gd name="connsiteY4" fmla="*/ 512727 h 532029"/>
                <a:gd name="connsiteX5" fmla="*/ 394856 w 396206"/>
                <a:gd name="connsiteY5" fmla="*/ 295351 h 532029"/>
                <a:gd name="connsiteX6" fmla="*/ 371229 w 396206"/>
                <a:gd name="connsiteY6" fmla="*/ 66160 h 532029"/>
                <a:gd name="connsiteX7" fmla="*/ 179843 w 396206"/>
                <a:gd name="connsiteY7" fmla="*/ 0 h 532029"/>
                <a:gd name="connsiteX8" fmla="*/ 16810 w 396206"/>
                <a:gd name="connsiteY8" fmla="*/ 66159 h 532029"/>
                <a:gd name="connsiteX0" fmla="*/ 17622 w 397018"/>
                <a:gd name="connsiteY0" fmla="*/ 66159 h 532029"/>
                <a:gd name="connsiteX1" fmla="*/ 8173 w 397018"/>
                <a:gd name="connsiteY1" fmla="*/ 292987 h 532029"/>
                <a:gd name="connsiteX2" fmla="*/ 36526 w 397018"/>
                <a:gd name="connsiteY2" fmla="*/ 510363 h 532029"/>
                <a:gd name="connsiteX3" fmla="*/ 173567 w 397018"/>
                <a:gd name="connsiteY3" fmla="*/ 524541 h 532029"/>
                <a:gd name="connsiteX4" fmla="*/ 372042 w 397018"/>
                <a:gd name="connsiteY4" fmla="*/ 512727 h 532029"/>
                <a:gd name="connsiteX5" fmla="*/ 395668 w 397018"/>
                <a:gd name="connsiteY5" fmla="*/ 295351 h 532029"/>
                <a:gd name="connsiteX6" fmla="*/ 372041 w 397018"/>
                <a:gd name="connsiteY6" fmla="*/ 66160 h 532029"/>
                <a:gd name="connsiteX7" fmla="*/ 180655 w 397018"/>
                <a:gd name="connsiteY7" fmla="*/ 0 h 532029"/>
                <a:gd name="connsiteX8" fmla="*/ 17622 w 397018"/>
                <a:gd name="connsiteY8" fmla="*/ 66159 h 532029"/>
                <a:gd name="connsiteX0" fmla="*/ 16811 w 396207"/>
                <a:gd name="connsiteY0" fmla="*/ 66159 h 529127"/>
                <a:gd name="connsiteX1" fmla="*/ 7362 w 396207"/>
                <a:gd name="connsiteY1" fmla="*/ 292987 h 529127"/>
                <a:gd name="connsiteX2" fmla="*/ 35715 w 396207"/>
                <a:gd name="connsiteY2" fmla="*/ 505637 h 529127"/>
                <a:gd name="connsiteX3" fmla="*/ 172756 w 396207"/>
                <a:gd name="connsiteY3" fmla="*/ 524541 h 529127"/>
                <a:gd name="connsiteX4" fmla="*/ 371231 w 396207"/>
                <a:gd name="connsiteY4" fmla="*/ 512727 h 529127"/>
                <a:gd name="connsiteX5" fmla="*/ 394857 w 396207"/>
                <a:gd name="connsiteY5" fmla="*/ 295351 h 529127"/>
                <a:gd name="connsiteX6" fmla="*/ 371230 w 396207"/>
                <a:gd name="connsiteY6" fmla="*/ 66160 h 529127"/>
                <a:gd name="connsiteX7" fmla="*/ 179844 w 396207"/>
                <a:gd name="connsiteY7" fmla="*/ 0 h 529127"/>
                <a:gd name="connsiteX8" fmla="*/ 16811 w 396207"/>
                <a:gd name="connsiteY8" fmla="*/ 66159 h 529127"/>
                <a:gd name="connsiteX0" fmla="*/ 16811 w 397772"/>
                <a:gd name="connsiteY0" fmla="*/ 66159 h 528841"/>
                <a:gd name="connsiteX1" fmla="*/ 7362 w 397772"/>
                <a:gd name="connsiteY1" fmla="*/ 292987 h 528841"/>
                <a:gd name="connsiteX2" fmla="*/ 35715 w 397772"/>
                <a:gd name="connsiteY2" fmla="*/ 505637 h 528841"/>
                <a:gd name="connsiteX3" fmla="*/ 172756 w 397772"/>
                <a:gd name="connsiteY3" fmla="*/ 524541 h 528841"/>
                <a:gd name="connsiteX4" fmla="*/ 349966 w 397772"/>
                <a:gd name="connsiteY4" fmla="*/ 517453 h 528841"/>
                <a:gd name="connsiteX5" fmla="*/ 394857 w 397772"/>
                <a:gd name="connsiteY5" fmla="*/ 295351 h 528841"/>
                <a:gd name="connsiteX6" fmla="*/ 371230 w 397772"/>
                <a:gd name="connsiteY6" fmla="*/ 66160 h 528841"/>
                <a:gd name="connsiteX7" fmla="*/ 179844 w 397772"/>
                <a:gd name="connsiteY7" fmla="*/ 0 h 528841"/>
                <a:gd name="connsiteX8" fmla="*/ 16811 w 397772"/>
                <a:gd name="connsiteY8" fmla="*/ 66159 h 528841"/>
                <a:gd name="connsiteX0" fmla="*/ 16811 w 386281"/>
                <a:gd name="connsiteY0" fmla="*/ 66159 h 536037"/>
                <a:gd name="connsiteX1" fmla="*/ 7362 w 386281"/>
                <a:gd name="connsiteY1" fmla="*/ 292987 h 536037"/>
                <a:gd name="connsiteX2" fmla="*/ 35715 w 386281"/>
                <a:gd name="connsiteY2" fmla="*/ 505637 h 536037"/>
                <a:gd name="connsiteX3" fmla="*/ 172756 w 386281"/>
                <a:gd name="connsiteY3" fmla="*/ 524541 h 536037"/>
                <a:gd name="connsiteX4" fmla="*/ 349966 w 386281"/>
                <a:gd name="connsiteY4" fmla="*/ 517453 h 536037"/>
                <a:gd name="connsiteX5" fmla="*/ 368866 w 386281"/>
                <a:gd name="connsiteY5" fmla="*/ 292988 h 536037"/>
                <a:gd name="connsiteX6" fmla="*/ 371230 w 386281"/>
                <a:gd name="connsiteY6" fmla="*/ 66160 h 536037"/>
                <a:gd name="connsiteX7" fmla="*/ 179844 w 386281"/>
                <a:gd name="connsiteY7" fmla="*/ 0 h 536037"/>
                <a:gd name="connsiteX8" fmla="*/ 16811 w 386281"/>
                <a:gd name="connsiteY8" fmla="*/ 66159 h 536037"/>
                <a:gd name="connsiteX0" fmla="*/ 16811 w 390120"/>
                <a:gd name="connsiteY0" fmla="*/ 66159 h 535863"/>
                <a:gd name="connsiteX1" fmla="*/ 7362 w 390120"/>
                <a:gd name="connsiteY1" fmla="*/ 292987 h 535863"/>
                <a:gd name="connsiteX2" fmla="*/ 35715 w 390120"/>
                <a:gd name="connsiteY2" fmla="*/ 505637 h 535863"/>
                <a:gd name="connsiteX3" fmla="*/ 172756 w 390120"/>
                <a:gd name="connsiteY3" fmla="*/ 524541 h 535863"/>
                <a:gd name="connsiteX4" fmla="*/ 349966 w 390120"/>
                <a:gd name="connsiteY4" fmla="*/ 517453 h 535863"/>
                <a:gd name="connsiteX5" fmla="*/ 380680 w 390120"/>
                <a:gd name="connsiteY5" fmla="*/ 295351 h 535863"/>
                <a:gd name="connsiteX6" fmla="*/ 371230 w 390120"/>
                <a:gd name="connsiteY6" fmla="*/ 66160 h 535863"/>
                <a:gd name="connsiteX7" fmla="*/ 179844 w 390120"/>
                <a:gd name="connsiteY7" fmla="*/ 0 h 535863"/>
                <a:gd name="connsiteX8" fmla="*/ 16811 w 390120"/>
                <a:gd name="connsiteY8" fmla="*/ 66159 h 535863"/>
                <a:gd name="connsiteX0" fmla="*/ 16811 w 393406"/>
                <a:gd name="connsiteY0" fmla="*/ 66159 h 535863"/>
                <a:gd name="connsiteX1" fmla="*/ 7362 w 393406"/>
                <a:gd name="connsiteY1" fmla="*/ 292987 h 535863"/>
                <a:gd name="connsiteX2" fmla="*/ 35715 w 393406"/>
                <a:gd name="connsiteY2" fmla="*/ 505637 h 535863"/>
                <a:gd name="connsiteX3" fmla="*/ 172756 w 393406"/>
                <a:gd name="connsiteY3" fmla="*/ 524541 h 535863"/>
                <a:gd name="connsiteX4" fmla="*/ 349966 w 393406"/>
                <a:gd name="connsiteY4" fmla="*/ 517453 h 535863"/>
                <a:gd name="connsiteX5" fmla="*/ 387769 w 393406"/>
                <a:gd name="connsiteY5" fmla="*/ 295351 h 535863"/>
                <a:gd name="connsiteX6" fmla="*/ 371230 w 393406"/>
                <a:gd name="connsiteY6" fmla="*/ 66160 h 535863"/>
                <a:gd name="connsiteX7" fmla="*/ 179844 w 393406"/>
                <a:gd name="connsiteY7" fmla="*/ 0 h 535863"/>
                <a:gd name="connsiteX8" fmla="*/ 16811 w 393406"/>
                <a:gd name="connsiteY8" fmla="*/ 66159 h 535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406" h="535863">
                  <a:moveTo>
                    <a:pt x="16811" y="66159"/>
                  </a:moveTo>
                  <a:cubicBezTo>
                    <a:pt x="-11936" y="114990"/>
                    <a:pt x="4211" y="219741"/>
                    <a:pt x="7362" y="292987"/>
                  </a:cubicBezTo>
                  <a:cubicBezTo>
                    <a:pt x="10513" y="366233"/>
                    <a:pt x="8149" y="467045"/>
                    <a:pt x="35715" y="505637"/>
                  </a:cubicBezTo>
                  <a:cubicBezTo>
                    <a:pt x="63281" y="544229"/>
                    <a:pt x="120381" y="522572"/>
                    <a:pt x="172756" y="524541"/>
                  </a:cubicBezTo>
                  <a:cubicBezTo>
                    <a:pt x="231826" y="522178"/>
                    <a:pt x="314131" y="555651"/>
                    <a:pt x="349966" y="517453"/>
                  </a:cubicBezTo>
                  <a:cubicBezTo>
                    <a:pt x="385802" y="479255"/>
                    <a:pt x="384225" y="370566"/>
                    <a:pt x="387769" y="295351"/>
                  </a:cubicBezTo>
                  <a:cubicBezTo>
                    <a:pt x="391313" y="220136"/>
                    <a:pt x="404703" y="118141"/>
                    <a:pt x="371230" y="66160"/>
                  </a:cubicBezTo>
                  <a:cubicBezTo>
                    <a:pt x="337757" y="14179"/>
                    <a:pt x="238914" y="0"/>
                    <a:pt x="179844" y="0"/>
                  </a:cubicBezTo>
                  <a:cubicBezTo>
                    <a:pt x="120774" y="0"/>
                    <a:pt x="45558" y="17328"/>
                    <a:pt x="16811" y="66159"/>
                  </a:cubicBez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C0D1DCA4-430F-4609-BB1D-635549350983}"/>
                </a:ext>
              </a:extLst>
            </p:cNvPr>
            <p:cNvSpPr/>
            <p:nvPr/>
          </p:nvSpPr>
          <p:spPr>
            <a:xfrm>
              <a:off x="5625516" y="3156849"/>
              <a:ext cx="818288" cy="1112412"/>
            </a:xfrm>
            <a:custGeom>
              <a:avLst/>
              <a:gdLst>
                <a:gd name="connsiteX0" fmla="*/ 833039 w 833102"/>
                <a:gd name="connsiteY0" fmla="*/ 76519 h 1128109"/>
                <a:gd name="connsiteX1" fmla="*/ 721944 w 833102"/>
                <a:gd name="connsiteY1" fmla="*/ 29517 h 1128109"/>
                <a:gd name="connsiteX2" fmla="*/ 580938 w 833102"/>
                <a:gd name="connsiteY2" fmla="*/ 3880 h 1128109"/>
                <a:gd name="connsiteX3" fmla="*/ 471980 w 833102"/>
                <a:gd name="connsiteY3" fmla="*/ 6016 h 1128109"/>
                <a:gd name="connsiteX4" fmla="*/ 433524 w 833102"/>
                <a:gd name="connsiteY4" fmla="*/ 59428 h 1128109"/>
                <a:gd name="connsiteX5" fmla="*/ 358748 w 833102"/>
                <a:gd name="connsiteY5" fmla="*/ 78656 h 1128109"/>
                <a:gd name="connsiteX6" fmla="*/ 309610 w 833102"/>
                <a:gd name="connsiteY6" fmla="*/ 53018 h 1128109"/>
                <a:gd name="connsiteX7" fmla="*/ 309610 w 833102"/>
                <a:gd name="connsiteY7" fmla="*/ 6016 h 1128109"/>
                <a:gd name="connsiteX8" fmla="*/ 228424 w 833102"/>
                <a:gd name="connsiteY8" fmla="*/ 27381 h 1128109"/>
                <a:gd name="connsiteX9" fmla="*/ 108783 w 833102"/>
                <a:gd name="connsiteY9" fmla="*/ 91474 h 1128109"/>
                <a:gd name="connsiteX10" fmla="*/ 74600 w 833102"/>
                <a:gd name="connsiteY10" fmla="*/ 258117 h 1128109"/>
                <a:gd name="connsiteX11" fmla="*/ 38281 w 833102"/>
                <a:gd name="connsiteY11" fmla="*/ 719590 h 1128109"/>
                <a:gd name="connsiteX12" fmla="*/ 51099 w 833102"/>
                <a:gd name="connsiteY12" fmla="*/ 1093469 h 1128109"/>
                <a:gd name="connsiteX13" fmla="*/ 666396 w 833102"/>
                <a:gd name="connsiteY13" fmla="*/ 1104151 h 1128109"/>
                <a:gd name="connsiteX14" fmla="*/ 762537 w 833102"/>
                <a:gd name="connsiteY14" fmla="*/ 1027239 h 1128109"/>
                <a:gd name="connsiteX15" fmla="*/ 706989 w 833102"/>
                <a:gd name="connsiteY15" fmla="*/ 407669 h 1128109"/>
                <a:gd name="connsiteX16" fmla="*/ 833039 w 833102"/>
                <a:gd name="connsiteY16" fmla="*/ 76519 h 1128109"/>
                <a:gd name="connsiteX0" fmla="*/ 833039 w 833102"/>
                <a:gd name="connsiteY0" fmla="*/ 75792 h 1127382"/>
                <a:gd name="connsiteX1" fmla="*/ 721944 w 833102"/>
                <a:gd name="connsiteY1" fmla="*/ 15972 h 1127382"/>
                <a:gd name="connsiteX2" fmla="*/ 580938 w 833102"/>
                <a:gd name="connsiteY2" fmla="*/ 3153 h 1127382"/>
                <a:gd name="connsiteX3" fmla="*/ 471980 w 833102"/>
                <a:gd name="connsiteY3" fmla="*/ 5289 h 1127382"/>
                <a:gd name="connsiteX4" fmla="*/ 433524 w 833102"/>
                <a:gd name="connsiteY4" fmla="*/ 58701 h 1127382"/>
                <a:gd name="connsiteX5" fmla="*/ 358748 w 833102"/>
                <a:gd name="connsiteY5" fmla="*/ 77929 h 1127382"/>
                <a:gd name="connsiteX6" fmla="*/ 309610 w 833102"/>
                <a:gd name="connsiteY6" fmla="*/ 52291 h 1127382"/>
                <a:gd name="connsiteX7" fmla="*/ 309610 w 833102"/>
                <a:gd name="connsiteY7" fmla="*/ 5289 h 1127382"/>
                <a:gd name="connsiteX8" fmla="*/ 228424 w 833102"/>
                <a:gd name="connsiteY8" fmla="*/ 26654 h 1127382"/>
                <a:gd name="connsiteX9" fmla="*/ 108783 w 833102"/>
                <a:gd name="connsiteY9" fmla="*/ 90747 h 1127382"/>
                <a:gd name="connsiteX10" fmla="*/ 74600 w 833102"/>
                <a:gd name="connsiteY10" fmla="*/ 257390 h 1127382"/>
                <a:gd name="connsiteX11" fmla="*/ 38281 w 833102"/>
                <a:gd name="connsiteY11" fmla="*/ 718863 h 1127382"/>
                <a:gd name="connsiteX12" fmla="*/ 51099 w 833102"/>
                <a:gd name="connsiteY12" fmla="*/ 1092742 h 1127382"/>
                <a:gd name="connsiteX13" fmla="*/ 666396 w 833102"/>
                <a:gd name="connsiteY13" fmla="*/ 1103424 h 1127382"/>
                <a:gd name="connsiteX14" fmla="*/ 762537 w 833102"/>
                <a:gd name="connsiteY14" fmla="*/ 1026512 h 1127382"/>
                <a:gd name="connsiteX15" fmla="*/ 706989 w 833102"/>
                <a:gd name="connsiteY15" fmla="*/ 406942 h 1127382"/>
                <a:gd name="connsiteX16" fmla="*/ 833039 w 833102"/>
                <a:gd name="connsiteY16" fmla="*/ 75792 h 1127382"/>
                <a:gd name="connsiteX0" fmla="*/ 833039 w 833055"/>
                <a:gd name="connsiteY0" fmla="*/ 75792 h 1127382"/>
                <a:gd name="connsiteX1" fmla="*/ 721944 w 833055"/>
                <a:gd name="connsiteY1" fmla="*/ 15972 h 1127382"/>
                <a:gd name="connsiteX2" fmla="*/ 580938 w 833055"/>
                <a:gd name="connsiteY2" fmla="*/ 3153 h 1127382"/>
                <a:gd name="connsiteX3" fmla="*/ 471980 w 833055"/>
                <a:gd name="connsiteY3" fmla="*/ 5289 h 1127382"/>
                <a:gd name="connsiteX4" fmla="*/ 433524 w 833055"/>
                <a:gd name="connsiteY4" fmla="*/ 58701 h 1127382"/>
                <a:gd name="connsiteX5" fmla="*/ 358748 w 833055"/>
                <a:gd name="connsiteY5" fmla="*/ 77929 h 1127382"/>
                <a:gd name="connsiteX6" fmla="*/ 309610 w 833055"/>
                <a:gd name="connsiteY6" fmla="*/ 52291 h 1127382"/>
                <a:gd name="connsiteX7" fmla="*/ 309610 w 833055"/>
                <a:gd name="connsiteY7" fmla="*/ 5289 h 1127382"/>
                <a:gd name="connsiteX8" fmla="*/ 228424 w 833055"/>
                <a:gd name="connsiteY8" fmla="*/ 26654 h 1127382"/>
                <a:gd name="connsiteX9" fmla="*/ 108783 w 833055"/>
                <a:gd name="connsiteY9" fmla="*/ 90747 h 1127382"/>
                <a:gd name="connsiteX10" fmla="*/ 74600 w 833055"/>
                <a:gd name="connsiteY10" fmla="*/ 257390 h 1127382"/>
                <a:gd name="connsiteX11" fmla="*/ 38281 w 833055"/>
                <a:gd name="connsiteY11" fmla="*/ 718863 h 1127382"/>
                <a:gd name="connsiteX12" fmla="*/ 51099 w 833055"/>
                <a:gd name="connsiteY12" fmla="*/ 1092742 h 1127382"/>
                <a:gd name="connsiteX13" fmla="*/ 666396 w 833055"/>
                <a:gd name="connsiteY13" fmla="*/ 1103424 h 1127382"/>
                <a:gd name="connsiteX14" fmla="*/ 762537 w 833055"/>
                <a:gd name="connsiteY14" fmla="*/ 1026512 h 1127382"/>
                <a:gd name="connsiteX15" fmla="*/ 730490 w 833055"/>
                <a:gd name="connsiteY15" fmla="*/ 409079 h 1127382"/>
                <a:gd name="connsiteX16" fmla="*/ 833039 w 833055"/>
                <a:gd name="connsiteY16" fmla="*/ 75792 h 1127382"/>
                <a:gd name="connsiteX0" fmla="*/ 833039 w 833110"/>
                <a:gd name="connsiteY0" fmla="*/ 75792 h 1127382"/>
                <a:gd name="connsiteX1" fmla="*/ 721944 w 833110"/>
                <a:gd name="connsiteY1" fmla="*/ 15972 h 1127382"/>
                <a:gd name="connsiteX2" fmla="*/ 580938 w 833110"/>
                <a:gd name="connsiteY2" fmla="*/ 3153 h 1127382"/>
                <a:gd name="connsiteX3" fmla="*/ 471980 w 833110"/>
                <a:gd name="connsiteY3" fmla="*/ 5289 h 1127382"/>
                <a:gd name="connsiteX4" fmla="*/ 433524 w 833110"/>
                <a:gd name="connsiteY4" fmla="*/ 58701 h 1127382"/>
                <a:gd name="connsiteX5" fmla="*/ 358748 w 833110"/>
                <a:gd name="connsiteY5" fmla="*/ 77929 h 1127382"/>
                <a:gd name="connsiteX6" fmla="*/ 309610 w 833110"/>
                <a:gd name="connsiteY6" fmla="*/ 52291 h 1127382"/>
                <a:gd name="connsiteX7" fmla="*/ 309610 w 833110"/>
                <a:gd name="connsiteY7" fmla="*/ 5289 h 1127382"/>
                <a:gd name="connsiteX8" fmla="*/ 228424 w 833110"/>
                <a:gd name="connsiteY8" fmla="*/ 26654 h 1127382"/>
                <a:gd name="connsiteX9" fmla="*/ 108783 w 833110"/>
                <a:gd name="connsiteY9" fmla="*/ 90747 h 1127382"/>
                <a:gd name="connsiteX10" fmla="*/ 74600 w 833110"/>
                <a:gd name="connsiteY10" fmla="*/ 257390 h 1127382"/>
                <a:gd name="connsiteX11" fmla="*/ 38281 w 833110"/>
                <a:gd name="connsiteY11" fmla="*/ 718863 h 1127382"/>
                <a:gd name="connsiteX12" fmla="*/ 51099 w 833110"/>
                <a:gd name="connsiteY12" fmla="*/ 1092742 h 1127382"/>
                <a:gd name="connsiteX13" fmla="*/ 666396 w 833110"/>
                <a:gd name="connsiteY13" fmla="*/ 1103424 h 1127382"/>
                <a:gd name="connsiteX14" fmla="*/ 762537 w 833110"/>
                <a:gd name="connsiteY14" fmla="*/ 1026512 h 1127382"/>
                <a:gd name="connsiteX15" fmla="*/ 739036 w 833110"/>
                <a:gd name="connsiteY15" fmla="*/ 411215 h 1127382"/>
                <a:gd name="connsiteX16" fmla="*/ 833039 w 833110"/>
                <a:gd name="connsiteY16" fmla="*/ 75792 h 1127382"/>
                <a:gd name="connsiteX0" fmla="*/ 845955 w 846026"/>
                <a:gd name="connsiteY0" fmla="*/ 75792 h 1131873"/>
                <a:gd name="connsiteX1" fmla="*/ 734860 w 846026"/>
                <a:gd name="connsiteY1" fmla="*/ 15972 h 1131873"/>
                <a:gd name="connsiteX2" fmla="*/ 593854 w 846026"/>
                <a:gd name="connsiteY2" fmla="*/ 3153 h 1131873"/>
                <a:gd name="connsiteX3" fmla="*/ 484896 w 846026"/>
                <a:gd name="connsiteY3" fmla="*/ 5289 h 1131873"/>
                <a:gd name="connsiteX4" fmla="*/ 446440 w 846026"/>
                <a:gd name="connsiteY4" fmla="*/ 58701 h 1131873"/>
                <a:gd name="connsiteX5" fmla="*/ 371664 w 846026"/>
                <a:gd name="connsiteY5" fmla="*/ 77929 h 1131873"/>
                <a:gd name="connsiteX6" fmla="*/ 322526 w 846026"/>
                <a:gd name="connsiteY6" fmla="*/ 52291 h 1131873"/>
                <a:gd name="connsiteX7" fmla="*/ 322526 w 846026"/>
                <a:gd name="connsiteY7" fmla="*/ 5289 h 1131873"/>
                <a:gd name="connsiteX8" fmla="*/ 241340 w 846026"/>
                <a:gd name="connsiteY8" fmla="*/ 26654 h 1131873"/>
                <a:gd name="connsiteX9" fmla="*/ 121699 w 846026"/>
                <a:gd name="connsiteY9" fmla="*/ 90747 h 1131873"/>
                <a:gd name="connsiteX10" fmla="*/ 87516 w 846026"/>
                <a:gd name="connsiteY10" fmla="*/ 257390 h 1131873"/>
                <a:gd name="connsiteX11" fmla="*/ 51197 w 846026"/>
                <a:gd name="connsiteY11" fmla="*/ 718863 h 1131873"/>
                <a:gd name="connsiteX12" fmla="*/ 46923 w 846026"/>
                <a:gd name="connsiteY12" fmla="*/ 1099151 h 1131873"/>
                <a:gd name="connsiteX13" fmla="*/ 679312 w 846026"/>
                <a:gd name="connsiteY13" fmla="*/ 1103424 h 1131873"/>
                <a:gd name="connsiteX14" fmla="*/ 775453 w 846026"/>
                <a:gd name="connsiteY14" fmla="*/ 1026512 h 1131873"/>
                <a:gd name="connsiteX15" fmla="*/ 751952 w 846026"/>
                <a:gd name="connsiteY15" fmla="*/ 411215 h 1131873"/>
                <a:gd name="connsiteX16" fmla="*/ 845955 w 846026"/>
                <a:gd name="connsiteY16" fmla="*/ 75792 h 1131873"/>
                <a:gd name="connsiteX0" fmla="*/ 845955 w 846026"/>
                <a:gd name="connsiteY0" fmla="*/ 75792 h 1106808"/>
                <a:gd name="connsiteX1" fmla="*/ 734860 w 846026"/>
                <a:gd name="connsiteY1" fmla="*/ 15972 h 1106808"/>
                <a:gd name="connsiteX2" fmla="*/ 593854 w 846026"/>
                <a:gd name="connsiteY2" fmla="*/ 3153 h 1106808"/>
                <a:gd name="connsiteX3" fmla="*/ 484896 w 846026"/>
                <a:gd name="connsiteY3" fmla="*/ 5289 h 1106808"/>
                <a:gd name="connsiteX4" fmla="*/ 446440 w 846026"/>
                <a:gd name="connsiteY4" fmla="*/ 58701 h 1106808"/>
                <a:gd name="connsiteX5" fmla="*/ 371664 w 846026"/>
                <a:gd name="connsiteY5" fmla="*/ 77929 h 1106808"/>
                <a:gd name="connsiteX6" fmla="*/ 322526 w 846026"/>
                <a:gd name="connsiteY6" fmla="*/ 52291 h 1106808"/>
                <a:gd name="connsiteX7" fmla="*/ 322526 w 846026"/>
                <a:gd name="connsiteY7" fmla="*/ 5289 h 1106808"/>
                <a:gd name="connsiteX8" fmla="*/ 241340 w 846026"/>
                <a:gd name="connsiteY8" fmla="*/ 26654 h 1106808"/>
                <a:gd name="connsiteX9" fmla="*/ 121699 w 846026"/>
                <a:gd name="connsiteY9" fmla="*/ 90747 h 1106808"/>
                <a:gd name="connsiteX10" fmla="*/ 87516 w 846026"/>
                <a:gd name="connsiteY10" fmla="*/ 257390 h 1106808"/>
                <a:gd name="connsiteX11" fmla="*/ 51197 w 846026"/>
                <a:gd name="connsiteY11" fmla="*/ 718863 h 1106808"/>
                <a:gd name="connsiteX12" fmla="*/ 46923 w 846026"/>
                <a:gd name="connsiteY12" fmla="*/ 1099151 h 1106808"/>
                <a:gd name="connsiteX13" fmla="*/ 679312 w 846026"/>
                <a:gd name="connsiteY13" fmla="*/ 1103424 h 1106808"/>
                <a:gd name="connsiteX14" fmla="*/ 775453 w 846026"/>
                <a:gd name="connsiteY14" fmla="*/ 1026512 h 1106808"/>
                <a:gd name="connsiteX15" fmla="*/ 751952 w 846026"/>
                <a:gd name="connsiteY15" fmla="*/ 411215 h 1106808"/>
                <a:gd name="connsiteX16" fmla="*/ 845955 w 846026"/>
                <a:gd name="connsiteY16" fmla="*/ 75792 h 1106808"/>
                <a:gd name="connsiteX0" fmla="*/ 825374 w 825445"/>
                <a:gd name="connsiteY0" fmla="*/ 75792 h 1110041"/>
                <a:gd name="connsiteX1" fmla="*/ 714279 w 825445"/>
                <a:gd name="connsiteY1" fmla="*/ 15972 h 1110041"/>
                <a:gd name="connsiteX2" fmla="*/ 573273 w 825445"/>
                <a:gd name="connsiteY2" fmla="*/ 3153 h 1110041"/>
                <a:gd name="connsiteX3" fmla="*/ 464315 w 825445"/>
                <a:gd name="connsiteY3" fmla="*/ 5289 h 1110041"/>
                <a:gd name="connsiteX4" fmla="*/ 425859 w 825445"/>
                <a:gd name="connsiteY4" fmla="*/ 58701 h 1110041"/>
                <a:gd name="connsiteX5" fmla="*/ 351083 w 825445"/>
                <a:gd name="connsiteY5" fmla="*/ 77929 h 1110041"/>
                <a:gd name="connsiteX6" fmla="*/ 301945 w 825445"/>
                <a:gd name="connsiteY6" fmla="*/ 52291 h 1110041"/>
                <a:gd name="connsiteX7" fmla="*/ 301945 w 825445"/>
                <a:gd name="connsiteY7" fmla="*/ 5289 h 1110041"/>
                <a:gd name="connsiteX8" fmla="*/ 220759 w 825445"/>
                <a:gd name="connsiteY8" fmla="*/ 26654 h 1110041"/>
                <a:gd name="connsiteX9" fmla="*/ 101118 w 825445"/>
                <a:gd name="connsiteY9" fmla="*/ 90747 h 1110041"/>
                <a:gd name="connsiteX10" fmla="*/ 66935 w 825445"/>
                <a:gd name="connsiteY10" fmla="*/ 257390 h 1110041"/>
                <a:gd name="connsiteX11" fmla="*/ 30616 w 825445"/>
                <a:gd name="connsiteY11" fmla="*/ 718863 h 1110041"/>
                <a:gd name="connsiteX12" fmla="*/ 54116 w 825445"/>
                <a:gd name="connsiteY12" fmla="*/ 1109834 h 1110041"/>
                <a:gd name="connsiteX13" fmla="*/ 658731 w 825445"/>
                <a:gd name="connsiteY13" fmla="*/ 1103424 h 1110041"/>
                <a:gd name="connsiteX14" fmla="*/ 754872 w 825445"/>
                <a:gd name="connsiteY14" fmla="*/ 1026512 h 1110041"/>
                <a:gd name="connsiteX15" fmla="*/ 731371 w 825445"/>
                <a:gd name="connsiteY15" fmla="*/ 411215 h 1110041"/>
                <a:gd name="connsiteX16" fmla="*/ 825374 w 825445"/>
                <a:gd name="connsiteY16" fmla="*/ 75792 h 1110041"/>
                <a:gd name="connsiteX0" fmla="*/ 825681 w 825752"/>
                <a:gd name="connsiteY0" fmla="*/ 75792 h 1139039"/>
                <a:gd name="connsiteX1" fmla="*/ 714586 w 825752"/>
                <a:gd name="connsiteY1" fmla="*/ 15972 h 1139039"/>
                <a:gd name="connsiteX2" fmla="*/ 573580 w 825752"/>
                <a:gd name="connsiteY2" fmla="*/ 3153 h 1139039"/>
                <a:gd name="connsiteX3" fmla="*/ 464622 w 825752"/>
                <a:gd name="connsiteY3" fmla="*/ 5289 h 1139039"/>
                <a:gd name="connsiteX4" fmla="*/ 426166 w 825752"/>
                <a:gd name="connsiteY4" fmla="*/ 58701 h 1139039"/>
                <a:gd name="connsiteX5" fmla="*/ 351390 w 825752"/>
                <a:gd name="connsiteY5" fmla="*/ 77929 h 1139039"/>
                <a:gd name="connsiteX6" fmla="*/ 302252 w 825752"/>
                <a:gd name="connsiteY6" fmla="*/ 52291 h 1139039"/>
                <a:gd name="connsiteX7" fmla="*/ 302252 w 825752"/>
                <a:gd name="connsiteY7" fmla="*/ 5289 h 1139039"/>
                <a:gd name="connsiteX8" fmla="*/ 221066 w 825752"/>
                <a:gd name="connsiteY8" fmla="*/ 26654 h 1139039"/>
                <a:gd name="connsiteX9" fmla="*/ 101425 w 825752"/>
                <a:gd name="connsiteY9" fmla="*/ 90747 h 1139039"/>
                <a:gd name="connsiteX10" fmla="*/ 67242 w 825752"/>
                <a:gd name="connsiteY10" fmla="*/ 257390 h 1139039"/>
                <a:gd name="connsiteX11" fmla="*/ 30923 w 825752"/>
                <a:gd name="connsiteY11" fmla="*/ 718863 h 1139039"/>
                <a:gd name="connsiteX12" fmla="*/ 54423 w 825752"/>
                <a:gd name="connsiteY12" fmla="*/ 1109834 h 1139039"/>
                <a:gd name="connsiteX13" fmla="*/ 663311 w 825752"/>
                <a:gd name="connsiteY13" fmla="*/ 1101287 h 1139039"/>
                <a:gd name="connsiteX14" fmla="*/ 755179 w 825752"/>
                <a:gd name="connsiteY14" fmla="*/ 1026512 h 1139039"/>
                <a:gd name="connsiteX15" fmla="*/ 731678 w 825752"/>
                <a:gd name="connsiteY15" fmla="*/ 411215 h 1139039"/>
                <a:gd name="connsiteX16" fmla="*/ 825681 w 825752"/>
                <a:gd name="connsiteY16" fmla="*/ 75792 h 1139039"/>
                <a:gd name="connsiteX0" fmla="*/ 825681 w 825752"/>
                <a:gd name="connsiteY0" fmla="*/ 75792 h 1135490"/>
                <a:gd name="connsiteX1" fmla="*/ 714586 w 825752"/>
                <a:gd name="connsiteY1" fmla="*/ 15972 h 1135490"/>
                <a:gd name="connsiteX2" fmla="*/ 573580 w 825752"/>
                <a:gd name="connsiteY2" fmla="*/ 3153 h 1135490"/>
                <a:gd name="connsiteX3" fmla="*/ 464622 w 825752"/>
                <a:gd name="connsiteY3" fmla="*/ 5289 h 1135490"/>
                <a:gd name="connsiteX4" fmla="*/ 426166 w 825752"/>
                <a:gd name="connsiteY4" fmla="*/ 58701 h 1135490"/>
                <a:gd name="connsiteX5" fmla="*/ 351390 w 825752"/>
                <a:gd name="connsiteY5" fmla="*/ 77929 h 1135490"/>
                <a:gd name="connsiteX6" fmla="*/ 302252 w 825752"/>
                <a:gd name="connsiteY6" fmla="*/ 52291 h 1135490"/>
                <a:gd name="connsiteX7" fmla="*/ 302252 w 825752"/>
                <a:gd name="connsiteY7" fmla="*/ 5289 h 1135490"/>
                <a:gd name="connsiteX8" fmla="*/ 221066 w 825752"/>
                <a:gd name="connsiteY8" fmla="*/ 26654 h 1135490"/>
                <a:gd name="connsiteX9" fmla="*/ 101425 w 825752"/>
                <a:gd name="connsiteY9" fmla="*/ 90747 h 1135490"/>
                <a:gd name="connsiteX10" fmla="*/ 67242 w 825752"/>
                <a:gd name="connsiteY10" fmla="*/ 257390 h 1135490"/>
                <a:gd name="connsiteX11" fmla="*/ 30923 w 825752"/>
                <a:gd name="connsiteY11" fmla="*/ 718863 h 1135490"/>
                <a:gd name="connsiteX12" fmla="*/ 54423 w 825752"/>
                <a:gd name="connsiteY12" fmla="*/ 1109834 h 1135490"/>
                <a:gd name="connsiteX13" fmla="*/ 663311 w 825752"/>
                <a:gd name="connsiteY13" fmla="*/ 1101287 h 1135490"/>
                <a:gd name="connsiteX14" fmla="*/ 755179 w 825752"/>
                <a:gd name="connsiteY14" fmla="*/ 1026512 h 1135490"/>
                <a:gd name="connsiteX15" fmla="*/ 731678 w 825752"/>
                <a:gd name="connsiteY15" fmla="*/ 411215 h 1135490"/>
                <a:gd name="connsiteX16" fmla="*/ 825681 w 825752"/>
                <a:gd name="connsiteY16" fmla="*/ 75792 h 1135490"/>
                <a:gd name="connsiteX0" fmla="*/ 825681 w 825749"/>
                <a:gd name="connsiteY0" fmla="*/ 75792 h 1140469"/>
                <a:gd name="connsiteX1" fmla="*/ 714586 w 825749"/>
                <a:gd name="connsiteY1" fmla="*/ 15972 h 1140469"/>
                <a:gd name="connsiteX2" fmla="*/ 573580 w 825749"/>
                <a:gd name="connsiteY2" fmla="*/ 3153 h 1140469"/>
                <a:gd name="connsiteX3" fmla="*/ 464622 w 825749"/>
                <a:gd name="connsiteY3" fmla="*/ 5289 h 1140469"/>
                <a:gd name="connsiteX4" fmla="*/ 426166 w 825749"/>
                <a:gd name="connsiteY4" fmla="*/ 58701 h 1140469"/>
                <a:gd name="connsiteX5" fmla="*/ 351390 w 825749"/>
                <a:gd name="connsiteY5" fmla="*/ 77929 h 1140469"/>
                <a:gd name="connsiteX6" fmla="*/ 302252 w 825749"/>
                <a:gd name="connsiteY6" fmla="*/ 52291 h 1140469"/>
                <a:gd name="connsiteX7" fmla="*/ 302252 w 825749"/>
                <a:gd name="connsiteY7" fmla="*/ 5289 h 1140469"/>
                <a:gd name="connsiteX8" fmla="*/ 221066 w 825749"/>
                <a:gd name="connsiteY8" fmla="*/ 26654 h 1140469"/>
                <a:gd name="connsiteX9" fmla="*/ 101425 w 825749"/>
                <a:gd name="connsiteY9" fmla="*/ 90747 h 1140469"/>
                <a:gd name="connsiteX10" fmla="*/ 67242 w 825749"/>
                <a:gd name="connsiteY10" fmla="*/ 257390 h 1140469"/>
                <a:gd name="connsiteX11" fmla="*/ 30923 w 825749"/>
                <a:gd name="connsiteY11" fmla="*/ 718863 h 1140469"/>
                <a:gd name="connsiteX12" fmla="*/ 54423 w 825749"/>
                <a:gd name="connsiteY12" fmla="*/ 1109834 h 1140469"/>
                <a:gd name="connsiteX13" fmla="*/ 663311 w 825749"/>
                <a:gd name="connsiteY13" fmla="*/ 1101287 h 1140469"/>
                <a:gd name="connsiteX14" fmla="*/ 765861 w 825749"/>
                <a:gd name="connsiteY14" fmla="*/ 990192 h 1140469"/>
                <a:gd name="connsiteX15" fmla="*/ 731678 w 825749"/>
                <a:gd name="connsiteY15" fmla="*/ 411215 h 1140469"/>
                <a:gd name="connsiteX16" fmla="*/ 825681 w 825749"/>
                <a:gd name="connsiteY16" fmla="*/ 75792 h 1140469"/>
                <a:gd name="connsiteX0" fmla="*/ 821257 w 821325"/>
                <a:gd name="connsiteY0" fmla="*/ 75792 h 1134194"/>
                <a:gd name="connsiteX1" fmla="*/ 710162 w 821325"/>
                <a:gd name="connsiteY1" fmla="*/ 15972 h 1134194"/>
                <a:gd name="connsiteX2" fmla="*/ 569156 w 821325"/>
                <a:gd name="connsiteY2" fmla="*/ 3153 h 1134194"/>
                <a:gd name="connsiteX3" fmla="*/ 460198 w 821325"/>
                <a:gd name="connsiteY3" fmla="*/ 5289 h 1134194"/>
                <a:gd name="connsiteX4" fmla="*/ 421742 w 821325"/>
                <a:gd name="connsiteY4" fmla="*/ 58701 h 1134194"/>
                <a:gd name="connsiteX5" fmla="*/ 346966 w 821325"/>
                <a:gd name="connsiteY5" fmla="*/ 77929 h 1134194"/>
                <a:gd name="connsiteX6" fmla="*/ 297828 w 821325"/>
                <a:gd name="connsiteY6" fmla="*/ 52291 h 1134194"/>
                <a:gd name="connsiteX7" fmla="*/ 297828 w 821325"/>
                <a:gd name="connsiteY7" fmla="*/ 5289 h 1134194"/>
                <a:gd name="connsiteX8" fmla="*/ 216642 w 821325"/>
                <a:gd name="connsiteY8" fmla="*/ 26654 h 1134194"/>
                <a:gd name="connsiteX9" fmla="*/ 97001 w 821325"/>
                <a:gd name="connsiteY9" fmla="*/ 90747 h 1134194"/>
                <a:gd name="connsiteX10" fmla="*/ 62818 w 821325"/>
                <a:gd name="connsiteY10" fmla="*/ 257390 h 1134194"/>
                <a:gd name="connsiteX11" fmla="*/ 26499 w 821325"/>
                <a:gd name="connsiteY11" fmla="*/ 718863 h 1134194"/>
                <a:gd name="connsiteX12" fmla="*/ 56409 w 821325"/>
                <a:gd name="connsiteY12" fmla="*/ 1101288 h 1134194"/>
                <a:gd name="connsiteX13" fmla="*/ 658887 w 821325"/>
                <a:gd name="connsiteY13" fmla="*/ 1101287 h 1134194"/>
                <a:gd name="connsiteX14" fmla="*/ 761437 w 821325"/>
                <a:gd name="connsiteY14" fmla="*/ 990192 h 1134194"/>
                <a:gd name="connsiteX15" fmla="*/ 727254 w 821325"/>
                <a:gd name="connsiteY15" fmla="*/ 411215 h 1134194"/>
                <a:gd name="connsiteX16" fmla="*/ 821257 w 821325"/>
                <a:gd name="connsiteY16" fmla="*/ 75792 h 1134194"/>
                <a:gd name="connsiteX0" fmla="*/ 827676 w 827744"/>
                <a:gd name="connsiteY0" fmla="*/ 75792 h 1125854"/>
                <a:gd name="connsiteX1" fmla="*/ 716581 w 827744"/>
                <a:gd name="connsiteY1" fmla="*/ 15972 h 1125854"/>
                <a:gd name="connsiteX2" fmla="*/ 575575 w 827744"/>
                <a:gd name="connsiteY2" fmla="*/ 3153 h 1125854"/>
                <a:gd name="connsiteX3" fmla="*/ 466617 w 827744"/>
                <a:gd name="connsiteY3" fmla="*/ 5289 h 1125854"/>
                <a:gd name="connsiteX4" fmla="*/ 428161 w 827744"/>
                <a:gd name="connsiteY4" fmla="*/ 58701 h 1125854"/>
                <a:gd name="connsiteX5" fmla="*/ 353385 w 827744"/>
                <a:gd name="connsiteY5" fmla="*/ 77929 h 1125854"/>
                <a:gd name="connsiteX6" fmla="*/ 304247 w 827744"/>
                <a:gd name="connsiteY6" fmla="*/ 52291 h 1125854"/>
                <a:gd name="connsiteX7" fmla="*/ 304247 w 827744"/>
                <a:gd name="connsiteY7" fmla="*/ 5289 h 1125854"/>
                <a:gd name="connsiteX8" fmla="*/ 223061 w 827744"/>
                <a:gd name="connsiteY8" fmla="*/ 26654 h 1125854"/>
                <a:gd name="connsiteX9" fmla="*/ 103420 w 827744"/>
                <a:gd name="connsiteY9" fmla="*/ 90747 h 1125854"/>
                <a:gd name="connsiteX10" fmla="*/ 69237 w 827744"/>
                <a:gd name="connsiteY10" fmla="*/ 257390 h 1125854"/>
                <a:gd name="connsiteX11" fmla="*/ 32918 w 827744"/>
                <a:gd name="connsiteY11" fmla="*/ 718863 h 1125854"/>
                <a:gd name="connsiteX12" fmla="*/ 62828 w 827744"/>
                <a:gd name="connsiteY12" fmla="*/ 1101288 h 1125854"/>
                <a:gd name="connsiteX13" fmla="*/ 665306 w 827744"/>
                <a:gd name="connsiteY13" fmla="*/ 1101287 h 1125854"/>
                <a:gd name="connsiteX14" fmla="*/ 767856 w 827744"/>
                <a:gd name="connsiteY14" fmla="*/ 990192 h 1125854"/>
                <a:gd name="connsiteX15" fmla="*/ 733673 w 827744"/>
                <a:gd name="connsiteY15" fmla="*/ 411215 h 1125854"/>
                <a:gd name="connsiteX16" fmla="*/ 827676 w 827744"/>
                <a:gd name="connsiteY16" fmla="*/ 75792 h 1125854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9074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9074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9074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8433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263"/>
                <a:gd name="connsiteY0" fmla="*/ 75462 h 1128133"/>
                <a:gd name="connsiteX1" fmla="*/ 721550 w 826263"/>
                <a:gd name="connsiteY1" fmla="*/ 9232 h 1128133"/>
                <a:gd name="connsiteX2" fmla="*/ 574135 w 826263"/>
                <a:gd name="connsiteY2" fmla="*/ 2823 h 1128133"/>
                <a:gd name="connsiteX3" fmla="*/ 465177 w 826263"/>
                <a:gd name="connsiteY3" fmla="*/ 4959 h 1128133"/>
                <a:gd name="connsiteX4" fmla="*/ 426721 w 826263"/>
                <a:gd name="connsiteY4" fmla="*/ 58371 h 1128133"/>
                <a:gd name="connsiteX5" fmla="*/ 351945 w 826263"/>
                <a:gd name="connsiteY5" fmla="*/ 77599 h 1128133"/>
                <a:gd name="connsiteX6" fmla="*/ 302807 w 826263"/>
                <a:gd name="connsiteY6" fmla="*/ 51961 h 1128133"/>
                <a:gd name="connsiteX7" fmla="*/ 302807 w 826263"/>
                <a:gd name="connsiteY7" fmla="*/ 4959 h 1128133"/>
                <a:gd name="connsiteX8" fmla="*/ 221621 w 826263"/>
                <a:gd name="connsiteY8" fmla="*/ 26324 h 1128133"/>
                <a:gd name="connsiteX9" fmla="*/ 101980 w 826263"/>
                <a:gd name="connsiteY9" fmla="*/ 84007 h 1128133"/>
                <a:gd name="connsiteX10" fmla="*/ 67797 w 826263"/>
                <a:gd name="connsiteY10" fmla="*/ 257060 h 1128133"/>
                <a:gd name="connsiteX11" fmla="*/ 20796 w 826263"/>
                <a:gd name="connsiteY11" fmla="*/ 797582 h 1128133"/>
                <a:gd name="connsiteX12" fmla="*/ 61388 w 826263"/>
                <a:gd name="connsiteY12" fmla="*/ 1100958 h 1128133"/>
                <a:gd name="connsiteX13" fmla="*/ 663866 w 826263"/>
                <a:gd name="connsiteY13" fmla="*/ 1100957 h 1128133"/>
                <a:gd name="connsiteX14" fmla="*/ 766416 w 826263"/>
                <a:gd name="connsiteY14" fmla="*/ 989862 h 1128133"/>
                <a:gd name="connsiteX15" fmla="*/ 732233 w 826263"/>
                <a:gd name="connsiteY15" fmla="*/ 410885 h 1128133"/>
                <a:gd name="connsiteX16" fmla="*/ 826236 w 826263"/>
                <a:gd name="connsiteY16" fmla="*/ 75462 h 1128133"/>
                <a:gd name="connsiteX0" fmla="*/ 826236 w 826263"/>
                <a:gd name="connsiteY0" fmla="*/ 75462 h 1128133"/>
                <a:gd name="connsiteX1" fmla="*/ 721550 w 826263"/>
                <a:gd name="connsiteY1" fmla="*/ 9232 h 1128133"/>
                <a:gd name="connsiteX2" fmla="*/ 574135 w 826263"/>
                <a:gd name="connsiteY2" fmla="*/ 2823 h 1128133"/>
                <a:gd name="connsiteX3" fmla="*/ 465177 w 826263"/>
                <a:gd name="connsiteY3" fmla="*/ 4959 h 1128133"/>
                <a:gd name="connsiteX4" fmla="*/ 426721 w 826263"/>
                <a:gd name="connsiteY4" fmla="*/ 58371 h 1128133"/>
                <a:gd name="connsiteX5" fmla="*/ 351945 w 826263"/>
                <a:gd name="connsiteY5" fmla="*/ 77599 h 1128133"/>
                <a:gd name="connsiteX6" fmla="*/ 302807 w 826263"/>
                <a:gd name="connsiteY6" fmla="*/ 51961 h 1128133"/>
                <a:gd name="connsiteX7" fmla="*/ 302807 w 826263"/>
                <a:gd name="connsiteY7" fmla="*/ 4959 h 1128133"/>
                <a:gd name="connsiteX8" fmla="*/ 221621 w 826263"/>
                <a:gd name="connsiteY8" fmla="*/ 26324 h 1128133"/>
                <a:gd name="connsiteX9" fmla="*/ 101980 w 826263"/>
                <a:gd name="connsiteY9" fmla="*/ 84007 h 1128133"/>
                <a:gd name="connsiteX10" fmla="*/ 67797 w 826263"/>
                <a:gd name="connsiteY10" fmla="*/ 257060 h 1128133"/>
                <a:gd name="connsiteX11" fmla="*/ 20796 w 826263"/>
                <a:gd name="connsiteY11" fmla="*/ 797582 h 1128133"/>
                <a:gd name="connsiteX12" fmla="*/ 61388 w 826263"/>
                <a:gd name="connsiteY12" fmla="*/ 1100958 h 1128133"/>
                <a:gd name="connsiteX13" fmla="*/ 663866 w 826263"/>
                <a:gd name="connsiteY13" fmla="*/ 1100957 h 1128133"/>
                <a:gd name="connsiteX14" fmla="*/ 766416 w 826263"/>
                <a:gd name="connsiteY14" fmla="*/ 989862 h 1128133"/>
                <a:gd name="connsiteX15" fmla="*/ 732233 w 826263"/>
                <a:gd name="connsiteY15" fmla="*/ 410885 h 1128133"/>
                <a:gd name="connsiteX16" fmla="*/ 826236 w 826263"/>
                <a:gd name="connsiteY16" fmla="*/ 75462 h 1128133"/>
                <a:gd name="connsiteX0" fmla="*/ 826236 w 826263"/>
                <a:gd name="connsiteY0" fmla="*/ 75462 h 1128133"/>
                <a:gd name="connsiteX1" fmla="*/ 721550 w 826263"/>
                <a:gd name="connsiteY1" fmla="*/ 9232 h 1128133"/>
                <a:gd name="connsiteX2" fmla="*/ 574135 w 826263"/>
                <a:gd name="connsiteY2" fmla="*/ 2823 h 1128133"/>
                <a:gd name="connsiteX3" fmla="*/ 465177 w 826263"/>
                <a:gd name="connsiteY3" fmla="*/ 4959 h 1128133"/>
                <a:gd name="connsiteX4" fmla="*/ 426721 w 826263"/>
                <a:gd name="connsiteY4" fmla="*/ 58371 h 1128133"/>
                <a:gd name="connsiteX5" fmla="*/ 351945 w 826263"/>
                <a:gd name="connsiteY5" fmla="*/ 77599 h 1128133"/>
                <a:gd name="connsiteX6" fmla="*/ 302807 w 826263"/>
                <a:gd name="connsiteY6" fmla="*/ 51961 h 1128133"/>
                <a:gd name="connsiteX7" fmla="*/ 302807 w 826263"/>
                <a:gd name="connsiteY7" fmla="*/ 4959 h 1128133"/>
                <a:gd name="connsiteX8" fmla="*/ 221621 w 826263"/>
                <a:gd name="connsiteY8" fmla="*/ 26324 h 1128133"/>
                <a:gd name="connsiteX9" fmla="*/ 101980 w 826263"/>
                <a:gd name="connsiteY9" fmla="*/ 84007 h 1128133"/>
                <a:gd name="connsiteX10" fmla="*/ 67797 w 826263"/>
                <a:gd name="connsiteY10" fmla="*/ 257060 h 1128133"/>
                <a:gd name="connsiteX11" fmla="*/ 20796 w 826263"/>
                <a:gd name="connsiteY11" fmla="*/ 797582 h 1128133"/>
                <a:gd name="connsiteX12" fmla="*/ 61388 w 826263"/>
                <a:gd name="connsiteY12" fmla="*/ 1100958 h 1128133"/>
                <a:gd name="connsiteX13" fmla="*/ 663866 w 826263"/>
                <a:gd name="connsiteY13" fmla="*/ 1100957 h 1128133"/>
                <a:gd name="connsiteX14" fmla="*/ 766416 w 826263"/>
                <a:gd name="connsiteY14" fmla="*/ 989862 h 1128133"/>
                <a:gd name="connsiteX15" fmla="*/ 732233 w 826263"/>
                <a:gd name="connsiteY15" fmla="*/ 410885 h 1128133"/>
                <a:gd name="connsiteX16" fmla="*/ 826236 w 826263"/>
                <a:gd name="connsiteY16" fmla="*/ 75462 h 1128133"/>
                <a:gd name="connsiteX0" fmla="*/ 821963 w 821991"/>
                <a:gd name="connsiteY0" fmla="*/ 79735 h 1128133"/>
                <a:gd name="connsiteX1" fmla="*/ 721550 w 821991"/>
                <a:gd name="connsiteY1" fmla="*/ 9232 h 1128133"/>
                <a:gd name="connsiteX2" fmla="*/ 574135 w 821991"/>
                <a:gd name="connsiteY2" fmla="*/ 2823 h 1128133"/>
                <a:gd name="connsiteX3" fmla="*/ 465177 w 821991"/>
                <a:gd name="connsiteY3" fmla="*/ 4959 h 1128133"/>
                <a:gd name="connsiteX4" fmla="*/ 426721 w 821991"/>
                <a:gd name="connsiteY4" fmla="*/ 58371 h 1128133"/>
                <a:gd name="connsiteX5" fmla="*/ 351945 w 821991"/>
                <a:gd name="connsiteY5" fmla="*/ 77599 h 1128133"/>
                <a:gd name="connsiteX6" fmla="*/ 302807 w 821991"/>
                <a:gd name="connsiteY6" fmla="*/ 51961 h 1128133"/>
                <a:gd name="connsiteX7" fmla="*/ 302807 w 821991"/>
                <a:gd name="connsiteY7" fmla="*/ 4959 h 1128133"/>
                <a:gd name="connsiteX8" fmla="*/ 221621 w 821991"/>
                <a:gd name="connsiteY8" fmla="*/ 26324 h 1128133"/>
                <a:gd name="connsiteX9" fmla="*/ 101980 w 821991"/>
                <a:gd name="connsiteY9" fmla="*/ 84007 h 1128133"/>
                <a:gd name="connsiteX10" fmla="*/ 67797 w 821991"/>
                <a:gd name="connsiteY10" fmla="*/ 257060 h 1128133"/>
                <a:gd name="connsiteX11" fmla="*/ 20796 w 821991"/>
                <a:gd name="connsiteY11" fmla="*/ 797582 h 1128133"/>
                <a:gd name="connsiteX12" fmla="*/ 61388 w 821991"/>
                <a:gd name="connsiteY12" fmla="*/ 1100958 h 1128133"/>
                <a:gd name="connsiteX13" fmla="*/ 663866 w 821991"/>
                <a:gd name="connsiteY13" fmla="*/ 1100957 h 1128133"/>
                <a:gd name="connsiteX14" fmla="*/ 766416 w 821991"/>
                <a:gd name="connsiteY14" fmla="*/ 989862 h 1128133"/>
                <a:gd name="connsiteX15" fmla="*/ 732233 w 821991"/>
                <a:gd name="connsiteY15" fmla="*/ 410885 h 1128133"/>
                <a:gd name="connsiteX16" fmla="*/ 821963 w 821991"/>
                <a:gd name="connsiteY16" fmla="*/ 79735 h 1128133"/>
                <a:gd name="connsiteX0" fmla="*/ 830509 w 830535"/>
                <a:gd name="connsiteY0" fmla="*/ 86144 h 1128133"/>
                <a:gd name="connsiteX1" fmla="*/ 721550 w 830535"/>
                <a:gd name="connsiteY1" fmla="*/ 9232 h 1128133"/>
                <a:gd name="connsiteX2" fmla="*/ 574135 w 830535"/>
                <a:gd name="connsiteY2" fmla="*/ 2823 h 1128133"/>
                <a:gd name="connsiteX3" fmla="*/ 465177 w 830535"/>
                <a:gd name="connsiteY3" fmla="*/ 4959 h 1128133"/>
                <a:gd name="connsiteX4" fmla="*/ 426721 w 830535"/>
                <a:gd name="connsiteY4" fmla="*/ 58371 h 1128133"/>
                <a:gd name="connsiteX5" fmla="*/ 351945 w 830535"/>
                <a:gd name="connsiteY5" fmla="*/ 77599 h 1128133"/>
                <a:gd name="connsiteX6" fmla="*/ 302807 w 830535"/>
                <a:gd name="connsiteY6" fmla="*/ 51961 h 1128133"/>
                <a:gd name="connsiteX7" fmla="*/ 302807 w 830535"/>
                <a:gd name="connsiteY7" fmla="*/ 4959 h 1128133"/>
                <a:gd name="connsiteX8" fmla="*/ 221621 w 830535"/>
                <a:gd name="connsiteY8" fmla="*/ 26324 h 1128133"/>
                <a:gd name="connsiteX9" fmla="*/ 101980 w 830535"/>
                <a:gd name="connsiteY9" fmla="*/ 84007 h 1128133"/>
                <a:gd name="connsiteX10" fmla="*/ 67797 w 830535"/>
                <a:gd name="connsiteY10" fmla="*/ 257060 h 1128133"/>
                <a:gd name="connsiteX11" fmla="*/ 20796 w 830535"/>
                <a:gd name="connsiteY11" fmla="*/ 797582 h 1128133"/>
                <a:gd name="connsiteX12" fmla="*/ 61388 w 830535"/>
                <a:gd name="connsiteY12" fmla="*/ 1100958 h 1128133"/>
                <a:gd name="connsiteX13" fmla="*/ 663866 w 830535"/>
                <a:gd name="connsiteY13" fmla="*/ 1100957 h 1128133"/>
                <a:gd name="connsiteX14" fmla="*/ 766416 w 830535"/>
                <a:gd name="connsiteY14" fmla="*/ 989862 h 1128133"/>
                <a:gd name="connsiteX15" fmla="*/ 732233 w 830535"/>
                <a:gd name="connsiteY15" fmla="*/ 410885 h 1128133"/>
                <a:gd name="connsiteX16" fmla="*/ 830509 w 830535"/>
                <a:gd name="connsiteY16" fmla="*/ 86144 h 1128133"/>
                <a:gd name="connsiteX0" fmla="*/ 830509 w 834188"/>
                <a:gd name="connsiteY0" fmla="*/ 86144 h 1128133"/>
                <a:gd name="connsiteX1" fmla="*/ 721550 w 834188"/>
                <a:gd name="connsiteY1" fmla="*/ 9232 h 1128133"/>
                <a:gd name="connsiteX2" fmla="*/ 574135 w 834188"/>
                <a:gd name="connsiteY2" fmla="*/ 2823 h 1128133"/>
                <a:gd name="connsiteX3" fmla="*/ 465177 w 834188"/>
                <a:gd name="connsiteY3" fmla="*/ 4959 h 1128133"/>
                <a:gd name="connsiteX4" fmla="*/ 426721 w 834188"/>
                <a:gd name="connsiteY4" fmla="*/ 58371 h 1128133"/>
                <a:gd name="connsiteX5" fmla="*/ 351945 w 834188"/>
                <a:gd name="connsiteY5" fmla="*/ 77599 h 1128133"/>
                <a:gd name="connsiteX6" fmla="*/ 302807 w 834188"/>
                <a:gd name="connsiteY6" fmla="*/ 51961 h 1128133"/>
                <a:gd name="connsiteX7" fmla="*/ 302807 w 834188"/>
                <a:gd name="connsiteY7" fmla="*/ 4959 h 1128133"/>
                <a:gd name="connsiteX8" fmla="*/ 221621 w 834188"/>
                <a:gd name="connsiteY8" fmla="*/ 26324 h 1128133"/>
                <a:gd name="connsiteX9" fmla="*/ 101980 w 834188"/>
                <a:gd name="connsiteY9" fmla="*/ 84007 h 1128133"/>
                <a:gd name="connsiteX10" fmla="*/ 67797 w 834188"/>
                <a:gd name="connsiteY10" fmla="*/ 257060 h 1128133"/>
                <a:gd name="connsiteX11" fmla="*/ 20796 w 834188"/>
                <a:gd name="connsiteY11" fmla="*/ 797582 h 1128133"/>
                <a:gd name="connsiteX12" fmla="*/ 61388 w 834188"/>
                <a:gd name="connsiteY12" fmla="*/ 1100958 h 1128133"/>
                <a:gd name="connsiteX13" fmla="*/ 663866 w 834188"/>
                <a:gd name="connsiteY13" fmla="*/ 1100957 h 1128133"/>
                <a:gd name="connsiteX14" fmla="*/ 766416 w 834188"/>
                <a:gd name="connsiteY14" fmla="*/ 989862 h 1128133"/>
                <a:gd name="connsiteX15" fmla="*/ 732233 w 834188"/>
                <a:gd name="connsiteY15" fmla="*/ 410885 h 1128133"/>
                <a:gd name="connsiteX16" fmla="*/ 830509 w 834188"/>
                <a:gd name="connsiteY16" fmla="*/ 86144 h 1128133"/>
                <a:gd name="connsiteX0" fmla="*/ 830509 w 834131"/>
                <a:gd name="connsiteY0" fmla="*/ 86144 h 1128133"/>
                <a:gd name="connsiteX1" fmla="*/ 721550 w 834131"/>
                <a:gd name="connsiteY1" fmla="*/ 9232 h 1128133"/>
                <a:gd name="connsiteX2" fmla="*/ 574135 w 834131"/>
                <a:gd name="connsiteY2" fmla="*/ 2823 h 1128133"/>
                <a:gd name="connsiteX3" fmla="*/ 465177 w 834131"/>
                <a:gd name="connsiteY3" fmla="*/ 4959 h 1128133"/>
                <a:gd name="connsiteX4" fmla="*/ 426721 w 834131"/>
                <a:gd name="connsiteY4" fmla="*/ 58371 h 1128133"/>
                <a:gd name="connsiteX5" fmla="*/ 351945 w 834131"/>
                <a:gd name="connsiteY5" fmla="*/ 77599 h 1128133"/>
                <a:gd name="connsiteX6" fmla="*/ 302807 w 834131"/>
                <a:gd name="connsiteY6" fmla="*/ 51961 h 1128133"/>
                <a:gd name="connsiteX7" fmla="*/ 302807 w 834131"/>
                <a:gd name="connsiteY7" fmla="*/ 4959 h 1128133"/>
                <a:gd name="connsiteX8" fmla="*/ 221621 w 834131"/>
                <a:gd name="connsiteY8" fmla="*/ 26324 h 1128133"/>
                <a:gd name="connsiteX9" fmla="*/ 101980 w 834131"/>
                <a:gd name="connsiteY9" fmla="*/ 84007 h 1128133"/>
                <a:gd name="connsiteX10" fmla="*/ 67797 w 834131"/>
                <a:gd name="connsiteY10" fmla="*/ 257060 h 1128133"/>
                <a:gd name="connsiteX11" fmla="*/ 20796 w 834131"/>
                <a:gd name="connsiteY11" fmla="*/ 797582 h 1128133"/>
                <a:gd name="connsiteX12" fmla="*/ 61388 w 834131"/>
                <a:gd name="connsiteY12" fmla="*/ 1100958 h 1128133"/>
                <a:gd name="connsiteX13" fmla="*/ 663866 w 834131"/>
                <a:gd name="connsiteY13" fmla="*/ 1100957 h 1128133"/>
                <a:gd name="connsiteX14" fmla="*/ 766416 w 834131"/>
                <a:gd name="connsiteY14" fmla="*/ 989862 h 1128133"/>
                <a:gd name="connsiteX15" fmla="*/ 732233 w 834131"/>
                <a:gd name="connsiteY15" fmla="*/ 410885 h 1128133"/>
                <a:gd name="connsiteX16" fmla="*/ 830509 w 834131"/>
                <a:gd name="connsiteY16" fmla="*/ 86144 h 1128133"/>
                <a:gd name="connsiteX0" fmla="*/ 830509 w 830708"/>
                <a:gd name="connsiteY0" fmla="*/ 86144 h 1128133"/>
                <a:gd name="connsiteX1" fmla="*/ 721550 w 830708"/>
                <a:gd name="connsiteY1" fmla="*/ 9232 h 1128133"/>
                <a:gd name="connsiteX2" fmla="*/ 574135 w 830708"/>
                <a:gd name="connsiteY2" fmla="*/ 2823 h 1128133"/>
                <a:gd name="connsiteX3" fmla="*/ 465177 w 830708"/>
                <a:gd name="connsiteY3" fmla="*/ 4959 h 1128133"/>
                <a:gd name="connsiteX4" fmla="*/ 426721 w 830708"/>
                <a:gd name="connsiteY4" fmla="*/ 58371 h 1128133"/>
                <a:gd name="connsiteX5" fmla="*/ 351945 w 830708"/>
                <a:gd name="connsiteY5" fmla="*/ 77599 h 1128133"/>
                <a:gd name="connsiteX6" fmla="*/ 302807 w 830708"/>
                <a:gd name="connsiteY6" fmla="*/ 51961 h 1128133"/>
                <a:gd name="connsiteX7" fmla="*/ 302807 w 830708"/>
                <a:gd name="connsiteY7" fmla="*/ 4959 h 1128133"/>
                <a:gd name="connsiteX8" fmla="*/ 221621 w 830708"/>
                <a:gd name="connsiteY8" fmla="*/ 26324 h 1128133"/>
                <a:gd name="connsiteX9" fmla="*/ 101980 w 830708"/>
                <a:gd name="connsiteY9" fmla="*/ 84007 h 1128133"/>
                <a:gd name="connsiteX10" fmla="*/ 67797 w 830708"/>
                <a:gd name="connsiteY10" fmla="*/ 257060 h 1128133"/>
                <a:gd name="connsiteX11" fmla="*/ 20796 w 830708"/>
                <a:gd name="connsiteY11" fmla="*/ 797582 h 1128133"/>
                <a:gd name="connsiteX12" fmla="*/ 61388 w 830708"/>
                <a:gd name="connsiteY12" fmla="*/ 1100958 h 1128133"/>
                <a:gd name="connsiteX13" fmla="*/ 663866 w 830708"/>
                <a:gd name="connsiteY13" fmla="*/ 1100957 h 1128133"/>
                <a:gd name="connsiteX14" fmla="*/ 766416 w 830708"/>
                <a:gd name="connsiteY14" fmla="*/ 989862 h 1128133"/>
                <a:gd name="connsiteX15" fmla="*/ 749325 w 830708"/>
                <a:gd name="connsiteY15" fmla="*/ 410885 h 1128133"/>
                <a:gd name="connsiteX16" fmla="*/ 830509 w 830708"/>
                <a:gd name="connsiteY16" fmla="*/ 86144 h 1128133"/>
                <a:gd name="connsiteX0" fmla="*/ 830509 w 830714"/>
                <a:gd name="connsiteY0" fmla="*/ 107900 h 1128524"/>
                <a:gd name="connsiteX1" fmla="*/ 721550 w 830714"/>
                <a:gd name="connsiteY1" fmla="*/ 9623 h 1128524"/>
                <a:gd name="connsiteX2" fmla="*/ 574135 w 830714"/>
                <a:gd name="connsiteY2" fmla="*/ 3214 h 1128524"/>
                <a:gd name="connsiteX3" fmla="*/ 465177 w 830714"/>
                <a:gd name="connsiteY3" fmla="*/ 5350 h 1128524"/>
                <a:gd name="connsiteX4" fmla="*/ 426721 w 830714"/>
                <a:gd name="connsiteY4" fmla="*/ 58762 h 1128524"/>
                <a:gd name="connsiteX5" fmla="*/ 351945 w 830714"/>
                <a:gd name="connsiteY5" fmla="*/ 77990 h 1128524"/>
                <a:gd name="connsiteX6" fmla="*/ 302807 w 830714"/>
                <a:gd name="connsiteY6" fmla="*/ 52352 h 1128524"/>
                <a:gd name="connsiteX7" fmla="*/ 302807 w 830714"/>
                <a:gd name="connsiteY7" fmla="*/ 5350 h 1128524"/>
                <a:gd name="connsiteX8" fmla="*/ 221621 w 830714"/>
                <a:gd name="connsiteY8" fmla="*/ 26715 h 1128524"/>
                <a:gd name="connsiteX9" fmla="*/ 101980 w 830714"/>
                <a:gd name="connsiteY9" fmla="*/ 84398 h 1128524"/>
                <a:gd name="connsiteX10" fmla="*/ 67797 w 830714"/>
                <a:gd name="connsiteY10" fmla="*/ 257451 h 1128524"/>
                <a:gd name="connsiteX11" fmla="*/ 20796 w 830714"/>
                <a:gd name="connsiteY11" fmla="*/ 797973 h 1128524"/>
                <a:gd name="connsiteX12" fmla="*/ 61388 w 830714"/>
                <a:gd name="connsiteY12" fmla="*/ 1101349 h 1128524"/>
                <a:gd name="connsiteX13" fmla="*/ 663866 w 830714"/>
                <a:gd name="connsiteY13" fmla="*/ 1101348 h 1128524"/>
                <a:gd name="connsiteX14" fmla="*/ 766416 w 830714"/>
                <a:gd name="connsiteY14" fmla="*/ 990253 h 1128524"/>
                <a:gd name="connsiteX15" fmla="*/ 749325 w 830714"/>
                <a:gd name="connsiteY15" fmla="*/ 411276 h 1128524"/>
                <a:gd name="connsiteX16" fmla="*/ 830509 w 830714"/>
                <a:gd name="connsiteY16" fmla="*/ 107900 h 1128524"/>
                <a:gd name="connsiteX0" fmla="*/ 830509 w 830714"/>
                <a:gd name="connsiteY0" fmla="*/ 111611 h 1132235"/>
                <a:gd name="connsiteX1" fmla="*/ 721550 w 830714"/>
                <a:gd name="connsiteY1" fmla="*/ 13334 h 1132235"/>
                <a:gd name="connsiteX2" fmla="*/ 571999 w 830714"/>
                <a:gd name="connsiteY2" fmla="*/ 515 h 1132235"/>
                <a:gd name="connsiteX3" fmla="*/ 465177 w 830714"/>
                <a:gd name="connsiteY3" fmla="*/ 9061 h 1132235"/>
                <a:gd name="connsiteX4" fmla="*/ 426721 w 830714"/>
                <a:gd name="connsiteY4" fmla="*/ 62473 h 1132235"/>
                <a:gd name="connsiteX5" fmla="*/ 351945 w 830714"/>
                <a:gd name="connsiteY5" fmla="*/ 81701 h 1132235"/>
                <a:gd name="connsiteX6" fmla="*/ 302807 w 830714"/>
                <a:gd name="connsiteY6" fmla="*/ 56063 h 1132235"/>
                <a:gd name="connsiteX7" fmla="*/ 302807 w 830714"/>
                <a:gd name="connsiteY7" fmla="*/ 9061 h 1132235"/>
                <a:gd name="connsiteX8" fmla="*/ 221621 w 830714"/>
                <a:gd name="connsiteY8" fmla="*/ 30426 h 1132235"/>
                <a:gd name="connsiteX9" fmla="*/ 101980 w 830714"/>
                <a:gd name="connsiteY9" fmla="*/ 88109 h 1132235"/>
                <a:gd name="connsiteX10" fmla="*/ 67797 w 830714"/>
                <a:gd name="connsiteY10" fmla="*/ 261162 h 1132235"/>
                <a:gd name="connsiteX11" fmla="*/ 20796 w 830714"/>
                <a:gd name="connsiteY11" fmla="*/ 801684 h 1132235"/>
                <a:gd name="connsiteX12" fmla="*/ 61388 w 830714"/>
                <a:gd name="connsiteY12" fmla="*/ 1105060 h 1132235"/>
                <a:gd name="connsiteX13" fmla="*/ 663866 w 830714"/>
                <a:gd name="connsiteY13" fmla="*/ 1105059 h 1132235"/>
                <a:gd name="connsiteX14" fmla="*/ 766416 w 830714"/>
                <a:gd name="connsiteY14" fmla="*/ 993964 h 1132235"/>
                <a:gd name="connsiteX15" fmla="*/ 749325 w 830714"/>
                <a:gd name="connsiteY15" fmla="*/ 414987 h 1132235"/>
                <a:gd name="connsiteX16" fmla="*/ 830509 w 830714"/>
                <a:gd name="connsiteY16" fmla="*/ 111611 h 1132235"/>
                <a:gd name="connsiteX0" fmla="*/ 830509 w 831255"/>
                <a:gd name="connsiteY0" fmla="*/ 113776 h 1134400"/>
                <a:gd name="connsiteX1" fmla="*/ 693776 w 831255"/>
                <a:gd name="connsiteY1" fmla="*/ 11226 h 1134400"/>
                <a:gd name="connsiteX2" fmla="*/ 571999 w 831255"/>
                <a:gd name="connsiteY2" fmla="*/ 2680 h 1134400"/>
                <a:gd name="connsiteX3" fmla="*/ 465177 w 831255"/>
                <a:gd name="connsiteY3" fmla="*/ 11226 h 1134400"/>
                <a:gd name="connsiteX4" fmla="*/ 426721 w 831255"/>
                <a:gd name="connsiteY4" fmla="*/ 64638 h 1134400"/>
                <a:gd name="connsiteX5" fmla="*/ 351945 w 831255"/>
                <a:gd name="connsiteY5" fmla="*/ 83866 h 1134400"/>
                <a:gd name="connsiteX6" fmla="*/ 302807 w 831255"/>
                <a:gd name="connsiteY6" fmla="*/ 58228 h 1134400"/>
                <a:gd name="connsiteX7" fmla="*/ 302807 w 831255"/>
                <a:gd name="connsiteY7" fmla="*/ 11226 h 1134400"/>
                <a:gd name="connsiteX8" fmla="*/ 221621 w 831255"/>
                <a:gd name="connsiteY8" fmla="*/ 32591 h 1134400"/>
                <a:gd name="connsiteX9" fmla="*/ 101980 w 831255"/>
                <a:gd name="connsiteY9" fmla="*/ 90274 h 1134400"/>
                <a:gd name="connsiteX10" fmla="*/ 67797 w 831255"/>
                <a:gd name="connsiteY10" fmla="*/ 263327 h 1134400"/>
                <a:gd name="connsiteX11" fmla="*/ 20796 w 831255"/>
                <a:gd name="connsiteY11" fmla="*/ 803849 h 1134400"/>
                <a:gd name="connsiteX12" fmla="*/ 61388 w 831255"/>
                <a:gd name="connsiteY12" fmla="*/ 1107225 h 1134400"/>
                <a:gd name="connsiteX13" fmla="*/ 663866 w 831255"/>
                <a:gd name="connsiteY13" fmla="*/ 1107224 h 1134400"/>
                <a:gd name="connsiteX14" fmla="*/ 766416 w 831255"/>
                <a:gd name="connsiteY14" fmla="*/ 996129 h 1134400"/>
                <a:gd name="connsiteX15" fmla="*/ 749325 w 831255"/>
                <a:gd name="connsiteY15" fmla="*/ 417152 h 1134400"/>
                <a:gd name="connsiteX16" fmla="*/ 830509 w 831255"/>
                <a:gd name="connsiteY16" fmla="*/ 113776 h 1134400"/>
                <a:gd name="connsiteX0" fmla="*/ 830509 w 831255"/>
                <a:gd name="connsiteY0" fmla="*/ 112222 h 1132846"/>
                <a:gd name="connsiteX1" fmla="*/ 693776 w 831255"/>
                <a:gd name="connsiteY1" fmla="*/ 9672 h 1132846"/>
                <a:gd name="connsiteX2" fmla="*/ 571999 w 831255"/>
                <a:gd name="connsiteY2" fmla="*/ 1126 h 1132846"/>
                <a:gd name="connsiteX3" fmla="*/ 465177 w 831255"/>
                <a:gd name="connsiteY3" fmla="*/ 9672 h 1132846"/>
                <a:gd name="connsiteX4" fmla="*/ 426721 w 831255"/>
                <a:gd name="connsiteY4" fmla="*/ 63084 h 1132846"/>
                <a:gd name="connsiteX5" fmla="*/ 351945 w 831255"/>
                <a:gd name="connsiteY5" fmla="*/ 82312 h 1132846"/>
                <a:gd name="connsiteX6" fmla="*/ 302807 w 831255"/>
                <a:gd name="connsiteY6" fmla="*/ 56674 h 1132846"/>
                <a:gd name="connsiteX7" fmla="*/ 302807 w 831255"/>
                <a:gd name="connsiteY7" fmla="*/ 9672 h 1132846"/>
                <a:gd name="connsiteX8" fmla="*/ 221621 w 831255"/>
                <a:gd name="connsiteY8" fmla="*/ 31037 h 1132846"/>
                <a:gd name="connsiteX9" fmla="*/ 101980 w 831255"/>
                <a:gd name="connsiteY9" fmla="*/ 88720 h 1132846"/>
                <a:gd name="connsiteX10" fmla="*/ 67797 w 831255"/>
                <a:gd name="connsiteY10" fmla="*/ 261773 h 1132846"/>
                <a:gd name="connsiteX11" fmla="*/ 20796 w 831255"/>
                <a:gd name="connsiteY11" fmla="*/ 802295 h 1132846"/>
                <a:gd name="connsiteX12" fmla="*/ 61388 w 831255"/>
                <a:gd name="connsiteY12" fmla="*/ 1105671 h 1132846"/>
                <a:gd name="connsiteX13" fmla="*/ 663866 w 831255"/>
                <a:gd name="connsiteY13" fmla="*/ 1105670 h 1132846"/>
                <a:gd name="connsiteX14" fmla="*/ 766416 w 831255"/>
                <a:gd name="connsiteY14" fmla="*/ 994575 h 1132846"/>
                <a:gd name="connsiteX15" fmla="*/ 749325 w 831255"/>
                <a:gd name="connsiteY15" fmla="*/ 415598 h 1132846"/>
                <a:gd name="connsiteX16" fmla="*/ 830509 w 831255"/>
                <a:gd name="connsiteY16" fmla="*/ 112222 h 1132846"/>
                <a:gd name="connsiteX0" fmla="*/ 830509 w 831153"/>
                <a:gd name="connsiteY0" fmla="*/ 111831 h 1132455"/>
                <a:gd name="connsiteX1" fmla="*/ 698049 w 831153"/>
                <a:gd name="connsiteY1" fmla="*/ 17827 h 1132455"/>
                <a:gd name="connsiteX2" fmla="*/ 571999 w 831153"/>
                <a:gd name="connsiteY2" fmla="*/ 735 h 1132455"/>
                <a:gd name="connsiteX3" fmla="*/ 465177 w 831153"/>
                <a:gd name="connsiteY3" fmla="*/ 9281 h 1132455"/>
                <a:gd name="connsiteX4" fmla="*/ 426721 w 831153"/>
                <a:gd name="connsiteY4" fmla="*/ 62693 h 1132455"/>
                <a:gd name="connsiteX5" fmla="*/ 351945 w 831153"/>
                <a:gd name="connsiteY5" fmla="*/ 81921 h 1132455"/>
                <a:gd name="connsiteX6" fmla="*/ 302807 w 831153"/>
                <a:gd name="connsiteY6" fmla="*/ 56283 h 1132455"/>
                <a:gd name="connsiteX7" fmla="*/ 302807 w 831153"/>
                <a:gd name="connsiteY7" fmla="*/ 9281 h 1132455"/>
                <a:gd name="connsiteX8" fmla="*/ 221621 w 831153"/>
                <a:gd name="connsiteY8" fmla="*/ 30646 h 1132455"/>
                <a:gd name="connsiteX9" fmla="*/ 101980 w 831153"/>
                <a:gd name="connsiteY9" fmla="*/ 88329 h 1132455"/>
                <a:gd name="connsiteX10" fmla="*/ 67797 w 831153"/>
                <a:gd name="connsiteY10" fmla="*/ 261382 h 1132455"/>
                <a:gd name="connsiteX11" fmla="*/ 20796 w 831153"/>
                <a:gd name="connsiteY11" fmla="*/ 801904 h 1132455"/>
                <a:gd name="connsiteX12" fmla="*/ 61388 w 831153"/>
                <a:gd name="connsiteY12" fmla="*/ 1105280 h 1132455"/>
                <a:gd name="connsiteX13" fmla="*/ 663866 w 831153"/>
                <a:gd name="connsiteY13" fmla="*/ 1105279 h 1132455"/>
                <a:gd name="connsiteX14" fmla="*/ 766416 w 831153"/>
                <a:gd name="connsiteY14" fmla="*/ 994184 h 1132455"/>
                <a:gd name="connsiteX15" fmla="*/ 749325 w 831153"/>
                <a:gd name="connsiteY15" fmla="*/ 415207 h 1132455"/>
                <a:gd name="connsiteX16" fmla="*/ 830509 w 831153"/>
                <a:gd name="connsiteY16" fmla="*/ 111831 h 1132455"/>
                <a:gd name="connsiteX0" fmla="*/ 830509 w 831153"/>
                <a:gd name="connsiteY0" fmla="*/ 111831 h 1132455"/>
                <a:gd name="connsiteX1" fmla="*/ 698049 w 831153"/>
                <a:gd name="connsiteY1" fmla="*/ 17827 h 1132455"/>
                <a:gd name="connsiteX2" fmla="*/ 571999 w 831153"/>
                <a:gd name="connsiteY2" fmla="*/ 735 h 1132455"/>
                <a:gd name="connsiteX3" fmla="*/ 465177 w 831153"/>
                <a:gd name="connsiteY3" fmla="*/ 9281 h 1132455"/>
                <a:gd name="connsiteX4" fmla="*/ 426721 w 831153"/>
                <a:gd name="connsiteY4" fmla="*/ 62693 h 1132455"/>
                <a:gd name="connsiteX5" fmla="*/ 351945 w 831153"/>
                <a:gd name="connsiteY5" fmla="*/ 81921 h 1132455"/>
                <a:gd name="connsiteX6" fmla="*/ 302807 w 831153"/>
                <a:gd name="connsiteY6" fmla="*/ 56283 h 1132455"/>
                <a:gd name="connsiteX7" fmla="*/ 302807 w 831153"/>
                <a:gd name="connsiteY7" fmla="*/ 9281 h 1132455"/>
                <a:gd name="connsiteX8" fmla="*/ 213075 w 831153"/>
                <a:gd name="connsiteY8" fmla="*/ 24237 h 1132455"/>
                <a:gd name="connsiteX9" fmla="*/ 101980 w 831153"/>
                <a:gd name="connsiteY9" fmla="*/ 88329 h 1132455"/>
                <a:gd name="connsiteX10" fmla="*/ 67797 w 831153"/>
                <a:gd name="connsiteY10" fmla="*/ 261382 h 1132455"/>
                <a:gd name="connsiteX11" fmla="*/ 20796 w 831153"/>
                <a:gd name="connsiteY11" fmla="*/ 801904 h 1132455"/>
                <a:gd name="connsiteX12" fmla="*/ 61388 w 831153"/>
                <a:gd name="connsiteY12" fmla="*/ 1105280 h 1132455"/>
                <a:gd name="connsiteX13" fmla="*/ 663866 w 831153"/>
                <a:gd name="connsiteY13" fmla="*/ 1105279 h 1132455"/>
                <a:gd name="connsiteX14" fmla="*/ 766416 w 831153"/>
                <a:gd name="connsiteY14" fmla="*/ 994184 h 1132455"/>
                <a:gd name="connsiteX15" fmla="*/ 749325 w 831153"/>
                <a:gd name="connsiteY15" fmla="*/ 415207 h 1132455"/>
                <a:gd name="connsiteX16" fmla="*/ 830509 w 831153"/>
                <a:gd name="connsiteY16" fmla="*/ 111831 h 1132455"/>
                <a:gd name="connsiteX0" fmla="*/ 830627 w 831271"/>
                <a:gd name="connsiteY0" fmla="*/ 111831 h 1132455"/>
                <a:gd name="connsiteX1" fmla="*/ 698167 w 831271"/>
                <a:gd name="connsiteY1" fmla="*/ 17827 h 1132455"/>
                <a:gd name="connsiteX2" fmla="*/ 572117 w 831271"/>
                <a:gd name="connsiteY2" fmla="*/ 735 h 1132455"/>
                <a:gd name="connsiteX3" fmla="*/ 465295 w 831271"/>
                <a:gd name="connsiteY3" fmla="*/ 9281 h 1132455"/>
                <a:gd name="connsiteX4" fmla="*/ 426839 w 831271"/>
                <a:gd name="connsiteY4" fmla="*/ 62693 h 1132455"/>
                <a:gd name="connsiteX5" fmla="*/ 352063 w 831271"/>
                <a:gd name="connsiteY5" fmla="*/ 81921 h 1132455"/>
                <a:gd name="connsiteX6" fmla="*/ 302925 w 831271"/>
                <a:gd name="connsiteY6" fmla="*/ 56283 h 1132455"/>
                <a:gd name="connsiteX7" fmla="*/ 302925 w 831271"/>
                <a:gd name="connsiteY7" fmla="*/ 9281 h 1132455"/>
                <a:gd name="connsiteX8" fmla="*/ 213193 w 831271"/>
                <a:gd name="connsiteY8" fmla="*/ 24237 h 1132455"/>
                <a:gd name="connsiteX9" fmla="*/ 102098 w 831271"/>
                <a:gd name="connsiteY9" fmla="*/ 88329 h 1132455"/>
                <a:gd name="connsiteX10" fmla="*/ 70051 w 831271"/>
                <a:gd name="connsiteY10" fmla="*/ 348976 h 1132455"/>
                <a:gd name="connsiteX11" fmla="*/ 20914 w 831271"/>
                <a:gd name="connsiteY11" fmla="*/ 801904 h 1132455"/>
                <a:gd name="connsiteX12" fmla="*/ 61506 w 831271"/>
                <a:gd name="connsiteY12" fmla="*/ 1105280 h 1132455"/>
                <a:gd name="connsiteX13" fmla="*/ 663984 w 831271"/>
                <a:gd name="connsiteY13" fmla="*/ 1105279 h 1132455"/>
                <a:gd name="connsiteX14" fmla="*/ 766534 w 831271"/>
                <a:gd name="connsiteY14" fmla="*/ 994184 h 1132455"/>
                <a:gd name="connsiteX15" fmla="*/ 749443 w 831271"/>
                <a:gd name="connsiteY15" fmla="*/ 415207 h 1132455"/>
                <a:gd name="connsiteX16" fmla="*/ 830627 w 831271"/>
                <a:gd name="connsiteY16" fmla="*/ 111831 h 1132455"/>
                <a:gd name="connsiteX0" fmla="*/ 829803 w 830447"/>
                <a:gd name="connsiteY0" fmla="*/ 111831 h 1132455"/>
                <a:gd name="connsiteX1" fmla="*/ 697343 w 830447"/>
                <a:gd name="connsiteY1" fmla="*/ 17827 h 1132455"/>
                <a:gd name="connsiteX2" fmla="*/ 571293 w 830447"/>
                <a:gd name="connsiteY2" fmla="*/ 735 h 1132455"/>
                <a:gd name="connsiteX3" fmla="*/ 464471 w 830447"/>
                <a:gd name="connsiteY3" fmla="*/ 9281 h 1132455"/>
                <a:gd name="connsiteX4" fmla="*/ 426015 w 830447"/>
                <a:gd name="connsiteY4" fmla="*/ 62693 h 1132455"/>
                <a:gd name="connsiteX5" fmla="*/ 351239 w 830447"/>
                <a:gd name="connsiteY5" fmla="*/ 81921 h 1132455"/>
                <a:gd name="connsiteX6" fmla="*/ 302101 w 830447"/>
                <a:gd name="connsiteY6" fmla="*/ 56283 h 1132455"/>
                <a:gd name="connsiteX7" fmla="*/ 302101 w 830447"/>
                <a:gd name="connsiteY7" fmla="*/ 9281 h 1132455"/>
                <a:gd name="connsiteX8" fmla="*/ 212369 w 830447"/>
                <a:gd name="connsiteY8" fmla="*/ 24237 h 1132455"/>
                <a:gd name="connsiteX9" fmla="*/ 101274 w 830447"/>
                <a:gd name="connsiteY9" fmla="*/ 88329 h 1132455"/>
                <a:gd name="connsiteX10" fmla="*/ 54272 w 830447"/>
                <a:gd name="connsiteY10" fmla="*/ 344703 h 1132455"/>
                <a:gd name="connsiteX11" fmla="*/ 20090 w 830447"/>
                <a:gd name="connsiteY11" fmla="*/ 801904 h 1132455"/>
                <a:gd name="connsiteX12" fmla="*/ 60682 w 830447"/>
                <a:gd name="connsiteY12" fmla="*/ 1105280 h 1132455"/>
                <a:gd name="connsiteX13" fmla="*/ 663160 w 830447"/>
                <a:gd name="connsiteY13" fmla="*/ 1105279 h 1132455"/>
                <a:gd name="connsiteX14" fmla="*/ 765710 w 830447"/>
                <a:gd name="connsiteY14" fmla="*/ 994184 h 1132455"/>
                <a:gd name="connsiteX15" fmla="*/ 748619 w 830447"/>
                <a:gd name="connsiteY15" fmla="*/ 415207 h 1132455"/>
                <a:gd name="connsiteX16" fmla="*/ 829803 w 830447"/>
                <a:gd name="connsiteY16" fmla="*/ 111831 h 1132455"/>
                <a:gd name="connsiteX0" fmla="*/ 829949 w 830593"/>
                <a:gd name="connsiteY0" fmla="*/ 111831 h 1130717"/>
                <a:gd name="connsiteX1" fmla="*/ 697489 w 830593"/>
                <a:gd name="connsiteY1" fmla="*/ 17827 h 1130717"/>
                <a:gd name="connsiteX2" fmla="*/ 571439 w 830593"/>
                <a:gd name="connsiteY2" fmla="*/ 735 h 1130717"/>
                <a:gd name="connsiteX3" fmla="*/ 464617 w 830593"/>
                <a:gd name="connsiteY3" fmla="*/ 9281 h 1130717"/>
                <a:gd name="connsiteX4" fmla="*/ 426161 w 830593"/>
                <a:gd name="connsiteY4" fmla="*/ 62693 h 1130717"/>
                <a:gd name="connsiteX5" fmla="*/ 351385 w 830593"/>
                <a:gd name="connsiteY5" fmla="*/ 81921 h 1130717"/>
                <a:gd name="connsiteX6" fmla="*/ 302247 w 830593"/>
                <a:gd name="connsiteY6" fmla="*/ 56283 h 1130717"/>
                <a:gd name="connsiteX7" fmla="*/ 302247 w 830593"/>
                <a:gd name="connsiteY7" fmla="*/ 9281 h 1130717"/>
                <a:gd name="connsiteX8" fmla="*/ 212515 w 830593"/>
                <a:gd name="connsiteY8" fmla="*/ 24237 h 1130717"/>
                <a:gd name="connsiteX9" fmla="*/ 101420 w 830593"/>
                <a:gd name="connsiteY9" fmla="*/ 88329 h 1130717"/>
                <a:gd name="connsiteX10" fmla="*/ 54418 w 830593"/>
                <a:gd name="connsiteY10" fmla="*/ 344703 h 1130717"/>
                <a:gd name="connsiteX11" fmla="*/ 20236 w 830593"/>
                <a:gd name="connsiteY11" fmla="*/ 801904 h 1130717"/>
                <a:gd name="connsiteX12" fmla="*/ 60828 w 830593"/>
                <a:gd name="connsiteY12" fmla="*/ 1105280 h 1130717"/>
                <a:gd name="connsiteX13" fmla="*/ 665442 w 830593"/>
                <a:gd name="connsiteY13" fmla="*/ 1101007 h 1130717"/>
                <a:gd name="connsiteX14" fmla="*/ 765856 w 830593"/>
                <a:gd name="connsiteY14" fmla="*/ 994184 h 1130717"/>
                <a:gd name="connsiteX15" fmla="*/ 748765 w 830593"/>
                <a:gd name="connsiteY15" fmla="*/ 415207 h 1130717"/>
                <a:gd name="connsiteX16" fmla="*/ 829949 w 830593"/>
                <a:gd name="connsiteY16" fmla="*/ 111831 h 1130717"/>
                <a:gd name="connsiteX0" fmla="*/ 822145 w 822789"/>
                <a:gd name="connsiteY0" fmla="*/ 111831 h 1130717"/>
                <a:gd name="connsiteX1" fmla="*/ 689685 w 822789"/>
                <a:gd name="connsiteY1" fmla="*/ 17827 h 1130717"/>
                <a:gd name="connsiteX2" fmla="*/ 563635 w 822789"/>
                <a:gd name="connsiteY2" fmla="*/ 735 h 1130717"/>
                <a:gd name="connsiteX3" fmla="*/ 456813 w 822789"/>
                <a:gd name="connsiteY3" fmla="*/ 9281 h 1130717"/>
                <a:gd name="connsiteX4" fmla="*/ 418357 w 822789"/>
                <a:gd name="connsiteY4" fmla="*/ 62693 h 1130717"/>
                <a:gd name="connsiteX5" fmla="*/ 343581 w 822789"/>
                <a:gd name="connsiteY5" fmla="*/ 81921 h 1130717"/>
                <a:gd name="connsiteX6" fmla="*/ 294443 w 822789"/>
                <a:gd name="connsiteY6" fmla="*/ 56283 h 1130717"/>
                <a:gd name="connsiteX7" fmla="*/ 294443 w 822789"/>
                <a:gd name="connsiteY7" fmla="*/ 9281 h 1130717"/>
                <a:gd name="connsiteX8" fmla="*/ 204711 w 822789"/>
                <a:gd name="connsiteY8" fmla="*/ 24237 h 1130717"/>
                <a:gd name="connsiteX9" fmla="*/ 93616 w 822789"/>
                <a:gd name="connsiteY9" fmla="*/ 88329 h 1130717"/>
                <a:gd name="connsiteX10" fmla="*/ 46614 w 822789"/>
                <a:gd name="connsiteY10" fmla="*/ 344703 h 1130717"/>
                <a:gd name="connsiteX11" fmla="*/ 12432 w 822789"/>
                <a:gd name="connsiteY11" fmla="*/ 801904 h 1130717"/>
                <a:gd name="connsiteX12" fmla="*/ 65843 w 822789"/>
                <a:gd name="connsiteY12" fmla="*/ 1105280 h 1130717"/>
                <a:gd name="connsiteX13" fmla="*/ 657638 w 822789"/>
                <a:gd name="connsiteY13" fmla="*/ 1101007 h 1130717"/>
                <a:gd name="connsiteX14" fmla="*/ 758052 w 822789"/>
                <a:gd name="connsiteY14" fmla="*/ 994184 h 1130717"/>
                <a:gd name="connsiteX15" fmla="*/ 740961 w 822789"/>
                <a:gd name="connsiteY15" fmla="*/ 415207 h 1130717"/>
                <a:gd name="connsiteX16" fmla="*/ 822145 w 822789"/>
                <a:gd name="connsiteY16" fmla="*/ 111831 h 1130717"/>
                <a:gd name="connsiteX0" fmla="*/ 817456 w 818100"/>
                <a:gd name="connsiteY0" fmla="*/ 111831 h 1124738"/>
                <a:gd name="connsiteX1" fmla="*/ 684996 w 818100"/>
                <a:gd name="connsiteY1" fmla="*/ 17827 h 1124738"/>
                <a:gd name="connsiteX2" fmla="*/ 558946 w 818100"/>
                <a:gd name="connsiteY2" fmla="*/ 735 h 1124738"/>
                <a:gd name="connsiteX3" fmla="*/ 452124 w 818100"/>
                <a:gd name="connsiteY3" fmla="*/ 9281 h 1124738"/>
                <a:gd name="connsiteX4" fmla="*/ 413668 w 818100"/>
                <a:gd name="connsiteY4" fmla="*/ 62693 h 1124738"/>
                <a:gd name="connsiteX5" fmla="*/ 338892 w 818100"/>
                <a:gd name="connsiteY5" fmla="*/ 81921 h 1124738"/>
                <a:gd name="connsiteX6" fmla="*/ 289754 w 818100"/>
                <a:gd name="connsiteY6" fmla="*/ 56283 h 1124738"/>
                <a:gd name="connsiteX7" fmla="*/ 289754 w 818100"/>
                <a:gd name="connsiteY7" fmla="*/ 9281 h 1124738"/>
                <a:gd name="connsiteX8" fmla="*/ 200022 w 818100"/>
                <a:gd name="connsiteY8" fmla="*/ 24237 h 1124738"/>
                <a:gd name="connsiteX9" fmla="*/ 88927 w 818100"/>
                <a:gd name="connsiteY9" fmla="*/ 88329 h 1124738"/>
                <a:gd name="connsiteX10" fmla="*/ 41925 w 818100"/>
                <a:gd name="connsiteY10" fmla="*/ 344703 h 1124738"/>
                <a:gd name="connsiteX11" fmla="*/ 7743 w 818100"/>
                <a:gd name="connsiteY11" fmla="*/ 801904 h 1124738"/>
                <a:gd name="connsiteX12" fmla="*/ 69700 w 818100"/>
                <a:gd name="connsiteY12" fmla="*/ 1096734 h 1124738"/>
                <a:gd name="connsiteX13" fmla="*/ 652949 w 818100"/>
                <a:gd name="connsiteY13" fmla="*/ 1101007 h 1124738"/>
                <a:gd name="connsiteX14" fmla="*/ 753363 w 818100"/>
                <a:gd name="connsiteY14" fmla="*/ 994184 h 1124738"/>
                <a:gd name="connsiteX15" fmla="*/ 736272 w 818100"/>
                <a:gd name="connsiteY15" fmla="*/ 415207 h 1124738"/>
                <a:gd name="connsiteX16" fmla="*/ 817456 w 818100"/>
                <a:gd name="connsiteY16" fmla="*/ 111831 h 1124738"/>
                <a:gd name="connsiteX0" fmla="*/ 816712 w 817356"/>
                <a:gd name="connsiteY0" fmla="*/ 111831 h 1112840"/>
                <a:gd name="connsiteX1" fmla="*/ 684252 w 817356"/>
                <a:gd name="connsiteY1" fmla="*/ 17827 h 1112840"/>
                <a:gd name="connsiteX2" fmla="*/ 558202 w 817356"/>
                <a:gd name="connsiteY2" fmla="*/ 735 h 1112840"/>
                <a:gd name="connsiteX3" fmla="*/ 451380 w 817356"/>
                <a:gd name="connsiteY3" fmla="*/ 9281 h 1112840"/>
                <a:gd name="connsiteX4" fmla="*/ 412924 w 817356"/>
                <a:gd name="connsiteY4" fmla="*/ 62693 h 1112840"/>
                <a:gd name="connsiteX5" fmla="*/ 338148 w 817356"/>
                <a:gd name="connsiteY5" fmla="*/ 81921 h 1112840"/>
                <a:gd name="connsiteX6" fmla="*/ 289010 w 817356"/>
                <a:gd name="connsiteY6" fmla="*/ 56283 h 1112840"/>
                <a:gd name="connsiteX7" fmla="*/ 289010 w 817356"/>
                <a:gd name="connsiteY7" fmla="*/ 9281 h 1112840"/>
                <a:gd name="connsiteX8" fmla="*/ 199278 w 817356"/>
                <a:gd name="connsiteY8" fmla="*/ 24237 h 1112840"/>
                <a:gd name="connsiteX9" fmla="*/ 88183 w 817356"/>
                <a:gd name="connsiteY9" fmla="*/ 88329 h 1112840"/>
                <a:gd name="connsiteX10" fmla="*/ 41181 w 817356"/>
                <a:gd name="connsiteY10" fmla="*/ 344703 h 1112840"/>
                <a:gd name="connsiteX11" fmla="*/ 6999 w 817356"/>
                <a:gd name="connsiteY11" fmla="*/ 801904 h 1112840"/>
                <a:gd name="connsiteX12" fmla="*/ 68956 w 817356"/>
                <a:gd name="connsiteY12" fmla="*/ 1096734 h 1112840"/>
                <a:gd name="connsiteX13" fmla="*/ 652205 w 817356"/>
                <a:gd name="connsiteY13" fmla="*/ 1101007 h 1112840"/>
                <a:gd name="connsiteX14" fmla="*/ 752619 w 817356"/>
                <a:gd name="connsiteY14" fmla="*/ 994184 h 1112840"/>
                <a:gd name="connsiteX15" fmla="*/ 735528 w 817356"/>
                <a:gd name="connsiteY15" fmla="*/ 415207 h 1112840"/>
                <a:gd name="connsiteX16" fmla="*/ 816712 w 817356"/>
                <a:gd name="connsiteY16" fmla="*/ 111831 h 1112840"/>
                <a:gd name="connsiteX0" fmla="*/ 816712 w 818869"/>
                <a:gd name="connsiteY0" fmla="*/ 111831 h 1112840"/>
                <a:gd name="connsiteX1" fmla="*/ 684252 w 818869"/>
                <a:gd name="connsiteY1" fmla="*/ 17827 h 1112840"/>
                <a:gd name="connsiteX2" fmla="*/ 558202 w 818869"/>
                <a:gd name="connsiteY2" fmla="*/ 735 h 1112840"/>
                <a:gd name="connsiteX3" fmla="*/ 451380 w 818869"/>
                <a:gd name="connsiteY3" fmla="*/ 9281 h 1112840"/>
                <a:gd name="connsiteX4" fmla="*/ 412924 w 818869"/>
                <a:gd name="connsiteY4" fmla="*/ 62693 h 1112840"/>
                <a:gd name="connsiteX5" fmla="*/ 338148 w 818869"/>
                <a:gd name="connsiteY5" fmla="*/ 81921 h 1112840"/>
                <a:gd name="connsiteX6" fmla="*/ 289010 w 818869"/>
                <a:gd name="connsiteY6" fmla="*/ 56283 h 1112840"/>
                <a:gd name="connsiteX7" fmla="*/ 289010 w 818869"/>
                <a:gd name="connsiteY7" fmla="*/ 9281 h 1112840"/>
                <a:gd name="connsiteX8" fmla="*/ 199278 w 818869"/>
                <a:gd name="connsiteY8" fmla="*/ 24237 h 1112840"/>
                <a:gd name="connsiteX9" fmla="*/ 88183 w 818869"/>
                <a:gd name="connsiteY9" fmla="*/ 88329 h 1112840"/>
                <a:gd name="connsiteX10" fmla="*/ 41181 w 818869"/>
                <a:gd name="connsiteY10" fmla="*/ 344703 h 1112840"/>
                <a:gd name="connsiteX11" fmla="*/ 6999 w 818869"/>
                <a:gd name="connsiteY11" fmla="*/ 801904 h 1112840"/>
                <a:gd name="connsiteX12" fmla="*/ 68956 w 818869"/>
                <a:gd name="connsiteY12" fmla="*/ 1096734 h 1112840"/>
                <a:gd name="connsiteX13" fmla="*/ 652205 w 818869"/>
                <a:gd name="connsiteY13" fmla="*/ 1101007 h 1112840"/>
                <a:gd name="connsiteX14" fmla="*/ 752619 w 818869"/>
                <a:gd name="connsiteY14" fmla="*/ 994184 h 1112840"/>
                <a:gd name="connsiteX15" fmla="*/ 765438 w 818869"/>
                <a:gd name="connsiteY15" fmla="*/ 421617 h 1112840"/>
                <a:gd name="connsiteX16" fmla="*/ 816712 w 818869"/>
                <a:gd name="connsiteY16" fmla="*/ 111831 h 1112840"/>
                <a:gd name="connsiteX0" fmla="*/ 816712 w 818869"/>
                <a:gd name="connsiteY0" fmla="*/ 111831 h 1112412"/>
                <a:gd name="connsiteX1" fmla="*/ 684252 w 818869"/>
                <a:gd name="connsiteY1" fmla="*/ 17827 h 1112412"/>
                <a:gd name="connsiteX2" fmla="*/ 558202 w 818869"/>
                <a:gd name="connsiteY2" fmla="*/ 735 h 1112412"/>
                <a:gd name="connsiteX3" fmla="*/ 451380 w 818869"/>
                <a:gd name="connsiteY3" fmla="*/ 9281 h 1112412"/>
                <a:gd name="connsiteX4" fmla="*/ 412924 w 818869"/>
                <a:gd name="connsiteY4" fmla="*/ 62693 h 1112412"/>
                <a:gd name="connsiteX5" fmla="*/ 338148 w 818869"/>
                <a:gd name="connsiteY5" fmla="*/ 81921 h 1112412"/>
                <a:gd name="connsiteX6" fmla="*/ 289010 w 818869"/>
                <a:gd name="connsiteY6" fmla="*/ 56283 h 1112412"/>
                <a:gd name="connsiteX7" fmla="*/ 289010 w 818869"/>
                <a:gd name="connsiteY7" fmla="*/ 9281 h 1112412"/>
                <a:gd name="connsiteX8" fmla="*/ 199278 w 818869"/>
                <a:gd name="connsiteY8" fmla="*/ 24237 h 1112412"/>
                <a:gd name="connsiteX9" fmla="*/ 88183 w 818869"/>
                <a:gd name="connsiteY9" fmla="*/ 88329 h 1112412"/>
                <a:gd name="connsiteX10" fmla="*/ 41181 w 818869"/>
                <a:gd name="connsiteY10" fmla="*/ 344703 h 1112412"/>
                <a:gd name="connsiteX11" fmla="*/ 6999 w 818869"/>
                <a:gd name="connsiteY11" fmla="*/ 801904 h 1112412"/>
                <a:gd name="connsiteX12" fmla="*/ 68956 w 818869"/>
                <a:gd name="connsiteY12" fmla="*/ 1096734 h 1112412"/>
                <a:gd name="connsiteX13" fmla="*/ 652205 w 818869"/>
                <a:gd name="connsiteY13" fmla="*/ 1101007 h 1112412"/>
                <a:gd name="connsiteX14" fmla="*/ 752619 w 818869"/>
                <a:gd name="connsiteY14" fmla="*/ 1000594 h 1112412"/>
                <a:gd name="connsiteX15" fmla="*/ 765438 w 818869"/>
                <a:gd name="connsiteY15" fmla="*/ 421617 h 1112412"/>
                <a:gd name="connsiteX16" fmla="*/ 816712 w 818869"/>
                <a:gd name="connsiteY16" fmla="*/ 111831 h 1112412"/>
                <a:gd name="connsiteX0" fmla="*/ 816712 w 818288"/>
                <a:gd name="connsiteY0" fmla="*/ 111831 h 1112412"/>
                <a:gd name="connsiteX1" fmla="*/ 684252 w 818288"/>
                <a:gd name="connsiteY1" fmla="*/ 17827 h 1112412"/>
                <a:gd name="connsiteX2" fmla="*/ 558202 w 818288"/>
                <a:gd name="connsiteY2" fmla="*/ 735 h 1112412"/>
                <a:gd name="connsiteX3" fmla="*/ 451380 w 818288"/>
                <a:gd name="connsiteY3" fmla="*/ 9281 h 1112412"/>
                <a:gd name="connsiteX4" fmla="*/ 412924 w 818288"/>
                <a:gd name="connsiteY4" fmla="*/ 62693 h 1112412"/>
                <a:gd name="connsiteX5" fmla="*/ 338148 w 818288"/>
                <a:gd name="connsiteY5" fmla="*/ 81921 h 1112412"/>
                <a:gd name="connsiteX6" fmla="*/ 289010 w 818288"/>
                <a:gd name="connsiteY6" fmla="*/ 56283 h 1112412"/>
                <a:gd name="connsiteX7" fmla="*/ 289010 w 818288"/>
                <a:gd name="connsiteY7" fmla="*/ 9281 h 1112412"/>
                <a:gd name="connsiteX8" fmla="*/ 199278 w 818288"/>
                <a:gd name="connsiteY8" fmla="*/ 24237 h 1112412"/>
                <a:gd name="connsiteX9" fmla="*/ 88183 w 818288"/>
                <a:gd name="connsiteY9" fmla="*/ 88329 h 1112412"/>
                <a:gd name="connsiteX10" fmla="*/ 41181 w 818288"/>
                <a:gd name="connsiteY10" fmla="*/ 344703 h 1112412"/>
                <a:gd name="connsiteX11" fmla="*/ 6999 w 818288"/>
                <a:gd name="connsiteY11" fmla="*/ 801904 h 1112412"/>
                <a:gd name="connsiteX12" fmla="*/ 68956 w 818288"/>
                <a:gd name="connsiteY12" fmla="*/ 1096734 h 1112412"/>
                <a:gd name="connsiteX13" fmla="*/ 652205 w 818288"/>
                <a:gd name="connsiteY13" fmla="*/ 1101007 h 1112412"/>
                <a:gd name="connsiteX14" fmla="*/ 752619 w 818288"/>
                <a:gd name="connsiteY14" fmla="*/ 1000594 h 1112412"/>
                <a:gd name="connsiteX15" fmla="*/ 756892 w 818288"/>
                <a:gd name="connsiteY15" fmla="*/ 472892 h 1112412"/>
                <a:gd name="connsiteX16" fmla="*/ 816712 w 818288"/>
                <a:gd name="connsiteY16" fmla="*/ 111831 h 1112412"/>
                <a:gd name="connsiteX0" fmla="*/ 816712 w 818288"/>
                <a:gd name="connsiteY0" fmla="*/ 111831 h 1112412"/>
                <a:gd name="connsiteX1" fmla="*/ 684252 w 818288"/>
                <a:gd name="connsiteY1" fmla="*/ 17827 h 1112412"/>
                <a:gd name="connsiteX2" fmla="*/ 558202 w 818288"/>
                <a:gd name="connsiteY2" fmla="*/ 735 h 1112412"/>
                <a:gd name="connsiteX3" fmla="*/ 451380 w 818288"/>
                <a:gd name="connsiteY3" fmla="*/ 9281 h 1112412"/>
                <a:gd name="connsiteX4" fmla="*/ 412924 w 818288"/>
                <a:gd name="connsiteY4" fmla="*/ 62693 h 1112412"/>
                <a:gd name="connsiteX5" fmla="*/ 338148 w 818288"/>
                <a:gd name="connsiteY5" fmla="*/ 81921 h 1112412"/>
                <a:gd name="connsiteX6" fmla="*/ 289010 w 818288"/>
                <a:gd name="connsiteY6" fmla="*/ 56283 h 1112412"/>
                <a:gd name="connsiteX7" fmla="*/ 282601 w 818288"/>
                <a:gd name="connsiteY7" fmla="*/ 5008 h 1112412"/>
                <a:gd name="connsiteX8" fmla="*/ 199278 w 818288"/>
                <a:gd name="connsiteY8" fmla="*/ 24237 h 1112412"/>
                <a:gd name="connsiteX9" fmla="*/ 88183 w 818288"/>
                <a:gd name="connsiteY9" fmla="*/ 88329 h 1112412"/>
                <a:gd name="connsiteX10" fmla="*/ 41181 w 818288"/>
                <a:gd name="connsiteY10" fmla="*/ 344703 h 1112412"/>
                <a:gd name="connsiteX11" fmla="*/ 6999 w 818288"/>
                <a:gd name="connsiteY11" fmla="*/ 801904 h 1112412"/>
                <a:gd name="connsiteX12" fmla="*/ 68956 w 818288"/>
                <a:gd name="connsiteY12" fmla="*/ 1096734 h 1112412"/>
                <a:gd name="connsiteX13" fmla="*/ 652205 w 818288"/>
                <a:gd name="connsiteY13" fmla="*/ 1101007 h 1112412"/>
                <a:gd name="connsiteX14" fmla="*/ 752619 w 818288"/>
                <a:gd name="connsiteY14" fmla="*/ 1000594 h 1112412"/>
                <a:gd name="connsiteX15" fmla="*/ 756892 w 818288"/>
                <a:gd name="connsiteY15" fmla="*/ 472892 h 1112412"/>
                <a:gd name="connsiteX16" fmla="*/ 816712 w 818288"/>
                <a:gd name="connsiteY16" fmla="*/ 111831 h 1112412"/>
                <a:gd name="connsiteX0" fmla="*/ 816712 w 818288"/>
                <a:gd name="connsiteY0" fmla="*/ 111831 h 1112412"/>
                <a:gd name="connsiteX1" fmla="*/ 684252 w 818288"/>
                <a:gd name="connsiteY1" fmla="*/ 17827 h 1112412"/>
                <a:gd name="connsiteX2" fmla="*/ 558202 w 818288"/>
                <a:gd name="connsiteY2" fmla="*/ 735 h 1112412"/>
                <a:gd name="connsiteX3" fmla="*/ 451380 w 818288"/>
                <a:gd name="connsiteY3" fmla="*/ 9281 h 1112412"/>
                <a:gd name="connsiteX4" fmla="*/ 412924 w 818288"/>
                <a:gd name="connsiteY4" fmla="*/ 62693 h 1112412"/>
                <a:gd name="connsiteX5" fmla="*/ 338148 w 818288"/>
                <a:gd name="connsiteY5" fmla="*/ 81921 h 1112412"/>
                <a:gd name="connsiteX6" fmla="*/ 289010 w 818288"/>
                <a:gd name="connsiteY6" fmla="*/ 56283 h 1112412"/>
                <a:gd name="connsiteX7" fmla="*/ 282601 w 818288"/>
                <a:gd name="connsiteY7" fmla="*/ 5008 h 1112412"/>
                <a:gd name="connsiteX8" fmla="*/ 199278 w 818288"/>
                <a:gd name="connsiteY8" fmla="*/ 24237 h 1112412"/>
                <a:gd name="connsiteX9" fmla="*/ 88183 w 818288"/>
                <a:gd name="connsiteY9" fmla="*/ 88329 h 1112412"/>
                <a:gd name="connsiteX10" fmla="*/ 41181 w 818288"/>
                <a:gd name="connsiteY10" fmla="*/ 344703 h 1112412"/>
                <a:gd name="connsiteX11" fmla="*/ 6999 w 818288"/>
                <a:gd name="connsiteY11" fmla="*/ 801904 h 1112412"/>
                <a:gd name="connsiteX12" fmla="*/ 68956 w 818288"/>
                <a:gd name="connsiteY12" fmla="*/ 1096734 h 1112412"/>
                <a:gd name="connsiteX13" fmla="*/ 652205 w 818288"/>
                <a:gd name="connsiteY13" fmla="*/ 1101007 h 1112412"/>
                <a:gd name="connsiteX14" fmla="*/ 752619 w 818288"/>
                <a:gd name="connsiteY14" fmla="*/ 1000594 h 1112412"/>
                <a:gd name="connsiteX15" fmla="*/ 756892 w 818288"/>
                <a:gd name="connsiteY15" fmla="*/ 472892 h 1112412"/>
                <a:gd name="connsiteX16" fmla="*/ 816712 w 818288"/>
                <a:gd name="connsiteY16" fmla="*/ 111831 h 111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18288" h="1112412">
                  <a:moveTo>
                    <a:pt x="816712" y="111831"/>
                  </a:moveTo>
                  <a:cubicBezTo>
                    <a:pt x="804605" y="35987"/>
                    <a:pt x="735882" y="32070"/>
                    <a:pt x="684252" y="17827"/>
                  </a:cubicBezTo>
                  <a:cubicBezTo>
                    <a:pt x="632622" y="3584"/>
                    <a:pt x="597014" y="2159"/>
                    <a:pt x="558202" y="735"/>
                  </a:cubicBezTo>
                  <a:cubicBezTo>
                    <a:pt x="519390" y="-689"/>
                    <a:pt x="475593" y="-1045"/>
                    <a:pt x="451380" y="9281"/>
                  </a:cubicBezTo>
                  <a:cubicBezTo>
                    <a:pt x="427167" y="19607"/>
                    <a:pt x="431796" y="50586"/>
                    <a:pt x="412924" y="62693"/>
                  </a:cubicBezTo>
                  <a:cubicBezTo>
                    <a:pt x="394052" y="74800"/>
                    <a:pt x="358800" y="82989"/>
                    <a:pt x="338148" y="81921"/>
                  </a:cubicBezTo>
                  <a:cubicBezTo>
                    <a:pt x="317496" y="80853"/>
                    <a:pt x="298268" y="69102"/>
                    <a:pt x="289010" y="56283"/>
                  </a:cubicBezTo>
                  <a:cubicBezTo>
                    <a:pt x="279752" y="43464"/>
                    <a:pt x="297556" y="8213"/>
                    <a:pt x="282601" y="5008"/>
                  </a:cubicBezTo>
                  <a:cubicBezTo>
                    <a:pt x="267646" y="1803"/>
                    <a:pt x="231681" y="10350"/>
                    <a:pt x="199278" y="24237"/>
                  </a:cubicBezTo>
                  <a:cubicBezTo>
                    <a:pt x="166875" y="38124"/>
                    <a:pt x="114532" y="34918"/>
                    <a:pt x="88183" y="88329"/>
                  </a:cubicBezTo>
                  <a:cubicBezTo>
                    <a:pt x="61834" y="141740"/>
                    <a:pt x="54712" y="225774"/>
                    <a:pt x="41181" y="344703"/>
                  </a:cubicBezTo>
                  <a:cubicBezTo>
                    <a:pt x="27650" y="463632"/>
                    <a:pt x="2370" y="676566"/>
                    <a:pt x="6999" y="801904"/>
                  </a:cubicBezTo>
                  <a:cubicBezTo>
                    <a:pt x="11628" y="927242"/>
                    <a:pt x="-36441" y="1076793"/>
                    <a:pt x="68956" y="1096734"/>
                  </a:cubicBezTo>
                  <a:cubicBezTo>
                    <a:pt x="174353" y="1116675"/>
                    <a:pt x="538261" y="1117030"/>
                    <a:pt x="652205" y="1101007"/>
                  </a:cubicBezTo>
                  <a:cubicBezTo>
                    <a:pt x="766149" y="1084984"/>
                    <a:pt x="745854" y="1116674"/>
                    <a:pt x="752619" y="1000594"/>
                  </a:cubicBezTo>
                  <a:cubicBezTo>
                    <a:pt x="759384" y="884514"/>
                    <a:pt x="746210" y="621019"/>
                    <a:pt x="756892" y="472892"/>
                  </a:cubicBezTo>
                  <a:cubicBezTo>
                    <a:pt x="767574" y="324765"/>
                    <a:pt x="828819" y="187675"/>
                    <a:pt x="816712" y="111831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71FDF05B-0F3D-4818-B306-677EC30D13DD}"/>
                </a:ext>
              </a:extLst>
            </p:cNvPr>
            <p:cNvSpPr/>
            <p:nvPr/>
          </p:nvSpPr>
          <p:spPr>
            <a:xfrm rot="20402773">
              <a:off x="6397019" y="3379391"/>
              <a:ext cx="143560" cy="356577"/>
            </a:xfrm>
            <a:custGeom>
              <a:avLst/>
              <a:gdLst>
                <a:gd name="connsiteX0" fmla="*/ 6457 w 165048"/>
                <a:gd name="connsiteY0" fmla="*/ 44808 h 353407"/>
                <a:gd name="connsiteX1" fmla="*/ 61409 w 165048"/>
                <a:gd name="connsiteY1" fmla="*/ 847 h 353407"/>
                <a:gd name="connsiteX2" fmla="*/ 129550 w 165048"/>
                <a:gd name="connsiteY2" fmla="*/ 31620 h 353407"/>
                <a:gd name="connsiteX3" fmla="*/ 155927 w 165048"/>
                <a:gd name="connsiteY3" fmla="*/ 200872 h 353407"/>
                <a:gd name="connsiteX4" fmla="*/ 160323 w 165048"/>
                <a:gd name="connsiteY4" fmla="*/ 306379 h 353407"/>
                <a:gd name="connsiteX5" fmla="*/ 92182 w 165048"/>
                <a:gd name="connsiteY5" fmla="*/ 352539 h 353407"/>
                <a:gd name="connsiteX6" fmla="*/ 15250 w 165048"/>
                <a:gd name="connsiteY6" fmla="*/ 323964 h 353407"/>
                <a:gd name="connsiteX7" fmla="*/ 2061 w 165048"/>
                <a:gd name="connsiteY7" fmla="*/ 183287 h 353407"/>
                <a:gd name="connsiteX8" fmla="*/ 6457 w 165048"/>
                <a:gd name="connsiteY8" fmla="*/ 44808 h 353407"/>
                <a:gd name="connsiteX0" fmla="*/ 6885 w 165476"/>
                <a:gd name="connsiteY0" fmla="*/ 44808 h 352670"/>
                <a:gd name="connsiteX1" fmla="*/ 61837 w 165476"/>
                <a:gd name="connsiteY1" fmla="*/ 847 h 352670"/>
                <a:gd name="connsiteX2" fmla="*/ 129978 w 165476"/>
                <a:gd name="connsiteY2" fmla="*/ 31620 h 352670"/>
                <a:gd name="connsiteX3" fmla="*/ 156355 w 165476"/>
                <a:gd name="connsiteY3" fmla="*/ 200872 h 352670"/>
                <a:gd name="connsiteX4" fmla="*/ 160751 w 165476"/>
                <a:gd name="connsiteY4" fmla="*/ 306379 h 352670"/>
                <a:gd name="connsiteX5" fmla="*/ 92610 w 165476"/>
                <a:gd name="connsiteY5" fmla="*/ 352539 h 352670"/>
                <a:gd name="connsiteX6" fmla="*/ 22273 w 165476"/>
                <a:gd name="connsiteY6" fmla="*/ 315172 h 352670"/>
                <a:gd name="connsiteX7" fmla="*/ 2489 w 165476"/>
                <a:gd name="connsiteY7" fmla="*/ 183287 h 352670"/>
                <a:gd name="connsiteX8" fmla="*/ 6885 w 165476"/>
                <a:gd name="connsiteY8" fmla="*/ 44808 h 352670"/>
                <a:gd name="connsiteX0" fmla="*/ 6885 w 159537"/>
                <a:gd name="connsiteY0" fmla="*/ 44808 h 352733"/>
                <a:gd name="connsiteX1" fmla="*/ 61837 w 159537"/>
                <a:gd name="connsiteY1" fmla="*/ 847 h 352733"/>
                <a:gd name="connsiteX2" fmla="*/ 129978 w 159537"/>
                <a:gd name="connsiteY2" fmla="*/ 31620 h 352733"/>
                <a:gd name="connsiteX3" fmla="*/ 156355 w 159537"/>
                <a:gd name="connsiteY3" fmla="*/ 200872 h 352733"/>
                <a:gd name="connsiteX4" fmla="*/ 151959 w 159537"/>
                <a:gd name="connsiteY4" fmla="*/ 304181 h 352733"/>
                <a:gd name="connsiteX5" fmla="*/ 92610 w 159537"/>
                <a:gd name="connsiteY5" fmla="*/ 352539 h 352733"/>
                <a:gd name="connsiteX6" fmla="*/ 22273 w 159537"/>
                <a:gd name="connsiteY6" fmla="*/ 315172 h 352733"/>
                <a:gd name="connsiteX7" fmla="*/ 2489 w 159537"/>
                <a:gd name="connsiteY7" fmla="*/ 183287 h 352733"/>
                <a:gd name="connsiteX8" fmla="*/ 6885 w 159537"/>
                <a:gd name="connsiteY8" fmla="*/ 44808 h 352733"/>
                <a:gd name="connsiteX0" fmla="*/ 6885 w 156440"/>
                <a:gd name="connsiteY0" fmla="*/ 44449 h 352374"/>
                <a:gd name="connsiteX1" fmla="*/ 61837 w 156440"/>
                <a:gd name="connsiteY1" fmla="*/ 488 h 352374"/>
                <a:gd name="connsiteX2" fmla="*/ 129978 w 156440"/>
                <a:gd name="connsiteY2" fmla="*/ 31261 h 352374"/>
                <a:gd name="connsiteX3" fmla="*/ 149760 w 156440"/>
                <a:gd name="connsiteY3" fmla="*/ 171938 h 352374"/>
                <a:gd name="connsiteX4" fmla="*/ 151959 w 156440"/>
                <a:gd name="connsiteY4" fmla="*/ 303822 h 352374"/>
                <a:gd name="connsiteX5" fmla="*/ 92610 w 156440"/>
                <a:gd name="connsiteY5" fmla="*/ 352180 h 352374"/>
                <a:gd name="connsiteX6" fmla="*/ 22273 w 156440"/>
                <a:gd name="connsiteY6" fmla="*/ 314813 h 352374"/>
                <a:gd name="connsiteX7" fmla="*/ 2489 w 156440"/>
                <a:gd name="connsiteY7" fmla="*/ 182928 h 352374"/>
                <a:gd name="connsiteX8" fmla="*/ 6885 w 156440"/>
                <a:gd name="connsiteY8" fmla="*/ 44449 h 352374"/>
                <a:gd name="connsiteX0" fmla="*/ 6885 w 153367"/>
                <a:gd name="connsiteY0" fmla="*/ 44449 h 352607"/>
                <a:gd name="connsiteX1" fmla="*/ 61837 w 153367"/>
                <a:gd name="connsiteY1" fmla="*/ 488 h 352607"/>
                <a:gd name="connsiteX2" fmla="*/ 129978 w 153367"/>
                <a:gd name="connsiteY2" fmla="*/ 31261 h 352607"/>
                <a:gd name="connsiteX3" fmla="*/ 149760 w 153367"/>
                <a:gd name="connsiteY3" fmla="*/ 171938 h 352607"/>
                <a:gd name="connsiteX4" fmla="*/ 147562 w 153367"/>
                <a:gd name="connsiteY4" fmla="*/ 297228 h 352607"/>
                <a:gd name="connsiteX5" fmla="*/ 92610 w 153367"/>
                <a:gd name="connsiteY5" fmla="*/ 352180 h 352607"/>
                <a:gd name="connsiteX6" fmla="*/ 22273 w 153367"/>
                <a:gd name="connsiteY6" fmla="*/ 314813 h 352607"/>
                <a:gd name="connsiteX7" fmla="*/ 2489 w 153367"/>
                <a:gd name="connsiteY7" fmla="*/ 182928 h 352607"/>
                <a:gd name="connsiteX8" fmla="*/ 6885 w 153367"/>
                <a:gd name="connsiteY8" fmla="*/ 44449 h 352607"/>
                <a:gd name="connsiteX0" fmla="*/ 7178 w 153660"/>
                <a:gd name="connsiteY0" fmla="*/ 44449 h 352310"/>
                <a:gd name="connsiteX1" fmla="*/ 62130 w 153660"/>
                <a:gd name="connsiteY1" fmla="*/ 488 h 352310"/>
                <a:gd name="connsiteX2" fmla="*/ 130271 w 153660"/>
                <a:gd name="connsiteY2" fmla="*/ 31261 h 352310"/>
                <a:gd name="connsiteX3" fmla="*/ 150053 w 153660"/>
                <a:gd name="connsiteY3" fmla="*/ 171938 h 352310"/>
                <a:gd name="connsiteX4" fmla="*/ 147855 w 153660"/>
                <a:gd name="connsiteY4" fmla="*/ 297228 h 352310"/>
                <a:gd name="connsiteX5" fmla="*/ 92903 w 153660"/>
                <a:gd name="connsiteY5" fmla="*/ 352180 h 352310"/>
                <a:gd name="connsiteX6" fmla="*/ 26962 w 153660"/>
                <a:gd name="connsiteY6" fmla="*/ 308219 h 352310"/>
                <a:gd name="connsiteX7" fmla="*/ 2782 w 153660"/>
                <a:gd name="connsiteY7" fmla="*/ 182928 h 352310"/>
                <a:gd name="connsiteX8" fmla="*/ 7178 w 153660"/>
                <a:gd name="connsiteY8" fmla="*/ 44449 h 352310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82928 h 341473"/>
                <a:gd name="connsiteX8" fmla="*/ 7178 w 153958"/>
                <a:gd name="connsiteY8" fmla="*/ 44449 h 341473"/>
                <a:gd name="connsiteX0" fmla="*/ 5932 w 152712"/>
                <a:gd name="connsiteY0" fmla="*/ 44449 h 341473"/>
                <a:gd name="connsiteX1" fmla="*/ 60884 w 152712"/>
                <a:gd name="connsiteY1" fmla="*/ 488 h 341473"/>
                <a:gd name="connsiteX2" fmla="*/ 129025 w 152712"/>
                <a:gd name="connsiteY2" fmla="*/ 31261 h 341473"/>
                <a:gd name="connsiteX3" fmla="*/ 148807 w 152712"/>
                <a:gd name="connsiteY3" fmla="*/ 171938 h 341473"/>
                <a:gd name="connsiteX4" fmla="*/ 146609 w 152712"/>
                <a:gd name="connsiteY4" fmla="*/ 297228 h 341473"/>
                <a:gd name="connsiteX5" fmla="*/ 87260 w 152712"/>
                <a:gd name="connsiteY5" fmla="*/ 341190 h 341473"/>
                <a:gd name="connsiteX6" fmla="*/ 25716 w 152712"/>
                <a:gd name="connsiteY6" fmla="*/ 308219 h 341473"/>
                <a:gd name="connsiteX7" fmla="*/ 3734 w 152712"/>
                <a:gd name="connsiteY7" fmla="*/ 169740 h 341473"/>
                <a:gd name="connsiteX8" fmla="*/ 5932 w 152712"/>
                <a:gd name="connsiteY8" fmla="*/ 44449 h 341473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69740 h 341473"/>
                <a:gd name="connsiteX8" fmla="*/ 7178 w 153958"/>
                <a:gd name="connsiteY8" fmla="*/ 44449 h 341473"/>
                <a:gd name="connsiteX0" fmla="*/ 6886 w 153666"/>
                <a:gd name="connsiteY0" fmla="*/ 44449 h 341196"/>
                <a:gd name="connsiteX1" fmla="*/ 61838 w 153666"/>
                <a:gd name="connsiteY1" fmla="*/ 488 h 341196"/>
                <a:gd name="connsiteX2" fmla="*/ 129979 w 153666"/>
                <a:gd name="connsiteY2" fmla="*/ 31261 h 341196"/>
                <a:gd name="connsiteX3" fmla="*/ 149761 w 153666"/>
                <a:gd name="connsiteY3" fmla="*/ 171938 h 341196"/>
                <a:gd name="connsiteX4" fmla="*/ 147563 w 153666"/>
                <a:gd name="connsiteY4" fmla="*/ 297228 h 341196"/>
                <a:gd name="connsiteX5" fmla="*/ 88214 w 153666"/>
                <a:gd name="connsiteY5" fmla="*/ 341190 h 341196"/>
                <a:gd name="connsiteX6" fmla="*/ 22274 w 153666"/>
                <a:gd name="connsiteY6" fmla="*/ 295031 h 341196"/>
                <a:gd name="connsiteX7" fmla="*/ 2490 w 153666"/>
                <a:gd name="connsiteY7" fmla="*/ 169740 h 341196"/>
                <a:gd name="connsiteX8" fmla="*/ 6886 w 153666"/>
                <a:gd name="connsiteY8" fmla="*/ 44449 h 341196"/>
                <a:gd name="connsiteX0" fmla="*/ 6886 w 152380"/>
                <a:gd name="connsiteY0" fmla="*/ 44449 h 341216"/>
                <a:gd name="connsiteX1" fmla="*/ 61838 w 152380"/>
                <a:gd name="connsiteY1" fmla="*/ 488 h 341216"/>
                <a:gd name="connsiteX2" fmla="*/ 129979 w 152380"/>
                <a:gd name="connsiteY2" fmla="*/ 31261 h 341216"/>
                <a:gd name="connsiteX3" fmla="*/ 149761 w 152380"/>
                <a:gd name="connsiteY3" fmla="*/ 171938 h 341216"/>
                <a:gd name="connsiteX4" fmla="*/ 145365 w 152380"/>
                <a:gd name="connsiteY4" fmla="*/ 299426 h 341216"/>
                <a:gd name="connsiteX5" fmla="*/ 88214 w 152380"/>
                <a:gd name="connsiteY5" fmla="*/ 341190 h 341216"/>
                <a:gd name="connsiteX6" fmla="*/ 22274 w 152380"/>
                <a:gd name="connsiteY6" fmla="*/ 295031 h 341216"/>
                <a:gd name="connsiteX7" fmla="*/ 2490 w 152380"/>
                <a:gd name="connsiteY7" fmla="*/ 169740 h 341216"/>
                <a:gd name="connsiteX8" fmla="*/ 6886 w 152380"/>
                <a:gd name="connsiteY8" fmla="*/ 44449 h 341216"/>
                <a:gd name="connsiteX0" fmla="*/ 6886 w 152646"/>
                <a:gd name="connsiteY0" fmla="*/ 44449 h 339021"/>
                <a:gd name="connsiteX1" fmla="*/ 61838 w 152646"/>
                <a:gd name="connsiteY1" fmla="*/ 488 h 339021"/>
                <a:gd name="connsiteX2" fmla="*/ 129979 w 152646"/>
                <a:gd name="connsiteY2" fmla="*/ 31261 h 339021"/>
                <a:gd name="connsiteX3" fmla="*/ 149761 w 152646"/>
                <a:gd name="connsiteY3" fmla="*/ 171938 h 339021"/>
                <a:gd name="connsiteX4" fmla="*/ 145365 w 152646"/>
                <a:gd name="connsiteY4" fmla="*/ 299426 h 339021"/>
                <a:gd name="connsiteX5" fmla="*/ 83818 w 152646"/>
                <a:gd name="connsiteY5" fmla="*/ 338991 h 339021"/>
                <a:gd name="connsiteX6" fmla="*/ 22274 w 152646"/>
                <a:gd name="connsiteY6" fmla="*/ 295031 h 339021"/>
                <a:gd name="connsiteX7" fmla="*/ 2490 w 152646"/>
                <a:gd name="connsiteY7" fmla="*/ 169740 h 339021"/>
                <a:gd name="connsiteX8" fmla="*/ 6886 w 152646"/>
                <a:gd name="connsiteY8" fmla="*/ 44449 h 339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2646" h="339021">
                  <a:moveTo>
                    <a:pt x="6886" y="44449"/>
                  </a:moveTo>
                  <a:cubicBezTo>
                    <a:pt x="16777" y="16240"/>
                    <a:pt x="41323" y="2686"/>
                    <a:pt x="61838" y="488"/>
                  </a:cubicBezTo>
                  <a:cubicBezTo>
                    <a:pt x="82354" y="-1710"/>
                    <a:pt x="115325" y="2686"/>
                    <a:pt x="129979" y="31261"/>
                  </a:cubicBezTo>
                  <a:cubicBezTo>
                    <a:pt x="144633" y="59836"/>
                    <a:pt x="147197" y="127244"/>
                    <a:pt x="149761" y="171938"/>
                  </a:cubicBezTo>
                  <a:cubicBezTo>
                    <a:pt x="152325" y="216632"/>
                    <a:pt x="156355" y="271584"/>
                    <a:pt x="145365" y="299426"/>
                  </a:cubicBezTo>
                  <a:cubicBezTo>
                    <a:pt x="134375" y="327268"/>
                    <a:pt x="104333" y="339723"/>
                    <a:pt x="83818" y="338991"/>
                  </a:cubicBezTo>
                  <a:cubicBezTo>
                    <a:pt x="63303" y="338259"/>
                    <a:pt x="37294" y="323240"/>
                    <a:pt x="22274" y="295031"/>
                  </a:cubicBezTo>
                  <a:cubicBezTo>
                    <a:pt x="7254" y="266822"/>
                    <a:pt x="5055" y="211504"/>
                    <a:pt x="2490" y="169740"/>
                  </a:cubicBezTo>
                  <a:cubicBezTo>
                    <a:pt x="-75" y="127976"/>
                    <a:pt x="-3005" y="72658"/>
                    <a:pt x="6886" y="44449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FADDAD11-0D35-45AD-85E9-723E8615DF13}"/>
                </a:ext>
              </a:extLst>
            </p:cNvPr>
            <p:cNvSpPr/>
            <p:nvPr/>
          </p:nvSpPr>
          <p:spPr>
            <a:xfrm rot="16884503" flipH="1">
              <a:off x="6670057" y="3390701"/>
              <a:ext cx="197568" cy="623311"/>
            </a:xfrm>
            <a:custGeom>
              <a:avLst/>
              <a:gdLst>
                <a:gd name="connsiteX0" fmla="*/ 63868 w 187016"/>
                <a:gd name="connsiteY0" fmla="*/ 62019 h 502838"/>
                <a:gd name="connsiteX1" fmla="*/ 86420 w 187016"/>
                <a:gd name="connsiteY1" fmla="*/ 512 h 502838"/>
                <a:gd name="connsiteX2" fmla="*/ 168429 w 187016"/>
                <a:gd name="connsiteY2" fmla="*/ 47667 h 502838"/>
                <a:gd name="connsiteX3" fmla="*/ 156128 w 187016"/>
                <a:gd name="connsiteY3" fmla="*/ 271142 h 502838"/>
                <a:gd name="connsiteX4" fmla="*/ 186881 w 187016"/>
                <a:gd name="connsiteY4" fmla="*/ 412607 h 502838"/>
                <a:gd name="connsiteX5" fmla="*/ 141776 w 187016"/>
                <a:gd name="connsiteY5" fmla="*/ 363402 h 502838"/>
                <a:gd name="connsiteX6" fmla="*/ 162278 w 187016"/>
                <a:gd name="connsiteY6" fmla="*/ 490516 h 502838"/>
                <a:gd name="connsiteX7" fmla="*/ 117173 w 187016"/>
                <a:gd name="connsiteY7" fmla="*/ 394155 h 502838"/>
                <a:gd name="connsiteX8" fmla="*/ 113073 w 187016"/>
                <a:gd name="connsiteY8" fmla="*/ 502817 h 502838"/>
                <a:gd name="connsiteX9" fmla="*/ 86420 w 187016"/>
                <a:gd name="connsiteY9" fmla="*/ 404406 h 502838"/>
                <a:gd name="connsiteX10" fmla="*/ 59767 w 187016"/>
                <a:gd name="connsiteY10" fmla="*/ 500767 h 502838"/>
                <a:gd name="connsiteX11" fmla="*/ 53616 w 187016"/>
                <a:gd name="connsiteY11" fmla="*/ 402356 h 502838"/>
                <a:gd name="connsiteX12" fmla="*/ 311 w 187016"/>
                <a:gd name="connsiteY12" fmla="*/ 433109 h 502838"/>
                <a:gd name="connsiteX13" fmla="*/ 33114 w 187016"/>
                <a:gd name="connsiteY13" fmla="*/ 355201 h 502838"/>
                <a:gd name="connsiteX14" fmla="*/ 63868 w 187016"/>
                <a:gd name="connsiteY14" fmla="*/ 303945 h 502838"/>
                <a:gd name="connsiteX15" fmla="*/ 63868 w 187016"/>
                <a:gd name="connsiteY15" fmla="*/ 62019 h 502838"/>
                <a:gd name="connsiteX0" fmla="*/ 63868 w 187016"/>
                <a:gd name="connsiteY0" fmla="*/ 63996 h 504815"/>
                <a:gd name="connsiteX1" fmla="*/ 113073 w 187016"/>
                <a:gd name="connsiteY1" fmla="*/ 439 h 504815"/>
                <a:gd name="connsiteX2" fmla="*/ 168429 w 187016"/>
                <a:gd name="connsiteY2" fmla="*/ 49644 h 504815"/>
                <a:gd name="connsiteX3" fmla="*/ 156128 w 187016"/>
                <a:gd name="connsiteY3" fmla="*/ 273119 h 504815"/>
                <a:gd name="connsiteX4" fmla="*/ 186881 w 187016"/>
                <a:gd name="connsiteY4" fmla="*/ 414584 h 504815"/>
                <a:gd name="connsiteX5" fmla="*/ 141776 w 187016"/>
                <a:gd name="connsiteY5" fmla="*/ 365379 h 504815"/>
                <a:gd name="connsiteX6" fmla="*/ 162278 w 187016"/>
                <a:gd name="connsiteY6" fmla="*/ 492493 h 504815"/>
                <a:gd name="connsiteX7" fmla="*/ 117173 w 187016"/>
                <a:gd name="connsiteY7" fmla="*/ 396132 h 504815"/>
                <a:gd name="connsiteX8" fmla="*/ 113073 w 187016"/>
                <a:gd name="connsiteY8" fmla="*/ 504794 h 504815"/>
                <a:gd name="connsiteX9" fmla="*/ 86420 w 187016"/>
                <a:gd name="connsiteY9" fmla="*/ 406383 h 504815"/>
                <a:gd name="connsiteX10" fmla="*/ 59767 w 187016"/>
                <a:gd name="connsiteY10" fmla="*/ 502744 h 504815"/>
                <a:gd name="connsiteX11" fmla="*/ 53616 w 187016"/>
                <a:gd name="connsiteY11" fmla="*/ 404333 h 504815"/>
                <a:gd name="connsiteX12" fmla="*/ 311 w 187016"/>
                <a:gd name="connsiteY12" fmla="*/ 435086 h 504815"/>
                <a:gd name="connsiteX13" fmla="*/ 33114 w 187016"/>
                <a:gd name="connsiteY13" fmla="*/ 357178 h 504815"/>
                <a:gd name="connsiteX14" fmla="*/ 63868 w 187016"/>
                <a:gd name="connsiteY14" fmla="*/ 305922 h 504815"/>
                <a:gd name="connsiteX15" fmla="*/ 63868 w 187016"/>
                <a:gd name="connsiteY15" fmla="*/ 63996 h 504815"/>
                <a:gd name="connsiteX0" fmla="*/ 57718 w 187016"/>
                <a:gd name="connsiteY0" fmla="*/ 53366 h 504437"/>
                <a:gd name="connsiteX1" fmla="*/ 113073 w 187016"/>
                <a:gd name="connsiteY1" fmla="*/ 61 h 504437"/>
                <a:gd name="connsiteX2" fmla="*/ 168429 w 187016"/>
                <a:gd name="connsiteY2" fmla="*/ 49266 h 504437"/>
                <a:gd name="connsiteX3" fmla="*/ 156128 w 187016"/>
                <a:gd name="connsiteY3" fmla="*/ 272741 h 504437"/>
                <a:gd name="connsiteX4" fmla="*/ 186881 w 187016"/>
                <a:gd name="connsiteY4" fmla="*/ 414206 h 504437"/>
                <a:gd name="connsiteX5" fmla="*/ 141776 w 187016"/>
                <a:gd name="connsiteY5" fmla="*/ 365001 h 504437"/>
                <a:gd name="connsiteX6" fmla="*/ 162278 w 187016"/>
                <a:gd name="connsiteY6" fmla="*/ 492115 h 504437"/>
                <a:gd name="connsiteX7" fmla="*/ 117173 w 187016"/>
                <a:gd name="connsiteY7" fmla="*/ 395754 h 504437"/>
                <a:gd name="connsiteX8" fmla="*/ 113073 w 187016"/>
                <a:gd name="connsiteY8" fmla="*/ 504416 h 504437"/>
                <a:gd name="connsiteX9" fmla="*/ 86420 w 187016"/>
                <a:gd name="connsiteY9" fmla="*/ 406005 h 504437"/>
                <a:gd name="connsiteX10" fmla="*/ 59767 w 187016"/>
                <a:gd name="connsiteY10" fmla="*/ 502366 h 504437"/>
                <a:gd name="connsiteX11" fmla="*/ 53616 w 187016"/>
                <a:gd name="connsiteY11" fmla="*/ 403955 h 504437"/>
                <a:gd name="connsiteX12" fmla="*/ 311 w 187016"/>
                <a:gd name="connsiteY12" fmla="*/ 434708 h 504437"/>
                <a:gd name="connsiteX13" fmla="*/ 33114 w 187016"/>
                <a:gd name="connsiteY13" fmla="*/ 356800 h 504437"/>
                <a:gd name="connsiteX14" fmla="*/ 63868 w 187016"/>
                <a:gd name="connsiteY14" fmla="*/ 305544 h 504437"/>
                <a:gd name="connsiteX15" fmla="*/ 57718 w 187016"/>
                <a:gd name="connsiteY15" fmla="*/ 53366 h 5044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9767 w 189311"/>
                <a:gd name="connsiteY10" fmla="*/ 5028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57718 w 189311"/>
                <a:gd name="connsiteY0" fmla="*/ 53866 h 504917"/>
                <a:gd name="connsiteX1" fmla="*/ 113073 w 189311"/>
                <a:gd name="connsiteY1" fmla="*/ 561 h 504917"/>
                <a:gd name="connsiteX2" fmla="*/ 170479 w 189311"/>
                <a:gd name="connsiteY2" fmla="*/ 43615 h 504917"/>
                <a:gd name="connsiteX3" fmla="*/ 156128 w 189311"/>
                <a:gd name="connsiteY3" fmla="*/ 273241 h 504917"/>
                <a:gd name="connsiteX4" fmla="*/ 186881 w 189311"/>
                <a:gd name="connsiteY4" fmla="*/ 414706 h 504917"/>
                <a:gd name="connsiteX5" fmla="*/ 141776 w 189311"/>
                <a:gd name="connsiteY5" fmla="*/ 365501 h 504917"/>
                <a:gd name="connsiteX6" fmla="*/ 162278 w 189311"/>
                <a:gd name="connsiteY6" fmla="*/ 492615 h 504917"/>
                <a:gd name="connsiteX7" fmla="*/ 117173 w 189311"/>
                <a:gd name="connsiteY7" fmla="*/ 396254 h 504917"/>
                <a:gd name="connsiteX8" fmla="*/ 113073 w 189311"/>
                <a:gd name="connsiteY8" fmla="*/ 504916 h 504917"/>
                <a:gd name="connsiteX9" fmla="*/ 86420 w 189311"/>
                <a:gd name="connsiteY9" fmla="*/ 406505 h 504917"/>
                <a:gd name="connsiteX10" fmla="*/ 70019 w 189311"/>
                <a:gd name="connsiteY10" fmla="*/ 504917 h 504917"/>
                <a:gd name="connsiteX11" fmla="*/ 53616 w 189311"/>
                <a:gd name="connsiteY11" fmla="*/ 404455 h 504917"/>
                <a:gd name="connsiteX12" fmla="*/ 311 w 189311"/>
                <a:gd name="connsiteY12" fmla="*/ 435208 h 504917"/>
                <a:gd name="connsiteX13" fmla="*/ 33114 w 189311"/>
                <a:gd name="connsiteY13" fmla="*/ 357300 h 504917"/>
                <a:gd name="connsiteX14" fmla="*/ 63868 w 189311"/>
                <a:gd name="connsiteY14" fmla="*/ 306044 h 504917"/>
                <a:gd name="connsiteX15" fmla="*/ 57718 w 189311"/>
                <a:gd name="connsiteY15" fmla="*/ 53866 h 504917"/>
                <a:gd name="connsiteX0" fmla="*/ 57718 w 189311"/>
                <a:gd name="connsiteY0" fmla="*/ 53866 h 504958"/>
                <a:gd name="connsiteX1" fmla="*/ 113073 w 189311"/>
                <a:gd name="connsiteY1" fmla="*/ 561 h 504958"/>
                <a:gd name="connsiteX2" fmla="*/ 170479 w 189311"/>
                <a:gd name="connsiteY2" fmla="*/ 43615 h 504958"/>
                <a:gd name="connsiteX3" fmla="*/ 156128 w 189311"/>
                <a:gd name="connsiteY3" fmla="*/ 273241 h 504958"/>
                <a:gd name="connsiteX4" fmla="*/ 186881 w 189311"/>
                <a:gd name="connsiteY4" fmla="*/ 414706 h 504958"/>
                <a:gd name="connsiteX5" fmla="*/ 141776 w 189311"/>
                <a:gd name="connsiteY5" fmla="*/ 365501 h 504958"/>
                <a:gd name="connsiteX6" fmla="*/ 162278 w 189311"/>
                <a:gd name="connsiteY6" fmla="*/ 492615 h 504958"/>
                <a:gd name="connsiteX7" fmla="*/ 117173 w 189311"/>
                <a:gd name="connsiteY7" fmla="*/ 396254 h 504958"/>
                <a:gd name="connsiteX8" fmla="*/ 113073 w 189311"/>
                <a:gd name="connsiteY8" fmla="*/ 504916 h 504958"/>
                <a:gd name="connsiteX9" fmla="*/ 86420 w 189311"/>
                <a:gd name="connsiteY9" fmla="*/ 406505 h 504958"/>
                <a:gd name="connsiteX10" fmla="*/ 70019 w 189311"/>
                <a:gd name="connsiteY10" fmla="*/ 504917 h 504958"/>
                <a:gd name="connsiteX11" fmla="*/ 53616 w 189311"/>
                <a:gd name="connsiteY11" fmla="*/ 404455 h 504958"/>
                <a:gd name="connsiteX12" fmla="*/ 311 w 189311"/>
                <a:gd name="connsiteY12" fmla="*/ 435208 h 504958"/>
                <a:gd name="connsiteX13" fmla="*/ 33114 w 189311"/>
                <a:gd name="connsiteY13" fmla="*/ 357300 h 504958"/>
                <a:gd name="connsiteX14" fmla="*/ 63868 w 189311"/>
                <a:gd name="connsiteY14" fmla="*/ 306044 h 504958"/>
                <a:gd name="connsiteX15" fmla="*/ 57718 w 189311"/>
                <a:gd name="connsiteY15" fmla="*/ 53866 h 504958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5667 w 189311"/>
                <a:gd name="connsiteY10" fmla="*/ 4987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62647 w 194240"/>
                <a:gd name="connsiteY0" fmla="*/ 53866 h 504916"/>
                <a:gd name="connsiteX1" fmla="*/ 118002 w 194240"/>
                <a:gd name="connsiteY1" fmla="*/ 561 h 504916"/>
                <a:gd name="connsiteX2" fmla="*/ 175408 w 194240"/>
                <a:gd name="connsiteY2" fmla="*/ 43615 h 504916"/>
                <a:gd name="connsiteX3" fmla="*/ 161057 w 194240"/>
                <a:gd name="connsiteY3" fmla="*/ 273241 h 504916"/>
                <a:gd name="connsiteX4" fmla="*/ 191810 w 194240"/>
                <a:gd name="connsiteY4" fmla="*/ 414706 h 504916"/>
                <a:gd name="connsiteX5" fmla="*/ 146705 w 194240"/>
                <a:gd name="connsiteY5" fmla="*/ 365501 h 504916"/>
                <a:gd name="connsiteX6" fmla="*/ 167207 w 194240"/>
                <a:gd name="connsiteY6" fmla="*/ 492615 h 504916"/>
                <a:gd name="connsiteX7" fmla="*/ 122102 w 194240"/>
                <a:gd name="connsiteY7" fmla="*/ 396254 h 504916"/>
                <a:gd name="connsiteX8" fmla="*/ 118002 w 194240"/>
                <a:gd name="connsiteY8" fmla="*/ 504916 h 504916"/>
                <a:gd name="connsiteX9" fmla="*/ 91349 w 194240"/>
                <a:gd name="connsiteY9" fmla="*/ 406505 h 504916"/>
                <a:gd name="connsiteX10" fmla="*/ 60596 w 194240"/>
                <a:gd name="connsiteY10" fmla="*/ 498766 h 504916"/>
                <a:gd name="connsiteX11" fmla="*/ 58545 w 194240"/>
                <a:gd name="connsiteY11" fmla="*/ 404455 h 504916"/>
                <a:gd name="connsiteX12" fmla="*/ 5240 w 194240"/>
                <a:gd name="connsiteY12" fmla="*/ 435208 h 504916"/>
                <a:gd name="connsiteX13" fmla="*/ 38043 w 194240"/>
                <a:gd name="connsiteY13" fmla="*/ 357300 h 504916"/>
                <a:gd name="connsiteX14" fmla="*/ 68797 w 194240"/>
                <a:gd name="connsiteY14" fmla="*/ 306044 h 504916"/>
                <a:gd name="connsiteX15" fmla="*/ 62647 w 194240"/>
                <a:gd name="connsiteY15" fmla="*/ 53866 h 504916"/>
                <a:gd name="connsiteX0" fmla="*/ 55316 w 186909"/>
                <a:gd name="connsiteY0" fmla="*/ 53866 h 504916"/>
                <a:gd name="connsiteX1" fmla="*/ 110671 w 186909"/>
                <a:gd name="connsiteY1" fmla="*/ 561 h 504916"/>
                <a:gd name="connsiteX2" fmla="*/ 168077 w 186909"/>
                <a:gd name="connsiteY2" fmla="*/ 43615 h 504916"/>
                <a:gd name="connsiteX3" fmla="*/ 153726 w 186909"/>
                <a:gd name="connsiteY3" fmla="*/ 273241 h 504916"/>
                <a:gd name="connsiteX4" fmla="*/ 184479 w 186909"/>
                <a:gd name="connsiteY4" fmla="*/ 414706 h 504916"/>
                <a:gd name="connsiteX5" fmla="*/ 139374 w 186909"/>
                <a:gd name="connsiteY5" fmla="*/ 365501 h 504916"/>
                <a:gd name="connsiteX6" fmla="*/ 159876 w 186909"/>
                <a:gd name="connsiteY6" fmla="*/ 492615 h 504916"/>
                <a:gd name="connsiteX7" fmla="*/ 114771 w 186909"/>
                <a:gd name="connsiteY7" fmla="*/ 396254 h 504916"/>
                <a:gd name="connsiteX8" fmla="*/ 110671 w 186909"/>
                <a:gd name="connsiteY8" fmla="*/ 504916 h 504916"/>
                <a:gd name="connsiteX9" fmla="*/ 84018 w 186909"/>
                <a:gd name="connsiteY9" fmla="*/ 406505 h 504916"/>
                <a:gd name="connsiteX10" fmla="*/ 53265 w 186909"/>
                <a:gd name="connsiteY10" fmla="*/ 498766 h 504916"/>
                <a:gd name="connsiteX11" fmla="*/ 51214 w 186909"/>
                <a:gd name="connsiteY11" fmla="*/ 404455 h 504916"/>
                <a:gd name="connsiteX12" fmla="*/ 6110 w 186909"/>
                <a:gd name="connsiteY12" fmla="*/ 420856 h 504916"/>
                <a:gd name="connsiteX13" fmla="*/ 30712 w 186909"/>
                <a:gd name="connsiteY13" fmla="*/ 357300 h 504916"/>
                <a:gd name="connsiteX14" fmla="*/ 61466 w 186909"/>
                <a:gd name="connsiteY14" fmla="*/ 306044 h 504916"/>
                <a:gd name="connsiteX15" fmla="*/ 55316 w 186909"/>
                <a:gd name="connsiteY15" fmla="*/ 53866 h 504916"/>
                <a:gd name="connsiteX0" fmla="*/ 49504 w 181097"/>
                <a:gd name="connsiteY0" fmla="*/ 53866 h 504916"/>
                <a:gd name="connsiteX1" fmla="*/ 104859 w 181097"/>
                <a:gd name="connsiteY1" fmla="*/ 561 h 504916"/>
                <a:gd name="connsiteX2" fmla="*/ 162265 w 181097"/>
                <a:gd name="connsiteY2" fmla="*/ 43615 h 504916"/>
                <a:gd name="connsiteX3" fmla="*/ 147914 w 181097"/>
                <a:gd name="connsiteY3" fmla="*/ 273241 h 504916"/>
                <a:gd name="connsiteX4" fmla="*/ 178667 w 181097"/>
                <a:gd name="connsiteY4" fmla="*/ 414706 h 504916"/>
                <a:gd name="connsiteX5" fmla="*/ 133562 w 181097"/>
                <a:gd name="connsiteY5" fmla="*/ 365501 h 504916"/>
                <a:gd name="connsiteX6" fmla="*/ 154064 w 181097"/>
                <a:gd name="connsiteY6" fmla="*/ 492615 h 504916"/>
                <a:gd name="connsiteX7" fmla="*/ 108959 w 181097"/>
                <a:gd name="connsiteY7" fmla="*/ 396254 h 504916"/>
                <a:gd name="connsiteX8" fmla="*/ 104859 w 181097"/>
                <a:gd name="connsiteY8" fmla="*/ 504916 h 504916"/>
                <a:gd name="connsiteX9" fmla="*/ 78206 w 181097"/>
                <a:gd name="connsiteY9" fmla="*/ 406505 h 504916"/>
                <a:gd name="connsiteX10" fmla="*/ 47453 w 181097"/>
                <a:gd name="connsiteY10" fmla="*/ 498766 h 504916"/>
                <a:gd name="connsiteX11" fmla="*/ 41301 w 181097"/>
                <a:gd name="connsiteY11" fmla="*/ 400354 h 504916"/>
                <a:gd name="connsiteX12" fmla="*/ 298 w 181097"/>
                <a:gd name="connsiteY12" fmla="*/ 420856 h 504916"/>
                <a:gd name="connsiteX13" fmla="*/ 24900 w 181097"/>
                <a:gd name="connsiteY13" fmla="*/ 357300 h 504916"/>
                <a:gd name="connsiteX14" fmla="*/ 55654 w 181097"/>
                <a:gd name="connsiteY14" fmla="*/ 306044 h 504916"/>
                <a:gd name="connsiteX15" fmla="*/ 49504 w 181097"/>
                <a:gd name="connsiteY15" fmla="*/ 53866 h 504916"/>
                <a:gd name="connsiteX0" fmla="*/ 52664 w 184257"/>
                <a:gd name="connsiteY0" fmla="*/ 53866 h 504916"/>
                <a:gd name="connsiteX1" fmla="*/ 108019 w 184257"/>
                <a:gd name="connsiteY1" fmla="*/ 561 h 504916"/>
                <a:gd name="connsiteX2" fmla="*/ 165425 w 184257"/>
                <a:gd name="connsiteY2" fmla="*/ 43615 h 504916"/>
                <a:gd name="connsiteX3" fmla="*/ 151074 w 184257"/>
                <a:gd name="connsiteY3" fmla="*/ 273241 h 504916"/>
                <a:gd name="connsiteX4" fmla="*/ 181827 w 184257"/>
                <a:gd name="connsiteY4" fmla="*/ 414706 h 504916"/>
                <a:gd name="connsiteX5" fmla="*/ 136722 w 184257"/>
                <a:gd name="connsiteY5" fmla="*/ 365501 h 504916"/>
                <a:gd name="connsiteX6" fmla="*/ 157224 w 184257"/>
                <a:gd name="connsiteY6" fmla="*/ 492615 h 504916"/>
                <a:gd name="connsiteX7" fmla="*/ 112119 w 184257"/>
                <a:gd name="connsiteY7" fmla="*/ 396254 h 504916"/>
                <a:gd name="connsiteX8" fmla="*/ 108019 w 184257"/>
                <a:gd name="connsiteY8" fmla="*/ 504916 h 504916"/>
                <a:gd name="connsiteX9" fmla="*/ 81366 w 184257"/>
                <a:gd name="connsiteY9" fmla="*/ 406505 h 504916"/>
                <a:gd name="connsiteX10" fmla="*/ 50613 w 184257"/>
                <a:gd name="connsiteY10" fmla="*/ 498766 h 504916"/>
                <a:gd name="connsiteX11" fmla="*/ 44461 w 184257"/>
                <a:gd name="connsiteY11" fmla="*/ 400354 h 504916"/>
                <a:gd name="connsiteX12" fmla="*/ 3458 w 184257"/>
                <a:gd name="connsiteY12" fmla="*/ 420856 h 504916"/>
                <a:gd name="connsiteX13" fmla="*/ 28060 w 184257"/>
                <a:gd name="connsiteY13" fmla="*/ 357300 h 504916"/>
                <a:gd name="connsiteX14" fmla="*/ 58814 w 184257"/>
                <a:gd name="connsiteY14" fmla="*/ 306044 h 504916"/>
                <a:gd name="connsiteX15" fmla="*/ 52664 w 184257"/>
                <a:gd name="connsiteY15" fmla="*/ 53866 h 504916"/>
                <a:gd name="connsiteX0" fmla="*/ 52664 w 181873"/>
                <a:gd name="connsiteY0" fmla="*/ 53866 h 504916"/>
                <a:gd name="connsiteX1" fmla="*/ 108019 w 181873"/>
                <a:gd name="connsiteY1" fmla="*/ 561 h 504916"/>
                <a:gd name="connsiteX2" fmla="*/ 165425 w 181873"/>
                <a:gd name="connsiteY2" fmla="*/ 43615 h 504916"/>
                <a:gd name="connsiteX3" fmla="*/ 151074 w 181873"/>
                <a:gd name="connsiteY3" fmla="*/ 273241 h 504916"/>
                <a:gd name="connsiteX4" fmla="*/ 181827 w 181873"/>
                <a:gd name="connsiteY4" fmla="*/ 414706 h 504916"/>
                <a:gd name="connsiteX5" fmla="*/ 142873 w 181873"/>
                <a:gd name="connsiteY5" fmla="*/ 377802 h 504916"/>
                <a:gd name="connsiteX6" fmla="*/ 157224 w 181873"/>
                <a:gd name="connsiteY6" fmla="*/ 492615 h 504916"/>
                <a:gd name="connsiteX7" fmla="*/ 112119 w 181873"/>
                <a:gd name="connsiteY7" fmla="*/ 396254 h 504916"/>
                <a:gd name="connsiteX8" fmla="*/ 108019 w 181873"/>
                <a:gd name="connsiteY8" fmla="*/ 504916 h 504916"/>
                <a:gd name="connsiteX9" fmla="*/ 81366 w 181873"/>
                <a:gd name="connsiteY9" fmla="*/ 406505 h 504916"/>
                <a:gd name="connsiteX10" fmla="*/ 50613 w 181873"/>
                <a:gd name="connsiteY10" fmla="*/ 498766 h 504916"/>
                <a:gd name="connsiteX11" fmla="*/ 44461 w 181873"/>
                <a:gd name="connsiteY11" fmla="*/ 400354 h 504916"/>
                <a:gd name="connsiteX12" fmla="*/ 3458 w 181873"/>
                <a:gd name="connsiteY12" fmla="*/ 420856 h 504916"/>
                <a:gd name="connsiteX13" fmla="*/ 28060 w 181873"/>
                <a:gd name="connsiteY13" fmla="*/ 357300 h 504916"/>
                <a:gd name="connsiteX14" fmla="*/ 58814 w 181873"/>
                <a:gd name="connsiteY14" fmla="*/ 306044 h 504916"/>
                <a:gd name="connsiteX15" fmla="*/ 52664 w 181873"/>
                <a:gd name="connsiteY15" fmla="*/ 53866 h 504916"/>
                <a:gd name="connsiteX0" fmla="*/ 52664 w 181839"/>
                <a:gd name="connsiteY0" fmla="*/ 53866 h 504916"/>
                <a:gd name="connsiteX1" fmla="*/ 108019 w 181839"/>
                <a:gd name="connsiteY1" fmla="*/ 561 h 504916"/>
                <a:gd name="connsiteX2" fmla="*/ 165425 w 181839"/>
                <a:gd name="connsiteY2" fmla="*/ 43615 h 504916"/>
                <a:gd name="connsiteX3" fmla="*/ 151074 w 181839"/>
                <a:gd name="connsiteY3" fmla="*/ 273241 h 504916"/>
                <a:gd name="connsiteX4" fmla="*/ 181827 w 181839"/>
                <a:gd name="connsiteY4" fmla="*/ 414706 h 504916"/>
                <a:gd name="connsiteX5" fmla="*/ 146973 w 181839"/>
                <a:gd name="connsiteY5" fmla="*/ 386003 h 504916"/>
                <a:gd name="connsiteX6" fmla="*/ 157224 w 181839"/>
                <a:gd name="connsiteY6" fmla="*/ 492615 h 504916"/>
                <a:gd name="connsiteX7" fmla="*/ 112119 w 181839"/>
                <a:gd name="connsiteY7" fmla="*/ 396254 h 504916"/>
                <a:gd name="connsiteX8" fmla="*/ 108019 w 181839"/>
                <a:gd name="connsiteY8" fmla="*/ 504916 h 504916"/>
                <a:gd name="connsiteX9" fmla="*/ 81366 w 181839"/>
                <a:gd name="connsiteY9" fmla="*/ 406505 h 504916"/>
                <a:gd name="connsiteX10" fmla="*/ 50613 w 181839"/>
                <a:gd name="connsiteY10" fmla="*/ 498766 h 504916"/>
                <a:gd name="connsiteX11" fmla="*/ 44461 w 181839"/>
                <a:gd name="connsiteY11" fmla="*/ 400354 h 504916"/>
                <a:gd name="connsiteX12" fmla="*/ 3458 w 181839"/>
                <a:gd name="connsiteY12" fmla="*/ 420856 h 504916"/>
                <a:gd name="connsiteX13" fmla="*/ 28060 w 181839"/>
                <a:gd name="connsiteY13" fmla="*/ 357300 h 504916"/>
                <a:gd name="connsiteX14" fmla="*/ 58814 w 181839"/>
                <a:gd name="connsiteY14" fmla="*/ 306044 h 504916"/>
                <a:gd name="connsiteX15" fmla="*/ 52664 w 181839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270875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9467 h 510517"/>
                <a:gd name="connsiteX1" fmla="*/ 100203 w 183758"/>
                <a:gd name="connsiteY1" fmla="*/ 301 h 510517"/>
                <a:gd name="connsiteX2" fmla="*/ 165425 w 183758"/>
                <a:gd name="connsiteY2" fmla="*/ 49216 h 510517"/>
                <a:gd name="connsiteX3" fmla="*/ 151074 w 183758"/>
                <a:gd name="connsiteY3" fmla="*/ 278842 h 510517"/>
                <a:gd name="connsiteX4" fmla="*/ 181827 w 183758"/>
                <a:gd name="connsiteY4" fmla="*/ 420307 h 510517"/>
                <a:gd name="connsiteX5" fmla="*/ 146973 w 183758"/>
                <a:gd name="connsiteY5" fmla="*/ 391604 h 510517"/>
                <a:gd name="connsiteX6" fmla="*/ 157224 w 183758"/>
                <a:gd name="connsiteY6" fmla="*/ 498216 h 510517"/>
                <a:gd name="connsiteX7" fmla="*/ 112119 w 183758"/>
                <a:gd name="connsiteY7" fmla="*/ 401855 h 510517"/>
                <a:gd name="connsiteX8" fmla="*/ 108019 w 183758"/>
                <a:gd name="connsiteY8" fmla="*/ 510517 h 510517"/>
                <a:gd name="connsiteX9" fmla="*/ 81366 w 183758"/>
                <a:gd name="connsiteY9" fmla="*/ 412106 h 510517"/>
                <a:gd name="connsiteX10" fmla="*/ 50613 w 183758"/>
                <a:gd name="connsiteY10" fmla="*/ 504367 h 510517"/>
                <a:gd name="connsiteX11" fmla="*/ 44461 w 183758"/>
                <a:gd name="connsiteY11" fmla="*/ 405955 h 510517"/>
                <a:gd name="connsiteX12" fmla="*/ 3458 w 183758"/>
                <a:gd name="connsiteY12" fmla="*/ 426457 h 510517"/>
                <a:gd name="connsiteX13" fmla="*/ 28060 w 183758"/>
                <a:gd name="connsiteY13" fmla="*/ 362901 h 510517"/>
                <a:gd name="connsiteX14" fmla="*/ 56860 w 183758"/>
                <a:gd name="connsiteY14" fmla="*/ 233491 h 510517"/>
                <a:gd name="connsiteX15" fmla="*/ 52664 w 183758"/>
                <a:gd name="connsiteY15" fmla="*/ 59467 h 510517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85"/>
                <a:gd name="connsiteX1" fmla="*/ 100203 w 183622"/>
                <a:gd name="connsiteY1" fmla="*/ 555 h 510785"/>
                <a:gd name="connsiteX2" fmla="*/ 165425 w 183622"/>
                <a:gd name="connsiteY2" fmla="*/ 49470 h 510785"/>
                <a:gd name="connsiteX3" fmla="*/ 151074 w 183622"/>
                <a:gd name="connsiteY3" fmla="*/ 310357 h 510785"/>
                <a:gd name="connsiteX4" fmla="*/ 181827 w 183622"/>
                <a:gd name="connsiteY4" fmla="*/ 420561 h 510785"/>
                <a:gd name="connsiteX5" fmla="*/ 146973 w 183622"/>
                <a:gd name="connsiteY5" fmla="*/ 391858 h 510785"/>
                <a:gd name="connsiteX6" fmla="*/ 157224 w 183622"/>
                <a:gd name="connsiteY6" fmla="*/ 498470 h 510785"/>
                <a:gd name="connsiteX7" fmla="*/ 112119 w 183622"/>
                <a:gd name="connsiteY7" fmla="*/ 402109 h 510785"/>
                <a:gd name="connsiteX8" fmla="*/ 108019 w 183622"/>
                <a:gd name="connsiteY8" fmla="*/ 510771 h 510785"/>
                <a:gd name="connsiteX9" fmla="*/ 77459 w 183622"/>
                <a:gd name="connsiteY9" fmla="*/ 410406 h 510785"/>
                <a:gd name="connsiteX10" fmla="*/ 50613 w 183622"/>
                <a:gd name="connsiteY10" fmla="*/ 504621 h 510785"/>
                <a:gd name="connsiteX11" fmla="*/ 44461 w 183622"/>
                <a:gd name="connsiteY11" fmla="*/ 406209 h 510785"/>
                <a:gd name="connsiteX12" fmla="*/ 3458 w 183622"/>
                <a:gd name="connsiteY12" fmla="*/ 426711 h 510785"/>
                <a:gd name="connsiteX13" fmla="*/ 28060 w 183622"/>
                <a:gd name="connsiteY13" fmla="*/ 363155 h 510785"/>
                <a:gd name="connsiteX14" fmla="*/ 56860 w 183622"/>
                <a:gd name="connsiteY14" fmla="*/ 233745 h 510785"/>
                <a:gd name="connsiteX15" fmla="*/ 52664 w 183622"/>
                <a:gd name="connsiteY15" fmla="*/ 59721 h 510785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94408 h 545501"/>
                <a:gd name="connsiteX1" fmla="*/ 102157 w 183622"/>
                <a:gd name="connsiteY1" fmla="*/ 73 h 545501"/>
                <a:gd name="connsiteX2" fmla="*/ 165425 w 183622"/>
                <a:gd name="connsiteY2" fmla="*/ 84157 h 545501"/>
                <a:gd name="connsiteX3" fmla="*/ 151074 w 183622"/>
                <a:gd name="connsiteY3" fmla="*/ 345044 h 545501"/>
                <a:gd name="connsiteX4" fmla="*/ 181827 w 183622"/>
                <a:gd name="connsiteY4" fmla="*/ 455248 h 545501"/>
                <a:gd name="connsiteX5" fmla="*/ 146973 w 183622"/>
                <a:gd name="connsiteY5" fmla="*/ 426545 h 545501"/>
                <a:gd name="connsiteX6" fmla="*/ 157224 w 183622"/>
                <a:gd name="connsiteY6" fmla="*/ 533157 h 545501"/>
                <a:gd name="connsiteX7" fmla="*/ 112119 w 183622"/>
                <a:gd name="connsiteY7" fmla="*/ 436796 h 545501"/>
                <a:gd name="connsiteX8" fmla="*/ 108019 w 183622"/>
                <a:gd name="connsiteY8" fmla="*/ 545458 h 545501"/>
                <a:gd name="connsiteX9" fmla="*/ 77459 w 183622"/>
                <a:gd name="connsiteY9" fmla="*/ 445093 h 545501"/>
                <a:gd name="connsiteX10" fmla="*/ 50613 w 183622"/>
                <a:gd name="connsiteY10" fmla="*/ 539308 h 545501"/>
                <a:gd name="connsiteX11" fmla="*/ 44461 w 183622"/>
                <a:gd name="connsiteY11" fmla="*/ 440896 h 545501"/>
                <a:gd name="connsiteX12" fmla="*/ 3458 w 183622"/>
                <a:gd name="connsiteY12" fmla="*/ 461398 h 545501"/>
                <a:gd name="connsiteX13" fmla="*/ 28060 w 183622"/>
                <a:gd name="connsiteY13" fmla="*/ 397842 h 545501"/>
                <a:gd name="connsiteX14" fmla="*/ 56860 w 183622"/>
                <a:gd name="connsiteY14" fmla="*/ 268432 h 545501"/>
                <a:gd name="connsiteX15" fmla="*/ 52664 w 183622"/>
                <a:gd name="connsiteY15" fmla="*/ 94408 h 545501"/>
                <a:gd name="connsiteX0" fmla="*/ 52664 w 183622"/>
                <a:gd name="connsiteY0" fmla="*/ 99119 h 550212"/>
                <a:gd name="connsiteX1" fmla="*/ 102157 w 183622"/>
                <a:gd name="connsiteY1" fmla="*/ 4784 h 550212"/>
                <a:gd name="connsiteX2" fmla="*/ 165425 w 183622"/>
                <a:gd name="connsiteY2" fmla="*/ 49791 h 550212"/>
                <a:gd name="connsiteX3" fmla="*/ 151074 w 183622"/>
                <a:gd name="connsiteY3" fmla="*/ 349755 h 550212"/>
                <a:gd name="connsiteX4" fmla="*/ 181827 w 183622"/>
                <a:gd name="connsiteY4" fmla="*/ 459959 h 550212"/>
                <a:gd name="connsiteX5" fmla="*/ 146973 w 183622"/>
                <a:gd name="connsiteY5" fmla="*/ 431256 h 550212"/>
                <a:gd name="connsiteX6" fmla="*/ 157224 w 183622"/>
                <a:gd name="connsiteY6" fmla="*/ 537868 h 550212"/>
                <a:gd name="connsiteX7" fmla="*/ 112119 w 183622"/>
                <a:gd name="connsiteY7" fmla="*/ 441507 h 550212"/>
                <a:gd name="connsiteX8" fmla="*/ 108019 w 183622"/>
                <a:gd name="connsiteY8" fmla="*/ 550169 h 550212"/>
                <a:gd name="connsiteX9" fmla="*/ 77459 w 183622"/>
                <a:gd name="connsiteY9" fmla="*/ 449804 h 550212"/>
                <a:gd name="connsiteX10" fmla="*/ 50613 w 183622"/>
                <a:gd name="connsiteY10" fmla="*/ 544019 h 550212"/>
                <a:gd name="connsiteX11" fmla="*/ 44461 w 183622"/>
                <a:gd name="connsiteY11" fmla="*/ 445607 h 550212"/>
                <a:gd name="connsiteX12" fmla="*/ 3458 w 183622"/>
                <a:gd name="connsiteY12" fmla="*/ 466109 h 550212"/>
                <a:gd name="connsiteX13" fmla="*/ 28060 w 183622"/>
                <a:gd name="connsiteY13" fmla="*/ 402553 h 550212"/>
                <a:gd name="connsiteX14" fmla="*/ 56860 w 183622"/>
                <a:gd name="connsiteY14" fmla="*/ 273143 h 550212"/>
                <a:gd name="connsiteX15" fmla="*/ 52664 w 183622"/>
                <a:gd name="connsiteY15" fmla="*/ 99119 h 550212"/>
                <a:gd name="connsiteX0" fmla="*/ 52664 w 183622"/>
                <a:gd name="connsiteY0" fmla="*/ 52963 h 547041"/>
                <a:gd name="connsiteX1" fmla="*/ 102157 w 183622"/>
                <a:gd name="connsiteY1" fmla="*/ 1613 h 547041"/>
                <a:gd name="connsiteX2" fmla="*/ 165425 w 183622"/>
                <a:gd name="connsiteY2" fmla="*/ 46620 h 547041"/>
                <a:gd name="connsiteX3" fmla="*/ 151074 w 183622"/>
                <a:gd name="connsiteY3" fmla="*/ 346584 h 547041"/>
                <a:gd name="connsiteX4" fmla="*/ 181827 w 183622"/>
                <a:gd name="connsiteY4" fmla="*/ 456788 h 547041"/>
                <a:gd name="connsiteX5" fmla="*/ 146973 w 183622"/>
                <a:gd name="connsiteY5" fmla="*/ 428085 h 547041"/>
                <a:gd name="connsiteX6" fmla="*/ 157224 w 183622"/>
                <a:gd name="connsiteY6" fmla="*/ 534697 h 547041"/>
                <a:gd name="connsiteX7" fmla="*/ 112119 w 183622"/>
                <a:gd name="connsiteY7" fmla="*/ 438336 h 547041"/>
                <a:gd name="connsiteX8" fmla="*/ 108019 w 183622"/>
                <a:gd name="connsiteY8" fmla="*/ 546998 h 547041"/>
                <a:gd name="connsiteX9" fmla="*/ 77459 w 183622"/>
                <a:gd name="connsiteY9" fmla="*/ 446633 h 547041"/>
                <a:gd name="connsiteX10" fmla="*/ 50613 w 183622"/>
                <a:gd name="connsiteY10" fmla="*/ 540848 h 547041"/>
                <a:gd name="connsiteX11" fmla="*/ 44461 w 183622"/>
                <a:gd name="connsiteY11" fmla="*/ 442436 h 547041"/>
                <a:gd name="connsiteX12" fmla="*/ 3458 w 183622"/>
                <a:gd name="connsiteY12" fmla="*/ 462938 h 547041"/>
                <a:gd name="connsiteX13" fmla="*/ 28060 w 183622"/>
                <a:gd name="connsiteY13" fmla="*/ 399382 h 547041"/>
                <a:gd name="connsiteX14" fmla="*/ 56860 w 183622"/>
                <a:gd name="connsiteY14" fmla="*/ 269972 h 547041"/>
                <a:gd name="connsiteX15" fmla="*/ 52664 w 183622"/>
                <a:gd name="connsiteY15" fmla="*/ 52963 h 547041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3622" h="555612">
                  <a:moveTo>
                    <a:pt x="52664" y="61534"/>
                  </a:moveTo>
                  <a:cubicBezTo>
                    <a:pt x="59888" y="15179"/>
                    <a:pt x="81410" y="1472"/>
                    <a:pt x="100203" y="415"/>
                  </a:cubicBezTo>
                  <a:cubicBezTo>
                    <a:pt x="118996" y="-642"/>
                    <a:pt x="156947" y="-3932"/>
                    <a:pt x="165425" y="55191"/>
                  </a:cubicBezTo>
                  <a:cubicBezTo>
                    <a:pt x="173903" y="114314"/>
                    <a:pt x="148340" y="286794"/>
                    <a:pt x="151074" y="355155"/>
                  </a:cubicBezTo>
                  <a:cubicBezTo>
                    <a:pt x="153808" y="423516"/>
                    <a:pt x="192279" y="447868"/>
                    <a:pt x="181827" y="465359"/>
                  </a:cubicBezTo>
                  <a:cubicBezTo>
                    <a:pt x="171375" y="482850"/>
                    <a:pt x="151074" y="423671"/>
                    <a:pt x="146973" y="436656"/>
                  </a:cubicBezTo>
                  <a:cubicBezTo>
                    <a:pt x="142873" y="449641"/>
                    <a:pt x="171138" y="533553"/>
                    <a:pt x="157224" y="543268"/>
                  </a:cubicBezTo>
                  <a:cubicBezTo>
                    <a:pt x="143310" y="552983"/>
                    <a:pt x="120320" y="444857"/>
                    <a:pt x="112119" y="446907"/>
                  </a:cubicBezTo>
                  <a:cubicBezTo>
                    <a:pt x="103918" y="448957"/>
                    <a:pt x="123565" y="558094"/>
                    <a:pt x="108019" y="555569"/>
                  </a:cubicBezTo>
                  <a:cubicBezTo>
                    <a:pt x="92473" y="553044"/>
                    <a:pt x="87027" y="456229"/>
                    <a:pt x="77459" y="455204"/>
                  </a:cubicBezTo>
                  <a:cubicBezTo>
                    <a:pt x="67891" y="454179"/>
                    <a:pt x="67836" y="548164"/>
                    <a:pt x="50613" y="549419"/>
                  </a:cubicBezTo>
                  <a:cubicBezTo>
                    <a:pt x="33390" y="550674"/>
                    <a:pt x="52320" y="463992"/>
                    <a:pt x="44461" y="451007"/>
                  </a:cubicBezTo>
                  <a:cubicBezTo>
                    <a:pt x="36602" y="438022"/>
                    <a:pt x="16442" y="478685"/>
                    <a:pt x="3458" y="471509"/>
                  </a:cubicBezTo>
                  <a:cubicBezTo>
                    <a:pt x="-9526" y="464333"/>
                    <a:pt x="17467" y="429480"/>
                    <a:pt x="28060" y="407953"/>
                  </a:cubicBezTo>
                  <a:cubicBezTo>
                    <a:pt x="60144" y="359073"/>
                    <a:pt x="59236" y="343593"/>
                    <a:pt x="56860" y="278543"/>
                  </a:cubicBezTo>
                  <a:cubicBezTo>
                    <a:pt x="54484" y="213493"/>
                    <a:pt x="45440" y="107889"/>
                    <a:pt x="52664" y="61534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CD680AE8-B8A1-466E-84CE-9ACDF1FEA230}"/>
                </a:ext>
              </a:extLst>
            </p:cNvPr>
            <p:cNvSpPr/>
            <p:nvPr/>
          </p:nvSpPr>
          <p:spPr>
            <a:xfrm rot="20791884">
              <a:off x="6298385" y="3186196"/>
              <a:ext cx="226497" cy="384246"/>
            </a:xfrm>
            <a:custGeom>
              <a:avLst/>
              <a:gdLst>
                <a:gd name="connsiteX0" fmla="*/ 26048 w 207295"/>
                <a:gd name="connsiteY0" fmla="*/ 89400 h 310281"/>
                <a:gd name="connsiteX1" fmla="*/ 88597 w 207295"/>
                <a:gd name="connsiteY1" fmla="*/ 44 h 310281"/>
                <a:gd name="connsiteX2" fmla="*/ 171995 w 207295"/>
                <a:gd name="connsiteY2" fmla="*/ 80464 h 310281"/>
                <a:gd name="connsiteX3" fmla="*/ 204758 w 207295"/>
                <a:gd name="connsiteY3" fmla="*/ 274067 h 310281"/>
                <a:gd name="connsiteX4" fmla="*/ 109446 w 207295"/>
                <a:gd name="connsiteY4" fmla="*/ 294916 h 310281"/>
                <a:gd name="connsiteX5" fmla="*/ 5199 w 207295"/>
                <a:gd name="connsiteY5" fmla="*/ 294916 h 310281"/>
                <a:gd name="connsiteX6" fmla="*/ 26048 w 207295"/>
                <a:gd name="connsiteY6" fmla="*/ 89400 h 310281"/>
                <a:gd name="connsiteX0" fmla="*/ 25027 w 206625"/>
                <a:gd name="connsiteY0" fmla="*/ 89400 h 324978"/>
                <a:gd name="connsiteX1" fmla="*/ 87576 w 206625"/>
                <a:gd name="connsiteY1" fmla="*/ 44 h 324978"/>
                <a:gd name="connsiteX2" fmla="*/ 170974 w 206625"/>
                <a:gd name="connsiteY2" fmla="*/ 80464 h 324978"/>
                <a:gd name="connsiteX3" fmla="*/ 203737 w 206625"/>
                <a:gd name="connsiteY3" fmla="*/ 274067 h 324978"/>
                <a:gd name="connsiteX4" fmla="*/ 102468 w 206625"/>
                <a:gd name="connsiteY4" fmla="*/ 321723 h 324978"/>
                <a:gd name="connsiteX5" fmla="*/ 4178 w 206625"/>
                <a:gd name="connsiteY5" fmla="*/ 294916 h 324978"/>
                <a:gd name="connsiteX6" fmla="*/ 25027 w 206625"/>
                <a:gd name="connsiteY6" fmla="*/ 89400 h 324978"/>
                <a:gd name="connsiteX0" fmla="*/ 25027 w 215052"/>
                <a:gd name="connsiteY0" fmla="*/ 89406 h 325089"/>
                <a:gd name="connsiteX1" fmla="*/ 87576 w 215052"/>
                <a:gd name="connsiteY1" fmla="*/ 50 h 325089"/>
                <a:gd name="connsiteX2" fmla="*/ 170974 w 215052"/>
                <a:gd name="connsiteY2" fmla="*/ 80470 h 325089"/>
                <a:gd name="connsiteX3" fmla="*/ 212673 w 215052"/>
                <a:gd name="connsiteY3" fmla="*/ 300880 h 325089"/>
                <a:gd name="connsiteX4" fmla="*/ 102468 w 215052"/>
                <a:gd name="connsiteY4" fmla="*/ 321729 h 325089"/>
                <a:gd name="connsiteX5" fmla="*/ 4178 w 215052"/>
                <a:gd name="connsiteY5" fmla="*/ 294922 h 325089"/>
                <a:gd name="connsiteX6" fmla="*/ 25027 w 215052"/>
                <a:gd name="connsiteY6" fmla="*/ 89406 h 325089"/>
                <a:gd name="connsiteX0" fmla="*/ 33149 w 223174"/>
                <a:gd name="connsiteY0" fmla="*/ 89406 h 331862"/>
                <a:gd name="connsiteX1" fmla="*/ 95698 w 223174"/>
                <a:gd name="connsiteY1" fmla="*/ 50 h 331862"/>
                <a:gd name="connsiteX2" fmla="*/ 179096 w 223174"/>
                <a:gd name="connsiteY2" fmla="*/ 80470 h 331862"/>
                <a:gd name="connsiteX3" fmla="*/ 220795 w 223174"/>
                <a:gd name="connsiteY3" fmla="*/ 300880 h 331862"/>
                <a:gd name="connsiteX4" fmla="*/ 110590 w 223174"/>
                <a:gd name="connsiteY4" fmla="*/ 321729 h 331862"/>
                <a:gd name="connsiteX5" fmla="*/ 3365 w 223174"/>
                <a:gd name="connsiteY5" fmla="*/ 309814 h 331862"/>
                <a:gd name="connsiteX6" fmla="*/ 33149 w 223174"/>
                <a:gd name="connsiteY6" fmla="*/ 89406 h 331862"/>
                <a:gd name="connsiteX0" fmla="*/ 23550 w 225489"/>
                <a:gd name="connsiteY0" fmla="*/ 104561 h 331102"/>
                <a:gd name="connsiteX1" fmla="*/ 98013 w 225489"/>
                <a:gd name="connsiteY1" fmla="*/ 312 h 331102"/>
                <a:gd name="connsiteX2" fmla="*/ 181411 w 225489"/>
                <a:gd name="connsiteY2" fmla="*/ 80732 h 331102"/>
                <a:gd name="connsiteX3" fmla="*/ 223110 w 225489"/>
                <a:gd name="connsiteY3" fmla="*/ 301142 h 331102"/>
                <a:gd name="connsiteX4" fmla="*/ 112905 w 225489"/>
                <a:gd name="connsiteY4" fmla="*/ 321991 h 331102"/>
                <a:gd name="connsiteX5" fmla="*/ 5680 w 225489"/>
                <a:gd name="connsiteY5" fmla="*/ 310076 h 331102"/>
                <a:gd name="connsiteX6" fmla="*/ 23550 w 225489"/>
                <a:gd name="connsiteY6" fmla="*/ 104561 h 331102"/>
                <a:gd name="connsiteX0" fmla="*/ 23550 w 227742"/>
                <a:gd name="connsiteY0" fmla="*/ 104561 h 331102"/>
                <a:gd name="connsiteX1" fmla="*/ 98013 w 227742"/>
                <a:gd name="connsiteY1" fmla="*/ 312 h 331102"/>
                <a:gd name="connsiteX2" fmla="*/ 196304 w 227742"/>
                <a:gd name="connsiteY2" fmla="*/ 80732 h 331102"/>
                <a:gd name="connsiteX3" fmla="*/ 223110 w 227742"/>
                <a:gd name="connsiteY3" fmla="*/ 301142 h 331102"/>
                <a:gd name="connsiteX4" fmla="*/ 112905 w 227742"/>
                <a:gd name="connsiteY4" fmla="*/ 321991 h 331102"/>
                <a:gd name="connsiteX5" fmla="*/ 5680 w 227742"/>
                <a:gd name="connsiteY5" fmla="*/ 310076 h 331102"/>
                <a:gd name="connsiteX6" fmla="*/ 23550 w 227742"/>
                <a:gd name="connsiteY6" fmla="*/ 104561 h 331102"/>
                <a:gd name="connsiteX0" fmla="*/ 19305 w 229454"/>
                <a:gd name="connsiteY0" fmla="*/ 68648 h 333403"/>
                <a:gd name="connsiteX1" fmla="*/ 99725 w 229454"/>
                <a:gd name="connsiteY1" fmla="*/ 141 h 333403"/>
                <a:gd name="connsiteX2" fmla="*/ 198016 w 229454"/>
                <a:gd name="connsiteY2" fmla="*/ 80561 h 333403"/>
                <a:gd name="connsiteX3" fmla="*/ 224822 w 229454"/>
                <a:gd name="connsiteY3" fmla="*/ 300971 h 333403"/>
                <a:gd name="connsiteX4" fmla="*/ 114617 w 229454"/>
                <a:gd name="connsiteY4" fmla="*/ 321820 h 333403"/>
                <a:gd name="connsiteX5" fmla="*/ 7392 w 229454"/>
                <a:gd name="connsiteY5" fmla="*/ 309905 h 333403"/>
                <a:gd name="connsiteX6" fmla="*/ 19305 w 229454"/>
                <a:gd name="connsiteY6" fmla="*/ 68648 h 333403"/>
                <a:gd name="connsiteX0" fmla="*/ 19305 w 226896"/>
                <a:gd name="connsiteY0" fmla="*/ 68558 h 333313"/>
                <a:gd name="connsiteX1" fmla="*/ 99725 w 226896"/>
                <a:gd name="connsiteY1" fmla="*/ 51 h 333313"/>
                <a:gd name="connsiteX2" fmla="*/ 180145 w 226896"/>
                <a:gd name="connsiteY2" fmla="*/ 62599 h 333313"/>
                <a:gd name="connsiteX3" fmla="*/ 224822 w 226896"/>
                <a:gd name="connsiteY3" fmla="*/ 300881 h 333313"/>
                <a:gd name="connsiteX4" fmla="*/ 114617 w 226896"/>
                <a:gd name="connsiteY4" fmla="*/ 321730 h 333313"/>
                <a:gd name="connsiteX5" fmla="*/ 7392 w 226896"/>
                <a:gd name="connsiteY5" fmla="*/ 309815 h 333313"/>
                <a:gd name="connsiteX6" fmla="*/ 19305 w 226896"/>
                <a:gd name="connsiteY6" fmla="*/ 68558 h 333313"/>
                <a:gd name="connsiteX0" fmla="*/ 18790 w 226497"/>
                <a:gd name="connsiteY0" fmla="*/ 95334 h 360089"/>
                <a:gd name="connsiteX1" fmla="*/ 84318 w 226497"/>
                <a:gd name="connsiteY1" fmla="*/ 20 h 360089"/>
                <a:gd name="connsiteX2" fmla="*/ 179630 w 226497"/>
                <a:gd name="connsiteY2" fmla="*/ 89375 h 360089"/>
                <a:gd name="connsiteX3" fmla="*/ 224307 w 226497"/>
                <a:gd name="connsiteY3" fmla="*/ 327657 h 360089"/>
                <a:gd name="connsiteX4" fmla="*/ 114102 w 226497"/>
                <a:gd name="connsiteY4" fmla="*/ 348506 h 360089"/>
                <a:gd name="connsiteX5" fmla="*/ 6877 w 226497"/>
                <a:gd name="connsiteY5" fmla="*/ 336591 h 360089"/>
                <a:gd name="connsiteX6" fmla="*/ 18790 w 226497"/>
                <a:gd name="connsiteY6" fmla="*/ 95334 h 360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6497" h="360089">
                  <a:moveTo>
                    <a:pt x="18790" y="95334"/>
                  </a:moveTo>
                  <a:cubicBezTo>
                    <a:pt x="31697" y="39239"/>
                    <a:pt x="57511" y="1013"/>
                    <a:pt x="84318" y="20"/>
                  </a:cubicBezTo>
                  <a:cubicBezTo>
                    <a:pt x="111125" y="-973"/>
                    <a:pt x="156299" y="34769"/>
                    <a:pt x="179630" y="89375"/>
                  </a:cubicBezTo>
                  <a:cubicBezTo>
                    <a:pt x="202961" y="143981"/>
                    <a:pt x="235228" y="284469"/>
                    <a:pt x="224307" y="327657"/>
                  </a:cubicBezTo>
                  <a:cubicBezTo>
                    <a:pt x="213386" y="370845"/>
                    <a:pt x="147362" y="345031"/>
                    <a:pt x="114102" y="348506"/>
                  </a:cubicBezTo>
                  <a:cubicBezTo>
                    <a:pt x="80842" y="351981"/>
                    <a:pt x="22762" y="378786"/>
                    <a:pt x="6877" y="336591"/>
                  </a:cubicBezTo>
                  <a:cubicBezTo>
                    <a:pt x="-9008" y="294396"/>
                    <a:pt x="5883" y="151429"/>
                    <a:pt x="18790" y="95334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r>
                <a:rPr lang="en-US" sz="2700" dirty="0">
                  <a:solidFill>
                    <a:prstClr val="white"/>
                  </a:solidFill>
                  <a:latin typeface="Calibri" panose="020F0502020204030204"/>
                </a:rPr>
                <a:t>        </a:t>
              </a:r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9A3C4ACE-FACE-49F0-A32E-13CA8D35DEF9}"/>
                </a:ext>
              </a:extLst>
            </p:cNvPr>
            <p:cNvSpPr/>
            <p:nvPr/>
          </p:nvSpPr>
          <p:spPr>
            <a:xfrm>
              <a:off x="5506571" y="5172971"/>
              <a:ext cx="294228" cy="112275"/>
            </a:xfrm>
            <a:custGeom>
              <a:avLst/>
              <a:gdLst>
                <a:gd name="connsiteX0" fmla="*/ 221209 w 244329"/>
                <a:gd name="connsiteY0" fmla="*/ 9633 h 114404"/>
                <a:gd name="connsiteX1" fmla="*/ 237008 w 244329"/>
                <a:gd name="connsiteY1" fmla="*/ 88631 h 114404"/>
                <a:gd name="connsiteX2" fmla="*/ 126411 w 244329"/>
                <a:gd name="connsiteY2" fmla="*/ 102456 h 114404"/>
                <a:gd name="connsiteX3" fmla="*/ 15 w 244329"/>
                <a:gd name="connsiteY3" fmla="*/ 108380 h 114404"/>
                <a:gd name="connsiteX4" fmla="*/ 118511 w 244329"/>
                <a:gd name="connsiteY4" fmla="*/ 11608 h 114404"/>
                <a:gd name="connsiteX5" fmla="*/ 221209 w 244329"/>
                <a:gd name="connsiteY5" fmla="*/ 9633 h 114404"/>
                <a:gd name="connsiteX0" fmla="*/ 223184 w 246304"/>
                <a:gd name="connsiteY0" fmla="*/ 8926 h 102196"/>
                <a:gd name="connsiteX1" fmla="*/ 238983 w 246304"/>
                <a:gd name="connsiteY1" fmla="*/ 87924 h 102196"/>
                <a:gd name="connsiteX2" fmla="*/ 128386 w 246304"/>
                <a:gd name="connsiteY2" fmla="*/ 101749 h 102196"/>
                <a:gd name="connsiteX3" fmla="*/ 15 w 246304"/>
                <a:gd name="connsiteY3" fmla="*/ 89899 h 102196"/>
                <a:gd name="connsiteX4" fmla="*/ 120486 w 246304"/>
                <a:gd name="connsiteY4" fmla="*/ 10901 h 102196"/>
                <a:gd name="connsiteX5" fmla="*/ 223184 w 246304"/>
                <a:gd name="connsiteY5" fmla="*/ 8926 h 102196"/>
                <a:gd name="connsiteX0" fmla="*/ 223184 w 246889"/>
                <a:gd name="connsiteY0" fmla="*/ 8926 h 97266"/>
                <a:gd name="connsiteX1" fmla="*/ 238983 w 246889"/>
                <a:gd name="connsiteY1" fmla="*/ 87924 h 97266"/>
                <a:gd name="connsiteX2" fmla="*/ 120486 w 246889"/>
                <a:gd name="connsiteY2" fmla="*/ 91875 h 97266"/>
                <a:gd name="connsiteX3" fmla="*/ 15 w 246889"/>
                <a:gd name="connsiteY3" fmla="*/ 89899 h 97266"/>
                <a:gd name="connsiteX4" fmla="*/ 120486 w 246889"/>
                <a:gd name="connsiteY4" fmla="*/ 10901 h 97266"/>
                <a:gd name="connsiteX5" fmla="*/ 223184 w 246889"/>
                <a:gd name="connsiteY5" fmla="*/ 8926 h 97266"/>
                <a:gd name="connsiteX0" fmla="*/ 223194 w 248288"/>
                <a:gd name="connsiteY0" fmla="*/ 4930 h 93270"/>
                <a:gd name="connsiteX1" fmla="*/ 238993 w 248288"/>
                <a:gd name="connsiteY1" fmla="*/ 83928 h 93270"/>
                <a:gd name="connsiteX2" fmla="*/ 120496 w 248288"/>
                <a:gd name="connsiteY2" fmla="*/ 87879 h 93270"/>
                <a:gd name="connsiteX3" fmla="*/ 25 w 248288"/>
                <a:gd name="connsiteY3" fmla="*/ 85903 h 93270"/>
                <a:gd name="connsiteX4" fmla="*/ 84947 w 248288"/>
                <a:gd name="connsiteY4" fmla="*/ 16780 h 93270"/>
                <a:gd name="connsiteX5" fmla="*/ 223194 w 248288"/>
                <a:gd name="connsiteY5" fmla="*/ 4930 h 93270"/>
                <a:gd name="connsiteX0" fmla="*/ 223184 w 246683"/>
                <a:gd name="connsiteY0" fmla="*/ 13745 h 102085"/>
                <a:gd name="connsiteX1" fmla="*/ 238983 w 246683"/>
                <a:gd name="connsiteY1" fmla="*/ 92743 h 102085"/>
                <a:gd name="connsiteX2" fmla="*/ 120486 w 246683"/>
                <a:gd name="connsiteY2" fmla="*/ 96694 h 102085"/>
                <a:gd name="connsiteX3" fmla="*/ 15 w 246683"/>
                <a:gd name="connsiteY3" fmla="*/ 94718 h 102085"/>
                <a:gd name="connsiteX4" fmla="*/ 126411 w 246683"/>
                <a:gd name="connsiteY4" fmla="*/ 7820 h 102085"/>
                <a:gd name="connsiteX5" fmla="*/ 223184 w 246683"/>
                <a:gd name="connsiteY5" fmla="*/ 13745 h 102085"/>
                <a:gd name="connsiteX0" fmla="*/ 223187 w 246686"/>
                <a:gd name="connsiteY0" fmla="*/ 7550 h 95890"/>
                <a:gd name="connsiteX1" fmla="*/ 238986 w 246686"/>
                <a:gd name="connsiteY1" fmla="*/ 86548 h 95890"/>
                <a:gd name="connsiteX2" fmla="*/ 120489 w 246686"/>
                <a:gd name="connsiteY2" fmla="*/ 90499 h 95890"/>
                <a:gd name="connsiteX3" fmla="*/ 18 w 246686"/>
                <a:gd name="connsiteY3" fmla="*/ 88523 h 95890"/>
                <a:gd name="connsiteX4" fmla="*/ 126414 w 246686"/>
                <a:gd name="connsiteY4" fmla="*/ 1625 h 95890"/>
                <a:gd name="connsiteX5" fmla="*/ 223187 w 246686"/>
                <a:gd name="connsiteY5" fmla="*/ 7550 h 95890"/>
                <a:gd name="connsiteX0" fmla="*/ 227133 w 248013"/>
                <a:gd name="connsiteY0" fmla="*/ 13746 h 102086"/>
                <a:gd name="connsiteX1" fmla="*/ 238983 w 248013"/>
                <a:gd name="connsiteY1" fmla="*/ 92744 h 102086"/>
                <a:gd name="connsiteX2" fmla="*/ 120486 w 248013"/>
                <a:gd name="connsiteY2" fmla="*/ 96695 h 102086"/>
                <a:gd name="connsiteX3" fmla="*/ 15 w 248013"/>
                <a:gd name="connsiteY3" fmla="*/ 94719 h 102086"/>
                <a:gd name="connsiteX4" fmla="*/ 126411 w 248013"/>
                <a:gd name="connsiteY4" fmla="*/ 7821 h 102086"/>
                <a:gd name="connsiteX5" fmla="*/ 227133 w 248013"/>
                <a:gd name="connsiteY5" fmla="*/ 13746 h 102086"/>
                <a:gd name="connsiteX0" fmla="*/ 227133 w 249041"/>
                <a:gd name="connsiteY0" fmla="*/ 11407 h 99747"/>
                <a:gd name="connsiteX1" fmla="*/ 238983 w 249041"/>
                <a:gd name="connsiteY1" fmla="*/ 90405 h 99747"/>
                <a:gd name="connsiteX2" fmla="*/ 120486 w 249041"/>
                <a:gd name="connsiteY2" fmla="*/ 94356 h 99747"/>
                <a:gd name="connsiteX3" fmla="*/ 15 w 249041"/>
                <a:gd name="connsiteY3" fmla="*/ 92380 h 99747"/>
                <a:gd name="connsiteX4" fmla="*/ 126411 w 249041"/>
                <a:gd name="connsiteY4" fmla="*/ 5482 h 99747"/>
                <a:gd name="connsiteX5" fmla="*/ 227133 w 249041"/>
                <a:gd name="connsiteY5" fmla="*/ 11407 h 99747"/>
                <a:gd name="connsiteX0" fmla="*/ 227133 w 243144"/>
                <a:gd name="connsiteY0" fmla="*/ 11407 h 101983"/>
                <a:gd name="connsiteX1" fmla="*/ 238983 w 243144"/>
                <a:gd name="connsiteY1" fmla="*/ 90405 h 101983"/>
                <a:gd name="connsiteX2" fmla="*/ 120486 w 243144"/>
                <a:gd name="connsiteY2" fmla="*/ 94356 h 101983"/>
                <a:gd name="connsiteX3" fmla="*/ 15 w 243144"/>
                <a:gd name="connsiteY3" fmla="*/ 92380 h 101983"/>
                <a:gd name="connsiteX4" fmla="*/ 126411 w 243144"/>
                <a:gd name="connsiteY4" fmla="*/ 5482 h 101983"/>
                <a:gd name="connsiteX5" fmla="*/ 227133 w 243144"/>
                <a:gd name="connsiteY5" fmla="*/ 11407 h 101983"/>
                <a:gd name="connsiteX0" fmla="*/ 227133 w 243144"/>
                <a:gd name="connsiteY0" fmla="*/ 11407 h 107617"/>
                <a:gd name="connsiteX1" fmla="*/ 238983 w 243144"/>
                <a:gd name="connsiteY1" fmla="*/ 90405 h 107617"/>
                <a:gd name="connsiteX2" fmla="*/ 120486 w 243144"/>
                <a:gd name="connsiteY2" fmla="*/ 94356 h 107617"/>
                <a:gd name="connsiteX3" fmla="*/ 15 w 243144"/>
                <a:gd name="connsiteY3" fmla="*/ 92380 h 107617"/>
                <a:gd name="connsiteX4" fmla="*/ 126411 w 243144"/>
                <a:gd name="connsiteY4" fmla="*/ 5482 h 107617"/>
                <a:gd name="connsiteX5" fmla="*/ 227133 w 243144"/>
                <a:gd name="connsiteY5" fmla="*/ 11407 h 107617"/>
                <a:gd name="connsiteX0" fmla="*/ 227133 w 247182"/>
                <a:gd name="connsiteY0" fmla="*/ 11407 h 107617"/>
                <a:gd name="connsiteX1" fmla="*/ 238983 w 247182"/>
                <a:gd name="connsiteY1" fmla="*/ 90405 h 107617"/>
                <a:gd name="connsiteX2" fmla="*/ 146160 w 247182"/>
                <a:gd name="connsiteY2" fmla="*/ 94356 h 107617"/>
                <a:gd name="connsiteX3" fmla="*/ 15 w 247182"/>
                <a:gd name="connsiteY3" fmla="*/ 92380 h 107617"/>
                <a:gd name="connsiteX4" fmla="*/ 126411 w 247182"/>
                <a:gd name="connsiteY4" fmla="*/ 5482 h 107617"/>
                <a:gd name="connsiteX5" fmla="*/ 227133 w 247182"/>
                <a:gd name="connsiteY5" fmla="*/ 11407 h 107617"/>
                <a:gd name="connsiteX0" fmla="*/ 227133 w 247453"/>
                <a:gd name="connsiteY0" fmla="*/ 14122 h 110034"/>
                <a:gd name="connsiteX1" fmla="*/ 240747 w 247453"/>
                <a:gd name="connsiteY1" fmla="*/ 100740 h 110034"/>
                <a:gd name="connsiteX2" fmla="*/ 146160 w 247453"/>
                <a:gd name="connsiteY2" fmla="*/ 97071 h 110034"/>
                <a:gd name="connsiteX3" fmla="*/ 15 w 247453"/>
                <a:gd name="connsiteY3" fmla="*/ 95095 h 110034"/>
                <a:gd name="connsiteX4" fmla="*/ 126411 w 247453"/>
                <a:gd name="connsiteY4" fmla="*/ 8197 h 110034"/>
                <a:gd name="connsiteX5" fmla="*/ 227133 w 247453"/>
                <a:gd name="connsiteY5" fmla="*/ 14122 h 110034"/>
                <a:gd name="connsiteX0" fmla="*/ 227133 w 247453"/>
                <a:gd name="connsiteY0" fmla="*/ 14122 h 112425"/>
                <a:gd name="connsiteX1" fmla="*/ 240747 w 247453"/>
                <a:gd name="connsiteY1" fmla="*/ 100740 h 112425"/>
                <a:gd name="connsiteX2" fmla="*/ 146160 w 247453"/>
                <a:gd name="connsiteY2" fmla="*/ 104691 h 112425"/>
                <a:gd name="connsiteX3" fmla="*/ 15 w 247453"/>
                <a:gd name="connsiteY3" fmla="*/ 95095 h 112425"/>
                <a:gd name="connsiteX4" fmla="*/ 126411 w 247453"/>
                <a:gd name="connsiteY4" fmla="*/ 8197 h 112425"/>
                <a:gd name="connsiteX5" fmla="*/ 227133 w 247453"/>
                <a:gd name="connsiteY5" fmla="*/ 14122 h 112425"/>
                <a:gd name="connsiteX0" fmla="*/ 227133 w 247453"/>
                <a:gd name="connsiteY0" fmla="*/ 7701 h 106004"/>
                <a:gd name="connsiteX1" fmla="*/ 240747 w 247453"/>
                <a:gd name="connsiteY1" fmla="*/ 94319 h 106004"/>
                <a:gd name="connsiteX2" fmla="*/ 146160 w 247453"/>
                <a:gd name="connsiteY2" fmla="*/ 98270 h 106004"/>
                <a:gd name="connsiteX3" fmla="*/ 15 w 247453"/>
                <a:gd name="connsiteY3" fmla="*/ 88674 h 106004"/>
                <a:gd name="connsiteX4" fmla="*/ 126411 w 247453"/>
                <a:gd name="connsiteY4" fmla="*/ 1776 h 106004"/>
                <a:gd name="connsiteX5" fmla="*/ 227133 w 247453"/>
                <a:gd name="connsiteY5" fmla="*/ 7701 h 106004"/>
                <a:gd name="connsiteX0" fmla="*/ 227132 w 247123"/>
                <a:gd name="connsiteY0" fmla="*/ 9857 h 108160"/>
                <a:gd name="connsiteX1" fmla="*/ 240746 w 247123"/>
                <a:gd name="connsiteY1" fmla="*/ 96475 h 108160"/>
                <a:gd name="connsiteX2" fmla="*/ 146159 w 247123"/>
                <a:gd name="connsiteY2" fmla="*/ 100426 h 108160"/>
                <a:gd name="connsiteX3" fmla="*/ 14 w 247123"/>
                <a:gd name="connsiteY3" fmla="*/ 90830 h 108160"/>
                <a:gd name="connsiteX4" fmla="*/ 135228 w 247123"/>
                <a:gd name="connsiteY4" fmla="*/ 122 h 108160"/>
                <a:gd name="connsiteX5" fmla="*/ 227132 w 247123"/>
                <a:gd name="connsiteY5" fmla="*/ 9857 h 108160"/>
                <a:gd name="connsiteX0" fmla="*/ 227132 w 247520"/>
                <a:gd name="connsiteY0" fmla="*/ 9857 h 108160"/>
                <a:gd name="connsiteX1" fmla="*/ 240746 w 247520"/>
                <a:gd name="connsiteY1" fmla="*/ 96475 h 108160"/>
                <a:gd name="connsiteX2" fmla="*/ 146159 w 247520"/>
                <a:gd name="connsiteY2" fmla="*/ 100426 h 108160"/>
                <a:gd name="connsiteX3" fmla="*/ 14 w 247520"/>
                <a:gd name="connsiteY3" fmla="*/ 90830 h 108160"/>
                <a:gd name="connsiteX4" fmla="*/ 135228 w 247520"/>
                <a:gd name="connsiteY4" fmla="*/ 122 h 108160"/>
                <a:gd name="connsiteX5" fmla="*/ 227132 w 247520"/>
                <a:gd name="connsiteY5" fmla="*/ 9857 h 108160"/>
                <a:gd name="connsiteX0" fmla="*/ 221840 w 245898"/>
                <a:gd name="connsiteY0" fmla="*/ 12067 h 112275"/>
                <a:gd name="connsiteX1" fmla="*/ 240745 w 245898"/>
                <a:gd name="connsiteY1" fmla="*/ 100590 h 112275"/>
                <a:gd name="connsiteX2" fmla="*/ 146158 w 245898"/>
                <a:gd name="connsiteY2" fmla="*/ 104541 h 112275"/>
                <a:gd name="connsiteX3" fmla="*/ 13 w 245898"/>
                <a:gd name="connsiteY3" fmla="*/ 94945 h 112275"/>
                <a:gd name="connsiteX4" fmla="*/ 135227 w 245898"/>
                <a:gd name="connsiteY4" fmla="*/ 4237 h 112275"/>
                <a:gd name="connsiteX5" fmla="*/ 221840 w 245898"/>
                <a:gd name="connsiteY5" fmla="*/ 12067 h 112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898" h="112275">
                  <a:moveTo>
                    <a:pt x="221840" y="12067"/>
                  </a:moveTo>
                  <a:cubicBezTo>
                    <a:pt x="241189" y="9076"/>
                    <a:pt x="253359" y="85178"/>
                    <a:pt x="240745" y="100590"/>
                  </a:cubicBezTo>
                  <a:cubicBezTo>
                    <a:pt x="228131" y="116002"/>
                    <a:pt x="186280" y="105482"/>
                    <a:pt x="146158" y="104541"/>
                  </a:cubicBezTo>
                  <a:cubicBezTo>
                    <a:pt x="106036" y="103600"/>
                    <a:pt x="1330" y="127861"/>
                    <a:pt x="13" y="94945"/>
                  </a:cubicBezTo>
                  <a:cubicBezTo>
                    <a:pt x="-1304" y="79804"/>
                    <a:pt x="98256" y="18050"/>
                    <a:pt x="135227" y="4237"/>
                  </a:cubicBezTo>
                  <a:cubicBezTo>
                    <a:pt x="172198" y="-9576"/>
                    <a:pt x="202491" y="15058"/>
                    <a:pt x="221840" y="12067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8FA0440E-5609-488C-B100-7CA178268895}"/>
                </a:ext>
              </a:extLst>
            </p:cNvPr>
            <p:cNvSpPr/>
            <p:nvPr/>
          </p:nvSpPr>
          <p:spPr>
            <a:xfrm>
              <a:off x="5356335" y="1844882"/>
              <a:ext cx="1320257" cy="1287989"/>
            </a:xfrm>
            <a:custGeom>
              <a:avLst/>
              <a:gdLst>
                <a:gd name="connsiteX0" fmla="*/ 4686 w 1522514"/>
                <a:gd name="connsiteY0" fmla="*/ 621143 h 1467029"/>
                <a:gd name="connsiteX1" fmla="*/ 42786 w 1522514"/>
                <a:gd name="connsiteY1" fmla="*/ 788783 h 1467029"/>
                <a:gd name="connsiteX2" fmla="*/ 50406 w 1522514"/>
                <a:gd name="connsiteY2" fmla="*/ 836408 h 1467029"/>
                <a:gd name="connsiteX3" fmla="*/ 6591 w 1522514"/>
                <a:gd name="connsiteY3" fmla="*/ 845933 h 1467029"/>
                <a:gd name="connsiteX4" fmla="*/ 6591 w 1522514"/>
                <a:gd name="connsiteY4" fmla="*/ 948803 h 1467029"/>
                <a:gd name="connsiteX5" fmla="*/ 67551 w 1522514"/>
                <a:gd name="connsiteY5" fmla="*/ 1063103 h 1467029"/>
                <a:gd name="connsiteX6" fmla="*/ 111366 w 1522514"/>
                <a:gd name="connsiteY6" fmla="*/ 1101203 h 1467029"/>
                <a:gd name="connsiteX7" fmla="*/ 96126 w 1522514"/>
                <a:gd name="connsiteY7" fmla="*/ 1223123 h 1467029"/>
                <a:gd name="connsiteX8" fmla="*/ 128511 w 1522514"/>
                <a:gd name="connsiteY8" fmla="*/ 1314563 h 1467029"/>
                <a:gd name="connsiteX9" fmla="*/ 223761 w 1522514"/>
                <a:gd name="connsiteY9" fmla="*/ 1379333 h 1467029"/>
                <a:gd name="connsiteX10" fmla="*/ 406641 w 1522514"/>
                <a:gd name="connsiteY10" fmla="*/ 1436483 h 1467029"/>
                <a:gd name="connsiteX11" fmla="*/ 665721 w 1522514"/>
                <a:gd name="connsiteY11" fmla="*/ 1466963 h 1467029"/>
                <a:gd name="connsiteX12" fmla="*/ 900036 w 1522514"/>
                <a:gd name="connsiteY12" fmla="*/ 1428863 h 1467029"/>
                <a:gd name="connsiteX13" fmla="*/ 1122921 w 1522514"/>
                <a:gd name="connsiteY13" fmla="*/ 1345043 h 1467029"/>
                <a:gd name="connsiteX14" fmla="*/ 1273416 w 1522514"/>
                <a:gd name="connsiteY14" fmla="*/ 1211693 h 1467029"/>
                <a:gd name="connsiteX15" fmla="*/ 1309611 w 1522514"/>
                <a:gd name="connsiteY15" fmla="*/ 1236458 h 1467029"/>
                <a:gd name="connsiteX16" fmla="*/ 1408671 w 1522514"/>
                <a:gd name="connsiteY16" fmla="*/ 1219313 h 1467029"/>
                <a:gd name="connsiteX17" fmla="*/ 1477251 w 1522514"/>
                <a:gd name="connsiteY17" fmla="*/ 1145018 h 1467029"/>
                <a:gd name="connsiteX18" fmla="*/ 1521066 w 1522514"/>
                <a:gd name="connsiteY18" fmla="*/ 1045958 h 1467029"/>
                <a:gd name="connsiteX19" fmla="*/ 1507731 w 1522514"/>
                <a:gd name="connsiteY19" fmla="*/ 931658 h 1467029"/>
                <a:gd name="connsiteX20" fmla="*/ 1465821 w 1522514"/>
                <a:gd name="connsiteY20" fmla="*/ 861173 h 1467029"/>
                <a:gd name="connsiteX21" fmla="*/ 1357236 w 1522514"/>
                <a:gd name="connsiteY21" fmla="*/ 872603 h 1467029"/>
                <a:gd name="connsiteX22" fmla="*/ 1418196 w 1522514"/>
                <a:gd name="connsiteY22" fmla="*/ 802118 h 1467029"/>
                <a:gd name="connsiteX23" fmla="*/ 1475346 w 1522514"/>
                <a:gd name="connsiteY23" fmla="*/ 440168 h 1467029"/>
                <a:gd name="connsiteX24" fmla="*/ 1395336 w 1522514"/>
                <a:gd name="connsiteY24" fmla="*/ 158228 h 1467029"/>
                <a:gd name="connsiteX25" fmla="*/ 1199121 w 1522514"/>
                <a:gd name="connsiteY25" fmla="*/ 26783 h 1467029"/>
                <a:gd name="connsiteX26" fmla="*/ 1079106 w 1522514"/>
                <a:gd name="connsiteY26" fmla="*/ 59168 h 1467029"/>
                <a:gd name="connsiteX27" fmla="*/ 827646 w 1522514"/>
                <a:gd name="connsiteY27" fmla="*/ 22973 h 1467029"/>
                <a:gd name="connsiteX28" fmla="*/ 389496 w 1522514"/>
                <a:gd name="connsiteY28" fmla="*/ 24878 h 1467029"/>
                <a:gd name="connsiteX29" fmla="*/ 84696 w 1522514"/>
                <a:gd name="connsiteY29" fmla="*/ 333488 h 1467029"/>
                <a:gd name="connsiteX30" fmla="*/ 4686 w 1522514"/>
                <a:gd name="connsiteY30" fmla="*/ 621143 h 1467029"/>
                <a:gd name="connsiteX0" fmla="*/ 4686 w 1522641"/>
                <a:gd name="connsiteY0" fmla="*/ 621143 h 1467029"/>
                <a:gd name="connsiteX1" fmla="*/ 42786 w 1522641"/>
                <a:gd name="connsiteY1" fmla="*/ 788783 h 1467029"/>
                <a:gd name="connsiteX2" fmla="*/ 50406 w 1522641"/>
                <a:gd name="connsiteY2" fmla="*/ 836408 h 1467029"/>
                <a:gd name="connsiteX3" fmla="*/ 6591 w 1522641"/>
                <a:gd name="connsiteY3" fmla="*/ 845933 h 1467029"/>
                <a:gd name="connsiteX4" fmla="*/ 6591 w 1522641"/>
                <a:gd name="connsiteY4" fmla="*/ 948803 h 1467029"/>
                <a:gd name="connsiteX5" fmla="*/ 67551 w 1522641"/>
                <a:gd name="connsiteY5" fmla="*/ 1063103 h 1467029"/>
                <a:gd name="connsiteX6" fmla="*/ 111366 w 1522641"/>
                <a:gd name="connsiteY6" fmla="*/ 1101203 h 1467029"/>
                <a:gd name="connsiteX7" fmla="*/ 96126 w 1522641"/>
                <a:gd name="connsiteY7" fmla="*/ 1223123 h 1467029"/>
                <a:gd name="connsiteX8" fmla="*/ 128511 w 1522641"/>
                <a:gd name="connsiteY8" fmla="*/ 1314563 h 1467029"/>
                <a:gd name="connsiteX9" fmla="*/ 223761 w 1522641"/>
                <a:gd name="connsiteY9" fmla="*/ 1379333 h 1467029"/>
                <a:gd name="connsiteX10" fmla="*/ 406641 w 1522641"/>
                <a:gd name="connsiteY10" fmla="*/ 1436483 h 1467029"/>
                <a:gd name="connsiteX11" fmla="*/ 665721 w 1522641"/>
                <a:gd name="connsiteY11" fmla="*/ 1466963 h 1467029"/>
                <a:gd name="connsiteX12" fmla="*/ 900036 w 1522641"/>
                <a:gd name="connsiteY12" fmla="*/ 1428863 h 1467029"/>
                <a:gd name="connsiteX13" fmla="*/ 1122921 w 1522641"/>
                <a:gd name="connsiteY13" fmla="*/ 1345043 h 1467029"/>
                <a:gd name="connsiteX14" fmla="*/ 1273416 w 1522641"/>
                <a:gd name="connsiteY14" fmla="*/ 1211693 h 1467029"/>
                <a:gd name="connsiteX15" fmla="*/ 1309611 w 1522641"/>
                <a:gd name="connsiteY15" fmla="*/ 1236458 h 1467029"/>
                <a:gd name="connsiteX16" fmla="*/ 1408671 w 1522641"/>
                <a:gd name="connsiteY16" fmla="*/ 1219313 h 1467029"/>
                <a:gd name="connsiteX17" fmla="*/ 1477251 w 1522641"/>
                <a:gd name="connsiteY17" fmla="*/ 1145018 h 1467029"/>
                <a:gd name="connsiteX18" fmla="*/ 1521066 w 1522641"/>
                <a:gd name="connsiteY18" fmla="*/ 1045958 h 1467029"/>
                <a:gd name="connsiteX19" fmla="*/ 1507731 w 1522641"/>
                <a:gd name="connsiteY19" fmla="*/ 931658 h 1467029"/>
                <a:gd name="connsiteX20" fmla="*/ 1458201 w 1522641"/>
                <a:gd name="connsiteY20" fmla="*/ 864983 h 1467029"/>
                <a:gd name="connsiteX21" fmla="*/ 1357236 w 1522641"/>
                <a:gd name="connsiteY21" fmla="*/ 872603 h 1467029"/>
                <a:gd name="connsiteX22" fmla="*/ 1418196 w 1522641"/>
                <a:gd name="connsiteY22" fmla="*/ 802118 h 1467029"/>
                <a:gd name="connsiteX23" fmla="*/ 1475346 w 1522641"/>
                <a:gd name="connsiteY23" fmla="*/ 440168 h 1467029"/>
                <a:gd name="connsiteX24" fmla="*/ 1395336 w 1522641"/>
                <a:gd name="connsiteY24" fmla="*/ 158228 h 1467029"/>
                <a:gd name="connsiteX25" fmla="*/ 1199121 w 1522641"/>
                <a:gd name="connsiteY25" fmla="*/ 26783 h 1467029"/>
                <a:gd name="connsiteX26" fmla="*/ 1079106 w 1522641"/>
                <a:gd name="connsiteY26" fmla="*/ 59168 h 1467029"/>
                <a:gd name="connsiteX27" fmla="*/ 827646 w 1522641"/>
                <a:gd name="connsiteY27" fmla="*/ 22973 h 1467029"/>
                <a:gd name="connsiteX28" fmla="*/ 389496 w 1522641"/>
                <a:gd name="connsiteY28" fmla="*/ 24878 h 1467029"/>
                <a:gd name="connsiteX29" fmla="*/ 84696 w 1522641"/>
                <a:gd name="connsiteY29" fmla="*/ 333488 h 1467029"/>
                <a:gd name="connsiteX30" fmla="*/ 4686 w 1522641"/>
                <a:gd name="connsiteY30" fmla="*/ 621143 h 1467029"/>
                <a:gd name="connsiteX0" fmla="*/ 4686 w 1534839"/>
                <a:gd name="connsiteY0" fmla="*/ 621143 h 1467029"/>
                <a:gd name="connsiteX1" fmla="*/ 42786 w 1534839"/>
                <a:gd name="connsiteY1" fmla="*/ 788783 h 1467029"/>
                <a:gd name="connsiteX2" fmla="*/ 50406 w 1534839"/>
                <a:gd name="connsiteY2" fmla="*/ 836408 h 1467029"/>
                <a:gd name="connsiteX3" fmla="*/ 6591 w 1534839"/>
                <a:gd name="connsiteY3" fmla="*/ 845933 h 1467029"/>
                <a:gd name="connsiteX4" fmla="*/ 6591 w 1534839"/>
                <a:gd name="connsiteY4" fmla="*/ 948803 h 1467029"/>
                <a:gd name="connsiteX5" fmla="*/ 67551 w 1534839"/>
                <a:gd name="connsiteY5" fmla="*/ 1063103 h 1467029"/>
                <a:gd name="connsiteX6" fmla="*/ 111366 w 1534839"/>
                <a:gd name="connsiteY6" fmla="*/ 1101203 h 1467029"/>
                <a:gd name="connsiteX7" fmla="*/ 96126 w 1534839"/>
                <a:gd name="connsiteY7" fmla="*/ 1223123 h 1467029"/>
                <a:gd name="connsiteX8" fmla="*/ 128511 w 1534839"/>
                <a:gd name="connsiteY8" fmla="*/ 1314563 h 1467029"/>
                <a:gd name="connsiteX9" fmla="*/ 223761 w 1534839"/>
                <a:gd name="connsiteY9" fmla="*/ 1379333 h 1467029"/>
                <a:gd name="connsiteX10" fmla="*/ 406641 w 1534839"/>
                <a:gd name="connsiteY10" fmla="*/ 1436483 h 1467029"/>
                <a:gd name="connsiteX11" fmla="*/ 665721 w 1534839"/>
                <a:gd name="connsiteY11" fmla="*/ 1466963 h 1467029"/>
                <a:gd name="connsiteX12" fmla="*/ 900036 w 1534839"/>
                <a:gd name="connsiteY12" fmla="*/ 1428863 h 1467029"/>
                <a:gd name="connsiteX13" fmla="*/ 1122921 w 1534839"/>
                <a:gd name="connsiteY13" fmla="*/ 1345043 h 1467029"/>
                <a:gd name="connsiteX14" fmla="*/ 1273416 w 1534839"/>
                <a:gd name="connsiteY14" fmla="*/ 1211693 h 1467029"/>
                <a:gd name="connsiteX15" fmla="*/ 1309611 w 1534839"/>
                <a:gd name="connsiteY15" fmla="*/ 1236458 h 1467029"/>
                <a:gd name="connsiteX16" fmla="*/ 1408671 w 1534839"/>
                <a:gd name="connsiteY16" fmla="*/ 1219313 h 1467029"/>
                <a:gd name="connsiteX17" fmla="*/ 1477251 w 1534839"/>
                <a:gd name="connsiteY17" fmla="*/ 1145018 h 1467029"/>
                <a:gd name="connsiteX18" fmla="*/ 1521066 w 1534839"/>
                <a:gd name="connsiteY18" fmla="*/ 1045958 h 1467029"/>
                <a:gd name="connsiteX19" fmla="*/ 1530591 w 1534839"/>
                <a:gd name="connsiteY19" fmla="*/ 939278 h 1467029"/>
                <a:gd name="connsiteX20" fmla="*/ 1458201 w 1534839"/>
                <a:gd name="connsiteY20" fmla="*/ 864983 h 1467029"/>
                <a:gd name="connsiteX21" fmla="*/ 1357236 w 1534839"/>
                <a:gd name="connsiteY21" fmla="*/ 872603 h 1467029"/>
                <a:gd name="connsiteX22" fmla="*/ 1418196 w 1534839"/>
                <a:gd name="connsiteY22" fmla="*/ 802118 h 1467029"/>
                <a:gd name="connsiteX23" fmla="*/ 1475346 w 1534839"/>
                <a:gd name="connsiteY23" fmla="*/ 440168 h 1467029"/>
                <a:gd name="connsiteX24" fmla="*/ 1395336 w 1534839"/>
                <a:gd name="connsiteY24" fmla="*/ 158228 h 1467029"/>
                <a:gd name="connsiteX25" fmla="*/ 1199121 w 1534839"/>
                <a:gd name="connsiteY25" fmla="*/ 26783 h 1467029"/>
                <a:gd name="connsiteX26" fmla="*/ 1079106 w 1534839"/>
                <a:gd name="connsiteY26" fmla="*/ 59168 h 1467029"/>
                <a:gd name="connsiteX27" fmla="*/ 827646 w 1534839"/>
                <a:gd name="connsiteY27" fmla="*/ 22973 h 1467029"/>
                <a:gd name="connsiteX28" fmla="*/ 389496 w 1534839"/>
                <a:gd name="connsiteY28" fmla="*/ 24878 h 1467029"/>
                <a:gd name="connsiteX29" fmla="*/ 84696 w 1534839"/>
                <a:gd name="connsiteY29" fmla="*/ 333488 h 1467029"/>
                <a:gd name="connsiteX30" fmla="*/ 4686 w 1534839"/>
                <a:gd name="connsiteY30" fmla="*/ 621143 h 1467029"/>
                <a:gd name="connsiteX0" fmla="*/ 4686 w 1541892"/>
                <a:gd name="connsiteY0" fmla="*/ 621143 h 1467029"/>
                <a:gd name="connsiteX1" fmla="*/ 42786 w 1541892"/>
                <a:gd name="connsiteY1" fmla="*/ 788783 h 1467029"/>
                <a:gd name="connsiteX2" fmla="*/ 50406 w 1541892"/>
                <a:gd name="connsiteY2" fmla="*/ 836408 h 1467029"/>
                <a:gd name="connsiteX3" fmla="*/ 6591 w 1541892"/>
                <a:gd name="connsiteY3" fmla="*/ 845933 h 1467029"/>
                <a:gd name="connsiteX4" fmla="*/ 6591 w 1541892"/>
                <a:gd name="connsiteY4" fmla="*/ 948803 h 1467029"/>
                <a:gd name="connsiteX5" fmla="*/ 67551 w 1541892"/>
                <a:gd name="connsiteY5" fmla="*/ 1063103 h 1467029"/>
                <a:gd name="connsiteX6" fmla="*/ 111366 w 1541892"/>
                <a:gd name="connsiteY6" fmla="*/ 1101203 h 1467029"/>
                <a:gd name="connsiteX7" fmla="*/ 96126 w 1541892"/>
                <a:gd name="connsiteY7" fmla="*/ 1223123 h 1467029"/>
                <a:gd name="connsiteX8" fmla="*/ 128511 w 1541892"/>
                <a:gd name="connsiteY8" fmla="*/ 1314563 h 1467029"/>
                <a:gd name="connsiteX9" fmla="*/ 223761 w 1541892"/>
                <a:gd name="connsiteY9" fmla="*/ 1379333 h 1467029"/>
                <a:gd name="connsiteX10" fmla="*/ 406641 w 1541892"/>
                <a:gd name="connsiteY10" fmla="*/ 1436483 h 1467029"/>
                <a:gd name="connsiteX11" fmla="*/ 665721 w 1541892"/>
                <a:gd name="connsiteY11" fmla="*/ 1466963 h 1467029"/>
                <a:gd name="connsiteX12" fmla="*/ 900036 w 1541892"/>
                <a:gd name="connsiteY12" fmla="*/ 1428863 h 1467029"/>
                <a:gd name="connsiteX13" fmla="*/ 1122921 w 1541892"/>
                <a:gd name="connsiteY13" fmla="*/ 1345043 h 1467029"/>
                <a:gd name="connsiteX14" fmla="*/ 1273416 w 1541892"/>
                <a:gd name="connsiteY14" fmla="*/ 1211693 h 1467029"/>
                <a:gd name="connsiteX15" fmla="*/ 1309611 w 1541892"/>
                <a:gd name="connsiteY15" fmla="*/ 1236458 h 1467029"/>
                <a:gd name="connsiteX16" fmla="*/ 1408671 w 1541892"/>
                <a:gd name="connsiteY16" fmla="*/ 1219313 h 1467029"/>
                <a:gd name="connsiteX17" fmla="*/ 1477251 w 1541892"/>
                <a:gd name="connsiteY17" fmla="*/ 1145018 h 1467029"/>
                <a:gd name="connsiteX18" fmla="*/ 1536306 w 1541892"/>
                <a:gd name="connsiteY18" fmla="*/ 1047863 h 1467029"/>
                <a:gd name="connsiteX19" fmla="*/ 1530591 w 1541892"/>
                <a:gd name="connsiteY19" fmla="*/ 939278 h 1467029"/>
                <a:gd name="connsiteX20" fmla="*/ 1458201 w 1541892"/>
                <a:gd name="connsiteY20" fmla="*/ 864983 h 1467029"/>
                <a:gd name="connsiteX21" fmla="*/ 1357236 w 1541892"/>
                <a:gd name="connsiteY21" fmla="*/ 872603 h 1467029"/>
                <a:gd name="connsiteX22" fmla="*/ 1418196 w 1541892"/>
                <a:gd name="connsiteY22" fmla="*/ 802118 h 1467029"/>
                <a:gd name="connsiteX23" fmla="*/ 1475346 w 1541892"/>
                <a:gd name="connsiteY23" fmla="*/ 440168 h 1467029"/>
                <a:gd name="connsiteX24" fmla="*/ 1395336 w 1541892"/>
                <a:gd name="connsiteY24" fmla="*/ 158228 h 1467029"/>
                <a:gd name="connsiteX25" fmla="*/ 1199121 w 1541892"/>
                <a:gd name="connsiteY25" fmla="*/ 26783 h 1467029"/>
                <a:gd name="connsiteX26" fmla="*/ 1079106 w 1541892"/>
                <a:gd name="connsiteY26" fmla="*/ 59168 h 1467029"/>
                <a:gd name="connsiteX27" fmla="*/ 827646 w 1541892"/>
                <a:gd name="connsiteY27" fmla="*/ 22973 h 1467029"/>
                <a:gd name="connsiteX28" fmla="*/ 389496 w 1541892"/>
                <a:gd name="connsiteY28" fmla="*/ 24878 h 1467029"/>
                <a:gd name="connsiteX29" fmla="*/ 84696 w 1541892"/>
                <a:gd name="connsiteY29" fmla="*/ 333488 h 1467029"/>
                <a:gd name="connsiteX30" fmla="*/ 4686 w 1541892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57236 w 1542707"/>
                <a:gd name="connsiteY21" fmla="*/ 872603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93431 w 1542707"/>
                <a:gd name="connsiteY21" fmla="*/ 866888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93431 w 1542707"/>
                <a:gd name="connsiteY21" fmla="*/ 866888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93431 w 1542707"/>
                <a:gd name="connsiteY21" fmla="*/ 866888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3864 w 1541885"/>
                <a:gd name="connsiteY0" fmla="*/ 621143 h 1467029"/>
                <a:gd name="connsiteX1" fmla="*/ 41964 w 1541885"/>
                <a:gd name="connsiteY1" fmla="*/ 788783 h 1467029"/>
                <a:gd name="connsiteX2" fmla="*/ 34344 w 1541885"/>
                <a:gd name="connsiteY2" fmla="*/ 828788 h 1467029"/>
                <a:gd name="connsiteX3" fmla="*/ 5769 w 1541885"/>
                <a:gd name="connsiteY3" fmla="*/ 845933 h 1467029"/>
                <a:gd name="connsiteX4" fmla="*/ 5769 w 1541885"/>
                <a:gd name="connsiteY4" fmla="*/ 948803 h 1467029"/>
                <a:gd name="connsiteX5" fmla="*/ 66729 w 1541885"/>
                <a:gd name="connsiteY5" fmla="*/ 1063103 h 1467029"/>
                <a:gd name="connsiteX6" fmla="*/ 110544 w 1541885"/>
                <a:gd name="connsiteY6" fmla="*/ 1101203 h 1467029"/>
                <a:gd name="connsiteX7" fmla="*/ 95304 w 1541885"/>
                <a:gd name="connsiteY7" fmla="*/ 1223123 h 1467029"/>
                <a:gd name="connsiteX8" fmla="*/ 127689 w 1541885"/>
                <a:gd name="connsiteY8" fmla="*/ 1314563 h 1467029"/>
                <a:gd name="connsiteX9" fmla="*/ 222939 w 1541885"/>
                <a:gd name="connsiteY9" fmla="*/ 1379333 h 1467029"/>
                <a:gd name="connsiteX10" fmla="*/ 405819 w 1541885"/>
                <a:gd name="connsiteY10" fmla="*/ 1436483 h 1467029"/>
                <a:gd name="connsiteX11" fmla="*/ 664899 w 1541885"/>
                <a:gd name="connsiteY11" fmla="*/ 1466963 h 1467029"/>
                <a:gd name="connsiteX12" fmla="*/ 899214 w 1541885"/>
                <a:gd name="connsiteY12" fmla="*/ 1428863 h 1467029"/>
                <a:gd name="connsiteX13" fmla="*/ 1122099 w 1541885"/>
                <a:gd name="connsiteY13" fmla="*/ 1345043 h 1467029"/>
                <a:gd name="connsiteX14" fmla="*/ 1272594 w 1541885"/>
                <a:gd name="connsiteY14" fmla="*/ 1211693 h 1467029"/>
                <a:gd name="connsiteX15" fmla="*/ 1308789 w 1541885"/>
                <a:gd name="connsiteY15" fmla="*/ 1236458 h 1467029"/>
                <a:gd name="connsiteX16" fmla="*/ 1407849 w 1541885"/>
                <a:gd name="connsiteY16" fmla="*/ 1219313 h 1467029"/>
                <a:gd name="connsiteX17" fmla="*/ 1476429 w 1541885"/>
                <a:gd name="connsiteY17" fmla="*/ 1145018 h 1467029"/>
                <a:gd name="connsiteX18" fmla="*/ 1535484 w 1541885"/>
                <a:gd name="connsiteY18" fmla="*/ 1047863 h 1467029"/>
                <a:gd name="connsiteX19" fmla="*/ 1529769 w 1541885"/>
                <a:gd name="connsiteY19" fmla="*/ 939278 h 1467029"/>
                <a:gd name="connsiteX20" fmla="*/ 1457379 w 1541885"/>
                <a:gd name="connsiteY20" fmla="*/ 864983 h 1467029"/>
                <a:gd name="connsiteX21" fmla="*/ 1392609 w 1541885"/>
                <a:gd name="connsiteY21" fmla="*/ 866888 h 1467029"/>
                <a:gd name="connsiteX22" fmla="*/ 1417374 w 1541885"/>
                <a:gd name="connsiteY22" fmla="*/ 802118 h 1467029"/>
                <a:gd name="connsiteX23" fmla="*/ 1474524 w 1541885"/>
                <a:gd name="connsiteY23" fmla="*/ 440168 h 1467029"/>
                <a:gd name="connsiteX24" fmla="*/ 1394514 w 1541885"/>
                <a:gd name="connsiteY24" fmla="*/ 158228 h 1467029"/>
                <a:gd name="connsiteX25" fmla="*/ 1198299 w 1541885"/>
                <a:gd name="connsiteY25" fmla="*/ 26783 h 1467029"/>
                <a:gd name="connsiteX26" fmla="*/ 1078284 w 1541885"/>
                <a:gd name="connsiteY26" fmla="*/ 59168 h 1467029"/>
                <a:gd name="connsiteX27" fmla="*/ 826824 w 1541885"/>
                <a:gd name="connsiteY27" fmla="*/ 22973 h 1467029"/>
                <a:gd name="connsiteX28" fmla="*/ 388674 w 1541885"/>
                <a:gd name="connsiteY28" fmla="*/ 24878 h 1467029"/>
                <a:gd name="connsiteX29" fmla="*/ 83874 w 1541885"/>
                <a:gd name="connsiteY29" fmla="*/ 333488 h 1467029"/>
                <a:gd name="connsiteX30" fmla="*/ 3864 w 1541885"/>
                <a:gd name="connsiteY30" fmla="*/ 621143 h 1467029"/>
                <a:gd name="connsiteX0" fmla="*/ 3864 w 1541885"/>
                <a:gd name="connsiteY0" fmla="*/ 619055 h 1464941"/>
                <a:gd name="connsiteX1" fmla="*/ 41964 w 1541885"/>
                <a:gd name="connsiteY1" fmla="*/ 786695 h 1464941"/>
                <a:gd name="connsiteX2" fmla="*/ 34344 w 1541885"/>
                <a:gd name="connsiteY2" fmla="*/ 826700 h 1464941"/>
                <a:gd name="connsiteX3" fmla="*/ 5769 w 1541885"/>
                <a:gd name="connsiteY3" fmla="*/ 843845 h 1464941"/>
                <a:gd name="connsiteX4" fmla="*/ 5769 w 1541885"/>
                <a:gd name="connsiteY4" fmla="*/ 946715 h 1464941"/>
                <a:gd name="connsiteX5" fmla="*/ 66729 w 1541885"/>
                <a:gd name="connsiteY5" fmla="*/ 1061015 h 1464941"/>
                <a:gd name="connsiteX6" fmla="*/ 110544 w 1541885"/>
                <a:gd name="connsiteY6" fmla="*/ 1099115 h 1464941"/>
                <a:gd name="connsiteX7" fmla="*/ 95304 w 1541885"/>
                <a:gd name="connsiteY7" fmla="*/ 1221035 h 1464941"/>
                <a:gd name="connsiteX8" fmla="*/ 127689 w 1541885"/>
                <a:gd name="connsiteY8" fmla="*/ 1312475 h 1464941"/>
                <a:gd name="connsiteX9" fmla="*/ 222939 w 1541885"/>
                <a:gd name="connsiteY9" fmla="*/ 1377245 h 1464941"/>
                <a:gd name="connsiteX10" fmla="*/ 405819 w 1541885"/>
                <a:gd name="connsiteY10" fmla="*/ 1434395 h 1464941"/>
                <a:gd name="connsiteX11" fmla="*/ 664899 w 1541885"/>
                <a:gd name="connsiteY11" fmla="*/ 1464875 h 1464941"/>
                <a:gd name="connsiteX12" fmla="*/ 899214 w 1541885"/>
                <a:gd name="connsiteY12" fmla="*/ 1426775 h 1464941"/>
                <a:gd name="connsiteX13" fmla="*/ 1122099 w 1541885"/>
                <a:gd name="connsiteY13" fmla="*/ 1342955 h 1464941"/>
                <a:gd name="connsiteX14" fmla="*/ 1272594 w 1541885"/>
                <a:gd name="connsiteY14" fmla="*/ 1209605 h 1464941"/>
                <a:gd name="connsiteX15" fmla="*/ 1308789 w 1541885"/>
                <a:gd name="connsiteY15" fmla="*/ 1234370 h 1464941"/>
                <a:gd name="connsiteX16" fmla="*/ 1407849 w 1541885"/>
                <a:gd name="connsiteY16" fmla="*/ 1217225 h 1464941"/>
                <a:gd name="connsiteX17" fmla="*/ 1476429 w 1541885"/>
                <a:gd name="connsiteY17" fmla="*/ 1142930 h 1464941"/>
                <a:gd name="connsiteX18" fmla="*/ 1535484 w 1541885"/>
                <a:gd name="connsiteY18" fmla="*/ 1045775 h 1464941"/>
                <a:gd name="connsiteX19" fmla="*/ 1529769 w 1541885"/>
                <a:gd name="connsiteY19" fmla="*/ 937190 h 1464941"/>
                <a:gd name="connsiteX20" fmla="*/ 1457379 w 1541885"/>
                <a:gd name="connsiteY20" fmla="*/ 862895 h 1464941"/>
                <a:gd name="connsiteX21" fmla="*/ 1392609 w 1541885"/>
                <a:gd name="connsiteY21" fmla="*/ 864800 h 1464941"/>
                <a:gd name="connsiteX22" fmla="*/ 1417374 w 1541885"/>
                <a:gd name="connsiteY22" fmla="*/ 800030 h 1464941"/>
                <a:gd name="connsiteX23" fmla="*/ 1474524 w 1541885"/>
                <a:gd name="connsiteY23" fmla="*/ 438080 h 1464941"/>
                <a:gd name="connsiteX24" fmla="*/ 1394514 w 1541885"/>
                <a:gd name="connsiteY24" fmla="*/ 156140 h 1464941"/>
                <a:gd name="connsiteX25" fmla="*/ 1198299 w 1541885"/>
                <a:gd name="connsiteY25" fmla="*/ 24695 h 1464941"/>
                <a:gd name="connsiteX26" fmla="*/ 1051614 w 1541885"/>
                <a:gd name="connsiteY26" fmla="*/ 3740 h 1464941"/>
                <a:gd name="connsiteX27" fmla="*/ 826824 w 1541885"/>
                <a:gd name="connsiteY27" fmla="*/ 20885 h 1464941"/>
                <a:gd name="connsiteX28" fmla="*/ 388674 w 1541885"/>
                <a:gd name="connsiteY28" fmla="*/ 22790 h 1464941"/>
                <a:gd name="connsiteX29" fmla="*/ 83874 w 1541885"/>
                <a:gd name="connsiteY29" fmla="*/ 331400 h 1464941"/>
                <a:gd name="connsiteX30" fmla="*/ 3864 w 1541885"/>
                <a:gd name="connsiteY30" fmla="*/ 619055 h 1464941"/>
                <a:gd name="connsiteX0" fmla="*/ 3864 w 1541885"/>
                <a:gd name="connsiteY0" fmla="*/ 646071 h 1491957"/>
                <a:gd name="connsiteX1" fmla="*/ 41964 w 1541885"/>
                <a:gd name="connsiteY1" fmla="*/ 813711 h 1491957"/>
                <a:gd name="connsiteX2" fmla="*/ 34344 w 1541885"/>
                <a:gd name="connsiteY2" fmla="*/ 853716 h 1491957"/>
                <a:gd name="connsiteX3" fmla="*/ 5769 w 1541885"/>
                <a:gd name="connsiteY3" fmla="*/ 870861 h 1491957"/>
                <a:gd name="connsiteX4" fmla="*/ 5769 w 1541885"/>
                <a:gd name="connsiteY4" fmla="*/ 973731 h 1491957"/>
                <a:gd name="connsiteX5" fmla="*/ 66729 w 1541885"/>
                <a:gd name="connsiteY5" fmla="*/ 1088031 h 1491957"/>
                <a:gd name="connsiteX6" fmla="*/ 110544 w 1541885"/>
                <a:gd name="connsiteY6" fmla="*/ 1126131 h 1491957"/>
                <a:gd name="connsiteX7" fmla="*/ 95304 w 1541885"/>
                <a:gd name="connsiteY7" fmla="*/ 1248051 h 1491957"/>
                <a:gd name="connsiteX8" fmla="*/ 127689 w 1541885"/>
                <a:gd name="connsiteY8" fmla="*/ 1339491 h 1491957"/>
                <a:gd name="connsiteX9" fmla="*/ 222939 w 1541885"/>
                <a:gd name="connsiteY9" fmla="*/ 1404261 h 1491957"/>
                <a:gd name="connsiteX10" fmla="*/ 405819 w 1541885"/>
                <a:gd name="connsiteY10" fmla="*/ 1461411 h 1491957"/>
                <a:gd name="connsiteX11" fmla="*/ 664899 w 1541885"/>
                <a:gd name="connsiteY11" fmla="*/ 1491891 h 1491957"/>
                <a:gd name="connsiteX12" fmla="*/ 899214 w 1541885"/>
                <a:gd name="connsiteY12" fmla="*/ 1453791 h 1491957"/>
                <a:gd name="connsiteX13" fmla="*/ 1122099 w 1541885"/>
                <a:gd name="connsiteY13" fmla="*/ 1369971 h 1491957"/>
                <a:gd name="connsiteX14" fmla="*/ 1272594 w 1541885"/>
                <a:gd name="connsiteY14" fmla="*/ 1236621 h 1491957"/>
                <a:gd name="connsiteX15" fmla="*/ 1308789 w 1541885"/>
                <a:gd name="connsiteY15" fmla="*/ 1261386 h 1491957"/>
                <a:gd name="connsiteX16" fmla="*/ 1407849 w 1541885"/>
                <a:gd name="connsiteY16" fmla="*/ 1244241 h 1491957"/>
                <a:gd name="connsiteX17" fmla="*/ 1476429 w 1541885"/>
                <a:gd name="connsiteY17" fmla="*/ 1169946 h 1491957"/>
                <a:gd name="connsiteX18" fmla="*/ 1535484 w 1541885"/>
                <a:gd name="connsiteY18" fmla="*/ 1072791 h 1491957"/>
                <a:gd name="connsiteX19" fmla="*/ 1529769 w 1541885"/>
                <a:gd name="connsiteY19" fmla="*/ 964206 h 1491957"/>
                <a:gd name="connsiteX20" fmla="*/ 1457379 w 1541885"/>
                <a:gd name="connsiteY20" fmla="*/ 889911 h 1491957"/>
                <a:gd name="connsiteX21" fmla="*/ 1392609 w 1541885"/>
                <a:gd name="connsiteY21" fmla="*/ 891816 h 1491957"/>
                <a:gd name="connsiteX22" fmla="*/ 1417374 w 1541885"/>
                <a:gd name="connsiteY22" fmla="*/ 827046 h 1491957"/>
                <a:gd name="connsiteX23" fmla="*/ 1474524 w 1541885"/>
                <a:gd name="connsiteY23" fmla="*/ 465096 h 1491957"/>
                <a:gd name="connsiteX24" fmla="*/ 1394514 w 1541885"/>
                <a:gd name="connsiteY24" fmla="*/ 183156 h 1491957"/>
                <a:gd name="connsiteX25" fmla="*/ 1198299 w 1541885"/>
                <a:gd name="connsiteY25" fmla="*/ 51711 h 1491957"/>
                <a:gd name="connsiteX26" fmla="*/ 1051614 w 1541885"/>
                <a:gd name="connsiteY26" fmla="*/ 30756 h 1491957"/>
                <a:gd name="connsiteX27" fmla="*/ 819204 w 1541885"/>
                <a:gd name="connsiteY27" fmla="*/ 276 h 1491957"/>
                <a:gd name="connsiteX28" fmla="*/ 388674 w 1541885"/>
                <a:gd name="connsiteY28" fmla="*/ 49806 h 1491957"/>
                <a:gd name="connsiteX29" fmla="*/ 83874 w 1541885"/>
                <a:gd name="connsiteY29" fmla="*/ 358416 h 1491957"/>
                <a:gd name="connsiteX30" fmla="*/ 3864 w 1541885"/>
                <a:gd name="connsiteY30" fmla="*/ 646071 h 1491957"/>
                <a:gd name="connsiteX0" fmla="*/ 3864 w 1541885"/>
                <a:gd name="connsiteY0" fmla="*/ 646616 h 1492502"/>
                <a:gd name="connsiteX1" fmla="*/ 41964 w 1541885"/>
                <a:gd name="connsiteY1" fmla="*/ 814256 h 1492502"/>
                <a:gd name="connsiteX2" fmla="*/ 34344 w 1541885"/>
                <a:gd name="connsiteY2" fmla="*/ 854261 h 1492502"/>
                <a:gd name="connsiteX3" fmla="*/ 5769 w 1541885"/>
                <a:gd name="connsiteY3" fmla="*/ 871406 h 1492502"/>
                <a:gd name="connsiteX4" fmla="*/ 5769 w 1541885"/>
                <a:gd name="connsiteY4" fmla="*/ 974276 h 1492502"/>
                <a:gd name="connsiteX5" fmla="*/ 66729 w 1541885"/>
                <a:gd name="connsiteY5" fmla="*/ 1088576 h 1492502"/>
                <a:gd name="connsiteX6" fmla="*/ 110544 w 1541885"/>
                <a:gd name="connsiteY6" fmla="*/ 1126676 h 1492502"/>
                <a:gd name="connsiteX7" fmla="*/ 95304 w 1541885"/>
                <a:gd name="connsiteY7" fmla="*/ 1248596 h 1492502"/>
                <a:gd name="connsiteX8" fmla="*/ 127689 w 1541885"/>
                <a:gd name="connsiteY8" fmla="*/ 1340036 h 1492502"/>
                <a:gd name="connsiteX9" fmla="*/ 222939 w 1541885"/>
                <a:gd name="connsiteY9" fmla="*/ 1404806 h 1492502"/>
                <a:gd name="connsiteX10" fmla="*/ 405819 w 1541885"/>
                <a:gd name="connsiteY10" fmla="*/ 1461956 h 1492502"/>
                <a:gd name="connsiteX11" fmla="*/ 664899 w 1541885"/>
                <a:gd name="connsiteY11" fmla="*/ 1492436 h 1492502"/>
                <a:gd name="connsiteX12" fmla="*/ 899214 w 1541885"/>
                <a:gd name="connsiteY12" fmla="*/ 1454336 h 1492502"/>
                <a:gd name="connsiteX13" fmla="*/ 1122099 w 1541885"/>
                <a:gd name="connsiteY13" fmla="*/ 1370516 h 1492502"/>
                <a:gd name="connsiteX14" fmla="*/ 1272594 w 1541885"/>
                <a:gd name="connsiteY14" fmla="*/ 1237166 h 1492502"/>
                <a:gd name="connsiteX15" fmla="*/ 1308789 w 1541885"/>
                <a:gd name="connsiteY15" fmla="*/ 1261931 h 1492502"/>
                <a:gd name="connsiteX16" fmla="*/ 1407849 w 1541885"/>
                <a:gd name="connsiteY16" fmla="*/ 1244786 h 1492502"/>
                <a:gd name="connsiteX17" fmla="*/ 1476429 w 1541885"/>
                <a:gd name="connsiteY17" fmla="*/ 1170491 h 1492502"/>
                <a:gd name="connsiteX18" fmla="*/ 1535484 w 1541885"/>
                <a:gd name="connsiteY18" fmla="*/ 1073336 h 1492502"/>
                <a:gd name="connsiteX19" fmla="*/ 1529769 w 1541885"/>
                <a:gd name="connsiteY19" fmla="*/ 964751 h 1492502"/>
                <a:gd name="connsiteX20" fmla="*/ 1457379 w 1541885"/>
                <a:gd name="connsiteY20" fmla="*/ 890456 h 1492502"/>
                <a:gd name="connsiteX21" fmla="*/ 1392609 w 1541885"/>
                <a:gd name="connsiteY21" fmla="*/ 892361 h 1492502"/>
                <a:gd name="connsiteX22" fmla="*/ 1417374 w 1541885"/>
                <a:gd name="connsiteY22" fmla="*/ 827591 h 1492502"/>
                <a:gd name="connsiteX23" fmla="*/ 1474524 w 1541885"/>
                <a:gd name="connsiteY23" fmla="*/ 465641 h 1492502"/>
                <a:gd name="connsiteX24" fmla="*/ 1394514 w 1541885"/>
                <a:gd name="connsiteY24" fmla="*/ 183701 h 1492502"/>
                <a:gd name="connsiteX25" fmla="*/ 1198299 w 1541885"/>
                <a:gd name="connsiteY25" fmla="*/ 52256 h 1492502"/>
                <a:gd name="connsiteX26" fmla="*/ 1051614 w 1541885"/>
                <a:gd name="connsiteY26" fmla="*/ 21776 h 1492502"/>
                <a:gd name="connsiteX27" fmla="*/ 819204 w 1541885"/>
                <a:gd name="connsiteY27" fmla="*/ 821 h 1492502"/>
                <a:gd name="connsiteX28" fmla="*/ 388674 w 1541885"/>
                <a:gd name="connsiteY28" fmla="*/ 50351 h 1492502"/>
                <a:gd name="connsiteX29" fmla="*/ 83874 w 1541885"/>
                <a:gd name="connsiteY29" fmla="*/ 358961 h 1492502"/>
                <a:gd name="connsiteX30" fmla="*/ 3864 w 1541885"/>
                <a:gd name="connsiteY30" fmla="*/ 646616 h 1492502"/>
                <a:gd name="connsiteX0" fmla="*/ 3864 w 1541885"/>
                <a:gd name="connsiteY0" fmla="*/ 647250 h 1493136"/>
                <a:gd name="connsiteX1" fmla="*/ 41964 w 1541885"/>
                <a:gd name="connsiteY1" fmla="*/ 814890 h 1493136"/>
                <a:gd name="connsiteX2" fmla="*/ 34344 w 1541885"/>
                <a:gd name="connsiteY2" fmla="*/ 854895 h 1493136"/>
                <a:gd name="connsiteX3" fmla="*/ 5769 w 1541885"/>
                <a:gd name="connsiteY3" fmla="*/ 872040 h 1493136"/>
                <a:gd name="connsiteX4" fmla="*/ 5769 w 1541885"/>
                <a:gd name="connsiteY4" fmla="*/ 974910 h 1493136"/>
                <a:gd name="connsiteX5" fmla="*/ 66729 w 1541885"/>
                <a:gd name="connsiteY5" fmla="*/ 1089210 h 1493136"/>
                <a:gd name="connsiteX6" fmla="*/ 110544 w 1541885"/>
                <a:gd name="connsiteY6" fmla="*/ 1127310 h 1493136"/>
                <a:gd name="connsiteX7" fmla="*/ 95304 w 1541885"/>
                <a:gd name="connsiteY7" fmla="*/ 1249230 h 1493136"/>
                <a:gd name="connsiteX8" fmla="*/ 127689 w 1541885"/>
                <a:gd name="connsiteY8" fmla="*/ 1340670 h 1493136"/>
                <a:gd name="connsiteX9" fmla="*/ 222939 w 1541885"/>
                <a:gd name="connsiteY9" fmla="*/ 1405440 h 1493136"/>
                <a:gd name="connsiteX10" fmla="*/ 405819 w 1541885"/>
                <a:gd name="connsiteY10" fmla="*/ 1462590 h 1493136"/>
                <a:gd name="connsiteX11" fmla="*/ 664899 w 1541885"/>
                <a:gd name="connsiteY11" fmla="*/ 1493070 h 1493136"/>
                <a:gd name="connsiteX12" fmla="*/ 899214 w 1541885"/>
                <a:gd name="connsiteY12" fmla="*/ 1454970 h 1493136"/>
                <a:gd name="connsiteX13" fmla="*/ 1122099 w 1541885"/>
                <a:gd name="connsiteY13" fmla="*/ 1371150 h 1493136"/>
                <a:gd name="connsiteX14" fmla="*/ 1272594 w 1541885"/>
                <a:gd name="connsiteY14" fmla="*/ 1237800 h 1493136"/>
                <a:gd name="connsiteX15" fmla="*/ 1308789 w 1541885"/>
                <a:gd name="connsiteY15" fmla="*/ 1262565 h 1493136"/>
                <a:gd name="connsiteX16" fmla="*/ 1407849 w 1541885"/>
                <a:gd name="connsiteY16" fmla="*/ 1245420 h 1493136"/>
                <a:gd name="connsiteX17" fmla="*/ 1476429 w 1541885"/>
                <a:gd name="connsiteY17" fmla="*/ 1171125 h 1493136"/>
                <a:gd name="connsiteX18" fmla="*/ 1535484 w 1541885"/>
                <a:gd name="connsiteY18" fmla="*/ 1073970 h 1493136"/>
                <a:gd name="connsiteX19" fmla="*/ 1529769 w 1541885"/>
                <a:gd name="connsiteY19" fmla="*/ 965385 h 1493136"/>
                <a:gd name="connsiteX20" fmla="*/ 1457379 w 1541885"/>
                <a:gd name="connsiteY20" fmla="*/ 891090 h 1493136"/>
                <a:gd name="connsiteX21" fmla="*/ 1392609 w 1541885"/>
                <a:gd name="connsiteY21" fmla="*/ 892995 h 1493136"/>
                <a:gd name="connsiteX22" fmla="*/ 1417374 w 1541885"/>
                <a:gd name="connsiteY22" fmla="*/ 828225 h 1493136"/>
                <a:gd name="connsiteX23" fmla="*/ 1474524 w 1541885"/>
                <a:gd name="connsiteY23" fmla="*/ 466275 h 1493136"/>
                <a:gd name="connsiteX24" fmla="*/ 1394514 w 1541885"/>
                <a:gd name="connsiteY24" fmla="*/ 184335 h 1493136"/>
                <a:gd name="connsiteX25" fmla="*/ 1198299 w 1541885"/>
                <a:gd name="connsiteY25" fmla="*/ 52890 h 1493136"/>
                <a:gd name="connsiteX26" fmla="*/ 1055424 w 1541885"/>
                <a:gd name="connsiteY26" fmla="*/ 16695 h 1493136"/>
                <a:gd name="connsiteX27" fmla="*/ 819204 w 1541885"/>
                <a:gd name="connsiteY27" fmla="*/ 1455 h 1493136"/>
                <a:gd name="connsiteX28" fmla="*/ 388674 w 1541885"/>
                <a:gd name="connsiteY28" fmla="*/ 50985 h 1493136"/>
                <a:gd name="connsiteX29" fmla="*/ 83874 w 1541885"/>
                <a:gd name="connsiteY29" fmla="*/ 359595 h 1493136"/>
                <a:gd name="connsiteX30" fmla="*/ 3864 w 1541885"/>
                <a:gd name="connsiteY30" fmla="*/ 647250 h 1493136"/>
                <a:gd name="connsiteX0" fmla="*/ 3864 w 1541885"/>
                <a:gd name="connsiteY0" fmla="*/ 647354 h 1493240"/>
                <a:gd name="connsiteX1" fmla="*/ 41964 w 1541885"/>
                <a:gd name="connsiteY1" fmla="*/ 814994 h 1493240"/>
                <a:gd name="connsiteX2" fmla="*/ 34344 w 1541885"/>
                <a:gd name="connsiteY2" fmla="*/ 854999 h 1493240"/>
                <a:gd name="connsiteX3" fmla="*/ 5769 w 1541885"/>
                <a:gd name="connsiteY3" fmla="*/ 872144 h 1493240"/>
                <a:gd name="connsiteX4" fmla="*/ 5769 w 1541885"/>
                <a:gd name="connsiteY4" fmla="*/ 975014 h 1493240"/>
                <a:gd name="connsiteX5" fmla="*/ 66729 w 1541885"/>
                <a:gd name="connsiteY5" fmla="*/ 1089314 h 1493240"/>
                <a:gd name="connsiteX6" fmla="*/ 110544 w 1541885"/>
                <a:gd name="connsiteY6" fmla="*/ 1127414 h 1493240"/>
                <a:gd name="connsiteX7" fmla="*/ 95304 w 1541885"/>
                <a:gd name="connsiteY7" fmla="*/ 1249334 h 1493240"/>
                <a:gd name="connsiteX8" fmla="*/ 127689 w 1541885"/>
                <a:gd name="connsiteY8" fmla="*/ 1340774 h 1493240"/>
                <a:gd name="connsiteX9" fmla="*/ 222939 w 1541885"/>
                <a:gd name="connsiteY9" fmla="*/ 1405544 h 1493240"/>
                <a:gd name="connsiteX10" fmla="*/ 405819 w 1541885"/>
                <a:gd name="connsiteY10" fmla="*/ 1462694 h 1493240"/>
                <a:gd name="connsiteX11" fmla="*/ 664899 w 1541885"/>
                <a:gd name="connsiteY11" fmla="*/ 1493174 h 1493240"/>
                <a:gd name="connsiteX12" fmla="*/ 899214 w 1541885"/>
                <a:gd name="connsiteY12" fmla="*/ 1455074 h 1493240"/>
                <a:gd name="connsiteX13" fmla="*/ 1122099 w 1541885"/>
                <a:gd name="connsiteY13" fmla="*/ 1371254 h 1493240"/>
                <a:gd name="connsiteX14" fmla="*/ 1272594 w 1541885"/>
                <a:gd name="connsiteY14" fmla="*/ 1237904 h 1493240"/>
                <a:gd name="connsiteX15" fmla="*/ 1308789 w 1541885"/>
                <a:gd name="connsiteY15" fmla="*/ 1262669 h 1493240"/>
                <a:gd name="connsiteX16" fmla="*/ 1407849 w 1541885"/>
                <a:gd name="connsiteY16" fmla="*/ 1245524 h 1493240"/>
                <a:gd name="connsiteX17" fmla="*/ 1476429 w 1541885"/>
                <a:gd name="connsiteY17" fmla="*/ 1171229 h 1493240"/>
                <a:gd name="connsiteX18" fmla="*/ 1535484 w 1541885"/>
                <a:gd name="connsiteY18" fmla="*/ 1074074 h 1493240"/>
                <a:gd name="connsiteX19" fmla="*/ 1529769 w 1541885"/>
                <a:gd name="connsiteY19" fmla="*/ 965489 h 1493240"/>
                <a:gd name="connsiteX20" fmla="*/ 1457379 w 1541885"/>
                <a:gd name="connsiteY20" fmla="*/ 891194 h 1493240"/>
                <a:gd name="connsiteX21" fmla="*/ 1392609 w 1541885"/>
                <a:gd name="connsiteY21" fmla="*/ 893099 h 1493240"/>
                <a:gd name="connsiteX22" fmla="*/ 1417374 w 1541885"/>
                <a:gd name="connsiteY22" fmla="*/ 828329 h 1493240"/>
                <a:gd name="connsiteX23" fmla="*/ 1474524 w 1541885"/>
                <a:gd name="connsiteY23" fmla="*/ 466379 h 1493240"/>
                <a:gd name="connsiteX24" fmla="*/ 1394514 w 1541885"/>
                <a:gd name="connsiteY24" fmla="*/ 184439 h 1493240"/>
                <a:gd name="connsiteX25" fmla="*/ 1234494 w 1541885"/>
                <a:gd name="connsiteY25" fmla="*/ 60614 h 1493240"/>
                <a:gd name="connsiteX26" fmla="*/ 1055424 w 1541885"/>
                <a:gd name="connsiteY26" fmla="*/ 16799 h 1493240"/>
                <a:gd name="connsiteX27" fmla="*/ 819204 w 1541885"/>
                <a:gd name="connsiteY27" fmla="*/ 1559 h 1493240"/>
                <a:gd name="connsiteX28" fmla="*/ 388674 w 1541885"/>
                <a:gd name="connsiteY28" fmla="*/ 51089 h 1493240"/>
                <a:gd name="connsiteX29" fmla="*/ 83874 w 1541885"/>
                <a:gd name="connsiteY29" fmla="*/ 359699 h 1493240"/>
                <a:gd name="connsiteX30" fmla="*/ 3864 w 1541885"/>
                <a:gd name="connsiteY30" fmla="*/ 647354 h 1493240"/>
                <a:gd name="connsiteX0" fmla="*/ 3864 w 1541885"/>
                <a:gd name="connsiteY0" fmla="*/ 660052 h 1505938"/>
                <a:gd name="connsiteX1" fmla="*/ 41964 w 1541885"/>
                <a:gd name="connsiteY1" fmla="*/ 827692 h 1505938"/>
                <a:gd name="connsiteX2" fmla="*/ 34344 w 1541885"/>
                <a:gd name="connsiteY2" fmla="*/ 867697 h 1505938"/>
                <a:gd name="connsiteX3" fmla="*/ 5769 w 1541885"/>
                <a:gd name="connsiteY3" fmla="*/ 884842 h 1505938"/>
                <a:gd name="connsiteX4" fmla="*/ 5769 w 1541885"/>
                <a:gd name="connsiteY4" fmla="*/ 987712 h 1505938"/>
                <a:gd name="connsiteX5" fmla="*/ 66729 w 1541885"/>
                <a:gd name="connsiteY5" fmla="*/ 1102012 h 1505938"/>
                <a:gd name="connsiteX6" fmla="*/ 110544 w 1541885"/>
                <a:gd name="connsiteY6" fmla="*/ 1140112 h 1505938"/>
                <a:gd name="connsiteX7" fmla="*/ 95304 w 1541885"/>
                <a:gd name="connsiteY7" fmla="*/ 1262032 h 1505938"/>
                <a:gd name="connsiteX8" fmla="*/ 127689 w 1541885"/>
                <a:gd name="connsiteY8" fmla="*/ 1353472 h 1505938"/>
                <a:gd name="connsiteX9" fmla="*/ 222939 w 1541885"/>
                <a:gd name="connsiteY9" fmla="*/ 1418242 h 1505938"/>
                <a:gd name="connsiteX10" fmla="*/ 405819 w 1541885"/>
                <a:gd name="connsiteY10" fmla="*/ 1475392 h 1505938"/>
                <a:gd name="connsiteX11" fmla="*/ 664899 w 1541885"/>
                <a:gd name="connsiteY11" fmla="*/ 1505872 h 1505938"/>
                <a:gd name="connsiteX12" fmla="*/ 899214 w 1541885"/>
                <a:gd name="connsiteY12" fmla="*/ 1467772 h 1505938"/>
                <a:gd name="connsiteX13" fmla="*/ 1122099 w 1541885"/>
                <a:gd name="connsiteY13" fmla="*/ 1383952 h 1505938"/>
                <a:gd name="connsiteX14" fmla="*/ 1272594 w 1541885"/>
                <a:gd name="connsiteY14" fmla="*/ 1250602 h 1505938"/>
                <a:gd name="connsiteX15" fmla="*/ 1308789 w 1541885"/>
                <a:gd name="connsiteY15" fmla="*/ 1275367 h 1505938"/>
                <a:gd name="connsiteX16" fmla="*/ 1407849 w 1541885"/>
                <a:gd name="connsiteY16" fmla="*/ 1258222 h 1505938"/>
                <a:gd name="connsiteX17" fmla="*/ 1476429 w 1541885"/>
                <a:gd name="connsiteY17" fmla="*/ 1183927 h 1505938"/>
                <a:gd name="connsiteX18" fmla="*/ 1535484 w 1541885"/>
                <a:gd name="connsiteY18" fmla="*/ 1086772 h 1505938"/>
                <a:gd name="connsiteX19" fmla="*/ 1529769 w 1541885"/>
                <a:gd name="connsiteY19" fmla="*/ 978187 h 1505938"/>
                <a:gd name="connsiteX20" fmla="*/ 1457379 w 1541885"/>
                <a:gd name="connsiteY20" fmla="*/ 903892 h 1505938"/>
                <a:gd name="connsiteX21" fmla="*/ 1392609 w 1541885"/>
                <a:gd name="connsiteY21" fmla="*/ 905797 h 1505938"/>
                <a:gd name="connsiteX22" fmla="*/ 1417374 w 1541885"/>
                <a:gd name="connsiteY22" fmla="*/ 841027 h 1505938"/>
                <a:gd name="connsiteX23" fmla="*/ 1474524 w 1541885"/>
                <a:gd name="connsiteY23" fmla="*/ 479077 h 1505938"/>
                <a:gd name="connsiteX24" fmla="*/ 1394514 w 1541885"/>
                <a:gd name="connsiteY24" fmla="*/ 197137 h 1505938"/>
                <a:gd name="connsiteX25" fmla="*/ 1234494 w 1541885"/>
                <a:gd name="connsiteY25" fmla="*/ 73312 h 1505938"/>
                <a:gd name="connsiteX26" fmla="*/ 1055424 w 1541885"/>
                <a:gd name="connsiteY26" fmla="*/ 29497 h 1505938"/>
                <a:gd name="connsiteX27" fmla="*/ 784914 w 1541885"/>
                <a:gd name="connsiteY27" fmla="*/ 922 h 1505938"/>
                <a:gd name="connsiteX28" fmla="*/ 388674 w 1541885"/>
                <a:gd name="connsiteY28" fmla="*/ 63787 h 1505938"/>
                <a:gd name="connsiteX29" fmla="*/ 83874 w 1541885"/>
                <a:gd name="connsiteY29" fmla="*/ 372397 h 1505938"/>
                <a:gd name="connsiteX30" fmla="*/ 3864 w 1541885"/>
                <a:gd name="connsiteY30" fmla="*/ 660052 h 1505938"/>
                <a:gd name="connsiteX0" fmla="*/ 3864 w 1541885"/>
                <a:gd name="connsiteY0" fmla="*/ 660052 h 1505938"/>
                <a:gd name="connsiteX1" fmla="*/ 41964 w 1541885"/>
                <a:gd name="connsiteY1" fmla="*/ 827692 h 1505938"/>
                <a:gd name="connsiteX2" fmla="*/ 34344 w 1541885"/>
                <a:gd name="connsiteY2" fmla="*/ 867697 h 1505938"/>
                <a:gd name="connsiteX3" fmla="*/ 5769 w 1541885"/>
                <a:gd name="connsiteY3" fmla="*/ 884842 h 1505938"/>
                <a:gd name="connsiteX4" fmla="*/ 5769 w 1541885"/>
                <a:gd name="connsiteY4" fmla="*/ 987712 h 1505938"/>
                <a:gd name="connsiteX5" fmla="*/ 66729 w 1541885"/>
                <a:gd name="connsiteY5" fmla="*/ 1102012 h 1505938"/>
                <a:gd name="connsiteX6" fmla="*/ 110544 w 1541885"/>
                <a:gd name="connsiteY6" fmla="*/ 1140112 h 1505938"/>
                <a:gd name="connsiteX7" fmla="*/ 95304 w 1541885"/>
                <a:gd name="connsiteY7" fmla="*/ 1262032 h 1505938"/>
                <a:gd name="connsiteX8" fmla="*/ 127689 w 1541885"/>
                <a:gd name="connsiteY8" fmla="*/ 1353472 h 1505938"/>
                <a:gd name="connsiteX9" fmla="*/ 222939 w 1541885"/>
                <a:gd name="connsiteY9" fmla="*/ 1418242 h 1505938"/>
                <a:gd name="connsiteX10" fmla="*/ 405819 w 1541885"/>
                <a:gd name="connsiteY10" fmla="*/ 1475392 h 1505938"/>
                <a:gd name="connsiteX11" fmla="*/ 664899 w 1541885"/>
                <a:gd name="connsiteY11" fmla="*/ 1505872 h 1505938"/>
                <a:gd name="connsiteX12" fmla="*/ 899214 w 1541885"/>
                <a:gd name="connsiteY12" fmla="*/ 1467772 h 1505938"/>
                <a:gd name="connsiteX13" fmla="*/ 1122099 w 1541885"/>
                <a:gd name="connsiteY13" fmla="*/ 1383952 h 1505938"/>
                <a:gd name="connsiteX14" fmla="*/ 1272594 w 1541885"/>
                <a:gd name="connsiteY14" fmla="*/ 1250602 h 1505938"/>
                <a:gd name="connsiteX15" fmla="*/ 1308789 w 1541885"/>
                <a:gd name="connsiteY15" fmla="*/ 1275367 h 1505938"/>
                <a:gd name="connsiteX16" fmla="*/ 1407849 w 1541885"/>
                <a:gd name="connsiteY16" fmla="*/ 1258222 h 1505938"/>
                <a:gd name="connsiteX17" fmla="*/ 1476429 w 1541885"/>
                <a:gd name="connsiteY17" fmla="*/ 1183927 h 1505938"/>
                <a:gd name="connsiteX18" fmla="*/ 1535484 w 1541885"/>
                <a:gd name="connsiteY18" fmla="*/ 1086772 h 1505938"/>
                <a:gd name="connsiteX19" fmla="*/ 1529769 w 1541885"/>
                <a:gd name="connsiteY19" fmla="*/ 978187 h 1505938"/>
                <a:gd name="connsiteX20" fmla="*/ 1457379 w 1541885"/>
                <a:gd name="connsiteY20" fmla="*/ 903892 h 1505938"/>
                <a:gd name="connsiteX21" fmla="*/ 1392609 w 1541885"/>
                <a:gd name="connsiteY21" fmla="*/ 905797 h 1505938"/>
                <a:gd name="connsiteX22" fmla="*/ 1417374 w 1541885"/>
                <a:gd name="connsiteY22" fmla="*/ 841027 h 1505938"/>
                <a:gd name="connsiteX23" fmla="*/ 1474524 w 1541885"/>
                <a:gd name="connsiteY23" fmla="*/ 479077 h 1505938"/>
                <a:gd name="connsiteX24" fmla="*/ 1396419 w 1541885"/>
                <a:gd name="connsiteY24" fmla="*/ 216187 h 1505938"/>
                <a:gd name="connsiteX25" fmla="*/ 1234494 w 1541885"/>
                <a:gd name="connsiteY25" fmla="*/ 73312 h 1505938"/>
                <a:gd name="connsiteX26" fmla="*/ 1055424 w 1541885"/>
                <a:gd name="connsiteY26" fmla="*/ 29497 h 1505938"/>
                <a:gd name="connsiteX27" fmla="*/ 784914 w 1541885"/>
                <a:gd name="connsiteY27" fmla="*/ 922 h 1505938"/>
                <a:gd name="connsiteX28" fmla="*/ 388674 w 1541885"/>
                <a:gd name="connsiteY28" fmla="*/ 63787 h 1505938"/>
                <a:gd name="connsiteX29" fmla="*/ 83874 w 1541885"/>
                <a:gd name="connsiteY29" fmla="*/ 372397 h 1505938"/>
                <a:gd name="connsiteX30" fmla="*/ 3864 w 1541885"/>
                <a:gd name="connsiteY30" fmla="*/ 660052 h 1505938"/>
                <a:gd name="connsiteX0" fmla="*/ 3864 w 1541885"/>
                <a:gd name="connsiteY0" fmla="*/ 660107 h 1505993"/>
                <a:gd name="connsiteX1" fmla="*/ 41964 w 1541885"/>
                <a:gd name="connsiteY1" fmla="*/ 827747 h 1505993"/>
                <a:gd name="connsiteX2" fmla="*/ 34344 w 1541885"/>
                <a:gd name="connsiteY2" fmla="*/ 867752 h 1505993"/>
                <a:gd name="connsiteX3" fmla="*/ 5769 w 1541885"/>
                <a:gd name="connsiteY3" fmla="*/ 884897 h 1505993"/>
                <a:gd name="connsiteX4" fmla="*/ 5769 w 1541885"/>
                <a:gd name="connsiteY4" fmla="*/ 987767 h 1505993"/>
                <a:gd name="connsiteX5" fmla="*/ 66729 w 1541885"/>
                <a:gd name="connsiteY5" fmla="*/ 1102067 h 1505993"/>
                <a:gd name="connsiteX6" fmla="*/ 110544 w 1541885"/>
                <a:gd name="connsiteY6" fmla="*/ 1140167 h 1505993"/>
                <a:gd name="connsiteX7" fmla="*/ 95304 w 1541885"/>
                <a:gd name="connsiteY7" fmla="*/ 1262087 h 1505993"/>
                <a:gd name="connsiteX8" fmla="*/ 127689 w 1541885"/>
                <a:gd name="connsiteY8" fmla="*/ 1353527 h 1505993"/>
                <a:gd name="connsiteX9" fmla="*/ 222939 w 1541885"/>
                <a:gd name="connsiteY9" fmla="*/ 1418297 h 1505993"/>
                <a:gd name="connsiteX10" fmla="*/ 405819 w 1541885"/>
                <a:gd name="connsiteY10" fmla="*/ 1475447 h 1505993"/>
                <a:gd name="connsiteX11" fmla="*/ 664899 w 1541885"/>
                <a:gd name="connsiteY11" fmla="*/ 1505927 h 1505993"/>
                <a:gd name="connsiteX12" fmla="*/ 899214 w 1541885"/>
                <a:gd name="connsiteY12" fmla="*/ 1467827 h 1505993"/>
                <a:gd name="connsiteX13" fmla="*/ 1122099 w 1541885"/>
                <a:gd name="connsiteY13" fmla="*/ 1384007 h 1505993"/>
                <a:gd name="connsiteX14" fmla="*/ 1272594 w 1541885"/>
                <a:gd name="connsiteY14" fmla="*/ 1250657 h 1505993"/>
                <a:gd name="connsiteX15" fmla="*/ 1308789 w 1541885"/>
                <a:gd name="connsiteY15" fmla="*/ 1275422 h 1505993"/>
                <a:gd name="connsiteX16" fmla="*/ 1407849 w 1541885"/>
                <a:gd name="connsiteY16" fmla="*/ 1258277 h 1505993"/>
                <a:gd name="connsiteX17" fmla="*/ 1476429 w 1541885"/>
                <a:gd name="connsiteY17" fmla="*/ 1183982 h 1505993"/>
                <a:gd name="connsiteX18" fmla="*/ 1535484 w 1541885"/>
                <a:gd name="connsiteY18" fmla="*/ 1086827 h 1505993"/>
                <a:gd name="connsiteX19" fmla="*/ 1529769 w 1541885"/>
                <a:gd name="connsiteY19" fmla="*/ 978242 h 1505993"/>
                <a:gd name="connsiteX20" fmla="*/ 1457379 w 1541885"/>
                <a:gd name="connsiteY20" fmla="*/ 903947 h 1505993"/>
                <a:gd name="connsiteX21" fmla="*/ 1392609 w 1541885"/>
                <a:gd name="connsiteY21" fmla="*/ 905852 h 1505993"/>
                <a:gd name="connsiteX22" fmla="*/ 1417374 w 1541885"/>
                <a:gd name="connsiteY22" fmla="*/ 841082 h 1505993"/>
                <a:gd name="connsiteX23" fmla="*/ 1474524 w 1541885"/>
                <a:gd name="connsiteY23" fmla="*/ 479132 h 1505993"/>
                <a:gd name="connsiteX24" fmla="*/ 1396419 w 1541885"/>
                <a:gd name="connsiteY24" fmla="*/ 216242 h 1505993"/>
                <a:gd name="connsiteX25" fmla="*/ 1230684 w 1541885"/>
                <a:gd name="connsiteY25" fmla="*/ 82892 h 1505993"/>
                <a:gd name="connsiteX26" fmla="*/ 1055424 w 1541885"/>
                <a:gd name="connsiteY26" fmla="*/ 29552 h 1505993"/>
                <a:gd name="connsiteX27" fmla="*/ 784914 w 1541885"/>
                <a:gd name="connsiteY27" fmla="*/ 977 h 1505993"/>
                <a:gd name="connsiteX28" fmla="*/ 388674 w 1541885"/>
                <a:gd name="connsiteY28" fmla="*/ 63842 h 1505993"/>
                <a:gd name="connsiteX29" fmla="*/ 83874 w 1541885"/>
                <a:gd name="connsiteY29" fmla="*/ 372452 h 1505993"/>
                <a:gd name="connsiteX30" fmla="*/ 3864 w 1541885"/>
                <a:gd name="connsiteY30" fmla="*/ 660107 h 1505993"/>
                <a:gd name="connsiteX0" fmla="*/ 3864 w 1541885"/>
                <a:gd name="connsiteY0" fmla="*/ 660701 h 1506587"/>
                <a:gd name="connsiteX1" fmla="*/ 41964 w 1541885"/>
                <a:gd name="connsiteY1" fmla="*/ 828341 h 1506587"/>
                <a:gd name="connsiteX2" fmla="*/ 34344 w 1541885"/>
                <a:gd name="connsiteY2" fmla="*/ 868346 h 1506587"/>
                <a:gd name="connsiteX3" fmla="*/ 5769 w 1541885"/>
                <a:gd name="connsiteY3" fmla="*/ 885491 h 1506587"/>
                <a:gd name="connsiteX4" fmla="*/ 5769 w 1541885"/>
                <a:gd name="connsiteY4" fmla="*/ 988361 h 1506587"/>
                <a:gd name="connsiteX5" fmla="*/ 66729 w 1541885"/>
                <a:gd name="connsiteY5" fmla="*/ 1102661 h 1506587"/>
                <a:gd name="connsiteX6" fmla="*/ 110544 w 1541885"/>
                <a:gd name="connsiteY6" fmla="*/ 1140761 h 1506587"/>
                <a:gd name="connsiteX7" fmla="*/ 95304 w 1541885"/>
                <a:gd name="connsiteY7" fmla="*/ 1262681 h 1506587"/>
                <a:gd name="connsiteX8" fmla="*/ 127689 w 1541885"/>
                <a:gd name="connsiteY8" fmla="*/ 1354121 h 1506587"/>
                <a:gd name="connsiteX9" fmla="*/ 222939 w 1541885"/>
                <a:gd name="connsiteY9" fmla="*/ 1418891 h 1506587"/>
                <a:gd name="connsiteX10" fmla="*/ 405819 w 1541885"/>
                <a:gd name="connsiteY10" fmla="*/ 1476041 h 1506587"/>
                <a:gd name="connsiteX11" fmla="*/ 664899 w 1541885"/>
                <a:gd name="connsiteY11" fmla="*/ 1506521 h 1506587"/>
                <a:gd name="connsiteX12" fmla="*/ 899214 w 1541885"/>
                <a:gd name="connsiteY12" fmla="*/ 1468421 h 1506587"/>
                <a:gd name="connsiteX13" fmla="*/ 1122099 w 1541885"/>
                <a:gd name="connsiteY13" fmla="*/ 1384601 h 1506587"/>
                <a:gd name="connsiteX14" fmla="*/ 1272594 w 1541885"/>
                <a:gd name="connsiteY14" fmla="*/ 1251251 h 1506587"/>
                <a:gd name="connsiteX15" fmla="*/ 1308789 w 1541885"/>
                <a:gd name="connsiteY15" fmla="*/ 1276016 h 1506587"/>
                <a:gd name="connsiteX16" fmla="*/ 1407849 w 1541885"/>
                <a:gd name="connsiteY16" fmla="*/ 1258871 h 1506587"/>
                <a:gd name="connsiteX17" fmla="*/ 1476429 w 1541885"/>
                <a:gd name="connsiteY17" fmla="*/ 1184576 h 1506587"/>
                <a:gd name="connsiteX18" fmla="*/ 1535484 w 1541885"/>
                <a:gd name="connsiteY18" fmla="*/ 1087421 h 1506587"/>
                <a:gd name="connsiteX19" fmla="*/ 1529769 w 1541885"/>
                <a:gd name="connsiteY19" fmla="*/ 978836 h 1506587"/>
                <a:gd name="connsiteX20" fmla="*/ 1457379 w 1541885"/>
                <a:gd name="connsiteY20" fmla="*/ 904541 h 1506587"/>
                <a:gd name="connsiteX21" fmla="*/ 1392609 w 1541885"/>
                <a:gd name="connsiteY21" fmla="*/ 906446 h 1506587"/>
                <a:gd name="connsiteX22" fmla="*/ 1417374 w 1541885"/>
                <a:gd name="connsiteY22" fmla="*/ 841676 h 1506587"/>
                <a:gd name="connsiteX23" fmla="*/ 1474524 w 1541885"/>
                <a:gd name="connsiteY23" fmla="*/ 479726 h 1506587"/>
                <a:gd name="connsiteX24" fmla="*/ 1396419 w 1541885"/>
                <a:gd name="connsiteY24" fmla="*/ 216836 h 1506587"/>
                <a:gd name="connsiteX25" fmla="*/ 1230684 w 1541885"/>
                <a:gd name="connsiteY25" fmla="*/ 83486 h 1506587"/>
                <a:gd name="connsiteX26" fmla="*/ 1055424 w 1541885"/>
                <a:gd name="connsiteY26" fmla="*/ 24431 h 1506587"/>
                <a:gd name="connsiteX27" fmla="*/ 784914 w 1541885"/>
                <a:gd name="connsiteY27" fmla="*/ 1571 h 1506587"/>
                <a:gd name="connsiteX28" fmla="*/ 388674 w 1541885"/>
                <a:gd name="connsiteY28" fmla="*/ 64436 h 1506587"/>
                <a:gd name="connsiteX29" fmla="*/ 83874 w 1541885"/>
                <a:gd name="connsiteY29" fmla="*/ 373046 h 1506587"/>
                <a:gd name="connsiteX30" fmla="*/ 3864 w 1541885"/>
                <a:gd name="connsiteY30" fmla="*/ 660701 h 1506587"/>
                <a:gd name="connsiteX0" fmla="*/ 3864 w 1541885"/>
                <a:gd name="connsiteY0" fmla="*/ 661966 h 1507852"/>
                <a:gd name="connsiteX1" fmla="*/ 41964 w 1541885"/>
                <a:gd name="connsiteY1" fmla="*/ 829606 h 1507852"/>
                <a:gd name="connsiteX2" fmla="*/ 34344 w 1541885"/>
                <a:gd name="connsiteY2" fmla="*/ 869611 h 1507852"/>
                <a:gd name="connsiteX3" fmla="*/ 5769 w 1541885"/>
                <a:gd name="connsiteY3" fmla="*/ 886756 h 1507852"/>
                <a:gd name="connsiteX4" fmla="*/ 5769 w 1541885"/>
                <a:gd name="connsiteY4" fmla="*/ 989626 h 1507852"/>
                <a:gd name="connsiteX5" fmla="*/ 66729 w 1541885"/>
                <a:gd name="connsiteY5" fmla="*/ 1103926 h 1507852"/>
                <a:gd name="connsiteX6" fmla="*/ 110544 w 1541885"/>
                <a:gd name="connsiteY6" fmla="*/ 1142026 h 1507852"/>
                <a:gd name="connsiteX7" fmla="*/ 95304 w 1541885"/>
                <a:gd name="connsiteY7" fmla="*/ 1263946 h 1507852"/>
                <a:gd name="connsiteX8" fmla="*/ 127689 w 1541885"/>
                <a:gd name="connsiteY8" fmla="*/ 1355386 h 1507852"/>
                <a:gd name="connsiteX9" fmla="*/ 222939 w 1541885"/>
                <a:gd name="connsiteY9" fmla="*/ 1420156 h 1507852"/>
                <a:gd name="connsiteX10" fmla="*/ 405819 w 1541885"/>
                <a:gd name="connsiteY10" fmla="*/ 1477306 h 1507852"/>
                <a:gd name="connsiteX11" fmla="*/ 664899 w 1541885"/>
                <a:gd name="connsiteY11" fmla="*/ 1507786 h 1507852"/>
                <a:gd name="connsiteX12" fmla="*/ 899214 w 1541885"/>
                <a:gd name="connsiteY12" fmla="*/ 1469686 h 1507852"/>
                <a:gd name="connsiteX13" fmla="*/ 1122099 w 1541885"/>
                <a:gd name="connsiteY13" fmla="*/ 1385866 h 1507852"/>
                <a:gd name="connsiteX14" fmla="*/ 1272594 w 1541885"/>
                <a:gd name="connsiteY14" fmla="*/ 1252516 h 1507852"/>
                <a:gd name="connsiteX15" fmla="*/ 1308789 w 1541885"/>
                <a:gd name="connsiteY15" fmla="*/ 1277281 h 1507852"/>
                <a:gd name="connsiteX16" fmla="*/ 1407849 w 1541885"/>
                <a:gd name="connsiteY16" fmla="*/ 1260136 h 1507852"/>
                <a:gd name="connsiteX17" fmla="*/ 1476429 w 1541885"/>
                <a:gd name="connsiteY17" fmla="*/ 1185841 h 1507852"/>
                <a:gd name="connsiteX18" fmla="*/ 1535484 w 1541885"/>
                <a:gd name="connsiteY18" fmla="*/ 1088686 h 1507852"/>
                <a:gd name="connsiteX19" fmla="*/ 1529769 w 1541885"/>
                <a:gd name="connsiteY19" fmla="*/ 980101 h 1507852"/>
                <a:gd name="connsiteX20" fmla="*/ 1457379 w 1541885"/>
                <a:gd name="connsiteY20" fmla="*/ 905806 h 1507852"/>
                <a:gd name="connsiteX21" fmla="*/ 1392609 w 1541885"/>
                <a:gd name="connsiteY21" fmla="*/ 907711 h 1507852"/>
                <a:gd name="connsiteX22" fmla="*/ 1417374 w 1541885"/>
                <a:gd name="connsiteY22" fmla="*/ 842941 h 1507852"/>
                <a:gd name="connsiteX23" fmla="*/ 1474524 w 1541885"/>
                <a:gd name="connsiteY23" fmla="*/ 480991 h 1507852"/>
                <a:gd name="connsiteX24" fmla="*/ 1396419 w 1541885"/>
                <a:gd name="connsiteY24" fmla="*/ 218101 h 1507852"/>
                <a:gd name="connsiteX25" fmla="*/ 1230684 w 1541885"/>
                <a:gd name="connsiteY25" fmla="*/ 84751 h 1507852"/>
                <a:gd name="connsiteX26" fmla="*/ 1055424 w 1541885"/>
                <a:gd name="connsiteY26" fmla="*/ 25696 h 1507852"/>
                <a:gd name="connsiteX27" fmla="*/ 784914 w 1541885"/>
                <a:gd name="connsiteY27" fmla="*/ 2836 h 1507852"/>
                <a:gd name="connsiteX28" fmla="*/ 358194 w 1541885"/>
                <a:gd name="connsiteY28" fmla="*/ 86656 h 1507852"/>
                <a:gd name="connsiteX29" fmla="*/ 83874 w 1541885"/>
                <a:gd name="connsiteY29" fmla="*/ 374311 h 1507852"/>
                <a:gd name="connsiteX30" fmla="*/ 3864 w 1541885"/>
                <a:gd name="connsiteY30" fmla="*/ 661966 h 1507852"/>
                <a:gd name="connsiteX0" fmla="*/ 3864 w 1541885"/>
                <a:gd name="connsiteY0" fmla="*/ 661966 h 1507852"/>
                <a:gd name="connsiteX1" fmla="*/ 41964 w 1541885"/>
                <a:gd name="connsiteY1" fmla="*/ 829606 h 1507852"/>
                <a:gd name="connsiteX2" fmla="*/ 34344 w 1541885"/>
                <a:gd name="connsiteY2" fmla="*/ 869611 h 1507852"/>
                <a:gd name="connsiteX3" fmla="*/ 5769 w 1541885"/>
                <a:gd name="connsiteY3" fmla="*/ 886756 h 1507852"/>
                <a:gd name="connsiteX4" fmla="*/ 5769 w 1541885"/>
                <a:gd name="connsiteY4" fmla="*/ 989626 h 1507852"/>
                <a:gd name="connsiteX5" fmla="*/ 66729 w 1541885"/>
                <a:gd name="connsiteY5" fmla="*/ 1103926 h 1507852"/>
                <a:gd name="connsiteX6" fmla="*/ 110544 w 1541885"/>
                <a:gd name="connsiteY6" fmla="*/ 1142026 h 1507852"/>
                <a:gd name="connsiteX7" fmla="*/ 95304 w 1541885"/>
                <a:gd name="connsiteY7" fmla="*/ 1263946 h 1507852"/>
                <a:gd name="connsiteX8" fmla="*/ 127689 w 1541885"/>
                <a:gd name="connsiteY8" fmla="*/ 1355386 h 1507852"/>
                <a:gd name="connsiteX9" fmla="*/ 222939 w 1541885"/>
                <a:gd name="connsiteY9" fmla="*/ 1420156 h 1507852"/>
                <a:gd name="connsiteX10" fmla="*/ 405819 w 1541885"/>
                <a:gd name="connsiteY10" fmla="*/ 1477306 h 1507852"/>
                <a:gd name="connsiteX11" fmla="*/ 664899 w 1541885"/>
                <a:gd name="connsiteY11" fmla="*/ 1507786 h 1507852"/>
                <a:gd name="connsiteX12" fmla="*/ 899214 w 1541885"/>
                <a:gd name="connsiteY12" fmla="*/ 1469686 h 1507852"/>
                <a:gd name="connsiteX13" fmla="*/ 1122099 w 1541885"/>
                <a:gd name="connsiteY13" fmla="*/ 1385866 h 1507852"/>
                <a:gd name="connsiteX14" fmla="*/ 1272594 w 1541885"/>
                <a:gd name="connsiteY14" fmla="*/ 1252516 h 1507852"/>
                <a:gd name="connsiteX15" fmla="*/ 1308789 w 1541885"/>
                <a:gd name="connsiteY15" fmla="*/ 1277281 h 1507852"/>
                <a:gd name="connsiteX16" fmla="*/ 1407849 w 1541885"/>
                <a:gd name="connsiteY16" fmla="*/ 1260136 h 1507852"/>
                <a:gd name="connsiteX17" fmla="*/ 1476429 w 1541885"/>
                <a:gd name="connsiteY17" fmla="*/ 1185841 h 1507852"/>
                <a:gd name="connsiteX18" fmla="*/ 1535484 w 1541885"/>
                <a:gd name="connsiteY18" fmla="*/ 1088686 h 1507852"/>
                <a:gd name="connsiteX19" fmla="*/ 1529769 w 1541885"/>
                <a:gd name="connsiteY19" fmla="*/ 980101 h 1507852"/>
                <a:gd name="connsiteX20" fmla="*/ 1457379 w 1541885"/>
                <a:gd name="connsiteY20" fmla="*/ 905806 h 1507852"/>
                <a:gd name="connsiteX21" fmla="*/ 1392609 w 1541885"/>
                <a:gd name="connsiteY21" fmla="*/ 907711 h 1507852"/>
                <a:gd name="connsiteX22" fmla="*/ 1417374 w 1541885"/>
                <a:gd name="connsiteY22" fmla="*/ 842941 h 1507852"/>
                <a:gd name="connsiteX23" fmla="*/ 1474524 w 1541885"/>
                <a:gd name="connsiteY23" fmla="*/ 480991 h 1507852"/>
                <a:gd name="connsiteX24" fmla="*/ 1396419 w 1541885"/>
                <a:gd name="connsiteY24" fmla="*/ 218101 h 1507852"/>
                <a:gd name="connsiteX25" fmla="*/ 1230684 w 1541885"/>
                <a:gd name="connsiteY25" fmla="*/ 84751 h 1507852"/>
                <a:gd name="connsiteX26" fmla="*/ 1055424 w 1541885"/>
                <a:gd name="connsiteY26" fmla="*/ 25696 h 1507852"/>
                <a:gd name="connsiteX27" fmla="*/ 714429 w 1541885"/>
                <a:gd name="connsiteY27" fmla="*/ 2836 h 1507852"/>
                <a:gd name="connsiteX28" fmla="*/ 358194 w 1541885"/>
                <a:gd name="connsiteY28" fmla="*/ 86656 h 1507852"/>
                <a:gd name="connsiteX29" fmla="*/ 83874 w 1541885"/>
                <a:gd name="connsiteY29" fmla="*/ 374311 h 1507852"/>
                <a:gd name="connsiteX30" fmla="*/ 3864 w 1541885"/>
                <a:gd name="connsiteY30" fmla="*/ 661966 h 1507852"/>
                <a:gd name="connsiteX0" fmla="*/ 3864 w 1541885"/>
                <a:gd name="connsiteY0" fmla="*/ 663510 h 1509396"/>
                <a:gd name="connsiteX1" fmla="*/ 41964 w 1541885"/>
                <a:gd name="connsiteY1" fmla="*/ 831150 h 1509396"/>
                <a:gd name="connsiteX2" fmla="*/ 34344 w 1541885"/>
                <a:gd name="connsiteY2" fmla="*/ 871155 h 1509396"/>
                <a:gd name="connsiteX3" fmla="*/ 5769 w 1541885"/>
                <a:gd name="connsiteY3" fmla="*/ 888300 h 1509396"/>
                <a:gd name="connsiteX4" fmla="*/ 5769 w 1541885"/>
                <a:gd name="connsiteY4" fmla="*/ 991170 h 1509396"/>
                <a:gd name="connsiteX5" fmla="*/ 66729 w 1541885"/>
                <a:gd name="connsiteY5" fmla="*/ 1105470 h 1509396"/>
                <a:gd name="connsiteX6" fmla="*/ 110544 w 1541885"/>
                <a:gd name="connsiteY6" fmla="*/ 1143570 h 1509396"/>
                <a:gd name="connsiteX7" fmla="*/ 95304 w 1541885"/>
                <a:gd name="connsiteY7" fmla="*/ 1265490 h 1509396"/>
                <a:gd name="connsiteX8" fmla="*/ 127689 w 1541885"/>
                <a:gd name="connsiteY8" fmla="*/ 1356930 h 1509396"/>
                <a:gd name="connsiteX9" fmla="*/ 222939 w 1541885"/>
                <a:gd name="connsiteY9" fmla="*/ 1421700 h 1509396"/>
                <a:gd name="connsiteX10" fmla="*/ 405819 w 1541885"/>
                <a:gd name="connsiteY10" fmla="*/ 1478850 h 1509396"/>
                <a:gd name="connsiteX11" fmla="*/ 664899 w 1541885"/>
                <a:gd name="connsiteY11" fmla="*/ 1509330 h 1509396"/>
                <a:gd name="connsiteX12" fmla="*/ 899214 w 1541885"/>
                <a:gd name="connsiteY12" fmla="*/ 1471230 h 1509396"/>
                <a:gd name="connsiteX13" fmla="*/ 1122099 w 1541885"/>
                <a:gd name="connsiteY13" fmla="*/ 1387410 h 1509396"/>
                <a:gd name="connsiteX14" fmla="*/ 1272594 w 1541885"/>
                <a:gd name="connsiteY14" fmla="*/ 1254060 h 1509396"/>
                <a:gd name="connsiteX15" fmla="*/ 1308789 w 1541885"/>
                <a:gd name="connsiteY15" fmla="*/ 1278825 h 1509396"/>
                <a:gd name="connsiteX16" fmla="*/ 1407849 w 1541885"/>
                <a:gd name="connsiteY16" fmla="*/ 1261680 h 1509396"/>
                <a:gd name="connsiteX17" fmla="*/ 1476429 w 1541885"/>
                <a:gd name="connsiteY17" fmla="*/ 1187385 h 1509396"/>
                <a:gd name="connsiteX18" fmla="*/ 1535484 w 1541885"/>
                <a:gd name="connsiteY18" fmla="*/ 1090230 h 1509396"/>
                <a:gd name="connsiteX19" fmla="*/ 1529769 w 1541885"/>
                <a:gd name="connsiteY19" fmla="*/ 981645 h 1509396"/>
                <a:gd name="connsiteX20" fmla="*/ 1457379 w 1541885"/>
                <a:gd name="connsiteY20" fmla="*/ 907350 h 1509396"/>
                <a:gd name="connsiteX21" fmla="*/ 1392609 w 1541885"/>
                <a:gd name="connsiteY21" fmla="*/ 909255 h 1509396"/>
                <a:gd name="connsiteX22" fmla="*/ 1417374 w 1541885"/>
                <a:gd name="connsiteY22" fmla="*/ 844485 h 1509396"/>
                <a:gd name="connsiteX23" fmla="*/ 1474524 w 1541885"/>
                <a:gd name="connsiteY23" fmla="*/ 482535 h 1509396"/>
                <a:gd name="connsiteX24" fmla="*/ 1396419 w 1541885"/>
                <a:gd name="connsiteY24" fmla="*/ 219645 h 1509396"/>
                <a:gd name="connsiteX25" fmla="*/ 1230684 w 1541885"/>
                <a:gd name="connsiteY25" fmla="*/ 86295 h 1509396"/>
                <a:gd name="connsiteX26" fmla="*/ 1034469 w 1541885"/>
                <a:gd name="connsiteY26" fmla="*/ 19620 h 1509396"/>
                <a:gd name="connsiteX27" fmla="*/ 714429 w 1541885"/>
                <a:gd name="connsiteY27" fmla="*/ 4380 h 1509396"/>
                <a:gd name="connsiteX28" fmla="*/ 358194 w 1541885"/>
                <a:gd name="connsiteY28" fmla="*/ 88200 h 1509396"/>
                <a:gd name="connsiteX29" fmla="*/ 83874 w 1541885"/>
                <a:gd name="connsiteY29" fmla="*/ 375855 h 1509396"/>
                <a:gd name="connsiteX30" fmla="*/ 3864 w 1541885"/>
                <a:gd name="connsiteY30" fmla="*/ 663510 h 1509396"/>
                <a:gd name="connsiteX0" fmla="*/ 3864 w 1541885"/>
                <a:gd name="connsiteY0" fmla="*/ 663510 h 1509396"/>
                <a:gd name="connsiteX1" fmla="*/ 41964 w 1541885"/>
                <a:gd name="connsiteY1" fmla="*/ 831150 h 1509396"/>
                <a:gd name="connsiteX2" fmla="*/ 34344 w 1541885"/>
                <a:gd name="connsiteY2" fmla="*/ 871155 h 1509396"/>
                <a:gd name="connsiteX3" fmla="*/ 5769 w 1541885"/>
                <a:gd name="connsiteY3" fmla="*/ 888300 h 1509396"/>
                <a:gd name="connsiteX4" fmla="*/ 5769 w 1541885"/>
                <a:gd name="connsiteY4" fmla="*/ 991170 h 1509396"/>
                <a:gd name="connsiteX5" fmla="*/ 66729 w 1541885"/>
                <a:gd name="connsiteY5" fmla="*/ 1105470 h 1509396"/>
                <a:gd name="connsiteX6" fmla="*/ 110544 w 1541885"/>
                <a:gd name="connsiteY6" fmla="*/ 1143570 h 1509396"/>
                <a:gd name="connsiteX7" fmla="*/ 95304 w 1541885"/>
                <a:gd name="connsiteY7" fmla="*/ 1265490 h 1509396"/>
                <a:gd name="connsiteX8" fmla="*/ 127689 w 1541885"/>
                <a:gd name="connsiteY8" fmla="*/ 1356930 h 1509396"/>
                <a:gd name="connsiteX9" fmla="*/ 222939 w 1541885"/>
                <a:gd name="connsiteY9" fmla="*/ 1421700 h 1509396"/>
                <a:gd name="connsiteX10" fmla="*/ 405819 w 1541885"/>
                <a:gd name="connsiteY10" fmla="*/ 1478850 h 1509396"/>
                <a:gd name="connsiteX11" fmla="*/ 664899 w 1541885"/>
                <a:gd name="connsiteY11" fmla="*/ 1509330 h 1509396"/>
                <a:gd name="connsiteX12" fmla="*/ 899214 w 1541885"/>
                <a:gd name="connsiteY12" fmla="*/ 1471230 h 1509396"/>
                <a:gd name="connsiteX13" fmla="*/ 1122099 w 1541885"/>
                <a:gd name="connsiteY13" fmla="*/ 1387410 h 1509396"/>
                <a:gd name="connsiteX14" fmla="*/ 1272594 w 1541885"/>
                <a:gd name="connsiteY14" fmla="*/ 1254060 h 1509396"/>
                <a:gd name="connsiteX15" fmla="*/ 1308789 w 1541885"/>
                <a:gd name="connsiteY15" fmla="*/ 1278825 h 1509396"/>
                <a:gd name="connsiteX16" fmla="*/ 1407849 w 1541885"/>
                <a:gd name="connsiteY16" fmla="*/ 1261680 h 1509396"/>
                <a:gd name="connsiteX17" fmla="*/ 1476429 w 1541885"/>
                <a:gd name="connsiteY17" fmla="*/ 1187385 h 1509396"/>
                <a:gd name="connsiteX18" fmla="*/ 1535484 w 1541885"/>
                <a:gd name="connsiteY18" fmla="*/ 1090230 h 1509396"/>
                <a:gd name="connsiteX19" fmla="*/ 1529769 w 1541885"/>
                <a:gd name="connsiteY19" fmla="*/ 981645 h 1509396"/>
                <a:gd name="connsiteX20" fmla="*/ 1457379 w 1541885"/>
                <a:gd name="connsiteY20" fmla="*/ 907350 h 1509396"/>
                <a:gd name="connsiteX21" fmla="*/ 1407849 w 1541885"/>
                <a:gd name="connsiteY21" fmla="*/ 909255 h 1509396"/>
                <a:gd name="connsiteX22" fmla="*/ 1417374 w 1541885"/>
                <a:gd name="connsiteY22" fmla="*/ 844485 h 1509396"/>
                <a:gd name="connsiteX23" fmla="*/ 1474524 w 1541885"/>
                <a:gd name="connsiteY23" fmla="*/ 482535 h 1509396"/>
                <a:gd name="connsiteX24" fmla="*/ 1396419 w 1541885"/>
                <a:gd name="connsiteY24" fmla="*/ 219645 h 1509396"/>
                <a:gd name="connsiteX25" fmla="*/ 1230684 w 1541885"/>
                <a:gd name="connsiteY25" fmla="*/ 86295 h 1509396"/>
                <a:gd name="connsiteX26" fmla="*/ 1034469 w 1541885"/>
                <a:gd name="connsiteY26" fmla="*/ 19620 h 1509396"/>
                <a:gd name="connsiteX27" fmla="*/ 714429 w 1541885"/>
                <a:gd name="connsiteY27" fmla="*/ 4380 h 1509396"/>
                <a:gd name="connsiteX28" fmla="*/ 358194 w 1541885"/>
                <a:gd name="connsiteY28" fmla="*/ 88200 h 1509396"/>
                <a:gd name="connsiteX29" fmla="*/ 83874 w 1541885"/>
                <a:gd name="connsiteY29" fmla="*/ 375855 h 1509396"/>
                <a:gd name="connsiteX30" fmla="*/ 3864 w 1541885"/>
                <a:gd name="connsiteY30" fmla="*/ 663510 h 1509396"/>
                <a:gd name="connsiteX0" fmla="*/ 3864 w 1541974"/>
                <a:gd name="connsiteY0" fmla="*/ 663510 h 1509396"/>
                <a:gd name="connsiteX1" fmla="*/ 41964 w 1541974"/>
                <a:gd name="connsiteY1" fmla="*/ 831150 h 1509396"/>
                <a:gd name="connsiteX2" fmla="*/ 34344 w 1541974"/>
                <a:gd name="connsiteY2" fmla="*/ 871155 h 1509396"/>
                <a:gd name="connsiteX3" fmla="*/ 5769 w 1541974"/>
                <a:gd name="connsiteY3" fmla="*/ 888300 h 1509396"/>
                <a:gd name="connsiteX4" fmla="*/ 5769 w 1541974"/>
                <a:gd name="connsiteY4" fmla="*/ 991170 h 1509396"/>
                <a:gd name="connsiteX5" fmla="*/ 66729 w 1541974"/>
                <a:gd name="connsiteY5" fmla="*/ 1105470 h 1509396"/>
                <a:gd name="connsiteX6" fmla="*/ 110544 w 1541974"/>
                <a:gd name="connsiteY6" fmla="*/ 1143570 h 1509396"/>
                <a:gd name="connsiteX7" fmla="*/ 95304 w 1541974"/>
                <a:gd name="connsiteY7" fmla="*/ 1265490 h 1509396"/>
                <a:gd name="connsiteX8" fmla="*/ 127689 w 1541974"/>
                <a:gd name="connsiteY8" fmla="*/ 1356930 h 1509396"/>
                <a:gd name="connsiteX9" fmla="*/ 222939 w 1541974"/>
                <a:gd name="connsiteY9" fmla="*/ 1421700 h 1509396"/>
                <a:gd name="connsiteX10" fmla="*/ 405819 w 1541974"/>
                <a:gd name="connsiteY10" fmla="*/ 1478850 h 1509396"/>
                <a:gd name="connsiteX11" fmla="*/ 664899 w 1541974"/>
                <a:gd name="connsiteY11" fmla="*/ 1509330 h 1509396"/>
                <a:gd name="connsiteX12" fmla="*/ 899214 w 1541974"/>
                <a:gd name="connsiteY12" fmla="*/ 1471230 h 1509396"/>
                <a:gd name="connsiteX13" fmla="*/ 1122099 w 1541974"/>
                <a:gd name="connsiteY13" fmla="*/ 1387410 h 1509396"/>
                <a:gd name="connsiteX14" fmla="*/ 1272594 w 1541974"/>
                <a:gd name="connsiteY14" fmla="*/ 1254060 h 1509396"/>
                <a:gd name="connsiteX15" fmla="*/ 1308789 w 1541974"/>
                <a:gd name="connsiteY15" fmla="*/ 1278825 h 1509396"/>
                <a:gd name="connsiteX16" fmla="*/ 1407849 w 1541974"/>
                <a:gd name="connsiteY16" fmla="*/ 1261680 h 1509396"/>
                <a:gd name="connsiteX17" fmla="*/ 1476429 w 1541974"/>
                <a:gd name="connsiteY17" fmla="*/ 1187385 h 1509396"/>
                <a:gd name="connsiteX18" fmla="*/ 1535484 w 1541974"/>
                <a:gd name="connsiteY18" fmla="*/ 1090230 h 1509396"/>
                <a:gd name="connsiteX19" fmla="*/ 1531674 w 1541974"/>
                <a:gd name="connsiteY19" fmla="*/ 958785 h 1509396"/>
                <a:gd name="connsiteX20" fmla="*/ 1457379 w 1541974"/>
                <a:gd name="connsiteY20" fmla="*/ 907350 h 1509396"/>
                <a:gd name="connsiteX21" fmla="*/ 1407849 w 1541974"/>
                <a:gd name="connsiteY21" fmla="*/ 909255 h 1509396"/>
                <a:gd name="connsiteX22" fmla="*/ 1417374 w 1541974"/>
                <a:gd name="connsiteY22" fmla="*/ 844485 h 1509396"/>
                <a:gd name="connsiteX23" fmla="*/ 1474524 w 1541974"/>
                <a:gd name="connsiteY23" fmla="*/ 482535 h 1509396"/>
                <a:gd name="connsiteX24" fmla="*/ 1396419 w 1541974"/>
                <a:gd name="connsiteY24" fmla="*/ 219645 h 1509396"/>
                <a:gd name="connsiteX25" fmla="*/ 1230684 w 1541974"/>
                <a:gd name="connsiteY25" fmla="*/ 86295 h 1509396"/>
                <a:gd name="connsiteX26" fmla="*/ 1034469 w 1541974"/>
                <a:gd name="connsiteY26" fmla="*/ 19620 h 1509396"/>
                <a:gd name="connsiteX27" fmla="*/ 714429 w 1541974"/>
                <a:gd name="connsiteY27" fmla="*/ 4380 h 1509396"/>
                <a:gd name="connsiteX28" fmla="*/ 358194 w 1541974"/>
                <a:gd name="connsiteY28" fmla="*/ 88200 h 1509396"/>
                <a:gd name="connsiteX29" fmla="*/ 83874 w 1541974"/>
                <a:gd name="connsiteY29" fmla="*/ 375855 h 1509396"/>
                <a:gd name="connsiteX30" fmla="*/ 3864 w 1541974"/>
                <a:gd name="connsiteY30" fmla="*/ 663510 h 1509396"/>
                <a:gd name="connsiteX0" fmla="*/ 3864 w 1541092"/>
                <a:gd name="connsiteY0" fmla="*/ 663510 h 1509396"/>
                <a:gd name="connsiteX1" fmla="*/ 41964 w 1541092"/>
                <a:gd name="connsiteY1" fmla="*/ 831150 h 1509396"/>
                <a:gd name="connsiteX2" fmla="*/ 34344 w 1541092"/>
                <a:gd name="connsiteY2" fmla="*/ 871155 h 1509396"/>
                <a:gd name="connsiteX3" fmla="*/ 5769 w 1541092"/>
                <a:gd name="connsiteY3" fmla="*/ 888300 h 1509396"/>
                <a:gd name="connsiteX4" fmla="*/ 5769 w 1541092"/>
                <a:gd name="connsiteY4" fmla="*/ 991170 h 1509396"/>
                <a:gd name="connsiteX5" fmla="*/ 66729 w 1541092"/>
                <a:gd name="connsiteY5" fmla="*/ 1105470 h 1509396"/>
                <a:gd name="connsiteX6" fmla="*/ 110544 w 1541092"/>
                <a:gd name="connsiteY6" fmla="*/ 1143570 h 1509396"/>
                <a:gd name="connsiteX7" fmla="*/ 95304 w 1541092"/>
                <a:gd name="connsiteY7" fmla="*/ 1265490 h 1509396"/>
                <a:gd name="connsiteX8" fmla="*/ 127689 w 1541092"/>
                <a:gd name="connsiteY8" fmla="*/ 1356930 h 1509396"/>
                <a:gd name="connsiteX9" fmla="*/ 222939 w 1541092"/>
                <a:gd name="connsiteY9" fmla="*/ 1421700 h 1509396"/>
                <a:gd name="connsiteX10" fmla="*/ 405819 w 1541092"/>
                <a:gd name="connsiteY10" fmla="*/ 1478850 h 1509396"/>
                <a:gd name="connsiteX11" fmla="*/ 664899 w 1541092"/>
                <a:gd name="connsiteY11" fmla="*/ 1509330 h 1509396"/>
                <a:gd name="connsiteX12" fmla="*/ 899214 w 1541092"/>
                <a:gd name="connsiteY12" fmla="*/ 1471230 h 1509396"/>
                <a:gd name="connsiteX13" fmla="*/ 1122099 w 1541092"/>
                <a:gd name="connsiteY13" fmla="*/ 1387410 h 1509396"/>
                <a:gd name="connsiteX14" fmla="*/ 1272594 w 1541092"/>
                <a:gd name="connsiteY14" fmla="*/ 1254060 h 1509396"/>
                <a:gd name="connsiteX15" fmla="*/ 1308789 w 1541092"/>
                <a:gd name="connsiteY15" fmla="*/ 1278825 h 1509396"/>
                <a:gd name="connsiteX16" fmla="*/ 1407849 w 1541092"/>
                <a:gd name="connsiteY16" fmla="*/ 1261680 h 1509396"/>
                <a:gd name="connsiteX17" fmla="*/ 1489764 w 1541092"/>
                <a:gd name="connsiteY17" fmla="*/ 1189290 h 1509396"/>
                <a:gd name="connsiteX18" fmla="*/ 1535484 w 1541092"/>
                <a:gd name="connsiteY18" fmla="*/ 1090230 h 1509396"/>
                <a:gd name="connsiteX19" fmla="*/ 1531674 w 1541092"/>
                <a:gd name="connsiteY19" fmla="*/ 958785 h 1509396"/>
                <a:gd name="connsiteX20" fmla="*/ 1457379 w 1541092"/>
                <a:gd name="connsiteY20" fmla="*/ 907350 h 1509396"/>
                <a:gd name="connsiteX21" fmla="*/ 1407849 w 1541092"/>
                <a:gd name="connsiteY21" fmla="*/ 909255 h 1509396"/>
                <a:gd name="connsiteX22" fmla="*/ 1417374 w 1541092"/>
                <a:gd name="connsiteY22" fmla="*/ 844485 h 1509396"/>
                <a:gd name="connsiteX23" fmla="*/ 1474524 w 1541092"/>
                <a:gd name="connsiteY23" fmla="*/ 482535 h 1509396"/>
                <a:gd name="connsiteX24" fmla="*/ 1396419 w 1541092"/>
                <a:gd name="connsiteY24" fmla="*/ 219645 h 1509396"/>
                <a:gd name="connsiteX25" fmla="*/ 1230684 w 1541092"/>
                <a:gd name="connsiteY25" fmla="*/ 86295 h 1509396"/>
                <a:gd name="connsiteX26" fmla="*/ 1034469 w 1541092"/>
                <a:gd name="connsiteY26" fmla="*/ 19620 h 1509396"/>
                <a:gd name="connsiteX27" fmla="*/ 714429 w 1541092"/>
                <a:gd name="connsiteY27" fmla="*/ 4380 h 1509396"/>
                <a:gd name="connsiteX28" fmla="*/ 358194 w 1541092"/>
                <a:gd name="connsiteY28" fmla="*/ 88200 h 1509396"/>
                <a:gd name="connsiteX29" fmla="*/ 83874 w 1541092"/>
                <a:gd name="connsiteY29" fmla="*/ 375855 h 1509396"/>
                <a:gd name="connsiteX30" fmla="*/ 3864 w 1541092"/>
                <a:gd name="connsiteY30" fmla="*/ 663510 h 1509396"/>
                <a:gd name="connsiteX0" fmla="*/ 3864 w 1541092"/>
                <a:gd name="connsiteY0" fmla="*/ 663510 h 1509396"/>
                <a:gd name="connsiteX1" fmla="*/ 41964 w 1541092"/>
                <a:gd name="connsiteY1" fmla="*/ 831150 h 1509396"/>
                <a:gd name="connsiteX2" fmla="*/ 34344 w 1541092"/>
                <a:gd name="connsiteY2" fmla="*/ 871155 h 1509396"/>
                <a:gd name="connsiteX3" fmla="*/ 5769 w 1541092"/>
                <a:gd name="connsiteY3" fmla="*/ 888300 h 1509396"/>
                <a:gd name="connsiteX4" fmla="*/ 5769 w 1541092"/>
                <a:gd name="connsiteY4" fmla="*/ 991170 h 1509396"/>
                <a:gd name="connsiteX5" fmla="*/ 66729 w 1541092"/>
                <a:gd name="connsiteY5" fmla="*/ 1105470 h 1509396"/>
                <a:gd name="connsiteX6" fmla="*/ 110544 w 1541092"/>
                <a:gd name="connsiteY6" fmla="*/ 1143570 h 1509396"/>
                <a:gd name="connsiteX7" fmla="*/ 95304 w 1541092"/>
                <a:gd name="connsiteY7" fmla="*/ 1265490 h 1509396"/>
                <a:gd name="connsiteX8" fmla="*/ 127689 w 1541092"/>
                <a:gd name="connsiteY8" fmla="*/ 1356930 h 1509396"/>
                <a:gd name="connsiteX9" fmla="*/ 222939 w 1541092"/>
                <a:gd name="connsiteY9" fmla="*/ 1421700 h 1509396"/>
                <a:gd name="connsiteX10" fmla="*/ 405819 w 1541092"/>
                <a:gd name="connsiteY10" fmla="*/ 1478850 h 1509396"/>
                <a:gd name="connsiteX11" fmla="*/ 664899 w 1541092"/>
                <a:gd name="connsiteY11" fmla="*/ 1509330 h 1509396"/>
                <a:gd name="connsiteX12" fmla="*/ 899214 w 1541092"/>
                <a:gd name="connsiteY12" fmla="*/ 1471230 h 1509396"/>
                <a:gd name="connsiteX13" fmla="*/ 1122099 w 1541092"/>
                <a:gd name="connsiteY13" fmla="*/ 1387410 h 1509396"/>
                <a:gd name="connsiteX14" fmla="*/ 1276404 w 1541092"/>
                <a:gd name="connsiteY14" fmla="*/ 1263585 h 1509396"/>
                <a:gd name="connsiteX15" fmla="*/ 1308789 w 1541092"/>
                <a:gd name="connsiteY15" fmla="*/ 1278825 h 1509396"/>
                <a:gd name="connsiteX16" fmla="*/ 1407849 w 1541092"/>
                <a:gd name="connsiteY16" fmla="*/ 1261680 h 1509396"/>
                <a:gd name="connsiteX17" fmla="*/ 1489764 w 1541092"/>
                <a:gd name="connsiteY17" fmla="*/ 1189290 h 1509396"/>
                <a:gd name="connsiteX18" fmla="*/ 1535484 w 1541092"/>
                <a:gd name="connsiteY18" fmla="*/ 1090230 h 1509396"/>
                <a:gd name="connsiteX19" fmla="*/ 1531674 w 1541092"/>
                <a:gd name="connsiteY19" fmla="*/ 958785 h 1509396"/>
                <a:gd name="connsiteX20" fmla="*/ 1457379 w 1541092"/>
                <a:gd name="connsiteY20" fmla="*/ 907350 h 1509396"/>
                <a:gd name="connsiteX21" fmla="*/ 1407849 w 1541092"/>
                <a:gd name="connsiteY21" fmla="*/ 909255 h 1509396"/>
                <a:gd name="connsiteX22" fmla="*/ 1417374 w 1541092"/>
                <a:gd name="connsiteY22" fmla="*/ 844485 h 1509396"/>
                <a:gd name="connsiteX23" fmla="*/ 1474524 w 1541092"/>
                <a:gd name="connsiteY23" fmla="*/ 482535 h 1509396"/>
                <a:gd name="connsiteX24" fmla="*/ 1396419 w 1541092"/>
                <a:gd name="connsiteY24" fmla="*/ 219645 h 1509396"/>
                <a:gd name="connsiteX25" fmla="*/ 1230684 w 1541092"/>
                <a:gd name="connsiteY25" fmla="*/ 86295 h 1509396"/>
                <a:gd name="connsiteX26" fmla="*/ 1034469 w 1541092"/>
                <a:gd name="connsiteY26" fmla="*/ 19620 h 1509396"/>
                <a:gd name="connsiteX27" fmla="*/ 714429 w 1541092"/>
                <a:gd name="connsiteY27" fmla="*/ 4380 h 1509396"/>
                <a:gd name="connsiteX28" fmla="*/ 358194 w 1541092"/>
                <a:gd name="connsiteY28" fmla="*/ 88200 h 1509396"/>
                <a:gd name="connsiteX29" fmla="*/ 83874 w 1541092"/>
                <a:gd name="connsiteY29" fmla="*/ 375855 h 1509396"/>
                <a:gd name="connsiteX30" fmla="*/ 3864 w 1541092"/>
                <a:gd name="connsiteY30" fmla="*/ 663510 h 1509396"/>
                <a:gd name="connsiteX0" fmla="*/ 7062 w 1544290"/>
                <a:gd name="connsiteY0" fmla="*/ 663510 h 1509396"/>
                <a:gd name="connsiteX1" fmla="*/ 45162 w 1544290"/>
                <a:gd name="connsiteY1" fmla="*/ 831150 h 1509396"/>
                <a:gd name="connsiteX2" fmla="*/ 37542 w 1544290"/>
                <a:gd name="connsiteY2" fmla="*/ 871155 h 1509396"/>
                <a:gd name="connsiteX3" fmla="*/ 3252 w 1544290"/>
                <a:gd name="connsiteY3" fmla="*/ 901635 h 1509396"/>
                <a:gd name="connsiteX4" fmla="*/ 8967 w 1544290"/>
                <a:gd name="connsiteY4" fmla="*/ 991170 h 1509396"/>
                <a:gd name="connsiteX5" fmla="*/ 69927 w 1544290"/>
                <a:gd name="connsiteY5" fmla="*/ 1105470 h 1509396"/>
                <a:gd name="connsiteX6" fmla="*/ 113742 w 1544290"/>
                <a:gd name="connsiteY6" fmla="*/ 1143570 h 1509396"/>
                <a:gd name="connsiteX7" fmla="*/ 98502 w 1544290"/>
                <a:gd name="connsiteY7" fmla="*/ 1265490 h 1509396"/>
                <a:gd name="connsiteX8" fmla="*/ 130887 w 1544290"/>
                <a:gd name="connsiteY8" fmla="*/ 1356930 h 1509396"/>
                <a:gd name="connsiteX9" fmla="*/ 226137 w 1544290"/>
                <a:gd name="connsiteY9" fmla="*/ 1421700 h 1509396"/>
                <a:gd name="connsiteX10" fmla="*/ 409017 w 1544290"/>
                <a:gd name="connsiteY10" fmla="*/ 1478850 h 1509396"/>
                <a:gd name="connsiteX11" fmla="*/ 668097 w 1544290"/>
                <a:gd name="connsiteY11" fmla="*/ 1509330 h 1509396"/>
                <a:gd name="connsiteX12" fmla="*/ 902412 w 1544290"/>
                <a:gd name="connsiteY12" fmla="*/ 1471230 h 1509396"/>
                <a:gd name="connsiteX13" fmla="*/ 1125297 w 1544290"/>
                <a:gd name="connsiteY13" fmla="*/ 1387410 h 1509396"/>
                <a:gd name="connsiteX14" fmla="*/ 1279602 w 1544290"/>
                <a:gd name="connsiteY14" fmla="*/ 1263585 h 1509396"/>
                <a:gd name="connsiteX15" fmla="*/ 1311987 w 1544290"/>
                <a:gd name="connsiteY15" fmla="*/ 1278825 h 1509396"/>
                <a:gd name="connsiteX16" fmla="*/ 1411047 w 1544290"/>
                <a:gd name="connsiteY16" fmla="*/ 1261680 h 1509396"/>
                <a:gd name="connsiteX17" fmla="*/ 1492962 w 1544290"/>
                <a:gd name="connsiteY17" fmla="*/ 1189290 h 1509396"/>
                <a:gd name="connsiteX18" fmla="*/ 1538682 w 1544290"/>
                <a:gd name="connsiteY18" fmla="*/ 1090230 h 1509396"/>
                <a:gd name="connsiteX19" fmla="*/ 1534872 w 1544290"/>
                <a:gd name="connsiteY19" fmla="*/ 958785 h 1509396"/>
                <a:gd name="connsiteX20" fmla="*/ 1460577 w 1544290"/>
                <a:gd name="connsiteY20" fmla="*/ 907350 h 1509396"/>
                <a:gd name="connsiteX21" fmla="*/ 1411047 w 1544290"/>
                <a:gd name="connsiteY21" fmla="*/ 909255 h 1509396"/>
                <a:gd name="connsiteX22" fmla="*/ 1420572 w 1544290"/>
                <a:gd name="connsiteY22" fmla="*/ 844485 h 1509396"/>
                <a:gd name="connsiteX23" fmla="*/ 1477722 w 1544290"/>
                <a:gd name="connsiteY23" fmla="*/ 482535 h 1509396"/>
                <a:gd name="connsiteX24" fmla="*/ 1399617 w 1544290"/>
                <a:gd name="connsiteY24" fmla="*/ 219645 h 1509396"/>
                <a:gd name="connsiteX25" fmla="*/ 1233882 w 1544290"/>
                <a:gd name="connsiteY25" fmla="*/ 86295 h 1509396"/>
                <a:gd name="connsiteX26" fmla="*/ 1037667 w 1544290"/>
                <a:gd name="connsiteY26" fmla="*/ 19620 h 1509396"/>
                <a:gd name="connsiteX27" fmla="*/ 717627 w 1544290"/>
                <a:gd name="connsiteY27" fmla="*/ 4380 h 1509396"/>
                <a:gd name="connsiteX28" fmla="*/ 361392 w 1544290"/>
                <a:gd name="connsiteY28" fmla="*/ 88200 h 1509396"/>
                <a:gd name="connsiteX29" fmla="*/ 87072 w 1544290"/>
                <a:gd name="connsiteY29" fmla="*/ 375855 h 1509396"/>
                <a:gd name="connsiteX30" fmla="*/ 7062 w 1544290"/>
                <a:gd name="connsiteY30" fmla="*/ 663510 h 1509396"/>
                <a:gd name="connsiteX0" fmla="*/ 7062 w 1544290"/>
                <a:gd name="connsiteY0" fmla="*/ 663510 h 1509396"/>
                <a:gd name="connsiteX1" fmla="*/ 45162 w 1544290"/>
                <a:gd name="connsiteY1" fmla="*/ 831150 h 1509396"/>
                <a:gd name="connsiteX2" fmla="*/ 37542 w 1544290"/>
                <a:gd name="connsiteY2" fmla="*/ 871155 h 1509396"/>
                <a:gd name="connsiteX3" fmla="*/ 3252 w 1544290"/>
                <a:gd name="connsiteY3" fmla="*/ 901635 h 1509396"/>
                <a:gd name="connsiteX4" fmla="*/ 8967 w 1544290"/>
                <a:gd name="connsiteY4" fmla="*/ 991170 h 1509396"/>
                <a:gd name="connsiteX5" fmla="*/ 69927 w 1544290"/>
                <a:gd name="connsiteY5" fmla="*/ 1105470 h 1509396"/>
                <a:gd name="connsiteX6" fmla="*/ 113742 w 1544290"/>
                <a:gd name="connsiteY6" fmla="*/ 1143570 h 1509396"/>
                <a:gd name="connsiteX7" fmla="*/ 98502 w 1544290"/>
                <a:gd name="connsiteY7" fmla="*/ 1265490 h 1509396"/>
                <a:gd name="connsiteX8" fmla="*/ 130887 w 1544290"/>
                <a:gd name="connsiteY8" fmla="*/ 1356930 h 1509396"/>
                <a:gd name="connsiteX9" fmla="*/ 226137 w 1544290"/>
                <a:gd name="connsiteY9" fmla="*/ 1421700 h 1509396"/>
                <a:gd name="connsiteX10" fmla="*/ 409017 w 1544290"/>
                <a:gd name="connsiteY10" fmla="*/ 1478850 h 1509396"/>
                <a:gd name="connsiteX11" fmla="*/ 668097 w 1544290"/>
                <a:gd name="connsiteY11" fmla="*/ 1509330 h 1509396"/>
                <a:gd name="connsiteX12" fmla="*/ 902412 w 1544290"/>
                <a:gd name="connsiteY12" fmla="*/ 1471230 h 1509396"/>
                <a:gd name="connsiteX13" fmla="*/ 1125297 w 1544290"/>
                <a:gd name="connsiteY13" fmla="*/ 1387410 h 1509396"/>
                <a:gd name="connsiteX14" fmla="*/ 1279602 w 1544290"/>
                <a:gd name="connsiteY14" fmla="*/ 1263585 h 1509396"/>
                <a:gd name="connsiteX15" fmla="*/ 1311987 w 1544290"/>
                <a:gd name="connsiteY15" fmla="*/ 1278825 h 1509396"/>
                <a:gd name="connsiteX16" fmla="*/ 1411047 w 1544290"/>
                <a:gd name="connsiteY16" fmla="*/ 1261680 h 1509396"/>
                <a:gd name="connsiteX17" fmla="*/ 1492962 w 1544290"/>
                <a:gd name="connsiteY17" fmla="*/ 1189290 h 1509396"/>
                <a:gd name="connsiteX18" fmla="*/ 1538682 w 1544290"/>
                <a:gd name="connsiteY18" fmla="*/ 1090230 h 1509396"/>
                <a:gd name="connsiteX19" fmla="*/ 1534872 w 1544290"/>
                <a:gd name="connsiteY19" fmla="*/ 958785 h 1509396"/>
                <a:gd name="connsiteX20" fmla="*/ 1460577 w 1544290"/>
                <a:gd name="connsiteY20" fmla="*/ 907350 h 1509396"/>
                <a:gd name="connsiteX21" fmla="*/ 1411047 w 1544290"/>
                <a:gd name="connsiteY21" fmla="*/ 909255 h 1509396"/>
                <a:gd name="connsiteX22" fmla="*/ 1420572 w 1544290"/>
                <a:gd name="connsiteY22" fmla="*/ 844485 h 1509396"/>
                <a:gd name="connsiteX23" fmla="*/ 1477722 w 1544290"/>
                <a:gd name="connsiteY23" fmla="*/ 482535 h 1509396"/>
                <a:gd name="connsiteX24" fmla="*/ 1399617 w 1544290"/>
                <a:gd name="connsiteY24" fmla="*/ 219645 h 1509396"/>
                <a:gd name="connsiteX25" fmla="*/ 1233882 w 1544290"/>
                <a:gd name="connsiteY25" fmla="*/ 86295 h 1509396"/>
                <a:gd name="connsiteX26" fmla="*/ 1037667 w 1544290"/>
                <a:gd name="connsiteY26" fmla="*/ 19620 h 1509396"/>
                <a:gd name="connsiteX27" fmla="*/ 717627 w 1544290"/>
                <a:gd name="connsiteY27" fmla="*/ 4380 h 1509396"/>
                <a:gd name="connsiteX28" fmla="*/ 361392 w 1544290"/>
                <a:gd name="connsiteY28" fmla="*/ 88200 h 1509396"/>
                <a:gd name="connsiteX29" fmla="*/ 87072 w 1544290"/>
                <a:gd name="connsiteY29" fmla="*/ 375855 h 1509396"/>
                <a:gd name="connsiteX30" fmla="*/ 7062 w 1544290"/>
                <a:gd name="connsiteY30" fmla="*/ 663510 h 1509396"/>
                <a:gd name="connsiteX0" fmla="*/ 7910 w 1545138"/>
                <a:gd name="connsiteY0" fmla="*/ 663510 h 1509396"/>
                <a:gd name="connsiteX1" fmla="*/ 46010 w 1545138"/>
                <a:gd name="connsiteY1" fmla="*/ 831150 h 1509396"/>
                <a:gd name="connsiteX2" fmla="*/ 50269 w 1545138"/>
                <a:gd name="connsiteY2" fmla="*/ 875907 h 1509396"/>
                <a:gd name="connsiteX3" fmla="*/ 4100 w 1545138"/>
                <a:gd name="connsiteY3" fmla="*/ 901635 h 1509396"/>
                <a:gd name="connsiteX4" fmla="*/ 9815 w 1545138"/>
                <a:gd name="connsiteY4" fmla="*/ 991170 h 1509396"/>
                <a:gd name="connsiteX5" fmla="*/ 70775 w 1545138"/>
                <a:gd name="connsiteY5" fmla="*/ 1105470 h 1509396"/>
                <a:gd name="connsiteX6" fmla="*/ 114590 w 1545138"/>
                <a:gd name="connsiteY6" fmla="*/ 1143570 h 1509396"/>
                <a:gd name="connsiteX7" fmla="*/ 99350 w 1545138"/>
                <a:gd name="connsiteY7" fmla="*/ 1265490 h 1509396"/>
                <a:gd name="connsiteX8" fmla="*/ 131735 w 1545138"/>
                <a:gd name="connsiteY8" fmla="*/ 1356930 h 1509396"/>
                <a:gd name="connsiteX9" fmla="*/ 226985 w 1545138"/>
                <a:gd name="connsiteY9" fmla="*/ 1421700 h 1509396"/>
                <a:gd name="connsiteX10" fmla="*/ 409865 w 1545138"/>
                <a:gd name="connsiteY10" fmla="*/ 1478850 h 1509396"/>
                <a:gd name="connsiteX11" fmla="*/ 668945 w 1545138"/>
                <a:gd name="connsiteY11" fmla="*/ 1509330 h 1509396"/>
                <a:gd name="connsiteX12" fmla="*/ 903260 w 1545138"/>
                <a:gd name="connsiteY12" fmla="*/ 1471230 h 1509396"/>
                <a:gd name="connsiteX13" fmla="*/ 1126145 w 1545138"/>
                <a:gd name="connsiteY13" fmla="*/ 1387410 h 1509396"/>
                <a:gd name="connsiteX14" fmla="*/ 1280450 w 1545138"/>
                <a:gd name="connsiteY14" fmla="*/ 1263585 h 1509396"/>
                <a:gd name="connsiteX15" fmla="*/ 1312835 w 1545138"/>
                <a:gd name="connsiteY15" fmla="*/ 1278825 h 1509396"/>
                <a:gd name="connsiteX16" fmla="*/ 1411895 w 1545138"/>
                <a:gd name="connsiteY16" fmla="*/ 1261680 h 1509396"/>
                <a:gd name="connsiteX17" fmla="*/ 1493810 w 1545138"/>
                <a:gd name="connsiteY17" fmla="*/ 1189290 h 1509396"/>
                <a:gd name="connsiteX18" fmla="*/ 1539530 w 1545138"/>
                <a:gd name="connsiteY18" fmla="*/ 1090230 h 1509396"/>
                <a:gd name="connsiteX19" fmla="*/ 1535720 w 1545138"/>
                <a:gd name="connsiteY19" fmla="*/ 958785 h 1509396"/>
                <a:gd name="connsiteX20" fmla="*/ 1461425 w 1545138"/>
                <a:gd name="connsiteY20" fmla="*/ 907350 h 1509396"/>
                <a:gd name="connsiteX21" fmla="*/ 1411895 w 1545138"/>
                <a:gd name="connsiteY21" fmla="*/ 909255 h 1509396"/>
                <a:gd name="connsiteX22" fmla="*/ 1421420 w 1545138"/>
                <a:gd name="connsiteY22" fmla="*/ 844485 h 1509396"/>
                <a:gd name="connsiteX23" fmla="*/ 1478570 w 1545138"/>
                <a:gd name="connsiteY23" fmla="*/ 482535 h 1509396"/>
                <a:gd name="connsiteX24" fmla="*/ 1400465 w 1545138"/>
                <a:gd name="connsiteY24" fmla="*/ 219645 h 1509396"/>
                <a:gd name="connsiteX25" fmla="*/ 1234730 w 1545138"/>
                <a:gd name="connsiteY25" fmla="*/ 86295 h 1509396"/>
                <a:gd name="connsiteX26" fmla="*/ 1038515 w 1545138"/>
                <a:gd name="connsiteY26" fmla="*/ 19620 h 1509396"/>
                <a:gd name="connsiteX27" fmla="*/ 718475 w 1545138"/>
                <a:gd name="connsiteY27" fmla="*/ 4380 h 1509396"/>
                <a:gd name="connsiteX28" fmla="*/ 362240 w 1545138"/>
                <a:gd name="connsiteY28" fmla="*/ 88200 h 1509396"/>
                <a:gd name="connsiteX29" fmla="*/ 87920 w 1545138"/>
                <a:gd name="connsiteY29" fmla="*/ 375855 h 1509396"/>
                <a:gd name="connsiteX30" fmla="*/ 7910 w 1545138"/>
                <a:gd name="connsiteY30" fmla="*/ 663510 h 1509396"/>
                <a:gd name="connsiteX0" fmla="*/ 7911 w 1545139"/>
                <a:gd name="connsiteY0" fmla="*/ 663510 h 1509396"/>
                <a:gd name="connsiteX1" fmla="*/ 46011 w 1545139"/>
                <a:gd name="connsiteY1" fmla="*/ 831150 h 1509396"/>
                <a:gd name="connsiteX2" fmla="*/ 50270 w 1545139"/>
                <a:gd name="connsiteY2" fmla="*/ 875907 h 1509396"/>
                <a:gd name="connsiteX3" fmla="*/ 4101 w 1545139"/>
                <a:gd name="connsiteY3" fmla="*/ 887379 h 1509396"/>
                <a:gd name="connsiteX4" fmla="*/ 9816 w 1545139"/>
                <a:gd name="connsiteY4" fmla="*/ 991170 h 1509396"/>
                <a:gd name="connsiteX5" fmla="*/ 70776 w 1545139"/>
                <a:gd name="connsiteY5" fmla="*/ 1105470 h 1509396"/>
                <a:gd name="connsiteX6" fmla="*/ 114591 w 1545139"/>
                <a:gd name="connsiteY6" fmla="*/ 1143570 h 1509396"/>
                <a:gd name="connsiteX7" fmla="*/ 99351 w 1545139"/>
                <a:gd name="connsiteY7" fmla="*/ 1265490 h 1509396"/>
                <a:gd name="connsiteX8" fmla="*/ 131736 w 1545139"/>
                <a:gd name="connsiteY8" fmla="*/ 1356930 h 1509396"/>
                <a:gd name="connsiteX9" fmla="*/ 226986 w 1545139"/>
                <a:gd name="connsiteY9" fmla="*/ 1421700 h 1509396"/>
                <a:gd name="connsiteX10" fmla="*/ 409866 w 1545139"/>
                <a:gd name="connsiteY10" fmla="*/ 1478850 h 1509396"/>
                <a:gd name="connsiteX11" fmla="*/ 668946 w 1545139"/>
                <a:gd name="connsiteY11" fmla="*/ 1509330 h 1509396"/>
                <a:gd name="connsiteX12" fmla="*/ 903261 w 1545139"/>
                <a:gd name="connsiteY12" fmla="*/ 1471230 h 1509396"/>
                <a:gd name="connsiteX13" fmla="*/ 1126146 w 1545139"/>
                <a:gd name="connsiteY13" fmla="*/ 1387410 h 1509396"/>
                <a:gd name="connsiteX14" fmla="*/ 1280451 w 1545139"/>
                <a:gd name="connsiteY14" fmla="*/ 1263585 h 1509396"/>
                <a:gd name="connsiteX15" fmla="*/ 1312836 w 1545139"/>
                <a:gd name="connsiteY15" fmla="*/ 1278825 h 1509396"/>
                <a:gd name="connsiteX16" fmla="*/ 1411896 w 1545139"/>
                <a:gd name="connsiteY16" fmla="*/ 1261680 h 1509396"/>
                <a:gd name="connsiteX17" fmla="*/ 1493811 w 1545139"/>
                <a:gd name="connsiteY17" fmla="*/ 1189290 h 1509396"/>
                <a:gd name="connsiteX18" fmla="*/ 1539531 w 1545139"/>
                <a:gd name="connsiteY18" fmla="*/ 1090230 h 1509396"/>
                <a:gd name="connsiteX19" fmla="*/ 1535721 w 1545139"/>
                <a:gd name="connsiteY19" fmla="*/ 958785 h 1509396"/>
                <a:gd name="connsiteX20" fmla="*/ 1461426 w 1545139"/>
                <a:gd name="connsiteY20" fmla="*/ 907350 h 1509396"/>
                <a:gd name="connsiteX21" fmla="*/ 1411896 w 1545139"/>
                <a:gd name="connsiteY21" fmla="*/ 909255 h 1509396"/>
                <a:gd name="connsiteX22" fmla="*/ 1421421 w 1545139"/>
                <a:gd name="connsiteY22" fmla="*/ 844485 h 1509396"/>
                <a:gd name="connsiteX23" fmla="*/ 1478571 w 1545139"/>
                <a:gd name="connsiteY23" fmla="*/ 482535 h 1509396"/>
                <a:gd name="connsiteX24" fmla="*/ 1400466 w 1545139"/>
                <a:gd name="connsiteY24" fmla="*/ 219645 h 1509396"/>
                <a:gd name="connsiteX25" fmla="*/ 1234731 w 1545139"/>
                <a:gd name="connsiteY25" fmla="*/ 86295 h 1509396"/>
                <a:gd name="connsiteX26" fmla="*/ 1038516 w 1545139"/>
                <a:gd name="connsiteY26" fmla="*/ 19620 h 1509396"/>
                <a:gd name="connsiteX27" fmla="*/ 718476 w 1545139"/>
                <a:gd name="connsiteY27" fmla="*/ 4380 h 1509396"/>
                <a:gd name="connsiteX28" fmla="*/ 362241 w 1545139"/>
                <a:gd name="connsiteY28" fmla="*/ 88200 h 1509396"/>
                <a:gd name="connsiteX29" fmla="*/ 87921 w 1545139"/>
                <a:gd name="connsiteY29" fmla="*/ 375855 h 1509396"/>
                <a:gd name="connsiteX30" fmla="*/ 7911 w 1545139"/>
                <a:gd name="connsiteY30" fmla="*/ 663510 h 1509396"/>
                <a:gd name="connsiteX0" fmla="*/ 9982 w 1547210"/>
                <a:gd name="connsiteY0" fmla="*/ 663510 h 1509396"/>
                <a:gd name="connsiteX1" fmla="*/ 48082 w 1547210"/>
                <a:gd name="connsiteY1" fmla="*/ 831150 h 1509396"/>
                <a:gd name="connsiteX2" fmla="*/ 52341 w 1547210"/>
                <a:gd name="connsiteY2" fmla="*/ 875907 h 1509396"/>
                <a:gd name="connsiteX3" fmla="*/ 6172 w 1547210"/>
                <a:gd name="connsiteY3" fmla="*/ 887379 h 1509396"/>
                <a:gd name="connsiteX4" fmla="*/ 11887 w 1547210"/>
                <a:gd name="connsiteY4" fmla="*/ 991170 h 1509396"/>
                <a:gd name="connsiteX5" fmla="*/ 72847 w 1547210"/>
                <a:gd name="connsiteY5" fmla="*/ 1105470 h 1509396"/>
                <a:gd name="connsiteX6" fmla="*/ 116662 w 1547210"/>
                <a:gd name="connsiteY6" fmla="*/ 1143570 h 1509396"/>
                <a:gd name="connsiteX7" fmla="*/ 101422 w 1547210"/>
                <a:gd name="connsiteY7" fmla="*/ 1265490 h 1509396"/>
                <a:gd name="connsiteX8" fmla="*/ 133807 w 1547210"/>
                <a:gd name="connsiteY8" fmla="*/ 1356930 h 1509396"/>
                <a:gd name="connsiteX9" fmla="*/ 229057 w 1547210"/>
                <a:gd name="connsiteY9" fmla="*/ 1421700 h 1509396"/>
                <a:gd name="connsiteX10" fmla="*/ 411937 w 1547210"/>
                <a:gd name="connsiteY10" fmla="*/ 1478850 h 1509396"/>
                <a:gd name="connsiteX11" fmla="*/ 671017 w 1547210"/>
                <a:gd name="connsiteY11" fmla="*/ 1509330 h 1509396"/>
                <a:gd name="connsiteX12" fmla="*/ 905332 w 1547210"/>
                <a:gd name="connsiteY12" fmla="*/ 1471230 h 1509396"/>
                <a:gd name="connsiteX13" fmla="*/ 1128217 w 1547210"/>
                <a:gd name="connsiteY13" fmla="*/ 1387410 h 1509396"/>
                <a:gd name="connsiteX14" fmla="*/ 1282522 w 1547210"/>
                <a:gd name="connsiteY14" fmla="*/ 1263585 h 1509396"/>
                <a:gd name="connsiteX15" fmla="*/ 1314907 w 1547210"/>
                <a:gd name="connsiteY15" fmla="*/ 1278825 h 1509396"/>
                <a:gd name="connsiteX16" fmla="*/ 1413967 w 1547210"/>
                <a:gd name="connsiteY16" fmla="*/ 1261680 h 1509396"/>
                <a:gd name="connsiteX17" fmla="*/ 1495882 w 1547210"/>
                <a:gd name="connsiteY17" fmla="*/ 1189290 h 1509396"/>
                <a:gd name="connsiteX18" fmla="*/ 1541602 w 1547210"/>
                <a:gd name="connsiteY18" fmla="*/ 1090230 h 1509396"/>
                <a:gd name="connsiteX19" fmla="*/ 1537792 w 1547210"/>
                <a:gd name="connsiteY19" fmla="*/ 958785 h 1509396"/>
                <a:gd name="connsiteX20" fmla="*/ 1463497 w 1547210"/>
                <a:gd name="connsiteY20" fmla="*/ 907350 h 1509396"/>
                <a:gd name="connsiteX21" fmla="*/ 1413967 w 1547210"/>
                <a:gd name="connsiteY21" fmla="*/ 909255 h 1509396"/>
                <a:gd name="connsiteX22" fmla="*/ 1423492 w 1547210"/>
                <a:gd name="connsiteY22" fmla="*/ 844485 h 1509396"/>
                <a:gd name="connsiteX23" fmla="*/ 1480642 w 1547210"/>
                <a:gd name="connsiteY23" fmla="*/ 482535 h 1509396"/>
                <a:gd name="connsiteX24" fmla="*/ 1402537 w 1547210"/>
                <a:gd name="connsiteY24" fmla="*/ 219645 h 1509396"/>
                <a:gd name="connsiteX25" fmla="*/ 1236802 w 1547210"/>
                <a:gd name="connsiteY25" fmla="*/ 86295 h 1509396"/>
                <a:gd name="connsiteX26" fmla="*/ 1040587 w 1547210"/>
                <a:gd name="connsiteY26" fmla="*/ 19620 h 1509396"/>
                <a:gd name="connsiteX27" fmla="*/ 720547 w 1547210"/>
                <a:gd name="connsiteY27" fmla="*/ 4380 h 1509396"/>
                <a:gd name="connsiteX28" fmla="*/ 364312 w 1547210"/>
                <a:gd name="connsiteY28" fmla="*/ 88200 h 1509396"/>
                <a:gd name="connsiteX29" fmla="*/ 89992 w 1547210"/>
                <a:gd name="connsiteY29" fmla="*/ 375855 h 1509396"/>
                <a:gd name="connsiteX30" fmla="*/ 9982 w 1547210"/>
                <a:gd name="connsiteY30" fmla="*/ 663510 h 1509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547210" h="1509396">
                  <a:moveTo>
                    <a:pt x="9982" y="663510"/>
                  </a:moveTo>
                  <a:cubicBezTo>
                    <a:pt x="2997" y="739392"/>
                    <a:pt x="41022" y="795751"/>
                    <a:pt x="48082" y="831150"/>
                  </a:cubicBezTo>
                  <a:cubicBezTo>
                    <a:pt x="55142" y="866549"/>
                    <a:pt x="59326" y="866536"/>
                    <a:pt x="52341" y="875907"/>
                  </a:cubicBezTo>
                  <a:cubicBezTo>
                    <a:pt x="45356" y="885278"/>
                    <a:pt x="17665" y="856288"/>
                    <a:pt x="6172" y="887379"/>
                  </a:cubicBezTo>
                  <a:cubicBezTo>
                    <a:pt x="-5321" y="918470"/>
                    <a:pt x="775" y="954822"/>
                    <a:pt x="11887" y="991170"/>
                  </a:cubicBezTo>
                  <a:cubicBezTo>
                    <a:pt x="22999" y="1027518"/>
                    <a:pt x="55384" y="1080070"/>
                    <a:pt x="72847" y="1105470"/>
                  </a:cubicBezTo>
                  <a:cubicBezTo>
                    <a:pt x="90310" y="1130870"/>
                    <a:pt x="111900" y="1116900"/>
                    <a:pt x="116662" y="1143570"/>
                  </a:cubicBezTo>
                  <a:cubicBezTo>
                    <a:pt x="121424" y="1170240"/>
                    <a:pt x="98565" y="1229930"/>
                    <a:pt x="101422" y="1265490"/>
                  </a:cubicBezTo>
                  <a:cubicBezTo>
                    <a:pt x="104279" y="1301050"/>
                    <a:pt x="112535" y="1330895"/>
                    <a:pt x="133807" y="1356930"/>
                  </a:cubicBezTo>
                  <a:cubicBezTo>
                    <a:pt x="155079" y="1382965"/>
                    <a:pt x="182702" y="1401380"/>
                    <a:pt x="229057" y="1421700"/>
                  </a:cubicBezTo>
                  <a:cubicBezTo>
                    <a:pt x="275412" y="1442020"/>
                    <a:pt x="338277" y="1464245"/>
                    <a:pt x="411937" y="1478850"/>
                  </a:cubicBezTo>
                  <a:cubicBezTo>
                    <a:pt x="485597" y="1493455"/>
                    <a:pt x="588785" y="1510600"/>
                    <a:pt x="671017" y="1509330"/>
                  </a:cubicBezTo>
                  <a:cubicBezTo>
                    <a:pt x="753250" y="1508060"/>
                    <a:pt x="829132" y="1491550"/>
                    <a:pt x="905332" y="1471230"/>
                  </a:cubicBezTo>
                  <a:cubicBezTo>
                    <a:pt x="981532" y="1450910"/>
                    <a:pt x="1065352" y="1422018"/>
                    <a:pt x="1128217" y="1387410"/>
                  </a:cubicBezTo>
                  <a:cubicBezTo>
                    <a:pt x="1191082" y="1352803"/>
                    <a:pt x="1251407" y="1281682"/>
                    <a:pt x="1282522" y="1263585"/>
                  </a:cubicBezTo>
                  <a:cubicBezTo>
                    <a:pt x="1313637" y="1245488"/>
                    <a:pt x="1268078" y="1259759"/>
                    <a:pt x="1314907" y="1278825"/>
                  </a:cubicBezTo>
                  <a:cubicBezTo>
                    <a:pt x="1361736" y="1297891"/>
                    <a:pt x="1383805" y="1276602"/>
                    <a:pt x="1413967" y="1261680"/>
                  </a:cubicBezTo>
                  <a:cubicBezTo>
                    <a:pt x="1444129" y="1246758"/>
                    <a:pt x="1474610" y="1217865"/>
                    <a:pt x="1495882" y="1189290"/>
                  </a:cubicBezTo>
                  <a:cubicBezTo>
                    <a:pt x="1517155" y="1160715"/>
                    <a:pt x="1534617" y="1128648"/>
                    <a:pt x="1541602" y="1090230"/>
                  </a:cubicBezTo>
                  <a:cubicBezTo>
                    <a:pt x="1548587" y="1051813"/>
                    <a:pt x="1550810" y="989265"/>
                    <a:pt x="1537792" y="958785"/>
                  </a:cubicBezTo>
                  <a:cubicBezTo>
                    <a:pt x="1524774" y="928305"/>
                    <a:pt x="1484135" y="915605"/>
                    <a:pt x="1463497" y="907350"/>
                  </a:cubicBezTo>
                  <a:cubicBezTo>
                    <a:pt x="1442860" y="899095"/>
                    <a:pt x="1420634" y="919732"/>
                    <a:pt x="1413967" y="909255"/>
                  </a:cubicBezTo>
                  <a:cubicBezTo>
                    <a:pt x="1407300" y="898778"/>
                    <a:pt x="1412380" y="915605"/>
                    <a:pt x="1423492" y="844485"/>
                  </a:cubicBezTo>
                  <a:cubicBezTo>
                    <a:pt x="1434604" y="773365"/>
                    <a:pt x="1484134" y="586675"/>
                    <a:pt x="1480642" y="482535"/>
                  </a:cubicBezTo>
                  <a:cubicBezTo>
                    <a:pt x="1477150" y="378395"/>
                    <a:pt x="1443177" y="285685"/>
                    <a:pt x="1402537" y="219645"/>
                  </a:cubicBezTo>
                  <a:cubicBezTo>
                    <a:pt x="1361897" y="153605"/>
                    <a:pt x="1297127" y="119633"/>
                    <a:pt x="1236802" y="86295"/>
                  </a:cubicBezTo>
                  <a:cubicBezTo>
                    <a:pt x="1176477" y="52957"/>
                    <a:pt x="1126630" y="33273"/>
                    <a:pt x="1040587" y="19620"/>
                  </a:cubicBezTo>
                  <a:cubicBezTo>
                    <a:pt x="954545" y="5968"/>
                    <a:pt x="833259" y="-7050"/>
                    <a:pt x="720547" y="4380"/>
                  </a:cubicBezTo>
                  <a:cubicBezTo>
                    <a:pt x="607835" y="15810"/>
                    <a:pt x="488137" y="36448"/>
                    <a:pt x="364312" y="88200"/>
                  </a:cubicBezTo>
                  <a:cubicBezTo>
                    <a:pt x="240487" y="139952"/>
                    <a:pt x="149047" y="279970"/>
                    <a:pt x="89992" y="375855"/>
                  </a:cubicBezTo>
                  <a:cubicBezTo>
                    <a:pt x="30937" y="471740"/>
                    <a:pt x="16967" y="587628"/>
                    <a:pt x="9982" y="663510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65" name="Oval 64">
              <a:extLst>
                <a:ext uri="{FF2B5EF4-FFF2-40B4-BE49-F238E27FC236}">
                  <a16:creationId xmlns:a16="http://schemas.microsoft.com/office/drawing/2014/main" id="{E5516D9B-F9B9-4BC4-AEDA-39F1D4D83DA3}"/>
                </a:ext>
              </a:extLst>
            </p:cNvPr>
            <p:cNvSpPr/>
            <p:nvPr/>
          </p:nvSpPr>
          <p:spPr>
            <a:xfrm>
              <a:off x="6079985" y="2556320"/>
              <a:ext cx="152057" cy="166441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7D3ED2F9-565F-4CB8-AFE0-8082505AA0A8}"/>
                </a:ext>
              </a:extLst>
            </p:cNvPr>
            <p:cNvSpPr/>
            <p:nvPr/>
          </p:nvSpPr>
          <p:spPr>
            <a:xfrm rot="285439" flipH="1">
              <a:off x="5469989" y="2430186"/>
              <a:ext cx="254460" cy="94565"/>
            </a:xfrm>
            <a:custGeom>
              <a:avLst/>
              <a:gdLst>
                <a:gd name="connsiteX0" fmla="*/ 224 w 292135"/>
                <a:gd name="connsiteY0" fmla="*/ 59346 h 59716"/>
                <a:gd name="connsiteX1" fmla="*/ 107075 w 292135"/>
                <a:gd name="connsiteY1" fmla="*/ 5920 h 59716"/>
                <a:gd name="connsiteX2" fmla="*/ 292010 w 292135"/>
                <a:gd name="connsiteY2" fmla="*/ 3866 h 59716"/>
                <a:gd name="connsiteX3" fmla="*/ 133788 w 292135"/>
                <a:gd name="connsiteY3" fmla="*/ 28524 h 59716"/>
                <a:gd name="connsiteX4" fmla="*/ 224 w 292135"/>
                <a:gd name="connsiteY4" fmla="*/ 59346 h 59716"/>
                <a:gd name="connsiteX0" fmla="*/ 2 w 291913"/>
                <a:gd name="connsiteY0" fmla="*/ 76080 h 77200"/>
                <a:gd name="connsiteX1" fmla="*/ 131511 w 291913"/>
                <a:gd name="connsiteY1" fmla="*/ 2105 h 77200"/>
                <a:gd name="connsiteX2" fmla="*/ 291788 w 291913"/>
                <a:gd name="connsiteY2" fmla="*/ 20600 h 77200"/>
                <a:gd name="connsiteX3" fmla="*/ 133566 w 291913"/>
                <a:gd name="connsiteY3" fmla="*/ 45258 h 77200"/>
                <a:gd name="connsiteX4" fmla="*/ 2 w 291913"/>
                <a:gd name="connsiteY4" fmla="*/ 76080 h 77200"/>
                <a:gd name="connsiteX0" fmla="*/ 9 w 291925"/>
                <a:gd name="connsiteY0" fmla="*/ 76080 h 76253"/>
                <a:gd name="connsiteX1" fmla="*/ 131518 w 291925"/>
                <a:gd name="connsiteY1" fmla="*/ 2105 h 76253"/>
                <a:gd name="connsiteX2" fmla="*/ 291795 w 291925"/>
                <a:gd name="connsiteY2" fmla="*/ 20600 h 76253"/>
                <a:gd name="connsiteX3" fmla="*/ 137683 w 291925"/>
                <a:gd name="connsiteY3" fmla="*/ 22655 h 76253"/>
                <a:gd name="connsiteX4" fmla="*/ 9 w 291925"/>
                <a:gd name="connsiteY4" fmla="*/ 76080 h 76253"/>
                <a:gd name="connsiteX0" fmla="*/ 9 w 292471"/>
                <a:gd name="connsiteY0" fmla="*/ 76080 h 76253"/>
                <a:gd name="connsiteX1" fmla="*/ 131518 w 292471"/>
                <a:gd name="connsiteY1" fmla="*/ 2105 h 76253"/>
                <a:gd name="connsiteX2" fmla="*/ 291795 w 292471"/>
                <a:gd name="connsiteY2" fmla="*/ 20600 h 76253"/>
                <a:gd name="connsiteX3" fmla="*/ 137683 w 292471"/>
                <a:gd name="connsiteY3" fmla="*/ 22655 h 76253"/>
                <a:gd name="connsiteX4" fmla="*/ 9 w 292471"/>
                <a:gd name="connsiteY4" fmla="*/ 76080 h 76253"/>
                <a:gd name="connsiteX0" fmla="*/ 1258 w 293720"/>
                <a:gd name="connsiteY0" fmla="*/ 76080 h 78680"/>
                <a:gd name="connsiteX1" fmla="*/ 132767 w 293720"/>
                <a:gd name="connsiteY1" fmla="*/ 2105 h 78680"/>
                <a:gd name="connsiteX2" fmla="*/ 293044 w 293720"/>
                <a:gd name="connsiteY2" fmla="*/ 20600 h 78680"/>
                <a:gd name="connsiteX3" fmla="*/ 138932 w 293720"/>
                <a:gd name="connsiteY3" fmla="*/ 22655 h 78680"/>
                <a:gd name="connsiteX4" fmla="*/ 1258 w 293720"/>
                <a:gd name="connsiteY4" fmla="*/ 76080 h 78680"/>
                <a:gd name="connsiteX0" fmla="*/ 1258 w 293044"/>
                <a:gd name="connsiteY0" fmla="*/ 76080 h 78680"/>
                <a:gd name="connsiteX1" fmla="*/ 132767 w 293044"/>
                <a:gd name="connsiteY1" fmla="*/ 2105 h 78680"/>
                <a:gd name="connsiteX2" fmla="*/ 293044 w 293044"/>
                <a:gd name="connsiteY2" fmla="*/ 20600 h 78680"/>
                <a:gd name="connsiteX3" fmla="*/ 138932 w 293044"/>
                <a:gd name="connsiteY3" fmla="*/ 22655 h 78680"/>
                <a:gd name="connsiteX4" fmla="*/ 1258 w 293044"/>
                <a:gd name="connsiteY4" fmla="*/ 76080 h 78680"/>
                <a:gd name="connsiteX0" fmla="*/ 1258 w 293044"/>
                <a:gd name="connsiteY0" fmla="*/ 76080 h 78611"/>
                <a:gd name="connsiteX1" fmla="*/ 132767 w 293044"/>
                <a:gd name="connsiteY1" fmla="*/ 2105 h 78611"/>
                <a:gd name="connsiteX2" fmla="*/ 293044 w 293044"/>
                <a:gd name="connsiteY2" fmla="*/ 20600 h 78611"/>
                <a:gd name="connsiteX3" fmla="*/ 138932 w 293044"/>
                <a:gd name="connsiteY3" fmla="*/ 22655 h 78611"/>
                <a:gd name="connsiteX4" fmla="*/ 1258 w 293044"/>
                <a:gd name="connsiteY4" fmla="*/ 76080 h 78611"/>
                <a:gd name="connsiteX0" fmla="*/ 1236 w 280693"/>
                <a:gd name="connsiteY0" fmla="*/ 79613 h 82337"/>
                <a:gd name="connsiteX1" fmla="*/ 132745 w 280693"/>
                <a:gd name="connsiteY1" fmla="*/ 5638 h 82337"/>
                <a:gd name="connsiteX2" fmla="*/ 280693 w 280693"/>
                <a:gd name="connsiteY2" fmla="*/ 7694 h 82337"/>
                <a:gd name="connsiteX3" fmla="*/ 138910 w 280693"/>
                <a:gd name="connsiteY3" fmla="*/ 26188 h 82337"/>
                <a:gd name="connsiteX4" fmla="*/ 1236 w 280693"/>
                <a:gd name="connsiteY4" fmla="*/ 79613 h 82337"/>
                <a:gd name="connsiteX0" fmla="*/ 39 w 279496"/>
                <a:gd name="connsiteY0" fmla="*/ 76896 h 77018"/>
                <a:gd name="connsiteX1" fmla="*/ 125384 w 279496"/>
                <a:gd name="connsiteY1" fmla="*/ 7030 h 77018"/>
                <a:gd name="connsiteX2" fmla="*/ 279496 w 279496"/>
                <a:gd name="connsiteY2" fmla="*/ 4977 h 77018"/>
                <a:gd name="connsiteX3" fmla="*/ 137713 w 279496"/>
                <a:gd name="connsiteY3" fmla="*/ 23471 h 77018"/>
                <a:gd name="connsiteX4" fmla="*/ 39 w 279496"/>
                <a:gd name="connsiteY4" fmla="*/ 76896 h 77018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650"/>
                <a:gd name="connsiteY0" fmla="*/ 81001 h 81123"/>
                <a:gd name="connsiteX1" fmla="*/ 125408 w 279650"/>
                <a:gd name="connsiteY1" fmla="*/ 11135 h 81123"/>
                <a:gd name="connsiteX2" fmla="*/ 279520 w 279650"/>
                <a:gd name="connsiteY2" fmla="*/ 9082 h 81123"/>
                <a:gd name="connsiteX3" fmla="*/ 137737 w 279650"/>
                <a:gd name="connsiteY3" fmla="*/ 27576 h 81123"/>
                <a:gd name="connsiteX4" fmla="*/ 63 w 279650"/>
                <a:gd name="connsiteY4" fmla="*/ 81001 h 81123"/>
                <a:gd name="connsiteX0" fmla="*/ 63 w 279650"/>
                <a:gd name="connsiteY0" fmla="*/ 81001 h 81234"/>
                <a:gd name="connsiteX1" fmla="*/ 125408 w 279650"/>
                <a:gd name="connsiteY1" fmla="*/ 11135 h 81234"/>
                <a:gd name="connsiteX2" fmla="*/ 279520 w 279650"/>
                <a:gd name="connsiteY2" fmla="*/ 9082 h 81234"/>
                <a:gd name="connsiteX3" fmla="*/ 137737 w 279650"/>
                <a:gd name="connsiteY3" fmla="*/ 27576 h 81234"/>
                <a:gd name="connsiteX4" fmla="*/ 63 w 279650"/>
                <a:gd name="connsiteY4" fmla="*/ 81001 h 81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9650" h="81234">
                  <a:moveTo>
                    <a:pt x="63" y="81001"/>
                  </a:moveTo>
                  <a:cubicBezTo>
                    <a:pt x="-1992" y="78261"/>
                    <a:pt x="45955" y="31340"/>
                    <a:pt x="125408" y="11135"/>
                  </a:cubicBezTo>
                  <a:cubicBezTo>
                    <a:pt x="204861" y="-9070"/>
                    <a:pt x="283288" y="3261"/>
                    <a:pt x="279520" y="9082"/>
                  </a:cubicBezTo>
                  <a:cubicBezTo>
                    <a:pt x="273698" y="23123"/>
                    <a:pt x="250068" y="-7013"/>
                    <a:pt x="137737" y="27576"/>
                  </a:cubicBezTo>
                  <a:cubicBezTo>
                    <a:pt x="25406" y="62165"/>
                    <a:pt x="2118" y="83741"/>
                    <a:pt x="63" y="81001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316DE230-9E8A-45FE-8910-8F00AC7A0403}"/>
                </a:ext>
              </a:extLst>
            </p:cNvPr>
            <p:cNvSpPr/>
            <p:nvPr/>
          </p:nvSpPr>
          <p:spPr>
            <a:xfrm>
              <a:off x="6018610" y="2436401"/>
              <a:ext cx="279650" cy="94565"/>
            </a:xfrm>
            <a:custGeom>
              <a:avLst/>
              <a:gdLst>
                <a:gd name="connsiteX0" fmla="*/ 224 w 292135"/>
                <a:gd name="connsiteY0" fmla="*/ 59346 h 59716"/>
                <a:gd name="connsiteX1" fmla="*/ 107075 w 292135"/>
                <a:gd name="connsiteY1" fmla="*/ 5920 h 59716"/>
                <a:gd name="connsiteX2" fmla="*/ 292010 w 292135"/>
                <a:gd name="connsiteY2" fmla="*/ 3866 h 59716"/>
                <a:gd name="connsiteX3" fmla="*/ 133788 w 292135"/>
                <a:gd name="connsiteY3" fmla="*/ 28524 h 59716"/>
                <a:gd name="connsiteX4" fmla="*/ 224 w 292135"/>
                <a:gd name="connsiteY4" fmla="*/ 59346 h 59716"/>
                <a:gd name="connsiteX0" fmla="*/ 2 w 291913"/>
                <a:gd name="connsiteY0" fmla="*/ 76080 h 77200"/>
                <a:gd name="connsiteX1" fmla="*/ 131511 w 291913"/>
                <a:gd name="connsiteY1" fmla="*/ 2105 h 77200"/>
                <a:gd name="connsiteX2" fmla="*/ 291788 w 291913"/>
                <a:gd name="connsiteY2" fmla="*/ 20600 h 77200"/>
                <a:gd name="connsiteX3" fmla="*/ 133566 w 291913"/>
                <a:gd name="connsiteY3" fmla="*/ 45258 h 77200"/>
                <a:gd name="connsiteX4" fmla="*/ 2 w 291913"/>
                <a:gd name="connsiteY4" fmla="*/ 76080 h 77200"/>
                <a:gd name="connsiteX0" fmla="*/ 9 w 291925"/>
                <a:gd name="connsiteY0" fmla="*/ 76080 h 76253"/>
                <a:gd name="connsiteX1" fmla="*/ 131518 w 291925"/>
                <a:gd name="connsiteY1" fmla="*/ 2105 h 76253"/>
                <a:gd name="connsiteX2" fmla="*/ 291795 w 291925"/>
                <a:gd name="connsiteY2" fmla="*/ 20600 h 76253"/>
                <a:gd name="connsiteX3" fmla="*/ 137683 w 291925"/>
                <a:gd name="connsiteY3" fmla="*/ 22655 h 76253"/>
                <a:gd name="connsiteX4" fmla="*/ 9 w 291925"/>
                <a:gd name="connsiteY4" fmla="*/ 76080 h 76253"/>
                <a:gd name="connsiteX0" fmla="*/ 9 w 292471"/>
                <a:gd name="connsiteY0" fmla="*/ 76080 h 76253"/>
                <a:gd name="connsiteX1" fmla="*/ 131518 w 292471"/>
                <a:gd name="connsiteY1" fmla="*/ 2105 h 76253"/>
                <a:gd name="connsiteX2" fmla="*/ 291795 w 292471"/>
                <a:gd name="connsiteY2" fmla="*/ 20600 h 76253"/>
                <a:gd name="connsiteX3" fmla="*/ 137683 w 292471"/>
                <a:gd name="connsiteY3" fmla="*/ 22655 h 76253"/>
                <a:gd name="connsiteX4" fmla="*/ 9 w 292471"/>
                <a:gd name="connsiteY4" fmla="*/ 76080 h 76253"/>
                <a:gd name="connsiteX0" fmla="*/ 1258 w 293720"/>
                <a:gd name="connsiteY0" fmla="*/ 76080 h 78680"/>
                <a:gd name="connsiteX1" fmla="*/ 132767 w 293720"/>
                <a:gd name="connsiteY1" fmla="*/ 2105 h 78680"/>
                <a:gd name="connsiteX2" fmla="*/ 293044 w 293720"/>
                <a:gd name="connsiteY2" fmla="*/ 20600 h 78680"/>
                <a:gd name="connsiteX3" fmla="*/ 138932 w 293720"/>
                <a:gd name="connsiteY3" fmla="*/ 22655 h 78680"/>
                <a:gd name="connsiteX4" fmla="*/ 1258 w 293720"/>
                <a:gd name="connsiteY4" fmla="*/ 76080 h 78680"/>
                <a:gd name="connsiteX0" fmla="*/ 1258 w 293044"/>
                <a:gd name="connsiteY0" fmla="*/ 76080 h 78680"/>
                <a:gd name="connsiteX1" fmla="*/ 132767 w 293044"/>
                <a:gd name="connsiteY1" fmla="*/ 2105 h 78680"/>
                <a:gd name="connsiteX2" fmla="*/ 293044 w 293044"/>
                <a:gd name="connsiteY2" fmla="*/ 20600 h 78680"/>
                <a:gd name="connsiteX3" fmla="*/ 138932 w 293044"/>
                <a:gd name="connsiteY3" fmla="*/ 22655 h 78680"/>
                <a:gd name="connsiteX4" fmla="*/ 1258 w 293044"/>
                <a:gd name="connsiteY4" fmla="*/ 76080 h 78680"/>
                <a:gd name="connsiteX0" fmla="*/ 1258 w 293044"/>
                <a:gd name="connsiteY0" fmla="*/ 76080 h 78611"/>
                <a:gd name="connsiteX1" fmla="*/ 132767 w 293044"/>
                <a:gd name="connsiteY1" fmla="*/ 2105 h 78611"/>
                <a:gd name="connsiteX2" fmla="*/ 293044 w 293044"/>
                <a:gd name="connsiteY2" fmla="*/ 20600 h 78611"/>
                <a:gd name="connsiteX3" fmla="*/ 138932 w 293044"/>
                <a:gd name="connsiteY3" fmla="*/ 22655 h 78611"/>
                <a:gd name="connsiteX4" fmla="*/ 1258 w 293044"/>
                <a:gd name="connsiteY4" fmla="*/ 76080 h 78611"/>
                <a:gd name="connsiteX0" fmla="*/ 1236 w 280693"/>
                <a:gd name="connsiteY0" fmla="*/ 79613 h 82337"/>
                <a:gd name="connsiteX1" fmla="*/ 132745 w 280693"/>
                <a:gd name="connsiteY1" fmla="*/ 5638 h 82337"/>
                <a:gd name="connsiteX2" fmla="*/ 280693 w 280693"/>
                <a:gd name="connsiteY2" fmla="*/ 7694 h 82337"/>
                <a:gd name="connsiteX3" fmla="*/ 138910 w 280693"/>
                <a:gd name="connsiteY3" fmla="*/ 26188 h 82337"/>
                <a:gd name="connsiteX4" fmla="*/ 1236 w 280693"/>
                <a:gd name="connsiteY4" fmla="*/ 79613 h 82337"/>
                <a:gd name="connsiteX0" fmla="*/ 39 w 279496"/>
                <a:gd name="connsiteY0" fmla="*/ 76896 h 77018"/>
                <a:gd name="connsiteX1" fmla="*/ 125384 w 279496"/>
                <a:gd name="connsiteY1" fmla="*/ 7030 h 77018"/>
                <a:gd name="connsiteX2" fmla="*/ 279496 w 279496"/>
                <a:gd name="connsiteY2" fmla="*/ 4977 h 77018"/>
                <a:gd name="connsiteX3" fmla="*/ 137713 w 279496"/>
                <a:gd name="connsiteY3" fmla="*/ 23471 h 77018"/>
                <a:gd name="connsiteX4" fmla="*/ 39 w 279496"/>
                <a:gd name="connsiteY4" fmla="*/ 76896 h 77018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650"/>
                <a:gd name="connsiteY0" fmla="*/ 81001 h 81123"/>
                <a:gd name="connsiteX1" fmla="*/ 125408 w 279650"/>
                <a:gd name="connsiteY1" fmla="*/ 11135 h 81123"/>
                <a:gd name="connsiteX2" fmla="*/ 279520 w 279650"/>
                <a:gd name="connsiteY2" fmla="*/ 9082 h 81123"/>
                <a:gd name="connsiteX3" fmla="*/ 137737 w 279650"/>
                <a:gd name="connsiteY3" fmla="*/ 27576 h 81123"/>
                <a:gd name="connsiteX4" fmla="*/ 63 w 279650"/>
                <a:gd name="connsiteY4" fmla="*/ 81001 h 81123"/>
                <a:gd name="connsiteX0" fmla="*/ 63 w 279650"/>
                <a:gd name="connsiteY0" fmla="*/ 81001 h 81234"/>
                <a:gd name="connsiteX1" fmla="*/ 125408 w 279650"/>
                <a:gd name="connsiteY1" fmla="*/ 11135 h 81234"/>
                <a:gd name="connsiteX2" fmla="*/ 279520 w 279650"/>
                <a:gd name="connsiteY2" fmla="*/ 9082 h 81234"/>
                <a:gd name="connsiteX3" fmla="*/ 137737 w 279650"/>
                <a:gd name="connsiteY3" fmla="*/ 27576 h 81234"/>
                <a:gd name="connsiteX4" fmla="*/ 63 w 279650"/>
                <a:gd name="connsiteY4" fmla="*/ 81001 h 81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9650" h="81234">
                  <a:moveTo>
                    <a:pt x="63" y="81001"/>
                  </a:moveTo>
                  <a:cubicBezTo>
                    <a:pt x="-1992" y="78261"/>
                    <a:pt x="45955" y="31340"/>
                    <a:pt x="125408" y="11135"/>
                  </a:cubicBezTo>
                  <a:cubicBezTo>
                    <a:pt x="204861" y="-9070"/>
                    <a:pt x="283288" y="3261"/>
                    <a:pt x="279520" y="9082"/>
                  </a:cubicBezTo>
                  <a:cubicBezTo>
                    <a:pt x="273698" y="23123"/>
                    <a:pt x="250068" y="-7013"/>
                    <a:pt x="137737" y="27576"/>
                  </a:cubicBezTo>
                  <a:cubicBezTo>
                    <a:pt x="25406" y="62165"/>
                    <a:pt x="2118" y="83741"/>
                    <a:pt x="63" y="81001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C5F4C13F-092D-4F58-B95D-1828F3AEB3D6}"/>
                </a:ext>
              </a:extLst>
            </p:cNvPr>
            <p:cNvSpPr/>
            <p:nvPr/>
          </p:nvSpPr>
          <p:spPr>
            <a:xfrm>
              <a:off x="5276136" y="1734987"/>
              <a:ext cx="1506104" cy="1057198"/>
            </a:xfrm>
            <a:custGeom>
              <a:avLst/>
              <a:gdLst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1174 w 1869410"/>
                <a:gd name="connsiteY19" fmla="*/ 1036330 h 1284241"/>
                <a:gd name="connsiteX20" fmla="*/ 1667369 w 1869410"/>
                <a:gd name="connsiteY20" fmla="*/ 1085860 h 1284241"/>
                <a:gd name="connsiteX21" fmla="*/ 1716899 w 1869410"/>
                <a:gd name="connsiteY21" fmla="*/ 93536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1174 w 1869410"/>
                <a:gd name="connsiteY19" fmla="*/ 1036330 h 1284241"/>
                <a:gd name="connsiteX20" fmla="*/ 1667369 w 1869410"/>
                <a:gd name="connsiteY20" fmla="*/ 1085860 h 1284241"/>
                <a:gd name="connsiteX21" fmla="*/ 1714994 w 1869410"/>
                <a:gd name="connsiteY21" fmla="*/ 90488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1174 w 1869410"/>
                <a:gd name="connsiteY19" fmla="*/ 1036330 h 1284241"/>
                <a:gd name="connsiteX20" fmla="*/ 1707374 w 1869410"/>
                <a:gd name="connsiteY20" fmla="*/ 1055380 h 1284241"/>
                <a:gd name="connsiteX21" fmla="*/ 1714994 w 1869410"/>
                <a:gd name="connsiteY21" fmla="*/ 90488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4984 w 1869410"/>
                <a:gd name="connsiteY19" fmla="*/ 1002040 h 1284241"/>
                <a:gd name="connsiteX20" fmla="*/ 1707374 w 1869410"/>
                <a:gd name="connsiteY20" fmla="*/ 1055380 h 1284241"/>
                <a:gd name="connsiteX21" fmla="*/ 1714994 w 1869410"/>
                <a:gd name="connsiteY21" fmla="*/ 90488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6"/>
                <a:gd name="connsiteX1" fmla="*/ 545324 w 1869410"/>
                <a:gd name="connsiteY1" fmla="*/ 516265 h 1284246"/>
                <a:gd name="connsiteX2" fmla="*/ 629144 w 1869410"/>
                <a:gd name="connsiteY2" fmla="*/ 476260 h 1284246"/>
                <a:gd name="connsiteX3" fmla="*/ 692009 w 1869410"/>
                <a:gd name="connsiteY3" fmla="*/ 577225 h 1284246"/>
                <a:gd name="connsiteX4" fmla="*/ 737729 w 1869410"/>
                <a:gd name="connsiteY4" fmla="*/ 779155 h 1284246"/>
                <a:gd name="connsiteX5" fmla="*/ 735824 w 1869410"/>
                <a:gd name="connsiteY5" fmla="*/ 914410 h 1284246"/>
                <a:gd name="connsiteX6" fmla="*/ 825359 w 1869410"/>
                <a:gd name="connsiteY6" fmla="*/ 678190 h 1284246"/>
                <a:gd name="connsiteX7" fmla="*/ 840599 w 1869410"/>
                <a:gd name="connsiteY7" fmla="*/ 582940 h 1284246"/>
                <a:gd name="connsiteX8" fmla="*/ 1103489 w 1869410"/>
                <a:gd name="connsiteY8" fmla="*/ 870595 h 1284246"/>
                <a:gd name="connsiteX9" fmla="*/ 1154924 w 1869410"/>
                <a:gd name="connsiteY9" fmla="*/ 891550 h 1284246"/>
                <a:gd name="connsiteX10" fmla="*/ 1055864 w 1869410"/>
                <a:gd name="connsiteY10" fmla="*/ 723910 h 1284246"/>
                <a:gd name="connsiteX11" fmla="*/ 1257794 w 1869410"/>
                <a:gd name="connsiteY11" fmla="*/ 971560 h 1284246"/>
                <a:gd name="connsiteX12" fmla="*/ 1233029 w 1869410"/>
                <a:gd name="connsiteY12" fmla="*/ 849640 h 1284246"/>
                <a:gd name="connsiteX13" fmla="*/ 1375904 w 1869410"/>
                <a:gd name="connsiteY13" fmla="*/ 986800 h 1284246"/>
                <a:gd name="connsiteX14" fmla="*/ 1417814 w 1869410"/>
                <a:gd name="connsiteY14" fmla="*/ 1173490 h 1284246"/>
                <a:gd name="connsiteX15" fmla="*/ 1444484 w 1869410"/>
                <a:gd name="connsiteY15" fmla="*/ 1057285 h 1284246"/>
                <a:gd name="connsiteX16" fmla="*/ 1450199 w 1869410"/>
                <a:gd name="connsiteY16" fmla="*/ 1283980 h 1284246"/>
                <a:gd name="connsiteX17" fmla="*/ 1495919 w 1869410"/>
                <a:gd name="connsiteY17" fmla="*/ 1101100 h 1284246"/>
                <a:gd name="connsiteX18" fmla="*/ 1551164 w 1869410"/>
                <a:gd name="connsiteY18" fmla="*/ 1011565 h 1284246"/>
                <a:gd name="connsiteX19" fmla="*/ 1634984 w 1869410"/>
                <a:gd name="connsiteY19" fmla="*/ 1002040 h 1284246"/>
                <a:gd name="connsiteX20" fmla="*/ 1707374 w 1869410"/>
                <a:gd name="connsiteY20" fmla="*/ 1055380 h 1284246"/>
                <a:gd name="connsiteX21" fmla="*/ 1714994 w 1869410"/>
                <a:gd name="connsiteY21" fmla="*/ 904885 h 1284246"/>
                <a:gd name="connsiteX22" fmla="*/ 1716899 w 1869410"/>
                <a:gd name="connsiteY22" fmla="*/ 802015 h 1284246"/>
                <a:gd name="connsiteX23" fmla="*/ 1804529 w 1869410"/>
                <a:gd name="connsiteY23" fmla="*/ 889645 h 1284246"/>
                <a:gd name="connsiteX24" fmla="*/ 1764524 w 1869410"/>
                <a:gd name="connsiteY24" fmla="*/ 716290 h 1284246"/>
                <a:gd name="connsiteX25" fmla="*/ 1764524 w 1869410"/>
                <a:gd name="connsiteY25" fmla="*/ 615325 h 1284246"/>
                <a:gd name="connsiteX26" fmla="*/ 1869299 w 1869410"/>
                <a:gd name="connsiteY26" fmla="*/ 708670 h 1284246"/>
                <a:gd name="connsiteX27" fmla="*/ 1783574 w 1869410"/>
                <a:gd name="connsiteY27" fmla="*/ 539125 h 1284246"/>
                <a:gd name="connsiteX28" fmla="*/ 1730234 w 1869410"/>
                <a:gd name="connsiteY28" fmla="*/ 396250 h 1284246"/>
                <a:gd name="connsiteX29" fmla="*/ 1560689 w 1869410"/>
                <a:gd name="connsiteY29" fmla="*/ 219085 h 1284246"/>
                <a:gd name="connsiteX30" fmla="*/ 1427339 w 1869410"/>
                <a:gd name="connsiteY30" fmla="*/ 129550 h 1284246"/>
                <a:gd name="connsiteX31" fmla="*/ 1594979 w 1869410"/>
                <a:gd name="connsiteY31" fmla="*/ 100975 h 1284246"/>
                <a:gd name="connsiteX32" fmla="*/ 1634984 w 1869410"/>
                <a:gd name="connsiteY32" fmla="*/ 70495 h 1284246"/>
                <a:gd name="connsiteX33" fmla="*/ 1402574 w 1869410"/>
                <a:gd name="connsiteY33" fmla="*/ 62875 h 1284246"/>
                <a:gd name="connsiteX34" fmla="*/ 1191119 w 1869410"/>
                <a:gd name="connsiteY34" fmla="*/ 17155 h 1284246"/>
                <a:gd name="connsiteX35" fmla="*/ 981569 w 1869410"/>
                <a:gd name="connsiteY35" fmla="*/ 10 h 1284246"/>
                <a:gd name="connsiteX36" fmla="*/ 712964 w 1869410"/>
                <a:gd name="connsiteY36" fmla="*/ 19060 h 1284246"/>
                <a:gd name="connsiteX37" fmla="*/ 543419 w 1869410"/>
                <a:gd name="connsiteY37" fmla="*/ 55255 h 1284246"/>
                <a:gd name="connsiteX38" fmla="*/ 415784 w 1869410"/>
                <a:gd name="connsiteY38" fmla="*/ 144790 h 1284246"/>
                <a:gd name="connsiteX39" fmla="*/ 364349 w 1869410"/>
                <a:gd name="connsiteY39" fmla="*/ 215275 h 1284246"/>
                <a:gd name="connsiteX40" fmla="*/ 290054 w 1869410"/>
                <a:gd name="connsiteY40" fmla="*/ 278140 h 1284246"/>
                <a:gd name="connsiteX41" fmla="*/ 223379 w 1869410"/>
                <a:gd name="connsiteY41" fmla="*/ 331480 h 1284246"/>
                <a:gd name="connsiteX42" fmla="*/ 145274 w 1869410"/>
                <a:gd name="connsiteY42" fmla="*/ 485785 h 1284246"/>
                <a:gd name="connsiteX43" fmla="*/ 80504 w 1869410"/>
                <a:gd name="connsiteY43" fmla="*/ 674380 h 1284246"/>
                <a:gd name="connsiteX44" fmla="*/ 494 w 1869410"/>
                <a:gd name="connsiteY44" fmla="*/ 777250 h 1284246"/>
                <a:gd name="connsiteX45" fmla="*/ 120509 w 1869410"/>
                <a:gd name="connsiteY45" fmla="*/ 678190 h 1284246"/>
                <a:gd name="connsiteX46" fmla="*/ 118604 w 1869410"/>
                <a:gd name="connsiteY46" fmla="*/ 910600 h 1284246"/>
                <a:gd name="connsiteX47" fmla="*/ 131939 w 1869410"/>
                <a:gd name="connsiteY47" fmla="*/ 1034425 h 1284246"/>
                <a:gd name="connsiteX48" fmla="*/ 160514 w 1869410"/>
                <a:gd name="connsiteY48" fmla="*/ 891550 h 1284246"/>
                <a:gd name="connsiteX49" fmla="*/ 246239 w 1869410"/>
                <a:gd name="connsiteY49" fmla="*/ 990610 h 1284246"/>
                <a:gd name="connsiteX50" fmla="*/ 238619 w 1869410"/>
                <a:gd name="connsiteY50" fmla="*/ 866785 h 1284246"/>
                <a:gd name="connsiteX51" fmla="*/ 250049 w 1869410"/>
                <a:gd name="connsiteY51" fmla="*/ 725815 h 1284246"/>
                <a:gd name="connsiteX52" fmla="*/ 311009 w 1869410"/>
                <a:gd name="connsiteY52" fmla="*/ 889645 h 1284246"/>
                <a:gd name="connsiteX53" fmla="*/ 295769 w 1869410"/>
                <a:gd name="connsiteY53" fmla="*/ 643900 h 1284246"/>
                <a:gd name="connsiteX54" fmla="*/ 341489 w 1869410"/>
                <a:gd name="connsiteY54" fmla="*/ 495310 h 1284246"/>
                <a:gd name="connsiteX55" fmla="*/ 394829 w 1869410"/>
                <a:gd name="connsiteY55" fmla="*/ 483880 h 1284246"/>
                <a:gd name="connsiteX56" fmla="*/ 486269 w 1869410"/>
                <a:gd name="connsiteY56" fmla="*/ 586750 h 1284246"/>
                <a:gd name="connsiteX0" fmla="*/ 486269 w 1869410"/>
                <a:gd name="connsiteY0" fmla="*/ 586750 h 1284246"/>
                <a:gd name="connsiteX1" fmla="*/ 545324 w 1869410"/>
                <a:gd name="connsiteY1" fmla="*/ 516265 h 1284246"/>
                <a:gd name="connsiteX2" fmla="*/ 629144 w 1869410"/>
                <a:gd name="connsiteY2" fmla="*/ 476260 h 1284246"/>
                <a:gd name="connsiteX3" fmla="*/ 692009 w 1869410"/>
                <a:gd name="connsiteY3" fmla="*/ 577225 h 1284246"/>
                <a:gd name="connsiteX4" fmla="*/ 737729 w 1869410"/>
                <a:gd name="connsiteY4" fmla="*/ 779155 h 1284246"/>
                <a:gd name="connsiteX5" fmla="*/ 735824 w 1869410"/>
                <a:gd name="connsiteY5" fmla="*/ 914410 h 1284246"/>
                <a:gd name="connsiteX6" fmla="*/ 825359 w 1869410"/>
                <a:gd name="connsiteY6" fmla="*/ 678190 h 1284246"/>
                <a:gd name="connsiteX7" fmla="*/ 840599 w 1869410"/>
                <a:gd name="connsiteY7" fmla="*/ 582940 h 1284246"/>
                <a:gd name="connsiteX8" fmla="*/ 1103489 w 1869410"/>
                <a:gd name="connsiteY8" fmla="*/ 870595 h 1284246"/>
                <a:gd name="connsiteX9" fmla="*/ 1154924 w 1869410"/>
                <a:gd name="connsiteY9" fmla="*/ 891550 h 1284246"/>
                <a:gd name="connsiteX10" fmla="*/ 1055864 w 1869410"/>
                <a:gd name="connsiteY10" fmla="*/ 723910 h 1284246"/>
                <a:gd name="connsiteX11" fmla="*/ 1257794 w 1869410"/>
                <a:gd name="connsiteY11" fmla="*/ 971560 h 1284246"/>
                <a:gd name="connsiteX12" fmla="*/ 1233029 w 1869410"/>
                <a:gd name="connsiteY12" fmla="*/ 849640 h 1284246"/>
                <a:gd name="connsiteX13" fmla="*/ 1375904 w 1869410"/>
                <a:gd name="connsiteY13" fmla="*/ 986800 h 1284246"/>
                <a:gd name="connsiteX14" fmla="*/ 1417814 w 1869410"/>
                <a:gd name="connsiteY14" fmla="*/ 1173490 h 1284246"/>
                <a:gd name="connsiteX15" fmla="*/ 1444484 w 1869410"/>
                <a:gd name="connsiteY15" fmla="*/ 1057285 h 1284246"/>
                <a:gd name="connsiteX16" fmla="*/ 1450199 w 1869410"/>
                <a:gd name="connsiteY16" fmla="*/ 1283980 h 1284246"/>
                <a:gd name="connsiteX17" fmla="*/ 1495919 w 1869410"/>
                <a:gd name="connsiteY17" fmla="*/ 1101100 h 1284246"/>
                <a:gd name="connsiteX18" fmla="*/ 1551164 w 1869410"/>
                <a:gd name="connsiteY18" fmla="*/ 1011565 h 1284246"/>
                <a:gd name="connsiteX19" fmla="*/ 1671179 w 1869410"/>
                <a:gd name="connsiteY19" fmla="*/ 1011565 h 1284246"/>
                <a:gd name="connsiteX20" fmla="*/ 1707374 w 1869410"/>
                <a:gd name="connsiteY20" fmla="*/ 1055380 h 1284246"/>
                <a:gd name="connsiteX21" fmla="*/ 1714994 w 1869410"/>
                <a:gd name="connsiteY21" fmla="*/ 904885 h 1284246"/>
                <a:gd name="connsiteX22" fmla="*/ 1716899 w 1869410"/>
                <a:gd name="connsiteY22" fmla="*/ 802015 h 1284246"/>
                <a:gd name="connsiteX23" fmla="*/ 1804529 w 1869410"/>
                <a:gd name="connsiteY23" fmla="*/ 889645 h 1284246"/>
                <a:gd name="connsiteX24" fmla="*/ 1764524 w 1869410"/>
                <a:gd name="connsiteY24" fmla="*/ 716290 h 1284246"/>
                <a:gd name="connsiteX25" fmla="*/ 1764524 w 1869410"/>
                <a:gd name="connsiteY25" fmla="*/ 615325 h 1284246"/>
                <a:gd name="connsiteX26" fmla="*/ 1869299 w 1869410"/>
                <a:gd name="connsiteY26" fmla="*/ 708670 h 1284246"/>
                <a:gd name="connsiteX27" fmla="*/ 1783574 w 1869410"/>
                <a:gd name="connsiteY27" fmla="*/ 539125 h 1284246"/>
                <a:gd name="connsiteX28" fmla="*/ 1730234 w 1869410"/>
                <a:gd name="connsiteY28" fmla="*/ 396250 h 1284246"/>
                <a:gd name="connsiteX29" fmla="*/ 1560689 w 1869410"/>
                <a:gd name="connsiteY29" fmla="*/ 219085 h 1284246"/>
                <a:gd name="connsiteX30" fmla="*/ 1427339 w 1869410"/>
                <a:gd name="connsiteY30" fmla="*/ 129550 h 1284246"/>
                <a:gd name="connsiteX31" fmla="*/ 1594979 w 1869410"/>
                <a:gd name="connsiteY31" fmla="*/ 100975 h 1284246"/>
                <a:gd name="connsiteX32" fmla="*/ 1634984 w 1869410"/>
                <a:gd name="connsiteY32" fmla="*/ 70495 h 1284246"/>
                <a:gd name="connsiteX33" fmla="*/ 1402574 w 1869410"/>
                <a:gd name="connsiteY33" fmla="*/ 62875 h 1284246"/>
                <a:gd name="connsiteX34" fmla="*/ 1191119 w 1869410"/>
                <a:gd name="connsiteY34" fmla="*/ 17155 h 1284246"/>
                <a:gd name="connsiteX35" fmla="*/ 981569 w 1869410"/>
                <a:gd name="connsiteY35" fmla="*/ 10 h 1284246"/>
                <a:gd name="connsiteX36" fmla="*/ 712964 w 1869410"/>
                <a:gd name="connsiteY36" fmla="*/ 19060 h 1284246"/>
                <a:gd name="connsiteX37" fmla="*/ 543419 w 1869410"/>
                <a:gd name="connsiteY37" fmla="*/ 55255 h 1284246"/>
                <a:gd name="connsiteX38" fmla="*/ 415784 w 1869410"/>
                <a:gd name="connsiteY38" fmla="*/ 144790 h 1284246"/>
                <a:gd name="connsiteX39" fmla="*/ 364349 w 1869410"/>
                <a:gd name="connsiteY39" fmla="*/ 215275 h 1284246"/>
                <a:gd name="connsiteX40" fmla="*/ 290054 w 1869410"/>
                <a:gd name="connsiteY40" fmla="*/ 278140 h 1284246"/>
                <a:gd name="connsiteX41" fmla="*/ 223379 w 1869410"/>
                <a:gd name="connsiteY41" fmla="*/ 331480 h 1284246"/>
                <a:gd name="connsiteX42" fmla="*/ 145274 w 1869410"/>
                <a:gd name="connsiteY42" fmla="*/ 485785 h 1284246"/>
                <a:gd name="connsiteX43" fmla="*/ 80504 w 1869410"/>
                <a:gd name="connsiteY43" fmla="*/ 674380 h 1284246"/>
                <a:gd name="connsiteX44" fmla="*/ 494 w 1869410"/>
                <a:gd name="connsiteY44" fmla="*/ 777250 h 1284246"/>
                <a:gd name="connsiteX45" fmla="*/ 120509 w 1869410"/>
                <a:gd name="connsiteY45" fmla="*/ 678190 h 1284246"/>
                <a:gd name="connsiteX46" fmla="*/ 118604 w 1869410"/>
                <a:gd name="connsiteY46" fmla="*/ 910600 h 1284246"/>
                <a:gd name="connsiteX47" fmla="*/ 131939 w 1869410"/>
                <a:gd name="connsiteY47" fmla="*/ 1034425 h 1284246"/>
                <a:gd name="connsiteX48" fmla="*/ 160514 w 1869410"/>
                <a:gd name="connsiteY48" fmla="*/ 891550 h 1284246"/>
                <a:gd name="connsiteX49" fmla="*/ 246239 w 1869410"/>
                <a:gd name="connsiteY49" fmla="*/ 990610 h 1284246"/>
                <a:gd name="connsiteX50" fmla="*/ 238619 w 1869410"/>
                <a:gd name="connsiteY50" fmla="*/ 866785 h 1284246"/>
                <a:gd name="connsiteX51" fmla="*/ 250049 w 1869410"/>
                <a:gd name="connsiteY51" fmla="*/ 725815 h 1284246"/>
                <a:gd name="connsiteX52" fmla="*/ 311009 w 1869410"/>
                <a:gd name="connsiteY52" fmla="*/ 889645 h 1284246"/>
                <a:gd name="connsiteX53" fmla="*/ 295769 w 1869410"/>
                <a:gd name="connsiteY53" fmla="*/ 643900 h 1284246"/>
                <a:gd name="connsiteX54" fmla="*/ 341489 w 1869410"/>
                <a:gd name="connsiteY54" fmla="*/ 495310 h 1284246"/>
                <a:gd name="connsiteX55" fmla="*/ 394829 w 1869410"/>
                <a:gd name="connsiteY55" fmla="*/ 483880 h 1284246"/>
                <a:gd name="connsiteX56" fmla="*/ 486269 w 1869410"/>
                <a:gd name="connsiteY56" fmla="*/ 586750 h 1284246"/>
                <a:gd name="connsiteX0" fmla="*/ 486269 w 1869410"/>
                <a:gd name="connsiteY0" fmla="*/ 586750 h 1284251"/>
                <a:gd name="connsiteX1" fmla="*/ 545324 w 1869410"/>
                <a:gd name="connsiteY1" fmla="*/ 516265 h 1284251"/>
                <a:gd name="connsiteX2" fmla="*/ 629144 w 1869410"/>
                <a:gd name="connsiteY2" fmla="*/ 476260 h 1284251"/>
                <a:gd name="connsiteX3" fmla="*/ 692009 w 1869410"/>
                <a:gd name="connsiteY3" fmla="*/ 577225 h 1284251"/>
                <a:gd name="connsiteX4" fmla="*/ 737729 w 1869410"/>
                <a:gd name="connsiteY4" fmla="*/ 779155 h 1284251"/>
                <a:gd name="connsiteX5" fmla="*/ 735824 w 1869410"/>
                <a:gd name="connsiteY5" fmla="*/ 914410 h 1284251"/>
                <a:gd name="connsiteX6" fmla="*/ 825359 w 1869410"/>
                <a:gd name="connsiteY6" fmla="*/ 678190 h 1284251"/>
                <a:gd name="connsiteX7" fmla="*/ 840599 w 1869410"/>
                <a:gd name="connsiteY7" fmla="*/ 582940 h 1284251"/>
                <a:gd name="connsiteX8" fmla="*/ 1103489 w 1869410"/>
                <a:gd name="connsiteY8" fmla="*/ 870595 h 1284251"/>
                <a:gd name="connsiteX9" fmla="*/ 1154924 w 1869410"/>
                <a:gd name="connsiteY9" fmla="*/ 891550 h 1284251"/>
                <a:gd name="connsiteX10" fmla="*/ 1055864 w 1869410"/>
                <a:gd name="connsiteY10" fmla="*/ 723910 h 1284251"/>
                <a:gd name="connsiteX11" fmla="*/ 1257794 w 1869410"/>
                <a:gd name="connsiteY11" fmla="*/ 971560 h 1284251"/>
                <a:gd name="connsiteX12" fmla="*/ 1233029 w 1869410"/>
                <a:gd name="connsiteY12" fmla="*/ 849640 h 1284251"/>
                <a:gd name="connsiteX13" fmla="*/ 1375904 w 1869410"/>
                <a:gd name="connsiteY13" fmla="*/ 986800 h 1284251"/>
                <a:gd name="connsiteX14" fmla="*/ 1417814 w 1869410"/>
                <a:gd name="connsiteY14" fmla="*/ 1173490 h 1284251"/>
                <a:gd name="connsiteX15" fmla="*/ 1444484 w 1869410"/>
                <a:gd name="connsiteY15" fmla="*/ 1057285 h 1284251"/>
                <a:gd name="connsiteX16" fmla="*/ 1450199 w 1869410"/>
                <a:gd name="connsiteY16" fmla="*/ 1283980 h 1284251"/>
                <a:gd name="connsiteX17" fmla="*/ 1495919 w 1869410"/>
                <a:gd name="connsiteY17" fmla="*/ 1101100 h 1284251"/>
                <a:gd name="connsiteX18" fmla="*/ 1574024 w 1869410"/>
                <a:gd name="connsiteY18" fmla="*/ 996325 h 1284251"/>
                <a:gd name="connsiteX19" fmla="*/ 1671179 w 1869410"/>
                <a:gd name="connsiteY19" fmla="*/ 1011565 h 1284251"/>
                <a:gd name="connsiteX20" fmla="*/ 1707374 w 1869410"/>
                <a:gd name="connsiteY20" fmla="*/ 1055380 h 1284251"/>
                <a:gd name="connsiteX21" fmla="*/ 1714994 w 1869410"/>
                <a:gd name="connsiteY21" fmla="*/ 904885 h 1284251"/>
                <a:gd name="connsiteX22" fmla="*/ 1716899 w 1869410"/>
                <a:gd name="connsiteY22" fmla="*/ 802015 h 1284251"/>
                <a:gd name="connsiteX23" fmla="*/ 1804529 w 1869410"/>
                <a:gd name="connsiteY23" fmla="*/ 889645 h 1284251"/>
                <a:gd name="connsiteX24" fmla="*/ 1764524 w 1869410"/>
                <a:gd name="connsiteY24" fmla="*/ 716290 h 1284251"/>
                <a:gd name="connsiteX25" fmla="*/ 1764524 w 1869410"/>
                <a:gd name="connsiteY25" fmla="*/ 615325 h 1284251"/>
                <a:gd name="connsiteX26" fmla="*/ 1869299 w 1869410"/>
                <a:gd name="connsiteY26" fmla="*/ 708670 h 1284251"/>
                <a:gd name="connsiteX27" fmla="*/ 1783574 w 1869410"/>
                <a:gd name="connsiteY27" fmla="*/ 539125 h 1284251"/>
                <a:gd name="connsiteX28" fmla="*/ 1730234 w 1869410"/>
                <a:gd name="connsiteY28" fmla="*/ 396250 h 1284251"/>
                <a:gd name="connsiteX29" fmla="*/ 1560689 w 1869410"/>
                <a:gd name="connsiteY29" fmla="*/ 219085 h 1284251"/>
                <a:gd name="connsiteX30" fmla="*/ 1427339 w 1869410"/>
                <a:gd name="connsiteY30" fmla="*/ 129550 h 1284251"/>
                <a:gd name="connsiteX31" fmla="*/ 1594979 w 1869410"/>
                <a:gd name="connsiteY31" fmla="*/ 100975 h 1284251"/>
                <a:gd name="connsiteX32" fmla="*/ 1634984 w 1869410"/>
                <a:gd name="connsiteY32" fmla="*/ 70495 h 1284251"/>
                <a:gd name="connsiteX33" fmla="*/ 1402574 w 1869410"/>
                <a:gd name="connsiteY33" fmla="*/ 62875 h 1284251"/>
                <a:gd name="connsiteX34" fmla="*/ 1191119 w 1869410"/>
                <a:gd name="connsiteY34" fmla="*/ 17155 h 1284251"/>
                <a:gd name="connsiteX35" fmla="*/ 981569 w 1869410"/>
                <a:gd name="connsiteY35" fmla="*/ 10 h 1284251"/>
                <a:gd name="connsiteX36" fmla="*/ 712964 w 1869410"/>
                <a:gd name="connsiteY36" fmla="*/ 19060 h 1284251"/>
                <a:gd name="connsiteX37" fmla="*/ 543419 w 1869410"/>
                <a:gd name="connsiteY37" fmla="*/ 55255 h 1284251"/>
                <a:gd name="connsiteX38" fmla="*/ 415784 w 1869410"/>
                <a:gd name="connsiteY38" fmla="*/ 144790 h 1284251"/>
                <a:gd name="connsiteX39" fmla="*/ 364349 w 1869410"/>
                <a:gd name="connsiteY39" fmla="*/ 215275 h 1284251"/>
                <a:gd name="connsiteX40" fmla="*/ 290054 w 1869410"/>
                <a:gd name="connsiteY40" fmla="*/ 278140 h 1284251"/>
                <a:gd name="connsiteX41" fmla="*/ 223379 w 1869410"/>
                <a:gd name="connsiteY41" fmla="*/ 331480 h 1284251"/>
                <a:gd name="connsiteX42" fmla="*/ 145274 w 1869410"/>
                <a:gd name="connsiteY42" fmla="*/ 485785 h 1284251"/>
                <a:gd name="connsiteX43" fmla="*/ 80504 w 1869410"/>
                <a:gd name="connsiteY43" fmla="*/ 674380 h 1284251"/>
                <a:gd name="connsiteX44" fmla="*/ 494 w 1869410"/>
                <a:gd name="connsiteY44" fmla="*/ 777250 h 1284251"/>
                <a:gd name="connsiteX45" fmla="*/ 120509 w 1869410"/>
                <a:gd name="connsiteY45" fmla="*/ 678190 h 1284251"/>
                <a:gd name="connsiteX46" fmla="*/ 118604 w 1869410"/>
                <a:gd name="connsiteY46" fmla="*/ 910600 h 1284251"/>
                <a:gd name="connsiteX47" fmla="*/ 131939 w 1869410"/>
                <a:gd name="connsiteY47" fmla="*/ 1034425 h 1284251"/>
                <a:gd name="connsiteX48" fmla="*/ 160514 w 1869410"/>
                <a:gd name="connsiteY48" fmla="*/ 891550 h 1284251"/>
                <a:gd name="connsiteX49" fmla="*/ 246239 w 1869410"/>
                <a:gd name="connsiteY49" fmla="*/ 990610 h 1284251"/>
                <a:gd name="connsiteX50" fmla="*/ 238619 w 1869410"/>
                <a:gd name="connsiteY50" fmla="*/ 866785 h 1284251"/>
                <a:gd name="connsiteX51" fmla="*/ 250049 w 1869410"/>
                <a:gd name="connsiteY51" fmla="*/ 725815 h 1284251"/>
                <a:gd name="connsiteX52" fmla="*/ 311009 w 1869410"/>
                <a:gd name="connsiteY52" fmla="*/ 889645 h 1284251"/>
                <a:gd name="connsiteX53" fmla="*/ 295769 w 1869410"/>
                <a:gd name="connsiteY53" fmla="*/ 643900 h 1284251"/>
                <a:gd name="connsiteX54" fmla="*/ 341489 w 1869410"/>
                <a:gd name="connsiteY54" fmla="*/ 495310 h 1284251"/>
                <a:gd name="connsiteX55" fmla="*/ 394829 w 1869410"/>
                <a:gd name="connsiteY55" fmla="*/ 483880 h 1284251"/>
                <a:gd name="connsiteX56" fmla="*/ 486269 w 1869410"/>
                <a:gd name="connsiteY56" fmla="*/ 586750 h 1284251"/>
                <a:gd name="connsiteX0" fmla="*/ 486269 w 1869410"/>
                <a:gd name="connsiteY0" fmla="*/ 586750 h 1284251"/>
                <a:gd name="connsiteX1" fmla="*/ 545324 w 1869410"/>
                <a:gd name="connsiteY1" fmla="*/ 516265 h 1284251"/>
                <a:gd name="connsiteX2" fmla="*/ 629144 w 1869410"/>
                <a:gd name="connsiteY2" fmla="*/ 476260 h 1284251"/>
                <a:gd name="connsiteX3" fmla="*/ 692009 w 1869410"/>
                <a:gd name="connsiteY3" fmla="*/ 577225 h 1284251"/>
                <a:gd name="connsiteX4" fmla="*/ 737729 w 1869410"/>
                <a:gd name="connsiteY4" fmla="*/ 779155 h 1284251"/>
                <a:gd name="connsiteX5" fmla="*/ 735824 w 1869410"/>
                <a:gd name="connsiteY5" fmla="*/ 914410 h 1284251"/>
                <a:gd name="connsiteX6" fmla="*/ 825359 w 1869410"/>
                <a:gd name="connsiteY6" fmla="*/ 678190 h 1284251"/>
                <a:gd name="connsiteX7" fmla="*/ 840599 w 1869410"/>
                <a:gd name="connsiteY7" fmla="*/ 582940 h 1284251"/>
                <a:gd name="connsiteX8" fmla="*/ 1103489 w 1869410"/>
                <a:gd name="connsiteY8" fmla="*/ 870595 h 1284251"/>
                <a:gd name="connsiteX9" fmla="*/ 1154924 w 1869410"/>
                <a:gd name="connsiteY9" fmla="*/ 891550 h 1284251"/>
                <a:gd name="connsiteX10" fmla="*/ 1055864 w 1869410"/>
                <a:gd name="connsiteY10" fmla="*/ 723910 h 1284251"/>
                <a:gd name="connsiteX11" fmla="*/ 1257794 w 1869410"/>
                <a:gd name="connsiteY11" fmla="*/ 971560 h 1284251"/>
                <a:gd name="connsiteX12" fmla="*/ 1233029 w 1869410"/>
                <a:gd name="connsiteY12" fmla="*/ 849640 h 1284251"/>
                <a:gd name="connsiteX13" fmla="*/ 1375904 w 1869410"/>
                <a:gd name="connsiteY13" fmla="*/ 986800 h 1284251"/>
                <a:gd name="connsiteX14" fmla="*/ 1417814 w 1869410"/>
                <a:gd name="connsiteY14" fmla="*/ 1173490 h 1284251"/>
                <a:gd name="connsiteX15" fmla="*/ 1444484 w 1869410"/>
                <a:gd name="connsiteY15" fmla="*/ 1057285 h 1284251"/>
                <a:gd name="connsiteX16" fmla="*/ 1450199 w 1869410"/>
                <a:gd name="connsiteY16" fmla="*/ 1283980 h 1284251"/>
                <a:gd name="connsiteX17" fmla="*/ 1495919 w 1869410"/>
                <a:gd name="connsiteY17" fmla="*/ 1101100 h 1284251"/>
                <a:gd name="connsiteX18" fmla="*/ 1574024 w 1869410"/>
                <a:gd name="connsiteY18" fmla="*/ 996325 h 1284251"/>
                <a:gd name="connsiteX19" fmla="*/ 1667369 w 1869410"/>
                <a:gd name="connsiteY19" fmla="*/ 1021090 h 1284251"/>
                <a:gd name="connsiteX20" fmla="*/ 1707374 w 1869410"/>
                <a:gd name="connsiteY20" fmla="*/ 1055380 h 1284251"/>
                <a:gd name="connsiteX21" fmla="*/ 1714994 w 1869410"/>
                <a:gd name="connsiteY21" fmla="*/ 904885 h 1284251"/>
                <a:gd name="connsiteX22" fmla="*/ 1716899 w 1869410"/>
                <a:gd name="connsiteY22" fmla="*/ 802015 h 1284251"/>
                <a:gd name="connsiteX23" fmla="*/ 1804529 w 1869410"/>
                <a:gd name="connsiteY23" fmla="*/ 889645 h 1284251"/>
                <a:gd name="connsiteX24" fmla="*/ 1764524 w 1869410"/>
                <a:gd name="connsiteY24" fmla="*/ 716290 h 1284251"/>
                <a:gd name="connsiteX25" fmla="*/ 1764524 w 1869410"/>
                <a:gd name="connsiteY25" fmla="*/ 615325 h 1284251"/>
                <a:gd name="connsiteX26" fmla="*/ 1869299 w 1869410"/>
                <a:gd name="connsiteY26" fmla="*/ 708670 h 1284251"/>
                <a:gd name="connsiteX27" fmla="*/ 1783574 w 1869410"/>
                <a:gd name="connsiteY27" fmla="*/ 539125 h 1284251"/>
                <a:gd name="connsiteX28" fmla="*/ 1730234 w 1869410"/>
                <a:gd name="connsiteY28" fmla="*/ 396250 h 1284251"/>
                <a:gd name="connsiteX29" fmla="*/ 1560689 w 1869410"/>
                <a:gd name="connsiteY29" fmla="*/ 219085 h 1284251"/>
                <a:gd name="connsiteX30" fmla="*/ 1427339 w 1869410"/>
                <a:gd name="connsiteY30" fmla="*/ 129550 h 1284251"/>
                <a:gd name="connsiteX31" fmla="*/ 1594979 w 1869410"/>
                <a:gd name="connsiteY31" fmla="*/ 100975 h 1284251"/>
                <a:gd name="connsiteX32" fmla="*/ 1634984 w 1869410"/>
                <a:gd name="connsiteY32" fmla="*/ 70495 h 1284251"/>
                <a:gd name="connsiteX33" fmla="*/ 1402574 w 1869410"/>
                <a:gd name="connsiteY33" fmla="*/ 62875 h 1284251"/>
                <a:gd name="connsiteX34" fmla="*/ 1191119 w 1869410"/>
                <a:gd name="connsiteY34" fmla="*/ 17155 h 1284251"/>
                <a:gd name="connsiteX35" fmla="*/ 981569 w 1869410"/>
                <a:gd name="connsiteY35" fmla="*/ 10 h 1284251"/>
                <a:gd name="connsiteX36" fmla="*/ 712964 w 1869410"/>
                <a:gd name="connsiteY36" fmla="*/ 19060 h 1284251"/>
                <a:gd name="connsiteX37" fmla="*/ 543419 w 1869410"/>
                <a:gd name="connsiteY37" fmla="*/ 55255 h 1284251"/>
                <a:gd name="connsiteX38" fmla="*/ 415784 w 1869410"/>
                <a:gd name="connsiteY38" fmla="*/ 144790 h 1284251"/>
                <a:gd name="connsiteX39" fmla="*/ 364349 w 1869410"/>
                <a:gd name="connsiteY39" fmla="*/ 215275 h 1284251"/>
                <a:gd name="connsiteX40" fmla="*/ 290054 w 1869410"/>
                <a:gd name="connsiteY40" fmla="*/ 278140 h 1284251"/>
                <a:gd name="connsiteX41" fmla="*/ 223379 w 1869410"/>
                <a:gd name="connsiteY41" fmla="*/ 331480 h 1284251"/>
                <a:gd name="connsiteX42" fmla="*/ 145274 w 1869410"/>
                <a:gd name="connsiteY42" fmla="*/ 485785 h 1284251"/>
                <a:gd name="connsiteX43" fmla="*/ 80504 w 1869410"/>
                <a:gd name="connsiteY43" fmla="*/ 674380 h 1284251"/>
                <a:gd name="connsiteX44" fmla="*/ 494 w 1869410"/>
                <a:gd name="connsiteY44" fmla="*/ 777250 h 1284251"/>
                <a:gd name="connsiteX45" fmla="*/ 120509 w 1869410"/>
                <a:gd name="connsiteY45" fmla="*/ 678190 h 1284251"/>
                <a:gd name="connsiteX46" fmla="*/ 118604 w 1869410"/>
                <a:gd name="connsiteY46" fmla="*/ 910600 h 1284251"/>
                <a:gd name="connsiteX47" fmla="*/ 131939 w 1869410"/>
                <a:gd name="connsiteY47" fmla="*/ 1034425 h 1284251"/>
                <a:gd name="connsiteX48" fmla="*/ 160514 w 1869410"/>
                <a:gd name="connsiteY48" fmla="*/ 891550 h 1284251"/>
                <a:gd name="connsiteX49" fmla="*/ 246239 w 1869410"/>
                <a:gd name="connsiteY49" fmla="*/ 990610 h 1284251"/>
                <a:gd name="connsiteX50" fmla="*/ 238619 w 1869410"/>
                <a:gd name="connsiteY50" fmla="*/ 866785 h 1284251"/>
                <a:gd name="connsiteX51" fmla="*/ 250049 w 1869410"/>
                <a:gd name="connsiteY51" fmla="*/ 725815 h 1284251"/>
                <a:gd name="connsiteX52" fmla="*/ 311009 w 1869410"/>
                <a:gd name="connsiteY52" fmla="*/ 889645 h 1284251"/>
                <a:gd name="connsiteX53" fmla="*/ 295769 w 1869410"/>
                <a:gd name="connsiteY53" fmla="*/ 643900 h 1284251"/>
                <a:gd name="connsiteX54" fmla="*/ 341489 w 1869410"/>
                <a:gd name="connsiteY54" fmla="*/ 495310 h 1284251"/>
                <a:gd name="connsiteX55" fmla="*/ 394829 w 1869410"/>
                <a:gd name="connsiteY55" fmla="*/ 483880 h 1284251"/>
                <a:gd name="connsiteX56" fmla="*/ 486269 w 1869410"/>
                <a:gd name="connsiteY56" fmla="*/ 586750 h 1284251"/>
                <a:gd name="connsiteX0" fmla="*/ 486269 w 1869410"/>
                <a:gd name="connsiteY0" fmla="*/ 586750 h 1284251"/>
                <a:gd name="connsiteX1" fmla="*/ 545324 w 1869410"/>
                <a:gd name="connsiteY1" fmla="*/ 516265 h 1284251"/>
                <a:gd name="connsiteX2" fmla="*/ 629144 w 1869410"/>
                <a:gd name="connsiteY2" fmla="*/ 476260 h 1284251"/>
                <a:gd name="connsiteX3" fmla="*/ 692009 w 1869410"/>
                <a:gd name="connsiteY3" fmla="*/ 577225 h 1284251"/>
                <a:gd name="connsiteX4" fmla="*/ 737729 w 1869410"/>
                <a:gd name="connsiteY4" fmla="*/ 779155 h 1284251"/>
                <a:gd name="connsiteX5" fmla="*/ 735824 w 1869410"/>
                <a:gd name="connsiteY5" fmla="*/ 914410 h 1284251"/>
                <a:gd name="connsiteX6" fmla="*/ 825359 w 1869410"/>
                <a:gd name="connsiteY6" fmla="*/ 678190 h 1284251"/>
                <a:gd name="connsiteX7" fmla="*/ 840599 w 1869410"/>
                <a:gd name="connsiteY7" fmla="*/ 582940 h 1284251"/>
                <a:gd name="connsiteX8" fmla="*/ 1103489 w 1869410"/>
                <a:gd name="connsiteY8" fmla="*/ 870595 h 1284251"/>
                <a:gd name="connsiteX9" fmla="*/ 1154924 w 1869410"/>
                <a:gd name="connsiteY9" fmla="*/ 891550 h 1284251"/>
                <a:gd name="connsiteX10" fmla="*/ 1055864 w 1869410"/>
                <a:gd name="connsiteY10" fmla="*/ 723910 h 1284251"/>
                <a:gd name="connsiteX11" fmla="*/ 1257794 w 1869410"/>
                <a:gd name="connsiteY11" fmla="*/ 971560 h 1284251"/>
                <a:gd name="connsiteX12" fmla="*/ 1233029 w 1869410"/>
                <a:gd name="connsiteY12" fmla="*/ 849640 h 1284251"/>
                <a:gd name="connsiteX13" fmla="*/ 1375904 w 1869410"/>
                <a:gd name="connsiteY13" fmla="*/ 986800 h 1284251"/>
                <a:gd name="connsiteX14" fmla="*/ 1417814 w 1869410"/>
                <a:gd name="connsiteY14" fmla="*/ 1173490 h 1284251"/>
                <a:gd name="connsiteX15" fmla="*/ 1444484 w 1869410"/>
                <a:gd name="connsiteY15" fmla="*/ 1057285 h 1284251"/>
                <a:gd name="connsiteX16" fmla="*/ 1450199 w 1869410"/>
                <a:gd name="connsiteY16" fmla="*/ 1283980 h 1284251"/>
                <a:gd name="connsiteX17" fmla="*/ 1495919 w 1869410"/>
                <a:gd name="connsiteY17" fmla="*/ 1101100 h 1284251"/>
                <a:gd name="connsiteX18" fmla="*/ 1574024 w 1869410"/>
                <a:gd name="connsiteY18" fmla="*/ 996325 h 1284251"/>
                <a:gd name="connsiteX19" fmla="*/ 1667369 w 1869410"/>
                <a:gd name="connsiteY19" fmla="*/ 1021090 h 1284251"/>
                <a:gd name="connsiteX20" fmla="*/ 1707374 w 1869410"/>
                <a:gd name="connsiteY20" fmla="*/ 1055380 h 1284251"/>
                <a:gd name="connsiteX21" fmla="*/ 1714994 w 1869410"/>
                <a:gd name="connsiteY21" fmla="*/ 904885 h 1284251"/>
                <a:gd name="connsiteX22" fmla="*/ 1716899 w 1869410"/>
                <a:gd name="connsiteY22" fmla="*/ 802015 h 1284251"/>
                <a:gd name="connsiteX23" fmla="*/ 1804529 w 1869410"/>
                <a:gd name="connsiteY23" fmla="*/ 889645 h 1284251"/>
                <a:gd name="connsiteX24" fmla="*/ 1764524 w 1869410"/>
                <a:gd name="connsiteY24" fmla="*/ 716290 h 1284251"/>
                <a:gd name="connsiteX25" fmla="*/ 1764524 w 1869410"/>
                <a:gd name="connsiteY25" fmla="*/ 615325 h 1284251"/>
                <a:gd name="connsiteX26" fmla="*/ 1869299 w 1869410"/>
                <a:gd name="connsiteY26" fmla="*/ 708670 h 1284251"/>
                <a:gd name="connsiteX27" fmla="*/ 1783574 w 1869410"/>
                <a:gd name="connsiteY27" fmla="*/ 539125 h 1284251"/>
                <a:gd name="connsiteX28" fmla="*/ 1730234 w 1869410"/>
                <a:gd name="connsiteY28" fmla="*/ 396250 h 1284251"/>
                <a:gd name="connsiteX29" fmla="*/ 1560689 w 1869410"/>
                <a:gd name="connsiteY29" fmla="*/ 219085 h 1284251"/>
                <a:gd name="connsiteX30" fmla="*/ 1427339 w 1869410"/>
                <a:gd name="connsiteY30" fmla="*/ 129550 h 1284251"/>
                <a:gd name="connsiteX31" fmla="*/ 1594979 w 1869410"/>
                <a:gd name="connsiteY31" fmla="*/ 100975 h 1284251"/>
                <a:gd name="connsiteX32" fmla="*/ 1634984 w 1869410"/>
                <a:gd name="connsiteY32" fmla="*/ 70495 h 1284251"/>
                <a:gd name="connsiteX33" fmla="*/ 1402574 w 1869410"/>
                <a:gd name="connsiteY33" fmla="*/ 62875 h 1284251"/>
                <a:gd name="connsiteX34" fmla="*/ 1191119 w 1869410"/>
                <a:gd name="connsiteY34" fmla="*/ 17155 h 1284251"/>
                <a:gd name="connsiteX35" fmla="*/ 981569 w 1869410"/>
                <a:gd name="connsiteY35" fmla="*/ 10 h 1284251"/>
                <a:gd name="connsiteX36" fmla="*/ 712964 w 1869410"/>
                <a:gd name="connsiteY36" fmla="*/ 19060 h 1284251"/>
                <a:gd name="connsiteX37" fmla="*/ 543419 w 1869410"/>
                <a:gd name="connsiteY37" fmla="*/ 55255 h 1284251"/>
                <a:gd name="connsiteX38" fmla="*/ 415784 w 1869410"/>
                <a:gd name="connsiteY38" fmla="*/ 144790 h 1284251"/>
                <a:gd name="connsiteX39" fmla="*/ 364349 w 1869410"/>
                <a:gd name="connsiteY39" fmla="*/ 215275 h 1284251"/>
                <a:gd name="connsiteX40" fmla="*/ 290054 w 1869410"/>
                <a:gd name="connsiteY40" fmla="*/ 278140 h 1284251"/>
                <a:gd name="connsiteX41" fmla="*/ 223379 w 1869410"/>
                <a:gd name="connsiteY41" fmla="*/ 331480 h 1284251"/>
                <a:gd name="connsiteX42" fmla="*/ 145274 w 1869410"/>
                <a:gd name="connsiteY42" fmla="*/ 485785 h 1284251"/>
                <a:gd name="connsiteX43" fmla="*/ 80504 w 1869410"/>
                <a:gd name="connsiteY43" fmla="*/ 674380 h 1284251"/>
                <a:gd name="connsiteX44" fmla="*/ 494 w 1869410"/>
                <a:gd name="connsiteY44" fmla="*/ 777250 h 1284251"/>
                <a:gd name="connsiteX45" fmla="*/ 120509 w 1869410"/>
                <a:gd name="connsiteY45" fmla="*/ 678190 h 1284251"/>
                <a:gd name="connsiteX46" fmla="*/ 118604 w 1869410"/>
                <a:gd name="connsiteY46" fmla="*/ 910600 h 1284251"/>
                <a:gd name="connsiteX47" fmla="*/ 131939 w 1869410"/>
                <a:gd name="connsiteY47" fmla="*/ 1034425 h 1284251"/>
                <a:gd name="connsiteX48" fmla="*/ 160514 w 1869410"/>
                <a:gd name="connsiteY48" fmla="*/ 891550 h 1284251"/>
                <a:gd name="connsiteX49" fmla="*/ 246239 w 1869410"/>
                <a:gd name="connsiteY49" fmla="*/ 990610 h 1284251"/>
                <a:gd name="connsiteX50" fmla="*/ 238619 w 1869410"/>
                <a:gd name="connsiteY50" fmla="*/ 866785 h 1284251"/>
                <a:gd name="connsiteX51" fmla="*/ 250049 w 1869410"/>
                <a:gd name="connsiteY51" fmla="*/ 725815 h 1284251"/>
                <a:gd name="connsiteX52" fmla="*/ 311009 w 1869410"/>
                <a:gd name="connsiteY52" fmla="*/ 889645 h 1284251"/>
                <a:gd name="connsiteX53" fmla="*/ 295769 w 1869410"/>
                <a:gd name="connsiteY53" fmla="*/ 643900 h 1284251"/>
                <a:gd name="connsiteX54" fmla="*/ 341489 w 1869410"/>
                <a:gd name="connsiteY54" fmla="*/ 495310 h 1284251"/>
                <a:gd name="connsiteX55" fmla="*/ 394829 w 1869410"/>
                <a:gd name="connsiteY55" fmla="*/ 483880 h 1284251"/>
                <a:gd name="connsiteX56" fmla="*/ 486269 w 1869410"/>
                <a:gd name="connsiteY56" fmla="*/ 586750 h 1284251"/>
                <a:gd name="connsiteX0" fmla="*/ 486269 w 1869410"/>
                <a:gd name="connsiteY0" fmla="*/ 586750 h 1284248"/>
                <a:gd name="connsiteX1" fmla="*/ 545324 w 1869410"/>
                <a:gd name="connsiteY1" fmla="*/ 516265 h 1284248"/>
                <a:gd name="connsiteX2" fmla="*/ 629144 w 1869410"/>
                <a:gd name="connsiteY2" fmla="*/ 476260 h 1284248"/>
                <a:gd name="connsiteX3" fmla="*/ 692009 w 1869410"/>
                <a:gd name="connsiteY3" fmla="*/ 577225 h 1284248"/>
                <a:gd name="connsiteX4" fmla="*/ 737729 w 1869410"/>
                <a:gd name="connsiteY4" fmla="*/ 779155 h 1284248"/>
                <a:gd name="connsiteX5" fmla="*/ 735824 w 1869410"/>
                <a:gd name="connsiteY5" fmla="*/ 914410 h 1284248"/>
                <a:gd name="connsiteX6" fmla="*/ 825359 w 1869410"/>
                <a:gd name="connsiteY6" fmla="*/ 678190 h 1284248"/>
                <a:gd name="connsiteX7" fmla="*/ 840599 w 1869410"/>
                <a:gd name="connsiteY7" fmla="*/ 582940 h 1284248"/>
                <a:gd name="connsiteX8" fmla="*/ 1103489 w 1869410"/>
                <a:gd name="connsiteY8" fmla="*/ 870595 h 1284248"/>
                <a:gd name="connsiteX9" fmla="*/ 1154924 w 1869410"/>
                <a:gd name="connsiteY9" fmla="*/ 891550 h 1284248"/>
                <a:gd name="connsiteX10" fmla="*/ 1055864 w 1869410"/>
                <a:gd name="connsiteY10" fmla="*/ 723910 h 1284248"/>
                <a:gd name="connsiteX11" fmla="*/ 1257794 w 1869410"/>
                <a:gd name="connsiteY11" fmla="*/ 971560 h 1284248"/>
                <a:gd name="connsiteX12" fmla="*/ 1233029 w 1869410"/>
                <a:gd name="connsiteY12" fmla="*/ 849640 h 1284248"/>
                <a:gd name="connsiteX13" fmla="*/ 1375904 w 1869410"/>
                <a:gd name="connsiteY13" fmla="*/ 986800 h 1284248"/>
                <a:gd name="connsiteX14" fmla="*/ 1417814 w 1869410"/>
                <a:gd name="connsiteY14" fmla="*/ 1173490 h 1284248"/>
                <a:gd name="connsiteX15" fmla="*/ 1444484 w 1869410"/>
                <a:gd name="connsiteY15" fmla="*/ 1057285 h 1284248"/>
                <a:gd name="connsiteX16" fmla="*/ 1450199 w 1869410"/>
                <a:gd name="connsiteY16" fmla="*/ 1283980 h 1284248"/>
                <a:gd name="connsiteX17" fmla="*/ 1495919 w 1869410"/>
                <a:gd name="connsiteY17" fmla="*/ 1101100 h 1284248"/>
                <a:gd name="connsiteX18" fmla="*/ 1577834 w 1869410"/>
                <a:gd name="connsiteY18" fmla="*/ 1003945 h 1284248"/>
                <a:gd name="connsiteX19" fmla="*/ 1667369 w 1869410"/>
                <a:gd name="connsiteY19" fmla="*/ 1021090 h 1284248"/>
                <a:gd name="connsiteX20" fmla="*/ 1707374 w 1869410"/>
                <a:gd name="connsiteY20" fmla="*/ 1055380 h 1284248"/>
                <a:gd name="connsiteX21" fmla="*/ 1714994 w 1869410"/>
                <a:gd name="connsiteY21" fmla="*/ 904885 h 1284248"/>
                <a:gd name="connsiteX22" fmla="*/ 1716899 w 1869410"/>
                <a:gd name="connsiteY22" fmla="*/ 802015 h 1284248"/>
                <a:gd name="connsiteX23" fmla="*/ 1804529 w 1869410"/>
                <a:gd name="connsiteY23" fmla="*/ 889645 h 1284248"/>
                <a:gd name="connsiteX24" fmla="*/ 1764524 w 1869410"/>
                <a:gd name="connsiteY24" fmla="*/ 716290 h 1284248"/>
                <a:gd name="connsiteX25" fmla="*/ 1764524 w 1869410"/>
                <a:gd name="connsiteY25" fmla="*/ 615325 h 1284248"/>
                <a:gd name="connsiteX26" fmla="*/ 1869299 w 1869410"/>
                <a:gd name="connsiteY26" fmla="*/ 708670 h 1284248"/>
                <a:gd name="connsiteX27" fmla="*/ 1783574 w 1869410"/>
                <a:gd name="connsiteY27" fmla="*/ 539125 h 1284248"/>
                <a:gd name="connsiteX28" fmla="*/ 1730234 w 1869410"/>
                <a:gd name="connsiteY28" fmla="*/ 396250 h 1284248"/>
                <a:gd name="connsiteX29" fmla="*/ 1560689 w 1869410"/>
                <a:gd name="connsiteY29" fmla="*/ 219085 h 1284248"/>
                <a:gd name="connsiteX30" fmla="*/ 1427339 w 1869410"/>
                <a:gd name="connsiteY30" fmla="*/ 129550 h 1284248"/>
                <a:gd name="connsiteX31" fmla="*/ 1594979 w 1869410"/>
                <a:gd name="connsiteY31" fmla="*/ 100975 h 1284248"/>
                <a:gd name="connsiteX32" fmla="*/ 1634984 w 1869410"/>
                <a:gd name="connsiteY32" fmla="*/ 70495 h 1284248"/>
                <a:gd name="connsiteX33" fmla="*/ 1402574 w 1869410"/>
                <a:gd name="connsiteY33" fmla="*/ 62875 h 1284248"/>
                <a:gd name="connsiteX34" fmla="*/ 1191119 w 1869410"/>
                <a:gd name="connsiteY34" fmla="*/ 17155 h 1284248"/>
                <a:gd name="connsiteX35" fmla="*/ 981569 w 1869410"/>
                <a:gd name="connsiteY35" fmla="*/ 10 h 1284248"/>
                <a:gd name="connsiteX36" fmla="*/ 712964 w 1869410"/>
                <a:gd name="connsiteY36" fmla="*/ 19060 h 1284248"/>
                <a:gd name="connsiteX37" fmla="*/ 543419 w 1869410"/>
                <a:gd name="connsiteY37" fmla="*/ 55255 h 1284248"/>
                <a:gd name="connsiteX38" fmla="*/ 415784 w 1869410"/>
                <a:gd name="connsiteY38" fmla="*/ 144790 h 1284248"/>
                <a:gd name="connsiteX39" fmla="*/ 364349 w 1869410"/>
                <a:gd name="connsiteY39" fmla="*/ 215275 h 1284248"/>
                <a:gd name="connsiteX40" fmla="*/ 290054 w 1869410"/>
                <a:gd name="connsiteY40" fmla="*/ 278140 h 1284248"/>
                <a:gd name="connsiteX41" fmla="*/ 223379 w 1869410"/>
                <a:gd name="connsiteY41" fmla="*/ 331480 h 1284248"/>
                <a:gd name="connsiteX42" fmla="*/ 145274 w 1869410"/>
                <a:gd name="connsiteY42" fmla="*/ 485785 h 1284248"/>
                <a:gd name="connsiteX43" fmla="*/ 80504 w 1869410"/>
                <a:gd name="connsiteY43" fmla="*/ 674380 h 1284248"/>
                <a:gd name="connsiteX44" fmla="*/ 494 w 1869410"/>
                <a:gd name="connsiteY44" fmla="*/ 777250 h 1284248"/>
                <a:gd name="connsiteX45" fmla="*/ 120509 w 1869410"/>
                <a:gd name="connsiteY45" fmla="*/ 678190 h 1284248"/>
                <a:gd name="connsiteX46" fmla="*/ 118604 w 1869410"/>
                <a:gd name="connsiteY46" fmla="*/ 910600 h 1284248"/>
                <a:gd name="connsiteX47" fmla="*/ 131939 w 1869410"/>
                <a:gd name="connsiteY47" fmla="*/ 1034425 h 1284248"/>
                <a:gd name="connsiteX48" fmla="*/ 160514 w 1869410"/>
                <a:gd name="connsiteY48" fmla="*/ 891550 h 1284248"/>
                <a:gd name="connsiteX49" fmla="*/ 246239 w 1869410"/>
                <a:gd name="connsiteY49" fmla="*/ 990610 h 1284248"/>
                <a:gd name="connsiteX50" fmla="*/ 238619 w 1869410"/>
                <a:gd name="connsiteY50" fmla="*/ 866785 h 1284248"/>
                <a:gd name="connsiteX51" fmla="*/ 250049 w 1869410"/>
                <a:gd name="connsiteY51" fmla="*/ 725815 h 1284248"/>
                <a:gd name="connsiteX52" fmla="*/ 311009 w 1869410"/>
                <a:gd name="connsiteY52" fmla="*/ 889645 h 1284248"/>
                <a:gd name="connsiteX53" fmla="*/ 295769 w 1869410"/>
                <a:gd name="connsiteY53" fmla="*/ 643900 h 1284248"/>
                <a:gd name="connsiteX54" fmla="*/ 341489 w 1869410"/>
                <a:gd name="connsiteY54" fmla="*/ 495310 h 1284248"/>
                <a:gd name="connsiteX55" fmla="*/ 394829 w 1869410"/>
                <a:gd name="connsiteY55" fmla="*/ 483880 h 1284248"/>
                <a:gd name="connsiteX56" fmla="*/ 486269 w 1869410"/>
                <a:gd name="connsiteY56" fmla="*/ 586750 h 1284248"/>
                <a:gd name="connsiteX0" fmla="*/ 486269 w 1869410"/>
                <a:gd name="connsiteY0" fmla="*/ 586750 h 1238621"/>
                <a:gd name="connsiteX1" fmla="*/ 545324 w 1869410"/>
                <a:gd name="connsiteY1" fmla="*/ 516265 h 1238621"/>
                <a:gd name="connsiteX2" fmla="*/ 629144 w 1869410"/>
                <a:gd name="connsiteY2" fmla="*/ 476260 h 1238621"/>
                <a:gd name="connsiteX3" fmla="*/ 692009 w 1869410"/>
                <a:gd name="connsiteY3" fmla="*/ 577225 h 1238621"/>
                <a:gd name="connsiteX4" fmla="*/ 737729 w 1869410"/>
                <a:gd name="connsiteY4" fmla="*/ 779155 h 1238621"/>
                <a:gd name="connsiteX5" fmla="*/ 735824 w 1869410"/>
                <a:gd name="connsiteY5" fmla="*/ 914410 h 1238621"/>
                <a:gd name="connsiteX6" fmla="*/ 825359 w 1869410"/>
                <a:gd name="connsiteY6" fmla="*/ 678190 h 1238621"/>
                <a:gd name="connsiteX7" fmla="*/ 840599 w 1869410"/>
                <a:gd name="connsiteY7" fmla="*/ 582940 h 1238621"/>
                <a:gd name="connsiteX8" fmla="*/ 1103489 w 1869410"/>
                <a:gd name="connsiteY8" fmla="*/ 870595 h 1238621"/>
                <a:gd name="connsiteX9" fmla="*/ 1154924 w 1869410"/>
                <a:gd name="connsiteY9" fmla="*/ 891550 h 1238621"/>
                <a:gd name="connsiteX10" fmla="*/ 1055864 w 1869410"/>
                <a:gd name="connsiteY10" fmla="*/ 723910 h 1238621"/>
                <a:gd name="connsiteX11" fmla="*/ 1257794 w 1869410"/>
                <a:gd name="connsiteY11" fmla="*/ 971560 h 1238621"/>
                <a:gd name="connsiteX12" fmla="*/ 1233029 w 1869410"/>
                <a:gd name="connsiteY12" fmla="*/ 849640 h 1238621"/>
                <a:gd name="connsiteX13" fmla="*/ 1375904 w 1869410"/>
                <a:gd name="connsiteY13" fmla="*/ 986800 h 1238621"/>
                <a:gd name="connsiteX14" fmla="*/ 1417814 w 1869410"/>
                <a:gd name="connsiteY14" fmla="*/ 1173490 h 1238621"/>
                <a:gd name="connsiteX15" fmla="*/ 1444484 w 1869410"/>
                <a:gd name="connsiteY15" fmla="*/ 1057285 h 1238621"/>
                <a:gd name="connsiteX16" fmla="*/ 1442579 w 1869410"/>
                <a:gd name="connsiteY16" fmla="*/ 1238260 h 1238621"/>
                <a:gd name="connsiteX17" fmla="*/ 1495919 w 1869410"/>
                <a:gd name="connsiteY17" fmla="*/ 1101100 h 1238621"/>
                <a:gd name="connsiteX18" fmla="*/ 1577834 w 1869410"/>
                <a:gd name="connsiteY18" fmla="*/ 1003945 h 1238621"/>
                <a:gd name="connsiteX19" fmla="*/ 1667369 w 1869410"/>
                <a:gd name="connsiteY19" fmla="*/ 1021090 h 1238621"/>
                <a:gd name="connsiteX20" fmla="*/ 1707374 w 1869410"/>
                <a:gd name="connsiteY20" fmla="*/ 1055380 h 1238621"/>
                <a:gd name="connsiteX21" fmla="*/ 1714994 w 1869410"/>
                <a:gd name="connsiteY21" fmla="*/ 904885 h 1238621"/>
                <a:gd name="connsiteX22" fmla="*/ 1716899 w 1869410"/>
                <a:gd name="connsiteY22" fmla="*/ 802015 h 1238621"/>
                <a:gd name="connsiteX23" fmla="*/ 1804529 w 1869410"/>
                <a:gd name="connsiteY23" fmla="*/ 889645 h 1238621"/>
                <a:gd name="connsiteX24" fmla="*/ 1764524 w 1869410"/>
                <a:gd name="connsiteY24" fmla="*/ 716290 h 1238621"/>
                <a:gd name="connsiteX25" fmla="*/ 1764524 w 1869410"/>
                <a:gd name="connsiteY25" fmla="*/ 615325 h 1238621"/>
                <a:gd name="connsiteX26" fmla="*/ 1869299 w 1869410"/>
                <a:gd name="connsiteY26" fmla="*/ 708670 h 1238621"/>
                <a:gd name="connsiteX27" fmla="*/ 1783574 w 1869410"/>
                <a:gd name="connsiteY27" fmla="*/ 539125 h 1238621"/>
                <a:gd name="connsiteX28" fmla="*/ 1730234 w 1869410"/>
                <a:gd name="connsiteY28" fmla="*/ 396250 h 1238621"/>
                <a:gd name="connsiteX29" fmla="*/ 1560689 w 1869410"/>
                <a:gd name="connsiteY29" fmla="*/ 219085 h 1238621"/>
                <a:gd name="connsiteX30" fmla="*/ 1427339 w 1869410"/>
                <a:gd name="connsiteY30" fmla="*/ 129550 h 1238621"/>
                <a:gd name="connsiteX31" fmla="*/ 1594979 w 1869410"/>
                <a:gd name="connsiteY31" fmla="*/ 100975 h 1238621"/>
                <a:gd name="connsiteX32" fmla="*/ 1634984 w 1869410"/>
                <a:gd name="connsiteY32" fmla="*/ 70495 h 1238621"/>
                <a:gd name="connsiteX33" fmla="*/ 1402574 w 1869410"/>
                <a:gd name="connsiteY33" fmla="*/ 62875 h 1238621"/>
                <a:gd name="connsiteX34" fmla="*/ 1191119 w 1869410"/>
                <a:gd name="connsiteY34" fmla="*/ 17155 h 1238621"/>
                <a:gd name="connsiteX35" fmla="*/ 981569 w 1869410"/>
                <a:gd name="connsiteY35" fmla="*/ 10 h 1238621"/>
                <a:gd name="connsiteX36" fmla="*/ 712964 w 1869410"/>
                <a:gd name="connsiteY36" fmla="*/ 19060 h 1238621"/>
                <a:gd name="connsiteX37" fmla="*/ 543419 w 1869410"/>
                <a:gd name="connsiteY37" fmla="*/ 55255 h 1238621"/>
                <a:gd name="connsiteX38" fmla="*/ 415784 w 1869410"/>
                <a:gd name="connsiteY38" fmla="*/ 144790 h 1238621"/>
                <a:gd name="connsiteX39" fmla="*/ 364349 w 1869410"/>
                <a:gd name="connsiteY39" fmla="*/ 215275 h 1238621"/>
                <a:gd name="connsiteX40" fmla="*/ 290054 w 1869410"/>
                <a:gd name="connsiteY40" fmla="*/ 278140 h 1238621"/>
                <a:gd name="connsiteX41" fmla="*/ 223379 w 1869410"/>
                <a:gd name="connsiteY41" fmla="*/ 331480 h 1238621"/>
                <a:gd name="connsiteX42" fmla="*/ 145274 w 1869410"/>
                <a:gd name="connsiteY42" fmla="*/ 485785 h 1238621"/>
                <a:gd name="connsiteX43" fmla="*/ 80504 w 1869410"/>
                <a:gd name="connsiteY43" fmla="*/ 674380 h 1238621"/>
                <a:gd name="connsiteX44" fmla="*/ 494 w 1869410"/>
                <a:gd name="connsiteY44" fmla="*/ 777250 h 1238621"/>
                <a:gd name="connsiteX45" fmla="*/ 120509 w 1869410"/>
                <a:gd name="connsiteY45" fmla="*/ 678190 h 1238621"/>
                <a:gd name="connsiteX46" fmla="*/ 118604 w 1869410"/>
                <a:gd name="connsiteY46" fmla="*/ 910600 h 1238621"/>
                <a:gd name="connsiteX47" fmla="*/ 131939 w 1869410"/>
                <a:gd name="connsiteY47" fmla="*/ 1034425 h 1238621"/>
                <a:gd name="connsiteX48" fmla="*/ 160514 w 1869410"/>
                <a:gd name="connsiteY48" fmla="*/ 891550 h 1238621"/>
                <a:gd name="connsiteX49" fmla="*/ 246239 w 1869410"/>
                <a:gd name="connsiteY49" fmla="*/ 990610 h 1238621"/>
                <a:gd name="connsiteX50" fmla="*/ 238619 w 1869410"/>
                <a:gd name="connsiteY50" fmla="*/ 866785 h 1238621"/>
                <a:gd name="connsiteX51" fmla="*/ 250049 w 1869410"/>
                <a:gd name="connsiteY51" fmla="*/ 725815 h 1238621"/>
                <a:gd name="connsiteX52" fmla="*/ 311009 w 1869410"/>
                <a:gd name="connsiteY52" fmla="*/ 889645 h 1238621"/>
                <a:gd name="connsiteX53" fmla="*/ 295769 w 1869410"/>
                <a:gd name="connsiteY53" fmla="*/ 643900 h 1238621"/>
                <a:gd name="connsiteX54" fmla="*/ 341489 w 1869410"/>
                <a:gd name="connsiteY54" fmla="*/ 495310 h 1238621"/>
                <a:gd name="connsiteX55" fmla="*/ 394829 w 1869410"/>
                <a:gd name="connsiteY55" fmla="*/ 483880 h 1238621"/>
                <a:gd name="connsiteX56" fmla="*/ 486269 w 1869410"/>
                <a:gd name="connsiteY56" fmla="*/ 586750 h 1238621"/>
                <a:gd name="connsiteX0" fmla="*/ 486269 w 1869410"/>
                <a:gd name="connsiteY0" fmla="*/ 586750 h 1238621"/>
                <a:gd name="connsiteX1" fmla="*/ 545324 w 1869410"/>
                <a:gd name="connsiteY1" fmla="*/ 516265 h 1238621"/>
                <a:gd name="connsiteX2" fmla="*/ 629144 w 1869410"/>
                <a:gd name="connsiteY2" fmla="*/ 476260 h 1238621"/>
                <a:gd name="connsiteX3" fmla="*/ 692009 w 1869410"/>
                <a:gd name="connsiteY3" fmla="*/ 577225 h 1238621"/>
                <a:gd name="connsiteX4" fmla="*/ 737729 w 1869410"/>
                <a:gd name="connsiteY4" fmla="*/ 779155 h 1238621"/>
                <a:gd name="connsiteX5" fmla="*/ 735824 w 1869410"/>
                <a:gd name="connsiteY5" fmla="*/ 914410 h 1238621"/>
                <a:gd name="connsiteX6" fmla="*/ 825359 w 1869410"/>
                <a:gd name="connsiteY6" fmla="*/ 678190 h 1238621"/>
                <a:gd name="connsiteX7" fmla="*/ 840599 w 1869410"/>
                <a:gd name="connsiteY7" fmla="*/ 582940 h 1238621"/>
                <a:gd name="connsiteX8" fmla="*/ 1103489 w 1869410"/>
                <a:gd name="connsiteY8" fmla="*/ 870595 h 1238621"/>
                <a:gd name="connsiteX9" fmla="*/ 1154924 w 1869410"/>
                <a:gd name="connsiteY9" fmla="*/ 891550 h 1238621"/>
                <a:gd name="connsiteX10" fmla="*/ 1055864 w 1869410"/>
                <a:gd name="connsiteY10" fmla="*/ 723910 h 1238621"/>
                <a:gd name="connsiteX11" fmla="*/ 1257794 w 1869410"/>
                <a:gd name="connsiteY11" fmla="*/ 971560 h 1238621"/>
                <a:gd name="connsiteX12" fmla="*/ 1233029 w 1869410"/>
                <a:gd name="connsiteY12" fmla="*/ 849640 h 1238621"/>
                <a:gd name="connsiteX13" fmla="*/ 1358759 w 1869410"/>
                <a:gd name="connsiteY13" fmla="*/ 958225 h 1238621"/>
                <a:gd name="connsiteX14" fmla="*/ 1417814 w 1869410"/>
                <a:gd name="connsiteY14" fmla="*/ 1173490 h 1238621"/>
                <a:gd name="connsiteX15" fmla="*/ 1444484 w 1869410"/>
                <a:gd name="connsiteY15" fmla="*/ 1057285 h 1238621"/>
                <a:gd name="connsiteX16" fmla="*/ 1442579 w 1869410"/>
                <a:gd name="connsiteY16" fmla="*/ 1238260 h 1238621"/>
                <a:gd name="connsiteX17" fmla="*/ 1495919 w 1869410"/>
                <a:gd name="connsiteY17" fmla="*/ 1101100 h 1238621"/>
                <a:gd name="connsiteX18" fmla="*/ 1577834 w 1869410"/>
                <a:gd name="connsiteY18" fmla="*/ 1003945 h 1238621"/>
                <a:gd name="connsiteX19" fmla="*/ 1667369 w 1869410"/>
                <a:gd name="connsiteY19" fmla="*/ 1021090 h 1238621"/>
                <a:gd name="connsiteX20" fmla="*/ 1707374 w 1869410"/>
                <a:gd name="connsiteY20" fmla="*/ 1055380 h 1238621"/>
                <a:gd name="connsiteX21" fmla="*/ 1714994 w 1869410"/>
                <a:gd name="connsiteY21" fmla="*/ 904885 h 1238621"/>
                <a:gd name="connsiteX22" fmla="*/ 1716899 w 1869410"/>
                <a:gd name="connsiteY22" fmla="*/ 802015 h 1238621"/>
                <a:gd name="connsiteX23" fmla="*/ 1804529 w 1869410"/>
                <a:gd name="connsiteY23" fmla="*/ 889645 h 1238621"/>
                <a:gd name="connsiteX24" fmla="*/ 1764524 w 1869410"/>
                <a:gd name="connsiteY24" fmla="*/ 716290 h 1238621"/>
                <a:gd name="connsiteX25" fmla="*/ 1764524 w 1869410"/>
                <a:gd name="connsiteY25" fmla="*/ 615325 h 1238621"/>
                <a:gd name="connsiteX26" fmla="*/ 1869299 w 1869410"/>
                <a:gd name="connsiteY26" fmla="*/ 708670 h 1238621"/>
                <a:gd name="connsiteX27" fmla="*/ 1783574 w 1869410"/>
                <a:gd name="connsiteY27" fmla="*/ 539125 h 1238621"/>
                <a:gd name="connsiteX28" fmla="*/ 1730234 w 1869410"/>
                <a:gd name="connsiteY28" fmla="*/ 396250 h 1238621"/>
                <a:gd name="connsiteX29" fmla="*/ 1560689 w 1869410"/>
                <a:gd name="connsiteY29" fmla="*/ 219085 h 1238621"/>
                <a:gd name="connsiteX30" fmla="*/ 1427339 w 1869410"/>
                <a:gd name="connsiteY30" fmla="*/ 129550 h 1238621"/>
                <a:gd name="connsiteX31" fmla="*/ 1594979 w 1869410"/>
                <a:gd name="connsiteY31" fmla="*/ 100975 h 1238621"/>
                <a:gd name="connsiteX32" fmla="*/ 1634984 w 1869410"/>
                <a:gd name="connsiteY32" fmla="*/ 70495 h 1238621"/>
                <a:gd name="connsiteX33" fmla="*/ 1402574 w 1869410"/>
                <a:gd name="connsiteY33" fmla="*/ 62875 h 1238621"/>
                <a:gd name="connsiteX34" fmla="*/ 1191119 w 1869410"/>
                <a:gd name="connsiteY34" fmla="*/ 17155 h 1238621"/>
                <a:gd name="connsiteX35" fmla="*/ 981569 w 1869410"/>
                <a:gd name="connsiteY35" fmla="*/ 10 h 1238621"/>
                <a:gd name="connsiteX36" fmla="*/ 712964 w 1869410"/>
                <a:gd name="connsiteY36" fmla="*/ 19060 h 1238621"/>
                <a:gd name="connsiteX37" fmla="*/ 543419 w 1869410"/>
                <a:gd name="connsiteY37" fmla="*/ 55255 h 1238621"/>
                <a:gd name="connsiteX38" fmla="*/ 415784 w 1869410"/>
                <a:gd name="connsiteY38" fmla="*/ 144790 h 1238621"/>
                <a:gd name="connsiteX39" fmla="*/ 364349 w 1869410"/>
                <a:gd name="connsiteY39" fmla="*/ 215275 h 1238621"/>
                <a:gd name="connsiteX40" fmla="*/ 290054 w 1869410"/>
                <a:gd name="connsiteY40" fmla="*/ 278140 h 1238621"/>
                <a:gd name="connsiteX41" fmla="*/ 223379 w 1869410"/>
                <a:gd name="connsiteY41" fmla="*/ 331480 h 1238621"/>
                <a:gd name="connsiteX42" fmla="*/ 145274 w 1869410"/>
                <a:gd name="connsiteY42" fmla="*/ 485785 h 1238621"/>
                <a:gd name="connsiteX43" fmla="*/ 80504 w 1869410"/>
                <a:gd name="connsiteY43" fmla="*/ 674380 h 1238621"/>
                <a:gd name="connsiteX44" fmla="*/ 494 w 1869410"/>
                <a:gd name="connsiteY44" fmla="*/ 777250 h 1238621"/>
                <a:gd name="connsiteX45" fmla="*/ 120509 w 1869410"/>
                <a:gd name="connsiteY45" fmla="*/ 678190 h 1238621"/>
                <a:gd name="connsiteX46" fmla="*/ 118604 w 1869410"/>
                <a:gd name="connsiteY46" fmla="*/ 910600 h 1238621"/>
                <a:gd name="connsiteX47" fmla="*/ 131939 w 1869410"/>
                <a:gd name="connsiteY47" fmla="*/ 1034425 h 1238621"/>
                <a:gd name="connsiteX48" fmla="*/ 160514 w 1869410"/>
                <a:gd name="connsiteY48" fmla="*/ 891550 h 1238621"/>
                <a:gd name="connsiteX49" fmla="*/ 246239 w 1869410"/>
                <a:gd name="connsiteY49" fmla="*/ 990610 h 1238621"/>
                <a:gd name="connsiteX50" fmla="*/ 238619 w 1869410"/>
                <a:gd name="connsiteY50" fmla="*/ 866785 h 1238621"/>
                <a:gd name="connsiteX51" fmla="*/ 250049 w 1869410"/>
                <a:gd name="connsiteY51" fmla="*/ 725815 h 1238621"/>
                <a:gd name="connsiteX52" fmla="*/ 311009 w 1869410"/>
                <a:gd name="connsiteY52" fmla="*/ 889645 h 1238621"/>
                <a:gd name="connsiteX53" fmla="*/ 295769 w 1869410"/>
                <a:gd name="connsiteY53" fmla="*/ 643900 h 1238621"/>
                <a:gd name="connsiteX54" fmla="*/ 341489 w 1869410"/>
                <a:gd name="connsiteY54" fmla="*/ 495310 h 1238621"/>
                <a:gd name="connsiteX55" fmla="*/ 394829 w 1869410"/>
                <a:gd name="connsiteY55" fmla="*/ 483880 h 1238621"/>
                <a:gd name="connsiteX56" fmla="*/ 486269 w 1869410"/>
                <a:gd name="connsiteY56" fmla="*/ 586750 h 1238621"/>
                <a:gd name="connsiteX0" fmla="*/ 486269 w 1869410"/>
                <a:gd name="connsiteY0" fmla="*/ 586750 h 1239134"/>
                <a:gd name="connsiteX1" fmla="*/ 545324 w 1869410"/>
                <a:gd name="connsiteY1" fmla="*/ 516265 h 1239134"/>
                <a:gd name="connsiteX2" fmla="*/ 629144 w 1869410"/>
                <a:gd name="connsiteY2" fmla="*/ 476260 h 1239134"/>
                <a:gd name="connsiteX3" fmla="*/ 692009 w 1869410"/>
                <a:gd name="connsiteY3" fmla="*/ 577225 h 1239134"/>
                <a:gd name="connsiteX4" fmla="*/ 737729 w 1869410"/>
                <a:gd name="connsiteY4" fmla="*/ 779155 h 1239134"/>
                <a:gd name="connsiteX5" fmla="*/ 735824 w 1869410"/>
                <a:gd name="connsiteY5" fmla="*/ 914410 h 1239134"/>
                <a:gd name="connsiteX6" fmla="*/ 825359 w 1869410"/>
                <a:gd name="connsiteY6" fmla="*/ 678190 h 1239134"/>
                <a:gd name="connsiteX7" fmla="*/ 840599 w 1869410"/>
                <a:gd name="connsiteY7" fmla="*/ 582940 h 1239134"/>
                <a:gd name="connsiteX8" fmla="*/ 1103489 w 1869410"/>
                <a:gd name="connsiteY8" fmla="*/ 870595 h 1239134"/>
                <a:gd name="connsiteX9" fmla="*/ 1154924 w 1869410"/>
                <a:gd name="connsiteY9" fmla="*/ 891550 h 1239134"/>
                <a:gd name="connsiteX10" fmla="*/ 1055864 w 1869410"/>
                <a:gd name="connsiteY10" fmla="*/ 723910 h 1239134"/>
                <a:gd name="connsiteX11" fmla="*/ 1257794 w 1869410"/>
                <a:gd name="connsiteY11" fmla="*/ 971560 h 1239134"/>
                <a:gd name="connsiteX12" fmla="*/ 1233029 w 1869410"/>
                <a:gd name="connsiteY12" fmla="*/ 849640 h 1239134"/>
                <a:gd name="connsiteX13" fmla="*/ 1358759 w 1869410"/>
                <a:gd name="connsiteY13" fmla="*/ 958225 h 1239134"/>
                <a:gd name="connsiteX14" fmla="*/ 1417814 w 1869410"/>
                <a:gd name="connsiteY14" fmla="*/ 1173490 h 1239134"/>
                <a:gd name="connsiteX15" fmla="*/ 1431149 w 1869410"/>
                <a:gd name="connsiteY15" fmla="*/ 1030615 h 1239134"/>
                <a:gd name="connsiteX16" fmla="*/ 1442579 w 1869410"/>
                <a:gd name="connsiteY16" fmla="*/ 1238260 h 1239134"/>
                <a:gd name="connsiteX17" fmla="*/ 1495919 w 1869410"/>
                <a:gd name="connsiteY17" fmla="*/ 1101100 h 1239134"/>
                <a:gd name="connsiteX18" fmla="*/ 1577834 w 1869410"/>
                <a:gd name="connsiteY18" fmla="*/ 1003945 h 1239134"/>
                <a:gd name="connsiteX19" fmla="*/ 1667369 w 1869410"/>
                <a:gd name="connsiteY19" fmla="*/ 1021090 h 1239134"/>
                <a:gd name="connsiteX20" fmla="*/ 1707374 w 1869410"/>
                <a:gd name="connsiteY20" fmla="*/ 1055380 h 1239134"/>
                <a:gd name="connsiteX21" fmla="*/ 1714994 w 1869410"/>
                <a:gd name="connsiteY21" fmla="*/ 904885 h 1239134"/>
                <a:gd name="connsiteX22" fmla="*/ 1716899 w 1869410"/>
                <a:gd name="connsiteY22" fmla="*/ 802015 h 1239134"/>
                <a:gd name="connsiteX23" fmla="*/ 1804529 w 1869410"/>
                <a:gd name="connsiteY23" fmla="*/ 889645 h 1239134"/>
                <a:gd name="connsiteX24" fmla="*/ 1764524 w 1869410"/>
                <a:gd name="connsiteY24" fmla="*/ 716290 h 1239134"/>
                <a:gd name="connsiteX25" fmla="*/ 1764524 w 1869410"/>
                <a:gd name="connsiteY25" fmla="*/ 615325 h 1239134"/>
                <a:gd name="connsiteX26" fmla="*/ 1869299 w 1869410"/>
                <a:gd name="connsiteY26" fmla="*/ 708670 h 1239134"/>
                <a:gd name="connsiteX27" fmla="*/ 1783574 w 1869410"/>
                <a:gd name="connsiteY27" fmla="*/ 539125 h 1239134"/>
                <a:gd name="connsiteX28" fmla="*/ 1730234 w 1869410"/>
                <a:gd name="connsiteY28" fmla="*/ 396250 h 1239134"/>
                <a:gd name="connsiteX29" fmla="*/ 1560689 w 1869410"/>
                <a:gd name="connsiteY29" fmla="*/ 219085 h 1239134"/>
                <a:gd name="connsiteX30" fmla="*/ 1427339 w 1869410"/>
                <a:gd name="connsiteY30" fmla="*/ 129550 h 1239134"/>
                <a:gd name="connsiteX31" fmla="*/ 1594979 w 1869410"/>
                <a:gd name="connsiteY31" fmla="*/ 100975 h 1239134"/>
                <a:gd name="connsiteX32" fmla="*/ 1634984 w 1869410"/>
                <a:gd name="connsiteY32" fmla="*/ 70495 h 1239134"/>
                <a:gd name="connsiteX33" fmla="*/ 1402574 w 1869410"/>
                <a:gd name="connsiteY33" fmla="*/ 62875 h 1239134"/>
                <a:gd name="connsiteX34" fmla="*/ 1191119 w 1869410"/>
                <a:gd name="connsiteY34" fmla="*/ 17155 h 1239134"/>
                <a:gd name="connsiteX35" fmla="*/ 981569 w 1869410"/>
                <a:gd name="connsiteY35" fmla="*/ 10 h 1239134"/>
                <a:gd name="connsiteX36" fmla="*/ 712964 w 1869410"/>
                <a:gd name="connsiteY36" fmla="*/ 19060 h 1239134"/>
                <a:gd name="connsiteX37" fmla="*/ 543419 w 1869410"/>
                <a:gd name="connsiteY37" fmla="*/ 55255 h 1239134"/>
                <a:gd name="connsiteX38" fmla="*/ 415784 w 1869410"/>
                <a:gd name="connsiteY38" fmla="*/ 144790 h 1239134"/>
                <a:gd name="connsiteX39" fmla="*/ 364349 w 1869410"/>
                <a:gd name="connsiteY39" fmla="*/ 215275 h 1239134"/>
                <a:gd name="connsiteX40" fmla="*/ 290054 w 1869410"/>
                <a:gd name="connsiteY40" fmla="*/ 278140 h 1239134"/>
                <a:gd name="connsiteX41" fmla="*/ 223379 w 1869410"/>
                <a:gd name="connsiteY41" fmla="*/ 331480 h 1239134"/>
                <a:gd name="connsiteX42" fmla="*/ 145274 w 1869410"/>
                <a:gd name="connsiteY42" fmla="*/ 485785 h 1239134"/>
                <a:gd name="connsiteX43" fmla="*/ 80504 w 1869410"/>
                <a:gd name="connsiteY43" fmla="*/ 674380 h 1239134"/>
                <a:gd name="connsiteX44" fmla="*/ 494 w 1869410"/>
                <a:gd name="connsiteY44" fmla="*/ 777250 h 1239134"/>
                <a:gd name="connsiteX45" fmla="*/ 120509 w 1869410"/>
                <a:gd name="connsiteY45" fmla="*/ 678190 h 1239134"/>
                <a:gd name="connsiteX46" fmla="*/ 118604 w 1869410"/>
                <a:gd name="connsiteY46" fmla="*/ 910600 h 1239134"/>
                <a:gd name="connsiteX47" fmla="*/ 131939 w 1869410"/>
                <a:gd name="connsiteY47" fmla="*/ 1034425 h 1239134"/>
                <a:gd name="connsiteX48" fmla="*/ 160514 w 1869410"/>
                <a:gd name="connsiteY48" fmla="*/ 891550 h 1239134"/>
                <a:gd name="connsiteX49" fmla="*/ 246239 w 1869410"/>
                <a:gd name="connsiteY49" fmla="*/ 990610 h 1239134"/>
                <a:gd name="connsiteX50" fmla="*/ 238619 w 1869410"/>
                <a:gd name="connsiteY50" fmla="*/ 866785 h 1239134"/>
                <a:gd name="connsiteX51" fmla="*/ 250049 w 1869410"/>
                <a:gd name="connsiteY51" fmla="*/ 725815 h 1239134"/>
                <a:gd name="connsiteX52" fmla="*/ 311009 w 1869410"/>
                <a:gd name="connsiteY52" fmla="*/ 889645 h 1239134"/>
                <a:gd name="connsiteX53" fmla="*/ 295769 w 1869410"/>
                <a:gd name="connsiteY53" fmla="*/ 643900 h 1239134"/>
                <a:gd name="connsiteX54" fmla="*/ 341489 w 1869410"/>
                <a:gd name="connsiteY54" fmla="*/ 495310 h 1239134"/>
                <a:gd name="connsiteX55" fmla="*/ 394829 w 1869410"/>
                <a:gd name="connsiteY55" fmla="*/ 483880 h 1239134"/>
                <a:gd name="connsiteX56" fmla="*/ 486269 w 1869410"/>
                <a:gd name="connsiteY56" fmla="*/ 586750 h 1239134"/>
                <a:gd name="connsiteX0" fmla="*/ 486269 w 1869410"/>
                <a:gd name="connsiteY0" fmla="*/ 586750 h 1239134"/>
                <a:gd name="connsiteX1" fmla="*/ 545324 w 1869410"/>
                <a:gd name="connsiteY1" fmla="*/ 516265 h 1239134"/>
                <a:gd name="connsiteX2" fmla="*/ 629144 w 1869410"/>
                <a:gd name="connsiteY2" fmla="*/ 476260 h 1239134"/>
                <a:gd name="connsiteX3" fmla="*/ 692009 w 1869410"/>
                <a:gd name="connsiteY3" fmla="*/ 577225 h 1239134"/>
                <a:gd name="connsiteX4" fmla="*/ 737729 w 1869410"/>
                <a:gd name="connsiteY4" fmla="*/ 779155 h 1239134"/>
                <a:gd name="connsiteX5" fmla="*/ 735824 w 1869410"/>
                <a:gd name="connsiteY5" fmla="*/ 914410 h 1239134"/>
                <a:gd name="connsiteX6" fmla="*/ 825359 w 1869410"/>
                <a:gd name="connsiteY6" fmla="*/ 678190 h 1239134"/>
                <a:gd name="connsiteX7" fmla="*/ 840599 w 1869410"/>
                <a:gd name="connsiteY7" fmla="*/ 582940 h 1239134"/>
                <a:gd name="connsiteX8" fmla="*/ 1103489 w 1869410"/>
                <a:gd name="connsiteY8" fmla="*/ 870595 h 1239134"/>
                <a:gd name="connsiteX9" fmla="*/ 1154924 w 1869410"/>
                <a:gd name="connsiteY9" fmla="*/ 891550 h 1239134"/>
                <a:gd name="connsiteX10" fmla="*/ 1055864 w 1869410"/>
                <a:gd name="connsiteY10" fmla="*/ 723910 h 1239134"/>
                <a:gd name="connsiteX11" fmla="*/ 1257794 w 1869410"/>
                <a:gd name="connsiteY11" fmla="*/ 971560 h 1239134"/>
                <a:gd name="connsiteX12" fmla="*/ 1233029 w 1869410"/>
                <a:gd name="connsiteY12" fmla="*/ 849640 h 1239134"/>
                <a:gd name="connsiteX13" fmla="*/ 1358759 w 1869410"/>
                <a:gd name="connsiteY13" fmla="*/ 958225 h 1239134"/>
                <a:gd name="connsiteX14" fmla="*/ 1404479 w 1869410"/>
                <a:gd name="connsiteY14" fmla="*/ 1122055 h 1239134"/>
                <a:gd name="connsiteX15" fmla="*/ 1431149 w 1869410"/>
                <a:gd name="connsiteY15" fmla="*/ 1030615 h 1239134"/>
                <a:gd name="connsiteX16" fmla="*/ 1442579 w 1869410"/>
                <a:gd name="connsiteY16" fmla="*/ 1238260 h 1239134"/>
                <a:gd name="connsiteX17" fmla="*/ 1495919 w 1869410"/>
                <a:gd name="connsiteY17" fmla="*/ 1101100 h 1239134"/>
                <a:gd name="connsiteX18" fmla="*/ 1577834 w 1869410"/>
                <a:gd name="connsiteY18" fmla="*/ 1003945 h 1239134"/>
                <a:gd name="connsiteX19" fmla="*/ 1667369 w 1869410"/>
                <a:gd name="connsiteY19" fmla="*/ 1021090 h 1239134"/>
                <a:gd name="connsiteX20" fmla="*/ 1707374 w 1869410"/>
                <a:gd name="connsiteY20" fmla="*/ 1055380 h 1239134"/>
                <a:gd name="connsiteX21" fmla="*/ 1714994 w 1869410"/>
                <a:gd name="connsiteY21" fmla="*/ 904885 h 1239134"/>
                <a:gd name="connsiteX22" fmla="*/ 1716899 w 1869410"/>
                <a:gd name="connsiteY22" fmla="*/ 802015 h 1239134"/>
                <a:gd name="connsiteX23" fmla="*/ 1804529 w 1869410"/>
                <a:gd name="connsiteY23" fmla="*/ 889645 h 1239134"/>
                <a:gd name="connsiteX24" fmla="*/ 1764524 w 1869410"/>
                <a:gd name="connsiteY24" fmla="*/ 716290 h 1239134"/>
                <a:gd name="connsiteX25" fmla="*/ 1764524 w 1869410"/>
                <a:gd name="connsiteY25" fmla="*/ 615325 h 1239134"/>
                <a:gd name="connsiteX26" fmla="*/ 1869299 w 1869410"/>
                <a:gd name="connsiteY26" fmla="*/ 708670 h 1239134"/>
                <a:gd name="connsiteX27" fmla="*/ 1783574 w 1869410"/>
                <a:gd name="connsiteY27" fmla="*/ 539125 h 1239134"/>
                <a:gd name="connsiteX28" fmla="*/ 1730234 w 1869410"/>
                <a:gd name="connsiteY28" fmla="*/ 396250 h 1239134"/>
                <a:gd name="connsiteX29" fmla="*/ 1560689 w 1869410"/>
                <a:gd name="connsiteY29" fmla="*/ 219085 h 1239134"/>
                <a:gd name="connsiteX30" fmla="*/ 1427339 w 1869410"/>
                <a:gd name="connsiteY30" fmla="*/ 129550 h 1239134"/>
                <a:gd name="connsiteX31" fmla="*/ 1594979 w 1869410"/>
                <a:gd name="connsiteY31" fmla="*/ 100975 h 1239134"/>
                <a:gd name="connsiteX32" fmla="*/ 1634984 w 1869410"/>
                <a:gd name="connsiteY32" fmla="*/ 70495 h 1239134"/>
                <a:gd name="connsiteX33" fmla="*/ 1402574 w 1869410"/>
                <a:gd name="connsiteY33" fmla="*/ 62875 h 1239134"/>
                <a:gd name="connsiteX34" fmla="*/ 1191119 w 1869410"/>
                <a:gd name="connsiteY34" fmla="*/ 17155 h 1239134"/>
                <a:gd name="connsiteX35" fmla="*/ 981569 w 1869410"/>
                <a:gd name="connsiteY35" fmla="*/ 10 h 1239134"/>
                <a:gd name="connsiteX36" fmla="*/ 712964 w 1869410"/>
                <a:gd name="connsiteY36" fmla="*/ 19060 h 1239134"/>
                <a:gd name="connsiteX37" fmla="*/ 543419 w 1869410"/>
                <a:gd name="connsiteY37" fmla="*/ 55255 h 1239134"/>
                <a:gd name="connsiteX38" fmla="*/ 415784 w 1869410"/>
                <a:gd name="connsiteY38" fmla="*/ 144790 h 1239134"/>
                <a:gd name="connsiteX39" fmla="*/ 364349 w 1869410"/>
                <a:gd name="connsiteY39" fmla="*/ 215275 h 1239134"/>
                <a:gd name="connsiteX40" fmla="*/ 290054 w 1869410"/>
                <a:gd name="connsiteY40" fmla="*/ 278140 h 1239134"/>
                <a:gd name="connsiteX41" fmla="*/ 223379 w 1869410"/>
                <a:gd name="connsiteY41" fmla="*/ 331480 h 1239134"/>
                <a:gd name="connsiteX42" fmla="*/ 145274 w 1869410"/>
                <a:gd name="connsiteY42" fmla="*/ 485785 h 1239134"/>
                <a:gd name="connsiteX43" fmla="*/ 80504 w 1869410"/>
                <a:gd name="connsiteY43" fmla="*/ 674380 h 1239134"/>
                <a:gd name="connsiteX44" fmla="*/ 494 w 1869410"/>
                <a:gd name="connsiteY44" fmla="*/ 777250 h 1239134"/>
                <a:gd name="connsiteX45" fmla="*/ 120509 w 1869410"/>
                <a:gd name="connsiteY45" fmla="*/ 678190 h 1239134"/>
                <a:gd name="connsiteX46" fmla="*/ 118604 w 1869410"/>
                <a:gd name="connsiteY46" fmla="*/ 910600 h 1239134"/>
                <a:gd name="connsiteX47" fmla="*/ 131939 w 1869410"/>
                <a:gd name="connsiteY47" fmla="*/ 1034425 h 1239134"/>
                <a:gd name="connsiteX48" fmla="*/ 160514 w 1869410"/>
                <a:gd name="connsiteY48" fmla="*/ 891550 h 1239134"/>
                <a:gd name="connsiteX49" fmla="*/ 246239 w 1869410"/>
                <a:gd name="connsiteY49" fmla="*/ 990610 h 1239134"/>
                <a:gd name="connsiteX50" fmla="*/ 238619 w 1869410"/>
                <a:gd name="connsiteY50" fmla="*/ 866785 h 1239134"/>
                <a:gd name="connsiteX51" fmla="*/ 250049 w 1869410"/>
                <a:gd name="connsiteY51" fmla="*/ 725815 h 1239134"/>
                <a:gd name="connsiteX52" fmla="*/ 311009 w 1869410"/>
                <a:gd name="connsiteY52" fmla="*/ 889645 h 1239134"/>
                <a:gd name="connsiteX53" fmla="*/ 295769 w 1869410"/>
                <a:gd name="connsiteY53" fmla="*/ 643900 h 1239134"/>
                <a:gd name="connsiteX54" fmla="*/ 341489 w 1869410"/>
                <a:gd name="connsiteY54" fmla="*/ 495310 h 1239134"/>
                <a:gd name="connsiteX55" fmla="*/ 394829 w 1869410"/>
                <a:gd name="connsiteY55" fmla="*/ 483880 h 1239134"/>
                <a:gd name="connsiteX56" fmla="*/ 486269 w 1869410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532027 w 1806458"/>
                <a:gd name="connsiteY31" fmla="*/ 10097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103442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532027 w 1806458"/>
                <a:gd name="connsiteY31" fmla="*/ 10097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98870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532027 w 1806458"/>
                <a:gd name="connsiteY31" fmla="*/ 10097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98870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486307 w 1806458"/>
                <a:gd name="connsiteY31" fmla="*/ 10478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98870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719"/>
                <a:gd name="connsiteY0" fmla="*/ 586750 h 1239134"/>
                <a:gd name="connsiteX1" fmla="*/ 482372 w 1806719"/>
                <a:gd name="connsiteY1" fmla="*/ 516265 h 1239134"/>
                <a:gd name="connsiteX2" fmla="*/ 566192 w 1806719"/>
                <a:gd name="connsiteY2" fmla="*/ 476260 h 1239134"/>
                <a:gd name="connsiteX3" fmla="*/ 629057 w 1806719"/>
                <a:gd name="connsiteY3" fmla="*/ 577225 h 1239134"/>
                <a:gd name="connsiteX4" fmla="*/ 674777 w 1806719"/>
                <a:gd name="connsiteY4" fmla="*/ 779155 h 1239134"/>
                <a:gd name="connsiteX5" fmla="*/ 672872 w 1806719"/>
                <a:gd name="connsiteY5" fmla="*/ 914410 h 1239134"/>
                <a:gd name="connsiteX6" fmla="*/ 762407 w 1806719"/>
                <a:gd name="connsiteY6" fmla="*/ 678190 h 1239134"/>
                <a:gd name="connsiteX7" fmla="*/ 777647 w 1806719"/>
                <a:gd name="connsiteY7" fmla="*/ 582940 h 1239134"/>
                <a:gd name="connsiteX8" fmla="*/ 1040537 w 1806719"/>
                <a:gd name="connsiteY8" fmla="*/ 870595 h 1239134"/>
                <a:gd name="connsiteX9" fmla="*/ 1091972 w 1806719"/>
                <a:gd name="connsiteY9" fmla="*/ 891550 h 1239134"/>
                <a:gd name="connsiteX10" fmla="*/ 992912 w 1806719"/>
                <a:gd name="connsiteY10" fmla="*/ 723910 h 1239134"/>
                <a:gd name="connsiteX11" fmla="*/ 1194842 w 1806719"/>
                <a:gd name="connsiteY11" fmla="*/ 971560 h 1239134"/>
                <a:gd name="connsiteX12" fmla="*/ 1170077 w 1806719"/>
                <a:gd name="connsiteY12" fmla="*/ 849640 h 1239134"/>
                <a:gd name="connsiteX13" fmla="*/ 1295807 w 1806719"/>
                <a:gd name="connsiteY13" fmla="*/ 958225 h 1239134"/>
                <a:gd name="connsiteX14" fmla="*/ 1341527 w 1806719"/>
                <a:gd name="connsiteY14" fmla="*/ 1122055 h 1239134"/>
                <a:gd name="connsiteX15" fmla="*/ 1368197 w 1806719"/>
                <a:gd name="connsiteY15" fmla="*/ 1030615 h 1239134"/>
                <a:gd name="connsiteX16" fmla="*/ 1379627 w 1806719"/>
                <a:gd name="connsiteY16" fmla="*/ 1238260 h 1239134"/>
                <a:gd name="connsiteX17" fmla="*/ 1432967 w 1806719"/>
                <a:gd name="connsiteY17" fmla="*/ 1101100 h 1239134"/>
                <a:gd name="connsiteX18" fmla="*/ 1514882 w 1806719"/>
                <a:gd name="connsiteY18" fmla="*/ 1003945 h 1239134"/>
                <a:gd name="connsiteX19" fmla="*/ 1604417 w 1806719"/>
                <a:gd name="connsiteY19" fmla="*/ 1021090 h 1239134"/>
                <a:gd name="connsiteX20" fmla="*/ 1644422 w 1806719"/>
                <a:gd name="connsiteY20" fmla="*/ 1055380 h 1239134"/>
                <a:gd name="connsiteX21" fmla="*/ 1652042 w 1806719"/>
                <a:gd name="connsiteY21" fmla="*/ 904885 h 1239134"/>
                <a:gd name="connsiteX22" fmla="*/ 1653947 w 1806719"/>
                <a:gd name="connsiteY22" fmla="*/ 802015 h 1239134"/>
                <a:gd name="connsiteX23" fmla="*/ 1741577 w 1806719"/>
                <a:gd name="connsiteY23" fmla="*/ 889645 h 1239134"/>
                <a:gd name="connsiteX24" fmla="*/ 1701572 w 1806719"/>
                <a:gd name="connsiteY24" fmla="*/ 716290 h 1239134"/>
                <a:gd name="connsiteX25" fmla="*/ 1701572 w 1806719"/>
                <a:gd name="connsiteY25" fmla="*/ 615325 h 1239134"/>
                <a:gd name="connsiteX26" fmla="*/ 1806347 w 1806719"/>
                <a:gd name="connsiteY26" fmla="*/ 708670 h 1239134"/>
                <a:gd name="connsiteX27" fmla="*/ 1733957 w 1806719"/>
                <a:gd name="connsiteY27" fmla="*/ 546745 h 1239134"/>
                <a:gd name="connsiteX28" fmla="*/ 1667282 w 1806719"/>
                <a:gd name="connsiteY28" fmla="*/ 396250 h 1239134"/>
                <a:gd name="connsiteX29" fmla="*/ 1497737 w 1806719"/>
                <a:gd name="connsiteY29" fmla="*/ 219085 h 1239134"/>
                <a:gd name="connsiteX30" fmla="*/ 1364387 w 1806719"/>
                <a:gd name="connsiteY30" fmla="*/ 129550 h 1239134"/>
                <a:gd name="connsiteX31" fmla="*/ 1486307 w 1806719"/>
                <a:gd name="connsiteY31" fmla="*/ 104785 h 1239134"/>
                <a:gd name="connsiteX32" fmla="*/ 1572032 w 1806719"/>
                <a:gd name="connsiteY32" fmla="*/ 70495 h 1239134"/>
                <a:gd name="connsiteX33" fmla="*/ 1339622 w 1806719"/>
                <a:gd name="connsiteY33" fmla="*/ 62875 h 1239134"/>
                <a:gd name="connsiteX34" fmla="*/ 1128167 w 1806719"/>
                <a:gd name="connsiteY34" fmla="*/ 17155 h 1239134"/>
                <a:gd name="connsiteX35" fmla="*/ 918617 w 1806719"/>
                <a:gd name="connsiteY35" fmla="*/ 10 h 1239134"/>
                <a:gd name="connsiteX36" fmla="*/ 650012 w 1806719"/>
                <a:gd name="connsiteY36" fmla="*/ 19060 h 1239134"/>
                <a:gd name="connsiteX37" fmla="*/ 480467 w 1806719"/>
                <a:gd name="connsiteY37" fmla="*/ 55255 h 1239134"/>
                <a:gd name="connsiteX38" fmla="*/ 352832 w 1806719"/>
                <a:gd name="connsiteY38" fmla="*/ 144790 h 1239134"/>
                <a:gd name="connsiteX39" fmla="*/ 301397 w 1806719"/>
                <a:gd name="connsiteY39" fmla="*/ 215275 h 1239134"/>
                <a:gd name="connsiteX40" fmla="*/ 227102 w 1806719"/>
                <a:gd name="connsiteY40" fmla="*/ 278140 h 1239134"/>
                <a:gd name="connsiteX41" fmla="*/ 160427 w 1806719"/>
                <a:gd name="connsiteY41" fmla="*/ 331480 h 1239134"/>
                <a:gd name="connsiteX42" fmla="*/ 82322 w 1806719"/>
                <a:gd name="connsiteY42" fmla="*/ 485785 h 1239134"/>
                <a:gd name="connsiteX43" fmla="*/ 17552 w 1806719"/>
                <a:gd name="connsiteY43" fmla="*/ 674380 h 1239134"/>
                <a:gd name="connsiteX44" fmla="*/ 2312 w 1806719"/>
                <a:gd name="connsiteY44" fmla="*/ 735340 h 1239134"/>
                <a:gd name="connsiteX45" fmla="*/ 57557 w 1806719"/>
                <a:gd name="connsiteY45" fmla="*/ 678190 h 1239134"/>
                <a:gd name="connsiteX46" fmla="*/ 55652 w 1806719"/>
                <a:gd name="connsiteY46" fmla="*/ 910600 h 1239134"/>
                <a:gd name="connsiteX47" fmla="*/ 68987 w 1806719"/>
                <a:gd name="connsiteY47" fmla="*/ 988705 h 1239134"/>
                <a:gd name="connsiteX48" fmla="*/ 97562 w 1806719"/>
                <a:gd name="connsiteY48" fmla="*/ 891550 h 1239134"/>
                <a:gd name="connsiteX49" fmla="*/ 183287 w 1806719"/>
                <a:gd name="connsiteY49" fmla="*/ 990610 h 1239134"/>
                <a:gd name="connsiteX50" fmla="*/ 175667 w 1806719"/>
                <a:gd name="connsiteY50" fmla="*/ 866785 h 1239134"/>
                <a:gd name="connsiteX51" fmla="*/ 187097 w 1806719"/>
                <a:gd name="connsiteY51" fmla="*/ 725815 h 1239134"/>
                <a:gd name="connsiteX52" fmla="*/ 248057 w 1806719"/>
                <a:gd name="connsiteY52" fmla="*/ 889645 h 1239134"/>
                <a:gd name="connsiteX53" fmla="*/ 232817 w 1806719"/>
                <a:gd name="connsiteY53" fmla="*/ 643900 h 1239134"/>
                <a:gd name="connsiteX54" fmla="*/ 278537 w 1806719"/>
                <a:gd name="connsiteY54" fmla="*/ 495310 h 1239134"/>
                <a:gd name="connsiteX55" fmla="*/ 331877 w 1806719"/>
                <a:gd name="connsiteY55" fmla="*/ 483880 h 1239134"/>
                <a:gd name="connsiteX56" fmla="*/ 423317 w 1806719"/>
                <a:gd name="connsiteY56" fmla="*/ 586750 h 1239134"/>
                <a:gd name="connsiteX0" fmla="*/ 423317 w 1806719"/>
                <a:gd name="connsiteY0" fmla="*/ 586750 h 1239134"/>
                <a:gd name="connsiteX1" fmla="*/ 482372 w 1806719"/>
                <a:gd name="connsiteY1" fmla="*/ 516265 h 1239134"/>
                <a:gd name="connsiteX2" fmla="*/ 566192 w 1806719"/>
                <a:gd name="connsiteY2" fmla="*/ 476260 h 1239134"/>
                <a:gd name="connsiteX3" fmla="*/ 629057 w 1806719"/>
                <a:gd name="connsiteY3" fmla="*/ 577225 h 1239134"/>
                <a:gd name="connsiteX4" fmla="*/ 674777 w 1806719"/>
                <a:gd name="connsiteY4" fmla="*/ 779155 h 1239134"/>
                <a:gd name="connsiteX5" fmla="*/ 672872 w 1806719"/>
                <a:gd name="connsiteY5" fmla="*/ 914410 h 1239134"/>
                <a:gd name="connsiteX6" fmla="*/ 762407 w 1806719"/>
                <a:gd name="connsiteY6" fmla="*/ 678190 h 1239134"/>
                <a:gd name="connsiteX7" fmla="*/ 777647 w 1806719"/>
                <a:gd name="connsiteY7" fmla="*/ 582940 h 1239134"/>
                <a:gd name="connsiteX8" fmla="*/ 1040537 w 1806719"/>
                <a:gd name="connsiteY8" fmla="*/ 870595 h 1239134"/>
                <a:gd name="connsiteX9" fmla="*/ 1091972 w 1806719"/>
                <a:gd name="connsiteY9" fmla="*/ 891550 h 1239134"/>
                <a:gd name="connsiteX10" fmla="*/ 992912 w 1806719"/>
                <a:gd name="connsiteY10" fmla="*/ 723910 h 1239134"/>
                <a:gd name="connsiteX11" fmla="*/ 1194842 w 1806719"/>
                <a:gd name="connsiteY11" fmla="*/ 971560 h 1239134"/>
                <a:gd name="connsiteX12" fmla="*/ 1170077 w 1806719"/>
                <a:gd name="connsiteY12" fmla="*/ 849640 h 1239134"/>
                <a:gd name="connsiteX13" fmla="*/ 1295807 w 1806719"/>
                <a:gd name="connsiteY13" fmla="*/ 958225 h 1239134"/>
                <a:gd name="connsiteX14" fmla="*/ 1341527 w 1806719"/>
                <a:gd name="connsiteY14" fmla="*/ 1122055 h 1239134"/>
                <a:gd name="connsiteX15" fmla="*/ 1368197 w 1806719"/>
                <a:gd name="connsiteY15" fmla="*/ 1030615 h 1239134"/>
                <a:gd name="connsiteX16" fmla="*/ 1379627 w 1806719"/>
                <a:gd name="connsiteY16" fmla="*/ 1238260 h 1239134"/>
                <a:gd name="connsiteX17" fmla="*/ 1432967 w 1806719"/>
                <a:gd name="connsiteY17" fmla="*/ 1101100 h 1239134"/>
                <a:gd name="connsiteX18" fmla="*/ 1514882 w 1806719"/>
                <a:gd name="connsiteY18" fmla="*/ 1003945 h 1239134"/>
                <a:gd name="connsiteX19" fmla="*/ 1604417 w 1806719"/>
                <a:gd name="connsiteY19" fmla="*/ 1021090 h 1239134"/>
                <a:gd name="connsiteX20" fmla="*/ 1644422 w 1806719"/>
                <a:gd name="connsiteY20" fmla="*/ 1055380 h 1239134"/>
                <a:gd name="connsiteX21" fmla="*/ 1652042 w 1806719"/>
                <a:gd name="connsiteY21" fmla="*/ 904885 h 1239134"/>
                <a:gd name="connsiteX22" fmla="*/ 1653947 w 1806719"/>
                <a:gd name="connsiteY22" fmla="*/ 802015 h 1239134"/>
                <a:gd name="connsiteX23" fmla="*/ 1741577 w 1806719"/>
                <a:gd name="connsiteY23" fmla="*/ 889645 h 1239134"/>
                <a:gd name="connsiteX24" fmla="*/ 1701572 w 1806719"/>
                <a:gd name="connsiteY24" fmla="*/ 716290 h 1239134"/>
                <a:gd name="connsiteX25" fmla="*/ 1701572 w 1806719"/>
                <a:gd name="connsiteY25" fmla="*/ 615325 h 1239134"/>
                <a:gd name="connsiteX26" fmla="*/ 1806347 w 1806719"/>
                <a:gd name="connsiteY26" fmla="*/ 708670 h 1239134"/>
                <a:gd name="connsiteX27" fmla="*/ 1733957 w 1806719"/>
                <a:gd name="connsiteY27" fmla="*/ 546745 h 1239134"/>
                <a:gd name="connsiteX28" fmla="*/ 1667282 w 1806719"/>
                <a:gd name="connsiteY28" fmla="*/ 396250 h 1239134"/>
                <a:gd name="connsiteX29" fmla="*/ 1497737 w 1806719"/>
                <a:gd name="connsiteY29" fmla="*/ 219085 h 1239134"/>
                <a:gd name="connsiteX30" fmla="*/ 1364387 w 1806719"/>
                <a:gd name="connsiteY30" fmla="*/ 129550 h 1239134"/>
                <a:gd name="connsiteX31" fmla="*/ 1486307 w 1806719"/>
                <a:gd name="connsiteY31" fmla="*/ 104785 h 1239134"/>
                <a:gd name="connsiteX32" fmla="*/ 1572032 w 1806719"/>
                <a:gd name="connsiteY32" fmla="*/ 70495 h 1239134"/>
                <a:gd name="connsiteX33" fmla="*/ 1339622 w 1806719"/>
                <a:gd name="connsiteY33" fmla="*/ 62875 h 1239134"/>
                <a:gd name="connsiteX34" fmla="*/ 1128167 w 1806719"/>
                <a:gd name="connsiteY34" fmla="*/ 17155 h 1239134"/>
                <a:gd name="connsiteX35" fmla="*/ 918617 w 1806719"/>
                <a:gd name="connsiteY35" fmla="*/ 10 h 1239134"/>
                <a:gd name="connsiteX36" fmla="*/ 650012 w 1806719"/>
                <a:gd name="connsiteY36" fmla="*/ 19060 h 1239134"/>
                <a:gd name="connsiteX37" fmla="*/ 480467 w 1806719"/>
                <a:gd name="connsiteY37" fmla="*/ 55255 h 1239134"/>
                <a:gd name="connsiteX38" fmla="*/ 352832 w 1806719"/>
                <a:gd name="connsiteY38" fmla="*/ 144790 h 1239134"/>
                <a:gd name="connsiteX39" fmla="*/ 301397 w 1806719"/>
                <a:gd name="connsiteY39" fmla="*/ 215275 h 1239134"/>
                <a:gd name="connsiteX40" fmla="*/ 227102 w 1806719"/>
                <a:gd name="connsiteY40" fmla="*/ 278140 h 1239134"/>
                <a:gd name="connsiteX41" fmla="*/ 160427 w 1806719"/>
                <a:gd name="connsiteY41" fmla="*/ 331480 h 1239134"/>
                <a:gd name="connsiteX42" fmla="*/ 82322 w 1806719"/>
                <a:gd name="connsiteY42" fmla="*/ 485785 h 1239134"/>
                <a:gd name="connsiteX43" fmla="*/ 17552 w 1806719"/>
                <a:gd name="connsiteY43" fmla="*/ 674380 h 1239134"/>
                <a:gd name="connsiteX44" fmla="*/ 2312 w 1806719"/>
                <a:gd name="connsiteY44" fmla="*/ 735340 h 1239134"/>
                <a:gd name="connsiteX45" fmla="*/ 57557 w 1806719"/>
                <a:gd name="connsiteY45" fmla="*/ 678190 h 1239134"/>
                <a:gd name="connsiteX46" fmla="*/ 55652 w 1806719"/>
                <a:gd name="connsiteY46" fmla="*/ 910600 h 1239134"/>
                <a:gd name="connsiteX47" fmla="*/ 68987 w 1806719"/>
                <a:gd name="connsiteY47" fmla="*/ 988705 h 1239134"/>
                <a:gd name="connsiteX48" fmla="*/ 97562 w 1806719"/>
                <a:gd name="connsiteY48" fmla="*/ 891550 h 1239134"/>
                <a:gd name="connsiteX49" fmla="*/ 183287 w 1806719"/>
                <a:gd name="connsiteY49" fmla="*/ 990610 h 1239134"/>
                <a:gd name="connsiteX50" fmla="*/ 175667 w 1806719"/>
                <a:gd name="connsiteY50" fmla="*/ 866785 h 1239134"/>
                <a:gd name="connsiteX51" fmla="*/ 187097 w 1806719"/>
                <a:gd name="connsiteY51" fmla="*/ 725815 h 1239134"/>
                <a:gd name="connsiteX52" fmla="*/ 248057 w 1806719"/>
                <a:gd name="connsiteY52" fmla="*/ 889645 h 1239134"/>
                <a:gd name="connsiteX53" fmla="*/ 232817 w 1806719"/>
                <a:gd name="connsiteY53" fmla="*/ 643900 h 1239134"/>
                <a:gd name="connsiteX54" fmla="*/ 278537 w 1806719"/>
                <a:gd name="connsiteY54" fmla="*/ 495310 h 1239134"/>
                <a:gd name="connsiteX55" fmla="*/ 331877 w 1806719"/>
                <a:gd name="connsiteY55" fmla="*/ 483880 h 1239134"/>
                <a:gd name="connsiteX56" fmla="*/ 423317 w 1806719"/>
                <a:gd name="connsiteY56" fmla="*/ 586750 h 1239134"/>
                <a:gd name="connsiteX0" fmla="*/ 423317 w 1815355"/>
                <a:gd name="connsiteY0" fmla="*/ 586750 h 1239134"/>
                <a:gd name="connsiteX1" fmla="*/ 482372 w 1815355"/>
                <a:gd name="connsiteY1" fmla="*/ 516265 h 1239134"/>
                <a:gd name="connsiteX2" fmla="*/ 566192 w 1815355"/>
                <a:gd name="connsiteY2" fmla="*/ 476260 h 1239134"/>
                <a:gd name="connsiteX3" fmla="*/ 629057 w 1815355"/>
                <a:gd name="connsiteY3" fmla="*/ 577225 h 1239134"/>
                <a:gd name="connsiteX4" fmla="*/ 674777 w 1815355"/>
                <a:gd name="connsiteY4" fmla="*/ 779155 h 1239134"/>
                <a:gd name="connsiteX5" fmla="*/ 672872 w 1815355"/>
                <a:gd name="connsiteY5" fmla="*/ 914410 h 1239134"/>
                <a:gd name="connsiteX6" fmla="*/ 762407 w 1815355"/>
                <a:gd name="connsiteY6" fmla="*/ 678190 h 1239134"/>
                <a:gd name="connsiteX7" fmla="*/ 777647 w 1815355"/>
                <a:gd name="connsiteY7" fmla="*/ 582940 h 1239134"/>
                <a:gd name="connsiteX8" fmla="*/ 1040537 w 1815355"/>
                <a:gd name="connsiteY8" fmla="*/ 870595 h 1239134"/>
                <a:gd name="connsiteX9" fmla="*/ 1091972 w 1815355"/>
                <a:gd name="connsiteY9" fmla="*/ 891550 h 1239134"/>
                <a:gd name="connsiteX10" fmla="*/ 992912 w 1815355"/>
                <a:gd name="connsiteY10" fmla="*/ 723910 h 1239134"/>
                <a:gd name="connsiteX11" fmla="*/ 1194842 w 1815355"/>
                <a:gd name="connsiteY11" fmla="*/ 971560 h 1239134"/>
                <a:gd name="connsiteX12" fmla="*/ 1170077 w 1815355"/>
                <a:gd name="connsiteY12" fmla="*/ 849640 h 1239134"/>
                <a:gd name="connsiteX13" fmla="*/ 1295807 w 1815355"/>
                <a:gd name="connsiteY13" fmla="*/ 958225 h 1239134"/>
                <a:gd name="connsiteX14" fmla="*/ 1341527 w 1815355"/>
                <a:gd name="connsiteY14" fmla="*/ 1122055 h 1239134"/>
                <a:gd name="connsiteX15" fmla="*/ 1368197 w 1815355"/>
                <a:gd name="connsiteY15" fmla="*/ 1030615 h 1239134"/>
                <a:gd name="connsiteX16" fmla="*/ 1379627 w 1815355"/>
                <a:gd name="connsiteY16" fmla="*/ 1238260 h 1239134"/>
                <a:gd name="connsiteX17" fmla="*/ 1432967 w 1815355"/>
                <a:gd name="connsiteY17" fmla="*/ 1101100 h 1239134"/>
                <a:gd name="connsiteX18" fmla="*/ 1514882 w 1815355"/>
                <a:gd name="connsiteY18" fmla="*/ 1003945 h 1239134"/>
                <a:gd name="connsiteX19" fmla="*/ 1604417 w 1815355"/>
                <a:gd name="connsiteY19" fmla="*/ 1021090 h 1239134"/>
                <a:gd name="connsiteX20" fmla="*/ 1644422 w 1815355"/>
                <a:gd name="connsiteY20" fmla="*/ 1055380 h 1239134"/>
                <a:gd name="connsiteX21" fmla="*/ 1652042 w 1815355"/>
                <a:gd name="connsiteY21" fmla="*/ 904885 h 1239134"/>
                <a:gd name="connsiteX22" fmla="*/ 1653947 w 1815355"/>
                <a:gd name="connsiteY22" fmla="*/ 802015 h 1239134"/>
                <a:gd name="connsiteX23" fmla="*/ 1741577 w 1815355"/>
                <a:gd name="connsiteY23" fmla="*/ 889645 h 1239134"/>
                <a:gd name="connsiteX24" fmla="*/ 1701572 w 1815355"/>
                <a:gd name="connsiteY24" fmla="*/ 716290 h 1239134"/>
                <a:gd name="connsiteX25" fmla="*/ 1701572 w 1815355"/>
                <a:gd name="connsiteY25" fmla="*/ 615325 h 1239134"/>
                <a:gd name="connsiteX26" fmla="*/ 1806347 w 1815355"/>
                <a:gd name="connsiteY26" fmla="*/ 708670 h 1239134"/>
                <a:gd name="connsiteX27" fmla="*/ 1733957 w 1815355"/>
                <a:gd name="connsiteY27" fmla="*/ 546745 h 1239134"/>
                <a:gd name="connsiteX28" fmla="*/ 1667282 w 1815355"/>
                <a:gd name="connsiteY28" fmla="*/ 396250 h 1239134"/>
                <a:gd name="connsiteX29" fmla="*/ 1497737 w 1815355"/>
                <a:gd name="connsiteY29" fmla="*/ 219085 h 1239134"/>
                <a:gd name="connsiteX30" fmla="*/ 1364387 w 1815355"/>
                <a:gd name="connsiteY30" fmla="*/ 129550 h 1239134"/>
                <a:gd name="connsiteX31" fmla="*/ 1486307 w 1815355"/>
                <a:gd name="connsiteY31" fmla="*/ 104785 h 1239134"/>
                <a:gd name="connsiteX32" fmla="*/ 1572032 w 1815355"/>
                <a:gd name="connsiteY32" fmla="*/ 70495 h 1239134"/>
                <a:gd name="connsiteX33" fmla="*/ 1339622 w 1815355"/>
                <a:gd name="connsiteY33" fmla="*/ 62875 h 1239134"/>
                <a:gd name="connsiteX34" fmla="*/ 1128167 w 1815355"/>
                <a:gd name="connsiteY34" fmla="*/ 17155 h 1239134"/>
                <a:gd name="connsiteX35" fmla="*/ 918617 w 1815355"/>
                <a:gd name="connsiteY35" fmla="*/ 10 h 1239134"/>
                <a:gd name="connsiteX36" fmla="*/ 650012 w 1815355"/>
                <a:gd name="connsiteY36" fmla="*/ 19060 h 1239134"/>
                <a:gd name="connsiteX37" fmla="*/ 480467 w 1815355"/>
                <a:gd name="connsiteY37" fmla="*/ 55255 h 1239134"/>
                <a:gd name="connsiteX38" fmla="*/ 352832 w 1815355"/>
                <a:gd name="connsiteY38" fmla="*/ 144790 h 1239134"/>
                <a:gd name="connsiteX39" fmla="*/ 301397 w 1815355"/>
                <a:gd name="connsiteY39" fmla="*/ 215275 h 1239134"/>
                <a:gd name="connsiteX40" fmla="*/ 227102 w 1815355"/>
                <a:gd name="connsiteY40" fmla="*/ 278140 h 1239134"/>
                <a:gd name="connsiteX41" fmla="*/ 160427 w 1815355"/>
                <a:gd name="connsiteY41" fmla="*/ 331480 h 1239134"/>
                <a:gd name="connsiteX42" fmla="*/ 82322 w 1815355"/>
                <a:gd name="connsiteY42" fmla="*/ 485785 h 1239134"/>
                <a:gd name="connsiteX43" fmla="*/ 17552 w 1815355"/>
                <a:gd name="connsiteY43" fmla="*/ 674380 h 1239134"/>
                <a:gd name="connsiteX44" fmla="*/ 2312 w 1815355"/>
                <a:gd name="connsiteY44" fmla="*/ 735340 h 1239134"/>
                <a:gd name="connsiteX45" fmla="*/ 57557 w 1815355"/>
                <a:gd name="connsiteY45" fmla="*/ 678190 h 1239134"/>
                <a:gd name="connsiteX46" fmla="*/ 55652 w 1815355"/>
                <a:gd name="connsiteY46" fmla="*/ 910600 h 1239134"/>
                <a:gd name="connsiteX47" fmla="*/ 68987 w 1815355"/>
                <a:gd name="connsiteY47" fmla="*/ 988705 h 1239134"/>
                <a:gd name="connsiteX48" fmla="*/ 97562 w 1815355"/>
                <a:gd name="connsiteY48" fmla="*/ 891550 h 1239134"/>
                <a:gd name="connsiteX49" fmla="*/ 183287 w 1815355"/>
                <a:gd name="connsiteY49" fmla="*/ 990610 h 1239134"/>
                <a:gd name="connsiteX50" fmla="*/ 175667 w 1815355"/>
                <a:gd name="connsiteY50" fmla="*/ 866785 h 1239134"/>
                <a:gd name="connsiteX51" fmla="*/ 187097 w 1815355"/>
                <a:gd name="connsiteY51" fmla="*/ 725815 h 1239134"/>
                <a:gd name="connsiteX52" fmla="*/ 248057 w 1815355"/>
                <a:gd name="connsiteY52" fmla="*/ 889645 h 1239134"/>
                <a:gd name="connsiteX53" fmla="*/ 232817 w 1815355"/>
                <a:gd name="connsiteY53" fmla="*/ 643900 h 1239134"/>
                <a:gd name="connsiteX54" fmla="*/ 278537 w 1815355"/>
                <a:gd name="connsiteY54" fmla="*/ 495310 h 1239134"/>
                <a:gd name="connsiteX55" fmla="*/ 331877 w 1815355"/>
                <a:gd name="connsiteY55" fmla="*/ 483880 h 1239134"/>
                <a:gd name="connsiteX56" fmla="*/ 423317 w 1815355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62407 w 1791907"/>
                <a:gd name="connsiteY6" fmla="*/ 678190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27102 w 1791907"/>
                <a:gd name="connsiteY53" fmla="*/ 668665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27102 w 1791907"/>
                <a:gd name="connsiteY53" fmla="*/ 668665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19507 w 1791907"/>
                <a:gd name="connsiteY0" fmla="*/ 57913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27102 w 1791907"/>
                <a:gd name="connsiteY53" fmla="*/ 668665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19507 w 1791907"/>
                <a:gd name="connsiteY56" fmla="*/ 579130 h 1239134"/>
                <a:gd name="connsiteX0" fmla="*/ 419507 w 1791907"/>
                <a:gd name="connsiteY0" fmla="*/ 579130 h 1240043"/>
                <a:gd name="connsiteX1" fmla="*/ 482372 w 1791907"/>
                <a:gd name="connsiteY1" fmla="*/ 516265 h 1240043"/>
                <a:gd name="connsiteX2" fmla="*/ 566192 w 1791907"/>
                <a:gd name="connsiteY2" fmla="*/ 476260 h 1240043"/>
                <a:gd name="connsiteX3" fmla="*/ 629057 w 1791907"/>
                <a:gd name="connsiteY3" fmla="*/ 577225 h 1240043"/>
                <a:gd name="connsiteX4" fmla="*/ 669062 w 1791907"/>
                <a:gd name="connsiteY4" fmla="*/ 762010 h 1240043"/>
                <a:gd name="connsiteX5" fmla="*/ 672872 w 1791907"/>
                <a:gd name="connsiteY5" fmla="*/ 914410 h 1240043"/>
                <a:gd name="connsiteX6" fmla="*/ 750977 w 1791907"/>
                <a:gd name="connsiteY6" fmla="*/ 718195 h 1240043"/>
                <a:gd name="connsiteX7" fmla="*/ 777647 w 1791907"/>
                <a:gd name="connsiteY7" fmla="*/ 582940 h 1240043"/>
                <a:gd name="connsiteX8" fmla="*/ 1040537 w 1791907"/>
                <a:gd name="connsiteY8" fmla="*/ 870595 h 1240043"/>
                <a:gd name="connsiteX9" fmla="*/ 1091972 w 1791907"/>
                <a:gd name="connsiteY9" fmla="*/ 891550 h 1240043"/>
                <a:gd name="connsiteX10" fmla="*/ 992912 w 1791907"/>
                <a:gd name="connsiteY10" fmla="*/ 723910 h 1240043"/>
                <a:gd name="connsiteX11" fmla="*/ 1194842 w 1791907"/>
                <a:gd name="connsiteY11" fmla="*/ 971560 h 1240043"/>
                <a:gd name="connsiteX12" fmla="*/ 1170077 w 1791907"/>
                <a:gd name="connsiteY12" fmla="*/ 849640 h 1240043"/>
                <a:gd name="connsiteX13" fmla="*/ 1295807 w 1791907"/>
                <a:gd name="connsiteY13" fmla="*/ 958225 h 1240043"/>
                <a:gd name="connsiteX14" fmla="*/ 1341527 w 1791907"/>
                <a:gd name="connsiteY14" fmla="*/ 1122055 h 1240043"/>
                <a:gd name="connsiteX15" fmla="*/ 1364387 w 1791907"/>
                <a:gd name="connsiteY15" fmla="*/ 996325 h 1240043"/>
                <a:gd name="connsiteX16" fmla="*/ 1379627 w 1791907"/>
                <a:gd name="connsiteY16" fmla="*/ 1238260 h 1240043"/>
                <a:gd name="connsiteX17" fmla="*/ 1432967 w 1791907"/>
                <a:gd name="connsiteY17" fmla="*/ 1101100 h 1240043"/>
                <a:gd name="connsiteX18" fmla="*/ 1514882 w 1791907"/>
                <a:gd name="connsiteY18" fmla="*/ 1003945 h 1240043"/>
                <a:gd name="connsiteX19" fmla="*/ 1604417 w 1791907"/>
                <a:gd name="connsiteY19" fmla="*/ 1021090 h 1240043"/>
                <a:gd name="connsiteX20" fmla="*/ 1644422 w 1791907"/>
                <a:gd name="connsiteY20" fmla="*/ 1055380 h 1240043"/>
                <a:gd name="connsiteX21" fmla="*/ 1652042 w 1791907"/>
                <a:gd name="connsiteY21" fmla="*/ 904885 h 1240043"/>
                <a:gd name="connsiteX22" fmla="*/ 1653947 w 1791907"/>
                <a:gd name="connsiteY22" fmla="*/ 802015 h 1240043"/>
                <a:gd name="connsiteX23" fmla="*/ 1741577 w 1791907"/>
                <a:gd name="connsiteY23" fmla="*/ 889645 h 1240043"/>
                <a:gd name="connsiteX24" fmla="*/ 1701572 w 1791907"/>
                <a:gd name="connsiteY24" fmla="*/ 716290 h 1240043"/>
                <a:gd name="connsiteX25" fmla="*/ 1701572 w 1791907"/>
                <a:gd name="connsiteY25" fmla="*/ 615325 h 1240043"/>
                <a:gd name="connsiteX26" fmla="*/ 1781582 w 1791907"/>
                <a:gd name="connsiteY26" fmla="*/ 676285 h 1240043"/>
                <a:gd name="connsiteX27" fmla="*/ 1733957 w 1791907"/>
                <a:gd name="connsiteY27" fmla="*/ 546745 h 1240043"/>
                <a:gd name="connsiteX28" fmla="*/ 1667282 w 1791907"/>
                <a:gd name="connsiteY28" fmla="*/ 396250 h 1240043"/>
                <a:gd name="connsiteX29" fmla="*/ 1497737 w 1791907"/>
                <a:gd name="connsiteY29" fmla="*/ 219085 h 1240043"/>
                <a:gd name="connsiteX30" fmla="*/ 1364387 w 1791907"/>
                <a:gd name="connsiteY30" fmla="*/ 129550 h 1240043"/>
                <a:gd name="connsiteX31" fmla="*/ 1486307 w 1791907"/>
                <a:gd name="connsiteY31" fmla="*/ 104785 h 1240043"/>
                <a:gd name="connsiteX32" fmla="*/ 1572032 w 1791907"/>
                <a:gd name="connsiteY32" fmla="*/ 70495 h 1240043"/>
                <a:gd name="connsiteX33" fmla="*/ 1339622 w 1791907"/>
                <a:gd name="connsiteY33" fmla="*/ 62875 h 1240043"/>
                <a:gd name="connsiteX34" fmla="*/ 1128167 w 1791907"/>
                <a:gd name="connsiteY34" fmla="*/ 17155 h 1240043"/>
                <a:gd name="connsiteX35" fmla="*/ 918617 w 1791907"/>
                <a:gd name="connsiteY35" fmla="*/ 10 h 1240043"/>
                <a:gd name="connsiteX36" fmla="*/ 650012 w 1791907"/>
                <a:gd name="connsiteY36" fmla="*/ 19060 h 1240043"/>
                <a:gd name="connsiteX37" fmla="*/ 480467 w 1791907"/>
                <a:gd name="connsiteY37" fmla="*/ 55255 h 1240043"/>
                <a:gd name="connsiteX38" fmla="*/ 352832 w 1791907"/>
                <a:gd name="connsiteY38" fmla="*/ 144790 h 1240043"/>
                <a:gd name="connsiteX39" fmla="*/ 301397 w 1791907"/>
                <a:gd name="connsiteY39" fmla="*/ 215275 h 1240043"/>
                <a:gd name="connsiteX40" fmla="*/ 227102 w 1791907"/>
                <a:gd name="connsiteY40" fmla="*/ 278140 h 1240043"/>
                <a:gd name="connsiteX41" fmla="*/ 160427 w 1791907"/>
                <a:gd name="connsiteY41" fmla="*/ 331480 h 1240043"/>
                <a:gd name="connsiteX42" fmla="*/ 82322 w 1791907"/>
                <a:gd name="connsiteY42" fmla="*/ 485785 h 1240043"/>
                <a:gd name="connsiteX43" fmla="*/ 17552 w 1791907"/>
                <a:gd name="connsiteY43" fmla="*/ 674380 h 1240043"/>
                <a:gd name="connsiteX44" fmla="*/ 2312 w 1791907"/>
                <a:gd name="connsiteY44" fmla="*/ 735340 h 1240043"/>
                <a:gd name="connsiteX45" fmla="*/ 57557 w 1791907"/>
                <a:gd name="connsiteY45" fmla="*/ 678190 h 1240043"/>
                <a:gd name="connsiteX46" fmla="*/ 55652 w 1791907"/>
                <a:gd name="connsiteY46" fmla="*/ 910600 h 1240043"/>
                <a:gd name="connsiteX47" fmla="*/ 68987 w 1791907"/>
                <a:gd name="connsiteY47" fmla="*/ 988705 h 1240043"/>
                <a:gd name="connsiteX48" fmla="*/ 97562 w 1791907"/>
                <a:gd name="connsiteY48" fmla="*/ 891550 h 1240043"/>
                <a:gd name="connsiteX49" fmla="*/ 183287 w 1791907"/>
                <a:gd name="connsiteY49" fmla="*/ 990610 h 1240043"/>
                <a:gd name="connsiteX50" fmla="*/ 175667 w 1791907"/>
                <a:gd name="connsiteY50" fmla="*/ 866785 h 1240043"/>
                <a:gd name="connsiteX51" fmla="*/ 187097 w 1791907"/>
                <a:gd name="connsiteY51" fmla="*/ 725815 h 1240043"/>
                <a:gd name="connsiteX52" fmla="*/ 248057 w 1791907"/>
                <a:gd name="connsiteY52" fmla="*/ 889645 h 1240043"/>
                <a:gd name="connsiteX53" fmla="*/ 227102 w 1791907"/>
                <a:gd name="connsiteY53" fmla="*/ 668665 h 1240043"/>
                <a:gd name="connsiteX54" fmla="*/ 278537 w 1791907"/>
                <a:gd name="connsiteY54" fmla="*/ 495310 h 1240043"/>
                <a:gd name="connsiteX55" fmla="*/ 331877 w 1791907"/>
                <a:gd name="connsiteY55" fmla="*/ 483880 h 1240043"/>
                <a:gd name="connsiteX56" fmla="*/ 419507 w 1791907"/>
                <a:gd name="connsiteY56" fmla="*/ 579130 h 1240043"/>
                <a:gd name="connsiteX0" fmla="*/ 419507 w 1791907"/>
                <a:gd name="connsiteY0" fmla="*/ 579130 h 1218191"/>
                <a:gd name="connsiteX1" fmla="*/ 482372 w 1791907"/>
                <a:gd name="connsiteY1" fmla="*/ 516265 h 1218191"/>
                <a:gd name="connsiteX2" fmla="*/ 566192 w 1791907"/>
                <a:gd name="connsiteY2" fmla="*/ 476260 h 1218191"/>
                <a:gd name="connsiteX3" fmla="*/ 629057 w 1791907"/>
                <a:gd name="connsiteY3" fmla="*/ 577225 h 1218191"/>
                <a:gd name="connsiteX4" fmla="*/ 669062 w 1791907"/>
                <a:gd name="connsiteY4" fmla="*/ 762010 h 1218191"/>
                <a:gd name="connsiteX5" fmla="*/ 672872 w 1791907"/>
                <a:gd name="connsiteY5" fmla="*/ 914410 h 1218191"/>
                <a:gd name="connsiteX6" fmla="*/ 750977 w 1791907"/>
                <a:gd name="connsiteY6" fmla="*/ 718195 h 1218191"/>
                <a:gd name="connsiteX7" fmla="*/ 777647 w 1791907"/>
                <a:gd name="connsiteY7" fmla="*/ 582940 h 1218191"/>
                <a:gd name="connsiteX8" fmla="*/ 1040537 w 1791907"/>
                <a:gd name="connsiteY8" fmla="*/ 870595 h 1218191"/>
                <a:gd name="connsiteX9" fmla="*/ 1091972 w 1791907"/>
                <a:gd name="connsiteY9" fmla="*/ 891550 h 1218191"/>
                <a:gd name="connsiteX10" fmla="*/ 992912 w 1791907"/>
                <a:gd name="connsiteY10" fmla="*/ 723910 h 1218191"/>
                <a:gd name="connsiteX11" fmla="*/ 1194842 w 1791907"/>
                <a:gd name="connsiteY11" fmla="*/ 971560 h 1218191"/>
                <a:gd name="connsiteX12" fmla="*/ 1170077 w 1791907"/>
                <a:gd name="connsiteY12" fmla="*/ 849640 h 1218191"/>
                <a:gd name="connsiteX13" fmla="*/ 1295807 w 1791907"/>
                <a:gd name="connsiteY13" fmla="*/ 958225 h 1218191"/>
                <a:gd name="connsiteX14" fmla="*/ 1341527 w 1791907"/>
                <a:gd name="connsiteY14" fmla="*/ 1122055 h 1218191"/>
                <a:gd name="connsiteX15" fmla="*/ 1364387 w 1791907"/>
                <a:gd name="connsiteY15" fmla="*/ 996325 h 1218191"/>
                <a:gd name="connsiteX16" fmla="*/ 1396242 w 1791907"/>
                <a:gd name="connsiteY16" fmla="*/ 1216108 h 1218191"/>
                <a:gd name="connsiteX17" fmla="*/ 1432967 w 1791907"/>
                <a:gd name="connsiteY17" fmla="*/ 1101100 h 1218191"/>
                <a:gd name="connsiteX18" fmla="*/ 1514882 w 1791907"/>
                <a:gd name="connsiteY18" fmla="*/ 1003945 h 1218191"/>
                <a:gd name="connsiteX19" fmla="*/ 1604417 w 1791907"/>
                <a:gd name="connsiteY19" fmla="*/ 1021090 h 1218191"/>
                <a:gd name="connsiteX20" fmla="*/ 1644422 w 1791907"/>
                <a:gd name="connsiteY20" fmla="*/ 1055380 h 1218191"/>
                <a:gd name="connsiteX21" fmla="*/ 1652042 w 1791907"/>
                <a:gd name="connsiteY21" fmla="*/ 904885 h 1218191"/>
                <a:gd name="connsiteX22" fmla="*/ 1653947 w 1791907"/>
                <a:gd name="connsiteY22" fmla="*/ 802015 h 1218191"/>
                <a:gd name="connsiteX23" fmla="*/ 1741577 w 1791907"/>
                <a:gd name="connsiteY23" fmla="*/ 889645 h 1218191"/>
                <a:gd name="connsiteX24" fmla="*/ 1701572 w 1791907"/>
                <a:gd name="connsiteY24" fmla="*/ 716290 h 1218191"/>
                <a:gd name="connsiteX25" fmla="*/ 1701572 w 1791907"/>
                <a:gd name="connsiteY25" fmla="*/ 615325 h 1218191"/>
                <a:gd name="connsiteX26" fmla="*/ 1781582 w 1791907"/>
                <a:gd name="connsiteY26" fmla="*/ 676285 h 1218191"/>
                <a:gd name="connsiteX27" fmla="*/ 1733957 w 1791907"/>
                <a:gd name="connsiteY27" fmla="*/ 546745 h 1218191"/>
                <a:gd name="connsiteX28" fmla="*/ 1667282 w 1791907"/>
                <a:gd name="connsiteY28" fmla="*/ 396250 h 1218191"/>
                <a:gd name="connsiteX29" fmla="*/ 1497737 w 1791907"/>
                <a:gd name="connsiteY29" fmla="*/ 219085 h 1218191"/>
                <a:gd name="connsiteX30" fmla="*/ 1364387 w 1791907"/>
                <a:gd name="connsiteY30" fmla="*/ 129550 h 1218191"/>
                <a:gd name="connsiteX31" fmla="*/ 1486307 w 1791907"/>
                <a:gd name="connsiteY31" fmla="*/ 104785 h 1218191"/>
                <a:gd name="connsiteX32" fmla="*/ 1572032 w 1791907"/>
                <a:gd name="connsiteY32" fmla="*/ 70495 h 1218191"/>
                <a:gd name="connsiteX33" fmla="*/ 1339622 w 1791907"/>
                <a:gd name="connsiteY33" fmla="*/ 62875 h 1218191"/>
                <a:gd name="connsiteX34" fmla="*/ 1128167 w 1791907"/>
                <a:gd name="connsiteY34" fmla="*/ 17155 h 1218191"/>
                <a:gd name="connsiteX35" fmla="*/ 918617 w 1791907"/>
                <a:gd name="connsiteY35" fmla="*/ 10 h 1218191"/>
                <a:gd name="connsiteX36" fmla="*/ 650012 w 1791907"/>
                <a:gd name="connsiteY36" fmla="*/ 19060 h 1218191"/>
                <a:gd name="connsiteX37" fmla="*/ 480467 w 1791907"/>
                <a:gd name="connsiteY37" fmla="*/ 55255 h 1218191"/>
                <a:gd name="connsiteX38" fmla="*/ 352832 w 1791907"/>
                <a:gd name="connsiteY38" fmla="*/ 144790 h 1218191"/>
                <a:gd name="connsiteX39" fmla="*/ 301397 w 1791907"/>
                <a:gd name="connsiteY39" fmla="*/ 215275 h 1218191"/>
                <a:gd name="connsiteX40" fmla="*/ 227102 w 1791907"/>
                <a:gd name="connsiteY40" fmla="*/ 278140 h 1218191"/>
                <a:gd name="connsiteX41" fmla="*/ 160427 w 1791907"/>
                <a:gd name="connsiteY41" fmla="*/ 331480 h 1218191"/>
                <a:gd name="connsiteX42" fmla="*/ 82322 w 1791907"/>
                <a:gd name="connsiteY42" fmla="*/ 485785 h 1218191"/>
                <a:gd name="connsiteX43" fmla="*/ 17552 w 1791907"/>
                <a:gd name="connsiteY43" fmla="*/ 674380 h 1218191"/>
                <a:gd name="connsiteX44" fmla="*/ 2312 w 1791907"/>
                <a:gd name="connsiteY44" fmla="*/ 735340 h 1218191"/>
                <a:gd name="connsiteX45" fmla="*/ 57557 w 1791907"/>
                <a:gd name="connsiteY45" fmla="*/ 678190 h 1218191"/>
                <a:gd name="connsiteX46" fmla="*/ 55652 w 1791907"/>
                <a:gd name="connsiteY46" fmla="*/ 910600 h 1218191"/>
                <a:gd name="connsiteX47" fmla="*/ 68987 w 1791907"/>
                <a:gd name="connsiteY47" fmla="*/ 988705 h 1218191"/>
                <a:gd name="connsiteX48" fmla="*/ 97562 w 1791907"/>
                <a:gd name="connsiteY48" fmla="*/ 891550 h 1218191"/>
                <a:gd name="connsiteX49" fmla="*/ 183287 w 1791907"/>
                <a:gd name="connsiteY49" fmla="*/ 990610 h 1218191"/>
                <a:gd name="connsiteX50" fmla="*/ 175667 w 1791907"/>
                <a:gd name="connsiteY50" fmla="*/ 866785 h 1218191"/>
                <a:gd name="connsiteX51" fmla="*/ 187097 w 1791907"/>
                <a:gd name="connsiteY51" fmla="*/ 725815 h 1218191"/>
                <a:gd name="connsiteX52" fmla="*/ 248057 w 1791907"/>
                <a:gd name="connsiteY52" fmla="*/ 889645 h 1218191"/>
                <a:gd name="connsiteX53" fmla="*/ 227102 w 1791907"/>
                <a:gd name="connsiteY53" fmla="*/ 668665 h 1218191"/>
                <a:gd name="connsiteX54" fmla="*/ 278537 w 1791907"/>
                <a:gd name="connsiteY54" fmla="*/ 495310 h 1218191"/>
                <a:gd name="connsiteX55" fmla="*/ 331877 w 1791907"/>
                <a:gd name="connsiteY55" fmla="*/ 483880 h 1218191"/>
                <a:gd name="connsiteX56" fmla="*/ 419507 w 1791907"/>
                <a:gd name="connsiteY56" fmla="*/ 579130 h 1218191"/>
                <a:gd name="connsiteX0" fmla="*/ 419507 w 1791907"/>
                <a:gd name="connsiteY0" fmla="*/ 579130 h 1218180"/>
                <a:gd name="connsiteX1" fmla="*/ 482372 w 1791907"/>
                <a:gd name="connsiteY1" fmla="*/ 516265 h 1218180"/>
                <a:gd name="connsiteX2" fmla="*/ 566192 w 1791907"/>
                <a:gd name="connsiteY2" fmla="*/ 476260 h 1218180"/>
                <a:gd name="connsiteX3" fmla="*/ 629057 w 1791907"/>
                <a:gd name="connsiteY3" fmla="*/ 577225 h 1218180"/>
                <a:gd name="connsiteX4" fmla="*/ 669062 w 1791907"/>
                <a:gd name="connsiteY4" fmla="*/ 762010 h 1218180"/>
                <a:gd name="connsiteX5" fmla="*/ 672872 w 1791907"/>
                <a:gd name="connsiteY5" fmla="*/ 914410 h 1218180"/>
                <a:gd name="connsiteX6" fmla="*/ 750977 w 1791907"/>
                <a:gd name="connsiteY6" fmla="*/ 718195 h 1218180"/>
                <a:gd name="connsiteX7" fmla="*/ 777647 w 1791907"/>
                <a:gd name="connsiteY7" fmla="*/ 582940 h 1218180"/>
                <a:gd name="connsiteX8" fmla="*/ 1040537 w 1791907"/>
                <a:gd name="connsiteY8" fmla="*/ 870595 h 1218180"/>
                <a:gd name="connsiteX9" fmla="*/ 1091972 w 1791907"/>
                <a:gd name="connsiteY9" fmla="*/ 891550 h 1218180"/>
                <a:gd name="connsiteX10" fmla="*/ 992912 w 1791907"/>
                <a:gd name="connsiteY10" fmla="*/ 723910 h 1218180"/>
                <a:gd name="connsiteX11" fmla="*/ 1194842 w 1791907"/>
                <a:gd name="connsiteY11" fmla="*/ 971560 h 1218180"/>
                <a:gd name="connsiteX12" fmla="*/ 1170077 w 1791907"/>
                <a:gd name="connsiteY12" fmla="*/ 849640 h 1218180"/>
                <a:gd name="connsiteX13" fmla="*/ 1295807 w 1791907"/>
                <a:gd name="connsiteY13" fmla="*/ 958225 h 1218180"/>
                <a:gd name="connsiteX14" fmla="*/ 1341527 w 1791907"/>
                <a:gd name="connsiteY14" fmla="*/ 1122055 h 1218180"/>
                <a:gd name="connsiteX15" fmla="*/ 1364387 w 1791907"/>
                <a:gd name="connsiteY15" fmla="*/ 996325 h 1218180"/>
                <a:gd name="connsiteX16" fmla="*/ 1396242 w 1791907"/>
                <a:gd name="connsiteY16" fmla="*/ 1216108 h 1218180"/>
                <a:gd name="connsiteX17" fmla="*/ 1432967 w 1791907"/>
                <a:gd name="connsiteY17" fmla="*/ 1101100 h 1218180"/>
                <a:gd name="connsiteX18" fmla="*/ 1539803 w 1791907"/>
                <a:gd name="connsiteY18" fmla="*/ 1006714 h 1218180"/>
                <a:gd name="connsiteX19" fmla="*/ 1604417 w 1791907"/>
                <a:gd name="connsiteY19" fmla="*/ 1021090 h 1218180"/>
                <a:gd name="connsiteX20" fmla="*/ 1644422 w 1791907"/>
                <a:gd name="connsiteY20" fmla="*/ 1055380 h 1218180"/>
                <a:gd name="connsiteX21" fmla="*/ 1652042 w 1791907"/>
                <a:gd name="connsiteY21" fmla="*/ 904885 h 1218180"/>
                <a:gd name="connsiteX22" fmla="*/ 1653947 w 1791907"/>
                <a:gd name="connsiteY22" fmla="*/ 802015 h 1218180"/>
                <a:gd name="connsiteX23" fmla="*/ 1741577 w 1791907"/>
                <a:gd name="connsiteY23" fmla="*/ 889645 h 1218180"/>
                <a:gd name="connsiteX24" fmla="*/ 1701572 w 1791907"/>
                <a:gd name="connsiteY24" fmla="*/ 716290 h 1218180"/>
                <a:gd name="connsiteX25" fmla="*/ 1701572 w 1791907"/>
                <a:gd name="connsiteY25" fmla="*/ 615325 h 1218180"/>
                <a:gd name="connsiteX26" fmla="*/ 1781582 w 1791907"/>
                <a:gd name="connsiteY26" fmla="*/ 676285 h 1218180"/>
                <a:gd name="connsiteX27" fmla="*/ 1733957 w 1791907"/>
                <a:gd name="connsiteY27" fmla="*/ 546745 h 1218180"/>
                <a:gd name="connsiteX28" fmla="*/ 1667282 w 1791907"/>
                <a:gd name="connsiteY28" fmla="*/ 396250 h 1218180"/>
                <a:gd name="connsiteX29" fmla="*/ 1497737 w 1791907"/>
                <a:gd name="connsiteY29" fmla="*/ 219085 h 1218180"/>
                <a:gd name="connsiteX30" fmla="*/ 1364387 w 1791907"/>
                <a:gd name="connsiteY30" fmla="*/ 129550 h 1218180"/>
                <a:gd name="connsiteX31" fmla="*/ 1486307 w 1791907"/>
                <a:gd name="connsiteY31" fmla="*/ 104785 h 1218180"/>
                <a:gd name="connsiteX32" fmla="*/ 1572032 w 1791907"/>
                <a:gd name="connsiteY32" fmla="*/ 70495 h 1218180"/>
                <a:gd name="connsiteX33" fmla="*/ 1339622 w 1791907"/>
                <a:gd name="connsiteY33" fmla="*/ 62875 h 1218180"/>
                <a:gd name="connsiteX34" fmla="*/ 1128167 w 1791907"/>
                <a:gd name="connsiteY34" fmla="*/ 17155 h 1218180"/>
                <a:gd name="connsiteX35" fmla="*/ 918617 w 1791907"/>
                <a:gd name="connsiteY35" fmla="*/ 10 h 1218180"/>
                <a:gd name="connsiteX36" fmla="*/ 650012 w 1791907"/>
                <a:gd name="connsiteY36" fmla="*/ 19060 h 1218180"/>
                <a:gd name="connsiteX37" fmla="*/ 480467 w 1791907"/>
                <a:gd name="connsiteY37" fmla="*/ 55255 h 1218180"/>
                <a:gd name="connsiteX38" fmla="*/ 352832 w 1791907"/>
                <a:gd name="connsiteY38" fmla="*/ 144790 h 1218180"/>
                <a:gd name="connsiteX39" fmla="*/ 301397 w 1791907"/>
                <a:gd name="connsiteY39" fmla="*/ 215275 h 1218180"/>
                <a:gd name="connsiteX40" fmla="*/ 227102 w 1791907"/>
                <a:gd name="connsiteY40" fmla="*/ 278140 h 1218180"/>
                <a:gd name="connsiteX41" fmla="*/ 160427 w 1791907"/>
                <a:gd name="connsiteY41" fmla="*/ 331480 h 1218180"/>
                <a:gd name="connsiteX42" fmla="*/ 82322 w 1791907"/>
                <a:gd name="connsiteY42" fmla="*/ 485785 h 1218180"/>
                <a:gd name="connsiteX43" fmla="*/ 17552 w 1791907"/>
                <a:gd name="connsiteY43" fmla="*/ 674380 h 1218180"/>
                <a:gd name="connsiteX44" fmla="*/ 2312 w 1791907"/>
                <a:gd name="connsiteY44" fmla="*/ 735340 h 1218180"/>
                <a:gd name="connsiteX45" fmla="*/ 57557 w 1791907"/>
                <a:gd name="connsiteY45" fmla="*/ 678190 h 1218180"/>
                <a:gd name="connsiteX46" fmla="*/ 55652 w 1791907"/>
                <a:gd name="connsiteY46" fmla="*/ 910600 h 1218180"/>
                <a:gd name="connsiteX47" fmla="*/ 68987 w 1791907"/>
                <a:gd name="connsiteY47" fmla="*/ 988705 h 1218180"/>
                <a:gd name="connsiteX48" fmla="*/ 97562 w 1791907"/>
                <a:gd name="connsiteY48" fmla="*/ 891550 h 1218180"/>
                <a:gd name="connsiteX49" fmla="*/ 183287 w 1791907"/>
                <a:gd name="connsiteY49" fmla="*/ 990610 h 1218180"/>
                <a:gd name="connsiteX50" fmla="*/ 175667 w 1791907"/>
                <a:gd name="connsiteY50" fmla="*/ 866785 h 1218180"/>
                <a:gd name="connsiteX51" fmla="*/ 187097 w 1791907"/>
                <a:gd name="connsiteY51" fmla="*/ 725815 h 1218180"/>
                <a:gd name="connsiteX52" fmla="*/ 248057 w 1791907"/>
                <a:gd name="connsiteY52" fmla="*/ 889645 h 1218180"/>
                <a:gd name="connsiteX53" fmla="*/ 227102 w 1791907"/>
                <a:gd name="connsiteY53" fmla="*/ 668665 h 1218180"/>
                <a:gd name="connsiteX54" fmla="*/ 278537 w 1791907"/>
                <a:gd name="connsiteY54" fmla="*/ 495310 h 1218180"/>
                <a:gd name="connsiteX55" fmla="*/ 331877 w 1791907"/>
                <a:gd name="connsiteY55" fmla="*/ 483880 h 1218180"/>
                <a:gd name="connsiteX56" fmla="*/ 419507 w 1791907"/>
                <a:gd name="connsiteY56" fmla="*/ 579130 h 1218180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44422 w 1791907"/>
                <a:gd name="connsiteY20" fmla="*/ 1055380 h 1218181"/>
                <a:gd name="connsiteX21" fmla="*/ 1652042 w 1791907"/>
                <a:gd name="connsiteY21" fmla="*/ 904885 h 1218181"/>
                <a:gd name="connsiteX22" fmla="*/ 1653947 w 1791907"/>
                <a:gd name="connsiteY22" fmla="*/ 802015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58267 w 1791907"/>
                <a:gd name="connsiteY20" fmla="*/ 1063688 h 1218181"/>
                <a:gd name="connsiteX21" fmla="*/ 1652042 w 1791907"/>
                <a:gd name="connsiteY21" fmla="*/ 904885 h 1218181"/>
                <a:gd name="connsiteX22" fmla="*/ 1653947 w 1791907"/>
                <a:gd name="connsiteY22" fmla="*/ 802015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58267 w 1791907"/>
                <a:gd name="connsiteY20" fmla="*/ 1063688 h 1218181"/>
                <a:gd name="connsiteX21" fmla="*/ 1652042 w 1791907"/>
                <a:gd name="connsiteY21" fmla="*/ 904885 h 1218181"/>
                <a:gd name="connsiteX22" fmla="*/ 1670561 w 1791907"/>
                <a:gd name="connsiteY22" fmla="*/ 824167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58267 w 1791907"/>
                <a:gd name="connsiteY20" fmla="*/ 1063688 h 1218181"/>
                <a:gd name="connsiteX21" fmla="*/ 1671424 w 1791907"/>
                <a:gd name="connsiteY21" fmla="*/ 904885 h 1218181"/>
                <a:gd name="connsiteX22" fmla="*/ 1670561 w 1791907"/>
                <a:gd name="connsiteY22" fmla="*/ 824167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40"/>
                <a:gd name="connsiteX1" fmla="*/ 482372 w 1791907"/>
                <a:gd name="connsiteY1" fmla="*/ 516265 h 1218140"/>
                <a:gd name="connsiteX2" fmla="*/ 566192 w 1791907"/>
                <a:gd name="connsiteY2" fmla="*/ 476260 h 1218140"/>
                <a:gd name="connsiteX3" fmla="*/ 629057 w 1791907"/>
                <a:gd name="connsiteY3" fmla="*/ 577225 h 1218140"/>
                <a:gd name="connsiteX4" fmla="*/ 669062 w 1791907"/>
                <a:gd name="connsiteY4" fmla="*/ 762010 h 1218140"/>
                <a:gd name="connsiteX5" fmla="*/ 672872 w 1791907"/>
                <a:gd name="connsiteY5" fmla="*/ 914410 h 1218140"/>
                <a:gd name="connsiteX6" fmla="*/ 750977 w 1791907"/>
                <a:gd name="connsiteY6" fmla="*/ 718195 h 1218140"/>
                <a:gd name="connsiteX7" fmla="*/ 777647 w 1791907"/>
                <a:gd name="connsiteY7" fmla="*/ 582940 h 1218140"/>
                <a:gd name="connsiteX8" fmla="*/ 1040537 w 1791907"/>
                <a:gd name="connsiteY8" fmla="*/ 870595 h 1218140"/>
                <a:gd name="connsiteX9" fmla="*/ 1091972 w 1791907"/>
                <a:gd name="connsiteY9" fmla="*/ 891550 h 1218140"/>
                <a:gd name="connsiteX10" fmla="*/ 992912 w 1791907"/>
                <a:gd name="connsiteY10" fmla="*/ 723910 h 1218140"/>
                <a:gd name="connsiteX11" fmla="*/ 1194842 w 1791907"/>
                <a:gd name="connsiteY11" fmla="*/ 971560 h 1218140"/>
                <a:gd name="connsiteX12" fmla="*/ 1170077 w 1791907"/>
                <a:gd name="connsiteY12" fmla="*/ 849640 h 1218140"/>
                <a:gd name="connsiteX13" fmla="*/ 1295807 w 1791907"/>
                <a:gd name="connsiteY13" fmla="*/ 958225 h 1218140"/>
                <a:gd name="connsiteX14" fmla="*/ 1341527 w 1791907"/>
                <a:gd name="connsiteY14" fmla="*/ 1122055 h 1218140"/>
                <a:gd name="connsiteX15" fmla="*/ 1364387 w 1791907"/>
                <a:gd name="connsiteY15" fmla="*/ 996325 h 1218140"/>
                <a:gd name="connsiteX16" fmla="*/ 1396242 w 1791907"/>
                <a:gd name="connsiteY16" fmla="*/ 1216108 h 1218140"/>
                <a:gd name="connsiteX17" fmla="*/ 1432967 w 1791907"/>
                <a:gd name="connsiteY17" fmla="*/ 1101100 h 1218140"/>
                <a:gd name="connsiteX18" fmla="*/ 1537035 w 1791907"/>
                <a:gd name="connsiteY18" fmla="*/ 1020559 h 1218140"/>
                <a:gd name="connsiteX19" fmla="*/ 1612723 w 1791907"/>
                <a:gd name="connsiteY19" fmla="*/ 1026628 h 1218140"/>
                <a:gd name="connsiteX20" fmla="*/ 1658267 w 1791907"/>
                <a:gd name="connsiteY20" fmla="*/ 1063688 h 1218140"/>
                <a:gd name="connsiteX21" fmla="*/ 1671424 w 1791907"/>
                <a:gd name="connsiteY21" fmla="*/ 904885 h 1218140"/>
                <a:gd name="connsiteX22" fmla="*/ 1670561 w 1791907"/>
                <a:gd name="connsiteY22" fmla="*/ 824167 h 1218140"/>
                <a:gd name="connsiteX23" fmla="*/ 1741577 w 1791907"/>
                <a:gd name="connsiteY23" fmla="*/ 889645 h 1218140"/>
                <a:gd name="connsiteX24" fmla="*/ 1701572 w 1791907"/>
                <a:gd name="connsiteY24" fmla="*/ 716290 h 1218140"/>
                <a:gd name="connsiteX25" fmla="*/ 1701572 w 1791907"/>
                <a:gd name="connsiteY25" fmla="*/ 615325 h 1218140"/>
                <a:gd name="connsiteX26" fmla="*/ 1781582 w 1791907"/>
                <a:gd name="connsiteY26" fmla="*/ 676285 h 1218140"/>
                <a:gd name="connsiteX27" fmla="*/ 1733957 w 1791907"/>
                <a:gd name="connsiteY27" fmla="*/ 546745 h 1218140"/>
                <a:gd name="connsiteX28" fmla="*/ 1667282 w 1791907"/>
                <a:gd name="connsiteY28" fmla="*/ 396250 h 1218140"/>
                <a:gd name="connsiteX29" fmla="*/ 1497737 w 1791907"/>
                <a:gd name="connsiteY29" fmla="*/ 219085 h 1218140"/>
                <a:gd name="connsiteX30" fmla="*/ 1364387 w 1791907"/>
                <a:gd name="connsiteY30" fmla="*/ 129550 h 1218140"/>
                <a:gd name="connsiteX31" fmla="*/ 1486307 w 1791907"/>
                <a:gd name="connsiteY31" fmla="*/ 104785 h 1218140"/>
                <a:gd name="connsiteX32" fmla="*/ 1572032 w 1791907"/>
                <a:gd name="connsiteY32" fmla="*/ 70495 h 1218140"/>
                <a:gd name="connsiteX33" fmla="*/ 1339622 w 1791907"/>
                <a:gd name="connsiteY33" fmla="*/ 62875 h 1218140"/>
                <a:gd name="connsiteX34" fmla="*/ 1128167 w 1791907"/>
                <a:gd name="connsiteY34" fmla="*/ 17155 h 1218140"/>
                <a:gd name="connsiteX35" fmla="*/ 918617 w 1791907"/>
                <a:gd name="connsiteY35" fmla="*/ 10 h 1218140"/>
                <a:gd name="connsiteX36" fmla="*/ 650012 w 1791907"/>
                <a:gd name="connsiteY36" fmla="*/ 19060 h 1218140"/>
                <a:gd name="connsiteX37" fmla="*/ 480467 w 1791907"/>
                <a:gd name="connsiteY37" fmla="*/ 55255 h 1218140"/>
                <a:gd name="connsiteX38" fmla="*/ 352832 w 1791907"/>
                <a:gd name="connsiteY38" fmla="*/ 144790 h 1218140"/>
                <a:gd name="connsiteX39" fmla="*/ 301397 w 1791907"/>
                <a:gd name="connsiteY39" fmla="*/ 215275 h 1218140"/>
                <a:gd name="connsiteX40" fmla="*/ 227102 w 1791907"/>
                <a:gd name="connsiteY40" fmla="*/ 278140 h 1218140"/>
                <a:gd name="connsiteX41" fmla="*/ 160427 w 1791907"/>
                <a:gd name="connsiteY41" fmla="*/ 331480 h 1218140"/>
                <a:gd name="connsiteX42" fmla="*/ 82322 w 1791907"/>
                <a:gd name="connsiteY42" fmla="*/ 485785 h 1218140"/>
                <a:gd name="connsiteX43" fmla="*/ 17552 w 1791907"/>
                <a:gd name="connsiteY43" fmla="*/ 674380 h 1218140"/>
                <a:gd name="connsiteX44" fmla="*/ 2312 w 1791907"/>
                <a:gd name="connsiteY44" fmla="*/ 735340 h 1218140"/>
                <a:gd name="connsiteX45" fmla="*/ 57557 w 1791907"/>
                <a:gd name="connsiteY45" fmla="*/ 678190 h 1218140"/>
                <a:gd name="connsiteX46" fmla="*/ 55652 w 1791907"/>
                <a:gd name="connsiteY46" fmla="*/ 910600 h 1218140"/>
                <a:gd name="connsiteX47" fmla="*/ 68987 w 1791907"/>
                <a:gd name="connsiteY47" fmla="*/ 988705 h 1218140"/>
                <a:gd name="connsiteX48" fmla="*/ 97562 w 1791907"/>
                <a:gd name="connsiteY48" fmla="*/ 891550 h 1218140"/>
                <a:gd name="connsiteX49" fmla="*/ 183287 w 1791907"/>
                <a:gd name="connsiteY49" fmla="*/ 990610 h 1218140"/>
                <a:gd name="connsiteX50" fmla="*/ 175667 w 1791907"/>
                <a:gd name="connsiteY50" fmla="*/ 866785 h 1218140"/>
                <a:gd name="connsiteX51" fmla="*/ 187097 w 1791907"/>
                <a:gd name="connsiteY51" fmla="*/ 725815 h 1218140"/>
                <a:gd name="connsiteX52" fmla="*/ 248057 w 1791907"/>
                <a:gd name="connsiteY52" fmla="*/ 889645 h 1218140"/>
                <a:gd name="connsiteX53" fmla="*/ 227102 w 1791907"/>
                <a:gd name="connsiteY53" fmla="*/ 668665 h 1218140"/>
                <a:gd name="connsiteX54" fmla="*/ 278537 w 1791907"/>
                <a:gd name="connsiteY54" fmla="*/ 495310 h 1218140"/>
                <a:gd name="connsiteX55" fmla="*/ 331877 w 1791907"/>
                <a:gd name="connsiteY55" fmla="*/ 483880 h 1218140"/>
                <a:gd name="connsiteX56" fmla="*/ 419507 w 1791907"/>
                <a:gd name="connsiteY56" fmla="*/ 579130 h 1218140"/>
                <a:gd name="connsiteX0" fmla="*/ 419507 w 1791907"/>
                <a:gd name="connsiteY0" fmla="*/ 579130 h 1218001"/>
                <a:gd name="connsiteX1" fmla="*/ 482372 w 1791907"/>
                <a:gd name="connsiteY1" fmla="*/ 516265 h 1218001"/>
                <a:gd name="connsiteX2" fmla="*/ 566192 w 1791907"/>
                <a:gd name="connsiteY2" fmla="*/ 476260 h 1218001"/>
                <a:gd name="connsiteX3" fmla="*/ 629057 w 1791907"/>
                <a:gd name="connsiteY3" fmla="*/ 577225 h 1218001"/>
                <a:gd name="connsiteX4" fmla="*/ 669062 w 1791907"/>
                <a:gd name="connsiteY4" fmla="*/ 762010 h 1218001"/>
                <a:gd name="connsiteX5" fmla="*/ 672872 w 1791907"/>
                <a:gd name="connsiteY5" fmla="*/ 914410 h 1218001"/>
                <a:gd name="connsiteX6" fmla="*/ 750977 w 1791907"/>
                <a:gd name="connsiteY6" fmla="*/ 718195 h 1218001"/>
                <a:gd name="connsiteX7" fmla="*/ 777647 w 1791907"/>
                <a:gd name="connsiteY7" fmla="*/ 582940 h 1218001"/>
                <a:gd name="connsiteX8" fmla="*/ 1040537 w 1791907"/>
                <a:gd name="connsiteY8" fmla="*/ 870595 h 1218001"/>
                <a:gd name="connsiteX9" fmla="*/ 1091972 w 1791907"/>
                <a:gd name="connsiteY9" fmla="*/ 891550 h 1218001"/>
                <a:gd name="connsiteX10" fmla="*/ 992912 w 1791907"/>
                <a:gd name="connsiteY10" fmla="*/ 723910 h 1218001"/>
                <a:gd name="connsiteX11" fmla="*/ 1194842 w 1791907"/>
                <a:gd name="connsiteY11" fmla="*/ 971560 h 1218001"/>
                <a:gd name="connsiteX12" fmla="*/ 1170077 w 1791907"/>
                <a:gd name="connsiteY12" fmla="*/ 849640 h 1218001"/>
                <a:gd name="connsiteX13" fmla="*/ 1295807 w 1791907"/>
                <a:gd name="connsiteY13" fmla="*/ 958225 h 1218001"/>
                <a:gd name="connsiteX14" fmla="*/ 1341527 w 1791907"/>
                <a:gd name="connsiteY14" fmla="*/ 1122055 h 1218001"/>
                <a:gd name="connsiteX15" fmla="*/ 1364387 w 1791907"/>
                <a:gd name="connsiteY15" fmla="*/ 996325 h 1218001"/>
                <a:gd name="connsiteX16" fmla="*/ 1396242 w 1791907"/>
                <a:gd name="connsiteY16" fmla="*/ 1216108 h 1218001"/>
                <a:gd name="connsiteX17" fmla="*/ 1441273 w 1791907"/>
                <a:gd name="connsiteY17" fmla="*/ 1098331 h 1218001"/>
                <a:gd name="connsiteX18" fmla="*/ 1537035 w 1791907"/>
                <a:gd name="connsiteY18" fmla="*/ 1020559 h 1218001"/>
                <a:gd name="connsiteX19" fmla="*/ 1612723 w 1791907"/>
                <a:gd name="connsiteY19" fmla="*/ 1026628 h 1218001"/>
                <a:gd name="connsiteX20" fmla="*/ 1658267 w 1791907"/>
                <a:gd name="connsiteY20" fmla="*/ 1063688 h 1218001"/>
                <a:gd name="connsiteX21" fmla="*/ 1671424 w 1791907"/>
                <a:gd name="connsiteY21" fmla="*/ 904885 h 1218001"/>
                <a:gd name="connsiteX22" fmla="*/ 1670561 w 1791907"/>
                <a:gd name="connsiteY22" fmla="*/ 824167 h 1218001"/>
                <a:gd name="connsiteX23" fmla="*/ 1741577 w 1791907"/>
                <a:gd name="connsiteY23" fmla="*/ 889645 h 1218001"/>
                <a:gd name="connsiteX24" fmla="*/ 1701572 w 1791907"/>
                <a:gd name="connsiteY24" fmla="*/ 716290 h 1218001"/>
                <a:gd name="connsiteX25" fmla="*/ 1701572 w 1791907"/>
                <a:gd name="connsiteY25" fmla="*/ 615325 h 1218001"/>
                <a:gd name="connsiteX26" fmla="*/ 1781582 w 1791907"/>
                <a:gd name="connsiteY26" fmla="*/ 676285 h 1218001"/>
                <a:gd name="connsiteX27" fmla="*/ 1733957 w 1791907"/>
                <a:gd name="connsiteY27" fmla="*/ 546745 h 1218001"/>
                <a:gd name="connsiteX28" fmla="*/ 1667282 w 1791907"/>
                <a:gd name="connsiteY28" fmla="*/ 396250 h 1218001"/>
                <a:gd name="connsiteX29" fmla="*/ 1497737 w 1791907"/>
                <a:gd name="connsiteY29" fmla="*/ 219085 h 1218001"/>
                <a:gd name="connsiteX30" fmla="*/ 1364387 w 1791907"/>
                <a:gd name="connsiteY30" fmla="*/ 129550 h 1218001"/>
                <a:gd name="connsiteX31" fmla="*/ 1486307 w 1791907"/>
                <a:gd name="connsiteY31" fmla="*/ 104785 h 1218001"/>
                <a:gd name="connsiteX32" fmla="*/ 1572032 w 1791907"/>
                <a:gd name="connsiteY32" fmla="*/ 70495 h 1218001"/>
                <a:gd name="connsiteX33" fmla="*/ 1339622 w 1791907"/>
                <a:gd name="connsiteY33" fmla="*/ 62875 h 1218001"/>
                <a:gd name="connsiteX34" fmla="*/ 1128167 w 1791907"/>
                <a:gd name="connsiteY34" fmla="*/ 17155 h 1218001"/>
                <a:gd name="connsiteX35" fmla="*/ 918617 w 1791907"/>
                <a:gd name="connsiteY35" fmla="*/ 10 h 1218001"/>
                <a:gd name="connsiteX36" fmla="*/ 650012 w 1791907"/>
                <a:gd name="connsiteY36" fmla="*/ 19060 h 1218001"/>
                <a:gd name="connsiteX37" fmla="*/ 480467 w 1791907"/>
                <a:gd name="connsiteY37" fmla="*/ 55255 h 1218001"/>
                <a:gd name="connsiteX38" fmla="*/ 352832 w 1791907"/>
                <a:gd name="connsiteY38" fmla="*/ 144790 h 1218001"/>
                <a:gd name="connsiteX39" fmla="*/ 301397 w 1791907"/>
                <a:gd name="connsiteY39" fmla="*/ 215275 h 1218001"/>
                <a:gd name="connsiteX40" fmla="*/ 227102 w 1791907"/>
                <a:gd name="connsiteY40" fmla="*/ 278140 h 1218001"/>
                <a:gd name="connsiteX41" fmla="*/ 160427 w 1791907"/>
                <a:gd name="connsiteY41" fmla="*/ 331480 h 1218001"/>
                <a:gd name="connsiteX42" fmla="*/ 82322 w 1791907"/>
                <a:gd name="connsiteY42" fmla="*/ 485785 h 1218001"/>
                <a:gd name="connsiteX43" fmla="*/ 17552 w 1791907"/>
                <a:gd name="connsiteY43" fmla="*/ 674380 h 1218001"/>
                <a:gd name="connsiteX44" fmla="*/ 2312 w 1791907"/>
                <a:gd name="connsiteY44" fmla="*/ 735340 h 1218001"/>
                <a:gd name="connsiteX45" fmla="*/ 57557 w 1791907"/>
                <a:gd name="connsiteY45" fmla="*/ 678190 h 1218001"/>
                <a:gd name="connsiteX46" fmla="*/ 55652 w 1791907"/>
                <a:gd name="connsiteY46" fmla="*/ 910600 h 1218001"/>
                <a:gd name="connsiteX47" fmla="*/ 68987 w 1791907"/>
                <a:gd name="connsiteY47" fmla="*/ 988705 h 1218001"/>
                <a:gd name="connsiteX48" fmla="*/ 97562 w 1791907"/>
                <a:gd name="connsiteY48" fmla="*/ 891550 h 1218001"/>
                <a:gd name="connsiteX49" fmla="*/ 183287 w 1791907"/>
                <a:gd name="connsiteY49" fmla="*/ 990610 h 1218001"/>
                <a:gd name="connsiteX50" fmla="*/ 175667 w 1791907"/>
                <a:gd name="connsiteY50" fmla="*/ 866785 h 1218001"/>
                <a:gd name="connsiteX51" fmla="*/ 187097 w 1791907"/>
                <a:gd name="connsiteY51" fmla="*/ 725815 h 1218001"/>
                <a:gd name="connsiteX52" fmla="*/ 248057 w 1791907"/>
                <a:gd name="connsiteY52" fmla="*/ 889645 h 1218001"/>
                <a:gd name="connsiteX53" fmla="*/ 227102 w 1791907"/>
                <a:gd name="connsiteY53" fmla="*/ 668665 h 1218001"/>
                <a:gd name="connsiteX54" fmla="*/ 278537 w 1791907"/>
                <a:gd name="connsiteY54" fmla="*/ 495310 h 1218001"/>
                <a:gd name="connsiteX55" fmla="*/ 331877 w 1791907"/>
                <a:gd name="connsiteY55" fmla="*/ 483880 h 1218001"/>
                <a:gd name="connsiteX56" fmla="*/ 419507 w 1791907"/>
                <a:gd name="connsiteY56" fmla="*/ 579130 h 1218001"/>
                <a:gd name="connsiteX0" fmla="*/ 419507 w 1791907"/>
                <a:gd name="connsiteY0" fmla="*/ 579130 h 1217972"/>
                <a:gd name="connsiteX1" fmla="*/ 482372 w 1791907"/>
                <a:gd name="connsiteY1" fmla="*/ 516265 h 1217972"/>
                <a:gd name="connsiteX2" fmla="*/ 566192 w 1791907"/>
                <a:gd name="connsiteY2" fmla="*/ 476260 h 1217972"/>
                <a:gd name="connsiteX3" fmla="*/ 629057 w 1791907"/>
                <a:gd name="connsiteY3" fmla="*/ 577225 h 1217972"/>
                <a:gd name="connsiteX4" fmla="*/ 669062 w 1791907"/>
                <a:gd name="connsiteY4" fmla="*/ 762010 h 1217972"/>
                <a:gd name="connsiteX5" fmla="*/ 672872 w 1791907"/>
                <a:gd name="connsiteY5" fmla="*/ 914410 h 1217972"/>
                <a:gd name="connsiteX6" fmla="*/ 750977 w 1791907"/>
                <a:gd name="connsiteY6" fmla="*/ 718195 h 1217972"/>
                <a:gd name="connsiteX7" fmla="*/ 777647 w 1791907"/>
                <a:gd name="connsiteY7" fmla="*/ 582940 h 1217972"/>
                <a:gd name="connsiteX8" fmla="*/ 1040537 w 1791907"/>
                <a:gd name="connsiteY8" fmla="*/ 870595 h 1217972"/>
                <a:gd name="connsiteX9" fmla="*/ 1091972 w 1791907"/>
                <a:gd name="connsiteY9" fmla="*/ 891550 h 1217972"/>
                <a:gd name="connsiteX10" fmla="*/ 992912 w 1791907"/>
                <a:gd name="connsiteY10" fmla="*/ 723910 h 1217972"/>
                <a:gd name="connsiteX11" fmla="*/ 1194842 w 1791907"/>
                <a:gd name="connsiteY11" fmla="*/ 971560 h 1217972"/>
                <a:gd name="connsiteX12" fmla="*/ 1170077 w 1791907"/>
                <a:gd name="connsiteY12" fmla="*/ 849640 h 1217972"/>
                <a:gd name="connsiteX13" fmla="*/ 1295807 w 1791907"/>
                <a:gd name="connsiteY13" fmla="*/ 958225 h 1217972"/>
                <a:gd name="connsiteX14" fmla="*/ 1341527 w 1791907"/>
                <a:gd name="connsiteY14" fmla="*/ 1122055 h 1217972"/>
                <a:gd name="connsiteX15" fmla="*/ 1364387 w 1791907"/>
                <a:gd name="connsiteY15" fmla="*/ 996325 h 1217972"/>
                <a:gd name="connsiteX16" fmla="*/ 1396242 w 1791907"/>
                <a:gd name="connsiteY16" fmla="*/ 1216108 h 1217972"/>
                <a:gd name="connsiteX17" fmla="*/ 1441273 w 1791907"/>
                <a:gd name="connsiteY17" fmla="*/ 1098331 h 1217972"/>
                <a:gd name="connsiteX18" fmla="*/ 1542572 w 1791907"/>
                <a:gd name="connsiteY18" fmla="*/ 1031635 h 1217972"/>
                <a:gd name="connsiteX19" fmla="*/ 1612723 w 1791907"/>
                <a:gd name="connsiteY19" fmla="*/ 1026628 h 1217972"/>
                <a:gd name="connsiteX20" fmla="*/ 1658267 w 1791907"/>
                <a:gd name="connsiteY20" fmla="*/ 1063688 h 1217972"/>
                <a:gd name="connsiteX21" fmla="*/ 1671424 w 1791907"/>
                <a:gd name="connsiteY21" fmla="*/ 904885 h 1217972"/>
                <a:gd name="connsiteX22" fmla="*/ 1670561 w 1791907"/>
                <a:gd name="connsiteY22" fmla="*/ 824167 h 1217972"/>
                <a:gd name="connsiteX23" fmla="*/ 1741577 w 1791907"/>
                <a:gd name="connsiteY23" fmla="*/ 889645 h 1217972"/>
                <a:gd name="connsiteX24" fmla="*/ 1701572 w 1791907"/>
                <a:gd name="connsiteY24" fmla="*/ 716290 h 1217972"/>
                <a:gd name="connsiteX25" fmla="*/ 1701572 w 1791907"/>
                <a:gd name="connsiteY25" fmla="*/ 615325 h 1217972"/>
                <a:gd name="connsiteX26" fmla="*/ 1781582 w 1791907"/>
                <a:gd name="connsiteY26" fmla="*/ 676285 h 1217972"/>
                <a:gd name="connsiteX27" fmla="*/ 1733957 w 1791907"/>
                <a:gd name="connsiteY27" fmla="*/ 546745 h 1217972"/>
                <a:gd name="connsiteX28" fmla="*/ 1667282 w 1791907"/>
                <a:gd name="connsiteY28" fmla="*/ 396250 h 1217972"/>
                <a:gd name="connsiteX29" fmla="*/ 1497737 w 1791907"/>
                <a:gd name="connsiteY29" fmla="*/ 219085 h 1217972"/>
                <a:gd name="connsiteX30" fmla="*/ 1364387 w 1791907"/>
                <a:gd name="connsiteY30" fmla="*/ 129550 h 1217972"/>
                <a:gd name="connsiteX31" fmla="*/ 1486307 w 1791907"/>
                <a:gd name="connsiteY31" fmla="*/ 104785 h 1217972"/>
                <a:gd name="connsiteX32" fmla="*/ 1572032 w 1791907"/>
                <a:gd name="connsiteY32" fmla="*/ 70495 h 1217972"/>
                <a:gd name="connsiteX33" fmla="*/ 1339622 w 1791907"/>
                <a:gd name="connsiteY33" fmla="*/ 62875 h 1217972"/>
                <a:gd name="connsiteX34" fmla="*/ 1128167 w 1791907"/>
                <a:gd name="connsiteY34" fmla="*/ 17155 h 1217972"/>
                <a:gd name="connsiteX35" fmla="*/ 918617 w 1791907"/>
                <a:gd name="connsiteY35" fmla="*/ 10 h 1217972"/>
                <a:gd name="connsiteX36" fmla="*/ 650012 w 1791907"/>
                <a:gd name="connsiteY36" fmla="*/ 19060 h 1217972"/>
                <a:gd name="connsiteX37" fmla="*/ 480467 w 1791907"/>
                <a:gd name="connsiteY37" fmla="*/ 55255 h 1217972"/>
                <a:gd name="connsiteX38" fmla="*/ 352832 w 1791907"/>
                <a:gd name="connsiteY38" fmla="*/ 144790 h 1217972"/>
                <a:gd name="connsiteX39" fmla="*/ 301397 w 1791907"/>
                <a:gd name="connsiteY39" fmla="*/ 215275 h 1217972"/>
                <a:gd name="connsiteX40" fmla="*/ 227102 w 1791907"/>
                <a:gd name="connsiteY40" fmla="*/ 278140 h 1217972"/>
                <a:gd name="connsiteX41" fmla="*/ 160427 w 1791907"/>
                <a:gd name="connsiteY41" fmla="*/ 331480 h 1217972"/>
                <a:gd name="connsiteX42" fmla="*/ 82322 w 1791907"/>
                <a:gd name="connsiteY42" fmla="*/ 485785 h 1217972"/>
                <a:gd name="connsiteX43" fmla="*/ 17552 w 1791907"/>
                <a:gd name="connsiteY43" fmla="*/ 674380 h 1217972"/>
                <a:gd name="connsiteX44" fmla="*/ 2312 w 1791907"/>
                <a:gd name="connsiteY44" fmla="*/ 735340 h 1217972"/>
                <a:gd name="connsiteX45" fmla="*/ 57557 w 1791907"/>
                <a:gd name="connsiteY45" fmla="*/ 678190 h 1217972"/>
                <a:gd name="connsiteX46" fmla="*/ 55652 w 1791907"/>
                <a:gd name="connsiteY46" fmla="*/ 910600 h 1217972"/>
                <a:gd name="connsiteX47" fmla="*/ 68987 w 1791907"/>
                <a:gd name="connsiteY47" fmla="*/ 988705 h 1217972"/>
                <a:gd name="connsiteX48" fmla="*/ 97562 w 1791907"/>
                <a:gd name="connsiteY48" fmla="*/ 891550 h 1217972"/>
                <a:gd name="connsiteX49" fmla="*/ 183287 w 1791907"/>
                <a:gd name="connsiteY49" fmla="*/ 990610 h 1217972"/>
                <a:gd name="connsiteX50" fmla="*/ 175667 w 1791907"/>
                <a:gd name="connsiteY50" fmla="*/ 866785 h 1217972"/>
                <a:gd name="connsiteX51" fmla="*/ 187097 w 1791907"/>
                <a:gd name="connsiteY51" fmla="*/ 725815 h 1217972"/>
                <a:gd name="connsiteX52" fmla="*/ 248057 w 1791907"/>
                <a:gd name="connsiteY52" fmla="*/ 889645 h 1217972"/>
                <a:gd name="connsiteX53" fmla="*/ 227102 w 1791907"/>
                <a:gd name="connsiteY53" fmla="*/ 668665 h 1217972"/>
                <a:gd name="connsiteX54" fmla="*/ 278537 w 1791907"/>
                <a:gd name="connsiteY54" fmla="*/ 495310 h 1217972"/>
                <a:gd name="connsiteX55" fmla="*/ 331877 w 1791907"/>
                <a:gd name="connsiteY55" fmla="*/ 483880 h 1217972"/>
                <a:gd name="connsiteX56" fmla="*/ 419507 w 1791907"/>
                <a:gd name="connsiteY56" fmla="*/ 579130 h 1217972"/>
                <a:gd name="connsiteX0" fmla="*/ 419507 w 1791907"/>
                <a:gd name="connsiteY0" fmla="*/ 579130 h 1217972"/>
                <a:gd name="connsiteX1" fmla="*/ 482372 w 1791907"/>
                <a:gd name="connsiteY1" fmla="*/ 516265 h 1217972"/>
                <a:gd name="connsiteX2" fmla="*/ 566192 w 1791907"/>
                <a:gd name="connsiteY2" fmla="*/ 476260 h 1217972"/>
                <a:gd name="connsiteX3" fmla="*/ 629057 w 1791907"/>
                <a:gd name="connsiteY3" fmla="*/ 577225 h 1217972"/>
                <a:gd name="connsiteX4" fmla="*/ 669062 w 1791907"/>
                <a:gd name="connsiteY4" fmla="*/ 762010 h 1217972"/>
                <a:gd name="connsiteX5" fmla="*/ 672872 w 1791907"/>
                <a:gd name="connsiteY5" fmla="*/ 914410 h 1217972"/>
                <a:gd name="connsiteX6" fmla="*/ 750977 w 1791907"/>
                <a:gd name="connsiteY6" fmla="*/ 718195 h 1217972"/>
                <a:gd name="connsiteX7" fmla="*/ 777647 w 1791907"/>
                <a:gd name="connsiteY7" fmla="*/ 582940 h 1217972"/>
                <a:gd name="connsiteX8" fmla="*/ 1040537 w 1791907"/>
                <a:gd name="connsiteY8" fmla="*/ 870595 h 1217972"/>
                <a:gd name="connsiteX9" fmla="*/ 1091972 w 1791907"/>
                <a:gd name="connsiteY9" fmla="*/ 891550 h 1217972"/>
                <a:gd name="connsiteX10" fmla="*/ 992912 w 1791907"/>
                <a:gd name="connsiteY10" fmla="*/ 723910 h 1217972"/>
                <a:gd name="connsiteX11" fmla="*/ 1194842 w 1791907"/>
                <a:gd name="connsiteY11" fmla="*/ 971560 h 1217972"/>
                <a:gd name="connsiteX12" fmla="*/ 1170077 w 1791907"/>
                <a:gd name="connsiteY12" fmla="*/ 849640 h 1217972"/>
                <a:gd name="connsiteX13" fmla="*/ 1295807 w 1791907"/>
                <a:gd name="connsiteY13" fmla="*/ 958225 h 1217972"/>
                <a:gd name="connsiteX14" fmla="*/ 1341527 w 1791907"/>
                <a:gd name="connsiteY14" fmla="*/ 1122055 h 1217972"/>
                <a:gd name="connsiteX15" fmla="*/ 1364387 w 1791907"/>
                <a:gd name="connsiteY15" fmla="*/ 996325 h 1217972"/>
                <a:gd name="connsiteX16" fmla="*/ 1396242 w 1791907"/>
                <a:gd name="connsiteY16" fmla="*/ 1216108 h 1217972"/>
                <a:gd name="connsiteX17" fmla="*/ 1457887 w 1791907"/>
                <a:gd name="connsiteY17" fmla="*/ 1098331 h 1217972"/>
                <a:gd name="connsiteX18" fmla="*/ 1542572 w 1791907"/>
                <a:gd name="connsiteY18" fmla="*/ 1031635 h 1217972"/>
                <a:gd name="connsiteX19" fmla="*/ 1612723 w 1791907"/>
                <a:gd name="connsiteY19" fmla="*/ 1026628 h 1217972"/>
                <a:gd name="connsiteX20" fmla="*/ 1658267 w 1791907"/>
                <a:gd name="connsiteY20" fmla="*/ 1063688 h 1217972"/>
                <a:gd name="connsiteX21" fmla="*/ 1671424 w 1791907"/>
                <a:gd name="connsiteY21" fmla="*/ 904885 h 1217972"/>
                <a:gd name="connsiteX22" fmla="*/ 1670561 w 1791907"/>
                <a:gd name="connsiteY22" fmla="*/ 824167 h 1217972"/>
                <a:gd name="connsiteX23" fmla="*/ 1741577 w 1791907"/>
                <a:gd name="connsiteY23" fmla="*/ 889645 h 1217972"/>
                <a:gd name="connsiteX24" fmla="*/ 1701572 w 1791907"/>
                <a:gd name="connsiteY24" fmla="*/ 716290 h 1217972"/>
                <a:gd name="connsiteX25" fmla="*/ 1701572 w 1791907"/>
                <a:gd name="connsiteY25" fmla="*/ 615325 h 1217972"/>
                <a:gd name="connsiteX26" fmla="*/ 1781582 w 1791907"/>
                <a:gd name="connsiteY26" fmla="*/ 676285 h 1217972"/>
                <a:gd name="connsiteX27" fmla="*/ 1733957 w 1791907"/>
                <a:gd name="connsiteY27" fmla="*/ 546745 h 1217972"/>
                <a:gd name="connsiteX28" fmla="*/ 1667282 w 1791907"/>
                <a:gd name="connsiteY28" fmla="*/ 396250 h 1217972"/>
                <a:gd name="connsiteX29" fmla="*/ 1497737 w 1791907"/>
                <a:gd name="connsiteY29" fmla="*/ 219085 h 1217972"/>
                <a:gd name="connsiteX30" fmla="*/ 1364387 w 1791907"/>
                <a:gd name="connsiteY30" fmla="*/ 129550 h 1217972"/>
                <a:gd name="connsiteX31" fmla="*/ 1486307 w 1791907"/>
                <a:gd name="connsiteY31" fmla="*/ 104785 h 1217972"/>
                <a:gd name="connsiteX32" fmla="*/ 1572032 w 1791907"/>
                <a:gd name="connsiteY32" fmla="*/ 70495 h 1217972"/>
                <a:gd name="connsiteX33" fmla="*/ 1339622 w 1791907"/>
                <a:gd name="connsiteY33" fmla="*/ 62875 h 1217972"/>
                <a:gd name="connsiteX34" fmla="*/ 1128167 w 1791907"/>
                <a:gd name="connsiteY34" fmla="*/ 17155 h 1217972"/>
                <a:gd name="connsiteX35" fmla="*/ 918617 w 1791907"/>
                <a:gd name="connsiteY35" fmla="*/ 10 h 1217972"/>
                <a:gd name="connsiteX36" fmla="*/ 650012 w 1791907"/>
                <a:gd name="connsiteY36" fmla="*/ 19060 h 1217972"/>
                <a:gd name="connsiteX37" fmla="*/ 480467 w 1791907"/>
                <a:gd name="connsiteY37" fmla="*/ 55255 h 1217972"/>
                <a:gd name="connsiteX38" fmla="*/ 352832 w 1791907"/>
                <a:gd name="connsiteY38" fmla="*/ 144790 h 1217972"/>
                <a:gd name="connsiteX39" fmla="*/ 301397 w 1791907"/>
                <a:gd name="connsiteY39" fmla="*/ 215275 h 1217972"/>
                <a:gd name="connsiteX40" fmla="*/ 227102 w 1791907"/>
                <a:gd name="connsiteY40" fmla="*/ 278140 h 1217972"/>
                <a:gd name="connsiteX41" fmla="*/ 160427 w 1791907"/>
                <a:gd name="connsiteY41" fmla="*/ 331480 h 1217972"/>
                <a:gd name="connsiteX42" fmla="*/ 82322 w 1791907"/>
                <a:gd name="connsiteY42" fmla="*/ 485785 h 1217972"/>
                <a:gd name="connsiteX43" fmla="*/ 17552 w 1791907"/>
                <a:gd name="connsiteY43" fmla="*/ 674380 h 1217972"/>
                <a:gd name="connsiteX44" fmla="*/ 2312 w 1791907"/>
                <a:gd name="connsiteY44" fmla="*/ 735340 h 1217972"/>
                <a:gd name="connsiteX45" fmla="*/ 57557 w 1791907"/>
                <a:gd name="connsiteY45" fmla="*/ 678190 h 1217972"/>
                <a:gd name="connsiteX46" fmla="*/ 55652 w 1791907"/>
                <a:gd name="connsiteY46" fmla="*/ 910600 h 1217972"/>
                <a:gd name="connsiteX47" fmla="*/ 68987 w 1791907"/>
                <a:gd name="connsiteY47" fmla="*/ 988705 h 1217972"/>
                <a:gd name="connsiteX48" fmla="*/ 97562 w 1791907"/>
                <a:gd name="connsiteY48" fmla="*/ 891550 h 1217972"/>
                <a:gd name="connsiteX49" fmla="*/ 183287 w 1791907"/>
                <a:gd name="connsiteY49" fmla="*/ 990610 h 1217972"/>
                <a:gd name="connsiteX50" fmla="*/ 175667 w 1791907"/>
                <a:gd name="connsiteY50" fmla="*/ 866785 h 1217972"/>
                <a:gd name="connsiteX51" fmla="*/ 187097 w 1791907"/>
                <a:gd name="connsiteY51" fmla="*/ 725815 h 1217972"/>
                <a:gd name="connsiteX52" fmla="*/ 248057 w 1791907"/>
                <a:gd name="connsiteY52" fmla="*/ 889645 h 1217972"/>
                <a:gd name="connsiteX53" fmla="*/ 227102 w 1791907"/>
                <a:gd name="connsiteY53" fmla="*/ 668665 h 1217972"/>
                <a:gd name="connsiteX54" fmla="*/ 278537 w 1791907"/>
                <a:gd name="connsiteY54" fmla="*/ 495310 h 1217972"/>
                <a:gd name="connsiteX55" fmla="*/ 331877 w 1791907"/>
                <a:gd name="connsiteY55" fmla="*/ 483880 h 1217972"/>
                <a:gd name="connsiteX56" fmla="*/ 419507 w 1791907"/>
                <a:gd name="connsiteY56" fmla="*/ 579130 h 1217972"/>
                <a:gd name="connsiteX0" fmla="*/ 419507 w 1791907"/>
                <a:gd name="connsiteY0" fmla="*/ 579130 h 1217972"/>
                <a:gd name="connsiteX1" fmla="*/ 482372 w 1791907"/>
                <a:gd name="connsiteY1" fmla="*/ 516265 h 1217972"/>
                <a:gd name="connsiteX2" fmla="*/ 566192 w 1791907"/>
                <a:gd name="connsiteY2" fmla="*/ 476260 h 1217972"/>
                <a:gd name="connsiteX3" fmla="*/ 629057 w 1791907"/>
                <a:gd name="connsiteY3" fmla="*/ 577225 h 1217972"/>
                <a:gd name="connsiteX4" fmla="*/ 669062 w 1791907"/>
                <a:gd name="connsiteY4" fmla="*/ 762010 h 1217972"/>
                <a:gd name="connsiteX5" fmla="*/ 672872 w 1791907"/>
                <a:gd name="connsiteY5" fmla="*/ 914410 h 1217972"/>
                <a:gd name="connsiteX6" fmla="*/ 750977 w 1791907"/>
                <a:gd name="connsiteY6" fmla="*/ 718195 h 1217972"/>
                <a:gd name="connsiteX7" fmla="*/ 777647 w 1791907"/>
                <a:gd name="connsiteY7" fmla="*/ 582940 h 1217972"/>
                <a:gd name="connsiteX8" fmla="*/ 1040537 w 1791907"/>
                <a:gd name="connsiteY8" fmla="*/ 870595 h 1217972"/>
                <a:gd name="connsiteX9" fmla="*/ 1091972 w 1791907"/>
                <a:gd name="connsiteY9" fmla="*/ 891550 h 1217972"/>
                <a:gd name="connsiteX10" fmla="*/ 992912 w 1791907"/>
                <a:gd name="connsiteY10" fmla="*/ 723910 h 1217972"/>
                <a:gd name="connsiteX11" fmla="*/ 1194842 w 1791907"/>
                <a:gd name="connsiteY11" fmla="*/ 971560 h 1217972"/>
                <a:gd name="connsiteX12" fmla="*/ 1170077 w 1791907"/>
                <a:gd name="connsiteY12" fmla="*/ 849640 h 1217972"/>
                <a:gd name="connsiteX13" fmla="*/ 1295807 w 1791907"/>
                <a:gd name="connsiteY13" fmla="*/ 958225 h 1217972"/>
                <a:gd name="connsiteX14" fmla="*/ 1341527 w 1791907"/>
                <a:gd name="connsiteY14" fmla="*/ 1122055 h 1217972"/>
                <a:gd name="connsiteX15" fmla="*/ 1364387 w 1791907"/>
                <a:gd name="connsiteY15" fmla="*/ 996325 h 1217972"/>
                <a:gd name="connsiteX16" fmla="*/ 1396242 w 1791907"/>
                <a:gd name="connsiteY16" fmla="*/ 1216108 h 1217972"/>
                <a:gd name="connsiteX17" fmla="*/ 1457887 w 1791907"/>
                <a:gd name="connsiteY17" fmla="*/ 1098331 h 1217972"/>
                <a:gd name="connsiteX18" fmla="*/ 1542572 w 1791907"/>
                <a:gd name="connsiteY18" fmla="*/ 1031635 h 1217972"/>
                <a:gd name="connsiteX19" fmla="*/ 1612723 w 1791907"/>
                <a:gd name="connsiteY19" fmla="*/ 1026628 h 1217972"/>
                <a:gd name="connsiteX20" fmla="*/ 1663804 w 1791907"/>
                <a:gd name="connsiteY20" fmla="*/ 1091377 h 1217972"/>
                <a:gd name="connsiteX21" fmla="*/ 1671424 w 1791907"/>
                <a:gd name="connsiteY21" fmla="*/ 904885 h 1217972"/>
                <a:gd name="connsiteX22" fmla="*/ 1670561 w 1791907"/>
                <a:gd name="connsiteY22" fmla="*/ 824167 h 1217972"/>
                <a:gd name="connsiteX23" fmla="*/ 1741577 w 1791907"/>
                <a:gd name="connsiteY23" fmla="*/ 889645 h 1217972"/>
                <a:gd name="connsiteX24" fmla="*/ 1701572 w 1791907"/>
                <a:gd name="connsiteY24" fmla="*/ 716290 h 1217972"/>
                <a:gd name="connsiteX25" fmla="*/ 1701572 w 1791907"/>
                <a:gd name="connsiteY25" fmla="*/ 615325 h 1217972"/>
                <a:gd name="connsiteX26" fmla="*/ 1781582 w 1791907"/>
                <a:gd name="connsiteY26" fmla="*/ 676285 h 1217972"/>
                <a:gd name="connsiteX27" fmla="*/ 1733957 w 1791907"/>
                <a:gd name="connsiteY27" fmla="*/ 546745 h 1217972"/>
                <a:gd name="connsiteX28" fmla="*/ 1667282 w 1791907"/>
                <a:gd name="connsiteY28" fmla="*/ 396250 h 1217972"/>
                <a:gd name="connsiteX29" fmla="*/ 1497737 w 1791907"/>
                <a:gd name="connsiteY29" fmla="*/ 219085 h 1217972"/>
                <a:gd name="connsiteX30" fmla="*/ 1364387 w 1791907"/>
                <a:gd name="connsiteY30" fmla="*/ 129550 h 1217972"/>
                <a:gd name="connsiteX31" fmla="*/ 1486307 w 1791907"/>
                <a:gd name="connsiteY31" fmla="*/ 104785 h 1217972"/>
                <a:gd name="connsiteX32" fmla="*/ 1572032 w 1791907"/>
                <a:gd name="connsiteY32" fmla="*/ 70495 h 1217972"/>
                <a:gd name="connsiteX33" fmla="*/ 1339622 w 1791907"/>
                <a:gd name="connsiteY33" fmla="*/ 62875 h 1217972"/>
                <a:gd name="connsiteX34" fmla="*/ 1128167 w 1791907"/>
                <a:gd name="connsiteY34" fmla="*/ 17155 h 1217972"/>
                <a:gd name="connsiteX35" fmla="*/ 918617 w 1791907"/>
                <a:gd name="connsiteY35" fmla="*/ 10 h 1217972"/>
                <a:gd name="connsiteX36" fmla="*/ 650012 w 1791907"/>
                <a:gd name="connsiteY36" fmla="*/ 19060 h 1217972"/>
                <a:gd name="connsiteX37" fmla="*/ 480467 w 1791907"/>
                <a:gd name="connsiteY37" fmla="*/ 55255 h 1217972"/>
                <a:gd name="connsiteX38" fmla="*/ 352832 w 1791907"/>
                <a:gd name="connsiteY38" fmla="*/ 144790 h 1217972"/>
                <a:gd name="connsiteX39" fmla="*/ 301397 w 1791907"/>
                <a:gd name="connsiteY39" fmla="*/ 215275 h 1217972"/>
                <a:gd name="connsiteX40" fmla="*/ 227102 w 1791907"/>
                <a:gd name="connsiteY40" fmla="*/ 278140 h 1217972"/>
                <a:gd name="connsiteX41" fmla="*/ 160427 w 1791907"/>
                <a:gd name="connsiteY41" fmla="*/ 331480 h 1217972"/>
                <a:gd name="connsiteX42" fmla="*/ 82322 w 1791907"/>
                <a:gd name="connsiteY42" fmla="*/ 485785 h 1217972"/>
                <a:gd name="connsiteX43" fmla="*/ 17552 w 1791907"/>
                <a:gd name="connsiteY43" fmla="*/ 674380 h 1217972"/>
                <a:gd name="connsiteX44" fmla="*/ 2312 w 1791907"/>
                <a:gd name="connsiteY44" fmla="*/ 735340 h 1217972"/>
                <a:gd name="connsiteX45" fmla="*/ 57557 w 1791907"/>
                <a:gd name="connsiteY45" fmla="*/ 678190 h 1217972"/>
                <a:gd name="connsiteX46" fmla="*/ 55652 w 1791907"/>
                <a:gd name="connsiteY46" fmla="*/ 910600 h 1217972"/>
                <a:gd name="connsiteX47" fmla="*/ 68987 w 1791907"/>
                <a:gd name="connsiteY47" fmla="*/ 988705 h 1217972"/>
                <a:gd name="connsiteX48" fmla="*/ 97562 w 1791907"/>
                <a:gd name="connsiteY48" fmla="*/ 891550 h 1217972"/>
                <a:gd name="connsiteX49" fmla="*/ 183287 w 1791907"/>
                <a:gd name="connsiteY49" fmla="*/ 990610 h 1217972"/>
                <a:gd name="connsiteX50" fmla="*/ 175667 w 1791907"/>
                <a:gd name="connsiteY50" fmla="*/ 866785 h 1217972"/>
                <a:gd name="connsiteX51" fmla="*/ 187097 w 1791907"/>
                <a:gd name="connsiteY51" fmla="*/ 725815 h 1217972"/>
                <a:gd name="connsiteX52" fmla="*/ 248057 w 1791907"/>
                <a:gd name="connsiteY52" fmla="*/ 889645 h 1217972"/>
                <a:gd name="connsiteX53" fmla="*/ 227102 w 1791907"/>
                <a:gd name="connsiteY53" fmla="*/ 668665 h 1217972"/>
                <a:gd name="connsiteX54" fmla="*/ 278537 w 1791907"/>
                <a:gd name="connsiteY54" fmla="*/ 495310 h 1217972"/>
                <a:gd name="connsiteX55" fmla="*/ 331877 w 1791907"/>
                <a:gd name="connsiteY55" fmla="*/ 483880 h 1217972"/>
                <a:gd name="connsiteX56" fmla="*/ 419507 w 1791907"/>
                <a:gd name="connsiteY56" fmla="*/ 579130 h 1217972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12723 w 1791907"/>
                <a:gd name="connsiteY19" fmla="*/ 102662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12723 w 1791907"/>
                <a:gd name="connsiteY19" fmla="*/ 102662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9683 w 1791907"/>
                <a:gd name="connsiteY19" fmla="*/ 1023635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507635 w 1791907"/>
                <a:gd name="connsiteY0" fmla="*/ 585116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72685 w 1791907"/>
                <a:gd name="connsiteY53" fmla="*/ 668665 h 1217958"/>
                <a:gd name="connsiteX54" fmla="*/ 278537 w 1791907"/>
                <a:gd name="connsiteY54" fmla="*/ 495310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72685 w 1791907"/>
                <a:gd name="connsiteY53" fmla="*/ 668665 h 1217958"/>
                <a:gd name="connsiteX54" fmla="*/ 302847 w 1791907"/>
                <a:gd name="connsiteY54" fmla="*/ 507283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02847 w 1791907"/>
                <a:gd name="connsiteY54" fmla="*/ 507283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02847 w 1791907"/>
                <a:gd name="connsiteY54" fmla="*/ 507283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02847 w 1791907"/>
                <a:gd name="connsiteY54" fmla="*/ 507283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33236 w 1791907"/>
                <a:gd name="connsiteY54" fmla="*/ 528236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20892 w 1791907"/>
                <a:gd name="connsiteY2" fmla="*/ 479252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20892 w 1791907"/>
                <a:gd name="connsiteY2" fmla="*/ 479252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20892 w 1791907"/>
                <a:gd name="connsiteY2" fmla="*/ 479252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48657 w 1791907"/>
                <a:gd name="connsiteY53" fmla="*/ 620772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20892 w 1791907"/>
                <a:gd name="connsiteY2" fmla="*/ 479252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55505 w 1791907"/>
                <a:gd name="connsiteY9" fmla="*/ 930461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55505 w 1791907"/>
                <a:gd name="connsiteY9" fmla="*/ 930461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59876 w 1791907"/>
                <a:gd name="connsiteY32" fmla="*/ 103420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55505 w 1791907"/>
                <a:gd name="connsiteY9" fmla="*/ 930461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31606 w 1791907"/>
                <a:gd name="connsiteY31" fmla="*/ 128731 h 1217958"/>
                <a:gd name="connsiteX32" fmla="*/ 1559876 w 1791907"/>
                <a:gd name="connsiteY32" fmla="*/ 103420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55505 w 1791907"/>
                <a:gd name="connsiteY9" fmla="*/ 930461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31606 w 1791907"/>
                <a:gd name="connsiteY31" fmla="*/ 128731 h 1217958"/>
                <a:gd name="connsiteX32" fmla="*/ 1532527 w 1791907"/>
                <a:gd name="connsiteY32" fmla="*/ 142332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9156 h 1221998"/>
                <a:gd name="connsiteX1" fmla="*/ 543149 w 1791907"/>
                <a:gd name="connsiteY1" fmla="*/ 517312 h 1221998"/>
                <a:gd name="connsiteX2" fmla="*/ 611776 w 1791907"/>
                <a:gd name="connsiteY2" fmla="*/ 495265 h 1221998"/>
                <a:gd name="connsiteX3" fmla="*/ 629057 w 1791907"/>
                <a:gd name="connsiteY3" fmla="*/ 581265 h 1221998"/>
                <a:gd name="connsiteX4" fmla="*/ 669062 w 1791907"/>
                <a:gd name="connsiteY4" fmla="*/ 766050 h 1221998"/>
                <a:gd name="connsiteX5" fmla="*/ 754921 w 1791907"/>
                <a:gd name="connsiteY5" fmla="*/ 921443 h 1221998"/>
                <a:gd name="connsiteX6" fmla="*/ 750977 w 1791907"/>
                <a:gd name="connsiteY6" fmla="*/ 722235 h 1221998"/>
                <a:gd name="connsiteX7" fmla="*/ 777647 w 1791907"/>
                <a:gd name="connsiteY7" fmla="*/ 586980 h 1221998"/>
                <a:gd name="connsiteX8" fmla="*/ 925060 w 1791907"/>
                <a:gd name="connsiteY8" fmla="*/ 715992 h 1221998"/>
                <a:gd name="connsiteX9" fmla="*/ 1055505 w 1791907"/>
                <a:gd name="connsiteY9" fmla="*/ 934501 h 1221998"/>
                <a:gd name="connsiteX10" fmla="*/ 992912 w 1791907"/>
                <a:gd name="connsiteY10" fmla="*/ 727950 h 1221998"/>
                <a:gd name="connsiteX11" fmla="*/ 1194842 w 1791907"/>
                <a:gd name="connsiteY11" fmla="*/ 975600 h 1221998"/>
                <a:gd name="connsiteX12" fmla="*/ 1170077 w 1791907"/>
                <a:gd name="connsiteY12" fmla="*/ 853680 h 1221998"/>
                <a:gd name="connsiteX13" fmla="*/ 1295807 w 1791907"/>
                <a:gd name="connsiteY13" fmla="*/ 962265 h 1221998"/>
                <a:gd name="connsiteX14" fmla="*/ 1341527 w 1791907"/>
                <a:gd name="connsiteY14" fmla="*/ 1126095 h 1221998"/>
                <a:gd name="connsiteX15" fmla="*/ 1364387 w 1791907"/>
                <a:gd name="connsiteY15" fmla="*/ 1000365 h 1221998"/>
                <a:gd name="connsiteX16" fmla="*/ 1396242 w 1791907"/>
                <a:gd name="connsiteY16" fmla="*/ 1220148 h 1221998"/>
                <a:gd name="connsiteX17" fmla="*/ 1457887 w 1791907"/>
                <a:gd name="connsiteY17" fmla="*/ 1102371 h 1221998"/>
                <a:gd name="connsiteX18" fmla="*/ 1528727 w 1791907"/>
                <a:gd name="connsiteY18" fmla="*/ 1041213 h 1221998"/>
                <a:gd name="connsiteX19" fmla="*/ 1603606 w 1791907"/>
                <a:gd name="connsiteY19" fmla="*/ 1039648 h 1221998"/>
                <a:gd name="connsiteX20" fmla="*/ 1663804 w 1791907"/>
                <a:gd name="connsiteY20" fmla="*/ 1095417 h 1221998"/>
                <a:gd name="connsiteX21" fmla="*/ 1671424 w 1791907"/>
                <a:gd name="connsiteY21" fmla="*/ 908925 h 1221998"/>
                <a:gd name="connsiteX22" fmla="*/ 1670561 w 1791907"/>
                <a:gd name="connsiteY22" fmla="*/ 828207 h 1221998"/>
                <a:gd name="connsiteX23" fmla="*/ 1741577 w 1791907"/>
                <a:gd name="connsiteY23" fmla="*/ 893685 h 1221998"/>
                <a:gd name="connsiteX24" fmla="*/ 1701572 w 1791907"/>
                <a:gd name="connsiteY24" fmla="*/ 720330 h 1221998"/>
                <a:gd name="connsiteX25" fmla="*/ 1701572 w 1791907"/>
                <a:gd name="connsiteY25" fmla="*/ 619365 h 1221998"/>
                <a:gd name="connsiteX26" fmla="*/ 1781582 w 1791907"/>
                <a:gd name="connsiteY26" fmla="*/ 680325 h 1221998"/>
                <a:gd name="connsiteX27" fmla="*/ 1733957 w 1791907"/>
                <a:gd name="connsiteY27" fmla="*/ 550785 h 1221998"/>
                <a:gd name="connsiteX28" fmla="*/ 1667282 w 1791907"/>
                <a:gd name="connsiteY28" fmla="*/ 400290 h 1221998"/>
                <a:gd name="connsiteX29" fmla="*/ 1497737 w 1791907"/>
                <a:gd name="connsiteY29" fmla="*/ 223125 h 1221998"/>
                <a:gd name="connsiteX30" fmla="*/ 1364387 w 1791907"/>
                <a:gd name="connsiteY30" fmla="*/ 133590 h 1221998"/>
                <a:gd name="connsiteX31" fmla="*/ 1431606 w 1791907"/>
                <a:gd name="connsiteY31" fmla="*/ 132771 h 1221998"/>
                <a:gd name="connsiteX32" fmla="*/ 1532527 w 1791907"/>
                <a:gd name="connsiteY32" fmla="*/ 146372 h 1221998"/>
                <a:gd name="connsiteX33" fmla="*/ 1339622 w 1791907"/>
                <a:gd name="connsiteY33" fmla="*/ 66915 h 1221998"/>
                <a:gd name="connsiteX34" fmla="*/ 1128167 w 1791907"/>
                <a:gd name="connsiteY34" fmla="*/ 21195 h 1221998"/>
                <a:gd name="connsiteX35" fmla="*/ 918617 w 1791907"/>
                <a:gd name="connsiteY35" fmla="*/ 4050 h 1221998"/>
                <a:gd name="connsiteX36" fmla="*/ 668245 w 1791907"/>
                <a:gd name="connsiteY36" fmla="*/ 5140 h 1221998"/>
                <a:gd name="connsiteX37" fmla="*/ 480467 w 1791907"/>
                <a:gd name="connsiteY37" fmla="*/ 59295 h 1221998"/>
                <a:gd name="connsiteX38" fmla="*/ 352832 w 1791907"/>
                <a:gd name="connsiteY38" fmla="*/ 148830 h 1221998"/>
                <a:gd name="connsiteX39" fmla="*/ 301397 w 1791907"/>
                <a:gd name="connsiteY39" fmla="*/ 219315 h 1221998"/>
                <a:gd name="connsiteX40" fmla="*/ 227102 w 1791907"/>
                <a:gd name="connsiteY40" fmla="*/ 282180 h 1221998"/>
                <a:gd name="connsiteX41" fmla="*/ 160427 w 1791907"/>
                <a:gd name="connsiteY41" fmla="*/ 335520 h 1221998"/>
                <a:gd name="connsiteX42" fmla="*/ 82322 w 1791907"/>
                <a:gd name="connsiteY42" fmla="*/ 489825 h 1221998"/>
                <a:gd name="connsiteX43" fmla="*/ 17552 w 1791907"/>
                <a:gd name="connsiteY43" fmla="*/ 678420 h 1221998"/>
                <a:gd name="connsiteX44" fmla="*/ 2312 w 1791907"/>
                <a:gd name="connsiteY44" fmla="*/ 739380 h 1221998"/>
                <a:gd name="connsiteX45" fmla="*/ 57557 w 1791907"/>
                <a:gd name="connsiteY45" fmla="*/ 682230 h 1221998"/>
                <a:gd name="connsiteX46" fmla="*/ 55652 w 1791907"/>
                <a:gd name="connsiteY46" fmla="*/ 914640 h 1221998"/>
                <a:gd name="connsiteX47" fmla="*/ 68987 w 1791907"/>
                <a:gd name="connsiteY47" fmla="*/ 992745 h 1221998"/>
                <a:gd name="connsiteX48" fmla="*/ 97562 w 1791907"/>
                <a:gd name="connsiteY48" fmla="*/ 895590 h 1221998"/>
                <a:gd name="connsiteX49" fmla="*/ 143782 w 1791907"/>
                <a:gd name="connsiteY49" fmla="*/ 994650 h 1221998"/>
                <a:gd name="connsiteX50" fmla="*/ 175667 w 1791907"/>
                <a:gd name="connsiteY50" fmla="*/ 870825 h 1221998"/>
                <a:gd name="connsiteX51" fmla="*/ 238758 w 1791907"/>
                <a:gd name="connsiteY51" fmla="*/ 714889 h 1221998"/>
                <a:gd name="connsiteX52" fmla="*/ 248057 w 1791907"/>
                <a:gd name="connsiteY52" fmla="*/ 893685 h 1221998"/>
                <a:gd name="connsiteX53" fmla="*/ 321306 w 1791907"/>
                <a:gd name="connsiteY53" fmla="*/ 648759 h 1221998"/>
                <a:gd name="connsiteX54" fmla="*/ 333236 w 1791907"/>
                <a:gd name="connsiteY54" fmla="*/ 532276 h 1221998"/>
                <a:gd name="connsiteX55" fmla="*/ 377461 w 1791907"/>
                <a:gd name="connsiteY55" fmla="*/ 517853 h 1221998"/>
                <a:gd name="connsiteX56" fmla="*/ 507635 w 1791907"/>
                <a:gd name="connsiteY56" fmla="*/ 589156 h 1221998"/>
                <a:gd name="connsiteX0" fmla="*/ 507635 w 1791907"/>
                <a:gd name="connsiteY0" fmla="*/ 606435 h 1239277"/>
                <a:gd name="connsiteX1" fmla="*/ 543149 w 1791907"/>
                <a:gd name="connsiteY1" fmla="*/ 534591 h 1239277"/>
                <a:gd name="connsiteX2" fmla="*/ 611776 w 1791907"/>
                <a:gd name="connsiteY2" fmla="*/ 512544 h 1239277"/>
                <a:gd name="connsiteX3" fmla="*/ 629057 w 1791907"/>
                <a:gd name="connsiteY3" fmla="*/ 598544 h 1239277"/>
                <a:gd name="connsiteX4" fmla="*/ 669062 w 1791907"/>
                <a:gd name="connsiteY4" fmla="*/ 783329 h 1239277"/>
                <a:gd name="connsiteX5" fmla="*/ 754921 w 1791907"/>
                <a:gd name="connsiteY5" fmla="*/ 938722 h 1239277"/>
                <a:gd name="connsiteX6" fmla="*/ 750977 w 1791907"/>
                <a:gd name="connsiteY6" fmla="*/ 739514 h 1239277"/>
                <a:gd name="connsiteX7" fmla="*/ 777647 w 1791907"/>
                <a:gd name="connsiteY7" fmla="*/ 604259 h 1239277"/>
                <a:gd name="connsiteX8" fmla="*/ 925060 w 1791907"/>
                <a:gd name="connsiteY8" fmla="*/ 733271 h 1239277"/>
                <a:gd name="connsiteX9" fmla="*/ 1055505 w 1791907"/>
                <a:gd name="connsiteY9" fmla="*/ 951780 h 1239277"/>
                <a:gd name="connsiteX10" fmla="*/ 992912 w 1791907"/>
                <a:gd name="connsiteY10" fmla="*/ 745229 h 1239277"/>
                <a:gd name="connsiteX11" fmla="*/ 1194842 w 1791907"/>
                <a:gd name="connsiteY11" fmla="*/ 992879 h 1239277"/>
                <a:gd name="connsiteX12" fmla="*/ 1170077 w 1791907"/>
                <a:gd name="connsiteY12" fmla="*/ 870959 h 1239277"/>
                <a:gd name="connsiteX13" fmla="*/ 1295807 w 1791907"/>
                <a:gd name="connsiteY13" fmla="*/ 979544 h 1239277"/>
                <a:gd name="connsiteX14" fmla="*/ 1341527 w 1791907"/>
                <a:gd name="connsiteY14" fmla="*/ 1143374 h 1239277"/>
                <a:gd name="connsiteX15" fmla="*/ 1364387 w 1791907"/>
                <a:gd name="connsiteY15" fmla="*/ 1017644 h 1239277"/>
                <a:gd name="connsiteX16" fmla="*/ 1396242 w 1791907"/>
                <a:gd name="connsiteY16" fmla="*/ 1237427 h 1239277"/>
                <a:gd name="connsiteX17" fmla="*/ 1457887 w 1791907"/>
                <a:gd name="connsiteY17" fmla="*/ 1119650 h 1239277"/>
                <a:gd name="connsiteX18" fmla="*/ 1528727 w 1791907"/>
                <a:gd name="connsiteY18" fmla="*/ 1058492 h 1239277"/>
                <a:gd name="connsiteX19" fmla="*/ 1603606 w 1791907"/>
                <a:gd name="connsiteY19" fmla="*/ 1056927 h 1239277"/>
                <a:gd name="connsiteX20" fmla="*/ 1663804 w 1791907"/>
                <a:gd name="connsiteY20" fmla="*/ 1112696 h 1239277"/>
                <a:gd name="connsiteX21" fmla="*/ 1671424 w 1791907"/>
                <a:gd name="connsiteY21" fmla="*/ 926204 h 1239277"/>
                <a:gd name="connsiteX22" fmla="*/ 1670561 w 1791907"/>
                <a:gd name="connsiteY22" fmla="*/ 845486 h 1239277"/>
                <a:gd name="connsiteX23" fmla="*/ 1741577 w 1791907"/>
                <a:gd name="connsiteY23" fmla="*/ 910964 h 1239277"/>
                <a:gd name="connsiteX24" fmla="*/ 1701572 w 1791907"/>
                <a:gd name="connsiteY24" fmla="*/ 737609 h 1239277"/>
                <a:gd name="connsiteX25" fmla="*/ 1701572 w 1791907"/>
                <a:gd name="connsiteY25" fmla="*/ 636644 h 1239277"/>
                <a:gd name="connsiteX26" fmla="*/ 1781582 w 1791907"/>
                <a:gd name="connsiteY26" fmla="*/ 697604 h 1239277"/>
                <a:gd name="connsiteX27" fmla="*/ 1733957 w 1791907"/>
                <a:gd name="connsiteY27" fmla="*/ 568064 h 1239277"/>
                <a:gd name="connsiteX28" fmla="*/ 1667282 w 1791907"/>
                <a:gd name="connsiteY28" fmla="*/ 417569 h 1239277"/>
                <a:gd name="connsiteX29" fmla="*/ 1497737 w 1791907"/>
                <a:gd name="connsiteY29" fmla="*/ 240404 h 1239277"/>
                <a:gd name="connsiteX30" fmla="*/ 1364387 w 1791907"/>
                <a:gd name="connsiteY30" fmla="*/ 150869 h 1239277"/>
                <a:gd name="connsiteX31" fmla="*/ 1431606 w 1791907"/>
                <a:gd name="connsiteY31" fmla="*/ 150050 h 1239277"/>
                <a:gd name="connsiteX32" fmla="*/ 1532527 w 1791907"/>
                <a:gd name="connsiteY32" fmla="*/ 163651 h 1239277"/>
                <a:gd name="connsiteX33" fmla="*/ 1339622 w 1791907"/>
                <a:gd name="connsiteY33" fmla="*/ 84194 h 1239277"/>
                <a:gd name="connsiteX34" fmla="*/ 1128167 w 1791907"/>
                <a:gd name="connsiteY34" fmla="*/ 38474 h 1239277"/>
                <a:gd name="connsiteX35" fmla="*/ 933812 w 1791907"/>
                <a:gd name="connsiteY35" fmla="*/ 377 h 1239277"/>
                <a:gd name="connsiteX36" fmla="*/ 668245 w 1791907"/>
                <a:gd name="connsiteY36" fmla="*/ 22419 h 1239277"/>
                <a:gd name="connsiteX37" fmla="*/ 480467 w 1791907"/>
                <a:gd name="connsiteY37" fmla="*/ 76574 h 1239277"/>
                <a:gd name="connsiteX38" fmla="*/ 352832 w 1791907"/>
                <a:gd name="connsiteY38" fmla="*/ 166109 h 1239277"/>
                <a:gd name="connsiteX39" fmla="*/ 301397 w 1791907"/>
                <a:gd name="connsiteY39" fmla="*/ 236594 h 1239277"/>
                <a:gd name="connsiteX40" fmla="*/ 227102 w 1791907"/>
                <a:gd name="connsiteY40" fmla="*/ 299459 h 1239277"/>
                <a:gd name="connsiteX41" fmla="*/ 160427 w 1791907"/>
                <a:gd name="connsiteY41" fmla="*/ 352799 h 1239277"/>
                <a:gd name="connsiteX42" fmla="*/ 82322 w 1791907"/>
                <a:gd name="connsiteY42" fmla="*/ 507104 h 1239277"/>
                <a:gd name="connsiteX43" fmla="*/ 17552 w 1791907"/>
                <a:gd name="connsiteY43" fmla="*/ 695699 h 1239277"/>
                <a:gd name="connsiteX44" fmla="*/ 2312 w 1791907"/>
                <a:gd name="connsiteY44" fmla="*/ 756659 h 1239277"/>
                <a:gd name="connsiteX45" fmla="*/ 57557 w 1791907"/>
                <a:gd name="connsiteY45" fmla="*/ 699509 h 1239277"/>
                <a:gd name="connsiteX46" fmla="*/ 55652 w 1791907"/>
                <a:gd name="connsiteY46" fmla="*/ 931919 h 1239277"/>
                <a:gd name="connsiteX47" fmla="*/ 68987 w 1791907"/>
                <a:gd name="connsiteY47" fmla="*/ 1010024 h 1239277"/>
                <a:gd name="connsiteX48" fmla="*/ 97562 w 1791907"/>
                <a:gd name="connsiteY48" fmla="*/ 912869 h 1239277"/>
                <a:gd name="connsiteX49" fmla="*/ 143782 w 1791907"/>
                <a:gd name="connsiteY49" fmla="*/ 1011929 h 1239277"/>
                <a:gd name="connsiteX50" fmla="*/ 175667 w 1791907"/>
                <a:gd name="connsiteY50" fmla="*/ 888104 h 1239277"/>
                <a:gd name="connsiteX51" fmla="*/ 238758 w 1791907"/>
                <a:gd name="connsiteY51" fmla="*/ 732168 h 1239277"/>
                <a:gd name="connsiteX52" fmla="*/ 248057 w 1791907"/>
                <a:gd name="connsiteY52" fmla="*/ 910964 h 1239277"/>
                <a:gd name="connsiteX53" fmla="*/ 321306 w 1791907"/>
                <a:gd name="connsiteY53" fmla="*/ 666038 h 1239277"/>
                <a:gd name="connsiteX54" fmla="*/ 333236 w 1791907"/>
                <a:gd name="connsiteY54" fmla="*/ 549555 h 1239277"/>
                <a:gd name="connsiteX55" fmla="*/ 377461 w 1791907"/>
                <a:gd name="connsiteY55" fmla="*/ 535132 h 1239277"/>
                <a:gd name="connsiteX56" fmla="*/ 507635 w 1791907"/>
                <a:gd name="connsiteY56" fmla="*/ 606435 h 1239277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1055505 w 1791907"/>
                <a:gd name="connsiteY9" fmla="*/ 951435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95807 w 1791907"/>
                <a:gd name="connsiteY13" fmla="*/ 979199 h 1238932"/>
                <a:gd name="connsiteX14" fmla="*/ 1341527 w 1791907"/>
                <a:gd name="connsiteY14" fmla="*/ 1143029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7282 w 1791907"/>
                <a:gd name="connsiteY28" fmla="*/ 417224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1055505 w 1791907"/>
                <a:gd name="connsiteY9" fmla="*/ 951435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95807 w 1791907"/>
                <a:gd name="connsiteY13" fmla="*/ 979199 h 1238932"/>
                <a:gd name="connsiteX14" fmla="*/ 1341527 w 1791907"/>
                <a:gd name="connsiteY14" fmla="*/ 1143029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1055505 w 1791907"/>
                <a:gd name="connsiteY9" fmla="*/ 951435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95807 w 1791907"/>
                <a:gd name="connsiteY13" fmla="*/ 979199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1055505 w 1791907"/>
                <a:gd name="connsiteY9" fmla="*/ 951435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85612 w 1791907"/>
                <a:gd name="connsiteY9" fmla="*/ 927490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85612 w 1791907"/>
                <a:gd name="connsiteY9" fmla="*/ 927490 h 1238932"/>
                <a:gd name="connsiteX10" fmla="*/ 1035457 w 1791907"/>
                <a:gd name="connsiteY10" fmla="*/ 759849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55223 w 1791907"/>
                <a:gd name="connsiteY9" fmla="*/ 915516 h 1238932"/>
                <a:gd name="connsiteX10" fmla="*/ 1035457 w 1791907"/>
                <a:gd name="connsiteY10" fmla="*/ 759849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55223 w 1791907"/>
                <a:gd name="connsiteY9" fmla="*/ 915516 h 1238932"/>
                <a:gd name="connsiteX10" fmla="*/ 1035457 w 1791907"/>
                <a:gd name="connsiteY10" fmla="*/ 759849 h 1238932"/>
                <a:gd name="connsiteX11" fmla="*/ 1194842 w 1791907"/>
                <a:gd name="connsiteY11" fmla="*/ 992534 h 1238932"/>
                <a:gd name="connsiteX12" fmla="*/ 1170077 w 1791907"/>
                <a:gd name="connsiteY12" fmla="*/ 834695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55223 w 1791907"/>
                <a:gd name="connsiteY9" fmla="*/ 915516 h 1238932"/>
                <a:gd name="connsiteX10" fmla="*/ 1035457 w 1791907"/>
                <a:gd name="connsiteY10" fmla="*/ 759849 h 1238932"/>
                <a:gd name="connsiteX11" fmla="*/ 1112793 w 1791907"/>
                <a:gd name="connsiteY11" fmla="*/ 947635 h 1238932"/>
                <a:gd name="connsiteX12" fmla="*/ 1170077 w 1791907"/>
                <a:gd name="connsiteY12" fmla="*/ 834695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35457 w 1791907"/>
                <a:gd name="connsiteY10" fmla="*/ 759849 h 1238932"/>
                <a:gd name="connsiteX11" fmla="*/ 1112793 w 1791907"/>
                <a:gd name="connsiteY11" fmla="*/ 947635 h 1238932"/>
                <a:gd name="connsiteX12" fmla="*/ 1170077 w 1791907"/>
                <a:gd name="connsiteY12" fmla="*/ 834695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70077 w 1791907"/>
                <a:gd name="connsiteY12" fmla="*/ 834695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9339 w 1791907"/>
                <a:gd name="connsiteY13" fmla="*/ 934301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866504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866504 h 1238932"/>
                <a:gd name="connsiteX0" fmla="*/ 507635 w 1791907"/>
                <a:gd name="connsiteY0" fmla="*/ 866504 h 1238932"/>
                <a:gd name="connsiteX1" fmla="*/ 521877 w 1791907"/>
                <a:gd name="connsiteY1" fmla="*/ 683909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866504 h 1238932"/>
                <a:gd name="connsiteX0" fmla="*/ 507635 w 1791907"/>
                <a:gd name="connsiteY0" fmla="*/ 866504 h 1238932"/>
                <a:gd name="connsiteX1" fmla="*/ 521877 w 1791907"/>
                <a:gd name="connsiteY1" fmla="*/ 683909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429121 w 1791907"/>
                <a:gd name="connsiteY55" fmla="*/ 693429 h 1238932"/>
                <a:gd name="connsiteX56" fmla="*/ 507635 w 1791907"/>
                <a:gd name="connsiteY56" fmla="*/ 866504 h 1238932"/>
                <a:gd name="connsiteX0" fmla="*/ 507635 w 1791907"/>
                <a:gd name="connsiteY0" fmla="*/ 866504 h 1238932"/>
                <a:gd name="connsiteX1" fmla="*/ 521877 w 1791907"/>
                <a:gd name="connsiteY1" fmla="*/ 683909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98732 w 1791907"/>
                <a:gd name="connsiteY55" fmla="*/ 699417 h 1238932"/>
                <a:gd name="connsiteX56" fmla="*/ 507635 w 1791907"/>
                <a:gd name="connsiteY56" fmla="*/ 866504 h 1238932"/>
                <a:gd name="connsiteX0" fmla="*/ 507635 w 1791907"/>
                <a:gd name="connsiteY0" fmla="*/ 866504 h 1238932"/>
                <a:gd name="connsiteX1" fmla="*/ 521877 w 1791907"/>
                <a:gd name="connsiteY1" fmla="*/ 683909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60586 w 1791907"/>
                <a:gd name="connsiteY54" fmla="*/ 567170 h 1238932"/>
                <a:gd name="connsiteX55" fmla="*/ 398732 w 1791907"/>
                <a:gd name="connsiteY55" fmla="*/ 699417 h 1238932"/>
                <a:gd name="connsiteX56" fmla="*/ 507635 w 1791907"/>
                <a:gd name="connsiteY56" fmla="*/ 866504 h 1238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791907" h="1238932">
                  <a:moveTo>
                    <a:pt x="507635" y="866504"/>
                  </a:moveTo>
                  <a:cubicBezTo>
                    <a:pt x="528159" y="863919"/>
                    <a:pt x="504520" y="742960"/>
                    <a:pt x="521877" y="683909"/>
                  </a:cubicBezTo>
                  <a:cubicBezTo>
                    <a:pt x="539234" y="624858"/>
                    <a:pt x="593913" y="526484"/>
                    <a:pt x="611776" y="512199"/>
                  </a:cubicBezTo>
                  <a:cubicBezTo>
                    <a:pt x="629639" y="497914"/>
                    <a:pt x="619509" y="553068"/>
                    <a:pt x="629057" y="598199"/>
                  </a:cubicBezTo>
                  <a:cubicBezTo>
                    <a:pt x="638605" y="643330"/>
                    <a:pt x="648085" y="726288"/>
                    <a:pt x="669062" y="782984"/>
                  </a:cubicBezTo>
                  <a:cubicBezTo>
                    <a:pt x="690039" y="839680"/>
                    <a:pt x="741269" y="945679"/>
                    <a:pt x="754921" y="938377"/>
                  </a:cubicBezTo>
                  <a:cubicBezTo>
                    <a:pt x="768573" y="931075"/>
                    <a:pt x="747189" y="794913"/>
                    <a:pt x="750977" y="739169"/>
                  </a:cubicBezTo>
                  <a:cubicBezTo>
                    <a:pt x="754765" y="683425"/>
                    <a:pt x="755217" y="610941"/>
                    <a:pt x="777647" y="603914"/>
                  </a:cubicBezTo>
                  <a:cubicBezTo>
                    <a:pt x="800077" y="596887"/>
                    <a:pt x="855959" y="645072"/>
                    <a:pt x="885555" y="697006"/>
                  </a:cubicBezTo>
                  <a:cubicBezTo>
                    <a:pt x="915151" y="748940"/>
                    <a:pt x="935811" y="910530"/>
                    <a:pt x="955223" y="915516"/>
                  </a:cubicBezTo>
                  <a:cubicBezTo>
                    <a:pt x="974635" y="920502"/>
                    <a:pt x="975767" y="721571"/>
                    <a:pt x="1002029" y="726924"/>
                  </a:cubicBezTo>
                  <a:cubicBezTo>
                    <a:pt x="1028291" y="732277"/>
                    <a:pt x="1085291" y="940150"/>
                    <a:pt x="1112793" y="947635"/>
                  </a:cubicBezTo>
                  <a:cubicBezTo>
                    <a:pt x="1140295" y="955121"/>
                    <a:pt x="1144134" y="781044"/>
                    <a:pt x="1167039" y="771837"/>
                  </a:cubicBezTo>
                  <a:cubicBezTo>
                    <a:pt x="1189944" y="762631"/>
                    <a:pt x="1232283" y="842005"/>
                    <a:pt x="1250222" y="892396"/>
                  </a:cubicBezTo>
                  <a:cubicBezTo>
                    <a:pt x="1268161" y="942787"/>
                    <a:pt x="1255645" y="1053367"/>
                    <a:pt x="1274672" y="1074184"/>
                  </a:cubicBezTo>
                  <a:cubicBezTo>
                    <a:pt x="1293699" y="1095001"/>
                    <a:pt x="1344125" y="990149"/>
                    <a:pt x="1364387" y="1017299"/>
                  </a:cubicBezTo>
                  <a:cubicBezTo>
                    <a:pt x="1384649" y="1044449"/>
                    <a:pt x="1380659" y="1220081"/>
                    <a:pt x="1396242" y="1237082"/>
                  </a:cubicBezTo>
                  <a:cubicBezTo>
                    <a:pt x="1411825" y="1254083"/>
                    <a:pt x="1435806" y="1149127"/>
                    <a:pt x="1457887" y="1119305"/>
                  </a:cubicBezTo>
                  <a:cubicBezTo>
                    <a:pt x="1479968" y="1089483"/>
                    <a:pt x="1504441" y="1068601"/>
                    <a:pt x="1528727" y="1058147"/>
                  </a:cubicBezTo>
                  <a:cubicBezTo>
                    <a:pt x="1553013" y="1047693"/>
                    <a:pt x="1553404" y="1039242"/>
                    <a:pt x="1603606" y="1056582"/>
                  </a:cubicBezTo>
                  <a:cubicBezTo>
                    <a:pt x="1653808" y="1073922"/>
                    <a:pt x="1652501" y="1134138"/>
                    <a:pt x="1663804" y="1112351"/>
                  </a:cubicBezTo>
                  <a:cubicBezTo>
                    <a:pt x="1675107" y="1090564"/>
                    <a:pt x="1670298" y="970394"/>
                    <a:pt x="1671424" y="925859"/>
                  </a:cubicBezTo>
                  <a:cubicBezTo>
                    <a:pt x="1672550" y="881324"/>
                    <a:pt x="1658869" y="847681"/>
                    <a:pt x="1670561" y="845141"/>
                  </a:cubicBezTo>
                  <a:cubicBezTo>
                    <a:pt x="1682253" y="842601"/>
                    <a:pt x="1736409" y="928598"/>
                    <a:pt x="1741577" y="910619"/>
                  </a:cubicBezTo>
                  <a:cubicBezTo>
                    <a:pt x="1746745" y="892640"/>
                    <a:pt x="1708240" y="782984"/>
                    <a:pt x="1701572" y="737264"/>
                  </a:cubicBezTo>
                  <a:cubicBezTo>
                    <a:pt x="1694905" y="691544"/>
                    <a:pt x="1688237" y="642966"/>
                    <a:pt x="1701572" y="636299"/>
                  </a:cubicBezTo>
                  <a:cubicBezTo>
                    <a:pt x="1714907" y="629632"/>
                    <a:pt x="1825715" y="765839"/>
                    <a:pt x="1781582" y="697259"/>
                  </a:cubicBezTo>
                  <a:cubicBezTo>
                    <a:pt x="1737449" y="628679"/>
                    <a:pt x="1754020" y="614890"/>
                    <a:pt x="1733957" y="567719"/>
                  </a:cubicBezTo>
                  <a:cubicBezTo>
                    <a:pt x="1713894" y="520548"/>
                    <a:pt x="1700574" y="468841"/>
                    <a:pt x="1661204" y="414231"/>
                  </a:cubicBezTo>
                  <a:cubicBezTo>
                    <a:pt x="1621834" y="359621"/>
                    <a:pt x="1547206" y="284010"/>
                    <a:pt x="1497737" y="240059"/>
                  </a:cubicBezTo>
                  <a:cubicBezTo>
                    <a:pt x="1448268" y="196108"/>
                    <a:pt x="1375409" y="165583"/>
                    <a:pt x="1364387" y="150524"/>
                  </a:cubicBezTo>
                  <a:cubicBezTo>
                    <a:pt x="1353365" y="135465"/>
                    <a:pt x="1403583" y="147575"/>
                    <a:pt x="1431606" y="149705"/>
                  </a:cubicBezTo>
                  <a:cubicBezTo>
                    <a:pt x="1459629" y="151835"/>
                    <a:pt x="1547858" y="174282"/>
                    <a:pt x="1532527" y="163306"/>
                  </a:cubicBezTo>
                  <a:cubicBezTo>
                    <a:pt x="1517196" y="152330"/>
                    <a:pt x="1401444" y="106707"/>
                    <a:pt x="1339622" y="83849"/>
                  </a:cubicBezTo>
                  <a:cubicBezTo>
                    <a:pt x="1277800" y="60991"/>
                    <a:pt x="1229229" y="40124"/>
                    <a:pt x="1161594" y="26155"/>
                  </a:cubicBezTo>
                  <a:cubicBezTo>
                    <a:pt x="1093959" y="12186"/>
                    <a:pt x="1016037" y="712"/>
                    <a:pt x="933812" y="32"/>
                  </a:cubicBezTo>
                  <a:cubicBezTo>
                    <a:pt x="851587" y="-648"/>
                    <a:pt x="743803" y="9374"/>
                    <a:pt x="668245" y="22074"/>
                  </a:cubicBezTo>
                  <a:cubicBezTo>
                    <a:pt x="592688" y="34774"/>
                    <a:pt x="533036" y="52281"/>
                    <a:pt x="480467" y="76229"/>
                  </a:cubicBezTo>
                  <a:cubicBezTo>
                    <a:pt x="427898" y="100177"/>
                    <a:pt x="382677" y="139094"/>
                    <a:pt x="352832" y="165764"/>
                  </a:cubicBezTo>
                  <a:cubicBezTo>
                    <a:pt x="322987" y="192434"/>
                    <a:pt x="322352" y="214024"/>
                    <a:pt x="301397" y="236249"/>
                  </a:cubicBezTo>
                  <a:cubicBezTo>
                    <a:pt x="280442" y="258474"/>
                    <a:pt x="250597" y="279747"/>
                    <a:pt x="227102" y="299114"/>
                  </a:cubicBezTo>
                  <a:cubicBezTo>
                    <a:pt x="203607" y="318481"/>
                    <a:pt x="184557" y="317846"/>
                    <a:pt x="160427" y="352454"/>
                  </a:cubicBezTo>
                  <a:cubicBezTo>
                    <a:pt x="136297" y="387062"/>
                    <a:pt x="106134" y="449609"/>
                    <a:pt x="82322" y="506759"/>
                  </a:cubicBezTo>
                  <a:cubicBezTo>
                    <a:pt x="58510" y="563909"/>
                    <a:pt x="30887" y="653762"/>
                    <a:pt x="17552" y="695354"/>
                  </a:cubicBezTo>
                  <a:cubicBezTo>
                    <a:pt x="4217" y="736946"/>
                    <a:pt x="-4355" y="755679"/>
                    <a:pt x="2312" y="756314"/>
                  </a:cubicBezTo>
                  <a:cubicBezTo>
                    <a:pt x="8979" y="756949"/>
                    <a:pt x="48667" y="669954"/>
                    <a:pt x="57557" y="699164"/>
                  </a:cubicBezTo>
                  <a:cubicBezTo>
                    <a:pt x="66447" y="728374"/>
                    <a:pt x="53747" y="879822"/>
                    <a:pt x="55652" y="931574"/>
                  </a:cubicBezTo>
                  <a:cubicBezTo>
                    <a:pt x="57557" y="983326"/>
                    <a:pt x="62002" y="1012854"/>
                    <a:pt x="68987" y="1009679"/>
                  </a:cubicBezTo>
                  <a:cubicBezTo>
                    <a:pt x="75972" y="1006504"/>
                    <a:pt x="85096" y="912207"/>
                    <a:pt x="97562" y="912524"/>
                  </a:cubicBezTo>
                  <a:cubicBezTo>
                    <a:pt x="110028" y="912841"/>
                    <a:pt x="130764" y="1015712"/>
                    <a:pt x="143782" y="1011584"/>
                  </a:cubicBezTo>
                  <a:cubicBezTo>
                    <a:pt x="156799" y="1007457"/>
                    <a:pt x="159838" y="934386"/>
                    <a:pt x="175667" y="887759"/>
                  </a:cubicBezTo>
                  <a:cubicBezTo>
                    <a:pt x="191496" y="841132"/>
                    <a:pt x="226693" y="728013"/>
                    <a:pt x="238758" y="731823"/>
                  </a:cubicBezTo>
                  <a:cubicBezTo>
                    <a:pt x="250823" y="735633"/>
                    <a:pt x="234299" y="921641"/>
                    <a:pt x="248057" y="910619"/>
                  </a:cubicBezTo>
                  <a:cubicBezTo>
                    <a:pt x="261815" y="899597"/>
                    <a:pt x="302551" y="722934"/>
                    <a:pt x="321306" y="665693"/>
                  </a:cubicBezTo>
                  <a:cubicBezTo>
                    <a:pt x="340061" y="608452"/>
                    <a:pt x="344076" y="593840"/>
                    <a:pt x="360586" y="567170"/>
                  </a:cubicBezTo>
                  <a:cubicBezTo>
                    <a:pt x="377096" y="540500"/>
                    <a:pt x="374224" y="649528"/>
                    <a:pt x="398732" y="699417"/>
                  </a:cubicBezTo>
                  <a:cubicBezTo>
                    <a:pt x="423240" y="749306"/>
                    <a:pt x="487111" y="869089"/>
                    <a:pt x="507635" y="866504"/>
                  </a:cubicBezTo>
                  <a:close/>
                </a:path>
              </a:pathLst>
            </a:custGeom>
            <a:solidFill>
              <a:schemeClr val="accent4">
                <a:lumMod val="50000"/>
              </a:schemeClr>
            </a:solidFill>
            <a:ln>
              <a:noFill/>
            </a:ln>
            <a:effectLst/>
            <a:sp3d prstMaterial="softEdge">
              <a:bevelT w="1714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69" name="Oval 68">
              <a:extLst>
                <a:ext uri="{FF2B5EF4-FFF2-40B4-BE49-F238E27FC236}">
                  <a16:creationId xmlns:a16="http://schemas.microsoft.com/office/drawing/2014/main" id="{615DC9CA-5EFE-416E-80A3-358C5A98BBD6}"/>
                </a:ext>
              </a:extLst>
            </p:cNvPr>
            <p:cNvSpPr/>
            <p:nvPr/>
          </p:nvSpPr>
          <p:spPr>
            <a:xfrm>
              <a:off x="5536155" y="2556320"/>
              <a:ext cx="152057" cy="166441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mc:AlternateContent xmlns:mc="http://schemas.openxmlformats.org/markup-compatibility/2006" xmlns:p14="http://schemas.microsoft.com/office/powerpoint/2010/main">
          <mc:Choice Requires="p14">
            <p:contentPart p14:bwMode="auto" r:id="rId11">
              <p14:nvContentPartPr>
                <p14:cNvPr id="70" name="Ink 69">
                  <a:extLst>
                    <a:ext uri="{FF2B5EF4-FFF2-40B4-BE49-F238E27FC236}">
                      <a16:creationId xmlns:a16="http://schemas.microsoft.com/office/drawing/2014/main" id="{A9C5B037-6540-4973-A7A2-FF46427137A9}"/>
                    </a:ext>
                  </a:extLst>
                </p14:cNvPr>
                <p14:cNvContentPartPr/>
                <p14:nvPr/>
              </p14:nvContentPartPr>
              <p14:xfrm>
                <a:off x="5800799" y="2815191"/>
                <a:ext cx="28440" cy="42480"/>
              </p14:xfrm>
            </p:contentPart>
          </mc:Choice>
          <mc:Fallback xmlns="">
            <p:pic>
              <p:nvPicPr>
                <p:cNvPr id="70" name="Ink 69">
                  <a:extLst>
                    <a:ext uri="{FF2B5EF4-FFF2-40B4-BE49-F238E27FC236}">
                      <a16:creationId xmlns:a16="http://schemas.microsoft.com/office/drawing/2014/main" id="{A9C5B037-6540-4973-A7A2-FF46427137A9}"/>
                    </a:ext>
                  </a:extLst>
                </p:cNvPr>
                <p:cNvPicPr/>
                <p:nvPr/>
              </p:nvPicPr>
              <p:blipFill>
                <a:blip r:embed="rId12"/>
                <a:stretch>
                  <a:fillRect/>
                </a:stretch>
              </p:blipFill>
              <p:spPr>
                <a:xfrm>
                  <a:off x="5787384" y="2801916"/>
                  <a:ext cx="54734" cy="68499"/>
                </a:xfrm>
                <a:prstGeom prst="rect">
                  <a:avLst/>
                </a:prstGeom>
              </p:spPr>
            </p:pic>
          </mc:Fallback>
        </mc:AlternateContent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ACC06885-430C-4639-BDB2-ED1883DAAADB}"/>
                </a:ext>
              </a:extLst>
            </p:cNvPr>
            <p:cNvSpPr/>
            <p:nvPr/>
          </p:nvSpPr>
          <p:spPr>
            <a:xfrm>
              <a:off x="6505457" y="2702496"/>
              <a:ext cx="112118" cy="164403"/>
            </a:xfrm>
            <a:custGeom>
              <a:avLst/>
              <a:gdLst>
                <a:gd name="connsiteX0" fmla="*/ 4594 w 97508"/>
                <a:gd name="connsiteY0" fmla="*/ 140638 h 174793"/>
                <a:gd name="connsiteX1" fmla="*/ 4594 w 97508"/>
                <a:gd name="connsiteY1" fmla="*/ 78907 h 174793"/>
                <a:gd name="connsiteX2" fmla="*/ 37389 w 97508"/>
                <a:gd name="connsiteY2" fmla="*/ 7529 h 174793"/>
                <a:gd name="connsiteX3" fmla="*/ 95263 w 97508"/>
                <a:gd name="connsiteY3" fmla="*/ 5600 h 174793"/>
                <a:gd name="connsiteX4" fmla="*/ 81759 w 97508"/>
                <a:gd name="connsiteY4" fmla="*/ 38395 h 174793"/>
                <a:gd name="connsiteX5" fmla="*/ 45106 w 97508"/>
                <a:gd name="connsiteY5" fmla="*/ 65403 h 174793"/>
                <a:gd name="connsiteX6" fmla="*/ 64397 w 97508"/>
                <a:gd name="connsiteY6" fmla="*/ 113631 h 174793"/>
                <a:gd name="connsiteX7" fmla="*/ 45106 w 97508"/>
                <a:gd name="connsiteY7" fmla="*/ 173433 h 174793"/>
                <a:gd name="connsiteX8" fmla="*/ 4594 w 97508"/>
                <a:gd name="connsiteY8" fmla="*/ 140638 h 174793"/>
                <a:gd name="connsiteX0" fmla="*/ 4721 w 97635"/>
                <a:gd name="connsiteY0" fmla="*/ 140638 h 169258"/>
                <a:gd name="connsiteX1" fmla="*/ 4721 w 97635"/>
                <a:gd name="connsiteY1" fmla="*/ 78907 h 169258"/>
                <a:gd name="connsiteX2" fmla="*/ 37516 w 97635"/>
                <a:gd name="connsiteY2" fmla="*/ 7529 h 169258"/>
                <a:gd name="connsiteX3" fmla="*/ 95390 w 97635"/>
                <a:gd name="connsiteY3" fmla="*/ 5600 h 169258"/>
                <a:gd name="connsiteX4" fmla="*/ 81886 w 97635"/>
                <a:gd name="connsiteY4" fmla="*/ 38395 h 169258"/>
                <a:gd name="connsiteX5" fmla="*/ 45233 w 97635"/>
                <a:gd name="connsiteY5" fmla="*/ 65403 h 169258"/>
                <a:gd name="connsiteX6" fmla="*/ 64524 w 97635"/>
                <a:gd name="connsiteY6" fmla="*/ 113631 h 169258"/>
                <a:gd name="connsiteX7" fmla="*/ 47163 w 97635"/>
                <a:gd name="connsiteY7" fmla="*/ 167646 h 169258"/>
                <a:gd name="connsiteX8" fmla="*/ 4721 w 97635"/>
                <a:gd name="connsiteY8" fmla="*/ 140638 h 169258"/>
                <a:gd name="connsiteX0" fmla="*/ 7132 w 100046"/>
                <a:gd name="connsiteY0" fmla="*/ 140638 h 169258"/>
                <a:gd name="connsiteX1" fmla="*/ 7132 w 100046"/>
                <a:gd name="connsiteY1" fmla="*/ 78907 h 169258"/>
                <a:gd name="connsiteX2" fmla="*/ 39927 w 100046"/>
                <a:gd name="connsiteY2" fmla="*/ 7529 h 169258"/>
                <a:gd name="connsiteX3" fmla="*/ 97801 w 100046"/>
                <a:gd name="connsiteY3" fmla="*/ 5600 h 169258"/>
                <a:gd name="connsiteX4" fmla="*/ 84297 w 100046"/>
                <a:gd name="connsiteY4" fmla="*/ 38395 h 169258"/>
                <a:gd name="connsiteX5" fmla="*/ 47644 w 100046"/>
                <a:gd name="connsiteY5" fmla="*/ 65403 h 169258"/>
                <a:gd name="connsiteX6" fmla="*/ 66935 w 100046"/>
                <a:gd name="connsiteY6" fmla="*/ 113631 h 169258"/>
                <a:gd name="connsiteX7" fmla="*/ 49574 w 100046"/>
                <a:gd name="connsiteY7" fmla="*/ 167646 h 169258"/>
                <a:gd name="connsiteX8" fmla="*/ 7132 w 100046"/>
                <a:gd name="connsiteY8" fmla="*/ 140638 h 169258"/>
                <a:gd name="connsiteX0" fmla="*/ 4170 w 112517"/>
                <a:gd name="connsiteY0" fmla="*/ 154142 h 170508"/>
                <a:gd name="connsiteX1" fmla="*/ 19603 w 112517"/>
                <a:gd name="connsiteY1" fmla="*/ 78907 h 170508"/>
                <a:gd name="connsiteX2" fmla="*/ 52398 w 112517"/>
                <a:gd name="connsiteY2" fmla="*/ 7529 h 170508"/>
                <a:gd name="connsiteX3" fmla="*/ 110272 w 112517"/>
                <a:gd name="connsiteY3" fmla="*/ 5600 h 170508"/>
                <a:gd name="connsiteX4" fmla="*/ 96768 w 112517"/>
                <a:gd name="connsiteY4" fmla="*/ 38395 h 170508"/>
                <a:gd name="connsiteX5" fmla="*/ 60115 w 112517"/>
                <a:gd name="connsiteY5" fmla="*/ 65403 h 170508"/>
                <a:gd name="connsiteX6" fmla="*/ 79406 w 112517"/>
                <a:gd name="connsiteY6" fmla="*/ 113631 h 170508"/>
                <a:gd name="connsiteX7" fmla="*/ 62045 w 112517"/>
                <a:gd name="connsiteY7" fmla="*/ 167646 h 170508"/>
                <a:gd name="connsiteX8" fmla="*/ 4170 w 112517"/>
                <a:gd name="connsiteY8" fmla="*/ 154142 h 170508"/>
                <a:gd name="connsiteX0" fmla="*/ 4954 w 107513"/>
                <a:gd name="connsiteY0" fmla="*/ 154142 h 170508"/>
                <a:gd name="connsiteX1" fmla="*/ 14599 w 107513"/>
                <a:gd name="connsiteY1" fmla="*/ 78907 h 170508"/>
                <a:gd name="connsiteX2" fmla="*/ 47394 w 107513"/>
                <a:gd name="connsiteY2" fmla="*/ 7529 h 170508"/>
                <a:gd name="connsiteX3" fmla="*/ 105268 w 107513"/>
                <a:gd name="connsiteY3" fmla="*/ 5600 h 170508"/>
                <a:gd name="connsiteX4" fmla="*/ 91764 w 107513"/>
                <a:gd name="connsiteY4" fmla="*/ 38395 h 170508"/>
                <a:gd name="connsiteX5" fmla="*/ 55111 w 107513"/>
                <a:gd name="connsiteY5" fmla="*/ 65403 h 170508"/>
                <a:gd name="connsiteX6" fmla="*/ 74402 w 107513"/>
                <a:gd name="connsiteY6" fmla="*/ 113631 h 170508"/>
                <a:gd name="connsiteX7" fmla="*/ 57041 w 107513"/>
                <a:gd name="connsiteY7" fmla="*/ 167646 h 170508"/>
                <a:gd name="connsiteX8" fmla="*/ 4954 w 107513"/>
                <a:gd name="connsiteY8" fmla="*/ 154142 h 170508"/>
                <a:gd name="connsiteX0" fmla="*/ 2473 w 105032"/>
                <a:gd name="connsiteY0" fmla="*/ 154142 h 170508"/>
                <a:gd name="connsiteX1" fmla="*/ 12118 w 105032"/>
                <a:gd name="connsiteY1" fmla="*/ 78907 h 170508"/>
                <a:gd name="connsiteX2" fmla="*/ 44913 w 105032"/>
                <a:gd name="connsiteY2" fmla="*/ 7529 h 170508"/>
                <a:gd name="connsiteX3" fmla="*/ 102787 w 105032"/>
                <a:gd name="connsiteY3" fmla="*/ 5600 h 170508"/>
                <a:gd name="connsiteX4" fmla="*/ 89283 w 105032"/>
                <a:gd name="connsiteY4" fmla="*/ 38395 h 170508"/>
                <a:gd name="connsiteX5" fmla="*/ 52630 w 105032"/>
                <a:gd name="connsiteY5" fmla="*/ 65403 h 170508"/>
                <a:gd name="connsiteX6" fmla="*/ 71921 w 105032"/>
                <a:gd name="connsiteY6" fmla="*/ 113631 h 170508"/>
                <a:gd name="connsiteX7" fmla="*/ 54560 w 105032"/>
                <a:gd name="connsiteY7" fmla="*/ 167646 h 170508"/>
                <a:gd name="connsiteX8" fmla="*/ 2473 w 105032"/>
                <a:gd name="connsiteY8" fmla="*/ 154142 h 170508"/>
                <a:gd name="connsiteX0" fmla="*/ 2473 w 103798"/>
                <a:gd name="connsiteY0" fmla="*/ 153515 h 169881"/>
                <a:gd name="connsiteX1" fmla="*/ 12118 w 103798"/>
                <a:gd name="connsiteY1" fmla="*/ 78280 h 169881"/>
                <a:gd name="connsiteX2" fmla="*/ 44913 w 103798"/>
                <a:gd name="connsiteY2" fmla="*/ 6902 h 169881"/>
                <a:gd name="connsiteX3" fmla="*/ 102787 w 103798"/>
                <a:gd name="connsiteY3" fmla="*/ 4973 h 169881"/>
                <a:gd name="connsiteX4" fmla="*/ 79637 w 103798"/>
                <a:gd name="connsiteY4" fmla="*/ 26194 h 169881"/>
                <a:gd name="connsiteX5" fmla="*/ 52630 w 103798"/>
                <a:gd name="connsiteY5" fmla="*/ 64776 h 169881"/>
                <a:gd name="connsiteX6" fmla="*/ 71921 w 103798"/>
                <a:gd name="connsiteY6" fmla="*/ 113004 h 169881"/>
                <a:gd name="connsiteX7" fmla="*/ 54560 w 103798"/>
                <a:gd name="connsiteY7" fmla="*/ 167019 h 169881"/>
                <a:gd name="connsiteX8" fmla="*/ 2473 w 103798"/>
                <a:gd name="connsiteY8" fmla="*/ 153515 h 169881"/>
                <a:gd name="connsiteX0" fmla="*/ 2473 w 113197"/>
                <a:gd name="connsiteY0" fmla="*/ 151975 h 168341"/>
                <a:gd name="connsiteX1" fmla="*/ 12118 w 113197"/>
                <a:gd name="connsiteY1" fmla="*/ 76740 h 168341"/>
                <a:gd name="connsiteX2" fmla="*/ 44913 w 113197"/>
                <a:gd name="connsiteY2" fmla="*/ 5362 h 168341"/>
                <a:gd name="connsiteX3" fmla="*/ 112432 w 113197"/>
                <a:gd name="connsiteY3" fmla="*/ 7291 h 168341"/>
                <a:gd name="connsiteX4" fmla="*/ 79637 w 113197"/>
                <a:gd name="connsiteY4" fmla="*/ 24654 h 168341"/>
                <a:gd name="connsiteX5" fmla="*/ 52630 w 113197"/>
                <a:gd name="connsiteY5" fmla="*/ 63236 h 168341"/>
                <a:gd name="connsiteX6" fmla="*/ 71921 w 113197"/>
                <a:gd name="connsiteY6" fmla="*/ 111464 h 168341"/>
                <a:gd name="connsiteX7" fmla="*/ 54560 w 113197"/>
                <a:gd name="connsiteY7" fmla="*/ 165479 h 168341"/>
                <a:gd name="connsiteX8" fmla="*/ 2473 w 113197"/>
                <a:gd name="connsiteY8" fmla="*/ 151975 h 168341"/>
                <a:gd name="connsiteX0" fmla="*/ 2473 w 112829"/>
                <a:gd name="connsiteY0" fmla="*/ 151975 h 168341"/>
                <a:gd name="connsiteX1" fmla="*/ 12118 w 112829"/>
                <a:gd name="connsiteY1" fmla="*/ 76740 h 168341"/>
                <a:gd name="connsiteX2" fmla="*/ 44913 w 112829"/>
                <a:gd name="connsiteY2" fmla="*/ 5362 h 168341"/>
                <a:gd name="connsiteX3" fmla="*/ 112432 w 112829"/>
                <a:gd name="connsiteY3" fmla="*/ 7291 h 168341"/>
                <a:gd name="connsiteX4" fmla="*/ 71921 w 112829"/>
                <a:gd name="connsiteY4" fmla="*/ 24654 h 168341"/>
                <a:gd name="connsiteX5" fmla="*/ 52630 w 112829"/>
                <a:gd name="connsiteY5" fmla="*/ 63236 h 168341"/>
                <a:gd name="connsiteX6" fmla="*/ 71921 w 112829"/>
                <a:gd name="connsiteY6" fmla="*/ 111464 h 168341"/>
                <a:gd name="connsiteX7" fmla="*/ 54560 w 112829"/>
                <a:gd name="connsiteY7" fmla="*/ 165479 h 168341"/>
                <a:gd name="connsiteX8" fmla="*/ 2473 w 112829"/>
                <a:gd name="connsiteY8" fmla="*/ 151975 h 168341"/>
                <a:gd name="connsiteX0" fmla="*/ 2473 w 113177"/>
                <a:gd name="connsiteY0" fmla="*/ 157013 h 173379"/>
                <a:gd name="connsiteX1" fmla="*/ 12118 w 113177"/>
                <a:gd name="connsiteY1" fmla="*/ 81778 h 173379"/>
                <a:gd name="connsiteX2" fmla="*/ 44913 w 113177"/>
                <a:gd name="connsiteY2" fmla="*/ 10400 h 173379"/>
                <a:gd name="connsiteX3" fmla="*/ 112432 w 113177"/>
                <a:gd name="connsiteY3" fmla="*/ 12329 h 173379"/>
                <a:gd name="connsiteX4" fmla="*/ 71921 w 113177"/>
                <a:gd name="connsiteY4" fmla="*/ 29692 h 173379"/>
                <a:gd name="connsiteX5" fmla="*/ 52630 w 113177"/>
                <a:gd name="connsiteY5" fmla="*/ 68274 h 173379"/>
                <a:gd name="connsiteX6" fmla="*/ 71921 w 113177"/>
                <a:gd name="connsiteY6" fmla="*/ 116502 h 173379"/>
                <a:gd name="connsiteX7" fmla="*/ 54560 w 113177"/>
                <a:gd name="connsiteY7" fmla="*/ 170517 h 173379"/>
                <a:gd name="connsiteX8" fmla="*/ 2473 w 113177"/>
                <a:gd name="connsiteY8" fmla="*/ 157013 h 173379"/>
                <a:gd name="connsiteX0" fmla="*/ 1414 w 112118"/>
                <a:gd name="connsiteY0" fmla="*/ 157013 h 164403"/>
                <a:gd name="connsiteX1" fmla="*/ 11059 w 112118"/>
                <a:gd name="connsiteY1" fmla="*/ 81778 h 164403"/>
                <a:gd name="connsiteX2" fmla="*/ 43854 w 112118"/>
                <a:gd name="connsiteY2" fmla="*/ 10400 h 164403"/>
                <a:gd name="connsiteX3" fmla="*/ 111373 w 112118"/>
                <a:gd name="connsiteY3" fmla="*/ 12329 h 164403"/>
                <a:gd name="connsiteX4" fmla="*/ 70862 w 112118"/>
                <a:gd name="connsiteY4" fmla="*/ 29692 h 164403"/>
                <a:gd name="connsiteX5" fmla="*/ 51571 w 112118"/>
                <a:gd name="connsiteY5" fmla="*/ 68274 h 164403"/>
                <a:gd name="connsiteX6" fmla="*/ 70862 w 112118"/>
                <a:gd name="connsiteY6" fmla="*/ 116502 h 164403"/>
                <a:gd name="connsiteX7" fmla="*/ 38068 w 112118"/>
                <a:gd name="connsiteY7" fmla="*/ 157014 h 164403"/>
                <a:gd name="connsiteX8" fmla="*/ 1414 w 112118"/>
                <a:gd name="connsiteY8" fmla="*/ 157013 h 164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2118" h="164403">
                  <a:moveTo>
                    <a:pt x="1414" y="157013"/>
                  </a:moveTo>
                  <a:cubicBezTo>
                    <a:pt x="-3087" y="144474"/>
                    <a:pt x="3986" y="106213"/>
                    <a:pt x="11059" y="81778"/>
                  </a:cubicBezTo>
                  <a:cubicBezTo>
                    <a:pt x="18132" y="57343"/>
                    <a:pt x="27135" y="21975"/>
                    <a:pt x="43854" y="10400"/>
                  </a:cubicBezTo>
                  <a:cubicBezTo>
                    <a:pt x="60573" y="-1175"/>
                    <a:pt x="104943" y="-6319"/>
                    <a:pt x="111373" y="12329"/>
                  </a:cubicBezTo>
                  <a:cubicBezTo>
                    <a:pt x="117803" y="30977"/>
                    <a:pt x="80829" y="20368"/>
                    <a:pt x="70862" y="29692"/>
                  </a:cubicBezTo>
                  <a:cubicBezTo>
                    <a:pt x="60895" y="39016"/>
                    <a:pt x="51571" y="53806"/>
                    <a:pt x="51571" y="68274"/>
                  </a:cubicBezTo>
                  <a:cubicBezTo>
                    <a:pt x="51571" y="82742"/>
                    <a:pt x="70862" y="98497"/>
                    <a:pt x="70862" y="116502"/>
                  </a:cubicBezTo>
                  <a:cubicBezTo>
                    <a:pt x="70862" y="134507"/>
                    <a:pt x="49643" y="150262"/>
                    <a:pt x="38068" y="157014"/>
                  </a:cubicBezTo>
                  <a:cubicBezTo>
                    <a:pt x="26493" y="163766"/>
                    <a:pt x="5915" y="169552"/>
                    <a:pt x="1414" y="157013"/>
                  </a:cubicBezTo>
                  <a:close/>
                </a:path>
              </a:pathLst>
            </a:custGeom>
            <a:solidFill>
              <a:srgbClr val="FACB9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B975FD21-741E-4054-B3B7-3BCAEDCE506D}"/>
                </a:ext>
              </a:extLst>
            </p:cNvPr>
            <p:cNvSpPr/>
            <p:nvPr/>
          </p:nvSpPr>
          <p:spPr>
            <a:xfrm>
              <a:off x="5691343" y="2958546"/>
              <a:ext cx="295361" cy="32281"/>
            </a:xfrm>
            <a:custGeom>
              <a:avLst/>
              <a:gdLst>
                <a:gd name="connsiteX0" fmla="*/ 3794 w 295361"/>
                <a:gd name="connsiteY0" fmla="*/ 31237 h 32281"/>
                <a:gd name="connsiteX1" fmla="*/ 284755 w 295361"/>
                <a:gd name="connsiteY1" fmla="*/ 23574 h 32281"/>
                <a:gd name="connsiteX2" fmla="*/ 226009 w 295361"/>
                <a:gd name="connsiteY2" fmla="*/ 8249 h 32281"/>
                <a:gd name="connsiteX3" fmla="*/ 128950 w 295361"/>
                <a:gd name="connsiteY3" fmla="*/ 586 h 32281"/>
                <a:gd name="connsiteX4" fmla="*/ 3794 w 295361"/>
                <a:gd name="connsiteY4" fmla="*/ 31237 h 32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5361" h="32281">
                  <a:moveTo>
                    <a:pt x="3794" y="31237"/>
                  </a:moveTo>
                  <a:cubicBezTo>
                    <a:pt x="29761" y="35068"/>
                    <a:pt x="247719" y="27405"/>
                    <a:pt x="284755" y="23574"/>
                  </a:cubicBezTo>
                  <a:cubicBezTo>
                    <a:pt x="321791" y="19743"/>
                    <a:pt x="251976" y="12080"/>
                    <a:pt x="226009" y="8249"/>
                  </a:cubicBezTo>
                  <a:cubicBezTo>
                    <a:pt x="200042" y="4418"/>
                    <a:pt x="165560" y="-1968"/>
                    <a:pt x="128950" y="586"/>
                  </a:cubicBezTo>
                  <a:cubicBezTo>
                    <a:pt x="92340" y="3140"/>
                    <a:pt x="-22173" y="27406"/>
                    <a:pt x="3794" y="31237"/>
                  </a:cubicBez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</p:grpSp>
      <p:pic>
        <p:nvPicPr>
          <p:cNvPr id="44" name="Picture 43" descr="A picture containing male, grate&#10;&#10;Description automatically generated">
            <a:extLst>
              <a:ext uri="{FF2B5EF4-FFF2-40B4-BE49-F238E27FC236}">
                <a16:creationId xmlns:a16="http://schemas.microsoft.com/office/drawing/2014/main" id="{69C632CE-D5B7-4B57-B1BF-E60DC6CAAA61}"/>
              </a:ext>
            </a:extLst>
          </p:cNvPr>
          <p:cNvPicPr>
            <a:picLocks noChangeAspect="1"/>
          </p:cNvPicPr>
          <p:nvPr/>
        </p:nvPicPr>
        <p:blipFill rotWithShape="1">
          <a:blip r:embed="rId6">
            <a:duotone>
              <a:prstClr val="black"/>
              <a:schemeClr val="bg1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37218"/>
          <a:stretch/>
        </p:blipFill>
        <p:spPr>
          <a:xfrm>
            <a:off x="146959" y="2234836"/>
            <a:ext cx="2396897" cy="4473980"/>
          </a:xfrm>
          <a:prstGeom prst="rect">
            <a:avLst/>
          </a:prstGeom>
          <a:effectLst/>
        </p:spPr>
      </p:pic>
      <p:grpSp>
        <p:nvGrpSpPr>
          <p:cNvPr id="100" name="Group 99">
            <a:extLst>
              <a:ext uri="{FF2B5EF4-FFF2-40B4-BE49-F238E27FC236}">
                <a16:creationId xmlns:a16="http://schemas.microsoft.com/office/drawing/2014/main" id="{775EC830-3D7B-40B8-9520-896098CBF1EA}"/>
              </a:ext>
            </a:extLst>
          </p:cNvPr>
          <p:cNvGrpSpPr/>
          <p:nvPr/>
        </p:nvGrpSpPr>
        <p:grpSpPr>
          <a:xfrm flipH="1">
            <a:off x="2664562" y="2288842"/>
            <a:ext cx="2141405" cy="3739070"/>
            <a:chOff x="4865280" y="1734987"/>
            <a:chExt cx="2033270" cy="3550258"/>
          </a:xfrm>
          <a:effectLst>
            <a:outerShdw blurRad="76200" dir="13500000" sy="23000" kx="1200000" algn="br" rotWithShape="0">
              <a:prstClr val="black">
                <a:alpha val="20000"/>
              </a:prstClr>
            </a:outerShdw>
          </a:effectLst>
          <a:scene3d>
            <a:camera prst="isometricOffAxis1Right"/>
            <a:lightRig rig="threePt" dir="t"/>
          </a:scene3d>
        </p:grpSpPr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22349A27-1A8E-4531-A3F1-E54B2B6A4497}"/>
                </a:ext>
              </a:extLst>
            </p:cNvPr>
            <p:cNvSpPr/>
            <p:nvPr/>
          </p:nvSpPr>
          <p:spPr>
            <a:xfrm>
              <a:off x="5904330" y="2974546"/>
              <a:ext cx="191670" cy="282309"/>
            </a:xfrm>
            <a:custGeom>
              <a:avLst/>
              <a:gdLst>
                <a:gd name="connsiteX0" fmla="*/ 4310 w 182122"/>
                <a:gd name="connsiteY0" fmla="*/ 193373 h 276739"/>
                <a:gd name="connsiteX1" fmla="*/ 2173 w 182122"/>
                <a:gd name="connsiteY1" fmla="*/ 80141 h 276739"/>
                <a:gd name="connsiteX2" fmla="*/ 27810 w 182122"/>
                <a:gd name="connsiteY2" fmla="*/ 9639 h 276739"/>
                <a:gd name="connsiteX3" fmla="*/ 102586 w 182122"/>
                <a:gd name="connsiteY3" fmla="*/ 1093 h 276739"/>
                <a:gd name="connsiteX4" fmla="*/ 151724 w 182122"/>
                <a:gd name="connsiteY4" fmla="*/ 13911 h 276739"/>
                <a:gd name="connsiteX5" fmla="*/ 173089 w 182122"/>
                <a:gd name="connsiteY5" fmla="*/ 122870 h 276739"/>
                <a:gd name="connsiteX6" fmla="*/ 177362 w 182122"/>
                <a:gd name="connsiteY6" fmla="*/ 204055 h 276739"/>
                <a:gd name="connsiteX7" fmla="*/ 106859 w 182122"/>
                <a:gd name="connsiteY7" fmla="*/ 268149 h 276739"/>
                <a:gd name="connsiteX8" fmla="*/ 27810 w 182122"/>
                <a:gd name="connsiteY8" fmla="*/ 272422 h 276739"/>
                <a:gd name="connsiteX9" fmla="*/ 4310 w 182122"/>
                <a:gd name="connsiteY9" fmla="*/ 193373 h 276739"/>
                <a:gd name="connsiteX0" fmla="*/ 4310 w 182122"/>
                <a:gd name="connsiteY0" fmla="*/ 194146 h 277512"/>
                <a:gd name="connsiteX1" fmla="*/ 2173 w 182122"/>
                <a:gd name="connsiteY1" fmla="*/ 80914 h 277512"/>
                <a:gd name="connsiteX2" fmla="*/ 27810 w 182122"/>
                <a:gd name="connsiteY2" fmla="*/ 10412 h 277512"/>
                <a:gd name="connsiteX3" fmla="*/ 102586 w 182122"/>
                <a:gd name="connsiteY3" fmla="*/ 1866 h 277512"/>
                <a:gd name="connsiteX4" fmla="*/ 151724 w 182122"/>
                <a:gd name="connsiteY4" fmla="*/ 25366 h 277512"/>
                <a:gd name="connsiteX5" fmla="*/ 173089 w 182122"/>
                <a:gd name="connsiteY5" fmla="*/ 123643 h 277512"/>
                <a:gd name="connsiteX6" fmla="*/ 177362 w 182122"/>
                <a:gd name="connsiteY6" fmla="*/ 204828 h 277512"/>
                <a:gd name="connsiteX7" fmla="*/ 106859 w 182122"/>
                <a:gd name="connsiteY7" fmla="*/ 268922 h 277512"/>
                <a:gd name="connsiteX8" fmla="*/ 27810 w 182122"/>
                <a:gd name="connsiteY8" fmla="*/ 273195 h 277512"/>
                <a:gd name="connsiteX9" fmla="*/ 4310 w 182122"/>
                <a:gd name="connsiteY9" fmla="*/ 194146 h 277512"/>
                <a:gd name="connsiteX0" fmla="*/ 4310 w 182122"/>
                <a:gd name="connsiteY0" fmla="*/ 197554 h 280920"/>
                <a:gd name="connsiteX1" fmla="*/ 2173 w 182122"/>
                <a:gd name="connsiteY1" fmla="*/ 84322 h 280920"/>
                <a:gd name="connsiteX2" fmla="*/ 27810 w 182122"/>
                <a:gd name="connsiteY2" fmla="*/ 13820 h 280920"/>
                <a:gd name="connsiteX3" fmla="*/ 91904 w 182122"/>
                <a:gd name="connsiteY3" fmla="*/ 1001 h 280920"/>
                <a:gd name="connsiteX4" fmla="*/ 151724 w 182122"/>
                <a:gd name="connsiteY4" fmla="*/ 28774 h 280920"/>
                <a:gd name="connsiteX5" fmla="*/ 173089 w 182122"/>
                <a:gd name="connsiteY5" fmla="*/ 127051 h 280920"/>
                <a:gd name="connsiteX6" fmla="*/ 177362 w 182122"/>
                <a:gd name="connsiteY6" fmla="*/ 208236 h 280920"/>
                <a:gd name="connsiteX7" fmla="*/ 106859 w 182122"/>
                <a:gd name="connsiteY7" fmla="*/ 272330 h 280920"/>
                <a:gd name="connsiteX8" fmla="*/ 27810 w 182122"/>
                <a:gd name="connsiteY8" fmla="*/ 276603 h 280920"/>
                <a:gd name="connsiteX9" fmla="*/ 4310 w 182122"/>
                <a:gd name="connsiteY9" fmla="*/ 197554 h 280920"/>
                <a:gd name="connsiteX0" fmla="*/ 3750 w 181562"/>
                <a:gd name="connsiteY0" fmla="*/ 197554 h 279818"/>
                <a:gd name="connsiteX1" fmla="*/ 1613 w 181562"/>
                <a:gd name="connsiteY1" fmla="*/ 84322 h 279818"/>
                <a:gd name="connsiteX2" fmla="*/ 27250 w 181562"/>
                <a:gd name="connsiteY2" fmla="*/ 13820 h 279818"/>
                <a:gd name="connsiteX3" fmla="*/ 91344 w 181562"/>
                <a:gd name="connsiteY3" fmla="*/ 1001 h 279818"/>
                <a:gd name="connsiteX4" fmla="*/ 151164 w 181562"/>
                <a:gd name="connsiteY4" fmla="*/ 28774 h 279818"/>
                <a:gd name="connsiteX5" fmla="*/ 172529 w 181562"/>
                <a:gd name="connsiteY5" fmla="*/ 127051 h 279818"/>
                <a:gd name="connsiteX6" fmla="*/ 176802 w 181562"/>
                <a:gd name="connsiteY6" fmla="*/ 208236 h 279818"/>
                <a:gd name="connsiteX7" fmla="*/ 106299 w 181562"/>
                <a:gd name="connsiteY7" fmla="*/ 272330 h 279818"/>
                <a:gd name="connsiteX8" fmla="*/ 10158 w 181562"/>
                <a:gd name="connsiteY8" fmla="*/ 274467 h 279818"/>
                <a:gd name="connsiteX9" fmla="*/ 3750 w 181562"/>
                <a:gd name="connsiteY9" fmla="*/ 197554 h 279818"/>
                <a:gd name="connsiteX0" fmla="*/ 3750 w 181562"/>
                <a:gd name="connsiteY0" fmla="*/ 197554 h 279818"/>
                <a:gd name="connsiteX1" fmla="*/ 1613 w 181562"/>
                <a:gd name="connsiteY1" fmla="*/ 84322 h 279818"/>
                <a:gd name="connsiteX2" fmla="*/ 27250 w 181562"/>
                <a:gd name="connsiteY2" fmla="*/ 13820 h 279818"/>
                <a:gd name="connsiteX3" fmla="*/ 91344 w 181562"/>
                <a:gd name="connsiteY3" fmla="*/ 1001 h 279818"/>
                <a:gd name="connsiteX4" fmla="*/ 151164 w 181562"/>
                <a:gd name="connsiteY4" fmla="*/ 28774 h 279818"/>
                <a:gd name="connsiteX5" fmla="*/ 172529 w 181562"/>
                <a:gd name="connsiteY5" fmla="*/ 127051 h 279818"/>
                <a:gd name="connsiteX6" fmla="*/ 176802 w 181562"/>
                <a:gd name="connsiteY6" fmla="*/ 208236 h 279818"/>
                <a:gd name="connsiteX7" fmla="*/ 106299 w 181562"/>
                <a:gd name="connsiteY7" fmla="*/ 272330 h 279818"/>
                <a:gd name="connsiteX8" fmla="*/ 10158 w 181562"/>
                <a:gd name="connsiteY8" fmla="*/ 274467 h 279818"/>
                <a:gd name="connsiteX9" fmla="*/ 3750 w 181562"/>
                <a:gd name="connsiteY9" fmla="*/ 197554 h 279818"/>
                <a:gd name="connsiteX0" fmla="*/ 395 w 186753"/>
                <a:gd name="connsiteY0" fmla="*/ 199691 h 282309"/>
                <a:gd name="connsiteX1" fmla="*/ 6804 w 186753"/>
                <a:gd name="connsiteY1" fmla="*/ 84322 h 282309"/>
                <a:gd name="connsiteX2" fmla="*/ 32441 w 186753"/>
                <a:gd name="connsiteY2" fmla="*/ 13820 h 282309"/>
                <a:gd name="connsiteX3" fmla="*/ 96535 w 186753"/>
                <a:gd name="connsiteY3" fmla="*/ 1001 h 282309"/>
                <a:gd name="connsiteX4" fmla="*/ 156355 w 186753"/>
                <a:gd name="connsiteY4" fmla="*/ 28774 h 282309"/>
                <a:gd name="connsiteX5" fmla="*/ 177720 w 186753"/>
                <a:gd name="connsiteY5" fmla="*/ 127051 h 282309"/>
                <a:gd name="connsiteX6" fmla="*/ 181993 w 186753"/>
                <a:gd name="connsiteY6" fmla="*/ 208236 h 282309"/>
                <a:gd name="connsiteX7" fmla="*/ 111490 w 186753"/>
                <a:gd name="connsiteY7" fmla="*/ 272330 h 282309"/>
                <a:gd name="connsiteX8" fmla="*/ 15349 w 186753"/>
                <a:gd name="connsiteY8" fmla="*/ 274467 h 282309"/>
                <a:gd name="connsiteX9" fmla="*/ 395 w 186753"/>
                <a:gd name="connsiteY9" fmla="*/ 199691 h 282309"/>
                <a:gd name="connsiteX0" fmla="*/ 5312 w 191670"/>
                <a:gd name="connsiteY0" fmla="*/ 199691 h 282309"/>
                <a:gd name="connsiteX1" fmla="*/ 11721 w 191670"/>
                <a:gd name="connsiteY1" fmla="*/ 84322 h 282309"/>
                <a:gd name="connsiteX2" fmla="*/ 37358 w 191670"/>
                <a:gd name="connsiteY2" fmla="*/ 13820 h 282309"/>
                <a:gd name="connsiteX3" fmla="*/ 101452 w 191670"/>
                <a:gd name="connsiteY3" fmla="*/ 1001 h 282309"/>
                <a:gd name="connsiteX4" fmla="*/ 161272 w 191670"/>
                <a:gd name="connsiteY4" fmla="*/ 28774 h 282309"/>
                <a:gd name="connsiteX5" fmla="*/ 182637 w 191670"/>
                <a:gd name="connsiteY5" fmla="*/ 127051 h 282309"/>
                <a:gd name="connsiteX6" fmla="*/ 186910 w 191670"/>
                <a:gd name="connsiteY6" fmla="*/ 208236 h 282309"/>
                <a:gd name="connsiteX7" fmla="*/ 116407 w 191670"/>
                <a:gd name="connsiteY7" fmla="*/ 272330 h 282309"/>
                <a:gd name="connsiteX8" fmla="*/ 20266 w 191670"/>
                <a:gd name="connsiteY8" fmla="*/ 274467 h 282309"/>
                <a:gd name="connsiteX9" fmla="*/ 5312 w 191670"/>
                <a:gd name="connsiteY9" fmla="*/ 199691 h 282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1670" h="282309">
                  <a:moveTo>
                    <a:pt x="5312" y="199691"/>
                  </a:moveTo>
                  <a:cubicBezTo>
                    <a:pt x="16707" y="161591"/>
                    <a:pt x="6380" y="115301"/>
                    <a:pt x="11721" y="84322"/>
                  </a:cubicBezTo>
                  <a:cubicBezTo>
                    <a:pt x="17062" y="53344"/>
                    <a:pt x="22403" y="27707"/>
                    <a:pt x="37358" y="13820"/>
                  </a:cubicBezTo>
                  <a:cubicBezTo>
                    <a:pt x="52313" y="-67"/>
                    <a:pt x="80800" y="-1491"/>
                    <a:pt x="101452" y="1001"/>
                  </a:cubicBezTo>
                  <a:cubicBezTo>
                    <a:pt x="122104" y="3493"/>
                    <a:pt x="147741" y="7766"/>
                    <a:pt x="161272" y="28774"/>
                  </a:cubicBezTo>
                  <a:cubicBezTo>
                    <a:pt x="174803" y="49782"/>
                    <a:pt x="178364" y="97141"/>
                    <a:pt x="182637" y="127051"/>
                  </a:cubicBezTo>
                  <a:cubicBezTo>
                    <a:pt x="186910" y="156961"/>
                    <a:pt x="197948" y="184023"/>
                    <a:pt x="186910" y="208236"/>
                  </a:cubicBezTo>
                  <a:cubicBezTo>
                    <a:pt x="175872" y="232449"/>
                    <a:pt x="141332" y="260936"/>
                    <a:pt x="116407" y="272330"/>
                  </a:cubicBezTo>
                  <a:cubicBezTo>
                    <a:pt x="91482" y="283724"/>
                    <a:pt x="38782" y="286573"/>
                    <a:pt x="20266" y="274467"/>
                  </a:cubicBezTo>
                  <a:cubicBezTo>
                    <a:pt x="1750" y="262361"/>
                    <a:pt x="-6083" y="237791"/>
                    <a:pt x="5312" y="199691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B63AFEFB-14A2-4FBF-8A16-8CAE6D31B49B}"/>
                </a:ext>
              </a:extLst>
            </p:cNvPr>
            <p:cNvSpPr/>
            <p:nvPr/>
          </p:nvSpPr>
          <p:spPr>
            <a:xfrm rot="193909">
              <a:off x="6138594" y="4737242"/>
              <a:ext cx="145269" cy="446633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  <a:gd name="connsiteX0" fmla="*/ 6496 w 140748"/>
                <a:gd name="connsiteY0" fmla="*/ 42636 h 364378"/>
                <a:gd name="connsiteX1" fmla="*/ 8067 w 140748"/>
                <a:gd name="connsiteY1" fmla="*/ 310013 h 364378"/>
                <a:gd name="connsiteX2" fmla="*/ 70905 w 140748"/>
                <a:gd name="connsiteY2" fmla="*/ 364185 h 364378"/>
                <a:gd name="connsiteX3" fmla="*/ 129409 w 140748"/>
                <a:gd name="connsiteY3" fmla="*/ 303514 h 364378"/>
                <a:gd name="connsiteX4" fmla="*/ 131576 w 140748"/>
                <a:gd name="connsiteY4" fmla="*/ 60829 h 364378"/>
                <a:gd name="connsiteX5" fmla="*/ 60071 w 140748"/>
                <a:gd name="connsiteY5" fmla="*/ 2324 h 364378"/>
                <a:gd name="connsiteX6" fmla="*/ 6496 w 140748"/>
                <a:gd name="connsiteY6" fmla="*/ 42636 h 364378"/>
                <a:gd name="connsiteX0" fmla="*/ 6496 w 136138"/>
                <a:gd name="connsiteY0" fmla="*/ 45571 h 367313"/>
                <a:gd name="connsiteX1" fmla="*/ 8067 w 136138"/>
                <a:gd name="connsiteY1" fmla="*/ 312948 h 367313"/>
                <a:gd name="connsiteX2" fmla="*/ 70905 w 136138"/>
                <a:gd name="connsiteY2" fmla="*/ 367120 h 367313"/>
                <a:gd name="connsiteX3" fmla="*/ 129409 w 136138"/>
                <a:gd name="connsiteY3" fmla="*/ 306449 h 367313"/>
                <a:gd name="connsiteX4" fmla="*/ 123956 w 136138"/>
                <a:gd name="connsiteY4" fmla="*/ 37094 h 367313"/>
                <a:gd name="connsiteX5" fmla="*/ 60071 w 136138"/>
                <a:gd name="connsiteY5" fmla="*/ 5259 h 367313"/>
                <a:gd name="connsiteX6" fmla="*/ 6496 w 136138"/>
                <a:gd name="connsiteY6" fmla="*/ 45571 h 367313"/>
                <a:gd name="connsiteX0" fmla="*/ 6991 w 136633"/>
                <a:gd name="connsiteY0" fmla="*/ 56469 h 378211"/>
                <a:gd name="connsiteX1" fmla="*/ 8562 w 136633"/>
                <a:gd name="connsiteY1" fmla="*/ 323846 h 378211"/>
                <a:gd name="connsiteX2" fmla="*/ 71400 w 136633"/>
                <a:gd name="connsiteY2" fmla="*/ 378018 h 378211"/>
                <a:gd name="connsiteX3" fmla="*/ 129904 w 136633"/>
                <a:gd name="connsiteY3" fmla="*/ 317347 h 378211"/>
                <a:gd name="connsiteX4" fmla="*/ 124451 w 136633"/>
                <a:gd name="connsiteY4" fmla="*/ 47992 h 378211"/>
                <a:gd name="connsiteX5" fmla="*/ 68186 w 136633"/>
                <a:gd name="connsiteY5" fmla="*/ 917 h 378211"/>
                <a:gd name="connsiteX6" fmla="*/ 6991 w 136633"/>
                <a:gd name="connsiteY6" fmla="*/ 56469 h 378211"/>
                <a:gd name="connsiteX0" fmla="*/ 3871 w 133513"/>
                <a:gd name="connsiteY0" fmla="*/ 56469 h 378103"/>
                <a:gd name="connsiteX1" fmla="*/ 13062 w 133513"/>
                <a:gd name="connsiteY1" fmla="*/ 321941 h 378103"/>
                <a:gd name="connsiteX2" fmla="*/ 68280 w 133513"/>
                <a:gd name="connsiteY2" fmla="*/ 378018 h 378103"/>
                <a:gd name="connsiteX3" fmla="*/ 126784 w 133513"/>
                <a:gd name="connsiteY3" fmla="*/ 317347 h 378103"/>
                <a:gd name="connsiteX4" fmla="*/ 121331 w 133513"/>
                <a:gd name="connsiteY4" fmla="*/ 47992 h 378103"/>
                <a:gd name="connsiteX5" fmla="*/ 65066 w 133513"/>
                <a:gd name="connsiteY5" fmla="*/ 917 h 378103"/>
                <a:gd name="connsiteX6" fmla="*/ 3871 w 133513"/>
                <a:gd name="connsiteY6" fmla="*/ 56469 h 378103"/>
                <a:gd name="connsiteX0" fmla="*/ 3871 w 130834"/>
                <a:gd name="connsiteY0" fmla="*/ 56469 h 378482"/>
                <a:gd name="connsiteX1" fmla="*/ 13062 w 130834"/>
                <a:gd name="connsiteY1" fmla="*/ 321941 h 378482"/>
                <a:gd name="connsiteX2" fmla="*/ 68280 w 130834"/>
                <a:gd name="connsiteY2" fmla="*/ 378018 h 378482"/>
                <a:gd name="connsiteX3" fmla="*/ 121069 w 130834"/>
                <a:gd name="connsiteY3" fmla="*/ 307822 h 378482"/>
                <a:gd name="connsiteX4" fmla="*/ 121331 w 130834"/>
                <a:gd name="connsiteY4" fmla="*/ 47992 h 378482"/>
                <a:gd name="connsiteX5" fmla="*/ 65066 w 130834"/>
                <a:gd name="connsiteY5" fmla="*/ 917 h 378482"/>
                <a:gd name="connsiteX6" fmla="*/ 3871 w 130834"/>
                <a:gd name="connsiteY6" fmla="*/ 56469 h 378482"/>
                <a:gd name="connsiteX0" fmla="*/ 3747 w 130911"/>
                <a:gd name="connsiteY0" fmla="*/ 56469 h 374836"/>
                <a:gd name="connsiteX1" fmla="*/ 12938 w 130911"/>
                <a:gd name="connsiteY1" fmla="*/ 321941 h 374836"/>
                <a:gd name="connsiteX2" fmla="*/ 64346 w 130911"/>
                <a:gd name="connsiteY2" fmla="*/ 374208 h 374836"/>
                <a:gd name="connsiteX3" fmla="*/ 120945 w 130911"/>
                <a:gd name="connsiteY3" fmla="*/ 307822 h 374836"/>
                <a:gd name="connsiteX4" fmla="*/ 121207 w 130911"/>
                <a:gd name="connsiteY4" fmla="*/ 47992 h 374836"/>
                <a:gd name="connsiteX5" fmla="*/ 64942 w 130911"/>
                <a:gd name="connsiteY5" fmla="*/ 917 h 374836"/>
                <a:gd name="connsiteX6" fmla="*/ 3747 w 130911"/>
                <a:gd name="connsiteY6" fmla="*/ 56469 h 374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0911" h="374836">
                  <a:moveTo>
                    <a:pt x="3747" y="56469"/>
                  </a:moveTo>
                  <a:cubicBezTo>
                    <a:pt x="-4920" y="109973"/>
                    <a:pt x="2838" y="268985"/>
                    <a:pt x="12938" y="321941"/>
                  </a:cubicBezTo>
                  <a:cubicBezTo>
                    <a:pt x="23038" y="374897"/>
                    <a:pt x="46345" y="376561"/>
                    <a:pt x="64346" y="374208"/>
                  </a:cubicBezTo>
                  <a:cubicBezTo>
                    <a:pt x="82347" y="371855"/>
                    <a:pt x="111468" y="362191"/>
                    <a:pt x="120945" y="307822"/>
                  </a:cubicBezTo>
                  <a:cubicBezTo>
                    <a:pt x="130422" y="253453"/>
                    <a:pt x="137458" y="102524"/>
                    <a:pt x="121207" y="47992"/>
                  </a:cubicBezTo>
                  <a:cubicBezTo>
                    <a:pt x="104956" y="-6540"/>
                    <a:pt x="84519" y="-496"/>
                    <a:pt x="64942" y="917"/>
                  </a:cubicBezTo>
                  <a:cubicBezTo>
                    <a:pt x="45365" y="2330"/>
                    <a:pt x="12414" y="2965"/>
                    <a:pt x="3747" y="56469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C3D02680-2B83-44A7-8469-5427F0EC5603}"/>
                </a:ext>
              </a:extLst>
            </p:cNvPr>
            <p:cNvSpPr/>
            <p:nvPr/>
          </p:nvSpPr>
          <p:spPr>
            <a:xfrm>
              <a:off x="6111232" y="4381691"/>
              <a:ext cx="186924" cy="432800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111" h="362079">
                  <a:moveTo>
                    <a:pt x="3429" y="49900"/>
                  </a:moveTo>
                  <a:cubicBezTo>
                    <a:pt x="-5238" y="101182"/>
                    <a:pt x="3790" y="255748"/>
                    <a:pt x="16430" y="307752"/>
                  </a:cubicBezTo>
                  <a:cubicBezTo>
                    <a:pt x="29070" y="359756"/>
                    <a:pt x="59044" y="363007"/>
                    <a:pt x="79268" y="361924"/>
                  </a:cubicBezTo>
                  <a:cubicBezTo>
                    <a:pt x="99492" y="360841"/>
                    <a:pt x="127660" y="351812"/>
                    <a:pt x="137772" y="301253"/>
                  </a:cubicBezTo>
                  <a:cubicBezTo>
                    <a:pt x="147884" y="250694"/>
                    <a:pt x="156190" y="113100"/>
                    <a:pt x="139939" y="58568"/>
                  </a:cubicBezTo>
                  <a:cubicBezTo>
                    <a:pt x="123688" y="4036"/>
                    <a:pt x="86852" y="-658"/>
                    <a:pt x="68434" y="63"/>
                  </a:cubicBezTo>
                  <a:cubicBezTo>
                    <a:pt x="50016" y="784"/>
                    <a:pt x="12096" y="-1382"/>
                    <a:pt x="3429" y="49900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1113CBB2-914B-4C01-B69F-F9E4095C8EB1}"/>
                </a:ext>
              </a:extLst>
            </p:cNvPr>
            <p:cNvSpPr/>
            <p:nvPr/>
          </p:nvSpPr>
          <p:spPr>
            <a:xfrm rot="1344846" flipH="1">
              <a:off x="6099519" y="5160202"/>
              <a:ext cx="294228" cy="112275"/>
            </a:xfrm>
            <a:custGeom>
              <a:avLst/>
              <a:gdLst>
                <a:gd name="connsiteX0" fmla="*/ 221209 w 244329"/>
                <a:gd name="connsiteY0" fmla="*/ 9633 h 114404"/>
                <a:gd name="connsiteX1" fmla="*/ 237008 w 244329"/>
                <a:gd name="connsiteY1" fmla="*/ 88631 h 114404"/>
                <a:gd name="connsiteX2" fmla="*/ 126411 w 244329"/>
                <a:gd name="connsiteY2" fmla="*/ 102456 h 114404"/>
                <a:gd name="connsiteX3" fmla="*/ 15 w 244329"/>
                <a:gd name="connsiteY3" fmla="*/ 108380 h 114404"/>
                <a:gd name="connsiteX4" fmla="*/ 118511 w 244329"/>
                <a:gd name="connsiteY4" fmla="*/ 11608 h 114404"/>
                <a:gd name="connsiteX5" fmla="*/ 221209 w 244329"/>
                <a:gd name="connsiteY5" fmla="*/ 9633 h 114404"/>
                <a:gd name="connsiteX0" fmla="*/ 223184 w 246304"/>
                <a:gd name="connsiteY0" fmla="*/ 8926 h 102196"/>
                <a:gd name="connsiteX1" fmla="*/ 238983 w 246304"/>
                <a:gd name="connsiteY1" fmla="*/ 87924 h 102196"/>
                <a:gd name="connsiteX2" fmla="*/ 128386 w 246304"/>
                <a:gd name="connsiteY2" fmla="*/ 101749 h 102196"/>
                <a:gd name="connsiteX3" fmla="*/ 15 w 246304"/>
                <a:gd name="connsiteY3" fmla="*/ 89899 h 102196"/>
                <a:gd name="connsiteX4" fmla="*/ 120486 w 246304"/>
                <a:gd name="connsiteY4" fmla="*/ 10901 h 102196"/>
                <a:gd name="connsiteX5" fmla="*/ 223184 w 246304"/>
                <a:gd name="connsiteY5" fmla="*/ 8926 h 102196"/>
                <a:gd name="connsiteX0" fmla="*/ 223184 w 246889"/>
                <a:gd name="connsiteY0" fmla="*/ 8926 h 97266"/>
                <a:gd name="connsiteX1" fmla="*/ 238983 w 246889"/>
                <a:gd name="connsiteY1" fmla="*/ 87924 h 97266"/>
                <a:gd name="connsiteX2" fmla="*/ 120486 w 246889"/>
                <a:gd name="connsiteY2" fmla="*/ 91875 h 97266"/>
                <a:gd name="connsiteX3" fmla="*/ 15 w 246889"/>
                <a:gd name="connsiteY3" fmla="*/ 89899 h 97266"/>
                <a:gd name="connsiteX4" fmla="*/ 120486 w 246889"/>
                <a:gd name="connsiteY4" fmla="*/ 10901 h 97266"/>
                <a:gd name="connsiteX5" fmla="*/ 223184 w 246889"/>
                <a:gd name="connsiteY5" fmla="*/ 8926 h 97266"/>
                <a:gd name="connsiteX0" fmla="*/ 223194 w 248288"/>
                <a:gd name="connsiteY0" fmla="*/ 4930 h 93270"/>
                <a:gd name="connsiteX1" fmla="*/ 238993 w 248288"/>
                <a:gd name="connsiteY1" fmla="*/ 83928 h 93270"/>
                <a:gd name="connsiteX2" fmla="*/ 120496 w 248288"/>
                <a:gd name="connsiteY2" fmla="*/ 87879 h 93270"/>
                <a:gd name="connsiteX3" fmla="*/ 25 w 248288"/>
                <a:gd name="connsiteY3" fmla="*/ 85903 h 93270"/>
                <a:gd name="connsiteX4" fmla="*/ 84947 w 248288"/>
                <a:gd name="connsiteY4" fmla="*/ 16780 h 93270"/>
                <a:gd name="connsiteX5" fmla="*/ 223194 w 248288"/>
                <a:gd name="connsiteY5" fmla="*/ 4930 h 93270"/>
                <a:gd name="connsiteX0" fmla="*/ 223184 w 246683"/>
                <a:gd name="connsiteY0" fmla="*/ 13745 h 102085"/>
                <a:gd name="connsiteX1" fmla="*/ 238983 w 246683"/>
                <a:gd name="connsiteY1" fmla="*/ 92743 h 102085"/>
                <a:gd name="connsiteX2" fmla="*/ 120486 w 246683"/>
                <a:gd name="connsiteY2" fmla="*/ 96694 h 102085"/>
                <a:gd name="connsiteX3" fmla="*/ 15 w 246683"/>
                <a:gd name="connsiteY3" fmla="*/ 94718 h 102085"/>
                <a:gd name="connsiteX4" fmla="*/ 126411 w 246683"/>
                <a:gd name="connsiteY4" fmla="*/ 7820 h 102085"/>
                <a:gd name="connsiteX5" fmla="*/ 223184 w 246683"/>
                <a:gd name="connsiteY5" fmla="*/ 13745 h 102085"/>
                <a:gd name="connsiteX0" fmla="*/ 223187 w 246686"/>
                <a:gd name="connsiteY0" fmla="*/ 7550 h 95890"/>
                <a:gd name="connsiteX1" fmla="*/ 238986 w 246686"/>
                <a:gd name="connsiteY1" fmla="*/ 86548 h 95890"/>
                <a:gd name="connsiteX2" fmla="*/ 120489 w 246686"/>
                <a:gd name="connsiteY2" fmla="*/ 90499 h 95890"/>
                <a:gd name="connsiteX3" fmla="*/ 18 w 246686"/>
                <a:gd name="connsiteY3" fmla="*/ 88523 h 95890"/>
                <a:gd name="connsiteX4" fmla="*/ 126414 w 246686"/>
                <a:gd name="connsiteY4" fmla="*/ 1625 h 95890"/>
                <a:gd name="connsiteX5" fmla="*/ 223187 w 246686"/>
                <a:gd name="connsiteY5" fmla="*/ 7550 h 95890"/>
                <a:gd name="connsiteX0" fmla="*/ 227133 w 248013"/>
                <a:gd name="connsiteY0" fmla="*/ 13746 h 102086"/>
                <a:gd name="connsiteX1" fmla="*/ 238983 w 248013"/>
                <a:gd name="connsiteY1" fmla="*/ 92744 h 102086"/>
                <a:gd name="connsiteX2" fmla="*/ 120486 w 248013"/>
                <a:gd name="connsiteY2" fmla="*/ 96695 h 102086"/>
                <a:gd name="connsiteX3" fmla="*/ 15 w 248013"/>
                <a:gd name="connsiteY3" fmla="*/ 94719 h 102086"/>
                <a:gd name="connsiteX4" fmla="*/ 126411 w 248013"/>
                <a:gd name="connsiteY4" fmla="*/ 7821 h 102086"/>
                <a:gd name="connsiteX5" fmla="*/ 227133 w 248013"/>
                <a:gd name="connsiteY5" fmla="*/ 13746 h 102086"/>
                <a:gd name="connsiteX0" fmla="*/ 227133 w 249041"/>
                <a:gd name="connsiteY0" fmla="*/ 11407 h 99747"/>
                <a:gd name="connsiteX1" fmla="*/ 238983 w 249041"/>
                <a:gd name="connsiteY1" fmla="*/ 90405 h 99747"/>
                <a:gd name="connsiteX2" fmla="*/ 120486 w 249041"/>
                <a:gd name="connsiteY2" fmla="*/ 94356 h 99747"/>
                <a:gd name="connsiteX3" fmla="*/ 15 w 249041"/>
                <a:gd name="connsiteY3" fmla="*/ 92380 h 99747"/>
                <a:gd name="connsiteX4" fmla="*/ 126411 w 249041"/>
                <a:gd name="connsiteY4" fmla="*/ 5482 h 99747"/>
                <a:gd name="connsiteX5" fmla="*/ 227133 w 249041"/>
                <a:gd name="connsiteY5" fmla="*/ 11407 h 99747"/>
                <a:gd name="connsiteX0" fmla="*/ 227133 w 243144"/>
                <a:gd name="connsiteY0" fmla="*/ 11407 h 101983"/>
                <a:gd name="connsiteX1" fmla="*/ 238983 w 243144"/>
                <a:gd name="connsiteY1" fmla="*/ 90405 h 101983"/>
                <a:gd name="connsiteX2" fmla="*/ 120486 w 243144"/>
                <a:gd name="connsiteY2" fmla="*/ 94356 h 101983"/>
                <a:gd name="connsiteX3" fmla="*/ 15 w 243144"/>
                <a:gd name="connsiteY3" fmla="*/ 92380 h 101983"/>
                <a:gd name="connsiteX4" fmla="*/ 126411 w 243144"/>
                <a:gd name="connsiteY4" fmla="*/ 5482 h 101983"/>
                <a:gd name="connsiteX5" fmla="*/ 227133 w 243144"/>
                <a:gd name="connsiteY5" fmla="*/ 11407 h 101983"/>
                <a:gd name="connsiteX0" fmla="*/ 227133 w 243144"/>
                <a:gd name="connsiteY0" fmla="*/ 11407 h 107617"/>
                <a:gd name="connsiteX1" fmla="*/ 238983 w 243144"/>
                <a:gd name="connsiteY1" fmla="*/ 90405 h 107617"/>
                <a:gd name="connsiteX2" fmla="*/ 120486 w 243144"/>
                <a:gd name="connsiteY2" fmla="*/ 94356 h 107617"/>
                <a:gd name="connsiteX3" fmla="*/ 15 w 243144"/>
                <a:gd name="connsiteY3" fmla="*/ 92380 h 107617"/>
                <a:gd name="connsiteX4" fmla="*/ 126411 w 243144"/>
                <a:gd name="connsiteY4" fmla="*/ 5482 h 107617"/>
                <a:gd name="connsiteX5" fmla="*/ 227133 w 243144"/>
                <a:gd name="connsiteY5" fmla="*/ 11407 h 107617"/>
                <a:gd name="connsiteX0" fmla="*/ 227133 w 247182"/>
                <a:gd name="connsiteY0" fmla="*/ 11407 h 107617"/>
                <a:gd name="connsiteX1" fmla="*/ 238983 w 247182"/>
                <a:gd name="connsiteY1" fmla="*/ 90405 h 107617"/>
                <a:gd name="connsiteX2" fmla="*/ 146160 w 247182"/>
                <a:gd name="connsiteY2" fmla="*/ 94356 h 107617"/>
                <a:gd name="connsiteX3" fmla="*/ 15 w 247182"/>
                <a:gd name="connsiteY3" fmla="*/ 92380 h 107617"/>
                <a:gd name="connsiteX4" fmla="*/ 126411 w 247182"/>
                <a:gd name="connsiteY4" fmla="*/ 5482 h 107617"/>
                <a:gd name="connsiteX5" fmla="*/ 227133 w 247182"/>
                <a:gd name="connsiteY5" fmla="*/ 11407 h 107617"/>
                <a:gd name="connsiteX0" fmla="*/ 227133 w 247453"/>
                <a:gd name="connsiteY0" fmla="*/ 14122 h 110034"/>
                <a:gd name="connsiteX1" fmla="*/ 240747 w 247453"/>
                <a:gd name="connsiteY1" fmla="*/ 100740 h 110034"/>
                <a:gd name="connsiteX2" fmla="*/ 146160 w 247453"/>
                <a:gd name="connsiteY2" fmla="*/ 97071 h 110034"/>
                <a:gd name="connsiteX3" fmla="*/ 15 w 247453"/>
                <a:gd name="connsiteY3" fmla="*/ 95095 h 110034"/>
                <a:gd name="connsiteX4" fmla="*/ 126411 w 247453"/>
                <a:gd name="connsiteY4" fmla="*/ 8197 h 110034"/>
                <a:gd name="connsiteX5" fmla="*/ 227133 w 247453"/>
                <a:gd name="connsiteY5" fmla="*/ 14122 h 110034"/>
                <a:gd name="connsiteX0" fmla="*/ 227133 w 247453"/>
                <a:gd name="connsiteY0" fmla="*/ 14122 h 112425"/>
                <a:gd name="connsiteX1" fmla="*/ 240747 w 247453"/>
                <a:gd name="connsiteY1" fmla="*/ 100740 h 112425"/>
                <a:gd name="connsiteX2" fmla="*/ 146160 w 247453"/>
                <a:gd name="connsiteY2" fmla="*/ 104691 h 112425"/>
                <a:gd name="connsiteX3" fmla="*/ 15 w 247453"/>
                <a:gd name="connsiteY3" fmla="*/ 95095 h 112425"/>
                <a:gd name="connsiteX4" fmla="*/ 126411 w 247453"/>
                <a:gd name="connsiteY4" fmla="*/ 8197 h 112425"/>
                <a:gd name="connsiteX5" fmla="*/ 227133 w 247453"/>
                <a:gd name="connsiteY5" fmla="*/ 14122 h 112425"/>
                <a:gd name="connsiteX0" fmla="*/ 227133 w 247453"/>
                <a:gd name="connsiteY0" fmla="*/ 7701 h 106004"/>
                <a:gd name="connsiteX1" fmla="*/ 240747 w 247453"/>
                <a:gd name="connsiteY1" fmla="*/ 94319 h 106004"/>
                <a:gd name="connsiteX2" fmla="*/ 146160 w 247453"/>
                <a:gd name="connsiteY2" fmla="*/ 98270 h 106004"/>
                <a:gd name="connsiteX3" fmla="*/ 15 w 247453"/>
                <a:gd name="connsiteY3" fmla="*/ 88674 h 106004"/>
                <a:gd name="connsiteX4" fmla="*/ 126411 w 247453"/>
                <a:gd name="connsiteY4" fmla="*/ 1776 h 106004"/>
                <a:gd name="connsiteX5" fmla="*/ 227133 w 247453"/>
                <a:gd name="connsiteY5" fmla="*/ 7701 h 106004"/>
                <a:gd name="connsiteX0" fmla="*/ 227132 w 247123"/>
                <a:gd name="connsiteY0" fmla="*/ 9857 h 108160"/>
                <a:gd name="connsiteX1" fmla="*/ 240746 w 247123"/>
                <a:gd name="connsiteY1" fmla="*/ 96475 h 108160"/>
                <a:gd name="connsiteX2" fmla="*/ 146159 w 247123"/>
                <a:gd name="connsiteY2" fmla="*/ 100426 h 108160"/>
                <a:gd name="connsiteX3" fmla="*/ 14 w 247123"/>
                <a:gd name="connsiteY3" fmla="*/ 90830 h 108160"/>
                <a:gd name="connsiteX4" fmla="*/ 135228 w 247123"/>
                <a:gd name="connsiteY4" fmla="*/ 122 h 108160"/>
                <a:gd name="connsiteX5" fmla="*/ 227132 w 247123"/>
                <a:gd name="connsiteY5" fmla="*/ 9857 h 108160"/>
                <a:gd name="connsiteX0" fmla="*/ 227132 w 247520"/>
                <a:gd name="connsiteY0" fmla="*/ 9857 h 108160"/>
                <a:gd name="connsiteX1" fmla="*/ 240746 w 247520"/>
                <a:gd name="connsiteY1" fmla="*/ 96475 h 108160"/>
                <a:gd name="connsiteX2" fmla="*/ 146159 w 247520"/>
                <a:gd name="connsiteY2" fmla="*/ 100426 h 108160"/>
                <a:gd name="connsiteX3" fmla="*/ 14 w 247520"/>
                <a:gd name="connsiteY3" fmla="*/ 90830 h 108160"/>
                <a:gd name="connsiteX4" fmla="*/ 135228 w 247520"/>
                <a:gd name="connsiteY4" fmla="*/ 122 h 108160"/>
                <a:gd name="connsiteX5" fmla="*/ 227132 w 247520"/>
                <a:gd name="connsiteY5" fmla="*/ 9857 h 108160"/>
                <a:gd name="connsiteX0" fmla="*/ 221840 w 245898"/>
                <a:gd name="connsiteY0" fmla="*/ 12067 h 112275"/>
                <a:gd name="connsiteX1" fmla="*/ 240745 w 245898"/>
                <a:gd name="connsiteY1" fmla="*/ 100590 h 112275"/>
                <a:gd name="connsiteX2" fmla="*/ 146158 w 245898"/>
                <a:gd name="connsiteY2" fmla="*/ 104541 h 112275"/>
                <a:gd name="connsiteX3" fmla="*/ 13 w 245898"/>
                <a:gd name="connsiteY3" fmla="*/ 94945 h 112275"/>
                <a:gd name="connsiteX4" fmla="*/ 135227 w 245898"/>
                <a:gd name="connsiteY4" fmla="*/ 4237 h 112275"/>
                <a:gd name="connsiteX5" fmla="*/ 221840 w 245898"/>
                <a:gd name="connsiteY5" fmla="*/ 12067 h 112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898" h="112275">
                  <a:moveTo>
                    <a:pt x="221840" y="12067"/>
                  </a:moveTo>
                  <a:cubicBezTo>
                    <a:pt x="241189" y="9076"/>
                    <a:pt x="253359" y="85178"/>
                    <a:pt x="240745" y="100590"/>
                  </a:cubicBezTo>
                  <a:cubicBezTo>
                    <a:pt x="228131" y="116002"/>
                    <a:pt x="186280" y="105482"/>
                    <a:pt x="146158" y="104541"/>
                  </a:cubicBezTo>
                  <a:cubicBezTo>
                    <a:pt x="106036" y="103600"/>
                    <a:pt x="1330" y="127861"/>
                    <a:pt x="13" y="94945"/>
                  </a:cubicBezTo>
                  <a:cubicBezTo>
                    <a:pt x="-1304" y="79804"/>
                    <a:pt x="98256" y="18050"/>
                    <a:pt x="135227" y="4237"/>
                  </a:cubicBezTo>
                  <a:cubicBezTo>
                    <a:pt x="172198" y="-9576"/>
                    <a:pt x="202491" y="15058"/>
                    <a:pt x="221840" y="12067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5BA4EA24-1DCD-4E7B-9DEC-1CDB289F3253}"/>
                </a:ext>
              </a:extLst>
            </p:cNvPr>
            <p:cNvSpPr/>
            <p:nvPr/>
          </p:nvSpPr>
          <p:spPr>
            <a:xfrm rot="3871900">
              <a:off x="5461514" y="3221846"/>
              <a:ext cx="143560" cy="356577"/>
            </a:xfrm>
            <a:custGeom>
              <a:avLst/>
              <a:gdLst>
                <a:gd name="connsiteX0" fmla="*/ 6457 w 165048"/>
                <a:gd name="connsiteY0" fmla="*/ 44808 h 353407"/>
                <a:gd name="connsiteX1" fmla="*/ 61409 w 165048"/>
                <a:gd name="connsiteY1" fmla="*/ 847 h 353407"/>
                <a:gd name="connsiteX2" fmla="*/ 129550 w 165048"/>
                <a:gd name="connsiteY2" fmla="*/ 31620 h 353407"/>
                <a:gd name="connsiteX3" fmla="*/ 155927 w 165048"/>
                <a:gd name="connsiteY3" fmla="*/ 200872 h 353407"/>
                <a:gd name="connsiteX4" fmla="*/ 160323 w 165048"/>
                <a:gd name="connsiteY4" fmla="*/ 306379 h 353407"/>
                <a:gd name="connsiteX5" fmla="*/ 92182 w 165048"/>
                <a:gd name="connsiteY5" fmla="*/ 352539 h 353407"/>
                <a:gd name="connsiteX6" fmla="*/ 15250 w 165048"/>
                <a:gd name="connsiteY6" fmla="*/ 323964 h 353407"/>
                <a:gd name="connsiteX7" fmla="*/ 2061 w 165048"/>
                <a:gd name="connsiteY7" fmla="*/ 183287 h 353407"/>
                <a:gd name="connsiteX8" fmla="*/ 6457 w 165048"/>
                <a:gd name="connsiteY8" fmla="*/ 44808 h 353407"/>
                <a:gd name="connsiteX0" fmla="*/ 6885 w 165476"/>
                <a:gd name="connsiteY0" fmla="*/ 44808 h 352670"/>
                <a:gd name="connsiteX1" fmla="*/ 61837 w 165476"/>
                <a:gd name="connsiteY1" fmla="*/ 847 h 352670"/>
                <a:gd name="connsiteX2" fmla="*/ 129978 w 165476"/>
                <a:gd name="connsiteY2" fmla="*/ 31620 h 352670"/>
                <a:gd name="connsiteX3" fmla="*/ 156355 w 165476"/>
                <a:gd name="connsiteY3" fmla="*/ 200872 h 352670"/>
                <a:gd name="connsiteX4" fmla="*/ 160751 w 165476"/>
                <a:gd name="connsiteY4" fmla="*/ 306379 h 352670"/>
                <a:gd name="connsiteX5" fmla="*/ 92610 w 165476"/>
                <a:gd name="connsiteY5" fmla="*/ 352539 h 352670"/>
                <a:gd name="connsiteX6" fmla="*/ 22273 w 165476"/>
                <a:gd name="connsiteY6" fmla="*/ 315172 h 352670"/>
                <a:gd name="connsiteX7" fmla="*/ 2489 w 165476"/>
                <a:gd name="connsiteY7" fmla="*/ 183287 h 352670"/>
                <a:gd name="connsiteX8" fmla="*/ 6885 w 165476"/>
                <a:gd name="connsiteY8" fmla="*/ 44808 h 352670"/>
                <a:gd name="connsiteX0" fmla="*/ 6885 w 159537"/>
                <a:gd name="connsiteY0" fmla="*/ 44808 h 352733"/>
                <a:gd name="connsiteX1" fmla="*/ 61837 w 159537"/>
                <a:gd name="connsiteY1" fmla="*/ 847 h 352733"/>
                <a:gd name="connsiteX2" fmla="*/ 129978 w 159537"/>
                <a:gd name="connsiteY2" fmla="*/ 31620 h 352733"/>
                <a:gd name="connsiteX3" fmla="*/ 156355 w 159537"/>
                <a:gd name="connsiteY3" fmla="*/ 200872 h 352733"/>
                <a:gd name="connsiteX4" fmla="*/ 151959 w 159537"/>
                <a:gd name="connsiteY4" fmla="*/ 304181 h 352733"/>
                <a:gd name="connsiteX5" fmla="*/ 92610 w 159537"/>
                <a:gd name="connsiteY5" fmla="*/ 352539 h 352733"/>
                <a:gd name="connsiteX6" fmla="*/ 22273 w 159537"/>
                <a:gd name="connsiteY6" fmla="*/ 315172 h 352733"/>
                <a:gd name="connsiteX7" fmla="*/ 2489 w 159537"/>
                <a:gd name="connsiteY7" fmla="*/ 183287 h 352733"/>
                <a:gd name="connsiteX8" fmla="*/ 6885 w 159537"/>
                <a:gd name="connsiteY8" fmla="*/ 44808 h 352733"/>
                <a:gd name="connsiteX0" fmla="*/ 6885 w 156440"/>
                <a:gd name="connsiteY0" fmla="*/ 44449 h 352374"/>
                <a:gd name="connsiteX1" fmla="*/ 61837 w 156440"/>
                <a:gd name="connsiteY1" fmla="*/ 488 h 352374"/>
                <a:gd name="connsiteX2" fmla="*/ 129978 w 156440"/>
                <a:gd name="connsiteY2" fmla="*/ 31261 h 352374"/>
                <a:gd name="connsiteX3" fmla="*/ 149760 w 156440"/>
                <a:gd name="connsiteY3" fmla="*/ 171938 h 352374"/>
                <a:gd name="connsiteX4" fmla="*/ 151959 w 156440"/>
                <a:gd name="connsiteY4" fmla="*/ 303822 h 352374"/>
                <a:gd name="connsiteX5" fmla="*/ 92610 w 156440"/>
                <a:gd name="connsiteY5" fmla="*/ 352180 h 352374"/>
                <a:gd name="connsiteX6" fmla="*/ 22273 w 156440"/>
                <a:gd name="connsiteY6" fmla="*/ 314813 h 352374"/>
                <a:gd name="connsiteX7" fmla="*/ 2489 w 156440"/>
                <a:gd name="connsiteY7" fmla="*/ 182928 h 352374"/>
                <a:gd name="connsiteX8" fmla="*/ 6885 w 156440"/>
                <a:gd name="connsiteY8" fmla="*/ 44449 h 352374"/>
                <a:gd name="connsiteX0" fmla="*/ 6885 w 153367"/>
                <a:gd name="connsiteY0" fmla="*/ 44449 h 352607"/>
                <a:gd name="connsiteX1" fmla="*/ 61837 w 153367"/>
                <a:gd name="connsiteY1" fmla="*/ 488 h 352607"/>
                <a:gd name="connsiteX2" fmla="*/ 129978 w 153367"/>
                <a:gd name="connsiteY2" fmla="*/ 31261 h 352607"/>
                <a:gd name="connsiteX3" fmla="*/ 149760 w 153367"/>
                <a:gd name="connsiteY3" fmla="*/ 171938 h 352607"/>
                <a:gd name="connsiteX4" fmla="*/ 147562 w 153367"/>
                <a:gd name="connsiteY4" fmla="*/ 297228 h 352607"/>
                <a:gd name="connsiteX5" fmla="*/ 92610 w 153367"/>
                <a:gd name="connsiteY5" fmla="*/ 352180 h 352607"/>
                <a:gd name="connsiteX6" fmla="*/ 22273 w 153367"/>
                <a:gd name="connsiteY6" fmla="*/ 314813 h 352607"/>
                <a:gd name="connsiteX7" fmla="*/ 2489 w 153367"/>
                <a:gd name="connsiteY7" fmla="*/ 182928 h 352607"/>
                <a:gd name="connsiteX8" fmla="*/ 6885 w 153367"/>
                <a:gd name="connsiteY8" fmla="*/ 44449 h 352607"/>
                <a:gd name="connsiteX0" fmla="*/ 7178 w 153660"/>
                <a:gd name="connsiteY0" fmla="*/ 44449 h 352310"/>
                <a:gd name="connsiteX1" fmla="*/ 62130 w 153660"/>
                <a:gd name="connsiteY1" fmla="*/ 488 h 352310"/>
                <a:gd name="connsiteX2" fmla="*/ 130271 w 153660"/>
                <a:gd name="connsiteY2" fmla="*/ 31261 h 352310"/>
                <a:gd name="connsiteX3" fmla="*/ 150053 w 153660"/>
                <a:gd name="connsiteY3" fmla="*/ 171938 h 352310"/>
                <a:gd name="connsiteX4" fmla="*/ 147855 w 153660"/>
                <a:gd name="connsiteY4" fmla="*/ 297228 h 352310"/>
                <a:gd name="connsiteX5" fmla="*/ 92903 w 153660"/>
                <a:gd name="connsiteY5" fmla="*/ 352180 h 352310"/>
                <a:gd name="connsiteX6" fmla="*/ 26962 w 153660"/>
                <a:gd name="connsiteY6" fmla="*/ 308219 h 352310"/>
                <a:gd name="connsiteX7" fmla="*/ 2782 w 153660"/>
                <a:gd name="connsiteY7" fmla="*/ 182928 h 352310"/>
                <a:gd name="connsiteX8" fmla="*/ 7178 w 153660"/>
                <a:gd name="connsiteY8" fmla="*/ 44449 h 352310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82928 h 341473"/>
                <a:gd name="connsiteX8" fmla="*/ 7178 w 153958"/>
                <a:gd name="connsiteY8" fmla="*/ 44449 h 341473"/>
                <a:gd name="connsiteX0" fmla="*/ 5932 w 152712"/>
                <a:gd name="connsiteY0" fmla="*/ 44449 h 341473"/>
                <a:gd name="connsiteX1" fmla="*/ 60884 w 152712"/>
                <a:gd name="connsiteY1" fmla="*/ 488 h 341473"/>
                <a:gd name="connsiteX2" fmla="*/ 129025 w 152712"/>
                <a:gd name="connsiteY2" fmla="*/ 31261 h 341473"/>
                <a:gd name="connsiteX3" fmla="*/ 148807 w 152712"/>
                <a:gd name="connsiteY3" fmla="*/ 171938 h 341473"/>
                <a:gd name="connsiteX4" fmla="*/ 146609 w 152712"/>
                <a:gd name="connsiteY4" fmla="*/ 297228 h 341473"/>
                <a:gd name="connsiteX5" fmla="*/ 87260 w 152712"/>
                <a:gd name="connsiteY5" fmla="*/ 341190 h 341473"/>
                <a:gd name="connsiteX6" fmla="*/ 25716 w 152712"/>
                <a:gd name="connsiteY6" fmla="*/ 308219 h 341473"/>
                <a:gd name="connsiteX7" fmla="*/ 3734 w 152712"/>
                <a:gd name="connsiteY7" fmla="*/ 169740 h 341473"/>
                <a:gd name="connsiteX8" fmla="*/ 5932 w 152712"/>
                <a:gd name="connsiteY8" fmla="*/ 44449 h 341473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69740 h 341473"/>
                <a:gd name="connsiteX8" fmla="*/ 7178 w 153958"/>
                <a:gd name="connsiteY8" fmla="*/ 44449 h 341473"/>
                <a:gd name="connsiteX0" fmla="*/ 6886 w 153666"/>
                <a:gd name="connsiteY0" fmla="*/ 44449 h 341196"/>
                <a:gd name="connsiteX1" fmla="*/ 61838 w 153666"/>
                <a:gd name="connsiteY1" fmla="*/ 488 h 341196"/>
                <a:gd name="connsiteX2" fmla="*/ 129979 w 153666"/>
                <a:gd name="connsiteY2" fmla="*/ 31261 h 341196"/>
                <a:gd name="connsiteX3" fmla="*/ 149761 w 153666"/>
                <a:gd name="connsiteY3" fmla="*/ 171938 h 341196"/>
                <a:gd name="connsiteX4" fmla="*/ 147563 w 153666"/>
                <a:gd name="connsiteY4" fmla="*/ 297228 h 341196"/>
                <a:gd name="connsiteX5" fmla="*/ 88214 w 153666"/>
                <a:gd name="connsiteY5" fmla="*/ 341190 h 341196"/>
                <a:gd name="connsiteX6" fmla="*/ 22274 w 153666"/>
                <a:gd name="connsiteY6" fmla="*/ 295031 h 341196"/>
                <a:gd name="connsiteX7" fmla="*/ 2490 w 153666"/>
                <a:gd name="connsiteY7" fmla="*/ 169740 h 341196"/>
                <a:gd name="connsiteX8" fmla="*/ 6886 w 153666"/>
                <a:gd name="connsiteY8" fmla="*/ 44449 h 341196"/>
                <a:gd name="connsiteX0" fmla="*/ 6886 w 152380"/>
                <a:gd name="connsiteY0" fmla="*/ 44449 h 341216"/>
                <a:gd name="connsiteX1" fmla="*/ 61838 w 152380"/>
                <a:gd name="connsiteY1" fmla="*/ 488 h 341216"/>
                <a:gd name="connsiteX2" fmla="*/ 129979 w 152380"/>
                <a:gd name="connsiteY2" fmla="*/ 31261 h 341216"/>
                <a:gd name="connsiteX3" fmla="*/ 149761 w 152380"/>
                <a:gd name="connsiteY3" fmla="*/ 171938 h 341216"/>
                <a:gd name="connsiteX4" fmla="*/ 145365 w 152380"/>
                <a:gd name="connsiteY4" fmla="*/ 299426 h 341216"/>
                <a:gd name="connsiteX5" fmla="*/ 88214 w 152380"/>
                <a:gd name="connsiteY5" fmla="*/ 341190 h 341216"/>
                <a:gd name="connsiteX6" fmla="*/ 22274 w 152380"/>
                <a:gd name="connsiteY6" fmla="*/ 295031 h 341216"/>
                <a:gd name="connsiteX7" fmla="*/ 2490 w 152380"/>
                <a:gd name="connsiteY7" fmla="*/ 169740 h 341216"/>
                <a:gd name="connsiteX8" fmla="*/ 6886 w 152380"/>
                <a:gd name="connsiteY8" fmla="*/ 44449 h 341216"/>
                <a:gd name="connsiteX0" fmla="*/ 6886 w 152646"/>
                <a:gd name="connsiteY0" fmla="*/ 44449 h 339021"/>
                <a:gd name="connsiteX1" fmla="*/ 61838 w 152646"/>
                <a:gd name="connsiteY1" fmla="*/ 488 h 339021"/>
                <a:gd name="connsiteX2" fmla="*/ 129979 w 152646"/>
                <a:gd name="connsiteY2" fmla="*/ 31261 h 339021"/>
                <a:gd name="connsiteX3" fmla="*/ 149761 w 152646"/>
                <a:gd name="connsiteY3" fmla="*/ 171938 h 339021"/>
                <a:gd name="connsiteX4" fmla="*/ 145365 w 152646"/>
                <a:gd name="connsiteY4" fmla="*/ 299426 h 339021"/>
                <a:gd name="connsiteX5" fmla="*/ 83818 w 152646"/>
                <a:gd name="connsiteY5" fmla="*/ 338991 h 339021"/>
                <a:gd name="connsiteX6" fmla="*/ 22274 w 152646"/>
                <a:gd name="connsiteY6" fmla="*/ 295031 h 339021"/>
                <a:gd name="connsiteX7" fmla="*/ 2490 w 152646"/>
                <a:gd name="connsiteY7" fmla="*/ 169740 h 339021"/>
                <a:gd name="connsiteX8" fmla="*/ 6886 w 152646"/>
                <a:gd name="connsiteY8" fmla="*/ 44449 h 339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2646" h="339021">
                  <a:moveTo>
                    <a:pt x="6886" y="44449"/>
                  </a:moveTo>
                  <a:cubicBezTo>
                    <a:pt x="16777" y="16240"/>
                    <a:pt x="41323" y="2686"/>
                    <a:pt x="61838" y="488"/>
                  </a:cubicBezTo>
                  <a:cubicBezTo>
                    <a:pt x="82354" y="-1710"/>
                    <a:pt x="115325" y="2686"/>
                    <a:pt x="129979" y="31261"/>
                  </a:cubicBezTo>
                  <a:cubicBezTo>
                    <a:pt x="144633" y="59836"/>
                    <a:pt x="147197" y="127244"/>
                    <a:pt x="149761" y="171938"/>
                  </a:cubicBezTo>
                  <a:cubicBezTo>
                    <a:pt x="152325" y="216632"/>
                    <a:pt x="156355" y="271584"/>
                    <a:pt x="145365" y="299426"/>
                  </a:cubicBezTo>
                  <a:cubicBezTo>
                    <a:pt x="134375" y="327268"/>
                    <a:pt x="104333" y="339723"/>
                    <a:pt x="83818" y="338991"/>
                  </a:cubicBezTo>
                  <a:cubicBezTo>
                    <a:pt x="63303" y="338259"/>
                    <a:pt x="37294" y="323240"/>
                    <a:pt x="22274" y="295031"/>
                  </a:cubicBezTo>
                  <a:cubicBezTo>
                    <a:pt x="7254" y="266822"/>
                    <a:pt x="5055" y="211504"/>
                    <a:pt x="2490" y="169740"/>
                  </a:cubicBezTo>
                  <a:cubicBezTo>
                    <a:pt x="-75" y="127976"/>
                    <a:pt x="-3005" y="72658"/>
                    <a:pt x="6886" y="44449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51BDFEA5-399F-46DC-A199-44B7EFBBF5DF}"/>
                </a:ext>
              </a:extLst>
            </p:cNvPr>
            <p:cNvSpPr/>
            <p:nvPr/>
          </p:nvSpPr>
          <p:spPr>
            <a:xfrm rot="6770682">
              <a:off x="5078152" y="3033246"/>
              <a:ext cx="197568" cy="623311"/>
            </a:xfrm>
            <a:custGeom>
              <a:avLst/>
              <a:gdLst>
                <a:gd name="connsiteX0" fmla="*/ 63868 w 187016"/>
                <a:gd name="connsiteY0" fmla="*/ 62019 h 502838"/>
                <a:gd name="connsiteX1" fmla="*/ 86420 w 187016"/>
                <a:gd name="connsiteY1" fmla="*/ 512 h 502838"/>
                <a:gd name="connsiteX2" fmla="*/ 168429 w 187016"/>
                <a:gd name="connsiteY2" fmla="*/ 47667 h 502838"/>
                <a:gd name="connsiteX3" fmla="*/ 156128 w 187016"/>
                <a:gd name="connsiteY3" fmla="*/ 271142 h 502838"/>
                <a:gd name="connsiteX4" fmla="*/ 186881 w 187016"/>
                <a:gd name="connsiteY4" fmla="*/ 412607 h 502838"/>
                <a:gd name="connsiteX5" fmla="*/ 141776 w 187016"/>
                <a:gd name="connsiteY5" fmla="*/ 363402 h 502838"/>
                <a:gd name="connsiteX6" fmla="*/ 162278 w 187016"/>
                <a:gd name="connsiteY6" fmla="*/ 490516 h 502838"/>
                <a:gd name="connsiteX7" fmla="*/ 117173 w 187016"/>
                <a:gd name="connsiteY7" fmla="*/ 394155 h 502838"/>
                <a:gd name="connsiteX8" fmla="*/ 113073 w 187016"/>
                <a:gd name="connsiteY8" fmla="*/ 502817 h 502838"/>
                <a:gd name="connsiteX9" fmla="*/ 86420 w 187016"/>
                <a:gd name="connsiteY9" fmla="*/ 404406 h 502838"/>
                <a:gd name="connsiteX10" fmla="*/ 59767 w 187016"/>
                <a:gd name="connsiteY10" fmla="*/ 500767 h 502838"/>
                <a:gd name="connsiteX11" fmla="*/ 53616 w 187016"/>
                <a:gd name="connsiteY11" fmla="*/ 402356 h 502838"/>
                <a:gd name="connsiteX12" fmla="*/ 311 w 187016"/>
                <a:gd name="connsiteY12" fmla="*/ 433109 h 502838"/>
                <a:gd name="connsiteX13" fmla="*/ 33114 w 187016"/>
                <a:gd name="connsiteY13" fmla="*/ 355201 h 502838"/>
                <a:gd name="connsiteX14" fmla="*/ 63868 w 187016"/>
                <a:gd name="connsiteY14" fmla="*/ 303945 h 502838"/>
                <a:gd name="connsiteX15" fmla="*/ 63868 w 187016"/>
                <a:gd name="connsiteY15" fmla="*/ 62019 h 502838"/>
                <a:gd name="connsiteX0" fmla="*/ 63868 w 187016"/>
                <a:gd name="connsiteY0" fmla="*/ 63996 h 504815"/>
                <a:gd name="connsiteX1" fmla="*/ 113073 w 187016"/>
                <a:gd name="connsiteY1" fmla="*/ 439 h 504815"/>
                <a:gd name="connsiteX2" fmla="*/ 168429 w 187016"/>
                <a:gd name="connsiteY2" fmla="*/ 49644 h 504815"/>
                <a:gd name="connsiteX3" fmla="*/ 156128 w 187016"/>
                <a:gd name="connsiteY3" fmla="*/ 273119 h 504815"/>
                <a:gd name="connsiteX4" fmla="*/ 186881 w 187016"/>
                <a:gd name="connsiteY4" fmla="*/ 414584 h 504815"/>
                <a:gd name="connsiteX5" fmla="*/ 141776 w 187016"/>
                <a:gd name="connsiteY5" fmla="*/ 365379 h 504815"/>
                <a:gd name="connsiteX6" fmla="*/ 162278 w 187016"/>
                <a:gd name="connsiteY6" fmla="*/ 492493 h 504815"/>
                <a:gd name="connsiteX7" fmla="*/ 117173 w 187016"/>
                <a:gd name="connsiteY7" fmla="*/ 396132 h 504815"/>
                <a:gd name="connsiteX8" fmla="*/ 113073 w 187016"/>
                <a:gd name="connsiteY8" fmla="*/ 504794 h 504815"/>
                <a:gd name="connsiteX9" fmla="*/ 86420 w 187016"/>
                <a:gd name="connsiteY9" fmla="*/ 406383 h 504815"/>
                <a:gd name="connsiteX10" fmla="*/ 59767 w 187016"/>
                <a:gd name="connsiteY10" fmla="*/ 502744 h 504815"/>
                <a:gd name="connsiteX11" fmla="*/ 53616 w 187016"/>
                <a:gd name="connsiteY11" fmla="*/ 404333 h 504815"/>
                <a:gd name="connsiteX12" fmla="*/ 311 w 187016"/>
                <a:gd name="connsiteY12" fmla="*/ 435086 h 504815"/>
                <a:gd name="connsiteX13" fmla="*/ 33114 w 187016"/>
                <a:gd name="connsiteY13" fmla="*/ 357178 h 504815"/>
                <a:gd name="connsiteX14" fmla="*/ 63868 w 187016"/>
                <a:gd name="connsiteY14" fmla="*/ 305922 h 504815"/>
                <a:gd name="connsiteX15" fmla="*/ 63868 w 187016"/>
                <a:gd name="connsiteY15" fmla="*/ 63996 h 504815"/>
                <a:gd name="connsiteX0" fmla="*/ 57718 w 187016"/>
                <a:gd name="connsiteY0" fmla="*/ 53366 h 504437"/>
                <a:gd name="connsiteX1" fmla="*/ 113073 w 187016"/>
                <a:gd name="connsiteY1" fmla="*/ 61 h 504437"/>
                <a:gd name="connsiteX2" fmla="*/ 168429 w 187016"/>
                <a:gd name="connsiteY2" fmla="*/ 49266 h 504437"/>
                <a:gd name="connsiteX3" fmla="*/ 156128 w 187016"/>
                <a:gd name="connsiteY3" fmla="*/ 272741 h 504437"/>
                <a:gd name="connsiteX4" fmla="*/ 186881 w 187016"/>
                <a:gd name="connsiteY4" fmla="*/ 414206 h 504437"/>
                <a:gd name="connsiteX5" fmla="*/ 141776 w 187016"/>
                <a:gd name="connsiteY5" fmla="*/ 365001 h 504437"/>
                <a:gd name="connsiteX6" fmla="*/ 162278 w 187016"/>
                <a:gd name="connsiteY6" fmla="*/ 492115 h 504437"/>
                <a:gd name="connsiteX7" fmla="*/ 117173 w 187016"/>
                <a:gd name="connsiteY7" fmla="*/ 395754 h 504437"/>
                <a:gd name="connsiteX8" fmla="*/ 113073 w 187016"/>
                <a:gd name="connsiteY8" fmla="*/ 504416 h 504437"/>
                <a:gd name="connsiteX9" fmla="*/ 86420 w 187016"/>
                <a:gd name="connsiteY9" fmla="*/ 406005 h 504437"/>
                <a:gd name="connsiteX10" fmla="*/ 59767 w 187016"/>
                <a:gd name="connsiteY10" fmla="*/ 502366 h 504437"/>
                <a:gd name="connsiteX11" fmla="*/ 53616 w 187016"/>
                <a:gd name="connsiteY11" fmla="*/ 403955 h 504437"/>
                <a:gd name="connsiteX12" fmla="*/ 311 w 187016"/>
                <a:gd name="connsiteY12" fmla="*/ 434708 h 504437"/>
                <a:gd name="connsiteX13" fmla="*/ 33114 w 187016"/>
                <a:gd name="connsiteY13" fmla="*/ 356800 h 504437"/>
                <a:gd name="connsiteX14" fmla="*/ 63868 w 187016"/>
                <a:gd name="connsiteY14" fmla="*/ 305544 h 504437"/>
                <a:gd name="connsiteX15" fmla="*/ 57718 w 187016"/>
                <a:gd name="connsiteY15" fmla="*/ 53366 h 5044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9767 w 189311"/>
                <a:gd name="connsiteY10" fmla="*/ 5028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57718 w 189311"/>
                <a:gd name="connsiteY0" fmla="*/ 53866 h 504917"/>
                <a:gd name="connsiteX1" fmla="*/ 113073 w 189311"/>
                <a:gd name="connsiteY1" fmla="*/ 561 h 504917"/>
                <a:gd name="connsiteX2" fmla="*/ 170479 w 189311"/>
                <a:gd name="connsiteY2" fmla="*/ 43615 h 504917"/>
                <a:gd name="connsiteX3" fmla="*/ 156128 w 189311"/>
                <a:gd name="connsiteY3" fmla="*/ 273241 h 504917"/>
                <a:gd name="connsiteX4" fmla="*/ 186881 w 189311"/>
                <a:gd name="connsiteY4" fmla="*/ 414706 h 504917"/>
                <a:gd name="connsiteX5" fmla="*/ 141776 w 189311"/>
                <a:gd name="connsiteY5" fmla="*/ 365501 h 504917"/>
                <a:gd name="connsiteX6" fmla="*/ 162278 w 189311"/>
                <a:gd name="connsiteY6" fmla="*/ 492615 h 504917"/>
                <a:gd name="connsiteX7" fmla="*/ 117173 w 189311"/>
                <a:gd name="connsiteY7" fmla="*/ 396254 h 504917"/>
                <a:gd name="connsiteX8" fmla="*/ 113073 w 189311"/>
                <a:gd name="connsiteY8" fmla="*/ 504916 h 504917"/>
                <a:gd name="connsiteX9" fmla="*/ 86420 w 189311"/>
                <a:gd name="connsiteY9" fmla="*/ 406505 h 504917"/>
                <a:gd name="connsiteX10" fmla="*/ 70019 w 189311"/>
                <a:gd name="connsiteY10" fmla="*/ 504917 h 504917"/>
                <a:gd name="connsiteX11" fmla="*/ 53616 w 189311"/>
                <a:gd name="connsiteY11" fmla="*/ 404455 h 504917"/>
                <a:gd name="connsiteX12" fmla="*/ 311 w 189311"/>
                <a:gd name="connsiteY12" fmla="*/ 435208 h 504917"/>
                <a:gd name="connsiteX13" fmla="*/ 33114 w 189311"/>
                <a:gd name="connsiteY13" fmla="*/ 357300 h 504917"/>
                <a:gd name="connsiteX14" fmla="*/ 63868 w 189311"/>
                <a:gd name="connsiteY14" fmla="*/ 306044 h 504917"/>
                <a:gd name="connsiteX15" fmla="*/ 57718 w 189311"/>
                <a:gd name="connsiteY15" fmla="*/ 53866 h 504917"/>
                <a:gd name="connsiteX0" fmla="*/ 57718 w 189311"/>
                <a:gd name="connsiteY0" fmla="*/ 53866 h 504958"/>
                <a:gd name="connsiteX1" fmla="*/ 113073 w 189311"/>
                <a:gd name="connsiteY1" fmla="*/ 561 h 504958"/>
                <a:gd name="connsiteX2" fmla="*/ 170479 w 189311"/>
                <a:gd name="connsiteY2" fmla="*/ 43615 h 504958"/>
                <a:gd name="connsiteX3" fmla="*/ 156128 w 189311"/>
                <a:gd name="connsiteY3" fmla="*/ 273241 h 504958"/>
                <a:gd name="connsiteX4" fmla="*/ 186881 w 189311"/>
                <a:gd name="connsiteY4" fmla="*/ 414706 h 504958"/>
                <a:gd name="connsiteX5" fmla="*/ 141776 w 189311"/>
                <a:gd name="connsiteY5" fmla="*/ 365501 h 504958"/>
                <a:gd name="connsiteX6" fmla="*/ 162278 w 189311"/>
                <a:gd name="connsiteY6" fmla="*/ 492615 h 504958"/>
                <a:gd name="connsiteX7" fmla="*/ 117173 w 189311"/>
                <a:gd name="connsiteY7" fmla="*/ 396254 h 504958"/>
                <a:gd name="connsiteX8" fmla="*/ 113073 w 189311"/>
                <a:gd name="connsiteY8" fmla="*/ 504916 h 504958"/>
                <a:gd name="connsiteX9" fmla="*/ 86420 w 189311"/>
                <a:gd name="connsiteY9" fmla="*/ 406505 h 504958"/>
                <a:gd name="connsiteX10" fmla="*/ 70019 w 189311"/>
                <a:gd name="connsiteY10" fmla="*/ 504917 h 504958"/>
                <a:gd name="connsiteX11" fmla="*/ 53616 w 189311"/>
                <a:gd name="connsiteY11" fmla="*/ 404455 h 504958"/>
                <a:gd name="connsiteX12" fmla="*/ 311 w 189311"/>
                <a:gd name="connsiteY12" fmla="*/ 435208 h 504958"/>
                <a:gd name="connsiteX13" fmla="*/ 33114 w 189311"/>
                <a:gd name="connsiteY13" fmla="*/ 357300 h 504958"/>
                <a:gd name="connsiteX14" fmla="*/ 63868 w 189311"/>
                <a:gd name="connsiteY14" fmla="*/ 306044 h 504958"/>
                <a:gd name="connsiteX15" fmla="*/ 57718 w 189311"/>
                <a:gd name="connsiteY15" fmla="*/ 53866 h 504958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5667 w 189311"/>
                <a:gd name="connsiteY10" fmla="*/ 4987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62647 w 194240"/>
                <a:gd name="connsiteY0" fmla="*/ 53866 h 504916"/>
                <a:gd name="connsiteX1" fmla="*/ 118002 w 194240"/>
                <a:gd name="connsiteY1" fmla="*/ 561 h 504916"/>
                <a:gd name="connsiteX2" fmla="*/ 175408 w 194240"/>
                <a:gd name="connsiteY2" fmla="*/ 43615 h 504916"/>
                <a:gd name="connsiteX3" fmla="*/ 161057 w 194240"/>
                <a:gd name="connsiteY3" fmla="*/ 273241 h 504916"/>
                <a:gd name="connsiteX4" fmla="*/ 191810 w 194240"/>
                <a:gd name="connsiteY4" fmla="*/ 414706 h 504916"/>
                <a:gd name="connsiteX5" fmla="*/ 146705 w 194240"/>
                <a:gd name="connsiteY5" fmla="*/ 365501 h 504916"/>
                <a:gd name="connsiteX6" fmla="*/ 167207 w 194240"/>
                <a:gd name="connsiteY6" fmla="*/ 492615 h 504916"/>
                <a:gd name="connsiteX7" fmla="*/ 122102 w 194240"/>
                <a:gd name="connsiteY7" fmla="*/ 396254 h 504916"/>
                <a:gd name="connsiteX8" fmla="*/ 118002 w 194240"/>
                <a:gd name="connsiteY8" fmla="*/ 504916 h 504916"/>
                <a:gd name="connsiteX9" fmla="*/ 91349 w 194240"/>
                <a:gd name="connsiteY9" fmla="*/ 406505 h 504916"/>
                <a:gd name="connsiteX10" fmla="*/ 60596 w 194240"/>
                <a:gd name="connsiteY10" fmla="*/ 498766 h 504916"/>
                <a:gd name="connsiteX11" fmla="*/ 58545 w 194240"/>
                <a:gd name="connsiteY11" fmla="*/ 404455 h 504916"/>
                <a:gd name="connsiteX12" fmla="*/ 5240 w 194240"/>
                <a:gd name="connsiteY12" fmla="*/ 435208 h 504916"/>
                <a:gd name="connsiteX13" fmla="*/ 38043 w 194240"/>
                <a:gd name="connsiteY13" fmla="*/ 357300 h 504916"/>
                <a:gd name="connsiteX14" fmla="*/ 68797 w 194240"/>
                <a:gd name="connsiteY14" fmla="*/ 306044 h 504916"/>
                <a:gd name="connsiteX15" fmla="*/ 62647 w 194240"/>
                <a:gd name="connsiteY15" fmla="*/ 53866 h 504916"/>
                <a:gd name="connsiteX0" fmla="*/ 55316 w 186909"/>
                <a:gd name="connsiteY0" fmla="*/ 53866 h 504916"/>
                <a:gd name="connsiteX1" fmla="*/ 110671 w 186909"/>
                <a:gd name="connsiteY1" fmla="*/ 561 h 504916"/>
                <a:gd name="connsiteX2" fmla="*/ 168077 w 186909"/>
                <a:gd name="connsiteY2" fmla="*/ 43615 h 504916"/>
                <a:gd name="connsiteX3" fmla="*/ 153726 w 186909"/>
                <a:gd name="connsiteY3" fmla="*/ 273241 h 504916"/>
                <a:gd name="connsiteX4" fmla="*/ 184479 w 186909"/>
                <a:gd name="connsiteY4" fmla="*/ 414706 h 504916"/>
                <a:gd name="connsiteX5" fmla="*/ 139374 w 186909"/>
                <a:gd name="connsiteY5" fmla="*/ 365501 h 504916"/>
                <a:gd name="connsiteX6" fmla="*/ 159876 w 186909"/>
                <a:gd name="connsiteY6" fmla="*/ 492615 h 504916"/>
                <a:gd name="connsiteX7" fmla="*/ 114771 w 186909"/>
                <a:gd name="connsiteY7" fmla="*/ 396254 h 504916"/>
                <a:gd name="connsiteX8" fmla="*/ 110671 w 186909"/>
                <a:gd name="connsiteY8" fmla="*/ 504916 h 504916"/>
                <a:gd name="connsiteX9" fmla="*/ 84018 w 186909"/>
                <a:gd name="connsiteY9" fmla="*/ 406505 h 504916"/>
                <a:gd name="connsiteX10" fmla="*/ 53265 w 186909"/>
                <a:gd name="connsiteY10" fmla="*/ 498766 h 504916"/>
                <a:gd name="connsiteX11" fmla="*/ 51214 w 186909"/>
                <a:gd name="connsiteY11" fmla="*/ 404455 h 504916"/>
                <a:gd name="connsiteX12" fmla="*/ 6110 w 186909"/>
                <a:gd name="connsiteY12" fmla="*/ 420856 h 504916"/>
                <a:gd name="connsiteX13" fmla="*/ 30712 w 186909"/>
                <a:gd name="connsiteY13" fmla="*/ 357300 h 504916"/>
                <a:gd name="connsiteX14" fmla="*/ 61466 w 186909"/>
                <a:gd name="connsiteY14" fmla="*/ 306044 h 504916"/>
                <a:gd name="connsiteX15" fmla="*/ 55316 w 186909"/>
                <a:gd name="connsiteY15" fmla="*/ 53866 h 504916"/>
                <a:gd name="connsiteX0" fmla="*/ 49504 w 181097"/>
                <a:gd name="connsiteY0" fmla="*/ 53866 h 504916"/>
                <a:gd name="connsiteX1" fmla="*/ 104859 w 181097"/>
                <a:gd name="connsiteY1" fmla="*/ 561 h 504916"/>
                <a:gd name="connsiteX2" fmla="*/ 162265 w 181097"/>
                <a:gd name="connsiteY2" fmla="*/ 43615 h 504916"/>
                <a:gd name="connsiteX3" fmla="*/ 147914 w 181097"/>
                <a:gd name="connsiteY3" fmla="*/ 273241 h 504916"/>
                <a:gd name="connsiteX4" fmla="*/ 178667 w 181097"/>
                <a:gd name="connsiteY4" fmla="*/ 414706 h 504916"/>
                <a:gd name="connsiteX5" fmla="*/ 133562 w 181097"/>
                <a:gd name="connsiteY5" fmla="*/ 365501 h 504916"/>
                <a:gd name="connsiteX6" fmla="*/ 154064 w 181097"/>
                <a:gd name="connsiteY6" fmla="*/ 492615 h 504916"/>
                <a:gd name="connsiteX7" fmla="*/ 108959 w 181097"/>
                <a:gd name="connsiteY7" fmla="*/ 396254 h 504916"/>
                <a:gd name="connsiteX8" fmla="*/ 104859 w 181097"/>
                <a:gd name="connsiteY8" fmla="*/ 504916 h 504916"/>
                <a:gd name="connsiteX9" fmla="*/ 78206 w 181097"/>
                <a:gd name="connsiteY9" fmla="*/ 406505 h 504916"/>
                <a:gd name="connsiteX10" fmla="*/ 47453 w 181097"/>
                <a:gd name="connsiteY10" fmla="*/ 498766 h 504916"/>
                <a:gd name="connsiteX11" fmla="*/ 41301 w 181097"/>
                <a:gd name="connsiteY11" fmla="*/ 400354 h 504916"/>
                <a:gd name="connsiteX12" fmla="*/ 298 w 181097"/>
                <a:gd name="connsiteY12" fmla="*/ 420856 h 504916"/>
                <a:gd name="connsiteX13" fmla="*/ 24900 w 181097"/>
                <a:gd name="connsiteY13" fmla="*/ 357300 h 504916"/>
                <a:gd name="connsiteX14" fmla="*/ 55654 w 181097"/>
                <a:gd name="connsiteY14" fmla="*/ 306044 h 504916"/>
                <a:gd name="connsiteX15" fmla="*/ 49504 w 181097"/>
                <a:gd name="connsiteY15" fmla="*/ 53866 h 504916"/>
                <a:gd name="connsiteX0" fmla="*/ 52664 w 184257"/>
                <a:gd name="connsiteY0" fmla="*/ 53866 h 504916"/>
                <a:gd name="connsiteX1" fmla="*/ 108019 w 184257"/>
                <a:gd name="connsiteY1" fmla="*/ 561 h 504916"/>
                <a:gd name="connsiteX2" fmla="*/ 165425 w 184257"/>
                <a:gd name="connsiteY2" fmla="*/ 43615 h 504916"/>
                <a:gd name="connsiteX3" fmla="*/ 151074 w 184257"/>
                <a:gd name="connsiteY3" fmla="*/ 273241 h 504916"/>
                <a:gd name="connsiteX4" fmla="*/ 181827 w 184257"/>
                <a:gd name="connsiteY4" fmla="*/ 414706 h 504916"/>
                <a:gd name="connsiteX5" fmla="*/ 136722 w 184257"/>
                <a:gd name="connsiteY5" fmla="*/ 365501 h 504916"/>
                <a:gd name="connsiteX6" fmla="*/ 157224 w 184257"/>
                <a:gd name="connsiteY6" fmla="*/ 492615 h 504916"/>
                <a:gd name="connsiteX7" fmla="*/ 112119 w 184257"/>
                <a:gd name="connsiteY7" fmla="*/ 396254 h 504916"/>
                <a:gd name="connsiteX8" fmla="*/ 108019 w 184257"/>
                <a:gd name="connsiteY8" fmla="*/ 504916 h 504916"/>
                <a:gd name="connsiteX9" fmla="*/ 81366 w 184257"/>
                <a:gd name="connsiteY9" fmla="*/ 406505 h 504916"/>
                <a:gd name="connsiteX10" fmla="*/ 50613 w 184257"/>
                <a:gd name="connsiteY10" fmla="*/ 498766 h 504916"/>
                <a:gd name="connsiteX11" fmla="*/ 44461 w 184257"/>
                <a:gd name="connsiteY11" fmla="*/ 400354 h 504916"/>
                <a:gd name="connsiteX12" fmla="*/ 3458 w 184257"/>
                <a:gd name="connsiteY12" fmla="*/ 420856 h 504916"/>
                <a:gd name="connsiteX13" fmla="*/ 28060 w 184257"/>
                <a:gd name="connsiteY13" fmla="*/ 357300 h 504916"/>
                <a:gd name="connsiteX14" fmla="*/ 58814 w 184257"/>
                <a:gd name="connsiteY14" fmla="*/ 306044 h 504916"/>
                <a:gd name="connsiteX15" fmla="*/ 52664 w 184257"/>
                <a:gd name="connsiteY15" fmla="*/ 53866 h 504916"/>
                <a:gd name="connsiteX0" fmla="*/ 52664 w 181873"/>
                <a:gd name="connsiteY0" fmla="*/ 53866 h 504916"/>
                <a:gd name="connsiteX1" fmla="*/ 108019 w 181873"/>
                <a:gd name="connsiteY1" fmla="*/ 561 h 504916"/>
                <a:gd name="connsiteX2" fmla="*/ 165425 w 181873"/>
                <a:gd name="connsiteY2" fmla="*/ 43615 h 504916"/>
                <a:gd name="connsiteX3" fmla="*/ 151074 w 181873"/>
                <a:gd name="connsiteY3" fmla="*/ 273241 h 504916"/>
                <a:gd name="connsiteX4" fmla="*/ 181827 w 181873"/>
                <a:gd name="connsiteY4" fmla="*/ 414706 h 504916"/>
                <a:gd name="connsiteX5" fmla="*/ 142873 w 181873"/>
                <a:gd name="connsiteY5" fmla="*/ 377802 h 504916"/>
                <a:gd name="connsiteX6" fmla="*/ 157224 w 181873"/>
                <a:gd name="connsiteY6" fmla="*/ 492615 h 504916"/>
                <a:gd name="connsiteX7" fmla="*/ 112119 w 181873"/>
                <a:gd name="connsiteY7" fmla="*/ 396254 h 504916"/>
                <a:gd name="connsiteX8" fmla="*/ 108019 w 181873"/>
                <a:gd name="connsiteY8" fmla="*/ 504916 h 504916"/>
                <a:gd name="connsiteX9" fmla="*/ 81366 w 181873"/>
                <a:gd name="connsiteY9" fmla="*/ 406505 h 504916"/>
                <a:gd name="connsiteX10" fmla="*/ 50613 w 181873"/>
                <a:gd name="connsiteY10" fmla="*/ 498766 h 504916"/>
                <a:gd name="connsiteX11" fmla="*/ 44461 w 181873"/>
                <a:gd name="connsiteY11" fmla="*/ 400354 h 504916"/>
                <a:gd name="connsiteX12" fmla="*/ 3458 w 181873"/>
                <a:gd name="connsiteY12" fmla="*/ 420856 h 504916"/>
                <a:gd name="connsiteX13" fmla="*/ 28060 w 181873"/>
                <a:gd name="connsiteY13" fmla="*/ 357300 h 504916"/>
                <a:gd name="connsiteX14" fmla="*/ 58814 w 181873"/>
                <a:gd name="connsiteY14" fmla="*/ 306044 h 504916"/>
                <a:gd name="connsiteX15" fmla="*/ 52664 w 181873"/>
                <a:gd name="connsiteY15" fmla="*/ 53866 h 504916"/>
                <a:gd name="connsiteX0" fmla="*/ 52664 w 181839"/>
                <a:gd name="connsiteY0" fmla="*/ 53866 h 504916"/>
                <a:gd name="connsiteX1" fmla="*/ 108019 w 181839"/>
                <a:gd name="connsiteY1" fmla="*/ 561 h 504916"/>
                <a:gd name="connsiteX2" fmla="*/ 165425 w 181839"/>
                <a:gd name="connsiteY2" fmla="*/ 43615 h 504916"/>
                <a:gd name="connsiteX3" fmla="*/ 151074 w 181839"/>
                <a:gd name="connsiteY3" fmla="*/ 273241 h 504916"/>
                <a:gd name="connsiteX4" fmla="*/ 181827 w 181839"/>
                <a:gd name="connsiteY4" fmla="*/ 414706 h 504916"/>
                <a:gd name="connsiteX5" fmla="*/ 146973 w 181839"/>
                <a:gd name="connsiteY5" fmla="*/ 386003 h 504916"/>
                <a:gd name="connsiteX6" fmla="*/ 157224 w 181839"/>
                <a:gd name="connsiteY6" fmla="*/ 492615 h 504916"/>
                <a:gd name="connsiteX7" fmla="*/ 112119 w 181839"/>
                <a:gd name="connsiteY7" fmla="*/ 396254 h 504916"/>
                <a:gd name="connsiteX8" fmla="*/ 108019 w 181839"/>
                <a:gd name="connsiteY8" fmla="*/ 504916 h 504916"/>
                <a:gd name="connsiteX9" fmla="*/ 81366 w 181839"/>
                <a:gd name="connsiteY9" fmla="*/ 406505 h 504916"/>
                <a:gd name="connsiteX10" fmla="*/ 50613 w 181839"/>
                <a:gd name="connsiteY10" fmla="*/ 498766 h 504916"/>
                <a:gd name="connsiteX11" fmla="*/ 44461 w 181839"/>
                <a:gd name="connsiteY11" fmla="*/ 400354 h 504916"/>
                <a:gd name="connsiteX12" fmla="*/ 3458 w 181839"/>
                <a:gd name="connsiteY12" fmla="*/ 420856 h 504916"/>
                <a:gd name="connsiteX13" fmla="*/ 28060 w 181839"/>
                <a:gd name="connsiteY13" fmla="*/ 357300 h 504916"/>
                <a:gd name="connsiteX14" fmla="*/ 58814 w 181839"/>
                <a:gd name="connsiteY14" fmla="*/ 306044 h 504916"/>
                <a:gd name="connsiteX15" fmla="*/ 52664 w 181839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270875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9467 h 510517"/>
                <a:gd name="connsiteX1" fmla="*/ 100203 w 183758"/>
                <a:gd name="connsiteY1" fmla="*/ 301 h 510517"/>
                <a:gd name="connsiteX2" fmla="*/ 165425 w 183758"/>
                <a:gd name="connsiteY2" fmla="*/ 49216 h 510517"/>
                <a:gd name="connsiteX3" fmla="*/ 151074 w 183758"/>
                <a:gd name="connsiteY3" fmla="*/ 278842 h 510517"/>
                <a:gd name="connsiteX4" fmla="*/ 181827 w 183758"/>
                <a:gd name="connsiteY4" fmla="*/ 420307 h 510517"/>
                <a:gd name="connsiteX5" fmla="*/ 146973 w 183758"/>
                <a:gd name="connsiteY5" fmla="*/ 391604 h 510517"/>
                <a:gd name="connsiteX6" fmla="*/ 157224 w 183758"/>
                <a:gd name="connsiteY6" fmla="*/ 498216 h 510517"/>
                <a:gd name="connsiteX7" fmla="*/ 112119 w 183758"/>
                <a:gd name="connsiteY7" fmla="*/ 401855 h 510517"/>
                <a:gd name="connsiteX8" fmla="*/ 108019 w 183758"/>
                <a:gd name="connsiteY8" fmla="*/ 510517 h 510517"/>
                <a:gd name="connsiteX9" fmla="*/ 81366 w 183758"/>
                <a:gd name="connsiteY9" fmla="*/ 412106 h 510517"/>
                <a:gd name="connsiteX10" fmla="*/ 50613 w 183758"/>
                <a:gd name="connsiteY10" fmla="*/ 504367 h 510517"/>
                <a:gd name="connsiteX11" fmla="*/ 44461 w 183758"/>
                <a:gd name="connsiteY11" fmla="*/ 405955 h 510517"/>
                <a:gd name="connsiteX12" fmla="*/ 3458 w 183758"/>
                <a:gd name="connsiteY12" fmla="*/ 426457 h 510517"/>
                <a:gd name="connsiteX13" fmla="*/ 28060 w 183758"/>
                <a:gd name="connsiteY13" fmla="*/ 362901 h 510517"/>
                <a:gd name="connsiteX14" fmla="*/ 56860 w 183758"/>
                <a:gd name="connsiteY14" fmla="*/ 233491 h 510517"/>
                <a:gd name="connsiteX15" fmla="*/ 52664 w 183758"/>
                <a:gd name="connsiteY15" fmla="*/ 59467 h 510517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85"/>
                <a:gd name="connsiteX1" fmla="*/ 100203 w 183622"/>
                <a:gd name="connsiteY1" fmla="*/ 555 h 510785"/>
                <a:gd name="connsiteX2" fmla="*/ 165425 w 183622"/>
                <a:gd name="connsiteY2" fmla="*/ 49470 h 510785"/>
                <a:gd name="connsiteX3" fmla="*/ 151074 w 183622"/>
                <a:gd name="connsiteY3" fmla="*/ 310357 h 510785"/>
                <a:gd name="connsiteX4" fmla="*/ 181827 w 183622"/>
                <a:gd name="connsiteY4" fmla="*/ 420561 h 510785"/>
                <a:gd name="connsiteX5" fmla="*/ 146973 w 183622"/>
                <a:gd name="connsiteY5" fmla="*/ 391858 h 510785"/>
                <a:gd name="connsiteX6" fmla="*/ 157224 w 183622"/>
                <a:gd name="connsiteY6" fmla="*/ 498470 h 510785"/>
                <a:gd name="connsiteX7" fmla="*/ 112119 w 183622"/>
                <a:gd name="connsiteY7" fmla="*/ 402109 h 510785"/>
                <a:gd name="connsiteX8" fmla="*/ 108019 w 183622"/>
                <a:gd name="connsiteY8" fmla="*/ 510771 h 510785"/>
                <a:gd name="connsiteX9" fmla="*/ 77459 w 183622"/>
                <a:gd name="connsiteY9" fmla="*/ 410406 h 510785"/>
                <a:gd name="connsiteX10" fmla="*/ 50613 w 183622"/>
                <a:gd name="connsiteY10" fmla="*/ 504621 h 510785"/>
                <a:gd name="connsiteX11" fmla="*/ 44461 w 183622"/>
                <a:gd name="connsiteY11" fmla="*/ 406209 h 510785"/>
                <a:gd name="connsiteX12" fmla="*/ 3458 w 183622"/>
                <a:gd name="connsiteY12" fmla="*/ 426711 h 510785"/>
                <a:gd name="connsiteX13" fmla="*/ 28060 w 183622"/>
                <a:gd name="connsiteY13" fmla="*/ 363155 h 510785"/>
                <a:gd name="connsiteX14" fmla="*/ 56860 w 183622"/>
                <a:gd name="connsiteY14" fmla="*/ 233745 h 510785"/>
                <a:gd name="connsiteX15" fmla="*/ 52664 w 183622"/>
                <a:gd name="connsiteY15" fmla="*/ 59721 h 510785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94408 h 545501"/>
                <a:gd name="connsiteX1" fmla="*/ 102157 w 183622"/>
                <a:gd name="connsiteY1" fmla="*/ 73 h 545501"/>
                <a:gd name="connsiteX2" fmla="*/ 165425 w 183622"/>
                <a:gd name="connsiteY2" fmla="*/ 84157 h 545501"/>
                <a:gd name="connsiteX3" fmla="*/ 151074 w 183622"/>
                <a:gd name="connsiteY3" fmla="*/ 345044 h 545501"/>
                <a:gd name="connsiteX4" fmla="*/ 181827 w 183622"/>
                <a:gd name="connsiteY4" fmla="*/ 455248 h 545501"/>
                <a:gd name="connsiteX5" fmla="*/ 146973 w 183622"/>
                <a:gd name="connsiteY5" fmla="*/ 426545 h 545501"/>
                <a:gd name="connsiteX6" fmla="*/ 157224 w 183622"/>
                <a:gd name="connsiteY6" fmla="*/ 533157 h 545501"/>
                <a:gd name="connsiteX7" fmla="*/ 112119 w 183622"/>
                <a:gd name="connsiteY7" fmla="*/ 436796 h 545501"/>
                <a:gd name="connsiteX8" fmla="*/ 108019 w 183622"/>
                <a:gd name="connsiteY8" fmla="*/ 545458 h 545501"/>
                <a:gd name="connsiteX9" fmla="*/ 77459 w 183622"/>
                <a:gd name="connsiteY9" fmla="*/ 445093 h 545501"/>
                <a:gd name="connsiteX10" fmla="*/ 50613 w 183622"/>
                <a:gd name="connsiteY10" fmla="*/ 539308 h 545501"/>
                <a:gd name="connsiteX11" fmla="*/ 44461 w 183622"/>
                <a:gd name="connsiteY11" fmla="*/ 440896 h 545501"/>
                <a:gd name="connsiteX12" fmla="*/ 3458 w 183622"/>
                <a:gd name="connsiteY12" fmla="*/ 461398 h 545501"/>
                <a:gd name="connsiteX13" fmla="*/ 28060 w 183622"/>
                <a:gd name="connsiteY13" fmla="*/ 397842 h 545501"/>
                <a:gd name="connsiteX14" fmla="*/ 56860 w 183622"/>
                <a:gd name="connsiteY14" fmla="*/ 268432 h 545501"/>
                <a:gd name="connsiteX15" fmla="*/ 52664 w 183622"/>
                <a:gd name="connsiteY15" fmla="*/ 94408 h 545501"/>
                <a:gd name="connsiteX0" fmla="*/ 52664 w 183622"/>
                <a:gd name="connsiteY0" fmla="*/ 99119 h 550212"/>
                <a:gd name="connsiteX1" fmla="*/ 102157 w 183622"/>
                <a:gd name="connsiteY1" fmla="*/ 4784 h 550212"/>
                <a:gd name="connsiteX2" fmla="*/ 165425 w 183622"/>
                <a:gd name="connsiteY2" fmla="*/ 49791 h 550212"/>
                <a:gd name="connsiteX3" fmla="*/ 151074 w 183622"/>
                <a:gd name="connsiteY3" fmla="*/ 349755 h 550212"/>
                <a:gd name="connsiteX4" fmla="*/ 181827 w 183622"/>
                <a:gd name="connsiteY4" fmla="*/ 459959 h 550212"/>
                <a:gd name="connsiteX5" fmla="*/ 146973 w 183622"/>
                <a:gd name="connsiteY5" fmla="*/ 431256 h 550212"/>
                <a:gd name="connsiteX6" fmla="*/ 157224 w 183622"/>
                <a:gd name="connsiteY6" fmla="*/ 537868 h 550212"/>
                <a:gd name="connsiteX7" fmla="*/ 112119 w 183622"/>
                <a:gd name="connsiteY7" fmla="*/ 441507 h 550212"/>
                <a:gd name="connsiteX8" fmla="*/ 108019 w 183622"/>
                <a:gd name="connsiteY8" fmla="*/ 550169 h 550212"/>
                <a:gd name="connsiteX9" fmla="*/ 77459 w 183622"/>
                <a:gd name="connsiteY9" fmla="*/ 449804 h 550212"/>
                <a:gd name="connsiteX10" fmla="*/ 50613 w 183622"/>
                <a:gd name="connsiteY10" fmla="*/ 544019 h 550212"/>
                <a:gd name="connsiteX11" fmla="*/ 44461 w 183622"/>
                <a:gd name="connsiteY11" fmla="*/ 445607 h 550212"/>
                <a:gd name="connsiteX12" fmla="*/ 3458 w 183622"/>
                <a:gd name="connsiteY12" fmla="*/ 466109 h 550212"/>
                <a:gd name="connsiteX13" fmla="*/ 28060 w 183622"/>
                <a:gd name="connsiteY13" fmla="*/ 402553 h 550212"/>
                <a:gd name="connsiteX14" fmla="*/ 56860 w 183622"/>
                <a:gd name="connsiteY14" fmla="*/ 273143 h 550212"/>
                <a:gd name="connsiteX15" fmla="*/ 52664 w 183622"/>
                <a:gd name="connsiteY15" fmla="*/ 99119 h 550212"/>
                <a:gd name="connsiteX0" fmla="*/ 52664 w 183622"/>
                <a:gd name="connsiteY0" fmla="*/ 52963 h 547041"/>
                <a:gd name="connsiteX1" fmla="*/ 102157 w 183622"/>
                <a:gd name="connsiteY1" fmla="*/ 1613 h 547041"/>
                <a:gd name="connsiteX2" fmla="*/ 165425 w 183622"/>
                <a:gd name="connsiteY2" fmla="*/ 46620 h 547041"/>
                <a:gd name="connsiteX3" fmla="*/ 151074 w 183622"/>
                <a:gd name="connsiteY3" fmla="*/ 346584 h 547041"/>
                <a:gd name="connsiteX4" fmla="*/ 181827 w 183622"/>
                <a:gd name="connsiteY4" fmla="*/ 456788 h 547041"/>
                <a:gd name="connsiteX5" fmla="*/ 146973 w 183622"/>
                <a:gd name="connsiteY5" fmla="*/ 428085 h 547041"/>
                <a:gd name="connsiteX6" fmla="*/ 157224 w 183622"/>
                <a:gd name="connsiteY6" fmla="*/ 534697 h 547041"/>
                <a:gd name="connsiteX7" fmla="*/ 112119 w 183622"/>
                <a:gd name="connsiteY7" fmla="*/ 438336 h 547041"/>
                <a:gd name="connsiteX8" fmla="*/ 108019 w 183622"/>
                <a:gd name="connsiteY8" fmla="*/ 546998 h 547041"/>
                <a:gd name="connsiteX9" fmla="*/ 77459 w 183622"/>
                <a:gd name="connsiteY9" fmla="*/ 446633 h 547041"/>
                <a:gd name="connsiteX10" fmla="*/ 50613 w 183622"/>
                <a:gd name="connsiteY10" fmla="*/ 540848 h 547041"/>
                <a:gd name="connsiteX11" fmla="*/ 44461 w 183622"/>
                <a:gd name="connsiteY11" fmla="*/ 442436 h 547041"/>
                <a:gd name="connsiteX12" fmla="*/ 3458 w 183622"/>
                <a:gd name="connsiteY12" fmla="*/ 462938 h 547041"/>
                <a:gd name="connsiteX13" fmla="*/ 28060 w 183622"/>
                <a:gd name="connsiteY13" fmla="*/ 399382 h 547041"/>
                <a:gd name="connsiteX14" fmla="*/ 56860 w 183622"/>
                <a:gd name="connsiteY14" fmla="*/ 269972 h 547041"/>
                <a:gd name="connsiteX15" fmla="*/ 52664 w 183622"/>
                <a:gd name="connsiteY15" fmla="*/ 52963 h 547041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3622" h="555612">
                  <a:moveTo>
                    <a:pt x="52664" y="61534"/>
                  </a:moveTo>
                  <a:cubicBezTo>
                    <a:pt x="59888" y="15179"/>
                    <a:pt x="81410" y="1472"/>
                    <a:pt x="100203" y="415"/>
                  </a:cubicBezTo>
                  <a:cubicBezTo>
                    <a:pt x="118996" y="-642"/>
                    <a:pt x="156947" y="-3932"/>
                    <a:pt x="165425" y="55191"/>
                  </a:cubicBezTo>
                  <a:cubicBezTo>
                    <a:pt x="173903" y="114314"/>
                    <a:pt x="148340" y="286794"/>
                    <a:pt x="151074" y="355155"/>
                  </a:cubicBezTo>
                  <a:cubicBezTo>
                    <a:pt x="153808" y="423516"/>
                    <a:pt x="192279" y="447868"/>
                    <a:pt x="181827" y="465359"/>
                  </a:cubicBezTo>
                  <a:cubicBezTo>
                    <a:pt x="171375" y="482850"/>
                    <a:pt x="151074" y="423671"/>
                    <a:pt x="146973" y="436656"/>
                  </a:cubicBezTo>
                  <a:cubicBezTo>
                    <a:pt x="142873" y="449641"/>
                    <a:pt x="171138" y="533553"/>
                    <a:pt x="157224" y="543268"/>
                  </a:cubicBezTo>
                  <a:cubicBezTo>
                    <a:pt x="143310" y="552983"/>
                    <a:pt x="120320" y="444857"/>
                    <a:pt x="112119" y="446907"/>
                  </a:cubicBezTo>
                  <a:cubicBezTo>
                    <a:pt x="103918" y="448957"/>
                    <a:pt x="123565" y="558094"/>
                    <a:pt x="108019" y="555569"/>
                  </a:cubicBezTo>
                  <a:cubicBezTo>
                    <a:pt x="92473" y="553044"/>
                    <a:pt x="87027" y="456229"/>
                    <a:pt x="77459" y="455204"/>
                  </a:cubicBezTo>
                  <a:cubicBezTo>
                    <a:pt x="67891" y="454179"/>
                    <a:pt x="67836" y="548164"/>
                    <a:pt x="50613" y="549419"/>
                  </a:cubicBezTo>
                  <a:cubicBezTo>
                    <a:pt x="33390" y="550674"/>
                    <a:pt x="52320" y="463992"/>
                    <a:pt x="44461" y="451007"/>
                  </a:cubicBezTo>
                  <a:cubicBezTo>
                    <a:pt x="36602" y="438022"/>
                    <a:pt x="16442" y="478685"/>
                    <a:pt x="3458" y="471509"/>
                  </a:cubicBezTo>
                  <a:cubicBezTo>
                    <a:pt x="-9526" y="464333"/>
                    <a:pt x="17467" y="429480"/>
                    <a:pt x="28060" y="407953"/>
                  </a:cubicBezTo>
                  <a:cubicBezTo>
                    <a:pt x="60144" y="359073"/>
                    <a:pt x="59236" y="343593"/>
                    <a:pt x="56860" y="278543"/>
                  </a:cubicBezTo>
                  <a:cubicBezTo>
                    <a:pt x="54484" y="213493"/>
                    <a:pt x="45440" y="107889"/>
                    <a:pt x="52664" y="61534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3DBC0A99-C55E-47E3-ACA8-0CFCDE69D5D0}"/>
                </a:ext>
              </a:extLst>
            </p:cNvPr>
            <p:cNvSpPr/>
            <p:nvPr/>
          </p:nvSpPr>
          <p:spPr>
            <a:xfrm rot="3967150">
              <a:off x="5651675" y="3087751"/>
              <a:ext cx="226497" cy="458247"/>
            </a:xfrm>
            <a:custGeom>
              <a:avLst/>
              <a:gdLst>
                <a:gd name="connsiteX0" fmla="*/ 26048 w 207295"/>
                <a:gd name="connsiteY0" fmla="*/ 89400 h 310281"/>
                <a:gd name="connsiteX1" fmla="*/ 88597 w 207295"/>
                <a:gd name="connsiteY1" fmla="*/ 44 h 310281"/>
                <a:gd name="connsiteX2" fmla="*/ 171995 w 207295"/>
                <a:gd name="connsiteY2" fmla="*/ 80464 h 310281"/>
                <a:gd name="connsiteX3" fmla="*/ 204758 w 207295"/>
                <a:gd name="connsiteY3" fmla="*/ 274067 h 310281"/>
                <a:gd name="connsiteX4" fmla="*/ 109446 w 207295"/>
                <a:gd name="connsiteY4" fmla="*/ 294916 h 310281"/>
                <a:gd name="connsiteX5" fmla="*/ 5199 w 207295"/>
                <a:gd name="connsiteY5" fmla="*/ 294916 h 310281"/>
                <a:gd name="connsiteX6" fmla="*/ 26048 w 207295"/>
                <a:gd name="connsiteY6" fmla="*/ 89400 h 310281"/>
                <a:gd name="connsiteX0" fmla="*/ 25027 w 206625"/>
                <a:gd name="connsiteY0" fmla="*/ 89400 h 324978"/>
                <a:gd name="connsiteX1" fmla="*/ 87576 w 206625"/>
                <a:gd name="connsiteY1" fmla="*/ 44 h 324978"/>
                <a:gd name="connsiteX2" fmla="*/ 170974 w 206625"/>
                <a:gd name="connsiteY2" fmla="*/ 80464 h 324978"/>
                <a:gd name="connsiteX3" fmla="*/ 203737 w 206625"/>
                <a:gd name="connsiteY3" fmla="*/ 274067 h 324978"/>
                <a:gd name="connsiteX4" fmla="*/ 102468 w 206625"/>
                <a:gd name="connsiteY4" fmla="*/ 321723 h 324978"/>
                <a:gd name="connsiteX5" fmla="*/ 4178 w 206625"/>
                <a:gd name="connsiteY5" fmla="*/ 294916 h 324978"/>
                <a:gd name="connsiteX6" fmla="*/ 25027 w 206625"/>
                <a:gd name="connsiteY6" fmla="*/ 89400 h 324978"/>
                <a:gd name="connsiteX0" fmla="*/ 25027 w 215052"/>
                <a:gd name="connsiteY0" fmla="*/ 89406 h 325089"/>
                <a:gd name="connsiteX1" fmla="*/ 87576 w 215052"/>
                <a:gd name="connsiteY1" fmla="*/ 50 h 325089"/>
                <a:gd name="connsiteX2" fmla="*/ 170974 w 215052"/>
                <a:gd name="connsiteY2" fmla="*/ 80470 h 325089"/>
                <a:gd name="connsiteX3" fmla="*/ 212673 w 215052"/>
                <a:gd name="connsiteY3" fmla="*/ 300880 h 325089"/>
                <a:gd name="connsiteX4" fmla="*/ 102468 w 215052"/>
                <a:gd name="connsiteY4" fmla="*/ 321729 h 325089"/>
                <a:gd name="connsiteX5" fmla="*/ 4178 w 215052"/>
                <a:gd name="connsiteY5" fmla="*/ 294922 h 325089"/>
                <a:gd name="connsiteX6" fmla="*/ 25027 w 215052"/>
                <a:gd name="connsiteY6" fmla="*/ 89406 h 325089"/>
                <a:gd name="connsiteX0" fmla="*/ 33149 w 223174"/>
                <a:gd name="connsiteY0" fmla="*/ 89406 h 331862"/>
                <a:gd name="connsiteX1" fmla="*/ 95698 w 223174"/>
                <a:gd name="connsiteY1" fmla="*/ 50 h 331862"/>
                <a:gd name="connsiteX2" fmla="*/ 179096 w 223174"/>
                <a:gd name="connsiteY2" fmla="*/ 80470 h 331862"/>
                <a:gd name="connsiteX3" fmla="*/ 220795 w 223174"/>
                <a:gd name="connsiteY3" fmla="*/ 300880 h 331862"/>
                <a:gd name="connsiteX4" fmla="*/ 110590 w 223174"/>
                <a:gd name="connsiteY4" fmla="*/ 321729 h 331862"/>
                <a:gd name="connsiteX5" fmla="*/ 3365 w 223174"/>
                <a:gd name="connsiteY5" fmla="*/ 309814 h 331862"/>
                <a:gd name="connsiteX6" fmla="*/ 33149 w 223174"/>
                <a:gd name="connsiteY6" fmla="*/ 89406 h 331862"/>
                <a:gd name="connsiteX0" fmla="*/ 23550 w 225489"/>
                <a:gd name="connsiteY0" fmla="*/ 104561 h 331102"/>
                <a:gd name="connsiteX1" fmla="*/ 98013 w 225489"/>
                <a:gd name="connsiteY1" fmla="*/ 312 h 331102"/>
                <a:gd name="connsiteX2" fmla="*/ 181411 w 225489"/>
                <a:gd name="connsiteY2" fmla="*/ 80732 h 331102"/>
                <a:gd name="connsiteX3" fmla="*/ 223110 w 225489"/>
                <a:gd name="connsiteY3" fmla="*/ 301142 h 331102"/>
                <a:gd name="connsiteX4" fmla="*/ 112905 w 225489"/>
                <a:gd name="connsiteY4" fmla="*/ 321991 h 331102"/>
                <a:gd name="connsiteX5" fmla="*/ 5680 w 225489"/>
                <a:gd name="connsiteY5" fmla="*/ 310076 h 331102"/>
                <a:gd name="connsiteX6" fmla="*/ 23550 w 225489"/>
                <a:gd name="connsiteY6" fmla="*/ 104561 h 331102"/>
                <a:gd name="connsiteX0" fmla="*/ 23550 w 227742"/>
                <a:gd name="connsiteY0" fmla="*/ 104561 h 331102"/>
                <a:gd name="connsiteX1" fmla="*/ 98013 w 227742"/>
                <a:gd name="connsiteY1" fmla="*/ 312 h 331102"/>
                <a:gd name="connsiteX2" fmla="*/ 196304 w 227742"/>
                <a:gd name="connsiteY2" fmla="*/ 80732 h 331102"/>
                <a:gd name="connsiteX3" fmla="*/ 223110 w 227742"/>
                <a:gd name="connsiteY3" fmla="*/ 301142 h 331102"/>
                <a:gd name="connsiteX4" fmla="*/ 112905 w 227742"/>
                <a:gd name="connsiteY4" fmla="*/ 321991 h 331102"/>
                <a:gd name="connsiteX5" fmla="*/ 5680 w 227742"/>
                <a:gd name="connsiteY5" fmla="*/ 310076 h 331102"/>
                <a:gd name="connsiteX6" fmla="*/ 23550 w 227742"/>
                <a:gd name="connsiteY6" fmla="*/ 104561 h 331102"/>
                <a:gd name="connsiteX0" fmla="*/ 19305 w 229454"/>
                <a:gd name="connsiteY0" fmla="*/ 68648 h 333403"/>
                <a:gd name="connsiteX1" fmla="*/ 99725 w 229454"/>
                <a:gd name="connsiteY1" fmla="*/ 141 h 333403"/>
                <a:gd name="connsiteX2" fmla="*/ 198016 w 229454"/>
                <a:gd name="connsiteY2" fmla="*/ 80561 h 333403"/>
                <a:gd name="connsiteX3" fmla="*/ 224822 w 229454"/>
                <a:gd name="connsiteY3" fmla="*/ 300971 h 333403"/>
                <a:gd name="connsiteX4" fmla="*/ 114617 w 229454"/>
                <a:gd name="connsiteY4" fmla="*/ 321820 h 333403"/>
                <a:gd name="connsiteX5" fmla="*/ 7392 w 229454"/>
                <a:gd name="connsiteY5" fmla="*/ 309905 h 333403"/>
                <a:gd name="connsiteX6" fmla="*/ 19305 w 229454"/>
                <a:gd name="connsiteY6" fmla="*/ 68648 h 333403"/>
                <a:gd name="connsiteX0" fmla="*/ 19305 w 226896"/>
                <a:gd name="connsiteY0" fmla="*/ 68558 h 333313"/>
                <a:gd name="connsiteX1" fmla="*/ 99725 w 226896"/>
                <a:gd name="connsiteY1" fmla="*/ 51 h 333313"/>
                <a:gd name="connsiteX2" fmla="*/ 180145 w 226896"/>
                <a:gd name="connsiteY2" fmla="*/ 62599 h 333313"/>
                <a:gd name="connsiteX3" fmla="*/ 224822 w 226896"/>
                <a:gd name="connsiteY3" fmla="*/ 300881 h 333313"/>
                <a:gd name="connsiteX4" fmla="*/ 114617 w 226896"/>
                <a:gd name="connsiteY4" fmla="*/ 321730 h 333313"/>
                <a:gd name="connsiteX5" fmla="*/ 7392 w 226896"/>
                <a:gd name="connsiteY5" fmla="*/ 309815 h 333313"/>
                <a:gd name="connsiteX6" fmla="*/ 19305 w 226896"/>
                <a:gd name="connsiteY6" fmla="*/ 68558 h 333313"/>
                <a:gd name="connsiteX0" fmla="*/ 18790 w 226497"/>
                <a:gd name="connsiteY0" fmla="*/ 95334 h 360089"/>
                <a:gd name="connsiteX1" fmla="*/ 84318 w 226497"/>
                <a:gd name="connsiteY1" fmla="*/ 20 h 360089"/>
                <a:gd name="connsiteX2" fmla="*/ 179630 w 226497"/>
                <a:gd name="connsiteY2" fmla="*/ 89375 h 360089"/>
                <a:gd name="connsiteX3" fmla="*/ 224307 w 226497"/>
                <a:gd name="connsiteY3" fmla="*/ 327657 h 360089"/>
                <a:gd name="connsiteX4" fmla="*/ 114102 w 226497"/>
                <a:gd name="connsiteY4" fmla="*/ 348506 h 360089"/>
                <a:gd name="connsiteX5" fmla="*/ 6877 w 226497"/>
                <a:gd name="connsiteY5" fmla="*/ 336591 h 360089"/>
                <a:gd name="connsiteX6" fmla="*/ 18790 w 226497"/>
                <a:gd name="connsiteY6" fmla="*/ 95334 h 360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6497" h="360089">
                  <a:moveTo>
                    <a:pt x="18790" y="95334"/>
                  </a:moveTo>
                  <a:cubicBezTo>
                    <a:pt x="31697" y="39239"/>
                    <a:pt x="57511" y="1013"/>
                    <a:pt x="84318" y="20"/>
                  </a:cubicBezTo>
                  <a:cubicBezTo>
                    <a:pt x="111125" y="-973"/>
                    <a:pt x="156299" y="34769"/>
                    <a:pt x="179630" y="89375"/>
                  </a:cubicBezTo>
                  <a:cubicBezTo>
                    <a:pt x="202961" y="143981"/>
                    <a:pt x="235228" y="284469"/>
                    <a:pt x="224307" y="327657"/>
                  </a:cubicBezTo>
                  <a:cubicBezTo>
                    <a:pt x="213386" y="370845"/>
                    <a:pt x="147362" y="345031"/>
                    <a:pt x="114102" y="348506"/>
                  </a:cubicBezTo>
                  <a:cubicBezTo>
                    <a:pt x="80842" y="351981"/>
                    <a:pt x="22762" y="378786"/>
                    <a:pt x="6877" y="336591"/>
                  </a:cubicBezTo>
                  <a:cubicBezTo>
                    <a:pt x="-9008" y="294396"/>
                    <a:pt x="5883" y="151429"/>
                    <a:pt x="18790" y="95334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34AC4640-22EC-4483-86B0-FFEBCE12B905}"/>
                </a:ext>
              </a:extLst>
            </p:cNvPr>
            <p:cNvSpPr/>
            <p:nvPr/>
          </p:nvSpPr>
          <p:spPr>
            <a:xfrm>
              <a:off x="5742838" y="4737242"/>
              <a:ext cx="145269" cy="446633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  <a:gd name="connsiteX0" fmla="*/ 6496 w 140748"/>
                <a:gd name="connsiteY0" fmla="*/ 42636 h 364378"/>
                <a:gd name="connsiteX1" fmla="*/ 8067 w 140748"/>
                <a:gd name="connsiteY1" fmla="*/ 310013 h 364378"/>
                <a:gd name="connsiteX2" fmla="*/ 70905 w 140748"/>
                <a:gd name="connsiteY2" fmla="*/ 364185 h 364378"/>
                <a:gd name="connsiteX3" fmla="*/ 129409 w 140748"/>
                <a:gd name="connsiteY3" fmla="*/ 303514 h 364378"/>
                <a:gd name="connsiteX4" fmla="*/ 131576 w 140748"/>
                <a:gd name="connsiteY4" fmla="*/ 60829 h 364378"/>
                <a:gd name="connsiteX5" fmla="*/ 60071 w 140748"/>
                <a:gd name="connsiteY5" fmla="*/ 2324 h 364378"/>
                <a:gd name="connsiteX6" fmla="*/ 6496 w 140748"/>
                <a:gd name="connsiteY6" fmla="*/ 42636 h 364378"/>
                <a:gd name="connsiteX0" fmla="*/ 6496 w 136138"/>
                <a:gd name="connsiteY0" fmla="*/ 45571 h 367313"/>
                <a:gd name="connsiteX1" fmla="*/ 8067 w 136138"/>
                <a:gd name="connsiteY1" fmla="*/ 312948 h 367313"/>
                <a:gd name="connsiteX2" fmla="*/ 70905 w 136138"/>
                <a:gd name="connsiteY2" fmla="*/ 367120 h 367313"/>
                <a:gd name="connsiteX3" fmla="*/ 129409 w 136138"/>
                <a:gd name="connsiteY3" fmla="*/ 306449 h 367313"/>
                <a:gd name="connsiteX4" fmla="*/ 123956 w 136138"/>
                <a:gd name="connsiteY4" fmla="*/ 37094 h 367313"/>
                <a:gd name="connsiteX5" fmla="*/ 60071 w 136138"/>
                <a:gd name="connsiteY5" fmla="*/ 5259 h 367313"/>
                <a:gd name="connsiteX6" fmla="*/ 6496 w 136138"/>
                <a:gd name="connsiteY6" fmla="*/ 45571 h 367313"/>
                <a:gd name="connsiteX0" fmla="*/ 6991 w 136633"/>
                <a:gd name="connsiteY0" fmla="*/ 56469 h 378211"/>
                <a:gd name="connsiteX1" fmla="*/ 8562 w 136633"/>
                <a:gd name="connsiteY1" fmla="*/ 323846 h 378211"/>
                <a:gd name="connsiteX2" fmla="*/ 71400 w 136633"/>
                <a:gd name="connsiteY2" fmla="*/ 378018 h 378211"/>
                <a:gd name="connsiteX3" fmla="*/ 129904 w 136633"/>
                <a:gd name="connsiteY3" fmla="*/ 317347 h 378211"/>
                <a:gd name="connsiteX4" fmla="*/ 124451 w 136633"/>
                <a:gd name="connsiteY4" fmla="*/ 47992 h 378211"/>
                <a:gd name="connsiteX5" fmla="*/ 68186 w 136633"/>
                <a:gd name="connsiteY5" fmla="*/ 917 h 378211"/>
                <a:gd name="connsiteX6" fmla="*/ 6991 w 136633"/>
                <a:gd name="connsiteY6" fmla="*/ 56469 h 378211"/>
                <a:gd name="connsiteX0" fmla="*/ 3871 w 133513"/>
                <a:gd name="connsiteY0" fmla="*/ 56469 h 378103"/>
                <a:gd name="connsiteX1" fmla="*/ 13062 w 133513"/>
                <a:gd name="connsiteY1" fmla="*/ 321941 h 378103"/>
                <a:gd name="connsiteX2" fmla="*/ 68280 w 133513"/>
                <a:gd name="connsiteY2" fmla="*/ 378018 h 378103"/>
                <a:gd name="connsiteX3" fmla="*/ 126784 w 133513"/>
                <a:gd name="connsiteY3" fmla="*/ 317347 h 378103"/>
                <a:gd name="connsiteX4" fmla="*/ 121331 w 133513"/>
                <a:gd name="connsiteY4" fmla="*/ 47992 h 378103"/>
                <a:gd name="connsiteX5" fmla="*/ 65066 w 133513"/>
                <a:gd name="connsiteY5" fmla="*/ 917 h 378103"/>
                <a:gd name="connsiteX6" fmla="*/ 3871 w 133513"/>
                <a:gd name="connsiteY6" fmla="*/ 56469 h 378103"/>
                <a:gd name="connsiteX0" fmla="*/ 3871 w 130834"/>
                <a:gd name="connsiteY0" fmla="*/ 56469 h 378482"/>
                <a:gd name="connsiteX1" fmla="*/ 13062 w 130834"/>
                <a:gd name="connsiteY1" fmla="*/ 321941 h 378482"/>
                <a:gd name="connsiteX2" fmla="*/ 68280 w 130834"/>
                <a:gd name="connsiteY2" fmla="*/ 378018 h 378482"/>
                <a:gd name="connsiteX3" fmla="*/ 121069 w 130834"/>
                <a:gd name="connsiteY3" fmla="*/ 307822 h 378482"/>
                <a:gd name="connsiteX4" fmla="*/ 121331 w 130834"/>
                <a:gd name="connsiteY4" fmla="*/ 47992 h 378482"/>
                <a:gd name="connsiteX5" fmla="*/ 65066 w 130834"/>
                <a:gd name="connsiteY5" fmla="*/ 917 h 378482"/>
                <a:gd name="connsiteX6" fmla="*/ 3871 w 130834"/>
                <a:gd name="connsiteY6" fmla="*/ 56469 h 378482"/>
                <a:gd name="connsiteX0" fmla="*/ 3747 w 130911"/>
                <a:gd name="connsiteY0" fmla="*/ 56469 h 374836"/>
                <a:gd name="connsiteX1" fmla="*/ 12938 w 130911"/>
                <a:gd name="connsiteY1" fmla="*/ 321941 h 374836"/>
                <a:gd name="connsiteX2" fmla="*/ 64346 w 130911"/>
                <a:gd name="connsiteY2" fmla="*/ 374208 h 374836"/>
                <a:gd name="connsiteX3" fmla="*/ 120945 w 130911"/>
                <a:gd name="connsiteY3" fmla="*/ 307822 h 374836"/>
                <a:gd name="connsiteX4" fmla="*/ 121207 w 130911"/>
                <a:gd name="connsiteY4" fmla="*/ 47992 h 374836"/>
                <a:gd name="connsiteX5" fmla="*/ 64942 w 130911"/>
                <a:gd name="connsiteY5" fmla="*/ 917 h 374836"/>
                <a:gd name="connsiteX6" fmla="*/ 3747 w 130911"/>
                <a:gd name="connsiteY6" fmla="*/ 56469 h 374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0911" h="374836">
                  <a:moveTo>
                    <a:pt x="3747" y="56469"/>
                  </a:moveTo>
                  <a:cubicBezTo>
                    <a:pt x="-4920" y="109973"/>
                    <a:pt x="2838" y="268985"/>
                    <a:pt x="12938" y="321941"/>
                  </a:cubicBezTo>
                  <a:cubicBezTo>
                    <a:pt x="23038" y="374897"/>
                    <a:pt x="46345" y="376561"/>
                    <a:pt x="64346" y="374208"/>
                  </a:cubicBezTo>
                  <a:cubicBezTo>
                    <a:pt x="82347" y="371855"/>
                    <a:pt x="111468" y="362191"/>
                    <a:pt x="120945" y="307822"/>
                  </a:cubicBezTo>
                  <a:cubicBezTo>
                    <a:pt x="130422" y="253453"/>
                    <a:pt x="137458" y="102524"/>
                    <a:pt x="121207" y="47992"/>
                  </a:cubicBezTo>
                  <a:cubicBezTo>
                    <a:pt x="104956" y="-6540"/>
                    <a:pt x="84519" y="-496"/>
                    <a:pt x="64942" y="917"/>
                  </a:cubicBezTo>
                  <a:cubicBezTo>
                    <a:pt x="45365" y="2330"/>
                    <a:pt x="12414" y="2965"/>
                    <a:pt x="3747" y="56469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77C27252-0DD2-4BAD-B985-6A0E7C09E039}"/>
                </a:ext>
              </a:extLst>
            </p:cNvPr>
            <p:cNvSpPr/>
            <p:nvPr/>
          </p:nvSpPr>
          <p:spPr>
            <a:xfrm rot="21283471">
              <a:off x="5702588" y="4388648"/>
              <a:ext cx="186924" cy="432800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111" h="362079">
                  <a:moveTo>
                    <a:pt x="3429" y="49900"/>
                  </a:moveTo>
                  <a:cubicBezTo>
                    <a:pt x="-5238" y="101182"/>
                    <a:pt x="3790" y="255748"/>
                    <a:pt x="16430" y="307752"/>
                  </a:cubicBezTo>
                  <a:cubicBezTo>
                    <a:pt x="29070" y="359756"/>
                    <a:pt x="59044" y="363007"/>
                    <a:pt x="79268" y="361924"/>
                  </a:cubicBezTo>
                  <a:cubicBezTo>
                    <a:pt x="99492" y="360841"/>
                    <a:pt x="127660" y="351812"/>
                    <a:pt x="137772" y="301253"/>
                  </a:cubicBezTo>
                  <a:cubicBezTo>
                    <a:pt x="147884" y="250694"/>
                    <a:pt x="156190" y="113100"/>
                    <a:pt x="139939" y="58568"/>
                  </a:cubicBezTo>
                  <a:cubicBezTo>
                    <a:pt x="123688" y="4036"/>
                    <a:pt x="86852" y="-658"/>
                    <a:pt x="68434" y="63"/>
                  </a:cubicBezTo>
                  <a:cubicBezTo>
                    <a:pt x="50016" y="784"/>
                    <a:pt x="12096" y="-1382"/>
                    <a:pt x="3429" y="49900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3D546D93-5EF1-448B-9270-93F62C4ACB15}"/>
                </a:ext>
              </a:extLst>
            </p:cNvPr>
            <p:cNvSpPr/>
            <p:nvPr/>
          </p:nvSpPr>
          <p:spPr>
            <a:xfrm>
              <a:off x="5638394" y="4091925"/>
              <a:ext cx="393406" cy="535863"/>
            </a:xfrm>
            <a:custGeom>
              <a:avLst/>
              <a:gdLst>
                <a:gd name="connsiteX0" fmla="*/ 11215 w 427713"/>
                <a:gd name="connsiteY0" fmla="*/ 118649 h 561918"/>
                <a:gd name="connsiteX1" fmla="*/ 27755 w 427713"/>
                <a:gd name="connsiteY1" fmla="*/ 364379 h 561918"/>
                <a:gd name="connsiteX2" fmla="*/ 32481 w 427713"/>
                <a:gd name="connsiteY2" fmla="*/ 522686 h 561918"/>
                <a:gd name="connsiteX3" fmla="*/ 190788 w 427713"/>
                <a:gd name="connsiteY3" fmla="*/ 543951 h 561918"/>
                <a:gd name="connsiteX4" fmla="*/ 405802 w 427713"/>
                <a:gd name="connsiteY4" fmla="*/ 543951 h 561918"/>
                <a:gd name="connsiteX5" fmla="*/ 417615 w 427713"/>
                <a:gd name="connsiteY5" fmla="*/ 312398 h 561918"/>
                <a:gd name="connsiteX6" fmla="*/ 410527 w 427713"/>
                <a:gd name="connsiteY6" fmla="*/ 76119 h 561918"/>
                <a:gd name="connsiteX7" fmla="*/ 216778 w 427713"/>
                <a:gd name="connsiteY7" fmla="*/ 509 h 561918"/>
                <a:gd name="connsiteX8" fmla="*/ 11215 w 427713"/>
                <a:gd name="connsiteY8" fmla="*/ 118649 h 561918"/>
                <a:gd name="connsiteX0" fmla="*/ 11560 w 425696"/>
                <a:gd name="connsiteY0" fmla="*/ 87530 h 561515"/>
                <a:gd name="connsiteX1" fmla="*/ 25738 w 425696"/>
                <a:gd name="connsiteY1" fmla="*/ 363976 h 561515"/>
                <a:gd name="connsiteX2" fmla="*/ 30464 w 425696"/>
                <a:gd name="connsiteY2" fmla="*/ 522283 h 561515"/>
                <a:gd name="connsiteX3" fmla="*/ 188771 w 425696"/>
                <a:gd name="connsiteY3" fmla="*/ 543548 h 561515"/>
                <a:gd name="connsiteX4" fmla="*/ 403785 w 425696"/>
                <a:gd name="connsiteY4" fmla="*/ 543548 h 561515"/>
                <a:gd name="connsiteX5" fmla="*/ 415598 w 425696"/>
                <a:gd name="connsiteY5" fmla="*/ 311995 h 561515"/>
                <a:gd name="connsiteX6" fmla="*/ 408510 w 425696"/>
                <a:gd name="connsiteY6" fmla="*/ 75716 h 561515"/>
                <a:gd name="connsiteX7" fmla="*/ 214761 w 425696"/>
                <a:gd name="connsiteY7" fmla="*/ 106 h 561515"/>
                <a:gd name="connsiteX8" fmla="*/ 11560 w 425696"/>
                <a:gd name="connsiteY8" fmla="*/ 87530 h 561515"/>
                <a:gd name="connsiteX0" fmla="*/ 10883 w 425019"/>
                <a:gd name="connsiteY0" fmla="*/ 85178 h 559163"/>
                <a:gd name="connsiteX1" fmla="*/ 25061 w 425019"/>
                <a:gd name="connsiteY1" fmla="*/ 361624 h 559163"/>
                <a:gd name="connsiteX2" fmla="*/ 29787 w 425019"/>
                <a:gd name="connsiteY2" fmla="*/ 519931 h 559163"/>
                <a:gd name="connsiteX3" fmla="*/ 188094 w 425019"/>
                <a:gd name="connsiteY3" fmla="*/ 541196 h 559163"/>
                <a:gd name="connsiteX4" fmla="*/ 403108 w 425019"/>
                <a:gd name="connsiteY4" fmla="*/ 541196 h 559163"/>
                <a:gd name="connsiteX5" fmla="*/ 414921 w 425019"/>
                <a:gd name="connsiteY5" fmla="*/ 309643 h 559163"/>
                <a:gd name="connsiteX6" fmla="*/ 407833 w 425019"/>
                <a:gd name="connsiteY6" fmla="*/ 73364 h 559163"/>
                <a:gd name="connsiteX7" fmla="*/ 204633 w 425019"/>
                <a:gd name="connsiteY7" fmla="*/ 116 h 559163"/>
                <a:gd name="connsiteX8" fmla="*/ 10883 w 425019"/>
                <a:gd name="connsiteY8" fmla="*/ 85178 h 559163"/>
                <a:gd name="connsiteX0" fmla="*/ 10883 w 431603"/>
                <a:gd name="connsiteY0" fmla="*/ 85178 h 559163"/>
                <a:gd name="connsiteX1" fmla="*/ 25061 w 431603"/>
                <a:gd name="connsiteY1" fmla="*/ 361624 h 559163"/>
                <a:gd name="connsiteX2" fmla="*/ 29787 w 431603"/>
                <a:gd name="connsiteY2" fmla="*/ 519931 h 559163"/>
                <a:gd name="connsiteX3" fmla="*/ 188094 w 431603"/>
                <a:gd name="connsiteY3" fmla="*/ 541196 h 559163"/>
                <a:gd name="connsiteX4" fmla="*/ 403108 w 431603"/>
                <a:gd name="connsiteY4" fmla="*/ 541196 h 559163"/>
                <a:gd name="connsiteX5" fmla="*/ 429098 w 431603"/>
                <a:gd name="connsiteY5" fmla="*/ 309643 h 559163"/>
                <a:gd name="connsiteX6" fmla="*/ 407833 w 431603"/>
                <a:gd name="connsiteY6" fmla="*/ 73364 h 559163"/>
                <a:gd name="connsiteX7" fmla="*/ 204633 w 431603"/>
                <a:gd name="connsiteY7" fmla="*/ 116 h 559163"/>
                <a:gd name="connsiteX8" fmla="*/ 10883 w 431603"/>
                <a:gd name="connsiteY8" fmla="*/ 85178 h 559163"/>
                <a:gd name="connsiteX0" fmla="*/ 16874 w 437594"/>
                <a:gd name="connsiteY0" fmla="*/ 85178 h 559163"/>
                <a:gd name="connsiteX1" fmla="*/ 12150 w 437594"/>
                <a:gd name="connsiteY1" fmla="*/ 361624 h 559163"/>
                <a:gd name="connsiteX2" fmla="*/ 35778 w 437594"/>
                <a:gd name="connsiteY2" fmla="*/ 519931 h 559163"/>
                <a:gd name="connsiteX3" fmla="*/ 194085 w 437594"/>
                <a:gd name="connsiteY3" fmla="*/ 541196 h 559163"/>
                <a:gd name="connsiteX4" fmla="*/ 409099 w 437594"/>
                <a:gd name="connsiteY4" fmla="*/ 541196 h 559163"/>
                <a:gd name="connsiteX5" fmla="*/ 435089 w 437594"/>
                <a:gd name="connsiteY5" fmla="*/ 309643 h 559163"/>
                <a:gd name="connsiteX6" fmla="*/ 413824 w 437594"/>
                <a:gd name="connsiteY6" fmla="*/ 73364 h 559163"/>
                <a:gd name="connsiteX7" fmla="*/ 210624 w 437594"/>
                <a:gd name="connsiteY7" fmla="*/ 116 h 559163"/>
                <a:gd name="connsiteX8" fmla="*/ 16874 w 437594"/>
                <a:gd name="connsiteY8" fmla="*/ 85178 h 559163"/>
                <a:gd name="connsiteX0" fmla="*/ 16874 w 437594"/>
                <a:gd name="connsiteY0" fmla="*/ 85178 h 563991"/>
                <a:gd name="connsiteX1" fmla="*/ 12150 w 437594"/>
                <a:gd name="connsiteY1" fmla="*/ 361624 h 563991"/>
                <a:gd name="connsiteX2" fmla="*/ 35778 w 437594"/>
                <a:gd name="connsiteY2" fmla="*/ 519931 h 563991"/>
                <a:gd name="connsiteX3" fmla="*/ 205899 w 437594"/>
                <a:gd name="connsiteY3" fmla="*/ 553010 h 563991"/>
                <a:gd name="connsiteX4" fmla="*/ 409099 w 437594"/>
                <a:gd name="connsiteY4" fmla="*/ 541196 h 563991"/>
                <a:gd name="connsiteX5" fmla="*/ 435089 w 437594"/>
                <a:gd name="connsiteY5" fmla="*/ 309643 h 563991"/>
                <a:gd name="connsiteX6" fmla="*/ 413824 w 437594"/>
                <a:gd name="connsiteY6" fmla="*/ 73364 h 563991"/>
                <a:gd name="connsiteX7" fmla="*/ 210624 w 437594"/>
                <a:gd name="connsiteY7" fmla="*/ 116 h 563991"/>
                <a:gd name="connsiteX8" fmla="*/ 16874 w 437594"/>
                <a:gd name="connsiteY8" fmla="*/ 85178 h 563991"/>
                <a:gd name="connsiteX0" fmla="*/ 16874 w 437594"/>
                <a:gd name="connsiteY0" fmla="*/ 85178 h 554236"/>
                <a:gd name="connsiteX1" fmla="*/ 12150 w 437594"/>
                <a:gd name="connsiteY1" fmla="*/ 361624 h 554236"/>
                <a:gd name="connsiteX2" fmla="*/ 35778 w 437594"/>
                <a:gd name="connsiteY2" fmla="*/ 519931 h 554236"/>
                <a:gd name="connsiteX3" fmla="*/ 205899 w 437594"/>
                <a:gd name="connsiteY3" fmla="*/ 553010 h 554236"/>
                <a:gd name="connsiteX4" fmla="*/ 409099 w 437594"/>
                <a:gd name="connsiteY4" fmla="*/ 522294 h 554236"/>
                <a:gd name="connsiteX5" fmla="*/ 435089 w 437594"/>
                <a:gd name="connsiteY5" fmla="*/ 309643 h 554236"/>
                <a:gd name="connsiteX6" fmla="*/ 413824 w 437594"/>
                <a:gd name="connsiteY6" fmla="*/ 73364 h 554236"/>
                <a:gd name="connsiteX7" fmla="*/ 210624 w 437594"/>
                <a:gd name="connsiteY7" fmla="*/ 116 h 554236"/>
                <a:gd name="connsiteX8" fmla="*/ 16874 w 437594"/>
                <a:gd name="connsiteY8" fmla="*/ 85178 h 554236"/>
                <a:gd name="connsiteX0" fmla="*/ 16874 w 437594"/>
                <a:gd name="connsiteY0" fmla="*/ 85178 h 558187"/>
                <a:gd name="connsiteX1" fmla="*/ 12150 w 437594"/>
                <a:gd name="connsiteY1" fmla="*/ 361624 h 558187"/>
                <a:gd name="connsiteX2" fmla="*/ 35778 w 437594"/>
                <a:gd name="connsiteY2" fmla="*/ 519931 h 558187"/>
                <a:gd name="connsiteX3" fmla="*/ 215350 w 437594"/>
                <a:gd name="connsiteY3" fmla="*/ 557736 h 558187"/>
                <a:gd name="connsiteX4" fmla="*/ 409099 w 437594"/>
                <a:gd name="connsiteY4" fmla="*/ 522294 h 558187"/>
                <a:gd name="connsiteX5" fmla="*/ 435089 w 437594"/>
                <a:gd name="connsiteY5" fmla="*/ 309643 h 558187"/>
                <a:gd name="connsiteX6" fmla="*/ 413824 w 437594"/>
                <a:gd name="connsiteY6" fmla="*/ 73364 h 558187"/>
                <a:gd name="connsiteX7" fmla="*/ 210624 w 437594"/>
                <a:gd name="connsiteY7" fmla="*/ 116 h 558187"/>
                <a:gd name="connsiteX8" fmla="*/ 16874 w 437594"/>
                <a:gd name="connsiteY8" fmla="*/ 85178 h 558187"/>
                <a:gd name="connsiteX0" fmla="*/ 20067 w 440787"/>
                <a:gd name="connsiteY0" fmla="*/ 85178 h 558187"/>
                <a:gd name="connsiteX1" fmla="*/ 8255 w 440787"/>
                <a:gd name="connsiteY1" fmla="*/ 361624 h 558187"/>
                <a:gd name="connsiteX2" fmla="*/ 38971 w 440787"/>
                <a:gd name="connsiteY2" fmla="*/ 519931 h 558187"/>
                <a:gd name="connsiteX3" fmla="*/ 218543 w 440787"/>
                <a:gd name="connsiteY3" fmla="*/ 557736 h 558187"/>
                <a:gd name="connsiteX4" fmla="*/ 412292 w 440787"/>
                <a:gd name="connsiteY4" fmla="*/ 522294 h 558187"/>
                <a:gd name="connsiteX5" fmla="*/ 438282 w 440787"/>
                <a:gd name="connsiteY5" fmla="*/ 309643 h 558187"/>
                <a:gd name="connsiteX6" fmla="*/ 417017 w 440787"/>
                <a:gd name="connsiteY6" fmla="*/ 73364 h 558187"/>
                <a:gd name="connsiteX7" fmla="*/ 213817 w 440787"/>
                <a:gd name="connsiteY7" fmla="*/ 116 h 558187"/>
                <a:gd name="connsiteX8" fmla="*/ 20067 w 440787"/>
                <a:gd name="connsiteY8" fmla="*/ 85178 h 558187"/>
                <a:gd name="connsiteX0" fmla="*/ 20067 w 442342"/>
                <a:gd name="connsiteY0" fmla="*/ 85178 h 558345"/>
                <a:gd name="connsiteX1" fmla="*/ 8255 w 442342"/>
                <a:gd name="connsiteY1" fmla="*/ 361624 h 558345"/>
                <a:gd name="connsiteX2" fmla="*/ 38971 w 442342"/>
                <a:gd name="connsiteY2" fmla="*/ 519931 h 558345"/>
                <a:gd name="connsiteX3" fmla="*/ 218543 w 442342"/>
                <a:gd name="connsiteY3" fmla="*/ 557736 h 558345"/>
                <a:gd name="connsiteX4" fmla="*/ 412292 w 442342"/>
                <a:gd name="connsiteY4" fmla="*/ 522294 h 558345"/>
                <a:gd name="connsiteX5" fmla="*/ 440644 w 442342"/>
                <a:gd name="connsiteY5" fmla="*/ 302555 h 558345"/>
                <a:gd name="connsiteX6" fmla="*/ 417017 w 442342"/>
                <a:gd name="connsiteY6" fmla="*/ 73364 h 558345"/>
                <a:gd name="connsiteX7" fmla="*/ 213817 w 442342"/>
                <a:gd name="connsiteY7" fmla="*/ 116 h 558345"/>
                <a:gd name="connsiteX8" fmla="*/ 20067 w 442342"/>
                <a:gd name="connsiteY8" fmla="*/ 85178 h 558345"/>
                <a:gd name="connsiteX0" fmla="*/ 21288 w 443563"/>
                <a:gd name="connsiteY0" fmla="*/ 85178 h 558345"/>
                <a:gd name="connsiteX1" fmla="*/ 7113 w 443563"/>
                <a:gd name="connsiteY1" fmla="*/ 356898 h 558345"/>
                <a:gd name="connsiteX2" fmla="*/ 40192 w 443563"/>
                <a:gd name="connsiteY2" fmla="*/ 519931 h 558345"/>
                <a:gd name="connsiteX3" fmla="*/ 219764 w 443563"/>
                <a:gd name="connsiteY3" fmla="*/ 557736 h 558345"/>
                <a:gd name="connsiteX4" fmla="*/ 413513 w 443563"/>
                <a:gd name="connsiteY4" fmla="*/ 522294 h 558345"/>
                <a:gd name="connsiteX5" fmla="*/ 441865 w 443563"/>
                <a:gd name="connsiteY5" fmla="*/ 302555 h 558345"/>
                <a:gd name="connsiteX6" fmla="*/ 418238 w 443563"/>
                <a:gd name="connsiteY6" fmla="*/ 73364 h 558345"/>
                <a:gd name="connsiteX7" fmla="*/ 215038 w 443563"/>
                <a:gd name="connsiteY7" fmla="*/ 116 h 558345"/>
                <a:gd name="connsiteX8" fmla="*/ 21288 w 443563"/>
                <a:gd name="connsiteY8" fmla="*/ 85178 h 558345"/>
                <a:gd name="connsiteX0" fmla="*/ 45611 w 437169"/>
                <a:gd name="connsiteY0" fmla="*/ 66265 h 558335"/>
                <a:gd name="connsiteX1" fmla="*/ 719 w 437169"/>
                <a:gd name="connsiteY1" fmla="*/ 356888 h 558335"/>
                <a:gd name="connsiteX2" fmla="*/ 33798 w 437169"/>
                <a:gd name="connsiteY2" fmla="*/ 519921 h 558335"/>
                <a:gd name="connsiteX3" fmla="*/ 213370 w 437169"/>
                <a:gd name="connsiteY3" fmla="*/ 557726 h 558335"/>
                <a:gd name="connsiteX4" fmla="*/ 407119 w 437169"/>
                <a:gd name="connsiteY4" fmla="*/ 522284 h 558335"/>
                <a:gd name="connsiteX5" fmla="*/ 435471 w 437169"/>
                <a:gd name="connsiteY5" fmla="*/ 302545 h 558335"/>
                <a:gd name="connsiteX6" fmla="*/ 411844 w 437169"/>
                <a:gd name="connsiteY6" fmla="*/ 73354 h 558335"/>
                <a:gd name="connsiteX7" fmla="*/ 208644 w 437169"/>
                <a:gd name="connsiteY7" fmla="*/ 106 h 558335"/>
                <a:gd name="connsiteX8" fmla="*/ 45611 w 437169"/>
                <a:gd name="connsiteY8" fmla="*/ 66265 h 558335"/>
                <a:gd name="connsiteX0" fmla="*/ 37761 w 429319"/>
                <a:gd name="connsiteY0" fmla="*/ 66214 h 558284"/>
                <a:gd name="connsiteX1" fmla="*/ 2320 w 429319"/>
                <a:gd name="connsiteY1" fmla="*/ 297767 h 558284"/>
                <a:gd name="connsiteX2" fmla="*/ 25948 w 429319"/>
                <a:gd name="connsiteY2" fmla="*/ 519870 h 558284"/>
                <a:gd name="connsiteX3" fmla="*/ 205520 w 429319"/>
                <a:gd name="connsiteY3" fmla="*/ 557675 h 558284"/>
                <a:gd name="connsiteX4" fmla="*/ 399269 w 429319"/>
                <a:gd name="connsiteY4" fmla="*/ 522233 h 558284"/>
                <a:gd name="connsiteX5" fmla="*/ 427621 w 429319"/>
                <a:gd name="connsiteY5" fmla="*/ 302494 h 558284"/>
                <a:gd name="connsiteX6" fmla="*/ 403994 w 429319"/>
                <a:gd name="connsiteY6" fmla="*/ 73303 h 558284"/>
                <a:gd name="connsiteX7" fmla="*/ 200794 w 429319"/>
                <a:gd name="connsiteY7" fmla="*/ 55 h 558284"/>
                <a:gd name="connsiteX8" fmla="*/ 37761 w 429319"/>
                <a:gd name="connsiteY8" fmla="*/ 66214 h 558284"/>
                <a:gd name="connsiteX0" fmla="*/ 36275 w 427833"/>
                <a:gd name="connsiteY0" fmla="*/ 66214 h 558958"/>
                <a:gd name="connsiteX1" fmla="*/ 834 w 427833"/>
                <a:gd name="connsiteY1" fmla="*/ 297767 h 558958"/>
                <a:gd name="connsiteX2" fmla="*/ 29188 w 427833"/>
                <a:gd name="connsiteY2" fmla="*/ 510418 h 558958"/>
                <a:gd name="connsiteX3" fmla="*/ 204034 w 427833"/>
                <a:gd name="connsiteY3" fmla="*/ 557675 h 558958"/>
                <a:gd name="connsiteX4" fmla="*/ 397783 w 427833"/>
                <a:gd name="connsiteY4" fmla="*/ 522233 h 558958"/>
                <a:gd name="connsiteX5" fmla="*/ 426135 w 427833"/>
                <a:gd name="connsiteY5" fmla="*/ 302494 h 558958"/>
                <a:gd name="connsiteX6" fmla="*/ 402508 w 427833"/>
                <a:gd name="connsiteY6" fmla="*/ 73303 h 558958"/>
                <a:gd name="connsiteX7" fmla="*/ 199308 w 427833"/>
                <a:gd name="connsiteY7" fmla="*/ 55 h 558958"/>
                <a:gd name="connsiteX8" fmla="*/ 36275 w 427833"/>
                <a:gd name="connsiteY8" fmla="*/ 66214 h 558958"/>
                <a:gd name="connsiteX0" fmla="*/ 36275 w 428528"/>
                <a:gd name="connsiteY0" fmla="*/ 66214 h 558440"/>
                <a:gd name="connsiteX1" fmla="*/ 834 w 428528"/>
                <a:gd name="connsiteY1" fmla="*/ 297767 h 558440"/>
                <a:gd name="connsiteX2" fmla="*/ 29188 w 428528"/>
                <a:gd name="connsiteY2" fmla="*/ 510418 h 558440"/>
                <a:gd name="connsiteX3" fmla="*/ 204034 w 428528"/>
                <a:gd name="connsiteY3" fmla="*/ 557675 h 558440"/>
                <a:gd name="connsiteX4" fmla="*/ 388332 w 428528"/>
                <a:gd name="connsiteY4" fmla="*/ 519870 h 558440"/>
                <a:gd name="connsiteX5" fmla="*/ 426135 w 428528"/>
                <a:gd name="connsiteY5" fmla="*/ 302494 h 558440"/>
                <a:gd name="connsiteX6" fmla="*/ 402508 w 428528"/>
                <a:gd name="connsiteY6" fmla="*/ 73303 h 558440"/>
                <a:gd name="connsiteX7" fmla="*/ 199308 w 428528"/>
                <a:gd name="connsiteY7" fmla="*/ 55 h 558440"/>
                <a:gd name="connsiteX8" fmla="*/ 36275 w 428528"/>
                <a:gd name="connsiteY8" fmla="*/ 66214 h 558440"/>
                <a:gd name="connsiteX0" fmla="*/ 37760 w 430013"/>
                <a:gd name="connsiteY0" fmla="*/ 66214 h 557901"/>
                <a:gd name="connsiteX1" fmla="*/ 2319 w 430013"/>
                <a:gd name="connsiteY1" fmla="*/ 297767 h 557901"/>
                <a:gd name="connsiteX2" fmla="*/ 25948 w 430013"/>
                <a:gd name="connsiteY2" fmla="*/ 519869 h 557901"/>
                <a:gd name="connsiteX3" fmla="*/ 205519 w 430013"/>
                <a:gd name="connsiteY3" fmla="*/ 557675 h 557901"/>
                <a:gd name="connsiteX4" fmla="*/ 389817 w 430013"/>
                <a:gd name="connsiteY4" fmla="*/ 519870 h 557901"/>
                <a:gd name="connsiteX5" fmla="*/ 427620 w 430013"/>
                <a:gd name="connsiteY5" fmla="*/ 302494 h 557901"/>
                <a:gd name="connsiteX6" fmla="*/ 403993 w 430013"/>
                <a:gd name="connsiteY6" fmla="*/ 73303 h 557901"/>
                <a:gd name="connsiteX7" fmla="*/ 200793 w 430013"/>
                <a:gd name="connsiteY7" fmla="*/ 55 h 557901"/>
                <a:gd name="connsiteX8" fmla="*/ 37760 w 430013"/>
                <a:gd name="connsiteY8" fmla="*/ 66214 h 557901"/>
                <a:gd name="connsiteX0" fmla="*/ 40684 w 432937"/>
                <a:gd name="connsiteY0" fmla="*/ 66214 h 557831"/>
                <a:gd name="connsiteX1" fmla="*/ 5243 w 432937"/>
                <a:gd name="connsiteY1" fmla="*/ 297767 h 557831"/>
                <a:gd name="connsiteX2" fmla="*/ 28872 w 432937"/>
                <a:gd name="connsiteY2" fmla="*/ 519869 h 557831"/>
                <a:gd name="connsiteX3" fmla="*/ 208443 w 432937"/>
                <a:gd name="connsiteY3" fmla="*/ 557675 h 557831"/>
                <a:gd name="connsiteX4" fmla="*/ 392741 w 432937"/>
                <a:gd name="connsiteY4" fmla="*/ 519870 h 557831"/>
                <a:gd name="connsiteX5" fmla="*/ 430544 w 432937"/>
                <a:gd name="connsiteY5" fmla="*/ 302494 h 557831"/>
                <a:gd name="connsiteX6" fmla="*/ 406917 w 432937"/>
                <a:gd name="connsiteY6" fmla="*/ 73303 h 557831"/>
                <a:gd name="connsiteX7" fmla="*/ 203717 w 432937"/>
                <a:gd name="connsiteY7" fmla="*/ 55 h 557831"/>
                <a:gd name="connsiteX8" fmla="*/ 40684 w 432937"/>
                <a:gd name="connsiteY8" fmla="*/ 66214 h 557831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6557 w 428810"/>
                <a:gd name="connsiteY0" fmla="*/ 66214 h 531376"/>
                <a:gd name="connsiteX1" fmla="*/ 1116 w 428810"/>
                <a:gd name="connsiteY1" fmla="*/ 297767 h 531376"/>
                <a:gd name="connsiteX2" fmla="*/ 27108 w 428810"/>
                <a:gd name="connsiteY2" fmla="*/ 510418 h 531376"/>
                <a:gd name="connsiteX3" fmla="*/ 192502 w 428810"/>
                <a:gd name="connsiteY3" fmla="*/ 524596 h 531376"/>
                <a:gd name="connsiteX4" fmla="*/ 388614 w 428810"/>
                <a:gd name="connsiteY4" fmla="*/ 519870 h 531376"/>
                <a:gd name="connsiteX5" fmla="*/ 426417 w 428810"/>
                <a:gd name="connsiteY5" fmla="*/ 302494 h 531376"/>
                <a:gd name="connsiteX6" fmla="*/ 402790 w 428810"/>
                <a:gd name="connsiteY6" fmla="*/ 73303 h 531376"/>
                <a:gd name="connsiteX7" fmla="*/ 199590 w 428810"/>
                <a:gd name="connsiteY7" fmla="*/ 55 h 531376"/>
                <a:gd name="connsiteX8" fmla="*/ 36557 w 428810"/>
                <a:gd name="connsiteY8" fmla="*/ 66214 h 531376"/>
                <a:gd name="connsiteX0" fmla="*/ 36557 w 422272"/>
                <a:gd name="connsiteY0" fmla="*/ 66214 h 538568"/>
                <a:gd name="connsiteX1" fmla="*/ 1116 w 422272"/>
                <a:gd name="connsiteY1" fmla="*/ 297767 h 538568"/>
                <a:gd name="connsiteX2" fmla="*/ 27108 w 422272"/>
                <a:gd name="connsiteY2" fmla="*/ 510418 h 538568"/>
                <a:gd name="connsiteX3" fmla="*/ 192502 w 422272"/>
                <a:gd name="connsiteY3" fmla="*/ 524596 h 538568"/>
                <a:gd name="connsiteX4" fmla="*/ 388614 w 422272"/>
                <a:gd name="connsiteY4" fmla="*/ 519870 h 538568"/>
                <a:gd name="connsiteX5" fmla="*/ 414603 w 422272"/>
                <a:gd name="connsiteY5" fmla="*/ 295406 h 538568"/>
                <a:gd name="connsiteX6" fmla="*/ 402790 w 422272"/>
                <a:gd name="connsiteY6" fmla="*/ 73303 h 538568"/>
                <a:gd name="connsiteX7" fmla="*/ 199590 w 422272"/>
                <a:gd name="connsiteY7" fmla="*/ 55 h 538568"/>
                <a:gd name="connsiteX8" fmla="*/ 36557 w 422272"/>
                <a:gd name="connsiteY8" fmla="*/ 66214 h 538568"/>
                <a:gd name="connsiteX0" fmla="*/ 36557 w 416127"/>
                <a:gd name="connsiteY0" fmla="*/ 66159 h 538513"/>
                <a:gd name="connsiteX1" fmla="*/ 1116 w 416127"/>
                <a:gd name="connsiteY1" fmla="*/ 297712 h 538513"/>
                <a:gd name="connsiteX2" fmla="*/ 27108 w 416127"/>
                <a:gd name="connsiteY2" fmla="*/ 510363 h 538513"/>
                <a:gd name="connsiteX3" fmla="*/ 192502 w 416127"/>
                <a:gd name="connsiteY3" fmla="*/ 524541 h 538513"/>
                <a:gd name="connsiteX4" fmla="*/ 388614 w 416127"/>
                <a:gd name="connsiteY4" fmla="*/ 519815 h 538513"/>
                <a:gd name="connsiteX5" fmla="*/ 414603 w 416127"/>
                <a:gd name="connsiteY5" fmla="*/ 295351 h 538513"/>
                <a:gd name="connsiteX6" fmla="*/ 390976 w 416127"/>
                <a:gd name="connsiteY6" fmla="*/ 66160 h 538513"/>
                <a:gd name="connsiteX7" fmla="*/ 199590 w 416127"/>
                <a:gd name="connsiteY7" fmla="*/ 0 h 538513"/>
                <a:gd name="connsiteX8" fmla="*/ 36557 w 416127"/>
                <a:gd name="connsiteY8" fmla="*/ 66159 h 538513"/>
                <a:gd name="connsiteX0" fmla="*/ 36557 w 416962"/>
                <a:gd name="connsiteY0" fmla="*/ 66159 h 533540"/>
                <a:gd name="connsiteX1" fmla="*/ 1116 w 416962"/>
                <a:gd name="connsiteY1" fmla="*/ 297712 h 533540"/>
                <a:gd name="connsiteX2" fmla="*/ 27108 w 416962"/>
                <a:gd name="connsiteY2" fmla="*/ 510363 h 533540"/>
                <a:gd name="connsiteX3" fmla="*/ 192502 w 416962"/>
                <a:gd name="connsiteY3" fmla="*/ 524541 h 533540"/>
                <a:gd name="connsiteX4" fmla="*/ 390977 w 416962"/>
                <a:gd name="connsiteY4" fmla="*/ 512727 h 533540"/>
                <a:gd name="connsiteX5" fmla="*/ 414603 w 416962"/>
                <a:gd name="connsiteY5" fmla="*/ 295351 h 533540"/>
                <a:gd name="connsiteX6" fmla="*/ 390976 w 416962"/>
                <a:gd name="connsiteY6" fmla="*/ 66160 h 533540"/>
                <a:gd name="connsiteX7" fmla="*/ 199590 w 416962"/>
                <a:gd name="connsiteY7" fmla="*/ 0 h 533540"/>
                <a:gd name="connsiteX8" fmla="*/ 36557 w 416962"/>
                <a:gd name="connsiteY8" fmla="*/ 66159 h 533540"/>
                <a:gd name="connsiteX0" fmla="*/ 36557 w 415953"/>
                <a:gd name="connsiteY0" fmla="*/ 66159 h 531703"/>
                <a:gd name="connsiteX1" fmla="*/ 1116 w 415953"/>
                <a:gd name="connsiteY1" fmla="*/ 297712 h 531703"/>
                <a:gd name="connsiteX2" fmla="*/ 27108 w 415953"/>
                <a:gd name="connsiteY2" fmla="*/ 510363 h 531703"/>
                <a:gd name="connsiteX3" fmla="*/ 192502 w 415953"/>
                <a:gd name="connsiteY3" fmla="*/ 524541 h 531703"/>
                <a:gd name="connsiteX4" fmla="*/ 390977 w 415953"/>
                <a:gd name="connsiteY4" fmla="*/ 512727 h 531703"/>
                <a:gd name="connsiteX5" fmla="*/ 414603 w 415953"/>
                <a:gd name="connsiteY5" fmla="*/ 295351 h 531703"/>
                <a:gd name="connsiteX6" fmla="*/ 390976 w 415953"/>
                <a:gd name="connsiteY6" fmla="*/ 66160 h 531703"/>
                <a:gd name="connsiteX7" fmla="*/ 199590 w 415953"/>
                <a:gd name="connsiteY7" fmla="*/ 0 h 531703"/>
                <a:gd name="connsiteX8" fmla="*/ 36557 w 415953"/>
                <a:gd name="connsiteY8" fmla="*/ 66159 h 531703"/>
                <a:gd name="connsiteX0" fmla="*/ 38202 w 417598"/>
                <a:gd name="connsiteY0" fmla="*/ 66159 h 527065"/>
                <a:gd name="connsiteX1" fmla="*/ 2761 w 417598"/>
                <a:gd name="connsiteY1" fmla="*/ 297712 h 527065"/>
                <a:gd name="connsiteX2" fmla="*/ 28753 w 417598"/>
                <a:gd name="connsiteY2" fmla="*/ 510363 h 527065"/>
                <a:gd name="connsiteX3" fmla="*/ 194147 w 417598"/>
                <a:gd name="connsiteY3" fmla="*/ 524541 h 527065"/>
                <a:gd name="connsiteX4" fmla="*/ 392622 w 417598"/>
                <a:gd name="connsiteY4" fmla="*/ 512727 h 527065"/>
                <a:gd name="connsiteX5" fmla="*/ 416248 w 417598"/>
                <a:gd name="connsiteY5" fmla="*/ 295351 h 527065"/>
                <a:gd name="connsiteX6" fmla="*/ 392621 w 417598"/>
                <a:gd name="connsiteY6" fmla="*/ 66160 h 527065"/>
                <a:gd name="connsiteX7" fmla="*/ 201235 w 417598"/>
                <a:gd name="connsiteY7" fmla="*/ 0 h 527065"/>
                <a:gd name="connsiteX8" fmla="*/ 38202 w 417598"/>
                <a:gd name="connsiteY8" fmla="*/ 66159 h 527065"/>
                <a:gd name="connsiteX0" fmla="*/ 36212 w 415608"/>
                <a:gd name="connsiteY0" fmla="*/ 66159 h 527065"/>
                <a:gd name="connsiteX1" fmla="*/ 771 w 415608"/>
                <a:gd name="connsiteY1" fmla="*/ 297712 h 527065"/>
                <a:gd name="connsiteX2" fmla="*/ 55116 w 415608"/>
                <a:gd name="connsiteY2" fmla="*/ 510363 h 527065"/>
                <a:gd name="connsiteX3" fmla="*/ 192157 w 415608"/>
                <a:gd name="connsiteY3" fmla="*/ 524541 h 527065"/>
                <a:gd name="connsiteX4" fmla="*/ 390632 w 415608"/>
                <a:gd name="connsiteY4" fmla="*/ 512727 h 527065"/>
                <a:gd name="connsiteX5" fmla="*/ 414258 w 415608"/>
                <a:gd name="connsiteY5" fmla="*/ 295351 h 527065"/>
                <a:gd name="connsiteX6" fmla="*/ 390631 w 415608"/>
                <a:gd name="connsiteY6" fmla="*/ 66160 h 527065"/>
                <a:gd name="connsiteX7" fmla="*/ 199245 w 415608"/>
                <a:gd name="connsiteY7" fmla="*/ 0 h 527065"/>
                <a:gd name="connsiteX8" fmla="*/ 36212 w 415608"/>
                <a:gd name="connsiteY8" fmla="*/ 66159 h 527065"/>
                <a:gd name="connsiteX0" fmla="*/ 15687 w 395083"/>
                <a:gd name="connsiteY0" fmla="*/ 66159 h 531379"/>
                <a:gd name="connsiteX1" fmla="*/ 8600 w 395083"/>
                <a:gd name="connsiteY1" fmla="*/ 302438 h 531379"/>
                <a:gd name="connsiteX2" fmla="*/ 34591 w 395083"/>
                <a:gd name="connsiteY2" fmla="*/ 510363 h 531379"/>
                <a:gd name="connsiteX3" fmla="*/ 171632 w 395083"/>
                <a:gd name="connsiteY3" fmla="*/ 524541 h 531379"/>
                <a:gd name="connsiteX4" fmla="*/ 370107 w 395083"/>
                <a:gd name="connsiteY4" fmla="*/ 512727 h 531379"/>
                <a:gd name="connsiteX5" fmla="*/ 393733 w 395083"/>
                <a:gd name="connsiteY5" fmla="*/ 295351 h 531379"/>
                <a:gd name="connsiteX6" fmla="*/ 370106 w 395083"/>
                <a:gd name="connsiteY6" fmla="*/ 66160 h 531379"/>
                <a:gd name="connsiteX7" fmla="*/ 178720 w 395083"/>
                <a:gd name="connsiteY7" fmla="*/ 0 h 531379"/>
                <a:gd name="connsiteX8" fmla="*/ 15687 w 395083"/>
                <a:gd name="connsiteY8" fmla="*/ 66159 h 531379"/>
                <a:gd name="connsiteX0" fmla="*/ 16810 w 396206"/>
                <a:gd name="connsiteY0" fmla="*/ 66159 h 532029"/>
                <a:gd name="connsiteX1" fmla="*/ 7361 w 396206"/>
                <a:gd name="connsiteY1" fmla="*/ 292987 h 532029"/>
                <a:gd name="connsiteX2" fmla="*/ 35714 w 396206"/>
                <a:gd name="connsiteY2" fmla="*/ 510363 h 532029"/>
                <a:gd name="connsiteX3" fmla="*/ 172755 w 396206"/>
                <a:gd name="connsiteY3" fmla="*/ 524541 h 532029"/>
                <a:gd name="connsiteX4" fmla="*/ 371230 w 396206"/>
                <a:gd name="connsiteY4" fmla="*/ 512727 h 532029"/>
                <a:gd name="connsiteX5" fmla="*/ 394856 w 396206"/>
                <a:gd name="connsiteY5" fmla="*/ 295351 h 532029"/>
                <a:gd name="connsiteX6" fmla="*/ 371229 w 396206"/>
                <a:gd name="connsiteY6" fmla="*/ 66160 h 532029"/>
                <a:gd name="connsiteX7" fmla="*/ 179843 w 396206"/>
                <a:gd name="connsiteY7" fmla="*/ 0 h 532029"/>
                <a:gd name="connsiteX8" fmla="*/ 16810 w 396206"/>
                <a:gd name="connsiteY8" fmla="*/ 66159 h 532029"/>
                <a:gd name="connsiteX0" fmla="*/ 17622 w 397018"/>
                <a:gd name="connsiteY0" fmla="*/ 66159 h 532029"/>
                <a:gd name="connsiteX1" fmla="*/ 8173 w 397018"/>
                <a:gd name="connsiteY1" fmla="*/ 292987 h 532029"/>
                <a:gd name="connsiteX2" fmla="*/ 36526 w 397018"/>
                <a:gd name="connsiteY2" fmla="*/ 510363 h 532029"/>
                <a:gd name="connsiteX3" fmla="*/ 173567 w 397018"/>
                <a:gd name="connsiteY3" fmla="*/ 524541 h 532029"/>
                <a:gd name="connsiteX4" fmla="*/ 372042 w 397018"/>
                <a:gd name="connsiteY4" fmla="*/ 512727 h 532029"/>
                <a:gd name="connsiteX5" fmla="*/ 395668 w 397018"/>
                <a:gd name="connsiteY5" fmla="*/ 295351 h 532029"/>
                <a:gd name="connsiteX6" fmla="*/ 372041 w 397018"/>
                <a:gd name="connsiteY6" fmla="*/ 66160 h 532029"/>
                <a:gd name="connsiteX7" fmla="*/ 180655 w 397018"/>
                <a:gd name="connsiteY7" fmla="*/ 0 h 532029"/>
                <a:gd name="connsiteX8" fmla="*/ 17622 w 397018"/>
                <a:gd name="connsiteY8" fmla="*/ 66159 h 532029"/>
                <a:gd name="connsiteX0" fmla="*/ 16811 w 396207"/>
                <a:gd name="connsiteY0" fmla="*/ 66159 h 529127"/>
                <a:gd name="connsiteX1" fmla="*/ 7362 w 396207"/>
                <a:gd name="connsiteY1" fmla="*/ 292987 h 529127"/>
                <a:gd name="connsiteX2" fmla="*/ 35715 w 396207"/>
                <a:gd name="connsiteY2" fmla="*/ 505637 h 529127"/>
                <a:gd name="connsiteX3" fmla="*/ 172756 w 396207"/>
                <a:gd name="connsiteY3" fmla="*/ 524541 h 529127"/>
                <a:gd name="connsiteX4" fmla="*/ 371231 w 396207"/>
                <a:gd name="connsiteY4" fmla="*/ 512727 h 529127"/>
                <a:gd name="connsiteX5" fmla="*/ 394857 w 396207"/>
                <a:gd name="connsiteY5" fmla="*/ 295351 h 529127"/>
                <a:gd name="connsiteX6" fmla="*/ 371230 w 396207"/>
                <a:gd name="connsiteY6" fmla="*/ 66160 h 529127"/>
                <a:gd name="connsiteX7" fmla="*/ 179844 w 396207"/>
                <a:gd name="connsiteY7" fmla="*/ 0 h 529127"/>
                <a:gd name="connsiteX8" fmla="*/ 16811 w 396207"/>
                <a:gd name="connsiteY8" fmla="*/ 66159 h 529127"/>
                <a:gd name="connsiteX0" fmla="*/ 16811 w 397772"/>
                <a:gd name="connsiteY0" fmla="*/ 66159 h 528841"/>
                <a:gd name="connsiteX1" fmla="*/ 7362 w 397772"/>
                <a:gd name="connsiteY1" fmla="*/ 292987 h 528841"/>
                <a:gd name="connsiteX2" fmla="*/ 35715 w 397772"/>
                <a:gd name="connsiteY2" fmla="*/ 505637 h 528841"/>
                <a:gd name="connsiteX3" fmla="*/ 172756 w 397772"/>
                <a:gd name="connsiteY3" fmla="*/ 524541 h 528841"/>
                <a:gd name="connsiteX4" fmla="*/ 349966 w 397772"/>
                <a:gd name="connsiteY4" fmla="*/ 517453 h 528841"/>
                <a:gd name="connsiteX5" fmla="*/ 394857 w 397772"/>
                <a:gd name="connsiteY5" fmla="*/ 295351 h 528841"/>
                <a:gd name="connsiteX6" fmla="*/ 371230 w 397772"/>
                <a:gd name="connsiteY6" fmla="*/ 66160 h 528841"/>
                <a:gd name="connsiteX7" fmla="*/ 179844 w 397772"/>
                <a:gd name="connsiteY7" fmla="*/ 0 h 528841"/>
                <a:gd name="connsiteX8" fmla="*/ 16811 w 397772"/>
                <a:gd name="connsiteY8" fmla="*/ 66159 h 528841"/>
                <a:gd name="connsiteX0" fmla="*/ 16811 w 386281"/>
                <a:gd name="connsiteY0" fmla="*/ 66159 h 536037"/>
                <a:gd name="connsiteX1" fmla="*/ 7362 w 386281"/>
                <a:gd name="connsiteY1" fmla="*/ 292987 h 536037"/>
                <a:gd name="connsiteX2" fmla="*/ 35715 w 386281"/>
                <a:gd name="connsiteY2" fmla="*/ 505637 h 536037"/>
                <a:gd name="connsiteX3" fmla="*/ 172756 w 386281"/>
                <a:gd name="connsiteY3" fmla="*/ 524541 h 536037"/>
                <a:gd name="connsiteX4" fmla="*/ 349966 w 386281"/>
                <a:gd name="connsiteY4" fmla="*/ 517453 h 536037"/>
                <a:gd name="connsiteX5" fmla="*/ 368866 w 386281"/>
                <a:gd name="connsiteY5" fmla="*/ 292988 h 536037"/>
                <a:gd name="connsiteX6" fmla="*/ 371230 w 386281"/>
                <a:gd name="connsiteY6" fmla="*/ 66160 h 536037"/>
                <a:gd name="connsiteX7" fmla="*/ 179844 w 386281"/>
                <a:gd name="connsiteY7" fmla="*/ 0 h 536037"/>
                <a:gd name="connsiteX8" fmla="*/ 16811 w 386281"/>
                <a:gd name="connsiteY8" fmla="*/ 66159 h 536037"/>
                <a:gd name="connsiteX0" fmla="*/ 16811 w 390120"/>
                <a:gd name="connsiteY0" fmla="*/ 66159 h 535863"/>
                <a:gd name="connsiteX1" fmla="*/ 7362 w 390120"/>
                <a:gd name="connsiteY1" fmla="*/ 292987 h 535863"/>
                <a:gd name="connsiteX2" fmla="*/ 35715 w 390120"/>
                <a:gd name="connsiteY2" fmla="*/ 505637 h 535863"/>
                <a:gd name="connsiteX3" fmla="*/ 172756 w 390120"/>
                <a:gd name="connsiteY3" fmla="*/ 524541 h 535863"/>
                <a:gd name="connsiteX4" fmla="*/ 349966 w 390120"/>
                <a:gd name="connsiteY4" fmla="*/ 517453 h 535863"/>
                <a:gd name="connsiteX5" fmla="*/ 380680 w 390120"/>
                <a:gd name="connsiteY5" fmla="*/ 295351 h 535863"/>
                <a:gd name="connsiteX6" fmla="*/ 371230 w 390120"/>
                <a:gd name="connsiteY6" fmla="*/ 66160 h 535863"/>
                <a:gd name="connsiteX7" fmla="*/ 179844 w 390120"/>
                <a:gd name="connsiteY7" fmla="*/ 0 h 535863"/>
                <a:gd name="connsiteX8" fmla="*/ 16811 w 390120"/>
                <a:gd name="connsiteY8" fmla="*/ 66159 h 535863"/>
                <a:gd name="connsiteX0" fmla="*/ 16811 w 393406"/>
                <a:gd name="connsiteY0" fmla="*/ 66159 h 535863"/>
                <a:gd name="connsiteX1" fmla="*/ 7362 w 393406"/>
                <a:gd name="connsiteY1" fmla="*/ 292987 h 535863"/>
                <a:gd name="connsiteX2" fmla="*/ 35715 w 393406"/>
                <a:gd name="connsiteY2" fmla="*/ 505637 h 535863"/>
                <a:gd name="connsiteX3" fmla="*/ 172756 w 393406"/>
                <a:gd name="connsiteY3" fmla="*/ 524541 h 535863"/>
                <a:gd name="connsiteX4" fmla="*/ 349966 w 393406"/>
                <a:gd name="connsiteY4" fmla="*/ 517453 h 535863"/>
                <a:gd name="connsiteX5" fmla="*/ 387769 w 393406"/>
                <a:gd name="connsiteY5" fmla="*/ 295351 h 535863"/>
                <a:gd name="connsiteX6" fmla="*/ 371230 w 393406"/>
                <a:gd name="connsiteY6" fmla="*/ 66160 h 535863"/>
                <a:gd name="connsiteX7" fmla="*/ 179844 w 393406"/>
                <a:gd name="connsiteY7" fmla="*/ 0 h 535863"/>
                <a:gd name="connsiteX8" fmla="*/ 16811 w 393406"/>
                <a:gd name="connsiteY8" fmla="*/ 66159 h 535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406" h="535863">
                  <a:moveTo>
                    <a:pt x="16811" y="66159"/>
                  </a:moveTo>
                  <a:cubicBezTo>
                    <a:pt x="-11936" y="114990"/>
                    <a:pt x="4211" y="219741"/>
                    <a:pt x="7362" y="292987"/>
                  </a:cubicBezTo>
                  <a:cubicBezTo>
                    <a:pt x="10513" y="366233"/>
                    <a:pt x="8149" y="467045"/>
                    <a:pt x="35715" y="505637"/>
                  </a:cubicBezTo>
                  <a:cubicBezTo>
                    <a:pt x="63281" y="544229"/>
                    <a:pt x="120381" y="522572"/>
                    <a:pt x="172756" y="524541"/>
                  </a:cubicBezTo>
                  <a:cubicBezTo>
                    <a:pt x="231826" y="522178"/>
                    <a:pt x="314131" y="555651"/>
                    <a:pt x="349966" y="517453"/>
                  </a:cubicBezTo>
                  <a:cubicBezTo>
                    <a:pt x="385802" y="479255"/>
                    <a:pt x="384225" y="370566"/>
                    <a:pt x="387769" y="295351"/>
                  </a:cubicBezTo>
                  <a:cubicBezTo>
                    <a:pt x="391313" y="220136"/>
                    <a:pt x="404703" y="118141"/>
                    <a:pt x="371230" y="66160"/>
                  </a:cubicBezTo>
                  <a:cubicBezTo>
                    <a:pt x="337757" y="14179"/>
                    <a:pt x="238914" y="0"/>
                    <a:pt x="179844" y="0"/>
                  </a:cubicBezTo>
                  <a:cubicBezTo>
                    <a:pt x="120774" y="0"/>
                    <a:pt x="45558" y="17328"/>
                    <a:pt x="16811" y="66159"/>
                  </a:cubicBez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590425F6-9E1E-485E-A024-AD977448021C}"/>
                </a:ext>
              </a:extLst>
            </p:cNvPr>
            <p:cNvSpPr/>
            <p:nvPr/>
          </p:nvSpPr>
          <p:spPr>
            <a:xfrm>
              <a:off x="5984182" y="4085586"/>
              <a:ext cx="393406" cy="535863"/>
            </a:xfrm>
            <a:custGeom>
              <a:avLst/>
              <a:gdLst>
                <a:gd name="connsiteX0" fmla="*/ 11215 w 427713"/>
                <a:gd name="connsiteY0" fmla="*/ 118649 h 561918"/>
                <a:gd name="connsiteX1" fmla="*/ 27755 w 427713"/>
                <a:gd name="connsiteY1" fmla="*/ 364379 h 561918"/>
                <a:gd name="connsiteX2" fmla="*/ 32481 w 427713"/>
                <a:gd name="connsiteY2" fmla="*/ 522686 h 561918"/>
                <a:gd name="connsiteX3" fmla="*/ 190788 w 427713"/>
                <a:gd name="connsiteY3" fmla="*/ 543951 h 561918"/>
                <a:gd name="connsiteX4" fmla="*/ 405802 w 427713"/>
                <a:gd name="connsiteY4" fmla="*/ 543951 h 561918"/>
                <a:gd name="connsiteX5" fmla="*/ 417615 w 427713"/>
                <a:gd name="connsiteY5" fmla="*/ 312398 h 561918"/>
                <a:gd name="connsiteX6" fmla="*/ 410527 w 427713"/>
                <a:gd name="connsiteY6" fmla="*/ 76119 h 561918"/>
                <a:gd name="connsiteX7" fmla="*/ 216778 w 427713"/>
                <a:gd name="connsiteY7" fmla="*/ 509 h 561918"/>
                <a:gd name="connsiteX8" fmla="*/ 11215 w 427713"/>
                <a:gd name="connsiteY8" fmla="*/ 118649 h 561918"/>
                <a:gd name="connsiteX0" fmla="*/ 11560 w 425696"/>
                <a:gd name="connsiteY0" fmla="*/ 87530 h 561515"/>
                <a:gd name="connsiteX1" fmla="*/ 25738 w 425696"/>
                <a:gd name="connsiteY1" fmla="*/ 363976 h 561515"/>
                <a:gd name="connsiteX2" fmla="*/ 30464 w 425696"/>
                <a:gd name="connsiteY2" fmla="*/ 522283 h 561515"/>
                <a:gd name="connsiteX3" fmla="*/ 188771 w 425696"/>
                <a:gd name="connsiteY3" fmla="*/ 543548 h 561515"/>
                <a:gd name="connsiteX4" fmla="*/ 403785 w 425696"/>
                <a:gd name="connsiteY4" fmla="*/ 543548 h 561515"/>
                <a:gd name="connsiteX5" fmla="*/ 415598 w 425696"/>
                <a:gd name="connsiteY5" fmla="*/ 311995 h 561515"/>
                <a:gd name="connsiteX6" fmla="*/ 408510 w 425696"/>
                <a:gd name="connsiteY6" fmla="*/ 75716 h 561515"/>
                <a:gd name="connsiteX7" fmla="*/ 214761 w 425696"/>
                <a:gd name="connsiteY7" fmla="*/ 106 h 561515"/>
                <a:gd name="connsiteX8" fmla="*/ 11560 w 425696"/>
                <a:gd name="connsiteY8" fmla="*/ 87530 h 561515"/>
                <a:gd name="connsiteX0" fmla="*/ 10883 w 425019"/>
                <a:gd name="connsiteY0" fmla="*/ 85178 h 559163"/>
                <a:gd name="connsiteX1" fmla="*/ 25061 w 425019"/>
                <a:gd name="connsiteY1" fmla="*/ 361624 h 559163"/>
                <a:gd name="connsiteX2" fmla="*/ 29787 w 425019"/>
                <a:gd name="connsiteY2" fmla="*/ 519931 h 559163"/>
                <a:gd name="connsiteX3" fmla="*/ 188094 w 425019"/>
                <a:gd name="connsiteY3" fmla="*/ 541196 h 559163"/>
                <a:gd name="connsiteX4" fmla="*/ 403108 w 425019"/>
                <a:gd name="connsiteY4" fmla="*/ 541196 h 559163"/>
                <a:gd name="connsiteX5" fmla="*/ 414921 w 425019"/>
                <a:gd name="connsiteY5" fmla="*/ 309643 h 559163"/>
                <a:gd name="connsiteX6" fmla="*/ 407833 w 425019"/>
                <a:gd name="connsiteY6" fmla="*/ 73364 h 559163"/>
                <a:gd name="connsiteX7" fmla="*/ 204633 w 425019"/>
                <a:gd name="connsiteY7" fmla="*/ 116 h 559163"/>
                <a:gd name="connsiteX8" fmla="*/ 10883 w 425019"/>
                <a:gd name="connsiteY8" fmla="*/ 85178 h 559163"/>
                <a:gd name="connsiteX0" fmla="*/ 10883 w 431603"/>
                <a:gd name="connsiteY0" fmla="*/ 85178 h 559163"/>
                <a:gd name="connsiteX1" fmla="*/ 25061 w 431603"/>
                <a:gd name="connsiteY1" fmla="*/ 361624 h 559163"/>
                <a:gd name="connsiteX2" fmla="*/ 29787 w 431603"/>
                <a:gd name="connsiteY2" fmla="*/ 519931 h 559163"/>
                <a:gd name="connsiteX3" fmla="*/ 188094 w 431603"/>
                <a:gd name="connsiteY3" fmla="*/ 541196 h 559163"/>
                <a:gd name="connsiteX4" fmla="*/ 403108 w 431603"/>
                <a:gd name="connsiteY4" fmla="*/ 541196 h 559163"/>
                <a:gd name="connsiteX5" fmla="*/ 429098 w 431603"/>
                <a:gd name="connsiteY5" fmla="*/ 309643 h 559163"/>
                <a:gd name="connsiteX6" fmla="*/ 407833 w 431603"/>
                <a:gd name="connsiteY6" fmla="*/ 73364 h 559163"/>
                <a:gd name="connsiteX7" fmla="*/ 204633 w 431603"/>
                <a:gd name="connsiteY7" fmla="*/ 116 h 559163"/>
                <a:gd name="connsiteX8" fmla="*/ 10883 w 431603"/>
                <a:gd name="connsiteY8" fmla="*/ 85178 h 559163"/>
                <a:gd name="connsiteX0" fmla="*/ 16874 w 437594"/>
                <a:gd name="connsiteY0" fmla="*/ 85178 h 559163"/>
                <a:gd name="connsiteX1" fmla="*/ 12150 w 437594"/>
                <a:gd name="connsiteY1" fmla="*/ 361624 h 559163"/>
                <a:gd name="connsiteX2" fmla="*/ 35778 w 437594"/>
                <a:gd name="connsiteY2" fmla="*/ 519931 h 559163"/>
                <a:gd name="connsiteX3" fmla="*/ 194085 w 437594"/>
                <a:gd name="connsiteY3" fmla="*/ 541196 h 559163"/>
                <a:gd name="connsiteX4" fmla="*/ 409099 w 437594"/>
                <a:gd name="connsiteY4" fmla="*/ 541196 h 559163"/>
                <a:gd name="connsiteX5" fmla="*/ 435089 w 437594"/>
                <a:gd name="connsiteY5" fmla="*/ 309643 h 559163"/>
                <a:gd name="connsiteX6" fmla="*/ 413824 w 437594"/>
                <a:gd name="connsiteY6" fmla="*/ 73364 h 559163"/>
                <a:gd name="connsiteX7" fmla="*/ 210624 w 437594"/>
                <a:gd name="connsiteY7" fmla="*/ 116 h 559163"/>
                <a:gd name="connsiteX8" fmla="*/ 16874 w 437594"/>
                <a:gd name="connsiteY8" fmla="*/ 85178 h 559163"/>
                <a:gd name="connsiteX0" fmla="*/ 16874 w 437594"/>
                <a:gd name="connsiteY0" fmla="*/ 85178 h 563991"/>
                <a:gd name="connsiteX1" fmla="*/ 12150 w 437594"/>
                <a:gd name="connsiteY1" fmla="*/ 361624 h 563991"/>
                <a:gd name="connsiteX2" fmla="*/ 35778 w 437594"/>
                <a:gd name="connsiteY2" fmla="*/ 519931 h 563991"/>
                <a:gd name="connsiteX3" fmla="*/ 205899 w 437594"/>
                <a:gd name="connsiteY3" fmla="*/ 553010 h 563991"/>
                <a:gd name="connsiteX4" fmla="*/ 409099 w 437594"/>
                <a:gd name="connsiteY4" fmla="*/ 541196 h 563991"/>
                <a:gd name="connsiteX5" fmla="*/ 435089 w 437594"/>
                <a:gd name="connsiteY5" fmla="*/ 309643 h 563991"/>
                <a:gd name="connsiteX6" fmla="*/ 413824 w 437594"/>
                <a:gd name="connsiteY6" fmla="*/ 73364 h 563991"/>
                <a:gd name="connsiteX7" fmla="*/ 210624 w 437594"/>
                <a:gd name="connsiteY7" fmla="*/ 116 h 563991"/>
                <a:gd name="connsiteX8" fmla="*/ 16874 w 437594"/>
                <a:gd name="connsiteY8" fmla="*/ 85178 h 563991"/>
                <a:gd name="connsiteX0" fmla="*/ 16874 w 437594"/>
                <a:gd name="connsiteY0" fmla="*/ 85178 h 554236"/>
                <a:gd name="connsiteX1" fmla="*/ 12150 w 437594"/>
                <a:gd name="connsiteY1" fmla="*/ 361624 h 554236"/>
                <a:gd name="connsiteX2" fmla="*/ 35778 w 437594"/>
                <a:gd name="connsiteY2" fmla="*/ 519931 h 554236"/>
                <a:gd name="connsiteX3" fmla="*/ 205899 w 437594"/>
                <a:gd name="connsiteY3" fmla="*/ 553010 h 554236"/>
                <a:gd name="connsiteX4" fmla="*/ 409099 w 437594"/>
                <a:gd name="connsiteY4" fmla="*/ 522294 h 554236"/>
                <a:gd name="connsiteX5" fmla="*/ 435089 w 437594"/>
                <a:gd name="connsiteY5" fmla="*/ 309643 h 554236"/>
                <a:gd name="connsiteX6" fmla="*/ 413824 w 437594"/>
                <a:gd name="connsiteY6" fmla="*/ 73364 h 554236"/>
                <a:gd name="connsiteX7" fmla="*/ 210624 w 437594"/>
                <a:gd name="connsiteY7" fmla="*/ 116 h 554236"/>
                <a:gd name="connsiteX8" fmla="*/ 16874 w 437594"/>
                <a:gd name="connsiteY8" fmla="*/ 85178 h 554236"/>
                <a:gd name="connsiteX0" fmla="*/ 16874 w 437594"/>
                <a:gd name="connsiteY0" fmla="*/ 85178 h 558187"/>
                <a:gd name="connsiteX1" fmla="*/ 12150 w 437594"/>
                <a:gd name="connsiteY1" fmla="*/ 361624 h 558187"/>
                <a:gd name="connsiteX2" fmla="*/ 35778 w 437594"/>
                <a:gd name="connsiteY2" fmla="*/ 519931 h 558187"/>
                <a:gd name="connsiteX3" fmla="*/ 215350 w 437594"/>
                <a:gd name="connsiteY3" fmla="*/ 557736 h 558187"/>
                <a:gd name="connsiteX4" fmla="*/ 409099 w 437594"/>
                <a:gd name="connsiteY4" fmla="*/ 522294 h 558187"/>
                <a:gd name="connsiteX5" fmla="*/ 435089 w 437594"/>
                <a:gd name="connsiteY5" fmla="*/ 309643 h 558187"/>
                <a:gd name="connsiteX6" fmla="*/ 413824 w 437594"/>
                <a:gd name="connsiteY6" fmla="*/ 73364 h 558187"/>
                <a:gd name="connsiteX7" fmla="*/ 210624 w 437594"/>
                <a:gd name="connsiteY7" fmla="*/ 116 h 558187"/>
                <a:gd name="connsiteX8" fmla="*/ 16874 w 437594"/>
                <a:gd name="connsiteY8" fmla="*/ 85178 h 558187"/>
                <a:gd name="connsiteX0" fmla="*/ 20067 w 440787"/>
                <a:gd name="connsiteY0" fmla="*/ 85178 h 558187"/>
                <a:gd name="connsiteX1" fmla="*/ 8255 w 440787"/>
                <a:gd name="connsiteY1" fmla="*/ 361624 h 558187"/>
                <a:gd name="connsiteX2" fmla="*/ 38971 w 440787"/>
                <a:gd name="connsiteY2" fmla="*/ 519931 h 558187"/>
                <a:gd name="connsiteX3" fmla="*/ 218543 w 440787"/>
                <a:gd name="connsiteY3" fmla="*/ 557736 h 558187"/>
                <a:gd name="connsiteX4" fmla="*/ 412292 w 440787"/>
                <a:gd name="connsiteY4" fmla="*/ 522294 h 558187"/>
                <a:gd name="connsiteX5" fmla="*/ 438282 w 440787"/>
                <a:gd name="connsiteY5" fmla="*/ 309643 h 558187"/>
                <a:gd name="connsiteX6" fmla="*/ 417017 w 440787"/>
                <a:gd name="connsiteY6" fmla="*/ 73364 h 558187"/>
                <a:gd name="connsiteX7" fmla="*/ 213817 w 440787"/>
                <a:gd name="connsiteY7" fmla="*/ 116 h 558187"/>
                <a:gd name="connsiteX8" fmla="*/ 20067 w 440787"/>
                <a:gd name="connsiteY8" fmla="*/ 85178 h 558187"/>
                <a:gd name="connsiteX0" fmla="*/ 20067 w 442342"/>
                <a:gd name="connsiteY0" fmla="*/ 85178 h 558345"/>
                <a:gd name="connsiteX1" fmla="*/ 8255 w 442342"/>
                <a:gd name="connsiteY1" fmla="*/ 361624 h 558345"/>
                <a:gd name="connsiteX2" fmla="*/ 38971 w 442342"/>
                <a:gd name="connsiteY2" fmla="*/ 519931 h 558345"/>
                <a:gd name="connsiteX3" fmla="*/ 218543 w 442342"/>
                <a:gd name="connsiteY3" fmla="*/ 557736 h 558345"/>
                <a:gd name="connsiteX4" fmla="*/ 412292 w 442342"/>
                <a:gd name="connsiteY4" fmla="*/ 522294 h 558345"/>
                <a:gd name="connsiteX5" fmla="*/ 440644 w 442342"/>
                <a:gd name="connsiteY5" fmla="*/ 302555 h 558345"/>
                <a:gd name="connsiteX6" fmla="*/ 417017 w 442342"/>
                <a:gd name="connsiteY6" fmla="*/ 73364 h 558345"/>
                <a:gd name="connsiteX7" fmla="*/ 213817 w 442342"/>
                <a:gd name="connsiteY7" fmla="*/ 116 h 558345"/>
                <a:gd name="connsiteX8" fmla="*/ 20067 w 442342"/>
                <a:gd name="connsiteY8" fmla="*/ 85178 h 558345"/>
                <a:gd name="connsiteX0" fmla="*/ 21288 w 443563"/>
                <a:gd name="connsiteY0" fmla="*/ 85178 h 558345"/>
                <a:gd name="connsiteX1" fmla="*/ 7113 w 443563"/>
                <a:gd name="connsiteY1" fmla="*/ 356898 h 558345"/>
                <a:gd name="connsiteX2" fmla="*/ 40192 w 443563"/>
                <a:gd name="connsiteY2" fmla="*/ 519931 h 558345"/>
                <a:gd name="connsiteX3" fmla="*/ 219764 w 443563"/>
                <a:gd name="connsiteY3" fmla="*/ 557736 h 558345"/>
                <a:gd name="connsiteX4" fmla="*/ 413513 w 443563"/>
                <a:gd name="connsiteY4" fmla="*/ 522294 h 558345"/>
                <a:gd name="connsiteX5" fmla="*/ 441865 w 443563"/>
                <a:gd name="connsiteY5" fmla="*/ 302555 h 558345"/>
                <a:gd name="connsiteX6" fmla="*/ 418238 w 443563"/>
                <a:gd name="connsiteY6" fmla="*/ 73364 h 558345"/>
                <a:gd name="connsiteX7" fmla="*/ 215038 w 443563"/>
                <a:gd name="connsiteY7" fmla="*/ 116 h 558345"/>
                <a:gd name="connsiteX8" fmla="*/ 21288 w 443563"/>
                <a:gd name="connsiteY8" fmla="*/ 85178 h 558345"/>
                <a:gd name="connsiteX0" fmla="*/ 45611 w 437169"/>
                <a:gd name="connsiteY0" fmla="*/ 66265 h 558335"/>
                <a:gd name="connsiteX1" fmla="*/ 719 w 437169"/>
                <a:gd name="connsiteY1" fmla="*/ 356888 h 558335"/>
                <a:gd name="connsiteX2" fmla="*/ 33798 w 437169"/>
                <a:gd name="connsiteY2" fmla="*/ 519921 h 558335"/>
                <a:gd name="connsiteX3" fmla="*/ 213370 w 437169"/>
                <a:gd name="connsiteY3" fmla="*/ 557726 h 558335"/>
                <a:gd name="connsiteX4" fmla="*/ 407119 w 437169"/>
                <a:gd name="connsiteY4" fmla="*/ 522284 h 558335"/>
                <a:gd name="connsiteX5" fmla="*/ 435471 w 437169"/>
                <a:gd name="connsiteY5" fmla="*/ 302545 h 558335"/>
                <a:gd name="connsiteX6" fmla="*/ 411844 w 437169"/>
                <a:gd name="connsiteY6" fmla="*/ 73354 h 558335"/>
                <a:gd name="connsiteX7" fmla="*/ 208644 w 437169"/>
                <a:gd name="connsiteY7" fmla="*/ 106 h 558335"/>
                <a:gd name="connsiteX8" fmla="*/ 45611 w 437169"/>
                <a:gd name="connsiteY8" fmla="*/ 66265 h 558335"/>
                <a:gd name="connsiteX0" fmla="*/ 37761 w 429319"/>
                <a:gd name="connsiteY0" fmla="*/ 66214 h 558284"/>
                <a:gd name="connsiteX1" fmla="*/ 2320 w 429319"/>
                <a:gd name="connsiteY1" fmla="*/ 297767 h 558284"/>
                <a:gd name="connsiteX2" fmla="*/ 25948 w 429319"/>
                <a:gd name="connsiteY2" fmla="*/ 519870 h 558284"/>
                <a:gd name="connsiteX3" fmla="*/ 205520 w 429319"/>
                <a:gd name="connsiteY3" fmla="*/ 557675 h 558284"/>
                <a:gd name="connsiteX4" fmla="*/ 399269 w 429319"/>
                <a:gd name="connsiteY4" fmla="*/ 522233 h 558284"/>
                <a:gd name="connsiteX5" fmla="*/ 427621 w 429319"/>
                <a:gd name="connsiteY5" fmla="*/ 302494 h 558284"/>
                <a:gd name="connsiteX6" fmla="*/ 403994 w 429319"/>
                <a:gd name="connsiteY6" fmla="*/ 73303 h 558284"/>
                <a:gd name="connsiteX7" fmla="*/ 200794 w 429319"/>
                <a:gd name="connsiteY7" fmla="*/ 55 h 558284"/>
                <a:gd name="connsiteX8" fmla="*/ 37761 w 429319"/>
                <a:gd name="connsiteY8" fmla="*/ 66214 h 558284"/>
                <a:gd name="connsiteX0" fmla="*/ 36275 w 427833"/>
                <a:gd name="connsiteY0" fmla="*/ 66214 h 558958"/>
                <a:gd name="connsiteX1" fmla="*/ 834 w 427833"/>
                <a:gd name="connsiteY1" fmla="*/ 297767 h 558958"/>
                <a:gd name="connsiteX2" fmla="*/ 29188 w 427833"/>
                <a:gd name="connsiteY2" fmla="*/ 510418 h 558958"/>
                <a:gd name="connsiteX3" fmla="*/ 204034 w 427833"/>
                <a:gd name="connsiteY3" fmla="*/ 557675 h 558958"/>
                <a:gd name="connsiteX4" fmla="*/ 397783 w 427833"/>
                <a:gd name="connsiteY4" fmla="*/ 522233 h 558958"/>
                <a:gd name="connsiteX5" fmla="*/ 426135 w 427833"/>
                <a:gd name="connsiteY5" fmla="*/ 302494 h 558958"/>
                <a:gd name="connsiteX6" fmla="*/ 402508 w 427833"/>
                <a:gd name="connsiteY6" fmla="*/ 73303 h 558958"/>
                <a:gd name="connsiteX7" fmla="*/ 199308 w 427833"/>
                <a:gd name="connsiteY7" fmla="*/ 55 h 558958"/>
                <a:gd name="connsiteX8" fmla="*/ 36275 w 427833"/>
                <a:gd name="connsiteY8" fmla="*/ 66214 h 558958"/>
                <a:gd name="connsiteX0" fmla="*/ 36275 w 428528"/>
                <a:gd name="connsiteY0" fmla="*/ 66214 h 558440"/>
                <a:gd name="connsiteX1" fmla="*/ 834 w 428528"/>
                <a:gd name="connsiteY1" fmla="*/ 297767 h 558440"/>
                <a:gd name="connsiteX2" fmla="*/ 29188 w 428528"/>
                <a:gd name="connsiteY2" fmla="*/ 510418 h 558440"/>
                <a:gd name="connsiteX3" fmla="*/ 204034 w 428528"/>
                <a:gd name="connsiteY3" fmla="*/ 557675 h 558440"/>
                <a:gd name="connsiteX4" fmla="*/ 388332 w 428528"/>
                <a:gd name="connsiteY4" fmla="*/ 519870 h 558440"/>
                <a:gd name="connsiteX5" fmla="*/ 426135 w 428528"/>
                <a:gd name="connsiteY5" fmla="*/ 302494 h 558440"/>
                <a:gd name="connsiteX6" fmla="*/ 402508 w 428528"/>
                <a:gd name="connsiteY6" fmla="*/ 73303 h 558440"/>
                <a:gd name="connsiteX7" fmla="*/ 199308 w 428528"/>
                <a:gd name="connsiteY7" fmla="*/ 55 h 558440"/>
                <a:gd name="connsiteX8" fmla="*/ 36275 w 428528"/>
                <a:gd name="connsiteY8" fmla="*/ 66214 h 558440"/>
                <a:gd name="connsiteX0" fmla="*/ 37760 w 430013"/>
                <a:gd name="connsiteY0" fmla="*/ 66214 h 557901"/>
                <a:gd name="connsiteX1" fmla="*/ 2319 w 430013"/>
                <a:gd name="connsiteY1" fmla="*/ 297767 h 557901"/>
                <a:gd name="connsiteX2" fmla="*/ 25948 w 430013"/>
                <a:gd name="connsiteY2" fmla="*/ 519869 h 557901"/>
                <a:gd name="connsiteX3" fmla="*/ 205519 w 430013"/>
                <a:gd name="connsiteY3" fmla="*/ 557675 h 557901"/>
                <a:gd name="connsiteX4" fmla="*/ 389817 w 430013"/>
                <a:gd name="connsiteY4" fmla="*/ 519870 h 557901"/>
                <a:gd name="connsiteX5" fmla="*/ 427620 w 430013"/>
                <a:gd name="connsiteY5" fmla="*/ 302494 h 557901"/>
                <a:gd name="connsiteX6" fmla="*/ 403993 w 430013"/>
                <a:gd name="connsiteY6" fmla="*/ 73303 h 557901"/>
                <a:gd name="connsiteX7" fmla="*/ 200793 w 430013"/>
                <a:gd name="connsiteY7" fmla="*/ 55 h 557901"/>
                <a:gd name="connsiteX8" fmla="*/ 37760 w 430013"/>
                <a:gd name="connsiteY8" fmla="*/ 66214 h 557901"/>
                <a:gd name="connsiteX0" fmla="*/ 40684 w 432937"/>
                <a:gd name="connsiteY0" fmla="*/ 66214 h 557831"/>
                <a:gd name="connsiteX1" fmla="*/ 5243 w 432937"/>
                <a:gd name="connsiteY1" fmla="*/ 297767 h 557831"/>
                <a:gd name="connsiteX2" fmla="*/ 28872 w 432937"/>
                <a:gd name="connsiteY2" fmla="*/ 519869 h 557831"/>
                <a:gd name="connsiteX3" fmla="*/ 208443 w 432937"/>
                <a:gd name="connsiteY3" fmla="*/ 557675 h 557831"/>
                <a:gd name="connsiteX4" fmla="*/ 392741 w 432937"/>
                <a:gd name="connsiteY4" fmla="*/ 519870 h 557831"/>
                <a:gd name="connsiteX5" fmla="*/ 430544 w 432937"/>
                <a:gd name="connsiteY5" fmla="*/ 302494 h 557831"/>
                <a:gd name="connsiteX6" fmla="*/ 406917 w 432937"/>
                <a:gd name="connsiteY6" fmla="*/ 73303 h 557831"/>
                <a:gd name="connsiteX7" fmla="*/ 203717 w 432937"/>
                <a:gd name="connsiteY7" fmla="*/ 55 h 557831"/>
                <a:gd name="connsiteX8" fmla="*/ 40684 w 432937"/>
                <a:gd name="connsiteY8" fmla="*/ 66214 h 557831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6557 w 428810"/>
                <a:gd name="connsiteY0" fmla="*/ 66214 h 531376"/>
                <a:gd name="connsiteX1" fmla="*/ 1116 w 428810"/>
                <a:gd name="connsiteY1" fmla="*/ 297767 h 531376"/>
                <a:gd name="connsiteX2" fmla="*/ 27108 w 428810"/>
                <a:gd name="connsiteY2" fmla="*/ 510418 h 531376"/>
                <a:gd name="connsiteX3" fmla="*/ 192502 w 428810"/>
                <a:gd name="connsiteY3" fmla="*/ 524596 h 531376"/>
                <a:gd name="connsiteX4" fmla="*/ 388614 w 428810"/>
                <a:gd name="connsiteY4" fmla="*/ 519870 h 531376"/>
                <a:gd name="connsiteX5" fmla="*/ 426417 w 428810"/>
                <a:gd name="connsiteY5" fmla="*/ 302494 h 531376"/>
                <a:gd name="connsiteX6" fmla="*/ 402790 w 428810"/>
                <a:gd name="connsiteY6" fmla="*/ 73303 h 531376"/>
                <a:gd name="connsiteX7" fmla="*/ 199590 w 428810"/>
                <a:gd name="connsiteY7" fmla="*/ 55 h 531376"/>
                <a:gd name="connsiteX8" fmla="*/ 36557 w 428810"/>
                <a:gd name="connsiteY8" fmla="*/ 66214 h 531376"/>
                <a:gd name="connsiteX0" fmla="*/ 36557 w 422272"/>
                <a:gd name="connsiteY0" fmla="*/ 66214 h 538568"/>
                <a:gd name="connsiteX1" fmla="*/ 1116 w 422272"/>
                <a:gd name="connsiteY1" fmla="*/ 297767 h 538568"/>
                <a:gd name="connsiteX2" fmla="*/ 27108 w 422272"/>
                <a:gd name="connsiteY2" fmla="*/ 510418 h 538568"/>
                <a:gd name="connsiteX3" fmla="*/ 192502 w 422272"/>
                <a:gd name="connsiteY3" fmla="*/ 524596 h 538568"/>
                <a:gd name="connsiteX4" fmla="*/ 388614 w 422272"/>
                <a:gd name="connsiteY4" fmla="*/ 519870 h 538568"/>
                <a:gd name="connsiteX5" fmla="*/ 414603 w 422272"/>
                <a:gd name="connsiteY5" fmla="*/ 295406 h 538568"/>
                <a:gd name="connsiteX6" fmla="*/ 402790 w 422272"/>
                <a:gd name="connsiteY6" fmla="*/ 73303 h 538568"/>
                <a:gd name="connsiteX7" fmla="*/ 199590 w 422272"/>
                <a:gd name="connsiteY7" fmla="*/ 55 h 538568"/>
                <a:gd name="connsiteX8" fmla="*/ 36557 w 422272"/>
                <a:gd name="connsiteY8" fmla="*/ 66214 h 538568"/>
                <a:gd name="connsiteX0" fmla="*/ 36557 w 416127"/>
                <a:gd name="connsiteY0" fmla="*/ 66159 h 538513"/>
                <a:gd name="connsiteX1" fmla="*/ 1116 w 416127"/>
                <a:gd name="connsiteY1" fmla="*/ 297712 h 538513"/>
                <a:gd name="connsiteX2" fmla="*/ 27108 w 416127"/>
                <a:gd name="connsiteY2" fmla="*/ 510363 h 538513"/>
                <a:gd name="connsiteX3" fmla="*/ 192502 w 416127"/>
                <a:gd name="connsiteY3" fmla="*/ 524541 h 538513"/>
                <a:gd name="connsiteX4" fmla="*/ 388614 w 416127"/>
                <a:gd name="connsiteY4" fmla="*/ 519815 h 538513"/>
                <a:gd name="connsiteX5" fmla="*/ 414603 w 416127"/>
                <a:gd name="connsiteY5" fmla="*/ 295351 h 538513"/>
                <a:gd name="connsiteX6" fmla="*/ 390976 w 416127"/>
                <a:gd name="connsiteY6" fmla="*/ 66160 h 538513"/>
                <a:gd name="connsiteX7" fmla="*/ 199590 w 416127"/>
                <a:gd name="connsiteY7" fmla="*/ 0 h 538513"/>
                <a:gd name="connsiteX8" fmla="*/ 36557 w 416127"/>
                <a:gd name="connsiteY8" fmla="*/ 66159 h 538513"/>
                <a:gd name="connsiteX0" fmla="*/ 36557 w 416962"/>
                <a:gd name="connsiteY0" fmla="*/ 66159 h 533540"/>
                <a:gd name="connsiteX1" fmla="*/ 1116 w 416962"/>
                <a:gd name="connsiteY1" fmla="*/ 297712 h 533540"/>
                <a:gd name="connsiteX2" fmla="*/ 27108 w 416962"/>
                <a:gd name="connsiteY2" fmla="*/ 510363 h 533540"/>
                <a:gd name="connsiteX3" fmla="*/ 192502 w 416962"/>
                <a:gd name="connsiteY3" fmla="*/ 524541 h 533540"/>
                <a:gd name="connsiteX4" fmla="*/ 390977 w 416962"/>
                <a:gd name="connsiteY4" fmla="*/ 512727 h 533540"/>
                <a:gd name="connsiteX5" fmla="*/ 414603 w 416962"/>
                <a:gd name="connsiteY5" fmla="*/ 295351 h 533540"/>
                <a:gd name="connsiteX6" fmla="*/ 390976 w 416962"/>
                <a:gd name="connsiteY6" fmla="*/ 66160 h 533540"/>
                <a:gd name="connsiteX7" fmla="*/ 199590 w 416962"/>
                <a:gd name="connsiteY7" fmla="*/ 0 h 533540"/>
                <a:gd name="connsiteX8" fmla="*/ 36557 w 416962"/>
                <a:gd name="connsiteY8" fmla="*/ 66159 h 533540"/>
                <a:gd name="connsiteX0" fmla="*/ 36557 w 415953"/>
                <a:gd name="connsiteY0" fmla="*/ 66159 h 531703"/>
                <a:gd name="connsiteX1" fmla="*/ 1116 w 415953"/>
                <a:gd name="connsiteY1" fmla="*/ 297712 h 531703"/>
                <a:gd name="connsiteX2" fmla="*/ 27108 w 415953"/>
                <a:gd name="connsiteY2" fmla="*/ 510363 h 531703"/>
                <a:gd name="connsiteX3" fmla="*/ 192502 w 415953"/>
                <a:gd name="connsiteY3" fmla="*/ 524541 h 531703"/>
                <a:gd name="connsiteX4" fmla="*/ 390977 w 415953"/>
                <a:gd name="connsiteY4" fmla="*/ 512727 h 531703"/>
                <a:gd name="connsiteX5" fmla="*/ 414603 w 415953"/>
                <a:gd name="connsiteY5" fmla="*/ 295351 h 531703"/>
                <a:gd name="connsiteX6" fmla="*/ 390976 w 415953"/>
                <a:gd name="connsiteY6" fmla="*/ 66160 h 531703"/>
                <a:gd name="connsiteX7" fmla="*/ 199590 w 415953"/>
                <a:gd name="connsiteY7" fmla="*/ 0 h 531703"/>
                <a:gd name="connsiteX8" fmla="*/ 36557 w 415953"/>
                <a:gd name="connsiteY8" fmla="*/ 66159 h 531703"/>
                <a:gd name="connsiteX0" fmla="*/ 38202 w 417598"/>
                <a:gd name="connsiteY0" fmla="*/ 66159 h 527065"/>
                <a:gd name="connsiteX1" fmla="*/ 2761 w 417598"/>
                <a:gd name="connsiteY1" fmla="*/ 297712 h 527065"/>
                <a:gd name="connsiteX2" fmla="*/ 28753 w 417598"/>
                <a:gd name="connsiteY2" fmla="*/ 510363 h 527065"/>
                <a:gd name="connsiteX3" fmla="*/ 194147 w 417598"/>
                <a:gd name="connsiteY3" fmla="*/ 524541 h 527065"/>
                <a:gd name="connsiteX4" fmla="*/ 392622 w 417598"/>
                <a:gd name="connsiteY4" fmla="*/ 512727 h 527065"/>
                <a:gd name="connsiteX5" fmla="*/ 416248 w 417598"/>
                <a:gd name="connsiteY5" fmla="*/ 295351 h 527065"/>
                <a:gd name="connsiteX6" fmla="*/ 392621 w 417598"/>
                <a:gd name="connsiteY6" fmla="*/ 66160 h 527065"/>
                <a:gd name="connsiteX7" fmla="*/ 201235 w 417598"/>
                <a:gd name="connsiteY7" fmla="*/ 0 h 527065"/>
                <a:gd name="connsiteX8" fmla="*/ 38202 w 417598"/>
                <a:gd name="connsiteY8" fmla="*/ 66159 h 527065"/>
                <a:gd name="connsiteX0" fmla="*/ 36212 w 415608"/>
                <a:gd name="connsiteY0" fmla="*/ 66159 h 527065"/>
                <a:gd name="connsiteX1" fmla="*/ 771 w 415608"/>
                <a:gd name="connsiteY1" fmla="*/ 297712 h 527065"/>
                <a:gd name="connsiteX2" fmla="*/ 55116 w 415608"/>
                <a:gd name="connsiteY2" fmla="*/ 510363 h 527065"/>
                <a:gd name="connsiteX3" fmla="*/ 192157 w 415608"/>
                <a:gd name="connsiteY3" fmla="*/ 524541 h 527065"/>
                <a:gd name="connsiteX4" fmla="*/ 390632 w 415608"/>
                <a:gd name="connsiteY4" fmla="*/ 512727 h 527065"/>
                <a:gd name="connsiteX5" fmla="*/ 414258 w 415608"/>
                <a:gd name="connsiteY5" fmla="*/ 295351 h 527065"/>
                <a:gd name="connsiteX6" fmla="*/ 390631 w 415608"/>
                <a:gd name="connsiteY6" fmla="*/ 66160 h 527065"/>
                <a:gd name="connsiteX7" fmla="*/ 199245 w 415608"/>
                <a:gd name="connsiteY7" fmla="*/ 0 h 527065"/>
                <a:gd name="connsiteX8" fmla="*/ 36212 w 415608"/>
                <a:gd name="connsiteY8" fmla="*/ 66159 h 527065"/>
                <a:gd name="connsiteX0" fmla="*/ 15687 w 395083"/>
                <a:gd name="connsiteY0" fmla="*/ 66159 h 531379"/>
                <a:gd name="connsiteX1" fmla="*/ 8600 w 395083"/>
                <a:gd name="connsiteY1" fmla="*/ 302438 h 531379"/>
                <a:gd name="connsiteX2" fmla="*/ 34591 w 395083"/>
                <a:gd name="connsiteY2" fmla="*/ 510363 h 531379"/>
                <a:gd name="connsiteX3" fmla="*/ 171632 w 395083"/>
                <a:gd name="connsiteY3" fmla="*/ 524541 h 531379"/>
                <a:gd name="connsiteX4" fmla="*/ 370107 w 395083"/>
                <a:gd name="connsiteY4" fmla="*/ 512727 h 531379"/>
                <a:gd name="connsiteX5" fmla="*/ 393733 w 395083"/>
                <a:gd name="connsiteY5" fmla="*/ 295351 h 531379"/>
                <a:gd name="connsiteX6" fmla="*/ 370106 w 395083"/>
                <a:gd name="connsiteY6" fmla="*/ 66160 h 531379"/>
                <a:gd name="connsiteX7" fmla="*/ 178720 w 395083"/>
                <a:gd name="connsiteY7" fmla="*/ 0 h 531379"/>
                <a:gd name="connsiteX8" fmla="*/ 15687 w 395083"/>
                <a:gd name="connsiteY8" fmla="*/ 66159 h 531379"/>
                <a:gd name="connsiteX0" fmla="*/ 16810 w 396206"/>
                <a:gd name="connsiteY0" fmla="*/ 66159 h 532029"/>
                <a:gd name="connsiteX1" fmla="*/ 7361 w 396206"/>
                <a:gd name="connsiteY1" fmla="*/ 292987 h 532029"/>
                <a:gd name="connsiteX2" fmla="*/ 35714 w 396206"/>
                <a:gd name="connsiteY2" fmla="*/ 510363 h 532029"/>
                <a:gd name="connsiteX3" fmla="*/ 172755 w 396206"/>
                <a:gd name="connsiteY3" fmla="*/ 524541 h 532029"/>
                <a:gd name="connsiteX4" fmla="*/ 371230 w 396206"/>
                <a:gd name="connsiteY4" fmla="*/ 512727 h 532029"/>
                <a:gd name="connsiteX5" fmla="*/ 394856 w 396206"/>
                <a:gd name="connsiteY5" fmla="*/ 295351 h 532029"/>
                <a:gd name="connsiteX6" fmla="*/ 371229 w 396206"/>
                <a:gd name="connsiteY6" fmla="*/ 66160 h 532029"/>
                <a:gd name="connsiteX7" fmla="*/ 179843 w 396206"/>
                <a:gd name="connsiteY7" fmla="*/ 0 h 532029"/>
                <a:gd name="connsiteX8" fmla="*/ 16810 w 396206"/>
                <a:gd name="connsiteY8" fmla="*/ 66159 h 532029"/>
                <a:gd name="connsiteX0" fmla="*/ 17622 w 397018"/>
                <a:gd name="connsiteY0" fmla="*/ 66159 h 532029"/>
                <a:gd name="connsiteX1" fmla="*/ 8173 w 397018"/>
                <a:gd name="connsiteY1" fmla="*/ 292987 h 532029"/>
                <a:gd name="connsiteX2" fmla="*/ 36526 w 397018"/>
                <a:gd name="connsiteY2" fmla="*/ 510363 h 532029"/>
                <a:gd name="connsiteX3" fmla="*/ 173567 w 397018"/>
                <a:gd name="connsiteY3" fmla="*/ 524541 h 532029"/>
                <a:gd name="connsiteX4" fmla="*/ 372042 w 397018"/>
                <a:gd name="connsiteY4" fmla="*/ 512727 h 532029"/>
                <a:gd name="connsiteX5" fmla="*/ 395668 w 397018"/>
                <a:gd name="connsiteY5" fmla="*/ 295351 h 532029"/>
                <a:gd name="connsiteX6" fmla="*/ 372041 w 397018"/>
                <a:gd name="connsiteY6" fmla="*/ 66160 h 532029"/>
                <a:gd name="connsiteX7" fmla="*/ 180655 w 397018"/>
                <a:gd name="connsiteY7" fmla="*/ 0 h 532029"/>
                <a:gd name="connsiteX8" fmla="*/ 17622 w 397018"/>
                <a:gd name="connsiteY8" fmla="*/ 66159 h 532029"/>
                <a:gd name="connsiteX0" fmla="*/ 16811 w 396207"/>
                <a:gd name="connsiteY0" fmla="*/ 66159 h 529127"/>
                <a:gd name="connsiteX1" fmla="*/ 7362 w 396207"/>
                <a:gd name="connsiteY1" fmla="*/ 292987 h 529127"/>
                <a:gd name="connsiteX2" fmla="*/ 35715 w 396207"/>
                <a:gd name="connsiteY2" fmla="*/ 505637 h 529127"/>
                <a:gd name="connsiteX3" fmla="*/ 172756 w 396207"/>
                <a:gd name="connsiteY3" fmla="*/ 524541 h 529127"/>
                <a:gd name="connsiteX4" fmla="*/ 371231 w 396207"/>
                <a:gd name="connsiteY4" fmla="*/ 512727 h 529127"/>
                <a:gd name="connsiteX5" fmla="*/ 394857 w 396207"/>
                <a:gd name="connsiteY5" fmla="*/ 295351 h 529127"/>
                <a:gd name="connsiteX6" fmla="*/ 371230 w 396207"/>
                <a:gd name="connsiteY6" fmla="*/ 66160 h 529127"/>
                <a:gd name="connsiteX7" fmla="*/ 179844 w 396207"/>
                <a:gd name="connsiteY7" fmla="*/ 0 h 529127"/>
                <a:gd name="connsiteX8" fmla="*/ 16811 w 396207"/>
                <a:gd name="connsiteY8" fmla="*/ 66159 h 529127"/>
                <a:gd name="connsiteX0" fmla="*/ 16811 w 397772"/>
                <a:gd name="connsiteY0" fmla="*/ 66159 h 528841"/>
                <a:gd name="connsiteX1" fmla="*/ 7362 w 397772"/>
                <a:gd name="connsiteY1" fmla="*/ 292987 h 528841"/>
                <a:gd name="connsiteX2" fmla="*/ 35715 w 397772"/>
                <a:gd name="connsiteY2" fmla="*/ 505637 h 528841"/>
                <a:gd name="connsiteX3" fmla="*/ 172756 w 397772"/>
                <a:gd name="connsiteY3" fmla="*/ 524541 h 528841"/>
                <a:gd name="connsiteX4" fmla="*/ 349966 w 397772"/>
                <a:gd name="connsiteY4" fmla="*/ 517453 h 528841"/>
                <a:gd name="connsiteX5" fmla="*/ 394857 w 397772"/>
                <a:gd name="connsiteY5" fmla="*/ 295351 h 528841"/>
                <a:gd name="connsiteX6" fmla="*/ 371230 w 397772"/>
                <a:gd name="connsiteY6" fmla="*/ 66160 h 528841"/>
                <a:gd name="connsiteX7" fmla="*/ 179844 w 397772"/>
                <a:gd name="connsiteY7" fmla="*/ 0 h 528841"/>
                <a:gd name="connsiteX8" fmla="*/ 16811 w 397772"/>
                <a:gd name="connsiteY8" fmla="*/ 66159 h 528841"/>
                <a:gd name="connsiteX0" fmla="*/ 16811 w 386281"/>
                <a:gd name="connsiteY0" fmla="*/ 66159 h 536037"/>
                <a:gd name="connsiteX1" fmla="*/ 7362 w 386281"/>
                <a:gd name="connsiteY1" fmla="*/ 292987 h 536037"/>
                <a:gd name="connsiteX2" fmla="*/ 35715 w 386281"/>
                <a:gd name="connsiteY2" fmla="*/ 505637 h 536037"/>
                <a:gd name="connsiteX3" fmla="*/ 172756 w 386281"/>
                <a:gd name="connsiteY3" fmla="*/ 524541 h 536037"/>
                <a:gd name="connsiteX4" fmla="*/ 349966 w 386281"/>
                <a:gd name="connsiteY4" fmla="*/ 517453 h 536037"/>
                <a:gd name="connsiteX5" fmla="*/ 368866 w 386281"/>
                <a:gd name="connsiteY5" fmla="*/ 292988 h 536037"/>
                <a:gd name="connsiteX6" fmla="*/ 371230 w 386281"/>
                <a:gd name="connsiteY6" fmla="*/ 66160 h 536037"/>
                <a:gd name="connsiteX7" fmla="*/ 179844 w 386281"/>
                <a:gd name="connsiteY7" fmla="*/ 0 h 536037"/>
                <a:gd name="connsiteX8" fmla="*/ 16811 w 386281"/>
                <a:gd name="connsiteY8" fmla="*/ 66159 h 536037"/>
                <a:gd name="connsiteX0" fmla="*/ 16811 w 390120"/>
                <a:gd name="connsiteY0" fmla="*/ 66159 h 535863"/>
                <a:gd name="connsiteX1" fmla="*/ 7362 w 390120"/>
                <a:gd name="connsiteY1" fmla="*/ 292987 h 535863"/>
                <a:gd name="connsiteX2" fmla="*/ 35715 w 390120"/>
                <a:gd name="connsiteY2" fmla="*/ 505637 h 535863"/>
                <a:gd name="connsiteX3" fmla="*/ 172756 w 390120"/>
                <a:gd name="connsiteY3" fmla="*/ 524541 h 535863"/>
                <a:gd name="connsiteX4" fmla="*/ 349966 w 390120"/>
                <a:gd name="connsiteY4" fmla="*/ 517453 h 535863"/>
                <a:gd name="connsiteX5" fmla="*/ 380680 w 390120"/>
                <a:gd name="connsiteY5" fmla="*/ 295351 h 535863"/>
                <a:gd name="connsiteX6" fmla="*/ 371230 w 390120"/>
                <a:gd name="connsiteY6" fmla="*/ 66160 h 535863"/>
                <a:gd name="connsiteX7" fmla="*/ 179844 w 390120"/>
                <a:gd name="connsiteY7" fmla="*/ 0 h 535863"/>
                <a:gd name="connsiteX8" fmla="*/ 16811 w 390120"/>
                <a:gd name="connsiteY8" fmla="*/ 66159 h 535863"/>
                <a:gd name="connsiteX0" fmla="*/ 16811 w 393406"/>
                <a:gd name="connsiteY0" fmla="*/ 66159 h 535863"/>
                <a:gd name="connsiteX1" fmla="*/ 7362 w 393406"/>
                <a:gd name="connsiteY1" fmla="*/ 292987 h 535863"/>
                <a:gd name="connsiteX2" fmla="*/ 35715 w 393406"/>
                <a:gd name="connsiteY2" fmla="*/ 505637 h 535863"/>
                <a:gd name="connsiteX3" fmla="*/ 172756 w 393406"/>
                <a:gd name="connsiteY3" fmla="*/ 524541 h 535863"/>
                <a:gd name="connsiteX4" fmla="*/ 349966 w 393406"/>
                <a:gd name="connsiteY4" fmla="*/ 517453 h 535863"/>
                <a:gd name="connsiteX5" fmla="*/ 387769 w 393406"/>
                <a:gd name="connsiteY5" fmla="*/ 295351 h 535863"/>
                <a:gd name="connsiteX6" fmla="*/ 371230 w 393406"/>
                <a:gd name="connsiteY6" fmla="*/ 66160 h 535863"/>
                <a:gd name="connsiteX7" fmla="*/ 179844 w 393406"/>
                <a:gd name="connsiteY7" fmla="*/ 0 h 535863"/>
                <a:gd name="connsiteX8" fmla="*/ 16811 w 393406"/>
                <a:gd name="connsiteY8" fmla="*/ 66159 h 535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406" h="535863">
                  <a:moveTo>
                    <a:pt x="16811" y="66159"/>
                  </a:moveTo>
                  <a:cubicBezTo>
                    <a:pt x="-11936" y="114990"/>
                    <a:pt x="4211" y="219741"/>
                    <a:pt x="7362" y="292987"/>
                  </a:cubicBezTo>
                  <a:cubicBezTo>
                    <a:pt x="10513" y="366233"/>
                    <a:pt x="8149" y="467045"/>
                    <a:pt x="35715" y="505637"/>
                  </a:cubicBezTo>
                  <a:cubicBezTo>
                    <a:pt x="63281" y="544229"/>
                    <a:pt x="120381" y="522572"/>
                    <a:pt x="172756" y="524541"/>
                  </a:cubicBezTo>
                  <a:cubicBezTo>
                    <a:pt x="231826" y="522178"/>
                    <a:pt x="314131" y="555651"/>
                    <a:pt x="349966" y="517453"/>
                  </a:cubicBezTo>
                  <a:cubicBezTo>
                    <a:pt x="385802" y="479255"/>
                    <a:pt x="384225" y="370566"/>
                    <a:pt x="387769" y="295351"/>
                  </a:cubicBezTo>
                  <a:cubicBezTo>
                    <a:pt x="391313" y="220136"/>
                    <a:pt x="404703" y="118141"/>
                    <a:pt x="371230" y="66160"/>
                  </a:cubicBezTo>
                  <a:cubicBezTo>
                    <a:pt x="337757" y="14179"/>
                    <a:pt x="238914" y="0"/>
                    <a:pt x="179844" y="0"/>
                  </a:cubicBezTo>
                  <a:cubicBezTo>
                    <a:pt x="120774" y="0"/>
                    <a:pt x="45558" y="17328"/>
                    <a:pt x="16811" y="66159"/>
                  </a:cubicBez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6844F5D1-2B39-444F-AEBF-71680DB12323}"/>
                </a:ext>
              </a:extLst>
            </p:cNvPr>
            <p:cNvSpPr/>
            <p:nvPr/>
          </p:nvSpPr>
          <p:spPr>
            <a:xfrm>
              <a:off x="5625516" y="3156849"/>
              <a:ext cx="818288" cy="1112412"/>
            </a:xfrm>
            <a:custGeom>
              <a:avLst/>
              <a:gdLst>
                <a:gd name="connsiteX0" fmla="*/ 833039 w 833102"/>
                <a:gd name="connsiteY0" fmla="*/ 76519 h 1128109"/>
                <a:gd name="connsiteX1" fmla="*/ 721944 w 833102"/>
                <a:gd name="connsiteY1" fmla="*/ 29517 h 1128109"/>
                <a:gd name="connsiteX2" fmla="*/ 580938 w 833102"/>
                <a:gd name="connsiteY2" fmla="*/ 3880 h 1128109"/>
                <a:gd name="connsiteX3" fmla="*/ 471980 w 833102"/>
                <a:gd name="connsiteY3" fmla="*/ 6016 h 1128109"/>
                <a:gd name="connsiteX4" fmla="*/ 433524 w 833102"/>
                <a:gd name="connsiteY4" fmla="*/ 59428 h 1128109"/>
                <a:gd name="connsiteX5" fmla="*/ 358748 w 833102"/>
                <a:gd name="connsiteY5" fmla="*/ 78656 h 1128109"/>
                <a:gd name="connsiteX6" fmla="*/ 309610 w 833102"/>
                <a:gd name="connsiteY6" fmla="*/ 53018 h 1128109"/>
                <a:gd name="connsiteX7" fmla="*/ 309610 w 833102"/>
                <a:gd name="connsiteY7" fmla="*/ 6016 h 1128109"/>
                <a:gd name="connsiteX8" fmla="*/ 228424 w 833102"/>
                <a:gd name="connsiteY8" fmla="*/ 27381 h 1128109"/>
                <a:gd name="connsiteX9" fmla="*/ 108783 w 833102"/>
                <a:gd name="connsiteY9" fmla="*/ 91474 h 1128109"/>
                <a:gd name="connsiteX10" fmla="*/ 74600 w 833102"/>
                <a:gd name="connsiteY10" fmla="*/ 258117 h 1128109"/>
                <a:gd name="connsiteX11" fmla="*/ 38281 w 833102"/>
                <a:gd name="connsiteY11" fmla="*/ 719590 h 1128109"/>
                <a:gd name="connsiteX12" fmla="*/ 51099 w 833102"/>
                <a:gd name="connsiteY12" fmla="*/ 1093469 h 1128109"/>
                <a:gd name="connsiteX13" fmla="*/ 666396 w 833102"/>
                <a:gd name="connsiteY13" fmla="*/ 1104151 h 1128109"/>
                <a:gd name="connsiteX14" fmla="*/ 762537 w 833102"/>
                <a:gd name="connsiteY14" fmla="*/ 1027239 h 1128109"/>
                <a:gd name="connsiteX15" fmla="*/ 706989 w 833102"/>
                <a:gd name="connsiteY15" fmla="*/ 407669 h 1128109"/>
                <a:gd name="connsiteX16" fmla="*/ 833039 w 833102"/>
                <a:gd name="connsiteY16" fmla="*/ 76519 h 1128109"/>
                <a:gd name="connsiteX0" fmla="*/ 833039 w 833102"/>
                <a:gd name="connsiteY0" fmla="*/ 75792 h 1127382"/>
                <a:gd name="connsiteX1" fmla="*/ 721944 w 833102"/>
                <a:gd name="connsiteY1" fmla="*/ 15972 h 1127382"/>
                <a:gd name="connsiteX2" fmla="*/ 580938 w 833102"/>
                <a:gd name="connsiteY2" fmla="*/ 3153 h 1127382"/>
                <a:gd name="connsiteX3" fmla="*/ 471980 w 833102"/>
                <a:gd name="connsiteY3" fmla="*/ 5289 h 1127382"/>
                <a:gd name="connsiteX4" fmla="*/ 433524 w 833102"/>
                <a:gd name="connsiteY4" fmla="*/ 58701 h 1127382"/>
                <a:gd name="connsiteX5" fmla="*/ 358748 w 833102"/>
                <a:gd name="connsiteY5" fmla="*/ 77929 h 1127382"/>
                <a:gd name="connsiteX6" fmla="*/ 309610 w 833102"/>
                <a:gd name="connsiteY6" fmla="*/ 52291 h 1127382"/>
                <a:gd name="connsiteX7" fmla="*/ 309610 w 833102"/>
                <a:gd name="connsiteY7" fmla="*/ 5289 h 1127382"/>
                <a:gd name="connsiteX8" fmla="*/ 228424 w 833102"/>
                <a:gd name="connsiteY8" fmla="*/ 26654 h 1127382"/>
                <a:gd name="connsiteX9" fmla="*/ 108783 w 833102"/>
                <a:gd name="connsiteY9" fmla="*/ 90747 h 1127382"/>
                <a:gd name="connsiteX10" fmla="*/ 74600 w 833102"/>
                <a:gd name="connsiteY10" fmla="*/ 257390 h 1127382"/>
                <a:gd name="connsiteX11" fmla="*/ 38281 w 833102"/>
                <a:gd name="connsiteY11" fmla="*/ 718863 h 1127382"/>
                <a:gd name="connsiteX12" fmla="*/ 51099 w 833102"/>
                <a:gd name="connsiteY12" fmla="*/ 1092742 h 1127382"/>
                <a:gd name="connsiteX13" fmla="*/ 666396 w 833102"/>
                <a:gd name="connsiteY13" fmla="*/ 1103424 h 1127382"/>
                <a:gd name="connsiteX14" fmla="*/ 762537 w 833102"/>
                <a:gd name="connsiteY14" fmla="*/ 1026512 h 1127382"/>
                <a:gd name="connsiteX15" fmla="*/ 706989 w 833102"/>
                <a:gd name="connsiteY15" fmla="*/ 406942 h 1127382"/>
                <a:gd name="connsiteX16" fmla="*/ 833039 w 833102"/>
                <a:gd name="connsiteY16" fmla="*/ 75792 h 1127382"/>
                <a:gd name="connsiteX0" fmla="*/ 833039 w 833055"/>
                <a:gd name="connsiteY0" fmla="*/ 75792 h 1127382"/>
                <a:gd name="connsiteX1" fmla="*/ 721944 w 833055"/>
                <a:gd name="connsiteY1" fmla="*/ 15972 h 1127382"/>
                <a:gd name="connsiteX2" fmla="*/ 580938 w 833055"/>
                <a:gd name="connsiteY2" fmla="*/ 3153 h 1127382"/>
                <a:gd name="connsiteX3" fmla="*/ 471980 w 833055"/>
                <a:gd name="connsiteY3" fmla="*/ 5289 h 1127382"/>
                <a:gd name="connsiteX4" fmla="*/ 433524 w 833055"/>
                <a:gd name="connsiteY4" fmla="*/ 58701 h 1127382"/>
                <a:gd name="connsiteX5" fmla="*/ 358748 w 833055"/>
                <a:gd name="connsiteY5" fmla="*/ 77929 h 1127382"/>
                <a:gd name="connsiteX6" fmla="*/ 309610 w 833055"/>
                <a:gd name="connsiteY6" fmla="*/ 52291 h 1127382"/>
                <a:gd name="connsiteX7" fmla="*/ 309610 w 833055"/>
                <a:gd name="connsiteY7" fmla="*/ 5289 h 1127382"/>
                <a:gd name="connsiteX8" fmla="*/ 228424 w 833055"/>
                <a:gd name="connsiteY8" fmla="*/ 26654 h 1127382"/>
                <a:gd name="connsiteX9" fmla="*/ 108783 w 833055"/>
                <a:gd name="connsiteY9" fmla="*/ 90747 h 1127382"/>
                <a:gd name="connsiteX10" fmla="*/ 74600 w 833055"/>
                <a:gd name="connsiteY10" fmla="*/ 257390 h 1127382"/>
                <a:gd name="connsiteX11" fmla="*/ 38281 w 833055"/>
                <a:gd name="connsiteY11" fmla="*/ 718863 h 1127382"/>
                <a:gd name="connsiteX12" fmla="*/ 51099 w 833055"/>
                <a:gd name="connsiteY12" fmla="*/ 1092742 h 1127382"/>
                <a:gd name="connsiteX13" fmla="*/ 666396 w 833055"/>
                <a:gd name="connsiteY13" fmla="*/ 1103424 h 1127382"/>
                <a:gd name="connsiteX14" fmla="*/ 762537 w 833055"/>
                <a:gd name="connsiteY14" fmla="*/ 1026512 h 1127382"/>
                <a:gd name="connsiteX15" fmla="*/ 730490 w 833055"/>
                <a:gd name="connsiteY15" fmla="*/ 409079 h 1127382"/>
                <a:gd name="connsiteX16" fmla="*/ 833039 w 833055"/>
                <a:gd name="connsiteY16" fmla="*/ 75792 h 1127382"/>
                <a:gd name="connsiteX0" fmla="*/ 833039 w 833110"/>
                <a:gd name="connsiteY0" fmla="*/ 75792 h 1127382"/>
                <a:gd name="connsiteX1" fmla="*/ 721944 w 833110"/>
                <a:gd name="connsiteY1" fmla="*/ 15972 h 1127382"/>
                <a:gd name="connsiteX2" fmla="*/ 580938 w 833110"/>
                <a:gd name="connsiteY2" fmla="*/ 3153 h 1127382"/>
                <a:gd name="connsiteX3" fmla="*/ 471980 w 833110"/>
                <a:gd name="connsiteY3" fmla="*/ 5289 h 1127382"/>
                <a:gd name="connsiteX4" fmla="*/ 433524 w 833110"/>
                <a:gd name="connsiteY4" fmla="*/ 58701 h 1127382"/>
                <a:gd name="connsiteX5" fmla="*/ 358748 w 833110"/>
                <a:gd name="connsiteY5" fmla="*/ 77929 h 1127382"/>
                <a:gd name="connsiteX6" fmla="*/ 309610 w 833110"/>
                <a:gd name="connsiteY6" fmla="*/ 52291 h 1127382"/>
                <a:gd name="connsiteX7" fmla="*/ 309610 w 833110"/>
                <a:gd name="connsiteY7" fmla="*/ 5289 h 1127382"/>
                <a:gd name="connsiteX8" fmla="*/ 228424 w 833110"/>
                <a:gd name="connsiteY8" fmla="*/ 26654 h 1127382"/>
                <a:gd name="connsiteX9" fmla="*/ 108783 w 833110"/>
                <a:gd name="connsiteY9" fmla="*/ 90747 h 1127382"/>
                <a:gd name="connsiteX10" fmla="*/ 74600 w 833110"/>
                <a:gd name="connsiteY10" fmla="*/ 257390 h 1127382"/>
                <a:gd name="connsiteX11" fmla="*/ 38281 w 833110"/>
                <a:gd name="connsiteY11" fmla="*/ 718863 h 1127382"/>
                <a:gd name="connsiteX12" fmla="*/ 51099 w 833110"/>
                <a:gd name="connsiteY12" fmla="*/ 1092742 h 1127382"/>
                <a:gd name="connsiteX13" fmla="*/ 666396 w 833110"/>
                <a:gd name="connsiteY13" fmla="*/ 1103424 h 1127382"/>
                <a:gd name="connsiteX14" fmla="*/ 762537 w 833110"/>
                <a:gd name="connsiteY14" fmla="*/ 1026512 h 1127382"/>
                <a:gd name="connsiteX15" fmla="*/ 739036 w 833110"/>
                <a:gd name="connsiteY15" fmla="*/ 411215 h 1127382"/>
                <a:gd name="connsiteX16" fmla="*/ 833039 w 833110"/>
                <a:gd name="connsiteY16" fmla="*/ 75792 h 1127382"/>
                <a:gd name="connsiteX0" fmla="*/ 845955 w 846026"/>
                <a:gd name="connsiteY0" fmla="*/ 75792 h 1131873"/>
                <a:gd name="connsiteX1" fmla="*/ 734860 w 846026"/>
                <a:gd name="connsiteY1" fmla="*/ 15972 h 1131873"/>
                <a:gd name="connsiteX2" fmla="*/ 593854 w 846026"/>
                <a:gd name="connsiteY2" fmla="*/ 3153 h 1131873"/>
                <a:gd name="connsiteX3" fmla="*/ 484896 w 846026"/>
                <a:gd name="connsiteY3" fmla="*/ 5289 h 1131873"/>
                <a:gd name="connsiteX4" fmla="*/ 446440 w 846026"/>
                <a:gd name="connsiteY4" fmla="*/ 58701 h 1131873"/>
                <a:gd name="connsiteX5" fmla="*/ 371664 w 846026"/>
                <a:gd name="connsiteY5" fmla="*/ 77929 h 1131873"/>
                <a:gd name="connsiteX6" fmla="*/ 322526 w 846026"/>
                <a:gd name="connsiteY6" fmla="*/ 52291 h 1131873"/>
                <a:gd name="connsiteX7" fmla="*/ 322526 w 846026"/>
                <a:gd name="connsiteY7" fmla="*/ 5289 h 1131873"/>
                <a:gd name="connsiteX8" fmla="*/ 241340 w 846026"/>
                <a:gd name="connsiteY8" fmla="*/ 26654 h 1131873"/>
                <a:gd name="connsiteX9" fmla="*/ 121699 w 846026"/>
                <a:gd name="connsiteY9" fmla="*/ 90747 h 1131873"/>
                <a:gd name="connsiteX10" fmla="*/ 87516 w 846026"/>
                <a:gd name="connsiteY10" fmla="*/ 257390 h 1131873"/>
                <a:gd name="connsiteX11" fmla="*/ 51197 w 846026"/>
                <a:gd name="connsiteY11" fmla="*/ 718863 h 1131873"/>
                <a:gd name="connsiteX12" fmla="*/ 46923 w 846026"/>
                <a:gd name="connsiteY12" fmla="*/ 1099151 h 1131873"/>
                <a:gd name="connsiteX13" fmla="*/ 679312 w 846026"/>
                <a:gd name="connsiteY13" fmla="*/ 1103424 h 1131873"/>
                <a:gd name="connsiteX14" fmla="*/ 775453 w 846026"/>
                <a:gd name="connsiteY14" fmla="*/ 1026512 h 1131873"/>
                <a:gd name="connsiteX15" fmla="*/ 751952 w 846026"/>
                <a:gd name="connsiteY15" fmla="*/ 411215 h 1131873"/>
                <a:gd name="connsiteX16" fmla="*/ 845955 w 846026"/>
                <a:gd name="connsiteY16" fmla="*/ 75792 h 1131873"/>
                <a:gd name="connsiteX0" fmla="*/ 845955 w 846026"/>
                <a:gd name="connsiteY0" fmla="*/ 75792 h 1106808"/>
                <a:gd name="connsiteX1" fmla="*/ 734860 w 846026"/>
                <a:gd name="connsiteY1" fmla="*/ 15972 h 1106808"/>
                <a:gd name="connsiteX2" fmla="*/ 593854 w 846026"/>
                <a:gd name="connsiteY2" fmla="*/ 3153 h 1106808"/>
                <a:gd name="connsiteX3" fmla="*/ 484896 w 846026"/>
                <a:gd name="connsiteY3" fmla="*/ 5289 h 1106808"/>
                <a:gd name="connsiteX4" fmla="*/ 446440 w 846026"/>
                <a:gd name="connsiteY4" fmla="*/ 58701 h 1106808"/>
                <a:gd name="connsiteX5" fmla="*/ 371664 w 846026"/>
                <a:gd name="connsiteY5" fmla="*/ 77929 h 1106808"/>
                <a:gd name="connsiteX6" fmla="*/ 322526 w 846026"/>
                <a:gd name="connsiteY6" fmla="*/ 52291 h 1106808"/>
                <a:gd name="connsiteX7" fmla="*/ 322526 w 846026"/>
                <a:gd name="connsiteY7" fmla="*/ 5289 h 1106808"/>
                <a:gd name="connsiteX8" fmla="*/ 241340 w 846026"/>
                <a:gd name="connsiteY8" fmla="*/ 26654 h 1106808"/>
                <a:gd name="connsiteX9" fmla="*/ 121699 w 846026"/>
                <a:gd name="connsiteY9" fmla="*/ 90747 h 1106808"/>
                <a:gd name="connsiteX10" fmla="*/ 87516 w 846026"/>
                <a:gd name="connsiteY10" fmla="*/ 257390 h 1106808"/>
                <a:gd name="connsiteX11" fmla="*/ 51197 w 846026"/>
                <a:gd name="connsiteY11" fmla="*/ 718863 h 1106808"/>
                <a:gd name="connsiteX12" fmla="*/ 46923 w 846026"/>
                <a:gd name="connsiteY12" fmla="*/ 1099151 h 1106808"/>
                <a:gd name="connsiteX13" fmla="*/ 679312 w 846026"/>
                <a:gd name="connsiteY13" fmla="*/ 1103424 h 1106808"/>
                <a:gd name="connsiteX14" fmla="*/ 775453 w 846026"/>
                <a:gd name="connsiteY14" fmla="*/ 1026512 h 1106808"/>
                <a:gd name="connsiteX15" fmla="*/ 751952 w 846026"/>
                <a:gd name="connsiteY15" fmla="*/ 411215 h 1106808"/>
                <a:gd name="connsiteX16" fmla="*/ 845955 w 846026"/>
                <a:gd name="connsiteY16" fmla="*/ 75792 h 1106808"/>
                <a:gd name="connsiteX0" fmla="*/ 825374 w 825445"/>
                <a:gd name="connsiteY0" fmla="*/ 75792 h 1110041"/>
                <a:gd name="connsiteX1" fmla="*/ 714279 w 825445"/>
                <a:gd name="connsiteY1" fmla="*/ 15972 h 1110041"/>
                <a:gd name="connsiteX2" fmla="*/ 573273 w 825445"/>
                <a:gd name="connsiteY2" fmla="*/ 3153 h 1110041"/>
                <a:gd name="connsiteX3" fmla="*/ 464315 w 825445"/>
                <a:gd name="connsiteY3" fmla="*/ 5289 h 1110041"/>
                <a:gd name="connsiteX4" fmla="*/ 425859 w 825445"/>
                <a:gd name="connsiteY4" fmla="*/ 58701 h 1110041"/>
                <a:gd name="connsiteX5" fmla="*/ 351083 w 825445"/>
                <a:gd name="connsiteY5" fmla="*/ 77929 h 1110041"/>
                <a:gd name="connsiteX6" fmla="*/ 301945 w 825445"/>
                <a:gd name="connsiteY6" fmla="*/ 52291 h 1110041"/>
                <a:gd name="connsiteX7" fmla="*/ 301945 w 825445"/>
                <a:gd name="connsiteY7" fmla="*/ 5289 h 1110041"/>
                <a:gd name="connsiteX8" fmla="*/ 220759 w 825445"/>
                <a:gd name="connsiteY8" fmla="*/ 26654 h 1110041"/>
                <a:gd name="connsiteX9" fmla="*/ 101118 w 825445"/>
                <a:gd name="connsiteY9" fmla="*/ 90747 h 1110041"/>
                <a:gd name="connsiteX10" fmla="*/ 66935 w 825445"/>
                <a:gd name="connsiteY10" fmla="*/ 257390 h 1110041"/>
                <a:gd name="connsiteX11" fmla="*/ 30616 w 825445"/>
                <a:gd name="connsiteY11" fmla="*/ 718863 h 1110041"/>
                <a:gd name="connsiteX12" fmla="*/ 54116 w 825445"/>
                <a:gd name="connsiteY12" fmla="*/ 1109834 h 1110041"/>
                <a:gd name="connsiteX13" fmla="*/ 658731 w 825445"/>
                <a:gd name="connsiteY13" fmla="*/ 1103424 h 1110041"/>
                <a:gd name="connsiteX14" fmla="*/ 754872 w 825445"/>
                <a:gd name="connsiteY14" fmla="*/ 1026512 h 1110041"/>
                <a:gd name="connsiteX15" fmla="*/ 731371 w 825445"/>
                <a:gd name="connsiteY15" fmla="*/ 411215 h 1110041"/>
                <a:gd name="connsiteX16" fmla="*/ 825374 w 825445"/>
                <a:gd name="connsiteY16" fmla="*/ 75792 h 1110041"/>
                <a:gd name="connsiteX0" fmla="*/ 825681 w 825752"/>
                <a:gd name="connsiteY0" fmla="*/ 75792 h 1139039"/>
                <a:gd name="connsiteX1" fmla="*/ 714586 w 825752"/>
                <a:gd name="connsiteY1" fmla="*/ 15972 h 1139039"/>
                <a:gd name="connsiteX2" fmla="*/ 573580 w 825752"/>
                <a:gd name="connsiteY2" fmla="*/ 3153 h 1139039"/>
                <a:gd name="connsiteX3" fmla="*/ 464622 w 825752"/>
                <a:gd name="connsiteY3" fmla="*/ 5289 h 1139039"/>
                <a:gd name="connsiteX4" fmla="*/ 426166 w 825752"/>
                <a:gd name="connsiteY4" fmla="*/ 58701 h 1139039"/>
                <a:gd name="connsiteX5" fmla="*/ 351390 w 825752"/>
                <a:gd name="connsiteY5" fmla="*/ 77929 h 1139039"/>
                <a:gd name="connsiteX6" fmla="*/ 302252 w 825752"/>
                <a:gd name="connsiteY6" fmla="*/ 52291 h 1139039"/>
                <a:gd name="connsiteX7" fmla="*/ 302252 w 825752"/>
                <a:gd name="connsiteY7" fmla="*/ 5289 h 1139039"/>
                <a:gd name="connsiteX8" fmla="*/ 221066 w 825752"/>
                <a:gd name="connsiteY8" fmla="*/ 26654 h 1139039"/>
                <a:gd name="connsiteX9" fmla="*/ 101425 w 825752"/>
                <a:gd name="connsiteY9" fmla="*/ 90747 h 1139039"/>
                <a:gd name="connsiteX10" fmla="*/ 67242 w 825752"/>
                <a:gd name="connsiteY10" fmla="*/ 257390 h 1139039"/>
                <a:gd name="connsiteX11" fmla="*/ 30923 w 825752"/>
                <a:gd name="connsiteY11" fmla="*/ 718863 h 1139039"/>
                <a:gd name="connsiteX12" fmla="*/ 54423 w 825752"/>
                <a:gd name="connsiteY12" fmla="*/ 1109834 h 1139039"/>
                <a:gd name="connsiteX13" fmla="*/ 663311 w 825752"/>
                <a:gd name="connsiteY13" fmla="*/ 1101287 h 1139039"/>
                <a:gd name="connsiteX14" fmla="*/ 755179 w 825752"/>
                <a:gd name="connsiteY14" fmla="*/ 1026512 h 1139039"/>
                <a:gd name="connsiteX15" fmla="*/ 731678 w 825752"/>
                <a:gd name="connsiteY15" fmla="*/ 411215 h 1139039"/>
                <a:gd name="connsiteX16" fmla="*/ 825681 w 825752"/>
                <a:gd name="connsiteY16" fmla="*/ 75792 h 1139039"/>
                <a:gd name="connsiteX0" fmla="*/ 825681 w 825752"/>
                <a:gd name="connsiteY0" fmla="*/ 75792 h 1135490"/>
                <a:gd name="connsiteX1" fmla="*/ 714586 w 825752"/>
                <a:gd name="connsiteY1" fmla="*/ 15972 h 1135490"/>
                <a:gd name="connsiteX2" fmla="*/ 573580 w 825752"/>
                <a:gd name="connsiteY2" fmla="*/ 3153 h 1135490"/>
                <a:gd name="connsiteX3" fmla="*/ 464622 w 825752"/>
                <a:gd name="connsiteY3" fmla="*/ 5289 h 1135490"/>
                <a:gd name="connsiteX4" fmla="*/ 426166 w 825752"/>
                <a:gd name="connsiteY4" fmla="*/ 58701 h 1135490"/>
                <a:gd name="connsiteX5" fmla="*/ 351390 w 825752"/>
                <a:gd name="connsiteY5" fmla="*/ 77929 h 1135490"/>
                <a:gd name="connsiteX6" fmla="*/ 302252 w 825752"/>
                <a:gd name="connsiteY6" fmla="*/ 52291 h 1135490"/>
                <a:gd name="connsiteX7" fmla="*/ 302252 w 825752"/>
                <a:gd name="connsiteY7" fmla="*/ 5289 h 1135490"/>
                <a:gd name="connsiteX8" fmla="*/ 221066 w 825752"/>
                <a:gd name="connsiteY8" fmla="*/ 26654 h 1135490"/>
                <a:gd name="connsiteX9" fmla="*/ 101425 w 825752"/>
                <a:gd name="connsiteY9" fmla="*/ 90747 h 1135490"/>
                <a:gd name="connsiteX10" fmla="*/ 67242 w 825752"/>
                <a:gd name="connsiteY10" fmla="*/ 257390 h 1135490"/>
                <a:gd name="connsiteX11" fmla="*/ 30923 w 825752"/>
                <a:gd name="connsiteY11" fmla="*/ 718863 h 1135490"/>
                <a:gd name="connsiteX12" fmla="*/ 54423 w 825752"/>
                <a:gd name="connsiteY12" fmla="*/ 1109834 h 1135490"/>
                <a:gd name="connsiteX13" fmla="*/ 663311 w 825752"/>
                <a:gd name="connsiteY13" fmla="*/ 1101287 h 1135490"/>
                <a:gd name="connsiteX14" fmla="*/ 755179 w 825752"/>
                <a:gd name="connsiteY14" fmla="*/ 1026512 h 1135490"/>
                <a:gd name="connsiteX15" fmla="*/ 731678 w 825752"/>
                <a:gd name="connsiteY15" fmla="*/ 411215 h 1135490"/>
                <a:gd name="connsiteX16" fmla="*/ 825681 w 825752"/>
                <a:gd name="connsiteY16" fmla="*/ 75792 h 1135490"/>
                <a:gd name="connsiteX0" fmla="*/ 825681 w 825749"/>
                <a:gd name="connsiteY0" fmla="*/ 75792 h 1140469"/>
                <a:gd name="connsiteX1" fmla="*/ 714586 w 825749"/>
                <a:gd name="connsiteY1" fmla="*/ 15972 h 1140469"/>
                <a:gd name="connsiteX2" fmla="*/ 573580 w 825749"/>
                <a:gd name="connsiteY2" fmla="*/ 3153 h 1140469"/>
                <a:gd name="connsiteX3" fmla="*/ 464622 w 825749"/>
                <a:gd name="connsiteY3" fmla="*/ 5289 h 1140469"/>
                <a:gd name="connsiteX4" fmla="*/ 426166 w 825749"/>
                <a:gd name="connsiteY4" fmla="*/ 58701 h 1140469"/>
                <a:gd name="connsiteX5" fmla="*/ 351390 w 825749"/>
                <a:gd name="connsiteY5" fmla="*/ 77929 h 1140469"/>
                <a:gd name="connsiteX6" fmla="*/ 302252 w 825749"/>
                <a:gd name="connsiteY6" fmla="*/ 52291 h 1140469"/>
                <a:gd name="connsiteX7" fmla="*/ 302252 w 825749"/>
                <a:gd name="connsiteY7" fmla="*/ 5289 h 1140469"/>
                <a:gd name="connsiteX8" fmla="*/ 221066 w 825749"/>
                <a:gd name="connsiteY8" fmla="*/ 26654 h 1140469"/>
                <a:gd name="connsiteX9" fmla="*/ 101425 w 825749"/>
                <a:gd name="connsiteY9" fmla="*/ 90747 h 1140469"/>
                <a:gd name="connsiteX10" fmla="*/ 67242 w 825749"/>
                <a:gd name="connsiteY10" fmla="*/ 257390 h 1140469"/>
                <a:gd name="connsiteX11" fmla="*/ 30923 w 825749"/>
                <a:gd name="connsiteY11" fmla="*/ 718863 h 1140469"/>
                <a:gd name="connsiteX12" fmla="*/ 54423 w 825749"/>
                <a:gd name="connsiteY12" fmla="*/ 1109834 h 1140469"/>
                <a:gd name="connsiteX13" fmla="*/ 663311 w 825749"/>
                <a:gd name="connsiteY13" fmla="*/ 1101287 h 1140469"/>
                <a:gd name="connsiteX14" fmla="*/ 765861 w 825749"/>
                <a:gd name="connsiteY14" fmla="*/ 990192 h 1140469"/>
                <a:gd name="connsiteX15" fmla="*/ 731678 w 825749"/>
                <a:gd name="connsiteY15" fmla="*/ 411215 h 1140469"/>
                <a:gd name="connsiteX16" fmla="*/ 825681 w 825749"/>
                <a:gd name="connsiteY16" fmla="*/ 75792 h 1140469"/>
                <a:gd name="connsiteX0" fmla="*/ 821257 w 821325"/>
                <a:gd name="connsiteY0" fmla="*/ 75792 h 1134194"/>
                <a:gd name="connsiteX1" fmla="*/ 710162 w 821325"/>
                <a:gd name="connsiteY1" fmla="*/ 15972 h 1134194"/>
                <a:gd name="connsiteX2" fmla="*/ 569156 w 821325"/>
                <a:gd name="connsiteY2" fmla="*/ 3153 h 1134194"/>
                <a:gd name="connsiteX3" fmla="*/ 460198 w 821325"/>
                <a:gd name="connsiteY3" fmla="*/ 5289 h 1134194"/>
                <a:gd name="connsiteX4" fmla="*/ 421742 w 821325"/>
                <a:gd name="connsiteY4" fmla="*/ 58701 h 1134194"/>
                <a:gd name="connsiteX5" fmla="*/ 346966 w 821325"/>
                <a:gd name="connsiteY5" fmla="*/ 77929 h 1134194"/>
                <a:gd name="connsiteX6" fmla="*/ 297828 w 821325"/>
                <a:gd name="connsiteY6" fmla="*/ 52291 h 1134194"/>
                <a:gd name="connsiteX7" fmla="*/ 297828 w 821325"/>
                <a:gd name="connsiteY7" fmla="*/ 5289 h 1134194"/>
                <a:gd name="connsiteX8" fmla="*/ 216642 w 821325"/>
                <a:gd name="connsiteY8" fmla="*/ 26654 h 1134194"/>
                <a:gd name="connsiteX9" fmla="*/ 97001 w 821325"/>
                <a:gd name="connsiteY9" fmla="*/ 90747 h 1134194"/>
                <a:gd name="connsiteX10" fmla="*/ 62818 w 821325"/>
                <a:gd name="connsiteY10" fmla="*/ 257390 h 1134194"/>
                <a:gd name="connsiteX11" fmla="*/ 26499 w 821325"/>
                <a:gd name="connsiteY11" fmla="*/ 718863 h 1134194"/>
                <a:gd name="connsiteX12" fmla="*/ 56409 w 821325"/>
                <a:gd name="connsiteY12" fmla="*/ 1101288 h 1134194"/>
                <a:gd name="connsiteX13" fmla="*/ 658887 w 821325"/>
                <a:gd name="connsiteY13" fmla="*/ 1101287 h 1134194"/>
                <a:gd name="connsiteX14" fmla="*/ 761437 w 821325"/>
                <a:gd name="connsiteY14" fmla="*/ 990192 h 1134194"/>
                <a:gd name="connsiteX15" fmla="*/ 727254 w 821325"/>
                <a:gd name="connsiteY15" fmla="*/ 411215 h 1134194"/>
                <a:gd name="connsiteX16" fmla="*/ 821257 w 821325"/>
                <a:gd name="connsiteY16" fmla="*/ 75792 h 1134194"/>
                <a:gd name="connsiteX0" fmla="*/ 827676 w 827744"/>
                <a:gd name="connsiteY0" fmla="*/ 75792 h 1125854"/>
                <a:gd name="connsiteX1" fmla="*/ 716581 w 827744"/>
                <a:gd name="connsiteY1" fmla="*/ 15972 h 1125854"/>
                <a:gd name="connsiteX2" fmla="*/ 575575 w 827744"/>
                <a:gd name="connsiteY2" fmla="*/ 3153 h 1125854"/>
                <a:gd name="connsiteX3" fmla="*/ 466617 w 827744"/>
                <a:gd name="connsiteY3" fmla="*/ 5289 h 1125854"/>
                <a:gd name="connsiteX4" fmla="*/ 428161 w 827744"/>
                <a:gd name="connsiteY4" fmla="*/ 58701 h 1125854"/>
                <a:gd name="connsiteX5" fmla="*/ 353385 w 827744"/>
                <a:gd name="connsiteY5" fmla="*/ 77929 h 1125854"/>
                <a:gd name="connsiteX6" fmla="*/ 304247 w 827744"/>
                <a:gd name="connsiteY6" fmla="*/ 52291 h 1125854"/>
                <a:gd name="connsiteX7" fmla="*/ 304247 w 827744"/>
                <a:gd name="connsiteY7" fmla="*/ 5289 h 1125854"/>
                <a:gd name="connsiteX8" fmla="*/ 223061 w 827744"/>
                <a:gd name="connsiteY8" fmla="*/ 26654 h 1125854"/>
                <a:gd name="connsiteX9" fmla="*/ 103420 w 827744"/>
                <a:gd name="connsiteY9" fmla="*/ 90747 h 1125854"/>
                <a:gd name="connsiteX10" fmla="*/ 69237 w 827744"/>
                <a:gd name="connsiteY10" fmla="*/ 257390 h 1125854"/>
                <a:gd name="connsiteX11" fmla="*/ 32918 w 827744"/>
                <a:gd name="connsiteY11" fmla="*/ 718863 h 1125854"/>
                <a:gd name="connsiteX12" fmla="*/ 62828 w 827744"/>
                <a:gd name="connsiteY12" fmla="*/ 1101288 h 1125854"/>
                <a:gd name="connsiteX13" fmla="*/ 665306 w 827744"/>
                <a:gd name="connsiteY13" fmla="*/ 1101287 h 1125854"/>
                <a:gd name="connsiteX14" fmla="*/ 767856 w 827744"/>
                <a:gd name="connsiteY14" fmla="*/ 990192 h 1125854"/>
                <a:gd name="connsiteX15" fmla="*/ 733673 w 827744"/>
                <a:gd name="connsiteY15" fmla="*/ 411215 h 1125854"/>
                <a:gd name="connsiteX16" fmla="*/ 827676 w 827744"/>
                <a:gd name="connsiteY16" fmla="*/ 75792 h 1125854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9074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9074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9074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8433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263"/>
                <a:gd name="connsiteY0" fmla="*/ 75462 h 1128133"/>
                <a:gd name="connsiteX1" fmla="*/ 721550 w 826263"/>
                <a:gd name="connsiteY1" fmla="*/ 9232 h 1128133"/>
                <a:gd name="connsiteX2" fmla="*/ 574135 w 826263"/>
                <a:gd name="connsiteY2" fmla="*/ 2823 h 1128133"/>
                <a:gd name="connsiteX3" fmla="*/ 465177 w 826263"/>
                <a:gd name="connsiteY3" fmla="*/ 4959 h 1128133"/>
                <a:gd name="connsiteX4" fmla="*/ 426721 w 826263"/>
                <a:gd name="connsiteY4" fmla="*/ 58371 h 1128133"/>
                <a:gd name="connsiteX5" fmla="*/ 351945 w 826263"/>
                <a:gd name="connsiteY5" fmla="*/ 77599 h 1128133"/>
                <a:gd name="connsiteX6" fmla="*/ 302807 w 826263"/>
                <a:gd name="connsiteY6" fmla="*/ 51961 h 1128133"/>
                <a:gd name="connsiteX7" fmla="*/ 302807 w 826263"/>
                <a:gd name="connsiteY7" fmla="*/ 4959 h 1128133"/>
                <a:gd name="connsiteX8" fmla="*/ 221621 w 826263"/>
                <a:gd name="connsiteY8" fmla="*/ 26324 h 1128133"/>
                <a:gd name="connsiteX9" fmla="*/ 101980 w 826263"/>
                <a:gd name="connsiteY9" fmla="*/ 84007 h 1128133"/>
                <a:gd name="connsiteX10" fmla="*/ 67797 w 826263"/>
                <a:gd name="connsiteY10" fmla="*/ 257060 h 1128133"/>
                <a:gd name="connsiteX11" fmla="*/ 20796 w 826263"/>
                <a:gd name="connsiteY11" fmla="*/ 797582 h 1128133"/>
                <a:gd name="connsiteX12" fmla="*/ 61388 w 826263"/>
                <a:gd name="connsiteY12" fmla="*/ 1100958 h 1128133"/>
                <a:gd name="connsiteX13" fmla="*/ 663866 w 826263"/>
                <a:gd name="connsiteY13" fmla="*/ 1100957 h 1128133"/>
                <a:gd name="connsiteX14" fmla="*/ 766416 w 826263"/>
                <a:gd name="connsiteY14" fmla="*/ 989862 h 1128133"/>
                <a:gd name="connsiteX15" fmla="*/ 732233 w 826263"/>
                <a:gd name="connsiteY15" fmla="*/ 410885 h 1128133"/>
                <a:gd name="connsiteX16" fmla="*/ 826236 w 826263"/>
                <a:gd name="connsiteY16" fmla="*/ 75462 h 1128133"/>
                <a:gd name="connsiteX0" fmla="*/ 826236 w 826263"/>
                <a:gd name="connsiteY0" fmla="*/ 75462 h 1128133"/>
                <a:gd name="connsiteX1" fmla="*/ 721550 w 826263"/>
                <a:gd name="connsiteY1" fmla="*/ 9232 h 1128133"/>
                <a:gd name="connsiteX2" fmla="*/ 574135 w 826263"/>
                <a:gd name="connsiteY2" fmla="*/ 2823 h 1128133"/>
                <a:gd name="connsiteX3" fmla="*/ 465177 w 826263"/>
                <a:gd name="connsiteY3" fmla="*/ 4959 h 1128133"/>
                <a:gd name="connsiteX4" fmla="*/ 426721 w 826263"/>
                <a:gd name="connsiteY4" fmla="*/ 58371 h 1128133"/>
                <a:gd name="connsiteX5" fmla="*/ 351945 w 826263"/>
                <a:gd name="connsiteY5" fmla="*/ 77599 h 1128133"/>
                <a:gd name="connsiteX6" fmla="*/ 302807 w 826263"/>
                <a:gd name="connsiteY6" fmla="*/ 51961 h 1128133"/>
                <a:gd name="connsiteX7" fmla="*/ 302807 w 826263"/>
                <a:gd name="connsiteY7" fmla="*/ 4959 h 1128133"/>
                <a:gd name="connsiteX8" fmla="*/ 221621 w 826263"/>
                <a:gd name="connsiteY8" fmla="*/ 26324 h 1128133"/>
                <a:gd name="connsiteX9" fmla="*/ 101980 w 826263"/>
                <a:gd name="connsiteY9" fmla="*/ 84007 h 1128133"/>
                <a:gd name="connsiteX10" fmla="*/ 67797 w 826263"/>
                <a:gd name="connsiteY10" fmla="*/ 257060 h 1128133"/>
                <a:gd name="connsiteX11" fmla="*/ 20796 w 826263"/>
                <a:gd name="connsiteY11" fmla="*/ 797582 h 1128133"/>
                <a:gd name="connsiteX12" fmla="*/ 61388 w 826263"/>
                <a:gd name="connsiteY12" fmla="*/ 1100958 h 1128133"/>
                <a:gd name="connsiteX13" fmla="*/ 663866 w 826263"/>
                <a:gd name="connsiteY13" fmla="*/ 1100957 h 1128133"/>
                <a:gd name="connsiteX14" fmla="*/ 766416 w 826263"/>
                <a:gd name="connsiteY14" fmla="*/ 989862 h 1128133"/>
                <a:gd name="connsiteX15" fmla="*/ 732233 w 826263"/>
                <a:gd name="connsiteY15" fmla="*/ 410885 h 1128133"/>
                <a:gd name="connsiteX16" fmla="*/ 826236 w 826263"/>
                <a:gd name="connsiteY16" fmla="*/ 75462 h 1128133"/>
                <a:gd name="connsiteX0" fmla="*/ 826236 w 826263"/>
                <a:gd name="connsiteY0" fmla="*/ 75462 h 1128133"/>
                <a:gd name="connsiteX1" fmla="*/ 721550 w 826263"/>
                <a:gd name="connsiteY1" fmla="*/ 9232 h 1128133"/>
                <a:gd name="connsiteX2" fmla="*/ 574135 w 826263"/>
                <a:gd name="connsiteY2" fmla="*/ 2823 h 1128133"/>
                <a:gd name="connsiteX3" fmla="*/ 465177 w 826263"/>
                <a:gd name="connsiteY3" fmla="*/ 4959 h 1128133"/>
                <a:gd name="connsiteX4" fmla="*/ 426721 w 826263"/>
                <a:gd name="connsiteY4" fmla="*/ 58371 h 1128133"/>
                <a:gd name="connsiteX5" fmla="*/ 351945 w 826263"/>
                <a:gd name="connsiteY5" fmla="*/ 77599 h 1128133"/>
                <a:gd name="connsiteX6" fmla="*/ 302807 w 826263"/>
                <a:gd name="connsiteY6" fmla="*/ 51961 h 1128133"/>
                <a:gd name="connsiteX7" fmla="*/ 302807 w 826263"/>
                <a:gd name="connsiteY7" fmla="*/ 4959 h 1128133"/>
                <a:gd name="connsiteX8" fmla="*/ 221621 w 826263"/>
                <a:gd name="connsiteY8" fmla="*/ 26324 h 1128133"/>
                <a:gd name="connsiteX9" fmla="*/ 101980 w 826263"/>
                <a:gd name="connsiteY9" fmla="*/ 84007 h 1128133"/>
                <a:gd name="connsiteX10" fmla="*/ 67797 w 826263"/>
                <a:gd name="connsiteY10" fmla="*/ 257060 h 1128133"/>
                <a:gd name="connsiteX11" fmla="*/ 20796 w 826263"/>
                <a:gd name="connsiteY11" fmla="*/ 797582 h 1128133"/>
                <a:gd name="connsiteX12" fmla="*/ 61388 w 826263"/>
                <a:gd name="connsiteY12" fmla="*/ 1100958 h 1128133"/>
                <a:gd name="connsiteX13" fmla="*/ 663866 w 826263"/>
                <a:gd name="connsiteY13" fmla="*/ 1100957 h 1128133"/>
                <a:gd name="connsiteX14" fmla="*/ 766416 w 826263"/>
                <a:gd name="connsiteY14" fmla="*/ 989862 h 1128133"/>
                <a:gd name="connsiteX15" fmla="*/ 732233 w 826263"/>
                <a:gd name="connsiteY15" fmla="*/ 410885 h 1128133"/>
                <a:gd name="connsiteX16" fmla="*/ 826236 w 826263"/>
                <a:gd name="connsiteY16" fmla="*/ 75462 h 1128133"/>
                <a:gd name="connsiteX0" fmla="*/ 821963 w 821991"/>
                <a:gd name="connsiteY0" fmla="*/ 79735 h 1128133"/>
                <a:gd name="connsiteX1" fmla="*/ 721550 w 821991"/>
                <a:gd name="connsiteY1" fmla="*/ 9232 h 1128133"/>
                <a:gd name="connsiteX2" fmla="*/ 574135 w 821991"/>
                <a:gd name="connsiteY2" fmla="*/ 2823 h 1128133"/>
                <a:gd name="connsiteX3" fmla="*/ 465177 w 821991"/>
                <a:gd name="connsiteY3" fmla="*/ 4959 h 1128133"/>
                <a:gd name="connsiteX4" fmla="*/ 426721 w 821991"/>
                <a:gd name="connsiteY4" fmla="*/ 58371 h 1128133"/>
                <a:gd name="connsiteX5" fmla="*/ 351945 w 821991"/>
                <a:gd name="connsiteY5" fmla="*/ 77599 h 1128133"/>
                <a:gd name="connsiteX6" fmla="*/ 302807 w 821991"/>
                <a:gd name="connsiteY6" fmla="*/ 51961 h 1128133"/>
                <a:gd name="connsiteX7" fmla="*/ 302807 w 821991"/>
                <a:gd name="connsiteY7" fmla="*/ 4959 h 1128133"/>
                <a:gd name="connsiteX8" fmla="*/ 221621 w 821991"/>
                <a:gd name="connsiteY8" fmla="*/ 26324 h 1128133"/>
                <a:gd name="connsiteX9" fmla="*/ 101980 w 821991"/>
                <a:gd name="connsiteY9" fmla="*/ 84007 h 1128133"/>
                <a:gd name="connsiteX10" fmla="*/ 67797 w 821991"/>
                <a:gd name="connsiteY10" fmla="*/ 257060 h 1128133"/>
                <a:gd name="connsiteX11" fmla="*/ 20796 w 821991"/>
                <a:gd name="connsiteY11" fmla="*/ 797582 h 1128133"/>
                <a:gd name="connsiteX12" fmla="*/ 61388 w 821991"/>
                <a:gd name="connsiteY12" fmla="*/ 1100958 h 1128133"/>
                <a:gd name="connsiteX13" fmla="*/ 663866 w 821991"/>
                <a:gd name="connsiteY13" fmla="*/ 1100957 h 1128133"/>
                <a:gd name="connsiteX14" fmla="*/ 766416 w 821991"/>
                <a:gd name="connsiteY14" fmla="*/ 989862 h 1128133"/>
                <a:gd name="connsiteX15" fmla="*/ 732233 w 821991"/>
                <a:gd name="connsiteY15" fmla="*/ 410885 h 1128133"/>
                <a:gd name="connsiteX16" fmla="*/ 821963 w 821991"/>
                <a:gd name="connsiteY16" fmla="*/ 79735 h 1128133"/>
                <a:gd name="connsiteX0" fmla="*/ 830509 w 830535"/>
                <a:gd name="connsiteY0" fmla="*/ 86144 h 1128133"/>
                <a:gd name="connsiteX1" fmla="*/ 721550 w 830535"/>
                <a:gd name="connsiteY1" fmla="*/ 9232 h 1128133"/>
                <a:gd name="connsiteX2" fmla="*/ 574135 w 830535"/>
                <a:gd name="connsiteY2" fmla="*/ 2823 h 1128133"/>
                <a:gd name="connsiteX3" fmla="*/ 465177 w 830535"/>
                <a:gd name="connsiteY3" fmla="*/ 4959 h 1128133"/>
                <a:gd name="connsiteX4" fmla="*/ 426721 w 830535"/>
                <a:gd name="connsiteY4" fmla="*/ 58371 h 1128133"/>
                <a:gd name="connsiteX5" fmla="*/ 351945 w 830535"/>
                <a:gd name="connsiteY5" fmla="*/ 77599 h 1128133"/>
                <a:gd name="connsiteX6" fmla="*/ 302807 w 830535"/>
                <a:gd name="connsiteY6" fmla="*/ 51961 h 1128133"/>
                <a:gd name="connsiteX7" fmla="*/ 302807 w 830535"/>
                <a:gd name="connsiteY7" fmla="*/ 4959 h 1128133"/>
                <a:gd name="connsiteX8" fmla="*/ 221621 w 830535"/>
                <a:gd name="connsiteY8" fmla="*/ 26324 h 1128133"/>
                <a:gd name="connsiteX9" fmla="*/ 101980 w 830535"/>
                <a:gd name="connsiteY9" fmla="*/ 84007 h 1128133"/>
                <a:gd name="connsiteX10" fmla="*/ 67797 w 830535"/>
                <a:gd name="connsiteY10" fmla="*/ 257060 h 1128133"/>
                <a:gd name="connsiteX11" fmla="*/ 20796 w 830535"/>
                <a:gd name="connsiteY11" fmla="*/ 797582 h 1128133"/>
                <a:gd name="connsiteX12" fmla="*/ 61388 w 830535"/>
                <a:gd name="connsiteY12" fmla="*/ 1100958 h 1128133"/>
                <a:gd name="connsiteX13" fmla="*/ 663866 w 830535"/>
                <a:gd name="connsiteY13" fmla="*/ 1100957 h 1128133"/>
                <a:gd name="connsiteX14" fmla="*/ 766416 w 830535"/>
                <a:gd name="connsiteY14" fmla="*/ 989862 h 1128133"/>
                <a:gd name="connsiteX15" fmla="*/ 732233 w 830535"/>
                <a:gd name="connsiteY15" fmla="*/ 410885 h 1128133"/>
                <a:gd name="connsiteX16" fmla="*/ 830509 w 830535"/>
                <a:gd name="connsiteY16" fmla="*/ 86144 h 1128133"/>
                <a:gd name="connsiteX0" fmla="*/ 830509 w 834188"/>
                <a:gd name="connsiteY0" fmla="*/ 86144 h 1128133"/>
                <a:gd name="connsiteX1" fmla="*/ 721550 w 834188"/>
                <a:gd name="connsiteY1" fmla="*/ 9232 h 1128133"/>
                <a:gd name="connsiteX2" fmla="*/ 574135 w 834188"/>
                <a:gd name="connsiteY2" fmla="*/ 2823 h 1128133"/>
                <a:gd name="connsiteX3" fmla="*/ 465177 w 834188"/>
                <a:gd name="connsiteY3" fmla="*/ 4959 h 1128133"/>
                <a:gd name="connsiteX4" fmla="*/ 426721 w 834188"/>
                <a:gd name="connsiteY4" fmla="*/ 58371 h 1128133"/>
                <a:gd name="connsiteX5" fmla="*/ 351945 w 834188"/>
                <a:gd name="connsiteY5" fmla="*/ 77599 h 1128133"/>
                <a:gd name="connsiteX6" fmla="*/ 302807 w 834188"/>
                <a:gd name="connsiteY6" fmla="*/ 51961 h 1128133"/>
                <a:gd name="connsiteX7" fmla="*/ 302807 w 834188"/>
                <a:gd name="connsiteY7" fmla="*/ 4959 h 1128133"/>
                <a:gd name="connsiteX8" fmla="*/ 221621 w 834188"/>
                <a:gd name="connsiteY8" fmla="*/ 26324 h 1128133"/>
                <a:gd name="connsiteX9" fmla="*/ 101980 w 834188"/>
                <a:gd name="connsiteY9" fmla="*/ 84007 h 1128133"/>
                <a:gd name="connsiteX10" fmla="*/ 67797 w 834188"/>
                <a:gd name="connsiteY10" fmla="*/ 257060 h 1128133"/>
                <a:gd name="connsiteX11" fmla="*/ 20796 w 834188"/>
                <a:gd name="connsiteY11" fmla="*/ 797582 h 1128133"/>
                <a:gd name="connsiteX12" fmla="*/ 61388 w 834188"/>
                <a:gd name="connsiteY12" fmla="*/ 1100958 h 1128133"/>
                <a:gd name="connsiteX13" fmla="*/ 663866 w 834188"/>
                <a:gd name="connsiteY13" fmla="*/ 1100957 h 1128133"/>
                <a:gd name="connsiteX14" fmla="*/ 766416 w 834188"/>
                <a:gd name="connsiteY14" fmla="*/ 989862 h 1128133"/>
                <a:gd name="connsiteX15" fmla="*/ 732233 w 834188"/>
                <a:gd name="connsiteY15" fmla="*/ 410885 h 1128133"/>
                <a:gd name="connsiteX16" fmla="*/ 830509 w 834188"/>
                <a:gd name="connsiteY16" fmla="*/ 86144 h 1128133"/>
                <a:gd name="connsiteX0" fmla="*/ 830509 w 834131"/>
                <a:gd name="connsiteY0" fmla="*/ 86144 h 1128133"/>
                <a:gd name="connsiteX1" fmla="*/ 721550 w 834131"/>
                <a:gd name="connsiteY1" fmla="*/ 9232 h 1128133"/>
                <a:gd name="connsiteX2" fmla="*/ 574135 w 834131"/>
                <a:gd name="connsiteY2" fmla="*/ 2823 h 1128133"/>
                <a:gd name="connsiteX3" fmla="*/ 465177 w 834131"/>
                <a:gd name="connsiteY3" fmla="*/ 4959 h 1128133"/>
                <a:gd name="connsiteX4" fmla="*/ 426721 w 834131"/>
                <a:gd name="connsiteY4" fmla="*/ 58371 h 1128133"/>
                <a:gd name="connsiteX5" fmla="*/ 351945 w 834131"/>
                <a:gd name="connsiteY5" fmla="*/ 77599 h 1128133"/>
                <a:gd name="connsiteX6" fmla="*/ 302807 w 834131"/>
                <a:gd name="connsiteY6" fmla="*/ 51961 h 1128133"/>
                <a:gd name="connsiteX7" fmla="*/ 302807 w 834131"/>
                <a:gd name="connsiteY7" fmla="*/ 4959 h 1128133"/>
                <a:gd name="connsiteX8" fmla="*/ 221621 w 834131"/>
                <a:gd name="connsiteY8" fmla="*/ 26324 h 1128133"/>
                <a:gd name="connsiteX9" fmla="*/ 101980 w 834131"/>
                <a:gd name="connsiteY9" fmla="*/ 84007 h 1128133"/>
                <a:gd name="connsiteX10" fmla="*/ 67797 w 834131"/>
                <a:gd name="connsiteY10" fmla="*/ 257060 h 1128133"/>
                <a:gd name="connsiteX11" fmla="*/ 20796 w 834131"/>
                <a:gd name="connsiteY11" fmla="*/ 797582 h 1128133"/>
                <a:gd name="connsiteX12" fmla="*/ 61388 w 834131"/>
                <a:gd name="connsiteY12" fmla="*/ 1100958 h 1128133"/>
                <a:gd name="connsiteX13" fmla="*/ 663866 w 834131"/>
                <a:gd name="connsiteY13" fmla="*/ 1100957 h 1128133"/>
                <a:gd name="connsiteX14" fmla="*/ 766416 w 834131"/>
                <a:gd name="connsiteY14" fmla="*/ 989862 h 1128133"/>
                <a:gd name="connsiteX15" fmla="*/ 732233 w 834131"/>
                <a:gd name="connsiteY15" fmla="*/ 410885 h 1128133"/>
                <a:gd name="connsiteX16" fmla="*/ 830509 w 834131"/>
                <a:gd name="connsiteY16" fmla="*/ 86144 h 1128133"/>
                <a:gd name="connsiteX0" fmla="*/ 830509 w 830708"/>
                <a:gd name="connsiteY0" fmla="*/ 86144 h 1128133"/>
                <a:gd name="connsiteX1" fmla="*/ 721550 w 830708"/>
                <a:gd name="connsiteY1" fmla="*/ 9232 h 1128133"/>
                <a:gd name="connsiteX2" fmla="*/ 574135 w 830708"/>
                <a:gd name="connsiteY2" fmla="*/ 2823 h 1128133"/>
                <a:gd name="connsiteX3" fmla="*/ 465177 w 830708"/>
                <a:gd name="connsiteY3" fmla="*/ 4959 h 1128133"/>
                <a:gd name="connsiteX4" fmla="*/ 426721 w 830708"/>
                <a:gd name="connsiteY4" fmla="*/ 58371 h 1128133"/>
                <a:gd name="connsiteX5" fmla="*/ 351945 w 830708"/>
                <a:gd name="connsiteY5" fmla="*/ 77599 h 1128133"/>
                <a:gd name="connsiteX6" fmla="*/ 302807 w 830708"/>
                <a:gd name="connsiteY6" fmla="*/ 51961 h 1128133"/>
                <a:gd name="connsiteX7" fmla="*/ 302807 w 830708"/>
                <a:gd name="connsiteY7" fmla="*/ 4959 h 1128133"/>
                <a:gd name="connsiteX8" fmla="*/ 221621 w 830708"/>
                <a:gd name="connsiteY8" fmla="*/ 26324 h 1128133"/>
                <a:gd name="connsiteX9" fmla="*/ 101980 w 830708"/>
                <a:gd name="connsiteY9" fmla="*/ 84007 h 1128133"/>
                <a:gd name="connsiteX10" fmla="*/ 67797 w 830708"/>
                <a:gd name="connsiteY10" fmla="*/ 257060 h 1128133"/>
                <a:gd name="connsiteX11" fmla="*/ 20796 w 830708"/>
                <a:gd name="connsiteY11" fmla="*/ 797582 h 1128133"/>
                <a:gd name="connsiteX12" fmla="*/ 61388 w 830708"/>
                <a:gd name="connsiteY12" fmla="*/ 1100958 h 1128133"/>
                <a:gd name="connsiteX13" fmla="*/ 663866 w 830708"/>
                <a:gd name="connsiteY13" fmla="*/ 1100957 h 1128133"/>
                <a:gd name="connsiteX14" fmla="*/ 766416 w 830708"/>
                <a:gd name="connsiteY14" fmla="*/ 989862 h 1128133"/>
                <a:gd name="connsiteX15" fmla="*/ 749325 w 830708"/>
                <a:gd name="connsiteY15" fmla="*/ 410885 h 1128133"/>
                <a:gd name="connsiteX16" fmla="*/ 830509 w 830708"/>
                <a:gd name="connsiteY16" fmla="*/ 86144 h 1128133"/>
                <a:gd name="connsiteX0" fmla="*/ 830509 w 830714"/>
                <a:gd name="connsiteY0" fmla="*/ 107900 h 1128524"/>
                <a:gd name="connsiteX1" fmla="*/ 721550 w 830714"/>
                <a:gd name="connsiteY1" fmla="*/ 9623 h 1128524"/>
                <a:gd name="connsiteX2" fmla="*/ 574135 w 830714"/>
                <a:gd name="connsiteY2" fmla="*/ 3214 h 1128524"/>
                <a:gd name="connsiteX3" fmla="*/ 465177 w 830714"/>
                <a:gd name="connsiteY3" fmla="*/ 5350 h 1128524"/>
                <a:gd name="connsiteX4" fmla="*/ 426721 w 830714"/>
                <a:gd name="connsiteY4" fmla="*/ 58762 h 1128524"/>
                <a:gd name="connsiteX5" fmla="*/ 351945 w 830714"/>
                <a:gd name="connsiteY5" fmla="*/ 77990 h 1128524"/>
                <a:gd name="connsiteX6" fmla="*/ 302807 w 830714"/>
                <a:gd name="connsiteY6" fmla="*/ 52352 h 1128524"/>
                <a:gd name="connsiteX7" fmla="*/ 302807 w 830714"/>
                <a:gd name="connsiteY7" fmla="*/ 5350 h 1128524"/>
                <a:gd name="connsiteX8" fmla="*/ 221621 w 830714"/>
                <a:gd name="connsiteY8" fmla="*/ 26715 h 1128524"/>
                <a:gd name="connsiteX9" fmla="*/ 101980 w 830714"/>
                <a:gd name="connsiteY9" fmla="*/ 84398 h 1128524"/>
                <a:gd name="connsiteX10" fmla="*/ 67797 w 830714"/>
                <a:gd name="connsiteY10" fmla="*/ 257451 h 1128524"/>
                <a:gd name="connsiteX11" fmla="*/ 20796 w 830714"/>
                <a:gd name="connsiteY11" fmla="*/ 797973 h 1128524"/>
                <a:gd name="connsiteX12" fmla="*/ 61388 w 830714"/>
                <a:gd name="connsiteY12" fmla="*/ 1101349 h 1128524"/>
                <a:gd name="connsiteX13" fmla="*/ 663866 w 830714"/>
                <a:gd name="connsiteY13" fmla="*/ 1101348 h 1128524"/>
                <a:gd name="connsiteX14" fmla="*/ 766416 w 830714"/>
                <a:gd name="connsiteY14" fmla="*/ 990253 h 1128524"/>
                <a:gd name="connsiteX15" fmla="*/ 749325 w 830714"/>
                <a:gd name="connsiteY15" fmla="*/ 411276 h 1128524"/>
                <a:gd name="connsiteX16" fmla="*/ 830509 w 830714"/>
                <a:gd name="connsiteY16" fmla="*/ 107900 h 1128524"/>
                <a:gd name="connsiteX0" fmla="*/ 830509 w 830714"/>
                <a:gd name="connsiteY0" fmla="*/ 111611 h 1132235"/>
                <a:gd name="connsiteX1" fmla="*/ 721550 w 830714"/>
                <a:gd name="connsiteY1" fmla="*/ 13334 h 1132235"/>
                <a:gd name="connsiteX2" fmla="*/ 571999 w 830714"/>
                <a:gd name="connsiteY2" fmla="*/ 515 h 1132235"/>
                <a:gd name="connsiteX3" fmla="*/ 465177 w 830714"/>
                <a:gd name="connsiteY3" fmla="*/ 9061 h 1132235"/>
                <a:gd name="connsiteX4" fmla="*/ 426721 w 830714"/>
                <a:gd name="connsiteY4" fmla="*/ 62473 h 1132235"/>
                <a:gd name="connsiteX5" fmla="*/ 351945 w 830714"/>
                <a:gd name="connsiteY5" fmla="*/ 81701 h 1132235"/>
                <a:gd name="connsiteX6" fmla="*/ 302807 w 830714"/>
                <a:gd name="connsiteY6" fmla="*/ 56063 h 1132235"/>
                <a:gd name="connsiteX7" fmla="*/ 302807 w 830714"/>
                <a:gd name="connsiteY7" fmla="*/ 9061 h 1132235"/>
                <a:gd name="connsiteX8" fmla="*/ 221621 w 830714"/>
                <a:gd name="connsiteY8" fmla="*/ 30426 h 1132235"/>
                <a:gd name="connsiteX9" fmla="*/ 101980 w 830714"/>
                <a:gd name="connsiteY9" fmla="*/ 88109 h 1132235"/>
                <a:gd name="connsiteX10" fmla="*/ 67797 w 830714"/>
                <a:gd name="connsiteY10" fmla="*/ 261162 h 1132235"/>
                <a:gd name="connsiteX11" fmla="*/ 20796 w 830714"/>
                <a:gd name="connsiteY11" fmla="*/ 801684 h 1132235"/>
                <a:gd name="connsiteX12" fmla="*/ 61388 w 830714"/>
                <a:gd name="connsiteY12" fmla="*/ 1105060 h 1132235"/>
                <a:gd name="connsiteX13" fmla="*/ 663866 w 830714"/>
                <a:gd name="connsiteY13" fmla="*/ 1105059 h 1132235"/>
                <a:gd name="connsiteX14" fmla="*/ 766416 w 830714"/>
                <a:gd name="connsiteY14" fmla="*/ 993964 h 1132235"/>
                <a:gd name="connsiteX15" fmla="*/ 749325 w 830714"/>
                <a:gd name="connsiteY15" fmla="*/ 414987 h 1132235"/>
                <a:gd name="connsiteX16" fmla="*/ 830509 w 830714"/>
                <a:gd name="connsiteY16" fmla="*/ 111611 h 1132235"/>
                <a:gd name="connsiteX0" fmla="*/ 830509 w 831255"/>
                <a:gd name="connsiteY0" fmla="*/ 113776 h 1134400"/>
                <a:gd name="connsiteX1" fmla="*/ 693776 w 831255"/>
                <a:gd name="connsiteY1" fmla="*/ 11226 h 1134400"/>
                <a:gd name="connsiteX2" fmla="*/ 571999 w 831255"/>
                <a:gd name="connsiteY2" fmla="*/ 2680 h 1134400"/>
                <a:gd name="connsiteX3" fmla="*/ 465177 w 831255"/>
                <a:gd name="connsiteY3" fmla="*/ 11226 h 1134400"/>
                <a:gd name="connsiteX4" fmla="*/ 426721 w 831255"/>
                <a:gd name="connsiteY4" fmla="*/ 64638 h 1134400"/>
                <a:gd name="connsiteX5" fmla="*/ 351945 w 831255"/>
                <a:gd name="connsiteY5" fmla="*/ 83866 h 1134400"/>
                <a:gd name="connsiteX6" fmla="*/ 302807 w 831255"/>
                <a:gd name="connsiteY6" fmla="*/ 58228 h 1134400"/>
                <a:gd name="connsiteX7" fmla="*/ 302807 w 831255"/>
                <a:gd name="connsiteY7" fmla="*/ 11226 h 1134400"/>
                <a:gd name="connsiteX8" fmla="*/ 221621 w 831255"/>
                <a:gd name="connsiteY8" fmla="*/ 32591 h 1134400"/>
                <a:gd name="connsiteX9" fmla="*/ 101980 w 831255"/>
                <a:gd name="connsiteY9" fmla="*/ 90274 h 1134400"/>
                <a:gd name="connsiteX10" fmla="*/ 67797 w 831255"/>
                <a:gd name="connsiteY10" fmla="*/ 263327 h 1134400"/>
                <a:gd name="connsiteX11" fmla="*/ 20796 w 831255"/>
                <a:gd name="connsiteY11" fmla="*/ 803849 h 1134400"/>
                <a:gd name="connsiteX12" fmla="*/ 61388 w 831255"/>
                <a:gd name="connsiteY12" fmla="*/ 1107225 h 1134400"/>
                <a:gd name="connsiteX13" fmla="*/ 663866 w 831255"/>
                <a:gd name="connsiteY13" fmla="*/ 1107224 h 1134400"/>
                <a:gd name="connsiteX14" fmla="*/ 766416 w 831255"/>
                <a:gd name="connsiteY14" fmla="*/ 996129 h 1134400"/>
                <a:gd name="connsiteX15" fmla="*/ 749325 w 831255"/>
                <a:gd name="connsiteY15" fmla="*/ 417152 h 1134400"/>
                <a:gd name="connsiteX16" fmla="*/ 830509 w 831255"/>
                <a:gd name="connsiteY16" fmla="*/ 113776 h 1134400"/>
                <a:gd name="connsiteX0" fmla="*/ 830509 w 831255"/>
                <a:gd name="connsiteY0" fmla="*/ 112222 h 1132846"/>
                <a:gd name="connsiteX1" fmla="*/ 693776 w 831255"/>
                <a:gd name="connsiteY1" fmla="*/ 9672 h 1132846"/>
                <a:gd name="connsiteX2" fmla="*/ 571999 w 831255"/>
                <a:gd name="connsiteY2" fmla="*/ 1126 h 1132846"/>
                <a:gd name="connsiteX3" fmla="*/ 465177 w 831255"/>
                <a:gd name="connsiteY3" fmla="*/ 9672 h 1132846"/>
                <a:gd name="connsiteX4" fmla="*/ 426721 w 831255"/>
                <a:gd name="connsiteY4" fmla="*/ 63084 h 1132846"/>
                <a:gd name="connsiteX5" fmla="*/ 351945 w 831255"/>
                <a:gd name="connsiteY5" fmla="*/ 82312 h 1132846"/>
                <a:gd name="connsiteX6" fmla="*/ 302807 w 831255"/>
                <a:gd name="connsiteY6" fmla="*/ 56674 h 1132846"/>
                <a:gd name="connsiteX7" fmla="*/ 302807 w 831255"/>
                <a:gd name="connsiteY7" fmla="*/ 9672 h 1132846"/>
                <a:gd name="connsiteX8" fmla="*/ 221621 w 831255"/>
                <a:gd name="connsiteY8" fmla="*/ 31037 h 1132846"/>
                <a:gd name="connsiteX9" fmla="*/ 101980 w 831255"/>
                <a:gd name="connsiteY9" fmla="*/ 88720 h 1132846"/>
                <a:gd name="connsiteX10" fmla="*/ 67797 w 831255"/>
                <a:gd name="connsiteY10" fmla="*/ 261773 h 1132846"/>
                <a:gd name="connsiteX11" fmla="*/ 20796 w 831255"/>
                <a:gd name="connsiteY11" fmla="*/ 802295 h 1132846"/>
                <a:gd name="connsiteX12" fmla="*/ 61388 w 831255"/>
                <a:gd name="connsiteY12" fmla="*/ 1105671 h 1132846"/>
                <a:gd name="connsiteX13" fmla="*/ 663866 w 831255"/>
                <a:gd name="connsiteY13" fmla="*/ 1105670 h 1132846"/>
                <a:gd name="connsiteX14" fmla="*/ 766416 w 831255"/>
                <a:gd name="connsiteY14" fmla="*/ 994575 h 1132846"/>
                <a:gd name="connsiteX15" fmla="*/ 749325 w 831255"/>
                <a:gd name="connsiteY15" fmla="*/ 415598 h 1132846"/>
                <a:gd name="connsiteX16" fmla="*/ 830509 w 831255"/>
                <a:gd name="connsiteY16" fmla="*/ 112222 h 1132846"/>
                <a:gd name="connsiteX0" fmla="*/ 830509 w 831153"/>
                <a:gd name="connsiteY0" fmla="*/ 111831 h 1132455"/>
                <a:gd name="connsiteX1" fmla="*/ 698049 w 831153"/>
                <a:gd name="connsiteY1" fmla="*/ 17827 h 1132455"/>
                <a:gd name="connsiteX2" fmla="*/ 571999 w 831153"/>
                <a:gd name="connsiteY2" fmla="*/ 735 h 1132455"/>
                <a:gd name="connsiteX3" fmla="*/ 465177 w 831153"/>
                <a:gd name="connsiteY3" fmla="*/ 9281 h 1132455"/>
                <a:gd name="connsiteX4" fmla="*/ 426721 w 831153"/>
                <a:gd name="connsiteY4" fmla="*/ 62693 h 1132455"/>
                <a:gd name="connsiteX5" fmla="*/ 351945 w 831153"/>
                <a:gd name="connsiteY5" fmla="*/ 81921 h 1132455"/>
                <a:gd name="connsiteX6" fmla="*/ 302807 w 831153"/>
                <a:gd name="connsiteY6" fmla="*/ 56283 h 1132455"/>
                <a:gd name="connsiteX7" fmla="*/ 302807 w 831153"/>
                <a:gd name="connsiteY7" fmla="*/ 9281 h 1132455"/>
                <a:gd name="connsiteX8" fmla="*/ 221621 w 831153"/>
                <a:gd name="connsiteY8" fmla="*/ 30646 h 1132455"/>
                <a:gd name="connsiteX9" fmla="*/ 101980 w 831153"/>
                <a:gd name="connsiteY9" fmla="*/ 88329 h 1132455"/>
                <a:gd name="connsiteX10" fmla="*/ 67797 w 831153"/>
                <a:gd name="connsiteY10" fmla="*/ 261382 h 1132455"/>
                <a:gd name="connsiteX11" fmla="*/ 20796 w 831153"/>
                <a:gd name="connsiteY11" fmla="*/ 801904 h 1132455"/>
                <a:gd name="connsiteX12" fmla="*/ 61388 w 831153"/>
                <a:gd name="connsiteY12" fmla="*/ 1105280 h 1132455"/>
                <a:gd name="connsiteX13" fmla="*/ 663866 w 831153"/>
                <a:gd name="connsiteY13" fmla="*/ 1105279 h 1132455"/>
                <a:gd name="connsiteX14" fmla="*/ 766416 w 831153"/>
                <a:gd name="connsiteY14" fmla="*/ 994184 h 1132455"/>
                <a:gd name="connsiteX15" fmla="*/ 749325 w 831153"/>
                <a:gd name="connsiteY15" fmla="*/ 415207 h 1132455"/>
                <a:gd name="connsiteX16" fmla="*/ 830509 w 831153"/>
                <a:gd name="connsiteY16" fmla="*/ 111831 h 1132455"/>
                <a:gd name="connsiteX0" fmla="*/ 830509 w 831153"/>
                <a:gd name="connsiteY0" fmla="*/ 111831 h 1132455"/>
                <a:gd name="connsiteX1" fmla="*/ 698049 w 831153"/>
                <a:gd name="connsiteY1" fmla="*/ 17827 h 1132455"/>
                <a:gd name="connsiteX2" fmla="*/ 571999 w 831153"/>
                <a:gd name="connsiteY2" fmla="*/ 735 h 1132455"/>
                <a:gd name="connsiteX3" fmla="*/ 465177 w 831153"/>
                <a:gd name="connsiteY3" fmla="*/ 9281 h 1132455"/>
                <a:gd name="connsiteX4" fmla="*/ 426721 w 831153"/>
                <a:gd name="connsiteY4" fmla="*/ 62693 h 1132455"/>
                <a:gd name="connsiteX5" fmla="*/ 351945 w 831153"/>
                <a:gd name="connsiteY5" fmla="*/ 81921 h 1132455"/>
                <a:gd name="connsiteX6" fmla="*/ 302807 w 831153"/>
                <a:gd name="connsiteY6" fmla="*/ 56283 h 1132455"/>
                <a:gd name="connsiteX7" fmla="*/ 302807 w 831153"/>
                <a:gd name="connsiteY7" fmla="*/ 9281 h 1132455"/>
                <a:gd name="connsiteX8" fmla="*/ 213075 w 831153"/>
                <a:gd name="connsiteY8" fmla="*/ 24237 h 1132455"/>
                <a:gd name="connsiteX9" fmla="*/ 101980 w 831153"/>
                <a:gd name="connsiteY9" fmla="*/ 88329 h 1132455"/>
                <a:gd name="connsiteX10" fmla="*/ 67797 w 831153"/>
                <a:gd name="connsiteY10" fmla="*/ 261382 h 1132455"/>
                <a:gd name="connsiteX11" fmla="*/ 20796 w 831153"/>
                <a:gd name="connsiteY11" fmla="*/ 801904 h 1132455"/>
                <a:gd name="connsiteX12" fmla="*/ 61388 w 831153"/>
                <a:gd name="connsiteY12" fmla="*/ 1105280 h 1132455"/>
                <a:gd name="connsiteX13" fmla="*/ 663866 w 831153"/>
                <a:gd name="connsiteY13" fmla="*/ 1105279 h 1132455"/>
                <a:gd name="connsiteX14" fmla="*/ 766416 w 831153"/>
                <a:gd name="connsiteY14" fmla="*/ 994184 h 1132455"/>
                <a:gd name="connsiteX15" fmla="*/ 749325 w 831153"/>
                <a:gd name="connsiteY15" fmla="*/ 415207 h 1132455"/>
                <a:gd name="connsiteX16" fmla="*/ 830509 w 831153"/>
                <a:gd name="connsiteY16" fmla="*/ 111831 h 1132455"/>
                <a:gd name="connsiteX0" fmla="*/ 830627 w 831271"/>
                <a:gd name="connsiteY0" fmla="*/ 111831 h 1132455"/>
                <a:gd name="connsiteX1" fmla="*/ 698167 w 831271"/>
                <a:gd name="connsiteY1" fmla="*/ 17827 h 1132455"/>
                <a:gd name="connsiteX2" fmla="*/ 572117 w 831271"/>
                <a:gd name="connsiteY2" fmla="*/ 735 h 1132455"/>
                <a:gd name="connsiteX3" fmla="*/ 465295 w 831271"/>
                <a:gd name="connsiteY3" fmla="*/ 9281 h 1132455"/>
                <a:gd name="connsiteX4" fmla="*/ 426839 w 831271"/>
                <a:gd name="connsiteY4" fmla="*/ 62693 h 1132455"/>
                <a:gd name="connsiteX5" fmla="*/ 352063 w 831271"/>
                <a:gd name="connsiteY5" fmla="*/ 81921 h 1132455"/>
                <a:gd name="connsiteX6" fmla="*/ 302925 w 831271"/>
                <a:gd name="connsiteY6" fmla="*/ 56283 h 1132455"/>
                <a:gd name="connsiteX7" fmla="*/ 302925 w 831271"/>
                <a:gd name="connsiteY7" fmla="*/ 9281 h 1132455"/>
                <a:gd name="connsiteX8" fmla="*/ 213193 w 831271"/>
                <a:gd name="connsiteY8" fmla="*/ 24237 h 1132455"/>
                <a:gd name="connsiteX9" fmla="*/ 102098 w 831271"/>
                <a:gd name="connsiteY9" fmla="*/ 88329 h 1132455"/>
                <a:gd name="connsiteX10" fmla="*/ 70051 w 831271"/>
                <a:gd name="connsiteY10" fmla="*/ 348976 h 1132455"/>
                <a:gd name="connsiteX11" fmla="*/ 20914 w 831271"/>
                <a:gd name="connsiteY11" fmla="*/ 801904 h 1132455"/>
                <a:gd name="connsiteX12" fmla="*/ 61506 w 831271"/>
                <a:gd name="connsiteY12" fmla="*/ 1105280 h 1132455"/>
                <a:gd name="connsiteX13" fmla="*/ 663984 w 831271"/>
                <a:gd name="connsiteY13" fmla="*/ 1105279 h 1132455"/>
                <a:gd name="connsiteX14" fmla="*/ 766534 w 831271"/>
                <a:gd name="connsiteY14" fmla="*/ 994184 h 1132455"/>
                <a:gd name="connsiteX15" fmla="*/ 749443 w 831271"/>
                <a:gd name="connsiteY15" fmla="*/ 415207 h 1132455"/>
                <a:gd name="connsiteX16" fmla="*/ 830627 w 831271"/>
                <a:gd name="connsiteY16" fmla="*/ 111831 h 1132455"/>
                <a:gd name="connsiteX0" fmla="*/ 829803 w 830447"/>
                <a:gd name="connsiteY0" fmla="*/ 111831 h 1132455"/>
                <a:gd name="connsiteX1" fmla="*/ 697343 w 830447"/>
                <a:gd name="connsiteY1" fmla="*/ 17827 h 1132455"/>
                <a:gd name="connsiteX2" fmla="*/ 571293 w 830447"/>
                <a:gd name="connsiteY2" fmla="*/ 735 h 1132455"/>
                <a:gd name="connsiteX3" fmla="*/ 464471 w 830447"/>
                <a:gd name="connsiteY3" fmla="*/ 9281 h 1132455"/>
                <a:gd name="connsiteX4" fmla="*/ 426015 w 830447"/>
                <a:gd name="connsiteY4" fmla="*/ 62693 h 1132455"/>
                <a:gd name="connsiteX5" fmla="*/ 351239 w 830447"/>
                <a:gd name="connsiteY5" fmla="*/ 81921 h 1132455"/>
                <a:gd name="connsiteX6" fmla="*/ 302101 w 830447"/>
                <a:gd name="connsiteY6" fmla="*/ 56283 h 1132455"/>
                <a:gd name="connsiteX7" fmla="*/ 302101 w 830447"/>
                <a:gd name="connsiteY7" fmla="*/ 9281 h 1132455"/>
                <a:gd name="connsiteX8" fmla="*/ 212369 w 830447"/>
                <a:gd name="connsiteY8" fmla="*/ 24237 h 1132455"/>
                <a:gd name="connsiteX9" fmla="*/ 101274 w 830447"/>
                <a:gd name="connsiteY9" fmla="*/ 88329 h 1132455"/>
                <a:gd name="connsiteX10" fmla="*/ 54272 w 830447"/>
                <a:gd name="connsiteY10" fmla="*/ 344703 h 1132455"/>
                <a:gd name="connsiteX11" fmla="*/ 20090 w 830447"/>
                <a:gd name="connsiteY11" fmla="*/ 801904 h 1132455"/>
                <a:gd name="connsiteX12" fmla="*/ 60682 w 830447"/>
                <a:gd name="connsiteY12" fmla="*/ 1105280 h 1132455"/>
                <a:gd name="connsiteX13" fmla="*/ 663160 w 830447"/>
                <a:gd name="connsiteY13" fmla="*/ 1105279 h 1132455"/>
                <a:gd name="connsiteX14" fmla="*/ 765710 w 830447"/>
                <a:gd name="connsiteY14" fmla="*/ 994184 h 1132455"/>
                <a:gd name="connsiteX15" fmla="*/ 748619 w 830447"/>
                <a:gd name="connsiteY15" fmla="*/ 415207 h 1132455"/>
                <a:gd name="connsiteX16" fmla="*/ 829803 w 830447"/>
                <a:gd name="connsiteY16" fmla="*/ 111831 h 1132455"/>
                <a:gd name="connsiteX0" fmla="*/ 829949 w 830593"/>
                <a:gd name="connsiteY0" fmla="*/ 111831 h 1130717"/>
                <a:gd name="connsiteX1" fmla="*/ 697489 w 830593"/>
                <a:gd name="connsiteY1" fmla="*/ 17827 h 1130717"/>
                <a:gd name="connsiteX2" fmla="*/ 571439 w 830593"/>
                <a:gd name="connsiteY2" fmla="*/ 735 h 1130717"/>
                <a:gd name="connsiteX3" fmla="*/ 464617 w 830593"/>
                <a:gd name="connsiteY3" fmla="*/ 9281 h 1130717"/>
                <a:gd name="connsiteX4" fmla="*/ 426161 w 830593"/>
                <a:gd name="connsiteY4" fmla="*/ 62693 h 1130717"/>
                <a:gd name="connsiteX5" fmla="*/ 351385 w 830593"/>
                <a:gd name="connsiteY5" fmla="*/ 81921 h 1130717"/>
                <a:gd name="connsiteX6" fmla="*/ 302247 w 830593"/>
                <a:gd name="connsiteY6" fmla="*/ 56283 h 1130717"/>
                <a:gd name="connsiteX7" fmla="*/ 302247 w 830593"/>
                <a:gd name="connsiteY7" fmla="*/ 9281 h 1130717"/>
                <a:gd name="connsiteX8" fmla="*/ 212515 w 830593"/>
                <a:gd name="connsiteY8" fmla="*/ 24237 h 1130717"/>
                <a:gd name="connsiteX9" fmla="*/ 101420 w 830593"/>
                <a:gd name="connsiteY9" fmla="*/ 88329 h 1130717"/>
                <a:gd name="connsiteX10" fmla="*/ 54418 w 830593"/>
                <a:gd name="connsiteY10" fmla="*/ 344703 h 1130717"/>
                <a:gd name="connsiteX11" fmla="*/ 20236 w 830593"/>
                <a:gd name="connsiteY11" fmla="*/ 801904 h 1130717"/>
                <a:gd name="connsiteX12" fmla="*/ 60828 w 830593"/>
                <a:gd name="connsiteY12" fmla="*/ 1105280 h 1130717"/>
                <a:gd name="connsiteX13" fmla="*/ 665442 w 830593"/>
                <a:gd name="connsiteY13" fmla="*/ 1101007 h 1130717"/>
                <a:gd name="connsiteX14" fmla="*/ 765856 w 830593"/>
                <a:gd name="connsiteY14" fmla="*/ 994184 h 1130717"/>
                <a:gd name="connsiteX15" fmla="*/ 748765 w 830593"/>
                <a:gd name="connsiteY15" fmla="*/ 415207 h 1130717"/>
                <a:gd name="connsiteX16" fmla="*/ 829949 w 830593"/>
                <a:gd name="connsiteY16" fmla="*/ 111831 h 1130717"/>
                <a:gd name="connsiteX0" fmla="*/ 822145 w 822789"/>
                <a:gd name="connsiteY0" fmla="*/ 111831 h 1130717"/>
                <a:gd name="connsiteX1" fmla="*/ 689685 w 822789"/>
                <a:gd name="connsiteY1" fmla="*/ 17827 h 1130717"/>
                <a:gd name="connsiteX2" fmla="*/ 563635 w 822789"/>
                <a:gd name="connsiteY2" fmla="*/ 735 h 1130717"/>
                <a:gd name="connsiteX3" fmla="*/ 456813 w 822789"/>
                <a:gd name="connsiteY3" fmla="*/ 9281 h 1130717"/>
                <a:gd name="connsiteX4" fmla="*/ 418357 w 822789"/>
                <a:gd name="connsiteY4" fmla="*/ 62693 h 1130717"/>
                <a:gd name="connsiteX5" fmla="*/ 343581 w 822789"/>
                <a:gd name="connsiteY5" fmla="*/ 81921 h 1130717"/>
                <a:gd name="connsiteX6" fmla="*/ 294443 w 822789"/>
                <a:gd name="connsiteY6" fmla="*/ 56283 h 1130717"/>
                <a:gd name="connsiteX7" fmla="*/ 294443 w 822789"/>
                <a:gd name="connsiteY7" fmla="*/ 9281 h 1130717"/>
                <a:gd name="connsiteX8" fmla="*/ 204711 w 822789"/>
                <a:gd name="connsiteY8" fmla="*/ 24237 h 1130717"/>
                <a:gd name="connsiteX9" fmla="*/ 93616 w 822789"/>
                <a:gd name="connsiteY9" fmla="*/ 88329 h 1130717"/>
                <a:gd name="connsiteX10" fmla="*/ 46614 w 822789"/>
                <a:gd name="connsiteY10" fmla="*/ 344703 h 1130717"/>
                <a:gd name="connsiteX11" fmla="*/ 12432 w 822789"/>
                <a:gd name="connsiteY11" fmla="*/ 801904 h 1130717"/>
                <a:gd name="connsiteX12" fmla="*/ 65843 w 822789"/>
                <a:gd name="connsiteY12" fmla="*/ 1105280 h 1130717"/>
                <a:gd name="connsiteX13" fmla="*/ 657638 w 822789"/>
                <a:gd name="connsiteY13" fmla="*/ 1101007 h 1130717"/>
                <a:gd name="connsiteX14" fmla="*/ 758052 w 822789"/>
                <a:gd name="connsiteY14" fmla="*/ 994184 h 1130717"/>
                <a:gd name="connsiteX15" fmla="*/ 740961 w 822789"/>
                <a:gd name="connsiteY15" fmla="*/ 415207 h 1130717"/>
                <a:gd name="connsiteX16" fmla="*/ 822145 w 822789"/>
                <a:gd name="connsiteY16" fmla="*/ 111831 h 1130717"/>
                <a:gd name="connsiteX0" fmla="*/ 817456 w 818100"/>
                <a:gd name="connsiteY0" fmla="*/ 111831 h 1124738"/>
                <a:gd name="connsiteX1" fmla="*/ 684996 w 818100"/>
                <a:gd name="connsiteY1" fmla="*/ 17827 h 1124738"/>
                <a:gd name="connsiteX2" fmla="*/ 558946 w 818100"/>
                <a:gd name="connsiteY2" fmla="*/ 735 h 1124738"/>
                <a:gd name="connsiteX3" fmla="*/ 452124 w 818100"/>
                <a:gd name="connsiteY3" fmla="*/ 9281 h 1124738"/>
                <a:gd name="connsiteX4" fmla="*/ 413668 w 818100"/>
                <a:gd name="connsiteY4" fmla="*/ 62693 h 1124738"/>
                <a:gd name="connsiteX5" fmla="*/ 338892 w 818100"/>
                <a:gd name="connsiteY5" fmla="*/ 81921 h 1124738"/>
                <a:gd name="connsiteX6" fmla="*/ 289754 w 818100"/>
                <a:gd name="connsiteY6" fmla="*/ 56283 h 1124738"/>
                <a:gd name="connsiteX7" fmla="*/ 289754 w 818100"/>
                <a:gd name="connsiteY7" fmla="*/ 9281 h 1124738"/>
                <a:gd name="connsiteX8" fmla="*/ 200022 w 818100"/>
                <a:gd name="connsiteY8" fmla="*/ 24237 h 1124738"/>
                <a:gd name="connsiteX9" fmla="*/ 88927 w 818100"/>
                <a:gd name="connsiteY9" fmla="*/ 88329 h 1124738"/>
                <a:gd name="connsiteX10" fmla="*/ 41925 w 818100"/>
                <a:gd name="connsiteY10" fmla="*/ 344703 h 1124738"/>
                <a:gd name="connsiteX11" fmla="*/ 7743 w 818100"/>
                <a:gd name="connsiteY11" fmla="*/ 801904 h 1124738"/>
                <a:gd name="connsiteX12" fmla="*/ 69700 w 818100"/>
                <a:gd name="connsiteY12" fmla="*/ 1096734 h 1124738"/>
                <a:gd name="connsiteX13" fmla="*/ 652949 w 818100"/>
                <a:gd name="connsiteY13" fmla="*/ 1101007 h 1124738"/>
                <a:gd name="connsiteX14" fmla="*/ 753363 w 818100"/>
                <a:gd name="connsiteY14" fmla="*/ 994184 h 1124738"/>
                <a:gd name="connsiteX15" fmla="*/ 736272 w 818100"/>
                <a:gd name="connsiteY15" fmla="*/ 415207 h 1124738"/>
                <a:gd name="connsiteX16" fmla="*/ 817456 w 818100"/>
                <a:gd name="connsiteY16" fmla="*/ 111831 h 1124738"/>
                <a:gd name="connsiteX0" fmla="*/ 816712 w 817356"/>
                <a:gd name="connsiteY0" fmla="*/ 111831 h 1112840"/>
                <a:gd name="connsiteX1" fmla="*/ 684252 w 817356"/>
                <a:gd name="connsiteY1" fmla="*/ 17827 h 1112840"/>
                <a:gd name="connsiteX2" fmla="*/ 558202 w 817356"/>
                <a:gd name="connsiteY2" fmla="*/ 735 h 1112840"/>
                <a:gd name="connsiteX3" fmla="*/ 451380 w 817356"/>
                <a:gd name="connsiteY3" fmla="*/ 9281 h 1112840"/>
                <a:gd name="connsiteX4" fmla="*/ 412924 w 817356"/>
                <a:gd name="connsiteY4" fmla="*/ 62693 h 1112840"/>
                <a:gd name="connsiteX5" fmla="*/ 338148 w 817356"/>
                <a:gd name="connsiteY5" fmla="*/ 81921 h 1112840"/>
                <a:gd name="connsiteX6" fmla="*/ 289010 w 817356"/>
                <a:gd name="connsiteY6" fmla="*/ 56283 h 1112840"/>
                <a:gd name="connsiteX7" fmla="*/ 289010 w 817356"/>
                <a:gd name="connsiteY7" fmla="*/ 9281 h 1112840"/>
                <a:gd name="connsiteX8" fmla="*/ 199278 w 817356"/>
                <a:gd name="connsiteY8" fmla="*/ 24237 h 1112840"/>
                <a:gd name="connsiteX9" fmla="*/ 88183 w 817356"/>
                <a:gd name="connsiteY9" fmla="*/ 88329 h 1112840"/>
                <a:gd name="connsiteX10" fmla="*/ 41181 w 817356"/>
                <a:gd name="connsiteY10" fmla="*/ 344703 h 1112840"/>
                <a:gd name="connsiteX11" fmla="*/ 6999 w 817356"/>
                <a:gd name="connsiteY11" fmla="*/ 801904 h 1112840"/>
                <a:gd name="connsiteX12" fmla="*/ 68956 w 817356"/>
                <a:gd name="connsiteY12" fmla="*/ 1096734 h 1112840"/>
                <a:gd name="connsiteX13" fmla="*/ 652205 w 817356"/>
                <a:gd name="connsiteY13" fmla="*/ 1101007 h 1112840"/>
                <a:gd name="connsiteX14" fmla="*/ 752619 w 817356"/>
                <a:gd name="connsiteY14" fmla="*/ 994184 h 1112840"/>
                <a:gd name="connsiteX15" fmla="*/ 735528 w 817356"/>
                <a:gd name="connsiteY15" fmla="*/ 415207 h 1112840"/>
                <a:gd name="connsiteX16" fmla="*/ 816712 w 817356"/>
                <a:gd name="connsiteY16" fmla="*/ 111831 h 1112840"/>
                <a:gd name="connsiteX0" fmla="*/ 816712 w 818869"/>
                <a:gd name="connsiteY0" fmla="*/ 111831 h 1112840"/>
                <a:gd name="connsiteX1" fmla="*/ 684252 w 818869"/>
                <a:gd name="connsiteY1" fmla="*/ 17827 h 1112840"/>
                <a:gd name="connsiteX2" fmla="*/ 558202 w 818869"/>
                <a:gd name="connsiteY2" fmla="*/ 735 h 1112840"/>
                <a:gd name="connsiteX3" fmla="*/ 451380 w 818869"/>
                <a:gd name="connsiteY3" fmla="*/ 9281 h 1112840"/>
                <a:gd name="connsiteX4" fmla="*/ 412924 w 818869"/>
                <a:gd name="connsiteY4" fmla="*/ 62693 h 1112840"/>
                <a:gd name="connsiteX5" fmla="*/ 338148 w 818869"/>
                <a:gd name="connsiteY5" fmla="*/ 81921 h 1112840"/>
                <a:gd name="connsiteX6" fmla="*/ 289010 w 818869"/>
                <a:gd name="connsiteY6" fmla="*/ 56283 h 1112840"/>
                <a:gd name="connsiteX7" fmla="*/ 289010 w 818869"/>
                <a:gd name="connsiteY7" fmla="*/ 9281 h 1112840"/>
                <a:gd name="connsiteX8" fmla="*/ 199278 w 818869"/>
                <a:gd name="connsiteY8" fmla="*/ 24237 h 1112840"/>
                <a:gd name="connsiteX9" fmla="*/ 88183 w 818869"/>
                <a:gd name="connsiteY9" fmla="*/ 88329 h 1112840"/>
                <a:gd name="connsiteX10" fmla="*/ 41181 w 818869"/>
                <a:gd name="connsiteY10" fmla="*/ 344703 h 1112840"/>
                <a:gd name="connsiteX11" fmla="*/ 6999 w 818869"/>
                <a:gd name="connsiteY11" fmla="*/ 801904 h 1112840"/>
                <a:gd name="connsiteX12" fmla="*/ 68956 w 818869"/>
                <a:gd name="connsiteY12" fmla="*/ 1096734 h 1112840"/>
                <a:gd name="connsiteX13" fmla="*/ 652205 w 818869"/>
                <a:gd name="connsiteY13" fmla="*/ 1101007 h 1112840"/>
                <a:gd name="connsiteX14" fmla="*/ 752619 w 818869"/>
                <a:gd name="connsiteY14" fmla="*/ 994184 h 1112840"/>
                <a:gd name="connsiteX15" fmla="*/ 765438 w 818869"/>
                <a:gd name="connsiteY15" fmla="*/ 421617 h 1112840"/>
                <a:gd name="connsiteX16" fmla="*/ 816712 w 818869"/>
                <a:gd name="connsiteY16" fmla="*/ 111831 h 1112840"/>
                <a:gd name="connsiteX0" fmla="*/ 816712 w 818869"/>
                <a:gd name="connsiteY0" fmla="*/ 111831 h 1112412"/>
                <a:gd name="connsiteX1" fmla="*/ 684252 w 818869"/>
                <a:gd name="connsiteY1" fmla="*/ 17827 h 1112412"/>
                <a:gd name="connsiteX2" fmla="*/ 558202 w 818869"/>
                <a:gd name="connsiteY2" fmla="*/ 735 h 1112412"/>
                <a:gd name="connsiteX3" fmla="*/ 451380 w 818869"/>
                <a:gd name="connsiteY3" fmla="*/ 9281 h 1112412"/>
                <a:gd name="connsiteX4" fmla="*/ 412924 w 818869"/>
                <a:gd name="connsiteY4" fmla="*/ 62693 h 1112412"/>
                <a:gd name="connsiteX5" fmla="*/ 338148 w 818869"/>
                <a:gd name="connsiteY5" fmla="*/ 81921 h 1112412"/>
                <a:gd name="connsiteX6" fmla="*/ 289010 w 818869"/>
                <a:gd name="connsiteY6" fmla="*/ 56283 h 1112412"/>
                <a:gd name="connsiteX7" fmla="*/ 289010 w 818869"/>
                <a:gd name="connsiteY7" fmla="*/ 9281 h 1112412"/>
                <a:gd name="connsiteX8" fmla="*/ 199278 w 818869"/>
                <a:gd name="connsiteY8" fmla="*/ 24237 h 1112412"/>
                <a:gd name="connsiteX9" fmla="*/ 88183 w 818869"/>
                <a:gd name="connsiteY9" fmla="*/ 88329 h 1112412"/>
                <a:gd name="connsiteX10" fmla="*/ 41181 w 818869"/>
                <a:gd name="connsiteY10" fmla="*/ 344703 h 1112412"/>
                <a:gd name="connsiteX11" fmla="*/ 6999 w 818869"/>
                <a:gd name="connsiteY11" fmla="*/ 801904 h 1112412"/>
                <a:gd name="connsiteX12" fmla="*/ 68956 w 818869"/>
                <a:gd name="connsiteY12" fmla="*/ 1096734 h 1112412"/>
                <a:gd name="connsiteX13" fmla="*/ 652205 w 818869"/>
                <a:gd name="connsiteY13" fmla="*/ 1101007 h 1112412"/>
                <a:gd name="connsiteX14" fmla="*/ 752619 w 818869"/>
                <a:gd name="connsiteY14" fmla="*/ 1000594 h 1112412"/>
                <a:gd name="connsiteX15" fmla="*/ 765438 w 818869"/>
                <a:gd name="connsiteY15" fmla="*/ 421617 h 1112412"/>
                <a:gd name="connsiteX16" fmla="*/ 816712 w 818869"/>
                <a:gd name="connsiteY16" fmla="*/ 111831 h 1112412"/>
                <a:gd name="connsiteX0" fmla="*/ 816712 w 818288"/>
                <a:gd name="connsiteY0" fmla="*/ 111831 h 1112412"/>
                <a:gd name="connsiteX1" fmla="*/ 684252 w 818288"/>
                <a:gd name="connsiteY1" fmla="*/ 17827 h 1112412"/>
                <a:gd name="connsiteX2" fmla="*/ 558202 w 818288"/>
                <a:gd name="connsiteY2" fmla="*/ 735 h 1112412"/>
                <a:gd name="connsiteX3" fmla="*/ 451380 w 818288"/>
                <a:gd name="connsiteY3" fmla="*/ 9281 h 1112412"/>
                <a:gd name="connsiteX4" fmla="*/ 412924 w 818288"/>
                <a:gd name="connsiteY4" fmla="*/ 62693 h 1112412"/>
                <a:gd name="connsiteX5" fmla="*/ 338148 w 818288"/>
                <a:gd name="connsiteY5" fmla="*/ 81921 h 1112412"/>
                <a:gd name="connsiteX6" fmla="*/ 289010 w 818288"/>
                <a:gd name="connsiteY6" fmla="*/ 56283 h 1112412"/>
                <a:gd name="connsiteX7" fmla="*/ 289010 w 818288"/>
                <a:gd name="connsiteY7" fmla="*/ 9281 h 1112412"/>
                <a:gd name="connsiteX8" fmla="*/ 199278 w 818288"/>
                <a:gd name="connsiteY8" fmla="*/ 24237 h 1112412"/>
                <a:gd name="connsiteX9" fmla="*/ 88183 w 818288"/>
                <a:gd name="connsiteY9" fmla="*/ 88329 h 1112412"/>
                <a:gd name="connsiteX10" fmla="*/ 41181 w 818288"/>
                <a:gd name="connsiteY10" fmla="*/ 344703 h 1112412"/>
                <a:gd name="connsiteX11" fmla="*/ 6999 w 818288"/>
                <a:gd name="connsiteY11" fmla="*/ 801904 h 1112412"/>
                <a:gd name="connsiteX12" fmla="*/ 68956 w 818288"/>
                <a:gd name="connsiteY12" fmla="*/ 1096734 h 1112412"/>
                <a:gd name="connsiteX13" fmla="*/ 652205 w 818288"/>
                <a:gd name="connsiteY13" fmla="*/ 1101007 h 1112412"/>
                <a:gd name="connsiteX14" fmla="*/ 752619 w 818288"/>
                <a:gd name="connsiteY14" fmla="*/ 1000594 h 1112412"/>
                <a:gd name="connsiteX15" fmla="*/ 756892 w 818288"/>
                <a:gd name="connsiteY15" fmla="*/ 472892 h 1112412"/>
                <a:gd name="connsiteX16" fmla="*/ 816712 w 818288"/>
                <a:gd name="connsiteY16" fmla="*/ 111831 h 1112412"/>
                <a:gd name="connsiteX0" fmla="*/ 816712 w 818288"/>
                <a:gd name="connsiteY0" fmla="*/ 111831 h 1112412"/>
                <a:gd name="connsiteX1" fmla="*/ 684252 w 818288"/>
                <a:gd name="connsiteY1" fmla="*/ 17827 h 1112412"/>
                <a:gd name="connsiteX2" fmla="*/ 558202 w 818288"/>
                <a:gd name="connsiteY2" fmla="*/ 735 h 1112412"/>
                <a:gd name="connsiteX3" fmla="*/ 451380 w 818288"/>
                <a:gd name="connsiteY3" fmla="*/ 9281 h 1112412"/>
                <a:gd name="connsiteX4" fmla="*/ 412924 w 818288"/>
                <a:gd name="connsiteY4" fmla="*/ 62693 h 1112412"/>
                <a:gd name="connsiteX5" fmla="*/ 338148 w 818288"/>
                <a:gd name="connsiteY5" fmla="*/ 81921 h 1112412"/>
                <a:gd name="connsiteX6" fmla="*/ 289010 w 818288"/>
                <a:gd name="connsiteY6" fmla="*/ 56283 h 1112412"/>
                <a:gd name="connsiteX7" fmla="*/ 282601 w 818288"/>
                <a:gd name="connsiteY7" fmla="*/ 5008 h 1112412"/>
                <a:gd name="connsiteX8" fmla="*/ 199278 w 818288"/>
                <a:gd name="connsiteY8" fmla="*/ 24237 h 1112412"/>
                <a:gd name="connsiteX9" fmla="*/ 88183 w 818288"/>
                <a:gd name="connsiteY9" fmla="*/ 88329 h 1112412"/>
                <a:gd name="connsiteX10" fmla="*/ 41181 w 818288"/>
                <a:gd name="connsiteY10" fmla="*/ 344703 h 1112412"/>
                <a:gd name="connsiteX11" fmla="*/ 6999 w 818288"/>
                <a:gd name="connsiteY11" fmla="*/ 801904 h 1112412"/>
                <a:gd name="connsiteX12" fmla="*/ 68956 w 818288"/>
                <a:gd name="connsiteY12" fmla="*/ 1096734 h 1112412"/>
                <a:gd name="connsiteX13" fmla="*/ 652205 w 818288"/>
                <a:gd name="connsiteY13" fmla="*/ 1101007 h 1112412"/>
                <a:gd name="connsiteX14" fmla="*/ 752619 w 818288"/>
                <a:gd name="connsiteY14" fmla="*/ 1000594 h 1112412"/>
                <a:gd name="connsiteX15" fmla="*/ 756892 w 818288"/>
                <a:gd name="connsiteY15" fmla="*/ 472892 h 1112412"/>
                <a:gd name="connsiteX16" fmla="*/ 816712 w 818288"/>
                <a:gd name="connsiteY16" fmla="*/ 111831 h 1112412"/>
                <a:gd name="connsiteX0" fmla="*/ 816712 w 818288"/>
                <a:gd name="connsiteY0" fmla="*/ 111831 h 1112412"/>
                <a:gd name="connsiteX1" fmla="*/ 684252 w 818288"/>
                <a:gd name="connsiteY1" fmla="*/ 17827 h 1112412"/>
                <a:gd name="connsiteX2" fmla="*/ 558202 w 818288"/>
                <a:gd name="connsiteY2" fmla="*/ 735 h 1112412"/>
                <a:gd name="connsiteX3" fmla="*/ 451380 w 818288"/>
                <a:gd name="connsiteY3" fmla="*/ 9281 h 1112412"/>
                <a:gd name="connsiteX4" fmla="*/ 412924 w 818288"/>
                <a:gd name="connsiteY4" fmla="*/ 62693 h 1112412"/>
                <a:gd name="connsiteX5" fmla="*/ 338148 w 818288"/>
                <a:gd name="connsiteY5" fmla="*/ 81921 h 1112412"/>
                <a:gd name="connsiteX6" fmla="*/ 289010 w 818288"/>
                <a:gd name="connsiteY6" fmla="*/ 56283 h 1112412"/>
                <a:gd name="connsiteX7" fmla="*/ 282601 w 818288"/>
                <a:gd name="connsiteY7" fmla="*/ 5008 h 1112412"/>
                <a:gd name="connsiteX8" fmla="*/ 199278 w 818288"/>
                <a:gd name="connsiteY8" fmla="*/ 24237 h 1112412"/>
                <a:gd name="connsiteX9" fmla="*/ 88183 w 818288"/>
                <a:gd name="connsiteY9" fmla="*/ 88329 h 1112412"/>
                <a:gd name="connsiteX10" fmla="*/ 41181 w 818288"/>
                <a:gd name="connsiteY10" fmla="*/ 344703 h 1112412"/>
                <a:gd name="connsiteX11" fmla="*/ 6999 w 818288"/>
                <a:gd name="connsiteY11" fmla="*/ 801904 h 1112412"/>
                <a:gd name="connsiteX12" fmla="*/ 68956 w 818288"/>
                <a:gd name="connsiteY12" fmla="*/ 1096734 h 1112412"/>
                <a:gd name="connsiteX13" fmla="*/ 652205 w 818288"/>
                <a:gd name="connsiteY13" fmla="*/ 1101007 h 1112412"/>
                <a:gd name="connsiteX14" fmla="*/ 752619 w 818288"/>
                <a:gd name="connsiteY14" fmla="*/ 1000594 h 1112412"/>
                <a:gd name="connsiteX15" fmla="*/ 756892 w 818288"/>
                <a:gd name="connsiteY15" fmla="*/ 472892 h 1112412"/>
                <a:gd name="connsiteX16" fmla="*/ 816712 w 818288"/>
                <a:gd name="connsiteY16" fmla="*/ 111831 h 111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18288" h="1112412">
                  <a:moveTo>
                    <a:pt x="816712" y="111831"/>
                  </a:moveTo>
                  <a:cubicBezTo>
                    <a:pt x="804605" y="35987"/>
                    <a:pt x="735882" y="32070"/>
                    <a:pt x="684252" y="17827"/>
                  </a:cubicBezTo>
                  <a:cubicBezTo>
                    <a:pt x="632622" y="3584"/>
                    <a:pt x="597014" y="2159"/>
                    <a:pt x="558202" y="735"/>
                  </a:cubicBezTo>
                  <a:cubicBezTo>
                    <a:pt x="519390" y="-689"/>
                    <a:pt x="475593" y="-1045"/>
                    <a:pt x="451380" y="9281"/>
                  </a:cubicBezTo>
                  <a:cubicBezTo>
                    <a:pt x="427167" y="19607"/>
                    <a:pt x="431796" y="50586"/>
                    <a:pt x="412924" y="62693"/>
                  </a:cubicBezTo>
                  <a:cubicBezTo>
                    <a:pt x="394052" y="74800"/>
                    <a:pt x="358800" y="82989"/>
                    <a:pt x="338148" y="81921"/>
                  </a:cubicBezTo>
                  <a:cubicBezTo>
                    <a:pt x="317496" y="80853"/>
                    <a:pt x="298268" y="69102"/>
                    <a:pt x="289010" y="56283"/>
                  </a:cubicBezTo>
                  <a:cubicBezTo>
                    <a:pt x="279752" y="43464"/>
                    <a:pt x="297556" y="8213"/>
                    <a:pt x="282601" y="5008"/>
                  </a:cubicBezTo>
                  <a:cubicBezTo>
                    <a:pt x="267646" y="1803"/>
                    <a:pt x="231681" y="10350"/>
                    <a:pt x="199278" y="24237"/>
                  </a:cubicBezTo>
                  <a:cubicBezTo>
                    <a:pt x="166875" y="38124"/>
                    <a:pt x="114532" y="34918"/>
                    <a:pt x="88183" y="88329"/>
                  </a:cubicBezTo>
                  <a:cubicBezTo>
                    <a:pt x="61834" y="141740"/>
                    <a:pt x="54712" y="225774"/>
                    <a:pt x="41181" y="344703"/>
                  </a:cubicBezTo>
                  <a:cubicBezTo>
                    <a:pt x="27650" y="463632"/>
                    <a:pt x="2370" y="676566"/>
                    <a:pt x="6999" y="801904"/>
                  </a:cubicBezTo>
                  <a:cubicBezTo>
                    <a:pt x="11628" y="927242"/>
                    <a:pt x="-36441" y="1076793"/>
                    <a:pt x="68956" y="1096734"/>
                  </a:cubicBezTo>
                  <a:cubicBezTo>
                    <a:pt x="174353" y="1116675"/>
                    <a:pt x="538261" y="1117030"/>
                    <a:pt x="652205" y="1101007"/>
                  </a:cubicBezTo>
                  <a:cubicBezTo>
                    <a:pt x="766149" y="1084984"/>
                    <a:pt x="745854" y="1116674"/>
                    <a:pt x="752619" y="1000594"/>
                  </a:cubicBezTo>
                  <a:cubicBezTo>
                    <a:pt x="759384" y="884514"/>
                    <a:pt x="746210" y="621019"/>
                    <a:pt x="756892" y="472892"/>
                  </a:cubicBezTo>
                  <a:cubicBezTo>
                    <a:pt x="767574" y="324765"/>
                    <a:pt x="828819" y="187675"/>
                    <a:pt x="816712" y="111831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C5B5AB4C-9302-4A1D-8977-13A3EE2E578F}"/>
                </a:ext>
              </a:extLst>
            </p:cNvPr>
            <p:cNvSpPr/>
            <p:nvPr/>
          </p:nvSpPr>
          <p:spPr>
            <a:xfrm rot="15094660">
              <a:off x="6544377" y="3085030"/>
              <a:ext cx="143560" cy="356577"/>
            </a:xfrm>
            <a:custGeom>
              <a:avLst/>
              <a:gdLst>
                <a:gd name="connsiteX0" fmla="*/ 6457 w 165048"/>
                <a:gd name="connsiteY0" fmla="*/ 44808 h 353407"/>
                <a:gd name="connsiteX1" fmla="*/ 61409 w 165048"/>
                <a:gd name="connsiteY1" fmla="*/ 847 h 353407"/>
                <a:gd name="connsiteX2" fmla="*/ 129550 w 165048"/>
                <a:gd name="connsiteY2" fmla="*/ 31620 h 353407"/>
                <a:gd name="connsiteX3" fmla="*/ 155927 w 165048"/>
                <a:gd name="connsiteY3" fmla="*/ 200872 h 353407"/>
                <a:gd name="connsiteX4" fmla="*/ 160323 w 165048"/>
                <a:gd name="connsiteY4" fmla="*/ 306379 h 353407"/>
                <a:gd name="connsiteX5" fmla="*/ 92182 w 165048"/>
                <a:gd name="connsiteY5" fmla="*/ 352539 h 353407"/>
                <a:gd name="connsiteX6" fmla="*/ 15250 w 165048"/>
                <a:gd name="connsiteY6" fmla="*/ 323964 h 353407"/>
                <a:gd name="connsiteX7" fmla="*/ 2061 w 165048"/>
                <a:gd name="connsiteY7" fmla="*/ 183287 h 353407"/>
                <a:gd name="connsiteX8" fmla="*/ 6457 w 165048"/>
                <a:gd name="connsiteY8" fmla="*/ 44808 h 353407"/>
                <a:gd name="connsiteX0" fmla="*/ 6885 w 165476"/>
                <a:gd name="connsiteY0" fmla="*/ 44808 h 352670"/>
                <a:gd name="connsiteX1" fmla="*/ 61837 w 165476"/>
                <a:gd name="connsiteY1" fmla="*/ 847 h 352670"/>
                <a:gd name="connsiteX2" fmla="*/ 129978 w 165476"/>
                <a:gd name="connsiteY2" fmla="*/ 31620 h 352670"/>
                <a:gd name="connsiteX3" fmla="*/ 156355 w 165476"/>
                <a:gd name="connsiteY3" fmla="*/ 200872 h 352670"/>
                <a:gd name="connsiteX4" fmla="*/ 160751 w 165476"/>
                <a:gd name="connsiteY4" fmla="*/ 306379 h 352670"/>
                <a:gd name="connsiteX5" fmla="*/ 92610 w 165476"/>
                <a:gd name="connsiteY5" fmla="*/ 352539 h 352670"/>
                <a:gd name="connsiteX6" fmla="*/ 22273 w 165476"/>
                <a:gd name="connsiteY6" fmla="*/ 315172 h 352670"/>
                <a:gd name="connsiteX7" fmla="*/ 2489 w 165476"/>
                <a:gd name="connsiteY7" fmla="*/ 183287 h 352670"/>
                <a:gd name="connsiteX8" fmla="*/ 6885 w 165476"/>
                <a:gd name="connsiteY8" fmla="*/ 44808 h 352670"/>
                <a:gd name="connsiteX0" fmla="*/ 6885 w 159537"/>
                <a:gd name="connsiteY0" fmla="*/ 44808 h 352733"/>
                <a:gd name="connsiteX1" fmla="*/ 61837 w 159537"/>
                <a:gd name="connsiteY1" fmla="*/ 847 h 352733"/>
                <a:gd name="connsiteX2" fmla="*/ 129978 w 159537"/>
                <a:gd name="connsiteY2" fmla="*/ 31620 h 352733"/>
                <a:gd name="connsiteX3" fmla="*/ 156355 w 159537"/>
                <a:gd name="connsiteY3" fmla="*/ 200872 h 352733"/>
                <a:gd name="connsiteX4" fmla="*/ 151959 w 159537"/>
                <a:gd name="connsiteY4" fmla="*/ 304181 h 352733"/>
                <a:gd name="connsiteX5" fmla="*/ 92610 w 159537"/>
                <a:gd name="connsiteY5" fmla="*/ 352539 h 352733"/>
                <a:gd name="connsiteX6" fmla="*/ 22273 w 159537"/>
                <a:gd name="connsiteY6" fmla="*/ 315172 h 352733"/>
                <a:gd name="connsiteX7" fmla="*/ 2489 w 159537"/>
                <a:gd name="connsiteY7" fmla="*/ 183287 h 352733"/>
                <a:gd name="connsiteX8" fmla="*/ 6885 w 159537"/>
                <a:gd name="connsiteY8" fmla="*/ 44808 h 352733"/>
                <a:gd name="connsiteX0" fmla="*/ 6885 w 156440"/>
                <a:gd name="connsiteY0" fmla="*/ 44449 h 352374"/>
                <a:gd name="connsiteX1" fmla="*/ 61837 w 156440"/>
                <a:gd name="connsiteY1" fmla="*/ 488 h 352374"/>
                <a:gd name="connsiteX2" fmla="*/ 129978 w 156440"/>
                <a:gd name="connsiteY2" fmla="*/ 31261 h 352374"/>
                <a:gd name="connsiteX3" fmla="*/ 149760 w 156440"/>
                <a:gd name="connsiteY3" fmla="*/ 171938 h 352374"/>
                <a:gd name="connsiteX4" fmla="*/ 151959 w 156440"/>
                <a:gd name="connsiteY4" fmla="*/ 303822 h 352374"/>
                <a:gd name="connsiteX5" fmla="*/ 92610 w 156440"/>
                <a:gd name="connsiteY5" fmla="*/ 352180 h 352374"/>
                <a:gd name="connsiteX6" fmla="*/ 22273 w 156440"/>
                <a:gd name="connsiteY6" fmla="*/ 314813 h 352374"/>
                <a:gd name="connsiteX7" fmla="*/ 2489 w 156440"/>
                <a:gd name="connsiteY7" fmla="*/ 182928 h 352374"/>
                <a:gd name="connsiteX8" fmla="*/ 6885 w 156440"/>
                <a:gd name="connsiteY8" fmla="*/ 44449 h 352374"/>
                <a:gd name="connsiteX0" fmla="*/ 6885 w 153367"/>
                <a:gd name="connsiteY0" fmla="*/ 44449 h 352607"/>
                <a:gd name="connsiteX1" fmla="*/ 61837 w 153367"/>
                <a:gd name="connsiteY1" fmla="*/ 488 h 352607"/>
                <a:gd name="connsiteX2" fmla="*/ 129978 w 153367"/>
                <a:gd name="connsiteY2" fmla="*/ 31261 h 352607"/>
                <a:gd name="connsiteX3" fmla="*/ 149760 w 153367"/>
                <a:gd name="connsiteY3" fmla="*/ 171938 h 352607"/>
                <a:gd name="connsiteX4" fmla="*/ 147562 w 153367"/>
                <a:gd name="connsiteY4" fmla="*/ 297228 h 352607"/>
                <a:gd name="connsiteX5" fmla="*/ 92610 w 153367"/>
                <a:gd name="connsiteY5" fmla="*/ 352180 h 352607"/>
                <a:gd name="connsiteX6" fmla="*/ 22273 w 153367"/>
                <a:gd name="connsiteY6" fmla="*/ 314813 h 352607"/>
                <a:gd name="connsiteX7" fmla="*/ 2489 w 153367"/>
                <a:gd name="connsiteY7" fmla="*/ 182928 h 352607"/>
                <a:gd name="connsiteX8" fmla="*/ 6885 w 153367"/>
                <a:gd name="connsiteY8" fmla="*/ 44449 h 352607"/>
                <a:gd name="connsiteX0" fmla="*/ 7178 w 153660"/>
                <a:gd name="connsiteY0" fmla="*/ 44449 h 352310"/>
                <a:gd name="connsiteX1" fmla="*/ 62130 w 153660"/>
                <a:gd name="connsiteY1" fmla="*/ 488 h 352310"/>
                <a:gd name="connsiteX2" fmla="*/ 130271 w 153660"/>
                <a:gd name="connsiteY2" fmla="*/ 31261 h 352310"/>
                <a:gd name="connsiteX3" fmla="*/ 150053 w 153660"/>
                <a:gd name="connsiteY3" fmla="*/ 171938 h 352310"/>
                <a:gd name="connsiteX4" fmla="*/ 147855 w 153660"/>
                <a:gd name="connsiteY4" fmla="*/ 297228 h 352310"/>
                <a:gd name="connsiteX5" fmla="*/ 92903 w 153660"/>
                <a:gd name="connsiteY5" fmla="*/ 352180 h 352310"/>
                <a:gd name="connsiteX6" fmla="*/ 26962 w 153660"/>
                <a:gd name="connsiteY6" fmla="*/ 308219 h 352310"/>
                <a:gd name="connsiteX7" fmla="*/ 2782 w 153660"/>
                <a:gd name="connsiteY7" fmla="*/ 182928 h 352310"/>
                <a:gd name="connsiteX8" fmla="*/ 7178 w 153660"/>
                <a:gd name="connsiteY8" fmla="*/ 44449 h 352310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82928 h 341473"/>
                <a:gd name="connsiteX8" fmla="*/ 7178 w 153958"/>
                <a:gd name="connsiteY8" fmla="*/ 44449 h 341473"/>
                <a:gd name="connsiteX0" fmla="*/ 5932 w 152712"/>
                <a:gd name="connsiteY0" fmla="*/ 44449 h 341473"/>
                <a:gd name="connsiteX1" fmla="*/ 60884 w 152712"/>
                <a:gd name="connsiteY1" fmla="*/ 488 h 341473"/>
                <a:gd name="connsiteX2" fmla="*/ 129025 w 152712"/>
                <a:gd name="connsiteY2" fmla="*/ 31261 h 341473"/>
                <a:gd name="connsiteX3" fmla="*/ 148807 w 152712"/>
                <a:gd name="connsiteY3" fmla="*/ 171938 h 341473"/>
                <a:gd name="connsiteX4" fmla="*/ 146609 w 152712"/>
                <a:gd name="connsiteY4" fmla="*/ 297228 h 341473"/>
                <a:gd name="connsiteX5" fmla="*/ 87260 w 152712"/>
                <a:gd name="connsiteY5" fmla="*/ 341190 h 341473"/>
                <a:gd name="connsiteX6" fmla="*/ 25716 w 152712"/>
                <a:gd name="connsiteY6" fmla="*/ 308219 h 341473"/>
                <a:gd name="connsiteX7" fmla="*/ 3734 w 152712"/>
                <a:gd name="connsiteY7" fmla="*/ 169740 h 341473"/>
                <a:gd name="connsiteX8" fmla="*/ 5932 w 152712"/>
                <a:gd name="connsiteY8" fmla="*/ 44449 h 341473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69740 h 341473"/>
                <a:gd name="connsiteX8" fmla="*/ 7178 w 153958"/>
                <a:gd name="connsiteY8" fmla="*/ 44449 h 341473"/>
                <a:gd name="connsiteX0" fmla="*/ 6886 w 153666"/>
                <a:gd name="connsiteY0" fmla="*/ 44449 h 341196"/>
                <a:gd name="connsiteX1" fmla="*/ 61838 w 153666"/>
                <a:gd name="connsiteY1" fmla="*/ 488 h 341196"/>
                <a:gd name="connsiteX2" fmla="*/ 129979 w 153666"/>
                <a:gd name="connsiteY2" fmla="*/ 31261 h 341196"/>
                <a:gd name="connsiteX3" fmla="*/ 149761 w 153666"/>
                <a:gd name="connsiteY3" fmla="*/ 171938 h 341196"/>
                <a:gd name="connsiteX4" fmla="*/ 147563 w 153666"/>
                <a:gd name="connsiteY4" fmla="*/ 297228 h 341196"/>
                <a:gd name="connsiteX5" fmla="*/ 88214 w 153666"/>
                <a:gd name="connsiteY5" fmla="*/ 341190 h 341196"/>
                <a:gd name="connsiteX6" fmla="*/ 22274 w 153666"/>
                <a:gd name="connsiteY6" fmla="*/ 295031 h 341196"/>
                <a:gd name="connsiteX7" fmla="*/ 2490 w 153666"/>
                <a:gd name="connsiteY7" fmla="*/ 169740 h 341196"/>
                <a:gd name="connsiteX8" fmla="*/ 6886 w 153666"/>
                <a:gd name="connsiteY8" fmla="*/ 44449 h 341196"/>
                <a:gd name="connsiteX0" fmla="*/ 6886 w 152380"/>
                <a:gd name="connsiteY0" fmla="*/ 44449 h 341216"/>
                <a:gd name="connsiteX1" fmla="*/ 61838 w 152380"/>
                <a:gd name="connsiteY1" fmla="*/ 488 h 341216"/>
                <a:gd name="connsiteX2" fmla="*/ 129979 w 152380"/>
                <a:gd name="connsiteY2" fmla="*/ 31261 h 341216"/>
                <a:gd name="connsiteX3" fmla="*/ 149761 w 152380"/>
                <a:gd name="connsiteY3" fmla="*/ 171938 h 341216"/>
                <a:gd name="connsiteX4" fmla="*/ 145365 w 152380"/>
                <a:gd name="connsiteY4" fmla="*/ 299426 h 341216"/>
                <a:gd name="connsiteX5" fmla="*/ 88214 w 152380"/>
                <a:gd name="connsiteY5" fmla="*/ 341190 h 341216"/>
                <a:gd name="connsiteX6" fmla="*/ 22274 w 152380"/>
                <a:gd name="connsiteY6" fmla="*/ 295031 h 341216"/>
                <a:gd name="connsiteX7" fmla="*/ 2490 w 152380"/>
                <a:gd name="connsiteY7" fmla="*/ 169740 h 341216"/>
                <a:gd name="connsiteX8" fmla="*/ 6886 w 152380"/>
                <a:gd name="connsiteY8" fmla="*/ 44449 h 341216"/>
                <a:gd name="connsiteX0" fmla="*/ 6886 w 152646"/>
                <a:gd name="connsiteY0" fmla="*/ 44449 h 339021"/>
                <a:gd name="connsiteX1" fmla="*/ 61838 w 152646"/>
                <a:gd name="connsiteY1" fmla="*/ 488 h 339021"/>
                <a:gd name="connsiteX2" fmla="*/ 129979 w 152646"/>
                <a:gd name="connsiteY2" fmla="*/ 31261 h 339021"/>
                <a:gd name="connsiteX3" fmla="*/ 149761 w 152646"/>
                <a:gd name="connsiteY3" fmla="*/ 171938 h 339021"/>
                <a:gd name="connsiteX4" fmla="*/ 145365 w 152646"/>
                <a:gd name="connsiteY4" fmla="*/ 299426 h 339021"/>
                <a:gd name="connsiteX5" fmla="*/ 83818 w 152646"/>
                <a:gd name="connsiteY5" fmla="*/ 338991 h 339021"/>
                <a:gd name="connsiteX6" fmla="*/ 22274 w 152646"/>
                <a:gd name="connsiteY6" fmla="*/ 295031 h 339021"/>
                <a:gd name="connsiteX7" fmla="*/ 2490 w 152646"/>
                <a:gd name="connsiteY7" fmla="*/ 169740 h 339021"/>
                <a:gd name="connsiteX8" fmla="*/ 6886 w 152646"/>
                <a:gd name="connsiteY8" fmla="*/ 44449 h 339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2646" h="339021">
                  <a:moveTo>
                    <a:pt x="6886" y="44449"/>
                  </a:moveTo>
                  <a:cubicBezTo>
                    <a:pt x="16777" y="16240"/>
                    <a:pt x="41323" y="2686"/>
                    <a:pt x="61838" y="488"/>
                  </a:cubicBezTo>
                  <a:cubicBezTo>
                    <a:pt x="82354" y="-1710"/>
                    <a:pt x="115325" y="2686"/>
                    <a:pt x="129979" y="31261"/>
                  </a:cubicBezTo>
                  <a:cubicBezTo>
                    <a:pt x="144633" y="59836"/>
                    <a:pt x="147197" y="127244"/>
                    <a:pt x="149761" y="171938"/>
                  </a:cubicBezTo>
                  <a:cubicBezTo>
                    <a:pt x="152325" y="216632"/>
                    <a:pt x="156355" y="271584"/>
                    <a:pt x="145365" y="299426"/>
                  </a:cubicBezTo>
                  <a:cubicBezTo>
                    <a:pt x="134375" y="327268"/>
                    <a:pt x="104333" y="339723"/>
                    <a:pt x="83818" y="338991"/>
                  </a:cubicBezTo>
                  <a:cubicBezTo>
                    <a:pt x="63303" y="338259"/>
                    <a:pt x="37294" y="323240"/>
                    <a:pt x="22274" y="295031"/>
                  </a:cubicBezTo>
                  <a:cubicBezTo>
                    <a:pt x="7254" y="266822"/>
                    <a:pt x="5055" y="211504"/>
                    <a:pt x="2490" y="169740"/>
                  </a:cubicBezTo>
                  <a:cubicBezTo>
                    <a:pt x="-75" y="127976"/>
                    <a:pt x="-3005" y="72658"/>
                    <a:pt x="6886" y="44449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3B13B69D-1BA7-404F-A9B9-D41D211B02D5}"/>
                </a:ext>
              </a:extLst>
            </p:cNvPr>
            <p:cNvSpPr/>
            <p:nvPr/>
          </p:nvSpPr>
          <p:spPr>
            <a:xfrm rot="11984028" flipH="1">
              <a:off x="6700982" y="2653874"/>
              <a:ext cx="197568" cy="623311"/>
            </a:xfrm>
            <a:custGeom>
              <a:avLst/>
              <a:gdLst>
                <a:gd name="connsiteX0" fmla="*/ 63868 w 187016"/>
                <a:gd name="connsiteY0" fmla="*/ 62019 h 502838"/>
                <a:gd name="connsiteX1" fmla="*/ 86420 w 187016"/>
                <a:gd name="connsiteY1" fmla="*/ 512 h 502838"/>
                <a:gd name="connsiteX2" fmla="*/ 168429 w 187016"/>
                <a:gd name="connsiteY2" fmla="*/ 47667 h 502838"/>
                <a:gd name="connsiteX3" fmla="*/ 156128 w 187016"/>
                <a:gd name="connsiteY3" fmla="*/ 271142 h 502838"/>
                <a:gd name="connsiteX4" fmla="*/ 186881 w 187016"/>
                <a:gd name="connsiteY4" fmla="*/ 412607 h 502838"/>
                <a:gd name="connsiteX5" fmla="*/ 141776 w 187016"/>
                <a:gd name="connsiteY5" fmla="*/ 363402 h 502838"/>
                <a:gd name="connsiteX6" fmla="*/ 162278 w 187016"/>
                <a:gd name="connsiteY6" fmla="*/ 490516 h 502838"/>
                <a:gd name="connsiteX7" fmla="*/ 117173 w 187016"/>
                <a:gd name="connsiteY7" fmla="*/ 394155 h 502838"/>
                <a:gd name="connsiteX8" fmla="*/ 113073 w 187016"/>
                <a:gd name="connsiteY8" fmla="*/ 502817 h 502838"/>
                <a:gd name="connsiteX9" fmla="*/ 86420 w 187016"/>
                <a:gd name="connsiteY9" fmla="*/ 404406 h 502838"/>
                <a:gd name="connsiteX10" fmla="*/ 59767 w 187016"/>
                <a:gd name="connsiteY10" fmla="*/ 500767 h 502838"/>
                <a:gd name="connsiteX11" fmla="*/ 53616 w 187016"/>
                <a:gd name="connsiteY11" fmla="*/ 402356 h 502838"/>
                <a:gd name="connsiteX12" fmla="*/ 311 w 187016"/>
                <a:gd name="connsiteY12" fmla="*/ 433109 h 502838"/>
                <a:gd name="connsiteX13" fmla="*/ 33114 w 187016"/>
                <a:gd name="connsiteY13" fmla="*/ 355201 h 502838"/>
                <a:gd name="connsiteX14" fmla="*/ 63868 w 187016"/>
                <a:gd name="connsiteY14" fmla="*/ 303945 h 502838"/>
                <a:gd name="connsiteX15" fmla="*/ 63868 w 187016"/>
                <a:gd name="connsiteY15" fmla="*/ 62019 h 502838"/>
                <a:gd name="connsiteX0" fmla="*/ 63868 w 187016"/>
                <a:gd name="connsiteY0" fmla="*/ 63996 h 504815"/>
                <a:gd name="connsiteX1" fmla="*/ 113073 w 187016"/>
                <a:gd name="connsiteY1" fmla="*/ 439 h 504815"/>
                <a:gd name="connsiteX2" fmla="*/ 168429 w 187016"/>
                <a:gd name="connsiteY2" fmla="*/ 49644 h 504815"/>
                <a:gd name="connsiteX3" fmla="*/ 156128 w 187016"/>
                <a:gd name="connsiteY3" fmla="*/ 273119 h 504815"/>
                <a:gd name="connsiteX4" fmla="*/ 186881 w 187016"/>
                <a:gd name="connsiteY4" fmla="*/ 414584 h 504815"/>
                <a:gd name="connsiteX5" fmla="*/ 141776 w 187016"/>
                <a:gd name="connsiteY5" fmla="*/ 365379 h 504815"/>
                <a:gd name="connsiteX6" fmla="*/ 162278 w 187016"/>
                <a:gd name="connsiteY6" fmla="*/ 492493 h 504815"/>
                <a:gd name="connsiteX7" fmla="*/ 117173 w 187016"/>
                <a:gd name="connsiteY7" fmla="*/ 396132 h 504815"/>
                <a:gd name="connsiteX8" fmla="*/ 113073 w 187016"/>
                <a:gd name="connsiteY8" fmla="*/ 504794 h 504815"/>
                <a:gd name="connsiteX9" fmla="*/ 86420 w 187016"/>
                <a:gd name="connsiteY9" fmla="*/ 406383 h 504815"/>
                <a:gd name="connsiteX10" fmla="*/ 59767 w 187016"/>
                <a:gd name="connsiteY10" fmla="*/ 502744 h 504815"/>
                <a:gd name="connsiteX11" fmla="*/ 53616 w 187016"/>
                <a:gd name="connsiteY11" fmla="*/ 404333 h 504815"/>
                <a:gd name="connsiteX12" fmla="*/ 311 w 187016"/>
                <a:gd name="connsiteY12" fmla="*/ 435086 h 504815"/>
                <a:gd name="connsiteX13" fmla="*/ 33114 w 187016"/>
                <a:gd name="connsiteY13" fmla="*/ 357178 h 504815"/>
                <a:gd name="connsiteX14" fmla="*/ 63868 w 187016"/>
                <a:gd name="connsiteY14" fmla="*/ 305922 h 504815"/>
                <a:gd name="connsiteX15" fmla="*/ 63868 w 187016"/>
                <a:gd name="connsiteY15" fmla="*/ 63996 h 504815"/>
                <a:gd name="connsiteX0" fmla="*/ 57718 w 187016"/>
                <a:gd name="connsiteY0" fmla="*/ 53366 h 504437"/>
                <a:gd name="connsiteX1" fmla="*/ 113073 w 187016"/>
                <a:gd name="connsiteY1" fmla="*/ 61 h 504437"/>
                <a:gd name="connsiteX2" fmla="*/ 168429 w 187016"/>
                <a:gd name="connsiteY2" fmla="*/ 49266 h 504437"/>
                <a:gd name="connsiteX3" fmla="*/ 156128 w 187016"/>
                <a:gd name="connsiteY3" fmla="*/ 272741 h 504437"/>
                <a:gd name="connsiteX4" fmla="*/ 186881 w 187016"/>
                <a:gd name="connsiteY4" fmla="*/ 414206 h 504437"/>
                <a:gd name="connsiteX5" fmla="*/ 141776 w 187016"/>
                <a:gd name="connsiteY5" fmla="*/ 365001 h 504437"/>
                <a:gd name="connsiteX6" fmla="*/ 162278 w 187016"/>
                <a:gd name="connsiteY6" fmla="*/ 492115 h 504437"/>
                <a:gd name="connsiteX7" fmla="*/ 117173 w 187016"/>
                <a:gd name="connsiteY7" fmla="*/ 395754 h 504437"/>
                <a:gd name="connsiteX8" fmla="*/ 113073 w 187016"/>
                <a:gd name="connsiteY8" fmla="*/ 504416 h 504437"/>
                <a:gd name="connsiteX9" fmla="*/ 86420 w 187016"/>
                <a:gd name="connsiteY9" fmla="*/ 406005 h 504437"/>
                <a:gd name="connsiteX10" fmla="*/ 59767 w 187016"/>
                <a:gd name="connsiteY10" fmla="*/ 502366 h 504437"/>
                <a:gd name="connsiteX11" fmla="*/ 53616 w 187016"/>
                <a:gd name="connsiteY11" fmla="*/ 403955 h 504437"/>
                <a:gd name="connsiteX12" fmla="*/ 311 w 187016"/>
                <a:gd name="connsiteY12" fmla="*/ 434708 h 504437"/>
                <a:gd name="connsiteX13" fmla="*/ 33114 w 187016"/>
                <a:gd name="connsiteY13" fmla="*/ 356800 h 504437"/>
                <a:gd name="connsiteX14" fmla="*/ 63868 w 187016"/>
                <a:gd name="connsiteY14" fmla="*/ 305544 h 504437"/>
                <a:gd name="connsiteX15" fmla="*/ 57718 w 187016"/>
                <a:gd name="connsiteY15" fmla="*/ 53366 h 5044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9767 w 189311"/>
                <a:gd name="connsiteY10" fmla="*/ 5028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57718 w 189311"/>
                <a:gd name="connsiteY0" fmla="*/ 53866 h 504917"/>
                <a:gd name="connsiteX1" fmla="*/ 113073 w 189311"/>
                <a:gd name="connsiteY1" fmla="*/ 561 h 504917"/>
                <a:gd name="connsiteX2" fmla="*/ 170479 w 189311"/>
                <a:gd name="connsiteY2" fmla="*/ 43615 h 504917"/>
                <a:gd name="connsiteX3" fmla="*/ 156128 w 189311"/>
                <a:gd name="connsiteY3" fmla="*/ 273241 h 504917"/>
                <a:gd name="connsiteX4" fmla="*/ 186881 w 189311"/>
                <a:gd name="connsiteY4" fmla="*/ 414706 h 504917"/>
                <a:gd name="connsiteX5" fmla="*/ 141776 w 189311"/>
                <a:gd name="connsiteY5" fmla="*/ 365501 h 504917"/>
                <a:gd name="connsiteX6" fmla="*/ 162278 w 189311"/>
                <a:gd name="connsiteY6" fmla="*/ 492615 h 504917"/>
                <a:gd name="connsiteX7" fmla="*/ 117173 w 189311"/>
                <a:gd name="connsiteY7" fmla="*/ 396254 h 504917"/>
                <a:gd name="connsiteX8" fmla="*/ 113073 w 189311"/>
                <a:gd name="connsiteY8" fmla="*/ 504916 h 504917"/>
                <a:gd name="connsiteX9" fmla="*/ 86420 w 189311"/>
                <a:gd name="connsiteY9" fmla="*/ 406505 h 504917"/>
                <a:gd name="connsiteX10" fmla="*/ 70019 w 189311"/>
                <a:gd name="connsiteY10" fmla="*/ 504917 h 504917"/>
                <a:gd name="connsiteX11" fmla="*/ 53616 w 189311"/>
                <a:gd name="connsiteY11" fmla="*/ 404455 h 504917"/>
                <a:gd name="connsiteX12" fmla="*/ 311 w 189311"/>
                <a:gd name="connsiteY12" fmla="*/ 435208 h 504917"/>
                <a:gd name="connsiteX13" fmla="*/ 33114 w 189311"/>
                <a:gd name="connsiteY13" fmla="*/ 357300 h 504917"/>
                <a:gd name="connsiteX14" fmla="*/ 63868 w 189311"/>
                <a:gd name="connsiteY14" fmla="*/ 306044 h 504917"/>
                <a:gd name="connsiteX15" fmla="*/ 57718 w 189311"/>
                <a:gd name="connsiteY15" fmla="*/ 53866 h 504917"/>
                <a:gd name="connsiteX0" fmla="*/ 57718 w 189311"/>
                <a:gd name="connsiteY0" fmla="*/ 53866 h 504958"/>
                <a:gd name="connsiteX1" fmla="*/ 113073 w 189311"/>
                <a:gd name="connsiteY1" fmla="*/ 561 h 504958"/>
                <a:gd name="connsiteX2" fmla="*/ 170479 w 189311"/>
                <a:gd name="connsiteY2" fmla="*/ 43615 h 504958"/>
                <a:gd name="connsiteX3" fmla="*/ 156128 w 189311"/>
                <a:gd name="connsiteY3" fmla="*/ 273241 h 504958"/>
                <a:gd name="connsiteX4" fmla="*/ 186881 w 189311"/>
                <a:gd name="connsiteY4" fmla="*/ 414706 h 504958"/>
                <a:gd name="connsiteX5" fmla="*/ 141776 w 189311"/>
                <a:gd name="connsiteY5" fmla="*/ 365501 h 504958"/>
                <a:gd name="connsiteX6" fmla="*/ 162278 w 189311"/>
                <a:gd name="connsiteY6" fmla="*/ 492615 h 504958"/>
                <a:gd name="connsiteX7" fmla="*/ 117173 w 189311"/>
                <a:gd name="connsiteY7" fmla="*/ 396254 h 504958"/>
                <a:gd name="connsiteX8" fmla="*/ 113073 w 189311"/>
                <a:gd name="connsiteY8" fmla="*/ 504916 h 504958"/>
                <a:gd name="connsiteX9" fmla="*/ 86420 w 189311"/>
                <a:gd name="connsiteY9" fmla="*/ 406505 h 504958"/>
                <a:gd name="connsiteX10" fmla="*/ 70019 w 189311"/>
                <a:gd name="connsiteY10" fmla="*/ 504917 h 504958"/>
                <a:gd name="connsiteX11" fmla="*/ 53616 w 189311"/>
                <a:gd name="connsiteY11" fmla="*/ 404455 h 504958"/>
                <a:gd name="connsiteX12" fmla="*/ 311 w 189311"/>
                <a:gd name="connsiteY12" fmla="*/ 435208 h 504958"/>
                <a:gd name="connsiteX13" fmla="*/ 33114 w 189311"/>
                <a:gd name="connsiteY13" fmla="*/ 357300 h 504958"/>
                <a:gd name="connsiteX14" fmla="*/ 63868 w 189311"/>
                <a:gd name="connsiteY14" fmla="*/ 306044 h 504958"/>
                <a:gd name="connsiteX15" fmla="*/ 57718 w 189311"/>
                <a:gd name="connsiteY15" fmla="*/ 53866 h 504958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5667 w 189311"/>
                <a:gd name="connsiteY10" fmla="*/ 4987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62647 w 194240"/>
                <a:gd name="connsiteY0" fmla="*/ 53866 h 504916"/>
                <a:gd name="connsiteX1" fmla="*/ 118002 w 194240"/>
                <a:gd name="connsiteY1" fmla="*/ 561 h 504916"/>
                <a:gd name="connsiteX2" fmla="*/ 175408 w 194240"/>
                <a:gd name="connsiteY2" fmla="*/ 43615 h 504916"/>
                <a:gd name="connsiteX3" fmla="*/ 161057 w 194240"/>
                <a:gd name="connsiteY3" fmla="*/ 273241 h 504916"/>
                <a:gd name="connsiteX4" fmla="*/ 191810 w 194240"/>
                <a:gd name="connsiteY4" fmla="*/ 414706 h 504916"/>
                <a:gd name="connsiteX5" fmla="*/ 146705 w 194240"/>
                <a:gd name="connsiteY5" fmla="*/ 365501 h 504916"/>
                <a:gd name="connsiteX6" fmla="*/ 167207 w 194240"/>
                <a:gd name="connsiteY6" fmla="*/ 492615 h 504916"/>
                <a:gd name="connsiteX7" fmla="*/ 122102 w 194240"/>
                <a:gd name="connsiteY7" fmla="*/ 396254 h 504916"/>
                <a:gd name="connsiteX8" fmla="*/ 118002 w 194240"/>
                <a:gd name="connsiteY8" fmla="*/ 504916 h 504916"/>
                <a:gd name="connsiteX9" fmla="*/ 91349 w 194240"/>
                <a:gd name="connsiteY9" fmla="*/ 406505 h 504916"/>
                <a:gd name="connsiteX10" fmla="*/ 60596 w 194240"/>
                <a:gd name="connsiteY10" fmla="*/ 498766 h 504916"/>
                <a:gd name="connsiteX11" fmla="*/ 58545 w 194240"/>
                <a:gd name="connsiteY11" fmla="*/ 404455 h 504916"/>
                <a:gd name="connsiteX12" fmla="*/ 5240 w 194240"/>
                <a:gd name="connsiteY12" fmla="*/ 435208 h 504916"/>
                <a:gd name="connsiteX13" fmla="*/ 38043 w 194240"/>
                <a:gd name="connsiteY13" fmla="*/ 357300 h 504916"/>
                <a:gd name="connsiteX14" fmla="*/ 68797 w 194240"/>
                <a:gd name="connsiteY14" fmla="*/ 306044 h 504916"/>
                <a:gd name="connsiteX15" fmla="*/ 62647 w 194240"/>
                <a:gd name="connsiteY15" fmla="*/ 53866 h 504916"/>
                <a:gd name="connsiteX0" fmla="*/ 55316 w 186909"/>
                <a:gd name="connsiteY0" fmla="*/ 53866 h 504916"/>
                <a:gd name="connsiteX1" fmla="*/ 110671 w 186909"/>
                <a:gd name="connsiteY1" fmla="*/ 561 h 504916"/>
                <a:gd name="connsiteX2" fmla="*/ 168077 w 186909"/>
                <a:gd name="connsiteY2" fmla="*/ 43615 h 504916"/>
                <a:gd name="connsiteX3" fmla="*/ 153726 w 186909"/>
                <a:gd name="connsiteY3" fmla="*/ 273241 h 504916"/>
                <a:gd name="connsiteX4" fmla="*/ 184479 w 186909"/>
                <a:gd name="connsiteY4" fmla="*/ 414706 h 504916"/>
                <a:gd name="connsiteX5" fmla="*/ 139374 w 186909"/>
                <a:gd name="connsiteY5" fmla="*/ 365501 h 504916"/>
                <a:gd name="connsiteX6" fmla="*/ 159876 w 186909"/>
                <a:gd name="connsiteY6" fmla="*/ 492615 h 504916"/>
                <a:gd name="connsiteX7" fmla="*/ 114771 w 186909"/>
                <a:gd name="connsiteY7" fmla="*/ 396254 h 504916"/>
                <a:gd name="connsiteX8" fmla="*/ 110671 w 186909"/>
                <a:gd name="connsiteY8" fmla="*/ 504916 h 504916"/>
                <a:gd name="connsiteX9" fmla="*/ 84018 w 186909"/>
                <a:gd name="connsiteY9" fmla="*/ 406505 h 504916"/>
                <a:gd name="connsiteX10" fmla="*/ 53265 w 186909"/>
                <a:gd name="connsiteY10" fmla="*/ 498766 h 504916"/>
                <a:gd name="connsiteX11" fmla="*/ 51214 w 186909"/>
                <a:gd name="connsiteY11" fmla="*/ 404455 h 504916"/>
                <a:gd name="connsiteX12" fmla="*/ 6110 w 186909"/>
                <a:gd name="connsiteY12" fmla="*/ 420856 h 504916"/>
                <a:gd name="connsiteX13" fmla="*/ 30712 w 186909"/>
                <a:gd name="connsiteY13" fmla="*/ 357300 h 504916"/>
                <a:gd name="connsiteX14" fmla="*/ 61466 w 186909"/>
                <a:gd name="connsiteY14" fmla="*/ 306044 h 504916"/>
                <a:gd name="connsiteX15" fmla="*/ 55316 w 186909"/>
                <a:gd name="connsiteY15" fmla="*/ 53866 h 504916"/>
                <a:gd name="connsiteX0" fmla="*/ 49504 w 181097"/>
                <a:gd name="connsiteY0" fmla="*/ 53866 h 504916"/>
                <a:gd name="connsiteX1" fmla="*/ 104859 w 181097"/>
                <a:gd name="connsiteY1" fmla="*/ 561 h 504916"/>
                <a:gd name="connsiteX2" fmla="*/ 162265 w 181097"/>
                <a:gd name="connsiteY2" fmla="*/ 43615 h 504916"/>
                <a:gd name="connsiteX3" fmla="*/ 147914 w 181097"/>
                <a:gd name="connsiteY3" fmla="*/ 273241 h 504916"/>
                <a:gd name="connsiteX4" fmla="*/ 178667 w 181097"/>
                <a:gd name="connsiteY4" fmla="*/ 414706 h 504916"/>
                <a:gd name="connsiteX5" fmla="*/ 133562 w 181097"/>
                <a:gd name="connsiteY5" fmla="*/ 365501 h 504916"/>
                <a:gd name="connsiteX6" fmla="*/ 154064 w 181097"/>
                <a:gd name="connsiteY6" fmla="*/ 492615 h 504916"/>
                <a:gd name="connsiteX7" fmla="*/ 108959 w 181097"/>
                <a:gd name="connsiteY7" fmla="*/ 396254 h 504916"/>
                <a:gd name="connsiteX8" fmla="*/ 104859 w 181097"/>
                <a:gd name="connsiteY8" fmla="*/ 504916 h 504916"/>
                <a:gd name="connsiteX9" fmla="*/ 78206 w 181097"/>
                <a:gd name="connsiteY9" fmla="*/ 406505 h 504916"/>
                <a:gd name="connsiteX10" fmla="*/ 47453 w 181097"/>
                <a:gd name="connsiteY10" fmla="*/ 498766 h 504916"/>
                <a:gd name="connsiteX11" fmla="*/ 41301 w 181097"/>
                <a:gd name="connsiteY11" fmla="*/ 400354 h 504916"/>
                <a:gd name="connsiteX12" fmla="*/ 298 w 181097"/>
                <a:gd name="connsiteY12" fmla="*/ 420856 h 504916"/>
                <a:gd name="connsiteX13" fmla="*/ 24900 w 181097"/>
                <a:gd name="connsiteY13" fmla="*/ 357300 h 504916"/>
                <a:gd name="connsiteX14" fmla="*/ 55654 w 181097"/>
                <a:gd name="connsiteY14" fmla="*/ 306044 h 504916"/>
                <a:gd name="connsiteX15" fmla="*/ 49504 w 181097"/>
                <a:gd name="connsiteY15" fmla="*/ 53866 h 504916"/>
                <a:gd name="connsiteX0" fmla="*/ 52664 w 184257"/>
                <a:gd name="connsiteY0" fmla="*/ 53866 h 504916"/>
                <a:gd name="connsiteX1" fmla="*/ 108019 w 184257"/>
                <a:gd name="connsiteY1" fmla="*/ 561 h 504916"/>
                <a:gd name="connsiteX2" fmla="*/ 165425 w 184257"/>
                <a:gd name="connsiteY2" fmla="*/ 43615 h 504916"/>
                <a:gd name="connsiteX3" fmla="*/ 151074 w 184257"/>
                <a:gd name="connsiteY3" fmla="*/ 273241 h 504916"/>
                <a:gd name="connsiteX4" fmla="*/ 181827 w 184257"/>
                <a:gd name="connsiteY4" fmla="*/ 414706 h 504916"/>
                <a:gd name="connsiteX5" fmla="*/ 136722 w 184257"/>
                <a:gd name="connsiteY5" fmla="*/ 365501 h 504916"/>
                <a:gd name="connsiteX6" fmla="*/ 157224 w 184257"/>
                <a:gd name="connsiteY6" fmla="*/ 492615 h 504916"/>
                <a:gd name="connsiteX7" fmla="*/ 112119 w 184257"/>
                <a:gd name="connsiteY7" fmla="*/ 396254 h 504916"/>
                <a:gd name="connsiteX8" fmla="*/ 108019 w 184257"/>
                <a:gd name="connsiteY8" fmla="*/ 504916 h 504916"/>
                <a:gd name="connsiteX9" fmla="*/ 81366 w 184257"/>
                <a:gd name="connsiteY9" fmla="*/ 406505 h 504916"/>
                <a:gd name="connsiteX10" fmla="*/ 50613 w 184257"/>
                <a:gd name="connsiteY10" fmla="*/ 498766 h 504916"/>
                <a:gd name="connsiteX11" fmla="*/ 44461 w 184257"/>
                <a:gd name="connsiteY11" fmla="*/ 400354 h 504916"/>
                <a:gd name="connsiteX12" fmla="*/ 3458 w 184257"/>
                <a:gd name="connsiteY12" fmla="*/ 420856 h 504916"/>
                <a:gd name="connsiteX13" fmla="*/ 28060 w 184257"/>
                <a:gd name="connsiteY13" fmla="*/ 357300 h 504916"/>
                <a:gd name="connsiteX14" fmla="*/ 58814 w 184257"/>
                <a:gd name="connsiteY14" fmla="*/ 306044 h 504916"/>
                <a:gd name="connsiteX15" fmla="*/ 52664 w 184257"/>
                <a:gd name="connsiteY15" fmla="*/ 53866 h 504916"/>
                <a:gd name="connsiteX0" fmla="*/ 52664 w 181873"/>
                <a:gd name="connsiteY0" fmla="*/ 53866 h 504916"/>
                <a:gd name="connsiteX1" fmla="*/ 108019 w 181873"/>
                <a:gd name="connsiteY1" fmla="*/ 561 h 504916"/>
                <a:gd name="connsiteX2" fmla="*/ 165425 w 181873"/>
                <a:gd name="connsiteY2" fmla="*/ 43615 h 504916"/>
                <a:gd name="connsiteX3" fmla="*/ 151074 w 181873"/>
                <a:gd name="connsiteY3" fmla="*/ 273241 h 504916"/>
                <a:gd name="connsiteX4" fmla="*/ 181827 w 181873"/>
                <a:gd name="connsiteY4" fmla="*/ 414706 h 504916"/>
                <a:gd name="connsiteX5" fmla="*/ 142873 w 181873"/>
                <a:gd name="connsiteY5" fmla="*/ 377802 h 504916"/>
                <a:gd name="connsiteX6" fmla="*/ 157224 w 181873"/>
                <a:gd name="connsiteY6" fmla="*/ 492615 h 504916"/>
                <a:gd name="connsiteX7" fmla="*/ 112119 w 181873"/>
                <a:gd name="connsiteY7" fmla="*/ 396254 h 504916"/>
                <a:gd name="connsiteX8" fmla="*/ 108019 w 181873"/>
                <a:gd name="connsiteY8" fmla="*/ 504916 h 504916"/>
                <a:gd name="connsiteX9" fmla="*/ 81366 w 181873"/>
                <a:gd name="connsiteY9" fmla="*/ 406505 h 504916"/>
                <a:gd name="connsiteX10" fmla="*/ 50613 w 181873"/>
                <a:gd name="connsiteY10" fmla="*/ 498766 h 504916"/>
                <a:gd name="connsiteX11" fmla="*/ 44461 w 181873"/>
                <a:gd name="connsiteY11" fmla="*/ 400354 h 504916"/>
                <a:gd name="connsiteX12" fmla="*/ 3458 w 181873"/>
                <a:gd name="connsiteY12" fmla="*/ 420856 h 504916"/>
                <a:gd name="connsiteX13" fmla="*/ 28060 w 181873"/>
                <a:gd name="connsiteY13" fmla="*/ 357300 h 504916"/>
                <a:gd name="connsiteX14" fmla="*/ 58814 w 181873"/>
                <a:gd name="connsiteY14" fmla="*/ 306044 h 504916"/>
                <a:gd name="connsiteX15" fmla="*/ 52664 w 181873"/>
                <a:gd name="connsiteY15" fmla="*/ 53866 h 504916"/>
                <a:gd name="connsiteX0" fmla="*/ 52664 w 181839"/>
                <a:gd name="connsiteY0" fmla="*/ 53866 h 504916"/>
                <a:gd name="connsiteX1" fmla="*/ 108019 w 181839"/>
                <a:gd name="connsiteY1" fmla="*/ 561 h 504916"/>
                <a:gd name="connsiteX2" fmla="*/ 165425 w 181839"/>
                <a:gd name="connsiteY2" fmla="*/ 43615 h 504916"/>
                <a:gd name="connsiteX3" fmla="*/ 151074 w 181839"/>
                <a:gd name="connsiteY3" fmla="*/ 273241 h 504916"/>
                <a:gd name="connsiteX4" fmla="*/ 181827 w 181839"/>
                <a:gd name="connsiteY4" fmla="*/ 414706 h 504916"/>
                <a:gd name="connsiteX5" fmla="*/ 146973 w 181839"/>
                <a:gd name="connsiteY5" fmla="*/ 386003 h 504916"/>
                <a:gd name="connsiteX6" fmla="*/ 157224 w 181839"/>
                <a:gd name="connsiteY6" fmla="*/ 492615 h 504916"/>
                <a:gd name="connsiteX7" fmla="*/ 112119 w 181839"/>
                <a:gd name="connsiteY7" fmla="*/ 396254 h 504916"/>
                <a:gd name="connsiteX8" fmla="*/ 108019 w 181839"/>
                <a:gd name="connsiteY8" fmla="*/ 504916 h 504916"/>
                <a:gd name="connsiteX9" fmla="*/ 81366 w 181839"/>
                <a:gd name="connsiteY9" fmla="*/ 406505 h 504916"/>
                <a:gd name="connsiteX10" fmla="*/ 50613 w 181839"/>
                <a:gd name="connsiteY10" fmla="*/ 498766 h 504916"/>
                <a:gd name="connsiteX11" fmla="*/ 44461 w 181839"/>
                <a:gd name="connsiteY11" fmla="*/ 400354 h 504916"/>
                <a:gd name="connsiteX12" fmla="*/ 3458 w 181839"/>
                <a:gd name="connsiteY12" fmla="*/ 420856 h 504916"/>
                <a:gd name="connsiteX13" fmla="*/ 28060 w 181839"/>
                <a:gd name="connsiteY13" fmla="*/ 357300 h 504916"/>
                <a:gd name="connsiteX14" fmla="*/ 58814 w 181839"/>
                <a:gd name="connsiteY14" fmla="*/ 306044 h 504916"/>
                <a:gd name="connsiteX15" fmla="*/ 52664 w 181839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270875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9467 h 510517"/>
                <a:gd name="connsiteX1" fmla="*/ 100203 w 183758"/>
                <a:gd name="connsiteY1" fmla="*/ 301 h 510517"/>
                <a:gd name="connsiteX2" fmla="*/ 165425 w 183758"/>
                <a:gd name="connsiteY2" fmla="*/ 49216 h 510517"/>
                <a:gd name="connsiteX3" fmla="*/ 151074 w 183758"/>
                <a:gd name="connsiteY3" fmla="*/ 278842 h 510517"/>
                <a:gd name="connsiteX4" fmla="*/ 181827 w 183758"/>
                <a:gd name="connsiteY4" fmla="*/ 420307 h 510517"/>
                <a:gd name="connsiteX5" fmla="*/ 146973 w 183758"/>
                <a:gd name="connsiteY5" fmla="*/ 391604 h 510517"/>
                <a:gd name="connsiteX6" fmla="*/ 157224 w 183758"/>
                <a:gd name="connsiteY6" fmla="*/ 498216 h 510517"/>
                <a:gd name="connsiteX7" fmla="*/ 112119 w 183758"/>
                <a:gd name="connsiteY7" fmla="*/ 401855 h 510517"/>
                <a:gd name="connsiteX8" fmla="*/ 108019 w 183758"/>
                <a:gd name="connsiteY8" fmla="*/ 510517 h 510517"/>
                <a:gd name="connsiteX9" fmla="*/ 81366 w 183758"/>
                <a:gd name="connsiteY9" fmla="*/ 412106 h 510517"/>
                <a:gd name="connsiteX10" fmla="*/ 50613 w 183758"/>
                <a:gd name="connsiteY10" fmla="*/ 504367 h 510517"/>
                <a:gd name="connsiteX11" fmla="*/ 44461 w 183758"/>
                <a:gd name="connsiteY11" fmla="*/ 405955 h 510517"/>
                <a:gd name="connsiteX12" fmla="*/ 3458 w 183758"/>
                <a:gd name="connsiteY12" fmla="*/ 426457 h 510517"/>
                <a:gd name="connsiteX13" fmla="*/ 28060 w 183758"/>
                <a:gd name="connsiteY13" fmla="*/ 362901 h 510517"/>
                <a:gd name="connsiteX14" fmla="*/ 56860 w 183758"/>
                <a:gd name="connsiteY14" fmla="*/ 233491 h 510517"/>
                <a:gd name="connsiteX15" fmla="*/ 52664 w 183758"/>
                <a:gd name="connsiteY15" fmla="*/ 59467 h 510517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85"/>
                <a:gd name="connsiteX1" fmla="*/ 100203 w 183622"/>
                <a:gd name="connsiteY1" fmla="*/ 555 h 510785"/>
                <a:gd name="connsiteX2" fmla="*/ 165425 w 183622"/>
                <a:gd name="connsiteY2" fmla="*/ 49470 h 510785"/>
                <a:gd name="connsiteX3" fmla="*/ 151074 w 183622"/>
                <a:gd name="connsiteY3" fmla="*/ 310357 h 510785"/>
                <a:gd name="connsiteX4" fmla="*/ 181827 w 183622"/>
                <a:gd name="connsiteY4" fmla="*/ 420561 h 510785"/>
                <a:gd name="connsiteX5" fmla="*/ 146973 w 183622"/>
                <a:gd name="connsiteY5" fmla="*/ 391858 h 510785"/>
                <a:gd name="connsiteX6" fmla="*/ 157224 w 183622"/>
                <a:gd name="connsiteY6" fmla="*/ 498470 h 510785"/>
                <a:gd name="connsiteX7" fmla="*/ 112119 w 183622"/>
                <a:gd name="connsiteY7" fmla="*/ 402109 h 510785"/>
                <a:gd name="connsiteX8" fmla="*/ 108019 w 183622"/>
                <a:gd name="connsiteY8" fmla="*/ 510771 h 510785"/>
                <a:gd name="connsiteX9" fmla="*/ 77459 w 183622"/>
                <a:gd name="connsiteY9" fmla="*/ 410406 h 510785"/>
                <a:gd name="connsiteX10" fmla="*/ 50613 w 183622"/>
                <a:gd name="connsiteY10" fmla="*/ 504621 h 510785"/>
                <a:gd name="connsiteX11" fmla="*/ 44461 w 183622"/>
                <a:gd name="connsiteY11" fmla="*/ 406209 h 510785"/>
                <a:gd name="connsiteX12" fmla="*/ 3458 w 183622"/>
                <a:gd name="connsiteY12" fmla="*/ 426711 h 510785"/>
                <a:gd name="connsiteX13" fmla="*/ 28060 w 183622"/>
                <a:gd name="connsiteY13" fmla="*/ 363155 h 510785"/>
                <a:gd name="connsiteX14" fmla="*/ 56860 w 183622"/>
                <a:gd name="connsiteY14" fmla="*/ 233745 h 510785"/>
                <a:gd name="connsiteX15" fmla="*/ 52664 w 183622"/>
                <a:gd name="connsiteY15" fmla="*/ 59721 h 510785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94408 h 545501"/>
                <a:gd name="connsiteX1" fmla="*/ 102157 w 183622"/>
                <a:gd name="connsiteY1" fmla="*/ 73 h 545501"/>
                <a:gd name="connsiteX2" fmla="*/ 165425 w 183622"/>
                <a:gd name="connsiteY2" fmla="*/ 84157 h 545501"/>
                <a:gd name="connsiteX3" fmla="*/ 151074 w 183622"/>
                <a:gd name="connsiteY3" fmla="*/ 345044 h 545501"/>
                <a:gd name="connsiteX4" fmla="*/ 181827 w 183622"/>
                <a:gd name="connsiteY4" fmla="*/ 455248 h 545501"/>
                <a:gd name="connsiteX5" fmla="*/ 146973 w 183622"/>
                <a:gd name="connsiteY5" fmla="*/ 426545 h 545501"/>
                <a:gd name="connsiteX6" fmla="*/ 157224 w 183622"/>
                <a:gd name="connsiteY6" fmla="*/ 533157 h 545501"/>
                <a:gd name="connsiteX7" fmla="*/ 112119 w 183622"/>
                <a:gd name="connsiteY7" fmla="*/ 436796 h 545501"/>
                <a:gd name="connsiteX8" fmla="*/ 108019 w 183622"/>
                <a:gd name="connsiteY8" fmla="*/ 545458 h 545501"/>
                <a:gd name="connsiteX9" fmla="*/ 77459 w 183622"/>
                <a:gd name="connsiteY9" fmla="*/ 445093 h 545501"/>
                <a:gd name="connsiteX10" fmla="*/ 50613 w 183622"/>
                <a:gd name="connsiteY10" fmla="*/ 539308 h 545501"/>
                <a:gd name="connsiteX11" fmla="*/ 44461 w 183622"/>
                <a:gd name="connsiteY11" fmla="*/ 440896 h 545501"/>
                <a:gd name="connsiteX12" fmla="*/ 3458 w 183622"/>
                <a:gd name="connsiteY12" fmla="*/ 461398 h 545501"/>
                <a:gd name="connsiteX13" fmla="*/ 28060 w 183622"/>
                <a:gd name="connsiteY13" fmla="*/ 397842 h 545501"/>
                <a:gd name="connsiteX14" fmla="*/ 56860 w 183622"/>
                <a:gd name="connsiteY14" fmla="*/ 268432 h 545501"/>
                <a:gd name="connsiteX15" fmla="*/ 52664 w 183622"/>
                <a:gd name="connsiteY15" fmla="*/ 94408 h 545501"/>
                <a:gd name="connsiteX0" fmla="*/ 52664 w 183622"/>
                <a:gd name="connsiteY0" fmla="*/ 99119 h 550212"/>
                <a:gd name="connsiteX1" fmla="*/ 102157 w 183622"/>
                <a:gd name="connsiteY1" fmla="*/ 4784 h 550212"/>
                <a:gd name="connsiteX2" fmla="*/ 165425 w 183622"/>
                <a:gd name="connsiteY2" fmla="*/ 49791 h 550212"/>
                <a:gd name="connsiteX3" fmla="*/ 151074 w 183622"/>
                <a:gd name="connsiteY3" fmla="*/ 349755 h 550212"/>
                <a:gd name="connsiteX4" fmla="*/ 181827 w 183622"/>
                <a:gd name="connsiteY4" fmla="*/ 459959 h 550212"/>
                <a:gd name="connsiteX5" fmla="*/ 146973 w 183622"/>
                <a:gd name="connsiteY5" fmla="*/ 431256 h 550212"/>
                <a:gd name="connsiteX6" fmla="*/ 157224 w 183622"/>
                <a:gd name="connsiteY6" fmla="*/ 537868 h 550212"/>
                <a:gd name="connsiteX7" fmla="*/ 112119 w 183622"/>
                <a:gd name="connsiteY7" fmla="*/ 441507 h 550212"/>
                <a:gd name="connsiteX8" fmla="*/ 108019 w 183622"/>
                <a:gd name="connsiteY8" fmla="*/ 550169 h 550212"/>
                <a:gd name="connsiteX9" fmla="*/ 77459 w 183622"/>
                <a:gd name="connsiteY9" fmla="*/ 449804 h 550212"/>
                <a:gd name="connsiteX10" fmla="*/ 50613 w 183622"/>
                <a:gd name="connsiteY10" fmla="*/ 544019 h 550212"/>
                <a:gd name="connsiteX11" fmla="*/ 44461 w 183622"/>
                <a:gd name="connsiteY11" fmla="*/ 445607 h 550212"/>
                <a:gd name="connsiteX12" fmla="*/ 3458 w 183622"/>
                <a:gd name="connsiteY12" fmla="*/ 466109 h 550212"/>
                <a:gd name="connsiteX13" fmla="*/ 28060 w 183622"/>
                <a:gd name="connsiteY13" fmla="*/ 402553 h 550212"/>
                <a:gd name="connsiteX14" fmla="*/ 56860 w 183622"/>
                <a:gd name="connsiteY14" fmla="*/ 273143 h 550212"/>
                <a:gd name="connsiteX15" fmla="*/ 52664 w 183622"/>
                <a:gd name="connsiteY15" fmla="*/ 99119 h 550212"/>
                <a:gd name="connsiteX0" fmla="*/ 52664 w 183622"/>
                <a:gd name="connsiteY0" fmla="*/ 52963 h 547041"/>
                <a:gd name="connsiteX1" fmla="*/ 102157 w 183622"/>
                <a:gd name="connsiteY1" fmla="*/ 1613 h 547041"/>
                <a:gd name="connsiteX2" fmla="*/ 165425 w 183622"/>
                <a:gd name="connsiteY2" fmla="*/ 46620 h 547041"/>
                <a:gd name="connsiteX3" fmla="*/ 151074 w 183622"/>
                <a:gd name="connsiteY3" fmla="*/ 346584 h 547041"/>
                <a:gd name="connsiteX4" fmla="*/ 181827 w 183622"/>
                <a:gd name="connsiteY4" fmla="*/ 456788 h 547041"/>
                <a:gd name="connsiteX5" fmla="*/ 146973 w 183622"/>
                <a:gd name="connsiteY5" fmla="*/ 428085 h 547041"/>
                <a:gd name="connsiteX6" fmla="*/ 157224 w 183622"/>
                <a:gd name="connsiteY6" fmla="*/ 534697 h 547041"/>
                <a:gd name="connsiteX7" fmla="*/ 112119 w 183622"/>
                <a:gd name="connsiteY7" fmla="*/ 438336 h 547041"/>
                <a:gd name="connsiteX8" fmla="*/ 108019 w 183622"/>
                <a:gd name="connsiteY8" fmla="*/ 546998 h 547041"/>
                <a:gd name="connsiteX9" fmla="*/ 77459 w 183622"/>
                <a:gd name="connsiteY9" fmla="*/ 446633 h 547041"/>
                <a:gd name="connsiteX10" fmla="*/ 50613 w 183622"/>
                <a:gd name="connsiteY10" fmla="*/ 540848 h 547041"/>
                <a:gd name="connsiteX11" fmla="*/ 44461 w 183622"/>
                <a:gd name="connsiteY11" fmla="*/ 442436 h 547041"/>
                <a:gd name="connsiteX12" fmla="*/ 3458 w 183622"/>
                <a:gd name="connsiteY12" fmla="*/ 462938 h 547041"/>
                <a:gd name="connsiteX13" fmla="*/ 28060 w 183622"/>
                <a:gd name="connsiteY13" fmla="*/ 399382 h 547041"/>
                <a:gd name="connsiteX14" fmla="*/ 56860 w 183622"/>
                <a:gd name="connsiteY14" fmla="*/ 269972 h 547041"/>
                <a:gd name="connsiteX15" fmla="*/ 52664 w 183622"/>
                <a:gd name="connsiteY15" fmla="*/ 52963 h 547041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3622" h="555612">
                  <a:moveTo>
                    <a:pt x="52664" y="61534"/>
                  </a:moveTo>
                  <a:cubicBezTo>
                    <a:pt x="59888" y="15179"/>
                    <a:pt x="81410" y="1472"/>
                    <a:pt x="100203" y="415"/>
                  </a:cubicBezTo>
                  <a:cubicBezTo>
                    <a:pt x="118996" y="-642"/>
                    <a:pt x="156947" y="-3932"/>
                    <a:pt x="165425" y="55191"/>
                  </a:cubicBezTo>
                  <a:cubicBezTo>
                    <a:pt x="173903" y="114314"/>
                    <a:pt x="148340" y="286794"/>
                    <a:pt x="151074" y="355155"/>
                  </a:cubicBezTo>
                  <a:cubicBezTo>
                    <a:pt x="153808" y="423516"/>
                    <a:pt x="192279" y="447868"/>
                    <a:pt x="181827" y="465359"/>
                  </a:cubicBezTo>
                  <a:cubicBezTo>
                    <a:pt x="171375" y="482850"/>
                    <a:pt x="151074" y="423671"/>
                    <a:pt x="146973" y="436656"/>
                  </a:cubicBezTo>
                  <a:cubicBezTo>
                    <a:pt x="142873" y="449641"/>
                    <a:pt x="171138" y="533553"/>
                    <a:pt x="157224" y="543268"/>
                  </a:cubicBezTo>
                  <a:cubicBezTo>
                    <a:pt x="143310" y="552983"/>
                    <a:pt x="120320" y="444857"/>
                    <a:pt x="112119" y="446907"/>
                  </a:cubicBezTo>
                  <a:cubicBezTo>
                    <a:pt x="103918" y="448957"/>
                    <a:pt x="123565" y="558094"/>
                    <a:pt x="108019" y="555569"/>
                  </a:cubicBezTo>
                  <a:cubicBezTo>
                    <a:pt x="92473" y="553044"/>
                    <a:pt x="87027" y="456229"/>
                    <a:pt x="77459" y="455204"/>
                  </a:cubicBezTo>
                  <a:cubicBezTo>
                    <a:pt x="67891" y="454179"/>
                    <a:pt x="67836" y="548164"/>
                    <a:pt x="50613" y="549419"/>
                  </a:cubicBezTo>
                  <a:cubicBezTo>
                    <a:pt x="33390" y="550674"/>
                    <a:pt x="52320" y="463992"/>
                    <a:pt x="44461" y="451007"/>
                  </a:cubicBezTo>
                  <a:cubicBezTo>
                    <a:pt x="36602" y="438022"/>
                    <a:pt x="16442" y="478685"/>
                    <a:pt x="3458" y="471509"/>
                  </a:cubicBezTo>
                  <a:cubicBezTo>
                    <a:pt x="-9526" y="464333"/>
                    <a:pt x="17467" y="429480"/>
                    <a:pt x="28060" y="407953"/>
                  </a:cubicBezTo>
                  <a:cubicBezTo>
                    <a:pt x="60144" y="359073"/>
                    <a:pt x="59236" y="343593"/>
                    <a:pt x="56860" y="278543"/>
                  </a:cubicBezTo>
                  <a:cubicBezTo>
                    <a:pt x="54484" y="213493"/>
                    <a:pt x="45440" y="107889"/>
                    <a:pt x="52664" y="61534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F4842C86-522D-42EA-8DAA-266CB1E436C9}"/>
                </a:ext>
              </a:extLst>
            </p:cNvPr>
            <p:cNvSpPr/>
            <p:nvPr/>
          </p:nvSpPr>
          <p:spPr>
            <a:xfrm rot="15776057">
              <a:off x="6290791" y="3113048"/>
              <a:ext cx="226497" cy="384246"/>
            </a:xfrm>
            <a:custGeom>
              <a:avLst/>
              <a:gdLst>
                <a:gd name="connsiteX0" fmla="*/ 26048 w 207295"/>
                <a:gd name="connsiteY0" fmla="*/ 89400 h 310281"/>
                <a:gd name="connsiteX1" fmla="*/ 88597 w 207295"/>
                <a:gd name="connsiteY1" fmla="*/ 44 h 310281"/>
                <a:gd name="connsiteX2" fmla="*/ 171995 w 207295"/>
                <a:gd name="connsiteY2" fmla="*/ 80464 h 310281"/>
                <a:gd name="connsiteX3" fmla="*/ 204758 w 207295"/>
                <a:gd name="connsiteY3" fmla="*/ 274067 h 310281"/>
                <a:gd name="connsiteX4" fmla="*/ 109446 w 207295"/>
                <a:gd name="connsiteY4" fmla="*/ 294916 h 310281"/>
                <a:gd name="connsiteX5" fmla="*/ 5199 w 207295"/>
                <a:gd name="connsiteY5" fmla="*/ 294916 h 310281"/>
                <a:gd name="connsiteX6" fmla="*/ 26048 w 207295"/>
                <a:gd name="connsiteY6" fmla="*/ 89400 h 310281"/>
                <a:gd name="connsiteX0" fmla="*/ 25027 w 206625"/>
                <a:gd name="connsiteY0" fmla="*/ 89400 h 324978"/>
                <a:gd name="connsiteX1" fmla="*/ 87576 w 206625"/>
                <a:gd name="connsiteY1" fmla="*/ 44 h 324978"/>
                <a:gd name="connsiteX2" fmla="*/ 170974 w 206625"/>
                <a:gd name="connsiteY2" fmla="*/ 80464 h 324978"/>
                <a:gd name="connsiteX3" fmla="*/ 203737 w 206625"/>
                <a:gd name="connsiteY3" fmla="*/ 274067 h 324978"/>
                <a:gd name="connsiteX4" fmla="*/ 102468 w 206625"/>
                <a:gd name="connsiteY4" fmla="*/ 321723 h 324978"/>
                <a:gd name="connsiteX5" fmla="*/ 4178 w 206625"/>
                <a:gd name="connsiteY5" fmla="*/ 294916 h 324978"/>
                <a:gd name="connsiteX6" fmla="*/ 25027 w 206625"/>
                <a:gd name="connsiteY6" fmla="*/ 89400 h 324978"/>
                <a:gd name="connsiteX0" fmla="*/ 25027 w 215052"/>
                <a:gd name="connsiteY0" fmla="*/ 89406 h 325089"/>
                <a:gd name="connsiteX1" fmla="*/ 87576 w 215052"/>
                <a:gd name="connsiteY1" fmla="*/ 50 h 325089"/>
                <a:gd name="connsiteX2" fmla="*/ 170974 w 215052"/>
                <a:gd name="connsiteY2" fmla="*/ 80470 h 325089"/>
                <a:gd name="connsiteX3" fmla="*/ 212673 w 215052"/>
                <a:gd name="connsiteY3" fmla="*/ 300880 h 325089"/>
                <a:gd name="connsiteX4" fmla="*/ 102468 w 215052"/>
                <a:gd name="connsiteY4" fmla="*/ 321729 h 325089"/>
                <a:gd name="connsiteX5" fmla="*/ 4178 w 215052"/>
                <a:gd name="connsiteY5" fmla="*/ 294922 h 325089"/>
                <a:gd name="connsiteX6" fmla="*/ 25027 w 215052"/>
                <a:gd name="connsiteY6" fmla="*/ 89406 h 325089"/>
                <a:gd name="connsiteX0" fmla="*/ 33149 w 223174"/>
                <a:gd name="connsiteY0" fmla="*/ 89406 h 331862"/>
                <a:gd name="connsiteX1" fmla="*/ 95698 w 223174"/>
                <a:gd name="connsiteY1" fmla="*/ 50 h 331862"/>
                <a:gd name="connsiteX2" fmla="*/ 179096 w 223174"/>
                <a:gd name="connsiteY2" fmla="*/ 80470 h 331862"/>
                <a:gd name="connsiteX3" fmla="*/ 220795 w 223174"/>
                <a:gd name="connsiteY3" fmla="*/ 300880 h 331862"/>
                <a:gd name="connsiteX4" fmla="*/ 110590 w 223174"/>
                <a:gd name="connsiteY4" fmla="*/ 321729 h 331862"/>
                <a:gd name="connsiteX5" fmla="*/ 3365 w 223174"/>
                <a:gd name="connsiteY5" fmla="*/ 309814 h 331862"/>
                <a:gd name="connsiteX6" fmla="*/ 33149 w 223174"/>
                <a:gd name="connsiteY6" fmla="*/ 89406 h 331862"/>
                <a:gd name="connsiteX0" fmla="*/ 23550 w 225489"/>
                <a:gd name="connsiteY0" fmla="*/ 104561 h 331102"/>
                <a:gd name="connsiteX1" fmla="*/ 98013 w 225489"/>
                <a:gd name="connsiteY1" fmla="*/ 312 h 331102"/>
                <a:gd name="connsiteX2" fmla="*/ 181411 w 225489"/>
                <a:gd name="connsiteY2" fmla="*/ 80732 h 331102"/>
                <a:gd name="connsiteX3" fmla="*/ 223110 w 225489"/>
                <a:gd name="connsiteY3" fmla="*/ 301142 h 331102"/>
                <a:gd name="connsiteX4" fmla="*/ 112905 w 225489"/>
                <a:gd name="connsiteY4" fmla="*/ 321991 h 331102"/>
                <a:gd name="connsiteX5" fmla="*/ 5680 w 225489"/>
                <a:gd name="connsiteY5" fmla="*/ 310076 h 331102"/>
                <a:gd name="connsiteX6" fmla="*/ 23550 w 225489"/>
                <a:gd name="connsiteY6" fmla="*/ 104561 h 331102"/>
                <a:gd name="connsiteX0" fmla="*/ 23550 w 227742"/>
                <a:gd name="connsiteY0" fmla="*/ 104561 h 331102"/>
                <a:gd name="connsiteX1" fmla="*/ 98013 w 227742"/>
                <a:gd name="connsiteY1" fmla="*/ 312 h 331102"/>
                <a:gd name="connsiteX2" fmla="*/ 196304 w 227742"/>
                <a:gd name="connsiteY2" fmla="*/ 80732 h 331102"/>
                <a:gd name="connsiteX3" fmla="*/ 223110 w 227742"/>
                <a:gd name="connsiteY3" fmla="*/ 301142 h 331102"/>
                <a:gd name="connsiteX4" fmla="*/ 112905 w 227742"/>
                <a:gd name="connsiteY4" fmla="*/ 321991 h 331102"/>
                <a:gd name="connsiteX5" fmla="*/ 5680 w 227742"/>
                <a:gd name="connsiteY5" fmla="*/ 310076 h 331102"/>
                <a:gd name="connsiteX6" fmla="*/ 23550 w 227742"/>
                <a:gd name="connsiteY6" fmla="*/ 104561 h 331102"/>
                <a:gd name="connsiteX0" fmla="*/ 19305 w 229454"/>
                <a:gd name="connsiteY0" fmla="*/ 68648 h 333403"/>
                <a:gd name="connsiteX1" fmla="*/ 99725 w 229454"/>
                <a:gd name="connsiteY1" fmla="*/ 141 h 333403"/>
                <a:gd name="connsiteX2" fmla="*/ 198016 w 229454"/>
                <a:gd name="connsiteY2" fmla="*/ 80561 h 333403"/>
                <a:gd name="connsiteX3" fmla="*/ 224822 w 229454"/>
                <a:gd name="connsiteY3" fmla="*/ 300971 h 333403"/>
                <a:gd name="connsiteX4" fmla="*/ 114617 w 229454"/>
                <a:gd name="connsiteY4" fmla="*/ 321820 h 333403"/>
                <a:gd name="connsiteX5" fmla="*/ 7392 w 229454"/>
                <a:gd name="connsiteY5" fmla="*/ 309905 h 333403"/>
                <a:gd name="connsiteX6" fmla="*/ 19305 w 229454"/>
                <a:gd name="connsiteY6" fmla="*/ 68648 h 333403"/>
                <a:gd name="connsiteX0" fmla="*/ 19305 w 226896"/>
                <a:gd name="connsiteY0" fmla="*/ 68558 h 333313"/>
                <a:gd name="connsiteX1" fmla="*/ 99725 w 226896"/>
                <a:gd name="connsiteY1" fmla="*/ 51 h 333313"/>
                <a:gd name="connsiteX2" fmla="*/ 180145 w 226896"/>
                <a:gd name="connsiteY2" fmla="*/ 62599 h 333313"/>
                <a:gd name="connsiteX3" fmla="*/ 224822 w 226896"/>
                <a:gd name="connsiteY3" fmla="*/ 300881 h 333313"/>
                <a:gd name="connsiteX4" fmla="*/ 114617 w 226896"/>
                <a:gd name="connsiteY4" fmla="*/ 321730 h 333313"/>
                <a:gd name="connsiteX5" fmla="*/ 7392 w 226896"/>
                <a:gd name="connsiteY5" fmla="*/ 309815 h 333313"/>
                <a:gd name="connsiteX6" fmla="*/ 19305 w 226896"/>
                <a:gd name="connsiteY6" fmla="*/ 68558 h 333313"/>
                <a:gd name="connsiteX0" fmla="*/ 18790 w 226497"/>
                <a:gd name="connsiteY0" fmla="*/ 95334 h 360089"/>
                <a:gd name="connsiteX1" fmla="*/ 84318 w 226497"/>
                <a:gd name="connsiteY1" fmla="*/ 20 h 360089"/>
                <a:gd name="connsiteX2" fmla="*/ 179630 w 226497"/>
                <a:gd name="connsiteY2" fmla="*/ 89375 h 360089"/>
                <a:gd name="connsiteX3" fmla="*/ 224307 w 226497"/>
                <a:gd name="connsiteY3" fmla="*/ 327657 h 360089"/>
                <a:gd name="connsiteX4" fmla="*/ 114102 w 226497"/>
                <a:gd name="connsiteY4" fmla="*/ 348506 h 360089"/>
                <a:gd name="connsiteX5" fmla="*/ 6877 w 226497"/>
                <a:gd name="connsiteY5" fmla="*/ 336591 h 360089"/>
                <a:gd name="connsiteX6" fmla="*/ 18790 w 226497"/>
                <a:gd name="connsiteY6" fmla="*/ 95334 h 360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6497" h="360089">
                  <a:moveTo>
                    <a:pt x="18790" y="95334"/>
                  </a:moveTo>
                  <a:cubicBezTo>
                    <a:pt x="31697" y="39239"/>
                    <a:pt x="57511" y="1013"/>
                    <a:pt x="84318" y="20"/>
                  </a:cubicBezTo>
                  <a:cubicBezTo>
                    <a:pt x="111125" y="-973"/>
                    <a:pt x="156299" y="34769"/>
                    <a:pt x="179630" y="89375"/>
                  </a:cubicBezTo>
                  <a:cubicBezTo>
                    <a:pt x="202961" y="143981"/>
                    <a:pt x="235228" y="284469"/>
                    <a:pt x="224307" y="327657"/>
                  </a:cubicBezTo>
                  <a:cubicBezTo>
                    <a:pt x="213386" y="370845"/>
                    <a:pt x="147362" y="345031"/>
                    <a:pt x="114102" y="348506"/>
                  </a:cubicBezTo>
                  <a:cubicBezTo>
                    <a:pt x="80842" y="351981"/>
                    <a:pt x="22762" y="378786"/>
                    <a:pt x="6877" y="336591"/>
                  </a:cubicBezTo>
                  <a:cubicBezTo>
                    <a:pt x="-9008" y="294396"/>
                    <a:pt x="5883" y="151429"/>
                    <a:pt x="18790" y="95334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r>
                <a:rPr lang="en-US" sz="2700" dirty="0">
                  <a:solidFill>
                    <a:prstClr val="white"/>
                  </a:solidFill>
                  <a:latin typeface="Calibri" panose="020F0502020204030204"/>
                </a:rPr>
                <a:t>        </a:t>
              </a:r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04E0DFDD-751F-4887-9B56-CDEBA15C4A30}"/>
                </a:ext>
              </a:extLst>
            </p:cNvPr>
            <p:cNvSpPr/>
            <p:nvPr/>
          </p:nvSpPr>
          <p:spPr>
            <a:xfrm rot="19548597">
              <a:off x="5644252" y="5172970"/>
              <a:ext cx="294228" cy="112275"/>
            </a:xfrm>
            <a:custGeom>
              <a:avLst/>
              <a:gdLst>
                <a:gd name="connsiteX0" fmla="*/ 221209 w 244329"/>
                <a:gd name="connsiteY0" fmla="*/ 9633 h 114404"/>
                <a:gd name="connsiteX1" fmla="*/ 237008 w 244329"/>
                <a:gd name="connsiteY1" fmla="*/ 88631 h 114404"/>
                <a:gd name="connsiteX2" fmla="*/ 126411 w 244329"/>
                <a:gd name="connsiteY2" fmla="*/ 102456 h 114404"/>
                <a:gd name="connsiteX3" fmla="*/ 15 w 244329"/>
                <a:gd name="connsiteY3" fmla="*/ 108380 h 114404"/>
                <a:gd name="connsiteX4" fmla="*/ 118511 w 244329"/>
                <a:gd name="connsiteY4" fmla="*/ 11608 h 114404"/>
                <a:gd name="connsiteX5" fmla="*/ 221209 w 244329"/>
                <a:gd name="connsiteY5" fmla="*/ 9633 h 114404"/>
                <a:gd name="connsiteX0" fmla="*/ 223184 w 246304"/>
                <a:gd name="connsiteY0" fmla="*/ 8926 h 102196"/>
                <a:gd name="connsiteX1" fmla="*/ 238983 w 246304"/>
                <a:gd name="connsiteY1" fmla="*/ 87924 h 102196"/>
                <a:gd name="connsiteX2" fmla="*/ 128386 w 246304"/>
                <a:gd name="connsiteY2" fmla="*/ 101749 h 102196"/>
                <a:gd name="connsiteX3" fmla="*/ 15 w 246304"/>
                <a:gd name="connsiteY3" fmla="*/ 89899 h 102196"/>
                <a:gd name="connsiteX4" fmla="*/ 120486 w 246304"/>
                <a:gd name="connsiteY4" fmla="*/ 10901 h 102196"/>
                <a:gd name="connsiteX5" fmla="*/ 223184 w 246304"/>
                <a:gd name="connsiteY5" fmla="*/ 8926 h 102196"/>
                <a:gd name="connsiteX0" fmla="*/ 223184 w 246889"/>
                <a:gd name="connsiteY0" fmla="*/ 8926 h 97266"/>
                <a:gd name="connsiteX1" fmla="*/ 238983 w 246889"/>
                <a:gd name="connsiteY1" fmla="*/ 87924 h 97266"/>
                <a:gd name="connsiteX2" fmla="*/ 120486 w 246889"/>
                <a:gd name="connsiteY2" fmla="*/ 91875 h 97266"/>
                <a:gd name="connsiteX3" fmla="*/ 15 w 246889"/>
                <a:gd name="connsiteY3" fmla="*/ 89899 h 97266"/>
                <a:gd name="connsiteX4" fmla="*/ 120486 w 246889"/>
                <a:gd name="connsiteY4" fmla="*/ 10901 h 97266"/>
                <a:gd name="connsiteX5" fmla="*/ 223184 w 246889"/>
                <a:gd name="connsiteY5" fmla="*/ 8926 h 97266"/>
                <a:gd name="connsiteX0" fmla="*/ 223194 w 248288"/>
                <a:gd name="connsiteY0" fmla="*/ 4930 h 93270"/>
                <a:gd name="connsiteX1" fmla="*/ 238993 w 248288"/>
                <a:gd name="connsiteY1" fmla="*/ 83928 h 93270"/>
                <a:gd name="connsiteX2" fmla="*/ 120496 w 248288"/>
                <a:gd name="connsiteY2" fmla="*/ 87879 h 93270"/>
                <a:gd name="connsiteX3" fmla="*/ 25 w 248288"/>
                <a:gd name="connsiteY3" fmla="*/ 85903 h 93270"/>
                <a:gd name="connsiteX4" fmla="*/ 84947 w 248288"/>
                <a:gd name="connsiteY4" fmla="*/ 16780 h 93270"/>
                <a:gd name="connsiteX5" fmla="*/ 223194 w 248288"/>
                <a:gd name="connsiteY5" fmla="*/ 4930 h 93270"/>
                <a:gd name="connsiteX0" fmla="*/ 223184 w 246683"/>
                <a:gd name="connsiteY0" fmla="*/ 13745 h 102085"/>
                <a:gd name="connsiteX1" fmla="*/ 238983 w 246683"/>
                <a:gd name="connsiteY1" fmla="*/ 92743 h 102085"/>
                <a:gd name="connsiteX2" fmla="*/ 120486 w 246683"/>
                <a:gd name="connsiteY2" fmla="*/ 96694 h 102085"/>
                <a:gd name="connsiteX3" fmla="*/ 15 w 246683"/>
                <a:gd name="connsiteY3" fmla="*/ 94718 h 102085"/>
                <a:gd name="connsiteX4" fmla="*/ 126411 w 246683"/>
                <a:gd name="connsiteY4" fmla="*/ 7820 h 102085"/>
                <a:gd name="connsiteX5" fmla="*/ 223184 w 246683"/>
                <a:gd name="connsiteY5" fmla="*/ 13745 h 102085"/>
                <a:gd name="connsiteX0" fmla="*/ 223187 w 246686"/>
                <a:gd name="connsiteY0" fmla="*/ 7550 h 95890"/>
                <a:gd name="connsiteX1" fmla="*/ 238986 w 246686"/>
                <a:gd name="connsiteY1" fmla="*/ 86548 h 95890"/>
                <a:gd name="connsiteX2" fmla="*/ 120489 w 246686"/>
                <a:gd name="connsiteY2" fmla="*/ 90499 h 95890"/>
                <a:gd name="connsiteX3" fmla="*/ 18 w 246686"/>
                <a:gd name="connsiteY3" fmla="*/ 88523 h 95890"/>
                <a:gd name="connsiteX4" fmla="*/ 126414 w 246686"/>
                <a:gd name="connsiteY4" fmla="*/ 1625 h 95890"/>
                <a:gd name="connsiteX5" fmla="*/ 223187 w 246686"/>
                <a:gd name="connsiteY5" fmla="*/ 7550 h 95890"/>
                <a:gd name="connsiteX0" fmla="*/ 227133 w 248013"/>
                <a:gd name="connsiteY0" fmla="*/ 13746 h 102086"/>
                <a:gd name="connsiteX1" fmla="*/ 238983 w 248013"/>
                <a:gd name="connsiteY1" fmla="*/ 92744 h 102086"/>
                <a:gd name="connsiteX2" fmla="*/ 120486 w 248013"/>
                <a:gd name="connsiteY2" fmla="*/ 96695 h 102086"/>
                <a:gd name="connsiteX3" fmla="*/ 15 w 248013"/>
                <a:gd name="connsiteY3" fmla="*/ 94719 h 102086"/>
                <a:gd name="connsiteX4" fmla="*/ 126411 w 248013"/>
                <a:gd name="connsiteY4" fmla="*/ 7821 h 102086"/>
                <a:gd name="connsiteX5" fmla="*/ 227133 w 248013"/>
                <a:gd name="connsiteY5" fmla="*/ 13746 h 102086"/>
                <a:gd name="connsiteX0" fmla="*/ 227133 w 249041"/>
                <a:gd name="connsiteY0" fmla="*/ 11407 h 99747"/>
                <a:gd name="connsiteX1" fmla="*/ 238983 w 249041"/>
                <a:gd name="connsiteY1" fmla="*/ 90405 h 99747"/>
                <a:gd name="connsiteX2" fmla="*/ 120486 w 249041"/>
                <a:gd name="connsiteY2" fmla="*/ 94356 h 99747"/>
                <a:gd name="connsiteX3" fmla="*/ 15 w 249041"/>
                <a:gd name="connsiteY3" fmla="*/ 92380 h 99747"/>
                <a:gd name="connsiteX4" fmla="*/ 126411 w 249041"/>
                <a:gd name="connsiteY4" fmla="*/ 5482 h 99747"/>
                <a:gd name="connsiteX5" fmla="*/ 227133 w 249041"/>
                <a:gd name="connsiteY5" fmla="*/ 11407 h 99747"/>
                <a:gd name="connsiteX0" fmla="*/ 227133 w 243144"/>
                <a:gd name="connsiteY0" fmla="*/ 11407 h 101983"/>
                <a:gd name="connsiteX1" fmla="*/ 238983 w 243144"/>
                <a:gd name="connsiteY1" fmla="*/ 90405 h 101983"/>
                <a:gd name="connsiteX2" fmla="*/ 120486 w 243144"/>
                <a:gd name="connsiteY2" fmla="*/ 94356 h 101983"/>
                <a:gd name="connsiteX3" fmla="*/ 15 w 243144"/>
                <a:gd name="connsiteY3" fmla="*/ 92380 h 101983"/>
                <a:gd name="connsiteX4" fmla="*/ 126411 w 243144"/>
                <a:gd name="connsiteY4" fmla="*/ 5482 h 101983"/>
                <a:gd name="connsiteX5" fmla="*/ 227133 w 243144"/>
                <a:gd name="connsiteY5" fmla="*/ 11407 h 101983"/>
                <a:gd name="connsiteX0" fmla="*/ 227133 w 243144"/>
                <a:gd name="connsiteY0" fmla="*/ 11407 h 107617"/>
                <a:gd name="connsiteX1" fmla="*/ 238983 w 243144"/>
                <a:gd name="connsiteY1" fmla="*/ 90405 h 107617"/>
                <a:gd name="connsiteX2" fmla="*/ 120486 w 243144"/>
                <a:gd name="connsiteY2" fmla="*/ 94356 h 107617"/>
                <a:gd name="connsiteX3" fmla="*/ 15 w 243144"/>
                <a:gd name="connsiteY3" fmla="*/ 92380 h 107617"/>
                <a:gd name="connsiteX4" fmla="*/ 126411 w 243144"/>
                <a:gd name="connsiteY4" fmla="*/ 5482 h 107617"/>
                <a:gd name="connsiteX5" fmla="*/ 227133 w 243144"/>
                <a:gd name="connsiteY5" fmla="*/ 11407 h 107617"/>
                <a:gd name="connsiteX0" fmla="*/ 227133 w 247182"/>
                <a:gd name="connsiteY0" fmla="*/ 11407 h 107617"/>
                <a:gd name="connsiteX1" fmla="*/ 238983 w 247182"/>
                <a:gd name="connsiteY1" fmla="*/ 90405 h 107617"/>
                <a:gd name="connsiteX2" fmla="*/ 146160 w 247182"/>
                <a:gd name="connsiteY2" fmla="*/ 94356 h 107617"/>
                <a:gd name="connsiteX3" fmla="*/ 15 w 247182"/>
                <a:gd name="connsiteY3" fmla="*/ 92380 h 107617"/>
                <a:gd name="connsiteX4" fmla="*/ 126411 w 247182"/>
                <a:gd name="connsiteY4" fmla="*/ 5482 h 107617"/>
                <a:gd name="connsiteX5" fmla="*/ 227133 w 247182"/>
                <a:gd name="connsiteY5" fmla="*/ 11407 h 107617"/>
                <a:gd name="connsiteX0" fmla="*/ 227133 w 247453"/>
                <a:gd name="connsiteY0" fmla="*/ 14122 h 110034"/>
                <a:gd name="connsiteX1" fmla="*/ 240747 w 247453"/>
                <a:gd name="connsiteY1" fmla="*/ 100740 h 110034"/>
                <a:gd name="connsiteX2" fmla="*/ 146160 w 247453"/>
                <a:gd name="connsiteY2" fmla="*/ 97071 h 110034"/>
                <a:gd name="connsiteX3" fmla="*/ 15 w 247453"/>
                <a:gd name="connsiteY3" fmla="*/ 95095 h 110034"/>
                <a:gd name="connsiteX4" fmla="*/ 126411 w 247453"/>
                <a:gd name="connsiteY4" fmla="*/ 8197 h 110034"/>
                <a:gd name="connsiteX5" fmla="*/ 227133 w 247453"/>
                <a:gd name="connsiteY5" fmla="*/ 14122 h 110034"/>
                <a:gd name="connsiteX0" fmla="*/ 227133 w 247453"/>
                <a:gd name="connsiteY0" fmla="*/ 14122 h 112425"/>
                <a:gd name="connsiteX1" fmla="*/ 240747 w 247453"/>
                <a:gd name="connsiteY1" fmla="*/ 100740 h 112425"/>
                <a:gd name="connsiteX2" fmla="*/ 146160 w 247453"/>
                <a:gd name="connsiteY2" fmla="*/ 104691 h 112425"/>
                <a:gd name="connsiteX3" fmla="*/ 15 w 247453"/>
                <a:gd name="connsiteY3" fmla="*/ 95095 h 112425"/>
                <a:gd name="connsiteX4" fmla="*/ 126411 w 247453"/>
                <a:gd name="connsiteY4" fmla="*/ 8197 h 112425"/>
                <a:gd name="connsiteX5" fmla="*/ 227133 w 247453"/>
                <a:gd name="connsiteY5" fmla="*/ 14122 h 112425"/>
                <a:gd name="connsiteX0" fmla="*/ 227133 w 247453"/>
                <a:gd name="connsiteY0" fmla="*/ 7701 h 106004"/>
                <a:gd name="connsiteX1" fmla="*/ 240747 w 247453"/>
                <a:gd name="connsiteY1" fmla="*/ 94319 h 106004"/>
                <a:gd name="connsiteX2" fmla="*/ 146160 w 247453"/>
                <a:gd name="connsiteY2" fmla="*/ 98270 h 106004"/>
                <a:gd name="connsiteX3" fmla="*/ 15 w 247453"/>
                <a:gd name="connsiteY3" fmla="*/ 88674 h 106004"/>
                <a:gd name="connsiteX4" fmla="*/ 126411 w 247453"/>
                <a:gd name="connsiteY4" fmla="*/ 1776 h 106004"/>
                <a:gd name="connsiteX5" fmla="*/ 227133 w 247453"/>
                <a:gd name="connsiteY5" fmla="*/ 7701 h 106004"/>
                <a:gd name="connsiteX0" fmla="*/ 227132 w 247123"/>
                <a:gd name="connsiteY0" fmla="*/ 9857 h 108160"/>
                <a:gd name="connsiteX1" fmla="*/ 240746 w 247123"/>
                <a:gd name="connsiteY1" fmla="*/ 96475 h 108160"/>
                <a:gd name="connsiteX2" fmla="*/ 146159 w 247123"/>
                <a:gd name="connsiteY2" fmla="*/ 100426 h 108160"/>
                <a:gd name="connsiteX3" fmla="*/ 14 w 247123"/>
                <a:gd name="connsiteY3" fmla="*/ 90830 h 108160"/>
                <a:gd name="connsiteX4" fmla="*/ 135228 w 247123"/>
                <a:gd name="connsiteY4" fmla="*/ 122 h 108160"/>
                <a:gd name="connsiteX5" fmla="*/ 227132 w 247123"/>
                <a:gd name="connsiteY5" fmla="*/ 9857 h 108160"/>
                <a:gd name="connsiteX0" fmla="*/ 227132 w 247520"/>
                <a:gd name="connsiteY0" fmla="*/ 9857 h 108160"/>
                <a:gd name="connsiteX1" fmla="*/ 240746 w 247520"/>
                <a:gd name="connsiteY1" fmla="*/ 96475 h 108160"/>
                <a:gd name="connsiteX2" fmla="*/ 146159 w 247520"/>
                <a:gd name="connsiteY2" fmla="*/ 100426 h 108160"/>
                <a:gd name="connsiteX3" fmla="*/ 14 w 247520"/>
                <a:gd name="connsiteY3" fmla="*/ 90830 h 108160"/>
                <a:gd name="connsiteX4" fmla="*/ 135228 w 247520"/>
                <a:gd name="connsiteY4" fmla="*/ 122 h 108160"/>
                <a:gd name="connsiteX5" fmla="*/ 227132 w 247520"/>
                <a:gd name="connsiteY5" fmla="*/ 9857 h 108160"/>
                <a:gd name="connsiteX0" fmla="*/ 221840 w 245898"/>
                <a:gd name="connsiteY0" fmla="*/ 12067 h 112275"/>
                <a:gd name="connsiteX1" fmla="*/ 240745 w 245898"/>
                <a:gd name="connsiteY1" fmla="*/ 100590 h 112275"/>
                <a:gd name="connsiteX2" fmla="*/ 146158 w 245898"/>
                <a:gd name="connsiteY2" fmla="*/ 104541 h 112275"/>
                <a:gd name="connsiteX3" fmla="*/ 13 w 245898"/>
                <a:gd name="connsiteY3" fmla="*/ 94945 h 112275"/>
                <a:gd name="connsiteX4" fmla="*/ 135227 w 245898"/>
                <a:gd name="connsiteY4" fmla="*/ 4237 h 112275"/>
                <a:gd name="connsiteX5" fmla="*/ 221840 w 245898"/>
                <a:gd name="connsiteY5" fmla="*/ 12067 h 112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898" h="112275">
                  <a:moveTo>
                    <a:pt x="221840" y="12067"/>
                  </a:moveTo>
                  <a:cubicBezTo>
                    <a:pt x="241189" y="9076"/>
                    <a:pt x="253359" y="85178"/>
                    <a:pt x="240745" y="100590"/>
                  </a:cubicBezTo>
                  <a:cubicBezTo>
                    <a:pt x="228131" y="116002"/>
                    <a:pt x="186280" y="105482"/>
                    <a:pt x="146158" y="104541"/>
                  </a:cubicBezTo>
                  <a:cubicBezTo>
                    <a:pt x="106036" y="103600"/>
                    <a:pt x="1330" y="127861"/>
                    <a:pt x="13" y="94945"/>
                  </a:cubicBezTo>
                  <a:cubicBezTo>
                    <a:pt x="-1304" y="79804"/>
                    <a:pt x="98256" y="18050"/>
                    <a:pt x="135227" y="4237"/>
                  </a:cubicBezTo>
                  <a:cubicBezTo>
                    <a:pt x="172198" y="-9576"/>
                    <a:pt x="202491" y="15058"/>
                    <a:pt x="221840" y="12067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30B9A15B-72A1-486C-9CCB-83FF63D151C7}"/>
                </a:ext>
              </a:extLst>
            </p:cNvPr>
            <p:cNvSpPr/>
            <p:nvPr/>
          </p:nvSpPr>
          <p:spPr>
            <a:xfrm>
              <a:off x="5356335" y="1844882"/>
              <a:ext cx="1320257" cy="1287989"/>
            </a:xfrm>
            <a:custGeom>
              <a:avLst/>
              <a:gdLst>
                <a:gd name="connsiteX0" fmla="*/ 4686 w 1522514"/>
                <a:gd name="connsiteY0" fmla="*/ 621143 h 1467029"/>
                <a:gd name="connsiteX1" fmla="*/ 42786 w 1522514"/>
                <a:gd name="connsiteY1" fmla="*/ 788783 h 1467029"/>
                <a:gd name="connsiteX2" fmla="*/ 50406 w 1522514"/>
                <a:gd name="connsiteY2" fmla="*/ 836408 h 1467029"/>
                <a:gd name="connsiteX3" fmla="*/ 6591 w 1522514"/>
                <a:gd name="connsiteY3" fmla="*/ 845933 h 1467029"/>
                <a:gd name="connsiteX4" fmla="*/ 6591 w 1522514"/>
                <a:gd name="connsiteY4" fmla="*/ 948803 h 1467029"/>
                <a:gd name="connsiteX5" fmla="*/ 67551 w 1522514"/>
                <a:gd name="connsiteY5" fmla="*/ 1063103 h 1467029"/>
                <a:gd name="connsiteX6" fmla="*/ 111366 w 1522514"/>
                <a:gd name="connsiteY6" fmla="*/ 1101203 h 1467029"/>
                <a:gd name="connsiteX7" fmla="*/ 96126 w 1522514"/>
                <a:gd name="connsiteY7" fmla="*/ 1223123 h 1467029"/>
                <a:gd name="connsiteX8" fmla="*/ 128511 w 1522514"/>
                <a:gd name="connsiteY8" fmla="*/ 1314563 h 1467029"/>
                <a:gd name="connsiteX9" fmla="*/ 223761 w 1522514"/>
                <a:gd name="connsiteY9" fmla="*/ 1379333 h 1467029"/>
                <a:gd name="connsiteX10" fmla="*/ 406641 w 1522514"/>
                <a:gd name="connsiteY10" fmla="*/ 1436483 h 1467029"/>
                <a:gd name="connsiteX11" fmla="*/ 665721 w 1522514"/>
                <a:gd name="connsiteY11" fmla="*/ 1466963 h 1467029"/>
                <a:gd name="connsiteX12" fmla="*/ 900036 w 1522514"/>
                <a:gd name="connsiteY12" fmla="*/ 1428863 h 1467029"/>
                <a:gd name="connsiteX13" fmla="*/ 1122921 w 1522514"/>
                <a:gd name="connsiteY13" fmla="*/ 1345043 h 1467029"/>
                <a:gd name="connsiteX14" fmla="*/ 1273416 w 1522514"/>
                <a:gd name="connsiteY14" fmla="*/ 1211693 h 1467029"/>
                <a:gd name="connsiteX15" fmla="*/ 1309611 w 1522514"/>
                <a:gd name="connsiteY15" fmla="*/ 1236458 h 1467029"/>
                <a:gd name="connsiteX16" fmla="*/ 1408671 w 1522514"/>
                <a:gd name="connsiteY16" fmla="*/ 1219313 h 1467029"/>
                <a:gd name="connsiteX17" fmla="*/ 1477251 w 1522514"/>
                <a:gd name="connsiteY17" fmla="*/ 1145018 h 1467029"/>
                <a:gd name="connsiteX18" fmla="*/ 1521066 w 1522514"/>
                <a:gd name="connsiteY18" fmla="*/ 1045958 h 1467029"/>
                <a:gd name="connsiteX19" fmla="*/ 1507731 w 1522514"/>
                <a:gd name="connsiteY19" fmla="*/ 931658 h 1467029"/>
                <a:gd name="connsiteX20" fmla="*/ 1465821 w 1522514"/>
                <a:gd name="connsiteY20" fmla="*/ 861173 h 1467029"/>
                <a:gd name="connsiteX21" fmla="*/ 1357236 w 1522514"/>
                <a:gd name="connsiteY21" fmla="*/ 872603 h 1467029"/>
                <a:gd name="connsiteX22" fmla="*/ 1418196 w 1522514"/>
                <a:gd name="connsiteY22" fmla="*/ 802118 h 1467029"/>
                <a:gd name="connsiteX23" fmla="*/ 1475346 w 1522514"/>
                <a:gd name="connsiteY23" fmla="*/ 440168 h 1467029"/>
                <a:gd name="connsiteX24" fmla="*/ 1395336 w 1522514"/>
                <a:gd name="connsiteY24" fmla="*/ 158228 h 1467029"/>
                <a:gd name="connsiteX25" fmla="*/ 1199121 w 1522514"/>
                <a:gd name="connsiteY25" fmla="*/ 26783 h 1467029"/>
                <a:gd name="connsiteX26" fmla="*/ 1079106 w 1522514"/>
                <a:gd name="connsiteY26" fmla="*/ 59168 h 1467029"/>
                <a:gd name="connsiteX27" fmla="*/ 827646 w 1522514"/>
                <a:gd name="connsiteY27" fmla="*/ 22973 h 1467029"/>
                <a:gd name="connsiteX28" fmla="*/ 389496 w 1522514"/>
                <a:gd name="connsiteY28" fmla="*/ 24878 h 1467029"/>
                <a:gd name="connsiteX29" fmla="*/ 84696 w 1522514"/>
                <a:gd name="connsiteY29" fmla="*/ 333488 h 1467029"/>
                <a:gd name="connsiteX30" fmla="*/ 4686 w 1522514"/>
                <a:gd name="connsiteY30" fmla="*/ 621143 h 1467029"/>
                <a:gd name="connsiteX0" fmla="*/ 4686 w 1522641"/>
                <a:gd name="connsiteY0" fmla="*/ 621143 h 1467029"/>
                <a:gd name="connsiteX1" fmla="*/ 42786 w 1522641"/>
                <a:gd name="connsiteY1" fmla="*/ 788783 h 1467029"/>
                <a:gd name="connsiteX2" fmla="*/ 50406 w 1522641"/>
                <a:gd name="connsiteY2" fmla="*/ 836408 h 1467029"/>
                <a:gd name="connsiteX3" fmla="*/ 6591 w 1522641"/>
                <a:gd name="connsiteY3" fmla="*/ 845933 h 1467029"/>
                <a:gd name="connsiteX4" fmla="*/ 6591 w 1522641"/>
                <a:gd name="connsiteY4" fmla="*/ 948803 h 1467029"/>
                <a:gd name="connsiteX5" fmla="*/ 67551 w 1522641"/>
                <a:gd name="connsiteY5" fmla="*/ 1063103 h 1467029"/>
                <a:gd name="connsiteX6" fmla="*/ 111366 w 1522641"/>
                <a:gd name="connsiteY6" fmla="*/ 1101203 h 1467029"/>
                <a:gd name="connsiteX7" fmla="*/ 96126 w 1522641"/>
                <a:gd name="connsiteY7" fmla="*/ 1223123 h 1467029"/>
                <a:gd name="connsiteX8" fmla="*/ 128511 w 1522641"/>
                <a:gd name="connsiteY8" fmla="*/ 1314563 h 1467029"/>
                <a:gd name="connsiteX9" fmla="*/ 223761 w 1522641"/>
                <a:gd name="connsiteY9" fmla="*/ 1379333 h 1467029"/>
                <a:gd name="connsiteX10" fmla="*/ 406641 w 1522641"/>
                <a:gd name="connsiteY10" fmla="*/ 1436483 h 1467029"/>
                <a:gd name="connsiteX11" fmla="*/ 665721 w 1522641"/>
                <a:gd name="connsiteY11" fmla="*/ 1466963 h 1467029"/>
                <a:gd name="connsiteX12" fmla="*/ 900036 w 1522641"/>
                <a:gd name="connsiteY12" fmla="*/ 1428863 h 1467029"/>
                <a:gd name="connsiteX13" fmla="*/ 1122921 w 1522641"/>
                <a:gd name="connsiteY13" fmla="*/ 1345043 h 1467029"/>
                <a:gd name="connsiteX14" fmla="*/ 1273416 w 1522641"/>
                <a:gd name="connsiteY14" fmla="*/ 1211693 h 1467029"/>
                <a:gd name="connsiteX15" fmla="*/ 1309611 w 1522641"/>
                <a:gd name="connsiteY15" fmla="*/ 1236458 h 1467029"/>
                <a:gd name="connsiteX16" fmla="*/ 1408671 w 1522641"/>
                <a:gd name="connsiteY16" fmla="*/ 1219313 h 1467029"/>
                <a:gd name="connsiteX17" fmla="*/ 1477251 w 1522641"/>
                <a:gd name="connsiteY17" fmla="*/ 1145018 h 1467029"/>
                <a:gd name="connsiteX18" fmla="*/ 1521066 w 1522641"/>
                <a:gd name="connsiteY18" fmla="*/ 1045958 h 1467029"/>
                <a:gd name="connsiteX19" fmla="*/ 1507731 w 1522641"/>
                <a:gd name="connsiteY19" fmla="*/ 931658 h 1467029"/>
                <a:gd name="connsiteX20" fmla="*/ 1458201 w 1522641"/>
                <a:gd name="connsiteY20" fmla="*/ 864983 h 1467029"/>
                <a:gd name="connsiteX21" fmla="*/ 1357236 w 1522641"/>
                <a:gd name="connsiteY21" fmla="*/ 872603 h 1467029"/>
                <a:gd name="connsiteX22" fmla="*/ 1418196 w 1522641"/>
                <a:gd name="connsiteY22" fmla="*/ 802118 h 1467029"/>
                <a:gd name="connsiteX23" fmla="*/ 1475346 w 1522641"/>
                <a:gd name="connsiteY23" fmla="*/ 440168 h 1467029"/>
                <a:gd name="connsiteX24" fmla="*/ 1395336 w 1522641"/>
                <a:gd name="connsiteY24" fmla="*/ 158228 h 1467029"/>
                <a:gd name="connsiteX25" fmla="*/ 1199121 w 1522641"/>
                <a:gd name="connsiteY25" fmla="*/ 26783 h 1467029"/>
                <a:gd name="connsiteX26" fmla="*/ 1079106 w 1522641"/>
                <a:gd name="connsiteY26" fmla="*/ 59168 h 1467029"/>
                <a:gd name="connsiteX27" fmla="*/ 827646 w 1522641"/>
                <a:gd name="connsiteY27" fmla="*/ 22973 h 1467029"/>
                <a:gd name="connsiteX28" fmla="*/ 389496 w 1522641"/>
                <a:gd name="connsiteY28" fmla="*/ 24878 h 1467029"/>
                <a:gd name="connsiteX29" fmla="*/ 84696 w 1522641"/>
                <a:gd name="connsiteY29" fmla="*/ 333488 h 1467029"/>
                <a:gd name="connsiteX30" fmla="*/ 4686 w 1522641"/>
                <a:gd name="connsiteY30" fmla="*/ 621143 h 1467029"/>
                <a:gd name="connsiteX0" fmla="*/ 4686 w 1534839"/>
                <a:gd name="connsiteY0" fmla="*/ 621143 h 1467029"/>
                <a:gd name="connsiteX1" fmla="*/ 42786 w 1534839"/>
                <a:gd name="connsiteY1" fmla="*/ 788783 h 1467029"/>
                <a:gd name="connsiteX2" fmla="*/ 50406 w 1534839"/>
                <a:gd name="connsiteY2" fmla="*/ 836408 h 1467029"/>
                <a:gd name="connsiteX3" fmla="*/ 6591 w 1534839"/>
                <a:gd name="connsiteY3" fmla="*/ 845933 h 1467029"/>
                <a:gd name="connsiteX4" fmla="*/ 6591 w 1534839"/>
                <a:gd name="connsiteY4" fmla="*/ 948803 h 1467029"/>
                <a:gd name="connsiteX5" fmla="*/ 67551 w 1534839"/>
                <a:gd name="connsiteY5" fmla="*/ 1063103 h 1467029"/>
                <a:gd name="connsiteX6" fmla="*/ 111366 w 1534839"/>
                <a:gd name="connsiteY6" fmla="*/ 1101203 h 1467029"/>
                <a:gd name="connsiteX7" fmla="*/ 96126 w 1534839"/>
                <a:gd name="connsiteY7" fmla="*/ 1223123 h 1467029"/>
                <a:gd name="connsiteX8" fmla="*/ 128511 w 1534839"/>
                <a:gd name="connsiteY8" fmla="*/ 1314563 h 1467029"/>
                <a:gd name="connsiteX9" fmla="*/ 223761 w 1534839"/>
                <a:gd name="connsiteY9" fmla="*/ 1379333 h 1467029"/>
                <a:gd name="connsiteX10" fmla="*/ 406641 w 1534839"/>
                <a:gd name="connsiteY10" fmla="*/ 1436483 h 1467029"/>
                <a:gd name="connsiteX11" fmla="*/ 665721 w 1534839"/>
                <a:gd name="connsiteY11" fmla="*/ 1466963 h 1467029"/>
                <a:gd name="connsiteX12" fmla="*/ 900036 w 1534839"/>
                <a:gd name="connsiteY12" fmla="*/ 1428863 h 1467029"/>
                <a:gd name="connsiteX13" fmla="*/ 1122921 w 1534839"/>
                <a:gd name="connsiteY13" fmla="*/ 1345043 h 1467029"/>
                <a:gd name="connsiteX14" fmla="*/ 1273416 w 1534839"/>
                <a:gd name="connsiteY14" fmla="*/ 1211693 h 1467029"/>
                <a:gd name="connsiteX15" fmla="*/ 1309611 w 1534839"/>
                <a:gd name="connsiteY15" fmla="*/ 1236458 h 1467029"/>
                <a:gd name="connsiteX16" fmla="*/ 1408671 w 1534839"/>
                <a:gd name="connsiteY16" fmla="*/ 1219313 h 1467029"/>
                <a:gd name="connsiteX17" fmla="*/ 1477251 w 1534839"/>
                <a:gd name="connsiteY17" fmla="*/ 1145018 h 1467029"/>
                <a:gd name="connsiteX18" fmla="*/ 1521066 w 1534839"/>
                <a:gd name="connsiteY18" fmla="*/ 1045958 h 1467029"/>
                <a:gd name="connsiteX19" fmla="*/ 1530591 w 1534839"/>
                <a:gd name="connsiteY19" fmla="*/ 939278 h 1467029"/>
                <a:gd name="connsiteX20" fmla="*/ 1458201 w 1534839"/>
                <a:gd name="connsiteY20" fmla="*/ 864983 h 1467029"/>
                <a:gd name="connsiteX21" fmla="*/ 1357236 w 1534839"/>
                <a:gd name="connsiteY21" fmla="*/ 872603 h 1467029"/>
                <a:gd name="connsiteX22" fmla="*/ 1418196 w 1534839"/>
                <a:gd name="connsiteY22" fmla="*/ 802118 h 1467029"/>
                <a:gd name="connsiteX23" fmla="*/ 1475346 w 1534839"/>
                <a:gd name="connsiteY23" fmla="*/ 440168 h 1467029"/>
                <a:gd name="connsiteX24" fmla="*/ 1395336 w 1534839"/>
                <a:gd name="connsiteY24" fmla="*/ 158228 h 1467029"/>
                <a:gd name="connsiteX25" fmla="*/ 1199121 w 1534839"/>
                <a:gd name="connsiteY25" fmla="*/ 26783 h 1467029"/>
                <a:gd name="connsiteX26" fmla="*/ 1079106 w 1534839"/>
                <a:gd name="connsiteY26" fmla="*/ 59168 h 1467029"/>
                <a:gd name="connsiteX27" fmla="*/ 827646 w 1534839"/>
                <a:gd name="connsiteY27" fmla="*/ 22973 h 1467029"/>
                <a:gd name="connsiteX28" fmla="*/ 389496 w 1534839"/>
                <a:gd name="connsiteY28" fmla="*/ 24878 h 1467029"/>
                <a:gd name="connsiteX29" fmla="*/ 84696 w 1534839"/>
                <a:gd name="connsiteY29" fmla="*/ 333488 h 1467029"/>
                <a:gd name="connsiteX30" fmla="*/ 4686 w 1534839"/>
                <a:gd name="connsiteY30" fmla="*/ 621143 h 1467029"/>
                <a:gd name="connsiteX0" fmla="*/ 4686 w 1541892"/>
                <a:gd name="connsiteY0" fmla="*/ 621143 h 1467029"/>
                <a:gd name="connsiteX1" fmla="*/ 42786 w 1541892"/>
                <a:gd name="connsiteY1" fmla="*/ 788783 h 1467029"/>
                <a:gd name="connsiteX2" fmla="*/ 50406 w 1541892"/>
                <a:gd name="connsiteY2" fmla="*/ 836408 h 1467029"/>
                <a:gd name="connsiteX3" fmla="*/ 6591 w 1541892"/>
                <a:gd name="connsiteY3" fmla="*/ 845933 h 1467029"/>
                <a:gd name="connsiteX4" fmla="*/ 6591 w 1541892"/>
                <a:gd name="connsiteY4" fmla="*/ 948803 h 1467029"/>
                <a:gd name="connsiteX5" fmla="*/ 67551 w 1541892"/>
                <a:gd name="connsiteY5" fmla="*/ 1063103 h 1467029"/>
                <a:gd name="connsiteX6" fmla="*/ 111366 w 1541892"/>
                <a:gd name="connsiteY6" fmla="*/ 1101203 h 1467029"/>
                <a:gd name="connsiteX7" fmla="*/ 96126 w 1541892"/>
                <a:gd name="connsiteY7" fmla="*/ 1223123 h 1467029"/>
                <a:gd name="connsiteX8" fmla="*/ 128511 w 1541892"/>
                <a:gd name="connsiteY8" fmla="*/ 1314563 h 1467029"/>
                <a:gd name="connsiteX9" fmla="*/ 223761 w 1541892"/>
                <a:gd name="connsiteY9" fmla="*/ 1379333 h 1467029"/>
                <a:gd name="connsiteX10" fmla="*/ 406641 w 1541892"/>
                <a:gd name="connsiteY10" fmla="*/ 1436483 h 1467029"/>
                <a:gd name="connsiteX11" fmla="*/ 665721 w 1541892"/>
                <a:gd name="connsiteY11" fmla="*/ 1466963 h 1467029"/>
                <a:gd name="connsiteX12" fmla="*/ 900036 w 1541892"/>
                <a:gd name="connsiteY12" fmla="*/ 1428863 h 1467029"/>
                <a:gd name="connsiteX13" fmla="*/ 1122921 w 1541892"/>
                <a:gd name="connsiteY13" fmla="*/ 1345043 h 1467029"/>
                <a:gd name="connsiteX14" fmla="*/ 1273416 w 1541892"/>
                <a:gd name="connsiteY14" fmla="*/ 1211693 h 1467029"/>
                <a:gd name="connsiteX15" fmla="*/ 1309611 w 1541892"/>
                <a:gd name="connsiteY15" fmla="*/ 1236458 h 1467029"/>
                <a:gd name="connsiteX16" fmla="*/ 1408671 w 1541892"/>
                <a:gd name="connsiteY16" fmla="*/ 1219313 h 1467029"/>
                <a:gd name="connsiteX17" fmla="*/ 1477251 w 1541892"/>
                <a:gd name="connsiteY17" fmla="*/ 1145018 h 1467029"/>
                <a:gd name="connsiteX18" fmla="*/ 1536306 w 1541892"/>
                <a:gd name="connsiteY18" fmla="*/ 1047863 h 1467029"/>
                <a:gd name="connsiteX19" fmla="*/ 1530591 w 1541892"/>
                <a:gd name="connsiteY19" fmla="*/ 939278 h 1467029"/>
                <a:gd name="connsiteX20" fmla="*/ 1458201 w 1541892"/>
                <a:gd name="connsiteY20" fmla="*/ 864983 h 1467029"/>
                <a:gd name="connsiteX21" fmla="*/ 1357236 w 1541892"/>
                <a:gd name="connsiteY21" fmla="*/ 872603 h 1467029"/>
                <a:gd name="connsiteX22" fmla="*/ 1418196 w 1541892"/>
                <a:gd name="connsiteY22" fmla="*/ 802118 h 1467029"/>
                <a:gd name="connsiteX23" fmla="*/ 1475346 w 1541892"/>
                <a:gd name="connsiteY23" fmla="*/ 440168 h 1467029"/>
                <a:gd name="connsiteX24" fmla="*/ 1395336 w 1541892"/>
                <a:gd name="connsiteY24" fmla="*/ 158228 h 1467029"/>
                <a:gd name="connsiteX25" fmla="*/ 1199121 w 1541892"/>
                <a:gd name="connsiteY25" fmla="*/ 26783 h 1467029"/>
                <a:gd name="connsiteX26" fmla="*/ 1079106 w 1541892"/>
                <a:gd name="connsiteY26" fmla="*/ 59168 h 1467029"/>
                <a:gd name="connsiteX27" fmla="*/ 827646 w 1541892"/>
                <a:gd name="connsiteY27" fmla="*/ 22973 h 1467029"/>
                <a:gd name="connsiteX28" fmla="*/ 389496 w 1541892"/>
                <a:gd name="connsiteY28" fmla="*/ 24878 h 1467029"/>
                <a:gd name="connsiteX29" fmla="*/ 84696 w 1541892"/>
                <a:gd name="connsiteY29" fmla="*/ 333488 h 1467029"/>
                <a:gd name="connsiteX30" fmla="*/ 4686 w 1541892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57236 w 1542707"/>
                <a:gd name="connsiteY21" fmla="*/ 872603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93431 w 1542707"/>
                <a:gd name="connsiteY21" fmla="*/ 866888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93431 w 1542707"/>
                <a:gd name="connsiteY21" fmla="*/ 866888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93431 w 1542707"/>
                <a:gd name="connsiteY21" fmla="*/ 866888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3864 w 1541885"/>
                <a:gd name="connsiteY0" fmla="*/ 621143 h 1467029"/>
                <a:gd name="connsiteX1" fmla="*/ 41964 w 1541885"/>
                <a:gd name="connsiteY1" fmla="*/ 788783 h 1467029"/>
                <a:gd name="connsiteX2" fmla="*/ 34344 w 1541885"/>
                <a:gd name="connsiteY2" fmla="*/ 828788 h 1467029"/>
                <a:gd name="connsiteX3" fmla="*/ 5769 w 1541885"/>
                <a:gd name="connsiteY3" fmla="*/ 845933 h 1467029"/>
                <a:gd name="connsiteX4" fmla="*/ 5769 w 1541885"/>
                <a:gd name="connsiteY4" fmla="*/ 948803 h 1467029"/>
                <a:gd name="connsiteX5" fmla="*/ 66729 w 1541885"/>
                <a:gd name="connsiteY5" fmla="*/ 1063103 h 1467029"/>
                <a:gd name="connsiteX6" fmla="*/ 110544 w 1541885"/>
                <a:gd name="connsiteY6" fmla="*/ 1101203 h 1467029"/>
                <a:gd name="connsiteX7" fmla="*/ 95304 w 1541885"/>
                <a:gd name="connsiteY7" fmla="*/ 1223123 h 1467029"/>
                <a:gd name="connsiteX8" fmla="*/ 127689 w 1541885"/>
                <a:gd name="connsiteY8" fmla="*/ 1314563 h 1467029"/>
                <a:gd name="connsiteX9" fmla="*/ 222939 w 1541885"/>
                <a:gd name="connsiteY9" fmla="*/ 1379333 h 1467029"/>
                <a:gd name="connsiteX10" fmla="*/ 405819 w 1541885"/>
                <a:gd name="connsiteY10" fmla="*/ 1436483 h 1467029"/>
                <a:gd name="connsiteX11" fmla="*/ 664899 w 1541885"/>
                <a:gd name="connsiteY11" fmla="*/ 1466963 h 1467029"/>
                <a:gd name="connsiteX12" fmla="*/ 899214 w 1541885"/>
                <a:gd name="connsiteY12" fmla="*/ 1428863 h 1467029"/>
                <a:gd name="connsiteX13" fmla="*/ 1122099 w 1541885"/>
                <a:gd name="connsiteY13" fmla="*/ 1345043 h 1467029"/>
                <a:gd name="connsiteX14" fmla="*/ 1272594 w 1541885"/>
                <a:gd name="connsiteY14" fmla="*/ 1211693 h 1467029"/>
                <a:gd name="connsiteX15" fmla="*/ 1308789 w 1541885"/>
                <a:gd name="connsiteY15" fmla="*/ 1236458 h 1467029"/>
                <a:gd name="connsiteX16" fmla="*/ 1407849 w 1541885"/>
                <a:gd name="connsiteY16" fmla="*/ 1219313 h 1467029"/>
                <a:gd name="connsiteX17" fmla="*/ 1476429 w 1541885"/>
                <a:gd name="connsiteY17" fmla="*/ 1145018 h 1467029"/>
                <a:gd name="connsiteX18" fmla="*/ 1535484 w 1541885"/>
                <a:gd name="connsiteY18" fmla="*/ 1047863 h 1467029"/>
                <a:gd name="connsiteX19" fmla="*/ 1529769 w 1541885"/>
                <a:gd name="connsiteY19" fmla="*/ 939278 h 1467029"/>
                <a:gd name="connsiteX20" fmla="*/ 1457379 w 1541885"/>
                <a:gd name="connsiteY20" fmla="*/ 864983 h 1467029"/>
                <a:gd name="connsiteX21" fmla="*/ 1392609 w 1541885"/>
                <a:gd name="connsiteY21" fmla="*/ 866888 h 1467029"/>
                <a:gd name="connsiteX22" fmla="*/ 1417374 w 1541885"/>
                <a:gd name="connsiteY22" fmla="*/ 802118 h 1467029"/>
                <a:gd name="connsiteX23" fmla="*/ 1474524 w 1541885"/>
                <a:gd name="connsiteY23" fmla="*/ 440168 h 1467029"/>
                <a:gd name="connsiteX24" fmla="*/ 1394514 w 1541885"/>
                <a:gd name="connsiteY24" fmla="*/ 158228 h 1467029"/>
                <a:gd name="connsiteX25" fmla="*/ 1198299 w 1541885"/>
                <a:gd name="connsiteY25" fmla="*/ 26783 h 1467029"/>
                <a:gd name="connsiteX26" fmla="*/ 1078284 w 1541885"/>
                <a:gd name="connsiteY26" fmla="*/ 59168 h 1467029"/>
                <a:gd name="connsiteX27" fmla="*/ 826824 w 1541885"/>
                <a:gd name="connsiteY27" fmla="*/ 22973 h 1467029"/>
                <a:gd name="connsiteX28" fmla="*/ 388674 w 1541885"/>
                <a:gd name="connsiteY28" fmla="*/ 24878 h 1467029"/>
                <a:gd name="connsiteX29" fmla="*/ 83874 w 1541885"/>
                <a:gd name="connsiteY29" fmla="*/ 333488 h 1467029"/>
                <a:gd name="connsiteX30" fmla="*/ 3864 w 1541885"/>
                <a:gd name="connsiteY30" fmla="*/ 621143 h 1467029"/>
                <a:gd name="connsiteX0" fmla="*/ 3864 w 1541885"/>
                <a:gd name="connsiteY0" fmla="*/ 619055 h 1464941"/>
                <a:gd name="connsiteX1" fmla="*/ 41964 w 1541885"/>
                <a:gd name="connsiteY1" fmla="*/ 786695 h 1464941"/>
                <a:gd name="connsiteX2" fmla="*/ 34344 w 1541885"/>
                <a:gd name="connsiteY2" fmla="*/ 826700 h 1464941"/>
                <a:gd name="connsiteX3" fmla="*/ 5769 w 1541885"/>
                <a:gd name="connsiteY3" fmla="*/ 843845 h 1464941"/>
                <a:gd name="connsiteX4" fmla="*/ 5769 w 1541885"/>
                <a:gd name="connsiteY4" fmla="*/ 946715 h 1464941"/>
                <a:gd name="connsiteX5" fmla="*/ 66729 w 1541885"/>
                <a:gd name="connsiteY5" fmla="*/ 1061015 h 1464941"/>
                <a:gd name="connsiteX6" fmla="*/ 110544 w 1541885"/>
                <a:gd name="connsiteY6" fmla="*/ 1099115 h 1464941"/>
                <a:gd name="connsiteX7" fmla="*/ 95304 w 1541885"/>
                <a:gd name="connsiteY7" fmla="*/ 1221035 h 1464941"/>
                <a:gd name="connsiteX8" fmla="*/ 127689 w 1541885"/>
                <a:gd name="connsiteY8" fmla="*/ 1312475 h 1464941"/>
                <a:gd name="connsiteX9" fmla="*/ 222939 w 1541885"/>
                <a:gd name="connsiteY9" fmla="*/ 1377245 h 1464941"/>
                <a:gd name="connsiteX10" fmla="*/ 405819 w 1541885"/>
                <a:gd name="connsiteY10" fmla="*/ 1434395 h 1464941"/>
                <a:gd name="connsiteX11" fmla="*/ 664899 w 1541885"/>
                <a:gd name="connsiteY11" fmla="*/ 1464875 h 1464941"/>
                <a:gd name="connsiteX12" fmla="*/ 899214 w 1541885"/>
                <a:gd name="connsiteY12" fmla="*/ 1426775 h 1464941"/>
                <a:gd name="connsiteX13" fmla="*/ 1122099 w 1541885"/>
                <a:gd name="connsiteY13" fmla="*/ 1342955 h 1464941"/>
                <a:gd name="connsiteX14" fmla="*/ 1272594 w 1541885"/>
                <a:gd name="connsiteY14" fmla="*/ 1209605 h 1464941"/>
                <a:gd name="connsiteX15" fmla="*/ 1308789 w 1541885"/>
                <a:gd name="connsiteY15" fmla="*/ 1234370 h 1464941"/>
                <a:gd name="connsiteX16" fmla="*/ 1407849 w 1541885"/>
                <a:gd name="connsiteY16" fmla="*/ 1217225 h 1464941"/>
                <a:gd name="connsiteX17" fmla="*/ 1476429 w 1541885"/>
                <a:gd name="connsiteY17" fmla="*/ 1142930 h 1464941"/>
                <a:gd name="connsiteX18" fmla="*/ 1535484 w 1541885"/>
                <a:gd name="connsiteY18" fmla="*/ 1045775 h 1464941"/>
                <a:gd name="connsiteX19" fmla="*/ 1529769 w 1541885"/>
                <a:gd name="connsiteY19" fmla="*/ 937190 h 1464941"/>
                <a:gd name="connsiteX20" fmla="*/ 1457379 w 1541885"/>
                <a:gd name="connsiteY20" fmla="*/ 862895 h 1464941"/>
                <a:gd name="connsiteX21" fmla="*/ 1392609 w 1541885"/>
                <a:gd name="connsiteY21" fmla="*/ 864800 h 1464941"/>
                <a:gd name="connsiteX22" fmla="*/ 1417374 w 1541885"/>
                <a:gd name="connsiteY22" fmla="*/ 800030 h 1464941"/>
                <a:gd name="connsiteX23" fmla="*/ 1474524 w 1541885"/>
                <a:gd name="connsiteY23" fmla="*/ 438080 h 1464941"/>
                <a:gd name="connsiteX24" fmla="*/ 1394514 w 1541885"/>
                <a:gd name="connsiteY24" fmla="*/ 156140 h 1464941"/>
                <a:gd name="connsiteX25" fmla="*/ 1198299 w 1541885"/>
                <a:gd name="connsiteY25" fmla="*/ 24695 h 1464941"/>
                <a:gd name="connsiteX26" fmla="*/ 1051614 w 1541885"/>
                <a:gd name="connsiteY26" fmla="*/ 3740 h 1464941"/>
                <a:gd name="connsiteX27" fmla="*/ 826824 w 1541885"/>
                <a:gd name="connsiteY27" fmla="*/ 20885 h 1464941"/>
                <a:gd name="connsiteX28" fmla="*/ 388674 w 1541885"/>
                <a:gd name="connsiteY28" fmla="*/ 22790 h 1464941"/>
                <a:gd name="connsiteX29" fmla="*/ 83874 w 1541885"/>
                <a:gd name="connsiteY29" fmla="*/ 331400 h 1464941"/>
                <a:gd name="connsiteX30" fmla="*/ 3864 w 1541885"/>
                <a:gd name="connsiteY30" fmla="*/ 619055 h 1464941"/>
                <a:gd name="connsiteX0" fmla="*/ 3864 w 1541885"/>
                <a:gd name="connsiteY0" fmla="*/ 646071 h 1491957"/>
                <a:gd name="connsiteX1" fmla="*/ 41964 w 1541885"/>
                <a:gd name="connsiteY1" fmla="*/ 813711 h 1491957"/>
                <a:gd name="connsiteX2" fmla="*/ 34344 w 1541885"/>
                <a:gd name="connsiteY2" fmla="*/ 853716 h 1491957"/>
                <a:gd name="connsiteX3" fmla="*/ 5769 w 1541885"/>
                <a:gd name="connsiteY3" fmla="*/ 870861 h 1491957"/>
                <a:gd name="connsiteX4" fmla="*/ 5769 w 1541885"/>
                <a:gd name="connsiteY4" fmla="*/ 973731 h 1491957"/>
                <a:gd name="connsiteX5" fmla="*/ 66729 w 1541885"/>
                <a:gd name="connsiteY5" fmla="*/ 1088031 h 1491957"/>
                <a:gd name="connsiteX6" fmla="*/ 110544 w 1541885"/>
                <a:gd name="connsiteY6" fmla="*/ 1126131 h 1491957"/>
                <a:gd name="connsiteX7" fmla="*/ 95304 w 1541885"/>
                <a:gd name="connsiteY7" fmla="*/ 1248051 h 1491957"/>
                <a:gd name="connsiteX8" fmla="*/ 127689 w 1541885"/>
                <a:gd name="connsiteY8" fmla="*/ 1339491 h 1491957"/>
                <a:gd name="connsiteX9" fmla="*/ 222939 w 1541885"/>
                <a:gd name="connsiteY9" fmla="*/ 1404261 h 1491957"/>
                <a:gd name="connsiteX10" fmla="*/ 405819 w 1541885"/>
                <a:gd name="connsiteY10" fmla="*/ 1461411 h 1491957"/>
                <a:gd name="connsiteX11" fmla="*/ 664899 w 1541885"/>
                <a:gd name="connsiteY11" fmla="*/ 1491891 h 1491957"/>
                <a:gd name="connsiteX12" fmla="*/ 899214 w 1541885"/>
                <a:gd name="connsiteY12" fmla="*/ 1453791 h 1491957"/>
                <a:gd name="connsiteX13" fmla="*/ 1122099 w 1541885"/>
                <a:gd name="connsiteY13" fmla="*/ 1369971 h 1491957"/>
                <a:gd name="connsiteX14" fmla="*/ 1272594 w 1541885"/>
                <a:gd name="connsiteY14" fmla="*/ 1236621 h 1491957"/>
                <a:gd name="connsiteX15" fmla="*/ 1308789 w 1541885"/>
                <a:gd name="connsiteY15" fmla="*/ 1261386 h 1491957"/>
                <a:gd name="connsiteX16" fmla="*/ 1407849 w 1541885"/>
                <a:gd name="connsiteY16" fmla="*/ 1244241 h 1491957"/>
                <a:gd name="connsiteX17" fmla="*/ 1476429 w 1541885"/>
                <a:gd name="connsiteY17" fmla="*/ 1169946 h 1491957"/>
                <a:gd name="connsiteX18" fmla="*/ 1535484 w 1541885"/>
                <a:gd name="connsiteY18" fmla="*/ 1072791 h 1491957"/>
                <a:gd name="connsiteX19" fmla="*/ 1529769 w 1541885"/>
                <a:gd name="connsiteY19" fmla="*/ 964206 h 1491957"/>
                <a:gd name="connsiteX20" fmla="*/ 1457379 w 1541885"/>
                <a:gd name="connsiteY20" fmla="*/ 889911 h 1491957"/>
                <a:gd name="connsiteX21" fmla="*/ 1392609 w 1541885"/>
                <a:gd name="connsiteY21" fmla="*/ 891816 h 1491957"/>
                <a:gd name="connsiteX22" fmla="*/ 1417374 w 1541885"/>
                <a:gd name="connsiteY22" fmla="*/ 827046 h 1491957"/>
                <a:gd name="connsiteX23" fmla="*/ 1474524 w 1541885"/>
                <a:gd name="connsiteY23" fmla="*/ 465096 h 1491957"/>
                <a:gd name="connsiteX24" fmla="*/ 1394514 w 1541885"/>
                <a:gd name="connsiteY24" fmla="*/ 183156 h 1491957"/>
                <a:gd name="connsiteX25" fmla="*/ 1198299 w 1541885"/>
                <a:gd name="connsiteY25" fmla="*/ 51711 h 1491957"/>
                <a:gd name="connsiteX26" fmla="*/ 1051614 w 1541885"/>
                <a:gd name="connsiteY26" fmla="*/ 30756 h 1491957"/>
                <a:gd name="connsiteX27" fmla="*/ 819204 w 1541885"/>
                <a:gd name="connsiteY27" fmla="*/ 276 h 1491957"/>
                <a:gd name="connsiteX28" fmla="*/ 388674 w 1541885"/>
                <a:gd name="connsiteY28" fmla="*/ 49806 h 1491957"/>
                <a:gd name="connsiteX29" fmla="*/ 83874 w 1541885"/>
                <a:gd name="connsiteY29" fmla="*/ 358416 h 1491957"/>
                <a:gd name="connsiteX30" fmla="*/ 3864 w 1541885"/>
                <a:gd name="connsiteY30" fmla="*/ 646071 h 1491957"/>
                <a:gd name="connsiteX0" fmla="*/ 3864 w 1541885"/>
                <a:gd name="connsiteY0" fmla="*/ 646616 h 1492502"/>
                <a:gd name="connsiteX1" fmla="*/ 41964 w 1541885"/>
                <a:gd name="connsiteY1" fmla="*/ 814256 h 1492502"/>
                <a:gd name="connsiteX2" fmla="*/ 34344 w 1541885"/>
                <a:gd name="connsiteY2" fmla="*/ 854261 h 1492502"/>
                <a:gd name="connsiteX3" fmla="*/ 5769 w 1541885"/>
                <a:gd name="connsiteY3" fmla="*/ 871406 h 1492502"/>
                <a:gd name="connsiteX4" fmla="*/ 5769 w 1541885"/>
                <a:gd name="connsiteY4" fmla="*/ 974276 h 1492502"/>
                <a:gd name="connsiteX5" fmla="*/ 66729 w 1541885"/>
                <a:gd name="connsiteY5" fmla="*/ 1088576 h 1492502"/>
                <a:gd name="connsiteX6" fmla="*/ 110544 w 1541885"/>
                <a:gd name="connsiteY6" fmla="*/ 1126676 h 1492502"/>
                <a:gd name="connsiteX7" fmla="*/ 95304 w 1541885"/>
                <a:gd name="connsiteY7" fmla="*/ 1248596 h 1492502"/>
                <a:gd name="connsiteX8" fmla="*/ 127689 w 1541885"/>
                <a:gd name="connsiteY8" fmla="*/ 1340036 h 1492502"/>
                <a:gd name="connsiteX9" fmla="*/ 222939 w 1541885"/>
                <a:gd name="connsiteY9" fmla="*/ 1404806 h 1492502"/>
                <a:gd name="connsiteX10" fmla="*/ 405819 w 1541885"/>
                <a:gd name="connsiteY10" fmla="*/ 1461956 h 1492502"/>
                <a:gd name="connsiteX11" fmla="*/ 664899 w 1541885"/>
                <a:gd name="connsiteY11" fmla="*/ 1492436 h 1492502"/>
                <a:gd name="connsiteX12" fmla="*/ 899214 w 1541885"/>
                <a:gd name="connsiteY12" fmla="*/ 1454336 h 1492502"/>
                <a:gd name="connsiteX13" fmla="*/ 1122099 w 1541885"/>
                <a:gd name="connsiteY13" fmla="*/ 1370516 h 1492502"/>
                <a:gd name="connsiteX14" fmla="*/ 1272594 w 1541885"/>
                <a:gd name="connsiteY14" fmla="*/ 1237166 h 1492502"/>
                <a:gd name="connsiteX15" fmla="*/ 1308789 w 1541885"/>
                <a:gd name="connsiteY15" fmla="*/ 1261931 h 1492502"/>
                <a:gd name="connsiteX16" fmla="*/ 1407849 w 1541885"/>
                <a:gd name="connsiteY16" fmla="*/ 1244786 h 1492502"/>
                <a:gd name="connsiteX17" fmla="*/ 1476429 w 1541885"/>
                <a:gd name="connsiteY17" fmla="*/ 1170491 h 1492502"/>
                <a:gd name="connsiteX18" fmla="*/ 1535484 w 1541885"/>
                <a:gd name="connsiteY18" fmla="*/ 1073336 h 1492502"/>
                <a:gd name="connsiteX19" fmla="*/ 1529769 w 1541885"/>
                <a:gd name="connsiteY19" fmla="*/ 964751 h 1492502"/>
                <a:gd name="connsiteX20" fmla="*/ 1457379 w 1541885"/>
                <a:gd name="connsiteY20" fmla="*/ 890456 h 1492502"/>
                <a:gd name="connsiteX21" fmla="*/ 1392609 w 1541885"/>
                <a:gd name="connsiteY21" fmla="*/ 892361 h 1492502"/>
                <a:gd name="connsiteX22" fmla="*/ 1417374 w 1541885"/>
                <a:gd name="connsiteY22" fmla="*/ 827591 h 1492502"/>
                <a:gd name="connsiteX23" fmla="*/ 1474524 w 1541885"/>
                <a:gd name="connsiteY23" fmla="*/ 465641 h 1492502"/>
                <a:gd name="connsiteX24" fmla="*/ 1394514 w 1541885"/>
                <a:gd name="connsiteY24" fmla="*/ 183701 h 1492502"/>
                <a:gd name="connsiteX25" fmla="*/ 1198299 w 1541885"/>
                <a:gd name="connsiteY25" fmla="*/ 52256 h 1492502"/>
                <a:gd name="connsiteX26" fmla="*/ 1051614 w 1541885"/>
                <a:gd name="connsiteY26" fmla="*/ 21776 h 1492502"/>
                <a:gd name="connsiteX27" fmla="*/ 819204 w 1541885"/>
                <a:gd name="connsiteY27" fmla="*/ 821 h 1492502"/>
                <a:gd name="connsiteX28" fmla="*/ 388674 w 1541885"/>
                <a:gd name="connsiteY28" fmla="*/ 50351 h 1492502"/>
                <a:gd name="connsiteX29" fmla="*/ 83874 w 1541885"/>
                <a:gd name="connsiteY29" fmla="*/ 358961 h 1492502"/>
                <a:gd name="connsiteX30" fmla="*/ 3864 w 1541885"/>
                <a:gd name="connsiteY30" fmla="*/ 646616 h 1492502"/>
                <a:gd name="connsiteX0" fmla="*/ 3864 w 1541885"/>
                <a:gd name="connsiteY0" fmla="*/ 647250 h 1493136"/>
                <a:gd name="connsiteX1" fmla="*/ 41964 w 1541885"/>
                <a:gd name="connsiteY1" fmla="*/ 814890 h 1493136"/>
                <a:gd name="connsiteX2" fmla="*/ 34344 w 1541885"/>
                <a:gd name="connsiteY2" fmla="*/ 854895 h 1493136"/>
                <a:gd name="connsiteX3" fmla="*/ 5769 w 1541885"/>
                <a:gd name="connsiteY3" fmla="*/ 872040 h 1493136"/>
                <a:gd name="connsiteX4" fmla="*/ 5769 w 1541885"/>
                <a:gd name="connsiteY4" fmla="*/ 974910 h 1493136"/>
                <a:gd name="connsiteX5" fmla="*/ 66729 w 1541885"/>
                <a:gd name="connsiteY5" fmla="*/ 1089210 h 1493136"/>
                <a:gd name="connsiteX6" fmla="*/ 110544 w 1541885"/>
                <a:gd name="connsiteY6" fmla="*/ 1127310 h 1493136"/>
                <a:gd name="connsiteX7" fmla="*/ 95304 w 1541885"/>
                <a:gd name="connsiteY7" fmla="*/ 1249230 h 1493136"/>
                <a:gd name="connsiteX8" fmla="*/ 127689 w 1541885"/>
                <a:gd name="connsiteY8" fmla="*/ 1340670 h 1493136"/>
                <a:gd name="connsiteX9" fmla="*/ 222939 w 1541885"/>
                <a:gd name="connsiteY9" fmla="*/ 1405440 h 1493136"/>
                <a:gd name="connsiteX10" fmla="*/ 405819 w 1541885"/>
                <a:gd name="connsiteY10" fmla="*/ 1462590 h 1493136"/>
                <a:gd name="connsiteX11" fmla="*/ 664899 w 1541885"/>
                <a:gd name="connsiteY11" fmla="*/ 1493070 h 1493136"/>
                <a:gd name="connsiteX12" fmla="*/ 899214 w 1541885"/>
                <a:gd name="connsiteY12" fmla="*/ 1454970 h 1493136"/>
                <a:gd name="connsiteX13" fmla="*/ 1122099 w 1541885"/>
                <a:gd name="connsiteY13" fmla="*/ 1371150 h 1493136"/>
                <a:gd name="connsiteX14" fmla="*/ 1272594 w 1541885"/>
                <a:gd name="connsiteY14" fmla="*/ 1237800 h 1493136"/>
                <a:gd name="connsiteX15" fmla="*/ 1308789 w 1541885"/>
                <a:gd name="connsiteY15" fmla="*/ 1262565 h 1493136"/>
                <a:gd name="connsiteX16" fmla="*/ 1407849 w 1541885"/>
                <a:gd name="connsiteY16" fmla="*/ 1245420 h 1493136"/>
                <a:gd name="connsiteX17" fmla="*/ 1476429 w 1541885"/>
                <a:gd name="connsiteY17" fmla="*/ 1171125 h 1493136"/>
                <a:gd name="connsiteX18" fmla="*/ 1535484 w 1541885"/>
                <a:gd name="connsiteY18" fmla="*/ 1073970 h 1493136"/>
                <a:gd name="connsiteX19" fmla="*/ 1529769 w 1541885"/>
                <a:gd name="connsiteY19" fmla="*/ 965385 h 1493136"/>
                <a:gd name="connsiteX20" fmla="*/ 1457379 w 1541885"/>
                <a:gd name="connsiteY20" fmla="*/ 891090 h 1493136"/>
                <a:gd name="connsiteX21" fmla="*/ 1392609 w 1541885"/>
                <a:gd name="connsiteY21" fmla="*/ 892995 h 1493136"/>
                <a:gd name="connsiteX22" fmla="*/ 1417374 w 1541885"/>
                <a:gd name="connsiteY22" fmla="*/ 828225 h 1493136"/>
                <a:gd name="connsiteX23" fmla="*/ 1474524 w 1541885"/>
                <a:gd name="connsiteY23" fmla="*/ 466275 h 1493136"/>
                <a:gd name="connsiteX24" fmla="*/ 1394514 w 1541885"/>
                <a:gd name="connsiteY24" fmla="*/ 184335 h 1493136"/>
                <a:gd name="connsiteX25" fmla="*/ 1198299 w 1541885"/>
                <a:gd name="connsiteY25" fmla="*/ 52890 h 1493136"/>
                <a:gd name="connsiteX26" fmla="*/ 1055424 w 1541885"/>
                <a:gd name="connsiteY26" fmla="*/ 16695 h 1493136"/>
                <a:gd name="connsiteX27" fmla="*/ 819204 w 1541885"/>
                <a:gd name="connsiteY27" fmla="*/ 1455 h 1493136"/>
                <a:gd name="connsiteX28" fmla="*/ 388674 w 1541885"/>
                <a:gd name="connsiteY28" fmla="*/ 50985 h 1493136"/>
                <a:gd name="connsiteX29" fmla="*/ 83874 w 1541885"/>
                <a:gd name="connsiteY29" fmla="*/ 359595 h 1493136"/>
                <a:gd name="connsiteX30" fmla="*/ 3864 w 1541885"/>
                <a:gd name="connsiteY30" fmla="*/ 647250 h 1493136"/>
                <a:gd name="connsiteX0" fmla="*/ 3864 w 1541885"/>
                <a:gd name="connsiteY0" fmla="*/ 647354 h 1493240"/>
                <a:gd name="connsiteX1" fmla="*/ 41964 w 1541885"/>
                <a:gd name="connsiteY1" fmla="*/ 814994 h 1493240"/>
                <a:gd name="connsiteX2" fmla="*/ 34344 w 1541885"/>
                <a:gd name="connsiteY2" fmla="*/ 854999 h 1493240"/>
                <a:gd name="connsiteX3" fmla="*/ 5769 w 1541885"/>
                <a:gd name="connsiteY3" fmla="*/ 872144 h 1493240"/>
                <a:gd name="connsiteX4" fmla="*/ 5769 w 1541885"/>
                <a:gd name="connsiteY4" fmla="*/ 975014 h 1493240"/>
                <a:gd name="connsiteX5" fmla="*/ 66729 w 1541885"/>
                <a:gd name="connsiteY5" fmla="*/ 1089314 h 1493240"/>
                <a:gd name="connsiteX6" fmla="*/ 110544 w 1541885"/>
                <a:gd name="connsiteY6" fmla="*/ 1127414 h 1493240"/>
                <a:gd name="connsiteX7" fmla="*/ 95304 w 1541885"/>
                <a:gd name="connsiteY7" fmla="*/ 1249334 h 1493240"/>
                <a:gd name="connsiteX8" fmla="*/ 127689 w 1541885"/>
                <a:gd name="connsiteY8" fmla="*/ 1340774 h 1493240"/>
                <a:gd name="connsiteX9" fmla="*/ 222939 w 1541885"/>
                <a:gd name="connsiteY9" fmla="*/ 1405544 h 1493240"/>
                <a:gd name="connsiteX10" fmla="*/ 405819 w 1541885"/>
                <a:gd name="connsiteY10" fmla="*/ 1462694 h 1493240"/>
                <a:gd name="connsiteX11" fmla="*/ 664899 w 1541885"/>
                <a:gd name="connsiteY11" fmla="*/ 1493174 h 1493240"/>
                <a:gd name="connsiteX12" fmla="*/ 899214 w 1541885"/>
                <a:gd name="connsiteY12" fmla="*/ 1455074 h 1493240"/>
                <a:gd name="connsiteX13" fmla="*/ 1122099 w 1541885"/>
                <a:gd name="connsiteY13" fmla="*/ 1371254 h 1493240"/>
                <a:gd name="connsiteX14" fmla="*/ 1272594 w 1541885"/>
                <a:gd name="connsiteY14" fmla="*/ 1237904 h 1493240"/>
                <a:gd name="connsiteX15" fmla="*/ 1308789 w 1541885"/>
                <a:gd name="connsiteY15" fmla="*/ 1262669 h 1493240"/>
                <a:gd name="connsiteX16" fmla="*/ 1407849 w 1541885"/>
                <a:gd name="connsiteY16" fmla="*/ 1245524 h 1493240"/>
                <a:gd name="connsiteX17" fmla="*/ 1476429 w 1541885"/>
                <a:gd name="connsiteY17" fmla="*/ 1171229 h 1493240"/>
                <a:gd name="connsiteX18" fmla="*/ 1535484 w 1541885"/>
                <a:gd name="connsiteY18" fmla="*/ 1074074 h 1493240"/>
                <a:gd name="connsiteX19" fmla="*/ 1529769 w 1541885"/>
                <a:gd name="connsiteY19" fmla="*/ 965489 h 1493240"/>
                <a:gd name="connsiteX20" fmla="*/ 1457379 w 1541885"/>
                <a:gd name="connsiteY20" fmla="*/ 891194 h 1493240"/>
                <a:gd name="connsiteX21" fmla="*/ 1392609 w 1541885"/>
                <a:gd name="connsiteY21" fmla="*/ 893099 h 1493240"/>
                <a:gd name="connsiteX22" fmla="*/ 1417374 w 1541885"/>
                <a:gd name="connsiteY22" fmla="*/ 828329 h 1493240"/>
                <a:gd name="connsiteX23" fmla="*/ 1474524 w 1541885"/>
                <a:gd name="connsiteY23" fmla="*/ 466379 h 1493240"/>
                <a:gd name="connsiteX24" fmla="*/ 1394514 w 1541885"/>
                <a:gd name="connsiteY24" fmla="*/ 184439 h 1493240"/>
                <a:gd name="connsiteX25" fmla="*/ 1234494 w 1541885"/>
                <a:gd name="connsiteY25" fmla="*/ 60614 h 1493240"/>
                <a:gd name="connsiteX26" fmla="*/ 1055424 w 1541885"/>
                <a:gd name="connsiteY26" fmla="*/ 16799 h 1493240"/>
                <a:gd name="connsiteX27" fmla="*/ 819204 w 1541885"/>
                <a:gd name="connsiteY27" fmla="*/ 1559 h 1493240"/>
                <a:gd name="connsiteX28" fmla="*/ 388674 w 1541885"/>
                <a:gd name="connsiteY28" fmla="*/ 51089 h 1493240"/>
                <a:gd name="connsiteX29" fmla="*/ 83874 w 1541885"/>
                <a:gd name="connsiteY29" fmla="*/ 359699 h 1493240"/>
                <a:gd name="connsiteX30" fmla="*/ 3864 w 1541885"/>
                <a:gd name="connsiteY30" fmla="*/ 647354 h 1493240"/>
                <a:gd name="connsiteX0" fmla="*/ 3864 w 1541885"/>
                <a:gd name="connsiteY0" fmla="*/ 660052 h 1505938"/>
                <a:gd name="connsiteX1" fmla="*/ 41964 w 1541885"/>
                <a:gd name="connsiteY1" fmla="*/ 827692 h 1505938"/>
                <a:gd name="connsiteX2" fmla="*/ 34344 w 1541885"/>
                <a:gd name="connsiteY2" fmla="*/ 867697 h 1505938"/>
                <a:gd name="connsiteX3" fmla="*/ 5769 w 1541885"/>
                <a:gd name="connsiteY3" fmla="*/ 884842 h 1505938"/>
                <a:gd name="connsiteX4" fmla="*/ 5769 w 1541885"/>
                <a:gd name="connsiteY4" fmla="*/ 987712 h 1505938"/>
                <a:gd name="connsiteX5" fmla="*/ 66729 w 1541885"/>
                <a:gd name="connsiteY5" fmla="*/ 1102012 h 1505938"/>
                <a:gd name="connsiteX6" fmla="*/ 110544 w 1541885"/>
                <a:gd name="connsiteY6" fmla="*/ 1140112 h 1505938"/>
                <a:gd name="connsiteX7" fmla="*/ 95304 w 1541885"/>
                <a:gd name="connsiteY7" fmla="*/ 1262032 h 1505938"/>
                <a:gd name="connsiteX8" fmla="*/ 127689 w 1541885"/>
                <a:gd name="connsiteY8" fmla="*/ 1353472 h 1505938"/>
                <a:gd name="connsiteX9" fmla="*/ 222939 w 1541885"/>
                <a:gd name="connsiteY9" fmla="*/ 1418242 h 1505938"/>
                <a:gd name="connsiteX10" fmla="*/ 405819 w 1541885"/>
                <a:gd name="connsiteY10" fmla="*/ 1475392 h 1505938"/>
                <a:gd name="connsiteX11" fmla="*/ 664899 w 1541885"/>
                <a:gd name="connsiteY11" fmla="*/ 1505872 h 1505938"/>
                <a:gd name="connsiteX12" fmla="*/ 899214 w 1541885"/>
                <a:gd name="connsiteY12" fmla="*/ 1467772 h 1505938"/>
                <a:gd name="connsiteX13" fmla="*/ 1122099 w 1541885"/>
                <a:gd name="connsiteY13" fmla="*/ 1383952 h 1505938"/>
                <a:gd name="connsiteX14" fmla="*/ 1272594 w 1541885"/>
                <a:gd name="connsiteY14" fmla="*/ 1250602 h 1505938"/>
                <a:gd name="connsiteX15" fmla="*/ 1308789 w 1541885"/>
                <a:gd name="connsiteY15" fmla="*/ 1275367 h 1505938"/>
                <a:gd name="connsiteX16" fmla="*/ 1407849 w 1541885"/>
                <a:gd name="connsiteY16" fmla="*/ 1258222 h 1505938"/>
                <a:gd name="connsiteX17" fmla="*/ 1476429 w 1541885"/>
                <a:gd name="connsiteY17" fmla="*/ 1183927 h 1505938"/>
                <a:gd name="connsiteX18" fmla="*/ 1535484 w 1541885"/>
                <a:gd name="connsiteY18" fmla="*/ 1086772 h 1505938"/>
                <a:gd name="connsiteX19" fmla="*/ 1529769 w 1541885"/>
                <a:gd name="connsiteY19" fmla="*/ 978187 h 1505938"/>
                <a:gd name="connsiteX20" fmla="*/ 1457379 w 1541885"/>
                <a:gd name="connsiteY20" fmla="*/ 903892 h 1505938"/>
                <a:gd name="connsiteX21" fmla="*/ 1392609 w 1541885"/>
                <a:gd name="connsiteY21" fmla="*/ 905797 h 1505938"/>
                <a:gd name="connsiteX22" fmla="*/ 1417374 w 1541885"/>
                <a:gd name="connsiteY22" fmla="*/ 841027 h 1505938"/>
                <a:gd name="connsiteX23" fmla="*/ 1474524 w 1541885"/>
                <a:gd name="connsiteY23" fmla="*/ 479077 h 1505938"/>
                <a:gd name="connsiteX24" fmla="*/ 1394514 w 1541885"/>
                <a:gd name="connsiteY24" fmla="*/ 197137 h 1505938"/>
                <a:gd name="connsiteX25" fmla="*/ 1234494 w 1541885"/>
                <a:gd name="connsiteY25" fmla="*/ 73312 h 1505938"/>
                <a:gd name="connsiteX26" fmla="*/ 1055424 w 1541885"/>
                <a:gd name="connsiteY26" fmla="*/ 29497 h 1505938"/>
                <a:gd name="connsiteX27" fmla="*/ 784914 w 1541885"/>
                <a:gd name="connsiteY27" fmla="*/ 922 h 1505938"/>
                <a:gd name="connsiteX28" fmla="*/ 388674 w 1541885"/>
                <a:gd name="connsiteY28" fmla="*/ 63787 h 1505938"/>
                <a:gd name="connsiteX29" fmla="*/ 83874 w 1541885"/>
                <a:gd name="connsiteY29" fmla="*/ 372397 h 1505938"/>
                <a:gd name="connsiteX30" fmla="*/ 3864 w 1541885"/>
                <a:gd name="connsiteY30" fmla="*/ 660052 h 1505938"/>
                <a:gd name="connsiteX0" fmla="*/ 3864 w 1541885"/>
                <a:gd name="connsiteY0" fmla="*/ 660052 h 1505938"/>
                <a:gd name="connsiteX1" fmla="*/ 41964 w 1541885"/>
                <a:gd name="connsiteY1" fmla="*/ 827692 h 1505938"/>
                <a:gd name="connsiteX2" fmla="*/ 34344 w 1541885"/>
                <a:gd name="connsiteY2" fmla="*/ 867697 h 1505938"/>
                <a:gd name="connsiteX3" fmla="*/ 5769 w 1541885"/>
                <a:gd name="connsiteY3" fmla="*/ 884842 h 1505938"/>
                <a:gd name="connsiteX4" fmla="*/ 5769 w 1541885"/>
                <a:gd name="connsiteY4" fmla="*/ 987712 h 1505938"/>
                <a:gd name="connsiteX5" fmla="*/ 66729 w 1541885"/>
                <a:gd name="connsiteY5" fmla="*/ 1102012 h 1505938"/>
                <a:gd name="connsiteX6" fmla="*/ 110544 w 1541885"/>
                <a:gd name="connsiteY6" fmla="*/ 1140112 h 1505938"/>
                <a:gd name="connsiteX7" fmla="*/ 95304 w 1541885"/>
                <a:gd name="connsiteY7" fmla="*/ 1262032 h 1505938"/>
                <a:gd name="connsiteX8" fmla="*/ 127689 w 1541885"/>
                <a:gd name="connsiteY8" fmla="*/ 1353472 h 1505938"/>
                <a:gd name="connsiteX9" fmla="*/ 222939 w 1541885"/>
                <a:gd name="connsiteY9" fmla="*/ 1418242 h 1505938"/>
                <a:gd name="connsiteX10" fmla="*/ 405819 w 1541885"/>
                <a:gd name="connsiteY10" fmla="*/ 1475392 h 1505938"/>
                <a:gd name="connsiteX11" fmla="*/ 664899 w 1541885"/>
                <a:gd name="connsiteY11" fmla="*/ 1505872 h 1505938"/>
                <a:gd name="connsiteX12" fmla="*/ 899214 w 1541885"/>
                <a:gd name="connsiteY12" fmla="*/ 1467772 h 1505938"/>
                <a:gd name="connsiteX13" fmla="*/ 1122099 w 1541885"/>
                <a:gd name="connsiteY13" fmla="*/ 1383952 h 1505938"/>
                <a:gd name="connsiteX14" fmla="*/ 1272594 w 1541885"/>
                <a:gd name="connsiteY14" fmla="*/ 1250602 h 1505938"/>
                <a:gd name="connsiteX15" fmla="*/ 1308789 w 1541885"/>
                <a:gd name="connsiteY15" fmla="*/ 1275367 h 1505938"/>
                <a:gd name="connsiteX16" fmla="*/ 1407849 w 1541885"/>
                <a:gd name="connsiteY16" fmla="*/ 1258222 h 1505938"/>
                <a:gd name="connsiteX17" fmla="*/ 1476429 w 1541885"/>
                <a:gd name="connsiteY17" fmla="*/ 1183927 h 1505938"/>
                <a:gd name="connsiteX18" fmla="*/ 1535484 w 1541885"/>
                <a:gd name="connsiteY18" fmla="*/ 1086772 h 1505938"/>
                <a:gd name="connsiteX19" fmla="*/ 1529769 w 1541885"/>
                <a:gd name="connsiteY19" fmla="*/ 978187 h 1505938"/>
                <a:gd name="connsiteX20" fmla="*/ 1457379 w 1541885"/>
                <a:gd name="connsiteY20" fmla="*/ 903892 h 1505938"/>
                <a:gd name="connsiteX21" fmla="*/ 1392609 w 1541885"/>
                <a:gd name="connsiteY21" fmla="*/ 905797 h 1505938"/>
                <a:gd name="connsiteX22" fmla="*/ 1417374 w 1541885"/>
                <a:gd name="connsiteY22" fmla="*/ 841027 h 1505938"/>
                <a:gd name="connsiteX23" fmla="*/ 1474524 w 1541885"/>
                <a:gd name="connsiteY23" fmla="*/ 479077 h 1505938"/>
                <a:gd name="connsiteX24" fmla="*/ 1396419 w 1541885"/>
                <a:gd name="connsiteY24" fmla="*/ 216187 h 1505938"/>
                <a:gd name="connsiteX25" fmla="*/ 1234494 w 1541885"/>
                <a:gd name="connsiteY25" fmla="*/ 73312 h 1505938"/>
                <a:gd name="connsiteX26" fmla="*/ 1055424 w 1541885"/>
                <a:gd name="connsiteY26" fmla="*/ 29497 h 1505938"/>
                <a:gd name="connsiteX27" fmla="*/ 784914 w 1541885"/>
                <a:gd name="connsiteY27" fmla="*/ 922 h 1505938"/>
                <a:gd name="connsiteX28" fmla="*/ 388674 w 1541885"/>
                <a:gd name="connsiteY28" fmla="*/ 63787 h 1505938"/>
                <a:gd name="connsiteX29" fmla="*/ 83874 w 1541885"/>
                <a:gd name="connsiteY29" fmla="*/ 372397 h 1505938"/>
                <a:gd name="connsiteX30" fmla="*/ 3864 w 1541885"/>
                <a:gd name="connsiteY30" fmla="*/ 660052 h 1505938"/>
                <a:gd name="connsiteX0" fmla="*/ 3864 w 1541885"/>
                <a:gd name="connsiteY0" fmla="*/ 660107 h 1505993"/>
                <a:gd name="connsiteX1" fmla="*/ 41964 w 1541885"/>
                <a:gd name="connsiteY1" fmla="*/ 827747 h 1505993"/>
                <a:gd name="connsiteX2" fmla="*/ 34344 w 1541885"/>
                <a:gd name="connsiteY2" fmla="*/ 867752 h 1505993"/>
                <a:gd name="connsiteX3" fmla="*/ 5769 w 1541885"/>
                <a:gd name="connsiteY3" fmla="*/ 884897 h 1505993"/>
                <a:gd name="connsiteX4" fmla="*/ 5769 w 1541885"/>
                <a:gd name="connsiteY4" fmla="*/ 987767 h 1505993"/>
                <a:gd name="connsiteX5" fmla="*/ 66729 w 1541885"/>
                <a:gd name="connsiteY5" fmla="*/ 1102067 h 1505993"/>
                <a:gd name="connsiteX6" fmla="*/ 110544 w 1541885"/>
                <a:gd name="connsiteY6" fmla="*/ 1140167 h 1505993"/>
                <a:gd name="connsiteX7" fmla="*/ 95304 w 1541885"/>
                <a:gd name="connsiteY7" fmla="*/ 1262087 h 1505993"/>
                <a:gd name="connsiteX8" fmla="*/ 127689 w 1541885"/>
                <a:gd name="connsiteY8" fmla="*/ 1353527 h 1505993"/>
                <a:gd name="connsiteX9" fmla="*/ 222939 w 1541885"/>
                <a:gd name="connsiteY9" fmla="*/ 1418297 h 1505993"/>
                <a:gd name="connsiteX10" fmla="*/ 405819 w 1541885"/>
                <a:gd name="connsiteY10" fmla="*/ 1475447 h 1505993"/>
                <a:gd name="connsiteX11" fmla="*/ 664899 w 1541885"/>
                <a:gd name="connsiteY11" fmla="*/ 1505927 h 1505993"/>
                <a:gd name="connsiteX12" fmla="*/ 899214 w 1541885"/>
                <a:gd name="connsiteY12" fmla="*/ 1467827 h 1505993"/>
                <a:gd name="connsiteX13" fmla="*/ 1122099 w 1541885"/>
                <a:gd name="connsiteY13" fmla="*/ 1384007 h 1505993"/>
                <a:gd name="connsiteX14" fmla="*/ 1272594 w 1541885"/>
                <a:gd name="connsiteY14" fmla="*/ 1250657 h 1505993"/>
                <a:gd name="connsiteX15" fmla="*/ 1308789 w 1541885"/>
                <a:gd name="connsiteY15" fmla="*/ 1275422 h 1505993"/>
                <a:gd name="connsiteX16" fmla="*/ 1407849 w 1541885"/>
                <a:gd name="connsiteY16" fmla="*/ 1258277 h 1505993"/>
                <a:gd name="connsiteX17" fmla="*/ 1476429 w 1541885"/>
                <a:gd name="connsiteY17" fmla="*/ 1183982 h 1505993"/>
                <a:gd name="connsiteX18" fmla="*/ 1535484 w 1541885"/>
                <a:gd name="connsiteY18" fmla="*/ 1086827 h 1505993"/>
                <a:gd name="connsiteX19" fmla="*/ 1529769 w 1541885"/>
                <a:gd name="connsiteY19" fmla="*/ 978242 h 1505993"/>
                <a:gd name="connsiteX20" fmla="*/ 1457379 w 1541885"/>
                <a:gd name="connsiteY20" fmla="*/ 903947 h 1505993"/>
                <a:gd name="connsiteX21" fmla="*/ 1392609 w 1541885"/>
                <a:gd name="connsiteY21" fmla="*/ 905852 h 1505993"/>
                <a:gd name="connsiteX22" fmla="*/ 1417374 w 1541885"/>
                <a:gd name="connsiteY22" fmla="*/ 841082 h 1505993"/>
                <a:gd name="connsiteX23" fmla="*/ 1474524 w 1541885"/>
                <a:gd name="connsiteY23" fmla="*/ 479132 h 1505993"/>
                <a:gd name="connsiteX24" fmla="*/ 1396419 w 1541885"/>
                <a:gd name="connsiteY24" fmla="*/ 216242 h 1505993"/>
                <a:gd name="connsiteX25" fmla="*/ 1230684 w 1541885"/>
                <a:gd name="connsiteY25" fmla="*/ 82892 h 1505993"/>
                <a:gd name="connsiteX26" fmla="*/ 1055424 w 1541885"/>
                <a:gd name="connsiteY26" fmla="*/ 29552 h 1505993"/>
                <a:gd name="connsiteX27" fmla="*/ 784914 w 1541885"/>
                <a:gd name="connsiteY27" fmla="*/ 977 h 1505993"/>
                <a:gd name="connsiteX28" fmla="*/ 388674 w 1541885"/>
                <a:gd name="connsiteY28" fmla="*/ 63842 h 1505993"/>
                <a:gd name="connsiteX29" fmla="*/ 83874 w 1541885"/>
                <a:gd name="connsiteY29" fmla="*/ 372452 h 1505993"/>
                <a:gd name="connsiteX30" fmla="*/ 3864 w 1541885"/>
                <a:gd name="connsiteY30" fmla="*/ 660107 h 1505993"/>
                <a:gd name="connsiteX0" fmla="*/ 3864 w 1541885"/>
                <a:gd name="connsiteY0" fmla="*/ 660701 h 1506587"/>
                <a:gd name="connsiteX1" fmla="*/ 41964 w 1541885"/>
                <a:gd name="connsiteY1" fmla="*/ 828341 h 1506587"/>
                <a:gd name="connsiteX2" fmla="*/ 34344 w 1541885"/>
                <a:gd name="connsiteY2" fmla="*/ 868346 h 1506587"/>
                <a:gd name="connsiteX3" fmla="*/ 5769 w 1541885"/>
                <a:gd name="connsiteY3" fmla="*/ 885491 h 1506587"/>
                <a:gd name="connsiteX4" fmla="*/ 5769 w 1541885"/>
                <a:gd name="connsiteY4" fmla="*/ 988361 h 1506587"/>
                <a:gd name="connsiteX5" fmla="*/ 66729 w 1541885"/>
                <a:gd name="connsiteY5" fmla="*/ 1102661 h 1506587"/>
                <a:gd name="connsiteX6" fmla="*/ 110544 w 1541885"/>
                <a:gd name="connsiteY6" fmla="*/ 1140761 h 1506587"/>
                <a:gd name="connsiteX7" fmla="*/ 95304 w 1541885"/>
                <a:gd name="connsiteY7" fmla="*/ 1262681 h 1506587"/>
                <a:gd name="connsiteX8" fmla="*/ 127689 w 1541885"/>
                <a:gd name="connsiteY8" fmla="*/ 1354121 h 1506587"/>
                <a:gd name="connsiteX9" fmla="*/ 222939 w 1541885"/>
                <a:gd name="connsiteY9" fmla="*/ 1418891 h 1506587"/>
                <a:gd name="connsiteX10" fmla="*/ 405819 w 1541885"/>
                <a:gd name="connsiteY10" fmla="*/ 1476041 h 1506587"/>
                <a:gd name="connsiteX11" fmla="*/ 664899 w 1541885"/>
                <a:gd name="connsiteY11" fmla="*/ 1506521 h 1506587"/>
                <a:gd name="connsiteX12" fmla="*/ 899214 w 1541885"/>
                <a:gd name="connsiteY12" fmla="*/ 1468421 h 1506587"/>
                <a:gd name="connsiteX13" fmla="*/ 1122099 w 1541885"/>
                <a:gd name="connsiteY13" fmla="*/ 1384601 h 1506587"/>
                <a:gd name="connsiteX14" fmla="*/ 1272594 w 1541885"/>
                <a:gd name="connsiteY14" fmla="*/ 1251251 h 1506587"/>
                <a:gd name="connsiteX15" fmla="*/ 1308789 w 1541885"/>
                <a:gd name="connsiteY15" fmla="*/ 1276016 h 1506587"/>
                <a:gd name="connsiteX16" fmla="*/ 1407849 w 1541885"/>
                <a:gd name="connsiteY16" fmla="*/ 1258871 h 1506587"/>
                <a:gd name="connsiteX17" fmla="*/ 1476429 w 1541885"/>
                <a:gd name="connsiteY17" fmla="*/ 1184576 h 1506587"/>
                <a:gd name="connsiteX18" fmla="*/ 1535484 w 1541885"/>
                <a:gd name="connsiteY18" fmla="*/ 1087421 h 1506587"/>
                <a:gd name="connsiteX19" fmla="*/ 1529769 w 1541885"/>
                <a:gd name="connsiteY19" fmla="*/ 978836 h 1506587"/>
                <a:gd name="connsiteX20" fmla="*/ 1457379 w 1541885"/>
                <a:gd name="connsiteY20" fmla="*/ 904541 h 1506587"/>
                <a:gd name="connsiteX21" fmla="*/ 1392609 w 1541885"/>
                <a:gd name="connsiteY21" fmla="*/ 906446 h 1506587"/>
                <a:gd name="connsiteX22" fmla="*/ 1417374 w 1541885"/>
                <a:gd name="connsiteY22" fmla="*/ 841676 h 1506587"/>
                <a:gd name="connsiteX23" fmla="*/ 1474524 w 1541885"/>
                <a:gd name="connsiteY23" fmla="*/ 479726 h 1506587"/>
                <a:gd name="connsiteX24" fmla="*/ 1396419 w 1541885"/>
                <a:gd name="connsiteY24" fmla="*/ 216836 h 1506587"/>
                <a:gd name="connsiteX25" fmla="*/ 1230684 w 1541885"/>
                <a:gd name="connsiteY25" fmla="*/ 83486 h 1506587"/>
                <a:gd name="connsiteX26" fmla="*/ 1055424 w 1541885"/>
                <a:gd name="connsiteY26" fmla="*/ 24431 h 1506587"/>
                <a:gd name="connsiteX27" fmla="*/ 784914 w 1541885"/>
                <a:gd name="connsiteY27" fmla="*/ 1571 h 1506587"/>
                <a:gd name="connsiteX28" fmla="*/ 388674 w 1541885"/>
                <a:gd name="connsiteY28" fmla="*/ 64436 h 1506587"/>
                <a:gd name="connsiteX29" fmla="*/ 83874 w 1541885"/>
                <a:gd name="connsiteY29" fmla="*/ 373046 h 1506587"/>
                <a:gd name="connsiteX30" fmla="*/ 3864 w 1541885"/>
                <a:gd name="connsiteY30" fmla="*/ 660701 h 1506587"/>
                <a:gd name="connsiteX0" fmla="*/ 3864 w 1541885"/>
                <a:gd name="connsiteY0" fmla="*/ 661966 h 1507852"/>
                <a:gd name="connsiteX1" fmla="*/ 41964 w 1541885"/>
                <a:gd name="connsiteY1" fmla="*/ 829606 h 1507852"/>
                <a:gd name="connsiteX2" fmla="*/ 34344 w 1541885"/>
                <a:gd name="connsiteY2" fmla="*/ 869611 h 1507852"/>
                <a:gd name="connsiteX3" fmla="*/ 5769 w 1541885"/>
                <a:gd name="connsiteY3" fmla="*/ 886756 h 1507852"/>
                <a:gd name="connsiteX4" fmla="*/ 5769 w 1541885"/>
                <a:gd name="connsiteY4" fmla="*/ 989626 h 1507852"/>
                <a:gd name="connsiteX5" fmla="*/ 66729 w 1541885"/>
                <a:gd name="connsiteY5" fmla="*/ 1103926 h 1507852"/>
                <a:gd name="connsiteX6" fmla="*/ 110544 w 1541885"/>
                <a:gd name="connsiteY6" fmla="*/ 1142026 h 1507852"/>
                <a:gd name="connsiteX7" fmla="*/ 95304 w 1541885"/>
                <a:gd name="connsiteY7" fmla="*/ 1263946 h 1507852"/>
                <a:gd name="connsiteX8" fmla="*/ 127689 w 1541885"/>
                <a:gd name="connsiteY8" fmla="*/ 1355386 h 1507852"/>
                <a:gd name="connsiteX9" fmla="*/ 222939 w 1541885"/>
                <a:gd name="connsiteY9" fmla="*/ 1420156 h 1507852"/>
                <a:gd name="connsiteX10" fmla="*/ 405819 w 1541885"/>
                <a:gd name="connsiteY10" fmla="*/ 1477306 h 1507852"/>
                <a:gd name="connsiteX11" fmla="*/ 664899 w 1541885"/>
                <a:gd name="connsiteY11" fmla="*/ 1507786 h 1507852"/>
                <a:gd name="connsiteX12" fmla="*/ 899214 w 1541885"/>
                <a:gd name="connsiteY12" fmla="*/ 1469686 h 1507852"/>
                <a:gd name="connsiteX13" fmla="*/ 1122099 w 1541885"/>
                <a:gd name="connsiteY13" fmla="*/ 1385866 h 1507852"/>
                <a:gd name="connsiteX14" fmla="*/ 1272594 w 1541885"/>
                <a:gd name="connsiteY14" fmla="*/ 1252516 h 1507852"/>
                <a:gd name="connsiteX15" fmla="*/ 1308789 w 1541885"/>
                <a:gd name="connsiteY15" fmla="*/ 1277281 h 1507852"/>
                <a:gd name="connsiteX16" fmla="*/ 1407849 w 1541885"/>
                <a:gd name="connsiteY16" fmla="*/ 1260136 h 1507852"/>
                <a:gd name="connsiteX17" fmla="*/ 1476429 w 1541885"/>
                <a:gd name="connsiteY17" fmla="*/ 1185841 h 1507852"/>
                <a:gd name="connsiteX18" fmla="*/ 1535484 w 1541885"/>
                <a:gd name="connsiteY18" fmla="*/ 1088686 h 1507852"/>
                <a:gd name="connsiteX19" fmla="*/ 1529769 w 1541885"/>
                <a:gd name="connsiteY19" fmla="*/ 980101 h 1507852"/>
                <a:gd name="connsiteX20" fmla="*/ 1457379 w 1541885"/>
                <a:gd name="connsiteY20" fmla="*/ 905806 h 1507852"/>
                <a:gd name="connsiteX21" fmla="*/ 1392609 w 1541885"/>
                <a:gd name="connsiteY21" fmla="*/ 907711 h 1507852"/>
                <a:gd name="connsiteX22" fmla="*/ 1417374 w 1541885"/>
                <a:gd name="connsiteY22" fmla="*/ 842941 h 1507852"/>
                <a:gd name="connsiteX23" fmla="*/ 1474524 w 1541885"/>
                <a:gd name="connsiteY23" fmla="*/ 480991 h 1507852"/>
                <a:gd name="connsiteX24" fmla="*/ 1396419 w 1541885"/>
                <a:gd name="connsiteY24" fmla="*/ 218101 h 1507852"/>
                <a:gd name="connsiteX25" fmla="*/ 1230684 w 1541885"/>
                <a:gd name="connsiteY25" fmla="*/ 84751 h 1507852"/>
                <a:gd name="connsiteX26" fmla="*/ 1055424 w 1541885"/>
                <a:gd name="connsiteY26" fmla="*/ 25696 h 1507852"/>
                <a:gd name="connsiteX27" fmla="*/ 784914 w 1541885"/>
                <a:gd name="connsiteY27" fmla="*/ 2836 h 1507852"/>
                <a:gd name="connsiteX28" fmla="*/ 358194 w 1541885"/>
                <a:gd name="connsiteY28" fmla="*/ 86656 h 1507852"/>
                <a:gd name="connsiteX29" fmla="*/ 83874 w 1541885"/>
                <a:gd name="connsiteY29" fmla="*/ 374311 h 1507852"/>
                <a:gd name="connsiteX30" fmla="*/ 3864 w 1541885"/>
                <a:gd name="connsiteY30" fmla="*/ 661966 h 1507852"/>
                <a:gd name="connsiteX0" fmla="*/ 3864 w 1541885"/>
                <a:gd name="connsiteY0" fmla="*/ 661966 h 1507852"/>
                <a:gd name="connsiteX1" fmla="*/ 41964 w 1541885"/>
                <a:gd name="connsiteY1" fmla="*/ 829606 h 1507852"/>
                <a:gd name="connsiteX2" fmla="*/ 34344 w 1541885"/>
                <a:gd name="connsiteY2" fmla="*/ 869611 h 1507852"/>
                <a:gd name="connsiteX3" fmla="*/ 5769 w 1541885"/>
                <a:gd name="connsiteY3" fmla="*/ 886756 h 1507852"/>
                <a:gd name="connsiteX4" fmla="*/ 5769 w 1541885"/>
                <a:gd name="connsiteY4" fmla="*/ 989626 h 1507852"/>
                <a:gd name="connsiteX5" fmla="*/ 66729 w 1541885"/>
                <a:gd name="connsiteY5" fmla="*/ 1103926 h 1507852"/>
                <a:gd name="connsiteX6" fmla="*/ 110544 w 1541885"/>
                <a:gd name="connsiteY6" fmla="*/ 1142026 h 1507852"/>
                <a:gd name="connsiteX7" fmla="*/ 95304 w 1541885"/>
                <a:gd name="connsiteY7" fmla="*/ 1263946 h 1507852"/>
                <a:gd name="connsiteX8" fmla="*/ 127689 w 1541885"/>
                <a:gd name="connsiteY8" fmla="*/ 1355386 h 1507852"/>
                <a:gd name="connsiteX9" fmla="*/ 222939 w 1541885"/>
                <a:gd name="connsiteY9" fmla="*/ 1420156 h 1507852"/>
                <a:gd name="connsiteX10" fmla="*/ 405819 w 1541885"/>
                <a:gd name="connsiteY10" fmla="*/ 1477306 h 1507852"/>
                <a:gd name="connsiteX11" fmla="*/ 664899 w 1541885"/>
                <a:gd name="connsiteY11" fmla="*/ 1507786 h 1507852"/>
                <a:gd name="connsiteX12" fmla="*/ 899214 w 1541885"/>
                <a:gd name="connsiteY12" fmla="*/ 1469686 h 1507852"/>
                <a:gd name="connsiteX13" fmla="*/ 1122099 w 1541885"/>
                <a:gd name="connsiteY13" fmla="*/ 1385866 h 1507852"/>
                <a:gd name="connsiteX14" fmla="*/ 1272594 w 1541885"/>
                <a:gd name="connsiteY14" fmla="*/ 1252516 h 1507852"/>
                <a:gd name="connsiteX15" fmla="*/ 1308789 w 1541885"/>
                <a:gd name="connsiteY15" fmla="*/ 1277281 h 1507852"/>
                <a:gd name="connsiteX16" fmla="*/ 1407849 w 1541885"/>
                <a:gd name="connsiteY16" fmla="*/ 1260136 h 1507852"/>
                <a:gd name="connsiteX17" fmla="*/ 1476429 w 1541885"/>
                <a:gd name="connsiteY17" fmla="*/ 1185841 h 1507852"/>
                <a:gd name="connsiteX18" fmla="*/ 1535484 w 1541885"/>
                <a:gd name="connsiteY18" fmla="*/ 1088686 h 1507852"/>
                <a:gd name="connsiteX19" fmla="*/ 1529769 w 1541885"/>
                <a:gd name="connsiteY19" fmla="*/ 980101 h 1507852"/>
                <a:gd name="connsiteX20" fmla="*/ 1457379 w 1541885"/>
                <a:gd name="connsiteY20" fmla="*/ 905806 h 1507852"/>
                <a:gd name="connsiteX21" fmla="*/ 1392609 w 1541885"/>
                <a:gd name="connsiteY21" fmla="*/ 907711 h 1507852"/>
                <a:gd name="connsiteX22" fmla="*/ 1417374 w 1541885"/>
                <a:gd name="connsiteY22" fmla="*/ 842941 h 1507852"/>
                <a:gd name="connsiteX23" fmla="*/ 1474524 w 1541885"/>
                <a:gd name="connsiteY23" fmla="*/ 480991 h 1507852"/>
                <a:gd name="connsiteX24" fmla="*/ 1396419 w 1541885"/>
                <a:gd name="connsiteY24" fmla="*/ 218101 h 1507852"/>
                <a:gd name="connsiteX25" fmla="*/ 1230684 w 1541885"/>
                <a:gd name="connsiteY25" fmla="*/ 84751 h 1507852"/>
                <a:gd name="connsiteX26" fmla="*/ 1055424 w 1541885"/>
                <a:gd name="connsiteY26" fmla="*/ 25696 h 1507852"/>
                <a:gd name="connsiteX27" fmla="*/ 714429 w 1541885"/>
                <a:gd name="connsiteY27" fmla="*/ 2836 h 1507852"/>
                <a:gd name="connsiteX28" fmla="*/ 358194 w 1541885"/>
                <a:gd name="connsiteY28" fmla="*/ 86656 h 1507852"/>
                <a:gd name="connsiteX29" fmla="*/ 83874 w 1541885"/>
                <a:gd name="connsiteY29" fmla="*/ 374311 h 1507852"/>
                <a:gd name="connsiteX30" fmla="*/ 3864 w 1541885"/>
                <a:gd name="connsiteY30" fmla="*/ 661966 h 1507852"/>
                <a:gd name="connsiteX0" fmla="*/ 3864 w 1541885"/>
                <a:gd name="connsiteY0" fmla="*/ 663510 h 1509396"/>
                <a:gd name="connsiteX1" fmla="*/ 41964 w 1541885"/>
                <a:gd name="connsiteY1" fmla="*/ 831150 h 1509396"/>
                <a:gd name="connsiteX2" fmla="*/ 34344 w 1541885"/>
                <a:gd name="connsiteY2" fmla="*/ 871155 h 1509396"/>
                <a:gd name="connsiteX3" fmla="*/ 5769 w 1541885"/>
                <a:gd name="connsiteY3" fmla="*/ 888300 h 1509396"/>
                <a:gd name="connsiteX4" fmla="*/ 5769 w 1541885"/>
                <a:gd name="connsiteY4" fmla="*/ 991170 h 1509396"/>
                <a:gd name="connsiteX5" fmla="*/ 66729 w 1541885"/>
                <a:gd name="connsiteY5" fmla="*/ 1105470 h 1509396"/>
                <a:gd name="connsiteX6" fmla="*/ 110544 w 1541885"/>
                <a:gd name="connsiteY6" fmla="*/ 1143570 h 1509396"/>
                <a:gd name="connsiteX7" fmla="*/ 95304 w 1541885"/>
                <a:gd name="connsiteY7" fmla="*/ 1265490 h 1509396"/>
                <a:gd name="connsiteX8" fmla="*/ 127689 w 1541885"/>
                <a:gd name="connsiteY8" fmla="*/ 1356930 h 1509396"/>
                <a:gd name="connsiteX9" fmla="*/ 222939 w 1541885"/>
                <a:gd name="connsiteY9" fmla="*/ 1421700 h 1509396"/>
                <a:gd name="connsiteX10" fmla="*/ 405819 w 1541885"/>
                <a:gd name="connsiteY10" fmla="*/ 1478850 h 1509396"/>
                <a:gd name="connsiteX11" fmla="*/ 664899 w 1541885"/>
                <a:gd name="connsiteY11" fmla="*/ 1509330 h 1509396"/>
                <a:gd name="connsiteX12" fmla="*/ 899214 w 1541885"/>
                <a:gd name="connsiteY12" fmla="*/ 1471230 h 1509396"/>
                <a:gd name="connsiteX13" fmla="*/ 1122099 w 1541885"/>
                <a:gd name="connsiteY13" fmla="*/ 1387410 h 1509396"/>
                <a:gd name="connsiteX14" fmla="*/ 1272594 w 1541885"/>
                <a:gd name="connsiteY14" fmla="*/ 1254060 h 1509396"/>
                <a:gd name="connsiteX15" fmla="*/ 1308789 w 1541885"/>
                <a:gd name="connsiteY15" fmla="*/ 1278825 h 1509396"/>
                <a:gd name="connsiteX16" fmla="*/ 1407849 w 1541885"/>
                <a:gd name="connsiteY16" fmla="*/ 1261680 h 1509396"/>
                <a:gd name="connsiteX17" fmla="*/ 1476429 w 1541885"/>
                <a:gd name="connsiteY17" fmla="*/ 1187385 h 1509396"/>
                <a:gd name="connsiteX18" fmla="*/ 1535484 w 1541885"/>
                <a:gd name="connsiteY18" fmla="*/ 1090230 h 1509396"/>
                <a:gd name="connsiteX19" fmla="*/ 1529769 w 1541885"/>
                <a:gd name="connsiteY19" fmla="*/ 981645 h 1509396"/>
                <a:gd name="connsiteX20" fmla="*/ 1457379 w 1541885"/>
                <a:gd name="connsiteY20" fmla="*/ 907350 h 1509396"/>
                <a:gd name="connsiteX21" fmla="*/ 1392609 w 1541885"/>
                <a:gd name="connsiteY21" fmla="*/ 909255 h 1509396"/>
                <a:gd name="connsiteX22" fmla="*/ 1417374 w 1541885"/>
                <a:gd name="connsiteY22" fmla="*/ 844485 h 1509396"/>
                <a:gd name="connsiteX23" fmla="*/ 1474524 w 1541885"/>
                <a:gd name="connsiteY23" fmla="*/ 482535 h 1509396"/>
                <a:gd name="connsiteX24" fmla="*/ 1396419 w 1541885"/>
                <a:gd name="connsiteY24" fmla="*/ 219645 h 1509396"/>
                <a:gd name="connsiteX25" fmla="*/ 1230684 w 1541885"/>
                <a:gd name="connsiteY25" fmla="*/ 86295 h 1509396"/>
                <a:gd name="connsiteX26" fmla="*/ 1034469 w 1541885"/>
                <a:gd name="connsiteY26" fmla="*/ 19620 h 1509396"/>
                <a:gd name="connsiteX27" fmla="*/ 714429 w 1541885"/>
                <a:gd name="connsiteY27" fmla="*/ 4380 h 1509396"/>
                <a:gd name="connsiteX28" fmla="*/ 358194 w 1541885"/>
                <a:gd name="connsiteY28" fmla="*/ 88200 h 1509396"/>
                <a:gd name="connsiteX29" fmla="*/ 83874 w 1541885"/>
                <a:gd name="connsiteY29" fmla="*/ 375855 h 1509396"/>
                <a:gd name="connsiteX30" fmla="*/ 3864 w 1541885"/>
                <a:gd name="connsiteY30" fmla="*/ 663510 h 1509396"/>
                <a:gd name="connsiteX0" fmla="*/ 3864 w 1541885"/>
                <a:gd name="connsiteY0" fmla="*/ 663510 h 1509396"/>
                <a:gd name="connsiteX1" fmla="*/ 41964 w 1541885"/>
                <a:gd name="connsiteY1" fmla="*/ 831150 h 1509396"/>
                <a:gd name="connsiteX2" fmla="*/ 34344 w 1541885"/>
                <a:gd name="connsiteY2" fmla="*/ 871155 h 1509396"/>
                <a:gd name="connsiteX3" fmla="*/ 5769 w 1541885"/>
                <a:gd name="connsiteY3" fmla="*/ 888300 h 1509396"/>
                <a:gd name="connsiteX4" fmla="*/ 5769 w 1541885"/>
                <a:gd name="connsiteY4" fmla="*/ 991170 h 1509396"/>
                <a:gd name="connsiteX5" fmla="*/ 66729 w 1541885"/>
                <a:gd name="connsiteY5" fmla="*/ 1105470 h 1509396"/>
                <a:gd name="connsiteX6" fmla="*/ 110544 w 1541885"/>
                <a:gd name="connsiteY6" fmla="*/ 1143570 h 1509396"/>
                <a:gd name="connsiteX7" fmla="*/ 95304 w 1541885"/>
                <a:gd name="connsiteY7" fmla="*/ 1265490 h 1509396"/>
                <a:gd name="connsiteX8" fmla="*/ 127689 w 1541885"/>
                <a:gd name="connsiteY8" fmla="*/ 1356930 h 1509396"/>
                <a:gd name="connsiteX9" fmla="*/ 222939 w 1541885"/>
                <a:gd name="connsiteY9" fmla="*/ 1421700 h 1509396"/>
                <a:gd name="connsiteX10" fmla="*/ 405819 w 1541885"/>
                <a:gd name="connsiteY10" fmla="*/ 1478850 h 1509396"/>
                <a:gd name="connsiteX11" fmla="*/ 664899 w 1541885"/>
                <a:gd name="connsiteY11" fmla="*/ 1509330 h 1509396"/>
                <a:gd name="connsiteX12" fmla="*/ 899214 w 1541885"/>
                <a:gd name="connsiteY12" fmla="*/ 1471230 h 1509396"/>
                <a:gd name="connsiteX13" fmla="*/ 1122099 w 1541885"/>
                <a:gd name="connsiteY13" fmla="*/ 1387410 h 1509396"/>
                <a:gd name="connsiteX14" fmla="*/ 1272594 w 1541885"/>
                <a:gd name="connsiteY14" fmla="*/ 1254060 h 1509396"/>
                <a:gd name="connsiteX15" fmla="*/ 1308789 w 1541885"/>
                <a:gd name="connsiteY15" fmla="*/ 1278825 h 1509396"/>
                <a:gd name="connsiteX16" fmla="*/ 1407849 w 1541885"/>
                <a:gd name="connsiteY16" fmla="*/ 1261680 h 1509396"/>
                <a:gd name="connsiteX17" fmla="*/ 1476429 w 1541885"/>
                <a:gd name="connsiteY17" fmla="*/ 1187385 h 1509396"/>
                <a:gd name="connsiteX18" fmla="*/ 1535484 w 1541885"/>
                <a:gd name="connsiteY18" fmla="*/ 1090230 h 1509396"/>
                <a:gd name="connsiteX19" fmla="*/ 1529769 w 1541885"/>
                <a:gd name="connsiteY19" fmla="*/ 981645 h 1509396"/>
                <a:gd name="connsiteX20" fmla="*/ 1457379 w 1541885"/>
                <a:gd name="connsiteY20" fmla="*/ 907350 h 1509396"/>
                <a:gd name="connsiteX21" fmla="*/ 1407849 w 1541885"/>
                <a:gd name="connsiteY21" fmla="*/ 909255 h 1509396"/>
                <a:gd name="connsiteX22" fmla="*/ 1417374 w 1541885"/>
                <a:gd name="connsiteY22" fmla="*/ 844485 h 1509396"/>
                <a:gd name="connsiteX23" fmla="*/ 1474524 w 1541885"/>
                <a:gd name="connsiteY23" fmla="*/ 482535 h 1509396"/>
                <a:gd name="connsiteX24" fmla="*/ 1396419 w 1541885"/>
                <a:gd name="connsiteY24" fmla="*/ 219645 h 1509396"/>
                <a:gd name="connsiteX25" fmla="*/ 1230684 w 1541885"/>
                <a:gd name="connsiteY25" fmla="*/ 86295 h 1509396"/>
                <a:gd name="connsiteX26" fmla="*/ 1034469 w 1541885"/>
                <a:gd name="connsiteY26" fmla="*/ 19620 h 1509396"/>
                <a:gd name="connsiteX27" fmla="*/ 714429 w 1541885"/>
                <a:gd name="connsiteY27" fmla="*/ 4380 h 1509396"/>
                <a:gd name="connsiteX28" fmla="*/ 358194 w 1541885"/>
                <a:gd name="connsiteY28" fmla="*/ 88200 h 1509396"/>
                <a:gd name="connsiteX29" fmla="*/ 83874 w 1541885"/>
                <a:gd name="connsiteY29" fmla="*/ 375855 h 1509396"/>
                <a:gd name="connsiteX30" fmla="*/ 3864 w 1541885"/>
                <a:gd name="connsiteY30" fmla="*/ 663510 h 1509396"/>
                <a:gd name="connsiteX0" fmla="*/ 3864 w 1541974"/>
                <a:gd name="connsiteY0" fmla="*/ 663510 h 1509396"/>
                <a:gd name="connsiteX1" fmla="*/ 41964 w 1541974"/>
                <a:gd name="connsiteY1" fmla="*/ 831150 h 1509396"/>
                <a:gd name="connsiteX2" fmla="*/ 34344 w 1541974"/>
                <a:gd name="connsiteY2" fmla="*/ 871155 h 1509396"/>
                <a:gd name="connsiteX3" fmla="*/ 5769 w 1541974"/>
                <a:gd name="connsiteY3" fmla="*/ 888300 h 1509396"/>
                <a:gd name="connsiteX4" fmla="*/ 5769 w 1541974"/>
                <a:gd name="connsiteY4" fmla="*/ 991170 h 1509396"/>
                <a:gd name="connsiteX5" fmla="*/ 66729 w 1541974"/>
                <a:gd name="connsiteY5" fmla="*/ 1105470 h 1509396"/>
                <a:gd name="connsiteX6" fmla="*/ 110544 w 1541974"/>
                <a:gd name="connsiteY6" fmla="*/ 1143570 h 1509396"/>
                <a:gd name="connsiteX7" fmla="*/ 95304 w 1541974"/>
                <a:gd name="connsiteY7" fmla="*/ 1265490 h 1509396"/>
                <a:gd name="connsiteX8" fmla="*/ 127689 w 1541974"/>
                <a:gd name="connsiteY8" fmla="*/ 1356930 h 1509396"/>
                <a:gd name="connsiteX9" fmla="*/ 222939 w 1541974"/>
                <a:gd name="connsiteY9" fmla="*/ 1421700 h 1509396"/>
                <a:gd name="connsiteX10" fmla="*/ 405819 w 1541974"/>
                <a:gd name="connsiteY10" fmla="*/ 1478850 h 1509396"/>
                <a:gd name="connsiteX11" fmla="*/ 664899 w 1541974"/>
                <a:gd name="connsiteY11" fmla="*/ 1509330 h 1509396"/>
                <a:gd name="connsiteX12" fmla="*/ 899214 w 1541974"/>
                <a:gd name="connsiteY12" fmla="*/ 1471230 h 1509396"/>
                <a:gd name="connsiteX13" fmla="*/ 1122099 w 1541974"/>
                <a:gd name="connsiteY13" fmla="*/ 1387410 h 1509396"/>
                <a:gd name="connsiteX14" fmla="*/ 1272594 w 1541974"/>
                <a:gd name="connsiteY14" fmla="*/ 1254060 h 1509396"/>
                <a:gd name="connsiteX15" fmla="*/ 1308789 w 1541974"/>
                <a:gd name="connsiteY15" fmla="*/ 1278825 h 1509396"/>
                <a:gd name="connsiteX16" fmla="*/ 1407849 w 1541974"/>
                <a:gd name="connsiteY16" fmla="*/ 1261680 h 1509396"/>
                <a:gd name="connsiteX17" fmla="*/ 1476429 w 1541974"/>
                <a:gd name="connsiteY17" fmla="*/ 1187385 h 1509396"/>
                <a:gd name="connsiteX18" fmla="*/ 1535484 w 1541974"/>
                <a:gd name="connsiteY18" fmla="*/ 1090230 h 1509396"/>
                <a:gd name="connsiteX19" fmla="*/ 1531674 w 1541974"/>
                <a:gd name="connsiteY19" fmla="*/ 958785 h 1509396"/>
                <a:gd name="connsiteX20" fmla="*/ 1457379 w 1541974"/>
                <a:gd name="connsiteY20" fmla="*/ 907350 h 1509396"/>
                <a:gd name="connsiteX21" fmla="*/ 1407849 w 1541974"/>
                <a:gd name="connsiteY21" fmla="*/ 909255 h 1509396"/>
                <a:gd name="connsiteX22" fmla="*/ 1417374 w 1541974"/>
                <a:gd name="connsiteY22" fmla="*/ 844485 h 1509396"/>
                <a:gd name="connsiteX23" fmla="*/ 1474524 w 1541974"/>
                <a:gd name="connsiteY23" fmla="*/ 482535 h 1509396"/>
                <a:gd name="connsiteX24" fmla="*/ 1396419 w 1541974"/>
                <a:gd name="connsiteY24" fmla="*/ 219645 h 1509396"/>
                <a:gd name="connsiteX25" fmla="*/ 1230684 w 1541974"/>
                <a:gd name="connsiteY25" fmla="*/ 86295 h 1509396"/>
                <a:gd name="connsiteX26" fmla="*/ 1034469 w 1541974"/>
                <a:gd name="connsiteY26" fmla="*/ 19620 h 1509396"/>
                <a:gd name="connsiteX27" fmla="*/ 714429 w 1541974"/>
                <a:gd name="connsiteY27" fmla="*/ 4380 h 1509396"/>
                <a:gd name="connsiteX28" fmla="*/ 358194 w 1541974"/>
                <a:gd name="connsiteY28" fmla="*/ 88200 h 1509396"/>
                <a:gd name="connsiteX29" fmla="*/ 83874 w 1541974"/>
                <a:gd name="connsiteY29" fmla="*/ 375855 h 1509396"/>
                <a:gd name="connsiteX30" fmla="*/ 3864 w 1541974"/>
                <a:gd name="connsiteY30" fmla="*/ 663510 h 1509396"/>
                <a:gd name="connsiteX0" fmla="*/ 3864 w 1541092"/>
                <a:gd name="connsiteY0" fmla="*/ 663510 h 1509396"/>
                <a:gd name="connsiteX1" fmla="*/ 41964 w 1541092"/>
                <a:gd name="connsiteY1" fmla="*/ 831150 h 1509396"/>
                <a:gd name="connsiteX2" fmla="*/ 34344 w 1541092"/>
                <a:gd name="connsiteY2" fmla="*/ 871155 h 1509396"/>
                <a:gd name="connsiteX3" fmla="*/ 5769 w 1541092"/>
                <a:gd name="connsiteY3" fmla="*/ 888300 h 1509396"/>
                <a:gd name="connsiteX4" fmla="*/ 5769 w 1541092"/>
                <a:gd name="connsiteY4" fmla="*/ 991170 h 1509396"/>
                <a:gd name="connsiteX5" fmla="*/ 66729 w 1541092"/>
                <a:gd name="connsiteY5" fmla="*/ 1105470 h 1509396"/>
                <a:gd name="connsiteX6" fmla="*/ 110544 w 1541092"/>
                <a:gd name="connsiteY6" fmla="*/ 1143570 h 1509396"/>
                <a:gd name="connsiteX7" fmla="*/ 95304 w 1541092"/>
                <a:gd name="connsiteY7" fmla="*/ 1265490 h 1509396"/>
                <a:gd name="connsiteX8" fmla="*/ 127689 w 1541092"/>
                <a:gd name="connsiteY8" fmla="*/ 1356930 h 1509396"/>
                <a:gd name="connsiteX9" fmla="*/ 222939 w 1541092"/>
                <a:gd name="connsiteY9" fmla="*/ 1421700 h 1509396"/>
                <a:gd name="connsiteX10" fmla="*/ 405819 w 1541092"/>
                <a:gd name="connsiteY10" fmla="*/ 1478850 h 1509396"/>
                <a:gd name="connsiteX11" fmla="*/ 664899 w 1541092"/>
                <a:gd name="connsiteY11" fmla="*/ 1509330 h 1509396"/>
                <a:gd name="connsiteX12" fmla="*/ 899214 w 1541092"/>
                <a:gd name="connsiteY12" fmla="*/ 1471230 h 1509396"/>
                <a:gd name="connsiteX13" fmla="*/ 1122099 w 1541092"/>
                <a:gd name="connsiteY13" fmla="*/ 1387410 h 1509396"/>
                <a:gd name="connsiteX14" fmla="*/ 1272594 w 1541092"/>
                <a:gd name="connsiteY14" fmla="*/ 1254060 h 1509396"/>
                <a:gd name="connsiteX15" fmla="*/ 1308789 w 1541092"/>
                <a:gd name="connsiteY15" fmla="*/ 1278825 h 1509396"/>
                <a:gd name="connsiteX16" fmla="*/ 1407849 w 1541092"/>
                <a:gd name="connsiteY16" fmla="*/ 1261680 h 1509396"/>
                <a:gd name="connsiteX17" fmla="*/ 1489764 w 1541092"/>
                <a:gd name="connsiteY17" fmla="*/ 1189290 h 1509396"/>
                <a:gd name="connsiteX18" fmla="*/ 1535484 w 1541092"/>
                <a:gd name="connsiteY18" fmla="*/ 1090230 h 1509396"/>
                <a:gd name="connsiteX19" fmla="*/ 1531674 w 1541092"/>
                <a:gd name="connsiteY19" fmla="*/ 958785 h 1509396"/>
                <a:gd name="connsiteX20" fmla="*/ 1457379 w 1541092"/>
                <a:gd name="connsiteY20" fmla="*/ 907350 h 1509396"/>
                <a:gd name="connsiteX21" fmla="*/ 1407849 w 1541092"/>
                <a:gd name="connsiteY21" fmla="*/ 909255 h 1509396"/>
                <a:gd name="connsiteX22" fmla="*/ 1417374 w 1541092"/>
                <a:gd name="connsiteY22" fmla="*/ 844485 h 1509396"/>
                <a:gd name="connsiteX23" fmla="*/ 1474524 w 1541092"/>
                <a:gd name="connsiteY23" fmla="*/ 482535 h 1509396"/>
                <a:gd name="connsiteX24" fmla="*/ 1396419 w 1541092"/>
                <a:gd name="connsiteY24" fmla="*/ 219645 h 1509396"/>
                <a:gd name="connsiteX25" fmla="*/ 1230684 w 1541092"/>
                <a:gd name="connsiteY25" fmla="*/ 86295 h 1509396"/>
                <a:gd name="connsiteX26" fmla="*/ 1034469 w 1541092"/>
                <a:gd name="connsiteY26" fmla="*/ 19620 h 1509396"/>
                <a:gd name="connsiteX27" fmla="*/ 714429 w 1541092"/>
                <a:gd name="connsiteY27" fmla="*/ 4380 h 1509396"/>
                <a:gd name="connsiteX28" fmla="*/ 358194 w 1541092"/>
                <a:gd name="connsiteY28" fmla="*/ 88200 h 1509396"/>
                <a:gd name="connsiteX29" fmla="*/ 83874 w 1541092"/>
                <a:gd name="connsiteY29" fmla="*/ 375855 h 1509396"/>
                <a:gd name="connsiteX30" fmla="*/ 3864 w 1541092"/>
                <a:gd name="connsiteY30" fmla="*/ 663510 h 1509396"/>
                <a:gd name="connsiteX0" fmla="*/ 3864 w 1541092"/>
                <a:gd name="connsiteY0" fmla="*/ 663510 h 1509396"/>
                <a:gd name="connsiteX1" fmla="*/ 41964 w 1541092"/>
                <a:gd name="connsiteY1" fmla="*/ 831150 h 1509396"/>
                <a:gd name="connsiteX2" fmla="*/ 34344 w 1541092"/>
                <a:gd name="connsiteY2" fmla="*/ 871155 h 1509396"/>
                <a:gd name="connsiteX3" fmla="*/ 5769 w 1541092"/>
                <a:gd name="connsiteY3" fmla="*/ 888300 h 1509396"/>
                <a:gd name="connsiteX4" fmla="*/ 5769 w 1541092"/>
                <a:gd name="connsiteY4" fmla="*/ 991170 h 1509396"/>
                <a:gd name="connsiteX5" fmla="*/ 66729 w 1541092"/>
                <a:gd name="connsiteY5" fmla="*/ 1105470 h 1509396"/>
                <a:gd name="connsiteX6" fmla="*/ 110544 w 1541092"/>
                <a:gd name="connsiteY6" fmla="*/ 1143570 h 1509396"/>
                <a:gd name="connsiteX7" fmla="*/ 95304 w 1541092"/>
                <a:gd name="connsiteY7" fmla="*/ 1265490 h 1509396"/>
                <a:gd name="connsiteX8" fmla="*/ 127689 w 1541092"/>
                <a:gd name="connsiteY8" fmla="*/ 1356930 h 1509396"/>
                <a:gd name="connsiteX9" fmla="*/ 222939 w 1541092"/>
                <a:gd name="connsiteY9" fmla="*/ 1421700 h 1509396"/>
                <a:gd name="connsiteX10" fmla="*/ 405819 w 1541092"/>
                <a:gd name="connsiteY10" fmla="*/ 1478850 h 1509396"/>
                <a:gd name="connsiteX11" fmla="*/ 664899 w 1541092"/>
                <a:gd name="connsiteY11" fmla="*/ 1509330 h 1509396"/>
                <a:gd name="connsiteX12" fmla="*/ 899214 w 1541092"/>
                <a:gd name="connsiteY12" fmla="*/ 1471230 h 1509396"/>
                <a:gd name="connsiteX13" fmla="*/ 1122099 w 1541092"/>
                <a:gd name="connsiteY13" fmla="*/ 1387410 h 1509396"/>
                <a:gd name="connsiteX14" fmla="*/ 1276404 w 1541092"/>
                <a:gd name="connsiteY14" fmla="*/ 1263585 h 1509396"/>
                <a:gd name="connsiteX15" fmla="*/ 1308789 w 1541092"/>
                <a:gd name="connsiteY15" fmla="*/ 1278825 h 1509396"/>
                <a:gd name="connsiteX16" fmla="*/ 1407849 w 1541092"/>
                <a:gd name="connsiteY16" fmla="*/ 1261680 h 1509396"/>
                <a:gd name="connsiteX17" fmla="*/ 1489764 w 1541092"/>
                <a:gd name="connsiteY17" fmla="*/ 1189290 h 1509396"/>
                <a:gd name="connsiteX18" fmla="*/ 1535484 w 1541092"/>
                <a:gd name="connsiteY18" fmla="*/ 1090230 h 1509396"/>
                <a:gd name="connsiteX19" fmla="*/ 1531674 w 1541092"/>
                <a:gd name="connsiteY19" fmla="*/ 958785 h 1509396"/>
                <a:gd name="connsiteX20" fmla="*/ 1457379 w 1541092"/>
                <a:gd name="connsiteY20" fmla="*/ 907350 h 1509396"/>
                <a:gd name="connsiteX21" fmla="*/ 1407849 w 1541092"/>
                <a:gd name="connsiteY21" fmla="*/ 909255 h 1509396"/>
                <a:gd name="connsiteX22" fmla="*/ 1417374 w 1541092"/>
                <a:gd name="connsiteY22" fmla="*/ 844485 h 1509396"/>
                <a:gd name="connsiteX23" fmla="*/ 1474524 w 1541092"/>
                <a:gd name="connsiteY23" fmla="*/ 482535 h 1509396"/>
                <a:gd name="connsiteX24" fmla="*/ 1396419 w 1541092"/>
                <a:gd name="connsiteY24" fmla="*/ 219645 h 1509396"/>
                <a:gd name="connsiteX25" fmla="*/ 1230684 w 1541092"/>
                <a:gd name="connsiteY25" fmla="*/ 86295 h 1509396"/>
                <a:gd name="connsiteX26" fmla="*/ 1034469 w 1541092"/>
                <a:gd name="connsiteY26" fmla="*/ 19620 h 1509396"/>
                <a:gd name="connsiteX27" fmla="*/ 714429 w 1541092"/>
                <a:gd name="connsiteY27" fmla="*/ 4380 h 1509396"/>
                <a:gd name="connsiteX28" fmla="*/ 358194 w 1541092"/>
                <a:gd name="connsiteY28" fmla="*/ 88200 h 1509396"/>
                <a:gd name="connsiteX29" fmla="*/ 83874 w 1541092"/>
                <a:gd name="connsiteY29" fmla="*/ 375855 h 1509396"/>
                <a:gd name="connsiteX30" fmla="*/ 3864 w 1541092"/>
                <a:gd name="connsiteY30" fmla="*/ 663510 h 1509396"/>
                <a:gd name="connsiteX0" fmla="*/ 7062 w 1544290"/>
                <a:gd name="connsiteY0" fmla="*/ 663510 h 1509396"/>
                <a:gd name="connsiteX1" fmla="*/ 45162 w 1544290"/>
                <a:gd name="connsiteY1" fmla="*/ 831150 h 1509396"/>
                <a:gd name="connsiteX2" fmla="*/ 37542 w 1544290"/>
                <a:gd name="connsiteY2" fmla="*/ 871155 h 1509396"/>
                <a:gd name="connsiteX3" fmla="*/ 3252 w 1544290"/>
                <a:gd name="connsiteY3" fmla="*/ 901635 h 1509396"/>
                <a:gd name="connsiteX4" fmla="*/ 8967 w 1544290"/>
                <a:gd name="connsiteY4" fmla="*/ 991170 h 1509396"/>
                <a:gd name="connsiteX5" fmla="*/ 69927 w 1544290"/>
                <a:gd name="connsiteY5" fmla="*/ 1105470 h 1509396"/>
                <a:gd name="connsiteX6" fmla="*/ 113742 w 1544290"/>
                <a:gd name="connsiteY6" fmla="*/ 1143570 h 1509396"/>
                <a:gd name="connsiteX7" fmla="*/ 98502 w 1544290"/>
                <a:gd name="connsiteY7" fmla="*/ 1265490 h 1509396"/>
                <a:gd name="connsiteX8" fmla="*/ 130887 w 1544290"/>
                <a:gd name="connsiteY8" fmla="*/ 1356930 h 1509396"/>
                <a:gd name="connsiteX9" fmla="*/ 226137 w 1544290"/>
                <a:gd name="connsiteY9" fmla="*/ 1421700 h 1509396"/>
                <a:gd name="connsiteX10" fmla="*/ 409017 w 1544290"/>
                <a:gd name="connsiteY10" fmla="*/ 1478850 h 1509396"/>
                <a:gd name="connsiteX11" fmla="*/ 668097 w 1544290"/>
                <a:gd name="connsiteY11" fmla="*/ 1509330 h 1509396"/>
                <a:gd name="connsiteX12" fmla="*/ 902412 w 1544290"/>
                <a:gd name="connsiteY12" fmla="*/ 1471230 h 1509396"/>
                <a:gd name="connsiteX13" fmla="*/ 1125297 w 1544290"/>
                <a:gd name="connsiteY13" fmla="*/ 1387410 h 1509396"/>
                <a:gd name="connsiteX14" fmla="*/ 1279602 w 1544290"/>
                <a:gd name="connsiteY14" fmla="*/ 1263585 h 1509396"/>
                <a:gd name="connsiteX15" fmla="*/ 1311987 w 1544290"/>
                <a:gd name="connsiteY15" fmla="*/ 1278825 h 1509396"/>
                <a:gd name="connsiteX16" fmla="*/ 1411047 w 1544290"/>
                <a:gd name="connsiteY16" fmla="*/ 1261680 h 1509396"/>
                <a:gd name="connsiteX17" fmla="*/ 1492962 w 1544290"/>
                <a:gd name="connsiteY17" fmla="*/ 1189290 h 1509396"/>
                <a:gd name="connsiteX18" fmla="*/ 1538682 w 1544290"/>
                <a:gd name="connsiteY18" fmla="*/ 1090230 h 1509396"/>
                <a:gd name="connsiteX19" fmla="*/ 1534872 w 1544290"/>
                <a:gd name="connsiteY19" fmla="*/ 958785 h 1509396"/>
                <a:gd name="connsiteX20" fmla="*/ 1460577 w 1544290"/>
                <a:gd name="connsiteY20" fmla="*/ 907350 h 1509396"/>
                <a:gd name="connsiteX21" fmla="*/ 1411047 w 1544290"/>
                <a:gd name="connsiteY21" fmla="*/ 909255 h 1509396"/>
                <a:gd name="connsiteX22" fmla="*/ 1420572 w 1544290"/>
                <a:gd name="connsiteY22" fmla="*/ 844485 h 1509396"/>
                <a:gd name="connsiteX23" fmla="*/ 1477722 w 1544290"/>
                <a:gd name="connsiteY23" fmla="*/ 482535 h 1509396"/>
                <a:gd name="connsiteX24" fmla="*/ 1399617 w 1544290"/>
                <a:gd name="connsiteY24" fmla="*/ 219645 h 1509396"/>
                <a:gd name="connsiteX25" fmla="*/ 1233882 w 1544290"/>
                <a:gd name="connsiteY25" fmla="*/ 86295 h 1509396"/>
                <a:gd name="connsiteX26" fmla="*/ 1037667 w 1544290"/>
                <a:gd name="connsiteY26" fmla="*/ 19620 h 1509396"/>
                <a:gd name="connsiteX27" fmla="*/ 717627 w 1544290"/>
                <a:gd name="connsiteY27" fmla="*/ 4380 h 1509396"/>
                <a:gd name="connsiteX28" fmla="*/ 361392 w 1544290"/>
                <a:gd name="connsiteY28" fmla="*/ 88200 h 1509396"/>
                <a:gd name="connsiteX29" fmla="*/ 87072 w 1544290"/>
                <a:gd name="connsiteY29" fmla="*/ 375855 h 1509396"/>
                <a:gd name="connsiteX30" fmla="*/ 7062 w 1544290"/>
                <a:gd name="connsiteY30" fmla="*/ 663510 h 1509396"/>
                <a:gd name="connsiteX0" fmla="*/ 7062 w 1544290"/>
                <a:gd name="connsiteY0" fmla="*/ 663510 h 1509396"/>
                <a:gd name="connsiteX1" fmla="*/ 45162 w 1544290"/>
                <a:gd name="connsiteY1" fmla="*/ 831150 h 1509396"/>
                <a:gd name="connsiteX2" fmla="*/ 37542 w 1544290"/>
                <a:gd name="connsiteY2" fmla="*/ 871155 h 1509396"/>
                <a:gd name="connsiteX3" fmla="*/ 3252 w 1544290"/>
                <a:gd name="connsiteY3" fmla="*/ 901635 h 1509396"/>
                <a:gd name="connsiteX4" fmla="*/ 8967 w 1544290"/>
                <a:gd name="connsiteY4" fmla="*/ 991170 h 1509396"/>
                <a:gd name="connsiteX5" fmla="*/ 69927 w 1544290"/>
                <a:gd name="connsiteY5" fmla="*/ 1105470 h 1509396"/>
                <a:gd name="connsiteX6" fmla="*/ 113742 w 1544290"/>
                <a:gd name="connsiteY6" fmla="*/ 1143570 h 1509396"/>
                <a:gd name="connsiteX7" fmla="*/ 98502 w 1544290"/>
                <a:gd name="connsiteY7" fmla="*/ 1265490 h 1509396"/>
                <a:gd name="connsiteX8" fmla="*/ 130887 w 1544290"/>
                <a:gd name="connsiteY8" fmla="*/ 1356930 h 1509396"/>
                <a:gd name="connsiteX9" fmla="*/ 226137 w 1544290"/>
                <a:gd name="connsiteY9" fmla="*/ 1421700 h 1509396"/>
                <a:gd name="connsiteX10" fmla="*/ 409017 w 1544290"/>
                <a:gd name="connsiteY10" fmla="*/ 1478850 h 1509396"/>
                <a:gd name="connsiteX11" fmla="*/ 668097 w 1544290"/>
                <a:gd name="connsiteY11" fmla="*/ 1509330 h 1509396"/>
                <a:gd name="connsiteX12" fmla="*/ 902412 w 1544290"/>
                <a:gd name="connsiteY12" fmla="*/ 1471230 h 1509396"/>
                <a:gd name="connsiteX13" fmla="*/ 1125297 w 1544290"/>
                <a:gd name="connsiteY13" fmla="*/ 1387410 h 1509396"/>
                <a:gd name="connsiteX14" fmla="*/ 1279602 w 1544290"/>
                <a:gd name="connsiteY14" fmla="*/ 1263585 h 1509396"/>
                <a:gd name="connsiteX15" fmla="*/ 1311987 w 1544290"/>
                <a:gd name="connsiteY15" fmla="*/ 1278825 h 1509396"/>
                <a:gd name="connsiteX16" fmla="*/ 1411047 w 1544290"/>
                <a:gd name="connsiteY16" fmla="*/ 1261680 h 1509396"/>
                <a:gd name="connsiteX17" fmla="*/ 1492962 w 1544290"/>
                <a:gd name="connsiteY17" fmla="*/ 1189290 h 1509396"/>
                <a:gd name="connsiteX18" fmla="*/ 1538682 w 1544290"/>
                <a:gd name="connsiteY18" fmla="*/ 1090230 h 1509396"/>
                <a:gd name="connsiteX19" fmla="*/ 1534872 w 1544290"/>
                <a:gd name="connsiteY19" fmla="*/ 958785 h 1509396"/>
                <a:gd name="connsiteX20" fmla="*/ 1460577 w 1544290"/>
                <a:gd name="connsiteY20" fmla="*/ 907350 h 1509396"/>
                <a:gd name="connsiteX21" fmla="*/ 1411047 w 1544290"/>
                <a:gd name="connsiteY21" fmla="*/ 909255 h 1509396"/>
                <a:gd name="connsiteX22" fmla="*/ 1420572 w 1544290"/>
                <a:gd name="connsiteY22" fmla="*/ 844485 h 1509396"/>
                <a:gd name="connsiteX23" fmla="*/ 1477722 w 1544290"/>
                <a:gd name="connsiteY23" fmla="*/ 482535 h 1509396"/>
                <a:gd name="connsiteX24" fmla="*/ 1399617 w 1544290"/>
                <a:gd name="connsiteY24" fmla="*/ 219645 h 1509396"/>
                <a:gd name="connsiteX25" fmla="*/ 1233882 w 1544290"/>
                <a:gd name="connsiteY25" fmla="*/ 86295 h 1509396"/>
                <a:gd name="connsiteX26" fmla="*/ 1037667 w 1544290"/>
                <a:gd name="connsiteY26" fmla="*/ 19620 h 1509396"/>
                <a:gd name="connsiteX27" fmla="*/ 717627 w 1544290"/>
                <a:gd name="connsiteY27" fmla="*/ 4380 h 1509396"/>
                <a:gd name="connsiteX28" fmla="*/ 361392 w 1544290"/>
                <a:gd name="connsiteY28" fmla="*/ 88200 h 1509396"/>
                <a:gd name="connsiteX29" fmla="*/ 87072 w 1544290"/>
                <a:gd name="connsiteY29" fmla="*/ 375855 h 1509396"/>
                <a:gd name="connsiteX30" fmla="*/ 7062 w 1544290"/>
                <a:gd name="connsiteY30" fmla="*/ 663510 h 1509396"/>
                <a:gd name="connsiteX0" fmla="*/ 7910 w 1545138"/>
                <a:gd name="connsiteY0" fmla="*/ 663510 h 1509396"/>
                <a:gd name="connsiteX1" fmla="*/ 46010 w 1545138"/>
                <a:gd name="connsiteY1" fmla="*/ 831150 h 1509396"/>
                <a:gd name="connsiteX2" fmla="*/ 50269 w 1545138"/>
                <a:gd name="connsiteY2" fmla="*/ 875907 h 1509396"/>
                <a:gd name="connsiteX3" fmla="*/ 4100 w 1545138"/>
                <a:gd name="connsiteY3" fmla="*/ 901635 h 1509396"/>
                <a:gd name="connsiteX4" fmla="*/ 9815 w 1545138"/>
                <a:gd name="connsiteY4" fmla="*/ 991170 h 1509396"/>
                <a:gd name="connsiteX5" fmla="*/ 70775 w 1545138"/>
                <a:gd name="connsiteY5" fmla="*/ 1105470 h 1509396"/>
                <a:gd name="connsiteX6" fmla="*/ 114590 w 1545138"/>
                <a:gd name="connsiteY6" fmla="*/ 1143570 h 1509396"/>
                <a:gd name="connsiteX7" fmla="*/ 99350 w 1545138"/>
                <a:gd name="connsiteY7" fmla="*/ 1265490 h 1509396"/>
                <a:gd name="connsiteX8" fmla="*/ 131735 w 1545138"/>
                <a:gd name="connsiteY8" fmla="*/ 1356930 h 1509396"/>
                <a:gd name="connsiteX9" fmla="*/ 226985 w 1545138"/>
                <a:gd name="connsiteY9" fmla="*/ 1421700 h 1509396"/>
                <a:gd name="connsiteX10" fmla="*/ 409865 w 1545138"/>
                <a:gd name="connsiteY10" fmla="*/ 1478850 h 1509396"/>
                <a:gd name="connsiteX11" fmla="*/ 668945 w 1545138"/>
                <a:gd name="connsiteY11" fmla="*/ 1509330 h 1509396"/>
                <a:gd name="connsiteX12" fmla="*/ 903260 w 1545138"/>
                <a:gd name="connsiteY12" fmla="*/ 1471230 h 1509396"/>
                <a:gd name="connsiteX13" fmla="*/ 1126145 w 1545138"/>
                <a:gd name="connsiteY13" fmla="*/ 1387410 h 1509396"/>
                <a:gd name="connsiteX14" fmla="*/ 1280450 w 1545138"/>
                <a:gd name="connsiteY14" fmla="*/ 1263585 h 1509396"/>
                <a:gd name="connsiteX15" fmla="*/ 1312835 w 1545138"/>
                <a:gd name="connsiteY15" fmla="*/ 1278825 h 1509396"/>
                <a:gd name="connsiteX16" fmla="*/ 1411895 w 1545138"/>
                <a:gd name="connsiteY16" fmla="*/ 1261680 h 1509396"/>
                <a:gd name="connsiteX17" fmla="*/ 1493810 w 1545138"/>
                <a:gd name="connsiteY17" fmla="*/ 1189290 h 1509396"/>
                <a:gd name="connsiteX18" fmla="*/ 1539530 w 1545138"/>
                <a:gd name="connsiteY18" fmla="*/ 1090230 h 1509396"/>
                <a:gd name="connsiteX19" fmla="*/ 1535720 w 1545138"/>
                <a:gd name="connsiteY19" fmla="*/ 958785 h 1509396"/>
                <a:gd name="connsiteX20" fmla="*/ 1461425 w 1545138"/>
                <a:gd name="connsiteY20" fmla="*/ 907350 h 1509396"/>
                <a:gd name="connsiteX21" fmla="*/ 1411895 w 1545138"/>
                <a:gd name="connsiteY21" fmla="*/ 909255 h 1509396"/>
                <a:gd name="connsiteX22" fmla="*/ 1421420 w 1545138"/>
                <a:gd name="connsiteY22" fmla="*/ 844485 h 1509396"/>
                <a:gd name="connsiteX23" fmla="*/ 1478570 w 1545138"/>
                <a:gd name="connsiteY23" fmla="*/ 482535 h 1509396"/>
                <a:gd name="connsiteX24" fmla="*/ 1400465 w 1545138"/>
                <a:gd name="connsiteY24" fmla="*/ 219645 h 1509396"/>
                <a:gd name="connsiteX25" fmla="*/ 1234730 w 1545138"/>
                <a:gd name="connsiteY25" fmla="*/ 86295 h 1509396"/>
                <a:gd name="connsiteX26" fmla="*/ 1038515 w 1545138"/>
                <a:gd name="connsiteY26" fmla="*/ 19620 h 1509396"/>
                <a:gd name="connsiteX27" fmla="*/ 718475 w 1545138"/>
                <a:gd name="connsiteY27" fmla="*/ 4380 h 1509396"/>
                <a:gd name="connsiteX28" fmla="*/ 362240 w 1545138"/>
                <a:gd name="connsiteY28" fmla="*/ 88200 h 1509396"/>
                <a:gd name="connsiteX29" fmla="*/ 87920 w 1545138"/>
                <a:gd name="connsiteY29" fmla="*/ 375855 h 1509396"/>
                <a:gd name="connsiteX30" fmla="*/ 7910 w 1545138"/>
                <a:gd name="connsiteY30" fmla="*/ 663510 h 1509396"/>
                <a:gd name="connsiteX0" fmla="*/ 7911 w 1545139"/>
                <a:gd name="connsiteY0" fmla="*/ 663510 h 1509396"/>
                <a:gd name="connsiteX1" fmla="*/ 46011 w 1545139"/>
                <a:gd name="connsiteY1" fmla="*/ 831150 h 1509396"/>
                <a:gd name="connsiteX2" fmla="*/ 50270 w 1545139"/>
                <a:gd name="connsiteY2" fmla="*/ 875907 h 1509396"/>
                <a:gd name="connsiteX3" fmla="*/ 4101 w 1545139"/>
                <a:gd name="connsiteY3" fmla="*/ 887379 h 1509396"/>
                <a:gd name="connsiteX4" fmla="*/ 9816 w 1545139"/>
                <a:gd name="connsiteY4" fmla="*/ 991170 h 1509396"/>
                <a:gd name="connsiteX5" fmla="*/ 70776 w 1545139"/>
                <a:gd name="connsiteY5" fmla="*/ 1105470 h 1509396"/>
                <a:gd name="connsiteX6" fmla="*/ 114591 w 1545139"/>
                <a:gd name="connsiteY6" fmla="*/ 1143570 h 1509396"/>
                <a:gd name="connsiteX7" fmla="*/ 99351 w 1545139"/>
                <a:gd name="connsiteY7" fmla="*/ 1265490 h 1509396"/>
                <a:gd name="connsiteX8" fmla="*/ 131736 w 1545139"/>
                <a:gd name="connsiteY8" fmla="*/ 1356930 h 1509396"/>
                <a:gd name="connsiteX9" fmla="*/ 226986 w 1545139"/>
                <a:gd name="connsiteY9" fmla="*/ 1421700 h 1509396"/>
                <a:gd name="connsiteX10" fmla="*/ 409866 w 1545139"/>
                <a:gd name="connsiteY10" fmla="*/ 1478850 h 1509396"/>
                <a:gd name="connsiteX11" fmla="*/ 668946 w 1545139"/>
                <a:gd name="connsiteY11" fmla="*/ 1509330 h 1509396"/>
                <a:gd name="connsiteX12" fmla="*/ 903261 w 1545139"/>
                <a:gd name="connsiteY12" fmla="*/ 1471230 h 1509396"/>
                <a:gd name="connsiteX13" fmla="*/ 1126146 w 1545139"/>
                <a:gd name="connsiteY13" fmla="*/ 1387410 h 1509396"/>
                <a:gd name="connsiteX14" fmla="*/ 1280451 w 1545139"/>
                <a:gd name="connsiteY14" fmla="*/ 1263585 h 1509396"/>
                <a:gd name="connsiteX15" fmla="*/ 1312836 w 1545139"/>
                <a:gd name="connsiteY15" fmla="*/ 1278825 h 1509396"/>
                <a:gd name="connsiteX16" fmla="*/ 1411896 w 1545139"/>
                <a:gd name="connsiteY16" fmla="*/ 1261680 h 1509396"/>
                <a:gd name="connsiteX17" fmla="*/ 1493811 w 1545139"/>
                <a:gd name="connsiteY17" fmla="*/ 1189290 h 1509396"/>
                <a:gd name="connsiteX18" fmla="*/ 1539531 w 1545139"/>
                <a:gd name="connsiteY18" fmla="*/ 1090230 h 1509396"/>
                <a:gd name="connsiteX19" fmla="*/ 1535721 w 1545139"/>
                <a:gd name="connsiteY19" fmla="*/ 958785 h 1509396"/>
                <a:gd name="connsiteX20" fmla="*/ 1461426 w 1545139"/>
                <a:gd name="connsiteY20" fmla="*/ 907350 h 1509396"/>
                <a:gd name="connsiteX21" fmla="*/ 1411896 w 1545139"/>
                <a:gd name="connsiteY21" fmla="*/ 909255 h 1509396"/>
                <a:gd name="connsiteX22" fmla="*/ 1421421 w 1545139"/>
                <a:gd name="connsiteY22" fmla="*/ 844485 h 1509396"/>
                <a:gd name="connsiteX23" fmla="*/ 1478571 w 1545139"/>
                <a:gd name="connsiteY23" fmla="*/ 482535 h 1509396"/>
                <a:gd name="connsiteX24" fmla="*/ 1400466 w 1545139"/>
                <a:gd name="connsiteY24" fmla="*/ 219645 h 1509396"/>
                <a:gd name="connsiteX25" fmla="*/ 1234731 w 1545139"/>
                <a:gd name="connsiteY25" fmla="*/ 86295 h 1509396"/>
                <a:gd name="connsiteX26" fmla="*/ 1038516 w 1545139"/>
                <a:gd name="connsiteY26" fmla="*/ 19620 h 1509396"/>
                <a:gd name="connsiteX27" fmla="*/ 718476 w 1545139"/>
                <a:gd name="connsiteY27" fmla="*/ 4380 h 1509396"/>
                <a:gd name="connsiteX28" fmla="*/ 362241 w 1545139"/>
                <a:gd name="connsiteY28" fmla="*/ 88200 h 1509396"/>
                <a:gd name="connsiteX29" fmla="*/ 87921 w 1545139"/>
                <a:gd name="connsiteY29" fmla="*/ 375855 h 1509396"/>
                <a:gd name="connsiteX30" fmla="*/ 7911 w 1545139"/>
                <a:gd name="connsiteY30" fmla="*/ 663510 h 1509396"/>
                <a:gd name="connsiteX0" fmla="*/ 9982 w 1547210"/>
                <a:gd name="connsiteY0" fmla="*/ 663510 h 1509396"/>
                <a:gd name="connsiteX1" fmla="*/ 48082 w 1547210"/>
                <a:gd name="connsiteY1" fmla="*/ 831150 h 1509396"/>
                <a:gd name="connsiteX2" fmla="*/ 52341 w 1547210"/>
                <a:gd name="connsiteY2" fmla="*/ 875907 h 1509396"/>
                <a:gd name="connsiteX3" fmla="*/ 6172 w 1547210"/>
                <a:gd name="connsiteY3" fmla="*/ 887379 h 1509396"/>
                <a:gd name="connsiteX4" fmla="*/ 11887 w 1547210"/>
                <a:gd name="connsiteY4" fmla="*/ 991170 h 1509396"/>
                <a:gd name="connsiteX5" fmla="*/ 72847 w 1547210"/>
                <a:gd name="connsiteY5" fmla="*/ 1105470 h 1509396"/>
                <a:gd name="connsiteX6" fmla="*/ 116662 w 1547210"/>
                <a:gd name="connsiteY6" fmla="*/ 1143570 h 1509396"/>
                <a:gd name="connsiteX7" fmla="*/ 101422 w 1547210"/>
                <a:gd name="connsiteY7" fmla="*/ 1265490 h 1509396"/>
                <a:gd name="connsiteX8" fmla="*/ 133807 w 1547210"/>
                <a:gd name="connsiteY8" fmla="*/ 1356930 h 1509396"/>
                <a:gd name="connsiteX9" fmla="*/ 229057 w 1547210"/>
                <a:gd name="connsiteY9" fmla="*/ 1421700 h 1509396"/>
                <a:gd name="connsiteX10" fmla="*/ 411937 w 1547210"/>
                <a:gd name="connsiteY10" fmla="*/ 1478850 h 1509396"/>
                <a:gd name="connsiteX11" fmla="*/ 671017 w 1547210"/>
                <a:gd name="connsiteY11" fmla="*/ 1509330 h 1509396"/>
                <a:gd name="connsiteX12" fmla="*/ 905332 w 1547210"/>
                <a:gd name="connsiteY12" fmla="*/ 1471230 h 1509396"/>
                <a:gd name="connsiteX13" fmla="*/ 1128217 w 1547210"/>
                <a:gd name="connsiteY13" fmla="*/ 1387410 h 1509396"/>
                <a:gd name="connsiteX14" fmla="*/ 1282522 w 1547210"/>
                <a:gd name="connsiteY14" fmla="*/ 1263585 h 1509396"/>
                <a:gd name="connsiteX15" fmla="*/ 1314907 w 1547210"/>
                <a:gd name="connsiteY15" fmla="*/ 1278825 h 1509396"/>
                <a:gd name="connsiteX16" fmla="*/ 1413967 w 1547210"/>
                <a:gd name="connsiteY16" fmla="*/ 1261680 h 1509396"/>
                <a:gd name="connsiteX17" fmla="*/ 1495882 w 1547210"/>
                <a:gd name="connsiteY17" fmla="*/ 1189290 h 1509396"/>
                <a:gd name="connsiteX18" fmla="*/ 1541602 w 1547210"/>
                <a:gd name="connsiteY18" fmla="*/ 1090230 h 1509396"/>
                <a:gd name="connsiteX19" fmla="*/ 1537792 w 1547210"/>
                <a:gd name="connsiteY19" fmla="*/ 958785 h 1509396"/>
                <a:gd name="connsiteX20" fmla="*/ 1463497 w 1547210"/>
                <a:gd name="connsiteY20" fmla="*/ 907350 h 1509396"/>
                <a:gd name="connsiteX21" fmla="*/ 1413967 w 1547210"/>
                <a:gd name="connsiteY21" fmla="*/ 909255 h 1509396"/>
                <a:gd name="connsiteX22" fmla="*/ 1423492 w 1547210"/>
                <a:gd name="connsiteY22" fmla="*/ 844485 h 1509396"/>
                <a:gd name="connsiteX23" fmla="*/ 1480642 w 1547210"/>
                <a:gd name="connsiteY23" fmla="*/ 482535 h 1509396"/>
                <a:gd name="connsiteX24" fmla="*/ 1402537 w 1547210"/>
                <a:gd name="connsiteY24" fmla="*/ 219645 h 1509396"/>
                <a:gd name="connsiteX25" fmla="*/ 1236802 w 1547210"/>
                <a:gd name="connsiteY25" fmla="*/ 86295 h 1509396"/>
                <a:gd name="connsiteX26" fmla="*/ 1040587 w 1547210"/>
                <a:gd name="connsiteY26" fmla="*/ 19620 h 1509396"/>
                <a:gd name="connsiteX27" fmla="*/ 720547 w 1547210"/>
                <a:gd name="connsiteY27" fmla="*/ 4380 h 1509396"/>
                <a:gd name="connsiteX28" fmla="*/ 364312 w 1547210"/>
                <a:gd name="connsiteY28" fmla="*/ 88200 h 1509396"/>
                <a:gd name="connsiteX29" fmla="*/ 89992 w 1547210"/>
                <a:gd name="connsiteY29" fmla="*/ 375855 h 1509396"/>
                <a:gd name="connsiteX30" fmla="*/ 9982 w 1547210"/>
                <a:gd name="connsiteY30" fmla="*/ 663510 h 1509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547210" h="1509396">
                  <a:moveTo>
                    <a:pt x="9982" y="663510"/>
                  </a:moveTo>
                  <a:cubicBezTo>
                    <a:pt x="2997" y="739392"/>
                    <a:pt x="41022" y="795751"/>
                    <a:pt x="48082" y="831150"/>
                  </a:cubicBezTo>
                  <a:cubicBezTo>
                    <a:pt x="55142" y="866549"/>
                    <a:pt x="59326" y="866536"/>
                    <a:pt x="52341" y="875907"/>
                  </a:cubicBezTo>
                  <a:cubicBezTo>
                    <a:pt x="45356" y="885278"/>
                    <a:pt x="17665" y="856288"/>
                    <a:pt x="6172" y="887379"/>
                  </a:cubicBezTo>
                  <a:cubicBezTo>
                    <a:pt x="-5321" y="918470"/>
                    <a:pt x="775" y="954822"/>
                    <a:pt x="11887" y="991170"/>
                  </a:cubicBezTo>
                  <a:cubicBezTo>
                    <a:pt x="22999" y="1027518"/>
                    <a:pt x="55384" y="1080070"/>
                    <a:pt x="72847" y="1105470"/>
                  </a:cubicBezTo>
                  <a:cubicBezTo>
                    <a:pt x="90310" y="1130870"/>
                    <a:pt x="111900" y="1116900"/>
                    <a:pt x="116662" y="1143570"/>
                  </a:cubicBezTo>
                  <a:cubicBezTo>
                    <a:pt x="121424" y="1170240"/>
                    <a:pt x="98565" y="1229930"/>
                    <a:pt x="101422" y="1265490"/>
                  </a:cubicBezTo>
                  <a:cubicBezTo>
                    <a:pt x="104279" y="1301050"/>
                    <a:pt x="112535" y="1330895"/>
                    <a:pt x="133807" y="1356930"/>
                  </a:cubicBezTo>
                  <a:cubicBezTo>
                    <a:pt x="155079" y="1382965"/>
                    <a:pt x="182702" y="1401380"/>
                    <a:pt x="229057" y="1421700"/>
                  </a:cubicBezTo>
                  <a:cubicBezTo>
                    <a:pt x="275412" y="1442020"/>
                    <a:pt x="338277" y="1464245"/>
                    <a:pt x="411937" y="1478850"/>
                  </a:cubicBezTo>
                  <a:cubicBezTo>
                    <a:pt x="485597" y="1493455"/>
                    <a:pt x="588785" y="1510600"/>
                    <a:pt x="671017" y="1509330"/>
                  </a:cubicBezTo>
                  <a:cubicBezTo>
                    <a:pt x="753250" y="1508060"/>
                    <a:pt x="829132" y="1491550"/>
                    <a:pt x="905332" y="1471230"/>
                  </a:cubicBezTo>
                  <a:cubicBezTo>
                    <a:pt x="981532" y="1450910"/>
                    <a:pt x="1065352" y="1422018"/>
                    <a:pt x="1128217" y="1387410"/>
                  </a:cubicBezTo>
                  <a:cubicBezTo>
                    <a:pt x="1191082" y="1352803"/>
                    <a:pt x="1251407" y="1281682"/>
                    <a:pt x="1282522" y="1263585"/>
                  </a:cubicBezTo>
                  <a:cubicBezTo>
                    <a:pt x="1313637" y="1245488"/>
                    <a:pt x="1268078" y="1259759"/>
                    <a:pt x="1314907" y="1278825"/>
                  </a:cubicBezTo>
                  <a:cubicBezTo>
                    <a:pt x="1361736" y="1297891"/>
                    <a:pt x="1383805" y="1276602"/>
                    <a:pt x="1413967" y="1261680"/>
                  </a:cubicBezTo>
                  <a:cubicBezTo>
                    <a:pt x="1444129" y="1246758"/>
                    <a:pt x="1474610" y="1217865"/>
                    <a:pt x="1495882" y="1189290"/>
                  </a:cubicBezTo>
                  <a:cubicBezTo>
                    <a:pt x="1517155" y="1160715"/>
                    <a:pt x="1534617" y="1128648"/>
                    <a:pt x="1541602" y="1090230"/>
                  </a:cubicBezTo>
                  <a:cubicBezTo>
                    <a:pt x="1548587" y="1051813"/>
                    <a:pt x="1550810" y="989265"/>
                    <a:pt x="1537792" y="958785"/>
                  </a:cubicBezTo>
                  <a:cubicBezTo>
                    <a:pt x="1524774" y="928305"/>
                    <a:pt x="1484135" y="915605"/>
                    <a:pt x="1463497" y="907350"/>
                  </a:cubicBezTo>
                  <a:cubicBezTo>
                    <a:pt x="1442860" y="899095"/>
                    <a:pt x="1420634" y="919732"/>
                    <a:pt x="1413967" y="909255"/>
                  </a:cubicBezTo>
                  <a:cubicBezTo>
                    <a:pt x="1407300" y="898778"/>
                    <a:pt x="1412380" y="915605"/>
                    <a:pt x="1423492" y="844485"/>
                  </a:cubicBezTo>
                  <a:cubicBezTo>
                    <a:pt x="1434604" y="773365"/>
                    <a:pt x="1484134" y="586675"/>
                    <a:pt x="1480642" y="482535"/>
                  </a:cubicBezTo>
                  <a:cubicBezTo>
                    <a:pt x="1477150" y="378395"/>
                    <a:pt x="1443177" y="285685"/>
                    <a:pt x="1402537" y="219645"/>
                  </a:cubicBezTo>
                  <a:cubicBezTo>
                    <a:pt x="1361897" y="153605"/>
                    <a:pt x="1297127" y="119633"/>
                    <a:pt x="1236802" y="86295"/>
                  </a:cubicBezTo>
                  <a:cubicBezTo>
                    <a:pt x="1176477" y="52957"/>
                    <a:pt x="1126630" y="33273"/>
                    <a:pt x="1040587" y="19620"/>
                  </a:cubicBezTo>
                  <a:cubicBezTo>
                    <a:pt x="954545" y="5968"/>
                    <a:pt x="833259" y="-7050"/>
                    <a:pt x="720547" y="4380"/>
                  </a:cubicBezTo>
                  <a:cubicBezTo>
                    <a:pt x="607835" y="15810"/>
                    <a:pt x="488137" y="36448"/>
                    <a:pt x="364312" y="88200"/>
                  </a:cubicBezTo>
                  <a:cubicBezTo>
                    <a:pt x="240487" y="139952"/>
                    <a:pt x="149047" y="279970"/>
                    <a:pt x="89992" y="375855"/>
                  </a:cubicBezTo>
                  <a:cubicBezTo>
                    <a:pt x="30937" y="471740"/>
                    <a:pt x="16967" y="587628"/>
                    <a:pt x="9982" y="663510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18" name="Oval 117">
              <a:extLst>
                <a:ext uri="{FF2B5EF4-FFF2-40B4-BE49-F238E27FC236}">
                  <a16:creationId xmlns:a16="http://schemas.microsoft.com/office/drawing/2014/main" id="{BB2553F4-8673-48AD-94D5-32A8207935BC}"/>
                </a:ext>
              </a:extLst>
            </p:cNvPr>
            <p:cNvSpPr/>
            <p:nvPr/>
          </p:nvSpPr>
          <p:spPr>
            <a:xfrm>
              <a:off x="6079985" y="2556320"/>
              <a:ext cx="152057" cy="166441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B2775F28-70DB-47A9-91F8-10DCB14CD4D4}"/>
                </a:ext>
              </a:extLst>
            </p:cNvPr>
            <p:cNvSpPr/>
            <p:nvPr/>
          </p:nvSpPr>
          <p:spPr>
            <a:xfrm rot="285439" flipH="1">
              <a:off x="5469989" y="2430186"/>
              <a:ext cx="254460" cy="94565"/>
            </a:xfrm>
            <a:custGeom>
              <a:avLst/>
              <a:gdLst>
                <a:gd name="connsiteX0" fmla="*/ 224 w 292135"/>
                <a:gd name="connsiteY0" fmla="*/ 59346 h 59716"/>
                <a:gd name="connsiteX1" fmla="*/ 107075 w 292135"/>
                <a:gd name="connsiteY1" fmla="*/ 5920 h 59716"/>
                <a:gd name="connsiteX2" fmla="*/ 292010 w 292135"/>
                <a:gd name="connsiteY2" fmla="*/ 3866 h 59716"/>
                <a:gd name="connsiteX3" fmla="*/ 133788 w 292135"/>
                <a:gd name="connsiteY3" fmla="*/ 28524 h 59716"/>
                <a:gd name="connsiteX4" fmla="*/ 224 w 292135"/>
                <a:gd name="connsiteY4" fmla="*/ 59346 h 59716"/>
                <a:gd name="connsiteX0" fmla="*/ 2 w 291913"/>
                <a:gd name="connsiteY0" fmla="*/ 76080 h 77200"/>
                <a:gd name="connsiteX1" fmla="*/ 131511 w 291913"/>
                <a:gd name="connsiteY1" fmla="*/ 2105 h 77200"/>
                <a:gd name="connsiteX2" fmla="*/ 291788 w 291913"/>
                <a:gd name="connsiteY2" fmla="*/ 20600 h 77200"/>
                <a:gd name="connsiteX3" fmla="*/ 133566 w 291913"/>
                <a:gd name="connsiteY3" fmla="*/ 45258 h 77200"/>
                <a:gd name="connsiteX4" fmla="*/ 2 w 291913"/>
                <a:gd name="connsiteY4" fmla="*/ 76080 h 77200"/>
                <a:gd name="connsiteX0" fmla="*/ 9 w 291925"/>
                <a:gd name="connsiteY0" fmla="*/ 76080 h 76253"/>
                <a:gd name="connsiteX1" fmla="*/ 131518 w 291925"/>
                <a:gd name="connsiteY1" fmla="*/ 2105 h 76253"/>
                <a:gd name="connsiteX2" fmla="*/ 291795 w 291925"/>
                <a:gd name="connsiteY2" fmla="*/ 20600 h 76253"/>
                <a:gd name="connsiteX3" fmla="*/ 137683 w 291925"/>
                <a:gd name="connsiteY3" fmla="*/ 22655 h 76253"/>
                <a:gd name="connsiteX4" fmla="*/ 9 w 291925"/>
                <a:gd name="connsiteY4" fmla="*/ 76080 h 76253"/>
                <a:gd name="connsiteX0" fmla="*/ 9 w 292471"/>
                <a:gd name="connsiteY0" fmla="*/ 76080 h 76253"/>
                <a:gd name="connsiteX1" fmla="*/ 131518 w 292471"/>
                <a:gd name="connsiteY1" fmla="*/ 2105 h 76253"/>
                <a:gd name="connsiteX2" fmla="*/ 291795 w 292471"/>
                <a:gd name="connsiteY2" fmla="*/ 20600 h 76253"/>
                <a:gd name="connsiteX3" fmla="*/ 137683 w 292471"/>
                <a:gd name="connsiteY3" fmla="*/ 22655 h 76253"/>
                <a:gd name="connsiteX4" fmla="*/ 9 w 292471"/>
                <a:gd name="connsiteY4" fmla="*/ 76080 h 76253"/>
                <a:gd name="connsiteX0" fmla="*/ 1258 w 293720"/>
                <a:gd name="connsiteY0" fmla="*/ 76080 h 78680"/>
                <a:gd name="connsiteX1" fmla="*/ 132767 w 293720"/>
                <a:gd name="connsiteY1" fmla="*/ 2105 h 78680"/>
                <a:gd name="connsiteX2" fmla="*/ 293044 w 293720"/>
                <a:gd name="connsiteY2" fmla="*/ 20600 h 78680"/>
                <a:gd name="connsiteX3" fmla="*/ 138932 w 293720"/>
                <a:gd name="connsiteY3" fmla="*/ 22655 h 78680"/>
                <a:gd name="connsiteX4" fmla="*/ 1258 w 293720"/>
                <a:gd name="connsiteY4" fmla="*/ 76080 h 78680"/>
                <a:gd name="connsiteX0" fmla="*/ 1258 w 293044"/>
                <a:gd name="connsiteY0" fmla="*/ 76080 h 78680"/>
                <a:gd name="connsiteX1" fmla="*/ 132767 w 293044"/>
                <a:gd name="connsiteY1" fmla="*/ 2105 h 78680"/>
                <a:gd name="connsiteX2" fmla="*/ 293044 w 293044"/>
                <a:gd name="connsiteY2" fmla="*/ 20600 h 78680"/>
                <a:gd name="connsiteX3" fmla="*/ 138932 w 293044"/>
                <a:gd name="connsiteY3" fmla="*/ 22655 h 78680"/>
                <a:gd name="connsiteX4" fmla="*/ 1258 w 293044"/>
                <a:gd name="connsiteY4" fmla="*/ 76080 h 78680"/>
                <a:gd name="connsiteX0" fmla="*/ 1258 w 293044"/>
                <a:gd name="connsiteY0" fmla="*/ 76080 h 78611"/>
                <a:gd name="connsiteX1" fmla="*/ 132767 w 293044"/>
                <a:gd name="connsiteY1" fmla="*/ 2105 h 78611"/>
                <a:gd name="connsiteX2" fmla="*/ 293044 w 293044"/>
                <a:gd name="connsiteY2" fmla="*/ 20600 h 78611"/>
                <a:gd name="connsiteX3" fmla="*/ 138932 w 293044"/>
                <a:gd name="connsiteY3" fmla="*/ 22655 h 78611"/>
                <a:gd name="connsiteX4" fmla="*/ 1258 w 293044"/>
                <a:gd name="connsiteY4" fmla="*/ 76080 h 78611"/>
                <a:gd name="connsiteX0" fmla="*/ 1236 w 280693"/>
                <a:gd name="connsiteY0" fmla="*/ 79613 h 82337"/>
                <a:gd name="connsiteX1" fmla="*/ 132745 w 280693"/>
                <a:gd name="connsiteY1" fmla="*/ 5638 h 82337"/>
                <a:gd name="connsiteX2" fmla="*/ 280693 w 280693"/>
                <a:gd name="connsiteY2" fmla="*/ 7694 h 82337"/>
                <a:gd name="connsiteX3" fmla="*/ 138910 w 280693"/>
                <a:gd name="connsiteY3" fmla="*/ 26188 h 82337"/>
                <a:gd name="connsiteX4" fmla="*/ 1236 w 280693"/>
                <a:gd name="connsiteY4" fmla="*/ 79613 h 82337"/>
                <a:gd name="connsiteX0" fmla="*/ 39 w 279496"/>
                <a:gd name="connsiteY0" fmla="*/ 76896 h 77018"/>
                <a:gd name="connsiteX1" fmla="*/ 125384 w 279496"/>
                <a:gd name="connsiteY1" fmla="*/ 7030 h 77018"/>
                <a:gd name="connsiteX2" fmla="*/ 279496 w 279496"/>
                <a:gd name="connsiteY2" fmla="*/ 4977 h 77018"/>
                <a:gd name="connsiteX3" fmla="*/ 137713 w 279496"/>
                <a:gd name="connsiteY3" fmla="*/ 23471 h 77018"/>
                <a:gd name="connsiteX4" fmla="*/ 39 w 279496"/>
                <a:gd name="connsiteY4" fmla="*/ 76896 h 77018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650"/>
                <a:gd name="connsiteY0" fmla="*/ 81001 h 81123"/>
                <a:gd name="connsiteX1" fmla="*/ 125408 w 279650"/>
                <a:gd name="connsiteY1" fmla="*/ 11135 h 81123"/>
                <a:gd name="connsiteX2" fmla="*/ 279520 w 279650"/>
                <a:gd name="connsiteY2" fmla="*/ 9082 h 81123"/>
                <a:gd name="connsiteX3" fmla="*/ 137737 w 279650"/>
                <a:gd name="connsiteY3" fmla="*/ 27576 h 81123"/>
                <a:gd name="connsiteX4" fmla="*/ 63 w 279650"/>
                <a:gd name="connsiteY4" fmla="*/ 81001 h 81123"/>
                <a:gd name="connsiteX0" fmla="*/ 63 w 279650"/>
                <a:gd name="connsiteY0" fmla="*/ 81001 h 81234"/>
                <a:gd name="connsiteX1" fmla="*/ 125408 w 279650"/>
                <a:gd name="connsiteY1" fmla="*/ 11135 h 81234"/>
                <a:gd name="connsiteX2" fmla="*/ 279520 w 279650"/>
                <a:gd name="connsiteY2" fmla="*/ 9082 h 81234"/>
                <a:gd name="connsiteX3" fmla="*/ 137737 w 279650"/>
                <a:gd name="connsiteY3" fmla="*/ 27576 h 81234"/>
                <a:gd name="connsiteX4" fmla="*/ 63 w 279650"/>
                <a:gd name="connsiteY4" fmla="*/ 81001 h 81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9650" h="81234">
                  <a:moveTo>
                    <a:pt x="63" y="81001"/>
                  </a:moveTo>
                  <a:cubicBezTo>
                    <a:pt x="-1992" y="78261"/>
                    <a:pt x="45955" y="31340"/>
                    <a:pt x="125408" y="11135"/>
                  </a:cubicBezTo>
                  <a:cubicBezTo>
                    <a:pt x="204861" y="-9070"/>
                    <a:pt x="283288" y="3261"/>
                    <a:pt x="279520" y="9082"/>
                  </a:cubicBezTo>
                  <a:cubicBezTo>
                    <a:pt x="273698" y="23123"/>
                    <a:pt x="250068" y="-7013"/>
                    <a:pt x="137737" y="27576"/>
                  </a:cubicBezTo>
                  <a:cubicBezTo>
                    <a:pt x="25406" y="62165"/>
                    <a:pt x="2118" y="83741"/>
                    <a:pt x="63" y="81001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EE6D7605-3FAE-4AA1-B8BF-71B0EB23D136}"/>
                </a:ext>
              </a:extLst>
            </p:cNvPr>
            <p:cNvSpPr/>
            <p:nvPr/>
          </p:nvSpPr>
          <p:spPr>
            <a:xfrm>
              <a:off x="6018610" y="2436401"/>
              <a:ext cx="279650" cy="94565"/>
            </a:xfrm>
            <a:custGeom>
              <a:avLst/>
              <a:gdLst>
                <a:gd name="connsiteX0" fmla="*/ 224 w 292135"/>
                <a:gd name="connsiteY0" fmla="*/ 59346 h 59716"/>
                <a:gd name="connsiteX1" fmla="*/ 107075 w 292135"/>
                <a:gd name="connsiteY1" fmla="*/ 5920 h 59716"/>
                <a:gd name="connsiteX2" fmla="*/ 292010 w 292135"/>
                <a:gd name="connsiteY2" fmla="*/ 3866 h 59716"/>
                <a:gd name="connsiteX3" fmla="*/ 133788 w 292135"/>
                <a:gd name="connsiteY3" fmla="*/ 28524 h 59716"/>
                <a:gd name="connsiteX4" fmla="*/ 224 w 292135"/>
                <a:gd name="connsiteY4" fmla="*/ 59346 h 59716"/>
                <a:gd name="connsiteX0" fmla="*/ 2 w 291913"/>
                <a:gd name="connsiteY0" fmla="*/ 76080 h 77200"/>
                <a:gd name="connsiteX1" fmla="*/ 131511 w 291913"/>
                <a:gd name="connsiteY1" fmla="*/ 2105 h 77200"/>
                <a:gd name="connsiteX2" fmla="*/ 291788 w 291913"/>
                <a:gd name="connsiteY2" fmla="*/ 20600 h 77200"/>
                <a:gd name="connsiteX3" fmla="*/ 133566 w 291913"/>
                <a:gd name="connsiteY3" fmla="*/ 45258 h 77200"/>
                <a:gd name="connsiteX4" fmla="*/ 2 w 291913"/>
                <a:gd name="connsiteY4" fmla="*/ 76080 h 77200"/>
                <a:gd name="connsiteX0" fmla="*/ 9 w 291925"/>
                <a:gd name="connsiteY0" fmla="*/ 76080 h 76253"/>
                <a:gd name="connsiteX1" fmla="*/ 131518 w 291925"/>
                <a:gd name="connsiteY1" fmla="*/ 2105 h 76253"/>
                <a:gd name="connsiteX2" fmla="*/ 291795 w 291925"/>
                <a:gd name="connsiteY2" fmla="*/ 20600 h 76253"/>
                <a:gd name="connsiteX3" fmla="*/ 137683 w 291925"/>
                <a:gd name="connsiteY3" fmla="*/ 22655 h 76253"/>
                <a:gd name="connsiteX4" fmla="*/ 9 w 291925"/>
                <a:gd name="connsiteY4" fmla="*/ 76080 h 76253"/>
                <a:gd name="connsiteX0" fmla="*/ 9 w 292471"/>
                <a:gd name="connsiteY0" fmla="*/ 76080 h 76253"/>
                <a:gd name="connsiteX1" fmla="*/ 131518 w 292471"/>
                <a:gd name="connsiteY1" fmla="*/ 2105 h 76253"/>
                <a:gd name="connsiteX2" fmla="*/ 291795 w 292471"/>
                <a:gd name="connsiteY2" fmla="*/ 20600 h 76253"/>
                <a:gd name="connsiteX3" fmla="*/ 137683 w 292471"/>
                <a:gd name="connsiteY3" fmla="*/ 22655 h 76253"/>
                <a:gd name="connsiteX4" fmla="*/ 9 w 292471"/>
                <a:gd name="connsiteY4" fmla="*/ 76080 h 76253"/>
                <a:gd name="connsiteX0" fmla="*/ 1258 w 293720"/>
                <a:gd name="connsiteY0" fmla="*/ 76080 h 78680"/>
                <a:gd name="connsiteX1" fmla="*/ 132767 w 293720"/>
                <a:gd name="connsiteY1" fmla="*/ 2105 h 78680"/>
                <a:gd name="connsiteX2" fmla="*/ 293044 w 293720"/>
                <a:gd name="connsiteY2" fmla="*/ 20600 h 78680"/>
                <a:gd name="connsiteX3" fmla="*/ 138932 w 293720"/>
                <a:gd name="connsiteY3" fmla="*/ 22655 h 78680"/>
                <a:gd name="connsiteX4" fmla="*/ 1258 w 293720"/>
                <a:gd name="connsiteY4" fmla="*/ 76080 h 78680"/>
                <a:gd name="connsiteX0" fmla="*/ 1258 w 293044"/>
                <a:gd name="connsiteY0" fmla="*/ 76080 h 78680"/>
                <a:gd name="connsiteX1" fmla="*/ 132767 w 293044"/>
                <a:gd name="connsiteY1" fmla="*/ 2105 h 78680"/>
                <a:gd name="connsiteX2" fmla="*/ 293044 w 293044"/>
                <a:gd name="connsiteY2" fmla="*/ 20600 h 78680"/>
                <a:gd name="connsiteX3" fmla="*/ 138932 w 293044"/>
                <a:gd name="connsiteY3" fmla="*/ 22655 h 78680"/>
                <a:gd name="connsiteX4" fmla="*/ 1258 w 293044"/>
                <a:gd name="connsiteY4" fmla="*/ 76080 h 78680"/>
                <a:gd name="connsiteX0" fmla="*/ 1258 w 293044"/>
                <a:gd name="connsiteY0" fmla="*/ 76080 h 78611"/>
                <a:gd name="connsiteX1" fmla="*/ 132767 w 293044"/>
                <a:gd name="connsiteY1" fmla="*/ 2105 h 78611"/>
                <a:gd name="connsiteX2" fmla="*/ 293044 w 293044"/>
                <a:gd name="connsiteY2" fmla="*/ 20600 h 78611"/>
                <a:gd name="connsiteX3" fmla="*/ 138932 w 293044"/>
                <a:gd name="connsiteY3" fmla="*/ 22655 h 78611"/>
                <a:gd name="connsiteX4" fmla="*/ 1258 w 293044"/>
                <a:gd name="connsiteY4" fmla="*/ 76080 h 78611"/>
                <a:gd name="connsiteX0" fmla="*/ 1236 w 280693"/>
                <a:gd name="connsiteY0" fmla="*/ 79613 h 82337"/>
                <a:gd name="connsiteX1" fmla="*/ 132745 w 280693"/>
                <a:gd name="connsiteY1" fmla="*/ 5638 h 82337"/>
                <a:gd name="connsiteX2" fmla="*/ 280693 w 280693"/>
                <a:gd name="connsiteY2" fmla="*/ 7694 h 82337"/>
                <a:gd name="connsiteX3" fmla="*/ 138910 w 280693"/>
                <a:gd name="connsiteY3" fmla="*/ 26188 h 82337"/>
                <a:gd name="connsiteX4" fmla="*/ 1236 w 280693"/>
                <a:gd name="connsiteY4" fmla="*/ 79613 h 82337"/>
                <a:gd name="connsiteX0" fmla="*/ 39 w 279496"/>
                <a:gd name="connsiteY0" fmla="*/ 76896 h 77018"/>
                <a:gd name="connsiteX1" fmla="*/ 125384 w 279496"/>
                <a:gd name="connsiteY1" fmla="*/ 7030 h 77018"/>
                <a:gd name="connsiteX2" fmla="*/ 279496 w 279496"/>
                <a:gd name="connsiteY2" fmla="*/ 4977 h 77018"/>
                <a:gd name="connsiteX3" fmla="*/ 137713 w 279496"/>
                <a:gd name="connsiteY3" fmla="*/ 23471 h 77018"/>
                <a:gd name="connsiteX4" fmla="*/ 39 w 279496"/>
                <a:gd name="connsiteY4" fmla="*/ 76896 h 77018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650"/>
                <a:gd name="connsiteY0" fmla="*/ 81001 h 81123"/>
                <a:gd name="connsiteX1" fmla="*/ 125408 w 279650"/>
                <a:gd name="connsiteY1" fmla="*/ 11135 h 81123"/>
                <a:gd name="connsiteX2" fmla="*/ 279520 w 279650"/>
                <a:gd name="connsiteY2" fmla="*/ 9082 h 81123"/>
                <a:gd name="connsiteX3" fmla="*/ 137737 w 279650"/>
                <a:gd name="connsiteY3" fmla="*/ 27576 h 81123"/>
                <a:gd name="connsiteX4" fmla="*/ 63 w 279650"/>
                <a:gd name="connsiteY4" fmla="*/ 81001 h 81123"/>
                <a:gd name="connsiteX0" fmla="*/ 63 w 279650"/>
                <a:gd name="connsiteY0" fmla="*/ 81001 h 81234"/>
                <a:gd name="connsiteX1" fmla="*/ 125408 w 279650"/>
                <a:gd name="connsiteY1" fmla="*/ 11135 h 81234"/>
                <a:gd name="connsiteX2" fmla="*/ 279520 w 279650"/>
                <a:gd name="connsiteY2" fmla="*/ 9082 h 81234"/>
                <a:gd name="connsiteX3" fmla="*/ 137737 w 279650"/>
                <a:gd name="connsiteY3" fmla="*/ 27576 h 81234"/>
                <a:gd name="connsiteX4" fmla="*/ 63 w 279650"/>
                <a:gd name="connsiteY4" fmla="*/ 81001 h 81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9650" h="81234">
                  <a:moveTo>
                    <a:pt x="63" y="81001"/>
                  </a:moveTo>
                  <a:cubicBezTo>
                    <a:pt x="-1992" y="78261"/>
                    <a:pt x="45955" y="31340"/>
                    <a:pt x="125408" y="11135"/>
                  </a:cubicBezTo>
                  <a:cubicBezTo>
                    <a:pt x="204861" y="-9070"/>
                    <a:pt x="283288" y="3261"/>
                    <a:pt x="279520" y="9082"/>
                  </a:cubicBezTo>
                  <a:cubicBezTo>
                    <a:pt x="273698" y="23123"/>
                    <a:pt x="250068" y="-7013"/>
                    <a:pt x="137737" y="27576"/>
                  </a:cubicBezTo>
                  <a:cubicBezTo>
                    <a:pt x="25406" y="62165"/>
                    <a:pt x="2118" y="83741"/>
                    <a:pt x="63" y="81001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9B67C705-C669-458B-AC8B-A63438596303}"/>
                </a:ext>
              </a:extLst>
            </p:cNvPr>
            <p:cNvSpPr/>
            <p:nvPr/>
          </p:nvSpPr>
          <p:spPr>
            <a:xfrm>
              <a:off x="5276136" y="1734987"/>
              <a:ext cx="1506104" cy="1057198"/>
            </a:xfrm>
            <a:custGeom>
              <a:avLst/>
              <a:gdLst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1174 w 1869410"/>
                <a:gd name="connsiteY19" fmla="*/ 1036330 h 1284241"/>
                <a:gd name="connsiteX20" fmla="*/ 1667369 w 1869410"/>
                <a:gd name="connsiteY20" fmla="*/ 1085860 h 1284241"/>
                <a:gd name="connsiteX21" fmla="*/ 1716899 w 1869410"/>
                <a:gd name="connsiteY21" fmla="*/ 93536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1174 w 1869410"/>
                <a:gd name="connsiteY19" fmla="*/ 1036330 h 1284241"/>
                <a:gd name="connsiteX20" fmla="*/ 1667369 w 1869410"/>
                <a:gd name="connsiteY20" fmla="*/ 1085860 h 1284241"/>
                <a:gd name="connsiteX21" fmla="*/ 1714994 w 1869410"/>
                <a:gd name="connsiteY21" fmla="*/ 90488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1174 w 1869410"/>
                <a:gd name="connsiteY19" fmla="*/ 1036330 h 1284241"/>
                <a:gd name="connsiteX20" fmla="*/ 1707374 w 1869410"/>
                <a:gd name="connsiteY20" fmla="*/ 1055380 h 1284241"/>
                <a:gd name="connsiteX21" fmla="*/ 1714994 w 1869410"/>
                <a:gd name="connsiteY21" fmla="*/ 90488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4984 w 1869410"/>
                <a:gd name="connsiteY19" fmla="*/ 1002040 h 1284241"/>
                <a:gd name="connsiteX20" fmla="*/ 1707374 w 1869410"/>
                <a:gd name="connsiteY20" fmla="*/ 1055380 h 1284241"/>
                <a:gd name="connsiteX21" fmla="*/ 1714994 w 1869410"/>
                <a:gd name="connsiteY21" fmla="*/ 90488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6"/>
                <a:gd name="connsiteX1" fmla="*/ 545324 w 1869410"/>
                <a:gd name="connsiteY1" fmla="*/ 516265 h 1284246"/>
                <a:gd name="connsiteX2" fmla="*/ 629144 w 1869410"/>
                <a:gd name="connsiteY2" fmla="*/ 476260 h 1284246"/>
                <a:gd name="connsiteX3" fmla="*/ 692009 w 1869410"/>
                <a:gd name="connsiteY3" fmla="*/ 577225 h 1284246"/>
                <a:gd name="connsiteX4" fmla="*/ 737729 w 1869410"/>
                <a:gd name="connsiteY4" fmla="*/ 779155 h 1284246"/>
                <a:gd name="connsiteX5" fmla="*/ 735824 w 1869410"/>
                <a:gd name="connsiteY5" fmla="*/ 914410 h 1284246"/>
                <a:gd name="connsiteX6" fmla="*/ 825359 w 1869410"/>
                <a:gd name="connsiteY6" fmla="*/ 678190 h 1284246"/>
                <a:gd name="connsiteX7" fmla="*/ 840599 w 1869410"/>
                <a:gd name="connsiteY7" fmla="*/ 582940 h 1284246"/>
                <a:gd name="connsiteX8" fmla="*/ 1103489 w 1869410"/>
                <a:gd name="connsiteY8" fmla="*/ 870595 h 1284246"/>
                <a:gd name="connsiteX9" fmla="*/ 1154924 w 1869410"/>
                <a:gd name="connsiteY9" fmla="*/ 891550 h 1284246"/>
                <a:gd name="connsiteX10" fmla="*/ 1055864 w 1869410"/>
                <a:gd name="connsiteY10" fmla="*/ 723910 h 1284246"/>
                <a:gd name="connsiteX11" fmla="*/ 1257794 w 1869410"/>
                <a:gd name="connsiteY11" fmla="*/ 971560 h 1284246"/>
                <a:gd name="connsiteX12" fmla="*/ 1233029 w 1869410"/>
                <a:gd name="connsiteY12" fmla="*/ 849640 h 1284246"/>
                <a:gd name="connsiteX13" fmla="*/ 1375904 w 1869410"/>
                <a:gd name="connsiteY13" fmla="*/ 986800 h 1284246"/>
                <a:gd name="connsiteX14" fmla="*/ 1417814 w 1869410"/>
                <a:gd name="connsiteY14" fmla="*/ 1173490 h 1284246"/>
                <a:gd name="connsiteX15" fmla="*/ 1444484 w 1869410"/>
                <a:gd name="connsiteY15" fmla="*/ 1057285 h 1284246"/>
                <a:gd name="connsiteX16" fmla="*/ 1450199 w 1869410"/>
                <a:gd name="connsiteY16" fmla="*/ 1283980 h 1284246"/>
                <a:gd name="connsiteX17" fmla="*/ 1495919 w 1869410"/>
                <a:gd name="connsiteY17" fmla="*/ 1101100 h 1284246"/>
                <a:gd name="connsiteX18" fmla="*/ 1551164 w 1869410"/>
                <a:gd name="connsiteY18" fmla="*/ 1011565 h 1284246"/>
                <a:gd name="connsiteX19" fmla="*/ 1634984 w 1869410"/>
                <a:gd name="connsiteY19" fmla="*/ 1002040 h 1284246"/>
                <a:gd name="connsiteX20" fmla="*/ 1707374 w 1869410"/>
                <a:gd name="connsiteY20" fmla="*/ 1055380 h 1284246"/>
                <a:gd name="connsiteX21" fmla="*/ 1714994 w 1869410"/>
                <a:gd name="connsiteY21" fmla="*/ 904885 h 1284246"/>
                <a:gd name="connsiteX22" fmla="*/ 1716899 w 1869410"/>
                <a:gd name="connsiteY22" fmla="*/ 802015 h 1284246"/>
                <a:gd name="connsiteX23" fmla="*/ 1804529 w 1869410"/>
                <a:gd name="connsiteY23" fmla="*/ 889645 h 1284246"/>
                <a:gd name="connsiteX24" fmla="*/ 1764524 w 1869410"/>
                <a:gd name="connsiteY24" fmla="*/ 716290 h 1284246"/>
                <a:gd name="connsiteX25" fmla="*/ 1764524 w 1869410"/>
                <a:gd name="connsiteY25" fmla="*/ 615325 h 1284246"/>
                <a:gd name="connsiteX26" fmla="*/ 1869299 w 1869410"/>
                <a:gd name="connsiteY26" fmla="*/ 708670 h 1284246"/>
                <a:gd name="connsiteX27" fmla="*/ 1783574 w 1869410"/>
                <a:gd name="connsiteY27" fmla="*/ 539125 h 1284246"/>
                <a:gd name="connsiteX28" fmla="*/ 1730234 w 1869410"/>
                <a:gd name="connsiteY28" fmla="*/ 396250 h 1284246"/>
                <a:gd name="connsiteX29" fmla="*/ 1560689 w 1869410"/>
                <a:gd name="connsiteY29" fmla="*/ 219085 h 1284246"/>
                <a:gd name="connsiteX30" fmla="*/ 1427339 w 1869410"/>
                <a:gd name="connsiteY30" fmla="*/ 129550 h 1284246"/>
                <a:gd name="connsiteX31" fmla="*/ 1594979 w 1869410"/>
                <a:gd name="connsiteY31" fmla="*/ 100975 h 1284246"/>
                <a:gd name="connsiteX32" fmla="*/ 1634984 w 1869410"/>
                <a:gd name="connsiteY32" fmla="*/ 70495 h 1284246"/>
                <a:gd name="connsiteX33" fmla="*/ 1402574 w 1869410"/>
                <a:gd name="connsiteY33" fmla="*/ 62875 h 1284246"/>
                <a:gd name="connsiteX34" fmla="*/ 1191119 w 1869410"/>
                <a:gd name="connsiteY34" fmla="*/ 17155 h 1284246"/>
                <a:gd name="connsiteX35" fmla="*/ 981569 w 1869410"/>
                <a:gd name="connsiteY35" fmla="*/ 10 h 1284246"/>
                <a:gd name="connsiteX36" fmla="*/ 712964 w 1869410"/>
                <a:gd name="connsiteY36" fmla="*/ 19060 h 1284246"/>
                <a:gd name="connsiteX37" fmla="*/ 543419 w 1869410"/>
                <a:gd name="connsiteY37" fmla="*/ 55255 h 1284246"/>
                <a:gd name="connsiteX38" fmla="*/ 415784 w 1869410"/>
                <a:gd name="connsiteY38" fmla="*/ 144790 h 1284246"/>
                <a:gd name="connsiteX39" fmla="*/ 364349 w 1869410"/>
                <a:gd name="connsiteY39" fmla="*/ 215275 h 1284246"/>
                <a:gd name="connsiteX40" fmla="*/ 290054 w 1869410"/>
                <a:gd name="connsiteY40" fmla="*/ 278140 h 1284246"/>
                <a:gd name="connsiteX41" fmla="*/ 223379 w 1869410"/>
                <a:gd name="connsiteY41" fmla="*/ 331480 h 1284246"/>
                <a:gd name="connsiteX42" fmla="*/ 145274 w 1869410"/>
                <a:gd name="connsiteY42" fmla="*/ 485785 h 1284246"/>
                <a:gd name="connsiteX43" fmla="*/ 80504 w 1869410"/>
                <a:gd name="connsiteY43" fmla="*/ 674380 h 1284246"/>
                <a:gd name="connsiteX44" fmla="*/ 494 w 1869410"/>
                <a:gd name="connsiteY44" fmla="*/ 777250 h 1284246"/>
                <a:gd name="connsiteX45" fmla="*/ 120509 w 1869410"/>
                <a:gd name="connsiteY45" fmla="*/ 678190 h 1284246"/>
                <a:gd name="connsiteX46" fmla="*/ 118604 w 1869410"/>
                <a:gd name="connsiteY46" fmla="*/ 910600 h 1284246"/>
                <a:gd name="connsiteX47" fmla="*/ 131939 w 1869410"/>
                <a:gd name="connsiteY47" fmla="*/ 1034425 h 1284246"/>
                <a:gd name="connsiteX48" fmla="*/ 160514 w 1869410"/>
                <a:gd name="connsiteY48" fmla="*/ 891550 h 1284246"/>
                <a:gd name="connsiteX49" fmla="*/ 246239 w 1869410"/>
                <a:gd name="connsiteY49" fmla="*/ 990610 h 1284246"/>
                <a:gd name="connsiteX50" fmla="*/ 238619 w 1869410"/>
                <a:gd name="connsiteY50" fmla="*/ 866785 h 1284246"/>
                <a:gd name="connsiteX51" fmla="*/ 250049 w 1869410"/>
                <a:gd name="connsiteY51" fmla="*/ 725815 h 1284246"/>
                <a:gd name="connsiteX52" fmla="*/ 311009 w 1869410"/>
                <a:gd name="connsiteY52" fmla="*/ 889645 h 1284246"/>
                <a:gd name="connsiteX53" fmla="*/ 295769 w 1869410"/>
                <a:gd name="connsiteY53" fmla="*/ 643900 h 1284246"/>
                <a:gd name="connsiteX54" fmla="*/ 341489 w 1869410"/>
                <a:gd name="connsiteY54" fmla="*/ 495310 h 1284246"/>
                <a:gd name="connsiteX55" fmla="*/ 394829 w 1869410"/>
                <a:gd name="connsiteY55" fmla="*/ 483880 h 1284246"/>
                <a:gd name="connsiteX56" fmla="*/ 486269 w 1869410"/>
                <a:gd name="connsiteY56" fmla="*/ 586750 h 1284246"/>
                <a:gd name="connsiteX0" fmla="*/ 486269 w 1869410"/>
                <a:gd name="connsiteY0" fmla="*/ 586750 h 1284246"/>
                <a:gd name="connsiteX1" fmla="*/ 545324 w 1869410"/>
                <a:gd name="connsiteY1" fmla="*/ 516265 h 1284246"/>
                <a:gd name="connsiteX2" fmla="*/ 629144 w 1869410"/>
                <a:gd name="connsiteY2" fmla="*/ 476260 h 1284246"/>
                <a:gd name="connsiteX3" fmla="*/ 692009 w 1869410"/>
                <a:gd name="connsiteY3" fmla="*/ 577225 h 1284246"/>
                <a:gd name="connsiteX4" fmla="*/ 737729 w 1869410"/>
                <a:gd name="connsiteY4" fmla="*/ 779155 h 1284246"/>
                <a:gd name="connsiteX5" fmla="*/ 735824 w 1869410"/>
                <a:gd name="connsiteY5" fmla="*/ 914410 h 1284246"/>
                <a:gd name="connsiteX6" fmla="*/ 825359 w 1869410"/>
                <a:gd name="connsiteY6" fmla="*/ 678190 h 1284246"/>
                <a:gd name="connsiteX7" fmla="*/ 840599 w 1869410"/>
                <a:gd name="connsiteY7" fmla="*/ 582940 h 1284246"/>
                <a:gd name="connsiteX8" fmla="*/ 1103489 w 1869410"/>
                <a:gd name="connsiteY8" fmla="*/ 870595 h 1284246"/>
                <a:gd name="connsiteX9" fmla="*/ 1154924 w 1869410"/>
                <a:gd name="connsiteY9" fmla="*/ 891550 h 1284246"/>
                <a:gd name="connsiteX10" fmla="*/ 1055864 w 1869410"/>
                <a:gd name="connsiteY10" fmla="*/ 723910 h 1284246"/>
                <a:gd name="connsiteX11" fmla="*/ 1257794 w 1869410"/>
                <a:gd name="connsiteY11" fmla="*/ 971560 h 1284246"/>
                <a:gd name="connsiteX12" fmla="*/ 1233029 w 1869410"/>
                <a:gd name="connsiteY12" fmla="*/ 849640 h 1284246"/>
                <a:gd name="connsiteX13" fmla="*/ 1375904 w 1869410"/>
                <a:gd name="connsiteY13" fmla="*/ 986800 h 1284246"/>
                <a:gd name="connsiteX14" fmla="*/ 1417814 w 1869410"/>
                <a:gd name="connsiteY14" fmla="*/ 1173490 h 1284246"/>
                <a:gd name="connsiteX15" fmla="*/ 1444484 w 1869410"/>
                <a:gd name="connsiteY15" fmla="*/ 1057285 h 1284246"/>
                <a:gd name="connsiteX16" fmla="*/ 1450199 w 1869410"/>
                <a:gd name="connsiteY16" fmla="*/ 1283980 h 1284246"/>
                <a:gd name="connsiteX17" fmla="*/ 1495919 w 1869410"/>
                <a:gd name="connsiteY17" fmla="*/ 1101100 h 1284246"/>
                <a:gd name="connsiteX18" fmla="*/ 1551164 w 1869410"/>
                <a:gd name="connsiteY18" fmla="*/ 1011565 h 1284246"/>
                <a:gd name="connsiteX19" fmla="*/ 1671179 w 1869410"/>
                <a:gd name="connsiteY19" fmla="*/ 1011565 h 1284246"/>
                <a:gd name="connsiteX20" fmla="*/ 1707374 w 1869410"/>
                <a:gd name="connsiteY20" fmla="*/ 1055380 h 1284246"/>
                <a:gd name="connsiteX21" fmla="*/ 1714994 w 1869410"/>
                <a:gd name="connsiteY21" fmla="*/ 904885 h 1284246"/>
                <a:gd name="connsiteX22" fmla="*/ 1716899 w 1869410"/>
                <a:gd name="connsiteY22" fmla="*/ 802015 h 1284246"/>
                <a:gd name="connsiteX23" fmla="*/ 1804529 w 1869410"/>
                <a:gd name="connsiteY23" fmla="*/ 889645 h 1284246"/>
                <a:gd name="connsiteX24" fmla="*/ 1764524 w 1869410"/>
                <a:gd name="connsiteY24" fmla="*/ 716290 h 1284246"/>
                <a:gd name="connsiteX25" fmla="*/ 1764524 w 1869410"/>
                <a:gd name="connsiteY25" fmla="*/ 615325 h 1284246"/>
                <a:gd name="connsiteX26" fmla="*/ 1869299 w 1869410"/>
                <a:gd name="connsiteY26" fmla="*/ 708670 h 1284246"/>
                <a:gd name="connsiteX27" fmla="*/ 1783574 w 1869410"/>
                <a:gd name="connsiteY27" fmla="*/ 539125 h 1284246"/>
                <a:gd name="connsiteX28" fmla="*/ 1730234 w 1869410"/>
                <a:gd name="connsiteY28" fmla="*/ 396250 h 1284246"/>
                <a:gd name="connsiteX29" fmla="*/ 1560689 w 1869410"/>
                <a:gd name="connsiteY29" fmla="*/ 219085 h 1284246"/>
                <a:gd name="connsiteX30" fmla="*/ 1427339 w 1869410"/>
                <a:gd name="connsiteY30" fmla="*/ 129550 h 1284246"/>
                <a:gd name="connsiteX31" fmla="*/ 1594979 w 1869410"/>
                <a:gd name="connsiteY31" fmla="*/ 100975 h 1284246"/>
                <a:gd name="connsiteX32" fmla="*/ 1634984 w 1869410"/>
                <a:gd name="connsiteY32" fmla="*/ 70495 h 1284246"/>
                <a:gd name="connsiteX33" fmla="*/ 1402574 w 1869410"/>
                <a:gd name="connsiteY33" fmla="*/ 62875 h 1284246"/>
                <a:gd name="connsiteX34" fmla="*/ 1191119 w 1869410"/>
                <a:gd name="connsiteY34" fmla="*/ 17155 h 1284246"/>
                <a:gd name="connsiteX35" fmla="*/ 981569 w 1869410"/>
                <a:gd name="connsiteY35" fmla="*/ 10 h 1284246"/>
                <a:gd name="connsiteX36" fmla="*/ 712964 w 1869410"/>
                <a:gd name="connsiteY36" fmla="*/ 19060 h 1284246"/>
                <a:gd name="connsiteX37" fmla="*/ 543419 w 1869410"/>
                <a:gd name="connsiteY37" fmla="*/ 55255 h 1284246"/>
                <a:gd name="connsiteX38" fmla="*/ 415784 w 1869410"/>
                <a:gd name="connsiteY38" fmla="*/ 144790 h 1284246"/>
                <a:gd name="connsiteX39" fmla="*/ 364349 w 1869410"/>
                <a:gd name="connsiteY39" fmla="*/ 215275 h 1284246"/>
                <a:gd name="connsiteX40" fmla="*/ 290054 w 1869410"/>
                <a:gd name="connsiteY40" fmla="*/ 278140 h 1284246"/>
                <a:gd name="connsiteX41" fmla="*/ 223379 w 1869410"/>
                <a:gd name="connsiteY41" fmla="*/ 331480 h 1284246"/>
                <a:gd name="connsiteX42" fmla="*/ 145274 w 1869410"/>
                <a:gd name="connsiteY42" fmla="*/ 485785 h 1284246"/>
                <a:gd name="connsiteX43" fmla="*/ 80504 w 1869410"/>
                <a:gd name="connsiteY43" fmla="*/ 674380 h 1284246"/>
                <a:gd name="connsiteX44" fmla="*/ 494 w 1869410"/>
                <a:gd name="connsiteY44" fmla="*/ 777250 h 1284246"/>
                <a:gd name="connsiteX45" fmla="*/ 120509 w 1869410"/>
                <a:gd name="connsiteY45" fmla="*/ 678190 h 1284246"/>
                <a:gd name="connsiteX46" fmla="*/ 118604 w 1869410"/>
                <a:gd name="connsiteY46" fmla="*/ 910600 h 1284246"/>
                <a:gd name="connsiteX47" fmla="*/ 131939 w 1869410"/>
                <a:gd name="connsiteY47" fmla="*/ 1034425 h 1284246"/>
                <a:gd name="connsiteX48" fmla="*/ 160514 w 1869410"/>
                <a:gd name="connsiteY48" fmla="*/ 891550 h 1284246"/>
                <a:gd name="connsiteX49" fmla="*/ 246239 w 1869410"/>
                <a:gd name="connsiteY49" fmla="*/ 990610 h 1284246"/>
                <a:gd name="connsiteX50" fmla="*/ 238619 w 1869410"/>
                <a:gd name="connsiteY50" fmla="*/ 866785 h 1284246"/>
                <a:gd name="connsiteX51" fmla="*/ 250049 w 1869410"/>
                <a:gd name="connsiteY51" fmla="*/ 725815 h 1284246"/>
                <a:gd name="connsiteX52" fmla="*/ 311009 w 1869410"/>
                <a:gd name="connsiteY52" fmla="*/ 889645 h 1284246"/>
                <a:gd name="connsiteX53" fmla="*/ 295769 w 1869410"/>
                <a:gd name="connsiteY53" fmla="*/ 643900 h 1284246"/>
                <a:gd name="connsiteX54" fmla="*/ 341489 w 1869410"/>
                <a:gd name="connsiteY54" fmla="*/ 495310 h 1284246"/>
                <a:gd name="connsiteX55" fmla="*/ 394829 w 1869410"/>
                <a:gd name="connsiteY55" fmla="*/ 483880 h 1284246"/>
                <a:gd name="connsiteX56" fmla="*/ 486269 w 1869410"/>
                <a:gd name="connsiteY56" fmla="*/ 586750 h 1284246"/>
                <a:gd name="connsiteX0" fmla="*/ 486269 w 1869410"/>
                <a:gd name="connsiteY0" fmla="*/ 586750 h 1284251"/>
                <a:gd name="connsiteX1" fmla="*/ 545324 w 1869410"/>
                <a:gd name="connsiteY1" fmla="*/ 516265 h 1284251"/>
                <a:gd name="connsiteX2" fmla="*/ 629144 w 1869410"/>
                <a:gd name="connsiteY2" fmla="*/ 476260 h 1284251"/>
                <a:gd name="connsiteX3" fmla="*/ 692009 w 1869410"/>
                <a:gd name="connsiteY3" fmla="*/ 577225 h 1284251"/>
                <a:gd name="connsiteX4" fmla="*/ 737729 w 1869410"/>
                <a:gd name="connsiteY4" fmla="*/ 779155 h 1284251"/>
                <a:gd name="connsiteX5" fmla="*/ 735824 w 1869410"/>
                <a:gd name="connsiteY5" fmla="*/ 914410 h 1284251"/>
                <a:gd name="connsiteX6" fmla="*/ 825359 w 1869410"/>
                <a:gd name="connsiteY6" fmla="*/ 678190 h 1284251"/>
                <a:gd name="connsiteX7" fmla="*/ 840599 w 1869410"/>
                <a:gd name="connsiteY7" fmla="*/ 582940 h 1284251"/>
                <a:gd name="connsiteX8" fmla="*/ 1103489 w 1869410"/>
                <a:gd name="connsiteY8" fmla="*/ 870595 h 1284251"/>
                <a:gd name="connsiteX9" fmla="*/ 1154924 w 1869410"/>
                <a:gd name="connsiteY9" fmla="*/ 891550 h 1284251"/>
                <a:gd name="connsiteX10" fmla="*/ 1055864 w 1869410"/>
                <a:gd name="connsiteY10" fmla="*/ 723910 h 1284251"/>
                <a:gd name="connsiteX11" fmla="*/ 1257794 w 1869410"/>
                <a:gd name="connsiteY11" fmla="*/ 971560 h 1284251"/>
                <a:gd name="connsiteX12" fmla="*/ 1233029 w 1869410"/>
                <a:gd name="connsiteY12" fmla="*/ 849640 h 1284251"/>
                <a:gd name="connsiteX13" fmla="*/ 1375904 w 1869410"/>
                <a:gd name="connsiteY13" fmla="*/ 986800 h 1284251"/>
                <a:gd name="connsiteX14" fmla="*/ 1417814 w 1869410"/>
                <a:gd name="connsiteY14" fmla="*/ 1173490 h 1284251"/>
                <a:gd name="connsiteX15" fmla="*/ 1444484 w 1869410"/>
                <a:gd name="connsiteY15" fmla="*/ 1057285 h 1284251"/>
                <a:gd name="connsiteX16" fmla="*/ 1450199 w 1869410"/>
                <a:gd name="connsiteY16" fmla="*/ 1283980 h 1284251"/>
                <a:gd name="connsiteX17" fmla="*/ 1495919 w 1869410"/>
                <a:gd name="connsiteY17" fmla="*/ 1101100 h 1284251"/>
                <a:gd name="connsiteX18" fmla="*/ 1574024 w 1869410"/>
                <a:gd name="connsiteY18" fmla="*/ 996325 h 1284251"/>
                <a:gd name="connsiteX19" fmla="*/ 1671179 w 1869410"/>
                <a:gd name="connsiteY19" fmla="*/ 1011565 h 1284251"/>
                <a:gd name="connsiteX20" fmla="*/ 1707374 w 1869410"/>
                <a:gd name="connsiteY20" fmla="*/ 1055380 h 1284251"/>
                <a:gd name="connsiteX21" fmla="*/ 1714994 w 1869410"/>
                <a:gd name="connsiteY21" fmla="*/ 904885 h 1284251"/>
                <a:gd name="connsiteX22" fmla="*/ 1716899 w 1869410"/>
                <a:gd name="connsiteY22" fmla="*/ 802015 h 1284251"/>
                <a:gd name="connsiteX23" fmla="*/ 1804529 w 1869410"/>
                <a:gd name="connsiteY23" fmla="*/ 889645 h 1284251"/>
                <a:gd name="connsiteX24" fmla="*/ 1764524 w 1869410"/>
                <a:gd name="connsiteY24" fmla="*/ 716290 h 1284251"/>
                <a:gd name="connsiteX25" fmla="*/ 1764524 w 1869410"/>
                <a:gd name="connsiteY25" fmla="*/ 615325 h 1284251"/>
                <a:gd name="connsiteX26" fmla="*/ 1869299 w 1869410"/>
                <a:gd name="connsiteY26" fmla="*/ 708670 h 1284251"/>
                <a:gd name="connsiteX27" fmla="*/ 1783574 w 1869410"/>
                <a:gd name="connsiteY27" fmla="*/ 539125 h 1284251"/>
                <a:gd name="connsiteX28" fmla="*/ 1730234 w 1869410"/>
                <a:gd name="connsiteY28" fmla="*/ 396250 h 1284251"/>
                <a:gd name="connsiteX29" fmla="*/ 1560689 w 1869410"/>
                <a:gd name="connsiteY29" fmla="*/ 219085 h 1284251"/>
                <a:gd name="connsiteX30" fmla="*/ 1427339 w 1869410"/>
                <a:gd name="connsiteY30" fmla="*/ 129550 h 1284251"/>
                <a:gd name="connsiteX31" fmla="*/ 1594979 w 1869410"/>
                <a:gd name="connsiteY31" fmla="*/ 100975 h 1284251"/>
                <a:gd name="connsiteX32" fmla="*/ 1634984 w 1869410"/>
                <a:gd name="connsiteY32" fmla="*/ 70495 h 1284251"/>
                <a:gd name="connsiteX33" fmla="*/ 1402574 w 1869410"/>
                <a:gd name="connsiteY33" fmla="*/ 62875 h 1284251"/>
                <a:gd name="connsiteX34" fmla="*/ 1191119 w 1869410"/>
                <a:gd name="connsiteY34" fmla="*/ 17155 h 1284251"/>
                <a:gd name="connsiteX35" fmla="*/ 981569 w 1869410"/>
                <a:gd name="connsiteY35" fmla="*/ 10 h 1284251"/>
                <a:gd name="connsiteX36" fmla="*/ 712964 w 1869410"/>
                <a:gd name="connsiteY36" fmla="*/ 19060 h 1284251"/>
                <a:gd name="connsiteX37" fmla="*/ 543419 w 1869410"/>
                <a:gd name="connsiteY37" fmla="*/ 55255 h 1284251"/>
                <a:gd name="connsiteX38" fmla="*/ 415784 w 1869410"/>
                <a:gd name="connsiteY38" fmla="*/ 144790 h 1284251"/>
                <a:gd name="connsiteX39" fmla="*/ 364349 w 1869410"/>
                <a:gd name="connsiteY39" fmla="*/ 215275 h 1284251"/>
                <a:gd name="connsiteX40" fmla="*/ 290054 w 1869410"/>
                <a:gd name="connsiteY40" fmla="*/ 278140 h 1284251"/>
                <a:gd name="connsiteX41" fmla="*/ 223379 w 1869410"/>
                <a:gd name="connsiteY41" fmla="*/ 331480 h 1284251"/>
                <a:gd name="connsiteX42" fmla="*/ 145274 w 1869410"/>
                <a:gd name="connsiteY42" fmla="*/ 485785 h 1284251"/>
                <a:gd name="connsiteX43" fmla="*/ 80504 w 1869410"/>
                <a:gd name="connsiteY43" fmla="*/ 674380 h 1284251"/>
                <a:gd name="connsiteX44" fmla="*/ 494 w 1869410"/>
                <a:gd name="connsiteY44" fmla="*/ 777250 h 1284251"/>
                <a:gd name="connsiteX45" fmla="*/ 120509 w 1869410"/>
                <a:gd name="connsiteY45" fmla="*/ 678190 h 1284251"/>
                <a:gd name="connsiteX46" fmla="*/ 118604 w 1869410"/>
                <a:gd name="connsiteY46" fmla="*/ 910600 h 1284251"/>
                <a:gd name="connsiteX47" fmla="*/ 131939 w 1869410"/>
                <a:gd name="connsiteY47" fmla="*/ 1034425 h 1284251"/>
                <a:gd name="connsiteX48" fmla="*/ 160514 w 1869410"/>
                <a:gd name="connsiteY48" fmla="*/ 891550 h 1284251"/>
                <a:gd name="connsiteX49" fmla="*/ 246239 w 1869410"/>
                <a:gd name="connsiteY49" fmla="*/ 990610 h 1284251"/>
                <a:gd name="connsiteX50" fmla="*/ 238619 w 1869410"/>
                <a:gd name="connsiteY50" fmla="*/ 866785 h 1284251"/>
                <a:gd name="connsiteX51" fmla="*/ 250049 w 1869410"/>
                <a:gd name="connsiteY51" fmla="*/ 725815 h 1284251"/>
                <a:gd name="connsiteX52" fmla="*/ 311009 w 1869410"/>
                <a:gd name="connsiteY52" fmla="*/ 889645 h 1284251"/>
                <a:gd name="connsiteX53" fmla="*/ 295769 w 1869410"/>
                <a:gd name="connsiteY53" fmla="*/ 643900 h 1284251"/>
                <a:gd name="connsiteX54" fmla="*/ 341489 w 1869410"/>
                <a:gd name="connsiteY54" fmla="*/ 495310 h 1284251"/>
                <a:gd name="connsiteX55" fmla="*/ 394829 w 1869410"/>
                <a:gd name="connsiteY55" fmla="*/ 483880 h 1284251"/>
                <a:gd name="connsiteX56" fmla="*/ 486269 w 1869410"/>
                <a:gd name="connsiteY56" fmla="*/ 586750 h 1284251"/>
                <a:gd name="connsiteX0" fmla="*/ 486269 w 1869410"/>
                <a:gd name="connsiteY0" fmla="*/ 586750 h 1284251"/>
                <a:gd name="connsiteX1" fmla="*/ 545324 w 1869410"/>
                <a:gd name="connsiteY1" fmla="*/ 516265 h 1284251"/>
                <a:gd name="connsiteX2" fmla="*/ 629144 w 1869410"/>
                <a:gd name="connsiteY2" fmla="*/ 476260 h 1284251"/>
                <a:gd name="connsiteX3" fmla="*/ 692009 w 1869410"/>
                <a:gd name="connsiteY3" fmla="*/ 577225 h 1284251"/>
                <a:gd name="connsiteX4" fmla="*/ 737729 w 1869410"/>
                <a:gd name="connsiteY4" fmla="*/ 779155 h 1284251"/>
                <a:gd name="connsiteX5" fmla="*/ 735824 w 1869410"/>
                <a:gd name="connsiteY5" fmla="*/ 914410 h 1284251"/>
                <a:gd name="connsiteX6" fmla="*/ 825359 w 1869410"/>
                <a:gd name="connsiteY6" fmla="*/ 678190 h 1284251"/>
                <a:gd name="connsiteX7" fmla="*/ 840599 w 1869410"/>
                <a:gd name="connsiteY7" fmla="*/ 582940 h 1284251"/>
                <a:gd name="connsiteX8" fmla="*/ 1103489 w 1869410"/>
                <a:gd name="connsiteY8" fmla="*/ 870595 h 1284251"/>
                <a:gd name="connsiteX9" fmla="*/ 1154924 w 1869410"/>
                <a:gd name="connsiteY9" fmla="*/ 891550 h 1284251"/>
                <a:gd name="connsiteX10" fmla="*/ 1055864 w 1869410"/>
                <a:gd name="connsiteY10" fmla="*/ 723910 h 1284251"/>
                <a:gd name="connsiteX11" fmla="*/ 1257794 w 1869410"/>
                <a:gd name="connsiteY11" fmla="*/ 971560 h 1284251"/>
                <a:gd name="connsiteX12" fmla="*/ 1233029 w 1869410"/>
                <a:gd name="connsiteY12" fmla="*/ 849640 h 1284251"/>
                <a:gd name="connsiteX13" fmla="*/ 1375904 w 1869410"/>
                <a:gd name="connsiteY13" fmla="*/ 986800 h 1284251"/>
                <a:gd name="connsiteX14" fmla="*/ 1417814 w 1869410"/>
                <a:gd name="connsiteY14" fmla="*/ 1173490 h 1284251"/>
                <a:gd name="connsiteX15" fmla="*/ 1444484 w 1869410"/>
                <a:gd name="connsiteY15" fmla="*/ 1057285 h 1284251"/>
                <a:gd name="connsiteX16" fmla="*/ 1450199 w 1869410"/>
                <a:gd name="connsiteY16" fmla="*/ 1283980 h 1284251"/>
                <a:gd name="connsiteX17" fmla="*/ 1495919 w 1869410"/>
                <a:gd name="connsiteY17" fmla="*/ 1101100 h 1284251"/>
                <a:gd name="connsiteX18" fmla="*/ 1574024 w 1869410"/>
                <a:gd name="connsiteY18" fmla="*/ 996325 h 1284251"/>
                <a:gd name="connsiteX19" fmla="*/ 1667369 w 1869410"/>
                <a:gd name="connsiteY19" fmla="*/ 1021090 h 1284251"/>
                <a:gd name="connsiteX20" fmla="*/ 1707374 w 1869410"/>
                <a:gd name="connsiteY20" fmla="*/ 1055380 h 1284251"/>
                <a:gd name="connsiteX21" fmla="*/ 1714994 w 1869410"/>
                <a:gd name="connsiteY21" fmla="*/ 904885 h 1284251"/>
                <a:gd name="connsiteX22" fmla="*/ 1716899 w 1869410"/>
                <a:gd name="connsiteY22" fmla="*/ 802015 h 1284251"/>
                <a:gd name="connsiteX23" fmla="*/ 1804529 w 1869410"/>
                <a:gd name="connsiteY23" fmla="*/ 889645 h 1284251"/>
                <a:gd name="connsiteX24" fmla="*/ 1764524 w 1869410"/>
                <a:gd name="connsiteY24" fmla="*/ 716290 h 1284251"/>
                <a:gd name="connsiteX25" fmla="*/ 1764524 w 1869410"/>
                <a:gd name="connsiteY25" fmla="*/ 615325 h 1284251"/>
                <a:gd name="connsiteX26" fmla="*/ 1869299 w 1869410"/>
                <a:gd name="connsiteY26" fmla="*/ 708670 h 1284251"/>
                <a:gd name="connsiteX27" fmla="*/ 1783574 w 1869410"/>
                <a:gd name="connsiteY27" fmla="*/ 539125 h 1284251"/>
                <a:gd name="connsiteX28" fmla="*/ 1730234 w 1869410"/>
                <a:gd name="connsiteY28" fmla="*/ 396250 h 1284251"/>
                <a:gd name="connsiteX29" fmla="*/ 1560689 w 1869410"/>
                <a:gd name="connsiteY29" fmla="*/ 219085 h 1284251"/>
                <a:gd name="connsiteX30" fmla="*/ 1427339 w 1869410"/>
                <a:gd name="connsiteY30" fmla="*/ 129550 h 1284251"/>
                <a:gd name="connsiteX31" fmla="*/ 1594979 w 1869410"/>
                <a:gd name="connsiteY31" fmla="*/ 100975 h 1284251"/>
                <a:gd name="connsiteX32" fmla="*/ 1634984 w 1869410"/>
                <a:gd name="connsiteY32" fmla="*/ 70495 h 1284251"/>
                <a:gd name="connsiteX33" fmla="*/ 1402574 w 1869410"/>
                <a:gd name="connsiteY33" fmla="*/ 62875 h 1284251"/>
                <a:gd name="connsiteX34" fmla="*/ 1191119 w 1869410"/>
                <a:gd name="connsiteY34" fmla="*/ 17155 h 1284251"/>
                <a:gd name="connsiteX35" fmla="*/ 981569 w 1869410"/>
                <a:gd name="connsiteY35" fmla="*/ 10 h 1284251"/>
                <a:gd name="connsiteX36" fmla="*/ 712964 w 1869410"/>
                <a:gd name="connsiteY36" fmla="*/ 19060 h 1284251"/>
                <a:gd name="connsiteX37" fmla="*/ 543419 w 1869410"/>
                <a:gd name="connsiteY37" fmla="*/ 55255 h 1284251"/>
                <a:gd name="connsiteX38" fmla="*/ 415784 w 1869410"/>
                <a:gd name="connsiteY38" fmla="*/ 144790 h 1284251"/>
                <a:gd name="connsiteX39" fmla="*/ 364349 w 1869410"/>
                <a:gd name="connsiteY39" fmla="*/ 215275 h 1284251"/>
                <a:gd name="connsiteX40" fmla="*/ 290054 w 1869410"/>
                <a:gd name="connsiteY40" fmla="*/ 278140 h 1284251"/>
                <a:gd name="connsiteX41" fmla="*/ 223379 w 1869410"/>
                <a:gd name="connsiteY41" fmla="*/ 331480 h 1284251"/>
                <a:gd name="connsiteX42" fmla="*/ 145274 w 1869410"/>
                <a:gd name="connsiteY42" fmla="*/ 485785 h 1284251"/>
                <a:gd name="connsiteX43" fmla="*/ 80504 w 1869410"/>
                <a:gd name="connsiteY43" fmla="*/ 674380 h 1284251"/>
                <a:gd name="connsiteX44" fmla="*/ 494 w 1869410"/>
                <a:gd name="connsiteY44" fmla="*/ 777250 h 1284251"/>
                <a:gd name="connsiteX45" fmla="*/ 120509 w 1869410"/>
                <a:gd name="connsiteY45" fmla="*/ 678190 h 1284251"/>
                <a:gd name="connsiteX46" fmla="*/ 118604 w 1869410"/>
                <a:gd name="connsiteY46" fmla="*/ 910600 h 1284251"/>
                <a:gd name="connsiteX47" fmla="*/ 131939 w 1869410"/>
                <a:gd name="connsiteY47" fmla="*/ 1034425 h 1284251"/>
                <a:gd name="connsiteX48" fmla="*/ 160514 w 1869410"/>
                <a:gd name="connsiteY48" fmla="*/ 891550 h 1284251"/>
                <a:gd name="connsiteX49" fmla="*/ 246239 w 1869410"/>
                <a:gd name="connsiteY49" fmla="*/ 990610 h 1284251"/>
                <a:gd name="connsiteX50" fmla="*/ 238619 w 1869410"/>
                <a:gd name="connsiteY50" fmla="*/ 866785 h 1284251"/>
                <a:gd name="connsiteX51" fmla="*/ 250049 w 1869410"/>
                <a:gd name="connsiteY51" fmla="*/ 725815 h 1284251"/>
                <a:gd name="connsiteX52" fmla="*/ 311009 w 1869410"/>
                <a:gd name="connsiteY52" fmla="*/ 889645 h 1284251"/>
                <a:gd name="connsiteX53" fmla="*/ 295769 w 1869410"/>
                <a:gd name="connsiteY53" fmla="*/ 643900 h 1284251"/>
                <a:gd name="connsiteX54" fmla="*/ 341489 w 1869410"/>
                <a:gd name="connsiteY54" fmla="*/ 495310 h 1284251"/>
                <a:gd name="connsiteX55" fmla="*/ 394829 w 1869410"/>
                <a:gd name="connsiteY55" fmla="*/ 483880 h 1284251"/>
                <a:gd name="connsiteX56" fmla="*/ 486269 w 1869410"/>
                <a:gd name="connsiteY56" fmla="*/ 586750 h 1284251"/>
                <a:gd name="connsiteX0" fmla="*/ 486269 w 1869410"/>
                <a:gd name="connsiteY0" fmla="*/ 586750 h 1284251"/>
                <a:gd name="connsiteX1" fmla="*/ 545324 w 1869410"/>
                <a:gd name="connsiteY1" fmla="*/ 516265 h 1284251"/>
                <a:gd name="connsiteX2" fmla="*/ 629144 w 1869410"/>
                <a:gd name="connsiteY2" fmla="*/ 476260 h 1284251"/>
                <a:gd name="connsiteX3" fmla="*/ 692009 w 1869410"/>
                <a:gd name="connsiteY3" fmla="*/ 577225 h 1284251"/>
                <a:gd name="connsiteX4" fmla="*/ 737729 w 1869410"/>
                <a:gd name="connsiteY4" fmla="*/ 779155 h 1284251"/>
                <a:gd name="connsiteX5" fmla="*/ 735824 w 1869410"/>
                <a:gd name="connsiteY5" fmla="*/ 914410 h 1284251"/>
                <a:gd name="connsiteX6" fmla="*/ 825359 w 1869410"/>
                <a:gd name="connsiteY6" fmla="*/ 678190 h 1284251"/>
                <a:gd name="connsiteX7" fmla="*/ 840599 w 1869410"/>
                <a:gd name="connsiteY7" fmla="*/ 582940 h 1284251"/>
                <a:gd name="connsiteX8" fmla="*/ 1103489 w 1869410"/>
                <a:gd name="connsiteY8" fmla="*/ 870595 h 1284251"/>
                <a:gd name="connsiteX9" fmla="*/ 1154924 w 1869410"/>
                <a:gd name="connsiteY9" fmla="*/ 891550 h 1284251"/>
                <a:gd name="connsiteX10" fmla="*/ 1055864 w 1869410"/>
                <a:gd name="connsiteY10" fmla="*/ 723910 h 1284251"/>
                <a:gd name="connsiteX11" fmla="*/ 1257794 w 1869410"/>
                <a:gd name="connsiteY11" fmla="*/ 971560 h 1284251"/>
                <a:gd name="connsiteX12" fmla="*/ 1233029 w 1869410"/>
                <a:gd name="connsiteY12" fmla="*/ 849640 h 1284251"/>
                <a:gd name="connsiteX13" fmla="*/ 1375904 w 1869410"/>
                <a:gd name="connsiteY13" fmla="*/ 986800 h 1284251"/>
                <a:gd name="connsiteX14" fmla="*/ 1417814 w 1869410"/>
                <a:gd name="connsiteY14" fmla="*/ 1173490 h 1284251"/>
                <a:gd name="connsiteX15" fmla="*/ 1444484 w 1869410"/>
                <a:gd name="connsiteY15" fmla="*/ 1057285 h 1284251"/>
                <a:gd name="connsiteX16" fmla="*/ 1450199 w 1869410"/>
                <a:gd name="connsiteY16" fmla="*/ 1283980 h 1284251"/>
                <a:gd name="connsiteX17" fmla="*/ 1495919 w 1869410"/>
                <a:gd name="connsiteY17" fmla="*/ 1101100 h 1284251"/>
                <a:gd name="connsiteX18" fmla="*/ 1574024 w 1869410"/>
                <a:gd name="connsiteY18" fmla="*/ 996325 h 1284251"/>
                <a:gd name="connsiteX19" fmla="*/ 1667369 w 1869410"/>
                <a:gd name="connsiteY19" fmla="*/ 1021090 h 1284251"/>
                <a:gd name="connsiteX20" fmla="*/ 1707374 w 1869410"/>
                <a:gd name="connsiteY20" fmla="*/ 1055380 h 1284251"/>
                <a:gd name="connsiteX21" fmla="*/ 1714994 w 1869410"/>
                <a:gd name="connsiteY21" fmla="*/ 904885 h 1284251"/>
                <a:gd name="connsiteX22" fmla="*/ 1716899 w 1869410"/>
                <a:gd name="connsiteY22" fmla="*/ 802015 h 1284251"/>
                <a:gd name="connsiteX23" fmla="*/ 1804529 w 1869410"/>
                <a:gd name="connsiteY23" fmla="*/ 889645 h 1284251"/>
                <a:gd name="connsiteX24" fmla="*/ 1764524 w 1869410"/>
                <a:gd name="connsiteY24" fmla="*/ 716290 h 1284251"/>
                <a:gd name="connsiteX25" fmla="*/ 1764524 w 1869410"/>
                <a:gd name="connsiteY25" fmla="*/ 615325 h 1284251"/>
                <a:gd name="connsiteX26" fmla="*/ 1869299 w 1869410"/>
                <a:gd name="connsiteY26" fmla="*/ 708670 h 1284251"/>
                <a:gd name="connsiteX27" fmla="*/ 1783574 w 1869410"/>
                <a:gd name="connsiteY27" fmla="*/ 539125 h 1284251"/>
                <a:gd name="connsiteX28" fmla="*/ 1730234 w 1869410"/>
                <a:gd name="connsiteY28" fmla="*/ 396250 h 1284251"/>
                <a:gd name="connsiteX29" fmla="*/ 1560689 w 1869410"/>
                <a:gd name="connsiteY29" fmla="*/ 219085 h 1284251"/>
                <a:gd name="connsiteX30" fmla="*/ 1427339 w 1869410"/>
                <a:gd name="connsiteY30" fmla="*/ 129550 h 1284251"/>
                <a:gd name="connsiteX31" fmla="*/ 1594979 w 1869410"/>
                <a:gd name="connsiteY31" fmla="*/ 100975 h 1284251"/>
                <a:gd name="connsiteX32" fmla="*/ 1634984 w 1869410"/>
                <a:gd name="connsiteY32" fmla="*/ 70495 h 1284251"/>
                <a:gd name="connsiteX33" fmla="*/ 1402574 w 1869410"/>
                <a:gd name="connsiteY33" fmla="*/ 62875 h 1284251"/>
                <a:gd name="connsiteX34" fmla="*/ 1191119 w 1869410"/>
                <a:gd name="connsiteY34" fmla="*/ 17155 h 1284251"/>
                <a:gd name="connsiteX35" fmla="*/ 981569 w 1869410"/>
                <a:gd name="connsiteY35" fmla="*/ 10 h 1284251"/>
                <a:gd name="connsiteX36" fmla="*/ 712964 w 1869410"/>
                <a:gd name="connsiteY36" fmla="*/ 19060 h 1284251"/>
                <a:gd name="connsiteX37" fmla="*/ 543419 w 1869410"/>
                <a:gd name="connsiteY37" fmla="*/ 55255 h 1284251"/>
                <a:gd name="connsiteX38" fmla="*/ 415784 w 1869410"/>
                <a:gd name="connsiteY38" fmla="*/ 144790 h 1284251"/>
                <a:gd name="connsiteX39" fmla="*/ 364349 w 1869410"/>
                <a:gd name="connsiteY39" fmla="*/ 215275 h 1284251"/>
                <a:gd name="connsiteX40" fmla="*/ 290054 w 1869410"/>
                <a:gd name="connsiteY40" fmla="*/ 278140 h 1284251"/>
                <a:gd name="connsiteX41" fmla="*/ 223379 w 1869410"/>
                <a:gd name="connsiteY41" fmla="*/ 331480 h 1284251"/>
                <a:gd name="connsiteX42" fmla="*/ 145274 w 1869410"/>
                <a:gd name="connsiteY42" fmla="*/ 485785 h 1284251"/>
                <a:gd name="connsiteX43" fmla="*/ 80504 w 1869410"/>
                <a:gd name="connsiteY43" fmla="*/ 674380 h 1284251"/>
                <a:gd name="connsiteX44" fmla="*/ 494 w 1869410"/>
                <a:gd name="connsiteY44" fmla="*/ 777250 h 1284251"/>
                <a:gd name="connsiteX45" fmla="*/ 120509 w 1869410"/>
                <a:gd name="connsiteY45" fmla="*/ 678190 h 1284251"/>
                <a:gd name="connsiteX46" fmla="*/ 118604 w 1869410"/>
                <a:gd name="connsiteY46" fmla="*/ 910600 h 1284251"/>
                <a:gd name="connsiteX47" fmla="*/ 131939 w 1869410"/>
                <a:gd name="connsiteY47" fmla="*/ 1034425 h 1284251"/>
                <a:gd name="connsiteX48" fmla="*/ 160514 w 1869410"/>
                <a:gd name="connsiteY48" fmla="*/ 891550 h 1284251"/>
                <a:gd name="connsiteX49" fmla="*/ 246239 w 1869410"/>
                <a:gd name="connsiteY49" fmla="*/ 990610 h 1284251"/>
                <a:gd name="connsiteX50" fmla="*/ 238619 w 1869410"/>
                <a:gd name="connsiteY50" fmla="*/ 866785 h 1284251"/>
                <a:gd name="connsiteX51" fmla="*/ 250049 w 1869410"/>
                <a:gd name="connsiteY51" fmla="*/ 725815 h 1284251"/>
                <a:gd name="connsiteX52" fmla="*/ 311009 w 1869410"/>
                <a:gd name="connsiteY52" fmla="*/ 889645 h 1284251"/>
                <a:gd name="connsiteX53" fmla="*/ 295769 w 1869410"/>
                <a:gd name="connsiteY53" fmla="*/ 643900 h 1284251"/>
                <a:gd name="connsiteX54" fmla="*/ 341489 w 1869410"/>
                <a:gd name="connsiteY54" fmla="*/ 495310 h 1284251"/>
                <a:gd name="connsiteX55" fmla="*/ 394829 w 1869410"/>
                <a:gd name="connsiteY55" fmla="*/ 483880 h 1284251"/>
                <a:gd name="connsiteX56" fmla="*/ 486269 w 1869410"/>
                <a:gd name="connsiteY56" fmla="*/ 586750 h 1284251"/>
                <a:gd name="connsiteX0" fmla="*/ 486269 w 1869410"/>
                <a:gd name="connsiteY0" fmla="*/ 586750 h 1284248"/>
                <a:gd name="connsiteX1" fmla="*/ 545324 w 1869410"/>
                <a:gd name="connsiteY1" fmla="*/ 516265 h 1284248"/>
                <a:gd name="connsiteX2" fmla="*/ 629144 w 1869410"/>
                <a:gd name="connsiteY2" fmla="*/ 476260 h 1284248"/>
                <a:gd name="connsiteX3" fmla="*/ 692009 w 1869410"/>
                <a:gd name="connsiteY3" fmla="*/ 577225 h 1284248"/>
                <a:gd name="connsiteX4" fmla="*/ 737729 w 1869410"/>
                <a:gd name="connsiteY4" fmla="*/ 779155 h 1284248"/>
                <a:gd name="connsiteX5" fmla="*/ 735824 w 1869410"/>
                <a:gd name="connsiteY5" fmla="*/ 914410 h 1284248"/>
                <a:gd name="connsiteX6" fmla="*/ 825359 w 1869410"/>
                <a:gd name="connsiteY6" fmla="*/ 678190 h 1284248"/>
                <a:gd name="connsiteX7" fmla="*/ 840599 w 1869410"/>
                <a:gd name="connsiteY7" fmla="*/ 582940 h 1284248"/>
                <a:gd name="connsiteX8" fmla="*/ 1103489 w 1869410"/>
                <a:gd name="connsiteY8" fmla="*/ 870595 h 1284248"/>
                <a:gd name="connsiteX9" fmla="*/ 1154924 w 1869410"/>
                <a:gd name="connsiteY9" fmla="*/ 891550 h 1284248"/>
                <a:gd name="connsiteX10" fmla="*/ 1055864 w 1869410"/>
                <a:gd name="connsiteY10" fmla="*/ 723910 h 1284248"/>
                <a:gd name="connsiteX11" fmla="*/ 1257794 w 1869410"/>
                <a:gd name="connsiteY11" fmla="*/ 971560 h 1284248"/>
                <a:gd name="connsiteX12" fmla="*/ 1233029 w 1869410"/>
                <a:gd name="connsiteY12" fmla="*/ 849640 h 1284248"/>
                <a:gd name="connsiteX13" fmla="*/ 1375904 w 1869410"/>
                <a:gd name="connsiteY13" fmla="*/ 986800 h 1284248"/>
                <a:gd name="connsiteX14" fmla="*/ 1417814 w 1869410"/>
                <a:gd name="connsiteY14" fmla="*/ 1173490 h 1284248"/>
                <a:gd name="connsiteX15" fmla="*/ 1444484 w 1869410"/>
                <a:gd name="connsiteY15" fmla="*/ 1057285 h 1284248"/>
                <a:gd name="connsiteX16" fmla="*/ 1450199 w 1869410"/>
                <a:gd name="connsiteY16" fmla="*/ 1283980 h 1284248"/>
                <a:gd name="connsiteX17" fmla="*/ 1495919 w 1869410"/>
                <a:gd name="connsiteY17" fmla="*/ 1101100 h 1284248"/>
                <a:gd name="connsiteX18" fmla="*/ 1577834 w 1869410"/>
                <a:gd name="connsiteY18" fmla="*/ 1003945 h 1284248"/>
                <a:gd name="connsiteX19" fmla="*/ 1667369 w 1869410"/>
                <a:gd name="connsiteY19" fmla="*/ 1021090 h 1284248"/>
                <a:gd name="connsiteX20" fmla="*/ 1707374 w 1869410"/>
                <a:gd name="connsiteY20" fmla="*/ 1055380 h 1284248"/>
                <a:gd name="connsiteX21" fmla="*/ 1714994 w 1869410"/>
                <a:gd name="connsiteY21" fmla="*/ 904885 h 1284248"/>
                <a:gd name="connsiteX22" fmla="*/ 1716899 w 1869410"/>
                <a:gd name="connsiteY22" fmla="*/ 802015 h 1284248"/>
                <a:gd name="connsiteX23" fmla="*/ 1804529 w 1869410"/>
                <a:gd name="connsiteY23" fmla="*/ 889645 h 1284248"/>
                <a:gd name="connsiteX24" fmla="*/ 1764524 w 1869410"/>
                <a:gd name="connsiteY24" fmla="*/ 716290 h 1284248"/>
                <a:gd name="connsiteX25" fmla="*/ 1764524 w 1869410"/>
                <a:gd name="connsiteY25" fmla="*/ 615325 h 1284248"/>
                <a:gd name="connsiteX26" fmla="*/ 1869299 w 1869410"/>
                <a:gd name="connsiteY26" fmla="*/ 708670 h 1284248"/>
                <a:gd name="connsiteX27" fmla="*/ 1783574 w 1869410"/>
                <a:gd name="connsiteY27" fmla="*/ 539125 h 1284248"/>
                <a:gd name="connsiteX28" fmla="*/ 1730234 w 1869410"/>
                <a:gd name="connsiteY28" fmla="*/ 396250 h 1284248"/>
                <a:gd name="connsiteX29" fmla="*/ 1560689 w 1869410"/>
                <a:gd name="connsiteY29" fmla="*/ 219085 h 1284248"/>
                <a:gd name="connsiteX30" fmla="*/ 1427339 w 1869410"/>
                <a:gd name="connsiteY30" fmla="*/ 129550 h 1284248"/>
                <a:gd name="connsiteX31" fmla="*/ 1594979 w 1869410"/>
                <a:gd name="connsiteY31" fmla="*/ 100975 h 1284248"/>
                <a:gd name="connsiteX32" fmla="*/ 1634984 w 1869410"/>
                <a:gd name="connsiteY32" fmla="*/ 70495 h 1284248"/>
                <a:gd name="connsiteX33" fmla="*/ 1402574 w 1869410"/>
                <a:gd name="connsiteY33" fmla="*/ 62875 h 1284248"/>
                <a:gd name="connsiteX34" fmla="*/ 1191119 w 1869410"/>
                <a:gd name="connsiteY34" fmla="*/ 17155 h 1284248"/>
                <a:gd name="connsiteX35" fmla="*/ 981569 w 1869410"/>
                <a:gd name="connsiteY35" fmla="*/ 10 h 1284248"/>
                <a:gd name="connsiteX36" fmla="*/ 712964 w 1869410"/>
                <a:gd name="connsiteY36" fmla="*/ 19060 h 1284248"/>
                <a:gd name="connsiteX37" fmla="*/ 543419 w 1869410"/>
                <a:gd name="connsiteY37" fmla="*/ 55255 h 1284248"/>
                <a:gd name="connsiteX38" fmla="*/ 415784 w 1869410"/>
                <a:gd name="connsiteY38" fmla="*/ 144790 h 1284248"/>
                <a:gd name="connsiteX39" fmla="*/ 364349 w 1869410"/>
                <a:gd name="connsiteY39" fmla="*/ 215275 h 1284248"/>
                <a:gd name="connsiteX40" fmla="*/ 290054 w 1869410"/>
                <a:gd name="connsiteY40" fmla="*/ 278140 h 1284248"/>
                <a:gd name="connsiteX41" fmla="*/ 223379 w 1869410"/>
                <a:gd name="connsiteY41" fmla="*/ 331480 h 1284248"/>
                <a:gd name="connsiteX42" fmla="*/ 145274 w 1869410"/>
                <a:gd name="connsiteY42" fmla="*/ 485785 h 1284248"/>
                <a:gd name="connsiteX43" fmla="*/ 80504 w 1869410"/>
                <a:gd name="connsiteY43" fmla="*/ 674380 h 1284248"/>
                <a:gd name="connsiteX44" fmla="*/ 494 w 1869410"/>
                <a:gd name="connsiteY44" fmla="*/ 777250 h 1284248"/>
                <a:gd name="connsiteX45" fmla="*/ 120509 w 1869410"/>
                <a:gd name="connsiteY45" fmla="*/ 678190 h 1284248"/>
                <a:gd name="connsiteX46" fmla="*/ 118604 w 1869410"/>
                <a:gd name="connsiteY46" fmla="*/ 910600 h 1284248"/>
                <a:gd name="connsiteX47" fmla="*/ 131939 w 1869410"/>
                <a:gd name="connsiteY47" fmla="*/ 1034425 h 1284248"/>
                <a:gd name="connsiteX48" fmla="*/ 160514 w 1869410"/>
                <a:gd name="connsiteY48" fmla="*/ 891550 h 1284248"/>
                <a:gd name="connsiteX49" fmla="*/ 246239 w 1869410"/>
                <a:gd name="connsiteY49" fmla="*/ 990610 h 1284248"/>
                <a:gd name="connsiteX50" fmla="*/ 238619 w 1869410"/>
                <a:gd name="connsiteY50" fmla="*/ 866785 h 1284248"/>
                <a:gd name="connsiteX51" fmla="*/ 250049 w 1869410"/>
                <a:gd name="connsiteY51" fmla="*/ 725815 h 1284248"/>
                <a:gd name="connsiteX52" fmla="*/ 311009 w 1869410"/>
                <a:gd name="connsiteY52" fmla="*/ 889645 h 1284248"/>
                <a:gd name="connsiteX53" fmla="*/ 295769 w 1869410"/>
                <a:gd name="connsiteY53" fmla="*/ 643900 h 1284248"/>
                <a:gd name="connsiteX54" fmla="*/ 341489 w 1869410"/>
                <a:gd name="connsiteY54" fmla="*/ 495310 h 1284248"/>
                <a:gd name="connsiteX55" fmla="*/ 394829 w 1869410"/>
                <a:gd name="connsiteY55" fmla="*/ 483880 h 1284248"/>
                <a:gd name="connsiteX56" fmla="*/ 486269 w 1869410"/>
                <a:gd name="connsiteY56" fmla="*/ 586750 h 1284248"/>
                <a:gd name="connsiteX0" fmla="*/ 486269 w 1869410"/>
                <a:gd name="connsiteY0" fmla="*/ 586750 h 1238621"/>
                <a:gd name="connsiteX1" fmla="*/ 545324 w 1869410"/>
                <a:gd name="connsiteY1" fmla="*/ 516265 h 1238621"/>
                <a:gd name="connsiteX2" fmla="*/ 629144 w 1869410"/>
                <a:gd name="connsiteY2" fmla="*/ 476260 h 1238621"/>
                <a:gd name="connsiteX3" fmla="*/ 692009 w 1869410"/>
                <a:gd name="connsiteY3" fmla="*/ 577225 h 1238621"/>
                <a:gd name="connsiteX4" fmla="*/ 737729 w 1869410"/>
                <a:gd name="connsiteY4" fmla="*/ 779155 h 1238621"/>
                <a:gd name="connsiteX5" fmla="*/ 735824 w 1869410"/>
                <a:gd name="connsiteY5" fmla="*/ 914410 h 1238621"/>
                <a:gd name="connsiteX6" fmla="*/ 825359 w 1869410"/>
                <a:gd name="connsiteY6" fmla="*/ 678190 h 1238621"/>
                <a:gd name="connsiteX7" fmla="*/ 840599 w 1869410"/>
                <a:gd name="connsiteY7" fmla="*/ 582940 h 1238621"/>
                <a:gd name="connsiteX8" fmla="*/ 1103489 w 1869410"/>
                <a:gd name="connsiteY8" fmla="*/ 870595 h 1238621"/>
                <a:gd name="connsiteX9" fmla="*/ 1154924 w 1869410"/>
                <a:gd name="connsiteY9" fmla="*/ 891550 h 1238621"/>
                <a:gd name="connsiteX10" fmla="*/ 1055864 w 1869410"/>
                <a:gd name="connsiteY10" fmla="*/ 723910 h 1238621"/>
                <a:gd name="connsiteX11" fmla="*/ 1257794 w 1869410"/>
                <a:gd name="connsiteY11" fmla="*/ 971560 h 1238621"/>
                <a:gd name="connsiteX12" fmla="*/ 1233029 w 1869410"/>
                <a:gd name="connsiteY12" fmla="*/ 849640 h 1238621"/>
                <a:gd name="connsiteX13" fmla="*/ 1375904 w 1869410"/>
                <a:gd name="connsiteY13" fmla="*/ 986800 h 1238621"/>
                <a:gd name="connsiteX14" fmla="*/ 1417814 w 1869410"/>
                <a:gd name="connsiteY14" fmla="*/ 1173490 h 1238621"/>
                <a:gd name="connsiteX15" fmla="*/ 1444484 w 1869410"/>
                <a:gd name="connsiteY15" fmla="*/ 1057285 h 1238621"/>
                <a:gd name="connsiteX16" fmla="*/ 1442579 w 1869410"/>
                <a:gd name="connsiteY16" fmla="*/ 1238260 h 1238621"/>
                <a:gd name="connsiteX17" fmla="*/ 1495919 w 1869410"/>
                <a:gd name="connsiteY17" fmla="*/ 1101100 h 1238621"/>
                <a:gd name="connsiteX18" fmla="*/ 1577834 w 1869410"/>
                <a:gd name="connsiteY18" fmla="*/ 1003945 h 1238621"/>
                <a:gd name="connsiteX19" fmla="*/ 1667369 w 1869410"/>
                <a:gd name="connsiteY19" fmla="*/ 1021090 h 1238621"/>
                <a:gd name="connsiteX20" fmla="*/ 1707374 w 1869410"/>
                <a:gd name="connsiteY20" fmla="*/ 1055380 h 1238621"/>
                <a:gd name="connsiteX21" fmla="*/ 1714994 w 1869410"/>
                <a:gd name="connsiteY21" fmla="*/ 904885 h 1238621"/>
                <a:gd name="connsiteX22" fmla="*/ 1716899 w 1869410"/>
                <a:gd name="connsiteY22" fmla="*/ 802015 h 1238621"/>
                <a:gd name="connsiteX23" fmla="*/ 1804529 w 1869410"/>
                <a:gd name="connsiteY23" fmla="*/ 889645 h 1238621"/>
                <a:gd name="connsiteX24" fmla="*/ 1764524 w 1869410"/>
                <a:gd name="connsiteY24" fmla="*/ 716290 h 1238621"/>
                <a:gd name="connsiteX25" fmla="*/ 1764524 w 1869410"/>
                <a:gd name="connsiteY25" fmla="*/ 615325 h 1238621"/>
                <a:gd name="connsiteX26" fmla="*/ 1869299 w 1869410"/>
                <a:gd name="connsiteY26" fmla="*/ 708670 h 1238621"/>
                <a:gd name="connsiteX27" fmla="*/ 1783574 w 1869410"/>
                <a:gd name="connsiteY27" fmla="*/ 539125 h 1238621"/>
                <a:gd name="connsiteX28" fmla="*/ 1730234 w 1869410"/>
                <a:gd name="connsiteY28" fmla="*/ 396250 h 1238621"/>
                <a:gd name="connsiteX29" fmla="*/ 1560689 w 1869410"/>
                <a:gd name="connsiteY29" fmla="*/ 219085 h 1238621"/>
                <a:gd name="connsiteX30" fmla="*/ 1427339 w 1869410"/>
                <a:gd name="connsiteY30" fmla="*/ 129550 h 1238621"/>
                <a:gd name="connsiteX31" fmla="*/ 1594979 w 1869410"/>
                <a:gd name="connsiteY31" fmla="*/ 100975 h 1238621"/>
                <a:gd name="connsiteX32" fmla="*/ 1634984 w 1869410"/>
                <a:gd name="connsiteY32" fmla="*/ 70495 h 1238621"/>
                <a:gd name="connsiteX33" fmla="*/ 1402574 w 1869410"/>
                <a:gd name="connsiteY33" fmla="*/ 62875 h 1238621"/>
                <a:gd name="connsiteX34" fmla="*/ 1191119 w 1869410"/>
                <a:gd name="connsiteY34" fmla="*/ 17155 h 1238621"/>
                <a:gd name="connsiteX35" fmla="*/ 981569 w 1869410"/>
                <a:gd name="connsiteY35" fmla="*/ 10 h 1238621"/>
                <a:gd name="connsiteX36" fmla="*/ 712964 w 1869410"/>
                <a:gd name="connsiteY36" fmla="*/ 19060 h 1238621"/>
                <a:gd name="connsiteX37" fmla="*/ 543419 w 1869410"/>
                <a:gd name="connsiteY37" fmla="*/ 55255 h 1238621"/>
                <a:gd name="connsiteX38" fmla="*/ 415784 w 1869410"/>
                <a:gd name="connsiteY38" fmla="*/ 144790 h 1238621"/>
                <a:gd name="connsiteX39" fmla="*/ 364349 w 1869410"/>
                <a:gd name="connsiteY39" fmla="*/ 215275 h 1238621"/>
                <a:gd name="connsiteX40" fmla="*/ 290054 w 1869410"/>
                <a:gd name="connsiteY40" fmla="*/ 278140 h 1238621"/>
                <a:gd name="connsiteX41" fmla="*/ 223379 w 1869410"/>
                <a:gd name="connsiteY41" fmla="*/ 331480 h 1238621"/>
                <a:gd name="connsiteX42" fmla="*/ 145274 w 1869410"/>
                <a:gd name="connsiteY42" fmla="*/ 485785 h 1238621"/>
                <a:gd name="connsiteX43" fmla="*/ 80504 w 1869410"/>
                <a:gd name="connsiteY43" fmla="*/ 674380 h 1238621"/>
                <a:gd name="connsiteX44" fmla="*/ 494 w 1869410"/>
                <a:gd name="connsiteY44" fmla="*/ 777250 h 1238621"/>
                <a:gd name="connsiteX45" fmla="*/ 120509 w 1869410"/>
                <a:gd name="connsiteY45" fmla="*/ 678190 h 1238621"/>
                <a:gd name="connsiteX46" fmla="*/ 118604 w 1869410"/>
                <a:gd name="connsiteY46" fmla="*/ 910600 h 1238621"/>
                <a:gd name="connsiteX47" fmla="*/ 131939 w 1869410"/>
                <a:gd name="connsiteY47" fmla="*/ 1034425 h 1238621"/>
                <a:gd name="connsiteX48" fmla="*/ 160514 w 1869410"/>
                <a:gd name="connsiteY48" fmla="*/ 891550 h 1238621"/>
                <a:gd name="connsiteX49" fmla="*/ 246239 w 1869410"/>
                <a:gd name="connsiteY49" fmla="*/ 990610 h 1238621"/>
                <a:gd name="connsiteX50" fmla="*/ 238619 w 1869410"/>
                <a:gd name="connsiteY50" fmla="*/ 866785 h 1238621"/>
                <a:gd name="connsiteX51" fmla="*/ 250049 w 1869410"/>
                <a:gd name="connsiteY51" fmla="*/ 725815 h 1238621"/>
                <a:gd name="connsiteX52" fmla="*/ 311009 w 1869410"/>
                <a:gd name="connsiteY52" fmla="*/ 889645 h 1238621"/>
                <a:gd name="connsiteX53" fmla="*/ 295769 w 1869410"/>
                <a:gd name="connsiteY53" fmla="*/ 643900 h 1238621"/>
                <a:gd name="connsiteX54" fmla="*/ 341489 w 1869410"/>
                <a:gd name="connsiteY54" fmla="*/ 495310 h 1238621"/>
                <a:gd name="connsiteX55" fmla="*/ 394829 w 1869410"/>
                <a:gd name="connsiteY55" fmla="*/ 483880 h 1238621"/>
                <a:gd name="connsiteX56" fmla="*/ 486269 w 1869410"/>
                <a:gd name="connsiteY56" fmla="*/ 586750 h 1238621"/>
                <a:gd name="connsiteX0" fmla="*/ 486269 w 1869410"/>
                <a:gd name="connsiteY0" fmla="*/ 586750 h 1238621"/>
                <a:gd name="connsiteX1" fmla="*/ 545324 w 1869410"/>
                <a:gd name="connsiteY1" fmla="*/ 516265 h 1238621"/>
                <a:gd name="connsiteX2" fmla="*/ 629144 w 1869410"/>
                <a:gd name="connsiteY2" fmla="*/ 476260 h 1238621"/>
                <a:gd name="connsiteX3" fmla="*/ 692009 w 1869410"/>
                <a:gd name="connsiteY3" fmla="*/ 577225 h 1238621"/>
                <a:gd name="connsiteX4" fmla="*/ 737729 w 1869410"/>
                <a:gd name="connsiteY4" fmla="*/ 779155 h 1238621"/>
                <a:gd name="connsiteX5" fmla="*/ 735824 w 1869410"/>
                <a:gd name="connsiteY5" fmla="*/ 914410 h 1238621"/>
                <a:gd name="connsiteX6" fmla="*/ 825359 w 1869410"/>
                <a:gd name="connsiteY6" fmla="*/ 678190 h 1238621"/>
                <a:gd name="connsiteX7" fmla="*/ 840599 w 1869410"/>
                <a:gd name="connsiteY7" fmla="*/ 582940 h 1238621"/>
                <a:gd name="connsiteX8" fmla="*/ 1103489 w 1869410"/>
                <a:gd name="connsiteY8" fmla="*/ 870595 h 1238621"/>
                <a:gd name="connsiteX9" fmla="*/ 1154924 w 1869410"/>
                <a:gd name="connsiteY9" fmla="*/ 891550 h 1238621"/>
                <a:gd name="connsiteX10" fmla="*/ 1055864 w 1869410"/>
                <a:gd name="connsiteY10" fmla="*/ 723910 h 1238621"/>
                <a:gd name="connsiteX11" fmla="*/ 1257794 w 1869410"/>
                <a:gd name="connsiteY11" fmla="*/ 971560 h 1238621"/>
                <a:gd name="connsiteX12" fmla="*/ 1233029 w 1869410"/>
                <a:gd name="connsiteY12" fmla="*/ 849640 h 1238621"/>
                <a:gd name="connsiteX13" fmla="*/ 1358759 w 1869410"/>
                <a:gd name="connsiteY13" fmla="*/ 958225 h 1238621"/>
                <a:gd name="connsiteX14" fmla="*/ 1417814 w 1869410"/>
                <a:gd name="connsiteY14" fmla="*/ 1173490 h 1238621"/>
                <a:gd name="connsiteX15" fmla="*/ 1444484 w 1869410"/>
                <a:gd name="connsiteY15" fmla="*/ 1057285 h 1238621"/>
                <a:gd name="connsiteX16" fmla="*/ 1442579 w 1869410"/>
                <a:gd name="connsiteY16" fmla="*/ 1238260 h 1238621"/>
                <a:gd name="connsiteX17" fmla="*/ 1495919 w 1869410"/>
                <a:gd name="connsiteY17" fmla="*/ 1101100 h 1238621"/>
                <a:gd name="connsiteX18" fmla="*/ 1577834 w 1869410"/>
                <a:gd name="connsiteY18" fmla="*/ 1003945 h 1238621"/>
                <a:gd name="connsiteX19" fmla="*/ 1667369 w 1869410"/>
                <a:gd name="connsiteY19" fmla="*/ 1021090 h 1238621"/>
                <a:gd name="connsiteX20" fmla="*/ 1707374 w 1869410"/>
                <a:gd name="connsiteY20" fmla="*/ 1055380 h 1238621"/>
                <a:gd name="connsiteX21" fmla="*/ 1714994 w 1869410"/>
                <a:gd name="connsiteY21" fmla="*/ 904885 h 1238621"/>
                <a:gd name="connsiteX22" fmla="*/ 1716899 w 1869410"/>
                <a:gd name="connsiteY22" fmla="*/ 802015 h 1238621"/>
                <a:gd name="connsiteX23" fmla="*/ 1804529 w 1869410"/>
                <a:gd name="connsiteY23" fmla="*/ 889645 h 1238621"/>
                <a:gd name="connsiteX24" fmla="*/ 1764524 w 1869410"/>
                <a:gd name="connsiteY24" fmla="*/ 716290 h 1238621"/>
                <a:gd name="connsiteX25" fmla="*/ 1764524 w 1869410"/>
                <a:gd name="connsiteY25" fmla="*/ 615325 h 1238621"/>
                <a:gd name="connsiteX26" fmla="*/ 1869299 w 1869410"/>
                <a:gd name="connsiteY26" fmla="*/ 708670 h 1238621"/>
                <a:gd name="connsiteX27" fmla="*/ 1783574 w 1869410"/>
                <a:gd name="connsiteY27" fmla="*/ 539125 h 1238621"/>
                <a:gd name="connsiteX28" fmla="*/ 1730234 w 1869410"/>
                <a:gd name="connsiteY28" fmla="*/ 396250 h 1238621"/>
                <a:gd name="connsiteX29" fmla="*/ 1560689 w 1869410"/>
                <a:gd name="connsiteY29" fmla="*/ 219085 h 1238621"/>
                <a:gd name="connsiteX30" fmla="*/ 1427339 w 1869410"/>
                <a:gd name="connsiteY30" fmla="*/ 129550 h 1238621"/>
                <a:gd name="connsiteX31" fmla="*/ 1594979 w 1869410"/>
                <a:gd name="connsiteY31" fmla="*/ 100975 h 1238621"/>
                <a:gd name="connsiteX32" fmla="*/ 1634984 w 1869410"/>
                <a:gd name="connsiteY32" fmla="*/ 70495 h 1238621"/>
                <a:gd name="connsiteX33" fmla="*/ 1402574 w 1869410"/>
                <a:gd name="connsiteY33" fmla="*/ 62875 h 1238621"/>
                <a:gd name="connsiteX34" fmla="*/ 1191119 w 1869410"/>
                <a:gd name="connsiteY34" fmla="*/ 17155 h 1238621"/>
                <a:gd name="connsiteX35" fmla="*/ 981569 w 1869410"/>
                <a:gd name="connsiteY35" fmla="*/ 10 h 1238621"/>
                <a:gd name="connsiteX36" fmla="*/ 712964 w 1869410"/>
                <a:gd name="connsiteY36" fmla="*/ 19060 h 1238621"/>
                <a:gd name="connsiteX37" fmla="*/ 543419 w 1869410"/>
                <a:gd name="connsiteY37" fmla="*/ 55255 h 1238621"/>
                <a:gd name="connsiteX38" fmla="*/ 415784 w 1869410"/>
                <a:gd name="connsiteY38" fmla="*/ 144790 h 1238621"/>
                <a:gd name="connsiteX39" fmla="*/ 364349 w 1869410"/>
                <a:gd name="connsiteY39" fmla="*/ 215275 h 1238621"/>
                <a:gd name="connsiteX40" fmla="*/ 290054 w 1869410"/>
                <a:gd name="connsiteY40" fmla="*/ 278140 h 1238621"/>
                <a:gd name="connsiteX41" fmla="*/ 223379 w 1869410"/>
                <a:gd name="connsiteY41" fmla="*/ 331480 h 1238621"/>
                <a:gd name="connsiteX42" fmla="*/ 145274 w 1869410"/>
                <a:gd name="connsiteY42" fmla="*/ 485785 h 1238621"/>
                <a:gd name="connsiteX43" fmla="*/ 80504 w 1869410"/>
                <a:gd name="connsiteY43" fmla="*/ 674380 h 1238621"/>
                <a:gd name="connsiteX44" fmla="*/ 494 w 1869410"/>
                <a:gd name="connsiteY44" fmla="*/ 777250 h 1238621"/>
                <a:gd name="connsiteX45" fmla="*/ 120509 w 1869410"/>
                <a:gd name="connsiteY45" fmla="*/ 678190 h 1238621"/>
                <a:gd name="connsiteX46" fmla="*/ 118604 w 1869410"/>
                <a:gd name="connsiteY46" fmla="*/ 910600 h 1238621"/>
                <a:gd name="connsiteX47" fmla="*/ 131939 w 1869410"/>
                <a:gd name="connsiteY47" fmla="*/ 1034425 h 1238621"/>
                <a:gd name="connsiteX48" fmla="*/ 160514 w 1869410"/>
                <a:gd name="connsiteY48" fmla="*/ 891550 h 1238621"/>
                <a:gd name="connsiteX49" fmla="*/ 246239 w 1869410"/>
                <a:gd name="connsiteY49" fmla="*/ 990610 h 1238621"/>
                <a:gd name="connsiteX50" fmla="*/ 238619 w 1869410"/>
                <a:gd name="connsiteY50" fmla="*/ 866785 h 1238621"/>
                <a:gd name="connsiteX51" fmla="*/ 250049 w 1869410"/>
                <a:gd name="connsiteY51" fmla="*/ 725815 h 1238621"/>
                <a:gd name="connsiteX52" fmla="*/ 311009 w 1869410"/>
                <a:gd name="connsiteY52" fmla="*/ 889645 h 1238621"/>
                <a:gd name="connsiteX53" fmla="*/ 295769 w 1869410"/>
                <a:gd name="connsiteY53" fmla="*/ 643900 h 1238621"/>
                <a:gd name="connsiteX54" fmla="*/ 341489 w 1869410"/>
                <a:gd name="connsiteY54" fmla="*/ 495310 h 1238621"/>
                <a:gd name="connsiteX55" fmla="*/ 394829 w 1869410"/>
                <a:gd name="connsiteY55" fmla="*/ 483880 h 1238621"/>
                <a:gd name="connsiteX56" fmla="*/ 486269 w 1869410"/>
                <a:gd name="connsiteY56" fmla="*/ 586750 h 1238621"/>
                <a:gd name="connsiteX0" fmla="*/ 486269 w 1869410"/>
                <a:gd name="connsiteY0" fmla="*/ 586750 h 1239134"/>
                <a:gd name="connsiteX1" fmla="*/ 545324 w 1869410"/>
                <a:gd name="connsiteY1" fmla="*/ 516265 h 1239134"/>
                <a:gd name="connsiteX2" fmla="*/ 629144 w 1869410"/>
                <a:gd name="connsiteY2" fmla="*/ 476260 h 1239134"/>
                <a:gd name="connsiteX3" fmla="*/ 692009 w 1869410"/>
                <a:gd name="connsiteY3" fmla="*/ 577225 h 1239134"/>
                <a:gd name="connsiteX4" fmla="*/ 737729 w 1869410"/>
                <a:gd name="connsiteY4" fmla="*/ 779155 h 1239134"/>
                <a:gd name="connsiteX5" fmla="*/ 735824 w 1869410"/>
                <a:gd name="connsiteY5" fmla="*/ 914410 h 1239134"/>
                <a:gd name="connsiteX6" fmla="*/ 825359 w 1869410"/>
                <a:gd name="connsiteY6" fmla="*/ 678190 h 1239134"/>
                <a:gd name="connsiteX7" fmla="*/ 840599 w 1869410"/>
                <a:gd name="connsiteY7" fmla="*/ 582940 h 1239134"/>
                <a:gd name="connsiteX8" fmla="*/ 1103489 w 1869410"/>
                <a:gd name="connsiteY8" fmla="*/ 870595 h 1239134"/>
                <a:gd name="connsiteX9" fmla="*/ 1154924 w 1869410"/>
                <a:gd name="connsiteY9" fmla="*/ 891550 h 1239134"/>
                <a:gd name="connsiteX10" fmla="*/ 1055864 w 1869410"/>
                <a:gd name="connsiteY10" fmla="*/ 723910 h 1239134"/>
                <a:gd name="connsiteX11" fmla="*/ 1257794 w 1869410"/>
                <a:gd name="connsiteY11" fmla="*/ 971560 h 1239134"/>
                <a:gd name="connsiteX12" fmla="*/ 1233029 w 1869410"/>
                <a:gd name="connsiteY12" fmla="*/ 849640 h 1239134"/>
                <a:gd name="connsiteX13" fmla="*/ 1358759 w 1869410"/>
                <a:gd name="connsiteY13" fmla="*/ 958225 h 1239134"/>
                <a:gd name="connsiteX14" fmla="*/ 1417814 w 1869410"/>
                <a:gd name="connsiteY14" fmla="*/ 1173490 h 1239134"/>
                <a:gd name="connsiteX15" fmla="*/ 1431149 w 1869410"/>
                <a:gd name="connsiteY15" fmla="*/ 1030615 h 1239134"/>
                <a:gd name="connsiteX16" fmla="*/ 1442579 w 1869410"/>
                <a:gd name="connsiteY16" fmla="*/ 1238260 h 1239134"/>
                <a:gd name="connsiteX17" fmla="*/ 1495919 w 1869410"/>
                <a:gd name="connsiteY17" fmla="*/ 1101100 h 1239134"/>
                <a:gd name="connsiteX18" fmla="*/ 1577834 w 1869410"/>
                <a:gd name="connsiteY18" fmla="*/ 1003945 h 1239134"/>
                <a:gd name="connsiteX19" fmla="*/ 1667369 w 1869410"/>
                <a:gd name="connsiteY19" fmla="*/ 1021090 h 1239134"/>
                <a:gd name="connsiteX20" fmla="*/ 1707374 w 1869410"/>
                <a:gd name="connsiteY20" fmla="*/ 1055380 h 1239134"/>
                <a:gd name="connsiteX21" fmla="*/ 1714994 w 1869410"/>
                <a:gd name="connsiteY21" fmla="*/ 904885 h 1239134"/>
                <a:gd name="connsiteX22" fmla="*/ 1716899 w 1869410"/>
                <a:gd name="connsiteY22" fmla="*/ 802015 h 1239134"/>
                <a:gd name="connsiteX23" fmla="*/ 1804529 w 1869410"/>
                <a:gd name="connsiteY23" fmla="*/ 889645 h 1239134"/>
                <a:gd name="connsiteX24" fmla="*/ 1764524 w 1869410"/>
                <a:gd name="connsiteY24" fmla="*/ 716290 h 1239134"/>
                <a:gd name="connsiteX25" fmla="*/ 1764524 w 1869410"/>
                <a:gd name="connsiteY25" fmla="*/ 615325 h 1239134"/>
                <a:gd name="connsiteX26" fmla="*/ 1869299 w 1869410"/>
                <a:gd name="connsiteY26" fmla="*/ 708670 h 1239134"/>
                <a:gd name="connsiteX27" fmla="*/ 1783574 w 1869410"/>
                <a:gd name="connsiteY27" fmla="*/ 539125 h 1239134"/>
                <a:gd name="connsiteX28" fmla="*/ 1730234 w 1869410"/>
                <a:gd name="connsiteY28" fmla="*/ 396250 h 1239134"/>
                <a:gd name="connsiteX29" fmla="*/ 1560689 w 1869410"/>
                <a:gd name="connsiteY29" fmla="*/ 219085 h 1239134"/>
                <a:gd name="connsiteX30" fmla="*/ 1427339 w 1869410"/>
                <a:gd name="connsiteY30" fmla="*/ 129550 h 1239134"/>
                <a:gd name="connsiteX31" fmla="*/ 1594979 w 1869410"/>
                <a:gd name="connsiteY31" fmla="*/ 100975 h 1239134"/>
                <a:gd name="connsiteX32" fmla="*/ 1634984 w 1869410"/>
                <a:gd name="connsiteY32" fmla="*/ 70495 h 1239134"/>
                <a:gd name="connsiteX33" fmla="*/ 1402574 w 1869410"/>
                <a:gd name="connsiteY33" fmla="*/ 62875 h 1239134"/>
                <a:gd name="connsiteX34" fmla="*/ 1191119 w 1869410"/>
                <a:gd name="connsiteY34" fmla="*/ 17155 h 1239134"/>
                <a:gd name="connsiteX35" fmla="*/ 981569 w 1869410"/>
                <a:gd name="connsiteY35" fmla="*/ 10 h 1239134"/>
                <a:gd name="connsiteX36" fmla="*/ 712964 w 1869410"/>
                <a:gd name="connsiteY36" fmla="*/ 19060 h 1239134"/>
                <a:gd name="connsiteX37" fmla="*/ 543419 w 1869410"/>
                <a:gd name="connsiteY37" fmla="*/ 55255 h 1239134"/>
                <a:gd name="connsiteX38" fmla="*/ 415784 w 1869410"/>
                <a:gd name="connsiteY38" fmla="*/ 144790 h 1239134"/>
                <a:gd name="connsiteX39" fmla="*/ 364349 w 1869410"/>
                <a:gd name="connsiteY39" fmla="*/ 215275 h 1239134"/>
                <a:gd name="connsiteX40" fmla="*/ 290054 w 1869410"/>
                <a:gd name="connsiteY40" fmla="*/ 278140 h 1239134"/>
                <a:gd name="connsiteX41" fmla="*/ 223379 w 1869410"/>
                <a:gd name="connsiteY41" fmla="*/ 331480 h 1239134"/>
                <a:gd name="connsiteX42" fmla="*/ 145274 w 1869410"/>
                <a:gd name="connsiteY42" fmla="*/ 485785 h 1239134"/>
                <a:gd name="connsiteX43" fmla="*/ 80504 w 1869410"/>
                <a:gd name="connsiteY43" fmla="*/ 674380 h 1239134"/>
                <a:gd name="connsiteX44" fmla="*/ 494 w 1869410"/>
                <a:gd name="connsiteY44" fmla="*/ 777250 h 1239134"/>
                <a:gd name="connsiteX45" fmla="*/ 120509 w 1869410"/>
                <a:gd name="connsiteY45" fmla="*/ 678190 h 1239134"/>
                <a:gd name="connsiteX46" fmla="*/ 118604 w 1869410"/>
                <a:gd name="connsiteY46" fmla="*/ 910600 h 1239134"/>
                <a:gd name="connsiteX47" fmla="*/ 131939 w 1869410"/>
                <a:gd name="connsiteY47" fmla="*/ 1034425 h 1239134"/>
                <a:gd name="connsiteX48" fmla="*/ 160514 w 1869410"/>
                <a:gd name="connsiteY48" fmla="*/ 891550 h 1239134"/>
                <a:gd name="connsiteX49" fmla="*/ 246239 w 1869410"/>
                <a:gd name="connsiteY49" fmla="*/ 990610 h 1239134"/>
                <a:gd name="connsiteX50" fmla="*/ 238619 w 1869410"/>
                <a:gd name="connsiteY50" fmla="*/ 866785 h 1239134"/>
                <a:gd name="connsiteX51" fmla="*/ 250049 w 1869410"/>
                <a:gd name="connsiteY51" fmla="*/ 725815 h 1239134"/>
                <a:gd name="connsiteX52" fmla="*/ 311009 w 1869410"/>
                <a:gd name="connsiteY52" fmla="*/ 889645 h 1239134"/>
                <a:gd name="connsiteX53" fmla="*/ 295769 w 1869410"/>
                <a:gd name="connsiteY53" fmla="*/ 643900 h 1239134"/>
                <a:gd name="connsiteX54" fmla="*/ 341489 w 1869410"/>
                <a:gd name="connsiteY54" fmla="*/ 495310 h 1239134"/>
                <a:gd name="connsiteX55" fmla="*/ 394829 w 1869410"/>
                <a:gd name="connsiteY55" fmla="*/ 483880 h 1239134"/>
                <a:gd name="connsiteX56" fmla="*/ 486269 w 1869410"/>
                <a:gd name="connsiteY56" fmla="*/ 586750 h 1239134"/>
                <a:gd name="connsiteX0" fmla="*/ 486269 w 1869410"/>
                <a:gd name="connsiteY0" fmla="*/ 586750 h 1239134"/>
                <a:gd name="connsiteX1" fmla="*/ 545324 w 1869410"/>
                <a:gd name="connsiteY1" fmla="*/ 516265 h 1239134"/>
                <a:gd name="connsiteX2" fmla="*/ 629144 w 1869410"/>
                <a:gd name="connsiteY2" fmla="*/ 476260 h 1239134"/>
                <a:gd name="connsiteX3" fmla="*/ 692009 w 1869410"/>
                <a:gd name="connsiteY3" fmla="*/ 577225 h 1239134"/>
                <a:gd name="connsiteX4" fmla="*/ 737729 w 1869410"/>
                <a:gd name="connsiteY4" fmla="*/ 779155 h 1239134"/>
                <a:gd name="connsiteX5" fmla="*/ 735824 w 1869410"/>
                <a:gd name="connsiteY5" fmla="*/ 914410 h 1239134"/>
                <a:gd name="connsiteX6" fmla="*/ 825359 w 1869410"/>
                <a:gd name="connsiteY6" fmla="*/ 678190 h 1239134"/>
                <a:gd name="connsiteX7" fmla="*/ 840599 w 1869410"/>
                <a:gd name="connsiteY7" fmla="*/ 582940 h 1239134"/>
                <a:gd name="connsiteX8" fmla="*/ 1103489 w 1869410"/>
                <a:gd name="connsiteY8" fmla="*/ 870595 h 1239134"/>
                <a:gd name="connsiteX9" fmla="*/ 1154924 w 1869410"/>
                <a:gd name="connsiteY9" fmla="*/ 891550 h 1239134"/>
                <a:gd name="connsiteX10" fmla="*/ 1055864 w 1869410"/>
                <a:gd name="connsiteY10" fmla="*/ 723910 h 1239134"/>
                <a:gd name="connsiteX11" fmla="*/ 1257794 w 1869410"/>
                <a:gd name="connsiteY11" fmla="*/ 971560 h 1239134"/>
                <a:gd name="connsiteX12" fmla="*/ 1233029 w 1869410"/>
                <a:gd name="connsiteY12" fmla="*/ 849640 h 1239134"/>
                <a:gd name="connsiteX13" fmla="*/ 1358759 w 1869410"/>
                <a:gd name="connsiteY13" fmla="*/ 958225 h 1239134"/>
                <a:gd name="connsiteX14" fmla="*/ 1404479 w 1869410"/>
                <a:gd name="connsiteY14" fmla="*/ 1122055 h 1239134"/>
                <a:gd name="connsiteX15" fmla="*/ 1431149 w 1869410"/>
                <a:gd name="connsiteY15" fmla="*/ 1030615 h 1239134"/>
                <a:gd name="connsiteX16" fmla="*/ 1442579 w 1869410"/>
                <a:gd name="connsiteY16" fmla="*/ 1238260 h 1239134"/>
                <a:gd name="connsiteX17" fmla="*/ 1495919 w 1869410"/>
                <a:gd name="connsiteY17" fmla="*/ 1101100 h 1239134"/>
                <a:gd name="connsiteX18" fmla="*/ 1577834 w 1869410"/>
                <a:gd name="connsiteY18" fmla="*/ 1003945 h 1239134"/>
                <a:gd name="connsiteX19" fmla="*/ 1667369 w 1869410"/>
                <a:gd name="connsiteY19" fmla="*/ 1021090 h 1239134"/>
                <a:gd name="connsiteX20" fmla="*/ 1707374 w 1869410"/>
                <a:gd name="connsiteY20" fmla="*/ 1055380 h 1239134"/>
                <a:gd name="connsiteX21" fmla="*/ 1714994 w 1869410"/>
                <a:gd name="connsiteY21" fmla="*/ 904885 h 1239134"/>
                <a:gd name="connsiteX22" fmla="*/ 1716899 w 1869410"/>
                <a:gd name="connsiteY22" fmla="*/ 802015 h 1239134"/>
                <a:gd name="connsiteX23" fmla="*/ 1804529 w 1869410"/>
                <a:gd name="connsiteY23" fmla="*/ 889645 h 1239134"/>
                <a:gd name="connsiteX24" fmla="*/ 1764524 w 1869410"/>
                <a:gd name="connsiteY24" fmla="*/ 716290 h 1239134"/>
                <a:gd name="connsiteX25" fmla="*/ 1764524 w 1869410"/>
                <a:gd name="connsiteY25" fmla="*/ 615325 h 1239134"/>
                <a:gd name="connsiteX26" fmla="*/ 1869299 w 1869410"/>
                <a:gd name="connsiteY26" fmla="*/ 708670 h 1239134"/>
                <a:gd name="connsiteX27" fmla="*/ 1783574 w 1869410"/>
                <a:gd name="connsiteY27" fmla="*/ 539125 h 1239134"/>
                <a:gd name="connsiteX28" fmla="*/ 1730234 w 1869410"/>
                <a:gd name="connsiteY28" fmla="*/ 396250 h 1239134"/>
                <a:gd name="connsiteX29" fmla="*/ 1560689 w 1869410"/>
                <a:gd name="connsiteY29" fmla="*/ 219085 h 1239134"/>
                <a:gd name="connsiteX30" fmla="*/ 1427339 w 1869410"/>
                <a:gd name="connsiteY30" fmla="*/ 129550 h 1239134"/>
                <a:gd name="connsiteX31" fmla="*/ 1594979 w 1869410"/>
                <a:gd name="connsiteY31" fmla="*/ 100975 h 1239134"/>
                <a:gd name="connsiteX32" fmla="*/ 1634984 w 1869410"/>
                <a:gd name="connsiteY32" fmla="*/ 70495 h 1239134"/>
                <a:gd name="connsiteX33" fmla="*/ 1402574 w 1869410"/>
                <a:gd name="connsiteY33" fmla="*/ 62875 h 1239134"/>
                <a:gd name="connsiteX34" fmla="*/ 1191119 w 1869410"/>
                <a:gd name="connsiteY34" fmla="*/ 17155 h 1239134"/>
                <a:gd name="connsiteX35" fmla="*/ 981569 w 1869410"/>
                <a:gd name="connsiteY35" fmla="*/ 10 h 1239134"/>
                <a:gd name="connsiteX36" fmla="*/ 712964 w 1869410"/>
                <a:gd name="connsiteY36" fmla="*/ 19060 h 1239134"/>
                <a:gd name="connsiteX37" fmla="*/ 543419 w 1869410"/>
                <a:gd name="connsiteY37" fmla="*/ 55255 h 1239134"/>
                <a:gd name="connsiteX38" fmla="*/ 415784 w 1869410"/>
                <a:gd name="connsiteY38" fmla="*/ 144790 h 1239134"/>
                <a:gd name="connsiteX39" fmla="*/ 364349 w 1869410"/>
                <a:gd name="connsiteY39" fmla="*/ 215275 h 1239134"/>
                <a:gd name="connsiteX40" fmla="*/ 290054 w 1869410"/>
                <a:gd name="connsiteY40" fmla="*/ 278140 h 1239134"/>
                <a:gd name="connsiteX41" fmla="*/ 223379 w 1869410"/>
                <a:gd name="connsiteY41" fmla="*/ 331480 h 1239134"/>
                <a:gd name="connsiteX42" fmla="*/ 145274 w 1869410"/>
                <a:gd name="connsiteY42" fmla="*/ 485785 h 1239134"/>
                <a:gd name="connsiteX43" fmla="*/ 80504 w 1869410"/>
                <a:gd name="connsiteY43" fmla="*/ 674380 h 1239134"/>
                <a:gd name="connsiteX44" fmla="*/ 494 w 1869410"/>
                <a:gd name="connsiteY44" fmla="*/ 777250 h 1239134"/>
                <a:gd name="connsiteX45" fmla="*/ 120509 w 1869410"/>
                <a:gd name="connsiteY45" fmla="*/ 678190 h 1239134"/>
                <a:gd name="connsiteX46" fmla="*/ 118604 w 1869410"/>
                <a:gd name="connsiteY46" fmla="*/ 910600 h 1239134"/>
                <a:gd name="connsiteX47" fmla="*/ 131939 w 1869410"/>
                <a:gd name="connsiteY47" fmla="*/ 1034425 h 1239134"/>
                <a:gd name="connsiteX48" fmla="*/ 160514 w 1869410"/>
                <a:gd name="connsiteY48" fmla="*/ 891550 h 1239134"/>
                <a:gd name="connsiteX49" fmla="*/ 246239 w 1869410"/>
                <a:gd name="connsiteY49" fmla="*/ 990610 h 1239134"/>
                <a:gd name="connsiteX50" fmla="*/ 238619 w 1869410"/>
                <a:gd name="connsiteY50" fmla="*/ 866785 h 1239134"/>
                <a:gd name="connsiteX51" fmla="*/ 250049 w 1869410"/>
                <a:gd name="connsiteY51" fmla="*/ 725815 h 1239134"/>
                <a:gd name="connsiteX52" fmla="*/ 311009 w 1869410"/>
                <a:gd name="connsiteY52" fmla="*/ 889645 h 1239134"/>
                <a:gd name="connsiteX53" fmla="*/ 295769 w 1869410"/>
                <a:gd name="connsiteY53" fmla="*/ 643900 h 1239134"/>
                <a:gd name="connsiteX54" fmla="*/ 341489 w 1869410"/>
                <a:gd name="connsiteY54" fmla="*/ 495310 h 1239134"/>
                <a:gd name="connsiteX55" fmla="*/ 394829 w 1869410"/>
                <a:gd name="connsiteY55" fmla="*/ 483880 h 1239134"/>
                <a:gd name="connsiteX56" fmla="*/ 486269 w 1869410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532027 w 1806458"/>
                <a:gd name="connsiteY31" fmla="*/ 10097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103442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532027 w 1806458"/>
                <a:gd name="connsiteY31" fmla="*/ 10097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98870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532027 w 1806458"/>
                <a:gd name="connsiteY31" fmla="*/ 10097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98870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486307 w 1806458"/>
                <a:gd name="connsiteY31" fmla="*/ 10478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98870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719"/>
                <a:gd name="connsiteY0" fmla="*/ 586750 h 1239134"/>
                <a:gd name="connsiteX1" fmla="*/ 482372 w 1806719"/>
                <a:gd name="connsiteY1" fmla="*/ 516265 h 1239134"/>
                <a:gd name="connsiteX2" fmla="*/ 566192 w 1806719"/>
                <a:gd name="connsiteY2" fmla="*/ 476260 h 1239134"/>
                <a:gd name="connsiteX3" fmla="*/ 629057 w 1806719"/>
                <a:gd name="connsiteY3" fmla="*/ 577225 h 1239134"/>
                <a:gd name="connsiteX4" fmla="*/ 674777 w 1806719"/>
                <a:gd name="connsiteY4" fmla="*/ 779155 h 1239134"/>
                <a:gd name="connsiteX5" fmla="*/ 672872 w 1806719"/>
                <a:gd name="connsiteY5" fmla="*/ 914410 h 1239134"/>
                <a:gd name="connsiteX6" fmla="*/ 762407 w 1806719"/>
                <a:gd name="connsiteY6" fmla="*/ 678190 h 1239134"/>
                <a:gd name="connsiteX7" fmla="*/ 777647 w 1806719"/>
                <a:gd name="connsiteY7" fmla="*/ 582940 h 1239134"/>
                <a:gd name="connsiteX8" fmla="*/ 1040537 w 1806719"/>
                <a:gd name="connsiteY8" fmla="*/ 870595 h 1239134"/>
                <a:gd name="connsiteX9" fmla="*/ 1091972 w 1806719"/>
                <a:gd name="connsiteY9" fmla="*/ 891550 h 1239134"/>
                <a:gd name="connsiteX10" fmla="*/ 992912 w 1806719"/>
                <a:gd name="connsiteY10" fmla="*/ 723910 h 1239134"/>
                <a:gd name="connsiteX11" fmla="*/ 1194842 w 1806719"/>
                <a:gd name="connsiteY11" fmla="*/ 971560 h 1239134"/>
                <a:gd name="connsiteX12" fmla="*/ 1170077 w 1806719"/>
                <a:gd name="connsiteY12" fmla="*/ 849640 h 1239134"/>
                <a:gd name="connsiteX13" fmla="*/ 1295807 w 1806719"/>
                <a:gd name="connsiteY13" fmla="*/ 958225 h 1239134"/>
                <a:gd name="connsiteX14" fmla="*/ 1341527 w 1806719"/>
                <a:gd name="connsiteY14" fmla="*/ 1122055 h 1239134"/>
                <a:gd name="connsiteX15" fmla="*/ 1368197 w 1806719"/>
                <a:gd name="connsiteY15" fmla="*/ 1030615 h 1239134"/>
                <a:gd name="connsiteX16" fmla="*/ 1379627 w 1806719"/>
                <a:gd name="connsiteY16" fmla="*/ 1238260 h 1239134"/>
                <a:gd name="connsiteX17" fmla="*/ 1432967 w 1806719"/>
                <a:gd name="connsiteY17" fmla="*/ 1101100 h 1239134"/>
                <a:gd name="connsiteX18" fmla="*/ 1514882 w 1806719"/>
                <a:gd name="connsiteY18" fmla="*/ 1003945 h 1239134"/>
                <a:gd name="connsiteX19" fmla="*/ 1604417 w 1806719"/>
                <a:gd name="connsiteY19" fmla="*/ 1021090 h 1239134"/>
                <a:gd name="connsiteX20" fmla="*/ 1644422 w 1806719"/>
                <a:gd name="connsiteY20" fmla="*/ 1055380 h 1239134"/>
                <a:gd name="connsiteX21" fmla="*/ 1652042 w 1806719"/>
                <a:gd name="connsiteY21" fmla="*/ 904885 h 1239134"/>
                <a:gd name="connsiteX22" fmla="*/ 1653947 w 1806719"/>
                <a:gd name="connsiteY22" fmla="*/ 802015 h 1239134"/>
                <a:gd name="connsiteX23" fmla="*/ 1741577 w 1806719"/>
                <a:gd name="connsiteY23" fmla="*/ 889645 h 1239134"/>
                <a:gd name="connsiteX24" fmla="*/ 1701572 w 1806719"/>
                <a:gd name="connsiteY24" fmla="*/ 716290 h 1239134"/>
                <a:gd name="connsiteX25" fmla="*/ 1701572 w 1806719"/>
                <a:gd name="connsiteY25" fmla="*/ 615325 h 1239134"/>
                <a:gd name="connsiteX26" fmla="*/ 1806347 w 1806719"/>
                <a:gd name="connsiteY26" fmla="*/ 708670 h 1239134"/>
                <a:gd name="connsiteX27" fmla="*/ 1733957 w 1806719"/>
                <a:gd name="connsiteY27" fmla="*/ 546745 h 1239134"/>
                <a:gd name="connsiteX28" fmla="*/ 1667282 w 1806719"/>
                <a:gd name="connsiteY28" fmla="*/ 396250 h 1239134"/>
                <a:gd name="connsiteX29" fmla="*/ 1497737 w 1806719"/>
                <a:gd name="connsiteY29" fmla="*/ 219085 h 1239134"/>
                <a:gd name="connsiteX30" fmla="*/ 1364387 w 1806719"/>
                <a:gd name="connsiteY30" fmla="*/ 129550 h 1239134"/>
                <a:gd name="connsiteX31" fmla="*/ 1486307 w 1806719"/>
                <a:gd name="connsiteY31" fmla="*/ 104785 h 1239134"/>
                <a:gd name="connsiteX32" fmla="*/ 1572032 w 1806719"/>
                <a:gd name="connsiteY32" fmla="*/ 70495 h 1239134"/>
                <a:gd name="connsiteX33" fmla="*/ 1339622 w 1806719"/>
                <a:gd name="connsiteY33" fmla="*/ 62875 h 1239134"/>
                <a:gd name="connsiteX34" fmla="*/ 1128167 w 1806719"/>
                <a:gd name="connsiteY34" fmla="*/ 17155 h 1239134"/>
                <a:gd name="connsiteX35" fmla="*/ 918617 w 1806719"/>
                <a:gd name="connsiteY35" fmla="*/ 10 h 1239134"/>
                <a:gd name="connsiteX36" fmla="*/ 650012 w 1806719"/>
                <a:gd name="connsiteY36" fmla="*/ 19060 h 1239134"/>
                <a:gd name="connsiteX37" fmla="*/ 480467 w 1806719"/>
                <a:gd name="connsiteY37" fmla="*/ 55255 h 1239134"/>
                <a:gd name="connsiteX38" fmla="*/ 352832 w 1806719"/>
                <a:gd name="connsiteY38" fmla="*/ 144790 h 1239134"/>
                <a:gd name="connsiteX39" fmla="*/ 301397 w 1806719"/>
                <a:gd name="connsiteY39" fmla="*/ 215275 h 1239134"/>
                <a:gd name="connsiteX40" fmla="*/ 227102 w 1806719"/>
                <a:gd name="connsiteY40" fmla="*/ 278140 h 1239134"/>
                <a:gd name="connsiteX41" fmla="*/ 160427 w 1806719"/>
                <a:gd name="connsiteY41" fmla="*/ 331480 h 1239134"/>
                <a:gd name="connsiteX42" fmla="*/ 82322 w 1806719"/>
                <a:gd name="connsiteY42" fmla="*/ 485785 h 1239134"/>
                <a:gd name="connsiteX43" fmla="*/ 17552 w 1806719"/>
                <a:gd name="connsiteY43" fmla="*/ 674380 h 1239134"/>
                <a:gd name="connsiteX44" fmla="*/ 2312 w 1806719"/>
                <a:gd name="connsiteY44" fmla="*/ 735340 h 1239134"/>
                <a:gd name="connsiteX45" fmla="*/ 57557 w 1806719"/>
                <a:gd name="connsiteY45" fmla="*/ 678190 h 1239134"/>
                <a:gd name="connsiteX46" fmla="*/ 55652 w 1806719"/>
                <a:gd name="connsiteY46" fmla="*/ 910600 h 1239134"/>
                <a:gd name="connsiteX47" fmla="*/ 68987 w 1806719"/>
                <a:gd name="connsiteY47" fmla="*/ 988705 h 1239134"/>
                <a:gd name="connsiteX48" fmla="*/ 97562 w 1806719"/>
                <a:gd name="connsiteY48" fmla="*/ 891550 h 1239134"/>
                <a:gd name="connsiteX49" fmla="*/ 183287 w 1806719"/>
                <a:gd name="connsiteY49" fmla="*/ 990610 h 1239134"/>
                <a:gd name="connsiteX50" fmla="*/ 175667 w 1806719"/>
                <a:gd name="connsiteY50" fmla="*/ 866785 h 1239134"/>
                <a:gd name="connsiteX51" fmla="*/ 187097 w 1806719"/>
                <a:gd name="connsiteY51" fmla="*/ 725815 h 1239134"/>
                <a:gd name="connsiteX52" fmla="*/ 248057 w 1806719"/>
                <a:gd name="connsiteY52" fmla="*/ 889645 h 1239134"/>
                <a:gd name="connsiteX53" fmla="*/ 232817 w 1806719"/>
                <a:gd name="connsiteY53" fmla="*/ 643900 h 1239134"/>
                <a:gd name="connsiteX54" fmla="*/ 278537 w 1806719"/>
                <a:gd name="connsiteY54" fmla="*/ 495310 h 1239134"/>
                <a:gd name="connsiteX55" fmla="*/ 331877 w 1806719"/>
                <a:gd name="connsiteY55" fmla="*/ 483880 h 1239134"/>
                <a:gd name="connsiteX56" fmla="*/ 423317 w 1806719"/>
                <a:gd name="connsiteY56" fmla="*/ 586750 h 1239134"/>
                <a:gd name="connsiteX0" fmla="*/ 423317 w 1806719"/>
                <a:gd name="connsiteY0" fmla="*/ 586750 h 1239134"/>
                <a:gd name="connsiteX1" fmla="*/ 482372 w 1806719"/>
                <a:gd name="connsiteY1" fmla="*/ 516265 h 1239134"/>
                <a:gd name="connsiteX2" fmla="*/ 566192 w 1806719"/>
                <a:gd name="connsiteY2" fmla="*/ 476260 h 1239134"/>
                <a:gd name="connsiteX3" fmla="*/ 629057 w 1806719"/>
                <a:gd name="connsiteY3" fmla="*/ 577225 h 1239134"/>
                <a:gd name="connsiteX4" fmla="*/ 674777 w 1806719"/>
                <a:gd name="connsiteY4" fmla="*/ 779155 h 1239134"/>
                <a:gd name="connsiteX5" fmla="*/ 672872 w 1806719"/>
                <a:gd name="connsiteY5" fmla="*/ 914410 h 1239134"/>
                <a:gd name="connsiteX6" fmla="*/ 762407 w 1806719"/>
                <a:gd name="connsiteY6" fmla="*/ 678190 h 1239134"/>
                <a:gd name="connsiteX7" fmla="*/ 777647 w 1806719"/>
                <a:gd name="connsiteY7" fmla="*/ 582940 h 1239134"/>
                <a:gd name="connsiteX8" fmla="*/ 1040537 w 1806719"/>
                <a:gd name="connsiteY8" fmla="*/ 870595 h 1239134"/>
                <a:gd name="connsiteX9" fmla="*/ 1091972 w 1806719"/>
                <a:gd name="connsiteY9" fmla="*/ 891550 h 1239134"/>
                <a:gd name="connsiteX10" fmla="*/ 992912 w 1806719"/>
                <a:gd name="connsiteY10" fmla="*/ 723910 h 1239134"/>
                <a:gd name="connsiteX11" fmla="*/ 1194842 w 1806719"/>
                <a:gd name="connsiteY11" fmla="*/ 971560 h 1239134"/>
                <a:gd name="connsiteX12" fmla="*/ 1170077 w 1806719"/>
                <a:gd name="connsiteY12" fmla="*/ 849640 h 1239134"/>
                <a:gd name="connsiteX13" fmla="*/ 1295807 w 1806719"/>
                <a:gd name="connsiteY13" fmla="*/ 958225 h 1239134"/>
                <a:gd name="connsiteX14" fmla="*/ 1341527 w 1806719"/>
                <a:gd name="connsiteY14" fmla="*/ 1122055 h 1239134"/>
                <a:gd name="connsiteX15" fmla="*/ 1368197 w 1806719"/>
                <a:gd name="connsiteY15" fmla="*/ 1030615 h 1239134"/>
                <a:gd name="connsiteX16" fmla="*/ 1379627 w 1806719"/>
                <a:gd name="connsiteY16" fmla="*/ 1238260 h 1239134"/>
                <a:gd name="connsiteX17" fmla="*/ 1432967 w 1806719"/>
                <a:gd name="connsiteY17" fmla="*/ 1101100 h 1239134"/>
                <a:gd name="connsiteX18" fmla="*/ 1514882 w 1806719"/>
                <a:gd name="connsiteY18" fmla="*/ 1003945 h 1239134"/>
                <a:gd name="connsiteX19" fmla="*/ 1604417 w 1806719"/>
                <a:gd name="connsiteY19" fmla="*/ 1021090 h 1239134"/>
                <a:gd name="connsiteX20" fmla="*/ 1644422 w 1806719"/>
                <a:gd name="connsiteY20" fmla="*/ 1055380 h 1239134"/>
                <a:gd name="connsiteX21" fmla="*/ 1652042 w 1806719"/>
                <a:gd name="connsiteY21" fmla="*/ 904885 h 1239134"/>
                <a:gd name="connsiteX22" fmla="*/ 1653947 w 1806719"/>
                <a:gd name="connsiteY22" fmla="*/ 802015 h 1239134"/>
                <a:gd name="connsiteX23" fmla="*/ 1741577 w 1806719"/>
                <a:gd name="connsiteY23" fmla="*/ 889645 h 1239134"/>
                <a:gd name="connsiteX24" fmla="*/ 1701572 w 1806719"/>
                <a:gd name="connsiteY24" fmla="*/ 716290 h 1239134"/>
                <a:gd name="connsiteX25" fmla="*/ 1701572 w 1806719"/>
                <a:gd name="connsiteY25" fmla="*/ 615325 h 1239134"/>
                <a:gd name="connsiteX26" fmla="*/ 1806347 w 1806719"/>
                <a:gd name="connsiteY26" fmla="*/ 708670 h 1239134"/>
                <a:gd name="connsiteX27" fmla="*/ 1733957 w 1806719"/>
                <a:gd name="connsiteY27" fmla="*/ 546745 h 1239134"/>
                <a:gd name="connsiteX28" fmla="*/ 1667282 w 1806719"/>
                <a:gd name="connsiteY28" fmla="*/ 396250 h 1239134"/>
                <a:gd name="connsiteX29" fmla="*/ 1497737 w 1806719"/>
                <a:gd name="connsiteY29" fmla="*/ 219085 h 1239134"/>
                <a:gd name="connsiteX30" fmla="*/ 1364387 w 1806719"/>
                <a:gd name="connsiteY30" fmla="*/ 129550 h 1239134"/>
                <a:gd name="connsiteX31" fmla="*/ 1486307 w 1806719"/>
                <a:gd name="connsiteY31" fmla="*/ 104785 h 1239134"/>
                <a:gd name="connsiteX32" fmla="*/ 1572032 w 1806719"/>
                <a:gd name="connsiteY32" fmla="*/ 70495 h 1239134"/>
                <a:gd name="connsiteX33" fmla="*/ 1339622 w 1806719"/>
                <a:gd name="connsiteY33" fmla="*/ 62875 h 1239134"/>
                <a:gd name="connsiteX34" fmla="*/ 1128167 w 1806719"/>
                <a:gd name="connsiteY34" fmla="*/ 17155 h 1239134"/>
                <a:gd name="connsiteX35" fmla="*/ 918617 w 1806719"/>
                <a:gd name="connsiteY35" fmla="*/ 10 h 1239134"/>
                <a:gd name="connsiteX36" fmla="*/ 650012 w 1806719"/>
                <a:gd name="connsiteY36" fmla="*/ 19060 h 1239134"/>
                <a:gd name="connsiteX37" fmla="*/ 480467 w 1806719"/>
                <a:gd name="connsiteY37" fmla="*/ 55255 h 1239134"/>
                <a:gd name="connsiteX38" fmla="*/ 352832 w 1806719"/>
                <a:gd name="connsiteY38" fmla="*/ 144790 h 1239134"/>
                <a:gd name="connsiteX39" fmla="*/ 301397 w 1806719"/>
                <a:gd name="connsiteY39" fmla="*/ 215275 h 1239134"/>
                <a:gd name="connsiteX40" fmla="*/ 227102 w 1806719"/>
                <a:gd name="connsiteY40" fmla="*/ 278140 h 1239134"/>
                <a:gd name="connsiteX41" fmla="*/ 160427 w 1806719"/>
                <a:gd name="connsiteY41" fmla="*/ 331480 h 1239134"/>
                <a:gd name="connsiteX42" fmla="*/ 82322 w 1806719"/>
                <a:gd name="connsiteY42" fmla="*/ 485785 h 1239134"/>
                <a:gd name="connsiteX43" fmla="*/ 17552 w 1806719"/>
                <a:gd name="connsiteY43" fmla="*/ 674380 h 1239134"/>
                <a:gd name="connsiteX44" fmla="*/ 2312 w 1806719"/>
                <a:gd name="connsiteY44" fmla="*/ 735340 h 1239134"/>
                <a:gd name="connsiteX45" fmla="*/ 57557 w 1806719"/>
                <a:gd name="connsiteY45" fmla="*/ 678190 h 1239134"/>
                <a:gd name="connsiteX46" fmla="*/ 55652 w 1806719"/>
                <a:gd name="connsiteY46" fmla="*/ 910600 h 1239134"/>
                <a:gd name="connsiteX47" fmla="*/ 68987 w 1806719"/>
                <a:gd name="connsiteY47" fmla="*/ 988705 h 1239134"/>
                <a:gd name="connsiteX48" fmla="*/ 97562 w 1806719"/>
                <a:gd name="connsiteY48" fmla="*/ 891550 h 1239134"/>
                <a:gd name="connsiteX49" fmla="*/ 183287 w 1806719"/>
                <a:gd name="connsiteY49" fmla="*/ 990610 h 1239134"/>
                <a:gd name="connsiteX50" fmla="*/ 175667 w 1806719"/>
                <a:gd name="connsiteY50" fmla="*/ 866785 h 1239134"/>
                <a:gd name="connsiteX51" fmla="*/ 187097 w 1806719"/>
                <a:gd name="connsiteY51" fmla="*/ 725815 h 1239134"/>
                <a:gd name="connsiteX52" fmla="*/ 248057 w 1806719"/>
                <a:gd name="connsiteY52" fmla="*/ 889645 h 1239134"/>
                <a:gd name="connsiteX53" fmla="*/ 232817 w 1806719"/>
                <a:gd name="connsiteY53" fmla="*/ 643900 h 1239134"/>
                <a:gd name="connsiteX54" fmla="*/ 278537 w 1806719"/>
                <a:gd name="connsiteY54" fmla="*/ 495310 h 1239134"/>
                <a:gd name="connsiteX55" fmla="*/ 331877 w 1806719"/>
                <a:gd name="connsiteY55" fmla="*/ 483880 h 1239134"/>
                <a:gd name="connsiteX56" fmla="*/ 423317 w 1806719"/>
                <a:gd name="connsiteY56" fmla="*/ 586750 h 1239134"/>
                <a:gd name="connsiteX0" fmla="*/ 423317 w 1815355"/>
                <a:gd name="connsiteY0" fmla="*/ 586750 h 1239134"/>
                <a:gd name="connsiteX1" fmla="*/ 482372 w 1815355"/>
                <a:gd name="connsiteY1" fmla="*/ 516265 h 1239134"/>
                <a:gd name="connsiteX2" fmla="*/ 566192 w 1815355"/>
                <a:gd name="connsiteY2" fmla="*/ 476260 h 1239134"/>
                <a:gd name="connsiteX3" fmla="*/ 629057 w 1815355"/>
                <a:gd name="connsiteY3" fmla="*/ 577225 h 1239134"/>
                <a:gd name="connsiteX4" fmla="*/ 674777 w 1815355"/>
                <a:gd name="connsiteY4" fmla="*/ 779155 h 1239134"/>
                <a:gd name="connsiteX5" fmla="*/ 672872 w 1815355"/>
                <a:gd name="connsiteY5" fmla="*/ 914410 h 1239134"/>
                <a:gd name="connsiteX6" fmla="*/ 762407 w 1815355"/>
                <a:gd name="connsiteY6" fmla="*/ 678190 h 1239134"/>
                <a:gd name="connsiteX7" fmla="*/ 777647 w 1815355"/>
                <a:gd name="connsiteY7" fmla="*/ 582940 h 1239134"/>
                <a:gd name="connsiteX8" fmla="*/ 1040537 w 1815355"/>
                <a:gd name="connsiteY8" fmla="*/ 870595 h 1239134"/>
                <a:gd name="connsiteX9" fmla="*/ 1091972 w 1815355"/>
                <a:gd name="connsiteY9" fmla="*/ 891550 h 1239134"/>
                <a:gd name="connsiteX10" fmla="*/ 992912 w 1815355"/>
                <a:gd name="connsiteY10" fmla="*/ 723910 h 1239134"/>
                <a:gd name="connsiteX11" fmla="*/ 1194842 w 1815355"/>
                <a:gd name="connsiteY11" fmla="*/ 971560 h 1239134"/>
                <a:gd name="connsiteX12" fmla="*/ 1170077 w 1815355"/>
                <a:gd name="connsiteY12" fmla="*/ 849640 h 1239134"/>
                <a:gd name="connsiteX13" fmla="*/ 1295807 w 1815355"/>
                <a:gd name="connsiteY13" fmla="*/ 958225 h 1239134"/>
                <a:gd name="connsiteX14" fmla="*/ 1341527 w 1815355"/>
                <a:gd name="connsiteY14" fmla="*/ 1122055 h 1239134"/>
                <a:gd name="connsiteX15" fmla="*/ 1368197 w 1815355"/>
                <a:gd name="connsiteY15" fmla="*/ 1030615 h 1239134"/>
                <a:gd name="connsiteX16" fmla="*/ 1379627 w 1815355"/>
                <a:gd name="connsiteY16" fmla="*/ 1238260 h 1239134"/>
                <a:gd name="connsiteX17" fmla="*/ 1432967 w 1815355"/>
                <a:gd name="connsiteY17" fmla="*/ 1101100 h 1239134"/>
                <a:gd name="connsiteX18" fmla="*/ 1514882 w 1815355"/>
                <a:gd name="connsiteY18" fmla="*/ 1003945 h 1239134"/>
                <a:gd name="connsiteX19" fmla="*/ 1604417 w 1815355"/>
                <a:gd name="connsiteY19" fmla="*/ 1021090 h 1239134"/>
                <a:gd name="connsiteX20" fmla="*/ 1644422 w 1815355"/>
                <a:gd name="connsiteY20" fmla="*/ 1055380 h 1239134"/>
                <a:gd name="connsiteX21" fmla="*/ 1652042 w 1815355"/>
                <a:gd name="connsiteY21" fmla="*/ 904885 h 1239134"/>
                <a:gd name="connsiteX22" fmla="*/ 1653947 w 1815355"/>
                <a:gd name="connsiteY22" fmla="*/ 802015 h 1239134"/>
                <a:gd name="connsiteX23" fmla="*/ 1741577 w 1815355"/>
                <a:gd name="connsiteY23" fmla="*/ 889645 h 1239134"/>
                <a:gd name="connsiteX24" fmla="*/ 1701572 w 1815355"/>
                <a:gd name="connsiteY24" fmla="*/ 716290 h 1239134"/>
                <a:gd name="connsiteX25" fmla="*/ 1701572 w 1815355"/>
                <a:gd name="connsiteY25" fmla="*/ 615325 h 1239134"/>
                <a:gd name="connsiteX26" fmla="*/ 1806347 w 1815355"/>
                <a:gd name="connsiteY26" fmla="*/ 708670 h 1239134"/>
                <a:gd name="connsiteX27" fmla="*/ 1733957 w 1815355"/>
                <a:gd name="connsiteY27" fmla="*/ 546745 h 1239134"/>
                <a:gd name="connsiteX28" fmla="*/ 1667282 w 1815355"/>
                <a:gd name="connsiteY28" fmla="*/ 396250 h 1239134"/>
                <a:gd name="connsiteX29" fmla="*/ 1497737 w 1815355"/>
                <a:gd name="connsiteY29" fmla="*/ 219085 h 1239134"/>
                <a:gd name="connsiteX30" fmla="*/ 1364387 w 1815355"/>
                <a:gd name="connsiteY30" fmla="*/ 129550 h 1239134"/>
                <a:gd name="connsiteX31" fmla="*/ 1486307 w 1815355"/>
                <a:gd name="connsiteY31" fmla="*/ 104785 h 1239134"/>
                <a:gd name="connsiteX32" fmla="*/ 1572032 w 1815355"/>
                <a:gd name="connsiteY32" fmla="*/ 70495 h 1239134"/>
                <a:gd name="connsiteX33" fmla="*/ 1339622 w 1815355"/>
                <a:gd name="connsiteY33" fmla="*/ 62875 h 1239134"/>
                <a:gd name="connsiteX34" fmla="*/ 1128167 w 1815355"/>
                <a:gd name="connsiteY34" fmla="*/ 17155 h 1239134"/>
                <a:gd name="connsiteX35" fmla="*/ 918617 w 1815355"/>
                <a:gd name="connsiteY35" fmla="*/ 10 h 1239134"/>
                <a:gd name="connsiteX36" fmla="*/ 650012 w 1815355"/>
                <a:gd name="connsiteY36" fmla="*/ 19060 h 1239134"/>
                <a:gd name="connsiteX37" fmla="*/ 480467 w 1815355"/>
                <a:gd name="connsiteY37" fmla="*/ 55255 h 1239134"/>
                <a:gd name="connsiteX38" fmla="*/ 352832 w 1815355"/>
                <a:gd name="connsiteY38" fmla="*/ 144790 h 1239134"/>
                <a:gd name="connsiteX39" fmla="*/ 301397 w 1815355"/>
                <a:gd name="connsiteY39" fmla="*/ 215275 h 1239134"/>
                <a:gd name="connsiteX40" fmla="*/ 227102 w 1815355"/>
                <a:gd name="connsiteY40" fmla="*/ 278140 h 1239134"/>
                <a:gd name="connsiteX41" fmla="*/ 160427 w 1815355"/>
                <a:gd name="connsiteY41" fmla="*/ 331480 h 1239134"/>
                <a:gd name="connsiteX42" fmla="*/ 82322 w 1815355"/>
                <a:gd name="connsiteY42" fmla="*/ 485785 h 1239134"/>
                <a:gd name="connsiteX43" fmla="*/ 17552 w 1815355"/>
                <a:gd name="connsiteY43" fmla="*/ 674380 h 1239134"/>
                <a:gd name="connsiteX44" fmla="*/ 2312 w 1815355"/>
                <a:gd name="connsiteY44" fmla="*/ 735340 h 1239134"/>
                <a:gd name="connsiteX45" fmla="*/ 57557 w 1815355"/>
                <a:gd name="connsiteY45" fmla="*/ 678190 h 1239134"/>
                <a:gd name="connsiteX46" fmla="*/ 55652 w 1815355"/>
                <a:gd name="connsiteY46" fmla="*/ 910600 h 1239134"/>
                <a:gd name="connsiteX47" fmla="*/ 68987 w 1815355"/>
                <a:gd name="connsiteY47" fmla="*/ 988705 h 1239134"/>
                <a:gd name="connsiteX48" fmla="*/ 97562 w 1815355"/>
                <a:gd name="connsiteY48" fmla="*/ 891550 h 1239134"/>
                <a:gd name="connsiteX49" fmla="*/ 183287 w 1815355"/>
                <a:gd name="connsiteY49" fmla="*/ 990610 h 1239134"/>
                <a:gd name="connsiteX50" fmla="*/ 175667 w 1815355"/>
                <a:gd name="connsiteY50" fmla="*/ 866785 h 1239134"/>
                <a:gd name="connsiteX51" fmla="*/ 187097 w 1815355"/>
                <a:gd name="connsiteY51" fmla="*/ 725815 h 1239134"/>
                <a:gd name="connsiteX52" fmla="*/ 248057 w 1815355"/>
                <a:gd name="connsiteY52" fmla="*/ 889645 h 1239134"/>
                <a:gd name="connsiteX53" fmla="*/ 232817 w 1815355"/>
                <a:gd name="connsiteY53" fmla="*/ 643900 h 1239134"/>
                <a:gd name="connsiteX54" fmla="*/ 278537 w 1815355"/>
                <a:gd name="connsiteY54" fmla="*/ 495310 h 1239134"/>
                <a:gd name="connsiteX55" fmla="*/ 331877 w 1815355"/>
                <a:gd name="connsiteY55" fmla="*/ 483880 h 1239134"/>
                <a:gd name="connsiteX56" fmla="*/ 423317 w 1815355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62407 w 1791907"/>
                <a:gd name="connsiteY6" fmla="*/ 678190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27102 w 1791907"/>
                <a:gd name="connsiteY53" fmla="*/ 668665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27102 w 1791907"/>
                <a:gd name="connsiteY53" fmla="*/ 668665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19507 w 1791907"/>
                <a:gd name="connsiteY0" fmla="*/ 57913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27102 w 1791907"/>
                <a:gd name="connsiteY53" fmla="*/ 668665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19507 w 1791907"/>
                <a:gd name="connsiteY56" fmla="*/ 579130 h 1239134"/>
                <a:gd name="connsiteX0" fmla="*/ 419507 w 1791907"/>
                <a:gd name="connsiteY0" fmla="*/ 579130 h 1240043"/>
                <a:gd name="connsiteX1" fmla="*/ 482372 w 1791907"/>
                <a:gd name="connsiteY1" fmla="*/ 516265 h 1240043"/>
                <a:gd name="connsiteX2" fmla="*/ 566192 w 1791907"/>
                <a:gd name="connsiteY2" fmla="*/ 476260 h 1240043"/>
                <a:gd name="connsiteX3" fmla="*/ 629057 w 1791907"/>
                <a:gd name="connsiteY3" fmla="*/ 577225 h 1240043"/>
                <a:gd name="connsiteX4" fmla="*/ 669062 w 1791907"/>
                <a:gd name="connsiteY4" fmla="*/ 762010 h 1240043"/>
                <a:gd name="connsiteX5" fmla="*/ 672872 w 1791907"/>
                <a:gd name="connsiteY5" fmla="*/ 914410 h 1240043"/>
                <a:gd name="connsiteX6" fmla="*/ 750977 w 1791907"/>
                <a:gd name="connsiteY6" fmla="*/ 718195 h 1240043"/>
                <a:gd name="connsiteX7" fmla="*/ 777647 w 1791907"/>
                <a:gd name="connsiteY7" fmla="*/ 582940 h 1240043"/>
                <a:gd name="connsiteX8" fmla="*/ 1040537 w 1791907"/>
                <a:gd name="connsiteY8" fmla="*/ 870595 h 1240043"/>
                <a:gd name="connsiteX9" fmla="*/ 1091972 w 1791907"/>
                <a:gd name="connsiteY9" fmla="*/ 891550 h 1240043"/>
                <a:gd name="connsiteX10" fmla="*/ 992912 w 1791907"/>
                <a:gd name="connsiteY10" fmla="*/ 723910 h 1240043"/>
                <a:gd name="connsiteX11" fmla="*/ 1194842 w 1791907"/>
                <a:gd name="connsiteY11" fmla="*/ 971560 h 1240043"/>
                <a:gd name="connsiteX12" fmla="*/ 1170077 w 1791907"/>
                <a:gd name="connsiteY12" fmla="*/ 849640 h 1240043"/>
                <a:gd name="connsiteX13" fmla="*/ 1295807 w 1791907"/>
                <a:gd name="connsiteY13" fmla="*/ 958225 h 1240043"/>
                <a:gd name="connsiteX14" fmla="*/ 1341527 w 1791907"/>
                <a:gd name="connsiteY14" fmla="*/ 1122055 h 1240043"/>
                <a:gd name="connsiteX15" fmla="*/ 1364387 w 1791907"/>
                <a:gd name="connsiteY15" fmla="*/ 996325 h 1240043"/>
                <a:gd name="connsiteX16" fmla="*/ 1379627 w 1791907"/>
                <a:gd name="connsiteY16" fmla="*/ 1238260 h 1240043"/>
                <a:gd name="connsiteX17" fmla="*/ 1432967 w 1791907"/>
                <a:gd name="connsiteY17" fmla="*/ 1101100 h 1240043"/>
                <a:gd name="connsiteX18" fmla="*/ 1514882 w 1791907"/>
                <a:gd name="connsiteY18" fmla="*/ 1003945 h 1240043"/>
                <a:gd name="connsiteX19" fmla="*/ 1604417 w 1791907"/>
                <a:gd name="connsiteY19" fmla="*/ 1021090 h 1240043"/>
                <a:gd name="connsiteX20" fmla="*/ 1644422 w 1791907"/>
                <a:gd name="connsiteY20" fmla="*/ 1055380 h 1240043"/>
                <a:gd name="connsiteX21" fmla="*/ 1652042 w 1791907"/>
                <a:gd name="connsiteY21" fmla="*/ 904885 h 1240043"/>
                <a:gd name="connsiteX22" fmla="*/ 1653947 w 1791907"/>
                <a:gd name="connsiteY22" fmla="*/ 802015 h 1240043"/>
                <a:gd name="connsiteX23" fmla="*/ 1741577 w 1791907"/>
                <a:gd name="connsiteY23" fmla="*/ 889645 h 1240043"/>
                <a:gd name="connsiteX24" fmla="*/ 1701572 w 1791907"/>
                <a:gd name="connsiteY24" fmla="*/ 716290 h 1240043"/>
                <a:gd name="connsiteX25" fmla="*/ 1701572 w 1791907"/>
                <a:gd name="connsiteY25" fmla="*/ 615325 h 1240043"/>
                <a:gd name="connsiteX26" fmla="*/ 1781582 w 1791907"/>
                <a:gd name="connsiteY26" fmla="*/ 676285 h 1240043"/>
                <a:gd name="connsiteX27" fmla="*/ 1733957 w 1791907"/>
                <a:gd name="connsiteY27" fmla="*/ 546745 h 1240043"/>
                <a:gd name="connsiteX28" fmla="*/ 1667282 w 1791907"/>
                <a:gd name="connsiteY28" fmla="*/ 396250 h 1240043"/>
                <a:gd name="connsiteX29" fmla="*/ 1497737 w 1791907"/>
                <a:gd name="connsiteY29" fmla="*/ 219085 h 1240043"/>
                <a:gd name="connsiteX30" fmla="*/ 1364387 w 1791907"/>
                <a:gd name="connsiteY30" fmla="*/ 129550 h 1240043"/>
                <a:gd name="connsiteX31" fmla="*/ 1486307 w 1791907"/>
                <a:gd name="connsiteY31" fmla="*/ 104785 h 1240043"/>
                <a:gd name="connsiteX32" fmla="*/ 1572032 w 1791907"/>
                <a:gd name="connsiteY32" fmla="*/ 70495 h 1240043"/>
                <a:gd name="connsiteX33" fmla="*/ 1339622 w 1791907"/>
                <a:gd name="connsiteY33" fmla="*/ 62875 h 1240043"/>
                <a:gd name="connsiteX34" fmla="*/ 1128167 w 1791907"/>
                <a:gd name="connsiteY34" fmla="*/ 17155 h 1240043"/>
                <a:gd name="connsiteX35" fmla="*/ 918617 w 1791907"/>
                <a:gd name="connsiteY35" fmla="*/ 10 h 1240043"/>
                <a:gd name="connsiteX36" fmla="*/ 650012 w 1791907"/>
                <a:gd name="connsiteY36" fmla="*/ 19060 h 1240043"/>
                <a:gd name="connsiteX37" fmla="*/ 480467 w 1791907"/>
                <a:gd name="connsiteY37" fmla="*/ 55255 h 1240043"/>
                <a:gd name="connsiteX38" fmla="*/ 352832 w 1791907"/>
                <a:gd name="connsiteY38" fmla="*/ 144790 h 1240043"/>
                <a:gd name="connsiteX39" fmla="*/ 301397 w 1791907"/>
                <a:gd name="connsiteY39" fmla="*/ 215275 h 1240043"/>
                <a:gd name="connsiteX40" fmla="*/ 227102 w 1791907"/>
                <a:gd name="connsiteY40" fmla="*/ 278140 h 1240043"/>
                <a:gd name="connsiteX41" fmla="*/ 160427 w 1791907"/>
                <a:gd name="connsiteY41" fmla="*/ 331480 h 1240043"/>
                <a:gd name="connsiteX42" fmla="*/ 82322 w 1791907"/>
                <a:gd name="connsiteY42" fmla="*/ 485785 h 1240043"/>
                <a:gd name="connsiteX43" fmla="*/ 17552 w 1791907"/>
                <a:gd name="connsiteY43" fmla="*/ 674380 h 1240043"/>
                <a:gd name="connsiteX44" fmla="*/ 2312 w 1791907"/>
                <a:gd name="connsiteY44" fmla="*/ 735340 h 1240043"/>
                <a:gd name="connsiteX45" fmla="*/ 57557 w 1791907"/>
                <a:gd name="connsiteY45" fmla="*/ 678190 h 1240043"/>
                <a:gd name="connsiteX46" fmla="*/ 55652 w 1791907"/>
                <a:gd name="connsiteY46" fmla="*/ 910600 h 1240043"/>
                <a:gd name="connsiteX47" fmla="*/ 68987 w 1791907"/>
                <a:gd name="connsiteY47" fmla="*/ 988705 h 1240043"/>
                <a:gd name="connsiteX48" fmla="*/ 97562 w 1791907"/>
                <a:gd name="connsiteY48" fmla="*/ 891550 h 1240043"/>
                <a:gd name="connsiteX49" fmla="*/ 183287 w 1791907"/>
                <a:gd name="connsiteY49" fmla="*/ 990610 h 1240043"/>
                <a:gd name="connsiteX50" fmla="*/ 175667 w 1791907"/>
                <a:gd name="connsiteY50" fmla="*/ 866785 h 1240043"/>
                <a:gd name="connsiteX51" fmla="*/ 187097 w 1791907"/>
                <a:gd name="connsiteY51" fmla="*/ 725815 h 1240043"/>
                <a:gd name="connsiteX52" fmla="*/ 248057 w 1791907"/>
                <a:gd name="connsiteY52" fmla="*/ 889645 h 1240043"/>
                <a:gd name="connsiteX53" fmla="*/ 227102 w 1791907"/>
                <a:gd name="connsiteY53" fmla="*/ 668665 h 1240043"/>
                <a:gd name="connsiteX54" fmla="*/ 278537 w 1791907"/>
                <a:gd name="connsiteY54" fmla="*/ 495310 h 1240043"/>
                <a:gd name="connsiteX55" fmla="*/ 331877 w 1791907"/>
                <a:gd name="connsiteY55" fmla="*/ 483880 h 1240043"/>
                <a:gd name="connsiteX56" fmla="*/ 419507 w 1791907"/>
                <a:gd name="connsiteY56" fmla="*/ 579130 h 1240043"/>
                <a:gd name="connsiteX0" fmla="*/ 419507 w 1791907"/>
                <a:gd name="connsiteY0" fmla="*/ 579130 h 1218191"/>
                <a:gd name="connsiteX1" fmla="*/ 482372 w 1791907"/>
                <a:gd name="connsiteY1" fmla="*/ 516265 h 1218191"/>
                <a:gd name="connsiteX2" fmla="*/ 566192 w 1791907"/>
                <a:gd name="connsiteY2" fmla="*/ 476260 h 1218191"/>
                <a:gd name="connsiteX3" fmla="*/ 629057 w 1791907"/>
                <a:gd name="connsiteY3" fmla="*/ 577225 h 1218191"/>
                <a:gd name="connsiteX4" fmla="*/ 669062 w 1791907"/>
                <a:gd name="connsiteY4" fmla="*/ 762010 h 1218191"/>
                <a:gd name="connsiteX5" fmla="*/ 672872 w 1791907"/>
                <a:gd name="connsiteY5" fmla="*/ 914410 h 1218191"/>
                <a:gd name="connsiteX6" fmla="*/ 750977 w 1791907"/>
                <a:gd name="connsiteY6" fmla="*/ 718195 h 1218191"/>
                <a:gd name="connsiteX7" fmla="*/ 777647 w 1791907"/>
                <a:gd name="connsiteY7" fmla="*/ 582940 h 1218191"/>
                <a:gd name="connsiteX8" fmla="*/ 1040537 w 1791907"/>
                <a:gd name="connsiteY8" fmla="*/ 870595 h 1218191"/>
                <a:gd name="connsiteX9" fmla="*/ 1091972 w 1791907"/>
                <a:gd name="connsiteY9" fmla="*/ 891550 h 1218191"/>
                <a:gd name="connsiteX10" fmla="*/ 992912 w 1791907"/>
                <a:gd name="connsiteY10" fmla="*/ 723910 h 1218191"/>
                <a:gd name="connsiteX11" fmla="*/ 1194842 w 1791907"/>
                <a:gd name="connsiteY11" fmla="*/ 971560 h 1218191"/>
                <a:gd name="connsiteX12" fmla="*/ 1170077 w 1791907"/>
                <a:gd name="connsiteY12" fmla="*/ 849640 h 1218191"/>
                <a:gd name="connsiteX13" fmla="*/ 1295807 w 1791907"/>
                <a:gd name="connsiteY13" fmla="*/ 958225 h 1218191"/>
                <a:gd name="connsiteX14" fmla="*/ 1341527 w 1791907"/>
                <a:gd name="connsiteY14" fmla="*/ 1122055 h 1218191"/>
                <a:gd name="connsiteX15" fmla="*/ 1364387 w 1791907"/>
                <a:gd name="connsiteY15" fmla="*/ 996325 h 1218191"/>
                <a:gd name="connsiteX16" fmla="*/ 1396242 w 1791907"/>
                <a:gd name="connsiteY16" fmla="*/ 1216108 h 1218191"/>
                <a:gd name="connsiteX17" fmla="*/ 1432967 w 1791907"/>
                <a:gd name="connsiteY17" fmla="*/ 1101100 h 1218191"/>
                <a:gd name="connsiteX18" fmla="*/ 1514882 w 1791907"/>
                <a:gd name="connsiteY18" fmla="*/ 1003945 h 1218191"/>
                <a:gd name="connsiteX19" fmla="*/ 1604417 w 1791907"/>
                <a:gd name="connsiteY19" fmla="*/ 1021090 h 1218191"/>
                <a:gd name="connsiteX20" fmla="*/ 1644422 w 1791907"/>
                <a:gd name="connsiteY20" fmla="*/ 1055380 h 1218191"/>
                <a:gd name="connsiteX21" fmla="*/ 1652042 w 1791907"/>
                <a:gd name="connsiteY21" fmla="*/ 904885 h 1218191"/>
                <a:gd name="connsiteX22" fmla="*/ 1653947 w 1791907"/>
                <a:gd name="connsiteY22" fmla="*/ 802015 h 1218191"/>
                <a:gd name="connsiteX23" fmla="*/ 1741577 w 1791907"/>
                <a:gd name="connsiteY23" fmla="*/ 889645 h 1218191"/>
                <a:gd name="connsiteX24" fmla="*/ 1701572 w 1791907"/>
                <a:gd name="connsiteY24" fmla="*/ 716290 h 1218191"/>
                <a:gd name="connsiteX25" fmla="*/ 1701572 w 1791907"/>
                <a:gd name="connsiteY25" fmla="*/ 615325 h 1218191"/>
                <a:gd name="connsiteX26" fmla="*/ 1781582 w 1791907"/>
                <a:gd name="connsiteY26" fmla="*/ 676285 h 1218191"/>
                <a:gd name="connsiteX27" fmla="*/ 1733957 w 1791907"/>
                <a:gd name="connsiteY27" fmla="*/ 546745 h 1218191"/>
                <a:gd name="connsiteX28" fmla="*/ 1667282 w 1791907"/>
                <a:gd name="connsiteY28" fmla="*/ 396250 h 1218191"/>
                <a:gd name="connsiteX29" fmla="*/ 1497737 w 1791907"/>
                <a:gd name="connsiteY29" fmla="*/ 219085 h 1218191"/>
                <a:gd name="connsiteX30" fmla="*/ 1364387 w 1791907"/>
                <a:gd name="connsiteY30" fmla="*/ 129550 h 1218191"/>
                <a:gd name="connsiteX31" fmla="*/ 1486307 w 1791907"/>
                <a:gd name="connsiteY31" fmla="*/ 104785 h 1218191"/>
                <a:gd name="connsiteX32" fmla="*/ 1572032 w 1791907"/>
                <a:gd name="connsiteY32" fmla="*/ 70495 h 1218191"/>
                <a:gd name="connsiteX33" fmla="*/ 1339622 w 1791907"/>
                <a:gd name="connsiteY33" fmla="*/ 62875 h 1218191"/>
                <a:gd name="connsiteX34" fmla="*/ 1128167 w 1791907"/>
                <a:gd name="connsiteY34" fmla="*/ 17155 h 1218191"/>
                <a:gd name="connsiteX35" fmla="*/ 918617 w 1791907"/>
                <a:gd name="connsiteY35" fmla="*/ 10 h 1218191"/>
                <a:gd name="connsiteX36" fmla="*/ 650012 w 1791907"/>
                <a:gd name="connsiteY36" fmla="*/ 19060 h 1218191"/>
                <a:gd name="connsiteX37" fmla="*/ 480467 w 1791907"/>
                <a:gd name="connsiteY37" fmla="*/ 55255 h 1218191"/>
                <a:gd name="connsiteX38" fmla="*/ 352832 w 1791907"/>
                <a:gd name="connsiteY38" fmla="*/ 144790 h 1218191"/>
                <a:gd name="connsiteX39" fmla="*/ 301397 w 1791907"/>
                <a:gd name="connsiteY39" fmla="*/ 215275 h 1218191"/>
                <a:gd name="connsiteX40" fmla="*/ 227102 w 1791907"/>
                <a:gd name="connsiteY40" fmla="*/ 278140 h 1218191"/>
                <a:gd name="connsiteX41" fmla="*/ 160427 w 1791907"/>
                <a:gd name="connsiteY41" fmla="*/ 331480 h 1218191"/>
                <a:gd name="connsiteX42" fmla="*/ 82322 w 1791907"/>
                <a:gd name="connsiteY42" fmla="*/ 485785 h 1218191"/>
                <a:gd name="connsiteX43" fmla="*/ 17552 w 1791907"/>
                <a:gd name="connsiteY43" fmla="*/ 674380 h 1218191"/>
                <a:gd name="connsiteX44" fmla="*/ 2312 w 1791907"/>
                <a:gd name="connsiteY44" fmla="*/ 735340 h 1218191"/>
                <a:gd name="connsiteX45" fmla="*/ 57557 w 1791907"/>
                <a:gd name="connsiteY45" fmla="*/ 678190 h 1218191"/>
                <a:gd name="connsiteX46" fmla="*/ 55652 w 1791907"/>
                <a:gd name="connsiteY46" fmla="*/ 910600 h 1218191"/>
                <a:gd name="connsiteX47" fmla="*/ 68987 w 1791907"/>
                <a:gd name="connsiteY47" fmla="*/ 988705 h 1218191"/>
                <a:gd name="connsiteX48" fmla="*/ 97562 w 1791907"/>
                <a:gd name="connsiteY48" fmla="*/ 891550 h 1218191"/>
                <a:gd name="connsiteX49" fmla="*/ 183287 w 1791907"/>
                <a:gd name="connsiteY49" fmla="*/ 990610 h 1218191"/>
                <a:gd name="connsiteX50" fmla="*/ 175667 w 1791907"/>
                <a:gd name="connsiteY50" fmla="*/ 866785 h 1218191"/>
                <a:gd name="connsiteX51" fmla="*/ 187097 w 1791907"/>
                <a:gd name="connsiteY51" fmla="*/ 725815 h 1218191"/>
                <a:gd name="connsiteX52" fmla="*/ 248057 w 1791907"/>
                <a:gd name="connsiteY52" fmla="*/ 889645 h 1218191"/>
                <a:gd name="connsiteX53" fmla="*/ 227102 w 1791907"/>
                <a:gd name="connsiteY53" fmla="*/ 668665 h 1218191"/>
                <a:gd name="connsiteX54" fmla="*/ 278537 w 1791907"/>
                <a:gd name="connsiteY54" fmla="*/ 495310 h 1218191"/>
                <a:gd name="connsiteX55" fmla="*/ 331877 w 1791907"/>
                <a:gd name="connsiteY55" fmla="*/ 483880 h 1218191"/>
                <a:gd name="connsiteX56" fmla="*/ 419507 w 1791907"/>
                <a:gd name="connsiteY56" fmla="*/ 579130 h 1218191"/>
                <a:gd name="connsiteX0" fmla="*/ 419507 w 1791907"/>
                <a:gd name="connsiteY0" fmla="*/ 579130 h 1218180"/>
                <a:gd name="connsiteX1" fmla="*/ 482372 w 1791907"/>
                <a:gd name="connsiteY1" fmla="*/ 516265 h 1218180"/>
                <a:gd name="connsiteX2" fmla="*/ 566192 w 1791907"/>
                <a:gd name="connsiteY2" fmla="*/ 476260 h 1218180"/>
                <a:gd name="connsiteX3" fmla="*/ 629057 w 1791907"/>
                <a:gd name="connsiteY3" fmla="*/ 577225 h 1218180"/>
                <a:gd name="connsiteX4" fmla="*/ 669062 w 1791907"/>
                <a:gd name="connsiteY4" fmla="*/ 762010 h 1218180"/>
                <a:gd name="connsiteX5" fmla="*/ 672872 w 1791907"/>
                <a:gd name="connsiteY5" fmla="*/ 914410 h 1218180"/>
                <a:gd name="connsiteX6" fmla="*/ 750977 w 1791907"/>
                <a:gd name="connsiteY6" fmla="*/ 718195 h 1218180"/>
                <a:gd name="connsiteX7" fmla="*/ 777647 w 1791907"/>
                <a:gd name="connsiteY7" fmla="*/ 582940 h 1218180"/>
                <a:gd name="connsiteX8" fmla="*/ 1040537 w 1791907"/>
                <a:gd name="connsiteY8" fmla="*/ 870595 h 1218180"/>
                <a:gd name="connsiteX9" fmla="*/ 1091972 w 1791907"/>
                <a:gd name="connsiteY9" fmla="*/ 891550 h 1218180"/>
                <a:gd name="connsiteX10" fmla="*/ 992912 w 1791907"/>
                <a:gd name="connsiteY10" fmla="*/ 723910 h 1218180"/>
                <a:gd name="connsiteX11" fmla="*/ 1194842 w 1791907"/>
                <a:gd name="connsiteY11" fmla="*/ 971560 h 1218180"/>
                <a:gd name="connsiteX12" fmla="*/ 1170077 w 1791907"/>
                <a:gd name="connsiteY12" fmla="*/ 849640 h 1218180"/>
                <a:gd name="connsiteX13" fmla="*/ 1295807 w 1791907"/>
                <a:gd name="connsiteY13" fmla="*/ 958225 h 1218180"/>
                <a:gd name="connsiteX14" fmla="*/ 1341527 w 1791907"/>
                <a:gd name="connsiteY14" fmla="*/ 1122055 h 1218180"/>
                <a:gd name="connsiteX15" fmla="*/ 1364387 w 1791907"/>
                <a:gd name="connsiteY15" fmla="*/ 996325 h 1218180"/>
                <a:gd name="connsiteX16" fmla="*/ 1396242 w 1791907"/>
                <a:gd name="connsiteY16" fmla="*/ 1216108 h 1218180"/>
                <a:gd name="connsiteX17" fmla="*/ 1432967 w 1791907"/>
                <a:gd name="connsiteY17" fmla="*/ 1101100 h 1218180"/>
                <a:gd name="connsiteX18" fmla="*/ 1539803 w 1791907"/>
                <a:gd name="connsiteY18" fmla="*/ 1006714 h 1218180"/>
                <a:gd name="connsiteX19" fmla="*/ 1604417 w 1791907"/>
                <a:gd name="connsiteY19" fmla="*/ 1021090 h 1218180"/>
                <a:gd name="connsiteX20" fmla="*/ 1644422 w 1791907"/>
                <a:gd name="connsiteY20" fmla="*/ 1055380 h 1218180"/>
                <a:gd name="connsiteX21" fmla="*/ 1652042 w 1791907"/>
                <a:gd name="connsiteY21" fmla="*/ 904885 h 1218180"/>
                <a:gd name="connsiteX22" fmla="*/ 1653947 w 1791907"/>
                <a:gd name="connsiteY22" fmla="*/ 802015 h 1218180"/>
                <a:gd name="connsiteX23" fmla="*/ 1741577 w 1791907"/>
                <a:gd name="connsiteY23" fmla="*/ 889645 h 1218180"/>
                <a:gd name="connsiteX24" fmla="*/ 1701572 w 1791907"/>
                <a:gd name="connsiteY24" fmla="*/ 716290 h 1218180"/>
                <a:gd name="connsiteX25" fmla="*/ 1701572 w 1791907"/>
                <a:gd name="connsiteY25" fmla="*/ 615325 h 1218180"/>
                <a:gd name="connsiteX26" fmla="*/ 1781582 w 1791907"/>
                <a:gd name="connsiteY26" fmla="*/ 676285 h 1218180"/>
                <a:gd name="connsiteX27" fmla="*/ 1733957 w 1791907"/>
                <a:gd name="connsiteY27" fmla="*/ 546745 h 1218180"/>
                <a:gd name="connsiteX28" fmla="*/ 1667282 w 1791907"/>
                <a:gd name="connsiteY28" fmla="*/ 396250 h 1218180"/>
                <a:gd name="connsiteX29" fmla="*/ 1497737 w 1791907"/>
                <a:gd name="connsiteY29" fmla="*/ 219085 h 1218180"/>
                <a:gd name="connsiteX30" fmla="*/ 1364387 w 1791907"/>
                <a:gd name="connsiteY30" fmla="*/ 129550 h 1218180"/>
                <a:gd name="connsiteX31" fmla="*/ 1486307 w 1791907"/>
                <a:gd name="connsiteY31" fmla="*/ 104785 h 1218180"/>
                <a:gd name="connsiteX32" fmla="*/ 1572032 w 1791907"/>
                <a:gd name="connsiteY32" fmla="*/ 70495 h 1218180"/>
                <a:gd name="connsiteX33" fmla="*/ 1339622 w 1791907"/>
                <a:gd name="connsiteY33" fmla="*/ 62875 h 1218180"/>
                <a:gd name="connsiteX34" fmla="*/ 1128167 w 1791907"/>
                <a:gd name="connsiteY34" fmla="*/ 17155 h 1218180"/>
                <a:gd name="connsiteX35" fmla="*/ 918617 w 1791907"/>
                <a:gd name="connsiteY35" fmla="*/ 10 h 1218180"/>
                <a:gd name="connsiteX36" fmla="*/ 650012 w 1791907"/>
                <a:gd name="connsiteY36" fmla="*/ 19060 h 1218180"/>
                <a:gd name="connsiteX37" fmla="*/ 480467 w 1791907"/>
                <a:gd name="connsiteY37" fmla="*/ 55255 h 1218180"/>
                <a:gd name="connsiteX38" fmla="*/ 352832 w 1791907"/>
                <a:gd name="connsiteY38" fmla="*/ 144790 h 1218180"/>
                <a:gd name="connsiteX39" fmla="*/ 301397 w 1791907"/>
                <a:gd name="connsiteY39" fmla="*/ 215275 h 1218180"/>
                <a:gd name="connsiteX40" fmla="*/ 227102 w 1791907"/>
                <a:gd name="connsiteY40" fmla="*/ 278140 h 1218180"/>
                <a:gd name="connsiteX41" fmla="*/ 160427 w 1791907"/>
                <a:gd name="connsiteY41" fmla="*/ 331480 h 1218180"/>
                <a:gd name="connsiteX42" fmla="*/ 82322 w 1791907"/>
                <a:gd name="connsiteY42" fmla="*/ 485785 h 1218180"/>
                <a:gd name="connsiteX43" fmla="*/ 17552 w 1791907"/>
                <a:gd name="connsiteY43" fmla="*/ 674380 h 1218180"/>
                <a:gd name="connsiteX44" fmla="*/ 2312 w 1791907"/>
                <a:gd name="connsiteY44" fmla="*/ 735340 h 1218180"/>
                <a:gd name="connsiteX45" fmla="*/ 57557 w 1791907"/>
                <a:gd name="connsiteY45" fmla="*/ 678190 h 1218180"/>
                <a:gd name="connsiteX46" fmla="*/ 55652 w 1791907"/>
                <a:gd name="connsiteY46" fmla="*/ 910600 h 1218180"/>
                <a:gd name="connsiteX47" fmla="*/ 68987 w 1791907"/>
                <a:gd name="connsiteY47" fmla="*/ 988705 h 1218180"/>
                <a:gd name="connsiteX48" fmla="*/ 97562 w 1791907"/>
                <a:gd name="connsiteY48" fmla="*/ 891550 h 1218180"/>
                <a:gd name="connsiteX49" fmla="*/ 183287 w 1791907"/>
                <a:gd name="connsiteY49" fmla="*/ 990610 h 1218180"/>
                <a:gd name="connsiteX50" fmla="*/ 175667 w 1791907"/>
                <a:gd name="connsiteY50" fmla="*/ 866785 h 1218180"/>
                <a:gd name="connsiteX51" fmla="*/ 187097 w 1791907"/>
                <a:gd name="connsiteY51" fmla="*/ 725815 h 1218180"/>
                <a:gd name="connsiteX52" fmla="*/ 248057 w 1791907"/>
                <a:gd name="connsiteY52" fmla="*/ 889645 h 1218180"/>
                <a:gd name="connsiteX53" fmla="*/ 227102 w 1791907"/>
                <a:gd name="connsiteY53" fmla="*/ 668665 h 1218180"/>
                <a:gd name="connsiteX54" fmla="*/ 278537 w 1791907"/>
                <a:gd name="connsiteY54" fmla="*/ 495310 h 1218180"/>
                <a:gd name="connsiteX55" fmla="*/ 331877 w 1791907"/>
                <a:gd name="connsiteY55" fmla="*/ 483880 h 1218180"/>
                <a:gd name="connsiteX56" fmla="*/ 419507 w 1791907"/>
                <a:gd name="connsiteY56" fmla="*/ 579130 h 1218180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44422 w 1791907"/>
                <a:gd name="connsiteY20" fmla="*/ 1055380 h 1218181"/>
                <a:gd name="connsiteX21" fmla="*/ 1652042 w 1791907"/>
                <a:gd name="connsiteY21" fmla="*/ 904885 h 1218181"/>
                <a:gd name="connsiteX22" fmla="*/ 1653947 w 1791907"/>
                <a:gd name="connsiteY22" fmla="*/ 802015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58267 w 1791907"/>
                <a:gd name="connsiteY20" fmla="*/ 1063688 h 1218181"/>
                <a:gd name="connsiteX21" fmla="*/ 1652042 w 1791907"/>
                <a:gd name="connsiteY21" fmla="*/ 904885 h 1218181"/>
                <a:gd name="connsiteX22" fmla="*/ 1653947 w 1791907"/>
                <a:gd name="connsiteY22" fmla="*/ 802015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58267 w 1791907"/>
                <a:gd name="connsiteY20" fmla="*/ 1063688 h 1218181"/>
                <a:gd name="connsiteX21" fmla="*/ 1652042 w 1791907"/>
                <a:gd name="connsiteY21" fmla="*/ 904885 h 1218181"/>
                <a:gd name="connsiteX22" fmla="*/ 1670561 w 1791907"/>
                <a:gd name="connsiteY22" fmla="*/ 824167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58267 w 1791907"/>
                <a:gd name="connsiteY20" fmla="*/ 1063688 h 1218181"/>
                <a:gd name="connsiteX21" fmla="*/ 1671424 w 1791907"/>
                <a:gd name="connsiteY21" fmla="*/ 904885 h 1218181"/>
                <a:gd name="connsiteX22" fmla="*/ 1670561 w 1791907"/>
                <a:gd name="connsiteY22" fmla="*/ 824167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40"/>
                <a:gd name="connsiteX1" fmla="*/ 482372 w 1791907"/>
                <a:gd name="connsiteY1" fmla="*/ 516265 h 1218140"/>
                <a:gd name="connsiteX2" fmla="*/ 566192 w 1791907"/>
                <a:gd name="connsiteY2" fmla="*/ 476260 h 1218140"/>
                <a:gd name="connsiteX3" fmla="*/ 629057 w 1791907"/>
                <a:gd name="connsiteY3" fmla="*/ 577225 h 1218140"/>
                <a:gd name="connsiteX4" fmla="*/ 669062 w 1791907"/>
                <a:gd name="connsiteY4" fmla="*/ 762010 h 1218140"/>
                <a:gd name="connsiteX5" fmla="*/ 672872 w 1791907"/>
                <a:gd name="connsiteY5" fmla="*/ 914410 h 1218140"/>
                <a:gd name="connsiteX6" fmla="*/ 750977 w 1791907"/>
                <a:gd name="connsiteY6" fmla="*/ 718195 h 1218140"/>
                <a:gd name="connsiteX7" fmla="*/ 777647 w 1791907"/>
                <a:gd name="connsiteY7" fmla="*/ 582940 h 1218140"/>
                <a:gd name="connsiteX8" fmla="*/ 1040537 w 1791907"/>
                <a:gd name="connsiteY8" fmla="*/ 870595 h 1218140"/>
                <a:gd name="connsiteX9" fmla="*/ 1091972 w 1791907"/>
                <a:gd name="connsiteY9" fmla="*/ 891550 h 1218140"/>
                <a:gd name="connsiteX10" fmla="*/ 992912 w 1791907"/>
                <a:gd name="connsiteY10" fmla="*/ 723910 h 1218140"/>
                <a:gd name="connsiteX11" fmla="*/ 1194842 w 1791907"/>
                <a:gd name="connsiteY11" fmla="*/ 971560 h 1218140"/>
                <a:gd name="connsiteX12" fmla="*/ 1170077 w 1791907"/>
                <a:gd name="connsiteY12" fmla="*/ 849640 h 1218140"/>
                <a:gd name="connsiteX13" fmla="*/ 1295807 w 1791907"/>
                <a:gd name="connsiteY13" fmla="*/ 958225 h 1218140"/>
                <a:gd name="connsiteX14" fmla="*/ 1341527 w 1791907"/>
                <a:gd name="connsiteY14" fmla="*/ 1122055 h 1218140"/>
                <a:gd name="connsiteX15" fmla="*/ 1364387 w 1791907"/>
                <a:gd name="connsiteY15" fmla="*/ 996325 h 1218140"/>
                <a:gd name="connsiteX16" fmla="*/ 1396242 w 1791907"/>
                <a:gd name="connsiteY16" fmla="*/ 1216108 h 1218140"/>
                <a:gd name="connsiteX17" fmla="*/ 1432967 w 1791907"/>
                <a:gd name="connsiteY17" fmla="*/ 1101100 h 1218140"/>
                <a:gd name="connsiteX18" fmla="*/ 1537035 w 1791907"/>
                <a:gd name="connsiteY18" fmla="*/ 1020559 h 1218140"/>
                <a:gd name="connsiteX19" fmla="*/ 1612723 w 1791907"/>
                <a:gd name="connsiteY19" fmla="*/ 1026628 h 1218140"/>
                <a:gd name="connsiteX20" fmla="*/ 1658267 w 1791907"/>
                <a:gd name="connsiteY20" fmla="*/ 1063688 h 1218140"/>
                <a:gd name="connsiteX21" fmla="*/ 1671424 w 1791907"/>
                <a:gd name="connsiteY21" fmla="*/ 904885 h 1218140"/>
                <a:gd name="connsiteX22" fmla="*/ 1670561 w 1791907"/>
                <a:gd name="connsiteY22" fmla="*/ 824167 h 1218140"/>
                <a:gd name="connsiteX23" fmla="*/ 1741577 w 1791907"/>
                <a:gd name="connsiteY23" fmla="*/ 889645 h 1218140"/>
                <a:gd name="connsiteX24" fmla="*/ 1701572 w 1791907"/>
                <a:gd name="connsiteY24" fmla="*/ 716290 h 1218140"/>
                <a:gd name="connsiteX25" fmla="*/ 1701572 w 1791907"/>
                <a:gd name="connsiteY25" fmla="*/ 615325 h 1218140"/>
                <a:gd name="connsiteX26" fmla="*/ 1781582 w 1791907"/>
                <a:gd name="connsiteY26" fmla="*/ 676285 h 1218140"/>
                <a:gd name="connsiteX27" fmla="*/ 1733957 w 1791907"/>
                <a:gd name="connsiteY27" fmla="*/ 546745 h 1218140"/>
                <a:gd name="connsiteX28" fmla="*/ 1667282 w 1791907"/>
                <a:gd name="connsiteY28" fmla="*/ 396250 h 1218140"/>
                <a:gd name="connsiteX29" fmla="*/ 1497737 w 1791907"/>
                <a:gd name="connsiteY29" fmla="*/ 219085 h 1218140"/>
                <a:gd name="connsiteX30" fmla="*/ 1364387 w 1791907"/>
                <a:gd name="connsiteY30" fmla="*/ 129550 h 1218140"/>
                <a:gd name="connsiteX31" fmla="*/ 1486307 w 1791907"/>
                <a:gd name="connsiteY31" fmla="*/ 104785 h 1218140"/>
                <a:gd name="connsiteX32" fmla="*/ 1572032 w 1791907"/>
                <a:gd name="connsiteY32" fmla="*/ 70495 h 1218140"/>
                <a:gd name="connsiteX33" fmla="*/ 1339622 w 1791907"/>
                <a:gd name="connsiteY33" fmla="*/ 62875 h 1218140"/>
                <a:gd name="connsiteX34" fmla="*/ 1128167 w 1791907"/>
                <a:gd name="connsiteY34" fmla="*/ 17155 h 1218140"/>
                <a:gd name="connsiteX35" fmla="*/ 918617 w 1791907"/>
                <a:gd name="connsiteY35" fmla="*/ 10 h 1218140"/>
                <a:gd name="connsiteX36" fmla="*/ 650012 w 1791907"/>
                <a:gd name="connsiteY36" fmla="*/ 19060 h 1218140"/>
                <a:gd name="connsiteX37" fmla="*/ 480467 w 1791907"/>
                <a:gd name="connsiteY37" fmla="*/ 55255 h 1218140"/>
                <a:gd name="connsiteX38" fmla="*/ 352832 w 1791907"/>
                <a:gd name="connsiteY38" fmla="*/ 144790 h 1218140"/>
                <a:gd name="connsiteX39" fmla="*/ 301397 w 1791907"/>
                <a:gd name="connsiteY39" fmla="*/ 215275 h 1218140"/>
                <a:gd name="connsiteX40" fmla="*/ 227102 w 1791907"/>
                <a:gd name="connsiteY40" fmla="*/ 278140 h 1218140"/>
                <a:gd name="connsiteX41" fmla="*/ 160427 w 1791907"/>
                <a:gd name="connsiteY41" fmla="*/ 331480 h 1218140"/>
                <a:gd name="connsiteX42" fmla="*/ 82322 w 1791907"/>
                <a:gd name="connsiteY42" fmla="*/ 485785 h 1218140"/>
                <a:gd name="connsiteX43" fmla="*/ 17552 w 1791907"/>
                <a:gd name="connsiteY43" fmla="*/ 674380 h 1218140"/>
                <a:gd name="connsiteX44" fmla="*/ 2312 w 1791907"/>
                <a:gd name="connsiteY44" fmla="*/ 735340 h 1218140"/>
                <a:gd name="connsiteX45" fmla="*/ 57557 w 1791907"/>
                <a:gd name="connsiteY45" fmla="*/ 678190 h 1218140"/>
                <a:gd name="connsiteX46" fmla="*/ 55652 w 1791907"/>
                <a:gd name="connsiteY46" fmla="*/ 910600 h 1218140"/>
                <a:gd name="connsiteX47" fmla="*/ 68987 w 1791907"/>
                <a:gd name="connsiteY47" fmla="*/ 988705 h 1218140"/>
                <a:gd name="connsiteX48" fmla="*/ 97562 w 1791907"/>
                <a:gd name="connsiteY48" fmla="*/ 891550 h 1218140"/>
                <a:gd name="connsiteX49" fmla="*/ 183287 w 1791907"/>
                <a:gd name="connsiteY49" fmla="*/ 990610 h 1218140"/>
                <a:gd name="connsiteX50" fmla="*/ 175667 w 1791907"/>
                <a:gd name="connsiteY50" fmla="*/ 866785 h 1218140"/>
                <a:gd name="connsiteX51" fmla="*/ 187097 w 1791907"/>
                <a:gd name="connsiteY51" fmla="*/ 725815 h 1218140"/>
                <a:gd name="connsiteX52" fmla="*/ 248057 w 1791907"/>
                <a:gd name="connsiteY52" fmla="*/ 889645 h 1218140"/>
                <a:gd name="connsiteX53" fmla="*/ 227102 w 1791907"/>
                <a:gd name="connsiteY53" fmla="*/ 668665 h 1218140"/>
                <a:gd name="connsiteX54" fmla="*/ 278537 w 1791907"/>
                <a:gd name="connsiteY54" fmla="*/ 495310 h 1218140"/>
                <a:gd name="connsiteX55" fmla="*/ 331877 w 1791907"/>
                <a:gd name="connsiteY55" fmla="*/ 483880 h 1218140"/>
                <a:gd name="connsiteX56" fmla="*/ 419507 w 1791907"/>
                <a:gd name="connsiteY56" fmla="*/ 579130 h 1218140"/>
                <a:gd name="connsiteX0" fmla="*/ 419507 w 1791907"/>
                <a:gd name="connsiteY0" fmla="*/ 579130 h 1218001"/>
                <a:gd name="connsiteX1" fmla="*/ 482372 w 1791907"/>
                <a:gd name="connsiteY1" fmla="*/ 516265 h 1218001"/>
                <a:gd name="connsiteX2" fmla="*/ 566192 w 1791907"/>
                <a:gd name="connsiteY2" fmla="*/ 476260 h 1218001"/>
                <a:gd name="connsiteX3" fmla="*/ 629057 w 1791907"/>
                <a:gd name="connsiteY3" fmla="*/ 577225 h 1218001"/>
                <a:gd name="connsiteX4" fmla="*/ 669062 w 1791907"/>
                <a:gd name="connsiteY4" fmla="*/ 762010 h 1218001"/>
                <a:gd name="connsiteX5" fmla="*/ 672872 w 1791907"/>
                <a:gd name="connsiteY5" fmla="*/ 914410 h 1218001"/>
                <a:gd name="connsiteX6" fmla="*/ 750977 w 1791907"/>
                <a:gd name="connsiteY6" fmla="*/ 718195 h 1218001"/>
                <a:gd name="connsiteX7" fmla="*/ 777647 w 1791907"/>
                <a:gd name="connsiteY7" fmla="*/ 582940 h 1218001"/>
                <a:gd name="connsiteX8" fmla="*/ 1040537 w 1791907"/>
                <a:gd name="connsiteY8" fmla="*/ 870595 h 1218001"/>
                <a:gd name="connsiteX9" fmla="*/ 1091972 w 1791907"/>
                <a:gd name="connsiteY9" fmla="*/ 891550 h 1218001"/>
                <a:gd name="connsiteX10" fmla="*/ 992912 w 1791907"/>
                <a:gd name="connsiteY10" fmla="*/ 723910 h 1218001"/>
                <a:gd name="connsiteX11" fmla="*/ 1194842 w 1791907"/>
                <a:gd name="connsiteY11" fmla="*/ 971560 h 1218001"/>
                <a:gd name="connsiteX12" fmla="*/ 1170077 w 1791907"/>
                <a:gd name="connsiteY12" fmla="*/ 849640 h 1218001"/>
                <a:gd name="connsiteX13" fmla="*/ 1295807 w 1791907"/>
                <a:gd name="connsiteY13" fmla="*/ 958225 h 1218001"/>
                <a:gd name="connsiteX14" fmla="*/ 1341527 w 1791907"/>
                <a:gd name="connsiteY14" fmla="*/ 1122055 h 1218001"/>
                <a:gd name="connsiteX15" fmla="*/ 1364387 w 1791907"/>
                <a:gd name="connsiteY15" fmla="*/ 996325 h 1218001"/>
                <a:gd name="connsiteX16" fmla="*/ 1396242 w 1791907"/>
                <a:gd name="connsiteY16" fmla="*/ 1216108 h 1218001"/>
                <a:gd name="connsiteX17" fmla="*/ 1441273 w 1791907"/>
                <a:gd name="connsiteY17" fmla="*/ 1098331 h 1218001"/>
                <a:gd name="connsiteX18" fmla="*/ 1537035 w 1791907"/>
                <a:gd name="connsiteY18" fmla="*/ 1020559 h 1218001"/>
                <a:gd name="connsiteX19" fmla="*/ 1612723 w 1791907"/>
                <a:gd name="connsiteY19" fmla="*/ 1026628 h 1218001"/>
                <a:gd name="connsiteX20" fmla="*/ 1658267 w 1791907"/>
                <a:gd name="connsiteY20" fmla="*/ 1063688 h 1218001"/>
                <a:gd name="connsiteX21" fmla="*/ 1671424 w 1791907"/>
                <a:gd name="connsiteY21" fmla="*/ 904885 h 1218001"/>
                <a:gd name="connsiteX22" fmla="*/ 1670561 w 1791907"/>
                <a:gd name="connsiteY22" fmla="*/ 824167 h 1218001"/>
                <a:gd name="connsiteX23" fmla="*/ 1741577 w 1791907"/>
                <a:gd name="connsiteY23" fmla="*/ 889645 h 1218001"/>
                <a:gd name="connsiteX24" fmla="*/ 1701572 w 1791907"/>
                <a:gd name="connsiteY24" fmla="*/ 716290 h 1218001"/>
                <a:gd name="connsiteX25" fmla="*/ 1701572 w 1791907"/>
                <a:gd name="connsiteY25" fmla="*/ 615325 h 1218001"/>
                <a:gd name="connsiteX26" fmla="*/ 1781582 w 1791907"/>
                <a:gd name="connsiteY26" fmla="*/ 676285 h 1218001"/>
                <a:gd name="connsiteX27" fmla="*/ 1733957 w 1791907"/>
                <a:gd name="connsiteY27" fmla="*/ 546745 h 1218001"/>
                <a:gd name="connsiteX28" fmla="*/ 1667282 w 1791907"/>
                <a:gd name="connsiteY28" fmla="*/ 396250 h 1218001"/>
                <a:gd name="connsiteX29" fmla="*/ 1497737 w 1791907"/>
                <a:gd name="connsiteY29" fmla="*/ 219085 h 1218001"/>
                <a:gd name="connsiteX30" fmla="*/ 1364387 w 1791907"/>
                <a:gd name="connsiteY30" fmla="*/ 129550 h 1218001"/>
                <a:gd name="connsiteX31" fmla="*/ 1486307 w 1791907"/>
                <a:gd name="connsiteY31" fmla="*/ 104785 h 1218001"/>
                <a:gd name="connsiteX32" fmla="*/ 1572032 w 1791907"/>
                <a:gd name="connsiteY32" fmla="*/ 70495 h 1218001"/>
                <a:gd name="connsiteX33" fmla="*/ 1339622 w 1791907"/>
                <a:gd name="connsiteY33" fmla="*/ 62875 h 1218001"/>
                <a:gd name="connsiteX34" fmla="*/ 1128167 w 1791907"/>
                <a:gd name="connsiteY34" fmla="*/ 17155 h 1218001"/>
                <a:gd name="connsiteX35" fmla="*/ 918617 w 1791907"/>
                <a:gd name="connsiteY35" fmla="*/ 10 h 1218001"/>
                <a:gd name="connsiteX36" fmla="*/ 650012 w 1791907"/>
                <a:gd name="connsiteY36" fmla="*/ 19060 h 1218001"/>
                <a:gd name="connsiteX37" fmla="*/ 480467 w 1791907"/>
                <a:gd name="connsiteY37" fmla="*/ 55255 h 1218001"/>
                <a:gd name="connsiteX38" fmla="*/ 352832 w 1791907"/>
                <a:gd name="connsiteY38" fmla="*/ 144790 h 1218001"/>
                <a:gd name="connsiteX39" fmla="*/ 301397 w 1791907"/>
                <a:gd name="connsiteY39" fmla="*/ 215275 h 1218001"/>
                <a:gd name="connsiteX40" fmla="*/ 227102 w 1791907"/>
                <a:gd name="connsiteY40" fmla="*/ 278140 h 1218001"/>
                <a:gd name="connsiteX41" fmla="*/ 160427 w 1791907"/>
                <a:gd name="connsiteY41" fmla="*/ 331480 h 1218001"/>
                <a:gd name="connsiteX42" fmla="*/ 82322 w 1791907"/>
                <a:gd name="connsiteY42" fmla="*/ 485785 h 1218001"/>
                <a:gd name="connsiteX43" fmla="*/ 17552 w 1791907"/>
                <a:gd name="connsiteY43" fmla="*/ 674380 h 1218001"/>
                <a:gd name="connsiteX44" fmla="*/ 2312 w 1791907"/>
                <a:gd name="connsiteY44" fmla="*/ 735340 h 1218001"/>
                <a:gd name="connsiteX45" fmla="*/ 57557 w 1791907"/>
                <a:gd name="connsiteY45" fmla="*/ 678190 h 1218001"/>
                <a:gd name="connsiteX46" fmla="*/ 55652 w 1791907"/>
                <a:gd name="connsiteY46" fmla="*/ 910600 h 1218001"/>
                <a:gd name="connsiteX47" fmla="*/ 68987 w 1791907"/>
                <a:gd name="connsiteY47" fmla="*/ 988705 h 1218001"/>
                <a:gd name="connsiteX48" fmla="*/ 97562 w 1791907"/>
                <a:gd name="connsiteY48" fmla="*/ 891550 h 1218001"/>
                <a:gd name="connsiteX49" fmla="*/ 183287 w 1791907"/>
                <a:gd name="connsiteY49" fmla="*/ 990610 h 1218001"/>
                <a:gd name="connsiteX50" fmla="*/ 175667 w 1791907"/>
                <a:gd name="connsiteY50" fmla="*/ 866785 h 1218001"/>
                <a:gd name="connsiteX51" fmla="*/ 187097 w 1791907"/>
                <a:gd name="connsiteY51" fmla="*/ 725815 h 1218001"/>
                <a:gd name="connsiteX52" fmla="*/ 248057 w 1791907"/>
                <a:gd name="connsiteY52" fmla="*/ 889645 h 1218001"/>
                <a:gd name="connsiteX53" fmla="*/ 227102 w 1791907"/>
                <a:gd name="connsiteY53" fmla="*/ 668665 h 1218001"/>
                <a:gd name="connsiteX54" fmla="*/ 278537 w 1791907"/>
                <a:gd name="connsiteY54" fmla="*/ 495310 h 1218001"/>
                <a:gd name="connsiteX55" fmla="*/ 331877 w 1791907"/>
                <a:gd name="connsiteY55" fmla="*/ 483880 h 1218001"/>
                <a:gd name="connsiteX56" fmla="*/ 419507 w 1791907"/>
                <a:gd name="connsiteY56" fmla="*/ 579130 h 1218001"/>
                <a:gd name="connsiteX0" fmla="*/ 419507 w 1791907"/>
                <a:gd name="connsiteY0" fmla="*/ 579130 h 1217972"/>
                <a:gd name="connsiteX1" fmla="*/ 482372 w 1791907"/>
                <a:gd name="connsiteY1" fmla="*/ 516265 h 1217972"/>
                <a:gd name="connsiteX2" fmla="*/ 566192 w 1791907"/>
                <a:gd name="connsiteY2" fmla="*/ 476260 h 1217972"/>
                <a:gd name="connsiteX3" fmla="*/ 629057 w 1791907"/>
                <a:gd name="connsiteY3" fmla="*/ 577225 h 1217972"/>
                <a:gd name="connsiteX4" fmla="*/ 669062 w 1791907"/>
                <a:gd name="connsiteY4" fmla="*/ 762010 h 1217972"/>
                <a:gd name="connsiteX5" fmla="*/ 672872 w 1791907"/>
                <a:gd name="connsiteY5" fmla="*/ 914410 h 1217972"/>
                <a:gd name="connsiteX6" fmla="*/ 750977 w 1791907"/>
                <a:gd name="connsiteY6" fmla="*/ 718195 h 1217972"/>
                <a:gd name="connsiteX7" fmla="*/ 777647 w 1791907"/>
                <a:gd name="connsiteY7" fmla="*/ 582940 h 1217972"/>
                <a:gd name="connsiteX8" fmla="*/ 1040537 w 1791907"/>
                <a:gd name="connsiteY8" fmla="*/ 870595 h 1217972"/>
                <a:gd name="connsiteX9" fmla="*/ 1091972 w 1791907"/>
                <a:gd name="connsiteY9" fmla="*/ 891550 h 1217972"/>
                <a:gd name="connsiteX10" fmla="*/ 992912 w 1791907"/>
                <a:gd name="connsiteY10" fmla="*/ 723910 h 1217972"/>
                <a:gd name="connsiteX11" fmla="*/ 1194842 w 1791907"/>
                <a:gd name="connsiteY11" fmla="*/ 971560 h 1217972"/>
                <a:gd name="connsiteX12" fmla="*/ 1170077 w 1791907"/>
                <a:gd name="connsiteY12" fmla="*/ 849640 h 1217972"/>
                <a:gd name="connsiteX13" fmla="*/ 1295807 w 1791907"/>
                <a:gd name="connsiteY13" fmla="*/ 958225 h 1217972"/>
                <a:gd name="connsiteX14" fmla="*/ 1341527 w 1791907"/>
                <a:gd name="connsiteY14" fmla="*/ 1122055 h 1217972"/>
                <a:gd name="connsiteX15" fmla="*/ 1364387 w 1791907"/>
                <a:gd name="connsiteY15" fmla="*/ 996325 h 1217972"/>
                <a:gd name="connsiteX16" fmla="*/ 1396242 w 1791907"/>
                <a:gd name="connsiteY16" fmla="*/ 1216108 h 1217972"/>
                <a:gd name="connsiteX17" fmla="*/ 1441273 w 1791907"/>
                <a:gd name="connsiteY17" fmla="*/ 1098331 h 1217972"/>
                <a:gd name="connsiteX18" fmla="*/ 1542572 w 1791907"/>
                <a:gd name="connsiteY18" fmla="*/ 1031635 h 1217972"/>
                <a:gd name="connsiteX19" fmla="*/ 1612723 w 1791907"/>
                <a:gd name="connsiteY19" fmla="*/ 1026628 h 1217972"/>
                <a:gd name="connsiteX20" fmla="*/ 1658267 w 1791907"/>
                <a:gd name="connsiteY20" fmla="*/ 1063688 h 1217972"/>
                <a:gd name="connsiteX21" fmla="*/ 1671424 w 1791907"/>
                <a:gd name="connsiteY21" fmla="*/ 904885 h 1217972"/>
                <a:gd name="connsiteX22" fmla="*/ 1670561 w 1791907"/>
                <a:gd name="connsiteY22" fmla="*/ 824167 h 1217972"/>
                <a:gd name="connsiteX23" fmla="*/ 1741577 w 1791907"/>
                <a:gd name="connsiteY23" fmla="*/ 889645 h 1217972"/>
                <a:gd name="connsiteX24" fmla="*/ 1701572 w 1791907"/>
                <a:gd name="connsiteY24" fmla="*/ 716290 h 1217972"/>
                <a:gd name="connsiteX25" fmla="*/ 1701572 w 1791907"/>
                <a:gd name="connsiteY25" fmla="*/ 615325 h 1217972"/>
                <a:gd name="connsiteX26" fmla="*/ 1781582 w 1791907"/>
                <a:gd name="connsiteY26" fmla="*/ 676285 h 1217972"/>
                <a:gd name="connsiteX27" fmla="*/ 1733957 w 1791907"/>
                <a:gd name="connsiteY27" fmla="*/ 546745 h 1217972"/>
                <a:gd name="connsiteX28" fmla="*/ 1667282 w 1791907"/>
                <a:gd name="connsiteY28" fmla="*/ 396250 h 1217972"/>
                <a:gd name="connsiteX29" fmla="*/ 1497737 w 1791907"/>
                <a:gd name="connsiteY29" fmla="*/ 219085 h 1217972"/>
                <a:gd name="connsiteX30" fmla="*/ 1364387 w 1791907"/>
                <a:gd name="connsiteY30" fmla="*/ 129550 h 1217972"/>
                <a:gd name="connsiteX31" fmla="*/ 1486307 w 1791907"/>
                <a:gd name="connsiteY31" fmla="*/ 104785 h 1217972"/>
                <a:gd name="connsiteX32" fmla="*/ 1572032 w 1791907"/>
                <a:gd name="connsiteY32" fmla="*/ 70495 h 1217972"/>
                <a:gd name="connsiteX33" fmla="*/ 1339622 w 1791907"/>
                <a:gd name="connsiteY33" fmla="*/ 62875 h 1217972"/>
                <a:gd name="connsiteX34" fmla="*/ 1128167 w 1791907"/>
                <a:gd name="connsiteY34" fmla="*/ 17155 h 1217972"/>
                <a:gd name="connsiteX35" fmla="*/ 918617 w 1791907"/>
                <a:gd name="connsiteY35" fmla="*/ 10 h 1217972"/>
                <a:gd name="connsiteX36" fmla="*/ 650012 w 1791907"/>
                <a:gd name="connsiteY36" fmla="*/ 19060 h 1217972"/>
                <a:gd name="connsiteX37" fmla="*/ 480467 w 1791907"/>
                <a:gd name="connsiteY37" fmla="*/ 55255 h 1217972"/>
                <a:gd name="connsiteX38" fmla="*/ 352832 w 1791907"/>
                <a:gd name="connsiteY38" fmla="*/ 144790 h 1217972"/>
                <a:gd name="connsiteX39" fmla="*/ 301397 w 1791907"/>
                <a:gd name="connsiteY39" fmla="*/ 215275 h 1217972"/>
                <a:gd name="connsiteX40" fmla="*/ 227102 w 1791907"/>
                <a:gd name="connsiteY40" fmla="*/ 278140 h 1217972"/>
                <a:gd name="connsiteX41" fmla="*/ 160427 w 1791907"/>
                <a:gd name="connsiteY41" fmla="*/ 331480 h 1217972"/>
                <a:gd name="connsiteX42" fmla="*/ 82322 w 1791907"/>
                <a:gd name="connsiteY42" fmla="*/ 485785 h 1217972"/>
                <a:gd name="connsiteX43" fmla="*/ 17552 w 1791907"/>
                <a:gd name="connsiteY43" fmla="*/ 674380 h 1217972"/>
                <a:gd name="connsiteX44" fmla="*/ 2312 w 1791907"/>
                <a:gd name="connsiteY44" fmla="*/ 735340 h 1217972"/>
                <a:gd name="connsiteX45" fmla="*/ 57557 w 1791907"/>
                <a:gd name="connsiteY45" fmla="*/ 678190 h 1217972"/>
                <a:gd name="connsiteX46" fmla="*/ 55652 w 1791907"/>
                <a:gd name="connsiteY46" fmla="*/ 910600 h 1217972"/>
                <a:gd name="connsiteX47" fmla="*/ 68987 w 1791907"/>
                <a:gd name="connsiteY47" fmla="*/ 988705 h 1217972"/>
                <a:gd name="connsiteX48" fmla="*/ 97562 w 1791907"/>
                <a:gd name="connsiteY48" fmla="*/ 891550 h 1217972"/>
                <a:gd name="connsiteX49" fmla="*/ 183287 w 1791907"/>
                <a:gd name="connsiteY49" fmla="*/ 990610 h 1217972"/>
                <a:gd name="connsiteX50" fmla="*/ 175667 w 1791907"/>
                <a:gd name="connsiteY50" fmla="*/ 866785 h 1217972"/>
                <a:gd name="connsiteX51" fmla="*/ 187097 w 1791907"/>
                <a:gd name="connsiteY51" fmla="*/ 725815 h 1217972"/>
                <a:gd name="connsiteX52" fmla="*/ 248057 w 1791907"/>
                <a:gd name="connsiteY52" fmla="*/ 889645 h 1217972"/>
                <a:gd name="connsiteX53" fmla="*/ 227102 w 1791907"/>
                <a:gd name="connsiteY53" fmla="*/ 668665 h 1217972"/>
                <a:gd name="connsiteX54" fmla="*/ 278537 w 1791907"/>
                <a:gd name="connsiteY54" fmla="*/ 495310 h 1217972"/>
                <a:gd name="connsiteX55" fmla="*/ 331877 w 1791907"/>
                <a:gd name="connsiteY55" fmla="*/ 483880 h 1217972"/>
                <a:gd name="connsiteX56" fmla="*/ 419507 w 1791907"/>
                <a:gd name="connsiteY56" fmla="*/ 579130 h 1217972"/>
                <a:gd name="connsiteX0" fmla="*/ 419507 w 1791907"/>
                <a:gd name="connsiteY0" fmla="*/ 579130 h 1217972"/>
                <a:gd name="connsiteX1" fmla="*/ 482372 w 1791907"/>
                <a:gd name="connsiteY1" fmla="*/ 516265 h 1217972"/>
                <a:gd name="connsiteX2" fmla="*/ 566192 w 1791907"/>
                <a:gd name="connsiteY2" fmla="*/ 476260 h 1217972"/>
                <a:gd name="connsiteX3" fmla="*/ 629057 w 1791907"/>
                <a:gd name="connsiteY3" fmla="*/ 577225 h 1217972"/>
                <a:gd name="connsiteX4" fmla="*/ 669062 w 1791907"/>
                <a:gd name="connsiteY4" fmla="*/ 762010 h 1217972"/>
                <a:gd name="connsiteX5" fmla="*/ 672872 w 1791907"/>
                <a:gd name="connsiteY5" fmla="*/ 914410 h 1217972"/>
                <a:gd name="connsiteX6" fmla="*/ 750977 w 1791907"/>
                <a:gd name="connsiteY6" fmla="*/ 718195 h 1217972"/>
                <a:gd name="connsiteX7" fmla="*/ 777647 w 1791907"/>
                <a:gd name="connsiteY7" fmla="*/ 582940 h 1217972"/>
                <a:gd name="connsiteX8" fmla="*/ 1040537 w 1791907"/>
                <a:gd name="connsiteY8" fmla="*/ 870595 h 1217972"/>
                <a:gd name="connsiteX9" fmla="*/ 1091972 w 1791907"/>
                <a:gd name="connsiteY9" fmla="*/ 891550 h 1217972"/>
                <a:gd name="connsiteX10" fmla="*/ 992912 w 1791907"/>
                <a:gd name="connsiteY10" fmla="*/ 723910 h 1217972"/>
                <a:gd name="connsiteX11" fmla="*/ 1194842 w 1791907"/>
                <a:gd name="connsiteY11" fmla="*/ 971560 h 1217972"/>
                <a:gd name="connsiteX12" fmla="*/ 1170077 w 1791907"/>
                <a:gd name="connsiteY12" fmla="*/ 849640 h 1217972"/>
                <a:gd name="connsiteX13" fmla="*/ 1295807 w 1791907"/>
                <a:gd name="connsiteY13" fmla="*/ 958225 h 1217972"/>
                <a:gd name="connsiteX14" fmla="*/ 1341527 w 1791907"/>
                <a:gd name="connsiteY14" fmla="*/ 1122055 h 1217972"/>
                <a:gd name="connsiteX15" fmla="*/ 1364387 w 1791907"/>
                <a:gd name="connsiteY15" fmla="*/ 996325 h 1217972"/>
                <a:gd name="connsiteX16" fmla="*/ 1396242 w 1791907"/>
                <a:gd name="connsiteY16" fmla="*/ 1216108 h 1217972"/>
                <a:gd name="connsiteX17" fmla="*/ 1457887 w 1791907"/>
                <a:gd name="connsiteY17" fmla="*/ 1098331 h 1217972"/>
                <a:gd name="connsiteX18" fmla="*/ 1542572 w 1791907"/>
                <a:gd name="connsiteY18" fmla="*/ 1031635 h 1217972"/>
                <a:gd name="connsiteX19" fmla="*/ 1612723 w 1791907"/>
                <a:gd name="connsiteY19" fmla="*/ 1026628 h 1217972"/>
                <a:gd name="connsiteX20" fmla="*/ 1658267 w 1791907"/>
                <a:gd name="connsiteY20" fmla="*/ 1063688 h 1217972"/>
                <a:gd name="connsiteX21" fmla="*/ 1671424 w 1791907"/>
                <a:gd name="connsiteY21" fmla="*/ 904885 h 1217972"/>
                <a:gd name="connsiteX22" fmla="*/ 1670561 w 1791907"/>
                <a:gd name="connsiteY22" fmla="*/ 824167 h 1217972"/>
                <a:gd name="connsiteX23" fmla="*/ 1741577 w 1791907"/>
                <a:gd name="connsiteY23" fmla="*/ 889645 h 1217972"/>
                <a:gd name="connsiteX24" fmla="*/ 1701572 w 1791907"/>
                <a:gd name="connsiteY24" fmla="*/ 716290 h 1217972"/>
                <a:gd name="connsiteX25" fmla="*/ 1701572 w 1791907"/>
                <a:gd name="connsiteY25" fmla="*/ 615325 h 1217972"/>
                <a:gd name="connsiteX26" fmla="*/ 1781582 w 1791907"/>
                <a:gd name="connsiteY26" fmla="*/ 676285 h 1217972"/>
                <a:gd name="connsiteX27" fmla="*/ 1733957 w 1791907"/>
                <a:gd name="connsiteY27" fmla="*/ 546745 h 1217972"/>
                <a:gd name="connsiteX28" fmla="*/ 1667282 w 1791907"/>
                <a:gd name="connsiteY28" fmla="*/ 396250 h 1217972"/>
                <a:gd name="connsiteX29" fmla="*/ 1497737 w 1791907"/>
                <a:gd name="connsiteY29" fmla="*/ 219085 h 1217972"/>
                <a:gd name="connsiteX30" fmla="*/ 1364387 w 1791907"/>
                <a:gd name="connsiteY30" fmla="*/ 129550 h 1217972"/>
                <a:gd name="connsiteX31" fmla="*/ 1486307 w 1791907"/>
                <a:gd name="connsiteY31" fmla="*/ 104785 h 1217972"/>
                <a:gd name="connsiteX32" fmla="*/ 1572032 w 1791907"/>
                <a:gd name="connsiteY32" fmla="*/ 70495 h 1217972"/>
                <a:gd name="connsiteX33" fmla="*/ 1339622 w 1791907"/>
                <a:gd name="connsiteY33" fmla="*/ 62875 h 1217972"/>
                <a:gd name="connsiteX34" fmla="*/ 1128167 w 1791907"/>
                <a:gd name="connsiteY34" fmla="*/ 17155 h 1217972"/>
                <a:gd name="connsiteX35" fmla="*/ 918617 w 1791907"/>
                <a:gd name="connsiteY35" fmla="*/ 10 h 1217972"/>
                <a:gd name="connsiteX36" fmla="*/ 650012 w 1791907"/>
                <a:gd name="connsiteY36" fmla="*/ 19060 h 1217972"/>
                <a:gd name="connsiteX37" fmla="*/ 480467 w 1791907"/>
                <a:gd name="connsiteY37" fmla="*/ 55255 h 1217972"/>
                <a:gd name="connsiteX38" fmla="*/ 352832 w 1791907"/>
                <a:gd name="connsiteY38" fmla="*/ 144790 h 1217972"/>
                <a:gd name="connsiteX39" fmla="*/ 301397 w 1791907"/>
                <a:gd name="connsiteY39" fmla="*/ 215275 h 1217972"/>
                <a:gd name="connsiteX40" fmla="*/ 227102 w 1791907"/>
                <a:gd name="connsiteY40" fmla="*/ 278140 h 1217972"/>
                <a:gd name="connsiteX41" fmla="*/ 160427 w 1791907"/>
                <a:gd name="connsiteY41" fmla="*/ 331480 h 1217972"/>
                <a:gd name="connsiteX42" fmla="*/ 82322 w 1791907"/>
                <a:gd name="connsiteY42" fmla="*/ 485785 h 1217972"/>
                <a:gd name="connsiteX43" fmla="*/ 17552 w 1791907"/>
                <a:gd name="connsiteY43" fmla="*/ 674380 h 1217972"/>
                <a:gd name="connsiteX44" fmla="*/ 2312 w 1791907"/>
                <a:gd name="connsiteY44" fmla="*/ 735340 h 1217972"/>
                <a:gd name="connsiteX45" fmla="*/ 57557 w 1791907"/>
                <a:gd name="connsiteY45" fmla="*/ 678190 h 1217972"/>
                <a:gd name="connsiteX46" fmla="*/ 55652 w 1791907"/>
                <a:gd name="connsiteY46" fmla="*/ 910600 h 1217972"/>
                <a:gd name="connsiteX47" fmla="*/ 68987 w 1791907"/>
                <a:gd name="connsiteY47" fmla="*/ 988705 h 1217972"/>
                <a:gd name="connsiteX48" fmla="*/ 97562 w 1791907"/>
                <a:gd name="connsiteY48" fmla="*/ 891550 h 1217972"/>
                <a:gd name="connsiteX49" fmla="*/ 183287 w 1791907"/>
                <a:gd name="connsiteY49" fmla="*/ 990610 h 1217972"/>
                <a:gd name="connsiteX50" fmla="*/ 175667 w 1791907"/>
                <a:gd name="connsiteY50" fmla="*/ 866785 h 1217972"/>
                <a:gd name="connsiteX51" fmla="*/ 187097 w 1791907"/>
                <a:gd name="connsiteY51" fmla="*/ 725815 h 1217972"/>
                <a:gd name="connsiteX52" fmla="*/ 248057 w 1791907"/>
                <a:gd name="connsiteY52" fmla="*/ 889645 h 1217972"/>
                <a:gd name="connsiteX53" fmla="*/ 227102 w 1791907"/>
                <a:gd name="connsiteY53" fmla="*/ 668665 h 1217972"/>
                <a:gd name="connsiteX54" fmla="*/ 278537 w 1791907"/>
                <a:gd name="connsiteY54" fmla="*/ 495310 h 1217972"/>
                <a:gd name="connsiteX55" fmla="*/ 331877 w 1791907"/>
                <a:gd name="connsiteY55" fmla="*/ 483880 h 1217972"/>
                <a:gd name="connsiteX56" fmla="*/ 419507 w 1791907"/>
                <a:gd name="connsiteY56" fmla="*/ 579130 h 1217972"/>
                <a:gd name="connsiteX0" fmla="*/ 419507 w 1791907"/>
                <a:gd name="connsiteY0" fmla="*/ 579130 h 1217972"/>
                <a:gd name="connsiteX1" fmla="*/ 482372 w 1791907"/>
                <a:gd name="connsiteY1" fmla="*/ 516265 h 1217972"/>
                <a:gd name="connsiteX2" fmla="*/ 566192 w 1791907"/>
                <a:gd name="connsiteY2" fmla="*/ 476260 h 1217972"/>
                <a:gd name="connsiteX3" fmla="*/ 629057 w 1791907"/>
                <a:gd name="connsiteY3" fmla="*/ 577225 h 1217972"/>
                <a:gd name="connsiteX4" fmla="*/ 669062 w 1791907"/>
                <a:gd name="connsiteY4" fmla="*/ 762010 h 1217972"/>
                <a:gd name="connsiteX5" fmla="*/ 672872 w 1791907"/>
                <a:gd name="connsiteY5" fmla="*/ 914410 h 1217972"/>
                <a:gd name="connsiteX6" fmla="*/ 750977 w 1791907"/>
                <a:gd name="connsiteY6" fmla="*/ 718195 h 1217972"/>
                <a:gd name="connsiteX7" fmla="*/ 777647 w 1791907"/>
                <a:gd name="connsiteY7" fmla="*/ 582940 h 1217972"/>
                <a:gd name="connsiteX8" fmla="*/ 1040537 w 1791907"/>
                <a:gd name="connsiteY8" fmla="*/ 870595 h 1217972"/>
                <a:gd name="connsiteX9" fmla="*/ 1091972 w 1791907"/>
                <a:gd name="connsiteY9" fmla="*/ 891550 h 1217972"/>
                <a:gd name="connsiteX10" fmla="*/ 992912 w 1791907"/>
                <a:gd name="connsiteY10" fmla="*/ 723910 h 1217972"/>
                <a:gd name="connsiteX11" fmla="*/ 1194842 w 1791907"/>
                <a:gd name="connsiteY11" fmla="*/ 971560 h 1217972"/>
                <a:gd name="connsiteX12" fmla="*/ 1170077 w 1791907"/>
                <a:gd name="connsiteY12" fmla="*/ 849640 h 1217972"/>
                <a:gd name="connsiteX13" fmla="*/ 1295807 w 1791907"/>
                <a:gd name="connsiteY13" fmla="*/ 958225 h 1217972"/>
                <a:gd name="connsiteX14" fmla="*/ 1341527 w 1791907"/>
                <a:gd name="connsiteY14" fmla="*/ 1122055 h 1217972"/>
                <a:gd name="connsiteX15" fmla="*/ 1364387 w 1791907"/>
                <a:gd name="connsiteY15" fmla="*/ 996325 h 1217972"/>
                <a:gd name="connsiteX16" fmla="*/ 1396242 w 1791907"/>
                <a:gd name="connsiteY16" fmla="*/ 1216108 h 1217972"/>
                <a:gd name="connsiteX17" fmla="*/ 1457887 w 1791907"/>
                <a:gd name="connsiteY17" fmla="*/ 1098331 h 1217972"/>
                <a:gd name="connsiteX18" fmla="*/ 1542572 w 1791907"/>
                <a:gd name="connsiteY18" fmla="*/ 1031635 h 1217972"/>
                <a:gd name="connsiteX19" fmla="*/ 1612723 w 1791907"/>
                <a:gd name="connsiteY19" fmla="*/ 1026628 h 1217972"/>
                <a:gd name="connsiteX20" fmla="*/ 1663804 w 1791907"/>
                <a:gd name="connsiteY20" fmla="*/ 1091377 h 1217972"/>
                <a:gd name="connsiteX21" fmla="*/ 1671424 w 1791907"/>
                <a:gd name="connsiteY21" fmla="*/ 904885 h 1217972"/>
                <a:gd name="connsiteX22" fmla="*/ 1670561 w 1791907"/>
                <a:gd name="connsiteY22" fmla="*/ 824167 h 1217972"/>
                <a:gd name="connsiteX23" fmla="*/ 1741577 w 1791907"/>
                <a:gd name="connsiteY23" fmla="*/ 889645 h 1217972"/>
                <a:gd name="connsiteX24" fmla="*/ 1701572 w 1791907"/>
                <a:gd name="connsiteY24" fmla="*/ 716290 h 1217972"/>
                <a:gd name="connsiteX25" fmla="*/ 1701572 w 1791907"/>
                <a:gd name="connsiteY25" fmla="*/ 615325 h 1217972"/>
                <a:gd name="connsiteX26" fmla="*/ 1781582 w 1791907"/>
                <a:gd name="connsiteY26" fmla="*/ 676285 h 1217972"/>
                <a:gd name="connsiteX27" fmla="*/ 1733957 w 1791907"/>
                <a:gd name="connsiteY27" fmla="*/ 546745 h 1217972"/>
                <a:gd name="connsiteX28" fmla="*/ 1667282 w 1791907"/>
                <a:gd name="connsiteY28" fmla="*/ 396250 h 1217972"/>
                <a:gd name="connsiteX29" fmla="*/ 1497737 w 1791907"/>
                <a:gd name="connsiteY29" fmla="*/ 219085 h 1217972"/>
                <a:gd name="connsiteX30" fmla="*/ 1364387 w 1791907"/>
                <a:gd name="connsiteY30" fmla="*/ 129550 h 1217972"/>
                <a:gd name="connsiteX31" fmla="*/ 1486307 w 1791907"/>
                <a:gd name="connsiteY31" fmla="*/ 104785 h 1217972"/>
                <a:gd name="connsiteX32" fmla="*/ 1572032 w 1791907"/>
                <a:gd name="connsiteY32" fmla="*/ 70495 h 1217972"/>
                <a:gd name="connsiteX33" fmla="*/ 1339622 w 1791907"/>
                <a:gd name="connsiteY33" fmla="*/ 62875 h 1217972"/>
                <a:gd name="connsiteX34" fmla="*/ 1128167 w 1791907"/>
                <a:gd name="connsiteY34" fmla="*/ 17155 h 1217972"/>
                <a:gd name="connsiteX35" fmla="*/ 918617 w 1791907"/>
                <a:gd name="connsiteY35" fmla="*/ 10 h 1217972"/>
                <a:gd name="connsiteX36" fmla="*/ 650012 w 1791907"/>
                <a:gd name="connsiteY36" fmla="*/ 19060 h 1217972"/>
                <a:gd name="connsiteX37" fmla="*/ 480467 w 1791907"/>
                <a:gd name="connsiteY37" fmla="*/ 55255 h 1217972"/>
                <a:gd name="connsiteX38" fmla="*/ 352832 w 1791907"/>
                <a:gd name="connsiteY38" fmla="*/ 144790 h 1217972"/>
                <a:gd name="connsiteX39" fmla="*/ 301397 w 1791907"/>
                <a:gd name="connsiteY39" fmla="*/ 215275 h 1217972"/>
                <a:gd name="connsiteX40" fmla="*/ 227102 w 1791907"/>
                <a:gd name="connsiteY40" fmla="*/ 278140 h 1217972"/>
                <a:gd name="connsiteX41" fmla="*/ 160427 w 1791907"/>
                <a:gd name="connsiteY41" fmla="*/ 331480 h 1217972"/>
                <a:gd name="connsiteX42" fmla="*/ 82322 w 1791907"/>
                <a:gd name="connsiteY42" fmla="*/ 485785 h 1217972"/>
                <a:gd name="connsiteX43" fmla="*/ 17552 w 1791907"/>
                <a:gd name="connsiteY43" fmla="*/ 674380 h 1217972"/>
                <a:gd name="connsiteX44" fmla="*/ 2312 w 1791907"/>
                <a:gd name="connsiteY44" fmla="*/ 735340 h 1217972"/>
                <a:gd name="connsiteX45" fmla="*/ 57557 w 1791907"/>
                <a:gd name="connsiteY45" fmla="*/ 678190 h 1217972"/>
                <a:gd name="connsiteX46" fmla="*/ 55652 w 1791907"/>
                <a:gd name="connsiteY46" fmla="*/ 910600 h 1217972"/>
                <a:gd name="connsiteX47" fmla="*/ 68987 w 1791907"/>
                <a:gd name="connsiteY47" fmla="*/ 988705 h 1217972"/>
                <a:gd name="connsiteX48" fmla="*/ 97562 w 1791907"/>
                <a:gd name="connsiteY48" fmla="*/ 891550 h 1217972"/>
                <a:gd name="connsiteX49" fmla="*/ 183287 w 1791907"/>
                <a:gd name="connsiteY49" fmla="*/ 990610 h 1217972"/>
                <a:gd name="connsiteX50" fmla="*/ 175667 w 1791907"/>
                <a:gd name="connsiteY50" fmla="*/ 866785 h 1217972"/>
                <a:gd name="connsiteX51" fmla="*/ 187097 w 1791907"/>
                <a:gd name="connsiteY51" fmla="*/ 725815 h 1217972"/>
                <a:gd name="connsiteX52" fmla="*/ 248057 w 1791907"/>
                <a:gd name="connsiteY52" fmla="*/ 889645 h 1217972"/>
                <a:gd name="connsiteX53" fmla="*/ 227102 w 1791907"/>
                <a:gd name="connsiteY53" fmla="*/ 668665 h 1217972"/>
                <a:gd name="connsiteX54" fmla="*/ 278537 w 1791907"/>
                <a:gd name="connsiteY54" fmla="*/ 495310 h 1217972"/>
                <a:gd name="connsiteX55" fmla="*/ 331877 w 1791907"/>
                <a:gd name="connsiteY55" fmla="*/ 483880 h 1217972"/>
                <a:gd name="connsiteX56" fmla="*/ 419507 w 1791907"/>
                <a:gd name="connsiteY56" fmla="*/ 579130 h 1217972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12723 w 1791907"/>
                <a:gd name="connsiteY19" fmla="*/ 102662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12723 w 1791907"/>
                <a:gd name="connsiteY19" fmla="*/ 102662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9683 w 1791907"/>
                <a:gd name="connsiteY19" fmla="*/ 1023635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507635 w 1791907"/>
                <a:gd name="connsiteY0" fmla="*/ 585116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72685 w 1791907"/>
                <a:gd name="connsiteY53" fmla="*/ 668665 h 1217958"/>
                <a:gd name="connsiteX54" fmla="*/ 278537 w 1791907"/>
                <a:gd name="connsiteY54" fmla="*/ 495310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72685 w 1791907"/>
                <a:gd name="connsiteY53" fmla="*/ 668665 h 1217958"/>
                <a:gd name="connsiteX54" fmla="*/ 302847 w 1791907"/>
                <a:gd name="connsiteY54" fmla="*/ 507283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02847 w 1791907"/>
                <a:gd name="connsiteY54" fmla="*/ 507283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02847 w 1791907"/>
                <a:gd name="connsiteY54" fmla="*/ 507283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02847 w 1791907"/>
                <a:gd name="connsiteY54" fmla="*/ 507283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33236 w 1791907"/>
                <a:gd name="connsiteY54" fmla="*/ 528236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20892 w 1791907"/>
                <a:gd name="connsiteY2" fmla="*/ 479252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20892 w 1791907"/>
                <a:gd name="connsiteY2" fmla="*/ 479252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20892 w 1791907"/>
                <a:gd name="connsiteY2" fmla="*/ 479252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48657 w 1791907"/>
                <a:gd name="connsiteY53" fmla="*/ 620772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20892 w 1791907"/>
                <a:gd name="connsiteY2" fmla="*/ 479252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55505 w 1791907"/>
                <a:gd name="connsiteY9" fmla="*/ 930461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55505 w 1791907"/>
                <a:gd name="connsiteY9" fmla="*/ 930461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59876 w 1791907"/>
                <a:gd name="connsiteY32" fmla="*/ 103420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55505 w 1791907"/>
                <a:gd name="connsiteY9" fmla="*/ 930461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31606 w 1791907"/>
                <a:gd name="connsiteY31" fmla="*/ 128731 h 1217958"/>
                <a:gd name="connsiteX32" fmla="*/ 1559876 w 1791907"/>
                <a:gd name="connsiteY32" fmla="*/ 103420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55505 w 1791907"/>
                <a:gd name="connsiteY9" fmla="*/ 930461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31606 w 1791907"/>
                <a:gd name="connsiteY31" fmla="*/ 128731 h 1217958"/>
                <a:gd name="connsiteX32" fmla="*/ 1532527 w 1791907"/>
                <a:gd name="connsiteY32" fmla="*/ 142332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9156 h 1221998"/>
                <a:gd name="connsiteX1" fmla="*/ 543149 w 1791907"/>
                <a:gd name="connsiteY1" fmla="*/ 517312 h 1221998"/>
                <a:gd name="connsiteX2" fmla="*/ 611776 w 1791907"/>
                <a:gd name="connsiteY2" fmla="*/ 495265 h 1221998"/>
                <a:gd name="connsiteX3" fmla="*/ 629057 w 1791907"/>
                <a:gd name="connsiteY3" fmla="*/ 581265 h 1221998"/>
                <a:gd name="connsiteX4" fmla="*/ 669062 w 1791907"/>
                <a:gd name="connsiteY4" fmla="*/ 766050 h 1221998"/>
                <a:gd name="connsiteX5" fmla="*/ 754921 w 1791907"/>
                <a:gd name="connsiteY5" fmla="*/ 921443 h 1221998"/>
                <a:gd name="connsiteX6" fmla="*/ 750977 w 1791907"/>
                <a:gd name="connsiteY6" fmla="*/ 722235 h 1221998"/>
                <a:gd name="connsiteX7" fmla="*/ 777647 w 1791907"/>
                <a:gd name="connsiteY7" fmla="*/ 586980 h 1221998"/>
                <a:gd name="connsiteX8" fmla="*/ 925060 w 1791907"/>
                <a:gd name="connsiteY8" fmla="*/ 715992 h 1221998"/>
                <a:gd name="connsiteX9" fmla="*/ 1055505 w 1791907"/>
                <a:gd name="connsiteY9" fmla="*/ 934501 h 1221998"/>
                <a:gd name="connsiteX10" fmla="*/ 992912 w 1791907"/>
                <a:gd name="connsiteY10" fmla="*/ 727950 h 1221998"/>
                <a:gd name="connsiteX11" fmla="*/ 1194842 w 1791907"/>
                <a:gd name="connsiteY11" fmla="*/ 975600 h 1221998"/>
                <a:gd name="connsiteX12" fmla="*/ 1170077 w 1791907"/>
                <a:gd name="connsiteY12" fmla="*/ 853680 h 1221998"/>
                <a:gd name="connsiteX13" fmla="*/ 1295807 w 1791907"/>
                <a:gd name="connsiteY13" fmla="*/ 962265 h 1221998"/>
                <a:gd name="connsiteX14" fmla="*/ 1341527 w 1791907"/>
                <a:gd name="connsiteY14" fmla="*/ 1126095 h 1221998"/>
                <a:gd name="connsiteX15" fmla="*/ 1364387 w 1791907"/>
                <a:gd name="connsiteY15" fmla="*/ 1000365 h 1221998"/>
                <a:gd name="connsiteX16" fmla="*/ 1396242 w 1791907"/>
                <a:gd name="connsiteY16" fmla="*/ 1220148 h 1221998"/>
                <a:gd name="connsiteX17" fmla="*/ 1457887 w 1791907"/>
                <a:gd name="connsiteY17" fmla="*/ 1102371 h 1221998"/>
                <a:gd name="connsiteX18" fmla="*/ 1528727 w 1791907"/>
                <a:gd name="connsiteY18" fmla="*/ 1041213 h 1221998"/>
                <a:gd name="connsiteX19" fmla="*/ 1603606 w 1791907"/>
                <a:gd name="connsiteY19" fmla="*/ 1039648 h 1221998"/>
                <a:gd name="connsiteX20" fmla="*/ 1663804 w 1791907"/>
                <a:gd name="connsiteY20" fmla="*/ 1095417 h 1221998"/>
                <a:gd name="connsiteX21" fmla="*/ 1671424 w 1791907"/>
                <a:gd name="connsiteY21" fmla="*/ 908925 h 1221998"/>
                <a:gd name="connsiteX22" fmla="*/ 1670561 w 1791907"/>
                <a:gd name="connsiteY22" fmla="*/ 828207 h 1221998"/>
                <a:gd name="connsiteX23" fmla="*/ 1741577 w 1791907"/>
                <a:gd name="connsiteY23" fmla="*/ 893685 h 1221998"/>
                <a:gd name="connsiteX24" fmla="*/ 1701572 w 1791907"/>
                <a:gd name="connsiteY24" fmla="*/ 720330 h 1221998"/>
                <a:gd name="connsiteX25" fmla="*/ 1701572 w 1791907"/>
                <a:gd name="connsiteY25" fmla="*/ 619365 h 1221998"/>
                <a:gd name="connsiteX26" fmla="*/ 1781582 w 1791907"/>
                <a:gd name="connsiteY26" fmla="*/ 680325 h 1221998"/>
                <a:gd name="connsiteX27" fmla="*/ 1733957 w 1791907"/>
                <a:gd name="connsiteY27" fmla="*/ 550785 h 1221998"/>
                <a:gd name="connsiteX28" fmla="*/ 1667282 w 1791907"/>
                <a:gd name="connsiteY28" fmla="*/ 400290 h 1221998"/>
                <a:gd name="connsiteX29" fmla="*/ 1497737 w 1791907"/>
                <a:gd name="connsiteY29" fmla="*/ 223125 h 1221998"/>
                <a:gd name="connsiteX30" fmla="*/ 1364387 w 1791907"/>
                <a:gd name="connsiteY30" fmla="*/ 133590 h 1221998"/>
                <a:gd name="connsiteX31" fmla="*/ 1431606 w 1791907"/>
                <a:gd name="connsiteY31" fmla="*/ 132771 h 1221998"/>
                <a:gd name="connsiteX32" fmla="*/ 1532527 w 1791907"/>
                <a:gd name="connsiteY32" fmla="*/ 146372 h 1221998"/>
                <a:gd name="connsiteX33" fmla="*/ 1339622 w 1791907"/>
                <a:gd name="connsiteY33" fmla="*/ 66915 h 1221998"/>
                <a:gd name="connsiteX34" fmla="*/ 1128167 w 1791907"/>
                <a:gd name="connsiteY34" fmla="*/ 21195 h 1221998"/>
                <a:gd name="connsiteX35" fmla="*/ 918617 w 1791907"/>
                <a:gd name="connsiteY35" fmla="*/ 4050 h 1221998"/>
                <a:gd name="connsiteX36" fmla="*/ 668245 w 1791907"/>
                <a:gd name="connsiteY36" fmla="*/ 5140 h 1221998"/>
                <a:gd name="connsiteX37" fmla="*/ 480467 w 1791907"/>
                <a:gd name="connsiteY37" fmla="*/ 59295 h 1221998"/>
                <a:gd name="connsiteX38" fmla="*/ 352832 w 1791907"/>
                <a:gd name="connsiteY38" fmla="*/ 148830 h 1221998"/>
                <a:gd name="connsiteX39" fmla="*/ 301397 w 1791907"/>
                <a:gd name="connsiteY39" fmla="*/ 219315 h 1221998"/>
                <a:gd name="connsiteX40" fmla="*/ 227102 w 1791907"/>
                <a:gd name="connsiteY40" fmla="*/ 282180 h 1221998"/>
                <a:gd name="connsiteX41" fmla="*/ 160427 w 1791907"/>
                <a:gd name="connsiteY41" fmla="*/ 335520 h 1221998"/>
                <a:gd name="connsiteX42" fmla="*/ 82322 w 1791907"/>
                <a:gd name="connsiteY42" fmla="*/ 489825 h 1221998"/>
                <a:gd name="connsiteX43" fmla="*/ 17552 w 1791907"/>
                <a:gd name="connsiteY43" fmla="*/ 678420 h 1221998"/>
                <a:gd name="connsiteX44" fmla="*/ 2312 w 1791907"/>
                <a:gd name="connsiteY44" fmla="*/ 739380 h 1221998"/>
                <a:gd name="connsiteX45" fmla="*/ 57557 w 1791907"/>
                <a:gd name="connsiteY45" fmla="*/ 682230 h 1221998"/>
                <a:gd name="connsiteX46" fmla="*/ 55652 w 1791907"/>
                <a:gd name="connsiteY46" fmla="*/ 914640 h 1221998"/>
                <a:gd name="connsiteX47" fmla="*/ 68987 w 1791907"/>
                <a:gd name="connsiteY47" fmla="*/ 992745 h 1221998"/>
                <a:gd name="connsiteX48" fmla="*/ 97562 w 1791907"/>
                <a:gd name="connsiteY48" fmla="*/ 895590 h 1221998"/>
                <a:gd name="connsiteX49" fmla="*/ 143782 w 1791907"/>
                <a:gd name="connsiteY49" fmla="*/ 994650 h 1221998"/>
                <a:gd name="connsiteX50" fmla="*/ 175667 w 1791907"/>
                <a:gd name="connsiteY50" fmla="*/ 870825 h 1221998"/>
                <a:gd name="connsiteX51" fmla="*/ 238758 w 1791907"/>
                <a:gd name="connsiteY51" fmla="*/ 714889 h 1221998"/>
                <a:gd name="connsiteX52" fmla="*/ 248057 w 1791907"/>
                <a:gd name="connsiteY52" fmla="*/ 893685 h 1221998"/>
                <a:gd name="connsiteX53" fmla="*/ 321306 w 1791907"/>
                <a:gd name="connsiteY53" fmla="*/ 648759 h 1221998"/>
                <a:gd name="connsiteX54" fmla="*/ 333236 w 1791907"/>
                <a:gd name="connsiteY54" fmla="*/ 532276 h 1221998"/>
                <a:gd name="connsiteX55" fmla="*/ 377461 w 1791907"/>
                <a:gd name="connsiteY55" fmla="*/ 517853 h 1221998"/>
                <a:gd name="connsiteX56" fmla="*/ 507635 w 1791907"/>
                <a:gd name="connsiteY56" fmla="*/ 589156 h 1221998"/>
                <a:gd name="connsiteX0" fmla="*/ 507635 w 1791907"/>
                <a:gd name="connsiteY0" fmla="*/ 606435 h 1239277"/>
                <a:gd name="connsiteX1" fmla="*/ 543149 w 1791907"/>
                <a:gd name="connsiteY1" fmla="*/ 534591 h 1239277"/>
                <a:gd name="connsiteX2" fmla="*/ 611776 w 1791907"/>
                <a:gd name="connsiteY2" fmla="*/ 512544 h 1239277"/>
                <a:gd name="connsiteX3" fmla="*/ 629057 w 1791907"/>
                <a:gd name="connsiteY3" fmla="*/ 598544 h 1239277"/>
                <a:gd name="connsiteX4" fmla="*/ 669062 w 1791907"/>
                <a:gd name="connsiteY4" fmla="*/ 783329 h 1239277"/>
                <a:gd name="connsiteX5" fmla="*/ 754921 w 1791907"/>
                <a:gd name="connsiteY5" fmla="*/ 938722 h 1239277"/>
                <a:gd name="connsiteX6" fmla="*/ 750977 w 1791907"/>
                <a:gd name="connsiteY6" fmla="*/ 739514 h 1239277"/>
                <a:gd name="connsiteX7" fmla="*/ 777647 w 1791907"/>
                <a:gd name="connsiteY7" fmla="*/ 604259 h 1239277"/>
                <a:gd name="connsiteX8" fmla="*/ 925060 w 1791907"/>
                <a:gd name="connsiteY8" fmla="*/ 733271 h 1239277"/>
                <a:gd name="connsiteX9" fmla="*/ 1055505 w 1791907"/>
                <a:gd name="connsiteY9" fmla="*/ 951780 h 1239277"/>
                <a:gd name="connsiteX10" fmla="*/ 992912 w 1791907"/>
                <a:gd name="connsiteY10" fmla="*/ 745229 h 1239277"/>
                <a:gd name="connsiteX11" fmla="*/ 1194842 w 1791907"/>
                <a:gd name="connsiteY11" fmla="*/ 992879 h 1239277"/>
                <a:gd name="connsiteX12" fmla="*/ 1170077 w 1791907"/>
                <a:gd name="connsiteY12" fmla="*/ 870959 h 1239277"/>
                <a:gd name="connsiteX13" fmla="*/ 1295807 w 1791907"/>
                <a:gd name="connsiteY13" fmla="*/ 979544 h 1239277"/>
                <a:gd name="connsiteX14" fmla="*/ 1341527 w 1791907"/>
                <a:gd name="connsiteY14" fmla="*/ 1143374 h 1239277"/>
                <a:gd name="connsiteX15" fmla="*/ 1364387 w 1791907"/>
                <a:gd name="connsiteY15" fmla="*/ 1017644 h 1239277"/>
                <a:gd name="connsiteX16" fmla="*/ 1396242 w 1791907"/>
                <a:gd name="connsiteY16" fmla="*/ 1237427 h 1239277"/>
                <a:gd name="connsiteX17" fmla="*/ 1457887 w 1791907"/>
                <a:gd name="connsiteY17" fmla="*/ 1119650 h 1239277"/>
                <a:gd name="connsiteX18" fmla="*/ 1528727 w 1791907"/>
                <a:gd name="connsiteY18" fmla="*/ 1058492 h 1239277"/>
                <a:gd name="connsiteX19" fmla="*/ 1603606 w 1791907"/>
                <a:gd name="connsiteY19" fmla="*/ 1056927 h 1239277"/>
                <a:gd name="connsiteX20" fmla="*/ 1663804 w 1791907"/>
                <a:gd name="connsiteY20" fmla="*/ 1112696 h 1239277"/>
                <a:gd name="connsiteX21" fmla="*/ 1671424 w 1791907"/>
                <a:gd name="connsiteY21" fmla="*/ 926204 h 1239277"/>
                <a:gd name="connsiteX22" fmla="*/ 1670561 w 1791907"/>
                <a:gd name="connsiteY22" fmla="*/ 845486 h 1239277"/>
                <a:gd name="connsiteX23" fmla="*/ 1741577 w 1791907"/>
                <a:gd name="connsiteY23" fmla="*/ 910964 h 1239277"/>
                <a:gd name="connsiteX24" fmla="*/ 1701572 w 1791907"/>
                <a:gd name="connsiteY24" fmla="*/ 737609 h 1239277"/>
                <a:gd name="connsiteX25" fmla="*/ 1701572 w 1791907"/>
                <a:gd name="connsiteY25" fmla="*/ 636644 h 1239277"/>
                <a:gd name="connsiteX26" fmla="*/ 1781582 w 1791907"/>
                <a:gd name="connsiteY26" fmla="*/ 697604 h 1239277"/>
                <a:gd name="connsiteX27" fmla="*/ 1733957 w 1791907"/>
                <a:gd name="connsiteY27" fmla="*/ 568064 h 1239277"/>
                <a:gd name="connsiteX28" fmla="*/ 1667282 w 1791907"/>
                <a:gd name="connsiteY28" fmla="*/ 417569 h 1239277"/>
                <a:gd name="connsiteX29" fmla="*/ 1497737 w 1791907"/>
                <a:gd name="connsiteY29" fmla="*/ 240404 h 1239277"/>
                <a:gd name="connsiteX30" fmla="*/ 1364387 w 1791907"/>
                <a:gd name="connsiteY30" fmla="*/ 150869 h 1239277"/>
                <a:gd name="connsiteX31" fmla="*/ 1431606 w 1791907"/>
                <a:gd name="connsiteY31" fmla="*/ 150050 h 1239277"/>
                <a:gd name="connsiteX32" fmla="*/ 1532527 w 1791907"/>
                <a:gd name="connsiteY32" fmla="*/ 163651 h 1239277"/>
                <a:gd name="connsiteX33" fmla="*/ 1339622 w 1791907"/>
                <a:gd name="connsiteY33" fmla="*/ 84194 h 1239277"/>
                <a:gd name="connsiteX34" fmla="*/ 1128167 w 1791907"/>
                <a:gd name="connsiteY34" fmla="*/ 38474 h 1239277"/>
                <a:gd name="connsiteX35" fmla="*/ 933812 w 1791907"/>
                <a:gd name="connsiteY35" fmla="*/ 377 h 1239277"/>
                <a:gd name="connsiteX36" fmla="*/ 668245 w 1791907"/>
                <a:gd name="connsiteY36" fmla="*/ 22419 h 1239277"/>
                <a:gd name="connsiteX37" fmla="*/ 480467 w 1791907"/>
                <a:gd name="connsiteY37" fmla="*/ 76574 h 1239277"/>
                <a:gd name="connsiteX38" fmla="*/ 352832 w 1791907"/>
                <a:gd name="connsiteY38" fmla="*/ 166109 h 1239277"/>
                <a:gd name="connsiteX39" fmla="*/ 301397 w 1791907"/>
                <a:gd name="connsiteY39" fmla="*/ 236594 h 1239277"/>
                <a:gd name="connsiteX40" fmla="*/ 227102 w 1791907"/>
                <a:gd name="connsiteY40" fmla="*/ 299459 h 1239277"/>
                <a:gd name="connsiteX41" fmla="*/ 160427 w 1791907"/>
                <a:gd name="connsiteY41" fmla="*/ 352799 h 1239277"/>
                <a:gd name="connsiteX42" fmla="*/ 82322 w 1791907"/>
                <a:gd name="connsiteY42" fmla="*/ 507104 h 1239277"/>
                <a:gd name="connsiteX43" fmla="*/ 17552 w 1791907"/>
                <a:gd name="connsiteY43" fmla="*/ 695699 h 1239277"/>
                <a:gd name="connsiteX44" fmla="*/ 2312 w 1791907"/>
                <a:gd name="connsiteY44" fmla="*/ 756659 h 1239277"/>
                <a:gd name="connsiteX45" fmla="*/ 57557 w 1791907"/>
                <a:gd name="connsiteY45" fmla="*/ 699509 h 1239277"/>
                <a:gd name="connsiteX46" fmla="*/ 55652 w 1791907"/>
                <a:gd name="connsiteY46" fmla="*/ 931919 h 1239277"/>
                <a:gd name="connsiteX47" fmla="*/ 68987 w 1791907"/>
                <a:gd name="connsiteY47" fmla="*/ 1010024 h 1239277"/>
                <a:gd name="connsiteX48" fmla="*/ 97562 w 1791907"/>
                <a:gd name="connsiteY48" fmla="*/ 912869 h 1239277"/>
                <a:gd name="connsiteX49" fmla="*/ 143782 w 1791907"/>
                <a:gd name="connsiteY49" fmla="*/ 1011929 h 1239277"/>
                <a:gd name="connsiteX50" fmla="*/ 175667 w 1791907"/>
                <a:gd name="connsiteY50" fmla="*/ 888104 h 1239277"/>
                <a:gd name="connsiteX51" fmla="*/ 238758 w 1791907"/>
                <a:gd name="connsiteY51" fmla="*/ 732168 h 1239277"/>
                <a:gd name="connsiteX52" fmla="*/ 248057 w 1791907"/>
                <a:gd name="connsiteY52" fmla="*/ 910964 h 1239277"/>
                <a:gd name="connsiteX53" fmla="*/ 321306 w 1791907"/>
                <a:gd name="connsiteY53" fmla="*/ 666038 h 1239277"/>
                <a:gd name="connsiteX54" fmla="*/ 333236 w 1791907"/>
                <a:gd name="connsiteY54" fmla="*/ 549555 h 1239277"/>
                <a:gd name="connsiteX55" fmla="*/ 377461 w 1791907"/>
                <a:gd name="connsiteY55" fmla="*/ 535132 h 1239277"/>
                <a:gd name="connsiteX56" fmla="*/ 507635 w 1791907"/>
                <a:gd name="connsiteY56" fmla="*/ 606435 h 1239277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1055505 w 1791907"/>
                <a:gd name="connsiteY9" fmla="*/ 951435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95807 w 1791907"/>
                <a:gd name="connsiteY13" fmla="*/ 979199 h 1238932"/>
                <a:gd name="connsiteX14" fmla="*/ 1341527 w 1791907"/>
                <a:gd name="connsiteY14" fmla="*/ 1143029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7282 w 1791907"/>
                <a:gd name="connsiteY28" fmla="*/ 417224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1055505 w 1791907"/>
                <a:gd name="connsiteY9" fmla="*/ 951435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95807 w 1791907"/>
                <a:gd name="connsiteY13" fmla="*/ 979199 h 1238932"/>
                <a:gd name="connsiteX14" fmla="*/ 1341527 w 1791907"/>
                <a:gd name="connsiteY14" fmla="*/ 1143029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1055505 w 1791907"/>
                <a:gd name="connsiteY9" fmla="*/ 951435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95807 w 1791907"/>
                <a:gd name="connsiteY13" fmla="*/ 979199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1055505 w 1791907"/>
                <a:gd name="connsiteY9" fmla="*/ 951435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85612 w 1791907"/>
                <a:gd name="connsiteY9" fmla="*/ 927490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85612 w 1791907"/>
                <a:gd name="connsiteY9" fmla="*/ 927490 h 1238932"/>
                <a:gd name="connsiteX10" fmla="*/ 1035457 w 1791907"/>
                <a:gd name="connsiteY10" fmla="*/ 759849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55223 w 1791907"/>
                <a:gd name="connsiteY9" fmla="*/ 915516 h 1238932"/>
                <a:gd name="connsiteX10" fmla="*/ 1035457 w 1791907"/>
                <a:gd name="connsiteY10" fmla="*/ 759849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55223 w 1791907"/>
                <a:gd name="connsiteY9" fmla="*/ 915516 h 1238932"/>
                <a:gd name="connsiteX10" fmla="*/ 1035457 w 1791907"/>
                <a:gd name="connsiteY10" fmla="*/ 759849 h 1238932"/>
                <a:gd name="connsiteX11" fmla="*/ 1194842 w 1791907"/>
                <a:gd name="connsiteY11" fmla="*/ 992534 h 1238932"/>
                <a:gd name="connsiteX12" fmla="*/ 1170077 w 1791907"/>
                <a:gd name="connsiteY12" fmla="*/ 834695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55223 w 1791907"/>
                <a:gd name="connsiteY9" fmla="*/ 915516 h 1238932"/>
                <a:gd name="connsiteX10" fmla="*/ 1035457 w 1791907"/>
                <a:gd name="connsiteY10" fmla="*/ 759849 h 1238932"/>
                <a:gd name="connsiteX11" fmla="*/ 1112793 w 1791907"/>
                <a:gd name="connsiteY11" fmla="*/ 947635 h 1238932"/>
                <a:gd name="connsiteX12" fmla="*/ 1170077 w 1791907"/>
                <a:gd name="connsiteY12" fmla="*/ 834695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35457 w 1791907"/>
                <a:gd name="connsiteY10" fmla="*/ 759849 h 1238932"/>
                <a:gd name="connsiteX11" fmla="*/ 1112793 w 1791907"/>
                <a:gd name="connsiteY11" fmla="*/ 947635 h 1238932"/>
                <a:gd name="connsiteX12" fmla="*/ 1170077 w 1791907"/>
                <a:gd name="connsiteY12" fmla="*/ 834695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70077 w 1791907"/>
                <a:gd name="connsiteY12" fmla="*/ 834695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9339 w 1791907"/>
                <a:gd name="connsiteY13" fmla="*/ 934301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866504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866504 h 1238932"/>
                <a:gd name="connsiteX0" fmla="*/ 507635 w 1791907"/>
                <a:gd name="connsiteY0" fmla="*/ 866504 h 1238932"/>
                <a:gd name="connsiteX1" fmla="*/ 521877 w 1791907"/>
                <a:gd name="connsiteY1" fmla="*/ 683909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866504 h 1238932"/>
                <a:gd name="connsiteX0" fmla="*/ 507635 w 1791907"/>
                <a:gd name="connsiteY0" fmla="*/ 866504 h 1238932"/>
                <a:gd name="connsiteX1" fmla="*/ 521877 w 1791907"/>
                <a:gd name="connsiteY1" fmla="*/ 683909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429121 w 1791907"/>
                <a:gd name="connsiteY55" fmla="*/ 693429 h 1238932"/>
                <a:gd name="connsiteX56" fmla="*/ 507635 w 1791907"/>
                <a:gd name="connsiteY56" fmla="*/ 866504 h 1238932"/>
                <a:gd name="connsiteX0" fmla="*/ 507635 w 1791907"/>
                <a:gd name="connsiteY0" fmla="*/ 866504 h 1238932"/>
                <a:gd name="connsiteX1" fmla="*/ 521877 w 1791907"/>
                <a:gd name="connsiteY1" fmla="*/ 683909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98732 w 1791907"/>
                <a:gd name="connsiteY55" fmla="*/ 699417 h 1238932"/>
                <a:gd name="connsiteX56" fmla="*/ 507635 w 1791907"/>
                <a:gd name="connsiteY56" fmla="*/ 866504 h 1238932"/>
                <a:gd name="connsiteX0" fmla="*/ 507635 w 1791907"/>
                <a:gd name="connsiteY0" fmla="*/ 866504 h 1238932"/>
                <a:gd name="connsiteX1" fmla="*/ 521877 w 1791907"/>
                <a:gd name="connsiteY1" fmla="*/ 683909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60586 w 1791907"/>
                <a:gd name="connsiteY54" fmla="*/ 567170 h 1238932"/>
                <a:gd name="connsiteX55" fmla="*/ 398732 w 1791907"/>
                <a:gd name="connsiteY55" fmla="*/ 699417 h 1238932"/>
                <a:gd name="connsiteX56" fmla="*/ 507635 w 1791907"/>
                <a:gd name="connsiteY56" fmla="*/ 866504 h 1238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791907" h="1238932">
                  <a:moveTo>
                    <a:pt x="507635" y="866504"/>
                  </a:moveTo>
                  <a:cubicBezTo>
                    <a:pt x="528159" y="863919"/>
                    <a:pt x="504520" y="742960"/>
                    <a:pt x="521877" y="683909"/>
                  </a:cubicBezTo>
                  <a:cubicBezTo>
                    <a:pt x="539234" y="624858"/>
                    <a:pt x="593913" y="526484"/>
                    <a:pt x="611776" y="512199"/>
                  </a:cubicBezTo>
                  <a:cubicBezTo>
                    <a:pt x="629639" y="497914"/>
                    <a:pt x="619509" y="553068"/>
                    <a:pt x="629057" y="598199"/>
                  </a:cubicBezTo>
                  <a:cubicBezTo>
                    <a:pt x="638605" y="643330"/>
                    <a:pt x="648085" y="726288"/>
                    <a:pt x="669062" y="782984"/>
                  </a:cubicBezTo>
                  <a:cubicBezTo>
                    <a:pt x="690039" y="839680"/>
                    <a:pt x="741269" y="945679"/>
                    <a:pt x="754921" y="938377"/>
                  </a:cubicBezTo>
                  <a:cubicBezTo>
                    <a:pt x="768573" y="931075"/>
                    <a:pt x="747189" y="794913"/>
                    <a:pt x="750977" y="739169"/>
                  </a:cubicBezTo>
                  <a:cubicBezTo>
                    <a:pt x="754765" y="683425"/>
                    <a:pt x="755217" y="610941"/>
                    <a:pt x="777647" y="603914"/>
                  </a:cubicBezTo>
                  <a:cubicBezTo>
                    <a:pt x="800077" y="596887"/>
                    <a:pt x="855959" y="645072"/>
                    <a:pt x="885555" y="697006"/>
                  </a:cubicBezTo>
                  <a:cubicBezTo>
                    <a:pt x="915151" y="748940"/>
                    <a:pt x="935811" y="910530"/>
                    <a:pt x="955223" y="915516"/>
                  </a:cubicBezTo>
                  <a:cubicBezTo>
                    <a:pt x="974635" y="920502"/>
                    <a:pt x="975767" y="721571"/>
                    <a:pt x="1002029" y="726924"/>
                  </a:cubicBezTo>
                  <a:cubicBezTo>
                    <a:pt x="1028291" y="732277"/>
                    <a:pt x="1085291" y="940150"/>
                    <a:pt x="1112793" y="947635"/>
                  </a:cubicBezTo>
                  <a:cubicBezTo>
                    <a:pt x="1140295" y="955121"/>
                    <a:pt x="1144134" y="781044"/>
                    <a:pt x="1167039" y="771837"/>
                  </a:cubicBezTo>
                  <a:cubicBezTo>
                    <a:pt x="1189944" y="762631"/>
                    <a:pt x="1232283" y="842005"/>
                    <a:pt x="1250222" y="892396"/>
                  </a:cubicBezTo>
                  <a:cubicBezTo>
                    <a:pt x="1268161" y="942787"/>
                    <a:pt x="1255645" y="1053367"/>
                    <a:pt x="1274672" y="1074184"/>
                  </a:cubicBezTo>
                  <a:cubicBezTo>
                    <a:pt x="1293699" y="1095001"/>
                    <a:pt x="1344125" y="990149"/>
                    <a:pt x="1364387" y="1017299"/>
                  </a:cubicBezTo>
                  <a:cubicBezTo>
                    <a:pt x="1384649" y="1044449"/>
                    <a:pt x="1380659" y="1220081"/>
                    <a:pt x="1396242" y="1237082"/>
                  </a:cubicBezTo>
                  <a:cubicBezTo>
                    <a:pt x="1411825" y="1254083"/>
                    <a:pt x="1435806" y="1149127"/>
                    <a:pt x="1457887" y="1119305"/>
                  </a:cubicBezTo>
                  <a:cubicBezTo>
                    <a:pt x="1479968" y="1089483"/>
                    <a:pt x="1504441" y="1068601"/>
                    <a:pt x="1528727" y="1058147"/>
                  </a:cubicBezTo>
                  <a:cubicBezTo>
                    <a:pt x="1553013" y="1047693"/>
                    <a:pt x="1553404" y="1039242"/>
                    <a:pt x="1603606" y="1056582"/>
                  </a:cubicBezTo>
                  <a:cubicBezTo>
                    <a:pt x="1653808" y="1073922"/>
                    <a:pt x="1652501" y="1134138"/>
                    <a:pt x="1663804" y="1112351"/>
                  </a:cubicBezTo>
                  <a:cubicBezTo>
                    <a:pt x="1675107" y="1090564"/>
                    <a:pt x="1670298" y="970394"/>
                    <a:pt x="1671424" y="925859"/>
                  </a:cubicBezTo>
                  <a:cubicBezTo>
                    <a:pt x="1672550" y="881324"/>
                    <a:pt x="1658869" y="847681"/>
                    <a:pt x="1670561" y="845141"/>
                  </a:cubicBezTo>
                  <a:cubicBezTo>
                    <a:pt x="1682253" y="842601"/>
                    <a:pt x="1736409" y="928598"/>
                    <a:pt x="1741577" y="910619"/>
                  </a:cubicBezTo>
                  <a:cubicBezTo>
                    <a:pt x="1746745" y="892640"/>
                    <a:pt x="1708240" y="782984"/>
                    <a:pt x="1701572" y="737264"/>
                  </a:cubicBezTo>
                  <a:cubicBezTo>
                    <a:pt x="1694905" y="691544"/>
                    <a:pt x="1688237" y="642966"/>
                    <a:pt x="1701572" y="636299"/>
                  </a:cubicBezTo>
                  <a:cubicBezTo>
                    <a:pt x="1714907" y="629632"/>
                    <a:pt x="1825715" y="765839"/>
                    <a:pt x="1781582" y="697259"/>
                  </a:cubicBezTo>
                  <a:cubicBezTo>
                    <a:pt x="1737449" y="628679"/>
                    <a:pt x="1754020" y="614890"/>
                    <a:pt x="1733957" y="567719"/>
                  </a:cubicBezTo>
                  <a:cubicBezTo>
                    <a:pt x="1713894" y="520548"/>
                    <a:pt x="1700574" y="468841"/>
                    <a:pt x="1661204" y="414231"/>
                  </a:cubicBezTo>
                  <a:cubicBezTo>
                    <a:pt x="1621834" y="359621"/>
                    <a:pt x="1547206" y="284010"/>
                    <a:pt x="1497737" y="240059"/>
                  </a:cubicBezTo>
                  <a:cubicBezTo>
                    <a:pt x="1448268" y="196108"/>
                    <a:pt x="1375409" y="165583"/>
                    <a:pt x="1364387" y="150524"/>
                  </a:cubicBezTo>
                  <a:cubicBezTo>
                    <a:pt x="1353365" y="135465"/>
                    <a:pt x="1403583" y="147575"/>
                    <a:pt x="1431606" y="149705"/>
                  </a:cubicBezTo>
                  <a:cubicBezTo>
                    <a:pt x="1459629" y="151835"/>
                    <a:pt x="1547858" y="174282"/>
                    <a:pt x="1532527" y="163306"/>
                  </a:cubicBezTo>
                  <a:cubicBezTo>
                    <a:pt x="1517196" y="152330"/>
                    <a:pt x="1401444" y="106707"/>
                    <a:pt x="1339622" y="83849"/>
                  </a:cubicBezTo>
                  <a:cubicBezTo>
                    <a:pt x="1277800" y="60991"/>
                    <a:pt x="1229229" y="40124"/>
                    <a:pt x="1161594" y="26155"/>
                  </a:cubicBezTo>
                  <a:cubicBezTo>
                    <a:pt x="1093959" y="12186"/>
                    <a:pt x="1016037" y="712"/>
                    <a:pt x="933812" y="32"/>
                  </a:cubicBezTo>
                  <a:cubicBezTo>
                    <a:pt x="851587" y="-648"/>
                    <a:pt x="743803" y="9374"/>
                    <a:pt x="668245" y="22074"/>
                  </a:cubicBezTo>
                  <a:cubicBezTo>
                    <a:pt x="592688" y="34774"/>
                    <a:pt x="533036" y="52281"/>
                    <a:pt x="480467" y="76229"/>
                  </a:cubicBezTo>
                  <a:cubicBezTo>
                    <a:pt x="427898" y="100177"/>
                    <a:pt x="382677" y="139094"/>
                    <a:pt x="352832" y="165764"/>
                  </a:cubicBezTo>
                  <a:cubicBezTo>
                    <a:pt x="322987" y="192434"/>
                    <a:pt x="322352" y="214024"/>
                    <a:pt x="301397" y="236249"/>
                  </a:cubicBezTo>
                  <a:cubicBezTo>
                    <a:pt x="280442" y="258474"/>
                    <a:pt x="250597" y="279747"/>
                    <a:pt x="227102" y="299114"/>
                  </a:cubicBezTo>
                  <a:cubicBezTo>
                    <a:pt x="203607" y="318481"/>
                    <a:pt x="184557" y="317846"/>
                    <a:pt x="160427" y="352454"/>
                  </a:cubicBezTo>
                  <a:cubicBezTo>
                    <a:pt x="136297" y="387062"/>
                    <a:pt x="106134" y="449609"/>
                    <a:pt x="82322" y="506759"/>
                  </a:cubicBezTo>
                  <a:cubicBezTo>
                    <a:pt x="58510" y="563909"/>
                    <a:pt x="30887" y="653762"/>
                    <a:pt x="17552" y="695354"/>
                  </a:cubicBezTo>
                  <a:cubicBezTo>
                    <a:pt x="4217" y="736946"/>
                    <a:pt x="-4355" y="755679"/>
                    <a:pt x="2312" y="756314"/>
                  </a:cubicBezTo>
                  <a:cubicBezTo>
                    <a:pt x="8979" y="756949"/>
                    <a:pt x="48667" y="669954"/>
                    <a:pt x="57557" y="699164"/>
                  </a:cubicBezTo>
                  <a:cubicBezTo>
                    <a:pt x="66447" y="728374"/>
                    <a:pt x="53747" y="879822"/>
                    <a:pt x="55652" y="931574"/>
                  </a:cubicBezTo>
                  <a:cubicBezTo>
                    <a:pt x="57557" y="983326"/>
                    <a:pt x="62002" y="1012854"/>
                    <a:pt x="68987" y="1009679"/>
                  </a:cubicBezTo>
                  <a:cubicBezTo>
                    <a:pt x="75972" y="1006504"/>
                    <a:pt x="85096" y="912207"/>
                    <a:pt x="97562" y="912524"/>
                  </a:cubicBezTo>
                  <a:cubicBezTo>
                    <a:pt x="110028" y="912841"/>
                    <a:pt x="130764" y="1015712"/>
                    <a:pt x="143782" y="1011584"/>
                  </a:cubicBezTo>
                  <a:cubicBezTo>
                    <a:pt x="156799" y="1007457"/>
                    <a:pt x="159838" y="934386"/>
                    <a:pt x="175667" y="887759"/>
                  </a:cubicBezTo>
                  <a:cubicBezTo>
                    <a:pt x="191496" y="841132"/>
                    <a:pt x="226693" y="728013"/>
                    <a:pt x="238758" y="731823"/>
                  </a:cubicBezTo>
                  <a:cubicBezTo>
                    <a:pt x="250823" y="735633"/>
                    <a:pt x="234299" y="921641"/>
                    <a:pt x="248057" y="910619"/>
                  </a:cubicBezTo>
                  <a:cubicBezTo>
                    <a:pt x="261815" y="899597"/>
                    <a:pt x="302551" y="722934"/>
                    <a:pt x="321306" y="665693"/>
                  </a:cubicBezTo>
                  <a:cubicBezTo>
                    <a:pt x="340061" y="608452"/>
                    <a:pt x="344076" y="593840"/>
                    <a:pt x="360586" y="567170"/>
                  </a:cubicBezTo>
                  <a:cubicBezTo>
                    <a:pt x="377096" y="540500"/>
                    <a:pt x="374224" y="649528"/>
                    <a:pt x="398732" y="699417"/>
                  </a:cubicBezTo>
                  <a:cubicBezTo>
                    <a:pt x="423240" y="749306"/>
                    <a:pt x="487111" y="869089"/>
                    <a:pt x="507635" y="866504"/>
                  </a:cubicBezTo>
                  <a:close/>
                </a:path>
              </a:pathLst>
            </a:custGeom>
            <a:solidFill>
              <a:schemeClr val="accent4">
                <a:lumMod val="50000"/>
              </a:schemeClr>
            </a:solidFill>
            <a:ln>
              <a:noFill/>
            </a:ln>
            <a:effectLst/>
            <a:sp3d prstMaterial="softEdge">
              <a:bevelT w="1714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22" name="Oval 121">
              <a:extLst>
                <a:ext uri="{FF2B5EF4-FFF2-40B4-BE49-F238E27FC236}">
                  <a16:creationId xmlns:a16="http://schemas.microsoft.com/office/drawing/2014/main" id="{688D6EDF-287A-49D9-8483-A33A856E7ED1}"/>
                </a:ext>
              </a:extLst>
            </p:cNvPr>
            <p:cNvSpPr/>
            <p:nvPr/>
          </p:nvSpPr>
          <p:spPr>
            <a:xfrm>
              <a:off x="5536155" y="2556320"/>
              <a:ext cx="152057" cy="166441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mc:AlternateContent xmlns:mc="http://schemas.openxmlformats.org/markup-compatibility/2006" xmlns:p14="http://schemas.microsoft.com/office/powerpoint/2010/main">
          <mc:Choice Requires="p14">
            <p:contentPart p14:bwMode="auto" r:id="rId13">
              <p14:nvContentPartPr>
                <p14:cNvPr id="123" name="Ink 122">
                  <a:extLst>
                    <a:ext uri="{FF2B5EF4-FFF2-40B4-BE49-F238E27FC236}">
                      <a16:creationId xmlns:a16="http://schemas.microsoft.com/office/drawing/2014/main" id="{96C06EB6-AAF1-4154-9938-61FC0C443C09}"/>
                    </a:ext>
                  </a:extLst>
                </p14:cNvPr>
                <p14:cNvContentPartPr/>
                <p14:nvPr/>
              </p14:nvContentPartPr>
              <p14:xfrm>
                <a:off x="5800799" y="2815191"/>
                <a:ext cx="28440" cy="42480"/>
              </p14:xfrm>
            </p:contentPart>
          </mc:Choice>
          <mc:Fallback xmlns="">
            <p:pic>
              <p:nvPicPr>
                <p:cNvPr id="123" name="Ink 122">
                  <a:extLst>
                    <a:ext uri="{FF2B5EF4-FFF2-40B4-BE49-F238E27FC236}">
                      <a16:creationId xmlns:a16="http://schemas.microsoft.com/office/drawing/2014/main" id="{96C06EB6-AAF1-4154-9938-61FC0C443C09}"/>
                    </a:ext>
                  </a:extLst>
                </p:cNvPr>
                <p:cNvPicPr/>
                <p:nvPr/>
              </p:nvPicPr>
              <p:blipFill>
                <a:blip r:embed="rId14"/>
                <a:stretch>
                  <a:fillRect/>
                </a:stretch>
              </p:blipFill>
              <p:spPr>
                <a:xfrm>
                  <a:off x="5787872" y="2802396"/>
                  <a:ext cx="53777" cy="67559"/>
                </a:xfrm>
                <a:prstGeom prst="rect">
                  <a:avLst/>
                </a:prstGeom>
              </p:spPr>
            </p:pic>
          </mc:Fallback>
        </mc:AlternateContent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8A1AE331-F1FA-4038-94AB-FCBD1A99069B}"/>
                </a:ext>
              </a:extLst>
            </p:cNvPr>
            <p:cNvSpPr/>
            <p:nvPr/>
          </p:nvSpPr>
          <p:spPr>
            <a:xfrm>
              <a:off x="6505457" y="2702496"/>
              <a:ext cx="112118" cy="164403"/>
            </a:xfrm>
            <a:custGeom>
              <a:avLst/>
              <a:gdLst>
                <a:gd name="connsiteX0" fmla="*/ 4594 w 97508"/>
                <a:gd name="connsiteY0" fmla="*/ 140638 h 174793"/>
                <a:gd name="connsiteX1" fmla="*/ 4594 w 97508"/>
                <a:gd name="connsiteY1" fmla="*/ 78907 h 174793"/>
                <a:gd name="connsiteX2" fmla="*/ 37389 w 97508"/>
                <a:gd name="connsiteY2" fmla="*/ 7529 h 174793"/>
                <a:gd name="connsiteX3" fmla="*/ 95263 w 97508"/>
                <a:gd name="connsiteY3" fmla="*/ 5600 h 174793"/>
                <a:gd name="connsiteX4" fmla="*/ 81759 w 97508"/>
                <a:gd name="connsiteY4" fmla="*/ 38395 h 174793"/>
                <a:gd name="connsiteX5" fmla="*/ 45106 w 97508"/>
                <a:gd name="connsiteY5" fmla="*/ 65403 h 174793"/>
                <a:gd name="connsiteX6" fmla="*/ 64397 w 97508"/>
                <a:gd name="connsiteY6" fmla="*/ 113631 h 174793"/>
                <a:gd name="connsiteX7" fmla="*/ 45106 w 97508"/>
                <a:gd name="connsiteY7" fmla="*/ 173433 h 174793"/>
                <a:gd name="connsiteX8" fmla="*/ 4594 w 97508"/>
                <a:gd name="connsiteY8" fmla="*/ 140638 h 174793"/>
                <a:gd name="connsiteX0" fmla="*/ 4721 w 97635"/>
                <a:gd name="connsiteY0" fmla="*/ 140638 h 169258"/>
                <a:gd name="connsiteX1" fmla="*/ 4721 w 97635"/>
                <a:gd name="connsiteY1" fmla="*/ 78907 h 169258"/>
                <a:gd name="connsiteX2" fmla="*/ 37516 w 97635"/>
                <a:gd name="connsiteY2" fmla="*/ 7529 h 169258"/>
                <a:gd name="connsiteX3" fmla="*/ 95390 w 97635"/>
                <a:gd name="connsiteY3" fmla="*/ 5600 h 169258"/>
                <a:gd name="connsiteX4" fmla="*/ 81886 w 97635"/>
                <a:gd name="connsiteY4" fmla="*/ 38395 h 169258"/>
                <a:gd name="connsiteX5" fmla="*/ 45233 w 97635"/>
                <a:gd name="connsiteY5" fmla="*/ 65403 h 169258"/>
                <a:gd name="connsiteX6" fmla="*/ 64524 w 97635"/>
                <a:gd name="connsiteY6" fmla="*/ 113631 h 169258"/>
                <a:gd name="connsiteX7" fmla="*/ 47163 w 97635"/>
                <a:gd name="connsiteY7" fmla="*/ 167646 h 169258"/>
                <a:gd name="connsiteX8" fmla="*/ 4721 w 97635"/>
                <a:gd name="connsiteY8" fmla="*/ 140638 h 169258"/>
                <a:gd name="connsiteX0" fmla="*/ 7132 w 100046"/>
                <a:gd name="connsiteY0" fmla="*/ 140638 h 169258"/>
                <a:gd name="connsiteX1" fmla="*/ 7132 w 100046"/>
                <a:gd name="connsiteY1" fmla="*/ 78907 h 169258"/>
                <a:gd name="connsiteX2" fmla="*/ 39927 w 100046"/>
                <a:gd name="connsiteY2" fmla="*/ 7529 h 169258"/>
                <a:gd name="connsiteX3" fmla="*/ 97801 w 100046"/>
                <a:gd name="connsiteY3" fmla="*/ 5600 h 169258"/>
                <a:gd name="connsiteX4" fmla="*/ 84297 w 100046"/>
                <a:gd name="connsiteY4" fmla="*/ 38395 h 169258"/>
                <a:gd name="connsiteX5" fmla="*/ 47644 w 100046"/>
                <a:gd name="connsiteY5" fmla="*/ 65403 h 169258"/>
                <a:gd name="connsiteX6" fmla="*/ 66935 w 100046"/>
                <a:gd name="connsiteY6" fmla="*/ 113631 h 169258"/>
                <a:gd name="connsiteX7" fmla="*/ 49574 w 100046"/>
                <a:gd name="connsiteY7" fmla="*/ 167646 h 169258"/>
                <a:gd name="connsiteX8" fmla="*/ 7132 w 100046"/>
                <a:gd name="connsiteY8" fmla="*/ 140638 h 169258"/>
                <a:gd name="connsiteX0" fmla="*/ 4170 w 112517"/>
                <a:gd name="connsiteY0" fmla="*/ 154142 h 170508"/>
                <a:gd name="connsiteX1" fmla="*/ 19603 w 112517"/>
                <a:gd name="connsiteY1" fmla="*/ 78907 h 170508"/>
                <a:gd name="connsiteX2" fmla="*/ 52398 w 112517"/>
                <a:gd name="connsiteY2" fmla="*/ 7529 h 170508"/>
                <a:gd name="connsiteX3" fmla="*/ 110272 w 112517"/>
                <a:gd name="connsiteY3" fmla="*/ 5600 h 170508"/>
                <a:gd name="connsiteX4" fmla="*/ 96768 w 112517"/>
                <a:gd name="connsiteY4" fmla="*/ 38395 h 170508"/>
                <a:gd name="connsiteX5" fmla="*/ 60115 w 112517"/>
                <a:gd name="connsiteY5" fmla="*/ 65403 h 170508"/>
                <a:gd name="connsiteX6" fmla="*/ 79406 w 112517"/>
                <a:gd name="connsiteY6" fmla="*/ 113631 h 170508"/>
                <a:gd name="connsiteX7" fmla="*/ 62045 w 112517"/>
                <a:gd name="connsiteY7" fmla="*/ 167646 h 170508"/>
                <a:gd name="connsiteX8" fmla="*/ 4170 w 112517"/>
                <a:gd name="connsiteY8" fmla="*/ 154142 h 170508"/>
                <a:gd name="connsiteX0" fmla="*/ 4954 w 107513"/>
                <a:gd name="connsiteY0" fmla="*/ 154142 h 170508"/>
                <a:gd name="connsiteX1" fmla="*/ 14599 w 107513"/>
                <a:gd name="connsiteY1" fmla="*/ 78907 h 170508"/>
                <a:gd name="connsiteX2" fmla="*/ 47394 w 107513"/>
                <a:gd name="connsiteY2" fmla="*/ 7529 h 170508"/>
                <a:gd name="connsiteX3" fmla="*/ 105268 w 107513"/>
                <a:gd name="connsiteY3" fmla="*/ 5600 h 170508"/>
                <a:gd name="connsiteX4" fmla="*/ 91764 w 107513"/>
                <a:gd name="connsiteY4" fmla="*/ 38395 h 170508"/>
                <a:gd name="connsiteX5" fmla="*/ 55111 w 107513"/>
                <a:gd name="connsiteY5" fmla="*/ 65403 h 170508"/>
                <a:gd name="connsiteX6" fmla="*/ 74402 w 107513"/>
                <a:gd name="connsiteY6" fmla="*/ 113631 h 170508"/>
                <a:gd name="connsiteX7" fmla="*/ 57041 w 107513"/>
                <a:gd name="connsiteY7" fmla="*/ 167646 h 170508"/>
                <a:gd name="connsiteX8" fmla="*/ 4954 w 107513"/>
                <a:gd name="connsiteY8" fmla="*/ 154142 h 170508"/>
                <a:gd name="connsiteX0" fmla="*/ 2473 w 105032"/>
                <a:gd name="connsiteY0" fmla="*/ 154142 h 170508"/>
                <a:gd name="connsiteX1" fmla="*/ 12118 w 105032"/>
                <a:gd name="connsiteY1" fmla="*/ 78907 h 170508"/>
                <a:gd name="connsiteX2" fmla="*/ 44913 w 105032"/>
                <a:gd name="connsiteY2" fmla="*/ 7529 h 170508"/>
                <a:gd name="connsiteX3" fmla="*/ 102787 w 105032"/>
                <a:gd name="connsiteY3" fmla="*/ 5600 h 170508"/>
                <a:gd name="connsiteX4" fmla="*/ 89283 w 105032"/>
                <a:gd name="connsiteY4" fmla="*/ 38395 h 170508"/>
                <a:gd name="connsiteX5" fmla="*/ 52630 w 105032"/>
                <a:gd name="connsiteY5" fmla="*/ 65403 h 170508"/>
                <a:gd name="connsiteX6" fmla="*/ 71921 w 105032"/>
                <a:gd name="connsiteY6" fmla="*/ 113631 h 170508"/>
                <a:gd name="connsiteX7" fmla="*/ 54560 w 105032"/>
                <a:gd name="connsiteY7" fmla="*/ 167646 h 170508"/>
                <a:gd name="connsiteX8" fmla="*/ 2473 w 105032"/>
                <a:gd name="connsiteY8" fmla="*/ 154142 h 170508"/>
                <a:gd name="connsiteX0" fmla="*/ 2473 w 103798"/>
                <a:gd name="connsiteY0" fmla="*/ 153515 h 169881"/>
                <a:gd name="connsiteX1" fmla="*/ 12118 w 103798"/>
                <a:gd name="connsiteY1" fmla="*/ 78280 h 169881"/>
                <a:gd name="connsiteX2" fmla="*/ 44913 w 103798"/>
                <a:gd name="connsiteY2" fmla="*/ 6902 h 169881"/>
                <a:gd name="connsiteX3" fmla="*/ 102787 w 103798"/>
                <a:gd name="connsiteY3" fmla="*/ 4973 h 169881"/>
                <a:gd name="connsiteX4" fmla="*/ 79637 w 103798"/>
                <a:gd name="connsiteY4" fmla="*/ 26194 h 169881"/>
                <a:gd name="connsiteX5" fmla="*/ 52630 w 103798"/>
                <a:gd name="connsiteY5" fmla="*/ 64776 h 169881"/>
                <a:gd name="connsiteX6" fmla="*/ 71921 w 103798"/>
                <a:gd name="connsiteY6" fmla="*/ 113004 h 169881"/>
                <a:gd name="connsiteX7" fmla="*/ 54560 w 103798"/>
                <a:gd name="connsiteY7" fmla="*/ 167019 h 169881"/>
                <a:gd name="connsiteX8" fmla="*/ 2473 w 103798"/>
                <a:gd name="connsiteY8" fmla="*/ 153515 h 169881"/>
                <a:gd name="connsiteX0" fmla="*/ 2473 w 113197"/>
                <a:gd name="connsiteY0" fmla="*/ 151975 h 168341"/>
                <a:gd name="connsiteX1" fmla="*/ 12118 w 113197"/>
                <a:gd name="connsiteY1" fmla="*/ 76740 h 168341"/>
                <a:gd name="connsiteX2" fmla="*/ 44913 w 113197"/>
                <a:gd name="connsiteY2" fmla="*/ 5362 h 168341"/>
                <a:gd name="connsiteX3" fmla="*/ 112432 w 113197"/>
                <a:gd name="connsiteY3" fmla="*/ 7291 h 168341"/>
                <a:gd name="connsiteX4" fmla="*/ 79637 w 113197"/>
                <a:gd name="connsiteY4" fmla="*/ 24654 h 168341"/>
                <a:gd name="connsiteX5" fmla="*/ 52630 w 113197"/>
                <a:gd name="connsiteY5" fmla="*/ 63236 h 168341"/>
                <a:gd name="connsiteX6" fmla="*/ 71921 w 113197"/>
                <a:gd name="connsiteY6" fmla="*/ 111464 h 168341"/>
                <a:gd name="connsiteX7" fmla="*/ 54560 w 113197"/>
                <a:gd name="connsiteY7" fmla="*/ 165479 h 168341"/>
                <a:gd name="connsiteX8" fmla="*/ 2473 w 113197"/>
                <a:gd name="connsiteY8" fmla="*/ 151975 h 168341"/>
                <a:gd name="connsiteX0" fmla="*/ 2473 w 112829"/>
                <a:gd name="connsiteY0" fmla="*/ 151975 h 168341"/>
                <a:gd name="connsiteX1" fmla="*/ 12118 w 112829"/>
                <a:gd name="connsiteY1" fmla="*/ 76740 h 168341"/>
                <a:gd name="connsiteX2" fmla="*/ 44913 w 112829"/>
                <a:gd name="connsiteY2" fmla="*/ 5362 h 168341"/>
                <a:gd name="connsiteX3" fmla="*/ 112432 w 112829"/>
                <a:gd name="connsiteY3" fmla="*/ 7291 h 168341"/>
                <a:gd name="connsiteX4" fmla="*/ 71921 w 112829"/>
                <a:gd name="connsiteY4" fmla="*/ 24654 h 168341"/>
                <a:gd name="connsiteX5" fmla="*/ 52630 w 112829"/>
                <a:gd name="connsiteY5" fmla="*/ 63236 h 168341"/>
                <a:gd name="connsiteX6" fmla="*/ 71921 w 112829"/>
                <a:gd name="connsiteY6" fmla="*/ 111464 h 168341"/>
                <a:gd name="connsiteX7" fmla="*/ 54560 w 112829"/>
                <a:gd name="connsiteY7" fmla="*/ 165479 h 168341"/>
                <a:gd name="connsiteX8" fmla="*/ 2473 w 112829"/>
                <a:gd name="connsiteY8" fmla="*/ 151975 h 168341"/>
                <a:gd name="connsiteX0" fmla="*/ 2473 w 113177"/>
                <a:gd name="connsiteY0" fmla="*/ 157013 h 173379"/>
                <a:gd name="connsiteX1" fmla="*/ 12118 w 113177"/>
                <a:gd name="connsiteY1" fmla="*/ 81778 h 173379"/>
                <a:gd name="connsiteX2" fmla="*/ 44913 w 113177"/>
                <a:gd name="connsiteY2" fmla="*/ 10400 h 173379"/>
                <a:gd name="connsiteX3" fmla="*/ 112432 w 113177"/>
                <a:gd name="connsiteY3" fmla="*/ 12329 h 173379"/>
                <a:gd name="connsiteX4" fmla="*/ 71921 w 113177"/>
                <a:gd name="connsiteY4" fmla="*/ 29692 h 173379"/>
                <a:gd name="connsiteX5" fmla="*/ 52630 w 113177"/>
                <a:gd name="connsiteY5" fmla="*/ 68274 h 173379"/>
                <a:gd name="connsiteX6" fmla="*/ 71921 w 113177"/>
                <a:gd name="connsiteY6" fmla="*/ 116502 h 173379"/>
                <a:gd name="connsiteX7" fmla="*/ 54560 w 113177"/>
                <a:gd name="connsiteY7" fmla="*/ 170517 h 173379"/>
                <a:gd name="connsiteX8" fmla="*/ 2473 w 113177"/>
                <a:gd name="connsiteY8" fmla="*/ 157013 h 173379"/>
                <a:gd name="connsiteX0" fmla="*/ 1414 w 112118"/>
                <a:gd name="connsiteY0" fmla="*/ 157013 h 164403"/>
                <a:gd name="connsiteX1" fmla="*/ 11059 w 112118"/>
                <a:gd name="connsiteY1" fmla="*/ 81778 h 164403"/>
                <a:gd name="connsiteX2" fmla="*/ 43854 w 112118"/>
                <a:gd name="connsiteY2" fmla="*/ 10400 h 164403"/>
                <a:gd name="connsiteX3" fmla="*/ 111373 w 112118"/>
                <a:gd name="connsiteY3" fmla="*/ 12329 h 164403"/>
                <a:gd name="connsiteX4" fmla="*/ 70862 w 112118"/>
                <a:gd name="connsiteY4" fmla="*/ 29692 h 164403"/>
                <a:gd name="connsiteX5" fmla="*/ 51571 w 112118"/>
                <a:gd name="connsiteY5" fmla="*/ 68274 h 164403"/>
                <a:gd name="connsiteX6" fmla="*/ 70862 w 112118"/>
                <a:gd name="connsiteY6" fmla="*/ 116502 h 164403"/>
                <a:gd name="connsiteX7" fmla="*/ 38068 w 112118"/>
                <a:gd name="connsiteY7" fmla="*/ 157014 h 164403"/>
                <a:gd name="connsiteX8" fmla="*/ 1414 w 112118"/>
                <a:gd name="connsiteY8" fmla="*/ 157013 h 164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2118" h="164403">
                  <a:moveTo>
                    <a:pt x="1414" y="157013"/>
                  </a:moveTo>
                  <a:cubicBezTo>
                    <a:pt x="-3087" y="144474"/>
                    <a:pt x="3986" y="106213"/>
                    <a:pt x="11059" y="81778"/>
                  </a:cubicBezTo>
                  <a:cubicBezTo>
                    <a:pt x="18132" y="57343"/>
                    <a:pt x="27135" y="21975"/>
                    <a:pt x="43854" y="10400"/>
                  </a:cubicBezTo>
                  <a:cubicBezTo>
                    <a:pt x="60573" y="-1175"/>
                    <a:pt x="104943" y="-6319"/>
                    <a:pt x="111373" y="12329"/>
                  </a:cubicBezTo>
                  <a:cubicBezTo>
                    <a:pt x="117803" y="30977"/>
                    <a:pt x="80829" y="20368"/>
                    <a:pt x="70862" y="29692"/>
                  </a:cubicBezTo>
                  <a:cubicBezTo>
                    <a:pt x="60895" y="39016"/>
                    <a:pt x="51571" y="53806"/>
                    <a:pt x="51571" y="68274"/>
                  </a:cubicBezTo>
                  <a:cubicBezTo>
                    <a:pt x="51571" y="82742"/>
                    <a:pt x="70862" y="98497"/>
                    <a:pt x="70862" y="116502"/>
                  </a:cubicBezTo>
                  <a:cubicBezTo>
                    <a:pt x="70862" y="134507"/>
                    <a:pt x="49643" y="150262"/>
                    <a:pt x="38068" y="157014"/>
                  </a:cubicBezTo>
                  <a:cubicBezTo>
                    <a:pt x="26493" y="163766"/>
                    <a:pt x="5915" y="169552"/>
                    <a:pt x="1414" y="157013"/>
                  </a:cubicBezTo>
                  <a:close/>
                </a:path>
              </a:pathLst>
            </a:custGeom>
            <a:solidFill>
              <a:srgbClr val="FACB9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87436CD9-B5AE-4885-AA98-937D1030DE06}"/>
                </a:ext>
              </a:extLst>
            </p:cNvPr>
            <p:cNvSpPr/>
            <p:nvPr/>
          </p:nvSpPr>
          <p:spPr>
            <a:xfrm>
              <a:off x="5691343" y="2958546"/>
              <a:ext cx="295361" cy="32281"/>
            </a:xfrm>
            <a:custGeom>
              <a:avLst/>
              <a:gdLst>
                <a:gd name="connsiteX0" fmla="*/ 3794 w 295361"/>
                <a:gd name="connsiteY0" fmla="*/ 31237 h 32281"/>
                <a:gd name="connsiteX1" fmla="*/ 284755 w 295361"/>
                <a:gd name="connsiteY1" fmla="*/ 23574 h 32281"/>
                <a:gd name="connsiteX2" fmla="*/ 226009 w 295361"/>
                <a:gd name="connsiteY2" fmla="*/ 8249 h 32281"/>
                <a:gd name="connsiteX3" fmla="*/ 128950 w 295361"/>
                <a:gd name="connsiteY3" fmla="*/ 586 h 32281"/>
                <a:gd name="connsiteX4" fmla="*/ 3794 w 295361"/>
                <a:gd name="connsiteY4" fmla="*/ 31237 h 32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5361" h="32281">
                  <a:moveTo>
                    <a:pt x="3794" y="31237"/>
                  </a:moveTo>
                  <a:cubicBezTo>
                    <a:pt x="29761" y="35068"/>
                    <a:pt x="247719" y="27405"/>
                    <a:pt x="284755" y="23574"/>
                  </a:cubicBezTo>
                  <a:cubicBezTo>
                    <a:pt x="321791" y="19743"/>
                    <a:pt x="251976" y="12080"/>
                    <a:pt x="226009" y="8249"/>
                  </a:cubicBezTo>
                  <a:cubicBezTo>
                    <a:pt x="200042" y="4418"/>
                    <a:pt x="165560" y="-1968"/>
                    <a:pt x="128950" y="586"/>
                  </a:cubicBezTo>
                  <a:cubicBezTo>
                    <a:pt x="92340" y="3140"/>
                    <a:pt x="-22173" y="27406"/>
                    <a:pt x="3794" y="31237"/>
                  </a:cubicBez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</p:grpSp>
      <p:grpSp>
        <p:nvGrpSpPr>
          <p:cNvPr id="126" name="Group 125">
            <a:extLst>
              <a:ext uri="{FF2B5EF4-FFF2-40B4-BE49-F238E27FC236}">
                <a16:creationId xmlns:a16="http://schemas.microsoft.com/office/drawing/2014/main" id="{E89A1D74-2363-4B07-85A5-609472BC1796}"/>
              </a:ext>
            </a:extLst>
          </p:cNvPr>
          <p:cNvGrpSpPr/>
          <p:nvPr/>
        </p:nvGrpSpPr>
        <p:grpSpPr>
          <a:xfrm flipH="1">
            <a:off x="2650669" y="2997739"/>
            <a:ext cx="2376515" cy="3448964"/>
            <a:chOff x="4865280" y="1734987"/>
            <a:chExt cx="2422016" cy="3514999"/>
          </a:xfrm>
          <a:scene3d>
            <a:camera prst="isometricOffAxis1Right"/>
            <a:lightRig rig="threePt" dir="t"/>
          </a:scene3d>
        </p:grpSpPr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2D7F8580-7F58-40C6-B883-4D3CBE0688F7}"/>
                </a:ext>
              </a:extLst>
            </p:cNvPr>
            <p:cNvSpPr/>
            <p:nvPr/>
          </p:nvSpPr>
          <p:spPr>
            <a:xfrm>
              <a:off x="5904330" y="2974546"/>
              <a:ext cx="191670" cy="282309"/>
            </a:xfrm>
            <a:custGeom>
              <a:avLst/>
              <a:gdLst>
                <a:gd name="connsiteX0" fmla="*/ 4310 w 182122"/>
                <a:gd name="connsiteY0" fmla="*/ 193373 h 276739"/>
                <a:gd name="connsiteX1" fmla="*/ 2173 w 182122"/>
                <a:gd name="connsiteY1" fmla="*/ 80141 h 276739"/>
                <a:gd name="connsiteX2" fmla="*/ 27810 w 182122"/>
                <a:gd name="connsiteY2" fmla="*/ 9639 h 276739"/>
                <a:gd name="connsiteX3" fmla="*/ 102586 w 182122"/>
                <a:gd name="connsiteY3" fmla="*/ 1093 h 276739"/>
                <a:gd name="connsiteX4" fmla="*/ 151724 w 182122"/>
                <a:gd name="connsiteY4" fmla="*/ 13911 h 276739"/>
                <a:gd name="connsiteX5" fmla="*/ 173089 w 182122"/>
                <a:gd name="connsiteY5" fmla="*/ 122870 h 276739"/>
                <a:gd name="connsiteX6" fmla="*/ 177362 w 182122"/>
                <a:gd name="connsiteY6" fmla="*/ 204055 h 276739"/>
                <a:gd name="connsiteX7" fmla="*/ 106859 w 182122"/>
                <a:gd name="connsiteY7" fmla="*/ 268149 h 276739"/>
                <a:gd name="connsiteX8" fmla="*/ 27810 w 182122"/>
                <a:gd name="connsiteY8" fmla="*/ 272422 h 276739"/>
                <a:gd name="connsiteX9" fmla="*/ 4310 w 182122"/>
                <a:gd name="connsiteY9" fmla="*/ 193373 h 276739"/>
                <a:gd name="connsiteX0" fmla="*/ 4310 w 182122"/>
                <a:gd name="connsiteY0" fmla="*/ 194146 h 277512"/>
                <a:gd name="connsiteX1" fmla="*/ 2173 w 182122"/>
                <a:gd name="connsiteY1" fmla="*/ 80914 h 277512"/>
                <a:gd name="connsiteX2" fmla="*/ 27810 w 182122"/>
                <a:gd name="connsiteY2" fmla="*/ 10412 h 277512"/>
                <a:gd name="connsiteX3" fmla="*/ 102586 w 182122"/>
                <a:gd name="connsiteY3" fmla="*/ 1866 h 277512"/>
                <a:gd name="connsiteX4" fmla="*/ 151724 w 182122"/>
                <a:gd name="connsiteY4" fmla="*/ 25366 h 277512"/>
                <a:gd name="connsiteX5" fmla="*/ 173089 w 182122"/>
                <a:gd name="connsiteY5" fmla="*/ 123643 h 277512"/>
                <a:gd name="connsiteX6" fmla="*/ 177362 w 182122"/>
                <a:gd name="connsiteY6" fmla="*/ 204828 h 277512"/>
                <a:gd name="connsiteX7" fmla="*/ 106859 w 182122"/>
                <a:gd name="connsiteY7" fmla="*/ 268922 h 277512"/>
                <a:gd name="connsiteX8" fmla="*/ 27810 w 182122"/>
                <a:gd name="connsiteY8" fmla="*/ 273195 h 277512"/>
                <a:gd name="connsiteX9" fmla="*/ 4310 w 182122"/>
                <a:gd name="connsiteY9" fmla="*/ 194146 h 277512"/>
                <a:gd name="connsiteX0" fmla="*/ 4310 w 182122"/>
                <a:gd name="connsiteY0" fmla="*/ 197554 h 280920"/>
                <a:gd name="connsiteX1" fmla="*/ 2173 w 182122"/>
                <a:gd name="connsiteY1" fmla="*/ 84322 h 280920"/>
                <a:gd name="connsiteX2" fmla="*/ 27810 w 182122"/>
                <a:gd name="connsiteY2" fmla="*/ 13820 h 280920"/>
                <a:gd name="connsiteX3" fmla="*/ 91904 w 182122"/>
                <a:gd name="connsiteY3" fmla="*/ 1001 h 280920"/>
                <a:gd name="connsiteX4" fmla="*/ 151724 w 182122"/>
                <a:gd name="connsiteY4" fmla="*/ 28774 h 280920"/>
                <a:gd name="connsiteX5" fmla="*/ 173089 w 182122"/>
                <a:gd name="connsiteY5" fmla="*/ 127051 h 280920"/>
                <a:gd name="connsiteX6" fmla="*/ 177362 w 182122"/>
                <a:gd name="connsiteY6" fmla="*/ 208236 h 280920"/>
                <a:gd name="connsiteX7" fmla="*/ 106859 w 182122"/>
                <a:gd name="connsiteY7" fmla="*/ 272330 h 280920"/>
                <a:gd name="connsiteX8" fmla="*/ 27810 w 182122"/>
                <a:gd name="connsiteY8" fmla="*/ 276603 h 280920"/>
                <a:gd name="connsiteX9" fmla="*/ 4310 w 182122"/>
                <a:gd name="connsiteY9" fmla="*/ 197554 h 280920"/>
                <a:gd name="connsiteX0" fmla="*/ 3750 w 181562"/>
                <a:gd name="connsiteY0" fmla="*/ 197554 h 279818"/>
                <a:gd name="connsiteX1" fmla="*/ 1613 w 181562"/>
                <a:gd name="connsiteY1" fmla="*/ 84322 h 279818"/>
                <a:gd name="connsiteX2" fmla="*/ 27250 w 181562"/>
                <a:gd name="connsiteY2" fmla="*/ 13820 h 279818"/>
                <a:gd name="connsiteX3" fmla="*/ 91344 w 181562"/>
                <a:gd name="connsiteY3" fmla="*/ 1001 h 279818"/>
                <a:gd name="connsiteX4" fmla="*/ 151164 w 181562"/>
                <a:gd name="connsiteY4" fmla="*/ 28774 h 279818"/>
                <a:gd name="connsiteX5" fmla="*/ 172529 w 181562"/>
                <a:gd name="connsiteY5" fmla="*/ 127051 h 279818"/>
                <a:gd name="connsiteX6" fmla="*/ 176802 w 181562"/>
                <a:gd name="connsiteY6" fmla="*/ 208236 h 279818"/>
                <a:gd name="connsiteX7" fmla="*/ 106299 w 181562"/>
                <a:gd name="connsiteY7" fmla="*/ 272330 h 279818"/>
                <a:gd name="connsiteX8" fmla="*/ 10158 w 181562"/>
                <a:gd name="connsiteY8" fmla="*/ 274467 h 279818"/>
                <a:gd name="connsiteX9" fmla="*/ 3750 w 181562"/>
                <a:gd name="connsiteY9" fmla="*/ 197554 h 279818"/>
                <a:gd name="connsiteX0" fmla="*/ 3750 w 181562"/>
                <a:gd name="connsiteY0" fmla="*/ 197554 h 279818"/>
                <a:gd name="connsiteX1" fmla="*/ 1613 w 181562"/>
                <a:gd name="connsiteY1" fmla="*/ 84322 h 279818"/>
                <a:gd name="connsiteX2" fmla="*/ 27250 w 181562"/>
                <a:gd name="connsiteY2" fmla="*/ 13820 h 279818"/>
                <a:gd name="connsiteX3" fmla="*/ 91344 w 181562"/>
                <a:gd name="connsiteY3" fmla="*/ 1001 h 279818"/>
                <a:gd name="connsiteX4" fmla="*/ 151164 w 181562"/>
                <a:gd name="connsiteY4" fmla="*/ 28774 h 279818"/>
                <a:gd name="connsiteX5" fmla="*/ 172529 w 181562"/>
                <a:gd name="connsiteY5" fmla="*/ 127051 h 279818"/>
                <a:gd name="connsiteX6" fmla="*/ 176802 w 181562"/>
                <a:gd name="connsiteY6" fmla="*/ 208236 h 279818"/>
                <a:gd name="connsiteX7" fmla="*/ 106299 w 181562"/>
                <a:gd name="connsiteY7" fmla="*/ 272330 h 279818"/>
                <a:gd name="connsiteX8" fmla="*/ 10158 w 181562"/>
                <a:gd name="connsiteY8" fmla="*/ 274467 h 279818"/>
                <a:gd name="connsiteX9" fmla="*/ 3750 w 181562"/>
                <a:gd name="connsiteY9" fmla="*/ 197554 h 279818"/>
                <a:gd name="connsiteX0" fmla="*/ 395 w 186753"/>
                <a:gd name="connsiteY0" fmla="*/ 199691 h 282309"/>
                <a:gd name="connsiteX1" fmla="*/ 6804 w 186753"/>
                <a:gd name="connsiteY1" fmla="*/ 84322 h 282309"/>
                <a:gd name="connsiteX2" fmla="*/ 32441 w 186753"/>
                <a:gd name="connsiteY2" fmla="*/ 13820 h 282309"/>
                <a:gd name="connsiteX3" fmla="*/ 96535 w 186753"/>
                <a:gd name="connsiteY3" fmla="*/ 1001 h 282309"/>
                <a:gd name="connsiteX4" fmla="*/ 156355 w 186753"/>
                <a:gd name="connsiteY4" fmla="*/ 28774 h 282309"/>
                <a:gd name="connsiteX5" fmla="*/ 177720 w 186753"/>
                <a:gd name="connsiteY5" fmla="*/ 127051 h 282309"/>
                <a:gd name="connsiteX6" fmla="*/ 181993 w 186753"/>
                <a:gd name="connsiteY6" fmla="*/ 208236 h 282309"/>
                <a:gd name="connsiteX7" fmla="*/ 111490 w 186753"/>
                <a:gd name="connsiteY7" fmla="*/ 272330 h 282309"/>
                <a:gd name="connsiteX8" fmla="*/ 15349 w 186753"/>
                <a:gd name="connsiteY8" fmla="*/ 274467 h 282309"/>
                <a:gd name="connsiteX9" fmla="*/ 395 w 186753"/>
                <a:gd name="connsiteY9" fmla="*/ 199691 h 282309"/>
                <a:gd name="connsiteX0" fmla="*/ 5312 w 191670"/>
                <a:gd name="connsiteY0" fmla="*/ 199691 h 282309"/>
                <a:gd name="connsiteX1" fmla="*/ 11721 w 191670"/>
                <a:gd name="connsiteY1" fmla="*/ 84322 h 282309"/>
                <a:gd name="connsiteX2" fmla="*/ 37358 w 191670"/>
                <a:gd name="connsiteY2" fmla="*/ 13820 h 282309"/>
                <a:gd name="connsiteX3" fmla="*/ 101452 w 191670"/>
                <a:gd name="connsiteY3" fmla="*/ 1001 h 282309"/>
                <a:gd name="connsiteX4" fmla="*/ 161272 w 191670"/>
                <a:gd name="connsiteY4" fmla="*/ 28774 h 282309"/>
                <a:gd name="connsiteX5" fmla="*/ 182637 w 191670"/>
                <a:gd name="connsiteY5" fmla="*/ 127051 h 282309"/>
                <a:gd name="connsiteX6" fmla="*/ 186910 w 191670"/>
                <a:gd name="connsiteY6" fmla="*/ 208236 h 282309"/>
                <a:gd name="connsiteX7" fmla="*/ 116407 w 191670"/>
                <a:gd name="connsiteY7" fmla="*/ 272330 h 282309"/>
                <a:gd name="connsiteX8" fmla="*/ 20266 w 191670"/>
                <a:gd name="connsiteY8" fmla="*/ 274467 h 282309"/>
                <a:gd name="connsiteX9" fmla="*/ 5312 w 191670"/>
                <a:gd name="connsiteY9" fmla="*/ 199691 h 282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1670" h="282309">
                  <a:moveTo>
                    <a:pt x="5312" y="199691"/>
                  </a:moveTo>
                  <a:cubicBezTo>
                    <a:pt x="16707" y="161591"/>
                    <a:pt x="6380" y="115301"/>
                    <a:pt x="11721" y="84322"/>
                  </a:cubicBezTo>
                  <a:cubicBezTo>
                    <a:pt x="17062" y="53344"/>
                    <a:pt x="22403" y="27707"/>
                    <a:pt x="37358" y="13820"/>
                  </a:cubicBezTo>
                  <a:cubicBezTo>
                    <a:pt x="52313" y="-67"/>
                    <a:pt x="80800" y="-1491"/>
                    <a:pt x="101452" y="1001"/>
                  </a:cubicBezTo>
                  <a:cubicBezTo>
                    <a:pt x="122104" y="3493"/>
                    <a:pt x="147741" y="7766"/>
                    <a:pt x="161272" y="28774"/>
                  </a:cubicBezTo>
                  <a:cubicBezTo>
                    <a:pt x="174803" y="49782"/>
                    <a:pt x="178364" y="97141"/>
                    <a:pt x="182637" y="127051"/>
                  </a:cubicBezTo>
                  <a:cubicBezTo>
                    <a:pt x="186910" y="156961"/>
                    <a:pt x="197948" y="184023"/>
                    <a:pt x="186910" y="208236"/>
                  </a:cubicBezTo>
                  <a:cubicBezTo>
                    <a:pt x="175872" y="232449"/>
                    <a:pt x="141332" y="260936"/>
                    <a:pt x="116407" y="272330"/>
                  </a:cubicBezTo>
                  <a:cubicBezTo>
                    <a:pt x="91482" y="283724"/>
                    <a:pt x="38782" y="286573"/>
                    <a:pt x="20266" y="274467"/>
                  </a:cubicBezTo>
                  <a:cubicBezTo>
                    <a:pt x="1750" y="262361"/>
                    <a:pt x="-6083" y="237791"/>
                    <a:pt x="5312" y="199691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B46F7D61-FA8B-4198-8630-534279A057CB}"/>
                </a:ext>
              </a:extLst>
            </p:cNvPr>
            <p:cNvSpPr/>
            <p:nvPr/>
          </p:nvSpPr>
          <p:spPr>
            <a:xfrm rot="193909">
              <a:off x="6138594" y="4737242"/>
              <a:ext cx="145269" cy="446633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  <a:gd name="connsiteX0" fmla="*/ 6496 w 140748"/>
                <a:gd name="connsiteY0" fmla="*/ 42636 h 364378"/>
                <a:gd name="connsiteX1" fmla="*/ 8067 w 140748"/>
                <a:gd name="connsiteY1" fmla="*/ 310013 h 364378"/>
                <a:gd name="connsiteX2" fmla="*/ 70905 w 140748"/>
                <a:gd name="connsiteY2" fmla="*/ 364185 h 364378"/>
                <a:gd name="connsiteX3" fmla="*/ 129409 w 140748"/>
                <a:gd name="connsiteY3" fmla="*/ 303514 h 364378"/>
                <a:gd name="connsiteX4" fmla="*/ 131576 w 140748"/>
                <a:gd name="connsiteY4" fmla="*/ 60829 h 364378"/>
                <a:gd name="connsiteX5" fmla="*/ 60071 w 140748"/>
                <a:gd name="connsiteY5" fmla="*/ 2324 h 364378"/>
                <a:gd name="connsiteX6" fmla="*/ 6496 w 140748"/>
                <a:gd name="connsiteY6" fmla="*/ 42636 h 364378"/>
                <a:gd name="connsiteX0" fmla="*/ 6496 w 136138"/>
                <a:gd name="connsiteY0" fmla="*/ 45571 h 367313"/>
                <a:gd name="connsiteX1" fmla="*/ 8067 w 136138"/>
                <a:gd name="connsiteY1" fmla="*/ 312948 h 367313"/>
                <a:gd name="connsiteX2" fmla="*/ 70905 w 136138"/>
                <a:gd name="connsiteY2" fmla="*/ 367120 h 367313"/>
                <a:gd name="connsiteX3" fmla="*/ 129409 w 136138"/>
                <a:gd name="connsiteY3" fmla="*/ 306449 h 367313"/>
                <a:gd name="connsiteX4" fmla="*/ 123956 w 136138"/>
                <a:gd name="connsiteY4" fmla="*/ 37094 h 367313"/>
                <a:gd name="connsiteX5" fmla="*/ 60071 w 136138"/>
                <a:gd name="connsiteY5" fmla="*/ 5259 h 367313"/>
                <a:gd name="connsiteX6" fmla="*/ 6496 w 136138"/>
                <a:gd name="connsiteY6" fmla="*/ 45571 h 367313"/>
                <a:gd name="connsiteX0" fmla="*/ 6991 w 136633"/>
                <a:gd name="connsiteY0" fmla="*/ 56469 h 378211"/>
                <a:gd name="connsiteX1" fmla="*/ 8562 w 136633"/>
                <a:gd name="connsiteY1" fmla="*/ 323846 h 378211"/>
                <a:gd name="connsiteX2" fmla="*/ 71400 w 136633"/>
                <a:gd name="connsiteY2" fmla="*/ 378018 h 378211"/>
                <a:gd name="connsiteX3" fmla="*/ 129904 w 136633"/>
                <a:gd name="connsiteY3" fmla="*/ 317347 h 378211"/>
                <a:gd name="connsiteX4" fmla="*/ 124451 w 136633"/>
                <a:gd name="connsiteY4" fmla="*/ 47992 h 378211"/>
                <a:gd name="connsiteX5" fmla="*/ 68186 w 136633"/>
                <a:gd name="connsiteY5" fmla="*/ 917 h 378211"/>
                <a:gd name="connsiteX6" fmla="*/ 6991 w 136633"/>
                <a:gd name="connsiteY6" fmla="*/ 56469 h 378211"/>
                <a:gd name="connsiteX0" fmla="*/ 3871 w 133513"/>
                <a:gd name="connsiteY0" fmla="*/ 56469 h 378103"/>
                <a:gd name="connsiteX1" fmla="*/ 13062 w 133513"/>
                <a:gd name="connsiteY1" fmla="*/ 321941 h 378103"/>
                <a:gd name="connsiteX2" fmla="*/ 68280 w 133513"/>
                <a:gd name="connsiteY2" fmla="*/ 378018 h 378103"/>
                <a:gd name="connsiteX3" fmla="*/ 126784 w 133513"/>
                <a:gd name="connsiteY3" fmla="*/ 317347 h 378103"/>
                <a:gd name="connsiteX4" fmla="*/ 121331 w 133513"/>
                <a:gd name="connsiteY4" fmla="*/ 47992 h 378103"/>
                <a:gd name="connsiteX5" fmla="*/ 65066 w 133513"/>
                <a:gd name="connsiteY5" fmla="*/ 917 h 378103"/>
                <a:gd name="connsiteX6" fmla="*/ 3871 w 133513"/>
                <a:gd name="connsiteY6" fmla="*/ 56469 h 378103"/>
                <a:gd name="connsiteX0" fmla="*/ 3871 w 130834"/>
                <a:gd name="connsiteY0" fmla="*/ 56469 h 378482"/>
                <a:gd name="connsiteX1" fmla="*/ 13062 w 130834"/>
                <a:gd name="connsiteY1" fmla="*/ 321941 h 378482"/>
                <a:gd name="connsiteX2" fmla="*/ 68280 w 130834"/>
                <a:gd name="connsiteY2" fmla="*/ 378018 h 378482"/>
                <a:gd name="connsiteX3" fmla="*/ 121069 w 130834"/>
                <a:gd name="connsiteY3" fmla="*/ 307822 h 378482"/>
                <a:gd name="connsiteX4" fmla="*/ 121331 w 130834"/>
                <a:gd name="connsiteY4" fmla="*/ 47992 h 378482"/>
                <a:gd name="connsiteX5" fmla="*/ 65066 w 130834"/>
                <a:gd name="connsiteY5" fmla="*/ 917 h 378482"/>
                <a:gd name="connsiteX6" fmla="*/ 3871 w 130834"/>
                <a:gd name="connsiteY6" fmla="*/ 56469 h 378482"/>
                <a:gd name="connsiteX0" fmla="*/ 3747 w 130911"/>
                <a:gd name="connsiteY0" fmla="*/ 56469 h 374836"/>
                <a:gd name="connsiteX1" fmla="*/ 12938 w 130911"/>
                <a:gd name="connsiteY1" fmla="*/ 321941 h 374836"/>
                <a:gd name="connsiteX2" fmla="*/ 64346 w 130911"/>
                <a:gd name="connsiteY2" fmla="*/ 374208 h 374836"/>
                <a:gd name="connsiteX3" fmla="*/ 120945 w 130911"/>
                <a:gd name="connsiteY3" fmla="*/ 307822 h 374836"/>
                <a:gd name="connsiteX4" fmla="*/ 121207 w 130911"/>
                <a:gd name="connsiteY4" fmla="*/ 47992 h 374836"/>
                <a:gd name="connsiteX5" fmla="*/ 64942 w 130911"/>
                <a:gd name="connsiteY5" fmla="*/ 917 h 374836"/>
                <a:gd name="connsiteX6" fmla="*/ 3747 w 130911"/>
                <a:gd name="connsiteY6" fmla="*/ 56469 h 374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0911" h="374836">
                  <a:moveTo>
                    <a:pt x="3747" y="56469"/>
                  </a:moveTo>
                  <a:cubicBezTo>
                    <a:pt x="-4920" y="109973"/>
                    <a:pt x="2838" y="268985"/>
                    <a:pt x="12938" y="321941"/>
                  </a:cubicBezTo>
                  <a:cubicBezTo>
                    <a:pt x="23038" y="374897"/>
                    <a:pt x="46345" y="376561"/>
                    <a:pt x="64346" y="374208"/>
                  </a:cubicBezTo>
                  <a:cubicBezTo>
                    <a:pt x="82347" y="371855"/>
                    <a:pt x="111468" y="362191"/>
                    <a:pt x="120945" y="307822"/>
                  </a:cubicBezTo>
                  <a:cubicBezTo>
                    <a:pt x="130422" y="253453"/>
                    <a:pt x="137458" y="102524"/>
                    <a:pt x="121207" y="47992"/>
                  </a:cubicBezTo>
                  <a:cubicBezTo>
                    <a:pt x="104956" y="-6540"/>
                    <a:pt x="84519" y="-496"/>
                    <a:pt x="64942" y="917"/>
                  </a:cubicBezTo>
                  <a:cubicBezTo>
                    <a:pt x="45365" y="2330"/>
                    <a:pt x="12414" y="2965"/>
                    <a:pt x="3747" y="56469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5FEE06E1-2B91-449B-A1C0-5A70F86662D8}"/>
                </a:ext>
              </a:extLst>
            </p:cNvPr>
            <p:cNvSpPr/>
            <p:nvPr/>
          </p:nvSpPr>
          <p:spPr>
            <a:xfrm>
              <a:off x="6111232" y="4381691"/>
              <a:ext cx="186924" cy="432800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111" h="362079">
                  <a:moveTo>
                    <a:pt x="3429" y="49900"/>
                  </a:moveTo>
                  <a:cubicBezTo>
                    <a:pt x="-5238" y="101182"/>
                    <a:pt x="3790" y="255748"/>
                    <a:pt x="16430" y="307752"/>
                  </a:cubicBezTo>
                  <a:cubicBezTo>
                    <a:pt x="29070" y="359756"/>
                    <a:pt x="59044" y="363007"/>
                    <a:pt x="79268" y="361924"/>
                  </a:cubicBezTo>
                  <a:cubicBezTo>
                    <a:pt x="99492" y="360841"/>
                    <a:pt x="127660" y="351812"/>
                    <a:pt x="137772" y="301253"/>
                  </a:cubicBezTo>
                  <a:cubicBezTo>
                    <a:pt x="147884" y="250694"/>
                    <a:pt x="156190" y="113100"/>
                    <a:pt x="139939" y="58568"/>
                  </a:cubicBezTo>
                  <a:cubicBezTo>
                    <a:pt x="123688" y="4036"/>
                    <a:pt x="86852" y="-658"/>
                    <a:pt x="68434" y="63"/>
                  </a:cubicBezTo>
                  <a:cubicBezTo>
                    <a:pt x="50016" y="784"/>
                    <a:pt x="12096" y="-1382"/>
                    <a:pt x="3429" y="49900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39954E38-4898-461F-AA3E-5D7AA2125555}"/>
                </a:ext>
              </a:extLst>
            </p:cNvPr>
            <p:cNvSpPr/>
            <p:nvPr/>
          </p:nvSpPr>
          <p:spPr>
            <a:xfrm flipH="1">
              <a:off x="6130093" y="5137711"/>
              <a:ext cx="294228" cy="112275"/>
            </a:xfrm>
            <a:custGeom>
              <a:avLst/>
              <a:gdLst>
                <a:gd name="connsiteX0" fmla="*/ 221209 w 244329"/>
                <a:gd name="connsiteY0" fmla="*/ 9633 h 114404"/>
                <a:gd name="connsiteX1" fmla="*/ 237008 w 244329"/>
                <a:gd name="connsiteY1" fmla="*/ 88631 h 114404"/>
                <a:gd name="connsiteX2" fmla="*/ 126411 w 244329"/>
                <a:gd name="connsiteY2" fmla="*/ 102456 h 114404"/>
                <a:gd name="connsiteX3" fmla="*/ 15 w 244329"/>
                <a:gd name="connsiteY3" fmla="*/ 108380 h 114404"/>
                <a:gd name="connsiteX4" fmla="*/ 118511 w 244329"/>
                <a:gd name="connsiteY4" fmla="*/ 11608 h 114404"/>
                <a:gd name="connsiteX5" fmla="*/ 221209 w 244329"/>
                <a:gd name="connsiteY5" fmla="*/ 9633 h 114404"/>
                <a:gd name="connsiteX0" fmla="*/ 223184 w 246304"/>
                <a:gd name="connsiteY0" fmla="*/ 8926 h 102196"/>
                <a:gd name="connsiteX1" fmla="*/ 238983 w 246304"/>
                <a:gd name="connsiteY1" fmla="*/ 87924 h 102196"/>
                <a:gd name="connsiteX2" fmla="*/ 128386 w 246304"/>
                <a:gd name="connsiteY2" fmla="*/ 101749 h 102196"/>
                <a:gd name="connsiteX3" fmla="*/ 15 w 246304"/>
                <a:gd name="connsiteY3" fmla="*/ 89899 h 102196"/>
                <a:gd name="connsiteX4" fmla="*/ 120486 w 246304"/>
                <a:gd name="connsiteY4" fmla="*/ 10901 h 102196"/>
                <a:gd name="connsiteX5" fmla="*/ 223184 w 246304"/>
                <a:gd name="connsiteY5" fmla="*/ 8926 h 102196"/>
                <a:gd name="connsiteX0" fmla="*/ 223184 w 246889"/>
                <a:gd name="connsiteY0" fmla="*/ 8926 h 97266"/>
                <a:gd name="connsiteX1" fmla="*/ 238983 w 246889"/>
                <a:gd name="connsiteY1" fmla="*/ 87924 h 97266"/>
                <a:gd name="connsiteX2" fmla="*/ 120486 w 246889"/>
                <a:gd name="connsiteY2" fmla="*/ 91875 h 97266"/>
                <a:gd name="connsiteX3" fmla="*/ 15 w 246889"/>
                <a:gd name="connsiteY3" fmla="*/ 89899 h 97266"/>
                <a:gd name="connsiteX4" fmla="*/ 120486 w 246889"/>
                <a:gd name="connsiteY4" fmla="*/ 10901 h 97266"/>
                <a:gd name="connsiteX5" fmla="*/ 223184 w 246889"/>
                <a:gd name="connsiteY5" fmla="*/ 8926 h 97266"/>
                <a:gd name="connsiteX0" fmla="*/ 223194 w 248288"/>
                <a:gd name="connsiteY0" fmla="*/ 4930 h 93270"/>
                <a:gd name="connsiteX1" fmla="*/ 238993 w 248288"/>
                <a:gd name="connsiteY1" fmla="*/ 83928 h 93270"/>
                <a:gd name="connsiteX2" fmla="*/ 120496 w 248288"/>
                <a:gd name="connsiteY2" fmla="*/ 87879 h 93270"/>
                <a:gd name="connsiteX3" fmla="*/ 25 w 248288"/>
                <a:gd name="connsiteY3" fmla="*/ 85903 h 93270"/>
                <a:gd name="connsiteX4" fmla="*/ 84947 w 248288"/>
                <a:gd name="connsiteY4" fmla="*/ 16780 h 93270"/>
                <a:gd name="connsiteX5" fmla="*/ 223194 w 248288"/>
                <a:gd name="connsiteY5" fmla="*/ 4930 h 93270"/>
                <a:gd name="connsiteX0" fmla="*/ 223184 w 246683"/>
                <a:gd name="connsiteY0" fmla="*/ 13745 h 102085"/>
                <a:gd name="connsiteX1" fmla="*/ 238983 w 246683"/>
                <a:gd name="connsiteY1" fmla="*/ 92743 h 102085"/>
                <a:gd name="connsiteX2" fmla="*/ 120486 w 246683"/>
                <a:gd name="connsiteY2" fmla="*/ 96694 h 102085"/>
                <a:gd name="connsiteX3" fmla="*/ 15 w 246683"/>
                <a:gd name="connsiteY3" fmla="*/ 94718 h 102085"/>
                <a:gd name="connsiteX4" fmla="*/ 126411 w 246683"/>
                <a:gd name="connsiteY4" fmla="*/ 7820 h 102085"/>
                <a:gd name="connsiteX5" fmla="*/ 223184 w 246683"/>
                <a:gd name="connsiteY5" fmla="*/ 13745 h 102085"/>
                <a:gd name="connsiteX0" fmla="*/ 223187 w 246686"/>
                <a:gd name="connsiteY0" fmla="*/ 7550 h 95890"/>
                <a:gd name="connsiteX1" fmla="*/ 238986 w 246686"/>
                <a:gd name="connsiteY1" fmla="*/ 86548 h 95890"/>
                <a:gd name="connsiteX2" fmla="*/ 120489 w 246686"/>
                <a:gd name="connsiteY2" fmla="*/ 90499 h 95890"/>
                <a:gd name="connsiteX3" fmla="*/ 18 w 246686"/>
                <a:gd name="connsiteY3" fmla="*/ 88523 h 95890"/>
                <a:gd name="connsiteX4" fmla="*/ 126414 w 246686"/>
                <a:gd name="connsiteY4" fmla="*/ 1625 h 95890"/>
                <a:gd name="connsiteX5" fmla="*/ 223187 w 246686"/>
                <a:gd name="connsiteY5" fmla="*/ 7550 h 95890"/>
                <a:gd name="connsiteX0" fmla="*/ 227133 w 248013"/>
                <a:gd name="connsiteY0" fmla="*/ 13746 h 102086"/>
                <a:gd name="connsiteX1" fmla="*/ 238983 w 248013"/>
                <a:gd name="connsiteY1" fmla="*/ 92744 h 102086"/>
                <a:gd name="connsiteX2" fmla="*/ 120486 w 248013"/>
                <a:gd name="connsiteY2" fmla="*/ 96695 h 102086"/>
                <a:gd name="connsiteX3" fmla="*/ 15 w 248013"/>
                <a:gd name="connsiteY3" fmla="*/ 94719 h 102086"/>
                <a:gd name="connsiteX4" fmla="*/ 126411 w 248013"/>
                <a:gd name="connsiteY4" fmla="*/ 7821 h 102086"/>
                <a:gd name="connsiteX5" fmla="*/ 227133 w 248013"/>
                <a:gd name="connsiteY5" fmla="*/ 13746 h 102086"/>
                <a:gd name="connsiteX0" fmla="*/ 227133 w 249041"/>
                <a:gd name="connsiteY0" fmla="*/ 11407 h 99747"/>
                <a:gd name="connsiteX1" fmla="*/ 238983 w 249041"/>
                <a:gd name="connsiteY1" fmla="*/ 90405 h 99747"/>
                <a:gd name="connsiteX2" fmla="*/ 120486 w 249041"/>
                <a:gd name="connsiteY2" fmla="*/ 94356 h 99747"/>
                <a:gd name="connsiteX3" fmla="*/ 15 w 249041"/>
                <a:gd name="connsiteY3" fmla="*/ 92380 h 99747"/>
                <a:gd name="connsiteX4" fmla="*/ 126411 w 249041"/>
                <a:gd name="connsiteY4" fmla="*/ 5482 h 99747"/>
                <a:gd name="connsiteX5" fmla="*/ 227133 w 249041"/>
                <a:gd name="connsiteY5" fmla="*/ 11407 h 99747"/>
                <a:gd name="connsiteX0" fmla="*/ 227133 w 243144"/>
                <a:gd name="connsiteY0" fmla="*/ 11407 h 101983"/>
                <a:gd name="connsiteX1" fmla="*/ 238983 w 243144"/>
                <a:gd name="connsiteY1" fmla="*/ 90405 h 101983"/>
                <a:gd name="connsiteX2" fmla="*/ 120486 w 243144"/>
                <a:gd name="connsiteY2" fmla="*/ 94356 h 101983"/>
                <a:gd name="connsiteX3" fmla="*/ 15 w 243144"/>
                <a:gd name="connsiteY3" fmla="*/ 92380 h 101983"/>
                <a:gd name="connsiteX4" fmla="*/ 126411 w 243144"/>
                <a:gd name="connsiteY4" fmla="*/ 5482 h 101983"/>
                <a:gd name="connsiteX5" fmla="*/ 227133 w 243144"/>
                <a:gd name="connsiteY5" fmla="*/ 11407 h 101983"/>
                <a:gd name="connsiteX0" fmla="*/ 227133 w 243144"/>
                <a:gd name="connsiteY0" fmla="*/ 11407 h 107617"/>
                <a:gd name="connsiteX1" fmla="*/ 238983 w 243144"/>
                <a:gd name="connsiteY1" fmla="*/ 90405 h 107617"/>
                <a:gd name="connsiteX2" fmla="*/ 120486 w 243144"/>
                <a:gd name="connsiteY2" fmla="*/ 94356 h 107617"/>
                <a:gd name="connsiteX3" fmla="*/ 15 w 243144"/>
                <a:gd name="connsiteY3" fmla="*/ 92380 h 107617"/>
                <a:gd name="connsiteX4" fmla="*/ 126411 w 243144"/>
                <a:gd name="connsiteY4" fmla="*/ 5482 h 107617"/>
                <a:gd name="connsiteX5" fmla="*/ 227133 w 243144"/>
                <a:gd name="connsiteY5" fmla="*/ 11407 h 107617"/>
                <a:gd name="connsiteX0" fmla="*/ 227133 w 247182"/>
                <a:gd name="connsiteY0" fmla="*/ 11407 h 107617"/>
                <a:gd name="connsiteX1" fmla="*/ 238983 w 247182"/>
                <a:gd name="connsiteY1" fmla="*/ 90405 h 107617"/>
                <a:gd name="connsiteX2" fmla="*/ 146160 w 247182"/>
                <a:gd name="connsiteY2" fmla="*/ 94356 h 107617"/>
                <a:gd name="connsiteX3" fmla="*/ 15 w 247182"/>
                <a:gd name="connsiteY3" fmla="*/ 92380 h 107617"/>
                <a:gd name="connsiteX4" fmla="*/ 126411 w 247182"/>
                <a:gd name="connsiteY4" fmla="*/ 5482 h 107617"/>
                <a:gd name="connsiteX5" fmla="*/ 227133 w 247182"/>
                <a:gd name="connsiteY5" fmla="*/ 11407 h 107617"/>
                <a:gd name="connsiteX0" fmla="*/ 227133 w 247453"/>
                <a:gd name="connsiteY0" fmla="*/ 14122 h 110034"/>
                <a:gd name="connsiteX1" fmla="*/ 240747 w 247453"/>
                <a:gd name="connsiteY1" fmla="*/ 100740 h 110034"/>
                <a:gd name="connsiteX2" fmla="*/ 146160 w 247453"/>
                <a:gd name="connsiteY2" fmla="*/ 97071 h 110034"/>
                <a:gd name="connsiteX3" fmla="*/ 15 w 247453"/>
                <a:gd name="connsiteY3" fmla="*/ 95095 h 110034"/>
                <a:gd name="connsiteX4" fmla="*/ 126411 w 247453"/>
                <a:gd name="connsiteY4" fmla="*/ 8197 h 110034"/>
                <a:gd name="connsiteX5" fmla="*/ 227133 w 247453"/>
                <a:gd name="connsiteY5" fmla="*/ 14122 h 110034"/>
                <a:gd name="connsiteX0" fmla="*/ 227133 w 247453"/>
                <a:gd name="connsiteY0" fmla="*/ 14122 h 112425"/>
                <a:gd name="connsiteX1" fmla="*/ 240747 w 247453"/>
                <a:gd name="connsiteY1" fmla="*/ 100740 h 112425"/>
                <a:gd name="connsiteX2" fmla="*/ 146160 w 247453"/>
                <a:gd name="connsiteY2" fmla="*/ 104691 h 112425"/>
                <a:gd name="connsiteX3" fmla="*/ 15 w 247453"/>
                <a:gd name="connsiteY3" fmla="*/ 95095 h 112425"/>
                <a:gd name="connsiteX4" fmla="*/ 126411 w 247453"/>
                <a:gd name="connsiteY4" fmla="*/ 8197 h 112425"/>
                <a:gd name="connsiteX5" fmla="*/ 227133 w 247453"/>
                <a:gd name="connsiteY5" fmla="*/ 14122 h 112425"/>
                <a:gd name="connsiteX0" fmla="*/ 227133 w 247453"/>
                <a:gd name="connsiteY0" fmla="*/ 7701 h 106004"/>
                <a:gd name="connsiteX1" fmla="*/ 240747 w 247453"/>
                <a:gd name="connsiteY1" fmla="*/ 94319 h 106004"/>
                <a:gd name="connsiteX2" fmla="*/ 146160 w 247453"/>
                <a:gd name="connsiteY2" fmla="*/ 98270 h 106004"/>
                <a:gd name="connsiteX3" fmla="*/ 15 w 247453"/>
                <a:gd name="connsiteY3" fmla="*/ 88674 h 106004"/>
                <a:gd name="connsiteX4" fmla="*/ 126411 w 247453"/>
                <a:gd name="connsiteY4" fmla="*/ 1776 h 106004"/>
                <a:gd name="connsiteX5" fmla="*/ 227133 w 247453"/>
                <a:gd name="connsiteY5" fmla="*/ 7701 h 106004"/>
                <a:gd name="connsiteX0" fmla="*/ 227132 w 247123"/>
                <a:gd name="connsiteY0" fmla="*/ 9857 h 108160"/>
                <a:gd name="connsiteX1" fmla="*/ 240746 w 247123"/>
                <a:gd name="connsiteY1" fmla="*/ 96475 h 108160"/>
                <a:gd name="connsiteX2" fmla="*/ 146159 w 247123"/>
                <a:gd name="connsiteY2" fmla="*/ 100426 h 108160"/>
                <a:gd name="connsiteX3" fmla="*/ 14 w 247123"/>
                <a:gd name="connsiteY3" fmla="*/ 90830 h 108160"/>
                <a:gd name="connsiteX4" fmla="*/ 135228 w 247123"/>
                <a:gd name="connsiteY4" fmla="*/ 122 h 108160"/>
                <a:gd name="connsiteX5" fmla="*/ 227132 w 247123"/>
                <a:gd name="connsiteY5" fmla="*/ 9857 h 108160"/>
                <a:gd name="connsiteX0" fmla="*/ 227132 w 247520"/>
                <a:gd name="connsiteY0" fmla="*/ 9857 h 108160"/>
                <a:gd name="connsiteX1" fmla="*/ 240746 w 247520"/>
                <a:gd name="connsiteY1" fmla="*/ 96475 h 108160"/>
                <a:gd name="connsiteX2" fmla="*/ 146159 w 247520"/>
                <a:gd name="connsiteY2" fmla="*/ 100426 h 108160"/>
                <a:gd name="connsiteX3" fmla="*/ 14 w 247520"/>
                <a:gd name="connsiteY3" fmla="*/ 90830 h 108160"/>
                <a:gd name="connsiteX4" fmla="*/ 135228 w 247520"/>
                <a:gd name="connsiteY4" fmla="*/ 122 h 108160"/>
                <a:gd name="connsiteX5" fmla="*/ 227132 w 247520"/>
                <a:gd name="connsiteY5" fmla="*/ 9857 h 108160"/>
                <a:gd name="connsiteX0" fmla="*/ 221840 w 245898"/>
                <a:gd name="connsiteY0" fmla="*/ 12067 h 112275"/>
                <a:gd name="connsiteX1" fmla="*/ 240745 w 245898"/>
                <a:gd name="connsiteY1" fmla="*/ 100590 h 112275"/>
                <a:gd name="connsiteX2" fmla="*/ 146158 w 245898"/>
                <a:gd name="connsiteY2" fmla="*/ 104541 h 112275"/>
                <a:gd name="connsiteX3" fmla="*/ 13 w 245898"/>
                <a:gd name="connsiteY3" fmla="*/ 94945 h 112275"/>
                <a:gd name="connsiteX4" fmla="*/ 135227 w 245898"/>
                <a:gd name="connsiteY4" fmla="*/ 4237 h 112275"/>
                <a:gd name="connsiteX5" fmla="*/ 221840 w 245898"/>
                <a:gd name="connsiteY5" fmla="*/ 12067 h 112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898" h="112275">
                  <a:moveTo>
                    <a:pt x="221840" y="12067"/>
                  </a:moveTo>
                  <a:cubicBezTo>
                    <a:pt x="241189" y="9076"/>
                    <a:pt x="253359" y="85178"/>
                    <a:pt x="240745" y="100590"/>
                  </a:cubicBezTo>
                  <a:cubicBezTo>
                    <a:pt x="228131" y="116002"/>
                    <a:pt x="186280" y="105482"/>
                    <a:pt x="146158" y="104541"/>
                  </a:cubicBezTo>
                  <a:cubicBezTo>
                    <a:pt x="106036" y="103600"/>
                    <a:pt x="1330" y="127861"/>
                    <a:pt x="13" y="94945"/>
                  </a:cubicBezTo>
                  <a:cubicBezTo>
                    <a:pt x="-1304" y="79804"/>
                    <a:pt x="98256" y="18050"/>
                    <a:pt x="135227" y="4237"/>
                  </a:cubicBezTo>
                  <a:cubicBezTo>
                    <a:pt x="172198" y="-9576"/>
                    <a:pt x="202491" y="15058"/>
                    <a:pt x="221840" y="12067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00CD199F-9E48-4CEF-9A69-A87E31A06C18}"/>
                </a:ext>
              </a:extLst>
            </p:cNvPr>
            <p:cNvSpPr/>
            <p:nvPr/>
          </p:nvSpPr>
          <p:spPr>
            <a:xfrm rot="3871900">
              <a:off x="5461514" y="3221846"/>
              <a:ext cx="143560" cy="356577"/>
            </a:xfrm>
            <a:custGeom>
              <a:avLst/>
              <a:gdLst>
                <a:gd name="connsiteX0" fmla="*/ 6457 w 165048"/>
                <a:gd name="connsiteY0" fmla="*/ 44808 h 353407"/>
                <a:gd name="connsiteX1" fmla="*/ 61409 w 165048"/>
                <a:gd name="connsiteY1" fmla="*/ 847 h 353407"/>
                <a:gd name="connsiteX2" fmla="*/ 129550 w 165048"/>
                <a:gd name="connsiteY2" fmla="*/ 31620 h 353407"/>
                <a:gd name="connsiteX3" fmla="*/ 155927 w 165048"/>
                <a:gd name="connsiteY3" fmla="*/ 200872 h 353407"/>
                <a:gd name="connsiteX4" fmla="*/ 160323 w 165048"/>
                <a:gd name="connsiteY4" fmla="*/ 306379 h 353407"/>
                <a:gd name="connsiteX5" fmla="*/ 92182 w 165048"/>
                <a:gd name="connsiteY5" fmla="*/ 352539 h 353407"/>
                <a:gd name="connsiteX6" fmla="*/ 15250 w 165048"/>
                <a:gd name="connsiteY6" fmla="*/ 323964 h 353407"/>
                <a:gd name="connsiteX7" fmla="*/ 2061 w 165048"/>
                <a:gd name="connsiteY7" fmla="*/ 183287 h 353407"/>
                <a:gd name="connsiteX8" fmla="*/ 6457 w 165048"/>
                <a:gd name="connsiteY8" fmla="*/ 44808 h 353407"/>
                <a:gd name="connsiteX0" fmla="*/ 6885 w 165476"/>
                <a:gd name="connsiteY0" fmla="*/ 44808 h 352670"/>
                <a:gd name="connsiteX1" fmla="*/ 61837 w 165476"/>
                <a:gd name="connsiteY1" fmla="*/ 847 h 352670"/>
                <a:gd name="connsiteX2" fmla="*/ 129978 w 165476"/>
                <a:gd name="connsiteY2" fmla="*/ 31620 h 352670"/>
                <a:gd name="connsiteX3" fmla="*/ 156355 w 165476"/>
                <a:gd name="connsiteY3" fmla="*/ 200872 h 352670"/>
                <a:gd name="connsiteX4" fmla="*/ 160751 w 165476"/>
                <a:gd name="connsiteY4" fmla="*/ 306379 h 352670"/>
                <a:gd name="connsiteX5" fmla="*/ 92610 w 165476"/>
                <a:gd name="connsiteY5" fmla="*/ 352539 h 352670"/>
                <a:gd name="connsiteX6" fmla="*/ 22273 w 165476"/>
                <a:gd name="connsiteY6" fmla="*/ 315172 h 352670"/>
                <a:gd name="connsiteX7" fmla="*/ 2489 w 165476"/>
                <a:gd name="connsiteY7" fmla="*/ 183287 h 352670"/>
                <a:gd name="connsiteX8" fmla="*/ 6885 w 165476"/>
                <a:gd name="connsiteY8" fmla="*/ 44808 h 352670"/>
                <a:gd name="connsiteX0" fmla="*/ 6885 w 159537"/>
                <a:gd name="connsiteY0" fmla="*/ 44808 h 352733"/>
                <a:gd name="connsiteX1" fmla="*/ 61837 w 159537"/>
                <a:gd name="connsiteY1" fmla="*/ 847 h 352733"/>
                <a:gd name="connsiteX2" fmla="*/ 129978 w 159537"/>
                <a:gd name="connsiteY2" fmla="*/ 31620 h 352733"/>
                <a:gd name="connsiteX3" fmla="*/ 156355 w 159537"/>
                <a:gd name="connsiteY3" fmla="*/ 200872 h 352733"/>
                <a:gd name="connsiteX4" fmla="*/ 151959 w 159537"/>
                <a:gd name="connsiteY4" fmla="*/ 304181 h 352733"/>
                <a:gd name="connsiteX5" fmla="*/ 92610 w 159537"/>
                <a:gd name="connsiteY5" fmla="*/ 352539 h 352733"/>
                <a:gd name="connsiteX6" fmla="*/ 22273 w 159537"/>
                <a:gd name="connsiteY6" fmla="*/ 315172 h 352733"/>
                <a:gd name="connsiteX7" fmla="*/ 2489 w 159537"/>
                <a:gd name="connsiteY7" fmla="*/ 183287 h 352733"/>
                <a:gd name="connsiteX8" fmla="*/ 6885 w 159537"/>
                <a:gd name="connsiteY8" fmla="*/ 44808 h 352733"/>
                <a:gd name="connsiteX0" fmla="*/ 6885 w 156440"/>
                <a:gd name="connsiteY0" fmla="*/ 44449 h 352374"/>
                <a:gd name="connsiteX1" fmla="*/ 61837 w 156440"/>
                <a:gd name="connsiteY1" fmla="*/ 488 h 352374"/>
                <a:gd name="connsiteX2" fmla="*/ 129978 w 156440"/>
                <a:gd name="connsiteY2" fmla="*/ 31261 h 352374"/>
                <a:gd name="connsiteX3" fmla="*/ 149760 w 156440"/>
                <a:gd name="connsiteY3" fmla="*/ 171938 h 352374"/>
                <a:gd name="connsiteX4" fmla="*/ 151959 w 156440"/>
                <a:gd name="connsiteY4" fmla="*/ 303822 h 352374"/>
                <a:gd name="connsiteX5" fmla="*/ 92610 w 156440"/>
                <a:gd name="connsiteY5" fmla="*/ 352180 h 352374"/>
                <a:gd name="connsiteX6" fmla="*/ 22273 w 156440"/>
                <a:gd name="connsiteY6" fmla="*/ 314813 h 352374"/>
                <a:gd name="connsiteX7" fmla="*/ 2489 w 156440"/>
                <a:gd name="connsiteY7" fmla="*/ 182928 h 352374"/>
                <a:gd name="connsiteX8" fmla="*/ 6885 w 156440"/>
                <a:gd name="connsiteY8" fmla="*/ 44449 h 352374"/>
                <a:gd name="connsiteX0" fmla="*/ 6885 w 153367"/>
                <a:gd name="connsiteY0" fmla="*/ 44449 h 352607"/>
                <a:gd name="connsiteX1" fmla="*/ 61837 w 153367"/>
                <a:gd name="connsiteY1" fmla="*/ 488 h 352607"/>
                <a:gd name="connsiteX2" fmla="*/ 129978 w 153367"/>
                <a:gd name="connsiteY2" fmla="*/ 31261 h 352607"/>
                <a:gd name="connsiteX3" fmla="*/ 149760 w 153367"/>
                <a:gd name="connsiteY3" fmla="*/ 171938 h 352607"/>
                <a:gd name="connsiteX4" fmla="*/ 147562 w 153367"/>
                <a:gd name="connsiteY4" fmla="*/ 297228 h 352607"/>
                <a:gd name="connsiteX5" fmla="*/ 92610 w 153367"/>
                <a:gd name="connsiteY5" fmla="*/ 352180 h 352607"/>
                <a:gd name="connsiteX6" fmla="*/ 22273 w 153367"/>
                <a:gd name="connsiteY6" fmla="*/ 314813 h 352607"/>
                <a:gd name="connsiteX7" fmla="*/ 2489 w 153367"/>
                <a:gd name="connsiteY7" fmla="*/ 182928 h 352607"/>
                <a:gd name="connsiteX8" fmla="*/ 6885 w 153367"/>
                <a:gd name="connsiteY8" fmla="*/ 44449 h 352607"/>
                <a:gd name="connsiteX0" fmla="*/ 7178 w 153660"/>
                <a:gd name="connsiteY0" fmla="*/ 44449 h 352310"/>
                <a:gd name="connsiteX1" fmla="*/ 62130 w 153660"/>
                <a:gd name="connsiteY1" fmla="*/ 488 h 352310"/>
                <a:gd name="connsiteX2" fmla="*/ 130271 w 153660"/>
                <a:gd name="connsiteY2" fmla="*/ 31261 h 352310"/>
                <a:gd name="connsiteX3" fmla="*/ 150053 w 153660"/>
                <a:gd name="connsiteY3" fmla="*/ 171938 h 352310"/>
                <a:gd name="connsiteX4" fmla="*/ 147855 w 153660"/>
                <a:gd name="connsiteY4" fmla="*/ 297228 h 352310"/>
                <a:gd name="connsiteX5" fmla="*/ 92903 w 153660"/>
                <a:gd name="connsiteY5" fmla="*/ 352180 h 352310"/>
                <a:gd name="connsiteX6" fmla="*/ 26962 w 153660"/>
                <a:gd name="connsiteY6" fmla="*/ 308219 h 352310"/>
                <a:gd name="connsiteX7" fmla="*/ 2782 w 153660"/>
                <a:gd name="connsiteY7" fmla="*/ 182928 h 352310"/>
                <a:gd name="connsiteX8" fmla="*/ 7178 w 153660"/>
                <a:gd name="connsiteY8" fmla="*/ 44449 h 352310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82928 h 341473"/>
                <a:gd name="connsiteX8" fmla="*/ 7178 w 153958"/>
                <a:gd name="connsiteY8" fmla="*/ 44449 h 341473"/>
                <a:gd name="connsiteX0" fmla="*/ 5932 w 152712"/>
                <a:gd name="connsiteY0" fmla="*/ 44449 h 341473"/>
                <a:gd name="connsiteX1" fmla="*/ 60884 w 152712"/>
                <a:gd name="connsiteY1" fmla="*/ 488 h 341473"/>
                <a:gd name="connsiteX2" fmla="*/ 129025 w 152712"/>
                <a:gd name="connsiteY2" fmla="*/ 31261 h 341473"/>
                <a:gd name="connsiteX3" fmla="*/ 148807 w 152712"/>
                <a:gd name="connsiteY3" fmla="*/ 171938 h 341473"/>
                <a:gd name="connsiteX4" fmla="*/ 146609 w 152712"/>
                <a:gd name="connsiteY4" fmla="*/ 297228 h 341473"/>
                <a:gd name="connsiteX5" fmla="*/ 87260 w 152712"/>
                <a:gd name="connsiteY5" fmla="*/ 341190 h 341473"/>
                <a:gd name="connsiteX6" fmla="*/ 25716 w 152712"/>
                <a:gd name="connsiteY6" fmla="*/ 308219 h 341473"/>
                <a:gd name="connsiteX7" fmla="*/ 3734 w 152712"/>
                <a:gd name="connsiteY7" fmla="*/ 169740 h 341473"/>
                <a:gd name="connsiteX8" fmla="*/ 5932 w 152712"/>
                <a:gd name="connsiteY8" fmla="*/ 44449 h 341473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69740 h 341473"/>
                <a:gd name="connsiteX8" fmla="*/ 7178 w 153958"/>
                <a:gd name="connsiteY8" fmla="*/ 44449 h 341473"/>
                <a:gd name="connsiteX0" fmla="*/ 6886 w 153666"/>
                <a:gd name="connsiteY0" fmla="*/ 44449 h 341196"/>
                <a:gd name="connsiteX1" fmla="*/ 61838 w 153666"/>
                <a:gd name="connsiteY1" fmla="*/ 488 h 341196"/>
                <a:gd name="connsiteX2" fmla="*/ 129979 w 153666"/>
                <a:gd name="connsiteY2" fmla="*/ 31261 h 341196"/>
                <a:gd name="connsiteX3" fmla="*/ 149761 w 153666"/>
                <a:gd name="connsiteY3" fmla="*/ 171938 h 341196"/>
                <a:gd name="connsiteX4" fmla="*/ 147563 w 153666"/>
                <a:gd name="connsiteY4" fmla="*/ 297228 h 341196"/>
                <a:gd name="connsiteX5" fmla="*/ 88214 w 153666"/>
                <a:gd name="connsiteY5" fmla="*/ 341190 h 341196"/>
                <a:gd name="connsiteX6" fmla="*/ 22274 w 153666"/>
                <a:gd name="connsiteY6" fmla="*/ 295031 h 341196"/>
                <a:gd name="connsiteX7" fmla="*/ 2490 w 153666"/>
                <a:gd name="connsiteY7" fmla="*/ 169740 h 341196"/>
                <a:gd name="connsiteX8" fmla="*/ 6886 w 153666"/>
                <a:gd name="connsiteY8" fmla="*/ 44449 h 341196"/>
                <a:gd name="connsiteX0" fmla="*/ 6886 w 152380"/>
                <a:gd name="connsiteY0" fmla="*/ 44449 h 341216"/>
                <a:gd name="connsiteX1" fmla="*/ 61838 w 152380"/>
                <a:gd name="connsiteY1" fmla="*/ 488 h 341216"/>
                <a:gd name="connsiteX2" fmla="*/ 129979 w 152380"/>
                <a:gd name="connsiteY2" fmla="*/ 31261 h 341216"/>
                <a:gd name="connsiteX3" fmla="*/ 149761 w 152380"/>
                <a:gd name="connsiteY3" fmla="*/ 171938 h 341216"/>
                <a:gd name="connsiteX4" fmla="*/ 145365 w 152380"/>
                <a:gd name="connsiteY4" fmla="*/ 299426 h 341216"/>
                <a:gd name="connsiteX5" fmla="*/ 88214 w 152380"/>
                <a:gd name="connsiteY5" fmla="*/ 341190 h 341216"/>
                <a:gd name="connsiteX6" fmla="*/ 22274 w 152380"/>
                <a:gd name="connsiteY6" fmla="*/ 295031 h 341216"/>
                <a:gd name="connsiteX7" fmla="*/ 2490 w 152380"/>
                <a:gd name="connsiteY7" fmla="*/ 169740 h 341216"/>
                <a:gd name="connsiteX8" fmla="*/ 6886 w 152380"/>
                <a:gd name="connsiteY8" fmla="*/ 44449 h 341216"/>
                <a:gd name="connsiteX0" fmla="*/ 6886 w 152646"/>
                <a:gd name="connsiteY0" fmla="*/ 44449 h 339021"/>
                <a:gd name="connsiteX1" fmla="*/ 61838 w 152646"/>
                <a:gd name="connsiteY1" fmla="*/ 488 h 339021"/>
                <a:gd name="connsiteX2" fmla="*/ 129979 w 152646"/>
                <a:gd name="connsiteY2" fmla="*/ 31261 h 339021"/>
                <a:gd name="connsiteX3" fmla="*/ 149761 w 152646"/>
                <a:gd name="connsiteY3" fmla="*/ 171938 h 339021"/>
                <a:gd name="connsiteX4" fmla="*/ 145365 w 152646"/>
                <a:gd name="connsiteY4" fmla="*/ 299426 h 339021"/>
                <a:gd name="connsiteX5" fmla="*/ 83818 w 152646"/>
                <a:gd name="connsiteY5" fmla="*/ 338991 h 339021"/>
                <a:gd name="connsiteX6" fmla="*/ 22274 w 152646"/>
                <a:gd name="connsiteY6" fmla="*/ 295031 h 339021"/>
                <a:gd name="connsiteX7" fmla="*/ 2490 w 152646"/>
                <a:gd name="connsiteY7" fmla="*/ 169740 h 339021"/>
                <a:gd name="connsiteX8" fmla="*/ 6886 w 152646"/>
                <a:gd name="connsiteY8" fmla="*/ 44449 h 339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2646" h="339021">
                  <a:moveTo>
                    <a:pt x="6886" y="44449"/>
                  </a:moveTo>
                  <a:cubicBezTo>
                    <a:pt x="16777" y="16240"/>
                    <a:pt x="41323" y="2686"/>
                    <a:pt x="61838" y="488"/>
                  </a:cubicBezTo>
                  <a:cubicBezTo>
                    <a:pt x="82354" y="-1710"/>
                    <a:pt x="115325" y="2686"/>
                    <a:pt x="129979" y="31261"/>
                  </a:cubicBezTo>
                  <a:cubicBezTo>
                    <a:pt x="144633" y="59836"/>
                    <a:pt x="147197" y="127244"/>
                    <a:pt x="149761" y="171938"/>
                  </a:cubicBezTo>
                  <a:cubicBezTo>
                    <a:pt x="152325" y="216632"/>
                    <a:pt x="156355" y="271584"/>
                    <a:pt x="145365" y="299426"/>
                  </a:cubicBezTo>
                  <a:cubicBezTo>
                    <a:pt x="134375" y="327268"/>
                    <a:pt x="104333" y="339723"/>
                    <a:pt x="83818" y="338991"/>
                  </a:cubicBezTo>
                  <a:cubicBezTo>
                    <a:pt x="63303" y="338259"/>
                    <a:pt x="37294" y="323240"/>
                    <a:pt x="22274" y="295031"/>
                  </a:cubicBezTo>
                  <a:cubicBezTo>
                    <a:pt x="7254" y="266822"/>
                    <a:pt x="5055" y="211504"/>
                    <a:pt x="2490" y="169740"/>
                  </a:cubicBezTo>
                  <a:cubicBezTo>
                    <a:pt x="-75" y="127976"/>
                    <a:pt x="-3005" y="72658"/>
                    <a:pt x="6886" y="44449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FFFBB573-A589-4961-8494-EB12710F7EEA}"/>
                </a:ext>
              </a:extLst>
            </p:cNvPr>
            <p:cNvSpPr/>
            <p:nvPr/>
          </p:nvSpPr>
          <p:spPr>
            <a:xfrm rot="6770682">
              <a:off x="5078152" y="3033246"/>
              <a:ext cx="197568" cy="623311"/>
            </a:xfrm>
            <a:custGeom>
              <a:avLst/>
              <a:gdLst>
                <a:gd name="connsiteX0" fmla="*/ 63868 w 187016"/>
                <a:gd name="connsiteY0" fmla="*/ 62019 h 502838"/>
                <a:gd name="connsiteX1" fmla="*/ 86420 w 187016"/>
                <a:gd name="connsiteY1" fmla="*/ 512 h 502838"/>
                <a:gd name="connsiteX2" fmla="*/ 168429 w 187016"/>
                <a:gd name="connsiteY2" fmla="*/ 47667 h 502838"/>
                <a:gd name="connsiteX3" fmla="*/ 156128 w 187016"/>
                <a:gd name="connsiteY3" fmla="*/ 271142 h 502838"/>
                <a:gd name="connsiteX4" fmla="*/ 186881 w 187016"/>
                <a:gd name="connsiteY4" fmla="*/ 412607 h 502838"/>
                <a:gd name="connsiteX5" fmla="*/ 141776 w 187016"/>
                <a:gd name="connsiteY5" fmla="*/ 363402 h 502838"/>
                <a:gd name="connsiteX6" fmla="*/ 162278 w 187016"/>
                <a:gd name="connsiteY6" fmla="*/ 490516 h 502838"/>
                <a:gd name="connsiteX7" fmla="*/ 117173 w 187016"/>
                <a:gd name="connsiteY7" fmla="*/ 394155 h 502838"/>
                <a:gd name="connsiteX8" fmla="*/ 113073 w 187016"/>
                <a:gd name="connsiteY8" fmla="*/ 502817 h 502838"/>
                <a:gd name="connsiteX9" fmla="*/ 86420 w 187016"/>
                <a:gd name="connsiteY9" fmla="*/ 404406 h 502838"/>
                <a:gd name="connsiteX10" fmla="*/ 59767 w 187016"/>
                <a:gd name="connsiteY10" fmla="*/ 500767 h 502838"/>
                <a:gd name="connsiteX11" fmla="*/ 53616 w 187016"/>
                <a:gd name="connsiteY11" fmla="*/ 402356 h 502838"/>
                <a:gd name="connsiteX12" fmla="*/ 311 w 187016"/>
                <a:gd name="connsiteY12" fmla="*/ 433109 h 502838"/>
                <a:gd name="connsiteX13" fmla="*/ 33114 w 187016"/>
                <a:gd name="connsiteY13" fmla="*/ 355201 h 502838"/>
                <a:gd name="connsiteX14" fmla="*/ 63868 w 187016"/>
                <a:gd name="connsiteY14" fmla="*/ 303945 h 502838"/>
                <a:gd name="connsiteX15" fmla="*/ 63868 w 187016"/>
                <a:gd name="connsiteY15" fmla="*/ 62019 h 502838"/>
                <a:gd name="connsiteX0" fmla="*/ 63868 w 187016"/>
                <a:gd name="connsiteY0" fmla="*/ 63996 h 504815"/>
                <a:gd name="connsiteX1" fmla="*/ 113073 w 187016"/>
                <a:gd name="connsiteY1" fmla="*/ 439 h 504815"/>
                <a:gd name="connsiteX2" fmla="*/ 168429 w 187016"/>
                <a:gd name="connsiteY2" fmla="*/ 49644 h 504815"/>
                <a:gd name="connsiteX3" fmla="*/ 156128 w 187016"/>
                <a:gd name="connsiteY3" fmla="*/ 273119 h 504815"/>
                <a:gd name="connsiteX4" fmla="*/ 186881 w 187016"/>
                <a:gd name="connsiteY4" fmla="*/ 414584 h 504815"/>
                <a:gd name="connsiteX5" fmla="*/ 141776 w 187016"/>
                <a:gd name="connsiteY5" fmla="*/ 365379 h 504815"/>
                <a:gd name="connsiteX6" fmla="*/ 162278 w 187016"/>
                <a:gd name="connsiteY6" fmla="*/ 492493 h 504815"/>
                <a:gd name="connsiteX7" fmla="*/ 117173 w 187016"/>
                <a:gd name="connsiteY7" fmla="*/ 396132 h 504815"/>
                <a:gd name="connsiteX8" fmla="*/ 113073 w 187016"/>
                <a:gd name="connsiteY8" fmla="*/ 504794 h 504815"/>
                <a:gd name="connsiteX9" fmla="*/ 86420 w 187016"/>
                <a:gd name="connsiteY9" fmla="*/ 406383 h 504815"/>
                <a:gd name="connsiteX10" fmla="*/ 59767 w 187016"/>
                <a:gd name="connsiteY10" fmla="*/ 502744 h 504815"/>
                <a:gd name="connsiteX11" fmla="*/ 53616 w 187016"/>
                <a:gd name="connsiteY11" fmla="*/ 404333 h 504815"/>
                <a:gd name="connsiteX12" fmla="*/ 311 w 187016"/>
                <a:gd name="connsiteY12" fmla="*/ 435086 h 504815"/>
                <a:gd name="connsiteX13" fmla="*/ 33114 w 187016"/>
                <a:gd name="connsiteY13" fmla="*/ 357178 h 504815"/>
                <a:gd name="connsiteX14" fmla="*/ 63868 w 187016"/>
                <a:gd name="connsiteY14" fmla="*/ 305922 h 504815"/>
                <a:gd name="connsiteX15" fmla="*/ 63868 w 187016"/>
                <a:gd name="connsiteY15" fmla="*/ 63996 h 504815"/>
                <a:gd name="connsiteX0" fmla="*/ 57718 w 187016"/>
                <a:gd name="connsiteY0" fmla="*/ 53366 h 504437"/>
                <a:gd name="connsiteX1" fmla="*/ 113073 w 187016"/>
                <a:gd name="connsiteY1" fmla="*/ 61 h 504437"/>
                <a:gd name="connsiteX2" fmla="*/ 168429 w 187016"/>
                <a:gd name="connsiteY2" fmla="*/ 49266 h 504437"/>
                <a:gd name="connsiteX3" fmla="*/ 156128 w 187016"/>
                <a:gd name="connsiteY3" fmla="*/ 272741 h 504437"/>
                <a:gd name="connsiteX4" fmla="*/ 186881 w 187016"/>
                <a:gd name="connsiteY4" fmla="*/ 414206 h 504437"/>
                <a:gd name="connsiteX5" fmla="*/ 141776 w 187016"/>
                <a:gd name="connsiteY5" fmla="*/ 365001 h 504437"/>
                <a:gd name="connsiteX6" fmla="*/ 162278 w 187016"/>
                <a:gd name="connsiteY6" fmla="*/ 492115 h 504437"/>
                <a:gd name="connsiteX7" fmla="*/ 117173 w 187016"/>
                <a:gd name="connsiteY7" fmla="*/ 395754 h 504437"/>
                <a:gd name="connsiteX8" fmla="*/ 113073 w 187016"/>
                <a:gd name="connsiteY8" fmla="*/ 504416 h 504437"/>
                <a:gd name="connsiteX9" fmla="*/ 86420 w 187016"/>
                <a:gd name="connsiteY9" fmla="*/ 406005 h 504437"/>
                <a:gd name="connsiteX10" fmla="*/ 59767 w 187016"/>
                <a:gd name="connsiteY10" fmla="*/ 502366 h 504437"/>
                <a:gd name="connsiteX11" fmla="*/ 53616 w 187016"/>
                <a:gd name="connsiteY11" fmla="*/ 403955 h 504437"/>
                <a:gd name="connsiteX12" fmla="*/ 311 w 187016"/>
                <a:gd name="connsiteY12" fmla="*/ 434708 h 504437"/>
                <a:gd name="connsiteX13" fmla="*/ 33114 w 187016"/>
                <a:gd name="connsiteY13" fmla="*/ 356800 h 504437"/>
                <a:gd name="connsiteX14" fmla="*/ 63868 w 187016"/>
                <a:gd name="connsiteY14" fmla="*/ 305544 h 504437"/>
                <a:gd name="connsiteX15" fmla="*/ 57718 w 187016"/>
                <a:gd name="connsiteY15" fmla="*/ 53366 h 5044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9767 w 189311"/>
                <a:gd name="connsiteY10" fmla="*/ 5028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57718 w 189311"/>
                <a:gd name="connsiteY0" fmla="*/ 53866 h 504917"/>
                <a:gd name="connsiteX1" fmla="*/ 113073 w 189311"/>
                <a:gd name="connsiteY1" fmla="*/ 561 h 504917"/>
                <a:gd name="connsiteX2" fmla="*/ 170479 w 189311"/>
                <a:gd name="connsiteY2" fmla="*/ 43615 h 504917"/>
                <a:gd name="connsiteX3" fmla="*/ 156128 w 189311"/>
                <a:gd name="connsiteY3" fmla="*/ 273241 h 504917"/>
                <a:gd name="connsiteX4" fmla="*/ 186881 w 189311"/>
                <a:gd name="connsiteY4" fmla="*/ 414706 h 504917"/>
                <a:gd name="connsiteX5" fmla="*/ 141776 w 189311"/>
                <a:gd name="connsiteY5" fmla="*/ 365501 h 504917"/>
                <a:gd name="connsiteX6" fmla="*/ 162278 w 189311"/>
                <a:gd name="connsiteY6" fmla="*/ 492615 h 504917"/>
                <a:gd name="connsiteX7" fmla="*/ 117173 w 189311"/>
                <a:gd name="connsiteY7" fmla="*/ 396254 h 504917"/>
                <a:gd name="connsiteX8" fmla="*/ 113073 w 189311"/>
                <a:gd name="connsiteY8" fmla="*/ 504916 h 504917"/>
                <a:gd name="connsiteX9" fmla="*/ 86420 w 189311"/>
                <a:gd name="connsiteY9" fmla="*/ 406505 h 504917"/>
                <a:gd name="connsiteX10" fmla="*/ 70019 w 189311"/>
                <a:gd name="connsiteY10" fmla="*/ 504917 h 504917"/>
                <a:gd name="connsiteX11" fmla="*/ 53616 w 189311"/>
                <a:gd name="connsiteY11" fmla="*/ 404455 h 504917"/>
                <a:gd name="connsiteX12" fmla="*/ 311 w 189311"/>
                <a:gd name="connsiteY12" fmla="*/ 435208 h 504917"/>
                <a:gd name="connsiteX13" fmla="*/ 33114 w 189311"/>
                <a:gd name="connsiteY13" fmla="*/ 357300 h 504917"/>
                <a:gd name="connsiteX14" fmla="*/ 63868 w 189311"/>
                <a:gd name="connsiteY14" fmla="*/ 306044 h 504917"/>
                <a:gd name="connsiteX15" fmla="*/ 57718 w 189311"/>
                <a:gd name="connsiteY15" fmla="*/ 53866 h 504917"/>
                <a:gd name="connsiteX0" fmla="*/ 57718 w 189311"/>
                <a:gd name="connsiteY0" fmla="*/ 53866 h 504958"/>
                <a:gd name="connsiteX1" fmla="*/ 113073 w 189311"/>
                <a:gd name="connsiteY1" fmla="*/ 561 h 504958"/>
                <a:gd name="connsiteX2" fmla="*/ 170479 w 189311"/>
                <a:gd name="connsiteY2" fmla="*/ 43615 h 504958"/>
                <a:gd name="connsiteX3" fmla="*/ 156128 w 189311"/>
                <a:gd name="connsiteY3" fmla="*/ 273241 h 504958"/>
                <a:gd name="connsiteX4" fmla="*/ 186881 w 189311"/>
                <a:gd name="connsiteY4" fmla="*/ 414706 h 504958"/>
                <a:gd name="connsiteX5" fmla="*/ 141776 w 189311"/>
                <a:gd name="connsiteY5" fmla="*/ 365501 h 504958"/>
                <a:gd name="connsiteX6" fmla="*/ 162278 w 189311"/>
                <a:gd name="connsiteY6" fmla="*/ 492615 h 504958"/>
                <a:gd name="connsiteX7" fmla="*/ 117173 w 189311"/>
                <a:gd name="connsiteY7" fmla="*/ 396254 h 504958"/>
                <a:gd name="connsiteX8" fmla="*/ 113073 w 189311"/>
                <a:gd name="connsiteY8" fmla="*/ 504916 h 504958"/>
                <a:gd name="connsiteX9" fmla="*/ 86420 w 189311"/>
                <a:gd name="connsiteY9" fmla="*/ 406505 h 504958"/>
                <a:gd name="connsiteX10" fmla="*/ 70019 w 189311"/>
                <a:gd name="connsiteY10" fmla="*/ 504917 h 504958"/>
                <a:gd name="connsiteX11" fmla="*/ 53616 w 189311"/>
                <a:gd name="connsiteY11" fmla="*/ 404455 h 504958"/>
                <a:gd name="connsiteX12" fmla="*/ 311 w 189311"/>
                <a:gd name="connsiteY12" fmla="*/ 435208 h 504958"/>
                <a:gd name="connsiteX13" fmla="*/ 33114 w 189311"/>
                <a:gd name="connsiteY13" fmla="*/ 357300 h 504958"/>
                <a:gd name="connsiteX14" fmla="*/ 63868 w 189311"/>
                <a:gd name="connsiteY14" fmla="*/ 306044 h 504958"/>
                <a:gd name="connsiteX15" fmla="*/ 57718 w 189311"/>
                <a:gd name="connsiteY15" fmla="*/ 53866 h 504958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5667 w 189311"/>
                <a:gd name="connsiteY10" fmla="*/ 4987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62647 w 194240"/>
                <a:gd name="connsiteY0" fmla="*/ 53866 h 504916"/>
                <a:gd name="connsiteX1" fmla="*/ 118002 w 194240"/>
                <a:gd name="connsiteY1" fmla="*/ 561 h 504916"/>
                <a:gd name="connsiteX2" fmla="*/ 175408 w 194240"/>
                <a:gd name="connsiteY2" fmla="*/ 43615 h 504916"/>
                <a:gd name="connsiteX3" fmla="*/ 161057 w 194240"/>
                <a:gd name="connsiteY3" fmla="*/ 273241 h 504916"/>
                <a:gd name="connsiteX4" fmla="*/ 191810 w 194240"/>
                <a:gd name="connsiteY4" fmla="*/ 414706 h 504916"/>
                <a:gd name="connsiteX5" fmla="*/ 146705 w 194240"/>
                <a:gd name="connsiteY5" fmla="*/ 365501 h 504916"/>
                <a:gd name="connsiteX6" fmla="*/ 167207 w 194240"/>
                <a:gd name="connsiteY6" fmla="*/ 492615 h 504916"/>
                <a:gd name="connsiteX7" fmla="*/ 122102 w 194240"/>
                <a:gd name="connsiteY7" fmla="*/ 396254 h 504916"/>
                <a:gd name="connsiteX8" fmla="*/ 118002 w 194240"/>
                <a:gd name="connsiteY8" fmla="*/ 504916 h 504916"/>
                <a:gd name="connsiteX9" fmla="*/ 91349 w 194240"/>
                <a:gd name="connsiteY9" fmla="*/ 406505 h 504916"/>
                <a:gd name="connsiteX10" fmla="*/ 60596 w 194240"/>
                <a:gd name="connsiteY10" fmla="*/ 498766 h 504916"/>
                <a:gd name="connsiteX11" fmla="*/ 58545 w 194240"/>
                <a:gd name="connsiteY11" fmla="*/ 404455 h 504916"/>
                <a:gd name="connsiteX12" fmla="*/ 5240 w 194240"/>
                <a:gd name="connsiteY12" fmla="*/ 435208 h 504916"/>
                <a:gd name="connsiteX13" fmla="*/ 38043 w 194240"/>
                <a:gd name="connsiteY13" fmla="*/ 357300 h 504916"/>
                <a:gd name="connsiteX14" fmla="*/ 68797 w 194240"/>
                <a:gd name="connsiteY14" fmla="*/ 306044 h 504916"/>
                <a:gd name="connsiteX15" fmla="*/ 62647 w 194240"/>
                <a:gd name="connsiteY15" fmla="*/ 53866 h 504916"/>
                <a:gd name="connsiteX0" fmla="*/ 55316 w 186909"/>
                <a:gd name="connsiteY0" fmla="*/ 53866 h 504916"/>
                <a:gd name="connsiteX1" fmla="*/ 110671 w 186909"/>
                <a:gd name="connsiteY1" fmla="*/ 561 h 504916"/>
                <a:gd name="connsiteX2" fmla="*/ 168077 w 186909"/>
                <a:gd name="connsiteY2" fmla="*/ 43615 h 504916"/>
                <a:gd name="connsiteX3" fmla="*/ 153726 w 186909"/>
                <a:gd name="connsiteY3" fmla="*/ 273241 h 504916"/>
                <a:gd name="connsiteX4" fmla="*/ 184479 w 186909"/>
                <a:gd name="connsiteY4" fmla="*/ 414706 h 504916"/>
                <a:gd name="connsiteX5" fmla="*/ 139374 w 186909"/>
                <a:gd name="connsiteY5" fmla="*/ 365501 h 504916"/>
                <a:gd name="connsiteX6" fmla="*/ 159876 w 186909"/>
                <a:gd name="connsiteY6" fmla="*/ 492615 h 504916"/>
                <a:gd name="connsiteX7" fmla="*/ 114771 w 186909"/>
                <a:gd name="connsiteY7" fmla="*/ 396254 h 504916"/>
                <a:gd name="connsiteX8" fmla="*/ 110671 w 186909"/>
                <a:gd name="connsiteY8" fmla="*/ 504916 h 504916"/>
                <a:gd name="connsiteX9" fmla="*/ 84018 w 186909"/>
                <a:gd name="connsiteY9" fmla="*/ 406505 h 504916"/>
                <a:gd name="connsiteX10" fmla="*/ 53265 w 186909"/>
                <a:gd name="connsiteY10" fmla="*/ 498766 h 504916"/>
                <a:gd name="connsiteX11" fmla="*/ 51214 w 186909"/>
                <a:gd name="connsiteY11" fmla="*/ 404455 h 504916"/>
                <a:gd name="connsiteX12" fmla="*/ 6110 w 186909"/>
                <a:gd name="connsiteY12" fmla="*/ 420856 h 504916"/>
                <a:gd name="connsiteX13" fmla="*/ 30712 w 186909"/>
                <a:gd name="connsiteY13" fmla="*/ 357300 h 504916"/>
                <a:gd name="connsiteX14" fmla="*/ 61466 w 186909"/>
                <a:gd name="connsiteY14" fmla="*/ 306044 h 504916"/>
                <a:gd name="connsiteX15" fmla="*/ 55316 w 186909"/>
                <a:gd name="connsiteY15" fmla="*/ 53866 h 504916"/>
                <a:gd name="connsiteX0" fmla="*/ 49504 w 181097"/>
                <a:gd name="connsiteY0" fmla="*/ 53866 h 504916"/>
                <a:gd name="connsiteX1" fmla="*/ 104859 w 181097"/>
                <a:gd name="connsiteY1" fmla="*/ 561 h 504916"/>
                <a:gd name="connsiteX2" fmla="*/ 162265 w 181097"/>
                <a:gd name="connsiteY2" fmla="*/ 43615 h 504916"/>
                <a:gd name="connsiteX3" fmla="*/ 147914 w 181097"/>
                <a:gd name="connsiteY3" fmla="*/ 273241 h 504916"/>
                <a:gd name="connsiteX4" fmla="*/ 178667 w 181097"/>
                <a:gd name="connsiteY4" fmla="*/ 414706 h 504916"/>
                <a:gd name="connsiteX5" fmla="*/ 133562 w 181097"/>
                <a:gd name="connsiteY5" fmla="*/ 365501 h 504916"/>
                <a:gd name="connsiteX6" fmla="*/ 154064 w 181097"/>
                <a:gd name="connsiteY6" fmla="*/ 492615 h 504916"/>
                <a:gd name="connsiteX7" fmla="*/ 108959 w 181097"/>
                <a:gd name="connsiteY7" fmla="*/ 396254 h 504916"/>
                <a:gd name="connsiteX8" fmla="*/ 104859 w 181097"/>
                <a:gd name="connsiteY8" fmla="*/ 504916 h 504916"/>
                <a:gd name="connsiteX9" fmla="*/ 78206 w 181097"/>
                <a:gd name="connsiteY9" fmla="*/ 406505 h 504916"/>
                <a:gd name="connsiteX10" fmla="*/ 47453 w 181097"/>
                <a:gd name="connsiteY10" fmla="*/ 498766 h 504916"/>
                <a:gd name="connsiteX11" fmla="*/ 41301 w 181097"/>
                <a:gd name="connsiteY11" fmla="*/ 400354 h 504916"/>
                <a:gd name="connsiteX12" fmla="*/ 298 w 181097"/>
                <a:gd name="connsiteY12" fmla="*/ 420856 h 504916"/>
                <a:gd name="connsiteX13" fmla="*/ 24900 w 181097"/>
                <a:gd name="connsiteY13" fmla="*/ 357300 h 504916"/>
                <a:gd name="connsiteX14" fmla="*/ 55654 w 181097"/>
                <a:gd name="connsiteY14" fmla="*/ 306044 h 504916"/>
                <a:gd name="connsiteX15" fmla="*/ 49504 w 181097"/>
                <a:gd name="connsiteY15" fmla="*/ 53866 h 504916"/>
                <a:gd name="connsiteX0" fmla="*/ 52664 w 184257"/>
                <a:gd name="connsiteY0" fmla="*/ 53866 h 504916"/>
                <a:gd name="connsiteX1" fmla="*/ 108019 w 184257"/>
                <a:gd name="connsiteY1" fmla="*/ 561 h 504916"/>
                <a:gd name="connsiteX2" fmla="*/ 165425 w 184257"/>
                <a:gd name="connsiteY2" fmla="*/ 43615 h 504916"/>
                <a:gd name="connsiteX3" fmla="*/ 151074 w 184257"/>
                <a:gd name="connsiteY3" fmla="*/ 273241 h 504916"/>
                <a:gd name="connsiteX4" fmla="*/ 181827 w 184257"/>
                <a:gd name="connsiteY4" fmla="*/ 414706 h 504916"/>
                <a:gd name="connsiteX5" fmla="*/ 136722 w 184257"/>
                <a:gd name="connsiteY5" fmla="*/ 365501 h 504916"/>
                <a:gd name="connsiteX6" fmla="*/ 157224 w 184257"/>
                <a:gd name="connsiteY6" fmla="*/ 492615 h 504916"/>
                <a:gd name="connsiteX7" fmla="*/ 112119 w 184257"/>
                <a:gd name="connsiteY7" fmla="*/ 396254 h 504916"/>
                <a:gd name="connsiteX8" fmla="*/ 108019 w 184257"/>
                <a:gd name="connsiteY8" fmla="*/ 504916 h 504916"/>
                <a:gd name="connsiteX9" fmla="*/ 81366 w 184257"/>
                <a:gd name="connsiteY9" fmla="*/ 406505 h 504916"/>
                <a:gd name="connsiteX10" fmla="*/ 50613 w 184257"/>
                <a:gd name="connsiteY10" fmla="*/ 498766 h 504916"/>
                <a:gd name="connsiteX11" fmla="*/ 44461 w 184257"/>
                <a:gd name="connsiteY11" fmla="*/ 400354 h 504916"/>
                <a:gd name="connsiteX12" fmla="*/ 3458 w 184257"/>
                <a:gd name="connsiteY12" fmla="*/ 420856 h 504916"/>
                <a:gd name="connsiteX13" fmla="*/ 28060 w 184257"/>
                <a:gd name="connsiteY13" fmla="*/ 357300 h 504916"/>
                <a:gd name="connsiteX14" fmla="*/ 58814 w 184257"/>
                <a:gd name="connsiteY14" fmla="*/ 306044 h 504916"/>
                <a:gd name="connsiteX15" fmla="*/ 52664 w 184257"/>
                <a:gd name="connsiteY15" fmla="*/ 53866 h 504916"/>
                <a:gd name="connsiteX0" fmla="*/ 52664 w 181873"/>
                <a:gd name="connsiteY0" fmla="*/ 53866 h 504916"/>
                <a:gd name="connsiteX1" fmla="*/ 108019 w 181873"/>
                <a:gd name="connsiteY1" fmla="*/ 561 h 504916"/>
                <a:gd name="connsiteX2" fmla="*/ 165425 w 181873"/>
                <a:gd name="connsiteY2" fmla="*/ 43615 h 504916"/>
                <a:gd name="connsiteX3" fmla="*/ 151074 w 181873"/>
                <a:gd name="connsiteY3" fmla="*/ 273241 h 504916"/>
                <a:gd name="connsiteX4" fmla="*/ 181827 w 181873"/>
                <a:gd name="connsiteY4" fmla="*/ 414706 h 504916"/>
                <a:gd name="connsiteX5" fmla="*/ 142873 w 181873"/>
                <a:gd name="connsiteY5" fmla="*/ 377802 h 504916"/>
                <a:gd name="connsiteX6" fmla="*/ 157224 w 181873"/>
                <a:gd name="connsiteY6" fmla="*/ 492615 h 504916"/>
                <a:gd name="connsiteX7" fmla="*/ 112119 w 181873"/>
                <a:gd name="connsiteY7" fmla="*/ 396254 h 504916"/>
                <a:gd name="connsiteX8" fmla="*/ 108019 w 181873"/>
                <a:gd name="connsiteY8" fmla="*/ 504916 h 504916"/>
                <a:gd name="connsiteX9" fmla="*/ 81366 w 181873"/>
                <a:gd name="connsiteY9" fmla="*/ 406505 h 504916"/>
                <a:gd name="connsiteX10" fmla="*/ 50613 w 181873"/>
                <a:gd name="connsiteY10" fmla="*/ 498766 h 504916"/>
                <a:gd name="connsiteX11" fmla="*/ 44461 w 181873"/>
                <a:gd name="connsiteY11" fmla="*/ 400354 h 504916"/>
                <a:gd name="connsiteX12" fmla="*/ 3458 w 181873"/>
                <a:gd name="connsiteY12" fmla="*/ 420856 h 504916"/>
                <a:gd name="connsiteX13" fmla="*/ 28060 w 181873"/>
                <a:gd name="connsiteY13" fmla="*/ 357300 h 504916"/>
                <a:gd name="connsiteX14" fmla="*/ 58814 w 181873"/>
                <a:gd name="connsiteY14" fmla="*/ 306044 h 504916"/>
                <a:gd name="connsiteX15" fmla="*/ 52664 w 181873"/>
                <a:gd name="connsiteY15" fmla="*/ 53866 h 504916"/>
                <a:gd name="connsiteX0" fmla="*/ 52664 w 181839"/>
                <a:gd name="connsiteY0" fmla="*/ 53866 h 504916"/>
                <a:gd name="connsiteX1" fmla="*/ 108019 w 181839"/>
                <a:gd name="connsiteY1" fmla="*/ 561 h 504916"/>
                <a:gd name="connsiteX2" fmla="*/ 165425 w 181839"/>
                <a:gd name="connsiteY2" fmla="*/ 43615 h 504916"/>
                <a:gd name="connsiteX3" fmla="*/ 151074 w 181839"/>
                <a:gd name="connsiteY3" fmla="*/ 273241 h 504916"/>
                <a:gd name="connsiteX4" fmla="*/ 181827 w 181839"/>
                <a:gd name="connsiteY4" fmla="*/ 414706 h 504916"/>
                <a:gd name="connsiteX5" fmla="*/ 146973 w 181839"/>
                <a:gd name="connsiteY5" fmla="*/ 386003 h 504916"/>
                <a:gd name="connsiteX6" fmla="*/ 157224 w 181839"/>
                <a:gd name="connsiteY6" fmla="*/ 492615 h 504916"/>
                <a:gd name="connsiteX7" fmla="*/ 112119 w 181839"/>
                <a:gd name="connsiteY7" fmla="*/ 396254 h 504916"/>
                <a:gd name="connsiteX8" fmla="*/ 108019 w 181839"/>
                <a:gd name="connsiteY8" fmla="*/ 504916 h 504916"/>
                <a:gd name="connsiteX9" fmla="*/ 81366 w 181839"/>
                <a:gd name="connsiteY9" fmla="*/ 406505 h 504916"/>
                <a:gd name="connsiteX10" fmla="*/ 50613 w 181839"/>
                <a:gd name="connsiteY10" fmla="*/ 498766 h 504916"/>
                <a:gd name="connsiteX11" fmla="*/ 44461 w 181839"/>
                <a:gd name="connsiteY11" fmla="*/ 400354 h 504916"/>
                <a:gd name="connsiteX12" fmla="*/ 3458 w 181839"/>
                <a:gd name="connsiteY12" fmla="*/ 420856 h 504916"/>
                <a:gd name="connsiteX13" fmla="*/ 28060 w 181839"/>
                <a:gd name="connsiteY13" fmla="*/ 357300 h 504916"/>
                <a:gd name="connsiteX14" fmla="*/ 58814 w 181839"/>
                <a:gd name="connsiteY14" fmla="*/ 306044 h 504916"/>
                <a:gd name="connsiteX15" fmla="*/ 52664 w 181839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270875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9467 h 510517"/>
                <a:gd name="connsiteX1" fmla="*/ 100203 w 183758"/>
                <a:gd name="connsiteY1" fmla="*/ 301 h 510517"/>
                <a:gd name="connsiteX2" fmla="*/ 165425 w 183758"/>
                <a:gd name="connsiteY2" fmla="*/ 49216 h 510517"/>
                <a:gd name="connsiteX3" fmla="*/ 151074 w 183758"/>
                <a:gd name="connsiteY3" fmla="*/ 278842 h 510517"/>
                <a:gd name="connsiteX4" fmla="*/ 181827 w 183758"/>
                <a:gd name="connsiteY4" fmla="*/ 420307 h 510517"/>
                <a:gd name="connsiteX5" fmla="*/ 146973 w 183758"/>
                <a:gd name="connsiteY5" fmla="*/ 391604 h 510517"/>
                <a:gd name="connsiteX6" fmla="*/ 157224 w 183758"/>
                <a:gd name="connsiteY6" fmla="*/ 498216 h 510517"/>
                <a:gd name="connsiteX7" fmla="*/ 112119 w 183758"/>
                <a:gd name="connsiteY7" fmla="*/ 401855 h 510517"/>
                <a:gd name="connsiteX8" fmla="*/ 108019 w 183758"/>
                <a:gd name="connsiteY8" fmla="*/ 510517 h 510517"/>
                <a:gd name="connsiteX9" fmla="*/ 81366 w 183758"/>
                <a:gd name="connsiteY9" fmla="*/ 412106 h 510517"/>
                <a:gd name="connsiteX10" fmla="*/ 50613 w 183758"/>
                <a:gd name="connsiteY10" fmla="*/ 504367 h 510517"/>
                <a:gd name="connsiteX11" fmla="*/ 44461 w 183758"/>
                <a:gd name="connsiteY11" fmla="*/ 405955 h 510517"/>
                <a:gd name="connsiteX12" fmla="*/ 3458 w 183758"/>
                <a:gd name="connsiteY12" fmla="*/ 426457 h 510517"/>
                <a:gd name="connsiteX13" fmla="*/ 28060 w 183758"/>
                <a:gd name="connsiteY13" fmla="*/ 362901 h 510517"/>
                <a:gd name="connsiteX14" fmla="*/ 56860 w 183758"/>
                <a:gd name="connsiteY14" fmla="*/ 233491 h 510517"/>
                <a:gd name="connsiteX15" fmla="*/ 52664 w 183758"/>
                <a:gd name="connsiteY15" fmla="*/ 59467 h 510517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85"/>
                <a:gd name="connsiteX1" fmla="*/ 100203 w 183622"/>
                <a:gd name="connsiteY1" fmla="*/ 555 h 510785"/>
                <a:gd name="connsiteX2" fmla="*/ 165425 w 183622"/>
                <a:gd name="connsiteY2" fmla="*/ 49470 h 510785"/>
                <a:gd name="connsiteX3" fmla="*/ 151074 w 183622"/>
                <a:gd name="connsiteY3" fmla="*/ 310357 h 510785"/>
                <a:gd name="connsiteX4" fmla="*/ 181827 w 183622"/>
                <a:gd name="connsiteY4" fmla="*/ 420561 h 510785"/>
                <a:gd name="connsiteX5" fmla="*/ 146973 w 183622"/>
                <a:gd name="connsiteY5" fmla="*/ 391858 h 510785"/>
                <a:gd name="connsiteX6" fmla="*/ 157224 w 183622"/>
                <a:gd name="connsiteY6" fmla="*/ 498470 h 510785"/>
                <a:gd name="connsiteX7" fmla="*/ 112119 w 183622"/>
                <a:gd name="connsiteY7" fmla="*/ 402109 h 510785"/>
                <a:gd name="connsiteX8" fmla="*/ 108019 w 183622"/>
                <a:gd name="connsiteY8" fmla="*/ 510771 h 510785"/>
                <a:gd name="connsiteX9" fmla="*/ 77459 w 183622"/>
                <a:gd name="connsiteY9" fmla="*/ 410406 h 510785"/>
                <a:gd name="connsiteX10" fmla="*/ 50613 w 183622"/>
                <a:gd name="connsiteY10" fmla="*/ 504621 h 510785"/>
                <a:gd name="connsiteX11" fmla="*/ 44461 w 183622"/>
                <a:gd name="connsiteY11" fmla="*/ 406209 h 510785"/>
                <a:gd name="connsiteX12" fmla="*/ 3458 w 183622"/>
                <a:gd name="connsiteY12" fmla="*/ 426711 h 510785"/>
                <a:gd name="connsiteX13" fmla="*/ 28060 w 183622"/>
                <a:gd name="connsiteY13" fmla="*/ 363155 h 510785"/>
                <a:gd name="connsiteX14" fmla="*/ 56860 w 183622"/>
                <a:gd name="connsiteY14" fmla="*/ 233745 h 510785"/>
                <a:gd name="connsiteX15" fmla="*/ 52664 w 183622"/>
                <a:gd name="connsiteY15" fmla="*/ 59721 h 510785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94408 h 545501"/>
                <a:gd name="connsiteX1" fmla="*/ 102157 w 183622"/>
                <a:gd name="connsiteY1" fmla="*/ 73 h 545501"/>
                <a:gd name="connsiteX2" fmla="*/ 165425 w 183622"/>
                <a:gd name="connsiteY2" fmla="*/ 84157 h 545501"/>
                <a:gd name="connsiteX3" fmla="*/ 151074 w 183622"/>
                <a:gd name="connsiteY3" fmla="*/ 345044 h 545501"/>
                <a:gd name="connsiteX4" fmla="*/ 181827 w 183622"/>
                <a:gd name="connsiteY4" fmla="*/ 455248 h 545501"/>
                <a:gd name="connsiteX5" fmla="*/ 146973 w 183622"/>
                <a:gd name="connsiteY5" fmla="*/ 426545 h 545501"/>
                <a:gd name="connsiteX6" fmla="*/ 157224 w 183622"/>
                <a:gd name="connsiteY6" fmla="*/ 533157 h 545501"/>
                <a:gd name="connsiteX7" fmla="*/ 112119 w 183622"/>
                <a:gd name="connsiteY7" fmla="*/ 436796 h 545501"/>
                <a:gd name="connsiteX8" fmla="*/ 108019 w 183622"/>
                <a:gd name="connsiteY8" fmla="*/ 545458 h 545501"/>
                <a:gd name="connsiteX9" fmla="*/ 77459 w 183622"/>
                <a:gd name="connsiteY9" fmla="*/ 445093 h 545501"/>
                <a:gd name="connsiteX10" fmla="*/ 50613 w 183622"/>
                <a:gd name="connsiteY10" fmla="*/ 539308 h 545501"/>
                <a:gd name="connsiteX11" fmla="*/ 44461 w 183622"/>
                <a:gd name="connsiteY11" fmla="*/ 440896 h 545501"/>
                <a:gd name="connsiteX12" fmla="*/ 3458 w 183622"/>
                <a:gd name="connsiteY12" fmla="*/ 461398 h 545501"/>
                <a:gd name="connsiteX13" fmla="*/ 28060 w 183622"/>
                <a:gd name="connsiteY13" fmla="*/ 397842 h 545501"/>
                <a:gd name="connsiteX14" fmla="*/ 56860 w 183622"/>
                <a:gd name="connsiteY14" fmla="*/ 268432 h 545501"/>
                <a:gd name="connsiteX15" fmla="*/ 52664 w 183622"/>
                <a:gd name="connsiteY15" fmla="*/ 94408 h 545501"/>
                <a:gd name="connsiteX0" fmla="*/ 52664 w 183622"/>
                <a:gd name="connsiteY0" fmla="*/ 99119 h 550212"/>
                <a:gd name="connsiteX1" fmla="*/ 102157 w 183622"/>
                <a:gd name="connsiteY1" fmla="*/ 4784 h 550212"/>
                <a:gd name="connsiteX2" fmla="*/ 165425 w 183622"/>
                <a:gd name="connsiteY2" fmla="*/ 49791 h 550212"/>
                <a:gd name="connsiteX3" fmla="*/ 151074 w 183622"/>
                <a:gd name="connsiteY3" fmla="*/ 349755 h 550212"/>
                <a:gd name="connsiteX4" fmla="*/ 181827 w 183622"/>
                <a:gd name="connsiteY4" fmla="*/ 459959 h 550212"/>
                <a:gd name="connsiteX5" fmla="*/ 146973 w 183622"/>
                <a:gd name="connsiteY5" fmla="*/ 431256 h 550212"/>
                <a:gd name="connsiteX6" fmla="*/ 157224 w 183622"/>
                <a:gd name="connsiteY6" fmla="*/ 537868 h 550212"/>
                <a:gd name="connsiteX7" fmla="*/ 112119 w 183622"/>
                <a:gd name="connsiteY7" fmla="*/ 441507 h 550212"/>
                <a:gd name="connsiteX8" fmla="*/ 108019 w 183622"/>
                <a:gd name="connsiteY8" fmla="*/ 550169 h 550212"/>
                <a:gd name="connsiteX9" fmla="*/ 77459 w 183622"/>
                <a:gd name="connsiteY9" fmla="*/ 449804 h 550212"/>
                <a:gd name="connsiteX10" fmla="*/ 50613 w 183622"/>
                <a:gd name="connsiteY10" fmla="*/ 544019 h 550212"/>
                <a:gd name="connsiteX11" fmla="*/ 44461 w 183622"/>
                <a:gd name="connsiteY11" fmla="*/ 445607 h 550212"/>
                <a:gd name="connsiteX12" fmla="*/ 3458 w 183622"/>
                <a:gd name="connsiteY12" fmla="*/ 466109 h 550212"/>
                <a:gd name="connsiteX13" fmla="*/ 28060 w 183622"/>
                <a:gd name="connsiteY13" fmla="*/ 402553 h 550212"/>
                <a:gd name="connsiteX14" fmla="*/ 56860 w 183622"/>
                <a:gd name="connsiteY14" fmla="*/ 273143 h 550212"/>
                <a:gd name="connsiteX15" fmla="*/ 52664 w 183622"/>
                <a:gd name="connsiteY15" fmla="*/ 99119 h 550212"/>
                <a:gd name="connsiteX0" fmla="*/ 52664 w 183622"/>
                <a:gd name="connsiteY0" fmla="*/ 52963 h 547041"/>
                <a:gd name="connsiteX1" fmla="*/ 102157 w 183622"/>
                <a:gd name="connsiteY1" fmla="*/ 1613 h 547041"/>
                <a:gd name="connsiteX2" fmla="*/ 165425 w 183622"/>
                <a:gd name="connsiteY2" fmla="*/ 46620 h 547041"/>
                <a:gd name="connsiteX3" fmla="*/ 151074 w 183622"/>
                <a:gd name="connsiteY3" fmla="*/ 346584 h 547041"/>
                <a:gd name="connsiteX4" fmla="*/ 181827 w 183622"/>
                <a:gd name="connsiteY4" fmla="*/ 456788 h 547041"/>
                <a:gd name="connsiteX5" fmla="*/ 146973 w 183622"/>
                <a:gd name="connsiteY5" fmla="*/ 428085 h 547041"/>
                <a:gd name="connsiteX6" fmla="*/ 157224 w 183622"/>
                <a:gd name="connsiteY6" fmla="*/ 534697 h 547041"/>
                <a:gd name="connsiteX7" fmla="*/ 112119 w 183622"/>
                <a:gd name="connsiteY7" fmla="*/ 438336 h 547041"/>
                <a:gd name="connsiteX8" fmla="*/ 108019 w 183622"/>
                <a:gd name="connsiteY8" fmla="*/ 546998 h 547041"/>
                <a:gd name="connsiteX9" fmla="*/ 77459 w 183622"/>
                <a:gd name="connsiteY9" fmla="*/ 446633 h 547041"/>
                <a:gd name="connsiteX10" fmla="*/ 50613 w 183622"/>
                <a:gd name="connsiteY10" fmla="*/ 540848 h 547041"/>
                <a:gd name="connsiteX11" fmla="*/ 44461 w 183622"/>
                <a:gd name="connsiteY11" fmla="*/ 442436 h 547041"/>
                <a:gd name="connsiteX12" fmla="*/ 3458 w 183622"/>
                <a:gd name="connsiteY12" fmla="*/ 462938 h 547041"/>
                <a:gd name="connsiteX13" fmla="*/ 28060 w 183622"/>
                <a:gd name="connsiteY13" fmla="*/ 399382 h 547041"/>
                <a:gd name="connsiteX14" fmla="*/ 56860 w 183622"/>
                <a:gd name="connsiteY14" fmla="*/ 269972 h 547041"/>
                <a:gd name="connsiteX15" fmla="*/ 52664 w 183622"/>
                <a:gd name="connsiteY15" fmla="*/ 52963 h 547041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3622" h="555612">
                  <a:moveTo>
                    <a:pt x="52664" y="61534"/>
                  </a:moveTo>
                  <a:cubicBezTo>
                    <a:pt x="59888" y="15179"/>
                    <a:pt x="81410" y="1472"/>
                    <a:pt x="100203" y="415"/>
                  </a:cubicBezTo>
                  <a:cubicBezTo>
                    <a:pt x="118996" y="-642"/>
                    <a:pt x="156947" y="-3932"/>
                    <a:pt x="165425" y="55191"/>
                  </a:cubicBezTo>
                  <a:cubicBezTo>
                    <a:pt x="173903" y="114314"/>
                    <a:pt x="148340" y="286794"/>
                    <a:pt x="151074" y="355155"/>
                  </a:cubicBezTo>
                  <a:cubicBezTo>
                    <a:pt x="153808" y="423516"/>
                    <a:pt x="192279" y="447868"/>
                    <a:pt x="181827" y="465359"/>
                  </a:cubicBezTo>
                  <a:cubicBezTo>
                    <a:pt x="171375" y="482850"/>
                    <a:pt x="151074" y="423671"/>
                    <a:pt x="146973" y="436656"/>
                  </a:cubicBezTo>
                  <a:cubicBezTo>
                    <a:pt x="142873" y="449641"/>
                    <a:pt x="171138" y="533553"/>
                    <a:pt x="157224" y="543268"/>
                  </a:cubicBezTo>
                  <a:cubicBezTo>
                    <a:pt x="143310" y="552983"/>
                    <a:pt x="120320" y="444857"/>
                    <a:pt x="112119" y="446907"/>
                  </a:cubicBezTo>
                  <a:cubicBezTo>
                    <a:pt x="103918" y="448957"/>
                    <a:pt x="123565" y="558094"/>
                    <a:pt x="108019" y="555569"/>
                  </a:cubicBezTo>
                  <a:cubicBezTo>
                    <a:pt x="92473" y="553044"/>
                    <a:pt x="87027" y="456229"/>
                    <a:pt x="77459" y="455204"/>
                  </a:cubicBezTo>
                  <a:cubicBezTo>
                    <a:pt x="67891" y="454179"/>
                    <a:pt x="67836" y="548164"/>
                    <a:pt x="50613" y="549419"/>
                  </a:cubicBezTo>
                  <a:cubicBezTo>
                    <a:pt x="33390" y="550674"/>
                    <a:pt x="52320" y="463992"/>
                    <a:pt x="44461" y="451007"/>
                  </a:cubicBezTo>
                  <a:cubicBezTo>
                    <a:pt x="36602" y="438022"/>
                    <a:pt x="16442" y="478685"/>
                    <a:pt x="3458" y="471509"/>
                  </a:cubicBezTo>
                  <a:cubicBezTo>
                    <a:pt x="-9526" y="464333"/>
                    <a:pt x="17467" y="429480"/>
                    <a:pt x="28060" y="407953"/>
                  </a:cubicBezTo>
                  <a:cubicBezTo>
                    <a:pt x="60144" y="359073"/>
                    <a:pt x="59236" y="343593"/>
                    <a:pt x="56860" y="278543"/>
                  </a:cubicBezTo>
                  <a:cubicBezTo>
                    <a:pt x="54484" y="213493"/>
                    <a:pt x="45440" y="107889"/>
                    <a:pt x="52664" y="61534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9C8ECEB3-A49C-4CFB-BA58-877D653C0011}"/>
                </a:ext>
              </a:extLst>
            </p:cNvPr>
            <p:cNvSpPr/>
            <p:nvPr/>
          </p:nvSpPr>
          <p:spPr>
            <a:xfrm rot="3967150">
              <a:off x="5651675" y="3087751"/>
              <a:ext cx="226497" cy="458247"/>
            </a:xfrm>
            <a:custGeom>
              <a:avLst/>
              <a:gdLst>
                <a:gd name="connsiteX0" fmla="*/ 26048 w 207295"/>
                <a:gd name="connsiteY0" fmla="*/ 89400 h 310281"/>
                <a:gd name="connsiteX1" fmla="*/ 88597 w 207295"/>
                <a:gd name="connsiteY1" fmla="*/ 44 h 310281"/>
                <a:gd name="connsiteX2" fmla="*/ 171995 w 207295"/>
                <a:gd name="connsiteY2" fmla="*/ 80464 h 310281"/>
                <a:gd name="connsiteX3" fmla="*/ 204758 w 207295"/>
                <a:gd name="connsiteY3" fmla="*/ 274067 h 310281"/>
                <a:gd name="connsiteX4" fmla="*/ 109446 w 207295"/>
                <a:gd name="connsiteY4" fmla="*/ 294916 h 310281"/>
                <a:gd name="connsiteX5" fmla="*/ 5199 w 207295"/>
                <a:gd name="connsiteY5" fmla="*/ 294916 h 310281"/>
                <a:gd name="connsiteX6" fmla="*/ 26048 w 207295"/>
                <a:gd name="connsiteY6" fmla="*/ 89400 h 310281"/>
                <a:gd name="connsiteX0" fmla="*/ 25027 w 206625"/>
                <a:gd name="connsiteY0" fmla="*/ 89400 h 324978"/>
                <a:gd name="connsiteX1" fmla="*/ 87576 w 206625"/>
                <a:gd name="connsiteY1" fmla="*/ 44 h 324978"/>
                <a:gd name="connsiteX2" fmla="*/ 170974 w 206625"/>
                <a:gd name="connsiteY2" fmla="*/ 80464 h 324978"/>
                <a:gd name="connsiteX3" fmla="*/ 203737 w 206625"/>
                <a:gd name="connsiteY3" fmla="*/ 274067 h 324978"/>
                <a:gd name="connsiteX4" fmla="*/ 102468 w 206625"/>
                <a:gd name="connsiteY4" fmla="*/ 321723 h 324978"/>
                <a:gd name="connsiteX5" fmla="*/ 4178 w 206625"/>
                <a:gd name="connsiteY5" fmla="*/ 294916 h 324978"/>
                <a:gd name="connsiteX6" fmla="*/ 25027 w 206625"/>
                <a:gd name="connsiteY6" fmla="*/ 89400 h 324978"/>
                <a:gd name="connsiteX0" fmla="*/ 25027 w 215052"/>
                <a:gd name="connsiteY0" fmla="*/ 89406 h 325089"/>
                <a:gd name="connsiteX1" fmla="*/ 87576 w 215052"/>
                <a:gd name="connsiteY1" fmla="*/ 50 h 325089"/>
                <a:gd name="connsiteX2" fmla="*/ 170974 w 215052"/>
                <a:gd name="connsiteY2" fmla="*/ 80470 h 325089"/>
                <a:gd name="connsiteX3" fmla="*/ 212673 w 215052"/>
                <a:gd name="connsiteY3" fmla="*/ 300880 h 325089"/>
                <a:gd name="connsiteX4" fmla="*/ 102468 w 215052"/>
                <a:gd name="connsiteY4" fmla="*/ 321729 h 325089"/>
                <a:gd name="connsiteX5" fmla="*/ 4178 w 215052"/>
                <a:gd name="connsiteY5" fmla="*/ 294922 h 325089"/>
                <a:gd name="connsiteX6" fmla="*/ 25027 w 215052"/>
                <a:gd name="connsiteY6" fmla="*/ 89406 h 325089"/>
                <a:gd name="connsiteX0" fmla="*/ 33149 w 223174"/>
                <a:gd name="connsiteY0" fmla="*/ 89406 h 331862"/>
                <a:gd name="connsiteX1" fmla="*/ 95698 w 223174"/>
                <a:gd name="connsiteY1" fmla="*/ 50 h 331862"/>
                <a:gd name="connsiteX2" fmla="*/ 179096 w 223174"/>
                <a:gd name="connsiteY2" fmla="*/ 80470 h 331862"/>
                <a:gd name="connsiteX3" fmla="*/ 220795 w 223174"/>
                <a:gd name="connsiteY3" fmla="*/ 300880 h 331862"/>
                <a:gd name="connsiteX4" fmla="*/ 110590 w 223174"/>
                <a:gd name="connsiteY4" fmla="*/ 321729 h 331862"/>
                <a:gd name="connsiteX5" fmla="*/ 3365 w 223174"/>
                <a:gd name="connsiteY5" fmla="*/ 309814 h 331862"/>
                <a:gd name="connsiteX6" fmla="*/ 33149 w 223174"/>
                <a:gd name="connsiteY6" fmla="*/ 89406 h 331862"/>
                <a:gd name="connsiteX0" fmla="*/ 23550 w 225489"/>
                <a:gd name="connsiteY0" fmla="*/ 104561 h 331102"/>
                <a:gd name="connsiteX1" fmla="*/ 98013 w 225489"/>
                <a:gd name="connsiteY1" fmla="*/ 312 h 331102"/>
                <a:gd name="connsiteX2" fmla="*/ 181411 w 225489"/>
                <a:gd name="connsiteY2" fmla="*/ 80732 h 331102"/>
                <a:gd name="connsiteX3" fmla="*/ 223110 w 225489"/>
                <a:gd name="connsiteY3" fmla="*/ 301142 h 331102"/>
                <a:gd name="connsiteX4" fmla="*/ 112905 w 225489"/>
                <a:gd name="connsiteY4" fmla="*/ 321991 h 331102"/>
                <a:gd name="connsiteX5" fmla="*/ 5680 w 225489"/>
                <a:gd name="connsiteY5" fmla="*/ 310076 h 331102"/>
                <a:gd name="connsiteX6" fmla="*/ 23550 w 225489"/>
                <a:gd name="connsiteY6" fmla="*/ 104561 h 331102"/>
                <a:gd name="connsiteX0" fmla="*/ 23550 w 227742"/>
                <a:gd name="connsiteY0" fmla="*/ 104561 h 331102"/>
                <a:gd name="connsiteX1" fmla="*/ 98013 w 227742"/>
                <a:gd name="connsiteY1" fmla="*/ 312 h 331102"/>
                <a:gd name="connsiteX2" fmla="*/ 196304 w 227742"/>
                <a:gd name="connsiteY2" fmla="*/ 80732 h 331102"/>
                <a:gd name="connsiteX3" fmla="*/ 223110 w 227742"/>
                <a:gd name="connsiteY3" fmla="*/ 301142 h 331102"/>
                <a:gd name="connsiteX4" fmla="*/ 112905 w 227742"/>
                <a:gd name="connsiteY4" fmla="*/ 321991 h 331102"/>
                <a:gd name="connsiteX5" fmla="*/ 5680 w 227742"/>
                <a:gd name="connsiteY5" fmla="*/ 310076 h 331102"/>
                <a:gd name="connsiteX6" fmla="*/ 23550 w 227742"/>
                <a:gd name="connsiteY6" fmla="*/ 104561 h 331102"/>
                <a:gd name="connsiteX0" fmla="*/ 19305 w 229454"/>
                <a:gd name="connsiteY0" fmla="*/ 68648 h 333403"/>
                <a:gd name="connsiteX1" fmla="*/ 99725 w 229454"/>
                <a:gd name="connsiteY1" fmla="*/ 141 h 333403"/>
                <a:gd name="connsiteX2" fmla="*/ 198016 w 229454"/>
                <a:gd name="connsiteY2" fmla="*/ 80561 h 333403"/>
                <a:gd name="connsiteX3" fmla="*/ 224822 w 229454"/>
                <a:gd name="connsiteY3" fmla="*/ 300971 h 333403"/>
                <a:gd name="connsiteX4" fmla="*/ 114617 w 229454"/>
                <a:gd name="connsiteY4" fmla="*/ 321820 h 333403"/>
                <a:gd name="connsiteX5" fmla="*/ 7392 w 229454"/>
                <a:gd name="connsiteY5" fmla="*/ 309905 h 333403"/>
                <a:gd name="connsiteX6" fmla="*/ 19305 w 229454"/>
                <a:gd name="connsiteY6" fmla="*/ 68648 h 333403"/>
                <a:gd name="connsiteX0" fmla="*/ 19305 w 226896"/>
                <a:gd name="connsiteY0" fmla="*/ 68558 h 333313"/>
                <a:gd name="connsiteX1" fmla="*/ 99725 w 226896"/>
                <a:gd name="connsiteY1" fmla="*/ 51 h 333313"/>
                <a:gd name="connsiteX2" fmla="*/ 180145 w 226896"/>
                <a:gd name="connsiteY2" fmla="*/ 62599 h 333313"/>
                <a:gd name="connsiteX3" fmla="*/ 224822 w 226896"/>
                <a:gd name="connsiteY3" fmla="*/ 300881 h 333313"/>
                <a:gd name="connsiteX4" fmla="*/ 114617 w 226896"/>
                <a:gd name="connsiteY4" fmla="*/ 321730 h 333313"/>
                <a:gd name="connsiteX5" fmla="*/ 7392 w 226896"/>
                <a:gd name="connsiteY5" fmla="*/ 309815 h 333313"/>
                <a:gd name="connsiteX6" fmla="*/ 19305 w 226896"/>
                <a:gd name="connsiteY6" fmla="*/ 68558 h 333313"/>
                <a:gd name="connsiteX0" fmla="*/ 18790 w 226497"/>
                <a:gd name="connsiteY0" fmla="*/ 95334 h 360089"/>
                <a:gd name="connsiteX1" fmla="*/ 84318 w 226497"/>
                <a:gd name="connsiteY1" fmla="*/ 20 h 360089"/>
                <a:gd name="connsiteX2" fmla="*/ 179630 w 226497"/>
                <a:gd name="connsiteY2" fmla="*/ 89375 h 360089"/>
                <a:gd name="connsiteX3" fmla="*/ 224307 w 226497"/>
                <a:gd name="connsiteY3" fmla="*/ 327657 h 360089"/>
                <a:gd name="connsiteX4" fmla="*/ 114102 w 226497"/>
                <a:gd name="connsiteY4" fmla="*/ 348506 h 360089"/>
                <a:gd name="connsiteX5" fmla="*/ 6877 w 226497"/>
                <a:gd name="connsiteY5" fmla="*/ 336591 h 360089"/>
                <a:gd name="connsiteX6" fmla="*/ 18790 w 226497"/>
                <a:gd name="connsiteY6" fmla="*/ 95334 h 360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6497" h="360089">
                  <a:moveTo>
                    <a:pt x="18790" y="95334"/>
                  </a:moveTo>
                  <a:cubicBezTo>
                    <a:pt x="31697" y="39239"/>
                    <a:pt x="57511" y="1013"/>
                    <a:pt x="84318" y="20"/>
                  </a:cubicBezTo>
                  <a:cubicBezTo>
                    <a:pt x="111125" y="-973"/>
                    <a:pt x="156299" y="34769"/>
                    <a:pt x="179630" y="89375"/>
                  </a:cubicBezTo>
                  <a:cubicBezTo>
                    <a:pt x="202961" y="143981"/>
                    <a:pt x="235228" y="284469"/>
                    <a:pt x="224307" y="327657"/>
                  </a:cubicBezTo>
                  <a:cubicBezTo>
                    <a:pt x="213386" y="370845"/>
                    <a:pt x="147362" y="345031"/>
                    <a:pt x="114102" y="348506"/>
                  </a:cubicBezTo>
                  <a:cubicBezTo>
                    <a:pt x="80842" y="351981"/>
                    <a:pt x="22762" y="378786"/>
                    <a:pt x="6877" y="336591"/>
                  </a:cubicBezTo>
                  <a:cubicBezTo>
                    <a:pt x="-9008" y="294396"/>
                    <a:pt x="5883" y="151429"/>
                    <a:pt x="18790" y="95334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85CA54FC-352B-4E7C-AD8F-759FA4A30AA6}"/>
                </a:ext>
              </a:extLst>
            </p:cNvPr>
            <p:cNvSpPr/>
            <p:nvPr/>
          </p:nvSpPr>
          <p:spPr>
            <a:xfrm>
              <a:off x="5742838" y="4737242"/>
              <a:ext cx="145269" cy="446633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  <a:gd name="connsiteX0" fmla="*/ 6496 w 140748"/>
                <a:gd name="connsiteY0" fmla="*/ 42636 h 364378"/>
                <a:gd name="connsiteX1" fmla="*/ 8067 w 140748"/>
                <a:gd name="connsiteY1" fmla="*/ 310013 h 364378"/>
                <a:gd name="connsiteX2" fmla="*/ 70905 w 140748"/>
                <a:gd name="connsiteY2" fmla="*/ 364185 h 364378"/>
                <a:gd name="connsiteX3" fmla="*/ 129409 w 140748"/>
                <a:gd name="connsiteY3" fmla="*/ 303514 h 364378"/>
                <a:gd name="connsiteX4" fmla="*/ 131576 w 140748"/>
                <a:gd name="connsiteY4" fmla="*/ 60829 h 364378"/>
                <a:gd name="connsiteX5" fmla="*/ 60071 w 140748"/>
                <a:gd name="connsiteY5" fmla="*/ 2324 h 364378"/>
                <a:gd name="connsiteX6" fmla="*/ 6496 w 140748"/>
                <a:gd name="connsiteY6" fmla="*/ 42636 h 364378"/>
                <a:gd name="connsiteX0" fmla="*/ 6496 w 136138"/>
                <a:gd name="connsiteY0" fmla="*/ 45571 h 367313"/>
                <a:gd name="connsiteX1" fmla="*/ 8067 w 136138"/>
                <a:gd name="connsiteY1" fmla="*/ 312948 h 367313"/>
                <a:gd name="connsiteX2" fmla="*/ 70905 w 136138"/>
                <a:gd name="connsiteY2" fmla="*/ 367120 h 367313"/>
                <a:gd name="connsiteX3" fmla="*/ 129409 w 136138"/>
                <a:gd name="connsiteY3" fmla="*/ 306449 h 367313"/>
                <a:gd name="connsiteX4" fmla="*/ 123956 w 136138"/>
                <a:gd name="connsiteY4" fmla="*/ 37094 h 367313"/>
                <a:gd name="connsiteX5" fmla="*/ 60071 w 136138"/>
                <a:gd name="connsiteY5" fmla="*/ 5259 h 367313"/>
                <a:gd name="connsiteX6" fmla="*/ 6496 w 136138"/>
                <a:gd name="connsiteY6" fmla="*/ 45571 h 367313"/>
                <a:gd name="connsiteX0" fmla="*/ 6991 w 136633"/>
                <a:gd name="connsiteY0" fmla="*/ 56469 h 378211"/>
                <a:gd name="connsiteX1" fmla="*/ 8562 w 136633"/>
                <a:gd name="connsiteY1" fmla="*/ 323846 h 378211"/>
                <a:gd name="connsiteX2" fmla="*/ 71400 w 136633"/>
                <a:gd name="connsiteY2" fmla="*/ 378018 h 378211"/>
                <a:gd name="connsiteX3" fmla="*/ 129904 w 136633"/>
                <a:gd name="connsiteY3" fmla="*/ 317347 h 378211"/>
                <a:gd name="connsiteX4" fmla="*/ 124451 w 136633"/>
                <a:gd name="connsiteY4" fmla="*/ 47992 h 378211"/>
                <a:gd name="connsiteX5" fmla="*/ 68186 w 136633"/>
                <a:gd name="connsiteY5" fmla="*/ 917 h 378211"/>
                <a:gd name="connsiteX6" fmla="*/ 6991 w 136633"/>
                <a:gd name="connsiteY6" fmla="*/ 56469 h 378211"/>
                <a:gd name="connsiteX0" fmla="*/ 3871 w 133513"/>
                <a:gd name="connsiteY0" fmla="*/ 56469 h 378103"/>
                <a:gd name="connsiteX1" fmla="*/ 13062 w 133513"/>
                <a:gd name="connsiteY1" fmla="*/ 321941 h 378103"/>
                <a:gd name="connsiteX2" fmla="*/ 68280 w 133513"/>
                <a:gd name="connsiteY2" fmla="*/ 378018 h 378103"/>
                <a:gd name="connsiteX3" fmla="*/ 126784 w 133513"/>
                <a:gd name="connsiteY3" fmla="*/ 317347 h 378103"/>
                <a:gd name="connsiteX4" fmla="*/ 121331 w 133513"/>
                <a:gd name="connsiteY4" fmla="*/ 47992 h 378103"/>
                <a:gd name="connsiteX5" fmla="*/ 65066 w 133513"/>
                <a:gd name="connsiteY5" fmla="*/ 917 h 378103"/>
                <a:gd name="connsiteX6" fmla="*/ 3871 w 133513"/>
                <a:gd name="connsiteY6" fmla="*/ 56469 h 378103"/>
                <a:gd name="connsiteX0" fmla="*/ 3871 w 130834"/>
                <a:gd name="connsiteY0" fmla="*/ 56469 h 378482"/>
                <a:gd name="connsiteX1" fmla="*/ 13062 w 130834"/>
                <a:gd name="connsiteY1" fmla="*/ 321941 h 378482"/>
                <a:gd name="connsiteX2" fmla="*/ 68280 w 130834"/>
                <a:gd name="connsiteY2" fmla="*/ 378018 h 378482"/>
                <a:gd name="connsiteX3" fmla="*/ 121069 w 130834"/>
                <a:gd name="connsiteY3" fmla="*/ 307822 h 378482"/>
                <a:gd name="connsiteX4" fmla="*/ 121331 w 130834"/>
                <a:gd name="connsiteY4" fmla="*/ 47992 h 378482"/>
                <a:gd name="connsiteX5" fmla="*/ 65066 w 130834"/>
                <a:gd name="connsiteY5" fmla="*/ 917 h 378482"/>
                <a:gd name="connsiteX6" fmla="*/ 3871 w 130834"/>
                <a:gd name="connsiteY6" fmla="*/ 56469 h 378482"/>
                <a:gd name="connsiteX0" fmla="*/ 3747 w 130911"/>
                <a:gd name="connsiteY0" fmla="*/ 56469 h 374836"/>
                <a:gd name="connsiteX1" fmla="*/ 12938 w 130911"/>
                <a:gd name="connsiteY1" fmla="*/ 321941 h 374836"/>
                <a:gd name="connsiteX2" fmla="*/ 64346 w 130911"/>
                <a:gd name="connsiteY2" fmla="*/ 374208 h 374836"/>
                <a:gd name="connsiteX3" fmla="*/ 120945 w 130911"/>
                <a:gd name="connsiteY3" fmla="*/ 307822 h 374836"/>
                <a:gd name="connsiteX4" fmla="*/ 121207 w 130911"/>
                <a:gd name="connsiteY4" fmla="*/ 47992 h 374836"/>
                <a:gd name="connsiteX5" fmla="*/ 64942 w 130911"/>
                <a:gd name="connsiteY5" fmla="*/ 917 h 374836"/>
                <a:gd name="connsiteX6" fmla="*/ 3747 w 130911"/>
                <a:gd name="connsiteY6" fmla="*/ 56469 h 374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0911" h="374836">
                  <a:moveTo>
                    <a:pt x="3747" y="56469"/>
                  </a:moveTo>
                  <a:cubicBezTo>
                    <a:pt x="-4920" y="109973"/>
                    <a:pt x="2838" y="268985"/>
                    <a:pt x="12938" y="321941"/>
                  </a:cubicBezTo>
                  <a:cubicBezTo>
                    <a:pt x="23038" y="374897"/>
                    <a:pt x="46345" y="376561"/>
                    <a:pt x="64346" y="374208"/>
                  </a:cubicBezTo>
                  <a:cubicBezTo>
                    <a:pt x="82347" y="371855"/>
                    <a:pt x="111468" y="362191"/>
                    <a:pt x="120945" y="307822"/>
                  </a:cubicBezTo>
                  <a:cubicBezTo>
                    <a:pt x="130422" y="253453"/>
                    <a:pt x="137458" y="102524"/>
                    <a:pt x="121207" y="47992"/>
                  </a:cubicBezTo>
                  <a:cubicBezTo>
                    <a:pt x="104956" y="-6540"/>
                    <a:pt x="84519" y="-496"/>
                    <a:pt x="64942" y="917"/>
                  </a:cubicBezTo>
                  <a:cubicBezTo>
                    <a:pt x="45365" y="2330"/>
                    <a:pt x="12414" y="2965"/>
                    <a:pt x="3747" y="56469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7A48B3A8-2524-4A0E-86B5-04E2AF9D70A6}"/>
                </a:ext>
              </a:extLst>
            </p:cNvPr>
            <p:cNvSpPr/>
            <p:nvPr/>
          </p:nvSpPr>
          <p:spPr>
            <a:xfrm rot="21283471">
              <a:off x="5702588" y="4388648"/>
              <a:ext cx="186924" cy="432800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111" h="362079">
                  <a:moveTo>
                    <a:pt x="3429" y="49900"/>
                  </a:moveTo>
                  <a:cubicBezTo>
                    <a:pt x="-5238" y="101182"/>
                    <a:pt x="3790" y="255748"/>
                    <a:pt x="16430" y="307752"/>
                  </a:cubicBezTo>
                  <a:cubicBezTo>
                    <a:pt x="29070" y="359756"/>
                    <a:pt x="59044" y="363007"/>
                    <a:pt x="79268" y="361924"/>
                  </a:cubicBezTo>
                  <a:cubicBezTo>
                    <a:pt x="99492" y="360841"/>
                    <a:pt x="127660" y="351812"/>
                    <a:pt x="137772" y="301253"/>
                  </a:cubicBezTo>
                  <a:cubicBezTo>
                    <a:pt x="147884" y="250694"/>
                    <a:pt x="156190" y="113100"/>
                    <a:pt x="139939" y="58568"/>
                  </a:cubicBezTo>
                  <a:cubicBezTo>
                    <a:pt x="123688" y="4036"/>
                    <a:pt x="86852" y="-658"/>
                    <a:pt x="68434" y="63"/>
                  </a:cubicBezTo>
                  <a:cubicBezTo>
                    <a:pt x="50016" y="784"/>
                    <a:pt x="12096" y="-1382"/>
                    <a:pt x="3429" y="49900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F8B1A7DB-7043-4D3D-9DFB-B0F6EFD9CAF6}"/>
                </a:ext>
              </a:extLst>
            </p:cNvPr>
            <p:cNvSpPr/>
            <p:nvPr/>
          </p:nvSpPr>
          <p:spPr>
            <a:xfrm>
              <a:off x="5638394" y="4091925"/>
              <a:ext cx="393406" cy="535863"/>
            </a:xfrm>
            <a:custGeom>
              <a:avLst/>
              <a:gdLst>
                <a:gd name="connsiteX0" fmla="*/ 11215 w 427713"/>
                <a:gd name="connsiteY0" fmla="*/ 118649 h 561918"/>
                <a:gd name="connsiteX1" fmla="*/ 27755 w 427713"/>
                <a:gd name="connsiteY1" fmla="*/ 364379 h 561918"/>
                <a:gd name="connsiteX2" fmla="*/ 32481 w 427713"/>
                <a:gd name="connsiteY2" fmla="*/ 522686 h 561918"/>
                <a:gd name="connsiteX3" fmla="*/ 190788 w 427713"/>
                <a:gd name="connsiteY3" fmla="*/ 543951 h 561918"/>
                <a:gd name="connsiteX4" fmla="*/ 405802 w 427713"/>
                <a:gd name="connsiteY4" fmla="*/ 543951 h 561918"/>
                <a:gd name="connsiteX5" fmla="*/ 417615 w 427713"/>
                <a:gd name="connsiteY5" fmla="*/ 312398 h 561918"/>
                <a:gd name="connsiteX6" fmla="*/ 410527 w 427713"/>
                <a:gd name="connsiteY6" fmla="*/ 76119 h 561918"/>
                <a:gd name="connsiteX7" fmla="*/ 216778 w 427713"/>
                <a:gd name="connsiteY7" fmla="*/ 509 h 561918"/>
                <a:gd name="connsiteX8" fmla="*/ 11215 w 427713"/>
                <a:gd name="connsiteY8" fmla="*/ 118649 h 561918"/>
                <a:gd name="connsiteX0" fmla="*/ 11560 w 425696"/>
                <a:gd name="connsiteY0" fmla="*/ 87530 h 561515"/>
                <a:gd name="connsiteX1" fmla="*/ 25738 w 425696"/>
                <a:gd name="connsiteY1" fmla="*/ 363976 h 561515"/>
                <a:gd name="connsiteX2" fmla="*/ 30464 w 425696"/>
                <a:gd name="connsiteY2" fmla="*/ 522283 h 561515"/>
                <a:gd name="connsiteX3" fmla="*/ 188771 w 425696"/>
                <a:gd name="connsiteY3" fmla="*/ 543548 h 561515"/>
                <a:gd name="connsiteX4" fmla="*/ 403785 w 425696"/>
                <a:gd name="connsiteY4" fmla="*/ 543548 h 561515"/>
                <a:gd name="connsiteX5" fmla="*/ 415598 w 425696"/>
                <a:gd name="connsiteY5" fmla="*/ 311995 h 561515"/>
                <a:gd name="connsiteX6" fmla="*/ 408510 w 425696"/>
                <a:gd name="connsiteY6" fmla="*/ 75716 h 561515"/>
                <a:gd name="connsiteX7" fmla="*/ 214761 w 425696"/>
                <a:gd name="connsiteY7" fmla="*/ 106 h 561515"/>
                <a:gd name="connsiteX8" fmla="*/ 11560 w 425696"/>
                <a:gd name="connsiteY8" fmla="*/ 87530 h 561515"/>
                <a:gd name="connsiteX0" fmla="*/ 10883 w 425019"/>
                <a:gd name="connsiteY0" fmla="*/ 85178 h 559163"/>
                <a:gd name="connsiteX1" fmla="*/ 25061 w 425019"/>
                <a:gd name="connsiteY1" fmla="*/ 361624 h 559163"/>
                <a:gd name="connsiteX2" fmla="*/ 29787 w 425019"/>
                <a:gd name="connsiteY2" fmla="*/ 519931 h 559163"/>
                <a:gd name="connsiteX3" fmla="*/ 188094 w 425019"/>
                <a:gd name="connsiteY3" fmla="*/ 541196 h 559163"/>
                <a:gd name="connsiteX4" fmla="*/ 403108 w 425019"/>
                <a:gd name="connsiteY4" fmla="*/ 541196 h 559163"/>
                <a:gd name="connsiteX5" fmla="*/ 414921 w 425019"/>
                <a:gd name="connsiteY5" fmla="*/ 309643 h 559163"/>
                <a:gd name="connsiteX6" fmla="*/ 407833 w 425019"/>
                <a:gd name="connsiteY6" fmla="*/ 73364 h 559163"/>
                <a:gd name="connsiteX7" fmla="*/ 204633 w 425019"/>
                <a:gd name="connsiteY7" fmla="*/ 116 h 559163"/>
                <a:gd name="connsiteX8" fmla="*/ 10883 w 425019"/>
                <a:gd name="connsiteY8" fmla="*/ 85178 h 559163"/>
                <a:gd name="connsiteX0" fmla="*/ 10883 w 431603"/>
                <a:gd name="connsiteY0" fmla="*/ 85178 h 559163"/>
                <a:gd name="connsiteX1" fmla="*/ 25061 w 431603"/>
                <a:gd name="connsiteY1" fmla="*/ 361624 h 559163"/>
                <a:gd name="connsiteX2" fmla="*/ 29787 w 431603"/>
                <a:gd name="connsiteY2" fmla="*/ 519931 h 559163"/>
                <a:gd name="connsiteX3" fmla="*/ 188094 w 431603"/>
                <a:gd name="connsiteY3" fmla="*/ 541196 h 559163"/>
                <a:gd name="connsiteX4" fmla="*/ 403108 w 431603"/>
                <a:gd name="connsiteY4" fmla="*/ 541196 h 559163"/>
                <a:gd name="connsiteX5" fmla="*/ 429098 w 431603"/>
                <a:gd name="connsiteY5" fmla="*/ 309643 h 559163"/>
                <a:gd name="connsiteX6" fmla="*/ 407833 w 431603"/>
                <a:gd name="connsiteY6" fmla="*/ 73364 h 559163"/>
                <a:gd name="connsiteX7" fmla="*/ 204633 w 431603"/>
                <a:gd name="connsiteY7" fmla="*/ 116 h 559163"/>
                <a:gd name="connsiteX8" fmla="*/ 10883 w 431603"/>
                <a:gd name="connsiteY8" fmla="*/ 85178 h 559163"/>
                <a:gd name="connsiteX0" fmla="*/ 16874 w 437594"/>
                <a:gd name="connsiteY0" fmla="*/ 85178 h 559163"/>
                <a:gd name="connsiteX1" fmla="*/ 12150 w 437594"/>
                <a:gd name="connsiteY1" fmla="*/ 361624 h 559163"/>
                <a:gd name="connsiteX2" fmla="*/ 35778 w 437594"/>
                <a:gd name="connsiteY2" fmla="*/ 519931 h 559163"/>
                <a:gd name="connsiteX3" fmla="*/ 194085 w 437594"/>
                <a:gd name="connsiteY3" fmla="*/ 541196 h 559163"/>
                <a:gd name="connsiteX4" fmla="*/ 409099 w 437594"/>
                <a:gd name="connsiteY4" fmla="*/ 541196 h 559163"/>
                <a:gd name="connsiteX5" fmla="*/ 435089 w 437594"/>
                <a:gd name="connsiteY5" fmla="*/ 309643 h 559163"/>
                <a:gd name="connsiteX6" fmla="*/ 413824 w 437594"/>
                <a:gd name="connsiteY6" fmla="*/ 73364 h 559163"/>
                <a:gd name="connsiteX7" fmla="*/ 210624 w 437594"/>
                <a:gd name="connsiteY7" fmla="*/ 116 h 559163"/>
                <a:gd name="connsiteX8" fmla="*/ 16874 w 437594"/>
                <a:gd name="connsiteY8" fmla="*/ 85178 h 559163"/>
                <a:gd name="connsiteX0" fmla="*/ 16874 w 437594"/>
                <a:gd name="connsiteY0" fmla="*/ 85178 h 563991"/>
                <a:gd name="connsiteX1" fmla="*/ 12150 w 437594"/>
                <a:gd name="connsiteY1" fmla="*/ 361624 h 563991"/>
                <a:gd name="connsiteX2" fmla="*/ 35778 w 437594"/>
                <a:gd name="connsiteY2" fmla="*/ 519931 h 563991"/>
                <a:gd name="connsiteX3" fmla="*/ 205899 w 437594"/>
                <a:gd name="connsiteY3" fmla="*/ 553010 h 563991"/>
                <a:gd name="connsiteX4" fmla="*/ 409099 w 437594"/>
                <a:gd name="connsiteY4" fmla="*/ 541196 h 563991"/>
                <a:gd name="connsiteX5" fmla="*/ 435089 w 437594"/>
                <a:gd name="connsiteY5" fmla="*/ 309643 h 563991"/>
                <a:gd name="connsiteX6" fmla="*/ 413824 w 437594"/>
                <a:gd name="connsiteY6" fmla="*/ 73364 h 563991"/>
                <a:gd name="connsiteX7" fmla="*/ 210624 w 437594"/>
                <a:gd name="connsiteY7" fmla="*/ 116 h 563991"/>
                <a:gd name="connsiteX8" fmla="*/ 16874 w 437594"/>
                <a:gd name="connsiteY8" fmla="*/ 85178 h 563991"/>
                <a:gd name="connsiteX0" fmla="*/ 16874 w 437594"/>
                <a:gd name="connsiteY0" fmla="*/ 85178 h 554236"/>
                <a:gd name="connsiteX1" fmla="*/ 12150 w 437594"/>
                <a:gd name="connsiteY1" fmla="*/ 361624 h 554236"/>
                <a:gd name="connsiteX2" fmla="*/ 35778 w 437594"/>
                <a:gd name="connsiteY2" fmla="*/ 519931 h 554236"/>
                <a:gd name="connsiteX3" fmla="*/ 205899 w 437594"/>
                <a:gd name="connsiteY3" fmla="*/ 553010 h 554236"/>
                <a:gd name="connsiteX4" fmla="*/ 409099 w 437594"/>
                <a:gd name="connsiteY4" fmla="*/ 522294 h 554236"/>
                <a:gd name="connsiteX5" fmla="*/ 435089 w 437594"/>
                <a:gd name="connsiteY5" fmla="*/ 309643 h 554236"/>
                <a:gd name="connsiteX6" fmla="*/ 413824 w 437594"/>
                <a:gd name="connsiteY6" fmla="*/ 73364 h 554236"/>
                <a:gd name="connsiteX7" fmla="*/ 210624 w 437594"/>
                <a:gd name="connsiteY7" fmla="*/ 116 h 554236"/>
                <a:gd name="connsiteX8" fmla="*/ 16874 w 437594"/>
                <a:gd name="connsiteY8" fmla="*/ 85178 h 554236"/>
                <a:gd name="connsiteX0" fmla="*/ 16874 w 437594"/>
                <a:gd name="connsiteY0" fmla="*/ 85178 h 558187"/>
                <a:gd name="connsiteX1" fmla="*/ 12150 w 437594"/>
                <a:gd name="connsiteY1" fmla="*/ 361624 h 558187"/>
                <a:gd name="connsiteX2" fmla="*/ 35778 w 437594"/>
                <a:gd name="connsiteY2" fmla="*/ 519931 h 558187"/>
                <a:gd name="connsiteX3" fmla="*/ 215350 w 437594"/>
                <a:gd name="connsiteY3" fmla="*/ 557736 h 558187"/>
                <a:gd name="connsiteX4" fmla="*/ 409099 w 437594"/>
                <a:gd name="connsiteY4" fmla="*/ 522294 h 558187"/>
                <a:gd name="connsiteX5" fmla="*/ 435089 w 437594"/>
                <a:gd name="connsiteY5" fmla="*/ 309643 h 558187"/>
                <a:gd name="connsiteX6" fmla="*/ 413824 w 437594"/>
                <a:gd name="connsiteY6" fmla="*/ 73364 h 558187"/>
                <a:gd name="connsiteX7" fmla="*/ 210624 w 437594"/>
                <a:gd name="connsiteY7" fmla="*/ 116 h 558187"/>
                <a:gd name="connsiteX8" fmla="*/ 16874 w 437594"/>
                <a:gd name="connsiteY8" fmla="*/ 85178 h 558187"/>
                <a:gd name="connsiteX0" fmla="*/ 20067 w 440787"/>
                <a:gd name="connsiteY0" fmla="*/ 85178 h 558187"/>
                <a:gd name="connsiteX1" fmla="*/ 8255 w 440787"/>
                <a:gd name="connsiteY1" fmla="*/ 361624 h 558187"/>
                <a:gd name="connsiteX2" fmla="*/ 38971 w 440787"/>
                <a:gd name="connsiteY2" fmla="*/ 519931 h 558187"/>
                <a:gd name="connsiteX3" fmla="*/ 218543 w 440787"/>
                <a:gd name="connsiteY3" fmla="*/ 557736 h 558187"/>
                <a:gd name="connsiteX4" fmla="*/ 412292 w 440787"/>
                <a:gd name="connsiteY4" fmla="*/ 522294 h 558187"/>
                <a:gd name="connsiteX5" fmla="*/ 438282 w 440787"/>
                <a:gd name="connsiteY5" fmla="*/ 309643 h 558187"/>
                <a:gd name="connsiteX6" fmla="*/ 417017 w 440787"/>
                <a:gd name="connsiteY6" fmla="*/ 73364 h 558187"/>
                <a:gd name="connsiteX7" fmla="*/ 213817 w 440787"/>
                <a:gd name="connsiteY7" fmla="*/ 116 h 558187"/>
                <a:gd name="connsiteX8" fmla="*/ 20067 w 440787"/>
                <a:gd name="connsiteY8" fmla="*/ 85178 h 558187"/>
                <a:gd name="connsiteX0" fmla="*/ 20067 w 442342"/>
                <a:gd name="connsiteY0" fmla="*/ 85178 h 558345"/>
                <a:gd name="connsiteX1" fmla="*/ 8255 w 442342"/>
                <a:gd name="connsiteY1" fmla="*/ 361624 h 558345"/>
                <a:gd name="connsiteX2" fmla="*/ 38971 w 442342"/>
                <a:gd name="connsiteY2" fmla="*/ 519931 h 558345"/>
                <a:gd name="connsiteX3" fmla="*/ 218543 w 442342"/>
                <a:gd name="connsiteY3" fmla="*/ 557736 h 558345"/>
                <a:gd name="connsiteX4" fmla="*/ 412292 w 442342"/>
                <a:gd name="connsiteY4" fmla="*/ 522294 h 558345"/>
                <a:gd name="connsiteX5" fmla="*/ 440644 w 442342"/>
                <a:gd name="connsiteY5" fmla="*/ 302555 h 558345"/>
                <a:gd name="connsiteX6" fmla="*/ 417017 w 442342"/>
                <a:gd name="connsiteY6" fmla="*/ 73364 h 558345"/>
                <a:gd name="connsiteX7" fmla="*/ 213817 w 442342"/>
                <a:gd name="connsiteY7" fmla="*/ 116 h 558345"/>
                <a:gd name="connsiteX8" fmla="*/ 20067 w 442342"/>
                <a:gd name="connsiteY8" fmla="*/ 85178 h 558345"/>
                <a:gd name="connsiteX0" fmla="*/ 21288 w 443563"/>
                <a:gd name="connsiteY0" fmla="*/ 85178 h 558345"/>
                <a:gd name="connsiteX1" fmla="*/ 7113 w 443563"/>
                <a:gd name="connsiteY1" fmla="*/ 356898 h 558345"/>
                <a:gd name="connsiteX2" fmla="*/ 40192 w 443563"/>
                <a:gd name="connsiteY2" fmla="*/ 519931 h 558345"/>
                <a:gd name="connsiteX3" fmla="*/ 219764 w 443563"/>
                <a:gd name="connsiteY3" fmla="*/ 557736 h 558345"/>
                <a:gd name="connsiteX4" fmla="*/ 413513 w 443563"/>
                <a:gd name="connsiteY4" fmla="*/ 522294 h 558345"/>
                <a:gd name="connsiteX5" fmla="*/ 441865 w 443563"/>
                <a:gd name="connsiteY5" fmla="*/ 302555 h 558345"/>
                <a:gd name="connsiteX6" fmla="*/ 418238 w 443563"/>
                <a:gd name="connsiteY6" fmla="*/ 73364 h 558345"/>
                <a:gd name="connsiteX7" fmla="*/ 215038 w 443563"/>
                <a:gd name="connsiteY7" fmla="*/ 116 h 558345"/>
                <a:gd name="connsiteX8" fmla="*/ 21288 w 443563"/>
                <a:gd name="connsiteY8" fmla="*/ 85178 h 558345"/>
                <a:gd name="connsiteX0" fmla="*/ 45611 w 437169"/>
                <a:gd name="connsiteY0" fmla="*/ 66265 h 558335"/>
                <a:gd name="connsiteX1" fmla="*/ 719 w 437169"/>
                <a:gd name="connsiteY1" fmla="*/ 356888 h 558335"/>
                <a:gd name="connsiteX2" fmla="*/ 33798 w 437169"/>
                <a:gd name="connsiteY2" fmla="*/ 519921 h 558335"/>
                <a:gd name="connsiteX3" fmla="*/ 213370 w 437169"/>
                <a:gd name="connsiteY3" fmla="*/ 557726 h 558335"/>
                <a:gd name="connsiteX4" fmla="*/ 407119 w 437169"/>
                <a:gd name="connsiteY4" fmla="*/ 522284 h 558335"/>
                <a:gd name="connsiteX5" fmla="*/ 435471 w 437169"/>
                <a:gd name="connsiteY5" fmla="*/ 302545 h 558335"/>
                <a:gd name="connsiteX6" fmla="*/ 411844 w 437169"/>
                <a:gd name="connsiteY6" fmla="*/ 73354 h 558335"/>
                <a:gd name="connsiteX7" fmla="*/ 208644 w 437169"/>
                <a:gd name="connsiteY7" fmla="*/ 106 h 558335"/>
                <a:gd name="connsiteX8" fmla="*/ 45611 w 437169"/>
                <a:gd name="connsiteY8" fmla="*/ 66265 h 558335"/>
                <a:gd name="connsiteX0" fmla="*/ 37761 w 429319"/>
                <a:gd name="connsiteY0" fmla="*/ 66214 h 558284"/>
                <a:gd name="connsiteX1" fmla="*/ 2320 w 429319"/>
                <a:gd name="connsiteY1" fmla="*/ 297767 h 558284"/>
                <a:gd name="connsiteX2" fmla="*/ 25948 w 429319"/>
                <a:gd name="connsiteY2" fmla="*/ 519870 h 558284"/>
                <a:gd name="connsiteX3" fmla="*/ 205520 w 429319"/>
                <a:gd name="connsiteY3" fmla="*/ 557675 h 558284"/>
                <a:gd name="connsiteX4" fmla="*/ 399269 w 429319"/>
                <a:gd name="connsiteY4" fmla="*/ 522233 h 558284"/>
                <a:gd name="connsiteX5" fmla="*/ 427621 w 429319"/>
                <a:gd name="connsiteY5" fmla="*/ 302494 h 558284"/>
                <a:gd name="connsiteX6" fmla="*/ 403994 w 429319"/>
                <a:gd name="connsiteY6" fmla="*/ 73303 h 558284"/>
                <a:gd name="connsiteX7" fmla="*/ 200794 w 429319"/>
                <a:gd name="connsiteY7" fmla="*/ 55 h 558284"/>
                <a:gd name="connsiteX8" fmla="*/ 37761 w 429319"/>
                <a:gd name="connsiteY8" fmla="*/ 66214 h 558284"/>
                <a:gd name="connsiteX0" fmla="*/ 36275 w 427833"/>
                <a:gd name="connsiteY0" fmla="*/ 66214 h 558958"/>
                <a:gd name="connsiteX1" fmla="*/ 834 w 427833"/>
                <a:gd name="connsiteY1" fmla="*/ 297767 h 558958"/>
                <a:gd name="connsiteX2" fmla="*/ 29188 w 427833"/>
                <a:gd name="connsiteY2" fmla="*/ 510418 h 558958"/>
                <a:gd name="connsiteX3" fmla="*/ 204034 w 427833"/>
                <a:gd name="connsiteY3" fmla="*/ 557675 h 558958"/>
                <a:gd name="connsiteX4" fmla="*/ 397783 w 427833"/>
                <a:gd name="connsiteY4" fmla="*/ 522233 h 558958"/>
                <a:gd name="connsiteX5" fmla="*/ 426135 w 427833"/>
                <a:gd name="connsiteY5" fmla="*/ 302494 h 558958"/>
                <a:gd name="connsiteX6" fmla="*/ 402508 w 427833"/>
                <a:gd name="connsiteY6" fmla="*/ 73303 h 558958"/>
                <a:gd name="connsiteX7" fmla="*/ 199308 w 427833"/>
                <a:gd name="connsiteY7" fmla="*/ 55 h 558958"/>
                <a:gd name="connsiteX8" fmla="*/ 36275 w 427833"/>
                <a:gd name="connsiteY8" fmla="*/ 66214 h 558958"/>
                <a:gd name="connsiteX0" fmla="*/ 36275 w 428528"/>
                <a:gd name="connsiteY0" fmla="*/ 66214 h 558440"/>
                <a:gd name="connsiteX1" fmla="*/ 834 w 428528"/>
                <a:gd name="connsiteY1" fmla="*/ 297767 h 558440"/>
                <a:gd name="connsiteX2" fmla="*/ 29188 w 428528"/>
                <a:gd name="connsiteY2" fmla="*/ 510418 h 558440"/>
                <a:gd name="connsiteX3" fmla="*/ 204034 w 428528"/>
                <a:gd name="connsiteY3" fmla="*/ 557675 h 558440"/>
                <a:gd name="connsiteX4" fmla="*/ 388332 w 428528"/>
                <a:gd name="connsiteY4" fmla="*/ 519870 h 558440"/>
                <a:gd name="connsiteX5" fmla="*/ 426135 w 428528"/>
                <a:gd name="connsiteY5" fmla="*/ 302494 h 558440"/>
                <a:gd name="connsiteX6" fmla="*/ 402508 w 428528"/>
                <a:gd name="connsiteY6" fmla="*/ 73303 h 558440"/>
                <a:gd name="connsiteX7" fmla="*/ 199308 w 428528"/>
                <a:gd name="connsiteY7" fmla="*/ 55 h 558440"/>
                <a:gd name="connsiteX8" fmla="*/ 36275 w 428528"/>
                <a:gd name="connsiteY8" fmla="*/ 66214 h 558440"/>
                <a:gd name="connsiteX0" fmla="*/ 37760 w 430013"/>
                <a:gd name="connsiteY0" fmla="*/ 66214 h 557901"/>
                <a:gd name="connsiteX1" fmla="*/ 2319 w 430013"/>
                <a:gd name="connsiteY1" fmla="*/ 297767 h 557901"/>
                <a:gd name="connsiteX2" fmla="*/ 25948 w 430013"/>
                <a:gd name="connsiteY2" fmla="*/ 519869 h 557901"/>
                <a:gd name="connsiteX3" fmla="*/ 205519 w 430013"/>
                <a:gd name="connsiteY3" fmla="*/ 557675 h 557901"/>
                <a:gd name="connsiteX4" fmla="*/ 389817 w 430013"/>
                <a:gd name="connsiteY4" fmla="*/ 519870 h 557901"/>
                <a:gd name="connsiteX5" fmla="*/ 427620 w 430013"/>
                <a:gd name="connsiteY5" fmla="*/ 302494 h 557901"/>
                <a:gd name="connsiteX6" fmla="*/ 403993 w 430013"/>
                <a:gd name="connsiteY6" fmla="*/ 73303 h 557901"/>
                <a:gd name="connsiteX7" fmla="*/ 200793 w 430013"/>
                <a:gd name="connsiteY7" fmla="*/ 55 h 557901"/>
                <a:gd name="connsiteX8" fmla="*/ 37760 w 430013"/>
                <a:gd name="connsiteY8" fmla="*/ 66214 h 557901"/>
                <a:gd name="connsiteX0" fmla="*/ 40684 w 432937"/>
                <a:gd name="connsiteY0" fmla="*/ 66214 h 557831"/>
                <a:gd name="connsiteX1" fmla="*/ 5243 w 432937"/>
                <a:gd name="connsiteY1" fmla="*/ 297767 h 557831"/>
                <a:gd name="connsiteX2" fmla="*/ 28872 w 432937"/>
                <a:gd name="connsiteY2" fmla="*/ 519869 h 557831"/>
                <a:gd name="connsiteX3" fmla="*/ 208443 w 432937"/>
                <a:gd name="connsiteY3" fmla="*/ 557675 h 557831"/>
                <a:gd name="connsiteX4" fmla="*/ 392741 w 432937"/>
                <a:gd name="connsiteY4" fmla="*/ 519870 h 557831"/>
                <a:gd name="connsiteX5" fmla="*/ 430544 w 432937"/>
                <a:gd name="connsiteY5" fmla="*/ 302494 h 557831"/>
                <a:gd name="connsiteX6" fmla="*/ 406917 w 432937"/>
                <a:gd name="connsiteY6" fmla="*/ 73303 h 557831"/>
                <a:gd name="connsiteX7" fmla="*/ 203717 w 432937"/>
                <a:gd name="connsiteY7" fmla="*/ 55 h 557831"/>
                <a:gd name="connsiteX8" fmla="*/ 40684 w 432937"/>
                <a:gd name="connsiteY8" fmla="*/ 66214 h 557831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6557 w 428810"/>
                <a:gd name="connsiteY0" fmla="*/ 66214 h 531376"/>
                <a:gd name="connsiteX1" fmla="*/ 1116 w 428810"/>
                <a:gd name="connsiteY1" fmla="*/ 297767 h 531376"/>
                <a:gd name="connsiteX2" fmla="*/ 27108 w 428810"/>
                <a:gd name="connsiteY2" fmla="*/ 510418 h 531376"/>
                <a:gd name="connsiteX3" fmla="*/ 192502 w 428810"/>
                <a:gd name="connsiteY3" fmla="*/ 524596 h 531376"/>
                <a:gd name="connsiteX4" fmla="*/ 388614 w 428810"/>
                <a:gd name="connsiteY4" fmla="*/ 519870 h 531376"/>
                <a:gd name="connsiteX5" fmla="*/ 426417 w 428810"/>
                <a:gd name="connsiteY5" fmla="*/ 302494 h 531376"/>
                <a:gd name="connsiteX6" fmla="*/ 402790 w 428810"/>
                <a:gd name="connsiteY6" fmla="*/ 73303 h 531376"/>
                <a:gd name="connsiteX7" fmla="*/ 199590 w 428810"/>
                <a:gd name="connsiteY7" fmla="*/ 55 h 531376"/>
                <a:gd name="connsiteX8" fmla="*/ 36557 w 428810"/>
                <a:gd name="connsiteY8" fmla="*/ 66214 h 531376"/>
                <a:gd name="connsiteX0" fmla="*/ 36557 w 422272"/>
                <a:gd name="connsiteY0" fmla="*/ 66214 h 538568"/>
                <a:gd name="connsiteX1" fmla="*/ 1116 w 422272"/>
                <a:gd name="connsiteY1" fmla="*/ 297767 h 538568"/>
                <a:gd name="connsiteX2" fmla="*/ 27108 w 422272"/>
                <a:gd name="connsiteY2" fmla="*/ 510418 h 538568"/>
                <a:gd name="connsiteX3" fmla="*/ 192502 w 422272"/>
                <a:gd name="connsiteY3" fmla="*/ 524596 h 538568"/>
                <a:gd name="connsiteX4" fmla="*/ 388614 w 422272"/>
                <a:gd name="connsiteY4" fmla="*/ 519870 h 538568"/>
                <a:gd name="connsiteX5" fmla="*/ 414603 w 422272"/>
                <a:gd name="connsiteY5" fmla="*/ 295406 h 538568"/>
                <a:gd name="connsiteX6" fmla="*/ 402790 w 422272"/>
                <a:gd name="connsiteY6" fmla="*/ 73303 h 538568"/>
                <a:gd name="connsiteX7" fmla="*/ 199590 w 422272"/>
                <a:gd name="connsiteY7" fmla="*/ 55 h 538568"/>
                <a:gd name="connsiteX8" fmla="*/ 36557 w 422272"/>
                <a:gd name="connsiteY8" fmla="*/ 66214 h 538568"/>
                <a:gd name="connsiteX0" fmla="*/ 36557 w 416127"/>
                <a:gd name="connsiteY0" fmla="*/ 66159 h 538513"/>
                <a:gd name="connsiteX1" fmla="*/ 1116 w 416127"/>
                <a:gd name="connsiteY1" fmla="*/ 297712 h 538513"/>
                <a:gd name="connsiteX2" fmla="*/ 27108 w 416127"/>
                <a:gd name="connsiteY2" fmla="*/ 510363 h 538513"/>
                <a:gd name="connsiteX3" fmla="*/ 192502 w 416127"/>
                <a:gd name="connsiteY3" fmla="*/ 524541 h 538513"/>
                <a:gd name="connsiteX4" fmla="*/ 388614 w 416127"/>
                <a:gd name="connsiteY4" fmla="*/ 519815 h 538513"/>
                <a:gd name="connsiteX5" fmla="*/ 414603 w 416127"/>
                <a:gd name="connsiteY5" fmla="*/ 295351 h 538513"/>
                <a:gd name="connsiteX6" fmla="*/ 390976 w 416127"/>
                <a:gd name="connsiteY6" fmla="*/ 66160 h 538513"/>
                <a:gd name="connsiteX7" fmla="*/ 199590 w 416127"/>
                <a:gd name="connsiteY7" fmla="*/ 0 h 538513"/>
                <a:gd name="connsiteX8" fmla="*/ 36557 w 416127"/>
                <a:gd name="connsiteY8" fmla="*/ 66159 h 538513"/>
                <a:gd name="connsiteX0" fmla="*/ 36557 w 416962"/>
                <a:gd name="connsiteY0" fmla="*/ 66159 h 533540"/>
                <a:gd name="connsiteX1" fmla="*/ 1116 w 416962"/>
                <a:gd name="connsiteY1" fmla="*/ 297712 h 533540"/>
                <a:gd name="connsiteX2" fmla="*/ 27108 w 416962"/>
                <a:gd name="connsiteY2" fmla="*/ 510363 h 533540"/>
                <a:gd name="connsiteX3" fmla="*/ 192502 w 416962"/>
                <a:gd name="connsiteY3" fmla="*/ 524541 h 533540"/>
                <a:gd name="connsiteX4" fmla="*/ 390977 w 416962"/>
                <a:gd name="connsiteY4" fmla="*/ 512727 h 533540"/>
                <a:gd name="connsiteX5" fmla="*/ 414603 w 416962"/>
                <a:gd name="connsiteY5" fmla="*/ 295351 h 533540"/>
                <a:gd name="connsiteX6" fmla="*/ 390976 w 416962"/>
                <a:gd name="connsiteY6" fmla="*/ 66160 h 533540"/>
                <a:gd name="connsiteX7" fmla="*/ 199590 w 416962"/>
                <a:gd name="connsiteY7" fmla="*/ 0 h 533540"/>
                <a:gd name="connsiteX8" fmla="*/ 36557 w 416962"/>
                <a:gd name="connsiteY8" fmla="*/ 66159 h 533540"/>
                <a:gd name="connsiteX0" fmla="*/ 36557 w 415953"/>
                <a:gd name="connsiteY0" fmla="*/ 66159 h 531703"/>
                <a:gd name="connsiteX1" fmla="*/ 1116 w 415953"/>
                <a:gd name="connsiteY1" fmla="*/ 297712 h 531703"/>
                <a:gd name="connsiteX2" fmla="*/ 27108 w 415953"/>
                <a:gd name="connsiteY2" fmla="*/ 510363 h 531703"/>
                <a:gd name="connsiteX3" fmla="*/ 192502 w 415953"/>
                <a:gd name="connsiteY3" fmla="*/ 524541 h 531703"/>
                <a:gd name="connsiteX4" fmla="*/ 390977 w 415953"/>
                <a:gd name="connsiteY4" fmla="*/ 512727 h 531703"/>
                <a:gd name="connsiteX5" fmla="*/ 414603 w 415953"/>
                <a:gd name="connsiteY5" fmla="*/ 295351 h 531703"/>
                <a:gd name="connsiteX6" fmla="*/ 390976 w 415953"/>
                <a:gd name="connsiteY6" fmla="*/ 66160 h 531703"/>
                <a:gd name="connsiteX7" fmla="*/ 199590 w 415953"/>
                <a:gd name="connsiteY7" fmla="*/ 0 h 531703"/>
                <a:gd name="connsiteX8" fmla="*/ 36557 w 415953"/>
                <a:gd name="connsiteY8" fmla="*/ 66159 h 531703"/>
                <a:gd name="connsiteX0" fmla="*/ 38202 w 417598"/>
                <a:gd name="connsiteY0" fmla="*/ 66159 h 527065"/>
                <a:gd name="connsiteX1" fmla="*/ 2761 w 417598"/>
                <a:gd name="connsiteY1" fmla="*/ 297712 h 527065"/>
                <a:gd name="connsiteX2" fmla="*/ 28753 w 417598"/>
                <a:gd name="connsiteY2" fmla="*/ 510363 h 527065"/>
                <a:gd name="connsiteX3" fmla="*/ 194147 w 417598"/>
                <a:gd name="connsiteY3" fmla="*/ 524541 h 527065"/>
                <a:gd name="connsiteX4" fmla="*/ 392622 w 417598"/>
                <a:gd name="connsiteY4" fmla="*/ 512727 h 527065"/>
                <a:gd name="connsiteX5" fmla="*/ 416248 w 417598"/>
                <a:gd name="connsiteY5" fmla="*/ 295351 h 527065"/>
                <a:gd name="connsiteX6" fmla="*/ 392621 w 417598"/>
                <a:gd name="connsiteY6" fmla="*/ 66160 h 527065"/>
                <a:gd name="connsiteX7" fmla="*/ 201235 w 417598"/>
                <a:gd name="connsiteY7" fmla="*/ 0 h 527065"/>
                <a:gd name="connsiteX8" fmla="*/ 38202 w 417598"/>
                <a:gd name="connsiteY8" fmla="*/ 66159 h 527065"/>
                <a:gd name="connsiteX0" fmla="*/ 36212 w 415608"/>
                <a:gd name="connsiteY0" fmla="*/ 66159 h 527065"/>
                <a:gd name="connsiteX1" fmla="*/ 771 w 415608"/>
                <a:gd name="connsiteY1" fmla="*/ 297712 h 527065"/>
                <a:gd name="connsiteX2" fmla="*/ 55116 w 415608"/>
                <a:gd name="connsiteY2" fmla="*/ 510363 h 527065"/>
                <a:gd name="connsiteX3" fmla="*/ 192157 w 415608"/>
                <a:gd name="connsiteY3" fmla="*/ 524541 h 527065"/>
                <a:gd name="connsiteX4" fmla="*/ 390632 w 415608"/>
                <a:gd name="connsiteY4" fmla="*/ 512727 h 527065"/>
                <a:gd name="connsiteX5" fmla="*/ 414258 w 415608"/>
                <a:gd name="connsiteY5" fmla="*/ 295351 h 527065"/>
                <a:gd name="connsiteX6" fmla="*/ 390631 w 415608"/>
                <a:gd name="connsiteY6" fmla="*/ 66160 h 527065"/>
                <a:gd name="connsiteX7" fmla="*/ 199245 w 415608"/>
                <a:gd name="connsiteY7" fmla="*/ 0 h 527065"/>
                <a:gd name="connsiteX8" fmla="*/ 36212 w 415608"/>
                <a:gd name="connsiteY8" fmla="*/ 66159 h 527065"/>
                <a:gd name="connsiteX0" fmla="*/ 15687 w 395083"/>
                <a:gd name="connsiteY0" fmla="*/ 66159 h 531379"/>
                <a:gd name="connsiteX1" fmla="*/ 8600 w 395083"/>
                <a:gd name="connsiteY1" fmla="*/ 302438 h 531379"/>
                <a:gd name="connsiteX2" fmla="*/ 34591 w 395083"/>
                <a:gd name="connsiteY2" fmla="*/ 510363 h 531379"/>
                <a:gd name="connsiteX3" fmla="*/ 171632 w 395083"/>
                <a:gd name="connsiteY3" fmla="*/ 524541 h 531379"/>
                <a:gd name="connsiteX4" fmla="*/ 370107 w 395083"/>
                <a:gd name="connsiteY4" fmla="*/ 512727 h 531379"/>
                <a:gd name="connsiteX5" fmla="*/ 393733 w 395083"/>
                <a:gd name="connsiteY5" fmla="*/ 295351 h 531379"/>
                <a:gd name="connsiteX6" fmla="*/ 370106 w 395083"/>
                <a:gd name="connsiteY6" fmla="*/ 66160 h 531379"/>
                <a:gd name="connsiteX7" fmla="*/ 178720 w 395083"/>
                <a:gd name="connsiteY7" fmla="*/ 0 h 531379"/>
                <a:gd name="connsiteX8" fmla="*/ 15687 w 395083"/>
                <a:gd name="connsiteY8" fmla="*/ 66159 h 531379"/>
                <a:gd name="connsiteX0" fmla="*/ 16810 w 396206"/>
                <a:gd name="connsiteY0" fmla="*/ 66159 h 532029"/>
                <a:gd name="connsiteX1" fmla="*/ 7361 w 396206"/>
                <a:gd name="connsiteY1" fmla="*/ 292987 h 532029"/>
                <a:gd name="connsiteX2" fmla="*/ 35714 w 396206"/>
                <a:gd name="connsiteY2" fmla="*/ 510363 h 532029"/>
                <a:gd name="connsiteX3" fmla="*/ 172755 w 396206"/>
                <a:gd name="connsiteY3" fmla="*/ 524541 h 532029"/>
                <a:gd name="connsiteX4" fmla="*/ 371230 w 396206"/>
                <a:gd name="connsiteY4" fmla="*/ 512727 h 532029"/>
                <a:gd name="connsiteX5" fmla="*/ 394856 w 396206"/>
                <a:gd name="connsiteY5" fmla="*/ 295351 h 532029"/>
                <a:gd name="connsiteX6" fmla="*/ 371229 w 396206"/>
                <a:gd name="connsiteY6" fmla="*/ 66160 h 532029"/>
                <a:gd name="connsiteX7" fmla="*/ 179843 w 396206"/>
                <a:gd name="connsiteY7" fmla="*/ 0 h 532029"/>
                <a:gd name="connsiteX8" fmla="*/ 16810 w 396206"/>
                <a:gd name="connsiteY8" fmla="*/ 66159 h 532029"/>
                <a:gd name="connsiteX0" fmla="*/ 17622 w 397018"/>
                <a:gd name="connsiteY0" fmla="*/ 66159 h 532029"/>
                <a:gd name="connsiteX1" fmla="*/ 8173 w 397018"/>
                <a:gd name="connsiteY1" fmla="*/ 292987 h 532029"/>
                <a:gd name="connsiteX2" fmla="*/ 36526 w 397018"/>
                <a:gd name="connsiteY2" fmla="*/ 510363 h 532029"/>
                <a:gd name="connsiteX3" fmla="*/ 173567 w 397018"/>
                <a:gd name="connsiteY3" fmla="*/ 524541 h 532029"/>
                <a:gd name="connsiteX4" fmla="*/ 372042 w 397018"/>
                <a:gd name="connsiteY4" fmla="*/ 512727 h 532029"/>
                <a:gd name="connsiteX5" fmla="*/ 395668 w 397018"/>
                <a:gd name="connsiteY5" fmla="*/ 295351 h 532029"/>
                <a:gd name="connsiteX6" fmla="*/ 372041 w 397018"/>
                <a:gd name="connsiteY6" fmla="*/ 66160 h 532029"/>
                <a:gd name="connsiteX7" fmla="*/ 180655 w 397018"/>
                <a:gd name="connsiteY7" fmla="*/ 0 h 532029"/>
                <a:gd name="connsiteX8" fmla="*/ 17622 w 397018"/>
                <a:gd name="connsiteY8" fmla="*/ 66159 h 532029"/>
                <a:gd name="connsiteX0" fmla="*/ 16811 w 396207"/>
                <a:gd name="connsiteY0" fmla="*/ 66159 h 529127"/>
                <a:gd name="connsiteX1" fmla="*/ 7362 w 396207"/>
                <a:gd name="connsiteY1" fmla="*/ 292987 h 529127"/>
                <a:gd name="connsiteX2" fmla="*/ 35715 w 396207"/>
                <a:gd name="connsiteY2" fmla="*/ 505637 h 529127"/>
                <a:gd name="connsiteX3" fmla="*/ 172756 w 396207"/>
                <a:gd name="connsiteY3" fmla="*/ 524541 h 529127"/>
                <a:gd name="connsiteX4" fmla="*/ 371231 w 396207"/>
                <a:gd name="connsiteY4" fmla="*/ 512727 h 529127"/>
                <a:gd name="connsiteX5" fmla="*/ 394857 w 396207"/>
                <a:gd name="connsiteY5" fmla="*/ 295351 h 529127"/>
                <a:gd name="connsiteX6" fmla="*/ 371230 w 396207"/>
                <a:gd name="connsiteY6" fmla="*/ 66160 h 529127"/>
                <a:gd name="connsiteX7" fmla="*/ 179844 w 396207"/>
                <a:gd name="connsiteY7" fmla="*/ 0 h 529127"/>
                <a:gd name="connsiteX8" fmla="*/ 16811 w 396207"/>
                <a:gd name="connsiteY8" fmla="*/ 66159 h 529127"/>
                <a:gd name="connsiteX0" fmla="*/ 16811 w 397772"/>
                <a:gd name="connsiteY0" fmla="*/ 66159 h 528841"/>
                <a:gd name="connsiteX1" fmla="*/ 7362 w 397772"/>
                <a:gd name="connsiteY1" fmla="*/ 292987 h 528841"/>
                <a:gd name="connsiteX2" fmla="*/ 35715 w 397772"/>
                <a:gd name="connsiteY2" fmla="*/ 505637 h 528841"/>
                <a:gd name="connsiteX3" fmla="*/ 172756 w 397772"/>
                <a:gd name="connsiteY3" fmla="*/ 524541 h 528841"/>
                <a:gd name="connsiteX4" fmla="*/ 349966 w 397772"/>
                <a:gd name="connsiteY4" fmla="*/ 517453 h 528841"/>
                <a:gd name="connsiteX5" fmla="*/ 394857 w 397772"/>
                <a:gd name="connsiteY5" fmla="*/ 295351 h 528841"/>
                <a:gd name="connsiteX6" fmla="*/ 371230 w 397772"/>
                <a:gd name="connsiteY6" fmla="*/ 66160 h 528841"/>
                <a:gd name="connsiteX7" fmla="*/ 179844 w 397772"/>
                <a:gd name="connsiteY7" fmla="*/ 0 h 528841"/>
                <a:gd name="connsiteX8" fmla="*/ 16811 w 397772"/>
                <a:gd name="connsiteY8" fmla="*/ 66159 h 528841"/>
                <a:gd name="connsiteX0" fmla="*/ 16811 w 386281"/>
                <a:gd name="connsiteY0" fmla="*/ 66159 h 536037"/>
                <a:gd name="connsiteX1" fmla="*/ 7362 w 386281"/>
                <a:gd name="connsiteY1" fmla="*/ 292987 h 536037"/>
                <a:gd name="connsiteX2" fmla="*/ 35715 w 386281"/>
                <a:gd name="connsiteY2" fmla="*/ 505637 h 536037"/>
                <a:gd name="connsiteX3" fmla="*/ 172756 w 386281"/>
                <a:gd name="connsiteY3" fmla="*/ 524541 h 536037"/>
                <a:gd name="connsiteX4" fmla="*/ 349966 w 386281"/>
                <a:gd name="connsiteY4" fmla="*/ 517453 h 536037"/>
                <a:gd name="connsiteX5" fmla="*/ 368866 w 386281"/>
                <a:gd name="connsiteY5" fmla="*/ 292988 h 536037"/>
                <a:gd name="connsiteX6" fmla="*/ 371230 w 386281"/>
                <a:gd name="connsiteY6" fmla="*/ 66160 h 536037"/>
                <a:gd name="connsiteX7" fmla="*/ 179844 w 386281"/>
                <a:gd name="connsiteY7" fmla="*/ 0 h 536037"/>
                <a:gd name="connsiteX8" fmla="*/ 16811 w 386281"/>
                <a:gd name="connsiteY8" fmla="*/ 66159 h 536037"/>
                <a:gd name="connsiteX0" fmla="*/ 16811 w 390120"/>
                <a:gd name="connsiteY0" fmla="*/ 66159 h 535863"/>
                <a:gd name="connsiteX1" fmla="*/ 7362 w 390120"/>
                <a:gd name="connsiteY1" fmla="*/ 292987 h 535863"/>
                <a:gd name="connsiteX2" fmla="*/ 35715 w 390120"/>
                <a:gd name="connsiteY2" fmla="*/ 505637 h 535863"/>
                <a:gd name="connsiteX3" fmla="*/ 172756 w 390120"/>
                <a:gd name="connsiteY3" fmla="*/ 524541 h 535863"/>
                <a:gd name="connsiteX4" fmla="*/ 349966 w 390120"/>
                <a:gd name="connsiteY4" fmla="*/ 517453 h 535863"/>
                <a:gd name="connsiteX5" fmla="*/ 380680 w 390120"/>
                <a:gd name="connsiteY5" fmla="*/ 295351 h 535863"/>
                <a:gd name="connsiteX6" fmla="*/ 371230 w 390120"/>
                <a:gd name="connsiteY6" fmla="*/ 66160 h 535863"/>
                <a:gd name="connsiteX7" fmla="*/ 179844 w 390120"/>
                <a:gd name="connsiteY7" fmla="*/ 0 h 535863"/>
                <a:gd name="connsiteX8" fmla="*/ 16811 w 390120"/>
                <a:gd name="connsiteY8" fmla="*/ 66159 h 535863"/>
                <a:gd name="connsiteX0" fmla="*/ 16811 w 393406"/>
                <a:gd name="connsiteY0" fmla="*/ 66159 h 535863"/>
                <a:gd name="connsiteX1" fmla="*/ 7362 w 393406"/>
                <a:gd name="connsiteY1" fmla="*/ 292987 h 535863"/>
                <a:gd name="connsiteX2" fmla="*/ 35715 w 393406"/>
                <a:gd name="connsiteY2" fmla="*/ 505637 h 535863"/>
                <a:gd name="connsiteX3" fmla="*/ 172756 w 393406"/>
                <a:gd name="connsiteY3" fmla="*/ 524541 h 535863"/>
                <a:gd name="connsiteX4" fmla="*/ 349966 w 393406"/>
                <a:gd name="connsiteY4" fmla="*/ 517453 h 535863"/>
                <a:gd name="connsiteX5" fmla="*/ 387769 w 393406"/>
                <a:gd name="connsiteY5" fmla="*/ 295351 h 535863"/>
                <a:gd name="connsiteX6" fmla="*/ 371230 w 393406"/>
                <a:gd name="connsiteY6" fmla="*/ 66160 h 535863"/>
                <a:gd name="connsiteX7" fmla="*/ 179844 w 393406"/>
                <a:gd name="connsiteY7" fmla="*/ 0 h 535863"/>
                <a:gd name="connsiteX8" fmla="*/ 16811 w 393406"/>
                <a:gd name="connsiteY8" fmla="*/ 66159 h 535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406" h="535863">
                  <a:moveTo>
                    <a:pt x="16811" y="66159"/>
                  </a:moveTo>
                  <a:cubicBezTo>
                    <a:pt x="-11936" y="114990"/>
                    <a:pt x="4211" y="219741"/>
                    <a:pt x="7362" y="292987"/>
                  </a:cubicBezTo>
                  <a:cubicBezTo>
                    <a:pt x="10513" y="366233"/>
                    <a:pt x="8149" y="467045"/>
                    <a:pt x="35715" y="505637"/>
                  </a:cubicBezTo>
                  <a:cubicBezTo>
                    <a:pt x="63281" y="544229"/>
                    <a:pt x="120381" y="522572"/>
                    <a:pt x="172756" y="524541"/>
                  </a:cubicBezTo>
                  <a:cubicBezTo>
                    <a:pt x="231826" y="522178"/>
                    <a:pt x="314131" y="555651"/>
                    <a:pt x="349966" y="517453"/>
                  </a:cubicBezTo>
                  <a:cubicBezTo>
                    <a:pt x="385802" y="479255"/>
                    <a:pt x="384225" y="370566"/>
                    <a:pt x="387769" y="295351"/>
                  </a:cubicBezTo>
                  <a:cubicBezTo>
                    <a:pt x="391313" y="220136"/>
                    <a:pt x="404703" y="118141"/>
                    <a:pt x="371230" y="66160"/>
                  </a:cubicBezTo>
                  <a:cubicBezTo>
                    <a:pt x="337757" y="14179"/>
                    <a:pt x="238914" y="0"/>
                    <a:pt x="179844" y="0"/>
                  </a:cubicBezTo>
                  <a:cubicBezTo>
                    <a:pt x="120774" y="0"/>
                    <a:pt x="45558" y="17328"/>
                    <a:pt x="16811" y="66159"/>
                  </a:cubicBez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C3E7EF08-98AC-4B78-B874-23B56E622EBC}"/>
                </a:ext>
              </a:extLst>
            </p:cNvPr>
            <p:cNvSpPr/>
            <p:nvPr/>
          </p:nvSpPr>
          <p:spPr>
            <a:xfrm>
              <a:off x="5984182" y="4085586"/>
              <a:ext cx="393406" cy="535863"/>
            </a:xfrm>
            <a:custGeom>
              <a:avLst/>
              <a:gdLst>
                <a:gd name="connsiteX0" fmla="*/ 11215 w 427713"/>
                <a:gd name="connsiteY0" fmla="*/ 118649 h 561918"/>
                <a:gd name="connsiteX1" fmla="*/ 27755 w 427713"/>
                <a:gd name="connsiteY1" fmla="*/ 364379 h 561918"/>
                <a:gd name="connsiteX2" fmla="*/ 32481 w 427713"/>
                <a:gd name="connsiteY2" fmla="*/ 522686 h 561918"/>
                <a:gd name="connsiteX3" fmla="*/ 190788 w 427713"/>
                <a:gd name="connsiteY3" fmla="*/ 543951 h 561918"/>
                <a:gd name="connsiteX4" fmla="*/ 405802 w 427713"/>
                <a:gd name="connsiteY4" fmla="*/ 543951 h 561918"/>
                <a:gd name="connsiteX5" fmla="*/ 417615 w 427713"/>
                <a:gd name="connsiteY5" fmla="*/ 312398 h 561918"/>
                <a:gd name="connsiteX6" fmla="*/ 410527 w 427713"/>
                <a:gd name="connsiteY6" fmla="*/ 76119 h 561918"/>
                <a:gd name="connsiteX7" fmla="*/ 216778 w 427713"/>
                <a:gd name="connsiteY7" fmla="*/ 509 h 561918"/>
                <a:gd name="connsiteX8" fmla="*/ 11215 w 427713"/>
                <a:gd name="connsiteY8" fmla="*/ 118649 h 561918"/>
                <a:gd name="connsiteX0" fmla="*/ 11560 w 425696"/>
                <a:gd name="connsiteY0" fmla="*/ 87530 h 561515"/>
                <a:gd name="connsiteX1" fmla="*/ 25738 w 425696"/>
                <a:gd name="connsiteY1" fmla="*/ 363976 h 561515"/>
                <a:gd name="connsiteX2" fmla="*/ 30464 w 425696"/>
                <a:gd name="connsiteY2" fmla="*/ 522283 h 561515"/>
                <a:gd name="connsiteX3" fmla="*/ 188771 w 425696"/>
                <a:gd name="connsiteY3" fmla="*/ 543548 h 561515"/>
                <a:gd name="connsiteX4" fmla="*/ 403785 w 425696"/>
                <a:gd name="connsiteY4" fmla="*/ 543548 h 561515"/>
                <a:gd name="connsiteX5" fmla="*/ 415598 w 425696"/>
                <a:gd name="connsiteY5" fmla="*/ 311995 h 561515"/>
                <a:gd name="connsiteX6" fmla="*/ 408510 w 425696"/>
                <a:gd name="connsiteY6" fmla="*/ 75716 h 561515"/>
                <a:gd name="connsiteX7" fmla="*/ 214761 w 425696"/>
                <a:gd name="connsiteY7" fmla="*/ 106 h 561515"/>
                <a:gd name="connsiteX8" fmla="*/ 11560 w 425696"/>
                <a:gd name="connsiteY8" fmla="*/ 87530 h 561515"/>
                <a:gd name="connsiteX0" fmla="*/ 10883 w 425019"/>
                <a:gd name="connsiteY0" fmla="*/ 85178 h 559163"/>
                <a:gd name="connsiteX1" fmla="*/ 25061 w 425019"/>
                <a:gd name="connsiteY1" fmla="*/ 361624 h 559163"/>
                <a:gd name="connsiteX2" fmla="*/ 29787 w 425019"/>
                <a:gd name="connsiteY2" fmla="*/ 519931 h 559163"/>
                <a:gd name="connsiteX3" fmla="*/ 188094 w 425019"/>
                <a:gd name="connsiteY3" fmla="*/ 541196 h 559163"/>
                <a:gd name="connsiteX4" fmla="*/ 403108 w 425019"/>
                <a:gd name="connsiteY4" fmla="*/ 541196 h 559163"/>
                <a:gd name="connsiteX5" fmla="*/ 414921 w 425019"/>
                <a:gd name="connsiteY5" fmla="*/ 309643 h 559163"/>
                <a:gd name="connsiteX6" fmla="*/ 407833 w 425019"/>
                <a:gd name="connsiteY6" fmla="*/ 73364 h 559163"/>
                <a:gd name="connsiteX7" fmla="*/ 204633 w 425019"/>
                <a:gd name="connsiteY7" fmla="*/ 116 h 559163"/>
                <a:gd name="connsiteX8" fmla="*/ 10883 w 425019"/>
                <a:gd name="connsiteY8" fmla="*/ 85178 h 559163"/>
                <a:gd name="connsiteX0" fmla="*/ 10883 w 431603"/>
                <a:gd name="connsiteY0" fmla="*/ 85178 h 559163"/>
                <a:gd name="connsiteX1" fmla="*/ 25061 w 431603"/>
                <a:gd name="connsiteY1" fmla="*/ 361624 h 559163"/>
                <a:gd name="connsiteX2" fmla="*/ 29787 w 431603"/>
                <a:gd name="connsiteY2" fmla="*/ 519931 h 559163"/>
                <a:gd name="connsiteX3" fmla="*/ 188094 w 431603"/>
                <a:gd name="connsiteY3" fmla="*/ 541196 h 559163"/>
                <a:gd name="connsiteX4" fmla="*/ 403108 w 431603"/>
                <a:gd name="connsiteY4" fmla="*/ 541196 h 559163"/>
                <a:gd name="connsiteX5" fmla="*/ 429098 w 431603"/>
                <a:gd name="connsiteY5" fmla="*/ 309643 h 559163"/>
                <a:gd name="connsiteX6" fmla="*/ 407833 w 431603"/>
                <a:gd name="connsiteY6" fmla="*/ 73364 h 559163"/>
                <a:gd name="connsiteX7" fmla="*/ 204633 w 431603"/>
                <a:gd name="connsiteY7" fmla="*/ 116 h 559163"/>
                <a:gd name="connsiteX8" fmla="*/ 10883 w 431603"/>
                <a:gd name="connsiteY8" fmla="*/ 85178 h 559163"/>
                <a:gd name="connsiteX0" fmla="*/ 16874 w 437594"/>
                <a:gd name="connsiteY0" fmla="*/ 85178 h 559163"/>
                <a:gd name="connsiteX1" fmla="*/ 12150 w 437594"/>
                <a:gd name="connsiteY1" fmla="*/ 361624 h 559163"/>
                <a:gd name="connsiteX2" fmla="*/ 35778 w 437594"/>
                <a:gd name="connsiteY2" fmla="*/ 519931 h 559163"/>
                <a:gd name="connsiteX3" fmla="*/ 194085 w 437594"/>
                <a:gd name="connsiteY3" fmla="*/ 541196 h 559163"/>
                <a:gd name="connsiteX4" fmla="*/ 409099 w 437594"/>
                <a:gd name="connsiteY4" fmla="*/ 541196 h 559163"/>
                <a:gd name="connsiteX5" fmla="*/ 435089 w 437594"/>
                <a:gd name="connsiteY5" fmla="*/ 309643 h 559163"/>
                <a:gd name="connsiteX6" fmla="*/ 413824 w 437594"/>
                <a:gd name="connsiteY6" fmla="*/ 73364 h 559163"/>
                <a:gd name="connsiteX7" fmla="*/ 210624 w 437594"/>
                <a:gd name="connsiteY7" fmla="*/ 116 h 559163"/>
                <a:gd name="connsiteX8" fmla="*/ 16874 w 437594"/>
                <a:gd name="connsiteY8" fmla="*/ 85178 h 559163"/>
                <a:gd name="connsiteX0" fmla="*/ 16874 w 437594"/>
                <a:gd name="connsiteY0" fmla="*/ 85178 h 563991"/>
                <a:gd name="connsiteX1" fmla="*/ 12150 w 437594"/>
                <a:gd name="connsiteY1" fmla="*/ 361624 h 563991"/>
                <a:gd name="connsiteX2" fmla="*/ 35778 w 437594"/>
                <a:gd name="connsiteY2" fmla="*/ 519931 h 563991"/>
                <a:gd name="connsiteX3" fmla="*/ 205899 w 437594"/>
                <a:gd name="connsiteY3" fmla="*/ 553010 h 563991"/>
                <a:gd name="connsiteX4" fmla="*/ 409099 w 437594"/>
                <a:gd name="connsiteY4" fmla="*/ 541196 h 563991"/>
                <a:gd name="connsiteX5" fmla="*/ 435089 w 437594"/>
                <a:gd name="connsiteY5" fmla="*/ 309643 h 563991"/>
                <a:gd name="connsiteX6" fmla="*/ 413824 w 437594"/>
                <a:gd name="connsiteY6" fmla="*/ 73364 h 563991"/>
                <a:gd name="connsiteX7" fmla="*/ 210624 w 437594"/>
                <a:gd name="connsiteY7" fmla="*/ 116 h 563991"/>
                <a:gd name="connsiteX8" fmla="*/ 16874 w 437594"/>
                <a:gd name="connsiteY8" fmla="*/ 85178 h 563991"/>
                <a:gd name="connsiteX0" fmla="*/ 16874 w 437594"/>
                <a:gd name="connsiteY0" fmla="*/ 85178 h 554236"/>
                <a:gd name="connsiteX1" fmla="*/ 12150 w 437594"/>
                <a:gd name="connsiteY1" fmla="*/ 361624 h 554236"/>
                <a:gd name="connsiteX2" fmla="*/ 35778 w 437594"/>
                <a:gd name="connsiteY2" fmla="*/ 519931 h 554236"/>
                <a:gd name="connsiteX3" fmla="*/ 205899 w 437594"/>
                <a:gd name="connsiteY3" fmla="*/ 553010 h 554236"/>
                <a:gd name="connsiteX4" fmla="*/ 409099 w 437594"/>
                <a:gd name="connsiteY4" fmla="*/ 522294 h 554236"/>
                <a:gd name="connsiteX5" fmla="*/ 435089 w 437594"/>
                <a:gd name="connsiteY5" fmla="*/ 309643 h 554236"/>
                <a:gd name="connsiteX6" fmla="*/ 413824 w 437594"/>
                <a:gd name="connsiteY6" fmla="*/ 73364 h 554236"/>
                <a:gd name="connsiteX7" fmla="*/ 210624 w 437594"/>
                <a:gd name="connsiteY7" fmla="*/ 116 h 554236"/>
                <a:gd name="connsiteX8" fmla="*/ 16874 w 437594"/>
                <a:gd name="connsiteY8" fmla="*/ 85178 h 554236"/>
                <a:gd name="connsiteX0" fmla="*/ 16874 w 437594"/>
                <a:gd name="connsiteY0" fmla="*/ 85178 h 558187"/>
                <a:gd name="connsiteX1" fmla="*/ 12150 w 437594"/>
                <a:gd name="connsiteY1" fmla="*/ 361624 h 558187"/>
                <a:gd name="connsiteX2" fmla="*/ 35778 w 437594"/>
                <a:gd name="connsiteY2" fmla="*/ 519931 h 558187"/>
                <a:gd name="connsiteX3" fmla="*/ 215350 w 437594"/>
                <a:gd name="connsiteY3" fmla="*/ 557736 h 558187"/>
                <a:gd name="connsiteX4" fmla="*/ 409099 w 437594"/>
                <a:gd name="connsiteY4" fmla="*/ 522294 h 558187"/>
                <a:gd name="connsiteX5" fmla="*/ 435089 w 437594"/>
                <a:gd name="connsiteY5" fmla="*/ 309643 h 558187"/>
                <a:gd name="connsiteX6" fmla="*/ 413824 w 437594"/>
                <a:gd name="connsiteY6" fmla="*/ 73364 h 558187"/>
                <a:gd name="connsiteX7" fmla="*/ 210624 w 437594"/>
                <a:gd name="connsiteY7" fmla="*/ 116 h 558187"/>
                <a:gd name="connsiteX8" fmla="*/ 16874 w 437594"/>
                <a:gd name="connsiteY8" fmla="*/ 85178 h 558187"/>
                <a:gd name="connsiteX0" fmla="*/ 20067 w 440787"/>
                <a:gd name="connsiteY0" fmla="*/ 85178 h 558187"/>
                <a:gd name="connsiteX1" fmla="*/ 8255 w 440787"/>
                <a:gd name="connsiteY1" fmla="*/ 361624 h 558187"/>
                <a:gd name="connsiteX2" fmla="*/ 38971 w 440787"/>
                <a:gd name="connsiteY2" fmla="*/ 519931 h 558187"/>
                <a:gd name="connsiteX3" fmla="*/ 218543 w 440787"/>
                <a:gd name="connsiteY3" fmla="*/ 557736 h 558187"/>
                <a:gd name="connsiteX4" fmla="*/ 412292 w 440787"/>
                <a:gd name="connsiteY4" fmla="*/ 522294 h 558187"/>
                <a:gd name="connsiteX5" fmla="*/ 438282 w 440787"/>
                <a:gd name="connsiteY5" fmla="*/ 309643 h 558187"/>
                <a:gd name="connsiteX6" fmla="*/ 417017 w 440787"/>
                <a:gd name="connsiteY6" fmla="*/ 73364 h 558187"/>
                <a:gd name="connsiteX7" fmla="*/ 213817 w 440787"/>
                <a:gd name="connsiteY7" fmla="*/ 116 h 558187"/>
                <a:gd name="connsiteX8" fmla="*/ 20067 w 440787"/>
                <a:gd name="connsiteY8" fmla="*/ 85178 h 558187"/>
                <a:gd name="connsiteX0" fmla="*/ 20067 w 442342"/>
                <a:gd name="connsiteY0" fmla="*/ 85178 h 558345"/>
                <a:gd name="connsiteX1" fmla="*/ 8255 w 442342"/>
                <a:gd name="connsiteY1" fmla="*/ 361624 h 558345"/>
                <a:gd name="connsiteX2" fmla="*/ 38971 w 442342"/>
                <a:gd name="connsiteY2" fmla="*/ 519931 h 558345"/>
                <a:gd name="connsiteX3" fmla="*/ 218543 w 442342"/>
                <a:gd name="connsiteY3" fmla="*/ 557736 h 558345"/>
                <a:gd name="connsiteX4" fmla="*/ 412292 w 442342"/>
                <a:gd name="connsiteY4" fmla="*/ 522294 h 558345"/>
                <a:gd name="connsiteX5" fmla="*/ 440644 w 442342"/>
                <a:gd name="connsiteY5" fmla="*/ 302555 h 558345"/>
                <a:gd name="connsiteX6" fmla="*/ 417017 w 442342"/>
                <a:gd name="connsiteY6" fmla="*/ 73364 h 558345"/>
                <a:gd name="connsiteX7" fmla="*/ 213817 w 442342"/>
                <a:gd name="connsiteY7" fmla="*/ 116 h 558345"/>
                <a:gd name="connsiteX8" fmla="*/ 20067 w 442342"/>
                <a:gd name="connsiteY8" fmla="*/ 85178 h 558345"/>
                <a:gd name="connsiteX0" fmla="*/ 21288 w 443563"/>
                <a:gd name="connsiteY0" fmla="*/ 85178 h 558345"/>
                <a:gd name="connsiteX1" fmla="*/ 7113 w 443563"/>
                <a:gd name="connsiteY1" fmla="*/ 356898 h 558345"/>
                <a:gd name="connsiteX2" fmla="*/ 40192 w 443563"/>
                <a:gd name="connsiteY2" fmla="*/ 519931 h 558345"/>
                <a:gd name="connsiteX3" fmla="*/ 219764 w 443563"/>
                <a:gd name="connsiteY3" fmla="*/ 557736 h 558345"/>
                <a:gd name="connsiteX4" fmla="*/ 413513 w 443563"/>
                <a:gd name="connsiteY4" fmla="*/ 522294 h 558345"/>
                <a:gd name="connsiteX5" fmla="*/ 441865 w 443563"/>
                <a:gd name="connsiteY5" fmla="*/ 302555 h 558345"/>
                <a:gd name="connsiteX6" fmla="*/ 418238 w 443563"/>
                <a:gd name="connsiteY6" fmla="*/ 73364 h 558345"/>
                <a:gd name="connsiteX7" fmla="*/ 215038 w 443563"/>
                <a:gd name="connsiteY7" fmla="*/ 116 h 558345"/>
                <a:gd name="connsiteX8" fmla="*/ 21288 w 443563"/>
                <a:gd name="connsiteY8" fmla="*/ 85178 h 558345"/>
                <a:gd name="connsiteX0" fmla="*/ 45611 w 437169"/>
                <a:gd name="connsiteY0" fmla="*/ 66265 h 558335"/>
                <a:gd name="connsiteX1" fmla="*/ 719 w 437169"/>
                <a:gd name="connsiteY1" fmla="*/ 356888 h 558335"/>
                <a:gd name="connsiteX2" fmla="*/ 33798 w 437169"/>
                <a:gd name="connsiteY2" fmla="*/ 519921 h 558335"/>
                <a:gd name="connsiteX3" fmla="*/ 213370 w 437169"/>
                <a:gd name="connsiteY3" fmla="*/ 557726 h 558335"/>
                <a:gd name="connsiteX4" fmla="*/ 407119 w 437169"/>
                <a:gd name="connsiteY4" fmla="*/ 522284 h 558335"/>
                <a:gd name="connsiteX5" fmla="*/ 435471 w 437169"/>
                <a:gd name="connsiteY5" fmla="*/ 302545 h 558335"/>
                <a:gd name="connsiteX6" fmla="*/ 411844 w 437169"/>
                <a:gd name="connsiteY6" fmla="*/ 73354 h 558335"/>
                <a:gd name="connsiteX7" fmla="*/ 208644 w 437169"/>
                <a:gd name="connsiteY7" fmla="*/ 106 h 558335"/>
                <a:gd name="connsiteX8" fmla="*/ 45611 w 437169"/>
                <a:gd name="connsiteY8" fmla="*/ 66265 h 558335"/>
                <a:gd name="connsiteX0" fmla="*/ 37761 w 429319"/>
                <a:gd name="connsiteY0" fmla="*/ 66214 h 558284"/>
                <a:gd name="connsiteX1" fmla="*/ 2320 w 429319"/>
                <a:gd name="connsiteY1" fmla="*/ 297767 h 558284"/>
                <a:gd name="connsiteX2" fmla="*/ 25948 w 429319"/>
                <a:gd name="connsiteY2" fmla="*/ 519870 h 558284"/>
                <a:gd name="connsiteX3" fmla="*/ 205520 w 429319"/>
                <a:gd name="connsiteY3" fmla="*/ 557675 h 558284"/>
                <a:gd name="connsiteX4" fmla="*/ 399269 w 429319"/>
                <a:gd name="connsiteY4" fmla="*/ 522233 h 558284"/>
                <a:gd name="connsiteX5" fmla="*/ 427621 w 429319"/>
                <a:gd name="connsiteY5" fmla="*/ 302494 h 558284"/>
                <a:gd name="connsiteX6" fmla="*/ 403994 w 429319"/>
                <a:gd name="connsiteY6" fmla="*/ 73303 h 558284"/>
                <a:gd name="connsiteX7" fmla="*/ 200794 w 429319"/>
                <a:gd name="connsiteY7" fmla="*/ 55 h 558284"/>
                <a:gd name="connsiteX8" fmla="*/ 37761 w 429319"/>
                <a:gd name="connsiteY8" fmla="*/ 66214 h 558284"/>
                <a:gd name="connsiteX0" fmla="*/ 36275 w 427833"/>
                <a:gd name="connsiteY0" fmla="*/ 66214 h 558958"/>
                <a:gd name="connsiteX1" fmla="*/ 834 w 427833"/>
                <a:gd name="connsiteY1" fmla="*/ 297767 h 558958"/>
                <a:gd name="connsiteX2" fmla="*/ 29188 w 427833"/>
                <a:gd name="connsiteY2" fmla="*/ 510418 h 558958"/>
                <a:gd name="connsiteX3" fmla="*/ 204034 w 427833"/>
                <a:gd name="connsiteY3" fmla="*/ 557675 h 558958"/>
                <a:gd name="connsiteX4" fmla="*/ 397783 w 427833"/>
                <a:gd name="connsiteY4" fmla="*/ 522233 h 558958"/>
                <a:gd name="connsiteX5" fmla="*/ 426135 w 427833"/>
                <a:gd name="connsiteY5" fmla="*/ 302494 h 558958"/>
                <a:gd name="connsiteX6" fmla="*/ 402508 w 427833"/>
                <a:gd name="connsiteY6" fmla="*/ 73303 h 558958"/>
                <a:gd name="connsiteX7" fmla="*/ 199308 w 427833"/>
                <a:gd name="connsiteY7" fmla="*/ 55 h 558958"/>
                <a:gd name="connsiteX8" fmla="*/ 36275 w 427833"/>
                <a:gd name="connsiteY8" fmla="*/ 66214 h 558958"/>
                <a:gd name="connsiteX0" fmla="*/ 36275 w 428528"/>
                <a:gd name="connsiteY0" fmla="*/ 66214 h 558440"/>
                <a:gd name="connsiteX1" fmla="*/ 834 w 428528"/>
                <a:gd name="connsiteY1" fmla="*/ 297767 h 558440"/>
                <a:gd name="connsiteX2" fmla="*/ 29188 w 428528"/>
                <a:gd name="connsiteY2" fmla="*/ 510418 h 558440"/>
                <a:gd name="connsiteX3" fmla="*/ 204034 w 428528"/>
                <a:gd name="connsiteY3" fmla="*/ 557675 h 558440"/>
                <a:gd name="connsiteX4" fmla="*/ 388332 w 428528"/>
                <a:gd name="connsiteY4" fmla="*/ 519870 h 558440"/>
                <a:gd name="connsiteX5" fmla="*/ 426135 w 428528"/>
                <a:gd name="connsiteY5" fmla="*/ 302494 h 558440"/>
                <a:gd name="connsiteX6" fmla="*/ 402508 w 428528"/>
                <a:gd name="connsiteY6" fmla="*/ 73303 h 558440"/>
                <a:gd name="connsiteX7" fmla="*/ 199308 w 428528"/>
                <a:gd name="connsiteY7" fmla="*/ 55 h 558440"/>
                <a:gd name="connsiteX8" fmla="*/ 36275 w 428528"/>
                <a:gd name="connsiteY8" fmla="*/ 66214 h 558440"/>
                <a:gd name="connsiteX0" fmla="*/ 37760 w 430013"/>
                <a:gd name="connsiteY0" fmla="*/ 66214 h 557901"/>
                <a:gd name="connsiteX1" fmla="*/ 2319 w 430013"/>
                <a:gd name="connsiteY1" fmla="*/ 297767 h 557901"/>
                <a:gd name="connsiteX2" fmla="*/ 25948 w 430013"/>
                <a:gd name="connsiteY2" fmla="*/ 519869 h 557901"/>
                <a:gd name="connsiteX3" fmla="*/ 205519 w 430013"/>
                <a:gd name="connsiteY3" fmla="*/ 557675 h 557901"/>
                <a:gd name="connsiteX4" fmla="*/ 389817 w 430013"/>
                <a:gd name="connsiteY4" fmla="*/ 519870 h 557901"/>
                <a:gd name="connsiteX5" fmla="*/ 427620 w 430013"/>
                <a:gd name="connsiteY5" fmla="*/ 302494 h 557901"/>
                <a:gd name="connsiteX6" fmla="*/ 403993 w 430013"/>
                <a:gd name="connsiteY6" fmla="*/ 73303 h 557901"/>
                <a:gd name="connsiteX7" fmla="*/ 200793 w 430013"/>
                <a:gd name="connsiteY7" fmla="*/ 55 h 557901"/>
                <a:gd name="connsiteX8" fmla="*/ 37760 w 430013"/>
                <a:gd name="connsiteY8" fmla="*/ 66214 h 557901"/>
                <a:gd name="connsiteX0" fmla="*/ 40684 w 432937"/>
                <a:gd name="connsiteY0" fmla="*/ 66214 h 557831"/>
                <a:gd name="connsiteX1" fmla="*/ 5243 w 432937"/>
                <a:gd name="connsiteY1" fmla="*/ 297767 h 557831"/>
                <a:gd name="connsiteX2" fmla="*/ 28872 w 432937"/>
                <a:gd name="connsiteY2" fmla="*/ 519869 h 557831"/>
                <a:gd name="connsiteX3" fmla="*/ 208443 w 432937"/>
                <a:gd name="connsiteY3" fmla="*/ 557675 h 557831"/>
                <a:gd name="connsiteX4" fmla="*/ 392741 w 432937"/>
                <a:gd name="connsiteY4" fmla="*/ 519870 h 557831"/>
                <a:gd name="connsiteX5" fmla="*/ 430544 w 432937"/>
                <a:gd name="connsiteY5" fmla="*/ 302494 h 557831"/>
                <a:gd name="connsiteX6" fmla="*/ 406917 w 432937"/>
                <a:gd name="connsiteY6" fmla="*/ 73303 h 557831"/>
                <a:gd name="connsiteX7" fmla="*/ 203717 w 432937"/>
                <a:gd name="connsiteY7" fmla="*/ 55 h 557831"/>
                <a:gd name="connsiteX8" fmla="*/ 40684 w 432937"/>
                <a:gd name="connsiteY8" fmla="*/ 66214 h 557831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6557 w 428810"/>
                <a:gd name="connsiteY0" fmla="*/ 66214 h 531376"/>
                <a:gd name="connsiteX1" fmla="*/ 1116 w 428810"/>
                <a:gd name="connsiteY1" fmla="*/ 297767 h 531376"/>
                <a:gd name="connsiteX2" fmla="*/ 27108 w 428810"/>
                <a:gd name="connsiteY2" fmla="*/ 510418 h 531376"/>
                <a:gd name="connsiteX3" fmla="*/ 192502 w 428810"/>
                <a:gd name="connsiteY3" fmla="*/ 524596 h 531376"/>
                <a:gd name="connsiteX4" fmla="*/ 388614 w 428810"/>
                <a:gd name="connsiteY4" fmla="*/ 519870 h 531376"/>
                <a:gd name="connsiteX5" fmla="*/ 426417 w 428810"/>
                <a:gd name="connsiteY5" fmla="*/ 302494 h 531376"/>
                <a:gd name="connsiteX6" fmla="*/ 402790 w 428810"/>
                <a:gd name="connsiteY6" fmla="*/ 73303 h 531376"/>
                <a:gd name="connsiteX7" fmla="*/ 199590 w 428810"/>
                <a:gd name="connsiteY7" fmla="*/ 55 h 531376"/>
                <a:gd name="connsiteX8" fmla="*/ 36557 w 428810"/>
                <a:gd name="connsiteY8" fmla="*/ 66214 h 531376"/>
                <a:gd name="connsiteX0" fmla="*/ 36557 w 422272"/>
                <a:gd name="connsiteY0" fmla="*/ 66214 h 538568"/>
                <a:gd name="connsiteX1" fmla="*/ 1116 w 422272"/>
                <a:gd name="connsiteY1" fmla="*/ 297767 h 538568"/>
                <a:gd name="connsiteX2" fmla="*/ 27108 w 422272"/>
                <a:gd name="connsiteY2" fmla="*/ 510418 h 538568"/>
                <a:gd name="connsiteX3" fmla="*/ 192502 w 422272"/>
                <a:gd name="connsiteY3" fmla="*/ 524596 h 538568"/>
                <a:gd name="connsiteX4" fmla="*/ 388614 w 422272"/>
                <a:gd name="connsiteY4" fmla="*/ 519870 h 538568"/>
                <a:gd name="connsiteX5" fmla="*/ 414603 w 422272"/>
                <a:gd name="connsiteY5" fmla="*/ 295406 h 538568"/>
                <a:gd name="connsiteX6" fmla="*/ 402790 w 422272"/>
                <a:gd name="connsiteY6" fmla="*/ 73303 h 538568"/>
                <a:gd name="connsiteX7" fmla="*/ 199590 w 422272"/>
                <a:gd name="connsiteY7" fmla="*/ 55 h 538568"/>
                <a:gd name="connsiteX8" fmla="*/ 36557 w 422272"/>
                <a:gd name="connsiteY8" fmla="*/ 66214 h 538568"/>
                <a:gd name="connsiteX0" fmla="*/ 36557 w 416127"/>
                <a:gd name="connsiteY0" fmla="*/ 66159 h 538513"/>
                <a:gd name="connsiteX1" fmla="*/ 1116 w 416127"/>
                <a:gd name="connsiteY1" fmla="*/ 297712 h 538513"/>
                <a:gd name="connsiteX2" fmla="*/ 27108 w 416127"/>
                <a:gd name="connsiteY2" fmla="*/ 510363 h 538513"/>
                <a:gd name="connsiteX3" fmla="*/ 192502 w 416127"/>
                <a:gd name="connsiteY3" fmla="*/ 524541 h 538513"/>
                <a:gd name="connsiteX4" fmla="*/ 388614 w 416127"/>
                <a:gd name="connsiteY4" fmla="*/ 519815 h 538513"/>
                <a:gd name="connsiteX5" fmla="*/ 414603 w 416127"/>
                <a:gd name="connsiteY5" fmla="*/ 295351 h 538513"/>
                <a:gd name="connsiteX6" fmla="*/ 390976 w 416127"/>
                <a:gd name="connsiteY6" fmla="*/ 66160 h 538513"/>
                <a:gd name="connsiteX7" fmla="*/ 199590 w 416127"/>
                <a:gd name="connsiteY7" fmla="*/ 0 h 538513"/>
                <a:gd name="connsiteX8" fmla="*/ 36557 w 416127"/>
                <a:gd name="connsiteY8" fmla="*/ 66159 h 538513"/>
                <a:gd name="connsiteX0" fmla="*/ 36557 w 416962"/>
                <a:gd name="connsiteY0" fmla="*/ 66159 h 533540"/>
                <a:gd name="connsiteX1" fmla="*/ 1116 w 416962"/>
                <a:gd name="connsiteY1" fmla="*/ 297712 h 533540"/>
                <a:gd name="connsiteX2" fmla="*/ 27108 w 416962"/>
                <a:gd name="connsiteY2" fmla="*/ 510363 h 533540"/>
                <a:gd name="connsiteX3" fmla="*/ 192502 w 416962"/>
                <a:gd name="connsiteY3" fmla="*/ 524541 h 533540"/>
                <a:gd name="connsiteX4" fmla="*/ 390977 w 416962"/>
                <a:gd name="connsiteY4" fmla="*/ 512727 h 533540"/>
                <a:gd name="connsiteX5" fmla="*/ 414603 w 416962"/>
                <a:gd name="connsiteY5" fmla="*/ 295351 h 533540"/>
                <a:gd name="connsiteX6" fmla="*/ 390976 w 416962"/>
                <a:gd name="connsiteY6" fmla="*/ 66160 h 533540"/>
                <a:gd name="connsiteX7" fmla="*/ 199590 w 416962"/>
                <a:gd name="connsiteY7" fmla="*/ 0 h 533540"/>
                <a:gd name="connsiteX8" fmla="*/ 36557 w 416962"/>
                <a:gd name="connsiteY8" fmla="*/ 66159 h 533540"/>
                <a:gd name="connsiteX0" fmla="*/ 36557 w 415953"/>
                <a:gd name="connsiteY0" fmla="*/ 66159 h 531703"/>
                <a:gd name="connsiteX1" fmla="*/ 1116 w 415953"/>
                <a:gd name="connsiteY1" fmla="*/ 297712 h 531703"/>
                <a:gd name="connsiteX2" fmla="*/ 27108 w 415953"/>
                <a:gd name="connsiteY2" fmla="*/ 510363 h 531703"/>
                <a:gd name="connsiteX3" fmla="*/ 192502 w 415953"/>
                <a:gd name="connsiteY3" fmla="*/ 524541 h 531703"/>
                <a:gd name="connsiteX4" fmla="*/ 390977 w 415953"/>
                <a:gd name="connsiteY4" fmla="*/ 512727 h 531703"/>
                <a:gd name="connsiteX5" fmla="*/ 414603 w 415953"/>
                <a:gd name="connsiteY5" fmla="*/ 295351 h 531703"/>
                <a:gd name="connsiteX6" fmla="*/ 390976 w 415953"/>
                <a:gd name="connsiteY6" fmla="*/ 66160 h 531703"/>
                <a:gd name="connsiteX7" fmla="*/ 199590 w 415953"/>
                <a:gd name="connsiteY7" fmla="*/ 0 h 531703"/>
                <a:gd name="connsiteX8" fmla="*/ 36557 w 415953"/>
                <a:gd name="connsiteY8" fmla="*/ 66159 h 531703"/>
                <a:gd name="connsiteX0" fmla="*/ 38202 w 417598"/>
                <a:gd name="connsiteY0" fmla="*/ 66159 h 527065"/>
                <a:gd name="connsiteX1" fmla="*/ 2761 w 417598"/>
                <a:gd name="connsiteY1" fmla="*/ 297712 h 527065"/>
                <a:gd name="connsiteX2" fmla="*/ 28753 w 417598"/>
                <a:gd name="connsiteY2" fmla="*/ 510363 h 527065"/>
                <a:gd name="connsiteX3" fmla="*/ 194147 w 417598"/>
                <a:gd name="connsiteY3" fmla="*/ 524541 h 527065"/>
                <a:gd name="connsiteX4" fmla="*/ 392622 w 417598"/>
                <a:gd name="connsiteY4" fmla="*/ 512727 h 527065"/>
                <a:gd name="connsiteX5" fmla="*/ 416248 w 417598"/>
                <a:gd name="connsiteY5" fmla="*/ 295351 h 527065"/>
                <a:gd name="connsiteX6" fmla="*/ 392621 w 417598"/>
                <a:gd name="connsiteY6" fmla="*/ 66160 h 527065"/>
                <a:gd name="connsiteX7" fmla="*/ 201235 w 417598"/>
                <a:gd name="connsiteY7" fmla="*/ 0 h 527065"/>
                <a:gd name="connsiteX8" fmla="*/ 38202 w 417598"/>
                <a:gd name="connsiteY8" fmla="*/ 66159 h 527065"/>
                <a:gd name="connsiteX0" fmla="*/ 36212 w 415608"/>
                <a:gd name="connsiteY0" fmla="*/ 66159 h 527065"/>
                <a:gd name="connsiteX1" fmla="*/ 771 w 415608"/>
                <a:gd name="connsiteY1" fmla="*/ 297712 h 527065"/>
                <a:gd name="connsiteX2" fmla="*/ 55116 w 415608"/>
                <a:gd name="connsiteY2" fmla="*/ 510363 h 527065"/>
                <a:gd name="connsiteX3" fmla="*/ 192157 w 415608"/>
                <a:gd name="connsiteY3" fmla="*/ 524541 h 527065"/>
                <a:gd name="connsiteX4" fmla="*/ 390632 w 415608"/>
                <a:gd name="connsiteY4" fmla="*/ 512727 h 527065"/>
                <a:gd name="connsiteX5" fmla="*/ 414258 w 415608"/>
                <a:gd name="connsiteY5" fmla="*/ 295351 h 527065"/>
                <a:gd name="connsiteX6" fmla="*/ 390631 w 415608"/>
                <a:gd name="connsiteY6" fmla="*/ 66160 h 527065"/>
                <a:gd name="connsiteX7" fmla="*/ 199245 w 415608"/>
                <a:gd name="connsiteY7" fmla="*/ 0 h 527065"/>
                <a:gd name="connsiteX8" fmla="*/ 36212 w 415608"/>
                <a:gd name="connsiteY8" fmla="*/ 66159 h 527065"/>
                <a:gd name="connsiteX0" fmla="*/ 15687 w 395083"/>
                <a:gd name="connsiteY0" fmla="*/ 66159 h 531379"/>
                <a:gd name="connsiteX1" fmla="*/ 8600 w 395083"/>
                <a:gd name="connsiteY1" fmla="*/ 302438 h 531379"/>
                <a:gd name="connsiteX2" fmla="*/ 34591 w 395083"/>
                <a:gd name="connsiteY2" fmla="*/ 510363 h 531379"/>
                <a:gd name="connsiteX3" fmla="*/ 171632 w 395083"/>
                <a:gd name="connsiteY3" fmla="*/ 524541 h 531379"/>
                <a:gd name="connsiteX4" fmla="*/ 370107 w 395083"/>
                <a:gd name="connsiteY4" fmla="*/ 512727 h 531379"/>
                <a:gd name="connsiteX5" fmla="*/ 393733 w 395083"/>
                <a:gd name="connsiteY5" fmla="*/ 295351 h 531379"/>
                <a:gd name="connsiteX6" fmla="*/ 370106 w 395083"/>
                <a:gd name="connsiteY6" fmla="*/ 66160 h 531379"/>
                <a:gd name="connsiteX7" fmla="*/ 178720 w 395083"/>
                <a:gd name="connsiteY7" fmla="*/ 0 h 531379"/>
                <a:gd name="connsiteX8" fmla="*/ 15687 w 395083"/>
                <a:gd name="connsiteY8" fmla="*/ 66159 h 531379"/>
                <a:gd name="connsiteX0" fmla="*/ 16810 w 396206"/>
                <a:gd name="connsiteY0" fmla="*/ 66159 h 532029"/>
                <a:gd name="connsiteX1" fmla="*/ 7361 w 396206"/>
                <a:gd name="connsiteY1" fmla="*/ 292987 h 532029"/>
                <a:gd name="connsiteX2" fmla="*/ 35714 w 396206"/>
                <a:gd name="connsiteY2" fmla="*/ 510363 h 532029"/>
                <a:gd name="connsiteX3" fmla="*/ 172755 w 396206"/>
                <a:gd name="connsiteY3" fmla="*/ 524541 h 532029"/>
                <a:gd name="connsiteX4" fmla="*/ 371230 w 396206"/>
                <a:gd name="connsiteY4" fmla="*/ 512727 h 532029"/>
                <a:gd name="connsiteX5" fmla="*/ 394856 w 396206"/>
                <a:gd name="connsiteY5" fmla="*/ 295351 h 532029"/>
                <a:gd name="connsiteX6" fmla="*/ 371229 w 396206"/>
                <a:gd name="connsiteY6" fmla="*/ 66160 h 532029"/>
                <a:gd name="connsiteX7" fmla="*/ 179843 w 396206"/>
                <a:gd name="connsiteY7" fmla="*/ 0 h 532029"/>
                <a:gd name="connsiteX8" fmla="*/ 16810 w 396206"/>
                <a:gd name="connsiteY8" fmla="*/ 66159 h 532029"/>
                <a:gd name="connsiteX0" fmla="*/ 17622 w 397018"/>
                <a:gd name="connsiteY0" fmla="*/ 66159 h 532029"/>
                <a:gd name="connsiteX1" fmla="*/ 8173 w 397018"/>
                <a:gd name="connsiteY1" fmla="*/ 292987 h 532029"/>
                <a:gd name="connsiteX2" fmla="*/ 36526 w 397018"/>
                <a:gd name="connsiteY2" fmla="*/ 510363 h 532029"/>
                <a:gd name="connsiteX3" fmla="*/ 173567 w 397018"/>
                <a:gd name="connsiteY3" fmla="*/ 524541 h 532029"/>
                <a:gd name="connsiteX4" fmla="*/ 372042 w 397018"/>
                <a:gd name="connsiteY4" fmla="*/ 512727 h 532029"/>
                <a:gd name="connsiteX5" fmla="*/ 395668 w 397018"/>
                <a:gd name="connsiteY5" fmla="*/ 295351 h 532029"/>
                <a:gd name="connsiteX6" fmla="*/ 372041 w 397018"/>
                <a:gd name="connsiteY6" fmla="*/ 66160 h 532029"/>
                <a:gd name="connsiteX7" fmla="*/ 180655 w 397018"/>
                <a:gd name="connsiteY7" fmla="*/ 0 h 532029"/>
                <a:gd name="connsiteX8" fmla="*/ 17622 w 397018"/>
                <a:gd name="connsiteY8" fmla="*/ 66159 h 532029"/>
                <a:gd name="connsiteX0" fmla="*/ 16811 w 396207"/>
                <a:gd name="connsiteY0" fmla="*/ 66159 h 529127"/>
                <a:gd name="connsiteX1" fmla="*/ 7362 w 396207"/>
                <a:gd name="connsiteY1" fmla="*/ 292987 h 529127"/>
                <a:gd name="connsiteX2" fmla="*/ 35715 w 396207"/>
                <a:gd name="connsiteY2" fmla="*/ 505637 h 529127"/>
                <a:gd name="connsiteX3" fmla="*/ 172756 w 396207"/>
                <a:gd name="connsiteY3" fmla="*/ 524541 h 529127"/>
                <a:gd name="connsiteX4" fmla="*/ 371231 w 396207"/>
                <a:gd name="connsiteY4" fmla="*/ 512727 h 529127"/>
                <a:gd name="connsiteX5" fmla="*/ 394857 w 396207"/>
                <a:gd name="connsiteY5" fmla="*/ 295351 h 529127"/>
                <a:gd name="connsiteX6" fmla="*/ 371230 w 396207"/>
                <a:gd name="connsiteY6" fmla="*/ 66160 h 529127"/>
                <a:gd name="connsiteX7" fmla="*/ 179844 w 396207"/>
                <a:gd name="connsiteY7" fmla="*/ 0 h 529127"/>
                <a:gd name="connsiteX8" fmla="*/ 16811 w 396207"/>
                <a:gd name="connsiteY8" fmla="*/ 66159 h 529127"/>
                <a:gd name="connsiteX0" fmla="*/ 16811 w 397772"/>
                <a:gd name="connsiteY0" fmla="*/ 66159 h 528841"/>
                <a:gd name="connsiteX1" fmla="*/ 7362 w 397772"/>
                <a:gd name="connsiteY1" fmla="*/ 292987 h 528841"/>
                <a:gd name="connsiteX2" fmla="*/ 35715 w 397772"/>
                <a:gd name="connsiteY2" fmla="*/ 505637 h 528841"/>
                <a:gd name="connsiteX3" fmla="*/ 172756 w 397772"/>
                <a:gd name="connsiteY3" fmla="*/ 524541 h 528841"/>
                <a:gd name="connsiteX4" fmla="*/ 349966 w 397772"/>
                <a:gd name="connsiteY4" fmla="*/ 517453 h 528841"/>
                <a:gd name="connsiteX5" fmla="*/ 394857 w 397772"/>
                <a:gd name="connsiteY5" fmla="*/ 295351 h 528841"/>
                <a:gd name="connsiteX6" fmla="*/ 371230 w 397772"/>
                <a:gd name="connsiteY6" fmla="*/ 66160 h 528841"/>
                <a:gd name="connsiteX7" fmla="*/ 179844 w 397772"/>
                <a:gd name="connsiteY7" fmla="*/ 0 h 528841"/>
                <a:gd name="connsiteX8" fmla="*/ 16811 w 397772"/>
                <a:gd name="connsiteY8" fmla="*/ 66159 h 528841"/>
                <a:gd name="connsiteX0" fmla="*/ 16811 w 386281"/>
                <a:gd name="connsiteY0" fmla="*/ 66159 h 536037"/>
                <a:gd name="connsiteX1" fmla="*/ 7362 w 386281"/>
                <a:gd name="connsiteY1" fmla="*/ 292987 h 536037"/>
                <a:gd name="connsiteX2" fmla="*/ 35715 w 386281"/>
                <a:gd name="connsiteY2" fmla="*/ 505637 h 536037"/>
                <a:gd name="connsiteX3" fmla="*/ 172756 w 386281"/>
                <a:gd name="connsiteY3" fmla="*/ 524541 h 536037"/>
                <a:gd name="connsiteX4" fmla="*/ 349966 w 386281"/>
                <a:gd name="connsiteY4" fmla="*/ 517453 h 536037"/>
                <a:gd name="connsiteX5" fmla="*/ 368866 w 386281"/>
                <a:gd name="connsiteY5" fmla="*/ 292988 h 536037"/>
                <a:gd name="connsiteX6" fmla="*/ 371230 w 386281"/>
                <a:gd name="connsiteY6" fmla="*/ 66160 h 536037"/>
                <a:gd name="connsiteX7" fmla="*/ 179844 w 386281"/>
                <a:gd name="connsiteY7" fmla="*/ 0 h 536037"/>
                <a:gd name="connsiteX8" fmla="*/ 16811 w 386281"/>
                <a:gd name="connsiteY8" fmla="*/ 66159 h 536037"/>
                <a:gd name="connsiteX0" fmla="*/ 16811 w 390120"/>
                <a:gd name="connsiteY0" fmla="*/ 66159 h 535863"/>
                <a:gd name="connsiteX1" fmla="*/ 7362 w 390120"/>
                <a:gd name="connsiteY1" fmla="*/ 292987 h 535863"/>
                <a:gd name="connsiteX2" fmla="*/ 35715 w 390120"/>
                <a:gd name="connsiteY2" fmla="*/ 505637 h 535863"/>
                <a:gd name="connsiteX3" fmla="*/ 172756 w 390120"/>
                <a:gd name="connsiteY3" fmla="*/ 524541 h 535863"/>
                <a:gd name="connsiteX4" fmla="*/ 349966 w 390120"/>
                <a:gd name="connsiteY4" fmla="*/ 517453 h 535863"/>
                <a:gd name="connsiteX5" fmla="*/ 380680 w 390120"/>
                <a:gd name="connsiteY5" fmla="*/ 295351 h 535863"/>
                <a:gd name="connsiteX6" fmla="*/ 371230 w 390120"/>
                <a:gd name="connsiteY6" fmla="*/ 66160 h 535863"/>
                <a:gd name="connsiteX7" fmla="*/ 179844 w 390120"/>
                <a:gd name="connsiteY7" fmla="*/ 0 h 535863"/>
                <a:gd name="connsiteX8" fmla="*/ 16811 w 390120"/>
                <a:gd name="connsiteY8" fmla="*/ 66159 h 535863"/>
                <a:gd name="connsiteX0" fmla="*/ 16811 w 393406"/>
                <a:gd name="connsiteY0" fmla="*/ 66159 h 535863"/>
                <a:gd name="connsiteX1" fmla="*/ 7362 w 393406"/>
                <a:gd name="connsiteY1" fmla="*/ 292987 h 535863"/>
                <a:gd name="connsiteX2" fmla="*/ 35715 w 393406"/>
                <a:gd name="connsiteY2" fmla="*/ 505637 h 535863"/>
                <a:gd name="connsiteX3" fmla="*/ 172756 w 393406"/>
                <a:gd name="connsiteY3" fmla="*/ 524541 h 535863"/>
                <a:gd name="connsiteX4" fmla="*/ 349966 w 393406"/>
                <a:gd name="connsiteY4" fmla="*/ 517453 h 535863"/>
                <a:gd name="connsiteX5" fmla="*/ 387769 w 393406"/>
                <a:gd name="connsiteY5" fmla="*/ 295351 h 535863"/>
                <a:gd name="connsiteX6" fmla="*/ 371230 w 393406"/>
                <a:gd name="connsiteY6" fmla="*/ 66160 h 535863"/>
                <a:gd name="connsiteX7" fmla="*/ 179844 w 393406"/>
                <a:gd name="connsiteY7" fmla="*/ 0 h 535863"/>
                <a:gd name="connsiteX8" fmla="*/ 16811 w 393406"/>
                <a:gd name="connsiteY8" fmla="*/ 66159 h 535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406" h="535863">
                  <a:moveTo>
                    <a:pt x="16811" y="66159"/>
                  </a:moveTo>
                  <a:cubicBezTo>
                    <a:pt x="-11936" y="114990"/>
                    <a:pt x="4211" y="219741"/>
                    <a:pt x="7362" y="292987"/>
                  </a:cubicBezTo>
                  <a:cubicBezTo>
                    <a:pt x="10513" y="366233"/>
                    <a:pt x="8149" y="467045"/>
                    <a:pt x="35715" y="505637"/>
                  </a:cubicBezTo>
                  <a:cubicBezTo>
                    <a:pt x="63281" y="544229"/>
                    <a:pt x="120381" y="522572"/>
                    <a:pt x="172756" y="524541"/>
                  </a:cubicBezTo>
                  <a:cubicBezTo>
                    <a:pt x="231826" y="522178"/>
                    <a:pt x="314131" y="555651"/>
                    <a:pt x="349966" y="517453"/>
                  </a:cubicBezTo>
                  <a:cubicBezTo>
                    <a:pt x="385802" y="479255"/>
                    <a:pt x="384225" y="370566"/>
                    <a:pt x="387769" y="295351"/>
                  </a:cubicBezTo>
                  <a:cubicBezTo>
                    <a:pt x="391313" y="220136"/>
                    <a:pt x="404703" y="118141"/>
                    <a:pt x="371230" y="66160"/>
                  </a:cubicBezTo>
                  <a:cubicBezTo>
                    <a:pt x="337757" y="14179"/>
                    <a:pt x="238914" y="0"/>
                    <a:pt x="179844" y="0"/>
                  </a:cubicBezTo>
                  <a:cubicBezTo>
                    <a:pt x="120774" y="0"/>
                    <a:pt x="45558" y="17328"/>
                    <a:pt x="16811" y="66159"/>
                  </a:cubicBez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D8F6C2D3-05BA-4ABA-8CFD-CFF61C531329}"/>
                </a:ext>
              </a:extLst>
            </p:cNvPr>
            <p:cNvSpPr/>
            <p:nvPr/>
          </p:nvSpPr>
          <p:spPr>
            <a:xfrm>
              <a:off x="5625516" y="3156849"/>
              <a:ext cx="818288" cy="1112412"/>
            </a:xfrm>
            <a:custGeom>
              <a:avLst/>
              <a:gdLst>
                <a:gd name="connsiteX0" fmla="*/ 833039 w 833102"/>
                <a:gd name="connsiteY0" fmla="*/ 76519 h 1128109"/>
                <a:gd name="connsiteX1" fmla="*/ 721944 w 833102"/>
                <a:gd name="connsiteY1" fmla="*/ 29517 h 1128109"/>
                <a:gd name="connsiteX2" fmla="*/ 580938 w 833102"/>
                <a:gd name="connsiteY2" fmla="*/ 3880 h 1128109"/>
                <a:gd name="connsiteX3" fmla="*/ 471980 w 833102"/>
                <a:gd name="connsiteY3" fmla="*/ 6016 h 1128109"/>
                <a:gd name="connsiteX4" fmla="*/ 433524 w 833102"/>
                <a:gd name="connsiteY4" fmla="*/ 59428 h 1128109"/>
                <a:gd name="connsiteX5" fmla="*/ 358748 w 833102"/>
                <a:gd name="connsiteY5" fmla="*/ 78656 h 1128109"/>
                <a:gd name="connsiteX6" fmla="*/ 309610 w 833102"/>
                <a:gd name="connsiteY6" fmla="*/ 53018 h 1128109"/>
                <a:gd name="connsiteX7" fmla="*/ 309610 w 833102"/>
                <a:gd name="connsiteY7" fmla="*/ 6016 h 1128109"/>
                <a:gd name="connsiteX8" fmla="*/ 228424 w 833102"/>
                <a:gd name="connsiteY8" fmla="*/ 27381 h 1128109"/>
                <a:gd name="connsiteX9" fmla="*/ 108783 w 833102"/>
                <a:gd name="connsiteY9" fmla="*/ 91474 h 1128109"/>
                <a:gd name="connsiteX10" fmla="*/ 74600 w 833102"/>
                <a:gd name="connsiteY10" fmla="*/ 258117 h 1128109"/>
                <a:gd name="connsiteX11" fmla="*/ 38281 w 833102"/>
                <a:gd name="connsiteY11" fmla="*/ 719590 h 1128109"/>
                <a:gd name="connsiteX12" fmla="*/ 51099 w 833102"/>
                <a:gd name="connsiteY12" fmla="*/ 1093469 h 1128109"/>
                <a:gd name="connsiteX13" fmla="*/ 666396 w 833102"/>
                <a:gd name="connsiteY13" fmla="*/ 1104151 h 1128109"/>
                <a:gd name="connsiteX14" fmla="*/ 762537 w 833102"/>
                <a:gd name="connsiteY14" fmla="*/ 1027239 h 1128109"/>
                <a:gd name="connsiteX15" fmla="*/ 706989 w 833102"/>
                <a:gd name="connsiteY15" fmla="*/ 407669 h 1128109"/>
                <a:gd name="connsiteX16" fmla="*/ 833039 w 833102"/>
                <a:gd name="connsiteY16" fmla="*/ 76519 h 1128109"/>
                <a:gd name="connsiteX0" fmla="*/ 833039 w 833102"/>
                <a:gd name="connsiteY0" fmla="*/ 75792 h 1127382"/>
                <a:gd name="connsiteX1" fmla="*/ 721944 w 833102"/>
                <a:gd name="connsiteY1" fmla="*/ 15972 h 1127382"/>
                <a:gd name="connsiteX2" fmla="*/ 580938 w 833102"/>
                <a:gd name="connsiteY2" fmla="*/ 3153 h 1127382"/>
                <a:gd name="connsiteX3" fmla="*/ 471980 w 833102"/>
                <a:gd name="connsiteY3" fmla="*/ 5289 h 1127382"/>
                <a:gd name="connsiteX4" fmla="*/ 433524 w 833102"/>
                <a:gd name="connsiteY4" fmla="*/ 58701 h 1127382"/>
                <a:gd name="connsiteX5" fmla="*/ 358748 w 833102"/>
                <a:gd name="connsiteY5" fmla="*/ 77929 h 1127382"/>
                <a:gd name="connsiteX6" fmla="*/ 309610 w 833102"/>
                <a:gd name="connsiteY6" fmla="*/ 52291 h 1127382"/>
                <a:gd name="connsiteX7" fmla="*/ 309610 w 833102"/>
                <a:gd name="connsiteY7" fmla="*/ 5289 h 1127382"/>
                <a:gd name="connsiteX8" fmla="*/ 228424 w 833102"/>
                <a:gd name="connsiteY8" fmla="*/ 26654 h 1127382"/>
                <a:gd name="connsiteX9" fmla="*/ 108783 w 833102"/>
                <a:gd name="connsiteY9" fmla="*/ 90747 h 1127382"/>
                <a:gd name="connsiteX10" fmla="*/ 74600 w 833102"/>
                <a:gd name="connsiteY10" fmla="*/ 257390 h 1127382"/>
                <a:gd name="connsiteX11" fmla="*/ 38281 w 833102"/>
                <a:gd name="connsiteY11" fmla="*/ 718863 h 1127382"/>
                <a:gd name="connsiteX12" fmla="*/ 51099 w 833102"/>
                <a:gd name="connsiteY12" fmla="*/ 1092742 h 1127382"/>
                <a:gd name="connsiteX13" fmla="*/ 666396 w 833102"/>
                <a:gd name="connsiteY13" fmla="*/ 1103424 h 1127382"/>
                <a:gd name="connsiteX14" fmla="*/ 762537 w 833102"/>
                <a:gd name="connsiteY14" fmla="*/ 1026512 h 1127382"/>
                <a:gd name="connsiteX15" fmla="*/ 706989 w 833102"/>
                <a:gd name="connsiteY15" fmla="*/ 406942 h 1127382"/>
                <a:gd name="connsiteX16" fmla="*/ 833039 w 833102"/>
                <a:gd name="connsiteY16" fmla="*/ 75792 h 1127382"/>
                <a:gd name="connsiteX0" fmla="*/ 833039 w 833055"/>
                <a:gd name="connsiteY0" fmla="*/ 75792 h 1127382"/>
                <a:gd name="connsiteX1" fmla="*/ 721944 w 833055"/>
                <a:gd name="connsiteY1" fmla="*/ 15972 h 1127382"/>
                <a:gd name="connsiteX2" fmla="*/ 580938 w 833055"/>
                <a:gd name="connsiteY2" fmla="*/ 3153 h 1127382"/>
                <a:gd name="connsiteX3" fmla="*/ 471980 w 833055"/>
                <a:gd name="connsiteY3" fmla="*/ 5289 h 1127382"/>
                <a:gd name="connsiteX4" fmla="*/ 433524 w 833055"/>
                <a:gd name="connsiteY4" fmla="*/ 58701 h 1127382"/>
                <a:gd name="connsiteX5" fmla="*/ 358748 w 833055"/>
                <a:gd name="connsiteY5" fmla="*/ 77929 h 1127382"/>
                <a:gd name="connsiteX6" fmla="*/ 309610 w 833055"/>
                <a:gd name="connsiteY6" fmla="*/ 52291 h 1127382"/>
                <a:gd name="connsiteX7" fmla="*/ 309610 w 833055"/>
                <a:gd name="connsiteY7" fmla="*/ 5289 h 1127382"/>
                <a:gd name="connsiteX8" fmla="*/ 228424 w 833055"/>
                <a:gd name="connsiteY8" fmla="*/ 26654 h 1127382"/>
                <a:gd name="connsiteX9" fmla="*/ 108783 w 833055"/>
                <a:gd name="connsiteY9" fmla="*/ 90747 h 1127382"/>
                <a:gd name="connsiteX10" fmla="*/ 74600 w 833055"/>
                <a:gd name="connsiteY10" fmla="*/ 257390 h 1127382"/>
                <a:gd name="connsiteX11" fmla="*/ 38281 w 833055"/>
                <a:gd name="connsiteY11" fmla="*/ 718863 h 1127382"/>
                <a:gd name="connsiteX12" fmla="*/ 51099 w 833055"/>
                <a:gd name="connsiteY12" fmla="*/ 1092742 h 1127382"/>
                <a:gd name="connsiteX13" fmla="*/ 666396 w 833055"/>
                <a:gd name="connsiteY13" fmla="*/ 1103424 h 1127382"/>
                <a:gd name="connsiteX14" fmla="*/ 762537 w 833055"/>
                <a:gd name="connsiteY14" fmla="*/ 1026512 h 1127382"/>
                <a:gd name="connsiteX15" fmla="*/ 730490 w 833055"/>
                <a:gd name="connsiteY15" fmla="*/ 409079 h 1127382"/>
                <a:gd name="connsiteX16" fmla="*/ 833039 w 833055"/>
                <a:gd name="connsiteY16" fmla="*/ 75792 h 1127382"/>
                <a:gd name="connsiteX0" fmla="*/ 833039 w 833110"/>
                <a:gd name="connsiteY0" fmla="*/ 75792 h 1127382"/>
                <a:gd name="connsiteX1" fmla="*/ 721944 w 833110"/>
                <a:gd name="connsiteY1" fmla="*/ 15972 h 1127382"/>
                <a:gd name="connsiteX2" fmla="*/ 580938 w 833110"/>
                <a:gd name="connsiteY2" fmla="*/ 3153 h 1127382"/>
                <a:gd name="connsiteX3" fmla="*/ 471980 w 833110"/>
                <a:gd name="connsiteY3" fmla="*/ 5289 h 1127382"/>
                <a:gd name="connsiteX4" fmla="*/ 433524 w 833110"/>
                <a:gd name="connsiteY4" fmla="*/ 58701 h 1127382"/>
                <a:gd name="connsiteX5" fmla="*/ 358748 w 833110"/>
                <a:gd name="connsiteY5" fmla="*/ 77929 h 1127382"/>
                <a:gd name="connsiteX6" fmla="*/ 309610 w 833110"/>
                <a:gd name="connsiteY6" fmla="*/ 52291 h 1127382"/>
                <a:gd name="connsiteX7" fmla="*/ 309610 w 833110"/>
                <a:gd name="connsiteY7" fmla="*/ 5289 h 1127382"/>
                <a:gd name="connsiteX8" fmla="*/ 228424 w 833110"/>
                <a:gd name="connsiteY8" fmla="*/ 26654 h 1127382"/>
                <a:gd name="connsiteX9" fmla="*/ 108783 w 833110"/>
                <a:gd name="connsiteY9" fmla="*/ 90747 h 1127382"/>
                <a:gd name="connsiteX10" fmla="*/ 74600 w 833110"/>
                <a:gd name="connsiteY10" fmla="*/ 257390 h 1127382"/>
                <a:gd name="connsiteX11" fmla="*/ 38281 w 833110"/>
                <a:gd name="connsiteY11" fmla="*/ 718863 h 1127382"/>
                <a:gd name="connsiteX12" fmla="*/ 51099 w 833110"/>
                <a:gd name="connsiteY12" fmla="*/ 1092742 h 1127382"/>
                <a:gd name="connsiteX13" fmla="*/ 666396 w 833110"/>
                <a:gd name="connsiteY13" fmla="*/ 1103424 h 1127382"/>
                <a:gd name="connsiteX14" fmla="*/ 762537 w 833110"/>
                <a:gd name="connsiteY14" fmla="*/ 1026512 h 1127382"/>
                <a:gd name="connsiteX15" fmla="*/ 739036 w 833110"/>
                <a:gd name="connsiteY15" fmla="*/ 411215 h 1127382"/>
                <a:gd name="connsiteX16" fmla="*/ 833039 w 833110"/>
                <a:gd name="connsiteY16" fmla="*/ 75792 h 1127382"/>
                <a:gd name="connsiteX0" fmla="*/ 845955 w 846026"/>
                <a:gd name="connsiteY0" fmla="*/ 75792 h 1131873"/>
                <a:gd name="connsiteX1" fmla="*/ 734860 w 846026"/>
                <a:gd name="connsiteY1" fmla="*/ 15972 h 1131873"/>
                <a:gd name="connsiteX2" fmla="*/ 593854 w 846026"/>
                <a:gd name="connsiteY2" fmla="*/ 3153 h 1131873"/>
                <a:gd name="connsiteX3" fmla="*/ 484896 w 846026"/>
                <a:gd name="connsiteY3" fmla="*/ 5289 h 1131873"/>
                <a:gd name="connsiteX4" fmla="*/ 446440 w 846026"/>
                <a:gd name="connsiteY4" fmla="*/ 58701 h 1131873"/>
                <a:gd name="connsiteX5" fmla="*/ 371664 w 846026"/>
                <a:gd name="connsiteY5" fmla="*/ 77929 h 1131873"/>
                <a:gd name="connsiteX6" fmla="*/ 322526 w 846026"/>
                <a:gd name="connsiteY6" fmla="*/ 52291 h 1131873"/>
                <a:gd name="connsiteX7" fmla="*/ 322526 w 846026"/>
                <a:gd name="connsiteY7" fmla="*/ 5289 h 1131873"/>
                <a:gd name="connsiteX8" fmla="*/ 241340 w 846026"/>
                <a:gd name="connsiteY8" fmla="*/ 26654 h 1131873"/>
                <a:gd name="connsiteX9" fmla="*/ 121699 w 846026"/>
                <a:gd name="connsiteY9" fmla="*/ 90747 h 1131873"/>
                <a:gd name="connsiteX10" fmla="*/ 87516 w 846026"/>
                <a:gd name="connsiteY10" fmla="*/ 257390 h 1131873"/>
                <a:gd name="connsiteX11" fmla="*/ 51197 w 846026"/>
                <a:gd name="connsiteY11" fmla="*/ 718863 h 1131873"/>
                <a:gd name="connsiteX12" fmla="*/ 46923 w 846026"/>
                <a:gd name="connsiteY12" fmla="*/ 1099151 h 1131873"/>
                <a:gd name="connsiteX13" fmla="*/ 679312 w 846026"/>
                <a:gd name="connsiteY13" fmla="*/ 1103424 h 1131873"/>
                <a:gd name="connsiteX14" fmla="*/ 775453 w 846026"/>
                <a:gd name="connsiteY14" fmla="*/ 1026512 h 1131873"/>
                <a:gd name="connsiteX15" fmla="*/ 751952 w 846026"/>
                <a:gd name="connsiteY15" fmla="*/ 411215 h 1131873"/>
                <a:gd name="connsiteX16" fmla="*/ 845955 w 846026"/>
                <a:gd name="connsiteY16" fmla="*/ 75792 h 1131873"/>
                <a:gd name="connsiteX0" fmla="*/ 845955 w 846026"/>
                <a:gd name="connsiteY0" fmla="*/ 75792 h 1106808"/>
                <a:gd name="connsiteX1" fmla="*/ 734860 w 846026"/>
                <a:gd name="connsiteY1" fmla="*/ 15972 h 1106808"/>
                <a:gd name="connsiteX2" fmla="*/ 593854 w 846026"/>
                <a:gd name="connsiteY2" fmla="*/ 3153 h 1106808"/>
                <a:gd name="connsiteX3" fmla="*/ 484896 w 846026"/>
                <a:gd name="connsiteY3" fmla="*/ 5289 h 1106808"/>
                <a:gd name="connsiteX4" fmla="*/ 446440 w 846026"/>
                <a:gd name="connsiteY4" fmla="*/ 58701 h 1106808"/>
                <a:gd name="connsiteX5" fmla="*/ 371664 w 846026"/>
                <a:gd name="connsiteY5" fmla="*/ 77929 h 1106808"/>
                <a:gd name="connsiteX6" fmla="*/ 322526 w 846026"/>
                <a:gd name="connsiteY6" fmla="*/ 52291 h 1106808"/>
                <a:gd name="connsiteX7" fmla="*/ 322526 w 846026"/>
                <a:gd name="connsiteY7" fmla="*/ 5289 h 1106808"/>
                <a:gd name="connsiteX8" fmla="*/ 241340 w 846026"/>
                <a:gd name="connsiteY8" fmla="*/ 26654 h 1106808"/>
                <a:gd name="connsiteX9" fmla="*/ 121699 w 846026"/>
                <a:gd name="connsiteY9" fmla="*/ 90747 h 1106808"/>
                <a:gd name="connsiteX10" fmla="*/ 87516 w 846026"/>
                <a:gd name="connsiteY10" fmla="*/ 257390 h 1106808"/>
                <a:gd name="connsiteX11" fmla="*/ 51197 w 846026"/>
                <a:gd name="connsiteY11" fmla="*/ 718863 h 1106808"/>
                <a:gd name="connsiteX12" fmla="*/ 46923 w 846026"/>
                <a:gd name="connsiteY12" fmla="*/ 1099151 h 1106808"/>
                <a:gd name="connsiteX13" fmla="*/ 679312 w 846026"/>
                <a:gd name="connsiteY13" fmla="*/ 1103424 h 1106808"/>
                <a:gd name="connsiteX14" fmla="*/ 775453 w 846026"/>
                <a:gd name="connsiteY14" fmla="*/ 1026512 h 1106808"/>
                <a:gd name="connsiteX15" fmla="*/ 751952 w 846026"/>
                <a:gd name="connsiteY15" fmla="*/ 411215 h 1106808"/>
                <a:gd name="connsiteX16" fmla="*/ 845955 w 846026"/>
                <a:gd name="connsiteY16" fmla="*/ 75792 h 1106808"/>
                <a:gd name="connsiteX0" fmla="*/ 825374 w 825445"/>
                <a:gd name="connsiteY0" fmla="*/ 75792 h 1110041"/>
                <a:gd name="connsiteX1" fmla="*/ 714279 w 825445"/>
                <a:gd name="connsiteY1" fmla="*/ 15972 h 1110041"/>
                <a:gd name="connsiteX2" fmla="*/ 573273 w 825445"/>
                <a:gd name="connsiteY2" fmla="*/ 3153 h 1110041"/>
                <a:gd name="connsiteX3" fmla="*/ 464315 w 825445"/>
                <a:gd name="connsiteY3" fmla="*/ 5289 h 1110041"/>
                <a:gd name="connsiteX4" fmla="*/ 425859 w 825445"/>
                <a:gd name="connsiteY4" fmla="*/ 58701 h 1110041"/>
                <a:gd name="connsiteX5" fmla="*/ 351083 w 825445"/>
                <a:gd name="connsiteY5" fmla="*/ 77929 h 1110041"/>
                <a:gd name="connsiteX6" fmla="*/ 301945 w 825445"/>
                <a:gd name="connsiteY6" fmla="*/ 52291 h 1110041"/>
                <a:gd name="connsiteX7" fmla="*/ 301945 w 825445"/>
                <a:gd name="connsiteY7" fmla="*/ 5289 h 1110041"/>
                <a:gd name="connsiteX8" fmla="*/ 220759 w 825445"/>
                <a:gd name="connsiteY8" fmla="*/ 26654 h 1110041"/>
                <a:gd name="connsiteX9" fmla="*/ 101118 w 825445"/>
                <a:gd name="connsiteY9" fmla="*/ 90747 h 1110041"/>
                <a:gd name="connsiteX10" fmla="*/ 66935 w 825445"/>
                <a:gd name="connsiteY10" fmla="*/ 257390 h 1110041"/>
                <a:gd name="connsiteX11" fmla="*/ 30616 w 825445"/>
                <a:gd name="connsiteY11" fmla="*/ 718863 h 1110041"/>
                <a:gd name="connsiteX12" fmla="*/ 54116 w 825445"/>
                <a:gd name="connsiteY12" fmla="*/ 1109834 h 1110041"/>
                <a:gd name="connsiteX13" fmla="*/ 658731 w 825445"/>
                <a:gd name="connsiteY13" fmla="*/ 1103424 h 1110041"/>
                <a:gd name="connsiteX14" fmla="*/ 754872 w 825445"/>
                <a:gd name="connsiteY14" fmla="*/ 1026512 h 1110041"/>
                <a:gd name="connsiteX15" fmla="*/ 731371 w 825445"/>
                <a:gd name="connsiteY15" fmla="*/ 411215 h 1110041"/>
                <a:gd name="connsiteX16" fmla="*/ 825374 w 825445"/>
                <a:gd name="connsiteY16" fmla="*/ 75792 h 1110041"/>
                <a:gd name="connsiteX0" fmla="*/ 825681 w 825752"/>
                <a:gd name="connsiteY0" fmla="*/ 75792 h 1139039"/>
                <a:gd name="connsiteX1" fmla="*/ 714586 w 825752"/>
                <a:gd name="connsiteY1" fmla="*/ 15972 h 1139039"/>
                <a:gd name="connsiteX2" fmla="*/ 573580 w 825752"/>
                <a:gd name="connsiteY2" fmla="*/ 3153 h 1139039"/>
                <a:gd name="connsiteX3" fmla="*/ 464622 w 825752"/>
                <a:gd name="connsiteY3" fmla="*/ 5289 h 1139039"/>
                <a:gd name="connsiteX4" fmla="*/ 426166 w 825752"/>
                <a:gd name="connsiteY4" fmla="*/ 58701 h 1139039"/>
                <a:gd name="connsiteX5" fmla="*/ 351390 w 825752"/>
                <a:gd name="connsiteY5" fmla="*/ 77929 h 1139039"/>
                <a:gd name="connsiteX6" fmla="*/ 302252 w 825752"/>
                <a:gd name="connsiteY6" fmla="*/ 52291 h 1139039"/>
                <a:gd name="connsiteX7" fmla="*/ 302252 w 825752"/>
                <a:gd name="connsiteY7" fmla="*/ 5289 h 1139039"/>
                <a:gd name="connsiteX8" fmla="*/ 221066 w 825752"/>
                <a:gd name="connsiteY8" fmla="*/ 26654 h 1139039"/>
                <a:gd name="connsiteX9" fmla="*/ 101425 w 825752"/>
                <a:gd name="connsiteY9" fmla="*/ 90747 h 1139039"/>
                <a:gd name="connsiteX10" fmla="*/ 67242 w 825752"/>
                <a:gd name="connsiteY10" fmla="*/ 257390 h 1139039"/>
                <a:gd name="connsiteX11" fmla="*/ 30923 w 825752"/>
                <a:gd name="connsiteY11" fmla="*/ 718863 h 1139039"/>
                <a:gd name="connsiteX12" fmla="*/ 54423 w 825752"/>
                <a:gd name="connsiteY12" fmla="*/ 1109834 h 1139039"/>
                <a:gd name="connsiteX13" fmla="*/ 663311 w 825752"/>
                <a:gd name="connsiteY13" fmla="*/ 1101287 h 1139039"/>
                <a:gd name="connsiteX14" fmla="*/ 755179 w 825752"/>
                <a:gd name="connsiteY14" fmla="*/ 1026512 h 1139039"/>
                <a:gd name="connsiteX15" fmla="*/ 731678 w 825752"/>
                <a:gd name="connsiteY15" fmla="*/ 411215 h 1139039"/>
                <a:gd name="connsiteX16" fmla="*/ 825681 w 825752"/>
                <a:gd name="connsiteY16" fmla="*/ 75792 h 1139039"/>
                <a:gd name="connsiteX0" fmla="*/ 825681 w 825752"/>
                <a:gd name="connsiteY0" fmla="*/ 75792 h 1135490"/>
                <a:gd name="connsiteX1" fmla="*/ 714586 w 825752"/>
                <a:gd name="connsiteY1" fmla="*/ 15972 h 1135490"/>
                <a:gd name="connsiteX2" fmla="*/ 573580 w 825752"/>
                <a:gd name="connsiteY2" fmla="*/ 3153 h 1135490"/>
                <a:gd name="connsiteX3" fmla="*/ 464622 w 825752"/>
                <a:gd name="connsiteY3" fmla="*/ 5289 h 1135490"/>
                <a:gd name="connsiteX4" fmla="*/ 426166 w 825752"/>
                <a:gd name="connsiteY4" fmla="*/ 58701 h 1135490"/>
                <a:gd name="connsiteX5" fmla="*/ 351390 w 825752"/>
                <a:gd name="connsiteY5" fmla="*/ 77929 h 1135490"/>
                <a:gd name="connsiteX6" fmla="*/ 302252 w 825752"/>
                <a:gd name="connsiteY6" fmla="*/ 52291 h 1135490"/>
                <a:gd name="connsiteX7" fmla="*/ 302252 w 825752"/>
                <a:gd name="connsiteY7" fmla="*/ 5289 h 1135490"/>
                <a:gd name="connsiteX8" fmla="*/ 221066 w 825752"/>
                <a:gd name="connsiteY8" fmla="*/ 26654 h 1135490"/>
                <a:gd name="connsiteX9" fmla="*/ 101425 w 825752"/>
                <a:gd name="connsiteY9" fmla="*/ 90747 h 1135490"/>
                <a:gd name="connsiteX10" fmla="*/ 67242 w 825752"/>
                <a:gd name="connsiteY10" fmla="*/ 257390 h 1135490"/>
                <a:gd name="connsiteX11" fmla="*/ 30923 w 825752"/>
                <a:gd name="connsiteY11" fmla="*/ 718863 h 1135490"/>
                <a:gd name="connsiteX12" fmla="*/ 54423 w 825752"/>
                <a:gd name="connsiteY12" fmla="*/ 1109834 h 1135490"/>
                <a:gd name="connsiteX13" fmla="*/ 663311 w 825752"/>
                <a:gd name="connsiteY13" fmla="*/ 1101287 h 1135490"/>
                <a:gd name="connsiteX14" fmla="*/ 755179 w 825752"/>
                <a:gd name="connsiteY14" fmla="*/ 1026512 h 1135490"/>
                <a:gd name="connsiteX15" fmla="*/ 731678 w 825752"/>
                <a:gd name="connsiteY15" fmla="*/ 411215 h 1135490"/>
                <a:gd name="connsiteX16" fmla="*/ 825681 w 825752"/>
                <a:gd name="connsiteY16" fmla="*/ 75792 h 1135490"/>
                <a:gd name="connsiteX0" fmla="*/ 825681 w 825749"/>
                <a:gd name="connsiteY0" fmla="*/ 75792 h 1140469"/>
                <a:gd name="connsiteX1" fmla="*/ 714586 w 825749"/>
                <a:gd name="connsiteY1" fmla="*/ 15972 h 1140469"/>
                <a:gd name="connsiteX2" fmla="*/ 573580 w 825749"/>
                <a:gd name="connsiteY2" fmla="*/ 3153 h 1140469"/>
                <a:gd name="connsiteX3" fmla="*/ 464622 w 825749"/>
                <a:gd name="connsiteY3" fmla="*/ 5289 h 1140469"/>
                <a:gd name="connsiteX4" fmla="*/ 426166 w 825749"/>
                <a:gd name="connsiteY4" fmla="*/ 58701 h 1140469"/>
                <a:gd name="connsiteX5" fmla="*/ 351390 w 825749"/>
                <a:gd name="connsiteY5" fmla="*/ 77929 h 1140469"/>
                <a:gd name="connsiteX6" fmla="*/ 302252 w 825749"/>
                <a:gd name="connsiteY6" fmla="*/ 52291 h 1140469"/>
                <a:gd name="connsiteX7" fmla="*/ 302252 w 825749"/>
                <a:gd name="connsiteY7" fmla="*/ 5289 h 1140469"/>
                <a:gd name="connsiteX8" fmla="*/ 221066 w 825749"/>
                <a:gd name="connsiteY8" fmla="*/ 26654 h 1140469"/>
                <a:gd name="connsiteX9" fmla="*/ 101425 w 825749"/>
                <a:gd name="connsiteY9" fmla="*/ 90747 h 1140469"/>
                <a:gd name="connsiteX10" fmla="*/ 67242 w 825749"/>
                <a:gd name="connsiteY10" fmla="*/ 257390 h 1140469"/>
                <a:gd name="connsiteX11" fmla="*/ 30923 w 825749"/>
                <a:gd name="connsiteY11" fmla="*/ 718863 h 1140469"/>
                <a:gd name="connsiteX12" fmla="*/ 54423 w 825749"/>
                <a:gd name="connsiteY12" fmla="*/ 1109834 h 1140469"/>
                <a:gd name="connsiteX13" fmla="*/ 663311 w 825749"/>
                <a:gd name="connsiteY13" fmla="*/ 1101287 h 1140469"/>
                <a:gd name="connsiteX14" fmla="*/ 765861 w 825749"/>
                <a:gd name="connsiteY14" fmla="*/ 990192 h 1140469"/>
                <a:gd name="connsiteX15" fmla="*/ 731678 w 825749"/>
                <a:gd name="connsiteY15" fmla="*/ 411215 h 1140469"/>
                <a:gd name="connsiteX16" fmla="*/ 825681 w 825749"/>
                <a:gd name="connsiteY16" fmla="*/ 75792 h 1140469"/>
                <a:gd name="connsiteX0" fmla="*/ 821257 w 821325"/>
                <a:gd name="connsiteY0" fmla="*/ 75792 h 1134194"/>
                <a:gd name="connsiteX1" fmla="*/ 710162 w 821325"/>
                <a:gd name="connsiteY1" fmla="*/ 15972 h 1134194"/>
                <a:gd name="connsiteX2" fmla="*/ 569156 w 821325"/>
                <a:gd name="connsiteY2" fmla="*/ 3153 h 1134194"/>
                <a:gd name="connsiteX3" fmla="*/ 460198 w 821325"/>
                <a:gd name="connsiteY3" fmla="*/ 5289 h 1134194"/>
                <a:gd name="connsiteX4" fmla="*/ 421742 w 821325"/>
                <a:gd name="connsiteY4" fmla="*/ 58701 h 1134194"/>
                <a:gd name="connsiteX5" fmla="*/ 346966 w 821325"/>
                <a:gd name="connsiteY5" fmla="*/ 77929 h 1134194"/>
                <a:gd name="connsiteX6" fmla="*/ 297828 w 821325"/>
                <a:gd name="connsiteY6" fmla="*/ 52291 h 1134194"/>
                <a:gd name="connsiteX7" fmla="*/ 297828 w 821325"/>
                <a:gd name="connsiteY7" fmla="*/ 5289 h 1134194"/>
                <a:gd name="connsiteX8" fmla="*/ 216642 w 821325"/>
                <a:gd name="connsiteY8" fmla="*/ 26654 h 1134194"/>
                <a:gd name="connsiteX9" fmla="*/ 97001 w 821325"/>
                <a:gd name="connsiteY9" fmla="*/ 90747 h 1134194"/>
                <a:gd name="connsiteX10" fmla="*/ 62818 w 821325"/>
                <a:gd name="connsiteY10" fmla="*/ 257390 h 1134194"/>
                <a:gd name="connsiteX11" fmla="*/ 26499 w 821325"/>
                <a:gd name="connsiteY11" fmla="*/ 718863 h 1134194"/>
                <a:gd name="connsiteX12" fmla="*/ 56409 w 821325"/>
                <a:gd name="connsiteY12" fmla="*/ 1101288 h 1134194"/>
                <a:gd name="connsiteX13" fmla="*/ 658887 w 821325"/>
                <a:gd name="connsiteY13" fmla="*/ 1101287 h 1134194"/>
                <a:gd name="connsiteX14" fmla="*/ 761437 w 821325"/>
                <a:gd name="connsiteY14" fmla="*/ 990192 h 1134194"/>
                <a:gd name="connsiteX15" fmla="*/ 727254 w 821325"/>
                <a:gd name="connsiteY15" fmla="*/ 411215 h 1134194"/>
                <a:gd name="connsiteX16" fmla="*/ 821257 w 821325"/>
                <a:gd name="connsiteY16" fmla="*/ 75792 h 1134194"/>
                <a:gd name="connsiteX0" fmla="*/ 827676 w 827744"/>
                <a:gd name="connsiteY0" fmla="*/ 75792 h 1125854"/>
                <a:gd name="connsiteX1" fmla="*/ 716581 w 827744"/>
                <a:gd name="connsiteY1" fmla="*/ 15972 h 1125854"/>
                <a:gd name="connsiteX2" fmla="*/ 575575 w 827744"/>
                <a:gd name="connsiteY2" fmla="*/ 3153 h 1125854"/>
                <a:gd name="connsiteX3" fmla="*/ 466617 w 827744"/>
                <a:gd name="connsiteY3" fmla="*/ 5289 h 1125854"/>
                <a:gd name="connsiteX4" fmla="*/ 428161 w 827744"/>
                <a:gd name="connsiteY4" fmla="*/ 58701 h 1125854"/>
                <a:gd name="connsiteX5" fmla="*/ 353385 w 827744"/>
                <a:gd name="connsiteY5" fmla="*/ 77929 h 1125854"/>
                <a:gd name="connsiteX6" fmla="*/ 304247 w 827744"/>
                <a:gd name="connsiteY6" fmla="*/ 52291 h 1125854"/>
                <a:gd name="connsiteX7" fmla="*/ 304247 w 827744"/>
                <a:gd name="connsiteY7" fmla="*/ 5289 h 1125854"/>
                <a:gd name="connsiteX8" fmla="*/ 223061 w 827744"/>
                <a:gd name="connsiteY8" fmla="*/ 26654 h 1125854"/>
                <a:gd name="connsiteX9" fmla="*/ 103420 w 827744"/>
                <a:gd name="connsiteY9" fmla="*/ 90747 h 1125854"/>
                <a:gd name="connsiteX10" fmla="*/ 69237 w 827744"/>
                <a:gd name="connsiteY10" fmla="*/ 257390 h 1125854"/>
                <a:gd name="connsiteX11" fmla="*/ 32918 w 827744"/>
                <a:gd name="connsiteY11" fmla="*/ 718863 h 1125854"/>
                <a:gd name="connsiteX12" fmla="*/ 62828 w 827744"/>
                <a:gd name="connsiteY12" fmla="*/ 1101288 h 1125854"/>
                <a:gd name="connsiteX13" fmla="*/ 665306 w 827744"/>
                <a:gd name="connsiteY13" fmla="*/ 1101287 h 1125854"/>
                <a:gd name="connsiteX14" fmla="*/ 767856 w 827744"/>
                <a:gd name="connsiteY14" fmla="*/ 990192 h 1125854"/>
                <a:gd name="connsiteX15" fmla="*/ 733673 w 827744"/>
                <a:gd name="connsiteY15" fmla="*/ 411215 h 1125854"/>
                <a:gd name="connsiteX16" fmla="*/ 827676 w 827744"/>
                <a:gd name="connsiteY16" fmla="*/ 75792 h 1125854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9074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9074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9074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8433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263"/>
                <a:gd name="connsiteY0" fmla="*/ 75462 h 1128133"/>
                <a:gd name="connsiteX1" fmla="*/ 721550 w 826263"/>
                <a:gd name="connsiteY1" fmla="*/ 9232 h 1128133"/>
                <a:gd name="connsiteX2" fmla="*/ 574135 w 826263"/>
                <a:gd name="connsiteY2" fmla="*/ 2823 h 1128133"/>
                <a:gd name="connsiteX3" fmla="*/ 465177 w 826263"/>
                <a:gd name="connsiteY3" fmla="*/ 4959 h 1128133"/>
                <a:gd name="connsiteX4" fmla="*/ 426721 w 826263"/>
                <a:gd name="connsiteY4" fmla="*/ 58371 h 1128133"/>
                <a:gd name="connsiteX5" fmla="*/ 351945 w 826263"/>
                <a:gd name="connsiteY5" fmla="*/ 77599 h 1128133"/>
                <a:gd name="connsiteX6" fmla="*/ 302807 w 826263"/>
                <a:gd name="connsiteY6" fmla="*/ 51961 h 1128133"/>
                <a:gd name="connsiteX7" fmla="*/ 302807 w 826263"/>
                <a:gd name="connsiteY7" fmla="*/ 4959 h 1128133"/>
                <a:gd name="connsiteX8" fmla="*/ 221621 w 826263"/>
                <a:gd name="connsiteY8" fmla="*/ 26324 h 1128133"/>
                <a:gd name="connsiteX9" fmla="*/ 101980 w 826263"/>
                <a:gd name="connsiteY9" fmla="*/ 84007 h 1128133"/>
                <a:gd name="connsiteX10" fmla="*/ 67797 w 826263"/>
                <a:gd name="connsiteY10" fmla="*/ 257060 h 1128133"/>
                <a:gd name="connsiteX11" fmla="*/ 20796 w 826263"/>
                <a:gd name="connsiteY11" fmla="*/ 797582 h 1128133"/>
                <a:gd name="connsiteX12" fmla="*/ 61388 w 826263"/>
                <a:gd name="connsiteY12" fmla="*/ 1100958 h 1128133"/>
                <a:gd name="connsiteX13" fmla="*/ 663866 w 826263"/>
                <a:gd name="connsiteY13" fmla="*/ 1100957 h 1128133"/>
                <a:gd name="connsiteX14" fmla="*/ 766416 w 826263"/>
                <a:gd name="connsiteY14" fmla="*/ 989862 h 1128133"/>
                <a:gd name="connsiteX15" fmla="*/ 732233 w 826263"/>
                <a:gd name="connsiteY15" fmla="*/ 410885 h 1128133"/>
                <a:gd name="connsiteX16" fmla="*/ 826236 w 826263"/>
                <a:gd name="connsiteY16" fmla="*/ 75462 h 1128133"/>
                <a:gd name="connsiteX0" fmla="*/ 826236 w 826263"/>
                <a:gd name="connsiteY0" fmla="*/ 75462 h 1128133"/>
                <a:gd name="connsiteX1" fmla="*/ 721550 w 826263"/>
                <a:gd name="connsiteY1" fmla="*/ 9232 h 1128133"/>
                <a:gd name="connsiteX2" fmla="*/ 574135 w 826263"/>
                <a:gd name="connsiteY2" fmla="*/ 2823 h 1128133"/>
                <a:gd name="connsiteX3" fmla="*/ 465177 w 826263"/>
                <a:gd name="connsiteY3" fmla="*/ 4959 h 1128133"/>
                <a:gd name="connsiteX4" fmla="*/ 426721 w 826263"/>
                <a:gd name="connsiteY4" fmla="*/ 58371 h 1128133"/>
                <a:gd name="connsiteX5" fmla="*/ 351945 w 826263"/>
                <a:gd name="connsiteY5" fmla="*/ 77599 h 1128133"/>
                <a:gd name="connsiteX6" fmla="*/ 302807 w 826263"/>
                <a:gd name="connsiteY6" fmla="*/ 51961 h 1128133"/>
                <a:gd name="connsiteX7" fmla="*/ 302807 w 826263"/>
                <a:gd name="connsiteY7" fmla="*/ 4959 h 1128133"/>
                <a:gd name="connsiteX8" fmla="*/ 221621 w 826263"/>
                <a:gd name="connsiteY8" fmla="*/ 26324 h 1128133"/>
                <a:gd name="connsiteX9" fmla="*/ 101980 w 826263"/>
                <a:gd name="connsiteY9" fmla="*/ 84007 h 1128133"/>
                <a:gd name="connsiteX10" fmla="*/ 67797 w 826263"/>
                <a:gd name="connsiteY10" fmla="*/ 257060 h 1128133"/>
                <a:gd name="connsiteX11" fmla="*/ 20796 w 826263"/>
                <a:gd name="connsiteY11" fmla="*/ 797582 h 1128133"/>
                <a:gd name="connsiteX12" fmla="*/ 61388 w 826263"/>
                <a:gd name="connsiteY12" fmla="*/ 1100958 h 1128133"/>
                <a:gd name="connsiteX13" fmla="*/ 663866 w 826263"/>
                <a:gd name="connsiteY13" fmla="*/ 1100957 h 1128133"/>
                <a:gd name="connsiteX14" fmla="*/ 766416 w 826263"/>
                <a:gd name="connsiteY14" fmla="*/ 989862 h 1128133"/>
                <a:gd name="connsiteX15" fmla="*/ 732233 w 826263"/>
                <a:gd name="connsiteY15" fmla="*/ 410885 h 1128133"/>
                <a:gd name="connsiteX16" fmla="*/ 826236 w 826263"/>
                <a:gd name="connsiteY16" fmla="*/ 75462 h 1128133"/>
                <a:gd name="connsiteX0" fmla="*/ 826236 w 826263"/>
                <a:gd name="connsiteY0" fmla="*/ 75462 h 1128133"/>
                <a:gd name="connsiteX1" fmla="*/ 721550 w 826263"/>
                <a:gd name="connsiteY1" fmla="*/ 9232 h 1128133"/>
                <a:gd name="connsiteX2" fmla="*/ 574135 w 826263"/>
                <a:gd name="connsiteY2" fmla="*/ 2823 h 1128133"/>
                <a:gd name="connsiteX3" fmla="*/ 465177 w 826263"/>
                <a:gd name="connsiteY3" fmla="*/ 4959 h 1128133"/>
                <a:gd name="connsiteX4" fmla="*/ 426721 w 826263"/>
                <a:gd name="connsiteY4" fmla="*/ 58371 h 1128133"/>
                <a:gd name="connsiteX5" fmla="*/ 351945 w 826263"/>
                <a:gd name="connsiteY5" fmla="*/ 77599 h 1128133"/>
                <a:gd name="connsiteX6" fmla="*/ 302807 w 826263"/>
                <a:gd name="connsiteY6" fmla="*/ 51961 h 1128133"/>
                <a:gd name="connsiteX7" fmla="*/ 302807 w 826263"/>
                <a:gd name="connsiteY7" fmla="*/ 4959 h 1128133"/>
                <a:gd name="connsiteX8" fmla="*/ 221621 w 826263"/>
                <a:gd name="connsiteY8" fmla="*/ 26324 h 1128133"/>
                <a:gd name="connsiteX9" fmla="*/ 101980 w 826263"/>
                <a:gd name="connsiteY9" fmla="*/ 84007 h 1128133"/>
                <a:gd name="connsiteX10" fmla="*/ 67797 w 826263"/>
                <a:gd name="connsiteY10" fmla="*/ 257060 h 1128133"/>
                <a:gd name="connsiteX11" fmla="*/ 20796 w 826263"/>
                <a:gd name="connsiteY11" fmla="*/ 797582 h 1128133"/>
                <a:gd name="connsiteX12" fmla="*/ 61388 w 826263"/>
                <a:gd name="connsiteY12" fmla="*/ 1100958 h 1128133"/>
                <a:gd name="connsiteX13" fmla="*/ 663866 w 826263"/>
                <a:gd name="connsiteY13" fmla="*/ 1100957 h 1128133"/>
                <a:gd name="connsiteX14" fmla="*/ 766416 w 826263"/>
                <a:gd name="connsiteY14" fmla="*/ 989862 h 1128133"/>
                <a:gd name="connsiteX15" fmla="*/ 732233 w 826263"/>
                <a:gd name="connsiteY15" fmla="*/ 410885 h 1128133"/>
                <a:gd name="connsiteX16" fmla="*/ 826236 w 826263"/>
                <a:gd name="connsiteY16" fmla="*/ 75462 h 1128133"/>
                <a:gd name="connsiteX0" fmla="*/ 821963 w 821991"/>
                <a:gd name="connsiteY0" fmla="*/ 79735 h 1128133"/>
                <a:gd name="connsiteX1" fmla="*/ 721550 w 821991"/>
                <a:gd name="connsiteY1" fmla="*/ 9232 h 1128133"/>
                <a:gd name="connsiteX2" fmla="*/ 574135 w 821991"/>
                <a:gd name="connsiteY2" fmla="*/ 2823 h 1128133"/>
                <a:gd name="connsiteX3" fmla="*/ 465177 w 821991"/>
                <a:gd name="connsiteY3" fmla="*/ 4959 h 1128133"/>
                <a:gd name="connsiteX4" fmla="*/ 426721 w 821991"/>
                <a:gd name="connsiteY4" fmla="*/ 58371 h 1128133"/>
                <a:gd name="connsiteX5" fmla="*/ 351945 w 821991"/>
                <a:gd name="connsiteY5" fmla="*/ 77599 h 1128133"/>
                <a:gd name="connsiteX6" fmla="*/ 302807 w 821991"/>
                <a:gd name="connsiteY6" fmla="*/ 51961 h 1128133"/>
                <a:gd name="connsiteX7" fmla="*/ 302807 w 821991"/>
                <a:gd name="connsiteY7" fmla="*/ 4959 h 1128133"/>
                <a:gd name="connsiteX8" fmla="*/ 221621 w 821991"/>
                <a:gd name="connsiteY8" fmla="*/ 26324 h 1128133"/>
                <a:gd name="connsiteX9" fmla="*/ 101980 w 821991"/>
                <a:gd name="connsiteY9" fmla="*/ 84007 h 1128133"/>
                <a:gd name="connsiteX10" fmla="*/ 67797 w 821991"/>
                <a:gd name="connsiteY10" fmla="*/ 257060 h 1128133"/>
                <a:gd name="connsiteX11" fmla="*/ 20796 w 821991"/>
                <a:gd name="connsiteY11" fmla="*/ 797582 h 1128133"/>
                <a:gd name="connsiteX12" fmla="*/ 61388 w 821991"/>
                <a:gd name="connsiteY12" fmla="*/ 1100958 h 1128133"/>
                <a:gd name="connsiteX13" fmla="*/ 663866 w 821991"/>
                <a:gd name="connsiteY13" fmla="*/ 1100957 h 1128133"/>
                <a:gd name="connsiteX14" fmla="*/ 766416 w 821991"/>
                <a:gd name="connsiteY14" fmla="*/ 989862 h 1128133"/>
                <a:gd name="connsiteX15" fmla="*/ 732233 w 821991"/>
                <a:gd name="connsiteY15" fmla="*/ 410885 h 1128133"/>
                <a:gd name="connsiteX16" fmla="*/ 821963 w 821991"/>
                <a:gd name="connsiteY16" fmla="*/ 79735 h 1128133"/>
                <a:gd name="connsiteX0" fmla="*/ 830509 w 830535"/>
                <a:gd name="connsiteY0" fmla="*/ 86144 h 1128133"/>
                <a:gd name="connsiteX1" fmla="*/ 721550 w 830535"/>
                <a:gd name="connsiteY1" fmla="*/ 9232 h 1128133"/>
                <a:gd name="connsiteX2" fmla="*/ 574135 w 830535"/>
                <a:gd name="connsiteY2" fmla="*/ 2823 h 1128133"/>
                <a:gd name="connsiteX3" fmla="*/ 465177 w 830535"/>
                <a:gd name="connsiteY3" fmla="*/ 4959 h 1128133"/>
                <a:gd name="connsiteX4" fmla="*/ 426721 w 830535"/>
                <a:gd name="connsiteY4" fmla="*/ 58371 h 1128133"/>
                <a:gd name="connsiteX5" fmla="*/ 351945 w 830535"/>
                <a:gd name="connsiteY5" fmla="*/ 77599 h 1128133"/>
                <a:gd name="connsiteX6" fmla="*/ 302807 w 830535"/>
                <a:gd name="connsiteY6" fmla="*/ 51961 h 1128133"/>
                <a:gd name="connsiteX7" fmla="*/ 302807 w 830535"/>
                <a:gd name="connsiteY7" fmla="*/ 4959 h 1128133"/>
                <a:gd name="connsiteX8" fmla="*/ 221621 w 830535"/>
                <a:gd name="connsiteY8" fmla="*/ 26324 h 1128133"/>
                <a:gd name="connsiteX9" fmla="*/ 101980 w 830535"/>
                <a:gd name="connsiteY9" fmla="*/ 84007 h 1128133"/>
                <a:gd name="connsiteX10" fmla="*/ 67797 w 830535"/>
                <a:gd name="connsiteY10" fmla="*/ 257060 h 1128133"/>
                <a:gd name="connsiteX11" fmla="*/ 20796 w 830535"/>
                <a:gd name="connsiteY11" fmla="*/ 797582 h 1128133"/>
                <a:gd name="connsiteX12" fmla="*/ 61388 w 830535"/>
                <a:gd name="connsiteY12" fmla="*/ 1100958 h 1128133"/>
                <a:gd name="connsiteX13" fmla="*/ 663866 w 830535"/>
                <a:gd name="connsiteY13" fmla="*/ 1100957 h 1128133"/>
                <a:gd name="connsiteX14" fmla="*/ 766416 w 830535"/>
                <a:gd name="connsiteY14" fmla="*/ 989862 h 1128133"/>
                <a:gd name="connsiteX15" fmla="*/ 732233 w 830535"/>
                <a:gd name="connsiteY15" fmla="*/ 410885 h 1128133"/>
                <a:gd name="connsiteX16" fmla="*/ 830509 w 830535"/>
                <a:gd name="connsiteY16" fmla="*/ 86144 h 1128133"/>
                <a:gd name="connsiteX0" fmla="*/ 830509 w 834188"/>
                <a:gd name="connsiteY0" fmla="*/ 86144 h 1128133"/>
                <a:gd name="connsiteX1" fmla="*/ 721550 w 834188"/>
                <a:gd name="connsiteY1" fmla="*/ 9232 h 1128133"/>
                <a:gd name="connsiteX2" fmla="*/ 574135 w 834188"/>
                <a:gd name="connsiteY2" fmla="*/ 2823 h 1128133"/>
                <a:gd name="connsiteX3" fmla="*/ 465177 w 834188"/>
                <a:gd name="connsiteY3" fmla="*/ 4959 h 1128133"/>
                <a:gd name="connsiteX4" fmla="*/ 426721 w 834188"/>
                <a:gd name="connsiteY4" fmla="*/ 58371 h 1128133"/>
                <a:gd name="connsiteX5" fmla="*/ 351945 w 834188"/>
                <a:gd name="connsiteY5" fmla="*/ 77599 h 1128133"/>
                <a:gd name="connsiteX6" fmla="*/ 302807 w 834188"/>
                <a:gd name="connsiteY6" fmla="*/ 51961 h 1128133"/>
                <a:gd name="connsiteX7" fmla="*/ 302807 w 834188"/>
                <a:gd name="connsiteY7" fmla="*/ 4959 h 1128133"/>
                <a:gd name="connsiteX8" fmla="*/ 221621 w 834188"/>
                <a:gd name="connsiteY8" fmla="*/ 26324 h 1128133"/>
                <a:gd name="connsiteX9" fmla="*/ 101980 w 834188"/>
                <a:gd name="connsiteY9" fmla="*/ 84007 h 1128133"/>
                <a:gd name="connsiteX10" fmla="*/ 67797 w 834188"/>
                <a:gd name="connsiteY10" fmla="*/ 257060 h 1128133"/>
                <a:gd name="connsiteX11" fmla="*/ 20796 w 834188"/>
                <a:gd name="connsiteY11" fmla="*/ 797582 h 1128133"/>
                <a:gd name="connsiteX12" fmla="*/ 61388 w 834188"/>
                <a:gd name="connsiteY12" fmla="*/ 1100958 h 1128133"/>
                <a:gd name="connsiteX13" fmla="*/ 663866 w 834188"/>
                <a:gd name="connsiteY13" fmla="*/ 1100957 h 1128133"/>
                <a:gd name="connsiteX14" fmla="*/ 766416 w 834188"/>
                <a:gd name="connsiteY14" fmla="*/ 989862 h 1128133"/>
                <a:gd name="connsiteX15" fmla="*/ 732233 w 834188"/>
                <a:gd name="connsiteY15" fmla="*/ 410885 h 1128133"/>
                <a:gd name="connsiteX16" fmla="*/ 830509 w 834188"/>
                <a:gd name="connsiteY16" fmla="*/ 86144 h 1128133"/>
                <a:gd name="connsiteX0" fmla="*/ 830509 w 834131"/>
                <a:gd name="connsiteY0" fmla="*/ 86144 h 1128133"/>
                <a:gd name="connsiteX1" fmla="*/ 721550 w 834131"/>
                <a:gd name="connsiteY1" fmla="*/ 9232 h 1128133"/>
                <a:gd name="connsiteX2" fmla="*/ 574135 w 834131"/>
                <a:gd name="connsiteY2" fmla="*/ 2823 h 1128133"/>
                <a:gd name="connsiteX3" fmla="*/ 465177 w 834131"/>
                <a:gd name="connsiteY3" fmla="*/ 4959 h 1128133"/>
                <a:gd name="connsiteX4" fmla="*/ 426721 w 834131"/>
                <a:gd name="connsiteY4" fmla="*/ 58371 h 1128133"/>
                <a:gd name="connsiteX5" fmla="*/ 351945 w 834131"/>
                <a:gd name="connsiteY5" fmla="*/ 77599 h 1128133"/>
                <a:gd name="connsiteX6" fmla="*/ 302807 w 834131"/>
                <a:gd name="connsiteY6" fmla="*/ 51961 h 1128133"/>
                <a:gd name="connsiteX7" fmla="*/ 302807 w 834131"/>
                <a:gd name="connsiteY7" fmla="*/ 4959 h 1128133"/>
                <a:gd name="connsiteX8" fmla="*/ 221621 w 834131"/>
                <a:gd name="connsiteY8" fmla="*/ 26324 h 1128133"/>
                <a:gd name="connsiteX9" fmla="*/ 101980 w 834131"/>
                <a:gd name="connsiteY9" fmla="*/ 84007 h 1128133"/>
                <a:gd name="connsiteX10" fmla="*/ 67797 w 834131"/>
                <a:gd name="connsiteY10" fmla="*/ 257060 h 1128133"/>
                <a:gd name="connsiteX11" fmla="*/ 20796 w 834131"/>
                <a:gd name="connsiteY11" fmla="*/ 797582 h 1128133"/>
                <a:gd name="connsiteX12" fmla="*/ 61388 w 834131"/>
                <a:gd name="connsiteY12" fmla="*/ 1100958 h 1128133"/>
                <a:gd name="connsiteX13" fmla="*/ 663866 w 834131"/>
                <a:gd name="connsiteY13" fmla="*/ 1100957 h 1128133"/>
                <a:gd name="connsiteX14" fmla="*/ 766416 w 834131"/>
                <a:gd name="connsiteY14" fmla="*/ 989862 h 1128133"/>
                <a:gd name="connsiteX15" fmla="*/ 732233 w 834131"/>
                <a:gd name="connsiteY15" fmla="*/ 410885 h 1128133"/>
                <a:gd name="connsiteX16" fmla="*/ 830509 w 834131"/>
                <a:gd name="connsiteY16" fmla="*/ 86144 h 1128133"/>
                <a:gd name="connsiteX0" fmla="*/ 830509 w 830708"/>
                <a:gd name="connsiteY0" fmla="*/ 86144 h 1128133"/>
                <a:gd name="connsiteX1" fmla="*/ 721550 w 830708"/>
                <a:gd name="connsiteY1" fmla="*/ 9232 h 1128133"/>
                <a:gd name="connsiteX2" fmla="*/ 574135 w 830708"/>
                <a:gd name="connsiteY2" fmla="*/ 2823 h 1128133"/>
                <a:gd name="connsiteX3" fmla="*/ 465177 w 830708"/>
                <a:gd name="connsiteY3" fmla="*/ 4959 h 1128133"/>
                <a:gd name="connsiteX4" fmla="*/ 426721 w 830708"/>
                <a:gd name="connsiteY4" fmla="*/ 58371 h 1128133"/>
                <a:gd name="connsiteX5" fmla="*/ 351945 w 830708"/>
                <a:gd name="connsiteY5" fmla="*/ 77599 h 1128133"/>
                <a:gd name="connsiteX6" fmla="*/ 302807 w 830708"/>
                <a:gd name="connsiteY6" fmla="*/ 51961 h 1128133"/>
                <a:gd name="connsiteX7" fmla="*/ 302807 w 830708"/>
                <a:gd name="connsiteY7" fmla="*/ 4959 h 1128133"/>
                <a:gd name="connsiteX8" fmla="*/ 221621 w 830708"/>
                <a:gd name="connsiteY8" fmla="*/ 26324 h 1128133"/>
                <a:gd name="connsiteX9" fmla="*/ 101980 w 830708"/>
                <a:gd name="connsiteY9" fmla="*/ 84007 h 1128133"/>
                <a:gd name="connsiteX10" fmla="*/ 67797 w 830708"/>
                <a:gd name="connsiteY10" fmla="*/ 257060 h 1128133"/>
                <a:gd name="connsiteX11" fmla="*/ 20796 w 830708"/>
                <a:gd name="connsiteY11" fmla="*/ 797582 h 1128133"/>
                <a:gd name="connsiteX12" fmla="*/ 61388 w 830708"/>
                <a:gd name="connsiteY12" fmla="*/ 1100958 h 1128133"/>
                <a:gd name="connsiteX13" fmla="*/ 663866 w 830708"/>
                <a:gd name="connsiteY13" fmla="*/ 1100957 h 1128133"/>
                <a:gd name="connsiteX14" fmla="*/ 766416 w 830708"/>
                <a:gd name="connsiteY14" fmla="*/ 989862 h 1128133"/>
                <a:gd name="connsiteX15" fmla="*/ 749325 w 830708"/>
                <a:gd name="connsiteY15" fmla="*/ 410885 h 1128133"/>
                <a:gd name="connsiteX16" fmla="*/ 830509 w 830708"/>
                <a:gd name="connsiteY16" fmla="*/ 86144 h 1128133"/>
                <a:gd name="connsiteX0" fmla="*/ 830509 w 830714"/>
                <a:gd name="connsiteY0" fmla="*/ 107900 h 1128524"/>
                <a:gd name="connsiteX1" fmla="*/ 721550 w 830714"/>
                <a:gd name="connsiteY1" fmla="*/ 9623 h 1128524"/>
                <a:gd name="connsiteX2" fmla="*/ 574135 w 830714"/>
                <a:gd name="connsiteY2" fmla="*/ 3214 h 1128524"/>
                <a:gd name="connsiteX3" fmla="*/ 465177 w 830714"/>
                <a:gd name="connsiteY3" fmla="*/ 5350 h 1128524"/>
                <a:gd name="connsiteX4" fmla="*/ 426721 w 830714"/>
                <a:gd name="connsiteY4" fmla="*/ 58762 h 1128524"/>
                <a:gd name="connsiteX5" fmla="*/ 351945 w 830714"/>
                <a:gd name="connsiteY5" fmla="*/ 77990 h 1128524"/>
                <a:gd name="connsiteX6" fmla="*/ 302807 w 830714"/>
                <a:gd name="connsiteY6" fmla="*/ 52352 h 1128524"/>
                <a:gd name="connsiteX7" fmla="*/ 302807 w 830714"/>
                <a:gd name="connsiteY7" fmla="*/ 5350 h 1128524"/>
                <a:gd name="connsiteX8" fmla="*/ 221621 w 830714"/>
                <a:gd name="connsiteY8" fmla="*/ 26715 h 1128524"/>
                <a:gd name="connsiteX9" fmla="*/ 101980 w 830714"/>
                <a:gd name="connsiteY9" fmla="*/ 84398 h 1128524"/>
                <a:gd name="connsiteX10" fmla="*/ 67797 w 830714"/>
                <a:gd name="connsiteY10" fmla="*/ 257451 h 1128524"/>
                <a:gd name="connsiteX11" fmla="*/ 20796 w 830714"/>
                <a:gd name="connsiteY11" fmla="*/ 797973 h 1128524"/>
                <a:gd name="connsiteX12" fmla="*/ 61388 w 830714"/>
                <a:gd name="connsiteY12" fmla="*/ 1101349 h 1128524"/>
                <a:gd name="connsiteX13" fmla="*/ 663866 w 830714"/>
                <a:gd name="connsiteY13" fmla="*/ 1101348 h 1128524"/>
                <a:gd name="connsiteX14" fmla="*/ 766416 w 830714"/>
                <a:gd name="connsiteY14" fmla="*/ 990253 h 1128524"/>
                <a:gd name="connsiteX15" fmla="*/ 749325 w 830714"/>
                <a:gd name="connsiteY15" fmla="*/ 411276 h 1128524"/>
                <a:gd name="connsiteX16" fmla="*/ 830509 w 830714"/>
                <a:gd name="connsiteY16" fmla="*/ 107900 h 1128524"/>
                <a:gd name="connsiteX0" fmla="*/ 830509 w 830714"/>
                <a:gd name="connsiteY0" fmla="*/ 111611 h 1132235"/>
                <a:gd name="connsiteX1" fmla="*/ 721550 w 830714"/>
                <a:gd name="connsiteY1" fmla="*/ 13334 h 1132235"/>
                <a:gd name="connsiteX2" fmla="*/ 571999 w 830714"/>
                <a:gd name="connsiteY2" fmla="*/ 515 h 1132235"/>
                <a:gd name="connsiteX3" fmla="*/ 465177 w 830714"/>
                <a:gd name="connsiteY3" fmla="*/ 9061 h 1132235"/>
                <a:gd name="connsiteX4" fmla="*/ 426721 w 830714"/>
                <a:gd name="connsiteY4" fmla="*/ 62473 h 1132235"/>
                <a:gd name="connsiteX5" fmla="*/ 351945 w 830714"/>
                <a:gd name="connsiteY5" fmla="*/ 81701 h 1132235"/>
                <a:gd name="connsiteX6" fmla="*/ 302807 w 830714"/>
                <a:gd name="connsiteY6" fmla="*/ 56063 h 1132235"/>
                <a:gd name="connsiteX7" fmla="*/ 302807 w 830714"/>
                <a:gd name="connsiteY7" fmla="*/ 9061 h 1132235"/>
                <a:gd name="connsiteX8" fmla="*/ 221621 w 830714"/>
                <a:gd name="connsiteY8" fmla="*/ 30426 h 1132235"/>
                <a:gd name="connsiteX9" fmla="*/ 101980 w 830714"/>
                <a:gd name="connsiteY9" fmla="*/ 88109 h 1132235"/>
                <a:gd name="connsiteX10" fmla="*/ 67797 w 830714"/>
                <a:gd name="connsiteY10" fmla="*/ 261162 h 1132235"/>
                <a:gd name="connsiteX11" fmla="*/ 20796 w 830714"/>
                <a:gd name="connsiteY11" fmla="*/ 801684 h 1132235"/>
                <a:gd name="connsiteX12" fmla="*/ 61388 w 830714"/>
                <a:gd name="connsiteY12" fmla="*/ 1105060 h 1132235"/>
                <a:gd name="connsiteX13" fmla="*/ 663866 w 830714"/>
                <a:gd name="connsiteY13" fmla="*/ 1105059 h 1132235"/>
                <a:gd name="connsiteX14" fmla="*/ 766416 w 830714"/>
                <a:gd name="connsiteY14" fmla="*/ 993964 h 1132235"/>
                <a:gd name="connsiteX15" fmla="*/ 749325 w 830714"/>
                <a:gd name="connsiteY15" fmla="*/ 414987 h 1132235"/>
                <a:gd name="connsiteX16" fmla="*/ 830509 w 830714"/>
                <a:gd name="connsiteY16" fmla="*/ 111611 h 1132235"/>
                <a:gd name="connsiteX0" fmla="*/ 830509 w 831255"/>
                <a:gd name="connsiteY0" fmla="*/ 113776 h 1134400"/>
                <a:gd name="connsiteX1" fmla="*/ 693776 w 831255"/>
                <a:gd name="connsiteY1" fmla="*/ 11226 h 1134400"/>
                <a:gd name="connsiteX2" fmla="*/ 571999 w 831255"/>
                <a:gd name="connsiteY2" fmla="*/ 2680 h 1134400"/>
                <a:gd name="connsiteX3" fmla="*/ 465177 w 831255"/>
                <a:gd name="connsiteY3" fmla="*/ 11226 h 1134400"/>
                <a:gd name="connsiteX4" fmla="*/ 426721 w 831255"/>
                <a:gd name="connsiteY4" fmla="*/ 64638 h 1134400"/>
                <a:gd name="connsiteX5" fmla="*/ 351945 w 831255"/>
                <a:gd name="connsiteY5" fmla="*/ 83866 h 1134400"/>
                <a:gd name="connsiteX6" fmla="*/ 302807 w 831255"/>
                <a:gd name="connsiteY6" fmla="*/ 58228 h 1134400"/>
                <a:gd name="connsiteX7" fmla="*/ 302807 w 831255"/>
                <a:gd name="connsiteY7" fmla="*/ 11226 h 1134400"/>
                <a:gd name="connsiteX8" fmla="*/ 221621 w 831255"/>
                <a:gd name="connsiteY8" fmla="*/ 32591 h 1134400"/>
                <a:gd name="connsiteX9" fmla="*/ 101980 w 831255"/>
                <a:gd name="connsiteY9" fmla="*/ 90274 h 1134400"/>
                <a:gd name="connsiteX10" fmla="*/ 67797 w 831255"/>
                <a:gd name="connsiteY10" fmla="*/ 263327 h 1134400"/>
                <a:gd name="connsiteX11" fmla="*/ 20796 w 831255"/>
                <a:gd name="connsiteY11" fmla="*/ 803849 h 1134400"/>
                <a:gd name="connsiteX12" fmla="*/ 61388 w 831255"/>
                <a:gd name="connsiteY12" fmla="*/ 1107225 h 1134400"/>
                <a:gd name="connsiteX13" fmla="*/ 663866 w 831255"/>
                <a:gd name="connsiteY13" fmla="*/ 1107224 h 1134400"/>
                <a:gd name="connsiteX14" fmla="*/ 766416 w 831255"/>
                <a:gd name="connsiteY14" fmla="*/ 996129 h 1134400"/>
                <a:gd name="connsiteX15" fmla="*/ 749325 w 831255"/>
                <a:gd name="connsiteY15" fmla="*/ 417152 h 1134400"/>
                <a:gd name="connsiteX16" fmla="*/ 830509 w 831255"/>
                <a:gd name="connsiteY16" fmla="*/ 113776 h 1134400"/>
                <a:gd name="connsiteX0" fmla="*/ 830509 w 831255"/>
                <a:gd name="connsiteY0" fmla="*/ 112222 h 1132846"/>
                <a:gd name="connsiteX1" fmla="*/ 693776 w 831255"/>
                <a:gd name="connsiteY1" fmla="*/ 9672 h 1132846"/>
                <a:gd name="connsiteX2" fmla="*/ 571999 w 831255"/>
                <a:gd name="connsiteY2" fmla="*/ 1126 h 1132846"/>
                <a:gd name="connsiteX3" fmla="*/ 465177 w 831255"/>
                <a:gd name="connsiteY3" fmla="*/ 9672 h 1132846"/>
                <a:gd name="connsiteX4" fmla="*/ 426721 w 831255"/>
                <a:gd name="connsiteY4" fmla="*/ 63084 h 1132846"/>
                <a:gd name="connsiteX5" fmla="*/ 351945 w 831255"/>
                <a:gd name="connsiteY5" fmla="*/ 82312 h 1132846"/>
                <a:gd name="connsiteX6" fmla="*/ 302807 w 831255"/>
                <a:gd name="connsiteY6" fmla="*/ 56674 h 1132846"/>
                <a:gd name="connsiteX7" fmla="*/ 302807 w 831255"/>
                <a:gd name="connsiteY7" fmla="*/ 9672 h 1132846"/>
                <a:gd name="connsiteX8" fmla="*/ 221621 w 831255"/>
                <a:gd name="connsiteY8" fmla="*/ 31037 h 1132846"/>
                <a:gd name="connsiteX9" fmla="*/ 101980 w 831255"/>
                <a:gd name="connsiteY9" fmla="*/ 88720 h 1132846"/>
                <a:gd name="connsiteX10" fmla="*/ 67797 w 831255"/>
                <a:gd name="connsiteY10" fmla="*/ 261773 h 1132846"/>
                <a:gd name="connsiteX11" fmla="*/ 20796 w 831255"/>
                <a:gd name="connsiteY11" fmla="*/ 802295 h 1132846"/>
                <a:gd name="connsiteX12" fmla="*/ 61388 w 831255"/>
                <a:gd name="connsiteY12" fmla="*/ 1105671 h 1132846"/>
                <a:gd name="connsiteX13" fmla="*/ 663866 w 831255"/>
                <a:gd name="connsiteY13" fmla="*/ 1105670 h 1132846"/>
                <a:gd name="connsiteX14" fmla="*/ 766416 w 831255"/>
                <a:gd name="connsiteY14" fmla="*/ 994575 h 1132846"/>
                <a:gd name="connsiteX15" fmla="*/ 749325 w 831255"/>
                <a:gd name="connsiteY15" fmla="*/ 415598 h 1132846"/>
                <a:gd name="connsiteX16" fmla="*/ 830509 w 831255"/>
                <a:gd name="connsiteY16" fmla="*/ 112222 h 1132846"/>
                <a:gd name="connsiteX0" fmla="*/ 830509 w 831153"/>
                <a:gd name="connsiteY0" fmla="*/ 111831 h 1132455"/>
                <a:gd name="connsiteX1" fmla="*/ 698049 w 831153"/>
                <a:gd name="connsiteY1" fmla="*/ 17827 h 1132455"/>
                <a:gd name="connsiteX2" fmla="*/ 571999 w 831153"/>
                <a:gd name="connsiteY2" fmla="*/ 735 h 1132455"/>
                <a:gd name="connsiteX3" fmla="*/ 465177 w 831153"/>
                <a:gd name="connsiteY3" fmla="*/ 9281 h 1132455"/>
                <a:gd name="connsiteX4" fmla="*/ 426721 w 831153"/>
                <a:gd name="connsiteY4" fmla="*/ 62693 h 1132455"/>
                <a:gd name="connsiteX5" fmla="*/ 351945 w 831153"/>
                <a:gd name="connsiteY5" fmla="*/ 81921 h 1132455"/>
                <a:gd name="connsiteX6" fmla="*/ 302807 w 831153"/>
                <a:gd name="connsiteY6" fmla="*/ 56283 h 1132455"/>
                <a:gd name="connsiteX7" fmla="*/ 302807 w 831153"/>
                <a:gd name="connsiteY7" fmla="*/ 9281 h 1132455"/>
                <a:gd name="connsiteX8" fmla="*/ 221621 w 831153"/>
                <a:gd name="connsiteY8" fmla="*/ 30646 h 1132455"/>
                <a:gd name="connsiteX9" fmla="*/ 101980 w 831153"/>
                <a:gd name="connsiteY9" fmla="*/ 88329 h 1132455"/>
                <a:gd name="connsiteX10" fmla="*/ 67797 w 831153"/>
                <a:gd name="connsiteY10" fmla="*/ 261382 h 1132455"/>
                <a:gd name="connsiteX11" fmla="*/ 20796 w 831153"/>
                <a:gd name="connsiteY11" fmla="*/ 801904 h 1132455"/>
                <a:gd name="connsiteX12" fmla="*/ 61388 w 831153"/>
                <a:gd name="connsiteY12" fmla="*/ 1105280 h 1132455"/>
                <a:gd name="connsiteX13" fmla="*/ 663866 w 831153"/>
                <a:gd name="connsiteY13" fmla="*/ 1105279 h 1132455"/>
                <a:gd name="connsiteX14" fmla="*/ 766416 w 831153"/>
                <a:gd name="connsiteY14" fmla="*/ 994184 h 1132455"/>
                <a:gd name="connsiteX15" fmla="*/ 749325 w 831153"/>
                <a:gd name="connsiteY15" fmla="*/ 415207 h 1132455"/>
                <a:gd name="connsiteX16" fmla="*/ 830509 w 831153"/>
                <a:gd name="connsiteY16" fmla="*/ 111831 h 1132455"/>
                <a:gd name="connsiteX0" fmla="*/ 830509 w 831153"/>
                <a:gd name="connsiteY0" fmla="*/ 111831 h 1132455"/>
                <a:gd name="connsiteX1" fmla="*/ 698049 w 831153"/>
                <a:gd name="connsiteY1" fmla="*/ 17827 h 1132455"/>
                <a:gd name="connsiteX2" fmla="*/ 571999 w 831153"/>
                <a:gd name="connsiteY2" fmla="*/ 735 h 1132455"/>
                <a:gd name="connsiteX3" fmla="*/ 465177 w 831153"/>
                <a:gd name="connsiteY3" fmla="*/ 9281 h 1132455"/>
                <a:gd name="connsiteX4" fmla="*/ 426721 w 831153"/>
                <a:gd name="connsiteY4" fmla="*/ 62693 h 1132455"/>
                <a:gd name="connsiteX5" fmla="*/ 351945 w 831153"/>
                <a:gd name="connsiteY5" fmla="*/ 81921 h 1132455"/>
                <a:gd name="connsiteX6" fmla="*/ 302807 w 831153"/>
                <a:gd name="connsiteY6" fmla="*/ 56283 h 1132455"/>
                <a:gd name="connsiteX7" fmla="*/ 302807 w 831153"/>
                <a:gd name="connsiteY7" fmla="*/ 9281 h 1132455"/>
                <a:gd name="connsiteX8" fmla="*/ 213075 w 831153"/>
                <a:gd name="connsiteY8" fmla="*/ 24237 h 1132455"/>
                <a:gd name="connsiteX9" fmla="*/ 101980 w 831153"/>
                <a:gd name="connsiteY9" fmla="*/ 88329 h 1132455"/>
                <a:gd name="connsiteX10" fmla="*/ 67797 w 831153"/>
                <a:gd name="connsiteY10" fmla="*/ 261382 h 1132455"/>
                <a:gd name="connsiteX11" fmla="*/ 20796 w 831153"/>
                <a:gd name="connsiteY11" fmla="*/ 801904 h 1132455"/>
                <a:gd name="connsiteX12" fmla="*/ 61388 w 831153"/>
                <a:gd name="connsiteY12" fmla="*/ 1105280 h 1132455"/>
                <a:gd name="connsiteX13" fmla="*/ 663866 w 831153"/>
                <a:gd name="connsiteY13" fmla="*/ 1105279 h 1132455"/>
                <a:gd name="connsiteX14" fmla="*/ 766416 w 831153"/>
                <a:gd name="connsiteY14" fmla="*/ 994184 h 1132455"/>
                <a:gd name="connsiteX15" fmla="*/ 749325 w 831153"/>
                <a:gd name="connsiteY15" fmla="*/ 415207 h 1132455"/>
                <a:gd name="connsiteX16" fmla="*/ 830509 w 831153"/>
                <a:gd name="connsiteY16" fmla="*/ 111831 h 1132455"/>
                <a:gd name="connsiteX0" fmla="*/ 830627 w 831271"/>
                <a:gd name="connsiteY0" fmla="*/ 111831 h 1132455"/>
                <a:gd name="connsiteX1" fmla="*/ 698167 w 831271"/>
                <a:gd name="connsiteY1" fmla="*/ 17827 h 1132455"/>
                <a:gd name="connsiteX2" fmla="*/ 572117 w 831271"/>
                <a:gd name="connsiteY2" fmla="*/ 735 h 1132455"/>
                <a:gd name="connsiteX3" fmla="*/ 465295 w 831271"/>
                <a:gd name="connsiteY3" fmla="*/ 9281 h 1132455"/>
                <a:gd name="connsiteX4" fmla="*/ 426839 w 831271"/>
                <a:gd name="connsiteY4" fmla="*/ 62693 h 1132455"/>
                <a:gd name="connsiteX5" fmla="*/ 352063 w 831271"/>
                <a:gd name="connsiteY5" fmla="*/ 81921 h 1132455"/>
                <a:gd name="connsiteX6" fmla="*/ 302925 w 831271"/>
                <a:gd name="connsiteY6" fmla="*/ 56283 h 1132455"/>
                <a:gd name="connsiteX7" fmla="*/ 302925 w 831271"/>
                <a:gd name="connsiteY7" fmla="*/ 9281 h 1132455"/>
                <a:gd name="connsiteX8" fmla="*/ 213193 w 831271"/>
                <a:gd name="connsiteY8" fmla="*/ 24237 h 1132455"/>
                <a:gd name="connsiteX9" fmla="*/ 102098 w 831271"/>
                <a:gd name="connsiteY9" fmla="*/ 88329 h 1132455"/>
                <a:gd name="connsiteX10" fmla="*/ 70051 w 831271"/>
                <a:gd name="connsiteY10" fmla="*/ 348976 h 1132455"/>
                <a:gd name="connsiteX11" fmla="*/ 20914 w 831271"/>
                <a:gd name="connsiteY11" fmla="*/ 801904 h 1132455"/>
                <a:gd name="connsiteX12" fmla="*/ 61506 w 831271"/>
                <a:gd name="connsiteY12" fmla="*/ 1105280 h 1132455"/>
                <a:gd name="connsiteX13" fmla="*/ 663984 w 831271"/>
                <a:gd name="connsiteY13" fmla="*/ 1105279 h 1132455"/>
                <a:gd name="connsiteX14" fmla="*/ 766534 w 831271"/>
                <a:gd name="connsiteY14" fmla="*/ 994184 h 1132455"/>
                <a:gd name="connsiteX15" fmla="*/ 749443 w 831271"/>
                <a:gd name="connsiteY15" fmla="*/ 415207 h 1132455"/>
                <a:gd name="connsiteX16" fmla="*/ 830627 w 831271"/>
                <a:gd name="connsiteY16" fmla="*/ 111831 h 1132455"/>
                <a:gd name="connsiteX0" fmla="*/ 829803 w 830447"/>
                <a:gd name="connsiteY0" fmla="*/ 111831 h 1132455"/>
                <a:gd name="connsiteX1" fmla="*/ 697343 w 830447"/>
                <a:gd name="connsiteY1" fmla="*/ 17827 h 1132455"/>
                <a:gd name="connsiteX2" fmla="*/ 571293 w 830447"/>
                <a:gd name="connsiteY2" fmla="*/ 735 h 1132455"/>
                <a:gd name="connsiteX3" fmla="*/ 464471 w 830447"/>
                <a:gd name="connsiteY3" fmla="*/ 9281 h 1132455"/>
                <a:gd name="connsiteX4" fmla="*/ 426015 w 830447"/>
                <a:gd name="connsiteY4" fmla="*/ 62693 h 1132455"/>
                <a:gd name="connsiteX5" fmla="*/ 351239 w 830447"/>
                <a:gd name="connsiteY5" fmla="*/ 81921 h 1132455"/>
                <a:gd name="connsiteX6" fmla="*/ 302101 w 830447"/>
                <a:gd name="connsiteY6" fmla="*/ 56283 h 1132455"/>
                <a:gd name="connsiteX7" fmla="*/ 302101 w 830447"/>
                <a:gd name="connsiteY7" fmla="*/ 9281 h 1132455"/>
                <a:gd name="connsiteX8" fmla="*/ 212369 w 830447"/>
                <a:gd name="connsiteY8" fmla="*/ 24237 h 1132455"/>
                <a:gd name="connsiteX9" fmla="*/ 101274 w 830447"/>
                <a:gd name="connsiteY9" fmla="*/ 88329 h 1132455"/>
                <a:gd name="connsiteX10" fmla="*/ 54272 w 830447"/>
                <a:gd name="connsiteY10" fmla="*/ 344703 h 1132455"/>
                <a:gd name="connsiteX11" fmla="*/ 20090 w 830447"/>
                <a:gd name="connsiteY11" fmla="*/ 801904 h 1132455"/>
                <a:gd name="connsiteX12" fmla="*/ 60682 w 830447"/>
                <a:gd name="connsiteY12" fmla="*/ 1105280 h 1132455"/>
                <a:gd name="connsiteX13" fmla="*/ 663160 w 830447"/>
                <a:gd name="connsiteY13" fmla="*/ 1105279 h 1132455"/>
                <a:gd name="connsiteX14" fmla="*/ 765710 w 830447"/>
                <a:gd name="connsiteY14" fmla="*/ 994184 h 1132455"/>
                <a:gd name="connsiteX15" fmla="*/ 748619 w 830447"/>
                <a:gd name="connsiteY15" fmla="*/ 415207 h 1132455"/>
                <a:gd name="connsiteX16" fmla="*/ 829803 w 830447"/>
                <a:gd name="connsiteY16" fmla="*/ 111831 h 1132455"/>
                <a:gd name="connsiteX0" fmla="*/ 829949 w 830593"/>
                <a:gd name="connsiteY0" fmla="*/ 111831 h 1130717"/>
                <a:gd name="connsiteX1" fmla="*/ 697489 w 830593"/>
                <a:gd name="connsiteY1" fmla="*/ 17827 h 1130717"/>
                <a:gd name="connsiteX2" fmla="*/ 571439 w 830593"/>
                <a:gd name="connsiteY2" fmla="*/ 735 h 1130717"/>
                <a:gd name="connsiteX3" fmla="*/ 464617 w 830593"/>
                <a:gd name="connsiteY3" fmla="*/ 9281 h 1130717"/>
                <a:gd name="connsiteX4" fmla="*/ 426161 w 830593"/>
                <a:gd name="connsiteY4" fmla="*/ 62693 h 1130717"/>
                <a:gd name="connsiteX5" fmla="*/ 351385 w 830593"/>
                <a:gd name="connsiteY5" fmla="*/ 81921 h 1130717"/>
                <a:gd name="connsiteX6" fmla="*/ 302247 w 830593"/>
                <a:gd name="connsiteY6" fmla="*/ 56283 h 1130717"/>
                <a:gd name="connsiteX7" fmla="*/ 302247 w 830593"/>
                <a:gd name="connsiteY7" fmla="*/ 9281 h 1130717"/>
                <a:gd name="connsiteX8" fmla="*/ 212515 w 830593"/>
                <a:gd name="connsiteY8" fmla="*/ 24237 h 1130717"/>
                <a:gd name="connsiteX9" fmla="*/ 101420 w 830593"/>
                <a:gd name="connsiteY9" fmla="*/ 88329 h 1130717"/>
                <a:gd name="connsiteX10" fmla="*/ 54418 w 830593"/>
                <a:gd name="connsiteY10" fmla="*/ 344703 h 1130717"/>
                <a:gd name="connsiteX11" fmla="*/ 20236 w 830593"/>
                <a:gd name="connsiteY11" fmla="*/ 801904 h 1130717"/>
                <a:gd name="connsiteX12" fmla="*/ 60828 w 830593"/>
                <a:gd name="connsiteY12" fmla="*/ 1105280 h 1130717"/>
                <a:gd name="connsiteX13" fmla="*/ 665442 w 830593"/>
                <a:gd name="connsiteY13" fmla="*/ 1101007 h 1130717"/>
                <a:gd name="connsiteX14" fmla="*/ 765856 w 830593"/>
                <a:gd name="connsiteY14" fmla="*/ 994184 h 1130717"/>
                <a:gd name="connsiteX15" fmla="*/ 748765 w 830593"/>
                <a:gd name="connsiteY15" fmla="*/ 415207 h 1130717"/>
                <a:gd name="connsiteX16" fmla="*/ 829949 w 830593"/>
                <a:gd name="connsiteY16" fmla="*/ 111831 h 1130717"/>
                <a:gd name="connsiteX0" fmla="*/ 822145 w 822789"/>
                <a:gd name="connsiteY0" fmla="*/ 111831 h 1130717"/>
                <a:gd name="connsiteX1" fmla="*/ 689685 w 822789"/>
                <a:gd name="connsiteY1" fmla="*/ 17827 h 1130717"/>
                <a:gd name="connsiteX2" fmla="*/ 563635 w 822789"/>
                <a:gd name="connsiteY2" fmla="*/ 735 h 1130717"/>
                <a:gd name="connsiteX3" fmla="*/ 456813 w 822789"/>
                <a:gd name="connsiteY3" fmla="*/ 9281 h 1130717"/>
                <a:gd name="connsiteX4" fmla="*/ 418357 w 822789"/>
                <a:gd name="connsiteY4" fmla="*/ 62693 h 1130717"/>
                <a:gd name="connsiteX5" fmla="*/ 343581 w 822789"/>
                <a:gd name="connsiteY5" fmla="*/ 81921 h 1130717"/>
                <a:gd name="connsiteX6" fmla="*/ 294443 w 822789"/>
                <a:gd name="connsiteY6" fmla="*/ 56283 h 1130717"/>
                <a:gd name="connsiteX7" fmla="*/ 294443 w 822789"/>
                <a:gd name="connsiteY7" fmla="*/ 9281 h 1130717"/>
                <a:gd name="connsiteX8" fmla="*/ 204711 w 822789"/>
                <a:gd name="connsiteY8" fmla="*/ 24237 h 1130717"/>
                <a:gd name="connsiteX9" fmla="*/ 93616 w 822789"/>
                <a:gd name="connsiteY9" fmla="*/ 88329 h 1130717"/>
                <a:gd name="connsiteX10" fmla="*/ 46614 w 822789"/>
                <a:gd name="connsiteY10" fmla="*/ 344703 h 1130717"/>
                <a:gd name="connsiteX11" fmla="*/ 12432 w 822789"/>
                <a:gd name="connsiteY11" fmla="*/ 801904 h 1130717"/>
                <a:gd name="connsiteX12" fmla="*/ 65843 w 822789"/>
                <a:gd name="connsiteY12" fmla="*/ 1105280 h 1130717"/>
                <a:gd name="connsiteX13" fmla="*/ 657638 w 822789"/>
                <a:gd name="connsiteY13" fmla="*/ 1101007 h 1130717"/>
                <a:gd name="connsiteX14" fmla="*/ 758052 w 822789"/>
                <a:gd name="connsiteY14" fmla="*/ 994184 h 1130717"/>
                <a:gd name="connsiteX15" fmla="*/ 740961 w 822789"/>
                <a:gd name="connsiteY15" fmla="*/ 415207 h 1130717"/>
                <a:gd name="connsiteX16" fmla="*/ 822145 w 822789"/>
                <a:gd name="connsiteY16" fmla="*/ 111831 h 1130717"/>
                <a:gd name="connsiteX0" fmla="*/ 817456 w 818100"/>
                <a:gd name="connsiteY0" fmla="*/ 111831 h 1124738"/>
                <a:gd name="connsiteX1" fmla="*/ 684996 w 818100"/>
                <a:gd name="connsiteY1" fmla="*/ 17827 h 1124738"/>
                <a:gd name="connsiteX2" fmla="*/ 558946 w 818100"/>
                <a:gd name="connsiteY2" fmla="*/ 735 h 1124738"/>
                <a:gd name="connsiteX3" fmla="*/ 452124 w 818100"/>
                <a:gd name="connsiteY3" fmla="*/ 9281 h 1124738"/>
                <a:gd name="connsiteX4" fmla="*/ 413668 w 818100"/>
                <a:gd name="connsiteY4" fmla="*/ 62693 h 1124738"/>
                <a:gd name="connsiteX5" fmla="*/ 338892 w 818100"/>
                <a:gd name="connsiteY5" fmla="*/ 81921 h 1124738"/>
                <a:gd name="connsiteX6" fmla="*/ 289754 w 818100"/>
                <a:gd name="connsiteY6" fmla="*/ 56283 h 1124738"/>
                <a:gd name="connsiteX7" fmla="*/ 289754 w 818100"/>
                <a:gd name="connsiteY7" fmla="*/ 9281 h 1124738"/>
                <a:gd name="connsiteX8" fmla="*/ 200022 w 818100"/>
                <a:gd name="connsiteY8" fmla="*/ 24237 h 1124738"/>
                <a:gd name="connsiteX9" fmla="*/ 88927 w 818100"/>
                <a:gd name="connsiteY9" fmla="*/ 88329 h 1124738"/>
                <a:gd name="connsiteX10" fmla="*/ 41925 w 818100"/>
                <a:gd name="connsiteY10" fmla="*/ 344703 h 1124738"/>
                <a:gd name="connsiteX11" fmla="*/ 7743 w 818100"/>
                <a:gd name="connsiteY11" fmla="*/ 801904 h 1124738"/>
                <a:gd name="connsiteX12" fmla="*/ 69700 w 818100"/>
                <a:gd name="connsiteY12" fmla="*/ 1096734 h 1124738"/>
                <a:gd name="connsiteX13" fmla="*/ 652949 w 818100"/>
                <a:gd name="connsiteY13" fmla="*/ 1101007 h 1124738"/>
                <a:gd name="connsiteX14" fmla="*/ 753363 w 818100"/>
                <a:gd name="connsiteY14" fmla="*/ 994184 h 1124738"/>
                <a:gd name="connsiteX15" fmla="*/ 736272 w 818100"/>
                <a:gd name="connsiteY15" fmla="*/ 415207 h 1124738"/>
                <a:gd name="connsiteX16" fmla="*/ 817456 w 818100"/>
                <a:gd name="connsiteY16" fmla="*/ 111831 h 1124738"/>
                <a:gd name="connsiteX0" fmla="*/ 816712 w 817356"/>
                <a:gd name="connsiteY0" fmla="*/ 111831 h 1112840"/>
                <a:gd name="connsiteX1" fmla="*/ 684252 w 817356"/>
                <a:gd name="connsiteY1" fmla="*/ 17827 h 1112840"/>
                <a:gd name="connsiteX2" fmla="*/ 558202 w 817356"/>
                <a:gd name="connsiteY2" fmla="*/ 735 h 1112840"/>
                <a:gd name="connsiteX3" fmla="*/ 451380 w 817356"/>
                <a:gd name="connsiteY3" fmla="*/ 9281 h 1112840"/>
                <a:gd name="connsiteX4" fmla="*/ 412924 w 817356"/>
                <a:gd name="connsiteY4" fmla="*/ 62693 h 1112840"/>
                <a:gd name="connsiteX5" fmla="*/ 338148 w 817356"/>
                <a:gd name="connsiteY5" fmla="*/ 81921 h 1112840"/>
                <a:gd name="connsiteX6" fmla="*/ 289010 w 817356"/>
                <a:gd name="connsiteY6" fmla="*/ 56283 h 1112840"/>
                <a:gd name="connsiteX7" fmla="*/ 289010 w 817356"/>
                <a:gd name="connsiteY7" fmla="*/ 9281 h 1112840"/>
                <a:gd name="connsiteX8" fmla="*/ 199278 w 817356"/>
                <a:gd name="connsiteY8" fmla="*/ 24237 h 1112840"/>
                <a:gd name="connsiteX9" fmla="*/ 88183 w 817356"/>
                <a:gd name="connsiteY9" fmla="*/ 88329 h 1112840"/>
                <a:gd name="connsiteX10" fmla="*/ 41181 w 817356"/>
                <a:gd name="connsiteY10" fmla="*/ 344703 h 1112840"/>
                <a:gd name="connsiteX11" fmla="*/ 6999 w 817356"/>
                <a:gd name="connsiteY11" fmla="*/ 801904 h 1112840"/>
                <a:gd name="connsiteX12" fmla="*/ 68956 w 817356"/>
                <a:gd name="connsiteY12" fmla="*/ 1096734 h 1112840"/>
                <a:gd name="connsiteX13" fmla="*/ 652205 w 817356"/>
                <a:gd name="connsiteY13" fmla="*/ 1101007 h 1112840"/>
                <a:gd name="connsiteX14" fmla="*/ 752619 w 817356"/>
                <a:gd name="connsiteY14" fmla="*/ 994184 h 1112840"/>
                <a:gd name="connsiteX15" fmla="*/ 735528 w 817356"/>
                <a:gd name="connsiteY15" fmla="*/ 415207 h 1112840"/>
                <a:gd name="connsiteX16" fmla="*/ 816712 w 817356"/>
                <a:gd name="connsiteY16" fmla="*/ 111831 h 1112840"/>
                <a:gd name="connsiteX0" fmla="*/ 816712 w 818869"/>
                <a:gd name="connsiteY0" fmla="*/ 111831 h 1112840"/>
                <a:gd name="connsiteX1" fmla="*/ 684252 w 818869"/>
                <a:gd name="connsiteY1" fmla="*/ 17827 h 1112840"/>
                <a:gd name="connsiteX2" fmla="*/ 558202 w 818869"/>
                <a:gd name="connsiteY2" fmla="*/ 735 h 1112840"/>
                <a:gd name="connsiteX3" fmla="*/ 451380 w 818869"/>
                <a:gd name="connsiteY3" fmla="*/ 9281 h 1112840"/>
                <a:gd name="connsiteX4" fmla="*/ 412924 w 818869"/>
                <a:gd name="connsiteY4" fmla="*/ 62693 h 1112840"/>
                <a:gd name="connsiteX5" fmla="*/ 338148 w 818869"/>
                <a:gd name="connsiteY5" fmla="*/ 81921 h 1112840"/>
                <a:gd name="connsiteX6" fmla="*/ 289010 w 818869"/>
                <a:gd name="connsiteY6" fmla="*/ 56283 h 1112840"/>
                <a:gd name="connsiteX7" fmla="*/ 289010 w 818869"/>
                <a:gd name="connsiteY7" fmla="*/ 9281 h 1112840"/>
                <a:gd name="connsiteX8" fmla="*/ 199278 w 818869"/>
                <a:gd name="connsiteY8" fmla="*/ 24237 h 1112840"/>
                <a:gd name="connsiteX9" fmla="*/ 88183 w 818869"/>
                <a:gd name="connsiteY9" fmla="*/ 88329 h 1112840"/>
                <a:gd name="connsiteX10" fmla="*/ 41181 w 818869"/>
                <a:gd name="connsiteY10" fmla="*/ 344703 h 1112840"/>
                <a:gd name="connsiteX11" fmla="*/ 6999 w 818869"/>
                <a:gd name="connsiteY11" fmla="*/ 801904 h 1112840"/>
                <a:gd name="connsiteX12" fmla="*/ 68956 w 818869"/>
                <a:gd name="connsiteY12" fmla="*/ 1096734 h 1112840"/>
                <a:gd name="connsiteX13" fmla="*/ 652205 w 818869"/>
                <a:gd name="connsiteY13" fmla="*/ 1101007 h 1112840"/>
                <a:gd name="connsiteX14" fmla="*/ 752619 w 818869"/>
                <a:gd name="connsiteY14" fmla="*/ 994184 h 1112840"/>
                <a:gd name="connsiteX15" fmla="*/ 765438 w 818869"/>
                <a:gd name="connsiteY15" fmla="*/ 421617 h 1112840"/>
                <a:gd name="connsiteX16" fmla="*/ 816712 w 818869"/>
                <a:gd name="connsiteY16" fmla="*/ 111831 h 1112840"/>
                <a:gd name="connsiteX0" fmla="*/ 816712 w 818869"/>
                <a:gd name="connsiteY0" fmla="*/ 111831 h 1112412"/>
                <a:gd name="connsiteX1" fmla="*/ 684252 w 818869"/>
                <a:gd name="connsiteY1" fmla="*/ 17827 h 1112412"/>
                <a:gd name="connsiteX2" fmla="*/ 558202 w 818869"/>
                <a:gd name="connsiteY2" fmla="*/ 735 h 1112412"/>
                <a:gd name="connsiteX3" fmla="*/ 451380 w 818869"/>
                <a:gd name="connsiteY3" fmla="*/ 9281 h 1112412"/>
                <a:gd name="connsiteX4" fmla="*/ 412924 w 818869"/>
                <a:gd name="connsiteY4" fmla="*/ 62693 h 1112412"/>
                <a:gd name="connsiteX5" fmla="*/ 338148 w 818869"/>
                <a:gd name="connsiteY5" fmla="*/ 81921 h 1112412"/>
                <a:gd name="connsiteX6" fmla="*/ 289010 w 818869"/>
                <a:gd name="connsiteY6" fmla="*/ 56283 h 1112412"/>
                <a:gd name="connsiteX7" fmla="*/ 289010 w 818869"/>
                <a:gd name="connsiteY7" fmla="*/ 9281 h 1112412"/>
                <a:gd name="connsiteX8" fmla="*/ 199278 w 818869"/>
                <a:gd name="connsiteY8" fmla="*/ 24237 h 1112412"/>
                <a:gd name="connsiteX9" fmla="*/ 88183 w 818869"/>
                <a:gd name="connsiteY9" fmla="*/ 88329 h 1112412"/>
                <a:gd name="connsiteX10" fmla="*/ 41181 w 818869"/>
                <a:gd name="connsiteY10" fmla="*/ 344703 h 1112412"/>
                <a:gd name="connsiteX11" fmla="*/ 6999 w 818869"/>
                <a:gd name="connsiteY11" fmla="*/ 801904 h 1112412"/>
                <a:gd name="connsiteX12" fmla="*/ 68956 w 818869"/>
                <a:gd name="connsiteY12" fmla="*/ 1096734 h 1112412"/>
                <a:gd name="connsiteX13" fmla="*/ 652205 w 818869"/>
                <a:gd name="connsiteY13" fmla="*/ 1101007 h 1112412"/>
                <a:gd name="connsiteX14" fmla="*/ 752619 w 818869"/>
                <a:gd name="connsiteY14" fmla="*/ 1000594 h 1112412"/>
                <a:gd name="connsiteX15" fmla="*/ 765438 w 818869"/>
                <a:gd name="connsiteY15" fmla="*/ 421617 h 1112412"/>
                <a:gd name="connsiteX16" fmla="*/ 816712 w 818869"/>
                <a:gd name="connsiteY16" fmla="*/ 111831 h 1112412"/>
                <a:gd name="connsiteX0" fmla="*/ 816712 w 818288"/>
                <a:gd name="connsiteY0" fmla="*/ 111831 h 1112412"/>
                <a:gd name="connsiteX1" fmla="*/ 684252 w 818288"/>
                <a:gd name="connsiteY1" fmla="*/ 17827 h 1112412"/>
                <a:gd name="connsiteX2" fmla="*/ 558202 w 818288"/>
                <a:gd name="connsiteY2" fmla="*/ 735 h 1112412"/>
                <a:gd name="connsiteX3" fmla="*/ 451380 w 818288"/>
                <a:gd name="connsiteY3" fmla="*/ 9281 h 1112412"/>
                <a:gd name="connsiteX4" fmla="*/ 412924 w 818288"/>
                <a:gd name="connsiteY4" fmla="*/ 62693 h 1112412"/>
                <a:gd name="connsiteX5" fmla="*/ 338148 w 818288"/>
                <a:gd name="connsiteY5" fmla="*/ 81921 h 1112412"/>
                <a:gd name="connsiteX6" fmla="*/ 289010 w 818288"/>
                <a:gd name="connsiteY6" fmla="*/ 56283 h 1112412"/>
                <a:gd name="connsiteX7" fmla="*/ 289010 w 818288"/>
                <a:gd name="connsiteY7" fmla="*/ 9281 h 1112412"/>
                <a:gd name="connsiteX8" fmla="*/ 199278 w 818288"/>
                <a:gd name="connsiteY8" fmla="*/ 24237 h 1112412"/>
                <a:gd name="connsiteX9" fmla="*/ 88183 w 818288"/>
                <a:gd name="connsiteY9" fmla="*/ 88329 h 1112412"/>
                <a:gd name="connsiteX10" fmla="*/ 41181 w 818288"/>
                <a:gd name="connsiteY10" fmla="*/ 344703 h 1112412"/>
                <a:gd name="connsiteX11" fmla="*/ 6999 w 818288"/>
                <a:gd name="connsiteY11" fmla="*/ 801904 h 1112412"/>
                <a:gd name="connsiteX12" fmla="*/ 68956 w 818288"/>
                <a:gd name="connsiteY12" fmla="*/ 1096734 h 1112412"/>
                <a:gd name="connsiteX13" fmla="*/ 652205 w 818288"/>
                <a:gd name="connsiteY13" fmla="*/ 1101007 h 1112412"/>
                <a:gd name="connsiteX14" fmla="*/ 752619 w 818288"/>
                <a:gd name="connsiteY14" fmla="*/ 1000594 h 1112412"/>
                <a:gd name="connsiteX15" fmla="*/ 756892 w 818288"/>
                <a:gd name="connsiteY15" fmla="*/ 472892 h 1112412"/>
                <a:gd name="connsiteX16" fmla="*/ 816712 w 818288"/>
                <a:gd name="connsiteY16" fmla="*/ 111831 h 1112412"/>
                <a:gd name="connsiteX0" fmla="*/ 816712 w 818288"/>
                <a:gd name="connsiteY0" fmla="*/ 111831 h 1112412"/>
                <a:gd name="connsiteX1" fmla="*/ 684252 w 818288"/>
                <a:gd name="connsiteY1" fmla="*/ 17827 h 1112412"/>
                <a:gd name="connsiteX2" fmla="*/ 558202 w 818288"/>
                <a:gd name="connsiteY2" fmla="*/ 735 h 1112412"/>
                <a:gd name="connsiteX3" fmla="*/ 451380 w 818288"/>
                <a:gd name="connsiteY3" fmla="*/ 9281 h 1112412"/>
                <a:gd name="connsiteX4" fmla="*/ 412924 w 818288"/>
                <a:gd name="connsiteY4" fmla="*/ 62693 h 1112412"/>
                <a:gd name="connsiteX5" fmla="*/ 338148 w 818288"/>
                <a:gd name="connsiteY5" fmla="*/ 81921 h 1112412"/>
                <a:gd name="connsiteX6" fmla="*/ 289010 w 818288"/>
                <a:gd name="connsiteY6" fmla="*/ 56283 h 1112412"/>
                <a:gd name="connsiteX7" fmla="*/ 282601 w 818288"/>
                <a:gd name="connsiteY7" fmla="*/ 5008 h 1112412"/>
                <a:gd name="connsiteX8" fmla="*/ 199278 w 818288"/>
                <a:gd name="connsiteY8" fmla="*/ 24237 h 1112412"/>
                <a:gd name="connsiteX9" fmla="*/ 88183 w 818288"/>
                <a:gd name="connsiteY9" fmla="*/ 88329 h 1112412"/>
                <a:gd name="connsiteX10" fmla="*/ 41181 w 818288"/>
                <a:gd name="connsiteY10" fmla="*/ 344703 h 1112412"/>
                <a:gd name="connsiteX11" fmla="*/ 6999 w 818288"/>
                <a:gd name="connsiteY11" fmla="*/ 801904 h 1112412"/>
                <a:gd name="connsiteX12" fmla="*/ 68956 w 818288"/>
                <a:gd name="connsiteY12" fmla="*/ 1096734 h 1112412"/>
                <a:gd name="connsiteX13" fmla="*/ 652205 w 818288"/>
                <a:gd name="connsiteY13" fmla="*/ 1101007 h 1112412"/>
                <a:gd name="connsiteX14" fmla="*/ 752619 w 818288"/>
                <a:gd name="connsiteY14" fmla="*/ 1000594 h 1112412"/>
                <a:gd name="connsiteX15" fmla="*/ 756892 w 818288"/>
                <a:gd name="connsiteY15" fmla="*/ 472892 h 1112412"/>
                <a:gd name="connsiteX16" fmla="*/ 816712 w 818288"/>
                <a:gd name="connsiteY16" fmla="*/ 111831 h 1112412"/>
                <a:gd name="connsiteX0" fmla="*/ 816712 w 818288"/>
                <a:gd name="connsiteY0" fmla="*/ 111831 h 1112412"/>
                <a:gd name="connsiteX1" fmla="*/ 684252 w 818288"/>
                <a:gd name="connsiteY1" fmla="*/ 17827 h 1112412"/>
                <a:gd name="connsiteX2" fmla="*/ 558202 w 818288"/>
                <a:gd name="connsiteY2" fmla="*/ 735 h 1112412"/>
                <a:gd name="connsiteX3" fmla="*/ 451380 w 818288"/>
                <a:gd name="connsiteY3" fmla="*/ 9281 h 1112412"/>
                <a:gd name="connsiteX4" fmla="*/ 412924 w 818288"/>
                <a:gd name="connsiteY4" fmla="*/ 62693 h 1112412"/>
                <a:gd name="connsiteX5" fmla="*/ 338148 w 818288"/>
                <a:gd name="connsiteY5" fmla="*/ 81921 h 1112412"/>
                <a:gd name="connsiteX6" fmla="*/ 289010 w 818288"/>
                <a:gd name="connsiteY6" fmla="*/ 56283 h 1112412"/>
                <a:gd name="connsiteX7" fmla="*/ 282601 w 818288"/>
                <a:gd name="connsiteY7" fmla="*/ 5008 h 1112412"/>
                <a:gd name="connsiteX8" fmla="*/ 199278 w 818288"/>
                <a:gd name="connsiteY8" fmla="*/ 24237 h 1112412"/>
                <a:gd name="connsiteX9" fmla="*/ 88183 w 818288"/>
                <a:gd name="connsiteY9" fmla="*/ 88329 h 1112412"/>
                <a:gd name="connsiteX10" fmla="*/ 41181 w 818288"/>
                <a:gd name="connsiteY10" fmla="*/ 344703 h 1112412"/>
                <a:gd name="connsiteX11" fmla="*/ 6999 w 818288"/>
                <a:gd name="connsiteY11" fmla="*/ 801904 h 1112412"/>
                <a:gd name="connsiteX12" fmla="*/ 68956 w 818288"/>
                <a:gd name="connsiteY12" fmla="*/ 1096734 h 1112412"/>
                <a:gd name="connsiteX13" fmla="*/ 652205 w 818288"/>
                <a:gd name="connsiteY13" fmla="*/ 1101007 h 1112412"/>
                <a:gd name="connsiteX14" fmla="*/ 752619 w 818288"/>
                <a:gd name="connsiteY14" fmla="*/ 1000594 h 1112412"/>
                <a:gd name="connsiteX15" fmla="*/ 756892 w 818288"/>
                <a:gd name="connsiteY15" fmla="*/ 472892 h 1112412"/>
                <a:gd name="connsiteX16" fmla="*/ 816712 w 818288"/>
                <a:gd name="connsiteY16" fmla="*/ 111831 h 111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18288" h="1112412">
                  <a:moveTo>
                    <a:pt x="816712" y="111831"/>
                  </a:moveTo>
                  <a:cubicBezTo>
                    <a:pt x="804605" y="35987"/>
                    <a:pt x="735882" y="32070"/>
                    <a:pt x="684252" y="17827"/>
                  </a:cubicBezTo>
                  <a:cubicBezTo>
                    <a:pt x="632622" y="3584"/>
                    <a:pt x="597014" y="2159"/>
                    <a:pt x="558202" y="735"/>
                  </a:cubicBezTo>
                  <a:cubicBezTo>
                    <a:pt x="519390" y="-689"/>
                    <a:pt x="475593" y="-1045"/>
                    <a:pt x="451380" y="9281"/>
                  </a:cubicBezTo>
                  <a:cubicBezTo>
                    <a:pt x="427167" y="19607"/>
                    <a:pt x="431796" y="50586"/>
                    <a:pt x="412924" y="62693"/>
                  </a:cubicBezTo>
                  <a:cubicBezTo>
                    <a:pt x="394052" y="74800"/>
                    <a:pt x="358800" y="82989"/>
                    <a:pt x="338148" y="81921"/>
                  </a:cubicBezTo>
                  <a:cubicBezTo>
                    <a:pt x="317496" y="80853"/>
                    <a:pt x="298268" y="69102"/>
                    <a:pt x="289010" y="56283"/>
                  </a:cubicBezTo>
                  <a:cubicBezTo>
                    <a:pt x="279752" y="43464"/>
                    <a:pt x="297556" y="8213"/>
                    <a:pt x="282601" y="5008"/>
                  </a:cubicBezTo>
                  <a:cubicBezTo>
                    <a:pt x="267646" y="1803"/>
                    <a:pt x="231681" y="10350"/>
                    <a:pt x="199278" y="24237"/>
                  </a:cubicBezTo>
                  <a:cubicBezTo>
                    <a:pt x="166875" y="38124"/>
                    <a:pt x="114532" y="34918"/>
                    <a:pt x="88183" y="88329"/>
                  </a:cubicBezTo>
                  <a:cubicBezTo>
                    <a:pt x="61834" y="141740"/>
                    <a:pt x="54712" y="225774"/>
                    <a:pt x="41181" y="344703"/>
                  </a:cubicBezTo>
                  <a:cubicBezTo>
                    <a:pt x="27650" y="463632"/>
                    <a:pt x="2370" y="676566"/>
                    <a:pt x="6999" y="801904"/>
                  </a:cubicBezTo>
                  <a:cubicBezTo>
                    <a:pt x="11628" y="927242"/>
                    <a:pt x="-36441" y="1076793"/>
                    <a:pt x="68956" y="1096734"/>
                  </a:cubicBezTo>
                  <a:cubicBezTo>
                    <a:pt x="174353" y="1116675"/>
                    <a:pt x="538261" y="1117030"/>
                    <a:pt x="652205" y="1101007"/>
                  </a:cubicBezTo>
                  <a:cubicBezTo>
                    <a:pt x="766149" y="1084984"/>
                    <a:pt x="745854" y="1116674"/>
                    <a:pt x="752619" y="1000594"/>
                  </a:cubicBezTo>
                  <a:cubicBezTo>
                    <a:pt x="759384" y="884514"/>
                    <a:pt x="746210" y="621019"/>
                    <a:pt x="756892" y="472892"/>
                  </a:cubicBezTo>
                  <a:cubicBezTo>
                    <a:pt x="767574" y="324765"/>
                    <a:pt x="828819" y="187675"/>
                    <a:pt x="816712" y="111831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434019C6-E6E3-4C03-BA7A-A68992AF9550}"/>
                </a:ext>
              </a:extLst>
            </p:cNvPr>
            <p:cNvSpPr/>
            <p:nvPr/>
          </p:nvSpPr>
          <p:spPr>
            <a:xfrm rot="15094660">
              <a:off x="6544377" y="3085030"/>
              <a:ext cx="143560" cy="356577"/>
            </a:xfrm>
            <a:custGeom>
              <a:avLst/>
              <a:gdLst>
                <a:gd name="connsiteX0" fmla="*/ 6457 w 165048"/>
                <a:gd name="connsiteY0" fmla="*/ 44808 h 353407"/>
                <a:gd name="connsiteX1" fmla="*/ 61409 w 165048"/>
                <a:gd name="connsiteY1" fmla="*/ 847 h 353407"/>
                <a:gd name="connsiteX2" fmla="*/ 129550 w 165048"/>
                <a:gd name="connsiteY2" fmla="*/ 31620 h 353407"/>
                <a:gd name="connsiteX3" fmla="*/ 155927 w 165048"/>
                <a:gd name="connsiteY3" fmla="*/ 200872 h 353407"/>
                <a:gd name="connsiteX4" fmla="*/ 160323 w 165048"/>
                <a:gd name="connsiteY4" fmla="*/ 306379 h 353407"/>
                <a:gd name="connsiteX5" fmla="*/ 92182 w 165048"/>
                <a:gd name="connsiteY5" fmla="*/ 352539 h 353407"/>
                <a:gd name="connsiteX6" fmla="*/ 15250 w 165048"/>
                <a:gd name="connsiteY6" fmla="*/ 323964 h 353407"/>
                <a:gd name="connsiteX7" fmla="*/ 2061 w 165048"/>
                <a:gd name="connsiteY7" fmla="*/ 183287 h 353407"/>
                <a:gd name="connsiteX8" fmla="*/ 6457 w 165048"/>
                <a:gd name="connsiteY8" fmla="*/ 44808 h 353407"/>
                <a:gd name="connsiteX0" fmla="*/ 6885 w 165476"/>
                <a:gd name="connsiteY0" fmla="*/ 44808 h 352670"/>
                <a:gd name="connsiteX1" fmla="*/ 61837 w 165476"/>
                <a:gd name="connsiteY1" fmla="*/ 847 h 352670"/>
                <a:gd name="connsiteX2" fmla="*/ 129978 w 165476"/>
                <a:gd name="connsiteY2" fmla="*/ 31620 h 352670"/>
                <a:gd name="connsiteX3" fmla="*/ 156355 w 165476"/>
                <a:gd name="connsiteY3" fmla="*/ 200872 h 352670"/>
                <a:gd name="connsiteX4" fmla="*/ 160751 w 165476"/>
                <a:gd name="connsiteY4" fmla="*/ 306379 h 352670"/>
                <a:gd name="connsiteX5" fmla="*/ 92610 w 165476"/>
                <a:gd name="connsiteY5" fmla="*/ 352539 h 352670"/>
                <a:gd name="connsiteX6" fmla="*/ 22273 w 165476"/>
                <a:gd name="connsiteY6" fmla="*/ 315172 h 352670"/>
                <a:gd name="connsiteX7" fmla="*/ 2489 w 165476"/>
                <a:gd name="connsiteY7" fmla="*/ 183287 h 352670"/>
                <a:gd name="connsiteX8" fmla="*/ 6885 w 165476"/>
                <a:gd name="connsiteY8" fmla="*/ 44808 h 352670"/>
                <a:gd name="connsiteX0" fmla="*/ 6885 w 159537"/>
                <a:gd name="connsiteY0" fmla="*/ 44808 h 352733"/>
                <a:gd name="connsiteX1" fmla="*/ 61837 w 159537"/>
                <a:gd name="connsiteY1" fmla="*/ 847 h 352733"/>
                <a:gd name="connsiteX2" fmla="*/ 129978 w 159537"/>
                <a:gd name="connsiteY2" fmla="*/ 31620 h 352733"/>
                <a:gd name="connsiteX3" fmla="*/ 156355 w 159537"/>
                <a:gd name="connsiteY3" fmla="*/ 200872 h 352733"/>
                <a:gd name="connsiteX4" fmla="*/ 151959 w 159537"/>
                <a:gd name="connsiteY4" fmla="*/ 304181 h 352733"/>
                <a:gd name="connsiteX5" fmla="*/ 92610 w 159537"/>
                <a:gd name="connsiteY5" fmla="*/ 352539 h 352733"/>
                <a:gd name="connsiteX6" fmla="*/ 22273 w 159537"/>
                <a:gd name="connsiteY6" fmla="*/ 315172 h 352733"/>
                <a:gd name="connsiteX7" fmla="*/ 2489 w 159537"/>
                <a:gd name="connsiteY7" fmla="*/ 183287 h 352733"/>
                <a:gd name="connsiteX8" fmla="*/ 6885 w 159537"/>
                <a:gd name="connsiteY8" fmla="*/ 44808 h 352733"/>
                <a:gd name="connsiteX0" fmla="*/ 6885 w 156440"/>
                <a:gd name="connsiteY0" fmla="*/ 44449 h 352374"/>
                <a:gd name="connsiteX1" fmla="*/ 61837 w 156440"/>
                <a:gd name="connsiteY1" fmla="*/ 488 h 352374"/>
                <a:gd name="connsiteX2" fmla="*/ 129978 w 156440"/>
                <a:gd name="connsiteY2" fmla="*/ 31261 h 352374"/>
                <a:gd name="connsiteX3" fmla="*/ 149760 w 156440"/>
                <a:gd name="connsiteY3" fmla="*/ 171938 h 352374"/>
                <a:gd name="connsiteX4" fmla="*/ 151959 w 156440"/>
                <a:gd name="connsiteY4" fmla="*/ 303822 h 352374"/>
                <a:gd name="connsiteX5" fmla="*/ 92610 w 156440"/>
                <a:gd name="connsiteY5" fmla="*/ 352180 h 352374"/>
                <a:gd name="connsiteX6" fmla="*/ 22273 w 156440"/>
                <a:gd name="connsiteY6" fmla="*/ 314813 h 352374"/>
                <a:gd name="connsiteX7" fmla="*/ 2489 w 156440"/>
                <a:gd name="connsiteY7" fmla="*/ 182928 h 352374"/>
                <a:gd name="connsiteX8" fmla="*/ 6885 w 156440"/>
                <a:gd name="connsiteY8" fmla="*/ 44449 h 352374"/>
                <a:gd name="connsiteX0" fmla="*/ 6885 w 153367"/>
                <a:gd name="connsiteY0" fmla="*/ 44449 h 352607"/>
                <a:gd name="connsiteX1" fmla="*/ 61837 w 153367"/>
                <a:gd name="connsiteY1" fmla="*/ 488 h 352607"/>
                <a:gd name="connsiteX2" fmla="*/ 129978 w 153367"/>
                <a:gd name="connsiteY2" fmla="*/ 31261 h 352607"/>
                <a:gd name="connsiteX3" fmla="*/ 149760 w 153367"/>
                <a:gd name="connsiteY3" fmla="*/ 171938 h 352607"/>
                <a:gd name="connsiteX4" fmla="*/ 147562 w 153367"/>
                <a:gd name="connsiteY4" fmla="*/ 297228 h 352607"/>
                <a:gd name="connsiteX5" fmla="*/ 92610 w 153367"/>
                <a:gd name="connsiteY5" fmla="*/ 352180 h 352607"/>
                <a:gd name="connsiteX6" fmla="*/ 22273 w 153367"/>
                <a:gd name="connsiteY6" fmla="*/ 314813 h 352607"/>
                <a:gd name="connsiteX7" fmla="*/ 2489 w 153367"/>
                <a:gd name="connsiteY7" fmla="*/ 182928 h 352607"/>
                <a:gd name="connsiteX8" fmla="*/ 6885 w 153367"/>
                <a:gd name="connsiteY8" fmla="*/ 44449 h 352607"/>
                <a:gd name="connsiteX0" fmla="*/ 7178 w 153660"/>
                <a:gd name="connsiteY0" fmla="*/ 44449 h 352310"/>
                <a:gd name="connsiteX1" fmla="*/ 62130 w 153660"/>
                <a:gd name="connsiteY1" fmla="*/ 488 h 352310"/>
                <a:gd name="connsiteX2" fmla="*/ 130271 w 153660"/>
                <a:gd name="connsiteY2" fmla="*/ 31261 h 352310"/>
                <a:gd name="connsiteX3" fmla="*/ 150053 w 153660"/>
                <a:gd name="connsiteY3" fmla="*/ 171938 h 352310"/>
                <a:gd name="connsiteX4" fmla="*/ 147855 w 153660"/>
                <a:gd name="connsiteY4" fmla="*/ 297228 h 352310"/>
                <a:gd name="connsiteX5" fmla="*/ 92903 w 153660"/>
                <a:gd name="connsiteY5" fmla="*/ 352180 h 352310"/>
                <a:gd name="connsiteX6" fmla="*/ 26962 w 153660"/>
                <a:gd name="connsiteY6" fmla="*/ 308219 h 352310"/>
                <a:gd name="connsiteX7" fmla="*/ 2782 w 153660"/>
                <a:gd name="connsiteY7" fmla="*/ 182928 h 352310"/>
                <a:gd name="connsiteX8" fmla="*/ 7178 w 153660"/>
                <a:gd name="connsiteY8" fmla="*/ 44449 h 352310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82928 h 341473"/>
                <a:gd name="connsiteX8" fmla="*/ 7178 w 153958"/>
                <a:gd name="connsiteY8" fmla="*/ 44449 h 341473"/>
                <a:gd name="connsiteX0" fmla="*/ 5932 w 152712"/>
                <a:gd name="connsiteY0" fmla="*/ 44449 h 341473"/>
                <a:gd name="connsiteX1" fmla="*/ 60884 w 152712"/>
                <a:gd name="connsiteY1" fmla="*/ 488 h 341473"/>
                <a:gd name="connsiteX2" fmla="*/ 129025 w 152712"/>
                <a:gd name="connsiteY2" fmla="*/ 31261 h 341473"/>
                <a:gd name="connsiteX3" fmla="*/ 148807 w 152712"/>
                <a:gd name="connsiteY3" fmla="*/ 171938 h 341473"/>
                <a:gd name="connsiteX4" fmla="*/ 146609 w 152712"/>
                <a:gd name="connsiteY4" fmla="*/ 297228 h 341473"/>
                <a:gd name="connsiteX5" fmla="*/ 87260 w 152712"/>
                <a:gd name="connsiteY5" fmla="*/ 341190 h 341473"/>
                <a:gd name="connsiteX6" fmla="*/ 25716 w 152712"/>
                <a:gd name="connsiteY6" fmla="*/ 308219 h 341473"/>
                <a:gd name="connsiteX7" fmla="*/ 3734 w 152712"/>
                <a:gd name="connsiteY7" fmla="*/ 169740 h 341473"/>
                <a:gd name="connsiteX8" fmla="*/ 5932 w 152712"/>
                <a:gd name="connsiteY8" fmla="*/ 44449 h 341473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69740 h 341473"/>
                <a:gd name="connsiteX8" fmla="*/ 7178 w 153958"/>
                <a:gd name="connsiteY8" fmla="*/ 44449 h 341473"/>
                <a:gd name="connsiteX0" fmla="*/ 6886 w 153666"/>
                <a:gd name="connsiteY0" fmla="*/ 44449 h 341196"/>
                <a:gd name="connsiteX1" fmla="*/ 61838 w 153666"/>
                <a:gd name="connsiteY1" fmla="*/ 488 h 341196"/>
                <a:gd name="connsiteX2" fmla="*/ 129979 w 153666"/>
                <a:gd name="connsiteY2" fmla="*/ 31261 h 341196"/>
                <a:gd name="connsiteX3" fmla="*/ 149761 w 153666"/>
                <a:gd name="connsiteY3" fmla="*/ 171938 h 341196"/>
                <a:gd name="connsiteX4" fmla="*/ 147563 w 153666"/>
                <a:gd name="connsiteY4" fmla="*/ 297228 h 341196"/>
                <a:gd name="connsiteX5" fmla="*/ 88214 w 153666"/>
                <a:gd name="connsiteY5" fmla="*/ 341190 h 341196"/>
                <a:gd name="connsiteX6" fmla="*/ 22274 w 153666"/>
                <a:gd name="connsiteY6" fmla="*/ 295031 h 341196"/>
                <a:gd name="connsiteX7" fmla="*/ 2490 w 153666"/>
                <a:gd name="connsiteY7" fmla="*/ 169740 h 341196"/>
                <a:gd name="connsiteX8" fmla="*/ 6886 w 153666"/>
                <a:gd name="connsiteY8" fmla="*/ 44449 h 341196"/>
                <a:gd name="connsiteX0" fmla="*/ 6886 w 152380"/>
                <a:gd name="connsiteY0" fmla="*/ 44449 h 341216"/>
                <a:gd name="connsiteX1" fmla="*/ 61838 w 152380"/>
                <a:gd name="connsiteY1" fmla="*/ 488 h 341216"/>
                <a:gd name="connsiteX2" fmla="*/ 129979 w 152380"/>
                <a:gd name="connsiteY2" fmla="*/ 31261 h 341216"/>
                <a:gd name="connsiteX3" fmla="*/ 149761 w 152380"/>
                <a:gd name="connsiteY3" fmla="*/ 171938 h 341216"/>
                <a:gd name="connsiteX4" fmla="*/ 145365 w 152380"/>
                <a:gd name="connsiteY4" fmla="*/ 299426 h 341216"/>
                <a:gd name="connsiteX5" fmla="*/ 88214 w 152380"/>
                <a:gd name="connsiteY5" fmla="*/ 341190 h 341216"/>
                <a:gd name="connsiteX6" fmla="*/ 22274 w 152380"/>
                <a:gd name="connsiteY6" fmla="*/ 295031 h 341216"/>
                <a:gd name="connsiteX7" fmla="*/ 2490 w 152380"/>
                <a:gd name="connsiteY7" fmla="*/ 169740 h 341216"/>
                <a:gd name="connsiteX8" fmla="*/ 6886 w 152380"/>
                <a:gd name="connsiteY8" fmla="*/ 44449 h 341216"/>
                <a:gd name="connsiteX0" fmla="*/ 6886 w 152646"/>
                <a:gd name="connsiteY0" fmla="*/ 44449 h 339021"/>
                <a:gd name="connsiteX1" fmla="*/ 61838 w 152646"/>
                <a:gd name="connsiteY1" fmla="*/ 488 h 339021"/>
                <a:gd name="connsiteX2" fmla="*/ 129979 w 152646"/>
                <a:gd name="connsiteY2" fmla="*/ 31261 h 339021"/>
                <a:gd name="connsiteX3" fmla="*/ 149761 w 152646"/>
                <a:gd name="connsiteY3" fmla="*/ 171938 h 339021"/>
                <a:gd name="connsiteX4" fmla="*/ 145365 w 152646"/>
                <a:gd name="connsiteY4" fmla="*/ 299426 h 339021"/>
                <a:gd name="connsiteX5" fmla="*/ 83818 w 152646"/>
                <a:gd name="connsiteY5" fmla="*/ 338991 h 339021"/>
                <a:gd name="connsiteX6" fmla="*/ 22274 w 152646"/>
                <a:gd name="connsiteY6" fmla="*/ 295031 h 339021"/>
                <a:gd name="connsiteX7" fmla="*/ 2490 w 152646"/>
                <a:gd name="connsiteY7" fmla="*/ 169740 h 339021"/>
                <a:gd name="connsiteX8" fmla="*/ 6886 w 152646"/>
                <a:gd name="connsiteY8" fmla="*/ 44449 h 339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2646" h="339021">
                  <a:moveTo>
                    <a:pt x="6886" y="44449"/>
                  </a:moveTo>
                  <a:cubicBezTo>
                    <a:pt x="16777" y="16240"/>
                    <a:pt x="41323" y="2686"/>
                    <a:pt x="61838" y="488"/>
                  </a:cubicBezTo>
                  <a:cubicBezTo>
                    <a:pt x="82354" y="-1710"/>
                    <a:pt x="115325" y="2686"/>
                    <a:pt x="129979" y="31261"/>
                  </a:cubicBezTo>
                  <a:cubicBezTo>
                    <a:pt x="144633" y="59836"/>
                    <a:pt x="147197" y="127244"/>
                    <a:pt x="149761" y="171938"/>
                  </a:cubicBezTo>
                  <a:cubicBezTo>
                    <a:pt x="152325" y="216632"/>
                    <a:pt x="156355" y="271584"/>
                    <a:pt x="145365" y="299426"/>
                  </a:cubicBezTo>
                  <a:cubicBezTo>
                    <a:pt x="134375" y="327268"/>
                    <a:pt x="104333" y="339723"/>
                    <a:pt x="83818" y="338991"/>
                  </a:cubicBezTo>
                  <a:cubicBezTo>
                    <a:pt x="63303" y="338259"/>
                    <a:pt x="37294" y="323240"/>
                    <a:pt x="22274" y="295031"/>
                  </a:cubicBezTo>
                  <a:cubicBezTo>
                    <a:pt x="7254" y="266822"/>
                    <a:pt x="5055" y="211504"/>
                    <a:pt x="2490" y="169740"/>
                  </a:cubicBezTo>
                  <a:cubicBezTo>
                    <a:pt x="-75" y="127976"/>
                    <a:pt x="-3005" y="72658"/>
                    <a:pt x="6886" y="44449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E3CFD9D5-E61A-43AF-BA28-BA82E6F22BD4}"/>
                </a:ext>
              </a:extLst>
            </p:cNvPr>
            <p:cNvSpPr/>
            <p:nvPr/>
          </p:nvSpPr>
          <p:spPr>
            <a:xfrm rot="14685398" flipH="1">
              <a:off x="6876857" y="2763474"/>
              <a:ext cx="197568" cy="623311"/>
            </a:xfrm>
            <a:custGeom>
              <a:avLst/>
              <a:gdLst>
                <a:gd name="connsiteX0" fmla="*/ 63868 w 187016"/>
                <a:gd name="connsiteY0" fmla="*/ 62019 h 502838"/>
                <a:gd name="connsiteX1" fmla="*/ 86420 w 187016"/>
                <a:gd name="connsiteY1" fmla="*/ 512 h 502838"/>
                <a:gd name="connsiteX2" fmla="*/ 168429 w 187016"/>
                <a:gd name="connsiteY2" fmla="*/ 47667 h 502838"/>
                <a:gd name="connsiteX3" fmla="*/ 156128 w 187016"/>
                <a:gd name="connsiteY3" fmla="*/ 271142 h 502838"/>
                <a:gd name="connsiteX4" fmla="*/ 186881 w 187016"/>
                <a:gd name="connsiteY4" fmla="*/ 412607 h 502838"/>
                <a:gd name="connsiteX5" fmla="*/ 141776 w 187016"/>
                <a:gd name="connsiteY5" fmla="*/ 363402 h 502838"/>
                <a:gd name="connsiteX6" fmla="*/ 162278 w 187016"/>
                <a:gd name="connsiteY6" fmla="*/ 490516 h 502838"/>
                <a:gd name="connsiteX7" fmla="*/ 117173 w 187016"/>
                <a:gd name="connsiteY7" fmla="*/ 394155 h 502838"/>
                <a:gd name="connsiteX8" fmla="*/ 113073 w 187016"/>
                <a:gd name="connsiteY8" fmla="*/ 502817 h 502838"/>
                <a:gd name="connsiteX9" fmla="*/ 86420 w 187016"/>
                <a:gd name="connsiteY9" fmla="*/ 404406 h 502838"/>
                <a:gd name="connsiteX10" fmla="*/ 59767 w 187016"/>
                <a:gd name="connsiteY10" fmla="*/ 500767 h 502838"/>
                <a:gd name="connsiteX11" fmla="*/ 53616 w 187016"/>
                <a:gd name="connsiteY11" fmla="*/ 402356 h 502838"/>
                <a:gd name="connsiteX12" fmla="*/ 311 w 187016"/>
                <a:gd name="connsiteY12" fmla="*/ 433109 h 502838"/>
                <a:gd name="connsiteX13" fmla="*/ 33114 w 187016"/>
                <a:gd name="connsiteY13" fmla="*/ 355201 h 502838"/>
                <a:gd name="connsiteX14" fmla="*/ 63868 w 187016"/>
                <a:gd name="connsiteY14" fmla="*/ 303945 h 502838"/>
                <a:gd name="connsiteX15" fmla="*/ 63868 w 187016"/>
                <a:gd name="connsiteY15" fmla="*/ 62019 h 502838"/>
                <a:gd name="connsiteX0" fmla="*/ 63868 w 187016"/>
                <a:gd name="connsiteY0" fmla="*/ 63996 h 504815"/>
                <a:gd name="connsiteX1" fmla="*/ 113073 w 187016"/>
                <a:gd name="connsiteY1" fmla="*/ 439 h 504815"/>
                <a:gd name="connsiteX2" fmla="*/ 168429 w 187016"/>
                <a:gd name="connsiteY2" fmla="*/ 49644 h 504815"/>
                <a:gd name="connsiteX3" fmla="*/ 156128 w 187016"/>
                <a:gd name="connsiteY3" fmla="*/ 273119 h 504815"/>
                <a:gd name="connsiteX4" fmla="*/ 186881 w 187016"/>
                <a:gd name="connsiteY4" fmla="*/ 414584 h 504815"/>
                <a:gd name="connsiteX5" fmla="*/ 141776 w 187016"/>
                <a:gd name="connsiteY5" fmla="*/ 365379 h 504815"/>
                <a:gd name="connsiteX6" fmla="*/ 162278 w 187016"/>
                <a:gd name="connsiteY6" fmla="*/ 492493 h 504815"/>
                <a:gd name="connsiteX7" fmla="*/ 117173 w 187016"/>
                <a:gd name="connsiteY7" fmla="*/ 396132 h 504815"/>
                <a:gd name="connsiteX8" fmla="*/ 113073 w 187016"/>
                <a:gd name="connsiteY8" fmla="*/ 504794 h 504815"/>
                <a:gd name="connsiteX9" fmla="*/ 86420 w 187016"/>
                <a:gd name="connsiteY9" fmla="*/ 406383 h 504815"/>
                <a:gd name="connsiteX10" fmla="*/ 59767 w 187016"/>
                <a:gd name="connsiteY10" fmla="*/ 502744 h 504815"/>
                <a:gd name="connsiteX11" fmla="*/ 53616 w 187016"/>
                <a:gd name="connsiteY11" fmla="*/ 404333 h 504815"/>
                <a:gd name="connsiteX12" fmla="*/ 311 w 187016"/>
                <a:gd name="connsiteY12" fmla="*/ 435086 h 504815"/>
                <a:gd name="connsiteX13" fmla="*/ 33114 w 187016"/>
                <a:gd name="connsiteY13" fmla="*/ 357178 h 504815"/>
                <a:gd name="connsiteX14" fmla="*/ 63868 w 187016"/>
                <a:gd name="connsiteY14" fmla="*/ 305922 h 504815"/>
                <a:gd name="connsiteX15" fmla="*/ 63868 w 187016"/>
                <a:gd name="connsiteY15" fmla="*/ 63996 h 504815"/>
                <a:gd name="connsiteX0" fmla="*/ 57718 w 187016"/>
                <a:gd name="connsiteY0" fmla="*/ 53366 h 504437"/>
                <a:gd name="connsiteX1" fmla="*/ 113073 w 187016"/>
                <a:gd name="connsiteY1" fmla="*/ 61 h 504437"/>
                <a:gd name="connsiteX2" fmla="*/ 168429 w 187016"/>
                <a:gd name="connsiteY2" fmla="*/ 49266 h 504437"/>
                <a:gd name="connsiteX3" fmla="*/ 156128 w 187016"/>
                <a:gd name="connsiteY3" fmla="*/ 272741 h 504437"/>
                <a:gd name="connsiteX4" fmla="*/ 186881 w 187016"/>
                <a:gd name="connsiteY4" fmla="*/ 414206 h 504437"/>
                <a:gd name="connsiteX5" fmla="*/ 141776 w 187016"/>
                <a:gd name="connsiteY5" fmla="*/ 365001 h 504437"/>
                <a:gd name="connsiteX6" fmla="*/ 162278 w 187016"/>
                <a:gd name="connsiteY6" fmla="*/ 492115 h 504437"/>
                <a:gd name="connsiteX7" fmla="*/ 117173 w 187016"/>
                <a:gd name="connsiteY7" fmla="*/ 395754 h 504437"/>
                <a:gd name="connsiteX8" fmla="*/ 113073 w 187016"/>
                <a:gd name="connsiteY8" fmla="*/ 504416 h 504437"/>
                <a:gd name="connsiteX9" fmla="*/ 86420 w 187016"/>
                <a:gd name="connsiteY9" fmla="*/ 406005 h 504437"/>
                <a:gd name="connsiteX10" fmla="*/ 59767 w 187016"/>
                <a:gd name="connsiteY10" fmla="*/ 502366 h 504437"/>
                <a:gd name="connsiteX11" fmla="*/ 53616 w 187016"/>
                <a:gd name="connsiteY11" fmla="*/ 403955 h 504437"/>
                <a:gd name="connsiteX12" fmla="*/ 311 w 187016"/>
                <a:gd name="connsiteY12" fmla="*/ 434708 h 504437"/>
                <a:gd name="connsiteX13" fmla="*/ 33114 w 187016"/>
                <a:gd name="connsiteY13" fmla="*/ 356800 h 504437"/>
                <a:gd name="connsiteX14" fmla="*/ 63868 w 187016"/>
                <a:gd name="connsiteY14" fmla="*/ 305544 h 504437"/>
                <a:gd name="connsiteX15" fmla="*/ 57718 w 187016"/>
                <a:gd name="connsiteY15" fmla="*/ 53366 h 5044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9767 w 189311"/>
                <a:gd name="connsiteY10" fmla="*/ 5028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57718 w 189311"/>
                <a:gd name="connsiteY0" fmla="*/ 53866 h 504917"/>
                <a:gd name="connsiteX1" fmla="*/ 113073 w 189311"/>
                <a:gd name="connsiteY1" fmla="*/ 561 h 504917"/>
                <a:gd name="connsiteX2" fmla="*/ 170479 w 189311"/>
                <a:gd name="connsiteY2" fmla="*/ 43615 h 504917"/>
                <a:gd name="connsiteX3" fmla="*/ 156128 w 189311"/>
                <a:gd name="connsiteY3" fmla="*/ 273241 h 504917"/>
                <a:gd name="connsiteX4" fmla="*/ 186881 w 189311"/>
                <a:gd name="connsiteY4" fmla="*/ 414706 h 504917"/>
                <a:gd name="connsiteX5" fmla="*/ 141776 w 189311"/>
                <a:gd name="connsiteY5" fmla="*/ 365501 h 504917"/>
                <a:gd name="connsiteX6" fmla="*/ 162278 w 189311"/>
                <a:gd name="connsiteY6" fmla="*/ 492615 h 504917"/>
                <a:gd name="connsiteX7" fmla="*/ 117173 w 189311"/>
                <a:gd name="connsiteY7" fmla="*/ 396254 h 504917"/>
                <a:gd name="connsiteX8" fmla="*/ 113073 w 189311"/>
                <a:gd name="connsiteY8" fmla="*/ 504916 h 504917"/>
                <a:gd name="connsiteX9" fmla="*/ 86420 w 189311"/>
                <a:gd name="connsiteY9" fmla="*/ 406505 h 504917"/>
                <a:gd name="connsiteX10" fmla="*/ 70019 w 189311"/>
                <a:gd name="connsiteY10" fmla="*/ 504917 h 504917"/>
                <a:gd name="connsiteX11" fmla="*/ 53616 w 189311"/>
                <a:gd name="connsiteY11" fmla="*/ 404455 h 504917"/>
                <a:gd name="connsiteX12" fmla="*/ 311 w 189311"/>
                <a:gd name="connsiteY12" fmla="*/ 435208 h 504917"/>
                <a:gd name="connsiteX13" fmla="*/ 33114 w 189311"/>
                <a:gd name="connsiteY13" fmla="*/ 357300 h 504917"/>
                <a:gd name="connsiteX14" fmla="*/ 63868 w 189311"/>
                <a:gd name="connsiteY14" fmla="*/ 306044 h 504917"/>
                <a:gd name="connsiteX15" fmla="*/ 57718 w 189311"/>
                <a:gd name="connsiteY15" fmla="*/ 53866 h 504917"/>
                <a:gd name="connsiteX0" fmla="*/ 57718 w 189311"/>
                <a:gd name="connsiteY0" fmla="*/ 53866 h 504958"/>
                <a:gd name="connsiteX1" fmla="*/ 113073 w 189311"/>
                <a:gd name="connsiteY1" fmla="*/ 561 h 504958"/>
                <a:gd name="connsiteX2" fmla="*/ 170479 w 189311"/>
                <a:gd name="connsiteY2" fmla="*/ 43615 h 504958"/>
                <a:gd name="connsiteX3" fmla="*/ 156128 w 189311"/>
                <a:gd name="connsiteY3" fmla="*/ 273241 h 504958"/>
                <a:gd name="connsiteX4" fmla="*/ 186881 w 189311"/>
                <a:gd name="connsiteY4" fmla="*/ 414706 h 504958"/>
                <a:gd name="connsiteX5" fmla="*/ 141776 w 189311"/>
                <a:gd name="connsiteY5" fmla="*/ 365501 h 504958"/>
                <a:gd name="connsiteX6" fmla="*/ 162278 w 189311"/>
                <a:gd name="connsiteY6" fmla="*/ 492615 h 504958"/>
                <a:gd name="connsiteX7" fmla="*/ 117173 w 189311"/>
                <a:gd name="connsiteY7" fmla="*/ 396254 h 504958"/>
                <a:gd name="connsiteX8" fmla="*/ 113073 w 189311"/>
                <a:gd name="connsiteY8" fmla="*/ 504916 h 504958"/>
                <a:gd name="connsiteX9" fmla="*/ 86420 w 189311"/>
                <a:gd name="connsiteY9" fmla="*/ 406505 h 504958"/>
                <a:gd name="connsiteX10" fmla="*/ 70019 w 189311"/>
                <a:gd name="connsiteY10" fmla="*/ 504917 h 504958"/>
                <a:gd name="connsiteX11" fmla="*/ 53616 w 189311"/>
                <a:gd name="connsiteY11" fmla="*/ 404455 h 504958"/>
                <a:gd name="connsiteX12" fmla="*/ 311 w 189311"/>
                <a:gd name="connsiteY12" fmla="*/ 435208 h 504958"/>
                <a:gd name="connsiteX13" fmla="*/ 33114 w 189311"/>
                <a:gd name="connsiteY13" fmla="*/ 357300 h 504958"/>
                <a:gd name="connsiteX14" fmla="*/ 63868 w 189311"/>
                <a:gd name="connsiteY14" fmla="*/ 306044 h 504958"/>
                <a:gd name="connsiteX15" fmla="*/ 57718 w 189311"/>
                <a:gd name="connsiteY15" fmla="*/ 53866 h 504958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5667 w 189311"/>
                <a:gd name="connsiteY10" fmla="*/ 4987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62647 w 194240"/>
                <a:gd name="connsiteY0" fmla="*/ 53866 h 504916"/>
                <a:gd name="connsiteX1" fmla="*/ 118002 w 194240"/>
                <a:gd name="connsiteY1" fmla="*/ 561 h 504916"/>
                <a:gd name="connsiteX2" fmla="*/ 175408 w 194240"/>
                <a:gd name="connsiteY2" fmla="*/ 43615 h 504916"/>
                <a:gd name="connsiteX3" fmla="*/ 161057 w 194240"/>
                <a:gd name="connsiteY3" fmla="*/ 273241 h 504916"/>
                <a:gd name="connsiteX4" fmla="*/ 191810 w 194240"/>
                <a:gd name="connsiteY4" fmla="*/ 414706 h 504916"/>
                <a:gd name="connsiteX5" fmla="*/ 146705 w 194240"/>
                <a:gd name="connsiteY5" fmla="*/ 365501 h 504916"/>
                <a:gd name="connsiteX6" fmla="*/ 167207 w 194240"/>
                <a:gd name="connsiteY6" fmla="*/ 492615 h 504916"/>
                <a:gd name="connsiteX7" fmla="*/ 122102 w 194240"/>
                <a:gd name="connsiteY7" fmla="*/ 396254 h 504916"/>
                <a:gd name="connsiteX8" fmla="*/ 118002 w 194240"/>
                <a:gd name="connsiteY8" fmla="*/ 504916 h 504916"/>
                <a:gd name="connsiteX9" fmla="*/ 91349 w 194240"/>
                <a:gd name="connsiteY9" fmla="*/ 406505 h 504916"/>
                <a:gd name="connsiteX10" fmla="*/ 60596 w 194240"/>
                <a:gd name="connsiteY10" fmla="*/ 498766 h 504916"/>
                <a:gd name="connsiteX11" fmla="*/ 58545 w 194240"/>
                <a:gd name="connsiteY11" fmla="*/ 404455 h 504916"/>
                <a:gd name="connsiteX12" fmla="*/ 5240 w 194240"/>
                <a:gd name="connsiteY12" fmla="*/ 435208 h 504916"/>
                <a:gd name="connsiteX13" fmla="*/ 38043 w 194240"/>
                <a:gd name="connsiteY13" fmla="*/ 357300 h 504916"/>
                <a:gd name="connsiteX14" fmla="*/ 68797 w 194240"/>
                <a:gd name="connsiteY14" fmla="*/ 306044 h 504916"/>
                <a:gd name="connsiteX15" fmla="*/ 62647 w 194240"/>
                <a:gd name="connsiteY15" fmla="*/ 53866 h 504916"/>
                <a:gd name="connsiteX0" fmla="*/ 55316 w 186909"/>
                <a:gd name="connsiteY0" fmla="*/ 53866 h 504916"/>
                <a:gd name="connsiteX1" fmla="*/ 110671 w 186909"/>
                <a:gd name="connsiteY1" fmla="*/ 561 h 504916"/>
                <a:gd name="connsiteX2" fmla="*/ 168077 w 186909"/>
                <a:gd name="connsiteY2" fmla="*/ 43615 h 504916"/>
                <a:gd name="connsiteX3" fmla="*/ 153726 w 186909"/>
                <a:gd name="connsiteY3" fmla="*/ 273241 h 504916"/>
                <a:gd name="connsiteX4" fmla="*/ 184479 w 186909"/>
                <a:gd name="connsiteY4" fmla="*/ 414706 h 504916"/>
                <a:gd name="connsiteX5" fmla="*/ 139374 w 186909"/>
                <a:gd name="connsiteY5" fmla="*/ 365501 h 504916"/>
                <a:gd name="connsiteX6" fmla="*/ 159876 w 186909"/>
                <a:gd name="connsiteY6" fmla="*/ 492615 h 504916"/>
                <a:gd name="connsiteX7" fmla="*/ 114771 w 186909"/>
                <a:gd name="connsiteY7" fmla="*/ 396254 h 504916"/>
                <a:gd name="connsiteX8" fmla="*/ 110671 w 186909"/>
                <a:gd name="connsiteY8" fmla="*/ 504916 h 504916"/>
                <a:gd name="connsiteX9" fmla="*/ 84018 w 186909"/>
                <a:gd name="connsiteY9" fmla="*/ 406505 h 504916"/>
                <a:gd name="connsiteX10" fmla="*/ 53265 w 186909"/>
                <a:gd name="connsiteY10" fmla="*/ 498766 h 504916"/>
                <a:gd name="connsiteX11" fmla="*/ 51214 w 186909"/>
                <a:gd name="connsiteY11" fmla="*/ 404455 h 504916"/>
                <a:gd name="connsiteX12" fmla="*/ 6110 w 186909"/>
                <a:gd name="connsiteY12" fmla="*/ 420856 h 504916"/>
                <a:gd name="connsiteX13" fmla="*/ 30712 w 186909"/>
                <a:gd name="connsiteY13" fmla="*/ 357300 h 504916"/>
                <a:gd name="connsiteX14" fmla="*/ 61466 w 186909"/>
                <a:gd name="connsiteY14" fmla="*/ 306044 h 504916"/>
                <a:gd name="connsiteX15" fmla="*/ 55316 w 186909"/>
                <a:gd name="connsiteY15" fmla="*/ 53866 h 504916"/>
                <a:gd name="connsiteX0" fmla="*/ 49504 w 181097"/>
                <a:gd name="connsiteY0" fmla="*/ 53866 h 504916"/>
                <a:gd name="connsiteX1" fmla="*/ 104859 w 181097"/>
                <a:gd name="connsiteY1" fmla="*/ 561 h 504916"/>
                <a:gd name="connsiteX2" fmla="*/ 162265 w 181097"/>
                <a:gd name="connsiteY2" fmla="*/ 43615 h 504916"/>
                <a:gd name="connsiteX3" fmla="*/ 147914 w 181097"/>
                <a:gd name="connsiteY3" fmla="*/ 273241 h 504916"/>
                <a:gd name="connsiteX4" fmla="*/ 178667 w 181097"/>
                <a:gd name="connsiteY4" fmla="*/ 414706 h 504916"/>
                <a:gd name="connsiteX5" fmla="*/ 133562 w 181097"/>
                <a:gd name="connsiteY5" fmla="*/ 365501 h 504916"/>
                <a:gd name="connsiteX6" fmla="*/ 154064 w 181097"/>
                <a:gd name="connsiteY6" fmla="*/ 492615 h 504916"/>
                <a:gd name="connsiteX7" fmla="*/ 108959 w 181097"/>
                <a:gd name="connsiteY7" fmla="*/ 396254 h 504916"/>
                <a:gd name="connsiteX8" fmla="*/ 104859 w 181097"/>
                <a:gd name="connsiteY8" fmla="*/ 504916 h 504916"/>
                <a:gd name="connsiteX9" fmla="*/ 78206 w 181097"/>
                <a:gd name="connsiteY9" fmla="*/ 406505 h 504916"/>
                <a:gd name="connsiteX10" fmla="*/ 47453 w 181097"/>
                <a:gd name="connsiteY10" fmla="*/ 498766 h 504916"/>
                <a:gd name="connsiteX11" fmla="*/ 41301 w 181097"/>
                <a:gd name="connsiteY11" fmla="*/ 400354 h 504916"/>
                <a:gd name="connsiteX12" fmla="*/ 298 w 181097"/>
                <a:gd name="connsiteY12" fmla="*/ 420856 h 504916"/>
                <a:gd name="connsiteX13" fmla="*/ 24900 w 181097"/>
                <a:gd name="connsiteY13" fmla="*/ 357300 h 504916"/>
                <a:gd name="connsiteX14" fmla="*/ 55654 w 181097"/>
                <a:gd name="connsiteY14" fmla="*/ 306044 h 504916"/>
                <a:gd name="connsiteX15" fmla="*/ 49504 w 181097"/>
                <a:gd name="connsiteY15" fmla="*/ 53866 h 504916"/>
                <a:gd name="connsiteX0" fmla="*/ 52664 w 184257"/>
                <a:gd name="connsiteY0" fmla="*/ 53866 h 504916"/>
                <a:gd name="connsiteX1" fmla="*/ 108019 w 184257"/>
                <a:gd name="connsiteY1" fmla="*/ 561 h 504916"/>
                <a:gd name="connsiteX2" fmla="*/ 165425 w 184257"/>
                <a:gd name="connsiteY2" fmla="*/ 43615 h 504916"/>
                <a:gd name="connsiteX3" fmla="*/ 151074 w 184257"/>
                <a:gd name="connsiteY3" fmla="*/ 273241 h 504916"/>
                <a:gd name="connsiteX4" fmla="*/ 181827 w 184257"/>
                <a:gd name="connsiteY4" fmla="*/ 414706 h 504916"/>
                <a:gd name="connsiteX5" fmla="*/ 136722 w 184257"/>
                <a:gd name="connsiteY5" fmla="*/ 365501 h 504916"/>
                <a:gd name="connsiteX6" fmla="*/ 157224 w 184257"/>
                <a:gd name="connsiteY6" fmla="*/ 492615 h 504916"/>
                <a:gd name="connsiteX7" fmla="*/ 112119 w 184257"/>
                <a:gd name="connsiteY7" fmla="*/ 396254 h 504916"/>
                <a:gd name="connsiteX8" fmla="*/ 108019 w 184257"/>
                <a:gd name="connsiteY8" fmla="*/ 504916 h 504916"/>
                <a:gd name="connsiteX9" fmla="*/ 81366 w 184257"/>
                <a:gd name="connsiteY9" fmla="*/ 406505 h 504916"/>
                <a:gd name="connsiteX10" fmla="*/ 50613 w 184257"/>
                <a:gd name="connsiteY10" fmla="*/ 498766 h 504916"/>
                <a:gd name="connsiteX11" fmla="*/ 44461 w 184257"/>
                <a:gd name="connsiteY11" fmla="*/ 400354 h 504916"/>
                <a:gd name="connsiteX12" fmla="*/ 3458 w 184257"/>
                <a:gd name="connsiteY12" fmla="*/ 420856 h 504916"/>
                <a:gd name="connsiteX13" fmla="*/ 28060 w 184257"/>
                <a:gd name="connsiteY13" fmla="*/ 357300 h 504916"/>
                <a:gd name="connsiteX14" fmla="*/ 58814 w 184257"/>
                <a:gd name="connsiteY14" fmla="*/ 306044 h 504916"/>
                <a:gd name="connsiteX15" fmla="*/ 52664 w 184257"/>
                <a:gd name="connsiteY15" fmla="*/ 53866 h 504916"/>
                <a:gd name="connsiteX0" fmla="*/ 52664 w 181873"/>
                <a:gd name="connsiteY0" fmla="*/ 53866 h 504916"/>
                <a:gd name="connsiteX1" fmla="*/ 108019 w 181873"/>
                <a:gd name="connsiteY1" fmla="*/ 561 h 504916"/>
                <a:gd name="connsiteX2" fmla="*/ 165425 w 181873"/>
                <a:gd name="connsiteY2" fmla="*/ 43615 h 504916"/>
                <a:gd name="connsiteX3" fmla="*/ 151074 w 181873"/>
                <a:gd name="connsiteY3" fmla="*/ 273241 h 504916"/>
                <a:gd name="connsiteX4" fmla="*/ 181827 w 181873"/>
                <a:gd name="connsiteY4" fmla="*/ 414706 h 504916"/>
                <a:gd name="connsiteX5" fmla="*/ 142873 w 181873"/>
                <a:gd name="connsiteY5" fmla="*/ 377802 h 504916"/>
                <a:gd name="connsiteX6" fmla="*/ 157224 w 181873"/>
                <a:gd name="connsiteY6" fmla="*/ 492615 h 504916"/>
                <a:gd name="connsiteX7" fmla="*/ 112119 w 181873"/>
                <a:gd name="connsiteY7" fmla="*/ 396254 h 504916"/>
                <a:gd name="connsiteX8" fmla="*/ 108019 w 181873"/>
                <a:gd name="connsiteY8" fmla="*/ 504916 h 504916"/>
                <a:gd name="connsiteX9" fmla="*/ 81366 w 181873"/>
                <a:gd name="connsiteY9" fmla="*/ 406505 h 504916"/>
                <a:gd name="connsiteX10" fmla="*/ 50613 w 181873"/>
                <a:gd name="connsiteY10" fmla="*/ 498766 h 504916"/>
                <a:gd name="connsiteX11" fmla="*/ 44461 w 181873"/>
                <a:gd name="connsiteY11" fmla="*/ 400354 h 504916"/>
                <a:gd name="connsiteX12" fmla="*/ 3458 w 181873"/>
                <a:gd name="connsiteY12" fmla="*/ 420856 h 504916"/>
                <a:gd name="connsiteX13" fmla="*/ 28060 w 181873"/>
                <a:gd name="connsiteY13" fmla="*/ 357300 h 504916"/>
                <a:gd name="connsiteX14" fmla="*/ 58814 w 181873"/>
                <a:gd name="connsiteY14" fmla="*/ 306044 h 504916"/>
                <a:gd name="connsiteX15" fmla="*/ 52664 w 181873"/>
                <a:gd name="connsiteY15" fmla="*/ 53866 h 504916"/>
                <a:gd name="connsiteX0" fmla="*/ 52664 w 181839"/>
                <a:gd name="connsiteY0" fmla="*/ 53866 h 504916"/>
                <a:gd name="connsiteX1" fmla="*/ 108019 w 181839"/>
                <a:gd name="connsiteY1" fmla="*/ 561 h 504916"/>
                <a:gd name="connsiteX2" fmla="*/ 165425 w 181839"/>
                <a:gd name="connsiteY2" fmla="*/ 43615 h 504916"/>
                <a:gd name="connsiteX3" fmla="*/ 151074 w 181839"/>
                <a:gd name="connsiteY3" fmla="*/ 273241 h 504916"/>
                <a:gd name="connsiteX4" fmla="*/ 181827 w 181839"/>
                <a:gd name="connsiteY4" fmla="*/ 414706 h 504916"/>
                <a:gd name="connsiteX5" fmla="*/ 146973 w 181839"/>
                <a:gd name="connsiteY5" fmla="*/ 386003 h 504916"/>
                <a:gd name="connsiteX6" fmla="*/ 157224 w 181839"/>
                <a:gd name="connsiteY6" fmla="*/ 492615 h 504916"/>
                <a:gd name="connsiteX7" fmla="*/ 112119 w 181839"/>
                <a:gd name="connsiteY7" fmla="*/ 396254 h 504916"/>
                <a:gd name="connsiteX8" fmla="*/ 108019 w 181839"/>
                <a:gd name="connsiteY8" fmla="*/ 504916 h 504916"/>
                <a:gd name="connsiteX9" fmla="*/ 81366 w 181839"/>
                <a:gd name="connsiteY9" fmla="*/ 406505 h 504916"/>
                <a:gd name="connsiteX10" fmla="*/ 50613 w 181839"/>
                <a:gd name="connsiteY10" fmla="*/ 498766 h 504916"/>
                <a:gd name="connsiteX11" fmla="*/ 44461 w 181839"/>
                <a:gd name="connsiteY11" fmla="*/ 400354 h 504916"/>
                <a:gd name="connsiteX12" fmla="*/ 3458 w 181839"/>
                <a:gd name="connsiteY12" fmla="*/ 420856 h 504916"/>
                <a:gd name="connsiteX13" fmla="*/ 28060 w 181839"/>
                <a:gd name="connsiteY13" fmla="*/ 357300 h 504916"/>
                <a:gd name="connsiteX14" fmla="*/ 58814 w 181839"/>
                <a:gd name="connsiteY14" fmla="*/ 306044 h 504916"/>
                <a:gd name="connsiteX15" fmla="*/ 52664 w 181839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270875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9467 h 510517"/>
                <a:gd name="connsiteX1" fmla="*/ 100203 w 183758"/>
                <a:gd name="connsiteY1" fmla="*/ 301 h 510517"/>
                <a:gd name="connsiteX2" fmla="*/ 165425 w 183758"/>
                <a:gd name="connsiteY2" fmla="*/ 49216 h 510517"/>
                <a:gd name="connsiteX3" fmla="*/ 151074 w 183758"/>
                <a:gd name="connsiteY3" fmla="*/ 278842 h 510517"/>
                <a:gd name="connsiteX4" fmla="*/ 181827 w 183758"/>
                <a:gd name="connsiteY4" fmla="*/ 420307 h 510517"/>
                <a:gd name="connsiteX5" fmla="*/ 146973 w 183758"/>
                <a:gd name="connsiteY5" fmla="*/ 391604 h 510517"/>
                <a:gd name="connsiteX6" fmla="*/ 157224 w 183758"/>
                <a:gd name="connsiteY6" fmla="*/ 498216 h 510517"/>
                <a:gd name="connsiteX7" fmla="*/ 112119 w 183758"/>
                <a:gd name="connsiteY7" fmla="*/ 401855 h 510517"/>
                <a:gd name="connsiteX8" fmla="*/ 108019 w 183758"/>
                <a:gd name="connsiteY8" fmla="*/ 510517 h 510517"/>
                <a:gd name="connsiteX9" fmla="*/ 81366 w 183758"/>
                <a:gd name="connsiteY9" fmla="*/ 412106 h 510517"/>
                <a:gd name="connsiteX10" fmla="*/ 50613 w 183758"/>
                <a:gd name="connsiteY10" fmla="*/ 504367 h 510517"/>
                <a:gd name="connsiteX11" fmla="*/ 44461 w 183758"/>
                <a:gd name="connsiteY11" fmla="*/ 405955 h 510517"/>
                <a:gd name="connsiteX12" fmla="*/ 3458 w 183758"/>
                <a:gd name="connsiteY12" fmla="*/ 426457 h 510517"/>
                <a:gd name="connsiteX13" fmla="*/ 28060 w 183758"/>
                <a:gd name="connsiteY13" fmla="*/ 362901 h 510517"/>
                <a:gd name="connsiteX14" fmla="*/ 56860 w 183758"/>
                <a:gd name="connsiteY14" fmla="*/ 233491 h 510517"/>
                <a:gd name="connsiteX15" fmla="*/ 52664 w 183758"/>
                <a:gd name="connsiteY15" fmla="*/ 59467 h 510517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85"/>
                <a:gd name="connsiteX1" fmla="*/ 100203 w 183622"/>
                <a:gd name="connsiteY1" fmla="*/ 555 h 510785"/>
                <a:gd name="connsiteX2" fmla="*/ 165425 w 183622"/>
                <a:gd name="connsiteY2" fmla="*/ 49470 h 510785"/>
                <a:gd name="connsiteX3" fmla="*/ 151074 w 183622"/>
                <a:gd name="connsiteY3" fmla="*/ 310357 h 510785"/>
                <a:gd name="connsiteX4" fmla="*/ 181827 w 183622"/>
                <a:gd name="connsiteY4" fmla="*/ 420561 h 510785"/>
                <a:gd name="connsiteX5" fmla="*/ 146973 w 183622"/>
                <a:gd name="connsiteY5" fmla="*/ 391858 h 510785"/>
                <a:gd name="connsiteX6" fmla="*/ 157224 w 183622"/>
                <a:gd name="connsiteY6" fmla="*/ 498470 h 510785"/>
                <a:gd name="connsiteX7" fmla="*/ 112119 w 183622"/>
                <a:gd name="connsiteY7" fmla="*/ 402109 h 510785"/>
                <a:gd name="connsiteX8" fmla="*/ 108019 w 183622"/>
                <a:gd name="connsiteY8" fmla="*/ 510771 h 510785"/>
                <a:gd name="connsiteX9" fmla="*/ 77459 w 183622"/>
                <a:gd name="connsiteY9" fmla="*/ 410406 h 510785"/>
                <a:gd name="connsiteX10" fmla="*/ 50613 w 183622"/>
                <a:gd name="connsiteY10" fmla="*/ 504621 h 510785"/>
                <a:gd name="connsiteX11" fmla="*/ 44461 w 183622"/>
                <a:gd name="connsiteY11" fmla="*/ 406209 h 510785"/>
                <a:gd name="connsiteX12" fmla="*/ 3458 w 183622"/>
                <a:gd name="connsiteY12" fmla="*/ 426711 h 510785"/>
                <a:gd name="connsiteX13" fmla="*/ 28060 w 183622"/>
                <a:gd name="connsiteY13" fmla="*/ 363155 h 510785"/>
                <a:gd name="connsiteX14" fmla="*/ 56860 w 183622"/>
                <a:gd name="connsiteY14" fmla="*/ 233745 h 510785"/>
                <a:gd name="connsiteX15" fmla="*/ 52664 w 183622"/>
                <a:gd name="connsiteY15" fmla="*/ 59721 h 510785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94408 h 545501"/>
                <a:gd name="connsiteX1" fmla="*/ 102157 w 183622"/>
                <a:gd name="connsiteY1" fmla="*/ 73 h 545501"/>
                <a:gd name="connsiteX2" fmla="*/ 165425 w 183622"/>
                <a:gd name="connsiteY2" fmla="*/ 84157 h 545501"/>
                <a:gd name="connsiteX3" fmla="*/ 151074 w 183622"/>
                <a:gd name="connsiteY3" fmla="*/ 345044 h 545501"/>
                <a:gd name="connsiteX4" fmla="*/ 181827 w 183622"/>
                <a:gd name="connsiteY4" fmla="*/ 455248 h 545501"/>
                <a:gd name="connsiteX5" fmla="*/ 146973 w 183622"/>
                <a:gd name="connsiteY5" fmla="*/ 426545 h 545501"/>
                <a:gd name="connsiteX6" fmla="*/ 157224 w 183622"/>
                <a:gd name="connsiteY6" fmla="*/ 533157 h 545501"/>
                <a:gd name="connsiteX7" fmla="*/ 112119 w 183622"/>
                <a:gd name="connsiteY7" fmla="*/ 436796 h 545501"/>
                <a:gd name="connsiteX8" fmla="*/ 108019 w 183622"/>
                <a:gd name="connsiteY8" fmla="*/ 545458 h 545501"/>
                <a:gd name="connsiteX9" fmla="*/ 77459 w 183622"/>
                <a:gd name="connsiteY9" fmla="*/ 445093 h 545501"/>
                <a:gd name="connsiteX10" fmla="*/ 50613 w 183622"/>
                <a:gd name="connsiteY10" fmla="*/ 539308 h 545501"/>
                <a:gd name="connsiteX11" fmla="*/ 44461 w 183622"/>
                <a:gd name="connsiteY11" fmla="*/ 440896 h 545501"/>
                <a:gd name="connsiteX12" fmla="*/ 3458 w 183622"/>
                <a:gd name="connsiteY12" fmla="*/ 461398 h 545501"/>
                <a:gd name="connsiteX13" fmla="*/ 28060 w 183622"/>
                <a:gd name="connsiteY13" fmla="*/ 397842 h 545501"/>
                <a:gd name="connsiteX14" fmla="*/ 56860 w 183622"/>
                <a:gd name="connsiteY14" fmla="*/ 268432 h 545501"/>
                <a:gd name="connsiteX15" fmla="*/ 52664 w 183622"/>
                <a:gd name="connsiteY15" fmla="*/ 94408 h 545501"/>
                <a:gd name="connsiteX0" fmla="*/ 52664 w 183622"/>
                <a:gd name="connsiteY0" fmla="*/ 99119 h 550212"/>
                <a:gd name="connsiteX1" fmla="*/ 102157 w 183622"/>
                <a:gd name="connsiteY1" fmla="*/ 4784 h 550212"/>
                <a:gd name="connsiteX2" fmla="*/ 165425 w 183622"/>
                <a:gd name="connsiteY2" fmla="*/ 49791 h 550212"/>
                <a:gd name="connsiteX3" fmla="*/ 151074 w 183622"/>
                <a:gd name="connsiteY3" fmla="*/ 349755 h 550212"/>
                <a:gd name="connsiteX4" fmla="*/ 181827 w 183622"/>
                <a:gd name="connsiteY4" fmla="*/ 459959 h 550212"/>
                <a:gd name="connsiteX5" fmla="*/ 146973 w 183622"/>
                <a:gd name="connsiteY5" fmla="*/ 431256 h 550212"/>
                <a:gd name="connsiteX6" fmla="*/ 157224 w 183622"/>
                <a:gd name="connsiteY6" fmla="*/ 537868 h 550212"/>
                <a:gd name="connsiteX7" fmla="*/ 112119 w 183622"/>
                <a:gd name="connsiteY7" fmla="*/ 441507 h 550212"/>
                <a:gd name="connsiteX8" fmla="*/ 108019 w 183622"/>
                <a:gd name="connsiteY8" fmla="*/ 550169 h 550212"/>
                <a:gd name="connsiteX9" fmla="*/ 77459 w 183622"/>
                <a:gd name="connsiteY9" fmla="*/ 449804 h 550212"/>
                <a:gd name="connsiteX10" fmla="*/ 50613 w 183622"/>
                <a:gd name="connsiteY10" fmla="*/ 544019 h 550212"/>
                <a:gd name="connsiteX11" fmla="*/ 44461 w 183622"/>
                <a:gd name="connsiteY11" fmla="*/ 445607 h 550212"/>
                <a:gd name="connsiteX12" fmla="*/ 3458 w 183622"/>
                <a:gd name="connsiteY12" fmla="*/ 466109 h 550212"/>
                <a:gd name="connsiteX13" fmla="*/ 28060 w 183622"/>
                <a:gd name="connsiteY13" fmla="*/ 402553 h 550212"/>
                <a:gd name="connsiteX14" fmla="*/ 56860 w 183622"/>
                <a:gd name="connsiteY14" fmla="*/ 273143 h 550212"/>
                <a:gd name="connsiteX15" fmla="*/ 52664 w 183622"/>
                <a:gd name="connsiteY15" fmla="*/ 99119 h 550212"/>
                <a:gd name="connsiteX0" fmla="*/ 52664 w 183622"/>
                <a:gd name="connsiteY0" fmla="*/ 52963 h 547041"/>
                <a:gd name="connsiteX1" fmla="*/ 102157 w 183622"/>
                <a:gd name="connsiteY1" fmla="*/ 1613 h 547041"/>
                <a:gd name="connsiteX2" fmla="*/ 165425 w 183622"/>
                <a:gd name="connsiteY2" fmla="*/ 46620 h 547041"/>
                <a:gd name="connsiteX3" fmla="*/ 151074 w 183622"/>
                <a:gd name="connsiteY3" fmla="*/ 346584 h 547041"/>
                <a:gd name="connsiteX4" fmla="*/ 181827 w 183622"/>
                <a:gd name="connsiteY4" fmla="*/ 456788 h 547041"/>
                <a:gd name="connsiteX5" fmla="*/ 146973 w 183622"/>
                <a:gd name="connsiteY5" fmla="*/ 428085 h 547041"/>
                <a:gd name="connsiteX6" fmla="*/ 157224 w 183622"/>
                <a:gd name="connsiteY6" fmla="*/ 534697 h 547041"/>
                <a:gd name="connsiteX7" fmla="*/ 112119 w 183622"/>
                <a:gd name="connsiteY7" fmla="*/ 438336 h 547041"/>
                <a:gd name="connsiteX8" fmla="*/ 108019 w 183622"/>
                <a:gd name="connsiteY8" fmla="*/ 546998 h 547041"/>
                <a:gd name="connsiteX9" fmla="*/ 77459 w 183622"/>
                <a:gd name="connsiteY9" fmla="*/ 446633 h 547041"/>
                <a:gd name="connsiteX10" fmla="*/ 50613 w 183622"/>
                <a:gd name="connsiteY10" fmla="*/ 540848 h 547041"/>
                <a:gd name="connsiteX11" fmla="*/ 44461 w 183622"/>
                <a:gd name="connsiteY11" fmla="*/ 442436 h 547041"/>
                <a:gd name="connsiteX12" fmla="*/ 3458 w 183622"/>
                <a:gd name="connsiteY12" fmla="*/ 462938 h 547041"/>
                <a:gd name="connsiteX13" fmla="*/ 28060 w 183622"/>
                <a:gd name="connsiteY13" fmla="*/ 399382 h 547041"/>
                <a:gd name="connsiteX14" fmla="*/ 56860 w 183622"/>
                <a:gd name="connsiteY14" fmla="*/ 269972 h 547041"/>
                <a:gd name="connsiteX15" fmla="*/ 52664 w 183622"/>
                <a:gd name="connsiteY15" fmla="*/ 52963 h 547041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3622" h="555612">
                  <a:moveTo>
                    <a:pt x="52664" y="61534"/>
                  </a:moveTo>
                  <a:cubicBezTo>
                    <a:pt x="59888" y="15179"/>
                    <a:pt x="81410" y="1472"/>
                    <a:pt x="100203" y="415"/>
                  </a:cubicBezTo>
                  <a:cubicBezTo>
                    <a:pt x="118996" y="-642"/>
                    <a:pt x="156947" y="-3932"/>
                    <a:pt x="165425" y="55191"/>
                  </a:cubicBezTo>
                  <a:cubicBezTo>
                    <a:pt x="173903" y="114314"/>
                    <a:pt x="148340" y="286794"/>
                    <a:pt x="151074" y="355155"/>
                  </a:cubicBezTo>
                  <a:cubicBezTo>
                    <a:pt x="153808" y="423516"/>
                    <a:pt x="192279" y="447868"/>
                    <a:pt x="181827" y="465359"/>
                  </a:cubicBezTo>
                  <a:cubicBezTo>
                    <a:pt x="171375" y="482850"/>
                    <a:pt x="151074" y="423671"/>
                    <a:pt x="146973" y="436656"/>
                  </a:cubicBezTo>
                  <a:cubicBezTo>
                    <a:pt x="142873" y="449641"/>
                    <a:pt x="171138" y="533553"/>
                    <a:pt x="157224" y="543268"/>
                  </a:cubicBezTo>
                  <a:cubicBezTo>
                    <a:pt x="143310" y="552983"/>
                    <a:pt x="120320" y="444857"/>
                    <a:pt x="112119" y="446907"/>
                  </a:cubicBezTo>
                  <a:cubicBezTo>
                    <a:pt x="103918" y="448957"/>
                    <a:pt x="123565" y="558094"/>
                    <a:pt x="108019" y="555569"/>
                  </a:cubicBezTo>
                  <a:cubicBezTo>
                    <a:pt x="92473" y="553044"/>
                    <a:pt x="87027" y="456229"/>
                    <a:pt x="77459" y="455204"/>
                  </a:cubicBezTo>
                  <a:cubicBezTo>
                    <a:pt x="67891" y="454179"/>
                    <a:pt x="67836" y="548164"/>
                    <a:pt x="50613" y="549419"/>
                  </a:cubicBezTo>
                  <a:cubicBezTo>
                    <a:pt x="33390" y="550674"/>
                    <a:pt x="52320" y="463992"/>
                    <a:pt x="44461" y="451007"/>
                  </a:cubicBezTo>
                  <a:cubicBezTo>
                    <a:pt x="36602" y="438022"/>
                    <a:pt x="16442" y="478685"/>
                    <a:pt x="3458" y="471509"/>
                  </a:cubicBezTo>
                  <a:cubicBezTo>
                    <a:pt x="-9526" y="464333"/>
                    <a:pt x="17467" y="429480"/>
                    <a:pt x="28060" y="407953"/>
                  </a:cubicBezTo>
                  <a:cubicBezTo>
                    <a:pt x="60144" y="359073"/>
                    <a:pt x="59236" y="343593"/>
                    <a:pt x="56860" y="278543"/>
                  </a:cubicBezTo>
                  <a:cubicBezTo>
                    <a:pt x="54484" y="213493"/>
                    <a:pt x="45440" y="107889"/>
                    <a:pt x="52664" y="61534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31AE1E1A-55CF-4335-9A22-6A3275327AED}"/>
                </a:ext>
              </a:extLst>
            </p:cNvPr>
            <p:cNvSpPr/>
            <p:nvPr/>
          </p:nvSpPr>
          <p:spPr>
            <a:xfrm rot="15776057">
              <a:off x="6290791" y="3113048"/>
              <a:ext cx="226497" cy="384246"/>
            </a:xfrm>
            <a:custGeom>
              <a:avLst/>
              <a:gdLst>
                <a:gd name="connsiteX0" fmla="*/ 26048 w 207295"/>
                <a:gd name="connsiteY0" fmla="*/ 89400 h 310281"/>
                <a:gd name="connsiteX1" fmla="*/ 88597 w 207295"/>
                <a:gd name="connsiteY1" fmla="*/ 44 h 310281"/>
                <a:gd name="connsiteX2" fmla="*/ 171995 w 207295"/>
                <a:gd name="connsiteY2" fmla="*/ 80464 h 310281"/>
                <a:gd name="connsiteX3" fmla="*/ 204758 w 207295"/>
                <a:gd name="connsiteY3" fmla="*/ 274067 h 310281"/>
                <a:gd name="connsiteX4" fmla="*/ 109446 w 207295"/>
                <a:gd name="connsiteY4" fmla="*/ 294916 h 310281"/>
                <a:gd name="connsiteX5" fmla="*/ 5199 w 207295"/>
                <a:gd name="connsiteY5" fmla="*/ 294916 h 310281"/>
                <a:gd name="connsiteX6" fmla="*/ 26048 w 207295"/>
                <a:gd name="connsiteY6" fmla="*/ 89400 h 310281"/>
                <a:gd name="connsiteX0" fmla="*/ 25027 w 206625"/>
                <a:gd name="connsiteY0" fmla="*/ 89400 h 324978"/>
                <a:gd name="connsiteX1" fmla="*/ 87576 w 206625"/>
                <a:gd name="connsiteY1" fmla="*/ 44 h 324978"/>
                <a:gd name="connsiteX2" fmla="*/ 170974 w 206625"/>
                <a:gd name="connsiteY2" fmla="*/ 80464 h 324978"/>
                <a:gd name="connsiteX3" fmla="*/ 203737 w 206625"/>
                <a:gd name="connsiteY3" fmla="*/ 274067 h 324978"/>
                <a:gd name="connsiteX4" fmla="*/ 102468 w 206625"/>
                <a:gd name="connsiteY4" fmla="*/ 321723 h 324978"/>
                <a:gd name="connsiteX5" fmla="*/ 4178 w 206625"/>
                <a:gd name="connsiteY5" fmla="*/ 294916 h 324978"/>
                <a:gd name="connsiteX6" fmla="*/ 25027 w 206625"/>
                <a:gd name="connsiteY6" fmla="*/ 89400 h 324978"/>
                <a:gd name="connsiteX0" fmla="*/ 25027 w 215052"/>
                <a:gd name="connsiteY0" fmla="*/ 89406 h 325089"/>
                <a:gd name="connsiteX1" fmla="*/ 87576 w 215052"/>
                <a:gd name="connsiteY1" fmla="*/ 50 h 325089"/>
                <a:gd name="connsiteX2" fmla="*/ 170974 w 215052"/>
                <a:gd name="connsiteY2" fmla="*/ 80470 h 325089"/>
                <a:gd name="connsiteX3" fmla="*/ 212673 w 215052"/>
                <a:gd name="connsiteY3" fmla="*/ 300880 h 325089"/>
                <a:gd name="connsiteX4" fmla="*/ 102468 w 215052"/>
                <a:gd name="connsiteY4" fmla="*/ 321729 h 325089"/>
                <a:gd name="connsiteX5" fmla="*/ 4178 w 215052"/>
                <a:gd name="connsiteY5" fmla="*/ 294922 h 325089"/>
                <a:gd name="connsiteX6" fmla="*/ 25027 w 215052"/>
                <a:gd name="connsiteY6" fmla="*/ 89406 h 325089"/>
                <a:gd name="connsiteX0" fmla="*/ 33149 w 223174"/>
                <a:gd name="connsiteY0" fmla="*/ 89406 h 331862"/>
                <a:gd name="connsiteX1" fmla="*/ 95698 w 223174"/>
                <a:gd name="connsiteY1" fmla="*/ 50 h 331862"/>
                <a:gd name="connsiteX2" fmla="*/ 179096 w 223174"/>
                <a:gd name="connsiteY2" fmla="*/ 80470 h 331862"/>
                <a:gd name="connsiteX3" fmla="*/ 220795 w 223174"/>
                <a:gd name="connsiteY3" fmla="*/ 300880 h 331862"/>
                <a:gd name="connsiteX4" fmla="*/ 110590 w 223174"/>
                <a:gd name="connsiteY4" fmla="*/ 321729 h 331862"/>
                <a:gd name="connsiteX5" fmla="*/ 3365 w 223174"/>
                <a:gd name="connsiteY5" fmla="*/ 309814 h 331862"/>
                <a:gd name="connsiteX6" fmla="*/ 33149 w 223174"/>
                <a:gd name="connsiteY6" fmla="*/ 89406 h 331862"/>
                <a:gd name="connsiteX0" fmla="*/ 23550 w 225489"/>
                <a:gd name="connsiteY0" fmla="*/ 104561 h 331102"/>
                <a:gd name="connsiteX1" fmla="*/ 98013 w 225489"/>
                <a:gd name="connsiteY1" fmla="*/ 312 h 331102"/>
                <a:gd name="connsiteX2" fmla="*/ 181411 w 225489"/>
                <a:gd name="connsiteY2" fmla="*/ 80732 h 331102"/>
                <a:gd name="connsiteX3" fmla="*/ 223110 w 225489"/>
                <a:gd name="connsiteY3" fmla="*/ 301142 h 331102"/>
                <a:gd name="connsiteX4" fmla="*/ 112905 w 225489"/>
                <a:gd name="connsiteY4" fmla="*/ 321991 h 331102"/>
                <a:gd name="connsiteX5" fmla="*/ 5680 w 225489"/>
                <a:gd name="connsiteY5" fmla="*/ 310076 h 331102"/>
                <a:gd name="connsiteX6" fmla="*/ 23550 w 225489"/>
                <a:gd name="connsiteY6" fmla="*/ 104561 h 331102"/>
                <a:gd name="connsiteX0" fmla="*/ 23550 w 227742"/>
                <a:gd name="connsiteY0" fmla="*/ 104561 h 331102"/>
                <a:gd name="connsiteX1" fmla="*/ 98013 w 227742"/>
                <a:gd name="connsiteY1" fmla="*/ 312 h 331102"/>
                <a:gd name="connsiteX2" fmla="*/ 196304 w 227742"/>
                <a:gd name="connsiteY2" fmla="*/ 80732 h 331102"/>
                <a:gd name="connsiteX3" fmla="*/ 223110 w 227742"/>
                <a:gd name="connsiteY3" fmla="*/ 301142 h 331102"/>
                <a:gd name="connsiteX4" fmla="*/ 112905 w 227742"/>
                <a:gd name="connsiteY4" fmla="*/ 321991 h 331102"/>
                <a:gd name="connsiteX5" fmla="*/ 5680 w 227742"/>
                <a:gd name="connsiteY5" fmla="*/ 310076 h 331102"/>
                <a:gd name="connsiteX6" fmla="*/ 23550 w 227742"/>
                <a:gd name="connsiteY6" fmla="*/ 104561 h 331102"/>
                <a:gd name="connsiteX0" fmla="*/ 19305 w 229454"/>
                <a:gd name="connsiteY0" fmla="*/ 68648 h 333403"/>
                <a:gd name="connsiteX1" fmla="*/ 99725 w 229454"/>
                <a:gd name="connsiteY1" fmla="*/ 141 h 333403"/>
                <a:gd name="connsiteX2" fmla="*/ 198016 w 229454"/>
                <a:gd name="connsiteY2" fmla="*/ 80561 h 333403"/>
                <a:gd name="connsiteX3" fmla="*/ 224822 w 229454"/>
                <a:gd name="connsiteY3" fmla="*/ 300971 h 333403"/>
                <a:gd name="connsiteX4" fmla="*/ 114617 w 229454"/>
                <a:gd name="connsiteY4" fmla="*/ 321820 h 333403"/>
                <a:gd name="connsiteX5" fmla="*/ 7392 w 229454"/>
                <a:gd name="connsiteY5" fmla="*/ 309905 h 333403"/>
                <a:gd name="connsiteX6" fmla="*/ 19305 w 229454"/>
                <a:gd name="connsiteY6" fmla="*/ 68648 h 333403"/>
                <a:gd name="connsiteX0" fmla="*/ 19305 w 226896"/>
                <a:gd name="connsiteY0" fmla="*/ 68558 h 333313"/>
                <a:gd name="connsiteX1" fmla="*/ 99725 w 226896"/>
                <a:gd name="connsiteY1" fmla="*/ 51 h 333313"/>
                <a:gd name="connsiteX2" fmla="*/ 180145 w 226896"/>
                <a:gd name="connsiteY2" fmla="*/ 62599 h 333313"/>
                <a:gd name="connsiteX3" fmla="*/ 224822 w 226896"/>
                <a:gd name="connsiteY3" fmla="*/ 300881 h 333313"/>
                <a:gd name="connsiteX4" fmla="*/ 114617 w 226896"/>
                <a:gd name="connsiteY4" fmla="*/ 321730 h 333313"/>
                <a:gd name="connsiteX5" fmla="*/ 7392 w 226896"/>
                <a:gd name="connsiteY5" fmla="*/ 309815 h 333313"/>
                <a:gd name="connsiteX6" fmla="*/ 19305 w 226896"/>
                <a:gd name="connsiteY6" fmla="*/ 68558 h 333313"/>
                <a:gd name="connsiteX0" fmla="*/ 18790 w 226497"/>
                <a:gd name="connsiteY0" fmla="*/ 95334 h 360089"/>
                <a:gd name="connsiteX1" fmla="*/ 84318 w 226497"/>
                <a:gd name="connsiteY1" fmla="*/ 20 h 360089"/>
                <a:gd name="connsiteX2" fmla="*/ 179630 w 226497"/>
                <a:gd name="connsiteY2" fmla="*/ 89375 h 360089"/>
                <a:gd name="connsiteX3" fmla="*/ 224307 w 226497"/>
                <a:gd name="connsiteY3" fmla="*/ 327657 h 360089"/>
                <a:gd name="connsiteX4" fmla="*/ 114102 w 226497"/>
                <a:gd name="connsiteY4" fmla="*/ 348506 h 360089"/>
                <a:gd name="connsiteX5" fmla="*/ 6877 w 226497"/>
                <a:gd name="connsiteY5" fmla="*/ 336591 h 360089"/>
                <a:gd name="connsiteX6" fmla="*/ 18790 w 226497"/>
                <a:gd name="connsiteY6" fmla="*/ 95334 h 360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6497" h="360089">
                  <a:moveTo>
                    <a:pt x="18790" y="95334"/>
                  </a:moveTo>
                  <a:cubicBezTo>
                    <a:pt x="31697" y="39239"/>
                    <a:pt x="57511" y="1013"/>
                    <a:pt x="84318" y="20"/>
                  </a:cubicBezTo>
                  <a:cubicBezTo>
                    <a:pt x="111125" y="-973"/>
                    <a:pt x="156299" y="34769"/>
                    <a:pt x="179630" y="89375"/>
                  </a:cubicBezTo>
                  <a:cubicBezTo>
                    <a:pt x="202961" y="143981"/>
                    <a:pt x="235228" y="284469"/>
                    <a:pt x="224307" y="327657"/>
                  </a:cubicBezTo>
                  <a:cubicBezTo>
                    <a:pt x="213386" y="370845"/>
                    <a:pt x="147362" y="345031"/>
                    <a:pt x="114102" y="348506"/>
                  </a:cubicBezTo>
                  <a:cubicBezTo>
                    <a:pt x="80842" y="351981"/>
                    <a:pt x="22762" y="378786"/>
                    <a:pt x="6877" y="336591"/>
                  </a:cubicBezTo>
                  <a:cubicBezTo>
                    <a:pt x="-9008" y="294396"/>
                    <a:pt x="5883" y="151429"/>
                    <a:pt x="18790" y="95334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r>
                <a:rPr lang="en-US" sz="2700" dirty="0">
                  <a:solidFill>
                    <a:prstClr val="white"/>
                  </a:solidFill>
                  <a:latin typeface="Calibri" panose="020F0502020204030204"/>
                </a:rPr>
                <a:t>        </a:t>
              </a:r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AFBDB184-AD0E-4943-85B9-BE051BB09CB9}"/>
                </a:ext>
              </a:extLst>
            </p:cNvPr>
            <p:cNvSpPr/>
            <p:nvPr/>
          </p:nvSpPr>
          <p:spPr>
            <a:xfrm>
              <a:off x="5600017" y="5131477"/>
              <a:ext cx="294228" cy="112275"/>
            </a:xfrm>
            <a:custGeom>
              <a:avLst/>
              <a:gdLst>
                <a:gd name="connsiteX0" fmla="*/ 221209 w 244329"/>
                <a:gd name="connsiteY0" fmla="*/ 9633 h 114404"/>
                <a:gd name="connsiteX1" fmla="*/ 237008 w 244329"/>
                <a:gd name="connsiteY1" fmla="*/ 88631 h 114404"/>
                <a:gd name="connsiteX2" fmla="*/ 126411 w 244329"/>
                <a:gd name="connsiteY2" fmla="*/ 102456 h 114404"/>
                <a:gd name="connsiteX3" fmla="*/ 15 w 244329"/>
                <a:gd name="connsiteY3" fmla="*/ 108380 h 114404"/>
                <a:gd name="connsiteX4" fmla="*/ 118511 w 244329"/>
                <a:gd name="connsiteY4" fmla="*/ 11608 h 114404"/>
                <a:gd name="connsiteX5" fmla="*/ 221209 w 244329"/>
                <a:gd name="connsiteY5" fmla="*/ 9633 h 114404"/>
                <a:gd name="connsiteX0" fmla="*/ 223184 w 246304"/>
                <a:gd name="connsiteY0" fmla="*/ 8926 h 102196"/>
                <a:gd name="connsiteX1" fmla="*/ 238983 w 246304"/>
                <a:gd name="connsiteY1" fmla="*/ 87924 h 102196"/>
                <a:gd name="connsiteX2" fmla="*/ 128386 w 246304"/>
                <a:gd name="connsiteY2" fmla="*/ 101749 h 102196"/>
                <a:gd name="connsiteX3" fmla="*/ 15 w 246304"/>
                <a:gd name="connsiteY3" fmla="*/ 89899 h 102196"/>
                <a:gd name="connsiteX4" fmla="*/ 120486 w 246304"/>
                <a:gd name="connsiteY4" fmla="*/ 10901 h 102196"/>
                <a:gd name="connsiteX5" fmla="*/ 223184 w 246304"/>
                <a:gd name="connsiteY5" fmla="*/ 8926 h 102196"/>
                <a:gd name="connsiteX0" fmla="*/ 223184 w 246889"/>
                <a:gd name="connsiteY0" fmla="*/ 8926 h 97266"/>
                <a:gd name="connsiteX1" fmla="*/ 238983 w 246889"/>
                <a:gd name="connsiteY1" fmla="*/ 87924 h 97266"/>
                <a:gd name="connsiteX2" fmla="*/ 120486 w 246889"/>
                <a:gd name="connsiteY2" fmla="*/ 91875 h 97266"/>
                <a:gd name="connsiteX3" fmla="*/ 15 w 246889"/>
                <a:gd name="connsiteY3" fmla="*/ 89899 h 97266"/>
                <a:gd name="connsiteX4" fmla="*/ 120486 w 246889"/>
                <a:gd name="connsiteY4" fmla="*/ 10901 h 97266"/>
                <a:gd name="connsiteX5" fmla="*/ 223184 w 246889"/>
                <a:gd name="connsiteY5" fmla="*/ 8926 h 97266"/>
                <a:gd name="connsiteX0" fmla="*/ 223194 w 248288"/>
                <a:gd name="connsiteY0" fmla="*/ 4930 h 93270"/>
                <a:gd name="connsiteX1" fmla="*/ 238993 w 248288"/>
                <a:gd name="connsiteY1" fmla="*/ 83928 h 93270"/>
                <a:gd name="connsiteX2" fmla="*/ 120496 w 248288"/>
                <a:gd name="connsiteY2" fmla="*/ 87879 h 93270"/>
                <a:gd name="connsiteX3" fmla="*/ 25 w 248288"/>
                <a:gd name="connsiteY3" fmla="*/ 85903 h 93270"/>
                <a:gd name="connsiteX4" fmla="*/ 84947 w 248288"/>
                <a:gd name="connsiteY4" fmla="*/ 16780 h 93270"/>
                <a:gd name="connsiteX5" fmla="*/ 223194 w 248288"/>
                <a:gd name="connsiteY5" fmla="*/ 4930 h 93270"/>
                <a:gd name="connsiteX0" fmla="*/ 223184 w 246683"/>
                <a:gd name="connsiteY0" fmla="*/ 13745 h 102085"/>
                <a:gd name="connsiteX1" fmla="*/ 238983 w 246683"/>
                <a:gd name="connsiteY1" fmla="*/ 92743 h 102085"/>
                <a:gd name="connsiteX2" fmla="*/ 120486 w 246683"/>
                <a:gd name="connsiteY2" fmla="*/ 96694 h 102085"/>
                <a:gd name="connsiteX3" fmla="*/ 15 w 246683"/>
                <a:gd name="connsiteY3" fmla="*/ 94718 h 102085"/>
                <a:gd name="connsiteX4" fmla="*/ 126411 w 246683"/>
                <a:gd name="connsiteY4" fmla="*/ 7820 h 102085"/>
                <a:gd name="connsiteX5" fmla="*/ 223184 w 246683"/>
                <a:gd name="connsiteY5" fmla="*/ 13745 h 102085"/>
                <a:gd name="connsiteX0" fmla="*/ 223187 w 246686"/>
                <a:gd name="connsiteY0" fmla="*/ 7550 h 95890"/>
                <a:gd name="connsiteX1" fmla="*/ 238986 w 246686"/>
                <a:gd name="connsiteY1" fmla="*/ 86548 h 95890"/>
                <a:gd name="connsiteX2" fmla="*/ 120489 w 246686"/>
                <a:gd name="connsiteY2" fmla="*/ 90499 h 95890"/>
                <a:gd name="connsiteX3" fmla="*/ 18 w 246686"/>
                <a:gd name="connsiteY3" fmla="*/ 88523 h 95890"/>
                <a:gd name="connsiteX4" fmla="*/ 126414 w 246686"/>
                <a:gd name="connsiteY4" fmla="*/ 1625 h 95890"/>
                <a:gd name="connsiteX5" fmla="*/ 223187 w 246686"/>
                <a:gd name="connsiteY5" fmla="*/ 7550 h 95890"/>
                <a:gd name="connsiteX0" fmla="*/ 227133 w 248013"/>
                <a:gd name="connsiteY0" fmla="*/ 13746 h 102086"/>
                <a:gd name="connsiteX1" fmla="*/ 238983 w 248013"/>
                <a:gd name="connsiteY1" fmla="*/ 92744 h 102086"/>
                <a:gd name="connsiteX2" fmla="*/ 120486 w 248013"/>
                <a:gd name="connsiteY2" fmla="*/ 96695 h 102086"/>
                <a:gd name="connsiteX3" fmla="*/ 15 w 248013"/>
                <a:gd name="connsiteY3" fmla="*/ 94719 h 102086"/>
                <a:gd name="connsiteX4" fmla="*/ 126411 w 248013"/>
                <a:gd name="connsiteY4" fmla="*/ 7821 h 102086"/>
                <a:gd name="connsiteX5" fmla="*/ 227133 w 248013"/>
                <a:gd name="connsiteY5" fmla="*/ 13746 h 102086"/>
                <a:gd name="connsiteX0" fmla="*/ 227133 w 249041"/>
                <a:gd name="connsiteY0" fmla="*/ 11407 h 99747"/>
                <a:gd name="connsiteX1" fmla="*/ 238983 w 249041"/>
                <a:gd name="connsiteY1" fmla="*/ 90405 h 99747"/>
                <a:gd name="connsiteX2" fmla="*/ 120486 w 249041"/>
                <a:gd name="connsiteY2" fmla="*/ 94356 h 99747"/>
                <a:gd name="connsiteX3" fmla="*/ 15 w 249041"/>
                <a:gd name="connsiteY3" fmla="*/ 92380 h 99747"/>
                <a:gd name="connsiteX4" fmla="*/ 126411 w 249041"/>
                <a:gd name="connsiteY4" fmla="*/ 5482 h 99747"/>
                <a:gd name="connsiteX5" fmla="*/ 227133 w 249041"/>
                <a:gd name="connsiteY5" fmla="*/ 11407 h 99747"/>
                <a:gd name="connsiteX0" fmla="*/ 227133 w 243144"/>
                <a:gd name="connsiteY0" fmla="*/ 11407 h 101983"/>
                <a:gd name="connsiteX1" fmla="*/ 238983 w 243144"/>
                <a:gd name="connsiteY1" fmla="*/ 90405 h 101983"/>
                <a:gd name="connsiteX2" fmla="*/ 120486 w 243144"/>
                <a:gd name="connsiteY2" fmla="*/ 94356 h 101983"/>
                <a:gd name="connsiteX3" fmla="*/ 15 w 243144"/>
                <a:gd name="connsiteY3" fmla="*/ 92380 h 101983"/>
                <a:gd name="connsiteX4" fmla="*/ 126411 w 243144"/>
                <a:gd name="connsiteY4" fmla="*/ 5482 h 101983"/>
                <a:gd name="connsiteX5" fmla="*/ 227133 w 243144"/>
                <a:gd name="connsiteY5" fmla="*/ 11407 h 101983"/>
                <a:gd name="connsiteX0" fmla="*/ 227133 w 243144"/>
                <a:gd name="connsiteY0" fmla="*/ 11407 h 107617"/>
                <a:gd name="connsiteX1" fmla="*/ 238983 w 243144"/>
                <a:gd name="connsiteY1" fmla="*/ 90405 h 107617"/>
                <a:gd name="connsiteX2" fmla="*/ 120486 w 243144"/>
                <a:gd name="connsiteY2" fmla="*/ 94356 h 107617"/>
                <a:gd name="connsiteX3" fmla="*/ 15 w 243144"/>
                <a:gd name="connsiteY3" fmla="*/ 92380 h 107617"/>
                <a:gd name="connsiteX4" fmla="*/ 126411 w 243144"/>
                <a:gd name="connsiteY4" fmla="*/ 5482 h 107617"/>
                <a:gd name="connsiteX5" fmla="*/ 227133 w 243144"/>
                <a:gd name="connsiteY5" fmla="*/ 11407 h 107617"/>
                <a:gd name="connsiteX0" fmla="*/ 227133 w 247182"/>
                <a:gd name="connsiteY0" fmla="*/ 11407 h 107617"/>
                <a:gd name="connsiteX1" fmla="*/ 238983 w 247182"/>
                <a:gd name="connsiteY1" fmla="*/ 90405 h 107617"/>
                <a:gd name="connsiteX2" fmla="*/ 146160 w 247182"/>
                <a:gd name="connsiteY2" fmla="*/ 94356 h 107617"/>
                <a:gd name="connsiteX3" fmla="*/ 15 w 247182"/>
                <a:gd name="connsiteY3" fmla="*/ 92380 h 107617"/>
                <a:gd name="connsiteX4" fmla="*/ 126411 w 247182"/>
                <a:gd name="connsiteY4" fmla="*/ 5482 h 107617"/>
                <a:gd name="connsiteX5" fmla="*/ 227133 w 247182"/>
                <a:gd name="connsiteY5" fmla="*/ 11407 h 107617"/>
                <a:gd name="connsiteX0" fmla="*/ 227133 w 247453"/>
                <a:gd name="connsiteY0" fmla="*/ 14122 h 110034"/>
                <a:gd name="connsiteX1" fmla="*/ 240747 w 247453"/>
                <a:gd name="connsiteY1" fmla="*/ 100740 h 110034"/>
                <a:gd name="connsiteX2" fmla="*/ 146160 w 247453"/>
                <a:gd name="connsiteY2" fmla="*/ 97071 h 110034"/>
                <a:gd name="connsiteX3" fmla="*/ 15 w 247453"/>
                <a:gd name="connsiteY3" fmla="*/ 95095 h 110034"/>
                <a:gd name="connsiteX4" fmla="*/ 126411 w 247453"/>
                <a:gd name="connsiteY4" fmla="*/ 8197 h 110034"/>
                <a:gd name="connsiteX5" fmla="*/ 227133 w 247453"/>
                <a:gd name="connsiteY5" fmla="*/ 14122 h 110034"/>
                <a:gd name="connsiteX0" fmla="*/ 227133 w 247453"/>
                <a:gd name="connsiteY0" fmla="*/ 14122 h 112425"/>
                <a:gd name="connsiteX1" fmla="*/ 240747 w 247453"/>
                <a:gd name="connsiteY1" fmla="*/ 100740 h 112425"/>
                <a:gd name="connsiteX2" fmla="*/ 146160 w 247453"/>
                <a:gd name="connsiteY2" fmla="*/ 104691 h 112425"/>
                <a:gd name="connsiteX3" fmla="*/ 15 w 247453"/>
                <a:gd name="connsiteY3" fmla="*/ 95095 h 112425"/>
                <a:gd name="connsiteX4" fmla="*/ 126411 w 247453"/>
                <a:gd name="connsiteY4" fmla="*/ 8197 h 112425"/>
                <a:gd name="connsiteX5" fmla="*/ 227133 w 247453"/>
                <a:gd name="connsiteY5" fmla="*/ 14122 h 112425"/>
                <a:gd name="connsiteX0" fmla="*/ 227133 w 247453"/>
                <a:gd name="connsiteY0" fmla="*/ 7701 h 106004"/>
                <a:gd name="connsiteX1" fmla="*/ 240747 w 247453"/>
                <a:gd name="connsiteY1" fmla="*/ 94319 h 106004"/>
                <a:gd name="connsiteX2" fmla="*/ 146160 w 247453"/>
                <a:gd name="connsiteY2" fmla="*/ 98270 h 106004"/>
                <a:gd name="connsiteX3" fmla="*/ 15 w 247453"/>
                <a:gd name="connsiteY3" fmla="*/ 88674 h 106004"/>
                <a:gd name="connsiteX4" fmla="*/ 126411 w 247453"/>
                <a:gd name="connsiteY4" fmla="*/ 1776 h 106004"/>
                <a:gd name="connsiteX5" fmla="*/ 227133 w 247453"/>
                <a:gd name="connsiteY5" fmla="*/ 7701 h 106004"/>
                <a:gd name="connsiteX0" fmla="*/ 227132 w 247123"/>
                <a:gd name="connsiteY0" fmla="*/ 9857 h 108160"/>
                <a:gd name="connsiteX1" fmla="*/ 240746 w 247123"/>
                <a:gd name="connsiteY1" fmla="*/ 96475 h 108160"/>
                <a:gd name="connsiteX2" fmla="*/ 146159 w 247123"/>
                <a:gd name="connsiteY2" fmla="*/ 100426 h 108160"/>
                <a:gd name="connsiteX3" fmla="*/ 14 w 247123"/>
                <a:gd name="connsiteY3" fmla="*/ 90830 h 108160"/>
                <a:gd name="connsiteX4" fmla="*/ 135228 w 247123"/>
                <a:gd name="connsiteY4" fmla="*/ 122 h 108160"/>
                <a:gd name="connsiteX5" fmla="*/ 227132 w 247123"/>
                <a:gd name="connsiteY5" fmla="*/ 9857 h 108160"/>
                <a:gd name="connsiteX0" fmla="*/ 227132 w 247520"/>
                <a:gd name="connsiteY0" fmla="*/ 9857 h 108160"/>
                <a:gd name="connsiteX1" fmla="*/ 240746 w 247520"/>
                <a:gd name="connsiteY1" fmla="*/ 96475 h 108160"/>
                <a:gd name="connsiteX2" fmla="*/ 146159 w 247520"/>
                <a:gd name="connsiteY2" fmla="*/ 100426 h 108160"/>
                <a:gd name="connsiteX3" fmla="*/ 14 w 247520"/>
                <a:gd name="connsiteY3" fmla="*/ 90830 h 108160"/>
                <a:gd name="connsiteX4" fmla="*/ 135228 w 247520"/>
                <a:gd name="connsiteY4" fmla="*/ 122 h 108160"/>
                <a:gd name="connsiteX5" fmla="*/ 227132 w 247520"/>
                <a:gd name="connsiteY5" fmla="*/ 9857 h 108160"/>
                <a:gd name="connsiteX0" fmla="*/ 221840 w 245898"/>
                <a:gd name="connsiteY0" fmla="*/ 12067 h 112275"/>
                <a:gd name="connsiteX1" fmla="*/ 240745 w 245898"/>
                <a:gd name="connsiteY1" fmla="*/ 100590 h 112275"/>
                <a:gd name="connsiteX2" fmla="*/ 146158 w 245898"/>
                <a:gd name="connsiteY2" fmla="*/ 104541 h 112275"/>
                <a:gd name="connsiteX3" fmla="*/ 13 w 245898"/>
                <a:gd name="connsiteY3" fmla="*/ 94945 h 112275"/>
                <a:gd name="connsiteX4" fmla="*/ 135227 w 245898"/>
                <a:gd name="connsiteY4" fmla="*/ 4237 h 112275"/>
                <a:gd name="connsiteX5" fmla="*/ 221840 w 245898"/>
                <a:gd name="connsiteY5" fmla="*/ 12067 h 112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898" h="112275">
                  <a:moveTo>
                    <a:pt x="221840" y="12067"/>
                  </a:moveTo>
                  <a:cubicBezTo>
                    <a:pt x="241189" y="9076"/>
                    <a:pt x="253359" y="85178"/>
                    <a:pt x="240745" y="100590"/>
                  </a:cubicBezTo>
                  <a:cubicBezTo>
                    <a:pt x="228131" y="116002"/>
                    <a:pt x="186280" y="105482"/>
                    <a:pt x="146158" y="104541"/>
                  </a:cubicBezTo>
                  <a:cubicBezTo>
                    <a:pt x="106036" y="103600"/>
                    <a:pt x="1330" y="127861"/>
                    <a:pt x="13" y="94945"/>
                  </a:cubicBezTo>
                  <a:cubicBezTo>
                    <a:pt x="-1304" y="79804"/>
                    <a:pt x="98256" y="18050"/>
                    <a:pt x="135227" y="4237"/>
                  </a:cubicBezTo>
                  <a:cubicBezTo>
                    <a:pt x="172198" y="-9576"/>
                    <a:pt x="202491" y="15058"/>
                    <a:pt x="221840" y="12067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36C949EF-56A3-4028-B273-472AB52C7F87}"/>
                </a:ext>
              </a:extLst>
            </p:cNvPr>
            <p:cNvSpPr/>
            <p:nvPr/>
          </p:nvSpPr>
          <p:spPr>
            <a:xfrm>
              <a:off x="5356335" y="1844882"/>
              <a:ext cx="1320257" cy="1287989"/>
            </a:xfrm>
            <a:custGeom>
              <a:avLst/>
              <a:gdLst>
                <a:gd name="connsiteX0" fmla="*/ 4686 w 1522514"/>
                <a:gd name="connsiteY0" fmla="*/ 621143 h 1467029"/>
                <a:gd name="connsiteX1" fmla="*/ 42786 w 1522514"/>
                <a:gd name="connsiteY1" fmla="*/ 788783 h 1467029"/>
                <a:gd name="connsiteX2" fmla="*/ 50406 w 1522514"/>
                <a:gd name="connsiteY2" fmla="*/ 836408 h 1467029"/>
                <a:gd name="connsiteX3" fmla="*/ 6591 w 1522514"/>
                <a:gd name="connsiteY3" fmla="*/ 845933 h 1467029"/>
                <a:gd name="connsiteX4" fmla="*/ 6591 w 1522514"/>
                <a:gd name="connsiteY4" fmla="*/ 948803 h 1467029"/>
                <a:gd name="connsiteX5" fmla="*/ 67551 w 1522514"/>
                <a:gd name="connsiteY5" fmla="*/ 1063103 h 1467029"/>
                <a:gd name="connsiteX6" fmla="*/ 111366 w 1522514"/>
                <a:gd name="connsiteY6" fmla="*/ 1101203 h 1467029"/>
                <a:gd name="connsiteX7" fmla="*/ 96126 w 1522514"/>
                <a:gd name="connsiteY7" fmla="*/ 1223123 h 1467029"/>
                <a:gd name="connsiteX8" fmla="*/ 128511 w 1522514"/>
                <a:gd name="connsiteY8" fmla="*/ 1314563 h 1467029"/>
                <a:gd name="connsiteX9" fmla="*/ 223761 w 1522514"/>
                <a:gd name="connsiteY9" fmla="*/ 1379333 h 1467029"/>
                <a:gd name="connsiteX10" fmla="*/ 406641 w 1522514"/>
                <a:gd name="connsiteY10" fmla="*/ 1436483 h 1467029"/>
                <a:gd name="connsiteX11" fmla="*/ 665721 w 1522514"/>
                <a:gd name="connsiteY11" fmla="*/ 1466963 h 1467029"/>
                <a:gd name="connsiteX12" fmla="*/ 900036 w 1522514"/>
                <a:gd name="connsiteY12" fmla="*/ 1428863 h 1467029"/>
                <a:gd name="connsiteX13" fmla="*/ 1122921 w 1522514"/>
                <a:gd name="connsiteY13" fmla="*/ 1345043 h 1467029"/>
                <a:gd name="connsiteX14" fmla="*/ 1273416 w 1522514"/>
                <a:gd name="connsiteY14" fmla="*/ 1211693 h 1467029"/>
                <a:gd name="connsiteX15" fmla="*/ 1309611 w 1522514"/>
                <a:gd name="connsiteY15" fmla="*/ 1236458 h 1467029"/>
                <a:gd name="connsiteX16" fmla="*/ 1408671 w 1522514"/>
                <a:gd name="connsiteY16" fmla="*/ 1219313 h 1467029"/>
                <a:gd name="connsiteX17" fmla="*/ 1477251 w 1522514"/>
                <a:gd name="connsiteY17" fmla="*/ 1145018 h 1467029"/>
                <a:gd name="connsiteX18" fmla="*/ 1521066 w 1522514"/>
                <a:gd name="connsiteY18" fmla="*/ 1045958 h 1467029"/>
                <a:gd name="connsiteX19" fmla="*/ 1507731 w 1522514"/>
                <a:gd name="connsiteY19" fmla="*/ 931658 h 1467029"/>
                <a:gd name="connsiteX20" fmla="*/ 1465821 w 1522514"/>
                <a:gd name="connsiteY20" fmla="*/ 861173 h 1467029"/>
                <a:gd name="connsiteX21" fmla="*/ 1357236 w 1522514"/>
                <a:gd name="connsiteY21" fmla="*/ 872603 h 1467029"/>
                <a:gd name="connsiteX22" fmla="*/ 1418196 w 1522514"/>
                <a:gd name="connsiteY22" fmla="*/ 802118 h 1467029"/>
                <a:gd name="connsiteX23" fmla="*/ 1475346 w 1522514"/>
                <a:gd name="connsiteY23" fmla="*/ 440168 h 1467029"/>
                <a:gd name="connsiteX24" fmla="*/ 1395336 w 1522514"/>
                <a:gd name="connsiteY24" fmla="*/ 158228 h 1467029"/>
                <a:gd name="connsiteX25" fmla="*/ 1199121 w 1522514"/>
                <a:gd name="connsiteY25" fmla="*/ 26783 h 1467029"/>
                <a:gd name="connsiteX26" fmla="*/ 1079106 w 1522514"/>
                <a:gd name="connsiteY26" fmla="*/ 59168 h 1467029"/>
                <a:gd name="connsiteX27" fmla="*/ 827646 w 1522514"/>
                <a:gd name="connsiteY27" fmla="*/ 22973 h 1467029"/>
                <a:gd name="connsiteX28" fmla="*/ 389496 w 1522514"/>
                <a:gd name="connsiteY28" fmla="*/ 24878 h 1467029"/>
                <a:gd name="connsiteX29" fmla="*/ 84696 w 1522514"/>
                <a:gd name="connsiteY29" fmla="*/ 333488 h 1467029"/>
                <a:gd name="connsiteX30" fmla="*/ 4686 w 1522514"/>
                <a:gd name="connsiteY30" fmla="*/ 621143 h 1467029"/>
                <a:gd name="connsiteX0" fmla="*/ 4686 w 1522641"/>
                <a:gd name="connsiteY0" fmla="*/ 621143 h 1467029"/>
                <a:gd name="connsiteX1" fmla="*/ 42786 w 1522641"/>
                <a:gd name="connsiteY1" fmla="*/ 788783 h 1467029"/>
                <a:gd name="connsiteX2" fmla="*/ 50406 w 1522641"/>
                <a:gd name="connsiteY2" fmla="*/ 836408 h 1467029"/>
                <a:gd name="connsiteX3" fmla="*/ 6591 w 1522641"/>
                <a:gd name="connsiteY3" fmla="*/ 845933 h 1467029"/>
                <a:gd name="connsiteX4" fmla="*/ 6591 w 1522641"/>
                <a:gd name="connsiteY4" fmla="*/ 948803 h 1467029"/>
                <a:gd name="connsiteX5" fmla="*/ 67551 w 1522641"/>
                <a:gd name="connsiteY5" fmla="*/ 1063103 h 1467029"/>
                <a:gd name="connsiteX6" fmla="*/ 111366 w 1522641"/>
                <a:gd name="connsiteY6" fmla="*/ 1101203 h 1467029"/>
                <a:gd name="connsiteX7" fmla="*/ 96126 w 1522641"/>
                <a:gd name="connsiteY7" fmla="*/ 1223123 h 1467029"/>
                <a:gd name="connsiteX8" fmla="*/ 128511 w 1522641"/>
                <a:gd name="connsiteY8" fmla="*/ 1314563 h 1467029"/>
                <a:gd name="connsiteX9" fmla="*/ 223761 w 1522641"/>
                <a:gd name="connsiteY9" fmla="*/ 1379333 h 1467029"/>
                <a:gd name="connsiteX10" fmla="*/ 406641 w 1522641"/>
                <a:gd name="connsiteY10" fmla="*/ 1436483 h 1467029"/>
                <a:gd name="connsiteX11" fmla="*/ 665721 w 1522641"/>
                <a:gd name="connsiteY11" fmla="*/ 1466963 h 1467029"/>
                <a:gd name="connsiteX12" fmla="*/ 900036 w 1522641"/>
                <a:gd name="connsiteY12" fmla="*/ 1428863 h 1467029"/>
                <a:gd name="connsiteX13" fmla="*/ 1122921 w 1522641"/>
                <a:gd name="connsiteY13" fmla="*/ 1345043 h 1467029"/>
                <a:gd name="connsiteX14" fmla="*/ 1273416 w 1522641"/>
                <a:gd name="connsiteY14" fmla="*/ 1211693 h 1467029"/>
                <a:gd name="connsiteX15" fmla="*/ 1309611 w 1522641"/>
                <a:gd name="connsiteY15" fmla="*/ 1236458 h 1467029"/>
                <a:gd name="connsiteX16" fmla="*/ 1408671 w 1522641"/>
                <a:gd name="connsiteY16" fmla="*/ 1219313 h 1467029"/>
                <a:gd name="connsiteX17" fmla="*/ 1477251 w 1522641"/>
                <a:gd name="connsiteY17" fmla="*/ 1145018 h 1467029"/>
                <a:gd name="connsiteX18" fmla="*/ 1521066 w 1522641"/>
                <a:gd name="connsiteY18" fmla="*/ 1045958 h 1467029"/>
                <a:gd name="connsiteX19" fmla="*/ 1507731 w 1522641"/>
                <a:gd name="connsiteY19" fmla="*/ 931658 h 1467029"/>
                <a:gd name="connsiteX20" fmla="*/ 1458201 w 1522641"/>
                <a:gd name="connsiteY20" fmla="*/ 864983 h 1467029"/>
                <a:gd name="connsiteX21" fmla="*/ 1357236 w 1522641"/>
                <a:gd name="connsiteY21" fmla="*/ 872603 h 1467029"/>
                <a:gd name="connsiteX22" fmla="*/ 1418196 w 1522641"/>
                <a:gd name="connsiteY22" fmla="*/ 802118 h 1467029"/>
                <a:gd name="connsiteX23" fmla="*/ 1475346 w 1522641"/>
                <a:gd name="connsiteY23" fmla="*/ 440168 h 1467029"/>
                <a:gd name="connsiteX24" fmla="*/ 1395336 w 1522641"/>
                <a:gd name="connsiteY24" fmla="*/ 158228 h 1467029"/>
                <a:gd name="connsiteX25" fmla="*/ 1199121 w 1522641"/>
                <a:gd name="connsiteY25" fmla="*/ 26783 h 1467029"/>
                <a:gd name="connsiteX26" fmla="*/ 1079106 w 1522641"/>
                <a:gd name="connsiteY26" fmla="*/ 59168 h 1467029"/>
                <a:gd name="connsiteX27" fmla="*/ 827646 w 1522641"/>
                <a:gd name="connsiteY27" fmla="*/ 22973 h 1467029"/>
                <a:gd name="connsiteX28" fmla="*/ 389496 w 1522641"/>
                <a:gd name="connsiteY28" fmla="*/ 24878 h 1467029"/>
                <a:gd name="connsiteX29" fmla="*/ 84696 w 1522641"/>
                <a:gd name="connsiteY29" fmla="*/ 333488 h 1467029"/>
                <a:gd name="connsiteX30" fmla="*/ 4686 w 1522641"/>
                <a:gd name="connsiteY30" fmla="*/ 621143 h 1467029"/>
                <a:gd name="connsiteX0" fmla="*/ 4686 w 1534839"/>
                <a:gd name="connsiteY0" fmla="*/ 621143 h 1467029"/>
                <a:gd name="connsiteX1" fmla="*/ 42786 w 1534839"/>
                <a:gd name="connsiteY1" fmla="*/ 788783 h 1467029"/>
                <a:gd name="connsiteX2" fmla="*/ 50406 w 1534839"/>
                <a:gd name="connsiteY2" fmla="*/ 836408 h 1467029"/>
                <a:gd name="connsiteX3" fmla="*/ 6591 w 1534839"/>
                <a:gd name="connsiteY3" fmla="*/ 845933 h 1467029"/>
                <a:gd name="connsiteX4" fmla="*/ 6591 w 1534839"/>
                <a:gd name="connsiteY4" fmla="*/ 948803 h 1467029"/>
                <a:gd name="connsiteX5" fmla="*/ 67551 w 1534839"/>
                <a:gd name="connsiteY5" fmla="*/ 1063103 h 1467029"/>
                <a:gd name="connsiteX6" fmla="*/ 111366 w 1534839"/>
                <a:gd name="connsiteY6" fmla="*/ 1101203 h 1467029"/>
                <a:gd name="connsiteX7" fmla="*/ 96126 w 1534839"/>
                <a:gd name="connsiteY7" fmla="*/ 1223123 h 1467029"/>
                <a:gd name="connsiteX8" fmla="*/ 128511 w 1534839"/>
                <a:gd name="connsiteY8" fmla="*/ 1314563 h 1467029"/>
                <a:gd name="connsiteX9" fmla="*/ 223761 w 1534839"/>
                <a:gd name="connsiteY9" fmla="*/ 1379333 h 1467029"/>
                <a:gd name="connsiteX10" fmla="*/ 406641 w 1534839"/>
                <a:gd name="connsiteY10" fmla="*/ 1436483 h 1467029"/>
                <a:gd name="connsiteX11" fmla="*/ 665721 w 1534839"/>
                <a:gd name="connsiteY11" fmla="*/ 1466963 h 1467029"/>
                <a:gd name="connsiteX12" fmla="*/ 900036 w 1534839"/>
                <a:gd name="connsiteY12" fmla="*/ 1428863 h 1467029"/>
                <a:gd name="connsiteX13" fmla="*/ 1122921 w 1534839"/>
                <a:gd name="connsiteY13" fmla="*/ 1345043 h 1467029"/>
                <a:gd name="connsiteX14" fmla="*/ 1273416 w 1534839"/>
                <a:gd name="connsiteY14" fmla="*/ 1211693 h 1467029"/>
                <a:gd name="connsiteX15" fmla="*/ 1309611 w 1534839"/>
                <a:gd name="connsiteY15" fmla="*/ 1236458 h 1467029"/>
                <a:gd name="connsiteX16" fmla="*/ 1408671 w 1534839"/>
                <a:gd name="connsiteY16" fmla="*/ 1219313 h 1467029"/>
                <a:gd name="connsiteX17" fmla="*/ 1477251 w 1534839"/>
                <a:gd name="connsiteY17" fmla="*/ 1145018 h 1467029"/>
                <a:gd name="connsiteX18" fmla="*/ 1521066 w 1534839"/>
                <a:gd name="connsiteY18" fmla="*/ 1045958 h 1467029"/>
                <a:gd name="connsiteX19" fmla="*/ 1530591 w 1534839"/>
                <a:gd name="connsiteY19" fmla="*/ 939278 h 1467029"/>
                <a:gd name="connsiteX20" fmla="*/ 1458201 w 1534839"/>
                <a:gd name="connsiteY20" fmla="*/ 864983 h 1467029"/>
                <a:gd name="connsiteX21" fmla="*/ 1357236 w 1534839"/>
                <a:gd name="connsiteY21" fmla="*/ 872603 h 1467029"/>
                <a:gd name="connsiteX22" fmla="*/ 1418196 w 1534839"/>
                <a:gd name="connsiteY22" fmla="*/ 802118 h 1467029"/>
                <a:gd name="connsiteX23" fmla="*/ 1475346 w 1534839"/>
                <a:gd name="connsiteY23" fmla="*/ 440168 h 1467029"/>
                <a:gd name="connsiteX24" fmla="*/ 1395336 w 1534839"/>
                <a:gd name="connsiteY24" fmla="*/ 158228 h 1467029"/>
                <a:gd name="connsiteX25" fmla="*/ 1199121 w 1534839"/>
                <a:gd name="connsiteY25" fmla="*/ 26783 h 1467029"/>
                <a:gd name="connsiteX26" fmla="*/ 1079106 w 1534839"/>
                <a:gd name="connsiteY26" fmla="*/ 59168 h 1467029"/>
                <a:gd name="connsiteX27" fmla="*/ 827646 w 1534839"/>
                <a:gd name="connsiteY27" fmla="*/ 22973 h 1467029"/>
                <a:gd name="connsiteX28" fmla="*/ 389496 w 1534839"/>
                <a:gd name="connsiteY28" fmla="*/ 24878 h 1467029"/>
                <a:gd name="connsiteX29" fmla="*/ 84696 w 1534839"/>
                <a:gd name="connsiteY29" fmla="*/ 333488 h 1467029"/>
                <a:gd name="connsiteX30" fmla="*/ 4686 w 1534839"/>
                <a:gd name="connsiteY30" fmla="*/ 621143 h 1467029"/>
                <a:gd name="connsiteX0" fmla="*/ 4686 w 1541892"/>
                <a:gd name="connsiteY0" fmla="*/ 621143 h 1467029"/>
                <a:gd name="connsiteX1" fmla="*/ 42786 w 1541892"/>
                <a:gd name="connsiteY1" fmla="*/ 788783 h 1467029"/>
                <a:gd name="connsiteX2" fmla="*/ 50406 w 1541892"/>
                <a:gd name="connsiteY2" fmla="*/ 836408 h 1467029"/>
                <a:gd name="connsiteX3" fmla="*/ 6591 w 1541892"/>
                <a:gd name="connsiteY3" fmla="*/ 845933 h 1467029"/>
                <a:gd name="connsiteX4" fmla="*/ 6591 w 1541892"/>
                <a:gd name="connsiteY4" fmla="*/ 948803 h 1467029"/>
                <a:gd name="connsiteX5" fmla="*/ 67551 w 1541892"/>
                <a:gd name="connsiteY5" fmla="*/ 1063103 h 1467029"/>
                <a:gd name="connsiteX6" fmla="*/ 111366 w 1541892"/>
                <a:gd name="connsiteY6" fmla="*/ 1101203 h 1467029"/>
                <a:gd name="connsiteX7" fmla="*/ 96126 w 1541892"/>
                <a:gd name="connsiteY7" fmla="*/ 1223123 h 1467029"/>
                <a:gd name="connsiteX8" fmla="*/ 128511 w 1541892"/>
                <a:gd name="connsiteY8" fmla="*/ 1314563 h 1467029"/>
                <a:gd name="connsiteX9" fmla="*/ 223761 w 1541892"/>
                <a:gd name="connsiteY9" fmla="*/ 1379333 h 1467029"/>
                <a:gd name="connsiteX10" fmla="*/ 406641 w 1541892"/>
                <a:gd name="connsiteY10" fmla="*/ 1436483 h 1467029"/>
                <a:gd name="connsiteX11" fmla="*/ 665721 w 1541892"/>
                <a:gd name="connsiteY11" fmla="*/ 1466963 h 1467029"/>
                <a:gd name="connsiteX12" fmla="*/ 900036 w 1541892"/>
                <a:gd name="connsiteY12" fmla="*/ 1428863 h 1467029"/>
                <a:gd name="connsiteX13" fmla="*/ 1122921 w 1541892"/>
                <a:gd name="connsiteY13" fmla="*/ 1345043 h 1467029"/>
                <a:gd name="connsiteX14" fmla="*/ 1273416 w 1541892"/>
                <a:gd name="connsiteY14" fmla="*/ 1211693 h 1467029"/>
                <a:gd name="connsiteX15" fmla="*/ 1309611 w 1541892"/>
                <a:gd name="connsiteY15" fmla="*/ 1236458 h 1467029"/>
                <a:gd name="connsiteX16" fmla="*/ 1408671 w 1541892"/>
                <a:gd name="connsiteY16" fmla="*/ 1219313 h 1467029"/>
                <a:gd name="connsiteX17" fmla="*/ 1477251 w 1541892"/>
                <a:gd name="connsiteY17" fmla="*/ 1145018 h 1467029"/>
                <a:gd name="connsiteX18" fmla="*/ 1536306 w 1541892"/>
                <a:gd name="connsiteY18" fmla="*/ 1047863 h 1467029"/>
                <a:gd name="connsiteX19" fmla="*/ 1530591 w 1541892"/>
                <a:gd name="connsiteY19" fmla="*/ 939278 h 1467029"/>
                <a:gd name="connsiteX20" fmla="*/ 1458201 w 1541892"/>
                <a:gd name="connsiteY20" fmla="*/ 864983 h 1467029"/>
                <a:gd name="connsiteX21" fmla="*/ 1357236 w 1541892"/>
                <a:gd name="connsiteY21" fmla="*/ 872603 h 1467029"/>
                <a:gd name="connsiteX22" fmla="*/ 1418196 w 1541892"/>
                <a:gd name="connsiteY22" fmla="*/ 802118 h 1467029"/>
                <a:gd name="connsiteX23" fmla="*/ 1475346 w 1541892"/>
                <a:gd name="connsiteY23" fmla="*/ 440168 h 1467029"/>
                <a:gd name="connsiteX24" fmla="*/ 1395336 w 1541892"/>
                <a:gd name="connsiteY24" fmla="*/ 158228 h 1467029"/>
                <a:gd name="connsiteX25" fmla="*/ 1199121 w 1541892"/>
                <a:gd name="connsiteY25" fmla="*/ 26783 h 1467029"/>
                <a:gd name="connsiteX26" fmla="*/ 1079106 w 1541892"/>
                <a:gd name="connsiteY26" fmla="*/ 59168 h 1467029"/>
                <a:gd name="connsiteX27" fmla="*/ 827646 w 1541892"/>
                <a:gd name="connsiteY27" fmla="*/ 22973 h 1467029"/>
                <a:gd name="connsiteX28" fmla="*/ 389496 w 1541892"/>
                <a:gd name="connsiteY28" fmla="*/ 24878 h 1467029"/>
                <a:gd name="connsiteX29" fmla="*/ 84696 w 1541892"/>
                <a:gd name="connsiteY29" fmla="*/ 333488 h 1467029"/>
                <a:gd name="connsiteX30" fmla="*/ 4686 w 1541892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57236 w 1542707"/>
                <a:gd name="connsiteY21" fmla="*/ 872603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93431 w 1542707"/>
                <a:gd name="connsiteY21" fmla="*/ 866888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93431 w 1542707"/>
                <a:gd name="connsiteY21" fmla="*/ 866888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93431 w 1542707"/>
                <a:gd name="connsiteY21" fmla="*/ 866888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3864 w 1541885"/>
                <a:gd name="connsiteY0" fmla="*/ 621143 h 1467029"/>
                <a:gd name="connsiteX1" fmla="*/ 41964 w 1541885"/>
                <a:gd name="connsiteY1" fmla="*/ 788783 h 1467029"/>
                <a:gd name="connsiteX2" fmla="*/ 34344 w 1541885"/>
                <a:gd name="connsiteY2" fmla="*/ 828788 h 1467029"/>
                <a:gd name="connsiteX3" fmla="*/ 5769 w 1541885"/>
                <a:gd name="connsiteY3" fmla="*/ 845933 h 1467029"/>
                <a:gd name="connsiteX4" fmla="*/ 5769 w 1541885"/>
                <a:gd name="connsiteY4" fmla="*/ 948803 h 1467029"/>
                <a:gd name="connsiteX5" fmla="*/ 66729 w 1541885"/>
                <a:gd name="connsiteY5" fmla="*/ 1063103 h 1467029"/>
                <a:gd name="connsiteX6" fmla="*/ 110544 w 1541885"/>
                <a:gd name="connsiteY6" fmla="*/ 1101203 h 1467029"/>
                <a:gd name="connsiteX7" fmla="*/ 95304 w 1541885"/>
                <a:gd name="connsiteY7" fmla="*/ 1223123 h 1467029"/>
                <a:gd name="connsiteX8" fmla="*/ 127689 w 1541885"/>
                <a:gd name="connsiteY8" fmla="*/ 1314563 h 1467029"/>
                <a:gd name="connsiteX9" fmla="*/ 222939 w 1541885"/>
                <a:gd name="connsiteY9" fmla="*/ 1379333 h 1467029"/>
                <a:gd name="connsiteX10" fmla="*/ 405819 w 1541885"/>
                <a:gd name="connsiteY10" fmla="*/ 1436483 h 1467029"/>
                <a:gd name="connsiteX11" fmla="*/ 664899 w 1541885"/>
                <a:gd name="connsiteY11" fmla="*/ 1466963 h 1467029"/>
                <a:gd name="connsiteX12" fmla="*/ 899214 w 1541885"/>
                <a:gd name="connsiteY12" fmla="*/ 1428863 h 1467029"/>
                <a:gd name="connsiteX13" fmla="*/ 1122099 w 1541885"/>
                <a:gd name="connsiteY13" fmla="*/ 1345043 h 1467029"/>
                <a:gd name="connsiteX14" fmla="*/ 1272594 w 1541885"/>
                <a:gd name="connsiteY14" fmla="*/ 1211693 h 1467029"/>
                <a:gd name="connsiteX15" fmla="*/ 1308789 w 1541885"/>
                <a:gd name="connsiteY15" fmla="*/ 1236458 h 1467029"/>
                <a:gd name="connsiteX16" fmla="*/ 1407849 w 1541885"/>
                <a:gd name="connsiteY16" fmla="*/ 1219313 h 1467029"/>
                <a:gd name="connsiteX17" fmla="*/ 1476429 w 1541885"/>
                <a:gd name="connsiteY17" fmla="*/ 1145018 h 1467029"/>
                <a:gd name="connsiteX18" fmla="*/ 1535484 w 1541885"/>
                <a:gd name="connsiteY18" fmla="*/ 1047863 h 1467029"/>
                <a:gd name="connsiteX19" fmla="*/ 1529769 w 1541885"/>
                <a:gd name="connsiteY19" fmla="*/ 939278 h 1467029"/>
                <a:gd name="connsiteX20" fmla="*/ 1457379 w 1541885"/>
                <a:gd name="connsiteY20" fmla="*/ 864983 h 1467029"/>
                <a:gd name="connsiteX21" fmla="*/ 1392609 w 1541885"/>
                <a:gd name="connsiteY21" fmla="*/ 866888 h 1467029"/>
                <a:gd name="connsiteX22" fmla="*/ 1417374 w 1541885"/>
                <a:gd name="connsiteY22" fmla="*/ 802118 h 1467029"/>
                <a:gd name="connsiteX23" fmla="*/ 1474524 w 1541885"/>
                <a:gd name="connsiteY23" fmla="*/ 440168 h 1467029"/>
                <a:gd name="connsiteX24" fmla="*/ 1394514 w 1541885"/>
                <a:gd name="connsiteY24" fmla="*/ 158228 h 1467029"/>
                <a:gd name="connsiteX25" fmla="*/ 1198299 w 1541885"/>
                <a:gd name="connsiteY25" fmla="*/ 26783 h 1467029"/>
                <a:gd name="connsiteX26" fmla="*/ 1078284 w 1541885"/>
                <a:gd name="connsiteY26" fmla="*/ 59168 h 1467029"/>
                <a:gd name="connsiteX27" fmla="*/ 826824 w 1541885"/>
                <a:gd name="connsiteY27" fmla="*/ 22973 h 1467029"/>
                <a:gd name="connsiteX28" fmla="*/ 388674 w 1541885"/>
                <a:gd name="connsiteY28" fmla="*/ 24878 h 1467029"/>
                <a:gd name="connsiteX29" fmla="*/ 83874 w 1541885"/>
                <a:gd name="connsiteY29" fmla="*/ 333488 h 1467029"/>
                <a:gd name="connsiteX30" fmla="*/ 3864 w 1541885"/>
                <a:gd name="connsiteY30" fmla="*/ 621143 h 1467029"/>
                <a:gd name="connsiteX0" fmla="*/ 3864 w 1541885"/>
                <a:gd name="connsiteY0" fmla="*/ 619055 h 1464941"/>
                <a:gd name="connsiteX1" fmla="*/ 41964 w 1541885"/>
                <a:gd name="connsiteY1" fmla="*/ 786695 h 1464941"/>
                <a:gd name="connsiteX2" fmla="*/ 34344 w 1541885"/>
                <a:gd name="connsiteY2" fmla="*/ 826700 h 1464941"/>
                <a:gd name="connsiteX3" fmla="*/ 5769 w 1541885"/>
                <a:gd name="connsiteY3" fmla="*/ 843845 h 1464941"/>
                <a:gd name="connsiteX4" fmla="*/ 5769 w 1541885"/>
                <a:gd name="connsiteY4" fmla="*/ 946715 h 1464941"/>
                <a:gd name="connsiteX5" fmla="*/ 66729 w 1541885"/>
                <a:gd name="connsiteY5" fmla="*/ 1061015 h 1464941"/>
                <a:gd name="connsiteX6" fmla="*/ 110544 w 1541885"/>
                <a:gd name="connsiteY6" fmla="*/ 1099115 h 1464941"/>
                <a:gd name="connsiteX7" fmla="*/ 95304 w 1541885"/>
                <a:gd name="connsiteY7" fmla="*/ 1221035 h 1464941"/>
                <a:gd name="connsiteX8" fmla="*/ 127689 w 1541885"/>
                <a:gd name="connsiteY8" fmla="*/ 1312475 h 1464941"/>
                <a:gd name="connsiteX9" fmla="*/ 222939 w 1541885"/>
                <a:gd name="connsiteY9" fmla="*/ 1377245 h 1464941"/>
                <a:gd name="connsiteX10" fmla="*/ 405819 w 1541885"/>
                <a:gd name="connsiteY10" fmla="*/ 1434395 h 1464941"/>
                <a:gd name="connsiteX11" fmla="*/ 664899 w 1541885"/>
                <a:gd name="connsiteY11" fmla="*/ 1464875 h 1464941"/>
                <a:gd name="connsiteX12" fmla="*/ 899214 w 1541885"/>
                <a:gd name="connsiteY12" fmla="*/ 1426775 h 1464941"/>
                <a:gd name="connsiteX13" fmla="*/ 1122099 w 1541885"/>
                <a:gd name="connsiteY13" fmla="*/ 1342955 h 1464941"/>
                <a:gd name="connsiteX14" fmla="*/ 1272594 w 1541885"/>
                <a:gd name="connsiteY14" fmla="*/ 1209605 h 1464941"/>
                <a:gd name="connsiteX15" fmla="*/ 1308789 w 1541885"/>
                <a:gd name="connsiteY15" fmla="*/ 1234370 h 1464941"/>
                <a:gd name="connsiteX16" fmla="*/ 1407849 w 1541885"/>
                <a:gd name="connsiteY16" fmla="*/ 1217225 h 1464941"/>
                <a:gd name="connsiteX17" fmla="*/ 1476429 w 1541885"/>
                <a:gd name="connsiteY17" fmla="*/ 1142930 h 1464941"/>
                <a:gd name="connsiteX18" fmla="*/ 1535484 w 1541885"/>
                <a:gd name="connsiteY18" fmla="*/ 1045775 h 1464941"/>
                <a:gd name="connsiteX19" fmla="*/ 1529769 w 1541885"/>
                <a:gd name="connsiteY19" fmla="*/ 937190 h 1464941"/>
                <a:gd name="connsiteX20" fmla="*/ 1457379 w 1541885"/>
                <a:gd name="connsiteY20" fmla="*/ 862895 h 1464941"/>
                <a:gd name="connsiteX21" fmla="*/ 1392609 w 1541885"/>
                <a:gd name="connsiteY21" fmla="*/ 864800 h 1464941"/>
                <a:gd name="connsiteX22" fmla="*/ 1417374 w 1541885"/>
                <a:gd name="connsiteY22" fmla="*/ 800030 h 1464941"/>
                <a:gd name="connsiteX23" fmla="*/ 1474524 w 1541885"/>
                <a:gd name="connsiteY23" fmla="*/ 438080 h 1464941"/>
                <a:gd name="connsiteX24" fmla="*/ 1394514 w 1541885"/>
                <a:gd name="connsiteY24" fmla="*/ 156140 h 1464941"/>
                <a:gd name="connsiteX25" fmla="*/ 1198299 w 1541885"/>
                <a:gd name="connsiteY25" fmla="*/ 24695 h 1464941"/>
                <a:gd name="connsiteX26" fmla="*/ 1051614 w 1541885"/>
                <a:gd name="connsiteY26" fmla="*/ 3740 h 1464941"/>
                <a:gd name="connsiteX27" fmla="*/ 826824 w 1541885"/>
                <a:gd name="connsiteY27" fmla="*/ 20885 h 1464941"/>
                <a:gd name="connsiteX28" fmla="*/ 388674 w 1541885"/>
                <a:gd name="connsiteY28" fmla="*/ 22790 h 1464941"/>
                <a:gd name="connsiteX29" fmla="*/ 83874 w 1541885"/>
                <a:gd name="connsiteY29" fmla="*/ 331400 h 1464941"/>
                <a:gd name="connsiteX30" fmla="*/ 3864 w 1541885"/>
                <a:gd name="connsiteY30" fmla="*/ 619055 h 1464941"/>
                <a:gd name="connsiteX0" fmla="*/ 3864 w 1541885"/>
                <a:gd name="connsiteY0" fmla="*/ 646071 h 1491957"/>
                <a:gd name="connsiteX1" fmla="*/ 41964 w 1541885"/>
                <a:gd name="connsiteY1" fmla="*/ 813711 h 1491957"/>
                <a:gd name="connsiteX2" fmla="*/ 34344 w 1541885"/>
                <a:gd name="connsiteY2" fmla="*/ 853716 h 1491957"/>
                <a:gd name="connsiteX3" fmla="*/ 5769 w 1541885"/>
                <a:gd name="connsiteY3" fmla="*/ 870861 h 1491957"/>
                <a:gd name="connsiteX4" fmla="*/ 5769 w 1541885"/>
                <a:gd name="connsiteY4" fmla="*/ 973731 h 1491957"/>
                <a:gd name="connsiteX5" fmla="*/ 66729 w 1541885"/>
                <a:gd name="connsiteY5" fmla="*/ 1088031 h 1491957"/>
                <a:gd name="connsiteX6" fmla="*/ 110544 w 1541885"/>
                <a:gd name="connsiteY6" fmla="*/ 1126131 h 1491957"/>
                <a:gd name="connsiteX7" fmla="*/ 95304 w 1541885"/>
                <a:gd name="connsiteY7" fmla="*/ 1248051 h 1491957"/>
                <a:gd name="connsiteX8" fmla="*/ 127689 w 1541885"/>
                <a:gd name="connsiteY8" fmla="*/ 1339491 h 1491957"/>
                <a:gd name="connsiteX9" fmla="*/ 222939 w 1541885"/>
                <a:gd name="connsiteY9" fmla="*/ 1404261 h 1491957"/>
                <a:gd name="connsiteX10" fmla="*/ 405819 w 1541885"/>
                <a:gd name="connsiteY10" fmla="*/ 1461411 h 1491957"/>
                <a:gd name="connsiteX11" fmla="*/ 664899 w 1541885"/>
                <a:gd name="connsiteY11" fmla="*/ 1491891 h 1491957"/>
                <a:gd name="connsiteX12" fmla="*/ 899214 w 1541885"/>
                <a:gd name="connsiteY12" fmla="*/ 1453791 h 1491957"/>
                <a:gd name="connsiteX13" fmla="*/ 1122099 w 1541885"/>
                <a:gd name="connsiteY13" fmla="*/ 1369971 h 1491957"/>
                <a:gd name="connsiteX14" fmla="*/ 1272594 w 1541885"/>
                <a:gd name="connsiteY14" fmla="*/ 1236621 h 1491957"/>
                <a:gd name="connsiteX15" fmla="*/ 1308789 w 1541885"/>
                <a:gd name="connsiteY15" fmla="*/ 1261386 h 1491957"/>
                <a:gd name="connsiteX16" fmla="*/ 1407849 w 1541885"/>
                <a:gd name="connsiteY16" fmla="*/ 1244241 h 1491957"/>
                <a:gd name="connsiteX17" fmla="*/ 1476429 w 1541885"/>
                <a:gd name="connsiteY17" fmla="*/ 1169946 h 1491957"/>
                <a:gd name="connsiteX18" fmla="*/ 1535484 w 1541885"/>
                <a:gd name="connsiteY18" fmla="*/ 1072791 h 1491957"/>
                <a:gd name="connsiteX19" fmla="*/ 1529769 w 1541885"/>
                <a:gd name="connsiteY19" fmla="*/ 964206 h 1491957"/>
                <a:gd name="connsiteX20" fmla="*/ 1457379 w 1541885"/>
                <a:gd name="connsiteY20" fmla="*/ 889911 h 1491957"/>
                <a:gd name="connsiteX21" fmla="*/ 1392609 w 1541885"/>
                <a:gd name="connsiteY21" fmla="*/ 891816 h 1491957"/>
                <a:gd name="connsiteX22" fmla="*/ 1417374 w 1541885"/>
                <a:gd name="connsiteY22" fmla="*/ 827046 h 1491957"/>
                <a:gd name="connsiteX23" fmla="*/ 1474524 w 1541885"/>
                <a:gd name="connsiteY23" fmla="*/ 465096 h 1491957"/>
                <a:gd name="connsiteX24" fmla="*/ 1394514 w 1541885"/>
                <a:gd name="connsiteY24" fmla="*/ 183156 h 1491957"/>
                <a:gd name="connsiteX25" fmla="*/ 1198299 w 1541885"/>
                <a:gd name="connsiteY25" fmla="*/ 51711 h 1491957"/>
                <a:gd name="connsiteX26" fmla="*/ 1051614 w 1541885"/>
                <a:gd name="connsiteY26" fmla="*/ 30756 h 1491957"/>
                <a:gd name="connsiteX27" fmla="*/ 819204 w 1541885"/>
                <a:gd name="connsiteY27" fmla="*/ 276 h 1491957"/>
                <a:gd name="connsiteX28" fmla="*/ 388674 w 1541885"/>
                <a:gd name="connsiteY28" fmla="*/ 49806 h 1491957"/>
                <a:gd name="connsiteX29" fmla="*/ 83874 w 1541885"/>
                <a:gd name="connsiteY29" fmla="*/ 358416 h 1491957"/>
                <a:gd name="connsiteX30" fmla="*/ 3864 w 1541885"/>
                <a:gd name="connsiteY30" fmla="*/ 646071 h 1491957"/>
                <a:gd name="connsiteX0" fmla="*/ 3864 w 1541885"/>
                <a:gd name="connsiteY0" fmla="*/ 646616 h 1492502"/>
                <a:gd name="connsiteX1" fmla="*/ 41964 w 1541885"/>
                <a:gd name="connsiteY1" fmla="*/ 814256 h 1492502"/>
                <a:gd name="connsiteX2" fmla="*/ 34344 w 1541885"/>
                <a:gd name="connsiteY2" fmla="*/ 854261 h 1492502"/>
                <a:gd name="connsiteX3" fmla="*/ 5769 w 1541885"/>
                <a:gd name="connsiteY3" fmla="*/ 871406 h 1492502"/>
                <a:gd name="connsiteX4" fmla="*/ 5769 w 1541885"/>
                <a:gd name="connsiteY4" fmla="*/ 974276 h 1492502"/>
                <a:gd name="connsiteX5" fmla="*/ 66729 w 1541885"/>
                <a:gd name="connsiteY5" fmla="*/ 1088576 h 1492502"/>
                <a:gd name="connsiteX6" fmla="*/ 110544 w 1541885"/>
                <a:gd name="connsiteY6" fmla="*/ 1126676 h 1492502"/>
                <a:gd name="connsiteX7" fmla="*/ 95304 w 1541885"/>
                <a:gd name="connsiteY7" fmla="*/ 1248596 h 1492502"/>
                <a:gd name="connsiteX8" fmla="*/ 127689 w 1541885"/>
                <a:gd name="connsiteY8" fmla="*/ 1340036 h 1492502"/>
                <a:gd name="connsiteX9" fmla="*/ 222939 w 1541885"/>
                <a:gd name="connsiteY9" fmla="*/ 1404806 h 1492502"/>
                <a:gd name="connsiteX10" fmla="*/ 405819 w 1541885"/>
                <a:gd name="connsiteY10" fmla="*/ 1461956 h 1492502"/>
                <a:gd name="connsiteX11" fmla="*/ 664899 w 1541885"/>
                <a:gd name="connsiteY11" fmla="*/ 1492436 h 1492502"/>
                <a:gd name="connsiteX12" fmla="*/ 899214 w 1541885"/>
                <a:gd name="connsiteY12" fmla="*/ 1454336 h 1492502"/>
                <a:gd name="connsiteX13" fmla="*/ 1122099 w 1541885"/>
                <a:gd name="connsiteY13" fmla="*/ 1370516 h 1492502"/>
                <a:gd name="connsiteX14" fmla="*/ 1272594 w 1541885"/>
                <a:gd name="connsiteY14" fmla="*/ 1237166 h 1492502"/>
                <a:gd name="connsiteX15" fmla="*/ 1308789 w 1541885"/>
                <a:gd name="connsiteY15" fmla="*/ 1261931 h 1492502"/>
                <a:gd name="connsiteX16" fmla="*/ 1407849 w 1541885"/>
                <a:gd name="connsiteY16" fmla="*/ 1244786 h 1492502"/>
                <a:gd name="connsiteX17" fmla="*/ 1476429 w 1541885"/>
                <a:gd name="connsiteY17" fmla="*/ 1170491 h 1492502"/>
                <a:gd name="connsiteX18" fmla="*/ 1535484 w 1541885"/>
                <a:gd name="connsiteY18" fmla="*/ 1073336 h 1492502"/>
                <a:gd name="connsiteX19" fmla="*/ 1529769 w 1541885"/>
                <a:gd name="connsiteY19" fmla="*/ 964751 h 1492502"/>
                <a:gd name="connsiteX20" fmla="*/ 1457379 w 1541885"/>
                <a:gd name="connsiteY20" fmla="*/ 890456 h 1492502"/>
                <a:gd name="connsiteX21" fmla="*/ 1392609 w 1541885"/>
                <a:gd name="connsiteY21" fmla="*/ 892361 h 1492502"/>
                <a:gd name="connsiteX22" fmla="*/ 1417374 w 1541885"/>
                <a:gd name="connsiteY22" fmla="*/ 827591 h 1492502"/>
                <a:gd name="connsiteX23" fmla="*/ 1474524 w 1541885"/>
                <a:gd name="connsiteY23" fmla="*/ 465641 h 1492502"/>
                <a:gd name="connsiteX24" fmla="*/ 1394514 w 1541885"/>
                <a:gd name="connsiteY24" fmla="*/ 183701 h 1492502"/>
                <a:gd name="connsiteX25" fmla="*/ 1198299 w 1541885"/>
                <a:gd name="connsiteY25" fmla="*/ 52256 h 1492502"/>
                <a:gd name="connsiteX26" fmla="*/ 1051614 w 1541885"/>
                <a:gd name="connsiteY26" fmla="*/ 21776 h 1492502"/>
                <a:gd name="connsiteX27" fmla="*/ 819204 w 1541885"/>
                <a:gd name="connsiteY27" fmla="*/ 821 h 1492502"/>
                <a:gd name="connsiteX28" fmla="*/ 388674 w 1541885"/>
                <a:gd name="connsiteY28" fmla="*/ 50351 h 1492502"/>
                <a:gd name="connsiteX29" fmla="*/ 83874 w 1541885"/>
                <a:gd name="connsiteY29" fmla="*/ 358961 h 1492502"/>
                <a:gd name="connsiteX30" fmla="*/ 3864 w 1541885"/>
                <a:gd name="connsiteY30" fmla="*/ 646616 h 1492502"/>
                <a:gd name="connsiteX0" fmla="*/ 3864 w 1541885"/>
                <a:gd name="connsiteY0" fmla="*/ 647250 h 1493136"/>
                <a:gd name="connsiteX1" fmla="*/ 41964 w 1541885"/>
                <a:gd name="connsiteY1" fmla="*/ 814890 h 1493136"/>
                <a:gd name="connsiteX2" fmla="*/ 34344 w 1541885"/>
                <a:gd name="connsiteY2" fmla="*/ 854895 h 1493136"/>
                <a:gd name="connsiteX3" fmla="*/ 5769 w 1541885"/>
                <a:gd name="connsiteY3" fmla="*/ 872040 h 1493136"/>
                <a:gd name="connsiteX4" fmla="*/ 5769 w 1541885"/>
                <a:gd name="connsiteY4" fmla="*/ 974910 h 1493136"/>
                <a:gd name="connsiteX5" fmla="*/ 66729 w 1541885"/>
                <a:gd name="connsiteY5" fmla="*/ 1089210 h 1493136"/>
                <a:gd name="connsiteX6" fmla="*/ 110544 w 1541885"/>
                <a:gd name="connsiteY6" fmla="*/ 1127310 h 1493136"/>
                <a:gd name="connsiteX7" fmla="*/ 95304 w 1541885"/>
                <a:gd name="connsiteY7" fmla="*/ 1249230 h 1493136"/>
                <a:gd name="connsiteX8" fmla="*/ 127689 w 1541885"/>
                <a:gd name="connsiteY8" fmla="*/ 1340670 h 1493136"/>
                <a:gd name="connsiteX9" fmla="*/ 222939 w 1541885"/>
                <a:gd name="connsiteY9" fmla="*/ 1405440 h 1493136"/>
                <a:gd name="connsiteX10" fmla="*/ 405819 w 1541885"/>
                <a:gd name="connsiteY10" fmla="*/ 1462590 h 1493136"/>
                <a:gd name="connsiteX11" fmla="*/ 664899 w 1541885"/>
                <a:gd name="connsiteY11" fmla="*/ 1493070 h 1493136"/>
                <a:gd name="connsiteX12" fmla="*/ 899214 w 1541885"/>
                <a:gd name="connsiteY12" fmla="*/ 1454970 h 1493136"/>
                <a:gd name="connsiteX13" fmla="*/ 1122099 w 1541885"/>
                <a:gd name="connsiteY13" fmla="*/ 1371150 h 1493136"/>
                <a:gd name="connsiteX14" fmla="*/ 1272594 w 1541885"/>
                <a:gd name="connsiteY14" fmla="*/ 1237800 h 1493136"/>
                <a:gd name="connsiteX15" fmla="*/ 1308789 w 1541885"/>
                <a:gd name="connsiteY15" fmla="*/ 1262565 h 1493136"/>
                <a:gd name="connsiteX16" fmla="*/ 1407849 w 1541885"/>
                <a:gd name="connsiteY16" fmla="*/ 1245420 h 1493136"/>
                <a:gd name="connsiteX17" fmla="*/ 1476429 w 1541885"/>
                <a:gd name="connsiteY17" fmla="*/ 1171125 h 1493136"/>
                <a:gd name="connsiteX18" fmla="*/ 1535484 w 1541885"/>
                <a:gd name="connsiteY18" fmla="*/ 1073970 h 1493136"/>
                <a:gd name="connsiteX19" fmla="*/ 1529769 w 1541885"/>
                <a:gd name="connsiteY19" fmla="*/ 965385 h 1493136"/>
                <a:gd name="connsiteX20" fmla="*/ 1457379 w 1541885"/>
                <a:gd name="connsiteY20" fmla="*/ 891090 h 1493136"/>
                <a:gd name="connsiteX21" fmla="*/ 1392609 w 1541885"/>
                <a:gd name="connsiteY21" fmla="*/ 892995 h 1493136"/>
                <a:gd name="connsiteX22" fmla="*/ 1417374 w 1541885"/>
                <a:gd name="connsiteY22" fmla="*/ 828225 h 1493136"/>
                <a:gd name="connsiteX23" fmla="*/ 1474524 w 1541885"/>
                <a:gd name="connsiteY23" fmla="*/ 466275 h 1493136"/>
                <a:gd name="connsiteX24" fmla="*/ 1394514 w 1541885"/>
                <a:gd name="connsiteY24" fmla="*/ 184335 h 1493136"/>
                <a:gd name="connsiteX25" fmla="*/ 1198299 w 1541885"/>
                <a:gd name="connsiteY25" fmla="*/ 52890 h 1493136"/>
                <a:gd name="connsiteX26" fmla="*/ 1055424 w 1541885"/>
                <a:gd name="connsiteY26" fmla="*/ 16695 h 1493136"/>
                <a:gd name="connsiteX27" fmla="*/ 819204 w 1541885"/>
                <a:gd name="connsiteY27" fmla="*/ 1455 h 1493136"/>
                <a:gd name="connsiteX28" fmla="*/ 388674 w 1541885"/>
                <a:gd name="connsiteY28" fmla="*/ 50985 h 1493136"/>
                <a:gd name="connsiteX29" fmla="*/ 83874 w 1541885"/>
                <a:gd name="connsiteY29" fmla="*/ 359595 h 1493136"/>
                <a:gd name="connsiteX30" fmla="*/ 3864 w 1541885"/>
                <a:gd name="connsiteY30" fmla="*/ 647250 h 1493136"/>
                <a:gd name="connsiteX0" fmla="*/ 3864 w 1541885"/>
                <a:gd name="connsiteY0" fmla="*/ 647354 h 1493240"/>
                <a:gd name="connsiteX1" fmla="*/ 41964 w 1541885"/>
                <a:gd name="connsiteY1" fmla="*/ 814994 h 1493240"/>
                <a:gd name="connsiteX2" fmla="*/ 34344 w 1541885"/>
                <a:gd name="connsiteY2" fmla="*/ 854999 h 1493240"/>
                <a:gd name="connsiteX3" fmla="*/ 5769 w 1541885"/>
                <a:gd name="connsiteY3" fmla="*/ 872144 h 1493240"/>
                <a:gd name="connsiteX4" fmla="*/ 5769 w 1541885"/>
                <a:gd name="connsiteY4" fmla="*/ 975014 h 1493240"/>
                <a:gd name="connsiteX5" fmla="*/ 66729 w 1541885"/>
                <a:gd name="connsiteY5" fmla="*/ 1089314 h 1493240"/>
                <a:gd name="connsiteX6" fmla="*/ 110544 w 1541885"/>
                <a:gd name="connsiteY6" fmla="*/ 1127414 h 1493240"/>
                <a:gd name="connsiteX7" fmla="*/ 95304 w 1541885"/>
                <a:gd name="connsiteY7" fmla="*/ 1249334 h 1493240"/>
                <a:gd name="connsiteX8" fmla="*/ 127689 w 1541885"/>
                <a:gd name="connsiteY8" fmla="*/ 1340774 h 1493240"/>
                <a:gd name="connsiteX9" fmla="*/ 222939 w 1541885"/>
                <a:gd name="connsiteY9" fmla="*/ 1405544 h 1493240"/>
                <a:gd name="connsiteX10" fmla="*/ 405819 w 1541885"/>
                <a:gd name="connsiteY10" fmla="*/ 1462694 h 1493240"/>
                <a:gd name="connsiteX11" fmla="*/ 664899 w 1541885"/>
                <a:gd name="connsiteY11" fmla="*/ 1493174 h 1493240"/>
                <a:gd name="connsiteX12" fmla="*/ 899214 w 1541885"/>
                <a:gd name="connsiteY12" fmla="*/ 1455074 h 1493240"/>
                <a:gd name="connsiteX13" fmla="*/ 1122099 w 1541885"/>
                <a:gd name="connsiteY13" fmla="*/ 1371254 h 1493240"/>
                <a:gd name="connsiteX14" fmla="*/ 1272594 w 1541885"/>
                <a:gd name="connsiteY14" fmla="*/ 1237904 h 1493240"/>
                <a:gd name="connsiteX15" fmla="*/ 1308789 w 1541885"/>
                <a:gd name="connsiteY15" fmla="*/ 1262669 h 1493240"/>
                <a:gd name="connsiteX16" fmla="*/ 1407849 w 1541885"/>
                <a:gd name="connsiteY16" fmla="*/ 1245524 h 1493240"/>
                <a:gd name="connsiteX17" fmla="*/ 1476429 w 1541885"/>
                <a:gd name="connsiteY17" fmla="*/ 1171229 h 1493240"/>
                <a:gd name="connsiteX18" fmla="*/ 1535484 w 1541885"/>
                <a:gd name="connsiteY18" fmla="*/ 1074074 h 1493240"/>
                <a:gd name="connsiteX19" fmla="*/ 1529769 w 1541885"/>
                <a:gd name="connsiteY19" fmla="*/ 965489 h 1493240"/>
                <a:gd name="connsiteX20" fmla="*/ 1457379 w 1541885"/>
                <a:gd name="connsiteY20" fmla="*/ 891194 h 1493240"/>
                <a:gd name="connsiteX21" fmla="*/ 1392609 w 1541885"/>
                <a:gd name="connsiteY21" fmla="*/ 893099 h 1493240"/>
                <a:gd name="connsiteX22" fmla="*/ 1417374 w 1541885"/>
                <a:gd name="connsiteY22" fmla="*/ 828329 h 1493240"/>
                <a:gd name="connsiteX23" fmla="*/ 1474524 w 1541885"/>
                <a:gd name="connsiteY23" fmla="*/ 466379 h 1493240"/>
                <a:gd name="connsiteX24" fmla="*/ 1394514 w 1541885"/>
                <a:gd name="connsiteY24" fmla="*/ 184439 h 1493240"/>
                <a:gd name="connsiteX25" fmla="*/ 1234494 w 1541885"/>
                <a:gd name="connsiteY25" fmla="*/ 60614 h 1493240"/>
                <a:gd name="connsiteX26" fmla="*/ 1055424 w 1541885"/>
                <a:gd name="connsiteY26" fmla="*/ 16799 h 1493240"/>
                <a:gd name="connsiteX27" fmla="*/ 819204 w 1541885"/>
                <a:gd name="connsiteY27" fmla="*/ 1559 h 1493240"/>
                <a:gd name="connsiteX28" fmla="*/ 388674 w 1541885"/>
                <a:gd name="connsiteY28" fmla="*/ 51089 h 1493240"/>
                <a:gd name="connsiteX29" fmla="*/ 83874 w 1541885"/>
                <a:gd name="connsiteY29" fmla="*/ 359699 h 1493240"/>
                <a:gd name="connsiteX30" fmla="*/ 3864 w 1541885"/>
                <a:gd name="connsiteY30" fmla="*/ 647354 h 1493240"/>
                <a:gd name="connsiteX0" fmla="*/ 3864 w 1541885"/>
                <a:gd name="connsiteY0" fmla="*/ 660052 h 1505938"/>
                <a:gd name="connsiteX1" fmla="*/ 41964 w 1541885"/>
                <a:gd name="connsiteY1" fmla="*/ 827692 h 1505938"/>
                <a:gd name="connsiteX2" fmla="*/ 34344 w 1541885"/>
                <a:gd name="connsiteY2" fmla="*/ 867697 h 1505938"/>
                <a:gd name="connsiteX3" fmla="*/ 5769 w 1541885"/>
                <a:gd name="connsiteY3" fmla="*/ 884842 h 1505938"/>
                <a:gd name="connsiteX4" fmla="*/ 5769 w 1541885"/>
                <a:gd name="connsiteY4" fmla="*/ 987712 h 1505938"/>
                <a:gd name="connsiteX5" fmla="*/ 66729 w 1541885"/>
                <a:gd name="connsiteY5" fmla="*/ 1102012 h 1505938"/>
                <a:gd name="connsiteX6" fmla="*/ 110544 w 1541885"/>
                <a:gd name="connsiteY6" fmla="*/ 1140112 h 1505938"/>
                <a:gd name="connsiteX7" fmla="*/ 95304 w 1541885"/>
                <a:gd name="connsiteY7" fmla="*/ 1262032 h 1505938"/>
                <a:gd name="connsiteX8" fmla="*/ 127689 w 1541885"/>
                <a:gd name="connsiteY8" fmla="*/ 1353472 h 1505938"/>
                <a:gd name="connsiteX9" fmla="*/ 222939 w 1541885"/>
                <a:gd name="connsiteY9" fmla="*/ 1418242 h 1505938"/>
                <a:gd name="connsiteX10" fmla="*/ 405819 w 1541885"/>
                <a:gd name="connsiteY10" fmla="*/ 1475392 h 1505938"/>
                <a:gd name="connsiteX11" fmla="*/ 664899 w 1541885"/>
                <a:gd name="connsiteY11" fmla="*/ 1505872 h 1505938"/>
                <a:gd name="connsiteX12" fmla="*/ 899214 w 1541885"/>
                <a:gd name="connsiteY12" fmla="*/ 1467772 h 1505938"/>
                <a:gd name="connsiteX13" fmla="*/ 1122099 w 1541885"/>
                <a:gd name="connsiteY13" fmla="*/ 1383952 h 1505938"/>
                <a:gd name="connsiteX14" fmla="*/ 1272594 w 1541885"/>
                <a:gd name="connsiteY14" fmla="*/ 1250602 h 1505938"/>
                <a:gd name="connsiteX15" fmla="*/ 1308789 w 1541885"/>
                <a:gd name="connsiteY15" fmla="*/ 1275367 h 1505938"/>
                <a:gd name="connsiteX16" fmla="*/ 1407849 w 1541885"/>
                <a:gd name="connsiteY16" fmla="*/ 1258222 h 1505938"/>
                <a:gd name="connsiteX17" fmla="*/ 1476429 w 1541885"/>
                <a:gd name="connsiteY17" fmla="*/ 1183927 h 1505938"/>
                <a:gd name="connsiteX18" fmla="*/ 1535484 w 1541885"/>
                <a:gd name="connsiteY18" fmla="*/ 1086772 h 1505938"/>
                <a:gd name="connsiteX19" fmla="*/ 1529769 w 1541885"/>
                <a:gd name="connsiteY19" fmla="*/ 978187 h 1505938"/>
                <a:gd name="connsiteX20" fmla="*/ 1457379 w 1541885"/>
                <a:gd name="connsiteY20" fmla="*/ 903892 h 1505938"/>
                <a:gd name="connsiteX21" fmla="*/ 1392609 w 1541885"/>
                <a:gd name="connsiteY21" fmla="*/ 905797 h 1505938"/>
                <a:gd name="connsiteX22" fmla="*/ 1417374 w 1541885"/>
                <a:gd name="connsiteY22" fmla="*/ 841027 h 1505938"/>
                <a:gd name="connsiteX23" fmla="*/ 1474524 w 1541885"/>
                <a:gd name="connsiteY23" fmla="*/ 479077 h 1505938"/>
                <a:gd name="connsiteX24" fmla="*/ 1394514 w 1541885"/>
                <a:gd name="connsiteY24" fmla="*/ 197137 h 1505938"/>
                <a:gd name="connsiteX25" fmla="*/ 1234494 w 1541885"/>
                <a:gd name="connsiteY25" fmla="*/ 73312 h 1505938"/>
                <a:gd name="connsiteX26" fmla="*/ 1055424 w 1541885"/>
                <a:gd name="connsiteY26" fmla="*/ 29497 h 1505938"/>
                <a:gd name="connsiteX27" fmla="*/ 784914 w 1541885"/>
                <a:gd name="connsiteY27" fmla="*/ 922 h 1505938"/>
                <a:gd name="connsiteX28" fmla="*/ 388674 w 1541885"/>
                <a:gd name="connsiteY28" fmla="*/ 63787 h 1505938"/>
                <a:gd name="connsiteX29" fmla="*/ 83874 w 1541885"/>
                <a:gd name="connsiteY29" fmla="*/ 372397 h 1505938"/>
                <a:gd name="connsiteX30" fmla="*/ 3864 w 1541885"/>
                <a:gd name="connsiteY30" fmla="*/ 660052 h 1505938"/>
                <a:gd name="connsiteX0" fmla="*/ 3864 w 1541885"/>
                <a:gd name="connsiteY0" fmla="*/ 660052 h 1505938"/>
                <a:gd name="connsiteX1" fmla="*/ 41964 w 1541885"/>
                <a:gd name="connsiteY1" fmla="*/ 827692 h 1505938"/>
                <a:gd name="connsiteX2" fmla="*/ 34344 w 1541885"/>
                <a:gd name="connsiteY2" fmla="*/ 867697 h 1505938"/>
                <a:gd name="connsiteX3" fmla="*/ 5769 w 1541885"/>
                <a:gd name="connsiteY3" fmla="*/ 884842 h 1505938"/>
                <a:gd name="connsiteX4" fmla="*/ 5769 w 1541885"/>
                <a:gd name="connsiteY4" fmla="*/ 987712 h 1505938"/>
                <a:gd name="connsiteX5" fmla="*/ 66729 w 1541885"/>
                <a:gd name="connsiteY5" fmla="*/ 1102012 h 1505938"/>
                <a:gd name="connsiteX6" fmla="*/ 110544 w 1541885"/>
                <a:gd name="connsiteY6" fmla="*/ 1140112 h 1505938"/>
                <a:gd name="connsiteX7" fmla="*/ 95304 w 1541885"/>
                <a:gd name="connsiteY7" fmla="*/ 1262032 h 1505938"/>
                <a:gd name="connsiteX8" fmla="*/ 127689 w 1541885"/>
                <a:gd name="connsiteY8" fmla="*/ 1353472 h 1505938"/>
                <a:gd name="connsiteX9" fmla="*/ 222939 w 1541885"/>
                <a:gd name="connsiteY9" fmla="*/ 1418242 h 1505938"/>
                <a:gd name="connsiteX10" fmla="*/ 405819 w 1541885"/>
                <a:gd name="connsiteY10" fmla="*/ 1475392 h 1505938"/>
                <a:gd name="connsiteX11" fmla="*/ 664899 w 1541885"/>
                <a:gd name="connsiteY11" fmla="*/ 1505872 h 1505938"/>
                <a:gd name="connsiteX12" fmla="*/ 899214 w 1541885"/>
                <a:gd name="connsiteY12" fmla="*/ 1467772 h 1505938"/>
                <a:gd name="connsiteX13" fmla="*/ 1122099 w 1541885"/>
                <a:gd name="connsiteY13" fmla="*/ 1383952 h 1505938"/>
                <a:gd name="connsiteX14" fmla="*/ 1272594 w 1541885"/>
                <a:gd name="connsiteY14" fmla="*/ 1250602 h 1505938"/>
                <a:gd name="connsiteX15" fmla="*/ 1308789 w 1541885"/>
                <a:gd name="connsiteY15" fmla="*/ 1275367 h 1505938"/>
                <a:gd name="connsiteX16" fmla="*/ 1407849 w 1541885"/>
                <a:gd name="connsiteY16" fmla="*/ 1258222 h 1505938"/>
                <a:gd name="connsiteX17" fmla="*/ 1476429 w 1541885"/>
                <a:gd name="connsiteY17" fmla="*/ 1183927 h 1505938"/>
                <a:gd name="connsiteX18" fmla="*/ 1535484 w 1541885"/>
                <a:gd name="connsiteY18" fmla="*/ 1086772 h 1505938"/>
                <a:gd name="connsiteX19" fmla="*/ 1529769 w 1541885"/>
                <a:gd name="connsiteY19" fmla="*/ 978187 h 1505938"/>
                <a:gd name="connsiteX20" fmla="*/ 1457379 w 1541885"/>
                <a:gd name="connsiteY20" fmla="*/ 903892 h 1505938"/>
                <a:gd name="connsiteX21" fmla="*/ 1392609 w 1541885"/>
                <a:gd name="connsiteY21" fmla="*/ 905797 h 1505938"/>
                <a:gd name="connsiteX22" fmla="*/ 1417374 w 1541885"/>
                <a:gd name="connsiteY22" fmla="*/ 841027 h 1505938"/>
                <a:gd name="connsiteX23" fmla="*/ 1474524 w 1541885"/>
                <a:gd name="connsiteY23" fmla="*/ 479077 h 1505938"/>
                <a:gd name="connsiteX24" fmla="*/ 1396419 w 1541885"/>
                <a:gd name="connsiteY24" fmla="*/ 216187 h 1505938"/>
                <a:gd name="connsiteX25" fmla="*/ 1234494 w 1541885"/>
                <a:gd name="connsiteY25" fmla="*/ 73312 h 1505938"/>
                <a:gd name="connsiteX26" fmla="*/ 1055424 w 1541885"/>
                <a:gd name="connsiteY26" fmla="*/ 29497 h 1505938"/>
                <a:gd name="connsiteX27" fmla="*/ 784914 w 1541885"/>
                <a:gd name="connsiteY27" fmla="*/ 922 h 1505938"/>
                <a:gd name="connsiteX28" fmla="*/ 388674 w 1541885"/>
                <a:gd name="connsiteY28" fmla="*/ 63787 h 1505938"/>
                <a:gd name="connsiteX29" fmla="*/ 83874 w 1541885"/>
                <a:gd name="connsiteY29" fmla="*/ 372397 h 1505938"/>
                <a:gd name="connsiteX30" fmla="*/ 3864 w 1541885"/>
                <a:gd name="connsiteY30" fmla="*/ 660052 h 1505938"/>
                <a:gd name="connsiteX0" fmla="*/ 3864 w 1541885"/>
                <a:gd name="connsiteY0" fmla="*/ 660107 h 1505993"/>
                <a:gd name="connsiteX1" fmla="*/ 41964 w 1541885"/>
                <a:gd name="connsiteY1" fmla="*/ 827747 h 1505993"/>
                <a:gd name="connsiteX2" fmla="*/ 34344 w 1541885"/>
                <a:gd name="connsiteY2" fmla="*/ 867752 h 1505993"/>
                <a:gd name="connsiteX3" fmla="*/ 5769 w 1541885"/>
                <a:gd name="connsiteY3" fmla="*/ 884897 h 1505993"/>
                <a:gd name="connsiteX4" fmla="*/ 5769 w 1541885"/>
                <a:gd name="connsiteY4" fmla="*/ 987767 h 1505993"/>
                <a:gd name="connsiteX5" fmla="*/ 66729 w 1541885"/>
                <a:gd name="connsiteY5" fmla="*/ 1102067 h 1505993"/>
                <a:gd name="connsiteX6" fmla="*/ 110544 w 1541885"/>
                <a:gd name="connsiteY6" fmla="*/ 1140167 h 1505993"/>
                <a:gd name="connsiteX7" fmla="*/ 95304 w 1541885"/>
                <a:gd name="connsiteY7" fmla="*/ 1262087 h 1505993"/>
                <a:gd name="connsiteX8" fmla="*/ 127689 w 1541885"/>
                <a:gd name="connsiteY8" fmla="*/ 1353527 h 1505993"/>
                <a:gd name="connsiteX9" fmla="*/ 222939 w 1541885"/>
                <a:gd name="connsiteY9" fmla="*/ 1418297 h 1505993"/>
                <a:gd name="connsiteX10" fmla="*/ 405819 w 1541885"/>
                <a:gd name="connsiteY10" fmla="*/ 1475447 h 1505993"/>
                <a:gd name="connsiteX11" fmla="*/ 664899 w 1541885"/>
                <a:gd name="connsiteY11" fmla="*/ 1505927 h 1505993"/>
                <a:gd name="connsiteX12" fmla="*/ 899214 w 1541885"/>
                <a:gd name="connsiteY12" fmla="*/ 1467827 h 1505993"/>
                <a:gd name="connsiteX13" fmla="*/ 1122099 w 1541885"/>
                <a:gd name="connsiteY13" fmla="*/ 1384007 h 1505993"/>
                <a:gd name="connsiteX14" fmla="*/ 1272594 w 1541885"/>
                <a:gd name="connsiteY14" fmla="*/ 1250657 h 1505993"/>
                <a:gd name="connsiteX15" fmla="*/ 1308789 w 1541885"/>
                <a:gd name="connsiteY15" fmla="*/ 1275422 h 1505993"/>
                <a:gd name="connsiteX16" fmla="*/ 1407849 w 1541885"/>
                <a:gd name="connsiteY16" fmla="*/ 1258277 h 1505993"/>
                <a:gd name="connsiteX17" fmla="*/ 1476429 w 1541885"/>
                <a:gd name="connsiteY17" fmla="*/ 1183982 h 1505993"/>
                <a:gd name="connsiteX18" fmla="*/ 1535484 w 1541885"/>
                <a:gd name="connsiteY18" fmla="*/ 1086827 h 1505993"/>
                <a:gd name="connsiteX19" fmla="*/ 1529769 w 1541885"/>
                <a:gd name="connsiteY19" fmla="*/ 978242 h 1505993"/>
                <a:gd name="connsiteX20" fmla="*/ 1457379 w 1541885"/>
                <a:gd name="connsiteY20" fmla="*/ 903947 h 1505993"/>
                <a:gd name="connsiteX21" fmla="*/ 1392609 w 1541885"/>
                <a:gd name="connsiteY21" fmla="*/ 905852 h 1505993"/>
                <a:gd name="connsiteX22" fmla="*/ 1417374 w 1541885"/>
                <a:gd name="connsiteY22" fmla="*/ 841082 h 1505993"/>
                <a:gd name="connsiteX23" fmla="*/ 1474524 w 1541885"/>
                <a:gd name="connsiteY23" fmla="*/ 479132 h 1505993"/>
                <a:gd name="connsiteX24" fmla="*/ 1396419 w 1541885"/>
                <a:gd name="connsiteY24" fmla="*/ 216242 h 1505993"/>
                <a:gd name="connsiteX25" fmla="*/ 1230684 w 1541885"/>
                <a:gd name="connsiteY25" fmla="*/ 82892 h 1505993"/>
                <a:gd name="connsiteX26" fmla="*/ 1055424 w 1541885"/>
                <a:gd name="connsiteY26" fmla="*/ 29552 h 1505993"/>
                <a:gd name="connsiteX27" fmla="*/ 784914 w 1541885"/>
                <a:gd name="connsiteY27" fmla="*/ 977 h 1505993"/>
                <a:gd name="connsiteX28" fmla="*/ 388674 w 1541885"/>
                <a:gd name="connsiteY28" fmla="*/ 63842 h 1505993"/>
                <a:gd name="connsiteX29" fmla="*/ 83874 w 1541885"/>
                <a:gd name="connsiteY29" fmla="*/ 372452 h 1505993"/>
                <a:gd name="connsiteX30" fmla="*/ 3864 w 1541885"/>
                <a:gd name="connsiteY30" fmla="*/ 660107 h 1505993"/>
                <a:gd name="connsiteX0" fmla="*/ 3864 w 1541885"/>
                <a:gd name="connsiteY0" fmla="*/ 660701 h 1506587"/>
                <a:gd name="connsiteX1" fmla="*/ 41964 w 1541885"/>
                <a:gd name="connsiteY1" fmla="*/ 828341 h 1506587"/>
                <a:gd name="connsiteX2" fmla="*/ 34344 w 1541885"/>
                <a:gd name="connsiteY2" fmla="*/ 868346 h 1506587"/>
                <a:gd name="connsiteX3" fmla="*/ 5769 w 1541885"/>
                <a:gd name="connsiteY3" fmla="*/ 885491 h 1506587"/>
                <a:gd name="connsiteX4" fmla="*/ 5769 w 1541885"/>
                <a:gd name="connsiteY4" fmla="*/ 988361 h 1506587"/>
                <a:gd name="connsiteX5" fmla="*/ 66729 w 1541885"/>
                <a:gd name="connsiteY5" fmla="*/ 1102661 h 1506587"/>
                <a:gd name="connsiteX6" fmla="*/ 110544 w 1541885"/>
                <a:gd name="connsiteY6" fmla="*/ 1140761 h 1506587"/>
                <a:gd name="connsiteX7" fmla="*/ 95304 w 1541885"/>
                <a:gd name="connsiteY7" fmla="*/ 1262681 h 1506587"/>
                <a:gd name="connsiteX8" fmla="*/ 127689 w 1541885"/>
                <a:gd name="connsiteY8" fmla="*/ 1354121 h 1506587"/>
                <a:gd name="connsiteX9" fmla="*/ 222939 w 1541885"/>
                <a:gd name="connsiteY9" fmla="*/ 1418891 h 1506587"/>
                <a:gd name="connsiteX10" fmla="*/ 405819 w 1541885"/>
                <a:gd name="connsiteY10" fmla="*/ 1476041 h 1506587"/>
                <a:gd name="connsiteX11" fmla="*/ 664899 w 1541885"/>
                <a:gd name="connsiteY11" fmla="*/ 1506521 h 1506587"/>
                <a:gd name="connsiteX12" fmla="*/ 899214 w 1541885"/>
                <a:gd name="connsiteY12" fmla="*/ 1468421 h 1506587"/>
                <a:gd name="connsiteX13" fmla="*/ 1122099 w 1541885"/>
                <a:gd name="connsiteY13" fmla="*/ 1384601 h 1506587"/>
                <a:gd name="connsiteX14" fmla="*/ 1272594 w 1541885"/>
                <a:gd name="connsiteY14" fmla="*/ 1251251 h 1506587"/>
                <a:gd name="connsiteX15" fmla="*/ 1308789 w 1541885"/>
                <a:gd name="connsiteY15" fmla="*/ 1276016 h 1506587"/>
                <a:gd name="connsiteX16" fmla="*/ 1407849 w 1541885"/>
                <a:gd name="connsiteY16" fmla="*/ 1258871 h 1506587"/>
                <a:gd name="connsiteX17" fmla="*/ 1476429 w 1541885"/>
                <a:gd name="connsiteY17" fmla="*/ 1184576 h 1506587"/>
                <a:gd name="connsiteX18" fmla="*/ 1535484 w 1541885"/>
                <a:gd name="connsiteY18" fmla="*/ 1087421 h 1506587"/>
                <a:gd name="connsiteX19" fmla="*/ 1529769 w 1541885"/>
                <a:gd name="connsiteY19" fmla="*/ 978836 h 1506587"/>
                <a:gd name="connsiteX20" fmla="*/ 1457379 w 1541885"/>
                <a:gd name="connsiteY20" fmla="*/ 904541 h 1506587"/>
                <a:gd name="connsiteX21" fmla="*/ 1392609 w 1541885"/>
                <a:gd name="connsiteY21" fmla="*/ 906446 h 1506587"/>
                <a:gd name="connsiteX22" fmla="*/ 1417374 w 1541885"/>
                <a:gd name="connsiteY22" fmla="*/ 841676 h 1506587"/>
                <a:gd name="connsiteX23" fmla="*/ 1474524 w 1541885"/>
                <a:gd name="connsiteY23" fmla="*/ 479726 h 1506587"/>
                <a:gd name="connsiteX24" fmla="*/ 1396419 w 1541885"/>
                <a:gd name="connsiteY24" fmla="*/ 216836 h 1506587"/>
                <a:gd name="connsiteX25" fmla="*/ 1230684 w 1541885"/>
                <a:gd name="connsiteY25" fmla="*/ 83486 h 1506587"/>
                <a:gd name="connsiteX26" fmla="*/ 1055424 w 1541885"/>
                <a:gd name="connsiteY26" fmla="*/ 24431 h 1506587"/>
                <a:gd name="connsiteX27" fmla="*/ 784914 w 1541885"/>
                <a:gd name="connsiteY27" fmla="*/ 1571 h 1506587"/>
                <a:gd name="connsiteX28" fmla="*/ 388674 w 1541885"/>
                <a:gd name="connsiteY28" fmla="*/ 64436 h 1506587"/>
                <a:gd name="connsiteX29" fmla="*/ 83874 w 1541885"/>
                <a:gd name="connsiteY29" fmla="*/ 373046 h 1506587"/>
                <a:gd name="connsiteX30" fmla="*/ 3864 w 1541885"/>
                <a:gd name="connsiteY30" fmla="*/ 660701 h 1506587"/>
                <a:gd name="connsiteX0" fmla="*/ 3864 w 1541885"/>
                <a:gd name="connsiteY0" fmla="*/ 661966 h 1507852"/>
                <a:gd name="connsiteX1" fmla="*/ 41964 w 1541885"/>
                <a:gd name="connsiteY1" fmla="*/ 829606 h 1507852"/>
                <a:gd name="connsiteX2" fmla="*/ 34344 w 1541885"/>
                <a:gd name="connsiteY2" fmla="*/ 869611 h 1507852"/>
                <a:gd name="connsiteX3" fmla="*/ 5769 w 1541885"/>
                <a:gd name="connsiteY3" fmla="*/ 886756 h 1507852"/>
                <a:gd name="connsiteX4" fmla="*/ 5769 w 1541885"/>
                <a:gd name="connsiteY4" fmla="*/ 989626 h 1507852"/>
                <a:gd name="connsiteX5" fmla="*/ 66729 w 1541885"/>
                <a:gd name="connsiteY5" fmla="*/ 1103926 h 1507852"/>
                <a:gd name="connsiteX6" fmla="*/ 110544 w 1541885"/>
                <a:gd name="connsiteY6" fmla="*/ 1142026 h 1507852"/>
                <a:gd name="connsiteX7" fmla="*/ 95304 w 1541885"/>
                <a:gd name="connsiteY7" fmla="*/ 1263946 h 1507852"/>
                <a:gd name="connsiteX8" fmla="*/ 127689 w 1541885"/>
                <a:gd name="connsiteY8" fmla="*/ 1355386 h 1507852"/>
                <a:gd name="connsiteX9" fmla="*/ 222939 w 1541885"/>
                <a:gd name="connsiteY9" fmla="*/ 1420156 h 1507852"/>
                <a:gd name="connsiteX10" fmla="*/ 405819 w 1541885"/>
                <a:gd name="connsiteY10" fmla="*/ 1477306 h 1507852"/>
                <a:gd name="connsiteX11" fmla="*/ 664899 w 1541885"/>
                <a:gd name="connsiteY11" fmla="*/ 1507786 h 1507852"/>
                <a:gd name="connsiteX12" fmla="*/ 899214 w 1541885"/>
                <a:gd name="connsiteY12" fmla="*/ 1469686 h 1507852"/>
                <a:gd name="connsiteX13" fmla="*/ 1122099 w 1541885"/>
                <a:gd name="connsiteY13" fmla="*/ 1385866 h 1507852"/>
                <a:gd name="connsiteX14" fmla="*/ 1272594 w 1541885"/>
                <a:gd name="connsiteY14" fmla="*/ 1252516 h 1507852"/>
                <a:gd name="connsiteX15" fmla="*/ 1308789 w 1541885"/>
                <a:gd name="connsiteY15" fmla="*/ 1277281 h 1507852"/>
                <a:gd name="connsiteX16" fmla="*/ 1407849 w 1541885"/>
                <a:gd name="connsiteY16" fmla="*/ 1260136 h 1507852"/>
                <a:gd name="connsiteX17" fmla="*/ 1476429 w 1541885"/>
                <a:gd name="connsiteY17" fmla="*/ 1185841 h 1507852"/>
                <a:gd name="connsiteX18" fmla="*/ 1535484 w 1541885"/>
                <a:gd name="connsiteY18" fmla="*/ 1088686 h 1507852"/>
                <a:gd name="connsiteX19" fmla="*/ 1529769 w 1541885"/>
                <a:gd name="connsiteY19" fmla="*/ 980101 h 1507852"/>
                <a:gd name="connsiteX20" fmla="*/ 1457379 w 1541885"/>
                <a:gd name="connsiteY20" fmla="*/ 905806 h 1507852"/>
                <a:gd name="connsiteX21" fmla="*/ 1392609 w 1541885"/>
                <a:gd name="connsiteY21" fmla="*/ 907711 h 1507852"/>
                <a:gd name="connsiteX22" fmla="*/ 1417374 w 1541885"/>
                <a:gd name="connsiteY22" fmla="*/ 842941 h 1507852"/>
                <a:gd name="connsiteX23" fmla="*/ 1474524 w 1541885"/>
                <a:gd name="connsiteY23" fmla="*/ 480991 h 1507852"/>
                <a:gd name="connsiteX24" fmla="*/ 1396419 w 1541885"/>
                <a:gd name="connsiteY24" fmla="*/ 218101 h 1507852"/>
                <a:gd name="connsiteX25" fmla="*/ 1230684 w 1541885"/>
                <a:gd name="connsiteY25" fmla="*/ 84751 h 1507852"/>
                <a:gd name="connsiteX26" fmla="*/ 1055424 w 1541885"/>
                <a:gd name="connsiteY26" fmla="*/ 25696 h 1507852"/>
                <a:gd name="connsiteX27" fmla="*/ 784914 w 1541885"/>
                <a:gd name="connsiteY27" fmla="*/ 2836 h 1507852"/>
                <a:gd name="connsiteX28" fmla="*/ 358194 w 1541885"/>
                <a:gd name="connsiteY28" fmla="*/ 86656 h 1507852"/>
                <a:gd name="connsiteX29" fmla="*/ 83874 w 1541885"/>
                <a:gd name="connsiteY29" fmla="*/ 374311 h 1507852"/>
                <a:gd name="connsiteX30" fmla="*/ 3864 w 1541885"/>
                <a:gd name="connsiteY30" fmla="*/ 661966 h 1507852"/>
                <a:gd name="connsiteX0" fmla="*/ 3864 w 1541885"/>
                <a:gd name="connsiteY0" fmla="*/ 661966 h 1507852"/>
                <a:gd name="connsiteX1" fmla="*/ 41964 w 1541885"/>
                <a:gd name="connsiteY1" fmla="*/ 829606 h 1507852"/>
                <a:gd name="connsiteX2" fmla="*/ 34344 w 1541885"/>
                <a:gd name="connsiteY2" fmla="*/ 869611 h 1507852"/>
                <a:gd name="connsiteX3" fmla="*/ 5769 w 1541885"/>
                <a:gd name="connsiteY3" fmla="*/ 886756 h 1507852"/>
                <a:gd name="connsiteX4" fmla="*/ 5769 w 1541885"/>
                <a:gd name="connsiteY4" fmla="*/ 989626 h 1507852"/>
                <a:gd name="connsiteX5" fmla="*/ 66729 w 1541885"/>
                <a:gd name="connsiteY5" fmla="*/ 1103926 h 1507852"/>
                <a:gd name="connsiteX6" fmla="*/ 110544 w 1541885"/>
                <a:gd name="connsiteY6" fmla="*/ 1142026 h 1507852"/>
                <a:gd name="connsiteX7" fmla="*/ 95304 w 1541885"/>
                <a:gd name="connsiteY7" fmla="*/ 1263946 h 1507852"/>
                <a:gd name="connsiteX8" fmla="*/ 127689 w 1541885"/>
                <a:gd name="connsiteY8" fmla="*/ 1355386 h 1507852"/>
                <a:gd name="connsiteX9" fmla="*/ 222939 w 1541885"/>
                <a:gd name="connsiteY9" fmla="*/ 1420156 h 1507852"/>
                <a:gd name="connsiteX10" fmla="*/ 405819 w 1541885"/>
                <a:gd name="connsiteY10" fmla="*/ 1477306 h 1507852"/>
                <a:gd name="connsiteX11" fmla="*/ 664899 w 1541885"/>
                <a:gd name="connsiteY11" fmla="*/ 1507786 h 1507852"/>
                <a:gd name="connsiteX12" fmla="*/ 899214 w 1541885"/>
                <a:gd name="connsiteY12" fmla="*/ 1469686 h 1507852"/>
                <a:gd name="connsiteX13" fmla="*/ 1122099 w 1541885"/>
                <a:gd name="connsiteY13" fmla="*/ 1385866 h 1507852"/>
                <a:gd name="connsiteX14" fmla="*/ 1272594 w 1541885"/>
                <a:gd name="connsiteY14" fmla="*/ 1252516 h 1507852"/>
                <a:gd name="connsiteX15" fmla="*/ 1308789 w 1541885"/>
                <a:gd name="connsiteY15" fmla="*/ 1277281 h 1507852"/>
                <a:gd name="connsiteX16" fmla="*/ 1407849 w 1541885"/>
                <a:gd name="connsiteY16" fmla="*/ 1260136 h 1507852"/>
                <a:gd name="connsiteX17" fmla="*/ 1476429 w 1541885"/>
                <a:gd name="connsiteY17" fmla="*/ 1185841 h 1507852"/>
                <a:gd name="connsiteX18" fmla="*/ 1535484 w 1541885"/>
                <a:gd name="connsiteY18" fmla="*/ 1088686 h 1507852"/>
                <a:gd name="connsiteX19" fmla="*/ 1529769 w 1541885"/>
                <a:gd name="connsiteY19" fmla="*/ 980101 h 1507852"/>
                <a:gd name="connsiteX20" fmla="*/ 1457379 w 1541885"/>
                <a:gd name="connsiteY20" fmla="*/ 905806 h 1507852"/>
                <a:gd name="connsiteX21" fmla="*/ 1392609 w 1541885"/>
                <a:gd name="connsiteY21" fmla="*/ 907711 h 1507852"/>
                <a:gd name="connsiteX22" fmla="*/ 1417374 w 1541885"/>
                <a:gd name="connsiteY22" fmla="*/ 842941 h 1507852"/>
                <a:gd name="connsiteX23" fmla="*/ 1474524 w 1541885"/>
                <a:gd name="connsiteY23" fmla="*/ 480991 h 1507852"/>
                <a:gd name="connsiteX24" fmla="*/ 1396419 w 1541885"/>
                <a:gd name="connsiteY24" fmla="*/ 218101 h 1507852"/>
                <a:gd name="connsiteX25" fmla="*/ 1230684 w 1541885"/>
                <a:gd name="connsiteY25" fmla="*/ 84751 h 1507852"/>
                <a:gd name="connsiteX26" fmla="*/ 1055424 w 1541885"/>
                <a:gd name="connsiteY26" fmla="*/ 25696 h 1507852"/>
                <a:gd name="connsiteX27" fmla="*/ 714429 w 1541885"/>
                <a:gd name="connsiteY27" fmla="*/ 2836 h 1507852"/>
                <a:gd name="connsiteX28" fmla="*/ 358194 w 1541885"/>
                <a:gd name="connsiteY28" fmla="*/ 86656 h 1507852"/>
                <a:gd name="connsiteX29" fmla="*/ 83874 w 1541885"/>
                <a:gd name="connsiteY29" fmla="*/ 374311 h 1507852"/>
                <a:gd name="connsiteX30" fmla="*/ 3864 w 1541885"/>
                <a:gd name="connsiteY30" fmla="*/ 661966 h 1507852"/>
                <a:gd name="connsiteX0" fmla="*/ 3864 w 1541885"/>
                <a:gd name="connsiteY0" fmla="*/ 663510 h 1509396"/>
                <a:gd name="connsiteX1" fmla="*/ 41964 w 1541885"/>
                <a:gd name="connsiteY1" fmla="*/ 831150 h 1509396"/>
                <a:gd name="connsiteX2" fmla="*/ 34344 w 1541885"/>
                <a:gd name="connsiteY2" fmla="*/ 871155 h 1509396"/>
                <a:gd name="connsiteX3" fmla="*/ 5769 w 1541885"/>
                <a:gd name="connsiteY3" fmla="*/ 888300 h 1509396"/>
                <a:gd name="connsiteX4" fmla="*/ 5769 w 1541885"/>
                <a:gd name="connsiteY4" fmla="*/ 991170 h 1509396"/>
                <a:gd name="connsiteX5" fmla="*/ 66729 w 1541885"/>
                <a:gd name="connsiteY5" fmla="*/ 1105470 h 1509396"/>
                <a:gd name="connsiteX6" fmla="*/ 110544 w 1541885"/>
                <a:gd name="connsiteY6" fmla="*/ 1143570 h 1509396"/>
                <a:gd name="connsiteX7" fmla="*/ 95304 w 1541885"/>
                <a:gd name="connsiteY7" fmla="*/ 1265490 h 1509396"/>
                <a:gd name="connsiteX8" fmla="*/ 127689 w 1541885"/>
                <a:gd name="connsiteY8" fmla="*/ 1356930 h 1509396"/>
                <a:gd name="connsiteX9" fmla="*/ 222939 w 1541885"/>
                <a:gd name="connsiteY9" fmla="*/ 1421700 h 1509396"/>
                <a:gd name="connsiteX10" fmla="*/ 405819 w 1541885"/>
                <a:gd name="connsiteY10" fmla="*/ 1478850 h 1509396"/>
                <a:gd name="connsiteX11" fmla="*/ 664899 w 1541885"/>
                <a:gd name="connsiteY11" fmla="*/ 1509330 h 1509396"/>
                <a:gd name="connsiteX12" fmla="*/ 899214 w 1541885"/>
                <a:gd name="connsiteY12" fmla="*/ 1471230 h 1509396"/>
                <a:gd name="connsiteX13" fmla="*/ 1122099 w 1541885"/>
                <a:gd name="connsiteY13" fmla="*/ 1387410 h 1509396"/>
                <a:gd name="connsiteX14" fmla="*/ 1272594 w 1541885"/>
                <a:gd name="connsiteY14" fmla="*/ 1254060 h 1509396"/>
                <a:gd name="connsiteX15" fmla="*/ 1308789 w 1541885"/>
                <a:gd name="connsiteY15" fmla="*/ 1278825 h 1509396"/>
                <a:gd name="connsiteX16" fmla="*/ 1407849 w 1541885"/>
                <a:gd name="connsiteY16" fmla="*/ 1261680 h 1509396"/>
                <a:gd name="connsiteX17" fmla="*/ 1476429 w 1541885"/>
                <a:gd name="connsiteY17" fmla="*/ 1187385 h 1509396"/>
                <a:gd name="connsiteX18" fmla="*/ 1535484 w 1541885"/>
                <a:gd name="connsiteY18" fmla="*/ 1090230 h 1509396"/>
                <a:gd name="connsiteX19" fmla="*/ 1529769 w 1541885"/>
                <a:gd name="connsiteY19" fmla="*/ 981645 h 1509396"/>
                <a:gd name="connsiteX20" fmla="*/ 1457379 w 1541885"/>
                <a:gd name="connsiteY20" fmla="*/ 907350 h 1509396"/>
                <a:gd name="connsiteX21" fmla="*/ 1392609 w 1541885"/>
                <a:gd name="connsiteY21" fmla="*/ 909255 h 1509396"/>
                <a:gd name="connsiteX22" fmla="*/ 1417374 w 1541885"/>
                <a:gd name="connsiteY22" fmla="*/ 844485 h 1509396"/>
                <a:gd name="connsiteX23" fmla="*/ 1474524 w 1541885"/>
                <a:gd name="connsiteY23" fmla="*/ 482535 h 1509396"/>
                <a:gd name="connsiteX24" fmla="*/ 1396419 w 1541885"/>
                <a:gd name="connsiteY24" fmla="*/ 219645 h 1509396"/>
                <a:gd name="connsiteX25" fmla="*/ 1230684 w 1541885"/>
                <a:gd name="connsiteY25" fmla="*/ 86295 h 1509396"/>
                <a:gd name="connsiteX26" fmla="*/ 1034469 w 1541885"/>
                <a:gd name="connsiteY26" fmla="*/ 19620 h 1509396"/>
                <a:gd name="connsiteX27" fmla="*/ 714429 w 1541885"/>
                <a:gd name="connsiteY27" fmla="*/ 4380 h 1509396"/>
                <a:gd name="connsiteX28" fmla="*/ 358194 w 1541885"/>
                <a:gd name="connsiteY28" fmla="*/ 88200 h 1509396"/>
                <a:gd name="connsiteX29" fmla="*/ 83874 w 1541885"/>
                <a:gd name="connsiteY29" fmla="*/ 375855 h 1509396"/>
                <a:gd name="connsiteX30" fmla="*/ 3864 w 1541885"/>
                <a:gd name="connsiteY30" fmla="*/ 663510 h 1509396"/>
                <a:gd name="connsiteX0" fmla="*/ 3864 w 1541885"/>
                <a:gd name="connsiteY0" fmla="*/ 663510 h 1509396"/>
                <a:gd name="connsiteX1" fmla="*/ 41964 w 1541885"/>
                <a:gd name="connsiteY1" fmla="*/ 831150 h 1509396"/>
                <a:gd name="connsiteX2" fmla="*/ 34344 w 1541885"/>
                <a:gd name="connsiteY2" fmla="*/ 871155 h 1509396"/>
                <a:gd name="connsiteX3" fmla="*/ 5769 w 1541885"/>
                <a:gd name="connsiteY3" fmla="*/ 888300 h 1509396"/>
                <a:gd name="connsiteX4" fmla="*/ 5769 w 1541885"/>
                <a:gd name="connsiteY4" fmla="*/ 991170 h 1509396"/>
                <a:gd name="connsiteX5" fmla="*/ 66729 w 1541885"/>
                <a:gd name="connsiteY5" fmla="*/ 1105470 h 1509396"/>
                <a:gd name="connsiteX6" fmla="*/ 110544 w 1541885"/>
                <a:gd name="connsiteY6" fmla="*/ 1143570 h 1509396"/>
                <a:gd name="connsiteX7" fmla="*/ 95304 w 1541885"/>
                <a:gd name="connsiteY7" fmla="*/ 1265490 h 1509396"/>
                <a:gd name="connsiteX8" fmla="*/ 127689 w 1541885"/>
                <a:gd name="connsiteY8" fmla="*/ 1356930 h 1509396"/>
                <a:gd name="connsiteX9" fmla="*/ 222939 w 1541885"/>
                <a:gd name="connsiteY9" fmla="*/ 1421700 h 1509396"/>
                <a:gd name="connsiteX10" fmla="*/ 405819 w 1541885"/>
                <a:gd name="connsiteY10" fmla="*/ 1478850 h 1509396"/>
                <a:gd name="connsiteX11" fmla="*/ 664899 w 1541885"/>
                <a:gd name="connsiteY11" fmla="*/ 1509330 h 1509396"/>
                <a:gd name="connsiteX12" fmla="*/ 899214 w 1541885"/>
                <a:gd name="connsiteY12" fmla="*/ 1471230 h 1509396"/>
                <a:gd name="connsiteX13" fmla="*/ 1122099 w 1541885"/>
                <a:gd name="connsiteY13" fmla="*/ 1387410 h 1509396"/>
                <a:gd name="connsiteX14" fmla="*/ 1272594 w 1541885"/>
                <a:gd name="connsiteY14" fmla="*/ 1254060 h 1509396"/>
                <a:gd name="connsiteX15" fmla="*/ 1308789 w 1541885"/>
                <a:gd name="connsiteY15" fmla="*/ 1278825 h 1509396"/>
                <a:gd name="connsiteX16" fmla="*/ 1407849 w 1541885"/>
                <a:gd name="connsiteY16" fmla="*/ 1261680 h 1509396"/>
                <a:gd name="connsiteX17" fmla="*/ 1476429 w 1541885"/>
                <a:gd name="connsiteY17" fmla="*/ 1187385 h 1509396"/>
                <a:gd name="connsiteX18" fmla="*/ 1535484 w 1541885"/>
                <a:gd name="connsiteY18" fmla="*/ 1090230 h 1509396"/>
                <a:gd name="connsiteX19" fmla="*/ 1529769 w 1541885"/>
                <a:gd name="connsiteY19" fmla="*/ 981645 h 1509396"/>
                <a:gd name="connsiteX20" fmla="*/ 1457379 w 1541885"/>
                <a:gd name="connsiteY20" fmla="*/ 907350 h 1509396"/>
                <a:gd name="connsiteX21" fmla="*/ 1407849 w 1541885"/>
                <a:gd name="connsiteY21" fmla="*/ 909255 h 1509396"/>
                <a:gd name="connsiteX22" fmla="*/ 1417374 w 1541885"/>
                <a:gd name="connsiteY22" fmla="*/ 844485 h 1509396"/>
                <a:gd name="connsiteX23" fmla="*/ 1474524 w 1541885"/>
                <a:gd name="connsiteY23" fmla="*/ 482535 h 1509396"/>
                <a:gd name="connsiteX24" fmla="*/ 1396419 w 1541885"/>
                <a:gd name="connsiteY24" fmla="*/ 219645 h 1509396"/>
                <a:gd name="connsiteX25" fmla="*/ 1230684 w 1541885"/>
                <a:gd name="connsiteY25" fmla="*/ 86295 h 1509396"/>
                <a:gd name="connsiteX26" fmla="*/ 1034469 w 1541885"/>
                <a:gd name="connsiteY26" fmla="*/ 19620 h 1509396"/>
                <a:gd name="connsiteX27" fmla="*/ 714429 w 1541885"/>
                <a:gd name="connsiteY27" fmla="*/ 4380 h 1509396"/>
                <a:gd name="connsiteX28" fmla="*/ 358194 w 1541885"/>
                <a:gd name="connsiteY28" fmla="*/ 88200 h 1509396"/>
                <a:gd name="connsiteX29" fmla="*/ 83874 w 1541885"/>
                <a:gd name="connsiteY29" fmla="*/ 375855 h 1509396"/>
                <a:gd name="connsiteX30" fmla="*/ 3864 w 1541885"/>
                <a:gd name="connsiteY30" fmla="*/ 663510 h 1509396"/>
                <a:gd name="connsiteX0" fmla="*/ 3864 w 1541974"/>
                <a:gd name="connsiteY0" fmla="*/ 663510 h 1509396"/>
                <a:gd name="connsiteX1" fmla="*/ 41964 w 1541974"/>
                <a:gd name="connsiteY1" fmla="*/ 831150 h 1509396"/>
                <a:gd name="connsiteX2" fmla="*/ 34344 w 1541974"/>
                <a:gd name="connsiteY2" fmla="*/ 871155 h 1509396"/>
                <a:gd name="connsiteX3" fmla="*/ 5769 w 1541974"/>
                <a:gd name="connsiteY3" fmla="*/ 888300 h 1509396"/>
                <a:gd name="connsiteX4" fmla="*/ 5769 w 1541974"/>
                <a:gd name="connsiteY4" fmla="*/ 991170 h 1509396"/>
                <a:gd name="connsiteX5" fmla="*/ 66729 w 1541974"/>
                <a:gd name="connsiteY5" fmla="*/ 1105470 h 1509396"/>
                <a:gd name="connsiteX6" fmla="*/ 110544 w 1541974"/>
                <a:gd name="connsiteY6" fmla="*/ 1143570 h 1509396"/>
                <a:gd name="connsiteX7" fmla="*/ 95304 w 1541974"/>
                <a:gd name="connsiteY7" fmla="*/ 1265490 h 1509396"/>
                <a:gd name="connsiteX8" fmla="*/ 127689 w 1541974"/>
                <a:gd name="connsiteY8" fmla="*/ 1356930 h 1509396"/>
                <a:gd name="connsiteX9" fmla="*/ 222939 w 1541974"/>
                <a:gd name="connsiteY9" fmla="*/ 1421700 h 1509396"/>
                <a:gd name="connsiteX10" fmla="*/ 405819 w 1541974"/>
                <a:gd name="connsiteY10" fmla="*/ 1478850 h 1509396"/>
                <a:gd name="connsiteX11" fmla="*/ 664899 w 1541974"/>
                <a:gd name="connsiteY11" fmla="*/ 1509330 h 1509396"/>
                <a:gd name="connsiteX12" fmla="*/ 899214 w 1541974"/>
                <a:gd name="connsiteY12" fmla="*/ 1471230 h 1509396"/>
                <a:gd name="connsiteX13" fmla="*/ 1122099 w 1541974"/>
                <a:gd name="connsiteY13" fmla="*/ 1387410 h 1509396"/>
                <a:gd name="connsiteX14" fmla="*/ 1272594 w 1541974"/>
                <a:gd name="connsiteY14" fmla="*/ 1254060 h 1509396"/>
                <a:gd name="connsiteX15" fmla="*/ 1308789 w 1541974"/>
                <a:gd name="connsiteY15" fmla="*/ 1278825 h 1509396"/>
                <a:gd name="connsiteX16" fmla="*/ 1407849 w 1541974"/>
                <a:gd name="connsiteY16" fmla="*/ 1261680 h 1509396"/>
                <a:gd name="connsiteX17" fmla="*/ 1476429 w 1541974"/>
                <a:gd name="connsiteY17" fmla="*/ 1187385 h 1509396"/>
                <a:gd name="connsiteX18" fmla="*/ 1535484 w 1541974"/>
                <a:gd name="connsiteY18" fmla="*/ 1090230 h 1509396"/>
                <a:gd name="connsiteX19" fmla="*/ 1531674 w 1541974"/>
                <a:gd name="connsiteY19" fmla="*/ 958785 h 1509396"/>
                <a:gd name="connsiteX20" fmla="*/ 1457379 w 1541974"/>
                <a:gd name="connsiteY20" fmla="*/ 907350 h 1509396"/>
                <a:gd name="connsiteX21" fmla="*/ 1407849 w 1541974"/>
                <a:gd name="connsiteY21" fmla="*/ 909255 h 1509396"/>
                <a:gd name="connsiteX22" fmla="*/ 1417374 w 1541974"/>
                <a:gd name="connsiteY22" fmla="*/ 844485 h 1509396"/>
                <a:gd name="connsiteX23" fmla="*/ 1474524 w 1541974"/>
                <a:gd name="connsiteY23" fmla="*/ 482535 h 1509396"/>
                <a:gd name="connsiteX24" fmla="*/ 1396419 w 1541974"/>
                <a:gd name="connsiteY24" fmla="*/ 219645 h 1509396"/>
                <a:gd name="connsiteX25" fmla="*/ 1230684 w 1541974"/>
                <a:gd name="connsiteY25" fmla="*/ 86295 h 1509396"/>
                <a:gd name="connsiteX26" fmla="*/ 1034469 w 1541974"/>
                <a:gd name="connsiteY26" fmla="*/ 19620 h 1509396"/>
                <a:gd name="connsiteX27" fmla="*/ 714429 w 1541974"/>
                <a:gd name="connsiteY27" fmla="*/ 4380 h 1509396"/>
                <a:gd name="connsiteX28" fmla="*/ 358194 w 1541974"/>
                <a:gd name="connsiteY28" fmla="*/ 88200 h 1509396"/>
                <a:gd name="connsiteX29" fmla="*/ 83874 w 1541974"/>
                <a:gd name="connsiteY29" fmla="*/ 375855 h 1509396"/>
                <a:gd name="connsiteX30" fmla="*/ 3864 w 1541974"/>
                <a:gd name="connsiteY30" fmla="*/ 663510 h 1509396"/>
                <a:gd name="connsiteX0" fmla="*/ 3864 w 1541092"/>
                <a:gd name="connsiteY0" fmla="*/ 663510 h 1509396"/>
                <a:gd name="connsiteX1" fmla="*/ 41964 w 1541092"/>
                <a:gd name="connsiteY1" fmla="*/ 831150 h 1509396"/>
                <a:gd name="connsiteX2" fmla="*/ 34344 w 1541092"/>
                <a:gd name="connsiteY2" fmla="*/ 871155 h 1509396"/>
                <a:gd name="connsiteX3" fmla="*/ 5769 w 1541092"/>
                <a:gd name="connsiteY3" fmla="*/ 888300 h 1509396"/>
                <a:gd name="connsiteX4" fmla="*/ 5769 w 1541092"/>
                <a:gd name="connsiteY4" fmla="*/ 991170 h 1509396"/>
                <a:gd name="connsiteX5" fmla="*/ 66729 w 1541092"/>
                <a:gd name="connsiteY5" fmla="*/ 1105470 h 1509396"/>
                <a:gd name="connsiteX6" fmla="*/ 110544 w 1541092"/>
                <a:gd name="connsiteY6" fmla="*/ 1143570 h 1509396"/>
                <a:gd name="connsiteX7" fmla="*/ 95304 w 1541092"/>
                <a:gd name="connsiteY7" fmla="*/ 1265490 h 1509396"/>
                <a:gd name="connsiteX8" fmla="*/ 127689 w 1541092"/>
                <a:gd name="connsiteY8" fmla="*/ 1356930 h 1509396"/>
                <a:gd name="connsiteX9" fmla="*/ 222939 w 1541092"/>
                <a:gd name="connsiteY9" fmla="*/ 1421700 h 1509396"/>
                <a:gd name="connsiteX10" fmla="*/ 405819 w 1541092"/>
                <a:gd name="connsiteY10" fmla="*/ 1478850 h 1509396"/>
                <a:gd name="connsiteX11" fmla="*/ 664899 w 1541092"/>
                <a:gd name="connsiteY11" fmla="*/ 1509330 h 1509396"/>
                <a:gd name="connsiteX12" fmla="*/ 899214 w 1541092"/>
                <a:gd name="connsiteY12" fmla="*/ 1471230 h 1509396"/>
                <a:gd name="connsiteX13" fmla="*/ 1122099 w 1541092"/>
                <a:gd name="connsiteY13" fmla="*/ 1387410 h 1509396"/>
                <a:gd name="connsiteX14" fmla="*/ 1272594 w 1541092"/>
                <a:gd name="connsiteY14" fmla="*/ 1254060 h 1509396"/>
                <a:gd name="connsiteX15" fmla="*/ 1308789 w 1541092"/>
                <a:gd name="connsiteY15" fmla="*/ 1278825 h 1509396"/>
                <a:gd name="connsiteX16" fmla="*/ 1407849 w 1541092"/>
                <a:gd name="connsiteY16" fmla="*/ 1261680 h 1509396"/>
                <a:gd name="connsiteX17" fmla="*/ 1489764 w 1541092"/>
                <a:gd name="connsiteY17" fmla="*/ 1189290 h 1509396"/>
                <a:gd name="connsiteX18" fmla="*/ 1535484 w 1541092"/>
                <a:gd name="connsiteY18" fmla="*/ 1090230 h 1509396"/>
                <a:gd name="connsiteX19" fmla="*/ 1531674 w 1541092"/>
                <a:gd name="connsiteY19" fmla="*/ 958785 h 1509396"/>
                <a:gd name="connsiteX20" fmla="*/ 1457379 w 1541092"/>
                <a:gd name="connsiteY20" fmla="*/ 907350 h 1509396"/>
                <a:gd name="connsiteX21" fmla="*/ 1407849 w 1541092"/>
                <a:gd name="connsiteY21" fmla="*/ 909255 h 1509396"/>
                <a:gd name="connsiteX22" fmla="*/ 1417374 w 1541092"/>
                <a:gd name="connsiteY22" fmla="*/ 844485 h 1509396"/>
                <a:gd name="connsiteX23" fmla="*/ 1474524 w 1541092"/>
                <a:gd name="connsiteY23" fmla="*/ 482535 h 1509396"/>
                <a:gd name="connsiteX24" fmla="*/ 1396419 w 1541092"/>
                <a:gd name="connsiteY24" fmla="*/ 219645 h 1509396"/>
                <a:gd name="connsiteX25" fmla="*/ 1230684 w 1541092"/>
                <a:gd name="connsiteY25" fmla="*/ 86295 h 1509396"/>
                <a:gd name="connsiteX26" fmla="*/ 1034469 w 1541092"/>
                <a:gd name="connsiteY26" fmla="*/ 19620 h 1509396"/>
                <a:gd name="connsiteX27" fmla="*/ 714429 w 1541092"/>
                <a:gd name="connsiteY27" fmla="*/ 4380 h 1509396"/>
                <a:gd name="connsiteX28" fmla="*/ 358194 w 1541092"/>
                <a:gd name="connsiteY28" fmla="*/ 88200 h 1509396"/>
                <a:gd name="connsiteX29" fmla="*/ 83874 w 1541092"/>
                <a:gd name="connsiteY29" fmla="*/ 375855 h 1509396"/>
                <a:gd name="connsiteX30" fmla="*/ 3864 w 1541092"/>
                <a:gd name="connsiteY30" fmla="*/ 663510 h 1509396"/>
                <a:gd name="connsiteX0" fmla="*/ 3864 w 1541092"/>
                <a:gd name="connsiteY0" fmla="*/ 663510 h 1509396"/>
                <a:gd name="connsiteX1" fmla="*/ 41964 w 1541092"/>
                <a:gd name="connsiteY1" fmla="*/ 831150 h 1509396"/>
                <a:gd name="connsiteX2" fmla="*/ 34344 w 1541092"/>
                <a:gd name="connsiteY2" fmla="*/ 871155 h 1509396"/>
                <a:gd name="connsiteX3" fmla="*/ 5769 w 1541092"/>
                <a:gd name="connsiteY3" fmla="*/ 888300 h 1509396"/>
                <a:gd name="connsiteX4" fmla="*/ 5769 w 1541092"/>
                <a:gd name="connsiteY4" fmla="*/ 991170 h 1509396"/>
                <a:gd name="connsiteX5" fmla="*/ 66729 w 1541092"/>
                <a:gd name="connsiteY5" fmla="*/ 1105470 h 1509396"/>
                <a:gd name="connsiteX6" fmla="*/ 110544 w 1541092"/>
                <a:gd name="connsiteY6" fmla="*/ 1143570 h 1509396"/>
                <a:gd name="connsiteX7" fmla="*/ 95304 w 1541092"/>
                <a:gd name="connsiteY7" fmla="*/ 1265490 h 1509396"/>
                <a:gd name="connsiteX8" fmla="*/ 127689 w 1541092"/>
                <a:gd name="connsiteY8" fmla="*/ 1356930 h 1509396"/>
                <a:gd name="connsiteX9" fmla="*/ 222939 w 1541092"/>
                <a:gd name="connsiteY9" fmla="*/ 1421700 h 1509396"/>
                <a:gd name="connsiteX10" fmla="*/ 405819 w 1541092"/>
                <a:gd name="connsiteY10" fmla="*/ 1478850 h 1509396"/>
                <a:gd name="connsiteX11" fmla="*/ 664899 w 1541092"/>
                <a:gd name="connsiteY11" fmla="*/ 1509330 h 1509396"/>
                <a:gd name="connsiteX12" fmla="*/ 899214 w 1541092"/>
                <a:gd name="connsiteY12" fmla="*/ 1471230 h 1509396"/>
                <a:gd name="connsiteX13" fmla="*/ 1122099 w 1541092"/>
                <a:gd name="connsiteY13" fmla="*/ 1387410 h 1509396"/>
                <a:gd name="connsiteX14" fmla="*/ 1276404 w 1541092"/>
                <a:gd name="connsiteY14" fmla="*/ 1263585 h 1509396"/>
                <a:gd name="connsiteX15" fmla="*/ 1308789 w 1541092"/>
                <a:gd name="connsiteY15" fmla="*/ 1278825 h 1509396"/>
                <a:gd name="connsiteX16" fmla="*/ 1407849 w 1541092"/>
                <a:gd name="connsiteY16" fmla="*/ 1261680 h 1509396"/>
                <a:gd name="connsiteX17" fmla="*/ 1489764 w 1541092"/>
                <a:gd name="connsiteY17" fmla="*/ 1189290 h 1509396"/>
                <a:gd name="connsiteX18" fmla="*/ 1535484 w 1541092"/>
                <a:gd name="connsiteY18" fmla="*/ 1090230 h 1509396"/>
                <a:gd name="connsiteX19" fmla="*/ 1531674 w 1541092"/>
                <a:gd name="connsiteY19" fmla="*/ 958785 h 1509396"/>
                <a:gd name="connsiteX20" fmla="*/ 1457379 w 1541092"/>
                <a:gd name="connsiteY20" fmla="*/ 907350 h 1509396"/>
                <a:gd name="connsiteX21" fmla="*/ 1407849 w 1541092"/>
                <a:gd name="connsiteY21" fmla="*/ 909255 h 1509396"/>
                <a:gd name="connsiteX22" fmla="*/ 1417374 w 1541092"/>
                <a:gd name="connsiteY22" fmla="*/ 844485 h 1509396"/>
                <a:gd name="connsiteX23" fmla="*/ 1474524 w 1541092"/>
                <a:gd name="connsiteY23" fmla="*/ 482535 h 1509396"/>
                <a:gd name="connsiteX24" fmla="*/ 1396419 w 1541092"/>
                <a:gd name="connsiteY24" fmla="*/ 219645 h 1509396"/>
                <a:gd name="connsiteX25" fmla="*/ 1230684 w 1541092"/>
                <a:gd name="connsiteY25" fmla="*/ 86295 h 1509396"/>
                <a:gd name="connsiteX26" fmla="*/ 1034469 w 1541092"/>
                <a:gd name="connsiteY26" fmla="*/ 19620 h 1509396"/>
                <a:gd name="connsiteX27" fmla="*/ 714429 w 1541092"/>
                <a:gd name="connsiteY27" fmla="*/ 4380 h 1509396"/>
                <a:gd name="connsiteX28" fmla="*/ 358194 w 1541092"/>
                <a:gd name="connsiteY28" fmla="*/ 88200 h 1509396"/>
                <a:gd name="connsiteX29" fmla="*/ 83874 w 1541092"/>
                <a:gd name="connsiteY29" fmla="*/ 375855 h 1509396"/>
                <a:gd name="connsiteX30" fmla="*/ 3864 w 1541092"/>
                <a:gd name="connsiteY30" fmla="*/ 663510 h 1509396"/>
                <a:gd name="connsiteX0" fmla="*/ 7062 w 1544290"/>
                <a:gd name="connsiteY0" fmla="*/ 663510 h 1509396"/>
                <a:gd name="connsiteX1" fmla="*/ 45162 w 1544290"/>
                <a:gd name="connsiteY1" fmla="*/ 831150 h 1509396"/>
                <a:gd name="connsiteX2" fmla="*/ 37542 w 1544290"/>
                <a:gd name="connsiteY2" fmla="*/ 871155 h 1509396"/>
                <a:gd name="connsiteX3" fmla="*/ 3252 w 1544290"/>
                <a:gd name="connsiteY3" fmla="*/ 901635 h 1509396"/>
                <a:gd name="connsiteX4" fmla="*/ 8967 w 1544290"/>
                <a:gd name="connsiteY4" fmla="*/ 991170 h 1509396"/>
                <a:gd name="connsiteX5" fmla="*/ 69927 w 1544290"/>
                <a:gd name="connsiteY5" fmla="*/ 1105470 h 1509396"/>
                <a:gd name="connsiteX6" fmla="*/ 113742 w 1544290"/>
                <a:gd name="connsiteY6" fmla="*/ 1143570 h 1509396"/>
                <a:gd name="connsiteX7" fmla="*/ 98502 w 1544290"/>
                <a:gd name="connsiteY7" fmla="*/ 1265490 h 1509396"/>
                <a:gd name="connsiteX8" fmla="*/ 130887 w 1544290"/>
                <a:gd name="connsiteY8" fmla="*/ 1356930 h 1509396"/>
                <a:gd name="connsiteX9" fmla="*/ 226137 w 1544290"/>
                <a:gd name="connsiteY9" fmla="*/ 1421700 h 1509396"/>
                <a:gd name="connsiteX10" fmla="*/ 409017 w 1544290"/>
                <a:gd name="connsiteY10" fmla="*/ 1478850 h 1509396"/>
                <a:gd name="connsiteX11" fmla="*/ 668097 w 1544290"/>
                <a:gd name="connsiteY11" fmla="*/ 1509330 h 1509396"/>
                <a:gd name="connsiteX12" fmla="*/ 902412 w 1544290"/>
                <a:gd name="connsiteY12" fmla="*/ 1471230 h 1509396"/>
                <a:gd name="connsiteX13" fmla="*/ 1125297 w 1544290"/>
                <a:gd name="connsiteY13" fmla="*/ 1387410 h 1509396"/>
                <a:gd name="connsiteX14" fmla="*/ 1279602 w 1544290"/>
                <a:gd name="connsiteY14" fmla="*/ 1263585 h 1509396"/>
                <a:gd name="connsiteX15" fmla="*/ 1311987 w 1544290"/>
                <a:gd name="connsiteY15" fmla="*/ 1278825 h 1509396"/>
                <a:gd name="connsiteX16" fmla="*/ 1411047 w 1544290"/>
                <a:gd name="connsiteY16" fmla="*/ 1261680 h 1509396"/>
                <a:gd name="connsiteX17" fmla="*/ 1492962 w 1544290"/>
                <a:gd name="connsiteY17" fmla="*/ 1189290 h 1509396"/>
                <a:gd name="connsiteX18" fmla="*/ 1538682 w 1544290"/>
                <a:gd name="connsiteY18" fmla="*/ 1090230 h 1509396"/>
                <a:gd name="connsiteX19" fmla="*/ 1534872 w 1544290"/>
                <a:gd name="connsiteY19" fmla="*/ 958785 h 1509396"/>
                <a:gd name="connsiteX20" fmla="*/ 1460577 w 1544290"/>
                <a:gd name="connsiteY20" fmla="*/ 907350 h 1509396"/>
                <a:gd name="connsiteX21" fmla="*/ 1411047 w 1544290"/>
                <a:gd name="connsiteY21" fmla="*/ 909255 h 1509396"/>
                <a:gd name="connsiteX22" fmla="*/ 1420572 w 1544290"/>
                <a:gd name="connsiteY22" fmla="*/ 844485 h 1509396"/>
                <a:gd name="connsiteX23" fmla="*/ 1477722 w 1544290"/>
                <a:gd name="connsiteY23" fmla="*/ 482535 h 1509396"/>
                <a:gd name="connsiteX24" fmla="*/ 1399617 w 1544290"/>
                <a:gd name="connsiteY24" fmla="*/ 219645 h 1509396"/>
                <a:gd name="connsiteX25" fmla="*/ 1233882 w 1544290"/>
                <a:gd name="connsiteY25" fmla="*/ 86295 h 1509396"/>
                <a:gd name="connsiteX26" fmla="*/ 1037667 w 1544290"/>
                <a:gd name="connsiteY26" fmla="*/ 19620 h 1509396"/>
                <a:gd name="connsiteX27" fmla="*/ 717627 w 1544290"/>
                <a:gd name="connsiteY27" fmla="*/ 4380 h 1509396"/>
                <a:gd name="connsiteX28" fmla="*/ 361392 w 1544290"/>
                <a:gd name="connsiteY28" fmla="*/ 88200 h 1509396"/>
                <a:gd name="connsiteX29" fmla="*/ 87072 w 1544290"/>
                <a:gd name="connsiteY29" fmla="*/ 375855 h 1509396"/>
                <a:gd name="connsiteX30" fmla="*/ 7062 w 1544290"/>
                <a:gd name="connsiteY30" fmla="*/ 663510 h 1509396"/>
                <a:gd name="connsiteX0" fmla="*/ 7062 w 1544290"/>
                <a:gd name="connsiteY0" fmla="*/ 663510 h 1509396"/>
                <a:gd name="connsiteX1" fmla="*/ 45162 w 1544290"/>
                <a:gd name="connsiteY1" fmla="*/ 831150 h 1509396"/>
                <a:gd name="connsiteX2" fmla="*/ 37542 w 1544290"/>
                <a:gd name="connsiteY2" fmla="*/ 871155 h 1509396"/>
                <a:gd name="connsiteX3" fmla="*/ 3252 w 1544290"/>
                <a:gd name="connsiteY3" fmla="*/ 901635 h 1509396"/>
                <a:gd name="connsiteX4" fmla="*/ 8967 w 1544290"/>
                <a:gd name="connsiteY4" fmla="*/ 991170 h 1509396"/>
                <a:gd name="connsiteX5" fmla="*/ 69927 w 1544290"/>
                <a:gd name="connsiteY5" fmla="*/ 1105470 h 1509396"/>
                <a:gd name="connsiteX6" fmla="*/ 113742 w 1544290"/>
                <a:gd name="connsiteY6" fmla="*/ 1143570 h 1509396"/>
                <a:gd name="connsiteX7" fmla="*/ 98502 w 1544290"/>
                <a:gd name="connsiteY7" fmla="*/ 1265490 h 1509396"/>
                <a:gd name="connsiteX8" fmla="*/ 130887 w 1544290"/>
                <a:gd name="connsiteY8" fmla="*/ 1356930 h 1509396"/>
                <a:gd name="connsiteX9" fmla="*/ 226137 w 1544290"/>
                <a:gd name="connsiteY9" fmla="*/ 1421700 h 1509396"/>
                <a:gd name="connsiteX10" fmla="*/ 409017 w 1544290"/>
                <a:gd name="connsiteY10" fmla="*/ 1478850 h 1509396"/>
                <a:gd name="connsiteX11" fmla="*/ 668097 w 1544290"/>
                <a:gd name="connsiteY11" fmla="*/ 1509330 h 1509396"/>
                <a:gd name="connsiteX12" fmla="*/ 902412 w 1544290"/>
                <a:gd name="connsiteY12" fmla="*/ 1471230 h 1509396"/>
                <a:gd name="connsiteX13" fmla="*/ 1125297 w 1544290"/>
                <a:gd name="connsiteY13" fmla="*/ 1387410 h 1509396"/>
                <a:gd name="connsiteX14" fmla="*/ 1279602 w 1544290"/>
                <a:gd name="connsiteY14" fmla="*/ 1263585 h 1509396"/>
                <a:gd name="connsiteX15" fmla="*/ 1311987 w 1544290"/>
                <a:gd name="connsiteY15" fmla="*/ 1278825 h 1509396"/>
                <a:gd name="connsiteX16" fmla="*/ 1411047 w 1544290"/>
                <a:gd name="connsiteY16" fmla="*/ 1261680 h 1509396"/>
                <a:gd name="connsiteX17" fmla="*/ 1492962 w 1544290"/>
                <a:gd name="connsiteY17" fmla="*/ 1189290 h 1509396"/>
                <a:gd name="connsiteX18" fmla="*/ 1538682 w 1544290"/>
                <a:gd name="connsiteY18" fmla="*/ 1090230 h 1509396"/>
                <a:gd name="connsiteX19" fmla="*/ 1534872 w 1544290"/>
                <a:gd name="connsiteY19" fmla="*/ 958785 h 1509396"/>
                <a:gd name="connsiteX20" fmla="*/ 1460577 w 1544290"/>
                <a:gd name="connsiteY20" fmla="*/ 907350 h 1509396"/>
                <a:gd name="connsiteX21" fmla="*/ 1411047 w 1544290"/>
                <a:gd name="connsiteY21" fmla="*/ 909255 h 1509396"/>
                <a:gd name="connsiteX22" fmla="*/ 1420572 w 1544290"/>
                <a:gd name="connsiteY22" fmla="*/ 844485 h 1509396"/>
                <a:gd name="connsiteX23" fmla="*/ 1477722 w 1544290"/>
                <a:gd name="connsiteY23" fmla="*/ 482535 h 1509396"/>
                <a:gd name="connsiteX24" fmla="*/ 1399617 w 1544290"/>
                <a:gd name="connsiteY24" fmla="*/ 219645 h 1509396"/>
                <a:gd name="connsiteX25" fmla="*/ 1233882 w 1544290"/>
                <a:gd name="connsiteY25" fmla="*/ 86295 h 1509396"/>
                <a:gd name="connsiteX26" fmla="*/ 1037667 w 1544290"/>
                <a:gd name="connsiteY26" fmla="*/ 19620 h 1509396"/>
                <a:gd name="connsiteX27" fmla="*/ 717627 w 1544290"/>
                <a:gd name="connsiteY27" fmla="*/ 4380 h 1509396"/>
                <a:gd name="connsiteX28" fmla="*/ 361392 w 1544290"/>
                <a:gd name="connsiteY28" fmla="*/ 88200 h 1509396"/>
                <a:gd name="connsiteX29" fmla="*/ 87072 w 1544290"/>
                <a:gd name="connsiteY29" fmla="*/ 375855 h 1509396"/>
                <a:gd name="connsiteX30" fmla="*/ 7062 w 1544290"/>
                <a:gd name="connsiteY30" fmla="*/ 663510 h 1509396"/>
                <a:gd name="connsiteX0" fmla="*/ 7910 w 1545138"/>
                <a:gd name="connsiteY0" fmla="*/ 663510 h 1509396"/>
                <a:gd name="connsiteX1" fmla="*/ 46010 w 1545138"/>
                <a:gd name="connsiteY1" fmla="*/ 831150 h 1509396"/>
                <a:gd name="connsiteX2" fmla="*/ 50269 w 1545138"/>
                <a:gd name="connsiteY2" fmla="*/ 875907 h 1509396"/>
                <a:gd name="connsiteX3" fmla="*/ 4100 w 1545138"/>
                <a:gd name="connsiteY3" fmla="*/ 901635 h 1509396"/>
                <a:gd name="connsiteX4" fmla="*/ 9815 w 1545138"/>
                <a:gd name="connsiteY4" fmla="*/ 991170 h 1509396"/>
                <a:gd name="connsiteX5" fmla="*/ 70775 w 1545138"/>
                <a:gd name="connsiteY5" fmla="*/ 1105470 h 1509396"/>
                <a:gd name="connsiteX6" fmla="*/ 114590 w 1545138"/>
                <a:gd name="connsiteY6" fmla="*/ 1143570 h 1509396"/>
                <a:gd name="connsiteX7" fmla="*/ 99350 w 1545138"/>
                <a:gd name="connsiteY7" fmla="*/ 1265490 h 1509396"/>
                <a:gd name="connsiteX8" fmla="*/ 131735 w 1545138"/>
                <a:gd name="connsiteY8" fmla="*/ 1356930 h 1509396"/>
                <a:gd name="connsiteX9" fmla="*/ 226985 w 1545138"/>
                <a:gd name="connsiteY9" fmla="*/ 1421700 h 1509396"/>
                <a:gd name="connsiteX10" fmla="*/ 409865 w 1545138"/>
                <a:gd name="connsiteY10" fmla="*/ 1478850 h 1509396"/>
                <a:gd name="connsiteX11" fmla="*/ 668945 w 1545138"/>
                <a:gd name="connsiteY11" fmla="*/ 1509330 h 1509396"/>
                <a:gd name="connsiteX12" fmla="*/ 903260 w 1545138"/>
                <a:gd name="connsiteY12" fmla="*/ 1471230 h 1509396"/>
                <a:gd name="connsiteX13" fmla="*/ 1126145 w 1545138"/>
                <a:gd name="connsiteY13" fmla="*/ 1387410 h 1509396"/>
                <a:gd name="connsiteX14" fmla="*/ 1280450 w 1545138"/>
                <a:gd name="connsiteY14" fmla="*/ 1263585 h 1509396"/>
                <a:gd name="connsiteX15" fmla="*/ 1312835 w 1545138"/>
                <a:gd name="connsiteY15" fmla="*/ 1278825 h 1509396"/>
                <a:gd name="connsiteX16" fmla="*/ 1411895 w 1545138"/>
                <a:gd name="connsiteY16" fmla="*/ 1261680 h 1509396"/>
                <a:gd name="connsiteX17" fmla="*/ 1493810 w 1545138"/>
                <a:gd name="connsiteY17" fmla="*/ 1189290 h 1509396"/>
                <a:gd name="connsiteX18" fmla="*/ 1539530 w 1545138"/>
                <a:gd name="connsiteY18" fmla="*/ 1090230 h 1509396"/>
                <a:gd name="connsiteX19" fmla="*/ 1535720 w 1545138"/>
                <a:gd name="connsiteY19" fmla="*/ 958785 h 1509396"/>
                <a:gd name="connsiteX20" fmla="*/ 1461425 w 1545138"/>
                <a:gd name="connsiteY20" fmla="*/ 907350 h 1509396"/>
                <a:gd name="connsiteX21" fmla="*/ 1411895 w 1545138"/>
                <a:gd name="connsiteY21" fmla="*/ 909255 h 1509396"/>
                <a:gd name="connsiteX22" fmla="*/ 1421420 w 1545138"/>
                <a:gd name="connsiteY22" fmla="*/ 844485 h 1509396"/>
                <a:gd name="connsiteX23" fmla="*/ 1478570 w 1545138"/>
                <a:gd name="connsiteY23" fmla="*/ 482535 h 1509396"/>
                <a:gd name="connsiteX24" fmla="*/ 1400465 w 1545138"/>
                <a:gd name="connsiteY24" fmla="*/ 219645 h 1509396"/>
                <a:gd name="connsiteX25" fmla="*/ 1234730 w 1545138"/>
                <a:gd name="connsiteY25" fmla="*/ 86295 h 1509396"/>
                <a:gd name="connsiteX26" fmla="*/ 1038515 w 1545138"/>
                <a:gd name="connsiteY26" fmla="*/ 19620 h 1509396"/>
                <a:gd name="connsiteX27" fmla="*/ 718475 w 1545138"/>
                <a:gd name="connsiteY27" fmla="*/ 4380 h 1509396"/>
                <a:gd name="connsiteX28" fmla="*/ 362240 w 1545138"/>
                <a:gd name="connsiteY28" fmla="*/ 88200 h 1509396"/>
                <a:gd name="connsiteX29" fmla="*/ 87920 w 1545138"/>
                <a:gd name="connsiteY29" fmla="*/ 375855 h 1509396"/>
                <a:gd name="connsiteX30" fmla="*/ 7910 w 1545138"/>
                <a:gd name="connsiteY30" fmla="*/ 663510 h 1509396"/>
                <a:gd name="connsiteX0" fmla="*/ 7911 w 1545139"/>
                <a:gd name="connsiteY0" fmla="*/ 663510 h 1509396"/>
                <a:gd name="connsiteX1" fmla="*/ 46011 w 1545139"/>
                <a:gd name="connsiteY1" fmla="*/ 831150 h 1509396"/>
                <a:gd name="connsiteX2" fmla="*/ 50270 w 1545139"/>
                <a:gd name="connsiteY2" fmla="*/ 875907 h 1509396"/>
                <a:gd name="connsiteX3" fmla="*/ 4101 w 1545139"/>
                <a:gd name="connsiteY3" fmla="*/ 887379 h 1509396"/>
                <a:gd name="connsiteX4" fmla="*/ 9816 w 1545139"/>
                <a:gd name="connsiteY4" fmla="*/ 991170 h 1509396"/>
                <a:gd name="connsiteX5" fmla="*/ 70776 w 1545139"/>
                <a:gd name="connsiteY5" fmla="*/ 1105470 h 1509396"/>
                <a:gd name="connsiteX6" fmla="*/ 114591 w 1545139"/>
                <a:gd name="connsiteY6" fmla="*/ 1143570 h 1509396"/>
                <a:gd name="connsiteX7" fmla="*/ 99351 w 1545139"/>
                <a:gd name="connsiteY7" fmla="*/ 1265490 h 1509396"/>
                <a:gd name="connsiteX8" fmla="*/ 131736 w 1545139"/>
                <a:gd name="connsiteY8" fmla="*/ 1356930 h 1509396"/>
                <a:gd name="connsiteX9" fmla="*/ 226986 w 1545139"/>
                <a:gd name="connsiteY9" fmla="*/ 1421700 h 1509396"/>
                <a:gd name="connsiteX10" fmla="*/ 409866 w 1545139"/>
                <a:gd name="connsiteY10" fmla="*/ 1478850 h 1509396"/>
                <a:gd name="connsiteX11" fmla="*/ 668946 w 1545139"/>
                <a:gd name="connsiteY11" fmla="*/ 1509330 h 1509396"/>
                <a:gd name="connsiteX12" fmla="*/ 903261 w 1545139"/>
                <a:gd name="connsiteY12" fmla="*/ 1471230 h 1509396"/>
                <a:gd name="connsiteX13" fmla="*/ 1126146 w 1545139"/>
                <a:gd name="connsiteY13" fmla="*/ 1387410 h 1509396"/>
                <a:gd name="connsiteX14" fmla="*/ 1280451 w 1545139"/>
                <a:gd name="connsiteY14" fmla="*/ 1263585 h 1509396"/>
                <a:gd name="connsiteX15" fmla="*/ 1312836 w 1545139"/>
                <a:gd name="connsiteY15" fmla="*/ 1278825 h 1509396"/>
                <a:gd name="connsiteX16" fmla="*/ 1411896 w 1545139"/>
                <a:gd name="connsiteY16" fmla="*/ 1261680 h 1509396"/>
                <a:gd name="connsiteX17" fmla="*/ 1493811 w 1545139"/>
                <a:gd name="connsiteY17" fmla="*/ 1189290 h 1509396"/>
                <a:gd name="connsiteX18" fmla="*/ 1539531 w 1545139"/>
                <a:gd name="connsiteY18" fmla="*/ 1090230 h 1509396"/>
                <a:gd name="connsiteX19" fmla="*/ 1535721 w 1545139"/>
                <a:gd name="connsiteY19" fmla="*/ 958785 h 1509396"/>
                <a:gd name="connsiteX20" fmla="*/ 1461426 w 1545139"/>
                <a:gd name="connsiteY20" fmla="*/ 907350 h 1509396"/>
                <a:gd name="connsiteX21" fmla="*/ 1411896 w 1545139"/>
                <a:gd name="connsiteY21" fmla="*/ 909255 h 1509396"/>
                <a:gd name="connsiteX22" fmla="*/ 1421421 w 1545139"/>
                <a:gd name="connsiteY22" fmla="*/ 844485 h 1509396"/>
                <a:gd name="connsiteX23" fmla="*/ 1478571 w 1545139"/>
                <a:gd name="connsiteY23" fmla="*/ 482535 h 1509396"/>
                <a:gd name="connsiteX24" fmla="*/ 1400466 w 1545139"/>
                <a:gd name="connsiteY24" fmla="*/ 219645 h 1509396"/>
                <a:gd name="connsiteX25" fmla="*/ 1234731 w 1545139"/>
                <a:gd name="connsiteY25" fmla="*/ 86295 h 1509396"/>
                <a:gd name="connsiteX26" fmla="*/ 1038516 w 1545139"/>
                <a:gd name="connsiteY26" fmla="*/ 19620 h 1509396"/>
                <a:gd name="connsiteX27" fmla="*/ 718476 w 1545139"/>
                <a:gd name="connsiteY27" fmla="*/ 4380 h 1509396"/>
                <a:gd name="connsiteX28" fmla="*/ 362241 w 1545139"/>
                <a:gd name="connsiteY28" fmla="*/ 88200 h 1509396"/>
                <a:gd name="connsiteX29" fmla="*/ 87921 w 1545139"/>
                <a:gd name="connsiteY29" fmla="*/ 375855 h 1509396"/>
                <a:gd name="connsiteX30" fmla="*/ 7911 w 1545139"/>
                <a:gd name="connsiteY30" fmla="*/ 663510 h 1509396"/>
                <a:gd name="connsiteX0" fmla="*/ 9982 w 1547210"/>
                <a:gd name="connsiteY0" fmla="*/ 663510 h 1509396"/>
                <a:gd name="connsiteX1" fmla="*/ 48082 w 1547210"/>
                <a:gd name="connsiteY1" fmla="*/ 831150 h 1509396"/>
                <a:gd name="connsiteX2" fmla="*/ 52341 w 1547210"/>
                <a:gd name="connsiteY2" fmla="*/ 875907 h 1509396"/>
                <a:gd name="connsiteX3" fmla="*/ 6172 w 1547210"/>
                <a:gd name="connsiteY3" fmla="*/ 887379 h 1509396"/>
                <a:gd name="connsiteX4" fmla="*/ 11887 w 1547210"/>
                <a:gd name="connsiteY4" fmla="*/ 991170 h 1509396"/>
                <a:gd name="connsiteX5" fmla="*/ 72847 w 1547210"/>
                <a:gd name="connsiteY5" fmla="*/ 1105470 h 1509396"/>
                <a:gd name="connsiteX6" fmla="*/ 116662 w 1547210"/>
                <a:gd name="connsiteY6" fmla="*/ 1143570 h 1509396"/>
                <a:gd name="connsiteX7" fmla="*/ 101422 w 1547210"/>
                <a:gd name="connsiteY7" fmla="*/ 1265490 h 1509396"/>
                <a:gd name="connsiteX8" fmla="*/ 133807 w 1547210"/>
                <a:gd name="connsiteY8" fmla="*/ 1356930 h 1509396"/>
                <a:gd name="connsiteX9" fmla="*/ 229057 w 1547210"/>
                <a:gd name="connsiteY9" fmla="*/ 1421700 h 1509396"/>
                <a:gd name="connsiteX10" fmla="*/ 411937 w 1547210"/>
                <a:gd name="connsiteY10" fmla="*/ 1478850 h 1509396"/>
                <a:gd name="connsiteX11" fmla="*/ 671017 w 1547210"/>
                <a:gd name="connsiteY11" fmla="*/ 1509330 h 1509396"/>
                <a:gd name="connsiteX12" fmla="*/ 905332 w 1547210"/>
                <a:gd name="connsiteY12" fmla="*/ 1471230 h 1509396"/>
                <a:gd name="connsiteX13" fmla="*/ 1128217 w 1547210"/>
                <a:gd name="connsiteY13" fmla="*/ 1387410 h 1509396"/>
                <a:gd name="connsiteX14" fmla="*/ 1282522 w 1547210"/>
                <a:gd name="connsiteY14" fmla="*/ 1263585 h 1509396"/>
                <a:gd name="connsiteX15" fmla="*/ 1314907 w 1547210"/>
                <a:gd name="connsiteY15" fmla="*/ 1278825 h 1509396"/>
                <a:gd name="connsiteX16" fmla="*/ 1413967 w 1547210"/>
                <a:gd name="connsiteY16" fmla="*/ 1261680 h 1509396"/>
                <a:gd name="connsiteX17" fmla="*/ 1495882 w 1547210"/>
                <a:gd name="connsiteY17" fmla="*/ 1189290 h 1509396"/>
                <a:gd name="connsiteX18" fmla="*/ 1541602 w 1547210"/>
                <a:gd name="connsiteY18" fmla="*/ 1090230 h 1509396"/>
                <a:gd name="connsiteX19" fmla="*/ 1537792 w 1547210"/>
                <a:gd name="connsiteY19" fmla="*/ 958785 h 1509396"/>
                <a:gd name="connsiteX20" fmla="*/ 1463497 w 1547210"/>
                <a:gd name="connsiteY20" fmla="*/ 907350 h 1509396"/>
                <a:gd name="connsiteX21" fmla="*/ 1413967 w 1547210"/>
                <a:gd name="connsiteY21" fmla="*/ 909255 h 1509396"/>
                <a:gd name="connsiteX22" fmla="*/ 1423492 w 1547210"/>
                <a:gd name="connsiteY22" fmla="*/ 844485 h 1509396"/>
                <a:gd name="connsiteX23" fmla="*/ 1480642 w 1547210"/>
                <a:gd name="connsiteY23" fmla="*/ 482535 h 1509396"/>
                <a:gd name="connsiteX24" fmla="*/ 1402537 w 1547210"/>
                <a:gd name="connsiteY24" fmla="*/ 219645 h 1509396"/>
                <a:gd name="connsiteX25" fmla="*/ 1236802 w 1547210"/>
                <a:gd name="connsiteY25" fmla="*/ 86295 h 1509396"/>
                <a:gd name="connsiteX26" fmla="*/ 1040587 w 1547210"/>
                <a:gd name="connsiteY26" fmla="*/ 19620 h 1509396"/>
                <a:gd name="connsiteX27" fmla="*/ 720547 w 1547210"/>
                <a:gd name="connsiteY27" fmla="*/ 4380 h 1509396"/>
                <a:gd name="connsiteX28" fmla="*/ 364312 w 1547210"/>
                <a:gd name="connsiteY28" fmla="*/ 88200 h 1509396"/>
                <a:gd name="connsiteX29" fmla="*/ 89992 w 1547210"/>
                <a:gd name="connsiteY29" fmla="*/ 375855 h 1509396"/>
                <a:gd name="connsiteX30" fmla="*/ 9982 w 1547210"/>
                <a:gd name="connsiteY30" fmla="*/ 663510 h 1509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547210" h="1509396">
                  <a:moveTo>
                    <a:pt x="9982" y="663510"/>
                  </a:moveTo>
                  <a:cubicBezTo>
                    <a:pt x="2997" y="739392"/>
                    <a:pt x="41022" y="795751"/>
                    <a:pt x="48082" y="831150"/>
                  </a:cubicBezTo>
                  <a:cubicBezTo>
                    <a:pt x="55142" y="866549"/>
                    <a:pt x="59326" y="866536"/>
                    <a:pt x="52341" y="875907"/>
                  </a:cubicBezTo>
                  <a:cubicBezTo>
                    <a:pt x="45356" y="885278"/>
                    <a:pt x="17665" y="856288"/>
                    <a:pt x="6172" y="887379"/>
                  </a:cubicBezTo>
                  <a:cubicBezTo>
                    <a:pt x="-5321" y="918470"/>
                    <a:pt x="775" y="954822"/>
                    <a:pt x="11887" y="991170"/>
                  </a:cubicBezTo>
                  <a:cubicBezTo>
                    <a:pt x="22999" y="1027518"/>
                    <a:pt x="55384" y="1080070"/>
                    <a:pt x="72847" y="1105470"/>
                  </a:cubicBezTo>
                  <a:cubicBezTo>
                    <a:pt x="90310" y="1130870"/>
                    <a:pt x="111900" y="1116900"/>
                    <a:pt x="116662" y="1143570"/>
                  </a:cubicBezTo>
                  <a:cubicBezTo>
                    <a:pt x="121424" y="1170240"/>
                    <a:pt x="98565" y="1229930"/>
                    <a:pt x="101422" y="1265490"/>
                  </a:cubicBezTo>
                  <a:cubicBezTo>
                    <a:pt x="104279" y="1301050"/>
                    <a:pt x="112535" y="1330895"/>
                    <a:pt x="133807" y="1356930"/>
                  </a:cubicBezTo>
                  <a:cubicBezTo>
                    <a:pt x="155079" y="1382965"/>
                    <a:pt x="182702" y="1401380"/>
                    <a:pt x="229057" y="1421700"/>
                  </a:cubicBezTo>
                  <a:cubicBezTo>
                    <a:pt x="275412" y="1442020"/>
                    <a:pt x="338277" y="1464245"/>
                    <a:pt x="411937" y="1478850"/>
                  </a:cubicBezTo>
                  <a:cubicBezTo>
                    <a:pt x="485597" y="1493455"/>
                    <a:pt x="588785" y="1510600"/>
                    <a:pt x="671017" y="1509330"/>
                  </a:cubicBezTo>
                  <a:cubicBezTo>
                    <a:pt x="753250" y="1508060"/>
                    <a:pt x="829132" y="1491550"/>
                    <a:pt x="905332" y="1471230"/>
                  </a:cubicBezTo>
                  <a:cubicBezTo>
                    <a:pt x="981532" y="1450910"/>
                    <a:pt x="1065352" y="1422018"/>
                    <a:pt x="1128217" y="1387410"/>
                  </a:cubicBezTo>
                  <a:cubicBezTo>
                    <a:pt x="1191082" y="1352803"/>
                    <a:pt x="1251407" y="1281682"/>
                    <a:pt x="1282522" y="1263585"/>
                  </a:cubicBezTo>
                  <a:cubicBezTo>
                    <a:pt x="1313637" y="1245488"/>
                    <a:pt x="1268078" y="1259759"/>
                    <a:pt x="1314907" y="1278825"/>
                  </a:cubicBezTo>
                  <a:cubicBezTo>
                    <a:pt x="1361736" y="1297891"/>
                    <a:pt x="1383805" y="1276602"/>
                    <a:pt x="1413967" y="1261680"/>
                  </a:cubicBezTo>
                  <a:cubicBezTo>
                    <a:pt x="1444129" y="1246758"/>
                    <a:pt x="1474610" y="1217865"/>
                    <a:pt x="1495882" y="1189290"/>
                  </a:cubicBezTo>
                  <a:cubicBezTo>
                    <a:pt x="1517155" y="1160715"/>
                    <a:pt x="1534617" y="1128648"/>
                    <a:pt x="1541602" y="1090230"/>
                  </a:cubicBezTo>
                  <a:cubicBezTo>
                    <a:pt x="1548587" y="1051813"/>
                    <a:pt x="1550810" y="989265"/>
                    <a:pt x="1537792" y="958785"/>
                  </a:cubicBezTo>
                  <a:cubicBezTo>
                    <a:pt x="1524774" y="928305"/>
                    <a:pt x="1484135" y="915605"/>
                    <a:pt x="1463497" y="907350"/>
                  </a:cubicBezTo>
                  <a:cubicBezTo>
                    <a:pt x="1442860" y="899095"/>
                    <a:pt x="1420634" y="919732"/>
                    <a:pt x="1413967" y="909255"/>
                  </a:cubicBezTo>
                  <a:cubicBezTo>
                    <a:pt x="1407300" y="898778"/>
                    <a:pt x="1412380" y="915605"/>
                    <a:pt x="1423492" y="844485"/>
                  </a:cubicBezTo>
                  <a:cubicBezTo>
                    <a:pt x="1434604" y="773365"/>
                    <a:pt x="1484134" y="586675"/>
                    <a:pt x="1480642" y="482535"/>
                  </a:cubicBezTo>
                  <a:cubicBezTo>
                    <a:pt x="1477150" y="378395"/>
                    <a:pt x="1443177" y="285685"/>
                    <a:pt x="1402537" y="219645"/>
                  </a:cubicBezTo>
                  <a:cubicBezTo>
                    <a:pt x="1361897" y="153605"/>
                    <a:pt x="1297127" y="119633"/>
                    <a:pt x="1236802" y="86295"/>
                  </a:cubicBezTo>
                  <a:cubicBezTo>
                    <a:pt x="1176477" y="52957"/>
                    <a:pt x="1126630" y="33273"/>
                    <a:pt x="1040587" y="19620"/>
                  </a:cubicBezTo>
                  <a:cubicBezTo>
                    <a:pt x="954545" y="5968"/>
                    <a:pt x="833259" y="-7050"/>
                    <a:pt x="720547" y="4380"/>
                  </a:cubicBezTo>
                  <a:cubicBezTo>
                    <a:pt x="607835" y="15810"/>
                    <a:pt x="488137" y="36448"/>
                    <a:pt x="364312" y="88200"/>
                  </a:cubicBezTo>
                  <a:cubicBezTo>
                    <a:pt x="240487" y="139952"/>
                    <a:pt x="149047" y="279970"/>
                    <a:pt x="89992" y="375855"/>
                  </a:cubicBezTo>
                  <a:cubicBezTo>
                    <a:pt x="30937" y="471740"/>
                    <a:pt x="16967" y="587628"/>
                    <a:pt x="9982" y="663510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44" name="Oval 143">
              <a:extLst>
                <a:ext uri="{FF2B5EF4-FFF2-40B4-BE49-F238E27FC236}">
                  <a16:creationId xmlns:a16="http://schemas.microsoft.com/office/drawing/2014/main" id="{3FB589D1-A132-4251-88AC-C941F4D0CB2B}"/>
                </a:ext>
              </a:extLst>
            </p:cNvPr>
            <p:cNvSpPr/>
            <p:nvPr/>
          </p:nvSpPr>
          <p:spPr>
            <a:xfrm>
              <a:off x="6079985" y="2556320"/>
              <a:ext cx="152057" cy="166441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6E3841C4-EC53-4514-A7E6-9D265B776C3F}"/>
                </a:ext>
              </a:extLst>
            </p:cNvPr>
            <p:cNvSpPr/>
            <p:nvPr/>
          </p:nvSpPr>
          <p:spPr>
            <a:xfrm rot="285439" flipH="1">
              <a:off x="5469989" y="2430186"/>
              <a:ext cx="254460" cy="94565"/>
            </a:xfrm>
            <a:custGeom>
              <a:avLst/>
              <a:gdLst>
                <a:gd name="connsiteX0" fmla="*/ 224 w 292135"/>
                <a:gd name="connsiteY0" fmla="*/ 59346 h 59716"/>
                <a:gd name="connsiteX1" fmla="*/ 107075 w 292135"/>
                <a:gd name="connsiteY1" fmla="*/ 5920 h 59716"/>
                <a:gd name="connsiteX2" fmla="*/ 292010 w 292135"/>
                <a:gd name="connsiteY2" fmla="*/ 3866 h 59716"/>
                <a:gd name="connsiteX3" fmla="*/ 133788 w 292135"/>
                <a:gd name="connsiteY3" fmla="*/ 28524 h 59716"/>
                <a:gd name="connsiteX4" fmla="*/ 224 w 292135"/>
                <a:gd name="connsiteY4" fmla="*/ 59346 h 59716"/>
                <a:gd name="connsiteX0" fmla="*/ 2 w 291913"/>
                <a:gd name="connsiteY0" fmla="*/ 76080 h 77200"/>
                <a:gd name="connsiteX1" fmla="*/ 131511 w 291913"/>
                <a:gd name="connsiteY1" fmla="*/ 2105 h 77200"/>
                <a:gd name="connsiteX2" fmla="*/ 291788 w 291913"/>
                <a:gd name="connsiteY2" fmla="*/ 20600 h 77200"/>
                <a:gd name="connsiteX3" fmla="*/ 133566 w 291913"/>
                <a:gd name="connsiteY3" fmla="*/ 45258 h 77200"/>
                <a:gd name="connsiteX4" fmla="*/ 2 w 291913"/>
                <a:gd name="connsiteY4" fmla="*/ 76080 h 77200"/>
                <a:gd name="connsiteX0" fmla="*/ 9 w 291925"/>
                <a:gd name="connsiteY0" fmla="*/ 76080 h 76253"/>
                <a:gd name="connsiteX1" fmla="*/ 131518 w 291925"/>
                <a:gd name="connsiteY1" fmla="*/ 2105 h 76253"/>
                <a:gd name="connsiteX2" fmla="*/ 291795 w 291925"/>
                <a:gd name="connsiteY2" fmla="*/ 20600 h 76253"/>
                <a:gd name="connsiteX3" fmla="*/ 137683 w 291925"/>
                <a:gd name="connsiteY3" fmla="*/ 22655 h 76253"/>
                <a:gd name="connsiteX4" fmla="*/ 9 w 291925"/>
                <a:gd name="connsiteY4" fmla="*/ 76080 h 76253"/>
                <a:gd name="connsiteX0" fmla="*/ 9 w 292471"/>
                <a:gd name="connsiteY0" fmla="*/ 76080 h 76253"/>
                <a:gd name="connsiteX1" fmla="*/ 131518 w 292471"/>
                <a:gd name="connsiteY1" fmla="*/ 2105 h 76253"/>
                <a:gd name="connsiteX2" fmla="*/ 291795 w 292471"/>
                <a:gd name="connsiteY2" fmla="*/ 20600 h 76253"/>
                <a:gd name="connsiteX3" fmla="*/ 137683 w 292471"/>
                <a:gd name="connsiteY3" fmla="*/ 22655 h 76253"/>
                <a:gd name="connsiteX4" fmla="*/ 9 w 292471"/>
                <a:gd name="connsiteY4" fmla="*/ 76080 h 76253"/>
                <a:gd name="connsiteX0" fmla="*/ 1258 w 293720"/>
                <a:gd name="connsiteY0" fmla="*/ 76080 h 78680"/>
                <a:gd name="connsiteX1" fmla="*/ 132767 w 293720"/>
                <a:gd name="connsiteY1" fmla="*/ 2105 h 78680"/>
                <a:gd name="connsiteX2" fmla="*/ 293044 w 293720"/>
                <a:gd name="connsiteY2" fmla="*/ 20600 h 78680"/>
                <a:gd name="connsiteX3" fmla="*/ 138932 w 293720"/>
                <a:gd name="connsiteY3" fmla="*/ 22655 h 78680"/>
                <a:gd name="connsiteX4" fmla="*/ 1258 w 293720"/>
                <a:gd name="connsiteY4" fmla="*/ 76080 h 78680"/>
                <a:gd name="connsiteX0" fmla="*/ 1258 w 293044"/>
                <a:gd name="connsiteY0" fmla="*/ 76080 h 78680"/>
                <a:gd name="connsiteX1" fmla="*/ 132767 w 293044"/>
                <a:gd name="connsiteY1" fmla="*/ 2105 h 78680"/>
                <a:gd name="connsiteX2" fmla="*/ 293044 w 293044"/>
                <a:gd name="connsiteY2" fmla="*/ 20600 h 78680"/>
                <a:gd name="connsiteX3" fmla="*/ 138932 w 293044"/>
                <a:gd name="connsiteY3" fmla="*/ 22655 h 78680"/>
                <a:gd name="connsiteX4" fmla="*/ 1258 w 293044"/>
                <a:gd name="connsiteY4" fmla="*/ 76080 h 78680"/>
                <a:gd name="connsiteX0" fmla="*/ 1258 w 293044"/>
                <a:gd name="connsiteY0" fmla="*/ 76080 h 78611"/>
                <a:gd name="connsiteX1" fmla="*/ 132767 w 293044"/>
                <a:gd name="connsiteY1" fmla="*/ 2105 h 78611"/>
                <a:gd name="connsiteX2" fmla="*/ 293044 w 293044"/>
                <a:gd name="connsiteY2" fmla="*/ 20600 h 78611"/>
                <a:gd name="connsiteX3" fmla="*/ 138932 w 293044"/>
                <a:gd name="connsiteY3" fmla="*/ 22655 h 78611"/>
                <a:gd name="connsiteX4" fmla="*/ 1258 w 293044"/>
                <a:gd name="connsiteY4" fmla="*/ 76080 h 78611"/>
                <a:gd name="connsiteX0" fmla="*/ 1236 w 280693"/>
                <a:gd name="connsiteY0" fmla="*/ 79613 h 82337"/>
                <a:gd name="connsiteX1" fmla="*/ 132745 w 280693"/>
                <a:gd name="connsiteY1" fmla="*/ 5638 h 82337"/>
                <a:gd name="connsiteX2" fmla="*/ 280693 w 280693"/>
                <a:gd name="connsiteY2" fmla="*/ 7694 h 82337"/>
                <a:gd name="connsiteX3" fmla="*/ 138910 w 280693"/>
                <a:gd name="connsiteY3" fmla="*/ 26188 h 82337"/>
                <a:gd name="connsiteX4" fmla="*/ 1236 w 280693"/>
                <a:gd name="connsiteY4" fmla="*/ 79613 h 82337"/>
                <a:gd name="connsiteX0" fmla="*/ 39 w 279496"/>
                <a:gd name="connsiteY0" fmla="*/ 76896 h 77018"/>
                <a:gd name="connsiteX1" fmla="*/ 125384 w 279496"/>
                <a:gd name="connsiteY1" fmla="*/ 7030 h 77018"/>
                <a:gd name="connsiteX2" fmla="*/ 279496 w 279496"/>
                <a:gd name="connsiteY2" fmla="*/ 4977 h 77018"/>
                <a:gd name="connsiteX3" fmla="*/ 137713 w 279496"/>
                <a:gd name="connsiteY3" fmla="*/ 23471 h 77018"/>
                <a:gd name="connsiteX4" fmla="*/ 39 w 279496"/>
                <a:gd name="connsiteY4" fmla="*/ 76896 h 77018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650"/>
                <a:gd name="connsiteY0" fmla="*/ 81001 h 81123"/>
                <a:gd name="connsiteX1" fmla="*/ 125408 w 279650"/>
                <a:gd name="connsiteY1" fmla="*/ 11135 h 81123"/>
                <a:gd name="connsiteX2" fmla="*/ 279520 w 279650"/>
                <a:gd name="connsiteY2" fmla="*/ 9082 h 81123"/>
                <a:gd name="connsiteX3" fmla="*/ 137737 w 279650"/>
                <a:gd name="connsiteY3" fmla="*/ 27576 h 81123"/>
                <a:gd name="connsiteX4" fmla="*/ 63 w 279650"/>
                <a:gd name="connsiteY4" fmla="*/ 81001 h 81123"/>
                <a:gd name="connsiteX0" fmla="*/ 63 w 279650"/>
                <a:gd name="connsiteY0" fmla="*/ 81001 h 81234"/>
                <a:gd name="connsiteX1" fmla="*/ 125408 w 279650"/>
                <a:gd name="connsiteY1" fmla="*/ 11135 h 81234"/>
                <a:gd name="connsiteX2" fmla="*/ 279520 w 279650"/>
                <a:gd name="connsiteY2" fmla="*/ 9082 h 81234"/>
                <a:gd name="connsiteX3" fmla="*/ 137737 w 279650"/>
                <a:gd name="connsiteY3" fmla="*/ 27576 h 81234"/>
                <a:gd name="connsiteX4" fmla="*/ 63 w 279650"/>
                <a:gd name="connsiteY4" fmla="*/ 81001 h 81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9650" h="81234">
                  <a:moveTo>
                    <a:pt x="63" y="81001"/>
                  </a:moveTo>
                  <a:cubicBezTo>
                    <a:pt x="-1992" y="78261"/>
                    <a:pt x="45955" y="31340"/>
                    <a:pt x="125408" y="11135"/>
                  </a:cubicBezTo>
                  <a:cubicBezTo>
                    <a:pt x="204861" y="-9070"/>
                    <a:pt x="283288" y="3261"/>
                    <a:pt x="279520" y="9082"/>
                  </a:cubicBezTo>
                  <a:cubicBezTo>
                    <a:pt x="273698" y="23123"/>
                    <a:pt x="250068" y="-7013"/>
                    <a:pt x="137737" y="27576"/>
                  </a:cubicBezTo>
                  <a:cubicBezTo>
                    <a:pt x="25406" y="62165"/>
                    <a:pt x="2118" y="83741"/>
                    <a:pt x="63" y="81001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CF7CEAC1-C54F-4411-ADD7-0108A6FD1E90}"/>
                </a:ext>
              </a:extLst>
            </p:cNvPr>
            <p:cNvSpPr/>
            <p:nvPr/>
          </p:nvSpPr>
          <p:spPr>
            <a:xfrm>
              <a:off x="6018610" y="2436401"/>
              <a:ext cx="279650" cy="94565"/>
            </a:xfrm>
            <a:custGeom>
              <a:avLst/>
              <a:gdLst>
                <a:gd name="connsiteX0" fmla="*/ 224 w 292135"/>
                <a:gd name="connsiteY0" fmla="*/ 59346 h 59716"/>
                <a:gd name="connsiteX1" fmla="*/ 107075 w 292135"/>
                <a:gd name="connsiteY1" fmla="*/ 5920 h 59716"/>
                <a:gd name="connsiteX2" fmla="*/ 292010 w 292135"/>
                <a:gd name="connsiteY2" fmla="*/ 3866 h 59716"/>
                <a:gd name="connsiteX3" fmla="*/ 133788 w 292135"/>
                <a:gd name="connsiteY3" fmla="*/ 28524 h 59716"/>
                <a:gd name="connsiteX4" fmla="*/ 224 w 292135"/>
                <a:gd name="connsiteY4" fmla="*/ 59346 h 59716"/>
                <a:gd name="connsiteX0" fmla="*/ 2 w 291913"/>
                <a:gd name="connsiteY0" fmla="*/ 76080 h 77200"/>
                <a:gd name="connsiteX1" fmla="*/ 131511 w 291913"/>
                <a:gd name="connsiteY1" fmla="*/ 2105 h 77200"/>
                <a:gd name="connsiteX2" fmla="*/ 291788 w 291913"/>
                <a:gd name="connsiteY2" fmla="*/ 20600 h 77200"/>
                <a:gd name="connsiteX3" fmla="*/ 133566 w 291913"/>
                <a:gd name="connsiteY3" fmla="*/ 45258 h 77200"/>
                <a:gd name="connsiteX4" fmla="*/ 2 w 291913"/>
                <a:gd name="connsiteY4" fmla="*/ 76080 h 77200"/>
                <a:gd name="connsiteX0" fmla="*/ 9 w 291925"/>
                <a:gd name="connsiteY0" fmla="*/ 76080 h 76253"/>
                <a:gd name="connsiteX1" fmla="*/ 131518 w 291925"/>
                <a:gd name="connsiteY1" fmla="*/ 2105 h 76253"/>
                <a:gd name="connsiteX2" fmla="*/ 291795 w 291925"/>
                <a:gd name="connsiteY2" fmla="*/ 20600 h 76253"/>
                <a:gd name="connsiteX3" fmla="*/ 137683 w 291925"/>
                <a:gd name="connsiteY3" fmla="*/ 22655 h 76253"/>
                <a:gd name="connsiteX4" fmla="*/ 9 w 291925"/>
                <a:gd name="connsiteY4" fmla="*/ 76080 h 76253"/>
                <a:gd name="connsiteX0" fmla="*/ 9 w 292471"/>
                <a:gd name="connsiteY0" fmla="*/ 76080 h 76253"/>
                <a:gd name="connsiteX1" fmla="*/ 131518 w 292471"/>
                <a:gd name="connsiteY1" fmla="*/ 2105 h 76253"/>
                <a:gd name="connsiteX2" fmla="*/ 291795 w 292471"/>
                <a:gd name="connsiteY2" fmla="*/ 20600 h 76253"/>
                <a:gd name="connsiteX3" fmla="*/ 137683 w 292471"/>
                <a:gd name="connsiteY3" fmla="*/ 22655 h 76253"/>
                <a:gd name="connsiteX4" fmla="*/ 9 w 292471"/>
                <a:gd name="connsiteY4" fmla="*/ 76080 h 76253"/>
                <a:gd name="connsiteX0" fmla="*/ 1258 w 293720"/>
                <a:gd name="connsiteY0" fmla="*/ 76080 h 78680"/>
                <a:gd name="connsiteX1" fmla="*/ 132767 w 293720"/>
                <a:gd name="connsiteY1" fmla="*/ 2105 h 78680"/>
                <a:gd name="connsiteX2" fmla="*/ 293044 w 293720"/>
                <a:gd name="connsiteY2" fmla="*/ 20600 h 78680"/>
                <a:gd name="connsiteX3" fmla="*/ 138932 w 293720"/>
                <a:gd name="connsiteY3" fmla="*/ 22655 h 78680"/>
                <a:gd name="connsiteX4" fmla="*/ 1258 w 293720"/>
                <a:gd name="connsiteY4" fmla="*/ 76080 h 78680"/>
                <a:gd name="connsiteX0" fmla="*/ 1258 w 293044"/>
                <a:gd name="connsiteY0" fmla="*/ 76080 h 78680"/>
                <a:gd name="connsiteX1" fmla="*/ 132767 w 293044"/>
                <a:gd name="connsiteY1" fmla="*/ 2105 h 78680"/>
                <a:gd name="connsiteX2" fmla="*/ 293044 w 293044"/>
                <a:gd name="connsiteY2" fmla="*/ 20600 h 78680"/>
                <a:gd name="connsiteX3" fmla="*/ 138932 w 293044"/>
                <a:gd name="connsiteY3" fmla="*/ 22655 h 78680"/>
                <a:gd name="connsiteX4" fmla="*/ 1258 w 293044"/>
                <a:gd name="connsiteY4" fmla="*/ 76080 h 78680"/>
                <a:gd name="connsiteX0" fmla="*/ 1258 w 293044"/>
                <a:gd name="connsiteY0" fmla="*/ 76080 h 78611"/>
                <a:gd name="connsiteX1" fmla="*/ 132767 w 293044"/>
                <a:gd name="connsiteY1" fmla="*/ 2105 h 78611"/>
                <a:gd name="connsiteX2" fmla="*/ 293044 w 293044"/>
                <a:gd name="connsiteY2" fmla="*/ 20600 h 78611"/>
                <a:gd name="connsiteX3" fmla="*/ 138932 w 293044"/>
                <a:gd name="connsiteY3" fmla="*/ 22655 h 78611"/>
                <a:gd name="connsiteX4" fmla="*/ 1258 w 293044"/>
                <a:gd name="connsiteY4" fmla="*/ 76080 h 78611"/>
                <a:gd name="connsiteX0" fmla="*/ 1236 w 280693"/>
                <a:gd name="connsiteY0" fmla="*/ 79613 h 82337"/>
                <a:gd name="connsiteX1" fmla="*/ 132745 w 280693"/>
                <a:gd name="connsiteY1" fmla="*/ 5638 h 82337"/>
                <a:gd name="connsiteX2" fmla="*/ 280693 w 280693"/>
                <a:gd name="connsiteY2" fmla="*/ 7694 h 82337"/>
                <a:gd name="connsiteX3" fmla="*/ 138910 w 280693"/>
                <a:gd name="connsiteY3" fmla="*/ 26188 h 82337"/>
                <a:gd name="connsiteX4" fmla="*/ 1236 w 280693"/>
                <a:gd name="connsiteY4" fmla="*/ 79613 h 82337"/>
                <a:gd name="connsiteX0" fmla="*/ 39 w 279496"/>
                <a:gd name="connsiteY0" fmla="*/ 76896 h 77018"/>
                <a:gd name="connsiteX1" fmla="*/ 125384 w 279496"/>
                <a:gd name="connsiteY1" fmla="*/ 7030 h 77018"/>
                <a:gd name="connsiteX2" fmla="*/ 279496 w 279496"/>
                <a:gd name="connsiteY2" fmla="*/ 4977 h 77018"/>
                <a:gd name="connsiteX3" fmla="*/ 137713 w 279496"/>
                <a:gd name="connsiteY3" fmla="*/ 23471 h 77018"/>
                <a:gd name="connsiteX4" fmla="*/ 39 w 279496"/>
                <a:gd name="connsiteY4" fmla="*/ 76896 h 77018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650"/>
                <a:gd name="connsiteY0" fmla="*/ 81001 h 81123"/>
                <a:gd name="connsiteX1" fmla="*/ 125408 w 279650"/>
                <a:gd name="connsiteY1" fmla="*/ 11135 h 81123"/>
                <a:gd name="connsiteX2" fmla="*/ 279520 w 279650"/>
                <a:gd name="connsiteY2" fmla="*/ 9082 h 81123"/>
                <a:gd name="connsiteX3" fmla="*/ 137737 w 279650"/>
                <a:gd name="connsiteY3" fmla="*/ 27576 h 81123"/>
                <a:gd name="connsiteX4" fmla="*/ 63 w 279650"/>
                <a:gd name="connsiteY4" fmla="*/ 81001 h 81123"/>
                <a:gd name="connsiteX0" fmla="*/ 63 w 279650"/>
                <a:gd name="connsiteY0" fmla="*/ 81001 h 81234"/>
                <a:gd name="connsiteX1" fmla="*/ 125408 w 279650"/>
                <a:gd name="connsiteY1" fmla="*/ 11135 h 81234"/>
                <a:gd name="connsiteX2" fmla="*/ 279520 w 279650"/>
                <a:gd name="connsiteY2" fmla="*/ 9082 h 81234"/>
                <a:gd name="connsiteX3" fmla="*/ 137737 w 279650"/>
                <a:gd name="connsiteY3" fmla="*/ 27576 h 81234"/>
                <a:gd name="connsiteX4" fmla="*/ 63 w 279650"/>
                <a:gd name="connsiteY4" fmla="*/ 81001 h 81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9650" h="81234">
                  <a:moveTo>
                    <a:pt x="63" y="81001"/>
                  </a:moveTo>
                  <a:cubicBezTo>
                    <a:pt x="-1992" y="78261"/>
                    <a:pt x="45955" y="31340"/>
                    <a:pt x="125408" y="11135"/>
                  </a:cubicBezTo>
                  <a:cubicBezTo>
                    <a:pt x="204861" y="-9070"/>
                    <a:pt x="283288" y="3261"/>
                    <a:pt x="279520" y="9082"/>
                  </a:cubicBezTo>
                  <a:cubicBezTo>
                    <a:pt x="273698" y="23123"/>
                    <a:pt x="250068" y="-7013"/>
                    <a:pt x="137737" y="27576"/>
                  </a:cubicBezTo>
                  <a:cubicBezTo>
                    <a:pt x="25406" y="62165"/>
                    <a:pt x="2118" y="83741"/>
                    <a:pt x="63" y="81001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6508A8D5-56AE-412D-B62E-2B95F6254FA2}"/>
                </a:ext>
              </a:extLst>
            </p:cNvPr>
            <p:cNvSpPr/>
            <p:nvPr/>
          </p:nvSpPr>
          <p:spPr>
            <a:xfrm>
              <a:off x="5276136" y="1734987"/>
              <a:ext cx="1506104" cy="1057198"/>
            </a:xfrm>
            <a:custGeom>
              <a:avLst/>
              <a:gdLst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1174 w 1869410"/>
                <a:gd name="connsiteY19" fmla="*/ 1036330 h 1284241"/>
                <a:gd name="connsiteX20" fmla="*/ 1667369 w 1869410"/>
                <a:gd name="connsiteY20" fmla="*/ 1085860 h 1284241"/>
                <a:gd name="connsiteX21" fmla="*/ 1716899 w 1869410"/>
                <a:gd name="connsiteY21" fmla="*/ 93536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1174 w 1869410"/>
                <a:gd name="connsiteY19" fmla="*/ 1036330 h 1284241"/>
                <a:gd name="connsiteX20" fmla="*/ 1667369 w 1869410"/>
                <a:gd name="connsiteY20" fmla="*/ 1085860 h 1284241"/>
                <a:gd name="connsiteX21" fmla="*/ 1714994 w 1869410"/>
                <a:gd name="connsiteY21" fmla="*/ 90488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1174 w 1869410"/>
                <a:gd name="connsiteY19" fmla="*/ 1036330 h 1284241"/>
                <a:gd name="connsiteX20" fmla="*/ 1707374 w 1869410"/>
                <a:gd name="connsiteY20" fmla="*/ 1055380 h 1284241"/>
                <a:gd name="connsiteX21" fmla="*/ 1714994 w 1869410"/>
                <a:gd name="connsiteY21" fmla="*/ 90488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4984 w 1869410"/>
                <a:gd name="connsiteY19" fmla="*/ 1002040 h 1284241"/>
                <a:gd name="connsiteX20" fmla="*/ 1707374 w 1869410"/>
                <a:gd name="connsiteY20" fmla="*/ 1055380 h 1284241"/>
                <a:gd name="connsiteX21" fmla="*/ 1714994 w 1869410"/>
                <a:gd name="connsiteY21" fmla="*/ 90488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6"/>
                <a:gd name="connsiteX1" fmla="*/ 545324 w 1869410"/>
                <a:gd name="connsiteY1" fmla="*/ 516265 h 1284246"/>
                <a:gd name="connsiteX2" fmla="*/ 629144 w 1869410"/>
                <a:gd name="connsiteY2" fmla="*/ 476260 h 1284246"/>
                <a:gd name="connsiteX3" fmla="*/ 692009 w 1869410"/>
                <a:gd name="connsiteY3" fmla="*/ 577225 h 1284246"/>
                <a:gd name="connsiteX4" fmla="*/ 737729 w 1869410"/>
                <a:gd name="connsiteY4" fmla="*/ 779155 h 1284246"/>
                <a:gd name="connsiteX5" fmla="*/ 735824 w 1869410"/>
                <a:gd name="connsiteY5" fmla="*/ 914410 h 1284246"/>
                <a:gd name="connsiteX6" fmla="*/ 825359 w 1869410"/>
                <a:gd name="connsiteY6" fmla="*/ 678190 h 1284246"/>
                <a:gd name="connsiteX7" fmla="*/ 840599 w 1869410"/>
                <a:gd name="connsiteY7" fmla="*/ 582940 h 1284246"/>
                <a:gd name="connsiteX8" fmla="*/ 1103489 w 1869410"/>
                <a:gd name="connsiteY8" fmla="*/ 870595 h 1284246"/>
                <a:gd name="connsiteX9" fmla="*/ 1154924 w 1869410"/>
                <a:gd name="connsiteY9" fmla="*/ 891550 h 1284246"/>
                <a:gd name="connsiteX10" fmla="*/ 1055864 w 1869410"/>
                <a:gd name="connsiteY10" fmla="*/ 723910 h 1284246"/>
                <a:gd name="connsiteX11" fmla="*/ 1257794 w 1869410"/>
                <a:gd name="connsiteY11" fmla="*/ 971560 h 1284246"/>
                <a:gd name="connsiteX12" fmla="*/ 1233029 w 1869410"/>
                <a:gd name="connsiteY12" fmla="*/ 849640 h 1284246"/>
                <a:gd name="connsiteX13" fmla="*/ 1375904 w 1869410"/>
                <a:gd name="connsiteY13" fmla="*/ 986800 h 1284246"/>
                <a:gd name="connsiteX14" fmla="*/ 1417814 w 1869410"/>
                <a:gd name="connsiteY14" fmla="*/ 1173490 h 1284246"/>
                <a:gd name="connsiteX15" fmla="*/ 1444484 w 1869410"/>
                <a:gd name="connsiteY15" fmla="*/ 1057285 h 1284246"/>
                <a:gd name="connsiteX16" fmla="*/ 1450199 w 1869410"/>
                <a:gd name="connsiteY16" fmla="*/ 1283980 h 1284246"/>
                <a:gd name="connsiteX17" fmla="*/ 1495919 w 1869410"/>
                <a:gd name="connsiteY17" fmla="*/ 1101100 h 1284246"/>
                <a:gd name="connsiteX18" fmla="*/ 1551164 w 1869410"/>
                <a:gd name="connsiteY18" fmla="*/ 1011565 h 1284246"/>
                <a:gd name="connsiteX19" fmla="*/ 1634984 w 1869410"/>
                <a:gd name="connsiteY19" fmla="*/ 1002040 h 1284246"/>
                <a:gd name="connsiteX20" fmla="*/ 1707374 w 1869410"/>
                <a:gd name="connsiteY20" fmla="*/ 1055380 h 1284246"/>
                <a:gd name="connsiteX21" fmla="*/ 1714994 w 1869410"/>
                <a:gd name="connsiteY21" fmla="*/ 904885 h 1284246"/>
                <a:gd name="connsiteX22" fmla="*/ 1716899 w 1869410"/>
                <a:gd name="connsiteY22" fmla="*/ 802015 h 1284246"/>
                <a:gd name="connsiteX23" fmla="*/ 1804529 w 1869410"/>
                <a:gd name="connsiteY23" fmla="*/ 889645 h 1284246"/>
                <a:gd name="connsiteX24" fmla="*/ 1764524 w 1869410"/>
                <a:gd name="connsiteY24" fmla="*/ 716290 h 1284246"/>
                <a:gd name="connsiteX25" fmla="*/ 1764524 w 1869410"/>
                <a:gd name="connsiteY25" fmla="*/ 615325 h 1284246"/>
                <a:gd name="connsiteX26" fmla="*/ 1869299 w 1869410"/>
                <a:gd name="connsiteY26" fmla="*/ 708670 h 1284246"/>
                <a:gd name="connsiteX27" fmla="*/ 1783574 w 1869410"/>
                <a:gd name="connsiteY27" fmla="*/ 539125 h 1284246"/>
                <a:gd name="connsiteX28" fmla="*/ 1730234 w 1869410"/>
                <a:gd name="connsiteY28" fmla="*/ 396250 h 1284246"/>
                <a:gd name="connsiteX29" fmla="*/ 1560689 w 1869410"/>
                <a:gd name="connsiteY29" fmla="*/ 219085 h 1284246"/>
                <a:gd name="connsiteX30" fmla="*/ 1427339 w 1869410"/>
                <a:gd name="connsiteY30" fmla="*/ 129550 h 1284246"/>
                <a:gd name="connsiteX31" fmla="*/ 1594979 w 1869410"/>
                <a:gd name="connsiteY31" fmla="*/ 100975 h 1284246"/>
                <a:gd name="connsiteX32" fmla="*/ 1634984 w 1869410"/>
                <a:gd name="connsiteY32" fmla="*/ 70495 h 1284246"/>
                <a:gd name="connsiteX33" fmla="*/ 1402574 w 1869410"/>
                <a:gd name="connsiteY33" fmla="*/ 62875 h 1284246"/>
                <a:gd name="connsiteX34" fmla="*/ 1191119 w 1869410"/>
                <a:gd name="connsiteY34" fmla="*/ 17155 h 1284246"/>
                <a:gd name="connsiteX35" fmla="*/ 981569 w 1869410"/>
                <a:gd name="connsiteY35" fmla="*/ 10 h 1284246"/>
                <a:gd name="connsiteX36" fmla="*/ 712964 w 1869410"/>
                <a:gd name="connsiteY36" fmla="*/ 19060 h 1284246"/>
                <a:gd name="connsiteX37" fmla="*/ 543419 w 1869410"/>
                <a:gd name="connsiteY37" fmla="*/ 55255 h 1284246"/>
                <a:gd name="connsiteX38" fmla="*/ 415784 w 1869410"/>
                <a:gd name="connsiteY38" fmla="*/ 144790 h 1284246"/>
                <a:gd name="connsiteX39" fmla="*/ 364349 w 1869410"/>
                <a:gd name="connsiteY39" fmla="*/ 215275 h 1284246"/>
                <a:gd name="connsiteX40" fmla="*/ 290054 w 1869410"/>
                <a:gd name="connsiteY40" fmla="*/ 278140 h 1284246"/>
                <a:gd name="connsiteX41" fmla="*/ 223379 w 1869410"/>
                <a:gd name="connsiteY41" fmla="*/ 331480 h 1284246"/>
                <a:gd name="connsiteX42" fmla="*/ 145274 w 1869410"/>
                <a:gd name="connsiteY42" fmla="*/ 485785 h 1284246"/>
                <a:gd name="connsiteX43" fmla="*/ 80504 w 1869410"/>
                <a:gd name="connsiteY43" fmla="*/ 674380 h 1284246"/>
                <a:gd name="connsiteX44" fmla="*/ 494 w 1869410"/>
                <a:gd name="connsiteY44" fmla="*/ 777250 h 1284246"/>
                <a:gd name="connsiteX45" fmla="*/ 120509 w 1869410"/>
                <a:gd name="connsiteY45" fmla="*/ 678190 h 1284246"/>
                <a:gd name="connsiteX46" fmla="*/ 118604 w 1869410"/>
                <a:gd name="connsiteY46" fmla="*/ 910600 h 1284246"/>
                <a:gd name="connsiteX47" fmla="*/ 131939 w 1869410"/>
                <a:gd name="connsiteY47" fmla="*/ 1034425 h 1284246"/>
                <a:gd name="connsiteX48" fmla="*/ 160514 w 1869410"/>
                <a:gd name="connsiteY48" fmla="*/ 891550 h 1284246"/>
                <a:gd name="connsiteX49" fmla="*/ 246239 w 1869410"/>
                <a:gd name="connsiteY49" fmla="*/ 990610 h 1284246"/>
                <a:gd name="connsiteX50" fmla="*/ 238619 w 1869410"/>
                <a:gd name="connsiteY50" fmla="*/ 866785 h 1284246"/>
                <a:gd name="connsiteX51" fmla="*/ 250049 w 1869410"/>
                <a:gd name="connsiteY51" fmla="*/ 725815 h 1284246"/>
                <a:gd name="connsiteX52" fmla="*/ 311009 w 1869410"/>
                <a:gd name="connsiteY52" fmla="*/ 889645 h 1284246"/>
                <a:gd name="connsiteX53" fmla="*/ 295769 w 1869410"/>
                <a:gd name="connsiteY53" fmla="*/ 643900 h 1284246"/>
                <a:gd name="connsiteX54" fmla="*/ 341489 w 1869410"/>
                <a:gd name="connsiteY54" fmla="*/ 495310 h 1284246"/>
                <a:gd name="connsiteX55" fmla="*/ 394829 w 1869410"/>
                <a:gd name="connsiteY55" fmla="*/ 483880 h 1284246"/>
                <a:gd name="connsiteX56" fmla="*/ 486269 w 1869410"/>
                <a:gd name="connsiteY56" fmla="*/ 586750 h 1284246"/>
                <a:gd name="connsiteX0" fmla="*/ 486269 w 1869410"/>
                <a:gd name="connsiteY0" fmla="*/ 586750 h 1284246"/>
                <a:gd name="connsiteX1" fmla="*/ 545324 w 1869410"/>
                <a:gd name="connsiteY1" fmla="*/ 516265 h 1284246"/>
                <a:gd name="connsiteX2" fmla="*/ 629144 w 1869410"/>
                <a:gd name="connsiteY2" fmla="*/ 476260 h 1284246"/>
                <a:gd name="connsiteX3" fmla="*/ 692009 w 1869410"/>
                <a:gd name="connsiteY3" fmla="*/ 577225 h 1284246"/>
                <a:gd name="connsiteX4" fmla="*/ 737729 w 1869410"/>
                <a:gd name="connsiteY4" fmla="*/ 779155 h 1284246"/>
                <a:gd name="connsiteX5" fmla="*/ 735824 w 1869410"/>
                <a:gd name="connsiteY5" fmla="*/ 914410 h 1284246"/>
                <a:gd name="connsiteX6" fmla="*/ 825359 w 1869410"/>
                <a:gd name="connsiteY6" fmla="*/ 678190 h 1284246"/>
                <a:gd name="connsiteX7" fmla="*/ 840599 w 1869410"/>
                <a:gd name="connsiteY7" fmla="*/ 582940 h 1284246"/>
                <a:gd name="connsiteX8" fmla="*/ 1103489 w 1869410"/>
                <a:gd name="connsiteY8" fmla="*/ 870595 h 1284246"/>
                <a:gd name="connsiteX9" fmla="*/ 1154924 w 1869410"/>
                <a:gd name="connsiteY9" fmla="*/ 891550 h 1284246"/>
                <a:gd name="connsiteX10" fmla="*/ 1055864 w 1869410"/>
                <a:gd name="connsiteY10" fmla="*/ 723910 h 1284246"/>
                <a:gd name="connsiteX11" fmla="*/ 1257794 w 1869410"/>
                <a:gd name="connsiteY11" fmla="*/ 971560 h 1284246"/>
                <a:gd name="connsiteX12" fmla="*/ 1233029 w 1869410"/>
                <a:gd name="connsiteY12" fmla="*/ 849640 h 1284246"/>
                <a:gd name="connsiteX13" fmla="*/ 1375904 w 1869410"/>
                <a:gd name="connsiteY13" fmla="*/ 986800 h 1284246"/>
                <a:gd name="connsiteX14" fmla="*/ 1417814 w 1869410"/>
                <a:gd name="connsiteY14" fmla="*/ 1173490 h 1284246"/>
                <a:gd name="connsiteX15" fmla="*/ 1444484 w 1869410"/>
                <a:gd name="connsiteY15" fmla="*/ 1057285 h 1284246"/>
                <a:gd name="connsiteX16" fmla="*/ 1450199 w 1869410"/>
                <a:gd name="connsiteY16" fmla="*/ 1283980 h 1284246"/>
                <a:gd name="connsiteX17" fmla="*/ 1495919 w 1869410"/>
                <a:gd name="connsiteY17" fmla="*/ 1101100 h 1284246"/>
                <a:gd name="connsiteX18" fmla="*/ 1551164 w 1869410"/>
                <a:gd name="connsiteY18" fmla="*/ 1011565 h 1284246"/>
                <a:gd name="connsiteX19" fmla="*/ 1671179 w 1869410"/>
                <a:gd name="connsiteY19" fmla="*/ 1011565 h 1284246"/>
                <a:gd name="connsiteX20" fmla="*/ 1707374 w 1869410"/>
                <a:gd name="connsiteY20" fmla="*/ 1055380 h 1284246"/>
                <a:gd name="connsiteX21" fmla="*/ 1714994 w 1869410"/>
                <a:gd name="connsiteY21" fmla="*/ 904885 h 1284246"/>
                <a:gd name="connsiteX22" fmla="*/ 1716899 w 1869410"/>
                <a:gd name="connsiteY22" fmla="*/ 802015 h 1284246"/>
                <a:gd name="connsiteX23" fmla="*/ 1804529 w 1869410"/>
                <a:gd name="connsiteY23" fmla="*/ 889645 h 1284246"/>
                <a:gd name="connsiteX24" fmla="*/ 1764524 w 1869410"/>
                <a:gd name="connsiteY24" fmla="*/ 716290 h 1284246"/>
                <a:gd name="connsiteX25" fmla="*/ 1764524 w 1869410"/>
                <a:gd name="connsiteY25" fmla="*/ 615325 h 1284246"/>
                <a:gd name="connsiteX26" fmla="*/ 1869299 w 1869410"/>
                <a:gd name="connsiteY26" fmla="*/ 708670 h 1284246"/>
                <a:gd name="connsiteX27" fmla="*/ 1783574 w 1869410"/>
                <a:gd name="connsiteY27" fmla="*/ 539125 h 1284246"/>
                <a:gd name="connsiteX28" fmla="*/ 1730234 w 1869410"/>
                <a:gd name="connsiteY28" fmla="*/ 396250 h 1284246"/>
                <a:gd name="connsiteX29" fmla="*/ 1560689 w 1869410"/>
                <a:gd name="connsiteY29" fmla="*/ 219085 h 1284246"/>
                <a:gd name="connsiteX30" fmla="*/ 1427339 w 1869410"/>
                <a:gd name="connsiteY30" fmla="*/ 129550 h 1284246"/>
                <a:gd name="connsiteX31" fmla="*/ 1594979 w 1869410"/>
                <a:gd name="connsiteY31" fmla="*/ 100975 h 1284246"/>
                <a:gd name="connsiteX32" fmla="*/ 1634984 w 1869410"/>
                <a:gd name="connsiteY32" fmla="*/ 70495 h 1284246"/>
                <a:gd name="connsiteX33" fmla="*/ 1402574 w 1869410"/>
                <a:gd name="connsiteY33" fmla="*/ 62875 h 1284246"/>
                <a:gd name="connsiteX34" fmla="*/ 1191119 w 1869410"/>
                <a:gd name="connsiteY34" fmla="*/ 17155 h 1284246"/>
                <a:gd name="connsiteX35" fmla="*/ 981569 w 1869410"/>
                <a:gd name="connsiteY35" fmla="*/ 10 h 1284246"/>
                <a:gd name="connsiteX36" fmla="*/ 712964 w 1869410"/>
                <a:gd name="connsiteY36" fmla="*/ 19060 h 1284246"/>
                <a:gd name="connsiteX37" fmla="*/ 543419 w 1869410"/>
                <a:gd name="connsiteY37" fmla="*/ 55255 h 1284246"/>
                <a:gd name="connsiteX38" fmla="*/ 415784 w 1869410"/>
                <a:gd name="connsiteY38" fmla="*/ 144790 h 1284246"/>
                <a:gd name="connsiteX39" fmla="*/ 364349 w 1869410"/>
                <a:gd name="connsiteY39" fmla="*/ 215275 h 1284246"/>
                <a:gd name="connsiteX40" fmla="*/ 290054 w 1869410"/>
                <a:gd name="connsiteY40" fmla="*/ 278140 h 1284246"/>
                <a:gd name="connsiteX41" fmla="*/ 223379 w 1869410"/>
                <a:gd name="connsiteY41" fmla="*/ 331480 h 1284246"/>
                <a:gd name="connsiteX42" fmla="*/ 145274 w 1869410"/>
                <a:gd name="connsiteY42" fmla="*/ 485785 h 1284246"/>
                <a:gd name="connsiteX43" fmla="*/ 80504 w 1869410"/>
                <a:gd name="connsiteY43" fmla="*/ 674380 h 1284246"/>
                <a:gd name="connsiteX44" fmla="*/ 494 w 1869410"/>
                <a:gd name="connsiteY44" fmla="*/ 777250 h 1284246"/>
                <a:gd name="connsiteX45" fmla="*/ 120509 w 1869410"/>
                <a:gd name="connsiteY45" fmla="*/ 678190 h 1284246"/>
                <a:gd name="connsiteX46" fmla="*/ 118604 w 1869410"/>
                <a:gd name="connsiteY46" fmla="*/ 910600 h 1284246"/>
                <a:gd name="connsiteX47" fmla="*/ 131939 w 1869410"/>
                <a:gd name="connsiteY47" fmla="*/ 1034425 h 1284246"/>
                <a:gd name="connsiteX48" fmla="*/ 160514 w 1869410"/>
                <a:gd name="connsiteY48" fmla="*/ 891550 h 1284246"/>
                <a:gd name="connsiteX49" fmla="*/ 246239 w 1869410"/>
                <a:gd name="connsiteY49" fmla="*/ 990610 h 1284246"/>
                <a:gd name="connsiteX50" fmla="*/ 238619 w 1869410"/>
                <a:gd name="connsiteY50" fmla="*/ 866785 h 1284246"/>
                <a:gd name="connsiteX51" fmla="*/ 250049 w 1869410"/>
                <a:gd name="connsiteY51" fmla="*/ 725815 h 1284246"/>
                <a:gd name="connsiteX52" fmla="*/ 311009 w 1869410"/>
                <a:gd name="connsiteY52" fmla="*/ 889645 h 1284246"/>
                <a:gd name="connsiteX53" fmla="*/ 295769 w 1869410"/>
                <a:gd name="connsiteY53" fmla="*/ 643900 h 1284246"/>
                <a:gd name="connsiteX54" fmla="*/ 341489 w 1869410"/>
                <a:gd name="connsiteY54" fmla="*/ 495310 h 1284246"/>
                <a:gd name="connsiteX55" fmla="*/ 394829 w 1869410"/>
                <a:gd name="connsiteY55" fmla="*/ 483880 h 1284246"/>
                <a:gd name="connsiteX56" fmla="*/ 486269 w 1869410"/>
                <a:gd name="connsiteY56" fmla="*/ 586750 h 1284246"/>
                <a:gd name="connsiteX0" fmla="*/ 486269 w 1869410"/>
                <a:gd name="connsiteY0" fmla="*/ 586750 h 1284251"/>
                <a:gd name="connsiteX1" fmla="*/ 545324 w 1869410"/>
                <a:gd name="connsiteY1" fmla="*/ 516265 h 1284251"/>
                <a:gd name="connsiteX2" fmla="*/ 629144 w 1869410"/>
                <a:gd name="connsiteY2" fmla="*/ 476260 h 1284251"/>
                <a:gd name="connsiteX3" fmla="*/ 692009 w 1869410"/>
                <a:gd name="connsiteY3" fmla="*/ 577225 h 1284251"/>
                <a:gd name="connsiteX4" fmla="*/ 737729 w 1869410"/>
                <a:gd name="connsiteY4" fmla="*/ 779155 h 1284251"/>
                <a:gd name="connsiteX5" fmla="*/ 735824 w 1869410"/>
                <a:gd name="connsiteY5" fmla="*/ 914410 h 1284251"/>
                <a:gd name="connsiteX6" fmla="*/ 825359 w 1869410"/>
                <a:gd name="connsiteY6" fmla="*/ 678190 h 1284251"/>
                <a:gd name="connsiteX7" fmla="*/ 840599 w 1869410"/>
                <a:gd name="connsiteY7" fmla="*/ 582940 h 1284251"/>
                <a:gd name="connsiteX8" fmla="*/ 1103489 w 1869410"/>
                <a:gd name="connsiteY8" fmla="*/ 870595 h 1284251"/>
                <a:gd name="connsiteX9" fmla="*/ 1154924 w 1869410"/>
                <a:gd name="connsiteY9" fmla="*/ 891550 h 1284251"/>
                <a:gd name="connsiteX10" fmla="*/ 1055864 w 1869410"/>
                <a:gd name="connsiteY10" fmla="*/ 723910 h 1284251"/>
                <a:gd name="connsiteX11" fmla="*/ 1257794 w 1869410"/>
                <a:gd name="connsiteY11" fmla="*/ 971560 h 1284251"/>
                <a:gd name="connsiteX12" fmla="*/ 1233029 w 1869410"/>
                <a:gd name="connsiteY12" fmla="*/ 849640 h 1284251"/>
                <a:gd name="connsiteX13" fmla="*/ 1375904 w 1869410"/>
                <a:gd name="connsiteY13" fmla="*/ 986800 h 1284251"/>
                <a:gd name="connsiteX14" fmla="*/ 1417814 w 1869410"/>
                <a:gd name="connsiteY14" fmla="*/ 1173490 h 1284251"/>
                <a:gd name="connsiteX15" fmla="*/ 1444484 w 1869410"/>
                <a:gd name="connsiteY15" fmla="*/ 1057285 h 1284251"/>
                <a:gd name="connsiteX16" fmla="*/ 1450199 w 1869410"/>
                <a:gd name="connsiteY16" fmla="*/ 1283980 h 1284251"/>
                <a:gd name="connsiteX17" fmla="*/ 1495919 w 1869410"/>
                <a:gd name="connsiteY17" fmla="*/ 1101100 h 1284251"/>
                <a:gd name="connsiteX18" fmla="*/ 1574024 w 1869410"/>
                <a:gd name="connsiteY18" fmla="*/ 996325 h 1284251"/>
                <a:gd name="connsiteX19" fmla="*/ 1671179 w 1869410"/>
                <a:gd name="connsiteY19" fmla="*/ 1011565 h 1284251"/>
                <a:gd name="connsiteX20" fmla="*/ 1707374 w 1869410"/>
                <a:gd name="connsiteY20" fmla="*/ 1055380 h 1284251"/>
                <a:gd name="connsiteX21" fmla="*/ 1714994 w 1869410"/>
                <a:gd name="connsiteY21" fmla="*/ 904885 h 1284251"/>
                <a:gd name="connsiteX22" fmla="*/ 1716899 w 1869410"/>
                <a:gd name="connsiteY22" fmla="*/ 802015 h 1284251"/>
                <a:gd name="connsiteX23" fmla="*/ 1804529 w 1869410"/>
                <a:gd name="connsiteY23" fmla="*/ 889645 h 1284251"/>
                <a:gd name="connsiteX24" fmla="*/ 1764524 w 1869410"/>
                <a:gd name="connsiteY24" fmla="*/ 716290 h 1284251"/>
                <a:gd name="connsiteX25" fmla="*/ 1764524 w 1869410"/>
                <a:gd name="connsiteY25" fmla="*/ 615325 h 1284251"/>
                <a:gd name="connsiteX26" fmla="*/ 1869299 w 1869410"/>
                <a:gd name="connsiteY26" fmla="*/ 708670 h 1284251"/>
                <a:gd name="connsiteX27" fmla="*/ 1783574 w 1869410"/>
                <a:gd name="connsiteY27" fmla="*/ 539125 h 1284251"/>
                <a:gd name="connsiteX28" fmla="*/ 1730234 w 1869410"/>
                <a:gd name="connsiteY28" fmla="*/ 396250 h 1284251"/>
                <a:gd name="connsiteX29" fmla="*/ 1560689 w 1869410"/>
                <a:gd name="connsiteY29" fmla="*/ 219085 h 1284251"/>
                <a:gd name="connsiteX30" fmla="*/ 1427339 w 1869410"/>
                <a:gd name="connsiteY30" fmla="*/ 129550 h 1284251"/>
                <a:gd name="connsiteX31" fmla="*/ 1594979 w 1869410"/>
                <a:gd name="connsiteY31" fmla="*/ 100975 h 1284251"/>
                <a:gd name="connsiteX32" fmla="*/ 1634984 w 1869410"/>
                <a:gd name="connsiteY32" fmla="*/ 70495 h 1284251"/>
                <a:gd name="connsiteX33" fmla="*/ 1402574 w 1869410"/>
                <a:gd name="connsiteY33" fmla="*/ 62875 h 1284251"/>
                <a:gd name="connsiteX34" fmla="*/ 1191119 w 1869410"/>
                <a:gd name="connsiteY34" fmla="*/ 17155 h 1284251"/>
                <a:gd name="connsiteX35" fmla="*/ 981569 w 1869410"/>
                <a:gd name="connsiteY35" fmla="*/ 10 h 1284251"/>
                <a:gd name="connsiteX36" fmla="*/ 712964 w 1869410"/>
                <a:gd name="connsiteY36" fmla="*/ 19060 h 1284251"/>
                <a:gd name="connsiteX37" fmla="*/ 543419 w 1869410"/>
                <a:gd name="connsiteY37" fmla="*/ 55255 h 1284251"/>
                <a:gd name="connsiteX38" fmla="*/ 415784 w 1869410"/>
                <a:gd name="connsiteY38" fmla="*/ 144790 h 1284251"/>
                <a:gd name="connsiteX39" fmla="*/ 364349 w 1869410"/>
                <a:gd name="connsiteY39" fmla="*/ 215275 h 1284251"/>
                <a:gd name="connsiteX40" fmla="*/ 290054 w 1869410"/>
                <a:gd name="connsiteY40" fmla="*/ 278140 h 1284251"/>
                <a:gd name="connsiteX41" fmla="*/ 223379 w 1869410"/>
                <a:gd name="connsiteY41" fmla="*/ 331480 h 1284251"/>
                <a:gd name="connsiteX42" fmla="*/ 145274 w 1869410"/>
                <a:gd name="connsiteY42" fmla="*/ 485785 h 1284251"/>
                <a:gd name="connsiteX43" fmla="*/ 80504 w 1869410"/>
                <a:gd name="connsiteY43" fmla="*/ 674380 h 1284251"/>
                <a:gd name="connsiteX44" fmla="*/ 494 w 1869410"/>
                <a:gd name="connsiteY44" fmla="*/ 777250 h 1284251"/>
                <a:gd name="connsiteX45" fmla="*/ 120509 w 1869410"/>
                <a:gd name="connsiteY45" fmla="*/ 678190 h 1284251"/>
                <a:gd name="connsiteX46" fmla="*/ 118604 w 1869410"/>
                <a:gd name="connsiteY46" fmla="*/ 910600 h 1284251"/>
                <a:gd name="connsiteX47" fmla="*/ 131939 w 1869410"/>
                <a:gd name="connsiteY47" fmla="*/ 1034425 h 1284251"/>
                <a:gd name="connsiteX48" fmla="*/ 160514 w 1869410"/>
                <a:gd name="connsiteY48" fmla="*/ 891550 h 1284251"/>
                <a:gd name="connsiteX49" fmla="*/ 246239 w 1869410"/>
                <a:gd name="connsiteY49" fmla="*/ 990610 h 1284251"/>
                <a:gd name="connsiteX50" fmla="*/ 238619 w 1869410"/>
                <a:gd name="connsiteY50" fmla="*/ 866785 h 1284251"/>
                <a:gd name="connsiteX51" fmla="*/ 250049 w 1869410"/>
                <a:gd name="connsiteY51" fmla="*/ 725815 h 1284251"/>
                <a:gd name="connsiteX52" fmla="*/ 311009 w 1869410"/>
                <a:gd name="connsiteY52" fmla="*/ 889645 h 1284251"/>
                <a:gd name="connsiteX53" fmla="*/ 295769 w 1869410"/>
                <a:gd name="connsiteY53" fmla="*/ 643900 h 1284251"/>
                <a:gd name="connsiteX54" fmla="*/ 341489 w 1869410"/>
                <a:gd name="connsiteY54" fmla="*/ 495310 h 1284251"/>
                <a:gd name="connsiteX55" fmla="*/ 394829 w 1869410"/>
                <a:gd name="connsiteY55" fmla="*/ 483880 h 1284251"/>
                <a:gd name="connsiteX56" fmla="*/ 486269 w 1869410"/>
                <a:gd name="connsiteY56" fmla="*/ 586750 h 1284251"/>
                <a:gd name="connsiteX0" fmla="*/ 486269 w 1869410"/>
                <a:gd name="connsiteY0" fmla="*/ 586750 h 1284251"/>
                <a:gd name="connsiteX1" fmla="*/ 545324 w 1869410"/>
                <a:gd name="connsiteY1" fmla="*/ 516265 h 1284251"/>
                <a:gd name="connsiteX2" fmla="*/ 629144 w 1869410"/>
                <a:gd name="connsiteY2" fmla="*/ 476260 h 1284251"/>
                <a:gd name="connsiteX3" fmla="*/ 692009 w 1869410"/>
                <a:gd name="connsiteY3" fmla="*/ 577225 h 1284251"/>
                <a:gd name="connsiteX4" fmla="*/ 737729 w 1869410"/>
                <a:gd name="connsiteY4" fmla="*/ 779155 h 1284251"/>
                <a:gd name="connsiteX5" fmla="*/ 735824 w 1869410"/>
                <a:gd name="connsiteY5" fmla="*/ 914410 h 1284251"/>
                <a:gd name="connsiteX6" fmla="*/ 825359 w 1869410"/>
                <a:gd name="connsiteY6" fmla="*/ 678190 h 1284251"/>
                <a:gd name="connsiteX7" fmla="*/ 840599 w 1869410"/>
                <a:gd name="connsiteY7" fmla="*/ 582940 h 1284251"/>
                <a:gd name="connsiteX8" fmla="*/ 1103489 w 1869410"/>
                <a:gd name="connsiteY8" fmla="*/ 870595 h 1284251"/>
                <a:gd name="connsiteX9" fmla="*/ 1154924 w 1869410"/>
                <a:gd name="connsiteY9" fmla="*/ 891550 h 1284251"/>
                <a:gd name="connsiteX10" fmla="*/ 1055864 w 1869410"/>
                <a:gd name="connsiteY10" fmla="*/ 723910 h 1284251"/>
                <a:gd name="connsiteX11" fmla="*/ 1257794 w 1869410"/>
                <a:gd name="connsiteY11" fmla="*/ 971560 h 1284251"/>
                <a:gd name="connsiteX12" fmla="*/ 1233029 w 1869410"/>
                <a:gd name="connsiteY12" fmla="*/ 849640 h 1284251"/>
                <a:gd name="connsiteX13" fmla="*/ 1375904 w 1869410"/>
                <a:gd name="connsiteY13" fmla="*/ 986800 h 1284251"/>
                <a:gd name="connsiteX14" fmla="*/ 1417814 w 1869410"/>
                <a:gd name="connsiteY14" fmla="*/ 1173490 h 1284251"/>
                <a:gd name="connsiteX15" fmla="*/ 1444484 w 1869410"/>
                <a:gd name="connsiteY15" fmla="*/ 1057285 h 1284251"/>
                <a:gd name="connsiteX16" fmla="*/ 1450199 w 1869410"/>
                <a:gd name="connsiteY16" fmla="*/ 1283980 h 1284251"/>
                <a:gd name="connsiteX17" fmla="*/ 1495919 w 1869410"/>
                <a:gd name="connsiteY17" fmla="*/ 1101100 h 1284251"/>
                <a:gd name="connsiteX18" fmla="*/ 1574024 w 1869410"/>
                <a:gd name="connsiteY18" fmla="*/ 996325 h 1284251"/>
                <a:gd name="connsiteX19" fmla="*/ 1667369 w 1869410"/>
                <a:gd name="connsiteY19" fmla="*/ 1021090 h 1284251"/>
                <a:gd name="connsiteX20" fmla="*/ 1707374 w 1869410"/>
                <a:gd name="connsiteY20" fmla="*/ 1055380 h 1284251"/>
                <a:gd name="connsiteX21" fmla="*/ 1714994 w 1869410"/>
                <a:gd name="connsiteY21" fmla="*/ 904885 h 1284251"/>
                <a:gd name="connsiteX22" fmla="*/ 1716899 w 1869410"/>
                <a:gd name="connsiteY22" fmla="*/ 802015 h 1284251"/>
                <a:gd name="connsiteX23" fmla="*/ 1804529 w 1869410"/>
                <a:gd name="connsiteY23" fmla="*/ 889645 h 1284251"/>
                <a:gd name="connsiteX24" fmla="*/ 1764524 w 1869410"/>
                <a:gd name="connsiteY24" fmla="*/ 716290 h 1284251"/>
                <a:gd name="connsiteX25" fmla="*/ 1764524 w 1869410"/>
                <a:gd name="connsiteY25" fmla="*/ 615325 h 1284251"/>
                <a:gd name="connsiteX26" fmla="*/ 1869299 w 1869410"/>
                <a:gd name="connsiteY26" fmla="*/ 708670 h 1284251"/>
                <a:gd name="connsiteX27" fmla="*/ 1783574 w 1869410"/>
                <a:gd name="connsiteY27" fmla="*/ 539125 h 1284251"/>
                <a:gd name="connsiteX28" fmla="*/ 1730234 w 1869410"/>
                <a:gd name="connsiteY28" fmla="*/ 396250 h 1284251"/>
                <a:gd name="connsiteX29" fmla="*/ 1560689 w 1869410"/>
                <a:gd name="connsiteY29" fmla="*/ 219085 h 1284251"/>
                <a:gd name="connsiteX30" fmla="*/ 1427339 w 1869410"/>
                <a:gd name="connsiteY30" fmla="*/ 129550 h 1284251"/>
                <a:gd name="connsiteX31" fmla="*/ 1594979 w 1869410"/>
                <a:gd name="connsiteY31" fmla="*/ 100975 h 1284251"/>
                <a:gd name="connsiteX32" fmla="*/ 1634984 w 1869410"/>
                <a:gd name="connsiteY32" fmla="*/ 70495 h 1284251"/>
                <a:gd name="connsiteX33" fmla="*/ 1402574 w 1869410"/>
                <a:gd name="connsiteY33" fmla="*/ 62875 h 1284251"/>
                <a:gd name="connsiteX34" fmla="*/ 1191119 w 1869410"/>
                <a:gd name="connsiteY34" fmla="*/ 17155 h 1284251"/>
                <a:gd name="connsiteX35" fmla="*/ 981569 w 1869410"/>
                <a:gd name="connsiteY35" fmla="*/ 10 h 1284251"/>
                <a:gd name="connsiteX36" fmla="*/ 712964 w 1869410"/>
                <a:gd name="connsiteY36" fmla="*/ 19060 h 1284251"/>
                <a:gd name="connsiteX37" fmla="*/ 543419 w 1869410"/>
                <a:gd name="connsiteY37" fmla="*/ 55255 h 1284251"/>
                <a:gd name="connsiteX38" fmla="*/ 415784 w 1869410"/>
                <a:gd name="connsiteY38" fmla="*/ 144790 h 1284251"/>
                <a:gd name="connsiteX39" fmla="*/ 364349 w 1869410"/>
                <a:gd name="connsiteY39" fmla="*/ 215275 h 1284251"/>
                <a:gd name="connsiteX40" fmla="*/ 290054 w 1869410"/>
                <a:gd name="connsiteY40" fmla="*/ 278140 h 1284251"/>
                <a:gd name="connsiteX41" fmla="*/ 223379 w 1869410"/>
                <a:gd name="connsiteY41" fmla="*/ 331480 h 1284251"/>
                <a:gd name="connsiteX42" fmla="*/ 145274 w 1869410"/>
                <a:gd name="connsiteY42" fmla="*/ 485785 h 1284251"/>
                <a:gd name="connsiteX43" fmla="*/ 80504 w 1869410"/>
                <a:gd name="connsiteY43" fmla="*/ 674380 h 1284251"/>
                <a:gd name="connsiteX44" fmla="*/ 494 w 1869410"/>
                <a:gd name="connsiteY44" fmla="*/ 777250 h 1284251"/>
                <a:gd name="connsiteX45" fmla="*/ 120509 w 1869410"/>
                <a:gd name="connsiteY45" fmla="*/ 678190 h 1284251"/>
                <a:gd name="connsiteX46" fmla="*/ 118604 w 1869410"/>
                <a:gd name="connsiteY46" fmla="*/ 910600 h 1284251"/>
                <a:gd name="connsiteX47" fmla="*/ 131939 w 1869410"/>
                <a:gd name="connsiteY47" fmla="*/ 1034425 h 1284251"/>
                <a:gd name="connsiteX48" fmla="*/ 160514 w 1869410"/>
                <a:gd name="connsiteY48" fmla="*/ 891550 h 1284251"/>
                <a:gd name="connsiteX49" fmla="*/ 246239 w 1869410"/>
                <a:gd name="connsiteY49" fmla="*/ 990610 h 1284251"/>
                <a:gd name="connsiteX50" fmla="*/ 238619 w 1869410"/>
                <a:gd name="connsiteY50" fmla="*/ 866785 h 1284251"/>
                <a:gd name="connsiteX51" fmla="*/ 250049 w 1869410"/>
                <a:gd name="connsiteY51" fmla="*/ 725815 h 1284251"/>
                <a:gd name="connsiteX52" fmla="*/ 311009 w 1869410"/>
                <a:gd name="connsiteY52" fmla="*/ 889645 h 1284251"/>
                <a:gd name="connsiteX53" fmla="*/ 295769 w 1869410"/>
                <a:gd name="connsiteY53" fmla="*/ 643900 h 1284251"/>
                <a:gd name="connsiteX54" fmla="*/ 341489 w 1869410"/>
                <a:gd name="connsiteY54" fmla="*/ 495310 h 1284251"/>
                <a:gd name="connsiteX55" fmla="*/ 394829 w 1869410"/>
                <a:gd name="connsiteY55" fmla="*/ 483880 h 1284251"/>
                <a:gd name="connsiteX56" fmla="*/ 486269 w 1869410"/>
                <a:gd name="connsiteY56" fmla="*/ 586750 h 1284251"/>
                <a:gd name="connsiteX0" fmla="*/ 486269 w 1869410"/>
                <a:gd name="connsiteY0" fmla="*/ 586750 h 1284251"/>
                <a:gd name="connsiteX1" fmla="*/ 545324 w 1869410"/>
                <a:gd name="connsiteY1" fmla="*/ 516265 h 1284251"/>
                <a:gd name="connsiteX2" fmla="*/ 629144 w 1869410"/>
                <a:gd name="connsiteY2" fmla="*/ 476260 h 1284251"/>
                <a:gd name="connsiteX3" fmla="*/ 692009 w 1869410"/>
                <a:gd name="connsiteY3" fmla="*/ 577225 h 1284251"/>
                <a:gd name="connsiteX4" fmla="*/ 737729 w 1869410"/>
                <a:gd name="connsiteY4" fmla="*/ 779155 h 1284251"/>
                <a:gd name="connsiteX5" fmla="*/ 735824 w 1869410"/>
                <a:gd name="connsiteY5" fmla="*/ 914410 h 1284251"/>
                <a:gd name="connsiteX6" fmla="*/ 825359 w 1869410"/>
                <a:gd name="connsiteY6" fmla="*/ 678190 h 1284251"/>
                <a:gd name="connsiteX7" fmla="*/ 840599 w 1869410"/>
                <a:gd name="connsiteY7" fmla="*/ 582940 h 1284251"/>
                <a:gd name="connsiteX8" fmla="*/ 1103489 w 1869410"/>
                <a:gd name="connsiteY8" fmla="*/ 870595 h 1284251"/>
                <a:gd name="connsiteX9" fmla="*/ 1154924 w 1869410"/>
                <a:gd name="connsiteY9" fmla="*/ 891550 h 1284251"/>
                <a:gd name="connsiteX10" fmla="*/ 1055864 w 1869410"/>
                <a:gd name="connsiteY10" fmla="*/ 723910 h 1284251"/>
                <a:gd name="connsiteX11" fmla="*/ 1257794 w 1869410"/>
                <a:gd name="connsiteY11" fmla="*/ 971560 h 1284251"/>
                <a:gd name="connsiteX12" fmla="*/ 1233029 w 1869410"/>
                <a:gd name="connsiteY12" fmla="*/ 849640 h 1284251"/>
                <a:gd name="connsiteX13" fmla="*/ 1375904 w 1869410"/>
                <a:gd name="connsiteY13" fmla="*/ 986800 h 1284251"/>
                <a:gd name="connsiteX14" fmla="*/ 1417814 w 1869410"/>
                <a:gd name="connsiteY14" fmla="*/ 1173490 h 1284251"/>
                <a:gd name="connsiteX15" fmla="*/ 1444484 w 1869410"/>
                <a:gd name="connsiteY15" fmla="*/ 1057285 h 1284251"/>
                <a:gd name="connsiteX16" fmla="*/ 1450199 w 1869410"/>
                <a:gd name="connsiteY16" fmla="*/ 1283980 h 1284251"/>
                <a:gd name="connsiteX17" fmla="*/ 1495919 w 1869410"/>
                <a:gd name="connsiteY17" fmla="*/ 1101100 h 1284251"/>
                <a:gd name="connsiteX18" fmla="*/ 1574024 w 1869410"/>
                <a:gd name="connsiteY18" fmla="*/ 996325 h 1284251"/>
                <a:gd name="connsiteX19" fmla="*/ 1667369 w 1869410"/>
                <a:gd name="connsiteY19" fmla="*/ 1021090 h 1284251"/>
                <a:gd name="connsiteX20" fmla="*/ 1707374 w 1869410"/>
                <a:gd name="connsiteY20" fmla="*/ 1055380 h 1284251"/>
                <a:gd name="connsiteX21" fmla="*/ 1714994 w 1869410"/>
                <a:gd name="connsiteY21" fmla="*/ 904885 h 1284251"/>
                <a:gd name="connsiteX22" fmla="*/ 1716899 w 1869410"/>
                <a:gd name="connsiteY22" fmla="*/ 802015 h 1284251"/>
                <a:gd name="connsiteX23" fmla="*/ 1804529 w 1869410"/>
                <a:gd name="connsiteY23" fmla="*/ 889645 h 1284251"/>
                <a:gd name="connsiteX24" fmla="*/ 1764524 w 1869410"/>
                <a:gd name="connsiteY24" fmla="*/ 716290 h 1284251"/>
                <a:gd name="connsiteX25" fmla="*/ 1764524 w 1869410"/>
                <a:gd name="connsiteY25" fmla="*/ 615325 h 1284251"/>
                <a:gd name="connsiteX26" fmla="*/ 1869299 w 1869410"/>
                <a:gd name="connsiteY26" fmla="*/ 708670 h 1284251"/>
                <a:gd name="connsiteX27" fmla="*/ 1783574 w 1869410"/>
                <a:gd name="connsiteY27" fmla="*/ 539125 h 1284251"/>
                <a:gd name="connsiteX28" fmla="*/ 1730234 w 1869410"/>
                <a:gd name="connsiteY28" fmla="*/ 396250 h 1284251"/>
                <a:gd name="connsiteX29" fmla="*/ 1560689 w 1869410"/>
                <a:gd name="connsiteY29" fmla="*/ 219085 h 1284251"/>
                <a:gd name="connsiteX30" fmla="*/ 1427339 w 1869410"/>
                <a:gd name="connsiteY30" fmla="*/ 129550 h 1284251"/>
                <a:gd name="connsiteX31" fmla="*/ 1594979 w 1869410"/>
                <a:gd name="connsiteY31" fmla="*/ 100975 h 1284251"/>
                <a:gd name="connsiteX32" fmla="*/ 1634984 w 1869410"/>
                <a:gd name="connsiteY32" fmla="*/ 70495 h 1284251"/>
                <a:gd name="connsiteX33" fmla="*/ 1402574 w 1869410"/>
                <a:gd name="connsiteY33" fmla="*/ 62875 h 1284251"/>
                <a:gd name="connsiteX34" fmla="*/ 1191119 w 1869410"/>
                <a:gd name="connsiteY34" fmla="*/ 17155 h 1284251"/>
                <a:gd name="connsiteX35" fmla="*/ 981569 w 1869410"/>
                <a:gd name="connsiteY35" fmla="*/ 10 h 1284251"/>
                <a:gd name="connsiteX36" fmla="*/ 712964 w 1869410"/>
                <a:gd name="connsiteY36" fmla="*/ 19060 h 1284251"/>
                <a:gd name="connsiteX37" fmla="*/ 543419 w 1869410"/>
                <a:gd name="connsiteY37" fmla="*/ 55255 h 1284251"/>
                <a:gd name="connsiteX38" fmla="*/ 415784 w 1869410"/>
                <a:gd name="connsiteY38" fmla="*/ 144790 h 1284251"/>
                <a:gd name="connsiteX39" fmla="*/ 364349 w 1869410"/>
                <a:gd name="connsiteY39" fmla="*/ 215275 h 1284251"/>
                <a:gd name="connsiteX40" fmla="*/ 290054 w 1869410"/>
                <a:gd name="connsiteY40" fmla="*/ 278140 h 1284251"/>
                <a:gd name="connsiteX41" fmla="*/ 223379 w 1869410"/>
                <a:gd name="connsiteY41" fmla="*/ 331480 h 1284251"/>
                <a:gd name="connsiteX42" fmla="*/ 145274 w 1869410"/>
                <a:gd name="connsiteY42" fmla="*/ 485785 h 1284251"/>
                <a:gd name="connsiteX43" fmla="*/ 80504 w 1869410"/>
                <a:gd name="connsiteY43" fmla="*/ 674380 h 1284251"/>
                <a:gd name="connsiteX44" fmla="*/ 494 w 1869410"/>
                <a:gd name="connsiteY44" fmla="*/ 777250 h 1284251"/>
                <a:gd name="connsiteX45" fmla="*/ 120509 w 1869410"/>
                <a:gd name="connsiteY45" fmla="*/ 678190 h 1284251"/>
                <a:gd name="connsiteX46" fmla="*/ 118604 w 1869410"/>
                <a:gd name="connsiteY46" fmla="*/ 910600 h 1284251"/>
                <a:gd name="connsiteX47" fmla="*/ 131939 w 1869410"/>
                <a:gd name="connsiteY47" fmla="*/ 1034425 h 1284251"/>
                <a:gd name="connsiteX48" fmla="*/ 160514 w 1869410"/>
                <a:gd name="connsiteY48" fmla="*/ 891550 h 1284251"/>
                <a:gd name="connsiteX49" fmla="*/ 246239 w 1869410"/>
                <a:gd name="connsiteY49" fmla="*/ 990610 h 1284251"/>
                <a:gd name="connsiteX50" fmla="*/ 238619 w 1869410"/>
                <a:gd name="connsiteY50" fmla="*/ 866785 h 1284251"/>
                <a:gd name="connsiteX51" fmla="*/ 250049 w 1869410"/>
                <a:gd name="connsiteY51" fmla="*/ 725815 h 1284251"/>
                <a:gd name="connsiteX52" fmla="*/ 311009 w 1869410"/>
                <a:gd name="connsiteY52" fmla="*/ 889645 h 1284251"/>
                <a:gd name="connsiteX53" fmla="*/ 295769 w 1869410"/>
                <a:gd name="connsiteY53" fmla="*/ 643900 h 1284251"/>
                <a:gd name="connsiteX54" fmla="*/ 341489 w 1869410"/>
                <a:gd name="connsiteY54" fmla="*/ 495310 h 1284251"/>
                <a:gd name="connsiteX55" fmla="*/ 394829 w 1869410"/>
                <a:gd name="connsiteY55" fmla="*/ 483880 h 1284251"/>
                <a:gd name="connsiteX56" fmla="*/ 486269 w 1869410"/>
                <a:gd name="connsiteY56" fmla="*/ 586750 h 1284251"/>
                <a:gd name="connsiteX0" fmla="*/ 486269 w 1869410"/>
                <a:gd name="connsiteY0" fmla="*/ 586750 h 1284248"/>
                <a:gd name="connsiteX1" fmla="*/ 545324 w 1869410"/>
                <a:gd name="connsiteY1" fmla="*/ 516265 h 1284248"/>
                <a:gd name="connsiteX2" fmla="*/ 629144 w 1869410"/>
                <a:gd name="connsiteY2" fmla="*/ 476260 h 1284248"/>
                <a:gd name="connsiteX3" fmla="*/ 692009 w 1869410"/>
                <a:gd name="connsiteY3" fmla="*/ 577225 h 1284248"/>
                <a:gd name="connsiteX4" fmla="*/ 737729 w 1869410"/>
                <a:gd name="connsiteY4" fmla="*/ 779155 h 1284248"/>
                <a:gd name="connsiteX5" fmla="*/ 735824 w 1869410"/>
                <a:gd name="connsiteY5" fmla="*/ 914410 h 1284248"/>
                <a:gd name="connsiteX6" fmla="*/ 825359 w 1869410"/>
                <a:gd name="connsiteY6" fmla="*/ 678190 h 1284248"/>
                <a:gd name="connsiteX7" fmla="*/ 840599 w 1869410"/>
                <a:gd name="connsiteY7" fmla="*/ 582940 h 1284248"/>
                <a:gd name="connsiteX8" fmla="*/ 1103489 w 1869410"/>
                <a:gd name="connsiteY8" fmla="*/ 870595 h 1284248"/>
                <a:gd name="connsiteX9" fmla="*/ 1154924 w 1869410"/>
                <a:gd name="connsiteY9" fmla="*/ 891550 h 1284248"/>
                <a:gd name="connsiteX10" fmla="*/ 1055864 w 1869410"/>
                <a:gd name="connsiteY10" fmla="*/ 723910 h 1284248"/>
                <a:gd name="connsiteX11" fmla="*/ 1257794 w 1869410"/>
                <a:gd name="connsiteY11" fmla="*/ 971560 h 1284248"/>
                <a:gd name="connsiteX12" fmla="*/ 1233029 w 1869410"/>
                <a:gd name="connsiteY12" fmla="*/ 849640 h 1284248"/>
                <a:gd name="connsiteX13" fmla="*/ 1375904 w 1869410"/>
                <a:gd name="connsiteY13" fmla="*/ 986800 h 1284248"/>
                <a:gd name="connsiteX14" fmla="*/ 1417814 w 1869410"/>
                <a:gd name="connsiteY14" fmla="*/ 1173490 h 1284248"/>
                <a:gd name="connsiteX15" fmla="*/ 1444484 w 1869410"/>
                <a:gd name="connsiteY15" fmla="*/ 1057285 h 1284248"/>
                <a:gd name="connsiteX16" fmla="*/ 1450199 w 1869410"/>
                <a:gd name="connsiteY16" fmla="*/ 1283980 h 1284248"/>
                <a:gd name="connsiteX17" fmla="*/ 1495919 w 1869410"/>
                <a:gd name="connsiteY17" fmla="*/ 1101100 h 1284248"/>
                <a:gd name="connsiteX18" fmla="*/ 1577834 w 1869410"/>
                <a:gd name="connsiteY18" fmla="*/ 1003945 h 1284248"/>
                <a:gd name="connsiteX19" fmla="*/ 1667369 w 1869410"/>
                <a:gd name="connsiteY19" fmla="*/ 1021090 h 1284248"/>
                <a:gd name="connsiteX20" fmla="*/ 1707374 w 1869410"/>
                <a:gd name="connsiteY20" fmla="*/ 1055380 h 1284248"/>
                <a:gd name="connsiteX21" fmla="*/ 1714994 w 1869410"/>
                <a:gd name="connsiteY21" fmla="*/ 904885 h 1284248"/>
                <a:gd name="connsiteX22" fmla="*/ 1716899 w 1869410"/>
                <a:gd name="connsiteY22" fmla="*/ 802015 h 1284248"/>
                <a:gd name="connsiteX23" fmla="*/ 1804529 w 1869410"/>
                <a:gd name="connsiteY23" fmla="*/ 889645 h 1284248"/>
                <a:gd name="connsiteX24" fmla="*/ 1764524 w 1869410"/>
                <a:gd name="connsiteY24" fmla="*/ 716290 h 1284248"/>
                <a:gd name="connsiteX25" fmla="*/ 1764524 w 1869410"/>
                <a:gd name="connsiteY25" fmla="*/ 615325 h 1284248"/>
                <a:gd name="connsiteX26" fmla="*/ 1869299 w 1869410"/>
                <a:gd name="connsiteY26" fmla="*/ 708670 h 1284248"/>
                <a:gd name="connsiteX27" fmla="*/ 1783574 w 1869410"/>
                <a:gd name="connsiteY27" fmla="*/ 539125 h 1284248"/>
                <a:gd name="connsiteX28" fmla="*/ 1730234 w 1869410"/>
                <a:gd name="connsiteY28" fmla="*/ 396250 h 1284248"/>
                <a:gd name="connsiteX29" fmla="*/ 1560689 w 1869410"/>
                <a:gd name="connsiteY29" fmla="*/ 219085 h 1284248"/>
                <a:gd name="connsiteX30" fmla="*/ 1427339 w 1869410"/>
                <a:gd name="connsiteY30" fmla="*/ 129550 h 1284248"/>
                <a:gd name="connsiteX31" fmla="*/ 1594979 w 1869410"/>
                <a:gd name="connsiteY31" fmla="*/ 100975 h 1284248"/>
                <a:gd name="connsiteX32" fmla="*/ 1634984 w 1869410"/>
                <a:gd name="connsiteY32" fmla="*/ 70495 h 1284248"/>
                <a:gd name="connsiteX33" fmla="*/ 1402574 w 1869410"/>
                <a:gd name="connsiteY33" fmla="*/ 62875 h 1284248"/>
                <a:gd name="connsiteX34" fmla="*/ 1191119 w 1869410"/>
                <a:gd name="connsiteY34" fmla="*/ 17155 h 1284248"/>
                <a:gd name="connsiteX35" fmla="*/ 981569 w 1869410"/>
                <a:gd name="connsiteY35" fmla="*/ 10 h 1284248"/>
                <a:gd name="connsiteX36" fmla="*/ 712964 w 1869410"/>
                <a:gd name="connsiteY36" fmla="*/ 19060 h 1284248"/>
                <a:gd name="connsiteX37" fmla="*/ 543419 w 1869410"/>
                <a:gd name="connsiteY37" fmla="*/ 55255 h 1284248"/>
                <a:gd name="connsiteX38" fmla="*/ 415784 w 1869410"/>
                <a:gd name="connsiteY38" fmla="*/ 144790 h 1284248"/>
                <a:gd name="connsiteX39" fmla="*/ 364349 w 1869410"/>
                <a:gd name="connsiteY39" fmla="*/ 215275 h 1284248"/>
                <a:gd name="connsiteX40" fmla="*/ 290054 w 1869410"/>
                <a:gd name="connsiteY40" fmla="*/ 278140 h 1284248"/>
                <a:gd name="connsiteX41" fmla="*/ 223379 w 1869410"/>
                <a:gd name="connsiteY41" fmla="*/ 331480 h 1284248"/>
                <a:gd name="connsiteX42" fmla="*/ 145274 w 1869410"/>
                <a:gd name="connsiteY42" fmla="*/ 485785 h 1284248"/>
                <a:gd name="connsiteX43" fmla="*/ 80504 w 1869410"/>
                <a:gd name="connsiteY43" fmla="*/ 674380 h 1284248"/>
                <a:gd name="connsiteX44" fmla="*/ 494 w 1869410"/>
                <a:gd name="connsiteY44" fmla="*/ 777250 h 1284248"/>
                <a:gd name="connsiteX45" fmla="*/ 120509 w 1869410"/>
                <a:gd name="connsiteY45" fmla="*/ 678190 h 1284248"/>
                <a:gd name="connsiteX46" fmla="*/ 118604 w 1869410"/>
                <a:gd name="connsiteY46" fmla="*/ 910600 h 1284248"/>
                <a:gd name="connsiteX47" fmla="*/ 131939 w 1869410"/>
                <a:gd name="connsiteY47" fmla="*/ 1034425 h 1284248"/>
                <a:gd name="connsiteX48" fmla="*/ 160514 w 1869410"/>
                <a:gd name="connsiteY48" fmla="*/ 891550 h 1284248"/>
                <a:gd name="connsiteX49" fmla="*/ 246239 w 1869410"/>
                <a:gd name="connsiteY49" fmla="*/ 990610 h 1284248"/>
                <a:gd name="connsiteX50" fmla="*/ 238619 w 1869410"/>
                <a:gd name="connsiteY50" fmla="*/ 866785 h 1284248"/>
                <a:gd name="connsiteX51" fmla="*/ 250049 w 1869410"/>
                <a:gd name="connsiteY51" fmla="*/ 725815 h 1284248"/>
                <a:gd name="connsiteX52" fmla="*/ 311009 w 1869410"/>
                <a:gd name="connsiteY52" fmla="*/ 889645 h 1284248"/>
                <a:gd name="connsiteX53" fmla="*/ 295769 w 1869410"/>
                <a:gd name="connsiteY53" fmla="*/ 643900 h 1284248"/>
                <a:gd name="connsiteX54" fmla="*/ 341489 w 1869410"/>
                <a:gd name="connsiteY54" fmla="*/ 495310 h 1284248"/>
                <a:gd name="connsiteX55" fmla="*/ 394829 w 1869410"/>
                <a:gd name="connsiteY55" fmla="*/ 483880 h 1284248"/>
                <a:gd name="connsiteX56" fmla="*/ 486269 w 1869410"/>
                <a:gd name="connsiteY56" fmla="*/ 586750 h 1284248"/>
                <a:gd name="connsiteX0" fmla="*/ 486269 w 1869410"/>
                <a:gd name="connsiteY0" fmla="*/ 586750 h 1238621"/>
                <a:gd name="connsiteX1" fmla="*/ 545324 w 1869410"/>
                <a:gd name="connsiteY1" fmla="*/ 516265 h 1238621"/>
                <a:gd name="connsiteX2" fmla="*/ 629144 w 1869410"/>
                <a:gd name="connsiteY2" fmla="*/ 476260 h 1238621"/>
                <a:gd name="connsiteX3" fmla="*/ 692009 w 1869410"/>
                <a:gd name="connsiteY3" fmla="*/ 577225 h 1238621"/>
                <a:gd name="connsiteX4" fmla="*/ 737729 w 1869410"/>
                <a:gd name="connsiteY4" fmla="*/ 779155 h 1238621"/>
                <a:gd name="connsiteX5" fmla="*/ 735824 w 1869410"/>
                <a:gd name="connsiteY5" fmla="*/ 914410 h 1238621"/>
                <a:gd name="connsiteX6" fmla="*/ 825359 w 1869410"/>
                <a:gd name="connsiteY6" fmla="*/ 678190 h 1238621"/>
                <a:gd name="connsiteX7" fmla="*/ 840599 w 1869410"/>
                <a:gd name="connsiteY7" fmla="*/ 582940 h 1238621"/>
                <a:gd name="connsiteX8" fmla="*/ 1103489 w 1869410"/>
                <a:gd name="connsiteY8" fmla="*/ 870595 h 1238621"/>
                <a:gd name="connsiteX9" fmla="*/ 1154924 w 1869410"/>
                <a:gd name="connsiteY9" fmla="*/ 891550 h 1238621"/>
                <a:gd name="connsiteX10" fmla="*/ 1055864 w 1869410"/>
                <a:gd name="connsiteY10" fmla="*/ 723910 h 1238621"/>
                <a:gd name="connsiteX11" fmla="*/ 1257794 w 1869410"/>
                <a:gd name="connsiteY11" fmla="*/ 971560 h 1238621"/>
                <a:gd name="connsiteX12" fmla="*/ 1233029 w 1869410"/>
                <a:gd name="connsiteY12" fmla="*/ 849640 h 1238621"/>
                <a:gd name="connsiteX13" fmla="*/ 1375904 w 1869410"/>
                <a:gd name="connsiteY13" fmla="*/ 986800 h 1238621"/>
                <a:gd name="connsiteX14" fmla="*/ 1417814 w 1869410"/>
                <a:gd name="connsiteY14" fmla="*/ 1173490 h 1238621"/>
                <a:gd name="connsiteX15" fmla="*/ 1444484 w 1869410"/>
                <a:gd name="connsiteY15" fmla="*/ 1057285 h 1238621"/>
                <a:gd name="connsiteX16" fmla="*/ 1442579 w 1869410"/>
                <a:gd name="connsiteY16" fmla="*/ 1238260 h 1238621"/>
                <a:gd name="connsiteX17" fmla="*/ 1495919 w 1869410"/>
                <a:gd name="connsiteY17" fmla="*/ 1101100 h 1238621"/>
                <a:gd name="connsiteX18" fmla="*/ 1577834 w 1869410"/>
                <a:gd name="connsiteY18" fmla="*/ 1003945 h 1238621"/>
                <a:gd name="connsiteX19" fmla="*/ 1667369 w 1869410"/>
                <a:gd name="connsiteY19" fmla="*/ 1021090 h 1238621"/>
                <a:gd name="connsiteX20" fmla="*/ 1707374 w 1869410"/>
                <a:gd name="connsiteY20" fmla="*/ 1055380 h 1238621"/>
                <a:gd name="connsiteX21" fmla="*/ 1714994 w 1869410"/>
                <a:gd name="connsiteY21" fmla="*/ 904885 h 1238621"/>
                <a:gd name="connsiteX22" fmla="*/ 1716899 w 1869410"/>
                <a:gd name="connsiteY22" fmla="*/ 802015 h 1238621"/>
                <a:gd name="connsiteX23" fmla="*/ 1804529 w 1869410"/>
                <a:gd name="connsiteY23" fmla="*/ 889645 h 1238621"/>
                <a:gd name="connsiteX24" fmla="*/ 1764524 w 1869410"/>
                <a:gd name="connsiteY24" fmla="*/ 716290 h 1238621"/>
                <a:gd name="connsiteX25" fmla="*/ 1764524 w 1869410"/>
                <a:gd name="connsiteY25" fmla="*/ 615325 h 1238621"/>
                <a:gd name="connsiteX26" fmla="*/ 1869299 w 1869410"/>
                <a:gd name="connsiteY26" fmla="*/ 708670 h 1238621"/>
                <a:gd name="connsiteX27" fmla="*/ 1783574 w 1869410"/>
                <a:gd name="connsiteY27" fmla="*/ 539125 h 1238621"/>
                <a:gd name="connsiteX28" fmla="*/ 1730234 w 1869410"/>
                <a:gd name="connsiteY28" fmla="*/ 396250 h 1238621"/>
                <a:gd name="connsiteX29" fmla="*/ 1560689 w 1869410"/>
                <a:gd name="connsiteY29" fmla="*/ 219085 h 1238621"/>
                <a:gd name="connsiteX30" fmla="*/ 1427339 w 1869410"/>
                <a:gd name="connsiteY30" fmla="*/ 129550 h 1238621"/>
                <a:gd name="connsiteX31" fmla="*/ 1594979 w 1869410"/>
                <a:gd name="connsiteY31" fmla="*/ 100975 h 1238621"/>
                <a:gd name="connsiteX32" fmla="*/ 1634984 w 1869410"/>
                <a:gd name="connsiteY32" fmla="*/ 70495 h 1238621"/>
                <a:gd name="connsiteX33" fmla="*/ 1402574 w 1869410"/>
                <a:gd name="connsiteY33" fmla="*/ 62875 h 1238621"/>
                <a:gd name="connsiteX34" fmla="*/ 1191119 w 1869410"/>
                <a:gd name="connsiteY34" fmla="*/ 17155 h 1238621"/>
                <a:gd name="connsiteX35" fmla="*/ 981569 w 1869410"/>
                <a:gd name="connsiteY35" fmla="*/ 10 h 1238621"/>
                <a:gd name="connsiteX36" fmla="*/ 712964 w 1869410"/>
                <a:gd name="connsiteY36" fmla="*/ 19060 h 1238621"/>
                <a:gd name="connsiteX37" fmla="*/ 543419 w 1869410"/>
                <a:gd name="connsiteY37" fmla="*/ 55255 h 1238621"/>
                <a:gd name="connsiteX38" fmla="*/ 415784 w 1869410"/>
                <a:gd name="connsiteY38" fmla="*/ 144790 h 1238621"/>
                <a:gd name="connsiteX39" fmla="*/ 364349 w 1869410"/>
                <a:gd name="connsiteY39" fmla="*/ 215275 h 1238621"/>
                <a:gd name="connsiteX40" fmla="*/ 290054 w 1869410"/>
                <a:gd name="connsiteY40" fmla="*/ 278140 h 1238621"/>
                <a:gd name="connsiteX41" fmla="*/ 223379 w 1869410"/>
                <a:gd name="connsiteY41" fmla="*/ 331480 h 1238621"/>
                <a:gd name="connsiteX42" fmla="*/ 145274 w 1869410"/>
                <a:gd name="connsiteY42" fmla="*/ 485785 h 1238621"/>
                <a:gd name="connsiteX43" fmla="*/ 80504 w 1869410"/>
                <a:gd name="connsiteY43" fmla="*/ 674380 h 1238621"/>
                <a:gd name="connsiteX44" fmla="*/ 494 w 1869410"/>
                <a:gd name="connsiteY44" fmla="*/ 777250 h 1238621"/>
                <a:gd name="connsiteX45" fmla="*/ 120509 w 1869410"/>
                <a:gd name="connsiteY45" fmla="*/ 678190 h 1238621"/>
                <a:gd name="connsiteX46" fmla="*/ 118604 w 1869410"/>
                <a:gd name="connsiteY46" fmla="*/ 910600 h 1238621"/>
                <a:gd name="connsiteX47" fmla="*/ 131939 w 1869410"/>
                <a:gd name="connsiteY47" fmla="*/ 1034425 h 1238621"/>
                <a:gd name="connsiteX48" fmla="*/ 160514 w 1869410"/>
                <a:gd name="connsiteY48" fmla="*/ 891550 h 1238621"/>
                <a:gd name="connsiteX49" fmla="*/ 246239 w 1869410"/>
                <a:gd name="connsiteY49" fmla="*/ 990610 h 1238621"/>
                <a:gd name="connsiteX50" fmla="*/ 238619 w 1869410"/>
                <a:gd name="connsiteY50" fmla="*/ 866785 h 1238621"/>
                <a:gd name="connsiteX51" fmla="*/ 250049 w 1869410"/>
                <a:gd name="connsiteY51" fmla="*/ 725815 h 1238621"/>
                <a:gd name="connsiteX52" fmla="*/ 311009 w 1869410"/>
                <a:gd name="connsiteY52" fmla="*/ 889645 h 1238621"/>
                <a:gd name="connsiteX53" fmla="*/ 295769 w 1869410"/>
                <a:gd name="connsiteY53" fmla="*/ 643900 h 1238621"/>
                <a:gd name="connsiteX54" fmla="*/ 341489 w 1869410"/>
                <a:gd name="connsiteY54" fmla="*/ 495310 h 1238621"/>
                <a:gd name="connsiteX55" fmla="*/ 394829 w 1869410"/>
                <a:gd name="connsiteY55" fmla="*/ 483880 h 1238621"/>
                <a:gd name="connsiteX56" fmla="*/ 486269 w 1869410"/>
                <a:gd name="connsiteY56" fmla="*/ 586750 h 1238621"/>
                <a:gd name="connsiteX0" fmla="*/ 486269 w 1869410"/>
                <a:gd name="connsiteY0" fmla="*/ 586750 h 1238621"/>
                <a:gd name="connsiteX1" fmla="*/ 545324 w 1869410"/>
                <a:gd name="connsiteY1" fmla="*/ 516265 h 1238621"/>
                <a:gd name="connsiteX2" fmla="*/ 629144 w 1869410"/>
                <a:gd name="connsiteY2" fmla="*/ 476260 h 1238621"/>
                <a:gd name="connsiteX3" fmla="*/ 692009 w 1869410"/>
                <a:gd name="connsiteY3" fmla="*/ 577225 h 1238621"/>
                <a:gd name="connsiteX4" fmla="*/ 737729 w 1869410"/>
                <a:gd name="connsiteY4" fmla="*/ 779155 h 1238621"/>
                <a:gd name="connsiteX5" fmla="*/ 735824 w 1869410"/>
                <a:gd name="connsiteY5" fmla="*/ 914410 h 1238621"/>
                <a:gd name="connsiteX6" fmla="*/ 825359 w 1869410"/>
                <a:gd name="connsiteY6" fmla="*/ 678190 h 1238621"/>
                <a:gd name="connsiteX7" fmla="*/ 840599 w 1869410"/>
                <a:gd name="connsiteY7" fmla="*/ 582940 h 1238621"/>
                <a:gd name="connsiteX8" fmla="*/ 1103489 w 1869410"/>
                <a:gd name="connsiteY8" fmla="*/ 870595 h 1238621"/>
                <a:gd name="connsiteX9" fmla="*/ 1154924 w 1869410"/>
                <a:gd name="connsiteY9" fmla="*/ 891550 h 1238621"/>
                <a:gd name="connsiteX10" fmla="*/ 1055864 w 1869410"/>
                <a:gd name="connsiteY10" fmla="*/ 723910 h 1238621"/>
                <a:gd name="connsiteX11" fmla="*/ 1257794 w 1869410"/>
                <a:gd name="connsiteY11" fmla="*/ 971560 h 1238621"/>
                <a:gd name="connsiteX12" fmla="*/ 1233029 w 1869410"/>
                <a:gd name="connsiteY12" fmla="*/ 849640 h 1238621"/>
                <a:gd name="connsiteX13" fmla="*/ 1358759 w 1869410"/>
                <a:gd name="connsiteY13" fmla="*/ 958225 h 1238621"/>
                <a:gd name="connsiteX14" fmla="*/ 1417814 w 1869410"/>
                <a:gd name="connsiteY14" fmla="*/ 1173490 h 1238621"/>
                <a:gd name="connsiteX15" fmla="*/ 1444484 w 1869410"/>
                <a:gd name="connsiteY15" fmla="*/ 1057285 h 1238621"/>
                <a:gd name="connsiteX16" fmla="*/ 1442579 w 1869410"/>
                <a:gd name="connsiteY16" fmla="*/ 1238260 h 1238621"/>
                <a:gd name="connsiteX17" fmla="*/ 1495919 w 1869410"/>
                <a:gd name="connsiteY17" fmla="*/ 1101100 h 1238621"/>
                <a:gd name="connsiteX18" fmla="*/ 1577834 w 1869410"/>
                <a:gd name="connsiteY18" fmla="*/ 1003945 h 1238621"/>
                <a:gd name="connsiteX19" fmla="*/ 1667369 w 1869410"/>
                <a:gd name="connsiteY19" fmla="*/ 1021090 h 1238621"/>
                <a:gd name="connsiteX20" fmla="*/ 1707374 w 1869410"/>
                <a:gd name="connsiteY20" fmla="*/ 1055380 h 1238621"/>
                <a:gd name="connsiteX21" fmla="*/ 1714994 w 1869410"/>
                <a:gd name="connsiteY21" fmla="*/ 904885 h 1238621"/>
                <a:gd name="connsiteX22" fmla="*/ 1716899 w 1869410"/>
                <a:gd name="connsiteY22" fmla="*/ 802015 h 1238621"/>
                <a:gd name="connsiteX23" fmla="*/ 1804529 w 1869410"/>
                <a:gd name="connsiteY23" fmla="*/ 889645 h 1238621"/>
                <a:gd name="connsiteX24" fmla="*/ 1764524 w 1869410"/>
                <a:gd name="connsiteY24" fmla="*/ 716290 h 1238621"/>
                <a:gd name="connsiteX25" fmla="*/ 1764524 w 1869410"/>
                <a:gd name="connsiteY25" fmla="*/ 615325 h 1238621"/>
                <a:gd name="connsiteX26" fmla="*/ 1869299 w 1869410"/>
                <a:gd name="connsiteY26" fmla="*/ 708670 h 1238621"/>
                <a:gd name="connsiteX27" fmla="*/ 1783574 w 1869410"/>
                <a:gd name="connsiteY27" fmla="*/ 539125 h 1238621"/>
                <a:gd name="connsiteX28" fmla="*/ 1730234 w 1869410"/>
                <a:gd name="connsiteY28" fmla="*/ 396250 h 1238621"/>
                <a:gd name="connsiteX29" fmla="*/ 1560689 w 1869410"/>
                <a:gd name="connsiteY29" fmla="*/ 219085 h 1238621"/>
                <a:gd name="connsiteX30" fmla="*/ 1427339 w 1869410"/>
                <a:gd name="connsiteY30" fmla="*/ 129550 h 1238621"/>
                <a:gd name="connsiteX31" fmla="*/ 1594979 w 1869410"/>
                <a:gd name="connsiteY31" fmla="*/ 100975 h 1238621"/>
                <a:gd name="connsiteX32" fmla="*/ 1634984 w 1869410"/>
                <a:gd name="connsiteY32" fmla="*/ 70495 h 1238621"/>
                <a:gd name="connsiteX33" fmla="*/ 1402574 w 1869410"/>
                <a:gd name="connsiteY33" fmla="*/ 62875 h 1238621"/>
                <a:gd name="connsiteX34" fmla="*/ 1191119 w 1869410"/>
                <a:gd name="connsiteY34" fmla="*/ 17155 h 1238621"/>
                <a:gd name="connsiteX35" fmla="*/ 981569 w 1869410"/>
                <a:gd name="connsiteY35" fmla="*/ 10 h 1238621"/>
                <a:gd name="connsiteX36" fmla="*/ 712964 w 1869410"/>
                <a:gd name="connsiteY36" fmla="*/ 19060 h 1238621"/>
                <a:gd name="connsiteX37" fmla="*/ 543419 w 1869410"/>
                <a:gd name="connsiteY37" fmla="*/ 55255 h 1238621"/>
                <a:gd name="connsiteX38" fmla="*/ 415784 w 1869410"/>
                <a:gd name="connsiteY38" fmla="*/ 144790 h 1238621"/>
                <a:gd name="connsiteX39" fmla="*/ 364349 w 1869410"/>
                <a:gd name="connsiteY39" fmla="*/ 215275 h 1238621"/>
                <a:gd name="connsiteX40" fmla="*/ 290054 w 1869410"/>
                <a:gd name="connsiteY40" fmla="*/ 278140 h 1238621"/>
                <a:gd name="connsiteX41" fmla="*/ 223379 w 1869410"/>
                <a:gd name="connsiteY41" fmla="*/ 331480 h 1238621"/>
                <a:gd name="connsiteX42" fmla="*/ 145274 w 1869410"/>
                <a:gd name="connsiteY42" fmla="*/ 485785 h 1238621"/>
                <a:gd name="connsiteX43" fmla="*/ 80504 w 1869410"/>
                <a:gd name="connsiteY43" fmla="*/ 674380 h 1238621"/>
                <a:gd name="connsiteX44" fmla="*/ 494 w 1869410"/>
                <a:gd name="connsiteY44" fmla="*/ 777250 h 1238621"/>
                <a:gd name="connsiteX45" fmla="*/ 120509 w 1869410"/>
                <a:gd name="connsiteY45" fmla="*/ 678190 h 1238621"/>
                <a:gd name="connsiteX46" fmla="*/ 118604 w 1869410"/>
                <a:gd name="connsiteY46" fmla="*/ 910600 h 1238621"/>
                <a:gd name="connsiteX47" fmla="*/ 131939 w 1869410"/>
                <a:gd name="connsiteY47" fmla="*/ 1034425 h 1238621"/>
                <a:gd name="connsiteX48" fmla="*/ 160514 w 1869410"/>
                <a:gd name="connsiteY48" fmla="*/ 891550 h 1238621"/>
                <a:gd name="connsiteX49" fmla="*/ 246239 w 1869410"/>
                <a:gd name="connsiteY49" fmla="*/ 990610 h 1238621"/>
                <a:gd name="connsiteX50" fmla="*/ 238619 w 1869410"/>
                <a:gd name="connsiteY50" fmla="*/ 866785 h 1238621"/>
                <a:gd name="connsiteX51" fmla="*/ 250049 w 1869410"/>
                <a:gd name="connsiteY51" fmla="*/ 725815 h 1238621"/>
                <a:gd name="connsiteX52" fmla="*/ 311009 w 1869410"/>
                <a:gd name="connsiteY52" fmla="*/ 889645 h 1238621"/>
                <a:gd name="connsiteX53" fmla="*/ 295769 w 1869410"/>
                <a:gd name="connsiteY53" fmla="*/ 643900 h 1238621"/>
                <a:gd name="connsiteX54" fmla="*/ 341489 w 1869410"/>
                <a:gd name="connsiteY54" fmla="*/ 495310 h 1238621"/>
                <a:gd name="connsiteX55" fmla="*/ 394829 w 1869410"/>
                <a:gd name="connsiteY55" fmla="*/ 483880 h 1238621"/>
                <a:gd name="connsiteX56" fmla="*/ 486269 w 1869410"/>
                <a:gd name="connsiteY56" fmla="*/ 586750 h 1238621"/>
                <a:gd name="connsiteX0" fmla="*/ 486269 w 1869410"/>
                <a:gd name="connsiteY0" fmla="*/ 586750 h 1239134"/>
                <a:gd name="connsiteX1" fmla="*/ 545324 w 1869410"/>
                <a:gd name="connsiteY1" fmla="*/ 516265 h 1239134"/>
                <a:gd name="connsiteX2" fmla="*/ 629144 w 1869410"/>
                <a:gd name="connsiteY2" fmla="*/ 476260 h 1239134"/>
                <a:gd name="connsiteX3" fmla="*/ 692009 w 1869410"/>
                <a:gd name="connsiteY3" fmla="*/ 577225 h 1239134"/>
                <a:gd name="connsiteX4" fmla="*/ 737729 w 1869410"/>
                <a:gd name="connsiteY4" fmla="*/ 779155 h 1239134"/>
                <a:gd name="connsiteX5" fmla="*/ 735824 w 1869410"/>
                <a:gd name="connsiteY5" fmla="*/ 914410 h 1239134"/>
                <a:gd name="connsiteX6" fmla="*/ 825359 w 1869410"/>
                <a:gd name="connsiteY6" fmla="*/ 678190 h 1239134"/>
                <a:gd name="connsiteX7" fmla="*/ 840599 w 1869410"/>
                <a:gd name="connsiteY7" fmla="*/ 582940 h 1239134"/>
                <a:gd name="connsiteX8" fmla="*/ 1103489 w 1869410"/>
                <a:gd name="connsiteY8" fmla="*/ 870595 h 1239134"/>
                <a:gd name="connsiteX9" fmla="*/ 1154924 w 1869410"/>
                <a:gd name="connsiteY9" fmla="*/ 891550 h 1239134"/>
                <a:gd name="connsiteX10" fmla="*/ 1055864 w 1869410"/>
                <a:gd name="connsiteY10" fmla="*/ 723910 h 1239134"/>
                <a:gd name="connsiteX11" fmla="*/ 1257794 w 1869410"/>
                <a:gd name="connsiteY11" fmla="*/ 971560 h 1239134"/>
                <a:gd name="connsiteX12" fmla="*/ 1233029 w 1869410"/>
                <a:gd name="connsiteY12" fmla="*/ 849640 h 1239134"/>
                <a:gd name="connsiteX13" fmla="*/ 1358759 w 1869410"/>
                <a:gd name="connsiteY13" fmla="*/ 958225 h 1239134"/>
                <a:gd name="connsiteX14" fmla="*/ 1417814 w 1869410"/>
                <a:gd name="connsiteY14" fmla="*/ 1173490 h 1239134"/>
                <a:gd name="connsiteX15" fmla="*/ 1431149 w 1869410"/>
                <a:gd name="connsiteY15" fmla="*/ 1030615 h 1239134"/>
                <a:gd name="connsiteX16" fmla="*/ 1442579 w 1869410"/>
                <a:gd name="connsiteY16" fmla="*/ 1238260 h 1239134"/>
                <a:gd name="connsiteX17" fmla="*/ 1495919 w 1869410"/>
                <a:gd name="connsiteY17" fmla="*/ 1101100 h 1239134"/>
                <a:gd name="connsiteX18" fmla="*/ 1577834 w 1869410"/>
                <a:gd name="connsiteY18" fmla="*/ 1003945 h 1239134"/>
                <a:gd name="connsiteX19" fmla="*/ 1667369 w 1869410"/>
                <a:gd name="connsiteY19" fmla="*/ 1021090 h 1239134"/>
                <a:gd name="connsiteX20" fmla="*/ 1707374 w 1869410"/>
                <a:gd name="connsiteY20" fmla="*/ 1055380 h 1239134"/>
                <a:gd name="connsiteX21" fmla="*/ 1714994 w 1869410"/>
                <a:gd name="connsiteY21" fmla="*/ 904885 h 1239134"/>
                <a:gd name="connsiteX22" fmla="*/ 1716899 w 1869410"/>
                <a:gd name="connsiteY22" fmla="*/ 802015 h 1239134"/>
                <a:gd name="connsiteX23" fmla="*/ 1804529 w 1869410"/>
                <a:gd name="connsiteY23" fmla="*/ 889645 h 1239134"/>
                <a:gd name="connsiteX24" fmla="*/ 1764524 w 1869410"/>
                <a:gd name="connsiteY24" fmla="*/ 716290 h 1239134"/>
                <a:gd name="connsiteX25" fmla="*/ 1764524 w 1869410"/>
                <a:gd name="connsiteY25" fmla="*/ 615325 h 1239134"/>
                <a:gd name="connsiteX26" fmla="*/ 1869299 w 1869410"/>
                <a:gd name="connsiteY26" fmla="*/ 708670 h 1239134"/>
                <a:gd name="connsiteX27" fmla="*/ 1783574 w 1869410"/>
                <a:gd name="connsiteY27" fmla="*/ 539125 h 1239134"/>
                <a:gd name="connsiteX28" fmla="*/ 1730234 w 1869410"/>
                <a:gd name="connsiteY28" fmla="*/ 396250 h 1239134"/>
                <a:gd name="connsiteX29" fmla="*/ 1560689 w 1869410"/>
                <a:gd name="connsiteY29" fmla="*/ 219085 h 1239134"/>
                <a:gd name="connsiteX30" fmla="*/ 1427339 w 1869410"/>
                <a:gd name="connsiteY30" fmla="*/ 129550 h 1239134"/>
                <a:gd name="connsiteX31" fmla="*/ 1594979 w 1869410"/>
                <a:gd name="connsiteY31" fmla="*/ 100975 h 1239134"/>
                <a:gd name="connsiteX32" fmla="*/ 1634984 w 1869410"/>
                <a:gd name="connsiteY32" fmla="*/ 70495 h 1239134"/>
                <a:gd name="connsiteX33" fmla="*/ 1402574 w 1869410"/>
                <a:gd name="connsiteY33" fmla="*/ 62875 h 1239134"/>
                <a:gd name="connsiteX34" fmla="*/ 1191119 w 1869410"/>
                <a:gd name="connsiteY34" fmla="*/ 17155 h 1239134"/>
                <a:gd name="connsiteX35" fmla="*/ 981569 w 1869410"/>
                <a:gd name="connsiteY35" fmla="*/ 10 h 1239134"/>
                <a:gd name="connsiteX36" fmla="*/ 712964 w 1869410"/>
                <a:gd name="connsiteY36" fmla="*/ 19060 h 1239134"/>
                <a:gd name="connsiteX37" fmla="*/ 543419 w 1869410"/>
                <a:gd name="connsiteY37" fmla="*/ 55255 h 1239134"/>
                <a:gd name="connsiteX38" fmla="*/ 415784 w 1869410"/>
                <a:gd name="connsiteY38" fmla="*/ 144790 h 1239134"/>
                <a:gd name="connsiteX39" fmla="*/ 364349 w 1869410"/>
                <a:gd name="connsiteY39" fmla="*/ 215275 h 1239134"/>
                <a:gd name="connsiteX40" fmla="*/ 290054 w 1869410"/>
                <a:gd name="connsiteY40" fmla="*/ 278140 h 1239134"/>
                <a:gd name="connsiteX41" fmla="*/ 223379 w 1869410"/>
                <a:gd name="connsiteY41" fmla="*/ 331480 h 1239134"/>
                <a:gd name="connsiteX42" fmla="*/ 145274 w 1869410"/>
                <a:gd name="connsiteY42" fmla="*/ 485785 h 1239134"/>
                <a:gd name="connsiteX43" fmla="*/ 80504 w 1869410"/>
                <a:gd name="connsiteY43" fmla="*/ 674380 h 1239134"/>
                <a:gd name="connsiteX44" fmla="*/ 494 w 1869410"/>
                <a:gd name="connsiteY44" fmla="*/ 777250 h 1239134"/>
                <a:gd name="connsiteX45" fmla="*/ 120509 w 1869410"/>
                <a:gd name="connsiteY45" fmla="*/ 678190 h 1239134"/>
                <a:gd name="connsiteX46" fmla="*/ 118604 w 1869410"/>
                <a:gd name="connsiteY46" fmla="*/ 910600 h 1239134"/>
                <a:gd name="connsiteX47" fmla="*/ 131939 w 1869410"/>
                <a:gd name="connsiteY47" fmla="*/ 1034425 h 1239134"/>
                <a:gd name="connsiteX48" fmla="*/ 160514 w 1869410"/>
                <a:gd name="connsiteY48" fmla="*/ 891550 h 1239134"/>
                <a:gd name="connsiteX49" fmla="*/ 246239 w 1869410"/>
                <a:gd name="connsiteY49" fmla="*/ 990610 h 1239134"/>
                <a:gd name="connsiteX50" fmla="*/ 238619 w 1869410"/>
                <a:gd name="connsiteY50" fmla="*/ 866785 h 1239134"/>
                <a:gd name="connsiteX51" fmla="*/ 250049 w 1869410"/>
                <a:gd name="connsiteY51" fmla="*/ 725815 h 1239134"/>
                <a:gd name="connsiteX52" fmla="*/ 311009 w 1869410"/>
                <a:gd name="connsiteY52" fmla="*/ 889645 h 1239134"/>
                <a:gd name="connsiteX53" fmla="*/ 295769 w 1869410"/>
                <a:gd name="connsiteY53" fmla="*/ 643900 h 1239134"/>
                <a:gd name="connsiteX54" fmla="*/ 341489 w 1869410"/>
                <a:gd name="connsiteY54" fmla="*/ 495310 h 1239134"/>
                <a:gd name="connsiteX55" fmla="*/ 394829 w 1869410"/>
                <a:gd name="connsiteY55" fmla="*/ 483880 h 1239134"/>
                <a:gd name="connsiteX56" fmla="*/ 486269 w 1869410"/>
                <a:gd name="connsiteY56" fmla="*/ 586750 h 1239134"/>
                <a:gd name="connsiteX0" fmla="*/ 486269 w 1869410"/>
                <a:gd name="connsiteY0" fmla="*/ 586750 h 1239134"/>
                <a:gd name="connsiteX1" fmla="*/ 545324 w 1869410"/>
                <a:gd name="connsiteY1" fmla="*/ 516265 h 1239134"/>
                <a:gd name="connsiteX2" fmla="*/ 629144 w 1869410"/>
                <a:gd name="connsiteY2" fmla="*/ 476260 h 1239134"/>
                <a:gd name="connsiteX3" fmla="*/ 692009 w 1869410"/>
                <a:gd name="connsiteY3" fmla="*/ 577225 h 1239134"/>
                <a:gd name="connsiteX4" fmla="*/ 737729 w 1869410"/>
                <a:gd name="connsiteY4" fmla="*/ 779155 h 1239134"/>
                <a:gd name="connsiteX5" fmla="*/ 735824 w 1869410"/>
                <a:gd name="connsiteY5" fmla="*/ 914410 h 1239134"/>
                <a:gd name="connsiteX6" fmla="*/ 825359 w 1869410"/>
                <a:gd name="connsiteY6" fmla="*/ 678190 h 1239134"/>
                <a:gd name="connsiteX7" fmla="*/ 840599 w 1869410"/>
                <a:gd name="connsiteY7" fmla="*/ 582940 h 1239134"/>
                <a:gd name="connsiteX8" fmla="*/ 1103489 w 1869410"/>
                <a:gd name="connsiteY8" fmla="*/ 870595 h 1239134"/>
                <a:gd name="connsiteX9" fmla="*/ 1154924 w 1869410"/>
                <a:gd name="connsiteY9" fmla="*/ 891550 h 1239134"/>
                <a:gd name="connsiteX10" fmla="*/ 1055864 w 1869410"/>
                <a:gd name="connsiteY10" fmla="*/ 723910 h 1239134"/>
                <a:gd name="connsiteX11" fmla="*/ 1257794 w 1869410"/>
                <a:gd name="connsiteY11" fmla="*/ 971560 h 1239134"/>
                <a:gd name="connsiteX12" fmla="*/ 1233029 w 1869410"/>
                <a:gd name="connsiteY12" fmla="*/ 849640 h 1239134"/>
                <a:gd name="connsiteX13" fmla="*/ 1358759 w 1869410"/>
                <a:gd name="connsiteY13" fmla="*/ 958225 h 1239134"/>
                <a:gd name="connsiteX14" fmla="*/ 1404479 w 1869410"/>
                <a:gd name="connsiteY14" fmla="*/ 1122055 h 1239134"/>
                <a:gd name="connsiteX15" fmla="*/ 1431149 w 1869410"/>
                <a:gd name="connsiteY15" fmla="*/ 1030615 h 1239134"/>
                <a:gd name="connsiteX16" fmla="*/ 1442579 w 1869410"/>
                <a:gd name="connsiteY16" fmla="*/ 1238260 h 1239134"/>
                <a:gd name="connsiteX17" fmla="*/ 1495919 w 1869410"/>
                <a:gd name="connsiteY17" fmla="*/ 1101100 h 1239134"/>
                <a:gd name="connsiteX18" fmla="*/ 1577834 w 1869410"/>
                <a:gd name="connsiteY18" fmla="*/ 1003945 h 1239134"/>
                <a:gd name="connsiteX19" fmla="*/ 1667369 w 1869410"/>
                <a:gd name="connsiteY19" fmla="*/ 1021090 h 1239134"/>
                <a:gd name="connsiteX20" fmla="*/ 1707374 w 1869410"/>
                <a:gd name="connsiteY20" fmla="*/ 1055380 h 1239134"/>
                <a:gd name="connsiteX21" fmla="*/ 1714994 w 1869410"/>
                <a:gd name="connsiteY21" fmla="*/ 904885 h 1239134"/>
                <a:gd name="connsiteX22" fmla="*/ 1716899 w 1869410"/>
                <a:gd name="connsiteY22" fmla="*/ 802015 h 1239134"/>
                <a:gd name="connsiteX23" fmla="*/ 1804529 w 1869410"/>
                <a:gd name="connsiteY23" fmla="*/ 889645 h 1239134"/>
                <a:gd name="connsiteX24" fmla="*/ 1764524 w 1869410"/>
                <a:gd name="connsiteY24" fmla="*/ 716290 h 1239134"/>
                <a:gd name="connsiteX25" fmla="*/ 1764524 w 1869410"/>
                <a:gd name="connsiteY25" fmla="*/ 615325 h 1239134"/>
                <a:gd name="connsiteX26" fmla="*/ 1869299 w 1869410"/>
                <a:gd name="connsiteY26" fmla="*/ 708670 h 1239134"/>
                <a:gd name="connsiteX27" fmla="*/ 1783574 w 1869410"/>
                <a:gd name="connsiteY27" fmla="*/ 539125 h 1239134"/>
                <a:gd name="connsiteX28" fmla="*/ 1730234 w 1869410"/>
                <a:gd name="connsiteY28" fmla="*/ 396250 h 1239134"/>
                <a:gd name="connsiteX29" fmla="*/ 1560689 w 1869410"/>
                <a:gd name="connsiteY29" fmla="*/ 219085 h 1239134"/>
                <a:gd name="connsiteX30" fmla="*/ 1427339 w 1869410"/>
                <a:gd name="connsiteY30" fmla="*/ 129550 h 1239134"/>
                <a:gd name="connsiteX31" fmla="*/ 1594979 w 1869410"/>
                <a:gd name="connsiteY31" fmla="*/ 100975 h 1239134"/>
                <a:gd name="connsiteX32" fmla="*/ 1634984 w 1869410"/>
                <a:gd name="connsiteY32" fmla="*/ 70495 h 1239134"/>
                <a:gd name="connsiteX33" fmla="*/ 1402574 w 1869410"/>
                <a:gd name="connsiteY33" fmla="*/ 62875 h 1239134"/>
                <a:gd name="connsiteX34" fmla="*/ 1191119 w 1869410"/>
                <a:gd name="connsiteY34" fmla="*/ 17155 h 1239134"/>
                <a:gd name="connsiteX35" fmla="*/ 981569 w 1869410"/>
                <a:gd name="connsiteY35" fmla="*/ 10 h 1239134"/>
                <a:gd name="connsiteX36" fmla="*/ 712964 w 1869410"/>
                <a:gd name="connsiteY36" fmla="*/ 19060 h 1239134"/>
                <a:gd name="connsiteX37" fmla="*/ 543419 w 1869410"/>
                <a:gd name="connsiteY37" fmla="*/ 55255 h 1239134"/>
                <a:gd name="connsiteX38" fmla="*/ 415784 w 1869410"/>
                <a:gd name="connsiteY38" fmla="*/ 144790 h 1239134"/>
                <a:gd name="connsiteX39" fmla="*/ 364349 w 1869410"/>
                <a:gd name="connsiteY39" fmla="*/ 215275 h 1239134"/>
                <a:gd name="connsiteX40" fmla="*/ 290054 w 1869410"/>
                <a:gd name="connsiteY40" fmla="*/ 278140 h 1239134"/>
                <a:gd name="connsiteX41" fmla="*/ 223379 w 1869410"/>
                <a:gd name="connsiteY41" fmla="*/ 331480 h 1239134"/>
                <a:gd name="connsiteX42" fmla="*/ 145274 w 1869410"/>
                <a:gd name="connsiteY42" fmla="*/ 485785 h 1239134"/>
                <a:gd name="connsiteX43" fmla="*/ 80504 w 1869410"/>
                <a:gd name="connsiteY43" fmla="*/ 674380 h 1239134"/>
                <a:gd name="connsiteX44" fmla="*/ 494 w 1869410"/>
                <a:gd name="connsiteY44" fmla="*/ 777250 h 1239134"/>
                <a:gd name="connsiteX45" fmla="*/ 120509 w 1869410"/>
                <a:gd name="connsiteY45" fmla="*/ 678190 h 1239134"/>
                <a:gd name="connsiteX46" fmla="*/ 118604 w 1869410"/>
                <a:gd name="connsiteY46" fmla="*/ 910600 h 1239134"/>
                <a:gd name="connsiteX47" fmla="*/ 131939 w 1869410"/>
                <a:gd name="connsiteY47" fmla="*/ 1034425 h 1239134"/>
                <a:gd name="connsiteX48" fmla="*/ 160514 w 1869410"/>
                <a:gd name="connsiteY48" fmla="*/ 891550 h 1239134"/>
                <a:gd name="connsiteX49" fmla="*/ 246239 w 1869410"/>
                <a:gd name="connsiteY49" fmla="*/ 990610 h 1239134"/>
                <a:gd name="connsiteX50" fmla="*/ 238619 w 1869410"/>
                <a:gd name="connsiteY50" fmla="*/ 866785 h 1239134"/>
                <a:gd name="connsiteX51" fmla="*/ 250049 w 1869410"/>
                <a:gd name="connsiteY51" fmla="*/ 725815 h 1239134"/>
                <a:gd name="connsiteX52" fmla="*/ 311009 w 1869410"/>
                <a:gd name="connsiteY52" fmla="*/ 889645 h 1239134"/>
                <a:gd name="connsiteX53" fmla="*/ 295769 w 1869410"/>
                <a:gd name="connsiteY53" fmla="*/ 643900 h 1239134"/>
                <a:gd name="connsiteX54" fmla="*/ 341489 w 1869410"/>
                <a:gd name="connsiteY54" fmla="*/ 495310 h 1239134"/>
                <a:gd name="connsiteX55" fmla="*/ 394829 w 1869410"/>
                <a:gd name="connsiteY55" fmla="*/ 483880 h 1239134"/>
                <a:gd name="connsiteX56" fmla="*/ 486269 w 1869410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532027 w 1806458"/>
                <a:gd name="connsiteY31" fmla="*/ 10097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103442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532027 w 1806458"/>
                <a:gd name="connsiteY31" fmla="*/ 10097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98870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532027 w 1806458"/>
                <a:gd name="connsiteY31" fmla="*/ 10097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98870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486307 w 1806458"/>
                <a:gd name="connsiteY31" fmla="*/ 10478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98870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719"/>
                <a:gd name="connsiteY0" fmla="*/ 586750 h 1239134"/>
                <a:gd name="connsiteX1" fmla="*/ 482372 w 1806719"/>
                <a:gd name="connsiteY1" fmla="*/ 516265 h 1239134"/>
                <a:gd name="connsiteX2" fmla="*/ 566192 w 1806719"/>
                <a:gd name="connsiteY2" fmla="*/ 476260 h 1239134"/>
                <a:gd name="connsiteX3" fmla="*/ 629057 w 1806719"/>
                <a:gd name="connsiteY3" fmla="*/ 577225 h 1239134"/>
                <a:gd name="connsiteX4" fmla="*/ 674777 w 1806719"/>
                <a:gd name="connsiteY4" fmla="*/ 779155 h 1239134"/>
                <a:gd name="connsiteX5" fmla="*/ 672872 w 1806719"/>
                <a:gd name="connsiteY5" fmla="*/ 914410 h 1239134"/>
                <a:gd name="connsiteX6" fmla="*/ 762407 w 1806719"/>
                <a:gd name="connsiteY6" fmla="*/ 678190 h 1239134"/>
                <a:gd name="connsiteX7" fmla="*/ 777647 w 1806719"/>
                <a:gd name="connsiteY7" fmla="*/ 582940 h 1239134"/>
                <a:gd name="connsiteX8" fmla="*/ 1040537 w 1806719"/>
                <a:gd name="connsiteY8" fmla="*/ 870595 h 1239134"/>
                <a:gd name="connsiteX9" fmla="*/ 1091972 w 1806719"/>
                <a:gd name="connsiteY9" fmla="*/ 891550 h 1239134"/>
                <a:gd name="connsiteX10" fmla="*/ 992912 w 1806719"/>
                <a:gd name="connsiteY10" fmla="*/ 723910 h 1239134"/>
                <a:gd name="connsiteX11" fmla="*/ 1194842 w 1806719"/>
                <a:gd name="connsiteY11" fmla="*/ 971560 h 1239134"/>
                <a:gd name="connsiteX12" fmla="*/ 1170077 w 1806719"/>
                <a:gd name="connsiteY12" fmla="*/ 849640 h 1239134"/>
                <a:gd name="connsiteX13" fmla="*/ 1295807 w 1806719"/>
                <a:gd name="connsiteY13" fmla="*/ 958225 h 1239134"/>
                <a:gd name="connsiteX14" fmla="*/ 1341527 w 1806719"/>
                <a:gd name="connsiteY14" fmla="*/ 1122055 h 1239134"/>
                <a:gd name="connsiteX15" fmla="*/ 1368197 w 1806719"/>
                <a:gd name="connsiteY15" fmla="*/ 1030615 h 1239134"/>
                <a:gd name="connsiteX16" fmla="*/ 1379627 w 1806719"/>
                <a:gd name="connsiteY16" fmla="*/ 1238260 h 1239134"/>
                <a:gd name="connsiteX17" fmla="*/ 1432967 w 1806719"/>
                <a:gd name="connsiteY17" fmla="*/ 1101100 h 1239134"/>
                <a:gd name="connsiteX18" fmla="*/ 1514882 w 1806719"/>
                <a:gd name="connsiteY18" fmla="*/ 1003945 h 1239134"/>
                <a:gd name="connsiteX19" fmla="*/ 1604417 w 1806719"/>
                <a:gd name="connsiteY19" fmla="*/ 1021090 h 1239134"/>
                <a:gd name="connsiteX20" fmla="*/ 1644422 w 1806719"/>
                <a:gd name="connsiteY20" fmla="*/ 1055380 h 1239134"/>
                <a:gd name="connsiteX21" fmla="*/ 1652042 w 1806719"/>
                <a:gd name="connsiteY21" fmla="*/ 904885 h 1239134"/>
                <a:gd name="connsiteX22" fmla="*/ 1653947 w 1806719"/>
                <a:gd name="connsiteY22" fmla="*/ 802015 h 1239134"/>
                <a:gd name="connsiteX23" fmla="*/ 1741577 w 1806719"/>
                <a:gd name="connsiteY23" fmla="*/ 889645 h 1239134"/>
                <a:gd name="connsiteX24" fmla="*/ 1701572 w 1806719"/>
                <a:gd name="connsiteY24" fmla="*/ 716290 h 1239134"/>
                <a:gd name="connsiteX25" fmla="*/ 1701572 w 1806719"/>
                <a:gd name="connsiteY25" fmla="*/ 615325 h 1239134"/>
                <a:gd name="connsiteX26" fmla="*/ 1806347 w 1806719"/>
                <a:gd name="connsiteY26" fmla="*/ 708670 h 1239134"/>
                <a:gd name="connsiteX27" fmla="*/ 1733957 w 1806719"/>
                <a:gd name="connsiteY27" fmla="*/ 546745 h 1239134"/>
                <a:gd name="connsiteX28" fmla="*/ 1667282 w 1806719"/>
                <a:gd name="connsiteY28" fmla="*/ 396250 h 1239134"/>
                <a:gd name="connsiteX29" fmla="*/ 1497737 w 1806719"/>
                <a:gd name="connsiteY29" fmla="*/ 219085 h 1239134"/>
                <a:gd name="connsiteX30" fmla="*/ 1364387 w 1806719"/>
                <a:gd name="connsiteY30" fmla="*/ 129550 h 1239134"/>
                <a:gd name="connsiteX31" fmla="*/ 1486307 w 1806719"/>
                <a:gd name="connsiteY31" fmla="*/ 104785 h 1239134"/>
                <a:gd name="connsiteX32" fmla="*/ 1572032 w 1806719"/>
                <a:gd name="connsiteY32" fmla="*/ 70495 h 1239134"/>
                <a:gd name="connsiteX33" fmla="*/ 1339622 w 1806719"/>
                <a:gd name="connsiteY33" fmla="*/ 62875 h 1239134"/>
                <a:gd name="connsiteX34" fmla="*/ 1128167 w 1806719"/>
                <a:gd name="connsiteY34" fmla="*/ 17155 h 1239134"/>
                <a:gd name="connsiteX35" fmla="*/ 918617 w 1806719"/>
                <a:gd name="connsiteY35" fmla="*/ 10 h 1239134"/>
                <a:gd name="connsiteX36" fmla="*/ 650012 w 1806719"/>
                <a:gd name="connsiteY36" fmla="*/ 19060 h 1239134"/>
                <a:gd name="connsiteX37" fmla="*/ 480467 w 1806719"/>
                <a:gd name="connsiteY37" fmla="*/ 55255 h 1239134"/>
                <a:gd name="connsiteX38" fmla="*/ 352832 w 1806719"/>
                <a:gd name="connsiteY38" fmla="*/ 144790 h 1239134"/>
                <a:gd name="connsiteX39" fmla="*/ 301397 w 1806719"/>
                <a:gd name="connsiteY39" fmla="*/ 215275 h 1239134"/>
                <a:gd name="connsiteX40" fmla="*/ 227102 w 1806719"/>
                <a:gd name="connsiteY40" fmla="*/ 278140 h 1239134"/>
                <a:gd name="connsiteX41" fmla="*/ 160427 w 1806719"/>
                <a:gd name="connsiteY41" fmla="*/ 331480 h 1239134"/>
                <a:gd name="connsiteX42" fmla="*/ 82322 w 1806719"/>
                <a:gd name="connsiteY42" fmla="*/ 485785 h 1239134"/>
                <a:gd name="connsiteX43" fmla="*/ 17552 w 1806719"/>
                <a:gd name="connsiteY43" fmla="*/ 674380 h 1239134"/>
                <a:gd name="connsiteX44" fmla="*/ 2312 w 1806719"/>
                <a:gd name="connsiteY44" fmla="*/ 735340 h 1239134"/>
                <a:gd name="connsiteX45" fmla="*/ 57557 w 1806719"/>
                <a:gd name="connsiteY45" fmla="*/ 678190 h 1239134"/>
                <a:gd name="connsiteX46" fmla="*/ 55652 w 1806719"/>
                <a:gd name="connsiteY46" fmla="*/ 910600 h 1239134"/>
                <a:gd name="connsiteX47" fmla="*/ 68987 w 1806719"/>
                <a:gd name="connsiteY47" fmla="*/ 988705 h 1239134"/>
                <a:gd name="connsiteX48" fmla="*/ 97562 w 1806719"/>
                <a:gd name="connsiteY48" fmla="*/ 891550 h 1239134"/>
                <a:gd name="connsiteX49" fmla="*/ 183287 w 1806719"/>
                <a:gd name="connsiteY49" fmla="*/ 990610 h 1239134"/>
                <a:gd name="connsiteX50" fmla="*/ 175667 w 1806719"/>
                <a:gd name="connsiteY50" fmla="*/ 866785 h 1239134"/>
                <a:gd name="connsiteX51" fmla="*/ 187097 w 1806719"/>
                <a:gd name="connsiteY51" fmla="*/ 725815 h 1239134"/>
                <a:gd name="connsiteX52" fmla="*/ 248057 w 1806719"/>
                <a:gd name="connsiteY52" fmla="*/ 889645 h 1239134"/>
                <a:gd name="connsiteX53" fmla="*/ 232817 w 1806719"/>
                <a:gd name="connsiteY53" fmla="*/ 643900 h 1239134"/>
                <a:gd name="connsiteX54" fmla="*/ 278537 w 1806719"/>
                <a:gd name="connsiteY54" fmla="*/ 495310 h 1239134"/>
                <a:gd name="connsiteX55" fmla="*/ 331877 w 1806719"/>
                <a:gd name="connsiteY55" fmla="*/ 483880 h 1239134"/>
                <a:gd name="connsiteX56" fmla="*/ 423317 w 1806719"/>
                <a:gd name="connsiteY56" fmla="*/ 586750 h 1239134"/>
                <a:gd name="connsiteX0" fmla="*/ 423317 w 1806719"/>
                <a:gd name="connsiteY0" fmla="*/ 586750 h 1239134"/>
                <a:gd name="connsiteX1" fmla="*/ 482372 w 1806719"/>
                <a:gd name="connsiteY1" fmla="*/ 516265 h 1239134"/>
                <a:gd name="connsiteX2" fmla="*/ 566192 w 1806719"/>
                <a:gd name="connsiteY2" fmla="*/ 476260 h 1239134"/>
                <a:gd name="connsiteX3" fmla="*/ 629057 w 1806719"/>
                <a:gd name="connsiteY3" fmla="*/ 577225 h 1239134"/>
                <a:gd name="connsiteX4" fmla="*/ 674777 w 1806719"/>
                <a:gd name="connsiteY4" fmla="*/ 779155 h 1239134"/>
                <a:gd name="connsiteX5" fmla="*/ 672872 w 1806719"/>
                <a:gd name="connsiteY5" fmla="*/ 914410 h 1239134"/>
                <a:gd name="connsiteX6" fmla="*/ 762407 w 1806719"/>
                <a:gd name="connsiteY6" fmla="*/ 678190 h 1239134"/>
                <a:gd name="connsiteX7" fmla="*/ 777647 w 1806719"/>
                <a:gd name="connsiteY7" fmla="*/ 582940 h 1239134"/>
                <a:gd name="connsiteX8" fmla="*/ 1040537 w 1806719"/>
                <a:gd name="connsiteY8" fmla="*/ 870595 h 1239134"/>
                <a:gd name="connsiteX9" fmla="*/ 1091972 w 1806719"/>
                <a:gd name="connsiteY9" fmla="*/ 891550 h 1239134"/>
                <a:gd name="connsiteX10" fmla="*/ 992912 w 1806719"/>
                <a:gd name="connsiteY10" fmla="*/ 723910 h 1239134"/>
                <a:gd name="connsiteX11" fmla="*/ 1194842 w 1806719"/>
                <a:gd name="connsiteY11" fmla="*/ 971560 h 1239134"/>
                <a:gd name="connsiteX12" fmla="*/ 1170077 w 1806719"/>
                <a:gd name="connsiteY12" fmla="*/ 849640 h 1239134"/>
                <a:gd name="connsiteX13" fmla="*/ 1295807 w 1806719"/>
                <a:gd name="connsiteY13" fmla="*/ 958225 h 1239134"/>
                <a:gd name="connsiteX14" fmla="*/ 1341527 w 1806719"/>
                <a:gd name="connsiteY14" fmla="*/ 1122055 h 1239134"/>
                <a:gd name="connsiteX15" fmla="*/ 1368197 w 1806719"/>
                <a:gd name="connsiteY15" fmla="*/ 1030615 h 1239134"/>
                <a:gd name="connsiteX16" fmla="*/ 1379627 w 1806719"/>
                <a:gd name="connsiteY16" fmla="*/ 1238260 h 1239134"/>
                <a:gd name="connsiteX17" fmla="*/ 1432967 w 1806719"/>
                <a:gd name="connsiteY17" fmla="*/ 1101100 h 1239134"/>
                <a:gd name="connsiteX18" fmla="*/ 1514882 w 1806719"/>
                <a:gd name="connsiteY18" fmla="*/ 1003945 h 1239134"/>
                <a:gd name="connsiteX19" fmla="*/ 1604417 w 1806719"/>
                <a:gd name="connsiteY19" fmla="*/ 1021090 h 1239134"/>
                <a:gd name="connsiteX20" fmla="*/ 1644422 w 1806719"/>
                <a:gd name="connsiteY20" fmla="*/ 1055380 h 1239134"/>
                <a:gd name="connsiteX21" fmla="*/ 1652042 w 1806719"/>
                <a:gd name="connsiteY21" fmla="*/ 904885 h 1239134"/>
                <a:gd name="connsiteX22" fmla="*/ 1653947 w 1806719"/>
                <a:gd name="connsiteY22" fmla="*/ 802015 h 1239134"/>
                <a:gd name="connsiteX23" fmla="*/ 1741577 w 1806719"/>
                <a:gd name="connsiteY23" fmla="*/ 889645 h 1239134"/>
                <a:gd name="connsiteX24" fmla="*/ 1701572 w 1806719"/>
                <a:gd name="connsiteY24" fmla="*/ 716290 h 1239134"/>
                <a:gd name="connsiteX25" fmla="*/ 1701572 w 1806719"/>
                <a:gd name="connsiteY25" fmla="*/ 615325 h 1239134"/>
                <a:gd name="connsiteX26" fmla="*/ 1806347 w 1806719"/>
                <a:gd name="connsiteY26" fmla="*/ 708670 h 1239134"/>
                <a:gd name="connsiteX27" fmla="*/ 1733957 w 1806719"/>
                <a:gd name="connsiteY27" fmla="*/ 546745 h 1239134"/>
                <a:gd name="connsiteX28" fmla="*/ 1667282 w 1806719"/>
                <a:gd name="connsiteY28" fmla="*/ 396250 h 1239134"/>
                <a:gd name="connsiteX29" fmla="*/ 1497737 w 1806719"/>
                <a:gd name="connsiteY29" fmla="*/ 219085 h 1239134"/>
                <a:gd name="connsiteX30" fmla="*/ 1364387 w 1806719"/>
                <a:gd name="connsiteY30" fmla="*/ 129550 h 1239134"/>
                <a:gd name="connsiteX31" fmla="*/ 1486307 w 1806719"/>
                <a:gd name="connsiteY31" fmla="*/ 104785 h 1239134"/>
                <a:gd name="connsiteX32" fmla="*/ 1572032 w 1806719"/>
                <a:gd name="connsiteY32" fmla="*/ 70495 h 1239134"/>
                <a:gd name="connsiteX33" fmla="*/ 1339622 w 1806719"/>
                <a:gd name="connsiteY33" fmla="*/ 62875 h 1239134"/>
                <a:gd name="connsiteX34" fmla="*/ 1128167 w 1806719"/>
                <a:gd name="connsiteY34" fmla="*/ 17155 h 1239134"/>
                <a:gd name="connsiteX35" fmla="*/ 918617 w 1806719"/>
                <a:gd name="connsiteY35" fmla="*/ 10 h 1239134"/>
                <a:gd name="connsiteX36" fmla="*/ 650012 w 1806719"/>
                <a:gd name="connsiteY36" fmla="*/ 19060 h 1239134"/>
                <a:gd name="connsiteX37" fmla="*/ 480467 w 1806719"/>
                <a:gd name="connsiteY37" fmla="*/ 55255 h 1239134"/>
                <a:gd name="connsiteX38" fmla="*/ 352832 w 1806719"/>
                <a:gd name="connsiteY38" fmla="*/ 144790 h 1239134"/>
                <a:gd name="connsiteX39" fmla="*/ 301397 w 1806719"/>
                <a:gd name="connsiteY39" fmla="*/ 215275 h 1239134"/>
                <a:gd name="connsiteX40" fmla="*/ 227102 w 1806719"/>
                <a:gd name="connsiteY40" fmla="*/ 278140 h 1239134"/>
                <a:gd name="connsiteX41" fmla="*/ 160427 w 1806719"/>
                <a:gd name="connsiteY41" fmla="*/ 331480 h 1239134"/>
                <a:gd name="connsiteX42" fmla="*/ 82322 w 1806719"/>
                <a:gd name="connsiteY42" fmla="*/ 485785 h 1239134"/>
                <a:gd name="connsiteX43" fmla="*/ 17552 w 1806719"/>
                <a:gd name="connsiteY43" fmla="*/ 674380 h 1239134"/>
                <a:gd name="connsiteX44" fmla="*/ 2312 w 1806719"/>
                <a:gd name="connsiteY44" fmla="*/ 735340 h 1239134"/>
                <a:gd name="connsiteX45" fmla="*/ 57557 w 1806719"/>
                <a:gd name="connsiteY45" fmla="*/ 678190 h 1239134"/>
                <a:gd name="connsiteX46" fmla="*/ 55652 w 1806719"/>
                <a:gd name="connsiteY46" fmla="*/ 910600 h 1239134"/>
                <a:gd name="connsiteX47" fmla="*/ 68987 w 1806719"/>
                <a:gd name="connsiteY47" fmla="*/ 988705 h 1239134"/>
                <a:gd name="connsiteX48" fmla="*/ 97562 w 1806719"/>
                <a:gd name="connsiteY48" fmla="*/ 891550 h 1239134"/>
                <a:gd name="connsiteX49" fmla="*/ 183287 w 1806719"/>
                <a:gd name="connsiteY49" fmla="*/ 990610 h 1239134"/>
                <a:gd name="connsiteX50" fmla="*/ 175667 w 1806719"/>
                <a:gd name="connsiteY50" fmla="*/ 866785 h 1239134"/>
                <a:gd name="connsiteX51" fmla="*/ 187097 w 1806719"/>
                <a:gd name="connsiteY51" fmla="*/ 725815 h 1239134"/>
                <a:gd name="connsiteX52" fmla="*/ 248057 w 1806719"/>
                <a:gd name="connsiteY52" fmla="*/ 889645 h 1239134"/>
                <a:gd name="connsiteX53" fmla="*/ 232817 w 1806719"/>
                <a:gd name="connsiteY53" fmla="*/ 643900 h 1239134"/>
                <a:gd name="connsiteX54" fmla="*/ 278537 w 1806719"/>
                <a:gd name="connsiteY54" fmla="*/ 495310 h 1239134"/>
                <a:gd name="connsiteX55" fmla="*/ 331877 w 1806719"/>
                <a:gd name="connsiteY55" fmla="*/ 483880 h 1239134"/>
                <a:gd name="connsiteX56" fmla="*/ 423317 w 1806719"/>
                <a:gd name="connsiteY56" fmla="*/ 586750 h 1239134"/>
                <a:gd name="connsiteX0" fmla="*/ 423317 w 1815355"/>
                <a:gd name="connsiteY0" fmla="*/ 586750 h 1239134"/>
                <a:gd name="connsiteX1" fmla="*/ 482372 w 1815355"/>
                <a:gd name="connsiteY1" fmla="*/ 516265 h 1239134"/>
                <a:gd name="connsiteX2" fmla="*/ 566192 w 1815355"/>
                <a:gd name="connsiteY2" fmla="*/ 476260 h 1239134"/>
                <a:gd name="connsiteX3" fmla="*/ 629057 w 1815355"/>
                <a:gd name="connsiteY3" fmla="*/ 577225 h 1239134"/>
                <a:gd name="connsiteX4" fmla="*/ 674777 w 1815355"/>
                <a:gd name="connsiteY4" fmla="*/ 779155 h 1239134"/>
                <a:gd name="connsiteX5" fmla="*/ 672872 w 1815355"/>
                <a:gd name="connsiteY5" fmla="*/ 914410 h 1239134"/>
                <a:gd name="connsiteX6" fmla="*/ 762407 w 1815355"/>
                <a:gd name="connsiteY6" fmla="*/ 678190 h 1239134"/>
                <a:gd name="connsiteX7" fmla="*/ 777647 w 1815355"/>
                <a:gd name="connsiteY7" fmla="*/ 582940 h 1239134"/>
                <a:gd name="connsiteX8" fmla="*/ 1040537 w 1815355"/>
                <a:gd name="connsiteY8" fmla="*/ 870595 h 1239134"/>
                <a:gd name="connsiteX9" fmla="*/ 1091972 w 1815355"/>
                <a:gd name="connsiteY9" fmla="*/ 891550 h 1239134"/>
                <a:gd name="connsiteX10" fmla="*/ 992912 w 1815355"/>
                <a:gd name="connsiteY10" fmla="*/ 723910 h 1239134"/>
                <a:gd name="connsiteX11" fmla="*/ 1194842 w 1815355"/>
                <a:gd name="connsiteY11" fmla="*/ 971560 h 1239134"/>
                <a:gd name="connsiteX12" fmla="*/ 1170077 w 1815355"/>
                <a:gd name="connsiteY12" fmla="*/ 849640 h 1239134"/>
                <a:gd name="connsiteX13" fmla="*/ 1295807 w 1815355"/>
                <a:gd name="connsiteY13" fmla="*/ 958225 h 1239134"/>
                <a:gd name="connsiteX14" fmla="*/ 1341527 w 1815355"/>
                <a:gd name="connsiteY14" fmla="*/ 1122055 h 1239134"/>
                <a:gd name="connsiteX15" fmla="*/ 1368197 w 1815355"/>
                <a:gd name="connsiteY15" fmla="*/ 1030615 h 1239134"/>
                <a:gd name="connsiteX16" fmla="*/ 1379627 w 1815355"/>
                <a:gd name="connsiteY16" fmla="*/ 1238260 h 1239134"/>
                <a:gd name="connsiteX17" fmla="*/ 1432967 w 1815355"/>
                <a:gd name="connsiteY17" fmla="*/ 1101100 h 1239134"/>
                <a:gd name="connsiteX18" fmla="*/ 1514882 w 1815355"/>
                <a:gd name="connsiteY18" fmla="*/ 1003945 h 1239134"/>
                <a:gd name="connsiteX19" fmla="*/ 1604417 w 1815355"/>
                <a:gd name="connsiteY19" fmla="*/ 1021090 h 1239134"/>
                <a:gd name="connsiteX20" fmla="*/ 1644422 w 1815355"/>
                <a:gd name="connsiteY20" fmla="*/ 1055380 h 1239134"/>
                <a:gd name="connsiteX21" fmla="*/ 1652042 w 1815355"/>
                <a:gd name="connsiteY21" fmla="*/ 904885 h 1239134"/>
                <a:gd name="connsiteX22" fmla="*/ 1653947 w 1815355"/>
                <a:gd name="connsiteY22" fmla="*/ 802015 h 1239134"/>
                <a:gd name="connsiteX23" fmla="*/ 1741577 w 1815355"/>
                <a:gd name="connsiteY23" fmla="*/ 889645 h 1239134"/>
                <a:gd name="connsiteX24" fmla="*/ 1701572 w 1815355"/>
                <a:gd name="connsiteY24" fmla="*/ 716290 h 1239134"/>
                <a:gd name="connsiteX25" fmla="*/ 1701572 w 1815355"/>
                <a:gd name="connsiteY25" fmla="*/ 615325 h 1239134"/>
                <a:gd name="connsiteX26" fmla="*/ 1806347 w 1815355"/>
                <a:gd name="connsiteY26" fmla="*/ 708670 h 1239134"/>
                <a:gd name="connsiteX27" fmla="*/ 1733957 w 1815355"/>
                <a:gd name="connsiteY27" fmla="*/ 546745 h 1239134"/>
                <a:gd name="connsiteX28" fmla="*/ 1667282 w 1815355"/>
                <a:gd name="connsiteY28" fmla="*/ 396250 h 1239134"/>
                <a:gd name="connsiteX29" fmla="*/ 1497737 w 1815355"/>
                <a:gd name="connsiteY29" fmla="*/ 219085 h 1239134"/>
                <a:gd name="connsiteX30" fmla="*/ 1364387 w 1815355"/>
                <a:gd name="connsiteY30" fmla="*/ 129550 h 1239134"/>
                <a:gd name="connsiteX31" fmla="*/ 1486307 w 1815355"/>
                <a:gd name="connsiteY31" fmla="*/ 104785 h 1239134"/>
                <a:gd name="connsiteX32" fmla="*/ 1572032 w 1815355"/>
                <a:gd name="connsiteY32" fmla="*/ 70495 h 1239134"/>
                <a:gd name="connsiteX33" fmla="*/ 1339622 w 1815355"/>
                <a:gd name="connsiteY33" fmla="*/ 62875 h 1239134"/>
                <a:gd name="connsiteX34" fmla="*/ 1128167 w 1815355"/>
                <a:gd name="connsiteY34" fmla="*/ 17155 h 1239134"/>
                <a:gd name="connsiteX35" fmla="*/ 918617 w 1815355"/>
                <a:gd name="connsiteY35" fmla="*/ 10 h 1239134"/>
                <a:gd name="connsiteX36" fmla="*/ 650012 w 1815355"/>
                <a:gd name="connsiteY36" fmla="*/ 19060 h 1239134"/>
                <a:gd name="connsiteX37" fmla="*/ 480467 w 1815355"/>
                <a:gd name="connsiteY37" fmla="*/ 55255 h 1239134"/>
                <a:gd name="connsiteX38" fmla="*/ 352832 w 1815355"/>
                <a:gd name="connsiteY38" fmla="*/ 144790 h 1239134"/>
                <a:gd name="connsiteX39" fmla="*/ 301397 w 1815355"/>
                <a:gd name="connsiteY39" fmla="*/ 215275 h 1239134"/>
                <a:gd name="connsiteX40" fmla="*/ 227102 w 1815355"/>
                <a:gd name="connsiteY40" fmla="*/ 278140 h 1239134"/>
                <a:gd name="connsiteX41" fmla="*/ 160427 w 1815355"/>
                <a:gd name="connsiteY41" fmla="*/ 331480 h 1239134"/>
                <a:gd name="connsiteX42" fmla="*/ 82322 w 1815355"/>
                <a:gd name="connsiteY42" fmla="*/ 485785 h 1239134"/>
                <a:gd name="connsiteX43" fmla="*/ 17552 w 1815355"/>
                <a:gd name="connsiteY43" fmla="*/ 674380 h 1239134"/>
                <a:gd name="connsiteX44" fmla="*/ 2312 w 1815355"/>
                <a:gd name="connsiteY44" fmla="*/ 735340 h 1239134"/>
                <a:gd name="connsiteX45" fmla="*/ 57557 w 1815355"/>
                <a:gd name="connsiteY45" fmla="*/ 678190 h 1239134"/>
                <a:gd name="connsiteX46" fmla="*/ 55652 w 1815355"/>
                <a:gd name="connsiteY46" fmla="*/ 910600 h 1239134"/>
                <a:gd name="connsiteX47" fmla="*/ 68987 w 1815355"/>
                <a:gd name="connsiteY47" fmla="*/ 988705 h 1239134"/>
                <a:gd name="connsiteX48" fmla="*/ 97562 w 1815355"/>
                <a:gd name="connsiteY48" fmla="*/ 891550 h 1239134"/>
                <a:gd name="connsiteX49" fmla="*/ 183287 w 1815355"/>
                <a:gd name="connsiteY49" fmla="*/ 990610 h 1239134"/>
                <a:gd name="connsiteX50" fmla="*/ 175667 w 1815355"/>
                <a:gd name="connsiteY50" fmla="*/ 866785 h 1239134"/>
                <a:gd name="connsiteX51" fmla="*/ 187097 w 1815355"/>
                <a:gd name="connsiteY51" fmla="*/ 725815 h 1239134"/>
                <a:gd name="connsiteX52" fmla="*/ 248057 w 1815355"/>
                <a:gd name="connsiteY52" fmla="*/ 889645 h 1239134"/>
                <a:gd name="connsiteX53" fmla="*/ 232817 w 1815355"/>
                <a:gd name="connsiteY53" fmla="*/ 643900 h 1239134"/>
                <a:gd name="connsiteX54" fmla="*/ 278537 w 1815355"/>
                <a:gd name="connsiteY54" fmla="*/ 495310 h 1239134"/>
                <a:gd name="connsiteX55" fmla="*/ 331877 w 1815355"/>
                <a:gd name="connsiteY55" fmla="*/ 483880 h 1239134"/>
                <a:gd name="connsiteX56" fmla="*/ 423317 w 1815355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62407 w 1791907"/>
                <a:gd name="connsiteY6" fmla="*/ 678190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27102 w 1791907"/>
                <a:gd name="connsiteY53" fmla="*/ 668665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27102 w 1791907"/>
                <a:gd name="connsiteY53" fmla="*/ 668665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19507 w 1791907"/>
                <a:gd name="connsiteY0" fmla="*/ 57913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27102 w 1791907"/>
                <a:gd name="connsiteY53" fmla="*/ 668665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19507 w 1791907"/>
                <a:gd name="connsiteY56" fmla="*/ 579130 h 1239134"/>
                <a:gd name="connsiteX0" fmla="*/ 419507 w 1791907"/>
                <a:gd name="connsiteY0" fmla="*/ 579130 h 1240043"/>
                <a:gd name="connsiteX1" fmla="*/ 482372 w 1791907"/>
                <a:gd name="connsiteY1" fmla="*/ 516265 h 1240043"/>
                <a:gd name="connsiteX2" fmla="*/ 566192 w 1791907"/>
                <a:gd name="connsiteY2" fmla="*/ 476260 h 1240043"/>
                <a:gd name="connsiteX3" fmla="*/ 629057 w 1791907"/>
                <a:gd name="connsiteY3" fmla="*/ 577225 h 1240043"/>
                <a:gd name="connsiteX4" fmla="*/ 669062 w 1791907"/>
                <a:gd name="connsiteY4" fmla="*/ 762010 h 1240043"/>
                <a:gd name="connsiteX5" fmla="*/ 672872 w 1791907"/>
                <a:gd name="connsiteY5" fmla="*/ 914410 h 1240043"/>
                <a:gd name="connsiteX6" fmla="*/ 750977 w 1791907"/>
                <a:gd name="connsiteY6" fmla="*/ 718195 h 1240043"/>
                <a:gd name="connsiteX7" fmla="*/ 777647 w 1791907"/>
                <a:gd name="connsiteY7" fmla="*/ 582940 h 1240043"/>
                <a:gd name="connsiteX8" fmla="*/ 1040537 w 1791907"/>
                <a:gd name="connsiteY8" fmla="*/ 870595 h 1240043"/>
                <a:gd name="connsiteX9" fmla="*/ 1091972 w 1791907"/>
                <a:gd name="connsiteY9" fmla="*/ 891550 h 1240043"/>
                <a:gd name="connsiteX10" fmla="*/ 992912 w 1791907"/>
                <a:gd name="connsiteY10" fmla="*/ 723910 h 1240043"/>
                <a:gd name="connsiteX11" fmla="*/ 1194842 w 1791907"/>
                <a:gd name="connsiteY11" fmla="*/ 971560 h 1240043"/>
                <a:gd name="connsiteX12" fmla="*/ 1170077 w 1791907"/>
                <a:gd name="connsiteY12" fmla="*/ 849640 h 1240043"/>
                <a:gd name="connsiteX13" fmla="*/ 1295807 w 1791907"/>
                <a:gd name="connsiteY13" fmla="*/ 958225 h 1240043"/>
                <a:gd name="connsiteX14" fmla="*/ 1341527 w 1791907"/>
                <a:gd name="connsiteY14" fmla="*/ 1122055 h 1240043"/>
                <a:gd name="connsiteX15" fmla="*/ 1364387 w 1791907"/>
                <a:gd name="connsiteY15" fmla="*/ 996325 h 1240043"/>
                <a:gd name="connsiteX16" fmla="*/ 1379627 w 1791907"/>
                <a:gd name="connsiteY16" fmla="*/ 1238260 h 1240043"/>
                <a:gd name="connsiteX17" fmla="*/ 1432967 w 1791907"/>
                <a:gd name="connsiteY17" fmla="*/ 1101100 h 1240043"/>
                <a:gd name="connsiteX18" fmla="*/ 1514882 w 1791907"/>
                <a:gd name="connsiteY18" fmla="*/ 1003945 h 1240043"/>
                <a:gd name="connsiteX19" fmla="*/ 1604417 w 1791907"/>
                <a:gd name="connsiteY19" fmla="*/ 1021090 h 1240043"/>
                <a:gd name="connsiteX20" fmla="*/ 1644422 w 1791907"/>
                <a:gd name="connsiteY20" fmla="*/ 1055380 h 1240043"/>
                <a:gd name="connsiteX21" fmla="*/ 1652042 w 1791907"/>
                <a:gd name="connsiteY21" fmla="*/ 904885 h 1240043"/>
                <a:gd name="connsiteX22" fmla="*/ 1653947 w 1791907"/>
                <a:gd name="connsiteY22" fmla="*/ 802015 h 1240043"/>
                <a:gd name="connsiteX23" fmla="*/ 1741577 w 1791907"/>
                <a:gd name="connsiteY23" fmla="*/ 889645 h 1240043"/>
                <a:gd name="connsiteX24" fmla="*/ 1701572 w 1791907"/>
                <a:gd name="connsiteY24" fmla="*/ 716290 h 1240043"/>
                <a:gd name="connsiteX25" fmla="*/ 1701572 w 1791907"/>
                <a:gd name="connsiteY25" fmla="*/ 615325 h 1240043"/>
                <a:gd name="connsiteX26" fmla="*/ 1781582 w 1791907"/>
                <a:gd name="connsiteY26" fmla="*/ 676285 h 1240043"/>
                <a:gd name="connsiteX27" fmla="*/ 1733957 w 1791907"/>
                <a:gd name="connsiteY27" fmla="*/ 546745 h 1240043"/>
                <a:gd name="connsiteX28" fmla="*/ 1667282 w 1791907"/>
                <a:gd name="connsiteY28" fmla="*/ 396250 h 1240043"/>
                <a:gd name="connsiteX29" fmla="*/ 1497737 w 1791907"/>
                <a:gd name="connsiteY29" fmla="*/ 219085 h 1240043"/>
                <a:gd name="connsiteX30" fmla="*/ 1364387 w 1791907"/>
                <a:gd name="connsiteY30" fmla="*/ 129550 h 1240043"/>
                <a:gd name="connsiteX31" fmla="*/ 1486307 w 1791907"/>
                <a:gd name="connsiteY31" fmla="*/ 104785 h 1240043"/>
                <a:gd name="connsiteX32" fmla="*/ 1572032 w 1791907"/>
                <a:gd name="connsiteY32" fmla="*/ 70495 h 1240043"/>
                <a:gd name="connsiteX33" fmla="*/ 1339622 w 1791907"/>
                <a:gd name="connsiteY33" fmla="*/ 62875 h 1240043"/>
                <a:gd name="connsiteX34" fmla="*/ 1128167 w 1791907"/>
                <a:gd name="connsiteY34" fmla="*/ 17155 h 1240043"/>
                <a:gd name="connsiteX35" fmla="*/ 918617 w 1791907"/>
                <a:gd name="connsiteY35" fmla="*/ 10 h 1240043"/>
                <a:gd name="connsiteX36" fmla="*/ 650012 w 1791907"/>
                <a:gd name="connsiteY36" fmla="*/ 19060 h 1240043"/>
                <a:gd name="connsiteX37" fmla="*/ 480467 w 1791907"/>
                <a:gd name="connsiteY37" fmla="*/ 55255 h 1240043"/>
                <a:gd name="connsiteX38" fmla="*/ 352832 w 1791907"/>
                <a:gd name="connsiteY38" fmla="*/ 144790 h 1240043"/>
                <a:gd name="connsiteX39" fmla="*/ 301397 w 1791907"/>
                <a:gd name="connsiteY39" fmla="*/ 215275 h 1240043"/>
                <a:gd name="connsiteX40" fmla="*/ 227102 w 1791907"/>
                <a:gd name="connsiteY40" fmla="*/ 278140 h 1240043"/>
                <a:gd name="connsiteX41" fmla="*/ 160427 w 1791907"/>
                <a:gd name="connsiteY41" fmla="*/ 331480 h 1240043"/>
                <a:gd name="connsiteX42" fmla="*/ 82322 w 1791907"/>
                <a:gd name="connsiteY42" fmla="*/ 485785 h 1240043"/>
                <a:gd name="connsiteX43" fmla="*/ 17552 w 1791907"/>
                <a:gd name="connsiteY43" fmla="*/ 674380 h 1240043"/>
                <a:gd name="connsiteX44" fmla="*/ 2312 w 1791907"/>
                <a:gd name="connsiteY44" fmla="*/ 735340 h 1240043"/>
                <a:gd name="connsiteX45" fmla="*/ 57557 w 1791907"/>
                <a:gd name="connsiteY45" fmla="*/ 678190 h 1240043"/>
                <a:gd name="connsiteX46" fmla="*/ 55652 w 1791907"/>
                <a:gd name="connsiteY46" fmla="*/ 910600 h 1240043"/>
                <a:gd name="connsiteX47" fmla="*/ 68987 w 1791907"/>
                <a:gd name="connsiteY47" fmla="*/ 988705 h 1240043"/>
                <a:gd name="connsiteX48" fmla="*/ 97562 w 1791907"/>
                <a:gd name="connsiteY48" fmla="*/ 891550 h 1240043"/>
                <a:gd name="connsiteX49" fmla="*/ 183287 w 1791907"/>
                <a:gd name="connsiteY49" fmla="*/ 990610 h 1240043"/>
                <a:gd name="connsiteX50" fmla="*/ 175667 w 1791907"/>
                <a:gd name="connsiteY50" fmla="*/ 866785 h 1240043"/>
                <a:gd name="connsiteX51" fmla="*/ 187097 w 1791907"/>
                <a:gd name="connsiteY51" fmla="*/ 725815 h 1240043"/>
                <a:gd name="connsiteX52" fmla="*/ 248057 w 1791907"/>
                <a:gd name="connsiteY52" fmla="*/ 889645 h 1240043"/>
                <a:gd name="connsiteX53" fmla="*/ 227102 w 1791907"/>
                <a:gd name="connsiteY53" fmla="*/ 668665 h 1240043"/>
                <a:gd name="connsiteX54" fmla="*/ 278537 w 1791907"/>
                <a:gd name="connsiteY54" fmla="*/ 495310 h 1240043"/>
                <a:gd name="connsiteX55" fmla="*/ 331877 w 1791907"/>
                <a:gd name="connsiteY55" fmla="*/ 483880 h 1240043"/>
                <a:gd name="connsiteX56" fmla="*/ 419507 w 1791907"/>
                <a:gd name="connsiteY56" fmla="*/ 579130 h 1240043"/>
                <a:gd name="connsiteX0" fmla="*/ 419507 w 1791907"/>
                <a:gd name="connsiteY0" fmla="*/ 579130 h 1218191"/>
                <a:gd name="connsiteX1" fmla="*/ 482372 w 1791907"/>
                <a:gd name="connsiteY1" fmla="*/ 516265 h 1218191"/>
                <a:gd name="connsiteX2" fmla="*/ 566192 w 1791907"/>
                <a:gd name="connsiteY2" fmla="*/ 476260 h 1218191"/>
                <a:gd name="connsiteX3" fmla="*/ 629057 w 1791907"/>
                <a:gd name="connsiteY3" fmla="*/ 577225 h 1218191"/>
                <a:gd name="connsiteX4" fmla="*/ 669062 w 1791907"/>
                <a:gd name="connsiteY4" fmla="*/ 762010 h 1218191"/>
                <a:gd name="connsiteX5" fmla="*/ 672872 w 1791907"/>
                <a:gd name="connsiteY5" fmla="*/ 914410 h 1218191"/>
                <a:gd name="connsiteX6" fmla="*/ 750977 w 1791907"/>
                <a:gd name="connsiteY6" fmla="*/ 718195 h 1218191"/>
                <a:gd name="connsiteX7" fmla="*/ 777647 w 1791907"/>
                <a:gd name="connsiteY7" fmla="*/ 582940 h 1218191"/>
                <a:gd name="connsiteX8" fmla="*/ 1040537 w 1791907"/>
                <a:gd name="connsiteY8" fmla="*/ 870595 h 1218191"/>
                <a:gd name="connsiteX9" fmla="*/ 1091972 w 1791907"/>
                <a:gd name="connsiteY9" fmla="*/ 891550 h 1218191"/>
                <a:gd name="connsiteX10" fmla="*/ 992912 w 1791907"/>
                <a:gd name="connsiteY10" fmla="*/ 723910 h 1218191"/>
                <a:gd name="connsiteX11" fmla="*/ 1194842 w 1791907"/>
                <a:gd name="connsiteY11" fmla="*/ 971560 h 1218191"/>
                <a:gd name="connsiteX12" fmla="*/ 1170077 w 1791907"/>
                <a:gd name="connsiteY12" fmla="*/ 849640 h 1218191"/>
                <a:gd name="connsiteX13" fmla="*/ 1295807 w 1791907"/>
                <a:gd name="connsiteY13" fmla="*/ 958225 h 1218191"/>
                <a:gd name="connsiteX14" fmla="*/ 1341527 w 1791907"/>
                <a:gd name="connsiteY14" fmla="*/ 1122055 h 1218191"/>
                <a:gd name="connsiteX15" fmla="*/ 1364387 w 1791907"/>
                <a:gd name="connsiteY15" fmla="*/ 996325 h 1218191"/>
                <a:gd name="connsiteX16" fmla="*/ 1396242 w 1791907"/>
                <a:gd name="connsiteY16" fmla="*/ 1216108 h 1218191"/>
                <a:gd name="connsiteX17" fmla="*/ 1432967 w 1791907"/>
                <a:gd name="connsiteY17" fmla="*/ 1101100 h 1218191"/>
                <a:gd name="connsiteX18" fmla="*/ 1514882 w 1791907"/>
                <a:gd name="connsiteY18" fmla="*/ 1003945 h 1218191"/>
                <a:gd name="connsiteX19" fmla="*/ 1604417 w 1791907"/>
                <a:gd name="connsiteY19" fmla="*/ 1021090 h 1218191"/>
                <a:gd name="connsiteX20" fmla="*/ 1644422 w 1791907"/>
                <a:gd name="connsiteY20" fmla="*/ 1055380 h 1218191"/>
                <a:gd name="connsiteX21" fmla="*/ 1652042 w 1791907"/>
                <a:gd name="connsiteY21" fmla="*/ 904885 h 1218191"/>
                <a:gd name="connsiteX22" fmla="*/ 1653947 w 1791907"/>
                <a:gd name="connsiteY22" fmla="*/ 802015 h 1218191"/>
                <a:gd name="connsiteX23" fmla="*/ 1741577 w 1791907"/>
                <a:gd name="connsiteY23" fmla="*/ 889645 h 1218191"/>
                <a:gd name="connsiteX24" fmla="*/ 1701572 w 1791907"/>
                <a:gd name="connsiteY24" fmla="*/ 716290 h 1218191"/>
                <a:gd name="connsiteX25" fmla="*/ 1701572 w 1791907"/>
                <a:gd name="connsiteY25" fmla="*/ 615325 h 1218191"/>
                <a:gd name="connsiteX26" fmla="*/ 1781582 w 1791907"/>
                <a:gd name="connsiteY26" fmla="*/ 676285 h 1218191"/>
                <a:gd name="connsiteX27" fmla="*/ 1733957 w 1791907"/>
                <a:gd name="connsiteY27" fmla="*/ 546745 h 1218191"/>
                <a:gd name="connsiteX28" fmla="*/ 1667282 w 1791907"/>
                <a:gd name="connsiteY28" fmla="*/ 396250 h 1218191"/>
                <a:gd name="connsiteX29" fmla="*/ 1497737 w 1791907"/>
                <a:gd name="connsiteY29" fmla="*/ 219085 h 1218191"/>
                <a:gd name="connsiteX30" fmla="*/ 1364387 w 1791907"/>
                <a:gd name="connsiteY30" fmla="*/ 129550 h 1218191"/>
                <a:gd name="connsiteX31" fmla="*/ 1486307 w 1791907"/>
                <a:gd name="connsiteY31" fmla="*/ 104785 h 1218191"/>
                <a:gd name="connsiteX32" fmla="*/ 1572032 w 1791907"/>
                <a:gd name="connsiteY32" fmla="*/ 70495 h 1218191"/>
                <a:gd name="connsiteX33" fmla="*/ 1339622 w 1791907"/>
                <a:gd name="connsiteY33" fmla="*/ 62875 h 1218191"/>
                <a:gd name="connsiteX34" fmla="*/ 1128167 w 1791907"/>
                <a:gd name="connsiteY34" fmla="*/ 17155 h 1218191"/>
                <a:gd name="connsiteX35" fmla="*/ 918617 w 1791907"/>
                <a:gd name="connsiteY35" fmla="*/ 10 h 1218191"/>
                <a:gd name="connsiteX36" fmla="*/ 650012 w 1791907"/>
                <a:gd name="connsiteY36" fmla="*/ 19060 h 1218191"/>
                <a:gd name="connsiteX37" fmla="*/ 480467 w 1791907"/>
                <a:gd name="connsiteY37" fmla="*/ 55255 h 1218191"/>
                <a:gd name="connsiteX38" fmla="*/ 352832 w 1791907"/>
                <a:gd name="connsiteY38" fmla="*/ 144790 h 1218191"/>
                <a:gd name="connsiteX39" fmla="*/ 301397 w 1791907"/>
                <a:gd name="connsiteY39" fmla="*/ 215275 h 1218191"/>
                <a:gd name="connsiteX40" fmla="*/ 227102 w 1791907"/>
                <a:gd name="connsiteY40" fmla="*/ 278140 h 1218191"/>
                <a:gd name="connsiteX41" fmla="*/ 160427 w 1791907"/>
                <a:gd name="connsiteY41" fmla="*/ 331480 h 1218191"/>
                <a:gd name="connsiteX42" fmla="*/ 82322 w 1791907"/>
                <a:gd name="connsiteY42" fmla="*/ 485785 h 1218191"/>
                <a:gd name="connsiteX43" fmla="*/ 17552 w 1791907"/>
                <a:gd name="connsiteY43" fmla="*/ 674380 h 1218191"/>
                <a:gd name="connsiteX44" fmla="*/ 2312 w 1791907"/>
                <a:gd name="connsiteY44" fmla="*/ 735340 h 1218191"/>
                <a:gd name="connsiteX45" fmla="*/ 57557 w 1791907"/>
                <a:gd name="connsiteY45" fmla="*/ 678190 h 1218191"/>
                <a:gd name="connsiteX46" fmla="*/ 55652 w 1791907"/>
                <a:gd name="connsiteY46" fmla="*/ 910600 h 1218191"/>
                <a:gd name="connsiteX47" fmla="*/ 68987 w 1791907"/>
                <a:gd name="connsiteY47" fmla="*/ 988705 h 1218191"/>
                <a:gd name="connsiteX48" fmla="*/ 97562 w 1791907"/>
                <a:gd name="connsiteY48" fmla="*/ 891550 h 1218191"/>
                <a:gd name="connsiteX49" fmla="*/ 183287 w 1791907"/>
                <a:gd name="connsiteY49" fmla="*/ 990610 h 1218191"/>
                <a:gd name="connsiteX50" fmla="*/ 175667 w 1791907"/>
                <a:gd name="connsiteY50" fmla="*/ 866785 h 1218191"/>
                <a:gd name="connsiteX51" fmla="*/ 187097 w 1791907"/>
                <a:gd name="connsiteY51" fmla="*/ 725815 h 1218191"/>
                <a:gd name="connsiteX52" fmla="*/ 248057 w 1791907"/>
                <a:gd name="connsiteY52" fmla="*/ 889645 h 1218191"/>
                <a:gd name="connsiteX53" fmla="*/ 227102 w 1791907"/>
                <a:gd name="connsiteY53" fmla="*/ 668665 h 1218191"/>
                <a:gd name="connsiteX54" fmla="*/ 278537 w 1791907"/>
                <a:gd name="connsiteY54" fmla="*/ 495310 h 1218191"/>
                <a:gd name="connsiteX55" fmla="*/ 331877 w 1791907"/>
                <a:gd name="connsiteY55" fmla="*/ 483880 h 1218191"/>
                <a:gd name="connsiteX56" fmla="*/ 419507 w 1791907"/>
                <a:gd name="connsiteY56" fmla="*/ 579130 h 1218191"/>
                <a:gd name="connsiteX0" fmla="*/ 419507 w 1791907"/>
                <a:gd name="connsiteY0" fmla="*/ 579130 h 1218180"/>
                <a:gd name="connsiteX1" fmla="*/ 482372 w 1791907"/>
                <a:gd name="connsiteY1" fmla="*/ 516265 h 1218180"/>
                <a:gd name="connsiteX2" fmla="*/ 566192 w 1791907"/>
                <a:gd name="connsiteY2" fmla="*/ 476260 h 1218180"/>
                <a:gd name="connsiteX3" fmla="*/ 629057 w 1791907"/>
                <a:gd name="connsiteY3" fmla="*/ 577225 h 1218180"/>
                <a:gd name="connsiteX4" fmla="*/ 669062 w 1791907"/>
                <a:gd name="connsiteY4" fmla="*/ 762010 h 1218180"/>
                <a:gd name="connsiteX5" fmla="*/ 672872 w 1791907"/>
                <a:gd name="connsiteY5" fmla="*/ 914410 h 1218180"/>
                <a:gd name="connsiteX6" fmla="*/ 750977 w 1791907"/>
                <a:gd name="connsiteY6" fmla="*/ 718195 h 1218180"/>
                <a:gd name="connsiteX7" fmla="*/ 777647 w 1791907"/>
                <a:gd name="connsiteY7" fmla="*/ 582940 h 1218180"/>
                <a:gd name="connsiteX8" fmla="*/ 1040537 w 1791907"/>
                <a:gd name="connsiteY8" fmla="*/ 870595 h 1218180"/>
                <a:gd name="connsiteX9" fmla="*/ 1091972 w 1791907"/>
                <a:gd name="connsiteY9" fmla="*/ 891550 h 1218180"/>
                <a:gd name="connsiteX10" fmla="*/ 992912 w 1791907"/>
                <a:gd name="connsiteY10" fmla="*/ 723910 h 1218180"/>
                <a:gd name="connsiteX11" fmla="*/ 1194842 w 1791907"/>
                <a:gd name="connsiteY11" fmla="*/ 971560 h 1218180"/>
                <a:gd name="connsiteX12" fmla="*/ 1170077 w 1791907"/>
                <a:gd name="connsiteY12" fmla="*/ 849640 h 1218180"/>
                <a:gd name="connsiteX13" fmla="*/ 1295807 w 1791907"/>
                <a:gd name="connsiteY13" fmla="*/ 958225 h 1218180"/>
                <a:gd name="connsiteX14" fmla="*/ 1341527 w 1791907"/>
                <a:gd name="connsiteY14" fmla="*/ 1122055 h 1218180"/>
                <a:gd name="connsiteX15" fmla="*/ 1364387 w 1791907"/>
                <a:gd name="connsiteY15" fmla="*/ 996325 h 1218180"/>
                <a:gd name="connsiteX16" fmla="*/ 1396242 w 1791907"/>
                <a:gd name="connsiteY16" fmla="*/ 1216108 h 1218180"/>
                <a:gd name="connsiteX17" fmla="*/ 1432967 w 1791907"/>
                <a:gd name="connsiteY17" fmla="*/ 1101100 h 1218180"/>
                <a:gd name="connsiteX18" fmla="*/ 1539803 w 1791907"/>
                <a:gd name="connsiteY18" fmla="*/ 1006714 h 1218180"/>
                <a:gd name="connsiteX19" fmla="*/ 1604417 w 1791907"/>
                <a:gd name="connsiteY19" fmla="*/ 1021090 h 1218180"/>
                <a:gd name="connsiteX20" fmla="*/ 1644422 w 1791907"/>
                <a:gd name="connsiteY20" fmla="*/ 1055380 h 1218180"/>
                <a:gd name="connsiteX21" fmla="*/ 1652042 w 1791907"/>
                <a:gd name="connsiteY21" fmla="*/ 904885 h 1218180"/>
                <a:gd name="connsiteX22" fmla="*/ 1653947 w 1791907"/>
                <a:gd name="connsiteY22" fmla="*/ 802015 h 1218180"/>
                <a:gd name="connsiteX23" fmla="*/ 1741577 w 1791907"/>
                <a:gd name="connsiteY23" fmla="*/ 889645 h 1218180"/>
                <a:gd name="connsiteX24" fmla="*/ 1701572 w 1791907"/>
                <a:gd name="connsiteY24" fmla="*/ 716290 h 1218180"/>
                <a:gd name="connsiteX25" fmla="*/ 1701572 w 1791907"/>
                <a:gd name="connsiteY25" fmla="*/ 615325 h 1218180"/>
                <a:gd name="connsiteX26" fmla="*/ 1781582 w 1791907"/>
                <a:gd name="connsiteY26" fmla="*/ 676285 h 1218180"/>
                <a:gd name="connsiteX27" fmla="*/ 1733957 w 1791907"/>
                <a:gd name="connsiteY27" fmla="*/ 546745 h 1218180"/>
                <a:gd name="connsiteX28" fmla="*/ 1667282 w 1791907"/>
                <a:gd name="connsiteY28" fmla="*/ 396250 h 1218180"/>
                <a:gd name="connsiteX29" fmla="*/ 1497737 w 1791907"/>
                <a:gd name="connsiteY29" fmla="*/ 219085 h 1218180"/>
                <a:gd name="connsiteX30" fmla="*/ 1364387 w 1791907"/>
                <a:gd name="connsiteY30" fmla="*/ 129550 h 1218180"/>
                <a:gd name="connsiteX31" fmla="*/ 1486307 w 1791907"/>
                <a:gd name="connsiteY31" fmla="*/ 104785 h 1218180"/>
                <a:gd name="connsiteX32" fmla="*/ 1572032 w 1791907"/>
                <a:gd name="connsiteY32" fmla="*/ 70495 h 1218180"/>
                <a:gd name="connsiteX33" fmla="*/ 1339622 w 1791907"/>
                <a:gd name="connsiteY33" fmla="*/ 62875 h 1218180"/>
                <a:gd name="connsiteX34" fmla="*/ 1128167 w 1791907"/>
                <a:gd name="connsiteY34" fmla="*/ 17155 h 1218180"/>
                <a:gd name="connsiteX35" fmla="*/ 918617 w 1791907"/>
                <a:gd name="connsiteY35" fmla="*/ 10 h 1218180"/>
                <a:gd name="connsiteX36" fmla="*/ 650012 w 1791907"/>
                <a:gd name="connsiteY36" fmla="*/ 19060 h 1218180"/>
                <a:gd name="connsiteX37" fmla="*/ 480467 w 1791907"/>
                <a:gd name="connsiteY37" fmla="*/ 55255 h 1218180"/>
                <a:gd name="connsiteX38" fmla="*/ 352832 w 1791907"/>
                <a:gd name="connsiteY38" fmla="*/ 144790 h 1218180"/>
                <a:gd name="connsiteX39" fmla="*/ 301397 w 1791907"/>
                <a:gd name="connsiteY39" fmla="*/ 215275 h 1218180"/>
                <a:gd name="connsiteX40" fmla="*/ 227102 w 1791907"/>
                <a:gd name="connsiteY40" fmla="*/ 278140 h 1218180"/>
                <a:gd name="connsiteX41" fmla="*/ 160427 w 1791907"/>
                <a:gd name="connsiteY41" fmla="*/ 331480 h 1218180"/>
                <a:gd name="connsiteX42" fmla="*/ 82322 w 1791907"/>
                <a:gd name="connsiteY42" fmla="*/ 485785 h 1218180"/>
                <a:gd name="connsiteX43" fmla="*/ 17552 w 1791907"/>
                <a:gd name="connsiteY43" fmla="*/ 674380 h 1218180"/>
                <a:gd name="connsiteX44" fmla="*/ 2312 w 1791907"/>
                <a:gd name="connsiteY44" fmla="*/ 735340 h 1218180"/>
                <a:gd name="connsiteX45" fmla="*/ 57557 w 1791907"/>
                <a:gd name="connsiteY45" fmla="*/ 678190 h 1218180"/>
                <a:gd name="connsiteX46" fmla="*/ 55652 w 1791907"/>
                <a:gd name="connsiteY46" fmla="*/ 910600 h 1218180"/>
                <a:gd name="connsiteX47" fmla="*/ 68987 w 1791907"/>
                <a:gd name="connsiteY47" fmla="*/ 988705 h 1218180"/>
                <a:gd name="connsiteX48" fmla="*/ 97562 w 1791907"/>
                <a:gd name="connsiteY48" fmla="*/ 891550 h 1218180"/>
                <a:gd name="connsiteX49" fmla="*/ 183287 w 1791907"/>
                <a:gd name="connsiteY49" fmla="*/ 990610 h 1218180"/>
                <a:gd name="connsiteX50" fmla="*/ 175667 w 1791907"/>
                <a:gd name="connsiteY50" fmla="*/ 866785 h 1218180"/>
                <a:gd name="connsiteX51" fmla="*/ 187097 w 1791907"/>
                <a:gd name="connsiteY51" fmla="*/ 725815 h 1218180"/>
                <a:gd name="connsiteX52" fmla="*/ 248057 w 1791907"/>
                <a:gd name="connsiteY52" fmla="*/ 889645 h 1218180"/>
                <a:gd name="connsiteX53" fmla="*/ 227102 w 1791907"/>
                <a:gd name="connsiteY53" fmla="*/ 668665 h 1218180"/>
                <a:gd name="connsiteX54" fmla="*/ 278537 w 1791907"/>
                <a:gd name="connsiteY54" fmla="*/ 495310 h 1218180"/>
                <a:gd name="connsiteX55" fmla="*/ 331877 w 1791907"/>
                <a:gd name="connsiteY55" fmla="*/ 483880 h 1218180"/>
                <a:gd name="connsiteX56" fmla="*/ 419507 w 1791907"/>
                <a:gd name="connsiteY56" fmla="*/ 579130 h 1218180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44422 w 1791907"/>
                <a:gd name="connsiteY20" fmla="*/ 1055380 h 1218181"/>
                <a:gd name="connsiteX21" fmla="*/ 1652042 w 1791907"/>
                <a:gd name="connsiteY21" fmla="*/ 904885 h 1218181"/>
                <a:gd name="connsiteX22" fmla="*/ 1653947 w 1791907"/>
                <a:gd name="connsiteY22" fmla="*/ 802015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58267 w 1791907"/>
                <a:gd name="connsiteY20" fmla="*/ 1063688 h 1218181"/>
                <a:gd name="connsiteX21" fmla="*/ 1652042 w 1791907"/>
                <a:gd name="connsiteY21" fmla="*/ 904885 h 1218181"/>
                <a:gd name="connsiteX22" fmla="*/ 1653947 w 1791907"/>
                <a:gd name="connsiteY22" fmla="*/ 802015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58267 w 1791907"/>
                <a:gd name="connsiteY20" fmla="*/ 1063688 h 1218181"/>
                <a:gd name="connsiteX21" fmla="*/ 1652042 w 1791907"/>
                <a:gd name="connsiteY21" fmla="*/ 904885 h 1218181"/>
                <a:gd name="connsiteX22" fmla="*/ 1670561 w 1791907"/>
                <a:gd name="connsiteY22" fmla="*/ 824167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58267 w 1791907"/>
                <a:gd name="connsiteY20" fmla="*/ 1063688 h 1218181"/>
                <a:gd name="connsiteX21" fmla="*/ 1671424 w 1791907"/>
                <a:gd name="connsiteY21" fmla="*/ 904885 h 1218181"/>
                <a:gd name="connsiteX22" fmla="*/ 1670561 w 1791907"/>
                <a:gd name="connsiteY22" fmla="*/ 824167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40"/>
                <a:gd name="connsiteX1" fmla="*/ 482372 w 1791907"/>
                <a:gd name="connsiteY1" fmla="*/ 516265 h 1218140"/>
                <a:gd name="connsiteX2" fmla="*/ 566192 w 1791907"/>
                <a:gd name="connsiteY2" fmla="*/ 476260 h 1218140"/>
                <a:gd name="connsiteX3" fmla="*/ 629057 w 1791907"/>
                <a:gd name="connsiteY3" fmla="*/ 577225 h 1218140"/>
                <a:gd name="connsiteX4" fmla="*/ 669062 w 1791907"/>
                <a:gd name="connsiteY4" fmla="*/ 762010 h 1218140"/>
                <a:gd name="connsiteX5" fmla="*/ 672872 w 1791907"/>
                <a:gd name="connsiteY5" fmla="*/ 914410 h 1218140"/>
                <a:gd name="connsiteX6" fmla="*/ 750977 w 1791907"/>
                <a:gd name="connsiteY6" fmla="*/ 718195 h 1218140"/>
                <a:gd name="connsiteX7" fmla="*/ 777647 w 1791907"/>
                <a:gd name="connsiteY7" fmla="*/ 582940 h 1218140"/>
                <a:gd name="connsiteX8" fmla="*/ 1040537 w 1791907"/>
                <a:gd name="connsiteY8" fmla="*/ 870595 h 1218140"/>
                <a:gd name="connsiteX9" fmla="*/ 1091972 w 1791907"/>
                <a:gd name="connsiteY9" fmla="*/ 891550 h 1218140"/>
                <a:gd name="connsiteX10" fmla="*/ 992912 w 1791907"/>
                <a:gd name="connsiteY10" fmla="*/ 723910 h 1218140"/>
                <a:gd name="connsiteX11" fmla="*/ 1194842 w 1791907"/>
                <a:gd name="connsiteY11" fmla="*/ 971560 h 1218140"/>
                <a:gd name="connsiteX12" fmla="*/ 1170077 w 1791907"/>
                <a:gd name="connsiteY12" fmla="*/ 849640 h 1218140"/>
                <a:gd name="connsiteX13" fmla="*/ 1295807 w 1791907"/>
                <a:gd name="connsiteY13" fmla="*/ 958225 h 1218140"/>
                <a:gd name="connsiteX14" fmla="*/ 1341527 w 1791907"/>
                <a:gd name="connsiteY14" fmla="*/ 1122055 h 1218140"/>
                <a:gd name="connsiteX15" fmla="*/ 1364387 w 1791907"/>
                <a:gd name="connsiteY15" fmla="*/ 996325 h 1218140"/>
                <a:gd name="connsiteX16" fmla="*/ 1396242 w 1791907"/>
                <a:gd name="connsiteY16" fmla="*/ 1216108 h 1218140"/>
                <a:gd name="connsiteX17" fmla="*/ 1432967 w 1791907"/>
                <a:gd name="connsiteY17" fmla="*/ 1101100 h 1218140"/>
                <a:gd name="connsiteX18" fmla="*/ 1537035 w 1791907"/>
                <a:gd name="connsiteY18" fmla="*/ 1020559 h 1218140"/>
                <a:gd name="connsiteX19" fmla="*/ 1612723 w 1791907"/>
                <a:gd name="connsiteY19" fmla="*/ 1026628 h 1218140"/>
                <a:gd name="connsiteX20" fmla="*/ 1658267 w 1791907"/>
                <a:gd name="connsiteY20" fmla="*/ 1063688 h 1218140"/>
                <a:gd name="connsiteX21" fmla="*/ 1671424 w 1791907"/>
                <a:gd name="connsiteY21" fmla="*/ 904885 h 1218140"/>
                <a:gd name="connsiteX22" fmla="*/ 1670561 w 1791907"/>
                <a:gd name="connsiteY22" fmla="*/ 824167 h 1218140"/>
                <a:gd name="connsiteX23" fmla="*/ 1741577 w 1791907"/>
                <a:gd name="connsiteY23" fmla="*/ 889645 h 1218140"/>
                <a:gd name="connsiteX24" fmla="*/ 1701572 w 1791907"/>
                <a:gd name="connsiteY24" fmla="*/ 716290 h 1218140"/>
                <a:gd name="connsiteX25" fmla="*/ 1701572 w 1791907"/>
                <a:gd name="connsiteY25" fmla="*/ 615325 h 1218140"/>
                <a:gd name="connsiteX26" fmla="*/ 1781582 w 1791907"/>
                <a:gd name="connsiteY26" fmla="*/ 676285 h 1218140"/>
                <a:gd name="connsiteX27" fmla="*/ 1733957 w 1791907"/>
                <a:gd name="connsiteY27" fmla="*/ 546745 h 1218140"/>
                <a:gd name="connsiteX28" fmla="*/ 1667282 w 1791907"/>
                <a:gd name="connsiteY28" fmla="*/ 396250 h 1218140"/>
                <a:gd name="connsiteX29" fmla="*/ 1497737 w 1791907"/>
                <a:gd name="connsiteY29" fmla="*/ 219085 h 1218140"/>
                <a:gd name="connsiteX30" fmla="*/ 1364387 w 1791907"/>
                <a:gd name="connsiteY30" fmla="*/ 129550 h 1218140"/>
                <a:gd name="connsiteX31" fmla="*/ 1486307 w 1791907"/>
                <a:gd name="connsiteY31" fmla="*/ 104785 h 1218140"/>
                <a:gd name="connsiteX32" fmla="*/ 1572032 w 1791907"/>
                <a:gd name="connsiteY32" fmla="*/ 70495 h 1218140"/>
                <a:gd name="connsiteX33" fmla="*/ 1339622 w 1791907"/>
                <a:gd name="connsiteY33" fmla="*/ 62875 h 1218140"/>
                <a:gd name="connsiteX34" fmla="*/ 1128167 w 1791907"/>
                <a:gd name="connsiteY34" fmla="*/ 17155 h 1218140"/>
                <a:gd name="connsiteX35" fmla="*/ 918617 w 1791907"/>
                <a:gd name="connsiteY35" fmla="*/ 10 h 1218140"/>
                <a:gd name="connsiteX36" fmla="*/ 650012 w 1791907"/>
                <a:gd name="connsiteY36" fmla="*/ 19060 h 1218140"/>
                <a:gd name="connsiteX37" fmla="*/ 480467 w 1791907"/>
                <a:gd name="connsiteY37" fmla="*/ 55255 h 1218140"/>
                <a:gd name="connsiteX38" fmla="*/ 352832 w 1791907"/>
                <a:gd name="connsiteY38" fmla="*/ 144790 h 1218140"/>
                <a:gd name="connsiteX39" fmla="*/ 301397 w 1791907"/>
                <a:gd name="connsiteY39" fmla="*/ 215275 h 1218140"/>
                <a:gd name="connsiteX40" fmla="*/ 227102 w 1791907"/>
                <a:gd name="connsiteY40" fmla="*/ 278140 h 1218140"/>
                <a:gd name="connsiteX41" fmla="*/ 160427 w 1791907"/>
                <a:gd name="connsiteY41" fmla="*/ 331480 h 1218140"/>
                <a:gd name="connsiteX42" fmla="*/ 82322 w 1791907"/>
                <a:gd name="connsiteY42" fmla="*/ 485785 h 1218140"/>
                <a:gd name="connsiteX43" fmla="*/ 17552 w 1791907"/>
                <a:gd name="connsiteY43" fmla="*/ 674380 h 1218140"/>
                <a:gd name="connsiteX44" fmla="*/ 2312 w 1791907"/>
                <a:gd name="connsiteY44" fmla="*/ 735340 h 1218140"/>
                <a:gd name="connsiteX45" fmla="*/ 57557 w 1791907"/>
                <a:gd name="connsiteY45" fmla="*/ 678190 h 1218140"/>
                <a:gd name="connsiteX46" fmla="*/ 55652 w 1791907"/>
                <a:gd name="connsiteY46" fmla="*/ 910600 h 1218140"/>
                <a:gd name="connsiteX47" fmla="*/ 68987 w 1791907"/>
                <a:gd name="connsiteY47" fmla="*/ 988705 h 1218140"/>
                <a:gd name="connsiteX48" fmla="*/ 97562 w 1791907"/>
                <a:gd name="connsiteY48" fmla="*/ 891550 h 1218140"/>
                <a:gd name="connsiteX49" fmla="*/ 183287 w 1791907"/>
                <a:gd name="connsiteY49" fmla="*/ 990610 h 1218140"/>
                <a:gd name="connsiteX50" fmla="*/ 175667 w 1791907"/>
                <a:gd name="connsiteY50" fmla="*/ 866785 h 1218140"/>
                <a:gd name="connsiteX51" fmla="*/ 187097 w 1791907"/>
                <a:gd name="connsiteY51" fmla="*/ 725815 h 1218140"/>
                <a:gd name="connsiteX52" fmla="*/ 248057 w 1791907"/>
                <a:gd name="connsiteY52" fmla="*/ 889645 h 1218140"/>
                <a:gd name="connsiteX53" fmla="*/ 227102 w 1791907"/>
                <a:gd name="connsiteY53" fmla="*/ 668665 h 1218140"/>
                <a:gd name="connsiteX54" fmla="*/ 278537 w 1791907"/>
                <a:gd name="connsiteY54" fmla="*/ 495310 h 1218140"/>
                <a:gd name="connsiteX55" fmla="*/ 331877 w 1791907"/>
                <a:gd name="connsiteY55" fmla="*/ 483880 h 1218140"/>
                <a:gd name="connsiteX56" fmla="*/ 419507 w 1791907"/>
                <a:gd name="connsiteY56" fmla="*/ 579130 h 1218140"/>
                <a:gd name="connsiteX0" fmla="*/ 419507 w 1791907"/>
                <a:gd name="connsiteY0" fmla="*/ 579130 h 1218001"/>
                <a:gd name="connsiteX1" fmla="*/ 482372 w 1791907"/>
                <a:gd name="connsiteY1" fmla="*/ 516265 h 1218001"/>
                <a:gd name="connsiteX2" fmla="*/ 566192 w 1791907"/>
                <a:gd name="connsiteY2" fmla="*/ 476260 h 1218001"/>
                <a:gd name="connsiteX3" fmla="*/ 629057 w 1791907"/>
                <a:gd name="connsiteY3" fmla="*/ 577225 h 1218001"/>
                <a:gd name="connsiteX4" fmla="*/ 669062 w 1791907"/>
                <a:gd name="connsiteY4" fmla="*/ 762010 h 1218001"/>
                <a:gd name="connsiteX5" fmla="*/ 672872 w 1791907"/>
                <a:gd name="connsiteY5" fmla="*/ 914410 h 1218001"/>
                <a:gd name="connsiteX6" fmla="*/ 750977 w 1791907"/>
                <a:gd name="connsiteY6" fmla="*/ 718195 h 1218001"/>
                <a:gd name="connsiteX7" fmla="*/ 777647 w 1791907"/>
                <a:gd name="connsiteY7" fmla="*/ 582940 h 1218001"/>
                <a:gd name="connsiteX8" fmla="*/ 1040537 w 1791907"/>
                <a:gd name="connsiteY8" fmla="*/ 870595 h 1218001"/>
                <a:gd name="connsiteX9" fmla="*/ 1091972 w 1791907"/>
                <a:gd name="connsiteY9" fmla="*/ 891550 h 1218001"/>
                <a:gd name="connsiteX10" fmla="*/ 992912 w 1791907"/>
                <a:gd name="connsiteY10" fmla="*/ 723910 h 1218001"/>
                <a:gd name="connsiteX11" fmla="*/ 1194842 w 1791907"/>
                <a:gd name="connsiteY11" fmla="*/ 971560 h 1218001"/>
                <a:gd name="connsiteX12" fmla="*/ 1170077 w 1791907"/>
                <a:gd name="connsiteY12" fmla="*/ 849640 h 1218001"/>
                <a:gd name="connsiteX13" fmla="*/ 1295807 w 1791907"/>
                <a:gd name="connsiteY13" fmla="*/ 958225 h 1218001"/>
                <a:gd name="connsiteX14" fmla="*/ 1341527 w 1791907"/>
                <a:gd name="connsiteY14" fmla="*/ 1122055 h 1218001"/>
                <a:gd name="connsiteX15" fmla="*/ 1364387 w 1791907"/>
                <a:gd name="connsiteY15" fmla="*/ 996325 h 1218001"/>
                <a:gd name="connsiteX16" fmla="*/ 1396242 w 1791907"/>
                <a:gd name="connsiteY16" fmla="*/ 1216108 h 1218001"/>
                <a:gd name="connsiteX17" fmla="*/ 1441273 w 1791907"/>
                <a:gd name="connsiteY17" fmla="*/ 1098331 h 1218001"/>
                <a:gd name="connsiteX18" fmla="*/ 1537035 w 1791907"/>
                <a:gd name="connsiteY18" fmla="*/ 1020559 h 1218001"/>
                <a:gd name="connsiteX19" fmla="*/ 1612723 w 1791907"/>
                <a:gd name="connsiteY19" fmla="*/ 1026628 h 1218001"/>
                <a:gd name="connsiteX20" fmla="*/ 1658267 w 1791907"/>
                <a:gd name="connsiteY20" fmla="*/ 1063688 h 1218001"/>
                <a:gd name="connsiteX21" fmla="*/ 1671424 w 1791907"/>
                <a:gd name="connsiteY21" fmla="*/ 904885 h 1218001"/>
                <a:gd name="connsiteX22" fmla="*/ 1670561 w 1791907"/>
                <a:gd name="connsiteY22" fmla="*/ 824167 h 1218001"/>
                <a:gd name="connsiteX23" fmla="*/ 1741577 w 1791907"/>
                <a:gd name="connsiteY23" fmla="*/ 889645 h 1218001"/>
                <a:gd name="connsiteX24" fmla="*/ 1701572 w 1791907"/>
                <a:gd name="connsiteY24" fmla="*/ 716290 h 1218001"/>
                <a:gd name="connsiteX25" fmla="*/ 1701572 w 1791907"/>
                <a:gd name="connsiteY25" fmla="*/ 615325 h 1218001"/>
                <a:gd name="connsiteX26" fmla="*/ 1781582 w 1791907"/>
                <a:gd name="connsiteY26" fmla="*/ 676285 h 1218001"/>
                <a:gd name="connsiteX27" fmla="*/ 1733957 w 1791907"/>
                <a:gd name="connsiteY27" fmla="*/ 546745 h 1218001"/>
                <a:gd name="connsiteX28" fmla="*/ 1667282 w 1791907"/>
                <a:gd name="connsiteY28" fmla="*/ 396250 h 1218001"/>
                <a:gd name="connsiteX29" fmla="*/ 1497737 w 1791907"/>
                <a:gd name="connsiteY29" fmla="*/ 219085 h 1218001"/>
                <a:gd name="connsiteX30" fmla="*/ 1364387 w 1791907"/>
                <a:gd name="connsiteY30" fmla="*/ 129550 h 1218001"/>
                <a:gd name="connsiteX31" fmla="*/ 1486307 w 1791907"/>
                <a:gd name="connsiteY31" fmla="*/ 104785 h 1218001"/>
                <a:gd name="connsiteX32" fmla="*/ 1572032 w 1791907"/>
                <a:gd name="connsiteY32" fmla="*/ 70495 h 1218001"/>
                <a:gd name="connsiteX33" fmla="*/ 1339622 w 1791907"/>
                <a:gd name="connsiteY33" fmla="*/ 62875 h 1218001"/>
                <a:gd name="connsiteX34" fmla="*/ 1128167 w 1791907"/>
                <a:gd name="connsiteY34" fmla="*/ 17155 h 1218001"/>
                <a:gd name="connsiteX35" fmla="*/ 918617 w 1791907"/>
                <a:gd name="connsiteY35" fmla="*/ 10 h 1218001"/>
                <a:gd name="connsiteX36" fmla="*/ 650012 w 1791907"/>
                <a:gd name="connsiteY36" fmla="*/ 19060 h 1218001"/>
                <a:gd name="connsiteX37" fmla="*/ 480467 w 1791907"/>
                <a:gd name="connsiteY37" fmla="*/ 55255 h 1218001"/>
                <a:gd name="connsiteX38" fmla="*/ 352832 w 1791907"/>
                <a:gd name="connsiteY38" fmla="*/ 144790 h 1218001"/>
                <a:gd name="connsiteX39" fmla="*/ 301397 w 1791907"/>
                <a:gd name="connsiteY39" fmla="*/ 215275 h 1218001"/>
                <a:gd name="connsiteX40" fmla="*/ 227102 w 1791907"/>
                <a:gd name="connsiteY40" fmla="*/ 278140 h 1218001"/>
                <a:gd name="connsiteX41" fmla="*/ 160427 w 1791907"/>
                <a:gd name="connsiteY41" fmla="*/ 331480 h 1218001"/>
                <a:gd name="connsiteX42" fmla="*/ 82322 w 1791907"/>
                <a:gd name="connsiteY42" fmla="*/ 485785 h 1218001"/>
                <a:gd name="connsiteX43" fmla="*/ 17552 w 1791907"/>
                <a:gd name="connsiteY43" fmla="*/ 674380 h 1218001"/>
                <a:gd name="connsiteX44" fmla="*/ 2312 w 1791907"/>
                <a:gd name="connsiteY44" fmla="*/ 735340 h 1218001"/>
                <a:gd name="connsiteX45" fmla="*/ 57557 w 1791907"/>
                <a:gd name="connsiteY45" fmla="*/ 678190 h 1218001"/>
                <a:gd name="connsiteX46" fmla="*/ 55652 w 1791907"/>
                <a:gd name="connsiteY46" fmla="*/ 910600 h 1218001"/>
                <a:gd name="connsiteX47" fmla="*/ 68987 w 1791907"/>
                <a:gd name="connsiteY47" fmla="*/ 988705 h 1218001"/>
                <a:gd name="connsiteX48" fmla="*/ 97562 w 1791907"/>
                <a:gd name="connsiteY48" fmla="*/ 891550 h 1218001"/>
                <a:gd name="connsiteX49" fmla="*/ 183287 w 1791907"/>
                <a:gd name="connsiteY49" fmla="*/ 990610 h 1218001"/>
                <a:gd name="connsiteX50" fmla="*/ 175667 w 1791907"/>
                <a:gd name="connsiteY50" fmla="*/ 866785 h 1218001"/>
                <a:gd name="connsiteX51" fmla="*/ 187097 w 1791907"/>
                <a:gd name="connsiteY51" fmla="*/ 725815 h 1218001"/>
                <a:gd name="connsiteX52" fmla="*/ 248057 w 1791907"/>
                <a:gd name="connsiteY52" fmla="*/ 889645 h 1218001"/>
                <a:gd name="connsiteX53" fmla="*/ 227102 w 1791907"/>
                <a:gd name="connsiteY53" fmla="*/ 668665 h 1218001"/>
                <a:gd name="connsiteX54" fmla="*/ 278537 w 1791907"/>
                <a:gd name="connsiteY54" fmla="*/ 495310 h 1218001"/>
                <a:gd name="connsiteX55" fmla="*/ 331877 w 1791907"/>
                <a:gd name="connsiteY55" fmla="*/ 483880 h 1218001"/>
                <a:gd name="connsiteX56" fmla="*/ 419507 w 1791907"/>
                <a:gd name="connsiteY56" fmla="*/ 579130 h 1218001"/>
                <a:gd name="connsiteX0" fmla="*/ 419507 w 1791907"/>
                <a:gd name="connsiteY0" fmla="*/ 579130 h 1217972"/>
                <a:gd name="connsiteX1" fmla="*/ 482372 w 1791907"/>
                <a:gd name="connsiteY1" fmla="*/ 516265 h 1217972"/>
                <a:gd name="connsiteX2" fmla="*/ 566192 w 1791907"/>
                <a:gd name="connsiteY2" fmla="*/ 476260 h 1217972"/>
                <a:gd name="connsiteX3" fmla="*/ 629057 w 1791907"/>
                <a:gd name="connsiteY3" fmla="*/ 577225 h 1217972"/>
                <a:gd name="connsiteX4" fmla="*/ 669062 w 1791907"/>
                <a:gd name="connsiteY4" fmla="*/ 762010 h 1217972"/>
                <a:gd name="connsiteX5" fmla="*/ 672872 w 1791907"/>
                <a:gd name="connsiteY5" fmla="*/ 914410 h 1217972"/>
                <a:gd name="connsiteX6" fmla="*/ 750977 w 1791907"/>
                <a:gd name="connsiteY6" fmla="*/ 718195 h 1217972"/>
                <a:gd name="connsiteX7" fmla="*/ 777647 w 1791907"/>
                <a:gd name="connsiteY7" fmla="*/ 582940 h 1217972"/>
                <a:gd name="connsiteX8" fmla="*/ 1040537 w 1791907"/>
                <a:gd name="connsiteY8" fmla="*/ 870595 h 1217972"/>
                <a:gd name="connsiteX9" fmla="*/ 1091972 w 1791907"/>
                <a:gd name="connsiteY9" fmla="*/ 891550 h 1217972"/>
                <a:gd name="connsiteX10" fmla="*/ 992912 w 1791907"/>
                <a:gd name="connsiteY10" fmla="*/ 723910 h 1217972"/>
                <a:gd name="connsiteX11" fmla="*/ 1194842 w 1791907"/>
                <a:gd name="connsiteY11" fmla="*/ 971560 h 1217972"/>
                <a:gd name="connsiteX12" fmla="*/ 1170077 w 1791907"/>
                <a:gd name="connsiteY12" fmla="*/ 849640 h 1217972"/>
                <a:gd name="connsiteX13" fmla="*/ 1295807 w 1791907"/>
                <a:gd name="connsiteY13" fmla="*/ 958225 h 1217972"/>
                <a:gd name="connsiteX14" fmla="*/ 1341527 w 1791907"/>
                <a:gd name="connsiteY14" fmla="*/ 1122055 h 1217972"/>
                <a:gd name="connsiteX15" fmla="*/ 1364387 w 1791907"/>
                <a:gd name="connsiteY15" fmla="*/ 996325 h 1217972"/>
                <a:gd name="connsiteX16" fmla="*/ 1396242 w 1791907"/>
                <a:gd name="connsiteY16" fmla="*/ 1216108 h 1217972"/>
                <a:gd name="connsiteX17" fmla="*/ 1441273 w 1791907"/>
                <a:gd name="connsiteY17" fmla="*/ 1098331 h 1217972"/>
                <a:gd name="connsiteX18" fmla="*/ 1542572 w 1791907"/>
                <a:gd name="connsiteY18" fmla="*/ 1031635 h 1217972"/>
                <a:gd name="connsiteX19" fmla="*/ 1612723 w 1791907"/>
                <a:gd name="connsiteY19" fmla="*/ 1026628 h 1217972"/>
                <a:gd name="connsiteX20" fmla="*/ 1658267 w 1791907"/>
                <a:gd name="connsiteY20" fmla="*/ 1063688 h 1217972"/>
                <a:gd name="connsiteX21" fmla="*/ 1671424 w 1791907"/>
                <a:gd name="connsiteY21" fmla="*/ 904885 h 1217972"/>
                <a:gd name="connsiteX22" fmla="*/ 1670561 w 1791907"/>
                <a:gd name="connsiteY22" fmla="*/ 824167 h 1217972"/>
                <a:gd name="connsiteX23" fmla="*/ 1741577 w 1791907"/>
                <a:gd name="connsiteY23" fmla="*/ 889645 h 1217972"/>
                <a:gd name="connsiteX24" fmla="*/ 1701572 w 1791907"/>
                <a:gd name="connsiteY24" fmla="*/ 716290 h 1217972"/>
                <a:gd name="connsiteX25" fmla="*/ 1701572 w 1791907"/>
                <a:gd name="connsiteY25" fmla="*/ 615325 h 1217972"/>
                <a:gd name="connsiteX26" fmla="*/ 1781582 w 1791907"/>
                <a:gd name="connsiteY26" fmla="*/ 676285 h 1217972"/>
                <a:gd name="connsiteX27" fmla="*/ 1733957 w 1791907"/>
                <a:gd name="connsiteY27" fmla="*/ 546745 h 1217972"/>
                <a:gd name="connsiteX28" fmla="*/ 1667282 w 1791907"/>
                <a:gd name="connsiteY28" fmla="*/ 396250 h 1217972"/>
                <a:gd name="connsiteX29" fmla="*/ 1497737 w 1791907"/>
                <a:gd name="connsiteY29" fmla="*/ 219085 h 1217972"/>
                <a:gd name="connsiteX30" fmla="*/ 1364387 w 1791907"/>
                <a:gd name="connsiteY30" fmla="*/ 129550 h 1217972"/>
                <a:gd name="connsiteX31" fmla="*/ 1486307 w 1791907"/>
                <a:gd name="connsiteY31" fmla="*/ 104785 h 1217972"/>
                <a:gd name="connsiteX32" fmla="*/ 1572032 w 1791907"/>
                <a:gd name="connsiteY32" fmla="*/ 70495 h 1217972"/>
                <a:gd name="connsiteX33" fmla="*/ 1339622 w 1791907"/>
                <a:gd name="connsiteY33" fmla="*/ 62875 h 1217972"/>
                <a:gd name="connsiteX34" fmla="*/ 1128167 w 1791907"/>
                <a:gd name="connsiteY34" fmla="*/ 17155 h 1217972"/>
                <a:gd name="connsiteX35" fmla="*/ 918617 w 1791907"/>
                <a:gd name="connsiteY35" fmla="*/ 10 h 1217972"/>
                <a:gd name="connsiteX36" fmla="*/ 650012 w 1791907"/>
                <a:gd name="connsiteY36" fmla="*/ 19060 h 1217972"/>
                <a:gd name="connsiteX37" fmla="*/ 480467 w 1791907"/>
                <a:gd name="connsiteY37" fmla="*/ 55255 h 1217972"/>
                <a:gd name="connsiteX38" fmla="*/ 352832 w 1791907"/>
                <a:gd name="connsiteY38" fmla="*/ 144790 h 1217972"/>
                <a:gd name="connsiteX39" fmla="*/ 301397 w 1791907"/>
                <a:gd name="connsiteY39" fmla="*/ 215275 h 1217972"/>
                <a:gd name="connsiteX40" fmla="*/ 227102 w 1791907"/>
                <a:gd name="connsiteY40" fmla="*/ 278140 h 1217972"/>
                <a:gd name="connsiteX41" fmla="*/ 160427 w 1791907"/>
                <a:gd name="connsiteY41" fmla="*/ 331480 h 1217972"/>
                <a:gd name="connsiteX42" fmla="*/ 82322 w 1791907"/>
                <a:gd name="connsiteY42" fmla="*/ 485785 h 1217972"/>
                <a:gd name="connsiteX43" fmla="*/ 17552 w 1791907"/>
                <a:gd name="connsiteY43" fmla="*/ 674380 h 1217972"/>
                <a:gd name="connsiteX44" fmla="*/ 2312 w 1791907"/>
                <a:gd name="connsiteY44" fmla="*/ 735340 h 1217972"/>
                <a:gd name="connsiteX45" fmla="*/ 57557 w 1791907"/>
                <a:gd name="connsiteY45" fmla="*/ 678190 h 1217972"/>
                <a:gd name="connsiteX46" fmla="*/ 55652 w 1791907"/>
                <a:gd name="connsiteY46" fmla="*/ 910600 h 1217972"/>
                <a:gd name="connsiteX47" fmla="*/ 68987 w 1791907"/>
                <a:gd name="connsiteY47" fmla="*/ 988705 h 1217972"/>
                <a:gd name="connsiteX48" fmla="*/ 97562 w 1791907"/>
                <a:gd name="connsiteY48" fmla="*/ 891550 h 1217972"/>
                <a:gd name="connsiteX49" fmla="*/ 183287 w 1791907"/>
                <a:gd name="connsiteY49" fmla="*/ 990610 h 1217972"/>
                <a:gd name="connsiteX50" fmla="*/ 175667 w 1791907"/>
                <a:gd name="connsiteY50" fmla="*/ 866785 h 1217972"/>
                <a:gd name="connsiteX51" fmla="*/ 187097 w 1791907"/>
                <a:gd name="connsiteY51" fmla="*/ 725815 h 1217972"/>
                <a:gd name="connsiteX52" fmla="*/ 248057 w 1791907"/>
                <a:gd name="connsiteY52" fmla="*/ 889645 h 1217972"/>
                <a:gd name="connsiteX53" fmla="*/ 227102 w 1791907"/>
                <a:gd name="connsiteY53" fmla="*/ 668665 h 1217972"/>
                <a:gd name="connsiteX54" fmla="*/ 278537 w 1791907"/>
                <a:gd name="connsiteY54" fmla="*/ 495310 h 1217972"/>
                <a:gd name="connsiteX55" fmla="*/ 331877 w 1791907"/>
                <a:gd name="connsiteY55" fmla="*/ 483880 h 1217972"/>
                <a:gd name="connsiteX56" fmla="*/ 419507 w 1791907"/>
                <a:gd name="connsiteY56" fmla="*/ 579130 h 1217972"/>
                <a:gd name="connsiteX0" fmla="*/ 419507 w 1791907"/>
                <a:gd name="connsiteY0" fmla="*/ 579130 h 1217972"/>
                <a:gd name="connsiteX1" fmla="*/ 482372 w 1791907"/>
                <a:gd name="connsiteY1" fmla="*/ 516265 h 1217972"/>
                <a:gd name="connsiteX2" fmla="*/ 566192 w 1791907"/>
                <a:gd name="connsiteY2" fmla="*/ 476260 h 1217972"/>
                <a:gd name="connsiteX3" fmla="*/ 629057 w 1791907"/>
                <a:gd name="connsiteY3" fmla="*/ 577225 h 1217972"/>
                <a:gd name="connsiteX4" fmla="*/ 669062 w 1791907"/>
                <a:gd name="connsiteY4" fmla="*/ 762010 h 1217972"/>
                <a:gd name="connsiteX5" fmla="*/ 672872 w 1791907"/>
                <a:gd name="connsiteY5" fmla="*/ 914410 h 1217972"/>
                <a:gd name="connsiteX6" fmla="*/ 750977 w 1791907"/>
                <a:gd name="connsiteY6" fmla="*/ 718195 h 1217972"/>
                <a:gd name="connsiteX7" fmla="*/ 777647 w 1791907"/>
                <a:gd name="connsiteY7" fmla="*/ 582940 h 1217972"/>
                <a:gd name="connsiteX8" fmla="*/ 1040537 w 1791907"/>
                <a:gd name="connsiteY8" fmla="*/ 870595 h 1217972"/>
                <a:gd name="connsiteX9" fmla="*/ 1091972 w 1791907"/>
                <a:gd name="connsiteY9" fmla="*/ 891550 h 1217972"/>
                <a:gd name="connsiteX10" fmla="*/ 992912 w 1791907"/>
                <a:gd name="connsiteY10" fmla="*/ 723910 h 1217972"/>
                <a:gd name="connsiteX11" fmla="*/ 1194842 w 1791907"/>
                <a:gd name="connsiteY11" fmla="*/ 971560 h 1217972"/>
                <a:gd name="connsiteX12" fmla="*/ 1170077 w 1791907"/>
                <a:gd name="connsiteY12" fmla="*/ 849640 h 1217972"/>
                <a:gd name="connsiteX13" fmla="*/ 1295807 w 1791907"/>
                <a:gd name="connsiteY13" fmla="*/ 958225 h 1217972"/>
                <a:gd name="connsiteX14" fmla="*/ 1341527 w 1791907"/>
                <a:gd name="connsiteY14" fmla="*/ 1122055 h 1217972"/>
                <a:gd name="connsiteX15" fmla="*/ 1364387 w 1791907"/>
                <a:gd name="connsiteY15" fmla="*/ 996325 h 1217972"/>
                <a:gd name="connsiteX16" fmla="*/ 1396242 w 1791907"/>
                <a:gd name="connsiteY16" fmla="*/ 1216108 h 1217972"/>
                <a:gd name="connsiteX17" fmla="*/ 1457887 w 1791907"/>
                <a:gd name="connsiteY17" fmla="*/ 1098331 h 1217972"/>
                <a:gd name="connsiteX18" fmla="*/ 1542572 w 1791907"/>
                <a:gd name="connsiteY18" fmla="*/ 1031635 h 1217972"/>
                <a:gd name="connsiteX19" fmla="*/ 1612723 w 1791907"/>
                <a:gd name="connsiteY19" fmla="*/ 1026628 h 1217972"/>
                <a:gd name="connsiteX20" fmla="*/ 1658267 w 1791907"/>
                <a:gd name="connsiteY20" fmla="*/ 1063688 h 1217972"/>
                <a:gd name="connsiteX21" fmla="*/ 1671424 w 1791907"/>
                <a:gd name="connsiteY21" fmla="*/ 904885 h 1217972"/>
                <a:gd name="connsiteX22" fmla="*/ 1670561 w 1791907"/>
                <a:gd name="connsiteY22" fmla="*/ 824167 h 1217972"/>
                <a:gd name="connsiteX23" fmla="*/ 1741577 w 1791907"/>
                <a:gd name="connsiteY23" fmla="*/ 889645 h 1217972"/>
                <a:gd name="connsiteX24" fmla="*/ 1701572 w 1791907"/>
                <a:gd name="connsiteY24" fmla="*/ 716290 h 1217972"/>
                <a:gd name="connsiteX25" fmla="*/ 1701572 w 1791907"/>
                <a:gd name="connsiteY25" fmla="*/ 615325 h 1217972"/>
                <a:gd name="connsiteX26" fmla="*/ 1781582 w 1791907"/>
                <a:gd name="connsiteY26" fmla="*/ 676285 h 1217972"/>
                <a:gd name="connsiteX27" fmla="*/ 1733957 w 1791907"/>
                <a:gd name="connsiteY27" fmla="*/ 546745 h 1217972"/>
                <a:gd name="connsiteX28" fmla="*/ 1667282 w 1791907"/>
                <a:gd name="connsiteY28" fmla="*/ 396250 h 1217972"/>
                <a:gd name="connsiteX29" fmla="*/ 1497737 w 1791907"/>
                <a:gd name="connsiteY29" fmla="*/ 219085 h 1217972"/>
                <a:gd name="connsiteX30" fmla="*/ 1364387 w 1791907"/>
                <a:gd name="connsiteY30" fmla="*/ 129550 h 1217972"/>
                <a:gd name="connsiteX31" fmla="*/ 1486307 w 1791907"/>
                <a:gd name="connsiteY31" fmla="*/ 104785 h 1217972"/>
                <a:gd name="connsiteX32" fmla="*/ 1572032 w 1791907"/>
                <a:gd name="connsiteY32" fmla="*/ 70495 h 1217972"/>
                <a:gd name="connsiteX33" fmla="*/ 1339622 w 1791907"/>
                <a:gd name="connsiteY33" fmla="*/ 62875 h 1217972"/>
                <a:gd name="connsiteX34" fmla="*/ 1128167 w 1791907"/>
                <a:gd name="connsiteY34" fmla="*/ 17155 h 1217972"/>
                <a:gd name="connsiteX35" fmla="*/ 918617 w 1791907"/>
                <a:gd name="connsiteY35" fmla="*/ 10 h 1217972"/>
                <a:gd name="connsiteX36" fmla="*/ 650012 w 1791907"/>
                <a:gd name="connsiteY36" fmla="*/ 19060 h 1217972"/>
                <a:gd name="connsiteX37" fmla="*/ 480467 w 1791907"/>
                <a:gd name="connsiteY37" fmla="*/ 55255 h 1217972"/>
                <a:gd name="connsiteX38" fmla="*/ 352832 w 1791907"/>
                <a:gd name="connsiteY38" fmla="*/ 144790 h 1217972"/>
                <a:gd name="connsiteX39" fmla="*/ 301397 w 1791907"/>
                <a:gd name="connsiteY39" fmla="*/ 215275 h 1217972"/>
                <a:gd name="connsiteX40" fmla="*/ 227102 w 1791907"/>
                <a:gd name="connsiteY40" fmla="*/ 278140 h 1217972"/>
                <a:gd name="connsiteX41" fmla="*/ 160427 w 1791907"/>
                <a:gd name="connsiteY41" fmla="*/ 331480 h 1217972"/>
                <a:gd name="connsiteX42" fmla="*/ 82322 w 1791907"/>
                <a:gd name="connsiteY42" fmla="*/ 485785 h 1217972"/>
                <a:gd name="connsiteX43" fmla="*/ 17552 w 1791907"/>
                <a:gd name="connsiteY43" fmla="*/ 674380 h 1217972"/>
                <a:gd name="connsiteX44" fmla="*/ 2312 w 1791907"/>
                <a:gd name="connsiteY44" fmla="*/ 735340 h 1217972"/>
                <a:gd name="connsiteX45" fmla="*/ 57557 w 1791907"/>
                <a:gd name="connsiteY45" fmla="*/ 678190 h 1217972"/>
                <a:gd name="connsiteX46" fmla="*/ 55652 w 1791907"/>
                <a:gd name="connsiteY46" fmla="*/ 910600 h 1217972"/>
                <a:gd name="connsiteX47" fmla="*/ 68987 w 1791907"/>
                <a:gd name="connsiteY47" fmla="*/ 988705 h 1217972"/>
                <a:gd name="connsiteX48" fmla="*/ 97562 w 1791907"/>
                <a:gd name="connsiteY48" fmla="*/ 891550 h 1217972"/>
                <a:gd name="connsiteX49" fmla="*/ 183287 w 1791907"/>
                <a:gd name="connsiteY49" fmla="*/ 990610 h 1217972"/>
                <a:gd name="connsiteX50" fmla="*/ 175667 w 1791907"/>
                <a:gd name="connsiteY50" fmla="*/ 866785 h 1217972"/>
                <a:gd name="connsiteX51" fmla="*/ 187097 w 1791907"/>
                <a:gd name="connsiteY51" fmla="*/ 725815 h 1217972"/>
                <a:gd name="connsiteX52" fmla="*/ 248057 w 1791907"/>
                <a:gd name="connsiteY52" fmla="*/ 889645 h 1217972"/>
                <a:gd name="connsiteX53" fmla="*/ 227102 w 1791907"/>
                <a:gd name="connsiteY53" fmla="*/ 668665 h 1217972"/>
                <a:gd name="connsiteX54" fmla="*/ 278537 w 1791907"/>
                <a:gd name="connsiteY54" fmla="*/ 495310 h 1217972"/>
                <a:gd name="connsiteX55" fmla="*/ 331877 w 1791907"/>
                <a:gd name="connsiteY55" fmla="*/ 483880 h 1217972"/>
                <a:gd name="connsiteX56" fmla="*/ 419507 w 1791907"/>
                <a:gd name="connsiteY56" fmla="*/ 579130 h 1217972"/>
                <a:gd name="connsiteX0" fmla="*/ 419507 w 1791907"/>
                <a:gd name="connsiteY0" fmla="*/ 579130 h 1217972"/>
                <a:gd name="connsiteX1" fmla="*/ 482372 w 1791907"/>
                <a:gd name="connsiteY1" fmla="*/ 516265 h 1217972"/>
                <a:gd name="connsiteX2" fmla="*/ 566192 w 1791907"/>
                <a:gd name="connsiteY2" fmla="*/ 476260 h 1217972"/>
                <a:gd name="connsiteX3" fmla="*/ 629057 w 1791907"/>
                <a:gd name="connsiteY3" fmla="*/ 577225 h 1217972"/>
                <a:gd name="connsiteX4" fmla="*/ 669062 w 1791907"/>
                <a:gd name="connsiteY4" fmla="*/ 762010 h 1217972"/>
                <a:gd name="connsiteX5" fmla="*/ 672872 w 1791907"/>
                <a:gd name="connsiteY5" fmla="*/ 914410 h 1217972"/>
                <a:gd name="connsiteX6" fmla="*/ 750977 w 1791907"/>
                <a:gd name="connsiteY6" fmla="*/ 718195 h 1217972"/>
                <a:gd name="connsiteX7" fmla="*/ 777647 w 1791907"/>
                <a:gd name="connsiteY7" fmla="*/ 582940 h 1217972"/>
                <a:gd name="connsiteX8" fmla="*/ 1040537 w 1791907"/>
                <a:gd name="connsiteY8" fmla="*/ 870595 h 1217972"/>
                <a:gd name="connsiteX9" fmla="*/ 1091972 w 1791907"/>
                <a:gd name="connsiteY9" fmla="*/ 891550 h 1217972"/>
                <a:gd name="connsiteX10" fmla="*/ 992912 w 1791907"/>
                <a:gd name="connsiteY10" fmla="*/ 723910 h 1217972"/>
                <a:gd name="connsiteX11" fmla="*/ 1194842 w 1791907"/>
                <a:gd name="connsiteY11" fmla="*/ 971560 h 1217972"/>
                <a:gd name="connsiteX12" fmla="*/ 1170077 w 1791907"/>
                <a:gd name="connsiteY12" fmla="*/ 849640 h 1217972"/>
                <a:gd name="connsiteX13" fmla="*/ 1295807 w 1791907"/>
                <a:gd name="connsiteY13" fmla="*/ 958225 h 1217972"/>
                <a:gd name="connsiteX14" fmla="*/ 1341527 w 1791907"/>
                <a:gd name="connsiteY14" fmla="*/ 1122055 h 1217972"/>
                <a:gd name="connsiteX15" fmla="*/ 1364387 w 1791907"/>
                <a:gd name="connsiteY15" fmla="*/ 996325 h 1217972"/>
                <a:gd name="connsiteX16" fmla="*/ 1396242 w 1791907"/>
                <a:gd name="connsiteY16" fmla="*/ 1216108 h 1217972"/>
                <a:gd name="connsiteX17" fmla="*/ 1457887 w 1791907"/>
                <a:gd name="connsiteY17" fmla="*/ 1098331 h 1217972"/>
                <a:gd name="connsiteX18" fmla="*/ 1542572 w 1791907"/>
                <a:gd name="connsiteY18" fmla="*/ 1031635 h 1217972"/>
                <a:gd name="connsiteX19" fmla="*/ 1612723 w 1791907"/>
                <a:gd name="connsiteY19" fmla="*/ 1026628 h 1217972"/>
                <a:gd name="connsiteX20" fmla="*/ 1663804 w 1791907"/>
                <a:gd name="connsiteY20" fmla="*/ 1091377 h 1217972"/>
                <a:gd name="connsiteX21" fmla="*/ 1671424 w 1791907"/>
                <a:gd name="connsiteY21" fmla="*/ 904885 h 1217972"/>
                <a:gd name="connsiteX22" fmla="*/ 1670561 w 1791907"/>
                <a:gd name="connsiteY22" fmla="*/ 824167 h 1217972"/>
                <a:gd name="connsiteX23" fmla="*/ 1741577 w 1791907"/>
                <a:gd name="connsiteY23" fmla="*/ 889645 h 1217972"/>
                <a:gd name="connsiteX24" fmla="*/ 1701572 w 1791907"/>
                <a:gd name="connsiteY24" fmla="*/ 716290 h 1217972"/>
                <a:gd name="connsiteX25" fmla="*/ 1701572 w 1791907"/>
                <a:gd name="connsiteY25" fmla="*/ 615325 h 1217972"/>
                <a:gd name="connsiteX26" fmla="*/ 1781582 w 1791907"/>
                <a:gd name="connsiteY26" fmla="*/ 676285 h 1217972"/>
                <a:gd name="connsiteX27" fmla="*/ 1733957 w 1791907"/>
                <a:gd name="connsiteY27" fmla="*/ 546745 h 1217972"/>
                <a:gd name="connsiteX28" fmla="*/ 1667282 w 1791907"/>
                <a:gd name="connsiteY28" fmla="*/ 396250 h 1217972"/>
                <a:gd name="connsiteX29" fmla="*/ 1497737 w 1791907"/>
                <a:gd name="connsiteY29" fmla="*/ 219085 h 1217972"/>
                <a:gd name="connsiteX30" fmla="*/ 1364387 w 1791907"/>
                <a:gd name="connsiteY30" fmla="*/ 129550 h 1217972"/>
                <a:gd name="connsiteX31" fmla="*/ 1486307 w 1791907"/>
                <a:gd name="connsiteY31" fmla="*/ 104785 h 1217972"/>
                <a:gd name="connsiteX32" fmla="*/ 1572032 w 1791907"/>
                <a:gd name="connsiteY32" fmla="*/ 70495 h 1217972"/>
                <a:gd name="connsiteX33" fmla="*/ 1339622 w 1791907"/>
                <a:gd name="connsiteY33" fmla="*/ 62875 h 1217972"/>
                <a:gd name="connsiteX34" fmla="*/ 1128167 w 1791907"/>
                <a:gd name="connsiteY34" fmla="*/ 17155 h 1217972"/>
                <a:gd name="connsiteX35" fmla="*/ 918617 w 1791907"/>
                <a:gd name="connsiteY35" fmla="*/ 10 h 1217972"/>
                <a:gd name="connsiteX36" fmla="*/ 650012 w 1791907"/>
                <a:gd name="connsiteY36" fmla="*/ 19060 h 1217972"/>
                <a:gd name="connsiteX37" fmla="*/ 480467 w 1791907"/>
                <a:gd name="connsiteY37" fmla="*/ 55255 h 1217972"/>
                <a:gd name="connsiteX38" fmla="*/ 352832 w 1791907"/>
                <a:gd name="connsiteY38" fmla="*/ 144790 h 1217972"/>
                <a:gd name="connsiteX39" fmla="*/ 301397 w 1791907"/>
                <a:gd name="connsiteY39" fmla="*/ 215275 h 1217972"/>
                <a:gd name="connsiteX40" fmla="*/ 227102 w 1791907"/>
                <a:gd name="connsiteY40" fmla="*/ 278140 h 1217972"/>
                <a:gd name="connsiteX41" fmla="*/ 160427 w 1791907"/>
                <a:gd name="connsiteY41" fmla="*/ 331480 h 1217972"/>
                <a:gd name="connsiteX42" fmla="*/ 82322 w 1791907"/>
                <a:gd name="connsiteY42" fmla="*/ 485785 h 1217972"/>
                <a:gd name="connsiteX43" fmla="*/ 17552 w 1791907"/>
                <a:gd name="connsiteY43" fmla="*/ 674380 h 1217972"/>
                <a:gd name="connsiteX44" fmla="*/ 2312 w 1791907"/>
                <a:gd name="connsiteY44" fmla="*/ 735340 h 1217972"/>
                <a:gd name="connsiteX45" fmla="*/ 57557 w 1791907"/>
                <a:gd name="connsiteY45" fmla="*/ 678190 h 1217972"/>
                <a:gd name="connsiteX46" fmla="*/ 55652 w 1791907"/>
                <a:gd name="connsiteY46" fmla="*/ 910600 h 1217972"/>
                <a:gd name="connsiteX47" fmla="*/ 68987 w 1791907"/>
                <a:gd name="connsiteY47" fmla="*/ 988705 h 1217972"/>
                <a:gd name="connsiteX48" fmla="*/ 97562 w 1791907"/>
                <a:gd name="connsiteY48" fmla="*/ 891550 h 1217972"/>
                <a:gd name="connsiteX49" fmla="*/ 183287 w 1791907"/>
                <a:gd name="connsiteY49" fmla="*/ 990610 h 1217972"/>
                <a:gd name="connsiteX50" fmla="*/ 175667 w 1791907"/>
                <a:gd name="connsiteY50" fmla="*/ 866785 h 1217972"/>
                <a:gd name="connsiteX51" fmla="*/ 187097 w 1791907"/>
                <a:gd name="connsiteY51" fmla="*/ 725815 h 1217972"/>
                <a:gd name="connsiteX52" fmla="*/ 248057 w 1791907"/>
                <a:gd name="connsiteY52" fmla="*/ 889645 h 1217972"/>
                <a:gd name="connsiteX53" fmla="*/ 227102 w 1791907"/>
                <a:gd name="connsiteY53" fmla="*/ 668665 h 1217972"/>
                <a:gd name="connsiteX54" fmla="*/ 278537 w 1791907"/>
                <a:gd name="connsiteY54" fmla="*/ 495310 h 1217972"/>
                <a:gd name="connsiteX55" fmla="*/ 331877 w 1791907"/>
                <a:gd name="connsiteY55" fmla="*/ 483880 h 1217972"/>
                <a:gd name="connsiteX56" fmla="*/ 419507 w 1791907"/>
                <a:gd name="connsiteY56" fmla="*/ 579130 h 1217972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12723 w 1791907"/>
                <a:gd name="connsiteY19" fmla="*/ 102662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12723 w 1791907"/>
                <a:gd name="connsiteY19" fmla="*/ 102662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9683 w 1791907"/>
                <a:gd name="connsiteY19" fmla="*/ 1023635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507635 w 1791907"/>
                <a:gd name="connsiteY0" fmla="*/ 585116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72685 w 1791907"/>
                <a:gd name="connsiteY53" fmla="*/ 668665 h 1217958"/>
                <a:gd name="connsiteX54" fmla="*/ 278537 w 1791907"/>
                <a:gd name="connsiteY54" fmla="*/ 495310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72685 w 1791907"/>
                <a:gd name="connsiteY53" fmla="*/ 668665 h 1217958"/>
                <a:gd name="connsiteX54" fmla="*/ 302847 w 1791907"/>
                <a:gd name="connsiteY54" fmla="*/ 507283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02847 w 1791907"/>
                <a:gd name="connsiteY54" fmla="*/ 507283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02847 w 1791907"/>
                <a:gd name="connsiteY54" fmla="*/ 507283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02847 w 1791907"/>
                <a:gd name="connsiteY54" fmla="*/ 507283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33236 w 1791907"/>
                <a:gd name="connsiteY54" fmla="*/ 528236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20892 w 1791907"/>
                <a:gd name="connsiteY2" fmla="*/ 479252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20892 w 1791907"/>
                <a:gd name="connsiteY2" fmla="*/ 479252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20892 w 1791907"/>
                <a:gd name="connsiteY2" fmla="*/ 479252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48657 w 1791907"/>
                <a:gd name="connsiteY53" fmla="*/ 620772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20892 w 1791907"/>
                <a:gd name="connsiteY2" fmla="*/ 479252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55505 w 1791907"/>
                <a:gd name="connsiteY9" fmla="*/ 930461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55505 w 1791907"/>
                <a:gd name="connsiteY9" fmla="*/ 930461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59876 w 1791907"/>
                <a:gd name="connsiteY32" fmla="*/ 103420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55505 w 1791907"/>
                <a:gd name="connsiteY9" fmla="*/ 930461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31606 w 1791907"/>
                <a:gd name="connsiteY31" fmla="*/ 128731 h 1217958"/>
                <a:gd name="connsiteX32" fmla="*/ 1559876 w 1791907"/>
                <a:gd name="connsiteY32" fmla="*/ 103420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55505 w 1791907"/>
                <a:gd name="connsiteY9" fmla="*/ 930461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31606 w 1791907"/>
                <a:gd name="connsiteY31" fmla="*/ 128731 h 1217958"/>
                <a:gd name="connsiteX32" fmla="*/ 1532527 w 1791907"/>
                <a:gd name="connsiteY32" fmla="*/ 142332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9156 h 1221998"/>
                <a:gd name="connsiteX1" fmla="*/ 543149 w 1791907"/>
                <a:gd name="connsiteY1" fmla="*/ 517312 h 1221998"/>
                <a:gd name="connsiteX2" fmla="*/ 611776 w 1791907"/>
                <a:gd name="connsiteY2" fmla="*/ 495265 h 1221998"/>
                <a:gd name="connsiteX3" fmla="*/ 629057 w 1791907"/>
                <a:gd name="connsiteY3" fmla="*/ 581265 h 1221998"/>
                <a:gd name="connsiteX4" fmla="*/ 669062 w 1791907"/>
                <a:gd name="connsiteY4" fmla="*/ 766050 h 1221998"/>
                <a:gd name="connsiteX5" fmla="*/ 754921 w 1791907"/>
                <a:gd name="connsiteY5" fmla="*/ 921443 h 1221998"/>
                <a:gd name="connsiteX6" fmla="*/ 750977 w 1791907"/>
                <a:gd name="connsiteY6" fmla="*/ 722235 h 1221998"/>
                <a:gd name="connsiteX7" fmla="*/ 777647 w 1791907"/>
                <a:gd name="connsiteY7" fmla="*/ 586980 h 1221998"/>
                <a:gd name="connsiteX8" fmla="*/ 925060 w 1791907"/>
                <a:gd name="connsiteY8" fmla="*/ 715992 h 1221998"/>
                <a:gd name="connsiteX9" fmla="*/ 1055505 w 1791907"/>
                <a:gd name="connsiteY9" fmla="*/ 934501 h 1221998"/>
                <a:gd name="connsiteX10" fmla="*/ 992912 w 1791907"/>
                <a:gd name="connsiteY10" fmla="*/ 727950 h 1221998"/>
                <a:gd name="connsiteX11" fmla="*/ 1194842 w 1791907"/>
                <a:gd name="connsiteY11" fmla="*/ 975600 h 1221998"/>
                <a:gd name="connsiteX12" fmla="*/ 1170077 w 1791907"/>
                <a:gd name="connsiteY12" fmla="*/ 853680 h 1221998"/>
                <a:gd name="connsiteX13" fmla="*/ 1295807 w 1791907"/>
                <a:gd name="connsiteY13" fmla="*/ 962265 h 1221998"/>
                <a:gd name="connsiteX14" fmla="*/ 1341527 w 1791907"/>
                <a:gd name="connsiteY14" fmla="*/ 1126095 h 1221998"/>
                <a:gd name="connsiteX15" fmla="*/ 1364387 w 1791907"/>
                <a:gd name="connsiteY15" fmla="*/ 1000365 h 1221998"/>
                <a:gd name="connsiteX16" fmla="*/ 1396242 w 1791907"/>
                <a:gd name="connsiteY16" fmla="*/ 1220148 h 1221998"/>
                <a:gd name="connsiteX17" fmla="*/ 1457887 w 1791907"/>
                <a:gd name="connsiteY17" fmla="*/ 1102371 h 1221998"/>
                <a:gd name="connsiteX18" fmla="*/ 1528727 w 1791907"/>
                <a:gd name="connsiteY18" fmla="*/ 1041213 h 1221998"/>
                <a:gd name="connsiteX19" fmla="*/ 1603606 w 1791907"/>
                <a:gd name="connsiteY19" fmla="*/ 1039648 h 1221998"/>
                <a:gd name="connsiteX20" fmla="*/ 1663804 w 1791907"/>
                <a:gd name="connsiteY20" fmla="*/ 1095417 h 1221998"/>
                <a:gd name="connsiteX21" fmla="*/ 1671424 w 1791907"/>
                <a:gd name="connsiteY21" fmla="*/ 908925 h 1221998"/>
                <a:gd name="connsiteX22" fmla="*/ 1670561 w 1791907"/>
                <a:gd name="connsiteY22" fmla="*/ 828207 h 1221998"/>
                <a:gd name="connsiteX23" fmla="*/ 1741577 w 1791907"/>
                <a:gd name="connsiteY23" fmla="*/ 893685 h 1221998"/>
                <a:gd name="connsiteX24" fmla="*/ 1701572 w 1791907"/>
                <a:gd name="connsiteY24" fmla="*/ 720330 h 1221998"/>
                <a:gd name="connsiteX25" fmla="*/ 1701572 w 1791907"/>
                <a:gd name="connsiteY25" fmla="*/ 619365 h 1221998"/>
                <a:gd name="connsiteX26" fmla="*/ 1781582 w 1791907"/>
                <a:gd name="connsiteY26" fmla="*/ 680325 h 1221998"/>
                <a:gd name="connsiteX27" fmla="*/ 1733957 w 1791907"/>
                <a:gd name="connsiteY27" fmla="*/ 550785 h 1221998"/>
                <a:gd name="connsiteX28" fmla="*/ 1667282 w 1791907"/>
                <a:gd name="connsiteY28" fmla="*/ 400290 h 1221998"/>
                <a:gd name="connsiteX29" fmla="*/ 1497737 w 1791907"/>
                <a:gd name="connsiteY29" fmla="*/ 223125 h 1221998"/>
                <a:gd name="connsiteX30" fmla="*/ 1364387 w 1791907"/>
                <a:gd name="connsiteY30" fmla="*/ 133590 h 1221998"/>
                <a:gd name="connsiteX31" fmla="*/ 1431606 w 1791907"/>
                <a:gd name="connsiteY31" fmla="*/ 132771 h 1221998"/>
                <a:gd name="connsiteX32" fmla="*/ 1532527 w 1791907"/>
                <a:gd name="connsiteY32" fmla="*/ 146372 h 1221998"/>
                <a:gd name="connsiteX33" fmla="*/ 1339622 w 1791907"/>
                <a:gd name="connsiteY33" fmla="*/ 66915 h 1221998"/>
                <a:gd name="connsiteX34" fmla="*/ 1128167 w 1791907"/>
                <a:gd name="connsiteY34" fmla="*/ 21195 h 1221998"/>
                <a:gd name="connsiteX35" fmla="*/ 918617 w 1791907"/>
                <a:gd name="connsiteY35" fmla="*/ 4050 h 1221998"/>
                <a:gd name="connsiteX36" fmla="*/ 668245 w 1791907"/>
                <a:gd name="connsiteY36" fmla="*/ 5140 h 1221998"/>
                <a:gd name="connsiteX37" fmla="*/ 480467 w 1791907"/>
                <a:gd name="connsiteY37" fmla="*/ 59295 h 1221998"/>
                <a:gd name="connsiteX38" fmla="*/ 352832 w 1791907"/>
                <a:gd name="connsiteY38" fmla="*/ 148830 h 1221998"/>
                <a:gd name="connsiteX39" fmla="*/ 301397 w 1791907"/>
                <a:gd name="connsiteY39" fmla="*/ 219315 h 1221998"/>
                <a:gd name="connsiteX40" fmla="*/ 227102 w 1791907"/>
                <a:gd name="connsiteY40" fmla="*/ 282180 h 1221998"/>
                <a:gd name="connsiteX41" fmla="*/ 160427 w 1791907"/>
                <a:gd name="connsiteY41" fmla="*/ 335520 h 1221998"/>
                <a:gd name="connsiteX42" fmla="*/ 82322 w 1791907"/>
                <a:gd name="connsiteY42" fmla="*/ 489825 h 1221998"/>
                <a:gd name="connsiteX43" fmla="*/ 17552 w 1791907"/>
                <a:gd name="connsiteY43" fmla="*/ 678420 h 1221998"/>
                <a:gd name="connsiteX44" fmla="*/ 2312 w 1791907"/>
                <a:gd name="connsiteY44" fmla="*/ 739380 h 1221998"/>
                <a:gd name="connsiteX45" fmla="*/ 57557 w 1791907"/>
                <a:gd name="connsiteY45" fmla="*/ 682230 h 1221998"/>
                <a:gd name="connsiteX46" fmla="*/ 55652 w 1791907"/>
                <a:gd name="connsiteY46" fmla="*/ 914640 h 1221998"/>
                <a:gd name="connsiteX47" fmla="*/ 68987 w 1791907"/>
                <a:gd name="connsiteY47" fmla="*/ 992745 h 1221998"/>
                <a:gd name="connsiteX48" fmla="*/ 97562 w 1791907"/>
                <a:gd name="connsiteY48" fmla="*/ 895590 h 1221998"/>
                <a:gd name="connsiteX49" fmla="*/ 143782 w 1791907"/>
                <a:gd name="connsiteY49" fmla="*/ 994650 h 1221998"/>
                <a:gd name="connsiteX50" fmla="*/ 175667 w 1791907"/>
                <a:gd name="connsiteY50" fmla="*/ 870825 h 1221998"/>
                <a:gd name="connsiteX51" fmla="*/ 238758 w 1791907"/>
                <a:gd name="connsiteY51" fmla="*/ 714889 h 1221998"/>
                <a:gd name="connsiteX52" fmla="*/ 248057 w 1791907"/>
                <a:gd name="connsiteY52" fmla="*/ 893685 h 1221998"/>
                <a:gd name="connsiteX53" fmla="*/ 321306 w 1791907"/>
                <a:gd name="connsiteY53" fmla="*/ 648759 h 1221998"/>
                <a:gd name="connsiteX54" fmla="*/ 333236 w 1791907"/>
                <a:gd name="connsiteY54" fmla="*/ 532276 h 1221998"/>
                <a:gd name="connsiteX55" fmla="*/ 377461 w 1791907"/>
                <a:gd name="connsiteY55" fmla="*/ 517853 h 1221998"/>
                <a:gd name="connsiteX56" fmla="*/ 507635 w 1791907"/>
                <a:gd name="connsiteY56" fmla="*/ 589156 h 1221998"/>
                <a:gd name="connsiteX0" fmla="*/ 507635 w 1791907"/>
                <a:gd name="connsiteY0" fmla="*/ 606435 h 1239277"/>
                <a:gd name="connsiteX1" fmla="*/ 543149 w 1791907"/>
                <a:gd name="connsiteY1" fmla="*/ 534591 h 1239277"/>
                <a:gd name="connsiteX2" fmla="*/ 611776 w 1791907"/>
                <a:gd name="connsiteY2" fmla="*/ 512544 h 1239277"/>
                <a:gd name="connsiteX3" fmla="*/ 629057 w 1791907"/>
                <a:gd name="connsiteY3" fmla="*/ 598544 h 1239277"/>
                <a:gd name="connsiteX4" fmla="*/ 669062 w 1791907"/>
                <a:gd name="connsiteY4" fmla="*/ 783329 h 1239277"/>
                <a:gd name="connsiteX5" fmla="*/ 754921 w 1791907"/>
                <a:gd name="connsiteY5" fmla="*/ 938722 h 1239277"/>
                <a:gd name="connsiteX6" fmla="*/ 750977 w 1791907"/>
                <a:gd name="connsiteY6" fmla="*/ 739514 h 1239277"/>
                <a:gd name="connsiteX7" fmla="*/ 777647 w 1791907"/>
                <a:gd name="connsiteY7" fmla="*/ 604259 h 1239277"/>
                <a:gd name="connsiteX8" fmla="*/ 925060 w 1791907"/>
                <a:gd name="connsiteY8" fmla="*/ 733271 h 1239277"/>
                <a:gd name="connsiteX9" fmla="*/ 1055505 w 1791907"/>
                <a:gd name="connsiteY9" fmla="*/ 951780 h 1239277"/>
                <a:gd name="connsiteX10" fmla="*/ 992912 w 1791907"/>
                <a:gd name="connsiteY10" fmla="*/ 745229 h 1239277"/>
                <a:gd name="connsiteX11" fmla="*/ 1194842 w 1791907"/>
                <a:gd name="connsiteY11" fmla="*/ 992879 h 1239277"/>
                <a:gd name="connsiteX12" fmla="*/ 1170077 w 1791907"/>
                <a:gd name="connsiteY12" fmla="*/ 870959 h 1239277"/>
                <a:gd name="connsiteX13" fmla="*/ 1295807 w 1791907"/>
                <a:gd name="connsiteY13" fmla="*/ 979544 h 1239277"/>
                <a:gd name="connsiteX14" fmla="*/ 1341527 w 1791907"/>
                <a:gd name="connsiteY14" fmla="*/ 1143374 h 1239277"/>
                <a:gd name="connsiteX15" fmla="*/ 1364387 w 1791907"/>
                <a:gd name="connsiteY15" fmla="*/ 1017644 h 1239277"/>
                <a:gd name="connsiteX16" fmla="*/ 1396242 w 1791907"/>
                <a:gd name="connsiteY16" fmla="*/ 1237427 h 1239277"/>
                <a:gd name="connsiteX17" fmla="*/ 1457887 w 1791907"/>
                <a:gd name="connsiteY17" fmla="*/ 1119650 h 1239277"/>
                <a:gd name="connsiteX18" fmla="*/ 1528727 w 1791907"/>
                <a:gd name="connsiteY18" fmla="*/ 1058492 h 1239277"/>
                <a:gd name="connsiteX19" fmla="*/ 1603606 w 1791907"/>
                <a:gd name="connsiteY19" fmla="*/ 1056927 h 1239277"/>
                <a:gd name="connsiteX20" fmla="*/ 1663804 w 1791907"/>
                <a:gd name="connsiteY20" fmla="*/ 1112696 h 1239277"/>
                <a:gd name="connsiteX21" fmla="*/ 1671424 w 1791907"/>
                <a:gd name="connsiteY21" fmla="*/ 926204 h 1239277"/>
                <a:gd name="connsiteX22" fmla="*/ 1670561 w 1791907"/>
                <a:gd name="connsiteY22" fmla="*/ 845486 h 1239277"/>
                <a:gd name="connsiteX23" fmla="*/ 1741577 w 1791907"/>
                <a:gd name="connsiteY23" fmla="*/ 910964 h 1239277"/>
                <a:gd name="connsiteX24" fmla="*/ 1701572 w 1791907"/>
                <a:gd name="connsiteY24" fmla="*/ 737609 h 1239277"/>
                <a:gd name="connsiteX25" fmla="*/ 1701572 w 1791907"/>
                <a:gd name="connsiteY25" fmla="*/ 636644 h 1239277"/>
                <a:gd name="connsiteX26" fmla="*/ 1781582 w 1791907"/>
                <a:gd name="connsiteY26" fmla="*/ 697604 h 1239277"/>
                <a:gd name="connsiteX27" fmla="*/ 1733957 w 1791907"/>
                <a:gd name="connsiteY27" fmla="*/ 568064 h 1239277"/>
                <a:gd name="connsiteX28" fmla="*/ 1667282 w 1791907"/>
                <a:gd name="connsiteY28" fmla="*/ 417569 h 1239277"/>
                <a:gd name="connsiteX29" fmla="*/ 1497737 w 1791907"/>
                <a:gd name="connsiteY29" fmla="*/ 240404 h 1239277"/>
                <a:gd name="connsiteX30" fmla="*/ 1364387 w 1791907"/>
                <a:gd name="connsiteY30" fmla="*/ 150869 h 1239277"/>
                <a:gd name="connsiteX31" fmla="*/ 1431606 w 1791907"/>
                <a:gd name="connsiteY31" fmla="*/ 150050 h 1239277"/>
                <a:gd name="connsiteX32" fmla="*/ 1532527 w 1791907"/>
                <a:gd name="connsiteY32" fmla="*/ 163651 h 1239277"/>
                <a:gd name="connsiteX33" fmla="*/ 1339622 w 1791907"/>
                <a:gd name="connsiteY33" fmla="*/ 84194 h 1239277"/>
                <a:gd name="connsiteX34" fmla="*/ 1128167 w 1791907"/>
                <a:gd name="connsiteY34" fmla="*/ 38474 h 1239277"/>
                <a:gd name="connsiteX35" fmla="*/ 933812 w 1791907"/>
                <a:gd name="connsiteY35" fmla="*/ 377 h 1239277"/>
                <a:gd name="connsiteX36" fmla="*/ 668245 w 1791907"/>
                <a:gd name="connsiteY36" fmla="*/ 22419 h 1239277"/>
                <a:gd name="connsiteX37" fmla="*/ 480467 w 1791907"/>
                <a:gd name="connsiteY37" fmla="*/ 76574 h 1239277"/>
                <a:gd name="connsiteX38" fmla="*/ 352832 w 1791907"/>
                <a:gd name="connsiteY38" fmla="*/ 166109 h 1239277"/>
                <a:gd name="connsiteX39" fmla="*/ 301397 w 1791907"/>
                <a:gd name="connsiteY39" fmla="*/ 236594 h 1239277"/>
                <a:gd name="connsiteX40" fmla="*/ 227102 w 1791907"/>
                <a:gd name="connsiteY40" fmla="*/ 299459 h 1239277"/>
                <a:gd name="connsiteX41" fmla="*/ 160427 w 1791907"/>
                <a:gd name="connsiteY41" fmla="*/ 352799 h 1239277"/>
                <a:gd name="connsiteX42" fmla="*/ 82322 w 1791907"/>
                <a:gd name="connsiteY42" fmla="*/ 507104 h 1239277"/>
                <a:gd name="connsiteX43" fmla="*/ 17552 w 1791907"/>
                <a:gd name="connsiteY43" fmla="*/ 695699 h 1239277"/>
                <a:gd name="connsiteX44" fmla="*/ 2312 w 1791907"/>
                <a:gd name="connsiteY44" fmla="*/ 756659 h 1239277"/>
                <a:gd name="connsiteX45" fmla="*/ 57557 w 1791907"/>
                <a:gd name="connsiteY45" fmla="*/ 699509 h 1239277"/>
                <a:gd name="connsiteX46" fmla="*/ 55652 w 1791907"/>
                <a:gd name="connsiteY46" fmla="*/ 931919 h 1239277"/>
                <a:gd name="connsiteX47" fmla="*/ 68987 w 1791907"/>
                <a:gd name="connsiteY47" fmla="*/ 1010024 h 1239277"/>
                <a:gd name="connsiteX48" fmla="*/ 97562 w 1791907"/>
                <a:gd name="connsiteY48" fmla="*/ 912869 h 1239277"/>
                <a:gd name="connsiteX49" fmla="*/ 143782 w 1791907"/>
                <a:gd name="connsiteY49" fmla="*/ 1011929 h 1239277"/>
                <a:gd name="connsiteX50" fmla="*/ 175667 w 1791907"/>
                <a:gd name="connsiteY50" fmla="*/ 888104 h 1239277"/>
                <a:gd name="connsiteX51" fmla="*/ 238758 w 1791907"/>
                <a:gd name="connsiteY51" fmla="*/ 732168 h 1239277"/>
                <a:gd name="connsiteX52" fmla="*/ 248057 w 1791907"/>
                <a:gd name="connsiteY52" fmla="*/ 910964 h 1239277"/>
                <a:gd name="connsiteX53" fmla="*/ 321306 w 1791907"/>
                <a:gd name="connsiteY53" fmla="*/ 666038 h 1239277"/>
                <a:gd name="connsiteX54" fmla="*/ 333236 w 1791907"/>
                <a:gd name="connsiteY54" fmla="*/ 549555 h 1239277"/>
                <a:gd name="connsiteX55" fmla="*/ 377461 w 1791907"/>
                <a:gd name="connsiteY55" fmla="*/ 535132 h 1239277"/>
                <a:gd name="connsiteX56" fmla="*/ 507635 w 1791907"/>
                <a:gd name="connsiteY56" fmla="*/ 606435 h 1239277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1055505 w 1791907"/>
                <a:gd name="connsiteY9" fmla="*/ 951435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95807 w 1791907"/>
                <a:gd name="connsiteY13" fmla="*/ 979199 h 1238932"/>
                <a:gd name="connsiteX14" fmla="*/ 1341527 w 1791907"/>
                <a:gd name="connsiteY14" fmla="*/ 1143029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7282 w 1791907"/>
                <a:gd name="connsiteY28" fmla="*/ 417224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1055505 w 1791907"/>
                <a:gd name="connsiteY9" fmla="*/ 951435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95807 w 1791907"/>
                <a:gd name="connsiteY13" fmla="*/ 979199 h 1238932"/>
                <a:gd name="connsiteX14" fmla="*/ 1341527 w 1791907"/>
                <a:gd name="connsiteY14" fmla="*/ 1143029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1055505 w 1791907"/>
                <a:gd name="connsiteY9" fmla="*/ 951435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95807 w 1791907"/>
                <a:gd name="connsiteY13" fmla="*/ 979199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1055505 w 1791907"/>
                <a:gd name="connsiteY9" fmla="*/ 951435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85612 w 1791907"/>
                <a:gd name="connsiteY9" fmla="*/ 927490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85612 w 1791907"/>
                <a:gd name="connsiteY9" fmla="*/ 927490 h 1238932"/>
                <a:gd name="connsiteX10" fmla="*/ 1035457 w 1791907"/>
                <a:gd name="connsiteY10" fmla="*/ 759849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55223 w 1791907"/>
                <a:gd name="connsiteY9" fmla="*/ 915516 h 1238932"/>
                <a:gd name="connsiteX10" fmla="*/ 1035457 w 1791907"/>
                <a:gd name="connsiteY10" fmla="*/ 759849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55223 w 1791907"/>
                <a:gd name="connsiteY9" fmla="*/ 915516 h 1238932"/>
                <a:gd name="connsiteX10" fmla="*/ 1035457 w 1791907"/>
                <a:gd name="connsiteY10" fmla="*/ 759849 h 1238932"/>
                <a:gd name="connsiteX11" fmla="*/ 1194842 w 1791907"/>
                <a:gd name="connsiteY11" fmla="*/ 992534 h 1238932"/>
                <a:gd name="connsiteX12" fmla="*/ 1170077 w 1791907"/>
                <a:gd name="connsiteY12" fmla="*/ 834695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55223 w 1791907"/>
                <a:gd name="connsiteY9" fmla="*/ 915516 h 1238932"/>
                <a:gd name="connsiteX10" fmla="*/ 1035457 w 1791907"/>
                <a:gd name="connsiteY10" fmla="*/ 759849 h 1238932"/>
                <a:gd name="connsiteX11" fmla="*/ 1112793 w 1791907"/>
                <a:gd name="connsiteY11" fmla="*/ 947635 h 1238932"/>
                <a:gd name="connsiteX12" fmla="*/ 1170077 w 1791907"/>
                <a:gd name="connsiteY12" fmla="*/ 834695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35457 w 1791907"/>
                <a:gd name="connsiteY10" fmla="*/ 759849 h 1238932"/>
                <a:gd name="connsiteX11" fmla="*/ 1112793 w 1791907"/>
                <a:gd name="connsiteY11" fmla="*/ 947635 h 1238932"/>
                <a:gd name="connsiteX12" fmla="*/ 1170077 w 1791907"/>
                <a:gd name="connsiteY12" fmla="*/ 834695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70077 w 1791907"/>
                <a:gd name="connsiteY12" fmla="*/ 834695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9339 w 1791907"/>
                <a:gd name="connsiteY13" fmla="*/ 934301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866504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866504 h 1238932"/>
                <a:gd name="connsiteX0" fmla="*/ 507635 w 1791907"/>
                <a:gd name="connsiteY0" fmla="*/ 866504 h 1238932"/>
                <a:gd name="connsiteX1" fmla="*/ 521877 w 1791907"/>
                <a:gd name="connsiteY1" fmla="*/ 683909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866504 h 1238932"/>
                <a:gd name="connsiteX0" fmla="*/ 507635 w 1791907"/>
                <a:gd name="connsiteY0" fmla="*/ 866504 h 1238932"/>
                <a:gd name="connsiteX1" fmla="*/ 521877 w 1791907"/>
                <a:gd name="connsiteY1" fmla="*/ 683909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429121 w 1791907"/>
                <a:gd name="connsiteY55" fmla="*/ 693429 h 1238932"/>
                <a:gd name="connsiteX56" fmla="*/ 507635 w 1791907"/>
                <a:gd name="connsiteY56" fmla="*/ 866504 h 1238932"/>
                <a:gd name="connsiteX0" fmla="*/ 507635 w 1791907"/>
                <a:gd name="connsiteY0" fmla="*/ 866504 h 1238932"/>
                <a:gd name="connsiteX1" fmla="*/ 521877 w 1791907"/>
                <a:gd name="connsiteY1" fmla="*/ 683909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98732 w 1791907"/>
                <a:gd name="connsiteY55" fmla="*/ 699417 h 1238932"/>
                <a:gd name="connsiteX56" fmla="*/ 507635 w 1791907"/>
                <a:gd name="connsiteY56" fmla="*/ 866504 h 1238932"/>
                <a:gd name="connsiteX0" fmla="*/ 507635 w 1791907"/>
                <a:gd name="connsiteY0" fmla="*/ 866504 h 1238932"/>
                <a:gd name="connsiteX1" fmla="*/ 521877 w 1791907"/>
                <a:gd name="connsiteY1" fmla="*/ 683909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60586 w 1791907"/>
                <a:gd name="connsiteY54" fmla="*/ 567170 h 1238932"/>
                <a:gd name="connsiteX55" fmla="*/ 398732 w 1791907"/>
                <a:gd name="connsiteY55" fmla="*/ 699417 h 1238932"/>
                <a:gd name="connsiteX56" fmla="*/ 507635 w 1791907"/>
                <a:gd name="connsiteY56" fmla="*/ 866504 h 1238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791907" h="1238932">
                  <a:moveTo>
                    <a:pt x="507635" y="866504"/>
                  </a:moveTo>
                  <a:cubicBezTo>
                    <a:pt x="528159" y="863919"/>
                    <a:pt x="504520" y="742960"/>
                    <a:pt x="521877" y="683909"/>
                  </a:cubicBezTo>
                  <a:cubicBezTo>
                    <a:pt x="539234" y="624858"/>
                    <a:pt x="593913" y="526484"/>
                    <a:pt x="611776" y="512199"/>
                  </a:cubicBezTo>
                  <a:cubicBezTo>
                    <a:pt x="629639" y="497914"/>
                    <a:pt x="619509" y="553068"/>
                    <a:pt x="629057" y="598199"/>
                  </a:cubicBezTo>
                  <a:cubicBezTo>
                    <a:pt x="638605" y="643330"/>
                    <a:pt x="648085" y="726288"/>
                    <a:pt x="669062" y="782984"/>
                  </a:cubicBezTo>
                  <a:cubicBezTo>
                    <a:pt x="690039" y="839680"/>
                    <a:pt x="741269" y="945679"/>
                    <a:pt x="754921" y="938377"/>
                  </a:cubicBezTo>
                  <a:cubicBezTo>
                    <a:pt x="768573" y="931075"/>
                    <a:pt x="747189" y="794913"/>
                    <a:pt x="750977" y="739169"/>
                  </a:cubicBezTo>
                  <a:cubicBezTo>
                    <a:pt x="754765" y="683425"/>
                    <a:pt x="755217" y="610941"/>
                    <a:pt x="777647" y="603914"/>
                  </a:cubicBezTo>
                  <a:cubicBezTo>
                    <a:pt x="800077" y="596887"/>
                    <a:pt x="855959" y="645072"/>
                    <a:pt x="885555" y="697006"/>
                  </a:cubicBezTo>
                  <a:cubicBezTo>
                    <a:pt x="915151" y="748940"/>
                    <a:pt x="935811" y="910530"/>
                    <a:pt x="955223" y="915516"/>
                  </a:cubicBezTo>
                  <a:cubicBezTo>
                    <a:pt x="974635" y="920502"/>
                    <a:pt x="975767" y="721571"/>
                    <a:pt x="1002029" y="726924"/>
                  </a:cubicBezTo>
                  <a:cubicBezTo>
                    <a:pt x="1028291" y="732277"/>
                    <a:pt x="1085291" y="940150"/>
                    <a:pt x="1112793" y="947635"/>
                  </a:cubicBezTo>
                  <a:cubicBezTo>
                    <a:pt x="1140295" y="955121"/>
                    <a:pt x="1144134" y="781044"/>
                    <a:pt x="1167039" y="771837"/>
                  </a:cubicBezTo>
                  <a:cubicBezTo>
                    <a:pt x="1189944" y="762631"/>
                    <a:pt x="1232283" y="842005"/>
                    <a:pt x="1250222" y="892396"/>
                  </a:cubicBezTo>
                  <a:cubicBezTo>
                    <a:pt x="1268161" y="942787"/>
                    <a:pt x="1255645" y="1053367"/>
                    <a:pt x="1274672" y="1074184"/>
                  </a:cubicBezTo>
                  <a:cubicBezTo>
                    <a:pt x="1293699" y="1095001"/>
                    <a:pt x="1344125" y="990149"/>
                    <a:pt x="1364387" y="1017299"/>
                  </a:cubicBezTo>
                  <a:cubicBezTo>
                    <a:pt x="1384649" y="1044449"/>
                    <a:pt x="1380659" y="1220081"/>
                    <a:pt x="1396242" y="1237082"/>
                  </a:cubicBezTo>
                  <a:cubicBezTo>
                    <a:pt x="1411825" y="1254083"/>
                    <a:pt x="1435806" y="1149127"/>
                    <a:pt x="1457887" y="1119305"/>
                  </a:cubicBezTo>
                  <a:cubicBezTo>
                    <a:pt x="1479968" y="1089483"/>
                    <a:pt x="1504441" y="1068601"/>
                    <a:pt x="1528727" y="1058147"/>
                  </a:cubicBezTo>
                  <a:cubicBezTo>
                    <a:pt x="1553013" y="1047693"/>
                    <a:pt x="1553404" y="1039242"/>
                    <a:pt x="1603606" y="1056582"/>
                  </a:cubicBezTo>
                  <a:cubicBezTo>
                    <a:pt x="1653808" y="1073922"/>
                    <a:pt x="1652501" y="1134138"/>
                    <a:pt x="1663804" y="1112351"/>
                  </a:cubicBezTo>
                  <a:cubicBezTo>
                    <a:pt x="1675107" y="1090564"/>
                    <a:pt x="1670298" y="970394"/>
                    <a:pt x="1671424" y="925859"/>
                  </a:cubicBezTo>
                  <a:cubicBezTo>
                    <a:pt x="1672550" y="881324"/>
                    <a:pt x="1658869" y="847681"/>
                    <a:pt x="1670561" y="845141"/>
                  </a:cubicBezTo>
                  <a:cubicBezTo>
                    <a:pt x="1682253" y="842601"/>
                    <a:pt x="1736409" y="928598"/>
                    <a:pt x="1741577" y="910619"/>
                  </a:cubicBezTo>
                  <a:cubicBezTo>
                    <a:pt x="1746745" y="892640"/>
                    <a:pt x="1708240" y="782984"/>
                    <a:pt x="1701572" y="737264"/>
                  </a:cubicBezTo>
                  <a:cubicBezTo>
                    <a:pt x="1694905" y="691544"/>
                    <a:pt x="1688237" y="642966"/>
                    <a:pt x="1701572" y="636299"/>
                  </a:cubicBezTo>
                  <a:cubicBezTo>
                    <a:pt x="1714907" y="629632"/>
                    <a:pt x="1825715" y="765839"/>
                    <a:pt x="1781582" y="697259"/>
                  </a:cubicBezTo>
                  <a:cubicBezTo>
                    <a:pt x="1737449" y="628679"/>
                    <a:pt x="1754020" y="614890"/>
                    <a:pt x="1733957" y="567719"/>
                  </a:cubicBezTo>
                  <a:cubicBezTo>
                    <a:pt x="1713894" y="520548"/>
                    <a:pt x="1700574" y="468841"/>
                    <a:pt x="1661204" y="414231"/>
                  </a:cubicBezTo>
                  <a:cubicBezTo>
                    <a:pt x="1621834" y="359621"/>
                    <a:pt x="1547206" y="284010"/>
                    <a:pt x="1497737" y="240059"/>
                  </a:cubicBezTo>
                  <a:cubicBezTo>
                    <a:pt x="1448268" y="196108"/>
                    <a:pt x="1375409" y="165583"/>
                    <a:pt x="1364387" y="150524"/>
                  </a:cubicBezTo>
                  <a:cubicBezTo>
                    <a:pt x="1353365" y="135465"/>
                    <a:pt x="1403583" y="147575"/>
                    <a:pt x="1431606" y="149705"/>
                  </a:cubicBezTo>
                  <a:cubicBezTo>
                    <a:pt x="1459629" y="151835"/>
                    <a:pt x="1547858" y="174282"/>
                    <a:pt x="1532527" y="163306"/>
                  </a:cubicBezTo>
                  <a:cubicBezTo>
                    <a:pt x="1517196" y="152330"/>
                    <a:pt x="1401444" y="106707"/>
                    <a:pt x="1339622" y="83849"/>
                  </a:cubicBezTo>
                  <a:cubicBezTo>
                    <a:pt x="1277800" y="60991"/>
                    <a:pt x="1229229" y="40124"/>
                    <a:pt x="1161594" y="26155"/>
                  </a:cubicBezTo>
                  <a:cubicBezTo>
                    <a:pt x="1093959" y="12186"/>
                    <a:pt x="1016037" y="712"/>
                    <a:pt x="933812" y="32"/>
                  </a:cubicBezTo>
                  <a:cubicBezTo>
                    <a:pt x="851587" y="-648"/>
                    <a:pt x="743803" y="9374"/>
                    <a:pt x="668245" y="22074"/>
                  </a:cubicBezTo>
                  <a:cubicBezTo>
                    <a:pt x="592688" y="34774"/>
                    <a:pt x="533036" y="52281"/>
                    <a:pt x="480467" y="76229"/>
                  </a:cubicBezTo>
                  <a:cubicBezTo>
                    <a:pt x="427898" y="100177"/>
                    <a:pt x="382677" y="139094"/>
                    <a:pt x="352832" y="165764"/>
                  </a:cubicBezTo>
                  <a:cubicBezTo>
                    <a:pt x="322987" y="192434"/>
                    <a:pt x="322352" y="214024"/>
                    <a:pt x="301397" y="236249"/>
                  </a:cubicBezTo>
                  <a:cubicBezTo>
                    <a:pt x="280442" y="258474"/>
                    <a:pt x="250597" y="279747"/>
                    <a:pt x="227102" y="299114"/>
                  </a:cubicBezTo>
                  <a:cubicBezTo>
                    <a:pt x="203607" y="318481"/>
                    <a:pt x="184557" y="317846"/>
                    <a:pt x="160427" y="352454"/>
                  </a:cubicBezTo>
                  <a:cubicBezTo>
                    <a:pt x="136297" y="387062"/>
                    <a:pt x="106134" y="449609"/>
                    <a:pt x="82322" y="506759"/>
                  </a:cubicBezTo>
                  <a:cubicBezTo>
                    <a:pt x="58510" y="563909"/>
                    <a:pt x="30887" y="653762"/>
                    <a:pt x="17552" y="695354"/>
                  </a:cubicBezTo>
                  <a:cubicBezTo>
                    <a:pt x="4217" y="736946"/>
                    <a:pt x="-4355" y="755679"/>
                    <a:pt x="2312" y="756314"/>
                  </a:cubicBezTo>
                  <a:cubicBezTo>
                    <a:pt x="8979" y="756949"/>
                    <a:pt x="48667" y="669954"/>
                    <a:pt x="57557" y="699164"/>
                  </a:cubicBezTo>
                  <a:cubicBezTo>
                    <a:pt x="66447" y="728374"/>
                    <a:pt x="53747" y="879822"/>
                    <a:pt x="55652" y="931574"/>
                  </a:cubicBezTo>
                  <a:cubicBezTo>
                    <a:pt x="57557" y="983326"/>
                    <a:pt x="62002" y="1012854"/>
                    <a:pt x="68987" y="1009679"/>
                  </a:cubicBezTo>
                  <a:cubicBezTo>
                    <a:pt x="75972" y="1006504"/>
                    <a:pt x="85096" y="912207"/>
                    <a:pt x="97562" y="912524"/>
                  </a:cubicBezTo>
                  <a:cubicBezTo>
                    <a:pt x="110028" y="912841"/>
                    <a:pt x="130764" y="1015712"/>
                    <a:pt x="143782" y="1011584"/>
                  </a:cubicBezTo>
                  <a:cubicBezTo>
                    <a:pt x="156799" y="1007457"/>
                    <a:pt x="159838" y="934386"/>
                    <a:pt x="175667" y="887759"/>
                  </a:cubicBezTo>
                  <a:cubicBezTo>
                    <a:pt x="191496" y="841132"/>
                    <a:pt x="226693" y="728013"/>
                    <a:pt x="238758" y="731823"/>
                  </a:cubicBezTo>
                  <a:cubicBezTo>
                    <a:pt x="250823" y="735633"/>
                    <a:pt x="234299" y="921641"/>
                    <a:pt x="248057" y="910619"/>
                  </a:cubicBezTo>
                  <a:cubicBezTo>
                    <a:pt x="261815" y="899597"/>
                    <a:pt x="302551" y="722934"/>
                    <a:pt x="321306" y="665693"/>
                  </a:cubicBezTo>
                  <a:cubicBezTo>
                    <a:pt x="340061" y="608452"/>
                    <a:pt x="344076" y="593840"/>
                    <a:pt x="360586" y="567170"/>
                  </a:cubicBezTo>
                  <a:cubicBezTo>
                    <a:pt x="377096" y="540500"/>
                    <a:pt x="374224" y="649528"/>
                    <a:pt x="398732" y="699417"/>
                  </a:cubicBezTo>
                  <a:cubicBezTo>
                    <a:pt x="423240" y="749306"/>
                    <a:pt x="487111" y="869089"/>
                    <a:pt x="507635" y="866504"/>
                  </a:cubicBezTo>
                  <a:close/>
                </a:path>
              </a:pathLst>
            </a:custGeom>
            <a:solidFill>
              <a:schemeClr val="accent4">
                <a:lumMod val="50000"/>
              </a:schemeClr>
            </a:solidFill>
            <a:ln>
              <a:noFill/>
            </a:ln>
            <a:effectLst/>
            <a:sp3d prstMaterial="softEdge">
              <a:bevelT w="1714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48" name="Oval 147">
              <a:extLst>
                <a:ext uri="{FF2B5EF4-FFF2-40B4-BE49-F238E27FC236}">
                  <a16:creationId xmlns:a16="http://schemas.microsoft.com/office/drawing/2014/main" id="{6FA6221B-8E19-4E1B-975F-B1BA0DEFEFFE}"/>
                </a:ext>
              </a:extLst>
            </p:cNvPr>
            <p:cNvSpPr/>
            <p:nvPr/>
          </p:nvSpPr>
          <p:spPr>
            <a:xfrm>
              <a:off x="5536155" y="2556320"/>
              <a:ext cx="152057" cy="166441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mc:AlternateContent xmlns:mc="http://schemas.openxmlformats.org/markup-compatibility/2006" xmlns:p14="http://schemas.microsoft.com/office/powerpoint/2010/main">
          <mc:Choice Requires="p14">
            <p:contentPart p14:bwMode="auto" r:id="rId15">
              <p14:nvContentPartPr>
                <p14:cNvPr id="149" name="Ink 148">
                  <a:extLst>
                    <a:ext uri="{FF2B5EF4-FFF2-40B4-BE49-F238E27FC236}">
                      <a16:creationId xmlns:a16="http://schemas.microsoft.com/office/drawing/2014/main" id="{B7F70E44-0886-42DF-822E-191327054536}"/>
                    </a:ext>
                  </a:extLst>
                </p14:cNvPr>
                <p14:cNvContentPartPr/>
                <p14:nvPr/>
              </p14:nvContentPartPr>
              <p14:xfrm>
                <a:off x="5800799" y="2815191"/>
                <a:ext cx="28440" cy="42480"/>
              </p14:xfrm>
            </p:contentPart>
          </mc:Choice>
          <mc:Fallback xmlns="">
            <p:pic>
              <p:nvPicPr>
                <p:cNvPr id="149" name="Ink 148">
                  <a:extLst>
                    <a:ext uri="{FF2B5EF4-FFF2-40B4-BE49-F238E27FC236}">
                      <a16:creationId xmlns:a16="http://schemas.microsoft.com/office/drawing/2014/main" id="{B7F70E44-0886-42DF-822E-191327054536}"/>
                    </a:ext>
                  </a:extLst>
                </p:cNvPr>
                <p:cNvPicPr/>
                <p:nvPr/>
              </p:nvPicPr>
              <p:blipFill>
                <a:blip r:embed="rId16"/>
                <a:stretch>
                  <a:fillRect/>
                </a:stretch>
              </p:blipFill>
              <p:spPr>
                <a:xfrm>
                  <a:off x="5786858" y="2801576"/>
                  <a:ext cx="55765" cy="69166"/>
                </a:xfrm>
                <a:prstGeom prst="rect">
                  <a:avLst/>
                </a:prstGeom>
              </p:spPr>
            </p:pic>
          </mc:Fallback>
        </mc:AlternateContent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4163A2E6-B951-4490-9C2F-353D0A525B60}"/>
                </a:ext>
              </a:extLst>
            </p:cNvPr>
            <p:cNvSpPr/>
            <p:nvPr/>
          </p:nvSpPr>
          <p:spPr>
            <a:xfrm>
              <a:off x="6505457" y="2702496"/>
              <a:ext cx="112118" cy="164403"/>
            </a:xfrm>
            <a:custGeom>
              <a:avLst/>
              <a:gdLst>
                <a:gd name="connsiteX0" fmla="*/ 4594 w 97508"/>
                <a:gd name="connsiteY0" fmla="*/ 140638 h 174793"/>
                <a:gd name="connsiteX1" fmla="*/ 4594 w 97508"/>
                <a:gd name="connsiteY1" fmla="*/ 78907 h 174793"/>
                <a:gd name="connsiteX2" fmla="*/ 37389 w 97508"/>
                <a:gd name="connsiteY2" fmla="*/ 7529 h 174793"/>
                <a:gd name="connsiteX3" fmla="*/ 95263 w 97508"/>
                <a:gd name="connsiteY3" fmla="*/ 5600 h 174793"/>
                <a:gd name="connsiteX4" fmla="*/ 81759 w 97508"/>
                <a:gd name="connsiteY4" fmla="*/ 38395 h 174793"/>
                <a:gd name="connsiteX5" fmla="*/ 45106 w 97508"/>
                <a:gd name="connsiteY5" fmla="*/ 65403 h 174793"/>
                <a:gd name="connsiteX6" fmla="*/ 64397 w 97508"/>
                <a:gd name="connsiteY6" fmla="*/ 113631 h 174793"/>
                <a:gd name="connsiteX7" fmla="*/ 45106 w 97508"/>
                <a:gd name="connsiteY7" fmla="*/ 173433 h 174793"/>
                <a:gd name="connsiteX8" fmla="*/ 4594 w 97508"/>
                <a:gd name="connsiteY8" fmla="*/ 140638 h 174793"/>
                <a:gd name="connsiteX0" fmla="*/ 4721 w 97635"/>
                <a:gd name="connsiteY0" fmla="*/ 140638 h 169258"/>
                <a:gd name="connsiteX1" fmla="*/ 4721 w 97635"/>
                <a:gd name="connsiteY1" fmla="*/ 78907 h 169258"/>
                <a:gd name="connsiteX2" fmla="*/ 37516 w 97635"/>
                <a:gd name="connsiteY2" fmla="*/ 7529 h 169258"/>
                <a:gd name="connsiteX3" fmla="*/ 95390 w 97635"/>
                <a:gd name="connsiteY3" fmla="*/ 5600 h 169258"/>
                <a:gd name="connsiteX4" fmla="*/ 81886 w 97635"/>
                <a:gd name="connsiteY4" fmla="*/ 38395 h 169258"/>
                <a:gd name="connsiteX5" fmla="*/ 45233 w 97635"/>
                <a:gd name="connsiteY5" fmla="*/ 65403 h 169258"/>
                <a:gd name="connsiteX6" fmla="*/ 64524 w 97635"/>
                <a:gd name="connsiteY6" fmla="*/ 113631 h 169258"/>
                <a:gd name="connsiteX7" fmla="*/ 47163 w 97635"/>
                <a:gd name="connsiteY7" fmla="*/ 167646 h 169258"/>
                <a:gd name="connsiteX8" fmla="*/ 4721 w 97635"/>
                <a:gd name="connsiteY8" fmla="*/ 140638 h 169258"/>
                <a:gd name="connsiteX0" fmla="*/ 7132 w 100046"/>
                <a:gd name="connsiteY0" fmla="*/ 140638 h 169258"/>
                <a:gd name="connsiteX1" fmla="*/ 7132 w 100046"/>
                <a:gd name="connsiteY1" fmla="*/ 78907 h 169258"/>
                <a:gd name="connsiteX2" fmla="*/ 39927 w 100046"/>
                <a:gd name="connsiteY2" fmla="*/ 7529 h 169258"/>
                <a:gd name="connsiteX3" fmla="*/ 97801 w 100046"/>
                <a:gd name="connsiteY3" fmla="*/ 5600 h 169258"/>
                <a:gd name="connsiteX4" fmla="*/ 84297 w 100046"/>
                <a:gd name="connsiteY4" fmla="*/ 38395 h 169258"/>
                <a:gd name="connsiteX5" fmla="*/ 47644 w 100046"/>
                <a:gd name="connsiteY5" fmla="*/ 65403 h 169258"/>
                <a:gd name="connsiteX6" fmla="*/ 66935 w 100046"/>
                <a:gd name="connsiteY6" fmla="*/ 113631 h 169258"/>
                <a:gd name="connsiteX7" fmla="*/ 49574 w 100046"/>
                <a:gd name="connsiteY7" fmla="*/ 167646 h 169258"/>
                <a:gd name="connsiteX8" fmla="*/ 7132 w 100046"/>
                <a:gd name="connsiteY8" fmla="*/ 140638 h 169258"/>
                <a:gd name="connsiteX0" fmla="*/ 4170 w 112517"/>
                <a:gd name="connsiteY0" fmla="*/ 154142 h 170508"/>
                <a:gd name="connsiteX1" fmla="*/ 19603 w 112517"/>
                <a:gd name="connsiteY1" fmla="*/ 78907 h 170508"/>
                <a:gd name="connsiteX2" fmla="*/ 52398 w 112517"/>
                <a:gd name="connsiteY2" fmla="*/ 7529 h 170508"/>
                <a:gd name="connsiteX3" fmla="*/ 110272 w 112517"/>
                <a:gd name="connsiteY3" fmla="*/ 5600 h 170508"/>
                <a:gd name="connsiteX4" fmla="*/ 96768 w 112517"/>
                <a:gd name="connsiteY4" fmla="*/ 38395 h 170508"/>
                <a:gd name="connsiteX5" fmla="*/ 60115 w 112517"/>
                <a:gd name="connsiteY5" fmla="*/ 65403 h 170508"/>
                <a:gd name="connsiteX6" fmla="*/ 79406 w 112517"/>
                <a:gd name="connsiteY6" fmla="*/ 113631 h 170508"/>
                <a:gd name="connsiteX7" fmla="*/ 62045 w 112517"/>
                <a:gd name="connsiteY7" fmla="*/ 167646 h 170508"/>
                <a:gd name="connsiteX8" fmla="*/ 4170 w 112517"/>
                <a:gd name="connsiteY8" fmla="*/ 154142 h 170508"/>
                <a:gd name="connsiteX0" fmla="*/ 4954 w 107513"/>
                <a:gd name="connsiteY0" fmla="*/ 154142 h 170508"/>
                <a:gd name="connsiteX1" fmla="*/ 14599 w 107513"/>
                <a:gd name="connsiteY1" fmla="*/ 78907 h 170508"/>
                <a:gd name="connsiteX2" fmla="*/ 47394 w 107513"/>
                <a:gd name="connsiteY2" fmla="*/ 7529 h 170508"/>
                <a:gd name="connsiteX3" fmla="*/ 105268 w 107513"/>
                <a:gd name="connsiteY3" fmla="*/ 5600 h 170508"/>
                <a:gd name="connsiteX4" fmla="*/ 91764 w 107513"/>
                <a:gd name="connsiteY4" fmla="*/ 38395 h 170508"/>
                <a:gd name="connsiteX5" fmla="*/ 55111 w 107513"/>
                <a:gd name="connsiteY5" fmla="*/ 65403 h 170508"/>
                <a:gd name="connsiteX6" fmla="*/ 74402 w 107513"/>
                <a:gd name="connsiteY6" fmla="*/ 113631 h 170508"/>
                <a:gd name="connsiteX7" fmla="*/ 57041 w 107513"/>
                <a:gd name="connsiteY7" fmla="*/ 167646 h 170508"/>
                <a:gd name="connsiteX8" fmla="*/ 4954 w 107513"/>
                <a:gd name="connsiteY8" fmla="*/ 154142 h 170508"/>
                <a:gd name="connsiteX0" fmla="*/ 2473 w 105032"/>
                <a:gd name="connsiteY0" fmla="*/ 154142 h 170508"/>
                <a:gd name="connsiteX1" fmla="*/ 12118 w 105032"/>
                <a:gd name="connsiteY1" fmla="*/ 78907 h 170508"/>
                <a:gd name="connsiteX2" fmla="*/ 44913 w 105032"/>
                <a:gd name="connsiteY2" fmla="*/ 7529 h 170508"/>
                <a:gd name="connsiteX3" fmla="*/ 102787 w 105032"/>
                <a:gd name="connsiteY3" fmla="*/ 5600 h 170508"/>
                <a:gd name="connsiteX4" fmla="*/ 89283 w 105032"/>
                <a:gd name="connsiteY4" fmla="*/ 38395 h 170508"/>
                <a:gd name="connsiteX5" fmla="*/ 52630 w 105032"/>
                <a:gd name="connsiteY5" fmla="*/ 65403 h 170508"/>
                <a:gd name="connsiteX6" fmla="*/ 71921 w 105032"/>
                <a:gd name="connsiteY6" fmla="*/ 113631 h 170508"/>
                <a:gd name="connsiteX7" fmla="*/ 54560 w 105032"/>
                <a:gd name="connsiteY7" fmla="*/ 167646 h 170508"/>
                <a:gd name="connsiteX8" fmla="*/ 2473 w 105032"/>
                <a:gd name="connsiteY8" fmla="*/ 154142 h 170508"/>
                <a:gd name="connsiteX0" fmla="*/ 2473 w 103798"/>
                <a:gd name="connsiteY0" fmla="*/ 153515 h 169881"/>
                <a:gd name="connsiteX1" fmla="*/ 12118 w 103798"/>
                <a:gd name="connsiteY1" fmla="*/ 78280 h 169881"/>
                <a:gd name="connsiteX2" fmla="*/ 44913 w 103798"/>
                <a:gd name="connsiteY2" fmla="*/ 6902 h 169881"/>
                <a:gd name="connsiteX3" fmla="*/ 102787 w 103798"/>
                <a:gd name="connsiteY3" fmla="*/ 4973 h 169881"/>
                <a:gd name="connsiteX4" fmla="*/ 79637 w 103798"/>
                <a:gd name="connsiteY4" fmla="*/ 26194 h 169881"/>
                <a:gd name="connsiteX5" fmla="*/ 52630 w 103798"/>
                <a:gd name="connsiteY5" fmla="*/ 64776 h 169881"/>
                <a:gd name="connsiteX6" fmla="*/ 71921 w 103798"/>
                <a:gd name="connsiteY6" fmla="*/ 113004 h 169881"/>
                <a:gd name="connsiteX7" fmla="*/ 54560 w 103798"/>
                <a:gd name="connsiteY7" fmla="*/ 167019 h 169881"/>
                <a:gd name="connsiteX8" fmla="*/ 2473 w 103798"/>
                <a:gd name="connsiteY8" fmla="*/ 153515 h 169881"/>
                <a:gd name="connsiteX0" fmla="*/ 2473 w 113197"/>
                <a:gd name="connsiteY0" fmla="*/ 151975 h 168341"/>
                <a:gd name="connsiteX1" fmla="*/ 12118 w 113197"/>
                <a:gd name="connsiteY1" fmla="*/ 76740 h 168341"/>
                <a:gd name="connsiteX2" fmla="*/ 44913 w 113197"/>
                <a:gd name="connsiteY2" fmla="*/ 5362 h 168341"/>
                <a:gd name="connsiteX3" fmla="*/ 112432 w 113197"/>
                <a:gd name="connsiteY3" fmla="*/ 7291 h 168341"/>
                <a:gd name="connsiteX4" fmla="*/ 79637 w 113197"/>
                <a:gd name="connsiteY4" fmla="*/ 24654 h 168341"/>
                <a:gd name="connsiteX5" fmla="*/ 52630 w 113197"/>
                <a:gd name="connsiteY5" fmla="*/ 63236 h 168341"/>
                <a:gd name="connsiteX6" fmla="*/ 71921 w 113197"/>
                <a:gd name="connsiteY6" fmla="*/ 111464 h 168341"/>
                <a:gd name="connsiteX7" fmla="*/ 54560 w 113197"/>
                <a:gd name="connsiteY7" fmla="*/ 165479 h 168341"/>
                <a:gd name="connsiteX8" fmla="*/ 2473 w 113197"/>
                <a:gd name="connsiteY8" fmla="*/ 151975 h 168341"/>
                <a:gd name="connsiteX0" fmla="*/ 2473 w 112829"/>
                <a:gd name="connsiteY0" fmla="*/ 151975 h 168341"/>
                <a:gd name="connsiteX1" fmla="*/ 12118 w 112829"/>
                <a:gd name="connsiteY1" fmla="*/ 76740 h 168341"/>
                <a:gd name="connsiteX2" fmla="*/ 44913 w 112829"/>
                <a:gd name="connsiteY2" fmla="*/ 5362 h 168341"/>
                <a:gd name="connsiteX3" fmla="*/ 112432 w 112829"/>
                <a:gd name="connsiteY3" fmla="*/ 7291 h 168341"/>
                <a:gd name="connsiteX4" fmla="*/ 71921 w 112829"/>
                <a:gd name="connsiteY4" fmla="*/ 24654 h 168341"/>
                <a:gd name="connsiteX5" fmla="*/ 52630 w 112829"/>
                <a:gd name="connsiteY5" fmla="*/ 63236 h 168341"/>
                <a:gd name="connsiteX6" fmla="*/ 71921 w 112829"/>
                <a:gd name="connsiteY6" fmla="*/ 111464 h 168341"/>
                <a:gd name="connsiteX7" fmla="*/ 54560 w 112829"/>
                <a:gd name="connsiteY7" fmla="*/ 165479 h 168341"/>
                <a:gd name="connsiteX8" fmla="*/ 2473 w 112829"/>
                <a:gd name="connsiteY8" fmla="*/ 151975 h 168341"/>
                <a:gd name="connsiteX0" fmla="*/ 2473 w 113177"/>
                <a:gd name="connsiteY0" fmla="*/ 157013 h 173379"/>
                <a:gd name="connsiteX1" fmla="*/ 12118 w 113177"/>
                <a:gd name="connsiteY1" fmla="*/ 81778 h 173379"/>
                <a:gd name="connsiteX2" fmla="*/ 44913 w 113177"/>
                <a:gd name="connsiteY2" fmla="*/ 10400 h 173379"/>
                <a:gd name="connsiteX3" fmla="*/ 112432 w 113177"/>
                <a:gd name="connsiteY3" fmla="*/ 12329 h 173379"/>
                <a:gd name="connsiteX4" fmla="*/ 71921 w 113177"/>
                <a:gd name="connsiteY4" fmla="*/ 29692 h 173379"/>
                <a:gd name="connsiteX5" fmla="*/ 52630 w 113177"/>
                <a:gd name="connsiteY5" fmla="*/ 68274 h 173379"/>
                <a:gd name="connsiteX6" fmla="*/ 71921 w 113177"/>
                <a:gd name="connsiteY6" fmla="*/ 116502 h 173379"/>
                <a:gd name="connsiteX7" fmla="*/ 54560 w 113177"/>
                <a:gd name="connsiteY7" fmla="*/ 170517 h 173379"/>
                <a:gd name="connsiteX8" fmla="*/ 2473 w 113177"/>
                <a:gd name="connsiteY8" fmla="*/ 157013 h 173379"/>
                <a:gd name="connsiteX0" fmla="*/ 1414 w 112118"/>
                <a:gd name="connsiteY0" fmla="*/ 157013 h 164403"/>
                <a:gd name="connsiteX1" fmla="*/ 11059 w 112118"/>
                <a:gd name="connsiteY1" fmla="*/ 81778 h 164403"/>
                <a:gd name="connsiteX2" fmla="*/ 43854 w 112118"/>
                <a:gd name="connsiteY2" fmla="*/ 10400 h 164403"/>
                <a:gd name="connsiteX3" fmla="*/ 111373 w 112118"/>
                <a:gd name="connsiteY3" fmla="*/ 12329 h 164403"/>
                <a:gd name="connsiteX4" fmla="*/ 70862 w 112118"/>
                <a:gd name="connsiteY4" fmla="*/ 29692 h 164403"/>
                <a:gd name="connsiteX5" fmla="*/ 51571 w 112118"/>
                <a:gd name="connsiteY5" fmla="*/ 68274 h 164403"/>
                <a:gd name="connsiteX6" fmla="*/ 70862 w 112118"/>
                <a:gd name="connsiteY6" fmla="*/ 116502 h 164403"/>
                <a:gd name="connsiteX7" fmla="*/ 38068 w 112118"/>
                <a:gd name="connsiteY7" fmla="*/ 157014 h 164403"/>
                <a:gd name="connsiteX8" fmla="*/ 1414 w 112118"/>
                <a:gd name="connsiteY8" fmla="*/ 157013 h 164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2118" h="164403">
                  <a:moveTo>
                    <a:pt x="1414" y="157013"/>
                  </a:moveTo>
                  <a:cubicBezTo>
                    <a:pt x="-3087" y="144474"/>
                    <a:pt x="3986" y="106213"/>
                    <a:pt x="11059" y="81778"/>
                  </a:cubicBezTo>
                  <a:cubicBezTo>
                    <a:pt x="18132" y="57343"/>
                    <a:pt x="27135" y="21975"/>
                    <a:pt x="43854" y="10400"/>
                  </a:cubicBezTo>
                  <a:cubicBezTo>
                    <a:pt x="60573" y="-1175"/>
                    <a:pt x="104943" y="-6319"/>
                    <a:pt x="111373" y="12329"/>
                  </a:cubicBezTo>
                  <a:cubicBezTo>
                    <a:pt x="117803" y="30977"/>
                    <a:pt x="80829" y="20368"/>
                    <a:pt x="70862" y="29692"/>
                  </a:cubicBezTo>
                  <a:cubicBezTo>
                    <a:pt x="60895" y="39016"/>
                    <a:pt x="51571" y="53806"/>
                    <a:pt x="51571" y="68274"/>
                  </a:cubicBezTo>
                  <a:cubicBezTo>
                    <a:pt x="51571" y="82742"/>
                    <a:pt x="70862" y="98497"/>
                    <a:pt x="70862" y="116502"/>
                  </a:cubicBezTo>
                  <a:cubicBezTo>
                    <a:pt x="70862" y="134507"/>
                    <a:pt x="49643" y="150262"/>
                    <a:pt x="38068" y="157014"/>
                  </a:cubicBezTo>
                  <a:cubicBezTo>
                    <a:pt x="26493" y="163766"/>
                    <a:pt x="5915" y="169552"/>
                    <a:pt x="1414" y="157013"/>
                  </a:cubicBezTo>
                  <a:close/>
                </a:path>
              </a:pathLst>
            </a:custGeom>
            <a:solidFill>
              <a:srgbClr val="FACB9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8C9B39EB-7C02-4319-842B-20FBCD8632A1}"/>
                </a:ext>
              </a:extLst>
            </p:cNvPr>
            <p:cNvSpPr/>
            <p:nvPr/>
          </p:nvSpPr>
          <p:spPr>
            <a:xfrm rot="10641705" flipH="1">
              <a:off x="5686933" y="2942862"/>
              <a:ext cx="295361" cy="88849"/>
            </a:xfrm>
            <a:custGeom>
              <a:avLst/>
              <a:gdLst>
                <a:gd name="connsiteX0" fmla="*/ 3794 w 295361"/>
                <a:gd name="connsiteY0" fmla="*/ 31237 h 32281"/>
                <a:gd name="connsiteX1" fmla="*/ 284755 w 295361"/>
                <a:gd name="connsiteY1" fmla="*/ 23574 h 32281"/>
                <a:gd name="connsiteX2" fmla="*/ 226009 w 295361"/>
                <a:gd name="connsiteY2" fmla="*/ 8249 h 32281"/>
                <a:gd name="connsiteX3" fmla="*/ 128950 w 295361"/>
                <a:gd name="connsiteY3" fmla="*/ 586 h 32281"/>
                <a:gd name="connsiteX4" fmla="*/ 3794 w 295361"/>
                <a:gd name="connsiteY4" fmla="*/ 31237 h 32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5361" h="32281">
                  <a:moveTo>
                    <a:pt x="3794" y="31237"/>
                  </a:moveTo>
                  <a:cubicBezTo>
                    <a:pt x="29761" y="35068"/>
                    <a:pt x="247719" y="27405"/>
                    <a:pt x="284755" y="23574"/>
                  </a:cubicBezTo>
                  <a:cubicBezTo>
                    <a:pt x="321791" y="19743"/>
                    <a:pt x="251976" y="12080"/>
                    <a:pt x="226009" y="8249"/>
                  </a:cubicBezTo>
                  <a:cubicBezTo>
                    <a:pt x="200042" y="4418"/>
                    <a:pt x="165560" y="-1968"/>
                    <a:pt x="128950" y="586"/>
                  </a:cubicBezTo>
                  <a:cubicBezTo>
                    <a:pt x="92340" y="3140"/>
                    <a:pt x="-22173" y="27406"/>
                    <a:pt x="3794" y="31237"/>
                  </a:cubicBez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</p:grpSp>
      <p:sp>
        <p:nvSpPr>
          <p:cNvPr id="158" name="Rectangle 157">
            <a:extLst>
              <a:ext uri="{FF2B5EF4-FFF2-40B4-BE49-F238E27FC236}">
                <a16:creationId xmlns:a16="http://schemas.microsoft.com/office/drawing/2014/main" id="{7CC18054-58A4-4333-8C20-401396CA325B}"/>
              </a:ext>
            </a:extLst>
          </p:cNvPr>
          <p:cNvSpPr/>
          <p:nvPr/>
        </p:nvSpPr>
        <p:spPr>
          <a:xfrm>
            <a:off x="5738532" y="2438022"/>
            <a:ext cx="6823663" cy="2354491"/>
          </a:xfrm>
          <a:prstGeom prst="rect">
            <a:avLst/>
          </a:prstGeom>
          <a:noFill/>
        </p:spPr>
        <p:txBody>
          <a:bodyPr wrap="none" lIns="137160" tIns="68580" rIns="137160" bIns="68580">
            <a:spAutoFit/>
          </a:bodyPr>
          <a:lstStyle/>
          <a:p>
            <a:pPr algn="ctr" defTabSz="685800"/>
            <a:r>
              <a:rPr lang="en-US" sz="14400" b="1" dirty="0" err="1">
                <a:ln w="12700" cmpd="sng">
                  <a:noFill/>
                  <a:prstDash val="solid"/>
                </a:ln>
                <a:solidFill>
                  <a:srgbClr val="5B9BD5">
                    <a:lumMod val="75000"/>
                  </a:srgbClr>
                </a:solidFill>
                <a:effectLst>
                  <a:glow rad="139700">
                    <a:srgbClr val="A5A5A5">
                      <a:satMod val="175000"/>
                      <a:alpha val="40000"/>
                    </a:srgbClr>
                  </a:glow>
                  <a:outerShdw blurRad="50800" dist="38100" dir="5400000" algn="t" rotWithShape="0">
                    <a:prstClr val="black">
                      <a:alpha val="40000"/>
                    </a:prstClr>
                  </a:outerShdw>
                </a:effectLst>
                <a:latin typeface="UTM Banque" panose="02040603050506020204" pitchFamily="18" charset="0"/>
              </a:rPr>
              <a:t>Trượt</a:t>
            </a:r>
            <a:r>
              <a:rPr lang="en-US" sz="14400" b="1" dirty="0">
                <a:ln w="12700" cmpd="sng">
                  <a:noFill/>
                  <a:prstDash val="solid"/>
                </a:ln>
                <a:solidFill>
                  <a:srgbClr val="5B9BD5">
                    <a:lumMod val="75000"/>
                  </a:srgbClr>
                </a:solidFill>
                <a:effectLst>
                  <a:glow rad="139700">
                    <a:srgbClr val="A5A5A5">
                      <a:satMod val="175000"/>
                      <a:alpha val="40000"/>
                    </a:srgbClr>
                  </a:glow>
                  <a:outerShdw blurRad="50800" dist="38100" dir="5400000" algn="t" rotWithShape="0">
                    <a:prstClr val="black">
                      <a:alpha val="40000"/>
                    </a:prstClr>
                  </a:outerShdw>
                </a:effectLst>
                <a:latin typeface="UTM Banque" panose="02040603050506020204" pitchFamily="18" charset="0"/>
              </a:rPr>
              <a:t>!</a:t>
            </a:r>
          </a:p>
        </p:txBody>
      </p:sp>
      <p:sp>
        <p:nvSpPr>
          <p:cNvPr id="160" name="Isosceles Triangle 159">
            <a:hlinkClick r:id="" action="ppaction://hlinkshowjump?jump=lastslideviewed"/>
            <a:extLst>
              <a:ext uri="{FF2B5EF4-FFF2-40B4-BE49-F238E27FC236}">
                <a16:creationId xmlns:a16="http://schemas.microsoft.com/office/drawing/2014/main" id="{0E5EA789-455A-475C-8DB2-F398FA4A9BE0}"/>
              </a:ext>
            </a:extLst>
          </p:cNvPr>
          <p:cNvSpPr/>
          <p:nvPr/>
        </p:nvSpPr>
        <p:spPr>
          <a:xfrm rot="5400000">
            <a:off x="16857774" y="107300"/>
            <a:ext cx="1555845" cy="1341246"/>
          </a:xfrm>
          <a:prstGeom prst="triangle">
            <a:avLst/>
          </a:prstGeom>
          <a:solidFill>
            <a:srgbClr val="C00000"/>
          </a:solidFill>
          <a:ln>
            <a:noFill/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/>
            <a:endParaRPr lang="en-US" sz="2700">
              <a:solidFill>
                <a:prstClr val="white"/>
              </a:solidFill>
              <a:latin typeface="Calibri" panose="020F0502020204030204"/>
            </a:endParaRPr>
          </a:p>
        </p:txBody>
      </p:sp>
    </p:spTree>
    <p:extLst>
      <p:ext uri="{BB962C8B-B14F-4D97-AF65-F5344CB8AC3E}">
        <p14:creationId xmlns:p14="http://schemas.microsoft.com/office/powerpoint/2010/main" val="217571304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spd="slow" advClick="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70833E-6 -2.22222E-6 L -0.20026 -0.2243 " pathEditMode="relative" rAng="0" ptsTypes="AA">
                                      <p:cBhvr>
                                        <p:cTn id="6" dur="225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0013" y="-11227"/>
                                    </p:animMotion>
                                  </p:childTnLst>
                                  <p:subTnLst>
                                    <p:audio>
                                      <p:cMediaNode vol="17000"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ay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7" presetID="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2250" fill="hold"/>
                                        <p:tgtEl>
                                          <p:spTgt spid="20"/>
                                        </p:tgtEl>
                                      </p:cBhvr>
                                      <p:by x="50000" y="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8" presetClass="emph" presetSubtype="0" accel="51000" decel="49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-43200000">
                                      <p:cBhvr>
                                        <p:cTn id="10" dur="225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" presetID="37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1705 0.01598 C 0.01523 0.04375 -0.02774 -0.09074 -0.0392 -0.11412 C -0.06159 -0.15833 -0.06459 -0.16527 -0.07904 -0.19838 C -0.09388 -0.225 -0.10717 -0.25717 -0.1155 -0.27685 C -0.12761 -0.29606 -0.15222 -0.35231 -0.1323 -0.36296 " pathEditMode="relative" rAng="0" ptsTypes="AAAAA">
                                      <p:cBhvr>
                                        <p:cTn id="12" dur="225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7852" y="-18773"/>
                                    </p:animMotion>
                                  </p:childTnLst>
                                </p:cTn>
                              </p:par>
                              <p:par>
                                <p:cTn id="13" presetID="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2250" fill="hold"/>
                                        <p:tgtEl>
                                          <p:spTgt spid="30"/>
                                        </p:tgtEl>
                                      </p:cBhvr>
                                      <p:by x="60000" y="6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2250"/>
                            </p:stCondLst>
                            <p:childTnLst>
                              <p:par>
                                <p:cTn id="16" presetID="42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1323 -0.36296 L -0.88985 -0.91921 " pathEditMode="relative" rAng="0" ptsTypes="AA">
                                      <p:cBhvr>
                                        <p:cTn id="17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7878" y="-27824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sut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8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-43200000">
                                      <p:cBhvr>
                                        <p:cTn id="19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0" presetID="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21" dur="500" fill="hold"/>
                                        <p:tgtEl>
                                          <p:spTgt spid="30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id="22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91667E-6 -2.96296E-6 L -0.00013 -0.05532 " pathEditMode="relative" rAng="0" ptsTypes="AA">
                                      <p:cBhvr>
                                        <p:cTn id="23" dur="4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3" y="-2778"/>
                                    </p:animMotion>
                                  </p:childTnLst>
                                </p:cTn>
                              </p:par>
                              <p:par>
                                <p:cTn id="24" presetID="1" presetClass="exit" presetSubtype="0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" presetID="1" presetClass="entr" presetSubtype="0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2750"/>
                            </p:stCondLst>
                            <p:childTnLst>
                              <p:par>
                                <p:cTn id="29" presetID="1" presetClass="exit" presetSubtype="0" fill="hold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xit" presetSubtype="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thua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37" presetID="53" presetClass="entr" presetSubtype="16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1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1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1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26" presetClass="emph" presetSubtype="0" repeatCount="indefinite" fill="hold" grpId="1" nodeType="withEffect">
                                  <p:stCondLst>
                                    <p:cond delay="25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3" dur="1000" tmFilter="0, 0; .2, .5; .8, .5; 1, 0"/>
                                        <p:tgtEl>
                                          <p:spTgt spid="158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44" dur="500" autoRev="1" fill="hold"/>
                                        <p:tgtEl>
                                          <p:spTgt spid="158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8" grpId="0"/>
      <p:bldP spid="158" grpId="1"/>
    </p:bld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5" name="Picture 194" descr="Shape, arrow&#10;&#10;Description automatically generated">
            <a:extLst>
              <a:ext uri="{FF2B5EF4-FFF2-40B4-BE49-F238E27FC236}">
                <a16:creationId xmlns:a16="http://schemas.microsoft.com/office/drawing/2014/main" id="{C918DEF8-C118-4CDD-9339-5534A0B76AE9}"/>
              </a:ext>
            </a:extLst>
          </p:cNvPr>
          <p:cNvPicPr>
            <a:picLocks noChangeAspect="1"/>
          </p:cNvPicPr>
          <p:nvPr/>
        </p:nvPicPr>
        <p:blipFill rotWithShape="1"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8685"/>
          <a:stretch/>
        </p:blipFill>
        <p:spPr>
          <a:xfrm>
            <a:off x="0" y="0"/>
            <a:ext cx="18288000" cy="7794897"/>
          </a:xfrm>
          <a:prstGeom prst="rect">
            <a:avLst/>
          </a:prstGeom>
        </p:spPr>
      </p:pic>
      <p:grpSp>
        <p:nvGrpSpPr>
          <p:cNvPr id="56" name="Group 55">
            <a:extLst>
              <a:ext uri="{FF2B5EF4-FFF2-40B4-BE49-F238E27FC236}">
                <a16:creationId xmlns:a16="http://schemas.microsoft.com/office/drawing/2014/main" id="{5B73A967-424F-4E88-929B-0891FF5E9729}"/>
              </a:ext>
            </a:extLst>
          </p:cNvPr>
          <p:cNvGrpSpPr/>
          <p:nvPr/>
        </p:nvGrpSpPr>
        <p:grpSpPr>
          <a:xfrm>
            <a:off x="-204279" y="4121945"/>
            <a:ext cx="18510599" cy="6165057"/>
            <a:chOff x="-136186" y="2747963"/>
            <a:chExt cx="12340399" cy="4110038"/>
          </a:xfrm>
        </p:grpSpPr>
        <p:grpSp>
          <p:nvGrpSpPr>
            <p:cNvPr id="53" name="Group 52">
              <a:extLst>
                <a:ext uri="{FF2B5EF4-FFF2-40B4-BE49-F238E27FC236}">
                  <a16:creationId xmlns:a16="http://schemas.microsoft.com/office/drawing/2014/main" id="{1BAE0C72-406F-44D3-A2D1-B2BDAC3C82CB}"/>
                </a:ext>
              </a:extLst>
            </p:cNvPr>
            <p:cNvGrpSpPr/>
            <p:nvPr/>
          </p:nvGrpSpPr>
          <p:grpSpPr>
            <a:xfrm>
              <a:off x="-136186" y="2747963"/>
              <a:ext cx="12340399" cy="4110038"/>
              <a:chOff x="-136186" y="2747963"/>
              <a:chExt cx="12340399" cy="4110038"/>
            </a:xfrm>
          </p:grpSpPr>
          <p:sp>
            <p:nvSpPr>
              <p:cNvPr id="3" name="Rectangle 2">
                <a:extLst>
                  <a:ext uri="{FF2B5EF4-FFF2-40B4-BE49-F238E27FC236}">
                    <a16:creationId xmlns:a16="http://schemas.microsoft.com/office/drawing/2014/main" id="{4BC62F00-8C77-42ED-836E-C2EE7107F898}"/>
                  </a:ext>
                </a:extLst>
              </p:cNvPr>
              <p:cNvSpPr/>
              <p:nvPr/>
            </p:nvSpPr>
            <p:spPr>
              <a:xfrm>
                <a:off x="0" y="2747963"/>
                <a:ext cx="12192000" cy="4110038"/>
              </a:xfrm>
              <a:prstGeom prst="rect">
                <a:avLst/>
              </a:prstGeom>
              <a:solidFill>
                <a:srgbClr val="6DD327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/>
                <a:endParaRPr lang="en-US" sz="2700" dirty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40" name="Parallelogram 39">
                <a:extLst>
                  <a:ext uri="{FF2B5EF4-FFF2-40B4-BE49-F238E27FC236}">
                    <a16:creationId xmlns:a16="http://schemas.microsoft.com/office/drawing/2014/main" id="{2E7D33A4-41C9-4C97-9837-412B81E45F81}"/>
                  </a:ext>
                </a:extLst>
              </p:cNvPr>
              <p:cNvSpPr/>
              <p:nvPr/>
            </p:nvSpPr>
            <p:spPr>
              <a:xfrm>
                <a:off x="-136186" y="2891231"/>
                <a:ext cx="3988339" cy="2848087"/>
              </a:xfrm>
              <a:prstGeom prst="parallelogram">
                <a:avLst>
                  <a:gd name="adj" fmla="val 136599"/>
                </a:avLst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/>
                <a:endParaRPr lang="en-US" sz="270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45" name="Parallelogram 44">
                <a:extLst>
                  <a:ext uri="{FF2B5EF4-FFF2-40B4-BE49-F238E27FC236}">
                    <a16:creationId xmlns:a16="http://schemas.microsoft.com/office/drawing/2014/main" id="{E4CC3523-F5BB-44FF-B080-0CC2C1A0386B}"/>
                  </a:ext>
                </a:extLst>
              </p:cNvPr>
              <p:cNvSpPr/>
              <p:nvPr/>
            </p:nvSpPr>
            <p:spPr>
              <a:xfrm flipV="1">
                <a:off x="3761549" y="2891231"/>
                <a:ext cx="8442664" cy="45719"/>
              </a:xfrm>
              <a:prstGeom prst="parallelogram">
                <a:avLst>
                  <a:gd name="adj" fmla="val 0"/>
                </a:avLst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/>
                <a:endParaRPr lang="en-US" sz="270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46" name="Parallelogram 45">
                <a:extLst>
                  <a:ext uri="{FF2B5EF4-FFF2-40B4-BE49-F238E27FC236}">
                    <a16:creationId xmlns:a16="http://schemas.microsoft.com/office/drawing/2014/main" id="{33AE38C2-CB49-4C56-A41E-1D62AF0A2BE9}"/>
                  </a:ext>
                </a:extLst>
              </p:cNvPr>
              <p:cNvSpPr/>
              <p:nvPr/>
            </p:nvSpPr>
            <p:spPr>
              <a:xfrm>
                <a:off x="1006174" y="4908085"/>
                <a:ext cx="2738136" cy="61994"/>
              </a:xfrm>
              <a:prstGeom prst="parallelogram">
                <a:avLst>
                  <a:gd name="adj" fmla="val 142625"/>
                </a:avLst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/>
                <a:endParaRPr lang="en-US" sz="270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51" name="Parallelogram 50">
                <a:extLst>
                  <a:ext uri="{FF2B5EF4-FFF2-40B4-BE49-F238E27FC236}">
                    <a16:creationId xmlns:a16="http://schemas.microsoft.com/office/drawing/2014/main" id="{8BF47864-468E-4578-A6BF-0C6E7F274764}"/>
                  </a:ext>
                </a:extLst>
              </p:cNvPr>
              <p:cNvSpPr/>
              <p:nvPr/>
            </p:nvSpPr>
            <p:spPr>
              <a:xfrm>
                <a:off x="2862187" y="3508905"/>
                <a:ext cx="2373535" cy="45719"/>
              </a:xfrm>
              <a:prstGeom prst="parallelogram">
                <a:avLst>
                  <a:gd name="adj" fmla="val 142625"/>
                </a:avLst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/>
                <a:endParaRPr lang="en-US" sz="270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50" name="Parallelogram 49">
                <a:extLst>
                  <a:ext uri="{FF2B5EF4-FFF2-40B4-BE49-F238E27FC236}">
                    <a16:creationId xmlns:a16="http://schemas.microsoft.com/office/drawing/2014/main" id="{A5A5DE25-A320-4E5E-ABAD-89FB594DA2A0}"/>
                  </a:ext>
                </a:extLst>
              </p:cNvPr>
              <p:cNvSpPr/>
              <p:nvPr/>
            </p:nvSpPr>
            <p:spPr>
              <a:xfrm>
                <a:off x="3578535" y="3508905"/>
                <a:ext cx="1678727" cy="1461175"/>
              </a:xfrm>
              <a:prstGeom prst="parallelogram">
                <a:avLst>
                  <a:gd name="adj" fmla="val 107427"/>
                </a:avLst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/>
                <a:endParaRPr lang="en-US" sz="270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</p:grpSp>
        <p:sp>
          <p:nvSpPr>
            <p:cNvPr id="55" name="Block Arc 54">
              <a:extLst>
                <a:ext uri="{FF2B5EF4-FFF2-40B4-BE49-F238E27FC236}">
                  <a16:creationId xmlns:a16="http://schemas.microsoft.com/office/drawing/2014/main" id="{E57C3635-0201-4116-A74A-88A9F1A3E538}"/>
                </a:ext>
              </a:extLst>
            </p:cNvPr>
            <p:cNvSpPr/>
            <p:nvPr/>
          </p:nvSpPr>
          <p:spPr>
            <a:xfrm rot="3704227">
              <a:off x="4056684" y="3569040"/>
              <a:ext cx="749561" cy="1206514"/>
            </a:xfrm>
            <a:prstGeom prst="blockArc">
              <a:avLst>
                <a:gd name="adj1" fmla="val 15469952"/>
                <a:gd name="adj2" fmla="val 4256132"/>
                <a:gd name="adj3" fmla="val 9714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black"/>
                </a:solidFill>
                <a:latin typeface="Calibri" panose="020F0502020204030204"/>
              </a:endParaRPr>
            </a:p>
          </p:txBody>
        </p:sp>
      </p:grpSp>
      <p:pic>
        <p:nvPicPr>
          <p:cNvPr id="16" name="Picture 15" descr="A picture containing male, grate&#10;&#10;Description automatically generated">
            <a:extLst>
              <a:ext uri="{FF2B5EF4-FFF2-40B4-BE49-F238E27FC236}">
                <a16:creationId xmlns:a16="http://schemas.microsoft.com/office/drawing/2014/main" id="{BBDCF3AB-C970-4807-A10D-28B83BF7098E}"/>
              </a:ext>
            </a:extLst>
          </p:cNvPr>
          <p:cNvPicPr>
            <a:picLocks noChangeAspect="1"/>
          </p:cNvPicPr>
          <p:nvPr/>
        </p:nvPicPr>
        <p:blipFill>
          <a:blip r:embed="rId6">
            <a:duotone>
              <a:prstClr val="black"/>
              <a:schemeClr val="bg1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46959" y="2234837"/>
            <a:ext cx="3817796" cy="4473980"/>
          </a:xfrm>
          <a:prstGeom prst="rect">
            <a:avLst/>
          </a:prstGeom>
          <a:effectLst>
            <a:outerShdw blurRad="76200" dir="18900000" sy="23000" kx="-1200000" algn="bl" rotWithShape="0">
              <a:prstClr val="black">
                <a:alpha val="20000"/>
              </a:prstClr>
            </a:outerShdw>
          </a:effectLst>
        </p:spPr>
      </p:pic>
      <p:grpSp>
        <p:nvGrpSpPr>
          <p:cNvPr id="139" name="Group 138">
            <a:extLst>
              <a:ext uri="{FF2B5EF4-FFF2-40B4-BE49-F238E27FC236}">
                <a16:creationId xmlns:a16="http://schemas.microsoft.com/office/drawing/2014/main" id="{A3F81DF7-240E-4DA4-A428-B38EFA1B63C2}"/>
              </a:ext>
            </a:extLst>
          </p:cNvPr>
          <p:cNvGrpSpPr/>
          <p:nvPr/>
        </p:nvGrpSpPr>
        <p:grpSpPr>
          <a:xfrm rot="986148" flipH="1">
            <a:off x="3108833" y="2564943"/>
            <a:ext cx="2180237" cy="3744183"/>
            <a:chOff x="4882323" y="1719006"/>
            <a:chExt cx="2112971" cy="3628666"/>
          </a:xfrm>
          <a:effectLst>
            <a:outerShdw blurRad="76200" dir="13500000" sy="23000" kx="1200000" algn="br" rotWithShape="0">
              <a:prstClr val="black">
                <a:alpha val="20000"/>
              </a:prstClr>
            </a:outerShdw>
          </a:effectLst>
          <a:scene3d>
            <a:camera prst="isometricOffAxis1Right"/>
            <a:lightRig rig="threePt" dir="t"/>
          </a:scene3d>
        </p:grpSpPr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E79C0A28-330C-4157-BB3C-C3744EB3A9B1}"/>
                </a:ext>
              </a:extLst>
            </p:cNvPr>
            <p:cNvSpPr/>
            <p:nvPr/>
          </p:nvSpPr>
          <p:spPr>
            <a:xfrm rot="708098">
              <a:off x="5943720" y="2934617"/>
              <a:ext cx="191670" cy="282309"/>
            </a:xfrm>
            <a:custGeom>
              <a:avLst/>
              <a:gdLst>
                <a:gd name="connsiteX0" fmla="*/ 4310 w 182122"/>
                <a:gd name="connsiteY0" fmla="*/ 193373 h 276739"/>
                <a:gd name="connsiteX1" fmla="*/ 2173 w 182122"/>
                <a:gd name="connsiteY1" fmla="*/ 80141 h 276739"/>
                <a:gd name="connsiteX2" fmla="*/ 27810 w 182122"/>
                <a:gd name="connsiteY2" fmla="*/ 9639 h 276739"/>
                <a:gd name="connsiteX3" fmla="*/ 102586 w 182122"/>
                <a:gd name="connsiteY3" fmla="*/ 1093 h 276739"/>
                <a:gd name="connsiteX4" fmla="*/ 151724 w 182122"/>
                <a:gd name="connsiteY4" fmla="*/ 13911 h 276739"/>
                <a:gd name="connsiteX5" fmla="*/ 173089 w 182122"/>
                <a:gd name="connsiteY5" fmla="*/ 122870 h 276739"/>
                <a:gd name="connsiteX6" fmla="*/ 177362 w 182122"/>
                <a:gd name="connsiteY6" fmla="*/ 204055 h 276739"/>
                <a:gd name="connsiteX7" fmla="*/ 106859 w 182122"/>
                <a:gd name="connsiteY7" fmla="*/ 268149 h 276739"/>
                <a:gd name="connsiteX8" fmla="*/ 27810 w 182122"/>
                <a:gd name="connsiteY8" fmla="*/ 272422 h 276739"/>
                <a:gd name="connsiteX9" fmla="*/ 4310 w 182122"/>
                <a:gd name="connsiteY9" fmla="*/ 193373 h 276739"/>
                <a:gd name="connsiteX0" fmla="*/ 4310 w 182122"/>
                <a:gd name="connsiteY0" fmla="*/ 194146 h 277512"/>
                <a:gd name="connsiteX1" fmla="*/ 2173 w 182122"/>
                <a:gd name="connsiteY1" fmla="*/ 80914 h 277512"/>
                <a:gd name="connsiteX2" fmla="*/ 27810 w 182122"/>
                <a:gd name="connsiteY2" fmla="*/ 10412 h 277512"/>
                <a:gd name="connsiteX3" fmla="*/ 102586 w 182122"/>
                <a:gd name="connsiteY3" fmla="*/ 1866 h 277512"/>
                <a:gd name="connsiteX4" fmla="*/ 151724 w 182122"/>
                <a:gd name="connsiteY4" fmla="*/ 25366 h 277512"/>
                <a:gd name="connsiteX5" fmla="*/ 173089 w 182122"/>
                <a:gd name="connsiteY5" fmla="*/ 123643 h 277512"/>
                <a:gd name="connsiteX6" fmla="*/ 177362 w 182122"/>
                <a:gd name="connsiteY6" fmla="*/ 204828 h 277512"/>
                <a:gd name="connsiteX7" fmla="*/ 106859 w 182122"/>
                <a:gd name="connsiteY7" fmla="*/ 268922 h 277512"/>
                <a:gd name="connsiteX8" fmla="*/ 27810 w 182122"/>
                <a:gd name="connsiteY8" fmla="*/ 273195 h 277512"/>
                <a:gd name="connsiteX9" fmla="*/ 4310 w 182122"/>
                <a:gd name="connsiteY9" fmla="*/ 194146 h 277512"/>
                <a:gd name="connsiteX0" fmla="*/ 4310 w 182122"/>
                <a:gd name="connsiteY0" fmla="*/ 197554 h 280920"/>
                <a:gd name="connsiteX1" fmla="*/ 2173 w 182122"/>
                <a:gd name="connsiteY1" fmla="*/ 84322 h 280920"/>
                <a:gd name="connsiteX2" fmla="*/ 27810 w 182122"/>
                <a:gd name="connsiteY2" fmla="*/ 13820 h 280920"/>
                <a:gd name="connsiteX3" fmla="*/ 91904 w 182122"/>
                <a:gd name="connsiteY3" fmla="*/ 1001 h 280920"/>
                <a:gd name="connsiteX4" fmla="*/ 151724 w 182122"/>
                <a:gd name="connsiteY4" fmla="*/ 28774 h 280920"/>
                <a:gd name="connsiteX5" fmla="*/ 173089 w 182122"/>
                <a:gd name="connsiteY5" fmla="*/ 127051 h 280920"/>
                <a:gd name="connsiteX6" fmla="*/ 177362 w 182122"/>
                <a:gd name="connsiteY6" fmla="*/ 208236 h 280920"/>
                <a:gd name="connsiteX7" fmla="*/ 106859 w 182122"/>
                <a:gd name="connsiteY7" fmla="*/ 272330 h 280920"/>
                <a:gd name="connsiteX8" fmla="*/ 27810 w 182122"/>
                <a:gd name="connsiteY8" fmla="*/ 276603 h 280920"/>
                <a:gd name="connsiteX9" fmla="*/ 4310 w 182122"/>
                <a:gd name="connsiteY9" fmla="*/ 197554 h 280920"/>
                <a:gd name="connsiteX0" fmla="*/ 3750 w 181562"/>
                <a:gd name="connsiteY0" fmla="*/ 197554 h 279818"/>
                <a:gd name="connsiteX1" fmla="*/ 1613 w 181562"/>
                <a:gd name="connsiteY1" fmla="*/ 84322 h 279818"/>
                <a:gd name="connsiteX2" fmla="*/ 27250 w 181562"/>
                <a:gd name="connsiteY2" fmla="*/ 13820 h 279818"/>
                <a:gd name="connsiteX3" fmla="*/ 91344 w 181562"/>
                <a:gd name="connsiteY3" fmla="*/ 1001 h 279818"/>
                <a:gd name="connsiteX4" fmla="*/ 151164 w 181562"/>
                <a:gd name="connsiteY4" fmla="*/ 28774 h 279818"/>
                <a:gd name="connsiteX5" fmla="*/ 172529 w 181562"/>
                <a:gd name="connsiteY5" fmla="*/ 127051 h 279818"/>
                <a:gd name="connsiteX6" fmla="*/ 176802 w 181562"/>
                <a:gd name="connsiteY6" fmla="*/ 208236 h 279818"/>
                <a:gd name="connsiteX7" fmla="*/ 106299 w 181562"/>
                <a:gd name="connsiteY7" fmla="*/ 272330 h 279818"/>
                <a:gd name="connsiteX8" fmla="*/ 10158 w 181562"/>
                <a:gd name="connsiteY8" fmla="*/ 274467 h 279818"/>
                <a:gd name="connsiteX9" fmla="*/ 3750 w 181562"/>
                <a:gd name="connsiteY9" fmla="*/ 197554 h 279818"/>
                <a:gd name="connsiteX0" fmla="*/ 3750 w 181562"/>
                <a:gd name="connsiteY0" fmla="*/ 197554 h 279818"/>
                <a:gd name="connsiteX1" fmla="*/ 1613 w 181562"/>
                <a:gd name="connsiteY1" fmla="*/ 84322 h 279818"/>
                <a:gd name="connsiteX2" fmla="*/ 27250 w 181562"/>
                <a:gd name="connsiteY2" fmla="*/ 13820 h 279818"/>
                <a:gd name="connsiteX3" fmla="*/ 91344 w 181562"/>
                <a:gd name="connsiteY3" fmla="*/ 1001 h 279818"/>
                <a:gd name="connsiteX4" fmla="*/ 151164 w 181562"/>
                <a:gd name="connsiteY4" fmla="*/ 28774 h 279818"/>
                <a:gd name="connsiteX5" fmla="*/ 172529 w 181562"/>
                <a:gd name="connsiteY5" fmla="*/ 127051 h 279818"/>
                <a:gd name="connsiteX6" fmla="*/ 176802 w 181562"/>
                <a:gd name="connsiteY6" fmla="*/ 208236 h 279818"/>
                <a:gd name="connsiteX7" fmla="*/ 106299 w 181562"/>
                <a:gd name="connsiteY7" fmla="*/ 272330 h 279818"/>
                <a:gd name="connsiteX8" fmla="*/ 10158 w 181562"/>
                <a:gd name="connsiteY8" fmla="*/ 274467 h 279818"/>
                <a:gd name="connsiteX9" fmla="*/ 3750 w 181562"/>
                <a:gd name="connsiteY9" fmla="*/ 197554 h 279818"/>
                <a:gd name="connsiteX0" fmla="*/ 395 w 186753"/>
                <a:gd name="connsiteY0" fmla="*/ 199691 h 282309"/>
                <a:gd name="connsiteX1" fmla="*/ 6804 w 186753"/>
                <a:gd name="connsiteY1" fmla="*/ 84322 h 282309"/>
                <a:gd name="connsiteX2" fmla="*/ 32441 w 186753"/>
                <a:gd name="connsiteY2" fmla="*/ 13820 h 282309"/>
                <a:gd name="connsiteX3" fmla="*/ 96535 w 186753"/>
                <a:gd name="connsiteY3" fmla="*/ 1001 h 282309"/>
                <a:gd name="connsiteX4" fmla="*/ 156355 w 186753"/>
                <a:gd name="connsiteY4" fmla="*/ 28774 h 282309"/>
                <a:gd name="connsiteX5" fmla="*/ 177720 w 186753"/>
                <a:gd name="connsiteY5" fmla="*/ 127051 h 282309"/>
                <a:gd name="connsiteX6" fmla="*/ 181993 w 186753"/>
                <a:gd name="connsiteY6" fmla="*/ 208236 h 282309"/>
                <a:gd name="connsiteX7" fmla="*/ 111490 w 186753"/>
                <a:gd name="connsiteY7" fmla="*/ 272330 h 282309"/>
                <a:gd name="connsiteX8" fmla="*/ 15349 w 186753"/>
                <a:gd name="connsiteY8" fmla="*/ 274467 h 282309"/>
                <a:gd name="connsiteX9" fmla="*/ 395 w 186753"/>
                <a:gd name="connsiteY9" fmla="*/ 199691 h 282309"/>
                <a:gd name="connsiteX0" fmla="*/ 5312 w 191670"/>
                <a:gd name="connsiteY0" fmla="*/ 199691 h 282309"/>
                <a:gd name="connsiteX1" fmla="*/ 11721 w 191670"/>
                <a:gd name="connsiteY1" fmla="*/ 84322 h 282309"/>
                <a:gd name="connsiteX2" fmla="*/ 37358 w 191670"/>
                <a:gd name="connsiteY2" fmla="*/ 13820 h 282309"/>
                <a:gd name="connsiteX3" fmla="*/ 101452 w 191670"/>
                <a:gd name="connsiteY3" fmla="*/ 1001 h 282309"/>
                <a:gd name="connsiteX4" fmla="*/ 161272 w 191670"/>
                <a:gd name="connsiteY4" fmla="*/ 28774 h 282309"/>
                <a:gd name="connsiteX5" fmla="*/ 182637 w 191670"/>
                <a:gd name="connsiteY5" fmla="*/ 127051 h 282309"/>
                <a:gd name="connsiteX6" fmla="*/ 186910 w 191670"/>
                <a:gd name="connsiteY6" fmla="*/ 208236 h 282309"/>
                <a:gd name="connsiteX7" fmla="*/ 116407 w 191670"/>
                <a:gd name="connsiteY7" fmla="*/ 272330 h 282309"/>
                <a:gd name="connsiteX8" fmla="*/ 20266 w 191670"/>
                <a:gd name="connsiteY8" fmla="*/ 274467 h 282309"/>
                <a:gd name="connsiteX9" fmla="*/ 5312 w 191670"/>
                <a:gd name="connsiteY9" fmla="*/ 199691 h 282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1670" h="282309">
                  <a:moveTo>
                    <a:pt x="5312" y="199691"/>
                  </a:moveTo>
                  <a:cubicBezTo>
                    <a:pt x="16707" y="161591"/>
                    <a:pt x="6380" y="115301"/>
                    <a:pt x="11721" y="84322"/>
                  </a:cubicBezTo>
                  <a:cubicBezTo>
                    <a:pt x="17062" y="53344"/>
                    <a:pt x="22403" y="27707"/>
                    <a:pt x="37358" y="13820"/>
                  </a:cubicBezTo>
                  <a:cubicBezTo>
                    <a:pt x="52313" y="-67"/>
                    <a:pt x="80800" y="-1491"/>
                    <a:pt x="101452" y="1001"/>
                  </a:cubicBezTo>
                  <a:cubicBezTo>
                    <a:pt x="122104" y="3493"/>
                    <a:pt x="147741" y="7766"/>
                    <a:pt x="161272" y="28774"/>
                  </a:cubicBezTo>
                  <a:cubicBezTo>
                    <a:pt x="174803" y="49782"/>
                    <a:pt x="178364" y="97141"/>
                    <a:pt x="182637" y="127051"/>
                  </a:cubicBezTo>
                  <a:cubicBezTo>
                    <a:pt x="186910" y="156961"/>
                    <a:pt x="197948" y="184023"/>
                    <a:pt x="186910" y="208236"/>
                  </a:cubicBezTo>
                  <a:cubicBezTo>
                    <a:pt x="175872" y="232449"/>
                    <a:pt x="141332" y="260936"/>
                    <a:pt x="116407" y="272330"/>
                  </a:cubicBezTo>
                  <a:cubicBezTo>
                    <a:pt x="91482" y="283724"/>
                    <a:pt x="38782" y="286573"/>
                    <a:pt x="20266" y="274467"/>
                  </a:cubicBezTo>
                  <a:cubicBezTo>
                    <a:pt x="1750" y="262361"/>
                    <a:pt x="-6083" y="237791"/>
                    <a:pt x="5312" y="199691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F8D63C25-7549-4800-8D49-28B7D842FA79}"/>
                </a:ext>
              </a:extLst>
            </p:cNvPr>
            <p:cNvSpPr/>
            <p:nvPr/>
          </p:nvSpPr>
          <p:spPr>
            <a:xfrm rot="902007">
              <a:off x="5771386" y="4698526"/>
              <a:ext cx="145269" cy="446633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  <a:gd name="connsiteX0" fmla="*/ 6496 w 140748"/>
                <a:gd name="connsiteY0" fmla="*/ 42636 h 364378"/>
                <a:gd name="connsiteX1" fmla="*/ 8067 w 140748"/>
                <a:gd name="connsiteY1" fmla="*/ 310013 h 364378"/>
                <a:gd name="connsiteX2" fmla="*/ 70905 w 140748"/>
                <a:gd name="connsiteY2" fmla="*/ 364185 h 364378"/>
                <a:gd name="connsiteX3" fmla="*/ 129409 w 140748"/>
                <a:gd name="connsiteY3" fmla="*/ 303514 h 364378"/>
                <a:gd name="connsiteX4" fmla="*/ 131576 w 140748"/>
                <a:gd name="connsiteY4" fmla="*/ 60829 h 364378"/>
                <a:gd name="connsiteX5" fmla="*/ 60071 w 140748"/>
                <a:gd name="connsiteY5" fmla="*/ 2324 h 364378"/>
                <a:gd name="connsiteX6" fmla="*/ 6496 w 140748"/>
                <a:gd name="connsiteY6" fmla="*/ 42636 h 364378"/>
                <a:gd name="connsiteX0" fmla="*/ 6496 w 136138"/>
                <a:gd name="connsiteY0" fmla="*/ 45571 h 367313"/>
                <a:gd name="connsiteX1" fmla="*/ 8067 w 136138"/>
                <a:gd name="connsiteY1" fmla="*/ 312948 h 367313"/>
                <a:gd name="connsiteX2" fmla="*/ 70905 w 136138"/>
                <a:gd name="connsiteY2" fmla="*/ 367120 h 367313"/>
                <a:gd name="connsiteX3" fmla="*/ 129409 w 136138"/>
                <a:gd name="connsiteY3" fmla="*/ 306449 h 367313"/>
                <a:gd name="connsiteX4" fmla="*/ 123956 w 136138"/>
                <a:gd name="connsiteY4" fmla="*/ 37094 h 367313"/>
                <a:gd name="connsiteX5" fmla="*/ 60071 w 136138"/>
                <a:gd name="connsiteY5" fmla="*/ 5259 h 367313"/>
                <a:gd name="connsiteX6" fmla="*/ 6496 w 136138"/>
                <a:gd name="connsiteY6" fmla="*/ 45571 h 367313"/>
                <a:gd name="connsiteX0" fmla="*/ 6991 w 136633"/>
                <a:gd name="connsiteY0" fmla="*/ 56469 h 378211"/>
                <a:gd name="connsiteX1" fmla="*/ 8562 w 136633"/>
                <a:gd name="connsiteY1" fmla="*/ 323846 h 378211"/>
                <a:gd name="connsiteX2" fmla="*/ 71400 w 136633"/>
                <a:gd name="connsiteY2" fmla="*/ 378018 h 378211"/>
                <a:gd name="connsiteX3" fmla="*/ 129904 w 136633"/>
                <a:gd name="connsiteY3" fmla="*/ 317347 h 378211"/>
                <a:gd name="connsiteX4" fmla="*/ 124451 w 136633"/>
                <a:gd name="connsiteY4" fmla="*/ 47992 h 378211"/>
                <a:gd name="connsiteX5" fmla="*/ 68186 w 136633"/>
                <a:gd name="connsiteY5" fmla="*/ 917 h 378211"/>
                <a:gd name="connsiteX6" fmla="*/ 6991 w 136633"/>
                <a:gd name="connsiteY6" fmla="*/ 56469 h 378211"/>
                <a:gd name="connsiteX0" fmla="*/ 3871 w 133513"/>
                <a:gd name="connsiteY0" fmla="*/ 56469 h 378103"/>
                <a:gd name="connsiteX1" fmla="*/ 13062 w 133513"/>
                <a:gd name="connsiteY1" fmla="*/ 321941 h 378103"/>
                <a:gd name="connsiteX2" fmla="*/ 68280 w 133513"/>
                <a:gd name="connsiteY2" fmla="*/ 378018 h 378103"/>
                <a:gd name="connsiteX3" fmla="*/ 126784 w 133513"/>
                <a:gd name="connsiteY3" fmla="*/ 317347 h 378103"/>
                <a:gd name="connsiteX4" fmla="*/ 121331 w 133513"/>
                <a:gd name="connsiteY4" fmla="*/ 47992 h 378103"/>
                <a:gd name="connsiteX5" fmla="*/ 65066 w 133513"/>
                <a:gd name="connsiteY5" fmla="*/ 917 h 378103"/>
                <a:gd name="connsiteX6" fmla="*/ 3871 w 133513"/>
                <a:gd name="connsiteY6" fmla="*/ 56469 h 378103"/>
                <a:gd name="connsiteX0" fmla="*/ 3871 w 130834"/>
                <a:gd name="connsiteY0" fmla="*/ 56469 h 378482"/>
                <a:gd name="connsiteX1" fmla="*/ 13062 w 130834"/>
                <a:gd name="connsiteY1" fmla="*/ 321941 h 378482"/>
                <a:gd name="connsiteX2" fmla="*/ 68280 w 130834"/>
                <a:gd name="connsiteY2" fmla="*/ 378018 h 378482"/>
                <a:gd name="connsiteX3" fmla="*/ 121069 w 130834"/>
                <a:gd name="connsiteY3" fmla="*/ 307822 h 378482"/>
                <a:gd name="connsiteX4" fmla="*/ 121331 w 130834"/>
                <a:gd name="connsiteY4" fmla="*/ 47992 h 378482"/>
                <a:gd name="connsiteX5" fmla="*/ 65066 w 130834"/>
                <a:gd name="connsiteY5" fmla="*/ 917 h 378482"/>
                <a:gd name="connsiteX6" fmla="*/ 3871 w 130834"/>
                <a:gd name="connsiteY6" fmla="*/ 56469 h 378482"/>
                <a:gd name="connsiteX0" fmla="*/ 3747 w 130911"/>
                <a:gd name="connsiteY0" fmla="*/ 56469 h 374836"/>
                <a:gd name="connsiteX1" fmla="*/ 12938 w 130911"/>
                <a:gd name="connsiteY1" fmla="*/ 321941 h 374836"/>
                <a:gd name="connsiteX2" fmla="*/ 64346 w 130911"/>
                <a:gd name="connsiteY2" fmla="*/ 374208 h 374836"/>
                <a:gd name="connsiteX3" fmla="*/ 120945 w 130911"/>
                <a:gd name="connsiteY3" fmla="*/ 307822 h 374836"/>
                <a:gd name="connsiteX4" fmla="*/ 121207 w 130911"/>
                <a:gd name="connsiteY4" fmla="*/ 47992 h 374836"/>
                <a:gd name="connsiteX5" fmla="*/ 64942 w 130911"/>
                <a:gd name="connsiteY5" fmla="*/ 917 h 374836"/>
                <a:gd name="connsiteX6" fmla="*/ 3747 w 130911"/>
                <a:gd name="connsiteY6" fmla="*/ 56469 h 374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0911" h="374836">
                  <a:moveTo>
                    <a:pt x="3747" y="56469"/>
                  </a:moveTo>
                  <a:cubicBezTo>
                    <a:pt x="-4920" y="109973"/>
                    <a:pt x="2838" y="268985"/>
                    <a:pt x="12938" y="321941"/>
                  </a:cubicBezTo>
                  <a:cubicBezTo>
                    <a:pt x="23038" y="374897"/>
                    <a:pt x="46345" y="376561"/>
                    <a:pt x="64346" y="374208"/>
                  </a:cubicBezTo>
                  <a:cubicBezTo>
                    <a:pt x="82347" y="371855"/>
                    <a:pt x="111468" y="362191"/>
                    <a:pt x="120945" y="307822"/>
                  </a:cubicBezTo>
                  <a:cubicBezTo>
                    <a:pt x="130422" y="253453"/>
                    <a:pt x="137458" y="102524"/>
                    <a:pt x="121207" y="47992"/>
                  </a:cubicBezTo>
                  <a:cubicBezTo>
                    <a:pt x="104956" y="-6540"/>
                    <a:pt x="84519" y="-496"/>
                    <a:pt x="64942" y="917"/>
                  </a:cubicBezTo>
                  <a:cubicBezTo>
                    <a:pt x="45365" y="2330"/>
                    <a:pt x="12414" y="2965"/>
                    <a:pt x="3747" y="56469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23248A8C-ABB4-4D8D-8FF4-EAEA5CA4555C}"/>
                </a:ext>
              </a:extLst>
            </p:cNvPr>
            <p:cNvSpPr/>
            <p:nvPr/>
          </p:nvSpPr>
          <p:spPr>
            <a:xfrm rot="708098">
              <a:off x="5843114" y="4352258"/>
              <a:ext cx="186924" cy="432800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111" h="362079">
                  <a:moveTo>
                    <a:pt x="3429" y="49900"/>
                  </a:moveTo>
                  <a:cubicBezTo>
                    <a:pt x="-5238" y="101182"/>
                    <a:pt x="3790" y="255748"/>
                    <a:pt x="16430" y="307752"/>
                  </a:cubicBezTo>
                  <a:cubicBezTo>
                    <a:pt x="29070" y="359756"/>
                    <a:pt x="59044" y="363007"/>
                    <a:pt x="79268" y="361924"/>
                  </a:cubicBezTo>
                  <a:cubicBezTo>
                    <a:pt x="99492" y="360841"/>
                    <a:pt x="127660" y="351812"/>
                    <a:pt x="137772" y="301253"/>
                  </a:cubicBezTo>
                  <a:cubicBezTo>
                    <a:pt x="147884" y="250694"/>
                    <a:pt x="156190" y="113100"/>
                    <a:pt x="139939" y="58568"/>
                  </a:cubicBezTo>
                  <a:cubicBezTo>
                    <a:pt x="123688" y="4036"/>
                    <a:pt x="86852" y="-658"/>
                    <a:pt x="68434" y="63"/>
                  </a:cubicBezTo>
                  <a:cubicBezTo>
                    <a:pt x="50016" y="784"/>
                    <a:pt x="12096" y="-1382"/>
                    <a:pt x="3429" y="49900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CAC4FFA6-CBAF-4351-9F58-FFC34507F59C}"/>
                </a:ext>
              </a:extLst>
            </p:cNvPr>
            <p:cNvSpPr/>
            <p:nvPr/>
          </p:nvSpPr>
          <p:spPr>
            <a:xfrm rot="3285713" flipH="1">
              <a:off x="5667228" y="5144420"/>
              <a:ext cx="294228" cy="112275"/>
            </a:xfrm>
            <a:custGeom>
              <a:avLst/>
              <a:gdLst>
                <a:gd name="connsiteX0" fmla="*/ 221209 w 244329"/>
                <a:gd name="connsiteY0" fmla="*/ 9633 h 114404"/>
                <a:gd name="connsiteX1" fmla="*/ 237008 w 244329"/>
                <a:gd name="connsiteY1" fmla="*/ 88631 h 114404"/>
                <a:gd name="connsiteX2" fmla="*/ 126411 w 244329"/>
                <a:gd name="connsiteY2" fmla="*/ 102456 h 114404"/>
                <a:gd name="connsiteX3" fmla="*/ 15 w 244329"/>
                <a:gd name="connsiteY3" fmla="*/ 108380 h 114404"/>
                <a:gd name="connsiteX4" fmla="*/ 118511 w 244329"/>
                <a:gd name="connsiteY4" fmla="*/ 11608 h 114404"/>
                <a:gd name="connsiteX5" fmla="*/ 221209 w 244329"/>
                <a:gd name="connsiteY5" fmla="*/ 9633 h 114404"/>
                <a:gd name="connsiteX0" fmla="*/ 223184 w 246304"/>
                <a:gd name="connsiteY0" fmla="*/ 8926 h 102196"/>
                <a:gd name="connsiteX1" fmla="*/ 238983 w 246304"/>
                <a:gd name="connsiteY1" fmla="*/ 87924 h 102196"/>
                <a:gd name="connsiteX2" fmla="*/ 128386 w 246304"/>
                <a:gd name="connsiteY2" fmla="*/ 101749 h 102196"/>
                <a:gd name="connsiteX3" fmla="*/ 15 w 246304"/>
                <a:gd name="connsiteY3" fmla="*/ 89899 h 102196"/>
                <a:gd name="connsiteX4" fmla="*/ 120486 w 246304"/>
                <a:gd name="connsiteY4" fmla="*/ 10901 h 102196"/>
                <a:gd name="connsiteX5" fmla="*/ 223184 w 246304"/>
                <a:gd name="connsiteY5" fmla="*/ 8926 h 102196"/>
                <a:gd name="connsiteX0" fmla="*/ 223184 w 246889"/>
                <a:gd name="connsiteY0" fmla="*/ 8926 h 97266"/>
                <a:gd name="connsiteX1" fmla="*/ 238983 w 246889"/>
                <a:gd name="connsiteY1" fmla="*/ 87924 h 97266"/>
                <a:gd name="connsiteX2" fmla="*/ 120486 w 246889"/>
                <a:gd name="connsiteY2" fmla="*/ 91875 h 97266"/>
                <a:gd name="connsiteX3" fmla="*/ 15 w 246889"/>
                <a:gd name="connsiteY3" fmla="*/ 89899 h 97266"/>
                <a:gd name="connsiteX4" fmla="*/ 120486 w 246889"/>
                <a:gd name="connsiteY4" fmla="*/ 10901 h 97266"/>
                <a:gd name="connsiteX5" fmla="*/ 223184 w 246889"/>
                <a:gd name="connsiteY5" fmla="*/ 8926 h 97266"/>
                <a:gd name="connsiteX0" fmla="*/ 223194 w 248288"/>
                <a:gd name="connsiteY0" fmla="*/ 4930 h 93270"/>
                <a:gd name="connsiteX1" fmla="*/ 238993 w 248288"/>
                <a:gd name="connsiteY1" fmla="*/ 83928 h 93270"/>
                <a:gd name="connsiteX2" fmla="*/ 120496 w 248288"/>
                <a:gd name="connsiteY2" fmla="*/ 87879 h 93270"/>
                <a:gd name="connsiteX3" fmla="*/ 25 w 248288"/>
                <a:gd name="connsiteY3" fmla="*/ 85903 h 93270"/>
                <a:gd name="connsiteX4" fmla="*/ 84947 w 248288"/>
                <a:gd name="connsiteY4" fmla="*/ 16780 h 93270"/>
                <a:gd name="connsiteX5" fmla="*/ 223194 w 248288"/>
                <a:gd name="connsiteY5" fmla="*/ 4930 h 93270"/>
                <a:gd name="connsiteX0" fmla="*/ 223184 w 246683"/>
                <a:gd name="connsiteY0" fmla="*/ 13745 h 102085"/>
                <a:gd name="connsiteX1" fmla="*/ 238983 w 246683"/>
                <a:gd name="connsiteY1" fmla="*/ 92743 h 102085"/>
                <a:gd name="connsiteX2" fmla="*/ 120486 w 246683"/>
                <a:gd name="connsiteY2" fmla="*/ 96694 h 102085"/>
                <a:gd name="connsiteX3" fmla="*/ 15 w 246683"/>
                <a:gd name="connsiteY3" fmla="*/ 94718 h 102085"/>
                <a:gd name="connsiteX4" fmla="*/ 126411 w 246683"/>
                <a:gd name="connsiteY4" fmla="*/ 7820 h 102085"/>
                <a:gd name="connsiteX5" fmla="*/ 223184 w 246683"/>
                <a:gd name="connsiteY5" fmla="*/ 13745 h 102085"/>
                <a:gd name="connsiteX0" fmla="*/ 223187 w 246686"/>
                <a:gd name="connsiteY0" fmla="*/ 7550 h 95890"/>
                <a:gd name="connsiteX1" fmla="*/ 238986 w 246686"/>
                <a:gd name="connsiteY1" fmla="*/ 86548 h 95890"/>
                <a:gd name="connsiteX2" fmla="*/ 120489 w 246686"/>
                <a:gd name="connsiteY2" fmla="*/ 90499 h 95890"/>
                <a:gd name="connsiteX3" fmla="*/ 18 w 246686"/>
                <a:gd name="connsiteY3" fmla="*/ 88523 h 95890"/>
                <a:gd name="connsiteX4" fmla="*/ 126414 w 246686"/>
                <a:gd name="connsiteY4" fmla="*/ 1625 h 95890"/>
                <a:gd name="connsiteX5" fmla="*/ 223187 w 246686"/>
                <a:gd name="connsiteY5" fmla="*/ 7550 h 95890"/>
                <a:gd name="connsiteX0" fmla="*/ 227133 w 248013"/>
                <a:gd name="connsiteY0" fmla="*/ 13746 h 102086"/>
                <a:gd name="connsiteX1" fmla="*/ 238983 w 248013"/>
                <a:gd name="connsiteY1" fmla="*/ 92744 h 102086"/>
                <a:gd name="connsiteX2" fmla="*/ 120486 w 248013"/>
                <a:gd name="connsiteY2" fmla="*/ 96695 h 102086"/>
                <a:gd name="connsiteX3" fmla="*/ 15 w 248013"/>
                <a:gd name="connsiteY3" fmla="*/ 94719 h 102086"/>
                <a:gd name="connsiteX4" fmla="*/ 126411 w 248013"/>
                <a:gd name="connsiteY4" fmla="*/ 7821 h 102086"/>
                <a:gd name="connsiteX5" fmla="*/ 227133 w 248013"/>
                <a:gd name="connsiteY5" fmla="*/ 13746 h 102086"/>
                <a:gd name="connsiteX0" fmla="*/ 227133 w 249041"/>
                <a:gd name="connsiteY0" fmla="*/ 11407 h 99747"/>
                <a:gd name="connsiteX1" fmla="*/ 238983 w 249041"/>
                <a:gd name="connsiteY1" fmla="*/ 90405 h 99747"/>
                <a:gd name="connsiteX2" fmla="*/ 120486 w 249041"/>
                <a:gd name="connsiteY2" fmla="*/ 94356 h 99747"/>
                <a:gd name="connsiteX3" fmla="*/ 15 w 249041"/>
                <a:gd name="connsiteY3" fmla="*/ 92380 h 99747"/>
                <a:gd name="connsiteX4" fmla="*/ 126411 w 249041"/>
                <a:gd name="connsiteY4" fmla="*/ 5482 h 99747"/>
                <a:gd name="connsiteX5" fmla="*/ 227133 w 249041"/>
                <a:gd name="connsiteY5" fmla="*/ 11407 h 99747"/>
                <a:gd name="connsiteX0" fmla="*/ 227133 w 243144"/>
                <a:gd name="connsiteY0" fmla="*/ 11407 h 101983"/>
                <a:gd name="connsiteX1" fmla="*/ 238983 w 243144"/>
                <a:gd name="connsiteY1" fmla="*/ 90405 h 101983"/>
                <a:gd name="connsiteX2" fmla="*/ 120486 w 243144"/>
                <a:gd name="connsiteY2" fmla="*/ 94356 h 101983"/>
                <a:gd name="connsiteX3" fmla="*/ 15 w 243144"/>
                <a:gd name="connsiteY3" fmla="*/ 92380 h 101983"/>
                <a:gd name="connsiteX4" fmla="*/ 126411 w 243144"/>
                <a:gd name="connsiteY4" fmla="*/ 5482 h 101983"/>
                <a:gd name="connsiteX5" fmla="*/ 227133 w 243144"/>
                <a:gd name="connsiteY5" fmla="*/ 11407 h 101983"/>
                <a:gd name="connsiteX0" fmla="*/ 227133 w 243144"/>
                <a:gd name="connsiteY0" fmla="*/ 11407 h 107617"/>
                <a:gd name="connsiteX1" fmla="*/ 238983 w 243144"/>
                <a:gd name="connsiteY1" fmla="*/ 90405 h 107617"/>
                <a:gd name="connsiteX2" fmla="*/ 120486 w 243144"/>
                <a:gd name="connsiteY2" fmla="*/ 94356 h 107617"/>
                <a:gd name="connsiteX3" fmla="*/ 15 w 243144"/>
                <a:gd name="connsiteY3" fmla="*/ 92380 h 107617"/>
                <a:gd name="connsiteX4" fmla="*/ 126411 w 243144"/>
                <a:gd name="connsiteY4" fmla="*/ 5482 h 107617"/>
                <a:gd name="connsiteX5" fmla="*/ 227133 w 243144"/>
                <a:gd name="connsiteY5" fmla="*/ 11407 h 107617"/>
                <a:gd name="connsiteX0" fmla="*/ 227133 w 247182"/>
                <a:gd name="connsiteY0" fmla="*/ 11407 h 107617"/>
                <a:gd name="connsiteX1" fmla="*/ 238983 w 247182"/>
                <a:gd name="connsiteY1" fmla="*/ 90405 h 107617"/>
                <a:gd name="connsiteX2" fmla="*/ 146160 w 247182"/>
                <a:gd name="connsiteY2" fmla="*/ 94356 h 107617"/>
                <a:gd name="connsiteX3" fmla="*/ 15 w 247182"/>
                <a:gd name="connsiteY3" fmla="*/ 92380 h 107617"/>
                <a:gd name="connsiteX4" fmla="*/ 126411 w 247182"/>
                <a:gd name="connsiteY4" fmla="*/ 5482 h 107617"/>
                <a:gd name="connsiteX5" fmla="*/ 227133 w 247182"/>
                <a:gd name="connsiteY5" fmla="*/ 11407 h 107617"/>
                <a:gd name="connsiteX0" fmla="*/ 227133 w 247453"/>
                <a:gd name="connsiteY0" fmla="*/ 14122 h 110034"/>
                <a:gd name="connsiteX1" fmla="*/ 240747 w 247453"/>
                <a:gd name="connsiteY1" fmla="*/ 100740 h 110034"/>
                <a:gd name="connsiteX2" fmla="*/ 146160 w 247453"/>
                <a:gd name="connsiteY2" fmla="*/ 97071 h 110034"/>
                <a:gd name="connsiteX3" fmla="*/ 15 w 247453"/>
                <a:gd name="connsiteY3" fmla="*/ 95095 h 110034"/>
                <a:gd name="connsiteX4" fmla="*/ 126411 w 247453"/>
                <a:gd name="connsiteY4" fmla="*/ 8197 h 110034"/>
                <a:gd name="connsiteX5" fmla="*/ 227133 w 247453"/>
                <a:gd name="connsiteY5" fmla="*/ 14122 h 110034"/>
                <a:gd name="connsiteX0" fmla="*/ 227133 w 247453"/>
                <a:gd name="connsiteY0" fmla="*/ 14122 h 112425"/>
                <a:gd name="connsiteX1" fmla="*/ 240747 w 247453"/>
                <a:gd name="connsiteY1" fmla="*/ 100740 h 112425"/>
                <a:gd name="connsiteX2" fmla="*/ 146160 w 247453"/>
                <a:gd name="connsiteY2" fmla="*/ 104691 h 112425"/>
                <a:gd name="connsiteX3" fmla="*/ 15 w 247453"/>
                <a:gd name="connsiteY3" fmla="*/ 95095 h 112425"/>
                <a:gd name="connsiteX4" fmla="*/ 126411 w 247453"/>
                <a:gd name="connsiteY4" fmla="*/ 8197 h 112425"/>
                <a:gd name="connsiteX5" fmla="*/ 227133 w 247453"/>
                <a:gd name="connsiteY5" fmla="*/ 14122 h 112425"/>
                <a:gd name="connsiteX0" fmla="*/ 227133 w 247453"/>
                <a:gd name="connsiteY0" fmla="*/ 7701 h 106004"/>
                <a:gd name="connsiteX1" fmla="*/ 240747 w 247453"/>
                <a:gd name="connsiteY1" fmla="*/ 94319 h 106004"/>
                <a:gd name="connsiteX2" fmla="*/ 146160 w 247453"/>
                <a:gd name="connsiteY2" fmla="*/ 98270 h 106004"/>
                <a:gd name="connsiteX3" fmla="*/ 15 w 247453"/>
                <a:gd name="connsiteY3" fmla="*/ 88674 h 106004"/>
                <a:gd name="connsiteX4" fmla="*/ 126411 w 247453"/>
                <a:gd name="connsiteY4" fmla="*/ 1776 h 106004"/>
                <a:gd name="connsiteX5" fmla="*/ 227133 w 247453"/>
                <a:gd name="connsiteY5" fmla="*/ 7701 h 106004"/>
                <a:gd name="connsiteX0" fmla="*/ 227132 w 247123"/>
                <a:gd name="connsiteY0" fmla="*/ 9857 h 108160"/>
                <a:gd name="connsiteX1" fmla="*/ 240746 w 247123"/>
                <a:gd name="connsiteY1" fmla="*/ 96475 h 108160"/>
                <a:gd name="connsiteX2" fmla="*/ 146159 w 247123"/>
                <a:gd name="connsiteY2" fmla="*/ 100426 h 108160"/>
                <a:gd name="connsiteX3" fmla="*/ 14 w 247123"/>
                <a:gd name="connsiteY3" fmla="*/ 90830 h 108160"/>
                <a:gd name="connsiteX4" fmla="*/ 135228 w 247123"/>
                <a:gd name="connsiteY4" fmla="*/ 122 h 108160"/>
                <a:gd name="connsiteX5" fmla="*/ 227132 w 247123"/>
                <a:gd name="connsiteY5" fmla="*/ 9857 h 108160"/>
                <a:gd name="connsiteX0" fmla="*/ 227132 w 247520"/>
                <a:gd name="connsiteY0" fmla="*/ 9857 h 108160"/>
                <a:gd name="connsiteX1" fmla="*/ 240746 w 247520"/>
                <a:gd name="connsiteY1" fmla="*/ 96475 h 108160"/>
                <a:gd name="connsiteX2" fmla="*/ 146159 w 247520"/>
                <a:gd name="connsiteY2" fmla="*/ 100426 h 108160"/>
                <a:gd name="connsiteX3" fmla="*/ 14 w 247520"/>
                <a:gd name="connsiteY3" fmla="*/ 90830 h 108160"/>
                <a:gd name="connsiteX4" fmla="*/ 135228 w 247520"/>
                <a:gd name="connsiteY4" fmla="*/ 122 h 108160"/>
                <a:gd name="connsiteX5" fmla="*/ 227132 w 247520"/>
                <a:gd name="connsiteY5" fmla="*/ 9857 h 108160"/>
                <a:gd name="connsiteX0" fmla="*/ 221840 w 245898"/>
                <a:gd name="connsiteY0" fmla="*/ 12067 h 112275"/>
                <a:gd name="connsiteX1" fmla="*/ 240745 w 245898"/>
                <a:gd name="connsiteY1" fmla="*/ 100590 h 112275"/>
                <a:gd name="connsiteX2" fmla="*/ 146158 w 245898"/>
                <a:gd name="connsiteY2" fmla="*/ 104541 h 112275"/>
                <a:gd name="connsiteX3" fmla="*/ 13 w 245898"/>
                <a:gd name="connsiteY3" fmla="*/ 94945 h 112275"/>
                <a:gd name="connsiteX4" fmla="*/ 135227 w 245898"/>
                <a:gd name="connsiteY4" fmla="*/ 4237 h 112275"/>
                <a:gd name="connsiteX5" fmla="*/ 221840 w 245898"/>
                <a:gd name="connsiteY5" fmla="*/ 12067 h 112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898" h="112275">
                  <a:moveTo>
                    <a:pt x="221840" y="12067"/>
                  </a:moveTo>
                  <a:cubicBezTo>
                    <a:pt x="241189" y="9076"/>
                    <a:pt x="253359" y="85178"/>
                    <a:pt x="240745" y="100590"/>
                  </a:cubicBezTo>
                  <a:cubicBezTo>
                    <a:pt x="228131" y="116002"/>
                    <a:pt x="186280" y="105482"/>
                    <a:pt x="146158" y="104541"/>
                  </a:cubicBezTo>
                  <a:cubicBezTo>
                    <a:pt x="106036" y="103600"/>
                    <a:pt x="1330" y="127861"/>
                    <a:pt x="13" y="94945"/>
                  </a:cubicBezTo>
                  <a:cubicBezTo>
                    <a:pt x="-1304" y="79804"/>
                    <a:pt x="98256" y="18050"/>
                    <a:pt x="135227" y="4237"/>
                  </a:cubicBezTo>
                  <a:cubicBezTo>
                    <a:pt x="172198" y="-9576"/>
                    <a:pt x="202491" y="15058"/>
                    <a:pt x="221840" y="12067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2E3E1E5F-E3DA-41AD-B12E-4BC9C4085EB7}"/>
                </a:ext>
              </a:extLst>
            </p:cNvPr>
            <p:cNvSpPr/>
            <p:nvPr/>
          </p:nvSpPr>
          <p:spPr>
            <a:xfrm rot="6551678">
              <a:off x="5454105" y="2977575"/>
              <a:ext cx="143560" cy="356577"/>
            </a:xfrm>
            <a:custGeom>
              <a:avLst/>
              <a:gdLst>
                <a:gd name="connsiteX0" fmla="*/ 6457 w 165048"/>
                <a:gd name="connsiteY0" fmla="*/ 44808 h 353407"/>
                <a:gd name="connsiteX1" fmla="*/ 61409 w 165048"/>
                <a:gd name="connsiteY1" fmla="*/ 847 h 353407"/>
                <a:gd name="connsiteX2" fmla="*/ 129550 w 165048"/>
                <a:gd name="connsiteY2" fmla="*/ 31620 h 353407"/>
                <a:gd name="connsiteX3" fmla="*/ 155927 w 165048"/>
                <a:gd name="connsiteY3" fmla="*/ 200872 h 353407"/>
                <a:gd name="connsiteX4" fmla="*/ 160323 w 165048"/>
                <a:gd name="connsiteY4" fmla="*/ 306379 h 353407"/>
                <a:gd name="connsiteX5" fmla="*/ 92182 w 165048"/>
                <a:gd name="connsiteY5" fmla="*/ 352539 h 353407"/>
                <a:gd name="connsiteX6" fmla="*/ 15250 w 165048"/>
                <a:gd name="connsiteY6" fmla="*/ 323964 h 353407"/>
                <a:gd name="connsiteX7" fmla="*/ 2061 w 165048"/>
                <a:gd name="connsiteY7" fmla="*/ 183287 h 353407"/>
                <a:gd name="connsiteX8" fmla="*/ 6457 w 165048"/>
                <a:gd name="connsiteY8" fmla="*/ 44808 h 353407"/>
                <a:gd name="connsiteX0" fmla="*/ 6885 w 165476"/>
                <a:gd name="connsiteY0" fmla="*/ 44808 h 352670"/>
                <a:gd name="connsiteX1" fmla="*/ 61837 w 165476"/>
                <a:gd name="connsiteY1" fmla="*/ 847 h 352670"/>
                <a:gd name="connsiteX2" fmla="*/ 129978 w 165476"/>
                <a:gd name="connsiteY2" fmla="*/ 31620 h 352670"/>
                <a:gd name="connsiteX3" fmla="*/ 156355 w 165476"/>
                <a:gd name="connsiteY3" fmla="*/ 200872 h 352670"/>
                <a:gd name="connsiteX4" fmla="*/ 160751 w 165476"/>
                <a:gd name="connsiteY4" fmla="*/ 306379 h 352670"/>
                <a:gd name="connsiteX5" fmla="*/ 92610 w 165476"/>
                <a:gd name="connsiteY5" fmla="*/ 352539 h 352670"/>
                <a:gd name="connsiteX6" fmla="*/ 22273 w 165476"/>
                <a:gd name="connsiteY6" fmla="*/ 315172 h 352670"/>
                <a:gd name="connsiteX7" fmla="*/ 2489 w 165476"/>
                <a:gd name="connsiteY7" fmla="*/ 183287 h 352670"/>
                <a:gd name="connsiteX8" fmla="*/ 6885 w 165476"/>
                <a:gd name="connsiteY8" fmla="*/ 44808 h 352670"/>
                <a:gd name="connsiteX0" fmla="*/ 6885 w 159537"/>
                <a:gd name="connsiteY0" fmla="*/ 44808 h 352733"/>
                <a:gd name="connsiteX1" fmla="*/ 61837 w 159537"/>
                <a:gd name="connsiteY1" fmla="*/ 847 h 352733"/>
                <a:gd name="connsiteX2" fmla="*/ 129978 w 159537"/>
                <a:gd name="connsiteY2" fmla="*/ 31620 h 352733"/>
                <a:gd name="connsiteX3" fmla="*/ 156355 w 159537"/>
                <a:gd name="connsiteY3" fmla="*/ 200872 h 352733"/>
                <a:gd name="connsiteX4" fmla="*/ 151959 w 159537"/>
                <a:gd name="connsiteY4" fmla="*/ 304181 h 352733"/>
                <a:gd name="connsiteX5" fmla="*/ 92610 w 159537"/>
                <a:gd name="connsiteY5" fmla="*/ 352539 h 352733"/>
                <a:gd name="connsiteX6" fmla="*/ 22273 w 159537"/>
                <a:gd name="connsiteY6" fmla="*/ 315172 h 352733"/>
                <a:gd name="connsiteX7" fmla="*/ 2489 w 159537"/>
                <a:gd name="connsiteY7" fmla="*/ 183287 h 352733"/>
                <a:gd name="connsiteX8" fmla="*/ 6885 w 159537"/>
                <a:gd name="connsiteY8" fmla="*/ 44808 h 352733"/>
                <a:gd name="connsiteX0" fmla="*/ 6885 w 156440"/>
                <a:gd name="connsiteY0" fmla="*/ 44449 h 352374"/>
                <a:gd name="connsiteX1" fmla="*/ 61837 w 156440"/>
                <a:gd name="connsiteY1" fmla="*/ 488 h 352374"/>
                <a:gd name="connsiteX2" fmla="*/ 129978 w 156440"/>
                <a:gd name="connsiteY2" fmla="*/ 31261 h 352374"/>
                <a:gd name="connsiteX3" fmla="*/ 149760 w 156440"/>
                <a:gd name="connsiteY3" fmla="*/ 171938 h 352374"/>
                <a:gd name="connsiteX4" fmla="*/ 151959 w 156440"/>
                <a:gd name="connsiteY4" fmla="*/ 303822 h 352374"/>
                <a:gd name="connsiteX5" fmla="*/ 92610 w 156440"/>
                <a:gd name="connsiteY5" fmla="*/ 352180 h 352374"/>
                <a:gd name="connsiteX6" fmla="*/ 22273 w 156440"/>
                <a:gd name="connsiteY6" fmla="*/ 314813 h 352374"/>
                <a:gd name="connsiteX7" fmla="*/ 2489 w 156440"/>
                <a:gd name="connsiteY7" fmla="*/ 182928 h 352374"/>
                <a:gd name="connsiteX8" fmla="*/ 6885 w 156440"/>
                <a:gd name="connsiteY8" fmla="*/ 44449 h 352374"/>
                <a:gd name="connsiteX0" fmla="*/ 6885 w 153367"/>
                <a:gd name="connsiteY0" fmla="*/ 44449 h 352607"/>
                <a:gd name="connsiteX1" fmla="*/ 61837 w 153367"/>
                <a:gd name="connsiteY1" fmla="*/ 488 h 352607"/>
                <a:gd name="connsiteX2" fmla="*/ 129978 w 153367"/>
                <a:gd name="connsiteY2" fmla="*/ 31261 h 352607"/>
                <a:gd name="connsiteX3" fmla="*/ 149760 w 153367"/>
                <a:gd name="connsiteY3" fmla="*/ 171938 h 352607"/>
                <a:gd name="connsiteX4" fmla="*/ 147562 w 153367"/>
                <a:gd name="connsiteY4" fmla="*/ 297228 h 352607"/>
                <a:gd name="connsiteX5" fmla="*/ 92610 w 153367"/>
                <a:gd name="connsiteY5" fmla="*/ 352180 h 352607"/>
                <a:gd name="connsiteX6" fmla="*/ 22273 w 153367"/>
                <a:gd name="connsiteY6" fmla="*/ 314813 h 352607"/>
                <a:gd name="connsiteX7" fmla="*/ 2489 w 153367"/>
                <a:gd name="connsiteY7" fmla="*/ 182928 h 352607"/>
                <a:gd name="connsiteX8" fmla="*/ 6885 w 153367"/>
                <a:gd name="connsiteY8" fmla="*/ 44449 h 352607"/>
                <a:gd name="connsiteX0" fmla="*/ 7178 w 153660"/>
                <a:gd name="connsiteY0" fmla="*/ 44449 h 352310"/>
                <a:gd name="connsiteX1" fmla="*/ 62130 w 153660"/>
                <a:gd name="connsiteY1" fmla="*/ 488 h 352310"/>
                <a:gd name="connsiteX2" fmla="*/ 130271 w 153660"/>
                <a:gd name="connsiteY2" fmla="*/ 31261 h 352310"/>
                <a:gd name="connsiteX3" fmla="*/ 150053 w 153660"/>
                <a:gd name="connsiteY3" fmla="*/ 171938 h 352310"/>
                <a:gd name="connsiteX4" fmla="*/ 147855 w 153660"/>
                <a:gd name="connsiteY4" fmla="*/ 297228 h 352310"/>
                <a:gd name="connsiteX5" fmla="*/ 92903 w 153660"/>
                <a:gd name="connsiteY5" fmla="*/ 352180 h 352310"/>
                <a:gd name="connsiteX6" fmla="*/ 26962 w 153660"/>
                <a:gd name="connsiteY6" fmla="*/ 308219 h 352310"/>
                <a:gd name="connsiteX7" fmla="*/ 2782 w 153660"/>
                <a:gd name="connsiteY7" fmla="*/ 182928 h 352310"/>
                <a:gd name="connsiteX8" fmla="*/ 7178 w 153660"/>
                <a:gd name="connsiteY8" fmla="*/ 44449 h 352310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82928 h 341473"/>
                <a:gd name="connsiteX8" fmla="*/ 7178 w 153958"/>
                <a:gd name="connsiteY8" fmla="*/ 44449 h 341473"/>
                <a:gd name="connsiteX0" fmla="*/ 5932 w 152712"/>
                <a:gd name="connsiteY0" fmla="*/ 44449 h 341473"/>
                <a:gd name="connsiteX1" fmla="*/ 60884 w 152712"/>
                <a:gd name="connsiteY1" fmla="*/ 488 h 341473"/>
                <a:gd name="connsiteX2" fmla="*/ 129025 w 152712"/>
                <a:gd name="connsiteY2" fmla="*/ 31261 h 341473"/>
                <a:gd name="connsiteX3" fmla="*/ 148807 w 152712"/>
                <a:gd name="connsiteY3" fmla="*/ 171938 h 341473"/>
                <a:gd name="connsiteX4" fmla="*/ 146609 w 152712"/>
                <a:gd name="connsiteY4" fmla="*/ 297228 h 341473"/>
                <a:gd name="connsiteX5" fmla="*/ 87260 w 152712"/>
                <a:gd name="connsiteY5" fmla="*/ 341190 h 341473"/>
                <a:gd name="connsiteX6" fmla="*/ 25716 w 152712"/>
                <a:gd name="connsiteY6" fmla="*/ 308219 h 341473"/>
                <a:gd name="connsiteX7" fmla="*/ 3734 w 152712"/>
                <a:gd name="connsiteY7" fmla="*/ 169740 h 341473"/>
                <a:gd name="connsiteX8" fmla="*/ 5932 w 152712"/>
                <a:gd name="connsiteY8" fmla="*/ 44449 h 341473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69740 h 341473"/>
                <a:gd name="connsiteX8" fmla="*/ 7178 w 153958"/>
                <a:gd name="connsiteY8" fmla="*/ 44449 h 341473"/>
                <a:gd name="connsiteX0" fmla="*/ 6886 w 153666"/>
                <a:gd name="connsiteY0" fmla="*/ 44449 h 341196"/>
                <a:gd name="connsiteX1" fmla="*/ 61838 w 153666"/>
                <a:gd name="connsiteY1" fmla="*/ 488 h 341196"/>
                <a:gd name="connsiteX2" fmla="*/ 129979 w 153666"/>
                <a:gd name="connsiteY2" fmla="*/ 31261 h 341196"/>
                <a:gd name="connsiteX3" fmla="*/ 149761 w 153666"/>
                <a:gd name="connsiteY3" fmla="*/ 171938 h 341196"/>
                <a:gd name="connsiteX4" fmla="*/ 147563 w 153666"/>
                <a:gd name="connsiteY4" fmla="*/ 297228 h 341196"/>
                <a:gd name="connsiteX5" fmla="*/ 88214 w 153666"/>
                <a:gd name="connsiteY5" fmla="*/ 341190 h 341196"/>
                <a:gd name="connsiteX6" fmla="*/ 22274 w 153666"/>
                <a:gd name="connsiteY6" fmla="*/ 295031 h 341196"/>
                <a:gd name="connsiteX7" fmla="*/ 2490 w 153666"/>
                <a:gd name="connsiteY7" fmla="*/ 169740 h 341196"/>
                <a:gd name="connsiteX8" fmla="*/ 6886 w 153666"/>
                <a:gd name="connsiteY8" fmla="*/ 44449 h 341196"/>
                <a:gd name="connsiteX0" fmla="*/ 6886 w 152380"/>
                <a:gd name="connsiteY0" fmla="*/ 44449 h 341216"/>
                <a:gd name="connsiteX1" fmla="*/ 61838 w 152380"/>
                <a:gd name="connsiteY1" fmla="*/ 488 h 341216"/>
                <a:gd name="connsiteX2" fmla="*/ 129979 w 152380"/>
                <a:gd name="connsiteY2" fmla="*/ 31261 h 341216"/>
                <a:gd name="connsiteX3" fmla="*/ 149761 w 152380"/>
                <a:gd name="connsiteY3" fmla="*/ 171938 h 341216"/>
                <a:gd name="connsiteX4" fmla="*/ 145365 w 152380"/>
                <a:gd name="connsiteY4" fmla="*/ 299426 h 341216"/>
                <a:gd name="connsiteX5" fmla="*/ 88214 w 152380"/>
                <a:gd name="connsiteY5" fmla="*/ 341190 h 341216"/>
                <a:gd name="connsiteX6" fmla="*/ 22274 w 152380"/>
                <a:gd name="connsiteY6" fmla="*/ 295031 h 341216"/>
                <a:gd name="connsiteX7" fmla="*/ 2490 w 152380"/>
                <a:gd name="connsiteY7" fmla="*/ 169740 h 341216"/>
                <a:gd name="connsiteX8" fmla="*/ 6886 w 152380"/>
                <a:gd name="connsiteY8" fmla="*/ 44449 h 341216"/>
                <a:gd name="connsiteX0" fmla="*/ 6886 w 152646"/>
                <a:gd name="connsiteY0" fmla="*/ 44449 h 339021"/>
                <a:gd name="connsiteX1" fmla="*/ 61838 w 152646"/>
                <a:gd name="connsiteY1" fmla="*/ 488 h 339021"/>
                <a:gd name="connsiteX2" fmla="*/ 129979 w 152646"/>
                <a:gd name="connsiteY2" fmla="*/ 31261 h 339021"/>
                <a:gd name="connsiteX3" fmla="*/ 149761 w 152646"/>
                <a:gd name="connsiteY3" fmla="*/ 171938 h 339021"/>
                <a:gd name="connsiteX4" fmla="*/ 145365 w 152646"/>
                <a:gd name="connsiteY4" fmla="*/ 299426 h 339021"/>
                <a:gd name="connsiteX5" fmla="*/ 83818 w 152646"/>
                <a:gd name="connsiteY5" fmla="*/ 338991 h 339021"/>
                <a:gd name="connsiteX6" fmla="*/ 22274 w 152646"/>
                <a:gd name="connsiteY6" fmla="*/ 295031 h 339021"/>
                <a:gd name="connsiteX7" fmla="*/ 2490 w 152646"/>
                <a:gd name="connsiteY7" fmla="*/ 169740 h 339021"/>
                <a:gd name="connsiteX8" fmla="*/ 6886 w 152646"/>
                <a:gd name="connsiteY8" fmla="*/ 44449 h 339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2646" h="339021">
                  <a:moveTo>
                    <a:pt x="6886" y="44449"/>
                  </a:moveTo>
                  <a:cubicBezTo>
                    <a:pt x="16777" y="16240"/>
                    <a:pt x="41323" y="2686"/>
                    <a:pt x="61838" y="488"/>
                  </a:cubicBezTo>
                  <a:cubicBezTo>
                    <a:pt x="82354" y="-1710"/>
                    <a:pt x="115325" y="2686"/>
                    <a:pt x="129979" y="31261"/>
                  </a:cubicBezTo>
                  <a:cubicBezTo>
                    <a:pt x="144633" y="59836"/>
                    <a:pt x="147197" y="127244"/>
                    <a:pt x="149761" y="171938"/>
                  </a:cubicBezTo>
                  <a:cubicBezTo>
                    <a:pt x="152325" y="216632"/>
                    <a:pt x="156355" y="271584"/>
                    <a:pt x="145365" y="299426"/>
                  </a:cubicBezTo>
                  <a:cubicBezTo>
                    <a:pt x="134375" y="327268"/>
                    <a:pt x="104333" y="339723"/>
                    <a:pt x="83818" y="338991"/>
                  </a:cubicBezTo>
                  <a:cubicBezTo>
                    <a:pt x="63303" y="338259"/>
                    <a:pt x="37294" y="323240"/>
                    <a:pt x="22274" y="295031"/>
                  </a:cubicBezTo>
                  <a:cubicBezTo>
                    <a:pt x="7254" y="266822"/>
                    <a:pt x="5055" y="211504"/>
                    <a:pt x="2490" y="169740"/>
                  </a:cubicBezTo>
                  <a:cubicBezTo>
                    <a:pt x="-75" y="127976"/>
                    <a:pt x="-3005" y="72658"/>
                    <a:pt x="6886" y="44449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1BD6A2F5-37EF-472E-88A8-B36351942024}"/>
                </a:ext>
              </a:extLst>
            </p:cNvPr>
            <p:cNvSpPr/>
            <p:nvPr/>
          </p:nvSpPr>
          <p:spPr>
            <a:xfrm rot="7478780">
              <a:off x="5095195" y="2627121"/>
              <a:ext cx="197568" cy="623311"/>
            </a:xfrm>
            <a:custGeom>
              <a:avLst/>
              <a:gdLst>
                <a:gd name="connsiteX0" fmla="*/ 63868 w 187016"/>
                <a:gd name="connsiteY0" fmla="*/ 62019 h 502838"/>
                <a:gd name="connsiteX1" fmla="*/ 86420 w 187016"/>
                <a:gd name="connsiteY1" fmla="*/ 512 h 502838"/>
                <a:gd name="connsiteX2" fmla="*/ 168429 w 187016"/>
                <a:gd name="connsiteY2" fmla="*/ 47667 h 502838"/>
                <a:gd name="connsiteX3" fmla="*/ 156128 w 187016"/>
                <a:gd name="connsiteY3" fmla="*/ 271142 h 502838"/>
                <a:gd name="connsiteX4" fmla="*/ 186881 w 187016"/>
                <a:gd name="connsiteY4" fmla="*/ 412607 h 502838"/>
                <a:gd name="connsiteX5" fmla="*/ 141776 w 187016"/>
                <a:gd name="connsiteY5" fmla="*/ 363402 h 502838"/>
                <a:gd name="connsiteX6" fmla="*/ 162278 w 187016"/>
                <a:gd name="connsiteY6" fmla="*/ 490516 h 502838"/>
                <a:gd name="connsiteX7" fmla="*/ 117173 w 187016"/>
                <a:gd name="connsiteY7" fmla="*/ 394155 h 502838"/>
                <a:gd name="connsiteX8" fmla="*/ 113073 w 187016"/>
                <a:gd name="connsiteY8" fmla="*/ 502817 h 502838"/>
                <a:gd name="connsiteX9" fmla="*/ 86420 w 187016"/>
                <a:gd name="connsiteY9" fmla="*/ 404406 h 502838"/>
                <a:gd name="connsiteX10" fmla="*/ 59767 w 187016"/>
                <a:gd name="connsiteY10" fmla="*/ 500767 h 502838"/>
                <a:gd name="connsiteX11" fmla="*/ 53616 w 187016"/>
                <a:gd name="connsiteY11" fmla="*/ 402356 h 502838"/>
                <a:gd name="connsiteX12" fmla="*/ 311 w 187016"/>
                <a:gd name="connsiteY12" fmla="*/ 433109 h 502838"/>
                <a:gd name="connsiteX13" fmla="*/ 33114 w 187016"/>
                <a:gd name="connsiteY13" fmla="*/ 355201 h 502838"/>
                <a:gd name="connsiteX14" fmla="*/ 63868 w 187016"/>
                <a:gd name="connsiteY14" fmla="*/ 303945 h 502838"/>
                <a:gd name="connsiteX15" fmla="*/ 63868 w 187016"/>
                <a:gd name="connsiteY15" fmla="*/ 62019 h 502838"/>
                <a:gd name="connsiteX0" fmla="*/ 63868 w 187016"/>
                <a:gd name="connsiteY0" fmla="*/ 63996 h 504815"/>
                <a:gd name="connsiteX1" fmla="*/ 113073 w 187016"/>
                <a:gd name="connsiteY1" fmla="*/ 439 h 504815"/>
                <a:gd name="connsiteX2" fmla="*/ 168429 w 187016"/>
                <a:gd name="connsiteY2" fmla="*/ 49644 h 504815"/>
                <a:gd name="connsiteX3" fmla="*/ 156128 w 187016"/>
                <a:gd name="connsiteY3" fmla="*/ 273119 h 504815"/>
                <a:gd name="connsiteX4" fmla="*/ 186881 w 187016"/>
                <a:gd name="connsiteY4" fmla="*/ 414584 h 504815"/>
                <a:gd name="connsiteX5" fmla="*/ 141776 w 187016"/>
                <a:gd name="connsiteY5" fmla="*/ 365379 h 504815"/>
                <a:gd name="connsiteX6" fmla="*/ 162278 w 187016"/>
                <a:gd name="connsiteY6" fmla="*/ 492493 h 504815"/>
                <a:gd name="connsiteX7" fmla="*/ 117173 w 187016"/>
                <a:gd name="connsiteY7" fmla="*/ 396132 h 504815"/>
                <a:gd name="connsiteX8" fmla="*/ 113073 w 187016"/>
                <a:gd name="connsiteY8" fmla="*/ 504794 h 504815"/>
                <a:gd name="connsiteX9" fmla="*/ 86420 w 187016"/>
                <a:gd name="connsiteY9" fmla="*/ 406383 h 504815"/>
                <a:gd name="connsiteX10" fmla="*/ 59767 w 187016"/>
                <a:gd name="connsiteY10" fmla="*/ 502744 h 504815"/>
                <a:gd name="connsiteX11" fmla="*/ 53616 w 187016"/>
                <a:gd name="connsiteY11" fmla="*/ 404333 h 504815"/>
                <a:gd name="connsiteX12" fmla="*/ 311 w 187016"/>
                <a:gd name="connsiteY12" fmla="*/ 435086 h 504815"/>
                <a:gd name="connsiteX13" fmla="*/ 33114 w 187016"/>
                <a:gd name="connsiteY13" fmla="*/ 357178 h 504815"/>
                <a:gd name="connsiteX14" fmla="*/ 63868 w 187016"/>
                <a:gd name="connsiteY14" fmla="*/ 305922 h 504815"/>
                <a:gd name="connsiteX15" fmla="*/ 63868 w 187016"/>
                <a:gd name="connsiteY15" fmla="*/ 63996 h 504815"/>
                <a:gd name="connsiteX0" fmla="*/ 57718 w 187016"/>
                <a:gd name="connsiteY0" fmla="*/ 53366 h 504437"/>
                <a:gd name="connsiteX1" fmla="*/ 113073 w 187016"/>
                <a:gd name="connsiteY1" fmla="*/ 61 h 504437"/>
                <a:gd name="connsiteX2" fmla="*/ 168429 w 187016"/>
                <a:gd name="connsiteY2" fmla="*/ 49266 h 504437"/>
                <a:gd name="connsiteX3" fmla="*/ 156128 w 187016"/>
                <a:gd name="connsiteY3" fmla="*/ 272741 h 504437"/>
                <a:gd name="connsiteX4" fmla="*/ 186881 w 187016"/>
                <a:gd name="connsiteY4" fmla="*/ 414206 h 504437"/>
                <a:gd name="connsiteX5" fmla="*/ 141776 w 187016"/>
                <a:gd name="connsiteY5" fmla="*/ 365001 h 504437"/>
                <a:gd name="connsiteX6" fmla="*/ 162278 w 187016"/>
                <a:gd name="connsiteY6" fmla="*/ 492115 h 504437"/>
                <a:gd name="connsiteX7" fmla="*/ 117173 w 187016"/>
                <a:gd name="connsiteY7" fmla="*/ 395754 h 504437"/>
                <a:gd name="connsiteX8" fmla="*/ 113073 w 187016"/>
                <a:gd name="connsiteY8" fmla="*/ 504416 h 504437"/>
                <a:gd name="connsiteX9" fmla="*/ 86420 w 187016"/>
                <a:gd name="connsiteY9" fmla="*/ 406005 h 504437"/>
                <a:gd name="connsiteX10" fmla="*/ 59767 w 187016"/>
                <a:gd name="connsiteY10" fmla="*/ 502366 h 504437"/>
                <a:gd name="connsiteX11" fmla="*/ 53616 w 187016"/>
                <a:gd name="connsiteY11" fmla="*/ 403955 h 504437"/>
                <a:gd name="connsiteX12" fmla="*/ 311 w 187016"/>
                <a:gd name="connsiteY12" fmla="*/ 434708 h 504437"/>
                <a:gd name="connsiteX13" fmla="*/ 33114 w 187016"/>
                <a:gd name="connsiteY13" fmla="*/ 356800 h 504437"/>
                <a:gd name="connsiteX14" fmla="*/ 63868 w 187016"/>
                <a:gd name="connsiteY14" fmla="*/ 305544 h 504437"/>
                <a:gd name="connsiteX15" fmla="*/ 57718 w 187016"/>
                <a:gd name="connsiteY15" fmla="*/ 53366 h 5044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9767 w 189311"/>
                <a:gd name="connsiteY10" fmla="*/ 5028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57718 w 189311"/>
                <a:gd name="connsiteY0" fmla="*/ 53866 h 504917"/>
                <a:gd name="connsiteX1" fmla="*/ 113073 w 189311"/>
                <a:gd name="connsiteY1" fmla="*/ 561 h 504917"/>
                <a:gd name="connsiteX2" fmla="*/ 170479 w 189311"/>
                <a:gd name="connsiteY2" fmla="*/ 43615 h 504917"/>
                <a:gd name="connsiteX3" fmla="*/ 156128 w 189311"/>
                <a:gd name="connsiteY3" fmla="*/ 273241 h 504917"/>
                <a:gd name="connsiteX4" fmla="*/ 186881 w 189311"/>
                <a:gd name="connsiteY4" fmla="*/ 414706 h 504917"/>
                <a:gd name="connsiteX5" fmla="*/ 141776 w 189311"/>
                <a:gd name="connsiteY5" fmla="*/ 365501 h 504917"/>
                <a:gd name="connsiteX6" fmla="*/ 162278 w 189311"/>
                <a:gd name="connsiteY6" fmla="*/ 492615 h 504917"/>
                <a:gd name="connsiteX7" fmla="*/ 117173 w 189311"/>
                <a:gd name="connsiteY7" fmla="*/ 396254 h 504917"/>
                <a:gd name="connsiteX8" fmla="*/ 113073 w 189311"/>
                <a:gd name="connsiteY8" fmla="*/ 504916 h 504917"/>
                <a:gd name="connsiteX9" fmla="*/ 86420 w 189311"/>
                <a:gd name="connsiteY9" fmla="*/ 406505 h 504917"/>
                <a:gd name="connsiteX10" fmla="*/ 70019 w 189311"/>
                <a:gd name="connsiteY10" fmla="*/ 504917 h 504917"/>
                <a:gd name="connsiteX11" fmla="*/ 53616 w 189311"/>
                <a:gd name="connsiteY11" fmla="*/ 404455 h 504917"/>
                <a:gd name="connsiteX12" fmla="*/ 311 w 189311"/>
                <a:gd name="connsiteY12" fmla="*/ 435208 h 504917"/>
                <a:gd name="connsiteX13" fmla="*/ 33114 w 189311"/>
                <a:gd name="connsiteY13" fmla="*/ 357300 h 504917"/>
                <a:gd name="connsiteX14" fmla="*/ 63868 w 189311"/>
                <a:gd name="connsiteY14" fmla="*/ 306044 h 504917"/>
                <a:gd name="connsiteX15" fmla="*/ 57718 w 189311"/>
                <a:gd name="connsiteY15" fmla="*/ 53866 h 504917"/>
                <a:gd name="connsiteX0" fmla="*/ 57718 w 189311"/>
                <a:gd name="connsiteY0" fmla="*/ 53866 h 504958"/>
                <a:gd name="connsiteX1" fmla="*/ 113073 w 189311"/>
                <a:gd name="connsiteY1" fmla="*/ 561 h 504958"/>
                <a:gd name="connsiteX2" fmla="*/ 170479 w 189311"/>
                <a:gd name="connsiteY2" fmla="*/ 43615 h 504958"/>
                <a:gd name="connsiteX3" fmla="*/ 156128 w 189311"/>
                <a:gd name="connsiteY3" fmla="*/ 273241 h 504958"/>
                <a:gd name="connsiteX4" fmla="*/ 186881 w 189311"/>
                <a:gd name="connsiteY4" fmla="*/ 414706 h 504958"/>
                <a:gd name="connsiteX5" fmla="*/ 141776 w 189311"/>
                <a:gd name="connsiteY5" fmla="*/ 365501 h 504958"/>
                <a:gd name="connsiteX6" fmla="*/ 162278 w 189311"/>
                <a:gd name="connsiteY6" fmla="*/ 492615 h 504958"/>
                <a:gd name="connsiteX7" fmla="*/ 117173 w 189311"/>
                <a:gd name="connsiteY7" fmla="*/ 396254 h 504958"/>
                <a:gd name="connsiteX8" fmla="*/ 113073 w 189311"/>
                <a:gd name="connsiteY8" fmla="*/ 504916 h 504958"/>
                <a:gd name="connsiteX9" fmla="*/ 86420 w 189311"/>
                <a:gd name="connsiteY9" fmla="*/ 406505 h 504958"/>
                <a:gd name="connsiteX10" fmla="*/ 70019 w 189311"/>
                <a:gd name="connsiteY10" fmla="*/ 504917 h 504958"/>
                <a:gd name="connsiteX11" fmla="*/ 53616 w 189311"/>
                <a:gd name="connsiteY11" fmla="*/ 404455 h 504958"/>
                <a:gd name="connsiteX12" fmla="*/ 311 w 189311"/>
                <a:gd name="connsiteY12" fmla="*/ 435208 h 504958"/>
                <a:gd name="connsiteX13" fmla="*/ 33114 w 189311"/>
                <a:gd name="connsiteY13" fmla="*/ 357300 h 504958"/>
                <a:gd name="connsiteX14" fmla="*/ 63868 w 189311"/>
                <a:gd name="connsiteY14" fmla="*/ 306044 h 504958"/>
                <a:gd name="connsiteX15" fmla="*/ 57718 w 189311"/>
                <a:gd name="connsiteY15" fmla="*/ 53866 h 504958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5667 w 189311"/>
                <a:gd name="connsiteY10" fmla="*/ 4987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62647 w 194240"/>
                <a:gd name="connsiteY0" fmla="*/ 53866 h 504916"/>
                <a:gd name="connsiteX1" fmla="*/ 118002 w 194240"/>
                <a:gd name="connsiteY1" fmla="*/ 561 h 504916"/>
                <a:gd name="connsiteX2" fmla="*/ 175408 w 194240"/>
                <a:gd name="connsiteY2" fmla="*/ 43615 h 504916"/>
                <a:gd name="connsiteX3" fmla="*/ 161057 w 194240"/>
                <a:gd name="connsiteY3" fmla="*/ 273241 h 504916"/>
                <a:gd name="connsiteX4" fmla="*/ 191810 w 194240"/>
                <a:gd name="connsiteY4" fmla="*/ 414706 h 504916"/>
                <a:gd name="connsiteX5" fmla="*/ 146705 w 194240"/>
                <a:gd name="connsiteY5" fmla="*/ 365501 h 504916"/>
                <a:gd name="connsiteX6" fmla="*/ 167207 w 194240"/>
                <a:gd name="connsiteY6" fmla="*/ 492615 h 504916"/>
                <a:gd name="connsiteX7" fmla="*/ 122102 w 194240"/>
                <a:gd name="connsiteY7" fmla="*/ 396254 h 504916"/>
                <a:gd name="connsiteX8" fmla="*/ 118002 w 194240"/>
                <a:gd name="connsiteY8" fmla="*/ 504916 h 504916"/>
                <a:gd name="connsiteX9" fmla="*/ 91349 w 194240"/>
                <a:gd name="connsiteY9" fmla="*/ 406505 h 504916"/>
                <a:gd name="connsiteX10" fmla="*/ 60596 w 194240"/>
                <a:gd name="connsiteY10" fmla="*/ 498766 h 504916"/>
                <a:gd name="connsiteX11" fmla="*/ 58545 w 194240"/>
                <a:gd name="connsiteY11" fmla="*/ 404455 h 504916"/>
                <a:gd name="connsiteX12" fmla="*/ 5240 w 194240"/>
                <a:gd name="connsiteY12" fmla="*/ 435208 h 504916"/>
                <a:gd name="connsiteX13" fmla="*/ 38043 w 194240"/>
                <a:gd name="connsiteY13" fmla="*/ 357300 h 504916"/>
                <a:gd name="connsiteX14" fmla="*/ 68797 w 194240"/>
                <a:gd name="connsiteY14" fmla="*/ 306044 h 504916"/>
                <a:gd name="connsiteX15" fmla="*/ 62647 w 194240"/>
                <a:gd name="connsiteY15" fmla="*/ 53866 h 504916"/>
                <a:gd name="connsiteX0" fmla="*/ 55316 w 186909"/>
                <a:gd name="connsiteY0" fmla="*/ 53866 h 504916"/>
                <a:gd name="connsiteX1" fmla="*/ 110671 w 186909"/>
                <a:gd name="connsiteY1" fmla="*/ 561 h 504916"/>
                <a:gd name="connsiteX2" fmla="*/ 168077 w 186909"/>
                <a:gd name="connsiteY2" fmla="*/ 43615 h 504916"/>
                <a:gd name="connsiteX3" fmla="*/ 153726 w 186909"/>
                <a:gd name="connsiteY3" fmla="*/ 273241 h 504916"/>
                <a:gd name="connsiteX4" fmla="*/ 184479 w 186909"/>
                <a:gd name="connsiteY4" fmla="*/ 414706 h 504916"/>
                <a:gd name="connsiteX5" fmla="*/ 139374 w 186909"/>
                <a:gd name="connsiteY5" fmla="*/ 365501 h 504916"/>
                <a:gd name="connsiteX6" fmla="*/ 159876 w 186909"/>
                <a:gd name="connsiteY6" fmla="*/ 492615 h 504916"/>
                <a:gd name="connsiteX7" fmla="*/ 114771 w 186909"/>
                <a:gd name="connsiteY7" fmla="*/ 396254 h 504916"/>
                <a:gd name="connsiteX8" fmla="*/ 110671 w 186909"/>
                <a:gd name="connsiteY8" fmla="*/ 504916 h 504916"/>
                <a:gd name="connsiteX9" fmla="*/ 84018 w 186909"/>
                <a:gd name="connsiteY9" fmla="*/ 406505 h 504916"/>
                <a:gd name="connsiteX10" fmla="*/ 53265 w 186909"/>
                <a:gd name="connsiteY10" fmla="*/ 498766 h 504916"/>
                <a:gd name="connsiteX11" fmla="*/ 51214 w 186909"/>
                <a:gd name="connsiteY11" fmla="*/ 404455 h 504916"/>
                <a:gd name="connsiteX12" fmla="*/ 6110 w 186909"/>
                <a:gd name="connsiteY12" fmla="*/ 420856 h 504916"/>
                <a:gd name="connsiteX13" fmla="*/ 30712 w 186909"/>
                <a:gd name="connsiteY13" fmla="*/ 357300 h 504916"/>
                <a:gd name="connsiteX14" fmla="*/ 61466 w 186909"/>
                <a:gd name="connsiteY14" fmla="*/ 306044 h 504916"/>
                <a:gd name="connsiteX15" fmla="*/ 55316 w 186909"/>
                <a:gd name="connsiteY15" fmla="*/ 53866 h 504916"/>
                <a:gd name="connsiteX0" fmla="*/ 49504 w 181097"/>
                <a:gd name="connsiteY0" fmla="*/ 53866 h 504916"/>
                <a:gd name="connsiteX1" fmla="*/ 104859 w 181097"/>
                <a:gd name="connsiteY1" fmla="*/ 561 h 504916"/>
                <a:gd name="connsiteX2" fmla="*/ 162265 w 181097"/>
                <a:gd name="connsiteY2" fmla="*/ 43615 h 504916"/>
                <a:gd name="connsiteX3" fmla="*/ 147914 w 181097"/>
                <a:gd name="connsiteY3" fmla="*/ 273241 h 504916"/>
                <a:gd name="connsiteX4" fmla="*/ 178667 w 181097"/>
                <a:gd name="connsiteY4" fmla="*/ 414706 h 504916"/>
                <a:gd name="connsiteX5" fmla="*/ 133562 w 181097"/>
                <a:gd name="connsiteY5" fmla="*/ 365501 h 504916"/>
                <a:gd name="connsiteX6" fmla="*/ 154064 w 181097"/>
                <a:gd name="connsiteY6" fmla="*/ 492615 h 504916"/>
                <a:gd name="connsiteX7" fmla="*/ 108959 w 181097"/>
                <a:gd name="connsiteY7" fmla="*/ 396254 h 504916"/>
                <a:gd name="connsiteX8" fmla="*/ 104859 w 181097"/>
                <a:gd name="connsiteY8" fmla="*/ 504916 h 504916"/>
                <a:gd name="connsiteX9" fmla="*/ 78206 w 181097"/>
                <a:gd name="connsiteY9" fmla="*/ 406505 h 504916"/>
                <a:gd name="connsiteX10" fmla="*/ 47453 w 181097"/>
                <a:gd name="connsiteY10" fmla="*/ 498766 h 504916"/>
                <a:gd name="connsiteX11" fmla="*/ 41301 w 181097"/>
                <a:gd name="connsiteY11" fmla="*/ 400354 h 504916"/>
                <a:gd name="connsiteX12" fmla="*/ 298 w 181097"/>
                <a:gd name="connsiteY12" fmla="*/ 420856 h 504916"/>
                <a:gd name="connsiteX13" fmla="*/ 24900 w 181097"/>
                <a:gd name="connsiteY13" fmla="*/ 357300 h 504916"/>
                <a:gd name="connsiteX14" fmla="*/ 55654 w 181097"/>
                <a:gd name="connsiteY14" fmla="*/ 306044 h 504916"/>
                <a:gd name="connsiteX15" fmla="*/ 49504 w 181097"/>
                <a:gd name="connsiteY15" fmla="*/ 53866 h 504916"/>
                <a:gd name="connsiteX0" fmla="*/ 52664 w 184257"/>
                <a:gd name="connsiteY0" fmla="*/ 53866 h 504916"/>
                <a:gd name="connsiteX1" fmla="*/ 108019 w 184257"/>
                <a:gd name="connsiteY1" fmla="*/ 561 h 504916"/>
                <a:gd name="connsiteX2" fmla="*/ 165425 w 184257"/>
                <a:gd name="connsiteY2" fmla="*/ 43615 h 504916"/>
                <a:gd name="connsiteX3" fmla="*/ 151074 w 184257"/>
                <a:gd name="connsiteY3" fmla="*/ 273241 h 504916"/>
                <a:gd name="connsiteX4" fmla="*/ 181827 w 184257"/>
                <a:gd name="connsiteY4" fmla="*/ 414706 h 504916"/>
                <a:gd name="connsiteX5" fmla="*/ 136722 w 184257"/>
                <a:gd name="connsiteY5" fmla="*/ 365501 h 504916"/>
                <a:gd name="connsiteX6" fmla="*/ 157224 w 184257"/>
                <a:gd name="connsiteY6" fmla="*/ 492615 h 504916"/>
                <a:gd name="connsiteX7" fmla="*/ 112119 w 184257"/>
                <a:gd name="connsiteY7" fmla="*/ 396254 h 504916"/>
                <a:gd name="connsiteX8" fmla="*/ 108019 w 184257"/>
                <a:gd name="connsiteY8" fmla="*/ 504916 h 504916"/>
                <a:gd name="connsiteX9" fmla="*/ 81366 w 184257"/>
                <a:gd name="connsiteY9" fmla="*/ 406505 h 504916"/>
                <a:gd name="connsiteX10" fmla="*/ 50613 w 184257"/>
                <a:gd name="connsiteY10" fmla="*/ 498766 h 504916"/>
                <a:gd name="connsiteX11" fmla="*/ 44461 w 184257"/>
                <a:gd name="connsiteY11" fmla="*/ 400354 h 504916"/>
                <a:gd name="connsiteX12" fmla="*/ 3458 w 184257"/>
                <a:gd name="connsiteY12" fmla="*/ 420856 h 504916"/>
                <a:gd name="connsiteX13" fmla="*/ 28060 w 184257"/>
                <a:gd name="connsiteY13" fmla="*/ 357300 h 504916"/>
                <a:gd name="connsiteX14" fmla="*/ 58814 w 184257"/>
                <a:gd name="connsiteY14" fmla="*/ 306044 h 504916"/>
                <a:gd name="connsiteX15" fmla="*/ 52664 w 184257"/>
                <a:gd name="connsiteY15" fmla="*/ 53866 h 504916"/>
                <a:gd name="connsiteX0" fmla="*/ 52664 w 181873"/>
                <a:gd name="connsiteY0" fmla="*/ 53866 h 504916"/>
                <a:gd name="connsiteX1" fmla="*/ 108019 w 181873"/>
                <a:gd name="connsiteY1" fmla="*/ 561 h 504916"/>
                <a:gd name="connsiteX2" fmla="*/ 165425 w 181873"/>
                <a:gd name="connsiteY2" fmla="*/ 43615 h 504916"/>
                <a:gd name="connsiteX3" fmla="*/ 151074 w 181873"/>
                <a:gd name="connsiteY3" fmla="*/ 273241 h 504916"/>
                <a:gd name="connsiteX4" fmla="*/ 181827 w 181873"/>
                <a:gd name="connsiteY4" fmla="*/ 414706 h 504916"/>
                <a:gd name="connsiteX5" fmla="*/ 142873 w 181873"/>
                <a:gd name="connsiteY5" fmla="*/ 377802 h 504916"/>
                <a:gd name="connsiteX6" fmla="*/ 157224 w 181873"/>
                <a:gd name="connsiteY6" fmla="*/ 492615 h 504916"/>
                <a:gd name="connsiteX7" fmla="*/ 112119 w 181873"/>
                <a:gd name="connsiteY7" fmla="*/ 396254 h 504916"/>
                <a:gd name="connsiteX8" fmla="*/ 108019 w 181873"/>
                <a:gd name="connsiteY8" fmla="*/ 504916 h 504916"/>
                <a:gd name="connsiteX9" fmla="*/ 81366 w 181873"/>
                <a:gd name="connsiteY9" fmla="*/ 406505 h 504916"/>
                <a:gd name="connsiteX10" fmla="*/ 50613 w 181873"/>
                <a:gd name="connsiteY10" fmla="*/ 498766 h 504916"/>
                <a:gd name="connsiteX11" fmla="*/ 44461 w 181873"/>
                <a:gd name="connsiteY11" fmla="*/ 400354 h 504916"/>
                <a:gd name="connsiteX12" fmla="*/ 3458 w 181873"/>
                <a:gd name="connsiteY12" fmla="*/ 420856 h 504916"/>
                <a:gd name="connsiteX13" fmla="*/ 28060 w 181873"/>
                <a:gd name="connsiteY13" fmla="*/ 357300 h 504916"/>
                <a:gd name="connsiteX14" fmla="*/ 58814 w 181873"/>
                <a:gd name="connsiteY14" fmla="*/ 306044 h 504916"/>
                <a:gd name="connsiteX15" fmla="*/ 52664 w 181873"/>
                <a:gd name="connsiteY15" fmla="*/ 53866 h 504916"/>
                <a:gd name="connsiteX0" fmla="*/ 52664 w 181839"/>
                <a:gd name="connsiteY0" fmla="*/ 53866 h 504916"/>
                <a:gd name="connsiteX1" fmla="*/ 108019 w 181839"/>
                <a:gd name="connsiteY1" fmla="*/ 561 h 504916"/>
                <a:gd name="connsiteX2" fmla="*/ 165425 w 181839"/>
                <a:gd name="connsiteY2" fmla="*/ 43615 h 504916"/>
                <a:gd name="connsiteX3" fmla="*/ 151074 w 181839"/>
                <a:gd name="connsiteY3" fmla="*/ 273241 h 504916"/>
                <a:gd name="connsiteX4" fmla="*/ 181827 w 181839"/>
                <a:gd name="connsiteY4" fmla="*/ 414706 h 504916"/>
                <a:gd name="connsiteX5" fmla="*/ 146973 w 181839"/>
                <a:gd name="connsiteY5" fmla="*/ 386003 h 504916"/>
                <a:gd name="connsiteX6" fmla="*/ 157224 w 181839"/>
                <a:gd name="connsiteY6" fmla="*/ 492615 h 504916"/>
                <a:gd name="connsiteX7" fmla="*/ 112119 w 181839"/>
                <a:gd name="connsiteY7" fmla="*/ 396254 h 504916"/>
                <a:gd name="connsiteX8" fmla="*/ 108019 w 181839"/>
                <a:gd name="connsiteY8" fmla="*/ 504916 h 504916"/>
                <a:gd name="connsiteX9" fmla="*/ 81366 w 181839"/>
                <a:gd name="connsiteY9" fmla="*/ 406505 h 504916"/>
                <a:gd name="connsiteX10" fmla="*/ 50613 w 181839"/>
                <a:gd name="connsiteY10" fmla="*/ 498766 h 504916"/>
                <a:gd name="connsiteX11" fmla="*/ 44461 w 181839"/>
                <a:gd name="connsiteY11" fmla="*/ 400354 h 504916"/>
                <a:gd name="connsiteX12" fmla="*/ 3458 w 181839"/>
                <a:gd name="connsiteY12" fmla="*/ 420856 h 504916"/>
                <a:gd name="connsiteX13" fmla="*/ 28060 w 181839"/>
                <a:gd name="connsiteY13" fmla="*/ 357300 h 504916"/>
                <a:gd name="connsiteX14" fmla="*/ 58814 w 181839"/>
                <a:gd name="connsiteY14" fmla="*/ 306044 h 504916"/>
                <a:gd name="connsiteX15" fmla="*/ 52664 w 181839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270875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9467 h 510517"/>
                <a:gd name="connsiteX1" fmla="*/ 100203 w 183758"/>
                <a:gd name="connsiteY1" fmla="*/ 301 h 510517"/>
                <a:gd name="connsiteX2" fmla="*/ 165425 w 183758"/>
                <a:gd name="connsiteY2" fmla="*/ 49216 h 510517"/>
                <a:gd name="connsiteX3" fmla="*/ 151074 w 183758"/>
                <a:gd name="connsiteY3" fmla="*/ 278842 h 510517"/>
                <a:gd name="connsiteX4" fmla="*/ 181827 w 183758"/>
                <a:gd name="connsiteY4" fmla="*/ 420307 h 510517"/>
                <a:gd name="connsiteX5" fmla="*/ 146973 w 183758"/>
                <a:gd name="connsiteY5" fmla="*/ 391604 h 510517"/>
                <a:gd name="connsiteX6" fmla="*/ 157224 w 183758"/>
                <a:gd name="connsiteY6" fmla="*/ 498216 h 510517"/>
                <a:gd name="connsiteX7" fmla="*/ 112119 w 183758"/>
                <a:gd name="connsiteY7" fmla="*/ 401855 h 510517"/>
                <a:gd name="connsiteX8" fmla="*/ 108019 w 183758"/>
                <a:gd name="connsiteY8" fmla="*/ 510517 h 510517"/>
                <a:gd name="connsiteX9" fmla="*/ 81366 w 183758"/>
                <a:gd name="connsiteY9" fmla="*/ 412106 h 510517"/>
                <a:gd name="connsiteX10" fmla="*/ 50613 w 183758"/>
                <a:gd name="connsiteY10" fmla="*/ 504367 h 510517"/>
                <a:gd name="connsiteX11" fmla="*/ 44461 w 183758"/>
                <a:gd name="connsiteY11" fmla="*/ 405955 h 510517"/>
                <a:gd name="connsiteX12" fmla="*/ 3458 w 183758"/>
                <a:gd name="connsiteY12" fmla="*/ 426457 h 510517"/>
                <a:gd name="connsiteX13" fmla="*/ 28060 w 183758"/>
                <a:gd name="connsiteY13" fmla="*/ 362901 h 510517"/>
                <a:gd name="connsiteX14" fmla="*/ 56860 w 183758"/>
                <a:gd name="connsiteY14" fmla="*/ 233491 h 510517"/>
                <a:gd name="connsiteX15" fmla="*/ 52664 w 183758"/>
                <a:gd name="connsiteY15" fmla="*/ 59467 h 510517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85"/>
                <a:gd name="connsiteX1" fmla="*/ 100203 w 183622"/>
                <a:gd name="connsiteY1" fmla="*/ 555 h 510785"/>
                <a:gd name="connsiteX2" fmla="*/ 165425 w 183622"/>
                <a:gd name="connsiteY2" fmla="*/ 49470 h 510785"/>
                <a:gd name="connsiteX3" fmla="*/ 151074 w 183622"/>
                <a:gd name="connsiteY3" fmla="*/ 310357 h 510785"/>
                <a:gd name="connsiteX4" fmla="*/ 181827 w 183622"/>
                <a:gd name="connsiteY4" fmla="*/ 420561 h 510785"/>
                <a:gd name="connsiteX5" fmla="*/ 146973 w 183622"/>
                <a:gd name="connsiteY5" fmla="*/ 391858 h 510785"/>
                <a:gd name="connsiteX6" fmla="*/ 157224 w 183622"/>
                <a:gd name="connsiteY6" fmla="*/ 498470 h 510785"/>
                <a:gd name="connsiteX7" fmla="*/ 112119 w 183622"/>
                <a:gd name="connsiteY7" fmla="*/ 402109 h 510785"/>
                <a:gd name="connsiteX8" fmla="*/ 108019 w 183622"/>
                <a:gd name="connsiteY8" fmla="*/ 510771 h 510785"/>
                <a:gd name="connsiteX9" fmla="*/ 77459 w 183622"/>
                <a:gd name="connsiteY9" fmla="*/ 410406 h 510785"/>
                <a:gd name="connsiteX10" fmla="*/ 50613 w 183622"/>
                <a:gd name="connsiteY10" fmla="*/ 504621 h 510785"/>
                <a:gd name="connsiteX11" fmla="*/ 44461 w 183622"/>
                <a:gd name="connsiteY11" fmla="*/ 406209 h 510785"/>
                <a:gd name="connsiteX12" fmla="*/ 3458 w 183622"/>
                <a:gd name="connsiteY12" fmla="*/ 426711 h 510785"/>
                <a:gd name="connsiteX13" fmla="*/ 28060 w 183622"/>
                <a:gd name="connsiteY13" fmla="*/ 363155 h 510785"/>
                <a:gd name="connsiteX14" fmla="*/ 56860 w 183622"/>
                <a:gd name="connsiteY14" fmla="*/ 233745 h 510785"/>
                <a:gd name="connsiteX15" fmla="*/ 52664 w 183622"/>
                <a:gd name="connsiteY15" fmla="*/ 59721 h 510785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94408 h 545501"/>
                <a:gd name="connsiteX1" fmla="*/ 102157 w 183622"/>
                <a:gd name="connsiteY1" fmla="*/ 73 h 545501"/>
                <a:gd name="connsiteX2" fmla="*/ 165425 w 183622"/>
                <a:gd name="connsiteY2" fmla="*/ 84157 h 545501"/>
                <a:gd name="connsiteX3" fmla="*/ 151074 w 183622"/>
                <a:gd name="connsiteY3" fmla="*/ 345044 h 545501"/>
                <a:gd name="connsiteX4" fmla="*/ 181827 w 183622"/>
                <a:gd name="connsiteY4" fmla="*/ 455248 h 545501"/>
                <a:gd name="connsiteX5" fmla="*/ 146973 w 183622"/>
                <a:gd name="connsiteY5" fmla="*/ 426545 h 545501"/>
                <a:gd name="connsiteX6" fmla="*/ 157224 w 183622"/>
                <a:gd name="connsiteY6" fmla="*/ 533157 h 545501"/>
                <a:gd name="connsiteX7" fmla="*/ 112119 w 183622"/>
                <a:gd name="connsiteY7" fmla="*/ 436796 h 545501"/>
                <a:gd name="connsiteX8" fmla="*/ 108019 w 183622"/>
                <a:gd name="connsiteY8" fmla="*/ 545458 h 545501"/>
                <a:gd name="connsiteX9" fmla="*/ 77459 w 183622"/>
                <a:gd name="connsiteY9" fmla="*/ 445093 h 545501"/>
                <a:gd name="connsiteX10" fmla="*/ 50613 w 183622"/>
                <a:gd name="connsiteY10" fmla="*/ 539308 h 545501"/>
                <a:gd name="connsiteX11" fmla="*/ 44461 w 183622"/>
                <a:gd name="connsiteY11" fmla="*/ 440896 h 545501"/>
                <a:gd name="connsiteX12" fmla="*/ 3458 w 183622"/>
                <a:gd name="connsiteY12" fmla="*/ 461398 h 545501"/>
                <a:gd name="connsiteX13" fmla="*/ 28060 w 183622"/>
                <a:gd name="connsiteY13" fmla="*/ 397842 h 545501"/>
                <a:gd name="connsiteX14" fmla="*/ 56860 w 183622"/>
                <a:gd name="connsiteY14" fmla="*/ 268432 h 545501"/>
                <a:gd name="connsiteX15" fmla="*/ 52664 w 183622"/>
                <a:gd name="connsiteY15" fmla="*/ 94408 h 545501"/>
                <a:gd name="connsiteX0" fmla="*/ 52664 w 183622"/>
                <a:gd name="connsiteY0" fmla="*/ 99119 h 550212"/>
                <a:gd name="connsiteX1" fmla="*/ 102157 w 183622"/>
                <a:gd name="connsiteY1" fmla="*/ 4784 h 550212"/>
                <a:gd name="connsiteX2" fmla="*/ 165425 w 183622"/>
                <a:gd name="connsiteY2" fmla="*/ 49791 h 550212"/>
                <a:gd name="connsiteX3" fmla="*/ 151074 w 183622"/>
                <a:gd name="connsiteY3" fmla="*/ 349755 h 550212"/>
                <a:gd name="connsiteX4" fmla="*/ 181827 w 183622"/>
                <a:gd name="connsiteY4" fmla="*/ 459959 h 550212"/>
                <a:gd name="connsiteX5" fmla="*/ 146973 w 183622"/>
                <a:gd name="connsiteY5" fmla="*/ 431256 h 550212"/>
                <a:gd name="connsiteX6" fmla="*/ 157224 w 183622"/>
                <a:gd name="connsiteY6" fmla="*/ 537868 h 550212"/>
                <a:gd name="connsiteX7" fmla="*/ 112119 w 183622"/>
                <a:gd name="connsiteY7" fmla="*/ 441507 h 550212"/>
                <a:gd name="connsiteX8" fmla="*/ 108019 w 183622"/>
                <a:gd name="connsiteY8" fmla="*/ 550169 h 550212"/>
                <a:gd name="connsiteX9" fmla="*/ 77459 w 183622"/>
                <a:gd name="connsiteY9" fmla="*/ 449804 h 550212"/>
                <a:gd name="connsiteX10" fmla="*/ 50613 w 183622"/>
                <a:gd name="connsiteY10" fmla="*/ 544019 h 550212"/>
                <a:gd name="connsiteX11" fmla="*/ 44461 w 183622"/>
                <a:gd name="connsiteY11" fmla="*/ 445607 h 550212"/>
                <a:gd name="connsiteX12" fmla="*/ 3458 w 183622"/>
                <a:gd name="connsiteY12" fmla="*/ 466109 h 550212"/>
                <a:gd name="connsiteX13" fmla="*/ 28060 w 183622"/>
                <a:gd name="connsiteY13" fmla="*/ 402553 h 550212"/>
                <a:gd name="connsiteX14" fmla="*/ 56860 w 183622"/>
                <a:gd name="connsiteY14" fmla="*/ 273143 h 550212"/>
                <a:gd name="connsiteX15" fmla="*/ 52664 w 183622"/>
                <a:gd name="connsiteY15" fmla="*/ 99119 h 550212"/>
                <a:gd name="connsiteX0" fmla="*/ 52664 w 183622"/>
                <a:gd name="connsiteY0" fmla="*/ 52963 h 547041"/>
                <a:gd name="connsiteX1" fmla="*/ 102157 w 183622"/>
                <a:gd name="connsiteY1" fmla="*/ 1613 h 547041"/>
                <a:gd name="connsiteX2" fmla="*/ 165425 w 183622"/>
                <a:gd name="connsiteY2" fmla="*/ 46620 h 547041"/>
                <a:gd name="connsiteX3" fmla="*/ 151074 w 183622"/>
                <a:gd name="connsiteY3" fmla="*/ 346584 h 547041"/>
                <a:gd name="connsiteX4" fmla="*/ 181827 w 183622"/>
                <a:gd name="connsiteY4" fmla="*/ 456788 h 547041"/>
                <a:gd name="connsiteX5" fmla="*/ 146973 w 183622"/>
                <a:gd name="connsiteY5" fmla="*/ 428085 h 547041"/>
                <a:gd name="connsiteX6" fmla="*/ 157224 w 183622"/>
                <a:gd name="connsiteY6" fmla="*/ 534697 h 547041"/>
                <a:gd name="connsiteX7" fmla="*/ 112119 w 183622"/>
                <a:gd name="connsiteY7" fmla="*/ 438336 h 547041"/>
                <a:gd name="connsiteX8" fmla="*/ 108019 w 183622"/>
                <a:gd name="connsiteY8" fmla="*/ 546998 h 547041"/>
                <a:gd name="connsiteX9" fmla="*/ 77459 w 183622"/>
                <a:gd name="connsiteY9" fmla="*/ 446633 h 547041"/>
                <a:gd name="connsiteX10" fmla="*/ 50613 w 183622"/>
                <a:gd name="connsiteY10" fmla="*/ 540848 h 547041"/>
                <a:gd name="connsiteX11" fmla="*/ 44461 w 183622"/>
                <a:gd name="connsiteY11" fmla="*/ 442436 h 547041"/>
                <a:gd name="connsiteX12" fmla="*/ 3458 w 183622"/>
                <a:gd name="connsiteY12" fmla="*/ 462938 h 547041"/>
                <a:gd name="connsiteX13" fmla="*/ 28060 w 183622"/>
                <a:gd name="connsiteY13" fmla="*/ 399382 h 547041"/>
                <a:gd name="connsiteX14" fmla="*/ 56860 w 183622"/>
                <a:gd name="connsiteY14" fmla="*/ 269972 h 547041"/>
                <a:gd name="connsiteX15" fmla="*/ 52664 w 183622"/>
                <a:gd name="connsiteY15" fmla="*/ 52963 h 547041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3622" h="555612">
                  <a:moveTo>
                    <a:pt x="52664" y="61534"/>
                  </a:moveTo>
                  <a:cubicBezTo>
                    <a:pt x="59888" y="15179"/>
                    <a:pt x="81410" y="1472"/>
                    <a:pt x="100203" y="415"/>
                  </a:cubicBezTo>
                  <a:cubicBezTo>
                    <a:pt x="118996" y="-642"/>
                    <a:pt x="156947" y="-3932"/>
                    <a:pt x="165425" y="55191"/>
                  </a:cubicBezTo>
                  <a:cubicBezTo>
                    <a:pt x="173903" y="114314"/>
                    <a:pt x="148340" y="286794"/>
                    <a:pt x="151074" y="355155"/>
                  </a:cubicBezTo>
                  <a:cubicBezTo>
                    <a:pt x="153808" y="423516"/>
                    <a:pt x="192279" y="447868"/>
                    <a:pt x="181827" y="465359"/>
                  </a:cubicBezTo>
                  <a:cubicBezTo>
                    <a:pt x="171375" y="482850"/>
                    <a:pt x="151074" y="423671"/>
                    <a:pt x="146973" y="436656"/>
                  </a:cubicBezTo>
                  <a:cubicBezTo>
                    <a:pt x="142873" y="449641"/>
                    <a:pt x="171138" y="533553"/>
                    <a:pt x="157224" y="543268"/>
                  </a:cubicBezTo>
                  <a:cubicBezTo>
                    <a:pt x="143310" y="552983"/>
                    <a:pt x="120320" y="444857"/>
                    <a:pt x="112119" y="446907"/>
                  </a:cubicBezTo>
                  <a:cubicBezTo>
                    <a:pt x="103918" y="448957"/>
                    <a:pt x="123565" y="558094"/>
                    <a:pt x="108019" y="555569"/>
                  </a:cubicBezTo>
                  <a:cubicBezTo>
                    <a:pt x="92473" y="553044"/>
                    <a:pt x="87027" y="456229"/>
                    <a:pt x="77459" y="455204"/>
                  </a:cubicBezTo>
                  <a:cubicBezTo>
                    <a:pt x="67891" y="454179"/>
                    <a:pt x="67836" y="548164"/>
                    <a:pt x="50613" y="549419"/>
                  </a:cubicBezTo>
                  <a:cubicBezTo>
                    <a:pt x="33390" y="550674"/>
                    <a:pt x="52320" y="463992"/>
                    <a:pt x="44461" y="451007"/>
                  </a:cubicBezTo>
                  <a:cubicBezTo>
                    <a:pt x="36602" y="438022"/>
                    <a:pt x="16442" y="478685"/>
                    <a:pt x="3458" y="471509"/>
                  </a:cubicBezTo>
                  <a:cubicBezTo>
                    <a:pt x="-9526" y="464333"/>
                    <a:pt x="17467" y="429480"/>
                    <a:pt x="28060" y="407953"/>
                  </a:cubicBezTo>
                  <a:cubicBezTo>
                    <a:pt x="60144" y="359073"/>
                    <a:pt x="59236" y="343593"/>
                    <a:pt x="56860" y="278543"/>
                  </a:cubicBezTo>
                  <a:cubicBezTo>
                    <a:pt x="54484" y="213493"/>
                    <a:pt x="45440" y="107889"/>
                    <a:pt x="52664" y="61534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BFA05063-6A5D-45DB-9E83-83F956CE6129}"/>
                </a:ext>
              </a:extLst>
            </p:cNvPr>
            <p:cNvSpPr/>
            <p:nvPr/>
          </p:nvSpPr>
          <p:spPr>
            <a:xfrm rot="6014891">
              <a:off x="5654893" y="2995457"/>
              <a:ext cx="226497" cy="458247"/>
            </a:xfrm>
            <a:custGeom>
              <a:avLst/>
              <a:gdLst>
                <a:gd name="connsiteX0" fmla="*/ 26048 w 207295"/>
                <a:gd name="connsiteY0" fmla="*/ 89400 h 310281"/>
                <a:gd name="connsiteX1" fmla="*/ 88597 w 207295"/>
                <a:gd name="connsiteY1" fmla="*/ 44 h 310281"/>
                <a:gd name="connsiteX2" fmla="*/ 171995 w 207295"/>
                <a:gd name="connsiteY2" fmla="*/ 80464 h 310281"/>
                <a:gd name="connsiteX3" fmla="*/ 204758 w 207295"/>
                <a:gd name="connsiteY3" fmla="*/ 274067 h 310281"/>
                <a:gd name="connsiteX4" fmla="*/ 109446 w 207295"/>
                <a:gd name="connsiteY4" fmla="*/ 294916 h 310281"/>
                <a:gd name="connsiteX5" fmla="*/ 5199 w 207295"/>
                <a:gd name="connsiteY5" fmla="*/ 294916 h 310281"/>
                <a:gd name="connsiteX6" fmla="*/ 26048 w 207295"/>
                <a:gd name="connsiteY6" fmla="*/ 89400 h 310281"/>
                <a:gd name="connsiteX0" fmla="*/ 25027 w 206625"/>
                <a:gd name="connsiteY0" fmla="*/ 89400 h 324978"/>
                <a:gd name="connsiteX1" fmla="*/ 87576 w 206625"/>
                <a:gd name="connsiteY1" fmla="*/ 44 h 324978"/>
                <a:gd name="connsiteX2" fmla="*/ 170974 w 206625"/>
                <a:gd name="connsiteY2" fmla="*/ 80464 h 324978"/>
                <a:gd name="connsiteX3" fmla="*/ 203737 w 206625"/>
                <a:gd name="connsiteY3" fmla="*/ 274067 h 324978"/>
                <a:gd name="connsiteX4" fmla="*/ 102468 w 206625"/>
                <a:gd name="connsiteY4" fmla="*/ 321723 h 324978"/>
                <a:gd name="connsiteX5" fmla="*/ 4178 w 206625"/>
                <a:gd name="connsiteY5" fmla="*/ 294916 h 324978"/>
                <a:gd name="connsiteX6" fmla="*/ 25027 w 206625"/>
                <a:gd name="connsiteY6" fmla="*/ 89400 h 324978"/>
                <a:gd name="connsiteX0" fmla="*/ 25027 w 215052"/>
                <a:gd name="connsiteY0" fmla="*/ 89406 h 325089"/>
                <a:gd name="connsiteX1" fmla="*/ 87576 w 215052"/>
                <a:gd name="connsiteY1" fmla="*/ 50 h 325089"/>
                <a:gd name="connsiteX2" fmla="*/ 170974 w 215052"/>
                <a:gd name="connsiteY2" fmla="*/ 80470 h 325089"/>
                <a:gd name="connsiteX3" fmla="*/ 212673 w 215052"/>
                <a:gd name="connsiteY3" fmla="*/ 300880 h 325089"/>
                <a:gd name="connsiteX4" fmla="*/ 102468 w 215052"/>
                <a:gd name="connsiteY4" fmla="*/ 321729 h 325089"/>
                <a:gd name="connsiteX5" fmla="*/ 4178 w 215052"/>
                <a:gd name="connsiteY5" fmla="*/ 294922 h 325089"/>
                <a:gd name="connsiteX6" fmla="*/ 25027 w 215052"/>
                <a:gd name="connsiteY6" fmla="*/ 89406 h 325089"/>
                <a:gd name="connsiteX0" fmla="*/ 33149 w 223174"/>
                <a:gd name="connsiteY0" fmla="*/ 89406 h 331862"/>
                <a:gd name="connsiteX1" fmla="*/ 95698 w 223174"/>
                <a:gd name="connsiteY1" fmla="*/ 50 h 331862"/>
                <a:gd name="connsiteX2" fmla="*/ 179096 w 223174"/>
                <a:gd name="connsiteY2" fmla="*/ 80470 h 331862"/>
                <a:gd name="connsiteX3" fmla="*/ 220795 w 223174"/>
                <a:gd name="connsiteY3" fmla="*/ 300880 h 331862"/>
                <a:gd name="connsiteX4" fmla="*/ 110590 w 223174"/>
                <a:gd name="connsiteY4" fmla="*/ 321729 h 331862"/>
                <a:gd name="connsiteX5" fmla="*/ 3365 w 223174"/>
                <a:gd name="connsiteY5" fmla="*/ 309814 h 331862"/>
                <a:gd name="connsiteX6" fmla="*/ 33149 w 223174"/>
                <a:gd name="connsiteY6" fmla="*/ 89406 h 331862"/>
                <a:gd name="connsiteX0" fmla="*/ 23550 w 225489"/>
                <a:gd name="connsiteY0" fmla="*/ 104561 h 331102"/>
                <a:gd name="connsiteX1" fmla="*/ 98013 w 225489"/>
                <a:gd name="connsiteY1" fmla="*/ 312 h 331102"/>
                <a:gd name="connsiteX2" fmla="*/ 181411 w 225489"/>
                <a:gd name="connsiteY2" fmla="*/ 80732 h 331102"/>
                <a:gd name="connsiteX3" fmla="*/ 223110 w 225489"/>
                <a:gd name="connsiteY3" fmla="*/ 301142 h 331102"/>
                <a:gd name="connsiteX4" fmla="*/ 112905 w 225489"/>
                <a:gd name="connsiteY4" fmla="*/ 321991 h 331102"/>
                <a:gd name="connsiteX5" fmla="*/ 5680 w 225489"/>
                <a:gd name="connsiteY5" fmla="*/ 310076 h 331102"/>
                <a:gd name="connsiteX6" fmla="*/ 23550 w 225489"/>
                <a:gd name="connsiteY6" fmla="*/ 104561 h 331102"/>
                <a:gd name="connsiteX0" fmla="*/ 23550 w 227742"/>
                <a:gd name="connsiteY0" fmla="*/ 104561 h 331102"/>
                <a:gd name="connsiteX1" fmla="*/ 98013 w 227742"/>
                <a:gd name="connsiteY1" fmla="*/ 312 h 331102"/>
                <a:gd name="connsiteX2" fmla="*/ 196304 w 227742"/>
                <a:gd name="connsiteY2" fmla="*/ 80732 h 331102"/>
                <a:gd name="connsiteX3" fmla="*/ 223110 w 227742"/>
                <a:gd name="connsiteY3" fmla="*/ 301142 h 331102"/>
                <a:gd name="connsiteX4" fmla="*/ 112905 w 227742"/>
                <a:gd name="connsiteY4" fmla="*/ 321991 h 331102"/>
                <a:gd name="connsiteX5" fmla="*/ 5680 w 227742"/>
                <a:gd name="connsiteY5" fmla="*/ 310076 h 331102"/>
                <a:gd name="connsiteX6" fmla="*/ 23550 w 227742"/>
                <a:gd name="connsiteY6" fmla="*/ 104561 h 331102"/>
                <a:gd name="connsiteX0" fmla="*/ 19305 w 229454"/>
                <a:gd name="connsiteY0" fmla="*/ 68648 h 333403"/>
                <a:gd name="connsiteX1" fmla="*/ 99725 w 229454"/>
                <a:gd name="connsiteY1" fmla="*/ 141 h 333403"/>
                <a:gd name="connsiteX2" fmla="*/ 198016 w 229454"/>
                <a:gd name="connsiteY2" fmla="*/ 80561 h 333403"/>
                <a:gd name="connsiteX3" fmla="*/ 224822 w 229454"/>
                <a:gd name="connsiteY3" fmla="*/ 300971 h 333403"/>
                <a:gd name="connsiteX4" fmla="*/ 114617 w 229454"/>
                <a:gd name="connsiteY4" fmla="*/ 321820 h 333403"/>
                <a:gd name="connsiteX5" fmla="*/ 7392 w 229454"/>
                <a:gd name="connsiteY5" fmla="*/ 309905 h 333403"/>
                <a:gd name="connsiteX6" fmla="*/ 19305 w 229454"/>
                <a:gd name="connsiteY6" fmla="*/ 68648 h 333403"/>
                <a:gd name="connsiteX0" fmla="*/ 19305 w 226896"/>
                <a:gd name="connsiteY0" fmla="*/ 68558 h 333313"/>
                <a:gd name="connsiteX1" fmla="*/ 99725 w 226896"/>
                <a:gd name="connsiteY1" fmla="*/ 51 h 333313"/>
                <a:gd name="connsiteX2" fmla="*/ 180145 w 226896"/>
                <a:gd name="connsiteY2" fmla="*/ 62599 h 333313"/>
                <a:gd name="connsiteX3" fmla="*/ 224822 w 226896"/>
                <a:gd name="connsiteY3" fmla="*/ 300881 h 333313"/>
                <a:gd name="connsiteX4" fmla="*/ 114617 w 226896"/>
                <a:gd name="connsiteY4" fmla="*/ 321730 h 333313"/>
                <a:gd name="connsiteX5" fmla="*/ 7392 w 226896"/>
                <a:gd name="connsiteY5" fmla="*/ 309815 h 333313"/>
                <a:gd name="connsiteX6" fmla="*/ 19305 w 226896"/>
                <a:gd name="connsiteY6" fmla="*/ 68558 h 333313"/>
                <a:gd name="connsiteX0" fmla="*/ 18790 w 226497"/>
                <a:gd name="connsiteY0" fmla="*/ 95334 h 360089"/>
                <a:gd name="connsiteX1" fmla="*/ 84318 w 226497"/>
                <a:gd name="connsiteY1" fmla="*/ 20 h 360089"/>
                <a:gd name="connsiteX2" fmla="*/ 179630 w 226497"/>
                <a:gd name="connsiteY2" fmla="*/ 89375 h 360089"/>
                <a:gd name="connsiteX3" fmla="*/ 224307 w 226497"/>
                <a:gd name="connsiteY3" fmla="*/ 327657 h 360089"/>
                <a:gd name="connsiteX4" fmla="*/ 114102 w 226497"/>
                <a:gd name="connsiteY4" fmla="*/ 348506 h 360089"/>
                <a:gd name="connsiteX5" fmla="*/ 6877 w 226497"/>
                <a:gd name="connsiteY5" fmla="*/ 336591 h 360089"/>
                <a:gd name="connsiteX6" fmla="*/ 18790 w 226497"/>
                <a:gd name="connsiteY6" fmla="*/ 95334 h 360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6497" h="360089">
                  <a:moveTo>
                    <a:pt x="18790" y="95334"/>
                  </a:moveTo>
                  <a:cubicBezTo>
                    <a:pt x="31697" y="39239"/>
                    <a:pt x="57511" y="1013"/>
                    <a:pt x="84318" y="20"/>
                  </a:cubicBezTo>
                  <a:cubicBezTo>
                    <a:pt x="111125" y="-973"/>
                    <a:pt x="156299" y="34769"/>
                    <a:pt x="179630" y="89375"/>
                  </a:cubicBezTo>
                  <a:cubicBezTo>
                    <a:pt x="202961" y="143981"/>
                    <a:pt x="235228" y="284469"/>
                    <a:pt x="224307" y="327657"/>
                  </a:cubicBezTo>
                  <a:cubicBezTo>
                    <a:pt x="213386" y="370845"/>
                    <a:pt x="147362" y="345031"/>
                    <a:pt x="114102" y="348506"/>
                  </a:cubicBezTo>
                  <a:cubicBezTo>
                    <a:pt x="80842" y="351981"/>
                    <a:pt x="22762" y="378786"/>
                    <a:pt x="6877" y="336591"/>
                  </a:cubicBezTo>
                  <a:cubicBezTo>
                    <a:pt x="-9008" y="294396"/>
                    <a:pt x="5883" y="151429"/>
                    <a:pt x="18790" y="95334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1ECEAACA-6291-4195-ABA9-BF4EC511F78C}"/>
                </a:ext>
              </a:extLst>
            </p:cNvPr>
            <p:cNvSpPr/>
            <p:nvPr/>
          </p:nvSpPr>
          <p:spPr>
            <a:xfrm>
              <a:off x="5489262" y="4634979"/>
              <a:ext cx="145269" cy="446633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  <a:gd name="connsiteX0" fmla="*/ 6496 w 140748"/>
                <a:gd name="connsiteY0" fmla="*/ 42636 h 364378"/>
                <a:gd name="connsiteX1" fmla="*/ 8067 w 140748"/>
                <a:gd name="connsiteY1" fmla="*/ 310013 h 364378"/>
                <a:gd name="connsiteX2" fmla="*/ 70905 w 140748"/>
                <a:gd name="connsiteY2" fmla="*/ 364185 h 364378"/>
                <a:gd name="connsiteX3" fmla="*/ 129409 w 140748"/>
                <a:gd name="connsiteY3" fmla="*/ 303514 h 364378"/>
                <a:gd name="connsiteX4" fmla="*/ 131576 w 140748"/>
                <a:gd name="connsiteY4" fmla="*/ 60829 h 364378"/>
                <a:gd name="connsiteX5" fmla="*/ 60071 w 140748"/>
                <a:gd name="connsiteY5" fmla="*/ 2324 h 364378"/>
                <a:gd name="connsiteX6" fmla="*/ 6496 w 140748"/>
                <a:gd name="connsiteY6" fmla="*/ 42636 h 364378"/>
                <a:gd name="connsiteX0" fmla="*/ 6496 w 136138"/>
                <a:gd name="connsiteY0" fmla="*/ 45571 h 367313"/>
                <a:gd name="connsiteX1" fmla="*/ 8067 w 136138"/>
                <a:gd name="connsiteY1" fmla="*/ 312948 h 367313"/>
                <a:gd name="connsiteX2" fmla="*/ 70905 w 136138"/>
                <a:gd name="connsiteY2" fmla="*/ 367120 h 367313"/>
                <a:gd name="connsiteX3" fmla="*/ 129409 w 136138"/>
                <a:gd name="connsiteY3" fmla="*/ 306449 h 367313"/>
                <a:gd name="connsiteX4" fmla="*/ 123956 w 136138"/>
                <a:gd name="connsiteY4" fmla="*/ 37094 h 367313"/>
                <a:gd name="connsiteX5" fmla="*/ 60071 w 136138"/>
                <a:gd name="connsiteY5" fmla="*/ 5259 h 367313"/>
                <a:gd name="connsiteX6" fmla="*/ 6496 w 136138"/>
                <a:gd name="connsiteY6" fmla="*/ 45571 h 367313"/>
                <a:gd name="connsiteX0" fmla="*/ 6991 w 136633"/>
                <a:gd name="connsiteY0" fmla="*/ 56469 h 378211"/>
                <a:gd name="connsiteX1" fmla="*/ 8562 w 136633"/>
                <a:gd name="connsiteY1" fmla="*/ 323846 h 378211"/>
                <a:gd name="connsiteX2" fmla="*/ 71400 w 136633"/>
                <a:gd name="connsiteY2" fmla="*/ 378018 h 378211"/>
                <a:gd name="connsiteX3" fmla="*/ 129904 w 136633"/>
                <a:gd name="connsiteY3" fmla="*/ 317347 h 378211"/>
                <a:gd name="connsiteX4" fmla="*/ 124451 w 136633"/>
                <a:gd name="connsiteY4" fmla="*/ 47992 h 378211"/>
                <a:gd name="connsiteX5" fmla="*/ 68186 w 136633"/>
                <a:gd name="connsiteY5" fmla="*/ 917 h 378211"/>
                <a:gd name="connsiteX6" fmla="*/ 6991 w 136633"/>
                <a:gd name="connsiteY6" fmla="*/ 56469 h 378211"/>
                <a:gd name="connsiteX0" fmla="*/ 3871 w 133513"/>
                <a:gd name="connsiteY0" fmla="*/ 56469 h 378103"/>
                <a:gd name="connsiteX1" fmla="*/ 13062 w 133513"/>
                <a:gd name="connsiteY1" fmla="*/ 321941 h 378103"/>
                <a:gd name="connsiteX2" fmla="*/ 68280 w 133513"/>
                <a:gd name="connsiteY2" fmla="*/ 378018 h 378103"/>
                <a:gd name="connsiteX3" fmla="*/ 126784 w 133513"/>
                <a:gd name="connsiteY3" fmla="*/ 317347 h 378103"/>
                <a:gd name="connsiteX4" fmla="*/ 121331 w 133513"/>
                <a:gd name="connsiteY4" fmla="*/ 47992 h 378103"/>
                <a:gd name="connsiteX5" fmla="*/ 65066 w 133513"/>
                <a:gd name="connsiteY5" fmla="*/ 917 h 378103"/>
                <a:gd name="connsiteX6" fmla="*/ 3871 w 133513"/>
                <a:gd name="connsiteY6" fmla="*/ 56469 h 378103"/>
                <a:gd name="connsiteX0" fmla="*/ 3871 w 130834"/>
                <a:gd name="connsiteY0" fmla="*/ 56469 h 378482"/>
                <a:gd name="connsiteX1" fmla="*/ 13062 w 130834"/>
                <a:gd name="connsiteY1" fmla="*/ 321941 h 378482"/>
                <a:gd name="connsiteX2" fmla="*/ 68280 w 130834"/>
                <a:gd name="connsiteY2" fmla="*/ 378018 h 378482"/>
                <a:gd name="connsiteX3" fmla="*/ 121069 w 130834"/>
                <a:gd name="connsiteY3" fmla="*/ 307822 h 378482"/>
                <a:gd name="connsiteX4" fmla="*/ 121331 w 130834"/>
                <a:gd name="connsiteY4" fmla="*/ 47992 h 378482"/>
                <a:gd name="connsiteX5" fmla="*/ 65066 w 130834"/>
                <a:gd name="connsiteY5" fmla="*/ 917 h 378482"/>
                <a:gd name="connsiteX6" fmla="*/ 3871 w 130834"/>
                <a:gd name="connsiteY6" fmla="*/ 56469 h 378482"/>
                <a:gd name="connsiteX0" fmla="*/ 3747 w 130911"/>
                <a:gd name="connsiteY0" fmla="*/ 56469 h 374836"/>
                <a:gd name="connsiteX1" fmla="*/ 12938 w 130911"/>
                <a:gd name="connsiteY1" fmla="*/ 321941 h 374836"/>
                <a:gd name="connsiteX2" fmla="*/ 64346 w 130911"/>
                <a:gd name="connsiteY2" fmla="*/ 374208 h 374836"/>
                <a:gd name="connsiteX3" fmla="*/ 120945 w 130911"/>
                <a:gd name="connsiteY3" fmla="*/ 307822 h 374836"/>
                <a:gd name="connsiteX4" fmla="*/ 121207 w 130911"/>
                <a:gd name="connsiteY4" fmla="*/ 47992 h 374836"/>
                <a:gd name="connsiteX5" fmla="*/ 64942 w 130911"/>
                <a:gd name="connsiteY5" fmla="*/ 917 h 374836"/>
                <a:gd name="connsiteX6" fmla="*/ 3747 w 130911"/>
                <a:gd name="connsiteY6" fmla="*/ 56469 h 374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0911" h="374836">
                  <a:moveTo>
                    <a:pt x="3747" y="56469"/>
                  </a:moveTo>
                  <a:cubicBezTo>
                    <a:pt x="-4920" y="109973"/>
                    <a:pt x="2838" y="268985"/>
                    <a:pt x="12938" y="321941"/>
                  </a:cubicBezTo>
                  <a:cubicBezTo>
                    <a:pt x="23038" y="374897"/>
                    <a:pt x="46345" y="376561"/>
                    <a:pt x="64346" y="374208"/>
                  </a:cubicBezTo>
                  <a:cubicBezTo>
                    <a:pt x="82347" y="371855"/>
                    <a:pt x="111468" y="362191"/>
                    <a:pt x="120945" y="307822"/>
                  </a:cubicBezTo>
                  <a:cubicBezTo>
                    <a:pt x="130422" y="253453"/>
                    <a:pt x="137458" y="102524"/>
                    <a:pt x="121207" y="47992"/>
                  </a:cubicBezTo>
                  <a:cubicBezTo>
                    <a:pt x="104956" y="-6540"/>
                    <a:pt x="84519" y="-496"/>
                    <a:pt x="64942" y="917"/>
                  </a:cubicBezTo>
                  <a:cubicBezTo>
                    <a:pt x="45365" y="2330"/>
                    <a:pt x="12414" y="2965"/>
                    <a:pt x="3747" y="56469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D1A5B718-F280-4CBE-B29B-5998CEF60D32}"/>
                </a:ext>
              </a:extLst>
            </p:cNvPr>
            <p:cNvSpPr/>
            <p:nvPr/>
          </p:nvSpPr>
          <p:spPr>
            <a:xfrm rot="391569">
              <a:off x="5479754" y="4303619"/>
              <a:ext cx="186924" cy="432800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111" h="362079">
                  <a:moveTo>
                    <a:pt x="3429" y="49900"/>
                  </a:moveTo>
                  <a:cubicBezTo>
                    <a:pt x="-5238" y="101182"/>
                    <a:pt x="3790" y="255748"/>
                    <a:pt x="16430" y="307752"/>
                  </a:cubicBezTo>
                  <a:cubicBezTo>
                    <a:pt x="29070" y="359756"/>
                    <a:pt x="59044" y="363007"/>
                    <a:pt x="79268" y="361924"/>
                  </a:cubicBezTo>
                  <a:cubicBezTo>
                    <a:pt x="99492" y="360841"/>
                    <a:pt x="127660" y="351812"/>
                    <a:pt x="137772" y="301253"/>
                  </a:cubicBezTo>
                  <a:cubicBezTo>
                    <a:pt x="147884" y="250694"/>
                    <a:pt x="156190" y="113100"/>
                    <a:pt x="139939" y="58568"/>
                  </a:cubicBezTo>
                  <a:cubicBezTo>
                    <a:pt x="123688" y="4036"/>
                    <a:pt x="86852" y="-658"/>
                    <a:pt x="68434" y="63"/>
                  </a:cubicBezTo>
                  <a:cubicBezTo>
                    <a:pt x="50016" y="784"/>
                    <a:pt x="12096" y="-1382"/>
                    <a:pt x="3429" y="49900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C607FBB0-6FED-43F6-93F0-0FFCE8C226B7}"/>
                </a:ext>
              </a:extLst>
            </p:cNvPr>
            <p:cNvSpPr/>
            <p:nvPr/>
          </p:nvSpPr>
          <p:spPr>
            <a:xfrm rot="228771">
              <a:off x="5443529" y="4007108"/>
              <a:ext cx="393406" cy="535863"/>
            </a:xfrm>
            <a:custGeom>
              <a:avLst/>
              <a:gdLst>
                <a:gd name="connsiteX0" fmla="*/ 11215 w 427713"/>
                <a:gd name="connsiteY0" fmla="*/ 118649 h 561918"/>
                <a:gd name="connsiteX1" fmla="*/ 27755 w 427713"/>
                <a:gd name="connsiteY1" fmla="*/ 364379 h 561918"/>
                <a:gd name="connsiteX2" fmla="*/ 32481 w 427713"/>
                <a:gd name="connsiteY2" fmla="*/ 522686 h 561918"/>
                <a:gd name="connsiteX3" fmla="*/ 190788 w 427713"/>
                <a:gd name="connsiteY3" fmla="*/ 543951 h 561918"/>
                <a:gd name="connsiteX4" fmla="*/ 405802 w 427713"/>
                <a:gd name="connsiteY4" fmla="*/ 543951 h 561918"/>
                <a:gd name="connsiteX5" fmla="*/ 417615 w 427713"/>
                <a:gd name="connsiteY5" fmla="*/ 312398 h 561918"/>
                <a:gd name="connsiteX6" fmla="*/ 410527 w 427713"/>
                <a:gd name="connsiteY6" fmla="*/ 76119 h 561918"/>
                <a:gd name="connsiteX7" fmla="*/ 216778 w 427713"/>
                <a:gd name="connsiteY7" fmla="*/ 509 h 561918"/>
                <a:gd name="connsiteX8" fmla="*/ 11215 w 427713"/>
                <a:gd name="connsiteY8" fmla="*/ 118649 h 561918"/>
                <a:gd name="connsiteX0" fmla="*/ 11560 w 425696"/>
                <a:gd name="connsiteY0" fmla="*/ 87530 h 561515"/>
                <a:gd name="connsiteX1" fmla="*/ 25738 w 425696"/>
                <a:gd name="connsiteY1" fmla="*/ 363976 h 561515"/>
                <a:gd name="connsiteX2" fmla="*/ 30464 w 425696"/>
                <a:gd name="connsiteY2" fmla="*/ 522283 h 561515"/>
                <a:gd name="connsiteX3" fmla="*/ 188771 w 425696"/>
                <a:gd name="connsiteY3" fmla="*/ 543548 h 561515"/>
                <a:gd name="connsiteX4" fmla="*/ 403785 w 425696"/>
                <a:gd name="connsiteY4" fmla="*/ 543548 h 561515"/>
                <a:gd name="connsiteX5" fmla="*/ 415598 w 425696"/>
                <a:gd name="connsiteY5" fmla="*/ 311995 h 561515"/>
                <a:gd name="connsiteX6" fmla="*/ 408510 w 425696"/>
                <a:gd name="connsiteY6" fmla="*/ 75716 h 561515"/>
                <a:gd name="connsiteX7" fmla="*/ 214761 w 425696"/>
                <a:gd name="connsiteY7" fmla="*/ 106 h 561515"/>
                <a:gd name="connsiteX8" fmla="*/ 11560 w 425696"/>
                <a:gd name="connsiteY8" fmla="*/ 87530 h 561515"/>
                <a:gd name="connsiteX0" fmla="*/ 10883 w 425019"/>
                <a:gd name="connsiteY0" fmla="*/ 85178 h 559163"/>
                <a:gd name="connsiteX1" fmla="*/ 25061 w 425019"/>
                <a:gd name="connsiteY1" fmla="*/ 361624 h 559163"/>
                <a:gd name="connsiteX2" fmla="*/ 29787 w 425019"/>
                <a:gd name="connsiteY2" fmla="*/ 519931 h 559163"/>
                <a:gd name="connsiteX3" fmla="*/ 188094 w 425019"/>
                <a:gd name="connsiteY3" fmla="*/ 541196 h 559163"/>
                <a:gd name="connsiteX4" fmla="*/ 403108 w 425019"/>
                <a:gd name="connsiteY4" fmla="*/ 541196 h 559163"/>
                <a:gd name="connsiteX5" fmla="*/ 414921 w 425019"/>
                <a:gd name="connsiteY5" fmla="*/ 309643 h 559163"/>
                <a:gd name="connsiteX6" fmla="*/ 407833 w 425019"/>
                <a:gd name="connsiteY6" fmla="*/ 73364 h 559163"/>
                <a:gd name="connsiteX7" fmla="*/ 204633 w 425019"/>
                <a:gd name="connsiteY7" fmla="*/ 116 h 559163"/>
                <a:gd name="connsiteX8" fmla="*/ 10883 w 425019"/>
                <a:gd name="connsiteY8" fmla="*/ 85178 h 559163"/>
                <a:gd name="connsiteX0" fmla="*/ 10883 w 431603"/>
                <a:gd name="connsiteY0" fmla="*/ 85178 h 559163"/>
                <a:gd name="connsiteX1" fmla="*/ 25061 w 431603"/>
                <a:gd name="connsiteY1" fmla="*/ 361624 h 559163"/>
                <a:gd name="connsiteX2" fmla="*/ 29787 w 431603"/>
                <a:gd name="connsiteY2" fmla="*/ 519931 h 559163"/>
                <a:gd name="connsiteX3" fmla="*/ 188094 w 431603"/>
                <a:gd name="connsiteY3" fmla="*/ 541196 h 559163"/>
                <a:gd name="connsiteX4" fmla="*/ 403108 w 431603"/>
                <a:gd name="connsiteY4" fmla="*/ 541196 h 559163"/>
                <a:gd name="connsiteX5" fmla="*/ 429098 w 431603"/>
                <a:gd name="connsiteY5" fmla="*/ 309643 h 559163"/>
                <a:gd name="connsiteX6" fmla="*/ 407833 w 431603"/>
                <a:gd name="connsiteY6" fmla="*/ 73364 h 559163"/>
                <a:gd name="connsiteX7" fmla="*/ 204633 w 431603"/>
                <a:gd name="connsiteY7" fmla="*/ 116 h 559163"/>
                <a:gd name="connsiteX8" fmla="*/ 10883 w 431603"/>
                <a:gd name="connsiteY8" fmla="*/ 85178 h 559163"/>
                <a:gd name="connsiteX0" fmla="*/ 16874 w 437594"/>
                <a:gd name="connsiteY0" fmla="*/ 85178 h 559163"/>
                <a:gd name="connsiteX1" fmla="*/ 12150 w 437594"/>
                <a:gd name="connsiteY1" fmla="*/ 361624 h 559163"/>
                <a:gd name="connsiteX2" fmla="*/ 35778 w 437594"/>
                <a:gd name="connsiteY2" fmla="*/ 519931 h 559163"/>
                <a:gd name="connsiteX3" fmla="*/ 194085 w 437594"/>
                <a:gd name="connsiteY3" fmla="*/ 541196 h 559163"/>
                <a:gd name="connsiteX4" fmla="*/ 409099 w 437594"/>
                <a:gd name="connsiteY4" fmla="*/ 541196 h 559163"/>
                <a:gd name="connsiteX5" fmla="*/ 435089 w 437594"/>
                <a:gd name="connsiteY5" fmla="*/ 309643 h 559163"/>
                <a:gd name="connsiteX6" fmla="*/ 413824 w 437594"/>
                <a:gd name="connsiteY6" fmla="*/ 73364 h 559163"/>
                <a:gd name="connsiteX7" fmla="*/ 210624 w 437594"/>
                <a:gd name="connsiteY7" fmla="*/ 116 h 559163"/>
                <a:gd name="connsiteX8" fmla="*/ 16874 w 437594"/>
                <a:gd name="connsiteY8" fmla="*/ 85178 h 559163"/>
                <a:gd name="connsiteX0" fmla="*/ 16874 w 437594"/>
                <a:gd name="connsiteY0" fmla="*/ 85178 h 563991"/>
                <a:gd name="connsiteX1" fmla="*/ 12150 w 437594"/>
                <a:gd name="connsiteY1" fmla="*/ 361624 h 563991"/>
                <a:gd name="connsiteX2" fmla="*/ 35778 w 437594"/>
                <a:gd name="connsiteY2" fmla="*/ 519931 h 563991"/>
                <a:gd name="connsiteX3" fmla="*/ 205899 w 437594"/>
                <a:gd name="connsiteY3" fmla="*/ 553010 h 563991"/>
                <a:gd name="connsiteX4" fmla="*/ 409099 w 437594"/>
                <a:gd name="connsiteY4" fmla="*/ 541196 h 563991"/>
                <a:gd name="connsiteX5" fmla="*/ 435089 w 437594"/>
                <a:gd name="connsiteY5" fmla="*/ 309643 h 563991"/>
                <a:gd name="connsiteX6" fmla="*/ 413824 w 437594"/>
                <a:gd name="connsiteY6" fmla="*/ 73364 h 563991"/>
                <a:gd name="connsiteX7" fmla="*/ 210624 w 437594"/>
                <a:gd name="connsiteY7" fmla="*/ 116 h 563991"/>
                <a:gd name="connsiteX8" fmla="*/ 16874 w 437594"/>
                <a:gd name="connsiteY8" fmla="*/ 85178 h 563991"/>
                <a:gd name="connsiteX0" fmla="*/ 16874 w 437594"/>
                <a:gd name="connsiteY0" fmla="*/ 85178 h 554236"/>
                <a:gd name="connsiteX1" fmla="*/ 12150 w 437594"/>
                <a:gd name="connsiteY1" fmla="*/ 361624 h 554236"/>
                <a:gd name="connsiteX2" fmla="*/ 35778 w 437594"/>
                <a:gd name="connsiteY2" fmla="*/ 519931 h 554236"/>
                <a:gd name="connsiteX3" fmla="*/ 205899 w 437594"/>
                <a:gd name="connsiteY3" fmla="*/ 553010 h 554236"/>
                <a:gd name="connsiteX4" fmla="*/ 409099 w 437594"/>
                <a:gd name="connsiteY4" fmla="*/ 522294 h 554236"/>
                <a:gd name="connsiteX5" fmla="*/ 435089 w 437594"/>
                <a:gd name="connsiteY5" fmla="*/ 309643 h 554236"/>
                <a:gd name="connsiteX6" fmla="*/ 413824 w 437594"/>
                <a:gd name="connsiteY6" fmla="*/ 73364 h 554236"/>
                <a:gd name="connsiteX7" fmla="*/ 210624 w 437594"/>
                <a:gd name="connsiteY7" fmla="*/ 116 h 554236"/>
                <a:gd name="connsiteX8" fmla="*/ 16874 w 437594"/>
                <a:gd name="connsiteY8" fmla="*/ 85178 h 554236"/>
                <a:gd name="connsiteX0" fmla="*/ 16874 w 437594"/>
                <a:gd name="connsiteY0" fmla="*/ 85178 h 558187"/>
                <a:gd name="connsiteX1" fmla="*/ 12150 w 437594"/>
                <a:gd name="connsiteY1" fmla="*/ 361624 h 558187"/>
                <a:gd name="connsiteX2" fmla="*/ 35778 w 437594"/>
                <a:gd name="connsiteY2" fmla="*/ 519931 h 558187"/>
                <a:gd name="connsiteX3" fmla="*/ 215350 w 437594"/>
                <a:gd name="connsiteY3" fmla="*/ 557736 h 558187"/>
                <a:gd name="connsiteX4" fmla="*/ 409099 w 437594"/>
                <a:gd name="connsiteY4" fmla="*/ 522294 h 558187"/>
                <a:gd name="connsiteX5" fmla="*/ 435089 w 437594"/>
                <a:gd name="connsiteY5" fmla="*/ 309643 h 558187"/>
                <a:gd name="connsiteX6" fmla="*/ 413824 w 437594"/>
                <a:gd name="connsiteY6" fmla="*/ 73364 h 558187"/>
                <a:gd name="connsiteX7" fmla="*/ 210624 w 437594"/>
                <a:gd name="connsiteY7" fmla="*/ 116 h 558187"/>
                <a:gd name="connsiteX8" fmla="*/ 16874 w 437594"/>
                <a:gd name="connsiteY8" fmla="*/ 85178 h 558187"/>
                <a:gd name="connsiteX0" fmla="*/ 20067 w 440787"/>
                <a:gd name="connsiteY0" fmla="*/ 85178 h 558187"/>
                <a:gd name="connsiteX1" fmla="*/ 8255 w 440787"/>
                <a:gd name="connsiteY1" fmla="*/ 361624 h 558187"/>
                <a:gd name="connsiteX2" fmla="*/ 38971 w 440787"/>
                <a:gd name="connsiteY2" fmla="*/ 519931 h 558187"/>
                <a:gd name="connsiteX3" fmla="*/ 218543 w 440787"/>
                <a:gd name="connsiteY3" fmla="*/ 557736 h 558187"/>
                <a:gd name="connsiteX4" fmla="*/ 412292 w 440787"/>
                <a:gd name="connsiteY4" fmla="*/ 522294 h 558187"/>
                <a:gd name="connsiteX5" fmla="*/ 438282 w 440787"/>
                <a:gd name="connsiteY5" fmla="*/ 309643 h 558187"/>
                <a:gd name="connsiteX6" fmla="*/ 417017 w 440787"/>
                <a:gd name="connsiteY6" fmla="*/ 73364 h 558187"/>
                <a:gd name="connsiteX7" fmla="*/ 213817 w 440787"/>
                <a:gd name="connsiteY7" fmla="*/ 116 h 558187"/>
                <a:gd name="connsiteX8" fmla="*/ 20067 w 440787"/>
                <a:gd name="connsiteY8" fmla="*/ 85178 h 558187"/>
                <a:gd name="connsiteX0" fmla="*/ 20067 w 442342"/>
                <a:gd name="connsiteY0" fmla="*/ 85178 h 558345"/>
                <a:gd name="connsiteX1" fmla="*/ 8255 w 442342"/>
                <a:gd name="connsiteY1" fmla="*/ 361624 h 558345"/>
                <a:gd name="connsiteX2" fmla="*/ 38971 w 442342"/>
                <a:gd name="connsiteY2" fmla="*/ 519931 h 558345"/>
                <a:gd name="connsiteX3" fmla="*/ 218543 w 442342"/>
                <a:gd name="connsiteY3" fmla="*/ 557736 h 558345"/>
                <a:gd name="connsiteX4" fmla="*/ 412292 w 442342"/>
                <a:gd name="connsiteY4" fmla="*/ 522294 h 558345"/>
                <a:gd name="connsiteX5" fmla="*/ 440644 w 442342"/>
                <a:gd name="connsiteY5" fmla="*/ 302555 h 558345"/>
                <a:gd name="connsiteX6" fmla="*/ 417017 w 442342"/>
                <a:gd name="connsiteY6" fmla="*/ 73364 h 558345"/>
                <a:gd name="connsiteX7" fmla="*/ 213817 w 442342"/>
                <a:gd name="connsiteY7" fmla="*/ 116 h 558345"/>
                <a:gd name="connsiteX8" fmla="*/ 20067 w 442342"/>
                <a:gd name="connsiteY8" fmla="*/ 85178 h 558345"/>
                <a:gd name="connsiteX0" fmla="*/ 21288 w 443563"/>
                <a:gd name="connsiteY0" fmla="*/ 85178 h 558345"/>
                <a:gd name="connsiteX1" fmla="*/ 7113 w 443563"/>
                <a:gd name="connsiteY1" fmla="*/ 356898 h 558345"/>
                <a:gd name="connsiteX2" fmla="*/ 40192 w 443563"/>
                <a:gd name="connsiteY2" fmla="*/ 519931 h 558345"/>
                <a:gd name="connsiteX3" fmla="*/ 219764 w 443563"/>
                <a:gd name="connsiteY3" fmla="*/ 557736 h 558345"/>
                <a:gd name="connsiteX4" fmla="*/ 413513 w 443563"/>
                <a:gd name="connsiteY4" fmla="*/ 522294 h 558345"/>
                <a:gd name="connsiteX5" fmla="*/ 441865 w 443563"/>
                <a:gd name="connsiteY5" fmla="*/ 302555 h 558345"/>
                <a:gd name="connsiteX6" fmla="*/ 418238 w 443563"/>
                <a:gd name="connsiteY6" fmla="*/ 73364 h 558345"/>
                <a:gd name="connsiteX7" fmla="*/ 215038 w 443563"/>
                <a:gd name="connsiteY7" fmla="*/ 116 h 558345"/>
                <a:gd name="connsiteX8" fmla="*/ 21288 w 443563"/>
                <a:gd name="connsiteY8" fmla="*/ 85178 h 558345"/>
                <a:gd name="connsiteX0" fmla="*/ 45611 w 437169"/>
                <a:gd name="connsiteY0" fmla="*/ 66265 h 558335"/>
                <a:gd name="connsiteX1" fmla="*/ 719 w 437169"/>
                <a:gd name="connsiteY1" fmla="*/ 356888 h 558335"/>
                <a:gd name="connsiteX2" fmla="*/ 33798 w 437169"/>
                <a:gd name="connsiteY2" fmla="*/ 519921 h 558335"/>
                <a:gd name="connsiteX3" fmla="*/ 213370 w 437169"/>
                <a:gd name="connsiteY3" fmla="*/ 557726 h 558335"/>
                <a:gd name="connsiteX4" fmla="*/ 407119 w 437169"/>
                <a:gd name="connsiteY4" fmla="*/ 522284 h 558335"/>
                <a:gd name="connsiteX5" fmla="*/ 435471 w 437169"/>
                <a:gd name="connsiteY5" fmla="*/ 302545 h 558335"/>
                <a:gd name="connsiteX6" fmla="*/ 411844 w 437169"/>
                <a:gd name="connsiteY6" fmla="*/ 73354 h 558335"/>
                <a:gd name="connsiteX7" fmla="*/ 208644 w 437169"/>
                <a:gd name="connsiteY7" fmla="*/ 106 h 558335"/>
                <a:gd name="connsiteX8" fmla="*/ 45611 w 437169"/>
                <a:gd name="connsiteY8" fmla="*/ 66265 h 558335"/>
                <a:gd name="connsiteX0" fmla="*/ 37761 w 429319"/>
                <a:gd name="connsiteY0" fmla="*/ 66214 h 558284"/>
                <a:gd name="connsiteX1" fmla="*/ 2320 w 429319"/>
                <a:gd name="connsiteY1" fmla="*/ 297767 h 558284"/>
                <a:gd name="connsiteX2" fmla="*/ 25948 w 429319"/>
                <a:gd name="connsiteY2" fmla="*/ 519870 h 558284"/>
                <a:gd name="connsiteX3" fmla="*/ 205520 w 429319"/>
                <a:gd name="connsiteY3" fmla="*/ 557675 h 558284"/>
                <a:gd name="connsiteX4" fmla="*/ 399269 w 429319"/>
                <a:gd name="connsiteY4" fmla="*/ 522233 h 558284"/>
                <a:gd name="connsiteX5" fmla="*/ 427621 w 429319"/>
                <a:gd name="connsiteY5" fmla="*/ 302494 h 558284"/>
                <a:gd name="connsiteX6" fmla="*/ 403994 w 429319"/>
                <a:gd name="connsiteY6" fmla="*/ 73303 h 558284"/>
                <a:gd name="connsiteX7" fmla="*/ 200794 w 429319"/>
                <a:gd name="connsiteY7" fmla="*/ 55 h 558284"/>
                <a:gd name="connsiteX8" fmla="*/ 37761 w 429319"/>
                <a:gd name="connsiteY8" fmla="*/ 66214 h 558284"/>
                <a:gd name="connsiteX0" fmla="*/ 36275 w 427833"/>
                <a:gd name="connsiteY0" fmla="*/ 66214 h 558958"/>
                <a:gd name="connsiteX1" fmla="*/ 834 w 427833"/>
                <a:gd name="connsiteY1" fmla="*/ 297767 h 558958"/>
                <a:gd name="connsiteX2" fmla="*/ 29188 w 427833"/>
                <a:gd name="connsiteY2" fmla="*/ 510418 h 558958"/>
                <a:gd name="connsiteX3" fmla="*/ 204034 w 427833"/>
                <a:gd name="connsiteY3" fmla="*/ 557675 h 558958"/>
                <a:gd name="connsiteX4" fmla="*/ 397783 w 427833"/>
                <a:gd name="connsiteY4" fmla="*/ 522233 h 558958"/>
                <a:gd name="connsiteX5" fmla="*/ 426135 w 427833"/>
                <a:gd name="connsiteY5" fmla="*/ 302494 h 558958"/>
                <a:gd name="connsiteX6" fmla="*/ 402508 w 427833"/>
                <a:gd name="connsiteY6" fmla="*/ 73303 h 558958"/>
                <a:gd name="connsiteX7" fmla="*/ 199308 w 427833"/>
                <a:gd name="connsiteY7" fmla="*/ 55 h 558958"/>
                <a:gd name="connsiteX8" fmla="*/ 36275 w 427833"/>
                <a:gd name="connsiteY8" fmla="*/ 66214 h 558958"/>
                <a:gd name="connsiteX0" fmla="*/ 36275 w 428528"/>
                <a:gd name="connsiteY0" fmla="*/ 66214 h 558440"/>
                <a:gd name="connsiteX1" fmla="*/ 834 w 428528"/>
                <a:gd name="connsiteY1" fmla="*/ 297767 h 558440"/>
                <a:gd name="connsiteX2" fmla="*/ 29188 w 428528"/>
                <a:gd name="connsiteY2" fmla="*/ 510418 h 558440"/>
                <a:gd name="connsiteX3" fmla="*/ 204034 w 428528"/>
                <a:gd name="connsiteY3" fmla="*/ 557675 h 558440"/>
                <a:gd name="connsiteX4" fmla="*/ 388332 w 428528"/>
                <a:gd name="connsiteY4" fmla="*/ 519870 h 558440"/>
                <a:gd name="connsiteX5" fmla="*/ 426135 w 428528"/>
                <a:gd name="connsiteY5" fmla="*/ 302494 h 558440"/>
                <a:gd name="connsiteX6" fmla="*/ 402508 w 428528"/>
                <a:gd name="connsiteY6" fmla="*/ 73303 h 558440"/>
                <a:gd name="connsiteX7" fmla="*/ 199308 w 428528"/>
                <a:gd name="connsiteY7" fmla="*/ 55 h 558440"/>
                <a:gd name="connsiteX8" fmla="*/ 36275 w 428528"/>
                <a:gd name="connsiteY8" fmla="*/ 66214 h 558440"/>
                <a:gd name="connsiteX0" fmla="*/ 37760 w 430013"/>
                <a:gd name="connsiteY0" fmla="*/ 66214 h 557901"/>
                <a:gd name="connsiteX1" fmla="*/ 2319 w 430013"/>
                <a:gd name="connsiteY1" fmla="*/ 297767 h 557901"/>
                <a:gd name="connsiteX2" fmla="*/ 25948 w 430013"/>
                <a:gd name="connsiteY2" fmla="*/ 519869 h 557901"/>
                <a:gd name="connsiteX3" fmla="*/ 205519 w 430013"/>
                <a:gd name="connsiteY3" fmla="*/ 557675 h 557901"/>
                <a:gd name="connsiteX4" fmla="*/ 389817 w 430013"/>
                <a:gd name="connsiteY4" fmla="*/ 519870 h 557901"/>
                <a:gd name="connsiteX5" fmla="*/ 427620 w 430013"/>
                <a:gd name="connsiteY5" fmla="*/ 302494 h 557901"/>
                <a:gd name="connsiteX6" fmla="*/ 403993 w 430013"/>
                <a:gd name="connsiteY6" fmla="*/ 73303 h 557901"/>
                <a:gd name="connsiteX7" fmla="*/ 200793 w 430013"/>
                <a:gd name="connsiteY7" fmla="*/ 55 h 557901"/>
                <a:gd name="connsiteX8" fmla="*/ 37760 w 430013"/>
                <a:gd name="connsiteY8" fmla="*/ 66214 h 557901"/>
                <a:gd name="connsiteX0" fmla="*/ 40684 w 432937"/>
                <a:gd name="connsiteY0" fmla="*/ 66214 h 557831"/>
                <a:gd name="connsiteX1" fmla="*/ 5243 w 432937"/>
                <a:gd name="connsiteY1" fmla="*/ 297767 h 557831"/>
                <a:gd name="connsiteX2" fmla="*/ 28872 w 432937"/>
                <a:gd name="connsiteY2" fmla="*/ 519869 h 557831"/>
                <a:gd name="connsiteX3" fmla="*/ 208443 w 432937"/>
                <a:gd name="connsiteY3" fmla="*/ 557675 h 557831"/>
                <a:gd name="connsiteX4" fmla="*/ 392741 w 432937"/>
                <a:gd name="connsiteY4" fmla="*/ 519870 h 557831"/>
                <a:gd name="connsiteX5" fmla="*/ 430544 w 432937"/>
                <a:gd name="connsiteY5" fmla="*/ 302494 h 557831"/>
                <a:gd name="connsiteX6" fmla="*/ 406917 w 432937"/>
                <a:gd name="connsiteY6" fmla="*/ 73303 h 557831"/>
                <a:gd name="connsiteX7" fmla="*/ 203717 w 432937"/>
                <a:gd name="connsiteY7" fmla="*/ 55 h 557831"/>
                <a:gd name="connsiteX8" fmla="*/ 40684 w 432937"/>
                <a:gd name="connsiteY8" fmla="*/ 66214 h 557831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6557 w 428810"/>
                <a:gd name="connsiteY0" fmla="*/ 66214 h 531376"/>
                <a:gd name="connsiteX1" fmla="*/ 1116 w 428810"/>
                <a:gd name="connsiteY1" fmla="*/ 297767 h 531376"/>
                <a:gd name="connsiteX2" fmla="*/ 27108 w 428810"/>
                <a:gd name="connsiteY2" fmla="*/ 510418 h 531376"/>
                <a:gd name="connsiteX3" fmla="*/ 192502 w 428810"/>
                <a:gd name="connsiteY3" fmla="*/ 524596 h 531376"/>
                <a:gd name="connsiteX4" fmla="*/ 388614 w 428810"/>
                <a:gd name="connsiteY4" fmla="*/ 519870 h 531376"/>
                <a:gd name="connsiteX5" fmla="*/ 426417 w 428810"/>
                <a:gd name="connsiteY5" fmla="*/ 302494 h 531376"/>
                <a:gd name="connsiteX6" fmla="*/ 402790 w 428810"/>
                <a:gd name="connsiteY6" fmla="*/ 73303 h 531376"/>
                <a:gd name="connsiteX7" fmla="*/ 199590 w 428810"/>
                <a:gd name="connsiteY7" fmla="*/ 55 h 531376"/>
                <a:gd name="connsiteX8" fmla="*/ 36557 w 428810"/>
                <a:gd name="connsiteY8" fmla="*/ 66214 h 531376"/>
                <a:gd name="connsiteX0" fmla="*/ 36557 w 422272"/>
                <a:gd name="connsiteY0" fmla="*/ 66214 h 538568"/>
                <a:gd name="connsiteX1" fmla="*/ 1116 w 422272"/>
                <a:gd name="connsiteY1" fmla="*/ 297767 h 538568"/>
                <a:gd name="connsiteX2" fmla="*/ 27108 w 422272"/>
                <a:gd name="connsiteY2" fmla="*/ 510418 h 538568"/>
                <a:gd name="connsiteX3" fmla="*/ 192502 w 422272"/>
                <a:gd name="connsiteY3" fmla="*/ 524596 h 538568"/>
                <a:gd name="connsiteX4" fmla="*/ 388614 w 422272"/>
                <a:gd name="connsiteY4" fmla="*/ 519870 h 538568"/>
                <a:gd name="connsiteX5" fmla="*/ 414603 w 422272"/>
                <a:gd name="connsiteY5" fmla="*/ 295406 h 538568"/>
                <a:gd name="connsiteX6" fmla="*/ 402790 w 422272"/>
                <a:gd name="connsiteY6" fmla="*/ 73303 h 538568"/>
                <a:gd name="connsiteX7" fmla="*/ 199590 w 422272"/>
                <a:gd name="connsiteY7" fmla="*/ 55 h 538568"/>
                <a:gd name="connsiteX8" fmla="*/ 36557 w 422272"/>
                <a:gd name="connsiteY8" fmla="*/ 66214 h 538568"/>
                <a:gd name="connsiteX0" fmla="*/ 36557 w 416127"/>
                <a:gd name="connsiteY0" fmla="*/ 66159 h 538513"/>
                <a:gd name="connsiteX1" fmla="*/ 1116 w 416127"/>
                <a:gd name="connsiteY1" fmla="*/ 297712 h 538513"/>
                <a:gd name="connsiteX2" fmla="*/ 27108 w 416127"/>
                <a:gd name="connsiteY2" fmla="*/ 510363 h 538513"/>
                <a:gd name="connsiteX3" fmla="*/ 192502 w 416127"/>
                <a:gd name="connsiteY3" fmla="*/ 524541 h 538513"/>
                <a:gd name="connsiteX4" fmla="*/ 388614 w 416127"/>
                <a:gd name="connsiteY4" fmla="*/ 519815 h 538513"/>
                <a:gd name="connsiteX5" fmla="*/ 414603 w 416127"/>
                <a:gd name="connsiteY5" fmla="*/ 295351 h 538513"/>
                <a:gd name="connsiteX6" fmla="*/ 390976 w 416127"/>
                <a:gd name="connsiteY6" fmla="*/ 66160 h 538513"/>
                <a:gd name="connsiteX7" fmla="*/ 199590 w 416127"/>
                <a:gd name="connsiteY7" fmla="*/ 0 h 538513"/>
                <a:gd name="connsiteX8" fmla="*/ 36557 w 416127"/>
                <a:gd name="connsiteY8" fmla="*/ 66159 h 538513"/>
                <a:gd name="connsiteX0" fmla="*/ 36557 w 416962"/>
                <a:gd name="connsiteY0" fmla="*/ 66159 h 533540"/>
                <a:gd name="connsiteX1" fmla="*/ 1116 w 416962"/>
                <a:gd name="connsiteY1" fmla="*/ 297712 h 533540"/>
                <a:gd name="connsiteX2" fmla="*/ 27108 w 416962"/>
                <a:gd name="connsiteY2" fmla="*/ 510363 h 533540"/>
                <a:gd name="connsiteX3" fmla="*/ 192502 w 416962"/>
                <a:gd name="connsiteY3" fmla="*/ 524541 h 533540"/>
                <a:gd name="connsiteX4" fmla="*/ 390977 w 416962"/>
                <a:gd name="connsiteY4" fmla="*/ 512727 h 533540"/>
                <a:gd name="connsiteX5" fmla="*/ 414603 w 416962"/>
                <a:gd name="connsiteY5" fmla="*/ 295351 h 533540"/>
                <a:gd name="connsiteX6" fmla="*/ 390976 w 416962"/>
                <a:gd name="connsiteY6" fmla="*/ 66160 h 533540"/>
                <a:gd name="connsiteX7" fmla="*/ 199590 w 416962"/>
                <a:gd name="connsiteY7" fmla="*/ 0 h 533540"/>
                <a:gd name="connsiteX8" fmla="*/ 36557 w 416962"/>
                <a:gd name="connsiteY8" fmla="*/ 66159 h 533540"/>
                <a:gd name="connsiteX0" fmla="*/ 36557 w 415953"/>
                <a:gd name="connsiteY0" fmla="*/ 66159 h 531703"/>
                <a:gd name="connsiteX1" fmla="*/ 1116 w 415953"/>
                <a:gd name="connsiteY1" fmla="*/ 297712 h 531703"/>
                <a:gd name="connsiteX2" fmla="*/ 27108 w 415953"/>
                <a:gd name="connsiteY2" fmla="*/ 510363 h 531703"/>
                <a:gd name="connsiteX3" fmla="*/ 192502 w 415953"/>
                <a:gd name="connsiteY3" fmla="*/ 524541 h 531703"/>
                <a:gd name="connsiteX4" fmla="*/ 390977 w 415953"/>
                <a:gd name="connsiteY4" fmla="*/ 512727 h 531703"/>
                <a:gd name="connsiteX5" fmla="*/ 414603 w 415953"/>
                <a:gd name="connsiteY5" fmla="*/ 295351 h 531703"/>
                <a:gd name="connsiteX6" fmla="*/ 390976 w 415953"/>
                <a:gd name="connsiteY6" fmla="*/ 66160 h 531703"/>
                <a:gd name="connsiteX7" fmla="*/ 199590 w 415953"/>
                <a:gd name="connsiteY7" fmla="*/ 0 h 531703"/>
                <a:gd name="connsiteX8" fmla="*/ 36557 w 415953"/>
                <a:gd name="connsiteY8" fmla="*/ 66159 h 531703"/>
                <a:gd name="connsiteX0" fmla="*/ 38202 w 417598"/>
                <a:gd name="connsiteY0" fmla="*/ 66159 h 527065"/>
                <a:gd name="connsiteX1" fmla="*/ 2761 w 417598"/>
                <a:gd name="connsiteY1" fmla="*/ 297712 h 527065"/>
                <a:gd name="connsiteX2" fmla="*/ 28753 w 417598"/>
                <a:gd name="connsiteY2" fmla="*/ 510363 h 527065"/>
                <a:gd name="connsiteX3" fmla="*/ 194147 w 417598"/>
                <a:gd name="connsiteY3" fmla="*/ 524541 h 527065"/>
                <a:gd name="connsiteX4" fmla="*/ 392622 w 417598"/>
                <a:gd name="connsiteY4" fmla="*/ 512727 h 527065"/>
                <a:gd name="connsiteX5" fmla="*/ 416248 w 417598"/>
                <a:gd name="connsiteY5" fmla="*/ 295351 h 527065"/>
                <a:gd name="connsiteX6" fmla="*/ 392621 w 417598"/>
                <a:gd name="connsiteY6" fmla="*/ 66160 h 527065"/>
                <a:gd name="connsiteX7" fmla="*/ 201235 w 417598"/>
                <a:gd name="connsiteY7" fmla="*/ 0 h 527065"/>
                <a:gd name="connsiteX8" fmla="*/ 38202 w 417598"/>
                <a:gd name="connsiteY8" fmla="*/ 66159 h 527065"/>
                <a:gd name="connsiteX0" fmla="*/ 36212 w 415608"/>
                <a:gd name="connsiteY0" fmla="*/ 66159 h 527065"/>
                <a:gd name="connsiteX1" fmla="*/ 771 w 415608"/>
                <a:gd name="connsiteY1" fmla="*/ 297712 h 527065"/>
                <a:gd name="connsiteX2" fmla="*/ 55116 w 415608"/>
                <a:gd name="connsiteY2" fmla="*/ 510363 h 527065"/>
                <a:gd name="connsiteX3" fmla="*/ 192157 w 415608"/>
                <a:gd name="connsiteY3" fmla="*/ 524541 h 527065"/>
                <a:gd name="connsiteX4" fmla="*/ 390632 w 415608"/>
                <a:gd name="connsiteY4" fmla="*/ 512727 h 527065"/>
                <a:gd name="connsiteX5" fmla="*/ 414258 w 415608"/>
                <a:gd name="connsiteY5" fmla="*/ 295351 h 527065"/>
                <a:gd name="connsiteX6" fmla="*/ 390631 w 415608"/>
                <a:gd name="connsiteY6" fmla="*/ 66160 h 527065"/>
                <a:gd name="connsiteX7" fmla="*/ 199245 w 415608"/>
                <a:gd name="connsiteY7" fmla="*/ 0 h 527065"/>
                <a:gd name="connsiteX8" fmla="*/ 36212 w 415608"/>
                <a:gd name="connsiteY8" fmla="*/ 66159 h 527065"/>
                <a:gd name="connsiteX0" fmla="*/ 15687 w 395083"/>
                <a:gd name="connsiteY0" fmla="*/ 66159 h 531379"/>
                <a:gd name="connsiteX1" fmla="*/ 8600 w 395083"/>
                <a:gd name="connsiteY1" fmla="*/ 302438 h 531379"/>
                <a:gd name="connsiteX2" fmla="*/ 34591 w 395083"/>
                <a:gd name="connsiteY2" fmla="*/ 510363 h 531379"/>
                <a:gd name="connsiteX3" fmla="*/ 171632 w 395083"/>
                <a:gd name="connsiteY3" fmla="*/ 524541 h 531379"/>
                <a:gd name="connsiteX4" fmla="*/ 370107 w 395083"/>
                <a:gd name="connsiteY4" fmla="*/ 512727 h 531379"/>
                <a:gd name="connsiteX5" fmla="*/ 393733 w 395083"/>
                <a:gd name="connsiteY5" fmla="*/ 295351 h 531379"/>
                <a:gd name="connsiteX6" fmla="*/ 370106 w 395083"/>
                <a:gd name="connsiteY6" fmla="*/ 66160 h 531379"/>
                <a:gd name="connsiteX7" fmla="*/ 178720 w 395083"/>
                <a:gd name="connsiteY7" fmla="*/ 0 h 531379"/>
                <a:gd name="connsiteX8" fmla="*/ 15687 w 395083"/>
                <a:gd name="connsiteY8" fmla="*/ 66159 h 531379"/>
                <a:gd name="connsiteX0" fmla="*/ 16810 w 396206"/>
                <a:gd name="connsiteY0" fmla="*/ 66159 h 532029"/>
                <a:gd name="connsiteX1" fmla="*/ 7361 w 396206"/>
                <a:gd name="connsiteY1" fmla="*/ 292987 h 532029"/>
                <a:gd name="connsiteX2" fmla="*/ 35714 w 396206"/>
                <a:gd name="connsiteY2" fmla="*/ 510363 h 532029"/>
                <a:gd name="connsiteX3" fmla="*/ 172755 w 396206"/>
                <a:gd name="connsiteY3" fmla="*/ 524541 h 532029"/>
                <a:gd name="connsiteX4" fmla="*/ 371230 w 396206"/>
                <a:gd name="connsiteY4" fmla="*/ 512727 h 532029"/>
                <a:gd name="connsiteX5" fmla="*/ 394856 w 396206"/>
                <a:gd name="connsiteY5" fmla="*/ 295351 h 532029"/>
                <a:gd name="connsiteX6" fmla="*/ 371229 w 396206"/>
                <a:gd name="connsiteY6" fmla="*/ 66160 h 532029"/>
                <a:gd name="connsiteX7" fmla="*/ 179843 w 396206"/>
                <a:gd name="connsiteY7" fmla="*/ 0 h 532029"/>
                <a:gd name="connsiteX8" fmla="*/ 16810 w 396206"/>
                <a:gd name="connsiteY8" fmla="*/ 66159 h 532029"/>
                <a:gd name="connsiteX0" fmla="*/ 17622 w 397018"/>
                <a:gd name="connsiteY0" fmla="*/ 66159 h 532029"/>
                <a:gd name="connsiteX1" fmla="*/ 8173 w 397018"/>
                <a:gd name="connsiteY1" fmla="*/ 292987 h 532029"/>
                <a:gd name="connsiteX2" fmla="*/ 36526 w 397018"/>
                <a:gd name="connsiteY2" fmla="*/ 510363 h 532029"/>
                <a:gd name="connsiteX3" fmla="*/ 173567 w 397018"/>
                <a:gd name="connsiteY3" fmla="*/ 524541 h 532029"/>
                <a:gd name="connsiteX4" fmla="*/ 372042 w 397018"/>
                <a:gd name="connsiteY4" fmla="*/ 512727 h 532029"/>
                <a:gd name="connsiteX5" fmla="*/ 395668 w 397018"/>
                <a:gd name="connsiteY5" fmla="*/ 295351 h 532029"/>
                <a:gd name="connsiteX6" fmla="*/ 372041 w 397018"/>
                <a:gd name="connsiteY6" fmla="*/ 66160 h 532029"/>
                <a:gd name="connsiteX7" fmla="*/ 180655 w 397018"/>
                <a:gd name="connsiteY7" fmla="*/ 0 h 532029"/>
                <a:gd name="connsiteX8" fmla="*/ 17622 w 397018"/>
                <a:gd name="connsiteY8" fmla="*/ 66159 h 532029"/>
                <a:gd name="connsiteX0" fmla="*/ 16811 w 396207"/>
                <a:gd name="connsiteY0" fmla="*/ 66159 h 529127"/>
                <a:gd name="connsiteX1" fmla="*/ 7362 w 396207"/>
                <a:gd name="connsiteY1" fmla="*/ 292987 h 529127"/>
                <a:gd name="connsiteX2" fmla="*/ 35715 w 396207"/>
                <a:gd name="connsiteY2" fmla="*/ 505637 h 529127"/>
                <a:gd name="connsiteX3" fmla="*/ 172756 w 396207"/>
                <a:gd name="connsiteY3" fmla="*/ 524541 h 529127"/>
                <a:gd name="connsiteX4" fmla="*/ 371231 w 396207"/>
                <a:gd name="connsiteY4" fmla="*/ 512727 h 529127"/>
                <a:gd name="connsiteX5" fmla="*/ 394857 w 396207"/>
                <a:gd name="connsiteY5" fmla="*/ 295351 h 529127"/>
                <a:gd name="connsiteX6" fmla="*/ 371230 w 396207"/>
                <a:gd name="connsiteY6" fmla="*/ 66160 h 529127"/>
                <a:gd name="connsiteX7" fmla="*/ 179844 w 396207"/>
                <a:gd name="connsiteY7" fmla="*/ 0 h 529127"/>
                <a:gd name="connsiteX8" fmla="*/ 16811 w 396207"/>
                <a:gd name="connsiteY8" fmla="*/ 66159 h 529127"/>
                <a:gd name="connsiteX0" fmla="*/ 16811 w 397772"/>
                <a:gd name="connsiteY0" fmla="*/ 66159 h 528841"/>
                <a:gd name="connsiteX1" fmla="*/ 7362 w 397772"/>
                <a:gd name="connsiteY1" fmla="*/ 292987 h 528841"/>
                <a:gd name="connsiteX2" fmla="*/ 35715 w 397772"/>
                <a:gd name="connsiteY2" fmla="*/ 505637 h 528841"/>
                <a:gd name="connsiteX3" fmla="*/ 172756 w 397772"/>
                <a:gd name="connsiteY3" fmla="*/ 524541 h 528841"/>
                <a:gd name="connsiteX4" fmla="*/ 349966 w 397772"/>
                <a:gd name="connsiteY4" fmla="*/ 517453 h 528841"/>
                <a:gd name="connsiteX5" fmla="*/ 394857 w 397772"/>
                <a:gd name="connsiteY5" fmla="*/ 295351 h 528841"/>
                <a:gd name="connsiteX6" fmla="*/ 371230 w 397772"/>
                <a:gd name="connsiteY6" fmla="*/ 66160 h 528841"/>
                <a:gd name="connsiteX7" fmla="*/ 179844 w 397772"/>
                <a:gd name="connsiteY7" fmla="*/ 0 h 528841"/>
                <a:gd name="connsiteX8" fmla="*/ 16811 w 397772"/>
                <a:gd name="connsiteY8" fmla="*/ 66159 h 528841"/>
                <a:gd name="connsiteX0" fmla="*/ 16811 w 386281"/>
                <a:gd name="connsiteY0" fmla="*/ 66159 h 536037"/>
                <a:gd name="connsiteX1" fmla="*/ 7362 w 386281"/>
                <a:gd name="connsiteY1" fmla="*/ 292987 h 536037"/>
                <a:gd name="connsiteX2" fmla="*/ 35715 w 386281"/>
                <a:gd name="connsiteY2" fmla="*/ 505637 h 536037"/>
                <a:gd name="connsiteX3" fmla="*/ 172756 w 386281"/>
                <a:gd name="connsiteY3" fmla="*/ 524541 h 536037"/>
                <a:gd name="connsiteX4" fmla="*/ 349966 w 386281"/>
                <a:gd name="connsiteY4" fmla="*/ 517453 h 536037"/>
                <a:gd name="connsiteX5" fmla="*/ 368866 w 386281"/>
                <a:gd name="connsiteY5" fmla="*/ 292988 h 536037"/>
                <a:gd name="connsiteX6" fmla="*/ 371230 w 386281"/>
                <a:gd name="connsiteY6" fmla="*/ 66160 h 536037"/>
                <a:gd name="connsiteX7" fmla="*/ 179844 w 386281"/>
                <a:gd name="connsiteY7" fmla="*/ 0 h 536037"/>
                <a:gd name="connsiteX8" fmla="*/ 16811 w 386281"/>
                <a:gd name="connsiteY8" fmla="*/ 66159 h 536037"/>
                <a:gd name="connsiteX0" fmla="*/ 16811 w 390120"/>
                <a:gd name="connsiteY0" fmla="*/ 66159 h 535863"/>
                <a:gd name="connsiteX1" fmla="*/ 7362 w 390120"/>
                <a:gd name="connsiteY1" fmla="*/ 292987 h 535863"/>
                <a:gd name="connsiteX2" fmla="*/ 35715 w 390120"/>
                <a:gd name="connsiteY2" fmla="*/ 505637 h 535863"/>
                <a:gd name="connsiteX3" fmla="*/ 172756 w 390120"/>
                <a:gd name="connsiteY3" fmla="*/ 524541 h 535863"/>
                <a:gd name="connsiteX4" fmla="*/ 349966 w 390120"/>
                <a:gd name="connsiteY4" fmla="*/ 517453 h 535863"/>
                <a:gd name="connsiteX5" fmla="*/ 380680 w 390120"/>
                <a:gd name="connsiteY5" fmla="*/ 295351 h 535863"/>
                <a:gd name="connsiteX6" fmla="*/ 371230 w 390120"/>
                <a:gd name="connsiteY6" fmla="*/ 66160 h 535863"/>
                <a:gd name="connsiteX7" fmla="*/ 179844 w 390120"/>
                <a:gd name="connsiteY7" fmla="*/ 0 h 535863"/>
                <a:gd name="connsiteX8" fmla="*/ 16811 w 390120"/>
                <a:gd name="connsiteY8" fmla="*/ 66159 h 535863"/>
                <a:gd name="connsiteX0" fmla="*/ 16811 w 393406"/>
                <a:gd name="connsiteY0" fmla="*/ 66159 h 535863"/>
                <a:gd name="connsiteX1" fmla="*/ 7362 w 393406"/>
                <a:gd name="connsiteY1" fmla="*/ 292987 h 535863"/>
                <a:gd name="connsiteX2" fmla="*/ 35715 w 393406"/>
                <a:gd name="connsiteY2" fmla="*/ 505637 h 535863"/>
                <a:gd name="connsiteX3" fmla="*/ 172756 w 393406"/>
                <a:gd name="connsiteY3" fmla="*/ 524541 h 535863"/>
                <a:gd name="connsiteX4" fmla="*/ 349966 w 393406"/>
                <a:gd name="connsiteY4" fmla="*/ 517453 h 535863"/>
                <a:gd name="connsiteX5" fmla="*/ 387769 w 393406"/>
                <a:gd name="connsiteY5" fmla="*/ 295351 h 535863"/>
                <a:gd name="connsiteX6" fmla="*/ 371230 w 393406"/>
                <a:gd name="connsiteY6" fmla="*/ 66160 h 535863"/>
                <a:gd name="connsiteX7" fmla="*/ 179844 w 393406"/>
                <a:gd name="connsiteY7" fmla="*/ 0 h 535863"/>
                <a:gd name="connsiteX8" fmla="*/ 16811 w 393406"/>
                <a:gd name="connsiteY8" fmla="*/ 66159 h 535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406" h="535863">
                  <a:moveTo>
                    <a:pt x="16811" y="66159"/>
                  </a:moveTo>
                  <a:cubicBezTo>
                    <a:pt x="-11936" y="114990"/>
                    <a:pt x="4211" y="219741"/>
                    <a:pt x="7362" y="292987"/>
                  </a:cubicBezTo>
                  <a:cubicBezTo>
                    <a:pt x="10513" y="366233"/>
                    <a:pt x="8149" y="467045"/>
                    <a:pt x="35715" y="505637"/>
                  </a:cubicBezTo>
                  <a:cubicBezTo>
                    <a:pt x="63281" y="544229"/>
                    <a:pt x="120381" y="522572"/>
                    <a:pt x="172756" y="524541"/>
                  </a:cubicBezTo>
                  <a:cubicBezTo>
                    <a:pt x="231826" y="522178"/>
                    <a:pt x="314131" y="555651"/>
                    <a:pt x="349966" y="517453"/>
                  </a:cubicBezTo>
                  <a:cubicBezTo>
                    <a:pt x="385802" y="479255"/>
                    <a:pt x="384225" y="370566"/>
                    <a:pt x="387769" y="295351"/>
                  </a:cubicBezTo>
                  <a:cubicBezTo>
                    <a:pt x="391313" y="220136"/>
                    <a:pt x="404703" y="118141"/>
                    <a:pt x="371230" y="66160"/>
                  </a:cubicBezTo>
                  <a:cubicBezTo>
                    <a:pt x="337757" y="14179"/>
                    <a:pt x="238914" y="0"/>
                    <a:pt x="179844" y="0"/>
                  </a:cubicBezTo>
                  <a:cubicBezTo>
                    <a:pt x="120774" y="0"/>
                    <a:pt x="45558" y="17328"/>
                    <a:pt x="16811" y="66159"/>
                  </a:cubicBez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EC72D0E5-CCFA-4838-82BF-096C9676DE12}"/>
                </a:ext>
              </a:extLst>
            </p:cNvPr>
            <p:cNvSpPr/>
            <p:nvPr/>
          </p:nvSpPr>
          <p:spPr>
            <a:xfrm rot="708098">
              <a:off x="5766589" y="4056453"/>
              <a:ext cx="393406" cy="535863"/>
            </a:xfrm>
            <a:custGeom>
              <a:avLst/>
              <a:gdLst>
                <a:gd name="connsiteX0" fmla="*/ 11215 w 427713"/>
                <a:gd name="connsiteY0" fmla="*/ 118649 h 561918"/>
                <a:gd name="connsiteX1" fmla="*/ 27755 w 427713"/>
                <a:gd name="connsiteY1" fmla="*/ 364379 h 561918"/>
                <a:gd name="connsiteX2" fmla="*/ 32481 w 427713"/>
                <a:gd name="connsiteY2" fmla="*/ 522686 h 561918"/>
                <a:gd name="connsiteX3" fmla="*/ 190788 w 427713"/>
                <a:gd name="connsiteY3" fmla="*/ 543951 h 561918"/>
                <a:gd name="connsiteX4" fmla="*/ 405802 w 427713"/>
                <a:gd name="connsiteY4" fmla="*/ 543951 h 561918"/>
                <a:gd name="connsiteX5" fmla="*/ 417615 w 427713"/>
                <a:gd name="connsiteY5" fmla="*/ 312398 h 561918"/>
                <a:gd name="connsiteX6" fmla="*/ 410527 w 427713"/>
                <a:gd name="connsiteY6" fmla="*/ 76119 h 561918"/>
                <a:gd name="connsiteX7" fmla="*/ 216778 w 427713"/>
                <a:gd name="connsiteY7" fmla="*/ 509 h 561918"/>
                <a:gd name="connsiteX8" fmla="*/ 11215 w 427713"/>
                <a:gd name="connsiteY8" fmla="*/ 118649 h 561918"/>
                <a:gd name="connsiteX0" fmla="*/ 11560 w 425696"/>
                <a:gd name="connsiteY0" fmla="*/ 87530 h 561515"/>
                <a:gd name="connsiteX1" fmla="*/ 25738 w 425696"/>
                <a:gd name="connsiteY1" fmla="*/ 363976 h 561515"/>
                <a:gd name="connsiteX2" fmla="*/ 30464 w 425696"/>
                <a:gd name="connsiteY2" fmla="*/ 522283 h 561515"/>
                <a:gd name="connsiteX3" fmla="*/ 188771 w 425696"/>
                <a:gd name="connsiteY3" fmla="*/ 543548 h 561515"/>
                <a:gd name="connsiteX4" fmla="*/ 403785 w 425696"/>
                <a:gd name="connsiteY4" fmla="*/ 543548 h 561515"/>
                <a:gd name="connsiteX5" fmla="*/ 415598 w 425696"/>
                <a:gd name="connsiteY5" fmla="*/ 311995 h 561515"/>
                <a:gd name="connsiteX6" fmla="*/ 408510 w 425696"/>
                <a:gd name="connsiteY6" fmla="*/ 75716 h 561515"/>
                <a:gd name="connsiteX7" fmla="*/ 214761 w 425696"/>
                <a:gd name="connsiteY7" fmla="*/ 106 h 561515"/>
                <a:gd name="connsiteX8" fmla="*/ 11560 w 425696"/>
                <a:gd name="connsiteY8" fmla="*/ 87530 h 561515"/>
                <a:gd name="connsiteX0" fmla="*/ 10883 w 425019"/>
                <a:gd name="connsiteY0" fmla="*/ 85178 h 559163"/>
                <a:gd name="connsiteX1" fmla="*/ 25061 w 425019"/>
                <a:gd name="connsiteY1" fmla="*/ 361624 h 559163"/>
                <a:gd name="connsiteX2" fmla="*/ 29787 w 425019"/>
                <a:gd name="connsiteY2" fmla="*/ 519931 h 559163"/>
                <a:gd name="connsiteX3" fmla="*/ 188094 w 425019"/>
                <a:gd name="connsiteY3" fmla="*/ 541196 h 559163"/>
                <a:gd name="connsiteX4" fmla="*/ 403108 w 425019"/>
                <a:gd name="connsiteY4" fmla="*/ 541196 h 559163"/>
                <a:gd name="connsiteX5" fmla="*/ 414921 w 425019"/>
                <a:gd name="connsiteY5" fmla="*/ 309643 h 559163"/>
                <a:gd name="connsiteX6" fmla="*/ 407833 w 425019"/>
                <a:gd name="connsiteY6" fmla="*/ 73364 h 559163"/>
                <a:gd name="connsiteX7" fmla="*/ 204633 w 425019"/>
                <a:gd name="connsiteY7" fmla="*/ 116 h 559163"/>
                <a:gd name="connsiteX8" fmla="*/ 10883 w 425019"/>
                <a:gd name="connsiteY8" fmla="*/ 85178 h 559163"/>
                <a:gd name="connsiteX0" fmla="*/ 10883 w 431603"/>
                <a:gd name="connsiteY0" fmla="*/ 85178 h 559163"/>
                <a:gd name="connsiteX1" fmla="*/ 25061 w 431603"/>
                <a:gd name="connsiteY1" fmla="*/ 361624 h 559163"/>
                <a:gd name="connsiteX2" fmla="*/ 29787 w 431603"/>
                <a:gd name="connsiteY2" fmla="*/ 519931 h 559163"/>
                <a:gd name="connsiteX3" fmla="*/ 188094 w 431603"/>
                <a:gd name="connsiteY3" fmla="*/ 541196 h 559163"/>
                <a:gd name="connsiteX4" fmla="*/ 403108 w 431603"/>
                <a:gd name="connsiteY4" fmla="*/ 541196 h 559163"/>
                <a:gd name="connsiteX5" fmla="*/ 429098 w 431603"/>
                <a:gd name="connsiteY5" fmla="*/ 309643 h 559163"/>
                <a:gd name="connsiteX6" fmla="*/ 407833 w 431603"/>
                <a:gd name="connsiteY6" fmla="*/ 73364 h 559163"/>
                <a:gd name="connsiteX7" fmla="*/ 204633 w 431603"/>
                <a:gd name="connsiteY7" fmla="*/ 116 h 559163"/>
                <a:gd name="connsiteX8" fmla="*/ 10883 w 431603"/>
                <a:gd name="connsiteY8" fmla="*/ 85178 h 559163"/>
                <a:gd name="connsiteX0" fmla="*/ 16874 w 437594"/>
                <a:gd name="connsiteY0" fmla="*/ 85178 h 559163"/>
                <a:gd name="connsiteX1" fmla="*/ 12150 w 437594"/>
                <a:gd name="connsiteY1" fmla="*/ 361624 h 559163"/>
                <a:gd name="connsiteX2" fmla="*/ 35778 w 437594"/>
                <a:gd name="connsiteY2" fmla="*/ 519931 h 559163"/>
                <a:gd name="connsiteX3" fmla="*/ 194085 w 437594"/>
                <a:gd name="connsiteY3" fmla="*/ 541196 h 559163"/>
                <a:gd name="connsiteX4" fmla="*/ 409099 w 437594"/>
                <a:gd name="connsiteY4" fmla="*/ 541196 h 559163"/>
                <a:gd name="connsiteX5" fmla="*/ 435089 w 437594"/>
                <a:gd name="connsiteY5" fmla="*/ 309643 h 559163"/>
                <a:gd name="connsiteX6" fmla="*/ 413824 w 437594"/>
                <a:gd name="connsiteY6" fmla="*/ 73364 h 559163"/>
                <a:gd name="connsiteX7" fmla="*/ 210624 w 437594"/>
                <a:gd name="connsiteY7" fmla="*/ 116 h 559163"/>
                <a:gd name="connsiteX8" fmla="*/ 16874 w 437594"/>
                <a:gd name="connsiteY8" fmla="*/ 85178 h 559163"/>
                <a:gd name="connsiteX0" fmla="*/ 16874 w 437594"/>
                <a:gd name="connsiteY0" fmla="*/ 85178 h 563991"/>
                <a:gd name="connsiteX1" fmla="*/ 12150 w 437594"/>
                <a:gd name="connsiteY1" fmla="*/ 361624 h 563991"/>
                <a:gd name="connsiteX2" fmla="*/ 35778 w 437594"/>
                <a:gd name="connsiteY2" fmla="*/ 519931 h 563991"/>
                <a:gd name="connsiteX3" fmla="*/ 205899 w 437594"/>
                <a:gd name="connsiteY3" fmla="*/ 553010 h 563991"/>
                <a:gd name="connsiteX4" fmla="*/ 409099 w 437594"/>
                <a:gd name="connsiteY4" fmla="*/ 541196 h 563991"/>
                <a:gd name="connsiteX5" fmla="*/ 435089 w 437594"/>
                <a:gd name="connsiteY5" fmla="*/ 309643 h 563991"/>
                <a:gd name="connsiteX6" fmla="*/ 413824 w 437594"/>
                <a:gd name="connsiteY6" fmla="*/ 73364 h 563991"/>
                <a:gd name="connsiteX7" fmla="*/ 210624 w 437594"/>
                <a:gd name="connsiteY7" fmla="*/ 116 h 563991"/>
                <a:gd name="connsiteX8" fmla="*/ 16874 w 437594"/>
                <a:gd name="connsiteY8" fmla="*/ 85178 h 563991"/>
                <a:gd name="connsiteX0" fmla="*/ 16874 w 437594"/>
                <a:gd name="connsiteY0" fmla="*/ 85178 h 554236"/>
                <a:gd name="connsiteX1" fmla="*/ 12150 w 437594"/>
                <a:gd name="connsiteY1" fmla="*/ 361624 h 554236"/>
                <a:gd name="connsiteX2" fmla="*/ 35778 w 437594"/>
                <a:gd name="connsiteY2" fmla="*/ 519931 h 554236"/>
                <a:gd name="connsiteX3" fmla="*/ 205899 w 437594"/>
                <a:gd name="connsiteY3" fmla="*/ 553010 h 554236"/>
                <a:gd name="connsiteX4" fmla="*/ 409099 w 437594"/>
                <a:gd name="connsiteY4" fmla="*/ 522294 h 554236"/>
                <a:gd name="connsiteX5" fmla="*/ 435089 w 437594"/>
                <a:gd name="connsiteY5" fmla="*/ 309643 h 554236"/>
                <a:gd name="connsiteX6" fmla="*/ 413824 w 437594"/>
                <a:gd name="connsiteY6" fmla="*/ 73364 h 554236"/>
                <a:gd name="connsiteX7" fmla="*/ 210624 w 437594"/>
                <a:gd name="connsiteY7" fmla="*/ 116 h 554236"/>
                <a:gd name="connsiteX8" fmla="*/ 16874 w 437594"/>
                <a:gd name="connsiteY8" fmla="*/ 85178 h 554236"/>
                <a:gd name="connsiteX0" fmla="*/ 16874 w 437594"/>
                <a:gd name="connsiteY0" fmla="*/ 85178 h 558187"/>
                <a:gd name="connsiteX1" fmla="*/ 12150 w 437594"/>
                <a:gd name="connsiteY1" fmla="*/ 361624 h 558187"/>
                <a:gd name="connsiteX2" fmla="*/ 35778 w 437594"/>
                <a:gd name="connsiteY2" fmla="*/ 519931 h 558187"/>
                <a:gd name="connsiteX3" fmla="*/ 215350 w 437594"/>
                <a:gd name="connsiteY3" fmla="*/ 557736 h 558187"/>
                <a:gd name="connsiteX4" fmla="*/ 409099 w 437594"/>
                <a:gd name="connsiteY4" fmla="*/ 522294 h 558187"/>
                <a:gd name="connsiteX5" fmla="*/ 435089 w 437594"/>
                <a:gd name="connsiteY5" fmla="*/ 309643 h 558187"/>
                <a:gd name="connsiteX6" fmla="*/ 413824 w 437594"/>
                <a:gd name="connsiteY6" fmla="*/ 73364 h 558187"/>
                <a:gd name="connsiteX7" fmla="*/ 210624 w 437594"/>
                <a:gd name="connsiteY7" fmla="*/ 116 h 558187"/>
                <a:gd name="connsiteX8" fmla="*/ 16874 w 437594"/>
                <a:gd name="connsiteY8" fmla="*/ 85178 h 558187"/>
                <a:gd name="connsiteX0" fmla="*/ 20067 w 440787"/>
                <a:gd name="connsiteY0" fmla="*/ 85178 h 558187"/>
                <a:gd name="connsiteX1" fmla="*/ 8255 w 440787"/>
                <a:gd name="connsiteY1" fmla="*/ 361624 h 558187"/>
                <a:gd name="connsiteX2" fmla="*/ 38971 w 440787"/>
                <a:gd name="connsiteY2" fmla="*/ 519931 h 558187"/>
                <a:gd name="connsiteX3" fmla="*/ 218543 w 440787"/>
                <a:gd name="connsiteY3" fmla="*/ 557736 h 558187"/>
                <a:gd name="connsiteX4" fmla="*/ 412292 w 440787"/>
                <a:gd name="connsiteY4" fmla="*/ 522294 h 558187"/>
                <a:gd name="connsiteX5" fmla="*/ 438282 w 440787"/>
                <a:gd name="connsiteY5" fmla="*/ 309643 h 558187"/>
                <a:gd name="connsiteX6" fmla="*/ 417017 w 440787"/>
                <a:gd name="connsiteY6" fmla="*/ 73364 h 558187"/>
                <a:gd name="connsiteX7" fmla="*/ 213817 w 440787"/>
                <a:gd name="connsiteY7" fmla="*/ 116 h 558187"/>
                <a:gd name="connsiteX8" fmla="*/ 20067 w 440787"/>
                <a:gd name="connsiteY8" fmla="*/ 85178 h 558187"/>
                <a:gd name="connsiteX0" fmla="*/ 20067 w 442342"/>
                <a:gd name="connsiteY0" fmla="*/ 85178 h 558345"/>
                <a:gd name="connsiteX1" fmla="*/ 8255 w 442342"/>
                <a:gd name="connsiteY1" fmla="*/ 361624 h 558345"/>
                <a:gd name="connsiteX2" fmla="*/ 38971 w 442342"/>
                <a:gd name="connsiteY2" fmla="*/ 519931 h 558345"/>
                <a:gd name="connsiteX3" fmla="*/ 218543 w 442342"/>
                <a:gd name="connsiteY3" fmla="*/ 557736 h 558345"/>
                <a:gd name="connsiteX4" fmla="*/ 412292 w 442342"/>
                <a:gd name="connsiteY4" fmla="*/ 522294 h 558345"/>
                <a:gd name="connsiteX5" fmla="*/ 440644 w 442342"/>
                <a:gd name="connsiteY5" fmla="*/ 302555 h 558345"/>
                <a:gd name="connsiteX6" fmla="*/ 417017 w 442342"/>
                <a:gd name="connsiteY6" fmla="*/ 73364 h 558345"/>
                <a:gd name="connsiteX7" fmla="*/ 213817 w 442342"/>
                <a:gd name="connsiteY7" fmla="*/ 116 h 558345"/>
                <a:gd name="connsiteX8" fmla="*/ 20067 w 442342"/>
                <a:gd name="connsiteY8" fmla="*/ 85178 h 558345"/>
                <a:gd name="connsiteX0" fmla="*/ 21288 w 443563"/>
                <a:gd name="connsiteY0" fmla="*/ 85178 h 558345"/>
                <a:gd name="connsiteX1" fmla="*/ 7113 w 443563"/>
                <a:gd name="connsiteY1" fmla="*/ 356898 h 558345"/>
                <a:gd name="connsiteX2" fmla="*/ 40192 w 443563"/>
                <a:gd name="connsiteY2" fmla="*/ 519931 h 558345"/>
                <a:gd name="connsiteX3" fmla="*/ 219764 w 443563"/>
                <a:gd name="connsiteY3" fmla="*/ 557736 h 558345"/>
                <a:gd name="connsiteX4" fmla="*/ 413513 w 443563"/>
                <a:gd name="connsiteY4" fmla="*/ 522294 h 558345"/>
                <a:gd name="connsiteX5" fmla="*/ 441865 w 443563"/>
                <a:gd name="connsiteY5" fmla="*/ 302555 h 558345"/>
                <a:gd name="connsiteX6" fmla="*/ 418238 w 443563"/>
                <a:gd name="connsiteY6" fmla="*/ 73364 h 558345"/>
                <a:gd name="connsiteX7" fmla="*/ 215038 w 443563"/>
                <a:gd name="connsiteY7" fmla="*/ 116 h 558345"/>
                <a:gd name="connsiteX8" fmla="*/ 21288 w 443563"/>
                <a:gd name="connsiteY8" fmla="*/ 85178 h 558345"/>
                <a:gd name="connsiteX0" fmla="*/ 45611 w 437169"/>
                <a:gd name="connsiteY0" fmla="*/ 66265 h 558335"/>
                <a:gd name="connsiteX1" fmla="*/ 719 w 437169"/>
                <a:gd name="connsiteY1" fmla="*/ 356888 h 558335"/>
                <a:gd name="connsiteX2" fmla="*/ 33798 w 437169"/>
                <a:gd name="connsiteY2" fmla="*/ 519921 h 558335"/>
                <a:gd name="connsiteX3" fmla="*/ 213370 w 437169"/>
                <a:gd name="connsiteY3" fmla="*/ 557726 h 558335"/>
                <a:gd name="connsiteX4" fmla="*/ 407119 w 437169"/>
                <a:gd name="connsiteY4" fmla="*/ 522284 h 558335"/>
                <a:gd name="connsiteX5" fmla="*/ 435471 w 437169"/>
                <a:gd name="connsiteY5" fmla="*/ 302545 h 558335"/>
                <a:gd name="connsiteX6" fmla="*/ 411844 w 437169"/>
                <a:gd name="connsiteY6" fmla="*/ 73354 h 558335"/>
                <a:gd name="connsiteX7" fmla="*/ 208644 w 437169"/>
                <a:gd name="connsiteY7" fmla="*/ 106 h 558335"/>
                <a:gd name="connsiteX8" fmla="*/ 45611 w 437169"/>
                <a:gd name="connsiteY8" fmla="*/ 66265 h 558335"/>
                <a:gd name="connsiteX0" fmla="*/ 37761 w 429319"/>
                <a:gd name="connsiteY0" fmla="*/ 66214 h 558284"/>
                <a:gd name="connsiteX1" fmla="*/ 2320 w 429319"/>
                <a:gd name="connsiteY1" fmla="*/ 297767 h 558284"/>
                <a:gd name="connsiteX2" fmla="*/ 25948 w 429319"/>
                <a:gd name="connsiteY2" fmla="*/ 519870 h 558284"/>
                <a:gd name="connsiteX3" fmla="*/ 205520 w 429319"/>
                <a:gd name="connsiteY3" fmla="*/ 557675 h 558284"/>
                <a:gd name="connsiteX4" fmla="*/ 399269 w 429319"/>
                <a:gd name="connsiteY4" fmla="*/ 522233 h 558284"/>
                <a:gd name="connsiteX5" fmla="*/ 427621 w 429319"/>
                <a:gd name="connsiteY5" fmla="*/ 302494 h 558284"/>
                <a:gd name="connsiteX6" fmla="*/ 403994 w 429319"/>
                <a:gd name="connsiteY6" fmla="*/ 73303 h 558284"/>
                <a:gd name="connsiteX7" fmla="*/ 200794 w 429319"/>
                <a:gd name="connsiteY7" fmla="*/ 55 h 558284"/>
                <a:gd name="connsiteX8" fmla="*/ 37761 w 429319"/>
                <a:gd name="connsiteY8" fmla="*/ 66214 h 558284"/>
                <a:gd name="connsiteX0" fmla="*/ 36275 w 427833"/>
                <a:gd name="connsiteY0" fmla="*/ 66214 h 558958"/>
                <a:gd name="connsiteX1" fmla="*/ 834 w 427833"/>
                <a:gd name="connsiteY1" fmla="*/ 297767 h 558958"/>
                <a:gd name="connsiteX2" fmla="*/ 29188 w 427833"/>
                <a:gd name="connsiteY2" fmla="*/ 510418 h 558958"/>
                <a:gd name="connsiteX3" fmla="*/ 204034 w 427833"/>
                <a:gd name="connsiteY3" fmla="*/ 557675 h 558958"/>
                <a:gd name="connsiteX4" fmla="*/ 397783 w 427833"/>
                <a:gd name="connsiteY4" fmla="*/ 522233 h 558958"/>
                <a:gd name="connsiteX5" fmla="*/ 426135 w 427833"/>
                <a:gd name="connsiteY5" fmla="*/ 302494 h 558958"/>
                <a:gd name="connsiteX6" fmla="*/ 402508 w 427833"/>
                <a:gd name="connsiteY6" fmla="*/ 73303 h 558958"/>
                <a:gd name="connsiteX7" fmla="*/ 199308 w 427833"/>
                <a:gd name="connsiteY7" fmla="*/ 55 h 558958"/>
                <a:gd name="connsiteX8" fmla="*/ 36275 w 427833"/>
                <a:gd name="connsiteY8" fmla="*/ 66214 h 558958"/>
                <a:gd name="connsiteX0" fmla="*/ 36275 w 428528"/>
                <a:gd name="connsiteY0" fmla="*/ 66214 h 558440"/>
                <a:gd name="connsiteX1" fmla="*/ 834 w 428528"/>
                <a:gd name="connsiteY1" fmla="*/ 297767 h 558440"/>
                <a:gd name="connsiteX2" fmla="*/ 29188 w 428528"/>
                <a:gd name="connsiteY2" fmla="*/ 510418 h 558440"/>
                <a:gd name="connsiteX3" fmla="*/ 204034 w 428528"/>
                <a:gd name="connsiteY3" fmla="*/ 557675 h 558440"/>
                <a:gd name="connsiteX4" fmla="*/ 388332 w 428528"/>
                <a:gd name="connsiteY4" fmla="*/ 519870 h 558440"/>
                <a:gd name="connsiteX5" fmla="*/ 426135 w 428528"/>
                <a:gd name="connsiteY5" fmla="*/ 302494 h 558440"/>
                <a:gd name="connsiteX6" fmla="*/ 402508 w 428528"/>
                <a:gd name="connsiteY6" fmla="*/ 73303 h 558440"/>
                <a:gd name="connsiteX7" fmla="*/ 199308 w 428528"/>
                <a:gd name="connsiteY7" fmla="*/ 55 h 558440"/>
                <a:gd name="connsiteX8" fmla="*/ 36275 w 428528"/>
                <a:gd name="connsiteY8" fmla="*/ 66214 h 558440"/>
                <a:gd name="connsiteX0" fmla="*/ 37760 w 430013"/>
                <a:gd name="connsiteY0" fmla="*/ 66214 h 557901"/>
                <a:gd name="connsiteX1" fmla="*/ 2319 w 430013"/>
                <a:gd name="connsiteY1" fmla="*/ 297767 h 557901"/>
                <a:gd name="connsiteX2" fmla="*/ 25948 w 430013"/>
                <a:gd name="connsiteY2" fmla="*/ 519869 h 557901"/>
                <a:gd name="connsiteX3" fmla="*/ 205519 w 430013"/>
                <a:gd name="connsiteY3" fmla="*/ 557675 h 557901"/>
                <a:gd name="connsiteX4" fmla="*/ 389817 w 430013"/>
                <a:gd name="connsiteY4" fmla="*/ 519870 h 557901"/>
                <a:gd name="connsiteX5" fmla="*/ 427620 w 430013"/>
                <a:gd name="connsiteY5" fmla="*/ 302494 h 557901"/>
                <a:gd name="connsiteX6" fmla="*/ 403993 w 430013"/>
                <a:gd name="connsiteY6" fmla="*/ 73303 h 557901"/>
                <a:gd name="connsiteX7" fmla="*/ 200793 w 430013"/>
                <a:gd name="connsiteY7" fmla="*/ 55 h 557901"/>
                <a:gd name="connsiteX8" fmla="*/ 37760 w 430013"/>
                <a:gd name="connsiteY8" fmla="*/ 66214 h 557901"/>
                <a:gd name="connsiteX0" fmla="*/ 40684 w 432937"/>
                <a:gd name="connsiteY0" fmla="*/ 66214 h 557831"/>
                <a:gd name="connsiteX1" fmla="*/ 5243 w 432937"/>
                <a:gd name="connsiteY1" fmla="*/ 297767 h 557831"/>
                <a:gd name="connsiteX2" fmla="*/ 28872 w 432937"/>
                <a:gd name="connsiteY2" fmla="*/ 519869 h 557831"/>
                <a:gd name="connsiteX3" fmla="*/ 208443 w 432937"/>
                <a:gd name="connsiteY3" fmla="*/ 557675 h 557831"/>
                <a:gd name="connsiteX4" fmla="*/ 392741 w 432937"/>
                <a:gd name="connsiteY4" fmla="*/ 519870 h 557831"/>
                <a:gd name="connsiteX5" fmla="*/ 430544 w 432937"/>
                <a:gd name="connsiteY5" fmla="*/ 302494 h 557831"/>
                <a:gd name="connsiteX6" fmla="*/ 406917 w 432937"/>
                <a:gd name="connsiteY6" fmla="*/ 73303 h 557831"/>
                <a:gd name="connsiteX7" fmla="*/ 203717 w 432937"/>
                <a:gd name="connsiteY7" fmla="*/ 55 h 557831"/>
                <a:gd name="connsiteX8" fmla="*/ 40684 w 432937"/>
                <a:gd name="connsiteY8" fmla="*/ 66214 h 557831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6557 w 428810"/>
                <a:gd name="connsiteY0" fmla="*/ 66214 h 531376"/>
                <a:gd name="connsiteX1" fmla="*/ 1116 w 428810"/>
                <a:gd name="connsiteY1" fmla="*/ 297767 h 531376"/>
                <a:gd name="connsiteX2" fmla="*/ 27108 w 428810"/>
                <a:gd name="connsiteY2" fmla="*/ 510418 h 531376"/>
                <a:gd name="connsiteX3" fmla="*/ 192502 w 428810"/>
                <a:gd name="connsiteY3" fmla="*/ 524596 h 531376"/>
                <a:gd name="connsiteX4" fmla="*/ 388614 w 428810"/>
                <a:gd name="connsiteY4" fmla="*/ 519870 h 531376"/>
                <a:gd name="connsiteX5" fmla="*/ 426417 w 428810"/>
                <a:gd name="connsiteY5" fmla="*/ 302494 h 531376"/>
                <a:gd name="connsiteX6" fmla="*/ 402790 w 428810"/>
                <a:gd name="connsiteY6" fmla="*/ 73303 h 531376"/>
                <a:gd name="connsiteX7" fmla="*/ 199590 w 428810"/>
                <a:gd name="connsiteY7" fmla="*/ 55 h 531376"/>
                <a:gd name="connsiteX8" fmla="*/ 36557 w 428810"/>
                <a:gd name="connsiteY8" fmla="*/ 66214 h 531376"/>
                <a:gd name="connsiteX0" fmla="*/ 36557 w 422272"/>
                <a:gd name="connsiteY0" fmla="*/ 66214 h 538568"/>
                <a:gd name="connsiteX1" fmla="*/ 1116 w 422272"/>
                <a:gd name="connsiteY1" fmla="*/ 297767 h 538568"/>
                <a:gd name="connsiteX2" fmla="*/ 27108 w 422272"/>
                <a:gd name="connsiteY2" fmla="*/ 510418 h 538568"/>
                <a:gd name="connsiteX3" fmla="*/ 192502 w 422272"/>
                <a:gd name="connsiteY3" fmla="*/ 524596 h 538568"/>
                <a:gd name="connsiteX4" fmla="*/ 388614 w 422272"/>
                <a:gd name="connsiteY4" fmla="*/ 519870 h 538568"/>
                <a:gd name="connsiteX5" fmla="*/ 414603 w 422272"/>
                <a:gd name="connsiteY5" fmla="*/ 295406 h 538568"/>
                <a:gd name="connsiteX6" fmla="*/ 402790 w 422272"/>
                <a:gd name="connsiteY6" fmla="*/ 73303 h 538568"/>
                <a:gd name="connsiteX7" fmla="*/ 199590 w 422272"/>
                <a:gd name="connsiteY7" fmla="*/ 55 h 538568"/>
                <a:gd name="connsiteX8" fmla="*/ 36557 w 422272"/>
                <a:gd name="connsiteY8" fmla="*/ 66214 h 538568"/>
                <a:gd name="connsiteX0" fmla="*/ 36557 w 416127"/>
                <a:gd name="connsiteY0" fmla="*/ 66159 h 538513"/>
                <a:gd name="connsiteX1" fmla="*/ 1116 w 416127"/>
                <a:gd name="connsiteY1" fmla="*/ 297712 h 538513"/>
                <a:gd name="connsiteX2" fmla="*/ 27108 w 416127"/>
                <a:gd name="connsiteY2" fmla="*/ 510363 h 538513"/>
                <a:gd name="connsiteX3" fmla="*/ 192502 w 416127"/>
                <a:gd name="connsiteY3" fmla="*/ 524541 h 538513"/>
                <a:gd name="connsiteX4" fmla="*/ 388614 w 416127"/>
                <a:gd name="connsiteY4" fmla="*/ 519815 h 538513"/>
                <a:gd name="connsiteX5" fmla="*/ 414603 w 416127"/>
                <a:gd name="connsiteY5" fmla="*/ 295351 h 538513"/>
                <a:gd name="connsiteX6" fmla="*/ 390976 w 416127"/>
                <a:gd name="connsiteY6" fmla="*/ 66160 h 538513"/>
                <a:gd name="connsiteX7" fmla="*/ 199590 w 416127"/>
                <a:gd name="connsiteY7" fmla="*/ 0 h 538513"/>
                <a:gd name="connsiteX8" fmla="*/ 36557 w 416127"/>
                <a:gd name="connsiteY8" fmla="*/ 66159 h 538513"/>
                <a:gd name="connsiteX0" fmla="*/ 36557 w 416962"/>
                <a:gd name="connsiteY0" fmla="*/ 66159 h 533540"/>
                <a:gd name="connsiteX1" fmla="*/ 1116 w 416962"/>
                <a:gd name="connsiteY1" fmla="*/ 297712 h 533540"/>
                <a:gd name="connsiteX2" fmla="*/ 27108 w 416962"/>
                <a:gd name="connsiteY2" fmla="*/ 510363 h 533540"/>
                <a:gd name="connsiteX3" fmla="*/ 192502 w 416962"/>
                <a:gd name="connsiteY3" fmla="*/ 524541 h 533540"/>
                <a:gd name="connsiteX4" fmla="*/ 390977 w 416962"/>
                <a:gd name="connsiteY4" fmla="*/ 512727 h 533540"/>
                <a:gd name="connsiteX5" fmla="*/ 414603 w 416962"/>
                <a:gd name="connsiteY5" fmla="*/ 295351 h 533540"/>
                <a:gd name="connsiteX6" fmla="*/ 390976 w 416962"/>
                <a:gd name="connsiteY6" fmla="*/ 66160 h 533540"/>
                <a:gd name="connsiteX7" fmla="*/ 199590 w 416962"/>
                <a:gd name="connsiteY7" fmla="*/ 0 h 533540"/>
                <a:gd name="connsiteX8" fmla="*/ 36557 w 416962"/>
                <a:gd name="connsiteY8" fmla="*/ 66159 h 533540"/>
                <a:gd name="connsiteX0" fmla="*/ 36557 w 415953"/>
                <a:gd name="connsiteY0" fmla="*/ 66159 h 531703"/>
                <a:gd name="connsiteX1" fmla="*/ 1116 w 415953"/>
                <a:gd name="connsiteY1" fmla="*/ 297712 h 531703"/>
                <a:gd name="connsiteX2" fmla="*/ 27108 w 415953"/>
                <a:gd name="connsiteY2" fmla="*/ 510363 h 531703"/>
                <a:gd name="connsiteX3" fmla="*/ 192502 w 415953"/>
                <a:gd name="connsiteY3" fmla="*/ 524541 h 531703"/>
                <a:gd name="connsiteX4" fmla="*/ 390977 w 415953"/>
                <a:gd name="connsiteY4" fmla="*/ 512727 h 531703"/>
                <a:gd name="connsiteX5" fmla="*/ 414603 w 415953"/>
                <a:gd name="connsiteY5" fmla="*/ 295351 h 531703"/>
                <a:gd name="connsiteX6" fmla="*/ 390976 w 415953"/>
                <a:gd name="connsiteY6" fmla="*/ 66160 h 531703"/>
                <a:gd name="connsiteX7" fmla="*/ 199590 w 415953"/>
                <a:gd name="connsiteY7" fmla="*/ 0 h 531703"/>
                <a:gd name="connsiteX8" fmla="*/ 36557 w 415953"/>
                <a:gd name="connsiteY8" fmla="*/ 66159 h 531703"/>
                <a:gd name="connsiteX0" fmla="*/ 38202 w 417598"/>
                <a:gd name="connsiteY0" fmla="*/ 66159 h 527065"/>
                <a:gd name="connsiteX1" fmla="*/ 2761 w 417598"/>
                <a:gd name="connsiteY1" fmla="*/ 297712 h 527065"/>
                <a:gd name="connsiteX2" fmla="*/ 28753 w 417598"/>
                <a:gd name="connsiteY2" fmla="*/ 510363 h 527065"/>
                <a:gd name="connsiteX3" fmla="*/ 194147 w 417598"/>
                <a:gd name="connsiteY3" fmla="*/ 524541 h 527065"/>
                <a:gd name="connsiteX4" fmla="*/ 392622 w 417598"/>
                <a:gd name="connsiteY4" fmla="*/ 512727 h 527065"/>
                <a:gd name="connsiteX5" fmla="*/ 416248 w 417598"/>
                <a:gd name="connsiteY5" fmla="*/ 295351 h 527065"/>
                <a:gd name="connsiteX6" fmla="*/ 392621 w 417598"/>
                <a:gd name="connsiteY6" fmla="*/ 66160 h 527065"/>
                <a:gd name="connsiteX7" fmla="*/ 201235 w 417598"/>
                <a:gd name="connsiteY7" fmla="*/ 0 h 527065"/>
                <a:gd name="connsiteX8" fmla="*/ 38202 w 417598"/>
                <a:gd name="connsiteY8" fmla="*/ 66159 h 527065"/>
                <a:gd name="connsiteX0" fmla="*/ 36212 w 415608"/>
                <a:gd name="connsiteY0" fmla="*/ 66159 h 527065"/>
                <a:gd name="connsiteX1" fmla="*/ 771 w 415608"/>
                <a:gd name="connsiteY1" fmla="*/ 297712 h 527065"/>
                <a:gd name="connsiteX2" fmla="*/ 55116 w 415608"/>
                <a:gd name="connsiteY2" fmla="*/ 510363 h 527065"/>
                <a:gd name="connsiteX3" fmla="*/ 192157 w 415608"/>
                <a:gd name="connsiteY3" fmla="*/ 524541 h 527065"/>
                <a:gd name="connsiteX4" fmla="*/ 390632 w 415608"/>
                <a:gd name="connsiteY4" fmla="*/ 512727 h 527065"/>
                <a:gd name="connsiteX5" fmla="*/ 414258 w 415608"/>
                <a:gd name="connsiteY5" fmla="*/ 295351 h 527065"/>
                <a:gd name="connsiteX6" fmla="*/ 390631 w 415608"/>
                <a:gd name="connsiteY6" fmla="*/ 66160 h 527065"/>
                <a:gd name="connsiteX7" fmla="*/ 199245 w 415608"/>
                <a:gd name="connsiteY7" fmla="*/ 0 h 527065"/>
                <a:gd name="connsiteX8" fmla="*/ 36212 w 415608"/>
                <a:gd name="connsiteY8" fmla="*/ 66159 h 527065"/>
                <a:gd name="connsiteX0" fmla="*/ 15687 w 395083"/>
                <a:gd name="connsiteY0" fmla="*/ 66159 h 531379"/>
                <a:gd name="connsiteX1" fmla="*/ 8600 w 395083"/>
                <a:gd name="connsiteY1" fmla="*/ 302438 h 531379"/>
                <a:gd name="connsiteX2" fmla="*/ 34591 w 395083"/>
                <a:gd name="connsiteY2" fmla="*/ 510363 h 531379"/>
                <a:gd name="connsiteX3" fmla="*/ 171632 w 395083"/>
                <a:gd name="connsiteY3" fmla="*/ 524541 h 531379"/>
                <a:gd name="connsiteX4" fmla="*/ 370107 w 395083"/>
                <a:gd name="connsiteY4" fmla="*/ 512727 h 531379"/>
                <a:gd name="connsiteX5" fmla="*/ 393733 w 395083"/>
                <a:gd name="connsiteY5" fmla="*/ 295351 h 531379"/>
                <a:gd name="connsiteX6" fmla="*/ 370106 w 395083"/>
                <a:gd name="connsiteY6" fmla="*/ 66160 h 531379"/>
                <a:gd name="connsiteX7" fmla="*/ 178720 w 395083"/>
                <a:gd name="connsiteY7" fmla="*/ 0 h 531379"/>
                <a:gd name="connsiteX8" fmla="*/ 15687 w 395083"/>
                <a:gd name="connsiteY8" fmla="*/ 66159 h 531379"/>
                <a:gd name="connsiteX0" fmla="*/ 16810 w 396206"/>
                <a:gd name="connsiteY0" fmla="*/ 66159 h 532029"/>
                <a:gd name="connsiteX1" fmla="*/ 7361 w 396206"/>
                <a:gd name="connsiteY1" fmla="*/ 292987 h 532029"/>
                <a:gd name="connsiteX2" fmla="*/ 35714 w 396206"/>
                <a:gd name="connsiteY2" fmla="*/ 510363 h 532029"/>
                <a:gd name="connsiteX3" fmla="*/ 172755 w 396206"/>
                <a:gd name="connsiteY3" fmla="*/ 524541 h 532029"/>
                <a:gd name="connsiteX4" fmla="*/ 371230 w 396206"/>
                <a:gd name="connsiteY4" fmla="*/ 512727 h 532029"/>
                <a:gd name="connsiteX5" fmla="*/ 394856 w 396206"/>
                <a:gd name="connsiteY5" fmla="*/ 295351 h 532029"/>
                <a:gd name="connsiteX6" fmla="*/ 371229 w 396206"/>
                <a:gd name="connsiteY6" fmla="*/ 66160 h 532029"/>
                <a:gd name="connsiteX7" fmla="*/ 179843 w 396206"/>
                <a:gd name="connsiteY7" fmla="*/ 0 h 532029"/>
                <a:gd name="connsiteX8" fmla="*/ 16810 w 396206"/>
                <a:gd name="connsiteY8" fmla="*/ 66159 h 532029"/>
                <a:gd name="connsiteX0" fmla="*/ 17622 w 397018"/>
                <a:gd name="connsiteY0" fmla="*/ 66159 h 532029"/>
                <a:gd name="connsiteX1" fmla="*/ 8173 w 397018"/>
                <a:gd name="connsiteY1" fmla="*/ 292987 h 532029"/>
                <a:gd name="connsiteX2" fmla="*/ 36526 w 397018"/>
                <a:gd name="connsiteY2" fmla="*/ 510363 h 532029"/>
                <a:gd name="connsiteX3" fmla="*/ 173567 w 397018"/>
                <a:gd name="connsiteY3" fmla="*/ 524541 h 532029"/>
                <a:gd name="connsiteX4" fmla="*/ 372042 w 397018"/>
                <a:gd name="connsiteY4" fmla="*/ 512727 h 532029"/>
                <a:gd name="connsiteX5" fmla="*/ 395668 w 397018"/>
                <a:gd name="connsiteY5" fmla="*/ 295351 h 532029"/>
                <a:gd name="connsiteX6" fmla="*/ 372041 w 397018"/>
                <a:gd name="connsiteY6" fmla="*/ 66160 h 532029"/>
                <a:gd name="connsiteX7" fmla="*/ 180655 w 397018"/>
                <a:gd name="connsiteY7" fmla="*/ 0 h 532029"/>
                <a:gd name="connsiteX8" fmla="*/ 17622 w 397018"/>
                <a:gd name="connsiteY8" fmla="*/ 66159 h 532029"/>
                <a:gd name="connsiteX0" fmla="*/ 16811 w 396207"/>
                <a:gd name="connsiteY0" fmla="*/ 66159 h 529127"/>
                <a:gd name="connsiteX1" fmla="*/ 7362 w 396207"/>
                <a:gd name="connsiteY1" fmla="*/ 292987 h 529127"/>
                <a:gd name="connsiteX2" fmla="*/ 35715 w 396207"/>
                <a:gd name="connsiteY2" fmla="*/ 505637 h 529127"/>
                <a:gd name="connsiteX3" fmla="*/ 172756 w 396207"/>
                <a:gd name="connsiteY3" fmla="*/ 524541 h 529127"/>
                <a:gd name="connsiteX4" fmla="*/ 371231 w 396207"/>
                <a:gd name="connsiteY4" fmla="*/ 512727 h 529127"/>
                <a:gd name="connsiteX5" fmla="*/ 394857 w 396207"/>
                <a:gd name="connsiteY5" fmla="*/ 295351 h 529127"/>
                <a:gd name="connsiteX6" fmla="*/ 371230 w 396207"/>
                <a:gd name="connsiteY6" fmla="*/ 66160 h 529127"/>
                <a:gd name="connsiteX7" fmla="*/ 179844 w 396207"/>
                <a:gd name="connsiteY7" fmla="*/ 0 h 529127"/>
                <a:gd name="connsiteX8" fmla="*/ 16811 w 396207"/>
                <a:gd name="connsiteY8" fmla="*/ 66159 h 529127"/>
                <a:gd name="connsiteX0" fmla="*/ 16811 w 397772"/>
                <a:gd name="connsiteY0" fmla="*/ 66159 h 528841"/>
                <a:gd name="connsiteX1" fmla="*/ 7362 w 397772"/>
                <a:gd name="connsiteY1" fmla="*/ 292987 h 528841"/>
                <a:gd name="connsiteX2" fmla="*/ 35715 w 397772"/>
                <a:gd name="connsiteY2" fmla="*/ 505637 h 528841"/>
                <a:gd name="connsiteX3" fmla="*/ 172756 w 397772"/>
                <a:gd name="connsiteY3" fmla="*/ 524541 h 528841"/>
                <a:gd name="connsiteX4" fmla="*/ 349966 w 397772"/>
                <a:gd name="connsiteY4" fmla="*/ 517453 h 528841"/>
                <a:gd name="connsiteX5" fmla="*/ 394857 w 397772"/>
                <a:gd name="connsiteY5" fmla="*/ 295351 h 528841"/>
                <a:gd name="connsiteX6" fmla="*/ 371230 w 397772"/>
                <a:gd name="connsiteY6" fmla="*/ 66160 h 528841"/>
                <a:gd name="connsiteX7" fmla="*/ 179844 w 397772"/>
                <a:gd name="connsiteY7" fmla="*/ 0 h 528841"/>
                <a:gd name="connsiteX8" fmla="*/ 16811 w 397772"/>
                <a:gd name="connsiteY8" fmla="*/ 66159 h 528841"/>
                <a:gd name="connsiteX0" fmla="*/ 16811 w 386281"/>
                <a:gd name="connsiteY0" fmla="*/ 66159 h 536037"/>
                <a:gd name="connsiteX1" fmla="*/ 7362 w 386281"/>
                <a:gd name="connsiteY1" fmla="*/ 292987 h 536037"/>
                <a:gd name="connsiteX2" fmla="*/ 35715 w 386281"/>
                <a:gd name="connsiteY2" fmla="*/ 505637 h 536037"/>
                <a:gd name="connsiteX3" fmla="*/ 172756 w 386281"/>
                <a:gd name="connsiteY3" fmla="*/ 524541 h 536037"/>
                <a:gd name="connsiteX4" fmla="*/ 349966 w 386281"/>
                <a:gd name="connsiteY4" fmla="*/ 517453 h 536037"/>
                <a:gd name="connsiteX5" fmla="*/ 368866 w 386281"/>
                <a:gd name="connsiteY5" fmla="*/ 292988 h 536037"/>
                <a:gd name="connsiteX6" fmla="*/ 371230 w 386281"/>
                <a:gd name="connsiteY6" fmla="*/ 66160 h 536037"/>
                <a:gd name="connsiteX7" fmla="*/ 179844 w 386281"/>
                <a:gd name="connsiteY7" fmla="*/ 0 h 536037"/>
                <a:gd name="connsiteX8" fmla="*/ 16811 w 386281"/>
                <a:gd name="connsiteY8" fmla="*/ 66159 h 536037"/>
                <a:gd name="connsiteX0" fmla="*/ 16811 w 390120"/>
                <a:gd name="connsiteY0" fmla="*/ 66159 h 535863"/>
                <a:gd name="connsiteX1" fmla="*/ 7362 w 390120"/>
                <a:gd name="connsiteY1" fmla="*/ 292987 h 535863"/>
                <a:gd name="connsiteX2" fmla="*/ 35715 w 390120"/>
                <a:gd name="connsiteY2" fmla="*/ 505637 h 535863"/>
                <a:gd name="connsiteX3" fmla="*/ 172756 w 390120"/>
                <a:gd name="connsiteY3" fmla="*/ 524541 h 535863"/>
                <a:gd name="connsiteX4" fmla="*/ 349966 w 390120"/>
                <a:gd name="connsiteY4" fmla="*/ 517453 h 535863"/>
                <a:gd name="connsiteX5" fmla="*/ 380680 w 390120"/>
                <a:gd name="connsiteY5" fmla="*/ 295351 h 535863"/>
                <a:gd name="connsiteX6" fmla="*/ 371230 w 390120"/>
                <a:gd name="connsiteY6" fmla="*/ 66160 h 535863"/>
                <a:gd name="connsiteX7" fmla="*/ 179844 w 390120"/>
                <a:gd name="connsiteY7" fmla="*/ 0 h 535863"/>
                <a:gd name="connsiteX8" fmla="*/ 16811 w 390120"/>
                <a:gd name="connsiteY8" fmla="*/ 66159 h 535863"/>
                <a:gd name="connsiteX0" fmla="*/ 16811 w 393406"/>
                <a:gd name="connsiteY0" fmla="*/ 66159 h 535863"/>
                <a:gd name="connsiteX1" fmla="*/ 7362 w 393406"/>
                <a:gd name="connsiteY1" fmla="*/ 292987 h 535863"/>
                <a:gd name="connsiteX2" fmla="*/ 35715 w 393406"/>
                <a:gd name="connsiteY2" fmla="*/ 505637 h 535863"/>
                <a:gd name="connsiteX3" fmla="*/ 172756 w 393406"/>
                <a:gd name="connsiteY3" fmla="*/ 524541 h 535863"/>
                <a:gd name="connsiteX4" fmla="*/ 349966 w 393406"/>
                <a:gd name="connsiteY4" fmla="*/ 517453 h 535863"/>
                <a:gd name="connsiteX5" fmla="*/ 387769 w 393406"/>
                <a:gd name="connsiteY5" fmla="*/ 295351 h 535863"/>
                <a:gd name="connsiteX6" fmla="*/ 371230 w 393406"/>
                <a:gd name="connsiteY6" fmla="*/ 66160 h 535863"/>
                <a:gd name="connsiteX7" fmla="*/ 179844 w 393406"/>
                <a:gd name="connsiteY7" fmla="*/ 0 h 535863"/>
                <a:gd name="connsiteX8" fmla="*/ 16811 w 393406"/>
                <a:gd name="connsiteY8" fmla="*/ 66159 h 535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406" h="535863">
                  <a:moveTo>
                    <a:pt x="16811" y="66159"/>
                  </a:moveTo>
                  <a:cubicBezTo>
                    <a:pt x="-11936" y="114990"/>
                    <a:pt x="4211" y="219741"/>
                    <a:pt x="7362" y="292987"/>
                  </a:cubicBezTo>
                  <a:cubicBezTo>
                    <a:pt x="10513" y="366233"/>
                    <a:pt x="8149" y="467045"/>
                    <a:pt x="35715" y="505637"/>
                  </a:cubicBezTo>
                  <a:cubicBezTo>
                    <a:pt x="63281" y="544229"/>
                    <a:pt x="120381" y="522572"/>
                    <a:pt x="172756" y="524541"/>
                  </a:cubicBezTo>
                  <a:cubicBezTo>
                    <a:pt x="231826" y="522178"/>
                    <a:pt x="314131" y="555651"/>
                    <a:pt x="349966" y="517453"/>
                  </a:cubicBezTo>
                  <a:cubicBezTo>
                    <a:pt x="385802" y="479255"/>
                    <a:pt x="384225" y="370566"/>
                    <a:pt x="387769" y="295351"/>
                  </a:cubicBezTo>
                  <a:cubicBezTo>
                    <a:pt x="391313" y="220136"/>
                    <a:pt x="404703" y="118141"/>
                    <a:pt x="371230" y="66160"/>
                  </a:cubicBezTo>
                  <a:cubicBezTo>
                    <a:pt x="337757" y="14179"/>
                    <a:pt x="238914" y="0"/>
                    <a:pt x="179844" y="0"/>
                  </a:cubicBezTo>
                  <a:cubicBezTo>
                    <a:pt x="120774" y="0"/>
                    <a:pt x="45558" y="17328"/>
                    <a:pt x="16811" y="66159"/>
                  </a:cubicBez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FD748D06-FF94-4AB3-9E63-5970C978240C}"/>
                </a:ext>
              </a:extLst>
            </p:cNvPr>
            <p:cNvSpPr/>
            <p:nvPr/>
          </p:nvSpPr>
          <p:spPr>
            <a:xfrm rot="708098">
              <a:off x="5542003" y="3111348"/>
              <a:ext cx="818288" cy="1112412"/>
            </a:xfrm>
            <a:custGeom>
              <a:avLst/>
              <a:gdLst>
                <a:gd name="connsiteX0" fmla="*/ 833039 w 833102"/>
                <a:gd name="connsiteY0" fmla="*/ 76519 h 1128109"/>
                <a:gd name="connsiteX1" fmla="*/ 721944 w 833102"/>
                <a:gd name="connsiteY1" fmla="*/ 29517 h 1128109"/>
                <a:gd name="connsiteX2" fmla="*/ 580938 w 833102"/>
                <a:gd name="connsiteY2" fmla="*/ 3880 h 1128109"/>
                <a:gd name="connsiteX3" fmla="*/ 471980 w 833102"/>
                <a:gd name="connsiteY3" fmla="*/ 6016 h 1128109"/>
                <a:gd name="connsiteX4" fmla="*/ 433524 w 833102"/>
                <a:gd name="connsiteY4" fmla="*/ 59428 h 1128109"/>
                <a:gd name="connsiteX5" fmla="*/ 358748 w 833102"/>
                <a:gd name="connsiteY5" fmla="*/ 78656 h 1128109"/>
                <a:gd name="connsiteX6" fmla="*/ 309610 w 833102"/>
                <a:gd name="connsiteY6" fmla="*/ 53018 h 1128109"/>
                <a:gd name="connsiteX7" fmla="*/ 309610 w 833102"/>
                <a:gd name="connsiteY7" fmla="*/ 6016 h 1128109"/>
                <a:gd name="connsiteX8" fmla="*/ 228424 w 833102"/>
                <a:gd name="connsiteY8" fmla="*/ 27381 h 1128109"/>
                <a:gd name="connsiteX9" fmla="*/ 108783 w 833102"/>
                <a:gd name="connsiteY9" fmla="*/ 91474 h 1128109"/>
                <a:gd name="connsiteX10" fmla="*/ 74600 w 833102"/>
                <a:gd name="connsiteY10" fmla="*/ 258117 h 1128109"/>
                <a:gd name="connsiteX11" fmla="*/ 38281 w 833102"/>
                <a:gd name="connsiteY11" fmla="*/ 719590 h 1128109"/>
                <a:gd name="connsiteX12" fmla="*/ 51099 w 833102"/>
                <a:gd name="connsiteY12" fmla="*/ 1093469 h 1128109"/>
                <a:gd name="connsiteX13" fmla="*/ 666396 w 833102"/>
                <a:gd name="connsiteY13" fmla="*/ 1104151 h 1128109"/>
                <a:gd name="connsiteX14" fmla="*/ 762537 w 833102"/>
                <a:gd name="connsiteY14" fmla="*/ 1027239 h 1128109"/>
                <a:gd name="connsiteX15" fmla="*/ 706989 w 833102"/>
                <a:gd name="connsiteY15" fmla="*/ 407669 h 1128109"/>
                <a:gd name="connsiteX16" fmla="*/ 833039 w 833102"/>
                <a:gd name="connsiteY16" fmla="*/ 76519 h 1128109"/>
                <a:gd name="connsiteX0" fmla="*/ 833039 w 833102"/>
                <a:gd name="connsiteY0" fmla="*/ 75792 h 1127382"/>
                <a:gd name="connsiteX1" fmla="*/ 721944 w 833102"/>
                <a:gd name="connsiteY1" fmla="*/ 15972 h 1127382"/>
                <a:gd name="connsiteX2" fmla="*/ 580938 w 833102"/>
                <a:gd name="connsiteY2" fmla="*/ 3153 h 1127382"/>
                <a:gd name="connsiteX3" fmla="*/ 471980 w 833102"/>
                <a:gd name="connsiteY3" fmla="*/ 5289 h 1127382"/>
                <a:gd name="connsiteX4" fmla="*/ 433524 w 833102"/>
                <a:gd name="connsiteY4" fmla="*/ 58701 h 1127382"/>
                <a:gd name="connsiteX5" fmla="*/ 358748 w 833102"/>
                <a:gd name="connsiteY5" fmla="*/ 77929 h 1127382"/>
                <a:gd name="connsiteX6" fmla="*/ 309610 w 833102"/>
                <a:gd name="connsiteY6" fmla="*/ 52291 h 1127382"/>
                <a:gd name="connsiteX7" fmla="*/ 309610 w 833102"/>
                <a:gd name="connsiteY7" fmla="*/ 5289 h 1127382"/>
                <a:gd name="connsiteX8" fmla="*/ 228424 w 833102"/>
                <a:gd name="connsiteY8" fmla="*/ 26654 h 1127382"/>
                <a:gd name="connsiteX9" fmla="*/ 108783 w 833102"/>
                <a:gd name="connsiteY9" fmla="*/ 90747 h 1127382"/>
                <a:gd name="connsiteX10" fmla="*/ 74600 w 833102"/>
                <a:gd name="connsiteY10" fmla="*/ 257390 h 1127382"/>
                <a:gd name="connsiteX11" fmla="*/ 38281 w 833102"/>
                <a:gd name="connsiteY11" fmla="*/ 718863 h 1127382"/>
                <a:gd name="connsiteX12" fmla="*/ 51099 w 833102"/>
                <a:gd name="connsiteY12" fmla="*/ 1092742 h 1127382"/>
                <a:gd name="connsiteX13" fmla="*/ 666396 w 833102"/>
                <a:gd name="connsiteY13" fmla="*/ 1103424 h 1127382"/>
                <a:gd name="connsiteX14" fmla="*/ 762537 w 833102"/>
                <a:gd name="connsiteY14" fmla="*/ 1026512 h 1127382"/>
                <a:gd name="connsiteX15" fmla="*/ 706989 w 833102"/>
                <a:gd name="connsiteY15" fmla="*/ 406942 h 1127382"/>
                <a:gd name="connsiteX16" fmla="*/ 833039 w 833102"/>
                <a:gd name="connsiteY16" fmla="*/ 75792 h 1127382"/>
                <a:gd name="connsiteX0" fmla="*/ 833039 w 833055"/>
                <a:gd name="connsiteY0" fmla="*/ 75792 h 1127382"/>
                <a:gd name="connsiteX1" fmla="*/ 721944 w 833055"/>
                <a:gd name="connsiteY1" fmla="*/ 15972 h 1127382"/>
                <a:gd name="connsiteX2" fmla="*/ 580938 w 833055"/>
                <a:gd name="connsiteY2" fmla="*/ 3153 h 1127382"/>
                <a:gd name="connsiteX3" fmla="*/ 471980 w 833055"/>
                <a:gd name="connsiteY3" fmla="*/ 5289 h 1127382"/>
                <a:gd name="connsiteX4" fmla="*/ 433524 w 833055"/>
                <a:gd name="connsiteY4" fmla="*/ 58701 h 1127382"/>
                <a:gd name="connsiteX5" fmla="*/ 358748 w 833055"/>
                <a:gd name="connsiteY5" fmla="*/ 77929 h 1127382"/>
                <a:gd name="connsiteX6" fmla="*/ 309610 w 833055"/>
                <a:gd name="connsiteY6" fmla="*/ 52291 h 1127382"/>
                <a:gd name="connsiteX7" fmla="*/ 309610 w 833055"/>
                <a:gd name="connsiteY7" fmla="*/ 5289 h 1127382"/>
                <a:gd name="connsiteX8" fmla="*/ 228424 w 833055"/>
                <a:gd name="connsiteY8" fmla="*/ 26654 h 1127382"/>
                <a:gd name="connsiteX9" fmla="*/ 108783 w 833055"/>
                <a:gd name="connsiteY9" fmla="*/ 90747 h 1127382"/>
                <a:gd name="connsiteX10" fmla="*/ 74600 w 833055"/>
                <a:gd name="connsiteY10" fmla="*/ 257390 h 1127382"/>
                <a:gd name="connsiteX11" fmla="*/ 38281 w 833055"/>
                <a:gd name="connsiteY11" fmla="*/ 718863 h 1127382"/>
                <a:gd name="connsiteX12" fmla="*/ 51099 w 833055"/>
                <a:gd name="connsiteY12" fmla="*/ 1092742 h 1127382"/>
                <a:gd name="connsiteX13" fmla="*/ 666396 w 833055"/>
                <a:gd name="connsiteY13" fmla="*/ 1103424 h 1127382"/>
                <a:gd name="connsiteX14" fmla="*/ 762537 w 833055"/>
                <a:gd name="connsiteY14" fmla="*/ 1026512 h 1127382"/>
                <a:gd name="connsiteX15" fmla="*/ 730490 w 833055"/>
                <a:gd name="connsiteY15" fmla="*/ 409079 h 1127382"/>
                <a:gd name="connsiteX16" fmla="*/ 833039 w 833055"/>
                <a:gd name="connsiteY16" fmla="*/ 75792 h 1127382"/>
                <a:gd name="connsiteX0" fmla="*/ 833039 w 833110"/>
                <a:gd name="connsiteY0" fmla="*/ 75792 h 1127382"/>
                <a:gd name="connsiteX1" fmla="*/ 721944 w 833110"/>
                <a:gd name="connsiteY1" fmla="*/ 15972 h 1127382"/>
                <a:gd name="connsiteX2" fmla="*/ 580938 w 833110"/>
                <a:gd name="connsiteY2" fmla="*/ 3153 h 1127382"/>
                <a:gd name="connsiteX3" fmla="*/ 471980 w 833110"/>
                <a:gd name="connsiteY3" fmla="*/ 5289 h 1127382"/>
                <a:gd name="connsiteX4" fmla="*/ 433524 w 833110"/>
                <a:gd name="connsiteY4" fmla="*/ 58701 h 1127382"/>
                <a:gd name="connsiteX5" fmla="*/ 358748 w 833110"/>
                <a:gd name="connsiteY5" fmla="*/ 77929 h 1127382"/>
                <a:gd name="connsiteX6" fmla="*/ 309610 w 833110"/>
                <a:gd name="connsiteY6" fmla="*/ 52291 h 1127382"/>
                <a:gd name="connsiteX7" fmla="*/ 309610 w 833110"/>
                <a:gd name="connsiteY7" fmla="*/ 5289 h 1127382"/>
                <a:gd name="connsiteX8" fmla="*/ 228424 w 833110"/>
                <a:gd name="connsiteY8" fmla="*/ 26654 h 1127382"/>
                <a:gd name="connsiteX9" fmla="*/ 108783 w 833110"/>
                <a:gd name="connsiteY9" fmla="*/ 90747 h 1127382"/>
                <a:gd name="connsiteX10" fmla="*/ 74600 w 833110"/>
                <a:gd name="connsiteY10" fmla="*/ 257390 h 1127382"/>
                <a:gd name="connsiteX11" fmla="*/ 38281 w 833110"/>
                <a:gd name="connsiteY11" fmla="*/ 718863 h 1127382"/>
                <a:gd name="connsiteX12" fmla="*/ 51099 w 833110"/>
                <a:gd name="connsiteY12" fmla="*/ 1092742 h 1127382"/>
                <a:gd name="connsiteX13" fmla="*/ 666396 w 833110"/>
                <a:gd name="connsiteY13" fmla="*/ 1103424 h 1127382"/>
                <a:gd name="connsiteX14" fmla="*/ 762537 w 833110"/>
                <a:gd name="connsiteY14" fmla="*/ 1026512 h 1127382"/>
                <a:gd name="connsiteX15" fmla="*/ 739036 w 833110"/>
                <a:gd name="connsiteY15" fmla="*/ 411215 h 1127382"/>
                <a:gd name="connsiteX16" fmla="*/ 833039 w 833110"/>
                <a:gd name="connsiteY16" fmla="*/ 75792 h 1127382"/>
                <a:gd name="connsiteX0" fmla="*/ 845955 w 846026"/>
                <a:gd name="connsiteY0" fmla="*/ 75792 h 1131873"/>
                <a:gd name="connsiteX1" fmla="*/ 734860 w 846026"/>
                <a:gd name="connsiteY1" fmla="*/ 15972 h 1131873"/>
                <a:gd name="connsiteX2" fmla="*/ 593854 w 846026"/>
                <a:gd name="connsiteY2" fmla="*/ 3153 h 1131873"/>
                <a:gd name="connsiteX3" fmla="*/ 484896 w 846026"/>
                <a:gd name="connsiteY3" fmla="*/ 5289 h 1131873"/>
                <a:gd name="connsiteX4" fmla="*/ 446440 w 846026"/>
                <a:gd name="connsiteY4" fmla="*/ 58701 h 1131873"/>
                <a:gd name="connsiteX5" fmla="*/ 371664 w 846026"/>
                <a:gd name="connsiteY5" fmla="*/ 77929 h 1131873"/>
                <a:gd name="connsiteX6" fmla="*/ 322526 w 846026"/>
                <a:gd name="connsiteY6" fmla="*/ 52291 h 1131873"/>
                <a:gd name="connsiteX7" fmla="*/ 322526 w 846026"/>
                <a:gd name="connsiteY7" fmla="*/ 5289 h 1131873"/>
                <a:gd name="connsiteX8" fmla="*/ 241340 w 846026"/>
                <a:gd name="connsiteY8" fmla="*/ 26654 h 1131873"/>
                <a:gd name="connsiteX9" fmla="*/ 121699 w 846026"/>
                <a:gd name="connsiteY9" fmla="*/ 90747 h 1131873"/>
                <a:gd name="connsiteX10" fmla="*/ 87516 w 846026"/>
                <a:gd name="connsiteY10" fmla="*/ 257390 h 1131873"/>
                <a:gd name="connsiteX11" fmla="*/ 51197 w 846026"/>
                <a:gd name="connsiteY11" fmla="*/ 718863 h 1131873"/>
                <a:gd name="connsiteX12" fmla="*/ 46923 w 846026"/>
                <a:gd name="connsiteY12" fmla="*/ 1099151 h 1131873"/>
                <a:gd name="connsiteX13" fmla="*/ 679312 w 846026"/>
                <a:gd name="connsiteY13" fmla="*/ 1103424 h 1131873"/>
                <a:gd name="connsiteX14" fmla="*/ 775453 w 846026"/>
                <a:gd name="connsiteY14" fmla="*/ 1026512 h 1131873"/>
                <a:gd name="connsiteX15" fmla="*/ 751952 w 846026"/>
                <a:gd name="connsiteY15" fmla="*/ 411215 h 1131873"/>
                <a:gd name="connsiteX16" fmla="*/ 845955 w 846026"/>
                <a:gd name="connsiteY16" fmla="*/ 75792 h 1131873"/>
                <a:gd name="connsiteX0" fmla="*/ 845955 w 846026"/>
                <a:gd name="connsiteY0" fmla="*/ 75792 h 1106808"/>
                <a:gd name="connsiteX1" fmla="*/ 734860 w 846026"/>
                <a:gd name="connsiteY1" fmla="*/ 15972 h 1106808"/>
                <a:gd name="connsiteX2" fmla="*/ 593854 w 846026"/>
                <a:gd name="connsiteY2" fmla="*/ 3153 h 1106808"/>
                <a:gd name="connsiteX3" fmla="*/ 484896 w 846026"/>
                <a:gd name="connsiteY3" fmla="*/ 5289 h 1106808"/>
                <a:gd name="connsiteX4" fmla="*/ 446440 w 846026"/>
                <a:gd name="connsiteY4" fmla="*/ 58701 h 1106808"/>
                <a:gd name="connsiteX5" fmla="*/ 371664 w 846026"/>
                <a:gd name="connsiteY5" fmla="*/ 77929 h 1106808"/>
                <a:gd name="connsiteX6" fmla="*/ 322526 w 846026"/>
                <a:gd name="connsiteY6" fmla="*/ 52291 h 1106808"/>
                <a:gd name="connsiteX7" fmla="*/ 322526 w 846026"/>
                <a:gd name="connsiteY7" fmla="*/ 5289 h 1106808"/>
                <a:gd name="connsiteX8" fmla="*/ 241340 w 846026"/>
                <a:gd name="connsiteY8" fmla="*/ 26654 h 1106808"/>
                <a:gd name="connsiteX9" fmla="*/ 121699 w 846026"/>
                <a:gd name="connsiteY9" fmla="*/ 90747 h 1106808"/>
                <a:gd name="connsiteX10" fmla="*/ 87516 w 846026"/>
                <a:gd name="connsiteY10" fmla="*/ 257390 h 1106808"/>
                <a:gd name="connsiteX11" fmla="*/ 51197 w 846026"/>
                <a:gd name="connsiteY11" fmla="*/ 718863 h 1106808"/>
                <a:gd name="connsiteX12" fmla="*/ 46923 w 846026"/>
                <a:gd name="connsiteY12" fmla="*/ 1099151 h 1106808"/>
                <a:gd name="connsiteX13" fmla="*/ 679312 w 846026"/>
                <a:gd name="connsiteY13" fmla="*/ 1103424 h 1106808"/>
                <a:gd name="connsiteX14" fmla="*/ 775453 w 846026"/>
                <a:gd name="connsiteY14" fmla="*/ 1026512 h 1106808"/>
                <a:gd name="connsiteX15" fmla="*/ 751952 w 846026"/>
                <a:gd name="connsiteY15" fmla="*/ 411215 h 1106808"/>
                <a:gd name="connsiteX16" fmla="*/ 845955 w 846026"/>
                <a:gd name="connsiteY16" fmla="*/ 75792 h 1106808"/>
                <a:gd name="connsiteX0" fmla="*/ 825374 w 825445"/>
                <a:gd name="connsiteY0" fmla="*/ 75792 h 1110041"/>
                <a:gd name="connsiteX1" fmla="*/ 714279 w 825445"/>
                <a:gd name="connsiteY1" fmla="*/ 15972 h 1110041"/>
                <a:gd name="connsiteX2" fmla="*/ 573273 w 825445"/>
                <a:gd name="connsiteY2" fmla="*/ 3153 h 1110041"/>
                <a:gd name="connsiteX3" fmla="*/ 464315 w 825445"/>
                <a:gd name="connsiteY3" fmla="*/ 5289 h 1110041"/>
                <a:gd name="connsiteX4" fmla="*/ 425859 w 825445"/>
                <a:gd name="connsiteY4" fmla="*/ 58701 h 1110041"/>
                <a:gd name="connsiteX5" fmla="*/ 351083 w 825445"/>
                <a:gd name="connsiteY5" fmla="*/ 77929 h 1110041"/>
                <a:gd name="connsiteX6" fmla="*/ 301945 w 825445"/>
                <a:gd name="connsiteY6" fmla="*/ 52291 h 1110041"/>
                <a:gd name="connsiteX7" fmla="*/ 301945 w 825445"/>
                <a:gd name="connsiteY7" fmla="*/ 5289 h 1110041"/>
                <a:gd name="connsiteX8" fmla="*/ 220759 w 825445"/>
                <a:gd name="connsiteY8" fmla="*/ 26654 h 1110041"/>
                <a:gd name="connsiteX9" fmla="*/ 101118 w 825445"/>
                <a:gd name="connsiteY9" fmla="*/ 90747 h 1110041"/>
                <a:gd name="connsiteX10" fmla="*/ 66935 w 825445"/>
                <a:gd name="connsiteY10" fmla="*/ 257390 h 1110041"/>
                <a:gd name="connsiteX11" fmla="*/ 30616 w 825445"/>
                <a:gd name="connsiteY11" fmla="*/ 718863 h 1110041"/>
                <a:gd name="connsiteX12" fmla="*/ 54116 w 825445"/>
                <a:gd name="connsiteY12" fmla="*/ 1109834 h 1110041"/>
                <a:gd name="connsiteX13" fmla="*/ 658731 w 825445"/>
                <a:gd name="connsiteY13" fmla="*/ 1103424 h 1110041"/>
                <a:gd name="connsiteX14" fmla="*/ 754872 w 825445"/>
                <a:gd name="connsiteY14" fmla="*/ 1026512 h 1110041"/>
                <a:gd name="connsiteX15" fmla="*/ 731371 w 825445"/>
                <a:gd name="connsiteY15" fmla="*/ 411215 h 1110041"/>
                <a:gd name="connsiteX16" fmla="*/ 825374 w 825445"/>
                <a:gd name="connsiteY16" fmla="*/ 75792 h 1110041"/>
                <a:gd name="connsiteX0" fmla="*/ 825681 w 825752"/>
                <a:gd name="connsiteY0" fmla="*/ 75792 h 1139039"/>
                <a:gd name="connsiteX1" fmla="*/ 714586 w 825752"/>
                <a:gd name="connsiteY1" fmla="*/ 15972 h 1139039"/>
                <a:gd name="connsiteX2" fmla="*/ 573580 w 825752"/>
                <a:gd name="connsiteY2" fmla="*/ 3153 h 1139039"/>
                <a:gd name="connsiteX3" fmla="*/ 464622 w 825752"/>
                <a:gd name="connsiteY3" fmla="*/ 5289 h 1139039"/>
                <a:gd name="connsiteX4" fmla="*/ 426166 w 825752"/>
                <a:gd name="connsiteY4" fmla="*/ 58701 h 1139039"/>
                <a:gd name="connsiteX5" fmla="*/ 351390 w 825752"/>
                <a:gd name="connsiteY5" fmla="*/ 77929 h 1139039"/>
                <a:gd name="connsiteX6" fmla="*/ 302252 w 825752"/>
                <a:gd name="connsiteY6" fmla="*/ 52291 h 1139039"/>
                <a:gd name="connsiteX7" fmla="*/ 302252 w 825752"/>
                <a:gd name="connsiteY7" fmla="*/ 5289 h 1139039"/>
                <a:gd name="connsiteX8" fmla="*/ 221066 w 825752"/>
                <a:gd name="connsiteY8" fmla="*/ 26654 h 1139039"/>
                <a:gd name="connsiteX9" fmla="*/ 101425 w 825752"/>
                <a:gd name="connsiteY9" fmla="*/ 90747 h 1139039"/>
                <a:gd name="connsiteX10" fmla="*/ 67242 w 825752"/>
                <a:gd name="connsiteY10" fmla="*/ 257390 h 1139039"/>
                <a:gd name="connsiteX11" fmla="*/ 30923 w 825752"/>
                <a:gd name="connsiteY11" fmla="*/ 718863 h 1139039"/>
                <a:gd name="connsiteX12" fmla="*/ 54423 w 825752"/>
                <a:gd name="connsiteY12" fmla="*/ 1109834 h 1139039"/>
                <a:gd name="connsiteX13" fmla="*/ 663311 w 825752"/>
                <a:gd name="connsiteY13" fmla="*/ 1101287 h 1139039"/>
                <a:gd name="connsiteX14" fmla="*/ 755179 w 825752"/>
                <a:gd name="connsiteY14" fmla="*/ 1026512 h 1139039"/>
                <a:gd name="connsiteX15" fmla="*/ 731678 w 825752"/>
                <a:gd name="connsiteY15" fmla="*/ 411215 h 1139039"/>
                <a:gd name="connsiteX16" fmla="*/ 825681 w 825752"/>
                <a:gd name="connsiteY16" fmla="*/ 75792 h 1139039"/>
                <a:gd name="connsiteX0" fmla="*/ 825681 w 825752"/>
                <a:gd name="connsiteY0" fmla="*/ 75792 h 1135490"/>
                <a:gd name="connsiteX1" fmla="*/ 714586 w 825752"/>
                <a:gd name="connsiteY1" fmla="*/ 15972 h 1135490"/>
                <a:gd name="connsiteX2" fmla="*/ 573580 w 825752"/>
                <a:gd name="connsiteY2" fmla="*/ 3153 h 1135490"/>
                <a:gd name="connsiteX3" fmla="*/ 464622 w 825752"/>
                <a:gd name="connsiteY3" fmla="*/ 5289 h 1135490"/>
                <a:gd name="connsiteX4" fmla="*/ 426166 w 825752"/>
                <a:gd name="connsiteY4" fmla="*/ 58701 h 1135490"/>
                <a:gd name="connsiteX5" fmla="*/ 351390 w 825752"/>
                <a:gd name="connsiteY5" fmla="*/ 77929 h 1135490"/>
                <a:gd name="connsiteX6" fmla="*/ 302252 w 825752"/>
                <a:gd name="connsiteY6" fmla="*/ 52291 h 1135490"/>
                <a:gd name="connsiteX7" fmla="*/ 302252 w 825752"/>
                <a:gd name="connsiteY7" fmla="*/ 5289 h 1135490"/>
                <a:gd name="connsiteX8" fmla="*/ 221066 w 825752"/>
                <a:gd name="connsiteY8" fmla="*/ 26654 h 1135490"/>
                <a:gd name="connsiteX9" fmla="*/ 101425 w 825752"/>
                <a:gd name="connsiteY9" fmla="*/ 90747 h 1135490"/>
                <a:gd name="connsiteX10" fmla="*/ 67242 w 825752"/>
                <a:gd name="connsiteY10" fmla="*/ 257390 h 1135490"/>
                <a:gd name="connsiteX11" fmla="*/ 30923 w 825752"/>
                <a:gd name="connsiteY11" fmla="*/ 718863 h 1135490"/>
                <a:gd name="connsiteX12" fmla="*/ 54423 w 825752"/>
                <a:gd name="connsiteY12" fmla="*/ 1109834 h 1135490"/>
                <a:gd name="connsiteX13" fmla="*/ 663311 w 825752"/>
                <a:gd name="connsiteY13" fmla="*/ 1101287 h 1135490"/>
                <a:gd name="connsiteX14" fmla="*/ 755179 w 825752"/>
                <a:gd name="connsiteY14" fmla="*/ 1026512 h 1135490"/>
                <a:gd name="connsiteX15" fmla="*/ 731678 w 825752"/>
                <a:gd name="connsiteY15" fmla="*/ 411215 h 1135490"/>
                <a:gd name="connsiteX16" fmla="*/ 825681 w 825752"/>
                <a:gd name="connsiteY16" fmla="*/ 75792 h 1135490"/>
                <a:gd name="connsiteX0" fmla="*/ 825681 w 825749"/>
                <a:gd name="connsiteY0" fmla="*/ 75792 h 1140469"/>
                <a:gd name="connsiteX1" fmla="*/ 714586 w 825749"/>
                <a:gd name="connsiteY1" fmla="*/ 15972 h 1140469"/>
                <a:gd name="connsiteX2" fmla="*/ 573580 w 825749"/>
                <a:gd name="connsiteY2" fmla="*/ 3153 h 1140469"/>
                <a:gd name="connsiteX3" fmla="*/ 464622 w 825749"/>
                <a:gd name="connsiteY3" fmla="*/ 5289 h 1140469"/>
                <a:gd name="connsiteX4" fmla="*/ 426166 w 825749"/>
                <a:gd name="connsiteY4" fmla="*/ 58701 h 1140469"/>
                <a:gd name="connsiteX5" fmla="*/ 351390 w 825749"/>
                <a:gd name="connsiteY5" fmla="*/ 77929 h 1140469"/>
                <a:gd name="connsiteX6" fmla="*/ 302252 w 825749"/>
                <a:gd name="connsiteY6" fmla="*/ 52291 h 1140469"/>
                <a:gd name="connsiteX7" fmla="*/ 302252 w 825749"/>
                <a:gd name="connsiteY7" fmla="*/ 5289 h 1140469"/>
                <a:gd name="connsiteX8" fmla="*/ 221066 w 825749"/>
                <a:gd name="connsiteY8" fmla="*/ 26654 h 1140469"/>
                <a:gd name="connsiteX9" fmla="*/ 101425 w 825749"/>
                <a:gd name="connsiteY9" fmla="*/ 90747 h 1140469"/>
                <a:gd name="connsiteX10" fmla="*/ 67242 w 825749"/>
                <a:gd name="connsiteY10" fmla="*/ 257390 h 1140469"/>
                <a:gd name="connsiteX11" fmla="*/ 30923 w 825749"/>
                <a:gd name="connsiteY11" fmla="*/ 718863 h 1140469"/>
                <a:gd name="connsiteX12" fmla="*/ 54423 w 825749"/>
                <a:gd name="connsiteY12" fmla="*/ 1109834 h 1140469"/>
                <a:gd name="connsiteX13" fmla="*/ 663311 w 825749"/>
                <a:gd name="connsiteY13" fmla="*/ 1101287 h 1140469"/>
                <a:gd name="connsiteX14" fmla="*/ 765861 w 825749"/>
                <a:gd name="connsiteY14" fmla="*/ 990192 h 1140469"/>
                <a:gd name="connsiteX15" fmla="*/ 731678 w 825749"/>
                <a:gd name="connsiteY15" fmla="*/ 411215 h 1140469"/>
                <a:gd name="connsiteX16" fmla="*/ 825681 w 825749"/>
                <a:gd name="connsiteY16" fmla="*/ 75792 h 1140469"/>
                <a:gd name="connsiteX0" fmla="*/ 821257 w 821325"/>
                <a:gd name="connsiteY0" fmla="*/ 75792 h 1134194"/>
                <a:gd name="connsiteX1" fmla="*/ 710162 w 821325"/>
                <a:gd name="connsiteY1" fmla="*/ 15972 h 1134194"/>
                <a:gd name="connsiteX2" fmla="*/ 569156 w 821325"/>
                <a:gd name="connsiteY2" fmla="*/ 3153 h 1134194"/>
                <a:gd name="connsiteX3" fmla="*/ 460198 w 821325"/>
                <a:gd name="connsiteY3" fmla="*/ 5289 h 1134194"/>
                <a:gd name="connsiteX4" fmla="*/ 421742 w 821325"/>
                <a:gd name="connsiteY4" fmla="*/ 58701 h 1134194"/>
                <a:gd name="connsiteX5" fmla="*/ 346966 w 821325"/>
                <a:gd name="connsiteY5" fmla="*/ 77929 h 1134194"/>
                <a:gd name="connsiteX6" fmla="*/ 297828 w 821325"/>
                <a:gd name="connsiteY6" fmla="*/ 52291 h 1134194"/>
                <a:gd name="connsiteX7" fmla="*/ 297828 w 821325"/>
                <a:gd name="connsiteY7" fmla="*/ 5289 h 1134194"/>
                <a:gd name="connsiteX8" fmla="*/ 216642 w 821325"/>
                <a:gd name="connsiteY8" fmla="*/ 26654 h 1134194"/>
                <a:gd name="connsiteX9" fmla="*/ 97001 w 821325"/>
                <a:gd name="connsiteY9" fmla="*/ 90747 h 1134194"/>
                <a:gd name="connsiteX10" fmla="*/ 62818 w 821325"/>
                <a:gd name="connsiteY10" fmla="*/ 257390 h 1134194"/>
                <a:gd name="connsiteX11" fmla="*/ 26499 w 821325"/>
                <a:gd name="connsiteY11" fmla="*/ 718863 h 1134194"/>
                <a:gd name="connsiteX12" fmla="*/ 56409 w 821325"/>
                <a:gd name="connsiteY12" fmla="*/ 1101288 h 1134194"/>
                <a:gd name="connsiteX13" fmla="*/ 658887 w 821325"/>
                <a:gd name="connsiteY13" fmla="*/ 1101287 h 1134194"/>
                <a:gd name="connsiteX14" fmla="*/ 761437 w 821325"/>
                <a:gd name="connsiteY14" fmla="*/ 990192 h 1134194"/>
                <a:gd name="connsiteX15" fmla="*/ 727254 w 821325"/>
                <a:gd name="connsiteY15" fmla="*/ 411215 h 1134194"/>
                <a:gd name="connsiteX16" fmla="*/ 821257 w 821325"/>
                <a:gd name="connsiteY16" fmla="*/ 75792 h 1134194"/>
                <a:gd name="connsiteX0" fmla="*/ 827676 w 827744"/>
                <a:gd name="connsiteY0" fmla="*/ 75792 h 1125854"/>
                <a:gd name="connsiteX1" fmla="*/ 716581 w 827744"/>
                <a:gd name="connsiteY1" fmla="*/ 15972 h 1125854"/>
                <a:gd name="connsiteX2" fmla="*/ 575575 w 827744"/>
                <a:gd name="connsiteY2" fmla="*/ 3153 h 1125854"/>
                <a:gd name="connsiteX3" fmla="*/ 466617 w 827744"/>
                <a:gd name="connsiteY3" fmla="*/ 5289 h 1125854"/>
                <a:gd name="connsiteX4" fmla="*/ 428161 w 827744"/>
                <a:gd name="connsiteY4" fmla="*/ 58701 h 1125854"/>
                <a:gd name="connsiteX5" fmla="*/ 353385 w 827744"/>
                <a:gd name="connsiteY5" fmla="*/ 77929 h 1125854"/>
                <a:gd name="connsiteX6" fmla="*/ 304247 w 827744"/>
                <a:gd name="connsiteY6" fmla="*/ 52291 h 1125854"/>
                <a:gd name="connsiteX7" fmla="*/ 304247 w 827744"/>
                <a:gd name="connsiteY7" fmla="*/ 5289 h 1125854"/>
                <a:gd name="connsiteX8" fmla="*/ 223061 w 827744"/>
                <a:gd name="connsiteY8" fmla="*/ 26654 h 1125854"/>
                <a:gd name="connsiteX9" fmla="*/ 103420 w 827744"/>
                <a:gd name="connsiteY9" fmla="*/ 90747 h 1125854"/>
                <a:gd name="connsiteX10" fmla="*/ 69237 w 827744"/>
                <a:gd name="connsiteY10" fmla="*/ 257390 h 1125854"/>
                <a:gd name="connsiteX11" fmla="*/ 32918 w 827744"/>
                <a:gd name="connsiteY11" fmla="*/ 718863 h 1125854"/>
                <a:gd name="connsiteX12" fmla="*/ 62828 w 827744"/>
                <a:gd name="connsiteY12" fmla="*/ 1101288 h 1125854"/>
                <a:gd name="connsiteX13" fmla="*/ 665306 w 827744"/>
                <a:gd name="connsiteY13" fmla="*/ 1101287 h 1125854"/>
                <a:gd name="connsiteX14" fmla="*/ 767856 w 827744"/>
                <a:gd name="connsiteY14" fmla="*/ 990192 h 1125854"/>
                <a:gd name="connsiteX15" fmla="*/ 733673 w 827744"/>
                <a:gd name="connsiteY15" fmla="*/ 411215 h 1125854"/>
                <a:gd name="connsiteX16" fmla="*/ 827676 w 827744"/>
                <a:gd name="connsiteY16" fmla="*/ 75792 h 1125854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9074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9074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9074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8433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263"/>
                <a:gd name="connsiteY0" fmla="*/ 75462 h 1128133"/>
                <a:gd name="connsiteX1" fmla="*/ 721550 w 826263"/>
                <a:gd name="connsiteY1" fmla="*/ 9232 h 1128133"/>
                <a:gd name="connsiteX2" fmla="*/ 574135 w 826263"/>
                <a:gd name="connsiteY2" fmla="*/ 2823 h 1128133"/>
                <a:gd name="connsiteX3" fmla="*/ 465177 w 826263"/>
                <a:gd name="connsiteY3" fmla="*/ 4959 h 1128133"/>
                <a:gd name="connsiteX4" fmla="*/ 426721 w 826263"/>
                <a:gd name="connsiteY4" fmla="*/ 58371 h 1128133"/>
                <a:gd name="connsiteX5" fmla="*/ 351945 w 826263"/>
                <a:gd name="connsiteY5" fmla="*/ 77599 h 1128133"/>
                <a:gd name="connsiteX6" fmla="*/ 302807 w 826263"/>
                <a:gd name="connsiteY6" fmla="*/ 51961 h 1128133"/>
                <a:gd name="connsiteX7" fmla="*/ 302807 w 826263"/>
                <a:gd name="connsiteY7" fmla="*/ 4959 h 1128133"/>
                <a:gd name="connsiteX8" fmla="*/ 221621 w 826263"/>
                <a:gd name="connsiteY8" fmla="*/ 26324 h 1128133"/>
                <a:gd name="connsiteX9" fmla="*/ 101980 w 826263"/>
                <a:gd name="connsiteY9" fmla="*/ 84007 h 1128133"/>
                <a:gd name="connsiteX10" fmla="*/ 67797 w 826263"/>
                <a:gd name="connsiteY10" fmla="*/ 257060 h 1128133"/>
                <a:gd name="connsiteX11" fmla="*/ 20796 w 826263"/>
                <a:gd name="connsiteY11" fmla="*/ 797582 h 1128133"/>
                <a:gd name="connsiteX12" fmla="*/ 61388 w 826263"/>
                <a:gd name="connsiteY12" fmla="*/ 1100958 h 1128133"/>
                <a:gd name="connsiteX13" fmla="*/ 663866 w 826263"/>
                <a:gd name="connsiteY13" fmla="*/ 1100957 h 1128133"/>
                <a:gd name="connsiteX14" fmla="*/ 766416 w 826263"/>
                <a:gd name="connsiteY14" fmla="*/ 989862 h 1128133"/>
                <a:gd name="connsiteX15" fmla="*/ 732233 w 826263"/>
                <a:gd name="connsiteY15" fmla="*/ 410885 h 1128133"/>
                <a:gd name="connsiteX16" fmla="*/ 826236 w 826263"/>
                <a:gd name="connsiteY16" fmla="*/ 75462 h 1128133"/>
                <a:gd name="connsiteX0" fmla="*/ 826236 w 826263"/>
                <a:gd name="connsiteY0" fmla="*/ 75462 h 1128133"/>
                <a:gd name="connsiteX1" fmla="*/ 721550 w 826263"/>
                <a:gd name="connsiteY1" fmla="*/ 9232 h 1128133"/>
                <a:gd name="connsiteX2" fmla="*/ 574135 w 826263"/>
                <a:gd name="connsiteY2" fmla="*/ 2823 h 1128133"/>
                <a:gd name="connsiteX3" fmla="*/ 465177 w 826263"/>
                <a:gd name="connsiteY3" fmla="*/ 4959 h 1128133"/>
                <a:gd name="connsiteX4" fmla="*/ 426721 w 826263"/>
                <a:gd name="connsiteY4" fmla="*/ 58371 h 1128133"/>
                <a:gd name="connsiteX5" fmla="*/ 351945 w 826263"/>
                <a:gd name="connsiteY5" fmla="*/ 77599 h 1128133"/>
                <a:gd name="connsiteX6" fmla="*/ 302807 w 826263"/>
                <a:gd name="connsiteY6" fmla="*/ 51961 h 1128133"/>
                <a:gd name="connsiteX7" fmla="*/ 302807 w 826263"/>
                <a:gd name="connsiteY7" fmla="*/ 4959 h 1128133"/>
                <a:gd name="connsiteX8" fmla="*/ 221621 w 826263"/>
                <a:gd name="connsiteY8" fmla="*/ 26324 h 1128133"/>
                <a:gd name="connsiteX9" fmla="*/ 101980 w 826263"/>
                <a:gd name="connsiteY9" fmla="*/ 84007 h 1128133"/>
                <a:gd name="connsiteX10" fmla="*/ 67797 w 826263"/>
                <a:gd name="connsiteY10" fmla="*/ 257060 h 1128133"/>
                <a:gd name="connsiteX11" fmla="*/ 20796 w 826263"/>
                <a:gd name="connsiteY11" fmla="*/ 797582 h 1128133"/>
                <a:gd name="connsiteX12" fmla="*/ 61388 w 826263"/>
                <a:gd name="connsiteY12" fmla="*/ 1100958 h 1128133"/>
                <a:gd name="connsiteX13" fmla="*/ 663866 w 826263"/>
                <a:gd name="connsiteY13" fmla="*/ 1100957 h 1128133"/>
                <a:gd name="connsiteX14" fmla="*/ 766416 w 826263"/>
                <a:gd name="connsiteY14" fmla="*/ 989862 h 1128133"/>
                <a:gd name="connsiteX15" fmla="*/ 732233 w 826263"/>
                <a:gd name="connsiteY15" fmla="*/ 410885 h 1128133"/>
                <a:gd name="connsiteX16" fmla="*/ 826236 w 826263"/>
                <a:gd name="connsiteY16" fmla="*/ 75462 h 1128133"/>
                <a:gd name="connsiteX0" fmla="*/ 826236 w 826263"/>
                <a:gd name="connsiteY0" fmla="*/ 75462 h 1128133"/>
                <a:gd name="connsiteX1" fmla="*/ 721550 w 826263"/>
                <a:gd name="connsiteY1" fmla="*/ 9232 h 1128133"/>
                <a:gd name="connsiteX2" fmla="*/ 574135 w 826263"/>
                <a:gd name="connsiteY2" fmla="*/ 2823 h 1128133"/>
                <a:gd name="connsiteX3" fmla="*/ 465177 w 826263"/>
                <a:gd name="connsiteY3" fmla="*/ 4959 h 1128133"/>
                <a:gd name="connsiteX4" fmla="*/ 426721 w 826263"/>
                <a:gd name="connsiteY4" fmla="*/ 58371 h 1128133"/>
                <a:gd name="connsiteX5" fmla="*/ 351945 w 826263"/>
                <a:gd name="connsiteY5" fmla="*/ 77599 h 1128133"/>
                <a:gd name="connsiteX6" fmla="*/ 302807 w 826263"/>
                <a:gd name="connsiteY6" fmla="*/ 51961 h 1128133"/>
                <a:gd name="connsiteX7" fmla="*/ 302807 w 826263"/>
                <a:gd name="connsiteY7" fmla="*/ 4959 h 1128133"/>
                <a:gd name="connsiteX8" fmla="*/ 221621 w 826263"/>
                <a:gd name="connsiteY8" fmla="*/ 26324 h 1128133"/>
                <a:gd name="connsiteX9" fmla="*/ 101980 w 826263"/>
                <a:gd name="connsiteY9" fmla="*/ 84007 h 1128133"/>
                <a:gd name="connsiteX10" fmla="*/ 67797 w 826263"/>
                <a:gd name="connsiteY10" fmla="*/ 257060 h 1128133"/>
                <a:gd name="connsiteX11" fmla="*/ 20796 w 826263"/>
                <a:gd name="connsiteY11" fmla="*/ 797582 h 1128133"/>
                <a:gd name="connsiteX12" fmla="*/ 61388 w 826263"/>
                <a:gd name="connsiteY12" fmla="*/ 1100958 h 1128133"/>
                <a:gd name="connsiteX13" fmla="*/ 663866 w 826263"/>
                <a:gd name="connsiteY13" fmla="*/ 1100957 h 1128133"/>
                <a:gd name="connsiteX14" fmla="*/ 766416 w 826263"/>
                <a:gd name="connsiteY14" fmla="*/ 989862 h 1128133"/>
                <a:gd name="connsiteX15" fmla="*/ 732233 w 826263"/>
                <a:gd name="connsiteY15" fmla="*/ 410885 h 1128133"/>
                <a:gd name="connsiteX16" fmla="*/ 826236 w 826263"/>
                <a:gd name="connsiteY16" fmla="*/ 75462 h 1128133"/>
                <a:gd name="connsiteX0" fmla="*/ 821963 w 821991"/>
                <a:gd name="connsiteY0" fmla="*/ 79735 h 1128133"/>
                <a:gd name="connsiteX1" fmla="*/ 721550 w 821991"/>
                <a:gd name="connsiteY1" fmla="*/ 9232 h 1128133"/>
                <a:gd name="connsiteX2" fmla="*/ 574135 w 821991"/>
                <a:gd name="connsiteY2" fmla="*/ 2823 h 1128133"/>
                <a:gd name="connsiteX3" fmla="*/ 465177 w 821991"/>
                <a:gd name="connsiteY3" fmla="*/ 4959 h 1128133"/>
                <a:gd name="connsiteX4" fmla="*/ 426721 w 821991"/>
                <a:gd name="connsiteY4" fmla="*/ 58371 h 1128133"/>
                <a:gd name="connsiteX5" fmla="*/ 351945 w 821991"/>
                <a:gd name="connsiteY5" fmla="*/ 77599 h 1128133"/>
                <a:gd name="connsiteX6" fmla="*/ 302807 w 821991"/>
                <a:gd name="connsiteY6" fmla="*/ 51961 h 1128133"/>
                <a:gd name="connsiteX7" fmla="*/ 302807 w 821991"/>
                <a:gd name="connsiteY7" fmla="*/ 4959 h 1128133"/>
                <a:gd name="connsiteX8" fmla="*/ 221621 w 821991"/>
                <a:gd name="connsiteY8" fmla="*/ 26324 h 1128133"/>
                <a:gd name="connsiteX9" fmla="*/ 101980 w 821991"/>
                <a:gd name="connsiteY9" fmla="*/ 84007 h 1128133"/>
                <a:gd name="connsiteX10" fmla="*/ 67797 w 821991"/>
                <a:gd name="connsiteY10" fmla="*/ 257060 h 1128133"/>
                <a:gd name="connsiteX11" fmla="*/ 20796 w 821991"/>
                <a:gd name="connsiteY11" fmla="*/ 797582 h 1128133"/>
                <a:gd name="connsiteX12" fmla="*/ 61388 w 821991"/>
                <a:gd name="connsiteY12" fmla="*/ 1100958 h 1128133"/>
                <a:gd name="connsiteX13" fmla="*/ 663866 w 821991"/>
                <a:gd name="connsiteY13" fmla="*/ 1100957 h 1128133"/>
                <a:gd name="connsiteX14" fmla="*/ 766416 w 821991"/>
                <a:gd name="connsiteY14" fmla="*/ 989862 h 1128133"/>
                <a:gd name="connsiteX15" fmla="*/ 732233 w 821991"/>
                <a:gd name="connsiteY15" fmla="*/ 410885 h 1128133"/>
                <a:gd name="connsiteX16" fmla="*/ 821963 w 821991"/>
                <a:gd name="connsiteY16" fmla="*/ 79735 h 1128133"/>
                <a:gd name="connsiteX0" fmla="*/ 830509 w 830535"/>
                <a:gd name="connsiteY0" fmla="*/ 86144 h 1128133"/>
                <a:gd name="connsiteX1" fmla="*/ 721550 w 830535"/>
                <a:gd name="connsiteY1" fmla="*/ 9232 h 1128133"/>
                <a:gd name="connsiteX2" fmla="*/ 574135 w 830535"/>
                <a:gd name="connsiteY2" fmla="*/ 2823 h 1128133"/>
                <a:gd name="connsiteX3" fmla="*/ 465177 w 830535"/>
                <a:gd name="connsiteY3" fmla="*/ 4959 h 1128133"/>
                <a:gd name="connsiteX4" fmla="*/ 426721 w 830535"/>
                <a:gd name="connsiteY4" fmla="*/ 58371 h 1128133"/>
                <a:gd name="connsiteX5" fmla="*/ 351945 w 830535"/>
                <a:gd name="connsiteY5" fmla="*/ 77599 h 1128133"/>
                <a:gd name="connsiteX6" fmla="*/ 302807 w 830535"/>
                <a:gd name="connsiteY6" fmla="*/ 51961 h 1128133"/>
                <a:gd name="connsiteX7" fmla="*/ 302807 w 830535"/>
                <a:gd name="connsiteY7" fmla="*/ 4959 h 1128133"/>
                <a:gd name="connsiteX8" fmla="*/ 221621 w 830535"/>
                <a:gd name="connsiteY8" fmla="*/ 26324 h 1128133"/>
                <a:gd name="connsiteX9" fmla="*/ 101980 w 830535"/>
                <a:gd name="connsiteY9" fmla="*/ 84007 h 1128133"/>
                <a:gd name="connsiteX10" fmla="*/ 67797 w 830535"/>
                <a:gd name="connsiteY10" fmla="*/ 257060 h 1128133"/>
                <a:gd name="connsiteX11" fmla="*/ 20796 w 830535"/>
                <a:gd name="connsiteY11" fmla="*/ 797582 h 1128133"/>
                <a:gd name="connsiteX12" fmla="*/ 61388 w 830535"/>
                <a:gd name="connsiteY12" fmla="*/ 1100958 h 1128133"/>
                <a:gd name="connsiteX13" fmla="*/ 663866 w 830535"/>
                <a:gd name="connsiteY13" fmla="*/ 1100957 h 1128133"/>
                <a:gd name="connsiteX14" fmla="*/ 766416 w 830535"/>
                <a:gd name="connsiteY14" fmla="*/ 989862 h 1128133"/>
                <a:gd name="connsiteX15" fmla="*/ 732233 w 830535"/>
                <a:gd name="connsiteY15" fmla="*/ 410885 h 1128133"/>
                <a:gd name="connsiteX16" fmla="*/ 830509 w 830535"/>
                <a:gd name="connsiteY16" fmla="*/ 86144 h 1128133"/>
                <a:gd name="connsiteX0" fmla="*/ 830509 w 834188"/>
                <a:gd name="connsiteY0" fmla="*/ 86144 h 1128133"/>
                <a:gd name="connsiteX1" fmla="*/ 721550 w 834188"/>
                <a:gd name="connsiteY1" fmla="*/ 9232 h 1128133"/>
                <a:gd name="connsiteX2" fmla="*/ 574135 w 834188"/>
                <a:gd name="connsiteY2" fmla="*/ 2823 h 1128133"/>
                <a:gd name="connsiteX3" fmla="*/ 465177 w 834188"/>
                <a:gd name="connsiteY3" fmla="*/ 4959 h 1128133"/>
                <a:gd name="connsiteX4" fmla="*/ 426721 w 834188"/>
                <a:gd name="connsiteY4" fmla="*/ 58371 h 1128133"/>
                <a:gd name="connsiteX5" fmla="*/ 351945 w 834188"/>
                <a:gd name="connsiteY5" fmla="*/ 77599 h 1128133"/>
                <a:gd name="connsiteX6" fmla="*/ 302807 w 834188"/>
                <a:gd name="connsiteY6" fmla="*/ 51961 h 1128133"/>
                <a:gd name="connsiteX7" fmla="*/ 302807 w 834188"/>
                <a:gd name="connsiteY7" fmla="*/ 4959 h 1128133"/>
                <a:gd name="connsiteX8" fmla="*/ 221621 w 834188"/>
                <a:gd name="connsiteY8" fmla="*/ 26324 h 1128133"/>
                <a:gd name="connsiteX9" fmla="*/ 101980 w 834188"/>
                <a:gd name="connsiteY9" fmla="*/ 84007 h 1128133"/>
                <a:gd name="connsiteX10" fmla="*/ 67797 w 834188"/>
                <a:gd name="connsiteY10" fmla="*/ 257060 h 1128133"/>
                <a:gd name="connsiteX11" fmla="*/ 20796 w 834188"/>
                <a:gd name="connsiteY11" fmla="*/ 797582 h 1128133"/>
                <a:gd name="connsiteX12" fmla="*/ 61388 w 834188"/>
                <a:gd name="connsiteY12" fmla="*/ 1100958 h 1128133"/>
                <a:gd name="connsiteX13" fmla="*/ 663866 w 834188"/>
                <a:gd name="connsiteY13" fmla="*/ 1100957 h 1128133"/>
                <a:gd name="connsiteX14" fmla="*/ 766416 w 834188"/>
                <a:gd name="connsiteY14" fmla="*/ 989862 h 1128133"/>
                <a:gd name="connsiteX15" fmla="*/ 732233 w 834188"/>
                <a:gd name="connsiteY15" fmla="*/ 410885 h 1128133"/>
                <a:gd name="connsiteX16" fmla="*/ 830509 w 834188"/>
                <a:gd name="connsiteY16" fmla="*/ 86144 h 1128133"/>
                <a:gd name="connsiteX0" fmla="*/ 830509 w 834131"/>
                <a:gd name="connsiteY0" fmla="*/ 86144 h 1128133"/>
                <a:gd name="connsiteX1" fmla="*/ 721550 w 834131"/>
                <a:gd name="connsiteY1" fmla="*/ 9232 h 1128133"/>
                <a:gd name="connsiteX2" fmla="*/ 574135 w 834131"/>
                <a:gd name="connsiteY2" fmla="*/ 2823 h 1128133"/>
                <a:gd name="connsiteX3" fmla="*/ 465177 w 834131"/>
                <a:gd name="connsiteY3" fmla="*/ 4959 h 1128133"/>
                <a:gd name="connsiteX4" fmla="*/ 426721 w 834131"/>
                <a:gd name="connsiteY4" fmla="*/ 58371 h 1128133"/>
                <a:gd name="connsiteX5" fmla="*/ 351945 w 834131"/>
                <a:gd name="connsiteY5" fmla="*/ 77599 h 1128133"/>
                <a:gd name="connsiteX6" fmla="*/ 302807 w 834131"/>
                <a:gd name="connsiteY6" fmla="*/ 51961 h 1128133"/>
                <a:gd name="connsiteX7" fmla="*/ 302807 w 834131"/>
                <a:gd name="connsiteY7" fmla="*/ 4959 h 1128133"/>
                <a:gd name="connsiteX8" fmla="*/ 221621 w 834131"/>
                <a:gd name="connsiteY8" fmla="*/ 26324 h 1128133"/>
                <a:gd name="connsiteX9" fmla="*/ 101980 w 834131"/>
                <a:gd name="connsiteY9" fmla="*/ 84007 h 1128133"/>
                <a:gd name="connsiteX10" fmla="*/ 67797 w 834131"/>
                <a:gd name="connsiteY10" fmla="*/ 257060 h 1128133"/>
                <a:gd name="connsiteX11" fmla="*/ 20796 w 834131"/>
                <a:gd name="connsiteY11" fmla="*/ 797582 h 1128133"/>
                <a:gd name="connsiteX12" fmla="*/ 61388 w 834131"/>
                <a:gd name="connsiteY12" fmla="*/ 1100958 h 1128133"/>
                <a:gd name="connsiteX13" fmla="*/ 663866 w 834131"/>
                <a:gd name="connsiteY13" fmla="*/ 1100957 h 1128133"/>
                <a:gd name="connsiteX14" fmla="*/ 766416 w 834131"/>
                <a:gd name="connsiteY14" fmla="*/ 989862 h 1128133"/>
                <a:gd name="connsiteX15" fmla="*/ 732233 w 834131"/>
                <a:gd name="connsiteY15" fmla="*/ 410885 h 1128133"/>
                <a:gd name="connsiteX16" fmla="*/ 830509 w 834131"/>
                <a:gd name="connsiteY16" fmla="*/ 86144 h 1128133"/>
                <a:gd name="connsiteX0" fmla="*/ 830509 w 830708"/>
                <a:gd name="connsiteY0" fmla="*/ 86144 h 1128133"/>
                <a:gd name="connsiteX1" fmla="*/ 721550 w 830708"/>
                <a:gd name="connsiteY1" fmla="*/ 9232 h 1128133"/>
                <a:gd name="connsiteX2" fmla="*/ 574135 w 830708"/>
                <a:gd name="connsiteY2" fmla="*/ 2823 h 1128133"/>
                <a:gd name="connsiteX3" fmla="*/ 465177 w 830708"/>
                <a:gd name="connsiteY3" fmla="*/ 4959 h 1128133"/>
                <a:gd name="connsiteX4" fmla="*/ 426721 w 830708"/>
                <a:gd name="connsiteY4" fmla="*/ 58371 h 1128133"/>
                <a:gd name="connsiteX5" fmla="*/ 351945 w 830708"/>
                <a:gd name="connsiteY5" fmla="*/ 77599 h 1128133"/>
                <a:gd name="connsiteX6" fmla="*/ 302807 w 830708"/>
                <a:gd name="connsiteY6" fmla="*/ 51961 h 1128133"/>
                <a:gd name="connsiteX7" fmla="*/ 302807 w 830708"/>
                <a:gd name="connsiteY7" fmla="*/ 4959 h 1128133"/>
                <a:gd name="connsiteX8" fmla="*/ 221621 w 830708"/>
                <a:gd name="connsiteY8" fmla="*/ 26324 h 1128133"/>
                <a:gd name="connsiteX9" fmla="*/ 101980 w 830708"/>
                <a:gd name="connsiteY9" fmla="*/ 84007 h 1128133"/>
                <a:gd name="connsiteX10" fmla="*/ 67797 w 830708"/>
                <a:gd name="connsiteY10" fmla="*/ 257060 h 1128133"/>
                <a:gd name="connsiteX11" fmla="*/ 20796 w 830708"/>
                <a:gd name="connsiteY11" fmla="*/ 797582 h 1128133"/>
                <a:gd name="connsiteX12" fmla="*/ 61388 w 830708"/>
                <a:gd name="connsiteY12" fmla="*/ 1100958 h 1128133"/>
                <a:gd name="connsiteX13" fmla="*/ 663866 w 830708"/>
                <a:gd name="connsiteY13" fmla="*/ 1100957 h 1128133"/>
                <a:gd name="connsiteX14" fmla="*/ 766416 w 830708"/>
                <a:gd name="connsiteY14" fmla="*/ 989862 h 1128133"/>
                <a:gd name="connsiteX15" fmla="*/ 749325 w 830708"/>
                <a:gd name="connsiteY15" fmla="*/ 410885 h 1128133"/>
                <a:gd name="connsiteX16" fmla="*/ 830509 w 830708"/>
                <a:gd name="connsiteY16" fmla="*/ 86144 h 1128133"/>
                <a:gd name="connsiteX0" fmla="*/ 830509 w 830714"/>
                <a:gd name="connsiteY0" fmla="*/ 107900 h 1128524"/>
                <a:gd name="connsiteX1" fmla="*/ 721550 w 830714"/>
                <a:gd name="connsiteY1" fmla="*/ 9623 h 1128524"/>
                <a:gd name="connsiteX2" fmla="*/ 574135 w 830714"/>
                <a:gd name="connsiteY2" fmla="*/ 3214 h 1128524"/>
                <a:gd name="connsiteX3" fmla="*/ 465177 w 830714"/>
                <a:gd name="connsiteY3" fmla="*/ 5350 h 1128524"/>
                <a:gd name="connsiteX4" fmla="*/ 426721 w 830714"/>
                <a:gd name="connsiteY4" fmla="*/ 58762 h 1128524"/>
                <a:gd name="connsiteX5" fmla="*/ 351945 w 830714"/>
                <a:gd name="connsiteY5" fmla="*/ 77990 h 1128524"/>
                <a:gd name="connsiteX6" fmla="*/ 302807 w 830714"/>
                <a:gd name="connsiteY6" fmla="*/ 52352 h 1128524"/>
                <a:gd name="connsiteX7" fmla="*/ 302807 w 830714"/>
                <a:gd name="connsiteY7" fmla="*/ 5350 h 1128524"/>
                <a:gd name="connsiteX8" fmla="*/ 221621 w 830714"/>
                <a:gd name="connsiteY8" fmla="*/ 26715 h 1128524"/>
                <a:gd name="connsiteX9" fmla="*/ 101980 w 830714"/>
                <a:gd name="connsiteY9" fmla="*/ 84398 h 1128524"/>
                <a:gd name="connsiteX10" fmla="*/ 67797 w 830714"/>
                <a:gd name="connsiteY10" fmla="*/ 257451 h 1128524"/>
                <a:gd name="connsiteX11" fmla="*/ 20796 w 830714"/>
                <a:gd name="connsiteY11" fmla="*/ 797973 h 1128524"/>
                <a:gd name="connsiteX12" fmla="*/ 61388 w 830714"/>
                <a:gd name="connsiteY12" fmla="*/ 1101349 h 1128524"/>
                <a:gd name="connsiteX13" fmla="*/ 663866 w 830714"/>
                <a:gd name="connsiteY13" fmla="*/ 1101348 h 1128524"/>
                <a:gd name="connsiteX14" fmla="*/ 766416 w 830714"/>
                <a:gd name="connsiteY14" fmla="*/ 990253 h 1128524"/>
                <a:gd name="connsiteX15" fmla="*/ 749325 w 830714"/>
                <a:gd name="connsiteY15" fmla="*/ 411276 h 1128524"/>
                <a:gd name="connsiteX16" fmla="*/ 830509 w 830714"/>
                <a:gd name="connsiteY16" fmla="*/ 107900 h 1128524"/>
                <a:gd name="connsiteX0" fmla="*/ 830509 w 830714"/>
                <a:gd name="connsiteY0" fmla="*/ 111611 h 1132235"/>
                <a:gd name="connsiteX1" fmla="*/ 721550 w 830714"/>
                <a:gd name="connsiteY1" fmla="*/ 13334 h 1132235"/>
                <a:gd name="connsiteX2" fmla="*/ 571999 w 830714"/>
                <a:gd name="connsiteY2" fmla="*/ 515 h 1132235"/>
                <a:gd name="connsiteX3" fmla="*/ 465177 w 830714"/>
                <a:gd name="connsiteY3" fmla="*/ 9061 h 1132235"/>
                <a:gd name="connsiteX4" fmla="*/ 426721 w 830714"/>
                <a:gd name="connsiteY4" fmla="*/ 62473 h 1132235"/>
                <a:gd name="connsiteX5" fmla="*/ 351945 w 830714"/>
                <a:gd name="connsiteY5" fmla="*/ 81701 h 1132235"/>
                <a:gd name="connsiteX6" fmla="*/ 302807 w 830714"/>
                <a:gd name="connsiteY6" fmla="*/ 56063 h 1132235"/>
                <a:gd name="connsiteX7" fmla="*/ 302807 w 830714"/>
                <a:gd name="connsiteY7" fmla="*/ 9061 h 1132235"/>
                <a:gd name="connsiteX8" fmla="*/ 221621 w 830714"/>
                <a:gd name="connsiteY8" fmla="*/ 30426 h 1132235"/>
                <a:gd name="connsiteX9" fmla="*/ 101980 w 830714"/>
                <a:gd name="connsiteY9" fmla="*/ 88109 h 1132235"/>
                <a:gd name="connsiteX10" fmla="*/ 67797 w 830714"/>
                <a:gd name="connsiteY10" fmla="*/ 261162 h 1132235"/>
                <a:gd name="connsiteX11" fmla="*/ 20796 w 830714"/>
                <a:gd name="connsiteY11" fmla="*/ 801684 h 1132235"/>
                <a:gd name="connsiteX12" fmla="*/ 61388 w 830714"/>
                <a:gd name="connsiteY12" fmla="*/ 1105060 h 1132235"/>
                <a:gd name="connsiteX13" fmla="*/ 663866 w 830714"/>
                <a:gd name="connsiteY13" fmla="*/ 1105059 h 1132235"/>
                <a:gd name="connsiteX14" fmla="*/ 766416 w 830714"/>
                <a:gd name="connsiteY14" fmla="*/ 993964 h 1132235"/>
                <a:gd name="connsiteX15" fmla="*/ 749325 w 830714"/>
                <a:gd name="connsiteY15" fmla="*/ 414987 h 1132235"/>
                <a:gd name="connsiteX16" fmla="*/ 830509 w 830714"/>
                <a:gd name="connsiteY16" fmla="*/ 111611 h 1132235"/>
                <a:gd name="connsiteX0" fmla="*/ 830509 w 831255"/>
                <a:gd name="connsiteY0" fmla="*/ 113776 h 1134400"/>
                <a:gd name="connsiteX1" fmla="*/ 693776 w 831255"/>
                <a:gd name="connsiteY1" fmla="*/ 11226 h 1134400"/>
                <a:gd name="connsiteX2" fmla="*/ 571999 w 831255"/>
                <a:gd name="connsiteY2" fmla="*/ 2680 h 1134400"/>
                <a:gd name="connsiteX3" fmla="*/ 465177 w 831255"/>
                <a:gd name="connsiteY3" fmla="*/ 11226 h 1134400"/>
                <a:gd name="connsiteX4" fmla="*/ 426721 w 831255"/>
                <a:gd name="connsiteY4" fmla="*/ 64638 h 1134400"/>
                <a:gd name="connsiteX5" fmla="*/ 351945 w 831255"/>
                <a:gd name="connsiteY5" fmla="*/ 83866 h 1134400"/>
                <a:gd name="connsiteX6" fmla="*/ 302807 w 831255"/>
                <a:gd name="connsiteY6" fmla="*/ 58228 h 1134400"/>
                <a:gd name="connsiteX7" fmla="*/ 302807 w 831255"/>
                <a:gd name="connsiteY7" fmla="*/ 11226 h 1134400"/>
                <a:gd name="connsiteX8" fmla="*/ 221621 w 831255"/>
                <a:gd name="connsiteY8" fmla="*/ 32591 h 1134400"/>
                <a:gd name="connsiteX9" fmla="*/ 101980 w 831255"/>
                <a:gd name="connsiteY9" fmla="*/ 90274 h 1134400"/>
                <a:gd name="connsiteX10" fmla="*/ 67797 w 831255"/>
                <a:gd name="connsiteY10" fmla="*/ 263327 h 1134400"/>
                <a:gd name="connsiteX11" fmla="*/ 20796 w 831255"/>
                <a:gd name="connsiteY11" fmla="*/ 803849 h 1134400"/>
                <a:gd name="connsiteX12" fmla="*/ 61388 w 831255"/>
                <a:gd name="connsiteY12" fmla="*/ 1107225 h 1134400"/>
                <a:gd name="connsiteX13" fmla="*/ 663866 w 831255"/>
                <a:gd name="connsiteY13" fmla="*/ 1107224 h 1134400"/>
                <a:gd name="connsiteX14" fmla="*/ 766416 w 831255"/>
                <a:gd name="connsiteY14" fmla="*/ 996129 h 1134400"/>
                <a:gd name="connsiteX15" fmla="*/ 749325 w 831255"/>
                <a:gd name="connsiteY15" fmla="*/ 417152 h 1134400"/>
                <a:gd name="connsiteX16" fmla="*/ 830509 w 831255"/>
                <a:gd name="connsiteY16" fmla="*/ 113776 h 1134400"/>
                <a:gd name="connsiteX0" fmla="*/ 830509 w 831255"/>
                <a:gd name="connsiteY0" fmla="*/ 112222 h 1132846"/>
                <a:gd name="connsiteX1" fmla="*/ 693776 w 831255"/>
                <a:gd name="connsiteY1" fmla="*/ 9672 h 1132846"/>
                <a:gd name="connsiteX2" fmla="*/ 571999 w 831255"/>
                <a:gd name="connsiteY2" fmla="*/ 1126 h 1132846"/>
                <a:gd name="connsiteX3" fmla="*/ 465177 w 831255"/>
                <a:gd name="connsiteY3" fmla="*/ 9672 h 1132846"/>
                <a:gd name="connsiteX4" fmla="*/ 426721 w 831255"/>
                <a:gd name="connsiteY4" fmla="*/ 63084 h 1132846"/>
                <a:gd name="connsiteX5" fmla="*/ 351945 w 831255"/>
                <a:gd name="connsiteY5" fmla="*/ 82312 h 1132846"/>
                <a:gd name="connsiteX6" fmla="*/ 302807 w 831255"/>
                <a:gd name="connsiteY6" fmla="*/ 56674 h 1132846"/>
                <a:gd name="connsiteX7" fmla="*/ 302807 w 831255"/>
                <a:gd name="connsiteY7" fmla="*/ 9672 h 1132846"/>
                <a:gd name="connsiteX8" fmla="*/ 221621 w 831255"/>
                <a:gd name="connsiteY8" fmla="*/ 31037 h 1132846"/>
                <a:gd name="connsiteX9" fmla="*/ 101980 w 831255"/>
                <a:gd name="connsiteY9" fmla="*/ 88720 h 1132846"/>
                <a:gd name="connsiteX10" fmla="*/ 67797 w 831255"/>
                <a:gd name="connsiteY10" fmla="*/ 261773 h 1132846"/>
                <a:gd name="connsiteX11" fmla="*/ 20796 w 831255"/>
                <a:gd name="connsiteY11" fmla="*/ 802295 h 1132846"/>
                <a:gd name="connsiteX12" fmla="*/ 61388 w 831255"/>
                <a:gd name="connsiteY12" fmla="*/ 1105671 h 1132846"/>
                <a:gd name="connsiteX13" fmla="*/ 663866 w 831255"/>
                <a:gd name="connsiteY13" fmla="*/ 1105670 h 1132846"/>
                <a:gd name="connsiteX14" fmla="*/ 766416 w 831255"/>
                <a:gd name="connsiteY14" fmla="*/ 994575 h 1132846"/>
                <a:gd name="connsiteX15" fmla="*/ 749325 w 831255"/>
                <a:gd name="connsiteY15" fmla="*/ 415598 h 1132846"/>
                <a:gd name="connsiteX16" fmla="*/ 830509 w 831255"/>
                <a:gd name="connsiteY16" fmla="*/ 112222 h 1132846"/>
                <a:gd name="connsiteX0" fmla="*/ 830509 w 831153"/>
                <a:gd name="connsiteY0" fmla="*/ 111831 h 1132455"/>
                <a:gd name="connsiteX1" fmla="*/ 698049 w 831153"/>
                <a:gd name="connsiteY1" fmla="*/ 17827 h 1132455"/>
                <a:gd name="connsiteX2" fmla="*/ 571999 w 831153"/>
                <a:gd name="connsiteY2" fmla="*/ 735 h 1132455"/>
                <a:gd name="connsiteX3" fmla="*/ 465177 w 831153"/>
                <a:gd name="connsiteY3" fmla="*/ 9281 h 1132455"/>
                <a:gd name="connsiteX4" fmla="*/ 426721 w 831153"/>
                <a:gd name="connsiteY4" fmla="*/ 62693 h 1132455"/>
                <a:gd name="connsiteX5" fmla="*/ 351945 w 831153"/>
                <a:gd name="connsiteY5" fmla="*/ 81921 h 1132455"/>
                <a:gd name="connsiteX6" fmla="*/ 302807 w 831153"/>
                <a:gd name="connsiteY6" fmla="*/ 56283 h 1132455"/>
                <a:gd name="connsiteX7" fmla="*/ 302807 w 831153"/>
                <a:gd name="connsiteY7" fmla="*/ 9281 h 1132455"/>
                <a:gd name="connsiteX8" fmla="*/ 221621 w 831153"/>
                <a:gd name="connsiteY8" fmla="*/ 30646 h 1132455"/>
                <a:gd name="connsiteX9" fmla="*/ 101980 w 831153"/>
                <a:gd name="connsiteY9" fmla="*/ 88329 h 1132455"/>
                <a:gd name="connsiteX10" fmla="*/ 67797 w 831153"/>
                <a:gd name="connsiteY10" fmla="*/ 261382 h 1132455"/>
                <a:gd name="connsiteX11" fmla="*/ 20796 w 831153"/>
                <a:gd name="connsiteY11" fmla="*/ 801904 h 1132455"/>
                <a:gd name="connsiteX12" fmla="*/ 61388 w 831153"/>
                <a:gd name="connsiteY12" fmla="*/ 1105280 h 1132455"/>
                <a:gd name="connsiteX13" fmla="*/ 663866 w 831153"/>
                <a:gd name="connsiteY13" fmla="*/ 1105279 h 1132455"/>
                <a:gd name="connsiteX14" fmla="*/ 766416 w 831153"/>
                <a:gd name="connsiteY14" fmla="*/ 994184 h 1132455"/>
                <a:gd name="connsiteX15" fmla="*/ 749325 w 831153"/>
                <a:gd name="connsiteY15" fmla="*/ 415207 h 1132455"/>
                <a:gd name="connsiteX16" fmla="*/ 830509 w 831153"/>
                <a:gd name="connsiteY16" fmla="*/ 111831 h 1132455"/>
                <a:gd name="connsiteX0" fmla="*/ 830509 w 831153"/>
                <a:gd name="connsiteY0" fmla="*/ 111831 h 1132455"/>
                <a:gd name="connsiteX1" fmla="*/ 698049 w 831153"/>
                <a:gd name="connsiteY1" fmla="*/ 17827 h 1132455"/>
                <a:gd name="connsiteX2" fmla="*/ 571999 w 831153"/>
                <a:gd name="connsiteY2" fmla="*/ 735 h 1132455"/>
                <a:gd name="connsiteX3" fmla="*/ 465177 w 831153"/>
                <a:gd name="connsiteY3" fmla="*/ 9281 h 1132455"/>
                <a:gd name="connsiteX4" fmla="*/ 426721 w 831153"/>
                <a:gd name="connsiteY4" fmla="*/ 62693 h 1132455"/>
                <a:gd name="connsiteX5" fmla="*/ 351945 w 831153"/>
                <a:gd name="connsiteY5" fmla="*/ 81921 h 1132455"/>
                <a:gd name="connsiteX6" fmla="*/ 302807 w 831153"/>
                <a:gd name="connsiteY6" fmla="*/ 56283 h 1132455"/>
                <a:gd name="connsiteX7" fmla="*/ 302807 w 831153"/>
                <a:gd name="connsiteY7" fmla="*/ 9281 h 1132455"/>
                <a:gd name="connsiteX8" fmla="*/ 213075 w 831153"/>
                <a:gd name="connsiteY8" fmla="*/ 24237 h 1132455"/>
                <a:gd name="connsiteX9" fmla="*/ 101980 w 831153"/>
                <a:gd name="connsiteY9" fmla="*/ 88329 h 1132455"/>
                <a:gd name="connsiteX10" fmla="*/ 67797 w 831153"/>
                <a:gd name="connsiteY10" fmla="*/ 261382 h 1132455"/>
                <a:gd name="connsiteX11" fmla="*/ 20796 w 831153"/>
                <a:gd name="connsiteY11" fmla="*/ 801904 h 1132455"/>
                <a:gd name="connsiteX12" fmla="*/ 61388 w 831153"/>
                <a:gd name="connsiteY12" fmla="*/ 1105280 h 1132455"/>
                <a:gd name="connsiteX13" fmla="*/ 663866 w 831153"/>
                <a:gd name="connsiteY13" fmla="*/ 1105279 h 1132455"/>
                <a:gd name="connsiteX14" fmla="*/ 766416 w 831153"/>
                <a:gd name="connsiteY14" fmla="*/ 994184 h 1132455"/>
                <a:gd name="connsiteX15" fmla="*/ 749325 w 831153"/>
                <a:gd name="connsiteY15" fmla="*/ 415207 h 1132455"/>
                <a:gd name="connsiteX16" fmla="*/ 830509 w 831153"/>
                <a:gd name="connsiteY16" fmla="*/ 111831 h 1132455"/>
                <a:gd name="connsiteX0" fmla="*/ 830627 w 831271"/>
                <a:gd name="connsiteY0" fmla="*/ 111831 h 1132455"/>
                <a:gd name="connsiteX1" fmla="*/ 698167 w 831271"/>
                <a:gd name="connsiteY1" fmla="*/ 17827 h 1132455"/>
                <a:gd name="connsiteX2" fmla="*/ 572117 w 831271"/>
                <a:gd name="connsiteY2" fmla="*/ 735 h 1132455"/>
                <a:gd name="connsiteX3" fmla="*/ 465295 w 831271"/>
                <a:gd name="connsiteY3" fmla="*/ 9281 h 1132455"/>
                <a:gd name="connsiteX4" fmla="*/ 426839 w 831271"/>
                <a:gd name="connsiteY4" fmla="*/ 62693 h 1132455"/>
                <a:gd name="connsiteX5" fmla="*/ 352063 w 831271"/>
                <a:gd name="connsiteY5" fmla="*/ 81921 h 1132455"/>
                <a:gd name="connsiteX6" fmla="*/ 302925 w 831271"/>
                <a:gd name="connsiteY6" fmla="*/ 56283 h 1132455"/>
                <a:gd name="connsiteX7" fmla="*/ 302925 w 831271"/>
                <a:gd name="connsiteY7" fmla="*/ 9281 h 1132455"/>
                <a:gd name="connsiteX8" fmla="*/ 213193 w 831271"/>
                <a:gd name="connsiteY8" fmla="*/ 24237 h 1132455"/>
                <a:gd name="connsiteX9" fmla="*/ 102098 w 831271"/>
                <a:gd name="connsiteY9" fmla="*/ 88329 h 1132455"/>
                <a:gd name="connsiteX10" fmla="*/ 70051 w 831271"/>
                <a:gd name="connsiteY10" fmla="*/ 348976 h 1132455"/>
                <a:gd name="connsiteX11" fmla="*/ 20914 w 831271"/>
                <a:gd name="connsiteY11" fmla="*/ 801904 h 1132455"/>
                <a:gd name="connsiteX12" fmla="*/ 61506 w 831271"/>
                <a:gd name="connsiteY12" fmla="*/ 1105280 h 1132455"/>
                <a:gd name="connsiteX13" fmla="*/ 663984 w 831271"/>
                <a:gd name="connsiteY13" fmla="*/ 1105279 h 1132455"/>
                <a:gd name="connsiteX14" fmla="*/ 766534 w 831271"/>
                <a:gd name="connsiteY14" fmla="*/ 994184 h 1132455"/>
                <a:gd name="connsiteX15" fmla="*/ 749443 w 831271"/>
                <a:gd name="connsiteY15" fmla="*/ 415207 h 1132455"/>
                <a:gd name="connsiteX16" fmla="*/ 830627 w 831271"/>
                <a:gd name="connsiteY16" fmla="*/ 111831 h 1132455"/>
                <a:gd name="connsiteX0" fmla="*/ 829803 w 830447"/>
                <a:gd name="connsiteY0" fmla="*/ 111831 h 1132455"/>
                <a:gd name="connsiteX1" fmla="*/ 697343 w 830447"/>
                <a:gd name="connsiteY1" fmla="*/ 17827 h 1132455"/>
                <a:gd name="connsiteX2" fmla="*/ 571293 w 830447"/>
                <a:gd name="connsiteY2" fmla="*/ 735 h 1132455"/>
                <a:gd name="connsiteX3" fmla="*/ 464471 w 830447"/>
                <a:gd name="connsiteY3" fmla="*/ 9281 h 1132455"/>
                <a:gd name="connsiteX4" fmla="*/ 426015 w 830447"/>
                <a:gd name="connsiteY4" fmla="*/ 62693 h 1132455"/>
                <a:gd name="connsiteX5" fmla="*/ 351239 w 830447"/>
                <a:gd name="connsiteY5" fmla="*/ 81921 h 1132455"/>
                <a:gd name="connsiteX6" fmla="*/ 302101 w 830447"/>
                <a:gd name="connsiteY6" fmla="*/ 56283 h 1132455"/>
                <a:gd name="connsiteX7" fmla="*/ 302101 w 830447"/>
                <a:gd name="connsiteY7" fmla="*/ 9281 h 1132455"/>
                <a:gd name="connsiteX8" fmla="*/ 212369 w 830447"/>
                <a:gd name="connsiteY8" fmla="*/ 24237 h 1132455"/>
                <a:gd name="connsiteX9" fmla="*/ 101274 w 830447"/>
                <a:gd name="connsiteY9" fmla="*/ 88329 h 1132455"/>
                <a:gd name="connsiteX10" fmla="*/ 54272 w 830447"/>
                <a:gd name="connsiteY10" fmla="*/ 344703 h 1132455"/>
                <a:gd name="connsiteX11" fmla="*/ 20090 w 830447"/>
                <a:gd name="connsiteY11" fmla="*/ 801904 h 1132455"/>
                <a:gd name="connsiteX12" fmla="*/ 60682 w 830447"/>
                <a:gd name="connsiteY12" fmla="*/ 1105280 h 1132455"/>
                <a:gd name="connsiteX13" fmla="*/ 663160 w 830447"/>
                <a:gd name="connsiteY13" fmla="*/ 1105279 h 1132455"/>
                <a:gd name="connsiteX14" fmla="*/ 765710 w 830447"/>
                <a:gd name="connsiteY14" fmla="*/ 994184 h 1132455"/>
                <a:gd name="connsiteX15" fmla="*/ 748619 w 830447"/>
                <a:gd name="connsiteY15" fmla="*/ 415207 h 1132455"/>
                <a:gd name="connsiteX16" fmla="*/ 829803 w 830447"/>
                <a:gd name="connsiteY16" fmla="*/ 111831 h 1132455"/>
                <a:gd name="connsiteX0" fmla="*/ 829949 w 830593"/>
                <a:gd name="connsiteY0" fmla="*/ 111831 h 1130717"/>
                <a:gd name="connsiteX1" fmla="*/ 697489 w 830593"/>
                <a:gd name="connsiteY1" fmla="*/ 17827 h 1130717"/>
                <a:gd name="connsiteX2" fmla="*/ 571439 w 830593"/>
                <a:gd name="connsiteY2" fmla="*/ 735 h 1130717"/>
                <a:gd name="connsiteX3" fmla="*/ 464617 w 830593"/>
                <a:gd name="connsiteY3" fmla="*/ 9281 h 1130717"/>
                <a:gd name="connsiteX4" fmla="*/ 426161 w 830593"/>
                <a:gd name="connsiteY4" fmla="*/ 62693 h 1130717"/>
                <a:gd name="connsiteX5" fmla="*/ 351385 w 830593"/>
                <a:gd name="connsiteY5" fmla="*/ 81921 h 1130717"/>
                <a:gd name="connsiteX6" fmla="*/ 302247 w 830593"/>
                <a:gd name="connsiteY6" fmla="*/ 56283 h 1130717"/>
                <a:gd name="connsiteX7" fmla="*/ 302247 w 830593"/>
                <a:gd name="connsiteY7" fmla="*/ 9281 h 1130717"/>
                <a:gd name="connsiteX8" fmla="*/ 212515 w 830593"/>
                <a:gd name="connsiteY8" fmla="*/ 24237 h 1130717"/>
                <a:gd name="connsiteX9" fmla="*/ 101420 w 830593"/>
                <a:gd name="connsiteY9" fmla="*/ 88329 h 1130717"/>
                <a:gd name="connsiteX10" fmla="*/ 54418 w 830593"/>
                <a:gd name="connsiteY10" fmla="*/ 344703 h 1130717"/>
                <a:gd name="connsiteX11" fmla="*/ 20236 w 830593"/>
                <a:gd name="connsiteY11" fmla="*/ 801904 h 1130717"/>
                <a:gd name="connsiteX12" fmla="*/ 60828 w 830593"/>
                <a:gd name="connsiteY12" fmla="*/ 1105280 h 1130717"/>
                <a:gd name="connsiteX13" fmla="*/ 665442 w 830593"/>
                <a:gd name="connsiteY13" fmla="*/ 1101007 h 1130717"/>
                <a:gd name="connsiteX14" fmla="*/ 765856 w 830593"/>
                <a:gd name="connsiteY14" fmla="*/ 994184 h 1130717"/>
                <a:gd name="connsiteX15" fmla="*/ 748765 w 830593"/>
                <a:gd name="connsiteY15" fmla="*/ 415207 h 1130717"/>
                <a:gd name="connsiteX16" fmla="*/ 829949 w 830593"/>
                <a:gd name="connsiteY16" fmla="*/ 111831 h 1130717"/>
                <a:gd name="connsiteX0" fmla="*/ 822145 w 822789"/>
                <a:gd name="connsiteY0" fmla="*/ 111831 h 1130717"/>
                <a:gd name="connsiteX1" fmla="*/ 689685 w 822789"/>
                <a:gd name="connsiteY1" fmla="*/ 17827 h 1130717"/>
                <a:gd name="connsiteX2" fmla="*/ 563635 w 822789"/>
                <a:gd name="connsiteY2" fmla="*/ 735 h 1130717"/>
                <a:gd name="connsiteX3" fmla="*/ 456813 w 822789"/>
                <a:gd name="connsiteY3" fmla="*/ 9281 h 1130717"/>
                <a:gd name="connsiteX4" fmla="*/ 418357 w 822789"/>
                <a:gd name="connsiteY4" fmla="*/ 62693 h 1130717"/>
                <a:gd name="connsiteX5" fmla="*/ 343581 w 822789"/>
                <a:gd name="connsiteY5" fmla="*/ 81921 h 1130717"/>
                <a:gd name="connsiteX6" fmla="*/ 294443 w 822789"/>
                <a:gd name="connsiteY6" fmla="*/ 56283 h 1130717"/>
                <a:gd name="connsiteX7" fmla="*/ 294443 w 822789"/>
                <a:gd name="connsiteY7" fmla="*/ 9281 h 1130717"/>
                <a:gd name="connsiteX8" fmla="*/ 204711 w 822789"/>
                <a:gd name="connsiteY8" fmla="*/ 24237 h 1130717"/>
                <a:gd name="connsiteX9" fmla="*/ 93616 w 822789"/>
                <a:gd name="connsiteY9" fmla="*/ 88329 h 1130717"/>
                <a:gd name="connsiteX10" fmla="*/ 46614 w 822789"/>
                <a:gd name="connsiteY10" fmla="*/ 344703 h 1130717"/>
                <a:gd name="connsiteX11" fmla="*/ 12432 w 822789"/>
                <a:gd name="connsiteY11" fmla="*/ 801904 h 1130717"/>
                <a:gd name="connsiteX12" fmla="*/ 65843 w 822789"/>
                <a:gd name="connsiteY12" fmla="*/ 1105280 h 1130717"/>
                <a:gd name="connsiteX13" fmla="*/ 657638 w 822789"/>
                <a:gd name="connsiteY13" fmla="*/ 1101007 h 1130717"/>
                <a:gd name="connsiteX14" fmla="*/ 758052 w 822789"/>
                <a:gd name="connsiteY14" fmla="*/ 994184 h 1130717"/>
                <a:gd name="connsiteX15" fmla="*/ 740961 w 822789"/>
                <a:gd name="connsiteY15" fmla="*/ 415207 h 1130717"/>
                <a:gd name="connsiteX16" fmla="*/ 822145 w 822789"/>
                <a:gd name="connsiteY16" fmla="*/ 111831 h 1130717"/>
                <a:gd name="connsiteX0" fmla="*/ 817456 w 818100"/>
                <a:gd name="connsiteY0" fmla="*/ 111831 h 1124738"/>
                <a:gd name="connsiteX1" fmla="*/ 684996 w 818100"/>
                <a:gd name="connsiteY1" fmla="*/ 17827 h 1124738"/>
                <a:gd name="connsiteX2" fmla="*/ 558946 w 818100"/>
                <a:gd name="connsiteY2" fmla="*/ 735 h 1124738"/>
                <a:gd name="connsiteX3" fmla="*/ 452124 w 818100"/>
                <a:gd name="connsiteY3" fmla="*/ 9281 h 1124738"/>
                <a:gd name="connsiteX4" fmla="*/ 413668 w 818100"/>
                <a:gd name="connsiteY4" fmla="*/ 62693 h 1124738"/>
                <a:gd name="connsiteX5" fmla="*/ 338892 w 818100"/>
                <a:gd name="connsiteY5" fmla="*/ 81921 h 1124738"/>
                <a:gd name="connsiteX6" fmla="*/ 289754 w 818100"/>
                <a:gd name="connsiteY6" fmla="*/ 56283 h 1124738"/>
                <a:gd name="connsiteX7" fmla="*/ 289754 w 818100"/>
                <a:gd name="connsiteY7" fmla="*/ 9281 h 1124738"/>
                <a:gd name="connsiteX8" fmla="*/ 200022 w 818100"/>
                <a:gd name="connsiteY8" fmla="*/ 24237 h 1124738"/>
                <a:gd name="connsiteX9" fmla="*/ 88927 w 818100"/>
                <a:gd name="connsiteY9" fmla="*/ 88329 h 1124738"/>
                <a:gd name="connsiteX10" fmla="*/ 41925 w 818100"/>
                <a:gd name="connsiteY10" fmla="*/ 344703 h 1124738"/>
                <a:gd name="connsiteX11" fmla="*/ 7743 w 818100"/>
                <a:gd name="connsiteY11" fmla="*/ 801904 h 1124738"/>
                <a:gd name="connsiteX12" fmla="*/ 69700 w 818100"/>
                <a:gd name="connsiteY12" fmla="*/ 1096734 h 1124738"/>
                <a:gd name="connsiteX13" fmla="*/ 652949 w 818100"/>
                <a:gd name="connsiteY13" fmla="*/ 1101007 h 1124738"/>
                <a:gd name="connsiteX14" fmla="*/ 753363 w 818100"/>
                <a:gd name="connsiteY14" fmla="*/ 994184 h 1124738"/>
                <a:gd name="connsiteX15" fmla="*/ 736272 w 818100"/>
                <a:gd name="connsiteY15" fmla="*/ 415207 h 1124738"/>
                <a:gd name="connsiteX16" fmla="*/ 817456 w 818100"/>
                <a:gd name="connsiteY16" fmla="*/ 111831 h 1124738"/>
                <a:gd name="connsiteX0" fmla="*/ 816712 w 817356"/>
                <a:gd name="connsiteY0" fmla="*/ 111831 h 1112840"/>
                <a:gd name="connsiteX1" fmla="*/ 684252 w 817356"/>
                <a:gd name="connsiteY1" fmla="*/ 17827 h 1112840"/>
                <a:gd name="connsiteX2" fmla="*/ 558202 w 817356"/>
                <a:gd name="connsiteY2" fmla="*/ 735 h 1112840"/>
                <a:gd name="connsiteX3" fmla="*/ 451380 w 817356"/>
                <a:gd name="connsiteY3" fmla="*/ 9281 h 1112840"/>
                <a:gd name="connsiteX4" fmla="*/ 412924 w 817356"/>
                <a:gd name="connsiteY4" fmla="*/ 62693 h 1112840"/>
                <a:gd name="connsiteX5" fmla="*/ 338148 w 817356"/>
                <a:gd name="connsiteY5" fmla="*/ 81921 h 1112840"/>
                <a:gd name="connsiteX6" fmla="*/ 289010 w 817356"/>
                <a:gd name="connsiteY6" fmla="*/ 56283 h 1112840"/>
                <a:gd name="connsiteX7" fmla="*/ 289010 w 817356"/>
                <a:gd name="connsiteY7" fmla="*/ 9281 h 1112840"/>
                <a:gd name="connsiteX8" fmla="*/ 199278 w 817356"/>
                <a:gd name="connsiteY8" fmla="*/ 24237 h 1112840"/>
                <a:gd name="connsiteX9" fmla="*/ 88183 w 817356"/>
                <a:gd name="connsiteY9" fmla="*/ 88329 h 1112840"/>
                <a:gd name="connsiteX10" fmla="*/ 41181 w 817356"/>
                <a:gd name="connsiteY10" fmla="*/ 344703 h 1112840"/>
                <a:gd name="connsiteX11" fmla="*/ 6999 w 817356"/>
                <a:gd name="connsiteY11" fmla="*/ 801904 h 1112840"/>
                <a:gd name="connsiteX12" fmla="*/ 68956 w 817356"/>
                <a:gd name="connsiteY12" fmla="*/ 1096734 h 1112840"/>
                <a:gd name="connsiteX13" fmla="*/ 652205 w 817356"/>
                <a:gd name="connsiteY13" fmla="*/ 1101007 h 1112840"/>
                <a:gd name="connsiteX14" fmla="*/ 752619 w 817356"/>
                <a:gd name="connsiteY14" fmla="*/ 994184 h 1112840"/>
                <a:gd name="connsiteX15" fmla="*/ 735528 w 817356"/>
                <a:gd name="connsiteY15" fmla="*/ 415207 h 1112840"/>
                <a:gd name="connsiteX16" fmla="*/ 816712 w 817356"/>
                <a:gd name="connsiteY16" fmla="*/ 111831 h 1112840"/>
                <a:gd name="connsiteX0" fmla="*/ 816712 w 818869"/>
                <a:gd name="connsiteY0" fmla="*/ 111831 h 1112840"/>
                <a:gd name="connsiteX1" fmla="*/ 684252 w 818869"/>
                <a:gd name="connsiteY1" fmla="*/ 17827 h 1112840"/>
                <a:gd name="connsiteX2" fmla="*/ 558202 w 818869"/>
                <a:gd name="connsiteY2" fmla="*/ 735 h 1112840"/>
                <a:gd name="connsiteX3" fmla="*/ 451380 w 818869"/>
                <a:gd name="connsiteY3" fmla="*/ 9281 h 1112840"/>
                <a:gd name="connsiteX4" fmla="*/ 412924 w 818869"/>
                <a:gd name="connsiteY4" fmla="*/ 62693 h 1112840"/>
                <a:gd name="connsiteX5" fmla="*/ 338148 w 818869"/>
                <a:gd name="connsiteY5" fmla="*/ 81921 h 1112840"/>
                <a:gd name="connsiteX6" fmla="*/ 289010 w 818869"/>
                <a:gd name="connsiteY6" fmla="*/ 56283 h 1112840"/>
                <a:gd name="connsiteX7" fmla="*/ 289010 w 818869"/>
                <a:gd name="connsiteY7" fmla="*/ 9281 h 1112840"/>
                <a:gd name="connsiteX8" fmla="*/ 199278 w 818869"/>
                <a:gd name="connsiteY8" fmla="*/ 24237 h 1112840"/>
                <a:gd name="connsiteX9" fmla="*/ 88183 w 818869"/>
                <a:gd name="connsiteY9" fmla="*/ 88329 h 1112840"/>
                <a:gd name="connsiteX10" fmla="*/ 41181 w 818869"/>
                <a:gd name="connsiteY10" fmla="*/ 344703 h 1112840"/>
                <a:gd name="connsiteX11" fmla="*/ 6999 w 818869"/>
                <a:gd name="connsiteY11" fmla="*/ 801904 h 1112840"/>
                <a:gd name="connsiteX12" fmla="*/ 68956 w 818869"/>
                <a:gd name="connsiteY12" fmla="*/ 1096734 h 1112840"/>
                <a:gd name="connsiteX13" fmla="*/ 652205 w 818869"/>
                <a:gd name="connsiteY13" fmla="*/ 1101007 h 1112840"/>
                <a:gd name="connsiteX14" fmla="*/ 752619 w 818869"/>
                <a:gd name="connsiteY14" fmla="*/ 994184 h 1112840"/>
                <a:gd name="connsiteX15" fmla="*/ 765438 w 818869"/>
                <a:gd name="connsiteY15" fmla="*/ 421617 h 1112840"/>
                <a:gd name="connsiteX16" fmla="*/ 816712 w 818869"/>
                <a:gd name="connsiteY16" fmla="*/ 111831 h 1112840"/>
                <a:gd name="connsiteX0" fmla="*/ 816712 w 818869"/>
                <a:gd name="connsiteY0" fmla="*/ 111831 h 1112412"/>
                <a:gd name="connsiteX1" fmla="*/ 684252 w 818869"/>
                <a:gd name="connsiteY1" fmla="*/ 17827 h 1112412"/>
                <a:gd name="connsiteX2" fmla="*/ 558202 w 818869"/>
                <a:gd name="connsiteY2" fmla="*/ 735 h 1112412"/>
                <a:gd name="connsiteX3" fmla="*/ 451380 w 818869"/>
                <a:gd name="connsiteY3" fmla="*/ 9281 h 1112412"/>
                <a:gd name="connsiteX4" fmla="*/ 412924 w 818869"/>
                <a:gd name="connsiteY4" fmla="*/ 62693 h 1112412"/>
                <a:gd name="connsiteX5" fmla="*/ 338148 w 818869"/>
                <a:gd name="connsiteY5" fmla="*/ 81921 h 1112412"/>
                <a:gd name="connsiteX6" fmla="*/ 289010 w 818869"/>
                <a:gd name="connsiteY6" fmla="*/ 56283 h 1112412"/>
                <a:gd name="connsiteX7" fmla="*/ 289010 w 818869"/>
                <a:gd name="connsiteY7" fmla="*/ 9281 h 1112412"/>
                <a:gd name="connsiteX8" fmla="*/ 199278 w 818869"/>
                <a:gd name="connsiteY8" fmla="*/ 24237 h 1112412"/>
                <a:gd name="connsiteX9" fmla="*/ 88183 w 818869"/>
                <a:gd name="connsiteY9" fmla="*/ 88329 h 1112412"/>
                <a:gd name="connsiteX10" fmla="*/ 41181 w 818869"/>
                <a:gd name="connsiteY10" fmla="*/ 344703 h 1112412"/>
                <a:gd name="connsiteX11" fmla="*/ 6999 w 818869"/>
                <a:gd name="connsiteY11" fmla="*/ 801904 h 1112412"/>
                <a:gd name="connsiteX12" fmla="*/ 68956 w 818869"/>
                <a:gd name="connsiteY12" fmla="*/ 1096734 h 1112412"/>
                <a:gd name="connsiteX13" fmla="*/ 652205 w 818869"/>
                <a:gd name="connsiteY13" fmla="*/ 1101007 h 1112412"/>
                <a:gd name="connsiteX14" fmla="*/ 752619 w 818869"/>
                <a:gd name="connsiteY14" fmla="*/ 1000594 h 1112412"/>
                <a:gd name="connsiteX15" fmla="*/ 765438 w 818869"/>
                <a:gd name="connsiteY15" fmla="*/ 421617 h 1112412"/>
                <a:gd name="connsiteX16" fmla="*/ 816712 w 818869"/>
                <a:gd name="connsiteY16" fmla="*/ 111831 h 1112412"/>
                <a:gd name="connsiteX0" fmla="*/ 816712 w 818288"/>
                <a:gd name="connsiteY0" fmla="*/ 111831 h 1112412"/>
                <a:gd name="connsiteX1" fmla="*/ 684252 w 818288"/>
                <a:gd name="connsiteY1" fmla="*/ 17827 h 1112412"/>
                <a:gd name="connsiteX2" fmla="*/ 558202 w 818288"/>
                <a:gd name="connsiteY2" fmla="*/ 735 h 1112412"/>
                <a:gd name="connsiteX3" fmla="*/ 451380 w 818288"/>
                <a:gd name="connsiteY3" fmla="*/ 9281 h 1112412"/>
                <a:gd name="connsiteX4" fmla="*/ 412924 w 818288"/>
                <a:gd name="connsiteY4" fmla="*/ 62693 h 1112412"/>
                <a:gd name="connsiteX5" fmla="*/ 338148 w 818288"/>
                <a:gd name="connsiteY5" fmla="*/ 81921 h 1112412"/>
                <a:gd name="connsiteX6" fmla="*/ 289010 w 818288"/>
                <a:gd name="connsiteY6" fmla="*/ 56283 h 1112412"/>
                <a:gd name="connsiteX7" fmla="*/ 289010 w 818288"/>
                <a:gd name="connsiteY7" fmla="*/ 9281 h 1112412"/>
                <a:gd name="connsiteX8" fmla="*/ 199278 w 818288"/>
                <a:gd name="connsiteY8" fmla="*/ 24237 h 1112412"/>
                <a:gd name="connsiteX9" fmla="*/ 88183 w 818288"/>
                <a:gd name="connsiteY9" fmla="*/ 88329 h 1112412"/>
                <a:gd name="connsiteX10" fmla="*/ 41181 w 818288"/>
                <a:gd name="connsiteY10" fmla="*/ 344703 h 1112412"/>
                <a:gd name="connsiteX11" fmla="*/ 6999 w 818288"/>
                <a:gd name="connsiteY11" fmla="*/ 801904 h 1112412"/>
                <a:gd name="connsiteX12" fmla="*/ 68956 w 818288"/>
                <a:gd name="connsiteY12" fmla="*/ 1096734 h 1112412"/>
                <a:gd name="connsiteX13" fmla="*/ 652205 w 818288"/>
                <a:gd name="connsiteY13" fmla="*/ 1101007 h 1112412"/>
                <a:gd name="connsiteX14" fmla="*/ 752619 w 818288"/>
                <a:gd name="connsiteY14" fmla="*/ 1000594 h 1112412"/>
                <a:gd name="connsiteX15" fmla="*/ 756892 w 818288"/>
                <a:gd name="connsiteY15" fmla="*/ 472892 h 1112412"/>
                <a:gd name="connsiteX16" fmla="*/ 816712 w 818288"/>
                <a:gd name="connsiteY16" fmla="*/ 111831 h 1112412"/>
                <a:gd name="connsiteX0" fmla="*/ 816712 w 818288"/>
                <a:gd name="connsiteY0" fmla="*/ 111831 h 1112412"/>
                <a:gd name="connsiteX1" fmla="*/ 684252 w 818288"/>
                <a:gd name="connsiteY1" fmla="*/ 17827 h 1112412"/>
                <a:gd name="connsiteX2" fmla="*/ 558202 w 818288"/>
                <a:gd name="connsiteY2" fmla="*/ 735 h 1112412"/>
                <a:gd name="connsiteX3" fmla="*/ 451380 w 818288"/>
                <a:gd name="connsiteY3" fmla="*/ 9281 h 1112412"/>
                <a:gd name="connsiteX4" fmla="*/ 412924 w 818288"/>
                <a:gd name="connsiteY4" fmla="*/ 62693 h 1112412"/>
                <a:gd name="connsiteX5" fmla="*/ 338148 w 818288"/>
                <a:gd name="connsiteY5" fmla="*/ 81921 h 1112412"/>
                <a:gd name="connsiteX6" fmla="*/ 289010 w 818288"/>
                <a:gd name="connsiteY6" fmla="*/ 56283 h 1112412"/>
                <a:gd name="connsiteX7" fmla="*/ 282601 w 818288"/>
                <a:gd name="connsiteY7" fmla="*/ 5008 h 1112412"/>
                <a:gd name="connsiteX8" fmla="*/ 199278 w 818288"/>
                <a:gd name="connsiteY8" fmla="*/ 24237 h 1112412"/>
                <a:gd name="connsiteX9" fmla="*/ 88183 w 818288"/>
                <a:gd name="connsiteY9" fmla="*/ 88329 h 1112412"/>
                <a:gd name="connsiteX10" fmla="*/ 41181 w 818288"/>
                <a:gd name="connsiteY10" fmla="*/ 344703 h 1112412"/>
                <a:gd name="connsiteX11" fmla="*/ 6999 w 818288"/>
                <a:gd name="connsiteY11" fmla="*/ 801904 h 1112412"/>
                <a:gd name="connsiteX12" fmla="*/ 68956 w 818288"/>
                <a:gd name="connsiteY12" fmla="*/ 1096734 h 1112412"/>
                <a:gd name="connsiteX13" fmla="*/ 652205 w 818288"/>
                <a:gd name="connsiteY13" fmla="*/ 1101007 h 1112412"/>
                <a:gd name="connsiteX14" fmla="*/ 752619 w 818288"/>
                <a:gd name="connsiteY14" fmla="*/ 1000594 h 1112412"/>
                <a:gd name="connsiteX15" fmla="*/ 756892 w 818288"/>
                <a:gd name="connsiteY15" fmla="*/ 472892 h 1112412"/>
                <a:gd name="connsiteX16" fmla="*/ 816712 w 818288"/>
                <a:gd name="connsiteY16" fmla="*/ 111831 h 1112412"/>
                <a:gd name="connsiteX0" fmla="*/ 816712 w 818288"/>
                <a:gd name="connsiteY0" fmla="*/ 111831 h 1112412"/>
                <a:gd name="connsiteX1" fmla="*/ 684252 w 818288"/>
                <a:gd name="connsiteY1" fmla="*/ 17827 h 1112412"/>
                <a:gd name="connsiteX2" fmla="*/ 558202 w 818288"/>
                <a:gd name="connsiteY2" fmla="*/ 735 h 1112412"/>
                <a:gd name="connsiteX3" fmla="*/ 451380 w 818288"/>
                <a:gd name="connsiteY3" fmla="*/ 9281 h 1112412"/>
                <a:gd name="connsiteX4" fmla="*/ 412924 w 818288"/>
                <a:gd name="connsiteY4" fmla="*/ 62693 h 1112412"/>
                <a:gd name="connsiteX5" fmla="*/ 338148 w 818288"/>
                <a:gd name="connsiteY5" fmla="*/ 81921 h 1112412"/>
                <a:gd name="connsiteX6" fmla="*/ 289010 w 818288"/>
                <a:gd name="connsiteY6" fmla="*/ 56283 h 1112412"/>
                <a:gd name="connsiteX7" fmla="*/ 282601 w 818288"/>
                <a:gd name="connsiteY7" fmla="*/ 5008 h 1112412"/>
                <a:gd name="connsiteX8" fmla="*/ 199278 w 818288"/>
                <a:gd name="connsiteY8" fmla="*/ 24237 h 1112412"/>
                <a:gd name="connsiteX9" fmla="*/ 88183 w 818288"/>
                <a:gd name="connsiteY9" fmla="*/ 88329 h 1112412"/>
                <a:gd name="connsiteX10" fmla="*/ 41181 w 818288"/>
                <a:gd name="connsiteY10" fmla="*/ 344703 h 1112412"/>
                <a:gd name="connsiteX11" fmla="*/ 6999 w 818288"/>
                <a:gd name="connsiteY11" fmla="*/ 801904 h 1112412"/>
                <a:gd name="connsiteX12" fmla="*/ 68956 w 818288"/>
                <a:gd name="connsiteY12" fmla="*/ 1096734 h 1112412"/>
                <a:gd name="connsiteX13" fmla="*/ 652205 w 818288"/>
                <a:gd name="connsiteY13" fmla="*/ 1101007 h 1112412"/>
                <a:gd name="connsiteX14" fmla="*/ 752619 w 818288"/>
                <a:gd name="connsiteY14" fmla="*/ 1000594 h 1112412"/>
                <a:gd name="connsiteX15" fmla="*/ 756892 w 818288"/>
                <a:gd name="connsiteY15" fmla="*/ 472892 h 1112412"/>
                <a:gd name="connsiteX16" fmla="*/ 816712 w 818288"/>
                <a:gd name="connsiteY16" fmla="*/ 111831 h 111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18288" h="1112412">
                  <a:moveTo>
                    <a:pt x="816712" y="111831"/>
                  </a:moveTo>
                  <a:cubicBezTo>
                    <a:pt x="804605" y="35987"/>
                    <a:pt x="735882" y="32070"/>
                    <a:pt x="684252" y="17827"/>
                  </a:cubicBezTo>
                  <a:cubicBezTo>
                    <a:pt x="632622" y="3584"/>
                    <a:pt x="597014" y="2159"/>
                    <a:pt x="558202" y="735"/>
                  </a:cubicBezTo>
                  <a:cubicBezTo>
                    <a:pt x="519390" y="-689"/>
                    <a:pt x="475593" y="-1045"/>
                    <a:pt x="451380" y="9281"/>
                  </a:cubicBezTo>
                  <a:cubicBezTo>
                    <a:pt x="427167" y="19607"/>
                    <a:pt x="431796" y="50586"/>
                    <a:pt x="412924" y="62693"/>
                  </a:cubicBezTo>
                  <a:cubicBezTo>
                    <a:pt x="394052" y="74800"/>
                    <a:pt x="358800" y="82989"/>
                    <a:pt x="338148" y="81921"/>
                  </a:cubicBezTo>
                  <a:cubicBezTo>
                    <a:pt x="317496" y="80853"/>
                    <a:pt x="298268" y="69102"/>
                    <a:pt x="289010" y="56283"/>
                  </a:cubicBezTo>
                  <a:cubicBezTo>
                    <a:pt x="279752" y="43464"/>
                    <a:pt x="297556" y="8213"/>
                    <a:pt x="282601" y="5008"/>
                  </a:cubicBezTo>
                  <a:cubicBezTo>
                    <a:pt x="267646" y="1803"/>
                    <a:pt x="231681" y="10350"/>
                    <a:pt x="199278" y="24237"/>
                  </a:cubicBezTo>
                  <a:cubicBezTo>
                    <a:pt x="166875" y="38124"/>
                    <a:pt x="114532" y="34918"/>
                    <a:pt x="88183" y="88329"/>
                  </a:cubicBezTo>
                  <a:cubicBezTo>
                    <a:pt x="61834" y="141740"/>
                    <a:pt x="54712" y="225774"/>
                    <a:pt x="41181" y="344703"/>
                  </a:cubicBezTo>
                  <a:cubicBezTo>
                    <a:pt x="27650" y="463632"/>
                    <a:pt x="2370" y="676566"/>
                    <a:pt x="6999" y="801904"/>
                  </a:cubicBezTo>
                  <a:cubicBezTo>
                    <a:pt x="11628" y="927242"/>
                    <a:pt x="-36441" y="1076793"/>
                    <a:pt x="68956" y="1096734"/>
                  </a:cubicBezTo>
                  <a:cubicBezTo>
                    <a:pt x="174353" y="1116675"/>
                    <a:pt x="538261" y="1117030"/>
                    <a:pt x="652205" y="1101007"/>
                  </a:cubicBezTo>
                  <a:cubicBezTo>
                    <a:pt x="766149" y="1084984"/>
                    <a:pt x="745854" y="1116674"/>
                    <a:pt x="752619" y="1000594"/>
                  </a:cubicBezTo>
                  <a:cubicBezTo>
                    <a:pt x="759384" y="884514"/>
                    <a:pt x="746210" y="621019"/>
                    <a:pt x="756892" y="472892"/>
                  </a:cubicBezTo>
                  <a:cubicBezTo>
                    <a:pt x="767574" y="324765"/>
                    <a:pt x="828819" y="187675"/>
                    <a:pt x="816712" y="111831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5940FB8B-2D90-42EC-B615-C7B4A913D203}"/>
                </a:ext>
              </a:extLst>
            </p:cNvPr>
            <p:cNvSpPr/>
            <p:nvPr/>
          </p:nvSpPr>
          <p:spPr>
            <a:xfrm rot="20129734">
              <a:off x="6393621" y="3442783"/>
              <a:ext cx="143560" cy="356577"/>
            </a:xfrm>
            <a:custGeom>
              <a:avLst/>
              <a:gdLst>
                <a:gd name="connsiteX0" fmla="*/ 6457 w 165048"/>
                <a:gd name="connsiteY0" fmla="*/ 44808 h 353407"/>
                <a:gd name="connsiteX1" fmla="*/ 61409 w 165048"/>
                <a:gd name="connsiteY1" fmla="*/ 847 h 353407"/>
                <a:gd name="connsiteX2" fmla="*/ 129550 w 165048"/>
                <a:gd name="connsiteY2" fmla="*/ 31620 h 353407"/>
                <a:gd name="connsiteX3" fmla="*/ 155927 w 165048"/>
                <a:gd name="connsiteY3" fmla="*/ 200872 h 353407"/>
                <a:gd name="connsiteX4" fmla="*/ 160323 w 165048"/>
                <a:gd name="connsiteY4" fmla="*/ 306379 h 353407"/>
                <a:gd name="connsiteX5" fmla="*/ 92182 w 165048"/>
                <a:gd name="connsiteY5" fmla="*/ 352539 h 353407"/>
                <a:gd name="connsiteX6" fmla="*/ 15250 w 165048"/>
                <a:gd name="connsiteY6" fmla="*/ 323964 h 353407"/>
                <a:gd name="connsiteX7" fmla="*/ 2061 w 165048"/>
                <a:gd name="connsiteY7" fmla="*/ 183287 h 353407"/>
                <a:gd name="connsiteX8" fmla="*/ 6457 w 165048"/>
                <a:gd name="connsiteY8" fmla="*/ 44808 h 353407"/>
                <a:gd name="connsiteX0" fmla="*/ 6885 w 165476"/>
                <a:gd name="connsiteY0" fmla="*/ 44808 h 352670"/>
                <a:gd name="connsiteX1" fmla="*/ 61837 w 165476"/>
                <a:gd name="connsiteY1" fmla="*/ 847 h 352670"/>
                <a:gd name="connsiteX2" fmla="*/ 129978 w 165476"/>
                <a:gd name="connsiteY2" fmla="*/ 31620 h 352670"/>
                <a:gd name="connsiteX3" fmla="*/ 156355 w 165476"/>
                <a:gd name="connsiteY3" fmla="*/ 200872 h 352670"/>
                <a:gd name="connsiteX4" fmla="*/ 160751 w 165476"/>
                <a:gd name="connsiteY4" fmla="*/ 306379 h 352670"/>
                <a:gd name="connsiteX5" fmla="*/ 92610 w 165476"/>
                <a:gd name="connsiteY5" fmla="*/ 352539 h 352670"/>
                <a:gd name="connsiteX6" fmla="*/ 22273 w 165476"/>
                <a:gd name="connsiteY6" fmla="*/ 315172 h 352670"/>
                <a:gd name="connsiteX7" fmla="*/ 2489 w 165476"/>
                <a:gd name="connsiteY7" fmla="*/ 183287 h 352670"/>
                <a:gd name="connsiteX8" fmla="*/ 6885 w 165476"/>
                <a:gd name="connsiteY8" fmla="*/ 44808 h 352670"/>
                <a:gd name="connsiteX0" fmla="*/ 6885 w 159537"/>
                <a:gd name="connsiteY0" fmla="*/ 44808 h 352733"/>
                <a:gd name="connsiteX1" fmla="*/ 61837 w 159537"/>
                <a:gd name="connsiteY1" fmla="*/ 847 h 352733"/>
                <a:gd name="connsiteX2" fmla="*/ 129978 w 159537"/>
                <a:gd name="connsiteY2" fmla="*/ 31620 h 352733"/>
                <a:gd name="connsiteX3" fmla="*/ 156355 w 159537"/>
                <a:gd name="connsiteY3" fmla="*/ 200872 h 352733"/>
                <a:gd name="connsiteX4" fmla="*/ 151959 w 159537"/>
                <a:gd name="connsiteY4" fmla="*/ 304181 h 352733"/>
                <a:gd name="connsiteX5" fmla="*/ 92610 w 159537"/>
                <a:gd name="connsiteY5" fmla="*/ 352539 h 352733"/>
                <a:gd name="connsiteX6" fmla="*/ 22273 w 159537"/>
                <a:gd name="connsiteY6" fmla="*/ 315172 h 352733"/>
                <a:gd name="connsiteX7" fmla="*/ 2489 w 159537"/>
                <a:gd name="connsiteY7" fmla="*/ 183287 h 352733"/>
                <a:gd name="connsiteX8" fmla="*/ 6885 w 159537"/>
                <a:gd name="connsiteY8" fmla="*/ 44808 h 352733"/>
                <a:gd name="connsiteX0" fmla="*/ 6885 w 156440"/>
                <a:gd name="connsiteY0" fmla="*/ 44449 h 352374"/>
                <a:gd name="connsiteX1" fmla="*/ 61837 w 156440"/>
                <a:gd name="connsiteY1" fmla="*/ 488 h 352374"/>
                <a:gd name="connsiteX2" fmla="*/ 129978 w 156440"/>
                <a:gd name="connsiteY2" fmla="*/ 31261 h 352374"/>
                <a:gd name="connsiteX3" fmla="*/ 149760 w 156440"/>
                <a:gd name="connsiteY3" fmla="*/ 171938 h 352374"/>
                <a:gd name="connsiteX4" fmla="*/ 151959 w 156440"/>
                <a:gd name="connsiteY4" fmla="*/ 303822 h 352374"/>
                <a:gd name="connsiteX5" fmla="*/ 92610 w 156440"/>
                <a:gd name="connsiteY5" fmla="*/ 352180 h 352374"/>
                <a:gd name="connsiteX6" fmla="*/ 22273 w 156440"/>
                <a:gd name="connsiteY6" fmla="*/ 314813 h 352374"/>
                <a:gd name="connsiteX7" fmla="*/ 2489 w 156440"/>
                <a:gd name="connsiteY7" fmla="*/ 182928 h 352374"/>
                <a:gd name="connsiteX8" fmla="*/ 6885 w 156440"/>
                <a:gd name="connsiteY8" fmla="*/ 44449 h 352374"/>
                <a:gd name="connsiteX0" fmla="*/ 6885 w 153367"/>
                <a:gd name="connsiteY0" fmla="*/ 44449 h 352607"/>
                <a:gd name="connsiteX1" fmla="*/ 61837 w 153367"/>
                <a:gd name="connsiteY1" fmla="*/ 488 h 352607"/>
                <a:gd name="connsiteX2" fmla="*/ 129978 w 153367"/>
                <a:gd name="connsiteY2" fmla="*/ 31261 h 352607"/>
                <a:gd name="connsiteX3" fmla="*/ 149760 w 153367"/>
                <a:gd name="connsiteY3" fmla="*/ 171938 h 352607"/>
                <a:gd name="connsiteX4" fmla="*/ 147562 w 153367"/>
                <a:gd name="connsiteY4" fmla="*/ 297228 h 352607"/>
                <a:gd name="connsiteX5" fmla="*/ 92610 w 153367"/>
                <a:gd name="connsiteY5" fmla="*/ 352180 h 352607"/>
                <a:gd name="connsiteX6" fmla="*/ 22273 w 153367"/>
                <a:gd name="connsiteY6" fmla="*/ 314813 h 352607"/>
                <a:gd name="connsiteX7" fmla="*/ 2489 w 153367"/>
                <a:gd name="connsiteY7" fmla="*/ 182928 h 352607"/>
                <a:gd name="connsiteX8" fmla="*/ 6885 w 153367"/>
                <a:gd name="connsiteY8" fmla="*/ 44449 h 352607"/>
                <a:gd name="connsiteX0" fmla="*/ 7178 w 153660"/>
                <a:gd name="connsiteY0" fmla="*/ 44449 h 352310"/>
                <a:gd name="connsiteX1" fmla="*/ 62130 w 153660"/>
                <a:gd name="connsiteY1" fmla="*/ 488 h 352310"/>
                <a:gd name="connsiteX2" fmla="*/ 130271 w 153660"/>
                <a:gd name="connsiteY2" fmla="*/ 31261 h 352310"/>
                <a:gd name="connsiteX3" fmla="*/ 150053 w 153660"/>
                <a:gd name="connsiteY3" fmla="*/ 171938 h 352310"/>
                <a:gd name="connsiteX4" fmla="*/ 147855 w 153660"/>
                <a:gd name="connsiteY4" fmla="*/ 297228 h 352310"/>
                <a:gd name="connsiteX5" fmla="*/ 92903 w 153660"/>
                <a:gd name="connsiteY5" fmla="*/ 352180 h 352310"/>
                <a:gd name="connsiteX6" fmla="*/ 26962 w 153660"/>
                <a:gd name="connsiteY6" fmla="*/ 308219 h 352310"/>
                <a:gd name="connsiteX7" fmla="*/ 2782 w 153660"/>
                <a:gd name="connsiteY7" fmla="*/ 182928 h 352310"/>
                <a:gd name="connsiteX8" fmla="*/ 7178 w 153660"/>
                <a:gd name="connsiteY8" fmla="*/ 44449 h 352310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82928 h 341473"/>
                <a:gd name="connsiteX8" fmla="*/ 7178 w 153958"/>
                <a:gd name="connsiteY8" fmla="*/ 44449 h 341473"/>
                <a:gd name="connsiteX0" fmla="*/ 5932 w 152712"/>
                <a:gd name="connsiteY0" fmla="*/ 44449 h 341473"/>
                <a:gd name="connsiteX1" fmla="*/ 60884 w 152712"/>
                <a:gd name="connsiteY1" fmla="*/ 488 h 341473"/>
                <a:gd name="connsiteX2" fmla="*/ 129025 w 152712"/>
                <a:gd name="connsiteY2" fmla="*/ 31261 h 341473"/>
                <a:gd name="connsiteX3" fmla="*/ 148807 w 152712"/>
                <a:gd name="connsiteY3" fmla="*/ 171938 h 341473"/>
                <a:gd name="connsiteX4" fmla="*/ 146609 w 152712"/>
                <a:gd name="connsiteY4" fmla="*/ 297228 h 341473"/>
                <a:gd name="connsiteX5" fmla="*/ 87260 w 152712"/>
                <a:gd name="connsiteY5" fmla="*/ 341190 h 341473"/>
                <a:gd name="connsiteX6" fmla="*/ 25716 w 152712"/>
                <a:gd name="connsiteY6" fmla="*/ 308219 h 341473"/>
                <a:gd name="connsiteX7" fmla="*/ 3734 w 152712"/>
                <a:gd name="connsiteY7" fmla="*/ 169740 h 341473"/>
                <a:gd name="connsiteX8" fmla="*/ 5932 w 152712"/>
                <a:gd name="connsiteY8" fmla="*/ 44449 h 341473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69740 h 341473"/>
                <a:gd name="connsiteX8" fmla="*/ 7178 w 153958"/>
                <a:gd name="connsiteY8" fmla="*/ 44449 h 341473"/>
                <a:gd name="connsiteX0" fmla="*/ 6886 w 153666"/>
                <a:gd name="connsiteY0" fmla="*/ 44449 h 341196"/>
                <a:gd name="connsiteX1" fmla="*/ 61838 w 153666"/>
                <a:gd name="connsiteY1" fmla="*/ 488 h 341196"/>
                <a:gd name="connsiteX2" fmla="*/ 129979 w 153666"/>
                <a:gd name="connsiteY2" fmla="*/ 31261 h 341196"/>
                <a:gd name="connsiteX3" fmla="*/ 149761 w 153666"/>
                <a:gd name="connsiteY3" fmla="*/ 171938 h 341196"/>
                <a:gd name="connsiteX4" fmla="*/ 147563 w 153666"/>
                <a:gd name="connsiteY4" fmla="*/ 297228 h 341196"/>
                <a:gd name="connsiteX5" fmla="*/ 88214 w 153666"/>
                <a:gd name="connsiteY5" fmla="*/ 341190 h 341196"/>
                <a:gd name="connsiteX6" fmla="*/ 22274 w 153666"/>
                <a:gd name="connsiteY6" fmla="*/ 295031 h 341196"/>
                <a:gd name="connsiteX7" fmla="*/ 2490 w 153666"/>
                <a:gd name="connsiteY7" fmla="*/ 169740 h 341196"/>
                <a:gd name="connsiteX8" fmla="*/ 6886 w 153666"/>
                <a:gd name="connsiteY8" fmla="*/ 44449 h 341196"/>
                <a:gd name="connsiteX0" fmla="*/ 6886 w 152380"/>
                <a:gd name="connsiteY0" fmla="*/ 44449 h 341216"/>
                <a:gd name="connsiteX1" fmla="*/ 61838 w 152380"/>
                <a:gd name="connsiteY1" fmla="*/ 488 h 341216"/>
                <a:gd name="connsiteX2" fmla="*/ 129979 w 152380"/>
                <a:gd name="connsiteY2" fmla="*/ 31261 h 341216"/>
                <a:gd name="connsiteX3" fmla="*/ 149761 w 152380"/>
                <a:gd name="connsiteY3" fmla="*/ 171938 h 341216"/>
                <a:gd name="connsiteX4" fmla="*/ 145365 w 152380"/>
                <a:gd name="connsiteY4" fmla="*/ 299426 h 341216"/>
                <a:gd name="connsiteX5" fmla="*/ 88214 w 152380"/>
                <a:gd name="connsiteY5" fmla="*/ 341190 h 341216"/>
                <a:gd name="connsiteX6" fmla="*/ 22274 w 152380"/>
                <a:gd name="connsiteY6" fmla="*/ 295031 h 341216"/>
                <a:gd name="connsiteX7" fmla="*/ 2490 w 152380"/>
                <a:gd name="connsiteY7" fmla="*/ 169740 h 341216"/>
                <a:gd name="connsiteX8" fmla="*/ 6886 w 152380"/>
                <a:gd name="connsiteY8" fmla="*/ 44449 h 341216"/>
                <a:gd name="connsiteX0" fmla="*/ 6886 w 152646"/>
                <a:gd name="connsiteY0" fmla="*/ 44449 h 339021"/>
                <a:gd name="connsiteX1" fmla="*/ 61838 w 152646"/>
                <a:gd name="connsiteY1" fmla="*/ 488 h 339021"/>
                <a:gd name="connsiteX2" fmla="*/ 129979 w 152646"/>
                <a:gd name="connsiteY2" fmla="*/ 31261 h 339021"/>
                <a:gd name="connsiteX3" fmla="*/ 149761 w 152646"/>
                <a:gd name="connsiteY3" fmla="*/ 171938 h 339021"/>
                <a:gd name="connsiteX4" fmla="*/ 145365 w 152646"/>
                <a:gd name="connsiteY4" fmla="*/ 299426 h 339021"/>
                <a:gd name="connsiteX5" fmla="*/ 83818 w 152646"/>
                <a:gd name="connsiteY5" fmla="*/ 338991 h 339021"/>
                <a:gd name="connsiteX6" fmla="*/ 22274 w 152646"/>
                <a:gd name="connsiteY6" fmla="*/ 295031 h 339021"/>
                <a:gd name="connsiteX7" fmla="*/ 2490 w 152646"/>
                <a:gd name="connsiteY7" fmla="*/ 169740 h 339021"/>
                <a:gd name="connsiteX8" fmla="*/ 6886 w 152646"/>
                <a:gd name="connsiteY8" fmla="*/ 44449 h 339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2646" h="339021">
                  <a:moveTo>
                    <a:pt x="6886" y="44449"/>
                  </a:moveTo>
                  <a:cubicBezTo>
                    <a:pt x="16777" y="16240"/>
                    <a:pt x="41323" y="2686"/>
                    <a:pt x="61838" y="488"/>
                  </a:cubicBezTo>
                  <a:cubicBezTo>
                    <a:pt x="82354" y="-1710"/>
                    <a:pt x="115325" y="2686"/>
                    <a:pt x="129979" y="31261"/>
                  </a:cubicBezTo>
                  <a:cubicBezTo>
                    <a:pt x="144633" y="59836"/>
                    <a:pt x="147197" y="127244"/>
                    <a:pt x="149761" y="171938"/>
                  </a:cubicBezTo>
                  <a:cubicBezTo>
                    <a:pt x="152325" y="216632"/>
                    <a:pt x="156355" y="271584"/>
                    <a:pt x="145365" y="299426"/>
                  </a:cubicBezTo>
                  <a:cubicBezTo>
                    <a:pt x="134375" y="327268"/>
                    <a:pt x="104333" y="339723"/>
                    <a:pt x="83818" y="338991"/>
                  </a:cubicBezTo>
                  <a:cubicBezTo>
                    <a:pt x="63303" y="338259"/>
                    <a:pt x="37294" y="323240"/>
                    <a:pt x="22274" y="295031"/>
                  </a:cubicBezTo>
                  <a:cubicBezTo>
                    <a:pt x="7254" y="266822"/>
                    <a:pt x="5055" y="211504"/>
                    <a:pt x="2490" y="169740"/>
                  </a:cubicBezTo>
                  <a:cubicBezTo>
                    <a:pt x="-75" y="127976"/>
                    <a:pt x="-3005" y="72658"/>
                    <a:pt x="6886" y="44449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C4D43702-9CEA-47FE-A3F2-0A5FB213E3F4}"/>
                </a:ext>
              </a:extLst>
            </p:cNvPr>
            <p:cNvSpPr/>
            <p:nvPr/>
          </p:nvSpPr>
          <p:spPr>
            <a:xfrm rot="19523295" flipH="1">
              <a:off x="6582758" y="3600114"/>
              <a:ext cx="197568" cy="623311"/>
            </a:xfrm>
            <a:custGeom>
              <a:avLst/>
              <a:gdLst>
                <a:gd name="connsiteX0" fmla="*/ 63868 w 187016"/>
                <a:gd name="connsiteY0" fmla="*/ 62019 h 502838"/>
                <a:gd name="connsiteX1" fmla="*/ 86420 w 187016"/>
                <a:gd name="connsiteY1" fmla="*/ 512 h 502838"/>
                <a:gd name="connsiteX2" fmla="*/ 168429 w 187016"/>
                <a:gd name="connsiteY2" fmla="*/ 47667 h 502838"/>
                <a:gd name="connsiteX3" fmla="*/ 156128 w 187016"/>
                <a:gd name="connsiteY3" fmla="*/ 271142 h 502838"/>
                <a:gd name="connsiteX4" fmla="*/ 186881 w 187016"/>
                <a:gd name="connsiteY4" fmla="*/ 412607 h 502838"/>
                <a:gd name="connsiteX5" fmla="*/ 141776 w 187016"/>
                <a:gd name="connsiteY5" fmla="*/ 363402 h 502838"/>
                <a:gd name="connsiteX6" fmla="*/ 162278 w 187016"/>
                <a:gd name="connsiteY6" fmla="*/ 490516 h 502838"/>
                <a:gd name="connsiteX7" fmla="*/ 117173 w 187016"/>
                <a:gd name="connsiteY7" fmla="*/ 394155 h 502838"/>
                <a:gd name="connsiteX8" fmla="*/ 113073 w 187016"/>
                <a:gd name="connsiteY8" fmla="*/ 502817 h 502838"/>
                <a:gd name="connsiteX9" fmla="*/ 86420 w 187016"/>
                <a:gd name="connsiteY9" fmla="*/ 404406 h 502838"/>
                <a:gd name="connsiteX10" fmla="*/ 59767 w 187016"/>
                <a:gd name="connsiteY10" fmla="*/ 500767 h 502838"/>
                <a:gd name="connsiteX11" fmla="*/ 53616 w 187016"/>
                <a:gd name="connsiteY11" fmla="*/ 402356 h 502838"/>
                <a:gd name="connsiteX12" fmla="*/ 311 w 187016"/>
                <a:gd name="connsiteY12" fmla="*/ 433109 h 502838"/>
                <a:gd name="connsiteX13" fmla="*/ 33114 w 187016"/>
                <a:gd name="connsiteY13" fmla="*/ 355201 h 502838"/>
                <a:gd name="connsiteX14" fmla="*/ 63868 w 187016"/>
                <a:gd name="connsiteY14" fmla="*/ 303945 h 502838"/>
                <a:gd name="connsiteX15" fmla="*/ 63868 w 187016"/>
                <a:gd name="connsiteY15" fmla="*/ 62019 h 502838"/>
                <a:gd name="connsiteX0" fmla="*/ 63868 w 187016"/>
                <a:gd name="connsiteY0" fmla="*/ 63996 h 504815"/>
                <a:gd name="connsiteX1" fmla="*/ 113073 w 187016"/>
                <a:gd name="connsiteY1" fmla="*/ 439 h 504815"/>
                <a:gd name="connsiteX2" fmla="*/ 168429 w 187016"/>
                <a:gd name="connsiteY2" fmla="*/ 49644 h 504815"/>
                <a:gd name="connsiteX3" fmla="*/ 156128 w 187016"/>
                <a:gd name="connsiteY3" fmla="*/ 273119 h 504815"/>
                <a:gd name="connsiteX4" fmla="*/ 186881 w 187016"/>
                <a:gd name="connsiteY4" fmla="*/ 414584 h 504815"/>
                <a:gd name="connsiteX5" fmla="*/ 141776 w 187016"/>
                <a:gd name="connsiteY5" fmla="*/ 365379 h 504815"/>
                <a:gd name="connsiteX6" fmla="*/ 162278 w 187016"/>
                <a:gd name="connsiteY6" fmla="*/ 492493 h 504815"/>
                <a:gd name="connsiteX7" fmla="*/ 117173 w 187016"/>
                <a:gd name="connsiteY7" fmla="*/ 396132 h 504815"/>
                <a:gd name="connsiteX8" fmla="*/ 113073 w 187016"/>
                <a:gd name="connsiteY8" fmla="*/ 504794 h 504815"/>
                <a:gd name="connsiteX9" fmla="*/ 86420 w 187016"/>
                <a:gd name="connsiteY9" fmla="*/ 406383 h 504815"/>
                <a:gd name="connsiteX10" fmla="*/ 59767 w 187016"/>
                <a:gd name="connsiteY10" fmla="*/ 502744 h 504815"/>
                <a:gd name="connsiteX11" fmla="*/ 53616 w 187016"/>
                <a:gd name="connsiteY11" fmla="*/ 404333 h 504815"/>
                <a:gd name="connsiteX12" fmla="*/ 311 w 187016"/>
                <a:gd name="connsiteY12" fmla="*/ 435086 h 504815"/>
                <a:gd name="connsiteX13" fmla="*/ 33114 w 187016"/>
                <a:gd name="connsiteY13" fmla="*/ 357178 h 504815"/>
                <a:gd name="connsiteX14" fmla="*/ 63868 w 187016"/>
                <a:gd name="connsiteY14" fmla="*/ 305922 h 504815"/>
                <a:gd name="connsiteX15" fmla="*/ 63868 w 187016"/>
                <a:gd name="connsiteY15" fmla="*/ 63996 h 504815"/>
                <a:gd name="connsiteX0" fmla="*/ 57718 w 187016"/>
                <a:gd name="connsiteY0" fmla="*/ 53366 h 504437"/>
                <a:gd name="connsiteX1" fmla="*/ 113073 w 187016"/>
                <a:gd name="connsiteY1" fmla="*/ 61 h 504437"/>
                <a:gd name="connsiteX2" fmla="*/ 168429 w 187016"/>
                <a:gd name="connsiteY2" fmla="*/ 49266 h 504437"/>
                <a:gd name="connsiteX3" fmla="*/ 156128 w 187016"/>
                <a:gd name="connsiteY3" fmla="*/ 272741 h 504437"/>
                <a:gd name="connsiteX4" fmla="*/ 186881 w 187016"/>
                <a:gd name="connsiteY4" fmla="*/ 414206 h 504437"/>
                <a:gd name="connsiteX5" fmla="*/ 141776 w 187016"/>
                <a:gd name="connsiteY5" fmla="*/ 365001 h 504437"/>
                <a:gd name="connsiteX6" fmla="*/ 162278 w 187016"/>
                <a:gd name="connsiteY6" fmla="*/ 492115 h 504437"/>
                <a:gd name="connsiteX7" fmla="*/ 117173 w 187016"/>
                <a:gd name="connsiteY7" fmla="*/ 395754 h 504437"/>
                <a:gd name="connsiteX8" fmla="*/ 113073 w 187016"/>
                <a:gd name="connsiteY8" fmla="*/ 504416 h 504437"/>
                <a:gd name="connsiteX9" fmla="*/ 86420 w 187016"/>
                <a:gd name="connsiteY9" fmla="*/ 406005 h 504437"/>
                <a:gd name="connsiteX10" fmla="*/ 59767 w 187016"/>
                <a:gd name="connsiteY10" fmla="*/ 502366 h 504437"/>
                <a:gd name="connsiteX11" fmla="*/ 53616 w 187016"/>
                <a:gd name="connsiteY11" fmla="*/ 403955 h 504437"/>
                <a:gd name="connsiteX12" fmla="*/ 311 w 187016"/>
                <a:gd name="connsiteY12" fmla="*/ 434708 h 504437"/>
                <a:gd name="connsiteX13" fmla="*/ 33114 w 187016"/>
                <a:gd name="connsiteY13" fmla="*/ 356800 h 504437"/>
                <a:gd name="connsiteX14" fmla="*/ 63868 w 187016"/>
                <a:gd name="connsiteY14" fmla="*/ 305544 h 504437"/>
                <a:gd name="connsiteX15" fmla="*/ 57718 w 187016"/>
                <a:gd name="connsiteY15" fmla="*/ 53366 h 5044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9767 w 189311"/>
                <a:gd name="connsiteY10" fmla="*/ 5028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57718 w 189311"/>
                <a:gd name="connsiteY0" fmla="*/ 53866 h 504917"/>
                <a:gd name="connsiteX1" fmla="*/ 113073 w 189311"/>
                <a:gd name="connsiteY1" fmla="*/ 561 h 504917"/>
                <a:gd name="connsiteX2" fmla="*/ 170479 w 189311"/>
                <a:gd name="connsiteY2" fmla="*/ 43615 h 504917"/>
                <a:gd name="connsiteX3" fmla="*/ 156128 w 189311"/>
                <a:gd name="connsiteY3" fmla="*/ 273241 h 504917"/>
                <a:gd name="connsiteX4" fmla="*/ 186881 w 189311"/>
                <a:gd name="connsiteY4" fmla="*/ 414706 h 504917"/>
                <a:gd name="connsiteX5" fmla="*/ 141776 w 189311"/>
                <a:gd name="connsiteY5" fmla="*/ 365501 h 504917"/>
                <a:gd name="connsiteX6" fmla="*/ 162278 w 189311"/>
                <a:gd name="connsiteY6" fmla="*/ 492615 h 504917"/>
                <a:gd name="connsiteX7" fmla="*/ 117173 w 189311"/>
                <a:gd name="connsiteY7" fmla="*/ 396254 h 504917"/>
                <a:gd name="connsiteX8" fmla="*/ 113073 w 189311"/>
                <a:gd name="connsiteY8" fmla="*/ 504916 h 504917"/>
                <a:gd name="connsiteX9" fmla="*/ 86420 w 189311"/>
                <a:gd name="connsiteY9" fmla="*/ 406505 h 504917"/>
                <a:gd name="connsiteX10" fmla="*/ 70019 w 189311"/>
                <a:gd name="connsiteY10" fmla="*/ 504917 h 504917"/>
                <a:gd name="connsiteX11" fmla="*/ 53616 w 189311"/>
                <a:gd name="connsiteY11" fmla="*/ 404455 h 504917"/>
                <a:gd name="connsiteX12" fmla="*/ 311 w 189311"/>
                <a:gd name="connsiteY12" fmla="*/ 435208 h 504917"/>
                <a:gd name="connsiteX13" fmla="*/ 33114 w 189311"/>
                <a:gd name="connsiteY13" fmla="*/ 357300 h 504917"/>
                <a:gd name="connsiteX14" fmla="*/ 63868 w 189311"/>
                <a:gd name="connsiteY14" fmla="*/ 306044 h 504917"/>
                <a:gd name="connsiteX15" fmla="*/ 57718 w 189311"/>
                <a:gd name="connsiteY15" fmla="*/ 53866 h 504917"/>
                <a:gd name="connsiteX0" fmla="*/ 57718 w 189311"/>
                <a:gd name="connsiteY0" fmla="*/ 53866 h 504958"/>
                <a:gd name="connsiteX1" fmla="*/ 113073 w 189311"/>
                <a:gd name="connsiteY1" fmla="*/ 561 h 504958"/>
                <a:gd name="connsiteX2" fmla="*/ 170479 w 189311"/>
                <a:gd name="connsiteY2" fmla="*/ 43615 h 504958"/>
                <a:gd name="connsiteX3" fmla="*/ 156128 w 189311"/>
                <a:gd name="connsiteY3" fmla="*/ 273241 h 504958"/>
                <a:gd name="connsiteX4" fmla="*/ 186881 w 189311"/>
                <a:gd name="connsiteY4" fmla="*/ 414706 h 504958"/>
                <a:gd name="connsiteX5" fmla="*/ 141776 w 189311"/>
                <a:gd name="connsiteY5" fmla="*/ 365501 h 504958"/>
                <a:gd name="connsiteX6" fmla="*/ 162278 w 189311"/>
                <a:gd name="connsiteY6" fmla="*/ 492615 h 504958"/>
                <a:gd name="connsiteX7" fmla="*/ 117173 w 189311"/>
                <a:gd name="connsiteY7" fmla="*/ 396254 h 504958"/>
                <a:gd name="connsiteX8" fmla="*/ 113073 w 189311"/>
                <a:gd name="connsiteY8" fmla="*/ 504916 h 504958"/>
                <a:gd name="connsiteX9" fmla="*/ 86420 w 189311"/>
                <a:gd name="connsiteY9" fmla="*/ 406505 h 504958"/>
                <a:gd name="connsiteX10" fmla="*/ 70019 w 189311"/>
                <a:gd name="connsiteY10" fmla="*/ 504917 h 504958"/>
                <a:gd name="connsiteX11" fmla="*/ 53616 w 189311"/>
                <a:gd name="connsiteY11" fmla="*/ 404455 h 504958"/>
                <a:gd name="connsiteX12" fmla="*/ 311 w 189311"/>
                <a:gd name="connsiteY12" fmla="*/ 435208 h 504958"/>
                <a:gd name="connsiteX13" fmla="*/ 33114 w 189311"/>
                <a:gd name="connsiteY13" fmla="*/ 357300 h 504958"/>
                <a:gd name="connsiteX14" fmla="*/ 63868 w 189311"/>
                <a:gd name="connsiteY14" fmla="*/ 306044 h 504958"/>
                <a:gd name="connsiteX15" fmla="*/ 57718 w 189311"/>
                <a:gd name="connsiteY15" fmla="*/ 53866 h 504958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5667 w 189311"/>
                <a:gd name="connsiteY10" fmla="*/ 4987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62647 w 194240"/>
                <a:gd name="connsiteY0" fmla="*/ 53866 h 504916"/>
                <a:gd name="connsiteX1" fmla="*/ 118002 w 194240"/>
                <a:gd name="connsiteY1" fmla="*/ 561 h 504916"/>
                <a:gd name="connsiteX2" fmla="*/ 175408 w 194240"/>
                <a:gd name="connsiteY2" fmla="*/ 43615 h 504916"/>
                <a:gd name="connsiteX3" fmla="*/ 161057 w 194240"/>
                <a:gd name="connsiteY3" fmla="*/ 273241 h 504916"/>
                <a:gd name="connsiteX4" fmla="*/ 191810 w 194240"/>
                <a:gd name="connsiteY4" fmla="*/ 414706 h 504916"/>
                <a:gd name="connsiteX5" fmla="*/ 146705 w 194240"/>
                <a:gd name="connsiteY5" fmla="*/ 365501 h 504916"/>
                <a:gd name="connsiteX6" fmla="*/ 167207 w 194240"/>
                <a:gd name="connsiteY6" fmla="*/ 492615 h 504916"/>
                <a:gd name="connsiteX7" fmla="*/ 122102 w 194240"/>
                <a:gd name="connsiteY7" fmla="*/ 396254 h 504916"/>
                <a:gd name="connsiteX8" fmla="*/ 118002 w 194240"/>
                <a:gd name="connsiteY8" fmla="*/ 504916 h 504916"/>
                <a:gd name="connsiteX9" fmla="*/ 91349 w 194240"/>
                <a:gd name="connsiteY9" fmla="*/ 406505 h 504916"/>
                <a:gd name="connsiteX10" fmla="*/ 60596 w 194240"/>
                <a:gd name="connsiteY10" fmla="*/ 498766 h 504916"/>
                <a:gd name="connsiteX11" fmla="*/ 58545 w 194240"/>
                <a:gd name="connsiteY11" fmla="*/ 404455 h 504916"/>
                <a:gd name="connsiteX12" fmla="*/ 5240 w 194240"/>
                <a:gd name="connsiteY12" fmla="*/ 435208 h 504916"/>
                <a:gd name="connsiteX13" fmla="*/ 38043 w 194240"/>
                <a:gd name="connsiteY13" fmla="*/ 357300 h 504916"/>
                <a:gd name="connsiteX14" fmla="*/ 68797 w 194240"/>
                <a:gd name="connsiteY14" fmla="*/ 306044 h 504916"/>
                <a:gd name="connsiteX15" fmla="*/ 62647 w 194240"/>
                <a:gd name="connsiteY15" fmla="*/ 53866 h 504916"/>
                <a:gd name="connsiteX0" fmla="*/ 55316 w 186909"/>
                <a:gd name="connsiteY0" fmla="*/ 53866 h 504916"/>
                <a:gd name="connsiteX1" fmla="*/ 110671 w 186909"/>
                <a:gd name="connsiteY1" fmla="*/ 561 h 504916"/>
                <a:gd name="connsiteX2" fmla="*/ 168077 w 186909"/>
                <a:gd name="connsiteY2" fmla="*/ 43615 h 504916"/>
                <a:gd name="connsiteX3" fmla="*/ 153726 w 186909"/>
                <a:gd name="connsiteY3" fmla="*/ 273241 h 504916"/>
                <a:gd name="connsiteX4" fmla="*/ 184479 w 186909"/>
                <a:gd name="connsiteY4" fmla="*/ 414706 h 504916"/>
                <a:gd name="connsiteX5" fmla="*/ 139374 w 186909"/>
                <a:gd name="connsiteY5" fmla="*/ 365501 h 504916"/>
                <a:gd name="connsiteX6" fmla="*/ 159876 w 186909"/>
                <a:gd name="connsiteY6" fmla="*/ 492615 h 504916"/>
                <a:gd name="connsiteX7" fmla="*/ 114771 w 186909"/>
                <a:gd name="connsiteY7" fmla="*/ 396254 h 504916"/>
                <a:gd name="connsiteX8" fmla="*/ 110671 w 186909"/>
                <a:gd name="connsiteY8" fmla="*/ 504916 h 504916"/>
                <a:gd name="connsiteX9" fmla="*/ 84018 w 186909"/>
                <a:gd name="connsiteY9" fmla="*/ 406505 h 504916"/>
                <a:gd name="connsiteX10" fmla="*/ 53265 w 186909"/>
                <a:gd name="connsiteY10" fmla="*/ 498766 h 504916"/>
                <a:gd name="connsiteX11" fmla="*/ 51214 w 186909"/>
                <a:gd name="connsiteY11" fmla="*/ 404455 h 504916"/>
                <a:gd name="connsiteX12" fmla="*/ 6110 w 186909"/>
                <a:gd name="connsiteY12" fmla="*/ 420856 h 504916"/>
                <a:gd name="connsiteX13" fmla="*/ 30712 w 186909"/>
                <a:gd name="connsiteY13" fmla="*/ 357300 h 504916"/>
                <a:gd name="connsiteX14" fmla="*/ 61466 w 186909"/>
                <a:gd name="connsiteY14" fmla="*/ 306044 h 504916"/>
                <a:gd name="connsiteX15" fmla="*/ 55316 w 186909"/>
                <a:gd name="connsiteY15" fmla="*/ 53866 h 504916"/>
                <a:gd name="connsiteX0" fmla="*/ 49504 w 181097"/>
                <a:gd name="connsiteY0" fmla="*/ 53866 h 504916"/>
                <a:gd name="connsiteX1" fmla="*/ 104859 w 181097"/>
                <a:gd name="connsiteY1" fmla="*/ 561 h 504916"/>
                <a:gd name="connsiteX2" fmla="*/ 162265 w 181097"/>
                <a:gd name="connsiteY2" fmla="*/ 43615 h 504916"/>
                <a:gd name="connsiteX3" fmla="*/ 147914 w 181097"/>
                <a:gd name="connsiteY3" fmla="*/ 273241 h 504916"/>
                <a:gd name="connsiteX4" fmla="*/ 178667 w 181097"/>
                <a:gd name="connsiteY4" fmla="*/ 414706 h 504916"/>
                <a:gd name="connsiteX5" fmla="*/ 133562 w 181097"/>
                <a:gd name="connsiteY5" fmla="*/ 365501 h 504916"/>
                <a:gd name="connsiteX6" fmla="*/ 154064 w 181097"/>
                <a:gd name="connsiteY6" fmla="*/ 492615 h 504916"/>
                <a:gd name="connsiteX7" fmla="*/ 108959 w 181097"/>
                <a:gd name="connsiteY7" fmla="*/ 396254 h 504916"/>
                <a:gd name="connsiteX8" fmla="*/ 104859 w 181097"/>
                <a:gd name="connsiteY8" fmla="*/ 504916 h 504916"/>
                <a:gd name="connsiteX9" fmla="*/ 78206 w 181097"/>
                <a:gd name="connsiteY9" fmla="*/ 406505 h 504916"/>
                <a:gd name="connsiteX10" fmla="*/ 47453 w 181097"/>
                <a:gd name="connsiteY10" fmla="*/ 498766 h 504916"/>
                <a:gd name="connsiteX11" fmla="*/ 41301 w 181097"/>
                <a:gd name="connsiteY11" fmla="*/ 400354 h 504916"/>
                <a:gd name="connsiteX12" fmla="*/ 298 w 181097"/>
                <a:gd name="connsiteY12" fmla="*/ 420856 h 504916"/>
                <a:gd name="connsiteX13" fmla="*/ 24900 w 181097"/>
                <a:gd name="connsiteY13" fmla="*/ 357300 h 504916"/>
                <a:gd name="connsiteX14" fmla="*/ 55654 w 181097"/>
                <a:gd name="connsiteY14" fmla="*/ 306044 h 504916"/>
                <a:gd name="connsiteX15" fmla="*/ 49504 w 181097"/>
                <a:gd name="connsiteY15" fmla="*/ 53866 h 504916"/>
                <a:gd name="connsiteX0" fmla="*/ 52664 w 184257"/>
                <a:gd name="connsiteY0" fmla="*/ 53866 h 504916"/>
                <a:gd name="connsiteX1" fmla="*/ 108019 w 184257"/>
                <a:gd name="connsiteY1" fmla="*/ 561 h 504916"/>
                <a:gd name="connsiteX2" fmla="*/ 165425 w 184257"/>
                <a:gd name="connsiteY2" fmla="*/ 43615 h 504916"/>
                <a:gd name="connsiteX3" fmla="*/ 151074 w 184257"/>
                <a:gd name="connsiteY3" fmla="*/ 273241 h 504916"/>
                <a:gd name="connsiteX4" fmla="*/ 181827 w 184257"/>
                <a:gd name="connsiteY4" fmla="*/ 414706 h 504916"/>
                <a:gd name="connsiteX5" fmla="*/ 136722 w 184257"/>
                <a:gd name="connsiteY5" fmla="*/ 365501 h 504916"/>
                <a:gd name="connsiteX6" fmla="*/ 157224 w 184257"/>
                <a:gd name="connsiteY6" fmla="*/ 492615 h 504916"/>
                <a:gd name="connsiteX7" fmla="*/ 112119 w 184257"/>
                <a:gd name="connsiteY7" fmla="*/ 396254 h 504916"/>
                <a:gd name="connsiteX8" fmla="*/ 108019 w 184257"/>
                <a:gd name="connsiteY8" fmla="*/ 504916 h 504916"/>
                <a:gd name="connsiteX9" fmla="*/ 81366 w 184257"/>
                <a:gd name="connsiteY9" fmla="*/ 406505 h 504916"/>
                <a:gd name="connsiteX10" fmla="*/ 50613 w 184257"/>
                <a:gd name="connsiteY10" fmla="*/ 498766 h 504916"/>
                <a:gd name="connsiteX11" fmla="*/ 44461 w 184257"/>
                <a:gd name="connsiteY11" fmla="*/ 400354 h 504916"/>
                <a:gd name="connsiteX12" fmla="*/ 3458 w 184257"/>
                <a:gd name="connsiteY12" fmla="*/ 420856 h 504916"/>
                <a:gd name="connsiteX13" fmla="*/ 28060 w 184257"/>
                <a:gd name="connsiteY13" fmla="*/ 357300 h 504916"/>
                <a:gd name="connsiteX14" fmla="*/ 58814 w 184257"/>
                <a:gd name="connsiteY14" fmla="*/ 306044 h 504916"/>
                <a:gd name="connsiteX15" fmla="*/ 52664 w 184257"/>
                <a:gd name="connsiteY15" fmla="*/ 53866 h 504916"/>
                <a:gd name="connsiteX0" fmla="*/ 52664 w 181873"/>
                <a:gd name="connsiteY0" fmla="*/ 53866 h 504916"/>
                <a:gd name="connsiteX1" fmla="*/ 108019 w 181873"/>
                <a:gd name="connsiteY1" fmla="*/ 561 h 504916"/>
                <a:gd name="connsiteX2" fmla="*/ 165425 w 181873"/>
                <a:gd name="connsiteY2" fmla="*/ 43615 h 504916"/>
                <a:gd name="connsiteX3" fmla="*/ 151074 w 181873"/>
                <a:gd name="connsiteY3" fmla="*/ 273241 h 504916"/>
                <a:gd name="connsiteX4" fmla="*/ 181827 w 181873"/>
                <a:gd name="connsiteY4" fmla="*/ 414706 h 504916"/>
                <a:gd name="connsiteX5" fmla="*/ 142873 w 181873"/>
                <a:gd name="connsiteY5" fmla="*/ 377802 h 504916"/>
                <a:gd name="connsiteX6" fmla="*/ 157224 w 181873"/>
                <a:gd name="connsiteY6" fmla="*/ 492615 h 504916"/>
                <a:gd name="connsiteX7" fmla="*/ 112119 w 181873"/>
                <a:gd name="connsiteY7" fmla="*/ 396254 h 504916"/>
                <a:gd name="connsiteX8" fmla="*/ 108019 w 181873"/>
                <a:gd name="connsiteY8" fmla="*/ 504916 h 504916"/>
                <a:gd name="connsiteX9" fmla="*/ 81366 w 181873"/>
                <a:gd name="connsiteY9" fmla="*/ 406505 h 504916"/>
                <a:gd name="connsiteX10" fmla="*/ 50613 w 181873"/>
                <a:gd name="connsiteY10" fmla="*/ 498766 h 504916"/>
                <a:gd name="connsiteX11" fmla="*/ 44461 w 181873"/>
                <a:gd name="connsiteY11" fmla="*/ 400354 h 504916"/>
                <a:gd name="connsiteX12" fmla="*/ 3458 w 181873"/>
                <a:gd name="connsiteY12" fmla="*/ 420856 h 504916"/>
                <a:gd name="connsiteX13" fmla="*/ 28060 w 181873"/>
                <a:gd name="connsiteY13" fmla="*/ 357300 h 504916"/>
                <a:gd name="connsiteX14" fmla="*/ 58814 w 181873"/>
                <a:gd name="connsiteY14" fmla="*/ 306044 h 504916"/>
                <a:gd name="connsiteX15" fmla="*/ 52664 w 181873"/>
                <a:gd name="connsiteY15" fmla="*/ 53866 h 504916"/>
                <a:gd name="connsiteX0" fmla="*/ 52664 w 181839"/>
                <a:gd name="connsiteY0" fmla="*/ 53866 h 504916"/>
                <a:gd name="connsiteX1" fmla="*/ 108019 w 181839"/>
                <a:gd name="connsiteY1" fmla="*/ 561 h 504916"/>
                <a:gd name="connsiteX2" fmla="*/ 165425 w 181839"/>
                <a:gd name="connsiteY2" fmla="*/ 43615 h 504916"/>
                <a:gd name="connsiteX3" fmla="*/ 151074 w 181839"/>
                <a:gd name="connsiteY3" fmla="*/ 273241 h 504916"/>
                <a:gd name="connsiteX4" fmla="*/ 181827 w 181839"/>
                <a:gd name="connsiteY4" fmla="*/ 414706 h 504916"/>
                <a:gd name="connsiteX5" fmla="*/ 146973 w 181839"/>
                <a:gd name="connsiteY5" fmla="*/ 386003 h 504916"/>
                <a:gd name="connsiteX6" fmla="*/ 157224 w 181839"/>
                <a:gd name="connsiteY6" fmla="*/ 492615 h 504916"/>
                <a:gd name="connsiteX7" fmla="*/ 112119 w 181839"/>
                <a:gd name="connsiteY7" fmla="*/ 396254 h 504916"/>
                <a:gd name="connsiteX8" fmla="*/ 108019 w 181839"/>
                <a:gd name="connsiteY8" fmla="*/ 504916 h 504916"/>
                <a:gd name="connsiteX9" fmla="*/ 81366 w 181839"/>
                <a:gd name="connsiteY9" fmla="*/ 406505 h 504916"/>
                <a:gd name="connsiteX10" fmla="*/ 50613 w 181839"/>
                <a:gd name="connsiteY10" fmla="*/ 498766 h 504916"/>
                <a:gd name="connsiteX11" fmla="*/ 44461 w 181839"/>
                <a:gd name="connsiteY11" fmla="*/ 400354 h 504916"/>
                <a:gd name="connsiteX12" fmla="*/ 3458 w 181839"/>
                <a:gd name="connsiteY12" fmla="*/ 420856 h 504916"/>
                <a:gd name="connsiteX13" fmla="*/ 28060 w 181839"/>
                <a:gd name="connsiteY13" fmla="*/ 357300 h 504916"/>
                <a:gd name="connsiteX14" fmla="*/ 58814 w 181839"/>
                <a:gd name="connsiteY14" fmla="*/ 306044 h 504916"/>
                <a:gd name="connsiteX15" fmla="*/ 52664 w 181839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270875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9467 h 510517"/>
                <a:gd name="connsiteX1" fmla="*/ 100203 w 183758"/>
                <a:gd name="connsiteY1" fmla="*/ 301 h 510517"/>
                <a:gd name="connsiteX2" fmla="*/ 165425 w 183758"/>
                <a:gd name="connsiteY2" fmla="*/ 49216 h 510517"/>
                <a:gd name="connsiteX3" fmla="*/ 151074 w 183758"/>
                <a:gd name="connsiteY3" fmla="*/ 278842 h 510517"/>
                <a:gd name="connsiteX4" fmla="*/ 181827 w 183758"/>
                <a:gd name="connsiteY4" fmla="*/ 420307 h 510517"/>
                <a:gd name="connsiteX5" fmla="*/ 146973 w 183758"/>
                <a:gd name="connsiteY5" fmla="*/ 391604 h 510517"/>
                <a:gd name="connsiteX6" fmla="*/ 157224 w 183758"/>
                <a:gd name="connsiteY6" fmla="*/ 498216 h 510517"/>
                <a:gd name="connsiteX7" fmla="*/ 112119 w 183758"/>
                <a:gd name="connsiteY7" fmla="*/ 401855 h 510517"/>
                <a:gd name="connsiteX8" fmla="*/ 108019 w 183758"/>
                <a:gd name="connsiteY8" fmla="*/ 510517 h 510517"/>
                <a:gd name="connsiteX9" fmla="*/ 81366 w 183758"/>
                <a:gd name="connsiteY9" fmla="*/ 412106 h 510517"/>
                <a:gd name="connsiteX10" fmla="*/ 50613 w 183758"/>
                <a:gd name="connsiteY10" fmla="*/ 504367 h 510517"/>
                <a:gd name="connsiteX11" fmla="*/ 44461 w 183758"/>
                <a:gd name="connsiteY11" fmla="*/ 405955 h 510517"/>
                <a:gd name="connsiteX12" fmla="*/ 3458 w 183758"/>
                <a:gd name="connsiteY12" fmla="*/ 426457 h 510517"/>
                <a:gd name="connsiteX13" fmla="*/ 28060 w 183758"/>
                <a:gd name="connsiteY13" fmla="*/ 362901 h 510517"/>
                <a:gd name="connsiteX14" fmla="*/ 56860 w 183758"/>
                <a:gd name="connsiteY14" fmla="*/ 233491 h 510517"/>
                <a:gd name="connsiteX15" fmla="*/ 52664 w 183758"/>
                <a:gd name="connsiteY15" fmla="*/ 59467 h 510517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85"/>
                <a:gd name="connsiteX1" fmla="*/ 100203 w 183622"/>
                <a:gd name="connsiteY1" fmla="*/ 555 h 510785"/>
                <a:gd name="connsiteX2" fmla="*/ 165425 w 183622"/>
                <a:gd name="connsiteY2" fmla="*/ 49470 h 510785"/>
                <a:gd name="connsiteX3" fmla="*/ 151074 w 183622"/>
                <a:gd name="connsiteY3" fmla="*/ 310357 h 510785"/>
                <a:gd name="connsiteX4" fmla="*/ 181827 w 183622"/>
                <a:gd name="connsiteY4" fmla="*/ 420561 h 510785"/>
                <a:gd name="connsiteX5" fmla="*/ 146973 w 183622"/>
                <a:gd name="connsiteY5" fmla="*/ 391858 h 510785"/>
                <a:gd name="connsiteX6" fmla="*/ 157224 w 183622"/>
                <a:gd name="connsiteY6" fmla="*/ 498470 h 510785"/>
                <a:gd name="connsiteX7" fmla="*/ 112119 w 183622"/>
                <a:gd name="connsiteY7" fmla="*/ 402109 h 510785"/>
                <a:gd name="connsiteX8" fmla="*/ 108019 w 183622"/>
                <a:gd name="connsiteY8" fmla="*/ 510771 h 510785"/>
                <a:gd name="connsiteX9" fmla="*/ 77459 w 183622"/>
                <a:gd name="connsiteY9" fmla="*/ 410406 h 510785"/>
                <a:gd name="connsiteX10" fmla="*/ 50613 w 183622"/>
                <a:gd name="connsiteY10" fmla="*/ 504621 h 510785"/>
                <a:gd name="connsiteX11" fmla="*/ 44461 w 183622"/>
                <a:gd name="connsiteY11" fmla="*/ 406209 h 510785"/>
                <a:gd name="connsiteX12" fmla="*/ 3458 w 183622"/>
                <a:gd name="connsiteY12" fmla="*/ 426711 h 510785"/>
                <a:gd name="connsiteX13" fmla="*/ 28060 w 183622"/>
                <a:gd name="connsiteY13" fmla="*/ 363155 h 510785"/>
                <a:gd name="connsiteX14" fmla="*/ 56860 w 183622"/>
                <a:gd name="connsiteY14" fmla="*/ 233745 h 510785"/>
                <a:gd name="connsiteX15" fmla="*/ 52664 w 183622"/>
                <a:gd name="connsiteY15" fmla="*/ 59721 h 510785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94408 h 545501"/>
                <a:gd name="connsiteX1" fmla="*/ 102157 w 183622"/>
                <a:gd name="connsiteY1" fmla="*/ 73 h 545501"/>
                <a:gd name="connsiteX2" fmla="*/ 165425 w 183622"/>
                <a:gd name="connsiteY2" fmla="*/ 84157 h 545501"/>
                <a:gd name="connsiteX3" fmla="*/ 151074 w 183622"/>
                <a:gd name="connsiteY3" fmla="*/ 345044 h 545501"/>
                <a:gd name="connsiteX4" fmla="*/ 181827 w 183622"/>
                <a:gd name="connsiteY4" fmla="*/ 455248 h 545501"/>
                <a:gd name="connsiteX5" fmla="*/ 146973 w 183622"/>
                <a:gd name="connsiteY5" fmla="*/ 426545 h 545501"/>
                <a:gd name="connsiteX6" fmla="*/ 157224 w 183622"/>
                <a:gd name="connsiteY6" fmla="*/ 533157 h 545501"/>
                <a:gd name="connsiteX7" fmla="*/ 112119 w 183622"/>
                <a:gd name="connsiteY7" fmla="*/ 436796 h 545501"/>
                <a:gd name="connsiteX8" fmla="*/ 108019 w 183622"/>
                <a:gd name="connsiteY8" fmla="*/ 545458 h 545501"/>
                <a:gd name="connsiteX9" fmla="*/ 77459 w 183622"/>
                <a:gd name="connsiteY9" fmla="*/ 445093 h 545501"/>
                <a:gd name="connsiteX10" fmla="*/ 50613 w 183622"/>
                <a:gd name="connsiteY10" fmla="*/ 539308 h 545501"/>
                <a:gd name="connsiteX11" fmla="*/ 44461 w 183622"/>
                <a:gd name="connsiteY11" fmla="*/ 440896 h 545501"/>
                <a:gd name="connsiteX12" fmla="*/ 3458 w 183622"/>
                <a:gd name="connsiteY12" fmla="*/ 461398 h 545501"/>
                <a:gd name="connsiteX13" fmla="*/ 28060 w 183622"/>
                <a:gd name="connsiteY13" fmla="*/ 397842 h 545501"/>
                <a:gd name="connsiteX14" fmla="*/ 56860 w 183622"/>
                <a:gd name="connsiteY14" fmla="*/ 268432 h 545501"/>
                <a:gd name="connsiteX15" fmla="*/ 52664 w 183622"/>
                <a:gd name="connsiteY15" fmla="*/ 94408 h 545501"/>
                <a:gd name="connsiteX0" fmla="*/ 52664 w 183622"/>
                <a:gd name="connsiteY0" fmla="*/ 99119 h 550212"/>
                <a:gd name="connsiteX1" fmla="*/ 102157 w 183622"/>
                <a:gd name="connsiteY1" fmla="*/ 4784 h 550212"/>
                <a:gd name="connsiteX2" fmla="*/ 165425 w 183622"/>
                <a:gd name="connsiteY2" fmla="*/ 49791 h 550212"/>
                <a:gd name="connsiteX3" fmla="*/ 151074 w 183622"/>
                <a:gd name="connsiteY3" fmla="*/ 349755 h 550212"/>
                <a:gd name="connsiteX4" fmla="*/ 181827 w 183622"/>
                <a:gd name="connsiteY4" fmla="*/ 459959 h 550212"/>
                <a:gd name="connsiteX5" fmla="*/ 146973 w 183622"/>
                <a:gd name="connsiteY5" fmla="*/ 431256 h 550212"/>
                <a:gd name="connsiteX6" fmla="*/ 157224 w 183622"/>
                <a:gd name="connsiteY6" fmla="*/ 537868 h 550212"/>
                <a:gd name="connsiteX7" fmla="*/ 112119 w 183622"/>
                <a:gd name="connsiteY7" fmla="*/ 441507 h 550212"/>
                <a:gd name="connsiteX8" fmla="*/ 108019 w 183622"/>
                <a:gd name="connsiteY8" fmla="*/ 550169 h 550212"/>
                <a:gd name="connsiteX9" fmla="*/ 77459 w 183622"/>
                <a:gd name="connsiteY9" fmla="*/ 449804 h 550212"/>
                <a:gd name="connsiteX10" fmla="*/ 50613 w 183622"/>
                <a:gd name="connsiteY10" fmla="*/ 544019 h 550212"/>
                <a:gd name="connsiteX11" fmla="*/ 44461 w 183622"/>
                <a:gd name="connsiteY11" fmla="*/ 445607 h 550212"/>
                <a:gd name="connsiteX12" fmla="*/ 3458 w 183622"/>
                <a:gd name="connsiteY12" fmla="*/ 466109 h 550212"/>
                <a:gd name="connsiteX13" fmla="*/ 28060 w 183622"/>
                <a:gd name="connsiteY13" fmla="*/ 402553 h 550212"/>
                <a:gd name="connsiteX14" fmla="*/ 56860 w 183622"/>
                <a:gd name="connsiteY14" fmla="*/ 273143 h 550212"/>
                <a:gd name="connsiteX15" fmla="*/ 52664 w 183622"/>
                <a:gd name="connsiteY15" fmla="*/ 99119 h 550212"/>
                <a:gd name="connsiteX0" fmla="*/ 52664 w 183622"/>
                <a:gd name="connsiteY0" fmla="*/ 52963 h 547041"/>
                <a:gd name="connsiteX1" fmla="*/ 102157 w 183622"/>
                <a:gd name="connsiteY1" fmla="*/ 1613 h 547041"/>
                <a:gd name="connsiteX2" fmla="*/ 165425 w 183622"/>
                <a:gd name="connsiteY2" fmla="*/ 46620 h 547041"/>
                <a:gd name="connsiteX3" fmla="*/ 151074 w 183622"/>
                <a:gd name="connsiteY3" fmla="*/ 346584 h 547041"/>
                <a:gd name="connsiteX4" fmla="*/ 181827 w 183622"/>
                <a:gd name="connsiteY4" fmla="*/ 456788 h 547041"/>
                <a:gd name="connsiteX5" fmla="*/ 146973 w 183622"/>
                <a:gd name="connsiteY5" fmla="*/ 428085 h 547041"/>
                <a:gd name="connsiteX6" fmla="*/ 157224 w 183622"/>
                <a:gd name="connsiteY6" fmla="*/ 534697 h 547041"/>
                <a:gd name="connsiteX7" fmla="*/ 112119 w 183622"/>
                <a:gd name="connsiteY7" fmla="*/ 438336 h 547041"/>
                <a:gd name="connsiteX8" fmla="*/ 108019 w 183622"/>
                <a:gd name="connsiteY8" fmla="*/ 546998 h 547041"/>
                <a:gd name="connsiteX9" fmla="*/ 77459 w 183622"/>
                <a:gd name="connsiteY9" fmla="*/ 446633 h 547041"/>
                <a:gd name="connsiteX10" fmla="*/ 50613 w 183622"/>
                <a:gd name="connsiteY10" fmla="*/ 540848 h 547041"/>
                <a:gd name="connsiteX11" fmla="*/ 44461 w 183622"/>
                <a:gd name="connsiteY11" fmla="*/ 442436 h 547041"/>
                <a:gd name="connsiteX12" fmla="*/ 3458 w 183622"/>
                <a:gd name="connsiteY12" fmla="*/ 462938 h 547041"/>
                <a:gd name="connsiteX13" fmla="*/ 28060 w 183622"/>
                <a:gd name="connsiteY13" fmla="*/ 399382 h 547041"/>
                <a:gd name="connsiteX14" fmla="*/ 56860 w 183622"/>
                <a:gd name="connsiteY14" fmla="*/ 269972 h 547041"/>
                <a:gd name="connsiteX15" fmla="*/ 52664 w 183622"/>
                <a:gd name="connsiteY15" fmla="*/ 52963 h 547041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3622" h="555612">
                  <a:moveTo>
                    <a:pt x="52664" y="61534"/>
                  </a:moveTo>
                  <a:cubicBezTo>
                    <a:pt x="59888" y="15179"/>
                    <a:pt x="81410" y="1472"/>
                    <a:pt x="100203" y="415"/>
                  </a:cubicBezTo>
                  <a:cubicBezTo>
                    <a:pt x="118996" y="-642"/>
                    <a:pt x="156947" y="-3932"/>
                    <a:pt x="165425" y="55191"/>
                  </a:cubicBezTo>
                  <a:cubicBezTo>
                    <a:pt x="173903" y="114314"/>
                    <a:pt x="148340" y="286794"/>
                    <a:pt x="151074" y="355155"/>
                  </a:cubicBezTo>
                  <a:cubicBezTo>
                    <a:pt x="153808" y="423516"/>
                    <a:pt x="192279" y="447868"/>
                    <a:pt x="181827" y="465359"/>
                  </a:cubicBezTo>
                  <a:cubicBezTo>
                    <a:pt x="171375" y="482850"/>
                    <a:pt x="151074" y="423671"/>
                    <a:pt x="146973" y="436656"/>
                  </a:cubicBezTo>
                  <a:cubicBezTo>
                    <a:pt x="142873" y="449641"/>
                    <a:pt x="171138" y="533553"/>
                    <a:pt x="157224" y="543268"/>
                  </a:cubicBezTo>
                  <a:cubicBezTo>
                    <a:pt x="143310" y="552983"/>
                    <a:pt x="120320" y="444857"/>
                    <a:pt x="112119" y="446907"/>
                  </a:cubicBezTo>
                  <a:cubicBezTo>
                    <a:pt x="103918" y="448957"/>
                    <a:pt x="123565" y="558094"/>
                    <a:pt x="108019" y="555569"/>
                  </a:cubicBezTo>
                  <a:cubicBezTo>
                    <a:pt x="92473" y="553044"/>
                    <a:pt x="87027" y="456229"/>
                    <a:pt x="77459" y="455204"/>
                  </a:cubicBezTo>
                  <a:cubicBezTo>
                    <a:pt x="67891" y="454179"/>
                    <a:pt x="67836" y="548164"/>
                    <a:pt x="50613" y="549419"/>
                  </a:cubicBezTo>
                  <a:cubicBezTo>
                    <a:pt x="33390" y="550674"/>
                    <a:pt x="52320" y="463992"/>
                    <a:pt x="44461" y="451007"/>
                  </a:cubicBezTo>
                  <a:cubicBezTo>
                    <a:pt x="36602" y="438022"/>
                    <a:pt x="16442" y="478685"/>
                    <a:pt x="3458" y="471509"/>
                  </a:cubicBezTo>
                  <a:cubicBezTo>
                    <a:pt x="-9526" y="464333"/>
                    <a:pt x="17467" y="429480"/>
                    <a:pt x="28060" y="407953"/>
                  </a:cubicBezTo>
                  <a:cubicBezTo>
                    <a:pt x="60144" y="359073"/>
                    <a:pt x="59236" y="343593"/>
                    <a:pt x="56860" y="278543"/>
                  </a:cubicBezTo>
                  <a:cubicBezTo>
                    <a:pt x="54484" y="213493"/>
                    <a:pt x="45440" y="107889"/>
                    <a:pt x="52664" y="61534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08A208D3-1BD7-4FCE-AC40-3414848512A2}"/>
                </a:ext>
              </a:extLst>
            </p:cNvPr>
            <p:cNvSpPr/>
            <p:nvPr/>
          </p:nvSpPr>
          <p:spPr>
            <a:xfrm rot="20856108">
              <a:off x="6286185" y="3204413"/>
              <a:ext cx="226497" cy="384246"/>
            </a:xfrm>
            <a:custGeom>
              <a:avLst/>
              <a:gdLst>
                <a:gd name="connsiteX0" fmla="*/ 26048 w 207295"/>
                <a:gd name="connsiteY0" fmla="*/ 89400 h 310281"/>
                <a:gd name="connsiteX1" fmla="*/ 88597 w 207295"/>
                <a:gd name="connsiteY1" fmla="*/ 44 h 310281"/>
                <a:gd name="connsiteX2" fmla="*/ 171995 w 207295"/>
                <a:gd name="connsiteY2" fmla="*/ 80464 h 310281"/>
                <a:gd name="connsiteX3" fmla="*/ 204758 w 207295"/>
                <a:gd name="connsiteY3" fmla="*/ 274067 h 310281"/>
                <a:gd name="connsiteX4" fmla="*/ 109446 w 207295"/>
                <a:gd name="connsiteY4" fmla="*/ 294916 h 310281"/>
                <a:gd name="connsiteX5" fmla="*/ 5199 w 207295"/>
                <a:gd name="connsiteY5" fmla="*/ 294916 h 310281"/>
                <a:gd name="connsiteX6" fmla="*/ 26048 w 207295"/>
                <a:gd name="connsiteY6" fmla="*/ 89400 h 310281"/>
                <a:gd name="connsiteX0" fmla="*/ 25027 w 206625"/>
                <a:gd name="connsiteY0" fmla="*/ 89400 h 324978"/>
                <a:gd name="connsiteX1" fmla="*/ 87576 w 206625"/>
                <a:gd name="connsiteY1" fmla="*/ 44 h 324978"/>
                <a:gd name="connsiteX2" fmla="*/ 170974 w 206625"/>
                <a:gd name="connsiteY2" fmla="*/ 80464 h 324978"/>
                <a:gd name="connsiteX3" fmla="*/ 203737 w 206625"/>
                <a:gd name="connsiteY3" fmla="*/ 274067 h 324978"/>
                <a:gd name="connsiteX4" fmla="*/ 102468 w 206625"/>
                <a:gd name="connsiteY4" fmla="*/ 321723 h 324978"/>
                <a:gd name="connsiteX5" fmla="*/ 4178 w 206625"/>
                <a:gd name="connsiteY5" fmla="*/ 294916 h 324978"/>
                <a:gd name="connsiteX6" fmla="*/ 25027 w 206625"/>
                <a:gd name="connsiteY6" fmla="*/ 89400 h 324978"/>
                <a:gd name="connsiteX0" fmla="*/ 25027 w 215052"/>
                <a:gd name="connsiteY0" fmla="*/ 89406 h 325089"/>
                <a:gd name="connsiteX1" fmla="*/ 87576 w 215052"/>
                <a:gd name="connsiteY1" fmla="*/ 50 h 325089"/>
                <a:gd name="connsiteX2" fmla="*/ 170974 w 215052"/>
                <a:gd name="connsiteY2" fmla="*/ 80470 h 325089"/>
                <a:gd name="connsiteX3" fmla="*/ 212673 w 215052"/>
                <a:gd name="connsiteY3" fmla="*/ 300880 h 325089"/>
                <a:gd name="connsiteX4" fmla="*/ 102468 w 215052"/>
                <a:gd name="connsiteY4" fmla="*/ 321729 h 325089"/>
                <a:gd name="connsiteX5" fmla="*/ 4178 w 215052"/>
                <a:gd name="connsiteY5" fmla="*/ 294922 h 325089"/>
                <a:gd name="connsiteX6" fmla="*/ 25027 w 215052"/>
                <a:gd name="connsiteY6" fmla="*/ 89406 h 325089"/>
                <a:gd name="connsiteX0" fmla="*/ 33149 w 223174"/>
                <a:gd name="connsiteY0" fmla="*/ 89406 h 331862"/>
                <a:gd name="connsiteX1" fmla="*/ 95698 w 223174"/>
                <a:gd name="connsiteY1" fmla="*/ 50 h 331862"/>
                <a:gd name="connsiteX2" fmla="*/ 179096 w 223174"/>
                <a:gd name="connsiteY2" fmla="*/ 80470 h 331862"/>
                <a:gd name="connsiteX3" fmla="*/ 220795 w 223174"/>
                <a:gd name="connsiteY3" fmla="*/ 300880 h 331862"/>
                <a:gd name="connsiteX4" fmla="*/ 110590 w 223174"/>
                <a:gd name="connsiteY4" fmla="*/ 321729 h 331862"/>
                <a:gd name="connsiteX5" fmla="*/ 3365 w 223174"/>
                <a:gd name="connsiteY5" fmla="*/ 309814 h 331862"/>
                <a:gd name="connsiteX6" fmla="*/ 33149 w 223174"/>
                <a:gd name="connsiteY6" fmla="*/ 89406 h 331862"/>
                <a:gd name="connsiteX0" fmla="*/ 23550 w 225489"/>
                <a:gd name="connsiteY0" fmla="*/ 104561 h 331102"/>
                <a:gd name="connsiteX1" fmla="*/ 98013 w 225489"/>
                <a:gd name="connsiteY1" fmla="*/ 312 h 331102"/>
                <a:gd name="connsiteX2" fmla="*/ 181411 w 225489"/>
                <a:gd name="connsiteY2" fmla="*/ 80732 h 331102"/>
                <a:gd name="connsiteX3" fmla="*/ 223110 w 225489"/>
                <a:gd name="connsiteY3" fmla="*/ 301142 h 331102"/>
                <a:gd name="connsiteX4" fmla="*/ 112905 w 225489"/>
                <a:gd name="connsiteY4" fmla="*/ 321991 h 331102"/>
                <a:gd name="connsiteX5" fmla="*/ 5680 w 225489"/>
                <a:gd name="connsiteY5" fmla="*/ 310076 h 331102"/>
                <a:gd name="connsiteX6" fmla="*/ 23550 w 225489"/>
                <a:gd name="connsiteY6" fmla="*/ 104561 h 331102"/>
                <a:gd name="connsiteX0" fmla="*/ 23550 w 227742"/>
                <a:gd name="connsiteY0" fmla="*/ 104561 h 331102"/>
                <a:gd name="connsiteX1" fmla="*/ 98013 w 227742"/>
                <a:gd name="connsiteY1" fmla="*/ 312 h 331102"/>
                <a:gd name="connsiteX2" fmla="*/ 196304 w 227742"/>
                <a:gd name="connsiteY2" fmla="*/ 80732 h 331102"/>
                <a:gd name="connsiteX3" fmla="*/ 223110 w 227742"/>
                <a:gd name="connsiteY3" fmla="*/ 301142 h 331102"/>
                <a:gd name="connsiteX4" fmla="*/ 112905 w 227742"/>
                <a:gd name="connsiteY4" fmla="*/ 321991 h 331102"/>
                <a:gd name="connsiteX5" fmla="*/ 5680 w 227742"/>
                <a:gd name="connsiteY5" fmla="*/ 310076 h 331102"/>
                <a:gd name="connsiteX6" fmla="*/ 23550 w 227742"/>
                <a:gd name="connsiteY6" fmla="*/ 104561 h 331102"/>
                <a:gd name="connsiteX0" fmla="*/ 19305 w 229454"/>
                <a:gd name="connsiteY0" fmla="*/ 68648 h 333403"/>
                <a:gd name="connsiteX1" fmla="*/ 99725 w 229454"/>
                <a:gd name="connsiteY1" fmla="*/ 141 h 333403"/>
                <a:gd name="connsiteX2" fmla="*/ 198016 w 229454"/>
                <a:gd name="connsiteY2" fmla="*/ 80561 h 333403"/>
                <a:gd name="connsiteX3" fmla="*/ 224822 w 229454"/>
                <a:gd name="connsiteY3" fmla="*/ 300971 h 333403"/>
                <a:gd name="connsiteX4" fmla="*/ 114617 w 229454"/>
                <a:gd name="connsiteY4" fmla="*/ 321820 h 333403"/>
                <a:gd name="connsiteX5" fmla="*/ 7392 w 229454"/>
                <a:gd name="connsiteY5" fmla="*/ 309905 h 333403"/>
                <a:gd name="connsiteX6" fmla="*/ 19305 w 229454"/>
                <a:gd name="connsiteY6" fmla="*/ 68648 h 333403"/>
                <a:gd name="connsiteX0" fmla="*/ 19305 w 226896"/>
                <a:gd name="connsiteY0" fmla="*/ 68558 h 333313"/>
                <a:gd name="connsiteX1" fmla="*/ 99725 w 226896"/>
                <a:gd name="connsiteY1" fmla="*/ 51 h 333313"/>
                <a:gd name="connsiteX2" fmla="*/ 180145 w 226896"/>
                <a:gd name="connsiteY2" fmla="*/ 62599 h 333313"/>
                <a:gd name="connsiteX3" fmla="*/ 224822 w 226896"/>
                <a:gd name="connsiteY3" fmla="*/ 300881 h 333313"/>
                <a:gd name="connsiteX4" fmla="*/ 114617 w 226896"/>
                <a:gd name="connsiteY4" fmla="*/ 321730 h 333313"/>
                <a:gd name="connsiteX5" fmla="*/ 7392 w 226896"/>
                <a:gd name="connsiteY5" fmla="*/ 309815 h 333313"/>
                <a:gd name="connsiteX6" fmla="*/ 19305 w 226896"/>
                <a:gd name="connsiteY6" fmla="*/ 68558 h 333313"/>
                <a:gd name="connsiteX0" fmla="*/ 18790 w 226497"/>
                <a:gd name="connsiteY0" fmla="*/ 95334 h 360089"/>
                <a:gd name="connsiteX1" fmla="*/ 84318 w 226497"/>
                <a:gd name="connsiteY1" fmla="*/ 20 h 360089"/>
                <a:gd name="connsiteX2" fmla="*/ 179630 w 226497"/>
                <a:gd name="connsiteY2" fmla="*/ 89375 h 360089"/>
                <a:gd name="connsiteX3" fmla="*/ 224307 w 226497"/>
                <a:gd name="connsiteY3" fmla="*/ 327657 h 360089"/>
                <a:gd name="connsiteX4" fmla="*/ 114102 w 226497"/>
                <a:gd name="connsiteY4" fmla="*/ 348506 h 360089"/>
                <a:gd name="connsiteX5" fmla="*/ 6877 w 226497"/>
                <a:gd name="connsiteY5" fmla="*/ 336591 h 360089"/>
                <a:gd name="connsiteX6" fmla="*/ 18790 w 226497"/>
                <a:gd name="connsiteY6" fmla="*/ 95334 h 360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6497" h="360089">
                  <a:moveTo>
                    <a:pt x="18790" y="95334"/>
                  </a:moveTo>
                  <a:cubicBezTo>
                    <a:pt x="31697" y="39239"/>
                    <a:pt x="57511" y="1013"/>
                    <a:pt x="84318" y="20"/>
                  </a:cubicBezTo>
                  <a:cubicBezTo>
                    <a:pt x="111125" y="-973"/>
                    <a:pt x="156299" y="34769"/>
                    <a:pt x="179630" y="89375"/>
                  </a:cubicBezTo>
                  <a:cubicBezTo>
                    <a:pt x="202961" y="143981"/>
                    <a:pt x="235228" y="284469"/>
                    <a:pt x="224307" y="327657"/>
                  </a:cubicBezTo>
                  <a:cubicBezTo>
                    <a:pt x="213386" y="370845"/>
                    <a:pt x="147362" y="345031"/>
                    <a:pt x="114102" y="348506"/>
                  </a:cubicBezTo>
                  <a:cubicBezTo>
                    <a:pt x="80842" y="351981"/>
                    <a:pt x="22762" y="378786"/>
                    <a:pt x="6877" y="336591"/>
                  </a:cubicBezTo>
                  <a:cubicBezTo>
                    <a:pt x="-9008" y="294396"/>
                    <a:pt x="5883" y="151429"/>
                    <a:pt x="18790" y="95334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r>
                <a:rPr lang="en-US" sz="2700" dirty="0">
                  <a:solidFill>
                    <a:prstClr val="white"/>
                  </a:solidFill>
                  <a:latin typeface="Calibri" panose="020F0502020204030204"/>
                </a:rPr>
                <a:t>        </a:t>
              </a:r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82D156E0-0A35-4E03-8C61-284288670786}"/>
                </a:ext>
              </a:extLst>
            </p:cNvPr>
            <p:cNvSpPr/>
            <p:nvPr/>
          </p:nvSpPr>
          <p:spPr>
            <a:xfrm rot="19866088">
              <a:off x="5374069" y="5091428"/>
              <a:ext cx="294228" cy="112275"/>
            </a:xfrm>
            <a:custGeom>
              <a:avLst/>
              <a:gdLst>
                <a:gd name="connsiteX0" fmla="*/ 221209 w 244329"/>
                <a:gd name="connsiteY0" fmla="*/ 9633 h 114404"/>
                <a:gd name="connsiteX1" fmla="*/ 237008 w 244329"/>
                <a:gd name="connsiteY1" fmla="*/ 88631 h 114404"/>
                <a:gd name="connsiteX2" fmla="*/ 126411 w 244329"/>
                <a:gd name="connsiteY2" fmla="*/ 102456 h 114404"/>
                <a:gd name="connsiteX3" fmla="*/ 15 w 244329"/>
                <a:gd name="connsiteY3" fmla="*/ 108380 h 114404"/>
                <a:gd name="connsiteX4" fmla="*/ 118511 w 244329"/>
                <a:gd name="connsiteY4" fmla="*/ 11608 h 114404"/>
                <a:gd name="connsiteX5" fmla="*/ 221209 w 244329"/>
                <a:gd name="connsiteY5" fmla="*/ 9633 h 114404"/>
                <a:gd name="connsiteX0" fmla="*/ 223184 w 246304"/>
                <a:gd name="connsiteY0" fmla="*/ 8926 h 102196"/>
                <a:gd name="connsiteX1" fmla="*/ 238983 w 246304"/>
                <a:gd name="connsiteY1" fmla="*/ 87924 h 102196"/>
                <a:gd name="connsiteX2" fmla="*/ 128386 w 246304"/>
                <a:gd name="connsiteY2" fmla="*/ 101749 h 102196"/>
                <a:gd name="connsiteX3" fmla="*/ 15 w 246304"/>
                <a:gd name="connsiteY3" fmla="*/ 89899 h 102196"/>
                <a:gd name="connsiteX4" fmla="*/ 120486 w 246304"/>
                <a:gd name="connsiteY4" fmla="*/ 10901 h 102196"/>
                <a:gd name="connsiteX5" fmla="*/ 223184 w 246304"/>
                <a:gd name="connsiteY5" fmla="*/ 8926 h 102196"/>
                <a:gd name="connsiteX0" fmla="*/ 223184 w 246889"/>
                <a:gd name="connsiteY0" fmla="*/ 8926 h 97266"/>
                <a:gd name="connsiteX1" fmla="*/ 238983 w 246889"/>
                <a:gd name="connsiteY1" fmla="*/ 87924 h 97266"/>
                <a:gd name="connsiteX2" fmla="*/ 120486 w 246889"/>
                <a:gd name="connsiteY2" fmla="*/ 91875 h 97266"/>
                <a:gd name="connsiteX3" fmla="*/ 15 w 246889"/>
                <a:gd name="connsiteY3" fmla="*/ 89899 h 97266"/>
                <a:gd name="connsiteX4" fmla="*/ 120486 w 246889"/>
                <a:gd name="connsiteY4" fmla="*/ 10901 h 97266"/>
                <a:gd name="connsiteX5" fmla="*/ 223184 w 246889"/>
                <a:gd name="connsiteY5" fmla="*/ 8926 h 97266"/>
                <a:gd name="connsiteX0" fmla="*/ 223194 w 248288"/>
                <a:gd name="connsiteY0" fmla="*/ 4930 h 93270"/>
                <a:gd name="connsiteX1" fmla="*/ 238993 w 248288"/>
                <a:gd name="connsiteY1" fmla="*/ 83928 h 93270"/>
                <a:gd name="connsiteX2" fmla="*/ 120496 w 248288"/>
                <a:gd name="connsiteY2" fmla="*/ 87879 h 93270"/>
                <a:gd name="connsiteX3" fmla="*/ 25 w 248288"/>
                <a:gd name="connsiteY3" fmla="*/ 85903 h 93270"/>
                <a:gd name="connsiteX4" fmla="*/ 84947 w 248288"/>
                <a:gd name="connsiteY4" fmla="*/ 16780 h 93270"/>
                <a:gd name="connsiteX5" fmla="*/ 223194 w 248288"/>
                <a:gd name="connsiteY5" fmla="*/ 4930 h 93270"/>
                <a:gd name="connsiteX0" fmla="*/ 223184 w 246683"/>
                <a:gd name="connsiteY0" fmla="*/ 13745 h 102085"/>
                <a:gd name="connsiteX1" fmla="*/ 238983 w 246683"/>
                <a:gd name="connsiteY1" fmla="*/ 92743 h 102085"/>
                <a:gd name="connsiteX2" fmla="*/ 120486 w 246683"/>
                <a:gd name="connsiteY2" fmla="*/ 96694 h 102085"/>
                <a:gd name="connsiteX3" fmla="*/ 15 w 246683"/>
                <a:gd name="connsiteY3" fmla="*/ 94718 h 102085"/>
                <a:gd name="connsiteX4" fmla="*/ 126411 w 246683"/>
                <a:gd name="connsiteY4" fmla="*/ 7820 h 102085"/>
                <a:gd name="connsiteX5" fmla="*/ 223184 w 246683"/>
                <a:gd name="connsiteY5" fmla="*/ 13745 h 102085"/>
                <a:gd name="connsiteX0" fmla="*/ 223187 w 246686"/>
                <a:gd name="connsiteY0" fmla="*/ 7550 h 95890"/>
                <a:gd name="connsiteX1" fmla="*/ 238986 w 246686"/>
                <a:gd name="connsiteY1" fmla="*/ 86548 h 95890"/>
                <a:gd name="connsiteX2" fmla="*/ 120489 w 246686"/>
                <a:gd name="connsiteY2" fmla="*/ 90499 h 95890"/>
                <a:gd name="connsiteX3" fmla="*/ 18 w 246686"/>
                <a:gd name="connsiteY3" fmla="*/ 88523 h 95890"/>
                <a:gd name="connsiteX4" fmla="*/ 126414 w 246686"/>
                <a:gd name="connsiteY4" fmla="*/ 1625 h 95890"/>
                <a:gd name="connsiteX5" fmla="*/ 223187 w 246686"/>
                <a:gd name="connsiteY5" fmla="*/ 7550 h 95890"/>
                <a:gd name="connsiteX0" fmla="*/ 227133 w 248013"/>
                <a:gd name="connsiteY0" fmla="*/ 13746 h 102086"/>
                <a:gd name="connsiteX1" fmla="*/ 238983 w 248013"/>
                <a:gd name="connsiteY1" fmla="*/ 92744 h 102086"/>
                <a:gd name="connsiteX2" fmla="*/ 120486 w 248013"/>
                <a:gd name="connsiteY2" fmla="*/ 96695 h 102086"/>
                <a:gd name="connsiteX3" fmla="*/ 15 w 248013"/>
                <a:gd name="connsiteY3" fmla="*/ 94719 h 102086"/>
                <a:gd name="connsiteX4" fmla="*/ 126411 w 248013"/>
                <a:gd name="connsiteY4" fmla="*/ 7821 h 102086"/>
                <a:gd name="connsiteX5" fmla="*/ 227133 w 248013"/>
                <a:gd name="connsiteY5" fmla="*/ 13746 h 102086"/>
                <a:gd name="connsiteX0" fmla="*/ 227133 w 249041"/>
                <a:gd name="connsiteY0" fmla="*/ 11407 h 99747"/>
                <a:gd name="connsiteX1" fmla="*/ 238983 w 249041"/>
                <a:gd name="connsiteY1" fmla="*/ 90405 h 99747"/>
                <a:gd name="connsiteX2" fmla="*/ 120486 w 249041"/>
                <a:gd name="connsiteY2" fmla="*/ 94356 h 99747"/>
                <a:gd name="connsiteX3" fmla="*/ 15 w 249041"/>
                <a:gd name="connsiteY3" fmla="*/ 92380 h 99747"/>
                <a:gd name="connsiteX4" fmla="*/ 126411 w 249041"/>
                <a:gd name="connsiteY4" fmla="*/ 5482 h 99747"/>
                <a:gd name="connsiteX5" fmla="*/ 227133 w 249041"/>
                <a:gd name="connsiteY5" fmla="*/ 11407 h 99747"/>
                <a:gd name="connsiteX0" fmla="*/ 227133 w 243144"/>
                <a:gd name="connsiteY0" fmla="*/ 11407 h 101983"/>
                <a:gd name="connsiteX1" fmla="*/ 238983 w 243144"/>
                <a:gd name="connsiteY1" fmla="*/ 90405 h 101983"/>
                <a:gd name="connsiteX2" fmla="*/ 120486 w 243144"/>
                <a:gd name="connsiteY2" fmla="*/ 94356 h 101983"/>
                <a:gd name="connsiteX3" fmla="*/ 15 w 243144"/>
                <a:gd name="connsiteY3" fmla="*/ 92380 h 101983"/>
                <a:gd name="connsiteX4" fmla="*/ 126411 w 243144"/>
                <a:gd name="connsiteY4" fmla="*/ 5482 h 101983"/>
                <a:gd name="connsiteX5" fmla="*/ 227133 w 243144"/>
                <a:gd name="connsiteY5" fmla="*/ 11407 h 101983"/>
                <a:gd name="connsiteX0" fmla="*/ 227133 w 243144"/>
                <a:gd name="connsiteY0" fmla="*/ 11407 h 107617"/>
                <a:gd name="connsiteX1" fmla="*/ 238983 w 243144"/>
                <a:gd name="connsiteY1" fmla="*/ 90405 h 107617"/>
                <a:gd name="connsiteX2" fmla="*/ 120486 w 243144"/>
                <a:gd name="connsiteY2" fmla="*/ 94356 h 107617"/>
                <a:gd name="connsiteX3" fmla="*/ 15 w 243144"/>
                <a:gd name="connsiteY3" fmla="*/ 92380 h 107617"/>
                <a:gd name="connsiteX4" fmla="*/ 126411 w 243144"/>
                <a:gd name="connsiteY4" fmla="*/ 5482 h 107617"/>
                <a:gd name="connsiteX5" fmla="*/ 227133 w 243144"/>
                <a:gd name="connsiteY5" fmla="*/ 11407 h 107617"/>
                <a:gd name="connsiteX0" fmla="*/ 227133 w 247182"/>
                <a:gd name="connsiteY0" fmla="*/ 11407 h 107617"/>
                <a:gd name="connsiteX1" fmla="*/ 238983 w 247182"/>
                <a:gd name="connsiteY1" fmla="*/ 90405 h 107617"/>
                <a:gd name="connsiteX2" fmla="*/ 146160 w 247182"/>
                <a:gd name="connsiteY2" fmla="*/ 94356 h 107617"/>
                <a:gd name="connsiteX3" fmla="*/ 15 w 247182"/>
                <a:gd name="connsiteY3" fmla="*/ 92380 h 107617"/>
                <a:gd name="connsiteX4" fmla="*/ 126411 w 247182"/>
                <a:gd name="connsiteY4" fmla="*/ 5482 h 107617"/>
                <a:gd name="connsiteX5" fmla="*/ 227133 w 247182"/>
                <a:gd name="connsiteY5" fmla="*/ 11407 h 107617"/>
                <a:gd name="connsiteX0" fmla="*/ 227133 w 247453"/>
                <a:gd name="connsiteY0" fmla="*/ 14122 h 110034"/>
                <a:gd name="connsiteX1" fmla="*/ 240747 w 247453"/>
                <a:gd name="connsiteY1" fmla="*/ 100740 h 110034"/>
                <a:gd name="connsiteX2" fmla="*/ 146160 w 247453"/>
                <a:gd name="connsiteY2" fmla="*/ 97071 h 110034"/>
                <a:gd name="connsiteX3" fmla="*/ 15 w 247453"/>
                <a:gd name="connsiteY3" fmla="*/ 95095 h 110034"/>
                <a:gd name="connsiteX4" fmla="*/ 126411 w 247453"/>
                <a:gd name="connsiteY4" fmla="*/ 8197 h 110034"/>
                <a:gd name="connsiteX5" fmla="*/ 227133 w 247453"/>
                <a:gd name="connsiteY5" fmla="*/ 14122 h 110034"/>
                <a:gd name="connsiteX0" fmla="*/ 227133 w 247453"/>
                <a:gd name="connsiteY0" fmla="*/ 14122 h 112425"/>
                <a:gd name="connsiteX1" fmla="*/ 240747 w 247453"/>
                <a:gd name="connsiteY1" fmla="*/ 100740 h 112425"/>
                <a:gd name="connsiteX2" fmla="*/ 146160 w 247453"/>
                <a:gd name="connsiteY2" fmla="*/ 104691 h 112425"/>
                <a:gd name="connsiteX3" fmla="*/ 15 w 247453"/>
                <a:gd name="connsiteY3" fmla="*/ 95095 h 112425"/>
                <a:gd name="connsiteX4" fmla="*/ 126411 w 247453"/>
                <a:gd name="connsiteY4" fmla="*/ 8197 h 112425"/>
                <a:gd name="connsiteX5" fmla="*/ 227133 w 247453"/>
                <a:gd name="connsiteY5" fmla="*/ 14122 h 112425"/>
                <a:gd name="connsiteX0" fmla="*/ 227133 w 247453"/>
                <a:gd name="connsiteY0" fmla="*/ 7701 h 106004"/>
                <a:gd name="connsiteX1" fmla="*/ 240747 w 247453"/>
                <a:gd name="connsiteY1" fmla="*/ 94319 h 106004"/>
                <a:gd name="connsiteX2" fmla="*/ 146160 w 247453"/>
                <a:gd name="connsiteY2" fmla="*/ 98270 h 106004"/>
                <a:gd name="connsiteX3" fmla="*/ 15 w 247453"/>
                <a:gd name="connsiteY3" fmla="*/ 88674 h 106004"/>
                <a:gd name="connsiteX4" fmla="*/ 126411 w 247453"/>
                <a:gd name="connsiteY4" fmla="*/ 1776 h 106004"/>
                <a:gd name="connsiteX5" fmla="*/ 227133 w 247453"/>
                <a:gd name="connsiteY5" fmla="*/ 7701 h 106004"/>
                <a:gd name="connsiteX0" fmla="*/ 227132 w 247123"/>
                <a:gd name="connsiteY0" fmla="*/ 9857 h 108160"/>
                <a:gd name="connsiteX1" fmla="*/ 240746 w 247123"/>
                <a:gd name="connsiteY1" fmla="*/ 96475 h 108160"/>
                <a:gd name="connsiteX2" fmla="*/ 146159 w 247123"/>
                <a:gd name="connsiteY2" fmla="*/ 100426 h 108160"/>
                <a:gd name="connsiteX3" fmla="*/ 14 w 247123"/>
                <a:gd name="connsiteY3" fmla="*/ 90830 h 108160"/>
                <a:gd name="connsiteX4" fmla="*/ 135228 w 247123"/>
                <a:gd name="connsiteY4" fmla="*/ 122 h 108160"/>
                <a:gd name="connsiteX5" fmla="*/ 227132 w 247123"/>
                <a:gd name="connsiteY5" fmla="*/ 9857 h 108160"/>
                <a:gd name="connsiteX0" fmla="*/ 227132 w 247520"/>
                <a:gd name="connsiteY0" fmla="*/ 9857 h 108160"/>
                <a:gd name="connsiteX1" fmla="*/ 240746 w 247520"/>
                <a:gd name="connsiteY1" fmla="*/ 96475 h 108160"/>
                <a:gd name="connsiteX2" fmla="*/ 146159 w 247520"/>
                <a:gd name="connsiteY2" fmla="*/ 100426 h 108160"/>
                <a:gd name="connsiteX3" fmla="*/ 14 w 247520"/>
                <a:gd name="connsiteY3" fmla="*/ 90830 h 108160"/>
                <a:gd name="connsiteX4" fmla="*/ 135228 w 247520"/>
                <a:gd name="connsiteY4" fmla="*/ 122 h 108160"/>
                <a:gd name="connsiteX5" fmla="*/ 227132 w 247520"/>
                <a:gd name="connsiteY5" fmla="*/ 9857 h 108160"/>
                <a:gd name="connsiteX0" fmla="*/ 221840 w 245898"/>
                <a:gd name="connsiteY0" fmla="*/ 12067 h 112275"/>
                <a:gd name="connsiteX1" fmla="*/ 240745 w 245898"/>
                <a:gd name="connsiteY1" fmla="*/ 100590 h 112275"/>
                <a:gd name="connsiteX2" fmla="*/ 146158 w 245898"/>
                <a:gd name="connsiteY2" fmla="*/ 104541 h 112275"/>
                <a:gd name="connsiteX3" fmla="*/ 13 w 245898"/>
                <a:gd name="connsiteY3" fmla="*/ 94945 h 112275"/>
                <a:gd name="connsiteX4" fmla="*/ 135227 w 245898"/>
                <a:gd name="connsiteY4" fmla="*/ 4237 h 112275"/>
                <a:gd name="connsiteX5" fmla="*/ 221840 w 245898"/>
                <a:gd name="connsiteY5" fmla="*/ 12067 h 112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898" h="112275">
                  <a:moveTo>
                    <a:pt x="221840" y="12067"/>
                  </a:moveTo>
                  <a:cubicBezTo>
                    <a:pt x="241189" y="9076"/>
                    <a:pt x="253359" y="85178"/>
                    <a:pt x="240745" y="100590"/>
                  </a:cubicBezTo>
                  <a:cubicBezTo>
                    <a:pt x="228131" y="116002"/>
                    <a:pt x="186280" y="105482"/>
                    <a:pt x="146158" y="104541"/>
                  </a:cubicBezTo>
                  <a:cubicBezTo>
                    <a:pt x="106036" y="103600"/>
                    <a:pt x="1330" y="127861"/>
                    <a:pt x="13" y="94945"/>
                  </a:cubicBezTo>
                  <a:cubicBezTo>
                    <a:pt x="-1304" y="79804"/>
                    <a:pt x="98256" y="18050"/>
                    <a:pt x="135227" y="4237"/>
                  </a:cubicBezTo>
                  <a:cubicBezTo>
                    <a:pt x="172198" y="-9576"/>
                    <a:pt x="202491" y="15058"/>
                    <a:pt x="221840" y="12067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FA4DF88E-7261-4760-8D34-3260A7C53C08}"/>
                </a:ext>
              </a:extLst>
            </p:cNvPr>
            <p:cNvSpPr/>
            <p:nvPr/>
          </p:nvSpPr>
          <p:spPr>
            <a:xfrm rot="708098">
              <a:off x="5523581" y="1821537"/>
              <a:ext cx="1320257" cy="1287989"/>
            </a:xfrm>
            <a:custGeom>
              <a:avLst/>
              <a:gdLst>
                <a:gd name="connsiteX0" fmla="*/ 4686 w 1522514"/>
                <a:gd name="connsiteY0" fmla="*/ 621143 h 1467029"/>
                <a:gd name="connsiteX1" fmla="*/ 42786 w 1522514"/>
                <a:gd name="connsiteY1" fmla="*/ 788783 h 1467029"/>
                <a:gd name="connsiteX2" fmla="*/ 50406 w 1522514"/>
                <a:gd name="connsiteY2" fmla="*/ 836408 h 1467029"/>
                <a:gd name="connsiteX3" fmla="*/ 6591 w 1522514"/>
                <a:gd name="connsiteY3" fmla="*/ 845933 h 1467029"/>
                <a:gd name="connsiteX4" fmla="*/ 6591 w 1522514"/>
                <a:gd name="connsiteY4" fmla="*/ 948803 h 1467029"/>
                <a:gd name="connsiteX5" fmla="*/ 67551 w 1522514"/>
                <a:gd name="connsiteY5" fmla="*/ 1063103 h 1467029"/>
                <a:gd name="connsiteX6" fmla="*/ 111366 w 1522514"/>
                <a:gd name="connsiteY6" fmla="*/ 1101203 h 1467029"/>
                <a:gd name="connsiteX7" fmla="*/ 96126 w 1522514"/>
                <a:gd name="connsiteY7" fmla="*/ 1223123 h 1467029"/>
                <a:gd name="connsiteX8" fmla="*/ 128511 w 1522514"/>
                <a:gd name="connsiteY8" fmla="*/ 1314563 h 1467029"/>
                <a:gd name="connsiteX9" fmla="*/ 223761 w 1522514"/>
                <a:gd name="connsiteY9" fmla="*/ 1379333 h 1467029"/>
                <a:gd name="connsiteX10" fmla="*/ 406641 w 1522514"/>
                <a:gd name="connsiteY10" fmla="*/ 1436483 h 1467029"/>
                <a:gd name="connsiteX11" fmla="*/ 665721 w 1522514"/>
                <a:gd name="connsiteY11" fmla="*/ 1466963 h 1467029"/>
                <a:gd name="connsiteX12" fmla="*/ 900036 w 1522514"/>
                <a:gd name="connsiteY12" fmla="*/ 1428863 h 1467029"/>
                <a:gd name="connsiteX13" fmla="*/ 1122921 w 1522514"/>
                <a:gd name="connsiteY13" fmla="*/ 1345043 h 1467029"/>
                <a:gd name="connsiteX14" fmla="*/ 1273416 w 1522514"/>
                <a:gd name="connsiteY14" fmla="*/ 1211693 h 1467029"/>
                <a:gd name="connsiteX15" fmla="*/ 1309611 w 1522514"/>
                <a:gd name="connsiteY15" fmla="*/ 1236458 h 1467029"/>
                <a:gd name="connsiteX16" fmla="*/ 1408671 w 1522514"/>
                <a:gd name="connsiteY16" fmla="*/ 1219313 h 1467029"/>
                <a:gd name="connsiteX17" fmla="*/ 1477251 w 1522514"/>
                <a:gd name="connsiteY17" fmla="*/ 1145018 h 1467029"/>
                <a:gd name="connsiteX18" fmla="*/ 1521066 w 1522514"/>
                <a:gd name="connsiteY18" fmla="*/ 1045958 h 1467029"/>
                <a:gd name="connsiteX19" fmla="*/ 1507731 w 1522514"/>
                <a:gd name="connsiteY19" fmla="*/ 931658 h 1467029"/>
                <a:gd name="connsiteX20" fmla="*/ 1465821 w 1522514"/>
                <a:gd name="connsiteY20" fmla="*/ 861173 h 1467029"/>
                <a:gd name="connsiteX21" fmla="*/ 1357236 w 1522514"/>
                <a:gd name="connsiteY21" fmla="*/ 872603 h 1467029"/>
                <a:gd name="connsiteX22" fmla="*/ 1418196 w 1522514"/>
                <a:gd name="connsiteY22" fmla="*/ 802118 h 1467029"/>
                <a:gd name="connsiteX23" fmla="*/ 1475346 w 1522514"/>
                <a:gd name="connsiteY23" fmla="*/ 440168 h 1467029"/>
                <a:gd name="connsiteX24" fmla="*/ 1395336 w 1522514"/>
                <a:gd name="connsiteY24" fmla="*/ 158228 h 1467029"/>
                <a:gd name="connsiteX25" fmla="*/ 1199121 w 1522514"/>
                <a:gd name="connsiteY25" fmla="*/ 26783 h 1467029"/>
                <a:gd name="connsiteX26" fmla="*/ 1079106 w 1522514"/>
                <a:gd name="connsiteY26" fmla="*/ 59168 h 1467029"/>
                <a:gd name="connsiteX27" fmla="*/ 827646 w 1522514"/>
                <a:gd name="connsiteY27" fmla="*/ 22973 h 1467029"/>
                <a:gd name="connsiteX28" fmla="*/ 389496 w 1522514"/>
                <a:gd name="connsiteY28" fmla="*/ 24878 h 1467029"/>
                <a:gd name="connsiteX29" fmla="*/ 84696 w 1522514"/>
                <a:gd name="connsiteY29" fmla="*/ 333488 h 1467029"/>
                <a:gd name="connsiteX30" fmla="*/ 4686 w 1522514"/>
                <a:gd name="connsiteY30" fmla="*/ 621143 h 1467029"/>
                <a:gd name="connsiteX0" fmla="*/ 4686 w 1522641"/>
                <a:gd name="connsiteY0" fmla="*/ 621143 h 1467029"/>
                <a:gd name="connsiteX1" fmla="*/ 42786 w 1522641"/>
                <a:gd name="connsiteY1" fmla="*/ 788783 h 1467029"/>
                <a:gd name="connsiteX2" fmla="*/ 50406 w 1522641"/>
                <a:gd name="connsiteY2" fmla="*/ 836408 h 1467029"/>
                <a:gd name="connsiteX3" fmla="*/ 6591 w 1522641"/>
                <a:gd name="connsiteY3" fmla="*/ 845933 h 1467029"/>
                <a:gd name="connsiteX4" fmla="*/ 6591 w 1522641"/>
                <a:gd name="connsiteY4" fmla="*/ 948803 h 1467029"/>
                <a:gd name="connsiteX5" fmla="*/ 67551 w 1522641"/>
                <a:gd name="connsiteY5" fmla="*/ 1063103 h 1467029"/>
                <a:gd name="connsiteX6" fmla="*/ 111366 w 1522641"/>
                <a:gd name="connsiteY6" fmla="*/ 1101203 h 1467029"/>
                <a:gd name="connsiteX7" fmla="*/ 96126 w 1522641"/>
                <a:gd name="connsiteY7" fmla="*/ 1223123 h 1467029"/>
                <a:gd name="connsiteX8" fmla="*/ 128511 w 1522641"/>
                <a:gd name="connsiteY8" fmla="*/ 1314563 h 1467029"/>
                <a:gd name="connsiteX9" fmla="*/ 223761 w 1522641"/>
                <a:gd name="connsiteY9" fmla="*/ 1379333 h 1467029"/>
                <a:gd name="connsiteX10" fmla="*/ 406641 w 1522641"/>
                <a:gd name="connsiteY10" fmla="*/ 1436483 h 1467029"/>
                <a:gd name="connsiteX11" fmla="*/ 665721 w 1522641"/>
                <a:gd name="connsiteY11" fmla="*/ 1466963 h 1467029"/>
                <a:gd name="connsiteX12" fmla="*/ 900036 w 1522641"/>
                <a:gd name="connsiteY12" fmla="*/ 1428863 h 1467029"/>
                <a:gd name="connsiteX13" fmla="*/ 1122921 w 1522641"/>
                <a:gd name="connsiteY13" fmla="*/ 1345043 h 1467029"/>
                <a:gd name="connsiteX14" fmla="*/ 1273416 w 1522641"/>
                <a:gd name="connsiteY14" fmla="*/ 1211693 h 1467029"/>
                <a:gd name="connsiteX15" fmla="*/ 1309611 w 1522641"/>
                <a:gd name="connsiteY15" fmla="*/ 1236458 h 1467029"/>
                <a:gd name="connsiteX16" fmla="*/ 1408671 w 1522641"/>
                <a:gd name="connsiteY16" fmla="*/ 1219313 h 1467029"/>
                <a:gd name="connsiteX17" fmla="*/ 1477251 w 1522641"/>
                <a:gd name="connsiteY17" fmla="*/ 1145018 h 1467029"/>
                <a:gd name="connsiteX18" fmla="*/ 1521066 w 1522641"/>
                <a:gd name="connsiteY18" fmla="*/ 1045958 h 1467029"/>
                <a:gd name="connsiteX19" fmla="*/ 1507731 w 1522641"/>
                <a:gd name="connsiteY19" fmla="*/ 931658 h 1467029"/>
                <a:gd name="connsiteX20" fmla="*/ 1458201 w 1522641"/>
                <a:gd name="connsiteY20" fmla="*/ 864983 h 1467029"/>
                <a:gd name="connsiteX21" fmla="*/ 1357236 w 1522641"/>
                <a:gd name="connsiteY21" fmla="*/ 872603 h 1467029"/>
                <a:gd name="connsiteX22" fmla="*/ 1418196 w 1522641"/>
                <a:gd name="connsiteY22" fmla="*/ 802118 h 1467029"/>
                <a:gd name="connsiteX23" fmla="*/ 1475346 w 1522641"/>
                <a:gd name="connsiteY23" fmla="*/ 440168 h 1467029"/>
                <a:gd name="connsiteX24" fmla="*/ 1395336 w 1522641"/>
                <a:gd name="connsiteY24" fmla="*/ 158228 h 1467029"/>
                <a:gd name="connsiteX25" fmla="*/ 1199121 w 1522641"/>
                <a:gd name="connsiteY25" fmla="*/ 26783 h 1467029"/>
                <a:gd name="connsiteX26" fmla="*/ 1079106 w 1522641"/>
                <a:gd name="connsiteY26" fmla="*/ 59168 h 1467029"/>
                <a:gd name="connsiteX27" fmla="*/ 827646 w 1522641"/>
                <a:gd name="connsiteY27" fmla="*/ 22973 h 1467029"/>
                <a:gd name="connsiteX28" fmla="*/ 389496 w 1522641"/>
                <a:gd name="connsiteY28" fmla="*/ 24878 h 1467029"/>
                <a:gd name="connsiteX29" fmla="*/ 84696 w 1522641"/>
                <a:gd name="connsiteY29" fmla="*/ 333488 h 1467029"/>
                <a:gd name="connsiteX30" fmla="*/ 4686 w 1522641"/>
                <a:gd name="connsiteY30" fmla="*/ 621143 h 1467029"/>
                <a:gd name="connsiteX0" fmla="*/ 4686 w 1534839"/>
                <a:gd name="connsiteY0" fmla="*/ 621143 h 1467029"/>
                <a:gd name="connsiteX1" fmla="*/ 42786 w 1534839"/>
                <a:gd name="connsiteY1" fmla="*/ 788783 h 1467029"/>
                <a:gd name="connsiteX2" fmla="*/ 50406 w 1534839"/>
                <a:gd name="connsiteY2" fmla="*/ 836408 h 1467029"/>
                <a:gd name="connsiteX3" fmla="*/ 6591 w 1534839"/>
                <a:gd name="connsiteY3" fmla="*/ 845933 h 1467029"/>
                <a:gd name="connsiteX4" fmla="*/ 6591 w 1534839"/>
                <a:gd name="connsiteY4" fmla="*/ 948803 h 1467029"/>
                <a:gd name="connsiteX5" fmla="*/ 67551 w 1534839"/>
                <a:gd name="connsiteY5" fmla="*/ 1063103 h 1467029"/>
                <a:gd name="connsiteX6" fmla="*/ 111366 w 1534839"/>
                <a:gd name="connsiteY6" fmla="*/ 1101203 h 1467029"/>
                <a:gd name="connsiteX7" fmla="*/ 96126 w 1534839"/>
                <a:gd name="connsiteY7" fmla="*/ 1223123 h 1467029"/>
                <a:gd name="connsiteX8" fmla="*/ 128511 w 1534839"/>
                <a:gd name="connsiteY8" fmla="*/ 1314563 h 1467029"/>
                <a:gd name="connsiteX9" fmla="*/ 223761 w 1534839"/>
                <a:gd name="connsiteY9" fmla="*/ 1379333 h 1467029"/>
                <a:gd name="connsiteX10" fmla="*/ 406641 w 1534839"/>
                <a:gd name="connsiteY10" fmla="*/ 1436483 h 1467029"/>
                <a:gd name="connsiteX11" fmla="*/ 665721 w 1534839"/>
                <a:gd name="connsiteY11" fmla="*/ 1466963 h 1467029"/>
                <a:gd name="connsiteX12" fmla="*/ 900036 w 1534839"/>
                <a:gd name="connsiteY12" fmla="*/ 1428863 h 1467029"/>
                <a:gd name="connsiteX13" fmla="*/ 1122921 w 1534839"/>
                <a:gd name="connsiteY13" fmla="*/ 1345043 h 1467029"/>
                <a:gd name="connsiteX14" fmla="*/ 1273416 w 1534839"/>
                <a:gd name="connsiteY14" fmla="*/ 1211693 h 1467029"/>
                <a:gd name="connsiteX15" fmla="*/ 1309611 w 1534839"/>
                <a:gd name="connsiteY15" fmla="*/ 1236458 h 1467029"/>
                <a:gd name="connsiteX16" fmla="*/ 1408671 w 1534839"/>
                <a:gd name="connsiteY16" fmla="*/ 1219313 h 1467029"/>
                <a:gd name="connsiteX17" fmla="*/ 1477251 w 1534839"/>
                <a:gd name="connsiteY17" fmla="*/ 1145018 h 1467029"/>
                <a:gd name="connsiteX18" fmla="*/ 1521066 w 1534839"/>
                <a:gd name="connsiteY18" fmla="*/ 1045958 h 1467029"/>
                <a:gd name="connsiteX19" fmla="*/ 1530591 w 1534839"/>
                <a:gd name="connsiteY19" fmla="*/ 939278 h 1467029"/>
                <a:gd name="connsiteX20" fmla="*/ 1458201 w 1534839"/>
                <a:gd name="connsiteY20" fmla="*/ 864983 h 1467029"/>
                <a:gd name="connsiteX21" fmla="*/ 1357236 w 1534839"/>
                <a:gd name="connsiteY21" fmla="*/ 872603 h 1467029"/>
                <a:gd name="connsiteX22" fmla="*/ 1418196 w 1534839"/>
                <a:gd name="connsiteY22" fmla="*/ 802118 h 1467029"/>
                <a:gd name="connsiteX23" fmla="*/ 1475346 w 1534839"/>
                <a:gd name="connsiteY23" fmla="*/ 440168 h 1467029"/>
                <a:gd name="connsiteX24" fmla="*/ 1395336 w 1534839"/>
                <a:gd name="connsiteY24" fmla="*/ 158228 h 1467029"/>
                <a:gd name="connsiteX25" fmla="*/ 1199121 w 1534839"/>
                <a:gd name="connsiteY25" fmla="*/ 26783 h 1467029"/>
                <a:gd name="connsiteX26" fmla="*/ 1079106 w 1534839"/>
                <a:gd name="connsiteY26" fmla="*/ 59168 h 1467029"/>
                <a:gd name="connsiteX27" fmla="*/ 827646 w 1534839"/>
                <a:gd name="connsiteY27" fmla="*/ 22973 h 1467029"/>
                <a:gd name="connsiteX28" fmla="*/ 389496 w 1534839"/>
                <a:gd name="connsiteY28" fmla="*/ 24878 h 1467029"/>
                <a:gd name="connsiteX29" fmla="*/ 84696 w 1534839"/>
                <a:gd name="connsiteY29" fmla="*/ 333488 h 1467029"/>
                <a:gd name="connsiteX30" fmla="*/ 4686 w 1534839"/>
                <a:gd name="connsiteY30" fmla="*/ 621143 h 1467029"/>
                <a:gd name="connsiteX0" fmla="*/ 4686 w 1541892"/>
                <a:gd name="connsiteY0" fmla="*/ 621143 h 1467029"/>
                <a:gd name="connsiteX1" fmla="*/ 42786 w 1541892"/>
                <a:gd name="connsiteY1" fmla="*/ 788783 h 1467029"/>
                <a:gd name="connsiteX2" fmla="*/ 50406 w 1541892"/>
                <a:gd name="connsiteY2" fmla="*/ 836408 h 1467029"/>
                <a:gd name="connsiteX3" fmla="*/ 6591 w 1541892"/>
                <a:gd name="connsiteY3" fmla="*/ 845933 h 1467029"/>
                <a:gd name="connsiteX4" fmla="*/ 6591 w 1541892"/>
                <a:gd name="connsiteY4" fmla="*/ 948803 h 1467029"/>
                <a:gd name="connsiteX5" fmla="*/ 67551 w 1541892"/>
                <a:gd name="connsiteY5" fmla="*/ 1063103 h 1467029"/>
                <a:gd name="connsiteX6" fmla="*/ 111366 w 1541892"/>
                <a:gd name="connsiteY6" fmla="*/ 1101203 h 1467029"/>
                <a:gd name="connsiteX7" fmla="*/ 96126 w 1541892"/>
                <a:gd name="connsiteY7" fmla="*/ 1223123 h 1467029"/>
                <a:gd name="connsiteX8" fmla="*/ 128511 w 1541892"/>
                <a:gd name="connsiteY8" fmla="*/ 1314563 h 1467029"/>
                <a:gd name="connsiteX9" fmla="*/ 223761 w 1541892"/>
                <a:gd name="connsiteY9" fmla="*/ 1379333 h 1467029"/>
                <a:gd name="connsiteX10" fmla="*/ 406641 w 1541892"/>
                <a:gd name="connsiteY10" fmla="*/ 1436483 h 1467029"/>
                <a:gd name="connsiteX11" fmla="*/ 665721 w 1541892"/>
                <a:gd name="connsiteY11" fmla="*/ 1466963 h 1467029"/>
                <a:gd name="connsiteX12" fmla="*/ 900036 w 1541892"/>
                <a:gd name="connsiteY12" fmla="*/ 1428863 h 1467029"/>
                <a:gd name="connsiteX13" fmla="*/ 1122921 w 1541892"/>
                <a:gd name="connsiteY13" fmla="*/ 1345043 h 1467029"/>
                <a:gd name="connsiteX14" fmla="*/ 1273416 w 1541892"/>
                <a:gd name="connsiteY14" fmla="*/ 1211693 h 1467029"/>
                <a:gd name="connsiteX15" fmla="*/ 1309611 w 1541892"/>
                <a:gd name="connsiteY15" fmla="*/ 1236458 h 1467029"/>
                <a:gd name="connsiteX16" fmla="*/ 1408671 w 1541892"/>
                <a:gd name="connsiteY16" fmla="*/ 1219313 h 1467029"/>
                <a:gd name="connsiteX17" fmla="*/ 1477251 w 1541892"/>
                <a:gd name="connsiteY17" fmla="*/ 1145018 h 1467029"/>
                <a:gd name="connsiteX18" fmla="*/ 1536306 w 1541892"/>
                <a:gd name="connsiteY18" fmla="*/ 1047863 h 1467029"/>
                <a:gd name="connsiteX19" fmla="*/ 1530591 w 1541892"/>
                <a:gd name="connsiteY19" fmla="*/ 939278 h 1467029"/>
                <a:gd name="connsiteX20" fmla="*/ 1458201 w 1541892"/>
                <a:gd name="connsiteY20" fmla="*/ 864983 h 1467029"/>
                <a:gd name="connsiteX21" fmla="*/ 1357236 w 1541892"/>
                <a:gd name="connsiteY21" fmla="*/ 872603 h 1467029"/>
                <a:gd name="connsiteX22" fmla="*/ 1418196 w 1541892"/>
                <a:gd name="connsiteY22" fmla="*/ 802118 h 1467029"/>
                <a:gd name="connsiteX23" fmla="*/ 1475346 w 1541892"/>
                <a:gd name="connsiteY23" fmla="*/ 440168 h 1467029"/>
                <a:gd name="connsiteX24" fmla="*/ 1395336 w 1541892"/>
                <a:gd name="connsiteY24" fmla="*/ 158228 h 1467029"/>
                <a:gd name="connsiteX25" fmla="*/ 1199121 w 1541892"/>
                <a:gd name="connsiteY25" fmla="*/ 26783 h 1467029"/>
                <a:gd name="connsiteX26" fmla="*/ 1079106 w 1541892"/>
                <a:gd name="connsiteY26" fmla="*/ 59168 h 1467029"/>
                <a:gd name="connsiteX27" fmla="*/ 827646 w 1541892"/>
                <a:gd name="connsiteY27" fmla="*/ 22973 h 1467029"/>
                <a:gd name="connsiteX28" fmla="*/ 389496 w 1541892"/>
                <a:gd name="connsiteY28" fmla="*/ 24878 h 1467029"/>
                <a:gd name="connsiteX29" fmla="*/ 84696 w 1541892"/>
                <a:gd name="connsiteY29" fmla="*/ 333488 h 1467029"/>
                <a:gd name="connsiteX30" fmla="*/ 4686 w 1541892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57236 w 1542707"/>
                <a:gd name="connsiteY21" fmla="*/ 872603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93431 w 1542707"/>
                <a:gd name="connsiteY21" fmla="*/ 866888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93431 w 1542707"/>
                <a:gd name="connsiteY21" fmla="*/ 866888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93431 w 1542707"/>
                <a:gd name="connsiteY21" fmla="*/ 866888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3864 w 1541885"/>
                <a:gd name="connsiteY0" fmla="*/ 621143 h 1467029"/>
                <a:gd name="connsiteX1" fmla="*/ 41964 w 1541885"/>
                <a:gd name="connsiteY1" fmla="*/ 788783 h 1467029"/>
                <a:gd name="connsiteX2" fmla="*/ 34344 w 1541885"/>
                <a:gd name="connsiteY2" fmla="*/ 828788 h 1467029"/>
                <a:gd name="connsiteX3" fmla="*/ 5769 w 1541885"/>
                <a:gd name="connsiteY3" fmla="*/ 845933 h 1467029"/>
                <a:gd name="connsiteX4" fmla="*/ 5769 w 1541885"/>
                <a:gd name="connsiteY4" fmla="*/ 948803 h 1467029"/>
                <a:gd name="connsiteX5" fmla="*/ 66729 w 1541885"/>
                <a:gd name="connsiteY5" fmla="*/ 1063103 h 1467029"/>
                <a:gd name="connsiteX6" fmla="*/ 110544 w 1541885"/>
                <a:gd name="connsiteY6" fmla="*/ 1101203 h 1467029"/>
                <a:gd name="connsiteX7" fmla="*/ 95304 w 1541885"/>
                <a:gd name="connsiteY7" fmla="*/ 1223123 h 1467029"/>
                <a:gd name="connsiteX8" fmla="*/ 127689 w 1541885"/>
                <a:gd name="connsiteY8" fmla="*/ 1314563 h 1467029"/>
                <a:gd name="connsiteX9" fmla="*/ 222939 w 1541885"/>
                <a:gd name="connsiteY9" fmla="*/ 1379333 h 1467029"/>
                <a:gd name="connsiteX10" fmla="*/ 405819 w 1541885"/>
                <a:gd name="connsiteY10" fmla="*/ 1436483 h 1467029"/>
                <a:gd name="connsiteX11" fmla="*/ 664899 w 1541885"/>
                <a:gd name="connsiteY11" fmla="*/ 1466963 h 1467029"/>
                <a:gd name="connsiteX12" fmla="*/ 899214 w 1541885"/>
                <a:gd name="connsiteY12" fmla="*/ 1428863 h 1467029"/>
                <a:gd name="connsiteX13" fmla="*/ 1122099 w 1541885"/>
                <a:gd name="connsiteY13" fmla="*/ 1345043 h 1467029"/>
                <a:gd name="connsiteX14" fmla="*/ 1272594 w 1541885"/>
                <a:gd name="connsiteY14" fmla="*/ 1211693 h 1467029"/>
                <a:gd name="connsiteX15" fmla="*/ 1308789 w 1541885"/>
                <a:gd name="connsiteY15" fmla="*/ 1236458 h 1467029"/>
                <a:gd name="connsiteX16" fmla="*/ 1407849 w 1541885"/>
                <a:gd name="connsiteY16" fmla="*/ 1219313 h 1467029"/>
                <a:gd name="connsiteX17" fmla="*/ 1476429 w 1541885"/>
                <a:gd name="connsiteY17" fmla="*/ 1145018 h 1467029"/>
                <a:gd name="connsiteX18" fmla="*/ 1535484 w 1541885"/>
                <a:gd name="connsiteY18" fmla="*/ 1047863 h 1467029"/>
                <a:gd name="connsiteX19" fmla="*/ 1529769 w 1541885"/>
                <a:gd name="connsiteY19" fmla="*/ 939278 h 1467029"/>
                <a:gd name="connsiteX20" fmla="*/ 1457379 w 1541885"/>
                <a:gd name="connsiteY20" fmla="*/ 864983 h 1467029"/>
                <a:gd name="connsiteX21" fmla="*/ 1392609 w 1541885"/>
                <a:gd name="connsiteY21" fmla="*/ 866888 h 1467029"/>
                <a:gd name="connsiteX22" fmla="*/ 1417374 w 1541885"/>
                <a:gd name="connsiteY22" fmla="*/ 802118 h 1467029"/>
                <a:gd name="connsiteX23" fmla="*/ 1474524 w 1541885"/>
                <a:gd name="connsiteY23" fmla="*/ 440168 h 1467029"/>
                <a:gd name="connsiteX24" fmla="*/ 1394514 w 1541885"/>
                <a:gd name="connsiteY24" fmla="*/ 158228 h 1467029"/>
                <a:gd name="connsiteX25" fmla="*/ 1198299 w 1541885"/>
                <a:gd name="connsiteY25" fmla="*/ 26783 h 1467029"/>
                <a:gd name="connsiteX26" fmla="*/ 1078284 w 1541885"/>
                <a:gd name="connsiteY26" fmla="*/ 59168 h 1467029"/>
                <a:gd name="connsiteX27" fmla="*/ 826824 w 1541885"/>
                <a:gd name="connsiteY27" fmla="*/ 22973 h 1467029"/>
                <a:gd name="connsiteX28" fmla="*/ 388674 w 1541885"/>
                <a:gd name="connsiteY28" fmla="*/ 24878 h 1467029"/>
                <a:gd name="connsiteX29" fmla="*/ 83874 w 1541885"/>
                <a:gd name="connsiteY29" fmla="*/ 333488 h 1467029"/>
                <a:gd name="connsiteX30" fmla="*/ 3864 w 1541885"/>
                <a:gd name="connsiteY30" fmla="*/ 621143 h 1467029"/>
                <a:gd name="connsiteX0" fmla="*/ 3864 w 1541885"/>
                <a:gd name="connsiteY0" fmla="*/ 619055 h 1464941"/>
                <a:gd name="connsiteX1" fmla="*/ 41964 w 1541885"/>
                <a:gd name="connsiteY1" fmla="*/ 786695 h 1464941"/>
                <a:gd name="connsiteX2" fmla="*/ 34344 w 1541885"/>
                <a:gd name="connsiteY2" fmla="*/ 826700 h 1464941"/>
                <a:gd name="connsiteX3" fmla="*/ 5769 w 1541885"/>
                <a:gd name="connsiteY3" fmla="*/ 843845 h 1464941"/>
                <a:gd name="connsiteX4" fmla="*/ 5769 w 1541885"/>
                <a:gd name="connsiteY4" fmla="*/ 946715 h 1464941"/>
                <a:gd name="connsiteX5" fmla="*/ 66729 w 1541885"/>
                <a:gd name="connsiteY5" fmla="*/ 1061015 h 1464941"/>
                <a:gd name="connsiteX6" fmla="*/ 110544 w 1541885"/>
                <a:gd name="connsiteY6" fmla="*/ 1099115 h 1464941"/>
                <a:gd name="connsiteX7" fmla="*/ 95304 w 1541885"/>
                <a:gd name="connsiteY7" fmla="*/ 1221035 h 1464941"/>
                <a:gd name="connsiteX8" fmla="*/ 127689 w 1541885"/>
                <a:gd name="connsiteY8" fmla="*/ 1312475 h 1464941"/>
                <a:gd name="connsiteX9" fmla="*/ 222939 w 1541885"/>
                <a:gd name="connsiteY9" fmla="*/ 1377245 h 1464941"/>
                <a:gd name="connsiteX10" fmla="*/ 405819 w 1541885"/>
                <a:gd name="connsiteY10" fmla="*/ 1434395 h 1464941"/>
                <a:gd name="connsiteX11" fmla="*/ 664899 w 1541885"/>
                <a:gd name="connsiteY11" fmla="*/ 1464875 h 1464941"/>
                <a:gd name="connsiteX12" fmla="*/ 899214 w 1541885"/>
                <a:gd name="connsiteY12" fmla="*/ 1426775 h 1464941"/>
                <a:gd name="connsiteX13" fmla="*/ 1122099 w 1541885"/>
                <a:gd name="connsiteY13" fmla="*/ 1342955 h 1464941"/>
                <a:gd name="connsiteX14" fmla="*/ 1272594 w 1541885"/>
                <a:gd name="connsiteY14" fmla="*/ 1209605 h 1464941"/>
                <a:gd name="connsiteX15" fmla="*/ 1308789 w 1541885"/>
                <a:gd name="connsiteY15" fmla="*/ 1234370 h 1464941"/>
                <a:gd name="connsiteX16" fmla="*/ 1407849 w 1541885"/>
                <a:gd name="connsiteY16" fmla="*/ 1217225 h 1464941"/>
                <a:gd name="connsiteX17" fmla="*/ 1476429 w 1541885"/>
                <a:gd name="connsiteY17" fmla="*/ 1142930 h 1464941"/>
                <a:gd name="connsiteX18" fmla="*/ 1535484 w 1541885"/>
                <a:gd name="connsiteY18" fmla="*/ 1045775 h 1464941"/>
                <a:gd name="connsiteX19" fmla="*/ 1529769 w 1541885"/>
                <a:gd name="connsiteY19" fmla="*/ 937190 h 1464941"/>
                <a:gd name="connsiteX20" fmla="*/ 1457379 w 1541885"/>
                <a:gd name="connsiteY20" fmla="*/ 862895 h 1464941"/>
                <a:gd name="connsiteX21" fmla="*/ 1392609 w 1541885"/>
                <a:gd name="connsiteY21" fmla="*/ 864800 h 1464941"/>
                <a:gd name="connsiteX22" fmla="*/ 1417374 w 1541885"/>
                <a:gd name="connsiteY22" fmla="*/ 800030 h 1464941"/>
                <a:gd name="connsiteX23" fmla="*/ 1474524 w 1541885"/>
                <a:gd name="connsiteY23" fmla="*/ 438080 h 1464941"/>
                <a:gd name="connsiteX24" fmla="*/ 1394514 w 1541885"/>
                <a:gd name="connsiteY24" fmla="*/ 156140 h 1464941"/>
                <a:gd name="connsiteX25" fmla="*/ 1198299 w 1541885"/>
                <a:gd name="connsiteY25" fmla="*/ 24695 h 1464941"/>
                <a:gd name="connsiteX26" fmla="*/ 1051614 w 1541885"/>
                <a:gd name="connsiteY26" fmla="*/ 3740 h 1464941"/>
                <a:gd name="connsiteX27" fmla="*/ 826824 w 1541885"/>
                <a:gd name="connsiteY27" fmla="*/ 20885 h 1464941"/>
                <a:gd name="connsiteX28" fmla="*/ 388674 w 1541885"/>
                <a:gd name="connsiteY28" fmla="*/ 22790 h 1464941"/>
                <a:gd name="connsiteX29" fmla="*/ 83874 w 1541885"/>
                <a:gd name="connsiteY29" fmla="*/ 331400 h 1464941"/>
                <a:gd name="connsiteX30" fmla="*/ 3864 w 1541885"/>
                <a:gd name="connsiteY30" fmla="*/ 619055 h 1464941"/>
                <a:gd name="connsiteX0" fmla="*/ 3864 w 1541885"/>
                <a:gd name="connsiteY0" fmla="*/ 646071 h 1491957"/>
                <a:gd name="connsiteX1" fmla="*/ 41964 w 1541885"/>
                <a:gd name="connsiteY1" fmla="*/ 813711 h 1491957"/>
                <a:gd name="connsiteX2" fmla="*/ 34344 w 1541885"/>
                <a:gd name="connsiteY2" fmla="*/ 853716 h 1491957"/>
                <a:gd name="connsiteX3" fmla="*/ 5769 w 1541885"/>
                <a:gd name="connsiteY3" fmla="*/ 870861 h 1491957"/>
                <a:gd name="connsiteX4" fmla="*/ 5769 w 1541885"/>
                <a:gd name="connsiteY4" fmla="*/ 973731 h 1491957"/>
                <a:gd name="connsiteX5" fmla="*/ 66729 w 1541885"/>
                <a:gd name="connsiteY5" fmla="*/ 1088031 h 1491957"/>
                <a:gd name="connsiteX6" fmla="*/ 110544 w 1541885"/>
                <a:gd name="connsiteY6" fmla="*/ 1126131 h 1491957"/>
                <a:gd name="connsiteX7" fmla="*/ 95304 w 1541885"/>
                <a:gd name="connsiteY7" fmla="*/ 1248051 h 1491957"/>
                <a:gd name="connsiteX8" fmla="*/ 127689 w 1541885"/>
                <a:gd name="connsiteY8" fmla="*/ 1339491 h 1491957"/>
                <a:gd name="connsiteX9" fmla="*/ 222939 w 1541885"/>
                <a:gd name="connsiteY9" fmla="*/ 1404261 h 1491957"/>
                <a:gd name="connsiteX10" fmla="*/ 405819 w 1541885"/>
                <a:gd name="connsiteY10" fmla="*/ 1461411 h 1491957"/>
                <a:gd name="connsiteX11" fmla="*/ 664899 w 1541885"/>
                <a:gd name="connsiteY11" fmla="*/ 1491891 h 1491957"/>
                <a:gd name="connsiteX12" fmla="*/ 899214 w 1541885"/>
                <a:gd name="connsiteY12" fmla="*/ 1453791 h 1491957"/>
                <a:gd name="connsiteX13" fmla="*/ 1122099 w 1541885"/>
                <a:gd name="connsiteY13" fmla="*/ 1369971 h 1491957"/>
                <a:gd name="connsiteX14" fmla="*/ 1272594 w 1541885"/>
                <a:gd name="connsiteY14" fmla="*/ 1236621 h 1491957"/>
                <a:gd name="connsiteX15" fmla="*/ 1308789 w 1541885"/>
                <a:gd name="connsiteY15" fmla="*/ 1261386 h 1491957"/>
                <a:gd name="connsiteX16" fmla="*/ 1407849 w 1541885"/>
                <a:gd name="connsiteY16" fmla="*/ 1244241 h 1491957"/>
                <a:gd name="connsiteX17" fmla="*/ 1476429 w 1541885"/>
                <a:gd name="connsiteY17" fmla="*/ 1169946 h 1491957"/>
                <a:gd name="connsiteX18" fmla="*/ 1535484 w 1541885"/>
                <a:gd name="connsiteY18" fmla="*/ 1072791 h 1491957"/>
                <a:gd name="connsiteX19" fmla="*/ 1529769 w 1541885"/>
                <a:gd name="connsiteY19" fmla="*/ 964206 h 1491957"/>
                <a:gd name="connsiteX20" fmla="*/ 1457379 w 1541885"/>
                <a:gd name="connsiteY20" fmla="*/ 889911 h 1491957"/>
                <a:gd name="connsiteX21" fmla="*/ 1392609 w 1541885"/>
                <a:gd name="connsiteY21" fmla="*/ 891816 h 1491957"/>
                <a:gd name="connsiteX22" fmla="*/ 1417374 w 1541885"/>
                <a:gd name="connsiteY22" fmla="*/ 827046 h 1491957"/>
                <a:gd name="connsiteX23" fmla="*/ 1474524 w 1541885"/>
                <a:gd name="connsiteY23" fmla="*/ 465096 h 1491957"/>
                <a:gd name="connsiteX24" fmla="*/ 1394514 w 1541885"/>
                <a:gd name="connsiteY24" fmla="*/ 183156 h 1491957"/>
                <a:gd name="connsiteX25" fmla="*/ 1198299 w 1541885"/>
                <a:gd name="connsiteY25" fmla="*/ 51711 h 1491957"/>
                <a:gd name="connsiteX26" fmla="*/ 1051614 w 1541885"/>
                <a:gd name="connsiteY26" fmla="*/ 30756 h 1491957"/>
                <a:gd name="connsiteX27" fmla="*/ 819204 w 1541885"/>
                <a:gd name="connsiteY27" fmla="*/ 276 h 1491957"/>
                <a:gd name="connsiteX28" fmla="*/ 388674 w 1541885"/>
                <a:gd name="connsiteY28" fmla="*/ 49806 h 1491957"/>
                <a:gd name="connsiteX29" fmla="*/ 83874 w 1541885"/>
                <a:gd name="connsiteY29" fmla="*/ 358416 h 1491957"/>
                <a:gd name="connsiteX30" fmla="*/ 3864 w 1541885"/>
                <a:gd name="connsiteY30" fmla="*/ 646071 h 1491957"/>
                <a:gd name="connsiteX0" fmla="*/ 3864 w 1541885"/>
                <a:gd name="connsiteY0" fmla="*/ 646616 h 1492502"/>
                <a:gd name="connsiteX1" fmla="*/ 41964 w 1541885"/>
                <a:gd name="connsiteY1" fmla="*/ 814256 h 1492502"/>
                <a:gd name="connsiteX2" fmla="*/ 34344 w 1541885"/>
                <a:gd name="connsiteY2" fmla="*/ 854261 h 1492502"/>
                <a:gd name="connsiteX3" fmla="*/ 5769 w 1541885"/>
                <a:gd name="connsiteY3" fmla="*/ 871406 h 1492502"/>
                <a:gd name="connsiteX4" fmla="*/ 5769 w 1541885"/>
                <a:gd name="connsiteY4" fmla="*/ 974276 h 1492502"/>
                <a:gd name="connsiteX5" fmla="*/ 66729 w 1541885"/>
                <a:gd name="connsiteY5" fmla="*/ 1088576 h 1492502"/>
                <a:gd name="connsiteX6" fmla="*/ 110544 w 1541885"/>
                <a:gd name="connsiteY6" fmla="*/ 1126676 h 1492502"/>
                <a:gd name="connsiteX7" fmla="*/ 95304 w 1541885"/>
                <a:gd name="connsiteY7" fmla="*/ 1248596 h 1492502"/>
                <a:gd name="connsiteX8" fmla="*/ 127689 w 1541885"/>
                <a:gd name="connsiteY8" fmla="*/ 1340036 h 1492502"/>
                <a:gd name="connsiteX9" fmla="*/ 222939 w 1541885"/>
                <a:gd name="connsiteY9" fmla="*/ 1404806 h 1492502"/>
                <a:gd name="connsiteX10" fmla="*/ 405819 w 1541885"/>
                <a:gd name="connsiteY10" fmla="*/ 1461956 h 1492502"/>
                <a:gd name="connsiteX11" fmla="*/ 664899 w 1541885"/>
                <a:gd name="connsiteY11" fmla="*/ 1492436 h 1492502"/>
                <a:gd name="connsiteX12" fmla="*/ 899214 w 1541885"/>
                <a:gd name="connsiteY12" fmla="*/ 1454336 h 1492502"/>
                <a:gd name="connsiteX13" fmla="*/ 1122099 w 1541885"/>
                <a:gd name="connsiteY13" fmla="*/ 1370516 h 1492502"/>
                <a:gd name="connsiteX14" fmla="*/ 1272594 w 1541885"/>
                <a:gd name="connsiteY14" fmla="*/ 1237166 h 1492502"/>
                <a:gd name="connsiteX15" fmla="*/ 1308789 w 1541885"/>
                <a:gd name="connsiteY15" fmla="*/ 1261931 h 1492502"/>
                <a:gd name="connsiteX16" fmla="*/ 1407849 w 1541885"/>
                <a:gd name="connsiteY16" fmla="*/ 1244786 h 1492502"/>
                <a:gd name="connsiteX17" fmla="*/ 1476429 w 1541885"/>
                <a:gd name="connsiteY17" fmla="*/ 1170491 h 1492502"/>
                <a:gd name="connsiteX18" fmla="*/ 1535484 w 1541885"/>
                <a:gd name="connsiteY18" fmla="*/ 1073336 h 1492502"/>
                <a:gd name="connsiteX19" fmla="*/ 1529769 w 1541885"/>
                <a:gd name="connsiteY19" fmla="*/ 964751 h 1492502"/>
                <a:gd name="connsiteX20" fmla="*/ 1457379 w 1541885"/>
                <a:gd name="connsiteY20" fmla="*/ 890456 h 1492502"/>
                <a:gd name="connsiteX21" fmla="*/ 1392609 w 1541885"/>
                <a:gd name="connsiteY21" fmla="*/ 892361 h 1492502"/>
                <a:gd name="connsiteX22" fmla="*/ 1417374 w 1541885"/>
                <a:gd name="connsiteY22" fmla="*/ 827591 h 1492502"/>
                <a:gd name="connsiteX23" fmla="*/ 1474524 w 1541885"/>
                <a:gd name="connsiteY23" fmla="*/ 465641 h 1492502"/>
                <a:gd name="connsiteX24" fmla="*/ 1394514 w 1541885"/>
                <a:gd name="connsiteY24" fmla="*/ 183701 h 1492502"/>
                <a:gd name="connsiteX25" fmla="*/ 1198299 w 1541885"/>
                <a:gd name="connsiteY25" fmla="*/ 52256 h 1492502"/>
                <a:gd name="connsiteX26" fmla="*/ 1051614 w 1541885"/>
                <a:gd name="connsiteY26" fmla="*/ 21776 h 1492502"/>
                <a:gd name="connsiteX27" fmla="*/ 819204 w 1541885"/>
                <a:gd name="connsiteY27" fmla="*/ 821 h 1492502"/>
                <a:gd name="connsiteX28" fmla="*/ 388674 w 1541885"/>
                <a:gd name="connsiteY28" fmla="*/ 50351 h 1492502"/>
                <a:gd name="connsiteX29" fmla="*/ 83874 w 1541885"/>
                <a:gd name="connsiteY29" fmla="*/ 358961 h 1492502"/>
                <a:gd name="connsiteX30" fmla="*/ 3864 w 1541885"/>
                <a:gd name="connsiteY30" fmla="*/ 646616 h 1492502"/>
                <a:gd name="connsiteX0" fmla="*/ 3864 w 1541885"/>
                <a:gd name="connsiteY0" fmla="*/ 647250 h 1493136"/>
                <a:gd name="connsiteX1" fmla="*/ 41964 w 1541885"/>
                <a:gd name="connsiteY1" fmla="*/ 814890 h 1493136"/>
                <a:gd name="connsiteX2" fmla="*/ 34344 w 1541885"/>
                <a:gd name="connsiteY2" fmla="*/ 854895 h 1493136"/>
                <a:gd name="connsiteX3" fmla="*/ 5769 w 1541885"/>
                <a:gd name="connsiteY3" fmla="*/ 872040 h 1493136"/>
                <a:gd name="connsiteX4" fmla="*/ 5769 w 1541885"/>
                <a:gd name="connsiteY4" fmla="*/ 974910 h 1493136"/>
                <a:gd name="connsiteX5" fmla="*/ 66729 w 1541885"/>
                <a:gd name="connsiteY5" fmla="*/ 1089210 h 1493136"/>
                <a:gd name="connsiteX6" fmla="*/ 110544 w 1541885"/>
                <a:gd name="connsiteY6" fmla="*/ 1127310 h 1493136"/>
                <a:gd name="connsiteX7" fmla="*/ 95304 w 1541885"/>
                <a:gd name="connsiteY7" fmla="*/ 1249230 h 1493136"/>
                <a:gd name="connsiteX8" fmla="*/ 127689 w 1541885"/>
                <a:gd name="connsiteY8" fmla="*/ 1340670 h 1493136"/>
                <a:gd name="connsiteX9" fmla="*/ 222939 w 1541885"/>
                <a:gd name="connsiteY9" fmla="*/ 1405440 h 1493136"/>
                <a:gd name="connsiteX10" fmla="*/ 405819 w 1541885"/>
                <a:gd name="connsiteY10" fmla="*/ 1462590 h 1493136"/>
                <a:gd name="connsiteX11" fmla="*/ 664899 w 1541885"/>
                <a:gd name="connsiteY11" fmla="*/ 1493070 h 1493136"/>
                <a:gd name="connsiteX12" fmla="*/ 899214 w 1541885"/>
                <a:gd name="connsiteY12" fmla="*/ 1454970 h 1493136"/>
                <a:gd name="connsiteX13" fmla="*/ 1122099 w 1541885"/>
                <a:gd name="connsiteY13" fmla="*/ 1371150 h 1493136"/>
                <a:gd name="connsiteX14" fmla="*/ 1272594 w 1541885"/>
                <a:gd name="connsiteY14" fmla="*/ 1237800 h 1493136"/>
                <a:gd name="connsiteX15" fmla="*/ 1308789 w 1541885"/>
                <a:gd name="connsiteY15" fmla="*/ 1262565 h 1493136"/>
                <a:gd name="connsiteX16" fmla="*/ 1407849 w 1541885"/>
                <a:gd name="connsiteY16" fmla="*/ 1245420 h 1493136"/>
                <a:gd name="connsiteX17" fmla="*/ 1476429 w 1541885"/>
                <a:gd name="connsiteY17" fmla="*/ 1171125 h 1493136"/>
                <a:gd name="connsiteX18" fmla="*/ 1535484 w 1541885"/>
                <a:gd name="connsiteY18" fmla="*/ 1073970 h 1493136"/>
                <a:gd name="connsiteX19" fmla="*/ 1529769 w 1541885"/>
                <a:gd name="connsiteY19" fmla="*/ 965385 h 1493136"/>
                <a:gd name="connsiteX20" fmla="*/ 1457379 w 1541885"/>
                <a:gd name="connsiteY20" fmla="*/ 891090 h 1493136"/>
                <a:gd name="connsiteX21" fmla="*/ 1392609 w 1541885"/>
                <a:gd name="connsiteY21" fmla="*/ 892995 h 1493136"/>
                <a:gd name="connsiteX22" fmla="*/ 1417374 w 1541885"/>
                <a:gd name="connsiteY22" fmla="*/ 828225 h 1493136"/>
                <a:gd name="connsiteX23" fmla="*/ 1474524 w 1541885"/>
                <a:gd name="connsiteY23" fmla="*/ 466275 h 1493136"/>
                <a:gd name="connsiteX24" fmla="*/ 1394514 w 1541885"/>
                <a:gd name="connsiteY24" fmla="*/ 184335 h 1493136"/>
                <a:gd name="connsiteX25" fmla="*/ 1198299 w 1541885"/>
                <a:gd name="connsiteY25" fmla="*/ 52890 h 1493136"/>
                <a:gd name="connsiteX26" fmla="*/ 1055424 w 1541885"/>
                <a:gd name="connsiteY26" fmla="*/ 16695 h 1493136"/>
                <a:gd name="connsiteX27" fmla="*/ 819204 w 1541885"/>
                <a:gd name="connsiteY27" fmla="*/ 1455 h 1493136"/>
                <a:gd name="connsiteX28" fmla="*/ 388674 w 1541885"/>
                <a:gd name="connsiteY28" fmla="*/ 50985 h 1493136"/>
                <a:gd name="connsiteX29" fmla="*/ 83874 w 1541885"/>
                <a:gd name="connsiteY29" fmla="*/ 359595 h 1493136"/>
                <a:gd name="connsiteX30" fmla="*/ 3864 w 1541885"/>
                <a:gd name="connsiteY30" fmla="*/ 647250 h 1493136"/>
                <a:gd name="connsiteX0" fmla="*/ 3864 w 1541885"/>
                <a:gd name="connsiteY0" fmla="*/ 647354 h 1493240"/>
                <a:gd name="connsiteX1" fmla="*/ 41964 w 1541885"/>
                <a:gd name="connsiteY1" fmla="*/ 814994 h 1493240"/>
                <a:gd name="connsiteX2" fmla="*/ 34344 w 1541885"/>
                <a:gd name="connsiteY2" fmla="*/ 854999 h 1493240"/>
                <a:gd name="connsiteX3" fmla="*/ 5769 w 1541885"/>
                <a:gd name="connsiteY3" fmla="*/ 872144 h 1493240"/>
                <a:gd name="connsiteX4" fmla="*/ 5769 w 1541885"/>
                <a:gd name="connsiteY4" fmla="*/ 975014 h 1493240"/>
                <a:gd name="connsiteX5" fmla="*/ 66729 w 1541885"/>
                <a:gd name="connsiteY5" fmla="*/ 1089314 h 1493240"/>
                <a:gd name="connsiteX6" fmla="*/ 110544 w 1541885"/>
                <a:gd name="connsiteY6" fmla="*/ 1127414 h 1493240"/>
                <a:gd name="connsiteX7" fmla="*/ 95304 w 1541885"/>
                <a:gd name="connsiteY7" fmla="*/ 1249334 h 1493240"/>
                <a:gd name="connsiteX8" fmla="*/ 127689 w 1541885"/>
                <a:gd name="connsiteY8" fmla="*/ 1340774 h 1493240"/>
                <a:gd name="connsiteX9" fmla="*/ 222939 w 1541885"/>
                <a:gd name="connsiteY9" fmla="*/ 1405544 h 1493240"/>
                <a:gd name="connsiteX10" fmla="*/ 405819 w 1541885"/>
                <a:gd name="connsiteY10" fmla="*/ 1462694 h 1493240"/>
                <a:gd name="connsiteX11" fmla="*/ 664899 w 1541885"/>
                <a:gd name="connsiteY11" fmla="*/ 1493174 h 1493240"/>
                <a:gd name="connsiteX12" fmla="*/ 899214 w 1541885"/>
                <a:gd name="connsiteY12" fmla="*/ 1455074 h 1493240"/>
                <a:gd name="connsiteX13" fmla="*/ 1122099 w 1541885"/>
                <a:gd name="connsiteY13" fmla="*/ 1371254 h 1493240"/>
                <a:gd name="connsiteX14" fmla="*/ 1272594 w 1541885"/>
                <a:gd name="connsiteY14" fmla="*/ 1237904 h 1493240"/>
                <a:gd name="connsiteX15" fmla="*/ 1308789 w 1541885"/>
                <a:gd name="connsiteY15" fmla="*/ 1262669 h 1493240"/>
                <a:gd name="connsiteX16" fmla="*/ 1407849 w 1541885"/>
                <a:gd name="connsiteY16" fmla="*/ 1245524 h 1493240"/>
                <a:gd name="connsiteX17" fmla="*/ 1476429 w 1541885"/>
                <a:gd name="connsiteY17" fmla="*/ 1171229 h 1493240"/>
                <a:gd name="connsiteX18" fmla="*/ 1535484 w 1541885"/>
                <a:gd name="connsiteY18" fmla="*/ 1074074 h 1493240"/>
                <a:gd name="connsiteX19" fmla="*/ 1529769 w 1541885"/>
                <a:gd name="connsiteY19" fmla="*/ 965489 h 1493240"/>
                <a:gd name="connsiteX20" fmla="*/ 1457379 w 1541885"/>
                <a:gd name="connsiteY20" fmla="*/ 891194 h 1493240"/>
                <a:gd name="connsiteX21" fmla="*/ 1392609 w 1541885"/>
                <a:gd name="connsiteY21" fmla="*/ 893099 h 1493240"/>
                <a:gd name="connsiteX22" fmla="*/ 1417374 w 1541885"/>
                <a:gd name="connsiteY22" fmla="*/ 828329 h 1493240"/>
                <a:gd name="connsiteX23" fmla="*/ 1474524 w 1541885"/>
                <a:gd name="connsiteY23" fmla="*/ 466379 h 1493240"/>
                <a:gd name="connsiteX24" fmla="*/ 1394514 w 1541885"/>
                <a:gd name="connsiteY24" fmla="*/ 184439 h 1493240"/>
                <a:gd name="connsiteX25" fmla="*/ 1234494 w 1541885"/>
                <a:gd name="connsiteY25" fmla="*/ 60614 h 1493240"/>
                <a:gd name="connsiteX26" fmla="*/ 1055424 w 1541885"/>
                <a:gd name="connsiteY26" fmla="*/ 16799 h 1493240"/>
                <a:gd name="connsiteX27" fmla="*/ 819204 w 1541885"/>
                <a:gd name="connsiteY27" fmla="*/ 1559 h 1493240"/>
                <a:gd name="connsiteX28" fmla="*/ 388674 w 1541885"/>
                <a:gd name="connsiteY28" fmla="*/ 51089 h 1493240"/>
                <a:gd name="connsiteX29" fmla="*/ 83874 w 1541885"/>
                <a:gd name="connsiteY29" fmla="*/ 359699 h 1493240"/>
                <a:gd name="connsiteX30" fmla="*/ 3864 w 1541885"/>
                <a:gd name="connsiteY30" fmla="*/ 647354 h 1493240"/>
                <a:gd name="connsiteX0" fmla="*/ 3864 w 1541885"/>
                <a:gd name="connsiteY0" fmla="*/ 660052 h 1505938"/>
                <a:gd name="connsiteX1" fmla="*/ 41964 w 1541885"/>
                <a:gd name="connsiteY1" fmla="*/ 827692 h 1505938"/>
                <a:gd name="connsiteX2" fmla="*/ 34344 w 1541885"/>
                <a:gd name="connsiteY2" fmla="*/ 867697 h 1505938"/>
                <a:gd name="connsiteX3" fmla="*/ 5769 w 1541885"/>
                <a:gd name="connsiteY3" fmla="*/ 884842 h 1505938"/>
                <a:gd name="connsiteX4" fmla="*/ 5769 w 1541885"/>
                <a:gd name="connsiteY4" fmla="*/ 987712 h 1505938"/>
                <a:gd name="connsiteX5" fmla="*/ 66729 w 1541885"/>
                <a:gd name="connsiteY5" fmla="*/ 1102012 h 1505938"/>
                <a:gd name="connsiteX6" fmla="*/ 110544 w 1541885"/>
                <a:gd name="connsiteY6" fmla="*/ 1140112 h 1505938"/>
                <a:gd name="connsiteX7" fmla="*/ 95304 w 1541885"/>
                <a:gd name="connsiteY7" fmla="*/ 1262032 h 1505938"/>
                <a:gd name="connsiteX8" fmla="*/ 127689 w 1541885"/>
                <a:gd name="connsiteY8" fmla="*/ 1353472 h 1505938"/>
                <a:gd name="connsiteX9" fmla="*/ 222939 w 1541885"/>
                <a:gd name="connsiteY9" fmla="*/ 1418242 h 1505938"/>
                <a:gd name="connsiteX10" fmla="*/ 405819 w 1541885"/>
                <a:gd name="connsiteY10" fmla="*/ 1475392 h 1505938"/>
                <a:gd name="connsiteX11" fmla="*/ 664899 w 1541885"/>
                <a:gd name="connsiteY11" fmla="*/ 1505872 h 1505938"/>
                <a:gd name="connsiteX12" fmla="*/ 899214 w 1541885"/>
                <a:gd name="connsiteY12" fmla="*/ 1467772 h 1505938"/>
                <a:gd name="connsiteX13" fmla="*/ 1122099 w 1541885"/>
                <a:gd name="connsiteY13" fmla="*/ 1383952 h 1505938"/>
                <a:gd name="connsiteX14" fmla="*/ 1272594 w 1541885"/>
                <a:gd name="connsiteY14" fmla="*/ 1250602 h 1505938"/>
                <a:gd name="connsiteX15" fmla="*/ 1308789 w 1541885"/>
                <a:gd name="connsiteY15" fmla="*/ 1275367 h 1505938"/>
                <a:gd name="connsiteX16" fmla="*/ 1407849 w 1541885"/>
                <a:gd name="connsiteY16" fmla="*/ 1258222 h 1505938"/>
                <a:gd name="connsiteX17" fmla="*/ 1476429 w 1541885"/>
                <a:gd name="connsiteY17" fmla="*/ 1183927 h 1505938"/>
                <a:gd name="connsiteX18" fmla="*/ 1535484 w 1541885"/>
                <a:gd name="connsiteY18" fmla="*/ 1086772 h 1505938"/>
                <a:gd name="connsiteX19" fmla="*/ 1529769 w 1541885"/>
                <a:gd name="connsiteY19" fmla="*/ 978187 h 1505938"/>
                <a:gd name="connsiteX20" fmla="*/ 1457379 w 1541885"/>
                <a:gd name="connsiteY20" fmla="*/ 903892 h 1505938"/>
                <a:gd name="connsiteX21" fmla="*/ 1392609 w 1541885"/>
                <a:gd name="connsiteY21" fmla="*/ 905797 h 1505938"/>
                <a:gd name="connsiteX22" fmla="*/ 1417374 w 1541885"/>
                <a:gd name="connsiteY22" fmla="*/ 841027 h 1505938"/>
                <a:gd name="connsiteX23" fmla="*/ 1474524 w 1541885"/>
                <a:gd name="connsiteY23" fmla="*/ 479077 h 1505938"/>
                <a:gd name="connsiteX24" fmla="*/ 1394514 w 1541885"/>
                <a:gd name="connsiteY24" fmla="*/ 197137 h 1505938"/>
                <a:gd name="connsiteX25" fmla="*/ 1234494 w 1541885"/>
                <a:gd name="connsiteY25" fmla="*/ 73312 h 1505938"/>
                <a:gd name="connsiteX26" fmla="*/ 1055424 w 1541885"/>
                <a:gd name="connsiteY26" fmla="*/ 29497 h 1505938"/>
                <a:gd name="connsiteX27" fmla="*/ 784914 w 1541885"/>
                <a:gd name="connsiteY27" fmla="*/ 922 h 1505938"/>
                <a:gd name="connsiteX28" fmla="*/ 388674 w 1541885"/>
                <a:gd name="connsiteY28" fmla="*/ 63787 h 1505938"/>
                <a:gd name="connsiteX29" fmla="*/ 83874 w 1541885"/>
                <a:gd name="connsiteY29" fmla="*/ 372397 h 1505938"/>
                <a:gd name="connsiteX30" fmla="*/ 3864 w 1541885"/>
                <a:gd name="connsiteY30" fmla="*/ 660052 h 1505938"/>
                <a:gd name="connsiteX0" fmla="*/ 3864 w 1541885"/>
                <a:gd name="connsiteY0" fmla="*/ 660052 h 1505938"/>
                <a:gd name="connsiteX1" fmla="*/ 41964 w 1541885"/>
                <a:gd name="connsiteY1" fmla="*/ 827692 h 1505938"/>
                <a:gd name="connsiteX2" fmla="*/ 34344 w 1541885"/>
                <a:gd name="connsiteY2" fmla="*/ 867697 h 1505938"/>
                <a:gd name="connsiteX3" fmla="*/ 5769 w 1541885"/>
                <a:gd name="connsiteY3" fmla="*/ 884842 h 1505938"/>
                <a:gd name="connsiteX4" fmla="*/ 5769 w 1541885"/>
                <a:gd name="connsiteY4" fmla="*/ 987712 h 1505938"/>
                <a:gd name="connsiteX5" fmla="*/ 66729 w 1541885"/>
                <a:gd name="connsiteY5" fmla="*/ 1102012 h 1505938"/>
                <a:gd name="connsiteX6" fmla="*/ 110544 w 1541885"/>
                <a:gd name="connsiteY6" fmla="*/ 1140112 h 1505938"/>
                <a:gd name="connsiteX7" fmla="*/ 95304 w 1541885"/>
                <a:gd name="connsiteY7" fmla="*/ 1262032 h 1505938"/>
                <a:gd name="connsiteX8" fmla="*/ 127689 w 1541885"/>
                <a:gd name="connsiteY8" fmla="*/ 1353472 h 1505938"/>
                <a:gd name="connsiteX9" fmla="*/ 222939 w 1541885"/>
                <a:gd name="connsiteY9" fmla="*/ 1418242 h 1505938"/>
                <a:gd name="connsiteX10" fmla="*/ 405819 w 1541885"/>
                <a:gd name="connsiteY10" fmla="*/ 1475392 h 1505938"/>
                <a:gd name="connsiteX11" fmla="*/ 664899 w 1541885"/>
                <a:gd name="connsiteY11" fmla="*/ 1505872 h 1505938"/>
                <a:gd name="connsiteX12" fmla="*/ 899214 w 1541885"/>
                <a:gd name="connsiteY12" fmla="*/ 1467772 h 1505938"/>
                <a:gd name="connsiteX13" fmla="*/ 1122099 w 1541885"/>
                <a:gd name="connsiteY13" fmla="*/ 1383952 h 1505938"/>
                <a:gd name="connsiteX14" fmla="*/ 1272594 w 1541885"/>
                <a:gd name="connsiteY14" fmla="*/ 1250602 h 1505938"/>
                <a:gd name="connsiteX15" fmla="*/ 1308789 w 1541885"/>
                <a:gd name="connsiteY15" fmla="*/ 1275367 h 1505938"/>
                <a:gd name="connsiteX16" fmla="*/ 1407849 w 1541885"/>
                <a:gd name="connsiteY16" fmla="*/ 1258222 h 1505938"/>
                <a:gd name="connsiteX17" fmla="*/ 1476429 w 1541885"/>
                <a:gd name="connsiteY17" fmla="*/ 1183927 h 1505938"/>
                <a:gd name="connsiteX18" fmla="*/ 1535484 w 1541885"/>
                <a:gd name="connsiteY18" fmla="*/ 1086772 h 1505938"/>
                <a:gd name="connsiteX19" fmla="*/ 1529769 w 1541885"/>
                <a:gd name="connsiteY19" fmla="*/ 978187 h 1505938"/>
                <a:gd name="connsiteX20" fmla="*/ 1457379 w 1541885"/>
                <a:gd name="connsiteY20" fmla="*/ 903892 h 1505938"/>
                <a:gd name="connsiteX21" fmla="*/ 1392609 w 1541885"/>
                <a:gd name="connsiteY21" fmla="*/ 905797 h 1505938"/>
                <a:gd name="connsiteX22" fmla="*/ 1417374 w 1541885"/>
                <a:gd name="connsiteY22" fmla="*/ 841027 h 1505938"/>
                <a:gd name="connsiteX23" fmla="*/ 1474524 w 1541885"/>
                <a:gd name="connsiteY23" fmla="*/ 479077 h 1505938"/>
                <a:gd name="connsiteX24" fmla="*/ 1396419 w 1541885"/>
                <a:gd name="connsiteY24" fmla="*/ 216187 h 1505938"/>
                <a:gd name="connsiteX25" fmla="*/ 1234494 w 1541885"/>
                <a:gd name="connsiteY25" fmla="*/ 73312 h 1505938"/>
                <a:gd name="connsiteX26" fmla="*/ 1055424 w 1541885"/>
                <a:gd name="connsiteY26" fmla="*/ 29497 h 1505938"/>
                <a:gd name="connsiteX27" fmla="*/ 784914 w 1541885"/>
                <a:gd name="connsiteY27" fmla="*/ 922 h 1505938"/>
                <a:gd name="connsiteX28" fmla="*/ 388674 w 1541885"/>
                <a:gd name="connsiteY28" fmla="*/ 63787 h 1505938"/>
                <a:gd name="connsiteX29" fmla="*/ 83874 w 1541885"/>
                <a:gd name="connsiteY29" fmla="*/ 372397 h 1505938"/>
                <a:gd name="connsiteX30" fmla="*/ 3864 w 1541885"/>
                <a:gd name="connsiteY30" fmla="*/ 660052 h 1505938"/>
                <a:gd name="connsiteX0" fmla="*/ 3864 w 1541885"/>
                <a:gd name="connsiteY0" fmla="*/ 660107 h 1505993"/>
                <a:gd name="connsiteX1" fmla="*/ 41964 w 1541885"/>
                <a:gd name="connsiteY1" fmla="*/ 827747 h 1505993"/>
                <a:gd name="connsiteX2" fmla="*/ 34344 w 1541885"/>
                <a:gd name="connsiteY2" fmla="*/ 867752 h 1505993"/>
                <a:gd name="connsiteX3" fmla="*/ 5769 w 1541885"/>
                <a:gd name="connsiteY3" fmla="*/ 884897 h 1505993"/>
                <a:gd name="connsiteX4" fmla="*/ 5769 w 1541885"/>
                <a:gd name="connsiteY4" fmla="*/ 987767 h 1505993"/>
                <a:gd name="connsiteX5" fmla="*/ 66729 w 1541885"/>
                <a:gd name="connsiteY5" fmla="*/ 1102067 h 1505993"/>
                <a:gd name="connsiteX6" fmla="*/ 110544 w 1541885"/>
                <a:gd name="connsiteY6" fmla="*/ 1140167 h 1505993"/>
                <a:gd name="connsiteX7" fmla="*/ 95304 w 1541885"/>
                <a:gd name="connsiteY7" fmla="*/ 1262087 h 1505993"/>
                <a:gd name="connsiteX8" fmla="*/ 127689 w 1541885"/>
                <a:gd name="connsiteY8" fmla="*/ 1353527 h 1505993"/>
                <a:gd name="connsiteX9" fmla="*/ 222939 w 1541885"/>
                <a:gd name="connsiteY9" fmla="*/ 1418297 h 1505993"/>
                <a:gd name="connsiteX10" fmla="*/ 405819 w 1541885"/>
                <a:gd name="connsiteY10" fmla="*/ 1475447 h 1505993"/>
                <a:gd name="connsiteX11" fmla="*/ 664899 w 1541885"/>
                <a:gd name="connsiteY11" fmla="*/ 1505927 h 1505993"/>
                <a:gd name="connsiteX12" fmla="*/ 899214 w 1541885"/>
                <a:gd name="connsiteY12" fmla="*/ 1467827 h 1505993"/>
                <a:gd name="connsiteX13" fmla="*/ 1122099 w 1541885"/>
                <a:gd name="connsiteY13" fmla="*/ 1384007 h 1505993"/>
                <a:gd name="connsiteX14" fmla="*/ 1272594 w 1541885"/>
                <a:gd name="connsiteY14" fmla="*/ 1250657 h 1505993"/>
                <a:gd name="connsiteX15" fmla="*/ 1308789 w 1541885"/>
                <a:gd name="connsiteY15" fmla="*/ 1275422 h 1505993"/>
                <a:gd name="connsiteX16" fmla="*/ 1407849 w 1541885"/>
                <a:gd name="connsiteY16" fmla="*/ 1258277 h 1505993"/>
                <a:gd name="connsiteX17" fmla="*/ 1476429 w 1541885"/>
                <a:gd name="connsiteY17" fmla="*/ 1183982 h 1505993"/>
                <a:gd name="connsiteX18" fmla="*/ 1535484 w 1541885"/>
                <a:gd name="connsiteY18" fmla="*/ 1086827 h 1505993"/>
                <a:gd name="connsiteX19" fmla="*/ 1529769 w 1541885"/>
                <a:gd name="connsiteY19" fmla="*/ 978242 h 1505993"/>
                <a:gd name="connsiteX20" fmla="*/ 1457379 w 1541885"/>
                <a:gd name="connsiteY20" fmla="*/ 903947 h 1505993"/>
                <a:gd name="connsiteX21" fmla="*/ 1392609 w 1541885"/>
                <a:gd name="connsiteY21" fmla="*/ 905852 h 1505993"/>
                <a:gd name="connsiteX22" fmla="*/ 1417374 w 1541885"/>
                <a:gd name="connsiteY22" fmla="*/ 841082 h 1505993"/>
                <a:gd name="connsiteX23" fmla="*/ 1474524 w 1541885"/>
                <a:gd name="connsiteY23" fmla="*/ 479132 h 1505993"/>
                <a:gd name="connsiteX24" fmla="*/ 1396419 w 1541885"/>
                <a:gd name="connsiteY24" fmla="*/ 216242 h 1505993"/>
                <a:gd name="connsiteX25" fmla="*/ 1230684 w 1541885"/>
                <a:gd name="connsiteY25" fmla="*/ 82892 h 1505993"/>
                <a:gd name="connsiteX26" fmla="*/ 1055424 w 1541885"/>
                <a:gd name="connsiteY26" fmla="*/ 29552 h 1505993"/>
                <a:gd name="connsiteX27" fmla="*/ 784914 w 1541885"/>
                <a:gd name="connsiteY27" fmla="*/ 977 h 1505993"/>
                <a:gd name="connsiteX28" fmla="*/ 388674 w 1541885"/>
                <a:gd name="connsiteY28" fmla="*/ 63842 h 1505993"/>
                <a:gd name="connsiteX29" fmla="*/ 83874 w 1541885"/>
                <a:gd name="connsiteY29" fmla="*/ 372452 h 1505993"/>
                <a:gd name="connsiteX30" fmla="*/ 3864 w 1541885"/>
                <a:gd name="connsiteY30" fmla="*/ 660107 h 1505993"/>
                <a:gd name="connsiteX0" fmla="*/ 3864 w 1541885"/>
                <a:gd name="connsiteY0" fmla="*/ 660701 h 1506587"/>
                <a:gd name="connsiteX1" fmla="*/ 41964 w 1541885"/>
                <a:gd name="connsiteY1" fmla="*/ 828341 h 1506587"/>
                <a:gd name="connsiteX2" fmla="*/ 34344 w 1541885"/>
                <a:gd name="connsiteY2" fmla="*/ 868346 h 1506587"/>
                <a:gd name="connsiteX3" fmla="*/ 5769 w 1541885"/>
                <a:gd name="connsiteY3" fmla="*/ 885491 h 1506587"/>
                <a:gd name="connsiteX4" fmla="*/ 5769 w 1541885"/>
                <a:gd name="connsiteY4" fmla="*/ 988361 h 1506587"/>
                <a:gd name="connsiteX5" fmla="*/ 66729 w 1541885"/>
                <a:gd name="connsiteY5" fmla="*/ 1102661 h 1506587"/>
                <a:gd name="connsiteX6" fmla="*/ 110544 w 1541885"/>
                <a:gd name="connsiteY6" fmla="*/ 1140761 h 1506587"/>
                <a:gd name="connsiteX7" fmla="*/ 95304 w 1541885"/>
                <a:gd name="connsiteY7" fmla="*/ 1262681 h 1506587"/>
                <a:gd name="connsiteX8" fmla="*/ 127689 w 1541885"/>
                <a:gd name="connsiteY8" fmla="*/ 1354121 h 1506587"/>
                <a:gd name="connsiteX9" fmla="*/ 222939 w 1541885"/>
                <a:gd name="connsiteY9" fmla="*/ 1418891 h 1506587"/>
                <a:gd name="connsiteX10" fmla="*/ 405819 w 1541885"/>
                <a:gd name="connsiteY10" fmla="*/ 1476041 h 1506587"/>
                <a:gd name="connsiteX11" fmla="*/ 664899 w 1541885"/>
                <a:gd name="connsiteY11" fmla="*/ 1506521 h 1506587"/>
                <a:gd name="connsiteX12" fmla="*/ 899214 w 1541885"/>
                <a:gd name="connsiteY12" fmla="*/ 1468421 h 1506587"/>
                <a:gd name="connsiteX13" fmla="*/ 1122099 w 1541885"/>
                <a:gd name="connsiteY13" fmla="*/ 1384601 h 1506587"/>
                <a:gd name="connsiteX14" fmla="*/ 1272594 w 1541885"/>
                <a:gd name="connsiteY14" fmla="*/ 1251251 h 1506587"/>
                <a:gd name="connsiteX15" fmla="*/ 1308789 w 1541885"/>
                <a:gd name="connsiteY15" fmla="*/ 1276016 h 1506587"/>
                <a:gd name="connsiteX16" fmla="*/ 1407849 w 1541885"/>
                <a:gd name="connsiteY16" fmla="*/ 1258871 h 1506587"/>
                <a:gd name="connsiteX17" fmla="*/ 1476429 w 1541885"/>
                <a:gd name="connsiteY17" fmla="*/ 1184576 h 1506587"/>
                <a:gd name="connsiteX18" fmla="*/ 1535484 w 1541885"/>
                <a:gd name="connsiteY18" fmla="*/ 1087421 h 1506587"/>
                <a:gd name="connsiteX19" fmla="*/ 1529769 w 1541885"/>
                <a:gd name="connsiteY19" fmla="*/ 978836 h 1506587"/>
                <a:gd name="connsiteX20" fmla="*/ 1457379 w 1541885"/>
                <a:gd name="connsiteY20" fmla="*/ 904541 h 1506587"/>
                <a:gd name="connsiteX21" fmla="*/ 1392609 w 1541885"/>
                <a:gd name="connsiteY21" fmla="*/ 906446 h 1506587"/>
                <a:gd name="connsiteX22" fmla="*/ 1417374 w 1541885"/>
                <a:gd name="connsiteY22" fmla="*/ 841676 h 1506587"/>
                <a:gd name="connsiteX23" fmla="*/ 1474524 w 1541885"/>
                <a:gd name="connsiteY23" fmla="*/ 479726 h 1506587"/>
                <a:gd name="connsiteX24" fmla="*/ 1396419 w 1541885"/>
                <a:gd name="connsiteY24" fmla="*/ 216836 h 1506587"/>
                <a:gd name="connsiteX25" fmla="*/ 1230684 w 1541885"/>
                <a:gd name="connsiteY25" fmla="*/ 83486 h 1506587"/>
                <a:gd name="connsiteX26" fmla="*/ 1055424 w 1541885"/>
                <a:gd name="connsiteY26" fmla="*/ 24431 h 1506587"/>
                <a:gd name="connsiteX27" fmla="*/ 784914 w 1541885"/>
                <a:gd name="connsiteY27" fmla="*/ 1571 h 1506587"/>
                <a:gd name="connsiteX28" fmla="*/ 388674 w 1541885"/>
                <a:gd name="connsiteY28" fmla="*/ 64436 h 1506587"/>
                <a:gd name="connsiteX29" fmla="*/ 83874 w 1541885"/>
                <a:gd name="connsiteY29" fmla="*/ 373046 h 1506587"/>
                <a:gd name="connsiteX30" fmla="*/ 3864 w 1541885"/>
                <a:gd name="connsiteY30" fmla="*/ 660701 h 1506587"/>
                <a:gd name="connsiteX0" fmla="*/ 3864 w 1541885"/>
                <a:gd name="connsiteY0" fmla="*/ 661966 h 1507852"/>
                <a:gd name="connsiteX1" fmla="*/ 41964 w 1541885"/>
                <a:gd name="connsiteY1" fmla="*/ 829606 h 1507852"/>
                <a:gd name="connsiteX2" fmla="*/ 34344 w 1541885"/>
                <a:gd name="connsiteY2" fmla="*/ 869611 h 1507852"/>
                <a:gd name="connsiteX3" fmla="*/ 5769 w 1541885"/>
                <a:gd name="connsiteY3" fmla="*/ 886756 h 1507852"/>
                <a:gd name="connsiteX4" fmla="*/ 5769 w 1541885"/>
                <a:gd name="connsiteY4" fmla="*/ 989626 h 1507852"/>
                <a:gd name="connsiteX5" fmla="*/ 66729 w 1541885"/>
                <a:gd name="connsiteY5" fmla="*/ 1103926 h 1507852"/>
                <a:gd name="connsiteX6" fmla="*/ 110544 w 1541885"/>
                <a:gd name="connsiteY6" fmla="*/ 1142026 h 1507852"/>
                <a:gd name="connsiteX7" fmla="*/ 95304 w 1541885"/>
                <a:gd name="connsiteY7" fmla="*/ 1263946 h 1507852"/>
                <a:gd name="connsiteX8" fmla="*/ 127689 w 1541885"/>
                <a:gd name="connsiteY8" fmla="*/ 1355386 h 1507852"/>
                <a:gd name="connsiteX9" fmla="*/ 222939 w 1541885"/>
                <a:gd name="connsiteY9" fmla="*/ 1420156 h 1507852"/>
                <a:gd name="connsiteX10" fmla="*/ 405819 w 1541885"/>
                <a:gd name="connsiteY10" fmla="*/ 1477306 h 1507852"/>
                <a:gd name="connsiteX11" fmla="*/ 664899 w 1541885"/>
                <a:gd name="connsiteY11" fmla="*/ 1507786 h 1507852"/>
                <a:gd name="connsiteX12" fmla="*/ 899214 w 1541885"/>
                <a:gd name="connsiteY12" fmla="*/ 1469686 h 1507852"/>
                <a:gd name="connsiteX13" fmla="*/ 1122099 w 1541885"/>
                <a:gd name="connsiteY13" fmla="*/ 1385866 h 1507852"/>
                <a:gd name="connsiteX14" fmla="*/ 1272594 w 1541885"/>
                <a:gd name="connsiteY14" fmla="*/ 1252516 h 1507852"/>
                <a:gd name="connsiteX15" fmla="*/ 1308789 w 1541885"/>
                <a:gd name="connsiteY15" fmla="*/ 1277281 h 1507852"/>
                <a:gd name="connsiteX16" fmla="*/ 1407849 w 1541885"/>
                <a:gd name="connsiteY16" fmla="*/ 1260136 h 1507852"/>
                <a:gd name="connsiteX17" fmla="*/ 1476429 w 1541885"/>
                <a:gd name="connsiteY17" fmla="*/ 1185841 h 1507852"/>
                <a:gd name="connsiteX18" fmla="*/ 1535484 w 1541885"/>
                <a:gd name="connsiteY18" fmla="*/ 1088686 h 1507852"/>
                <a:gd name="connsiteX19" fmla="*/ 1529769 w 1541885"/>
                <a:gd name="connsiteY19" fmla="*/ 980101 h 1507852"/>
                <a:gd name="connsiteX20" fmla="*/ 1457379 w 1541885"/>
                <a:gd name="connsiteY20" fmla="*/ 905806 h 1507852"/>
                <a:gd name="connsiteX21" fmla="*/ 1392609 w 1541885"/>
                <a:gd name="connsiteY21" fmla="*/ 907711 h 1507852"/>
                <a:gd name="connsiteX22" fmla="*/ 1417374 w 1541885"/>
                <a:gd name="connsiteY22" fmla="*/ 842941 h 1507852"/>
                <a:gd name="connsiteX23" fmla="*/ 1474524 w 1541885"/>
                <a:gd name="connsiteY23" fmla="*/ 480991 h 1507852"/>
                <a:gd name="connsiteX24" fmla="*/ 1396419 w 1541885"/>
                <a:gd name="connsiteY24" fmla="*/ 218101 h 1507852"/>
                <a:gd name="connsiteX25" fmla="*/ 1230684 w 1541885"/>
                <a:gd name="connsiteY25" fmla="*/ 84751 h 1507852"/>
                <a:gd name="connsiteX26" fmla="*/ 1055424 w 1541885"/>
                <a:gd name="connsiteY26" fmla="*/ 25696 h 1507852"/>
                <a:gd name="connsiteX27" fmla="*/ 784914 w 1541885"/>
                <a:gd name="connsiteY27" fmla="*/ 2836 h 1507852"/>
                <a:gd name="connsiteX28" fmla="*/ 358194 w 1541885"/>
                <a:gd name="connsiteY28" fmla="*/ 86656 h 1507852"/>
                <a:gd name="connsiteX29" fmla="*/ 83874 w 1541885"/>
                <a:gd name="connsiteY29" fmla="*/ 374311 h 1507852"/>
                <a:gd name="connsiteX30" fmla="*/ 3864 w 1541885"/>
                <a:gd name="connsiteY30" fmla="*/ 661966 h 1507852"/>
                <a:gd name="connsiteX0" fmla="*/ 3864 w 1541885"/>
                <a:gd name="connsiteY0" fmla="*/ 661966 h 1507852"/>
                <a:gd name="connsiteX1" fmla="*/ 41964 w 1541885"/>
                <a:gd name="connsiteY1" fmla="*/ 829606 h 1507852"/>
                <a:gd name="connsiteX2" fmla="*/ 34344 w 1541885"/>
                <a:gd name="connsiteY2" fmla="*/ 869611 h 1507852"/>
                <a:gd name="connsiteX3" fmla="*/ 5769 w 1541885"/>
                <a:gd name="connsiteY3" fmla="*/ 886756 h 1507852"/>
                <a:gd name="connsiteX4" fmla="*/ 5769 w 1541885"/>
                <a:gd name="connsiteY4" fmla="*/ 989626 h 1507852"/>
                <a:gd name="connsiteX5" fmla="*/ 66729 w 1541885"/>
                <a:gd name="connsiteY5" fmla="*/ 1103926 h 1507852"/>
                <a:gd name="connsiteX6" fmla="*/ 110544 w 1541885"/>
                <a:gd name="connsiteY6" fmla="*/ 1142026 h 1507852"/>
                <a:gd name="connsiteX7" fmla="*/ 95304 w 1541885"/>
                <a:gd name="connsiteY7" fmla="*/ 1263946 h 1507852"/>
                <a:gd name="connsiteX8" fmla="*/ 127689 w 1541885"/>
                <a:gd name="connsiteY8" fmla="*/ 1355386 h 1507852"/>
                <a:gd name="connsiteX9" fmla="*/ 222939 w 1541885"/>
                <a:gd name="connsiteY9" fmla="*/ 1420156 h 1507852"/>
                <a:gd name="connsiteX10" fmla="*/ 405819 w 1541885"/>
                <a:gd name="connsiteY10" fmla="*/ 1477306 h 1507852"/>
                <a:gd name="connsiteX11" fmla="*/ 664899 w 1541885"/>
                <a:gd name="connsiteY11" fmla="*/ 1507786 h 1507852"/>
                <a:gd name="connsiteX12" fmla="*/ 899214 w 1541885"/>
                <a:gd name="connsiteY12" fmla="*/ 1469686 h 1507852"/>
                <a:gd name="connsiteX13" fmla="*/ 1122099 w 1541885"/>
                <a:gd name="connsiteY13" fmla="*/ 1385866 h 1507852"/>
                <a:gd name="connsiteX14" fmla="*/ 1272594 w 1541885"/>
                <a:gd name="connsiteY14" fmla="*/ 1252516 h 1507852"/>
                <a:gd name="connsiteX15" fmla="*/ 1308789 w 1541885"/>
                <a:gd name="connsiteY15" fmla="*/ 1277281 h 1507852"/>
                <a:gd name="connsiteX16" fmla="*/ 1407849 w 1541885"/>
                <a:gd name="connsiteY16" fmla="*/ 1260136 h 1507852"/>
                <a:gd name="connsiteX17" fmla="*/ 1476429 w 1541885"/>
                <a:gd name="connsiteY17" fmla="*/ 1185841 h 1507852"/>
                <a:gd name="connsiteX18" fmla="*/ 1535484 w 1541885"/>
                <a:gd name="connsiteY18" fmla="*/ 1088686 h 1507852"/>
                <a:gd name="connsiteX19" fmla="*/ 1529769 w 1541885"/>
                <a:gd name="connsiteY19" fmla="*/ 980101 h 1507852"/>
                <a:gd name="connsiteX20" fmla="*/ 1457379 w 1541885"/>
                <a:gd name="connsiteY20" fmla="*/ 905806 h 1507852"/>
                <a:gd name="connsiteX21" fmla="*/ 1392609 w 1541885"/>
                <a:gd name="connsiteY21" fmla="*/ 907711 h 1507852"/>
                <a:gd name="connsiteX22" fmla="*/ 1417374 w 1541885"/>
                <a:gd name="connsiteY22" fmla="*/ 842941 h 1507852"/>
                <a:gd name="connsiteX23" fmla="*/ 1474524 w 1541885"/>
                <a:gd name="connsiteY23" fmla="*/ 480991 h 1507852"/>
                <a:gd name="connsiteX24" fmla="*/ 1396419 w 1541885"/>
                <a:gd name="connsiteY24" fmla="*/ 218101 h 1507852"/>
                <a:gd name="connsiteX25" fmla="*/ 1230684 w 1541885"/>
                <a:gd name="connsiteY25" fmla="*/ 84751 h 1507852"/>
                <a:gd name="connsiteX26" fmla="*/ 1055424 w 1541885"/>
                <a:gd name="connsiteY26" fmla="*/ 25696 h 1507852"/>
                <a:gd name="connsiteX27" fmla="*/ 714429 w 1541885"/>
                <a:gd name="connsiteY27" fmla="*/ 2836 h 1507852"/>
                <a:gd name="connsiteX28" fmla="*/ 358194 w 1541885"/>
                <a:gd name="connsiteY28" fmla="*/ 86656 h 1507852"/>
                <a:gd name="connsiteX29" fmla="*/ 83874 w 1541885"/>
                <a:gd name="connsiteY29" fmla="*/ 374311 h 1507852"/>
                <a:gd name="connsiteX30" fmla="*/ 3864 w 1541885"/>
                <a:gd name="connsiteY30" fmla="*/ 661966 h 1507852"/>
                <a:gd name="connsiteX0" fmla="*/ 3864 w 1541885"/>
                <a:gd name="connsiteY0" fmla="*/ 663510 h 1509396"/>
                <a:gd name="connsiteX1" fmla="*/ 41964 w 1541885"/>
                <a:gd name="connsiteY1" fmla="*/ 831150 h 1509396"/>
                <a:gd name="connsiteX2" fmla="*/ 34344 w 1541885"/>
                <a:gd name="connsiteY2" fmla="*/ 871155 h 1509396"/>
                <a:gd name="connsiteX3" fmla="*/ 5769 w 1541885"/>
                <a:gd name="connsiteY3" fmla="*/ 888300 h 1509396"/>
                <a:gd name="connsiteX4" fmla="*/ 5769 w 1541885"/>
                <a:gd name="connsiteY4" fmla="*/ 991170 h 1509396"/>
                <a:gd name="connsiteX5" fmla="*/ 66729 w 1541885"/>
                <a:gd name="connsiteY5" fmla="*/ 1105470 h 1509396"/>
                <a:gd name="connsiteX6" fmla="*/ 110544 w 1541885"/>
                <a:gd name="connsiteY6" fmla="*/ 1143570 h 1509396"/>
                <a:gd name="connsiteX7" fmla="*/ 95304 w 1541885"/>
                <a:gd name="connsiteY7" fmla="*/ 1265490 h 1509396"/>
                <a:gd name="connsiteX8" fmla="*/ 127689 w 1541885"/>
                <a:gd name="connsiteY8" fmla="*/ 1356930 h 1509396"/>
                <a:gd name="connsiteX9" fmla="*/ 222939 w 1541885"/>
                <a:gd name="connsiteY9" fmla="*/ 1421700 h 1509396"/>
                <a:gd name="connsiteX10" fmla="*/ 405819 w 1541885"/>
                <a:gd name="connsiteY10" fmla="*/ 1478850 h 1509396"/>
                <a:gd name="connsiteX11" fmla="*/ 664899 w 1541885"/>
                <a:gd name="connsiteY11" fmla="*/ 1509330 h 1509396"/>
                <a:gd name="connsiteX12" fmla="*/ 899214 w 1541885"/>
                <a:gd name="connsiteY12" fmla="*/ 1471230 h 1509396"/>
                <a:gd name="connsiteX13" fmla="*/ 1122099 w 1541885"/>
                <a:gd name="connsiteY13" fmla="*/ 1387410 h 1509396"/>
                <a:gd name="connsiteX14" fmla="*/ 1272594 w 1541885"/>
                <a:gd name="connsiteY14" fmla="*/ 1254060 h 1509396"/>
                <a:gd name="connsiteX15" fmla="*/ 1308789 w 1541885"/>
                <a:gd name="connsiteY15" fmla="*/ 1278825 h 1509396"/>
                <a:gd name="connsiteX16" fmla="*/ 1407849 w 1541885"/>
                <a:gd name="connsiteY16" fmla="*/ 1261680 h 1509396"/>
                <a:gd name="connsiteX17" fmla="*/ 1476429 w 1541885"/>
                <a:gd name="connsiteY17" fmla="*/ 1187385 h 1509396"/>
                <a:gd name="connsiteX18" fmla="*/ 1535484 w 1541885"/>
                <a:gd name="connsiteY18" fmla="*/ 1090230 h 1509396"/>
                <a:gd name="connsiteX19" fmla="*/ 1529769 w 1541885"/>
                <a:gd name="connsiteY19" fmla="*/ 981645 h 1509396"/>
                <a:gd name="connsiteX20" fmla="*/ 1457379 w 1541885"/>
                <a:gd name="connsiteY20" fmla="*/ 907350 h 1509396"/>
                <a:gd name="connsiteX21" fmla="*/ 1392609 w 1541885"/>
                <a:gd name="connsiteY21" fmla="*/ 909255 h 1509396"/>
                <a:gd name="connsiteX22" fmla="*/ 1417374 w 1541885"/>
                <a:gd name="connsiteY22" fmla="*/ 844485 h 1509396"/>
                <a:gd name="connsiteX23" fmla="*/ 1474524 w 1541885"/>
                <a:gd name="connsiteY23" fmla="*/ 482535 h 1509396"/>
                <a:gd name="connsiteX24" fmla="*/ 1396419 w 1541885"/>
                <a:gd name="connsiteY24" fmla="*/ 219645 h 1509396"/>
                <a:gd name="connsiteX25" fmla="*/ 1230684 w 1541885"/>
                <a:gd name="connsiteY25" fmla="*/ 86295 h 1509396"/>
                <a:gd name="connsiteX26" fmla="*/ 1034469 w 1541885"/>
                <a:gd name="connsiteY26" fmla="*/ 19620 h 1509396"/>
                <a:gd name="connsiteX27" fmla="*/ 714429 w 1541885"/>
                <a:gd name="connsiteY27" fmla="*/ 4380 h 1509396"/>
                <a:gd name="connsiteX28" fmla="*/ 358194 w 1541885"/>
                <a:gd name="connsiteY28" fmla="*/ 88200 h 1509396"/>
                <a:gd name="connsiteX29" fmla="*/ 83874 w 1541885"/>
                <a:gd name="connsiteY29" fmla="*/ 375855 h 1509396"/>
                <a:gd name="connsiteX30" fmla="*/ 3864 w 1541885"/>
                <a:gd name="connsiteY30" fmla="*/ 663510 h 1509396"/>
                <a:gd name="connsiteX0" fmla="*/ 3864 w 1541885"/>
                <a:gd name="connsiteY0" fmla="*/ 663510 h 1509396"/>
                <a:gd name="connsiteX1" fmla="*/ 41964 w 1541885"/>
                <a:gd name="connsiteY1" fmla="*/ 831150 h 1509396"/>
                <a:gd name="connsiteX2" fmla="*/ 34344 w 1541885"/>
                <a:gd name="connsiteY2" fmla="*/ 871155 h 1509396"/>
                <a:gd name="connsiteX3" fmla="*/ 5769 w 1541885"/>
                <a:gd name="connsiteY3" fmla="*/ 888300 h 1509396"/>
                <a:gd name="connsiteX4" fmla="*/ 5769 w 1541885"/>
                <a:gd name="connsiteY4" fmla="*/ 991170 h 1509396"/>
                <a:gd name="connsiteX5" fmla="*/ 66729 w 1541885"/>
                <a:gd name="connsiteY5" fmla="*/ 1105470 h 1509396"/>
                <a:gd name="connsiteX6" fmla="*/ 110544 w 1541885"/>
                <a:gd name="connsiteY6" fmla="*/ 1143570 h 1509396"/>
                <a:gd name="connsiteX7" fmla="*/ 95304 w 1541885"/>
                <a:gd name="connsiteY7" fmla="*/ 1265490 h 1509396"/>
                <a:gd name="connsiteX8" fmla="*/ 127689 w 1541885"/>
                <a:gd name="connsiteY8" fmla="*/ 1356930 h 1509396"/>
                <a:gd name="connsiteX9" fmla="*/ 222939 w 1541885"/>
                <a:gd name="connsiteY9" fmla="*/ 1421700 h 1509396"/>
                <a:gd name="connsiteX10" fmla="*/ 405819 w 1541885"/>
                <a:gd name="connsiteY10" fmla="*/ 1478850 h 1509396"/>
                <a:gd name="connsiteX11" fmla="*/ 664899 w 1541885"/>
                <a:gd name="connsiteY11" fmla="*/ 1509330 h 1509396"/>
                <a:gd name="connsiteX12" fmla="*/ 899214 w 1541885"/>
                <a:gd name="connsiteY12" fmla="*/ 1471230 h 1509396"/>
                <a:gd name="connsiteX13" fmla="*/ 1122099 w 1541885"/>
                <a:gd name="connsiteY13" fmla="*/ 1387410 h 1509396"/>
                <a:gd name="connsiteX14" fmla="*/ 1272594 w 1541885"/>
                <a:gd name="connsiteY14" fmla="*/ 1254060 h 1509396"/>
                <a:gd name="connsiteX15" fmla="*/ 1308789 w 1541885"/>
                <a:gd name="connsiteY15" fmla="*/ 1278825 h 1509396"/>
                <a:gd name="connsiteX16" fmla="*/ 1407849 w 1541885"/>
                <a:gd name="connsiteY16" fmla="*/ 1261680 h 1509396"/>
                <a:gd name="connsiteX17" fmla="*/ 1476429 w 1541885"/>
                <a:gd name="connsiteY17" fmla="*/ 1187385 h 1509396"/>
                <a:gd name="connsiteX18" fmla="*/ 1535484 w 1541885"/>
                <a:gd name="connsiteY18" fmla="*/ 1090230 h 1509396"/>
                <a:gd name="connsiteX19" fmla="*/ 1529769 w 1541885"/>
                <a:gd name="connsiteY19" fmla="*/ 981645 h 1509396"/>
                <a:gd name="connsiteX20" fmla="*/ 1457379 w 1541885"/>
                <a:gd name="connsiteY20" fmla="*/ 907350 h 1509396"/>
                <a:gd name="connsiteX21" fmla="*/ 1407849 w 1541885"/>
                <a:gd name="connsiteY21" fmla="*/ 909255 h 1509396"/>
                <a:gd name="connsiteX22" fmla="*/ 1417374 w 1541885"/>
                <a:gd name="connsiteY22" fmla="*/ 844485 h 1509396"/>
                <a:gd name="connsiteX23" fmla="*/ 1474524 w 1541885"/>
                <a:gd name="connsiteY23" fmla="*/ 482535 h 1509396"/>
                <a:gd name="connsiteX24" fmla="*/ 1396419 w 1541885"/>
                <a:gd name="connsiteY24" fmla="*/ 219645 h 1509396"/>
                <a:gd name="connsiteX25" fmla="*/ 1230684 w 1541885"/>
                <a:gd name="connsiteY25" fmla="*/ 86295 h 1509396"/>
                <a:gd name="connsiteX26" fmla="*/ 1034469 w 1541885"/>
                <a:gd name="connsiteY26" fmla="*/ 19620 h 1509396"/>
                <a:gd name="connsiteX27" fmla="*/ 714429 w 1541885"/>
                <a:gd name="connsiteY27" fmla="*/ 4380 h 1509396"/>
                <a:gd name="connsiteX28" fmla="*/ 358194 w 1541885"/>
                <a:gd name="connsiteY28" fmla="*/ 88200 h 1509396"/>
                <a:gd name="connsiteX29" fmla="*/ 83874 w 1541885"/>
                <a:gd name="connsiteY29" fmla="*/ 375855 h 1509396"/>
                <a:gd name="connsiteX30" fmla="*/ 3864 w 1541885"/>
                <a:gd name="connsiteY30" fmla="*/ 663510 h 1509396"/>
                <a:gd name="connsiteX0" fmla="*/ 3864 w 1541974"/>
                <a:gd name="connsiteY0" fmla="*/ 663510 h 1509396"/>
                <a:gd name="connsiteX1" fmla="*/ 41964 w 1541974"/>
                <a:gd name="connsiteY1" fmla="*/ 831150 h 1509396"/>
                <a:gd name="connsiteX2" fmla="*/ 34344 w 1541974"/>
                <a:gd name="connsiteY2" fmla="*/ 871155 h 1509396"/>
                <a:gd name="connsiteX3" fmla="*/ 5769 w 1541974"/>
                <a:gd name="connsiteY3" fmla="*/ 888300 h 1509396"/>
                <a:gd name="connsiteX4" fmla="*/ 5769 w 1541974"/>
                <a:gd name="connsiteY4" fmla="*/ 991170 h 1509396"/>
                <a:gd name="connsiteX5" fmla="*/ 66729 w 1541974"/>
                <a:gd name="connsiteY5" fmla="*/ 1105470 h 1509396"/>
                <a:gd name="connsiteX6" fmla="*/ 110544 w 1541974"/>
                <a:gd name="connsiteY6" fmla="*/ 1143570 h 1509396"/>
                <a:gd name="connsiteX7" fmla="*/ 95304 w 1541974"/>
                <a:gd name="connsiteY7" fmla="*/ 1265490 h 1509396"/>
                <a:gd name="connsiteX8" fmla="*/ 127689 w 1541974"/>
                <a:gd name="connsiteY8" fmla="*/ 1356930 h 1509396"/>
                <a:gd name="connsiteX9" fmla="*/ 222939 w 1541974"/>
                <a:gd name="connsiteY9" fmla="*/ 1421700 h 1509396"/>
                <a:gd name="connsiteX10" fmla="*/ 405819 w 1541974"/>
                <a:gd name="connsiteY10" fmla="*/ 1478850 h 1509396"/>
                <a:gd name="connsiteX11" fmla="*/ 664899 w 1541974"/>
                <a:gd name="connsiteY11" fmla="*/ 1509330 h 1509396"/>
                <a:gd name="connsiteX12" fmla="*/ 899214 w 1541974"/>
                <a:gd name="connsiteY12" fmla="*/ 1471230 h 1509396"/>
                <a:gd name="connsiteX13" fmla="*/ 1122099 w 1541974"/>
                <a:gd name="connsiteY13" fmla="*/ 1387410 h 1509396"/>
                <a:gd name="connsiteX14" fmla="*/ 1272594 w 1541974"/>
                <a:gd name="connsiteY14" fmla="*/ 1254060 h 1509396"/>
                <a:gd name="connsiteX15" fmla="*/ 1308789 w 1541974"/>
                <a:gd name="connsiteY15" fmla="*/ 1278825 h 1509396"/>
                <a:gd name="connsiteX16" fmla="*/ 1407849 w 1541974"/>
                <a:gd name="connsiteY16" fmla="*/ 1261680 h 1509396"/>
                <a:gd name="connsiteX17" fmla="*/ 1476429 w 1541974"/>
                <a:gd name="connsiteY17" fmla="*/ 1187385 h 1509396"/>
                <a:gd name="connsiteX18" fmla="*/ 1535484 w 1541974"/>
                <a:gd name="connsiteY18" fmla="*/ 1090230 h 1509396"/>
                <a:gd name="connsiteX19" fmla="*/ 1531674 w 1541974"/>
                <a:gd name="connsiteY19" fmla="*/ 958785 h 1509396"/>
                <a:gd name="connsiteX20" fmla="*/ 1457379 w 1541974"/>
                <a:gd name="connsiteY20" fmla="*/ 907350 h 1509396"/>
                <a:gd name="connsiteX21" fmla="*/ 1407849 w 1541974"/>
                <a:gd name="connsiteY21" fmla="*/ 909255 h 1509396"/>
                <a:gd name="connsiteX22" fmla="*/ 1417374 w 1541974"/>
                <a:gd name="connsiteY22" fmla="*/ 844485 h 1509396"/>
                <a:gd name="connsiteX23" fmla="*/ 1474524 w 1541974"/>
                <a:gd name="connsiteY23" fmla="*/ 482535 h 1509396"/>
                <a:gd name="connsiteX24" fmla="*/ 1396419 w 1541974"/>
                <a:gd name="connsiteY24" fmla="*/ 219645 h 1509396"/>
                <a:gd name="connsiteX25" fmla="*/ 1230684 w 1541974"/>
                <a:gd name="connsiteY25" fmla="*/ 86295 h 1509396"/>
                <a:gd name="connsiteX26" fmla="*/ 1034469 w 1541974"/>
                <a:gd name="connsiteY26" fmla="*/ 19620 h 1509396"/>
                <a:gd name="connsiteX27" fmla="*/ 714429 w 1541974"/>
                <a:gd name="connsiteY27" fmla="*/ 4380 h 1509396"/>
                <a:gd name="connsiteX28" fmla="*/ 358194 w 1541974"/>
                <a:gd name="connsiteY28" fmla="*/ 88200 h 1509396"/>
                <a:gd name="connsiteX29" fmla="*/ 83874 w 1541974"/>
                <a:gd name="connsiteY29" fmla="*/ 375855 h 1509396"/>
                <a:gd name="connsiteX30" fmla="*/ 3864 w 1541974"/>
                <a:gd name="connsiteY30" fmla="*/ 663510 h 1509396"/>
                <a:gd name="connsiteX0" fmla="*/ 3864 w 1541092"/>
                <a:gd name="connsiteY0" fmla="*/ 663510 h 1509396"/>
                <a:gd name="connsiteX1" fmla="*/ 41964 w 1541092"/>
                <a:gd name="connsiteY1" fmla="*/ 831150 h 1509396"/>
                <a:gd name="connsiteX2" fmla="*/ 34344 w 1541092"/>
                <a:gd name="connsiteY2" fmla="*/ 871155 h 1509396"/>
                <a:gd name="connsiteX3" fmla="*/ 5769 w 1541092"/>
                <a:gd name="connsiteY3" fmla="*/ 888300 h 1509396"/>
                <a:gd name="connsiteX4" fmla="*/ 5769 w 1541092"/>
                <a:gd name="connsiteY4" fmla="*/ 991170 h 1509396"/>
                <a:gd name="connsiteX5" fmla="*/ 66729 w 1541092"/>
                <a:gd name="connsiteY5" fmla="*/ 1105470 h 1509396"/>
                <a:gd name="connsiteX6" fmla="*/ 110544 w 1541092"/>
                <a:gd name="connsiteY6" fmla="*/ 1143570 h 1509396"/>
                <a:gd name="connsiteX7" fmla="*/ 95304 w 1541092"/>
                <a:gd name="connsiteY7" fmla="*/ 1265490 h 1509396"/>
                <a:gd name="connsiteX8" fmla="*/ 127689 w 1541092"/>
                <a:gd name="connsiteY8" fmla="*/ 1356930 h 1509396"/>
                <a:gd name="connsiteX9" fmla="*/ 222939 w 1541092"/>
                <a:gd name="connsiteY9" fmla="*/ 1421700 h 1509396"/>
                <a:gd name="connsiteX10" fmla="*/ 405819 w 1541092"/>
                <a:gd name="connsiteY10" fmla="*/ 1478850 h 1509396"/>
                <a:gd name="connsiteX11" fmla="*/ 664899 w 1541092"/>
                <a:gd name="connsiteY11" fmla="*/ 1509330 h 1509396"/>
                <a:gd name="connsiteX12" fmla="*/ 899214 w 1541092"/>
                <a:gd name="connsiteY12" fmla="*/ 1471230 h 1509396"/>
                <a:gd name="connsiteX13" fmla="*/ 1122099 w 1541092"/>
                <a:gd name="connsiteY13" fmla="*/ 1387410 h 1509396"/>
                <a:gd name="connsiteX14" fmla="*/ 1272594 w 1541092"/>
                <a:gd name="connsiteY14" fmla="*/ 1254060 h 1509396"/>
                <a:gd name="connsiteX15" fmla="*/ 1308789 w 1541092"/>
                <a:gd name="connsiteY15" fmla="*/ 1278825 h 1509396"/>
                <a:gd name="connsiteX16" fmla="*/ 1407849 w 1541092"/>
                <a:gd name="connsiteY16" fmla="*/ 1261680 h 1509396"/>
                <a:gd name="connsiteX17" fmla="*/ 1489764 w 1541092"/>
                <a:gd name="connsiteY17" fmla="*/ 1189290 h 1509396"/>
                <a:gd name="connsiteX18" fmla="*/ 1535484 w 1541092"/>
                <a:gd name="connsiteY18" fmla="*/ 1090230 h 1509396"/>
                <a:gd name="connsiteX19" fmla="*/ 1531674 w 1541092"/>
                <a:gd name="connsiteY19" fmla="*/ 958785 h 1509396"/>
                <a:gd name="connsiteX20" fmla="*/ 1457379 w 1541092"/>
                <a:gd name="connsiteY20" fmla="*/ 907350 h 1509396"/>
                <a:gd name="connsiteX21" fmla="*/ 1407849 w 1541092"/>
                <a:gd name="connsiteY21" fmla="*/ 909255 h 1509396"/>
                <a:gd name="connsiteX22" fmla="*/ 1417374 w 1541092"/>
                <a:gd name="connsiteY22" fmla="*/ 844485 h 1509396"/>
                <a:gd name="connsiteX23" fmla="*/ 1474524 w 1541092"/>
                <a:gd name="connsiteY23" fmla="*/ 482535 h 1509396"/>
                <a:gd name="connsiteX24" fmla="*/ 1396419 w 1541092"/>
                <a:gd name="connsiteY24" fmla="*/ 219645 h 1509396"/>
                <a:gd name="connsiteX25" fmla="*/ 1230684 w 1541092"/>
                <a:gd name="connsiteY25" fmla="*/ 86295 h 1509396"/>
                <a:gd name="connsiteX26" fmla="*/ 1034469 w 1541092"/>
                <a:gd name="connsiteY26" fmla="*/ 19620 h 1509396"/>
                <a:gd name="connsiteX27" fmla="*/ 714429 w 1541092"/>
                <a:gd name="connsiteY27" fmla="*/ 4380 h 1509396"/>
                <a:gd name="connsiteX28" fmla="*/ 358194 w 1541092"/>
                <a:gd name="connsiteY28" fmla="*/ 88200 h 1509396"/>
                <a:gd name="connsiteX29" fmla="*/ 83874 w 1541092"/>
                <a:gd name="connsiteY29" fmla="*/ 375855 h 1509396"/>
                <a:gd name="connsiteX30" fmla="*/ 3864 w 1541092"/>
                <a:gd name="connsiteY30" fmla="*/ 663510 h 1509396"/>
                <a:gd name="connsiteX0" fmla="*/ 3864 w 1541092"/>
                <a:gd name="connsiteY0" fmla="*/ 663510 h 1509396"/>
                <a:gd name="connsiteX1" fmla="*/ 41964 w 1541092"/>
                <a:gd name="connsiteY1" fmla="*/ 831150 h 1509396"/>
                <a:gd name="connsiteX2" fmla="*/ 34344 w 1541092"/>
                <a:gd name="connsiteY2" fmla="*/ 871155 h 1509396"/>
                <a:gd name="connsiteX3" fmla="*/ 5769 w 1541092"/>
                <a:gd name="connsiteY3" fmla="*/ 888300 h 1509396"/>
                <a:gd name="connsiteX4" fmla="*/ 5769 w 1541092"/>
                <a:gd name="connsiteY4" fmla="*/ 991170 h 1509396"/>
                <a:gd name="connsiteX5" fmla="*/ 66729 w 1541092"/>
                <a:gd name="connsiteY5" fmla="*/ 1105470 h 1509396"/>
                <a:gd name="connsiteX6" fmla="*/ 110544 w 1541092"/>
                <a:gd name="connsiteY6" fmla="*/ 1143570 h 1509396"/>
                <a:gd name="connsiteX7" fmla="*/ 95304 w 1541092"/>
                <a:gd name="connsiteY7" fmla="*/ 1265490 h 1509396"/>
                <a:gd name="connsiteX8" fmla="*/ 127689 w 1541092"/>
                <a:gd name="connsiteY8" fmla="*/ 1356930 h 1509396"/>
                <a:gd name="connsiteX9" fmla="*/ 222939 w 1541092"/>
                <a:gd name="connsiteY9" fmla="*/ 1421700 h 1509396"/>
                <a:gd name="connsiteX10" fmla="*/ 405819 w 1541092"/>
                <a:gd name="connsiteY10" fmla="*/ 1478850 h 1509396"/>
                <a:gd name="connsiteX11" fmla="*/ 664899 w 1541092"/>
                <a:gd name="connsiteY11" fmla="*/ 1509330 h 1509396"/>
                <a:gd name="connsiteX12" fmla="*/ 899214 w 1541092"/>
                <a:gd name="connsiteY12" fmla="*/ 1471230 h 1509396"/>
                <a:gd name="connsiteX13" fmla="*/ 1122099 w 1541092"/>
                <a:gd name="connsiteY13" fmla="*/ 1387410 h 1509396"/>
                <a:gd name="connsiteX14" fmla="*/ 1276404 w 1541092"/>
                <a:gd name="connsiteY14" fmla="*/ 1263585 h 1509396"/>
                <a:gd name="connsiteX15" fmla="*/ 1308789 w 1541092"/>
                <a:gd name="connsiteY15" fmla="*/ 1278825 h 1509396"/>
                <a:gd name="connsiteX16" fmla="*/ 1407849 w 1541092"/>
                <a:gd name="connsiteY16" fmla="*/ 1261680 h 1509396"/>
                <a:gd name="connsiteX17" fmla="*/ 1489764 w 1541092"/>
                <a:gd name="connsiteY17" fmla="*/ 1189290 h 1509396"/>
                <a:gd name="connsiteX18" fmla="*/ 1535484 w 1541092"/>
                <a:gd name="connsiteY18" fmla="*/ 1090230 h 1509396"/>
                <a:gd name="connsiteX19" fmla="*/ 1531674 w 1541092"/>
                <a:gd name="connsiteY19" fmla="*/ 958785 h 1509396"/>
                <a:gd name="connsiteX20" fmla="*/ 1457379 w 1541092"/>
                <a:gd name="connsiteY20" fmla="*/ 907350 h 1509396"/>
                <a:gd name="connsiteX21" fmla="*/ 1407849 w 1541092"/>
                <a:gd name="connsiteY21" fmla="*/ 909255 h 1509396"/>
                <a:gd name="connsiteX22" fmla="*/ 1417374 w 1541092"/>
                <a:gd name="connsiteY22" fmla="*/ 844485 h 1509396"/>
                <a:gd name="connsiteX23" fmla="*/ 1474524 w 1541092"/>
                <a:gd name="connsiteY23" fmla="*/ 482535 h 1509396"/>
                <a:gd name="connsiteX24" fmla="*/ 1396419 w 1541092"/>
                <a:gd name="connsiteY24" fmla="*/ 219645 h 1509396"/>
                <a:gd name="connsiteX25" fmla="*/ 1230684 w 1541092"/>
                <a:gd name="connsiteY25" fmla="*/ 86295 h 1509396"/>
                <a:gd name="connsiteX26" fmla="*/ 1034469 w 1541092"/>
                <a:gd name="connsiteY26" fmla="*/ 19620 h 1509396"/>
                <a:gd name="connsiteX27" fmla="*/ 714429 w 1541092"/>
                <a:gd name="connsiteY27" fmla="*/ 4380 h 1509396"/>
                <a:gd name="connsiteX28" fmla="*/ 358194 w 1541092"/>
                <a:gd name="connsiteY28" fmla="*/ 88200 h 1509396"/>
                <a:gd name="connsiteX29" fmla="*/ 83874 w 1541092"/>
                <a:gd name="connsiteY29" fmla="*/ 375855 h 1509396"/>
                <a:gd name="connsiteX30" fmla="*/ 3864 w 1541092"/>
                <a:gd name="connsiteY30" fmla="*/ 663510 h 1509396"/>
                <a:gd name="connsiteX0" fmla="*/ 7062 w 1544290"/>
                <a:gd name="connsiteY0" fmla="*/ 663510 h 1509396"/>
                <a:gd name="connsiteX1" fmla="*/ 45162 w 1544290"/>
                <a:gd name="connsiteY1" fmla="*/ 831150 h 1509396"/>
                <a:gd name="connsiteX2" fmla="*/ 37542 w 1544290"/>
                <a:gd name="connsiteY2" fmla="*/ 871155 h 1509396"/>
                <a:gd name="connsiteX3" fmla="*/ 3252 w 1544290"/>
                <a:gd name="connsiteY3" fmla="*/ 901635 h 1509396"/>
                <a:gd name="connsiteX4" fmla="*/ 8967 w 1544290"/>
                <a:gd name="connsiteY4" fmla="*/ 991170 h 1509396"/>
                <a:gd name="connsiteX5" fmla="*/ 69927 w 1544290"/>
                <a:gd name="connsiteY5" fmla="*/ 1105470 h 1509396"/>
                <a:gd name="connsiteX6" fmla="*/ 113742 w 1544290"/>
                <a:gd name="connsiteY6" fmla="*/ 1143570 h 1509396"/>
                <a:gd name="connsiteX7" fmla="*/ 98502 w 1544290"/>
                <a:gd name="connsiteY7" fmla="*/ 1265490 h 1509396"/>
                <a:gd name="connsiteX8" fmla="*/ 130887 w 1544290"/>
                <a:gd name="connsiteY8" fmla="*/ 1356930 h 1509396"/>
                <a:gd name="connsiteX9" fmla="*/ 226137 w 1544290"/>
                <a:gd name="connsiteY9" fmla="*/ 1421700 h 1509396"/>
                <a:gd name="connsiteX10" fmla="*/ 409017 w 1544290"/>
                <a:gd name="connsiteY10" fmla="*/ 1478850 h 1509396"/>
                <a:gd name="connsiteX11" fmla="*/ 668097 w 1544290"/>
                <a:gd name="connsiteY11" fmla="*/ 1509330 h 1509396"/>
                <a:gd name="connsiteX12" fmla="*/ 902412 w 1544290"/>
                <a:gd name="connsiteY12" fmla="*/ 1471230 h 1509396"/>
                <a:gd name="connsiteX13" fmla="*/ 1125297 w 1544290"/>
                <a:gd name="connsiteY13" fmla="*/ 1387410 h 1509396"/>
                <a:gd name="connsiteX14" fmla="*/ 1279602 w 1544290"/>
                <a:gd name="connsiteY14" fmla="*/ 1263585 h 1509396"/>
                <a:gd name="connsiteX15" fmla="*/ 1311987 w 1544290"/>
                <a:gd name="connsiteY15" fmla="*/ 1278825 h 1509396"/>
                <a:gd name="connsiteX16" fmla="*/ 1411047 w 1544290"/>
                <a:gd name="connsiteY16" fmla="*/ 1261680 h 1509396"/>
                <a:gd name="connsiteX17" fmla="*/ 1492962 w 1544290"/>
                <a:gd name="connsiteY17" fmla="*/ 1189290 h 1509396"/>
                <a:gd name="connsiteX18" fmla="*/ 1538682 w 1544290"/>
                <a:gd name="connsiteY18" fmla="*/ 1090230 h 1509396"/>
                <a:gd name="connsiteX19" fmla="*/ 1534872 w 1544290"/>
                <a:gd name="connsiteY19" fmla="*/ 958785 h 1509396"/>
                <a:gd name="connsiteX20" fmla="*/ 1460577 w 1544290"/>
                <a:gd name="connsiteY20" fmla="*/ 907350 h 1509396"/>
                <a:gd name="connsiteX21" fmla="*/ 1411047 w 1544290"/>
                <a:gd name="connsiteY21" fmla="*/ 909255 h 1509396"/>
                <a:gd name="connsiteX22" fmla="*/ 1420572 w 1544290"/>
                <a:gd name="connsiteY22" fmla="*/ 844485 h 1509396"/>
                <a:gd name="connsiteX23" fmla="*/ 1477722 w 1544290"/>
                <a:gd name="connsiteY23" fmla="*/ 482535 h 1509396"/>
                <a:gd name="connsiteX24" fmla="*/ 1399617 w 1544290"/>
                <a:gd name="connsiteY24" fmla="*/ 219645 h 1509396"/>
                <a:gd name="connsiteX25" fmla="*/ 1233882 w 1544290"/>
                <a:gd name="connsiteY25" fmla="*/ 86295 h 1509396"/>
                <a:gd name="connsiteX26" fmla="*/ 1037667 w 1544290"/>
                <a:gd name="connsiteY26" fmla="*/ 19620 h 1509396"/>
                <a:gd name="connsiteX27" fmla="*/ 717627 w 1544290"/>
                <a:gd name="connsiteY27" fmla="*/ 4380 h 1509396"/>
                <a:gd name="connsiteX28" fmla="*/ 361392 w 1544290"/>
                <a:gd name="connsiteY28" fmla="*/ 88200 h 1509396"/>
                <a:gd name="connsiteX29" fmla="*/ 87072 w 1544290"/>
                <a:gd name="connsiteY29" fmla="*/ 375855 h 1509396"/>
                <a:gd name="connsiteX30" fmla="*/ 7062 w 1544290"/>
                <a:gd name="connsiteY30" fmla="*/ 663510 h 1509396"/>
                <a:gd name="connsiteX0" fmla="*/ 7062 w 1544290"/>
                <a:gd name="connsiteY0" fmla="*/ 663510 h 1509396"/>
                <a:gd name="connsiteX1" fmla="*/ 45162 w 1544290"/>
                <a:gd name="connsiteY1" fmla="*/ 831150 h 1509396"/>
                <a:gd name="connsiteX2" fmla="*/ 37542 w 1544290"/>
                <a:gd name="connsiteY2" fmla="*/ 871155 h 1509396"/>
                <a:gd name="connsiteX3" fmla="*/ 3252 w 1544290"/>
                <a:gd name="connsiteY3" fmla="*/ 901635 h 1509396"/>
                <a:gd name="connsiteX4" fmla="*/ 8967 w 1544290"/>
                <a:gd name="connsiteY4" fmla="*/ 991170 h 1509396"/>
                <a:gd name="connsiteX5" fmla="*/ 69927 w 1544290"/>
                <a:gd name="connsiteY5" fmla="*/ 1105470 h 1509396"/>
                <a:gd name="connsiteX6" fmla="*/ 113742 w 1544290"/>
                <a:gd name="connsiteY6" fmla="*/ 1143570 h 1509396"/>
                <a:gd name="connsiteX7" fmla="*/ 98502 w 1544290"/>
                <a:gd name="connsiteY7" fmla="*/ 1265490 h 1509396"/>
                <a:gd name="connsiteX8" fmla="*/ 130887 w 1544290"/>
                <a:gd name="connsiteY8" fmla="*/ 1356930 h 1509396"/>
                <a:gd name="connsiteX9" fmla="*/ 226137 w 1544290"/>
                <a:gd name="connsiteY9" fmla="*/ 1421700 h 1509396"/>
                <a:gd name="connsiteX10" fmla="*/ 409017 w 1544290"/>
                <a:gd name="connsiteY10" fmla="*/ 1478850 h 1509396"/>
                <a:gd name="connsiteX11" fmla="*/ 668097 w 1544290"/>
                <a:gd name="connsiteY11" fmla="*/ 1509330 h 1509396"/>
                <a:gd name="connsiteX12" fmla="*/ 902412 w 1544290"/>
                <a:gd name="connsiteY12" fmla="*/ 1471230 h 1509396"/>
                <a:gd name="connsiteX13" fmla="*/ 1125297 w 1544290"/>
                <a:gd name="connsiteY13" fmla="*/ 1387410 h 1509396"/>
                <a:gd name="connsiteX14" fmla="*/ 1279602 w 1544290"/>
                <a:gd name="connsiteY14" fmla="*/ 1263585 h 1509396"/>
                <a:gd name="connsiteX15" fmla="*/ 1311987 w 1544290"/>
                <a:gd name="connsiteY15" fmla="*/ 1278825 h 1509396"/>
                <a:gd name="connsiteX16" fmla="*/ 1411047 w 1544290"/>
                <a:gd name="connsiteY16" fmla="*/ 1261680 h 1509396"/>
                <a:gd name="connsiteX17" fmla="*/ 1492962 w 1544290"/>
                <a:gd name="connsiteY17" fmla="*/ 1189290 h 1509396"/>
                <a:gd name="connsiteX18" fmla="*/ 1538682 w 1544290"/>
                <a:gd name="connsiteY18" fmla="*/ 1090230 h 1509396"/>
                <a:gd name="connsiteX19" fmla="*/ 1534872 w 1544290"/>
                <a:gd name="connsiteY19" fmla="*/ 958785 h 1509396"/>
                <a:gd name="connsiteX20" fmla="*/ 1460577 w 1544290"/>
                <a:gd name="connsiteY20" fmla="*/ 907350 h 1509396"/>
                <a:gd name="connsiteX21" fmla="*/ 1411047 w 1544290"/>
                <a:gd name="connsiteY21" fmla="*/ 909255 h 1509396"/>
                <a:gd name="connsiteX22" fmla="*/ 1420572 w 1544290"/>
                <a:gd name="connsiteY22" fmla="*/ 844485 h 1509396"/>
                <a:gd name="connsiteX23" fmla="*/ 1477722 w 1544290"/>
                <a:gd name="connsiteY23" fmla="*/ 482535 h 1509396"/>
                <a:gd name="connsiteX24" fmla="*/ 1399617 w 1544290"/>
                <a:gd name="connsiteY24" fmla="*/ 219645 h 1509396"/>
                <a:gd name="connsiteX25" fmla="*/ 1233882 w 1544290"/>
                <a:gd name="connsiteY25" fmla="*/ 86295 h 1509396"/>
                <a:gd name="connsiteX26" fmla="*/ 1037667 w 1544290"/>
                <a:gd name="connsiteY26" fmla="*/ 19620 h 1509396"/>
                <a:gd name="connsiteX27" fmla="*/ 717627 w 1544290"/>
                <a:gd name="connsiteY27" fmla="*/ 4380 h 1509396"/>
                <a:gd name="connsiteX28" fmla="*/ 361392 w 1544290"/>
                <a:gd name="connsiteY28" fmla="*/ 88200 h 1509396"/>
                <a:gd name="connsiteX29" fmla="*/ 87072 w 1544290"/>
                <a:gd name="connsiteY29" fmla="*/ 375855 h 1509396"/>
                <a:gd name="connsiteX30" fmla="*/ 7062 w 1544290"/>
                <a:gd name="connsiteY30" fmla="*/ 663510 h 1509396"/>
                <a:gd name="connsiteX0" fmla="*/ 7910 w 1545138"/>
                <a:gd name="connsiteY0" fmla="*/ 663510 h 1509396"/>
                <a:gd name="connsiteX1" fmla="*/ 46010 w 1545138"/>
                <a:gd name="connsiteY1" fmla="*/ 831150 h 1509396"/>
                <a:gd name="connsiteX2" fmla="*/ 50269 w 1545138"/>
                <a:gd name="connsiteY2" fmla="*/ 875907 h 1509396"/>
                <a:gd name="connsiteX3" fmla="*/ 4100 w 1545138"/>
                <a:gd name="connsiteY3" fmla="*/ 901635 h 1509396"/>
                <a:gd name="connsiteX4" fmla="*/ 9815 w 1545138"/>
                <a:gd name="connsiteY4" fmla="*/ 991170 h 1509396"/>
                <a:gd name="connsiteX5" fmla="*/ 70775 w 1545138"/>
                <a:gd name="connsiteY5" fmla="*/ 1105470 h 1509396"/>
                <a:gd name="connsiteX6" fmla="*/ 114590 w 1545138"/>
                <a:gd name="connsiteY6" fmla="*/ 1143570 h 1509396"/>
                <a:gd name="connsiteX7" fmla="*/ 99350 w 1545138"/>
                <a:gd name="connsiteY7" fmla="*/ 1265490 h 1509396"/>
                <a:gd name="connsiteX8" fmla="*/ 131735 w 1545138"/>
                <a:gd name="connsiteY8" fmla="*/ 1356930 h 1509396"/>
                <a:gd name="connsiteX9" fmla="*/ 226985 w 1545138"/>
                <a:gd name="connsiteY9" fmla="*/ 1421700 h 1509396"/>
                <a:gd name="connsiteX10" fmla="*/ 409865 w 1545138"/>
                <a:gd name="connsiteY10" fmla="*/ 1478850 h 1509396"/>
                <a:gd name="connsiteX11" fmla="*/ 668945 w 1545138"/>
                <a:gd name="connsiteY11" fmla="*/ 1509330 h 1509396"/>
                <a:gd name="connsiteX12" fmla="*/ 903260 w 1545138"/>
                <a:gd name="connsiteY12" fmla="*/ 1471230 h 1509396"/>
                <a:gd name="connsiteX13" fmla="*/ 1126145 w 1545138"/>
                <a:gd name="connsiteY13" fmla="*/ 1387410 h 1509396"/>
                <a:gd name="connsiteX14" fmla="*/ 1280450 w 1545138"/>
                <a:gd name="connsiteY14" fmla="*/ 1263585 h 1509396"/>
                <a:gd name="connsiteX15" fmla="*/ 1312835 w 1545138"/>
                <a:gd name="connsiteY15" fmla="*/ 1278825 h 1509396"/>
                <a:gd name="connsiteX16" fmla="*/ 1411895 w 1545138"/>
                <a:gd name="connsiteY16" fmla="*/ 1261680 h 1509396"/>
                <a:gd name="connsiteX17" fmla="*/ 1493810 w 1545138"/>
                <a:gd name="connsiteY17" fmla="*/ 1189290 h 1509396"/>
                <a:gd name="connsiteX18" fmla="*/ 1539530 w 1545138"/>
                <a:gd name="connsiteY18" fmla="*/ 1090230 h 1509396"/>
                <a:gd name="connsiteX19" fmla="*/ 1535720 w 1545138"/>
                <a:gd name="connsiteY19" fmla="*/ 958785 h 1509396"/>
                <a:gd name="connsiteX20" fmla="*/ 1461425 w 1545138"/>
                <a:gd name="connsiteY20" fmla="*/ 907350 h 1509396"/>
                <a:gd name="connsiteX21" fmla="*/ 1411895 w 1545138"/>
                <a:gd name="connsiteY21" fmla="*/ 909255 h 1509396"/>
                <a:gd name="connsiteX22" fmla="*/ 1421420 w 1545138"/>
                <a:gd name="connsiteY22" fmla="*/ 844485 h 1509396"/>
                <a:gd name="connsiteX23" fmla="*/ 1478570 w 1545138"/>
                <a:gd name="connsiteY23" fmla="*/ 482535 h 1509396"/>
                <a:gd name="connsiteX24" fmla="*/ 1400465 w 1545138"/>
                <a:gd name="connsiteY24" fmla="*/ 219645 h 1509396"/>
                <a:gd name="connsiteX25" fmla="*/ 1234730 w 1545138"/>
                <a:gd name="connsiteY25" fmla="*/ 86295 h 1509396"/>
                <a:gd name="connsiteX26" fmla="*/ 1038515 w 1545138"/>
                <a:gd name="connsiteY26" fmla="*/ 19620 h 1509396"/>
                <a:gd name="connsiteX27" fmla="*/ 718475 w 1545138"/>
                <a:gd name="connsiteY27" fmla="*/ 4380 h 1509396"/>
                <a:gd name="connsiteX28" fmla="*/ 362240 w 1545138"/>
                <a:gd name="connsiteY28" fmla="*/ 88200 h 1509396"/>
                <a:gd name="connsiteX29" fmla="*/ 87920 w 1545138"/>
                <a:gd name="connsiteY29" fmla="*/ 375855 h 1509396"/>
                <a:gd name="connsiteX30" fmla="*/ 7910 w 1545138"/>
                <a:gd name="connsiteY30" fmla="*/ 663510 h 1509396"/>
                <a:gd name="connsiteX0" fmla="*/ 7911 w 1545139"/>
                <a:gd name="connsiteY0" fmla="*/ 663510 h 1509396"/>
                <a:gd name="connsiteX1" fmla="*/ 46011 w 1545139"/>
                <a:gd name="connsiteY1" fmla="*/ 831150 h 1509396"/>
                <a:gd name="connsiteX2" fmla="*/ 50270 w 1545139"/>
                <a:gd name="connsiteY2" fmla="*/ 875907 h 1509396"/>
                <a:gd name="connsiteX3" fmla="*/ 4101 w 1545139"/>
                <a:gd name="connsiteY3" fmla="*/ 887379 h 1509396"/>
                <a:gd name="connsiteX4" fmla="*/ 9816 w 1545139"/>
                <a:gd name="connsiteY4" fmla="*/ 991170 h 1509396"/>
                <a:gd name="connsiteX5" fmla="*/ 70776 w 1545139"/>
                <a:gd name="connsiteY5" fmla="*/ 1105470 h 1509396"/>
                <a:gd name="connsiteX6" fmla="*/ 114591 w 1545139"/>
                <a:gd name="connsiteY6" fmla="*/ 1143570 h 1509396"/>
                <a:gd name="connsiteX7" fmla="*/ 99351 w 1545139"/>
                <a:gd name="connsiteY7" fmla="*/ 1265490 h 1509396"/>
                <a:gd name="connsiteX8" fmla="*/ 131736 w 1545139"/>
                <a:gd name="connsiteY8" fmla="*/ 1356930 h 1509396"/>
                <a:gd name="connsiteX9" fmla="*/ 226986 w 1545139"/>
                <a:gd name="connsiteY9" fmla="*/ 1421700 h 1509396"/>
                <a:gd name="connsiteX10" fmla="*/ 409866 w 1545139"/>
                <a:gd name="connsiteY10" fmla="*/ 1478850 h 1509396"/>
                <a:gd name="connsiteX11" fmla="*/ 668946 w 1545139"/>
                <a:gd name="connsiteY11" fmla="*/ 1509330 h 1509396"/>
                <a:gd name="connsiteX12" fmla="*/ 903261 w 1545139"/>
                <a:gd name="connsiteY12" fmla="*/ 1471230 h 1509396"/>
                <a:gd name="connsiteX13" fmla="*/ 1126146 w 1545139"/>
                <a:gd name="connsiteY13" fmla="*/ 1387410 h 1509396"/>
                <a:gd name="connsiteX14" fmla="*/ 1280451 w 1545139"/>
                <a:gd name="connsiteY14" fmla="*/ 1263585 h 1509396"/>
                <a:gd name="connsiteX15" fmla="*/ 1312836 w 1545139"/>
                <a:gd name="connsiteY15" fmla="*/ 1278825 h 1509396"/>
                <a:gd name="connsiteX16" fmla="*/ 1411896 w 1545139"/>
                <a:gd name="connsiteY16" fmla="*/ 1261680 h 1509396"/>
                <a:gd name="connsiteX17" fmla="*/ 1493811 w 1545139"/>
                <a:gd name="connsiteY17" fmla="*/ 1189290 h 1509396"/>
                <a:gd name="connsiteX18" fmla="*/ 1539531 w 1545139"/>
                <a:gd name="connsiteY18" fmla="*/ 1090230 h 1509396"/>
                <a:gd name="connsiteX19" fmla="*/ 1535721 w 1545139"/>
                <a:gd name="connsiteY19" fmla="*/ 958785 h 1509396"/>
                <a:gd name="connsiteX20" fmla="*/ 1461426 w 1545139"/>
                <a:gd name="connsiteY20" fmla="*/ 907350 h 1509396"/>
                <a:gd name="connsiteX21" fmla="*/ 1411896 w 1545139"/>
                <a:gd name="connsiteY21" fmla="*/ 909255 h 1509396"/>
                <a:gd name="connsiteX22" fmla="*/ 1421421 w 1545139"/>
                <a:gd name="connsiteY22" fmla="*/ 844485 h 1509396"/>
                <a:gd name="connsiteX23" fmla="*/ 1478571 w 1545139"/>
                <a:gd name="connsiteY23" fmla="*/ 482535 h 1509396"/>
                <a:gd name="connsiteX24" fmla="*/ 1400466 w 1545139"/>
                <a:gd name="connsiteY24" fmla="*/ 219645 h 1509396"/>
                <a:gd name="connsiteX25" fmla="*/ 1234731 w 1545139"/>
                <a:gd name="connsiteY25" fmla="*/ 86295 h 1509396"/>
                <a:gd name="connsiteX26" fmla="*/ 1038516 w 1545139"/>
                <a:gd name="connsiteY26" fmla="*/ 19620 h 1509396"/>
                <a:gd name="connsiteX27" fmla="*/ 718476 w 1545139"/>
                <a:gd name="connsiteY27" fmla="*/ 4380 h 1509396"/>
                <a:gd name="connsiteX28" fmla="*/ 362241 w 1545139"/>
                <a:gd name="connsiteY28" fmla="*/ 88200 h 1509396"/>
                <a:gd name="connsiteX29" fmla="*/ 87921 w 1545139"/>
                <a:gd name="connsiteY29" fmla="*/ 375855 h 1509396"/>
                <a:gd name="connsiteX30" fmla="*/ 7911 w 1545139"/>
                <a:gd name="connsiteY30" fmla="*/ 663510 h 1509396"/>
                <a:gd name="connsiteX0" fmla="*/ 9982 w 1547210"/>
                <a:gd name="connsiteY0" fmla="*/ 663510 h 1509396"/>
                <a:gd name="connsiteX1" fmla="*/ 48082 w 1547210"/>
                <a:gd name="connsiteY1" fmla="*/ 831150 h 1509396"/>
                <a:gd name="connsiteX2" fmla="*/ 52341 w 1547210"/>
                <a:gd name="connsiteY2" fmla="*/ 875907 h 1509396"/>
                <a:gd name="connsiteX3" fmla="*/ 6172 w 1547210"/>
                <a:gd name="connsiteY3" fmla="*/ 887379 h 1509396"/>
                <a:gd name="connsiteX4" fmla="*/ 11887 w 1547210"/>
                <a:gd name="connsiteY4" fmla="*/ 991170 h 1509396"/>
                <a:gd name="connsiteX5" fmla="*/ 72847 w 1547210"/>
                <a:gd name="connsiteY5" fmla="*/ 1105470 h 1509396"/>
                <a:gd name="connsiteX6" fmla="*/ 116662 w 1547210"/>
                <a:gd name="connsiteY6" fmla="*/ 1143570 h 1509396"/>
                <a:gd name="connsiteX7" fmla="*/ 101422 w 1547210"/>
                <a:gd name="connsiteY7" fmla="*/ 1265490 h 1509396"/>
                <a:gd name="connsiteX8" fmla="*/ 133807 w 1547210"/>
                <a:gd name="connsiteY8" fmla="*/ 1356930 h 1509396"/>
                <a:gd name="connsiteX9" fmla="*/ 229057 w 1547210"/>
                <a:gd name="connsiteY9" fmla="*/ 1421700 h 1509396"/>
                <a:gd name="connsiteX10" fmla="*/ 411937 w 1547210"/>
                <a:gd name="connsiteY10" fmla="*/ 1478850 h 1509396"/>
                <a:gd name="connsiteX11" fmla="*/ 671017 w 1547210"/>
                <a:gd name="connsiteY11" fmla="*/ 1509330 h 1509396"/>
                <a:gd name="connsiteX12" fmla="*/ 905332 w 1547210"/>
                <a:gd name="connsiteY12" fmla="*/ 1471230 h 1509396"/>
                <a:gd name="connsiteX13" fmla="*/ 1128217 w 1547210"/>
                <a:gd name="connsiteY13" fmla="*/ 1387410 h 1509396"/>
                <a:gd name="connsiteX14" fmla="*/ 1282522 w 1547210"/>
                <a:gd name="connsiteY14" fmla="*/ 1263585 h 1509396"/>
                <a:gd name="connsiteX15" fmla="*/ 1314907 w 1547210"/>
                <a:gd name="connsiteY15" fmla="*/ 1278825 h 1509396"/>
                <a:gd name="connsiteX16" fmla="*/ 1413967 w 1547210"/>
                <a:gd name="connsiteY16" fmla="*/ 1261680 h 1509396"/>
                <a:gd name="connsiteX17" fmla="*/ 1495882 w 1547210"/>
                <a:gd name="connsiteY17" fmla="*/ 1189290 h 1509396"/>
                <a:gd name="connsiteX18" fmla="*/ 1541602 w 1547210"/>
                <a:gd name="connsiteY18" fmla="*/ 1090230 h 1509396"/>
                <a:gd name="connsiteX19" fmla="*/ 1537792 w 1547210"/>
                <a:gd name="connsiteY19" fmla="*/ 958785 h 1509396"/>
                <a:gd name="connsiteX20" fmla="*/ 1463497 w 1547210"/>
                <a:gd name="connsiteY20" fmla="*/ 907350 h 1509396"/>
                <a:gd name="connsiteX21" fmla="*/ 1413967 w 1547210"/>
                <a:gd name="connsiteY21" fmla="*/ 909255 h 1509396"/>
                <a:gd name="connsiteX22" fmla="*/ 1423492 w 1547210"/>
                <a:gd name="connsiteY22" fmla="*/ 844485 h 1509396"/>
                <a:gd name="connsiteX23" fmla="*/ 1480642 w 1547210"/>
                <a:gd name="connsiteY23" fmla="*/ 482535 h 1509396"/>
                <a:gd name="connsiteX24" fmla="*/ 1402537 w 1547210"/>
                <a:gd name="connsiteY24" fmla="*/ 219645 h 1509396"/>
                <a:gd name="connsiteX25" fmla="*/ 1236802 w 1547210"/>
                <a:gd name="connsiteY25" fmla="*/ 86295 h 1509396"/>
                <a:gd name="connsiteX26" fmla="*/ 1040587 w 1547210"/>
                <a:gd name="connsiteY26" fmla="*/ 19620 h 1509396"/>
                <a:gd name="connsiteX27" fmla="*/ 720547 w 1547210"/>
                <a:gd name="connsiteY27" fmla="*/ 4380 h 1509396"/>
                <a:gd name="connsiteX28" fmla="*/ 364312 w 1547210"/>
                <a:gd name="connsiteY28" fmla="*/ 88200 h 1509396"/>
                <a:gd name="connsiteX29" fmla="*/ 89992 w 1547210"/>
                <a:gd name="connsiteY29" fmla="*/ 375855 h 1509396"/>
                <a:gd name="connsiteX30" fmla="*/ 9982 w 1547210"/>
                <a:gd name="connsiteY30" fmla="*/ 663510 h 1509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547210" h="1509396">
                  <a:moveTo>
                    <a:pt x="9982" y="663510"/>
                  </a:moveTo>
                  <a:cubicBezTo>
                    <a:pt x="2997" y="739392"/>
                    <a:pt x="41022" y="795751"/>
                    <a:pt x="48082" y="831150"/>
                  </a:cubicBezTo>
                  <a:cubicBezTo>
                    <a:pt x="55142" y="866549"/>
                    <a:pt x="59326" y="866536"/>
                    <a:pt x="52341" y="875907"/>
                  </a:cubicBezTo>
                  <a:cubicBezTo>
                    <a:pt x="45356" y="885278"/>
                    <a:pt x="17665" y="856288"/>
                    <a:pt x="6172" y="887379"/>
                  </a:cubicBezTo>
                  <a:cubicBezTo>
                    <a:pt x="-5321" y="918470"/>
                    <a:pt x="775" y="954822"/>
                    <a:pt x="11887" y="991170"/>
                  </a:cubicBezTo>
                  <a:cubicBezTo>
                    <a:pt x="22999" y="1027518"/>
                    <a:pt x="55384" y="1080070"/>
                    <a:pt x="72847" y="1105470"/>
                  </a:cubicBezTo>
                  <a:cubicBezTo>
                    <a:pt x="90310" y="1130870"/>
                    <a:pt x="111900" y="1116900"/>
                    <a:pt x="116662" y="1143570"/>
                  </a:cubicBezTo>
                  <a:cubicBezTo>
                    <a:pt x="121424" y="1170240"/>
                    <a:pt x="98565" y="1229930"/>
                    <a:pt x="101422" y="1265490"/>
                  </a:cubicBezTo>
                  <a:cubicBezTo>
                    <a:pt x="104279" y="1301050"/>
                    <a:pt x="112535" y="1330895"/>
                    <a:pt x="133807" y="1356930"/>
                  </a:cubicBezTo>
                  <a:cubicBezTo>
                    <a:pt x="155079" y="1382965"/>
                    <a:pt x="182702" y="1401380"/>
                    <a:pt x="229057" y="1421700"/>
                  </a:cubicBezTo>
                  <a:cubicBezTo>
                    <a:pt x="275412" y="1442020"/>
                    <a:pt x="338277" y="1464245"/>
                    <a:pt x="411937" y="1478850"/>
                  </a:cubicBezTo>
                  <a:cubicBezTo>
                    <a:pt x="485597" y="1493455"/>
                    <a:pt x="588785" y="1510600"/>
                    <a:pt x="671017" y="1509330"/>
                  </a:cubicBezTo>
                  <a:cubicBezTo>
                    <a:pt x="753250" y="1508060"/>
                    <a:pt x="829132" y="1491550"/>
                    <a:pt x="905332" y="1471230"/>
                  </a:cubicBezTo>
                  <a:cubicBezTo>
                    <a:pt x="981532" y="1450910"/>
                    <a:pt x="1065352" y="1422018"/>
                    <a:pt x="1128217" y="1387410"/>
                  </a:cubicBezTo>
                  <a:cubicBezTo>
                    <a:pt x="1191082" y="1352803"/>
                    <a:pt x="1251407" y="1281682"/>
                    <a:pt x="1282522" y="1263585"/>
                  </a:cubicBezTo>
                  <a:cubicBezTo>
                    <a:pt x="1313637" y="1245488"/>
                    <a:pt x="1268078" y="1259759"/>
                    <a:pt x="1314907" y="1278825"/>
                  </a:cubicBezTo>
                  <a:cubicBezTo>
                    <a:pt x="1361736" y="1297891"/>
                    <a:pt x="1383805" y="1276602"/>
                    <a:pt x="1413967" y="1261680"/>
                  </a:cubicBezTo>
                  <a:cubicBezTo>
                    <a:pt x="1444129" y="1246758"/>
                    <a:pt x="1474610" y="1217865"/>
                    <a:pt x="1495882" y="1189290"/>
                  </a:cubicBezTo>
                  <a:cubicBezTo>
                    <a:pt x="1517155" y="1160715"/>
                    <a:pt x="1534617" y="1128648"/>
                    <a:pt x="1541602" y="1090230"/>
                  </a:cubicBezTo>
                  <a:cubicBezTo>
                    <a:pt x="1548587" y="1051813"/>
                    <a:pt x="1550810" y="989265"/>
                    <a:pt x="1537792" y="958785"/>
                  </a:cubicBezTo>
                  <a:cubicBezTo>
                    <a:pt x="1524774" y="928305"/>
                    <a:pt x="1484135" y="915605"/>
                    <a:pt x="1463497" y="907350"/>
                  </a:cubicBezTo>
                  <a:cubicBezTo>
                    <a:pt x="1442860" y="899095"/>
                    <a:pt x="1420634" y="919732"/>
                    <a:pt x="1413967" y="909255"/>
                  </a:cubicBezTo>
                  <a:cubicBezTo>
                    <a:pt x="1407300" y="898778"/>
                    <a:pt x="1412380" y="915605"/>
                    <a:pt x="1423492" y="844485"/>
                  </a:cubicBezTo>
                  <a:cubicBezTo>
                    <a:pt x="1434604" y="773365"/>
                    <a:pt x="1484134" y="586675"/>
                    <a:pt x="1480642" y="482535"/>
                  </a:cubicBezTo>
                  <a:cubicBezTo>
                    <a:pt x="1477150" y="378395"/>
                    <a:pt x="1443177" y="285685"/>
                    <a:pt x="1402537" y="219645"/>
                  </a:cubicBezTo>
                  <a:cubicBezTo>
                    <a:pt x="1361897" y="153605"/>
                    <a:pt x="1297127" y="119633"/>
                    <a:pt x="1236802" y="86295"/>
                  </a:cubicBezTo>
                  <a:cubicBezTo>
                    <a:pt x="1176477" y="52957"/>
                    <a:pt x="1126630" y="33273"/>
                    <a:pt x="1040587" y="19620"/>
                  </a:cubicBezTo>
                  <a:cubicBezTo>
                    <a:pt x="954545" y="5968"/>
                    <a:pt x="833259" y="-7050"/>
                    <a:pt x="720547" y="4380"/>
                  </a:cubicBezTo>
                  <a:cubicBezTo>
                    <a:pt x="607835" y="15810"/>
                    <a:pt x="488137" y="36448"/>
                    <a:pt x="364312" y="88200"/>
                  </a:cubicBezTo>
                  <a:cubicBezTo>
                    <a:pt x="240487" y="139952"/>
                    <a:pt x="149047" y="279970"/>
                    <a:pt x="89992" y="375855"/>
                  </a:cubicBezTo>
                  <a:cubicBezTo>
                    <a:pt x="30937" y="471740"/>
                    <a:pt x="16967" y="587628"/>
                    <a:pt x="9982" y="663510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57" name="Oval 156">
              <a:extLst>
                <a:ext uri="{FF2B5EF4-FFF2-40B4-BE49-F238E27FC236}">
                  <a16:creationId xmlns:a16="http://schemas.microsoft.com/office/drawing/2014/main" id="{870D44F5-AA75-45DA-B2B8-09FD79C268B2}"/>
                </a:ext>
              </a:extLst>
            </p:cNvPr>
            <p:cNvSpPr/>
            <p:nvPr/>
          </p:nvSpPr>
          <p:spPr>
            <a:xfrm rot="708098">
              <a:off x="6213467" y="2558331"/>
              <a:ext cx="152057" cy="166441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2C3E6091-C95E-41DA-A17E-8C7F29EE00BC}"/>
                </a:ext>
              </a:extLst>
            </p:cNvPr>
            <p:cNvSpPr/>
            <p:nvPr/>
          </p:nvSpPr>
          <p:spPr>
            <a:xfrm rot="993537" flipH="1">
              <a:off x="5648430" y="2321336"/>
              <a:ext cx="254460" cy="94565"/>
            </a:xfrm>
            <a:custGeom>
              <a:avLst/>
              <a:gdLst>
                <a:gd name="connsiteX0" fmla="*/ 224 w 292135"/>
                <a:gd name="connsiteY0" fmla="*/ 59346 h 59716"/>
                <a:gd name="connsiteX1" fmla="*/ 107075 w 292135"/>
                <a:gd name="connsiteY1" fmla="*/ 5920 h 59716"/>
                <a:gd name="connsiteX2" fmla="*/ 292010 w 292135"/>
                <a:gd name="connsiteY2" fmla="*/ 3866 h 59716"/>
                <a:gd name="connsiteX3" fmla="*/ 133788 w 292135"/>
                <a:gd name="connsiteY3" fmla="*/ 28524 h 59716"/>
                <a:gd name="connsiteX4" fmla="*/ 224 w 292135"/>
                <a:gd name="connsiteY4" fmla="*/ 59346 h 59716"/>
                <a:gd name="connsiteX0" fmla="*/ 2 w 291913"/>
                <a:gd name="connsiteY0" fmla="*/ 76080 h 77200"/>
                <a:gd name="connsiteX1" fmla="*/ 131511 w 291913"/>
                <a:gd name="connsiteY1" fmla="*/ 2105 h 77200"/>
                <a:gd name="connsiteX2" fmla="*/ 291788 w 291913"/>
                <a:gd name="connsiteY2" fmla="*/ 20600 h 77200"/>
                <a:gd name="connsiteX3" fmla="*/ 133566 w 291913"/>
                <a:gd name="connsiteY3" fmla="*/ 45258 h 77200"/>
                <a:gd name="connsiteX4" fmla="*/ 2 w 291913"/>
                <a:gd name="connsiteY4" fmla="*/ 76080 h 77200"/>
                <a:gd name="connsiteX0" fmla="*/ 9 w 291925"/>
                <a:gd name="connsiteY0" fmla="*/ 76080 h 76253"/>
                <a:gd name="connsiteX1" fmla="*/ 131518 w 291925"/>
                <a:gd name="connsiteY1" fmla="*/ 2105 h 76253"/>
                <a:gd name="connsiteX2" fmla="*/ 291795 w 291925"/>
                <a:gd name="connsiteY2" fmla="*/ 20600 h 76253"/>
                <a:gd name="connsiteX3" fmla="*/ 137683 w 291925"/>
                <a:gd name="connsiteY3" fmla="*/ 22655 h 76253"/>
                <a:gd name="connsiteX4" fmla="*/ 9 w 291925"/>
                <a:gd name="connsiteY4" fmla="*/ 76080 h 76253"/>
                <a:gd name="connsiteX0" fmla="*/ 9 w 292471"/>
                <a:gd name="connsiteY0" fmla="*/ 76080 h 76253"/>
                <a:gd name="connsiteX1" fmla="*/ 131518 w 292471"/>
                <a:gd name="connsiteY1" fmla="*/ 2105 h 76253"/>
                <a:gd name="connsiteX2" fmla="*/ 291795 w 292471"/>
                <a:gd name="connsiteY2" fmla="*/ 20600 h 76253"/>
                <a:gd name="connsiteX3" fmla="*/ 137683 w 292471"/>
                <a:gd name="connsiteY3" fmla="*/ 22655 h 76253"/>
                <a:gd name="connsiteX4" fmla="*/ 9 w 292471"/>
                <a:gd name="connsiteY4" fmla="*/ 76080 h 76253"/>
                <a:gd name="connsiteX0" fmla="*/ 1258 w 293720"/>
                <a:gd name="connsiteY0" fmla="*/ 76080 h 78680"/>
                <a:gd name="connsiteX1" fmla="*/ 132767 w 293720"/>
                <a:gd name="connsiteY1" fmla="*/ 2105 h 78680"/>
                <a:gd name="connsiteX2" fmla="*/ 293044 w 293720"/>
                <a:gd name="connsiteY2" fmla="*/ 20600 h 78680"/>
                <a:gd name="connsiteX3" fmla="*/ 138932 w 293720"/>
                <a:gd name="connsiteY3" fmla="*/ 22655 h 78680"/>
                <a:gd name="connsiteX4" fmla="*/ 1258 w 293720"/>
                <a:gd name="connsiteY4" fmla="*/ 76080 h 78680"/>
                <a:gd name="connsiteX0" fmla="*/ 1258 w 293044"/>
                <a:gd name="connsiteY0" fmla="*/ 76080 h 78680"/>
                <a:gd name="connsiteX1" fmla="*/ 132767 w 293044"/>
                <a:gd name="connsiteY1" fmla="*/ 2105 h 78680"/>
                <a:gd name="connsiteX2" fmla="*/ 293044 w 293044"/>
                <a:gd name="connsiteY2" fmla="*/ 20600 h 78680"/>
                <a:gd name="connsiteX3" fmla="*/ 138932 w 293044"/>
                <a:gd name="connsiteY3" fmla="*/ 22655 h 78680"/>
                <a:gd name="connsiteX4" fmla="*/ 1258 w 293044"/>
                <a:gd name="connsiteY4" fmla="*/ 76080 h 78680"/>
                <a:gd name="connsiteX0" fmla="*/ 1258 w 293044"/>
                <a:gd name="connsiteY0" fmla="*/ 76080 h 78611"/>
                <a:gd name="connsiteX1" fmla="*/ 132767 w 293044"/>
                <a:gd name="connsiteY1" fmla="*/ 2105 h 78611"/>
                <a:gd name="connsiteX2" fmla="*/ 293044 w 293044"/>
                <a:gd name="connsiteY2" fmla="*/ 20600 h 78611"/>
                <a:gd name="connsiteX3" fmla="*/ 138932 w 293044"/>
                <a:gd name="connsiteY3" fmla="*/ 22655 h 78611"/>
                <a:gd name="connsiteX4" fmla="*/ 1258 w 293044"/>
                <a:gd name="connsiteY4" fmla="*/ 76080 h 78611"/>
                <a:gd name="connsiteX0" fmla="*/ 1236 w 280693"/>
                <a:gd name="connsiteY0" fmla="*/ 79613 h 82337"/>
                <a:gd name="connsiteX1" fmla="*/ 132745 w 280693"/>
                <a:gd name="connsiteY1" fmla="*/ 5638 h 82337"/>
                <a:gd name="connsiteX2" fmla="*/ 280693 w 280693"/>
                <a:gd name="connsiteY2" fmla="*/ 7694 h 82337"/>
                <a:gd name="connsiteX3" fmla="*/ 138910 w 280693"/>
                <a:gd name="connsiteY3" fmla="*/ 26188 h 82337"/>
                <a:gd name="connsiteX4" fmla="*/ 1236 w 280693"/>
                <a:gd name="connsiteY4" fmla="*/ 79613 h 82337"/>
                <a:gd name="connsiteX0" fmla="*/ 39 w 279496"/>
                <a:gd name="connsiteY0" fmla="*/ 76896 h 77018"/>
                <a:gd name="connsiteX1" fmla="*/ 125384 w 279496"/>
                <a:gd name="connsiteY1" fmla="*/ 7030 h 77018"/>
                <a:gd name="connsiteX2" fmla="*/ 279496 w 279496"/>
                <a:gd name="connsiteY2" fmla="*/ 4977 h 77018"/>
                <a:gd name="connsiteX3" fmla="*/ 137713 w 279496"/>
                <a:gd name="connsiteY3" fmla="*/ 23471 h 77018"/>
                <a:gd name="connsiteX4" fmla="*/ 39 w 279496"/>
                <a:gd name="connsiteY4" fmla="*/ 76896 h 77018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650"/>
                <a:gd name="connsiteY0" fmla="*/ 81001 h 81123"/>
                <a:gd name="connsiteX1" fmla="*/ 125408 w 279650"/>
                <a:gd name="connsiteY1" fmla="*/ 11135 h 81123"/>
                <a:gd name="connsiteX2" fmla="*/ 279520 w 279650"/>
                <a:gd name="connsiteY2" fmla="*/ 9082 h 81123"/>
                <a:gd name="connsiteX3" fmla="*/ 137737 w 279650"/>
                <a:gd name="connsiteY3" fmla="*/ 27576 h 81123"/>
                <a:gd name="connsiteX4" fmla="*/ 63 w 279650"/>
                <a:gd name="connsiteY4" fmla="*/ 81001 h 81123"/>
                <a:gd name="connsiteX0" fmla="*/ 63 w 279650"/>
                <a:gd name="connsiteY0" fmla="*/ 81001 h 81234"/>
                <a:gd name="connsiteX1" fmla="*/ 125408 w 279650"/>
                <a:gd name="connsiteY1" fmla="*/ 11135 h 81234"/>
                <a:gd name="connsiteX2" fmla="*/ 279520 w 279650"/>
                <a:gd name="connsiteY2" fmla="*/ 9082 h 81234"/>
                <a:gd name="connsiteX3" fmla="*/ 137737 w 279650"/>
                <a:gd name="connsiteY3" fmla="*/ 27576 h 81234"/>
                <a:gd name="connsiteX4" fmla="*/ 63 w 279650"/>
                <a:gd name="connsiteY4" fmla="*/ 81001 h 81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9650" h="81234">
                  <a:moveTo>
                    <a:pt x="63" y="81001"/>
                  </a:moveTo>
                  <a:cubicBezTo>
                    <a:pt x="-1992" y="78261"/>
                    <a:pt x="45955" y="31340"/>
                    <a:pt x="125408" y="11135"/>
                  </a:cubicBezTo>
                  <a:cubicBezTo>
                    <a:pt x="204861" y="-9070"/>
                    <a:pt x="283288" y="3261"/>
                    <a:pt x="279520" y="9082"/>
                  </a:cubicBezTo>
                  <a:cubicBezTo>
                    <a:pt x="273698" y="23123"/>
                    <a:pt x="250068" y="-7013"/>
                    <a:pt x="137737" y="27576"/>
                  </a:cubicBezTo>
                  <a:cubicBezTo>
                    <a:pt x="25406" y="62165"/>
                    <a:pt x="2118" y="83741"/>
                    <a:pt x="63" y="81001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E3002B76-2940-4E83-B6FF-8163F2AE9335}"/>
                </a:ext>
              </a:extLst>
            </p:cNvPr>
            <p:cNvSpPr/>
            <p:nvPr/>
          </p:nvSpPr>
          <p:spPr>
            <a:xfrm rot="708098">
              <a:off x="6183917" y="2442202"/>
              <a:ext cx="279650" cy="94565"/>
            </a:xfrm>
            <a:custGeom>
              <a:avLst/>
              <a:gdLst>
                <a:gd name="connsiteX0" fmla="*/ 224 w 292135"/>
                <a:gd name="connsiteY0" fmla="*/ 59346 h 59716"/>
                <a:gd name="connsiteX1" fmla="*/ 107075 w 292135"/>
                <a:gd name="connsiteY1" fmla="*/ 5920 h 59716"/>
                <a:gd name="connsiteX2" fmla="*/ 292010 w 292135"/>
                <a:gd name="connsiteY2" fmla="*/ 3866 h 59716"/>
                <a:gd name="connsiteX3" fmla="*/ 133788 w 292135"/>
                <a:gd name="connsiteY3" fmla="*/ 28524 h 59716"/>
                <a:gd name="connsiteX4" fmla="*/ 224 w 292135"/>
                <a:gd name="connsiteY4" fmla="*/ 59346 h 59716"/>
                <a:gd name="connsiteX0" fmla="*/ 2 w 291913"/>
                <a:gd name="connsiteY0" fmla="*/ 76080 h 77200"/>
                <a:gd name="connsiteX1" fmla="*/ 131511 w 291913"/>
                <a:gd name="connsiteY1" fmla="*/ 2105 h 77200"/>
                <a:gd name="connsiteX2" fmla="*/ 291788 w 291913"/>
                <a:gd name="connsiteY2" fmla="*/ 20600 h 77200"/>
                <a:gd name="connsiteX3" fmla="*/ 133566 w 291913"/>
                <a:gd name="connsiteY3" fmla="*/ 45258 h 77200"/>
                <a:gd name="connsiteX4" fmla="*/ 2 w 291913"/>
                <a:gd name="connsiteY4" fmla="*/ 76080 h 77200"/>
                <a:gd name="connsiteX0" fmla="*/ 9 w 291925"/>
                <a:gd name="connsiteY0" fmla="*/ 76080 h 76253"/>
                <a:gd name="connsiteX1" fmla="*/ 131518 w 291925"/>
                <a:gd name="connsiteY1" fmla="*/ 2105 h 76253"/>
                <a:gd name="connsiteX2" fmla="*/ 291795 w 291925"/>
                <a:gd name="connsiteY2" fmla="*/ 20600 h 76253"/>
                <a:gd name="connsiteX3" fmla="*/ 137683 w 291925"/>
                <a:gd name="connsiteY3" fmla="*/ 22655 h 76253"/>
                <a:gd name="connsiteX4" fmla="*/ 9 w 291925"/>
                <a:gd name="connsiteY4" fmla="*/ 76080 h 76253"/>
                <a:gd name="connsiteX0" fmla="*/ 9 w 292471"/>
                <a:gd name="connsiteY0" fmla="*/ 76080 h 76253"/>
                <a:gd name="connsiteX1" fmla="*/ 131518 w 292471"/>
                <a:gd name="connsiteY1" fmla="*/ 2105 h 76253"/>
                <a:gd name="connsiteX2" fmla="*/ 291795 w 292471"/>
                <a:gd name="connsiteY2" fmla="*/ 20600 h 76253"/>
                <a:gd name="connsiteX3" fmla="*/ 137683 w 292471"/>
                <a:gd name="connsiteY3" fmla="*/ 22655 h 76253"/>
                <a:gd name="connsiteX4" fmla="*/ 9 w 292471"/>
                <a:gd name="connsiteY4" fmla="*/ 76080 h 76253"/>
                <a:gd name="connsiteX0" fmla="*/ 1258 w 293720"/>
                <a:gd name="connsiteY0" fmla="*/ 76080 h 78680"/>
                <a:gd name="connsiteX1" fmla="*/ 132767 w 293720"/>
                <a:gd name="connsiteY1" fmla="*/ 2105 h 78680"/>
                <a:gd name="connsiteX2" fmla="*/ 293044 w 293720"/>
                <a:gd name="connsiteY2" fmla="*/ 20600 h 78680"/>
                <a:gd name="connsiteX3" fmla="*/ 138932 w 293720"/>
                <a:gd name="connsiteY3" fmla="*/ 22655 h 78680"/>
                <a:gd name="connsiteX4" fmla="*/ 1258 w 293720"/>
                <a:gd name="connsiteY4" fmla="*/ 76080 h 78680"/>
                <a:gd name="connsiteX0" fmla="*/ 1258 w 293044"/>
                <a:gd name="connsiteY0" fmla="*/ 76080 h 78680"/>
                <a:gd name="connsiteX1" fmla="*/ 132767 w 293044"/>
                <a:gd name="connsiteY1" fmla="*/ 2105 h 78680"/>
                <a:gd name="connsiteX2" fmla="*/ 293044 w 293044"/>
                <a:gd name="connsiteY2" fmla="*/ 20600 h 78680"/>
                <a:gd name="connsiteX3" fmla="*/ 138932 w 293044"/>
                <a:gd name="connsiteY3" fmla="*/ 22655 h 78680"/>
                <a:gd name="connsiteX4" fmla="*/ 1258 w 293044"/>
                <a:gd name="connsiteY4" fmla="*/ 76080 h 78680"/>
                <a:gd name="connsiteX0" fmla="*/ 1258 w 293044"/>
                <a:gd name="connsiteY0" fmla="*/ 76080 h 78611"/>
                <a:gd name="connsiteX1" fmla="*/ 132767 w 293044"/>
                <a:gd name="connsiteY1" fmla="*/ 2105 h 78611"/>
                <a:gd name="connsiteX2" fmla="*/ 293044 w 293044"/>
                <a:gd name="connsiteY2" fmla="*/ 20600 h 78611"/>
                <a:gd name="connsiteX3" fmla="*/ 138932 w 293044"/>
                <a:gd name="connsiteY3" fmla="*/ 22655 h 78611"/>
                <a:gd name="connsiteX4" fmla="*/ 1258 w 293044"/>
                <a:gd name="connsiteY4" fmla="*/ 76080 h 78611"/>
                <a:gd name="connsiteX0" fmla="*/ 1236 w 280693"/>
                <a:gd name="connsiteY0" fmla="*/ 79613 h 82337"/>
                <a:gd name="connsiteX1" fmla="*/ 132745 w 280693"/>
                <a:gd name="connsiteY1" fmla="*/ 5638 h 82337"/>
                <a:gd name="connsiteX2" fmla="*/ 280693 w 280693"/>
                <a:gd name="connsiteY2" fmla="*/ 7694 h 82337"/>
                <a:gd name="connsiteX3" fmla="*/ 138910 w 280693"/>
                <a:gd name="connsiteY3" fmla="*/ 26188 h 82337"/>
                <a:gd name="connsiteX4" fmla="*/ 1236 w 280693"/>
                <a:gd name="connsiteY4" fmla="*/ 79613 h 82337"/>
                <a:gd name="connsiteX0" fmla="*/ 39 w 279496"/>
                <a:gd name="connsiteY0" fmla="*/ 76896 h 77018"/>
                <a:gd name="connsiteX1" fmla="*/ 125384 w 279496"/>
                <a:gd name="connsiteY1" fmla="*/ 7030 h 77018"/>
                <a:gd name="connsiteX2" fmla="*/ 279496 w 279496"/>
                <a:gd name="connsiteY2" fmla="*/ 4977 h 77018"/>
                <a:gd name="connsiteX3" fmla="*/ 137713 w 279496"/>
                <a:gd name="connsiteY3" fmla="*/ 23471 h 77018"/>
                <a:gd name="connsiteX4" fmla="*/ 39 w 279496"/>
                <a:gd name="connsiteY4" fmla="*/ 76896 h 77018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650"/>
                <a:gd name="connsiteY0" fmla="*/ 81001 h 81123"/>
                <a:gd name="connsiteX1" fmla="*/ 125408 w 279650"/>
                <a:gd name="connsiteY1" fmla="*/ 11135 h 81123"/>
                <a:gd name="connsiteX2" fmla="*/ 279520 w 279650"/>
                <a:gd name="connsiteY2" fmla="*/ 9082 h 81123"/>
                <a:gd name="connsiteX3" fmla="*/ 137737 w 279650"/>
                <a:gd name="connsiteY3" fmla="*/ 27576 h 81123"/>
                <a:gd name="connsiteX4" fmla="*/ 63 w 279650"/>
                <a:gd name="connsiteY4" fmla="*/ 81001 h 81123"/>
                <a:gd name="connsiteX0" fmla="*/ 63 w 279650"/>
                <a:gd name="connsiteY0" fmla="*/ 81001 h 81234"/>
                <a:gd name="connsiteX1" fmla="*/ 125408 w 279650"/>
                <a:gd name="connsiteY1" fmla="*/ 11135 h 81234"/>
                <a:gd name="connsiteX2" fmla="*/ 279520 w 279650"/>
                <a:gd name="connsiteY2" fmla="*/ 9082 h 81234"/>
                <a:gd name="connsiteX3" fmla="*/ 137737 w 279650"/>
                <a:gd name="connsiteY3" fmla="*/ 27576 h 81234"/>
                <a:gd name="connsiteX4" fmla="*/ 63 w 279650"/>
                <a:gd name="connsiteY4" fmla="*/ 81001 h 81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9650" h="81234">
                  <a:moveTo>
                    <a:pt x="63" y="81001"/>
                  </a:moveTo>
                  <a:cubicBezTo>
                    <a:pt x="-1992" y="78261"/>
                    <a:pt x="45955" y="31340"/>
                    <a:pt x="125408" y="11135"/>
                  </a:cubicBezTo>
                  <a:cubicBezTo>
                    <a:pt x="204861" y="-9070"/>
                    <a:pt x="283288" y="3261"/>
                    <a:pt x="279520" y="9082"/>
                  </a:cubicBezTo>
                  <a:cubicBezTo>
                    <a:pt x="273698" y="23123"/>
                    <a:pt x="250068" y="-7013"/>
                    <a:pt x="137737" y="27576"/>
                  </a:cubicBezTo>
                  <a:cubicBezTo>
                    <a:pt x="25406" y="62165"/>
                    <a:pt x="2118" y="83741"/>
                    <a:pt x="63" y="81001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B439BAB6-A8EB-406D-9A25-84590376C6F5}"/>
                </a:ext>
              </a:extLst>
            </p:cNvPr>
            <p:cNvSpPr/>
            <p:nvPr/>
          </p:nvSpPr>
          <p:spPr>
            <a:xfrm rot="708098">
              <a:off x="5489190" y="1719006"/>
              <a:ext cx="1506104" cy="1057198"/>
            </a:xfrm>
            <a:custGeom>
              <a:avLst/>
              <a:gdLst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1174 w 1869410"/>
                <a:gd name="connsiteY19" fmla="*/ 1036330 h 1284241"/>
                <a:gd name="connsiteX20" fmla="*/ 1667369 w 1869410"/>
                <a:gd name="connsiteY20" fmla="*/ 1085860 h 1284241"/>
                <a:gd name="connsiteX21" fmla="*/ 1716899 w 1869410"/>
                <a:gd name="connsiteY21" fmla="*/ 93536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1174 w 1869410"/>
                <a:gd name="connsiteY19" fmla="*/ 1036330 h 1284241"/>
                <a:gd name="connsiteX20" fmla="*/ 1667369 w 1869410"/>
                <a:gd name="connsiteY20" fmla="*/ 1085860 h 1284241"/>
                <a:gd name="connsiteX21" fmla="*/ 1714994 w 1869410"/>
                <a:gd name="connsiteY21" fmla="*/ 90488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1174 w 1869410"/>
                <a:gd name="connsiteY19" fmla="*/ 1036330 h 1284241"/>
                <a:gd name="connsiteX20" fmla="*/ 1707374 w 1869410"/>
                <a:gd name="connsiteY20" fmla="*/ 1055380 h 1284241"/>
                <a:gd name="connsiteX21" fmla="*/ 1714994 w 1869410"/>
                <a:gd name="connsiteY21" fmla="*/ 90488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4984 w 1869410"/>
                <a:gd name="connsiteY19" fmla="*/ 1002040 h 1284241"/>
                <a:gd name="connsiteX20" fmla="*/ 1707374 w 1869410"/>
                <a:gd name="connsiteY20" fmla="*/ 1055380 h 1284241"/>
                <a:gd name="connsiteX21" fmla="*/ 1714994 w 1869410"/>
                <a:gd name="connsiteY21" fmla="*/ 90488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6"/>
                <a:gd name="connsiteX1" fmla="*/ 545324 w 1869410"/>
                <a:gd name="connsiteY1" fmla="*/ 516265 h 1284246"/>
                <a:gd name="connsiteX2" fmla="*/ 629144 w 1869410"/>
                <a:gd name="connsiteY2" fmla="*/ 476260 h 1284246"/>
                <a:gd name="connsiteX3" fmla="*/ 692009 w 1869410"/>
                <a:gd name="connsiteY3" fmla="*/ 577225 h 1284246"/>
                <a:gd name="connsiteX4" fmla="*/ 737729 w 1869410"/>
                <a:gd name="connsiteY4" fmla="*/ 779155 h 1284246"/>
                <a:gd name="connsiteX5" fmla="*/ 735824 w 1869410"/>
                <a:gd name="connsiteY5" fmla="*/ 914410 h 1284246"/>
                <a:gd name="connsiteX6" fmla="*/ 825359 w 1869410"/>
                <a:gd name="connsiteY6" fmla="*/ 678190 h 1284246"/>
                <a:gd name="connsiteX7" fmla="*/ 840599 w 1869410"/>
                <a:gd name="connsiteY7" fmla="*/ 582940 h 1284246"/>
                <a:gd name="connsiteX8" fmla="*/ 1103489 w 1869410"/>
                <a:gd name="connsiteY8" fmla="*/ 870595 h 1284246"/>
                <a:gd name="connsiteX9" fmla="*/ 1154924 w 1869410"/>
                <a:gd name="connsiteY9" fmla="*/ 891550 h 1284246"/>
                <a:gd name="connsiteX10" fmla="*/ 1055864 w 1869410"/>
                <a:gd name="connsiteY10" fmla="*/ 723910 h 1284246"/>
                <a:gd name="connsiteX11" fmla="*/ 1257794 w 1869410"/>
                <a:gd name="connsiteY11" fmla="*/ 971560 h 1284246"/>
                <a:gd name="connsiteX12" fmla="*/ 1233029 w 1869410"/>
                <a:gd name="connsiteY12" fmla="*/ 849640 h 1284246"/>
                <a:gd name="connsiteX13" fmla="*/ 1375904 w 1869410"/>
                <a:gd name="connsiteY13" fmla="*/ 986800 h 1284246"/>
                <a:gd name="connsiteX14" fmla="*/ 1417814 w 1869410"/>
                <a:gd name="connsiteY14" fmla="*/ 1173490 h 1284246"/>
                <a:gd name="connsiteX15" fmla="*/ 1444484 w 1869410"/>
                <a:gd name="connsiteY15" fmla="*/ 1057285 h 1284246"/>
                <a:gd name="connsiteX16" fmla="*/ 1450199 w 1869410"/>
                <a:gd name="connsiteY16" fmla="*/ 1283980 h 1284246"/>
                <a:gd name="connsiteX17" fmla="*/ 1495919 w 1869410"/>
                <a:gd name="connsiteY17" fmla="*/ 1101100 h 1284246"/>
                <a:gd name="connsiteX18" fmla="*/ 1551164 w 1869410"/>
                <a:gd name="connsiteY18" fmla="*/ 1011565 h 1284246"/>
                <a:gd name="connsiteX19" fmla="*/ 1634984 w 1869410"/>
                <a:gd name="connsiteY19" fmla="*/ 1002040 h 1284246"/>
                <a:gd name="connsiteX20" fmla="*/ 1707374 w 1869410"/>
                <a:gd name="connsiteY20" fmla="*/ 1055380 h 1284246"/>
                <a:gd name="connsiteX21" fmla="*/ 1714994 w 1869410"/>
                <a:gd name="connsiteY21" fmla="*/ 904885 h 1284246"/>
                <a:gd name="connsiteX22" fmla="*/ 1716899 w 1869410"/>
                <a:gd name="connsiteY22" fmla="*/ 802015 h 1284246"/>
                <a:gd name="connsiteX23" fmla="*/ 1804529 w 1869410"/>
                <a:gd name="connsiteY23" fmla="*/ 889645 h 1284246"/>
                <a:gd name="connsiteX24" fmla="*/ 1764524 w 1869410"/>
                <a:gd name="connsiteY24" fmla="*/ 716290 h 1284246"/>
                <a:gd name="connsiteX25" fmla="*/ 1764524 w 1869410"/>
                <a:gd name="connsiteY25" fmla="*/ 615325 h 1284246"/>
                <a:gd name="connsiteX26" fmla="*/ 1869299 w 1869410"/>
                <a:gd name="connsiteY26" fmla="*/ 708670 h 1284246"/>
                <a:gd name="connsiteX27" fmla="*/ 1783574 w 1869410"/>
                <a:gd name="connsiteY27" fmla="*/ 539125 h 1284246"/>
                <a:gd name="connsiteX28" fmla="*/ 1730234 w 1869410"/>
                <a:gd name="connsiteY28" fmla="*/ 396250 h 1284246"/>
                <a:gd name="connsiteX29" fmla="*/ 1560689 w 1869410"/>
                <a:gd name="connsiteY29" fmla="*/ 219085 h 1284246"/>
                <a:gd name="connsiteX30" fmla="*/ 1427339 w 1869410"/>
                <a:gd name="connsiteY30" fmla="*/ 129550 h 1284246"/>
                <a:gd name="connsiteX31" fmla="*/ 1594979 w 1869410"/>
                <a:gd name="connsiteY31" fmla="*/ 100975 h 1284246"/>
                <a:gd name="connsiteX32" fmla="*/ 1634984 w 1869410"/>
                <a:gd name="connsiteY32" fmla="*/ 70495 h 1284246"/>
                <a:gd name="connsiteX33" fmla="*/ 1402574 w 1869410"/>
                <a:gd name="connsiteY33" fmla="*/ 62875 h 1284246"/>
                <a:gd name="connsiteX34" fmla="*/ 1191119 w 1869410"/>
                <a:gd name="connsiteY34" fmla="*/ 17155 h 1284246"/>
                <a:gd name="connsiteX35" fmla="*/ 981569 w 1869410"/>
                <a:gd name="connsiteY35" fmla="*/ 10 h 1284246"/>
                <a:gd name="connsiteX36" fmla="*/ 712964 w 1869410"/>
                <a:gd name="connsiteY36" fmla="*/ 19060 h 1284246"/>
                <a:gd name="connsiteX37" fmla="*/ 543419 w 1869410"/>
                <a:gd name="connsiteY37" fmla="*/ 55255 h 1284246"/>
                <a:gd name="connsiteX38" fmla="*/ 415784 w 1869410"/>
                <a:gd name="connsiteY38" fmla="*/ 144790 h 1284246"/>
                <a:gd name="connsiteX39" fmla="*/ 364349 w 1869410"/>
                <a:gd name="connsiteY39" fmla="*/ 215275 h 1284246"/>
                <a:gd name="connsiteX40" fmla="*/ 290054 w 1869410"/>
                <a:gd name="connsiteY40" fmla="*/ 278140 h 1284246"/>
                <a:gd name="connsiteX41" fmla="*/ 223379 w 1869410"/>
                <a:gd name="connsiteY41" fmla="*/ 331480 h 1284246"/>
                <a:gd name="connsiteX42" fmla="*/ 145274 w 1869410"/>
                <a:gd name="connsiteY42" fmla="*/ 485785 h 1284246"/>
                <a:gd name="connsiteX43" fmla="*/ 80504 w 1869410"/>
                <a:gd name="connsiteY43" fmla="*/ 674380 h 1284246"/>
                <a:gd name="connsiteX44" fmla="*/ 494 w 1869410"/>
                <a:gd name="connsiteY44" fmla="*/ 777250 h 1284246"/>
                <a:gd name="connsiteX45" fmla="*/ 120509 w 1869410"/>
                <a:gd name="connsiteY45" fmla="*/ 678190 h 1284246"/>
                <a:gd name="connsiteX46" fmla="*/ 118604 w 1869410"/>
                <a:gd name="connsiteY46" fmla="*/ 910600 h 1284246"/>
                <a:gd name="connsiteX47" fmla="*/ 131939 w 1869410"/>
                <a:gd name="connsiteY47" fmla="*/ 1034425 h 1284246"/>
                <a:gd name="connsiteX48" fmla="*/ 160514 w 1869410"/>
                <a:gd name="connsiteY48" fmla="*/ 891550 h 1284246"/>
                <a:gd name="connsiteX49" fmla="*/ 246239 w 1869410"/>
                <a:gd name="connsiteY49" fmla="*/ 990610 h 1284246"/>
                <a:gd name="connsiteX50" fmla="*/ 238619 w 1869410"/>
                <a:gd name="connsiteY50" fmla="*/ 866785 h 1284246"/>
                <a:gd name="connsiteX51" fmla="*/ 250049 w 1869410"/>
                <a:gd name="connsiteY51" fmla="*/ 725815 h 1284246"/>
                <a:gd name="connsiteX52" fmla="*/ 311009 w 1869410"/>
                <a:gd name="connsiteY52" fmla="*/ 889645 h 1284246"/>
                <a:gd name="connsiteX53" fmla="*/ 295769 w 1869410"/>
                <a:gd name="connsiteY53" fmla="*/ 643900 h 1284246"/>
                <a:gd name="connsiteX54" fmla="*/ 341489 w 1869410"/>
                <a:gd name="connsiteY54" fmla="*/ 495310 h 1284246"/>
                <a:gd name="connsiteX55" fmla="*/ 394829 w 1869410"/>
                <a:gd name="connsiteY55" fmla="*/ 483880 h 1284246"/>
                <a:gd name="connsiteX56" fmla="*/ 486269 w 1869410"/>
                <a:gd name="connsiteY56" fmla="*/ 586750 h 1284246"/>
                <a:gd name="connsiteX0" fmla="*/ 486269 w 1869410"/>
                <a:gd name="connsiteY0" fmla="*/ 586750 h 1284246"/>
                <a:gd name="connsiteX1" fmla="*/ 545324 w 1869410"/>
                <a:gd name="connsiteY1" fmla="*/ 516265 h 1284246"/>
                <a:gd name="connsiteX2" fmla="*/ 629144 w 1869410"/>
                <a:gd name="connsiteY2" fmla="*/ 476260 h 1284246"/>
                <a:gd name="connsiteX3" fmla="*/ 692009 w 1869410"/>
                <a:gd name="connsiteY3" fmla="*/ 577225 h 1284246"/>
                <a:gd name="connsiteX4" fmla="*/ 737729 w 1869410"/>
                <a:gd name="connsiteY4" fmla="*/ 779155 h 1284246"/>
                <a:gd name="connsiteX5" fmla="*/ 735824 w 1869410"/>
                <a:gd name="connsiteY5" fmla="*/ 914410 h 1284246"/>
                <a:gd name="connsiteX6" fmla="*/ 825359 w 1869410"/>
                <a:gd name="connsiteY6" fmla="*/ 678190 h 1284246"/>
                <a:gd name="connsiteX7" fmla="*/ 840599 w 1869410"/>
                <a:gd name="connsiteY7" fmla="*/ 582940 h 1284246"/>
                <a:gd name="connsiteX8" fmla="*/ 1103489 w 1869410"/>
                <a:gd name="connsiteY8" fmla="*/ 870595 h 1284246"/>
                <a:gd name="connsiteX9" fmla="*/ 1154924 w 1869410"/>
                <a:gd name="connsiteY9" fmla="*/ 891550 h 1284246"/>
                <a:gd name="connsiteX10" fmla="*/ 1055864 w 1869410"/>
                <a:gd name="connsiteY10" fmla="*/ 723910 h 1284246"/>
                <a:gd name="connsiteX11" fmla="*/ 1257794 w 1869410"/>
                <a:gd name="connsiteY11" fmla="*/ 971560 h 1284246"/>
                <a:gd name="connsiteX12" fmla="*/ 1233029 w 1869410"/>
                <a:gd name="connsiteY12" fmla="*/ 849640 h 1284246"/>
                <a:gd name="connsiteX13" fmla="*/ 1375904 w 1869410"/>
                <a:gd name="connsiteY13" fmla="*/ 986800 h 1284246"/>
                <a:gd name="connsiteX14" fmla="*/ 1417814 w 1869410"/>
                <a:gd name="connsiteY14" fmla="*/ 1173490 h 1284246"/>
                <a:gd name="connsiteX15" fmla="*/ 1444484 w 1869410"/>
                <a:gd name="connsiteY15" fmla="*/ 1057285 h 1284246"/>
                <a:gd name="connsiteX16" fmla="*/ 1450199 w 1869410"/>
                <a:gd name="connsiteY16" fmla="*/ 1283980 h 1284246"/>
                <a:gd name="connsiteX17" fmla="*/ 1495919 w 1869410"/>
                <a:gd name="connsiteY17" fmla="*/ 1101100 h 1284246"/>
                <a:gd name="connsiteX18" fmla="*/ 1551164 w 1869410"/>
                <a:gd name="connsiteY18" fmla="*/ 1011565 h 1284246"/>
                <a:gd name="connsiteX19" fmla="*/ 1671179 w 1869410"/>
                <a:gd name="connsiteY19" fmla="*/ 1011565 h 1284246"/>
                <a:gd name="connsiteX20" fmla="*/ 1707374 w 1869410"/>
                <a:gd name="connsiteY20" fmla="*/ 1055380 h 1284246"/>
                <a:gd name="connsiteX21" fmla="*/ 1714994 w 1869410"/>
                <a:gd name="connsiteY21" fmla="*/ 904885 h 1284246"/>
                <a:gd name="connsiteX22" fmla="*/ 1716899 w 1869410"/>
                <a:gd name="connsiteY22" fmla="*/ 802015 h 1284246"/>
                <a:gd name="connsiteX23" fmla="*/ 1804529 w 1869410"/>
                <a:gd name="connsiteY23" fmla="*/ 889645 h 1284246"/>
                <a:gd name="connsiteX24" fmla="*/ 1764524 w 1869410"/>
                <a:gd name="connsiteY24" fmla="*/ 716290 h 1284246"/>
                <a:gd name="connsiteX25" fmla="*/ 1764524 w 1869410"/>
                <a:gd name="connsiteY25" fmla="*/ 615325 h 1284246"/>
                <a:gd name="connsiteX26" fmla="*/ 1869299 w 1869410"/>
                <a:gd name="connsiteY26" fmla="*/ 708670 h 1284246"/>
                <a:gd name="connsiteX27" fmla="*/ 1783574 w 1869410"/>
                <a:gd name="connsiteY27" fmla="*/ 539125 h 1284246"/>
                <a:gd name="connsiteX28" fmla="*/ 1730234 w 1869410"/>
                <a:gd name="connsiteY28" fmla="*/ 396250 h 1284246"/>
                <a:gd name="connsiteX29" fmla="*/ 1560689 w 1869410"/>
                <a:gd name="connsiteY29" fmla="*/ 219085 h 1284246"/>
                <a:gd name="connsiteX30" fmla="*/ 1427339 w 1869410"/>
                <a:gd name="connsiteY30" fmla="*/ 129550 h 1284246"/>
                <a:gd name="connsiteX31" fmla="*/ 1594979 w 1869410"/>
                <a:gd name="connsiteY31" fmla="*/ 100975 h 1284246"/>
                <a:gd name="connsiteX32" fmla="*/ 1634984 w 1869410"/>
                <a:gd name="connsiteY32" fmla="*/ 70495 h 1284246"/>
                <a:gd name="connsiteX33" fmla="*/ 1402574 w 1869410"/>
                <a:gd name="connsiteY33" fmla="*/ 62875 h 1284246"/>
                <a:gd name="connsiteX34" fmla="*/ 1191119 w 1869410"/>
                <a:gd name="connsiteY34" fmla="*/ 17155 h 1284246"/>
                <a:gd name="connsiteX35" fmla="*/ 981569 w 1869410"/>
                <a:gd name="connsiteY35" fmla="*/ 10 h 1284246"/>
                <a:gd name="connsiteX36" fmla="*/ 712964 w 1869410"/>
                <a:gd name="connsiteY36" fmla="*/ 19060 h 1284246"/>
                <a:gd name="connsiteX37" fmla="*/ 543419 w 1869410"/>
                <a:gd name="connsiteY37" fmla="*/ 55255 h 1284246"/>
                <a:gd name="connsiteX38" fmla="*/ 415784 w 1869410"/>
                <a:gd name="connsiteY38" fmla="*/ 144790 h 1284246"/>
                <a:gd name="connsiteX39" fmla="*/ 364349 w 1869410"/>
                <a:gd name="connsiteY39" fmla="*/ 215275 h 1284246"/>
                <a:gd name="connsiteX40" fmla="*/ 290054 w 1869410"/>
                <a:gd name="connsiteY40" fmla="*/ 278140 h 1284246"/>
                <a:gd name="connsiteX41" fmla="*/ 223379 w 1869410"/>
                <a:gd name="connsiteY41" fmla="*/ 331480 h 1284246"/>
                <a:gd name="connsiteX42" fmla="*/ 145274 w 1869410"/>
                <a:gd name="connsiteY42" fmla="*/ 485785 h 1284246"/>
                <a:gd name="connsiteX43" fmla="*/ 80504 w 1869410"/>
                <a:gd name="connsiteY43" fmla="*/ 674380 h 1284246"/>
                <a:gd name="connsiteX44" fmla="*/ 494 w 1869410"/>
                <a:gd name="connsiteY44" fmla="*/ 777250 h 1284246"/>
                <a:gd name="connsiteX45" fmla="*/ 120509 w 1869410"/>
                <a:gd name="connsiteY45" fmla="*/ 678190 h 1284246"/>
                <a:gd name="connsiteX46" fmla="*/ 118604 w 1869410"/>
                <a:gd name="connsiteY46" fmla="*/ 910600 h 1284246"/>
                <a:gd name="connsiteX47" fmla="*/ 131939 w 1869410"/>
                <a:gd name="connsiteY47" fmla="*/ 1034425 h 1284246"/>
                <a:gd name="connsiteX48" fmla="*/ 160514 w 1869410"/>
                <a:gd name="connsiteY48" fmla="*/ 891550 h 1284246"/>
                <a:gd name="connsiteX49" fmla="*/ 246239 w 1869410"/>
                <a:gd name="connsiteY49" fmla="*/ 990610 h 1284246"/>
                <a:gd name="connsiteX50" fmla="*/ 238619 w 1869410"/>
                <a:gd name="connsiteY50" fmla="*/ 866785 h 1284246"/>
                <a:gd name="connsiteX51" fmla="*/ 250049 w 1869410"/>
                <a:gd name="connsiteY51" fmla="*/ 725815 h 1284246"/>
                <a:gd name="connsiteX52" fmla="*/ 311009 w 1869410"/>
                <a:gd name="connsiteY52" fmla="*/ 889645 h 1284246"/>
                <a:gd name="connsiteX53" fmla="*/ 295769 w 1869410"/>
                <a:gd name="connsiteY53" fmla="*/ 643900 h 1284246"/>
                <a:gd name="connsiteX54" fmla="*/ 341489 w 1869410"/>
                <a:gd name="connsiteY54" fmla="*/ 495310 h 1284246"/>
                <a:gd name="connsiteX55" fmla="*/ 394829 w 1869410"/>
                <a:gd name="connsiteY55" fmla="*/ 483880 h 1284246"/>
                <a:gd name="connsiteX56" fmla="*/ 486269 w 1869410"/>
                <a:gd name="connsiteY56" fmla="*/ 586750 h 1284246"/>
                <a:gd name="connsiteX0" fmla="*/ 486269 w 1869410"/>
                <a:gd name="connsiteY0" fmla="*/ 586750 h 1284251"/>
                <a:gd name="connsiteX1" fmla="*/ 545324 w 1869410"/>
                <a:gd name="connsiteY1" fmla="*/ 516265 h 1284251"/>
                <a:gd name="connsiteX2" fmla="*/ 629144 w 1869410"/>
                <a:gd name="connsiteY2" fmla="*/ 476260 h 1284251"/>
                <a:gd name="connsiteX3" fmla="*/ 692009 w 1869410"/>
                <a:gd name="connsiteY3" fmla="*/ 577225 h 1284251"/>
                <a:gd name="connsiteX4" fmla="*/ 737729 w 1869410"/>
                <a:gd name="connsiteY4" fmla="*/ 779155 h 1284251"/>
                <a:gd name="connsiteX5" fmla="*/ 735824 w 1869410"/>
                <a:gd name="connsiteY5" fmla="*/ 914410 h 1284251"/>
                <a:gd name="connsiteX6" fmla="*/ 825359 w 1869410"/>
                <a:gd name="connsiteY6" fmla="*/ 678190 h 1284251"/>
                <a:gd name="connsiteX7" fmla="*/ 840599 w 1869410"/>
                <a:gd name="connsiteY7" fmla="*/ 582940 h 1284251"/>
                <a:gd name="connsiteX8" fmla="*/ 1103489 w 1869410"/>
                <a:gd name="connsiteY8" fmla="*/ 870595 h 1284251"/>
                <a:gd name="connsiteX9" fmla="*/ 1154924 w 1869410"/>
                <a:gd name="connsiteY9" fmla="*/ 891550 h 1284251"/>
                <a:gd name="connsiteX10" fmla="*/ 1055864 w 1869410"/>
                <a:gd name="connsiteY10" fmla="*/ 723910 h 1284251"/>
                <a:gd name="connsiteX11" fmla="*/ 1257794 w 1869410"/>
                <a:gd name="connsiteY11" fmla="*/ 971560 h 1284251"/>
                <a:gd name="connsiteX12" fmla="*/ 1233029 w 1869410"/>
                <a:gd name="connsiteY12" fmla="*/ 849640 h 1284251"/>
                <a:gd name="connsiteX13" fmla="*/ 1375904 w 1869410"/>
                <a:gd name="connsiteY13" fmla="*/ 986800 h 1284251"/>
                <a:gd name="connsiteX14" fmla="*/ 1417814 w 1869410"/>
                <a:gd name="connsiteY14" fmla="*/ 1173490 h 1284251"/>
                <a:gd name="connsiteX15" fmla="*/ 1444484 w 1869410"/>
                <a:gd name="connsiteY15" fmla="*/ 1057285 h 1284251"/>
                <a:gd name="connsiteX16" fmla="*/ 1450199 w 1869410"/>
                <a:gd name="connsiteY16" fmla="*/ 1283980 h 1284251"/>
                <a:gd name="connsiteX17" fmla="*/ 1495919 w 1869410"/>
                <a:gd name="connsiteY17" fmla="*/ 1101100 h 1284251"/>
                <a:gd name="connsiteX18" fmla="*/ 1574024 w 1869410"/>
                <a:gd name="connsiteY18" fmla="*/ 996325 h 1284251"/>
                <a:gd name="connsiteX19" fmla="*/ 1671179 w 1869410"/>
                <a:gd name="connsiteY19" fmla="*/ 1011565 h 1284251"/>
                <a:gd name="connsiteX20" fmla="*/ 1707374 w 1869410"/>
                <a:gd name="connsiteY20" fmla="*/ 1055380 h 1284251"/>
                <a:gd name="connsiteX21" fmla="*/ 1714994 w 1869410"/>
                <a:gd name="connsiteY21" fmla="*/ 904885 h 1284251"/>
                <a:gd name="connsiteX22" fmla="*/ 1716899 w 1869410"/>
                <a:gd name="connsiteY22" fmla="*/ 802015 h 1284251"/>
                <a:gd name="connsiteX23" fmla="*/ 1804529 w 1869410"/>
                <a:gd name="connsiteY23" fmla="*/ 889645 h 1284251"/>
                <a:gd name="connsiteX24" fmla="*/ 1764524 w 1869410"/>
                <a:gd name="connsiteY24" fmla="*/ 716290 h 1284251"/>
                <a:gd name="connsiteX25" fmla="*/ 1764524 w 1869410"/>
                <a:gd name="connsiteY25" fmla="*/ 615325 h 1284251"/>
                <a:gd name="connsiteX26" fmla="*/ 1869299 w 1869410"/>
                <a:gd name="connsiteY26" fmla="*/ 708670 h 1284251"/>
                <a:gd name="connsiteX27" fmla="*/ 1783574 w 1869410"/>
                <a:gd name="connsiteY27" fmla="*/ 539125 h 1284251"/>
                <a:gd name="connsiteX28" fmla="*/ 1730234 w 1869410"/>
                <a:gd name="connsiteY28" fmla="*/ 396250 h 1284251"/>
                <a:gd name="connsiteX29" fmla="*/ 1560689 w 1869410"/>
                <a:gd name="connsiteY29" fmla="*/ 219085 h 1284251"/>
                <a:gd name="connsiteX30" fmla="*/ 1427339 w 1869410"/>
                <a:gd name="connsiteY30" fmla="*/ 129550 h 1284251"/>
                <a:gd name="connsiteX31" fmla="*/ 1594979 w 1869410"/>
                <a:gd name="connsiteY31" fmla="*/ 100975 h 1284251"/>
                <a:gd name="connsiteX32" fmla="*/ 1634984 w 1869410"/>
                <a:gd name="connsiteY32" fmla="*/ 70495 h 1284251"/>
                <a:gd name="connsiteX33" fmla="*/ 1402574 w 1869410"/>
                <a:gd name="connsiteY33" fmla="*/ 62875 h 1284251"/>
                <a:gd name="connsiteX34" fmla="*/ 1191119 w 1869410"/>
                <a:gd name="connsiteY34" fmla="*/ 17155 h 1284251"/>
                <a:gd name="connsiteX35" fmla="*/ 981569 w 1869410"/>
                <a:gd name="connsiteY35" fmla="*/ 10 h 1284251"/>
                <a:gd name="connsiteX36" fmla="*/ 712964 w 1869410"/>
                <a:gd name="connsiteY36" fmla="*/ 19060 h 1284251"/>
                <a:gd name="connsiteX37" fmla="*/ 543419 w 1869410"/>
                <a:gd name="connsiteY37" fmla="*/ 55255 h 1284251"/>
                <a:gd name="connsiteX38" fmla="*/ 415784 w 1869410"/>
                <a:gd name="connsiteY38" fmla="*/ 144790 h 1284251"/>
                <a:gd name="connsiteX39" fmla="*/ 364349 w 1869410"/>
                <a:gd name="connsiteY39" fmla="*/ 215275 h 1284251"/>
                <a:gd name="connsiteX40" fmla="*/ 290054 w 1869410"/>
                <a:gd name="connsiteY40" fmla="*/ 278140 h 1284251"/>
                <a:gd name="connsiteX41" fmla="*/ 223379 w 1869410"/>
                <a:gd name="connsiteY41" fmla="*/ 331480 h 1284251"/>
                <a:gd name="connsiteX42" fmla="*/ 145274 w 1869410"/>
                <a:gd name="connsiteY42" fmla="*/ 485785 h 1284251"/>
                <a:gd name="connsiteX43" fmla="*/ 80504 w 1869410"/>
                <a:gd name="connsiteY43" fmla="*/ 674380 h 1284251"/>
                <a:gd name="connsiteX44" fmla="*/ 494 w 1869410"/>
                <a:gd name="connsiteY44" fmla="*/ 777250 h 1284251"/>
                <a:gd name="connsiteX45" fmla="*/ 120509 w 1869410"/>
                <a:gd name="connsiteY45" fmla="*/ 678190 h 1284251"/>
                <a:gd name="connsiteX46" fmla="*/ 118604 w 1869410"/>
                <a:gd name="connsiteY46" fmla="*/ 910600 h 1284251"/>
                <a:gd name="connsiteX47" fmla="*/ 131939 w 1869410"/>
                <a:gd name="connsiteY47" fmla="*/ 1034425 h 1284251"/>
                <a:gd name="connsiteX48" fmla="*/ 160514 w 1869410"/>
                <a:gd name="connsiteY48" fmla="*/ 891550 h 1284251"/>
                <a:gd name="connsiteX49" fmla="*/ 246239 w 1869410"/>
                <a:gd name="connsiteY49" fmla="*/ 990610 h 1284251"/>
                <a:gd name="connsiteX50" fmla="*/ 238619 w 1869410"/>
                <a:gd name="connsiteY50" fmla="*/ 866785 h 1284251"/>
                <a:gd name="connsiteX51" fmla="*/ 250049 w 1869410"/>
                <a:gd name="connsiteY51" fmla="*/ 725815 h 1284251"/>
                <a:gd name="connsiteX52" fmla="*/ 311009 w 1869410"/>
                <a:gd name="connsiteY52" fmla="*/ 889645 h 1284251"/>
                <a:gd name="connsiteX53" fmla="*/ 295769 w 1869410"/>
                <a:gd name="connsiteY53" fmla="*/ 643900 h 1284251"/>
                <a:gd name="connsiteX54" fmla="*/ 341489 w 1869410"/>
                <a:gd name="connsiteY54" fmla="*/ 495310 h 1284251"/>
                <a:gd name="connsiteX55" fmla="*/ 394829 w 1869410"/>
                <a:gd name="connsiteY55" fmla="*/ 483880 h 1284251"/>
                <a:gd name="connsiteX56" fmla="*/ 486269 w 1869410"/>
                <a:gd name="connsiteY56" fmla="*/ 586750 h 1284251"/>
                <a:gd name="connsiteX0" fmla="*/ 486269 w 1869410"/>
                <a:gd name="connsiteY0" fmla="*/ 586750 h 1284251"/>
                <a:gd name="connsiteX1" fmla="*/ 545324 w 1869410"/>
                <a:gd name="connsiteY1" fmla="*/ 516265 h 1284251"/>
                <a:gd name="connsiteX2" fmla="*/ 629144 w 1869410"/>
                <a:gd name="connsiteY2" fmla="*/ 476260 h 1284251"/>
                <a:gd name="connsiteX3" fmla="*/ 692009 w 1869410"/>
                <a:gd name="connsiteY3" fmla="*/ 577225 h 1284251"/>
                <a:gd name="connsiteX4" fmla="*/ 737729 w 1869410"/>
                <a:gd name="connsiteY4" fmla="*/ 779155 h 1284251"/>
                <a:gd name="connsiteX5" fmla="*/ 735824 w 1869410"/>
                <a:gd name="connsiteY5" fmla="*/ 914410 h 1284251"/>
                <a:gd name="connsiteX6" fmla="*/ 825359 w 1869410"/>
                <a:gd name="connsiteY6" fmla="*/ 678190 h 1284251"/>
                <a:gd name="connsiteX7" fmla="*/ 840599 w 1869410"/>
                <a:gd name="connsiteY7" fmla="*/ 582940 h 1284251"/>
                <a:gd name="connsiteX8" fmla="*/ 1103489 w 1869410"/>
                <a:gd name="connsiteY8" fmla="*/ 870595 h 1284251"/>
                <a:gd name="connsiteX9" fmla="*/ 1154924 w 1869410"/>
                <a:gd name="connsiteY9" fmla="*/ 891550 h 1284251"/>
                <a:gd name="connsiteX10" fmla="*/ 1055864 w 1869410"/>
                <a:gd name="connsiteY10" fmla="*/ 723910 h 1284251"/>
                <a:gd name="connsiteX11" fmla="*/ 1257794 w 1869410"/>
                <a:gd name="connsiteY11" fmla="*/ 971560 h 1284251"/>
                <a:gd name="connsiteX12" fmla="*/ 1233029 w 1869410"/>
                <a:gd name="connsiteY12" fmla="*/ 849640 h 1284251"/>
                <a:gd name="connsiteX13" fmla="*/ 1375904 w 1869410"/>
                <a:gd name="connsiteY13" fmla="*/ 986800 h 1284251"/>
                <a:gd name="connsiteX14" fmla="*/ 1417814 w 1869410"/>
                <a:gd name="connsiteY14" fmla="*/ 1173490 h 1284251"/>
                <a:gd name="connsiteX15" fmla="*/ 1444484 w 1869410"/>
                <a:gd name="connsiteY15" fmla="*/ 1057285 h 1284251"/>
                <a:gd name="connsiteX16" fmla="*/ 1450199 w 1869410"/>
                <a:gd name="connsiteY16" fmla="*/ 1283980 h 1284251"/>
                <a:gd name="connsiteX17" fmla="*/ 1495919 w 1869410"/>
                <a:gd name="connsiteY17" fmla="*/ 1101100 h 1284251"/>
                <a:gd name="connsiteX18" fmla="*/ 1574024 w 1869410"/>
                <a:gd name="connsiteY18" fmla="*/ 996325 h 1284251"/>
                <a:gd name="connsiteX19" fmla="*/ 1667369 w 1869410"/>
                <a:gd name="connsiteY19" fmla="*/ 1021090 h 1284251"/>
                <a:gd name="connsiteX20" fmla="*/ 1707374 w 1869410"/>
                <a:gd name="connsiteY20" fmla="*/ 1055380 h 1284251"/>
                <a:gd name="connsiteX21" fmla="*/ 1714994 w 1869410"/>
                <a:gd name="connsiteY21" fmla="*/ 904885 h 1284251"/>
                <a:gd name="connsiteX22" fmla="*/ 1716899 w 1869410"/>
                <a:gd name="connsiteY22" fmla="*/ 802015 h 1284251"/>
                <a:gd name="connsiteX23" fmla="*/ 1804529 w 1869410"/>
                <a:gd name="connsiteY23" fmla="*/ 889645 h 1284251"/>
                <a:gd name="connsiteX24" fmla="*/ 1764524 w 1869410"/>
                <a:gd name="connsiteY24" fmla="*/ 716290 h 1284251"/>
                <a:gd name="connsiteX25" fmla="*/ 1764524 w 1869410"/>
                <a:gd name="connsiteY25" fmla="*/ 615325 h 1284251"/>
                <a:gd name="connsiteX26" fmla="*/ 1869299 w 1869410"/>
                <a:gd name="connsiteY26" fmla="*/ 708670 h 1284251"/>
                <a:gd name="connsiteX27" fmla="*/ 1783574 w 1869410"/>
                <a:gd name="connsiteY27" fmla="*/ 539125 h 1284251"/>
                <a:gd name="connsiteX28" fmla="*/ 1730234 w 1869410"/>
                <a:gd name="connsiteY28" fmla="*/ 396250 h 1284251"/>
                <a:gd name="connsiteX29" fmla="*/ 1560689 w 1869410"/>
                <a:gd name="connsiteY29" fmla="*/ 219085 h 1284251"/>
                <a:gd name="connsiteX30" fmla="*/ 1427339 w 1869410"/>
                <a:gd name="connsiteY30" fmla="*/ 129550 h 1284251"/>
                <a:gd name="connsiteX31" fmla="*/ 1594979 w 1869410"/>
                <a:gd name="connsiteY31" fmla="*/ 100975 h 1284251"/>
                <a:gd name="connsiteX32" fmla="*/ 1634984 w 1869410"/>
                <a:gd name="connsiteY32" fmla="*/ 70495 h 1284251"/>
                <a:gd name="connsiteX33" fmla="*/ 1402574 w 1869410"/>
                <a:gd name="connsiteY33" fmla="*/ 62875 h 1284251"/>
                <a:gd name="connsiteX34" fmla="*/ 1191119 w 1869410"/>
                <a:gd name="connsiteY34" fmla="*/ 17155 h 1284251"/>
                <a:gd name="connsiteX35" fmla="*/ 981569 w 1869410"/>
                <a:gd name="connsiteY35" fmla="*/ 10 h 1284251"/>
                <a:gd name="connsiteX36" fmla="*/ 712964 w 1869410"/>
                <a:gd name="connsiteY36" fmla="*/ 19060 h 1284251"/>
                <a:gd name="connsiteX37" fmla="*/ 543419 w 1869410"/>
                <a:gd name="connsiteY37" fmla="*/ 55255 h 1284251"/>
                <a:gd name="connsiteX38" fmla="*/ 415784 w 1869410"/>
                <a:gd name="connsiteY38" fmla="*/ 144790 h 1284251"/>
                <a:gd name="connsiteX39" fmla="*/ 364349 w 1869410"/>
                <a:gd name="connsiteY39" fmla="*/ 215275 h 1284251"/>
                <a:gd name="connsiteX40" fmla="*/ 290054 w 1869410"/>
                <a:gd name="connsiteY40" fmla="*/ 278140 h 1284251"/>
                <a:gd name="connsiteX41" fmla="*/ 223379 w 1869410"/>
                <a:gd name="connsiteY41" fmla="*/ 331480 h 1284251"/>
                <a:gd name="connsiteX42" fmla="*/ 145274 w 1869410"/>
                <a:gd name="connsiteY42" fmla="*/ 485785 h 1284251"/>
                <a:gd name="connsiteX43" fmla="*/ 80504 w 1869410"/>
                <a:gd name="connsiteY43" fmla="*/ 674380 h 1284251"/>
                <a:gd name="connsiteX44" fmla="*/ 494 w 1869410"/>
                <a:gd name="connsiteY44" fmla="*/ 777250 h 1284251"/>
                <a:gd name="connsiteX45" fmla="*/ 120509 w 1869410"/>
                <a:gd name="connsiteY45" fmla="*/ 678190 h 1284251"/>
                <a:gd name="connsiteX46" fmla="*/ 118604 w 1869410"/>
                <a:gd name="connsiteY46" fmla="*/ 910600 h 1284251"/>
                <a:gd name="connsiteX47" fmla="*/ 131939 w 1869410"/>
                <a:gd name="connsiteY47" fmla="*/ 1034425 h 1284251"/>
                <a:gd name="connsiteX48" fmla="*/ 160514 w 1869410"/>
                <a:gd name="connsiteY48" fmla="*/ 891550 h 1284251"/>
                <a:gd name="connsiteX49" fmla="*/ 246239 w 1869410"/>
                <a:gd name="connsiteY49" fmla="*/ 990610 h 1284251"/>
                <a:gd name="connsiteX50" fmla="*/ 238619 w 1869410"/>
                <a:gd name="connsiteY50" fmla="*/ 866785 h 1284251"/>
                <a:gd name="connsiteX51" fmla="*/ 250049 w 1869410"/>
                <a:gd name="connsiteY51" fmla="*/ 725815 h 1284251"/>
                <a:gd name="connsiteX52" fmla="*/ 311009 w 1869410"/>
                <a:gd name="connsiteY52" fmla="*/ 889645 h 1284251"/>
                <a:gd name="connsiteX53" fmla="*/ 295769 w 1869410"/>
                <a:gd name="connsiteY53" fmla="*/ 643900 h 1284251"/>
                <a:gd name="connsiteX54" fmla="*/ 341489 w 1869410"/>
                <a:gd name="connsiteY54" fmla="*/ 495310 h 1284251"/>
                <a:gd name="connsiteX55" fmla="*/ 394829 w 1869410"/>
                <a:gd name="connsiteY55" fmla="*/ 483880 h 1284251"/>
                <a:gd name="connsiteX56" fmla="*/ 486269 w 1869410"/>
                <a:gd name="connsiteY56" fmla="*/ 586750 h 1284251"/>
                <a:gd name="connsiteX0" fmla="*/ 486269 w 1869410"/>
                <a:gd name="connsiteY0" fmla="*/ 586750 h 1284251"/>
                <a:gd name="connsiteX1" fmla="*/ 545324 w 1869410"/>
                <a:gd name="connsiteY1" fmla="*/ 516265 h 1284251"/>
                <a:gd name="connsiteX2" fmla="*/ 629144 w 1869410"/>
                <a:gd name="connsiteY2" fmla="*/ 476260 h 1284251"/>
                <a:gd name="connsiteX3" fmla="*/ 692009 w 1869410"/>
                <a:gd name="connsiteY3" fmla="*/ 577225 h 1284251"/>
                <a:gd name="connsiteX4" fmla="*/ 737729 w 1869410"/>
                <a:gd name="connsiteY4" fmla="*/ 779155 h 1284251"/>
                <a:gd name="connsiteX5" fmla="*/ 735824 w 1869410"/>
                <a:gd name="connsiteY5" fmla="*/ 914410 h 1284251"/>
                <a:gd name="connsiteX6" fmla="*/ 825359 w 1869410"/>
                <a:gd name="connsiteY6" fmla="*/ 678190 h 1284251"/>
                <a:gd name="connsiteX7" fmla="*/ 840599 w 1869410"/>
                <a:gd name="connsiteY7" fmla="*/ 582940 h 1284251"/>
                <a:gd name="connsiteX8" fmla="*/ 1103489 w 1869410"/>
                <a:gd name="connsiteY8" fmla="*/ 870595 h 1284251"/>
                <a:gd name="connsiteX9" fmla="*/ 1154924 w 1869410"/>
                <a:gd name="connsiteY9" fmla="*/ 891550 h 1284251"/>
                <a:gd name="connsiteX10" fmla="*/ 1055864 w 1869410"/>
                <a:gd name="connsiteY10" fmla="*/ 723910 h 1284251"/>
                <a:gd name="connsiteX11" fmla="*/ 1257794 w 1869410"/>
                <a:gd name="connsiteY11" fmla="*/ 971560 h 1284251"/>
                <a:gd name="connsiteX12" fmla="*/ 1233029 w 1869410"/>
                <a:gd name="connsiteY12" fmla="*/ 849640 h 1284251"/>
                <a:gd name="connsiteX13" fmla="*/ 1375904 w 1869410"/>
                <a:gd name="connsiteY13" fmla="*/ 986800 h 1284251"/>
                <a:gd name="connsiteX14" fmla="*/ 1417814 w 1869410"/>
                <a:gd name="connsiteY14" fmla="*/ 1173490 h 1284251"/>
                <a:gd name="connsiteX15" fmla="*/ 1444484 w 1869410"/>
                <a:gd name="connsiteY15" fmla="*/ 1057285 h 1284251"/>
                <a:gd name="connsiteX16" fmla="*/ 1450199 w 1869410"/>
                <a:gd name="connsiteY16" fmla="*/ 1283980 h 1284251"/>
                <a:gd name="connsiteX17" fmla="*/ 1495919 w 1869410"/>
                <a:gd name="connsiteY17" fmla="*/ 1101100 h 1284251"/>
                <a:gd name="connsiteX18" fmla="*/ 1574024 w 1869410"/>
                <a:gd name="connsiteY18" fmla="*/ 996325 h 1284251"/>
                <a:gd name="connsiteX19" fmla="*/ 1667369 w 1869410"/>
                <a:gd name="connsiteY19" fmla="*/ 1021090 h 1284251"/>
                <a:gd name="connsiteX20" fmla="*/ 1707374 w 1869410"/>
                <a:gd name="connsiteY20" fmla="*/ 1055380 h 1284251"/>
                <a:gd name="connsiteX21" fmla="*/ 1714994 w 1869410"/>
                <a:gd name="connsiteY21" fmla="*/ 904885 h 1284251"/>
                <a:gd name="connsiteX22" fmla="*/ 1716899 w 1869410"/>
                <a:gd name="connsiteY22" fmla="*/ 802015 h 1284251"/>
                <a:gd name="connsiteX23" fmla="*/ 1804529 w 1869410"/>
                <a:gd name="connsiteY23" fmla="*/ 889645 h 1284251"/>
                <a:gd name="connsiteX24" fmla="*/ 1764524 w 1869410"/>
                <a:gd name="connsiteY24" fmla="*/ 716290 h 1284251"/>
                <a:gd name="connsiteX25" fmla="*/ 1764524 w 1869410"/>
                <a:gd name="connsiteY25" fmla="*/ 615325 h 1284251"/>
                <a:gd name="connsiteX26" fmla="*/ 1869299 w 1869410"/>
                <a:gd name="connsiteY26" fmla="*/ 708670 h 1284251"/>
                <a:gd name="connsiteX27" fmla="*/ 1783574 w 1869410"/>
                <a:gd name="connsiteY27" fmla="*/ 539125 h 1284251"/>
                <a:gd name="connsiteX28" fmla="*/ 1730234 w 1869410"/>
                <a:gd name="connsiteY28" fmla="*/ 396250 h 1284251"/>
                <a:gd name="connsiteX29" fmla="*/ 1560689 w 1869410"/>
                <a:gd name="connsiteY29" fmla="*/ 219085 h 1284251"/>
                <a:gd name="connsiteX30" fmla="*/ 1427339 w 1869410"/>
                <a:gd name="connsiteY30" fmla="*/ 129550 h 1284251"/>
                <a:gd name="connsiteX31" fmla="*/ 1594979 w 1869410"/>
                <a:gd name="connsiteY31" fmla="*/ 100975 h 1284251"/>
                <a:gd name="connsiteX32" fmla="*/ 1634984 w 1869410"/>
                <a:gd name="connsiteY32" fmla="*/ 70495 h 1284251"/>
                <a:gd name="connsiteX33" fmla="*/ 1402574 w 1869410"/>
                <a:gd name="connsiteY33" fmla="*/ 62875 h 1284251"/>
                <a:gd name="connsiteX34" fmla="*/ 1191119 w 1869410"/>
                <a:gd name="connsiteY34" fmla="*/ 17155 h 1284251"/>
                <a:gd name="connsiteX35" fmla="*/ 981569 w 1869410"/>
                <a:gd name="connsiteY35" fmla="*/ 10 h 1284251"/>
                <a:gd name="connsiteX36" fmla="*/ 712964 w 1869410"/>
                <a:gd name="connsiteY36" fmla="*/ 19060 h 1284251"/>
                <a:gd name="connsiteX37" fmla="*/ 543419 w 1869410"/>
                <a:gd name="connsiteY37" fmla="*/ 55255 h 1284251"/>
                <a:gd name="connsiteX38" fmla="*/ 415784 w 1869410"/>
                <a:gd name="connsiteY38" fmla="*/ 144790 h 1284251"/>
                <a:gd name="connsiteX39" fmla="*/ 364349 w 1869410"/>
                <a:gd name="connsiteY39" fmla="*/ 215275 h 1284251"/>
                <a:gd name="connsiteX40" fmla="*/ 290054 w 1869410"/>
                <a:gd name="connsiteY40" fmla="*/ 278140 h 1284251"/>
                <a:gd name="connsiteX41" fmla="*/ 223379 w 1869410"/>
                <a:gd name="connsiteY41" fmla="*/ 331480 h 1284251"/>
                <a:gd name="connsiteX42" fmla="*/ 145274 w 1869410"/>
                <a:gd name="connsiteY42" fmla="*/ 485785 h 1284251"/>
                <a:gd name="connsiteX43" fmla="*/ 80504 w 1869410"/>
                <a:gd name="connsiteY43" fmla="*/ 674380 h 1284251"/>
                <a:gd name="connsiteX44" fmla="*/ 494 w 1869410"/>
                <a:gd name="connsiteY44" fmla="*/ 777250 h 1284251"/>
                <a:gd name="connsiteX45" fmla="*/ 120509 w 1869410"/>
                <a:gd name="connsiteY45" fmla="*/ 678190 h 1284251"/>
                <a:gd name="connsiteX46" fmla="*/ 118604 w 1869410"/>
                <a:gd name="connsiteY46" fmla="*/ 910600 h 1284251"/>
                <a:gd name="connsiteX47" fmla="*/ 131939 w 1869410"/>
                <a:gd name="connsiteY47" fmla="*/ 1034425 h 1284251"/>
                <a:gd name="connsiteX48" fmla="*/ 160514 w 1869410"/>
                <a:gd name="connsiteY48" fmla="*/ 891550 h 1284251"/>
                <a:gd name="connsiteX49" fmla="*/ 246239 w 1869410"/>
                <a:gd name="connsiteY49" fmla="*/ 990610 h 1284251"/>
                <a:gd name="connsiteX50" fmla="*/ 238619 w 1869410"/>
                <a:gd name="connsiteY50" fmla="*/ 866785 h 1284251"/>
                <a:gd name="connsiteX51" fmla="*/ 250049 w 1869410"/>
                <a:gd name="connsiteY51" fmla="*/ 725815 h 1284251"/>
                <a:gd name="connsiteX52" fmla="*/ 311009 w 1869410"/>
                <a:gd name="connsiteY52" fmla="*/ 889645 h 1284251"/>
                <a:gd name="connsiteX53" fmla="*/ 295769 w 1869410"/>
                <a:gd name="connsiteY53" fmla="*/ 643900 h 1284251"/>
                <a:gd name="connsiteX54" fmla="*/ 341489 w 1869410"/>
                <a:gd name="connsiteY54" fmla="*/ 495310 h 1284251"/>
                <a:gd name="connsiteX55" fmla="*/ 394829 w 1869410"/>
                <a:gd name="connsiteY55" fmla="*/ 483880 h 1284251"/>
                <a:gd name="connsiteX56" fmla="*/ 486269 w 1869410"/>
                <a:gd name="connsiteY56" fmla="*/ 586750 h 1284251"/>
                <a:gd name="connsiteX0" fmla="*/ 486269 w 1869410"/>
                <a:gd name="connsiteY0" fmla="*/ 586750 h 1284248"/>
                <a:gd name="connsiteX1" fmla="*/ 545324 w 1869410"/>
                <a:gd name="connsiteY1" fmla="*/ 516265 h 1284248"/>
                <a:gd name="connsiteX2" fmla="*/ 629144 w 1869410"/>
                <a:gd name="connsiteY2" fmla="*/ 476260 h 1284248"/>
                <a:gd name="connsiteX3" fmla="*/ 692009 w 1869410"/>
                <a:gd name="connsiteY3" fmla="*/ 577225 h 1284248"/>
                <a:gd name="connsiteX4" fmla="*/ 737729 w 1869410"/>
                <a:gd name="connsiteY4" fmla="*/ 779155 h 1284248"/>
                <a:gd name="connsiteX5" fmla="*/ 735824 w 1869410"/>
                <a:gd name="connsiteY5" fmla="*/ 914410 h 1284248"/>
                <a:gd name="connsiteX6" fmla="*/ 825359 w 1869410"/>
                <a:gd name="connsiteY6" fmla="*/ 678190 h 1284248"/>
                <a:gd name="connsiteX7" fmla="*/ 840599 w 1869410"/>
                <a:gd name="connsiteY7" fmla="*/ 582940 h 1284248"/>
                <a:gd name="connsiteX8" fmla="*/ 1103489 w 1869410"/>
                <a:gd name="connsiteY8" fmla="*/ 870595 h 1284248"/>
                <a:gd name="connsiteX9" fmla="*/ 1154924 w 1869410"/>
                <a:gd name="connsiteY9" fmla="*/ 891550 h 1284248"/>
                <a:gd name="connsiteX10" fmla="*/ 1055864 w 1869410"/>
                <a:gd name="connsiteY10" fmla="*/ 723910 h 1284248"/>
                <a:gd name="connsiteX11" fmla="*/ 1257794 w 1869410"/>
                <a:gd name="connsiteY11" fmla="*/ 971560 h 1284248"/>
                <a:gd name="connsiteX12" fmla="*/ 1233029 w 1869410"/>
                <a:gd name="connsiteY12" fmla="*/ 849640 h 1284248"/>
                <a:gd name="connsiteX13" fmla="*/ 1375904 w 1869410"/>
                <a:gd name="connsiteY13" fmla="*/ 986800 h 1284248"/>
                <a:gd name="connsiteX14" fmla="*/ 1417814 w 1869410"/>
                <a:gd name="connsiteY14" fmla="*/ 1173490 h 1284248"/>
                <a:gd name="connsiteX15" fmla="*/ 1444484 w 1869410"/>
                <a:gd name="connsiteY15" fmla="*/ 1057285 h 1284248"/>
                <a:gd name="connsiteX16" fmla="*/ 1450199 w 1869410"/>
                <a:gd name="connsiteY16" fmla="*/ 1283980 h 1284248"/>
                <a:gd name="connsiteX17" fmla="*/ 1495919 w 1869410"/>
                <a:gd name="connsiteY17" fmla="*/ 1101100 h 1284248"/>
                <a:gd name="connsiteX18" fmla="*/ 1577834 w 1869410"/>
                <a:gd name="connsiteY18" fmla="*/ 1003945 h 1284248"/>
                <a:gd name="connsiteX19" fmla="*/ 1667369 w 1869410"/>
                <a:gd name="connsiteY19" fmla="*/ 1021090 h 1284248"/>
                <a:gd name="connsiteX20" fmla="*/ 1707374 w 1869410"/>
                <a:gd name="connsiteY20" fmla="*/ 1055380 h 1284248"/>
                <a:gd name="connsiteX21" fmla="*/ 1714994 w 1869410"/>
                <a:gd name="connsiteY21" fmla="*/ 904885 h 1284248"/>
                <a:gd name="connsiteX22" fmla="*/ 1716899 w 1869410"/>
                <a:gd name="connsiteY22" fmla="*/ 802015 h 1284248"/>
                <a:gd name="connsiteX23" fmla="*/ 1804529 w 1869410"/>
                <a:gd name="connsiteY23" fmla="*/ 889645 h 1284248"/>
                <a:gd name="connsiteX24" fmla="*/ 1764524 w 1869410"/>
                <a:gd name="connsiteY24" fmla="*/ 716290 h 1284248"/>
                <a:gd name="connsiteX25" fmla="*/ 1764524 w 1869410"/>
                <a:gd name="connsiteY25" fmla="*/ 615325 h 1284248"/>
                <a:gd name="connsiteX26" fmla="*/ 1869299 w 1869410"/>
                <a:gd name="connsiteY26" fmla="*/ 708670 h 1284248"/>
                <a:gd name="connsiteX27" fmla="*/ 1783574 w 1869410"/>
                <a:gd name="connsiteY27" fmla="*/ 539125 h 1284248"/>
                <a:gd name="connsiteX28" fmla="*/ 1730234 w 1869410"/>
                <a:gd name="connsiteY28" fmla="*/ 396250 h 1284248"/>
                <a:gd name="connsiteX29" fmla="*/ 1560689 w 1869410"/>
                <a:gd name="connsiteY29" fmla="*/ 219085 h 1284248"/>
                <a:gd name="connsiteX30" fmla="*/ 1427339 w 1869410"/>
                <a:gd name="connsiteY30" fmla="*/ 129550 h 1284248"/>
                <a:gd name="connsiteX31" fmla="*/ 1594979 w 1869410"/>
                <a:gd name="connsiteY31" fmla="*/ 100975 h 1284248"/>
                <a:gd name="connsiteX32" fmla="*/ 1634984 w 1869410"/>
                <a:gd name="connsiteY32" fmla="*/ 70495 h 1284248"/>
                <a:gd name="connsiteX33" fmla="*/ 1402574 w 1869410"/>
                <a:gd name="connsiteY33" fmla="*/ 62875 h 1284248"/>
                <a:gd name="connsiteX34" fmla="*/ 1191119 w 1869410"/>
                <a:gd name="connsiteY34" fmla="*/ 17155 h 1284248"/>
                <a:gd name="connsiteX35" fmla="*/ 981569 w 1869410"/>
                <a:gd name="connsiteY35" fmla="*/ 10 h 1284248"/>
                <a:gd name="connsiteX36" fmla="*/ 712964 w 1869410"/>
                <a:gd name="connsiteY36" fmla="*/ 19060 h 1284248"/>
                <a:gd name="connsiteX37" fmla="*/ 543419 w 1869410"/>
                <a:gd name="connsiteY37" fmla="*/ 55255 h 1284248"/>
                <a:gd name="connsiteX38" fmla="*/ 415784 w 1869410"/>
                <a:gd name="connsiteY38" fmla="*/ 144790 h 1284248"/>
                <a:gd name="connsiteX39" fmla="*/ 364349 w 1869410"/>
                <a:gd name="connsiteY39" fmla="*/ 215275 h 1284248"/>
                <a:gd name="connsiteX40" fmla="*/ 290054 w 1869410"/>
                <a:gd name="connsiteY40" fmla="*/ 278140 h 1284248"/>
                <a:gd name="connsiteX41" fmla="*/ 223379 w 1869410"/>
                <a:gd name="connsiteY41" fmla="*/ 331480 h 1284248"/>
                <a:gd name="connsiteX42" fmla="*/ 145274 w 1869410"/>
                <a:gd name="connsiteY42" fmla="*/ 485785 h 1284248"/>
                <a:gd name="connsiteX43" fmla="*/ 80504 w 1869410"/>
                <a:gd name="connsiteY43" fmla="*/ 674380 h 1284248"/>
                <a:gd name="connsiteX44" fmla="*/ 494 w 1869410"/>
                <a:gd name="connsiteY44" fmla="*/ 777250 h 1284248"/>
                <a:gd name="connsiteX45" fmla="*/ 120509 w 1869410"/>
                <a:gd name="connsiteY45" fmla="*/ 678190 h 1284248"/>
                <a:gd name="connsiteX46" fmla="*/ 118604 w 1869410"/>
                <a:gd name="connsiteY46" fmla="*/ 910600 h 1284248"/>
                <a:gd name="connsiteX47" fmla="*/ 131939 w 1869410"/>
                <a:gd name="connsiteY47" fmla="*/ 1034425 h 1284248"/>
                <a:gd name="connsiteX48" fmla="*/ 160514 w 1869410"/>
                <a:gd name="connsiteY48" fmla="*/ 891550 h 1284248"/>
                <a:gd name="connsiteX49" fmla="*/ 246239 w 1869410"/>
                <a:gd name="connsiteY49" fmla="*/ 990610 h 1284248"/>
                <a:gd name="connsiteX50" fmla="*/ 238619 w 1869410"/>
                <a:gd name="connsiteY50" fmla="*/ 866785 h 1284248"/>
                <a:gd name="connsiteX51" fmla="*/ 250049 w 1869410"/>
                <a:gd name="connsiteY51" fmla="*/ 725815 h 1284248"/>
                <a:gd name="connsiteX52" fmla="*/ 311009 w 1869410"/>
                <a:gd name="connsiteY52" fmla="*/ 889645 h 1284248"/>
                <a:gd name="connsiteX53" fmla="*/ 295769 w 1869410"/>
                <a:gd name="connsiteY53" fmla="*/ 643900 h 1284248"/>
                <a:gd name="connsiteX54" fmla="*/ 341489 w 1869410"/>
                <a:gd name="connsiteY54" fmla="*/ 495310 h 1284248"/>
                <a:gd name="connsiteX55" fmla="*/ 394829 w 1869410"/>
                <a:gd name="connsiteY55" fmla="*/ 483880 h 1284248"/>
                <a:gd name="connsiteX56" fmla="*/ 486269 w 1869410"/>
                <a:gd name="connsiteY56" fmla="*/ 586750 h 1284248"/>
                <a:gd name="connsiteX0" fmla="*/ 486269 w 1869410"/>
                <a:gd name="connsiteY0" fmla="*/ 586750 h 1238621"/>
                <a:gd name="connsiteX1" fmla="*/ 545324 w 1869410"/>
                <a:gd name="connsiteY1" fmla="*/ 516265 h 1238621"/>
                <a:gd name="connsiteX2" fmla="*/ 629144 w 1869410"/>
                <a:gd name="connsiteY2" fmla="*/ 476260 h 1238621"/>
                <a:gd name="connsiteX3" fmla="*/ 692009 w 1869410"/>
                <a:gd name="connsiteY3" fmla="*/ 577225 h 1238621"/>
                <a:gd name="connsiteX4" fmla="*/ 737729 w 1869410"/>
                <a:gd name="connsiteY4" fmla="*/ 779155 h 1238621"/>
                <a:gd name="connsiteX5" fmla="*/ 735824 w 1869410"/>
                <a:gd name="connsiteY5" fmla="*/ 914410 h 1238621"/>
                <a:gd name="connsiteX6" fmla="*/ 825359 w 1869410"/>
                <a:gd name="connsiteY6" fmla="*/ 678190 h 1238621"/>
                <a:gd name="connsiteX7" fmla="*/ 840599 w 1869410"/>
                <a:gd name="connsiteY7" fmla="*/ 582940 h 1238621"/>
                <a:gd name="connsiteX8" fmla="*/ 1103489 w 1869410"/>
                <a:gd name="connsiteY8" fmla="*/ 870595 h 1238621"/>
                <a:gd name="connsiteX9" fmla="*/ 1154924 w 1869410"/>
                <a:gd name="connsiteY9" fmla="*/ 891550 h 1238621"/>
                <a:gd name="connsiteX10" fmla="*/ 1055864 w 1869410"/>
                <a:gd name="connsiteY10" fmla="*/ 723910 h 1238621"/>
                <a:gd name="connsiteX11" fmla="*/ 1257794 w 1869410"/>
                <a:gd name="connsiteY11" fmla="*/ 971560 h 1238621"/>
                <a:gd name="connsiteX12" fmla="*/ 1233029 w 1869410"/>
                <a:gd name="connsiteY12" fmla="*/ 849640 h 1238621"/>
                <a:gd name="connsiteX13" fmla="*/ 1375904 w 1869410"/>
                <a:gd name="connsiteY13" fmla="*/ 986800 h 1238621"/>
                <a:gd name="connsiteX14" fmla="*/ 1417814 w 1869410"/>
                <a:gd name="connsiteY14" fmla="*/ 1173490 h 1238621"/>
                <a:gd name="connsiteX15" fmla="*/ 1444484 w 1869410"/>
                <a:gd name="connsiteY15" fmla="*/ 1057285 h 1238621"/>
                <a:gd name="connsiteX16" fmla="*/ 1442579 w 1869410"/>
                <a:gd name="connsiteY16" fmla="*/ 1238260 h 1238621"/>
                <a:gd name="connsiteX17" fmla="*/ 1495919 w 1869410"/>
                <a:gd name="connsiteY17" fmla="*/ 1101100 h 1238621"/>
                <a:gd name="connsiteX18" fmla="*/ 1577834 w 1869410"/>
                <a:gd name="connsiteY18" fmla="*/ 1003945 h 1238621"/>
                <a:gd name="connsiteX19" fmla="*/ 1667369 w 1869410"/>
                <a:gd name="connsiteY19" fmla="*/ 1021090 h 1238621"/>
                <a:gd name="connsiteX20" fmla="*/ 1707374 w 1869410"/>
                <a:gd name="connsiteY20" fmla="*/ 1055380 h 1238621"/>
                <a:gd name="connsiteX21" fmla="*/ 1714994 w 1869410"/>
                <a:gd name="connsiteY21" fmla="*/ 904885 h 1238621"/>
                <a:gd name="connsiteX22" fmla="*/ 1716899 w 1869410"/>
                <a:gd name="connsiteY22" fmla="*/ 802015 h 1238621"/>
                <a:gd name="connsiteX23" fmla="*/ 1804529 w 1869410"/>
                <a:gd name="connsiteY23" fmla="*/ 889645 h 1238621"/>
                <a:gd name="connsiteX24" fmla="*/ 1764524 w 1869410"/>
                <a:gd name="connsiteY24" fmla="*/ 716290 h 1238621"/>
                <a:gd name="connsiteX25" fmla="*/ 1764524 w 1869410"/>
                <a:gd name="connsiteY25" fmla="*/ 615325 h 1238621"/>
                <a:gd name="connsiteX26" fmla="*/ 1869299 w 1869410"/>
                <a:gd name="connsiteY26" fmla="*/ 708670 h 1238621"/>
                <a:gd name="connsiteX27" fmla="*/ 1783574 w 1869410"/>
                <a:gd name="connsiteY27" fmla="*/ 539125 h 1238621"/>
                <a:gd name="connsiteX28" fmla="*/ 1730234 w 1869410"/>
                <a:gd name="connsiteY28" fmla="*/ 396250 h 1238621"/>
                <a:gd name="connsiteX29" fmla="*/ 1560689 w 1869410"/>
                <a:gd name="connsiteY29" fmla="*/ 219085 h 1238621"/>
                <a:gd name="connsiteX30" fmla="*/ 1427339 w 1869410"/>
                <a:gd name="connsiteY30" fmla="*/ 129550 h 1238621"/>
                <a:gd name="connsiteX31" fmla="*/ 1594979 w 1869410"/>
                <a:gd name="connsiteY31" fmla="*/ 100975 h 1238621"/>
                <a:gd name="connsiteX32" fmla="*/ 1634984 w 1869410"/>
                <a:gd name="connsiteY32" fmla="*/ 70495 h 1238621"/>
                <a:gd name="connsiteX33" fmla="*/ 1402574 w 1869410"/>
                <a:gd name="connsiteY33" fmla="*/ 62875 h 1238621"/>
                <a:gd name="connsiteX34" fmla="*/ 1191119 w 1869410"/>
                <a:gd name="connsiteY34" fmla="*/ 17155 h 1238621"/>
                <a:gd name="connsiteX35" fmla="*/ 981569 w 1869410"/>
                <a:gd name="connsiteY35" fmla="*/ 10 h 1238621"/>
                <a:gd name="connsiteX36" fmla="*/ 712964 w 1869410"/>
                <a:gd name="connsiteY36" fmla="*/ 19060 h 1238621"/>
                <a:gd name="connsiteX37" fmla="*/ 543419 w 1869410"/>
                <a:gd name="connsiteY37" fmla="*/ 55255 h 1238621"/>
                <a:gd name="connsiteX38" fmla="*/ 415784 w 1869410"/>
                <a:gd name="connsiteY38" fmla="*/ 144790 h 1238621"/>
                <a:gd name="connsiteX39" fmla="*/ 364349 w 1869410"/>
                <a:gd name="connsiteY39" fmla="*/ 215275 h 1238621"/>
                <a:gd name="connsiteX40" fmla="*/ 290054 w 1869410"/>
                <a:gd name="connsiteY40" fmla="*/ 278140 h 1238621"/>
                <a:gd name="connsiteX41" fmla="*/ 223379 w 1869410"/>
                <a:gd name="connsiteY41" fmla="*/ 331480 h 1238621"/>
                <a:gd name="connsiteX42" fmla="*/ 145274 w 1869410"/>
                <a:gd name="connsiteY42" fmla="*/ 485785 h 1238621"/>
                <a:gd name="connsiteX43" fmla="*/ 80504 w 1869410"/>
                <a:gd name="connsiteY43" fmla="*/ 674380 h 1238621"/>
                <a:gd name="connsiteX44" fmla="*/ 494 w 1869410"/>
                <a:gd name="connsiteY44" fmla="*/ 777250 h 1238621"/>
                <a:gd name="connsiteX45" fmla="*/ 120509 w 1869410"/>
                <a:gd name="connsiteY45" fmla="*/ 678190 h 1238621"/>
                <a:gd name="connsiteX46" fmla="*/ 118604 w 1869410"/>
                <a:gd name="connsiteY46" fmla="*/ 910600 h 1238621"/>
                <a:gd name="connsiteX47" fmla="*/ 131939 w 1869410"/>
                <a:gd name="connsiteY47" fmla="*/ 1034425 h 1238621"/>
                <a:gd name="connsiteX48" fmla="*/ 160514 w 1869410"/>
                <a:gd name="connsiteY48" fmla="*/ 891550 h 1238621"/>
                <a:gd name="connsiteX49" fmla="*/ 246239 w 1869410"/>
                <a:gd name="connsiteY49" fmla="*/ 990610 h 1238621"/>
                <a:gd name="connsiteX50" fmla="*/ 238619 w 1869410"/>
                <a:gd name="connsiteY50" fmla="*/ 866785 h 1238621"/>
                <a:gd name="connsiteX51" fmla="*/ 250049 w 1869410"/>
                <a:gd name="connsiteY51" fmla="*/ 725815 h 1238621"/>
                <a:gd name="connsiteX52" fmla="*/ 311009 w 1869410"/>
                <a:gd name="connsiteY52" fmla="*/ 889645 h 1238621"/>
                <a:gd name="connsiteX53" fmla="*/ 295769 w 1869410"/>
                <a:gd name="connsiteY53" fmla="*/ 643900 h 1238621"/>
                <a:gd name="connsiteX54" fmla="*/ 341489 w 1869410"/>
                <a:gd name="connsiteY54" fmla="*/ 495310 h 1238621"/>
                <a:gd name="connsiteX55" fmla="*/ 394829 w 1869410"/>
                <a:gd name="connsiteY55" fmla="*/ 483880 h 1238621"/>
                <a:gd name="connsiteX56" fmla="*/ 486269 w 1869410"/>
                <a:gd name="connsiteY56" fmla="*/ 586750 h 1238621"/>
                <a:gd name="connsiteX0" fmla="*/ 486269 w 1869410"/>
                <a:gd name="connsiteY0" fmla="*/ 586750 h 1238621"/>
                <a:gd name="connsiteX1" fmla="*/ 545324 w 1869410"/>
                <a:gd name="connsiteY1" fmla="*/ 516265 h 1238621"/>
                <a:gd name="connsiteX2" fmla="*/ 629144 w 1869410"/>
                <a:gd name="connsiteY2" fmla="*/ 476260 h 1238621"/>
                <a:gd name="connsiteX3" fmla="*/ 692009 w 1869410"/>
                <a:gd name="connsiteY3" fmla="*/ 577225 h 1238621"/>
                <a:gd name="connsiteX4" fmla="*/ 737729 w 1869410"/>
                <a:gd name="connsiteY4" fmla="*/ 779155 h 1238621"/>
                <a:gd name="connsiteX5" fmla="*/ 735824 w 1869410"/>
                <a:gd name="connsiteY5" fmla="*/ 914410 h 1238621"/>
                <a:gd name="connsiteX6" fmla="*/ 825359 w 1869410"/>
                <a:gd name="connsiteY6" fmla="*/ 678190 h 1238621"/>
                <a:gd name="connsiteX7" fmla="*/ 840599 w 1869410"/>
                <a:gd name="connsiteY7" fmla="*/ 582940 h 1238621"/>
                <a:gd name="connsiteX8" fmla="*/ 1103489 w 1869410"/>
                <a:gd name="connsiteY8" fmla="*/ 870595 h 1238621"/>
                <a:gd name="connsiteX9" fmla="*/ 1154924 w 1869410"/>
                <a:gd name="connsiteY9" fmla="*/ 891550 h 1238621"/>
                <a:gd name="connsiteX10" fmla="*/ 1055864 w 1869410"/>
                <a:gd name="connsiteY10" fmla="*/ 723910 h 1238621"/>
                <a:gd name="connsiteX11" fmla="*/ 1257794 w 1869410"/>
                <a:gd name="connsiteY11" fmla="*/ 971560 h 1238621"/>
                <a:gd name="connsiteX12" fmla="*/ 1233029 w 1869410"/>
                <a:gd name="connsiteY12" fmla="*/ 849640 h 1238621"/>
                <a:gd name="connsiteX13" fmla="*/ 1358759 w 1869410"/>
                <a:gd name="connsiteY13" fmla="*/ 958225 h 1238621"/>
                <a:gd name="connsiteX14" fmla="*/ 1417814 w 1869410"/>
                <a:gd name="connsiteY14" fmla="*/ 1173490 h 1238621"/>
                <a:gd name="connsiteX15" fmla="*/ 1444484 w 1869410"/>
                <a:gd name="connsiteY15" fmla="*/ 1057285 h 1238621"/>
                <a:gd name="connsiteX16" fmla="*/ 1442579 w 1869410"/>
                <a:gd name="connsiteY16" fmla="*/ 1238260 h 1238621"/>
                <a:gd name="connsiteX17" fmla="*/ 1495919 w 1869410"/>
                <a:gd name="connsiteY17" fmla="*/ 1101100 h 1238621"/>
                <a:gd name="connsiteX18" fmla="*/ 1577834 w 1869410"/>
                <a:gd name="connsiteY18" fmla="*/ 1003945 h 1238621"/>
                <a:gd name="connsiteX19" fmla="*/ 1667369 w 1869410"/>
                <a:gd name="connsiteY19" fmla="*/ 1021090 h 1238621"/>
                <a:gd name="connsiteX20" fmla="*/ 1707374 w 1869410"/>
                <a:gd name="connsiteY20" fmla="*/ 1055380 h 1238621"/>
                <a:gd name="connsiteX21" fmla="*/ 1714994 w 1869410"/>
                <a:gd name="connsiteY21" fmla="*/ 904885 h 1238621"/>
                <a:gd name="connsiteX22" fmla="*/ 1716899 w 1869410"/>
                <a:gd name="connsiteY22" fmla="*/ 802015 h 1238621"/>
                <a:gd name="connsiteX23" fmla="*/ 1804529 w 1869410"/>
                <a:gd name="connsiteY23" fmla="*/ 889645 h 1238621"/>
                <a:gd name="connsiteX24" fmla="*/ 1764524 w 1869410"/>
                <a:gd name="connsiteY24" fmla="*/ 716290 h 1238621"/>
                <a:gd name="connsiteX25" fmla="*/ 1764524 w 1869410"/>
                <a:gd name="connsiteY25" fmla="*/ 615325 h 1238621"/>
                <a:gd name="connsiteX26" fmla="*/ 1869299 w 1869410"/>
                <a:gd name="connsiteY26" fmla="*/ 708670 h 1238621"/>
                <a:gd name="connsiteX27" fmla="*/ 1783574 w 1869410"/>
                <a:gd name="connsiteY27" fmla="*/ 539125 h 1238621"/>
                <a:gd name="connsiteX28" fmla="*/ 1730234 w 1869410"/>
                <a:gd name="connsiteY28" fmla="*/ 396250 h 1238621"/>
                <a:gd name="connsiteX29" fmla="*/ 1560689 w 1869410"/>
                <a:gd name="connsiteY29" fmla="*/ 219085 h 1238621"/>
                <a:gd name="connsiteX30" fmla="*/ 1427339 w 1869410"/>
                <a:gd name="connsiteY30" fmla="*/ 129550 h 1238621"/>
                <a:gd name="connsiteX31" fmla="*/ 1594979 w 1869410"/>
                <a:gd name="connsiteY31" fmla="*/ 100975 h 1238621"/>
                <a:gd name="connsiteX32" fmla="*/ 1634984 w 1869410"/>
                <a:gd name="connsiteY32" fmla="*/ 70495 h 1238621"/>
                <a:gd name="connsiteX33" fmla="*/ 1402574 w 1869410"/>
                <a:gd name="connsiteY33" fmla="*/ 62875 h 1238621"/>
                <a:gd name="connsiteX34" fmla="*/ 1191119 w 1869410"/>
                <a:gd name="connsiteY34" fmla="*/ 17155 h 1238621"/>
                <a:gd name="connsiteX35" fmla="*/ 981569 w 1869410"/>
                <a:gd name="connsiteY35" fmla="*/ 10 h 1238621"/>
                <a:gd name="connsiteX36" fmla="*/ 712964 w 1869410"/>
                <a:gd name="connsiteY36" fmla="*/ 19060 h 1238621"/>
                <a:gd name="connsiteX37" fmla="*/ 543419 w 1869410"/>
                <a:gd name="connsiteY37" fmla="*/ 55255 h 1238621"/>
                <a:gd name="connsiteX38" fmla="*/ 415784 w 1869410"/>
                <a:gd name="connsiteY38" fmla="*/ 144790 h 1238621"/>
                <a:gd name="connsiteX39" fmla="*/ 364349 w 1869410"/>
                <a:gd name="connsiteY39" fmla="*/ 215275 h 1238621"/>
                <a:gd name="connsiteX40" fmla="*/ 290054 w 1869410"/>
                <a:gd name="connsiteY40" fmla="*/ 278140 h 1238621"/>
                <a:gd name="connsiteX41" fmla="*/ 223379 w 1869410"/>
                <a:gd name="connsiteY41" fmla="*/ 331480 h 1238621"/>
                <a:gd name="connsiteX42" fmla="*/ 145274 w 1869410"/>
                <a:gd name="connsiteY42" fmla="*/ 485785 h 1238621"/>
                <a:gd name="connsiteX43" fmla="*/ 80504 w 1869410"/>
                <a:gd name="connsiteY43" fmla="*/ 674380 h 1238621"/>
                <a:gd name="connsiteX44" fmla="*/ 494 w 1869410"/>
                <a:gd name="connsiteY44" fmla="*/ 777250 h 1238621"/>
                <a:gd name="connsiteX45" fmla="*/ 120509 w 1869410"/>
                <a:gd name="connsiteY45" fmla="*/ 678190 h 1238621"/>
                <a:gd name="connsiteX46" fmla="*/ 118604 w 1869410"/>
                <a:gd name="connsiteY46" fmla="*/ 910600 h 1238621"/>
                <a:gd name="connsiteX47" fmla="*/ 131939 w 1869410"/>
                <a:gd name="connsiteY47" fmla="*/ 1034425 h 1238621"/>
                <a:gd name="connsiteX48" fmla="*/ 160514 w 1869410"/>
                <a:gd name="connsiteY48" fmla="*/ 891550 h 1238621"/>
                <a:gd name="connsiteX49" fmla="*/ 246239 w 1869410"/>
                <a:gd name="connsiteY49" fmla="*/ 990610 h 1238621"/>
                <a:gd name="connsiteX50" fmla="*/ 238619 w 1869410"/>
                <a:gd name="connsiteY50" fmla="*/ 866785 h 1238621"/>
                <a:gd name="connsiteX51" fmla="*/ 250049 w 1869410"/>
                <a:gd name="connsiteY51" fmla="*/ 725815 h 1238621"/>
                <a:gd name="connsiteX52" fmla="*/ 311009 w 1869410"/>
                <a:gd name="connsiteY52" fmla="*/ 889645 h 1238621"/>
                <a:gd name="connsiteX53" fmla="*/ 295769 w 1869410"/>
                <a:gd name="connsiteY53" fmla="*/ 643900 h 1238621"/>
                <a:gd name="connsiteX54" fmla="*/ 341489 w 1869410"/>
                <a:gd name="connsiteY54" fmla="*/ 495310 h 1238621"/>
                <a:gd name="connsiteX55" fmla="*/ 394829 w 1869410"/>
                <a:gd name="connsiteY55" fmla="*/ 483880 h 1238621"/>
                <a:gd name="connsiteX56" fmla="*/ 486269 w 1869410"/>
                <a:gd name="connsiteY56" fmla="*/ 586750 h 1238621"/>
                <a:gd name="connsiteX0" fmla="*/ 486269 w 1869410"/>
                <a:gd name="connsiteY0" fmla="*/ 586750 h 1239134"/>
                <a:gd name="connsiteX1" fmla="*/ 545324 w 1869410"/>
                <a:gd name="connsiteY1" fmla="*/ 516265 h 1239134"/>
                <a:gd name="connsiteX2" fmla="*/ 629144 w 1869410"/>
                <a:gd name="connsiteY2" fmla="*/ 476260 h 1239134"/>
                <a:gd name="connsiteX3" fmla="*/ 692009 w 1869410"/>
                <a:gd name="connsiteY3" fmla="*/ 577225 h 1239134"/>
                <a:gd name="connsiteX4" fmla="*/ 737729 w 1869410"/>
                <a:gd name="connsiteY4" fmla="*/ 779155 h 1239134"/>
                <a:gd name="connsiteX5" fmla="*/ 735824 w 1869410"/>
                <a:gd name="connsiteY5" fmla="*/ 914410 h 1239134"/>
                <a:gd name="connsiteX6" fmla="*/ 825359 w 1869410"/>
                <a:gd name="connsiteY6" fmla="*/ 678190 h 1239134"/>
                <a:gd name="connsiteX7" fmla="*/ 840599 w 1869410"/>
                <a:gd name="connsiteY7" fmla="*/ 582940 h 1239134"/>
                <a:gd name="connsiteX8" fmla="*/ 1103489 w 1869410"/>
                <a:gd name="connsiteY8" fmla="*/ 870595 h 1239134"/>
                <a:gd name="connsiteX9" fmla="*/ 1154924 w 1869410"/>
                <a:gd name="connsiteY9" fmla="*/ 891550 h 1239134"/>
                <a:gd name="connsiteX10" fmla="*/ 1055864 w 1869410"/>
                <a:gd name="connsiteY10" fmla="*/ 723910 h 1239134"/>
                <a:gd name="connsiteX11" fmla="*/ 1257794 w 1869410"/>
                <a:gd name="connsiteY11" fmla="*/ 971560 h 1239134"/>
                <a:gd name="connsiteX12" fmla="*/ 1233029 w 1869410"/>
                <a:gd name="connsiteY12" fmla="*/ 849640 h 1239134"/>
                <a:gd name="connsiteX13" fmla="*/ 1358759 w 1869410"/>
                <a:gd name="connsiteY13" fmla="*/ 958225 h 1239134"/>
                <a:gd name="connsiteX14" fmla="*/ 1417814 w 1869410"/>
                <a:gd name="connsiteY14" fmla="*/ 1173490 h 1239134"/>
                <a:gd name="connsiteX15" fmla="*/ 1431149 w 1869410"/>
                <a:gd name="connsiteY15" fmla="*/ 1030615 h 1239134"/>
                <a:gd name="connsiteX16" fmla="*/ 1442579 w 1869410"/>
                <a:gd name="connsiteY16" fmla="*/ 1238260 h 1239134"/>
                <a:gd name="connsiteX17" fmla="*/ 1495919 w 1869410"/>
                <a:gd name="connsiteY17" fmla="*/ 1101100 h 1239134"/>
                <a:gd name="connsiteX18" fmla="*/ 1577834 w 1869410"/>
                <a:gd name="connsiteY18" fmla="*/ 1003945 h 1239134"/>
                <a:gd name="connsiteX19" fmla="*/ 1667369 w 1869410"/>
                <a:gd name="connsiteY19" fmla="*/ 1021090 h 1239134"/>
                <a:gd name="connsiteX20" fmla="*/ 1707374 w 1869410"/>
                <a:gd name="connsiteY20" fmla="*/ 1055380 h 1239134"/>
                <a:gd name="connsiteX21" fmla="*/ 1714994 w 1869410"/>
                <a:gd name="connsiteY21" fmla="*/ 904885 h 1239134"/>
                <a:gd name="connsiteX22" fmla="*/ 1716899 w 1869410"/>
                <a:gd name="connsiteY22" fmla="*/ 802015 h 1239134"/>
                <a:gd name="connsiteX23" fmla="*/ 1804529 w 1869410"/>
                <a:gd name="connsiteY23" fmla="*/ 889645 h 1239134"/>
                <a:gd name="connsiteX24" fmla="*/ 1764524 w 1869410"/>
                <a:gd name="connsiteY24" fmla="*/ 716290 h 1239134"/>
                <a:gd name="connsiteX25" fmla="*/ 1764524 w 1869410"/>
                <a:gd name="connsiteY25" fmla="*/ 615325 h 1239134"/>
                <a:gd name="connsiteX26" fmla="*/ 1869299 w 1869410"/>
                <a:gd name="connsiteY26" fmla="*/ 708670 h 1239134"/>
                <a:gd name="connsiteX27" fmla="*/ 1783574 w 1869410"/>
                <a:gd name="connsiteY27" fmla="*/ 539125 h 1239134"/>
                <a:gd name="connsiteX28" fmla="*/ 1730234 w 1869410"/>
                <a:gd name="connsiteY28" fmla="*/ 396250 h 1239134"/>
                <a:gd name="connsiteX29" fmla="*/ 1560689 w 1869410"/>
                <a:gd name="connsiteY29" fmla="*/ 219085 h 1239134"/>
                <a:gd name="connsiteX30" fmla="*/ 1427339 w 1869410"/>
                <a:gd name="connsiteY30" fmla="*/ 129550 h 1239134"/>
                <a:gd name="connsiteX31" fmla="*/ 1594979 w 1869410"/>
                <a:gd name="connsiteY31" fmla="*/ 100975 h 1239134"/>
                <a:gd name="connsiteX32" fmla="*/ 1634984 w 1869410"/>
                <a:gd name="connsiteY32" fmla="*/ 70495 h 1239134"/>
                <a:gd name="connsiteX33" fmla="*/ 1402574 w 1869410"/>
                <a:gd name="connsiteY33" fmla="*/ 62875 h 1239134"/>
                <a:gd name="connsiteX34" fmla="*/ 1191119 w 1869410"/>
                <a:gd name="connsiteY34" fmla="*/ 17155 h 1239134"/>
                <a:gd name="connsiteX35" fmla="*/ 981569 w 1869410"/>
                <a:gd name="connsiteY35" fmla="*/ 10 h 1239134"/>
                <a:gd name="connsiteX36" fmla="*/ 712964 w 1869410"/>
                <a:gd name="connsiteY36" fmla="*/ 19060 h 1239134"/>
                <a:gd name="connsiteX37" fmla="*/ 543419 w 1869410"/>
                <a:gd name="connsiteY37" fmla="*/ 55255 h 1239134"/>
                <a:gd name="connsiteX38" fmla="*/ 415784 w 1869410"/>
                <a:gd name="connsiteY38" fmla="*/ 144790 h 1239134"/>
                <a:gd name="connsiteX39" fmla="*/ 364349 w 1869410"/>
                <a:gd name="connsiteY39" fmla="*/ 215275 h 1239134"/>
                <a:gd name="connsiteX40" fmla="*/ 290054 w 1869410"/>
                <a:gd name="connsiteY40" fmla="*/ 278140 h 1239134"/>
                <a:gd name="connsiteX41" fmla="*/ 223379 w 1869410"/>
                <a:gd name="connsiteY41" fmla="*/ 331480 h 1239134"/>
                <a:gd name="connsiteX42" fmla="*/ 145274 w 1869410"/>
                <a:gd name="connsiteY42" fmla="*/ 485785 h 1239134"/>
                <a:gd name="connsiteX43" fmla="*/ 80504 w 1869410"/>
                <a:gd name="connsiteY43" fmla="*/ 674380 h 1239134"/>
                <a:gd name="connsiteX44" fmla="*/ 494 w 1869410"/>
                <a:gd name="connsiteY44" fmla="*/ 777250 h 1239134"/>
                <a:gd name="connsiteX45" fmla="*/ 120509 w 1869410"/>
                <a:gd name="connsiteY45" fmla="*/ 678190 h 1239134"/>
                <a:gd name="connsiteX46" fmla="*/ 118604 w 1869410"/>
                <a:gd name="connsiteY46" fmla="*/ 910600 h 1239134"/>
                <a:gd name="connsiteX47" fmla="*/ 131939 w 1869410"/>
                <a:gd name="connsiteY47" fmla="*/ 1034425 h 1239134"/>
                <a:gd name="connsiteX48" fmla="*/ 160514 w 1869410"/>
                <a:gd name="connsiteY48" fmla="*/ 891550 h 1239134"/>
                <a:gd name="connsiteX49" fmla="*/ 246239 w 1869410"/>
                <a:gd name="connsiteY49" fmla="*/ 990610 h 1239134"/>
                <a:gd name="connsiteX50" fmla="*/ 238619 w 1869410"/>
                <a:gd name="connsiteY50" fmla="*/ 866785 h 1239134"/>
                <a:gd name="connsiteX51" fmla="*/ 250049 w 1869410"/>
                <a:gd name="connsiteY51" fmla="*/ 725815 h 1239134"/>
                <a:gd name="connsiteX52" fmla="*/ 311009 w 1869410"/>
                <a:gd name="connsiteY52" fmla="*/ 889645 h 1239134"/>
                <a:gd name="connsiteX53" fmla="*/ 295769 w 1869410"/>
                <a:gd name="connsiteY53" fmla="*/ 643900 h 1239134"/>
                <a:gd name="connsiteX54" fmla="*/ 341489 w 1869410"/>
                <a:gd name="connsiteY54" fmla="*/ 495310 h 1239134"/>
                <a:gd name="connsiteX55" fmla="*/ 394829 w 1869410"/>
                <a:gd name="connsiteY55" fmla="*/ 483880 h 1239134"/>
                <a:gd name="connsiteX56" fmla="*/ 486269 w 1869410"/>
                <a:gd name="connsiteY56" fmla="*/ 586750 h 1239134"/>
                <a:gd name="connsiteX0" fmla="*/ 486269 w 1869410"/>
                <a:gd name="connsiteY0" fmla="*/ 586750 h 1239134"/>
                <a:gd name="connsiteX1" fmla="*/ 545324 w 1869410"/>
                <a:gd name="connsiteY1" fmla="*/ 516265 h 1239134"/>
                <a:gd name="connsiteX2" fmla="*/ 629144 w 1869410"/>
                <a:gd name="connsiteY2" fmla="*/ 476260 h 1239134"/>
                <a:gd name="connsiteX3" fmla="*/ 692009 w 1869410"/>
                <a:gd name="connsiteY3" fmla="*/ 577225 h 1239134"/>
                <a:gd name="connsiteX4" fmla="*/ 737729 w 1869410"/>
                <a:gd name="connsiteY4" fmla="*/ 779155 h 1239134"/>
                <a:gd name="connsiteX5" fmla="*/ 735824 w 1869410"/>
                <a:gd name="connsiteY5" fmla="*/ 914410 h 1239134"/>
                <a:gd name="connsiteX6" fmla="*/ 825359 w 1869410"/>
                <a:gd name="connsiteY6" fmla="*/ 678190 h 1239134"/>
                <a:gd name="connsiteX7" fmla="*/ 840599 w 1869410"/>
                <a:gd name="connsiteY7" fmla="*/ 582940 h 1239134"/>
                <a:gd name="connsiteX8" fmla="*/ 1103489 w 1869410"/>
                <a:gd name="connsiteY8" fmla="*/ 870595 h 1239134"/>
                <a:gd name="connsiteX9" fmla="*/ 1154924 w 1869410"/>
                <a:gd name="connsiteY9" fmla="*/ 891550 h 1239134"/>
                <a:gd name="connsiteX10" fmla="*/ 1055864 w 1869410"/>
                <a:gd name="connsiteY10" fmla="*/ 723910 h 1239134"/>
                <a:gd name="connsiteX11" fmla="*/ 1257794 w 1869410"/>
                <a:gd name="connsiteY11" fmla="*/ 971560 h 1239134"/>
                <a:gd name="connsiteX12" fmla="*/ 1233029 w 1869410"/>
                <a:gd name="connsiteY12" fmla="*/ 849640 h 1239134"/>
                <a:gd name="connsiteX13" fmla="*/ 1358759 w 1869410"/>
                <a:gd name="connsiteY13" fmla="*/ 958225 h 1239134"/>
                <a:gd name="connsiteX14" fmla="*/ 1404479 w 1869410"/>
                <a:gd name="connsiteY14" fmla="*/ 1122055 h 1239134"/>
                <a:gd name="connsiteX15" fmla="*/ 1431149 w 1869410"/>
                <a:gd name="connsiteY15" fmla="*/ 1030615 h 1239134"/>
                <a:gd name="connsiteX16" fmla="*/ 1442579 w 1869410"/>
                <a:gd name="connsiteY16" fmla="*/ 1238260 h 1239134"/>
                <a:gd name="connsiteX17" fmla="*/ 1495919 w 1869410"/>
                <a:gd name="connsiteY17" fmla="*/ 1101100 h 1239134"/>
                <a:gd name="connsiteX18" fmla="*/ 1577834 w 1869410"/>
                <a:gd name="connsiteY18" fmla="*/ 1003945 h 1239134"/>
                <a:gd name="connsiteX19" fmla="*/ 1667369 w 1869410"/>
                <a:gd name="connsiteY19" fmla="*/ 1021090 h 1239134"/>
                <a:gd name="connsiteX20" fmla="*/ 1707374 w 1869410"/>
                <a:gd name="connsiteY20" fmla="*/ 1055380 h 1239134"/>
                <a:gd name="connsiteX21" fmla="*/ 1714994 w 1869410"/>
                <a:gd name="connsiteY21" fmla="*/ 904885 h 1239134"/>
                <a:gd name="connsiteX22" fmla="*/ 1716899 w 1869410"/>
                <a:gd name="connsiteY22" fmla="*/ 802015 h 1239134"/>
                <a:gd name="connsiteX23" fmla="*/ 1804529 w 1869410"/>
                <a:gd name="connsiteY23" fmla="*/ 889645 h 1239134"/>
                <a:gd name="connsiteX24" fmla="*/ 1764524 w 1869410"/>
                <a:gd name="connsiteY24" fmla="*/ 716290 h 1239134"/>
                <a:gd name="connsiteX25" fmla="*/ 1764524 w 1869410"/>
                <a:gd name="connsiteY25" fmla="*/ 615325 h 1239134"/>
                <a:gd name="connsiteX26" fmla="*/ 1869299 w 1869410"/>
                <a:gd name="connsiteY26" fmla="*/ 708670 h 1239134"/>
                <a:gd name="connsiteX27" fmla="*/ 1783574 w 1869410"/>
                <a:gd name="connsiteY27" fmla="*/ 539125 h 1239134"/>
                <a:gd name="connsiteX28" fmla="*/ 1730234 w 1869410"/>
                <a:gd name="connsiteY28" fmla="*/ 396250 h 1239134"/>
                <a:gd name="connsiteX29" fmla="*/ 1560689 w 1869410"/>
                <a:gd name="connsiteY29" fmla="*/ 219085 h 1239134"/>
                <a:gd name="connsiteX30" fmla="*/ 1427339 w 1869410"/>
                <a:gd name="connsiteY30" fmla="*/ 129550 h 1239134"/>
                <a:gd name="connsiteX31" fmla="*/ 1594979 w 1869410"/>
                <a:gd name="connsiteY31" fmla="*/ 100975 h 1239134"/>
                <a:gd name="connsiteX32" fmla="*/ 1634984 w 1869410"/>
                <a:gd name="connsiteY32" fmla="*/ 70495 h 1239134"/>
                <a:gd name="connsiteX33" fmla="*/ 1402574 w 1869410"/>
                <a:gd name="connsiteY33" fmla="*/ 62875 h 1239134"/>
                <a:gd name="connsiteX34" fmla="*/ 1191119 w 1869410"/>
                <a:gd name="connsiteY34" fmla="*/ 17155 h 1239134"/>
                <a:gd name="connsiteX35" fmla="*/ 981569 w 1869410"/>
                <a:gd name="connsiteY35" fmla="*/ 10 h 1239134"/>
                <a:gd name="connsiteX36" fmla="*/ 712964 w 1869410"/>
                <a:gd name="connsiteY36" fmla="*/ 19060 h 1239134"/>
                <a:gd name="connsiteX37" fmla="*/ 543419 w 1869410"/>
                <a:gd name="connsiteY37" fmla="*/ 55255 h 1239134"/>
                <a:gd name="connsiteX38" fmla="*/ 415784 w 1869410"/>
                <a:gd name="connsiteY38" fmla="*/ 144790 h 1239134"/>
                <a:gd name="connsiteX39" fmla="*/ 364349 w 1869410"/>
                <a:gd name="connsiteY39" fmla="*/ 215275 h 1239134"/>
                <a:gd name="connsiteX40" fmla="*/ 290054 w 1869410"/>
                <a:gd name="connsiteY40" fmla="*/ 278140 h 1239134"/>
                <a:gd name="connsiteX41" fmla="*/ 223379 w 1869410"/>
                <a:gd name="connsiteY41" fmla="*/ 331480 h 1239134"/>
                <a:gd name="connsiteX42" fmla="*/ 145274 w 1869410"/>
                <a:gd name="connsiteY42" fmla="*/ 485785 h 1239134"/>
                <a:gd name="connsiteX43" fmla="*/ 80504 w 1869410"/>
                <a:gd name="connsiteY43" fmla="*/ 674380 h 1239134"/>
                <a:gd name="connsiteX44" fmla="*/ 494 w 1869410"/>
                <a:gd name="connsiteY44" fmla="*/ 777250 h 1239134"/>
                <a:gd name="connsiteX45" fmla="*/ 120509 w 1869410"/>
                <a:gd name="connsiteY45" fmla="*/ 678190 h 1239134"/>
                <a:gd name="connsiteX46" fmla="*/ 118604 w 1869410"/>
                <a:gd name="connsiteY46" fmla="*/ 910600 h 1239134"/>
                <a:gd name="connsiteX47" fmla="*/ 131939 w 1869410"/>
                <a:gd name="connsiteY47" fmla="*/ 1034425 h 1239134"/>
                <a:gd name="connsiteX48" fmla="*/ 160514 w 1869410"/>
                <a:gd name="connsiteY48" fmla="*/ 891550 h 1239134"/>
                <a:gd name="connsiteX49" fmla="*/ 246239 w 1869410"/>
                <a:gd name="connsiteY49" fmla="*/ 990610 h 1239134"/>
                <a:gd name="connsiteX50" fmla="*/ 238619 w 1869410"/>
                <a:gd name="connsiteY50" fmla="*/ 866785 h 1239134"/>
                <a:gd name="connsiteX51" fmla="*/ 250049 w 1869410"/>
                <a:gd name="connsiteY51" fmla="*/ 725815 h 1239134"/>
                <a:gd name="connsiteX52" fmla="*/ 311009 w 1869410"/>
                <a:gd name="connsiteY52" fmla="*/ 889645 h 1239134"/>
                <a:gd name="connsiteX53" fmla="*/ 295769 w 1869410"/>
                <a:gd name="connsiteY53" fmla="*/ 643900 h 1239134"/>
                <a:gd name="connsiteX54" fmla="*/ 341489 w 1869410"/>
                <a:gd name="connsiteY54" fmla="*/ 495310 h 1239134"/>
                <a:gd name="connsiteX55" fmla="*/ 394829 w 1869410"/>
                <a:gd name="connsiteY55" fmla="*/ 483880 h 1239134"/>
                <a:gd name="connsiteX56" fmla="*/ 486269 w 1869410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532027 w 1806458"/>
                <a:gd name="connsiteY31" fmla="*/ 10097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103442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532027 w 1806458"/>
                <a:gd name="connsiteY31" fmla="*/ 10097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98870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532027 w 1806458"/>
                <a:gd name="connsiteY31" fmla="*/ 10097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98870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486307 w 1806458"/>
                <a:gd name="connsiteY31" fmla="*/ 10478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98870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719"/>
                <a:gd name="connsiteY0" fmla="*/ 586750 h 1239134"/>
                <a:gd name="connsiteX1" fmla="*/ 482372 w 1806719"/>
                <a:gd name="connsiteY1" fmla="*/ 516265 h 1239134"/>
                <a:gd name="connsiteX2" fmla="*/ 566192 w 1806719"/>
                <a:gd name="connsiteY2" fmla="*/ 476260 h 1239134"/>
                <a:gd name="connsiteX3" fmla="*/ 629057 w 1806719"/>
                <a:gd name="connsiteY3" fmla="*/ 577225 h 1239134"/>
                <a:gd name="connsiteX4" fmla="*/ 674777 w 1806719"/>
                <a:gd name="connsiteY4" fmla="*/ 779155 h 1239134"/>
                <a:gd name="connsiteX5" fmla="*/ 672872 w 1806719"/>
                <a:gd name="connsiteY5" fmla="*/ 914410 h 1239134"/>
                <a:gd name="connsiteX6" fmla="*/ 762407 w 1806719"/>
                <a:gd name="connsiteY6" fmla="*/ 678190 h 1239134"/>
                <a:gd name="connsiteX7" fmla="*/ 777647 w 1806719"/>
                <a:gd name="connsiteY7" fmla="*/ 582940 h 1239134"/>
                <a:gd name="connsiteX8" fmla="*/ 1040537 w 1806719"/>
                <a:gd name="connsiteY8" fmla="*/ 870595 h 1239134"/>
                <a:gd name="connsiteX9" fmla="*/ 1091972 w 1806719"/>
                <a:gd name="connsiteY9" fmla="*/ 891550 h 1239134"/>
                <a:gd name="connsiteX10" fmla="*/ 992912 w 1806719"/>
                <a:gd name="connsiteY10" fmla="*/ 723910 h 1239134"/>
                <a:gd name="connsiteX11" fmla="*/ 1194842 w 1806719"/>
                <a:gd name="connsiteY11" fmla="*/ 971560 h 1239134"/>
                <a:gd name="connsiteX12" fmla="*/ 1170077 w 1806719"/>
                <a:gd name="connsiteY12" fmla="*/ 849640 h 1239134"/>
                <a:gd name="connsiteX13" fmla="*/ 1295807 w 1806719"/>
                <a:gd name="connsiteY13" fmla="*/ 958225 h 1239134"/>
                <a:gd name="connsiteX14" fmla="*/ 1341527 w 1806719"/>
                <a:gd name="connsiteY14" fmla="*/ 1122055 h 1239134"/>
                <a:gd name="connsiteX15" fmla="*/ 1368197 w 1806719"/>
                <a:gd name="connsiteY15" fmla="*/ 1030615 h 1239134"/>
                <a:gd name="connsiteX16" fmla="*/ 1379627 w 1806719"/>
                <a:gd name="connsiteY16" fmla="*/ 1238260 h 1239134"/>
                <a:gd name="connsiteX17" fmla="*/ 1432967 w 1806719"/>
                <a:gd name="connsiteY17" fmla="*/ 1101100 h 1239134"/>
                <a:gd name="connsiteX18" fmla="*/ 1514882 w 1806719"/>
                <a:gd name="connsiteY18" fmla="*/ 1003945 h 1239134"/>
                <a:gd name="connsiteX19" fmla="*/ 1604417 w 1806719"/>
                <a:gd name="connsiteY19" fmla="*/ 1021090 h 1239134"/>
                <a:gd name="connsiteX20" fmla="*/ 1644422 w 1806719"/>
                <a:gd name="connsiteY20" fmla="*/ 1055380 h 1239134"/>
                <a:gd name="connsiteX21" fmla="*/ 1652042 w 1806719"/>
                <a:gd name="connsiteY21" fmla="*/ 904885 h 1239134"/>
                <a:gd name="connsiteX22" fmla="*/ 1653947 w 1806719"/>
                <a:gd name="connsiteY22" fmla="*/ 802015 h 1239134"/>
                <a:gd name="connsiteX23" fmla="*/ 1741577 w 1806719"/>
                <a:gd name="connsiteY23" fmla="*/ 889645 h 1239134"/>
                <a:gd name="connsiteX24" fmla="*/ 1701572 w 1806719"/>
                <a:gd name="connsiteY24" fmla="*/ 716290 h 1239134"/>
                <a:gd name="connsiteX25" fmla="*/ 1701572 w 1806719"/>
                <a:gd name="connsiteY25" fmla="*/ 615325 h 1239134"/>
                <a:gd name="connsiteX26" fmla="*/ 1806347 w 1806719"/>
                <a:gd name="connsiteY26" fmla="*/ 708670 h 1239134"/>
                <a:gd name="connsiteX27" fmla="*/ 1733957 w 1806719"/>
                <a:gd name="connsiteY27" fmla="*/ 546745 h 1239134"/>
                <a:gd name="connsiteX28" fmla="*/ 1667282 w 1806719"/>
                <a:gd name="connsiteY28" fmla="*/ 396250 h 1239134"/>
                <a:gd name="connsiteX29" fmla="*/ 1497737 w 1806719"/>
                <a:gd name="connsiteY29" fmla="*/ 219085 h 1239134"/>
                <a:gd name="connsiteX30" fmla="*/ 1364387 w 1806719"/>
                <a:gd name="connsiteY30" fmla="*/ 129550 h 1239134"/>
                <a:gd name="connsiteX31" fmla="*/ 1486307 w 1806719"/>
                <a:gd name="connsiteY31" fmla="*/ 104785 h 1239134"/>
                <a:gd name="connsiteX32" fmla="*/ 1572032 w 1806719"/>
                <a:gd name="connsiteY32" fmla="*/ 70495 h 1239134"/>
                <a:gd name="connsiteX33" fmla="*/ 1339622 w 1806719"/>
                <a:gd name="connsiteY33" fmla="*/ 62875 h 1239134"/>
                <a:gd name="connsiteX34" fmla="*/ 1128167 w 1806719"/>
                <a:gd name="connsiteY34" fmla="*/ 17155 h 1239134"/>
                <a:gd name="connsiteX35" fmla="*/ 918617 w 1806719"/>
                <a:gd name="connsiteY35" fmla="*/ 10 h 1239134"/>
                <a:gd name="connsiteX36" fmla="*/ 650012 w 1806719"/>
                <a:gd name="connsiteY36" fmla="*/ 19060 h 1239134"/>
                <a:gd name="connsiteX37" fmla="*/ 480467 w 1806719"/>
                <a:gd name="connsiteY37" fmla="*/ 55255 h 1239134"/>
                <a:gd name="connsiteX38" fmla="*/ 352832 w 1806719"/>
                <a:gd name="connsiteY38" fmla="*/ 144790 h 1239134"/>
                <a:gd name="connsiteX39" fmla="*/ 301397 w 1806719"/>
                <a:gd name="connsiteY39" fmla="*/ 215275 h 1239134"/>
                <a:gd name="connsiteX40" fmla="*/ 227102 w 1806719"/>
                <a:gd name="connsiteY40" fmla="*/ 278140 h 1239134"/>
                <a:gd name="connsiteX41" fmla="*/ 160427 w 1806719"/>
                <a:gd name="connsiteY41" fmla="*/ 331480 h 1239134"/>
                <a:gd name="connsiteX42" fmla="*/ 82322 w 1806719"/>
                <a:gd name="connsiteY42" fmla="*/ 485785 h 1239134"/>
                <a:gd name="connsiteX43" fmla="*/ 17552 w 1806719"/>
                <a:gd name="connsiteY43" fmla="*/ 674380 h 1239134"/>
                <a:gd name="connsiteX44" fmla="*/ 2312 w 1806719"/>
                <a:gd name="connsiteY44" fmla="*/ 735340 h 1239134"/>
                <a:gd name="connsiteX45" fmla="*/ 57557 w 1806719"/>
                <a:gd name="connsiteY45" fmla="*/ 678190 h 1239134"/>
                <a:gd name="connsiteX46" fmla="*/ 55652 w 1806719"/>
                <a:gd name="connsiteY46" fmla="*/ 910600 h 1239134"/>
                <a:gd name="connsiteX47" fmla="*/ 68987 w 1806719"/>
                <a:gd name="connsiteY47" fmla="*/ 988705 h 1239134"/>
                <a:gd name="connsiteX48" fmla="*/ 97562 w 1806719"/>
                <a:gd name="connsiteY48" fmla="*/ 891550 h 1239134"/>
                <a:gd name="connsiteX49" fmla="*/ 183287 w 1806719"/>
                <a:gd name="connsiteY49" fmla="*/ 990610 h 1239134"/>
                <a:gd name="connsiteX50" fmla="*/ 175667 w 1806719"/>
                <a:gd name="connsiteY50" fmla="*/ 866785 h 1239134"/>
                <a:gd name="connsiteX51" fmla="*/ 187097 w 1806719"/>
                <a:gd name="connsiteY51" fmla="*/ 725815 h 1239134"/>
                <a:gd name="connsiteX52" fmla="*/ 248057 w 1806719"/>
                <a:gd name="connsiteY52" fmla="*/ 889645 h 1239134"/>
                <a:gd name="connsiteX53" fmla="*/ 232817 w 1806719"/>
                <a:gd name="connsiteY53" fmla="*/ 643900 h 1239134"/>
                <a:gd name="connsiteX54" fmla="*/ 278537 w 1806719"/>
                <a:gd name="connsiteY54" fmla="*/ 495310 h 1239134"/>
                <a:gd name="connsiteX55" fmla="*/ 331877 w 1806719"/>
                <a:gd name="connsiteY55" fmla="*/ 483880 h 1239134"/>
                <a:gd name="connsiteX56" fmla="*/ 423317 w 1806719"/>
                <a:gd name="connsiteY56" fmla="*/ 586750 h 1239134"/>
                <a:gd name="connsiteX0" fmla="*/ 423317 w 1806719"/>
                <a:gd name="connsiteY0" fmla="*/ 586750 h 1239134"/>
                <a:gd name="connsiteX1" fmla="*/ 482372 w 1806719"/>
                <a:gd name="connsiteY1" fmla="*/ 516265 h 1239134"/>
                <a:gd name="connsiteX2" fmla="*/ 566192 w 1806719"/>
                <a:gd name="connsiteY2" fmla="*/ 476260 h 1239134"/>
                <a:gd name="connsiteX3" fmla="*/ 629057 w 1806719"/>
                <a:gd name="connsiteY3" fmla="*/ 577225 h 1239134"/>
                <a:gd name="connsiteX4" fmla="*/ 674777 w 1806719"/>
                <a:gd name="connsiteY4" fmla="*/ 779155 h 1239134"/>
                <a:gd name="connsiteX5" fmla="*/ 672872 w 1806719"/>
                <a:gd name="connsiteY5" fmla="*/ 914410 h 1239134"/>
                <a:gd name="connsiteX6" fmla="*/ 762407 w 1806719"/>
                <a:gd name="connsiteY6" fmla="*/ 678190 h 1239134"/>
                <a:gd name="connsiteX7" fmla="*/ 777647 w 1806719"/>
                <a:gd name="connsiteY7" fmla="*/ 582940 h 1239134"/>
                <a:gd name="connsiteX8" fmla="*/ 1040537 w 1806719"/>
                <a:gd name="connsiteY8" fmla="*/ 870595 h 1239134"/>
                <a:gd name="connsiteX9" fmla="*/ 1091972 w 1806719"/>
                <a:gd name="connsiteY9" fmla="*/ 891550 h 1239134"/>
                <a:gd name="connsiteX10" fmla="*/ 992912 w 1806719"/>
                <a:gd name="connsiteY10" fmla="*/ 723910 h 1239134"/>
                <a:gd name="connsiteX11" fmla="*/ 1194842 w 1806719"/>
                <a:gd name="connsiteY11" fmla="*/ 971560 h 1239134"/>
                <a:gd name="connsiteX12" fmla="*/ 1170077 w 1806719"/>
                <a:gd name="connsiteY12" fmla="*/ 849640 h 1239134"/>
                <a:gd name="connsiteX13" fmla="*/ 1295807 w 1806719"/>
                <a:gd name="connsiteY13" fmla="*/ 958225 h 1239134"/>
                <a:gd name="connsiteX14" fmla="*/ 1341527 w 1806719"/>
                <a:gd name="connsiteY14" fmla="*/ 1122055 h 1239134"/>
                <a:gd name="connsiteX15" fmla="*/ 1368197 w 1806719"/>
                <a:gd name="connsiteY15" fmla="*/ 1030615 h 1239134"/>
                <a:gd name="connsiteX16" fmla="*/ 1379627 w 1806719"/>
                <a:gd name="connsiteY16" fmla="*/ 1238260 h 1239134"/>
                <a:gd name="connsiteX17" fmla="*/ 1432967 w 1806719"/>
                <a:gd name="connsiteY17" fmla="*/ 1101100 h 1239134"/>
                <a:gd name="connsiteX18" fmla="*/ 1514882 w 1806719"/>
                <a:gd name="connsiteY18" fmla="*/ 1003945 h 1239134"/>
                <a:gd name="connsiteX19" fmla="*/ 1604417 w 1806719"/>
                <a:gd name="connsiteY19" fmla="*/ 1021090 h 1239134"/>
                <a:gd name="connsiteX20" fmla="*/ 1644422 w 1806719"/>
                <a:gd name="connsiteY20" fmla="*/ 1055380 h 1239134"/>
                <a:gd name="connsiteX21" fmla="*/ 1652042 w 1806719"/>
                <a:gd name="connsiteY21" fmla="*/ 904885 h 1239134"/>
                <a:gd name="connsiteX22" fmla="*/ 1653947 w 1806719"/>
                <a:gd name="connsiteY22" fmla="*/ 802015 h 1239134"/>
                <a:gd name="connsiteX23" fmla="*/ 1741577 w 1806719"/>
                <a:gd name="connsiteY23" fmla="*/ 889645 h 1239134"/>
                <a:gd name="connsiteX24" fmla="*/ 1701572 w 1806719"/>
                <a:gd name="connsiteY24" fmla="*/ 716290 h 1239134"/>
                <a:gd name="connsiteX25" fmla="*/ 1701572 w 1806719"/>
                <a:gd name="connsiteY25" fmla="*/ 615325 h 1239134"/>
                <a:gd name="connsiteX26" fmla="*/ 1806347 w 1806719"/>
                <a:gd name="connsiteY26" fmla="*/ 708670 h 1239134"/>
                <a:gd name="connsiteX27" fmla="*/ 1733957 w 1806719"/>
                <a:gd name="connsiteY27" fmla="*/ 546745 h 1239134"/>
                <a:gd name="connsiteX28" fmla="*/ 1667282 w 1806719"/>
                <a:gd name="connsiteY28" fmla="*/ 396250 h 1239134"/>
                <a:gd name="connsiteX29" fmla="*/ 1497737 w 1806719"/>
                <a:gd name="connsiteY29" fmla="*/ 219085 h 1239134"/>
                <a:gd name="connsiteX30" fmla="*/ 1364387 w 1806719"/>
                <a:gd name="connsiteY30" fmla="*/ 129550 h 1239134"/>
                <a:gd name="connsiteX31" fmla="*/ 1486307 w 1806719"/>
                <a:gd name="connsiteY31" fmla="*/ 104785 h 1239134"/>
                <a:gd name="connsiteX32" fmla="*/ 1572032 w 1806719"/>
                <a:gd name="connsiteY32" fmla="*/ 70495 h 1239134"/>
                <a:gd name="connsiteX33" fmla="*/ 1339622 w 1806719"/>
                <a:gd name="connsiteY33" fmla="*/ 62875 h 1239134"/>
                <a:gd name="connsiteX34" fmla="*/ 1128167 w 1806719"/>
                <a:gd name="connsiteY34" fmla="*/ 17155 h 1239134"/>
                <a:gd name="connsiteX35" fmla="*/ 918617 w 1806719"/>
                <a:gd name="connsiteY35" fmla="*/ 10 h 1239134"/>
                <a:gd name="connsiteX36" fmla="*/ 650012 w 1806719"/>
                <a:gd name="connsiteY36" fmla="*/ 19060 h 1239134"/>
                <a:gd name="connsiteX37" fmla="*/ 480467 w 1806719"/>
                <a:gd name="connsiteY37" fmla="*/ 55255 h 1239134"/>
                <a:gd name="connsiteX38" fmla="*/ 352832 w 1806719"/>
                <a:gd name="connsiteY38" fmla="*/ 144790 h 1239134"/>
                <a:gd name="connsiteX39" fmla="*/ 301397 w 1806719"/>
                <a:gd name="connsiteY39" fmla="*/ 215275 h 1239134"/>
                <a:gd name="connsiteX40" fmla="*/ 227102 w 1806719"/>
                <a:gd name="connsiteY40" fmla="*/ 278140 h 1239134"/>
                <a:gd name="connsiteX41" fmla="*/ 160427 w 1806719"/>
                <a:gd name="connsiteY41" fmla="*/ 331480 h 1239134"/>
                <a:gd name="connsiteX42" fmla="*/ 82322 w 1806719"/>
                <a:gd name="connsiteY42" fmla="*/ 485785 h 1239134"/>
                <a:gd name="connsiteX43" fmla="*/ 17552 w 1806719"/>
                <a:gd name="connsiteY43" fmla="*/ 674380 h 1239134"/>
                <a:gd name="connsiteX44" fmla="*/ 2312 w 1806719"/>
                <a:gd name="connsiteY44" fmla="*/ 735340 h 1239134"/>
                <a:gd name="connsiteX45" fmla="*/ 57557 w 1806719"/>
                <a:gd name="connsiteY45" fmla="*/ 678190 h 1239134"/>
                <a:gd name="connsiteX46" fmla="*/ 55652 w 1806719"/>
                <a:gd name="connsiteY46" fmla="*/ 910600 h 1239134"/>
                <a:gd name="connsiteX47" fmla="*/ 68987 w 1806719"/>
                <a:gd name="connsiteY47" fmla="*/ 988705 h 1239134"/>
                <a:gd name="connsiteX48" fmla="*/ 97562 w 1806719"/>
                <a:gd name="connsiteY48" fmla="*/ 891550 h 1239134"/>
                <a:gd name="connsiteX49" fmla="*/ 183287 w 1806719"/>
                <a:gd name="connsiteY49" fmla="*/ 990610 h 1239134"/>
                <a:gd name="connsiteX50" fmla="*/ 175667 w 1806719"/>
                <a:gd name="connsiteY50" fmla="*/ 866785 h 1239134"/>
                <a:gd name="connsiteX51" fmla="*/ 187097 w 1806719"/>
                <a:gd name="connsiteY51" fmla="*/ 725815 h 1239134"/>
                <a:gd name="connsiteX52" fmla="*/ 248057 w 1806719"/>
                <a:gd name="connsiteY52" fmla="*/ 889645 h 1239134"/>
                <a:gd name="connsiteX53" fmla="*/ 232817 w 1806719"/>
                <a:gd name="connsiteY53" fmla="*/ 643900 h 1239134"/>
                <a:gd name="connsiteX54" fmla="*/ 278537 w 1806719"/>
                <a:gd name="connsiteY54" fmla="*/ 495310 h 1239134"/>
                <a:gd name="connsiteX55" fmla="*/ 331877 w 1806719"/>
                <a:gd name="connsiteY55" fmla="*/ 483880 h 1239134"/>
                <a:gd name="connsiteX56" fmla="*/ 423317 w 1806719"/>
                <a:gd name="connsiteY56" fmla="*/ 586750 h 1239134"/>
                <a:gd name="connsiteX0" fmla="*/ 423317 w 1815355"/>
                <a:gd name="connsiteY0" fmla="*/ 586750 h 1239134"/>
                <a:gd name="connsiteX1" fmla="*/ 482372 w 1815355"/>
                <a:gd name="connsiteY1" fmla="*/ 516265 h 1239134"/>
                <a:gd name="connsiteX2" fmla="*/ 566192 w 1815355"/>
                <a:gd name="connsiteY2" fmla="*/ 476260 h 1239134"/>
                <a:gd name="connsiteX3" fmla="*/ 629057 w 1815355"/>
                <a:gd name="connsiteY3" fmla="*/ 577225 h 1239134"/>
                <a:gd name="connsiteX4" fmla="*/ 674777 w 1815355"/>
                <a:gd name="connsiteY4" fmla="*/ 779155 h 1239134"/>
                <a:gd name="connsiteX5" fmla="*/ 672872 w 1815355"/>
                <a:gd name="connsiteY5" fmla="*/ 914410 h 1239134"/>
                <a:gd name="connsiteX6" fmla="*/ 762407 w 1815355"/>
                <a:gd name="connsiteY6" fmla="*/ 678190 h 1239134"/>
                <a:gd name="connsiteX7" fmla="*/ 777647 w 1815355"/>
                <a:gd name="connsiteY7" fmla="*/ 582940 h 1239134"/>
                <a:gd name="connsiteX8" fmla="*/ 1040537 w 1815355"/>
                <a:gd name="connsiteY8" fmla="*/ 870595 h 1239134"/>
                <a:gd name="connsiteX9" fmla="*/ 1091972 w 1815355"/>
                <a:gd name="connsiteY9" fmla="*/ 891550 h 1239134"/>
                <a:gd name="connsiteX10" fmla="*/ 992912 w 1815355"/>
                <a:gd name="connsiteY10" fmla="*/ 723910 h 1239134"/>
                <a:gd name="connsiteX11" fmla="*/ 1194842 w 1815355"/>
                <a:gd name="connsiteY11" fmla="*/ 971560 h 1239134"/>
                <a:gd name="connsiteX12" fmla="*/ 1170077 w 1815355"/>
                <a:gd name="connsiteY12" fmla="*/ 849640 h 1239134"/>
                <a:gd name="connsiteX13" fmla="*/ 1295807 w 1815355"/>
                <a:gd name="connsiteY13" fmla="*/ 958225 h 1239134"/>
                <a:gd name="connsiteX14" fmla="*/ 1341527 w 1815355"/>
                <a:gd name="connsiteY14" fmla="*/ 1122055 h 1239134"/>
                <a:gd name="connsiteX15" fmla="*/ 1368197 w 1815355"/>
                <a:gd name="connsiteY15" fmla="*/ 1030615 h 1239134"/>
                <a:gd name="connsiteX16" fmla="*/ 1379627 w 1815355"/>
                <a:gd name="connsiteY16" fmla="*/ 1238260 h 1239134"/>
                <a:gd name="connsiteX17" fmla="*/ 1432967 w 1815355"/>
                <a:gd name="connsiteY17" fmla="*/ 1101100 h 1239134"/>
                <a:gd name="connsiteX18" fmla="*/ 1514882 w 1815355"/>
                <a:gd name="connsiteY18" fmla="*/ 1003945 h 1239134"/>
                <a:gd name="connsiteX19" fmla="*/ 1604417 w 1815355"/>
                <a:gd name="connsiteY19" fmla="*/ 1021090 h 1239134"/>
                <a:gd name="connsiteX20" fmla="*/ 1644422 w 1815355"/>
                <a:gd name="connsiteY20" fmla="*/ 1055380 h 1239134"/>
                <a:gd name="connsiteX21" fmla="*/ 1652042 w 1815355"/>
                <a:gd name="connsiteY21" fmla="*/ 904885 h 1239134"/>
                <a:gd name="connsiteX22" fmla="*/ 1653947 w 1815355"/>
                <a:gd name="connsiteY22" fmla="*/ 802015 h 1239134"/>
                <a:gd name="connsiteX23" fmla="*/ 1741577 w 1815355"/>
                <a:gd name="connsiteY23" fmla="*/ 889645 h 1239134"/>
                <a:gd name="connsiteX24" fmla="*/ 1701572 w 1815355"/>
                <a:gd name="connsiteY24" fmla="*/ 716290 h 1239134"/>
                <a:gd name="connsiteX25" fmla="*/ 1701572 w 1815355"/>
                <a:gd name="connsiteY25" fmla="*/ 615325 h 1239134"/>
                <a:gd name="connsiteX26" fmla="*/ 1806347 w 1815355"/>
                <a:gd name="connsiteY26" fmla="*/ 708670 h 1239134"/>
                <a:gd name="connsiteX27" fmla="*/ 1733957 w 1815355"/>
                <a:gd name="connsiteY27" fmla="*/ 546745 h 1239134"/>
                <a:gd name="connsiteX28" fmla="*/ 1667282 w 1815355"/>
                <a:gd name="connsiteY28" fmla="*/ 396250 h 1239134"/>
                <a:gd name="connsiteX29" fmla="*/ 1497737 w 1815355"/>
                <a:gd name="connsiteY29" fmla="*/ 219085 h 1239134"/>
                <a:gd name="connsiteX30" fmla="*/ 1364387 w 1815355"/>
                <a:gd name="connsiteY30" fmla="*/ 129550 h 1239134"/>
                <a:gd name="connsiteX31" fmla="*/ 1486307 w 1815355"/>
                <a:gd name="connsiteY31" fmla="*/ 104785 h 1239134"/>
                <a:gd name="connsiteX32" fmla="*/ 1572032 w 1815355"/>
                <a:gd name="connsiteY32" fmla="*/ 70495 h 1239134"/>
                <a:gd name="connsiteX33" fmla="*/ 1339622 w 1815355"/>
                <a:gd name="connsiteY33" fmla="*/ 62875 h 1239134"/>
                <a:gd name="connsiteX34" fmla="*/ 1128167 w 1815355"/>
                <a:gd name="connsiteY34" fmla="*/ 17155 h 1239134"/>
                <a:gd name="connsiteX35" fmla="*/ 918617 w 1815355"/>
                <a:gd name="connsiteY35" fmla="*/ 10 h 1239134"/>
                <a:gd name="connsiteX36" fmla="*/ 650012 w 1815355"/>
                <a:gd name="connsiteY36" fmla="*/ 19060 h 1239134"/>
                <a:gd name="connsiteX37" fmla="*/ 480467 w 1815355"/>
                <a:gd name="connsiteY37" fmla="*/ 55255 h 1239134"/>
                <a:gd name="connsiteX38" fmla="*/ 352832 w 1815355"/>
                <a:gd name="connsiteY38" fmla="*/ 144790 h 1239134"/>
                <a:gd name="connsiteX39" fmla="*/ 301397 w 1815355"/>
                <a:gd name="connsiteY39" fmla="*/ 215275 h 1239134"/>
                <a:gd name="connsiteX40" fmla="*/ 227102 w 1815355"/>
                <a:gd name="connsiteY40" fmla="*/ 278140 h 1239134"/>
                <a:gd name="connsiteX41" fmla="*/ 160427 w 1815355"/>
                <a:gd name="connsiteY41" fmla="*/ 331480 h 1239134"/>
                <a:gd name="connsiteX42" fmla="*/ 82322 w 1815355"/>
                <a:gd name="connsiteY42" fmla="*/ 485785 h 1239134"/>
                <a:gd name="connsiteX43" fmla="*/ 17552 w 1815355"/>
                <a:gd name="connsiteY43" fmla="*/ 674380 h 1239134"/>
                <a:gd name="connsiteX44" fmla="*/ 2312 w 1815355"/>
                <a:gd name="connsiteY44" fmla="*/ 735340 h 1239134"/>
                <a:gd name="connsiteX45" fmla="*/ 57557 w 1815355"/>
                <a:gd name="connsiteY45" fmla="*/ 678190 h 1239134"/>
                <a:gd name="connsiteX46" fmla="*/ 55652 w 1815355"/>
                <a:gd name="connsiteY46" fmla="*/ 910600 h 1239134"/>
                <a:gd name="connsiteX47" fmla="*/ 68987 w 1815355"/>
                <a:gd name="connsiteY47" fmla="*/ 988705 h 1239134"/>
                <a:gd name="connsiteX48" fmla="*/ 97562 w 1815355"/>
                <a:gd name="connsiteY48" fmla="*/ 891550 h 1239134"/>
                <a:gd name="connsiteX49" fmla="*/ 183287 w 1815355"/>
                <a:gd name="connsiteY49" fmla="*/ 990610 h 1239134"/>
                <a:gd name="connsiteX50" fmla="*/ 175667 w 1815355"/>
                <a:gd name="connsiteY50" fmla="*/ 866785 h 1239134"/>
                <a:gd name="connsiteX51" fmla="*/ 187097 w 1815355"/>
                <a:gd name="connsiteY51" fmla="*/ 725815 h 1239134"/>
                <a:gd name="connsiteX52" fmla="*/ 248057 w 1815355"/>
                <a:gd name="connsiteY52" fmla="*/ 889645 h 1239134"/>
                <a:gd name="connsiteX53" fmla="*/ 232817 w 1815355"/>
                <a:gd name="connsiteY53" fmla="*/ 643900 h 1239134"/>
                <a:gd name="connsiteX54" fmla="*/ 278537 w 1815355"/>
                <a:gd name="connsiteY54" fmla="*/ 495310 h 1239134"/>
                <a:gd name="connsiteX55" fmla="*/ 331877 w 1815355"/>
                <a:gd name="connsiteY55" fmla="*/ 483880 h 1239134"/>
                <a:gd name="connsiteX56" fmla="*/ 423317 w 1815355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62407 w 1791907"/>
                <a:gd name="connsiteY6" fmla="*/ 678190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27102 w 1791907"/>
                <a:gd name="connsiteY53" fmla="*/ 668665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27102 w 1791907"/>
                <a:gd name="connsiteY53" fmla="*/ 668665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19507 w 1791907"/>
                <a:gd name="connsiteY0" fmla="*/ 57913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27102 w 1791907"/>
                <a:gd name="connsiteY53" fmla="*/ 668665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19507 w 1791907"/>
                <a:gd name="connsiteY56" fmla="*/ 579130 h 1239134"/>
                <a:gd name="connsiteX0" fmla="*/ 419507 w 1791907"/>
                <a:gd name="connsiteY0" fmla="*/ 579130 h 1240043"/>
                <a:gd name="connsiteX1" fmla="*/ 482372 w 1791907"/>
                <a:gd name="connsiteY1" fmla="*/ 516265 h 1240043"/>
                <a:gd name="connsiteX2" fmla="*/ 566192 w 1791907"/>
                <a:gd name="connsiteY2" fmla="*/ 476260 h 1240043"/>
                <a:gd name="connsiteX3" fmla="*/ 629057 w 1791907"/>
                <a:gd name="connsiteY3" fmla="*/ 577225 h 1240043"/>
                <a:gd name="connsiteX4" fmla="*/ 669062 w 1791907"/>
                <a:gd name="connsiteY4" fmla="*/ 762010 h 1240043"/>
                <a:gd name="connsiteX5" fmla="*/ 672872 w 1791907"/>
                <a:gd name="connsiteY5" fmla="*/ 914410 h 1240043"/>
                <a:gd name="connsiteX6" fmla="*/ 750977 w 1791907"/>
                <a:gd name="connsiteY6" fmla="*/ 718195 h 1240043"/>
                <a:gd name="connsiteX7" fmla="*/ 777647 w 1791907"/>
                <a:gd name="connsiteY7" fmla="*/ 582940 h 1240043"/>
                <a:gd name="connsiteX8" fmla="*/ 1040537 w 1791907"/>
                <a:gd name="connsiteY8" fmla="*/ 870595 h 1240043"/>
                <a:gd name="connsiteX9" fmla="*/ 1091972 w 1791907"/>
                <a:gd name="connsiteY9" fmla="*/ 891550 h 1240043"/>
                <a:gd name="connsiteX10" fmla="*/ 992912 w 1791907"/>
                <a:gd name="connsiteY10" fmla="*/ 723910 h 1240043"/>
                <a:gd name="connsiteX11" fmla="*/ 1194842 w 1791907"/>
                <a:gd name="connsiteY11" fmla="*/ 971560 h 1240043"/>
                <a:gd name="connsiteX12" fmla="*/ 1170077 w 1791907"/>
                <a:gd name="connsiteY12" fmla="*/ 849640 h 1240043"/>
                <a:gd name="connsiteX13" fmla="*/ 1295807 w 1791907"/>
                <a:gd name="connsiteY13" fmla="*/ 958225 h 1240043"/>
                <a:gd name="connsiteX14" fmla="*/ 1341527 w 1791907"/>
                <a:gd name="connsiteY14" fmla="*/ 1122055 h 1240043"/>
                <a:gd name="connsiteX15" fmla="*/ 1364387 w 1791907"/>
                <a:gd name="connsiteY15" fmla="*/ 996325 h 1240043"/>
                <a:gd name="connsiteX16" fmla="*/ 1379627 w 1791907"/>
                <a:gd name="connsiteY16" fmla="*/ 1238260 h 1240043"/>
                <a:gd name="connsiteX17" fmla="*/ 1432967 w 1791907"/>
                <a:gd name="connsiteY17" fmla="*/ 1101100 h 1240043"/>
                <a:gd name="connsiteX18" fmla="*/ 1514882 w 1791907"/>
                <a:gd name="connsiteY18" fmla="*/ 1003945 h 1240043"/>
                <a:gd name="connsiteX19" fmla="*/ 1604417 w 1791907"/>
                <a:gd name="connsiteY19" fmla="*/ 1021090 h 1240043"/>
                <a:gd name="connsiteX20" fmla="*/ 1644422 w 1791907"/>
                <a:gd name="connsiteY20" fmla="*/ 1055380 h 1240043"/>
                <a:gd name="connsiteX21" fmla="*/ 1652042 w 1791907"/>
                <a:gd name="connsiteY21" fmla="*/ 904885 h 1240043"/>
                <a:gd name="connsiteX22" fmla="*/ 1653947 w 1791907"/>
                <a:gd name="connsiteY22" fmla="*/ 802015 h 1240043"/>
                <a:gd name="connsiteX23" fmla="*/ 1741577 w 1791907"/>
                <a:gd name="connsiteY23" fmla="*/ 889645 h 1240043"/>
                <a:gd name="connsiteX24" fmla="*/ 1701572 w 1791907"/>
                <a:gd name="connsiteY24" fmla="*/ 716290 h 1240043"/>
                <a:gd name="connsiteX25" fmla="*/ 1701572 w 1791907"/>
                <a:gd name="connsiteY25" fmla="*/ 615325 h 1240043"/>
                <a:gd name="connsiteX26" fmla="*/ 1781582 w 1791907"/>
                <a:gd name="connsiteY26" fmla="*/ 676285 h 1240043"/>
                <a:gd name="connsiteX27" fmla="*/ 1733957 w 1791907"/>
                <a:gd name="connsiteY27" fmla="*/ 546745 h 1240043"/>
                <a:gd name="connsiteX28" fmla="*/ 1667282 w 1791907"/>
                <a:gd name="connsiteY28" fmla="*/ 396250 h 1240043"/>
                <a:gd name="connsiteX29" fmla="*/ 1497737 w 1791907"/>
                <a:gd name="connsiteY29" fmla="*/ 219085 h 1240043"/>
                <a:gd name="connsiteX30" fmla="*/ 1364387 w 1791907"/>
                <a:gd name="connsiteY30" fmla="*/ 129550 h 1240043"/>
                <a:gd name="connsiteX31" fmla="*/ 1486307 w 1791907"/>
                <a:gd name="connsiteY31" fmla="*/ 104785 h 1240043"/>
                <a:gd name="connsiteX32" fmla="*/ 1572032 w 1791907"/>
                <a:gd name="connsiteY32" fmla="*/ 70495 h 1240043"/>
                <a:gd name="connsiteX33" fmla="*/ 1339622 w 1791907"/>
                <a:gd name="connsiteY33" fmla="*/ 62875 h 1240043"/>
                <a:gd name="connsiteX34" fmla="*/ 1128167 w 1791907"/>
                <a:gd name="connsiteY34" fmla="*/ 17155 h 1240043"/>
                <a:gd name="connsiteX35" fmla="*/ 918617 w 1791907"/>
                <a:gd name="connsiteY35" fmla="*/ 10 h 1240043"/>
                <a:gd name="connsiteX36" fmla="*/ 650012 w 1791907"/>
                <a:gd name="connsiteY36" fmla="*/ 19060 h 1240043"/>
                <a:gd name="connsiteX37" fmla="*/ 480467 w 1791907"/>
                <a:gd name="connsiteY37" fmla="*/ 55255 h 1240043"/>
                <a:gd name="connsiteX38" fmla="*/ 352832 w 1791907"/>
                <a:gd name="connsiteY38" fmla="*/ 144790 h 1240043"/>
                <a:gd name="connsiteX39" fmla="*/ 301397 w 1791907"/>
                <a:gd name="connsiteY39" fmla="*/ 215275 h 1240043"/>
                <a:gd name="connsiteX40" fmla="*/ 227102 w 1791907"/>
                <a:gd name="connsiteY40" fmla="*/ 278140 h 1240043"/>
                <a:gd name="connsiteX41" fmla="*/ 160427 w 1791907"/>
                <a:gd name="connsiteY41" fmla="*/ 331480 h 1240043"/>
                <a:gd name="connsiteX42" fmla="*/ 82322 w 1791907"/>
                <a:gd name="connsiteY42" fmla="*/ 485785 h 1240043"/>
                <a:gd name="connsiteX43" fmla="*/ 17552 w 1791907"/>
                <a:gd name="connsiteY43" fmla="*/ 674380 h 1240043"/>
                <a:gd name="connsiteX44" fmla="*/ 2312 w 1791907"/>
                <a:gd name="connsiteY44" fmla="*/ 735340 h 1240043"/>
                <a:gd name="connsiteX45" fmla="*/ 57557 w 1791907"/>
                <a:gd name="connsiteY45" fmla="*/ 678190 h 1240043"/>
                <a:gd name="connsiteX46" fmla="*/ 55652 w 1791907"/>
                <a:gd name="connsiteY46" fmla="*/ 910600 h 1240043"/>
                <a:gd name="connsiteX47" fmla="*/ 68987 w 1791907"/>
                <a:gd name="connsiteY47" fmla="*/ 988705 h 1240043"/>
                <a:gd name="connsiteX48" fmla="*/ 97562 w 1791907"/>
                <a:gd name="connsiteY48" fmla="*/ 891550 h 1240043"/>
                <a:gd name="connsiteX49" fmla="*/ 183287 w 1791907"/>
                <a:gd name="connsiteY49" fmla="*/ 990610 h 1240043"/>
                <a:gd name="connsiteX50" fmla="*/ 175667 w 1791907"/>
                <a:gd name="connsiteY50" fmla="*/ 866785 h 1240043"/>
                <a:gd name="connsiteX51" fmla="*/ 187097 w 1791907"/>
                <a:gd name="connsiteY51" fmla="*/ 725815 h 1240043"/>
                <a:gd name="connsiteX52" fmla="*/ 248057 w 1791907"/>
                <a:gd name="connsiteY52" fmla="*/ 889645 h 1240043"/>
                <a:gd name="connsiteX53" fmla="*/ 227102 w 1791907"/>
                <a:gd name="connsiteY53" fmla="*/ 668665 h 1240043"/>
                <a:gd name="connsiteX54" fmla="*/ 278537 w 1791907"/>
                <a:gd name="connsiteY54" fmla="*/ 495310 h 1240043"/>
                <a:gd name="connsiteX55" fmla="*/ 331877 w 1791907"/>
                <a:gd name="connsiteY55" fmla="*/ 483880 h 1240043"/>
                <a:gd name="connsiteX56" fmla="*/ 419507 w 1791907"/>
                <a:gd name="connsiteY56" fmla="*/ 579130 h 1240043"/>
                <a:gd name="connsiteX0" fmla="*/ 419507 w 1791907"/>
                <a:gd name="connsiteY0" fmla="*/ 579130 h 1218191"/>
                <a:gd name="connsiteX1" fmla="*/ 482372 w 1791907"/>
                <a:gd name="connsiteY1" fmla="*/ 516265 h 1218191"/>
                <a:gd name="connsiteX2" fmla="*/ 566192 w 1791907"/>
                <a:gd name="connsiteY2" fmla="*/ 476260 h 1218191"/>
                <a:gd name="connsiteX3" fmla="*/ 629057 w 1791907"/>
                <a:gd name="connsiteY3" fmla="*/ 577225 h 1218191"/>
                <a:gd name="connsiteX4" fmla="*/ 669062 w 1791907"/>
                <a:gd name="connsiteY4" fmla="*/ 762010 h 1218191"/>
                <a:gd name="connsiteX5" fmla="*/ 672872 w 1791907"/>
                <a:gd name="connsiteY5" fmla="*/ 914410 h 1218191"/>
                <a:gd name="connsiteX6" fmla="*/ 750977 w 1791907"/>
                <a:gd name="connsiteY6" fmla="*/ 718195 h 1218191"/>
                <a:gd name="connsiteX7" fmla="*/ 777647 w 1791907"/>
                <a:gd name="connsiteY7" fmla="*/ 582940 h 1218191"/>
                <a:gd name="connsiteX8" fmla="*/ 1040537 w 1791907"/>
                <a:gd name="connsiteY8" fmla="*/ 870595 h 1218191"/>
                <a:gd name="connsiteX9" fmla="*/ 1091972 w 1791907"/>
                <a:gd name="connsiteY9" fmla="*/ 891550 h 1218191"/>
                <a:gd name="connsiteX10" fmla="*/ 992912 w 1791907"/>
                <a:gd name="connsiteY10" fmla="*/ 723910 h 1218191"/>
                <a:gd name="connsiteX11" fmla="*/ 1194842 w 1791907"/>
                <a:gd name="connsiteY11" fmla="*/ 971560 h 1218191"/>
                <a:gd name="connsiteX12" fmla="*/ 1170077 w 1791907"/>
                <a:gd name="connsiteY12" fmla="*/ 849640 h 1218191"/>
                <a:gd name="connsiteX13" fmla="*/ 1295807 w 1791907"/>
                <a:gd name="connsiteY13" fmla="*/ 958225 h 1218191"/>
                <a:gd name="connsiteX14" fmla="*/ 1341527 w 1791907"/>
                <a:gd name="connsiteY14" fmla="*/ 1122055 h 1218191"/>
                <a:gd name="connsiteX15" fmla="*/ 1364387 w 1791907"/>
                <a:gd name="connsiteY15" fmla="*/ 996325 h 1218191"/>
                <a:gd name="connsiteX16" fmla="*/ 1396242 w 1791907"/>
                <a:gd name="connsiteY16" fmla="*/ 1216108 h 1218191"/>
                <a:gd name="connsiteX17" fmla="*/ 1432967 w 1791907"/>
                <a:gd name="connsiteY17" fmla="*/ 1101100 h 1218191"/>
                <a:gd name="connsiteX18" fmla="*/ 1514882 w 1791907"/>
                <a:gd name="connsiteY18" fmla="*/ 1003945 h 1218191"/>
                <a:gd name="connsiteX19" fmla="*/ 1604417 w 1791907"/>
                <a:gd name="connsiteY19" fmla="*/ 1021090 h 1218191"/>
                <a:gd name="connsiteX20" fmla="*/ 1644422 w 1791907"/>
                <a:gd name="connsiteY20" fmla="*/ 1055380 h 1218191"/>
                <a:gd name="connsiteX21" fmla="*/ 1652042 w 1791907"/>
                <a:gd name="connsiteY21" fmla="*/ 904885 h 1218191"/>
                <a:gd name="connsiteX22" fmla="*/ 1653947 w 1791907"/>
                <a:gd name="connsiteY22" fmla="*/ 802015 h 1218191"/>
                <a:gd name="connsiteX23" fmla="*/ 1741577 w 1791907"/>
                <a:gd name="connsiteY23" fmla="*/ 889645 h 1218191"/>
                <a:gd name="connsiteX24" fmla="*/ 1701572 w 1791907"/>
                <a:gd name="connsiteY24" fmla="*/ 716290 h 1218191"/>
                <a:gd name="connsiteX25" fmla="*/ 1701572 w 1791907"/>
                <a:gd name="connsiteY25" fmla="*/ 615325 h 1218191"/>
                <a:gd name="connsiteX26" fmla="*/ 1781582 w 1791907"/>
                <a:gd name="connsiteY26" fmla="*/ 676285 h 1218191"/>
                <a:gd name="connsiteX27" fmla="*/ 1733957 w 1791907"/>
                <a:gd name="connsiteY27" fmla="*/ 546745 h 1218191"/>
                <a:gd name="connsiteX28" fmla="*/ 1667282 w 1791907"/>
                <a:gd name="connsiteY28" fmla="*/ 396250 h 1218191"/>
                <a:gd name="connsiteX29" fmla="*/ 1497737 w 1791907"/>
                <a:gd name="connsiteY29" fmla="*/ 219085 h 1218191"/>
                <a:gd name="connsiteX30" fmla="*/ 1364387 w 1791907"/>
                <a:gd name="connsiteY30" fmla="*/ 129550 h 1218191"/>
                <a:gd name="connsiteX31" fmla="*/ 1486307 w 1791907"/>
                <a:gd name="connsiteY31" fmla="*/ 104785 h 1218191"/>
                <a:gd name="connsiteX32" fmla="*/ 1572032 w 1791907"/>
                <a:gd name="connsiteY32" fmla="*/ 70495 h 1218191"/>
                <a:gd name="connsiteX33" fmla="*/ 1339622 w 1791907"/>
                <a:gd name="connsiteY33" fmla="*/ 62875 h 1218191"/>
                <a:gd name="connsiteX34" fmla="*/ 1128167 w 1791907"/>
                <a:gd name="connsiteY34" fmla="*/ 17155 h 1218191"/>
                <a:gd name="connsiteX35" fmla="*/ 918617 w 1791907"/>
                <a:gd name="connsiteY35" fmla="*/ 10 h 1218191"/>
                <a:gd name="connsiteX36" fmla="*/ 650012 w 1791907"/>
                <a:gd name="connsiteY36" fmla="*/ 19060 h 1218191"/>
                <a:gd name="connsiteX37" fmla="*/ 480467 w 1791907"/>
                <a:gd name="connsiteY37" fmla="*/ 55255 h 1218191"/>
                <a:gd name="connsiteX38" fmla="*/ 352832 w 1791907"/>
                <a:gd name="connsiteY38" fmla="*/ 144790 h 1218191"/>
                <a:gd name="connsiteX39" fmla="*/ 301397 w 1791907"/>
                <a:gd name="connsiteY39" fmla="*/ 215275 h 1218191"/>
                <a:gd name="connsiteX40" fmla="*/ 227102 w 1791907"/>
                <a:gd name="connsiteY40" fmla="*/ 278140 h 1218191"/>
                <a:gd name="connsiteX41" fmla="*/ 160427 w 1791907"/>
                <a:gd name="connsiteY41" fmla="*/ 331480 h 1218191"/>
                <a:gd name="connsiteX42" fmla="*/ 82322 w 1791907"/>
                <a:gd name="connsiteY42" fmla="*/ 485785 h 1218191"/>
                <a:gd name="connsiteX43" fmla="*/ 17552 w 1791907"/>
                <a:gd name="connsiteY43" fmla="*/ 674380 h 1218191"/>
                <a:gd name="connsiteX44" fmla="*/ 2312 w 1791907"/>
                <a:gd name="connsiteY44" fmla="*/ 735340 h 1218191"/>
                <a:gd name="connsiteX45" fmla="*/ 57557 w 1791907"/>
                <a:gd name="connsiteY45" fmla="*/ 678190 h 1218191"/>
                <a:gd name="connsiteX46" fmla="*/ 55652 w 1791907"/>
                <a:gd name="connsiteY46" fmla="*/ 910600 h 1218191"/>
                <a:gd name="connsiteX47" fmla="*/ 68987 w 1791907"/>
                <a:gd name="connsiteY47" fmla="*/ 988705 h 1218191"/>
                <a:gd name="connsiteX48" fmla="*/ 97562 w 1791907"/>
                <a:gd name="connsiteY48" fmla="*/ 891550 h 1218191"/>
                <a:gd name="connsiteX49" fmla="*/ 183287 w 1791907"/>
                <a:gd name="connsiteY49" fmla="*/ 990610 h 1218191"/>
                <a:gd name="connsiteX50" fmla="*/ 175667 w 1791907"/>
                <a:gd name="connsiteY50" fmla="*/ 866785 h 1218191"/>
                <a:gd name="connsiteX51" fmla="*/ 187097 w 1791907"/>
                <a:gd name="connsiteY51" fmla="*/ 725815 h 1218191"/>
                <a:gd name="connsiteX52" fmla="*/ 248057 w 1791907"/>
                <a:gd name="connsiteY52" fmla="*/ 889645 h 1218191"/>
                <a:gd name="connsiteX53" fmla="*/ 227102 w 1791907"/>
                <a:gd name="connsiteY53" fmla="*/ 668665 h 1218191"/>
                <a:gd name="connsiteX54" fmla="*/ 278537 w 1791907"/>
                <a:gd name="connsiteY54" fmla="*/ 495310 h 1218191"/>
                <a:gd name="connsiteX55" fmla="*/ 331877 w 1791907"/>
                <a:gd name="connsiteY55" fmla="*/ 483880 h 1218191"/>
                <a:gd name="connsiteX56" fmla="*/ 419507 w 1791907"/>
                <a:gd name="connsiteY56" fmla="*/ 579130 h 1218191"/>
                <a:gd name="connsiteX0" fmla="*/ 419507 w 1791907"/>
                <a:gd name="connsiteY0" fmla="*/ 579130 h 1218180"/>
                <a:gd name="connsiteX1" fmla="*/ 482372 w 1791907"/>
                <a:gd name="connsiteY1" fmla="*/ 516265 h 1218180"/>
                <a:gd name="connsiteX2" fmla="*/ 566192 w 1791907"/>
                <a:gd name="connsiteY2" fmla="*/ 476260 h 1218180"/>
                <a:gd name="connsiteX3" fmla="*/ 629057 w 1791907"/>
                <a:gd name="connsiteY3" fmla="*/ 577225 h 1218180"/>
                <a:gd name="connsiteX4" fmla="*/ 669062 w 1791907"/>
                <a:gd name="connsiteY4" fmla="*/ 762010 h 1218180"/>
                <a:gd name="connsiteX5" fmla="*/ 672872 w 1791907"/>
                <a:gd name="connsiteY5" fmla="*/ 914410 h 1218180"/>
                <a:gd name="connsiteX6" fmla="*/ 750977 w 1791907"/>
                <a:gd name="connsiteY6" fmla="*/ 718195 h 1218180"/>
                <a:gd name="connsiteX7" fmla="*/ 777647 w 1791907"/>
                <a:gd name="connsiteY7" fmla="*/ 582940 h 1218180"/>
                <a:gd name="connsiteX8" fmla="*/ 1040537 w 1791907"/>
                <a:gd name="connsiteY8" fmla="*/ 870595 h 1218180"/>
                <a:gd name="connsiteX9" fmla="*/ 1091972 w 1791907"/>
                <a:gd name="connsiteY9" fmla="*/ 891550 h 1218180"/>
                <a:gd name="connsiteX10" fmla="*/ 992912 w 1791907"/>
                <a:gd name="connsiteY10" fmla="*/ 723910 h 1218180"/>
                <a:gd name="connsiteX11" fmla="*/ 1194842 w 1791907"/>
                <a:gd name="connsiteY11" fmla="*/ 971560 h 1218180"/>
                <a:gd name="connsiteX12" fmla="*/ 1170077 w 1791907"/>
                <a:gd name="connsiteY12" fmla="*/ 849640 h 1218180"/>
                <a:gd name="connsiteX13" fmla="*/ 1295807 w 1791907"/>
                <a:gd name="connsiteY13" fmla="*/ 958225 h 1218180"/>
                <a:gd name="connsiteX14" fmla="*/ 1341527 w 1791907"/>
                <a:gd name="connsiteY14" fmla="*/ 1122055 h 1218180"/>
                <a:gd name="connsiteX15" fmla="*/ 1364387 w 1791907"/>
                <a:gd name="connsiteY15" fmla="*/ 996325 h 1218180"/>
                <a:gd name="connsiteX16" fmla="*/ 1396242 w 1791907"/>
                <a:gd name="connsiteY16" fmla="*/ 1216108 h 1218180"/>
                <a:gd name="connsiteX17" fmla="*/ 1432967 w 1791907"/>
                <a:gd name="connsiteY17" fmla="*/ 1101100 h 1218180"/>
                <a:gd name="connsiteX18" fmla="*/ 1539803 w 1791907"/>
                <a:gd name="connsiteY18" fmla="*/ 1006714 h 1218180"/>
                <a:gd name="connsiteX19" fmla="*/ 1604417 w 1791907"/>
                <a:gd name="connsiteY19" fmla="*/ 1021090 h 1218180"/>
                <a:gd name="connsiteX20" fmla="*/ 1644422 w 1791907"/>
                <a:gd name="connsiteY20" fmla="*/ 1055380 h 1218180"/>
                <a:gd name="connsiteX21" fmla="*/ 1652042 w 1791907"/>
                <a:gd name="connsiteY21" fmla="*/ 904885 h 1218180"/>
                <a:gd name="connsiteX22" fmla="*/ 1653947 w 1791907"/>
                <a:gd name="connsiteY22" fmla="*/ 802015 h 1218180"/>
                <a:gd name="connsiteX23" fmla="*/ 1741577 w 1791907"/>
                <a:gd name="connsiteY23" fmla="*/ 889645 h 1218180"/>
                <a:gd name="connsiteX24" fmla="*/ 1701572 w 1791907"/>
                <a:gd name="connsiteY24" fmla="*/ 716290 h 1218180"/>
                <a:gd name="connsiteX25" fmla="*/ 1701572 w 1791907"/>
                <a:gd name="connsiteY25" fmla="*/ 615325 h 1218180"/>
                <a:gd name="connsiteX26" fmla="*/ 1781582 w 1791907"/>
                <a:gd name="connsiteY26" fmla="*/ 676285 h 1218180"/>
                <a:gd name="connsiteX27" fmla="*/ 1733957 w 1791907"/>
                <a:gd name="connsiteY27" fmla="*/ 546745 h 1218180"/>
                <a:gd name="connsiteX28" fmla="*/ 1667282 w 1791907"/>
                <a:gd name="connsiteY28" fmla="*/ 396250 h 1218180"/>
                <a:gd name="connsiteX29" fmla="*/ 1497737 w 1791907"/>
                <a:gd name="connsiteY29" fmla="*/ 219085 h 1218180"/>
                <a:gd name="connsiteX30" fmla="*/ 1364387 w 1791907"/>
                <a:gd name="connsiteY30" fmla="*/ 129550 h 1218180"/>
                <a:gd name="connsiteX31" fmla="*/ 1486307 w 1791907"/>
                <a:gd name="connsiteY31" fmla="*/ 104785 h 1218180"/>
                <a:gd name="connsiteX32" fmla="*/ 1572032 w 1791907"/>
                <a:gd name="connsiteY32" fmla="*/ 70495 h 1218180"/>
                <a:gd name="connsiteX33" fmla="*/ 1339622 w 1791907"/>
                <a:gd name="connsiteY33" fmla="*/ 62875 h 1218180"/>
                <a:gd name="connsiteX34" fmla="*/ 1128167 w 1791907"/>
                <a:gd name="connsiteY34" fmla="*/ 17155 h 1218180"/>
                <a:gd name="connsiteX35" fmla="*/ 918617 w 1791907"/>
                <a:gd name="connsiteY35" fmla="*/ 10 h 1218180"/>
                <a:gd name="connsiteX36" fmla="*/ 650012 w 1791907"/>
                <a:gd name="connsiteY36" fmla="*/ 19060 h 1218180"/>
                <a:gd name="connsiteX37" fmla="*/ 480467 w 1791907"/>
                <a:gd name="connsiteY37" fmla="*/ 55255 h 1218180"/>
                <a:gd name="connsiteX38" fmla="*/ 352832 w 1791907"/>
                <a:gd name="connsiteY38" fmla="*/ 144790 h 1218180"/>
                <a:gd name="connsiteX39" fmla="*/ 301397 w 1791907"/>
                <a:gd name="connsiteY39" fmla="*/ 215275 h 1218180"/>
                <a:gd name="connsiteX40" fmla="*/ 227102 w 1791907"/>
                <a:gd name="connsiteY40" fmla="*/ 278140 h 1218180"/>
                <a:gd name="connsiteX41" fmla="*/ 160427 w 1791907"/>
                <a:gd name="connsiteY41" fmla="*/ 331480 h 1218180"/>
                <a:gd name="connsiteX42" fmla="*/ 82322 w 1791907"/>
                <a:gd name="connsiteY42" fmla="*/ 485785 h 1218180"/>
                <a:gd name="connsiteX43" fmla="*/ 17552 w 1791907"/>
                <a:gd name="connsiteY43" fmla="*/ 674380 h 1218180"/>
                <a:gd name="connsiteX44" fmla="*/ 2312 w 1791907"/>
                <a:gd name="connsiteY44" fmla="*/ 735340 h 1218180"/>
                <a:gd name="connsiteX45" fmla="*/ 57557 w 1791907"/>
                <a:gd name="connsiteY45" fmla="*/ 678190 h 1218180"/>
                <a:gd name="connsiteX46" fmla="*/ 55652 w 1791907"/>
                <a:gd name="connsiteY46" fmla="*/ 910600 h 1218180"/>
                <a:gd name="connsiteX47" fmla="*/ 68987 w 1791907"/>
                <a:gd name="connsiteY47" fmla="*/ 988705 h 1218180"/>
                <a:gd name="connsiteX48" fmla="*/ 97562 w 1791907"/>
                <a:gd name="connsiteY48" fmla="*/ 891550 h 1218180"/>
                <a:gd name="connsiteX49" fmla="*/ 183287 w 1791907"/>
                <a:gd name="connsiteY49" fmla="*/ 990610 h 1218180"/>
                <a:gd name="connsiteX50" fmla="*/ 175667 w 1791907"/>
                <a:gd name="connsiteY50" fmla="*/ 866785 h 1218180"/>
                <a:gd name="connsiteX51" fmla="*/ 187097 w 1791907"/>
                <a:gd name="connsiteY51" fmla="*/ 725815 h 1218180"/>
                <a:gd name="connsiteX52" fmla="*/ 248057 w 1791907"/>
                <a:gd name="connsiteY52" fmla="*/ 889645 h 1218180"/>
                <a:gd name="connsiteX53" fmla="*/ 227102 w 1791907"/>
                <a:gd name="connsiteY53" fmla="*/ 668665 h 1218180"/>
                <a:gd name="connsiteX54" fmla="*/ 278537 w 1791907"/>
                <a:gd name="connsiteY54" fmla="*/ 495310 h 1218180"/>
                <a:gd name="connsiteX55" fmla="*/ 331877 w 1791907"/>
                <a:gd name="connsiteY55" fmla="*/ 483880 h 1218180"/>
                <a:gd name="connsiteX56" fmla="*/ 419507 w 1791907"/>
                <a:gd name="connsiteY56" fmla="*/ 579130 h 1218180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44422 w 1791907"/>
                <a:gd name="connsiteY20" fmla="*/ 1055380 h 1218181"/>
                <a:gd name="connsiteX21" fmla="*/ 1652042 w 1791907"/>
                <a:gd name="connsiteY21" fmla="*/ 904885 h 1218181"/>
                <a:gd name="connsiteX22" fmla="*/ 1653947 w 1791907"/>
                <a:gd name="connsiteY22" fmla="*/ 802015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58267 w 1791907"/>
                <a:gd name="connsiteY20" fmla="*/ 1063688 h 1218181"/>
                <a:gd name="connsiteX21" fmla="*/ 1652042 w 1791907"/>
                <a:gd name="connsiteY21" fmla="*/ 904885 h 1218181"/>
                <a:gd name="connsiteX22" fmla="*/ 1653947 w 1791907"/>
                <a:gd name="connsiteY22" fmla="*/ 802015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58267 w 1791907"/>
                <a:gd name="connsiteY20" fmla="*/ 1063688 h 1218181"/>
                <a:gd name="connsiteX21" fmla="*/ 1652042 w 1791907"/>
                <a:gd name="connsiteY21" fmla="*/ 904885 h 1218181"/>
                <a:gd name="connsiteX22" fmla="*/ 1670561 w 1791907"/>
                <a:gd name="connsiteY22" fmla="*/ 824167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58267 w 1791907"/>
                <a:gd name="connsiteY20" fmla="*/ 1063688 h 1218181"/>
                <a:gd name="connsiteX21" fmla="*/ 1671424 w 1791907"/>
                <a:gd name="connsiteY21" fmla="*/ 904885 h 1218181"/>
                <a:gd name="connsiteX22" fmla="*/ 1670561 w 1791907"/>
                <a:gd name="connsiteY22" fmla="*/ 824167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40"/>
                <a:gd name="connsiteX1" fmla="*/ 482372 w 1791907"/>
                <a:gd name="connsiteY1" fmla="*/ 516265 h 1218140"/>
                <a:gd name="connsiteX2" fmla="*/ 566192 w 1791907"/>
                <a:gd name="connsiteY2" fmla="*/ 476260 h 1218140"/>
                <a:gd name="connsiteX3" fmla="*/ 629057 w 1791907"/>
                <a:gd name="connsiteY3" fmla="*/ 577225 h 1218140"/>
                <a:gd name="connsiteX4" fmla="*/ 669062 w 1791907"/>
                <a:gd name="connsiteY4" fmla="*/ 762010 h 1218140"/>
                <a:gd name="connsiteX5" fmla="*/ 672872 w 1791907"/>
                <a:gd name="connsiteY5" fmla="*/ 914410 h 1218140"/>
                <a:gd name="connsiteX6" fmla="*/ 750977 w 1791907"/>
                <a:gd name="connsiteY6" fmla="*/ 718195 h 1218140"/>
                <a:gd name="connsiteX7" fmla="*/ 777647 w 1791907"/>
                <a:gd name="connsiteY7" fmla="*/ 582940 h 1218140"/>
                <a:gd name="connsiteX8" fmla="*/ 1040537 w 1791907"/>
                <a:gd name="connsiteY8" fmla="*/ 870595 h 1218140"/>
                <a:gd name="connsiteX9" fmla="*/ 1091972 w 1791907"/>
                <a:gd name="connsiteY9" fmla="*/ 891550 h 1218140"/>
                <a:gd name="connsiteX10" fmla="*/ 992912 w 1791907"/>
                <a:gd name="connsiteY10" fmla="*/ 723910 h 1218140"/>
                <a:gd name="connsiteX11" fmla="*/ 1194842 w 1791907"/>
                <a:gd name="connsiteY11" fmla="*/ 971560 h 1218140"/>
                <a:gd name="connsiteX12" fmla="*/ 1170077 w 1791907"/>
                <a:gd name="connsiteY12" fmla="*/ 849640 h 1218140"/>
                <a:gd name="connsiteX13" fmla="*/ 1295807 w 1791907"/>
                <a:gd name="connsiteY13" fmla="*/ 958225 h 1218140"/>
                <a:gd name="connsiteX14" fmla="*/ 1341527 w 1791907"/>
                <a:gd name="connsiteY14" fmla="*/ 1122055 h 1218140"/>
                <a:gd name="connsiteX15" fmla="*/ 1364387 w 1791907"/>
                <a:gd name="connsiteY15" fmla="*/ 996325 h 1218140"/>
                <a:gd name="connsiteX16" fmla="*/ 1396242 w 1791907"/>
                <a:gd name="connsiteY16" fmla="*/ 1216108 h 1218140"/>
                <a:gd name="connsiteX17" fmla="*/ 1432967 w 1791907"/>
                <a:gd name="connsiteY17" fmla="*/ 1101100 h 1218140"/>
                <a:gd name="connsiteX18" fmla="*/ 1537035 w 1791907"/>
                <a:gd name="connsiteY18" fmla="*/ 1020559 h 1218140"/>
                <a:gd name="connsiteX19" fmla="*/ 1612723 w 1791907"/>
                <a:gd name="connsiteY19" fmla="*/ 1026628 h 1218140"/>
                <a:gd name="connsiteX20" fmla="*/ 1658267 w 1791907"/>
                <a:gd name="connsiteY20" fmla="*/ 1063688 h 1218140"/>
                <a:gd name="connsiteX21" fmla="*/ 1671424 w 1791907"/>
                <a:gd name="connsiteY21" fmla="*/ 904885 h 1218140"/>
                <a:gd name="connsiteX22" fmla="*/ 1670561 w 1791907"/>
                <a:gd name="connsiteY22" fmla="*/ 824167 h 1218140"/>
                <a:gd name="connsiteX23" fmla="*/ 1741577 w 1791907"/>
                <a:gd name="connsiteY23" fmla="*/ 889645 h 1218140"/>
                <a:gd name="connsiteX24" fmla="*/ 1701572 w 1791907"/>
                <a:gd name="connsiteY24" fmla="*/ 716290 h 1218140"/>
                <a:gd name="connsiteX25" fmla="*/ 1701572 w 1791907"/>
                <a:gd name="connsiteY25" fmla="*/ 615325 h 1218140"/>
                <a:gd name="connsiteX26" fmla="*/ 1781582 w 1791907"/>
                <a:gd name="connsiteY26" fmla="*/ 676285 h 1218140"/>
                <a:gd name="connsiteX27" fmla="*/ 1733957 w 1791907"/>
                <a:gd name="connsiteY27" fmla="*/ 546745 h 1218140"/>
                <a:gd name="connsiteX28" fmla="*/ 1667282 w 1791907"/>
                <a:gd name="connsiteY28" fmla="*/ 396250 h 1218140"/>
                <a:gd name="connsiteX29" fmla="*/ 1497737 w 1791907"/>
                <a:gd name="connsiteY29" fmla="*/ 219085 h 1218140"/>
                <a:gd name="connsiteX30" fmla="*/ 1364387 w 1791907"/>
                <a:gd name="connsiteY30" fmla="*/ 129550 h 1218140"/>
                <a:gd name="connsiteX31" fmla="*/ 1486307 w 1791907"/>
                <a:gd name="connsiteY31" fmla="*/ 104785 h 1218140"/>
                <a:gd name="connsiteX32" fmla="*/ 1572032 w 1791907"/>
                <a:gd name="connsiteY32" fmla="*/ 70495 h 1218140"/>
                <a:gd name="connsiteX33" fmla="*/ 1339622 w 1791907"/>
                <a:gd name="connsiteY33" fmla="*/ 62875 h 1218140"/>
                <a:gd name="connsiteX34" fmla="*/ 1128167 w 1791907"/>
                <a:gd name="connsiteY34" fmla="*/ 17155 h 1218140"/>
                <a:gd name="connsiteX35" fmla="*/ 918617 w 1791907"/>
                <a:gd name="connsiteY35" fmla="*/ 10 h 1218140"/>
                <a:gd name="connsiteX36" fmla="*/ 650012 w 1791907"/>
                <a:gd name="connsiteY36" fmla="*/ 19060 h 1218140"/>
                <a:gd name="connsiteX37" fmla="*/ 480467 w 1791907"/>
                <a:gd name="connsiteY37" fmla="*/ 55255 h 1218140"/>
                <a:gd name="connsiteX38" fmla="*/ 352832 w 1791907"/>
                <a:gd name="connsiteY38" fmla="*/ 144790 h 1218140"/>
                <a:gd name="connsiteX39" fmla="*/ 301397 w 1791907"/>
                <a:gd name="connsiteY39" fmla="*/ 215275 h 1218140"/>
                <a:gd name="connsiteX40" fmla="*/ 227102 w 1791907"/>
                <a:gd name="connsiteY40" fmla="*/ 278140 h 1218140"/>
                <a:gd name="connsiteX41" fmla="*/ 160427 w 1791907"/>
                <a:gd name="connsiteY41" fmla="*/ 331480 h 1218140"/>
                <a:gd name="connsiteX42" fmla="*/ 82322 w 1791907"/>
                <a:gd name="connsiteY42" fmla="*/ 485785 h 1218140"/>
                <a:gd name="connsiteX43" fmla="*/ 17552 w 1791907"/>
                <a:gd name="connsiteY43" fmla="*/ 674380 h 1218140"/>
                <a:gd name="connsiteX44" fmla="*/ 2312 w 1791907"/>
                <a:gd name="connsiteY44" fmla="*/ 735340 h 1218140"/>
                <a:gd name="connsiteX45" fmla="*/ 57557 w 1791907"/>
                <a:gd name="connsiteY45" fmla="*/ 678190 h 1218140"/>
                <a:gd name="connsiteX46" fmla="*/ 55652 w 1791907"/>
                <a:gd name="connsiteY46" fmla="*/ 910600 h 1218140"/>
                <a:gd name="connsiteX47" fmla="*/ 68987 w 1791907"/>
                <a:gd name="connsiteY47" fmla="*/ 988705 h 1218140"/>
                <a:gd name="connsiteX48" fmla="*/ 97562 w 1791907"/>
                <a:gd name="connsiteY48" fmla="*/ 891550 h 1218140"/>
                <a:gd name="connsiteX49" fmla="*/ 183287 w 1791907"/>
                <a:gd name="connsiteY49" fmla="*/ 990610 h 1218140"/>
                <a:gd name="connsiteX50" fmla="*/ 175667 w 1791907"/>
                <a:gd name="connsiteY50" fmla="*/ 866785 h 1218140"/>
                <a:gd name="connsiteX51" fmla="*/ 187097 w 1791907"/>
                <a:gd name="connsiteY51" fmla="*/ 725815 h 1218140"/>
                <a:gd name="connsiteX52" fmla="*/ 248057 w 1791907"/>
                <a:gd name="connsiteY52" fmla="*/ 889645 h 1218140"/>
                <a:gd name="connsiteX53" fmla="*/ 227102 w 1791907"/>
                <a:gd name="connsiteY53" fmla="*/ 668665 h 1218140"/>
                <a:gd name="connsiteX54" fmla="*/ 278537 w 1791907"/>
                <a:gd name="connsiteY54" fmla="*/ 495310 h 1218140"/>
                <a:gd name="connsiteX55" fmla="*/ 331877 w 1791907"/>
                <a:gd name="connsiteY55" fmla="*/ 483880 h 1218140"/>
                <a:gd name="connsiteX56" fmla="*/ 419507 w 1791907"/>
                <a:gd name="connsiteY56" fmla="*/ 579130 h 1218140"/>
                <a:gd name="connsiteX0" fmla="*/ 419507 w 1791907"/>
                <a:gd name="connsiteY0" fmla="*/ 579130 h 1218001"/>
                <a:gd name="connsiteX1" fmla="*/ 482372 w 1791907"/>
                <a:gd name="connsiteY1" fmla="*/ 516265 h 1218001"/>
                <a:gd name="connsiteX2" fmla="*/ 566192 w 1791907"/>
                <a:gd name="connsiteY2" fmla="*/ 476260 h 1218001"/>
                <a:gd name="connsiteX3" fmla="*/ 629057 w 1791907"/>
                <a:gd name="connsiteY3" fmla="*/ 577225 h 1218001"/>
                <a:gd name="connsiteX4" fmla="*/ 669062 w 1791907"/>
                <a:gd name="connsiteY4" fmla="*/ 762010 h 1218001"/>
                <a:gd name="connsiteX5" fmla="*/ 672872 w 1791907"/>
                <a:gd name="connsiteY5" fmla="*/ 914410 h 1218001"/>
                <a:gd name="connsiteX6" fmla="*/ 750977 w 1791907"/>
                <a:gd name="connsiteY6" fmla="*/ 718195 h 1218001"/>
                <a:gd name="connsiteX7" fmla="*/ 777647 w 1791907"/>
                <a:gd name="connsiteY7" fmla="*/ 582940 h 1218001"/>
                <a:gd name="connsiteX8" fmla="*/ 1040537 w 1791907"/>
                <a:gd name="connsiteY8" fmla="*/ 870595 h 1218001"/>
                <a:gd name="connsiteX9" fmla="*/ 1091972 w 1791907"/>
                <a:gd name="connsiteY9" fmla="*/ 891550 h 1218001"/>
                <a:gd name="connsiteX10" fmla="*/ 992912 w 1791907"/>
                <a:gd name="connsiteY10" fmla="*/ 723910 h 1218001"/>
                <a:gd name="connsiteX11" fmla="*/ 1194842 w 1791907"/>
                <a:gd name="connsiteY11" fmla="*/ 971560 h 1218001"/>
                <a:gd name="connsiteX12" fmla="*/ 1170077 w 1791907"/>
                <a:gd name="connsiteY12" fmla="*/ 849640 h 1218001"/>
                <a:gd name="connsiteX13" fmla="*/ 1295807 w 1791907"/>
                <a:gd name="connsiteY13" fmla="*/ 958225 h 1218001"/>
                <a:gd name="connsiteX14" fmla="*/ 1341527 w 1791907"/>
                <a:gd name="connsiteY14" fmla="*/ 1122055 h 1218001"/>
                <a:gd name="connsiteX15" fmla="*/ 1364387 w 1791907"/>
                <a:gd name="connsiteY15" fmla="*/ 996325 h 1218001"/>
                <a:gd name="connsiteX16" fmla="*/ 1396242 w 1791907"/>
                <a:gd name="connsiteY16" fmla="*/ 1216108 h 1218001"/>
                <a:gd name="connsiteX17" fmla="*/ 1441273 w 1791907"/>
                <a:gd name="connsiteY17" fmla="*/ 1098331 h 1218001"/>
                <a:gd name="connsiteX18" fmla="*/ 1537035 w 1791907"/>
                <a:gd name="connsiteY18" fmla="*/ 1020559 h 1218001"/>
                <a:gd name="connsiteX19" fmla="*/ 1612723 w 1791907"/>
                <a:gd name="connsiteY19" fmla="*/ 1026628 h 1218001"/>
                <a:gd name="connsiteX20" fmla="*/ 1658267 w 1791907"/>
                <a:gd name="connsiteY20" fmla="*/ 1063688 h 1218001"/>
                <a:gd name="connsiteX21" fmla="*/ 1671424 w 1791907"/>
                <a:gd name="connsiteY21" fmla="*/ 904885 h 1218001"/>
                <a:gd name="connsiteX22" fmla="*/ 1670561 w 1791907"/>
                <a:gd name="connsiteY22" fmla="*/ 824167 h 1218001"/>
                <a:gd name="connsiteX23" fmla="*/ 1741577 w 1791907"/>
                <a:gd name="connsiteY23" fmla="*/ 889645 h 1218001"/>
                <a:gd name="connsiteX24" fmla="*/ 1701572 w 1791907"/>
                <a:gd name="connsiteY24" fmla="*/ 716290 h 1218001"/>
                <a:gd name="connsiteX25" fmla="*/ 1701572 w 1791907"/>
                <a:gd name="connsiteY25" fmla="*/ 615325 h 1218001"/>
                <a:gd name="connsiteX26" fmla="*/ 1781582 w 1791907"/>
                <a:gd name="connsiteY26" fmla="*/ 676285 h 1218001"/>
                <a:gd name="connsiteX27" fmla="*/ 1733957 w 1791907"/>
                <a:gd name="connsiteY27" fmla="*/ 546745 h 1218001"/>
                <a:gd name="connsiteX28" fmla="*/ 1667282 w 1791907"/>
                <a:gd name="connsiteY28" fmla="*/ 396250 h 1218001"/>
                <a:gd name="connsiteX29" fmla="*/ 1497737 w 1791907"/>
                <a:gd name="connsiteY29" fmla="*/ 219085 h 1218001"/>
                <a:gd name="connsiteX30" fmla="*/ 1364387 w 1791907"/>
                <a:gd name="connsiteY30" fmla="*/ 129550 h 1218001"/>
                <a:gd name="connsiteX31" fmla="*/ 1486307 w 1791907"/>
                <a:gd name="connsiteY31" fmla="*/ 104785 h 1218001"/>
                <a:gd name="connsiteX32" fmla="*/ 1572032 w 1791907"/>
                <a:gd name="connsiteY32" fmla="*/ 70495 h 1218001"/>
                <a:gd name="connsiteX33" fmla="*/ 1339622 w 1791907"/>
                <a:gd name="connsiteY33" fmla="*/ 62875 h 1218001"/>
                <a:gd name="connsiteX34" fmla="*/ 1128167 w 1791907"/>
                <a:gd name="connsiteY34" fmla="*/ 17155 h 1218001"/>
                <a:gd name="connsiteX35" fmla="*/ 918617 w 1791907"/>
                <a:gd name="connsiteY35" fmla="*/ 10 h 1218001"/>
                <a:gd name="connsiteX36" fmla="*/ 650012 w 1791907"/>
                <a:gd name="connsiteY36" fmla="*/ 19060 h 1218001"/>
                <a:gd name="connsiteX37" fmla="*/ 480467 w 1791907"/>
                <a:gd name="connsiteY37" fmla="*/ 55255 h 1218001"/>
                <a:gd name="connsiteX38" fmla="*/ 352832 w 1791907"/>
                <a:gd name="connsiteY38" fmla="*/ 144790 h 1218001"/>
                <a:gd name="connsiteX39" fmla="*/ 301397 w 1791907"/>
                <a:gd name="connsiteY39" fmla="*/ 215275 h 1218001"/>
                <a:gd name="connsiteX40" fmla="*/ 227102 w 1791907"/>
                <a:gd name="connsiteY40" fmla="*/ 278140 h 1218001"/>
                <a:gd name="connsiteX41" fmla="*/ 160427 w 1791907"/>
                <a:gd name="connsiteY41" fmla="*/ 331480 h 1218001"/>
                <a:gd name="connsiteX42" fmla="*/ 82322 w 1791907"/>
                <a:gd name="connsiteY42" fmla="*/ 485785 h 1218001"/>
                <a:gd name="connsiteX43" fmla="*/ 17552 w 1791907"/>
                <a:gd name="connsiteY43" fmla="*/ 674380 h 1218001"/>
                <a:gd name="connsiteX44" fmla="*/ 2312 w 1791907"/>
                <a:gd name="connsiteY44" fmla="*/ 735340 h 1218001"/>
                <a:gd name="connsiteX45" fmla="*/ 57557 w 1791907"/>
                <a:gd name="connsiteY45" fmla="*/ 678190 h 1218001"/>
                <a:gd name="connsiteX46" fmla="*/ 55652 w 1791907"/>
                <a:gd name="connsiteY46" fmla="*/ 910600 h 1218001"/>
                <a:gd name="connsiteX47" fmla="*/ 68987 w 1791907"/>
                <a:gd name="connsiteY47" fmla="*/ 988705 h 1218001"/>
                <a:gd name="connsiteX48" fmla="*/ 97562 w 1791907"/>
                <a:gd name="connsiteY48" fmla="*/ 891550 h 1218001"/>
                <a:gd name="connsiteX49" fmla="*/ 183287 w 1791907"/>
                <a:gd name="connsiteY49" fmla="*/ 990610 h 1218001"/>
                <a:gd name="connsiteX50" fmla="*/ 175667 w 1791907"/>
                <a:gd name="connsiteY50" fmla="*/ 866785 h 1218001"/>
                <a:gd name="connsiteX51" fmla="*/ 187097 w 1791907"/>
                <a:gd name="connsiteY51" fmla="*/ 725815 h 1218001"/>
                <a:gd name="connsiteX52" fmla="*/ 248057 w 1791907"/>
                <a:gd name="connsiteY52" fmla="*/ 889645 h 1218001"/>
                <a:gd name="connsiteX53" fmla="*/ 227102 w 1791907"/>
                <a:gd name="connsiteY53" fmla="*/ 668665 h 1218001"/>
                <a:gd name="connsiteX54" fmla="*/ 278537 w 1791907"/>
                <a:gd name="connsiteY54" fmla="*/ 495310 h 1218001"/>
                <a:gd name="connsiteX55" fmla="*/ 331877 w 1791907"/>
                <a:gd name="connsiteY55" fmla="*/ 483880 h 1218001"/>
                <a:gd name="connsiteX56" fmla="*/ 419507 w 1791907"/>
                <a:gd name="connsiteY56" fmla="*/ 579130 h 1218001"/>
                <a:gd name="connsiteX0" fmla="*/ 419507 w 1791907"/>
                <a:gd name="connsiteY0" fmla="*/ 579130 h 1217972"/>
                <a:gd name="connsiteX1" fmla="*/ 482372 w 1791907"/>
                <a:gd name="connsiteY1" fmla="*/ 516265 h 1217972"/>
                <a:gd name="connsiteX2" fmla="*/ 566192 w 1791907"/>
                <a:gd name="connsiteY2" fmla="*/ 476260 h 1217972"/>
                <a:gd name="connsiteX3" fmla="*/ 629057 w 1791907"/>
                <a:gd name="connsiteY3" fmla="*/ 577225 h 1217972"/>
                <a:gd name="connsiteX4" fmla="*/ 669062 w 1791907"/>
                <a:gd name="connsiteY4" fmla="*/ 762010 h 1217972"/>
                <a:gd name="connsiteX5" fmla="*/ 672872 w 1791907"/>
                <a:gd name="connsiteY5" fmla="*/ 914410 h 1217972"/>
                <a:gd name="connsiteX6" fmla="*/ 750977 w 1791907"/>
                <a:gd name="connsiteY6" fmla="*/ 718195 h 1217972"/>
                <a:gd name="connsiteX7" fmla="*/ 777647 w 1791907"/>
                <a:gd name="connsiteY7" fmla="*/ 582940 h 1217972"/>
                <a:gd name="connsiteX8" fmla="*/ 1040537 w 1791907"/>
                <a:gd name="connsiteY8" fmla="*/ 870595 h 1217972"/>
                <a:gd name="connsiteX9" fmla="*/ 1091972 w 1791907"/>
                <a:gd name="connsiteY9" fmla="*/ 891550 h 1217972"/>
                <a:gd name="connsiteX10" fmla="*/ 992912 w 1791907"/>
                <a:gd name="connsiteY10" fmla="*/ 723910 h 1217972"/>
                <a:gd name="connsiteX11" fmla="*/ 1194842 w 1791907"/>
                <a:gd name="connsiteY11" fmla="*/ 971560 h 1217972"/>
                <a:gd name="connsiteX12" fmla="*/ 1170077 w 1791907"/>
                <a:gd name="connsiteY12" fmla="*/ 849640 h 1217972"/>
                <a:gd name="connsiteX13" fmla="*/ 1295807 w 1791907"/>
                <a:gd name="connsiteY13" fmla="*/ 958225 h 1217972"/>
                <a:gd name="connsiteX14" fmla="*/ 1341527 w 1791907"/>
                <a:gd name="connsiteY14" fmla="*/ 1122055 h 1217972"/>
                <a:gd name="connsiteX15" fmla="*/ 1364387 w 1791907"/>
                <a:gd name="connsiteY15" fmla="*/ 996325 h 1217972"/>
                <a:gd name="connsiteX16" fmla="*/ 1396242 w 1791907"/>
                <a:gd name="connsiteY16" fmla="*/ 1216108 h 1217972"/>
                <a:gd name="connsiteX17" fmla="*/ 1441273 w 1791907"/>
                <a:gd name="connsiteY17" fmla="*/ 1098331 h 1217972"/>
                <a:gd name="connsiteX18" fmla="*/ 1542572 w 1791907"/>
                <a:gd name="connsiteY18" fmla="*/ 1031635 h 1217972"/>
                <a:gd name="connsiteX19" fmla="*/ 1612723 w 1791907"/>
                <a:gd name="connsiteY19" fmla="*/ 1026628 h 1217972"/>
                <a:gd name="connsiteX20" fmla="*/ 1658267 w 1791907"/>
                <a:gd name="connsiteY20" fmla="*/ 1063688 h 1217972"/>
                <a:gd name="connsiteX21" fmla="*/ 1671424 w 1791907"/>
                <a:gd name="connsiteY21" fmla="*/ 904885 h 1217972"/>
                <a:gd name="connsiteX22" fmla="*/ 1670561 w 1791907"/>
                <a:gd name="connsiteY22" fmla="*/ 824167 h 1217972"/>
                <a:gd name="connsiteX23" fmla="*/ 1741577 w 1791907"/>
                <a:gd name="connsiteY23" fmla="*/ 889645 h 1217972"/>
                <a:gd name="connsiteX24" fmla="*/ 1701572 w 1791907"/>
                <a:gd name="connsiteY24" fmla="*/ 716290 h 1217972"/>
                <a:gd name="connsiteX25" fmla="*/ 1701572 w 1791907"/>
                <a:gd name="connsiteY25" fmla="*/ 615325 h 1217972"/>
                <a:gd name="connsiteX26" fmla="*/ 1781582 w 1791907"/>
                <a:gd name="connsiteY26" fmla="*/ 676285 h 1217972"/>
                <a:gd name="connsiteX27" fmla="*/ 1733957 w 1791907"/>
                <a:gd name="connsiteY27" fmla="*/ 546745 h 1217972"/>
                <a:gd name="connsiteX28" fmla="*/ 1667282 w 1791907"/>
                <a:gd name="connsiteY28" fmla="*/ 396250 h 1217972"/>
                <a:gd name="connsiteX29" fmla="*/ 1497737 w 1791907"/>
                <a:gd name="connsiteY29" fmla="*/ 219085 h 1217972"/>
                <a:gd name="connsiteX30" fmla="*/ 1364387 w 1791907"/>
                <a:gd name="connsiteY30" fmla="*/ 129550 h 1217972"/>
                <a:gd name="connsiteX31" fmla="*/ 1486307 w 1791907"/>
                <a:gd name="connsiteY31" fmla="*/ 104785 h 1217972"/>
                <a:gd name="connsiteX32" fmla="*/ 1572032 w 1791907"/>
                <a:gd name="connsiteY32" fmla="*/ 70495 h 1217972"/>
                <a:gd name="connsiteX33" fmla="*/ 1339622 w 1791907"/>
                <a:gd name="connsiteY33" fmla="*/ 62875 h 1217972"/>
                <a:gd name="connsiteX34" fmla="*/ 1128167 w 1791907"/>
                <a:gd name="connsiteY34" fmla="*/ 17155 h 1217972"/>
                <a:gd name="connsiteX35" fmla="*/ 918617 w 1791907"/>
                <a:gd name="connsiteY35" fmla="*/ 10 h 1217972"/>
                <a:gd name="connsiteX36" fmla="*/ 650012 w 1791907"/>
                <a:gd name="connsiteY36" fmla="*/ 19060 h 1217972"/>
                <a:gd name="connsiteX37" fmla="*/ 480467 w 1791907"/>
                <a:gd name="connsiteY37" fmla="*/ 55255 h 1217972"/>
                <a:gd name="connsiteX38" fmla="*/ 352832 w 1791907"/>
                <a:gd name="connsiteY38" fmla="*/ 144790 h 1217972"/>
                <a:gd name="connsiteX39" fmla="*/ 301397 w 1791907"/>
                <a:gd name="connsiteY39" fmla="*/ 215275 h 1217972"/>
                <a:gd name="connsiteX40" fmla="*/ 227102 w 1791907"/>
                <a:gd name="connsiteY40" fmla="*/ 278140 h 1217972"/>
                <a:gd name="connsiteX41" fmla="*/ 160427 w 1791907"/>
                <a:gd name="connsiteY41" fmla="*/ 331480 h 1217972"/>
                <a:gd name="connsiteX42" fmla="*/ 82322 w 1791907"/>
                <a:gd name="connsiteY42" fmla="*/ 485785 h 1217972"/>
                <a:gd name="connsiteX43" fmla="*/ 17552 w 1791907"/>
                <a:gd name="connsiteY43" fmla="*/ 674380 h 1217972"/>
                <a:gd name="connsiteX44" fmla="*/ 2312 w 1791907"/>
                <a:gd name="connsiteY44" fmla="*/ 735340 h 1217972"/>
                <a:gd name="connsiteX45" fmla="*/ 57557 w 1791907"/>
                <a:gd name="connsiteY45" fmla="*/ 678190 h 1217972"/>
                <a:gd name="connsiteX46" fmla="*/ 55652 w 1791907"/>
                <a:gd name="connsiteY46" fmla="*/ 910600 h 1217972"/>
                <a:gd name="connsiteX47" fmla="*/ 68987 w 1791907"/>
                <a:gd name="connsiteY47" fmla="*/ 988705 h 1217972"/>
                <a:gd name="connsiteX48" fmla="*/ 97562 w 1791907"/>
                <a:gd name="connsiteY48" fmla="*/ 891550 h 1217972"/>
                <a:gd name="connsiteX49" fmla="*/ 183287 w 1791907"/>
                <a:gd name="connsiteY49" fmla="*/ 990610 h 1217972"/>
                <a:gd name="connsiteX50" fmla="*/ 175667 w 1791907"/>
                <a:gd name="connsiteY50" fmla="*/ 866785 h 1217972"/>
                <a:gd name="connsiteX51" fmla="*/ 187097 w 1791907"/>
                <a:gd name="connsiteY51" fmla="*/ 725815 h 1217972"/>
                <a:gd name="connsiteX52" fmla="*/ 248057 w 1791907"/>
                <a:gd name="connsiteY52" fmla="*/ 889645 h 1217972"/>
                <a:gd name="connsiteX53" fmla="*/ 227102 w 1791907"/>
                <a:gd name="connsiteY53" fmla="*/ 668665 h 1217972"/>
                <a:gd name="connsiteX54" fmla="*/ 278537 w 1791907"/>
                <a:gd name="connsiteY54" fmla="*/ 495310 h 1217972"/>
                <a:gd name="connsiteX55" fmla="*/ 331877 w 1791907"/>
                <a:gd name="connsiteY55" fmla="*/ 483880 h 1217972"/>
                <a:gd name="connsiteX56" fmla="*/ 419507 w 1791907"/>
                <a:gd name="connsiteY56" fmla="*/ 579130 h 1217972"/>
                <a:gd name="connsiteX0" fmla="*/ 419507 w 1791907"/>
                <a:gd name="connsiteY0" fmla="*/ 579130 h 1217972"/>
                <a:gd name="connsiteX1" fmla="*/ 482372 w 1791907"/>
                <a:gd name="connsiteY1" fmla="*/ 516265 h 1217972"/>
                <a:gd name="connsiteX2" fmla="*/ 566192 w 1791907"/>
                <a:gd name="connsiteY2" fmla="*/ 476260 h 1217972"/>
                <a:gd name="connsiteX3" fmla="*/ 629057 w 1791907"/>
                <a:gd name="connsiteY3" fmla="*/ 577225 h 1217972"/>
                <a:gd name="connsiteX4" fmla="*/ 669062 w 1791907"/>
                <a:gd name="connsiteY4" fmla="*/ 762010 h 1217972"/>
                <a:gd name="connsiteX5" fmla="*/ 672872 w 1791907"/>
                <a:gd name="connsiteY5" fmla="*/ 914410 h 1217972"/>
                <a:gd name="connsiteX6" fmla="*/ 750977 w 1791907"/>
                <a:gd name="connsiteY6" fmla="*/ 718195 h 1217972"/>
                <a:gd name="connsiteX7" fmla="*/ 777647 w 1791907"/>
                <a:gd name="connsiteY7" fmla="*/ 582940 h 1217972"/>
                <a:gd name="connsiteX8" fmla="*/ 1040537 w 1791907"/>
                <a:gd name="connsiteY8" fmla="*/ 870595 h 1217972"/>
                <a:gd name="connsiteX9" fmla="*/ 1091972 w 1791907"/>
                <a:gd name="connsiteY9" fmla="*/ 891550 h 1217972"/>
                <a:gd name="connsiteX10" fmla="*/ 992912 w 1791907"/>
                <a:gd name="connsiteY10" fmla="*/ 723910 h 1217972"/>
                <a:gd name="connsiteX11" fmla="*/ 1194842 w 1791907"/>
                <a:gd name="connsiteY11" fmla="*/ 971560 h 1217972"/>
                <a:gd name="connsiteX12" fmla="*/ 1170077 w 1791907"/>
                <a:gd name="connsiteY12" fmla="*/ 849640 h 1217972"/>
                <a:gd name="connsiteX13" fmla="*/ 1295807 w 1791907"/>
                <a:gd name="connsiteY13" fmla="*/ 958225 h 1217972"/>
                <a:gd name="connsiteX14" fmla="*/ 1341527 w 1791907"/>
                <a:gd name="connsiteY14" fmla="*/ 1122055 h 1217972"/>
                <a:gd name="connsiteX15" fmla="*/ 1364387 w 1791907"/>
                <a:gd name="connsiteY15" fmla="*/ 996325 h 1217972"/>
                <a:gd name="connsiteX16" fmla="*/ 1396242 w 1791907"/>
                <a:gd name="connsiteY16" fmla="*/ 1216108 h 1217972"/>
                <a:gd name="connsiteX17" fmla="*/ 1457887 w 1791907"/>
                <a:gd name="connsiteY17" fmla="*/ 1098331 h 1217972"/>
                <a:gd name="connsiteX18" fmla="*/ 1542572 w 1791907"/>
                <a:gd name="connsiteY18" fmla="*/ 1031635 h 1217972"/>
                <a:gd name="connsiteX19" fmla="*/ 1612723 w 1791907"/>
                <a:gd name="connsiteY19" fmla="*/ 1026628 h 1217972"/>
                <a:gd name="connsiteX20" fmla="*/ 1658267 w 1791907"/>
                <a:gd name="connsiteY20" fmla="*/ 1063688 h 1217972"/>
                <a:gd name="connsiteX21" fmla="*/ 1671424 w 1791907"/>
                <a:gd name="connsiteY21" fmla="*/ 904885 h 1217972"/>
                <a:gd name="connsiteX22" fmla="*/ 1670561 w 1791907"/>
                <a:gd name="connsiteY22" fmla="*/ 824167 h 1217972"/>
                <a:gd name="connsiteX23" fmla="*/ 1741577 w 1791907"/>
                <a:gd name="connsiteY23" fmla="*/ 889645 h 1217972"/>
                <a:gd name="connsiteX24" fmla="*/ 1701572 w 1791907"/>
                <a:gd name="connsiteY24" fmla="*/ 716290 h 1217972"/>
                <a:gd name="connsiteX25" fmla="*/ 1701572 w 1791907"/>
                <a:gd name="connsiteY25" fmla="*/ 615325 h 1217972"/>
                <a:gd name="connsiteX26" fmla="*/ 1781582 w 1791907"/>
                <a:gd name="connsiteY26" fmla="*/ 676285 h 1217972"/>
                <a:gd name="connsiteX27" fmla="*/ 1733957 w 1791907"/>
                <a:gd name="connsiteY27" fmla="*/ 546745 h 1217972"/>
                <a:gd name="connsiteX28" fmla="*/ 1667282 w 1791907"/>
                <a:gd name="connsiteY28" fmla="*/ 396250 h 1217972"/>
                <a:gd name="connsiteX29" fmla="*/ 1497737 w 1791907"/>
                <a:gd name="connsiteY29" fmla="*/ 219085 h 1217972"/>
                <a:gd name="connsiteX30" fmla="*/ 1364387 w 1791907"/>
                <a:gd name="connsiteY30" fmla="*/ 129550 h 1217972"/>
                <a:gd name="connsiteX31" fmla="*/ 1486307 w 1791907"/>
                <a:gd name="connsiteY31" fmla="*/ 104785 h 1217972"/>
                <a:gd name="connsiteX32" fmla="*/ 1572032 w 1791907"/>
                <a:gd name="connsiteY32" fmla="*/ 70495 h 1217972"/>
                <a:gd name="connsiteX33" fmla="*/ 1339622 w 1791907"/>
                <a:gd name="connsiteY33" fmla="*/ 62875 h 1217972"/>
                <a:gd name="connsiteX34" fmla="*/ 1128167 w 1791907"/>
                <a:gd name="connsiteY34" fmla="*/ 17155 h 1217972"/>
                <a:gd name="connsiteX35" fmla="*/ 918617 w 1791907"/>
                <a:gd name="connsiteY35" fmla="*/ 10 h 1217972"/>
                <a:gd name="connsiteX36" fmla="*/ 650012 w 1791907"/>
                <a:gd name="connsiteY36" fmla="*/ 19060 h 1217972"/>
                <a:gd name="connsiteX37" fmla="*/ 480467 w 1791907"/>
                <a:gd name="connsiteY37" fmla="*/ 55255 h 1217972"/>
                <a:gd name="connsiteX38" fmla="*/ 352832 w 1791907"/>
                <a:gd name="connsiteY38" fmla="*/ 144790 h 1217972"/>
                <a:gd name="connsiteX39" fmla="*/ 301397 w 1791907"/>
                <a:gd name="connsiteY39" fmla="*/ 215275 h 1217972"/>
                <a:gd name="connsiteX40" fmla="*/ 227102 w 1791907"/>
                <a:gd name="connsiteY40" fmla="*/ 278140 h 1217972"/>
                <a:gd name="connsiteX41" fmla="*/ 160427 w 1791907"/>
                <a:gd name="connsiteY41" fmla="*/ 331480 h 1217972"/>
                <a:gd name="connsiteX42" fmla="*/ 82322 w 1791907"/>
                <a:gd name="connsiteY42" fmla="*/ 485785 h 1217972"/>
                <a:gd name="connsiteX43" fmla="*/ 17552 w 1791907"/>
                <a:gd name="connsiteY43" fmla="*/ 674380 h 1217972"/>
                <a:gd name="connsiteX44" fmla="*/ 2312 w 1791907"/>
                <a:gd name="connsiteY44" fmla="*/ 735340 h 1217972"/>
                <a:gd name="connsiteX45" fmla="*/ 57557 w 1791907"/>
                <a:gd name="connsiteY45" fmla="*/ 678190 h 1217972"/>
                <a:gd name="connsiteX46" fmla="*/ 55652 w 1791907"/>
                <a:gd name="connsiteY46" fmla="*/ 910600 h 1217972"/>
                <a:gd name="connsiteX47" fmla="*/ 68987 w 1791907"/>
                <a:gd name="connsiteY47" fmla="*/ 988705 h 1217972"/>
                <a:gd name="connsiteX48" fmla="*/ 97562 w 1791907"/>
                <a:gd name="connsiteY48" fmla="*/ 891550 h 1217972"/>
                <a:gd name="connsiteX49" fmla="*/ 183287 w 1791907"/>
                <a:gd name="connsiteY49" fmla="*/ 990610 h 1217972"/>
                <a:gd name="connsiteX50" fmla="*/ 175667 w 1791907"/>
                <a:gd name="connsiteY50" fmla="*/ 866785 h 1217972"/>
                <a:gd name="connsiteX51" fmla="*/ 187097 w 1791907"/>
                <a:gd name="connsiteY51" fmla="*/ 725815 h 1217972"/>
                <a:gd name="connsiteX52" fmla="*/ 248057 w 1791907"/>
                <a:gd name="connsiteY52" fmla="*/ 889645 h 1217972"/>
                <a:gd name="connsiteX53" fmla="*/ 227102 w 1791907"/>
                <a:gd name="connsiteY53" fmla="*/ 668665 h 1217972"/>
                <a:gd name="connsiteX54" fmla="*/ 278537 w 1791907"/>
                <a:gd name="connsiteY54" fmla="*/ 495310 h 1217972"/>
                <a:gd name="connsiteX55" fmla="*/ 331877 w 1791907"/>
                <a:gd name="connsiteY55" fmla="*/ 483880 h 1217972"/>
                <a:gd name="connsiteX56" fmla="*/ 419507 w 1791907"/>
                <a:gd name="connsiteY56" fmla="*/ 579130 h 1217972"/>
                <a:gd name="connsiteX0" fmla="*/ 419507 w 1791907"/>
                <a:gd name="connsiteY0" fmla="*/ 579130 h 1217972"/>
                <a:gd name="connsiteX1" fmla="*/ 482372 w 1791907"/>
                <a:gd name="connsiteY1" fmla="*/ 516265 h 1217972"/>
                <a:gd name="connsiteX2" fmla="*/ 566192 w 1791907"/>
                <a:gd name="connsiteY2" fmla="*/ 476260 h 1217972"/>
                <a:gd name="connsiteX3" fmla="*/ 629057 w 1791907"/>
                <a:gd name="connsiteY3" fmla="*/ 577225 h 1217972"/>
                <a:gd name="connsiteX4" fmla="*/ 669062 w 1791907"/>
                <a:gd name="connsiteY4" fmla="*/ 762010 h 1217972"/>
                <a:gd name="connsiteX5" fmla="*/ 672872 w 1791907"/>
                <a:gd name="connsiteY5" fmla="*/ 914410 h 1217972"/>
                <a:gd name="connsiteX6" fmla="*/ 750977 w 1791907"/>
                <a:gd name="connsiteY6" fmla="*/ 718195 h 1217972"/>
                <a:gd name="connsiteX7" fmla="*/ 777647 w 1791907"/>
                <a:gd name="connsiteY7" fmla="*/ 582940 h 1217972"/>
                <a:gd name="connsiteX8" fmla="*/ 1040537 w 1791907"/>
                <a:gd name="connsiteY8" fmla="*/ 870595 h 1217972"/>
                <a:gd name="connsiteX9" fmla="*/ 1091972 w 1791907"/>
                <a:gd name="connsiteY9" fmla="*/ 891550 h 1217972"/>
                <a:gd name="connsiteX10" fmla="*/ 992912 w 1791907"/>
                <a:gd name="connsiteY10" fmla="*/ 723910 h 1217972"/>
                <a:gd name="connsiteX11" fmla="*/ 1194842 w 1791907"/>
                <a:gd name="connsiteY11" fmla="*/ 971560 h 1217972"/>
                <a:gd name="connsiteX12" fmla="*/ 1170077 w 1791907"/>
                <a:gd name="connsiteY12" fmla="*/ 849640 h 1217972"/>
                <a:gd name="connsiteX13" fmla="*/ 1295807 w 1791907"/>
                <a:gd name="connsiteY13" fmla="*/ 958225 h 1217972"/>
                <a:gd name="connsiteX14" fmla="*/ 1341527 w 1791907"/>
                <a:gd name="connsiteY14" fmla="*/ 1122055 h 1217972"/>
                <a:gd name="connsiteX15" fmla="*/ 1364387 w 1791907"/>
                <a:gd name="connsiteY15" fmla="*/ 996325 h 1217972"/>
                <a:gd name="connsiteX16" fmla="*/ 1396242 w 1791907"/>
                <a:gd name="connsiteY16" fmla="*/ 1216108 h 1217972"/>
                <a:gd name="connsiteX17" fmla="*/ 1457887 w 1791907"/>
                <a:gd name="connsiteY17" fmla="*/ 1098331 h 1217972"/>
                <a:gd name="connsiteX18" fmla="*/ 1542572 w 1791907"/>
                <a:gd name="connsiteY18" fmla="*/ 1031635 h 1217972"/>
                <a:gd name="connsiteX19" fmla="*/ 1612723 w 1791907"/>
                <a:gd name="connsiteY19" fmla="*/ 1026628 h 1217972"/>
                <a:gd name="connsiteX20" fmla="*/ 1663804 w 1791907"/>
                <a:gd name="connsiteY20" fmla="*/ 1091377 h 1217972"/>
                <a:gd name="connsiteX21" fmla="*/ 1671424 w 1791907"/>
                <a:gd name="connsiteY21" fmla="*/ 904885 h 1217972"/>
                <a:gd name="connsiteX22" fmla="*/ 1670561 w 1791907"/>
                <a:gd name="connsiteY22" fmla="*/ 824167 h 1217972"/>
                <a:gd name="connsiteX23" fmla="*/ 1741577 w 1791907"/>
                <a:gd name="connsiteY23" fmla="*/ 889645 h 1217972"/>
                <a:gd name="connsiteX24" fmla="*/ 1701572 w 1791907"/>
                <a:gd name="connsiteY24" fmla="*/ 716290 h 1217972"/>
                <a:gd name="connsiteX25" fmla="*/ 1701572 w 1791907"/>
                <a:gd name="connsiteY25" fmla="*/ 615325 h 1217972"/>
                <a:gd name="connsiteX26" fmla="*/ 1781582 w 1791907"/>
                <a:gd name="connsiteY26" fmla="*/ 676285 h 1217972"/>
                <a:gd name="connsiteX27" fmla="*/ 1733957 w 1791907"/>
                <a:gd name="connsiteY27" fmla="*/ 546745 h 1217972"/>
                <a:gd name="connsiteX28" fmla="*/ 1667282 w 1791907"/>
                <a:gd name="connsiteY28" fmla="*/ 396250 h 1217972"/>
                <a:gd name="connsiteX29" fmla="*/ 1497737 w 1791907"/>
                <a:gd name="connsiteY29" fmla="*/ 219085 h 1217972"/>
                <a:gd name="connsiteX30" fmla="*/ 1364387 w 1791907"/>
                <a:gd name="connsiteY30" fmla="*/ 129550 h 1217972"/>
                <a:gd name="connsiteX31" fmla="*/ 1486307 w 1791907"/>
                <a:gd name="connsiteY31" fmla="*/ 104785 h 1217972"/>
                <a:gd name="connsiteX32" fmla="*/ 1572032 w 1791907"/>
                <a:gd name="connsiteY32" fmla="*/ 70495 h 1217972"/>
                <a:gd name="connsiteX33" fmla="*/ 1339622 w 1791907"/>
                <a:gd name="connsiteY33" fmla="*/ 62875 h 1217972"/>
                <a:gd name="connsiteX34" fmla="*/ 1128167 w 1791907"/>
                <a:gd name="connsiteY34" fmla="*/ 17155 h 1217972"/>
                <a:gd name="connsiteX35" fmla="*/ 918617 w 1791907"/>
                <a:gd name="connsiteY35" fmla="*/ 10 h 1217972"/>
                <a:gd name="connsiteX36" fmla="*/ 650012 w 1791907"/>
                <a:gd name="connsiteY36" fmla="*/ 19060 h 1217972"/>
                <a:gd name="connsiteX37" fmla="*/ 480467 w 1791907"/>
                <a:gd name="connsiteY37" fmla="*/ 55255 h 1217972"/>
                <a:gd name="connsiteX38" fmla="*/ 352832 w 1791907"/>
                <a:gd name="connsiteY38" fmla="*/ 144790 h 1217972"/>
                <a:gd name="connsiteX39" fmla="*/ 301397 w 1791907"/>
                <a:gd name="connsiteY39" fmla="*/ 215275 h 1217972"/>
                <a:gd name="connsiteX40" fmla="*/ 227102 w 1791907"/>
                <a:gd name="connsiteY40" fmla="*/ 278140 h 1217972"/>
                <a:gd name="connsiteX41" fmla="*/ 160427 w 1791907"/>
                <a:gd name="connsiteY41" fmla="*/ 331480 h 1217972"/>
                <a:gd name="connsiteX42" fmla="*/ 82322 w 1791907"/>
                <a:gd name="connsiteY42" fmla="*/ 485785 h 1217972"/>
                <a:gd name="connsiteX43" fmla="*/ 17552 w 1791907"/>
                <a:gd name="connsiteY43" fmla="*/ 674380 h 1217972"/>
                <a:gd name="connsiteX44" fmla="*/ 2312 w 1791907"/>
                <a:gd name="connsiteY44" fmla="*/ 735340 h 1217972"/>
                <a:gd name="connsiteX45" fmla="*/ 57557 w 1791907"/>
                <a:gd name="connsiteY45" fmla="*/ 678190 h 1217972"/>
                <a:gd name="connsiteX46" fmla="*/ 55652 w 1791907"/>
                <a:gd name="connsiteY46" fmla="*/ 910600 h 1217972"/>
                <a:gd name="connsiteX47" fmla="*/ 68987 w 1791907"/>
                <a:gd name="connsiteY47" fmla="*/ 988705 h 1217972"/>
                <a:gd name="connsiteX48" fmla="*/ 97562 w 1791907"/>
                <a:gd name="connsiteY48" fmla="*/ 891550 h 1217972"/>
                <a:gd name="connsiteX49" fmla="*/ 183287 w 1791907"/>
                <a:gd name="connsiteY49" fmla="*/ 990610 h 1217972"/>
                <a:gd name="connsiteX50" fmla="*/ 175667 w 1791907"/>
                <a:gd name="connsiteY50" fmla="*/ 866785 h 1217972"/>
                <a:gd name="connsiteX51" fmla="*/ 187097 w 1791907"/>
                <a:gd name="connsiteY51" fmla="*/ 725815 h 1217972"/>
                <a:gd name="connsiteX52" fmla="*/ 248057 w 1791907"/>
                <a:gd name="connsiteY52" fmla="*/ 889645 h 1217972"/>
                <a:gd name="connsiteX53" fmla="*/ 227102 w 1791907"/>
                <a:gd name="connsiteY53" fmla="*/ 668665 h 1217972"/>
                <a:gd name="connsiteX54" fmla="*/ 278537 w 1791907"/>
                <a:gd name="connsiteY54" fmla="*/ 495310 h 1217972"/>
                <a:gd name="connsiteX55" fmla="*/ 331877 w 1791907"/>
                <a:gd name="connsiteY55" fmla="*/ 483880 h 1217972"/>
                <a:gd name="connsiteX56" fmla="*/ 419507 w 1791907"/>
                <a:gd name="connsiteY56" fmla="*/ 579130 h 1217972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12723 w 1791907"/>
                <a:gd name="connsiteY19" fmla="*/ 102662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12723 w 1791907"/>
                <a:gd name="connsiteY19" fmla="*/ 102662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9683 w 1791907"/>
                <a:gd name="connsiteY19" fmla="*/ 1023635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507635 w 1791907"/>
                <a:gd name="connsiteY0" fmla="*/ 585116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72685 w 1791907"/>
                <a:gd name="connsiteY53" fmla="*/ 668665 h 1217958"/>
                <a:gd name="connsiteX54" fmla="*/ 278537 w 1791907"/>
                <a:gd name="connsiteY54" fmla="*/ 495310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72685 w 1791907"/>
                <a:gd name="connsiteY53" fmla="*/ 668665 h 1217958"/>
                <a:gd name="connsiteX54" fmla="*/ 302847 w 1791907"/>
                <a:gd name="connsiteY54" fmla="*/ 507283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02847 w 1791907"/>
                <a:gd name="connsiteY54" fmla="*/ 507283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02847 w 1791907"/>
                <a:gd name="connsiteY54" fmla="*/ 507283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02847 w 1791907"/>
                <a:gd name="connsiteY54" fmla="*/ 507283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33236 w 1791907"/>
                <a:gd name="connsiteY54" fmla="*/ 528236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20892 w 1791907"/>
                <a:gd name="connsiteY2" fmla="*/ 479252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20892 w 1791907"/>
                <a:gd name="connsiteY2" fmla="*/ 479252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20892 w 1791907"/>
                <a:gd name="connsiteY2" fmla="*/ 479252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48657 w 1791907"/>
                <a:gd name="connsiteY53" fmla="*/ 620772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20892 w 1791907"/>
                <a:gd name="connsiteY2" fmla="*/ 479252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55505 w 1791907"/>
                <a:gd name="connsiteY9" fmla="*/ 930461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55505 w 1791907"/>
                <a:gd name="connsiteY9" fmla="*/ 930461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59876 w 1791907"/>
                <a:gd name="connsiteY32" fmla="*/ 103420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55505 w 1791907"/>
                <a:gd name="connsiteY9" fmla="*/ 930461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31606 w 1791907"/>
                <a:gd name="connsiteY31" fmla="*/ 128731 h 1217958"/>
                <a:gd name="connsiteX32" fmla="*/ 1559876 w 1791907"/>
                <a:gd name="connsiteY32" fmla="*/ 103420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55505 w 1791907"/>
                <a:gd name="connsiteY9" fmla="*/ 930461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31606 w 1791907"/>
                <a:gd name="connsiteY31" fmla="*/ 128731 h 1217958"/>
                <a:gd name="connsiteX32" fmla="*/ 1532527 w 1791907"/>
                <a:gd name="connsiteY32" fmla="*/ 142332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9156 h 1221998"/>
                <a:gd name="connsiteX1" fmla="*/ 543149 w 1791907"/>
                <a:gd name="connsiteY1" fmla="*/ 517312 h 1221998"/>
                <a:gd name="connsiteX2" fmla="*/ 611776 w 1791907"/>
                <a:gd name="connsiteY2" fmla="*/ 495265 h 1221998"/>
                <a:gd name="connsiteX3" fmla="*/ 629057 w 1791907"/>
                <a:gd name="connsiteY3" fmla="*/ 581265 h 1221998"/>
                <a:gd name="connsiteX4" fmla="*/ 669062 w 1791907"/>
                <a:gd name="connsiteY4" fmla="*/ 766050 h 1221998"/>
                <a:gd name="connsiteX5" fmla="*/ 754921 w 1791907"/>
                <a:gd name="connsiteY5" fmla="*/ 921443 h 1221998"/>
                <a:gd name="connsiteX6" fmla="*/ 750977 w 1791907"/>
                <a:gd name="connsiteY6" fmla="*/ 722235 h 1221998"/>
                <a:gd name="connsiteX7" fmla="*/ 777647 w 1791907"/>
                <a:gd name="connsiteY7" fmla="*/ 586980 h 1221998"/>
                <a:gd name="connsiteX8" fmla="*/ 925060 w 1791907"/>
                <a:gd name="connsiteY8" fmla="*/ 715992 h 1221998"/>
                <a:gd name="connsiteX9" fmla="*/ 1055505 w 1791907"/>
                <a:gd name="connsiteY9" fmla="*/ 934501 h 1221998"/>
                <a:gd name="connsiteX10" fmla="*/ 992912 w 1791907"/>
                <a:gd name="connsiteY10" fmla="*/ 727950 h 1221998"/>
                <a:gd name="connsiteX11" fmla="*/ 1194842 w 1791907"/>
                <a:gd name="connsiteY11" fmla="*/ 975600 h 1221998"/>
                <a:gd name="connsiteX12" fmla="*/ 1170077 w 1791907"/>
                <a:gd name="connsiteY12" fmla="*/ 853680 h 1221998"/>
                <a:gd name="connsiteX13" fmla="*/ 1295807 w 1791907"/>
                <a:gd name="connsiteY13" fmla="*/ 962265 h 1221998"/>
                <a:gd name="connsiteX14" fmla="*/ 1341527 w 1791907"/>
                <a:gd name="connsiteY14" fmla="*/ 1126095 h 1221998"/>
                <a:gd name="connsiteX15" fmla="*/ 1364387 w 1791907"/>
                <a:gd name="connsiteY15" fmla="*/ 1000365 h 1221998"/>
                <a:gd name="connsiteX16" fmla="*/ 1396242 w 1791907"/>
                <a:gd name="connsiteY16" fmla="*/ 1220148 h 1221998"/>
                <a:gd name="connsiteX17" fmla="*/ 1457887 w 1791907"/>
                <a:gd name="connsiteY17" fmla="*/ 1102371 h 1221998"/>
                <a:gd name="connsiteX18" fmla="*/ 1528727 w 1791907"/>
                <a:gd name="connsiteY18" fmla="*/ 1041213 h 1221998"/>
                <a:gd name="connsiteX19" fmla="*/ 1603606 w 1791907"/>
                <a:gd name="connsiteY19" fmla="*/ 1039648 h 1221998"/>
                <a:gd name="connsiteX20" fmla="*/ 1663804 w 1791907"/>
                <a:gd name="connsiteY20" fmla="*/ 1095417 h 1221998"/>
                <a:gd name="connsiteX21" fmla="*/ 1671424 w 1791907"/>
                <a:gd name="connsiteY21" fmla="*/ 908925 h 1221998"/>
                <a:gd name="connsiteX22" fmla="*/ 1670561 w 1791907"/>
                <a:gd name="connsiteY22" fmla="*/ 828207 h 1221998"/>
                <a:gd name="connsiteX23" fmla="*/ 1741577 w 1791907"/>
                <a:gd name="connsiteY23" fmla="*/ 893685 h 1221998"/>
                <a:gd name="connsiteX24" fmla="*/ 1701572 w 1791907"/>
                <a:gd name="connsiteY24" fmla="*/ 720330 h 1221998"/>
                <a:gd name="connsiteX25" fmla="*/ 1701572 w 1791907"/>
                <a:gd name="connsiteY25" fmla="*/ 619365 h 1221998"/>
                <a:gd name="connsiteX26" fmla="*/ 1781582 w 1791907"/>
                <a:gd name="connsiteY26" fmla="*/ 680325 h 1221998"/>
                <a:gd name="connsiteX27" fmla="*/ 1733957 w 1791907"/>
                <a:gd name="connsiteY27" fmla="*/ 550785 h 1221998"/>
                <a:gd name="connsiteX28" fmla="*/ 1667282 w 1791907"/>
                <a:gd name="connsiteY28" fmla="*/ 400290 h 1221998"/>
                <a:gd name="connsiteX29" fmla="*/ 1497737 w 1791907"/>
                <a:gd name="connsiteY29" fmla="*/ 223125 h 1221998"/>
                <a:gd name="connsiteX30" fmla="*/ 1364387 w 1791907"/>
                <a:gd name="connsiteY30" fmla="*/ 133590 h 1221998"/>
                <a:gd name="connsiteX31" fmla="*/ 1431606 w 1791907"/>
                <a:gd name="connsiteY31" fmla="*/ 132771 h 1221998"/>
                <a:gd name="connsiteX32" fmla="*/ 1532527 w 1791907"/>
                <a:gd name="connsiteY32" fmla="*/ 146372 h 1221998"/>
                <a:gd name="connsiteX33" fmla="*/ 1339622 w 1791907"/>
                <a:gd name="connsiteY33" fmla="*/ 66915 h 1221998"/>
                <a:gd name="connsiteX34" fmla="*/ 1128167 w 1791907"/>
                <a:gd name="connsiteY34" fmla="*/ 21195 h 1221998"/>
                <a:gd name="connsiteX35" fmla="*/ 918617 w 1791907"/>
                <a:gd name="connsiteY35" fmla="*/ 4050 h 1221998"/>
                <a:gd name="connsiteX36" fmla="*/ 668245 w 1791907"/>
                <a:gd name="connsiteY36" fmla="*/ 5140 h 1221998"/>
                <a:gd name="connsiteX37" fmla="*/ 480467 w 1791907"/>
                <a:gd name="connsiteY37" fmla="*/ 59295 h 1221998"/>
                <a:gd name="connsiteX38" fmla="*/ 352832 w 1791907"/>
                <a:gd name="connsiteY38" fmla="*/ 148830 h 1221998"/>
                <a:gd name="connsiteX39" fmla="*/ 301397 w 1791907"/>
                <a:gd name="connsiteY39" fmla="*/ 219315 h 1221998"/>
                <a:gd name="connsiteX40" fmla="*/ 227102 w 1791907"/>
                <a:gd name="connsiteY40" fmla="*/ 282180 h 1221998"/>
                <a:gd name="connsiteX41" fmla="*/ 160427 w 1791907"/>
                <a:gd name="connsiteY41" fmla="*/ 335520 h 1221998"/>
                <a:gd name="connsiteX42" fmla="*/ 82322 w 1791907"/>
                <a:gd name="connsiteY42" fmla="*/ 489825 h 1221998"/>
                <a:gd name="connsiteX43" fmla="*/ 17552 w 1791907"/>
                <a:gd name="connsiteY43" fmla="*/ 678420 h 1221998"/>
                <a:gd name="connsiteX44" fmla="*/ 2312 w 1791907"/>
                <a:gd name="connsiteY44" fmla="*/ 739380 h 1221998"/>
                <a:gd name="connsiteX45" fmla="*/ 57557 w 1791907"/>
                <a:gd name="connsiteY45" fmla="*/ 682230 h 1221998"/>
                <a:gd name="connsiteX46" fmla="*/ 55652 w 1791907"/>
                <a:gd name="connsiteY46" fmla="*/ 914640 h 1221998"/>
                <a:gd name="connsiteX47" fmla="*/ 68987 w 1791907"/>
                <a:gd name="connsiteY47" fmla="*/ 992745 h 1221998"/>
                <a:gd name="connsiteX48" fmla="*/ 97562 w 1791907"/>
                <a:gd name="connsiteY48" fmla="*/ 895590 h 1221998"/>
                <a:gd name="connsiteX49" fmla="*/ 143782 w 1791907"/>
                <a:gd name="connsiteY49" fmla="*/ 994650 h 1221998"/>
                <a:gd name="connsiteX50" fmla="*/ 175667 w 1791907"/>
                <a:gd name="connsiteY50" fmla="*/ 870825 h 1221998"/>
                <a:gd name="connsiteX51" fmla="*/ 238758 w 1791907"/>
                <a:gd name="connsiteY51" fmla="*/ 714889 h 1221998"/>
                <a:gd name="connsiteX52" fmla="*/ 248057 w 1791907"/>
                <a:gd name="connsiteY52" fmla="*/ 893685 h 1221998"/>
                <a:gd name="connsiteX53" fmla="*/ 321306 w 1791907"/>
                <a:gd name="connsiteY53" fmla="*/ 648759 h 1221998"/>
                <a:gd name="connsiteX54" fmla="*/ 333236 w 1791907"/>
                <a:gd name="connsiteY54" fmla="*/ 532276 h 1221998"/>
                <a:gd name="connsiteX55" fmla="*/ 377461 w 1791907"/>
                <a:gd name="connsiteY55" fmla="*/ 517853 h 1221998"/>
                <a:gd name="connsiteX56" fmla="*/ 507635 w 1791907"/>
                <a:gd name="connsiteY56" fmla="*/ 589156 h 1221998"/>
                <a:gd name="connsiteX0" fmla="*/ 507635 w 1791907"/>
                <a:gd name="connsiteY0" fmla="*/ 606435 h 1239277"/>
                <a:gd name="connsiteX1" fmla="*/ 543149 w 1791907"/>
                <a:gd name="connsiteY1" fmla="*/ 534591 h 1239277"/>
                <a:gd name="connsiteX2" fmla="*/ 611776 w 1791907"/>
                <a:gd name="connsiteY2" fmla="*/ 512544 h 1239277"/>
                <a:gd name="connsiteX3" fmla="*/ 629057 w 1791907"/>
                <a:gd name="connsiteY3" fmla="*/ 598544 h 1239277"/>
                <a:gd name="connsiteX4" fmla="*/ 669062 w 1791907"/>
                <a:gd name="connsiteY4" fmla="*/ 783329 h 1239277"/>
                <a:gd name="connsiteX5" fmla="*/ 754921 w 1791907"/>
                <a:gd name="connsiteY5" fmla="*/ 938722 h 1239277"/>
                <a:gd name="connsiteX6" fmla="*/ 750977 w 1791907"/>
                <a:gd name="connsiteY6" fmla="*/ 739514 h 1239277"/>
                <a:gd name="connsiteX7" fmla="*/ 777647 w 1791907"/>
                <a:gd name="connsiteY7" fmla="*/ 604259 h 1239277"/>
                <a:gd name="connsiteX8" fmla="*/ 925060 w 1791907"/>
                <a:gd name="connsiteY8" fmla="*/ 733271 h 1239277"/>
                <a:gd name="connsiteX9" fmla="*/ 1055505 w 1791907"/>
                <a:gd name="connsiteY9" fmla="*/ 951780 h 1239277"/>
                <a:gd name="connsiteX10" fmla="*/ 992912 w 1791907"/>
                <a:gd name="connsiteY10" fmla="*/ 745229 h 1239277"/>
                <a:gd name="connsiteX11" fmla="*/ 1194842 w 1791907"/>
                <a:gd name="connsiteY11" fmla="*/ 992879 h 1239277"/>
                <a:gd name="connsiteX12" fmla="*/ 1170077 w 1791907"/>
                <a:gd name="connsiteY12" fmla="*/ 870959 h 1239277"/>
                <a:gd name="connsiteX13" fmla="*/ 1295807 w 1791907"/>
                <a:gd name="connsiteY13" fmla="*/ 979544 h 1239277"/>
                <a:gd name="connsiteX14" fmla="*/ 1341527 w 1791907"/>
                <a:gd name="connsiteY14" fmla="*/ 1143374 h 1239277"/>
                <a:gd name="connsiteX15" fmla="*/ 1364387 w 1791907"/>
                <a:gd name="connsiteY15" fmla="*/ 1017644 h 1239277"/>
                <a:gd name="connsiteX16" fmla="*/ 1396242 w 1791907"/>
                <a:gd name="connsiteY16" fmla="*/ 1237427 h 1239277"/>
                <a:gd name="connsiteX17" fmla="*/ 1457887 w 1791907"/>
                <a:gd name="connsiteY17" fmla="*/ 1119650 h 1239277"/>
                <a:gd name="connsiteX18" fmla="*/ 1528727 w 1791907"/>
                <a:gd name="connsiteY18" fmla="*/ 1058492 h 1239277"/>
                <a:gd name="connsiteX19" fmla="*/ 1603606 w 1791907"/>
                <a:gd name="connsiteY19" fmla="*/ 1056927 h 1239277"/>
                <a:gd name="connsiteX20" fmla="*/ 1663804 w 1791907"/>
                <a:gd name="connsiteY20" fmla="*/ 1112696 h 1239277"/>
                <a:gd name="connsiteX21" fmla="*/ 1671424 w 1791907"/>
                <a:gd name="connsiteY21" fmla="*/ 926204 h 1239277"/>
                <a:gd name="connsiteX22" fmla="*/ 1670561 w 1791907"/>
                <a:gd name="connsiteY22" fmla="*/ 845486 h 1239277"/>
                <a:gd name="connsiteX23" fmla="*/ 1741577 w 1791907"/>
                <a:gd name="connsiteY23" fmla="*/ 910964 h 1239277"/>
                <a:gd name="connsiteX24" fmla="*/ 1701572 w 1791907"/>
                <a:gd name="connsiteY24" fmla="*/ 737609 h 1239277"/>
                <a:gd name="connsiteX25" fmla="*/ 1701572 w 1791907"/>
                <a:gd name="connsiteY25" fmla="*/ 636644 h 1239277"/>
                <a:gd name="connsiteX26" fmla="*/ 1781582 w 1791907"/>
                <a:gd name="connsiteY26" fmla="*/ 697604 h 1239277"/>
                <a:gd name="connsiteX27" fmla="*/ 1733957 w 1791907"/>
                <a:gd name="connsiteY27" fmla="*/ 568064 h 1239277"/>
                <a:gd name="connsiteX28" fmla="*/ 1667282 w 1791907"/>
                <a:gd name="connsiteY28" fmla="*/ 417569 h 1239277"/>
                <a:gd name="connsiteX29" fmla="*/ 1497737 w 1791907"/>
                <a:gd name="connsiteY29" fmla="*/ 240404 h 1239277"/>
                <a:gd name="connsiteX30" fmla="*/ 1364387 w 1791907"/>
                <a:gd name="connsiteY30" fmla="*/ 150869 h 1239277"/>
                <a:gd name="connsiteX31" fmla="*/ 1431606 w 1791907"/>
                <a:gd name="connsiteY31" fmla="*/ 150050 h 1239277"/>
                <a:gd name="connsiteX32" fmla="*/ 1532527 w 1791907"/>
                <a:gd name="connsiteY32" fmla="*/ 163651 h 1239277"/>
                <a:gd name="connsiteX33" fmla="*/ 1339622 w 1791907"/>
                <a:gd name="connsiteY33" fmla="*/ 84194 h 1239277"/>
                <a:gd name="connsiteX34" fmla="*/ 1128167 w 1791907"/>
                <a:gd name="connsiteY34" fmla="*/ 38474 h 1239277"/>
                <a:gd name="connsiteX35" fmla="*/ 933812 w 1791907"/>
                <a:gd name="connsiteY35" fmla="*/ 377 h 1239277"/>
                <a:gd name="connsiteX36" fmla="*/ 668245 w 1791907"/>
                <a:gd name="connsiteY36" fmla="*/ 22419 h 1239277"/>
                <a:gd name="connsiteX37" fmla="*/ 480467 w 1791907"/>
                <a:gd name="connsiteY37" fmla="*/ 76574 h 1239277"/>
                <a:gd name="connsiteX38" fmla="*/ 352832 w 1791907"/>
                <a:gd name="connsiteY38" fmla="*/ 166109 h 1239277"/>
                <a:gd name="connsiteX39" fmla="*/ 301397 w 1791907"/>
                <a:gd name="connsiteY39" fmla="*/ 236594 h 1239277"/>
                <a:gd name="connsiteX40" fmla="*/ 227102 w 1791907"/>
                <a:gd name="connsiteY40" fmla="*/ 299459 h 1239277"/>
                <a:gd name="connsiteX41" fmla="*/ 160427 w 1791907"/>
                <a:gd name="connsiteY41" fmla="*/ 352799 h 1239277"/>
                <a:gd name="connsiteX42" fmla="*/ 82322 w 1791907"/>
                <a:gd name="connsiteY42" fmla="*/ 507104 h 1239277"/>
                <a:gd name="connsiteX43" fmla="*/ 17552 w 1791907"/>
                <a:gd name="connsiteY43" fmla="*/ 695699 h 1239277"/>
                <a:gd name="connsiteX44" fmla="*/ 2312 w 1791907"/>
                <a:gd name="connsiteY44" fmla="*/ 756659 h 1239277"/>
                <a:gd name="connsiteX45" fmla="*/ 57557 w 1791907"/>
                <a:gd name="connsiteY45" fmla="*/ 699509 h 1239277"/>
                <a:gd name="connsiteX46" fmla="*/ 55652 w 1791907"/>
                <a:gd name="connsiteY46" fmla="*/ 931919 h 1239277"/>
                <a:gd name="connsiteX47" fmla="*/ 68987 w 1791907"/>
                <a:gd name="connsiteY47" fmla="*/ 1010024 h 1239277"/>
                <a:gd name="connsiteX48" fmla="*/ 97562 w 1791907"/>
                <a:gd name="connsiteY48" fmla="*/ 912869 h 1239277"/>
                <a:gd name="connsiteX49" fmla="*/ 143782 w 1791907"/>
                <a:gd name="connsiteY49" fmla="*/ 1011929 h 1239277"/>
                <a:gd name="connsiteX50" fmla="*/ 175667 w 1791907"/>
                <a:gd name="connsiteY50" fmla="*/ 888104 h 1239277"/>
                <a:gd name="connsiteX51" fmla="*/ 238758 w 1791907"/>
                <a:gd name="connsiteY51" fmla="*/ 732168 h 1239277"/>
                <a:gd name="connsiteX52" fmla="*/ 248057 w 1791907"/>
                <a:gd name="connsiteY52" fmla="*/ 910964 h 1239277"/>
                <a:gd name="connsiteX53" fmla="*/ 321306 w 1791907"/>
                <a:gd name="connsiteY53" fmla="*/ 666038 h 1239277"/>
                <a:gd name="connsiteX54" fmla="*/ 333236 w 1791907"/>
                <a:gd name="connsiteY54" fmla="*/ 549555 h 1239277"/>
                <a:gd name="connsiteX55" fmla="*/ 377461 w 1791907"/>
                <a:gd name="connsiteY55" fmla="*/ 535132 h 1239277"/>
                <a:gd name="connsiteX56" fmla="*/ 507635 w 1791907"/>
                <a:gd name="connsiteY56" fmla="*/ 606435 h 1239277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1055505 w 1791907"/>
                <a:gd name="connsiteY9" fmla="*/ 951435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95807 w 1791907"/>
                <a:gd name="connsiteY13" fmla="*/ 979199 h 1238932"/>
                <a:gd name="connsiteX14" fmla="*/ 1341527 w 1791907"/>
                <a:gd name="connsiteY14" fmla="*/ 1143029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7282 w 1791907"/>
                <a:gd name="connsiteY28" fmla="*/ 417224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1055505 w 1791907"/>
                <a:gd name="connsiteY9" fmla="*/ 951435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95807 w 1791907"/>
                <a:gd name="connsiteY13" fmla="*/ 979199 h 1238932"/>
                <a:gd name="connsiteX14" fmla="*/ 1341527 w 1791907"/>
                <a:gd name="connsiteY14" fmla="*/ 1143029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1055505 w 1791907"/>
                <a:gd name="connsiteY9" fmla="*/ 951435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95807 w 1791907"/>
                <a:gd name="connsiteY13" fmla="*/ 979199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1055505 w 1791907"/>
                <a:gd name="connsiteY9" fmla="*/ 951435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85612 w 1791907"/>
                <a:gd name="connsiteY9" fmla="*/ 927490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85612 w 1791907"/>
                <a:gd name="connsiteY9" fmla="*/ 927490 h 1238932"/>
                <a:gd name="connsiteX10" fmla="*/ 1035457 w 1791907"/>
                <a:gd name="connsiteY10" fmla="*/ 759849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55223 w 1791907"/>
                <a:gd name="connsiteY9" fmla="*/ 915516 h 1238932"/>
                <a:gd name="connsiteX10" fmla="*/ 1035457 w 1791907"/>
                <a:gd name="connsiteY10" fmla="*/ 759849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55223 w 1791907"/>
                <a:gd name="connsiteY9" fmla="*/ 915516 h 1238932"/>
                <a:gd name="connsiteX10" fmla="*/ 1035457 w 1791907"/>
                <a:gd name="connsiteY10" fmla="*/ 759849 h 1238932"/>
                <a:gd name="connsiteX11" fmla="*/ 1194842 w 1791907"/>
                <a:gd name="connsiteY11" fmla="*/ 992534 h 1238932"/>
                <a:gd name="connsiteX12" fmla="*/ 1170077 w 1791907"/>
                <a:gd name="connsiteY12" fmla="*/ 834695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55223 w 1791907"/>
                <a:gd name="connsiteY9" fmla="*/ 915516 h 1238932"/>
                <a:gd name="connsiteX10" fmla="*/ 1035457 w 1791907"/>
                <a:gd name="connsiteY10" fmla="*/ 759849 h 1238932"/>
                <a:gd name="connsiteX11" fmla="*/ 1112793 w 1791907"/>
                <a:gd name="connsiteY11" fmla="*/ 947635 h 1238932"/>
                <a:gd name="connsiteX12" fmla="*/ 1170077 w 1791907"/>
                <a:gd name="connsiteY12" fmla="*/ 834695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35457 w 1791907"/>
                <a:gd name="connsiteY10" fmla="*/ 759849 h 1238932"/>
                <a:gd name="connsiteX11" fmla="*/ 1112793 w 1791907"/>
                <a:gd name="connsiteY11" fmla="*/ 947635 h 1238932"/>
                <a:gd name="connsiteX12" fmla="*/ 1170077 w 1791907"/>
                <a:gd name="connsiteY12" fmla="*/ 834695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70077 w 1791907"/>
                <a:gd name="connsiteY12" fmla="*/ 834695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9339 w 1791907"/>
                <a:gd name="connsiteY13" fmla="*/ 934301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866504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866504 h 1238932"/>
                <a:gd name="connsiteX0" fmla="*/ 507635 w 1791907"/>
                <a:gd name="connsiteY0" fmla="*/ 866504 h 1238932"/>
                <a:gd name="connsiteX1" fmla="*/ 521877 w 1791907"/>
                <a:gd name="connsiteY1" fmla="*/ 683909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866504 h 1238932"/>
                <a:gd name="connsiteX0" fmla="*/ 507635 w 1791907"/>
                <a:gd name="connsiteY0" fmla="*/ 866504 h 1238932"/>
                <a:gd name="connsiteX1" fmla="*/ 521877 w 1791907"/>
                <a:gd name="connsiteY1" fmla="*/ 683909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429121 w 1791907"/>
                <a:gd name="connsiteY55" fmla="*/ 693429 h 1238932"/>
                <a:gd name="connsiteX56" fmla="*/ 507635 w 1791907"/>
                <a:gd name="connsiteY56" fmla="*/ 866504 h 1238932"/>
                <a:gd name="connsiteX0" fmla="*/ 507635 w 1791907"/>
                <a:gd name="connsiteY0" fmla="*/ 866504 h 1238932"/>
                <a:gd name="connsiteX1" fmla="*/ 521877 w 1791907"/>
                <a:gd name="connsiteY1" fmla="*/ 683909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98732 w 1791907"/>
                <a:gd name="connsiteY55" fmla="*/ 699417 h 1238932"/>
                <a:gd name="connsiteX56" fmla="*/ 507635 w 1791907"/>
                <a:gd name="connsiteY56" fmla="*/ 866504 h 1238932"/>
                <a:gd name="connsiteX0" fmla="*/ 507635 w 1791907"/>
                <a:gd name="connsiteY0" fmla="*/ 866504 h 1238932"/>
                <a:gd name="connsiteX1" fmla="*/ 521877 w 1791907"/>
                <a:gd name="connsiteY1" fmla="*/ 683909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60586 w 1791907"/>
                <a:gd name="connsiteY54" fmla="*/ 567170 h 1238932"/>
                <a:gd name="connsiteX55" fmla="*/ 398732 w 1791907"/>
                <a:gd name="connsiteY55" fmla="*/ 699417 h 1238932"/>
                <a:gd name="connsiteX56" fmla="*/ 507635 w 1791907"/>
                <a:gd name="connsiteY56" fmla="*/ 866504 h 1238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791907" h="1238932">
                  <a:moveTo>
                    <a:pt x="507635" y="866504"/>
                  </a:moveTo>
                  <a:cubicBezTo>
                    <a:pt x="528159" y="863919"/>
                    <a:pt x="504520" y="742960"/>
                    <a:pt x="521877" y="683909"/>
                  </a:cubicBezTo>
                  <a:cubicBezTo>
                    <a:pt x="539234" y="624858"/>
                    <a:pt x="593913" y="526484"/>
                    <a:pt x="611776" y="512199"/>
                  </a:cubicBezTo>
                  <a:cubicBezTo>
                    <a:pt x="629639" y="497914"/>
                    <a:pt x="619509" y="553068"/>
                    <a:pt x="629057" y="598199"/>
                  </a:cubicBezTo>
                  <a:cubicBezTo>
                    <a:pt x="638605" y="643330"/>
                    <a:pt x="648085" y="726288"/>
                    <a:pt x="669062" y="782984"/>
                  </a:cubicBezTo>
                  <a:cubicBezTo>
                    <a:pt x="690039" y="839680"/>
                    <a:pt x="741269" y="945679"/>
                    <a:pt x="754921" y="938377"/>
                  </a:cubicBezTo>
                  <a:cubicBezTo>
                    <a:pt x="768573" y="931075"/>
                    <a:pt x="747189" y="794913"/>
                    <a:pt x="750977" y="739169"/>
                  </a:cubicBezTo>
                  <a:cubicBezTo>
                    <a:pt x="754765" y="683425"/>
                    <a:pt x="755217" y="610941"/>
                    <a:pt x="777647" y="603914"/>
                  </a:cubicBezTo>
                  <a:cubicBezTo>
                    <a:pt x="800077" y="596887"/>
                    <a:pt x="855959" y="645072"/>
                    <a:pt x="885555" y="697006"/>
                  </a:cubicBezTo>
                  <a:cubicBezTo>
                    <a:pt x="915151" y="748940"/>
                    <a:pt x="935811" y="910530"/>
                    <a:pt x="955223" y="915516"/>
                  </a:cubicBezTo>
                  <a:cubicBezTo>
                    <a:pt x="974635" y="920502"/>
                    <a:pt x="975767" y="721571"/>
                    <a:pt x="1002029" y="726924"/>
                  </a:cubicBezTo>
                  <a:cubicBezTo>
                    <a:pt x="1028291" y="732277"/>
                    <a:pt x="1085291" y="940150"/>
                    <a:pt x="1112793" y="947635"/>
                  </a:cubicBezTo>
                  <a:cubicBezTo>
                    <a:pt x="1140295" y="955121"/>
                    <a:pt x="1144134" y="781044"/>
                    <a:pt x="1167039" y="771837"/>
                  </a:cubicBezTo>
                  <a:cubicBezTo>
                    <a:pt x="1189944" y="762631"/>
                    <a:pt x="1232283" y="842005"/>
                    <a:pt x="1250222" y="892396"/>
                  </a:cubicBezTo>
                  <a:cubicBezTo>
                    <a:pt x="1268161" y="942787"/>
                    <a:pt x="1255645" y="1053367"/>
                    <a:pt x="1274672" y="1074184"/>
                  </a:cubicBezTo>
                  <a:cubicBezTo>
                    <a:pt x="1293699" y="1095001"/>
                    <a:pt x="1344125" y="990149"/>
                    <a:pt x="1364387" y="1017299"/>
                  </a:cubicBezTo>
                  <a:cubicBezTo>
                    <a:pt x="1384649" y="1044449"/>
                    <a:pt x="1380659" y="1220081"/>
                    <a:pt x="1396242" y="1237082"/>
                  </a:cubicBezTo>
                  <a:cubicBezTo>
                    <a:pt x="1411825" y="1254083"/>
                    <a:pt x="1435806" y="1149127"/>
                    <a:pt x="1457887" y="1119305"/>
                  </a:cubicBezTo>
                  <a:cubicBezTo>
                    <a:pt x="1479968" y="1089483"/>
                    <a:pt x="1504441" y="1068601"/>
                    <a:pt x="1528727" y="1058147"/>
                  </a:cubicBezTo>
                  <a:cubicBezTo>
                    <a:pt x="1553013" y="1047693"/>
                    <a:pt x="1553404" y="1039242"/>
                    <a:pt x="1603606" y="1056582"/>
                  </a:cubicBezTo>
                  <a:cubicBezTo>
                    <a:pt x="1653808" y="1073922"/>
                    <a:pt x="1652501" y="1134138"/>
                    <a:pt x="1663804" y="1112351"/>
                  </a:cubicBezTo>
                  <a:cubicBezTo>
                    <a:pt x="1675107" y="1090564"/>
                    <a:pt x="1670298" y="970394"/>
                    <a:pt x="1671424" y="925859"/>
                  </a:cubicBezTo>
                  <a:cubicBezTo>
                    <a:pt x="1672550" y="881324"/>
                    <a:pt x="1658869" y="847681"/>
                    <a:pt x="1670561" y="845141"/>
                  </a:cubicBezTo>
                  <a:cubicBezTo>
                    <a:pt x="1682253" y="842601"/>
                    <a:pt x="1736409" y="928598"/>
                    <a:pt x="1741577" y="910619"/>
                  </a:cubicBezTo>
                  <a:cubicBezTo>
                    <a:pt x="1746745" y="892640"/>
                    <a:pt x="1708240" y="782984"/>
                    <a:pt x="1701572" y="737264"/>
                  </a:cubicBezTo>
                  <a:cubicBezTo>
                    <a:pt x="1694905" y="691544"/>
                    <a:pt x="1688237" y="642966"/>
                    <a:pt x="1701572" y="636299"/>
                  </a:cubicBezTo>
                  <a:cubicBezTo>
                    <a:pt x="1714907" y="629632"/>
                    <a:pt x="1825715" y="765839"/>
                    <a:pt x="1781582" y="697259"/>
                  </a:cubicBezTo>
                  <a:cubicBezTo>
                    <a:pt x="1737449" y="628679"/>
                    <a:pt x="1754020" y="614890"/>
                    <a:pt x="1733957" y="567719"/>
                  </a:cubicBezTo>
                  <a:cubicBezTo>
                    <a:pt x="1713894" y="520548"/>
                    <a:pt x="1700574" y="468841"/>
                    <a:pt x="1661204" y="414231"/>
                  </a:cubicBezTo>
                  <a:cubicBezTo>
                    <a:pt x="1621834" y="359621"/>
                    <a:pt x="1547206" y="284010"/>
                    <a:pt x="1497737" y="240059"/>
                  </a:cubicBezTo>
                  <a:cubicBezTo>
                    <a:pt x="1448268" y="196108"/>
                    <a:pt x="1375409" y="165583"/>
                    <a:pt x="1364387" y="150524"/>
                  </a:cubicBezTo>
                  <a:cubicBezTo>
                    <a:pt x="1353365" y="135465"/>
                    <a:pt x="1403583" y="147575"/>
                    <a:pt x="1431606" y="149705"/>
                  </a:cubicBezTo>
                  <a:cubicBezTo>
                    <a:pt x="1459629" y="151835"/>
                    <a:pt x="1547858" y="174282"/>
                    <a:pt x="1532527" y="163306"/>
                  </a:cubicBezTo>
                  <a:cubicBezTo>
                    <a:pt x="1517196" y="152330"/>
                    <a:pt x="1401444" y="106707"/>
                    <a:pt x="1339622" y="83849"/>
                  </a:cubicBezTo>
                  <a:cubicBezTo>
                    <a:pt x="1277800" y="60991"/>
                    <a:pt x="1229229" y="40124"/>
                    <a:pt x="1161594" y="26155"/>
                  </a:cubicBezTo>
                  <a:cubicBezTo>
                    <a:pt x="1093959" y="12186"/>
                    <a:pt x="1016037" y="712"/>
                    <a:pt x="933812" y="32"/>
                  </a:cubicBezTo>
                  <a:cubicBezTo>
                    <a:pt x="851587" y="-648"/>
                    <a:pt x="743803" y="9374"/>
                    <a:pt x="668245" y="22074"/>
                  </a:cubicBezTo>
                  <a:cubicBezTo>
                    <a:pt x="592688" y="34774"/>
                    <a:pt x="533036" y="52281"/>
                    <a:pt x="480467" y="76229"/>
                  </a:cubicBezTo>
                  <a:cubicBezTo>
                    <a:pt x="427898" y="100177"/>
                    <a:pt x="382677" y="139094"/>
                    <a:pt x="352832" y="165764"/>
                  </a:cubicBezTo>
                  <a:cubicBezTo>
                    <a:pt x="322987" y="192434"/>
                    <a:pt x="322352" y="214024"/>
                    <a:pt x="301397" y="236249"/>
                  </a:cubicBezTo>
                  <a:cubicBezTo>
                    <a:pt x="280442" y="258474"/>
                    <a:pt x="250597" y="279747"/>
                    <a:pt x="227102" y="299114"/>
                  </a:cubicBezTo>
                  <a:cubicBezTo>
                    <a:pt x="203607" y="318481"/>
                    <a:pt x="184557" y="317846"/>
                    <a:pt x="160427" y="352454"/>
                  </a:cubicBezTo>
                  <a:cubicBezTo>
                    <a:pt x="136297" y="387062"/>
                    <a:pt x="106134" y="449609"/>
                    <a:pt x="82322" y="506759"/>
                  </a:cubicBezTo>
                  <a:cubicBezTo>
                    <a:pt x="58510" y="563909"/>
                    <a:pt x="30887" y="653762"/>
                    <a:pt x="17552" y="695354"/>
                  </a:cubicBezTo>
                  <a:cubicBezTo>
                    <a:pt x="4217" y="736946"/>
                    <a:pt x="-4355" y="755679"/>
                    <a:pt x="2312" y="756314"/>
                  </a:cubicBezTo>
                  <a:cubicBezTo>
                    <a:pt x="8979" y="756949"/>
                    <a:pt x="48667" y="669954"/>
                    <a:pt x="57557" y="699164"/>
                  </a:cubicBezTo>
                  <a:cubicBezTo>
                    <a:pt x="66447" y="728374"/>
                    <a:pt x="53747" y="879822"/>
                    <a:pt x="55652" y="931574"/>
                  </a:cubicBezTo>
                  <a:cubicBezTo>
                    <a:pt x="57557" y="983326"/>
                    <a:pt x="62002" y="1012854"/>
                    <a:pt x="68987" y="1009679"/>
                  </a:cubicBezTo>
                  <a:cubicBezTo>
                    <a:pt x="75972" y="1006504"/>
                    <a:pt x="85096" y="912207"/>
                    <a:pt x="97562" y="912524"/>
                  </a:cubicBezTo>
                  <a:cubicBezTo>
                    <a:pt x="110028" y="912841"/>
                    <a:pt x="130764" y="1015712"/>
                    <a:pt x="143782" y="1011584"/>
                  </a:cubicBezTo>
                  <a:cubicBezTo>
                    <a:pt x="156799" y="1007457"/>
                    <a:pt x="159838" y="934386"/>
                    <a:pt x="175667" y="887759"/>
                  </a:cubicBezTo>
                  <a:cubicBezTo>
                    <a:pt x="191496" y="841132"/>
                    <a:pt x="226693" y="728013"/>
                    <a:pt x="238758" y="731823"/>
                  </a:cubicBezTo>
                  <a:cubicBezTo>
                    <a:pt x="250823" y="735633"/>
                    <a:pt x="234299" y="921641"/>
                    <a:pt x="248057" y="910619"/>
                  </a:cubicBezTo>
                  <a:cubicBezTo>
                    <a:pt x="261815" y="899597"/>
                    <a:pt x="302551" y="722934"/>
                    <a:pt x="321306" y="665693"/>
                  </a:cubicBezTo>
                  <a:cubicBezTo>
                    <a:pt x="340061" y="608452"/>
                    <a:pt x="344076" y="593840"/>
                    <a:pt x="360586" y="567170"/>
                  </a:cubicBezTo>
                  <a:cubicBezTo>
                    <a:pt x="377096" y="540500"/>
                    <a:pt x="374224" y="649528"/>
                    <a:pt x="398732" y="699417"/>
                  </a:cubicBezTo>
                  <a:cubicBezTo>
                    <a:pt x="423240" y="749306"/>
                    <a:pt x="487111" y="869089"/>
                    <a:pt x="507635" y="866504"/>
                  </a:cubicBezTo>
                  <a:close/>
                </a:path>
              </a:pathLst>
            </a:custGeom>
            <a:solidFill>
              <a:schemeClr val="accent4">
                <a:lumMod val="50000"/>
              </a:schemeClr>
            </a:solidFill>
            <a:ln>
              <a:noFill/>
            </a:ln>
            <a:effectLst/>
            <a:sp3d prstMaterial="softEdge">
              <a:bevelT w="1714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61" name="Oval 160">
              <a:extLst>
                <a:ext uri="{FF2B5EF4-FFF2-40B4-BE49-F238E27FC236}">
                  <a16:creationId xmlns:a16="http://schemas.microsoft.com/office/drawing/2014/main" id="{8EDFD510-CF95-4D13-8ADD-AB314DEAB448}"/>
                </a:ext>
              </a:extLst>
            </p:cNvPr>
            <p:cNvSpPr/>
            <p:nvPr/>
          </p:nvSpPr>
          <p:spPr>
            <a:xfrm rot="708098">
              <a:off x="5681132" y="2447105"/>
              <a:ext cx="152057" cy="166441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mc:AlternateContent xmlns:mc="http://schemas.openxmlformats.org/markup-compatibility/2006" xmlns:p14="http://schemas.microsoft.com/office/powerpoint/2010/main">
          <mc:Choice Requires="p14">
            <p:contentPart p14:bwMode="auto" r:id="rId7">
              <p14:nvContentPartPr>
                <p14:cNvPr id="162" name="Ink 161">
                  <a:extLst>
                    <a:ext uri="{FF2B5EF4-FFF2-40B4-BE49-F238E27FC236}">
                      <a16:creationId xmlns:a16="http://schemas.microsoft.com/office/drawing/2014/main" id="{F9A5CD18-05E1-4602-8DBA-1260A93A4C4B}"/>
                    </a:ext>
                  </a:extLst>
                </p14:cNvPr>
                <p14:cNvContentPartPr/>
                <p14:nvPr/>
              </p14:nvContentPartPr>
              <p14:xfrm rot="708098">
                <a:off x="5901220" y="2743299"/>
                <a:ext cx="28440" cy="42480"/>
              </p14:xfrm>
            </p:contentPart>
          </mc:Choice>
          <mc:Fallback xmlns="">
            <p:pic>
              <p:nvPicPr>
                <p:cNvPr id="162" name="Ink 161">
                  <a:extLst>
                    <a:ext uri="{FF2B5EF4-FFF2-40B4-BE49-F238E27FC236}">
                      <a16:creationId xmlns:a16="http://schemas.microsoft.com/office/drawing/2014/main" id="{F9A5CD18-05E1-4602-8DBA-1260A93A4C4B}"/>
                    </a:ext>
                  </a:extLst>
                </p:cNvPr>
                <p:cNvPicPr/>
                <p:nvPr/>
              </p:nvPicPr>
              <p:blipFill>
                <a:blip r:embed="rId8"/>
                <a:stretch>
                  <a:fillRect/>
                </a:stretch>
              </p:blipFill>
              <p:spPr>
                <a:xfrm rot="708098">
                  <a:off x="5888053" y="2730188"/>
                  <a:ext cx="54247" cy="68178"/>
                </a:xfrm>
                <a:prstGeom prst="rect">
                  <a:avLst/>
                </a:prstGeom>
              </p:spPr>
            </p:pic>
          </mc:Fallback>
        </mc:AlternateContent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1E75CAB2-1A41-4DDF-8181-A0DF1D7EE5BD}"/>
                </a:ext>
              </a:extLst>
            </p:cNvPr>
            <p:cNvSpPr/>
            <p:nvPr/>
          </p:nvSpPr>
          <p:spPr>
            <a:xfrm rot="708098">
              <a:off x="6600679" y="2784374"/>
              <a:ext cx="112118" cy="164403"/>
            </a:xfrm>
            <a:custGeom>
              <a:avLst/>
              <a:gdLst>
                <a:gd name="connsiteX0" fmla="*/ 4594 w 97508"/>
                <a:gd name="connsiteY0" fmla="*/ 140638 h 174793"/>
                <a:gd name="connsiteX1" fmla="*/ 4594 w 97508"/>
                <a:gd name="connsiteY1" fmla="*/ 78907 h 174793"/>
                <a:gd name="connsiteX2" fmla="*/ 37389 w 97508"/>
                <a:gd name="connsiteY2" fmla="*/ 7529 h 174793"/>
                <a:gd name="connsiteX3" fmla="*/ 95263 w 97508"/>
                <a:gd name="connsiteY3" fmla="*/ 5600 h 174793"/>
                <a:gd name="connsiteX4" fmla="*/ 81759 w 97508"/>
                <a:gd name="connsiteY4" fmla="*/ 38395 h 174793"/>
                <a:gd name="connsiteX5" fmla="*/ 45106 w 97508"/>
                <a:gd name="connsiteY5" fmla="*/ 65403 h 174793"/>
                <a:gd name="connsiteX6" fmla="*/ 64397 w 97508"/>
                <a:gd name="connsiteY6" fmla="*/ 113631 h 174793"/>
                <a:gd name="connsiteX7" fmla="*/ 45106 w 97508"/>
                <a:gd name="connsiteY7" fmla="*/ 173433 h 174793"/>
                <a:gd name="connsiteX8" fmla="*/ 4594 w 97508"/>
                <a:gd name="connsiteY8" fmla="*/ 140638 h 174793"/>
                <a:gd name="connsiteX0" fmla="*/ 4721 w 97635"/>
                <a:gd name="connsiteY0" fmla="*/ 140638 h 169258"/>
                <a:gd name="connsiteX1" fmla="*/ 4721 w 97635"/>
                <a:gd name="connsiteY1" fmla="*/ 78907 h 169258"/>
                <a:gd name="connsiteX2" fmla="*/ 37516 w 97635"/>
                <a:gd name="connsiteY2" fmla="*/ 7529 h 169258"/>
                <a:gd name="connsiteX3" fmla="*/ 95390 w 97635"/>
                <a:gd name="connsiteY3" fmla="*/ 5600 h 169258"/>
                <a:gd name="connsiteX4" fmla="*/ 81886 w 97635"/>
                <a:gd name="connsiteY4" fmla="*/ 38395 h 169258"/>
                <a:gd name="connsiteX5" fmla="*/ 45233 w 97635"/>
                <a:gd name="connsiteY5" fmla="*/ 65403 h 169258"/>
                <a:gd name="connsiteX6" fmla="*/ 64524 w 97635"/>
                <a:gd name="connsiteY6" fmla="*/ 113631 h 169258"/>
                <a:gd name="connsiteX7" fmla="*/ 47163 w 97635"/>
                <a:gd name="connsiteY7" fmla="*/ 167646 h 169258"/>
                <a:gd name="connsiteX8" fmla="*/ 4721 w 97635"/>
                <a:gd name="connsiteY8" fmla="*/ 140638 h 169258"/>
                <a:gd name="connsiteX0" fmla="*/ 7132 w 100046"/>
                <a:gd name="connsiteY0" fmla="*/ 140638 h 169258"/>
                <a:gd name="connsiteX1" fmla="*/ 7132 w 100046"/>
                <a:gd name="connsiteY1" fmla="*/ 78907 h 169258"/>
                <a:gd name="connsiteX2" fmla="*/ 39927 w 100046"/>
                <a:gd name="connsiteY2" fmla="*/ 7529 h 169258"/>
                <a:gd name="connsiteX3" fmla="*/ 97801 w 100046"/>
                <a:gd name="connsiteY3" fmla="*/ 5600 h 169258"/>
                <a:gd name="connsiteX4" fmla="*/ 84297 w 100046"/>
                <a:gd name="connsiteY4" fmla="*/ 38395 h 169258"/>
                <a:gd name="connsiteX5" fmla="*/ 47644 w 100046"/>
                <a:gd name="connsiteY5" fmla="*/ 65403 h 169258"/>
                <a:gd name="connsiteX6" fmla="*/ 66935 w 100046"/>
                <a:gd name="connsiteY6" fmla="*/ 113631 h 169258"/>
                <a:gd name="connsiteX7" fmla="*/ 49574 w 100046"/>
                <a:gd name="connsiteY7" fmla="*/ 167646 h 169258"/>
                <a:gd name="connsiteX8" fmla="*/ 7132 w 100046"/>
                <a:gd name="connsiteY8" fmla="*/ 140638 h 169258"/>
                <a:gd name="connsiteX0" fmla="*/ 4170 w 112517"/>
                <a:gd name="connsiteY0" fmla="*/ 154142 h 170508"/>
                <a:gd name="connsiteX1" fmla="*/ 19603 w 112517"/>
                <a:gd name="connsiteY1" fmla="*/ 78907 h 170508"/>
                <a:gd name="connsiteX2" fmla="*/ 52398 w 112517"/>
                <a:gd name="connsiteY2" fmla="*/ 7529 h 170508"/>
                <a:gd name="connsiteX3" fmla="*/ 110272 w 112517"/>
                <a:gd name="connsiteY3" fmla="*/ 5600 h 170508"/>
                <a:gd name="connsiteX4" fmla="*/ 96768 w 112517"/>
                <a:gd name="connsiteY4" fmla="*/ 38395 h 170508"/>
                <a:gd name="connsiteX5" fmla="*/ 60115 w 112517"/>
                <a:gd name="connsiteY5" fmla="*/ 65403 h 170508"/>
                <a:gd name="connsiteX6" fmla="*/ 79406 w 112517"/>
                <a:gd name="connsiteY6" fmla="*/ 113631 h 170508"/>
                <a:gd name="connsiteX7" fmla="*/ 62045 w 112517"/>
                <a:gd name="connsiteY7" fmla="*/ 167646 h 170508"/>
                <a:gd name="connsiteX8" fmla="*/ 4170 w 112517"/>
                <a:gd name="connsiteY8" fmla="*/ 154142 h 170508"/>
                <a:gd name="connsiteX0" fmla="*/ 4954 w 107513"/>
                <a:gd name="connsiteY0" fmla="*/ 154142 h 170508"/>
                <a:gd name="connsiteX1" fmla="*/ 14599 w 107513"/>
                <a:gd name="connsiteY1" fmla="*/ 78907 h 170508"/>
                <a:gd name="connsiteX2" fmla="*/ 47394 w 107513"/>
                <a:gd name="connsiteY2" fmla="*/ 7529 h 170508"/>
                <a:gd name="connsiteX3" fmla="*/ 105268 w 107513"/>
                <a:gd name="connsiteY3" fmla="*/ 5600 h 170508"/>
                <a:gd name="connsiteX4" fmla="*/ 91764 w 107513"/>
                <a:gd name="connsiteY4" fmla="*/ 38395 h 170508"/>
                <a:gd name="connsiteX5" fmla="*/ 55111 w 107513"/>
                <a:gd name="connsiteY5" fmla="*/ 65403 h 170508"/>
                <a:gd name="connsiteX6" fmla="*/ 74402 w 107513"/>
                <a:gd name="connsiteY6" fmla="*/ 113631 h 170508"/>
                <a:gd name="connsiteX7" fmla="*/ 57041 w 107513"/>
                <a:gd name="connsiteY7" fmla="*/ 167646 h 170508"/>
                <a:gd name="connsiteX8" fmla="*/ 4954 w 107513"/>
                <a:gd name="connsiteY8" fmla="*/ 154142 h 170508"/>
                <a:gd name="connsiteX0" fmla="*/ 2473 w 105032"/>
                <a:gd name="connsiteY0" fmla="*/ 154142 h 170508"/>
                <a:gd name="connsiteX1" fmla="*/ 12118 w 105032"/>
                <a:gd name="connsiteY1" fmla="*/ 78907 h 170508"/>
                <a:gd name="connsiteX2" fmla="*/ 44913 w 105032"/>
                <a:gd name="connsiteY2" fmla="*/ 7529 h 170508"/>
                <a:gd name="connsiteX3" fmla="*/ 102787 w 105032"/>
                <a:gd name="connsiteY3" fmla="*/ 5600 h 170508"/>
                <a:gd name="connsiteX4" fmla="*/ 89283 w 105032"/>
                <a:gd name="connsiteY4" fmla="*/ 38395 h 170508"/>
                <a:gd name="connsiteX5" fmla="*/ 52630 w 105032"/>
                <a:gd name="connsiteY5" fmla="*/ 65403 h 170508"/>
                <a:gd name="connsiteX6" fmla="*/ 71921 w 105032"/>
                <a:gd name="connsiteY6" fmla="*/ 113631 h 170508"/>
                <a:gd name="connsiteX7" fmla="*/ 54560 w 105032"/>
                <a:gd name="connsiteY7" fmla="*/ 167646 h 170508"/>
                <a:gd name="connsiteX8" fmla="*/ 2473 w 105032"/>
                <a:gd name="connsiteY8" fmla="*/ 154142 h 170508"/>
                <a:gd name="connsiteX0" fmla="*/ 2473 w 103798"/>
                <a:gd name="connsiteY0" fmla="*/ 153515 h 169881"/>
                <a:gd name="connsiteX1" fmla="*/ 12118 w 103798"/>
                <a:gd name="connsiteY1" fmla="*/ 78280 h 169881"/>
                <a:gd name="connsiteX2" fmla="*/ 44913 w 103798"/>
                <a:gd name="connsiteY2" fmla="*/ 6902 h 169881"/>
                <a:gd name="connsiteX3" fmla="*/ 102787 w 103798"/>
                <a:gd name="connsiteY3" fmla="*/ 4973 h 169881"/>
                <a:gd name="connsiteX4" fmla="*/ 79637 w 103798"/>
                <a:gd name="connsiteY4" fmla="*/ 26194 h 169881"/>
                <a:gd name="connsiteX5" fmla="*/ 52630 w 103798"/>
                <a:gd name="connsiteY5" fmla="*/ 64776 h 169881"/>
                <a:gd name="connsiteX6" fmla="*/ 71921 w 103798"/>
                <a:gd name="connsiteY6" fmla="*/ 113004 h 169881"/>
                <a:gd name="connsiteX7" fmla="*/ 54560 w 103798"/>
                <a:gd name="connsiteY7" fmla="*/ 167019 h 169881"/>
                <a:gd name="connsiteX8" fmla="*/ 2473 w 103798"/>
                <a:gd name="connsiteY8" fmla="*/ 153515 h 169881"/>
                <a:gd name="connsiteX0" fmla="*/ 2473 w 113197"/>
                <a:gd name="connsiteY0" fmla="*/ 151975 h 168341"/>
                <a:gd name="connsiteX1" fmla="*/ 12118 w 113197"/>
                <a:gd name="connsiteY1" fmla="*/ 76740 h 168341"/>
                <a:gd name="connsiteX2" fmla="*/ 44913 w 113197"/>
                <a:gd name="connsiteY2" fmla="*/ 5362 h 168341"/>
                <a:gd name="connsiteX3" fmla="*/ 112432 w 113197"/>
                <a:gd name="connsiteY3" fmla="*/ 7291 h 168341"/>
                <a:gd name="connsiteX4" fmla="*/ 79637 w 113197"/>
                <a:gd name="connsiteY4" fmla="*/ 24654 h 168341"/>
                <a:gd name="connsiteX5" fmla="*/ 52630 w 113197"/>
                <a:gd name="connsiteY5" fmla="*/ 63236 h 168341"/>
                <a:gd name="connsiteX6" fmla="*/ 71921 w 113197"/>
                <a:gd name="connsiteY6" fmla="*/ 111464 h 168341"/>
                <a:gd name="connsiteX7" fmla="*/ 54560 w 113197"/>
                <a:gd name="connsiteY7" fmla="*/ 165479 h 168341"/>
                <a:gd name="connsiteX8" fmla="*/ 2473 w 113197"/>
                <a:gd name="connsiteY8" fmla="*/ 151975 h 168341"/>
                <a:gd name="connsiteX0" fmla="*/ 2473 w 112829"/>
                <a:gd name="connsiteY0" fmla="*/ 151975 h 168341"/>
                <a:gd name="connsiteX1" fmla="*/ 12118 w 112829"/>
                <a:gd name="connsiteY1" fmla="*/ 76740 h 168341"/>
                <a:gd name="connsiteX2" fmla="*/ 44913 w 112829"/>
                <a:gd name="connsiteY2" fmla="*/ 5362 h 168341"/>
                <a:gd name="connsiteX3" fmla="*/ 112432 w 112829"/>
                <a:gd name="connsiteY3" fmla="*/ 7291 h 168341"/>
                <a:gd name="connsiteX4" fmla="*/ 71921 w 112829"/>
                <a:gd name="connsiteY4" fmla="*/ 24654 h 168341"/>
                <a:gd name="connsiteX5" fmla="*/ 52630 w 112829"/>
                <a:gd name="connsiteY5" fmla="*/ 63236 h 168341"/>
                <a:gd name="connsiteX6" fmla="*/ 71921 w 112829"/>
                <a:gd name="connsiteY6" fmla="*/ 111464 h 168341"/>
                <a:gd name="connsiteX7" fmla="*/ 54560 w 112829"/>
                <a:gd name="connsiteY7" fmla="*/ 165479 h 168341"/>
                <a:gd name="connsiteX8" fmla="*/ 2473 w 112829"/>
                <a:gd name="connsiteY8" fmla="*/ 151975 h 168341"/>
                <a:gd name="connsiteX0" fmla="*/ 2473 w 113177"/>
                <a:gd name="connsiteY0" fmla="*/ 157013 h 173379"/>
                <a:gd name="connsiteX1" fmla="*/ 12118 w 113177"/>
                <a:gd name="connsiteY1" fmla="*/ 81778 h 173379"/>
                <a:gd name="connsiteX2" fmla="*/ 44913 w 113177"/>
                <a:gd name="connsiteY2" fmla="*/ 10400 h 173379"/>
                <a:gd name="connsiteX3" fmla="*/ 112432 w 113177"/>
                <a:gd name="connsiteY3" fmla="*/ 12329 h 173379"/>
                <a:gd name="connsiteX4" fmla="*/ 71921 w 113177"/>
                <a:gd name="connsiteY4" fmla="*/ 29692 h 173379"/>
                <a:gd name="connsiteX5" fmla="*/ 52630 w 113177"/>
                <a:gd name="connsiteY5" fmla="*/ 68274 h 173379"/>
                <a:gd name="connsiteX6" fmla="*/ 71921 w 113177"/>
                <a:gd name="connsiteY6" fmla="*/ 116502 h 173379"/>
                <a:gd name="connsiteX7" fmla="*/ 54560 w 113177"/>
                <a:gd name="connsiteY7" fmla="*/ 170517 h 173379"/>
                <a:gd name="connsiteX8" fmla="*/ 2473 w 113177"/>
                <a:gd name="connsiteY8" fmla="*/ 157013 h 173379"/>
                <a:gd name="connsiteX0" fmla="*/ 1414 w 112118"/>
                <a:gd name="connsiteY0" fmla="*/ 157013 h 164403"/>
                <a:gd name="connsiteX1" fmla="*/ 11059 w 112118"/>
                <a:gd name="connsiteY1" fmla="*/ 81778 h 164403"/>
                <a:gd name="connsiteX2" fmla="*/ 43854 w 112118"/>
                <a:gd name="connsiteY2" fmla="*/ 10400 h 164403"/>
                <a:gd name="connsiteX3" fmla="*/ 111373 w 112118"/>
                <a:gd name="connsiteY3" fmla="*/ 12329 h 164403"/>
                <a:gd name="connsiteX4" fmla="*/ 70862 w 112118"/>
                <a:gd name="connsiteY4" fmla="*/ 29692 h 164403"/>
                <a:gd name="connsiteX5" fmla="*/ 51571 w 112118"/>
                <a:gd name="connsiteY5" fmla="*/ 68274 h 164403"/>
                <a:gd name="connsiteX6" fmla="*/ 70862 w 112118"/>
                <a:gd name="connsiteY6" fmla="*/ 116502 h 164403"/>
                <a:gd name="connsiteX7" fmla="*/ 38068 w 112118"/>
                <a:gd name="connsiteY7" fmla="*/ 157014 h 164403"/>
                <a:gd name="connsiteX8" fmla="*/ 1414 w 112118"/>
                <a:gd name="connsiteY8" fmla="*/ 157013 h 164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2118" h="164403">
                  <a:moveTo>
                    <a:pt x="1414" y="157013"/>
                  </a:moveTo>
                  <a:cubicBezTo>
                    <a:pt x="-3087" y="144474"/>
                    <a:pt x="3986" y="106213"/>
                    <a:pt x="11059" y="81778"/>
                  </a:cubicBezTo>
                  <a:cubicBezTo>
                    <a:pt x="18132" y="57343"/>
                    <a:pt x="27135" y="21975"/>
                    <a:pt x="43854" y="10400"/>
                  </a:cubicBezTo>
                  <a:cubicBezTo>
                    <a:pt x="60573" y="-1175"/>
                    <a:pt x="104943" y="-6319"/>
                    <a:pt x="111373" y="12329"/>
                  </a:cubicBezTo>
                  <a:cubicBezTo>
                    <a:pt x="117803" y="30977"/>
                    <a:pt x="80829" y="20368"/>
                    <a:pt x="70862" y="29692"/>
                  </a:cubicBezTo>
                  <a:cubicBezTo>
                    <a:pt x="60895" y="39016"/>
                    <a:pt x="51571" y="53806"/>
                    <a:pt x="51571" y="68274"/>
                  </a:cubicBezTo>
                  <a:cubicBezTo>
                    <a:pt x="51571" y="82742"/>
                    <a:pt x="70862" y="98497"/>
                    <a:pt x="70862" y="116502"/>
                  </a:cubicBezTo>
                  <a:cubicBezTo>
                    <a:pt x="70862" y="134507"/>
                    <a:pt x="49643" y="150262"/>
                    <a:pt x="38068" y="157014"/>
                  </a:cubicBezTo>
                  <a:cubicBezTo>
                    <a:pt x="26493" y="163766"/>
                    <a:pt x="5915" y="169552"/>
                    <a:pt x="1414" y="157013"/>
                  </a:cubicBezTo>
                  <a:close/>
                </a:path>
              </a:pathLst>
            </a:custGeom>
            <a:solidFill>
              <a:srgbClr val="FACB9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DFD1816A-B7A5-484F-ABE9-FADB40461C31}"/>
                </a:ext>
              </a:extLst>
            </p:cNvPr>
            <p:cNvSpPr/>
            <p:nvPr/>
          </p:nvSpPr>
          <p:spPr>
            <a:xfrm>
              <a:off x="5759765" y="2839312"/>
              <a:ext cx="305942" cy="71085"/>
            </a:xfrm>
            <a:custGeom>
              <a:avLst/>
              <a:gdLst>
                <a:gd name="connsiteX0" fmla="*/ 1938 w 305942"/>
                <a:gd name="connsiteY0" fmla="*/ 2211 h 71085"/>
                <a:gd name="connsiteX1" fmla="*/ 178919 w 305942"/>
                <a:gd name="connsiteY1" fmla="*/ 21875 h 71085"/>
                <a:gd name="connsiteX2" fmla="*/ 301822 w 305942"/>
                <a:gd name="connsiteY2" fmla="*/ 71036 h 71085"/>
                <a:gd name="connsiteX3" fmla="*/ 1938 w 305942"/>
                <a:gd name="connsiteY3" fmla="*/ 2211 h 71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5942" h="71085">
                  <a:moveTo>
                    <a:pt x="1938" y="2211"/>
                  </a:moveTo>
                  <a:cubicBezTo>
                    <a:pt x="-18546" y="-5983"/>
                    <a:pt x="128938" y="10404"/>
                    <a:pt x="178919" y="21875"/>
                  </a:cubicBezTo>
                  <a:cubicBezTo>
                    <a:pt x="228900" y="33346"/>
                    <a:pt x="327222" y="72675"/>
                    <a:pt x="301822" y="71036"/>
                  </a:cubicBezTo>
                  <a:cubicBezTo>
                    <a:pt x="276422" y="69397"/>
                    <a:pt x="22422" y="10405"/>
                    <a:pt x="1938" y="2211"/>
                  </a:cubicBez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</p:grpSp>
      <p:grpSp>
        <p:nvGrpSpPr>
          <p:cNvPr id="61" name="Group 60">
            <a:extLst>
              <a:ext uri="{FF2B5EF4-FFF2-40B4-BE49-F238E27FC236}">
                <a16:creationId xmlns:a16="http://schemas.microsoft.com/office/drawing/2014/main" id="{BF8690BD-15B8-4D9B-8CB8-6760089273A8}"/>
              </a:ext>
            </a:extLst>
          </p:cNvPr>
          <p:cNvGrpSpPr/>
          <p:nvPr/>
        </p:nvGrpSpPr>
        <p:grpSpPr>
          <a:xfrm flipH="1">
            <a:off x="2449587" y="2831294"/>
            <a:ext cx="2120706" cy="3605418"/>
            <a:chOff x="4992235" y="1734987"/>
            <a:chExt cx="2088261" cy="3550259"/>
          </a:xfrm>
          <a:effectLst>
            <a:outerShdw blurRad="76200" dir="13500000" sy="23000" kx="1200000" algn="br" rotWithShape="0">
              <a:prstClr val="black">
                <a:alpha val="20000"/>
              </a:prstClr>
            </a:outerShdw>
          </a:effectLst>
          <a:scene3d>
            <a:camera prst="isometricOffAxis1Right"/>
            <a:lightRig rig="threePt" dir="t"/>
          </a:scene3d>
        </p:grpSpPr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D77B7490-53F9-4369-88AE-191545C039C9}"/>
                </a:ext>
              </a:extLst>
            </p:cNvPr>
            <p:cNvSpPr/>
            <p:nvPr/>
          </p:nvSpPr>
          <p:spPr>
            <a:xfrm>
              <a:off x="5904330" y="2974546"/>
              <a:ext cx="191670" cy="282309"/>
            </a:xfrm>
            <a:custGeom>
              <a:avLst/>
              <a:gdLst>
                <a:gd name="connsiteX0" fmla="*/ 4310 w 182122"/>
                <a:gd name="connsiteY0" fmla="*/ 193373 h 276739"/>
                <a:gd name="connsiteX1" fmla="*/ 2173 w 182122"/>
                <a:gd name="connsiteY1" fmla="*/ 80141 h 276739"/>
                <a:gd name="connsiteX2" fmla="*/ 27810 w 182122"/>
                <a:gd name="connsiteY2" fmla="*/ 9639 h 276739"/>
                <a:gd name="connsiteX3" fmla="*/ 102586 w 182122"/>
                <a:gd name="connsiteY3" fmla="*/ 1093 h 276739"/>
                <a:gd name="connsiteX4" fmla="*/ 151724 w 182122"/>
                <a:gd name="connsiteY4" fmla="*/ 13911 h 276739"/>
                <a:gd name="connsiteX5" fmla="*/ 173089 w 182122"/>
                <a:gd name="connsiteY5" fmla="*/ 122870 h 276739"/>
                <a:gd name="connsiteX6" fmla="*/ 177362 w 182122"/>
                <a:gd name="connsiteY6" fmla="*/ 204055 h 276739"/>
                <a:gd name="connsiteX7" fmla="*/ 106859 w 182122"/>
                <a:gd name="connsiteY7" fmla="*/ 268149 h 276739"/>
                <a:gd name="connsiteX8" fmla="*/ 27810 w 182122"/>
                <a:gd name="connsiteY8" fmla="*/ 272422 h 276739"/>
                <a:gd name="connsiteX9" fmla="*/ 4310 w 182122"/>
                <a:gd name="connsiteY9" fmla="*/ 193373 h 276739"/>
                <a:gd name="connsiteX0" fmla="*/ 4310 w 182122"/>
                <a:gd name="connsiteY0" fmla="*/ 194146 h 277512"/>
                <a:gd name="connsiteX1" fmla="*/ 2173 w 182122"/>
                <a:gd name="connsiteY1" fmla="*/ 80914 h 277512"/>
                <a:gd name="connsiteX2" fmla="*/ 27810 w 182122"/>
                <a:gd name="connsiteY2" fmla="*/ 10412 h 277512"/>
                <a:gd name="connsiteX3" fmla="*/ 102586 w 182122"/>
                <a:gd name="connsiteY3" fmla="*/ 1866 h 277512"/>
                <a:gd name="connsiteX4" fmla="*/ 151724 w 182122"/>
                <a:gd name="connsiteY4" fmla="*/ 25366 h 277512"/>
                <a:gd name="connsiteX5" fmla="*/ 173089 w 182122"/>
                <a:gd name="connsiteY5" fmla="*/ 123643 h 277512"/>
                <a:gd name="connsiteX6" fmla="*/ 177362 w 182122"/>
                <a:gd name="connsiteY6" fmla="*/ 204828 h 277512"/>
                <a:gd name="connsiteX7" fmla="*/ 106859 w 182122"/>
                <a:gd name="connsiteY7" fmla="*/ 268922 h 277512"/>
                <a:gd name="connsiteX8" fmla="*/ 27810 w 182122"/>
                <a:gd name="connsiteY8" fmla="*/ 273195 h 277512"/>
                <a:gd name="connsiteX9" fmla="*/ 4310 w 182122"/>
                <a:gd name="connsiteY9" fmla="*/ 194146 h 277512"/>
                <a:gd name="connsiteX0" fmla="*/ 4310 w 182122"/>
                <a:gd name="connsiteY0" fmla="*/ 197554 h 280920"/>
                <a:gd name="connsiteX1" fmla="*/ 2173 w 182122"/>
                <a:gd name="connsiteY1" fmla="*/ 84322 h 280920"/>
                <a:gd name="connsiteX2" fmla="*/ 27810 w 182122"/>
                <a:gd name="connsiteY2" fmla="*/ 13820 h 280920"/>
                <a:gd name="connsiteX3" fmla="*/ 91904 w 182122"/>
                <a:gd name="connsiteY3" fmla="*/ 1001 h 280920"/>
                <a:gd name="connsiteX4" fmla="*/ 151724 w 182122"/>
                <a:gd name="connsiteY4" fmla="*/ 28774 h 280920"/>
                <a:gd name="connsiteX5" fmla="*/ 173089 w 182122"/>
                <a:gd name="connsiteY5" fmla="*/ 127051 h 280920"/>
                <a:gd name="connsiteX6" fmla="*/ 177362 w 182122"/>
                <a:gd name="connsiteY6" fmla="*/ 208236 h 280920"/>
                <a:gd name="connsiteX7" fmla="*/ 106859 w 182122"/>
                <a:gd name="connsiteY7" fmla="*/ 272330 h 280920"/>
                <a:gd name="connsiteX8" fmla="*/ 27810 w 182122"/>
                <a:gd name="connsiteY8" fmla="*/ 276603 h 280920"/>
                <a:gd name="connsiteX9" fmla="*/ 4310 w 182122"/>
                <a:gd name="connsiteY9" fmla="*/ 197554 h 280920"/>
                <a:gd name="connsiteX0" fmla="*/ 3750 w 181562"/>
                <a:gd name="connsiteY0" fmla="*/ 197554 h 279818"/>
                <a:gd name="connsiteX1" fmla="*/ 1613 w 181562"/>
                <a:gd name="connsiteY1" fmla="*/ 84322 h 279818"/>
                <a:gd name="connsiteX2" fmla="*/ 27250 w 181562"/>
                <a:gd name="connsiteY2" fmla="*/ 13820 h 279818"/>
                <a:gd name="connsiteX3" fmla="*/ 91344 w 181562"/>
                <a:gd name="connsiteY3" fmla="*/ 1001 h 279818"/>
                <a:gd name="connsiteX4" fmla="*/ 151164 w 181562"/>
                <a:gd name="connsiteY4" fmla="*/ 28774 h 279818"/>
                <a:gd name="connsiteX5" fmla="*/ 172529 w 181562"/>
                <a:gd name="connsiteY5" fmla="*/ 127051 h 279818"/>
                <a:gd name="connsiteX6" fmla="*/ 176802 w 181562"/>
                <a:gd name="connsiteY6" fmla="*/ 208236 h 279818"/>
                <a:gd name="connsiteX7" fmla="*/ 106299 w 181562"/>
                <a:gd name="connsiteY7" fmla="*/ 272330 h 279818"/>
                <a:gd name="connsiteX8" fmla="*/ 10158 w 181562"/>
                <a:gd name="connsiteY8" fmla="*/ 274467 h 279818"/>
                <a:gd name="connsiteX9" fmla="*/ 3750 w 181562"/>
                <a:gd name="connsiteY9" fmla="*/ 197554 h 279818"/>
                <a:gd name="connsiteX0" fmla="*/ 3750 w 181562"/>
                <a:gd name="connsiteY0" fmla="*/ 197554 h 279818"/>
                <a:gd name="connsiteX1" fmla="*/ 1613 w 181562"/>
                <a:gd name="connsiteY1" fmla="*/ 84322 h 279818"/>
                <a:gd name="connsiteX2" fmla="*/ 27250 w 181562"/>
                <a:gd name="connsiteY2" fmla="*/ 13820 h 279818"/>
                <a:gd name="connsiteX3" fmla="*/ 91344 w 181562"/>
                <a:gd name="connsiteY3" fmla="*/ 1001 h 279818"/>
                <a:gd name="connsiteX4" fmla="*/ 151164 w 181562"/>
                <a:gd name="connsiteY4" fmla="*/ 28774 h 279818"/>
                <a:gd name="connsiteX5" fmla="*/ 172529 w 181562"/>
                <a:gd name="connsiteY5" fmla="*/ 127051 h 279818"/>
                <a:gd name="connsiteX6" fmla="*/ 176802 w 181562"/>
                <a:gd name="connsiteY6" fmla="*/ 208236 h 279818"/>
                <a:gd name="connsiteX7" fmla="*/ 106299 w 181562"/>
                <a:gd name="connsiteY7" fmla="*/ 272330 h 279818"/>
                <a:gd name="connsiteX8" fmla="*/ 10158 w 181562"/>
                <a:gd name="connsiteY8" fmla="*/ 274467 h 279818"/>
                <a:gd name="connsiteX9" fmla="*/ 3750 w 181562"/>
                <a:gd name="connsiteY9" fmla="*/ 197554 h 279818"/>
                <a:gd name="connsiteX0" fmla="*/ 395 w 186753"/>
                <a:gd name="connsiteY0" fmla="*/ 199691 h 282309"/>
                <a:gd name="connsiteX1" fmla="*/ 6804 w 186753"/>
                <a:gd name="connsiteY1" fmla="*/ 84322 h 282309"/>
                <a:gd name="connsiteX2" fmla="*/ 32441 w 186753"/>
                <a:gd name="connsiteY2" fmla="*/ 13820 h 282309"/>
                <a:gd name="connsiteX3" fmla="*/ 96535 w 186753"/>
                <a:gd name="connsiteY3" fmla="*/ 1001 h 282309"/>
                <a:gd name="connsiteX4" fmla="*/ 156355 w 186753"/>
                <a:gd name="connsiteY4" fmla="*/ 28774 h 282309"/>
                <a:gd name="connsiteX5" fmla="*/ 177720 w 186753"/>
                <a:gd name="connsiteY5" fmla="*/ 127051 h 282309"/>
                <a:gd name="connsiteX6" fmla="*/ 181993 w 186753"/>
                <a:gd name="connsiteY6" fmla="*/ 208236 h 282309"/>
                <a:gd name="connsiteX7" fmla="*/ 111490 w 186753"/>
                <a:gd name="connsiteY7" fmla="*/ 272330 h 282309"/>
                <a:gd name="connsiteX8" fmla="*/ 15349 w 186753"/>
                <a:gd name="connsiteY8" fmla="*/ 274467 h 282309"/>
                <a:gd name="connsiteX9" fmla="*/ 395 w 186753"/>
                <a:gd name="connsiteY9" fmla="*/ 199691 h 282309"/>
                <a:gd name="connsiteX0" fmla="*/ 5312 w 191670"/>
                <a:gd name="connsiteY0" fmla="*/ 199691 h 282309"/>
                <a:gd name="connsiteX1" fmla="*/ 11721 w 191670"/>
                <a:gd name="connsiteY1" fmla="*/ 84322 h 282309"/>
                <a:gd name="connsiteX2" fmla="*/ 37358 w 191670"/>
                <a:gd name="connsiteY2" fmla="*/ 13820 h 282309"/>
                <a:gd name="connsiteX3" fmla="*/ 101452 w 191670"/>
                <a:gd name="connsiteY3" fmla="*/ 1001 h 282309"/>
                <a:gd name="connsiteX4" fmla="*/ 161272 w 191670"/>
                <a:gd name="connsiteY4" fmla="*/ 28774 h 282309"/>
                <a:gd name="connsiteX5" fmla="*/ 182637 w 191670"/>
                <a:gd name="connsiteY5" fmla="*/ 127051 h 282309"/>
                <a:gd name="connsiteX6" fmla="*/ 186910 w 191670"/>
                <a:gd name="connsiteY6" fmla="*/ 208236 h 282309"/>
                <a:gd name="connsiteX7" fmla="*/ 116407 w 191670"/>
                <a:gd name="connsiteY7" fmla="*/ 272330 h 282309"/>
                <a:gd name="connsiteX8" fmla="*/ 20266 w 191670"/>
                <a:gd name="connsiteY8" fmla="*/ 274467 h 282309"/>
                <a:gd name="connsiteX9" fmla="*/ 5312 w 191670"/>
                <a:gd name="connsiteY9" fmla="*/ 199691 h 282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1670" h="282309">
                  <a:moveTo>
                    <a:pt x="5312" y="199691"/>
                  </a:moveTo>
                  <a:cubicBezTo>
                    <a:pt x="16707" y="161591"/>
                    <a:pt x="6380" y="115301"/>
                    <a:pt x="11721" y="84322"/>
                  </a:cubicBezTo>
                  <a:cubicBezTo>
                    <a:pt x="17062" y="53344"/>
                    <a:pt x="22403" y="27707"/>
                    <a:pt x="37358" y="13820"/>
                  </a:cubicBezTo>
                  <a:cubicBezTo>
                    <a:pt x="52313" y="-67"/>
                    <a:pt x="80800" y="-1491"/>
                    <a:pt x="101452" y="1001"/>
                  </a:cubicBezTo>
                  <a:cubicBezTo>
                    <a:pt x="122104" y="3493"/>
                    <a:pt x="147741" y="7766"/>
                    <a:pt x="161272" y="28774"/>
                  </a:cubicBezTo>
                  <a:cubicBezTo>
                    <a:pt x="174803" y="49782"/>
                    <a:pt x="178364" y="97141"/>
                    <a:pt x="182637" y="127051"/>
                  </a:cubicBezTo>
                  <a:cubicBezTo>
                    <a:pt x="186910" y="156961"/>
                    <a:pt x="197948" y="184023"/>
                    <a:pt x="186910" y="208236"/>
                  </a:cubicBezTo>
                  <a:cubicBezTo>
                    <a:pt x="175872" y="232449"/>
                    <a:pt x="141332" y="260936"/>
                    <a:pt x="116407" y="272330"/>
                  </a:cubicBezTo>
                  <a:cubicBezTo>
                    <a:pt x="91482" y="283724"/>
                    <a:pt x="38782" y="286573"/>
                    <a:pt x="20266" y="274467"/>
                  </a:cubicBezTo>
                  <a:cubicBezTo>
                    <a:pt x="1750" y="262361"/>
                    <a:pt x="-6083" y="237791"/>
                    <a:pt x="5312" y="199691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0A9C9A1C-C7DF-4691-A82B-566B56D72632}"/>
                </a:ext>
              </a:extLst>
            </p:cNvPr>
            <p:cNvSpPr/>
            <p:nvPr/>
          </p:nvSpPr>
          <p:spPr>
            <a:xfrm>
              <a:off x="6198411" y="4772314"/>
              <a:ext cx="145269" cy="446633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  <a:gd name="connsiteX0" fmla="*/ 6496 w 140748"/>
                <a:gd name="connsiteY0" fmla="*/ 42636 h 364378"/>
                <a:gd name="connsiteX1" fmla="*/ 8067 w 140748"/>
                <a:gd name="connsiteY1" fmla="*/ 310013 h 364378"/>
                <a:gd name="connsiteX2" fmla="*/ 70905 w 140748"/>
                <a:gd name="connsiteY2" fmla="*/ 364185 h 364378"/>
                <a:gd name="connsiteX3" fmla="*/ 129409 w 140748"/>
                <a:gd name="connsiteY3" fmla="*/ 303514 h 364378"/>
                <a:gd name="connsiteX4" fmla="*/ 131576 w 140748"/>
                <a:gd name="connsiteY4" fmla="*/ 60829 h 364378"/>
                <a:gd name="connsiteX5" fmla="*/ 60071 w 140748"/>
                <a:gd name="connsiteY5" fmla="*/ 2324 h 364378"/>
                <a:gd name="connsiteX6" fmla="*/ 6496 w 140748"/>
                <a:gd name="connsiteY6" fmla="*/ 42636 h 364378"/>
                <a:gd name="connsiteX0" fmla="*/ 6496 w 136138"/>
                <a:gd name="connsiteY0" fmla="*/ 45571 h 367313"/>
                <a:gd name="connsiteX1" fmla="*/ 8067 w 136138"/>
                <a:gd name="connsiteY1" fmla="*/ 312948 h 367313"/>
                <a:gd name="connsiteX2" fmla="*/ 70905 w 136138"/>
                <a:gd name="connsiteY2" fmla="*/ 367120 h 367313"/>
                <a:gd name="connsiteX3" fmla="*/ 129409 w 136138"/>
                <a:gd name="connsiteY3" fmla="*/ 306449 h 367313"/>
                <a:gd name="connsiteX4" fmla="*/ 123956 w 136138"/>
                <a:gd name="connsiteY4" fmla="*/ 37094 h 367313"/>
                <a:gd name="connsiteX5" fmla="*/ 60071 w 136138"/>
                <a:gd name="connsiteY5" fmla="*/ 5259 h 367313"/>
                <a:gd name="connsiteX6" fmla="*/ 6496 w 136138"/>
                <a:gd name="connsiteY6" fmla="*/ 45571 h 367313"/>
                <a:gd name="connsiteX0" fmla="*/ 6991 w 136633"/>
                <a:gd name="connsiteY0" fmla="*/ 56469 h 378211"/>
                <a:gd name="connsiteX1" fmla="*/ 8562 w 136633"/>
                <a:gd name="connsiteY1" fmla="*/ 323846 h 378211"/>
                <a:gd name="connsiteX2" fmla="*/ 71400 w 136633"/>
                <a:gd name="connsiteY2" fmla="*/ 378018 h 378211"/>
                <a:gd name="connsiteX3" fmla="*/ 129904 w 136633"/>
                <a:gd name="connsiteY3" fmla="*/ 317347 h 378211"/>
                <a:gd name="connsiteX4" fmla="*/ 124451 w 136633"/>
                <a:gd name="connsiteY4" fmla="*/ 47992 h 378211"/>
                <a:gd name="connsiteX5" fmla="*/ 68186 w 136633"/>
                <a:gd name="connsiteY5" fmla="*/ 917 h 378211"/>
                <a:gd name="connsiteX6" fmla="*/ 6991 w 136633"/>
                <a:gd name="connsiteY6" fmla="*/ 56469 h 378211"/>
                <a:gd name="connsiteX0" fmla="*/ 3871 w 133513"/>
                <a:gd name="connsiteY0" fmla="*/ 56469 h 378103"/>
                <a:gd name="connsiteX1" fmla="*/ 13062 w 133513"/>
                <a:gd name="connsiteY1" fmla="*/ 321941 h 378103"/>
                <a:gd name="connsiteX2" fmla="*/ 68280 w 133513"/>
                <a:gd name="connsiteY2" fmla="*/ 378018 h 378103"/>
                <a:gd name="connsiteX3" fmla="*/ 126784 w 133513"/>
                <a:gd name="connsiteY3" fmla="*/ 317347 h 378103"/>
                <a:gd name="connsiteX4" fmla="*/ 121331 w 133513"/>
                <a:gd name="connsiteY4" fmla="*/ 47992 h 378103"/>
                <a:gd name="connsiteX5" fmla="*/ 65066 w 133513"/>
                <a:gd name="connsiteY5" fmla="*/ 917 h 378103"/>
                <a:gd name="connsiteX6" fmla="*/ 3871 w 133513"/>
                <a:gd name="connsiteY6" fmla="*/ 56469 h 378103"/>
                <a:gd name="connsiteX0" fmla="*/ 3871 w 130834"/>
                <a:gd name="connsiteY0" fmla="*/ 56469 h 378482"/>
                <a:gd name="connsiteX1" fmla="*/ 13062 w 130834"/>
                <a:gd name="connsiteY1" fmla="*/ 321941 h 378482"/>
                <a:gd name="connsiteX2" fmla="*/ 68280 w 130834"/>
                <a:gd name="connsiteY2" fmla="*/ 378018 h 378482"/>
                <a:gd name="connsiteX3" fmla="*/ 121069 w 130834"/>
                <a:gd name="connsiteY3" fmla="*/ 307822 h 378482"/>
                <a:gd name="connsiteX4" fmla="*/ 121331 w 130834"/>
                <a:gd name="connsiteY4" fmla="*/ 47992 h 378482"/>
                <a:gd name="connsiteX5" fmla="*/ 65066 w 130834"/>
                <a:gd name="connsiteY5" fmla="*/ 917 h 378482"/>
                <a:gd name="connsiteX6" fmla="*/ 3871 w 130834"/>
                <a:gd name="connsiteY6" fmla="*/ 56469 h 378482"/>
                <a:gd name="connsiteX0" fmla="*/ 3747 w 130911"/>
                <a:gd name="connsiteY0" fmla="*/ 56469 h 374836"/>
                <a:gd name="connsiteX1" fmla="*/ 12938 w 130911"/>
                <a:gd name="connsiteY1" fmla="*/ 321941 h 374836"/>
                <a:gd name="connsiteX2" fmla="*/ 64346 w 130911"/>
                <a:gd name="connsiteY2" fmla="*/ 374208 h 374836"/>
                <a:gd name="connsiteX3" fmla="*/ 120945 w 130911"/>
                <a:gd name="connsiteY3" fmla="*/ 307822 h 374836"/>
                <a:gd name="connsiteX4" fmla="*/ 121207 w 130911"/>
                <a:gd name="connsiteY4" fmla="*/ 47992 h 374836"/>
                <a:gd name="connsiteX5" fmla="*/ 64942 w 130911"/>
                <a:gd name="connsiteY5" fmla="*/ 917 h 374836"/>
                <a:gd name="connsiteX6" fmla="*/ 3747 w 130911"/>
                <a:gd name="connsiteY6" fmla="*/ 56469 h 374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0911" h="374836">
                  <a:moveTo>
                    <a:pt x="3747" y="56469"/>
                  </a:moveTo>
                  <a:cubicBezTo>
                    <a:pt x="-4920" y="109973"/>
                    <a:pt x="2838" y="268985"/>
                    <a:pt x="12938" y="321941"/>
                  </a:cubicBezTo>
                  <a:cubicBezTo>
                    <a:pt x="23038" y="374897"/>
                    <a:pt x="46345" y="376561"/>
                    <a:pt x="64346" y="374208"/>
                  </a:cubicBezTo>
                  <a:cubicBezTo>
                    <a:pt x="82347" y="371855"/>
                    <a:pt x="111468" y="362191"/>
                    <a:pt x="120945" y="307822"/>
                  </a:cubicBezTo>
                  <a:cubicBezTo>
                    <a:pt x="130422" y="253453"/>
                    <a:pt x="137458" y="102524"/>
                    <a:pt x="121207" y="47992"/>
                  </a:cubicBezTo>
                  <a:cubicBezTo>
                    <a:pt x="104956" y="-6540"/>
                    <a:pt x="84519" y="-496"/>
                    <a:pt x="64942" y="917"/>
                  </a:cubicBezTo>
                  <a:cubicBezTo>
                    <a:pt x="45365" y="2330"/>
                    <a:pt x="12414" y="2965"/>
                    <a:pt x="3747" y="56469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9764E385-4DAB-4F5D-8F06-097AAA46B4DC}"/>
                </a:ext>
              </a:extLst>
            </p:cNvPr>
            <p:cNvSpPr/>
            <p:nvPr/>
          </p:nvSpPr>
          <p:spPr>
            <a:xfrm rot="20929297">
              <a:off x="6145923" y="4408694"/>
              <a:ext cx="186924" cy="432800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111" h="362079">
                  <a:moveTo>
                    <a:pt x="3429" y="49900"/>
                  </a:moveTo>
                  <a:cubicBezTo>
                    <a:pt x="-5238" y="101182"/>
                    <a:pt x="3790" y="255748"/>
                    <a:pt x="16430" y="307752"/>
                  </a:cubicBezTo>
                  <a:cubicBezTo>
                    <a:pt x="29070" y="359756"/>
                    <a:pt x="59044" y="363007"/>
                    <a:pt x="79268" y="361924"/>
                  </a:cubicBezTo>
                  <a:cubicBezTo>
                    <a:pt x="99492" y="360841"/>
                    <a:pt x="127660" y="351812"/>
                    <a:pt x="137772" y="301253"/>
                  </a:cubicBezTo>
                  <a:cubicBezTo>
                    <a:pt x="147884" y="250694"/>
                    <a:pt x="156190" y="113100"/>
                    <a:pt x="139939" y="58568"/>
                  </a:cubicBezTo>
                  <a:cubicBezTo>
                    <a:pt x="123688" y="4036"/>
                    <a:pt x="86852" y="-658"/>
                    <a:pt x="68434" y="63"/>
                  </a:cubicBezTo>
                  <a:cubicBezTo>
                    <a:pt x="50016" y="784"/>
                    <a:pt x="12096" y="-1382"/>
                    <a:pt x="3429" y="49900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20677454-0E4B-4D10-9226-9CDCBF66F8E6}"/>
                </a:ext>
              </a:extLst>
            </p:cNvPr>
            <p:cNvSpPr/>
            <p:nvPr/>
          </p:nvSpPr>
          <p:spPr>
            <a:xfrm flipH="1">
              <a:off x="6211229" y="5172971"/>
              <a:ext cx="294228" cy="112275"/>
            </a:xfrm>
            <a:custGeom>
              <a:avLst/>
              <a:gdLst>
                <a:gd name="connsiteX0" fmla="*/ 221209 w 244329"/>
                <a:gd name="connsiteY0" fmla="*/ 9633 h 114404"/>
                <a:gd name="connsiteX1" fmla="*/ 237008 w 244329"/>
                <a:gd name="connsiteY1" fmla="*/ 88631 h 114404"/>
                <a:gd name="connsiteX2" fmla="*/ 126411 w 244329"/>
                <a:gd name="connsiteY2" fmla="*/ 102456 h 114404"/>
                <a:gd name="connsiteX3" fmla="*/ 15 w 244329"/>
                <a:gd name="connsiteY3" fmla="*/ 108380 h 114404"/>
                <a:gd name="connsiteX4" fmla="*/ 118511 w 244329"/>
                <a:gd name="connsiteY4" fmla="*/ 11608 h 114404"/>
                <a:gd name="connsiteX5" fmla="*/ 221209 w 244329"/>
                <a:gd name="connsiteY5" fmla="*/ 9633 h 114404"/>
                <a:gd name="connsiteX0" fmla="*/ 223184 w 246304"/>
                <a:gd name="connsiteY0" fmla="*/ 8926 h 102196"/>
                <a:gd name="connsiteX1" fmla="*/ 238983 w 246304"/>
                <a:gd name="connsiteY1" fmla="*/ 87924 h 102196"/>
                <a:gd name="connsiteX2" fmla="*/ 128386 w 246304"/>
                <a:gd name="connsiteY2" fmla="*/ 101749 h 102196"/>
                <a:gd name="connsiteX3" fmla="*/ 15 w 246304"/>
                <a:gd name="connsiteY3" fmla="*/ 89899 h 102196"/>
                <a:gd name="connsiteX4" fmla="*/ 120486 w 246304"/>
                <a:gd name="connsiteY4" fmla="*/ 10901 h 102196"/>
                <a:gd name="connsiteX5" fmla="*/ 223184 w 246304"/>
                <a:gd name="connsiteY5" fmla="*/ 8926 h 102196"/>
                <a:gd name="connsiteX0" fmla="*/ 223184 w 246889"/>
                <a:gd name="connsiteY0" fmla="*/ 8926 h 97266"/>
                <a:gd name="connsiteX1" fmla="*/ 238983 w 246889"/>
                <a:gd name="connsiteY1" fmla="*/ 87924 h 97266"/>
                <a:gd name="connsiteX2" fmla="*/ 120486 w 246889"/>
                <a:gd name="connsiteY2" fmla="*/ 91875 h 97266"/>
                <a:gd name="connsiteX3" fmla="*/ 15 w 246889"/>
                <a:gd name="connsiteY3" fmla="*/ 89899 h 97266"/>
                <a:gd name="connsiteX4" fmla="*/ 120486 w 246889"/>
                <a:gd name="connsiteY4" fmla="*/ 10901 h 97266"/>
                <a:gd name="connsiteX5" fmla="*/ 223184 w 246889"/>
                <a:gd name="connsiteY5" fmla="*/ 8926 h 97266"/>
                <a:gd name="connsiteX0" fmla="*/ 223194 w 248288"/>
                <a:gd name="connsiteY0" fmla="*/ 4930 h 93270"/>
                <a:gd name="connsiteX1" fmla="*/ 238993 w 248288"/>
                <a:gd name="connsiteY1" fmla="*/ 83928 h 93270"/>
                <a:gd name="connsiteX2" fmla="*/ 120496 w 248288"/>
                <a:gd name="connsiteY2" fmla="*/ 87879 h 93270"/>
                <a:gd name="connsiteX3" fmla="*/ 25 w 248288"/>
                <a:gd name="connsiteY3" fmla="*/ 85903 h 93270"/>
                <a:gd name="connsiteX4" fmla="*/ 84947 w 248288"/>
                <a:gd name="connsiteY4" fmla="*/ 16780 h 93270"/>
                <a:gd name="connsiteX5" fmla="*/ 223194 w 248288"/>
                <a:gd name="connsiteY5" fmla="*/ 4930 h 93270"/>
                <a:gd name="connsiteX0" fmla="*/ 223184 w 246683"/>
                <a:gd name="connsiteY0" fmla="*/ 13745 h 102085"/>
                <a:gd name="connsiteX1" fmla="*/ 238983 w 246683"/>
                <a:gd name="connsiteY1" fmla="*/ 92743 h 102085"/>
                <a:gd name="connsiteX2" fmla="*/ 120486 w 246683"/>
                <a:gd name="connsiteY2" fmla="*/ 96694 h 102085"/>
                <a:gd name="connsiteX3" fmla="*/ 15 w 246683"/>
                <a:gd name="connsiteY3" fmla="*/ 94718 h 102085"/>
                <a:gd name="connsiteX4" fmla="*/ 126411 w 246683"/>
                <a:gd name="connsiteY4" fmla="*/ 7820 h 102085"/>
                <a:gd name="connsiteX5" fmla="*/ 223184 w 246683"/>
                <a:gd name="connsiteY5" fmla="*/ 13745 h 102085"/>
                <a:gd name="connsiteX0" fmla="*/ 223187 w 246686"/>
                <a:gd name="connsiteY0" fmla="*/ 7550 h 95890"/>
                <a:gd name="connsiteX1" fmla="*/ 238986 w 246686"/>
                <a:gd name="connsiteY1" fmla="*/ 86548 h 95890"/>
                <a:gd name="connsiteX2" fmla="*/ 120489 w 246686"/>
                <a:gd name="connsiteY2" fmla="*/ 90499 h 95890"/>
                <a:gd name="connsiteX3" fmla="*/ 18 w 246686"/>
                <a:gd name="connsiteY3" fmla="*/ 88523 h 95890"/>
                <a:gd name="connsiteX4" fmla="*/ 126414 w 246686"/>
                <a:gd name="connsiteY4" fmla="*/ 1625 h 95890"/>
                <a:gd name="connsiteX5" fmla="*/ 223187 w 246686"/>
                <a:gd name="connsiteY5" fmla="*/ 7550 h 95890"/>
                <a:gd name="connsiteX0" fmla="*/ 227133 w 248013"/>
                <a:gd name="connsiteY0" fmla="*/ 13746 h 102086"/>
                <a:gd name="connsiteX1" fmla="*/ 238983 w 248013"/>
                <a:gd name="connsiteY1" fmla="*/ 92744 h 102086"/>
                <a:gd name="connsiteX2" fmla="*/ 120486 w 248013"/>
                <a:gd name="connsiteY2" fmla="*/ 96695 h 102086"/>
                <a:gd name="connsiteX3" fmla="*/ 15 w 248013"/>
                <a:gd name="connsiteY3" fmla="*/ 94719 h 102086"/>
                <a:gd name="connsiteX4" fmla="*/ 126411 w 248013"/>
                <a:gd name="connsiteY4" fmla="*/ 7821 h 102086"/>
                <a:gd name="connsiteX5" fmla="*/ 227133 w 248013"/>
                <a:gd name="connsiteY5" fmla="*/ 13746 h 102086"/>
                <a:gd name="connsiteX0" fmla="*/ 227133 w 249041"/>
                <a:gd name="connsiteY0" fmla="*/ 11407 h 99747"/>
                <a:gd name="connsiteX1" fmla="*/ 238983 w 249041"/>
                <a:gd name="connsiteY1" fmla="*/ 90405 h 99747"/>
                <a:gd name="connsiteX2" fmla="*/ 120486 w 249041"/>
                <a:gd name="connsiteY2" fmla="*/ 94356 h 99747"/>
                <a:gd name="connsiteX3" fmla="*/ 15 w 249041"/>
                <a:gd name="connsiteY3" fmla="*/ 92380 h 99747"/>
                <a:gd name="connsiteX4" fmla="*/ 126411 w 249041"/>
                <a:gd name="connsiteY4" fmla="*/ 5482 h 99747"/>
                <a:gd name="connsiteX5" fmla="*/ 227133 w 249041"/>
                <a:gd name="connsiteY5" fmla="*/ 11407 h 99747"/>
                <a:gd name="connsiteX0" fmla="*/ 227133 w 243144"/>
                <a:gd name="connsiteY0" fmla="*/ 11407 h 101983"/>
                <a:gd name="connsiteX1" fmla="*/ 238983 w 243144"/>
                <a:gd name="connsiteY1" fmla="*/ 90405 h 101983"/>
                <a:gd name="connsiteX2" fmla="*/ 120486 w 243144"/>
                <a:gd name="connsiteY2" fmla="*/ 94356 h 101983"/>
                <a:gd name="connsiteX3" fmla="*/ 15 w 243144"/>
                <a:gd name="connsiteY3" fmla="*/ 92380 h 101983"/>
                <a:gd name="connsiteX4" fmla="*/ 126411 w 243144"/>
                <a:gd name="connsiteY4" fmla="*/ 5482 h 101983"/>
                <a:gd name="connsiteX5" fmla="*/ 227133 w 243144"/>
                <a:gd name="connsiteY5" fmla="*/ 11407 h 101983"/>
                <a:gd name="connsiteX0" fmla="*/ 227133 w 243144"/>
                <a:gd name="connsiteY0" fmla="*/ 11407 h 107617"/>
                <a:gd name="connsiteX1" fmla="*/ 238983 w 243144"/>
                <a:gd name="connsiteY1" fmla="*/ 90405 h 107617"/>
                <a:gd name="connsiteX2" fmla="*/ 120486 w 243144"/>
                <a:gd name="connsiteY2" fmla="*/ 94356 h 107617"/>
                <a:gd name="connsiteX3" fmla="*/ 15 w 243144"/>
                <a:gd name="connsiteY3" fmla="*/ 92380 h 107617"/>
                <a:gd name="connsiteX4" fmla="*/ 126411 w 243144"/>
                <a:gd name="connsiteY4" fmla="*/ 5482 h 107617"/>
                <a:gd name="connsiteX5" fmla="*/ 227133 w 243144"/>
                <a:gd name="connsiteY5" fmla="*/ 11407 h 107617"/>
                <a:gd name="connsiteX0" fmla="*/ 227133 w 247182"/>
                <a:gd name="connsiteY0" fmla="*/ 11407 h 107617"/>
                <a:gd name="connsiteX1" fmla="*/ 238983 w 247182"/>
                <a:gd name="connsiteY1" fmla="*/ 90405 h 107617"/>
                <a:gd name="connsiteX2" fmla="*/ 146160 w 247182"/>
                <a:gd name="connsiteY2" fmla="*/ 94356 h 107617"/>
                <a:gd name="connsiteX3" fmla="*/ 15 w 247182"/>
                <a:gd name="connsiteY3" fmla="*/ 92380 h 107617"/>
                <a:gd name="connsiteX4" fmla="*/ 126411 w 247182"/>
                <a:gd name="connsiteY4" fmla="*/ 5482 h 107617"/>
                <a:gd name="connsiteX5" fmla="*/ 227133 w 247182"/>
                <a:gd name="connsiteY5" fmla="*/ 11407 h 107617"/>
                <a:gd name="connsiteX0" fmla="*/ 227133 w 247453"/>
                <a:gd name="connsiteY0" fmla="*/ 14122 h 110034"/>
                <a:gd name="connsiteX1" fmla="*/ 240747 w 247453"/>
                <a:gd name="connsiteY1" fmla="*/ 100740 h 110034"/>
                <a:gd name="connsiteX2" fmla="*/ 146160 w 247453"/>
                <a:gd name="connsiteY2" fmla="*/ 97071 h 110034"/>
                <a:gd name="connsiteX3" fmla="*/ 15 w 247453"/>
                <a:gd name="connsiteY3" fmla="*/ 95095 h 110034"/>
                <a:gd name="connsiteX4" fmla="*/ 126411 w 247453"/>
                <a:gd name="connsiteY4" fmla="*/ 8197 h 110034"/>
                <a:gd name="connsiteX5" fmla="*/ 227133 w 247453"/>
                <a:gd name="connsiteY5" fmla="*/ 14122 h 110034"/>
                <a:gd name="connsiteX0" fmla="*/ 227133 w 247453"/>
                <a:gd name="connsiteY0" fmla="*/ 14122 h 112425"/>
                <a:gd name="connsiteX1" fmla="*/ 240747 w 247453"/>
                <a:gd name="connsiteY1" fmla="*/ 100740 h 112425"/>
                <a:gd name="connsiteX2" fmla="*/ 146160 w 247453"/>
                <a:gd name="connsiteY2" fmla="*/ 104691 h 112425"/>
                <a:gd name="connsiteX3" fmla="*/ 15 w 247453"/>
                <a:gd name="connsiteY3" fmla="*/ 95095 h 112425"/>
                <a:gd name="connsiteX4" fmla="*/ 126411 w 247453"/>
                <a:gd name="connsiteY4" fmla="*/ 8197 h 112425"/>
                <a:gd name="connsiteX5" fmla="*/ 227133 w 247453"/>
                <a:gd name="connsiteY5" fmla="*/ 14122 h 112425"/>
                <a:gd name="connsiteX0" fmla="*/ 227133 w 247453"/>
                <a:gd name="connsiteY0" fmla="*/ 7701 h 106004"/>
                <a:gd name="connsiteX1" fmla="*/ 240747 w 247453"/>
                <a:gd name="connsiteY1" fmla="*/ 94319 h 106004"/>
                <a:gd name="connsiteX2" fmla="*/ 146160 w 247453"/>
                <a:gd name="connsiteY2" fmla="*/ 98270 h 106004"/>
                <a:gd name="connsiteX3" fmla="*/ 15 w 247453"/>
                <a:gd name="connsiteY3" fmla="*/ 88674 h 106004"/>
                <a:gd name="connsiteX4" fmla="*/ 126411 w 247453"/>
                <a:gd name="connsiteY4" fmla="*/ 1776 h 106004"/>
                <a:gd name="connsiteX5" fmla="*/ 227133 w 247453"/>
                <a:gd name="connsiteY5" fmla="*/ 7701 h 106004"/>
                <a:gd name="connsiteX0" fmla="*/ 227132 w 247123"/>
                <a:gd name="connsiteY0" fmla="*/ 9857 h 108160"/>
                <a:gd name="connsiteX1" fmla="*/ 240746 w 247123"/>
                <a:gd name="connsiteY1" fmla="*/ 96475 h 108160"/>
                <a:gd name="connsiteX2" fmla="*/ 146159 w 247123"/>
                <a:gd name="connsiteY2" fmla="*/ 100426 h 108160"/>
                <a:gd name="connsiteX3" fmla="*/ 14 w 247123"/>
                <a:gd name="connsiteY3" fmla="*/ 90830 h 108160"/>
                <a:gd name="connsiteX4" fmla="*/ 135228 w 247123"/>
                <a:gd name="connsiteY4" fmla="*/ 122 h 108160"/>
                <a:gd name="connsiteX5" fmla="*/ 227132 w 247123"/>
                <a:gd name="connsiteY5" fmla="*/ 9857 h 108160"/>
                <a:gd name="connsiteX0" fmla="*/ 227132 w 247520"/>
                <a:gd name="connsiteY0" fmla="*/ 9857 h 108160"/>
                <a:gd name="connsiteX1" fmla="*/ 240746 w 247520"/>
                <a:gd name="connsiteY1" fmla="*/ 96475 h 108160"/>
                <a:gd name="connsiteX2" fmla="*/ 146159 w 247520"/>
                <a:gd name="connsiteY2" fmla="*/ 100426 h 108160"/>
                <a:gd name="connsiteX3" fmla="*/ 14 w 247520"/>
                <a:gd name="connsiteY3" fmla="*/ 90830 h 108160"/>
                <a:gd name="connsiteX4" fmla="*/ 135228 w 247520"/>
                <a:gd name="connsiteY4" fmla="*/ 122 h 108160"/>
                <a:gd name="connsiteX5" fmla="*/ 227132 w 247520"/>
                <a:gd name="connsiteY5" fmla="*/ 9857 h 108160"/>
                <a:gd name="connsiteX0" fmla="*/ 221840 w 245898"/>
                <a:gd name="connsiteY0" fmla="*/ 12067 h 112275"/>
                <a:gd name="connsiteX1" fmla="*/ 240745 w 245898"/>
                <a:gd name="connsiteY1" fmla="*/ 100590 h 112275"/>
                <a:gd name="connsiteX2" fmla="*/ 146158 w 245898"/>
                <a:gd name="connsiteY2" fmla="*/ 104541 h 112275"/>
                <a:gd name="connsiteX3" fmla="*/ 13 w 245898"/>
                <a:gd name="connsiteY3" fmla="*/ 94945 h 112275"/>
                <a:gd name="connsiteX4" fmla="*/ 135227 w 245898"/>
                <a:gd name="connsiteY4" fmla="*/ 4237 h 112275"/>
                <a:gd name="connsiteX5" fmla="*/ 221840 w 245898"/>
                <a:gd name="connsiteY5" fmla="*/ 12067 h 112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898" h="112275">
                  <a:moveTo>
                    <a:pt x="221840" y="12067"/>
                  </a:moveTo>
                  <a:cubicBezTo>
                    <a:pt x="241189" y="9076"/>
                    <a:pt x="253359" y="85178"/>
                    <a:pt x="240745" y="100590"/>
                  </a:cubicBezTo>
                  <a:cubicBezTo>
                    <a:pt x="228131" y="116002"/>
                    <a:pt x="186280" y="105482"/>
                    <a:pt x="146158" y="104541"/>
                  </a:cubicBezTo>
                  <a:cubicBezTo>
                    <a:pt x="106036" y="103600"/>
                    <a:pt x="1330" y="127861"/>
                    <a:pt x="13" y="94945"/>
                  </a:cubicBezTo>
                  <a:cubicBezTo>
                    <a:pt x="-1304" y="79804"/>
                    <a:pt x="98256" y="18050"/>
                    <a:pt x="135227" y="4237"/>
                  </a:cubicBezTo>
                  <a:cubicBezTo>
                    <a:pt x="172198" y="-9576"/>
                    <a:pt x="202491" y="15058"/>
                    <a:pt x="221840" y="12067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84DE6786-E640-48CE-B0AE-A938556BB332}"/>
                </a:ext>
              </a:extLst>
            </p:cNvPr>
            <p:cNvSpPr/>
            <p:nvPr/>
          </p:nvSpPr>
          <p:spPr>
            <a:xfrm rot="1604664">
              <a:off x="5540402" y="3364060"/>
              <a:ext cx="143560" cy="356577"/>
            </a:xfrm>
            <a:custGeom>
              <a:avLst/>
              <a:gdLst>
                <a:gd name="connsiteX0" fmla="*/ 6457 w 165048"/>
                <a:gd name="connsiteY0" fmla="*/ 44808 h 353407"/>
                <a:gd name="connsiteX1" fmla="*/ 61409 w 165048"/>
                <a:gd name="connsiteY1" fmla="*/ 847 h 353407"/>
                <a:gd name="connsiteX2" fmla="*/ 129550 w 165048"/>
                <a:gd name="connsiteY2" fmla="*/ 31620 h 353407"/>
                <a:gd name="connsiteX3" fmla="*/ 155927 w 165048"/>
                <a:gd name="connsiteY3" fmla="*/ 200872 h 353407"/>
                <a:gd name="connsiteX4" fmla="*/ 160323 w 165048"/>
                <a:gd name="connsiteY4" fmla="*/ 306379 h 353407"/>
                <a:gd name="connsiteX5" fmla="*/ 92182 w 165048"/>
                <a:gd name="connsiteY5" fmla="*/ 352539 h 353407"/>
                <a:gd name="connsiteX6" fmla="*/ 15250 w 165048"/>
                <a:gd name="connsiteY6" fmla="*/ 323964 h 353407"/>
                <a:gd name="connsiteX7" fmla="*/ 2061 w 165048"/>
                <a:gd name="connsiteY7" fmla="*/ 183287 h 353407"/>
                <a:gd name="connsiteX8" fmla="*/ 6457 w 165048"/>
                <a:gd name="connsiteY8" fmla="*/ 44808 h 353407"/>
                <a:gd name="connsiteX0" fmla="*/ 6885 w 165476"/>
                <a:gd name="connsiteY0" fmla="*/ 44808 h 352670"/>
                <a:gd name="connsiteX1" fmla="*/ 61837 w 165476"/>
                <a:gd name="connsiteY1" fmla="*/ 847 h 352670"/>
                <a:gd name="connsiteX2" fmla="*/ 129978 w 165476"/>
                <a:gd name="connsiteY2" fmla="*/ 31620 h 352670"/>
                <a:gd name="connsiteX3" fmla="*/ 156355 w 165476"/>
                <a:gd name="connsiteY3" fmla="*/ 200872 h 352670"/>
                <a:gd name="connsiteX4" fmla="*/ 160751 w 165476"/>
                <a:gd name="connsiteY4" fmla="*/ 306379 h 352670"/>
                <a:gd name="connsiteX5" fmla="*/ 92610 w 165476"/>
                <a:gd name="connsiteY5" fmla="*/ 352539 h 352670"/>
                <a:gd name="connsiteX6" fmla="*/ 22273 w 165476"/>
                <a:gd name="connsiteY6" fmla="*/ 315172 h 352670"/>
                <a:gd name="connsiteX7" fmla="*/ 2489 w 165476"/>
                <a:gd name="connsiteY7" fmla="*/ 183287 h 352670"/>
                <a:gd name="connsiteX8" fmla="*/ 6885 w 165476"/>
                <a:gd name="connsiteY8" fmla="*/ 44808 h 352670"/>
                <a:gd name="connsiteX0" fmla="*/ 6885 w 159537"/>
                <a:gd name="connsiteY0" fmla="*/ 44808 h 352733"/>
                <a:gd name="connsiteX1" fmla="*/ 61837 w 159537"/>
                <a:gd name="connsiteY1" fmla="*/ 847 h 352733"/>
                <a:gd name="connsiteX2" fmla="*/ 129978 w 159537"/>
                <a:gd name="connsiteY2" fmla="*/ 31620 h 352733"/>
                <a:gd name="connsiteX3" fmla="*/ 156355 w 159537"/>
                <a:gd name="connsiteY3" fmla="*/ 200872 h 352733"/>
                <a:gd name="connsiteX4" fmla="*/ 151959 w 159537"/>
                <a:gd name="connsiteY4" fmla="*/ 304181 h 352733"/>
                <a:gd name="connsiteX5" fmla="*/ 92610 w 159537"/>
                <a:gd name="connsiteY5" fmla="*/ 352539 h 352733"/>
                <a:gd name="connsiteX6" fmla="*/ 22273 w 159537"/>
                <a:gd name="connsiteY6" fmla="*/ 315172 h 352733"/>
                <a:gd name="connsiteX7" fmla="*/ 2489 w 159537"/>
                <a:gd name="connsiteY7" fmla="*/ 183287 h 352733"/>
                <a:gd name="connsiteX8" fmla="*/ 6885 w 159537"/>
                <a:gd name="connsiteY8" fmla="*/ 44808 h 352733"/>
                <a:gd name="connsiteX0" fmla="*/ 6885 w 156440"/>
                <a:gd name="connsiteY0" fmla="*/ 44449 h 352374"/>
                <a:gd name="connsiteX1" fmla="*/ 61837 w 156440"/>
                <a:gd name="connsiteY1" fmla="*/ 488 h 352374"/>
                <a:gd name="connsiteX2" fmla="*/ 129978 w 156440"/>
                <a:gd name="connsiteY2" fmla="*/ 31261 h 352374"/>
                <a:gd name="connsiteX3" fmla="*/ 149760 w 156440"/>
                <a:gd name="connsiteY3" fmla="*/ 171938 h 352374"/>
                <a:gd name="connsiteX4" fmla="*/ 151959 w 156440"/>
                <a:gd name="connsiteY4" fmla="*/ 303822 h 352374"/>
                <a:gd name="connsiteX5" fmla="*/ 92610 w 156440"/>
                <a:gd name="connsiteY5" fmla="*/ 352180 h 352374"/>
                <a:gd name="connsiteX6" fmla="*/ 22273 w 156440"/>
                <a:gd name="connsiteY6" fmla="*/ 314813 h 352374"/>
                <a:gd name="connsiteX7" fmla="*/ 2489 w 156440"/>
                <a:gd name="connsiteY7" fmla="*/ 182928 h 352374"/>
                <a:gd name="connsiteX8" fmla="*/ 6885 w 156440"/>
                <a:gd name="connsiteY8" fmla="*/ 44449 h 352374"/>
                <a:gd name="connsiteX0" fmla="*/ 6885 w 153367"/>
                <a:gd name="connsiteY0" fmla="*/ 44449 h 352607"/>
                <a:gd name="connsiteX1" fmla="*/ 61837 w 153367"/>
                <a:gd name="connsiteY1" fmla="*/ 488 h 352607"/>
                <a:gd name="connsiteX2" fmla="*/ 129978 w 153367"/>
                <a:gd name="connsiteY2" fmla="*/ 31261 h 352607"/>
                <a:gd name="connsiteX3" fmla="*/ 149760 w 153367"/>
                <a:gd name="connsiteY3" fmla="*/ 171938 h 352607"/>
                <a:gd name="connsiteX4" fmla="*/ 147562 w 153367"/>
                <a:gd name="connsiteY4" fmla="*/ 297228 h 352607"/>
                <a:gd name="connsiteX5" fmla="*/ 92610 w 153367"/>
                <a:gd name="connsiteY5" fmla="*/ 352180 h 352607"/>
                <a:gd name="connsiteX6" fmla="*/ 22273 w 153367"/>
                <a:gd name="connsiteY6" fmla="*/ 314813 h 352607"/>
                <a:gd name="connsiteX7" fmla="*/ 2489 w 153367"/>
                <a:gd name="connsiteY7" fmla="*/ 182928 h 352607"/>
                <a:gd name="connsiteX8" fmla="*/ 6885 w 153367"/>
                <a:gd name="connsiteY8" fmla="*/ 44449 h 352607"/>
                <a:gd name="connsiteX0" fmla="*/ 7178 w 153660"/>
                <a:gd name="connsiteY0" fmla="*/ 44449 h 352310"/>
                <a:gd name="connsiteX1" fmla="*/ 62130 w 153660"/>
                <a:gd name="connsiteY1" fmla="*/ 488 h 352310"/>
                <a:gd name="connsiteX2" fmla="*/ 130271 w 153660"/>
                <a:gd name="connsiteY2" fmla="*/ 31261 h 352310"/>
                <a:gd name="connsiteX3" fmla="*/ 150053 w 153660"/>
                <a:gd name="connsiteY3" fmla="*/ 171938 h 352310"/>
                <a:gd name="connsiteX4" fmla="*/ 147855 w 153660"/>
                <a:gd name="connsiteY4" fmla="*/ 297228 h 352310"/>
                <a:gd name="connsiteX5" fmla="*/ 92903 w 153660"/>
                <a:gd name="connsiteY5" fmla="*/ 352180 h 352310"/>
                <a:gd name="connsiteX6" fmla="*/ 26962 w 153660"/>
                <a:gd name="connsiteY6" fmla="*/ 308219 h 352310"/>
                <a:gd name="connsiteX7" fmla="*/ 2782 w 153660"/>
                <a:gd name="connsiteY7" fmla="*/ 182928 h 352310"/>
                <a:gd name="connsiteX8" fmla="*/ 7178 w 153660"/>
                <a:gd name="connsiteY8" fmla="*/ 44449 h 352310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82928 h 341473"/>
                <a:gd name="connsiteX8" fmla="*/ 7178 w 153958"/>
                <a:gd name="connsiteY8" fmla="*/ 44449 h 341473"/>
                <a:gd name="connsiteX0" fmla="*/ 5932 w 152712"/>
                <a:gd name="connsiteY0" fmla="*/ 44449 h 341473"/>
                <a:gd name="connsiteX1" fmla="*/ 60884 w 152712"/>
                <a:gd name="connsiteY1" fmla="*/ 488 h 341473"/>
                <a:gd name="connsiteX2" fmla="*/ 129025 w 152712"/>
                <a:gd name="connsiteY2" fmla="*/ 31261 h 341473"/>
                <a:gd name="connsiteX3" fmla="*/ 148807 w 152712"/>
                <a:gd name="connsiteY3" fmla="*/ 171938 h 341473"/>
                <a:gd name="connsiteX4" fmla="*/ 146609 w 152712"/>
                <a:gd name="connsiteY4" fmla="*/ 297228 h 341473"/>
                <a:gd name="connsiteX5" fmla="*/ 87260 w 152712"/>
                <a:gd name="connsiteY5" fmla="*/ 341190 h 341473"/>
                <a:gd name="connsiteX6" fmla="*/ 25716 w 152712"/>
                <a:gd name="connsiteY6" fmla="*/ 308219 h 341473"/>
                <a:gd name="connsiteX7" fmla="*/ 3734 w 152712"/>
                <a:gd name="connsiteY7" fmla="*/ 169740 h 341473"/>
                <a:gd name="connsiteX8" fmla="*/ 5932 w 152712"/>
                <a:gd name="connsiteY8" fmla="*/ 44449 h 341473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69740 h 341473"/>
                <a:gd name="connsiteX8" fmla="*/ 7178 w 153958"/>
                <a:gd name="connsiteY8" fmla="*/ 44449 h 341473"/>
                <a:gd name="connsiteX0" fmla="*/ 6886 w 153666"/>
                <a:gd name="connsiteY0" fmla="*/ 44449 h 341196"/>
                <a:gd name="connsiteX1" fmla="*/ 61838 w 153666"/>
                <a:gd name="connsiteY1" fmla="*/ 488 h 341196"/>
                <a:gd name="connsiteX2" fmla="*/ 129979 w 153666"/>
                <a:gd name="connsiteY2" fmla="*/ 31261 h 341196"/>
                <a:gd name="connsiteX3" fmla="*/ 149761 w 153666"/>
                <a:gd name="connsiteY3" fmla="*/ 171938 h 341196"/>
                <a:gd name="connsiteX4" fmla="*/ 147563 w 153666"/>
                <a:gd name="connsiteY4" fmla="*/ 297228 h 341196"/>
                <a:gd name="connsiteX5" fmla="*/ 88214 w 153666"/>
                <a:gd name="connsiteY5" fmla="*/ 341190 h 341196"/>
                <a:gd name="connsiteX6" fmla="*/ 22274 w 153666"/>
                <a:gd name="connsiteY6" fmla="*/ 295031 h 341196"/>
                <a:gd name="connsiteX7" fmla="*/ 2490 w 153666"/>
                <a:gd name="connsiteY7" fmla="*/ 169740 h 341196"/>
                <a:gd name="connsiteX8" fmla="*/ 6886 w 153666"/>
                <a:gd name="connsiteY8" fmla="*/ 44449 h 341196"/>
                <a:gd name="connsiteX0" fmla="*/ 6886 w 152380"/>
                <a:gd name="connsiteY0" fmla="*/ 44449 h 341216"/>
                <a:gd name="connsiteX1" fmla="*/ 61838 w 152380"/>
                <a:gd name="connsiteY1" fmla="*/ 488 h 341216"/>
                <a:gd name="connsiteX2" fmla="*/ 129979 w 152380"/>
                <a:gd name="connsiteY2" fmla="*/ 31261 h 341216"/>
                <a:gd name="connsiteX3" fmla="*/ 149761 w 152380"/>
                <a:gd name="connsiteY3" fmla="*/ 171938 h 341216"/>
                <a:gd name="connsiteX4" fmla="*/ 145365 w 152380"/>
                <a:gd name="connsiteY4" fmla="*/ 299426 h 341216"/>
                <a:gd name="connsiteX5" fmla="*/ 88214 w 152380"/>
                <a:gd name="connsiteY5" fmla="*/ 341190 h 341216"/>
                <a:gd name="connsiteX6" fmla="*/ 22274 w 152380"/>
                <a:gd name="connsiteY6" fmla="*/ 295031 h 341216"/>
                <a:gd name="connsiteX7" fmla="*/ 2490 w 152380"/>
                <a:gd name="connsiteY7" fmla="*/ 169740 h 341216"/>
                <a:gd name="connsiteX8" fmla="*/ 6886 w 152380"/>
                <a:gd name="connsiteY8" fmla="*/ 44449 h 341216"/>
                <a:gd name="connsiteX0" fmla="*/ 6886 w 152646"/>
                <a:gd name="connsiteY0" fmla="*/ 44449 h 339021"/>
                <a:gd name="connsiteX1" fmla="*/ 61838 w 152646"/>
                <a:gd name="connsiteY1" fmla="*/ 488 h 339021"/>
                <a:gd name="connsiteX2" fmla="*/ 129979 w 152646"/>
                <a:gd name="connsiteY2" fmla="*/ 31261 h 339021"/>
                <a:gd name="connsiteX3" fmla="*/ 149761 w 152646"/>
                <a:gd name="connsiteY3" fmla="*/ 171938 h 339021"/>
                <a:gd name="connsiteX4" fmla="*/ 145365 w 152646"/>
                <a:gd name="connsiteY4" fmla="*/ 299426 h 339021"/>
                <a:gd name="connsiteX5" fmla="*/ 83818 w 152646"/>
                <a:gd name="connsiteY5" fmla="*/ 338991 h 339021"/>
                <a:gd name="connsiteX6" fmla="*/ 22274 w 152646"/>
                <a:gd name="connsiteY6" fmla="*/ 295031 h 339021"/>
                <a:gd name="connsiteX7" fmla="*/ 2490 w 152646"/>
                <a:gd name="connsiteY7" fmla="*/ 169740 h 339021"/>
                <a:gd name="connsiteX8" fmla="*/ 6886 w 152646"/>
                <a:gd name="connsiteY8" fmla="*/ 44449 h 339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2646" h="339021">
                  <a:moveTo>
                    <a:pt x="6886" y="44449"/>
                  </a:moveTo>
                  <a:cubicBezTo>
                    <a:pt x="16777" y="16240"/>
                    <a:pt x="41323" y="2686"/>
                    <a:pt x="61838" y="488"/>
                  </a:cubicBezTo>
                  <a:cubicBezTo>
                    <a:pt x="82354" y="-1710"/>
                    <a:pt x="115325" y="2686"/>
                    <a:pt x="129979" y="31261"/>
                  </a:cubicBezTo>
                  <a:cubicBezTo>
                    <a:pt x="144633" y="59836"/>
                    <a:pt x="147197" y="127244"/>
                    <a:pt x="149761" y="171938"/>
                  </a:cubicBezTo>
                  <a:cubicBezTo>
                    <a:pt x="152325" y="216632"/>
                    <a:pt x="156355" y="271584"/>
                    <a:pt x="145365" y="299426"/>
                  </a:cubicBezTo>
                  <a:cubicBezTo>
                    <a:pt x="134375" y="327268"/>
                    <a:pt x="104333" y="339723"/>
                    <a:pt x="83818" y="338991"/>
                  </a:cubicBezTo>
                  <a:cubicBezTo>
                    <a:pt x="63303" y="338259"/>
                    <a:pt x="37294" y="323240"/>
                    <a:pt x="22274" y="295031"/>
                  </a:cubicBezTo>
                  <a:cubicBezTo>
                    <a:pt x="7254" y="266822"/>
                    <a:pt x="5055" y="211504"/>
                    <a:pt x="2490" y="169740"/>
                  </a:cubicBezTo>
                  <a:cubicBezTo>
                    <a:pt x="-75" y="127976"/>
                    <a:pt x="-3005" y="72658"/>
                    <a:pt x="6886" y="44449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98E30BA6-0005-4A7D-8725-EA2DC0F3E036}"/>
                </a:ext>
              </a:extLst>
            </p:cNvPr>
            <p:cNvSpPr/>
            <p:nvPr/>
          </p:nvSpPr>
          <p:spPr>
            <a:xfrm rot="4070481">
              <a:off x="5205107" y="3440386"/>
              <a:ext cx="197568" cy="623311"/>
            </a:xfrm>
            <a:custGeom>
              <a:avLst/>
              <a:gdLst>
                <a:gd name="connsiteX0" fmla="*/ 63868 w 187016"/>
                <a:gd name="connsiteY0" fmla="*/ 62019 h 502838"/>
                <a:gd name="connsiteX1" fmla="*/ 86420 w 187016"/>
                <a:gd name="connsiteY1" fmla="*/ 512 h 502838"/>
                <a:gd name="connsiteX2" fmla="*/ 168429 w 187016"/>
                <a:gd name="connsiteY2" fmla="*/ 47667 h 502838"/>
                <a:gd name="connsiteX3" fmla="*/ 156128 w 187016"/>
                <a:gd name="connsiteY3" fmla="*/ 271142 h 502838"/>
                <a:gd name="connsiteX4" fmla="*/ 186881 w 187016"/>
                <a:gd name="connsiteY4" fmla="*/ 412607 h 502838"/>
                <a:gd name="connsiteX5" fmla="*/ 141776 w 187016"/>
                <a:gd name="connsiteY5" fmla="*/ 363402 h 502838"/>
                <a:gd name="connsiteX6" fmla="*/ 162278 w 187016"/>
                <a:gd name="connsiteY6" fmla="*/ 490516 h 502838"/>
                <a:gd name="connsiteX7" fmla="*/ 117173 w 187016"/>
                <a:gd name="connsiteY7" fmla="*/ 394155 h 502838"/>
                <a:gd name="connsiteX8" fmla="*/ 113073 w 187016"/>
                <a:gd name="connsiteY8" fmla="*/ 502817 h 502838"/>
                <a:gd name="connsiteX9" fmla="*/ 86420 w 187016"/>
                <a:gd name="connsiteY9" fmla="*/ 404406 h 502838"/>
                <a:gd name="connsiteX10" fmla="*/ 59767 w 187016"/>
                <a:gd name="connsiteY10" fmla="*/ 500767 h 502838"/>
                <a:gd name="connsiteX11" fmla="*/ 53616 w 187016"/>
                <a:gd name="connsiteY11" fmla="*/ 402356 h 502838"/>
                <a:gd name="connsiteX12" fmla="*/ 311 w 187016"/>
                <a:gd name="connsiteY12" fmla="*/ 433109 h 502838"/>
                <a:gd name="connsiteX13" fmla="*/ 33114 w 187016"/>
                <a:gd name="connsiteY13" fmla="*/ 355201 h 502838"/>
                <a:gd name="connsiteX14" fmla="*/ 63868 w 187016"/>
                <a:gd name="connsiteY14" fmla="*/ 303945 h 502838"/>
                <a:gd name="connsiteX15" fmla="*/ 63868 w 187016"/>
                <a:gd name="connsiteY15" fmla="*/ 62019 h 502838"/>
                <a:gd name="connsiteX0" fmla="*/ 63868 w 187016"/>
                <a:gd name="connsiteY0" fmla="*/ 63996 h 504815"/>
                <a:gd name="connsiteX1" fmla="*/ 113073 w 187016"/>
                <a:gd name="connsiteY1" fmla="*/ 439 h 504815"/>
                <a:gd name="connsiteX2" fmla="*/ 168429 w 187016"/>
                <a:gd name="connsiteY2" fmla="*/ 49644 h 504815"/>
                <a:gd name="connsiteX3" fmla="*/ 156128 w 187016"/>
                <a:gd name="connsiteY3" fmla="*/ 273119 h 504815"/>
                <a:gd name="connsiteX4" fmla="*/ 186881 w 187016"/>
                <a:gd name="connsiteY4" fmla="*/ 414584 h 504815"/>
                <a:gd name="connsiteX5" fmla="*/ 141776 w 187016"/>
                <a:gd name="connsiteY5" fmla="*/ 365379 h 504815"/>
                <a:gd name="connsiteX6" fmla="*/ 162278 w 187016"/>
                <a:gd name="connsiteY6" fmla="*/ 492493 h 504815"/>
                <a:gd name="connsiteX7" fmla="*/ 117173 w 187016"/>
                <a:gd name="connsiteY7" fmla="*/ 396132 h 504815"/>
                <a:gd name="connsiteX8" fmla="*/ 113073 w 187016"/>
                <a:gd name="connsiteY8" fmla="*/ 504794 h 504815"/>
                <a:gd name="connsiteX9" fmla="*/ 86420 w 187016"/>
                <a:gd name="connsiteY9" fmla="*/ 406383 h 504815"/>
                <a:gd name="connsiteX10" fmla="*/ 59767 w 187016"/>
                <a:gd name="connsiteY10" fmla="*/ 502744 h 504815"/>
                <a:gd name="connsiteX11" fmla="*/ 53616 w 187016"/>
                <a:gd name="connsiteY11" fmla="*/ 404333 h 504815"/>
                <a:gd name="connsiteX12" fmla="*/ 311 w 187016"/>
                <a:gd name="connsiteY12" fmla="*/ 435086 h 504815"/>
                <a:gd name="connsiteX13" fmla="*/ 33114 w 187016"/>
                <a:gd name="connsiteY13" fmla="*/ 357178 h 504815"/>
                <a:gd name="connsiteX14" fmla="*/ 63868 w 187016"/>
                <a:gd name="connsiteY14" fmla="*/ 305922 h 504815"/>
                <a:gd name="connsiteX15" fmla="*/ 63868 w 187016"/>
                <a:gd name="connsiteY15" fmla="*/ 63996 h 504815"/>
                <a:gd name="connsiteX0" fmla="*/ 57718 w 187016"/>
                <a:gd name="connsiteY0" fmla="*/ 53366 h 504437"/>
                <a:gd name="connsiteX1" fmla="*/ 113073 w 187016"/>
                <a:gd name="connsiteY1" fmla="*/ 61 h 504437"/>
                <a:gd name="connsiteX2" fmla="*/ 168429 w 187016"/>
                <a:gd name="connsiteY2" fmla="*/ 49266 h 504437"/>
                <a:gd name="connsiteX3" fmla="*/ 156128 w 187016"/>
                <a:gd name="connsiteY3" fmla="*/ 272741 h 504437"/>
                <a:gd name="connsiteX4" fmla="*/ 186881 w 187016"/>
                <a:gd name="connsiteY4" fmla="*/ 414206 h 504437"/>
                <a:gd name="connsiteX5" fmla="*/ 141776 w 187016"/>
                <a:gd name="connsiteY5" fmla="*/ 365001 h 504437"/>
                <a:gd name="connsiteX6" fmla="*/ 162278 w 187016"/>
                <a:gd name="connsiteY6" fmla="*/ 492115 h 504437"/>
                <a:gd name="connsiteX7" fmla="*/ 117173 w 187016"/>
                <a:gd name="connsiteY7" fmla="*/ 395754 h 504437"/>
                <a:gd name="connsiteX8" fmla="*/ 113073 w 187016"/>
                <a:gd name="connsiteY8" fmla="*/ 504416 h 504437"/>
                <a:gd name="connsiteX9" fmla="*/ 86420 w 187016"/>
                <a:gd name="connsiteY9" fmla="*/ 406005 h 504437"/>
                <a:gd name="connsiteX10" fmla="*/ 59767 w 187016"/>
                <a:gd name="connsiteY10" fmla="*/ 502366 h 504437"/>
                <a:gd name="connsiteX11" fmla="*/ 53616 w 187016"/>
                <a:gd name="connsiteY11" fmla="*/ 403955 h 504437"/>
                <a:gd name="connsiteX12" fmla="*/ 311 w 187016"/>
                <a:gd name="connsiteY12" fmla="*/ 434708 h 504437"/>
                <a:gd name="connsiteX13" fmla="*/ 33114 w 187016"/>
                <a:gd name="connsiteY13" fmla="*/ 356800 h 504437"/>
                <a:gd name="connsiteX14" fmla="*/ 63868 w 187016"/>
                <a:gd name="connsiteY14" fmla="*/ 305544 h 504437"/>
                <a:gd name="connsiteX15" fmla="*/ 57718 w 187016"/>
                <a:gd name="connsiteY15" fmla="*/ 53366 h 5044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9767 w 189311"/>
                <a:gd name="connsiteY10" fmla="*/ 5028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57718 w 189311"/>
                <a:gd name="connsiteY0" fmla="*/ 53866 h 504917"/>
                <a:gd name="connsiteX1" fmla="*/ 113073 w 189311"/>
                <a:gd name="connsiteY1" fmla="*/ 561 h 504917"/>
                <a:gd name="connsiteX2" fmla="*/ 170479 w 189311"/>
                <a:gd name="connsiteY2" fmla="*/ 43615 h 504917"/>
                <a:gd name="connsiteX3" fmla="*/ 156128 w 189311"/>
                <a:gd name="connsiteY3" fmla="*/ 273241 h 504917"/>
                <a:gd name="connsiteX4" fmla="*/ 186881 w 189311"/>
                <a:gd name="connsiteY4" fmla="*/ 414706 h 504917"/>
                <a:gd name="connsiteX5" fmla="*/ 141776 w 189311"/>
                <a:gd name="connsiteY5" fmla="*/ 365501 h 504917"/>
                <a:gd name="connsiteX6" fmla="*/ 162278 w 189311"/>
                <a:gd name="connsiteY6" fmla="*/ 492615 h 504917"/>
                <a:gd name="connsiteX7" fmla="*/ 117173 w 189311"/>
                <a:gd name="connsiteY7" fmla="*/ 396254 h 504917"/>
                <a:gd name="connsiteX8" fmla="*/ 113073 w 189311"/>
                <a:gd name="connsiteY8" fmla="*/ 504916 h 504917"/>
                <a:gd name="connsiteX9" fmla="*/ 86420 w 189311"/>
                <a:gd name="connsiteY9" fmla="*/ 406505 h 504917"/>
                <a:gd name="connsiteX10" fmla="*/ 70019 w 189311"/>
                <a:gd name="connsiteY10" fmla="*/ 504917 h 504917"/>
                <a:gd name="connsiteX11" fmla="*/ 53616 w 189311"/>
                <a:gd name="connsiteY11" fmla="*/ 404455 h 504917"/>
                <a:gd name="connsiteX12" fmla="*/ 311 w 189311"/>
                <a:gd name="connsiteY12" fmla="*/ 435208 h 504917"/>
                <a:gd name="connsiteX13" fmla="*/ 33114 w 189311"/>
                <a:gd name="connsiteY13" fmla="*/ 357300 h 504917"/>
                <a:gd name="connsiteX14" fmla="*/ 63868 w 189311"/>
                <a:gd name="connsiteY14" fmla="*/ 306044 h 504917"/>
                <a:gd name="connsiteX15" fmla="*/ 57718 w 189311"/>
                <a:gd name="connsiteY15" fmla="*/ 53866 h 504917"/>
                <a:gd name="connsiteX0" fmla="*/ 57718 w 189311"/>
                <a:gd name="connsiteY0" fmla="*/ 53866 h 504958"/>
                <a:gd name="connsiteX1" fmla="*/ 113073 w 189311"/>
                <a:gd name="connsiteY1" fmla="*/ 561 h 504958"/>
                <a:gd name="connsiteX2" fmla="*/ 170479 w 189311"/>
                <a:gd name="connsiteY2" fmla="*/ 43615 h 504958"/>
                <a:gd name="connsiteX3" fmla="*/ 156128 w 189311"/>
                <a:gd name="connsiteY3" fmla="*/ 273241 h 504958"/>
                <a:gd name="connsiteX4" fmla="*/ 186881 w 189311"/>
                <a:gd name="connsiteY4" fmla="*/ 414706 h 504958"/>
                <a:gd name="connsiteX5" fmla="*/ 141776 w 189311"/>
                <a:gd name="connsiteY5" fmla="*/ 365501 h 504958"/>
                <a:gd name="connsiteX6" fmla="*/ 162278 w 189311"/>
                <a:gd name="connsiteY6" fmla="*/ 492615 h 504958"/>
                <a:gd name="connsiteX7" fmla="*/ 117173 w 189311"/>
                <a:gd name="connsiteY7" fmla="*/ 396254 h 504958"/>
                <a:gd name="connsiteX8" fmla="*/ 113073 w 189311"/>
                <a:gd name="connsiteY8" fmla="*/ 504916 h 504958"/>
                <a:gd name="connsiteX9" fmla="*/ 86420 w 189311"/>
                <a:gd name="connsiteY9" fmla="*/ 406505 h 504958"/>
                <a:gd name="connsiteX10" fmla="*/ 70019 w 189311"/>
                <a:gd name="connsiteY10" fmla="*/ 504917 h 504958"/>
                <a:gd name="connsiteX11" fmla="*/ 53616 w 189311"/>
                <a:gd name="connsiteY11" fmla="*/ 404455 h 504958"/>
                <a:gd name="connsiteX12" fmla="*/ 311 w 189311"/>
                <a:gd name="connsiteY12" fmla="*/ 435208 h 504958"/>
                <a:gd name="connsiteX13" fmla="*/ 33114 w 189311"/>
                <a:gd name="connsiteY13" fmla="*/ 357300 h 504958"/>
                <a:gd name="connsiteX14" fmla="*/ 63868 w 189311"/>
                <a:gd name="connsiteY14" fmla="*/ 306044 h 504958"/>
                <a:gd name="connsiteX15" fmla="*/ 57718 w 189311"/>
                <a:gd name="connsiteY15" fmla="*/ 53866 h 504958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5667 w 189311"/>
                <a:gd name="connsiteY10" fmla="*/ 4987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62647 w 194240"/>
                <a:gd name="connsiteY0" fmla="*/ 53866 h 504916"/>
                <a:gd name="connsiteX1" fmla="*/ 118002 w 194240"/>
                <a:gd name="connsiteY1" fmla="*/ 561 h 504916"/>
                <a:gd name="connsiteX2" fmla="*/ 175408 w 194240"/>
                <a:gd name="connsiteY2" fmla="*/ 43615 h 504916"/>
                <a:gd name="connsiteX3" fmla="*/ 161057 w 194240"/>
                <a:gd name="connsiteY3" fmla="*/ 273241 h 504916"/>
                <a:gd name="connsiteX4" fmla="*/ 191810 w 194240"/>
                <a:gd name="connsiteY4" fmla="*/ 414706 h 504916"/>
                <a:gd name="connsiteX5" fmla="*/ 146705 w 194240"/>
                <a:gd name="connsiteY5" fmla="*/ 365501 h 504916"/>
                <a:gd name="connsiteX6" fmla="*/ 167207 w 194240"/>
                <a:gd name="connsiteY6" fmla="*/ 492615 h 504916"/>
                <a:gd name="connsiteX7" fmla="*/ 122102 w 194240"/>
                <a:gd name="connsiteY7" fmla="*/ 396254 h 504916"/>
                <a:gd name="connsiteX8" fmla="*/ 118002 w 194240"/>
                <a:gd name="connsiteY8" fmla="*/ 504916 h 504916"/>
                <a:gd name="connsiteX9" fmla="*/ 91349 w 194240"/>
                <a:gd name="connsiteY9" fmla="*/ 406505 h 504916"/>
                <a:gd name="connsiteX10" fmla="*/ 60596 w 194240"/>
                <a:gd name="connsiteY10" fmla="*/ 498766 h 504916"/>
                <a:gd name="connsiteX11" fmla="*/ 58545 w 194240"/>
                <a:gd name="connsiteY11" fmla="*/ 404455 h 504916"/>
                <a:gd name="connsiteX12" fmla="*/ 5240 w 194240"/>
                <a:gd name="connsiteY12" fmla="*/ 435208 h 504916"/>
                <a:gd name="connsiteX13" fmla="*/ 38043 w 194240"/>
                <a:gd name="connsiteY13" fmla="*/ 357300 h 504916"/>
                <a:gd name="connsiteX14" fmla="*/ 68797 w 194240"/>
                <a:gd name="connsiteY14" fmla="*/ 306044 h 504916"/>
                <a:gd name="connsiteX15" fmla="*/ 62647 w 194240"/>
                <a:gd name="connsiteY15" fmla="*/ 53866 h 504916"/>
                <a:gd name="connsiteX0" fmla="*/ 55316 w 186909"/>
                <a:gd name="connsiteY0" fmla="*/ 53866 h 504916"/>
                <a:gd name="connsiteX1" fmla="*/ 110671 w 186909"/>
                <a:gd name="connsiteY1" fmla="*/ 561 h 504916"/>
                <a:gd name="connsiteX2" fmla="*/ 168077 w 186909"/>
                <a:gd name="connsiteY2" fmla="*/ 43615 h 504916"/>
                <a:gd name="connsiteX3" fmla="*/ 153726 w 186909"/>
                <a:gd name="connsiteY3" fmla="*/ 273241 h 504916"/>
                <a:gd name="connsiteX4" fmla="*/ 184479 w 186909"/>
                <a:gd name="connsiteY4" fmla="*/ 414706 h 504916"/>
                <a:gd name="connsiteX5" fmla="*/ 139374 w 186909"/>
                <a:gd name="connsiteY5" fmla="*/ 365501 h 504916"/>
                <a:gd name="connsiteX6" fmla="*/ 159876 w 186909"/>
                <a:gd name="connsiteY6" fmla="*/ 492615 h 504916"/>
                <a:gd name="connsiteX7" fmla="*/ 114771 w 186909"/>
                <a:gd name="connsiteY7" fmla="*/ 396254 h 504916"/>
                <a:gd name="connsiteX8" fmla="*/ 110671 w 186909"/>
                <a:gd name="connsiteY8" fmla="*/ 504916 h 504916"/>
                <a:gd name="connsiteX9" fmla="*/ 84018 w 186909"/>
                <a:gd name="connsiteY9" fmla="*/ 406505 h 504916"/>
                <a:gd name="connsiteX10" fmla="*/ 53265 w 186909"/>
                <a:gd name="connsiteY10" fmla="*/ 498766 h 504916"/>
                <a:gd name="connsiteX11" fmla="*/ 51214 w 186909"/>
                <a:gd name="connsiteY11" fmla="*/ 404455 h 504916"/>
                <a:gd name="connsiteX12" fmla="*/ 6110 w 186909"/>
                <a:gd name="connsiteY12" fmla="*/ 420856 h 504916"/>
                <a:gd name="connsiteX13" fmla="*/ 30712 w 186909"/>
                <a:gd name="connsiteY13" fmla="*/ 357300 h 504916"/>
                <a:gd name="connsiteX14" fmla="*/ 61466 w 186909"/>
                <a:gd name="connsiteY14" fmla="*/ 306044 h 504916"/>
                <a:gd name="connsiteX15" fmla="*/ 55316 w 186909"/>
                <a:gd name="connsiteY15" fmla="*/ 53866 h 504916"/>
                <a:gd name="connsiteX0" fmla="*/ 49504 w 181097"/>
                <a:gd name="connsiteY0" fmla="*/ 53866 h 504916"/>
                <a:gd name="connsiteX1" fmla="*/ 104859 w 181097"/>
                <a:gd name="connsiteY1" fmla="*/ 561 h 504916"/>
                <a:gd name="connsiteX2" fmla="*/ 162265 w 181097"/>
                <a:gd name="connsiteY2" fmla="*/ 43615 h 504916"/>
                <a:gd name="connsiteX3" fmla="*/ 147914 w 181097"/>
                <a:gd name="connsiteY3" fmla="*/ 273241 h 504916"/>
                <a:gd name="connsiteX4" fmla="*/ 178667 w 181097"/>
                <a:gd name="connsiteY4" fmla="*/ 414706 h 504916"/>
                <a:gd name="connsiteX5" fmla="*/ 133562 w 181097"/>
                <a:gd name="connsiteY5" fmla="*/ 365501 h 504916"/>
                <a:gd name="connsiteX6" fmla="*/ 154064 w 181097"/>
                <a:gd name="connsiteY6" fmla="*/ 492615 h 504916"/>
                <a:gd name="connsiteX7" fmla="*/ 108959 w 181097"/>
                <a:gd name="connsiteY7" fmla="*/ 396254 h 504916"/>
                <a:gd name="connsiteX8" fmla="*/ 104859 w 181097"/>
                <a:gd name="connsiteY8" fmla="*/ 504916 h 504916"/>
                <a:gd name="connsiteX9" fmla="*/ 78206 w 181097"/>
                <a:gd name="connsiteY9" fmla="*/ 406505 h 504916"/>
                <a:gd name="connsiteX10" fmla="*/ 47453 w 181097"/>
                <a:gd name="connsiteY10" fmla="*/ 498766 h 504916"/>
                <a:gd name="connsiteX11" fmla="*/ 41301 w 181097"/>
                <a:gd name="connsiteY11" fmla="*/ 400354 h 504916"/>
                <a:gd name="connsiteX12" fmla="*/ 298 w 181097"/>
                <a:gd name="connsiteY12" fmla="*/ 420856 h 504916"/>
                <a:gd name="connsiteX13" fmla="*/ 24900 w 181097"/>
                <a:gd name="connsiteY13" fmla="*/ 357300 h 504916"/>
                <a:gd name="connsiteX14" fmla="*/ 55654 w 181097"/>
                <a:gd name="connsiteY14" fmla="*/ 306044 h 504916"/>
                <a:gd name="connsiteX15" fmla="*/ 49504 w 181097"/>
                <a:gd name="connsiteY15" fmla="*/ 53866 h 504916"/>
                <a:gd name="connsiteX0" fmla="*/ 52664 w 184257"/>
                <a:gd name="connsiteY0" fmla="*/ 53866 h 504916"/>
                <a:gd name="connsiteX1" fmla="*/ 108019 w 184257"/>
                <a:gd name="connsiteY1" fmla="*/ 561 h 504916"/>
                <a:gd name="connsiteX2" fmla="*/ 165425 w 184257"/>
                <a:gd name="connsiteY2" fmla="*/ 43615 h 504916"/>
                <a:gd name="connsiteX3" fmla="*/ 151074 w 184257"/>
                <a:gd name="connsiteY3" fmla="*/ 273241 h 504916"/>
                <a:gd name="connsiteX4" fmla="*/ 181827 w 184257"/>
                <a:gd name="connsiteY4" fmla="*/ 414706 h 504916"/>
                <a:gd name="connsiteX5" fmla="*/ 136722 w 184257"/>
                <a:gd name="connsiteY5" fmla="*/ 365501 h 504916"/>
                <a:gd name="connsiteX6" fmla="*/ 157224 w 184257"/>
                <a:gd name="connsiteY6" fmla="*/ 492615 h 504916"/>
                <a:gd name="connsiteX7" fmla="*/ 112119 w 184257"/>
                <a:gd name="connsiteY7" fmla="*/ 396254 h 504916"/>
                <a:gd name="connsiteX8" fmla="*/ 108019 w 184257"/>
                <a:gd name="connsiteY8" fmla="*/ 504916 h 504916"/>
                <a:gd name="connsiteX9" fmla="*/ 81366 w 184257"/>
                <a:gd name="connsiteY9" fmla="*/ 406505 h 504916"/>
                <a:gd name="connsiteX10" fmla="*/ 50613 w 184257"/>
                <a:gd name="connsiteY10" fmla="*/ 498766 h 504916"/>
                <a:gd name="connsiteX11" fmla="*/ 44461 w 184257"/>
                <a:gd name="connsiteY11" fmla="*/ 400354 h 504916"/>
                <a:gd name="connsiteX12" fmla="*/ 3458 w 184257"/>
                <a:gd name="connsiteY12" fmla="*/ 420856 h 504916"/>
                <a:gd name="connsiteX13" fmla="*/ 28060 w 184257"/>
                <a:gd name="connsiteY13" fmla="*/ 357300 h 504916"/>
                <a:gd name="connsiteX14" fmla="*/ 58814 w 184257"/>
                <a:gd name="connsiteY14" fmla="*/ 306044 h 504916"/>
                <a:gd name="connsiteX15" fmla="*/ 52664 w 184257"/>
                <a:gd name="connsiteY15" fmla="*/ 53866 h 504916"/>
                <a:gd name="connsiteX0" fmla="*/ 52664 w 181873"/>
                <a:gd name="connsiteY0" fmla="*/ 53866 h 504916"/>
                <a:gd name="connsiteX1" fmla="*/ 108019 w 181873"/>
                <a:gd name="connsiteY1" fmla="*/ 561 h 504916"/>
                <a:gd name="connsiteX2" fmla="*/ 165425 w 181873"/>
                <a:gd name="connsiteY2" fmla="*/ 43615 h 504916"/>
                <a:gd name="connsiteX3" fmla="*/ 151074 w 181873"/>
                <a:gd name="connsiteY3" fmla="*/ 273241 h 504916"/>
                <a:gd name="connsiteX4" fmla="*/ 181827 w 181873"/>
                <a:gd name="connsiteY4" fmla="*/ 414706 h 504916"/>
                <a:gd name="connsiteX5" fmla="*/ 142873 w 181873"/>
                <a:gd name="connsiteY5" fmla="*/ 377802 h 504916"/>
                <a:gd name="connsiteX6" fmla="*/ 157224 w 181873"/>
                <a:gd name="connsiteY6" fmla="*/ 492615 h 504916"/>
                <a:gd name="connsiteX7" fmla="*/ 112119 w 181873"/>
                <a:gd name="connsiteY7" fmla="*/ 396254 h 504916"/>
                <a:gd name="connsiteX8" fmla="*/ 108019 w 181873"/>
                <a:gd name="connsiteY8" fmla="*/ 504916 h 504916"/>
                <a:gd name="connsiteX9" fmla="*/ 81366 w 181873"/>
                <a:gd name="connsiteY9" fmla="*/ 406505 h 504916"/>
                <a:gd name="connsiteX10" fmla="*/ 50613 w 181873"/>
                <a:gd name="connsiteY10" fmla="*/ 498766 h 504916"/>
                <a:gd name="connsiteX11" fmla="*/ 44461 w 181873"/>
                <a:gd name="connsiteY11" fmla="*/ 400354 h 504916"/>
                <a:gd name="connsiteX12" fmla="*/ 3458 w 181873"/>
                <a:gd name="connsiteY12" fmla="*/ 420856 h 504916"/>
                <a:gd name="connsiteX13" fmla="*/ 28060 w 181873"/>
                <a:gd name="connsiteY13" fmla="*/ 357300 h 504916"/>
                <a:gd name="connsiteX14" fmla="*/ 58814 w 181873"/>
                <a:gd name="connsiteY14" fmla="*/ 306044 h 504916"/>
                <a:gd name="connsiteX15" fmla="*/ 52664 w 181873"/>
                <a:gd name="connsiteY15" fmla="*/ 53866 h 504916"/>
                <a:gd name="connsiteX0" fmla="*/ 52664 w 181839"/>
                <a:gd name="connsiteY0" fmla="*/ 53866 h 504916"/>
                <a:gd name="connsiteX1" fmla="*/ 108019 w 181839"/>
                <a:gd name="connsiteY1" fmla="*/ 561 h 504916"/>
                <a:gd name="connsiteX2" fmla="*/ 165425 w 181839"/>
                <a:gd name="connsiteY2" fmla="*/ 43615 h 504916"/>
                <a:gd name="connsiteX3" fmla="*/ 151074 w 181839"/>
                <a:gd name="connsiteY3" fmla="*/ 273241 h 504916"/>
                <a:gd name="connsiteX4" fmla="*/ 181827 w 181839"/>
                <a:gd name="connsiteY4" fmla="*/ 414706 h 504916"/>
                <a:gd name="connsiteX5" fmla="*/ 146973 w 181839"/>
                <a:gd name="connsiteY5" fmla="*/ 386003 h 504916"/>
                <a:gd name="connsiteX6" fmla="*/ 157224 w 181839"/>
                <a:gd name="connsiteY6" fmla="*/ 492615 h 504916"/>
                <a:gd name="connsiteX7" fmla="*/ 112119 w 181839"/>
                <a:gd name="connsiteY7" fmla="*/ 396254 h 504916"/>
                <a:gd name="connsiteX8" fmla="*/ 108019 w 181839"/>
                <a:gd name="connsiteY8" fmla="*/ 504916 h 504916"/>
                <a:gd name="connsiteX9" fmla="*/ 81366 w 181839"/>
                <a:gd name="connsiteY9" fmla="*/ 406505 h 504916"/>
                <a:gd name="connsiteX10" fmla="*/ 50613 w 181839"/>
                <a:gd name="connsiteY10" fmla="*/ 498766 h 504916"/>
                <a:gd name="connsiteX11" fmla="*/ 44461 w 181839"/>
                <a:gd name="connsiteY11" fmla="*/ 400354 h 504916"/>
                <a:gd name="connsiteX12" fmla="*/ 3458 w 181839"/>
                <a:gd name="connsiteY12" fmla="*/ 420856 h 504916"/>
                <a:gd name="connsiteX13" fmla="*/ 28060 w 181839"/>
                <a:gd name="connsiteY13" fmla="*/ 357300 h 504916"/>
                <a:gd name="connsiteX14" fmla="*/ 58814 w 181839"/>
                <a:gd name="connsiteY14" fmla="*/ 306044 h 504916"/>
                <a:gd name="connsiteX15" fmla="*/ 52664 w 181839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270875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9467 h 510517"/>
                <a:gd name="connsiteX1" fmla="*/ 100203 w 183758"/>
                <a:gd name="connsiteY1" fmla="*/ 301 h 510517"/>
                <a:gd name="connsiteX2" fmla="*/ 165425 w 183758"/>
                <a:gd name="connsiteY2" fmla="*/ 49216 h 510517"/>
                <a:gd name="connsiteX3" fmla="*/ 151074 w 183758"/>
                <a:gd name="connsiteY3" fmla="*/ 278842 h 510517"/>
                <a:gd name="connsiteX4" fmla="*/ 181827 w 183758"/>
                <a:gd name="connsiteY4" fmla="*/ 420307 h 510517"/>
                <a:gd name="connsiteX5" fmla="*/ 146973 w 183758"/>
                <a:gd name="connsiteY5" fmla="*/ 391604 h 510517"/>
                <a:gd name="connsiteX6" fmla="*/ 157224 w 183758"/>
                <a:gd name="connsiteY6" fmla="*/ 498216 h 510517"/>
                <a:gd name="connsiteX7" fmla="*/ 112119 w 183758"/>
                <a:gd name="connsiteY7" fmla="*/ 401855 h 510517"/>
                <a:gd name="connsiteX8" fmla="*/ 108019 w 183758"/>
                <a:gd name="connsiteY8" fmla="*/ 510517 h 510517"/>
                <a:gd name="connsiteX9" fmla="*/ 81366 w 183758"/>
                <a:gd name="connsiteY9" fmla="*/ 412106 h 510517"/>
                <a:gd name="connsiteX10" fmla="*/ 50613 w 183758"/>
                <a:gd name="connsiteY10" fmla="*/ 504367 h 510517"/>
                <a:gd name="connsiteX11" fmla="*/ 44461 w 183758"/>
                <a:gd name="connsiteY11" fmla="*/ 405955 h 510517"/>
                <a:gd name="connsiteX12" fmla="*/ 3458 w 183758"/>
                <a:gd name="connsiteY12" fmla="*/ 426457 h 510517"/>
                <a:gd name="connsiteX13" fmla="*/ 28060 w 183758"/>
                <a:gd name="connsiteY13" fmla="*/ 362901 h 510517"/>
                <a:gd name="connsiteX14" fmla="*/ 56860 w 183758"/>
                <a:gd name="connsiteY14" fmla="*/ 233491 h 510517"/>
                <a:gd name="connsiteX15" fmla="*/ 52664 w 183758"/>
                <a:gd name="connsiteY15" fmla="*/ 59467 h 510517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85"/>
                <a:gd name="connsiteX1" fmla="*/ 100203 w 183622"/>
                <a:gd name="connsiteY1" fmla="*/ 555 h 510785"/>
                <a:gd name="connsiteX2" fmla="*/ 165425 w 183622"/>
                <a:gd name="connsiteY2" fmla="*/ 49470 h 510785"/>
                <a:gd name="connsiteX3" fmla="*/ 151074 w 183622"/>
                <a:gd name="connsiteY3" fmla="*/ 310357 h 510785"/>
                <a:gd name="connsiteX4" fmla="*/ 181827 w 183622"/>
                <a:gd name="connsiteY4" fmla="*/ 420561 h 510785"/>
                <a:gd name="connsiteX5" fmla="*/ 146973 w 183622"/>
                <a:gd name="connsiteY5" fmla="*/ 391858 h 510785"/>
                <a:gd name="connsiteX6" fmla="*/ 157224 w 183622"/>
                <a:gd name="connsiteY6" fmla="*/ 498470 h 510785"/>
                <a:gd name="connsiteX7" fmla="*/ 112119 w 183622"/>
                <a:gd name="connsiteY7" fmla="*/ 402109 h 510785"/>
                <a:gd name="connsiteX8" fmla="*/ 108019 w 183622"/>
                <a:gd name="connsiteY8" fmla="*/ 510771 h 510785"/>
                <a:gd name="connsiteX9" fmla="*/ 77459 w 183622"/>
                <a:gd name="connsiteY9" fmla="*/ 410406 h 510785"/>
                <a:gd name="connsiteX10" fmla="*/ 50613 w 183622"/>
                <a:gd name="connsiteY10" fmla="*/ 504621 h 510785"/>
                <a:gd name="connsiteX11" fmla="*/ 44461 w 183622"/>
                <a:gd name="connsiteY11" fmla="*/ 406209 h 510785"/>
                <a:gd name="connsiteX12" fmla="*/ 3458 w 183622"/>
                <a:gd name="connsiteY12" fmla="*/ 426711 h 510785"/>
                <a:gd name="connsiteX13" fmla="*/ 28060 w 183622"/>
                <a:gd name="connsiteY13" fmla="*/ 363155 h 510785"/>
                <a:gd name="connsiteX14" fmla="*/ 56860 w 183622"/>
                <a:gd name="connsiteY14" fmla="*/ 233745 h 510785"/>
                <a:gd name="connsiteX15" fmla="*/ 52664 w 183622"/>
                <a:gd name="connsiteY15" fmla="*/ 59721 h 510785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94408 h 545501"/>
                <a:gd name="connsiteX1" fmla="*/ 102157 w 183622"/>
                <a:gd name="connsiteY1" fmla="*/ 73 h 545501"/>
                <a:gd name="connsiteX2" fmla="*/ 165425 w 183622"/>
                <a:gd name="connsiteY2" fmla="*/ 84157 h 545501"/>
                <a:gd name="connsiteX3" fmla="*/ 151074 w 183622"/>
                <a:gd name="connsiteY3" fmla="*/ 345044 h 545501"/>
                <a:gd name="connsiteX4" fmla="*/ 181827 w 183622"/>
                <a:gd name="connsiteY4" fmla="*/ 455248 h 545501"/>
                <a:gd name="connsiteX5" fmla="*/ 146973 w 183622"/>
                <a:gd name="connsiteY5" fmla="*/ 426545 h 545501"/>
                <a:gd name="connsiteX6" fmla="*/ 157224 w 183622"/>
                <a:gd name="connsiteY6" fmla="*/ 533157 h 545501"/>
                <a:gd name="connsiteX7" fmla="*/ 112119 w 183622"/>
                <a:gd name="connsiteY7" fmla="*/ 436796 h 545501"/>
                <a:gd name="connsiteX8" fmla="*/ 108019 w 183622"/>
                <a:gd name="connsiteY8" fmla="*/ 545458 h 545501"/>
                <a:gd name="connsiteX9" fmla="*/ 77459 w 183622"/>
                <a:gd name="connsiteY9" fmla="*/ 445093 h 545501"/>
                <a:gd name="connsiteX10" fmla="*/ 50613 w 183622"/>
                <a:gd name="connsiteY10" fmla="*/ 539308 h 545501"/>
                <a:gd name="connsiteX11" fmla="*/ 44461 w 183622"/>
                <a:gd name="connsiteY11" fmla="*/ 440896 h 545501"/>
                <a:gd name="connsiteX12" fmla="*/ 3458 w 183622"/>
                <a:gd name="connsiteY12" fmla="*/ 461398 h 545501"/>
                <a:gd name="connsiteX13" fmla="*/ 28060 w 183622"/>
                <a:gd name="connsiteY13" fmla="*/ 397842 h 545501"/>
                <a:gd name="connsiteX14" fmla="*/ 56860 w 183622"/>
                <a:gd name="connsiteY14" fmla="*/ 268432 h 545501"/>
                <a:gd name="connsiteX15" fmla="*/ 52664 w 183622"/>
                <a:gd name="connsiteY15" fmla="*/ 94408 h 545501"/>
                <a:gd name="connsiteX0" fmla="*/ 52664 w 183622"/>
                <a:gd name="connsiteY0" fmla="*/ 99119 h 550212"/>
                <a:gd name="connsiteX1" fmla="*/ 102157 w 183622"/>
                <a:gd name="connsiteY1" fmla="*/ 4784 h 550212"/>
                <a:gd name="connsiteX2" fmla="*/ 165425 w 183622"/>
                <a:gd name="connsiteY2" fmla="*/ 49791 h 550212"/>
                <a:gd name="connsiteX3" fmla="*/ 151074 w 183622"/>
                <a:gd name="connsiteY3" fmla="*/ 349755 h 550212"/>
                <a:gd name="connsiteX4" fmla="*/ 181827 w 183622"/>
                <a:gd name="connsiteY4" fmla="*/ 459959 h 550212"/>
                <a:gd name="connsiteX5" fmla="*/ 146973 w 183622"/>
                <a:gd name="connsiteY5" fmla="*/ 431256 h 550212"/>
                <a:gd name="connsiteX6" fmla="*/ 157224 w 183622"/>
                <a:gd name="connsiteY6" fmla="*/ 537868 h 550212"/>
                <a:gd name="connsiteX7" fmla="*/ 112119 w 183622"/>
                <a:gd name="connsiteY7" fmla="*/ 441507 h 550212"/>
                <a:gd name="connsiteX8" fmla="*/ 108019 w 183622"/>
                <a:gd name="connsiteY8" fmla="*/ 550169 h 550212"/>
                <a:gd name="connsiteX9" fmla="*/ 77459 w 183622"/>
                <a:gd name="connsiteY9" fmla="*/ 449804 h 550212"/>
                <a:gd name="connsiteX10" fmla="*/ 50613 w 183622"/>
                <a:gd name="connsiteY10" fmla="*/ 544019 h 550212"/>
                <a:gd name="connsiteX11" fmla="*/ 44461 w 183622"/>
                <a:gd name="connsiteY11" fmla="*/ 445607 h 550212"/>
                <a:gd name="connsiteX12" fmla="*/ 3458 w 183622"/>
                <a:gd name="connsiteY12" fmla="*/ 466109 h 550212"/>
                <a:gd name="connsiteX13" fmla="*/ 28060 w 183622"/>
                <a:gd name="connsiteY13" fmla="*/ 402553 h 550212"/>
                <a:gd name="connsiteX14" fmla="*/ 56860 w 183622"/>
                <a:gd name="connsiteY14" fmla="*/ 273143 h 550212"/>
                <a:gd name="connsiteX15" fmla="*/ 52664 w 183622"/>
                <a:gd name="connsiteY15" fmla="*/ 99119 h 550212"/>
                <a:gd name="connsiteX0" fmla="*/ 52664 w 183622"/>
                <a:gd name="connsiteY0" fmla="*/ 52963 h 547041"/>
                <a:gd name="connsiteX1" fmla="*/ 102157 w 183622"/>
                <a:gd name="connsiteY1" fmla="*/ 1613 h 547041"/>
                <a:gd name="connsiteX2" fmla="*/ 165425 w 183622"/>
                <a:gd name="connsiteY2" fmla="*/ 46620 h 547041"/>
                <a:gd name="connsiteX3" fmla="*/ 151074 w 183622"/>
                <a:gd name="connsiteY3" fmla="*/ 346584 h 547041"/>
                <a:gd name="connsiteX4" fmla="*/ 181827 w 183622"/>
                <a:gd name="connsiteY4" fmla="*/ 456788 h 547041"/>
                <a:gd name="connsiteX5" fmla="*/ 146973 w 183622"/>
                <a:gd name="connsiteY5" fmla="*/ 428085 h 547041"/>
                <a:gd name="connsiteX6" fmla="*/ 157224 w 183622"/>
                <a:gd name="connsiteY6" fmla="*/ 534697 h 547041"/>
                <a:gd name="connsiteX7" fmla="*/ 112119 w 183622"/>
                <a:gd name="connsiteY7" fmla="*/ 438336 h 547041"/>
                <a:gd name="connsiteX8" fmla="*/ 108019 w 183622"/>
                <a:gd name="connsiteY8" fmla="*/ 546998 h 547041"/>
                <a:gd name="connsiteX9" fmla="*/ 77459 w 183622"/>
                <a:gd name="connsiteY9" fmla="*/ 446633 h 547041"/>
                <a:gd name="connsiteX10" fmla="*/ 50613 w 183622"/>
                <a:gd name="connsiteY10" fmla="*/ 540848 h 547041"/>
                <a:gd name="connsiteX11" fmla="*/ 44461 w 183622"/>
                <a:gd name="connsiteY11" fmla="*/ 442436 h 547041"/>
                <a:gd name="connsiteX12" fmla="*/ 3458 w 183622"/>
                <a:gd name="connsiteY12" fmla="*/ 462938 h 547041"/>
                <a:gd name="connsiteX13" fmla="*/ 28060 w 183622"/>
                <a:gd name="connsiteY13" fmla="*/ 399382 h 547041"/>
                <a:gd name="connsiteX14" fmla="*/ 56860 w 183622"/>
                <a:gd name="connsiteY14" fmla="*/ 269972 h 547041"/>
                <a:gd name="connsiteX15" fmla="*/ 52664 w 183622"/>
                <a:gd name="connsiteY15" fmla="*/ 52963 h 547041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3622" h="555612">
                  <a:moveTo>
                    <a:pt x="52664" y="61534"/>
                  </a:moveTo>
                  <a:cubicBezTo>
                    <a:pt x="59888" y="15179"/>
                    <a:pt x="81410" y="1472"/>
                    <a:pt x="100203" y="415"/>
                  </a:cubicBezTo>
                  <a:cubicBezTo>
                    <a:pt x="118996" y="-642"/>
                    <a:pt x="156947" y="-3932"/>
                    <a:pt x="165425" y="55191"/>
                  </a:cubicBezTo>
                  <a:cubicBezTo>
                    <a:pt x="173903" y="114314"/>
                    <a:pt x="148340" y="286794"/>
                    <a:pt x="151074" y="355155"/>
                  </a:cubicBezTo>
                  <a:cubicBezTo>
                    <a:pt x="153808" y="423516"/>
                    <a:pt x="192279" y="447868"/>
                    <a:pt x="181827" y="465359"/>
                  </a:cubicBezTo>
                  <a:cubicBezTo>
                    <a:pt x="171375" y="482850"/>
                    <a:pt x="151074" y="423671"/>
                    <a:pt x="146973" y="436656"/>
                  </a:cubicBezTo>
                  <a:cubicBezTo>
                    <a:pt x="142873" y="449641"/>
                    <a:pt x="171138" y="533553"/>
                    <a:pt x="157224" y="543268"/>
                  </a:cubicBezTo>
                  <a:cubicBezTo>
                    <a:pt x="143310" y="552983"/>
                    <a:pt x="120320" y="444857"/>
                    <a:pt x="112119" y="446907"/>
                  </a:cubicBezTo>
                  <a:cubicBezTo>
                    <a:pt x="103918" y="448957"/>
                    <a:pt x="123565" y="558094"/>
                    <a:pt x="108019" y="555569"/>
                  </a:cubicBezTo>
                  <a:cubicBezTo>
                    <a:pt x="92473" y="553044"/>
                    <a:pt x="87027" y="456229"/>
                    <a:pt x="77459" y="455204"/>
                  </a:cubicBezTo>
                  <a:cubicBezTo>
                    <a:pt x="67891" y="454179"/>
                    <a:pt x="67836" y="548164"/>
                    <a:pt x="50613" y="549419"/>
                  </a:cubicBezTo>
                  <a:cubicBezTo>
                    <a:pt x="33390" y="550674"/>
                    <a:pt x="52320" y="463992"/>
                    <a:pt x="44461" y="451007"/>
                  </a:cubicBezTo>
                  <a:cubicBezTo>
                    <a:pt x="36602" y="438022"/>
                    <a:pt x="16442" y="478685"/>
                    <a:pt x="3458" y="471509"/>
                  </a:cubicBezTo>
                  <a:cubicBezTo>
                    <a:pt x="-9526" y="464333"/>
                    <a:pt x="17467" y="429480"/>
                    <a:pt x="28060" y="407953"/>
                  </a:cubicBezTo>
                  <a:cubicBezTo>
                    <a:pt x="60144" y="359073"/>
                    <a:pt x="59236" y="343593"/>
                    <a:pt x="56860" y="278543"/>
                  </a:cubicBezTo>
                  <a:cubicBezTo>
                    <a:pt x="54484" y="213493"/>
                    <a:pt x="45440" y="107889"/>
                    <a:pt x="52664" y="61534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0B28B6C2-8D21-474D-8585-A93E25AC1241}"/>
                </a:ext>
              </a:extLst>
            </p:cNvPr>
            <p:cNvSpPr/>
            <p:nvPr/>
          </p:nvSpPr>
          <p:spPr>
            <a:xfrm rot="1847590">
              <a:off x="5606478" y="3198376"/>
              <a:ext cx="226497" cy="384246"/>
            </a:xfrm>
            <a:custGeom>
              <a:avLst/>
              <a:gdLst>
                <a:gd name="connsiteX0" fmla="*/ 26048 w 207295"/>
                <a:gd name="connsiteY0" fmla="*/ 89400 h 310281"/>
                <a:gd name="connsiteX1" fmla="*/ 88597 w 207295"/>
                <a:gd name="connsiteY1" fmla="*/ 44 h 310281"/>
                <a:gd name="connsiteX2" fmla="*/ 171995 w 207295"/>
                <a:gd name="connsiteY2" fmla="*/ 80464 h 310281"/>
                <a:gd name="connsiteX3" fmla="*/ 204758 w 207295"/>
                <a:gd name="connsiteY3" fmla="*/ 274067 h 310281"/>
                <a:gd name="connsiteX4" fmla="*/ 109446 w 207295"/>
                <a:gd name="connsiteY4" fmla="*/ 294916 h 310281"/>
                <a:gd name="connsiteX5" fmla="*/ 5199 w 207295"/>
                <a:gd name="connsiteY5" fmla="*/ 294916 h 310281"/>
                <a:gd name="connsiteX6" fmla="*/ 26048 w 207295"/>
                <a:gd name="connsiteY6" fmla="*/ 89400 h 310281"/>
                <a:gd name="connsiteX0" fmla="*/ 25027 w 206625"/>
                <a:gd name="connsiteY0" fmla="*/ 89400 h 324978"/>
                <a:gd name="connsiteX1" fmla="*/ 87576 w 206625"/>
                <a:gd name="connsiteY1" fmla="*/ 44 h 324978"/>
                <a:gd name="connsiteX2" fmla="*/ 170974 w 206625"/>
                <a:gd name="connsiteY2" fmla="*/ 80464 h 324978"/>
                <a:gd name="connsiteX3" fmla="*/ 203737 w 206625"/>
                <a:gd name="connsiteY3" fmla="*/ 274067 h 324978"/>
                <a:gd name="connsiteX4" fmla="*/ 102468 w 206625"/>
                <a:gd name="connsiteY4" fmla="*/ 321723 h 324978"/>
                <a:gd name="connsiteX5" fmla="*/ 4178 w 206625"/>
                <a:gd name="connsiteY5" fmla="*/ 294916 h 324978"/>
                <a:gd name="connsiteX6" fmla="*/ 25027 w 206625"/>
                <a:gd name="connsiteY6" fmla="*/ 89400 h 324978"/>
                <a:gd name="connsiteX0" fmla="*/ 25027 w 215052"/>
                <a:gd name="connsiteY0" fmla="*/ 89406 h 325089"/>
                <a:gd name="connsiteX1" fmla="*/ 87576 w 215052"/>
                <a:gd name="connsiteY1" fmla="*/ 50 h 325089"/>
                <a:gd name="connsiteX2" fmla="*/ 170974 w 215052"/>
                <a:gd name="connsiteY2" fmla="*/ 80470 h 325089"/>
                <a:gd name="connsiteX3" fmla="*/ 212673 w 215052"/>
                <a:gd name="connsiteY3" fmla="*/ 300880 h 325089"/>
                <a:gd name="connsiteX4" fmla="*/ 102468 w 215052"/>
                <a:gd name="connsiteY4" fmla="*/ 321729 h 325089"/>
                <a:gd name="connsiteX5" fmla="*/ 4178 w 215052"/>
                <a:gd name="connsiteY5" fmla="*/ 294922 h 325089"/>
                <a:gd name="connsiteX6" fmla="*/ 25027 w 215052"/>
                <a:gd name="connsiteY6" fmla="*/ 89406 h 325089"/>
                <a:gd name="connsiteX0" fmla="*/ 33149 w 223174"/>
                <a:gd name="connsiteY0" fmla="*/ 89406 h 331862"/>
                <a:gd name="connsiteX1" fmla="*/ 95698 w 223174"/>
                <a:gd name="connsiteY1" fmla="*/ 50 h 331862"/>
                <a:gd name="connsiteX2" fmla="*/ 179096 w 223174"/>
                <a:gd name="connsiteY2" fmla="*/ 80470 h 331862"/>
                <a:gd name="connsiteX3" fmla="*/ 220795 w 223174"/>
                <a:gd name="connsiteY3" fmla="*/ 300880 h 331862"/>
                <a:gd name="connsiteX4" fmla="*/ 110590 w 223174"/>
                <a:gd name="connsiteY4" fmla="*/ 321729 h 331862"/>
                <a:gd name="connsiteX5" fmla="*/ 3365 w 223174"/>
                <a:gd name="connsiteY5" fmla="*/ 309814 h 331862"/>
                <a:gd name="connsiteX6" fmla="*/ 33149 w 223174"/>
                <a:gd name="connsiteY6" fmla="*/ 89406 h 331862"/>
                <a:gd name="connsiteX0" fmla="*/ 23550 w 225489"/>
                <a:gd name="connsiteY0" fmla="*/ 104561 h 331102"/>
                <a:gd name="connsiteX1" fmla="*/ 98013 w 225489"/>
                <a:gd name="connsiteY1" fmla="*/ 312 h 331102"/>
                <a:gd name="connsiteX2" fmla="*/ 181411 w 225489"/>
                <a:gd name="connsiteY2" fmla="*/ 80732 h 331102"/>
                <a:gd name="connsiteX3" fmla="*/ 223110 w 225489"/>
                <a:gd name="connsiteY3" fmla="*/ 301142 h 331102"/>
                <a:gd name="connsiteX4" fmla="*/ 112905 w 225489"/>
                <a:gd name="connsiteY4" fmla="*/ 321991 h 331102"/>
                <a:gd name="connsiteX5" fmla="*/ 5680 w 225489"/>
                <a:gd name="connsiteY5" fmla="*/ 310076 h 331102"/>
                <a:gd name="connsiteX6" fmla="*/ 23550 w 225489"/>
                <a:gd name="connsiteY6" fmla="*/ 104561 h 331102"/>
                <a:gd name="connsiteX0" fmla="*/ 23550 w 227742"/>
                <a:gd name="connsiteY0" fmla="*/ 104561 h 331102"/>
                <a:gd name="connsiteX1" fmla="*/ 98013 w 227742"/>
                <a:gd name="connsiteY1" fmla="*/ 312 h 331102"/>
                <a:gd name="connsiteX2" fmla="*/ 196304 w 227742"/>
                <a:gd name="connsiteY2" fmla="*/ 80732 h 331102"/>
                <a:gd name="connsiteX3" fmla="*/ 223110 w 227742"/>
                <a:gd name="connsiteY3" fmla="*/ 301142 h 331102"/>
                <a:gd name="connsiteX4" fmla="*/ 112905 w 227742"/>
                <a:gd name="connsiteY4" fmla="*/ 321991 h 331102"/>
                <a:gd name="connsiteX5" fmla="*/ 5680 w 227742"/>
                <a:gd name="connsiteY5" fmla="*/ 310076 h 331102"/>
                <a:gd name="connsiteX6" fmla="*/ 23550 w 227742"/>
                <a:gd name="connsiteY6" fmla="*/ 104561 h 331102"/>
                <a:gd name="connsiteX0" fmla="*/ 19305 w 229454"/>
                <a:gd name="connsiteY0" fmla="*/ 68648 h 333403"/>
                <a:gd name="connsiteX1" fmla="*/ 99725 w 229454"/>
                <a:gd name="connsiteY1" fmla="*/ 141 h 333403"/>
                <a:gd name="connsiteX2" fmla="*/ 198016 w 229454"/>
                <a:gd name="connsiteY2" fmla="*/ 80561 h 333403"/>
                <a:gd name="connsiteX3" fmla="*/ 224822 w 229454"/>
                <a:gd name="connsiteY3" fmla="*/ 300971 h 333403"/>
                <a:gd name="connsiteX4" fmla="*/ 114617 w 229454"/>
                <a:gd name="connsiteY4" fmla="*/ 321820 h 333403"/>
                <a:gd name="connsiteX5" fmla="*/ 7392 w 229454"/>
                <a:gd name="connsiteY5" fmla="*/ 309905 h 333403"/>
                <a:gd name="connsiteX6" fmla="*/ 19305 w 229454"/>
                <a:gd name="connsiteY6" fmla="*/ 68648 h 333403"/>
                <a:gd name="connsiteX0" fmla="*/ 19305 w 226896"/>
                <a:gd name="connsiteY0" fmla="*/ 68558 h 333313"/>
                <a:gd name="connsiteX1" fmla="*/ 99725 w 226896"/>
                <a:gd name="connsiteY1" fmla="*/ 51 h 333313"/>
                <a:gd name="connsiteX2" fmla="*/ 180145 w 226896"/>
                <a:gd name="connsiteY2" fmla="*/ 62599 h 333313"/>
                <a:gd name="connsiteX3" fmla="*/ 224822 w 226896"/>
                <a:gd name="connsiteY3" fmla="*/ 300881 h 333313"/>
                <a:gd name="connsiteX4" fmla="*/ 114617 w 226896"/>
                <a:gd name="connsiteY4" fmla="*/ 321730 h 333313"/>
                <a:gd name="connsiteX5" fmla="*/ 7392 w 226896"/>
                <a:gd name="connsiteY5" fmla="*/ 309815 h 333313"/>
                <a:gd name="connsiteX6" fmla="*/ 19305 w 226896"/>
                <a:gd name="connsiteY6" fmla="*/ 68558 h 333313"/>
                <a:gd name="connsiteX0" fmla="*/ 18790 w 226497"/>
                <a:gd name="connsiteY0" fmla="*/ 95334 h 360089"/>
                <a:gd name="connsiteX1" fmla="*/ 84318 w 226497"/>
                <a:gd name="connsiteY1" fmla="*/ 20 h 360089"/>
                <a:gd name="connsiteX2" fmla="*/ 179630 w 226497"/>
                <a:gd name="connsiteY2" fmla="*/ 89375 h 360089"/>
                <a:gd name="connsiteX3" fmla="*/ 224307 w 226497"/>
                <a:gd name="connsiteY3" fmla="*/ 327657 h 360089"/>
                <a:gd name="connsiteX4" fmla="*/ 114102 w 226497"/>
                <a:gd name="connsiteY4" fmla="*/ 348506 h 360089"/>
                <a:gd name="connsiteX5" fmla="*/ 6877 w 226497"/>
                <a:gd name="connsiteY5" fmla="*/ 336591 h 360089"/>
                <a:gd name="connsiteX6" fmla="*/ 18790 w 226497"/>
                <a:gd name="connsiteY6" fmla="*/ 95334 h 360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6497" h="360089">
                  <a:moveTo>
                    <a:pt x="18790" y="95334"/>
                  </a:moveTo>
                  <a:cubicBezTo>
                    <a:pt x="31697" y="39239"/>
                    <a:pt x="57511" y="1013"/>
                    <a:pt x="84318" y="20"/>
                  </a:cubicBezTo>
                  <a:cubicBezTo>
                    <a:pt x="111125" y="-973"/>
                    <a:pt x="156299" y="34769"/>
                    <a:pt x="179630" y="89375"/>
                  </a:cubicBezTo>
                  <a:cubicBezTo>
                    <a:pt x="202961" y="143981"/>
                    <a:pt x="235228" y="284469"/>
                    <a:pt x="224307" y="327657"/>
                  </a:cubicBezTo>
                  <a:cubicBezTo>
                    <a:pt x="213386" y="370845"/>
                    <a:pt x="147362" y="345031"/>
                    <a:pt x="114102" y="348506"/>
                  </a:cubicBezTo>
                  <a:cubicBezTo>
                    <a:pt x="80842" y="351981"/>
                    <a:pt x="22762" y="378786"/>
                    <a:pt x="6877" y="336591"/>
                  </a:cubicBezTo>
                  <a:cubicBezTo>
                    <a:pt x="-9008" y="294396"/>
                    <a:pt x="5883" y="151429"/>
                    <a:pt x="18790" y="95334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4EAF06C9-6E5D-4336-9CBB-A3585E16B3B2}"/>
                </a:ext>
              </a:extLst>
            </p:cNvPr>
            <p:cNvSpPr/>
            <p:nvPr/>
          </p:nvSpPr>
          <p:spPr>
            <a:xfrm>
              <a:off x="5669692" y="4759558"/>
              <a:ext cx="145269" cy="446633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  <a:gd name="connsiteX0" fmla="*/ 6496 w 140748"/>
                <a:gd name="connsiteY0" fmla="*/ 42636 h 364378"/>
                <a:gd name="connsiteX1" fmla="*/ 8067 w 140748"/>
                <a:gd name="connsiteY1" fmla="*/ 310013 h 364378"/>
                <a:gd name="connsiteX2" fmla="*/ 70905 w 140748"/>
                <a:gd name="connsiteY2" fmla="*/ 364185 h 364378"/>
                <a:gd name="connsiteX3" fmla="*/ 129409 w 140748"/>
                <a:gd name="connsiteY3" fmla="*/ 303514 h 364378"/>
                <a:gd name="connsiteX4" fmla="*/ 131576 w 140748"/>
                <a:gd name="connsiteY4" fmla="*/ 60829 h 364378"/>
                <a:gd name="connsiteX5" fmla="*/ 60071 w 140748"/>
                <a:gd name="connsiteY5" fmla="*/ 2324 h 364378"/>
                <a:gd name="connsiteX6" fmla="*/ 6496 w 140748"/>
                <a:gd name="connsiteY6" fmla="*/ 42636 h 364378"/>
                <a:gd name="connsiteX0" fmla="*/ 6496 w 136138"/>
                <a:gd name="connsiteY0" fmla="*/ 45571 h 367313"/>
                <a:gd name="connsiteX1" fmla="*/ 8067 w 136138"/>
                <a:gd name="connsiteY1" fmla="*/ 312948 h 367313"/>
                <a:gd name="connsiteX2" fmla="*/ 70905 w 136138"/>
                <a:gd name="connsiteY2" fmla="*/ 367120 h 367313"/>
                <a:gd name="connsiteX3" fmla="*/ 129409 w 136138"/>
                <a:gd name="connsiteY3" fmla="*/ 306449 h 367313"/>
                <a:gd name="connsiteX4" fmla="*/ 123956 w 136138"/>
                <a:gd name="connsiteY4" fmla="*/ 37094 h 367313"/>
                <a:gd name="connsiteX5" fmla="*/ 60071 w 136138"/>
                <a:gd name="connsiteY5" fmla="*/ 5259 h 367313"/>
                <a:gd name="connsiteX6" fmla="*/ 6496 w 136138"/>
                <a:gd name="connsiteY6" fmla="*/ 45571 h 367313"/>
                <a:gd name="connsiteX0" fmla="*/ 6991 w 136633"/>
                <a:gd name="connsiteY0" fmla="*/ 56469 h 378211"/>
                <a:gd name="connsiteX1" fmla="*/ 8562 w 136633"/>
                <a:gd name="connsiteY1" fmla="*/ 323846 h 378211"/>
                <a:gd name="connsiteX2" fmla="*/ 71400 w 136633"/>
                <a:gd name="connsiteY2" fmla="*/ 378018 h 378211"/>
                <a:gd name="connsiteX3" fmla="*/ 129904 w 136633"/>
                <a:gd name="connsiteY3" fmla="*/ 317347 h 378211"/>
                <a:gd name="connsiteX4" fmla="*/ 124451 w 136633"/>
                <a:gd name="connsiteY4" fmla="*/ 47992 h 378211"/>
                <a:gd name="connsiteX5" fmla="*/ 68186 w 136633"/>
                <a:gd name="connsiteY5" fmla="*/ 917 h 378211"/>
                <a:gd name="connsiteX6" fmla="*/ 6991 w 136633"/>
                <a:gd name="connsiteY6" fmla="*/ 56469 h 378211"/>
                <a:gd name="connsiteX0" fmla="*/ 3871 w 133513"/>
                <a:gd name="connsiteY0" fmla="*/ 56469 h 378103"/>
                <a:gd name="connsiteX1" fmla="*/ 13062 w 133513"/>
                <a:gd name="connsiteY1" fmla="*/ 321941 h 378103"/>
                <a:gd name="connsiteX2" fmla="*/ 68280 w 133513"/>
                <a:gd name="connsiteY2" fmla="*/ 378018 h 378103"/>
                <a:gd name="connsiteX3" fmla="*/ 126784 w 133513"/>
                <a:gd name="connsiteY3" fmla="*/ 317347 h 378103"/>
                <a:gd name="connsiteX4" fmla="*/ 121331 w 133513"/>
                <a:gd name="connsiteY4" fmla="*/ 47992 h 378103"/>
                <a:gd name="connsiteX5" fmla="*/ 65066 w 133513"/>
                <a:gd name="connsiteY5" fmla="*/ 917 h 378103"/>
                <a:gd name="connsiteX6" fmla="*/ 3871 w 133513"/>
                <a:gd name="connsiteY6" fmla="*/ 56469 h 378103"/>
                <a:gd name="connsiteX0" fmla="*/ 3871 w 130834"/>
                <a:gd name="connsiteY0" fmla="*/ 56469 h 378482"/>
                <a:gd name="connsiteX1" fmla="*/ 13062 w 130834"/>
                <a:gd name="connsiteY1" fmla="*/ 321941 h 378482"/>
                <a:gd name="connsiteX2" fmla="*/ 68280 w 130834"/>
                <a:gd name="connsiteY2" fmla="*/ 378018 h 378482"/>
                <a:gd name="connsiteX3" fmla="*/ 121069 w 130834"/>
                <a:gd name="connsiteY3" fmla="*/ 307822 h 378482"/>
                <a:gd name="connsiteX4" fmla="*/ 121331 w 130834"/>
                <a:gd name="connsiteY4" fmla="*/ 47992 h 378482"/>
                <a:gd name="connsiteX5" fmla="*/ 65066 w 130834"/>
                <a:gd name="connsiteY5" fmla="*/ 917 h 378482"/>
                <a:gd name="connsiteX6" fmla="*/ 3871 w 130834"/>
                <a:gd name="connsiteY6" fmla="*/ 56469 h 378482"/>
                <a:gd name="connsiteX0" fmla="*/ 3747 w 130911"/>
                <a:gd name="connsiteY0" fmla="*/ 56469 h 374836"/>
                <a:gd name="connsiteX1" fmla="*/ 12938 w 130911"/>
                <a:gd name="connsiteY1" fmla="*/ 321941 h 374836"/>
                <a:gd name="connsiteX2" fmla="*/ 64346 w 130911"/>
                <a:gd name="connsiteY2" fmla="*/ 374208 h 374836"/>
                <a:gd name="connsiteX3" fmla="*/ 120945 w 130911"/>
                <a:gd name="connsiteY3" fmla="*/ 307822 h 374836"/>
                <a:gd name="connsiteX4" fmla="*/ 121207 w 130911"/>
                <a:gd name="connsiteY4" fmla="*/ 47992 h 374836"/>
                <a:gd name="connsiteX5" fmla="*/ 64942 w 130911"/>
                <a:gd name="connsiteY5" fmla="*/ 917 h 374836"/>
                <a:gd name="connsiteX6" fmla="*/ 3747 w 130911"/>
                <a:gd name="connsiteY6" fmla="*/ 56469 h 374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0911" h="374836">
                  <a:moveTo>
                    <a:pt x="3747" y="56469"/>
                  </a:moveTo>
                  <a:cubicBezTo>
                    <a:pt x="-4920" y="109973"/>
                    <a:pt x="2838" y="268985"/>
                    <a:pt x="12938" y="321941"/>
                  </a:cubicBezTo>
                  <a:cubicBezTo>
                    <a:pt x="23038" y="374897"/>
                    <a:pt x="46345" y="376561"/>
                    <a:pt x="64346" y="374208"/>
                  </a:cubicBezTo>
                  <a:cubicBezTo>
                    <a:pt x="82347" y="371855"/>
                    <a:pt x="111468" y="362191"/>
                    <a:pt x="120945" y="307822"/>
                  </a:cubicBezTo>
                  <a:cubicBezTo>
                    <a:pt x="130422" y="253453"/>
                    <a:pt x="137458" y="102524"/>
                    <a:pt x="121207" y="47992"/>
                  </a:cubicBezTo>
                  <a:cubicBezTo>
                    <a:pt x="104956" y="-6540"/>
                    <a:pt x="84519" y="-496"/>
                    <a:pt x="64942" y="917"/>
                  </a:cubicBezTo>
                  <a:cubicBezTo>
                    <a:pt x="45365" y="2330"/>
                    <a:pt x="12414" y="2965"/>
                    <a:pt x="3747" y="56469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465CA8FB-B13F-4F59-89CE-7FE49F8CDA85}"/>
                </a:ext>
              </a:extLst>
            </p:cNvPr>
            <p:cNvSpPr/>
            <p:nvPr/>
          </p:nvSpPr>
          <p:spPr>
            <a:xfrm rot="800781">
              <a:off x="5677611" y="4410411"/>
              <a:ext cx="186924" cy="432800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111" h="362079">
                  <a:moveTo>
                    <a:pt x="3429" y="49900"/>
                  </a:moveTo>
                  <a:cubicBezTo>
                    <a:pt x="-5238" y="101182"/>
                    <a:pt x="3790" y="255748"/>
                    <a:pt x="16430" y="307752"/>
                  </a:cubicBezTo>
                  <a:cubicBezTo>
                    <a:pt x="29070" y="359756"/>
                    <a:pt x="59044" y="363007"/>
                    <a:pt x="79268" y="361924"/>
                  </a:cubicBezTo>
                  <a:cubicBezTo>
                    <a:pt x="99492" y="360841"/>
                    <a:pt x="127660" y="351812"/>
                    <a:pt x="137772" y="301253"/>
                  </a:cubicBezTo>
                  <a:cubicBezTo>
                    <a:pt x="147884" y="250694"/>
                    <a:pt x="156190" y="113100"/>
                    <a:pt x="139939" y="58568"/>
                  </a:cubicBezTo>
                  <a:cubicBezTo>
                    <a:pt x="123688" y="4036"/>
                    <a:pt x="86852" y="-658"/>
                    <a:pt x="68434" y="63"/>
                  </a:cubicBezTo>
                  <a:cubicBezTo>
                    <a:pt x="50016" y="784"/>
                    <a:pt x="12096" y="-1382"/>
                    <a:pt x="3429" y="49900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2AB68E9D-C2AF-42E2-A21A-CA973F4B14E0}"/>
                </a:ext>
              </a:extLst>
            </p:cNvPr>
            <p:cNvSpPr/>
            <p:nvPr/>
          </p:nvSpPr>
          <p:spPr>
            <a:xfrm rot="879496">
              <a:off x="5638394" y="4091925"/>
              <a:ext cx="393406" cy="535863"/>
            </a:xfrm>
            <a:custGeom>
              <a:avLst/>
              <a:gdLst>
                <a:gd name="connsiteX0" fmla="*/ 11215 w 427713"/>
                <a:gd name="connsiteY0" fmla="*/ 118649 h 561918"/>
                <a:gd name="connsiteX1" fmla="*/ 27755 w 427713"/>
                <a:gd name="connsiteY1" fmla="*/ 364379 h 561918"/>
                <a:gd name="connsiteX2" fmla="*/ 32481 w 427713"/>
                <a:gd name="connsiteY2" fmla="*/ 522686 h 561918"/>
                <a:gd name="connsiteX3" fmla="*/ 190788 w 427713"/>
                <a:gd name="connsiteY3" fmla="*/ 543951 h 561918"/>
                <a:gd name="connsiteX4" fmla="*/ 405802 w 427713"/>
                <a:gd name="connsiteY4" fmla="*/ 543951 h 561918"/>
                <a:gd name="connsiteX5" fmla="*/ 417615 w 427713"/>
                <a:gd name="connsiteY5" fmla="*/ 312398 h 561918"/>
                <a:gd name="connsiteX6" fmla="*/ 410527 w 427713"/>
                <a:gd name="connsiteY6" fmla="*/ 76119 h 561918"/>
                <a:gd name="connsiteX7" fmla="*/ 216778 w 427713"/>
                <a:gd name="connsiteY7" fmla="*/ 509 h 561918"/>
                <a:gd name="connsiteX8" fmla="*/ 11215 w 427713"/>
                <a:gd name="connsiteY8" fmla="*/ 118649 h 561918"/>
                <a:gd name="connsiteX0" fmla="*/ 11560 w 425696"/>
                <a:gd name="connsiteY0" fmla="*/ 87530 h 561515"/>
                <a:gd name="connsiteX1" fmla="*/ 25738 w 425696"/>
                <a:gd name="connsiteY1" fmla="*/ 363976 h 561515"/>
                <a:gd name="connsiteX2" fmla="*/ 30464 w 425696"/>
                <a:gd name="connsiteY2" fmla="*/ 522283 h 561515"/>
                <a:gd name="connsiteX3" fmla="*/ 188771 w 425696"/>
                <a:gd name="connsiteY3" fmla="*/ 543548 h 561515"/>
                <a:gd name="connsiteX4" fmla="*/ 403785 w 425696"/>
                <a:gd name="connsiteY4" fmla="*/ 543548 h 561515"/>
                <a:gd name="connsiteX5" fmla="*/ 415598 w 425696"/>
                <a:gd name="connsiteY5" fmla="*/ 311995 h 561515"/>
                <a:gd name="connsiteX6" fmla="*/ 408510 w 425696"/>
                <a:gd name="connsiteY6" fmla="*/ 75716 h 561515"/>
                <a:gd name="connsiteX7" fmla="*/ 214761 w 425696"/>
                <a:gd name="connsiteY7" fmla="*/ 106 h 561515"/>
                <a:gd name="connsiteX8" fmla="*/ 11560 w 425696"/>
                <a:gd name="connsiteY8" fmla="*/ 87530 h 561515"/>
                <a:gd name="connsiteX0" fmla="*/ 10883 w 425019"/>
                <a:gd name="connsiteY0" fmla="*/ 85178 h 559163"/>
                <a:gd name="connsiteX1" fmla="*/ 25061 w 425019"/>
                <a:gd name="connsiteY1" fmla="*/ 361624 h 559163"/>
                <a:gd name="connsiteX2" fmla="*/ 29787 w 425019"/>
                <a:gd name="connsiteY2" fmla="*/ 519931 h 559163"/>
                <a:gd name="connsiteX3" fmla="*/ 188094 w 425019"/>
                <a:gd name="connsiteY3" fmla="*/ 541196 h 559163"/>
                <a:gd name="connsiteX4" fmla="*/ 403108 w 425019"/>
                <a:gd name="connsiteY4" fmla="*/ 541196 h 559163"/>
                <a:gd name="connsiteX5" fmla="*/ 414921 w 425019"/>
                <a:gd name="connsiteY5" fmla="*/ 309643 h 559163"/>
                <a:gd name="connsiteX6" fmla="*/ 407833 w 425019"/>
                <a:gd name="connsiteY6" fmla="*/ 73364 h 559163"/>
                <a:gd name="connsiteX7" fmla="*/ 204633 w 425019"/>
                <a:gd name="connsiteY7" fmla="*/ 116 h 559163"/>
                <a:gd name="connsiteX8" fmla="*/ 10883 w 425019"/>
                <a:gd name="connsiteY8" fmla="*/ 85178 h 559163"/>
                <a:gd name="connsiteX0" fmla="*/ 10883 w 431603"/>
                <a:gd name="connsiteY0" fmla="*/ 85178 h 559163"/>
                <a:gd name="connsiteX1" fmla="*/ 25061 w 431603"/>
                <a:gd name="connsiteY1" fmla="*/ 361624 h 559163"/>
                <a:gd name="connsiteX2" fmla="*/ 29787 w 431603"/>
                <a:gd name="connsiteY2" fmla="*/ 519931 h 559163"/>
                <a:gd name="connsiteX3" fmla="*/ 188094 w 431603"/>
                <a:gd name="connsiteY3" fmla="*/ 541196 h 559163"/>
                <a:gd name="connsiteX4" fmla="*/ 403108 w 431603"/>
                <a:gd name="connsiteY4" fmla="*/ 541196 h 559163"/>
                <a:gd name="connsiteX5" fmla="*/ 429098 w 431603"/>
                <a:gd name="connsiteY5" fmla="*/ 309643 h 559163"/>
                <a:gd name="connsiteX6" fmla="*/ 407833 w 431603"/>
                <a:gd name="connsiteY6" fmla="*/ 73364 h 559163"/>
                <a:gd name="connsiteX7" fmla="*/ 204633 w 431603"/>
                <a:gd name="connsiteY7" fmla="*/ 116 h 559163"/>
                <a:gd name="connsiteX8" fmla="*/ 10883 w 431603"/>
                <a:gd name="connsiteY8" fmla="*/ 85178 h 559163"/>
                <a:gd name="connsiteX0" fmla="*/ 16874 w 437594"/>
                <a:gd name="connsiteY0" fmla="*/ 85178 h 559163"/>
                <a:gd name="connsiteX1" fmla="*/ 12150 w 437594"/>
                <a:gd name="connsiteY1" fmla="*/ 361624 h 559163"/>
                <a:gd name="connsiteX2" fmla="*/ 35778 w 437594"/>
                <a:gd name="connsiteY2" fmla="*/ 519931 h 559163"/>
                <a:gd name="connsiteX3" fmla="*/ 194085 w 437594"/>
                <a:gd name="connsiteY3" fmla="*/ 541196 h 559163"/>
                <a:gd name="connsiteX4" fmla="*/ 409099 w 437594"/>
                <a:gd name="connsiteY4" fmla="*/ 541196 h 559163"/>
                <a:gd name="connsiteX5" fmla="*/ 435089 w 437594"/>
                <a:gd name="connsiteY5" fmla="*/ 309643 h 559163"/>
                <a:gd name="connsiteX6" fmla="*/ 413824 w 437594"/>
                <a:gd name="connsiteY6" fmla="*/ 73364 h 559163"/>
                <a:gd name="connsiteX7" fmla="*/ 210624 w 437594"/>
                <a:gd name="connsiteY7" fmla="*/ 116 h 559163"/>
                <a:gd name="connsiteX8" fmla="*/ 16874 w 437594"/>
                <a:gd name="connsiteY8" fmla="*/ 85178 h 559163"/>
                <a:gd name="connsiteX0" fmla="*/ 16874 w 437594"/>
                <a:gd name="connsiteY0" fmla="*/ 85178 h 563991"/>
                <a:gd name="connsiteX1" fmla="*/ 12150 w 437594"/>
                <a:gd name="connsiteY1" fmla="*/ 361624 h 563991"/>
                <a:gd name="connsiteX2" fmla="*/ 35778 w 437594"/>
                <a:gd name="connsiteY2" fmla="*/ 519931 h 563991"/>
                <a:gd name="connsiteX3" fmla="*/ 205899 w 437594"/>
                <a:gd name="connsiteY3" fmla="*/ 553010 h 563991"/>
                <a:gd name="connsiteX4" fmla="*/ 409099 w 437594"/>
                <a:gd name="connsiteY4" fmla="*/ 541196 h 563991"/>
                <a:gd name="connsiteX5" fmla="*/ 435089 w 437594"/>
                <a:gd name="connsiteY5" fmla="*/ 309643 h 563991"/>
                <a:gd name="connsiteX6" fmla="*/ 413824 w 437594"/>
                <a:gd name="connsiteY6" fmla="*/ 73364 h 563991"/>
                <a:gd name="connsiteX7" fmla="*/ 210624 w 437594"/>
                <a:gd name="connsiteY7" fmla="*/ 116 h 563991"/>
                <a:gd name="connsiteX8" fmla="*/ 16874 w 437594"/>
                <a:gd name="connsiteY8" fmla="*/ 85178 h 563991"/>
                <a:gd name="connsiteX0" fmla="*/ 16874 w 437594"/>
                <a:gd name="connsiteY0" fmla="*/ 85178 h 554236"/>
                <a:gd name="connsiteX1" fmla="*/ 12150 w 437594"/>
                <a:gd name="connsiteY1" fmla="*/ 361624 h 554236"/>
                <a:gd name="connsiteX2" fmla="*/ 35778 w 437594"/>
                <a:gd name="connsiteY2" fmla="*/ 519931 h 554236"/>
                <a:gd name="connsiteX3" fmla="*/ 205899 w 437594"/>
                <a:gd name="connsiteY3" fmla="*/ 553010 h 554236"/>
                <a:gd name="connsiteX4" fmla="*/ 409099 w 437594"/>
                <a:gd name="connsiteY4" fmla="*/ 522294 h 554236"/>
                <a:gd name="connsiteX5" fmla="*/ 435089 w 437594"/>
                <a:gd name="connsiteY5" fmla="*/ 309643 h 554236"/>
                <a:gd name="connsiteX6" fmla="*/ 413824 w 437594"/>
                <a:gd name="connsiteY6" fmla="*/ 73364 h 554236"/>
                <a:gd name="connsiteX7" fmla="*/ 210624 w 437594"/>
                <a:gd name="connsiteY7" fmla="*/ 116 h 554236"/>
                <a:gd name="connsiteX8" fmla="*/ 16874 w 437594"/>
                <a:gd name="connsiteY8" fmla="*/ 85178 h 554236"/>
                <a:gd name="connsiteX0" fmla="*/ 16874 w 437594"/>
                <a:gd name="connsiteY0" fmla="*/ 85178 h 558187"/>
                <a:gd name="connsiteX1" fmla="*/ 12150 w 437594"/>
                <a:gd name="connsiteY1" fmla="*/ 361624 h 558187"/>
                <a:gd name="connsiteX2" fmla="*/ 35778 w 437594"/>
                <a:gd name="connsiteY2" fmla="*/ 519931 h 558187"/>
                <a:gd name="connsiteX3" fmla="*/ 215350 w 437594"/>
                <a:gd name="connsiteY3" fmla="*/ 557736 h 558187"/>
                <a:gd name="connsiteX4" fmla="*/ 409099 w 437594"/>
                <a:gd name="connsiteY4" fmla="*/ 522294 h 558187"/>
                <a:gd name="connsiteX5" fmla="*/ 435089 w 437594"/>
                <a:gd name="connsiteY5" fmla="*/ 309643 h 558187"/>
                <a:gd name="connsiteX6" fmla="*/ 413824 w 437594"/>
                <a:gd name="connsiteY6" fmla="*/ 73364 h 558187"/>
                <a:gd name="connsiteX7" fmla="*/ 210624 w 437594"/>
                <a:gd name="connsiteY7" fmla="*/ 116 h 558187"/>
                <a:gd name="connsiteX8" fmla="*/ 16874 w 437594"/>
                <a:gd name="connsiteY8" fmla="*/ 85178 h 558187"/>
                <a:gd name="connsiteX0" fmla="*/ 20067 w 440787"/>
                <a:gd name="connsiteY0" fmla="*/ 85178 h 558187"/>
                <a:gd name="connsiteX1" fmla="*/ 8255 w 440787"/>
                <a:gd name="connsiteY1" fmla="*/ 361624 h 558187"/>
                <a:gd name="connsiteX2" fmla="*/ 38971 w 440787"/>
                <a:gd name="connsiteY2" fmla="*/ 519931 h 558187"/>
                <a:gd name="connsiteX3" fmla="*/ 218543 w 440787"/>
                <a:gd name="connsiteY3" fmla="*/ 557736 h 558187"/>
                <a:gd name="connsiteX4" fmla="*/ 412292 w 440787"/>
                <a:gd name="connsiteY4" fmla="*/ 522294 h 558187"/>
                <a:gd name="connsiteX5" fmla="*/ 438282 w 440787"/>
                <a:gd name="connsiteY5" fmla="*/ 309643 h 558187"/>
                <a:gd name="connsiteX6" fmla="*/ 417017 w 440787"/>
                <a:gd name="connsiteY6" fmla="*/ 73364 h 558187"/>
                <a:gd name="connsiteX7" fmla="*/ 213817 w 440787"/>
                <a:gd name="connsiteY7" fmla="*/ 116 h 558187"/>
                <a:gd name="connsiteX8" fmla="*/ 20067 w 440787"/>
                <a:gd name="connsiteY8" fmla="*/ 85178 h 558187"/>
                <a:gd name="connsiteX0" fmla="*/ 20067 w 442342"/>
                <a:gd name="connsiteY0" fmla="*/ 85178 h 558345"/>
                <a:gd name="connsiteX1" fmla="*/ 8255 w 442342"/>
                <a:gd name="connsiteY1" fmla="*/ 361624 h 558345"/>
                <a:gd name="connsiteX2" fmla="*/ 38971 w 442342"/>
                <a:gd name="connsiteY2" fmla="*/ 519931 h 558345"/>
                <a:gd name="connsiteX3" fmla="*/ 218543 w 442342"/>
                <a:gd name="connsiteY3" fmla="*/ 557736 h 558345"/>
                <a:gd name="connsiteX4" fmla="*/ 412292 w 442342"/>
                <a:gd name="connsiteY4" fmla="*/ 522294 h 558345"/>
                <a:gd name="connsiteX5" fmla="*/ 440644 w 442342"/>
                <a:gd name="connsiteY5" fmla="*/ 302555 h 558345"/>
                <a:gd name="connsiteX6" fmla="*/ 417017 w 442342"/>
                <a:gd name="connsiteY6" fmla="*/ 73364 h 558345"/>
                <a:gd name="connsiteX7" fmla="*/ 213817 w 442342"/>
                <a:gd name="connsiteY7" fmla="*/ 116 h 558345"/>
                <a:gd name="connsiteX8" fmla="*/ 20067 w 442342"/>
                <a:gd name="connsiteY8" fmla="*/ 85178 h 558345"/>
                <a:gd name="connsiteX0" fmla="*/ 21288 w 443563"/>
                <a:gd name="connsiteY0" fmla="*/ 85178 h 558345"/>
                <a:gd name="connsiteX1" fmla="*/ 7113 w 443563"/>
                <a:gd name="connsiteY1" fmla="*/ 356898 h 558345"/>
                <a:gd name="connsiteX2" fmla="*/ 40192 w 443563"/>
                <a:gd name="connsiteY2" fmla="*/ 519931 h 558345"/>
                <a:gd name="connsiteX3" fmla="*/ 219764 w 443563"/>
                <a:gd name="connsiteY3" fmla="*/ 557736 h 558345"/>
                <a:gd name="connsiteX4" fmla="*/ 413513 w 443563"/>
                <a:gd name="connsiteY4" fmla="*/ 522294 h 558345"/>
                <a:gd name="connsiteX5" fmla="*/ 441865 w 443563"/>
                <a:gd name="connsiteY5" fmla="*/ 302555 h 558345"/>
                <a:gd name="connsiteX6" fmla="*/ 418238 w 443563"/>
                <a:gd name="connsiteY6" fmla="*/ 73364 h 558345"/>
                <a:gd name="connsiteX7" fmla="*/ 215038 w 443563"/>
                <a:gd name="connsiteY7" fmla="*/ 116 h 558345"/>
                <a:gd name="connsiteX8" fmla="*/ 21288 w 443563"/>
                <a:gd name="connsiteY8" fmla="*/ 85178 h 558345"/>
                <a:gd name="connsiteX0" fmla="*/ 45611 w 437169"/>
                <a:gd name="connsiteY0" fmla="*/ 66265 h 558335"/>
                <a:gd name="connsiteX1" fmla="*/ 719 w 437169"/>
                <a:gd name="connsiteY1" fmla="*/ 356888 h 558335"/>
                <a:gd name="connsiteX2" fmla="*/ 33798 w 437169"/>
                <a:gd name="connsiteY2" fmla="*/ 519921 h 558335"/>
                <a:gd name="connsiteX3" fmla="*/ 213370 w 437169"/>
                <a:gd name="connsiteY3" fmla="*/ 557726 h 558335"/>
                <a:gd name="connsiteX4" fmla="*/ 407119 w 437169"/>
                <a:gd name="connsiteY4" fmla="*/ 522284 h 558335"/>
                <a:gd name="connsiteX5" fmla="*/ 435471 w 437169"/>
                <a:gd name="connsiteY5" fmla="*/ 302545 h 558335"/>
                <a:gd name="connsiteX6" fmla="*/ 411844 w 437169"/>
                <a:gd name="connsiteY6" fmla="*/ 73354 h 558335"/>
                <a:gd name="connsiteX7" fmla="*/ 208644 w 437169"/>
                <a:gd name="connsiteY7" fmla="*/ 106 h 558335"/>
                <a:gd name="connsiteX8" fmla="*/ 45611 w 437169"/>
                <a:gd name="connsiteY8" fmla="*/ 66265 h 558335"/>
                <a:gd name="connsiteX0" fmla="*/ 37761 w 429319"/>
                <a:gd name="connsiteY0" fmla="*/ 66214 h 558284"/>
                <a:gd name="connsiteX1" fmla="*/ 2320 w 429319"/>
                <a:gd name="connsiteY1" fmla="*/ 297767 h 558284"/>
                <a:gd name="connsiteX2" fmla="*/ 25948 w 429319"/>
                <a:gd name="connsiteY2" fmla="*/ 519870 h 558284"/>
                <a:gd name="connsiteX3" fmla="*/ 205520 w 429319"/>
                <a:gd name="connsiteY3" fmla="*/ 557675 h 558284"/>
                <a:gd name="connsiteX4" fmla="*/ 399269 w 429319"/>
                <a:gd name="connsiteY4" fmla="*/ 522233 h 558284"/>
                <a:gd name="connsiteX5" fmla="*/ 427621 w 429319"/>
                <a:gd name="connsiteY5" fmla="*/ 302494 h 558284"/>
                <a:gd name="connsiteX6" fmla="*/ 403994 w 429319"/>
                <a:gd name="connsiteY6" fmla="*/ 73303 h 558284"/>
                <a:gd name="connsiteX7" fmla="*/ 200794 w 429319"/>
                <a:gd name="connsiteY7" fmla="*/ 55 h 558284"/>
                <a:gd name="connsiteX8" fmla="*/ 37761 w 429319"/>
                <a:gd name="connsiteY8" fmla="*/ 66214 h 558284"/>
                <a:gd name="connsiteX0" fmla="*/ 36275 w 427833"/>
                <a:gd name="connsiteY0" fmla="*/ 66214 h 558958"/>
                <a:gd name="connsiteX1" fmla="*/ 834 w 427833"/>
                <a:gd name="connsiteY1" fmla="*/ 297767 h 558958"/>
                <a:gd name="connsiteX2" fmla="*/ 29188 w 427833"/>
                <a:gd name="connsiteY2" fmla="*/ 510418 h 558958"/>
                <a:gd name="connsiteX3" fmla="*/ 204034 w 427833"/>
                <a:gd name="connsiteY3" fmla="*/ 557675 h 558958"/>
                <a:gd name="connsiteX4" fmla="*/ 397783 w 427833"/>
                <a:gd name="connsiteY4" fmla="*/ 522233 h 558958"/>
                <a:gd name="connsiteX5" fmla="*/ 426135 w 427833"/>
                <a:gd name="connsiteY5" fmla="*/ 302494 h 558958"/>
                <a:gd name="connsiteX6" fmla="*/ 402508 w 427833"/>
                <a:gd name="connsiteY6" fmla="*/ 73303 h 558958"/>
                <a:gd name="connsiteX7" fmla="*/ 199308 w 427833"/>
                <a:gd name="connsiteY7" fmla="*/ 55 h 558958"/>
                <a:gd name="connsiteX8" fmla="*/ 36275 w 427833"/>
                <a:gd name="connsiteY8" fmla="*/ 66214 h 558958"/>
                <a:gd name="connsiteX0" fmla="*/ 36275 w 428528"/>
                <a:gd name="connsiteY0" fmla="*/ 66214 h 558440"/>
                <a:gd name="connsiteX1" fmla="*/ 834 w 428528"/>
                <a:gd name="connsiteY1" fmla="*/ 297767 h 558440"/>
                <a:gd name="connsiteX2" fmla="*/ 29188 w 428528"/>
                <a:gd name="connsiteY2" fmla="*/ 510418 h 558440"/>
                <a:gd name="connsiteX3" fmla="*/ 204034 w 428528"/>
                <a:gd name="connsiteY3" fmla="*/ 557675 h 558440"/>
                <a:gd name="connsiteX4" fmla="*/ 388332 w 428528"/>
                <a:gd name="connsiteY4" fmla="*/ 519870 h 558440"/>
                <a:gd name="connsiteX5" fmla="*/ 426135 w 428528"/>
                <a:gd name="connsiteY5" fmla="*/ 302494 h 558440"/>
                <a:gd name="connsiteX6" fmla="*/ 402508 w 428528"/>
                <a:gd name="connsiteY6" fmla="*/ 73303 h 558440"/>
                <a:gd name="connsiteX7" fmla="*/ 199308 w 428528"/>
                <a:gd name="connsiteY7" fmla="*/ 55 h 558440"/>
                <a:gd name="connsiteX8" fmla="*/ 36275 w 428528"/>
                <a:gd name="connsiteY8" fmla="*/ 66214 h 558440"/>
                <a:gd name="connsiteX0" fmla="*/ 37760 w 430013"/>
                <a:gd name="connsiteY0" fmla="*/ 66214 h 557901"/>
                <a:gd name="connsiteX1" fmla="*/ 2319 w 430013"/>
                <a:gd name="connsiteY1" fmla="*/ 297767 h 557901"/>
                <a:gd name="connsiteX2" fmla="*/ 25948 w 430013"/>
                <a:gd name="connsiteY2" fmla="*/ 519869 h 557901"/>
                <a:gd name="connsiteX3" fmla="*/ 205519 w 430013"/>
                <a:gd name="connsiteY3" fmla="*/ 557675 h 557901"/>
                <a:gd name="connsiteX4" fmla="*/ 389817 w 430013"/>
                <a:gd name="connsiteY4" fmla="*/ 519870 h 557901"/>
                <a:gd name="connsiteX5" fmla="*/ 427620 w 430013"/>
                <a:gd name="connsiteY5" fmla="*/ 302494 h 557901"/>
                <a:gd name="connsiteX6" fmla="*/ 403993 w 430013"/>
                <a:gd name="connsiteY6" fmla="*/ 73303 h 557901"/>
                <a:gd name="connsiteX7" fmla="*/ 200793 w 430013"/>
                <a:gd name="connsiteY7" fmla="*/ 55 h 557901"/>
                <a:gd name="connsiteX8" fmla="*/ 37760 w 430013"/>
                <a:gd name="connsiteY8" fmla="*/ 66214 h 557901"/>
                <a:gd name="connsiteX0" fmla="*/ 40684 w 432937"/>
                <a:gd name="connsiteY0" fmla="*/ 66214 h 557831"/>
                <a:gd name="connsiteX1" fmla="*/ 5243 w 432937"/>
                <a:gd name="connsiteY1" fmla="*/ 297767 h 557831"/>
                <a:gd name="connsiteX2" fmla="*/ 28872 w 432937"/>
                <a:gd name="connsiteY2" fmla="*/ 519869 h 557831"/>
                <a:gd name="connsiteX3" fmla="*/ 208443 w 432937"/>
                <a:gd name="connsiteY3" fmla="*/ 557675 h 557831"/>
                <a:gd name="connsiteX4" fmla="*/ 392741 w 432937"/>
                <a:gd name="connsiteY4" fmla="*/ 519870 h 557831"/>
                <a:gd name="connsiteX5" fmla="*/ 430544 w 432937"/>
                <a:gd name="connsiteY5" fmla="*/ 302494 h 557831"/>
                <a:gd name="connsiteX6" fmla="*/ 406917 w 432937"/>
                <a:gd name="connsiteY6" fmla="*/ 73303 h 557831"/>
                <a:gd name="connsiteX7" fmla="*/ 203717 w 432937"/>
                <a:gd name="connsiteY7" fmla="*/ 55 h 557831"/>
                <a:gd name="connsiteX8" fmla="*/ 40684 w 432937"/>
                <a:gd name="connsiteY8" fmla="*/ 66214 h 557831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6557 w 428810"/>
                <a:gd name="connsiteY0" fmla="*/ 66214 h 531376"/>
                <a:gd name="connsiteX1" fmla="*/ 1116 w 428810"/>
                <a:gd name="connsiteY1" fmla="*/ 297767 h 531376"/>
                <a:gd name="connsiteX2" fmla="*/ 27108 w 428810"/>
                <a:gd name="connsiteY2" fmla="*/ 510418 h 531376"/>
                <a:gd name="connsiteX3" fmla="*/ 192502 w 428810"/>
                <a:gd name="connsiteY3" fmla="*/ 524596 h 531376"/>
                <a:gd name="connsiteX4" fmla="*/ 388614 w 428810"/>
                <a:gd name="connsiteY4" fmla="*/ 519870 h 531376"/>
                <a:gd name="connsiteX5" fmla="*/ 426417 w 428810"/>
                <a:gd name="connsiteY5" fmla="*/ 302494 h 531376"/>
                <a:gd name="connsiteX6" fmla="*/ 402790 w 428810"/>
                <a:gd name="connsiteY6" fmla="*/ 73303 h 531376"/>
                <a:gd name="connsiteX7" fmla="*/ 199590 w 428810"/>
                <a:gd name="connsiteY7" fmla="*/ 55 h 531376"/>
                <a:gd name="connsiteX8" fmla="*/ 36557 w 428810"/>
                <a:gd name="connsiteY8" fmla="*/ 66214 h 531376"/>
                <a:gd name="connsiteX0" fmla="*/ 36557 w 422272"/>
                <a:gd name="connsiteY0" fmla="*/ 66214 h 538568"/>
                <a:gd name="connsiteX1" fmla="*/ 1116 w 422272"/>
                <a:gd name="connsiteY1" fmla="*/ 297767 h 538568"/>
                <a:gd name="connsiteX2" fmla="*/ 27108 w 422272"/>
                <a:gd name="connsiteY2" fmla="*/ 510418 h 538568"/>
                <a:gd name="connsiteX3" fmla="*/ 192502 w 422272"/>
                <a:gd name="connsiteY3" fmla="*/ 524596 h 538568"/>
                <a:gd name="connsiteX4" fmla="*/ 388614 w 422272"/>
                <a:gd name="connsiteY4" fmla="*/ 519870 h 538568"/>
                <a:gd name="connsiteX5" fmla="*/ 414603 w 422272"/>
                <a:gd name="connsiteY5" fmla="*/ 295406 h 538568"/>
                <a:gd name="connsiteX6" fmla="*/ 402790 w 422272"/>
                <a:gd name="connsiteY6" fmla="*/ 73303 h 538568"/>
                <a:gd name="connsiteX7" fmla="*/ 199590 w 422272"/>
                <a:gd name="connsiteY7" fmla="*/ 55 h 538568"/>
                <a:gd name="connsiteX8" fmla="*/ 36557 w 422272"/>
                <a:gd name="connsiteY8" fmla="*/ 66214 h 538568"/>
                <a:gd name="connsiteX0" fmla="*/ 36557 w 416127"/>
                <a:gd name="connsiteY0" fmla="*/ 66159 h 538513"/>
                <a:gd name="connsiteX1" fmla="*/ 1116 w 416127"/>
                <a:gd name="connsiteY1" fmla="*/ 297712 h 538513"/>
                <a:gd name="connsiteX2" fmla="*/ 27108 w 416127"/>
                <a:gd name="connsiteY2" fmla="*/ 510363 h 538513"/>
                <a:gd name="connsiteX3" fmla="*/ 192502 w 416127"/>
                <a:gd name="connsiteY3" fmla="*/ 524541 h 538513"/>
                <a:gd name="connsiteX4" fmla="*/ 388614 w 416127"/>
                <a:gd name="connsiteY4" fmla="*/ 519815 h 538513"/>
                <a:gd name="connsiteX5" fmla="*/ 414603 w 416127"/>
                <a:gd name="connsiteY5" fmla="*/ 295351 h 538513"/>
                <a:gd name="connsiteX6" fmla="*/ 390976 w 416127"/>
                <a:gd name="connsiteY6" fmla="*/ 66160 h 538513"/>
                <a:gd name="connsiteX7" fmla="*/ 199590 w 416127"/>
                <a:gd name="connsiteY7" fmla="*/ 0 h 538513"/>
                <a:gd name="connsiteX8" fmla="*/ 36557 w 416127"/>
                <a:gd name="connsiteY8" fmla="*/ 66159 h 538513"/>
                <a:gd name="connsiteX0" fmla="*/ 36557 w 416962"/>
                <a:gd name="connsiteY0" fmla="*/ 66159 h 533540"/>
                <a:gd name="connsiteX1" fmla="*/ 1116 w 416962"/>
                <a:gd name="connsiteY1" fmla="*/ 297712 h 533540"/>
                <a:gd name="connsiteX2" fmla="*/ 27108 w 416962"/>
                <a:gd name="connsiteY2" fmla="*/ 510363 h 533540"/>
                <a:gd name="connsiteX3" fmla="*/ 192502 w 416962"/>
                <a:gd name="connsiteY3" fmla="*/ 524541 h 533540"/>
                <a:gd name="connsiteX4" fmla="*/ 390977 w 416962"/>
                <a:gd name="connsiteY4" fmla="*/ 512727 h 533540"/>
                <a:gd name="connsiteX5" fmla="*/ 414603 w 416962"/>
                <a:gd name="connsiteY5" fmla="*/ 295351 h 533540"/>
                <a:gd name="connsiteX6" fmla="*/ 390976 w 416962"/>
                <a:gd name="connsiteY6" fmla="*/ 66160 h 533540"/>
                <a:gd name="connsiteX7" fmla="*/ 199590 w 416962"/>
                <a:gd name="connsiteY7" fmla="*/ 0 h 533540"/>
                <a:gd name="connsiteX8" fmla="*/ 36557 w 416962"/>
                <a:gd name="connsiteY8" fmla="*/ 66159 h 533540"/>
                <a:gd name="connsiteX0" fmla="*/ 36557 w 415953"/>
                <a:gd name="connsiteY0" fmla="*/ 66159 h 531703"/>
                <a:gd name="connsiteX1" fmla="*/ 1116 w 415953"/>
                <a:gd name="connsiteY1" fmla="*/ 297712 h 531703"/>
                <a:gd name="connsiteX2" fmla="*/ 27108 w 415953"/>
                <a:gd name="connsiteY2" fmla="*/ 510363 h 531703"/>
                <a:gd name="connsiteX3" fmla="*/ 192502 w 415953"/>
                <a:gd name="connsiteY3" fmla="*/ 524541 h 531703"/>
                <a:gd name="connsiteX4" fmla="*/ 390977 w 415953"/>
                <a:gd name="connsiteY4" fmla="*/ 512727 h 531703"/>
                <a:gd name="connsiteX5" fmla="*/ 414603 w 415953"/>
                <a:gd name="connsiteY5" fmla="*/ 295351 h 531703"/>
                <a:gd name="connsiteX6" fmla="*/ 390976 w 415953"/>
                <a:gd name="connsiteY6" fmla="*/ 66160 h 531703"/>
                <a:gd name="connsiteX7" fmla="*/ 199590 w 415953"/>
                <a:gd name="connsiteY7" fmla="*/ 0 h 531703"/>
                <a:gd name="connsiteX8" fmla="*/ 36557 w 415953"/>
                <a:gd name="connsiteY8" fmla="*/ 66159 h 531703"/>
                <a:gd name="connsiteX0" fmla="*/ 38202 w 417598"/>
                <a:gd name="connsiteY0" fmla="*/ 66159 h 527065"/>
                <a:gd name="connsiteX1" fmla="*/ 2761 w 417598"/>
                <a:gd name="connsiteY1" fmla="*/ 297712 h 527065"/>
                <a:gd name="connsiteX2" fmla="*/ 28753 w 417598"/>
                <a:gd name="connsiteY2" fmla="*/ 510363 h 527065"/>
                <a:gd name="connsiteX3" fmla="*/ 194147 w 417598"/>
                <a:gd name="connsiteY3" fmla="*/ 524541 h 527065"/>
                <a:gd name="connsiteX4" fmla="*/ 392622 w 417598"/>
                <a:gd name="connsiteY4" fmla="*/ 512727 h 527065"/>
                <a:gd name="connsiteX5" fmla="*/ 416248 w 417598"/>
                <a:gd name="connsiteY5" fmla="*/ 295351 h 527065"/>
                <a:gd name="connsiteX6" fmla="*/ 392621 w 417598"/>
                <a:gd name="connsiteY6" fmla="*/ 66160 h 527065"/>
                <a:gd name="connsiteX7" fmla="*/ 201235 w 417598"/>
                <a:gd name="connsiteY7" fmla="*/ 0 h 527065"/>
                <a:gd name="connsiteX8" fmla="*/ 38202 w 417598"/>
                <a:gd name="connsiteY8" fmla="*/ 66159 h 527065"/>
                <a:gd name="connsiteX0" fmla="*/ 36212 w 415608"/>
                <a:gd name="connsiteY0" fmla="*/ 66159 h 527065"/>
                <a:gd name="connsiteX1" fmla="*/ 771 w 415608"/>
                <a:gd name="connsiteY1" fmla="*/ 297712 h 527065"/>
                <a:gd name="connsiteX2" fmla="*/ 55116 w 415608"/>
                <a:gd name="connsiteY2" fmla="*/ 510363 h 527065"/>
                <a:gd name="connsiteX3" fmla="*/ 192157 w 415608"/>
                <a:gd name="connsiteY3" fmla="*/ 524541 h 527065"/>
                <a:gd name="connsiteX4" fmla="*/ 390632 w 415608"/>
                <a:gd name="connsiteY4" fmla="*/ 512727 h 527065"/>
                <a:gd name="connsiteX5" fmla="*/ 414258 w 415608"/>
                <a:gd name="connsiteY5" fmla="*/ 295351 h 527065"/>
                <a:gd name="connsiteX6" fmla="*/ 390631 w 415608"/>
                <a:gd name="connsiteY6" fmla="*/ 66160 h 527065"/>
                <a:gd name="connsiteX7" fmla="*/ 199245 w 415608"/>
                <a:gd name="connsiteY7" fmla="*/ 0 h 527065"/>
                <a:gd name="connsiteX8" fmla="*/ 36212 w 415608"/>
                <a:gd name="connsiteY8" fmla="*/ 66159 h 527065"/>
                <a:gd name="connsiteX0" fmla="*/ 15687 w 395083"/>
                <a:gd name="connsiteY0" fmla="*/ 66159 h 531379"/>
                <a:gd name="connsiteX1" fmla="*/ 8600 w 395083"/>
                <a:gd name="connsiteY1" fmla="*/ 302438 h 531379"/>
                <a:gd name="connsiteX2" fmla="*/ 34591 w 395083"/>
                <a:gd name="connsiteY2" fmla="*/ 510363 h 531379"/>
                <a:gd name="connsiteX3" fmla="*/ 171632 w 395083"/>
                <a:gd name="connsiteY3" fmla="*/ 524541 h 531379"/>
                <a:gd name="connsiteX4" fmla="*/ 370107 w 395083"/>
                <a:gd name="connsiteY4" fmla="*/ 512727 h 531379"/>
                <a:gd name="connsiteX5" fmla="*/ 393733 w 395083"/>
                <a:gd name="connsiteY5" fmla="*/ 295351 h 531379"/>
                <a:gd name="connsiteX6" fmla="*/ 370106 w 395083"/>
                <a:gd name="connsiteY6" fmla="*/ 66160 h 531379"/>
                <a:gd name="connsiteX7" fmla="*/ 178720 w 395083"/>
                <a:gd name="connsiteY7" fmla="*/ 0 h 531379"/>
                <a:gd name="connsiteX8" fmla="*/ 15687 w 395083"/>
                <a:gd name="connsiteY8" fmla="*/ 66159 h 531379"/>
                <a:gd name="connsiteX0" fmla="*/ 16810 w 396206"/>
                <a:gd name="connsiteY0" fmla="*/ 66159 h 532029"/>
                <a:gd name="connsiteX1" fmla="*/ 7361 w 396206"/>
                <a:gd name="connsiteY1" fmla="*/ 292987 h 532029"/>
                <a:gd name="connsiteX2" fmla="*/ 35714 w 396206"/>
                <a:gd name="connsiteY2" fmla="*/ 510363 h 532029"/>
                <a:gd name="connsiteX3" fmla="*/ 172755 w 396206"/>
                <a:gd name="connsiteY3" fmla="*/ 524541 h 532029"/>
                <a:gd name="connsiteX4" fmla="*/ 371230 w 396206"/>
                <a:gd name="connsiteY4" fmla="*/ 512727 h 532029"/>
                <a:gd name="connsiteX5" fmla="*/ 394856 w 396206"/>
                <a:gd name="connsiteY5" fmla="*/ 295351 h 532029"/>
                <a:gd name="connsiteX6" fmla="*/ 371229 w 396206"/>
                <a:gd name="connsiteY6" fmla="*/ 66160 h 532029"/>
                <a:gd name="connsiteX7" fmla="*/ 179843 w 396206"/>
                <a:gd name="connsiteY7" fmla="*/ 0 h 532029"/>
                <a:gd name="connsiteX8" fmla="*/ 16810 w 396206"/>
                <a:gd name="connsiteY8" fmla="*/ 66159 h 532029"/>
                <a:gd name="connsiteX0" fmla="*/ 17622 w 397018"/>
                <a:gd name="connsiteY0" fmla="*/ 66159 h 532029"/>
                <a:gd name="connsiteX1" fmla="*/ 8173 w 397018"/>
                <a:gd name="connsiteY1" fmla="*/ 292987 h 532029"/>
                <a:gd name="connsiteX2" fmla="*/ 36526 w 397018"/>
                <a:gd name="connsiteY2" fmla="*/ 510363 h 532029"/>
                <a:gd name="connsiteX3" fmla="*/ 173567 w 397018"/>
                <a:gd name="connsiteY3" fmla="*/ 524541 h 532029"/>
                <a:gd name="connsiteX4" fmla="*/ 372042 w 397018"/>
                <a:gd name="connsiteY4" fmla="*/ 512727 h 532029"/>
                <a:gd name="connsiteX5" fmla="*/ 395668 w 397018"/>
                <a:gd name="connsiteY5" fmla="*/ 295351 h 532029"/>
                <a:gd name="connsiteX6" fmla="*/ 372041 w 397018"/>
                <a:gd name="connsiteY6" fmla="*/ 66160 h 532029"/>
                <a:gd name="connsiteX7" fmla="*/ 180655 w 397018"/>
                <a:gd name="connsiteY7" fmla="*/ 0 h 532029"/>
                <a:gd name="connsiteX8" fmla="*/ 17622 w 397018"/>
                <a:gd name="connsiteY8" fmla="*/ 66159 h 532029"/>
                <a:gd name="connsiteX0" fmla="*/ 16811 w 396207"/>
                <a:gd name="connsiteY0" fmla="*/ 66159 h 529127"/>
                <a:gd name="connsiteX1" fmla="*/ 7362 w 396207"/>
                <a:gd name="connsiteY1" fmla="*/ 292987 h 529127"/>
                <a:gd name="connsiteX2" fmla="*/ 35715 w 396207"/>
                <a:gd name="connsiteY2" fmla="*/ 505637 h 529127"/>
                <a:gd name="connsiteX3" fmla="*/ 172756 w 396207"/>
                <a:gd name="connsiteY3" fmla="*/ 524541 h 529127"/>
                <a:gd name="connsiteX4" fmla="*/ 371231 w 396207"/>
                <a:gd name="connsiteY4" fmla="*/ 512727 h 529127"/>
                <a:gd name="connsiteX5" fmla="*/ 394857 w 396207"/>
                <a:gd name="connsiteY5" fmla="*/ 295351 h 529127"/>
                <a:gd name="connsiteX6" fmla="*/ 371230 w 396207"/>
                <a:gd name="connsiteY6" fmla="*/ 66160 h 529127"/>
                <a:gd name="connsiteX7" fmla="*/ 179844 w 396207"/>
                <a:gd name="connsiteY7" fmla="*/ 0 h 529127"/>
                <a:gd name="connsiteX8" fmla="*/ 16811 w 396207"/>
                <a:gd name="connsiteY8" fmla="*/ 66159 h 529127"/>
                <a:gd name="connsiteX0" fmla="*/ 16811 w 397772"/>
                <a:gd name="connsiteY0" fmla="*/ 66159 h 528841"/>
                <a:gd name="connsiteX1" fmla="*/ 7362 w 397772"/>
                <a:gd name="connsiteY1" fmla="*/ 292987 h 528841"/>
                <a:gd name="connsiteX2" fmla="*/ 35715 w 397772"/>
                <a:gd name="connsiteY2" fmla="*/ 505637 h 528841"/>
                <a:gd name="connsiteX3" fmla="*/ 172756 w 397772"/>
                <a:gd name="connsiteY3" fmla="*/ 524541 h 528841"/>
                <a:gd name="connsiteX4" fmla="*/ 349966 w 397772"/>
                <a:gd name="connsiteY4" fmla="*/ 517453 h 528841"/>
                <a:gd name="connsiteX5" fmla="*/ 394857 w 397772"/>
                <a:gd name="connsiteY5" fmla="*/ 295351 h 528841"/>
                <a:gd name="connsiteX6" fmla="*/ 371230 w 397772"/>
                <a:gd name="connsiteY6" fmla="*/ 66160 h 528841"/>
                <a:gd name="connsiteX7" fmla="*/ 179844 w 397772"/>
                <a:gd name="connsiteY7" fmla="*/ 0 h 528841"/>
                <a:gd name="connsiteX8" fmla="*/ 16811 w 397772"/>
                <a:gd name="connsiteY8" fmla="*/ 66159 h 528841"/>
                <a:gd name="connsiteX0" fmla="*/ 16811 w 386281"/>
                <a:gd name="connsiteY0" fmla="*/ 66159 h 536037"/>
                <a:gd name="connsiteX1" fmla="*/ 7362 w 386281"/>
                <a:gd name="connsiteY1" fmla="*/ 292987 h 536037"/>
                <a:gd name="connsiteX2" fmla="*/ 35715 w 386281"/>
                <a:gd name="connsiteY2" fmla="*/ 505637 h 536037"/>
                <a:gd name="connsiteX3" fmla="*/ 172756 w 386281"/>
                <a:gd name="connsiteY3" fmla="*/ 524541 h 536037"/>
                <a:gd name="connsiteX4" fmla="*/ 349966 w 386281"/>
                <a:gd name="connsiteY4" fmla="*/ 517453 h 536037"/>
                <a:gd name="connsiteX5" fmla="*/ 368866 w 386281"/>
                <a:gd name="connsiteY5" fmla="*/ 292988 h 536037"/>
                <a:gd name="connsiteX6" fmla="*/ 371230 w 386281"/>
                <a:gd name="connsiteY6" fmla="*/ 66160 h 536037"/>
                <a:gd name="connsiteX7" fmla="*/ 179844 w 386281"/>
                <a:gd name="connsiteY7" fmla="*/ 0 h 536037"/>
                <a:gd name="connsiteX8" fmla="*/ 16811 w 386281"/>
                <a:gd name="connsiteY8" fmla="*/ 66159 h 536037"/>
                <a:gd name="connsiteX0" fmla="*/ 16811 w 390120"/>
                <a:gd name="connsiteY0" fmla="*/ 66159 h 535863"/>
                <a:gd name="connsiteX1" fmla="*/ 7362 w 390120"/>
                <a:gd name="connsiteY1" fmla="*/ 292987 h 535863"/>
                <a:gd name="connsiteX2" fmla="*/ 35715 w 390120"/>
                <a:gd name="connsiteY2" fmla="*/ 505637 h 535863"/>
                <a:gd name="connsiteX3" fmla="*/ 172756 w 390120"/>
                <a:gd name="connsiteY3" fmla="*/ 524541 h 535863"/>
                <a:gd name="connsiteX4" fmla="*/ 349966 w 390120"/>
                <a:gd name="connsiteY4" fmla="*/ 517453 h 535863"/>
                <a:gd name="connsiteX5" fmla="*/ 380680 w 390120"/>
                <a:gd name="connsiteY5" fmla="*/ 295351 h 535863"/>
                <a:gd name="connsiteX6" fmla="*/ 371230 w 390120"/>
                <a:gd name="connsiteY6" fmla="*/ 66160 h 535863"/>
                <a:gd name="connsiteX7" fmla="*/ 179844 w 390120"/>
                <a:gd name="connsiteY7" fmla="*/ 0 h 535863"/>
                <a:gd name="connsiteX8" fmla="*/ 16811 w 390120"/>
                <a:gd name="connsiteY8" fmla="*/ 66159 h 535863"/>
                <a:gd name="connsiteX0" fmla="*/ 16811 w 393406"/>
                <a:gd name="connsiteY0" fmla="*/ 66159 h 535863"/>
                <a:gd name="connsiteX1" fmla="*/ 7362 w 393406"/>
                <a:gd name="connsiteY1" fmla="*/ 292987 h 535863"/>
                <a:gd name="connsiteX2" fmla="*/ 35715 w 393406"/>
                <a:gd name="connsiteY2" fmla="*/ 505637 h 535863"/>
                <a:gd name="connsiteX3" fmla="*/ 172756 w 393406"/>
                <a:gd name="connsiteY3" fmla="*/ 524541 h 535863"/>
                <a:gd name="connsiteX4" fmla="*/ 349966 w 393406"/>
                <a:gd name="connsiteY4" fmla="*/ 517453 h 535863"/>
                <a:gd name="connsiteX5" fmla="*/ 387769 w 393406"/>
                <a:gd name="connsiteY5" fmla="*/ 295351 h 535863"/>
                <a:gd name="connsiteX6" fmla="*/ 371230 w 393406"/>
                <a:gd name="connsiteY6" fmla="*/ 66160 h 535863"/>
                <a:gd name="connsiteX7" fmla="*/ 179844 w 393406"/>
                <a:gd name="connsiteY7" fmla="*/ 0 h 535863"/>
                <a:gd name="connsiteX8" fmla="*/ 16811 w 393406"/>
                <a:gd name="connsiteY8" fmla="*/ 66159 h 535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406" h="535863">
                  <a:moveTo>
                    <a:pt x="16811" y="66159"/>
                  </a:moveTo>
                  <a:cubicBezTo>
                    <a:pt x="-11936" y="114990"/>
                    <a:pt x="4211" y="219741"/>
                    <a:pt x="7362" y="292987"/>
                  </a:cubicBezTo>
                  <a:cubicBezTo>
                    <a:pt x="10513" y="366233"/>
                    <a:pt x="8149" y="467045"/>
                    <a:pt x="35715" y="505637"/>
                  </a:cubicBezTo>
                  <a:cubicBezTo>
                    <a:pt x="63281" y="544229"/>
                    <a:pt x="120381" y="522572"/>
                    <a:pt x="172756" y="524541"/>
                  </a:cubicBezTo>
                  <a:cubicBezTo>
                    <a:pt x="231826" y="522178"/>
                    <a:pt x="314131" y="555651"/>
                    <a:pt x="349966" y="517453"/>
                  </a:cubicBezTo>
                  <a:cubicBezTo>
                    <a:pt x="385802" y="479255"/>
                    <a:pt x="384225" y="370566"/>
                    <a:pt x="387769" y="295351"/>
                  </a:cubicBezTo>
                  <a:cubicBezTo>
                    <a:pt x="391313" y="220136"/>
                    <a:pt x="404703" y="118141"/>
                    <a:pt x="371230" y="66160"/>
                  </a:cubicBezTo>
                  <a:cubicBezTo>
                    <a:pt x="337757" y="14179"/>
                    <a:pt x="238914" y="0"/>
                    <a:pt x="179844" y="0"/>
                  </a:cubicBezTo>
                  <a:cubicBezTo>
                    <a:pt x="120774" y="0"/>
                    <a:pt x="45558" y="17328"/>
                    <a:pt x="16811" y="66159"/>
                  </a:cubicBez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2287A1B5-7D8B-4265-938F-D19CADB1830B}"/>
                </a:ext>
              </a:extLst>
            </p:cNvPr>
            <p:cNvSpPr/>
            <p:nvPr/>
          </p:nvSpPr>
          <p:spPr>
            <a:xfrm rot="20611956">
              <a:off x="5984182" y="4085586"/>
              <a:ext cx="393406" cy="535863"/>
            </a:xfrm>
            <a:custGeom>
              <a:avLst/>
              <a:gdLst>
                <a:gd name="connsiteX0" fmla="*/ 11215 w 427713"/>
                <a:gd name="connsiteY0" fmla="*/ 118649 h 561918"/>
                <a:gd name="connsiteX1" fmla="*/ 27755 w 427713"/>
                <a:gd name="connsiteY1" fmla="*/ 364379 h 561918"/>
                <a:gd name="connsiteX2" fmla="*/ 32481 w 427713"/>
                <a:gd name="connsiteY2" fmla="*/ 522686 h 561918"/>
                <a:gd name="connsiteX3" fmla="*/ 190788 w 427713"/>
                <a:gd name="connsiteY3" fmla="*/ 543951 h 561918"/>
                <a:gd name="connsiteX4" fmla="*/ 405802 w 427713"/>
                <a:gd name="connsiteY4" fmla="*/ 543951 h 561918"/>
                <a:gd name="connsiteX5" fmla="*/ 417615 w 427713"/>
                <a:gd name="connsiteY5" fmla="*/ 312398 h 561918"/>
                <a:gd name="connsiteX6" fmla="*/ 410527 w 427713"/>
                <a:gd name="connsiteY6" fmla="*/ 76119 h 561918"/>
                <a:gd name="connsiteX7" fmla="*/ 216778 w 427713"/>
                <a:gd name="connsiteY7" fmla="*/ 509 h 561918"/>
                <a:gd name="connsiteX8" fmla="*/ 11215 w 427713"/>
                <a:gd name="connsiteY8" fmla="*/ 118649 h 561918"/>
                <a:gd name="connsiteX0" fmla="*/ 11560 w 425696"/>
                <a:gd name="connsiteY0" fmla="*/ 87530 h 561515"/>
                <a:gd name="connsiteX1" fmla="*/ 25738 w 425696"/>
                <a:gd name="connsiteY1" fmla="*/ 363976 h 561515"/>
                <a:gd name="connsiteX2" fmla="*/ 30464 w 425696"/>
                <a:gd name="connsiteY2" fmla="*/ 522283 h 561515"/>
                <a:gd name="connsiteX3" fmla="*/ 188771 w 425696"/>
                <a:gd name="connsiteY3" fmla="*/ 543548 h 561515"/>
                <a:gd name="connsiteX4" fmla="*/ 403785 w 425696"/>
                <a:gd name="connsiteY4" fmla="*/ 543548 h 561515"/>
                <a:gd name="connsiteX5" fmla="*/ 415598 w 425696"/>
                <a:gd name="connsiteY5" fmla="*/ 311995 h 561515"/>
                <a:gd name="connsiteX6" fmla="*/ 408510 w 425696"/>
                <a:gd name="connsiteY6" fmla="*/ 75716 h 561515"/>
                <a:gd name="connsiteX7" fmla="*/ 214761 w 425696"/>
                <a:gd name="connsiteY7" fmla="*/ 106 h 561515"/>
                <a:gd name="connsiteX8" fmla="*/ 11560 w 425696"/>
                <a:gd name="connsiteY8" fmla="*/ 87530 h 561515"/>
                <a:gd name="connsiteX0" fmla="*/ 10883 w 425019"/>
                <a:gd name="connsiteY0" fmla="*/ 85178 h 559163"/>
                <a:gd name="connsiteX1" fmla="*/ 25061 w 425019"/>
                <a:gd name="connsiteY1" fmla="*/ 361624 h 559163"/>
                <a:gd name="connsiteX2" fmla="*/ 29787 w 425019"/>
                <a:gd name="connsiteY2" fmla="*/ 519931 h 559163"/>
                <a:gd name="connsiteX3" fmla="*/ 188094 w 425019"/>
                <a:gd name="connsiteY3" fmla="*/ 541196 h 559163"/>
                <a:gd name="connsiteX4" fmla="*/ 403108 w 425019"/>
                <a:gd name="connsiteY4" fmla="*/ 541196 h 559163"/>
                <a:gd name="connsiteX5" fmla="*/ 414921 w 425019"/>
                <a:gd name="connsiteY5" fmla="*/ 309643 h 559163"/>
                <a:gd name="connsiteX6" fmla="*/ 407833 w 425019"/>
                <a:gd name="connsiteY6" fmla="*/ 73364 h 559163"/>
                <a:gd name="connsiteX7" fmla="*/ 204633 w 425019"/>
                <a:gd name="connsiteY7" fmla="*/ 116 h 559163"/>
                <a:gd name="connsiteX8" fmla="*/ 10883 w 425019"/>
                <a:gd name="connsiteY8" fmla="*/ 85178 h 559163"/>
                <a:gd name="connsiteX0" fmla="*/ 10883 w 431603"/>
                <a:gd name="connsiteY0" fmla="*/ 85178 h 559163"/>
                <a:gd name="connsiteX1" fmla="*/ 25061 w 431603"/>
                <a:gd name="connsiteY1" fmla="*/ 361624 h 559163"/>
                <a:gd name="connsiteX2" fmla="*/ 29787 w 431603"/>
                <a:gd name="connsiteY2" fmla="*/ 519931 h 559163"/>
                <a:gd name="connsiteX3" fmla="*/ 188094 w 431603"/>
                <a:gd name="connsiteY3" fmla="*/ 541196 h 559163"/>
                <a:gd name="connsiteX4" fmla="*/ 403108 w 431603"/>
                <a:gd name="connsiteY4" fmla="*/ 541196 h 559163"/>
                <a:gd name="connsiteX5" fmla="*/ 429098 w 431603"/>
                <a:gd name="connsiteY5" fmla="*/ 309643 h 559163"/>
                <a:gd name="connsiteX6" fmla="*/ 407833 w 431603"/>
                <a:gd name="connsiteY6" fmla="*/ 73364 h 559163"/>
                <a:gd name="connsiteX7" fmla="*/ 204633 w 431603"/>
                <a:gd name="connsiteY7" fmla="*/ 116 h 559163"/>
                <a:gd name="connsiteX8" fmla="*/ 10883 w 431603"/>
                <a:gd name="connsiteY8" fmla="*/ 85178 h 559163"/>
                <a:gd name="connsiteX0" fmla="*/ 16874 w 437594"/>
                <a:gd name="connsiteY0" fmla="*/ 85178 h 559163"/>
                <a:gd name="connsiteX1" fmla="*/ 12150 w 437594"/>
                <a:gd name="connsiteY1" fmla="*/ 361624 h 559163"/>
                <a:gd name="connsiteX2" fmla="*/ 35778 w 437594"/>
                <a:gd name="connsiteY2" fmla="*/ 519931 h 559163"/>
                <a:gd name="connsiteX3" fmla="*/ 194085 w 437594"/>
                <a:gd name="connsiteY3" fmla="*/ 541196 h 559163"/>
                <a:gd name="connsiteX4" fmla="*/ 409099 w 437594"/>
                <a:gd name="connsiteY4" fmla="*/ 541196 h 559163"/>
                <a:gd name="connsiteX5" fmla="*/ 435089 w 437594"/>
                <a:gd name="connsiteY5" fmla="*/ 309643 h 559163"/>
                <a:gd name="connsiteX6" fmla="*/ 413824 w 437594"/>
                <a:gd name="connsiteY6" fmla="*/ 73364 h 559163"/>
                <a:gd name="connsiteX7" fmla="*/ 210624 w 437594"/>
                <a:gd name="connsiteY7" fmla="*/ 116 h 559163"/>
                <a:gd name="connsiteX8" fmla="*/ 16874 w 437594"/>
                <a:gd name="connsiteY8" fmla="*/ 85178 h 559163"/>
                <a:gd name="connsiteX0" fmla="*/ 16874 w 437594"/>
                <a:gd name="connsiteY0" fmla="*/ 85178 h 563991"/>
                <a:gd name="connsiteX1" fmla="*/ 12150 w 437594"/>
                <a:gd name="connsiteY1" fmla="*/ 361624 h 563991"/>
                <a:gd name="connsiteX2" fmla="*/ 35778 w 437594"/>
                <a:gd name="connsiteY2" fmla="*/ 519931 h 563991"/>
                <a:gd name="connsiteX3" fmla="*/ 205899 w 437594"/>
                <a:gd name="connsiteY3" fmla="*/ 553010 h 563991"/>
                <a:gd name="connsiteX4" fmla="*/ 409099 w 437594"/>
                <a:gd name="connsiteY4" fmla="*/ 541196 h 563991"/>
                <a:gd name="connsiteX5" fmla="*/ 435089 w 437594"/>
                <a:gd name="connsiteY5" fmla="*/ 309643 h 563991"/>
                <a:gd name="connsiteX6" fmla="*/ 413824 w 437594"/>
                <a:gd name="connsiteY6" fmla="*/ 73364 h 563991"/>
                <a:gd name="connsiteX7" fmla="*/ 210624 w 437594"/>
                <a:gd name="connsiteY7" fmla="*/ 116 h 563991"/>
                <a:gd name="connsiteX8" fmla="*/ 16874 w 437594"/>
                <a:gd name="connsiteY8" fmla="*/ 85178 h 563991"/>
                <a:gd name="connsiteX0" fmla="*/ 16874 w 437594"/>
                <a:gd name="connsiteY0" fmla="*/ 85178 h 554236"/>
                <a:gd name="connsiteX1" fmla="*/ 12150 w 437594"/>
                <a:gd name="connsiteY1" fmla="*/ 361624 h 554236"/>
                <a:gd name="connsiteX2" fmla="*/ 35778 w 437594"/>
                <a:gd name="connsiteY2" fmla="*/ 519931 h 554236"/>
                <a:gd name="connsiteX3" fmla="*/ 205899 w 437594"/>
                <a:gd name="connsiteY3" fmla="*/ 553010 h 554236"/>
                <a:gd name="connsiteX4" fmla="*/ 409099 w 437594"/>
                <a:gd name="connsiteY4" fmla="*/ 522294 h 554236"/>
                <a:gd name="connsiteX5" fmla="*/ 435089 w 437594"/>
                <a:gd name="connsiteY5" fmla="*/ 309643 h 554236"/>
                <a:gd name="connsiteX6" fmla="*/ 413824 w 437594"/>
                <a:gd name="connsiteY6" fmla="*/ 73364 h 554236"/>
                <a:gd name="connsiteX7" fmla="*/ 210624 w 437594"/>
                <a:gd name="connsiteY7" fmla="*/ 116 h 554236"/>
                <a:gd name="connsiteX8" fmla="*/ 16874 w 437594"/>
                <a:gd name="connsiteY8" fmla="*/ 85178 h 554236"/>
                <a:gd name="connsiteX0" fmla="*/ 16874 w 437594"/>
                <a:gd name="connsiteY0" fmla="*/ 85178 h 558187"/>
                <a:gd name="connsiteX1" fmla="*/ 12150 w 437594"/>
                <a:gd name="connsiteY1" fmla="*/ 361624 h 558187"/>
                <a:gd name="connsiteX2" fmla="*/ 35778 w 437594"/>
                <a:gd name="connsiteY2" fmla="*/ 519931 h 558187"/>
                <a:gd name="connsiteX3" fmla="*/ 215350 w 437594"/>
                <a:gd name="connsiteY3" fmla="*/ 557736 h 558187"/>
                <a:gd name="connsiteX4" fmla="*/ 409099 w 437594"/>
                <a:gd name="connsiteY4" fmla="*/ 522294 h 558187"/>
                <a:gd name="connsiteX5" fmla="*/ 435089 w 437594"/>
                <a:gd name="connsiteY5" fmla="*/ 309643 h 558187"/>
                <a:gd name="connsiteX6" fmla="*/ 413824 w 437594"/>
                <a:gd name="connsiteY6" fmla="*/ 73364 h 558187"/>
                <a:gd name="connsiteX7" fmla="*/ 210624 w 437594"/>
                <a:gd name="connsiteY7" fmla="*/ 116 h 558187"/>
                <a:gd name="connsiteX8" fmla="*/ 16874 w 437594"/>
                <a:gd name="connsiteY8" fmla="*/ 85178 h 558187"/>
                <a:gd name="connsiteX0" fmla="*/ 20067 w 440787"/>
                <a:gd name="connsiteY0" fmla="*/ 85178 h 558187"/>
                <a:gd name="connsiteX1" fmla="*/ 8255 w 440787"/>
                <a:gd name="connsiteY1" fmla="*/ 361624 h 558187"/>
                <a:gd name="connsiteX2" fmla="*/ 38971 w 440787"/>
                <a:gd name="connsiteY2" fmla="*/ 519931 h 558187"/>
                <a:gd name="connsiteX3" fmla="*/ 218543 w 440787"/>
                <a:gd name="connsiteY3" fmla="*/ 557736 h 558187"/>
                <a:gd name="connsiteX4" fmla="*/ 412292 w 440787"/>
                <a:gd name="connsiteY4" fmla="*/ 522294 h 558187"/>
                <a:gd name="connsiteX5" fmla="*/ 438282 w 440787"/>
                <a:gd name="connsiteY5" fmla="*/ 309643 h 558187"/>
                <a:gd name="connsiteX6" fmla="*/ 417017 w 440787"/>
                <a:gd name="connsiteY6" fmla="*/ 73364 h 558187"/>
                <a:gd name="connsiteX7" fmla="*/ 213817 w 440787"/>
                <a:gd name="connsiteY7" fmla="*/ 116 h 558187"/>
                <a:gd name="connsiteX8" fmla="*/ 20067 w 440787"/>
                <a:gd name="connsiteY8" fmla="*/ 85178 h 558187"/>
                <a:gd name="connsiteX0" fmla="*/ 20067 w 442342"/>
                <a:gd name="connsiteY0" fmla="*/ 85178 h 558345"/>
                <a:gd name="connsiteX1" fmla="*/ 8255 w 442342"/>
                <a:gd name="connsiteY1" fmla="*/ 361624 h 558345"/>
                <a:gd name="connsiteX2" fmla="*/ 38971 w 442342"/>
                <a:gd name="connsiteY2" fmla="*/ 519931 h 558345"/>
                <a:gd name="connsiteX3" fmla="*/ 218543 w 442342"/>
                <a:gd name="connsiteY3" fmla="*/ 557736 h 558345"/>
                <a:gd name="connsiteX4" fmla="*/ 412292 w 442342"/>
                <a:gd name="connsiteY4" fmla="*/ 522294 h 558345"/>
                <a:gd name="connsiteX5" fmla="*/ 440644 w 442342"/>
                <a:gd name="connsiteY5" fmla="*/ 302555 h 558345"/>
                <a:gd name="connsiteX6" fmla="*/ 417017 w 442342"/>
                <a:gd name="connsiteY6" fmla="*/ 73364 h 558345"/>
                <a:gd name="connsiteX7" fmla="*/ 213817 w 442342"/>
                <a:gd name="connsiteY7" fmla="*/ 116 h 558345"/>
                <a:gd name="connsiteX8" fmla="*/ 20067 w 442342"/>
                <a:gd name="connsiteY8" fmla="*/ 85178 h 558345"/>
                <a:gd name="connsiteX0" fmla="*/ 21288 w 443563"/>
                <a:gd name="connsiteY0" fmla="*/ 85178 h 558345"/>
                <a:gd name="connsiteX1" fmla="*/ 7113 w 443563"/>
                <a:gd name="connsiteY1" fmla="*/ 356898 h 558345"/>
                <a:gd name="connsiteX2" fmla="*/ 40192 w 443563"/>
                <a:gd name="connsiteY2" fmla="*/ 519931 h 558345"/>
                <a:gd name="connsiteX3" fmla="*/ 219764 w 443563"/>
                <a:gd name="connsiteY3" fmla="*/ 557736 h 558345"/>
                <a:gd name="connsiteX4" fmla="*/ 413513 w 443563"/>
                <a:gd name="connsiteY4" fmla="*/ 522294 h 558345"/>
                <a:gd name="connsiteX5" fmla="*/ 441865 w 443563"/>
                <a:gd name="connsiteY5" fmla="*/ 302555 h 558345"/>
                <a:gd name="connsiteX6" fmla="*/ 418238 w 443563"/>
                <a:gd name="connsiteY6" fmla="*/ 73364 h 558345"/>
                <a:gd name="connsiteX7" fmla="*/ 215038 w 443563"/>
                <a:gd name="connsiteY7" fmla="*/ 116 h 558345"/>
                <a:gd name="connsiteX8" fmla="*/ 21288 w 443563"/>
                <a:gd name="connsiteY8" fmla="*/ 85178 h 558345"/>
                <a:gd name="connsiteX0" fmla="*/ 45611 w 437169"/>
                <a:gd name="connsiteY0" fmla="*/ 66265 h 558335"/>
                <a:gd name="connsiteX1" fmla="*/ 719 w 437169"/>
                <a:gd name="connsiteY1" fmla="*/ 356888 h 558335"/>
                <a:gd name="connsiteX2" fmla="*/ 33798 w 437169"/>
                <a:gd name="connsiteY2" fmla="*/ 519921 h 558335"/>
                <a:gd name="connsiteX3" fmla="*/ 213370 w 437169"/>
                <a:gd name="connsiteY3" fmla="*/ 557726 h 558335"/>
                <a:gd name="connsiteX4" fmla="*/ 407119 w 437169"/>
                <a:gd name="connsiteY4" fmla="*/ 522284 h 558335"/>
                <a:gd name="connsiteX5" fmla="*/ 435471 w 437169"/>
                <a:gd name="connsiteY5" fmla="*/ 302545 h 558335"/>
                <a:gd name="connsiteX6" fmla="*/ 411844 w 437169"/>
                <a:gd name="connsiteY6" fmla="*/ 73354 h 558335"/>
                <a:gd name="connsiteX7" fmla="*/ 208644 w 437169"/>
                <a:gd name="connsiteY7" fmla="*/ 106 h 558335"/>
                <a:gd name="connsiteX8" fmla="*/ 45611 w 437169"/>
                <a:gd name="connsiteY8" fmla="*/ 66265 h 558335"/>
                <a:gd name="connsiteX0" fmla="*/ 37761 w 429319"/>
                <a:gd name="connsiteY0" fmla="*/ 66214 h 558284"/>
                <a:gd name="connsiteX1" fmla="*/ 2320 w 429319"/>
                <a:gd name="connsiteY1" fmla="*/ 297767 h 558284"/>
                <a:gd name="connsiteX2" fmla="*/ 25948 w 429319"/>
                <a:gd name="connsiteY2" fmla="*/ 519870 h 558284"/>
                <a:gd name="connsiteX3" fmla="*/ 205520 w 429319"/>
                <a:gd name="connsiteY3" fmla="*/ 557675 h 558284"/>
                <a:gd name="connsiteX4" fmla="*/ 399269 w 429319"/>
                <a:gd name="connsiteY4" fmla="*/ 522233 h 558284"/>
                <a:gd name="connsiteX5" fmla="*/ 427621 w 429319"/>
                <a:gd name="connsiteY5" fmla="*/ 302494 h 558284"/>
                <a:gd name="connsiteX6" fmla="*/ 403994 w 429319"/>
                <a:gd name="connsiteY6" fmla="*/ 73303 h 558284"/>
                <a:gd name="connsiteX7" fmla="*/ 200794 w 429319"/>
                <a:gd name="connsiteY7" fmla="*/ 55 h 558284"/>
                <a:gd name="connsiteX8" fmla="*/ 37761 w 429319"/>
                <a:gd name="connsiteY8" fmla="*/ 66214 h 558284"/>
                <a:gd name="connsiteX0" fmla="*/ 36275 w 427833"/>
                <a:gd name="connsiteY0" fmla="*/ 66214 h 558958"/>
                <a:gd name="connsiteX1" fmla="*/ 834 w 427833"/>
                <a:gd name="connsiteY1" fmla="*/ 297767 h 558958"/>
                <a:gd name="connsiteX2" fmla="*/ 29188 w 427833"/>
                <a:gd name="connsiteY2" fmla="*/ 510418 h 558958"/>
                <a:gd name="connsiteX3" fmla="*/ 204034 w 427833"/>
                <a:gd name="connsiteY3" fmla="*/ 557675 h 558958"/>
                <a:gd name="connsiteX4" fmla="*/ 397783 w 427833"/>
                <a:gd name="connsiteY4" fmla="*/ 522233 h 558958"/>
                <a:gd name="connsiteX5" fmla="*/ 426135 w 427833"/>
                <a:gd name="connsiteY5" fmla="*/ 302494 h 558958"/>
                <a:gd name="connsiteX6" fmla="*/ 402508 w 427833"/>
                <a:gd name="connsiteY6" fmla="*/ 73303 h 558958"/>
                <a:gd name="connsiteX7" fmla="*/ 199308 w 427833"/>
                <a:gd name="connsiteY7" fmla="*/ 55 h 558958"/>
                <a:gd name="connsiteX8" fmla="*/ 36275 w 427833"/>
                <a:gd name="connsiteY8" fmla="*/ 66214 h 558958"/>
                <a:gd name="connsiteX0" fmla="*/ 36275 w 428528"/>
                <a:gd name="connsiteY0" fmla="*/ 66214 h 558440"/>
                <a:gd name="connsiteX1" fmla="*/ 834 w 428528"/>
                <a:gd name="connsiteY1" fmla="*/ 297767 h 558440"/>
                <a:gd name="connsiteX2" fmla="*/ 29188 w 428528"/>
                <a:gd name="connsiteY2" fmla="*/ 510418 h 558440"/>
                <a:gd name="connsiteX3" fmla="*/ 204034 w 428528"/>
                <a:gd name="connsiteY3" fmla="*/ 557675 h 558440"/>
                <a:gd name="connsiteX4" fmla="*/ 388332 w 428528"/>
                <a:gd name="connsiteY4" fmla="*/ 519870 h 558440"/>
                <a:gd name="connsiteX5" fmla="*/ 426135 w 428528"/>
                <a:gd name="connsiteY5" fmla="*/ 302494 h 558440"/>
                <a:gd name="connsiteX6" fmla="*/ 402508 w 428528"/>
                <a:gd name="connsiteY6" fmla="*/ 73303 h 558440"/>
                <a:gd name="connsiteX7" fmla="*/ 199308 w 428528"/>
                <a:gd name="connsiteY7" fmla="*/ 55 h 558440"/>
                <a:gd name="connsiteX8" fmla="*/ 36275 w 428528"/>
                <a:gd name="connsiteY8" fmla="*/ 66214 h 558440"/>
                <a:gd name="connsiteX0" fmla="*/ 37760 w 430013"/>
                <a:gd name="connsiteY0" fmla="*/ 66214 h 557901"/>
                <a:gd name="connsiteX1" fmla="*/ 2319 w 430013"/>
                <a:gd name="connsiteY1" fmla="*/ 297767 h 557901"/>
                <a:gd name="connsiteX2" fmla="*/ 25948 w 430013"/>
                <a:gd name="connsiteY2" fmla="*/ 519869 h 557901"/>
                <a:gd name="connsiteX3" fmla="*/ 205519 w 430013"/>
                <a:gd name="connsiteY3" fmla="*/ 557675 h 557901"/>
                <a:gd name="connsiteX4" fmla="*/ 389817 w 430013"/>
                <a:gd name="connsiteY4" fmla="*/ 519870 h 557901"/>
                <a:gd name="connsiteX5" fmla="*/ 427620 w 430013"/>
                <a:gd name="connsiteY5" fmla="*/ 302494 h 557901"/>
                <a:gd name="connsiteX6" fmla="*/ 403993 w 430013"/>
                <a:gd name="connsiteY6" fmla="*/ 73303 h 557901"/>
                <a:gd name="connsiteX7" fmla="*/ 200793 w 430013"/>
                <a:gd name="connsiteY7" fmla="*/ 55 h 557901"/>
                <a:gd name="connsiteX8" fmla="*/ 37760 w 430013"/>
                <a:gd name="connsiteY8" fmla="*/ 66214 h 557901"/>
                <a:gd name="connsiteX0" fmla="*/ 40684 w 432937"/>
                <a:gd name="connsiteY0" fmla="*/ 66214 h 557831"/>
                <a:gd name="connsiteX1" fmla="*/ 5243 w 432937"/>
                <a:gd name="connsiteY1" fmla="*/ 297767 h 557831"/>
                <a:gd name="connsiteX2" fmla="*/ 28872 w 432937"/>
                <a:gd name="connsiteY2" fmla="*/ 519869 h 557831"/>
                <a:gd name="connsiteX3" fmla="*/ 208443 w 432937"/>
                <a:gd name="connsiteY3" fmla="*/ 557675 h 557831"/>
                <a:gd name="connsiteX4" fmla="*/ 392741 w 432937"/>
                <a:gd name="connsiteY4" fmla="*/ 519870 h 557831"/>
                <a:gd name="connsiteX5" fmla="*/ 430544 w 432937"/>
                <a:gd name="connsiteY5" fmla="*/ 302494 h 557831"/>
                <a:gd name="connsiteX6" fmla="*/ 406917 w 432937"/>
                <a:gd name="connsiteY6" fmla="*/ 73303 h 557831"/>
                <a:gd name="connsiteX7" fmla="*/ 203717 w 432937"/>
                <a:gd name="connsiteY7" fmla="*/ 55 h 557831"/>
                <a:gd name="connsiteX8" fmla="*/ 40684 w 432937"/>
                <a:gd name="connsiteY8" fmla="*/ 66214 h 557831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6557 w 428810"/>
                <a:gd name="connsiteY0" fmla="*/ 66214 h 531376"/>
                <a:gd name="connsiteX1" fmla="*/ 1116 w 428810"/>
                <a:gd name="connsiteY1" fmla="*/ 297767 h 531376"/>
                <a:gd name="connsiteX2" fmla="*/ 27108 w 428810"/>
                <a:gd name="connsiteY2" fmla="*/ 510418 h 531376"/>
                <a:gd name="connsiteX3" fmla="*/ 192502 w 428810"/>
                <a:gd name="connsiteY3" fmla="*/ 524596 h 531376"/>
                <a:gd name="connsiteX4" fmla="*/ 388614 w 428810"/>
                <a:gd name="connsiteY4" fmla="*/ 519870 h 531376"/>
                <a:gd name="connsiteX5" fmla="*/ 426417 w 428810"/>
                <a:gd name="connsiteY5" fmla="*/ 302494 h 531376"/>
                <a:gd name="connsiteX6" fmla="*/ 402790 w 428810"/>
                <a:gd name="connsiteY6" fmla="*/ 73303 h 531376"/>
                <a:gd name="connsiteX7" fmla="*/ 199590 w 428810"/>
                <a:gd name="connsiteY7" fmla="*/ 55 h 531376"/>
                <a:gd name="connsiteX8" fmla="*/ 36557 w 428810"/>
                <a:gd name="connsiteY8" fmla="*/ 66214 h 531376"/>
                <a:gd name="connsiteX0" fmla="*/ 36557 w 422272"/>
                <a:gd name="connsiteY0" fmla="*/ 66214 h 538568"/>
                <a:gd name="connsiteX1" fmla="*/ 1116 w 422272"/>
                <a:gd name="connsiteY1" fmla="*/ 297767 h 538568"/>
                <a:gd name="connsiteX2" fmla="*/ 27108 w 422272"/>
                <a:gd name="connsiteY2" fmla="*/ 510418 h 538568"/>
                <a:gd name="connsiteX3" fmla="*/ 192502 w 422272"/>
                <a:gd name="connsiteY3" fmla="*/ 524596 h 538568"/>
                <a:gd name="connsiteX4" fmla="*/ 388614 w 422272"/>
                <a:gd name="connsiteY4" fmla="*/ 519870 h 538568"/>
                <a:gd name="connsiteX5" fmla="*/ 414603 w 422272"/>
                <a:gd name="connsiteY5" fmla="*/ 295406 h 538568"/>
                <a:gd name="connsiteX6" fmla="*/ 402790 w 422272"/>
                <a:gd name="connsiteY6" fmla="*/ 73303 h 538568"/>
                <a:gd name="connsiteX7" fmla="*/ 199590 w 422272"/>
                <a:gd name="connsiteY7" fmla="*/ 55 h 538568"/>
                <a:gd name="connsiteX8" fmla="*/ 36557 w 422272"/>
                <a:gd name="connsiteY8" fmla="*/ 66214 h 538568"/>
                <a:gd name="connsiteX0" fmla="*/ 36557 w 416127"/>
                <a:gd name="connsiteY0" fmla="*/ 66159 h 538513"/>
                <a:gd name="connsiteX1" fmla="*/ 1116 w 416127"/>
                <a:gd name="connsiteY1" fmla="*/ 297712 h 538513"/>
                <a:gd name="connsiteX2" fmla="*/ 27108 w 416127"/>
                <a:gd name="connsiteY2" fmla="*/ 510363 h 538513"/>
                <a:gd name="connsiteX3" fmla="*/ 192502 w 416127"/>
                <a:gd name="connsiteY3" fmla="*/ 524541 h 538513"/>
                <a:gd name="connsiteX4" fmla="*/ 388614 w 416127"/>
                <a:gd name="connsiteY4" fmla="*/ 519815 h 538513"/>
                <a:gd name="connsiteX5" fmla="*/ 414603 w 416127"/>
                <a:gd name="connsiteY5" fmla="*/ 295351 h 538513"/>
                <a:gd name="connsiteX6" fmla="*/ 390976 w 416127"/>
                <a:gd name="connsiteY6" fmla="*/ 66160 h 538513"/>
                <a:gd name="connsiteX7" fmla="*/ 199590 w 416127"/>
                <a:gd name="connsiteY7" fmla="*/ 0 h 538513"/>
                <a:gd name="connsiteX8" fmla="*/ 36557 w 416127"/>
                <a:gd name="connsiteY8" fmla="*/ 66159 h 538513"/>
                <a:gd name="connsiteX0" fmla="*/ 36557 w 416962"/>
                <a:gd name="connsiteY0" fmla="*/ 66159 h 533540"/>
                <a:gd name="connsiteX1" fmla="*/ 1116 w 416962"/>
                <a:gd name="connsiteY1" fmla="*/ 297712 h 533540"/>
                <a:gd name="connsiteX2" fmla="*/ 27108 w 416962"/>
                <a:gd name="connsiteY2" fmla="*/ 510363 h 533540"/>
                <a:gd name="connsiteX3" fmla="*/ 192502 w 416962"/>
                <a:gd name="connsiteY3" fmla="*/ 524541 h 533540"/>
                <a:gd name="connsiteX4" fmla="*/ 390977 w 416962"/>
                <a:gd name="connsiteY4" fmla="*/ 512727 h 533540"/>
                <a:gd name="connsiteX5" fmla="*/ 414603 w 416962"/>
                <a:gd name="connsiteY5" fmla="*/ 295351 h 533540"/>
                <a:gd name="connsiteX6" fmla="*/ 390976 w 416962"/>
                <a:gd name="connsiteY6" fmla="*/ 66160 h 533540"/>
                <a:gd name="connsiteX7" fmla="*/ 199590 w 416962"/>
                <a:gd name="connsiteY7" fmla="*/ 0 h 533540"/>
                <a:gd name="connsiteX8" fmla="*/ 36557 w 416962"/>
                <a:gd name="connsiteY8" fmla="*/ 66159 h 533540"/>
                <a:gd name="connsiteX0" fmla="*/ 36557 w 415953"/>
                <a:gd name="connsiteY0" fmla="*/ 66159 h 531703"/>
                <a:gd name="connsiteX1" fmla="*/ 1116 w 415953"/>
                <a:gd name="connsiteY1" fmla="*/ 297712 h 531703"/>
                <a:gd name="connsiteX2" fmla="*/ 27108 w 415953"/>
                <a:gd name="connsiteY2" fmla="*/ 510363 h 531703"/>
                <a:gd name="connsiteX3" fmla="*/ 192502 w 415953"/>
                <a:gd name="connsiteY3" fmla="*/ 524541 h 531703"/>
                <a:gd name="connsiteX4" fmla="*/ 390977 w 415953"/>
                <a:gd name="connsiteY4" fmla="*/ 512727 h 531703"/>
                <a:gd name="connsiteX5" fmla="*/ 414603 w 415953"/>
                <a:gd name="connsiteY5" fmla="*/ 295351 h 531703"/>
                <a:gd name="connsiteX6" fmla="*/ 390976 w 415953"/>
                <a:gd name="connsiteY6" fmla="*/ 66160 h 531703"/>
                <a:gd name="connsiteX7" fmla="*/ 199590 w 415953"/>
                <a:gd name="connsiteY7" fmla="*/ 0 h 531703"/>
                <a:gd name="connsiteX8" fmla="*/ 36557 w 415953"/>
                <a:gd name="connsiteY8" fmla="*/ 66159 h 531703"/>
                <a:gd name="connsiteX0" fmla="*/ 38202 w 417598"/>
                <a:gd name="connsiteY0" fmla="*/ 66159 h 527065"/>
                <a:gd name="connsiteX1" fmla="*/ 2761 w 417598"/>
                <a:gd name="connsiteY1" fmla="*/ 297712 h 527065"/>
                <a:gd name="connsiteX2" fmla="*/ 28753 w 417598"/>
                <a:gd name="connsiteY2" fmla="*/ 510363 h 527065"/>
                <a:gd name="connsiteX3" fmla="*/ 194147 w 417598"/>
                <a:gd name="connsiteY3" fmla="*/ 524541 h 527065"/>
                <a:gd name="connsiteX4" fmla="*/ 392622 w 417598"/>
                <a:gd name="connsiteY4" fmla="*/ 512727 h 527065"/>
                <a:gd name="connsiteX5" fmla="*/ 416248 w 417598"/>
                <a:gd name="connsiteY5" fmla="*/ 295351 h 527065"/>
                <a:gd name="connsiteX6" fmla="*/ 392621 w 417598"/>
                <a:gd name="connsiteY6" fmla="*/ 66160 h 527065"/>
                <a:gd name="connsiteX7" fmla="*/ 201235 w 417598"/>
                <a:gd name="connsiteY7" fmla="*/ 0 h 527065"/>
                <a:gd name="connsiteX8" fmla="*/ 38202 w 417598"/>
                <a:gd name="connsiteY8" fmla="*/ 66159 h 527065"/>
                <a:gd name="connsiteX0" fmla="*/ 36212 w 415608"/>
                <a:gd name="connsiteY0" fmla="*/ 66159 h 527065"/>
                <a:gd name="connsiteX1" fmla="*/ 771 w 415608"/>
                <a:gd name="connsiteY1" fmla="*/ 297712 h 527065"/>
                <a:gd name="connsiteX2" fmla="*/ 55116 w 415608"/>
                <a:gd name="connsiteY2" fmla="*/ 510363 h 527065"/>
                <a:gd name="connsiteX3" fmla="*/ 192157 w 415608"/>
                <a:gd name="connsiteY3" fmla="*/ 524541 h 527065"/>
                <a:gd name="connsiteX4" fmla="*/ 390632 w 415608"/>
                <a:gd name="connsiteY4" fmla="*/ 512727 h 527065"/>
                <a:gd name="connsiteX5" fmla="*/ 414258 w 415608"/>
                <a:gd name="connsiteY5" fmla="*/ 295351 h 527065"/>
                <a:gd name="connsiteX6" fmla="*/ 390631 w 415608"/>
                <a:gd name="connsiteY6" fmla="*/ 66160 h 527065"/>
                <a:gd name="connsiteX7" fmla="*/ 199245 w 415608"/>
                <a:gd name="connsiteY7" fmla="*/ 0 h 527065"/>
                <a:gd name="connsiteX8" fmla="*/ 36212 w 415608"/>
                <a:gd name="connsiteY8" fmla="*/ 66159 h 527065"/>
                <a:gd name="connsiteX0" fmla="*/ 15687 w 395083"/>
                <a:gd name="connsiteY0" fmla="*/ 66159 h 531379"/>
                <a:gd name="connsiteX1" fmla="*/ 8600 w 395083"/>
                <a:gd name="connsiteY1" fmla="*/ 302438 h 531379"/>
                <a:gd name="connsiteX2" fmla="*/ 34591 w 395083"/>
                <a:gd name="connsiteY2" fmla="*/ 510363 h 531379"/>
                <a:gd name="connsiteX3" fmla="*/ 171632 w 395083"/>
                <a:gd name="connsiteY3" fmla="*/ 524541 h 531379"/>
                <a:gd name="connsiteX4" fmla="*/ 370107 w 395083"/>
                <a:gd name="connsiteY4" fmla="*/ 512727 h 531379"/>
                <a:gd name="connsiteX5" fmla="*/ 393733 w 395083"/>
                <a:gd name="connsiteY5" fmla="*/ 295351 h 531379"/>
                <a:gd name="connsiteX6" fmla="*/ 370106 w 395083"/>
                <a:gd name="connsiteY6" fmla="*/ 66160 h 531379"/>
                <a:gd name="connsiteX7" fmla="*/ 178720 w 395083"/>
                <a:gd name="connsiteY7" fmla="*/ 0 h 531379"/>
                <a:gd name="connsiteX8" fmla="*/ 15687 w 395083"/>
                <a:gd name="connsiteY8" fmla="*/ 66159 h 531379"/>
                <a:gd name="connsiteX0" fmla="*/ 16810 w 396206"/>
                <a:gd name="connsiteY0" fmla="*/ 66159 h 532029"/>
                <a:gd name="connsiteX1" fmla="*/ 7361 w 396206"/>
                <a:gd name="connsiteY1" fmla="*/ 292987 h 532029"/>
                <a:gd name="connsiteX2" fmla="*/ 35714 w 396206"/>
                <a:gd name="connsiteY2" fmla="*/ 510363 h 532029"/>
                <a:gd name="connsiteX3" fmla="*/ 172755 w 396206"/>
                <a:gd name="connsiteY3" fmla="*/ 524541 h 532029"/>
                <a:gd name="connsiteX4" fmla="*/ 371230 w 396206"/>
                <a:gd name="connsiteY4" fmla="*/ 512727 h 532029"/>
                <a:gd name="connsiteX5" fmla="*/ 394856 w 396206"/>
                <a:gd name="connsiteY5" fmla="*/ 295351 h 532029"/>
                <a:gd name="connsiteX6" fmla="*/ 371229 w 396206"/>
                <a:gd name="connsiteY6" fmla="*/ 66160 h 532029"/>
                <a:gd name="connsiteX7" fmla="*/ 179843 w 396206"/>
                <a:gd name="connsiteY7" fmla="*/ 0 h 532029"/>
                <a:gd name="connsiteX8" fmla="*/ 16810 w 396206"/>
                <a:gd name="connsiteY8" fmla="*/ 66159 h 532029"/>
                <a:gd name="connsiteX0" fmla="*/ 17622 w 397018"/>
                <a:gd name="connsiteY0" fmla="*/ 66159 h 532029"/>
                <a:gd name="connsiteX1" fmla="*/ 8173 w 397018"/>
                <a:gd name="connsiteY1" fmla="*/ 292987 h 532029"/>
                <a:gd name="connsiteX2" fmla="*/ 36526 w 397018"/>
                <a:gd name="connsiteY2" fmla="*/ 510363 h 532029"/>
                <a:gd name="connsiteX3" fmla="*/ 173567 w 397018"/>
                <a:gd name="connsiteY3" fmla="*/ 524541 h 532029"/>
                <a:gd name="connsiteX4" fmla="*/ 372042 w 397018"/>
                <a:gd name="connsiteY4" fmla="*/ 512727 h 532029"/>
                <a:gd name="connsiteX5" fmla="*/ 395668 w 397018"/>
                <a:gd name="connsiteY5" fmla="*/ 295351 h 532029"/>
                <a:gd name="connsiteX6" fmla="*/ 372041 w 397018"/>
                <a:gd name="connsiteY6" fmla="*/ 66160 h 532029"/>
                <a:gd name="connsiteX7" fmla="*/ 180655 w 397018"/>
                <a:gd name="connsiteY7" fmla="*/ 0 h 532029"/>
                <a:gd name="connsiteX8" fmla="*/ 17622 w 397018"/>
                <a:gd name="connsiteY8" fmla="*/ 66159 h 532029"/>
                <a:gd name="connsiteX0" fmla="*/ 16811 w 396207"/>
                <a:gd name="connsiteY0" fmla="*/ 66159 h 529127"/>
                <a:gd name="connsiteX1" fmla="*/ 7362 w 396207"/>
                <a:gd name="connsiteY1" fmla="*/ 292987 h 529127"/>
                <a:gd name="connsiteX2" fmla="*/ 35715 w 396207"/>
                <a:gd name="connsiteY2" fmla="*/ 505637 h 529127"/>
                <a:gd name="connsiteX3" fmla="*/ 172756 w 396207"/>
                <a:gd name="connsiteY3" fmla="*/ 524541 h 529127"/>
                <a:gd name="connsiteX4" fmla="*/ 371231 w 396207"/>
                <a:gd name="connsiteY4" fmla="*/ 512727 h 529127"/>
                <a:gd name="connsiteX5" fmla="*/ 394857 w 396207"/>
                <a:gd name="connsiteY5" fmla="*/ 295351 h 529127"/>
                <a:gd name="connsiteX6" fmla="*/ 371230 w 396207"/>
                <a:gd name="connsiteY6" fmla="*/ 66160 h 529127"/>
                <a:gd name="connsiteX7" fmla="*/ 179844 w 396207"/>
                <a:gd name="connsiteY7" fmla="*/ 0 h 529127"/>
                <a:gd name="connsiteX8" fmla="*/ 16811 w 396207"/>
                <a:gd name="connsiteY8" fmla="*/ 66159 h 529127"/>
                <a:gd name="connsiteX0" fmla="*/ 16811 w 397772"/>
                <a:gd name="connsiteY0" fmla="*/ 66159 h 528841"/>
                <a:gd name="connsiteX1" fmla="*/ 7362 w 397772"/>
                <a:gd name="connsiteY1" fmla="*/ 292987 h 528841"/>
                <a:gd name="connsiteX2" fmla="*/ 35715 w 397772"/>
                <a:gd name="connsiteY2" fmla="*/ 505637 h 528841"/>
                <a:gd name="connsiteX3" fmla="*/ 172756 w 397772"/>
                <a:gd name="connsiteY3" fmla="*/ 524541 h 528841"/>
                <a:gd name="connsiteX4" fmla="*/ 349966 w 397772"/>
                <a:gd name="connsiteY4" fmla="*/ 517453 h 528841"/>
                <a:gd name="connsiteX5" fmla="*/ 394857 w 397772"/>
                <a:gd name="connsiteY5" fmla="*/ 295351 h 528841"/>
                <a:gd name="connsiteX6" fmla="*/ 371230 w 397772"/>
                <a:gd name="connsiteY6" fmla="*/ 66160 h 528841"/>
                <a:gd name="connsiteX7" fmla="*/ 179844 w 397772"/>
                <a:gd name="connsiteY7" fmla="*/ 0 h 528841"/>
                <a:gd name="connsiteX8" fmla="*/ 16811 w 397772"/>
                <a:gd name="connsiteY8" fmla="*/ 66159 h 528841"/>
                <a:gd name="connsiteX0" fmla="*/ 16811 w 386281"/>
                <a:gd name="connsiteY0" fmla="*/ 66159 h 536037"/>
                <a:gd name="connsiteX1" fmla="*/ 7362 w 386281"/>
                <a:gd name="connsiteY1" fmla="*/ 292987 h 536037"/>
                <a:gd name="connsiteX2" fmla="*/ 35715 w 386281"/>
                <a:gd name="connsiteY2" fmla="*/ 505637 h 536037"/>
                <a:gd name="connsiteX3" fmla="*/ 172756 w 386281"/>
                <a:gd name="connsiteY3" fmla="*/ 524541 h 536037"/>
                <a:gd name="connsiteX4" fmla="*/ 349966 w 386281"/>
                <a:gd name="connsiteY4" fmla="*/ 517453 h 536037"/>
                <a:gd name="connsiteX5" fmla="*/ 368866 w 386281"/>
                <a:gd name="connsiteY5" fmla="*/ 292988 h 536037"/>
                <a:gd name="connsiteX6" fmla="*/ 371230 w 386281"/>
                <a:gd name="connsiteY6" fmla="*/ 66160 h 536037"/>
                <a:gd name="connsiteX7" fmla="*/ 179844 w 386281"/>
                <a:gd name="connsiteY7" fmla="*/ 0 h 536037"/>
                <a:gd name="connsiteX8" fmla="*/ 16811 w 386281"/>
                <a:gd name="connsiteY8" fmla="*/ 66159 h 536037"/>
                <a:gd name="connsiteX0" fmla="*/ 16811 w 390120"/>
                <a:gd name="connsiteY0" fmla="*/ 66159 h 535863"/>
                <a:gd name="connsiteX1" fmla="*/ 7362 w 390120"/>
                <a:gd name="connsiteY1" fmla="*/ 292987 h 535863"/>
                <a:gd name="connsiteX2" fmla="*/ 35715 w 390120"/>
                <a:gd name="connsiteY2" fmla="*/ 505637 h 535863"/>
                <a:gd name="connsiteX3" fmla="*/ 172756 w 390120"/>
                <a:gd name="connsiteY3" fmla="*/ 524541 h 535863"/>
                <a:gd name="connsiteX4" fmla="*/ 349966 w 390120"/>
                <a:gd name="connsiteY4" fmla="*/ 517453 h 535863"/>
                <a:gd name="connsiteX5" fmla="*/ 380680 w 390120"/>
                <a:gd name="connsiteY5" fmla="*/ 295351 h 535863"/>
                <a:gd name="connsiteX6" fmla="*/ 371230 w 390120"/>
                <a:gd name="connsiteY6" fmla="*/ 66160 h 535863"/>
                <a:gd name="connsiteX7" fmla="*/ 179844 w 390120"/>
                <a:gd name="connsiteY7" fmla="*/ 0 h 535863"/>
                <a:gd name="connsiteX8" fmla="*/ 16811 w 390120"/>
                <a:gd name="connsiteY8" fmla="*/ 66159 h 535863"/>
                <a:gd name="connsiteX0" fmla="*/ 16811 w 393406"/>
                <a:gd name="connsiteY0" fmla="*/ 66159 h 535863"/>
                <a:gd name="connsiteX1" fmla="*/ 7362 w 393406"/>
                <a:gd name="connsiteY1" fmla="*/ 292987 h 535863"/>
                <a:gd name="connsiteX2" fmla="*/ 35715 w 393406"/>
                <a:gd name="connsiteY2" fmla="*/ 505637 h 535863"/>
                <a:gd name="connsiteX3" fmla="*/ 172756 w 393406"/>
                <a:gd name="connsiteY3" fmla="*/ 524541 h 535863"/>
                <a:gd name="connsiteX4" fmla="*/ 349966 w 393406"/>
                <a:gd name="connsiteY4" fmla="*/ 517453 h 535863"/>
                <a:gd name="connsiteX5" fmla="*/ 387769 w 393406"/>
                <a:gd name="connsiteY5" fmla="*/ 295351 h 535863"/>
                <a:gd name="connsiteX6" fmla="*/ 371230 w 393406"/>
                <a:gd name="connsiteY6" fmla="*/ 66160 h 535863"/>
                <a:gd name="connsiteX7" fmla="*/ 179844 w 393406"/>
                <a:gd name="connsiteY7" fmla="*/ 0 h 535863"/>
                <a:gd name="connsiteX8" fmla="*/ 16811 w 393406"/>
                <a:gd name="connsiteY8" fmla="*/ 66159 h 535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406" h="535863">
                  <a:moveTo>
                    <a:pt x="16811" y="66159"/>
                  </a:moveTo>
                  <a:cubicBezTo>
                    <a:pt x="-11936" y="114990"/>
                    <a:pt x="4211" y="219741"/>
                    <a:pt x="7362" y="292987"/>
                  </a:cubicBezTo>
                  <a:cubicBezTo>
                    <a:pt x="10513" y="366233"/>
                    <a:pt x="8149" y="467045"/>
                    <a:pt x="35715" y="505637"/>
                  </a:cubicBezTo>
                  <a:cubicBezTo>
                    <a:pt x="63281" y="544229"/>
                    <a:pt x="120381" y="522572"/>
                    <a:pt x="172756" y="524541"/>
                  </a:cubicBezTo>
                  <a:cubicBezTo>
                    <a:pt x="231826" y="522178"/>
                    <a:pt x="314131" y="555651"/>
                    <a:pt x="349966" y="517453"/>
                  </a:cubicBezTo>
                  <a:cubicBezTo>
                    <a:pt x="385802" y="479255"/>
                    <a:pt x="384225" y="370566"/>
                    <a:pt x="387769" y="295351"/>
                  </a:cubicBezTo>
                  <a:cubicBezTo>
                    <a:pt x="391313" y="220136"/>
                    <a:pt x="404703" y="118141"/>
                    <a:pt x="371230" y="66160"/>
                  </a:cubicBezTo>
                  <a:cubicBezTo>
                    <a:pt x="337757" y="14179"/>
                    <a:pt x="238914" y="0"/>
                    <a:pt x="179844" y="0"/>
                  </a:cubicBezTo>
                  <a:cubicBezTo>
                    <a:pt x="120774" y="0"/>
                    <a:pt x="45558" y="17328"/>
                    <a:pt x="16811" y="66159"/>
                  </a:cubicBez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89BDA16B-C094-486E-81FC-713AFF2D447C}"/>
                </a:ext>
              </a:extLst>
            </p:cNvPr>
            <p:cNvSpPr/>
            <p:nvPr/>
          </p:nvSpPr>
          <p:spPr>
            <a:xfrm>
              <a:off x="5625516" y="3156849"/>
              <a:ext cx="818288" cy="1112412"/>
            </a:xfrm>
            <a:custGeom>
              <a:avLst/>
              <a:gdLst>
                <a:gd name="connsiteX0" fmla="*/ 833039 w 833102"/>
                <a:gd name="connsiteY0" fmla="*/ 76519 h 1128109"/>
                <a:gd name="connsiteX1" fmla="*/ 721944 w 833102"/>
                <a:gd name="connsiteY1" fmla="*/ 29517 h 1128109"/>
                <a:gd name="connsiteX2" fmla="*/ 580938 w 833102"/>
                <a:gd name="connsiteY2" fmla="*/ 3880 h 1128109"/>
                <a:gd name="connsiteX3" fmla="*/ 471980 w 833102"/>
                <a:gd name="connsiteY3" fmla="*/ 6016 h 1128109"/>
                <a:gd name="connsiteX4" fmla="*/ 433524 w 833102"/>
                <a:gd name="connsiteY4" fmla="*/ 59428 h 1128109"/>
                <a:gd name="connsiteX5" fmla="*/ 358748 w 833102"/>
                <a:gd name="connsiteY5" fmla="*/ 78656 h 1128109"/>
                <a:gd name="connsiteX6" fmla="*/ 309610 w 833102"/>
                <a:gd name="connsiteY6" fmla="*/ 53018 h 1128109"/>
                <a:gd name="connsiteX7" fmla="*/ 309610 w 833102"/>
                <a:gd name="connsiteY7" fmla="*/ 6016 h 1128109"/>
                <a:gd name="connsiteX8" fmla="*/ 228424 w 833102"/>
                <a:gd name="connsiteY8" fmla="*/ 27381 h 1128109"/>
                <a:gd name="connsiteX9" fmla="*/ 108783 w 833102"/>
                <a:gd name="connsiteY9" fmla="*/ 91474 h 1128109"/>
                <a:gd name="connsiteX10" fmla="*/ 74600 w 833102"/>
                <a:gd name="connsiteY10" fmla="*/ 258117 h 1128109"/>
                <a:gd name="connsiteX11" fmla="*/ 38281 w 833102"/>
                <a:gd name="connsiteY11" fmla="*/ 719590 h 1128109"/>
                <a:gd name="connsiteX12" fmla="*/ 51099 w 833102"/>
                <a:gd name="connsiteY12" fmla="*/ 1093469 h 1128109"/>
                <a:gd name="connsiteX13" fmla="*/ 666396 w 833102"/>
                <a:gd name="connsiteY13" fmla="*/ 1104151 h 1128109"/>
                <a:gd name="connsiteX14" fmla="*/ 762537 w 833102"/>
                <a:gd name="connsiteY14" fmla="*/ 1027239 h 1128109"/>
                <a:gd name="connsiteX15" fmla="*/ 706989 w 833102"/>
                <a:gd name="connsiteY15" fmla="*/ 407669 h 1128109"/>
                <a:gd name="connsiteX16" fmla="*/ 833039 w 833102"/>
                <a:gd name="connsiteY16" fmla="*/ 76519 h 1128109"/>
                <a:gd name="connsiteX0" fmla="*/ 833039 w 833102"/>
                <a:gd name="connsiteY0" fmla="*/ 75792 h 1127382"/>
                <a:gd name="connsiteX1" fmla="*/ 721944 w 833102"/>
                <a:gd name="connsiteY1" fmla="*/ 15972 h 1127382"/>
                <a:gd name="connsiteX2" fmla="*/ 580938 w 833102"/>
                <a:gd name="connsiteY2" fmla="*/ 3153 h 1127382"/>
                <a:gd name="connsiteX3" fmla="*/ 471980 w 833102"/>
                <a:gd name="connsiteY3" fmla="*/ 5289 h 1127382"/>
                <a:gd name="connsiteX4" fmla="*/ 433524 w 833102"/>
                <a:gd name="connsiteY4" fmla="*/ 58701 h 1127382"/>
                <a:gd name="connsiteX5" fmla="*/ 358748 w 833102"/>
                <a:gd name="connsiteY5" fmla="*/ 77929 h 1127382"/>
                <a:gd name="connsiteX6" fmla="*/ 309610 w 833102"/>
                <a:gd name="connsiteY6" fmla="*/ 52291 h 1127382"/>
                <a:gd name="connsiteX7" fmla="*/ 309610 w 833102"/>
                <a:gd name="connsiteY7" fmla="*/ 5289 h 1127382"/>
                <a:gd name="connsiteX8" fmla="*/ 228424 w 833102"/>
                <a:gd name="connsiteY8" fmla="*/ 26654 h 1127382"/>
                <a:gd name="connsiteX9" fmla="*/ 108783 w 833102"/>
                <a:gd name="connsiteY9" fmla="*/ 90747 h 1127382"/>
                <a:gd name="connsiteX10" fmla="*/ 74600 w 833102"/>
                <a:gd name="connsiteY10" fmla="*/ 257390 h 1127382"/>
                <a:gd name="connsiteX11" fmla="*/ 38281 w 833102"/>
                <a:gd name="connsiteY11" fmla="*/ 718863 h 1127382"/>
                <a:gd name="connsiteX12" fmla="*/ 51099 w 833102"/>
                <a:gd name="connsiteY12" fmla="*/ 1092742 h 1127382"/>
                <a:gd name="connsiteX13" fmla="*/ 666396 w 833102"/>
                <a:gd name="connsiteY13" fmla="*/ 1103424 h 1127382"/>
                <a:gd name="connsiteX14" fmla="*/ 762537 w 833102"/>
                <a:gd name="connsiteY14" fmla="*/ 1026512 h 1127382"/>
                <a:gd name="connsiteX15" fmla="*/ 706989 w 833102"/>
                <a:gd name="connsiteY15" fmla="*/ 406942 h 1127382"/>
                <a:gd name="connsiteX16" fmla="*/ 833039 w 833102"/>
                <a:gd name="connsiteY16" fmla="*/ 75792 h 1127382"/>
                <a:gd name="connsiteX0" fmla="*/ 833039 w 833055"/>
                <a:gd name="connsiteY0" fmla="*/ 75792 h 1127382"/>
                <a:gd name="connsiteX1" fmla="*/ 721944 w 833055"/>
                <a:gd name="connsiteY1" fmla="*/ 15972 h 1127382"/>
                <a:gd name="connsiteX2" fmla="*/ 580938 w 833055"/>
                <a:gd name="connsiteY2" fmla="*/ 3153 h 1127382"/>
                <a:gd name="connsiteX3" fmla="*/ 471980 w 833055"/>
                <a:gd name="connsiteY3" fmla="*/ 5289 h 1127382"/>
                <a:gd name="connsiteX4" fmla="*/ 433524 w 833055"/>
                <a:gd name="connsiteY4" fmla="*/ 58701 h 1127382"/>
                <a:gd name="connsiteX5" fmla="*/ 358748 w 833055"/>
                <a:gd name="connsiteY5" fmla="*/ 77929 h 1127382"/>
                <a:gd name="connsiteX6" fmla="*/ 309610 w 833055"/>
                <a:gd name="connsiteY6" fmla="*/ 52291 h 1127382"/>
                <a:gd name="connsiteX7" fmla="*/ 309610 w 833055"/>
                <a:gd name="connsiteY7" fmla="*/ 5289 h 1127382"/>
                <a:gd name="connsiteX8" fmla="*/ 228424 w 833055"/>
                <a:gd name="connsiteY8" fmla="*/ 26654 h 1127382"/>
                <a:gd name="connsiteX9" fmla="*/ 108783 w 833055"/>
                <a:gd name="connsiteY9" fmla="*/ 90747 h 1127382"/>
                <a:gd name="connsiteX10" fmla="*/ 74600 w 833055"/>
                <a:gd name="connsiteY10" fmla="*/ 257390 h 1127382"/>
                <a:gd name="connsiteX11" fmla="*/ 38281 w 833055"/>
                <a:gd name="connsiteY11" fmla="*/ 718863 h 1127382"/>
                <a:gd name="connsiteX12" fmla="*/ 51099 w 833055"/>
                <a:gd name="connsiteY12" fmla="*/ 1092742 h 1127382"/>
                <a:gd name="connsiteX13" fmla="*/ 666396 w 833055"/>
                <a:gd name="connsiteY13" fmla="*/ 1103424 h 1127382"/>
                <a:gd name="connsiteX14" fmla="*/ 762537 w 833055"/>
                <a:gd name="connsiteY14" fmla="*/ 1026512 h 1127382"/>
                <a:gd name="connsiteX15" fmla="*/ 730490 w 833055"/>
                <a:gd name="connsiteY15" fmla="*/ 409079 h 1127382"/>
                <a:gd name="connsiteX16" fmla="*/ 833039 w 833055"/>
                <a:gd name="connsiteY16" fmla="*/ 75792 h 1127382"/>
                <a:gd name="connsiteX0" fmla="*/ 833039 w 833110"/>
                <a:gd name="connsiteY0" fmla="*/ 75792 h 1127382"/>
                <a:gd name="connsiteX1" fmla="*/ 721944 w 833110"/>
                <a:gd name="connsiteY1" fmla="*/ 15972 h 1127382"/>
                <a:gd name="connsiteX2" fmla="*/ 580938 w 833110"/>
                <a:gd name="connsiteY2" fmla="*/ 3153 h 1127382"/>
                <a:gd name="connsiteX3" fmla="*/ 471980 w 833110"/>
                <a:gd name="connsiteY3" fmla="*/ 5289 h 1127382"/>
                <a:gd name="connsiteX4" fmla="*/ 433524 w 833110"/>
                <a:gd name="connsiteY4" fmla="*/ 58701 h 1127382"/>
                <a:gd name="connsiteX5" fmla="*/ 358748 w 833110"/>
                <a:gd name="connsiteY5" fmla="*/ 77929 h 1127382"/>
                <a:gd name="connsiteX6" fmla="*/ 309610 w 833110"/>
                <a:gd name="connsiteY6" fmla="*/ 52291 h 1127382"/>
                <a:gd name="connsiteX7" fmla="*/ 309610 w 833110"/>
                <a:gd name="connsiteY7" fmla="*/ 5289 h 1127382"/>
                <a:gd name="connsiteX8" fmla="*/ 228424 w 833110"/>
                <a:gd name="connsiteY8" fmla="*/ 26654 h 1127382"/>
                <a:gd name="connsiteX9" fmla="*/ 108783 w 833110"/>
                <a:gd name="connsiteY9" fmla="*/ 90747 h 1127382"/>
                <a:gd name="connsiteX10" fmla="*/ 74600 w 833110"/>
                <a:gd name="connsiteY10" fmla="*/ 257390 h 1127382"/>
                <a:gd name="connsiteX11" fmla="*/ 38281 w 833110"/>
                <a:gd name="connsiteY11" fmla="*/ 718863 h 1127382"/>
                <a:gd name="connsiteX12" fmla="*/ 51099 w 833110"/>
                <a:gd name="connsiteY12" fmla="*/ 1092742 h 1127382"/>
                <a:gd name="connsiteX13" fmla="*/ 666396 w 833110"/>
                <a:gd name="connsiteY13" fmla="*/ 1103424 h 1127382"/>
                <a:gd name="connsiteX14" fmla="*/ 762537 w 833110"/>
                <a:gd name="connsiteY14" fmla="*/ 1026512 h 1127382"/>
                <a:gd name="connsiteX15" fmla="*/ 739036 w 833110"/>
                <a:gd name="connsiteY15" fmla="*/ 411215 h 1127382"/>
                <a:gd name="connsiteX16" fmla="*/ 833039 w 833110"/>
                <a:gd name="connsiteY16" fmla="*/ 75792 h 1127382"/>
                <a:gd name="connsiteX0" fmla="*/ 845955 w 846026"/>
                <a:gd name="connsiteY0" fmla="*/ 75792 h 1131873"/>
                <a:gd name="connsiteX1" fmla="*/ 734860 w 846026"/>
                <a:gd name="connsiteY1" fmla="*/ 15972 h 1131873"/>
                <a:gd name="connsiteX2" fmla="*/ 593854 w 846026"/>
                <a:gd name="connsiteY2" fmla="*/ 3153 h 1131873"/>
                <a:gd name="connsiteX3" fmla="*/ 484896 w 846026"/>
                <a:gd name="connsiteY3" fmla="*/ 5289 h 1131873"/>
                <a:gd name="connsiteX4" fmla="*/ 446440 w 846026"/>
                <a:gd name="connsiteY4" fmla="*/ 58701 h 1131873"/>
                <a:gd name="connsiteX5" fmla="*/ 371664 w 846026"/>
                <a:gd name="connsiteY5" fmla="*/ 77929 h 1131873"/>
                <a:gd name="connsiteX6" fmla="*/ 322526 w 846026"/>
                <a:gd name="connsiteY6" fmla="*/ 52291 h 1131873"/>
                <a:gd name="connsiteX7" fmla="*/ 322526 w 846026"/>
                <a:gd name="connsiteY7" fmla="*/ 5289 h 1131873"/>
                <a:gd name="connsiteX8" fmla="*/ 241340 w 846026"/>
                <a:gd name="connsiteY8" fmla="*/ 26654 h 1131873"/>
                <a:gd name="connsiteX9" fmla="*/ 121699 w 846026"/>
                <a:gd name="connsiteY9" fmla="*/ 90747 h 1131873"/>
                <a:gd name="connsiteX10" fmla="*/ 87516 w 846026"/>
                <a:gd name="connsiteY10" fmla="*/ 257390 h 1131873"/>
                <a:gd name="connsiteX11" fmla="*/ 51197 w 846026"/>
                <a:gd name="connsiteY11" fmla="*/ 718863 h 1131873"/>
                <a:gd name="connsiteX12" fmla="*/ 46923 w 846026"/>
                <a:gd name="connsiteY12" fmla="*/ 1099151 h 1131873"/>
                <a:gd name="connsiteX13" fmla="*/ 679312 w 846026"/>
                <a:gd name="connsiteY13" fmla="*/ 1103424 h 1131873"/>
                <a:gd name="connsiteX14" fmla="*/ 775453 w 846026"/>
                <a:gd name="connsiteY14" fmla="*/ 1026512 h 1131873"/>
                <a:gd name="connsiteX15" fmla="*/ 751952 w 846026"/>
                <a:gd name="connsiteY15" fmla="*/ 411215 h 1131873"/>
                <a:gd name="connsiteX16" fmla="*/ 845955 w 846026"/>
                <a:gd name="connsiteY16" fmla="*/ 75792 h 1131873"/>
                <a:gd name="connsiteX0" fmla="*/ 845955 w 846026"/>
                <a:gd name="connsiteY0" fmla="*/ 75792 h 1106808"/>
                <a:gd name="connsiteX1" fmla="*/ 734860 w 846026"/>
                <a:gd name="connsiteY1" fmla="*/ 15972 h 1106808"/>
                <a:gd name="connsiteX2" fmla="*/ 593854 w 846026"/>
                <a:gd name="connsiteY2" fmla="*/ 3153 h 1106808"/>
                <a:gd name="connsiteX3" fmla="*/ 484896 w 846026"/>
                <a:gd name="connsiteY3" fmla="*/ 5289 h 1106808"/>
                <a:gd name="connsiteX4" fmla="*/ 446440 w 846026"/>
                <a:gd name="connsiteY4" fmla="*/ 58701 h 1106808"/>
                <a:gd name="connsiteX5" fmla="*/ 371664 w 846026"/>
                <a:gd name="connsiteY5" fmla="*/ 77929 h 1106808"/>
                <a:gd name="connsiteX6" fmla="*/ 322526 w 846026"/>
                <a:gd name="connsiteY6" fmla="*/ 52291 h 1106808"/>
                <a:gd name="connsiteX7" fmla="*/ 322526 w 846026"/>
                <a:gd name="connsiteY7" fmla="*/ 5289 h 1106808"/>
                <a:gd name="connsiteX8" fmla="*/ 241340 w 846026"/>
                <a:gd name="connsiteY8" fmla="*/ 26654 h 1106808"/>
                <a:gd name="connsiteX9" fmla="*/ 121699 w 846026"/>
                <a:gd name="connsiteY9" fmla="*/ 90747 h 1106808"/>
                <a:gd name="connsiteX10" fmla="*/ 87516 w 846026"/>
                <a:gd name="connsiteY10" fmla="*/ 257390 h 1106808"/>
                <a:gd name="connsiteX11" fmla="*/ 51197 w 846026"/>
                <a:gd name="connsiteY11" fmla="*/ 718863 h 1106808"/>
                <a:gd name="connsiteX12" fmla="*/ 46923 w 846026"/>
                <a:gd name="connsiteY12" fmla="*/ 1099151 h 1106808"/>
                <a:gd name="connsiteX13" fmla="*/ 679312 w 846026"/>
                <a:gd name="connsiteY13" fmla="*/ 1103424 h 1106808"/>
                <a:gd name="connsiteX14" fmla="*/ 775453 w 846026"/>
                <a:gd name="connsiteY14" fmla="*/ 1026512 h 1106808"/>
                <a:gd name="connsiteX15" fmla="*/ 751952 w 846026"/>
                <a:gd name="connsiteY15" fmla="*/ 411215 h 1106808"/>
                <a:gd name="connsiteX16" fmla="*/ 845955 w 846026"/>
                <a:gd name="connsiteY16" fmla="*/ 75792 h 1106808"/>
                <a:gd name="connsiteX0" fmla="*/ 825374 w 825445"/>
                <a:gd name="connsiteY0" fmla="*/ 75792 h 1110041"/>
                <a:gd name="connsiteX1" fmla="*/ 714279 w 825445"/>
                <a:gd name="connsiteY1" fmla="*/ 15972 h 1110041"/>
                <a:gd name="connsiteX2" fmla="*/ 573273 w 825445"/>
                <a:gd name="connsiteY2" fmla="*/ 3153 h 1110041"/>
                <a:gd name="connsiteX3" fmla="*/ 464315 w 825445"/>
                <a:gd name="connsiteY3" fmla="*/ 5289 h 1110041"/>
                <a:gd name="connsiteX4" fmla="*/ 425859 w 825445"/>
                <a:gd name="connsiteY4" fmla="*/ 58701 h 1110041"/>
                <a:gd name="connsiteX5" fmla="*/ 351083 w 825445"/>
                <a:gd name="connsiteY5" fmla="*/ 77929 h 1110041"/>
                <a:gd name="connsiteX6" fmla="*/ 301945 w 825445"/>
                <a:gd name="connsiteY6" fmla="*/ 52291 h 1110041"/>
                <a:gd name="connsiteX7" fmla="*/ 301945 w 825445"/>
                <a:gd name="connsiteY7" fmla="*/ 5289 h 1110041"/>
                <a:gd name="connsiteX8" fmla="*/ 220759 w 825445"/>
                <a:gd name="connsiteY8" fmla="*/ 26654 h 1110041"/>
                <a:gd name="connsiteX9" fmla="*/ 101118 w 825445"/>
                <a:gd name="connsiteY9" fmla="*/ 90747 h 1110041"/>
                <a:gd name="connsiteX10" fmla="*/ 66935 w 825445"/>
                <a:gd name="connsiteY10" fmla="*/ 257390 h 1110041"/>
                <a:gd name="connsiteX11" fmla="*/ 30616 w 825445"/>
                <a:gd name="connsiteY11" fmla="*/ 718863 h 1110041"/>
                <a:gd name="connsiteX12" fmla="*/ 54116 w 825445"/>
                <a:gd name="connsiteY12" fmla="*/ 1109834 h 1110041"/>
                <a:gd name="connsiteX13" fmla="*/ 658731 w 825445"/>
                <a:gd name="connsiteY13" fmla="*/ 1103424 h 1110041"/>
                <a:gd name="connsiteX14" fmla="*/ 754872 w 825445"/>
                <a:gd name="connsiteY14" fmla="*/ 1026512 h 1110041"/>
                <a:gd name="connsiteX15" fmla="*/ 731371 w 825445"/>
                <a:gd name="connsiteY15" fmla="*/ 411215 h 1110041"/>
                <a:gd name="connsiteX16" fmla="*/ 825374 w 825445"/>
                <a:gd name="connsiteY16" fmla="*/ 75792 h 1110041"/>
                <a:gd name="connsiteX0" fmla="*/ 825681 w 825752"/>
                <a:gd name="connsiteY0" fmla="*/ 75792 h 1139039"/>
                <a:gd name="connsiteX1" fmla="*/ 714586 w 825752"/>
                <a:gd name="connsiteY1" fmla="*/ 15972 h 1139039"/>
                <a:gd name="connsiteX2" fmla="*/ 573580 w 825752"/>
                <a:gd name="connsiteY2" fmla="*/ 3153 h 1139039"/>
                <a:gd name="connsiteX3" fmla="*/ 464622 w 825752"/>
                <a:gd name="connsiteY3" fmla="*/ 5289 h 1139039"/>
                <a:gd name="connsiteX4" fmla="*/ 426166 w 825752"/>
                <a:gd name="connsiteY4" fmla="*/ 58701 h 1139039"/>
                <a:gd name="connsiteX5" fmla="*/ 351390 w 825752"/>
                <a:gd name="connsiteY5" fmla="*/ 77929 h 1139039"/>
                <a:gd name="connsiteX6" fmla="*/ 302252 w 825752"/>
                <a:gd name="connsiteY6" fmla="*/ 52291 h 1139039"/>
                <a:gd name="connsiteX7" fmla="*/ 302252 w 825752"/>
                <a:gd name="connsiteY7" fmla="*/ 5289 h 1139039"/>
                <a:gd name="connsiteX8" fmla="*/ 221066 w 825752"/>
                <a:gd name="connsiteY8" fmla="*/ 26654 h 1139039"/>
                <a:gd name="connsiteX9" fmla="*/ 101425 w 825752"/>
                <a:gd name="connsiteY9" fmla="*/ 90747 h 1139039"/>
                <a:gd name="connsiteX10" fmla="*/ 67242 w 825752"/>
                <a:gd name="connsiteY10" fmla="*/ 257390 h 1139039"/>
                <a:gd name="connsiteX11" fmla="*/ 30923 w 825752"/>
                <a:gd name="connsiteY11" fmla="*/ 718863 h 1139039"/>
                <a:gd name="connsiteX12" fmla="*/ 54423 w 825752"/>
                <a:gd name="connsiteY12" fmla="*/ 1109834 h 1139039"/>
                <a:gd name="connsiteX13" fmla="*/ 663311 w 825752"/>
                <a:gd name="connsiteY13" fmla="*/ 1101287 h 1139039"/>
                <a:gd name="connsiteX14" fmla="*/ 755179 w 825752"/>
                <a:gd name="connsiteY14" fmla="*/ 1026512 h 1139039"/>
                <a:gd name="connsiteX15" fmla="*/ 731678 w 825752"/>
                <a:gd name="connsiteY15" fmla="*/ 411215 h 1139039"/>
                <a:gd name="connsiteX16" fmla="*/ 825681 w 825752"/>
                <a:gd name="connsiteY16" fmla="*/ 75792 h 1139039"/>
                <a:gd name="connsiteX0" fmla="*/ 825681 w 825752"/>
                <a:gd name="connsiteY0" fmla="*/ 75792 h 1135490"/>
                <a:gd name="connsiteX1" fmla="*/ 714586 w 825752"/>
                <a:gd name="connsiteY1" fmla="*/ 15972 h 1135490"/>
                <a:gd name="connsiteX2" fmla="*/ 573580 w 825752"/>
                <a:gd name="connsiteY2" fmla="*/ 3153 h 1135490"/>
                <a:gd name="connsiteX3" fmla="*/ 464622 w 825752"/>
                <a:gd name="connsiteY3" fmla="*/ 5289 h 1135490"/>
                <a:gd name="connsiteX4" fmla="*/ 426166 w 825752"/>
                <a:gd name="connsiteY4" fmla="*/ 58701 h 1135490"/>
                <a:gd name="connsiteX5" fmla="*/ 351390 w 825752"/>
                <a:gd name="connsiteY5" fmla="*/ 77929 h 1135490"/>
                <a:gd name="connsiteX6" fmla="*/ 302252 w 825752"/>
                <a:gd name="connsiteY6" fmla="*/ 52291 h 1135490"/>
                <a:gd name="connsiteX7" fmla="*/ 302252 w 825752"/>
                <a:gd name="connsiteY7" fmla="*/ 5289 h 1135490"/>
                <a:gd name="connsiteX8" fmla="*/ 221066 w 825752"/>
                <a:gd name="connsiteY8" fmla="*/ 26654 h 1135490"/>
                <a:gd name="connsiteX9" fmla="*/ 101425 w 825752"/>
                <a:gd name="connsiteY9" fmla="*/ 90747 h 1135490"/>
                <a:gd name="connsiteX10" fmla="*/ 67242 w 825752"/>
                <a:gd name="connsiteY10" fmla="*/ 257390 h 1135490"/>
                <a:gd name="connsiteX11" fmla="*/ 30923 w 825752"/>
                <a:gd name="connsiteY11" fmla="*/ 718863 h 1135490"/>
                <a:gd name="connsiteX12" fmla="*/ 54423 w 825752"/>
                <a:gd name="connsiteY12" fmla="*/ 1109834 h 1135490"/>
                <a:gd name="connsiteX13" fmla="*/ 663311 w 825752"/>
                <a:gd name="connsiteY13" fmla="*/ 1101287 h 1135490"/>
                <a:gd name="connsiteX14" fmla="*/ 755179 w 825752"/>
                <a:gd name="connsiteY14" fmla="*/ 1026512 h 1135490"/>
                <a:gd name="connsiteX15" fmla="*/ 731678 w 825752"/>
                <a:gd name="connsiteY15" fmla="*/ 411215 h 1135490"/>
                <a:gd name="connsiteX16" fmla="*/ 825681 w 825752"/>
                <a:gd name="connsiteY16" fmla="*/ 75792 h 1135490"/>
                <a:gd name="connsiteX0" fmla="*/ 825681 w 825749"/>
                <a:gd name="connsiteY0" fmla="*/ 75792 h 1140469"/>
                <a:gd name="connsiteX1" fmla="*/ 714586 w 825749"/>
                <a:gd name="connsiteY1" fmla="*/ 15972 h 1140469"/>
                <a:gd name="connsiteX2" fmla="*/ 573580 w 825749"/>
                <a:gd name="connsiteY2" fmla="*/ 3153 h 1140469"/>
                <a:gd name="connsiteX3" fmla="*/ 464622 w 825749"/>
                <a:gd name="connsiteY3" fmla="*/ 5289 h 1140469"/>
                <a:gd name="connsiteX4" fmla="*/ 426166 w 825749"/>
                <a:gd name="connsiteY4" fmla="*/ 58701 h 1140469"/>
                <a:gd name="connsiteX5" fmla="*/ 351390 w 825749"/>
                <a:gd name="connsiteY5" fmla="*/ 77929 h 1140469"/>
                <a:gd name="connsiteX6" fmla="*/ 302252 w 825749"/>
                <a:gd name="connsiteY6" fmla="*/ 52291 h 1140469"/>
                <a:gd name="connsiteX7" fmla="*/ 302252 w 825749"/>
                <a:gd name="connsiteY7" fmla="*/ 5289 h 1140469"/>
                <a:gd name="connsiteX8" fmla="*/ 221066 w 825749"/>
                <a:gd name="connsiteY8" fmla="*/ 26654 h 1140469"/>
                <a:gd name="connsiteX9" fmla="*/ 101425 w 825749"/>
                <a:gd name="connsiteY9" fmla="*/ 90747 h 1140469"/>
                <a:gd name="connsiteX10" fmla="*/ 67242 w 825749"/>
                <a:gd name="connsiteY10" fmla="*/ 257390 h 1140469"/>
                <a:gd name="connsiteX11" fmla="*/ 30923 w 825749"/>
                <a:gd name="connsiteY11" fmla="*/ 718863 h 1140469"/>
                <a:gd name="connsiteX12" fmla="*/ 54423 w 825749"/>
                <a:gd name="connsiteY12" fmla="*/ 1109834 h 1140469"/>
                <a:gd name="connsiteX13" fmla="*/ 663311 w 825749"/>
                <a:gd name="connsiteY13" fmla="*/ 1101287 h 1140469"/>
                <a:gd name="connsiteX14" fmla="*/ 765861 w 825749"/>
                <a:gd name="connsiteY14" fmla="*/ 990192 h 1140469"/>
                <a:gd name="connsiteX15" fmla="*/ 731678 w 825749"/>
                <a:gd name="connsiteY15" fmla="*/ 411215 h 1140469"/>
                <a:gd name="connsiteX16" fmla="*/ 825681 w 825749"/>
                <a:gd name="connsiteY16" fmla="*/ 75792 h 1140469"/>
                <a:gd name="connsiteX0" fmla="*/ 821257 w 821325"/>
                <a:gd name="connsiteY0" fmla="*/ 75792 h 1134194"/>
                <a:gd name="connsiteX1" fmla="*/ 710162 w 821325"/>
                <a:gd name="connsiteY1" fmla="*/ 15972 h 1134194"/>
                <a:gd name="connsiteX2" fmla="*/ 569156 w 821325"/>
                <a:gd name="connsiteY2" fmla="*/ 3153 h 1134194"/>
                <a:gd name="connsiteX3" fmla="*/ 460198 w 821325"/>
                <a:gd name="connsiteY3" fmla="*/ 5289 h 1134194"/>
                <a:gd name="connsiteX4" fmla="*/ 421742 w 821325"/>
                <a:gd name="connsiteY4" fmla="*/ 58701 h 1134194"/>
                <a:gd name="connsiteX5" fmla="*/ 346966 w 821325"/>
                <a:gd name="connsiteY5" fmla="*/ 77929 h 1134194"/>
                <a:gd name="connsiteX6" fmla="*/ 297828 w 821325"/>
                <a:gd name="connsiteY6" fmla="*/ 52291 h 1134194"/>
                <a:gd name="connsiteX7" fmla="*/ 297828 w 821325"/>
                <a:gd name="connsiteY7" fmla="*/ 5289 h 1134194"/>
                <a:gd name="connsiteX8" fmla="*/ 216642 w 821325"/>
                <a:gd name="connsiteY8" fmla="*/ 26654 h 1134194"/>
                <a:gd name="connsiteX9" fmla="*/ 97001 w 821325"/>
                <a:gd name="connsiteY9" fmla="*/ 90747 h 1134194"/>
                <a:gd name="connsiteX10" fmla="*/ 62818 w 821325"/>
                <a:gd name="connsiteY10" fmla="*/ 257390 h 1134194"/>
                <a:gd name="connsiteX11" fmla="*/ 26499 w 821325"/>
                <a:gd name="connsiteY11" fmla="*/ 718863 h 1134194"/>
                <a:gd name="connsiteX12" fmla="*/ 56409 w 821325"/>
                <a:gd name="connsiteY12" fmla="*/ 1101288 h 1134194"/>
                <a:gd name="connsiteX13" fmla="*/ 658887 w 821325"/>
                <a:gd name="connsiteY13" fmla="*/ 1101287 h 1134194"/>
                <a:gd name="connsiteX14" fmla="*/ 761437 w 821325"/>
                <a:gd name="connsiteY14" fmla="*/ 990192 h 1134194"/>
                <a:gd name="connsiteX15" fmla="*/ 727254 w 821325"/>
                <a:gd name="connsiteY15" fmla="*/ 411215 h 1134194"/>
                <a:gd name="connsiteX16" fmla="*/ 821257 w 821325"/>
                <a:gd name="connsiteY16" fmla="*/ 75792 h 1134194"/>
                <a:gd name="connsiteX0" fmla="*/ 827676 w 827744"/>
                <a:gd name="connsiteY0" fmla="*/ 75792 h 1125854"/>
                <a:gd name="connsiteX1" fmla="*/ 716581 w 827744"/>
                <a:gd name="connsiteY1" fmla="*/ 15972 h 1125854"/>
                <a:gd name="connsiteX2" fmla="*/ 575575 w 827744"/>
                <a:gd name="connsiteY2" fmla="*/ 3153 h 1125854"/>
                <a:gd name="connsiteX3" fmla="*/ 466617 w 827744"/>
                <a:gd name="connsiteY3" fmla="*/ 5289 h 1125854"/>
                <a:gd name="connsiteX4" fmla="*/ 428161 w 827744"/>
                <a:gd name="connsiteY4" fmla="*/ 58701 h 1125854"/>
                <a:gd name="connsiteX5" fmla="*/ 353385 w 827744"/>
                <a:gd name="connsiteY5" fmla="*/ 77929 h 1125854"/>
                <a:gd name="connsiteX6" fmla="*/ 304247 w 827744"/>
                <a:gd name="connsiteY6" fmla="*/ 52291 h 1125854"/>
                <a:gd name="connsiteX7" fmla="*/ 304247 w 827744"/>
                <a:gd name="connsiteY7" fmla="*/ 5289 h 1125854"/>
                <a:gd name="connsiteX8" fmla="*/ 223061 w 827744"/>
                <a:gd name="connsiteY8" fmla="*/ 26654 h 1125854"/>
                <a:gd name="connsiteX9" fmla="*/ 103420 w 827744"/>
                <a:gd name="connsiteY9" fmla="*/ 90747 h 1125854"/>
                <a:gd name="connsiteX10" fmla="*/ 69237 w 827744"/>
                <a:gd name="connsiteY10" fmla="*/ 257390 h 1125854"/>
                <a:gd name="connsiteX11" fmla="*/ 32918 w 827744"/>
                <a:gd name="connsiteY11" fmla="*/ 718863 h 1125854"/>
                <a:gd name="connsiteX12" fmla="*/ 62828 w 827744"/>
                <a:gd name="connsiteY12" fmla="*/ 1101288 h 1125854"/>
                <a:gd name="connsiteX13" fmla="*/ 665306 w 827744"/>
                <a:gd name="connsiteY13" fmla="*/ 1101287 h 1125854"/>
                <a:gd name="connsiteX14" fmla="*/ 767856 w 827744"/>
                <a:gd name="connsiteY14" fmla="*/ 990192 h 1125854"/>
                <a:gd name="connsiteX15" fmla="*/ 733673 w 827744"/>
                <a:gd name="connsiteY15" fmla="*/ 411215 h 1125854"/>
                <a:gd name="connsiteX16" fmla="*/ 827676 w 827744"/>
                <a:gd name="connsiteY16" fmla="*/ 75792 h 1125854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9074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9074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9074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8433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263"/>
                <a:gd name="connsiteY0" fmla="*/ 75462 h 1128133"/>
                <a:gd name="connsiteX1" fmla="*/ 721550 w 826263"/>
                <a:gd name="connsiteY1" fmla="*/ 9232 h 1128133"/>
                <a:gd name="connsiteX2" fmla="*/ 574135 w 826263"/>
                <a:gd name="connsiteY2" fmla="*/ 2823 h 1128133"/>
                <a:gd name="connsiteX3" fmla="*/ 465177 w 826263"/>
                <a:gd name="connsiteY3" fmla="*/ 4959 h 1128133"/>
                <a:gd name="connsiteX4" fmla="*/ 426721 w 826263"/>
                <a:gd name="connsiteY4" fmla="*/ 58371 h 1128133"/>
                <a:gd name="connsiteX5" fmla="*/ 351945 w 826263"/>
                <a:gd name="connsiteY5" fmla="*/ 77599 h 1128133"/>
                <a:gd name="connsiteX6" fmla="*/ 302807 w 826263"/>
                <a:gd name="connsiteY6" fmla="*/ 51961 h 1128133"/>
                <a:gd name="connsiteX7" fmla="*/ 302807 w 826263"/>
                <a:gd name="connsiteY7" fmla="*/ 4959 h 1128133"/>
                <a:gd name="connsiteX8" fmla="*/ 221621 w 826263"/>
                <a:gd name="connsiteY8" fmla="*/ 26324 h 1128133"/>
                <a:gd name="connsiteX9" fmla="*/ 101980 w 826263"/>
                <a:gd name="connsiteY9" fmla="*/ 84007 h 1128133"/>
                <a:gd name="connsiteX10" fmla="*/ 67797 w 826263"/>
                <a:gd name="connsiteY10" fmla="*/ 257060 h 1128133"/>
                <a:gd name="connsiteX11" fmla="*/ 20796 w 826263"/>
                <a:gd name="connsiteY11" fmla="*/ 797582 h 1128133"/>
                <a:gd name="connsiteX12" fmla="*/ 61388 w 826263"/>
                <a:gd name="connsiteY12" fmla="*/ 1100958 h 1128133"/>
                <a:gd name="connsiteX13" fmla="*/ 663866 w 826263"/>
                <a:gd name="connsiteY13" fmla="*/ 1100957 h 1128133"/>
                <a:gd name="connsiteX14" fmla="*/ 766416 w 826263"/>
                <a:gd name="connsiteY14" fmla="*/ 989862 h 1128133"/>
                <a:gd name="connsiteX15" fmla="*/ 732233 w 826263"/>
                <a:gd name="connsiteY15" fmla="*/ 410885 h 1128133"/>
                <a:gd name="connsiteX16" fmla="*/ 826236 w 826263"/>
                <a:gd name="connsiteY16" fmla="*/ 75462 h 1128133"/>
                <a:gd name="connsiteX0" fmla="*/ 826236 w 826263"/>
                <a:gd name="connsiteY0" fmla="*/ 75462 h 1128133"/>
                <a:gd name="connsiteX1" fmla="*/ 721550 w 826263"/>
                <a:gd name="connsiteY1" fmla="*/ 9232 h 1128133"/>
                <a:gd name="connsiteX2" fmla="*/ 574135 w 826263"/>
                <a:gd name="connsiteY2" fmla="*/ 2823 h 1128133"/>
                <a:gd name="connsiteX3" fmla="*/ 465177 w 826263"/>
                <a:gd name="connsiteY3" fmla="*/ 4959 h 1128133"/>
                <a:gd name="connsiteX4" fmla="*/ 426721 w 826263"/>
                <a:gd name="connsiteY4" fmla="*/ 58371 h 1128133"/>
                <a:gd name="connsiteX5" fmla="*/ 351945 w 826263"/>
                <a:gd name="connsiteY5" fmla="*/ 77599 h 1128133"/>
                <a:gd name="connsiteX6" fmla="*/ 302807 w 826263"/>
                <a:gd name="connsiteY6" fmla="*/ 51961 h 1128133"/>
                <a:gd name="connsiteX7" fmla="*/ 302807 w 826263"/>
                <a:gd name="connsiteY7" fmla="*/ 4959 h 1128133"/>
                <a:gd name="connsiteX8" fmla="*/ 221621 w 826263"/>
                <a:gd name="connsiteY8" fmla="*/ 26324 h 1128133"/>
                <a:gd name="connsiteX9" fmla="*/ 101980 w 826263"/>
                <a:gd name="connsiteY9" fmla="*/ 84007 h 1128133"/>
                <a:gd name="connsiteX10" fmla="*/ 67797 w 826263"/>
                <a:gd name="connsiteY10" fmla="*/ 257060 h 1128133"/>
                <a:gd name="connsiteX11" fmla="*/ 20796 w 826263"/>
                <a:gd name="connsiteY11" fmla="*/ 797582 h 1128133"/>
                <a:gd name="connsiteX12" fmla="*/ 61388 w 826263"/>
                <a:gd name="connsiteY12" fmla="*/ 1100958 h 1128133"/>
                <a:gd name="connsiteX13" fmla="*/ 663866 w 826263"/>
                <a:gd name="connsiteY13" fmla="*/ 1100957 h 1128133"/>
                <a:gd name="connsiteX14" fmla="*/ 766416 w 826263"/>
                <a:gd name="connsiteY14" fmla="*/ 989862 h 1128133"/>
                <a:gd name="connsiteX15" fmla="*/ 732233 w 826263"/>
                <a:gd name="connsiteY15" fmla="*/ 410885 h 1128133"/>
                <a:gd name="connsiteX16" fmla="*/ 826236 w 826263"/>
                <a:gd name="connsiteY16" fmla="*/ 75462 h 1128133"/>
                <a:gd name="connsiteX0" fmla="*/ 826236 w 826263"/>
                <a:gd name="connsiteY0" fmla="*/ 75462 h 1128133"/>
                <a:gd name="connsiteX1" fmla="*/ 721550 w 826263"/>
                <a:gd name="connsiteY1" fmla="*/ 9232 h 1128133"/>
                <a:gd name="connsiteX2" fmla="*/ 574135 w 826263"/>
                <a:gd name="connsiteY2" fmla="*/ 2823 h 1128133"/>
                <a:gd name="connsiteX3" fmla="*/ 465177 w 826263"/>
                <a:gd name="connsiteY3" fmla="*/ 4959 h 1128133"/>
                <a:gd name="connsiteX4" fmla="*/ 426721 w 826263"/>
                <a:gd name="connsiteY4" fmla="*/ 58371 h 1128133"/>
                <a:gd name="connsiteX5" fmla="*/ 351945 w 826263"/>
                <a:gd name="connsiteY5" fmla="*/ 77599 h 1128133"/>
                <a:gd name="connsiteX6" fmla="*/ 302807 w 826263"/>
                <a:gd name="connsiteY6" fmla="*/ 51961 h 1128133"/>
                <a:gd name="connsiteX7" fmla="*/ 302807 w 826263"/>
                <a:gd name="connsiteY7" fmla="*/ 4959 h 1128133"/>
                <a:gd name="connsiteX8" fmla="*/ 221621 w 826263"/>
                <a:gd name="connsiteY8" fmla="*/ 26324 h 1128133"/>
                <a:gd name="connsiteX9" fmla="*/ 101980 w 826263"/>
                <a:gd name="connsiteY9" fmla="*/ 84007 h 1128133"/>
                <a:gd name="connsiteX10" fmla="*/ 67797 w 826263"/>
                <a:gd name="connsiteY10" fmla="*/ 257060 h 1128133"/>
                <a:gd name="connsiteX11" fmla="*/ 20796 w 826263"/>
                <a:gd name="connsiteY11" fmla="*/ 797582 h 1128133"/>
                <a:gd name="connsiteX12" fmla="*/ 61388 w 826263"/>
                <a:gd name="connsiteY12" fmla="*/ 1100958 h 1128133"/>
                <a:gd name="connsiteX13" fmla="*/ 663866 w 826263"/>
                <a:gd name="connsiteY13" fmla="*/ 1100957 h 1128133"/>
                <a:gd name="connsiteX14" fmla="*/ 766416 w 826263"/>
                <a:gd name="connsiteY14" fmla="*/ 989862 h 1128133"/>
                <a:gd name="connsiteX15" fmla="*/ 732233 w 826263"/>
                <a:gd name="connsiteY15" fmla="*/ 410885 h 1128133"/>
                <a:gd name="connsiteX16" fmla="*/ 826236 w 826263"/>
                <a:gd name="connsiteY16" fmla="*/ 75462 h 1128133"/>
                <a:gd name="connsiteX0" fmla="*/ 821963 w 821991"/>
                <a:gd name="connsiteY0" fmla="*/ 79735 h 1128133"/>
                <a:gd name="connsiteX1" fmla="*/ 721550 w 821991"/>
                <a:gd name="connsiteY1" fmla="*/ 9232 h 1128133"/>
                <a:gd name="connsiteX2" fmla="*/ 574135 w 821991"/>
                <a:gd name="connsiteY2" fmla="*/ 2823 h 1128133"/>
                <a:gd name="connsiteX3" fmla="*/ 465177 w 821991"/>
                <a:gd name="connsiteY3" fmla="*/ 4959 h 1128133"/>
                <a:gd name="connsiteX4" fmla="*/ 426721 w 821991"/>
                <a:gd name="connsiteY4" fmla="*/ 58371 h 1128133"/>
                <a:gd name="connsiteX5" fmla="*/ 351945 w 821991"/>
                <a:gd name="connsiteY5" fmla="*/ 77599 h 1128133"/>
                <a:gd name="connsiteX6" fmla="*/ 302807 w 821991"/>
                <a:gd name="connsiteY6" fmla="*/ 51961 h 1128133"/>
                <a:gd name="connsiteX7" fmla="*/ 302807 w 821991"/>
                <a:gd name="connsiteY7" fmla="*/ 4959 h 1128133"/>
                <a:gd name="connsiteX8" fmla="*/ 221621 w 821991"/>
                <a:gd name="connsiteY8" fmla="*/ 26324 h 1128133"/>
                <a:gd name="connsiteX9" fmla="*/ 101980 w 821991"/>
                <a:gd name="connsiteY9" fmla="*/ 84007 h 1128133"/>
                <a:gd name="connsiteX10" fmla="*/ 67797 w 821991"/>
                <a:gd name="connsiteY10" fmla="*/ 257060 h 1128133"/>
                <a:gd name="connsiteX11" fmla="*/ 20796 w 821991"/>
                <a:gd name="connsiteY11" fmla="*/ 797582 h 1128133"/>
                <a:gd name="connsiteX12" fmla="*/ 61388 w 821991"/>
                <a:gd name="connsiteY12" fmla="*/ 1100958 h 1128133"/>
                <a:gd name="connsiteX13" fmla="*/ 663866 w 821991"/>
                <a:gd name="connsiteY13" fmla="*/ 1100957 h 1128133"/>
                <a:gd name="connsiteX14" fmla="*/ 766416 w 821991"/>
                <a:gd name="connsiteY14" fmla="*/ 989862 h 1128133"/>
                <a:gd name="connsiteX15" fmla="*/ 732233 w 821991"/>
                <a:gd name="connsiteY15" fmla="*/ 410885 h 1128133"/>
                <a:gd name="connsiteX16" fmla="*/ 821963 w 821991"/>
                <a:gd name="connsiteY16" fmla="*/ 79735 h 1128133"/>
                <a:gd name="connsiteX0" fmla="*/ 830509 w 830535"/>
                <a:gd name="connsiteY0" fmla="*/ 86144 h 1128133"/>
                <a:gd name="connsiteX1" fmla="*/ 721550 w 830535"/>
                <a:gd name="connsiteY1" fmla="*/ 9232 h 1128133"/>
                <a:gd name="connsiteX2" fmla="*/ 574135 w 830535"/>
                <a:gd name="connsiteY2" fmla="*/ 2823 h 1128133"/>
                <a:gd name="connsiteX3" fmla="*/ 465177 w 830535"/>
                <a:gd name="connsiteY3" fmla="*/ 4959 h 1128133"/>
                <a:gd name="connsiteX4" fmla="*/ 426721 w 830535"/>
                <a:gd name="connsiteY4" fmla="*/ 58371 h 1128133"/>
                <a:gd name="connsiteX5" fmla="*/ 351945 w 830535"/>
                <a:gd name="connsiteY5" fmla="*/ 77599 h 1128133"/>
                <a:gd name="connsiteX6" fmla="*/ 302807 w 830535"/>
                <a:gd name="connsiteY6" fmla="*/ 51961 h 1128133"/>
                <a:gd name="connsiteX7" fmla="*/ 302807 w 830535"/>
                <a:gd name="connsiteY7" fmla="*/ 4959 h 1128133"/>
                <a:gd name="connsiteX8" fmla="*/ 221621 w 830535"/>
                <a:gd name="connsiteY8" fmla="*/ 26324 h 1128133"/>
                <a:gd name="connsiteX9" fmla="*/ 101980 w 830535"/>
                <a:gd name="connsiteY9" fmla="*/ 84007 h 1128133"/>
                <a:gd name="connsiteX10" fmla="*/ 67797 w 830535"/>
                <a:gd name="connsiteY10" fmla="*/ 257060 h 1128133"/>
                <a:gd name="connsiteX11" fmla="*/ 20796 w 830535"/>
                <a:gd name="connsiteY11" fmla="*/ 797582 h 1128133"/>
                <a:gd name="connsiteX12" fmla="*/ 61388 w 830535"/>
                <a:gd name="connsiteY12" fmla="*/ 1100958 h 1128133"/>
                <a:gd name="connsiteX13" fmla="*/ 663866 w 830535"/>
                <a:gd name="connsiteY13" fmla="*/ 1100957 h 1128133"/>
                <a:gd name="connsiteX14" fmla="*/ 766416 w 830535"/>
                <a:gd name="connsiteY14" fmla="*/ 989862 h 1128133"/>
                <a:gd name="connsiteX15" fmla="*/ 732233 w 830535"/>
                <a:gd name="connsiteY15" fmla="*/ 410885 h 1128133"/>
                <a:gd name="connsiteX16" fmla="*/ 830509 w 830535"/>
                <a:gd name="connsiteY16" fmla="*/ 86144 h 1128133"/>
                <a:gd name="connsiteX0" fmla="*/ 830509 w 834188"/>
                <a:gd name="connsiteY0" fmla="*/ 86144 h 1128133"/>
                <a:gd name="connsiteX1" fmla="*/ 721550 w 834188"/>
                <a:gd name="connsiteY1" fmla="*/ 9232 h 1128133"/>
                <a:gd name="connsiteX2" fmla="*/ 574135 w 834188"/>
                <a:gd name="connsiteY2" fmla="*/ 2823 h 1128133"/>
                <a:gd name="connsiteX3" fmla="*/ 465177 w 834188"/>
                <a:gd name="connsiteY3" fmla="*/ 4959 h 1128133"/>
                <a:gd name="connsiteX4" fmla="*/ 426721 w 834188"/>
                <a:gd name="connsiteY4" fmla="*/ 58371 h 1128133"/>
                <a:gd name="connsiteX5" fmla="*/ 351945 w 834188"/>
                <a:gd name="connsiteY5" fmla="*/ 77599 h 1128133"/>
                <a:gd name="connsiteX6" fmla="*/ 302807 w 834188"/>
                <a:gd name="connsiteY6" fmla="*/ 51961 h 1128133"/>
                <a:gd name="connsiteX7" fmla="*/ 302807 w 834188"/>
                <a:gd name="connsiteY7" fmla="*/ 4959 h 1128133"/>
                <a:gd name="connsiteX8" fmla="*/ 221621 w 834188"/>
                <a:gd name="connsiteY8" fmla="*/ 26324 h 1128133"/>
                <a:gd name="connsiteX9" fmla="*/ 101980 w 834188"/>
                <a:gd name="connsiteY9" fmla="*/ 84007 h 1128133"/>
                <a:gd name="connsiteX10" fmla="*/ 67797 w 834188"/>
                <a:gd name="connsiteY10" fmla="*/ 257060 h 1128133"/>
                <a:gd name="connsiteX11" fmla="*/ 20796 w 834188"/>
                <a:gd name="connsiteY11" fmla="*/ 797582 h 1128133"/>
                <a:gd name="connsiteX12" fmla="*/ 61388 w 834188"/>
                <a:gd name="connsiteY12" fmla="*/ 1100958 h 1128133"/>
                <a:gd name="connsiteX13" fmla="*/ 663866 w 834188"/>
                <a:gd name="connsiteY13" fmla="*/ 1100957 h 1128133"/>
                <a:gd name="connsiteX14" fmla="*/ 766416 w 834188"/>
                <a:gd name="connsiteY14" fmla="*/ 989862 h 1128133"/>
                <a:gd name="connsiteX15" fmla="*/ 732233 w 834188"/>
                <a:gd name="connsiteY15" fmla="*/ 410885 h 1128133"/>
                <a:gd name="connsiteX16" fmla="*/ 830509 w 834188"/>
                <a:gd name="connsiteY16" fmla="*/ 86144 h 1128133"/>
                <a:gd name="connsiteX0" fmla="*/ 830509 w 834131"/>
                <a:gd name="connsiteY0" fmla="*/ 86144 h 1128133"/>
                <a:gd name="connsiteX1" fmla="*/ 721550 w 834131"/>
                <a:gd name="connsiteY1" fmla="*/ 9232 h 1128133"/>
                <a:gd name="connsiteX2" fmla="*/ 574135 w 834131"/>
                <a:gd name="connsiteY2" fmla="*/ 2823 h 1128133"/>
                <a:gd name="connsiteX3" fmla="*/ 465177 w 834131"/>
                <a:gd name="connsiteY3" fmla="*/ 4959 h 1128133"/>
                <a:gd name="connsiteX4" fmla="*/ 426721 w 834131"/>
                <a:gd name="connsiteY4" fmla="*/ 58371 h 1128133"/>
                <a:gd name="connsiteX5" fmla="*/ 351945 w 834131"/>
                <a:gd name="connsiteY5" fmla="*/ 77599 h 1128133"/>
                <a:gd name="connsiteX6" fmla="*/ 302807 w 834131"/>
                <a:gd name="connsiteY6" fmla="*/ 51961 h 1128133"/>
                <a:gd name="connsiteX7" fmla="*/ 302807 w 834131"/>
                <a:gd name="connsiteY7" fmla="*/ 4959 h 1128133"/>
                <a:gd name="connsiteX8" fmla="*/ 221621 w 834131"/>
                <a:gd name="connsiteY8" fmla="*/ 26324 h 1128133"/>
                <a:gd name="connsiteX9" fmla="*/ 101980 w 834131"/>
                <a:gd name="connsiteY9" fmla="*/ 84007 h 1128133"/>
                <a:gd name="connsiteX10" fmla="*/ 67797 w 834131"/>
                <a:gd name="connsiteY10" fmla="*/ 257060 h 1128133"/>
                <a:gd name="connsiteX11" fmla="*/ 20796 w 834131"/>
                <a:gd name="connsiteY11" fmla="*/ 797582 h 1128133"/>
                <a:gd name="connsiteX12" fmla="*/ 61388 w 834131"/>
                <a:gd name="connsiteY12" fmla="*/ 1100958 h 1128133"/>
                <a:gd name="connsiteX13" fmla="*/ 663866 w 834131"/>
                <a:gd name="connsiteY13" fmla="*/ 1100957 h 1128133"/>
                <a:gd name="connsiteX14" fmla="*/ 766416 w 834131"/>
                <a:gd name="connsiteY14" fmla="*/ 989862 h 1128133"/>
                <a:gd name="connsiteX15" fmla="*/ 732233 w 834131"/>
                <a:gd name="connsiteY15" fmla="*/ 410885 h 1128133"/>
                <a:gd name="connsiteX16" fmla="*/ 830509 w 834131"/>
                <a:gd name="connsiteY16" fmla="*/ 86144 h 1128133"/>
                <a:gd name="connsiteX0" fmla="*/ 830509 w 830708"/>
                <a:gd name="connsiteY0" fmla="*/ 86144 h 1128133"/>
                <a:gd name="connsiteX1" fmla="*/ 721550 w 830708"/>
                <a:gd name="connsiteY1" fmla="*/ 9232 h 1128133"/>
                <a:gd name="connsiteX2" fmla="*/ 574135 w 830708"/>
                <a:gd name="connsiteY2" fmla="*/ 2823 h 1128133"/>
                <a:gd name="connsiteX3" fmla="*/ 465177 w 830708"/>
                <a:gd name="connsiteY3" fmla="*/ 4959 h 1128133"/>
                <a:gd name="connsiteX4" fmla="*/ 426721 w 830708"/>
                <a:gd name="connsiteY4" fmla="*/ 58371 h 1128133"/>
                <a:gd name="connsiteX5" fmla="*/ 351945 w 830708"/>
                <a:gd name="connsiteY5" fmla="*/ 77599 h 1128133"/>
                <a:gd name="connsiteX6" fmla="*/ 302807 w 830708"/>
                <a:gd name="connsiteY6" fmla="*/ 51961 h 1128133"/>
                <a:gd name="connsiteX7" fmla="*/ 302807 w 830708"/>
                <a:gd name="connsiteY7" fmla="*/ 4959 h 1128133"/>
                <a:gd name="connsiteX8" fmla="*/ 221621 w 830708"/>
                <a:gd name="connsiteY8" fmla="*/ 26324 h 1128133"/>
                <a:gd name="connsiteX9" fmla="*/ 101980 w 830708"/>
                <a:gd name="connsiteY9" fmla="*/ 84007 h 1128133"/>
                <a:gd name="connsiteX10" fmla="*/ 67797 w 830708"/>
                <a:gd name="connsiteY10" fmla="*/ 257060 h 1128133"/>
                <a:gd name="connsiteX11" fmla="*/ 20796 w 830708"/>
                <a:gd name="connsiteY11" fmla="*/ 797582 h 1128133"/>
                <a:gd name="connsiteX12" fmla="*/ 61388 w 830708"/>
                <a:gd name="connsiteY12" fmla="*/ 1100958 h 1128133"/>
                <a:gd name="connsiteX13" fmla="*/ 663866 w 830708"/>
                <a:gd name="connsiteY13" fmla="*/ 1100957 h 1128133"/>
                <a:gd name="connsiteX14" fmla="*/ 766416 w 830708"/>
                <a:gd name="connsiteY14" fmla="*/ 989862 h 1128133"/>
                <a:gd name="connsiteX15" fmla="*/ 749325 w 830708"/>
                <a:gd name="connsiteY15" fmla="*/ 410885 h 1128133"/>
                <a:gd name="connsiteX16" fmla="*/ 830509 w 830708"/>
                <a:gd name="connsiteY16" fmla="*/ 86144 h 1128133"/>
                <a:gd name="connsiteX0" fmla="*/ 830509 w 830714"/>
                <a:gd name="connsiteY0" fmla="*/ 107900 h 1128524"/>
                <a:gd name="connsiteX1" fmla="*/ 721550 w 830714"/>
                <a:gd name="connsiteY1" fmla="*/ 9623 h 1128524"/>
                <a:gd name="connsiteX2" fmla="*/ 574135 w 830714"/>
                <a:gd name="connsiteY2" fmla="*/ 3214 h 1128524"/>
                <a:gd name="connsiteX3" fmla="*/ 465177 w 830714"/>
                <a:gd name="connsiteY3" fmla="*/ 5350 h 1128524"/>
                <a:gd name="connsiteX4" fmla="*/ 426721 w 830714"/>
                <a:gd name="connsiteY4" fmla="*/ 58762 h 1128524"/>
                <a:gd name="connsiteX5" fmla="*/ 351945 w 830714"/>
                <a:gd name="connsiteY5" fmla="*/ 77990 h 1128524"/>
                <a:gd name="connsiteX6" fmla="*/ 302807 w 830714"/>
                <a:gd name="connsiteY6" fmla="*/ 52352 h 1128524"/>
                <a:gd name="connsiteX7" fmla="*/ 302807 w 830714"/>
                <a:gd name="connsiteY7" fmla="*/ 5350 h 1128524"/>
                <a:gd name="connsiteX8" fmla="*/ 221621 w 830714"/>
                <a:gd name="connsiteY8" fmla="*/ 26715 h 1128524"/>
                <a:gd name="connsiteX9" fmla="*/ 101980 w 830714"/>
                <a:gd name="connsiteY9" fmla="*/ 84398 h 1128524"/>
                <a:gd name="connsiteX10" fmla="*/ 67797 w 830714"/>
                <a:gd name="connsiteY10" fmla="*/ 257451 h 1128524"/>
                <a:gd name="connsiteX11" fmla="*/ 20796 w 830714"/>
                <a:gd name="connsiteY11" fmla="*/ 797973 h 1128524"/>
                <a:gd name="connsiteX12" fmla="*/ 61388 w 830714"/>
                <a:gd name="connsiteY12" fmla="*/ 1101349 h 1128524"/>
                <a:gd name="connsiteX13" fmla="*/ 663866 w 830714"/>
                <a:gd name="connsiteY13" fmla="*/ 1101348 h 1128524"/>
                <a:gd name="connsiteX14" fmla="*/ 766416 w 830714"/>
                <a:gd name="connsiteY14" fmla="*/ 990253 h 1128524"/>
                <a:gd name="connsiteX15" fmla="*/ 749325 w 830714"/>
                <a:gd name="connsiteY15" fmla="*/ 411276 h 1128524"/>
                <a:gd name="connsiteX16" fmla="*/ 830509 w 830714"/>
                <a:gd name="connsiteY16" fmla="*/ 107900 h 1128524"/>
                <a:gd name="connsiteX0" fmla="*/ 830509 w 830714"/>
                <a:gd name="connsiteY0" fmla="*/ 111611 h 1132235"/>
                <a:gd name="connsiteX1" fmla="*/ 721550 w 830714"/>
                <a:gd name="connsiteY1" fmla="*/ 13334 h 1132235"/>
                <a:gd name="connsiteX2" fmla="*/ 571999 w 830714"/>
                <a:gd name="connsiteY2" fmla="*/ 515 h 1132235"/>
                <a:gd name="connsiteX3" fmla="*/ 465177 w 830714"/>
                <a:gd name="connsiteY3" fmla="*/ 9061 h 1132235"/>
                <a:gd name="connsiteX4" fmla="*/ 426721 w 830714"/>
                <a:gd name="connsiteY4" fmla="*/ 62473 h 1132235"/>
                <a:gd name="connsiteX5" fmla="*/ 351945 w 830714"/>
                <a:gd name="connsiteY5" fmla="*/ 81701 h 1132235"/>
                <a:gd name="connsiteX6" fmla="*/ 302807 w 830714"/>
                <a:gd name="connsiteY6" fmla="*/ 56063 h 1132235"/>
                <a:gd name="connsiteX7" fmla="*/ 302807 w 830714"/>
                <a:gd name="connsiteY7" fmla="*/ 9061 h 1132235"/>
                <a:gd name="connsiteX8" fmla="*/ 221621 w 830714"/>
                <a:gd name="connsiteY8" fmla="*/ 30426 h 1132235"/>
                <a:gd name="connsiteX9" fmla="*/ 101980 w 830714"/>
                <a:gd name="connsiteY9" fmla="*/ 88109 h 1132235"/>
                <a:gd name="connsiteX10" fmla="*/ 67797 w 830714"/>
                <a:gd name="connsiteY10" fmla="*/ 261162 h 1132235"/>
                <a:gd name="connsiteX11" fmla="*/ 20796 w 830714"/>
                <a:gd name="connsiteY11" fmla="*/ 801684 h 1132235"/>
                <a:gd name="connsiteX12" fmla="*/ 61388 w 830714"/>
                <a:gd name="connsiteY12" fmla="*/ 1105060 h 1132235"/>
                <a:gd name="connsiteX13" fmla="*/ 663866 w 830714"/>
                <a:gd name="connsiteY13" fmla="*/ 1105059 h 1132235"/>
                <a:gd name="connsiteX14" fmla="*/ 766416 w 830714"/>
                <a:gd name="connsiteY14" fmla="*/ 993964 h 1132235"/>
                <a:gd name="connsiteX15" fmla="*/ 749325 w 830714"/>
                <a:gd name="connsiteY15" fmla="*/ 414987 h 1132235"/>
                <a:gd name="connsiteX16" fmla="*/ 830509 w 830714"/>
                <a:gd name="connsiteY16" fmla="*/ 111611 h 1132235"/>
                <a:gd name="connsiteX0" fmla="*/ 830509 w 831255"/>
                <a:gd name="connsiteY0" fmla="*/ 113776 h 1134400"/>
                <a:gd name="connsiteX1" fmla="*/ 693776 w 831255"/>
                <a:gd name="connsiteY1" fmla="*/ 11226 h 1134400"/>
                <a:gd name="connsiteX2" fmla="*/ 571999 w 831255"/>
                <a:gd name="connsiteY2" fmla="*/ 2680 h 1134400"/>
                <a:gd name="connsiteX3" fmla="*/ 465177 w 831255"/>
                <a:gd name="connsiteY3" fmla="*/ 11226 h 1134400"/>
                <a:gd name="connsiteX4" fmla="*/ 426721 w 831255"/>
                <a:gd name="connsiteY4" fmla="*/ 64638 h 1134400"/>
                <a:gd name="connsiteX5" fmla="*/ 351945 w 831255"/>
                <a:gd name="connsiteY5" fmla="*/ 83866 h 1134400"/>
                <a:gd name="connsiteX6" fmla="*/ 302807 w 831255"/>
                <a:gd name="connsiteY6" fmla="*/ 58228 h 1134400"/>
                <a:gd name="connsiteX7" fmla="*/ 302807 w 831255"/>
                <a:gd name="connsiteY7" fmla="*/ 11226 h 1134400"/>
                <a:gd name="connsiteX8" fmla="*/ 221621 w 831255"/>
                <a:gd name="connsiteY8" fmla="*/ 32591 h 1134400"/>
                <a:gd name="connsiteX9" fmla="*/ 101980 w 831255"/>
                <a:gd name="connsiteY9" fmla="*/ 90274 h 1134400"/>
                <a:gd name="connsiteX10" fmla="*/ 67797 w 831255"/>
                <a:gd name="connsiteY10" fmla="*/ 263327 h 1134400"/>
                <a:gd name="connsiteX11" fmla="*/ 20796 w 831255"/>
                <a:gd name="connsiteY11" fmla="*/ 803849 h 1134400"/>
                <a:gd name="connsiteX12" fmla="*/ 61388 w 831255"/>
                <a:gd name="connsiteY12" fmla="*/ 1107225 h 1134400"/>
                <a:gd name="connsiteX13" fmla="*/ 663866 w 831255"/>
                <a:gd name="connsiteY13" fmla="*/ 1107224 h 1134400"/>
                <a:gd name="connsiteX14" fmla="*/ 766416 w 831255"/>
                <a:gd name="connsiteY14" fmla="*/ 996129 h 1134400"/>
                <a:gd name="connsiteX15" fmla="*/ 749325 w 831255"/>
                <a:gd name="connsiteY15" fmla="*/ 417152 h 1134400"/>
                <a:gd name="connsiteX16" fmla="*/ 830509 w 831255"/>
                <a:gd name="connsiteY16" fmla="*/ 113776 h 1134400"/>
                <a:gd name="connsiteX0" fmla="*/ 830509 w 831255"/>
                <a:gd name="connsiteY0" fmla="*/ 112222 h 1132846"/>
                <a:gd name="connsiteX1" fmla="*/ 693776 w 831255"/>
                <a:gd name="connsiteY1" fmla="*/ 9672 h 1132846"/>
                <a:gd name="connsiteX2" fmla="*/ 571999 w 831255"/>
                <a:gd name="connsiteY2" fmla="*/ 1126 h 1132846"/>
                <a:gd name="connsiteX3" fmla="*/ 465177 w 831255"/>
                <a:gd name="connsiteY3" fmla="*/ 9672 h 1132846"/>
                <a:gd name="connsiteX4" fmla="*/ 426721 w 831255"/>
                <a:gd name="connsiteY4" fmla="*/ 63084 h 1132846"/>
                <a:gd name="connsiteX5" fmla="*/ 351945 w 831255"/>
                <a:gd name="connsiteY5" fmla="*/ 82312 h 1132846"/>
                <a:gd name="connsiteX6" fmla="*/ 302807 w 831255"/>
                <a:gd name="connsiteY6" fmla="*/ 56674 h 1132846"/>
                <a:gd name="connsiteX7" fmla="*/ 302807 w 831255"/>
                <a:gd name="connsiteY7" fmla="*/ 9672 h 1132846"/>
                <a:gd name="connsiteX8" fmla="*/ 221621 w 831255"/>
                <a:gd name="connsiteY8" fmla="*/ 31037 h 1132846"/>
                <a:gd name="connsiteX9" fmla="*/ 101980 w 831255"/>
                <a:gd name="connsiteY9" fmla="*/ 88720 h 1132846"/>
                <a:gd name="connsiteX10" fmla="*/ 67797 w 831255"/>
                <a:gd name="connsiteY10" fmla="*/ 261773 h 1132846"/>
                <a:gd name="connsiteX11" fmla="*/ 20796 w 831255"/>
                <a:gd name="connsiteY11" fmla="*/ 802295 h 1132846"/>
                <a:gd name="connsiteX12" fmla="*/ 61388 w 831255"/>
                <a:gd name="connsiteY12" fmla="*/ 1105671 h 1132846"/>
                <a:gd name="connsiteX13" fmla="*/ 663866 w 831255"/>
                <a:gd name="connsiteY13" fmla="*/ 1105670 h 1132846"/>
                <a:gd name="connsiteX14" fmla="*/ 766416 w 831255"/>
                <a:gd name="connsiteY14" fmla="*/ 994575 h 1132846"/>
                <a:gd name="connsiteX15" fmla="*/ 749325 w 831255"/>
                <a:gd name="connsiteY15" fmla="*/ 415598 h 1132846"/>
                <a:gd name="connsiteX16" fmla="*/ 830509 w 831255"/>
                <a:gd name="connsiteY16" fmla="*/ 112222 h 1132846"/>
                <a:gd name="connsiteX0" fmla="*/ 830509 w 831153"/>
                <a:gd name="connsiteY0" fmla="*/ 111831 h 1132455"/>
                <a:gd name="connsiteX1" fmla="*/ 698049 w 831153"/>
                <a:gd name="connsiteY1" fmla="*/ 17827 h 1132455"/>
                <a:gd name="connsiteX2" fmla="*/ 571999 w 831153"/>
                <a:gd name="connsiteY2" fmla="*/ 735 h 1132455"/>
                <a:gd name="connsiteX3" fmla="*/ 465177 w 831153"/>
                <a:gd name="connsiteY3" fmla="*/ 9281 h 1132455"/>
                <a:gd name="connsiteX4" fmla="*/ 426721 w 831153"/>
                <a:gd name="connsiteY4" fmla="*/ 62693 h 1132455"/>
                <a:gd name="connsiteX5" fmla="*/ 351945 w 831153"/>
                <a:gd name="connsiteY5" fmla="*/ 81921 h 1132455"/>
                <a:gd name="connsiteX6" fmla="*/ 302807 w 831153"/>
                <a:gd name="connsiteY6" fmla="*/ 56283 h 1132455"/>
                <a:gd name="connsiteX7" fmla="*/ 302807 w 831153"/>
                <a:gd name="connsiteY7" fmla="*/ 9281 h 1132455"/>
                <a:gd name="connsiteX8" fmla="*/ 221621 w 831153"/>
                <a:gd name="connsiteY8" fmla="*/ 30646 h 1132455"/>
                <a:gd name="connsiteX9" fmla="*/ 101980 w 831153"/>
                <a:gd name="connsiteY9" fmla="*/ 88329 h 1132455"/>
                <a:gd name="connsiteX10" fmla="*/ 67797 w 831153"/>
                <a:gd name="connsiteY10" fmla="*/ 261382 h 1132455"/>
                <a:gd name="connsiteX11" fmla="*/ 20796 w 831153"/>
                <a:gd name="connsiteY11" fmla="*/ 801904 h 1132455"/>
                <a:gd name="connsiteX12" fmla="*/ 61388 w 831153"/>
                <a:gd name="connsiteY12" fmla="*/ 1105280 h 1132455"/>
                <a:gd name="connsiteX13" fmla="*/ 663866 w 831153"/>
                <a:gd name="connsiteY13" fmla="*/ 1105279 h 1132455"/>
                <a:gd name="connsiteX14" fmla="*/ 766416 w 831153"/>
                <a:gd name="connsiteY14" fmla="*/ 994184 h 1132455"/>
                <a:gd name="connsiteX15" fmla="*/ 749325 w 831153"/>
                <a:gd name="connsiteY15" fmla="*/ 415207 h 1132455"/>
                <a:gd name="connsiteX16" fmla="*/ 830509 w 831153"/>
                <a:gd name="connsiteY16" fmla="*/ 111831 h 1132455"/>
                <a:gd name="connsiteX0" fmla="*/ 830509 w 831153"/>
                <a:gd name="connsiteY0" fmla="*/ 111831 h 1132455"/>
                <a:gd name="connsiteX1" fmla="*/ 698049 w 831153"/>
                <a:gd name="connsiteY1" fmla="*/ 17827 h 1132455"/>
                <a:gd name="connsiteX2" fmla="*/ 571999 w 831153"/>
                <a:gd name="connsiteY2" fmla="*/ 735 h 1132455"/>
                <a:gd name="connsiteX3" fmla="*/ 465177 w 831153"/>
                <a:gd name="connsiteY3" fmla="*/ 9281 h 1132455"/>
                <a:gd name="connsiteX4" fmla="*/ 426721 w 831153"/>
                <a:gd name="connsiteY4" fmla="*/ 62693 h 1132455"/>
                <a:gd name="connsiteX5" fmla="*/ 351945 w 831153"/>
                <a:gd name="connsiteY5" fmla="*/ 81921 h 1132455"/>
                <a:gd name="connsiteX6" fmla="*/ 302807 w 831153"/>
                <a:gd name="connsiteY6" fmla="*/ 56283 h 1132455"/>
                <a:gd name="connsiteX7" fmla="*/ 302807 w 831153"/>
                <a:gd name="connsiteY7" fmla="*/ 9281 h 1132455"/>
                <a:gd name="connsiteX8" fmla="*/ 213075 w 831153"/>
                <a:gd name="connsiteY8" fmla="*/ 24237 h 1132455"/>
                <a:gd name="connsiteX9" fmla="*/ 101980 w 831153"/>
                <a:gd name="connsiteY9" fmla="*/ 88329 h 1132455"/>
                <a:gd name="connsiteX10" fmla="*/ 67797 w 831153"/>
                <a:gd name="connsiteY10" fmla="*/ 261382 h 1132455"/>
                <a:gd name="connsiteX11" fmla="*/ 20796 w 831153"/>
                <a:gd name="connsiteY11" fmla="*/ 801904 h 1132455"/>
                <a:gd name="connsiteX12" fmla="*/ 61388 w 831153"/>
                <a:gd name="connsiteY12" fmla="*/ 1105280 h 1132455"/>
                <a:gd name="connsiteX13" fmla="*/ 663866 w 831153"/>
                <a:gd name="connsiteY13" fmla="*/ 1105279 h 1132455"/>
                <a:gd name="connsiteX14" fmla="*/ 766416 w 831153"/>
                <a:gd name="connsiteY14" fmla="*/ 994184 h 1132455"/>
                <a:gd name="connsiteX15" fmla="*/ 749325 w 831153"/>
                <a:gd name="connsiteY15" fmla="*/ 415207 h 1132455"/>
                <a:gd name="connsiteX16" fmla="*/ 830509 w 831153"/>
                <a:gd name="connsiteY16" fmla="*/ 111831 h 1132455"/>
                <a:gd name="connsiteX0" fmla="*/ 830627 w 831271"/>
                <a:gd name="connsiteY0" fmla="*/ 111831 h 1132455"/>
                <a:gd name="connsiteX1" fmla="*/ 698167 w 831271"/>
                <a:gd name="connsiteY1" fmla="*/ 17827 h 1132455"/>
                <a:gd name="connsiteX2" fmla="*/ 572117 w 831271"/>
                <a:gd name="connsiteY2" fmla="*/ 735 h 1132455"/>
                <a:gd name="connsiteX3" fmla="*/ 465295 w 831271"/>
                <a:gd name="connsiteY3" fmla="*/ 9281 h 1132455"/>
                <a:gd name="connsiteX4" fmla="*/ 426839 w 831271"/>
                <a:gd name="connsiteY4" fmla="*/ 62693 h 1132455"/>
                <a:gd name="connsiteX5" fmla="*/ 352063 w 831271"/>
                <a:gd name="connsiteY5" fmla="*/ 81921 h 1132455"/>
                <a:gd name="connsiteX6" fmla="*/ 302925 w 831271"/>
                <a:gd name="connsiteY6" fmla="*/ 56283 h 1132455"/>
                <a:gd name="connsiteX7" fmla="*/ 302925 w 831271"/>
                <a:gd name="connsiteY7" fmla="*/ 9281 h 1132455"/>
                <a:gd name="connsiteX8" fmla="*/ 213193 w 831271"/>
                <a:gd name="connsiteY8" fmla="*/ 24237 h 1132455"/>
                <a:gd name="connsiteX9" fmla="*/ 102098 w 831271"/>
                <a:gd name="connsiteY9" fmla="*/ 88329 h 1132455"/>
                <a:gd name="connsiteX10" fmla="*/ 70051 w 831271"/>
                <a:gd name="connsiteY10" fmla="*/ 348976 h 1132455"/>
                <a:gd name="connsiteX11" fmla="*/ 20914 w 831271"/>
                <a:gd name="connsiteY11" fmla="*/ 801904 h 1132455"/>
                <a:gd name="connsiteX12" fmla="*/ 61506 w 831271"/>
                <a:gd name="connsiteY12" fmla="*/ 1105280 h 1132455"/>
                <a:gd name="connsiteX13" fmla="*/ 663984 w 831271"/>
                <a:gd name="connsiteY13" fmla="*/ 1105279 h 1132455"/>
                <a:gd name="connsiteX14" fmla="*/ 766534 w 831271"/>
                <a:gd name="connsiteY14" fmla="*/ 994184 h 1132455"/>
                <a:gd name="connsiteX15" fmla="*/ 749443 w 831271"/>
                <a:gd name="connsiteY15" fmla="*/ 415207 h 1132455"/>
                <a:gd name="connsiteX16" fmla="*/ 830627 w 831271"/>
                <a:gd name="connsiteY16" fmla="*/ 111831 h 1132455"/>
                <a:gd name="connsiteX0" fmla="*/ 829803 w 830447"/>
                <a:gd name="connsiteY0" fmla="*/ 111831 h 1132455"/>
                <a:gd name="connsiteX1" fmla="*/ 697343 w 830447"/>
                <a:gd name="connsiteY1" fmla="*/ 17827 h 1132455"/>
                <a:gd name="connsiteX2" fmla="*/ 571293 w 830447"/>
                <a:gd name="connsiteY2" fmla="*/ 735 h 1132455"/>
                <a:gd name="connsiteX3" fmla="*/ 464471 w 830447"/>
                <a:gd name="connsiteY3" fmla="*/ 9281 h 1132455"/>
                <a:gd name="connsiteX4" fmla="*/ 426015 w 830447"/>
                <a:gd name="connsiteY4" fmla="*/ 62693 h 1132455"/>
                <a:gd name="connsiteX5" fmla="*/ 351239 w 830447"/>
                <a:gd name="connsiteY5" fmla="*/ 81921 h 1132455"/>
                <a:gd name="connsiteX6" fmla="*/ 302101 w 830447"/>
                <a:gd name="connsiteY6" fmla="*/ 56283 h 1132455"/>
                <a:gd name="connsiteX7" fmla="*/ 302101 w 830447"/>
                <a:gd name="connsiteY7" fmla="*/ 9281 h 1132455"/>
                <a:gd name="connsiteX8" fmla="*/ 212369 w 830447"/>
                <a:gd name="connsiteY8" fmla="*/ 24237 h 1132455"/>
                <a:gd name="connsiteX9" fmla="*/ 101274 w 830447"/>
                <a:gd name="connsiteY9" fmla="*/ 88329 h 1132455"/>
                <a:gd name="connsiteX10" fmla="*/ 54272 w 830447"/>
                <a:gd name="connsiteY10" fmla="*/ 344703 h 1132455"/>
                <a:gd name="connsiteX11" fmla="*/ 20090 w 830447"/>
                <a:gd name="connsiteY11" fmla="*/ 801904 h 1132455"/>
                <a:gd name="connsiteX12" fmla="*/ 60682 w 830447"/>
                <a:gd name="connsiteY12" fmla="*/ 1105280 h 1132455"/>
                <a:gd name="connsiteX13" fmla="*/ 663160 w 830447"/>
                <a:gd name="connsiteY13" fmla="*/ 1105279 h 1132455"/>
                <a:gd name="connsiteX14" fmla="*/ 765710 w 830447"/>
                <a:gd name="connsiteY14" fmla="*/ 994184 h 1132455"/>
                <a:gd name="connsiteX15" fmla="*/ 748619 w 830447"/>
                <a:gd name="connsiteY15" fmla="*/ 415207 h 1132455"/>
                <a:gd name="connsiteX16" fmla="*/ 829803 w 830447"/>
                <a:gd name="connsiteY16" fmla="*/ 111831 h 1132455"/>
                <a:gd name="connsiteX0" fmla="*/ 829949 w 830593"/>
                <a:gd name="connsiteY0" fmla="*/ 111831 h 1130717"/>
                <a:gd name="connsiteX1" fmla="*/ 697489 w 830593"/>
                <a:gd name="connsiteY1" fmla="*/ 17827 h 1130717"/>
                <a:gd name="connsiteX2" fmla="*/ 571439 w 830593"/>
                <a:gd name="connsiteY2" fmla="*/ 735 h 1130717"/>
                <a:gd name="connsiteX3" fmla="*/ 464617 w 830593"/>
                <a:gd name="connsiteY3" fmla="*/ 9281 h 1130717"/>
                <a:gd name="connsiteX4" fmla="*/ 426161 w 830593"/>
                <a:gd name="connsiteY4" fmla="*/ 62693 h 1130717"/>
                <a:gd name="connsiteX5" fmla="*/ 351385 w 830593"/>
                <a:gd name="connsiteY5" fmla="*/ 81921 h 1130717"/>
                <a:gd name="connsiteX6" fmla="*/ 302247 w 830593"/>
                <a:gd name="connsiteY6" fmla="*/ 56283 h 1130717"/>
                <a:gd name="connsiteX7" fmla="*/ 302247 w 830593"/>
                <a:gd name="connsiteY7" fmla="*/ 9281 h 1130717"/>
                <a:gd name="connsiteX8" fmla="*/ 212515 w 830593"/>
                <a:gd name="connsiteY8" fmla="*/ 24237 h 1130717"/>
                <a:gd name="connsiteX9" fmla="*/ 101420 w 830593"/>
                <a:gd name="connsiteY9" fmla="*/ 88329 h 1130717"/>
                <a:gd name="connsiteX10" fmla="*/ 54418 w 830593"/>
                <a:gd name="connsiteY10" fmla="*/ 344703 h 1130717"/>
                <a:gd name="connsiteX11" fmla="*/ 20236 w 830593"/>
                <a:gd name="connsiteY11" fmla="*/ 801904 h 1130717"/>
                <a:gd name="connsiteX12" fmla="*/ 60828 w 830593"/>
                <a:gd name="connsiteY12" fmla="*/ 1105280 h 1130717"/>
                <a:gd name="connsiteX13" fmla="*/ 665442 w 830593"/>
                <a:gd name="connsiteY13" fmla="*/ 1101007 h 1130717"/>
                <a:gd name="connsiteX14" fmla="*/ 765856 w 830593"/>
                <a:gd name="connsiteY14" fmla="*/ 994184 h 1130717"/>
                <a:gd name="connsiteX15" fmla="*/ 748765 w 830593"/>
                <a:gd name="connsiteY15" fmla="*/ 415207 h 1130717"/>
                <a:gd name="connsiteX16" fmla="*/ 829949 w 830593"/>
                <a:gd name="connsiteY16" fmla="*/ 111831 h 1130717"/>
                <a:gd name="connsiteX0" fmla="*/ 822145 w 822789"/>
                <a:gd name="connsiteY0" fmla="*/ 111831 h 1130717"/>
                <a:gd name="connsiteX1" fmla="*/ 689685 w 822789"/>
                <a:gd name="connsiteY1" fmla="*/ 17827 h 1130717"/>
                <a:gd name="connsiteX2" fmla="*/ 563635 w 822789"/>
                <a:gd name="connsiteY2" fmla="*/ 735 h 1130717"/>
                <a:gd name="connsiteX3" fmla="*/ 456813 w 822789"/>
                <a:gd name="connsiteY3" fmla="*/ 9281 h 1130717"/>
                <a:gd name="connsiteX4" fmla="*/ 418357 w 822789"/>
                <a:gd name="connsiteY4" fmla="*/ 62693 h 1130717"/>
                <a:gd name="connsiteX5" fmla="*/ 343581 w 822789"/>
                <a:gd name="connsiteY5" fmla="*/ 81921 h 1130717"/>
                <a:gd name="connsiteX6" fmla="*/ 294443 w 822789"/>
                <a:gd name="connsiteY6" fmla="*/ 56283 h 1130717"/>
                <a:gd name="connsiteX7" fmla="*/ 294443 w 822789"/>
                <a:gd name="connsiteY7" fmla="*/ 9281 h 1130717"/>
                <a:gd name="connsiteX8" fmla="*/ 204711 w 822789"/>
                <a:gd name="connsiteY8" fmla="*/ 24237 h 1130717"/>
                <a:gd name="connsiteX9" fmla="*/ 93616 w 822789"/>
                <a:gd name="connsiteY9" fmla="*/ 88329 h 1130717"/>
                <a:gd name="connsiteX10" fmla="*/ 46614 w 822789"/>
                <a:gd name="connsiteY10" fmla="*/ 344703 h 1130717"/>
                <a:gd name="connsiteX11" fmla="*/ 12432 w 822789"/>
                <a:gd name="connsiteY11" fmla="*/ 801904 h 1130717"/>
                <a:gd name="connsiteX12" fmla="*/ 65843 w 822789"/>
                <a:gd name="connsiteY12" fmla="*/ 1105280 h 1130717"/>
                <a:gd name="connsiteX13" fmla="*/ 657638 w 822789"/>
                <a:gd name="connsiteY13" fmla="*/ 1101007 h 1130717"/>
                <a:gd name="connsiteX14" fmla="*/ 758052 w 822789"/>
                <a:gd name="connsiteY14" fmla="*/ 994184 h 1130717"/>
                <a:gd name="connsiteX15" fmla="*/ 740961 w 822789"/>
                <a:gd name="connsiteY15" fmla="*/ 415207 h 1130717"/>
                <a:gd name="connsiteX16" fmla="*/ 822145 w 822789"/>
                <a:gd name="connsiteY16" fmla="*/ 111831 h 1130717"/>
                <a:gd name="connsiteX0" fmla="*/ 817456 w 818100"/>
                <a:gd name="connsiteY0" fmla="*/ 111831 h 1124738"/>
                <a:gd name="connsiteX1" fmla="*/ 684996 w 818100"/>
                <a:gd name="connsiteY1" fmla="*/ 17827 h 1124738"/>
                <a:gd name="connsiteX2" fmla="*/ 558946 w 818100"/>
                <a:gd name="connsiteY2" fmla="*/ 735 h 1124738"/>
                <a:gd name="connsiteX3" fmla="*/ 452124 w 818100"/>
                <a:gd name="connsiteY3" fmla="*/ 9281 h 1124738"/>
                <a:gd name="connsiteX4" fmla="*/ 413668 w 818100"/>
                <a:gd name="connsiteY4" fmla="*/ 62693 h 1124738"/>
                <a:gd name="connsiteX5" fmla="*/ 338892 w 818100"/>
                <a:gd name="connsiteY5" fmla="*/ 81921 h 1124738"/>
                <a:gd name="connsiteX6" fmla="*/ 289754 w 818100"/>
                <a:gd name="connsiteY6" fmla="*/ 56283 h 1124738"/>
                <a:gd name="connsiteX7" fmla="*/ 289754 w 818100"/>
                <a:gd name="connsiteY7" fmla="*/ 9281 h 1124738"/>
                <a:gd name="connsiteX8" fmla="*/ 200022 w 818100"/>
                <a:gd name="connsiteY8" fmla="*/ 24237 h 1124738"/>
                <a:gd name="connsiteX9" fmla="*/ 88927 w 818100"/>
                <a:gd name="connsiteY9" fmla="*/ 88329 h 1124738"/>
                <a:gd name="connsiteX10" fmla="*/ 41925 w 818100"/>
                <a:gd name="connsiteY10" fmla="*/ 344703 h 1124738"/>
                <a:gd name="connsiteX11" fmla="*/ 7743 w 818100"/>
                <a:gd name="connsiteY11" fmla="*/ 801904 h 1124738"/>
                <a:gd name="connsiteX12" fmla="*/ 69700 w 818100"/>
                <a:gd name="connsiteY12" fmla="*/ 1096734 h 1124738"/>
                <a:gd name="connsiteX13" fmla="*/ 652949 w 818100"/>
                <a:gd name="connsiteY13" fmla="*/ 1101007 h 1124738"/>
                <a:gd name="connsiteX14" fmla="*/ 753363 w 818100"/>
                <a:gd name="connsiteY14" fmla="*/ 994184 h 1124738"/>
                <a:gd name="connsiteX15" fmla="*/ 736272 w 818100"/>
                <a:gd name="connsiteY15" fmla="*/ 415207 h 1124738"/>
                <a:gd name="connsiteX16" fmla="*/ 817456 w 818100"/>
                <a:gd name="connsiteY16" fmla="*/ 111831 h 1124738"/>
                <a:gd name="connsiteX0" fmla="*/ 816712 w 817356"/>
                <a:gd name="connsiteY0" fmla="*/ 111831 h 1112840"/>
                <a:gd name="connsiteX1" fmla="*/ 684252 w 817356"/>
                <a:gd name="connsiteY1" fmla="*/ 17827 h 1112840"/>
                <a:gd name="connsiteX2" fmla="*/ 558202 w 817356"/>
                <a:gd name="connsiteY2" fmla="*/ 735 h 1112840"/>
                <a:gd name="connsiteX3" fmla="*/ 451380 w 817356"/>
                <a:gd name="connsiteY3" fmla="*/ 9281 h 1112840"/>
                <a:gd name="connsiteX4" fmla="*/ 412924 w 817356"/>
                <a:gd name="connsiteY4" fmla="*/ 62693 h 1112840"/>
                <a:gd name="connsiteX5" fmla="*/ 338148 w 817356"/>
                <a:gd name="connsiteY5" fmla="*/ 81921 h 1112840"/>
                <a:gd name="connsiteX6" fmla="*/ 289010 w 817356"/>
                <a:gd name="connsiteY6" fmla="*/ 56283 h 1112840"/>
                <a:gd name="connsiteX7" fmla="*/ 289010 w 817356"/>
                <a:gd name="connsiteY7" fmla="*/ 9281 h 1112840"/>
                <a:gd name="connsiteX8" fmla="*/ 199278 w 817356"/>
                <a:gd name="connsiteY8" fmla="*/ 24237 h 1112840"/>
                <a:gd name="connsiteX9" fmla="*/ 88183 w 817356"/>
                <a:gd name="connsiteY9" fmla="*/ 88329 h 1112840"/>
                <a:gd name="connsiteX10" fmla="*/ 41181 w 817356"/>
                <a:gd name="connsiteY10" fmla="*/ 344703 h 1112840"/>
                <a:gd name="connsiteX11" fmla="*/ 6999 w 817356"/>
                <a:gd name="connsiteY11" fmla="*/ 801904 h 1112840"/>
                <a:gd name="connsiteX12" fmla="*/ 68956 w 817356"/>
                <a:gd name="connsiteY12" fmla="*/ 1096734 h 1112840"/>
                <a:gd name="connsiteX13" fmla="*/ 652205 w 817356"/>
                <a:gd name="connsiteY13" fmla="*/ 1101007 h 1112840"/>
                <a:gd name="connsiteX14" fmla="*/ 752619 w 817356"/>
                <a:gd name="connsiteY14" fmla="*/ 994184 h 1112840"/>
                <a:gd name="connsiteX15" fmla="*/ 735528 w 817356"/>
                <a:gd name="connsiteY15" fmla="*/ 415207 h 1112840"/>
                <a:gd name="connsiteX16" fmla="*/ 816712 w 817356"/>
                <a:gd name="connsiteY16" fmla="*/ 111831 h 1112840"/>
                <a:gd name="connsiteX0" fmla="*/ 816712 w 818869"/>
                <a:gd name="connsiteY0" fmla="*/ 111831 h 1112840"/>
                <a:gd name="connsiteX1" fmla="*/ 684252 w 818869"/>
                <a:gd name="connsiteY1" fmla="*/ 17827 h 1112840"/>
                <a:gd name="connsiteX2" fmla="*/ 558202 w 818869"/>
                <a:gd name="connsiteY2" fmla="*/ 735 h 1112840"/>
                <a:gd name="connsiteX3" fmla="*/ 451380 w 818869"/>
                <a:gd name="connsiteY3" fmla="*/ 9281 h 1112840"/>
                <a:gd name="connsiteX4" fmla="*/ 412924 w 818869"/>
                <a:gd name="connsiteY4" fmla="*/ 62693 h 1112840"/>
                <a:gd name="connsiteX5" fmla="*/ 338148 w 818869"/>
                <a:gd name="connsiteY5" fmla="*/ 81921 h 1112840"/>
                <a:gd name="connsiteX6" fmla="*/ 289010 w 818869"/>
                <a:gd name="connsiteY6" fmla="*/ 56283 h 1112840"/>
                <a:gd name="connsiteX7" fmla="*/ 289010 w 818869"/>
                <a:gd name="connsiteY7" fmla="*/ 9281 h 1112840"/>
                <a:gd name="connsiteX8" fmla="*/ 199278 w 818869"/>
                <a:gd name="connsiteY8" fmla="*/ 24237 h 1112840"/>
                <a:gd name="connsiteX9" fmla="*/ 88183 w 818869"/>
                <a:gd name="connsiteY9" fmla="*/ 88329 h 1112840"/>
                <a:gd name="connsiteX10" fmla="*/ 41181 w 818869"/>
                <a:gd name="connsiteY10" fmla="*/ 344703 h 1112840"/>
                <a:gd name="connsiteX11" fmla="*/ 6999 w 818869"/>
                <a:gd name="connsiteY11" fmla="*/ 801904 h 1112840"/>
                <a:gd name="connsiteX12" fmla="*/ 68956 w 818869"/>
                <a:gd name="connsiteY12" fmla="*/ 1096734 h 1112840"/>
                <a:gd name="connsiteX13" fmla="*/ 652205 w 818869"/>
                <a:gd name="connsiteY13" fmla="*/ 1101007 h 1112840"/>
                <a:gd name="connsiteX14" fmla="*/ 752619 w 818869"/>
                <a:gd name="connsiteY14" fmla="*/ 994184 h 1112840"/>
                <a:gd name="connsiteX15" fmla="*/ 765438 w 818869"/>
                <a:gd name="connsiteY15" fmla="*/ 421617 h 1112840"/>
                <a:gd name="connsiteX16" fmla="*/ 816712 w 818869"/>
                <a:gd name="connsiteY16" fmla="*/ 111831 h 1112840"/>
                <a:gd name="connsiteX0" fmla="*/ 816712 w 818869"/>
                <a:gd name="connsiteY0" fmla="*/ 111831 h 1112412"/>
                <a:gd name="connsiteX1" fmla="*/ 684252 w 818869"/>
                <a:gd name="connsiteY1" fmla="*/ 17827 h 1112412"/>
                <a:gd name="connsiteX2" fmla="*/ 558202 w 818869"/>
                <a:gd name="connsiteY2" fmla="*/ 735 h 1112412"/>
                <a:gd name="connsiteX3" fmla="*/ 451380 w 818869"/>
                <a:gd name="connsiteY3" fmla="*/ 9281 h 1112412"/>
                <a:gd name="connsiteX4" fmla="*/ 412924 w 818869"/>
                <a:gd name="connsiteY4" fmla="*/ 62693 h 1112412"/>
                <a:gd name="connsiteX5" fmla="*/ 338148 w 818869"/>
                <a:gd name="connsiteY5" fmla="*/ 81921 h 1112412"/>
                <a:gd name="connsiteX6" fmla="*/ 289010 w 818869"/>
                <a:gd name="connsiteY6" fmla="*/ 56283 h 1112412"/>
                <a:gd name="connsiteX7" fmla="*/ 289010 w 818869"/>
                <a:gd name="connsiteY7" fmla="*/ 9281 h 1112412"/>
                <a:gd name="connsiteX8" fmla="*/ 199278 w 818869"/>
                <a:gd name="connsiteY8" fmla="*/ 24237 h 1112412"/>
                <a:gd name="connsiteX9" fmla="*/ 88183 w 818869"/>
                <a:gd name="connsiteY9" fmla="*/ 88329 h 1112412"/>
                <a:gd name="connsiteX10" fmla="*/ 41181 w 818869"/>
                <a:gd name="connsiteY10" fmla="*/ 344703 h 1112412"/>
                <a:gd name="connsiteX11" fmla="*/ 6999 w 818869"/>
                <a:gd name="connsiteY11" fmla="*/ 801904 h 1112412"/>
                <a:gd name="connsiteX12" fmla="*/ 68956 w 818869"/>
                <a:gd name="connsiteY12" fmla="*/ 1096734 h 1112412"/>
                <a:gd name="connsiteX13" fmla="*/ 652205 w 818869"/>
                <a:gd name="connsiteY13" fmla="*/ 1101007 h 1112412"/>
                <a:gd name="connsiteX14" fmla="*/ 752619 w 818869"/>
                <a:gd name="connsiteY14" fmla="*/ 1000594 h 1112412"/>
                <a:gd name="connsiteX15" fmla="*/ 765438 w 818869"/>
                <a:gd name="connsiteY15" fmla="*/ 421617 h 1112412"/>
                <a:gd name="connsiteX16" fmla="*/ 816712 w 818869"/>
                <a:gd name="connsiteY16" fmla="*/ 111831 h 1112412"/>
                <a:gd name="connsiteX0" fmla="*/ 816712 w 818288"/>
                <a:gd name="connsiteY0" fmla="*/ 111831 h 1112412"/>
                <a:gd name="connsiteX1" fmla="*/ 684252 w 818288"/>
                <a:gd name="connsiteY1" fmla="*/ 17827 h 1112412"/>
                <a:gd name="connsiteX2" fmla="*/ 558202 w 818288"/>
                <a:gd name="connsiteY2" fmla="*/ 735 h 1112412"/>
                <a:gd name="connsiteX3" fmla="*/ 451380 w 818288"/>
                <a:gd name="connsiteY3" fmla="*/ 9281 h 1112412"/>
                <a:gd name="connsiteX4" fmla="*/ 412924 w 818288"/>
                <a:gd name="connsiteY4" fmla="*/ 62693 h 1112412"/>
                <a:gd name="connsiteX5" fmla="*/ 338148 w 818288"/>
                <a:gd name="connsiteY5" fmla="*/ 81921 h 1112412"/>
                <a:gd name="connsiteX6" fmla="*/ 289010 w 818288"/>
                <a:gd name="connsiteY6" fmla="*/ 56283 h 1112412"/>
                <a:gd name="connsiteX7" fmla="*/ 289010 w 818288"/>
                <a:gd name="connsiteY7" fmla="*/ 9281 h 1112412"/>
                <a:gd name="connsiteX8" fmla="*/ 199278 w 818288"/>
                <a:gd name="connsiteY8" fmla="*/ 24237 h 1112412"/>
                <a:gd name="connsiteX9" fmla="*/ 88183 w 818288"/>
                <a:gd name="connsiteY9" fmla="*/ 88329 h 1112412"/>
                <a:gd name="connsiteX10" fmla="*/ 41181 w 818288"/>
                <a:gd name="connsiteY10" fmla="*/ 344703 h 1112412"/>
                <a:gd name="connsiteX11" fmla="*/ 6999 w 818288"/>
                <a:gd name="connsiteY11" fmla="*/ 801904 h 1112412"/>
                <a:gd name="connsiteX12" fmla="*/ 68956 w 818288"/>
                <a:gd name="connsiteY12" fmla="*/ 1096734 h 1112412"/>
                <a:gd name="connsiteX13" fmla="*/ 652205 w 818288"/>
                <a:gd name="connsiteY13" fmla="*/ 1101007 h 1112412"/>
                <a:gd name="connsiteX14" fmla="*/ 752619 w 818288"/>
                <a:gd name="connsiteY14" fmla="*/ 1000594 h 1112412"/>
                <a:gd name="connsiteX15" fmla="*/ 756892 w 818288"/>
                <a:gd name="connsiteY15" fmla="*/ 472892 h 1112412"/>
                <a:gd name="connsiteX16" fmla="*/ 816712 w 818288"/>
                <a:gd name="connsiteY16" fmla="*/ 111831 h 1112412"/>
                <a:gd name="connsiteX0" fmla="*/ 816712 w 818288"/>
                <a:gd name="connsiteY0" fmla="*/ 111831 h 1112412"/>
                <a:gd name="connsiteX1" fmla="*/ 684252 w 818288"/>
                <a:gd name="connsiteY1" fmla="*/ 17827 h 1112412"/>
                <a:gd name="connsiteX2" fmla="*/ 558202 w 818288"/>
                <a:gd name="connsiteY2" fmla="*/ 735 h 1112412"/>
                <a:gd name="connsiteX3" fmla="*/ 451380 w 818288"/>
                <a:gd name="connsiteY3" fmla="*/ 9281 h 1112412"/>
                <a:gd name="connsiteX4" fmla="*/ 412924 w 818288"/>
                <a:gd name="connsiteY4" fmla="*/ 62693 h 1112412"/>
                <a:gd name="connsiteX5" fmla="*/ 338148 w 818288"/>
                <a:gd name="connsiteY5" fmla="*/ 81921 h 1112412"/>
                <a:gd name="connsiteX6" fmla="*/ 289010 w 818288"/>
                <a:gd name="connsiteY6" fmla="*/ 56283 h 1112412"/>
                <a:gd name="connsiteX7" fmla="*/ 282601 w 818288"/>
                <a:gd name="connsiteY7" fmla="*/ 5008 h 1112412"/>
                <a:gd name="connsiteX8" fmla="*/ 199278 w 818288"/>
                <a:gd name="connsiteY8" fmla="*/ 24237 h 1112412"/>
                <a:gd name="connsiteX9" fmla="*/ 88183 w 818288"/>
                <a:gd name="connsiteY9" fmla="*/ 88329 h 1112412"/>
                <a:gd name="connsiteX10" fmla="*/ 41181 w 818288"/>
                <a:gd name="connsiteY10" fmla="*/ 344703 h 1112412"/>
                <a:gd name="connsiteX11" fmla="*/ 6999 w 818288"/>
                <a:gd name="connsiteY11" fmla="*/ 801904 h 1112412"/>
                <a:gd name="connsiteX12" fmla="*/ 68956 w 818288"/>
                <a:gd name="connsiteY12" fmla="*/ 1096734 h 1112412"/>
                <a:gd name="connsiteX13" fmla="*/ 652205 w 818288"/>
                <a:gd name="connsiteY13" fmla="*/ 1101007 h 1112412"/>
                <a:gd name="connsiteX14" fmla="*/ 752619 w 818288"/>
                <a:gd name="connsiteY14" fmla="*/ 1000594 h 1112412"/>
                <a:gd name="connsiteX15" fmla="*/ 756892 w 818288"/>
                <a:gd name="connsiteY15" fmla="*/ 472892 h 1112412"/>
                <a:gd name="connsiteX16" fmla="*/ 816712 w 818288"/>
                <a:gd name="connsiteY16" fmla="*/ 111831 h 1112412"/>
                <a:gd name="connsiteX0" fmla="*/ 816712 w 818288"/>
                <a:gd name="connsiteY0" fmla="*/ 111831 h 1112412"/>
                <a:gd name="connsiteX1" fmla="*/ 684252 w 818288"/>
                <a:gd name="connsiteY1" fmla="*/ 17827 h 1112412"/>
                <a:gd name="connsiteX2" fmla="*/ 558202 w 818288"/>
                <a:gd name="connsiteY2" fmla="*/ 735 h 1112412"/>
                <a:gd name="connsiteX3" fmla="*/ 451380 w 818288"/>
                <a:gd name="connsiteY3" fmla="*/ 9281 h 1112412"/>
                <a:gd name="connsiteX4" fmla="*/ 412924 w 818288"/>
                <a:gd name="connsiteY4" fmla="*/ 62693 h 1112412"/>
                <a:gd name="connsiteX5" fmla="*/ 338148 w 818288"/>
                <a:gd name="connsiteY5" fmla="*/ 81921 h 1112412"/>
                <a:gd name="connsiteX6" fmla="*/ 289010 w 818288"/>
                <a:gd name="connsiteY6" fmla="*/ 56283 h 1112412"/>
                <a:gd name="connsiteX7" fmla="*/ 282601 w 818288"/>
                <a:gd name="connsiteY7" fmla="*/ 5008 h 1112412"/>
                <a:gd name="connsiteX8" fmla="*/ 199278 w 818288"/>
                <a:gd name="connsiteY8" fmla="*/ 24237 h 1112412"/>
                <a:gd name="connsiteX9" fmla="*/ 88183 w 818288"/>
                <a:gd name="connsiteY9" fmla="*/ 88329 h 1112412"/>
                <a:gd name="connsiteX10" fmla="*/ 41181 w 818288"/>
                <a:gd name="connsiteY10" fmla="*/ 344703 h 1112412"/>
                <a:gd name="connsiteX11" fmla="*/ 6999 w 818288"/>
                <a:gd name="connsiteY11" fmla="*/ 801904 h 1112412"/>
                <a:gd name="connsiteX12" fmla="*/ 68956 w 818288"/>
                <a:gd name="connsiteY12" fmla="*/ 1096734 h 1112412"/>
                <a:gd name="connsiteX13" fmla="*/ 652205 w 818288"/>
                <a:gd name="connsiteY13" fmla="*/ 1101007 h 1112412"/>
                <a:gd name="connsiteX14" fmla="*/ 752619 w 818288"/>
                <a:gd name="connsiteY14" fmla="*/ 1000594 h 1112412"/>
                <a:gd name="connsiteX15" fmla="*/ 756892 w 818288"/>
                <a:gd name="connsiteY15" fmla="*/ 472892 h 1112412"/>
                <a:gd name="connsiteX16" fmla="*/ 816712 w 818288"/>
                <a:gd name="connsiteY16" fmla="*/ 111831 h 111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18288" h="1112412">
                  <a:moveTo>
                    <a:pt x="816712" y="111831"/>
                  </a:moveTo>
                  <a:cubicBezTo>
                    <a:pt x="804605" y="35987"/>
                    <a:pt x="735882" y="32070"/>
                    <a:pt x="684252" y="17827"/>
                  </a:cubicBezTo>
                  <a:cubicBezTo>
                    <a:pt x="632622" y="3584"/>
                    <a:pt x="597014" y="2159"/>
                    <a:pt x="558202" y="735"/>
                  </a:cubicBezTo>
                  <a:cubicBezTo>
                    <a:pt x="519390" y="-689"/>
                    <a:pt x="475593" y="-1045"/>
                    <a:pt x="451380" y="9281"/>
                  </a:cubicBezTo>
                  <a:cubicBezTo>
                    <a:pt x="427167" y="19607"/>
                    <a:pt x="431796" y="50586"/>
                    <a:pt x="412924" y="62693"/>
                  </a:cubicBezTo>
                  <a:cubicBezTo>
                    <a:pt x="394052" y="74800"/>
                    <a:pt x="358800" y="82989"/>
                    <a:pt x="338148" y="81921"/>
                  </a:cubicBezTo>
                  <a:cubicBezTo>
                    <a:pt x="317496" y="80853"/>
                    <a:pt x="298268" y="69102"/>
                    <a:pt x="289010" y="56283"/>
                  </a:cubicBezTo>
                  <a:cubicBezTo>
                    <a:pt x="279752" y="43464"/>
                    <a:pt x="297556" y="8213"/>
                    <a:pt x="282601" y="5008"/>
                  </a:cubicBezTo>
                  <a:cubicBezTo>
                    <a:pt x="267646" y="1803"/>
                    <a:pt x="231681" y="10350"/>
                    <a:pt x="199278" y="24237"/>
                  </a:cubicBezTo>
                  <a:cubicBezTo>
                    <a:pt x="166875" y="38124"/>
                    <a:pt x="114532" y="34918"/>
                    <a:pt x="88183" y="88329"/>
                  </a:cubicBezTo>
                  <a:cubicBezTo>
                    <a:pt x="61834" y="141740"/>
                    <a:pt x="54712" y="225774"/>
                    <a:pt x="41181" y="344703"/>
                  </a:cubicBezTo>
                  <a:cubicBezTo>
                    <a:pt x="27650" y="463632"/>
                    <a:pt x="2370" y="676566"/>
                    <a:pt x="6999" y="801904"/>
                  </a:cubicBezTo>
                  <a:cubicBezTo>
                    <a:pt x="11628" y="927242"/>
                    <a:pt x="-36441" y="1076793"/>
                    <a:pt x="68956" y="1096734"/>
                  </a:cubicBezTo>
                  <a:cubicBezTo>
                    <a:pt x="174353" y="1116675"/>
                    <a:pt x="538261" y="1117030"/>
                    <a:pt x="652205" y="1101007"/>
                  </a:cubicBezTo>
                  <a:cubicBezTo>
                    <a:pt x="766149" y="1084984"/>
                    <a:pt x="745854" y="1116674"/>
                    <a:pt x="752619" y="1000594"/>
                  </a:cubicBezTo>
                  <a:cubicBezTo>
                    <a:pt x="759384" y="884514"/>
                    <a:pt x="746210" y="621019"/>
                    <a:pt x="756892" y="472892"/>
                  </a:cubicBezTo>
                  <a:cubicBezTo>
                    <a:pt x="767574" y="324765"/>
                    <a:pt x="828819" y="187675"/>
                    <a:pt x="816712" y="111831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40C4B753-940C-4497-8EF3-595895F9EE30}"/>
                </a:ext>
              </a:extLst>
            </p:cNvPr>
            <p:cNvSpPr/>
            <p:nvPr/>
          </p:nvSpPr>
          <p:spPr>
            <a:xfrm rot="20402773">
              <a:off x="6397019" y="3379391"/>
              <a:ext cx="143560" cy="356577"/>
            </a:xfrm>
            <a:custGeom>
              <a:avLst/>
              <a:gdLst>
                <a:gd name="connsiteX0" fmla="*/ 6457 w 165048"/>
                <a:gd name="connsiteY0" fmla="*/ 44808 h 353407"/>
                <a:gd name="connsiteX1" fmla="*/ 61409 w 165048"/>
                <a:gd name="connsiteY1" fmla="*/ 847 h 353407"/>
                <a:gd name="connsiteX2" fmla="*/ 129550 w 165048"/>
                <a:gd name="connsiteY2" fmla="*/ 31620 h 353407"/>
                <a:gd name="connsiteX3" fmla="*/ 155927 w 165048"/>
                <a:gd name="connsiteY3" fmla="*/ 200872 h 353407"/>
                <a:gd name="connsiteX4" fmla="*/ 160323 w 165048"/>
                <a:gd name="connsiteY4" fmla="*/ 306379 h 353407"/>
                <a:gd name="connsiteX5" fmla="*/ 92182 w 165048"/>
                <a:gd name="connsiteY5" fmla="*/ 352539 h 353407"/>
                <a:gd name="connsiteX6" fmla="*/ 15250 w 165048"/>
                <a:gd name="connsiteY6" fmla="*/ 323964 h 353407"/>
                <a:gd name="connsiteX7" fmla="*/ 2061 w 165048"/>
                <a:gd name="connsiteY7" fmla="*/ 183287 h 353407"/>
                <a:gd name="connsiteX8" fmla="*/ 6457 w 165048"/>
                <a:gd name="connsiteY8" fmla="*/ 44808 h 353407"/>
                <a:gd name="connsiteX0" fmla="*/ 6885 w 165476"/>
                <a:gd name="connsiteY0" fmla="*/ 44808 h 352670"/>
                <a:gd name="connsiteX1" fmla="*/ 61837 w 165476"/>
                <a:gd name="connsiteY1" fmla="*/ 847 h 352670"/>
                <a:gd name="connsiteX2" fmla="*/ 129978 w 165476"/>
                <a:gd name="connsiteY2" fmla="*/ 31620 h 352670"/>
                <a:gd name="connsiteX3" fmla="*/ 156355 w 165476"/>
                <a:gd name="connsiteY3" fmla="*/ 200872 h 352670"/>
                <a:gd name="connsiteX4" fmla="*/ 160751 w 165476"/>
                <a:gd name="connsiteY4" fmla="*/ 306379 h 352670"/>
                <a:gd name="connsiteX5" fmla="*/ 92610 w 165476"/>
                <a:gd name="connsiteY5" fmla="*/ 352539 h 352670"/>
                <a:gd name="connsiteX6" fmla="*/ 22273 w 165476"/>
                <a:gd name="connsiteY6" fmla="*/ 315172 h 352670"/>
                <a:gd name="connsiteX7" fmla="*/ 2489 w 165476"/>
                <a:gd name="connsiteY7" fmla="*/ 183287 h 352670"/>
                <a:gd name="connsiteX8" fmla="*/ 6885 w 165476"/>
                <a:gd name="connsiteY8" fmla="*/ 44808 h 352670"/>
                <a:gd name="connsiteX0" fmla="*/ 6885 w 159537"/>
                <a:gd name="connsiteY0" fmla="*/ 44808 h 352733"/>
                <a:gd name="connsiteX1" fmla="*/ 61837 w 159537"/>
                <a:gd name="connsiteY1" fmla="*/ 847 h 352733"/>
                <a:gd name="connsiteX2" fmla="*/ 129978 w 159537"/>
                <a:gd name="connsiteY2" fmla="*/ 31620 h 352733"/>
                <a:gd name="connsiteX3" fmla="*/ 156355 w 159537"/>
                <a:gd name="connsiteY3" fmla="*/ 200872 h 352733"/>
                <a:gd name="connsiteX4" fmla="*/ 151959 w 159537"/>
                <a:gd name="connsiteY4" fmla="*/ 304181 h 352733"/>
                <a:gd name="connsiteX5" fmla="*/ 92610 w 159537"/>
                <a:gd name="connsiteY5" fmla="*/ 352539 h 352733"/>
                <a:gd name="connsiteX6" fmla="*/ 22273 w 159537"/>
                <a:gd name="connsiteY6" fmla="*/ 315172 h 352733"/>
                <a:gd name="connsiteX7" fmla="*/ 2489 w 159537"/>
                <a:gd name="connsiteY7" fmla="*/ 183287 h 352733"/>
                <a:gd name="connsiteX8" fmla="*/ 6885 w 159537"/>
                <a:gd name="connsiteY8" fmla="*/ 44808 h 352733"/>
                <a:gd name="connsiteX0" fmla="*/ 6885 w 156440"/>
                <a:gd name="connsiteY0" fmla="*/ 44449 h 352374"/>
                <a:gd name="connsiteX1" fmla="*/ 61837 w 156440"/>
                <a:gd name="connsiteY1" fmla="*/ 488 h 352374"/>
                <a:gd name="connsiteX2" fmla="*/ 129978 w 156440"/>
                <a:gd name="connsiteY2" fmla="*/ 31261 h 352374"/>
                <a:gd name="connsiteX3" fmla="*/ 149760 w 156440"/>
                <a:gd name="connsiteY3" fmla="*/ 171938 h 352374"/>
                <a:gd name="connsiteX4" fmla="*/ 151959 w 156440"/>
                <a:gd name="connsiteY4" fmla="*/ 303822 h 352374"/>
                <a:gd name="connsiteX5" fmla="*/ 92610 w 156440"/>
                <a:gd name="connsiteY5" fmla="*/ 352180 h 352374"/>
                <a:gd name="connsiteX6" fmla="*/ 22273 w 156440"/>
                <a:gd name="connsiteY6" fmla="*/ 314813 h 352374"/>
                <a:gd name="connsiteX7" fmla="*/ 2489 w 156440"/>
                <a:gd name="connsiteY7" fmla="*/ 182928 h 352374"/>
                <a:gd name="connsiteX8" fmla="*/ 6885 w 156440"/>
                <a:gd name="connsiteY8" fmla="*/ 44449 h 352374"/>
                <a:gd name="connsiteX0" fmla="*/ 6885 w 153367"/>
                <a:gd name="connsiteY0" fmla="*/ 44449 h 352607"/>
                <a:gd name="connsiteX1" fmla="*/ 61837 w 153367"/>
                <a:gd name="connsiteY1" fmla="*/ 488 h 352607"/>
                <a:gd name="connsiteX2" fmla="*/ 129978 w 153367"/>
                <a:gd name="connsiteY2" fmla="*/ 31261 h 352607"/>
                <a:gd name="connsiteX3" fmla="*/ 149760 w 153367"/>
                <a:gd name="connsiteY3" fmla="*/ 171938 h 352607"/>
                <a:gd name="connsiteX4" fmla="*/ 147562 w 153367"/>
                <a:gd name="connsiteY4" fmla="*/ 297228 h 352607"/>
                <a:gd name="connsiteX5" fmla="*/ 92610 w 153367"/>
                <a:gd name="connsiteY5" fmla="*/ 352180 h 352607"/>
                <a:gd name="connsiteX6" fmla="*/ 22273 w 153367"/>
                <a:gd name="connsiteY6" fmla="*/ 314813 h 352607"/>
                <a:gd name="connsiteX7" fmla="*/ 2489 w 153367"/>
                <a:gd name="connsiteY7" fmla="*/ 182928 h 352607"/>
                <a:gd name="connsiteX8" fmla="*/ 6885 w 153367"/>
                <a:gd name="connsiteY8" fmla="*/ 44449 h 352607"/>
                <a:gd name="connsiteX0" fmla="*/ 7178 w 153660"/>
                <a:gd name="connsiteY0" fmla="*/ 44449 h 352310"/>
                <a:gd name="connsiteX1" fmla="*/ 62130 w 153660"/>
                <a:gd name="connsiteY1" fmla="*/ 488 h 352310"/>
                <a:gd name="connsiteX2" fmla="*/ 130271 w 153660"/>
                <a:gd name="connsiteY2" fmla="*/ 31261 h 352310"/>
                <a:gd name="connsiteX3" fmla="*/ 150053 w 153660"/>
                <a:gd name="connsiteY3" fmla="*/ 171938 h 352310"/>
                <a:gd name="connsiteX4" fmla="*/ 147855 w 153660"/>
                <a:gd name="connsiteY4" fmla="*/ 297228 h 352310"/>
                <a:gd name="connsiteX5" fmla="*/ 92903 w 153660"/>
                <a:gd name="connsiteY5" fmla="*/ 352180 h 352310"/>
                <a:gd name="connsiteX6" fmla="*/ 26962 w 153660"/>
                <a:gd name="connsiteY6" fmla="*/ 308219 h 352310"/>
                <a:gd name="connsiteX7" fmla="*/ 2782 w 153660"/>
                <a:gd name="connsiteY7" fmla="*/ 182928 h 352310"/>
                <a:gd name="connsiteX8" fmla="*/ 7178 w 153660"/>
                <a:gd name="connsiteY8" fmla="*/ 44449 h 352310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82928 h 341473"/>
                <a:gd name="connsiteX8" fmla="*/ 7178 w 153958"/>
                <a:gd name="connsiteY8" fmla="*/ 44449 h 341473"/>
                <a:gd name="connsiteX0" fmla="*/ 5932 w 152712"/>
                <a:gd name="connsiteY0" fmla="*/ 44449 h 341473"/>
                <a:gd name="connsiteX1" fmla="*/ 60884 w 152712"/>
                <a:gd name="connsiteY1" fmla="*/ 488 h 341473"/>
                <a:gd name="connsiteX2" fmla="*/ 129025 w 152712"/>
                <a:gd name="connsiteY2" fmla="*/ 31261 h 341473"/>
                <a:gd name="connsiteX3" fmla="*/ 148807 w 152712"/>
                <a:gd name="connsiteY3" fmla="*/ 171938 h 341473"/>
                <a:gd name="connsiteX4" fmla="*/ 146609 w 152712"/>
                <a:gd name="connsiteY4" fmla="*/ 297228 h 341473"/>
                <a:gd name="connsiteX5" fmla="*/ 87260 w 152712"/>
                <a:gd name="connsiteY5" fmla="*/ 341190 h 341473"/>
                <a:gd name="connsiteX6" fmla="*/ 25716 w 152712"/>
                <a:gd name="connsiteY6" fmla="*/ 308219 h 341473"/>
                <a:gd name="connsiteX7" fmla="*/ 3734 w 152712"/>
                <a:gd name="connsiteY7" fmla="*/ 169740 h 341473"/>
                <a:gd name="connsiteX8" fmla="*/ 5932 w 152712"/>
                <a:gd name="connsiteY8" fmla="*/ 44449 h 341473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69740 h 341473"/>
                <a:gd name="connsiteX8" fmla="*/ 7178 w 153958"/>
                <a:gd name="connsiteY8" fmla="*/ 44449 h 341473"/>
                <a:gd name="connsiteX0" fmla="*/ 6886 w 153666"/>
                <a:gd name="connsiteY0" fmla="*/ 44449 h 341196"/>
                <a:gd name="connsiteX1" fmla="*/ 61838 w 153666"/>
                <a:gd name="connsiteY1" fmla="*/ 488 h 341196"/>
                <a:gd name="connsiteX2" fmla="*/ 129979 w 153666"/>
                <a:gd name="connsiteY2" fmla="*/ 31261 h 341196"/>
                <a:gd name="connsiteX3" fmla="*/ 149761 w 153666"/>
                <a:gd name="connsiteY3" fmla="*/ 171938 h 341196"/>
                <a:gd name="connsiteX4" fmla="*/ 147563 w 153666"/>
                <a:gd name="connsiteY4" fmla="*/ 297228 h 341196"/>
                <a:gd name="connsiteX5" fmla="*/ 88214 w 153666"/>
                <a:gd name="connsiteY5" fmla="*/ 341190 h 341196"/>
                <a:gd name="connsiteX6" fmla="*/ 22274 w 153666"/>
                <a:gd name="connsiteY6" fmla="*/ 295031 h 341196"/>
                <a:gd name="connsiteX7" fmla="*/ 2490 w 153666"/>
                <a:gd name="connsiteY7" fmla="*/ 169740 h 341196"/>
                <a:gd name="connsiteX8" fmla="*/ 6886 w 153666"/>
                <a:gd name="connsiteY8" fmla="*/ 44449 h 341196"/>
                <a:gd name="connsiteX0" fmla="*/ 6886 w 152380"/>
                <a:gd name="connsiteY0" fmla="*/ 44449 h 341216"/>
                <a:gd name="connsiteX1" fmla="*/ 61838 w 152380"/>
                <a:gd name="connsiteY1" fmla="*/ 488 h 341216"/>
                <a:gd name="connsiteX2" fmla="*/ 129979 w 152380"/>
                <a:gd name="connsiteY2" fmla="*/ 31261 h 341216"/>
                <a:gd name="connsiteX3" fmla="*/ 149761 w 152380"/>
                <a:gd name="connsiteY3" fmla="*/ 171938 h 341216"/>
                <a:gd name="connsiteX4" fmla="*/ 145365 w 152380"/>
                <a:gd name="connsiteY4" fmla="*/ 299426 h 341216"/>
                <a:gd name="connsiteX5" fmla="*/ 88214 w 152380"/>
                <a:gd name="connsiteY5" fmla="*/ 341190 h 341216"/>
                <a:gd name="connsiteX6" fmla="*/ 22274 w 152380"/>
                <a:gd name="connsiteY6" fmla="*/ 295031 h 341216"/>
                <a:gd name="connsiteX7" fmla="*/ 2490 w 152380"/>
                <a:gd name="connsiteY7" fmla="*/ 169740 h 341216"/>
                <a:gd name="connsiteX8" fmla="*/ 6886 w 152380"/>
                <a:gd name="connsiteY8" fmla="*/ 44449 h 341216"/>
                <a:gd name="connsiteX0" fmla="*/ 6886 w 152646"/>
                <a:gd name="connsiteY0" fmla="*/ 44449 h 339021"/>
                <a:gd name="connsiteX1" fmla="*/ 61838 w 152646"/>
                <a:gd name="connsiteY1" fmla="*/ 488 h 339021"/>
                <a:gd name="connsiteX2" fmla="*/ 129979 w 152646"/>
                <a:gd name="connsiteY2" fmla="*/ 31261 h 339021"/>
                <a:gd name="connsiteX3" fmla="*/ 149761 w 152646"/>
                <a:gd name="connsiteY3" fmla="*/ 171938 h 339021"/>
                <a:gd name="connsiteX4" fmla="*/ 145365 w 152646"/>
                <a:gd name="connsiteY4" fmla="*/ 299426 h 339021"/>
                <a:gd name="connsiteX5" fmla="*/ 83818 w 152646"/>
                <a:gd name="connsiteY5" fmla="*/ 338991 h 339021"/>
                <a:gd name="connsiteX6" fmla="*/ 22274 w 152646"/>
                <a:gd name="connsiteY6" fmla="*/ 295031 h 339021"/>
                <a:gd name="connsiteX7" fmla="*/ 2490 w 152646"/>
                <a:gd name="connsiteY7" fmla="*/ 169740 h 339021"/>
                <a:gd name="connsiteX8" fmla="*/ 6886 w 152646"/>
                <a:gd name="connsiteY8" fmla="*/ 44449 h 339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2646" h="339021">
                  <a:moveTo>
                    <a:pt x="6886" y="44449"/>
                  </a:moveTo>
                  <a:cubicBezTo>
                    <a:pt x="16777" y="16240"/>
                    <a:pt x="41323" y="2686"/>
                    <a:pt x="61838" y="488"/>
                  </a:cubicBezTo>
                  <a:cubicBezTo>
                    <a:pt x="82354" y="-1710"/>
                    <a:pt x="115325" y="2686"/>
                    <a:pt x="129979" y="31261"/>
                  </a:cubicBezTo>
                  <a:cubicBezTo>
                    <a:pt x="144633" y="59836"/>
                    <a:pt x="147197" y="127244"/>
                    <a:pt x="149761" y="171938"/>
                  </a:cubicBezTo>
                  <a:cubicBezTo>
                    <a:pt x="152325" y="216632"/>
                    <a:pt x="156355" y="271584"/>
                    <a:pt x="145365" y="299426"/>
                  </a:cubicBezTo>
                  <a:cubicBezTo>
                    <a:pt x="134375" y="327268"/>
                    <a:pt x="104333" y="339723"/>
                    <a:pt x="83818" y="338991"/>
                  </a:cubicBezTo>
                  <a:cubicBezTo>
                    <a:pt x="63303" y="338259"/>
                    <a:pt x="37294" y="323240"/>
                    <a:pt x="22274" y="295031"/>
                  </a:cubicBezTo>
                  <a:cubicBezTo>
                    <a:pt x="7254" y="266822"/>
                    <a:pt x="5055" y="211504"/>
                    <a:pt x="2490" y="169740"/>
                  </a:cubicBezTo>
                  <a:cubicBezTo>
                    <a:pt x="-75" y="127976"/>
                    <a:pt x="-3005" y="72658"/>
                    <a:pt x="6886" y="44449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2AC6593A-A34C-4776-AB16-24AE504EFC23}"/>
                </a:ext>
              </a:extLst>
            </p:cNvPr>
            <p:cNvSpPr/>
            <p:nvPr/>
          </p:nvSpPr>
          <p:spPr>
            <a:xfrm rot="16884503" flipH="1">
              <a:off x="6670057" y="3390701"/>
              <a:ext cx="197568" cy="623311"/>
            </a:xfrm>
            <a:custGeom>
              <a:avLst/>
              <a:gdLst>
                <a:gd name="connsiteX0" fmla="*/ 63868 w 187016"/>
                <a:gd name="connsiteY0" fmla="*/ 62019 h 502838"/>
                <a:gd name="connsiteX1" fmla="*/ 86420 w 187016"/>
                <a:gd name="connsiteY1" fmla="*/ 512 h 502838"/>
                <a:gd name="connsiteX2" fmla="*/ 168429 w 187016"/>
                <a:gd name="connsiteY2" fmla="*/ 47667 h 502838"/>
                <a:gd name="connsiteX3" fmla="*/ 156128 w 187016"/>
                <a:gd name="connsiteY3" fmla="*/ 271142 h 502838"/>
                <a:gd name="connsiteX4" fmla="*/ 186881 w 187016"/>
                <a:gd name="connsiteY4" fmla="*/ 412607 h 502838"/>
                <a:gd name="connsiteX5" fmla="*/ 141776 w 187016"/>
                <a:gd name="connsiteY5" fmla="*/ 363402 h 502838"/>
                <a:gd name="connsiteX6" fmla="*/ 162278 w 187016"/>
                <a:gd name="connsiteY6" fmla="*/ 490516 h 502838"/>
                <a:gd name="connsiteX7" fmla="*/ 117173 w 187016"/>
                <a:gd name="connsiteY7" fmla="*/ 394155 h 502838"/>
                <a:gd name="connsiteX8" fmla="*/ 113073 w 187016"/>
                <a:gd name="connsiteY8" fmla="*/ 502817 h 502838"/>
                <a:gd name="connsiteX9" fmla="*/ 86420 w 187016"/>
                <a:gd name="connsiteY9" fmla="*/ 404406 h 502838"/>
                <a:gd name="connsiteX10" fmla="*/ 59767 w 187016"/>
                <a:gd name="connsiteY10" fmla="*/ 500767 h 502838"/>
                <a:gd name="connsiteX11" fmla="*/ 53616 w 187016"/>
                <a:gd name="connsiteY11" fmla="*/ 402356 h 502838"/>
                <a:gd name="connsiteX12" fmla="*/ 311 w 187016"/>
                <a:gd name="connsiteY12" fmla="*/ 433109 h 502838"/>
                <a:gd name="connsiteX13" fmla="*/ 33114 w 187016"/>
                <a:gd name="connsiteY13" fmla="*/ 355201 h 502838"/>
                <a:gd name="connsiteX14" fmla="*/ 63868 w 187016"/>
                <a:gd name="connsiteY14" fmla="*/ 303945 h 502838"/>
                <a:gd name="connsiteX15" fmla="*/ 63868 w 187016"/>
                <a:gd name="connsiteY15" fmla="*/ 62019 h 502838"/>
                <a:gd name="connsiteX0" fmla="*/ 63868 w 187016"/>
                <a:gd name="connsiteY0" fmla="*/ 63996 h 504815"/>
                <a:gd name="connsiteX1" fmla="*/ 113073 w 187016"/>
                <a:gd name="connsiteY1" fmla="*/ 439 h 504815"/>
                <a:gd name="connsiteX2" fmla="*/ 168429 w 187016"/>
                <a:gd name="connsiteY2" fmla="*/ 49644 h 504815"/>
                <a:gd name="connsiteX3" fmla="*/ 156128 w 187016"/>
                <a:gd name="connsiteY3" fmla="*/ 273119 h 504815"/>
                <a:gd name="connsiteX4" fmla="*/ 186881 w 187016"/>
                <a:gd name="connsiteY4" fmla="*/ 414584 h 504815"/>
                <a:gd name="connsiteX5" fmla="*/ 141776 w 187016"/>
                <a:gd name="connsiteY5" fmla="*/ 365379 h 504815"/>
                <a:gd name="connsiteX6" fmla="*/ 162278 w 187016"/>
                <a:gd name="connsiteY6" fmla="*/ 492493 h 504815"/>
                <a:gd name="connsiteX7" fmla="*/ 117173 w 187016"/>
                <a:gd name="connsiteY7" fmla="*/ 396132 h 504815"/>
                <a:gd name="connsiteX8" fmla="*/ 113073 w 187016"/>
                <a:gd name="connsiteY8" fmla="*/ 504794 h 504815"/>
                <a:gd name="connsiteX9" fmla="*/ 86420 w 187016"/>
                <a:gd name="connsiteY9" fmla="*/ 406383 h 504815"/>
                <a:gd name="connsiteX10" fmla="*/ 59767 w 187016"/>
                <a:gd name="connsiteY10" fmla="*/ 502744 h 504815"/>
                <a:gd name="connsiteX11" fmla="*/ 53616 w 187016"/>
                <a:gd name="connsiteY11" fmla="*/ 404333 h 504815"/>
                <a:gd name="connsiteX12" fmla="*/ 311 w 187016"/>
                <a:gd name="connsiteY12" fmla="*/ 435086 h 504815"/>
                <a:gd name="connsiteX13" fmla="*/ 33114 w 187016"/>
                <a:gd name="connsiteY13" fmla="*/ 357178 h 504815"/>
                <a:gd name="connsiteX14" fmla="*/ 63868 w 187016"/>
                <a:gd name="connsiteY14" fmla="*/ 305922 h 504815"/>
                <a:gd name="connsiteX15" fmla="*/ 63868 w 187016"/>
                <a:gd name="connsiteY15" fmla="*/ 63996 h 504815"/>
                <a:gd name="connsiteX0" fmla="*/ 57718 w 187016"/>
                <a:gd name="connsiteY0" fmla="*/ 53366 h 504437"/>
                <a:gd name="connsiteX1" fmla="*/ 113073 w 187016"/>
                <a:gd name="connsiteY1" fmla="*/ 61 h 504437"/>
                <a:gd name="connsiteX2" fmla="*/ 168429 w 187016"/>
                <a:gd name="connsiteY2" fmla="*/ 49266 h 504437"/>
                <a:gd name="connsiteX3" fmla="*/ 156128 w 187016"/>
                <a:gd name="connsiteY3" fmla="*/ 272741 h 504437"/>
                <a:gd name="connsiteX4" fmla="*/ 186881 w 187016"/>
                <a:gd name="connsiteY4" fmla="*/ 414206 h 504437"/>
                <a:gd name="connsiteX5" fmla="*/ 141776 w 187016"/>
                <a:gd name="connsiteY5" fmla="*/ 365001 h 504437"/>
                <a:gd name="connsiteX6" fmla="*/ 162278 w 187016"/>
                <a:gd name="connsiteY6" fmla="*/ 492115 h 504437"/>
                <a:gd name="connsiteX7" fmla="*/ 117173 w 187016"/>
                <a:gd name="connsiteY7" fmla="*/ 395754 h 504437"/>
                <a:gd name="connsiteX8" fmla="*/ 113073 w 187016"/>
                <a:gd name="connsiteY8" fmla="*/ 504416 h 504437"/>
                <a:gd name="connsiteX9" fmla="*/ 86420 w 187016"/>
                <a:gd name="connsiteY9" fmla="*/ 406005 h 504437"/>
                <a:gd name="connsiteX10" fmla="*/ 59767 w 187016"/>
                <a:gd name="connsiteY10" fmla="*/ 502366 h 504437"/>
                <a:gd name="connsiteX11" fmla="*/ 53616 w 187016"/>
                <a:gd name="connsiteY11" fmla="*/ 403955 h 504437"/>
                <a:gd name="connsiteX12" fmla="*/ 311 w 187016"/>
                <a:gd name="connsiteY12" fmla="*/ 434708 h 504437"/>
                <a:gd name="connsiteX13" fmla="*/ 33114 w 187016"/>
                <a:gd name="connsiteY13" fmla="*/ 356800 h 504437"/>
                <a:gd name="connsiteX14" fmla="*/ 63868 w 187016"/>
                <a:gd name="connsiteY14" fmla="*/ 305544 h 504437"/>
                <a:gd name="connsiteX15" fmla="*/ 57718 w 187016"/>
                <a:gd name="connsiteY15" fmla="*/ 53366 h 5044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9767 w 189311"/>
                <a:gd name="connsiteY10" fmla="*/ 5028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57718 w 189311"/>
                <a:gd name="connsiteY0" fmla="*/ 53866 h 504917"/>
                <a:gd name="connsiteX1" fmla="*/ 113073 w 189311"/>
                <a:gd name="connsiteY1" fmla="*/ 561 h 504917"/>
                <a:gd name="connsiteX2" fmla="*/ 170479 w 189311"/>
                <a:gd name="connsiteY2" fmla="*/ 43615 h 504917"/>
                <a:gd name="connsiteX3" fmla="*/ 156128 w 189311"/>
                <a:gd name="connsiteY3" fmla="*/ 273241 h 504917"/>
                <a:gd name="connsiteX4" fmla="*/ 186881 w 189311"/>
                <a:gd name="connsiteY4" fmla="*/ 414706 h 504917"/>
                <a:gd name="connsiteX5" fmla="*/ 141776 w 189311"/>
                <a:gd name="connsiteY5" fmla="*/ 365501 h 504917"/>
                <a:gd name="connsiteX6" fmla="*/ 162278 w 189311"/>
                <a:gd name="connsiteY6" fmla="*/ 492615 h 504917"/>
                <a:gd name="connsiteX7" fmla="*/ 117173 w 189311"/>
                <a:gd name="connsiteY7" fmla="*/ 396254 h 504917"/>
                <a:gd name="connsiteX8" fmla="*/ 113073 w 189311"/>
                <a:gd name="connsiteY8" fmla="*/ 504916 h 504917"/>
                <a:gd name="connsiteX9" fmla="*/ 86420 w 189311"/>
                <a:gd name="connsiteY9" fmla="*/ 406505 h 504917"/>
                <a:gd name="connsiteX10" fmla="*/ 70019 w 189311"/>
                <a:gd name="connsiteY10" fmla="*/ 504917 h 504917"/>
                <a:gd name="connsiteX11" fmla="*/ 53616 w 189311"/>
                <a:gd name="connsiteY11" fmla="*/ 404455 h 504917"/>
                <a:gd name="connsiteX12" fmla="*/ 311 w 189311"/>
                <a:gd name="connsiteY12" fmla="*/ 435208 h 504917"/>
                <a:gd name="connsiteX13" fmla="*/ 33114 w 189311"/>
                <a:gd name="connsiteY13" fmla="*/ 357300 h 504917"/>
                <a:gd name="connsiteX14" fmla="*/ 63868 w 189311"/>
                <a:gd name="connsiteY14" fmla="*/ 306044 h 504917"/>
                <a:gd name="connsiteX15" fmla="*/ 57718 w 189311"/>
                <a:gd name="connsiteY15" fmla="*/ 53866 h 504917"/>
                <a:gd name="connsiteX0" fmla="*/ 57718 w 189311"/>
                <a:gd name="connsiteY0" fmla="*/ 53866 h 504958"/>
                <a:gd name="connsiteX1" fmla="*/ 113073 w 189311"/>
                <a:gd name="connsiteY1" fmla="*/ 561 h 504958"/>
                <a:gd name="connsiteX2" fmla="*/ 170479 w 189311"/>
                <a:gd name="connsiteY2" fmla="*/ 43615 h 504958"/>
                <a:gd name="connsiteX3" fmla="*/ 156128 w 189311"/>
                <a:gd name="connsiteY3" fmla="*/ 273241 h 504958"/>
                <a:gd name="connsiteX4" fmla="*/ 186881 w 189311"/>
                <a:gd name="connsiteY4" fmla="*/ 414706 h 504958"/>
                <a:gd name="connsiteX5" fmla="*/ 141776 w 189311"/>
                <a:gd name="connsiteY5" fmla="*/ 365501 h 504958"/>
                <a:gd name="connsiteX6" fmla="*/ 162278 w 189311"/>
                <a:gd name="connsiteY6" fmla="*/ 492615 h 504958"/>
                <a:gd name="connsiteX7" fmla="*/ 117173 w 189311"/>
                <a:gd name="connsiteY7" fmla="*/ 396254 h 504958"/>
                <a:gd name="connsiteX8" fmla="*/ 113073 w 189311"/>
                <a:gd name="connsiteY8" fmla="*/ 504916 h 504958"/>
                <a:gd name="connsiteX9" fmla="*/ 86420 w 189311"/>
                <a:gd name="connsiteY9" fmla="*/ 406505 h 504958"/>
                <a:gd name="connsiteX10" fmla="*/ 70019 w 189311"/>
                <a:gd name="connsiteY10" fmla="*/ 504917 h 504958"/>
                <a:gd name="connsiteX11" fmla="*/ 53616 w 189311"/>
                <a:gd name="connsiteY11" fmla="*/ 404455 h 504958"/>
                <a:gd name="connsiteX12" fmla="*/ 311 w 189311"/>
                <a:gd name="connsiteY12" fmla="*/ 435208 h 504958"/>
                <a:gd name="connsiteX13" fmla="*/ 33114 w 189311"/>
                <a:gd name="connsiteY13" fmla="*/ 357300 h 504958"/>
                <a:gd name="connsiteX14" fmla="*/ 63868 w 189311"/>
                <a:gd name="connsiteY14" fmla="*/ 306044 h 504958"/>
                <a:gd name="connsiteX15" fmla="*/ 57718 w 189311"/>
                <a:gd name="connsiteY15" fmla="*/ 53866 h 504958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5667 w 189311"/>
                <a:gd name="connsiteY10" fmla="*/ 4987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62647 w 194240"/>
                <a:gd name="connsiteY0" fmla="*/ 53866 h 504916"/>
                <a:gd name="connsiteX1" fmla="*/ 118002 w 194240"/>
                <a:gd name="connsiteY1" fmla="*/ 561 h 504916"/>
                <a:gd name="connsiteX2" fmla="*/ 175408 w 194240"/>
                <a:gd name="connsiteY2" fmla="*/ 43615 h 504916"/>
                <a:gd name="connsiteX3" fmla="*/ 161057 w 194240"/>
                <a:gd name="connsiteY3" fmla="*/ 273241 h 504916"/>
                <a:gd name="connsiteX4" fmla="*/ 191810 w 194240"/>
                <a:gd name="connsiteY4" fmla="*/ 414706 h 504916"/>
                <a:gd name="connsiteX5" fmla="*/ 146705 w 194240"/>
                <a:gd name="connsiteY5" fmla="*/ 365501 h 504916"/>
                <a:gd name="connsiteX6" fmla="*/ 167207 w 194240"/>
                <a:gd name="connsiteY6" fmla="*/ 492615 h 504916"/>
                <a:gd name="connsiteX7" fmla="*/ 122102 w 194240"/>
                <a:gd name="connsiteY7" fmla="*/ 396254 h 504916"/>
                <a:gd name="connsiteX8" fmla="*/ 118002 w 194240"/>
                <a:gd name="connsiteY8" fmla="*/ 504916 h 504916"/>
                <a:gd name="connsiteX9" fmla="*/ 91349 w 194240"/>
                <a:gd name="connsiteY9" fmla="*/ 406505 h 504916"/>
                <a:gd name="connsiteX10" fmla="*/ 60596 w 194240"/>
                <a:gd name="connsiteY10" fmla="*/ 498766 h 504916"/>
                <a:gd name="connsiteX11" fmla="*/ 58545 w 194240"/>
                <a:gd name="connsiteY11" fmla="*/ 404455 h 504916"/>
                <a:gd name="connsiteX12" fmla="*/ 5240 w 194240"/>
                <a:gd name="connsiteY12" fmla="*/ 435208 h 504916"/>
                <a:gd name="connsiteX13" fmla="*/ 38043 w 194240"/>
                <a:gd name="connsiteY13" fmla="*/ 357300 h 504916"/>
                <a:gd name="connsiteX14" fmla="*/ 68797 w 194240"/>
                <a:gd name="connsiteY14" fmla="*/ 306044 h 504916"/>
                <a:gd name="connsiteX15" fmla="*/ 62647 w 194240"/>
                <a:gd name="connsiteY15" fmla="*/ 53866 h 504916"/>
                <a:gd name="connsiteX0" fmla="*/ 55316 w 186909"/>
                <a:gd name="connsiteY0" fmla="*/ 53866 h 504916"/>
                <a:gd name="connsiteX1" fmla="*/ 110671 w 186909"/>
                <a:gd name="connsiteY1" fmla="*/ 561 h 504916"/>
                <a:gd name="connsiteX2" fmla="*/ 168077 w 186909"/>
                <a:gd name="connsiteY2" fmla="*/ 43615 h 504916"/>
                <a:gd name="connsiteX3" fmla="*/ 153726 w 186909"/>
                <a:gd name="connsiteY3" fmla="*/ 273241 h 504916"/>
                <a:gd name="connsiteX4" fmla="*/ 184479 w 186909"/>
                <a:gd name="connsiteY4" fmla="*/ 414706 h 504916"/>
                <a:gd name="connsiteX5" fmla="*/ 139374 w 186909"/>
                <a:gd name="connsiteY5" fmla="*/ 365501 h 504916"/>
                <a:gd name="connsiteX6" fmla="*/ 159876 w 186909"/>
                <a:gd name="connsiteY6" fmla="*/ 492615 h 504916"/>
                <a:gd name="connsiteX7" fmla="*/ 114771 w 186909"/>
                <a:gd name="connsiteY7" fmla="*/ 396254 h 504916"/>
                <a:gd name="connsiteX8" fmla="*/ 110671 w 186909"/>
                <a:gd name="connsiteY8" fmla="*/ 504916 h 504916"/>
                <a:gd name="connsiteX9" fmla="*/ 84018 w 186909"/>
                <a:gd name="connsiteY9" fmla="*/ 406505 h 504916"/>
                <a:gd name="connsiteX10" fmla="*/ 53265 w 186909"/>
                <a:gd name="connsiteY10" fmla="*/ 498766 h 504916"/>
                <a:gd name="connsiteX11" fmla="*/ 51214 w 186909"/>
                <a:gd name="connsiteY11" fmla="*/ 404455 h 504916"/>
                <a:gd name="connsiteX12" fmla="*/ 6110 w 186909"/>
                <a:gd name="connsiteY12" fmla="*/ 420856 h 504916"/>
                <a:gd name="connsiteX13" fmla="*/ 30712 w 186909"/>
                <a:gd name="connsiteY13" fmla="*/ 357300 h 504916"/>
                <a:gd name="connsiteX14" fmla="*/ 61466 w 186909"/>
                <a:gd name="connsiteY14" fmla="*/ 306044 h 504916"/>
                <a:gd name="connsiteX15" fmla="*/ 55316 w 186909"/>
                <a:gd name="connsiteY15" fmla="*/ 53866 h 504916"/>
                <a:gd name="connsiteX0" fmla="*/ 49504 w 181097"/>
                <a:gd name="connsiteY0" fmla="*/ 53866 h 504916"/>
                <a:gd name="connsiteX1" fmla="*/ 104859 w 181097"/>
                <a:gd name="connsiteY1" fmla="*/ 561 h 504916"/>
                <a:gd name="connsiteX2" fmla="*/ 162265 w 181097"/>
                <a:gd name="connsiteY2" fmla="*/ 43615 h 504916"/>
                <a:gd name="connsiteX3" fmla="*/ 147914 w 181097"/>
                <a:gd name="connsiteY3" fmla="*/ 273241 h 504916"/>
                <a:gd name="connsiteX4" fmla="*/ 178667 w 181097"/>
                <a:gd name="connsiteY4" fmla="*/ 414706 h 504916"/>
                <a:gd name="connsiteX5" fmla="*/ 133562 w 181097"/>
                <a:gd name="connsiteY5" fmla="*/ 365501 h 504916"/>
                <a:gd name="connsiteX6" fmla="*/ 154064 w 181097"/>
                <a:gd name="connsiteY6" fmla="*/ 492615 h 504916"/>
                <a:gd name="connsiteX7" fmla="*/ 108959 w 181097"/>
                <a:gd name="connsiteY7" fmla="*/ 396254 h 504916"/>
                <a:gd name="connsiteX8" fmla="*/ 104859 w 181097"/>
                <a:gd name="connsiteY8" fmla="*/ 504916 h 504916"/>
                <a:gd name="connsiteX9" fmla="*/ 78206 w 181097"/>
                <a:gd name="connsiteY9" fmla="*/ 406505 h 504916"/>
                <a:gd name="connsiteX10" fmla="*/ 47453 w 181097"/>
                <a:gd name="connsiteY10" fmla="*/ 498766 h 504916"/>
                <a:gd name="connsiteX11" fmla="*/ 41301 w 181097"/>
                <a:gd name="connsiteY11" fmla="*/ 400354 h 504916"/>
                <a:gd name="connsiteX12" fmla="*/ 298 w 181097"/>
                <a:gd name="connsiteY12" fmla="*/ 420856 h 504916"/>
                <a:gd name="connsiteX13" fmla="*/ 24900 w 181097"/>
                <a:gd name="connsiteY13" fmla="*/ 357300 h 504916"/>
                <a:gd name="connsiteX14" fmla="*/ 55654 w 181097"/>
                <a:gd name="connsiteY14" fmla="*/ 306044 h 504916"/>
                <a:gd name="connsiteX15" fmla="*/ 49504 w 181097"/>
                <a:gd name="connsiteY15" fmla="*/ 53866 h 504916"/>
                <a:gd name="connsiteX0" fmla="*/ 52664 w 184257"/>
                <a:gd name="connsiteY0" fmla="*/ 53866 h 504916"/>
                <a:gd name="connsiteX1" fmla="*/ 108019 w 184257"/>
                <a:gd name="connsiteY1" fmla="*/ 561 h 504916"/>
                <a:gd name="connsiteX2" fmla="*/ 165425 w 184257"/>
                <a:gd name="connsiteY2" fmla="*/ 43615 h 504916"/>
                <a:gd name="connsiteX3" fmla="*/ 151074 w 184257"/>
                <a:gd name="connsiteY3" fmla="*/ 273241 h 504916"/>
                <a:gd name="connsiteX4" fmla="*/ 181827 w 184257"/>
                <a:gd name="connsiteY4" fmla="*/ 414706 h 504916"/>
                <a:gd name="connsiteX5" fmla="*/ 136722 w 184257"/>
                <a:gd name="connsiteY5" fmla="*/ 365501 h 504916"/>
                <a:gd name="connsiteX6" fmla="*/ 157224 w 184257"/>
                <a:gd name="connsiteY6" fmla="*/ 492615 h 504916"/>
                <a:gd name="connsiteX7" fmla="*/ 112119 w 184257"/>
                <a:gd name="connsiteY7" fmla="*/ 396254 h 504916"/>
                <a:gd name="connsiteX8" fmla="*/ 108019 w 184257"/>
                <a:gd name="connsiteY8" fmla="*/ 504916 h 504916"/>
                <a:gd name="connsiteX9" fmla="*/ 81366 w 184257"/>
                <a:gd name="connsiteY9" fmla="*/ 406505 h 504916"/>
                <a:gd name="connsiteX10" fmla="*/ 50613 w 184257"/>
                <a:gd name="connsiteY10" fmla="*/ 498766 h 504916"/>
                <a:gd name="connsiteX11" fmla="*/ 44461 w 184257"/>
                <a:gd name="connsiteY11" fmla="*/ 400354 h 504916"/>
                <a:gd name="connsiteX12" fmla="*/ 3458 w 184257"/>
                <a:gd name="connsiteY12" fmla="*/ 420856 h 504916"/>
                <a:gd name="connsiteX13" fmla="*/ 28060 w 184257"/>
                <a:gd name="connsiteY13" fmla="*/ 357300 h 504916"/>
                <a:gd name="connsiteX14" fmla="*/ 58814 w 184257"/>
                <a:gd name="connsiteY14" fmla="*/ 306044 h 504916"/>
                <a:gd name="connsiteX15" fmla="*/ 52664 w 184257"/>
                <a:gd name="connsiteY15" fmla="*/ 53866 h 504916"/>
                <a:gd name="connsiteX0" fmla="*/ 52664 w 181873"/>
                <a:gd name="connsiteY0" fmla="*/ 53866 h 504916"/>
                <a:gd name="connsiteX1" fmla="*/ 108019 w 181873"/>
                <a:gd name="connsiteY1" fmla="*/ 561 h 504916"/>
                <a:gd name="connsiteX2" fmla="*/ 165425 w 181873"/>
                <a:gd name="connsiteY2" fmla="*/ 43615 h 504916"/>
                <a:gd name="connsiteX3" fmla="*/ 151074 w 181873"/>
                <a:gd name="connsiteY3" fmla="*/ 273241 h 504916"/>
                <a:gd name="connsiteX4" fmla="*/ 181827 w 181873"/>
                <a:gd name="connsiteY4" fmla="*/ 414706 h 504916"/>
                <a:gd name="connsiteX5" fmla="*/ 142873 w 181873"/>
                <a:gd name="connsiteY5" fmla="*/ 377802 h 504916"/>
                <a:gd name="connsiteX6" fmla="*/ 157224 w 181873"/>
                <a:gd name="connsiteY6" fmla="*/ 492615 h 504916"/>
                <a:gd name="connsiteX7" fmla="*/ 112119 w 181873"/>
                <a:gd name="connsiteY7" fmla="*/ 396254 h 504916"/>
                <a:gd name="connsiteX8" fmla="*/ 108019 w 181873"/>
                <a:gd name="connsiteY8" fmla="*/ 504916 h 504916"/>
                <a:gd name="connsiteX9" fmla="*/ 81366 w 181873"/>
                <a:gd name="connsiteY9" fmla="*/ 406505 h 504916"/>
                <a:gd name="connsiteX10" fmla="*/ 50613 w 181873"/>
                <a:gd name="connsiteY10" fmla="*/ 498766 h 504916"/>
                <a:gd name="connsiteX11" fmla="*/ 44461 w 181873"/>
                <a:gd name="connsiteY11" fmla="*/ 400354 h 504916"/>
                <a:gd name="connsiteX12" fmla="*/ 3458 w 181873"/>
                <a:gd name="connsiteY12" fmla="*/ 420856 h 504916"/>
                <a:gd name="connsiteX13" fmla="*/ 28060 w 181873"/>
                <a:gd name="connsiteY13" fmla="*/ 357300 h 504916"/>
                <a:gd name="connsiteX14" fmla="*/ 58814 w 181873"/>
                <a:gd name="connsiteY14" fmla="*/ 306044 h 504916"/>
                <a:gd name="connsiteX15" fmla="*/ 52664 w 181873"/>
                <a:gd name="connsiteY15" fmla="*/ 53866 h 504916"/>
                <a:gd name="connsiteX0" fmla="*/ 52664 w 181839"/>
                <a:gd name="connsiteY0" fmla="*/ 53866 h 504916"/>
                <a:gd name="connsiteX1" fmla="*/ 108019 w 181839"/>
                <a:gd name="connsiteY1" fmla="*/ 561 h 504916"/>
                <a:gd name="connsiteX2" fmla="*/ 165425 w 181839"/>
                <a:gd name="connsiteY2" fmla="*/ 43615 h 504916"/>
                <a:gd name="connsiteX3" fmla="*/ 151074 w 181839"/>
                <a:gd name="connsiteY3" fmla="*/ 273241 h 504916"/>
                <a:gd name="connsiteX4" fmla="*/ 181827 w 181839"/>
                <a:gd name="connsiteY4" fmla="*/ 414706 h 504916"/>
                <a:gd name="connsiteX5" fmla="*/ 146973 w 181839"/>
                <a:gd name="connsiteY5" fmla="*/ 386003 h 504916"/>
                <a:gd name="connsiteX6" fmla="*/ 157224 w 181839"/>
                <a:gd name="connsiteY6" fmla="*/ 492615 h 504916"/>
                <a:gd name="connsiteX7" fmla="*/ 112119 w 181839"/>
                <a:gd name="connsiteY7" fmla="*/ 396254 h 504916"/>
                <a:gd name="connsiteX8" fmla="*/ 108019 w 181839"/>
                <a:gd name="connsiteY8" fmla="*/ 504916 h 504916"/>
                <a:gd name="connsiteX9" fmla="*/ 81366 w 181839"/>
                <a:gd name="connsiteY9" fmla="*/ 406505 h 504916"/>
                <a:gd name="connsiteX10" fmla="*/ 50613 w 181839"/>
                <a:gd name="connsiteY10" fmla="*/ 498766 h 504916"/>
                <a:gd name="connsiteX11" fmla="*/ 44461 w 181839"/>
                <a:gd name="connsiteY11" fmla="*/ 400354 h 504916"/>
                <a:gd name="connsiteX12" fmla="*/ 3458 w 181839"/>
                <a:gd name="connsiteY12" fmla="*/ 420856 h 504916"/>
                <a:gd name="connsiteX13" fmla="*/ 28060 w 181839"/>
                <a:gd name="connsiteY13" fmla="*/ 357300 h 504916"/>
                <a:gd name="connsiteX14" fmla="*/ 58814 w 181839"/>
                <a:gd name="connsiteY14" fmla="*/ 306044 h 504916"/>
                <a:gd name="connsiteX15" fmla="*/ 52664 w 181839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270875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9467 h 510517"/>
                <a:gd name="connsiteX1" fmla="*/ 100203 w 183758"/>
                <a:gd name="connsiteY1" fmla="*/ 301 h 510517"/>
                <a:gd name="connsiteX2" fmla="*/ 165425 w 183758"/>
                <a:gd name="connsiteY2" fmla="*/ 49216 h 510517"/>
                <a:gd name="connsiteX3" fmla="*/ 151074 w 183758"/>
                <a:gd name="connsiteY3" fmla="*/ 278842 h 510517"/>
                <a:gd name="connsiteX4" fmla="*/ 181827 w 183758"/>
                <a:gd name="connsiteY4" fmla="*/ 420307 h 510517"/>
                <a:gd name="connsiteX5" fmla="*/ 146973 w 183758"/>
                <a:gd name="connsiteY5" fmla="*/ 391604 h 510517"/>
                <a:gd name="connsiteX6" fmla="*/ 157224 w 183758"/>
                <a:gd name="connsiteY6" fmla="*/ 498216 h 510517"/>
                <a:gd name="connsiteX7" fmla="*/ 112119 w 183758"/>
                <a:gd name="connsiteY7" fmla="*/ 401855 h 510517"/>
                <a:gd name="connsiteX8" fmla="*/ 108019 w 183758"/>
                <a:gd name="connsiteY8" fmla="*/ 510517 h 510517"/>
                <a:gd name="connsiteX9" fmla="*/ 81366 w 183758"/>
                <a:gd name="connsiteY9" fmla="*/ 412106 h 510517"/>
                <a:gd name="connsiteX10" fmla="*/ 50613 w 183758"/>
                <a:gd name="connsiteY10" fmla="*/ 504367 h 510517"/>
                <a:gd name="connsiteX11" fmla="*/ 44461 w 183758"/>
                <a:gd name="connsiteY11" fmla="*/ 405955 h 510517"/>
                <a:gd name="connsiteX12" fmla="*/ 3458 w 183758"/>
                <a:gd name="connsiteY12" fmla="*/ 426457 h 510517"/>
                <a:gd name="connsiteX13" fmla="*/ 28060 w 183758"/>
                <a:gd name="connsiteY13" fmla="*/ 362901 h 510517"/>
                <a:gd name="connsiteX14" fmla="*/ 56860 w 183758"/>
                <a:gd name="connsiteY14" fmla="*/ 233491 h 510517"/>
                <a:gd name="connsiteX15" fmla="*/ 52664 w 183758"/>
                <a:gd name="connsiteY15" fmla="*/ 59467 h 510517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85"/>
                <a:gd name="connsiteX1" fmla="*/ 100203 w 183622"/>
                <a:gd name="connsiteY1" fmla="*/ 555 h 510785"/>
                <a:gd name="connsiteX2" fmla="*/ 165425 w 183622"/>
                <a:gd name="connsiteY2" fmla="*/ 49470 h 510785"/>
                <a:gd name="connsiteX3" fmla="*/ 151074 w 183622"/>
                <a:gd name="connsiteY3" fmla="*/ 310357 h 510785"/>
                <a:gd name="connsiteX4" fmla="*/ 181827 w 183622"/>
                <a:gd name="connsiteY4" fmla="*/ 420561 h 510785"/>
                <a:gd name="connsiteX5" fmla="*/ 146973 w 183622"/>
                <a:gd name="connsiteY5" fmla="*/ 391858 h 510785"/>
                <a:gd name="connsiteX6" fmla="*/ 157224 w 183622"/>
                <a:gd name="connsiteY6" fmla="*/ 498470 h 510785"/>
                <a:gd name="connsiteX7" fmla="*/ 112119 w 183622"/>
                <a:gd name="connsiteY7" fmla="*/ 402109 h 510785"/>
                <a:gd name="connsiteX8" fmla="*/ 108019 w 183622"/>
                <a:gd name="connsiteY8" fmla="*/ 510771 h 510785"/>
                <a:gd name="connsiteX9" fmla="*/ 77459 w 183622"/>
                <a:gd name="connsiteY9" fmla="*/ 410406 h 510785"/>
                <a:gd name="connsiteX10" fmla="*/ 50613 w 183622"/>
                <a:gd name="connsiteY10" fmla="*/ 504621 h 510785"/>
                <a:gd name="connsiteX11" fmla="*/ 44461 w 183622"/>
                <a:gd name="connsiteY11" fmla="*/ 406209 h 510785"/>
                <a:gd name="connsiteX12" fmla="*/ 3458 w 183622"/>
                <a:gd name="connsiteY12" fmla="*/ 426711 h 510785"/>
                <a:gd name="connsiteX13" fmla="*/ 28060 w 183622"/>
                <a:gd name="connsiteY13" fmla="*/ 363155 h 510785"/>
                <a:gd name="connsiteX14" fmla="*/ 56860 w 183622"/>
                <a:gd name="connsiteY14" fmla="*/ 233745 h 510785"/>
                <a:gd name="connsiteX15" fmla="*/ 52664 w 183622"/>
                <a:gd name="connsiteY15" fmla="*/ 59721 h 510785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94408 h 545501"/>
                <a:gd name="connsiteX1" fmla="*/ 102157 w 183622"/>
                <a:gd name="connsiteY1" fmla="*/ 73 h 545501"/>
                <a:gd name="connsiteX2" fmla="*/ 165425 w 183622"/>
                <a:gd name="connsiteY2" fmla="*/ 84157 h 545501"/>
                <a:gd name="connsiteX3" fmla="*/ 151074 w 183622"/>
                <a:gd name="connsiteY3" fmla="*/ 345044 h 545501"/>
                <a:gd name="connsiteX4" fmla="*/ 181827 w 183622"/>
                <a:gd name="connsiteY4" fmla="*/ 455248 h 545501"/>
                <a:gd name="connsiteX5" fmla="*/ 146973 w 183622"/>
                <a:gd name="connsiteY5" fmla="*/ 426545 h 545501"/>
                <a:gd name="connsiteX6" fmla="*/ 157224 w 183622"/>
                <a:gd name="connsiteY6" fmla="*/ 533157 h 545501"/>
                <a:gd name="connsiteX7" fmla="*/ 112119 w 183622"/>
                <a:gd name="connsiteY7" fmla="*/ 436796 h 545501"/>
                <a:gd name="connsiteX8" fmla="*/ 108019 w 183622"/>
                <a:gd name="connsiteY8" fmla="*/ 545458 h 545501"/>
                <a:gd name="connsiteX9" fmla="*/ 77459 w 183622"/>
                <a:gd name="connsiteY9" fmla="*/ 445093 h 545501"/>
                <a:gd name="connsiteX10" fmla="*/ 50613 w 183622"/>
                <a:gd name="connsiteY10" fmla="*/ 539308 h 545501"/>
                <a:gd name="connsiteX11" fmla="*/ 44461 w 183622"/>
                <a:gd name="connsiteY11" fmla="*/ 440896 h 545501"/>
                <a:gd name="connsiteX12" fmla="*/ 3458 w 183622"/>
                <a:gd name="connsiteY12" fmla="*/ 461398 h 545501"/>
                <a:gd name="connsiteX13" fmla="*/ 28060 w 183622"/>
                <a:gd name="connsiteY13" fmla="*/ 397842 h 545501"/>
                <a:gd name="connsiteX14" fmla="*/ 56860 w 183622"/>
                <a:gd name="connsiteY14" fmla="*/ 268432 h 545501"/>
                <a:gd name="connsiteX15" fmla="*/ 52664 w 183622"/>
                <a:gd name="connsiteY15" fmla="*/ 94408 h 545501"/>
                <a:gd name="connsiteX0" fmla="*/ 52664 w 183622"/>
                <a:gd name="connsiteY0" fmla="*/ 99119 h 550212"/>
                <a:gd name="connsiteX1" fmla="*/ 102157 w 183622"/>
                <a:gd name="connsiteY1" fmla="*/ 4784 h 550212"/>
                <a:gd name="connsiteX2" fmla="*/ 165425 w 183622"/>
                <a:gd name="connsiteY2" fmla="*/ 49791 h 550212"/>
                <a:gd name="connsiteX3" fmla="*/ 151074 w 183622"/>
                <a:gd name="connsiteY3" fmla="*/ 349755 h 550212"/>
                <a:gd name="connsiteX4" fmla="*/ 181827 w 183622"/>
                <a:gd name="connsiteY4" fmla="*/ 459959 h 550212"/>
                <a:gd name="connsiteX5" fmla="*/ 146973 w 183622"/>
                <a:gd name="connsiteY5" fmla="*/ 431256 h 550212"/>
                <a:gd name="connsiteX6" fmla="*/ 157224 w 183622"/>
                <a:gd name="connsiteY6" fmla="*/ 537868 h 550212"/>
                <a:gd name="connsiteX7" fmla="*/ 112119 w 183622"/>
                <a:gd name="connsiteY7" fmla="*/ 441507 h 550212"/>
                <a:gd name="connsiteX8" fmla="*/ 108019 w 183622"/>
                <a:gd name="connsiteY8" fmla="*/ 550169 h 550212"/>
                <a:gd name="connsiteX9" fmla="*/ 77459 w 183622"/>
                <a:gd name="connsiteY9" fmla="*/ 449804 h 550212"/>
                <a:gd name="connsiteX10" fmla="*/ 50613 w 183622"/>
                <a:gd name="connsiteY10" fmla="*/ 544019 h 550212"/>
                <a:gd name="connsiteX11" fmla="*/ 44461 w 183622"/>
                <a:gd name="connsiteY11" fmla="*/ 445607 h 550212"/>
                <a:gd name="connsiteX12" fmla="*/ 3458 w 183622"/>
                <a:gd name="connsiteY12" fmla="*/ 466109 h 550212"/>
                <a:gd name="connsiteX13" fmla="*/ 28060 w 183622"/>
                <a:gd name="connsiteY13" fmla="*/ 402553 h 550212"/>
                <a:gd name="connsiteX14" fmla="*/ 56860 w 183622"/>
                <a:gd name="connsiteY14" fmla="*/ 273143 h 550212"/>
                <a:gd name="connsiteX15" fmla="*/ 52664 w 183622"/>
                <a:gd name="connsiteY15" fmla="*/ 99119 h 550212"/>
                <a:gd name="connsiteX0" fmla="*/ 52664 w 183622"/>
                <a:gd name="connsiteY0" fmla="*/ 52963 h 547041"/>
                <a:gd name="connsiteX1" fmla="*/ 102157 w 183622"/>
                <a:gd name="connsiteY1" fmla="*/ 1613 h 547041"/>
                <a:gd name="connsiteX2" fmla="*/ 165425 w 183622"/>
                <a:gd name="connsiteY2" fmla="*/ 46620 h 547041"/>
                <a:gd name="connsiteX3" fmla="*/ 151074 w 183622"/>
                <a:gd name="connsiteY3" fmla="*/ 346584 h 547041"/>
                <a:gd name="connsiteX4" fmla="*/ 181827 w 183622"/>
                <a:gd name="connsiteY4" fmla="*/ 456788 h 547041"/>
                <a:gd name="connsiteX5" fmla="*/ 146973 w 183622"/>
                <a:gd name="connsiteY5" fmla="*/ 428085 h 547041"/>
                <a:gd name="connsiteX6" fmla="*/ 157224 w 183622"/>
                <a:gd name="connsiteY6" fmla="*/ 534697 h 547041"/>
                <a:gd name="connsiteX7" fmla="*/ 112119 w 183622"/>
                <a:gd name="connsiteY7" fmla="*/ 438336 h 547041"/>
                <a:gd name="connsiteX8" fmla="*/ 108019 w 183622"/>
                <a:gd name="connsiteY8" fmla="*/ 546998 h 547041"/>
                <a:gd name="connsiteX9" fmla="*/ 77459 w 183622"/>
                <a:gd name="connsiteY9" fmla="*/ 446633 h 547041"/>
                <a:gd name="connsiteX10" fmla="*/ 50613 w 183622"/>
                <a:gd name="connsiteY10" fmla="*/ 540848 h 547041"/>
                <a:gd name="connsiteX11" fmla="*/ 44461 w 183622"/>
                <a:gd name="connsiteY11" fmla="*/ 442436 h 547041"/>
                <a:gd name="connsiteX12" fmla="*/ 3458 w 183622"/>
                <a:gd name="connsiteY12" fmla="*/ 462938 h 547041"/>
                <a:gd name="connsiteX13" fmla="*/ 28060 w 183622"/>
                <a:gd name="connsiteY13" fmla="*/ 399382 h 547041"/>
                <a:gd name="connsiteX14" fmla="*/ 56860 w 183622"/>
                <a:gd name="connsiteY14" fmla="*/ 269972 h 547041"/>
                <a:gd name="connsiteX15" fmla="*/ 52664 w 183622"/>
                <a:gd name="connsiteY15" fmla="*/ 52963 h 547041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3622" h="555612">
                  <a:moveTo>
                    <a:pt x="52664" y="61534"/>
                  </a:moveTo>
                  <a:cubicBezTo>
                    <a:pt x="59888" y="15179"/>
                    <a:pt x="81410" y="1472"/>
                    <a:pt x="100203" y="415"/>
                  </a:cubicBezTo>
                  <a:cubicBezTo>
                    <a:pt x="118996" y="-642"/>
                    <a:pt x="156947" y="-3932"/>
                    <a:pt x="165425" y="55191"/>
                  </a:cubicBezTo>
                  <a:cubicBezTo>
                    <a:pt x="173903" y="114314"/>
                    <a:pt x="148340" y="286794"/>
                    <a:pt x="151074" y="355155"/>
                  </a:cubicBezTo>
                  <a:cubicBezTo>
                    <a:pt x="153808" y="423516"/>
                    <a:pt x="192279" y="447868"/>
                    <a:pt x="181827" y="465359"/>
                  </a:cubicBezTo>
                  <a:cubicBezTo>
                    <a:pt x="171375" y="482850"/>
                    <a:pt x="151074" y="423671"/>
                    <a:pt x="146973" y="436656"/>
                  </a:cubicBezTo>
                  <a:cubicBezTo>
                    <a:pt x="142873" y="449641"/>
                    <a:pt x="171138" y="533553"/>
                    <a:pt x="157224" y="543268"/>
                  </a:cubicBezTo>
                  <a:cubicBezTo>
                    <a:pt x="143310" y="552983"/>
                    <a:pt x="120320" y="444857"/>
                    <a:pt x="112119" y="446907"/>
                  </a:cubicBezTo>
                  <a:cubicBezTo>
                    <a:pt x="103918" y="448957"/>
                    <a:pt x="123565" y="558094"/>
                    <a:pt x="108019" y="555569"/>
                  </a:cubicBezTo>
                  <a:cubicBezTo>
                    <a:pt x="92473" y="553044"/>
                    <a:pt x="87027" y="456229"/>
                    <a:pt x="77459" y="455204"/>
                  </a:cubicBezTo>
                  <a:cubicBezTo>
                    <a:pt x="67891" y="454179"/>
                    <a:pt x="67836" y="548164"/>
                    <a:pt x="50613" y="549419"/>
                  </a:cubicBezTo>
                  <a:cubicBezTo>
                    <a:pt x="33390" y="550674"/>
                    <a:pt x="52320" y="463992"/>
                    <a:pt x="44461" y="451007"/>
                  </a:cubicBezTo>
                  <a:cubicBezTo>
                    <a:pt x="36602" y="438022"/>
                    <a:pt x="16442" y="478685"/>
                    <a:pt x="3458" y="471509"/>
                  </a:cubicBezTo>
                  <a:cubicBezTo>
                    <a:pt x="-9526" y="464333"/>
                    <a:pt x="17467" y="429480"/>
                    <a:pt x="28060" y="407953"/>
                  </a:cubicBezTo>
                  <a:cubicBezTo>
                    <a:pt x="60144" y="359073"/>
                    <a:pt x="59236" y="343593"/>
                    <a:pt x="56860" y="278543"/>
                  </a:cubicBezTo>
                  <a:cubicBezTo>
                    <a:pt x="54484" y="213493"/>
                    <a:pt x="45440" y="107889"/>
                    <a:pt x="52664" y="61534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6B70399A-52CC-44AD-8705-B2E4449235C1}"/>
                </a:ext>
              </a:extLst>
            </p:cNvPr>
            <p:cNvSpPr/>
            <p:nvPr/>
          </p:nvSpPr>
          <p:spPr>
            <a:xfrm rot="20791884">
              <a:off x="6298385" y="3186196"/>
              <a:ext cx="226497" cy="384246"/>
            </a:xfrm>
            <a:custGeom>
              <a:avLst/>
              <a:gdLst>
                <a:gd name="connsiteX0" fmla="*/ 26048 w 207295"/>
                <a:gd name="connsiteY0" fmla="*/ 89400 h 310281"/>
                <a:gd name="connsiteX1" fmla="*/ 88597 w 207295"/>
                <a:gd name="connsiteY1" fmla="*/ 44 h 310281"/>
                <a:gd name="connsiteX2" fmla="*/ 171995 w 207295"/>
                <a:gd name="connsiteY2" fmla="*/ 80464 h 310281"/>
                <a:gd name="connsiteX3" fmla="*/ 204758 w 207295"/>
                <a:gd name="connsiteY3" fmla="*/ 274067 h 310281"/>
                <a:gd name="connsiteX4" fmla="*/ 109446 w 207295"/>
                <a:gd name="connsiteY4" fmla="*/ 294916 h 310281"/>
                <a:gd name="connsiteX5" fmla="*/ 5199 w 207295"/>
                <a:gd name="connsiteY5" fmla="*/ 294916 h 310281"/>
                <a:gd name="connsiteX6" fmla="*/ 26048 w 207295"/>
                <a:gd name="connsiteY6" fmla="*/ 89400 h 310281"/>
                <a:gd name="connsiteX0" fmla="*/ 25027 w 206625"/>
                <a:gd name="connsiteY0" fmla="*/ 89400 h 324978"/>
                <a:gd name="connsiteX1" fmla="*/ 87576 w 206625"/>
                <a:gd name="connsiteY1" fmla="*/ 44 h 324978"/>
                <a:gd name="connsiteX2" fmla="*/ 170974 w 206625"/>
                <a:gd name="connsiteY2" fmla="*/ 80464 h 324978"/>
                <a:gd name="connsiteX3" fmla="*/ 203737 w 206625"/>
                <a:gd name="connsiteY3" fmla="*/ 274067 h 324978"/>
                <a:gd name="connsiteX4" fmla="*/ 102468 w 206625"/>
                <a:gd name="connsiteY4" fmla="*/ 321723 h 324978"/>
                <a:gd name="connsiteX5" fmla="*/ 4178 w 206625"/>
                <a:gd name="connsiteY5" fmla="*/ 294916 h 324978"/>
                <a:gd name="connsiteX6" fmla="*/ 25027 w 206625"/>
                <a:gd name="connsiteY6" fmla="*/ 89400 h 324978"/>
                <a:gd name="connsiteX0" fmla="*/ 25027 w 215052"/>
                <a:gd name="connsiteY0" fmla="*/ 89406 h 325089"/>
                <a:gd name="connsiteX1" fmla="*/ 87576 w 215052"/>
                <a:gd name="connsiteY1" fmla="*/ 50 h 325089"/>
                <a:gd name="connsiteX2" fmla="*/ 170974 w 215052"/>
                <a:gd name="connsiteY2" fmla="*/ 80470 h 325089"/>
                <a:gd name="connsiteX3" fmla="*/ 212673 w 215052"/>
                <a:gd name="connsiteY3" fmla="*/ 300880 h 325089"/>
                <a:gd name="connsiteX4" fmla="*/ 102468 w 215052"/>
                <a:gd name="connsiteY4" fmla="*/ 321729 h 325089"/>
                <a:gd name="connsiteX5" fmla="*/ 4178 w 215052"/>
                <a:gd name="connsiteY5" fmla="*/ 294922 h 325089"/>
                <a:gd name="connsiteX6" fmla="*/ 25027 w 215052"/>
                <a:gd name="connsiteY6" fmla="*/ 89406 h 325089"/>
                <a:gd name="connsiteX0" fmla="*/ 33149 w 223174"/>
                <a:gd name="connsiteY0" fmla="*/ 89406 h 331862"/>
                <a:gd name="connsiteX1" fmla="*/ 95698 w 223174"/>
                <a:gd name="connsiteY1" fmla="*/ 50 h 331862"/>
                <a:gd name="connsiteX2" fmla="*/ 179096 w 223174"/>
                <a:gd name="connsiteY2" fmla="*/ 80470 h 331862"/>
                <a:gd name="connsiteX3" fmla="*/ 220795 w 223174"/>
                <a:gd name="connsiteY3" fmla="*/ 300880 h 331862"/>
                <a:gd name="connsiteX4" fmla="*/ 110590 w 223174"/>
                <a:gd name="connsiteY4" fmla="*/ 321729 h 331862"/>
                <a:gd name="connsiteX5" fmla="*/ 3365 w 223174"/>
                <a:gd name="connsiteY5" fmla="*/ 309814 h 331862"/>
                <a:gd name="connsiteX6" fmla="*/ 33149 w 223174"/>
                <a:gd name="connsiteY6" fmla="*/ 89406 h 331862"/>
                <a:gd name="connsiteX0" fmla="*/ 23550 w 225489"/>
                <a:gd name="connsiteY0" fmla="*/ 104561 h 331102"/>
                <a:gd name="connsiteX1" fmla="*/ 98013 w 225489"/>
                <a:gd name="connsiteY1" fmla="*/ 312 h 331102"/>
                <a:gd name="connsiteX2" fmla="*/ 181411 w 225489"/>
                <a:gd name="connsiteY2" fmla="*/ 80732 h 331102"/>
                <a:gd name="connsiteX3" fmla="*/ 223110 w 225489"/>
                <a:gd name="connsiteY3" fmla="*/ 301142 h 331102"/>
                <a:gd name="connsiteX4" fmla="*/ 112905 w 225489"/>
                <a:gd name="connsiteY4" fmla="*/ 321991 h 331102"/>
                <a:gd name="connsiteX5" fmla="*/ 5680 w 225489"/>
                <a:gd name="connsiteY5" fmla="*/ 310076 h 331102"/>
                <a:gd name="connsiteX6" fmla="*/ 23550 w 225489"/>
                <a:gd name="connsiteY6" fmla="*/ 104561 h 331102"/>
                <a:gd name="connsiteX0" fmla="*/ 23550 w 227742"/>
                <a:gd name="connsiteY0" fmla="*/ 104561 h 331102"/>
                <a:gd name="connsiteX1" fmla="*/ 98013 w 227742"/>
                <a:gd name="connsiteY1" fmla="*/ 312 h 331102"/>
                <a:gd name="connsiteX2" fmla="*/ 196304 w 227742"/>
                <a:gd name="connsiteY2" fmla="*/ 80732 h 331102"/>
                <a:gd name="connsiteX3" fmla="*/ 223110 w 227742"/>
                <a:gd name="connsiteY3" fmla="*/ 301142 h 331102"/>
                <a:gd name="connsiteX4" fmla="*/ 112905 w 227742"/>
                <a:gd name="connsiteY4" fmla="*/ 321991 h 331102"/>
                <a:gd name="connsiteX5" fmla="*/ 5680 w 227742"/>
                <a:gd name="connsiteY5" fmla="*/ 310076 h 331102"/>
                <a:gd name="connsiteX6" fmla="*/ 23550 w 227742"/>
                <a:gd name="connsiteY6" fmla="*/ 104561 h 331102"/>
                <a:gd name="connsiteX0" fmla="*/ 19305 w 229454"/>
                <a:gd name="connsiteY0" fmla="*/ 68648 h 333403"/>
                <a:gd name="connsiteX1" fmla="*/ 99725 w 229454"/>
                <a:gd name="connsiteY1" fmla="*/ 141 h 333403"/>
                <a:gd name="connsiteX2" fmla="*/ 198016 w 229454"/>
                <a:gd name="connsiteY2" fmla="*/ 80561 h 333403"/>
                <a:gd name="connsiteX3" fmla="*/ 224822 w 229454"/>
                <a:gd name="connsiteY3" fmla="*/ 300971 h 333403"/>
                <a:gd name="connsiteX4" fmla="*/ 114617 w 229454"/>
                <a:gd name="connsiteY4" fmla="*/ 321820 h 333403"/>
                <a:gd name="connsiteX5" fmla="*/ 7392 w 229454"/>
                <a:gd name="connsiteY5" fmla="*/ 309905 h 333403"/>
                <a:gd name="connsiteX6" fmla="*/ 19305 w 229454"/>
                <a:gd name="connsiteY6" fmla="*/ 68648 h 333403"/>
                <a:gd name="connsiteX0" fmla="*/ 19305 w 226896"/>
                <a:gd name="connsiteY0" fmla="*/ 68558 h 333313"/>
                <a:gd name="connsiteX1" fmla="*/ 99725 w 226896"/>
                <a:gd name="connsiteY1" fmla="*/ 51 h 333313"/>
                <a:gd name="connsiteX2" fmla="*/ 180145 w 226896"/>
                <a:gd name="connsiteY2" fmla="*/ 62599 h 333313"/>
                <a:gd name="connsiteX3" fmla="*/ 224822 w 226896"/>
                <a:gd name="connsiteY3" fmla="*/ 300881 h 333313"/>
                <a:gd name="connsiteX4" fmla="*/ 114617 w 226896"/>
                <a:gd name="connsiteY4" fmla="*/ 321730 h 333313"/>
                <a:gd name="connsiteX5" fmla="*/ 7392 w 226896"/>
                <a:gd name="connsiteY5" fmla="*/ 309815 h 333313"/>
                <a:gd name="connsiteX6" fmla="*/ 19305 w 226896"/>
                <a:gd name="connsiteY6" fmla="*/ 68558 h 333313"/>
                <a:gd name="connsiteX0" fmla="*/ 18790 w 226497"/>
                <a:gd name="connsiteY0" fmla="*/ 95334 h 360089"/>
                <a:gd name="connsiteX1" fmla="*/ 84318 w 226497"/>
                <a:gd name="connsiteY1" fmla="*/ 20 h 360089"/>
                <a:gd name="connsiteX2" fmla="*/ 179630 w 226497"/>
                <a:gd name="connsiteY2" fmla="*/ 89375 h 360089"/>
                <a:gd name="connsiteX3" fmla="*/ 224307 w 226497"/>
                <a:gd name="connsiteY3" fmla="*/ 327657 h 360089"/>
                <a:gd name="connsiteX4" fmla="*/ 114102 w 226497"/>
                <a:gd name="connsiteY4" fmla="*/ 348506 h 360089"/>
                <a:gd name="connsiteX5" fmla="*/ 6877 w 226497"/>
                <a:gd name="connsiteY5" fmla="*/ 336591 h 360089"/>
                <a:gd name="connsiteX6" fmla="*/ 18790 w 226497"/>
                <a:gd name="connsiteY6" fmla="*/ 95334 h 360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6497" h="360089">
                  <a:moveTo>
                    <a:pt x="18790" y="95334"/>
                  </a:moveTo>
                  <a:cubicBezTo>
                    <a:pt x="31697" y="39239"/>
                    <a:pt x="57511" y="1013"/>
                    <a:pt x="84318" y="20"/>
                  </a:cubicBezTo>
                  <a:cubicBezTo>
                    <a:pt x="111125" y="-973"/>
                    <a:pt x="156299" y="34769"/>
                    <a:pt x="179630" y="89375"/>
                  </a:cubicBezTo>
                  <a:cubicBezTo>
                    <a:pt x="202961" y="143981"/>
                    <a:pt x="235228" y="284469"/>
                    <a:pt x="224307" y="327657"/>
                  </a:cubicBezTo>
                  <a:cubicBezTo>
                    <a:pt x="213386" y="370845"/>
                    <a:pt x="147362" y="345031"/>
                    <a:pt x="114102" y="348506"/>
                  </a:cubicBezTo>
                  <a:cubicBezTo>
                    <a:pt x="80842" y="351981"/>
                    <a:pt x="22762" y="378786"/>
                    <a:pt x="6877" y="336591"/>
                  </a:cubicBezTo>
                  <a:cubicBezTo>
                    <a:pt x="-9008" y="294396"/>
                    <a:pt x="5883" y="151429"/>
                    <a:pt x="18790" y="95334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r>
                <a:rPr lang="en-US" sz="2700" dirty="0">
                  <a:solidFill>
                    <a:prstClr val="white"/>
                  </a:solidFill>
                  <a:latin typeface="Calibri" panose="020F0502020204030204"/>
                </a:rPr>
                <a:t>        </a:t>
              </a:r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9C9B9F23-AD84-4296-BF53-3F23C41F38C1}"/>
                </a:ext>
              </a:extLst>
            </p:cNvPr>
            <p:cNvSpPr/>
            <p:nvPr/>
          </p:nvSpPr>
          <p:spPr>
            <a:xfrm>
              <a:off x="5506571" y="5172971"/>
              <a:ext cx="294228" cy="112275"/>
            </a:xfrm>
            <a:custGeom>
              <a:avLst/>
              <a:gdLst>
                <a:gd name="connsiteX0" fmla="*/ 221209 w 244329"/>
                <a:gd name="connsiteY0" fmla="*/ 9633 h 114404"/>
                <a:gd name="connsiteX1" fmla="*/ 237008 w 244329"/>
                <a:gd name="connsiteY1" fmla="*/ 88631 h 114404"/>
                <a:gd name="connsiteX2" fmla="*/ 126411 w 244329"/>
                <a:gd name="connsiteY2" fmla="*/ 102456 h 114404"/>
                <a:gd name="connsiteX3" fmla="*/ 15 w 244329"/>
                <a:gd name="connsiteY3" fmla="*/ 108380 h 114404"/>
                <a:gd name="connsiteX4" fmla="*/ 118511 w 244329"/>
                <a:gd name="connsiteY4" fmla="*/ 11608 h 114404"/>
                <a:gd name="connsiteX5" fmla="*/ 221209 w 244329"/>
                <a:gd name="connsiteY5" fmla="*/ 9633 h 114404"/>
                <a:gd name="connsiteX0" fmla="*/ 223184 w 246304"/>
                <a:gd name="connsiteY0" fmla="*/ 8926 h 102196"/>
                <a:gd name="connsiteX1" fmla="*/ 238983 w 246304"/>
                <a:gd name="connsiteY1" fmla="*/ 87924 h 102196"/>
                <a:gd name="connsiteX2" fmla="*/ 128386 w 246304"/>
                <a:gd name="connsiteY2" fmla="*/ 101749 h 102196"/>
                <a:gd name="connsiteX3" fmla="*/ 15 w 246304"/>
                <a:gd name="connsiteY3" fmla="*/ 89899 h 102196"/>
                <a:gd name="connsiteX4" fmla="*/ 120486 w 246304"/>
                <a:gd name="connsiteY4" fmla="*/ 10901 h 102196"/>
                <a:gd name="connsiteX5" fmla="*/ 223184 w 246304"/>
                <a:gd name="connsiteY5" fmla="*/ 8926 h 102196"/>
                <a:gd name="connsiteX0" fmla="*/ 223184 w 246889"/>
                <a:gd name="connsiteY0" fmla="*/ 8926 h 97266"/>
                <a:gd name="connsiteX1" fmla="*/ 238983 w 246889"/>
                <a:gd name="connsiteY1" fmla="*/ 87924 h 97266"/>
                <a:gd name="connsiteX2" fmla="*/ 120486 w 246889"/>
                <a:gd name="connsiteY2" fmla="*/ 91875 h 97266"/>
                <a:gd name="connsiteX3" fmla="*/ 15 w 246889"/>
                <a:gd name="connsiteY3" fmla="*/ 89899 h 97266"/>
                <a:gd name="connsiteX4" fmla="*/ 120486 w 246889"/>
                <a:gd name="connsiteY4" fmla="*/ 10901 h 97266"/>
                <a:gd name="connsiteX5" fmla="*/ 223184 w 246889"/>
                <a:gd name="connsiteY5" fmla="*/ 8926 h 97266"/>
                <a:gd name="connsiteX0" fmla="*/ 223194 w 248288"/>
                <a:gd name="connsiteY0" fmla="*/ 4930 h 93270"/>
                <a:gd name="connsiteX1" fmla="*/ 238993 w 248288"/>
                <a:gd name="connsiteY1" fmla="*/ 83928 h 93270"/>
                <a:gd name="connsiteX2" fmla="*/ 120496 w 248288"/>
                <a:gd name="connsiteY2" fmla="*/ 87879 h 93270"/>
                <a:gd name="connsiteX3" fmla="*/ 25 w 248288"/>
                <a:gd name="connsiteY3" fmla="*/ 85903 h 93270"/>
                <a:gd name="connsiteX4" fmla="*/ 84947 w 248288"/>
                <a:gd name="connsiteY4" fmla="*/ 16780 h 93270"/>
                <a:gd name="connsiteX5" fmla="*/ 223194 w 248288"/>
                <a:gd name="connsiteY5" fmla="*/ 4930 h 93270"/>
                <a:gd name="connsiteX0" fmla="*/ 223184 w 246683"/>
                <a:gd name="connsiteY0" fmla="*/ 13745 h 102085"/>
                <a:gd name="connsiteX1" fmla="*/ 238983 w 246683"/>
                <a:gd name="connsiteY1" fmla="*/ 92743 h 102085"/>
                <a:gd name="connsiteX2" fmla="*/ 120486 w 246683"/>
                <a:gd name="connsiteY2" fmla="*/ 96694 h 102085"/>
                <a:gd name="connsiteX3" fmla="*/ 15 w 246683"/>
                <a:gd name="connsiteY3" fmla="*/ 94718 h 102085"/>
                <a:gd name="connsiteX4" fmla="*/ 126411 w 246683"/>
                <a:gd name="connsiteY4" fmla="*/ 7820 h 102085"/>
                <a:gd name="connsiteX5" fmla="*/ 223184 w 246683"/>
                <a:gd name="connsiteY5" fmla="*/ 13745 h 102085"/>
                <a:gd name="connsiteX0" fmla="*/ 223187 w 246686"/>
                <a:gd name="connsiteY0" fmla="*/ 7550 h 95890"/>
                <a:gd name="connsiteX1" fmla="*/ 238986 w 246686"/>
                <a:gd name="connsiteY1" fmla="*/ 86548 h 95890"/>
                <a:gd name="connsiteX2" fmla="*/ 120489 w 246686"/>
                <a:gd name="connsiteY2" fmla="*/ 90499 h 95890"/>
                <a:gd name="connsiteX3" fmla="*/ 18 w 246686"/>
                <a:gd name="connsiteY3" fmla="*/ 88523 h 95890"/>
                <a:gd name="connsiteX4" fmla="*/ 126414 w 246686"/>
                <a:gd name="connsiteY4" fmla="*/ 1625 h 95890"/>
                <a:gd name="connsiteX5" fmla="*/ 223187 w 246686"/>
                <a:gd name="connsiteY5" fmla="*/ 7550 h 95890"/>
                <a:gd name="connsiteX0" fmla="*/ 227133 w 248013"/>
                <a:gd name="connsiteY0" fmla="*/ 13746 h 102086"/>
                <a:gd name="connsiteX1" fmla="*/ 238983 w 248013"/>
                <a:gd name="connsiteY1" fmla="*/ 92744 h 102086"/>
                <a:gd name="connsiteX2" fmla="*/ 120486 w 248013"/>
                <a:gd name="connsiteY2" fmla="*/ 96695 h 102086"/>
                <a:gd name="connsiteX3" fmla="*/ 15 w 248013"/>
                <a:gd name="connsiteY3" fmla="*/ 94719 h 102086"/>
                <a:gd name="connsiteX4" fmla="*/ 126411 w 248013"/>
                <a:gd name="connsiteY4" fmla="*/ 7821 h 102086"/>
                <a:gd name="connsiteX5" fmla="*/ 227133 w 248013"/>
                <a:gd name="connsiteY5" fmla="*/ 13746 h 102086"/>
                <a:gd name="connsiteX0" fmla="*/ 227133 w 249041"/>
                <a:gd name="connsiteY0" fmla="*/ 11407 h 99747"/>
                <a:gd name="connsiteX1" fmla="*/ 238983 w 249041"/>
                <a:gd name="connsiteY1" fmla="*/ 90405 h 99747"/>
                <a:gd name="connsiteX2" fmla="*/ 120486 w 249041"/>
                <a:gd name="connsiteY2" fmla="*/ 94356 h 99747"/>
                <a:gd name="connsiteX3" fmla="*/ 15 w 249041"/>
                <a:gd name="connsiteY3" fmla="*/ 92380 h 99747"/>
                <a:gd name="connsiteX4" fmla="*/ 126411 w 249041"/>
                <a:gd name="connsiteY4" fmla="*/ 5482 h 99747"/>
                <a:gd name="connsiteX5" fmla="*/ 227133 w 249041"/>
                <a:gd name="connsiteY5" fmla="*/ 11407 h 99747"/>
                <a:gd name="connsiteX0" fmla="*/ 227133 w 243144"/>
                <a:gd name="connsiteY0" fmla="*/ 11407 h 101983"/>
                <a:gd name="connsiteX1" fmla="*/ 238983 w 243144"/>
                <a:gd name="connsiteY1" fmla="*/ 90405 h 101983"/>
                <a:gd name="connsiteX2" fmla="*/ 120486 w 243144"/>
                <a:gd name="connsiteY2" fmla="*/ 94356 h 101983"/>
                <a:gd name="connsiteX3" fmla="*/ 15 w 243144"/>
                <a:gd name="connsiteY3" fmla="*/ 92380 h 101983"/>
                <a:gd name="connsiteX4" fmla="*/ 126411 w 243144"/>
                <a:gd name="connsiteY4" fmla="*/ 5482 h 101983"/>
                <a:gd name="connsiteX5" fmla="*/ 227133 w 243144"/>
                <a:gd name="connsiteY5" fmla="*/ 11407 h 101983"/>
                <a:gd name="connsiteX0" fmla="*/ 227133 w 243144"/>
                <a:gd name="connsiteY0" fmla="*/ 11407 h 107617"/>
                <a:gd name="connsiteX1" fmla="*/ 238983 w 243144"/>
                <a:gd name="connsiteY1" fmla="*/ 90405 h 107617"/>
                <a:gd name="connsiteX2" fmla="*/ 120486 w 243144"/>
                <a:gd name="connsiteY2" fmla="*/ 94356 h 107617"/>
                <a:gd name="connsiteX3" fmla="*/ 15 w 243144"/>
                <a:gd name="connsiteY3" fmla="*/ 92380 h 107617"/>
                <a:gd name="connsiteX4" fmla="*/ 126411 w 243144"/>
                <a:gd name="connsiteY4" fmla="*/ 5482 h 107617"/>
                <a:gd name="connsiteX5" fmla="*/ 227133 w 243144"/>
                <a:gd name="connsiteY5" fmla="*/ 11407 h 107617"/>
                <a:gd name="connsiteX0" fmla="*/ 227133 w 247182"/>
                <a:gd name="connsiteY0" fmla="*/ 11407 h 107617"/>
                <a:gd name="connsiteX1" fmla="*/ 238983 w 247182"/>
                <a:gd name="connsiteY1" fmla="*/ 90405 h 107617"/>
                <a:gd name="connsiteX2" fmla="*/ 146160 w 247182"/>
                <a:gd name="connsiteY2" fmla="*/ 94356 h 107617"/>
                <a:gd name="connsiteX3" fmla="*/ 15 w 247182"/>
                <a:gd name="connsiteY3" fmla="*/ 92380 h 107617"/>
                <a:gd name="connsiteX4" fmla="*/ 126411 w 247182"/>
                <a:gd name="connsiteY4" fmla="*/ 5482 h 107617"/>
                <a:gd name="connsiteX5" fmla="*/ 227133 w 247182"/>
                <a:gd name="connsiteY5" fmla="*/ 11407 h 107617"/>
                <a:gd name="connsiteX0" fmla="*/ 227133 w 247453"/>
                <a:gd name="connsiteY0" fmla="*/ 14122 h 110034"/>
                <a:gd name="connsiteX1" fmla="*/ 240747 w 247453"/>
                <a:gd name="connsiteY1" fmla="*/ 100740 h 110034"/>
                <a:gd name="connsiteX2" fmla="*/ 146160 w 247453"/>
                <a:gd name="connsiteY2" fmla="*/ 97071 h 110034"/>
                <a:gd name="connsiteX3" fmla="*/ 15 w 247453"/>
                <a:gd name="connsiteY3" fmla="*/ 95095 h 110034"/>
                <a:gd name="connsiteX4" fmla="*/ 126411 w 247453"/>
                <a:gd name="connsiteY4" fmla="*/ 8197 h 110034"/>
                <a:gd name="connsiteX5" fmla="*/ 227133 w 247453"/>
                <a:gd name="connsiteY5" fmla="*/ 14122 h 110034"/>
                <a:gd name="connsiteX0" fmla="*/ 227133 w 247453"/>
                <a:gd name="connsiteY0" fmla="*/ 14122 h 112425"/>
                <a:gd name="connsiteX1" fmla="*/ 240747 w 247453"/>
                <a:gd name="connsiteY1" fmla="*/ 100740 h 112425"/>
                <a:gd name="connsiteX2" fmla="*/ 146160 w 247453"/>
                <a:gd name="connsiteY2" fmla="*/ 104691 h 112425"/>
                <a:gd name="connsiteX3" fmla="*/ 15 w 247453"/>
                <a:gd name="connsiteY3" fmla="*/ 95095 h 112425"/>
                <a:gd name="connsiteX4" fmla="*/ 126411 w 247453"/>
                <a:gd name="connsiteY4" fmla="*/ 8197 h 112425"/>
                <a:gd name="connsiteX5" fmla="*/ 227133 w 247453"/>
                <a:gd name="connsiteY5" fmla="*/ 14122 h 112425"/>
                <a:gd name="connsiteX0" fmla="*/ 227133 w 247453"/>
                <a:gd name="connsiteY0" fmla="*/ 7701 h 106004"/>
                <a:gd name="connsiteX1" fmla="*/ 240747 w 247453"/>
                <a:gd name="connsiteY1" fmla="*/ 94319 h 106004"/>
                <a:gd name="connsiteX2" fmla="*/ 146160 w 247453"/>
                <a:gd name="connsiteY2" fmla="*/ 98270 h 106004"/>
                <a:gd name="connsiteX3" fmla="*/ 15 w 247453"/>
                <a:gd name="connsiteY3" fmla="*/ 88674 h 106004"/>
                <a:gd name="connsiteX4" fmla="*/ 126411 w 247453"/>
                <a:gd name="connsiteY4" fmla="*/ 1776 h 106004"/>
                <a:gd name="connsiteX5" fmla="*/ 227133 w 247453"/>
                <a:gd name="connsiteY5" fmla="*/ 7701 h 106004"/>
                <a:gd name="connsiteX0" fmla="*/ 227132 w 247123"/>
                <a:gd name="connsiteY0" fmla="*/ 9857 h 108160"/>
                <a:gd name="connsiteX1" fmla="*/ 240746 w 247123"/>
                <a:gd name="connsiteY1" fmla="*/ 96475 h 108160"/>
                <a:gd name="connsiteX2" fmla="*/ 146159 w 247123"/>
                <a:gd name="connsiteY2" fmla="*/ 100426 h 108160"/>
                <a:gd name="connsiteX3" fmla="*/ 14 w 247123"/>
                <a:gd name="connsiteY3" fmla="*/ 90830 h 108160"/>
                <a:gd name="connsiteX4" fmla="*/ 135228 w 247123"/>
                <a:gd name="connsiteY4" fmla="*/ 122 h 108160"/>
                <a:gd name="connsiteX5" fmla="*/ 227132 w 247123"/>
                <a:gd name="connsiteY5" fmla="*/ 9857 h 108160"/>
                <a:gd name="connsiteX0" fmla="*/ 227132 w 247520"/>
                <a:gd name="connsiteY0" fmla="*/ 9857 h 108160"/>
                <a:gd name="connsiteX1" fmla="*/ 240746 w 247520"/>
                <a:gd name="connsiteY1" fmla="*/ 96475 h 108160"/>
                <a:gd name="connsiteX2" fmla="*/ 146159 w 247520"/>
                <a:gd name="connsiteY2" fmla="*/ 100426 h 108160"/>
                <a:gd name="connsiteX3" fmla="*/ 14 w 247520"/>
                <a:gd name="connsiteY3" fmla="*/ 90830 h 108160"/>
                <a:gd name="connsiteX4" fmla="*/ 135228 w 247520"/>
                <a:gd name="connsiteY4" fmla="*/ 122 h 108160"/>
                <a:gd name="connsiteX5" fmla="*/ 227132 w 247520"/>
                <a:gd name="connsiteY5" fmla="*/ 9857 h 108160"/>
                <a:gd name="connsiteX0" fmla="*/ 221840 w 245898"/>
                <a:gd name="connsiteY0" fmla="*/ 12067 h 112275"/>
                <a:gd name="connsiteX1" fmla="*/ 240745 w 245898"/>
                <a:gd name="connsiteY1" fmla="*/ 100590 h 112275"/>
                <a:gd name="connsiteX2" fmla="*/ 146158 w 245898"/>
                <a:gd name="connsiteY2" fmla="*/ 104541 h 112275"/>
                <a:gd name="connsiteX3" fmla="*/ 13 w 245898"/>
                <a:gd name="connsiteY3" fmla="*/ 94945 h 112275"/>
                <a:gd name="connsiteX4" fmla="*/ 135227 w 245898"/>
                <a:gd name="connsiteY4" fmla="*/ 4237 h 112275"/>
                <a:gd name="connsiteX5" fmla="*/ 221840 w 245898"/>
                <a:gd name="connsiteY5" fmla="*/ 12067 h 112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898" h="112275">
                  <a:moveTo>
                    <a:pt x="221840" y="12067"/>
                  </a:moveTo>
                  <a:cubicBezTo>
                    <a:pt x="241189" y="9076"/>
                    <a:pt x="253359" y="85178"/>
                    <a:pt x="240745" y="100590"/>
                  </a:cubicBezTo>
                  <a:cubicBezTo>
                    <a:pt x="228131" y="116002"/>
                    <a:pt x="186280" y="105482"/>
                    <a:pt x="146158" y="104541"/>
                  </a:cubicBezTo>
                  <a:cubicBezTo>
                    <a:pt x="106036" y="103600"/>
                    <a:pt x="1330" y="127861"/>
                    <a:pt x="13" y="94945"/>
                  </a:cubicBezTo>
                  <a:cubicBezTo>
                    <a:pt x="-1304" y="79804"/>
                    <a:pt x="98256" y="18050"/>
                    <a:pt x="135227" y="4237"/>
                  </a:cubicBezTo>
                  <a:cubicBezTo>
                    <a:pt x="172198" y="-9576"/>
                    <a:pt x="202491" y="15058"/>
                    <a:pt x="221840" y="12067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48A121C6-C8E8-4CB5-84EC-1F6043EB612F}"/>
                </a:ext>
              </a:extLst>
            </p:cNvPr>
            <p:cNvSpPr/>
            <p:nvPr/>
          </p:nvSpPr>
          <p:spPr>
            <a:xfrm>
              <a:off x="5356335" y="1844882"/>
              <a:ext cx="1320257" cy="1287989"/>
            </a:xfrm>
            <a:custGeom>
              <a:avLst/>
              <a:gdLst>
                <a:gd name="connsiteX0" fmla="*/ 4686 w 1522514"/>
                <a:gd name="connsiteY0" fmla="*/ 621143 h 1467029"/>
                <a:gd name="connsiteX1" fmla="*/ 42786 w 1522514"/>
                <a:gd name="connsiteY1" fmla="*/ 788783 h 1467029"/>
                <a:gd name="connsiteX2" fmla="*/ 50406 w 1522514"/>
                <a:gd name="connsiteY2" fmla="*/ 836408 h 1467029"/>
                <a:gd name="connsiteX3" fmla="*/ 6591 w 1522514"/>
                <a:gd name="connsiteY3" fmla="*/ 845933 h 1467029"/>
                <a:gd name="connsiteX4" fmla="*/ 6591 w 1522514"/>
                <a:gd name="connsiteY4" fmla="*/ 948803 h 1467029"/>
                <a:gd name="connsiteX5" fmla="*/ 67551 w 1522514"/>
                <a:gd name="connsiteY5" fmla="*/ 1063103 h 1467029"/>
                <a:gd name="connsiteX6" fmla="*/ 111366 w 1522514"/>
                <a:gd name="connsiteY6" fmla="*/ 1101203 h 1467029"/>
                <a:gd name="connsiteX7" fmla="*/ 96126 w 1522514"/>
                <a:gd name="connsiteY7" fmla="*/ 1223123 h 1467029"/>
                <a:gd name="connsiteX8" fmla="*/ 128511 w 1522514"/>
                <a:gd name="connsiteY8" fmla="*/ 1314563 h 1467029"/>
                <a:gd name="connsiteX9" fmla="*/ 223761 w 1522514"/>
                <a:gd name="connsiteY9" fmla="*/ 1379333 h 1467029"/>
                <a:gd name="connsiteX10" fmla="*/ 406641 w 1522514"/>
                <a:gd name="connsiteY10" fmla="*/ 1436483 h 1467029"/>
                <a:gd name="connsiteX11" fmla="*/ 665721 w 1522514"/>
                <a:gd name="connsiteY11" fmla="*/ 1466963 h 1467029"/>
                <a:gd name="connsiteX12" fmla="*/ 900036 w 1522514"/>
                <a:gd name="connsiteY12" fmla="*/ 1428863 h 1467029"/>
                <a:gd name="connsiteX13" fmla="*/ 1122921 w 1522514"/>
                <a:gd name="connsiteY13" fmla="*/ 1345043 h 1467029"/>
                <a:gd name="connsiteX14" fmla="*/ 1273416 w 1522514"/>
                <a:gd name="connsiteY14" fmla="*/ 1211693 h 1467029"/>
                <a:gd name="connsiteX15" fmla="*/ 1309611 w 1522514"/>
                <a:gd name="connsiteY15" fmla="*/ 1236458 h 1467029"/>
                <a:gd name="connsiteX16" fmla="*/ 1408671 w 1522514"/>
                <a:gd name="connsiteY16" fmla="*/ 1219313 h 1467029"/>
                <a:gd name="connsiteX17" fmla="*/ 1477251 w 1522514"/>
                <a:gd name="connsiteY17" fmla="*/ 1145018 h 1467029"/>
                <a:gd name="connsiteX18" fmla="*/ 1521066 w 1522514"/>
                <a:gd name="connsiteY18" fmla="*/ 1045958 h 1467029"/>
                <a:gd name="connsiteX19" fmla="*/ 1507731 w 1522514"/>
                <a:gd name="connsiteY19" fmla="*/ 931658 h 1467029"/>
                <a:gd name="connsiteX20" fmla="*/ 1465821 w 1522514"/>
                <a:gd name="connsiteY20" fmla="*/ 861173 h 1467029"/>
                <a:gd name="connsiteX21" fmla="*/ 1357236 w 1522514"/>
                <a:gd name="connsiteY21" fmla="*/ 872603 h 1467029"/>
                <a:gd name="connsiteX22" fmla="*/ 1418196 w 1522514"/>
                <a:gd name="connsiteY22" fmla="*/ 802118 h 1467029"/>
                <a:gd name="connsiteX23" fmla="*/ 1475346 w 1522514"/>
                <a:gd name="connsiteY23" fmla="*/ 440168 h 1467029"/>
                <a:gd name="connsiteX24" fmla="*/ 1395336 w 1522514"/>
                <a:gd name="connsiteY24" fmla="*/ 158228 h 1467029"/>
                <a:gd name="connsiteX25" fmla="*/ 1199121 w 1522514"/>
                <a:gd name="connsiteY25" fmla="*/ 26783 h 1467029"/>
                <a:gd name="connsiteX26" fmla="*/ 1079106 w 1522514"/>
                <a:gd name="connsiteY26" fmla="*/ 59168 h 1467029"/>
                <a:gd name="connsiteX27" fmla="*/ 827646 w 1522514"/>
                <a:gd name="connsiteY27" fmla="*/ 22973 h 1467029"/>
                <a:gd name="connsiteX28" fmla="*/ 389496 w 1522514"/>
                <a:gd name="connsiteY28" fmla="*/ 24878 h 1467029"/>
                <a:gd name="connsiteX29" fmla="*/ 84696 w 1522514"/>
                <a:gd name="connsiteY29" fmla="*/ 333488 h 1467029"/>
                <a:gd name="connsiteX30" fmla="*/ 4686 w 1522514"/>
                <a:gd name="connsiteY30" fmla="*/ 621143 h 1467029"/>
                <a:gd name="connsiteX0" fmla="*/ 4686 w 1522641"/>
                <a:gd name="connsiteY0" fmla="*/ 621143 h 1467029"/>
                <a:gd name="connsiteX1" fmla="*/ 42786 w 1522641"/>
                <a:gd name="connsiteY1" fmla="*/ 788783 h 1467029"/>
                <a:gd name="connsiteX2" fmla="*/ 50406 w 1522641"/>
                <a:gd name="connsiteY2" fmla="*/ 836408 h 1467029"/>
                <a:gd name="connsiteX3" fmla="*/ 6591 w 1522641"/>
                <a:gd name="connsiteY3" fmla="*/ 845933 h 1467029"/>
                <a:gd name="connsiteX4" fmla="*/ 6591 w 1522641"/>
                <a:gd name="connsiteY4" fmla="*/ 948803 h 1467029"/>
                <a:gd name="connsiteX5" fmla="*/ 67551 w 1522641"/>
                <a:gd name="connsiteY5" fmla="*/ 1063103 h 1467029"/>
                <a:gd name="connsiteX6" fmla="*/ 111366 w 1522641"/>
                <a:gd name="connsiteY6" fmla="*/ 1101203 h 1467029"/>
                <a:gd name="connsiteX7" fmla="*/ 96126 w 1522641"/>
                <a:gd name="connsiteY7" fmla="*/ 1223123 h 1467029"/>
                <a:gd name="connsiteX8" fmla="*/ 128511 w 1522641"/>
                <a:gd name="connsiteY8" fmla="*/ 1314563 h 1467029"/>
                <a:gd name="connsiteX9" fmla="*/ 223761 w 1522641"/>
                <a:gd name="connsiteY9" fmla="*/ 1379333 h 1467029"/>
                <a:gd name="connsiteX10" fmla="*/ 406641 w 1522641"/>
                <a:gd name="connsiteY10" fmla="*/ 1436483 h 1467029"/>
                <a:gd name="connsiteX11" fmla="*/ 665721 w 1522641"/>
                <a:gd name="connsiteY11" fmla="*/ 1466963 h 1467029"/>
                <a:gd name="connsiteX12" fmla="*/ 900036 w 1522641"/>
                <a:gd name="connsiteY12" fmla="*/ 1428863 h 1467029"/>
                <a:gd name="connsiteX13" fmla="*/ 1122921 w 1522641"/>
                <a:gd name="connsiteY13" fmla="*/ 1345043 h 1467029"/>
                <a:gd name="connsiteX14" fmla="*/ 1273416 w 1522641"/>
                <a:gd name="connsiteY14" fmla="*/ 1211693 h 1467029"/>
                <a:gd name="connsiteX15" fmla="*/ 1309611 w 1522641"/>
                <a:gd name="connsiteY15" fmla="*/ 1236458 h 1467029"/>
                <a:gd name="connsiteX16" fmla="*/ 1408671 w 1522641"/>
                <a:gd name="connsiteY16" fmla="*/ 1219313 h 1467029"/>
                <a:gd name="connsiteX17" fmla="*/ 1477251 w 1522641"/>
                <a:gd name="connsiteY17" fmla="*/ 1145018 h 1467029"/>
                <a:gd name="connsiteX18" fmla="*/ 1521066 w 1522641"/>
                <a:gd name="connsiteY18" fmla="*/ 1045958 h 1467029"/>
                <a:gd name="connsiteX19" fmla="*/ 1507731 w 1522641"/>
                <a:gd name="connsiteY19" fmla="*/ 931658 h 1467029"/>
                <a:gd name="connsiteX20" fmla="*/ 1458201 w 1522641"/>
                <a:gd name="connsiteY20" fmla="*/ 864983 h 1467029"/>
                <a:gd name="connsiteX21" fmla="*/ 1357236 w 1522641"/>
                <a:gd name="connsiteY21" fmla="*/ 872603 h 1467029"/>
                <a:gd name="connsiteX22" fmla="*/ 1418196 w 1522641"/>
                <a:gd name="connsiteY22" fmla="*/ 802118 h 1467029"/>
                <a:gd name="connsiteX23" fmla="*/ 1475346 w 1522641"/>
                <a:gd name="connsiteY23" fmla="*/ 440168 h 1467029"/>
                <a:gd name="connsiteX24" fmla="*/ 1395336 w 1522641"/>
                <a:gd name="connsiteY24" fmla="*/ 158228 h 1467029"/>
                <a:gd name="connsiteX25" fmla="*/ 1199121 w 1522641"/>
                <a:gd name="connsiteY25" fmla="*/ 26783 h 1467029"/>
                <a:gd name="connsiteX26" fmla="*/ 1079106 w 1522641"/>
                <a:gd name="connsiteY26" fmla="*/ 59168 h 1467029"/>
                <a:gd name="connsiteX27" fmla="*/ 827646 w 1522641"/>
                <a:gd name="connsiteY27" fmla="*/ 22973 h 1467029"/>
                <a:gd name="connsiteX28" fmla="*/ 389496 w 1522641"/>
                <a:gd name="connsiteY28" fmla="*/ 24878 h 1467029"/>
                <a:gd name="connsiteX29" fmla="*/ 84696 w 1522641"/>
                <a:gd name="connsiteY29" fmla="*/ 333488 h 1467029"/>
                <a:gd name="connsiteX30" fmla="*/ 4686 w 1522641"/>
                <a:gd name="connsiteY30" fmla="*/ 621143 h 1467029"/>
                <a:gd name="connsiteX0" fmla="*/ 4686 w 1534839"/>
                <a:gd name="connsiteY0" fmla="*/ 621143 h 1467029"/>
                <a:gd name="connsiteX1" fmla="*/ 42786 w 1534839"/>
                <a:gd name="connsiteY1" fmla="*/ 788783 h 1467029"/>
                <a:gd name="connsiteX2" fmla="*/ 50406 w 1534839"/>
                <a:gd name="connsiteY2" fmla="*/ 836408 h 1467029"/>
                <a:gd name="connsiteX3" fmla="*/ 6591 w 1534839"/>
                <a:gd name="connsiteY3" fmla="*/ 845933 h 1467029"/>
                <a:gd name="connsiteX4" fmla="*/ 6591 w 1534839"/>
                <a:gd name="connsiteY4" fmla="*/ 948803 h 1467029"/>
                <a:gd name="connsiteX5" fmla="*/ 67551 w 1534839"/>
                <a:gd name="connsiteY5" fmla="*/ 1063103 h 1467029"/>
                <a:gd name="connsiteX6" fmla="*/ 111366 w 1534839"/>
                <a:gd name="connsiteY6" fmla="*/ 1101203 h 1467029"/>
                <a:gd name="connsiteX7" fmla="*/ 96126 w 1534839"/>
                <a:gd name="connsiteY7" fmla="*/ 1223123 h 1467029"/>
                <a:gd name="connsiteX8" fmla="*/ 128511 w 1534839"/>
                <a:gd name="connsiteY8" fmla="*/ 1314563 h 1467029"/>
                <a:gd name="connsiteX9" fmla="*/ 223761 w 1534839"/>
                <a:gd name="connsiteY9" fmla="*/ 1379333 h 1467029"/>
                <a:gd name="connsiteX10" fmla="*/ 406641 w 1534839"/>
                <a:gd name="connsiteY10" fmla="*/ 1436483 h 1467029"/>
                <a:gd name="connsiteX11" fmla="*/ 665721 w 1534839"/>
                <a:gd name="connsiteY11" fmla="*/ 1466963 h 1467029"/>
                <a:gd name="connsiteX12" fmla="*/ 900036 w 1534839"/>
                <a:gd name="connsiteY12" fmla="*/ 1428863 h 1467029"/>
                <a:gd name="connsiteX13" fmla="*/ 1122921 w 1534839"/>
                <a:gd name="connsiteY13" fmla="*/ 1345043 h 1467029"/>
                <a:gd name="connsiteX14" fmla="*/ 1273416 w 1534839"/>
                <a:gd name="connsiteY14" fmla="*/ 1211693 h 1467029"/>
                <a:gd name="connsiteX15" fmla="*/ 1309611 w 1534839"/>
                <a:gd name="connsiteY15" fmla="*/ 1236458 h 1467029"/>
                <a:gd name="connsiteX16" fmla="*/ 1408671 w 1534839"/>
                <a:gd name="connsiteY16" fmla="*/ 1219313 h 1467029"/>
                <a:gd name="connsiteX17" fmla="*/ 1477251 w 1534839"/>
                <a:gd name="connsiteY17" fmla="*/ 1145018 h 1467029"/>
                <a:gd name="connsiteX18" fmla="*/ 1521066 w 1534839"/>
                <a:gd name="connsiteY18" fmla="*/ 1045958 h 1467029"/>
                <a:gd name="connsiteX19" fmla="*/ 1530591 w 1534839"/>
                <a:gd name="connsiteY19" fmla="*/ 939278 h 1467029"/>
                <a:gd name="connsiteX20" fmla="*/ 1458201 w 1534839"/>
                <a:gd name="connsiteY20" fmla="*/ 864983 h 1467029"/>
                <a:gd name="connsiteX21" fmla="*/ 1357236 w 1534839"/>
                <a:gd name="connsiteY21" fmla="*/ 872603 h 1467029"/>
                <a:gd name="connsiteX22" fmla="*/ 1418196 w 1534839"/>
                <a:gd name="connsiteY22" fmla="*/ 802118 h 1467029"/>
                <a:gd name="connsiteX23" fmla="*/ 1475346 w 1534839"/>
                <a:gd name="connsiteY23" fmla="*/ 440168 h 1467029"/>
                <a:gd name="connsiteX24" fmla="*/ 1395336 w 1534839"/>
                <a:gd name="connsiteY24" fmla="*/ 158228 h 1467029"/>
                <a:gd name="connsiteX25" fmla="*/ 1199121 w 1534839"/>
                <a:gd name="connsiteY25" fmla="*/ 26783 h 1467029"/>
                <a:gd name="connsiteX26" fmla="*/ 1079106 w 1534839"/>
                <a:gd name="connsiteY26" fmla="*/ 59168 h 1467029"/>
                <a:gd name="connsiteX27" fmla="*/ 827646 w 1534839"/>
                <a:gd name="connsiteY27" fmla="*/ 22973 h 1467029"/>
                <a:gd name="connsiteX28" fmla="*/ 389496 w 1534839"/>
                <a:gd name="connsiteY28" fmla="*/ 24878 h 1467029"/>
                <a:gd name="connsiteX29" fmla="*/ 84696 w 1534839"/>
                <a:gd name="connsiteY29" fmla="*/ 333488 h 1467029"/>
                <a:gd name="connsiteX30" fmla="*/ 4686 w 1534839"/>
                <a:gd name="connsiteY30" fmla="*/ 621143 h 1467029"/>
                <a:gd name="connsiteX0" fmla="*/ 4686 w 1541892"/>
                <a:gd name="connsiteY0" fmla="*/ 621143 h 1467029"/>
                <a:gd name="connsiteX1" fmla="*/ 42786 w 1541892"/>
                <a:gd name="connsiteY1" fmla="*/ 788783 h 1467029"/>
                <a:gd name="connsiteX2" fmla="*/ 50406 w 1541892"/>
                <a:gd name="connsiteY2" fmla="*/ 836408 h 1467029"/>
                <a:gd name="connsiteX3" fmla="*/ 6591 w 1541892"/>
                <a:gd name="connsiteY3" fmla="*/ 845933 h 1467029"/>
                <a:gd name="connsiteX4" fmla="*/ 6591 w 1541892"/>
                <a:gd name="connsiteY4" fmla="*/ 948803 h 1467029"/>
                <a:gd name="connsiteX5" fmla="*/ 67551 w 1541892"/>
                <a:gd name="connsiteY5" fmla="*/ 1063103 h 1467029"/>
                <a:gd name="connsiteX6" fmla="*/ 111366 w 1541892"/>
                <a:gd name="connsiteY6" fmla="*/ 1101203 h 1467029"/>
                <a:gd name="connsiteX7" fmla="*/ 96126 w 1541892"/>
                <a:gd name="connsiteY7" fmla="*/ 1223123 h 1467029"/>
                <a:gd name="connsiteX8" fmla="*/ 128511 w 1541892"/>
                <a:gd name="connsiteY8" fmla="*/ 1314563 h 1467029"/>
                <a:gd name="connsiteX9" fmla="*/ 223761 w 1541892"/>
                <a:gd name="connsiteY9" fmla="*/ 1379333 h 1467029"/>
                <a:gd name="connsiteX10" fmla="*/ 406641 w 1541892"/>
                <a:gd name="connsiteY10" fmla="*/ 1436483 h 1467029"/>
                <a:gd name="connsiteX11" fmla="*/ 665721 w 1541892"/>
                <a:gd name="connsiteY11" fmla="*/ 1466963 h 1467029"/>
                <a:gd name="connsiteX12" fmla="*/ 900036 w 1541892"/>
                <a:gd name="connsiteY12" fmla="*/ 1428863 h 1467029"/>
                <a:gd name="connsiteX13" fmla="*/ 1122921 w 1541892"/>
                <a:gd name="connsiteY13" fmla="*/ 1345043 h 1467029"/>
                <a:gd name="connsiteX14" fmla="*/ 1273416 w 1541892"/>
                <a:gd name="connsiteY14" fmla="*/ 1211693 h 1467029"/>
                <a:gd name="connsiteX15" fmla="*/ 1309611 w 1541892"/>
                <a:gd name="connsiteY15" fmla="*/ 1236458 h 1467029"/>
                <a:gd name="connsiteX16" fmla="*/ 1408671 w 1541892"/>
                <a:gd name="connsiteY16" fmla="*/ 1219313 h 1467029"/>
                <a:gd name="connsiteX17" fmla="*/ 1477251 w 1541892"/>
                <a:gd name="connsiteY17" fmla="*/ 1145018 h 1467029"/>
                <a:gd name="connsiteX18" fmla="*/ 1536306 w 1541892"/>
                <a:gd name="connsiteY18" fmla="*/ 1047863 h 1467029"/>
                <a:gd name="connsiteX19" fmla="*/ 1530591 w 1541892"/>
                <a:gd name="connsiteY19" fmla="*/ 939278 h 1467029"/>
                <a:gd name="connsiteX20" fmla="*/ 1458201 w 1541892"/>
                <a:gd name="connsiteY20" fmla="*/ 864983 h 1467029"/>
                <a:gd name="connsiteX21" fmla="*/ 1357236 w 1541892"/>
                <a:gd name="connsiteY21" fmla="*/ 872603 h 1467029"/>
                <a:gd name="connsiteX22" fmla="*/ 1418196 w 1541892"/>
                <a:gd name="connsiteY22" fmla="*/ 802118 h 1467029"/>
                <a:gd name="connsiteX23" fmla="*/ 1475346 w 1541892"/>
                <a:gd name="connsiteY23" fmla="*/ 440168 h 1467029"/>
                <a:gd name="connsiteX24" fmla="*/ 1395336 w 1541892"/>
                <a:gd name="connsiteY24" fmla="*/ 158228 h 1467029"/>
                <a:gd name="connsiteX25" fmla="*/ 1199121 w 1541892"/>
                <a:gd name="connsiteY25" fmla="*/ 26783 h 1467029"/>
                <a:gd name="connsiteX26" fmla="*/ 1079106 w 1541892"/>
                <a:gd name="connsiteY26" fmla="*/ 59168 h 1467029"/>
                <a:gd name="connsiteX27" fmla="*/ 827646 w 1541892"/>
                <a:gd name="connsiteY27" fmla="*/ 22973 h 1467029"/>
                <a:gd name="connsiteX28" fmla="*/ 389496 w 1541892"/>
                <a:gd name="connsiteY28" fmla="*/ 24878 h 1467029"/>
                <a:gd name="connsiteX29" fmla="*/ 84696 w 1541892"/>
                <a:gd name="connsiteY29" fmla="*/ 333488 h 1467029"/>
                <a:gd name="connsiteX30" fmla="*/ 4686 w 1541892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57236 w 1542707"/>
                <a:gd name="connsiteY21" fmla="*/ 872603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93431 w 1542707"/>
                <a:gd name="connsiteY21" fmla="*/ 866888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93431 w 1542707"/>
                <a:gd name="connsiteY21" fmla="*/ 866888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93431 w 1542707"/>
                <a:gd name="connsiteY21" fmla="*/ 866888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3864 w 1541885"/>
                <a:gd name="connsiteY0" fmla="*/ 621143 h 1467029"/>
                <a:gd name="connsiteX1" fmla="*/ 41964 w 1541885"/>
                <a:gd name="connsiteY1" fmla="*/ 788783 h 1467029"/>
                <a:gd name="connsiteX2" fmla="*/ 34344 w 1541885"/>
                <a:gd name="connsiteY2" fmla="*/ 828788 h 1467029"/>
                <a:gd name="connsiteX3" fmla="*/ 5769 w 1541885"/>
                <a:gd name="connsiteY3" fmla="*/ 845933 h 1467029"/>
                <a:gd name="connsiteX4" fmla="*/ 5769 w 1541885"/>
                <a:gd name="connsiteY4" fmla="*/ 948803 h 1467029"/>
                <a:gd name="connsiteX5" fmla="*/ 66729 w 1541885"/>
                <a:gd name="connsiteY5" fmla="*/ 1063103 h 1467029"/>
                <a:gd name="connsiteX6" fmla="*/ 110544 w 1541885"/>
                <a:gd name="connsiteY6" fmla="*/ 1101203 h 1467029"/>
                <a:gd name="connsiteX7" fmla="*/ 95304 w 1541885"/>
                <a:gd name="connsiteY7" fmla="*/ 1223123 h 1467029"/>
                <a:gd name="connsiteX8" fmla="*/ 127689 w 1541885"/>
                <a:gd name="connsiteY8" fmla="*/ 1314563 h 1467029"/>
                <a:gd name="connsiteX9" fmla="*/ 222939 w 1541885"/>
                <a:gd name="connsiteY9" fmla="*/ 1379333 h 1467029"/>
                <a:gd name="connsiteX10" fmla="*/ 405819 w 1541885"/>
                <a:gd name="connsiteY10" fmla="*/ 1436483 h 1467029"/>
                <a:gd name="connsiteX11" fmla="*/ 664899 w 1541885"/>
                <a:gd name="connsiteY11" fmla="*/ 1466963 h 1467029"/>
                <a:gd name="connsiteX12" fmla="*/ 899214 w 1541885"/>
                <a:gd name="connsiteY12" fmla="*/ 1428863 h 1467029"/>
                <a:gd name="connsiteX13" fmla="*/ 1122099 w 1541885"/>
                <a:gd name="connsiteY13" fmla="*/ 1345043 h 1467029"/>
                <a:gd name="connsiteX14" fmla="*/ 1272594 w 1541885"/>
                <a:gd name="connsiteY14" fmla="*/ 1211693 h 1467029"/>
                <a:gd name="connsiteX15" fmla="*/ 1308789 w 1541885"/>
                <a:gd name="connsiteY15" fmla="*/ 1236458 h 1467029"/>
                <a:gd name="connsiteX16" fmla="*/ 1407849 w 1541885"/>
                <a:gd name="connsiteY16" fmla="*/ 1219313 h 1467029"/>
                <a:gd name="connsiteX17" fmla="*/ 1476429 w 1541885"/>
                <a:gd name="connsiteY17" fmla="*/ 1145018 h 1467029"/>
                <a:gd name="connsiteX18" fmla="*/ 1535484 w 1541885"/>
                <a:gd name="connsiteY18" fmla="*/ 1047863 h 1467029"/>
                <a:gd name="connsiteX19" fmla="*/ 1529769 w 1541885"/>
                <a:gd name="connsiteY19" fmla="*/ 939278 h 1467029"/>
                <a:gd name="connsiteX20" fmla="*/ 1457379 w 1541885"/>
                <a:gd name="connsiteY20" fmla="*/ 864983 h 1467029"/>
                <a:gd name="connsiteX21" fmla="*/ 1392609 w 1541885"/>
                <a:gd name="connsiteY21" fmla="*/ 866888 h 1467029"/>
                <a:gd name="connsiteX22" fmla="*/ 1417374 w 1541885"/>
                <a:gd name="connsiteY22" fmla="*/ 802118 h 1467029"/>
                <a:gd name="connsiteX23" fmla="*/ 1474524 w 1541885"/>
                <a:gd name="connsiteY23" fmla="*/ 440168 h 1467029"/>
                <a:gd name="connsiteX24" fmla="*/ 1394514 w 1541885"/>
                <a:gd name="connsiteY24" fmla="*/ 158228 h 1467029"/>
                <a:gd name="connsiteX25" fmla="*/ 1198299 w 1541885"/>
                <a:gd name="connsiteY25" fmla="*/ 26783 h 1467029"/>
                <a:gd name="connsiteX26" fmla="*/ 1078284 w 1541885"/>
                <a:gd name="connsiteY26" fmla="*/ 59168 h 1467029"/>
                <a:gd name="connsiteX27" fmla="*/ 826824 w 1541885"/>
                <a:gd name="connsiteY27" fmla="*/ 22973 h 1467029"/>
                <a:gd name="connsiteX28" fmla="*/ 388674 w 1541885"/>
                <a:gd name="connsiteY28" fmla="*/ 24878 h 1467029"/>
                <a:gd name="connsiteX29" fmla="*/ 83874 w 1541885"/>
                <a:gd name="connsiteY29" fmla="*/ 333488 h 1467029"/>
                <a:gd name="connsiteX30" fmla="*/ 3864 w 1541885"/>
                <a:gd name="connsiteY30" fmla="*/ 621143 h 1467029"/>
                <a:gd name="connsiteX0" fmla="*/ 3864 w 1541885"/>
                <a:gd name="connsiteY0" fmla="*/ 619055 h 1464941"/>
                <a:gd name="connsiteX1" fmla="*/ 41964 w 1541885"/>
                <a:gd name="connsiteY1" fmla="*/ 786695 h 1464941"/>
                <a:gd name="connsiteX2" fmla="*/ 34344 w 1541885"/>
                <a:gd name="connsiteY2" fmla="*/ 826700 h 1464941"/>
                <a:gd name="connsiteX3" fmla="*/ 5769 w 1541885"/>
                <a:gd name="connsiteY3" fmla="*/ 843845 h 1464941"/>
                <a:gd name="connsiteX4" fmla="*/ 5769 w 1541885"/>
                <a:gd name="connsiteY4" fmla="*/ 946715 h 1464941"/>
                <a:gd name="connsiteX5" fmla="*/ 66729 w 1541885"/>
                <a:gd name="connsiteY5" fmla="*/ 1061015 h 1464941"/>
                <a:gd name="connsiteX6" fmla="*/ 110544 w 1541885"/>
                <a:gd name="connsiteY6" fmla="*/ 1099115 h 1464941"/>
                <a:gd name="connsiteX7" fmla="*/ 95304 w 1541885"/>
                <a:gd name="connsiteY7" fmla="*/ 1221035 h 1464941"/>
                <a:gd name="connsiteX8" fmla="*/ 127689 w 1541885"/>
                <a:gd name="connsiteY8" fmla="*/ 1312475 h 1464941"/>
                <a:gd name="connsiteX9" fmla="*/ 222939 w 1541885"/>
                <a:gd name="connsiteY9" fmla="*/ 1377245 h 1464941"/>
                <a:gd name="connsiteX10" fmla="*/ 405819 w 1541885"/>
                <a:gd name="connsiteY10" fmla="*/ 1434395 h 1464941"/>
                <a:gd name="connsiteX11" fmla="*/ 664899 w 1541885"/>
                <a:gd name="connsiteY11" fmla="*/ 1464875 h 1464941"/>
                <a:gd name="connsiteX12" fmla="*/ 899214 w 1541885"/>
                <a:gd name="connsiteY12" fmla="*/ 1426775 h 1464941"/>
                <a:gd name="connsiteX13" fmla="*/ 1122099 w 1541885"/>
                <a:gd name="connsiteY13" fmla="*/ 1342955 h 1464941"/>
                <a:gd name="connsiteX14" fmla="*/ 1272594 w 1541885"/>
                <a:gd name="connsiteY14" fmla="*/ 1209605 h 1464941"/>
                <a:gd name="connsiteX15" fmla="*/ 1308789 w 1541885"/>
                <a:gd name="connsiteY15" fmla="*/ 1234370 h 1464941"/>
                <a:gd name="connsiteX16" fmla="*/ 1407849 w 1541885"/>
                <a:gd name="connsiteY16" fmla="*/ 1217225 h 1464941"/>
                <a:gd name="connsiteX17" fmla="*/ 1476429 w 1541885"/>
                <a:gd name="connsiteY17" fmla="*/ 1142930 h 1464941"/>
                <a:gd name="connsiteX18" fmla="*/ 1535484 w 1541885"/>
                <a:gd name="connsiteY18" fmla="*/ 1045775 h 1464941"/>
                <a:gd name="connsiteX19" fmla="*/ 1529769 w 1541885"/>
                <a:gd name="connsiteY19" fmla="*/ 937190 h 1464941"/>
                <a:gd name="connsiteX20" fmla="*/ 1457379 w 1541885"/>
                <a:gd name="connsiteY20" fmla="*/ 862895 h 1464941"/>
                <a:gd name="connsiteX21" fmla="*/ 1392609 w 1541885"/>
                <a:gd name="connsiteY21" fmla="*/ 864800 h 1464941"/>
                <a:gd name="connsiteX22" fmla="*/ 1417374 w 1541885"/>
                <a:gd name="connsiteY22" fmla="*/ 800030 h 1464941"/>
                <a:gd name="connsiteX23" fmla="*/ 1474524 w 1541885"/>
                <a:gd name="connsiteY23" fmla="*/ 438080 h 1464941"/>
                <a:gd name="connsiteX24" fmla="*/ 1394514 w 1541885"/>
                <a:gd name="connsiteY24" fmla="*/ 156140 h 1464941"/>
                <a:gd name="connsiteX25" fmla="*/ 1198299 w 1541885"/>
                <a:gd name="connsiteY25" fmla="*/ 24695 h 1464941"/>
                <a:gd name="connsiteX26" fmla="*/ 1051614 w 1541885"/>
                <a:gd name="connsiteY26" fmla="*/ 3740 h 1464941"/>
                <a:gd name="connsiteX27" fmla="*/ 826824 w 1541885"/>
                <a:gd name="connsiteY27" fmla="*/ 20885 h 1464941"/>
                <a:gd name="connsiteX28" fmla="*/ 388674 w 1541885"/>
                <a:gd name="connsiteY28" fmla="*/ 22790 h 1464941"/>
                <a:gd name="connsiteX29" fmla="*/ 83874 w 1541885"/>
                <a:gd name="connsiteY29" fmla="*/ 331400 h 1464941"/>
                <a:gd name="connsiteX30" fmla="*/ 3864 w 1541885"/>
                <a:gd name="connsiteY30" fmla="*/ 619055 h 1464941"/>
                <a:gd name="connsiteX0" fmla="*/ 3864 w 1541885"/>
                <a:gd name="connsiteY0" fmla="*/ 646071 h 1491957"/>
                <a:gd name="connsiteX1" fmla="*/ 41964 w 1541885"/>
                <a:gd name="connsiteY1" fmla="*/ 813711 h 1491957"/>
                <a:gd name="connsiteX2" fmla="*/ 34344 w 1541885"/>
                <a:gd name="connsiteY2" fmla="*/ 853716 h 1491957"/>
                <a:gd name="connsiteX3" fmla="*/ 5769 w 1541885"/>
                <a:gd name="connsiteY3" fmla="*/ 870861 h 1491957"/>
                <a:gd name="connsiteX4" fmla="*/ 5769 w 1541885"/>
                <a:gd name="connsiteY4" fmla="*/ 973731 h 1491957"/>
                <a:gd name="connsiteX5" fmla="*/ 66729 w 1541885"/>
                <a:gd name="connsiteY5" fmla="*/ 1088031 h 1491957"/>
                <a:gd name="connsiteX6" fmla="*/ 110544 w 1541885"/>
                <a:gd name="connsiteY6" fmla="*/ 1126131 h 1491957"/>
                <a:gd name="connsiteX7" fmla="*/ 95304 w 1541885"/>
                <a:gd name="connsiteY7" fmla="*/ 1248051 h 1491957"/>
                <a:gd name="connsiteX8" fmla="*/ 127689 w 1541885"/>
                <a:gd name="connsiteY8" fmla="*/ 1339491 h 1491957"/>
                <a:gd name="connsiteX9" fmla="*/ 222939 w 1541885"/>
                <a:gd name="connsiteY9" fmla="*/ 1404261 h 1491957"/>
                <a:gd name="connsiteX10" fmla="*/ 405819 w 1541885"/>
                <a:gd name="connsiteY10" fmla="*/ 1461411 h 1491957"/>
                <a:gd name="connsiteX11" fmla="*/ 664899 w 1541885"/>
                <a:gd name="connsiteY11" fmla="*/ 1491891 h 1491957"/>
                <a:gd name="connsiteX12" fmla="*/ 899214 w 1541885"/>
                <a:gd name="connsiteY12" fmla="*/ 1453791 h 1491957"/>
                <a:gd name="connsiteX13" fmla="*/ 1122099 w 1541885"/>
                <a:gd name="connsiteY13" fmla="*/ 1369971 h 1491957"/>
                <a:gd name="connsiteX14" fmla="*/ 1272594 w 1541885"/>
                <a:gd name="connsiteY14" fmla="*/ 1236621 h 1491957"/>
                <a:gd name="connsiteX15" fmla="*/ 1308789 w 1541885"/>
                <a:gd name="connsiteY15" fmla="*/ 1261386 h 1491957"/>
                <a:gd name="connsiteX16" fmla="*/ 1407849 w 1541885"/>
                <a:gd name="connsiteY16" fmla="*/ 1244241 h 1491957"/>
                <a:gd name="connsiteX17" fmla="*/ 1476429 w 1541885"/>
                <a:gd name="connsiteY17" fmla="*/ 1169946 h 1491957"/>
                <a:gd name="connsiteX18" fmla="*/ 1535484 w 1541885"/>
                <a:gd name="connsiteY18" fmla="*/ 1072791 h 1491957"/>
                <a:gd name="connsiteX19" fmla="*/ 1529769 w 1541885"/>
                <a:gd name="connsiteY19" fmla="*/ 964206 h 1491957"/>
                <a:gd name="connsiteX20" fmla="*/ 1457379 w 1541885"/>
                <a:gd name="connsiteY20" fmla="*/ 889911 h 1491957"/>
                <a:gd name="connsiteX21" fmla="*/ 1392609 w 1541885"/>
                <a:gd name="connsiteY21" fmla="*/ 891816 h 1491957"/>
                <a:gd name="connsiteX22" fmla="*/ 1417374 w 1541885"/>
                <a:gd name="connsiteY22" fmla="*/ 827046 h 1491957"/>
                <a:gd name="connsiteX23" fmla="*/ 1474524 w 1541885"/>
                <a:gd name="connsiteY23" fmla="*/ 465096 h 1491957"/>
                <a:gd name="connsiteX24" fmla="*/ 1394514 w 1541885"/>
                <a:gd name="connsiteY24" fmla="*/ 183156 h 1491957"/>
                <a:gd name="connsiteX25" fmla="*/ 1198299 w 1541885"/>
                <a:gd name="connsiteY25" fmla="*/ 51711 h 1491957"/>
                <a:gd name="connsiteX26" fmla="*/ 1051614 w 1541885"/>
                <a:gd name="connsiteY26" fmla="*/ 30756 h 1491957"/>
                <a:gd name="connsiteX27" fmla="*/ 819204 w 1541885"/>
                <a:gd name="connsiteY27" fmla="*/ 276 h 1491957"/>
                <a:gd name="connsiteX28" fmla="*/ 388674 w 1541885"/>
                <a:gd name="connsiteY28" fmla="*/ 49806 h 1491957"/>
                <a:gd name="connsiteX29" fmla="*/ 83874 w 1541885"/>
                <a:gd name="connsiteY29" fmla="*/ 358416 h 1491957"/>
                <a:gd name="connsiteX30" fmla="*/ 3864 w 1541885"/>
                <a:gd name="connsiteY30" fmla="*/ 646071 h 1491957"/>
                <a:gd name="connsiteX0" fmla="*/ 3864 w 1541885"/>
                <a:gd name="connsiteY0" fmla="*/ 646616 h 1492502"/>
                <a:gd name="connsiteX1" fmla="*/ 41964 w 1541885"/>
                <a:gd name="connsiteY1" fmla="*/ 814256 h 1492502"/>
                <a:gd name="connsiteX2" fmla="*/ 34344 w 1541885"/>
                <a:gd name="connsiteY2" fmla="*/ 854261 h 1492502"/>
                <a:gd name="connsiteX3" fmla="*/ 5769 w 1541885"/>
                <a:gd name="connsiteY3" fmla="*/ 871406 h 1492502"/>
                <a:gd name="connsiteX4" fmla="*/ 5769 w 1541885"/>
                <a:gd name="connsiteY4" fmla="*/ 974276 h 1492502"/>
                <a:gd name="connsiteX5" fmla="*/ 66729 w 1541885"/>
                <a:gd name="connsiteY5" fmla="*/ 1088576 h 1492502"/>
                <a:gd name="connsiteX6" fmla="*/ 110544 w 1541885"/>
                <a:gd name="connsiteY6" fmla="*/ 1126676 h 1492502"/>
                <a:gd name="connsiteX7" fmla="*/ 95304 w 1541885"/>
                <a:gd name="connsiteY7" fmla="*/ 1248596 h 1492502"/>
                <a:gd name="connsiteX8" fmla="*/ 127689 w 1541885"/>
                <a:gd name="connsiteY8" fmla="*/ 1340036 h 1492502"/>
                <a:gd name="connsiteX9" fmla="*/ 222939 w 1541885"/>
                <a:gd name="connsiteY9" fmla="*/ 1404806 h 1492502"/>
                <a:gd name="connsiteX10" fmla="*/ 405819 w 1541885"/>
                <a:gd name="connsiteY10" fmla="*/ 1461956 h 1492502"/>
                <a:gd name="connsiteX11" fmla="*/ 664899 w 1541885"/>
                <a:gd name="connsiteY11" fmla="*/ 1492436 h 1492502"/>
                <a:gd name="connsiteX12" fmla="*/ 899214 w 1541885"/>
                <a:gd name="connsiteY12" fmla="*/ 1454336 h 1492502"/>
                <a:gd name="connsiteX13" fmla="*/ 1122099 w 1541885"/>
                <a:gd name="connsiteY13" fmla="*/ 1370516 h 1492502"/>
                <a:gd name="connsiteX14" fmla="*/ 1272594 w 1541885"/>
                <a:gd name="connsiteY14" fmla="*/ 1237166 h 1492502"/>
                <a:gd name="connsiteX15" fmla="*/ 1308789 w 1541885"/>
                <a:gd name="connsiteY15" fmla="*/ 1261931 h 1492502"/>
                <a:gd name="connsiteX16" fmla="*/ 1407849 w 1541885"/>
                <a:gd name="connsiteY16" fmla="*/ 1244786 h 1492502"/>
                <a:gd name="connsiteX17" fmla="*/ 1476429 w 1541885"/>
                <a:gd name="connsiteY17" fmla="*/ 1170491 h 1492502"/>
                <a:gd name="connsiteX18" fmla="*/ 1535484 w 1541885"/>
                <a:gd name="connsiteY18" fmla="*/ 1073336 h 1492502"/>
                <a:gd name="connsiteX19" fmla="*/ 1529769 w 1541885"/>
                <a:gd name="connsiteY19" fmla="*/ 964751 h 1492502"/>
                <a:gd name="connsiteX20" fmla="*/ 1457379 w 1541885"/>
                <a:gd name="connsiteY20" fmla="*/ 890456 h 1492502"/>
                <a:gd name="connsiteX21" fmla="*/ 1392609 w 1541885"/>
                <a:gd name="connsiteY21" fmla="*/ 892361 h 1492502"/>
                <a:gd name="connsiteX22" fmla="*/ 1417374 w 1541885"/>
                <a:gd name="connsiteY22" fmla="*/ 827591 h 1492502"/>
                <a:gd name="connsiteX23" fmla="*/ 1474524 w 1541885"/>
                <a:gd name="connsiteY23" fmla="*/ 465641 h 1492502"/>
                <a:gd name="connsiteX24" fmla="*/ 1394514 w 1541885"/>
                <a:gd name="connsiteY24" fmla="*/ 183701 h 1492502"/>
                <a:gd name="connsiteX25" fmla="*/ 1198299 w 1541885"/>
                <a:gd name="connsiteY25" fmla="*/ 52256 h 1492502"/>
                <a:gd name="connsiteX26" fmla="*/ 1051614 w 1541885"/>
                <a:gd name="connsiteY26" fmla="*/ 21776 h 1492502"/>
                <a:gd name="connsiteX27" fmla="*/ 819204 w 1541885"/>
                <a:gd name="connsiteY27" fmla="*/ 821 h 1492502"/>
                <a:gd name="connsiteX28" fmla="*/ 388674 w 1541885"/>
                <a:gd name="connsiteY28" fmla="*/ 50351 h 1492502"/>
                <a:gd name="connsiteX29" fmla="*/ 83874 w 1541885"/>
                <a:gd name="connsiteY29" fmla="*/ 358961 h 1492502"/>
                <a:gd name="connsiteX30" fmla="*/ 3864 w 1541885"/>
                <a:gd name="connsiteY30" fmla="*/ 646616 h 1492502"/>
                <a:gd name="connsiteX0" fmla="*/ 3864 w 1541885"/>
                <a:gd name="connsiteY0" fmla="*/ 647250 h 1493136"/>
                <a:gd name="connsiteX1" fmla="*/ 41964 w 1541885"/>
                <a:gd name="connsiteY1" fmla="*/ 814890 h 1493136"/>
                <a:gd name="connsiteX2" fmla="*/ 34344 w 1541885"/>
                <a:gd name="connsiteY2" fmla="*/ 854895 h 1493136"/>
                <a:gd name="connsiteX3" fmla="*/ 5769 w 1541885"/>
                <a:gd name="connsiteY3" fmla="*/ 872040 h 1493136"/>
                <a:gd name="connsiteX4" fmla="*/ 5769 w 1541885"/>
                <a:gd name="connsiteY4" fmla="*/ 974910 h 1493136"/>
                <a:gd name="connsiteX5" fmla="*/ 66729 w 1541885"/>
                <a:gd name="connsiteY5" fmla="*/ 1089210 h 1493136"/>
                <a:gd name="connsiteX6" fmla="*/ 110544 w 1541885"/>
                <a:gd name="connsiteY6" fmla="*/ 1127310 h 1493136"/>
                <a:gd name="connsiteX7" fmla="*/ 95304 w 1541885"/>
                <a:gd name="connsiteY7" fmla="*/ 1249230 h 1493136"/>
                <a:gd name="connsiteX8" fmla="*/ 127689 w 1541885"/>
                <a:gd name="connsiteY8" fmla="*/ 1340670 h 1493136"/>
                <a:gd name="connsiteX9" fmla="*/ 222939 w 1541885"/>
                <a:gd name="connsiteY9" fmla="*/ 1405440 h 1493136"/>
                <a:gd name="connsiteX10" fmla="*/ 405819 w 1541885"/>
                <a:gd name="connsiteY10" fmla="*/ 1462590 h 1493136"/>
                <a:gd name="connsiteX11" fmla="*/ 664899 w 1541885"/>
                <a:gd name="connsiteY11" fmla="*/ 1493070 h 1493136"/>
                <a:gd name="connsiteX12" fmla="*/ 899214 w 1541885"/>
                <a:gd name="connsiteY12" fmla="*/ 1454970 h 1493136"/>
                <a:gd name="connsiteX13" fmla="*/ 1122099 w 1541885"/>
                <a:gd name="connsiteY13" fmla="*/ 1371150 h 1493136"/>
                <a:gd name="connsiteX14" fmla="*/ 1272594 w 1541885"/>
                <a:gd name="connsiteY14" fmla="*/ 1237800 h 1493136"/>
                <a:gd name="connsiteX15" fmla="*/ 1308789 w 1541885"/>
                <a:gd name="connsiteY15" fmla="*/ 1262565 h 1493136"/>
                <a:gd name="connsiteX16" fmla="*/ 1407849 w 1541885"/>
                <a:gd name="connsiteY16" fmla="*/ 1245420 h 1493136"/>
                <a:gd name="connsiteX17" fmla="*/ 1476429 w 1541885"/>
                <a:gd name="connsiteY17" fmla="*/ 1171125 h 1493136"/>
                <a:gd name="connsiteX18" fmla="*/ 1535484 w 1541885"/>
                <a:gd name="connsiteY18" fmla="*/ 1073970 h 1493136"/>
                <a:gd name="connsiteX19" fmla="*/ 1529769 w 1541885"/>
                <a:gd name="connsiteY19" fmla="*/ 965385 h 1493136"/>
                <a:gd name="connsiteX20" fmla="*/ 1457379 w 1541885"/>
                <a:gd name="connsiteY20" fmla="*/ 891090 h 1493136"/>
                <a:gd name="connsiteX21" fmla="*/ 1392609 w 1541885"/>
                <a:gd name="connsiteY21" fmla="*/ 892995 h 1493136"/>
                <a:gd name="connsiteX22" fmla="*/ 1417374 w 1541885"/>
                <a:gd name="connsiteY22" fmla="*/ 828225 h 1493136"/>
                <a:gd name="connsiteX23" fmla="*/ 1474524 w 1541885"/>
                <a:gd name="connsiteY23" fmla="*/ 466275 h 1493136"/>
                <a:gd name="connsiteX24" fmla="*/ 1394514 w 1541885"/>
                <a:gd name="connsiteY24" fmla="*/ 184335 h 1493136"/>
                <a:gd name="connsiteX25" fmla="*/ 1198299 w 1541885"/>
                <a:gd name="connsiteY25" fmla="*/ 52890 h 1493136"/>
                <a:gd name="connsiteX26" fmla="*/ 1055424 w 1541885"/>
                <a:gd name="connsiteY26" fmla="*/ 16695 h 1493136"/>
                <a:gd name="connsiteX27" fmla="*/ 819204 w 1541885"/>
                <a:gd name="connsiteY27" fmla="*/ 1455 h 1493136"/>
                <a:gd name="connsiteX28" fmla="*/ 388674 w 1541885"/>
                <a:gd name="connsiteY28" fmla="*/ 50985 h 1493136"/>
                <a:gd name="connsiteX29" fmla="*/ 83874 w 1541885"/>
                <a:gd name="connsiteY29" fmla="*/ 359595 h 1493136"/>
                <a:gd name="connsiteX30" fmla="*/ 3864 w 1541885"/>
                <a:gd name="connsiteY30" fmla="*/ 647250 h 1493136"/>
                <a:gd name="connsiteX0" fmla="*/ 3864 w 1541885"/>
                <a:gd name="connsiteY0" fmla="*/ 647354 h 1493240"/>
                <a:gd name="connsiteX1" fmla="*/ 41964 w 1541885"/>
                <a:gd name="connsiteY1" fmla="*/ 814994 h 1493240"/>
                <a:gd name="connsiteX2" fmla="*/ 34344 w 1541885"/>
                <a:gd name="connsiteY2" fmla="*/ 854999 h 1493240"/>
                <a:gd name="connsiteX3" fmla="*/ 5769 w 1541885"/>
                <a:gd name="connsiteY3" fmla="*/ 872144 h 1493240"/>
                <a:gd name="connsiteX4" fmla="*/ 5769 w 1541885"/>
                <a:gd name="connsiteY4" fmla="*/ 975014 h 1493240"/>
                <a:gd name="connsiteX5" fmla="*/ 66729 w 1541885"/>
                <a:gd name="connsiteY5" fmla="*/ 1089314 h 1493240"/>
                <a:gd name="connsiteX6" fmla="*/ 110544 w 1541885"/>
                <a:gd name="connsiteY6" fmla="*/ 1127414 h 1493240"/>
                <a:gd name="connsiteX7" fmla="*/ 95304 w 1541885"/>
                <a:gd name="connsiteY7" fmla="*/ 1249334 h 1493240"/>
                <a:gd name="connsiteX8" fmla="*/ 127689 w 1541885"/>
                <a:gd name="connsiteY8" fmla="*/ 1340774 h 1493240"/>
                <a:gd name="connsiteX9" fmla="*/ 222939 w 1541885"/>
                <a:gd name="connsiteY9" fmla="*/ 1405544 h 1493240"/>
                <a:gd name="connsiteX10" fmla="*/ 405819 w 1541885"/>
                <a:gd name="connsiteY10" fmla="*/ 1462694 h 1493240"/>
                <a:gd name="connsiteX11" fmla="*/ 664899 w 1541885"/>
                <a:gd name="connsiteY11" fmla="*/ 1493174 h 1493240"/>
                <a:gd name="connsiteX12" fmla="*/ 899214 w 1541885"/>
                <a:gd name="connsiteY12" fmla="*/ 1455074 h 1493240"/>
                <a:gd name="connsiteX13" fmla="*/ 1122099 w 1541885"/>
                <a:gd name="connsiteY13" fmla="*/ 1371254 h 1493240"/>
                <a:gd name="connsiteX14" fmla="*/ 1272594 w 1541885"/>
                <a:gd name="connsiteY14" fmla="*/ 1237904 h 1493240"/>
                <a:gd name="connsiteX15" fmla="*/ 1308789 w 1541885"/>
                <a:gd name="connsiteY15" fmla="*/ 1262669 h 1493240"/>
                <a:gd name="connsiteX16" fmla="*/ 1407849 w 1541885"/>
                <a:gd name="connsiteY16" fmla="*/ 1245524 h 1493240"/>
                <a:gd name="connsiteX17" fmla="*/ 1476429 w 1541885"/>
                <a:gd name="connsiteY17" fmla="*/ 1171229 h 1493240"/>
                <a:gd name="connsiteX18" fmla="*/ 1535484 w 1541885"/>
                <a:gd name="connsiteY18" fmla="*/ 1074074 h 1493240"/>
                <a:gd name="connsiteX19" fmla="*/ 1529769 w 1541885"/>
                <a:gd name="connsiteY19" fmla="*/ 965489 h 1493240"/>
                <a:gd name="connsiteX20" fmla="*/ 1457379 w 1541885"/>
                <a:gd name="connsiteY20" fmla="*/ 891194 h 1493240"/>
                <a:gd name="connsiteX21" fmla="*/ 1392609 w 1541885"/>
                <a:gd name="connsiteY21" fmla="*/ 893099 h 1493240"/>
                <a:gd name="connsiteX22" fmla="*/ 1417374 w 1541885"/>
                <a:gd name="connsiteY22" fmla="*/ 828329 h 1493240"/>
                <a:gd name="connsiteX23" fmla="*/ 1474524 w 1541885"/>
                <a:gd name="connsiteY23" fmla="*/ 466379 h 1493240"/>
                <a:gd name="connsiteX24" fmla="*/ 1394514 w 1541885"/>
                <a:gd name="connsiteY24" fmla="*/ 184439 h 1493240"/>
                <a:gd name="connsiteX25" fmla="*/ 1234494 w 1541885"/>
                <a:gd name="connsiteY25" fmla="*/ 60614 h 1493240"/>
                <a:gd name="connsiteX26" fmla="*/ 1055424 w 1541885"/>
                <a:gd name="connsiteY26" fmla="*/ 16799 h 1493240"/>
                <a:gd name="connsiteX27" fmla="*/ 819204 w 1541885"/>
                <a:gd name="connsiteY27" fmla="*/ 1559 h 1493240"/>
                <a:gd name="connsiteX28" fmla="*/ 388674 w 1541885"/>
                <a:gd name="connsiteY28" fmla="*/ 51089 h 1493240"/>
                <a:gd name="connsiteX29" fmla="*/ 83874 w 1541885"/>
                <a:gd name="connsiteY29" fmla="*/ 359699 h 1493240"/>
                <a:gd name="connsiteX30" fmla="*/ 3864 w 1541885"/>
                <a:gd name="connsiteY30" fmla="*/ 647354 h 1493240"/>
                <a:gd name="connsiteX0" fmla="*/ 3864 w 1541885"/>
                <a:gd name="connsiteY0" fmla="*/ 660052 h 1505938"/>
                <a:gd name="connsiteX1" fmla="*/ 41964 w 1541885"/>
                <a:gd name="connsiteY1" fmla="*/ 827692 h 1505938"/>
                <a:gd name="connsiteX2" fmla="*/ 34344 w 1541885"/>
                <a:gd name="connsiteY2" fmla="*/ 867697 h 1505938"/>
                <a:gd name="connsiteX3" fmla="*/ 5769 w 1541885"/>
                <a:gd name="connsiteY3" fmla="*/ 884842 h 1505938"/>
                <a:gd name="connsiteX4" fmla="*/ 5769 w 1541885"/>
                <a:gd name="connsiteY4" fmla="*/ 987712 h 1505938"/>
                <a:gd name="connsiteX5" fmla="*/ 66729 w 1541885"/>
                <a:gd name="connsiteY5" fmla="*/ 1102012 h 1505938"/>
                <a:gd name="connsiteX6" fmla="*/ 110544 w 1541885"/>
                <a:gd name="connsiteY6" fmla="*/ 1140112 h 1505938"/>
                <a:gd name="connsiteX7" fmla="*/ 95304 w 1541885"/>
                <a:gd name="connsiteY7" fmla="*/ 1262032 h 1505938"/>
                <a:gd name="connsiteX8" fmla="*/ 127689 w 1541885"/>
                <a:gd name="connsiteY8" fmla="*/ 1353472 h 1505938"/>
                <a:gd name="connsiteX9" fmla="*/ 222939 w 1541885"/>
                <a:gd name="connsiteY9" fmla="*/ 1418242 h 1505938"/>
                <a:gd name="connsiteX10" fmla="*/ 405819 w 1541885"/>
                <a:gd name="connsiteY10" fmla="*/ 1475392 h 1505938"/>
                <a:gd name="connsiteX11" fmla="*/ 664899 w 1541885"/>
                <a:gd name="connsiteY11" fmla="*/ 1505872 h 1505938"/>
                <a:gd name="connsiteX12" fmla="*/ 899214 w 1541885"/>
                <a:gd name="connsiteY12" fmla="*/ 1467772 h 1505938"/>
                <a:gd name="connsiteX13" fmla="*/ 1122099 w 1541885"/>
                <a:gd name="connsiteY13" fmla="*/ 1383952 h 1505938"/>
                <a:gd name="connsiteX14" fmla="*/ 1272594 w 1541885"/>
                <a:gd name="connsiteY14" fmla="*/ 1250602 h 1505938"/>
                <a:gd name="connsiteX15" fmla="*/ 1308789 w 1541885"/>
                <a:gd name="connsiteY15" fmla="*/ 1275367 h 1505938"/>
                <a:gd name="connsiteX16" fmla="*/ 1407849 w 1541885"/>
                <a:gd name="connsiteY16" fmla="*/ 1258222 h 1505938"/>
                <a:gd name="connsiteX17" fmla="*/ 1476429 w 1541885"/>
                <a:gd name="connsiteY17" fmla="*/ 1183927 h 1505938"/>
                <a:gd name="connsiteX18" fmla="*/ 1535484 w 1541885"/>
                <a:gd name="connsiteY18" fmla="*/ 1086772 h 1505938"/>
                <a:gd name="connsiteX19" fmla="*/ 1529769 w 1541885"/>
                <a:gd name="connsiteY19" fmla="*/ 978187 h 1505938"/>
                <a:gd name="connsiteX20" fmla="*/ 1457379 w 1541885"/>
                <a:gd name="connsiteY20" fmla="*/ 903892 h 1505938"/>
                <a:gd name="connsiteX21" fmla="*/ 1392609 w 1541885"/>
                <a:gd name="connsiteY21" fmla="*/ 905797 h 1505938"/>
                <a:gd name="connsiteX22" fmla="*/ 1417374 w 1541885"/>
                <a:gd name="connsiteY22" fmla="*/ 841027 h 1505938"/>
                <a:gd name="connsiteX23" fmla="*/ 1474524 w 1541885"/>
                <a:gd name="connsiteY23" fmla="*/ 479077 h 1505938"/>
                <a:gd name="connsiteX24" fmla="*/ 1394514 w 1541885"/>
                <a:gd name="connsiteY24" fmla="*/ 197137 h 1505938"/>
                <a:gd name="connsiteX25" fmla="*/ 1234494 w 1541885"/>
                <a:gd name="connsiteY25" fmla="*/ 73312 h 1505938"/>
                <a:gd name="connsiteX26" fmla="*/ 1055424 w 1541885"/>
                <a:gd name="connsiteY26" fmla="*/ 29497 h 1505938"/>
                <a:gd name="connsiteX27" fmla="*/ 784914 w 1541885"/>
                <a:gd name="connsiteY27" fmla="*/ 922 h 1505938"/>
                <a:gd name="connsiteX28" fmla="*/ 388674 w 1541885"/>
                <a:gd name="connsiteY28" fmla="*/ 63787 h 1505938"/>
                <a:gd name="connsiteX29" fmla="*/ 83874 w 1541885"/>
                <a:gd name="connsiteY29" fmla="*/ 372397 h 1505938"/>
                <a:gd name="connsiteX30" fmla="*/ 3864 w 1541885"/>
                <a:gd name="connsiteY30" fmla="*/ 660052 h 1505938"/>
                <a:gd name="connsiteX0" fmla="*/ 3864 w 1541885"/>
                <a:gd name="connsiteY0" fmla="*/ 660052 h 1505938"/>
                <a:gd name="connsiteX1" fmla="*/ 41964 w 1541885"/>
                <a:gd name="connsiteY1" fmla="*/ 827692 h 1505938"/>
                <a:gd name="connsiteX2" fmla="*/ 34344 w 1541885"/>
                <a:gd name="connsiteY2" fmla="*/ 867697 h 1505938"/>
                <a:gd name="connsiteX3" fmla="*/ 5769 w 1541885"/>
                <a:gd name="connsiteY3" fmla="*/ 884842 h 1505938"/>
                <a:gd name="connsiteX4" fmla="*/ 5769 w 1541885"/>
                <a:gd name="connsiteY4" fmla="*/ 987712 h 1505938"/>
                <a:gd name="connsiteX5" fmla="*/ 66729 w 1541885"/>
                <a:gd name="connsiteY5" fmla="*/ 1102012 h 1505938"/>
                <a:gd name="connsiteX6" fmla="*/ 110544 w 1541885"/>
                <a:gd name="connsiteY6" fmla="*/ 1140112 h 1505938"/>
                <a:gd name="connsiteX7" fmla="*/ 95304 w 1541885"/>
                <a:gd name="connsiteY7" fmla="*/ 1262032 h 1505938"/>
                <a:gd name="connsiteX8" fmla="*/ 127689 w 1541885"/>
                <a:gd name="connsiteY8" fmla="*/ 1353472 h 1505938"/>
                <a:gd name="connsiteX9" fmla="*/ 222939 w 1541885"/>
                <a:gd name="connsiteY9" fmla="*/ 1418242 h 1505938"/>
                <a:gd name="connsiteX10" fmla="*/ 405819 w 1541885"/>
                <a:gd name="connsiteY10" fmla="*/ 1475392 h 1505938"/>
                <a:gd name="connsiteX11" fmla="*/ 664899 w 1541885"/>
                <a:gd name="connsiteY11" fmla="*/ 1505872 h 1505938"/>
                <a:gd name="connsiteX12" fmla="*/ 899214 w 1541885"/>
                <a:gd name="connsiteY12" fmla="*/ 1467772 h 1505938"/>
                <a:gd name="connsiteX13" fmla="*/ 1122099 w 1541885"/>
                <a:gd name="connsiteY13" fmla="*/ 1383952 h 1505938"/>
                <a:gd name="connsiteX14" fmla="*/ 1272594 w 1541885"/>
                <a:gd name="connsiteY14" fmla="*/ 1250602 h 1505938"/>
                <a:gd name="connsiteX15" fmla="*/ 1308789 w 1541885"/>
                <a:gd name="connsiteY15" fmla="*/ 1275367 h 1505938"/>
                <a:gd name="connsiteX16" fmla="*/ 1407849 w 1541885"/>
                <a:gd name="connsiteY16" fmla="*/ 1258222 h 1505938"/>
                <a:gd name="connsiteX17" fmla="*/ 1476429 w 1541885"/>
                <a:gd name="connsiteY17" fmla="*/ 1183927 h 1505938"/>
                <a:gd name="connsiteX18" fmla="*/ 1535484 w 1541885"/>
                <a:gd name="connsiteY18" fmla="*/ 1086772 h 1505938"/>
                <a:gd name="connsiteX19" fmla="*/ 1529769 w 1541885"/>
                <a:gd name="connsiteY19" fmla="*/ 978187 h 1505938"/>
                <a:gd name="connsiteX20" fmla="*/ 1457379 w 1541885"/>
                <a:gd name="connsiteY20" fmla="*/ 903892 h 1505938"/>
                <a:gd name="connsiteX21" fmla="*/ 1392609 w 1541885"/>
                <a:gd name="connsiteY21" fmla="*/ 905797 h 1505938"/>
                <a:gd name="connsiteX22" fmla="*/ 1417374 w 1541885"/>
                <a:gd name="connsiteY22" fmla="*/ 841027 h 1505938"/>
                <a:gd name="connsiteX23" fmla="*/ 1474524 w 1541885"/>
                <a:gd name="connsiteY23" fmla="*/ 479077 h 1505938"/>
                <a:gd name="connsiteX24" fmla="*/ 1396419 w 1541885"/>
                <a:gd name="connsiteY24" fmla="*/ 216187 h 1505938"/>
                <a:gd name="connsiteX25" fmla="*/ 1234494 w 1541885"/>
                <a:gd name="connsiteY25" fmla="*/ 73312 h 1505938"/>
                <a:gd name="connsiteX26" fmla="*/ 1055424 w 1541885"/>
                <a:gd name="connsiteY26" fmla="*/ 29497 h 1505938"/>
                <a:gd name="connsiteX27" fmla="*/ 784914 w 1541885"/>
                <a:gd name="connsiteY27" fmla="*/ 922 h 1505938"/>
                <a:gd name="connsiteX28" fmla="*/ 388674 w 1541885"/>
                <a:gd name="connsiteY28" fmla="*/ 63787 h 1505938"/>
                <a:gd name="connsiteX29" fmla="*/ 83874 w 1541885"/>
                <a:gd name="connsiteY29" fmla="*/ 372397 h 1505938"/>
                <a:gd name="connsiteX30" fmla="*/ 3864 w 1541885"/>
                <a:gd name="connsiteY30" fmla="*/ 660052 h 1505938"/>
                <a:gd name="connsiteX0" fmla="*/ 3864 w 1541885"/>
                <a:gd name="connsiteY0" fmla="*/ 660107 h 1505993"/>
                <a:gd name="connsiteX1" fmla="*/ 41964 w 1541885"/>
                <a:gd name="connsiteY1" fmla="*/ 827747 h 1505993"/>
                <a:gd name="connsiteX2" fmla="*/ 34344 w 1541885"/>
                <a:gd name="connsiteY2" fmla="*/ 867752 h 1505993"/>
                <a:gd name="connsiteX3" fmla="*/ 5769 w 1541885"/>
                <a:gd name="connsiteY3" fmla="*/ 884897 h 1505993"/>
                <a:gd name="connsiteX4" fmla="*/ 5769 w 1541885"/>
                <a:gd name="connsiteY4" fmla="*/ 987767 h 1505993"/>
                <a:gd name="connsiteX5" fmla="*/ 66729 w 1541885"/>
                <a:gd name="connsiteY5" fmla="*/ 1102067 h 1505993"/>
                <a:gd name="connsiteX6" fmla="*/ 110544 w 1541885"/>
                <a:gd name="connsiteY6" fmla="*/ 1140167 h 1505993"/>
                <a:gd name="connsiteX7" fmla="*/ 95304 w 1541885"/>
                <a:gd name="connsiteY7" fmla="*/ 1262087 h 1505993"/>
                <a:gd name="connsiteX8" fmla="*/ 127689 w 1541885"/>
                <a:gd name="connsiteY8" fmla="*/ 1353527 h 1505993"/>
                <a:gd name="connsiteX9" fmla="*/ 222939 w 1541885"/>
                <a:gd name="connsiteY9" fmla="*/ 1418297 h 1505993"/>
                <a:gd name="connsiteX10" fmla="*/ 405819 w 1541885"/>
                <a:gd name="connsiteY10" fmla="*/ 1475447 h 1505993"/>
                <a:gd name="connsiteX11" fmla="*/ 664899 w 1541885"/>
                <a:gd name="connsiteY11" fmla="*/ 1505927 h 1505993"/>
                <a:gd name="connsiteX12" fmla="*/ 899214 w 1541885"/>
                <a:gd name="connsiteY12" fmla="*/ 1467827 h 1505993"/>
                <a:gd name="connsiteX13" fmla="*/ 1122099 w 1541885"/>
                <a:gd name="connsiteY13" fmla="*/ 1384007 h 1505993"/>
                <a:gd name="connsiteX14" fmla="*/ 1272594 w 1541885"/>
                <a:gd name="connsiteY14" fmla="*/ 1250657 h 1505993"/>
                <a:gd name="connsiteX15" fmla="*/ 1308789 w 1541885"/>
                <a:gd name="connsiteY15" fmla="*/ 1275422 h 1505993"/>
                <a:gd name="connsiteX16" fmla="*/ 1407849 w 1541885"/>
                <a:gd name="connsiteY16" fmla="*/ 1258277 h 1505993"/>
                <a:gd name="connsiteX17" fmla="*/ 1476429 w 1541885"/>
                <a:gd name="connsiteY17" fmla="*/ 1183982 h 1505993"/>
                <a:gd name="connsiteX18" fmla="*/ 1535484 w 1541885"/>
                <a:gd name="connsiteY18" fmla="*/ 1086827 h 1505993"/>
                <a:gd name="connsiteX19" fmla="*/ 1529769 w 1541885"/>
                <a:gd name="connsiteY19" fmla="*/ 978242 h 1505993"/>
                <a:gd name="connsiteX20" fmla="*/ 1457379 w 1541885"/>
                <a:gd name="connsiteY20" fmla="*/ 903947 h 1505993"/>
                <a:gd name="connsiteX21" fmla="*/ 1392609 w 1541885"/>
                <a:gd name="connsiteY21" fmla="*/ 905852 h 1505993"/>
                <a:gd name="connsiteX22" fmla="*/ 1417374 w 1541885"/>
                <a:gd name="connsiteY22" fmla="*/ 841082 h 1505993"/>
                <a:gd name="connsiteX23" fmla="*/ 1474524 w 1541885"/>
                <a:gd name="connsiteY23" fmla="*/ 479132 h 1505993"/>
                <a:gd name="connsiteX24" fmla="*/ 1396419 w 1541885"/>
                <a:gd name="connsiteY24" fmla="*/ 216242 h 1505993"/>
                <a:gd name="connsiteX25" fmla="*/ 1230684 w 1541885"/>
                <a:gd name="connsiteY25" fmla="*/ 82892 h 1505993"/>
                <a:gd name="connsiteX26" fmla="*/ 1055424 w 1541885"/>
                <a:gd name="connsiteY26" fmla="*/ 29552 h 1505993"/>
                <a:gd name="connsiteX27" fmla="*/ 784914 w 1541885"/>
                <a:gd name="connsiteY27" fmla="*/ 977 h 1505993"/>
                <a:gd name="connsiteX28" fmla="*/ 388674 w 1541885"/>
                <a:gd name="connsiteY28" fmla="*/ 63842 h 1505993"/>
                <a:gd name="connsiteX29" fmla="*/ 83874 w 1541885"/>
                <a:gd name="connsiteY29" fmla="*/ 372452 h 1505993"/>
                <a:gd name="connsiteX30" fmla="*/ 3864 w 1541885"/>
                <a:gd name="connsiteY30" fmla="*/ 660107 h 1505993"/>
                <a:gd name="connsiteX0" fmla="*/ 3864 w 1541885"/>
                <a:gd name="connsiteY0" fmla="*/ 660701 h 1506587"/>
                <a:gd name="connsiteX1" fmla="*/ 41964 w 1541885"/>
                <a:gd name="connsiteY1" fmla="*/ 828341 h 1506587"/>
                <a:gd name="connsiteX2" fmla="*/ 34344 w 1541885"/>
                <a:gd name="connsiteY2" fmla="*/ 868346 h 1506587"/>
                <a:gd name="connsiteX3" fmla="*/ 5769 w 1541885"/>
                <a:gd name="connsiteY3" fmla="*/ 885491 h 1506587"/>
                <a:gd name="connsiteX4" fmla="*/ 5769 w 1541885"/>
                <a:gd name="connsiteY4" fmla="*/ 988361 h 1506587"/>
                <a:gd name="connsiteX5" fmla="*/ 66729 w 1541885"/>
                <a:gd name="connsiteY5" fmla="*/ 1102661 h 1506587"/>
                <a:gd name="connsiteX6" fmla="*/ 110544 w 1541885"/>
                <a:gd name="connsiteY6" fmla="*/ 1140761 h 1506587"/>
                <a:gd name="connsiteX7" fmla="*/ 95304 w 1541885"/>
                <a:gd name="connsiteY7" fmla="*/ 1262681 h 1506587"/>
                <a:gd name="connsiteX8" fmla="*/ 127689 w 1541885"/>
                <a:gd name="connsiteY8" fmla="*/ 1354121 h 1506587"/>
                <a:gd name="connsiteX9" fmla="*/ 222939 w 1541885"/>
                <a:gd name="connsiteY9" fmla="*/ 1418891 h 1506587"/>
                <a:gd name="connsiteX10" fmla="*/ 405819 w 1541885"/>
                <a:gd name="connsiteY10" fmla="*/ 1476041 h 1506587"/>
                <a:gd name="connsiteX11" fmla="*/ 664899 w 1541885"/>
                <a:gd name="connsiteY11" fmla="*/ 1506521 h 1506587"/>
                <a:gd name="connsiteX12" fmla="*/ 899214 w 1541885"/>
                <a:gd name="connsiteY12" fmla="*/ 1468421 h 1506587"/>
                <a:gd name="connsiteX13" fmla="*/ 1122099 w 1541885"/>
                <a:gd name="connsiteY13" fmla="*/ 1384601 h 1506587"/>
                <a:gd name="connsiteX14" fmla="*/ 1272594 w 1541885"/>
                <a:gd name="connsiteY14" fmla="*/ 1251251 h 1506587"/>
                <a:gd name="connsiteX15" fmla="*/ 1308789 w 1541885"/>
                <a:gd name="connsiteY15" fmla="*/ 1276016 h 1506587"/>
                <a:gd name="connsiteX16" fmla="*/ 1407849 w 1541885"/>
                <a:gd name="connsiteY16" fmla="*/ 1258871 h 1506587"/>
                <a:gd name="connsiteX17" fmla="*/ 1476429 w 1541885"/>
                <a:gd name="connsiteY17" fmla="*/ 1184576 h 1506587"/>
                <a:gd name="connsiteX18" fmla="*/ 1535484 w 1541885"/>
                <a:gd name="connsiteY18" fmla="*/ 1087421 h 1506587"/>
                <a:gd name="connsiteX19" fmla="*/ 1529769 w 1541885"/>
                <a:gd name="connsiteY19" fmla="*/ 978836 h 1506587"/>
                <a:gd name="connsiteX20" fmla="*/ 1457379 w 1541885"/>
                <a:gd name="connsiteY20" fmla="*/ 904541 h 1506587"/>
                <a:gd name="connsiteX21" fmla="*/ 1392609 w 1541885"/>
                <a:gd name="connsiteY21" fmla="*/ 906446 h 1506587"/>
                <a:gd name="connsiteX22" fmla="*/ 1417374 w 1541885"/>
                <a:gd name="connsiteY22" fmla="*/ 841676 h 1506587"/>
                <a:gd name="connsiteX23" fmla="*/ 1474524 w 1541885"/>
                <a:gd name="connsiteY23" fmla="*/ 479726 h 1506587"/>
                <a:gd name="connsiteX24" fmla="*/ 1396419 w 1541885"/>
                <a:gd name="connsiteY24" fmla="*/ 216836 h 1506587"/>
                <a:gd name="connsiteX25" fmla="*/ 1230684 w 1541885"/>
                <a:gd name="connsiteY25" fmla="*/ 83486 h 1506587"/>
                <a:gd name="connsiteX26" fmla="*/ 1055424 w 1541885"/>
                <a:gd name="connsiteY26" fmla="*/ 24431 h 1506587"/>
                <a:gd name="connsiteX27" fmla="*/ 784914 w 1541885"/>
                <a:gd name="connsiteY27" fmla="*/ 1571 h 1506587"/>
                <a:gd name="connsiteX28" fmla="*/ 388674 w 1541885"/>
                <a:gd name="connsiteY28" fmla="*/ 64436 h 1506587"/>
                <a:gd name="connsiteX29" fmla="*/ 83874 w 1541885"/>
                <a:gd name="connsiteY29" fmla="*/ 373046 h 1506587"/>
                <a:gd name="connsiteX30" fmla="*/ 3864 w 1541885"/>
                <a:gd name="connsiteY30" fmla="*/ 660701 h 1506587"/>
                <a:gd name="connsiteX0" fmla="*/ 3864 w 1541885"/>
                <a:gd name="connsiteY0" fmla="*/ 661966 h 1507852"/>
                <a:gd name="connsiteX1" fmla="*/ 41964 w 1541885"/>
                <a:gd name="connsiteY1" fmla="*/ 829606 h 1507852"/>
                <a:gd name="connsiteX2" fmla="*/ 34344 w 1541885"/>
                <a:gd name="connsiteY2" fmla="*/ 869611 h 1507852"/>
                <a:gd name="connsiteX3" fmla="*/ 5769 w 1541885"/>
                <a:gd name="connsiteY3" fmla="*/ 886756 h 1507852"/>
                <a:gd name="connsiteX4" fmla="*/ 5769 w 1541885"/>
                <a:gd name="connsiteY4" fmla="*/ 989626 h 1507852"/>
                <a:gd name="connsiteX5" fmla="*/ 66729 w 1541885"/>
                <a:gd name="connsiteY5" fmla="*/ 1103926 h 1507852"/>
                <a:gd name="connsiteX6" fmla="*/ 110544 w 1541885"/>
                <a:gd name="connsiteY6" fmla="*/ 1142026 h 1507852"/>
                <a:gd name="connsiteX7" fmla="*/ 95304 w 1541885"/>
                <a:gd name="connsiteY7" fmla="*/ 1263946 h 1507852"/>
                <a:gd name="connsiteX8" fmla="*/ 127689 w 1541885"/>
                <a:gd name="connsiteY8" fmla="*/ 1355386 h 1507852"/>
                <a:gd name="connsiteX9" fmla="*/ 222939 w 1541885"/>
                <a:gd name="connsiteY9" fmla="*/ 1420156 h 1507852"/>
                <a:gd name="connsiteX10" fmla="*/ 405819 w 1541885"/>
                <a:gd name="connsiteY10" fmla="*/ 1477306 h 1507852"/>
                <a:gd name="connsiteX11" fmla="*/ 664899 w 1541885"/>
                <a:gd name="connsiteY11" fmla="*/ 1507786 h 1507852"/>
                <a:gd name="connsiteX12" fmla="*/ 899214 w 1541885"/>
                <a:gd name="connsiteY12" fmla="*/ 1469686 h 1507852"/>
                <a:gd name="connsiteX13" fmla="*/ 1122099 w 1541885"/>
                <a:gd name="connsiteY13" fmla="*/ 1385866 h 1507852"/>
                <a:gd name="connsiteX14" fmla="*/ 1272594 w 1541885"/>
                <a:gd name="connsiteY14" fmla="*/ 1252516 h 1507852"/>
                <a:gd name="connsiteX15" fmla="*/ 1308789 w 1541885"/>
                <a:gd name="connsiteY15" fmla="*/ 1277281 h 1507852"/>
                <a:gd name="connsiteX16" fmla="*/ 1407849 w 1541885"/>
                <a:gd name="connsiteY16" fmla="*/ 1260136 h 1507852"/>
                <a:gd name="connsiteX17" fmla="*/ 1476429 w 1541885"/>
                <a:gd name="connsiteY17" fmla="*/ 1185841 h 1507852"/>
                <a:gd name="connsiteX18" fmla="*/ 1535484 w 1541885"/>
                <a:gd name="connsiteY18" fmla="*/ 1088686 h 1507852"/>
                <a:gd name="connsiteX19" fmla="*/ 1529769 w 1541885"/>
                <a:gd name="connsiteY19" fmla="*/ 980101 h 1507852"/>
                <a:gd name="connsiteX20" fmla="*/ 1457379 w 1541885"/>
                <a:gd name="connsiteY20" fmla="*/ 905806 h 1507852"/>
                <a:gd name="connsiteX21" fmla="*/ 1392609 w 1541885"/>
                <a:gd name="connsiteY21" fmla="*/ 907711 h 1507852"/>
                <a:gd name="connsiteX22" fmla="*/ 1417374 w 1541885"/>
                <a:gd name="connsiteY22" fmla="*/ 842941 h 1507852"/>
                <a:gd name="connsiteX23" fmla="*/ 1474524 w 1541885"/>
                <a:gd name="connsiteY23" fmla="*/ 480991 h 1507852"/>
                <a:gd name="connsiteX24" fmla="*/ 1396419 w 1541885"/>
                <a:gd name="connsiteY24" fmla="*/ 218101 h 1507852"/>
                <a:gd name="connsiteX25" fmla="*/ 1230684 w 1541885"/>
                <a:gd name="connsiteY25" fmla="*/ 84751 h 1507852"/>
                <a:gd name="connsiteX26" fmla="*/ 1055424 w 1541885"/>
                <a:gd name="connsiteY26" fmla="*/ 25696 h 1507852"/>
                <a:gd name="connsiteX27" fmla="*/ 784914 w 1541885"/>
                <a:gd name="connsiteY27" fmla="*/ 2836 h 1507852"/>
                <a:gd name="connsiteX28" fmla="*/ 358194 w 1541885"/>
                <a:gd name="connsiteY28" fmla="*/ 86656 h 1507852"/>
                <a:gd name="connsiteX29" fmla="*/ 83874 w 1541885"/>
                <a:gd name="connsiteY29" fmla="*/ 374311 h 1507852"/>
                <a:gd name="connsiteX30" fmla="*/ 3864 w 1541885"/>
                <a:gd name="connsiteY30" fmla="*/ 661966 h 1507852"/>
                <a:gd name="connsiteX0" fmla="*/ 3864 w 1541885"/>
                <a:gd name="connsiteY0" fmla="*/ 661966 h 1507852"/>
                <a:gd name="connsiteX1" fmla="*/ 41964 w 1541885"/>
                <a:gd name="connsiteY1" fmla="*/ 829606 h 1507852"/>
                <a:gd name="connsiteX2" fmla="*/ 34344 w 1541885"/>
                <a:gd name="connsiteY2" fmla="*/ 869611 h 1507852"/>
                <a:gd name="connsiteX3" fmla="*/ 5769 w 1541885"/>
                <a:gd name="connsiteY3" fmla="*/ 886756 h 1507852"/>
                <a:gd name="connsiteX4" fmla="*/ 5769 w 1541885"/>
                <a:gd name="connsiteY4" fmla="*/ 989626 h 1507852"/>
                <a:gd name="connsiteX5" fmla="*/ 66729 w 1541885"/>
                <a:gd name="connsiteY5" fmla="*/ 1103926 h 1507852"/>
                <a:gd name="connsiteX6" fmla="*/ 110544 w 1541885"/>
                <a:gd name="connsiteY6" fmla="*/ 1142026 h 1507852"/>
                <a:gd name="connsiteX7" fmla="*/ 95304 w 1541885"/>
                <a:gd name="connsiteY7" fmla="*/ 1263946 h 1507852"/>
                <a:gd name="connsiteX8" fmla="*/ 127689 w 1541885"/>
                <a:gd name="connsiteY8" fmla="*/ 1355386 h 1507852"/>
                <a:gd name="connsiteX9" fmla="*/ 222939 w 1541885"/>
                <a:gd name="connsiteY9" fmla="*/ 1420156 h 1507852"/>
                <a:gd name="connsiteX10" fmla="*/ 405819 w 1541885"/>
                <a:gd name="connsiteY10" fmla="*/ 1477306 h 1507852"/>
                <a:gd name="connsiteX11" fmla="*/ 664899 w 1541885"/>
                <a:gd name="connsiteY11" fmla="*/ 1507786 h 1507852"/>
                <a:gd name="connsiteX12" fmla="*/ 899214 w 1541885"/>
                <a:gd name="connsiteY12" fmla="*/ 1469686 h 1507852"/>
                <a:gd name="connsiteX13" fmla="*/ 1122099 w 1541885"/>
                <a:gd name="connsiteY13" fmla="*/ 1385866 h 1507852"/>
                <a:gd name="connsiteX14" fmla="*/ 1272594 w 1541885"/>
                <a:gd name="connsiteY14" fmla="*/ 1252516 h 1507852"/>
                <a:gd name="connsiteX15" fmla="*/ 1308789 w 1541885"/>
                <a:gd name="connsiteY15" fmla="*/ 1277281 h 1507852"/>
                <a:gd name="connsiteX16" fmla="*/ 1407849 w 1541885"/>
                <a:gd name="connsiteY16" fmla="*/ 1260136 h 1507852"/>
                <a:gd name="connsiteX17" fmla="*/ 1476429 w 1541885"/>
                <a:gd name="connsiteY17" fmla="*/ 1185841 h 1507852"/>
                <a:gd name="connsiteX18" fmla="*/ 1535484 w 1541885"/>
                <a:gd name="connsiteY18" fmla="*/ 1088686 h 1507852"/>
                <a:gd name="connsiteX19" fmla="*/ 1529769 w 1541885"/>
                <a:gd name="connsiteY19" fmla="*/ 980101 h 1507852"/>
                <a:gd name="connsiteX20" fmla="*/ 1457379 w 1541885"/>
                <a:gd name="connsiteY20" fmla="*/ 905806 h 1507852"/>
                <a:gd name="connsiteX21" fmla="*/ 1392609 w 1541885"/>
                <a:gd name="connsiteY21" fmla="*/ 907711 h 1507852"/>
                <a:gd name="connsiteX22" fmla="*/ 1417374 w 1541885"/>
                <a:gd name="connsiteY22" fmla="*/ 842941 h 1507852"/>
                <a:gd name="connsiteX23" fmla="*/ 1474524 w 1541885"/>
                <a:gd name="connsiteY23" fmla="*/ 480991 h 1507852"/>
                <a:gd name="connsiteX24" fmla="*/ 1396419 w 1541885"/>
                <a:gd name="connsiteY24" fmla="*/ 218101 h 1507852"/>
                <a:gd name="connsiteX25" fmla="*/ 1230684 w 1541885"/>
                <a:gd name="connsiteY25" fmla="*/ 84751 h 1507852"/>
                <a:gd name="connsiteX26" fmla="*/ 1055424 w 1541885"/>
                <a:gd name="connsiteY26" fmla="*/ 25696 h 1507852"/>
                <a:gd name="connsiteX27" fmla="*/ 714429 w 1541885"/>
                <a:gd name="connsiteY27" fmla="*/ 2836 h 1507852"/>
                <a:gd name="connsiteX28" fmla="*/ 358194 w 1541885"/>
                <a:gd name="connsiteY28" fmla="*/ 86656 h 1507852"/>
                <a:gd name="connsiteX29" fmla="*/ 83874 w 1541885"/>
                <a:gd name="connsiteY29" fmla="*/ 374311 h 1507852"/>
                <a:gd name="connsiteX30" fmla="*/ 3864 w 1541885"/>
                <a:gd name="connsiteY30" fmla="*/ 661966 h 1507852"/>
                <a:gd name="connsiteX0" fmla="*/ 3864 w 1541885"/>
                <a:gd name="connsiteY0" fmla="*/ 663510 h 1509396"/>
                <a:gd name="connsiteX1" fmla="*/ 41964 w 1541885"/>
                <a:gd name="connsiteY1" fmla="*/ 831150 h 1509396"/>
                <a:gd name="connsiteX2" fmla="*/ 34344 w 1541885"/>
                <a:gd name="connsiteY2" fmla="*/ 871155 h 1509396"/>
                <a:gd name="connsiteX3" fmla="*/ 5769 w 1541885"/>
                <a:gd name="connsiteY3" fmla="*/ 888300 h 1509396"/>
                <a:gd name="connsiteX4" fmla="*/ 5769 w 1541885"/>
                <a:gd name="connsiteY4" fmla="*/ 991170 h 1509396"/>
                <a:gd name="connsiteX5" fmla="*/ 66729 w 1541885"/>
                <a:gd name="connsiteY5" fmla="*/ 1105470 h 1509396"/>
                <a:gd name="connsiteX6" fmla="*/ 110544 w 1541885"/>
                <a:gd name="connsiteY6" fmla="*/ 1143570 h 1509396"/>
                <a:gd name="connsiteX7" fmla="*/ 95304 w 1541885"/>
                <a:gd name="connsiteY7" fmla="*/ 1265490 h 1509396"/>
                <a:gd name="connsiteX8" fmla="*/ 127689 w 1541885"/>
                <a:gd name="connsiteY8" fmla="*/ 1356930 h 1509396"/>
                <a:gd name="connsiteX9" fmla="*/ 222939 w 1541885"/>
                <a:gd name="connsiteY9" fmla="*/ 1421700 h 1509396"/>
                <a:gd name="connsiteX10" fmla="*/ 405819 w 1541885"/>
                <a:gd name="connsiteY10" fmla="*/ 1478850 h 1509396"/>
                <a:gd name="connsiteX11" fmla="*/ 664899 w 1541885"/>
                <a:gd name="connsiteY11" fmla="*/ 1509330 h 1509396"/>
                <a:gd name="connsiteX12" fmla="*/ 899214 w 1541885"/>
                <a:gd name="connsiteY12" fmla="*/ 1471230 h 1509396"/>
                <a:gd name="connsiteX13" fmla="*/ 1122099 w 1541885"/>
                <a:gd name="connsiteY13" fmla="*/ 1387410 h 1509396"/>
                <a:gd name="connsiteX14" fmla="*/ 1272594 w 1541885"/>
                <a:gd name="connsiteY14" fmla="*/ 1254060 h 1509396"/>
                <a:gd name="connsiteX15" fmla="*/ 1308789 w 1541885"/>
                <a:gd name="connsiteY15" fmla="*/ 1278825 h 1509396"/>
                <a:gd name="connsiteX16" fmla="*/ 1407849 w 1541885"/>
                <a:gd name="connsiteY16" fmla="*/ 1261680 h 1509396"/>
                <a:gd name="connsiteX17" fmla="*/ 1476429 w 1541885"/>
                <a:gd name="connsiteY17" fmla="*/ 1187385 h 1509396"/>
                <a:gd name="connsiteX18" fmla="*/ 1535484 w 1541885"/>
                <a:gd name="connsiteY18" fmla="*/ 1090230 h 1509396"/>
                <a:gd name="connsiteX19" fmla="*/ 1529769 w 1541885"/>
                <a:gd name="connsiteY19" fmla="*/ 981645 h 1509396"/>
                <a:gd name="connsiteX20" fmla="*/ 1457379 w 1541885"/>
                <a:gd name="connsiteY20" fmla="*/ 907350 h 1509396"/>
                <a:gd name="connsiteX21" fmla="*/ 1392609 w 1541885"/>
                <a:gd name="connsiteY21" fmla="*/ 909255 h 1509396"/>
                <a:gd name="connsiteX22" fmla="*/ 1417374 w 1541885"/>
                <a:gd name="connsiteY22" fmla="*/ 844485 h 1509396"/>
                <a:gd name="connsiteX23" fmla="*/ 1474524 w 1541885"/>
                <a:gd name="connsiteY23" fmla="*/ 482535 h 1509396"/>
                <a:gd name="connsiteX24" fmla="*/ 1396419 w 1541885"/>
                <a:gd name="connsiteY24" fmla="*/ 219645 h 1509396"/>
                <a:gd name="connsiteX25" fmla="*/ 1230684 w 1541885"/>
                <a:gd name="connsiteY25" fmla="*/ 86295 h 1509396"/>
                <a:gd name="connsiteX26" fmla="*/ 1034469 w 1541885"/>
                <a:gd name="connsiteY26" fmla="*/ 19620 h 1509396"/>
                <a:gd name="connsiteX27" fmla="*/ 714429 w 1541885"/>
                <a:gd name="connsiteY27" fmla="*/ 4380 h 1509396"/>
                <a:gd name="connsiteX28" fmla="*/ 358194 w 1541885"/>
                <a:gd name="connsiteY28" fmla="*/ 88200 h 1509396"/>
                <a:gd name="connsiteX29" fmla="*/ 83874 w 1541885"/>
                <a:gd name="connsiteY29" fmla="*/ 375855 h 1509396"/>
                <a:gd name="connsiteX30" fmla="*/ 3864 w 1541885"/>
                <a:gd name="connsiteY30" fmla="*/ 663510 h 1509396"/>
                <a:gd name="connsiteX0" fmla="*/ 3864 w 1541885"/>
                <a:gd name="connsiteY0" fmla="*/ 663510 h 1509396"/>
                <a:gd name="connsiteX1" fmla="*/ 41964 w 1541885"/>
                <a:gd name="connsiteY1" fmla="*/ 831150 h 1509396"/>
                <a:gd name="connsiteX2" fmla="*/ 34344 w 1541885"/>
                <a:gd name="connsiteY2" fmla="*/ 871155 h 1509396"/>
                <a:gd name="connsiteX3" fmla="*/ 5769 w 1541885"/>
                <a:gd name="connsiteY3" fmla="*/ 888300 h 1509396"/>
                <a:gd name="connsiteX4" fmla="*/ 5769 w 1541885"/>
                <a:gd name="connsiteY4" fmla="*/ 991170 h 1509396"/>
                <a:gd name="connsiteX5" fmla="*/ 66729 w 1541885"/>
                <a:gd name="connsiteY5" fmla="*/ 1105470 h 1509396"/>
                <a:gd name="connsiteX6" fmla="*/ 110544 w 1541885"/>
                <a:gd name="connsiteY6" fmla="*/ 1143570 h 1509396"/>
                <a:gd name="connsiteX7" fmla="*/ 95304 w 1541885"/>
                <a:gd name="connsiteY7" fmla="*/ 1265490 h 1509396"/>
                <a:gd name="connsiteX8" fmla="*/ 127689 w 1541885"/>
                <a:gd name="connsiteY8" fmla="*/ 1356930 h 1509396"/>
                <a:gd name="connsiteX9" fmla="*/ 222939 w 1541885"/>
                <a:gd name="connsiteY9" fmla="*/ 1421700 h 1509396"/>
                <a:gd name="connsiteX10" fmla="*/ 405819 w 1541885"/>
                <a:gd name="connsiteY10" fmla="*/ 1478850 h 1509396"/>
                <a:gd name="connsiteX11" fmla="*/ 664899 w 1541885"/>
                <a:gd name="connsiteY11" fmla="*/ 1509330 h 1509396"/>
                <a:gd name="connsiteX12" fmla="*/ 899214 w 1541885"/>
                <a:gd name="connsiteY12" fmla="*/ 1471230 h 1509396"/>
                <a:gd name="connsiteX13" fmla="*/ 1122099 w 1541885"/>
                <a:gd name="connsiteY13" fmla="*/ 1387410 h 1509396"/>
                <a:gd name="connsiteX14" fmla="*/ 1272594 w 1541885"/>
                <a:gd name="connsiteY14" fmla="*/ 1254060 h 1509396"/>
                <a:gd name="connsiteX15" fmla="*/ 1308789 w 1541885"/>
                <a:gd name="connsiteY15" fmla="*/ 1278825 h 1509396"/>
                <a:gd name="connsiteX16" fmla="*/ 1407849 w 1541885"/>
                <a:gd name="connsiteY16" fmla="*/ 1261680 h 1509396"/>
                <a:gd name="connsiteX17" fmla="*/ 1476429 w 1541885"/>
                <a:gd name="connsiteY17" fmla="*/ 1187385 h 1509396"/>
                <a:gd name="connsiteX18" fmla="*/ 1535484 w 1541885"/>
                <a:gd name="connsiteY18" fmla="*/ 1090230 h 1509396"/>
                <a:gd name="connsiteX19" fmla="*/ 1529769 w 1541885"/>
                <a:gd name="connsiteY19" fmla="*/ 981645 h 1509396"/>
                <a:gd name="connsiteX20" fmla="*/ 1457379 w 1541885"/>
                <a:gd name="connsiteY20" fmla="*/ 907350 h 1509396"/>
                <a:gd name="connsiteX21" fmla="*/ 1407849 w 1541885"/>
                <a:gd name="connsiteY21" fmla="*/ 909255 h 1509396"/>
                <a:gd name="connsiteX22" fmla="*/ 1417374 w 1541885"/>
                <a:gd name="connsiteY22" fmla="*/ 844485 h 1509396"/>
                <a:gd name="connsiteX23" fmla="*/ 1474524 w 1541885"/>
                <a:gd name="connsiteY23" fmla="*/ 482535 h 1509396"/>
                <a:gd name="connsiteX24" fmla="*/ 1396419 w 1541885"/>
                <a:gd name="connsiteY24" fmla="*/ 219645 h 1509396"/>
                <a:gd name="connsiteX25" fmla="*/ 1230684 w 1541885"/>
                <a:gd name="connsiteY25" fmla="*/ 86295 h 1509396"/>
                <a:gd name="connsiteX26" fmla="*/ 1034469 w 1541885"/>
                <a:gd name="connsiteY26" fmla="*/ 19620 h 1509396"/>
                <a:gd name="connsiteX27" fmla="*/ 714429 w 1541885"/>
                <a:gd name="connsiteY27" fmla="*/ 4380 h 1509396"/>
                <a:gd name="connsiteX28" fmla="*/ 358194 w 1541885"/>
                <a:gd name="connsiteY28" fmla="*/ 88200 h 1509396"/>
                <a:gd name="connsiteX29" fmla="*/ 83874 w 1541885"/>
                <a:gd name="connsiteY29" fmla="*/ 375855 h 1509396"/>
                <a:gd name="connsiteX30" fmla="*/ 3864 w 1541885"/>
                <a:gd name="connsiteY30" fmla="*/ 663510 h 1509396"/>
                <a:gd name="connsiteX0" fmla="*/ 3864 w 1541974"/>
                <a:gd name="connsiteY0" fmla="*/ 663510 h 1509396"/>
                <a:gd name="connsiteX1" fmla="*/ 41964 w 1541974"/>
                <a:gd name="connsiteY1" fmla="*/ 831150 h 1509396"/>
                <a:gd name="connsiteX2" fmla="*/ 34344 w 1541974"/>
                <a:gd name="connsiteY2" fmla="*/ 871155 h 1509396"/>
                <a:gd name="connsiteX3" fmla="*/ 5769 w 1541974"/>
                <a:gd name="connsiteY3" fmla="*/ 888300 h 1509396"/>
                <a:gd name="connsiteX4" fmla="*/ 5769 w 1541974"/>
                <a:gd name="connsiteY4" fmla="*/ 991170 h 1509396"/>
                <a:gd name="connsiteX5" fmla="*/ 66729 w 1541974"/>
                <a:gd name="connsiteY5" fmla="*/ 1105470 h 1509396"/>
                <a:gd name="connsiteX6" fmla="*/ 110544 w 1541974"/>
                <a:gd name="connsiteY6" fmla="*/ 1143570 h 1509396"/>
                <a:gd name="connsiteX7" fmla="*/ 95304 w 1541974"/>
                <a:gd name="connsiteY7" fmla="*/ 1265490 h 1509396"/>
                <a:gd name="connsiteX8" fmla="*/ 127689 w 1541974"/>
                <a:gd name="connsiteY8" fmla="*/ 1356930 h 1509396"/>
                <a:gd name="connsiteX9" fmla="*/ 222939 w 1541974"/>
                <a:gd name="connsiteY9" fmla="*/ 1421700 h 1509396"/>
                <a:gd name="connsiteX10" fmla="*/ 405819 w 1541974"/>
                <a:gd name="connsiteY10" fmla="*/ 1478850 h 1509396"/>
                <a:gd name="connsiteX11" fmla="*/ 664899 w 1541974"/>
                <a:gd name="connsiteY11" fmla="*/ 1509330 h 1509396"/>
                <a:gd name="connsiteX12" fmla="*/ 899214 w 1541974"/>
                <a:gd name="connsiteY12" fmla="*/ 1471230 h 1509396"/>
                <a:gd name="connsiteX13" fmla="*/ 1122099 w 1541974"/>
                <a:gd name="connsiteY13" fmla="*/ 1387410 h 1509396"/>
                <a:gd name="connsiteX14" fmla="*/ 1272594 w 1541974"/>
                <a:gd name="connsiteY14" fmla="*/ 1254060 h 1509396"/>
                <a:gd name="connsiteX15" fmla="*/ 1308789 w 1541974"/>
                <a:gd name="connsiteY15" fmla="*/ 1278825 h 1509396"/>
                <a:gd name="connsiteX16" fmla="*/ 1407849 w 1541974"/>
                <a:gd name="connsiteY16" fmla="*/ 1261680 h 1509396"/>
                <a:gd name="connsiteX17" fmla="*/ 1476429 w 1541974"/>
                <a:gd name="connsiteY17" fmla="*/ 1187385 h 1509396"/>
                <a:gd name="connsiteX18" fmla="*/ 1535484 w 1541974"/>
                <a:gd name="connsiteY18" fmla="*/ 1090230 h 1509396"/>
                <a:gd name="connsiteX19" fmla="*/ 1531674 w 1541974"/>
                <a:gd name="connsiteY19" fmla="*/ 958785 h 1509396"/>
                <a:gd name="connsiteX20" fmla="*/ 1457379 w 1541974"/>
                <a:gd name="connsiteY20" fmla="*/ 907350 h 1509396"/>
                <a:gd name="connsiteX21" fmla="*/ 1407849 w 1541974"/>
                <a:gd name="connsiteY21" fmla="*/ 909255 h 1509396"/>
                <a:gd name="connsiteX22" fmla="*/ 1417374 w 1541974"/>
                <a:gd name="connsiteY22" fmla="*/ 844485 h 1509396"/>
                <a:gd name="connsiteX23" fmla="*/ 1474524 w 1541974"/>
                <a:gd name="connsiteY23" fmla="*/ 482535 h 1509396"/>
                <a:gd name="connsiteX24" fmla="*/ 1396419 w 1541974"/>
                <a:gd name="connsiteY24" fmla="*/ 219645 h 1509396"/>
                <a:gd name="connsiteX25" fmla="*/ 1230684 w 1541974"/>
                <a:gd name="connsiteY25" fmla="*/ 86295 h 1509396"/>
                <a:gd name="connsiteX26" fmla="*/ 1034469 w 1541974"/>
                <a:gd name="connsiteY26" fmla="*/ 19620 h 1509396"/>
                <a:gd name="connsiteX27" fmla="*/ 714429 w 1541974"/>
                <a:gd name="connsiteY27" fmla="*/ 4380 h 1509396"/>
                <a:gd name="connsiteX28" fmla="*/ 358194 w 1541974"/>
                <a:gd name="connsiteY28" fmla="*/ 88200 h 1509396"/>
                <a:gd name="connsiteX29" fmla="*/ 83874 w 1541974"/>
                <a:gd name="connsiteY29" fmla="*/ 375855 h 1509396"/>
                <a:gd name="connsiteX30" fmla="*/ 3864 w 1541974"/>
                <a:gd name="connsiteY30" fmla="*/ 663510 h 1509396"/>
                <a:gd name="connsiteX0" fmla="*/ 3864 w 1541092"/>
                <a:gd name="connsiteY0" fmla="*/ 663510 h 1509396"/>
                <a:gd name="connsiteX1" fmla="*/ 41964 w 1541092"/>
                <a:gd name="connsiteY1" fmla="*/ 831150 h 1509396"/>
                <a:gd name="connsiteX2" fmla="*/ 34344 w 1541092"/>
                <a:gd name="connsiteY2" fmla="*/ 871155 h 1509396"/>
                <a:gd name="connsiteX3" fmla="*/ 5769 w 1541092"/>
                <a:gd name="connsiteY3" fmla="*/ 888300 h 1509396"/>
                <a:gd name="connsiteX4" fmla="*/ 5769 w 1541092"/>
                <a:gd name="connsiteY4" fmla="*/ 991170 h 1509396"/>
                <a:gd name="connsiteX5" fmla="*/ 66729 w 1541092"/>
                <a:gd name="connsiteY5" fmla="*/ 1105470 h 1509396"/>
                <a:gd name="connsiteX6" fmla="*/ 110544 w 1541092"/>
                <a:gd name="connsiteY6" fmla="*/ 1143570 h 1509396"/>
                <a:gd name="connsiteX7" fmla="*/ 95304 w 1541092"/>
                <a:gd name="connsiteY7" fmla="*/ 1265490 h 1509396"/>
                <a:gd name="connsiteX8" fmla="*/ 127689 w 1541092"/>
                <a:gd name="connsiteY8" fmla="*/ 1356930 h 1509396"/>
                <a:gd name="connsiteX9" fmla="*/ 222939 w 1541092"/>
                <a:gd name="connsiteY9" fmla="*/ 1421700 h 1509396"/>
                <a:gd name="connsiteX10" fmla="*/ 405819 w 1541092"/>
                <a:gd name="connsiteY10" fmla="*/ 1478850 h 1509396"/>
                <a:gd name="connsiteX11" fmla="*/ 664899 w 1541092"/>
                <a:gd name="connsiteY11" fmla="*/ 1509330 h 1509396"/>
                <a:gd name="connsiteX12" fmla="*/ 899214 w 1541092"/>
                <a:gd name="connsiteY12" fmla="*/ 1471230 h 1509396"/>
                <a:gd name="connsiteX13" fmla="*/ 1122099 w 1541092"/>
                <a:gd name="connsiteY13" fmla="*/ 1387410 h 1509396"/>
                <a:gd name="connsiteX14" fmla="*/ 1272594 w 1541092"/>
                <a:gd name="connsiteY14" fmla="*/ 1254060 h 1509396"/>
                <a:gd name="connsiteX15" fmla="*/ 1308789 w 1541092"/>
                <a:gd name="connsiteY15" fmla="*/ 1278825 h 1509396"/>
                <a:gd name="connsiteX16" fmla="*/ 1407849 w 1541092"/>
                <a:gd name="connsiteY16" fmla="*/ 1261680 h 1509396"/>
                <a:gd name="connsiteX17" fmla="*/ 1489764 w 1541092"/>
                <a:gd name="connsiteY17" fmla="*/ 1189290 h 1509396"/>
                <a:gd name="connsiteX18" fmla="*/ 1535484 w 1541092"/>
                <a:gd name="connsiteY18" fmla="*/ 1090230 h 1509396"/>
                <a:gd name="connsiteX19" fmla="*/ 1531674 w 1541092"/>
                <a:gd name="connsiteY19" fmla="*/ 958785 h 1509396"/>
                <a:gd name="connsiteX20" fmla="*/ 1457379 w 1541092"/>
                <a:gd name="connsiteY20" fmla="*/ 907350 h 1509396"/>
                <a:gd name="connsiteX21" fmla="*/ 1407849 w 1541092"/>
                <a:gd name="connsiteY21" fmla="*/ 909255 h 1509396"/>
                <a:gd name="connsiteX22" fmla="*/ 1417374 w 1541092"/>
                <a:gd name="connsiteY22" fmla="*/ 844485 h 1509396"/>
                <a:gd name="connsiteX23" fmla="*/ 1474524 w 1541092"/>
                <a:gd name="connsiteY23" fmla="*/ 482535 h 1509396"/>
                <a:gd name="connsiteX24" fmla="*/ 1396419 w 1541092"/>
                <a:gd name="connsiteY24" fmla="*/ 219645 h 1509396"/>
                <a:gd name="connsiteX25" fmla="*/ 1230684 w 1541092"/>
                <a:gd name="connsiteY25" fmla="*/ 86295 h 1509396"/>
                <a:gd name="connsiteX26" fmla="*/ 1034469 w 1541092"/>
                <a:gd name="connsiteY26" fmla="*/ 19620 h 1509396"/>
                <a:gd name="connsiteX27" fmla="*/ 714429 w 1541092"/>
                <a:gd name="connsiteY27" fmla="*/ 4380 h 1509396"/>
                <a:gd name="connsiteX28" fmla="*/ 358194 w 1541092"/>
                <a:gd name="connsiteY28" fmla="*/ 88200 h 1509396"/>
                <a:gd name="connsiteX29" fmla="*/ 83874 w 1541092"/>
                <a:gd name="connsiteY29" fmla="*/ 375855 h 1509396"/>
                <a:gd name="connsiteX30" fmla="*/ 3864 w 1541092"/>
                <a:gd name="connsiteY30" fmla="*/ 663510 h 1509396"/>
                <a:gd name="connsiteX0" fmla="*/ 3864 w 1541092"/>
                <a:gd name="connsiteY0" fmla="*/ 663510 h 1509396"/>
                <a:gd name="connsiteX1" fmla="*/ 41964 w 1541092"/>
                <a:gd name="connsiteY1" fmla="*/ 831150 h 1509396"/>
                <a:gd name="connsiteX2" fmla="*/ 34344 w 1541092"/>
                <a:gd name="connsiteY2" fmla="*/ 871155 h 1509396"/>
                <a:gd name="connsiteX3" fmla="*/ 5769 w 1541092"/>
                <a:gd name="connsiteY3" fmla="*/ 888300 h 1509396"/>
                <a:gd name="connsiteX4" fmla="*/ 5769 w 1541092"/>
                <a:gd name="connsiteY4" fmla="*/ 991170 h 1509396"/>
                <a:gd name="connsiteX5" fmla="*/ 66729 w 1541092"/>
                <a:gd name="connsiteY5" fmla="*/ 1105470 h 1509396"/>
                <a:gd name="connsiteX6" fmla="*/ 110544 w 1541092"/>
                <a:gd name="connsiteY6" fmla="*/ 1143570 h 1509396"/>
                <a:gd name="connsiteX7" fmla="*/ 95304 w 1541092"/>
                <a:gd name="connsiteY7" fmla="*/ 1265490 h 1509396"/>
                <a:gd name="connsiteX8" fmla="*/ 127689 w 1541092"/>
                <a:gd name="connsiteY8" fmla="*/ 1356930 h 1509396"/>
                <a:gd name="connsiteX9" fmla="*/ 222939 w 1541092"/>
                <a:gd name="connsiteY9" fmla="*/ 1421700 h 1509396"/>
                <a:gd name="connsiteX10" fmla="*/ 405819 w 1541092"/>
                <a:gd name="connsiteY10" fmla="*/ 1478850 h 1509396"/>
                <a:gd name="connsiteX11" fmla="*/ 664899 w 1541092"/>
                <a:gd name="connsiteY11" fmla="*/ 1509330 h 1509396"/>
                <a:gd name="connsiteX12" fmla="*/ 899214 w 1541092"/>
                <a:gd name="connsiteY12" fmla="*/ 1471230 h 1509396"/>
                <a:gd name="connsiteX13" fmla="*/ 1122099 w 1541092"/>
                <a:gd name="connsiteY13" fmla="*/ 1387410 h 1509396"/>
                <a:gd name="connsiteX14" fmla="*/ 1276404 w 1541092"/>
                <a:gd name="connsiteY14" fmla="*/ 1263585 h 1509396"/>
                <a:gd name="connsiteX15" fmla="*/ 1308789 w 1541092"/>
                <a:gd name="connsiteY15" fmla="*/ 1278825 h 1509396"/>
                <a:gd name="connsiteX16" fmla="*/ 1407849 w 1541092"/>
                <a:gd name="connsiteY16" fmla="*/ 1261680 h 1509396"/>
                <a:gd name="connsiteX17" fmla="*/ 1489764 w 1541092"/>
                <a:gd name="connsiteY17" fmla="*/ 1189290 h 1509396"/>
                <a:gd name="connsiteX18" fmla="*/ 1535484 w 1541092"/>
                <a:gd name="connsiteY18" fmla="*/ 1090230 h 1509396"/>
                <a:gd name="connsiteX19" fmla="*/ 1531674 w 1541092"/>
                <a:gd name="connsiteY19" fmla="*/ 958785 h 1509396"/>
                <a:gd name="connsiteX20" fmla="*/ 1457379 w 1541092"/>
                <a:gd name="connsiteY20" fmla="*/ 907350 h 1509396"/>
                <a:gd name="connsiteX21" fmla="*/ 1407849 w 1541092"/>
                <a:gd name="connsiteY21" fmla="*/ 909255 h 1509396"/>
                <a:gd name="connsiteX22" fmla="*/ 1417374 w 1541092"/>
                <a:gd name="connsiteY22" fmla="*/ 844485 h 1509396"/>
                <a:gd name="connsiteX23" fmla="*/ 1474524 w 1541092"/>
                <a:gd name="connsiteY23" fmla="*/ 482535 h 1509396"/>
                <a:gd name="connsiteX24" fmla="*/ 1396419 w 1541092"/>
                <a:gd name="connsiteY24" fmla="*/ 219645 h 1509396"/>
                <a:gd name="connsiteX25" fmla="*/ 1230684 w 1541092"/>
                <a:gd name="connsiteY25" fmla="*/ 86295 h 1509396"/>
                <a:gd name="connsiteX26" fmla="*/ 1034469 w 1541092"/>
                <a:gd name="connsiteY26" fmla="*/ 19620 h 1509396"/>
                <a:gd name="connsiteX27" fmla="*/ 714429 w 1541092"/>
                <a:gd name="connsiteY27" fmla="*/ 4380 h 1509396"/>
                <a:gd name="connsiteX28" fmla="*/ 358194 w 1541092"/>
                <a:gd name="connsiteY28" fmla="*/ 88200 h 1509396"/>
                <a:gd name="connsiteX29" fmla="*/ 83874 w 1541092"/>
                <a:gd name="connsiteY29" fmla="*/ 375855 h 1509396"/>
                <a:gd name="connsiteX30" fmla="*/ 3864 w 1541092"/>
                <a:gd name="connsiteY30" fmla="*/ 663510 h 1509396"/>
                <a:gd name="connsiteX0" fmla="*/ 7062 w 1544290"/>
                <a:gd name="connsiteY0" fmla="*/ 663510 h 1509396"/>
                <a:gd name="connsiteX1" fmla="*/ 45162 w 1544290"/>
                <a:gd name="connsiteY1" fmla="*/ 831150 h 1509396"/>
                <a:gd name="connsiteX2" fmla="*/ 37542 w 1544290"/>
                <a:gd name="connsiteY2" fmla="*/ 871155 h 1509396"/>
                <a:gd name="connsiteX3" fmla="*/ 3252 w 1544290"/>
                <a:gd name="connsiteY3" fmla="*/ 901635 h 1509396"/>
                <a:gd name="connsiteX4" fmla="*/ 8967 w 1544290"/>
                <a:gd name="connsiteY4" fmla="*/ 991170 h 1509396"/>
                <a:gd name="connsiteX5" fmla="*/ 69927 w 1544290"/>
                <a:gd name="connsiteY5" fmla="*/ 1105470 h 1509396"/>
                <a:gd name="connsiteX6" fmla="*/ 113742 w 1544290"/>
                <a:gd name="connsiteY6" fmla="*/ 1143570 h 1509396"/>
                <a:gd name="connsiteX7" fmla="*/ 98502 w 1544290"/>
                <a:gd name="connsiteY7" fmla="*/ 1265490 h 1509396"/>
                <a:gd name="connsiteX8" fmla="*/ 130887 w 1544290"/>
                <a:gd name="connsiteY8" fmla="*/ 1356930 h 1509396"/>
                <a:gd name="connsiteX9" fmla="*/ 226137 w 1544290"/>
                <a:gd name="connsiteY9" fmla="*/ 1421700 h 1509396"/>
                <a:gd name="connsiteX10" fmla="*/ 409017 w 1544290"/>
                <a:gd name="connsiteY10" fmla="*/ 1478850 h 1509396"/>
                <a:gd name="connsiteX11" fmla="*/ 668097 w 1544290"/>
                <a:gd name="connsiteY11" fmla="*/ 1509330 h 1509396"/>
                <a:gd name="connsiteX12" fmla="*/ 902412 w 1544290"/>
                <a:gd name="connsiteY12" fmla="*/ 1471230 h 1509396"/>
                <a:gd name="connsiteX13" fmla="*/ 1125297 w 1544290"/>
                <a:gd name="connsiteY13" fmla="*/ 1387410 h 1509396"/>
                <a:gd name="connsiteX14" fmla="*/ 1279602 w 1544290"/>
                <a:gd name="connsiteY14" fmla="*/ 1263585 h 1509396"/>
                <a:gd name="connsiteX15" fmla="*/ 1311987 w 1544290"/>
                <a:gd name="connsiteY15" fmla="*/ 1278825 h 1509396"/>
                <a:gd name="connsiteX16" fmla="*/ 1411047 w 1544290"/>
                <a:gd name="connsiteY16" fmla="*/ 1261680 h 1509396"/>
                <a:gd name="connsiteX17" fmla="*/ 1492962 w 1544290"/>
                <a:gd name="connsiteY17" fmla="*/ 1189290 h 1509396"/>
                <a:gd name="connsiteX18" fmla="*/ 1538682 w 1544290"/>
                <a:gd name="connsiteY18" fmla="*/ 1090230 h 1509396"/>
                <a:gd name="connsiteX19" fmla="*/ 1534872 w 1544290"/>
                <a:gd name="connsiteY19" fmla="*/ 958785 h 1509396"/>
                <a:gd name="connsiteX20" fmla="*/ 1460577 w 1544290"/>
                <a:gd name="connsiteY20" fmla="*/ 907350 h 1509396"/>
                <a:gd name="connsiteX21" fmla="*/ 1411047 w 1544290"/>
                <a:gd name="connsiteY21" fmla="*/ 909255 h 1509396"/>
                <a:gd name="connsiteX22" fmla="*/ 1420572 w 1544290"/>
                <a:gd name="connsiteY22" fmla="*/ 844485 h 1509396"/>
                <a:gd name="connsiteX23" fmla="*/ 1477722 w 1544290"/>
                <a:gd name="connsiteY23" fmla="*/ 482535 h 1509396"/>
                <a:gd name="connsiteX24" fmla="*/ 1399617 w 1544290"/>
                <a:gd name="connsiteY24" fmla="*/ 219645 h 1509396"/>
                <a:gd name="connsiteX25" fmla="*/ 1233882 w 1544290"/>
                <a:gd name="connsiteY25" fmla="*/ 86295 h 1509396"/>
                <a:gd name="connsiteX26" fmla="*/ 1037667 w 1544290"/>
                <a:gd name="connsiteY26" fmla="*/ 19620 h 1509396"/>
                <a:gd name="connsiteX27" fmla="*/ 717627 w 1544290"/>
                <a:gd name="connsiteY27" fmla="*/ 4380 h 1509396"/>
                <a:gd name="connsiteX28" fmla="*/ 361392 w 1544290"/>
                <a:gd name="connsiteY28" fmla="*/ 88200 h 1509396"/>
                <a:gd name="connsiteX29" fmla="*/ 87072 w 1544290"/>
                <a:gd name="connsiteY29" fmla="*/ 375855 h 1509396"/>
                <a:gd name="connsiteX30" fmla="*/ 7062 w 1544290"/>
                <a:gd name="connsiteY30" fmla="*/ 663510 h 1509396"/>
                <a:gd name="connsiteX0" fmla="*/ 7062 w 1544290"/>
                <a:gd name="connsiteY0" fmla="*/ 663510 h 1509396"/>
                <a:gd name="connsiteX1" fmla="*/ 45162 w 1544290"/>
                <a:gd name="connsiteY1" fmla="*/ 831150 h 1509396"/>
                <a:gd name="connsiteX2" fmla="*/ 37542 w 1544290"/>
                <a:gd name="connsiteY2" fmla="*/ 871155 h 1509396"/>
                <a:gd name="connsiteX3" fmla="*/ 3252 w 1544290"/>
                <a:gd name="connsiteY3" fmla="*/ 901635 h 1509396"/>
                <a:gd name="connsiteX4" fmla="*/ 8967 w 1544290"/>
                <a:gd name="connsiteY4" fmla="*/ 991170 h 1509396"/>
                <a:gd name="connsiteX5" fmla="*/ 69927 w 1544290"/>
                <a:gd name="connsiteY5" fmla="*/ 1105470 h 1509396"/>
                <a:gd name="connsiteX6" fmla="*/ 113742 w 1544290"/>
                <a:gd name="connsiteY6" fmla="*/ 1143570 h 1509396"/>
                <a:gd name="connsiteX7" fmla="*/ 98502 w 1544290"/>
                <a:gd name="connsiteY7" fmla="*/ 1265490 h 1509396"/>
                <a:gd name="connsiteX8" fmla="*/ 130887 w 1544290"/>
                <a:gd name="connsiteY8" fmla="*/ 1356930 h 1509396"/>
                <a:gd name="connsiteX9" fmla="*/ 226137 w 1544290"/>
                <a:gd name="connsiteY9" fmla="*/ 1421700 h 1509396"/>
                <a:gd name="connsiteX10" fmla="*/ 409017 w 1544290"/>
                <a:gd name="connsiteY10" fmla="*/ 1478850 h 1509396"/>
                <a:gd name="connsiteX11" fmla="*/ 668097 w 1544290"/>
                <a:gd name="connsiteY11" fmla="*/ 1509330 h 1509396"/>
                <a:gd name="connsiteX12" fmla="*/ 902412 w 1544290"/>
                <a:gd name="connsiteY12" fmla="*/ 1471230 h 1509396"/>
                <a:gd name="connsiteX13" fmla="*/ 1125297 w 1544290"/>
                <a:gd name="connsiteY13" fmla="*/ 1387410 h 1509396"/>
                <a:gd name="connsiteX14" fmla="*/ 1279602 w 1544290"/>
                <a:gd name="connsiteY14" fmla="*/ 1263585 h 1509396"/>
                <a:gd name="connsiteX15" fmla="*/ 1311987 w 1544290"/>
                <a:gd name="connsiteY15" fmla="*/ 1278825 h 1509396"/>
                <a:gd name="connsiteX16" fmla="*/ 1411047 w 1544290"/>
                <a:gd name="connsiteY16" fmla="*/ 1261680 h 1509396"/>
                <a:gd name="connsiteX17" fmla="*/ 1492962 w 1544290"/>
                <a:gd name="connsiteY17" fmla="*/ 1189290 h 1509396"/>
                <a:gd name="connsiteX18" fmla="*/ 1538682 w 1544290"/>
                <a:gd name="connsiteY18" fmla="*/ 1090230 h 1509396"/>
                <a:gd name="connsiteX19" fmla="*/ 1534872 w 1544290"/>
                <a:gd name="connsiteY19" fmla="*/ 958785 h 1509396"/>
                <a:gd name="connsiteX20" fmla="*/ 1460577 w 1544290"/>
                <a:gd name="connsiteY20" fmla="*/ 907350 h 1509396"/>
                <a:gd name="connsiteX21" fmla="*/ 1411047 w 1544290"/>
                <a:gd name="connsiteY21" fmla="*/ 909255 h 1509396"/>
                <a:gd name="connsiteX22" fmla="*/ 1420572 w 1544290"/>
                <a:gd name="connsiteY22" fmla="*/ 844485 h 1509396"/>
                <a:gd name="connsiteX23" fmla="*/ 1477722 w 1544290"/>
                <a:gd name="connsiteY23" fmla="*/ 482535 h 1509396"/>
                <a:gd name="connsiteX24" fmla="*/ 1399617 w 1544290"/>
                <a:gd name="connsiteY24" fmla="*/ 219645 h 1509396"/>
                <a:gd name="connsiteX25" fmla="*/ 1233882 w 1544290"/>
                <a:gd name="connsiteY25" fmla="*/ 86295 h 1509396"/>
                <a:gd name="connsiteX26" fmla="*/ 1037667 w 1544290"/>
                <a:gd name="connsiteY26" fmla="*/ 19620 h 1509396"/>
                <a:gd name="connsiteX27" fmla="*/ 717627 w 1544290"/>
                <a:gd name="connsiteY27" fmla="*/ 4380 h 1509396"/>
                <a:gd name="connsiteX28" fmla="*/ 361392 w 1544290"/>
                <a:gd name="connsiteY28" fmla="*/ 88200 h 1509396"/>
                <a:gd name="connsiteX29" fmla="*/ 87072 w 1544290"/>
                <a:gd name="connsiteY29" fmla="*/ 375855 h 1509396"/>
                <a:gd name="connsiteX30" fmla="*/ 7062 w 1544290"/>
                <a:gd name="connsiteY30" fmla="*/ 663510 h 1509396"/>
                <a:gd name="connsiteX0" fmla="*/ 7910 w 1545138"/>
                <a:gd name="connsiteY0" fmla="*/ 663510 h 1509396"/>
                <a:gd name="connsiteX1" fmla="*/ 46010 w 1545138"/>
                <a:gd name="connsiteY1" fmla="*/ 831150 h 1509396"/>
                <a:gd name="connsiteX2" fmla="*/ 50269 w 1545138"/>
                <a:gd name="connsiteY2" fmla="*/ 875907 h 1509396"/>
                <a:gd name="connsiteX3" fmla="*/ 4100 w 1545138"/>
                <a:gd name="connsiteY3" fmla="*/ 901635 h 1509396"/>
                <a:gd name="connsiteX4" fmla="*/ 9815 w 1545138"/>
                <a:gd name="connsiteY4" fmla="*/ 991170 h 1509396"/>
                <a:gd name="connsiteX5" fmla="*/ 70775 w 1545138"/>
                <a:gd name="connsiteY5" fmla="*/ 1105470 h 1509396"/>
                <a:gd name="connsiteX6" fmla="*/ 114590 w 1545138"/>
                <a:gd name="connsiteY6" fmla="*/ 1143570 h 1509396"/>
                <a:gd name="connsiteX7" fmla="*/ 99350 w 1545138"/>
                <a:gd name="connsiteY7" fmla="*/ 1265490 h 1509396"/>
                <a:gd name="connsiteX8" fmla="*/ 131735 w 1545138"/>
                <a:gd name="connsiteY8" fmla="*/ 1356930 h 1509396"/>
                <a:gd name="connsiteX9" fmla="*/ 226985 w 1545138"/>
                <a:gd name="connsiteY9" fmla="*/ 1421700 h 1509396"/>
                <a:gd name="connsiteX10" fmla="*/ 409865 w 1545138"/>
                <a:gd name="connsiteY10" fmla="*/ 1478850 h 1509396"/>
                <a:gd name="connsiteX11" fmla="*/ 668945 w 1545138"/>
                <a:gd name="connsiteY11" fmla="*/ 1509330 h 1509396"/>
                <a:gd name="connsiteX12" fmla="*/ 903260 w 1545138"/>
                <a:gd name="connsiteY12" fmla="*/ 1471230 h 1509396"/>
                <a:gd name="connsiteX13" fmla="*/ 1126145 w 1545138"/>
                <a:gd name="connsiteY13" fmla="*/ 1387410 h 1509396"/>
                <a:gd name="connsiteX14" fmla="*/ 1280450 w 1545138"/>
                <a:gd name="connsiteY14" fmla="*/ 1263585 h 1509396"/>
                <a:gd name="connsiteX15" fmla="*/ 1312835 w 1545138"/>
                <a:gd name="connsiteY15" fmla="*/ 1278825 h 1509396"/>
                <a:gd name="connsiteX16" fmla="*/ 1411895 w 1545138"/>
                <a:gd name="connsiteY16" fmla="*/ 1261680 h 1509396"/>
                <a:gd name="connsiteX17" fmla="*/ 1493810 w 1545138"/>
                <a:gd name="connsiteY17" fmla="*/ 1189290 h 1509396"/>
                <a:gd name="connsiteX18" fmla="*/ 1539530 w 1545138"/>
                <a:gd name="connsiteY18" fmla="*/ 1090230 h 1509396"/>
                <a:gd name="connsiteX19" fmla="*/ 1535720 w 1545138"/>
                <a:gd name="connsiteY19" fmla="*/ 958785 h 1509396"/>
                <a:gd name="connsiteX20" fmla="*/ 1461425 w 1545138"/>
                <a:gd name="connsiteY20" fmla="*/ 907350 h 1509396"/>
                <a:gd name="connsiteX21" fmla="*/ 1411895 w 1545138"/>
                <a:gd name="connsiteY21" fmla="*/ 909255 h 1509396"/>
                <a:gd name="connsiteX22" fmla="*/ 1421420 w 1545138"/>
                <a:gd name="connsiteY22" fmla="*/ 844485 h 1509396"/>
                <a:gd name="connsiteX23" fmla="*/ 1478570 w 1545138"/>
                <a:gd name="connsiteY23" fmla="*/ 482535 h 1509396"/>
                <a:gd name="connsiteX24" fmla="*/ 1400465 w 1545138"/>
                <a:gd name="connsiteY24" fmla="*/ 219645 h 1509396"/>
                <a:gd name="connsiteX25" fmla="*/ 1234730 w 1545138"/>
                <a:gd name="connsiteY25" fmla="*/ 86295 h 1509396"/>
                <a:gd name="connsiteX26" fmla="*/ 1038515 w 1545138"/>
                <a:gd name="connsiteY26" fmla="*/ 19620 h 1509396"/>
                <a:gd name="connsiteX27" fmla="*/ 718475 w 1545138"/>
                <a:gd name="connsiteY27" fmla="*/ 4380 h 1509396"/>
                <a:gd name="connsiteX28" fmla="*/ 362240 w 1545138"/>
                <a:gd name="connsiteY28" fmla="*/ 88200 h 1509396"/>
                <a:gd name="connsiteX29" fmla="*/ 87920 w 1545138"/>
                <a:gd name="connsiteY29" fmla="*/ 375855 h 1509396"/>
                <a:gd name="connsiteX30" fmla="*/ 7910 w 1545138"/>
                <a:gd name="connsiteY30" fmla="*/ 663510 h 1509396"/>
                <a:gd name="connsiteX0" fmla="*/ 7911 w 1545139"/>
                <a:gd name="connsiteY0" fmla="*/ 663510 h 1509396"/>
                <a:gd name="connsiteX1" fmla="*/ 46011 w 1545139"/>
                <a:gd name="connsiteY1" fmla="*/ 831150 h 1509396"/>
                <a:gd name="connsiteX2" fmla="*/ 50270 w 1545139"/>
                <a:gd name="connsiteY2" fmla="*/ 875907 h 1509396"/>
                <a:gd name="connsiteX3" fmla="*/ 4101 w 1545139"/>
                <a:gd name="connsiteY3" fmla="*/ 887379 h 1509396"/>
                <a:gd name="connsiteX4" fmla="*/ 9816 w 1545139"/>
                <a:gd name="connsiteY4" fmla="*/ 991170 h 1509396"/>
                <a:gd name="connsiteX5" fmla="*/ 70776 w 1545139"/>
                <a:gd name="connsiteY5" fmla="*/ 1105470 h 1509396"/>
                <a:gd name="connsiteX6" fmla="*/ 114591 w 1545139"/>
                <a:gd name="connsiteY6" fmla="*/ 1143570 h 1509396"/>
                <a:gd name="connsiteX7" fmla="*/ 99351 w 1545139"/>
                <a:gd name="connsiteY7" fmla="*/ 1265490 h 1509396"/>
                <a:gd name="connsiteX8" fmla="*/ 131736 w 1545139"/>
                <a:gd name="connsiteY8" fmla="*/ 1356930 h 1509396"/>
                <a:gd name="connsiteX9" fmla="*/ 226986 w 1545139"/>
                <a:gd name="connsiteY9" fmla="*/ 1421700 h 1509396"/>
                <a:gd name="connsiteX10" fmla="*/ 409866 w 1545139"/>
                <a:gd name="connsiteY10" fmla="*/ 1478850 h 1509396"/>
                <a:gd name="connsiteX11" fmla="*/ 668946 w 1545139"/>
                <a:gd name="connsiteY11" fmla="*/ 1509330 h 1509396"/>
                <a:gd name="connsiteX12" fmla="*/ 903261 w 1545139"/>
                <a:gd name="connsiteY12" fmla="*/ 1471230 h 1509396"/>
                <a:gd name="connsiteX13" fmla="*/ 1126146 w 1545139"/>
                <a:gd name="connsiteY13" fmla="*/ 1387410 h 1509396"/>
                <a:gd name="connsiteX14" fmla="*/ 1280451 w 1545139"/>
                <a:gd name="connsiteY14" fmla="*/ 1263585 h 1509396"/>
                <a:gd name="connsiteX15" fmla="*/ 1312836 w 1545139"/>
                <a:gd name="connsiteY15" fmla="*/ 1278825 h 1509396"/>
                <a:gd name="connsiteX16" fmla="*/ 1411896 w 1545139"/>
                <a:gd name="connsiteY16" fmla="*/ 1261680 h 1509396"/>
                <a:gd name="connsiteX17" fmla="*/ 1493811 w 1545139"/>
                <a:gd name="connsiteY17" fmla="*/ 1189290 h 1509396"/>
                <a:gd name="connsiteX18" fmla="*/ 1539531 w 1545139"/>
                <a:gd name="connsiteY18" fmla="*/ 1090230 h 1509396"/>
                <a:gd name="connsiteX19" fmla="*/ 1535721 w 1545139"/>
                <a:gd name="connsiteY19" fmla="*/ 958785 h 1509396"/>
                <a:gd name="connsiteX20" fmla="*/ 1461426 w 1545139"/>
                <a:gd name="connsiteY20" fmla="*/ 907350 h 1509396"/>
                <a:gd name="connsiteX21" fmla="*/ 1411896 w 1545139"/>
                <a:gd name="connsiteY21" fmla="*/ 909255 h 1509396"/>
                <a:gd name="connsiteX22" fmla="*/ 1421421 w 1545139"/>
                <a:gd name="connsiteY22" fmla="*/ 844485 h 1509396"/>
                <a:gd name="connsiteX23" fmla="*/ 1478571 w 1545139"/>
                <a:gd name="connsiteY23" fmla="*/ 482535 h 1509396"/>
                <a:gd name="connsiteX24" fmla="*/ 1400466 w 1545139"/>
                <a:gd name="connsiteY24" fmla="*/ 219645 h 1509396"/>
                <a:gd name="connsiteX25" fmla="*/ 1234731 w 1545139"/>
                <a:gd name="connsiteY25" fmla="*/ 86295 h 1509396"/>
                <a:gd name="connsiteX26" fmla="*/ 1038516 w 1545139"/>
                <a:gd name="connsiteY26" fmla="*/ 19620 h 1509396"/>
                <a:gd name="connsiteX27" fmla="*/ 718476 w 1545139"/>
                <a:gd name="connsiteY27" fmla="*/ 4380 h 1509396"/>
                <a:gd name="connsiteX28" fmla="*/ 362241 w 1545139"/>
                <a:gd name="connsiteY28" fmla="*/ 88200 h 1509396"/>
                <a:gd name="connsiteX29" fmla="*/ 87921 w 1545139"/>
                <a:gd name="connsiteY29" fmla="*/ 375855 h 1509396"/>
                <a:gd name="connsiteX30" fmla="*/ 7911 w 1545139"/>
                <a:gd name="connsiteY30" fmla="*/ 663510 h 1509396"/>
                <a:gd name="connsiteX0" fmla="*/ 9982 w 1547210"/>
                <a:gd name="connsiteY0" fmla="*/ 663510 h 1509396"/>
                <a:gd name="connsiteX1" fmla="*/ 48082 w 1547210"/>
                <a:gd name="connsiteY1" fmla="*/ 831150 h 1509396"/>
                <a:gd name="connsiteX2" fmla="*/ 52341 w 1547210"/>
                <a:gd name="connsiteY2" fmla="*/ 875907 h 1509396"/>
                <a:gd name="connsiteX3" fmla="*/ 6172 w 1547210"/>
                <a:gd name="connsiteY3" fmla="*/ 887379 h 1509396"/>
                <a:gd name="connsiteX4" fmla="*/ 11887 w 1547210"/>
                <a:gd name="connsiteY4" fmla="*/ 991170 h 1509396"/>
                <a:gd name="connsiteX5" fmla="*/ 72847 w 1547210"/>
                <a:gd name="connsiteY5" fmla="*/ 1105470 h 1509396"/>
                <a:gd name="connsiteX6" fmla="*/ 116662 w 1547210"/>
                <a:gd name="connsiteY6" fmla="*/ 1143570 h 1509396"/>
                <a:gd name="connsiteX7" fmla="*/ 101422 w 1547210"/>
                <a:gd name="connsiteY7" fmla="*/ 1265490 h 1509396"/>
                <a:gd name="connsiteX8" fmla="*/ 133807 w 1547210"/>
                <a:gd name="connsiteY8" fmla="*/ 1356930 h 1509396"/>
                <a:gd name="connsiteX9" fmla="*/ 229057 w 1547210"/>
                <a:gd name="connsiteY9" fmla="*/ 1421700 h 1509396"/>
                <a:gd name="connsiteX10" fmla="*/ 411937 w 1547210"/>
                <a:gd name="connsiteY10" fmla="*/ 1478850 h 1509396"/>
                <a:gd name="connsiteX11" fmla="*/ 671017 w 1547210"/>
                <a:gd name="connsiteY11" fmla="*/ 1509330 h 1509396"/>
                <a:gd name="connsiteX12" fmla="*/ 905332 w 1547210"/>
                <a:gd name="connsiteY12" fmla="*/ 1471230 h 1509396"/>
                <a:gd name="connsiteX13" fmla="*/ 1128217 w 1547210"/>
                <a:gd name="connsiteY13" fmla="*/ 1387410 h 1509396"/>
                <a:gd name="connsiteX14" fmla="*/ 1282522 w 1547210"/>
                <a:gd name="connsiteY14" fmla="*/ 1263585 h 1509396"/>
                <a:gd name="connsiteX15" fmla="*/ 1314907 w 1547210"/>
                <a:gd name="connsiteY15" fmla="*/ 1278825 h 1509396"/>
                <a:gd name="connsiteX16" fmla="*/ 1413967 w 1547210"/>
                <a:gd name="connsiteY16" fmla="*/ 1261680 h 1509396"/>
                <a:gd name="connsiteX17" fmla="*/ 1495882 w 1547210"/>
                <a:gd name="connsiteY17" fmla="*/ 1189290 h 1509396"/>
                <a:gd name="connsiteX18" fmla="*/ 1541602 w 1547210"/>
                <a:gd name="connsiteY18" fmla="*/ 1090230 h 1509396"/>
                <a:gd name="connsiteX19" fmla="*/ 1537792 w 1547210"/>
                <a:gd name="connsiteY19" fmla="*/ 958785 h 1509396"/>
                <a:gd name="connsiteX20" fmla="*/ 1463497 w 1547210"/>
                <a:gd name="connsiteY20" fmla="*/ 907350 h 1509396"/>
                <a:gd name="connsiteX21" fmla="*/ 1413967 w 1547210"/>
                <a:gd name="connsiteY21" fmla="*/ 909255 h 1509396"/>
                <a:gd name="connsiteX22" fmla="*/ 1423492 w 1547210"/>
                <a:gd name="connsiteY22" fmla="*/ 844485 h 1509396"/>
                <a:gd name="connsiteX23" fmla="*/ 1480642 w 1547210"/>
                <a:gd name="connsiteY23" fmla="*/ 482535 h 1509396"/>
                <a:gd name="connsiteX24" fmla="*/ 1402537 w 1547210"/>
                <a:gd name="connsiteY24" fmla="*/ 219645 h 1509396"/>
                <a:gd name="connsiteX25" fmla="*/ 1236802 w 1547210"/>
                <a:gd name="connsiteY25" fmla="*/ 86295 h 1509396"/>
                <a:gd name="connsiteX26" fmla="*/ 1040587 w 1547210"/>
                <a:gd name="connsiteY26" fmla="*/ 19620 h 1509396"/>
                <a:gd name="connsiteX27" fmla="*/ 720547 w 1547210"/>
                <a:gd name="connsiteY27" fmla="*/ 4380 h 1509396"/>
                <a:gd name="connsiteX28" fmla="*/ 364312 w 1547210"/>
                <a:gd name="connsiteY28" fmla="*/ 88200 h 1509396"/>
                <a:gd name="connsiteX29" fmla="*/ 89992 w 1547210"/>
                <a:gd name="connsiteY29" fmla="*/ 375855 h 1509396"/>
                <a:gd name="connsiteX30" fmla="*/ 9982 w 1547210"/>
                <a:gd name="connsiteY30" fmla="*/ 663510 h 1509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547210" h="1509396">
                  <a:moveTo>
                    <a:pt x="9982" y="663510"/>
                  </a:moveTo>
                  <a:cubicBezTo>
                    <a:pt x="2997" y="739392"/>
                    <a:pt x="41022" y="795751"/>
                    <a:pt x="48082" y="831150"/>
                  </a:cubicBezTo>
                  <a:cubicBezTo>
                    <a:pt x="55142" y="866549"/>
                    <a:pt x="59326" y="866536"/>
                    <a:pt x="52341" y="875907"/>
                  </a:cubicBezTo>
                  <a:cubicBezTo>
                    <a:pt x="45356" y="885278"/>
                    <a:pt x="17665" y="856288"/>
                    <a:pt x="6172" y="887379"/>
                  </a:cubicBezTo>
                  <a:cubicBezTo>
                    <a:pt x="-5321" y="918470"/>
                    <a:pt x="775" y="954822"/>
                    <a:pt x="11887" y="991170"/>
                  </a:cubicBezTo>
                  <a:cubicBezTo>
                    <a:pt x="22999" y="1027518"/>
                    <a:pt x="55384" y="1080070"/>
                    <a:pt x="72847" y="1105470"/>
                  </a:cubicBezTo>
                  <a:cubicBezTo>
                    <a:pt x="90310" y="1130870"/>
                    <a:pt x="111900" y="1116900"/>
                    <a:pt x="116662" y="1143570"/>
                  </a:cubicBezTo>
                  <a:cubicBezTo>
                    <a:pt x="121424" y="1170240"/>
                    <a:pt x="98565" y="1229930"/>
                    <a:pt x="101422" y="1265490"/>
                  </a:cubicBezTo>
                  <a:cubicBezTo>
                    <a:pt x="104279" y="1301050"/>
                    <a:pt x="112535" y="1330895"/>
                    <a:pt x="133807" y="1356930"/>
                  </a:cubicBezTo>
                  <a:cubicBezTo>
                    <a:pt x="155079" y="1382965"/>
                    <a:pt x="182702" y="1401380"/>
                    <a:pt x="229057" y="1421700"/>
                  </a:cubicBezTo>
                  <a:cubicBezTo>
                    <a:pt x="275412" y="1442020"/>
                    <a:pt x="338277" y="1464245"/>
                    <a:pt x="411937" y="1478850"/>
                  </a:cubicBezTo>
                  <a:cubicBezTo>
                    <a:pt x="485597" y="1493455"/>
                    <a:pt x="588785" y="1510600"/>
                    <a:pt x="671017" y="1509330"/>
                  </a:cubicBezTo>
                  <a:cubicBezTo>
                    <a:pt x="753250" y="1508060"/>
                    <a:pt x="829132" y="1491550"/>
                    <a:pt x="905332" y="1471230"/>
                  </a:cubicBezTo>
                  <a:cubicBezTo>
                    <a:pt x="981532" y="1450910"/>
                    <a:pt x="1065352" y="1422018"/>
                    <a:pt x="1128217" y="1387410"/>
                  </a:cubicBezTo>
                  <a:cubicBezTo>
                    <a:pt x="1191082" y="1352803"/>
                    <a:pt x="1251407" y="1281682"/>
                    <a:pt x="1282522" y="1263585"/>
                  </a:cubicBezTo>
                  <a:cubicBezTo>
                    <a:pt x="1313637" y="1245488"/>
                    <a:pt x="1268078" y="1259759"/>
                    <a:pt x="1314907" y="1278825"/>
                  </a:cubicBezTo>
                  <a:cubicBezTo>
                    <a:pt x="1361736" y="1297891"/>
                    <a:pt x="1383805" y="1276602"/>
                    <a:pt x="1413967" y="1261680"/>
                  </a:cubicBezTo>
                  <a:cubicBezTo>
                    <a:pt x="1444129" y="1246758"/>
                    <a:pt x="1474610" y="1217865"/>
                    <a:pt x="1495882" y="1189290"/>
                  </a:cubicBezTo>
                  <a:cubicBezTo>
                    <a:pt x="1517155" y="1160715"/>
                    <a:pt x="1534617" y="1128648"/>
                    <a:pt x="1541602" y="1090230"/>
                  </a:cubicBezTo>
                  <a:cubicBezTo>
                    <a:pt x="1548587" y="1051813"/>
                    <a:pt x="1550810" y="989265"/>
                    <a:pt x="1537792" y="958785"/>
                  </a:cubicBezTo>
                  <a:cubicBezTo>
                    <a:pt x="1524774" y="928305"/>
                    <a:pt x="1484135" y="915605"/>
                    <a:pt x="1463497" y="907350"/>
                  </a:cubicBezTo>
                  <a:cubicBezTo>
                    <a:pt x="1442860" y="899095"/>
                    <a:pt x="1420634" y="919732"/>
                    <a:pt x="1413967" y="909255"/>
                  </a:cubicBezTo>
                  <a:cubicBezTo>
                    <a:pt x="1407300" y="898778"/>
                    <a:pt x="1412380" y="915605"/>
                    <a:pt x="1423492" y="844485"/>
                  </a:cubicBezTo>
                  <a:cubicBezTo>
                    <a:pt x="1434604" y="773365"/>
                    <a:pt x="1484134" y="586675"/>
                    <a:pt x="1480642" y="482535"/>
                  </a:cubicBezTo>
                  <a:cubicBezTo>
                    <a:pt x="1477150" y="378395"/>
                    <a:pt x="1443177" y="285685"/>
                    <a:pt x="1402537" y="219645"/>
                  </a:cubicBezTo>
                  <a:cubicBezTo>
                    <a:pt x="1361897" y="153605"/>
                    <a:pt x="1297127" y="119633"/>
                    <a:pt x="1236802" y="86295"/>
                  </a:cubicBezTo>
                  <a:cubicBezTo>
                    <a:pt x="1176477" y="52957"/>
                    <a:pt x="1126630" y="33273"/>
                    <a:pt x="1040587" y="19620"/>
                  </a:cubicBezTo>
                  <a:cubicBezTo>
                    <a:pt x="954545" y="5968"/>
                    <a:pt x="833259" y="-7050"/>
                    <a:pt x="720547" y="4380"/>
                  </a:cubicBezTo>
                  <a:cubicBezTo>
                    <a:pt x="607835" y="15810"/>
                    <a:pt x="488137" y="36448"/>
                    <a:pt x="364312" y="88200"/>
                  </a:cubicBezTo>
                  <a:cubicBezTo>
                    <a:pt x="240487" y="139952"/>
                    <a:pt x="149047" y="279970"/>
                    <a:pt x="89992" y="375855"/>
                  </a:cubicBezTo>
                  <a:cubicBezTo>
                    <a:pt x="30937" y="471740"/>
                    <a:pt x="16967" y="587628"/>
                    <a:pt x="9982" y="663510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79" name="Oval 78">
              <a:extLst>
                <a:ext uri="{FF2B5EF4-FFF2-40B4-BE49-F238E27FC236}">
                  <a16:creationId xmlns:a16="http://schemas.microsoft.com/office/drawing/2014/main" id="{D85AB7FC-768B-4B3D-9322-83A2F54A91B9}"/>
                </a:ext>
              </a:extLst>
            </p:cNvPr>
            <p:cNvSpPr/>
            <p:nvPr/>
          </p:nvSpPr>
          <p:spPr>
            <a:xfrm>
              <a:off x="6079985" y="2556320"/>
              <a:ext cx="152057" cy="166441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C5F247E9-EDAB-4070-BBC7-733BC7FFBCC4}"/>
                </a:ext>
              </a:extLst>
            </p:cNvPr>
            <p:cNvSpPr/>
            <p:nvPr/>
          </p:nvSpPr>
          <p:spPr>
            <a:xfrm rot="285439" flipH="1">
              <a:off x="5469989" y="2430186"/>
              <a:ext cx="254460" cy="94565"/>
            </a:xfrm>
            <a:custGeom>
              <a:avLst/>
              <a:gdLst>
                <a:gd name="connsiteX0" fmla="*/ 224 w 292135"/>
                <a:gd name="connsiteY0" fmla="*/ 59346 h 59716"/>
                <a:gd name="connsiteX1" fmla="*/ 107075 w 292135"/>
                <a:gd name="connsiteY1" fmla="*/ 5920 h 59716"/>
                <a:gd name="connsiteX2" fmla="*/ 292010 w 292135"/>
                <a:gd name="connsiteY2" fmla="*/ 3866 h 59716"/>
                <a:gd name="connsiteX3" fmla="*/ 133788 w 292135"/>
                <a:gd name="connsiteY3" fmla="*/ 28524 h 59716"/>
                <a:gd name="connsiteX4" fmla="*/ 224 w 292135"/>
                <a:gd name="connsiteY4" fmla="*/ 59346 h 59716"/>
                <a:gd name="connsiteX0" fmla="*/ 2 w 291913"/>
                <a:gd name="connsiteY0" fmla="*/ 76080 h 77200"/>
                <a:gd name="connsiteX1" fmla="*/ 131511 w 291913"/>
                <a:gd name="connsiteY1" fmla="*/ 2105 h 77200"/>
                <a:gd name="connsiteX2" fmla="*/ 291788 w 291913"/>
                <a:gd name="connsiteY2" fmla="*/ 20600 h 77200"/>
                <a:gd name="connsiteX3" fmla="*/ 133566 w 291913"/>
                <a:gd name="connsiteY3" fmla="*/ 45258 h 77200"/>
                <a:gd name="connsiteX4" fmla="*/ 2 w 291913"/>
                <a:gd name="connsiteY4" fmla="*/ 76080 h 77200"/>
                <a:gd name="connsiteX0" fmla="*/ 9 w 291925"/>
                <a:gd name="connsiteY0" fmla="*/ 76080 h 76253"/>
                <a:gd name="connsiteX1" fmla="*/ 131518 w 291925"/>
                <a:gd name="connsiteY1" fmla="*/ 2105 h 76253"/>
                <a:gd name="connsiteX2" fmla="*/ 291795 w 291925"/>
                <a:gd name="connsiteY2" fmla="*/ 20600 h 76253"/>
                <a:gd name="connsiteX3" fmla="*/ 137683 w 291925"/>
                <a:gd name="connsiteY3" fmla="*/ 22655 h 76253"/>
                <a:gd name="connsiteX4" fmla="*/ 9 w 291925"/>
                <a:gd name="connsiteY4" fmla="*/ 76080 h 76253"/>
                <a:gd name="connsiteX0" fmla="*/ 9 w 292471"/>
                <a:gd name="connsiteY0" fmla="*/ 76080 h 76253"/>
                <a:gd name="connsiteX1" fmla="*/ 131518 w 292471"/>
                <a:gd name="connsiteY1" fmla="*/ 2105 h 76253"/>
                <a:gd name="connsiteX2" fmla="*/ 291795 w 292471"/>
                <a:gd name="connsiteY2" fmla="*/ 20600 h 76253"/>
                <a:gd name="connsiteX3" fmla="*/ 137683 w 292471"/>
                <a:gd name="connsiteY3" fmla="*/ 22655 h 76253"/>
                <a:gd name="connsiteX4" fmla="*/ 9 w 292471"/>
                <a:gd name="connsiteY4" fmla="*/ 76080 h 76253"/>
                <a:gd name="connsiteX0" fmla="*/ 1258 w 293720"/>
                <a:gd name="connsiteY0" fmla="*/ 76080 h 78680"/>
                <a:gd name="connsiteX1" fmla="*/ 132767 w 293720"/>
                <a:gd name="connsiteY1" fmla="*/ 2105 h 78680"/>
                <a:gd name="connsiteX2" fmla="*/ 293044 w 293720"/>
                <a:gd name="connsiteY2" fmla="*/ 20600 h 78680"/>
                <a:gd name="connsiteX3" fmla="*/ 138932 w 293720"/>
                <a:gd name="connsiteY3" fmla="*/ 22655 h 78680"/>
                <a:gd name="connsiteX4" fmla="*/ 1258 w 293720"/>
                <a:gd name="connsiteY4" fmla="*/ 76080 h 78680"/>
                <a:gd name="connsiteX0" fmla="*/ 1258 w 293044"/>
                <a:gd name="connsiteY0" fmla="*/ 76080 h 78680"/>
                <a:gd name="connsiteX1" fmla="*/ 132767 w 293044"/>
                <a:gd name="connsiteY1" fmla="*/ 2105 h 78680"/>
                <a:gd name="connsiteX2" fmla="*/ 293044 w 293044"/>
                <a:gd name="connsiteY2" fmla="*/ 20600 h 78680"/>
                <a:gd name="connsiteX3" fmla="*/ 138932 w 293044"/>
                <a:gd name="connsiteY3" fmla="*/ 22655 h 78680"/>
                <a:gd name="connsiteX4" fmla="*/ 1258 w 293044"/>
                <a:gd name="connsiteY4" fmla="*/ 76080 h 78680"/>
                <a:gd name="connsiteX0" fmla="*/ 1258 w 293044"/>
                <a:gd name="connsiteY0" fmla="*/ 76080 h 78611"/>
                <a:gd name="connsiteX1" fmla="*/ 132767 w 293044"/>
                <a:gd name="connsiteY1" fmla="*/ 2105 h 78611"/>
                <a:gd name="connsiteX2" fmla="*/ 293044 w 293044"/>
                <a:gd name="connsiteY2" fmla="*/ 20600 h 78611"/>
                <a:gd name="connsiteX3" fmla="*/ 138932 w 293044"/>
                <a:gd name="connsiteY3" fmla="*/ 22655 h 78611"/>
                <a:gd name="connsiteX4" fmla="*/ 1258 w 293044"/>
                <a:gd name="connsiteY4" fmla="*/ 76080 h 78611"/>
                <a:gd name="connsiteX0" fmla="*/ 1236 w 280693"/>
                <a:gd name="connsiteY0" fmla="*/ 79613 h 82337"/>
                <a:gd name="connsiteX1" fmla="*/ 132745 w 280693"/>
                <a:gd name="connsiteY1" fmla="*/ 5638 h 82337"/>
                <a:gd name="connsiteX2" fmla="*/ 280693 w 280693"/>
                <a:gd name="connsiteY2" fmla="*/ 7694 h 82337"/>
                <a:gd name="connsiteX3" fmla="*/ 138910 w 280693"/>
                <a:gd name="connsiteY3" fmla="*/ 26188 h 82337"/>
                <a:gd name="connsiteX4" fmla="*/ 1236 w 280693"/>
                <a:gd name="connsiteY4" fmla="*/ 79613 h 82337"/>
                <a:gd name="connsiteX0" fmla="*/ 39 w 279496"/>
                <a:gd name="connsiteY0" fmla="*/ 76896 h 77018"/>
                <a:gd name="connsiteX1" fmla="*/ 125384 w 279496"/>
                <a:gd name="connsiteY1" fmla="*/ 7030 h 77018"/>
                <a:gd name="connsiteX2" fmla="*/ 279496 w 279496"/>
                <a:gd name="connsiteY2" fmla="*/ 4977 h 77018"/>
                <a:gd name="connsiteX3" fmla="*/ 137713 w 279496"/>
                <a:gd name="connsiteY3" fmla="*/ 23471 h 77018"/>
                <a:gd name="connsiteX4" fmla="*/ 39 w 279496"/>
                <a:gd name="connsiteY4" fmla="*/ 76896 h 77018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650"/>
                <a:gd name="connsiteY0" fmla="*/ 81001 h 81123"/>
                <a:gd name="connsiteX1" fmla="*/ 125408 w 279650"/>
                <a:gd name="connsiteY1" fmla="*/ 11135 h 81123"/>
                <a:gd name="connsiteX2" fmla="*/ 279520 w 279650"/>
                <a:gd name="connsiteY2" fmla="*/ 9082 h 81123"/>
                <a:gd name="connsiteX3" fmla="*/ 137737 w 279650"/>
                <a:gd name="connsiteY3" fmla="*/ 27576 h 81123"/>
                <a:gd name="connsiteX4" fmla="*/ 63 w 279650"/>
                <a:gd name="connsiteY4" fmla="*/ 81001 h 81123"/>
                <a:gd name="connsiteX0" fmla="*/ 63 w 279650"/>
                <a:gd name="connsiteY0" fmla="*/ 81001 h 81234"/>
                <a:gd name="connsiteX1" fmla="*/ 125408 w 279650"/>
                <a:gd name="connsiteY1" fmla="*/ 11135 h 81234"/>
                <a:gd name="connsiteX2" fmla="*/ 279520 w 279650"/>
                <a:gd name="connsiteY2" fmla="*/ 9082 h 81234"/>
                <a:gd name="connsiteX3" fmla="*/ 137737 w 279650"/>
                <a:gd name="connsiteY3" fmla="*/ 27576 h 81234"/>
                <a:gd name="connsiteX4" fmla="*/ 63 w 279650"/>
                <a:gd name="connsiteY4" fmla="*/ 81001 h 81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9650" h="81234">
                  <a:moveTo>
                    <a:pt x="63" y="81001"/>
                  </a:moveTo>
                  <a:cubicBezTo>
                    <a:pt x="-1992" y="78261"/>
                    <a:pt x="45955" y="31340"/>
                    <a:pt x="125408" y="11135"/>
                  </a:cubicBezTo>
                  <a:cubicBezTo>
                    <a:pt x="204861" y="-9070"/>
                    <a:pt x="283288" y="3261"/>
                    <a:pt x="279520" y="9082"/>
                  </a:cubicBezTo>
                  <a:cubicBezTo>
                    <a:pt x="273698" y="23123"/>
                    <a:pt x="250068" y="-7013"/>
                    <a:pt x="137737" y="27576"/>
                  </a:cubicBezTo>
                  <a:cubicBezTo>
                    <a:pt x="25406" y="62165"/>
                    <a:pt x="2118" y="83741"/>
                    <a:pt x="63" y="81001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2CAC2F02-406E-44AE-A16A-44525CD8CF7D}"/>
                </a:ext>
              </a:extLst>
            </p:cNvPr>
            <p:cNvSpPr/>
            <p:nvPr/>
          </p:nvSpPr>
          <p:spPr>
            <a:xfrm>
              <a:off x="6018610" y="2436401"/>
              <a:ext cx="279650" cy="94565"/>
            </a:xfrm>
            <a:custGeom>
              <a:avLst/>
              <a:gdLst>
                <a:gd name="connsiteX0" fmla="*/ 224 w 292135"/>
                <a:gd name="connsiteY0" fmla="*/ 59346 h 59716"/>
                <a:gd name="connsiteX1" fmla="*/ 107075 w 292135"/>
                <a:gd name="connsiteY1" fmla="*/ 5920 h 59716"/>
                <a:gd name="connsiteX2" fmla="*/ 292010 w 292135"/>
                <a:gd name="connsiteY2" fmla="*/ 3866 h 59716"/>
                <a:gd name="connsiteX3" fmla="*/ 133788 w 292135"/>
                <a:gd name="connsiteY3" fmla="*/ 28524 h 59716"/>
                <a:gd name="connsiteX4" fmla="*/ 224 w 292135"/>
                <a:gd name="connsiteY4" fmla="*/ 59346 h 59716"/>
                <a:gd name="connsiteX0" fmla="*/ 2 w 291913"/>
                <a:gd name="connsiteY0" fmla="*/ 76080 h 77200"/>
                <a:gd name="connsiteX1" fmla="*/ 131511 w 291913"/>
                <a:gd name="connsiteY1" fmla="*/ 2105 h 77200"/>
                <a:gd name="connsiteX2" fmla="*/ 291788 w 291913"/>
                <a:gd name="connsiteY2" fmla="*/ 20600 h 77200"/>
                <a:gd name="connsiteX3" fmla="*/ 133566 w 291913"/>
                <a:gd name="connsiteY3" fmla="*/ 45258 h 77200"/>
                <a:gd name="connsiteX4" fmla="*/ 2 w 291913"/>
                <a:gd name="connsiteY4" fmla="*/ 76080 h 77200"/>
                <a:gd name="connsiteX0" fmla="*/ 9 w 291925"/>
                <a:gd name="connsiteY0" fmla="*/ 76080 h 76253"/>
                <a:gd name="connsiteX1" fmla="*/ 131518 w 291925"/>
                <a:gd name="connsiteY1" fmla="*/ 2105 h 76253"/>
                <a:gd name="connsiteX2" fmla="*/ 291795 w 291925"/>
                <a:gd name="connsiteY2" fmla="*/ 20600 h 76253"/>
                <a:gd name="connsiteX3" fmla="*/ 137683 w 291925"/>
                <a:gd name="connsiteY3" fmla="*/ 22655 h 76253"/>
                <a:gd name="connsiteX4" fmla="*/ 9 w 291925"/>
                <a:gd name="connsiteY4" fmla="*/ 76080 h 76253"/>
                <a:gd name="connsiteX0" fmla="*/ 9 w 292471"/>
                <a:gd name="connsiteY0" fmla="*/ 76080 h 76253"/>
                <a:gd name="connsiteX1" fmla="*/ 131518 w 292471"/>
                <a:gd name="connsiteY1" fmla="*/ 2105 h 76253"/>
                <a:gd name="connsiteX2" fmla="*/ 291795 w 292471"/>
                <a:gd name="connsiteY2" fmla="*/ 20600 h 76253"/>
                <a:gd name="connsiteX3" fmla="*/ 137683 w 292471"/>
                <a:gd name="connsiteY3" fmla="*/ 22655 h 76253"/>
                <a:gd name="connsiteX4" fmla="*/ 9 w 292471"/>
                <a:gd name="connsiteY4" fmla="*/ 76080 h 76253"/>
                <a:gd name="connsiteX0" fmla="*/ 1258 w 293720"/>
                <a:gd name="connsiteY0" fmla="*/ 76080 h 78680"/>
                <a:gd name="connsiteX1" fmla="*/ 132767 w 293720"/>
                <a:gd name="connsiteY1" fmla="*/ 2105 h 78680"/>
                <a:gd name="connsiteX2" fmla="*/ 293044 w 293720"/>
                <a:gd name="connsiteY2" fmla="*/ 20600 h 78680"/>
                <a:gd name="connsiteX3" fmla="*/ 138932 w 293720"/>
                <a:gd name="connsiteY3" fmla="*/ 22655 h 78680"/>
                <a:gd name="connsiteX4" fmla="*/ 1258 w 293720"/>
                <a:gd name="connsiteY4" fmla="*/ 76080 h 78680"/>
                <a:gd name="connsiteX0" fmla="*/ 1258 w 293044"/>
                <a:gd name="connsiteY0" fmla="*/ 76080 h 78680"/>
                <a:gd name="connsiteX1" fmla="*/ 132767 w 293044"/>
                <a:gd name="connsiteY1" fmla="*/ 2105 h 78680"/>
                <a:gd name="connsiteX2" fmla="*/ 293044 w 293044"/>
                <a:gd name="connsiteY2" fmla="*/ 20600 h 78680"/>
                <a:gd name="connsiteX3" fmla="*/ 138932 w 293044"/>
                <a:gd name="connsiteY3" fmla="*/ 22655 h 78680"/>
                <a:gd name="connsiteX4" fmla="*/ 1258 w 293044"/>
                <a:gd name="connsiteY4" fmla="*/ 76080 h 78680"/>
                <a:gd name="connsiteX0" fmla="*/ 1258 w 293044"/>
                <a:gd name="connsiteY0" fmla="*/ 76080 h 78611"/>
                <a:gd name="connsiteX1" fmla="*/ 132767 w 293044"/>
                <a:gd name="connsiteY1" fmla="*/ 2105 h 78611"/>
                <a:gd name="connsiteX2" fmla="*/ 293044 w 293044"/>
                <a:gd name="connsiteY2" fmla="*/ 20600 h 78611"/>
                <a:gd name="connsiteX3" fmla="*/ 138932 w 293044"/>
                <a:gd name="connsiteY3" fmla="*/ 22655 h 78611"/>
                <a:gd name="connsiteX4" fmla="*/ 1258 w 293044"/>
                <a:gd name="connsiteY4" fmla="*/ 76080 h 78611"/>
                <a:gd name="connsiteX0" fmla="*/ 1236 w 280693"/>
                <a:gd name="connsiteY0" fmla="*/ 79613 h 82337"/>
                <a:gd name="connsiteX1" fmla="*/ 132745 w 280693"/>
                <a:gd name="connsiteY1" fmla="*/ 5638 h 82337"/>
                <a:gd name="connsiteX2" fmla="*/ 280693 w 280693"/>
                <a:gd name="connsiteY2" fmla="*/ 7694 h 82337"/>
                <a:gd name="connsiteX3" fmla="*/ 138910 w 280693"/>
                <a:gd name="connsiteY3" fmla="*/ 26188 h 82337"/>
                <a:gd name="connsiteX4" fmla="*/ 1236 w 280693"/>
                <a:gd name="connsiteY4" fmla="*/ 79613 h 82337"/>
                <a:gd name="connsiteX0" fmla="*/ 39 w 279496"/>
                <a:gd name="connsiteY0" fmla="*/ 76896 h 77018"/>
                <a:gd name="connsiteX1" fmla="*/ 125384 w 279496"/>
                <a:gd name="connsiteY1" fmla="*/ 7030 h 77018"/>
                <a:gd name="connsiteX2" fmla="*/ 279496 w 279496"/>
                <a:gd name="connsiteY2" fmla="*/ 4977 h 77018"/>
                <a:gd name="connsiteX3" fmla="*/ 137713 w 279496"/>
                <a:gd name="connsiteY3" fmla="*/ 23471 h 77018"/>
                <a:gd name="connsiteX4" fmla="*/ 39 w 279496"/>
                <a:gd name="connsiteY4" fmla="*/ 76896 h 77018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650"/>
                <a:gd name="connsiteY0" fmla="*/ 81001 h 81123"/>
                <a:gd name="connsiteX1" fmla="*/ 125408 w 279650"/>
                <a:gd name="connsiteY1" fmla="*/ 11135 h 81123"/>
                <a:gd name="connsiteX2" fmla="*/ 279520 w 279650"/>
                <a:gd name="connsiteY2" fmla="*/ 9082 h 81123"/>
                <a:gd name="connsiteX3" fmla="*/ 137737 w 279650"/>
                <a:gd name="connsiteY3" fmla="*/ 27576 h 81123"/>
                <a:gd name="connsiteX4" fmla="*/ 63 w 279650"/>
                <a:gd name="connsiteY4" fmla="*/ 81001 h 81123"/>
                <a:gd name="connsiteX0" fmla="*/ 63 w 279650"/>
                <a:gd name="connsiteY0" fmla="*/ 81001 h 81234"/>
                <a:gd name="connsiteX1" fmla="*/ 125408 w 279650"/>
                <a:gd name="connsiteY1" fmla="*/ 11135 h 81234"/>
                <a:gd name="connsiteX2" fmla="*/ 279520 w 279650"/>
                <a:gd name="connsiteY2" fmla="*/ 9082 h 81234"/>
                <a:gd name="connsiteX3" fmla="*/ 137737 w 279650"/>
                <a:gd name="connsiteY3" fmla="*/ 27576 h 81234"/>
                <a:gd name="connsiteX4" fmla="*/ 63 w 279650"/>
                <a:gd name="connsiteY4" fmla="*/ 81001 h 81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9650" h="81234">
                  <a:moveTo>
                    <a:pt x="63" y="81001"/>
                  </a:moveTo>
                  <a:cubicBezTo>
                    <a:pt x="-1992" y="78261"/>
                    <a:pt x="45955" y="31340"/>
                    <a:pt x="125408" y="11135"/>
                  </a:cubicBezTo>
                  <a:cubicBezTo>
                    <a:pt x="204861" y="-9070"/>
                    <a:pt x="283288" y="3261"/>
                    <a:pt x="279520" y="9082"/>
                  </a:cubicBezTo>
                  <a:cubicBezTo>
                    <a:pt x="273698" y="23123"/>
                    <a:pt x="250068" y="-7013"/>
                    <a:pt x="137737" y="27576"/>
                  </a:cubicBezTo>
                  <a:cubicBezTo>
                    <a:pt x="25406" y="62165"/>
                    <a:pt x="2118" y="83741"/>
                    <a:pt x="63" y="81001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5F77F489-0358-436D-B255-AB822D9FFBA7}"/>
                </a:ext>
              </a:extLst>
            </p:cNvPr>
            <p:cNvSpPr/>
            <p:nvPr/>
          </p:nvSpPr>
          <p:spPr>
            <a:xfrm>
              <a:off x="5276136" y="1734987"/>
              <a:ext cx="1506104" cy="1057198"/>
            </a:xfrm>
            <a:custGeom>
              <a:avLst/>
              <a:gdLst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1174 w 1869410"/>
                <a:gd name="connsiteY19" fmla="*/ 1036330 h 1284241"/>
                <a:gd name="connsiteX20" fmla="*/ 1667369 w 1869410"/>
                <a:gd name="connsiteY20" fmla="*/ 1085860 h 1284241"/>
                <a:gd name="connsiteX21" fmla="*/ 1716899 w 1869410"/>
                <a:gd name="connsiteY21" fmla="*/ 93536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1174 w 1869410"/>
                <a:gd name="connsiteY19" fmla="*/ 1036330 h 1284241"/>
                <a:gd name="connsiteX20" fmla="*/ 1667369 w 1869410"/>
                <a:gd name="connsiteY20" fmla="*/ 1085860 h 1284241"/>
                <a:gd name="connsiteX21" fmla="*/ 1714994 w 1869410"/>
                <a:gd name="connsiteY21" fmla="*/ 90488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1174 w 1869410"/>
                <a:gd name="connsiteY19" fmla="*/ 1036330 h 1284241"/>
                <a:gd name="connsiteX20" fmla="*/ 1707374 w 1869410"/>
                <a:gd name="connsiteY20" fmla="*/ 1055380 h 1284241"/>
                <a:gd name="connsiteX21" fmla="*/ 1714994 w 1869410"/>
                <a:gd name="connsiteY21" fmla="*/ 90488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4984 w 1869410"/>
                <a:gd name="connsiteY19" fmla="*/ 1002040 h 1284241"/>
                <a:gd name="connsiteX20" fmla="*/ 1707374 w 1869410"/>
                <a:gd name="connsiteY20" fmla="*/ 1055380 h 1284241"/>
                <a:gd name="connsiteX21" fmla="*/ 1714994 w 1869410"/>
                <a:gd name="connsiteY21" fmla="*/ 90488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6"/>
                <a:gd name="connsiteX1" fmla="*/ 545324 w 1869410"/>
                <a:gd name="connsiteY1" fmla="*/ 516265 h 1284246"/>
                <a:gd name="connsiteX2" fmla="*/ 629144 w 1869410"/>
                <a:gd name="connsiteY2" fmla="*/ 476260 h 1284246"/>
                <a:gd name="connsiteX3" fmla="*/ 692009 w 1869410"/>
                <a:gd name="connsiteY3" fmla="*/ 577225 h 1284246"/>
                <a:gd name="connsiteX4" fmla="*/ 737729 w 1869410"/>
                <a:gd name="connsiteY4" fmla="*/ 779155 h 1284246"/>
                <a:gd name="connsiteX5" fmla="*/ 735824 w 1869410"/>
                <a:gd name="connsiteY5" fmla="*/ 914410 h 1284246"/>
                <a:gd name="connsiteX6" fmla="*/ 825359 w 1869410"/>
                <a:gd name="connsiteY6" fmla="*/ 678190 h 1284246"/>
                <a:gd name="connsiteX7" fmla="*/ 840599 w 1869410"/>
                <a:gd name="connsiteY7" fmla="*/ 582940 h 1284246"/>
                <a:gd name="connsiteX8" fmla="*/ 1103489 w 1869410"/>
                <a:gd name="connsiteY8" fmla="*/ 870595 h 1284246"/>
                <a:gd name="connsiteX9" fmla="*/ 1154924 w 1869410"/>
                <a:gd name="connsiteY9" fmla="*/ 891550 h 1284246"/>
                <a:gd name="connsiteX10" fmla="*/ 1055864 w 1869410"/>
                <a:gd name="connsiteY10" fmla="*/ 723910 h 1284246"/>
                <a:gd name="connsiteX11" fmla="*/ 1257794 w 1869410"/>
                <a:gd name="connsiteY11" fmla="*/ 971560 h 1284246"/>
                <a:gd name="connsiteX12" fmla="*/ 1233029 w 1869410"/>
                <a:gd name="connsiteY12" fmla="*/ 849640 h 1284246"/>
                <a:gd name="connsiteX13" fmla="*/ 1375904 w 1869410"/>
                <a:gd name="connsiteY13" fmla="*/ 986800 h 1284246"/>
                <a:gd name="connsiteX14" fmla="*/ 1417814 w 1869410"/>
                <a:gd name="connsiteY14" fmla="*/ 1173490 h 1284246"/>
                <a:gd name="connsiteX15" fmla="*/ 1444484 w 1869410"/>
                <a:gd name="connsiteY15" fmla="*/ 1057285 h 1284246"/>
                <a:gd name="connsiteX16" fmla="*/ 1450199 w 1869410"/>
                <a:gd name="connsiteY16" fmla="*/ 1283980 h 1284246"/>
                <a:gd name="connsiteX17" fmla="*/ 1495919 w 1869410"/>
                <a:gd name="connsiteY17" fmla="*/ 1101100 h 1284246"/>
                <a:gd name="connsiteX18" fmla="*/ 1551164 w 1869410"/>
                <a:gd name="connsiteY18" fmla="*/ 1011565 h 1284246"/>
                <a:gd name="connsiteX19" fmla="*/ 1634984 w 1869410"/>
                <a:gd name="connsiteY19" fmla="*/ 1002040 h 1284246"/>
                <a:gd name="connsiteX20" fmla="*/ 1707374 w 1869410"/>
                <a:gd name="connsiteY20" fmla="*/ 1055380 h 1284246"/>
                <a:gd name="connsiteX21" fmla="*/ 1714994 w 1869410"/>
                <a:gd name="connsiteY21" fmla="*/ 904885 h 1284246"/>
                <a:gd name="connsiteX22" fmla="*/ 1716899 w 1869410"/>
                <a:gd name="connsiteY22" fmla="*/ 802015 h 1284246"/>
                <a:gd name="connsiteX23" fmla="*/ 1804529 w 1869410"/>
                <a:gd name="connsiteY23" fmla="*/ 889645 h 1284246"/>
                <a:gd name="connsiteX24" fmla="*/ 1764524 w 1869410"/>
                <a:gd name="connsiteY24" fmla="*/ 716290 h 1284246"/>
                <a:gd name="connsiteX25" fmla="*/ 1764524 w 1869410"/>
                <a:gd name="connsiteY25" fmla="*/ 615325 h 1284246"/>
                <a:gd name="connsiteX26" fmla="*/ 1869299 w 1869410"/>
                <a:gd name="connsiteY26" fmla="*/ 708670 h 1284246"/>
                <a:gd name="connsiteX27" fmla="*/ 1783574 w 1869410"/>
                <a:gd name="connsiteY27" fmla="*/ 539125 h 1284246"/>
                <a:gd name="connsiteX28" fmla="*/ 1730234 w 1869410"/>
                <a:gd name="connsiteY28" fmla="*/ 396250 h 1284246"/>
                <a:gd name="connsiteX29" fmla="*/ 1560689 w 1869410"/>
                <a:gd name="connsiteY29" fmla="*/ 219085 h 1284246"/>
                <a:gd name="connsiteX30" fmla="*/ 1427339 w 1869410"/>
                <a:gd name="connsiteY30" fmla="*/ 129550 h 1284246"/>
                <a:gd name="connsiteX31" fmla="*/ 1594979 w 1869410"/>
                <a:gd name="connsiteY31" fmla="*/ 100975 h 1284246"/>
                <a:gd name="connsiteX32" fmla="*/ 1634984 w 1869410"/>
                <a:gd name="connsiteY32" fmla="*/ 70495 h 1284246"/>
                <a:gd name="connsiteX33" fmla="*/ 1402574 w 1869410"/>
                <a:gd name="connsiteY33" fmla="*/ 62875 h 1284246"/>
                <a:gd name="connsiteX34" fmla="*/ 1191119 w 1869410"/>
                <a:gd name="connsiteY34" fmla="*/ 17155 h 1284246"/>
                <a:gd name="connsiteX35" fmla="*/ 981569 w 1869410"/>
                <a:gd name="connsiteY35" fmla="*/ 10 h 1284246"/>
                <a:gd name="connsiteX36" fmla="*/ 712964 w 1869410"/>
                <a:gd name="connsiteY36" fmla="*/ 19060 h 1284246"/>
                <a:gd name="connsiteX37" fmla="*/ 543419 w 1869410"/>
                <a:gd name="connsiteY37" fmla="*/ 55255 h 1284246"/>
                <a:gd name="connsiteX38" fmla="*/ 415784 w 1869410"/>
                <a:gd name="connsiteY38" fmla="*/ 144790 h 1284246"/>
                <a:gd name="connsiteX39" fmla="*/ 364349 w 1869410"/>
                <a:gd name="connsiteY39" fmla="*/ 215275 h 1284246"/>
                <a:gd name="connsiteX40" fmla="*/ 290054 w 1869410"/>
                <a:gd name="connsiteY40" fmla="*/ 278140 h 1284246"/>
                <a:gd name="connsiteX41" fmla="*/ 223379 w 1869410"/>
                <a:gd name="connsiteY41" fmla="*/ 331480 h 1284246"/>
                <a:gd name="connsiteX42" fmla="*/ 145274 w 1869410"/>
                <a:gd name="connsiteY42" fmla="*/ 485785 h 1284246"/>
                <a:gd name="connsiteX43" fmla="*/ 80504 w 1869410"/>
                <a:gd name="connsiteY43" fmla="*/ 674380 h 1284246"/>
                <a:gd name="connsiteX44" fmla="*/ 494 w 1869410"/>
                <a:gd name="connsiteY44" fmla="*/ 777250 h 1284246"/>
                <a:gd name="connsiteX45" fmla="*/ 120509 w 1869410"/>
                <a:gd name="connsiteY45" fmla="*/ 678190 h 1284246"/>
                <a:gd name="connsiteX46" fmla="*/ 118604 w 1869410"/>
                <a:gd name="connsiteY46" fmla="*/ 910600 h 1284246"/>
                <a:gd name="connsiteX47" fmla="*/ 131939 w 1869410"/>
                <a:gd name="connsiteY47" fmla="*/ 1034425 h 1284246"/>
                <a:gd name="connsiteX48" fmla="*/ 160514 w 1869410"/>
                <a:gd name="connsiteY48" fmla="*/ 891550 h 1284246"/>
                <a:gd name="connsiteX49" fmla="*/ 246239 w 1869410"/>
                <a:gd name="connsiteY49" fmla="*/ 990610 h 1284246"/>
                <a:gd name="connsiteX50" fmla="*/ 238619 w 1869410"/>
                <a:gd name="connsiteY50" fmla="*/ 866785 h 1284246"/>
                <a:gd name="connsiteX51" fmla="*/ 250049 w 1869410"/>
                <a:gd name="connsiteY51" fmla="*/ 725815 h 1284246"/>
                <a:gd name="connsiteX52" fmla="*/ 311009 w 1869410"/>
                <a:gd name="connsiteY52" fmla="*/ 889645 h 1284246"/>
                <a:gd name="connsiteX53" fmla="*/ 295769 w 1869410"/>
                <a:gd name="connsiteY53" fmla="*/ 643900 h 1284246"/>
                <a:gd name="connsiteX54" fmla="*/ 341489 w 1869410"/>
                <a:gd name="connsiteY54" fmla="*/ 495310 h 1284246"/>
                <a:gd name="connsiteX55" fmla="*/ 394829 w 1869410"/>
                <a:gd name="connsiteY55" fmla="*/ 483880 h 1284246"/>
                <a:gd name="connsiteX56" fmla="*/ 486269 w 1869410"/>
                <a:gd name="connsiteY56" fmla="*/ 586750 h 1284246"/>
                <a:gd name="connsiteX0" fmla="*/ 486269 w 1869410"/>
                <a:gd name="connsiteY0" fmla="*/ 586750 h 1284246"/>
                <a:gd name="connsiteX1" fmla="*/ 545324 w 1869410"/>
                <a:gd name="connsiteY1" fmla="*/ 516265 h 1284246"/>
                <a:gd name="connsiteX2" fmla="*/ 629144 w 1869410"/>
                <a:gd name="connsiteY2" fmla="*/ 476260 h 1284246"/>
                <a:gd name="connsiteX3" fmla="*/ 692009 w 1869410"/>
                <a:gd name="connsiteY3" fmla="*/ 577225 h 1284246"/>
                <a:gd name="connsiteX4" fmla="*/ 737729 w 1869410"/>
                <a:gd name="connsiteY4" fmla="*/ 779155 h 1284246"/>
                <a:gd name="connsiteX5" fmla="*/ 735824 w 1869410"/>
                <a:gd name="connsiteY5" fmla="*/ 914410 h 1284246"/>
                <a:gd name="connsiteX6" fmla="*/ 825359 w 1869410"/>
                <a:gd name="connsiteY6" fmla="*/ 678190 h 1284246"/>
                <a:gd name="connsiteX7" fmla="*/ 840599 w 1869410"/>
                <a:gd name="connsiteY7" fmla="*/ 582940 h 1284246"/>
                <a:gd name="connsiteX8" fmla="*/ 1103489 w 1869410"/>
                <a:gd name="connsiteY8" fmla="*/ 870595 h 1284246"/>
                <a:gd name="connsiteX9" fmla="*/ 1154924 w 1869410"/>
                <a:gd name="connsiteY9" fmla="*/ 891550 h 1284246"/>
                <a:gd name="connsiteX10" fmla="*/ 1055864 w 1869410"/>
                <a:gd name="connsiteY10" fmla="*/ 723910 h 1284246"/>
                <a:gd name="connsiteX11" fmla="*/ 1257794 w 1869410"/>
                <a:gd name="connsiteY11" fmla="*/ 971560 h 1284246"/>
                <a:gd name="connsiteX12" fmla="*/ 1233029 w 1869410"/>
                <a:gd name="connsiteY12" fmla="*/ 849640 h 1284246"/>
                <a:gd name="connsiteX13" fmla="*/ 1375904 w 1869410"/>
                <a:gd name="connsiteY13" fmla="*/ 986800 h 1284246"/>
                <a:gd name="connsiteX14" fmla="*/ 1417814 w 1869410"/>
                <a:gd name="connsiteY14" fmla="*/ 1173490 h 1284246"/>
                <a:gd name="connsiteX15" fmla="*/ 1444484 w 1869410"/>
                <a:gd name="connsiteY15" fmla="*/ 1057285 h 1284246"/>
                <a:gd name="connsiteX16" fmla="*/ 1450199 w 1869410"/>
                <a:gd name="connsiteY16" fmla="*/ 1283980 h 1284246"/>
                <a:gd name="connsiteX17" fmla="*/ 1495919 w 1869410"/>
                <a:gd name="connsiteY17" fmla="*/ 1101100 h 1284246"/>
                <a:gd name="connsiteX18" fmla="*/ 1551164 w 1869410"/>
                <a:gd name="connsiteY18" fmla="*/ 1011565 h 1284246"/>
                <a:gd name="connsiteX19" fmla="*/ 1671179 w 1869410"/>
                <a:gd name="connsiteY19" fmla="*/ 1011565 h 1284246"/>
                <a:gd name="connsiteX20" fmla="*/ 1707374 w 1869410"/>
                <a:gd name="connsiteY20" fmla="*/ 1055380 h 1284246"/>
                <a:gd name="connsiteX21" fmla="*/ 1714994 w 1869410"/>
                <a:gd name="connsiteY21" fmla="*/ 904885 h 1284246"/>
                <a:gd name="connsiteX22" fmla="*/ 1716899 w 1869410"/>
                <a:gd name="connsiteY22" fmla="*/ 802015 h 1284246"/>
                <a:gd name="connsiteX23" fmla="*/ 1804529 w 1869410"/>
                <a:gd name="connsiteY23" fmla="*/ 889645 h 1284246"/>
                <a:gd name="connsiteX24" fmla="*/ 1764524 w 1869410"/>
                <a:gd name="connsiteY24" fmla="*/ 716290 h 1284246"/>
                <a:gd name="connsiteX25" fmla="*/ 1764524 w 1869410"/>
                <a:gd name="connsiteY25" fmla="*/ 615325 h 1284246"/>
                <a:gd name="connsiteX26" fmla="*/ 1869299 w 1869410"/>
                <a:gd name="connsiteY26" fmla="*/ 708670 h 1284246"/>
                <a:gd name="connsiteX27" fmla="*/ 1783574 w 1869410"/>
                <a:gd name="connsiteY27" fmla="*/ 539125 h 1284246"/>
                <a:gd name="connsiteX28" fmla="*/ 1730234 w 1869410"/>
                <a:gd name="connsiteY28" fmla="*/ 396250 h 1284246"/>
                <a:gd name="connsiteX29" fmla="*/ 1560689 w 1869410"/>
                <a:gd name="connsiteY29" fmla="*/ 219085 h 1284246"/>
                <a:gd name="connsiteX30" fmla="*/ 1427339 w 1869410"/>
                <a:gd name="connsiteY30" fmla="*/ 129550 h 1284246"/>
                <a:gd name="connsiteX31" fmla="*/ 1594979 w 1869410"/>
                <a:gd name="connsiteY31" fmla="*/ 100975 h 1284246"/>
                <a:gd name="connsiteX32" fmla="*/ 1634984 w 1869410"/>
                <a:gd name="connsiteY32" fmla="*/ 70495 h 1284246"/>
                <a:gd name="connsiteX33" fmla="*/ 1402574 w 1869410"/>
                <a:gd name="connsiteY33" fmla="*/ 62875 h 1284246"/>
                <a:gd name="connsiteX34" fmla="*/ 1191119 w 1869410"/>
                <a:gd name="connsiteY34" fmla="*/ 17155 h 1284246"/>
                <a:gd name="connsiteX35" fmla="*/ 981569 w 1869410"/>
                <a:gd name="connsiteY35" fmla="*/ 10 h 1284246"/>
                <a:gd name="connsiteX36" fmla="*/ 712964 w 1869410"/>
                <a:gd name="connsiteY36" fmla="*/ 19060 h 1284246"/>
                <a:gd name="connsiteX37" fmla="*/ 543419 w 1869410"/>
                <a:gd name="connsiteY37" fmla="*/ 55255 h 1284246"/>
                <a:gd name="connsiteX38" fmla="*/ 415784 w 1869410"/>
                <a:gd name="connsiteY38" fmla="*/ 144790 h 1284246"/>
                <a:gd name="connsiteX39" fmla="*/ 364349 w 1869410"/>
                <a:gd name="connsiteY39" fmla="*/ 215275 h 1284246"/>
                <a:gd name="connsiteX40" fmla="*/ 290054 w 1869410"/>
                <a:gd name="connsiteY40" fmla="*/ 278140 h 1284246"/>
                <a:gd name="connsiteX41" fmla="*/ 223379 w 1869410"/>
                <a:gd name="connsiteY41" fmla="*/ 331480 h 1284246"/>
                <a:gd name="connsiteX42" fmla="*/ 145274 w 1869410"/>
                <a:gd name="connsiteY42" fmla="*/ 485785 h 1284246"/>
                <a:gd name="connsiteX43" fmla="*/ 80504 w 1869410"/>
                <a:gd name="connsiteY43" fmla="*/ 674380 h 1284246"/>
                <a:gd name="connsiteX44" fmla="*/ 494 w 1869410"/>
                <a:gd name="connsiteY44" fmla="*/ 777250 h 1284246"/>
                <a:gd name="connsiteX45" fmla="*/ 120509 w 1869410"/>
                <a:gd name="connsiteY45" fmla="*/ 678190 h 1284246"/>
                <a:gd name="connsiteX46" fmla="*/ 118604 w 1869410"/>
                <a:gd name="connsiteY46" fmla="*/ 910600 h 1284246"/>
                <a:gd name="connsiteX47" fmla="*/ 131939 w 1869410"/>
                <a:gd name="connsiteY47" fmla="*/ 1034425 h 1284246"/>
                <a:gd name="connsiteX48" fmla="*/ 160514 w 1869410"/>
                <a:gd name="connsiteY48" fmla="*/ 891550 h 1284246"/>
                <a:gd name="connsiteX49" fmla="*/ 246239 w 1869410"/>
                <a:gd name="connsiteY49" fmla="*/ 990610 h 1284246"/>
                <a:gd name="connsiteX50" fmla="*/ 238619 w 1869410"/>
                <a:gd name="connsiteY50" fmla="*/ 866785 h 1284246"/>
                <a:gd name="connsiteX51" fmla="*/ 250049 w 1869410"/>
                <a:gd name="connsiteY51" fmla="*/ 725815 h 1284246"/>
                <a:gd name="connsiteX52" fmla="*/ 311009 w 1869410"/>
                <a:gd name="connsiteY52" fmla="*/ 889645 h 1284246"/>
                <a:gd name="connsiteX53" fmla="*/ 295769 w 1869410"/>
                <a:gd name="connsiteY53" fmla="*/ 643900 h 1284246"/>
                <a:gd name="connsiteX54" fmla="*/ 341489 w 1869410"/>
                <a:gd name="connsiteY54" fmla="*/ 495310 h 1284246"/>
                <a:gd name="connsiteX55" fmla="*/ 394829 w 1869410"/>
                <a:gd name="connsiteY55" fmla="*/ 483880 h 1284246"/>
                <a:gd name="connsiteX56" fmla="*/ 486269 w 1869410"/>
                <a:gd name="connsiteY56" fmla="*/ 586750 h 1284246"/>
                <a:gd name="connsiteX0" fmla="*/ 486269 w 1869410"/>
                <a:gd name="connsiteY0" fmla="*/ 586750 h 1284251"/>
                <a:gd name="connsiteX1" fmla="*/ 545324 w 1869410"/>
                <a:gd name="connsiteY1" fmla="*/ 516265 h 1284251"/>
                <a:gd name="connsiteX2" fmla="*/ 629144 w 1869410"/>
                <a:gd name="connsiteY2" fmla="*/ 476260 h 1284251"/>
                <a:gd name="connsiteX3" fmla="*/ 692009 w 1869410"/>
                <a:gd name="connsiteY3" fmla="*/ 577225 h 1284251"/>
                <a:gd name="connsiteX4" fmla="*/ 737729 w 1869410"/>
                <a:gd name="connsiteY4" fmla="*/ 779155 h 1284251"/>
                <a:gd name="connsiteX5" fmla="*/ 735824 w 1869410"/>
                <a:gd name="connsiteY5" fmla="*/ 914410 h 1284251"/>
                <a:gd name="connsiteX6" fmla="*/ 825359 w 1869410"/>
                <a:gd name="connsiteY6" fmla="*/ 678190 h 1284251"/>
                <a:gd name="connsiteX7" fmla="*/ 840599 w 1869410"/>
                <a:gd name="connsiteY7" fmla="*/ 582940 h 1284251"/>
                <a:gd name="connsiteX8" fmla="*/ 1103489 w 1869410"/>
                <a:gd name="connsiteY8" fmla="*/ 870595 h 1284251"/>
                <a:gd name="connsiteX9" fmla="*/ 1154924 w 1869410"/>
                <a:gd name="connsiteY9" fmla="*/ 891550 h 1284251"/>
                <a:gd name="connsiteX10" fmla="*/ 1055864 w 1869410"/>
                <a:gd name="connsiteY10" fmla="*/ 723910 h 1284251"/>
                <a:gd name="connsiteX11" fmla="*/ 1257794 w 1869410"/>
                <a:gd name="connsiteY11" fmla="*/ 971560 h 1284251"/>
                <a:gd name="connsiteX12" fmla="*/ 1233029 w 1869410"/>
                <a:gd name="connsiteY12" fmla="*/ 849640 h 1284251"/>
                <a:gd name="connsiteX13" fmla="*/ 1375904 w 1869410"/>
                <a:gd name="connsiteY13" fmla="*/ 986800 h 1284251"/>
                <a:gd name="connsiteX14" fmla="*/ 1417814 w 1869410"/>
                <a:gd name="connsiteY14" fmla="*/ 1173490 h 1284251"/>
                <a:gd name="connsiteX15" fmla="*/ 1444484 w 1869410"/>
                <a:gd name="connsiteY15" fmla="*/ 1057285 h 1284251"/>
                <a:gd name="connsiteX16" fmla="*/ 1450199 w 1869410"/>
                <a:gd name="connsiteY16" fmla="*/ 1283980 h 1284251"/>
                <a:gd name="connsiteX17" fmla="*/ 1495919 w 1869410"/>
                <a:gd name="connsiteY17" fmla="*/ 1101100 h 1284251"/>
                <a:gd name="connsiteX18" fmla="*/ 1574024 w 1869410"/>
                <a:gd name="connsiteY18" fmla="*/ 996325 h 1284251"/>
                <a:gd name="connsiteX19" fmla="*/ 1671179 w 1869410"/>
                <a:gd name="connsiteY19" fmla="*/ 1011565 h 1284251"/>
                <a:gd name="connsiteX20" fmla="*/ 1707374 w 1869410"/>
                <a:gd name="connsiteY20" fmla="*/ 1055380 h 1284251"/>
                <a:gd name="connsiteX21" fmla="*/ 1714994 w 1869410"/>
                <a:gd name="connsiteY21" fmla="*/ 904885 h 1284251"/>
                <a:gd name="connsiteX22" fmla="*/ 1716899 w 1869410"/>
                <a:gd name="connsiteY22" fmla="*/ 802015 h 1284251"/>
                <a:gd name="connsiteX23" fmla="*/ 1804529 w 1869410"/>
                <a:gd name="connsiteY23" fmla="*/ 889645 h 1284251"/>
                <a:gd name="connsiteX24" fmla="*/ 1764524 w 1869410"/>
                <a:gd name="connsiteY24" fmla="*/ 716290 h 1284251"/>
                <a:gd name="connsiteX25" fmla="*/ 1764524 w 1869410"/>
                <a:gd name="connsiteY25" fmla="*/ 615325 h 1284251"/>
                <a:gd name="connsiteX26" fmla="*/ 1869299 w 1869410"/>
                <a:gd name="connsiteY26" fmla="*/ 708670 h 1284251"/>
                <a:gd name="connsiteX27" fmla="*/ 1783574 w 1869410"/>
                <a:gd name="connsiteY27" fmla="*/ 539125 h 1284251"/>
                <a:gd name="connsiteX28" fmla="*/ 1730234 w 1869410"/>
                <a:gd name="connsiteY28" fmla="*/ 396250 h 1284251"/>
                <a:gd name="connsiteX29" fmla="*/ 1560689 w 1869410"/>
                <a:gd name="connsiteY29" fmla="*/ 219085 h 1284251"/>
                <a:gd name="connsiteX30" fmla="*/ 1427339 w 1869410"/>
                <a:gd name="connsiteY30" fmla="*/ 129550 h 1284251"/>
                <a:gd name="connsiteX31" fmla="*/ 1594979 w 1869410"/>
                <a:gd name="connsiteY31" fmla="*/ 100975 h 1284251"/>
                <a:gd name="connsiteX32" fmla="*/ 1634984 w 1869410"/>
                <a:gd name="connsiteY32" fmla="*/ 70495 h 1284251"/>
                <a:gd name="connsiteX33" fmla="*/ 1402574 w 1869410"/>
                <a:gd name="connsiteY33" fmla="*/ 62875 h 1284251"/>
                <a:gd name="connsiteX34" fmla="*/ 1191119 w 1869410"/>
                <a:gd name="connsiteY34" fmla="*/ 17155 h 1284251"/>
                <a:gd name="connsiteX35" fmla="*/ 981569 w 1869410"/>
                <a:gd name="connsiteY35" fmla="*/ 10 h 1284251"/>
                <a:gd name="connsiteX36" fmla="*/ 712964 w 1869410"/>
                <a:gd name="connsiteY36" fmla="*/ 19060 h 1284251"/>
                <a:gd name="connsiteX37" fmla="*/ 543419 w 1869410"/>
                <a:gd name="connsiteY37" fmla="*/ 55255 h 1284251"/>
                <a:gd name="connsiteX38" fmla="*/ 415784 w 1869410"/>
                <a:gd name="connsiteY38" fmla="*/ 144790 h 1284251"/>
                <a:gd name="connsiteX39" fmla="*/ 364349 w 1869410"/>
                <a:gd name="connsiteY39" fmla="*/ 215275 h 1284251"/>
                <a:gd name="connsiteX40" fmla="*/ 290054 w 1869410"/>
                <a:gd name="connsiteY40" fmla="*/ 278140 h 1284251"/>
                <a:gd name="connsiteX41" fmla="*/ 223379 w 1869410"/>
                <a:gd name="connsiteY41" fmla="*/ 331480 h 1284251"/>
                <a:gd name="connsiteX42" fmla="*/ 145274 w 1869410"/>
                <a:gd name="connsiteY42" fmla="*/ 485785 h 1284251"/>
                <a:gd name="connsiteX43" fmla="*/ 80504 w 1869410"/>
                <a:gd name="connsiteY43" fmla="*/ 674380 h 1284251"/>
                <a:gd name="connsiteX44" fmla="*/ 494 w 1869410"/>
                <a:gd name="connsiteY44" fmla="*/ 777250 h 1284251"/>
                <a:gd name="connsiteX45" fmla="*/ 120509 w 1869410"/>
                <a:gd name="connsiteY45" fmla="*/ 678190 h 1284251"/>
                <a:gd name="connsiteX46" fmla="*/ 118604 w 1869410"/>
                <a:gd name="connsiteY46" fmla="*/ 910600 h 1284251"/>
                <a:gd name="connsiteX47" fmla="*/ 131939 w 1869410"/>
                <a:gd name="connsiteY47" fmla="*/ 1034425 h 1284251"/>
                <a:gd name="connsiteX48" fmla="*/ 160514 w 1869410"/>
                <a:gd name="connsiteY48" fmla="*/ 891550 h 1284251"/>
                <a:gd name="connsiteX49" fmla="*/ 246239 w 1869410"/>
                <a:gd name="connsiteY49" fmla="*/ 990610 h 1284251"/>
                <a:gd name="connsiteX50" fmla="*/ 238619 w 1869410"/>
                <a:gd name="connsiteY50" fmla="*/ 866785 h 1284251"/>
                <a:gd name="connsiteX51" fmla="*/ 250049 w 1869410"/>
                <a:gd name="connsiteY51" fmla="*/ 725815 h 1284251"/>
                <a:gd name="connsiteX52" fmla="*/ 311009 w 1869410"/>
                <a:gd name="connsiteY52" fmla="*/ 889645 h 1284251"/>
                <a:gd name="connsiteX53" fmla="*/ 295769 w 1869410"/>
                <a:gd name="connsiteY53" fmla="*/ 643900 h 1284251"/>
                <a:gd name="connsiteX54" fmla="*/ 341489 w 1869410"/>
                <a:gd name="connsiteY54" fmla="*/ 495310 h 1284251"/>
                <a:gd name="connsiteX55" fmla="*/ 394829 w 1869410"/>
                <a:gd name="connsiteY55" fmla="*/ 483880 h 1284251"/>
                <a:gd name="connsiteX56" fmla="*/ 486269 w 1869410"/>
                <a:gd name="connsiteY56" fmla="*/ 586750 h 1284251"/>
                <a:gd name="connsiteX0" fmla="*/ 486269 w 1869410"/>
                <a:gd name="connsiteY0" fmla="*/ 586750 h 1284251"/>
                <a:gd name="connsiteX1" fmla="*/ 545324 w 1869410"/>
                <a:gd name="connsiteY1" fmla="*/ 516265 h 1284251"/>
                <a:gd name="connsiteX2" fmla="*/ 629144 w 1869410"/>
                <a:gd name="connsiteY2" fmla="*/ 476260 h 1284251"/>
                <a:gd name="connsiteX3" fmla="*/ 692009 w 1869410"/>
                <a:gd name="connsiteY3" fmla="*/ 577225 h 1284251"/>
                <a:gd name="connsiteX4" fmla="*/ 737729 w 1869410"/>
                <a:gd name="connsiteY4" fmla="*/ 779155 h 1284251"/>
                <a:gd name="connsiteX5" fmla="*/ 735824 w 1869410"/>
                <a:gd name="connsiteY5" fmla="*/ 914410 h 1284251"/>
                <a:gd name="connsiteX6" fmla="*/ 825359 w 1869410"/>
                <a:gd name="connsiteY6" fmla="*/ 678190 h 1284251"/>
                <a:gd name="connsiteX7" fmla="*/ 840599 w 1869410"/>
                <a:gd name="connsiteY7" fmla="*/ 582940 h 1284251"/>
                <a:gd name="connsiteX8" fmla="*/ 1103489 w 1869410"/>
                <a:gd name="connsiteY8" fmla="*/ 870595 h 1284251"/>
                <a:gd name="connsiteX9" fmla="*/ 1154924 w 1869410"/>
                <a:gd name="connsiteY9" fmla="*/ 891550 h 1284251"/>
                <a:gd name="connsiteX10" fmla="*/ 1055864 w 1869410"/>
                <a:gd name="connsiteY10" fmla="*/ 723910 h 1284251"/>
                <a:gd name="connsiteX11" fmla="*/ 1257794 w 1869410"/>
                <a:gd name="connsiteY11" fmla="*/ 971560 h 1284251"/>
                <a:gd name="connsiteX12" fmla="*/ 1233029 w 1869410"/>
                <a:gd name="connsiteY12" fmla="*/ 849640 h 1284251"/>
                <a:gd name="connsiteX13" fmla="*/ 1375904 w 1869410"/>
                <a:gd name="connsiteY13" fmla="*/ 986800 h 1284251"/>
                <a:gd name="connsiteX14" fmla="*/ 1417814 w 1869410"/>
                <a:gd name="connsiteY14" fmla="*/ 1173490 h 1284251"/>
                <a:gd name="connsiteX15" fmla="*/ 1444484 w 1869410"/>
                <a:gd name="connsiteY15" fmla="*/ 1057285 h 1284251"/>
                <a:gd name="connsiteX16" fmla="*/ 1450199 w 1869410"/>
                <a:gd name="connsiteY16" fmla="*/ 1283980 h 1284251"/>
                <a:gd name="connsiteX17" fmla="*/ 1495919 w 1869410"/>
                <a:gd name="connsiteY17" fmla="*/ 1101100 h 1284251"/>
                <a:gd name="connsiteX18" fmla="*/ 1574024 w 1869410"/>
                <a:gd name="connsiteY18" fmla="*/ 996325 h 1284251"/>
                <a:gd name="connsiteX19" fmla="*/ 1667369 w 1869410"/>
                <a:gd name="connsiteY19" fmla="*/ 1021090 h 1284251"/>
                <a:gd name="connsiteX20" fmla="*/ 1707374 w 1869410"/>
                <a:gd name="connsiteY20" fmla="*/ 1055380 h 1284251"/>
                <a:gd name="connsiteX21" fmla="*/ 1714994 w 1869410"/>
                <a:gd name="connsiteY21" fmla="*/ 904885 h 1284251"/>
                <a:gd name="connsiteX22" fmla="*/ 1716899 w 1869410"/>
                <a:gd name="connsiteY22" fmla="*/ 802015 h 1284251"/>
                <a:gd name="connsiteX23" fmla="*/ 1804529 w 1869410"/>
                <a:gd name="connsiteY23" fmla="*/ 889645 h 1284251"/>
                <a:gd name="connsiteX24" fmla="*/ 1764524 w 1869410"/>
                <a:gd name="connsiteY24" fmla="*/ 716290 h 1284251"/>
                <a:gd name="connsiteX25" fmla="*/ 1764524 w 1869410"/>
                <a:gd name="connsiteY25" fmla="*/ 615325 h 1284251"/>
                <a:gd name="connsiteX26" fmla="*/ 1869299 w 1869410"/>
                <a:gd name="connsiteY26" fmla="*/ 708670 h 1284251"/>
                <a:gd name="connsiteX27" fmla="*/ 1783574 w 1869410"/>
                <a:gd name="connsiteY27" fmla="*/ 539125 h 1284251"/>
                <a:gd name="connsiteX28" fmla="*/ 1730234 w 1869410"/>
                <a:gd name="connsiteY28" fmla="*/ 396250 h 1284251"/>
                <a:gd name="connsiteX29" fmla="*/ 1560689 w 1869410"/>
                <a:gd name="connsiteY29" fmla="*/ 219085 h 1284251"/>
                <a:gd name="connsiteX30" fmla="*/ 1427339 w 1869410"/>
                <a:gd name="connsiteY30" fmla="*/ 129550 h 1284251"/>
                <a:gd name="connsiteX31" fmla="*/ 1594979 w 1869410"/>
                <a:gd name="connsiteY31" fmla="*/ 100975 h 1284251"/>
                <a:gd name="connsiteX32" fmla="*/ 1634984 w 1869410"/>
                <a:gd name="connsiteY32" fmla="*/ 70495 h 1284251"/>
                <a:gd name="connsiteX33" fmla="*/ 1402574 w 1869410"/>
                <a:gd name="connsiteY33" fmla="*/ 62875 h 1284251"/>
                <a:gd name="connsiteX34" fmla="*/ 1191119 w 1869410"/>
                <a:gd name="connsiteY34" fmla="*/ 17155 h 1284251"/>
                <a:gd name="connsiteX35" fmla="*/ 981569 w 1869410"/>
                <a:gd name="connsiteY35" fmla="*/ 10 h 1284251"/>
                <a:gd name="connsiteX36" fmla="*/ 712964 w 1869410"/>
                <a:gd name="connsiteY36" fmla="*/ 19060 h 1284251"/>
                <a:gd name="connsiteX37" fmla="*/ 543419 w 1869410"/>
                <a:gd name="connsiteY37" fmla="*/ 55255 h 1284251"/>
                <a:gd name="connsiteX38" fmla="*/ 415784 w 1869410"/>
                <a:gd name="connsiteY38" fmla="*/ 144790 h 1284251"/>
                <a:gd name="connsiteX39" fmla="*/ 364349 w 1869410"/>
                <a:gd name="connsiteY39" fmla="*/ 215275 h 1284251"/>
                <a:gd name="connsiteX40" fmla="*/ 290054 w 1869410"/>
                <a:gd name="connsiteY40" fmla="*/ 278140 h 1284251"/>
                <a:gd name="connsiteX41" fmla="*/ 223379 w 1869410"/>
                <a:gd name="connsiteY41" fmla="*/ 331480 h 1284251"/>
                <a:gd name="connsiteX42" fmla="*/ 145274 w 1869410"/>
                <a:gd name="connsiteY42" fmla="*/ 485785 h 1284251"/>
                <a:gd name="connsiteX43" fmla="*/ 80504 w 1869410"/>
                <a:gd name="connsiteY43" fmla="*/ 674380 h 1284251"/>
                <a:gd name="connsiteX44" fmla="*/ 494 w 1869410"/>
                <a:gd name="connsiteY44" fmla="*/ 777250 h 1284251"/>
                <a:gd name="connsiteX45" fmla="*/ 120509 w 1869410"/>
                <a:gd name="connsiteY45" fmla="*/ 678190 h 1284251"/>
                <a:gd name="connsiteX46" fmla="*/ 118604 w 1869410"/>
                <a:gd name="connsiteY46" fmla="*/ 910600 h 1284251"/>
                <a:gd name="connsiteX47" fmla="*/ 131939 w 1869410"/>
                <a:gd name="connsiteY47" fmla="*/ 1034425 h 1284251"/>
                <a:gd name="connsiteX48" fmla="*/ 160514 w 1869410"/>
                <a:gd name="connsiteY48" fmla="*/ 891550 h 1284251"/>
                <a:gd name="connsiteX49" fmla="*/ 246239 w 1869410"/>
                <a:gd name="connsiteY49" fmla="*/ 990610 h 1284251"/>
                <a:gd name="connsiteX50" fmla="*/ 238619 w 1869410"/>
                <a:gd name="connsiteY50" fmla="*/ 866785 h 1284251"/>
                <a:gd name="connsiteX51" fmla="*/ 250049 w 1869410"/>
                <a:gd name="connsiteY51" fmla="*/ 725815 h 1284251"/>
                <a:gd name="connsiteX52" fmla="*/ 311009 w 1869410"/>
                <a:gd name="connsiteY52" fmla="*/ 889645 h 1284251"/>
                <a:gd name="connsiteX53" fmla="*/ 295769 w 1869410"/>
                <a:gd name="connsiteY53" fmla="*/ 643900 h 1284251"/>
                <a:gd name="connsiteX54" fmla="*/ 341489 w 1869410"/>
                <a:gd name="connsiteY54" fmla="*/ 495310 h 1284251"/>
                <a:gd name="connsiteX55" fmla="*/ 394829 w 1869410"/>
                <a:gd name="connsiteY55" fmla="*/ 483880 h 1284251"/>
                <a:gd name="connsiteX56" fmla="*/ 486269 w 1869410"/>
                <a:gd name="connsiteY56" fmla="*/ 586750 h 1284251"/>
                <a:gd name="connsiteX0" fmla="*/ 486269 w 1869410"/>
                <a:gd name="connsiteY0" fmla="*/ 586750 h 1284251"/>
                <a:gd name="connsiteX1" fmla="*/ 545324 w 1869410"/>
                <a:gd name="connsiteY1" fmla="*/ 516265 h 1284251"/>
                <a:gd name="connsiteX2" fmla="*/ 629144 w 1869410"/>
                <a:gd name="connsiteY2" fmla="*/ 476260 h 1284251"/>
                <a:gd name="connsiteX3" fmla="*/ 692009 w 1869410"/>
                <a:gd name="connsiteY3" fmla="*/ 577225 h 1284251"/>
                <a:gd name="connsiteX4" fmla="*/ 737729 w 1869410"/>
                <a:gd name="connsiteY4" fmla="*/ 779155 h 1284251"/>
                <a:gd name="connsiteX5" fmla="*/ 735824 w 1869410"/>
                <a:gd name="connsiteY5" fmla="*/ 914410 h 1284251"/>
                <a:gd name="connsiteX6" fmla="*/ 825359 w 1869410"/>
                <a:gd name="connsiteY6" fmla="*/ 678190 h 1284251"/>
                <a:gd name="connsiteX7" fmla="*/ 840599 w 1869410"/>
                <a:gd name="connsiteY7" fmla="*/ 582940 h 1284251"/>
                <a:gd name="connsiteX8" fmla="*/ 1103489 w 1869410"/>
                <a:gd name="connsiteY8" fmla="*/ 870595 h 1284251"/>
                <a:gd name="connsiteX9" fmla="*/ 1154924 w 1869410"/>
                <a:gd name="connsiteY9" fmla="*/ 891550 h 1284251"/>
                <a:gd name="connsiteX10" fmla="*/ 1055864 w 1869410"/>
                <a:gd name="connsiteY10" fmla="*/ 723910 h 1284251"/>
                <a:gd name="connsiteX11" fmla="*/ 1257794 w 1869410"/>
                <a:gd name="connsiteY11" fmla="*/ 971560 h 1284251"/>
                <a:gd name="connsiteX12" fmla="*/ 1233029 w 1869410"/>
                <a:gd name="connsiteY12" fmla="*/ 849640 h 1284251"/>
                <a:gd name="connsiteX13" fmla="*/ 1375904 w 1869410"/>
                <a:gd name="connsiteY13" fmla="*/ 986800 h 1284251"/>
                <a:gd name="connsiteX14" fmla="*/ 1417814 w 1869410"/>
                <a:gd name="connsiteY14" fmla="*/ 1173490 h 1284251"/>
                <a:gd name="connsiteX15" fmla="*/ 1444484 w 1869410"/>
                <a:gd name="connsiteY15" fmla="*/ 1057285 h 1284251"/>
                <a:gd name="connsiteX16" fmla="*/ 1450199 w 1869410"/>
                <a:gd name="connsiteY16" fmla="*/ 1283980 h 1284251"/>
                <a:gd name="connsiteX17" fmla="*/ 1495919 w 1869410"/>
                <a:gd name="connsiteY17" fmla="*/ 1101100 h 1284251"/>
                <a:gd name="connsiteX18" fmla="*/ 1574024 w 1869410"/>
                <a:gd name="connsiteY18" fmla="*/ 996325 h 1284251"/>
                <a:gd name="connsiteX19" fmla="*/ 1667369 w 1869410"/>
                <a:gd name="connsiteY19" fmla="*/ 1021090 h 1284251"/>
                <a:gd name="connsiteX20" fmla="*/ 1707374 w 1869410"/>
                <a:gd name="connsiteY20" fmla="*/ 1055380 h 1284251"/>
                <a:gd name="connsiteX21" fmla="*/ 1714994 w 1869410"/>
                <a:gd name="connsiteY21" fmla="*/ 904885 h 1284251"/>
                <a:gd name="connsiteX22" fmla="*/ 1716899 w 1869410"/>
                <a:gd name="connsiteY22" fmla="*/ 802015 h 1284251"/>
                <a:gd name="connsiteX23" fmla="*/ 1804529 w 1869410"/>
                <a:gd name="connsiteY23" fmla="*/ 889645 h 1284251"/>
                <a:gd name="connsiteX24" fmla="*/ 1764524 w 1869410"/>
                <a:gd name="connsiteY24" fmla="*/ 716290 h 1284251"/>
                <a:gd name="connsiteX25" fmla="*/ 1764524 w 1869410"/>
                <a:gd name="connsiteY25" fmla="*/ 615325 h 1284251"/>
                <a:gd name="connsiteX26" fmla="*/ 1869299 w 1869410"/>
                <a:gd name="connsiteY26" fmla="*/ 708670 h 1284251"/>
                <a:gd name="connsiteX27" fmla="*/ 1783574 w 1869410"/>
                <a:gd name="connsiteY27" fmla="*/ 539125 h 1284251"/>
                <a:gd name="connsiteX28" fmla="*/ 1730234 w 1869410"/>
                <a:gd name="connsiteY28" fmla="*/ 396250 h 1284251"/>
                <a:gd name="connsiteX29" fmla="*/ 1560689 w 1869410"/>
                <a:gd name="connsiteY29" fmla="*/ 219085 h 1284251"/>
                <a:gd name="connsiteX30" fmla="*/ 1427339 w 1869410"/>
                <a:gd name="connsiteY30" fmla="*/ 129550 h 1284251"/>
                <a:gd name="connsiteX31" fmla="*/ 1594979 w 1869410"/>
                <a:gd name="connsiteY31" fmla="*/ 100975 h 1284251"/>
                <a:gd name="connsiteX32" fmla="*/ 1634984 w 1869410"/>
                <a:gd name="connsiteY32" fmla="*/ 70495 h 1284251"/>
                <a:gd name="connsiteX33" fmla="*/ 1402574 w 1869410"/>
                <a:gd name="connsiteY33" fmla="*/ 62875 h 1284251"/>
                <a:gd name="connsiteX34" fmla="*/ 1191119 w 1869410"/>
                <a:gd name="connsiteY34" fmla="*/ 17155 h 1284251"/>
                <a:gd name="connsiteX35" fmla="*/ 981569 w 1869410"/>
                <a:gd name="connsiteY35" fmla="*/ 10 h 1284251"/>
                <a:gd name="connsiteX36" fmla="*/ 712964 w 1869410"/>
                <a:gd name="connsiteY36" fmla="*/ 19060 h 1284251"/>
                <a:gd name="connsiteX37" fmla="*/ 543419 w 1869410"/>
                <a:gd name="connsiteY37" fmla="*/ 55255 h 1284251"/>
                <a:gd name="connsiteX38" fmla="*/ 415784 w 1869410"/>
                <a:gd name="connsiteY38" fmla="*/ 144790 h 1284251"/>
                <a:gd name="connsiteX39" fmla="*/ 364349 w 1869410"/>
                <a:gd name="connsiteY39" fmla="*/ 215275 h 1284251"/>
                <a:gd name="connsiteX40" fmla="*/ 290054 w 1869410"/>
                <a:gd name="connsiteY40" fmla="*/ 278140 h 1284251"/>
                <a:gd name="connsiteX41" fmla="*/ 223379 w 1869410"/>
                <a:gd name="connsiteY41" fmla="*/ 331480 h 1284251"/>
                <a:gd name="connsiteX42" fmla="*/ 145274 w 1869410"/>
                <a:gd name="connsiteY42" fmla="*/ 485785 h 1284251"/>
                <a:gd name="connsiteX43" fmla="*/ 80504 w 1869410"/>
                <a:gd name="connsiteY43" fmla="*/ 674380 h 1284251"/>
                <a:gd name="connsiteX44" fmla="*/ 494 w 1869410"/>
                <a:gd name="connsiteY44" fmla="*/ 777250 h 1284251"/>
                <a:gd name="connsiteX45" fmla="*/ 120509 w 1869410"/>
                <a:gd name="connsiteY45" fmla="*/ 678190 h 1284251"/>
                <a:gd name="connsiteX46" fmla="*/ 118604 w 1869410"/>
                <a:gd name="connsiteY46" fmla="*/ 910600 h 1284251"/>
                <a:gd name="connsiteX47" fmla="*/ 131939 w 1869410"/>
                <a:gd name="connsiteY47" fmla="*/ 1034425 h 1284251"/>
                <a:gd name="connsiteX48" fmla="*/ 160514 w 1869410"/>
                <a:gd name="connsiteY48" fmla="*/ 891550 h 1284251"/>
                <a:gd name="connsiteX49" fmla="*/ 246239 w 1869410"/>
                <a:gd name="connsiteY49" fmla="*/ 990610 h 1284251"/>
                <a:gd name="connsiteX50" fmla="*/ 238619 w 1869410"/>
                <a:gd name="connsiteY50" fmla="*/ 866785 h 1284251"/>
                <a:gd name="connsiteX51" fmla="*/ 250049 w 1869410"/>
                <a:gd name="connsiteY51" fmla="*/ 725815 h 1284251"/>
                <a:gd name="connsiteX52" fmla="*/ 311009 w 1869410"/>
                <a:gd name="connsiteY52" fmla="*/ 889645 h 1284251"/>
                <a:gd name="connsiteX53" fmla="*/ 295769 w 1869410"/>
                <a:gd name="connsiteY53" fmla="*/ 643900 h 1284251"/>
                <a:gd name="connsiteX54" fmla="*/ 341489 w 1869410"/>
                <a:gd name="connsiteY54" fmla="*/ 495310 h 1284251"/>
                <a:gd name="connsiteX55" fmla="*/ 394829 w 1869410"/>
                <a:gd name="connsiteY55" fmla="*/ 483880 h 1284251"/>
                <a:gd name="connsiteX56" fmla="*/ 486269 w 1869410"/>
                <a:gd name="connsiteY56" fmla="*/ 586750 h 1284251"/>
                <a:gd name="connsiteX0" fmla="*/ 486269 w 1869410"/>
                <a:gd name="connsiteY0" fmla="*/ 586750 h 1284248"/>
                <a:gd name="connsiteX1" fmla="*/ 545324 w 1869410"/>
                <a:gd name="connsiteY1" fmla="*/ 516265 h 1284248"/>
                <a:gd name="connsiteX2" fmla="*/ 629144 w 1869410"/>
                <a:gd name="connsiteY2" fmla="*/ 476260 h 1284248"/>
                <a:gd name="connsiteX3" fmla="*/ 692009 w 1869410"/>
                <a:gd name="connsiteY3" fmla="*/ 577225 h 1284248"/>
                <a:gd name="connsiteX4" fmla="*/ 737729 w 1869410"/>
                <a:gd name="connsiteY4" fmla="*/ 779155 h 1284248"/>
                <a:gd name="connsiteX5" fmla="*/ 735824 w 1869410"/>
                <a:gd name="connsiteY5" fmla="*/ 914410 h 1284248"/>
                <a:gd name="connsiteX6" fmla="*/ 825359 w 1869410"/>
                <a:gd name="connsiteY6" fmla="*/ 678190 h 1284248"/>
                <a:gd name="connsiteX7" fmla="*/ 840599 w 1869410"/>
                <a:gd name="connsiteY7" fmla="*/ 582940 h 1284248"/>
                <a:gd name="connsiteX8" fmla="*/ 1103489 w 1869410"/>
                <a:gd name="connsiteY8" fmla="*/ 870595 h 1284248"/>
                <a:gd name="connsiteX9" fmla="*/ 1154924 w 1869410"/>
                <a:gd name="connsiteY9" fmla="*/ 891550 h 1284248"/>
                <a:gd name="connsiteX10" fmla="*/ 1055864 w 1869410"/>
                <a:gd name="connsiteY10" fmla="*/ 723910 h 1284248"/>
                <a:gd name="connsiteX11" fmla="*/ 1257794 w 1869410"/>
                <a:gd name="connsiteY11" fmla="*/ 971560 h 1284248"/>
                <a:gd name="connsiteX12" fmla="*/ 1233029 w 1869410"/>
                <a:gd name="connsiteY12" fmla="*/ 849640 h 1284248"/>
                <a:gd name="connsiteX13" fmla="*/ 1375904 w 1869410"/>
                <a:gd name="connsiteY13" fmla="*/ 986800 h 1284248"/>
                <a:gd name="connsiteX14" fmla="*/ 1417814 w 1869410"/>
                <a:gd name="connsiteY14" fmla="*/ 1173490 h 1284248"/>
                <a:gd name="connsiteX15" fmla="*/ 1444484 w 1869410"/>
                <a:gd name="connsiteY15" fmla="*/ 1057285 h 1284248"/>
                <a:gd name="connsiteX16" fmla="*/ 1450199 w 1869410"/>
                <a:gd name="connsiteY16" fmla="*/ 1283980 h 1284248"/>
                <a:gd name="connsiteX17" fmla="*/ 1495919 w 1869410"/>
                <a:gd name="connsiteY17" fmla="*/ 1101100 h 1284248"/>
                <a:gd name="connsiteX18" fmla="*/ 1577834 w 1869410"/>
                <a:gd name="connsiteY18" fmla="*/ 1003945 h 1284248"/>
                <a:gd name="connsiteX19" fmla="*/ 1667369 w 1869410"/>
                <a:gd name="connsiteY19" fmla="*/ 1021090 h 1284248"/>
                <a:gd name="connsiteX20" fmla="*/ 1707374 w 1869410"/>
                <a:gd name="connsiteY20" fmla="*/ 1055380 h 1284248"/>
                <a:gd name="connsiteX21" fmla="*/ 1714994 w 1869410"/>
                <a:gd name="connsiteY21" fmla="*/ 904885 h 1284248"/>
                <a:gd name="connsiteX22" fmla="*/ 1716899 w 1869410"/>
                <a:gd name="connsiteY22" fmla="*/ 802015 h 1284248"/>
                <a:gd name="connsiteX23" fmla="*/ 1804529 w 1869410"/>
                <a:gd name="connsiteY23" fmla="*/ 889645 h 1284248"/>
                <a:gd name="connsiteX24" fmla="*/ 1764524 w 1869410"/>
                <a:gd name="connsiteY24" fmla="*/ 716290 h 1284248"/>
                <a:gd name="connsiteX25" fmla="*/ 1764524 w 1869410"/>
                <a:gd name="connsiteY25" fmla="*/ 615325 h 1284248"/>
                <a:gd name="connsiteX26" fmla="*/ 1869299 w 1869410"/>
                <a:gd name="connsiteY26" fmla="*/ 708670 h 1284248"/>
                <a:gd name="connsiteX27" fmla="*/ 1783574 w 1869410"/>
                <a:gd name="connsiteY27" fmla="*/ 539125 h 1284248"/>
                <a:gd name="connsiteX28" fmla="*/ 1730234 w 1869410"/>
                <a:gd name="connsiteY28" fmla="*/ 396250 h 1284248"/>
                <a:gd name="connsiteX29" fmla="*/ 1560689 w 1869410"/>
                <a:gd name="connsiteY29" fmla="*/ 219085 h 1284248"/>
                <a:gd name="connsiteX30" fmla="*/ 1427339 w 1869410"/>
                <a:gd name="connsiteY30" fmla="*/ 129550 h 1284248"/>
                <a:gd name="connsiteX31" fmla="*/ 1594979 w 1869410"/>
                <a:gd name="connsiteY31" fmla="*/ 100975 h 1284248"/>
                <a:gd name="connsiteX32" fmla="*/ 1634984 w 1869410"/>
                <a:gd name="connsiteY32" fmla="*/ 70495 h 1284248"/>
                <a:gd name="connsiteX33" fmla="*/ 1402574 w 1869410"/>
                <a:gd name="connsiteY33" fmla="*/ 62875 h 1284248"/>
                <a:gd name="connsiteX34" fmla="*/ 1191119 w 1869410"/>
                <a:gd name="connsiteY34" fmla="*/ 17155 h 1284248"/>
                <a:gd name="connsiteX35" fmla="*/ 981569 w 1869410"/>
                <a:gd name="connsiteY35" fmla="*/ 10 h 1284248"/>
                <a:gd name="connsiteX36" fmla="*/ 712964 w 1869410"/>
                <a:gd name="connsiteY36" fmla="*/ 19060 h 1284248"/>
                <a:gd name="connsiteX37" fmla="*/ 543419 w 1869410"/>
                <a:gd name="connsiteY37" fmla="*/ 55255 h 1284248"/>
                <a:gd name="connsiteX38" fmla="*/ 415784 w 1869410"/>
                <a:gd name="connsiteY38" fmla="*/ 144790 h 1284248"/>
                <a:gd name="connsiteX39" fmla="*/ 364349 w 1869410"/>
                <a:gd name="connsiteY39" fmla="*/ 215275 h 1284248"/>
                <a:gd name="connsiteX40" fmla="*/ 290054 w 1869410"/>
                <a:gd name="connsiteY40" fmla="*/ 278140 h 1284248"/>
                <a:gd name="connsiteX41" fmla="*/ 223379 w 1869410"/>
                <a:gd name="connsiteY41" fmla="*/ 331480 h 1284248"/>
                <a:gd name="connsiteX42" fmla="*/ 145274 w 1869410"/>
                <a:gd name="connsiteY42" fmla="*/ 485785 h 1284248"/>
                <a:gd name="connsiteX43" fmla="*/ 80504 w 1869410"/>
                <a:gd name="connsiteY43" fmla="*/ 674380 h 1284248"/>
                <a:gd name="connsiteX44" fmla="*/ 494 w 1869410"/>
                <a:gd name="connsiteY44" fmla="*/ 777250 h 1284248"/>
                <a:gd name="connsiteX45" fmla="*/ 120509 w 1869410"/>
                <a:gd name="connsiteY45" fmla="*/ 678190 h 1284248"/>
                <a:gd name="connsiteX46" fmla="*/ 118604 w 1869410"/>
                <a:gd name="connsiteY46" fmla="*/ 910600 h 1284248"/>
                <a:gd name="connsiteX47" fmla="*/ 131939 w 1869410"/>
                <a:gd name="connsiteY47" fmla="*/ 1034425 h 1284248"/>
                <a:gd name="connsiteX48" fmla="*/ 160514 w 1869410"/>
                <a:gd name="connsiteY48" fmla="*/ 891550 h 1284248"/>
                <a:gd name="connsiteX49" fmla="*/ 246239 w 1869410"/>
                <a:gd name="connsiteY49" fmla="*/ 990610 h 1284248"/>
                <a:gd name="connsiteX50" fmla="*/ 238619 w 1869410"/>
                <a:gd name="connsiteY50" fmla="*/ 866785 h 1284248"/>
                <a:gd name="connsiteX51" fmla="*/ 250049 w 1869410"/>
                <a:gd name="connsiteY51" fmla="*/ 725815 h 1284248"/>
                <a:gd name="connsiteX52" fmla="*/ 311009 w 1869410"/>
                <a:gd name="connsiteY52" fmla="*/ 889645 h 1284248"/>
                <a:gd name="connsiteX53" fmla="*/ 295769 w 1869410"/>
                <a:gd name="connsiteY53" fmla="*/ 643900 h 1284248"/>
                <a:gd name="connsiteX54" fmla="*/ 341489 w 1869410"/>
                <a:gd name="connsiteY54" fmla="*/ 495310 h 1284248"/>
                <a:gd name="connsiteX55" fmla="*/ 394829 w 1869410"/>
                <a:gd name="connsiteY55" fmla="*/ 483880 h 1284248"/>
                <a:gd name="connsiteX56" fmla="*/ 486269 w 1869410"/>
                <a:gd name="connsiteY56" fmla="*/ 586750 h 1284248"/>
                <a:gd name="connsiteX0" fmla="*/ 486269 w 1869410"/>
                <a:gd name="connsiteY0" fmla="*/ 586750 h 1238621"/>
                <a:gd name="connsiteX1" fmla="*/ 545324 w 1869410"/>
                <a:gd name="connsiteY1" fmla="*/ 516265 h 1238621"/>
                <a:gd name="connsiteX2" fmla="*/ 629144 w 1869410"/>
                <a:gd name="connsiteY2" fmla="*/ 476260 h 1238621"/>
                <a:gd name="connsiteX3" fmla="*/ 692009 w 1869410"/>
                <a:gd name="connsiteY3" fmla="*/ 577225 h 1238621"/>
                <a:gd name="connsiteX4" fmla="*/ 737729 w 1869410"/>
                <a:gd name="connsiteY4" fmla="*/ 779155 h 1238621"/>
                <a:gd name="connsiteX5" fmla="*/ 735824 w 1869410"/>
                <a:gd name="connsiteY5" fmla="*/ 914410 h 1238621"/>
                <a:gd name="connsiteX6" fmla="*/ 825359 w 1869410"/>
                <a:gd name="connsiteY6" fmla="*/ 678190 h 1238621"/>
                <a:gd name="connsiteX7" fmla="*/ 840599 w 1869410"/>
                <a:gd name="connsiteY7" fmla="*/ 582940 h 1238621"/>
                <a:gd name="connsiteX8" fmla="*/ 1103489 w 1869410"/>
                <a:gd name="connsiteY8" fmla="*/ 870595 h 1238621"/>
                <a:gd name="connsiteX9" fmla="*/ 1154924 w 1869410"/>
                <a:gd name="connsiteY9" fmla="*/ 891550 h 1238621"/>
                <a:gd name="connsiteX10" fmla="*/ 1055864 w 1869410"/>
                <a:gd name="connsiteY10" fmla="*/ 723910 h 1238621"/>
                <a:gd name="connsiteX11" fmla="*/ 1257794 w 1869410"/>
                <a:gd name="connsiteY11" fmla="*/ 971560 h 1238621"/>
                <a:gd name="connsiteX12" fmla="*/ 1233029 w 1869410"/>
                <a:gd name="connsiteY12" fmla="*/ 849640 h 1238621"/>
                <a:gd name="connsiteX13" fmla="*/ 1375904 w 1869410"/>
                <a:gd name="connsiteY13" fmla="*/ 986800 h 1238621"/>
                <a:gd name="connsiteX14" fmla="*/ 1417814 w 1869410"/>
                <a:gd name="connsiteY14" fmla="*/ 1173490 h 1238621"/>
                <a:gd name="connsiteX15" fmla="*/ 1444484 w 1869410"/>
                <a:gd name="connsiteY15" fmla="*/ 1057285 h 1238621"/>
                <a:gd name="connsiteX16" fmla="*/ 1442579 w 1869410"/>
                <a:gd name="connsiteY16" fmla="*/ 1238260 h 1238621"/>
                <a:gd name="connsiteX17" fmla="*/ 1495919 w 1869410"/>
                <a:gd name="connsiteY17" fmla="*/ 1101100 h 1238621"/>
                <a:gd name="connsiteX18" fmla="*/ 1577834 w 1869410"/>
                <a:gd name="connsiteY18" fmla="*/ 1003945 h 1238621"/>
                <a:gd name="connsiteX19" fmla="*/ 1667369 w 1869410"/>
                <a:gd name="connsiteY19" fmla="*/ 1021090 h 1238621"/>
                <a:gd name="connsiteX20" fmla="*/ 1707374 w 1869410"/>
                <a:gd name="connsiteY20" fmla="*/ 1055380 h 1238621"/>
                <a:gd name="connsiteX21" fmla="*/ 1714994 w 1869410"/>
                <a:gd name="connsiteY21" fmla="*/ 904885 h 1238621"/>
                <a:gd name="connsiteX22" fmla="*/ 1716899 w 1869410"/>
                <a:gd name="connsiteY22" fmla="*/ 802015 h 1238621"/>
                <a:gd name="connsiteX23" fmla="*/ 1804529 w 1869410"/>
                <a:gd name="connsiteY23" fmla="*/ 889645 h 1238621"/>
                <a:gd name="connsiteX24" fmla="*/ 1764524 w 1869410"/>
                <a:gd name="connsiteY24" fmla="*/ 716290 h 1238621"/>
                <a:gd name="connsiteX25" fmla="*/ 1764524 w 1869410"/>
                <a:gd name="connsiteY25" fmla="*/ 615325 h 1238621"/>
                <a:gd name="connsiteX26" fmla="*/ 1869299 w 1869410"/>
                <a:gd name="connsiteY26" fmla="*/ 708670 h 1238621"/>
                <a:gd name="connsiteX27" fmla="*/ 1783574 w 1869410"/>
                <a:gd name="connsiteY27" fmla="*/ 539125 h 1238621"/>
                <a:gd name="connsiteX28" fmla="*/ 1730234 w 1869410"/>
                <a:gd name="connsiteY28" fmla="*/ 396250 h 1238621"/>
                <a:gd name="connsiteX29" fmla="*/ 1560689 w 1869410"/>
                <a:gd name="connsiteY29" fmla="*/ 219085 h 1238621"/>
                <a:gd name="connsiteX30" fmla="*/ 1427339 w 1869410"/>
                <a:gd name="connsiteY30" fmla="*/ 129550 h 1238621"/>
                <a:gd name="connsiteX31" fmla="*/ 1594979 w 1869410"/>
                <a:gd name="connsiteY31" fmla="*/ 100975 h 1238621"/>
                <a:gd name="connsiteX32" fmla="*/ 1634984 w 1869410"/>
                <a:gd name="connsiteY32" fmla="*/ 70495 h 1238621"/>
                <a:gd name="connsiteX33" fmla="*/ 1402574 w 1869410"/>
                <a:gd name="connsiteY33" fmla="*/ 62875 h 1238621"/>
                <a:gd name="connsiteX34" fmla="*/ 1191119 w 1869410"/>
                <a:gd name="connsiteY34" fmla="*/ 17155 h 1238621"/>
                <a:gd name="connsiteX35" fmla="*/ 981569 w 1869410"/>
                <a:gd name="connsiteY35" fmla="*/ 10 h 1238621"/>
                <a:gd name="connsiteX36" fmla="*/ 712964 w 1869410"/>
                <a:gd name="connsiteY36" fmla="*/ 19060 h 1238621"/>
                <a:gd name="connsiteX37" fmla="*/ 543419 w 1869410"/>
                <a:gd name="connsiteY37" fmla="*/ 55255 h 1238621"/>
                <a:gd name="connsiteX38" fmla="*/ 415784 w 1869410"/>
                <a:gd name="connsiteY38" fmla="*/ 144790 h 1238621"/>
                <a:gd name="connsiteX39" fmla="*/ 364349 w 1869410"/>
                <a:gd name="connsiteY39" fmla="*/ 215275 h 1238621"/>
                <a:gd name="connsiteX40" fmla="*/ 290054 w 1869410"/>
                <a:gd name="connsiteY40" fmla="*/ 278140 h 1238621"/>
                <a:gd name="connsiteX41" fmla="*/ 223379 w 1869410"/>
                <a:gd name="connsiteY41" fmla="*/ 331480 h 1238621"/>
                <a:gd name="connsiteX42" fmla="*/ 145274 w 1869410"/>
                <a:gd name="connsiteY42" fmla="*/ 485785 h 1238621"/>
                <a:gd name="connsiteX43" fmla="*/ 80504 w 1869410"/>
                <a:gd name="connsiteY43" fmla="*/ 674380 h 1238621"/>
                <a:gd name="connsiteX44" fmla="*/ 494 w 1869410"/>
                <a:gd name="connsiteY44" fmla="*/ 777250 h 1238621"/>
                <a:gd name="connsiteX45" fmla="*/ 120509 w 1869410"/>
                <a:gd name="connsiteY45" fmla="*/ 678190 h 1238621"/>
                <a:gd name="connsiteX46" fmla="*/ 118604 w 1869410"/>
                <a:gd name="connsiteY46" fmla="*/ 910600 h 1238621"/>
                <a:gd name="connsiteX47" fmla="*/ 131939 w 1869410"/>
                <a:gd name="connsiteY47" fmla="*/ 1034425 h 1238621"/>
                <a:gd name="connsiteX48" fmla="*/ 160514 w 1869410"/>
                <a:gd name="connsiteY48" fmla="*/ 891550 h 1238621"/>
                <a:gd name="connsiteX49" fmla="*/ 246239 w 1869410"/>
                <a:gd name="connsiteY49" fmla="*/ 990610 h 1238621"/>
                <a:gd name="connsiteX50" fmla="*/ 238619 w 1869410"/>
                <a:gd name="connsiteY50" fmla="*/ 866785 h 1238621"/>
                <a:gd name="connsiteX51" fmla="*/ 250049 w 1869410"/>
                <a:gd name="connsiteY51" fmla="*/ 725815 h 1238621"/>
                <a:gd name="connsiteX52" fmla="*/ 311009 w 1869410"/>
                <a:gd name="connsiteY52" fmla="*/ 889645 h 1238621"/>
                <a:gd name="connsiteX53" fmla="*/ 295769 w 1869410"/>
                <a:gd name="connsiteY53" fmla="*/ 643900 h 1238621"/>
                <a:gd name="connsiteX54" fmla="*/ 341489 w 1869410"/>
                <a:gd name="connsiteY54" fmla="*/ 495310 h 1238621"/>
                <a:gd name="connsiteX55" fmla="*/ 394829 w 1869410"/>
                <a:gd name="connsiteY55" fmla="*/ 483880 h 1238621"/>
                <a:gd name="connsiteX56" fmla="*/ 486269 w 1869410"/>
                <a:gd name="connsiteY56" fmla="*/ 586750 h 1238621"/>
                <a:gd name="connsiteX0" fmla="*/ 486269 w 1869410"/>
                <a:gd name="connsiteY0" fmla="*/ 586750 h 1238621"/>
                <a:gd name="connsiteX1" fmla="*/ 545324 w 1869410"/>
                <a:gd name="connsiteY1" fmla="*/ 516265 h 1238621"/>
                <a:gd name="connsiteX2" fmla="*/ 629144 w 1869410"/>
                <a:gd name="connsiteY2" fmla="*/ 476260 h 1238621"/>
                <a:gd name="connsiteX3" fmla="*/ 692009 w 1869410"/>
                <a:gd name="connsiteY3" fmla="*/ 577225 h 1238621"/>
                <a:gd name="connsiteX4" fmla="*/ 737729 w 1869410"/>
                <a:gd name="connsiteY4" fmla="*/ 779155 h 1238621"/>
                <a:gd name="connsiteX5" fmla="*/ 735824 w 1869410"/>
                <a:gd name="connsiteY5" fmla="*/ 914410 h 1238621"/>
                <a:gd name="connsiteX6" fmla="*/ 825359 w 1869410"/>
                <a:gd name="connsiteY6" fmla="*/ 678190 h 1238621"/>
                <a:gd name="connsiteX7" fmla="*/ 840599 w 1869410"/>
                <a:gd name="connsiteY7" fmla="*/ 582940 h 1238621"/>
                <a:gd name="connsiteX8" fmla="*/ 1103489 w 1869410"/>
                <a:gd name="connsiteY8" fmla="*/ 870595 h 1238621"/>
                <a:gd name="connsiteX9" fmla="*/ 1154924 w 1869410"/>
                <a:gd name="connsiteY9" fmla="*/ 891550 h 1238621"/>
                <a:gd name="connsiteX10" fmla="*/ 1055864 w 1869410"/>
                <a:gd name="connsiteY10" fmla="*/ 723910 h 1238621"/>
                <a:gd name="connsiteX11" fmla="*/ 1257794 w 1869410"/>
                <a:gd name="connsiteY11" fmla="*/ 971560 h 1238621"/>
                <a:gd name="connsiteX12" fmla="*/ 1233029 w 1869410"/>
                <a:gd name="connsiteY12" fmla="*/ 849640 h 1238621"/>
                <a:gd name="connsiteX13" fmla="*/ 1358759 w 1869410"/>
                <a:gd name="connsiteY13" fmla="*/ 958225 h 1238621"/>
                <a:gd name="connsiteX14" fmla="*/ 1417814 w 1869410"/>
                <a:gd name="connsiteY14" fmla="*/ 1173490 h 1238621"/>
                <a:gd name="connsiteX15" fmla="*/ 1444484 w 1869410"/>
                <a:gd name="connsiteY15" fmla="*/ 1057285 h 1238621"/>
                <a:gd name="connsiteX16" fmla="*/ 1442579 w 1869410"/>
                <a:gd name="connsiteY16" fmla="*/ 1238260 h 1238621"/>
                <a:gd name="connsiteX17" fmla="*/ 1495919 w 1869410"/>
                <a:gd name="connsiteY17" fmla="*/ 1101100 h 1238621"/>
                <a:gd name="connsiteX18" fmla="*/ 1577834 w 1869410"/>
                <a:gd name="connsiteY18" fmla="*/ 1003945 h 1238621"/>
                <a:gd name="connsiteX19" fmla="*/ 1667369 w 1869410"/>
                <a:gd name="connsiteY19" fmla="*/ 1021090 h 1238621"/>
                <a:gd name="connsiteX20" fmla="*/ 1707374 w 1869410"/>
                <a:gd name="connsiteY20" fmla="*/ 1055380 h 1238621"/>
                <a:gd name="connsiteX21" fmla="*/ 1714994 w 1869410"/>
                <a:gd name="connsiteY21" fmla="*/ 904885 h 1238621"/>
                <a:gd name="connsiteX22" fmla="*/ 1716899 w 1869410"/>
                <a:gd name="connsiteY22" fmla="*/ 802015 h 1238621"/>
                <a:gd name="connsiteX23" fmla="*/ 1804529 w 1869410"/>
                <a:gd name="connsiteY23" fmla="*/ 889645 h 1238621"/>
                <a:gd name="connsiteX24" fmla="*/ 1764524 w 1869410"/>
                <a:gd name="connsiteY24" fmla="*/ 716290 h 1238621"/>
                <a:gd name="connsiteX25" fmla="*/ 1764524 w 1869410"/>
                <a:gd name="connsiteY25" fmla="*/ 615325 h 1238621"/>
                <a:gd name="connsiteX26" fmla="*/ 1869299 w 1869410"/>
                <a:gd name="connsiteY26" fmla="*/ 708670 h 1238621"/>
                <a:gd name="connsiteX27" fmla="*/ 1783574 w 1869410"/>
                <a:gd name="connsiteY27" fmla="*/ 539125 h 1238621"/>
                <a:gd name="connsiteX28" fmla="*/ 1730234 w 1869410"/>
                <a:gd name="connsiteY28" fmla="*/ 396250 h 1238621"/>
                <a:gd name="connsiteX29" fmla="*/ 1560689 w 1869410"/>
                <a:gd name="connsiteY29" fmla="*/ 219085 h 1238621"/>
                <a:gd name="connsiteX30" fmla="*/ 1427339 w 1869410"/>
                <a:gd name="connsiteY30" fmla="*/ 129550 h 1238621"/>
                <a:gd name="connsiteX31" fmla="*/ 1594979 w 1869410"/>
                <a:gd name="connsiteY31" fmla="*/ 100975 h 1238621"/>
                <a:gd name="connsiteX32" fmla="*/ 1634984 w 1869410"/>
                <a:gd name="connsiteY32" fmla="*/ 70495 h 1238621"/>
                <a:gd name="connsiteX33" fmla="*/ 1402574 w 1869410"/>
                <a:gd name="connsiteY33" fmla="*/ 62875 h 1238621"/>
                <a:gd name="connsiteX34" fmla="*/ 1191119 w 1869410"/>
                <a:gd name="connsiteY34" fmla="*/ 17155 h 1238621"/>
                <a:gd name="connsiteX35" fmla="*/ 981569 w 1869410"/>
                <a:gd name="connsiteY35" fmla="*/ 10 h 1238621"/>
                <a:gd name="connsiteX36" fmla="*/ 712964 w 1869410"/>
                <a:gd name="connsiteY36" fmla="*/ 19060 h 1238621"/>
                <a:gd name="connsiteX37" fmla="*/ 543419 w 1869410"/>
                <a:gd name="connsiteY37" fmla="*/ 55255 h 1238621"/>
                <a:gd name="connsiteX38" fmla="*/ 415784 w 1869410"/>
                <a:gd name="connsiteY38" fmla="*/ 144790 h 1238621"/>
                <a:gd name="connsiteX39" fmla="*/ 364349 w 1869410"/>
                <a:gd name="connsiteY39" fmla="*/ 215275 h 1238621"/>
                <a:gd name="connsiteX40" fmla="*/ 290054 w 1869410"/>
                <a:gd name="connsiteY40" fmla="*/ 278140 h 1238621"/>
                <a:gd name="connsiteX41" fmla="*/ 223379 w 1869410"/>
                <a:gd name="connsiteY41" fmla="*/ 331480 h 1238621"/>
                <a:gd name="connsiteX42" fmla="*/ 145274 w 1869410"/>
                <a:gd name="connsiteY42" fmla="*/ 485785 h 1238621"/>
                <a:gd name="connsiteX43" fmla="*/ 80504 w 1869410"/>
                <a:gd name="connsiteY43" fmla="*/ 674380 h 1238621"/>
                <a:gd name="connsiteX44" fmla="*/ 494 w 1869410"/>
                <a:gd name="connsiteY44" fmla="*/ 777250 h 1238621"/>
                <a:gd name="connsiteX45" fmla="*/ 120509 w 1869410"/>
                <a:gd name="connsiteY45" fmla="*/ 678190 h 1238621"/>
                <a:gd name="connsiteX46" fmla="*/ 118604 w 1869410"/>
                <a:gd name="connsiteY46" fmla="*/ 910600 h 1238621"/>
                <a:gd name="connsiteX47" fmla="*/ 131939 w 1869410"/>
                <a:gd name="connsiteY47" fmla="*/ 1034425 h 1238621"/>
                <a:gd name="connsiteX48" fmla="*/ 160514 w 1869410"/>
                <a:gd name="connsiteY48" fmla="*/ 891550 h 1238621"/>
                <a:gd name="connsiteX49" fmla="*/ 246239 w 1869410"/>
                <a:gd name="connsiteY49" fmla="*/ 990610 h 1238621"/>
                <a:gd name="connsiteX50" fmla="*/ 238619 w 1869410"/>
                <a:gd name="connsiteY50" fmla="*/ 866785 h 1238621"/>
                <a:gd name="connsiteX51" fmla="*/ 250049 w 1869410"/>
                <a:gd name="connsiteY51" fmla="*/ 725815 h 1238621"/>
                <a:gd name="connsiteX52" fmla="*/ 311009 w 1869410"/>
                <a:gd name="connsiteY52" fmla="*/ 889645 h 1238621"/>
                <a:gd name="connsiteX53" fmla="*/ 295769 w 1869410"/>
                <a:gd name="connsiteY53" fmla="*/ 643900 h 1238621"/>
                <a:gd name="connsiteX54" fmla="*/ 341489 w 1869410"/>
                <a:gd name="connsiteY54" fmla="*/ 495310 h 1238621"/>
                <a:gd name="connsiteX55" fmla="*/ 394829 w 1869410"/>
                <a:gd name="connsiteY55" fmla="*/ 483880 h 1238621"/>
                <a:gd name="connsiteX56" fmla="*/ 486269 w 1869410"/>
                <a:gd name="connsiteY56" fmla="*/ 586750 h 1238621"/>
                <a:gd name="connsiteX0" fmla="*/ 486269 w 1869410"/>
                <a:gd name="connsiteY0" fmla="*/ 586750 h 1239134"/>
                <a:gd name="connsiteX1" fmla="*/ 545324 w 1869410"/>
                <a:gd name="connsiteY1" fmla="*/ 516265 h 1239134"/>
                <a:gd name="connsiteX2" fmla="*/ 629144 w 1869410"/>
                <a:gd name="connsiteY2" fmla="*/ 476260 h 1239134"/>
                <a:gd name="connsiteX3" fmla="*/ 692009 w 1869410"/>
                <a:gd name="connsiteY3" fmla="*/ 577225 h 1239134"/>
                <a:gd name="connsiteX4" fmla="*/ 737729 w 1869410"/>
                <a:gd name="connsiteY4" fmla="*/ 779155 h 1239134"/>
                <a:gd name="connsiteX5" fmla="*/ 735824 w 1869410"/>
                <a:gd name="connsiteY5" fmla="*/ 914410 h 1239134"/>
                <a:gd name="connsiteX6" fmla="*/ 825359 w 1869410"/>
                <a:gd name="connsiteY6" fmla="*/ 678190 h 1239134"/>
                <a:gd name="connsiteX7" fmla="*/ 840599 w 1869410"/>
                <a:gd name="connsiteY7" fmla="*/ 582940 h 1239134"/>
                <a:gd name="connsiteX8" fmla="*/ 1103489 w 1869410"/>
                <a:gd name="connsiteY8" fmla="*/ 870595 h 1239134"/>
                <a:gd name="connsiteX9" fmla="*/ 1154924 w 1869410"/>
                <a:gd name="connsiteY9" fmla="*/ 891550 h 1239134"/>
                <a:gd name="connsiteX10" fmla="*/ 1055864 w 1869410"/>
                <a:gd name="connsiteY10" fmla="*/ 723910 h 1239134"/>
                <a:gd name="connsiteX11" fmla="*/ 1257794 w 1869410"/>
                <a:gd name="connsiteY11" fmla="*/ 971560 h 1239134"/>
                <a:gd name="connsiteX12" fmla="*/ 1233029 w 1869410"/>
                <a:gd name="connsiteY12" fmla="*/ 849640 h 1239134"/>
                <a:gd name="connsiteX13" fmla="*/ 1358759 w 1869410"/>
                <a:gd name="connsiteY13" fmla="*/ 958225 h 1239134"/>
                <a:gd name="connsiteX14" fmla="*/ 1417814 w 1869410"/>
                <a:gd name="connsiteY14" fmla="*/ 1173490 h 1239134"/>
                <a:gd name="connsiteX15" fmla="*/ 1431149 w 1869410"/>
                <a:gd name="connsiteY15" fmla="*/ 1030615 h 1239134"/>
                <a:gd name="connsiteX16" fmla="*/ 1442579 w 1869410"/>
                <a:gd name="connsiteY16" fmla="*/ 1238260 h 1239134"/>
                <a:gd name="connsiteX17" fmla="*/ 1495919 w 1869410"/>
                <a:gd name="connsiteY17" fmla="*/ 1101100 h 1239134"/>
                <a:gd name="connsiteX18" fmla="*/ 1577834 w 1869410"/>
                <a:gd name="connsiteY18" fmla="*/ 1003945 h 1239134"/>
                <a:gd name="connsiteX19" fmla="*/ 1667369 w 1869410"/>
                <a:gd name="connsiteY19" fmla="*/ 1021090 h 1239134"/>
                <a:gd name="connsiteX20" fmla="*/ 1707374 w 1869410"/>
                <a:gd name="connsiteY20" fmla="*/ 1055380 h 1239134"/>
                <a:gd name="connsiteX21" fmla="*/ 1714994 w 1869410"/>
                <a:gd name="connsiteY21" fmla="*/ 904885 h 1239134"/>
                <a:gd name="connsiteX22" fmla="*/ 1716899 w 1869410"/>
                <a:gd name="connsiteY22" fmla="*/ 802015 h 1239134"/>
                <a:gd name="connsiteX23" fmla="*/ 1804529 w 1869410"/>
                <a:gd name="connsiteY23" fmla="*/ 889645 h 1239134"/>
                <a:gd name="connsiteX24" fmla="*/ 1764524 w 1869410"/>
                <a:gd name="connsiteY24" fmla="*/ 716290 h 1239134"/>
                <a:gd name="connsiteX25" fmla="*/ 1764524 w 1869410"/>
                <a:gd name="connsiteY25" fmla="*/ 615325 h 1239134"/>
                <a:gd name="connsiteX26" fmla="*/ 1869299 w 1869410"/>
                <a:gd name="connsiteY26" fmla="*/ 708670 h 1239134"/>
                <a:gd name="connsiteX27" fmla="*/ 1783574 w 1869410"/>
                <a:gd name="connsiteY27" fmla="*/ 539125 h 1239134"/>
                <a:gd name="connsiteX28" fmla="*/ 1730234 w 1869410"/>
                <a:gd name="connsiteY28" fmla="*/ 396250 h 1239134"/>
                <a:gd name="connsiteX29" fmla="*/ 1560689 w 1869410"/>
                <a:gd name="connsiteY29" fmla="*/ 219085 h 1239134"/>
                <a:gd name="connsiteX30" fmla="*/ 1427339 w 1869410"/>
                <a:gd name="connsiteY30" fmla="*/ 129550 h 1239134"/>
                <a:gd name="connsiteX31" fmla="*/ 1594979 w 1869410"/>
                <a:gd name="connsiteY31" fmla="*/ 100975 h 1239134"/>
                <a:gd name="connsiteX32" fmla="*/ 1634984 w 1869410"/>
                <a:gd name="connsiteY32" fmla="*/ 70495 h 1239134"/>
                <a:gd name="connsiteX33" fmla="*/ 1402574 w 1869410"/>
                <a:gd name="connsiteY33" fmla="*/ 62875 h 1239134"/>
                <a:gd name="connsiteX34" fmla="*/ 1191119 w 1869410"/>
                <a:gd name="connsiteY34" fmla="*/ 17155 h 1239134"/>
                <a:gd name="connsiteX35" fmla="*/ 981569 w 1869410"/>
                <a:gd name="connsiteY35" fmla="*/ 10 h 1239134"/>
                <a:gd name="connsiteX36" fmla="*/ 712964 w 1869410"/>
                <a:gd name="connsiteY36" fmla="*/ 19060 h 1239134"/>
                <a:gd name="connsiteX37" fmla="*/ 543419 w 1869410"/>
                <a:gd name="connsiteY37" fmla="*/ 55255 h 1239134"/>
                <a:gd name="connsiteX38" fmla="*/ 415784 w 1869410"/>
                <a:gd name="connsiteY38" fmla="*/ 144790 h 1239134"/>
                <a:gd name="connsiteX39" fmla="*/ 364349 w 1869410"/>
                <a:gd name="connsiteY39" fmla="*/ 215275 h 1239134"/>
                <a:gd name="connsiteX40" fmla="*/ 290054 w 1869410"/>
                <a:gd name="connsiteY40" fmla="*/ 278140 h 1239134"/>
                <a:gd name="connsiteX41" fmla="*/ 223379 w 1869410"/>
                <a:gd name="connsiteY41" fmla="*/ 331480 h 1239134"/>
                <a:gd name="connsiteX42" fmla="*/ 145274 w 1869410"/>
                <a:gd name="connsiteY42" fmla="*/ 485785 h 1239134"/>
                <a:gd name="connsiteX43" fmla="*/ 80504 w 1869410"/>
                <a:gd name="connsiteY43" fmla="*/ 674380 h 1239134"/>
                <a:gd name="connsiteX44" fmla="*/ 494 w 1869410"/>
                <a:gd name="connsiteY44" fmla="*/ 777250 h 1239134"/>
                <a:gd name="connsiteX45" fmla="*/ 120509 w 1869410"/>
                <a:gd name="connsiteY45" fmla="*/ 678190 h 1239134"/>
                <a:gd name="connsiteX46" fmla="*/ 118604 w 1869410"/>
                <a:gd name="connsiteY46" fmla="*/ 910600 h 1239134"/>
                <a:gd name="connsiteX47" fmla="*/ 131939 w 1869410"/>
                <a:gd name="connsiteY47" fmla="*/ 1034425 h 1239134"/>
                <a:gd name="connsiteX48" fmla="*/ 160514 w 1869410"/>
                <a:gd name="connsiteY48" fmla="*/ 891550 h 1239134"/>
                <a:gd name="connsiteX49" fmla="*/ 246239 w 1869410"/>
                <a:gd name="connsiteY49" fmla="*/ 990610 h 1239134"/>
                <a:gd name="connsiteX50" fmla="*/ 238619 w 1869410"/>
                <a:gd name="connsiteY50" fmla="*/ 866785 h 1239134"/>
                <a:gd name="connsiteX51" fmla="*/ 250049 w 1869410"/>
                <a:gd name="connsiteY51" fmla="*/ 725815 h 1239134"/>
                <a:gd name="connsiteX52" fmla="*/ 311009 w 1869410"/>
                <a:gd name="connsiteY52" fmla="*/ 889645 h 1239134"/>
                <a:gd name="connsiteX53" fmla="*/ 295769 w 1869410"/>
                <a:gd name="connsiteY53" fmla="*/ 643900 h 1239134"/>
                <a:gd name="connsiteX54" fmla="*/ 341489 w 1869410"/>
                <a:gd name="connsiteY54" fmla="*/ 495310 h 1239134"/>
                <a:gd name="connsiteX55" fmla="*/ 394829 w 1869410"/>
                <a:gd name="connsiteY55" fmla="*/ 483880 h 1239134"/>
                <a:gd name="connsiteX56" fmla="*/ 486269 w 1869410"/>
                <a:gd name="connsiteY56" fmla="*/ 586750 h 1239134"/>
                <a:gd name="connsiteX0" fmla="*/ 486269 w 1869410"/>
                <a:gd name="connsiteY0" fmla="*/ 586750 h 1239134"/>
                <a:gd name="connsiteX1" fmla="*/ 545324 w 1869410"/>
                <a:gd name="connsiteY1" fmla="*/ 516265 h 1239134"/>
                <a:gd name="connsiteX2" fmla="*/ 629144 w 1869410"/>
                <a:gd name="connsiteY2" fmla="*/ 476260 h 1239134"/>
                <a:gd name="connsiteX3" fmla="*/ 692009 w 1869410"/>
                <a:gd name="connsiteY3" fmla="*/ 577225 h 1239134"/>
                <a:gd name="connsiteX4" fmla="*/ 737729 w 1869410"/>
                <a:gd name="connsiteY4" fmla="*/ 779155 h 1239134"/>
                <a:gd name="connsiteX5" fmla="*/ 735824 w 1869410"/>
                <a:gd name="connsiteY5" fmla="*/ 914410 h 1239134"/>
                <a:gd name="connsiteX6" fmla="*/ 825359 w 1869410"/>
                <a:gd name="connsiteY6" fmla="*/ 678190 h 1239134"/>
                <a:gd name="connsiteX7" fmla="*/ 840599 w 1869410"/>
                <a:gd name="connsiteY7" fmla="*/ 582940 h 1239134"/>
                <a:gd name="connsiteX8" fmla="*/ 1103489 w 1869410"/>
                <a:gd name="connsiteY8" fmla="*/ 870595 h 1239134"/>
                <a:gd name="connsiteX9" fmla="*/ 1154924 w 1869410"/>
                <a:gd name="connsiteY9" fmla="*/ 891550 h 1239134"/>
                <a:gd name="connsiteX10" fmla="*/ 1055864 w 1869410"/>
                <a:gd name="connsiteY10" fmla="*/ 723910 h 1239134"/>
                <a:gd name="connsiteX11" fmla="*/ 1257794 w 1869410"/>
                <a:gd name="connsiteY11" fmla="*/ 971560 h 1239134"/>
                <a:gd name="connsiteX12" fmla="*/ 1233029 w 1869410"/>
                <a:gd name="connsiteY12" fmla="*/ 849640 h 1239134"/>
                <a:gd name="connsiteX13" fmla="*/ 1358759 w 1869410"/>
                <a:gd name="connsiteY13" fmla="*/ 958225 h 1239134"/>
                <a:gd name="connsiteX14" fmla="*/ 1404479 w 1869410"/>
                <a:gd name="connsiteY14" fmla="*/ 1122055 h 1239134"/>
                <a:gd name="connsiteX15" fmla="*/ 1431149 w 1869410"/>
                <a:gd name="connsiteY15" fmla="*/ 1030615 h 1239134"/>
                <a:gd name="connsiteX16" fmla="*/ 1442579 w 1869410"/>
                <a:gd name="connsiteY16" fmla="*/ 1238260 h 1239134"/>
                <a:gd name="connsiteX17" fmla="*/ 1495919 w 1869410"/>
                <a:gd name="connsiteY17" fmla="*/ 1101100 h 1239134"/>
                <a:gd name="connsiteX18" fmla="*/ 1577834 w 1869410"/>
                <a:gd name="connsiteY18" fmla="*/ 1003945 h 1239134"/>
                <a:gd name="connsiteX19" fmla="*/ 1667369 w 1869410"/>
                <a:gd name="connsiteY19" fmla="*/ 1021090 h 1239134"/>
                <a:gd name="connsiteX20" fmla="*/ 1707374 w 1869410"/>
                <a:gd name="connsiteY20" fmla="*/ 1055380 h 1239134"/>
                <a:gd name="connsiteX21" fmla="*/ 1714994 w 1869410"/>
                <a:gd name="connsiteY21" fmla="*/ 904885 h 1239134"/>
                <a:gd name="connsiteX22" fmla="*/ 1716899 w 1869410"/>
                <a:gd name="connsiteY22" fmla="*/ 802015 h 1239134"/>
                <a:gd name="connsiteX23" fmla="*/ 1804529 w 1869410"/>
                <a:gd name="connsiteY23" fmla="*/ 889645 h 1239134"/>
                <a:gd name="connsiteX24" fmla="*/ 1764524 w 1869410"/>
                <a:gd name="connsiteY24" fmla="*/ 716290 h 1239134"/>
                <a:gd name="connsiteX25" fmla="*/ 1764524 w 1869410"/>
                <a:gd name="connsiteY25" fmla="*/ 615325 h 1239134"/>
                <a:gd name="connsiteX26" fmla="*/ 1869299 w 1869410"/>
                <a:gd name="connsiteY26" fmla="*/ 708670 h 1239134"/>
                <a:gd name="connsiteX27" fmla="*/ 1783574 w 1869410"/>
                <a:gd name="connsiteY27" fmla="*/ 539125 h 1239134"/>
                <a:gd name="connsiteX28" fmla="*/ 1730234 w 1869410"/>
                <a:gd name="connsiteY28" fmla="*/ 396250 h 1239134"/>
                <a:gd name="connsiteX29" fmla="*/ 1560689 w 1869410"/>
                <a:gd name="connsiteY29" fmla="*/ 219085 h 1239134"/>
                <a:gd name="connsiteX30" fmla="*/ 1427339 w 1869410"/>
                <a:gd name="connsiteY30" fmla="*/ 129550 h 1239134"/>
                <a:gd name="connsiteX31" fmla="*/ 1594979 w 1869410"/>
                <a:gd name="connsiteY31" fmla="*/ 100975 h 1239134"/>
                <a:gd name="connsiteX32" fmla="*/ 1634984 w 1869410"/>
                <a:gd name="connsiteY32" fmla="*/ 70495 h 1239134"/>
                <a:gd name="connsiteX33" fmla="*/ 1402574 w 1869410"/>
                <a:gd name="connsiteY33" fmla="*/ 62875 h 1239134"/>
                <a:gd name="connsiteX34" fmla="*/ 1191119 w 1869410"/>
                <a:gd name="connsiteY34" fmla="*/ 17155 h 1239134"/>
                <a:gd name="connsiteX35" fmla="*/ 981569 w 1869410"/>
                <a:gd name="connsiteY35" fmla="*/ 10 h 1239134"/>
                <a:gd name="connsiteX36" fmla="*/ 712964 w 1869410"/>
                <a:gd name="connsiteY36" fmla="*/ 19060 h 1239134"/>
                <a:gd name="connsiteX37" fmla="*/ 543419 w 1869410"/>
                <a:gd name="connsiteY37" fmla="*/ 55255 h 1239134"/>
                <a:gd name="connsiteX38" fmla="*/ 415784 w 1869410"/>
                <a:gd name="connsiteY38" fmla="*/ 144790 h 1239134"/>
                <a:gd name="connsiteX39" fmla="*/ 364349 w 1869410"/>
                <a:gd name="connsiteY39" fmla="*/ 215275 h 1239134"/>
                <a:gd name="connsiteX40" fmla="*/ 290054 w 1869410"/>
                <a:gd name="connsiteY40" fmla="*/ 278140 h 1239134"/>
                <a:gd name="connsiteX41" fmla="*/ 223379 w 1869410"/>
                <a:gd name="connsiteY41" fmla="*/ 331480 h 1239134"/>
                <a:gd name="connsiteX42" fmla="*/ 145274 w 1869410"/>
                <a:gd name="connsiteY42" fmla="*/ 485785 h 1239134"/>
                <a:gd name="connsiteX43" fmla="*/ 80504 w 1869410"/>
                <a:gd name="connsiteY43" fmla="*/ 674380 h 1239134"/>
                <a:gd name="connsiteX44" fmla="*/ 494 w 1869410"/>
                <a:gd name="connsiteY44" fmla="*/ 777250 h 1239134"/>
                <a:gd name="connsiteX45" fmla="*/ 120509 w 1869410"/>
                <a:gd name="connsiteY45" fmla="*/ 678190 h 1239134"/>
                <a:gd name="connsiteX46" fmla="*/ 118604 w 1869410"/>
                <a:gd name="connsiteY46" fmla="*/ 910600 h 1239134"/>
                <a:gd name="connsiteX47" fmla="*/ 131939 w 1869410"/>
                <a:gd name="connsiteY47" fmla="*/ 1034425 h 1239134"/>
                <a:gd name="connsiteX48" fmla="*/ 160514 w 1869410"/>
                <a:gd name="connsiteY48" fmla="*/ 891550 h 1239134"/>
                <a:gd name="connsiteX49" fmla="*/ 246239 w 1869410"/>
                <a:gd name="connsiteY49" fmla="*/ 990610 h 1239134"/>
                <a:gd name="connsiteX50" fmla="*/ 238619 w 1869410"/>
                <a:gd name="connsiteY50" fmla="*/ 866785 h 1239134"/>
                <a:gd name="connsiteX51" fmla="*/ 250049 w 1869410"/>
                <a:gd name="connsiteY51" fmla="*/ 725815 h 1239134"/>
                <a:gd name="connsiteX52" fmla="*/ 311009 w 1869410"/>
                <a:gd name="connsiteY52" fmla="*/ 889645 h 1239134"/>
                <a:gd name="connsiteX53" fmla="*/ 295769 w 1869410"/>
                <a:gd name="connsiteY53" fmla="*/ 643900 h 1239134"/>
                <a:gd name="connsiteX54" fmla="*/ 341489 w 1869410"/>
                <a:gd name="connsiteY54" fmla="*/ 495310 h 1239134"/>
                <a:gd name="connsiteX55" fmla="*/ 394829 w 1869410"/>
                <a:gd name="connsiteY55" fmla="*/ 483880 h 1239134"/>
                <a:gd name="connsiteX56" fmla="*/ 486269 w 1869410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532027 w 1806458"/>
                <a:gd name="connsiteY31" fmla="*/ 10097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103442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532027 w 1806458"/>
                <a:gd name="connsiteY31" fmla="*/ 10097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98870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532027 w 1806458"/>
                <a:gd name="connsiteY31" fmla="*/ 10097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98870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486307 w 1806458"/>
                <a:gd name="connsiteY31" fmla="*/ 10478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98870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719"/>
                <a:gd name="connsiteY0" fmla="*/ 586750 h 1239134"/>
                <a:gd name="connsiteX1" fmla="*/ 482372 w 1806719"/>
                <a:gd name="connsiteY1" fmla="*/ 516265 h 1239134"/>
                <a:gd name="connsiteX2" fmla="*/ 566192 w 1806719"/>
                <a:gd name="connsiteY2" fmla="*/ 476260 h 1239134"/>
                <a:gd name="connsiteX3" fmla="*/ 629057 w 1806719"/>
                <a:gd name="connsiteY3" fmla="*/ 577225 h 1239134"/>
                <a:gd name="connsiteX4" fmla="*/ 674777 w 1806719"/>
                <a:gd name="connsiteY4" fmla="*/ 779155 h 1239134"/>
                <a:gd name="connsiteX5" fmla="*/ 672872 w 1806719"/>
                <a:gd name="connsiteY5" fmla="*/ 914410 h 1239134"/>
                <a:gd name="connsiteX6" fmla="*/ 762407 w 1806719"/>
                <a:gd name="connsiteY6" fmla="*/ 678190 h 1239134"/>
                <a:gd name="connsiteX7" fmla="*/ 777647 w 1806719"/>
                <a:gd name="connsiteY7" fmla="*/ 582940 h 1239134"/>
                <a:gd name="connsiteX8" fmla="*/ 1040537 w 1806719"/>
                <a:gd name="connsiteY8" fmla="*/ 870595 h 1239134"/>
                <a:gd name="connsiteX9" fmla="*/ 1091972 w 1806719"/>
                <a:gd name="connsiteY9" fmla="*/ 891550 h 1239134"/>
                <a:gd name="connsiteX10" fmla="*/ 992912 w 1806719"/>
                <a:gd name="connsiteY10" fmla="*/ 723910 h 1239134"/>
                <a:gd name="connsiteX11" fmla="*/ 1194842 w 1806719"/>
                <a:gd name="connsiteY11" fmla="*/ 971560 h 1239134"/>
                <a:gd name="connsiteX12" fmla="*/ 1170077 w 1806719"/>
                <a:gd name="connsiteY12" fmla="*/ 849640 h 1239134"/>
                <a:gd name="connsiteX13" fmla="*/ 1295807 w 1806719"/>
                <a:gd name="connsiteY13" fmla="*/ 958225 h 1239134"/>
                <a:gd name="connsiteX14" fmla="*/ 1341527 w 1806719"/>
                <a:gd name="connsiteY14" fmla="*/ 1122055 h 1239134"/>
                <a:gd name="connsiteX15" fmla="*/ 1368197 w 1806719"/>
                <a:gd name="connsiteY15" fmla="*/ 1030615 h 1239134"/>
                <a:gd name="connsiteX16" fmla="*/ 1379627 w 1806719"/>
                <a:gd name="connsiteY16" fmla="*/ 1238260 h 1239134"/>
                <a:gd name="connsiteX17" fmla="*/ 1432967 w 1806719"/>
                <a:gd name="connsiteY17" fmla="*/ 1101100 h 1239134"/>
                <a:gd name="connsiteX18" fmla="*/ 1514882 w 1806719"/>
                <a:gd name="connsiteY18" fmla="*/ 1003945 h 1239134"/>
                <a:gd name="connsiteX19" fmla="*/ 1604417 w 1806719"/>
                <a:gd name="connsiteY19" fmla="*/ 1021090 h 1239134"/>
                <a:gd name="connsiteX20" fmla="*/ 1644422 w 1806719"/>
                <a:gd name="connsiteY20" fmla="*/ 1055380 h 1239134"/>
                <a:gd name="connsiteX21" fmla="*/ 1652042 w 1806719"/>
                <a:gd name="connsiteY21" fmla="*/ 904885 h 1239134"/>
                <a:gd name="connsiteX22" fmla="*/ 1653947 w 1806719"/>
                <a:gd name="connsiteY22" fmla="*/ 802015 h 1239134"/>
                <a:gd name="connsiteX23" fmla="*/ 1741577 w 1806719"/>
                <a:gd name="connsiteY23" fmla="*/ 889645 h 1239134"/>
                <a:gd name="connsiteX24" fmla="*/ 1701572 w 1806719"/>
                <a:gd name="connsiteY24" fmla="*/ 716290 h 1239134"/>
                <a:gd name="connsiteX25" fmla="*/ 1701572 w 1806719"/>
                <a:gd name="connsiteY25" fmla="*/ 615325 h 1239134"/>
                <a:gd name="connsiteX26" fmla="*/ 1806347 w 1806719"/>
                <a:gd name="connsiteY26" fmla="*/ 708670 h 1239134"/>
                <a:gd name="connsiteX27" fmla="*/ 1733957 w 1806719"/>
                <a:gd name="connsiteY27" fmla="*/ 546745 h 1239134"/>
                <a:gd name="connsiteX28" fmla="*/ 1667282 w 1806719"/>
                <a:gd name="connsiteY28" fmla="*/ 396250 h 1239134"/>
                <a:gd name="connsiteX29" fmla="*/ 1497737 w 1806719"/>
                <a:gd name="connsiteY29" fmla="*/ 219085 h 1239134"/>
                <a:gd name="connsiteX30" fmla="*/ 1364387 w 1806719"/>
                <a:gd name="connsiteY30" fmla="*/ 129550 h 1239134"/>
                <a:gd name="connsiteX31" fmla="*/ 1486307 w 1806719"/>
                <a:gd name="connsiteY31" fmla="*/ 104785 h 1239134"/>
                <a:gd name="connsiteX32" fmla="*/ 1572032 w 1806719"/>
                <a:gd name="connsiteY32" fmla="*/ 70495 h 1239134"/>
                <a:gd name="connsiteX33" fmla="*/ 1339622 w 1806719"/>
                <a:gd name="connsiteY33" fmla="*/ 62875 h 1239134"/>
                <a:gd name="connsiteX34" fmla="*/ 1128167 w 1806719"/>
                <a:gd name="connsiteY34" fmla="*/ 17155 h 1239134"/>
                <a:gd name="connsiteX35" fmla="*/ 918617 w 1806719"/>
                <a:gd name="connsiteY35" fmla="*/ 10 h 1239134"/>
                <a:gd name="connsiteX36" fmla="*/ 650012 w 1806719"/>
                <a:gd name="connsiteY36" fmla="*/ 19060 h 1239134"/>
                <a:gd name="connsiteX37" fmla="*/ 480467 w 1806719"/>
                <a:gd name="connsiteY37" fmla="*/ 55255 h 1239134"/>
                <a:gd name="connsiteX38" fmla="*/ 352832 w 1806719"/>
                <a:gd name="connsiteY38" fmla="*/ 144790 h 1239134"/>
                <a:gd name="connsiteX39" fmla="*/ 301397 w 1806719"/>
                <a:gd name="connsiteY39" fmla="*/ 215275 h 1239134"/>
                <a:gd name="connsiteX40" fmla="*/ 227102 w 1806719"/>
                <a:gd name="connsiteY40" fmla="*/ 278140 h 1239134"/>
                <a:gd name="connsiteX41" fmla="*/ 160427 w 1806719"/>
                <a:gd name="connsiteY41" fmla="*/ 331480 h 1239134"/>
                <a:gd name="connsiteX42" fmla="*/ 82322 w 1806719"/>
                <a:gd name="connsiteY42" fmla="*/ 485785 h 1239134"/>
                <a:gd name="connsiteX43" fmla="*/ 17552 w 1806719"/>
                <a:gd name="connsiteY43" fmla="*/ 674380 h 1239134"/>
                <a:gd name="connsiteX44" fmla="*/ 2312 w 1806719"/>
                <a:gd name="connsiteY44" fmla="*/ 735340 h 1239134"/>
                <a:gd name="connsiteX45" fmla="*/ 57557 w 1806719"/>
                <a:gd name="connsiteY45" fmla="*/ 678190 h 1239134"/>
                <a:gd name="connsiteX46" fmla="*/ 55652 w 1806719"/>
                <a:gd name="connsiteY46" fmla="*/ 910600 h 1239134"/>
                <a:gd name="connsiteX47" fmla="*/ 68987 w 1806719"/>
                <a:gd name="connsiteY47" fmla="*/ 988705 h 1239134"/>
                <a:gd name="connsiteX48" fmla="*/ 97562 w 1806719"/>
                <a:gd name="connsiteY48" fmla="*/ 891550 h 1239134"/>
                <a:gd name="connsiteX49" fmla="*/ 183287 w 1806719"/>
                <a:gd name="connsiteY49" fmla="*/ 990610 h 1239134"/>
                <a:gd name="connsiteX50" fmla="*/ 175667 w 1806719"/>
                <a:gd name="connsiteY50" fmla="*/ 866785 h 1239134"/>
                <a:gd name="connsiteX51" fmla="*/ 187097 w 1806719"/>
                <a:gd name="connsiteY51" fmla="*/ 725815 h 1239134"/>
                <a:gd name="connsiteX52" fmla="*/ 248057 w 1806719"/>
                <a:gd name="connsiteY52" fmla="*/ 889645 h 1239134"/>
                <a:gd name="connsiteX53" fmla="*/ 232817 w 1806719"/>
                <a:gd name="connsiteY53" fmla="*/ 643900 h 1239134"/>
                <a:gd name="connsiteX54" fmla="*/ 278537 w 1806719"/>
                <a:gd name="connsiteY54" fmla="*/ 495310 h 1239134"/>
                <a:gd name="connsiteX55" fmla="*/ 331877 w 1806719"/>
                <a:gd name="connsiteY55" fmla="*/ 483880 h 1239134"/>
                <a:gd name="connsiteX56" fmla="*/ 423317 w 1806719"/>
                <a:gd name="connsiteY56" fmla="*/ 586750 h 1239134"/>
                <a:gd name="connsiteX0" fmla="*/ 423317 w 1806719"/>
                <a:gd name="connsiteY0" fmla="*/ 586750 h 1239134"/>
                <a:gd name="connsiteX1" fmla="*/ 482372 w 1806719"/>
                <a:gd name="connsiteY1" fmla="*/ 516265 h 1239134"/>
                <a:gd name="connsiteX2" fmla="*/ 566192 w 1806719"/>
                <a:gd name="connsiteY2" fmla="*/ 476260 h 1239134"/>
                <a:gd name="connsiteX3" fmla="*/ 629057 w 1806719"/>
                <a:gd name="connsiteY3" fmla="*/ 577225 h 1239134"/>
                <a:gd name="connsiteX4" fmla="*/ 674777 w 1806719"/>
                <a:gd name="connsiteY4" fmla="*/ 779155 h 1239134"/>
                <a:gd name="connsiteX5" fmla="*/ 672872 w 1806719"/>
                <a:gd name="connsiteY5" fmla="*/ 914410 h 1239134"/>
                <a:gd name="connsiteX6" fmla="*/ 762407 w 1806719"/>
                <a:gd name="connsiteY6" fmla="*/ 678190 h 1239134"/>
                <a:gd name="connsiteX7" fmla="*/ 777647 w 1806719"/>
                <a:gd name="connsiteY7" fmla="*/ 582940 h 1239134"/>
                <a:gd name="connsiteX8" fmla="*/ 1040537 w 1806719"/>
                <a:gd name="connsiteY8" fmla="*/ 870595 h 1239134"/>
                <a:gd name="connsiteX9" fmla="*/ 1091972 w 1806719"/>
                <a:gd name="connsiteY9" fmla="*/ 891550 h 1239134"/>
                <a:gd name="connsiteX10" fmla="*/ 992912 w 1806719"/>
                <a:gd name="connsiteY10" fmla="*/ 723910 h 1239134"/>
                <a:gd name="connsiteX11" fmla="*/ 1194842 w 1806719"/>
                <a:gd name="connsiteY11" fmla="*/ 971560 h 1239134"/>
                <a:gd name="connsiteX12" fmla="*/ 1170077 w 1806719"/>
                <a:gd name="connsiteY12" fmla="*/ 849640 h 1239134"/>
                <a:gd name="connsiteX13" fmla="*/ 1295807 w 1806719"/>
                <a:gd name="connsiteY13" fmla="*/ 958225 h 1239134"/>
                <a:gd name="connsiteX14" fmla="*/ 1341527 w 1806719"/>
                <a:gd name="connsiteY14" fmla="*/ 1122055 h 1239134"/>
                <a:gd name="connsiteX15" fmla="*/ 1368197 w 1806719"/>
                <a:gd name="connsiteY15" fmla="*/ 1030615 h 1239134"/>
                <a:gd name="connsiteX16" fmla="*/ 1379627 w 1806719"/>
                <a:gd name="connsiteY16" fmla="*/ 1238260 h 1239134"/>
                <a:gd name="connsiteX17" fmla="*/ 1432967 w 1806719"/>
                <a:gd name="connsiteY17" fmla="*/ 1101100 h 1239134"/>
                <a:gd name="connsiteX18" fmla="*/ 1514882 w 1806719"/>
                <a:gd name="connsiteY18" fmla="*/ 1003945 h 1239134"/>
                <a:gd name="connsiteX19" fmla="*/ 1604417 w 1806719"/>
                <a:gd name="connsiteY19" fmla="*/ 1021090 h 1239134"/>
                <a:gd name="connsiteX20" fmla="*/ 1644422 w 1806719"/>
                <a:gd name="connsiteY20" fmla="*/ 1055380 h 1239134"/>
                <a:gd name="connsiteX21" fmla="*/ 1652042 w 1806719"/>
                <a:gd name="connsiteY21" fmla="*/ 904885 h 1239134"/>
                <a:gd name="connsiteX22" fmla="*/ 1653947 w 1806719"/>
                <a:gd name="connsiteY22" fmla="*/ 802015 h 1239134"/>
                <a:gd name="connsiteX23" fmla="*/ 1741577 w 1806719"/>
                <a:gd name="connsiteY23" fmla="*/ 889645 h 1239134"/>
                <a:gd name="connsiteX24" fmla="*/ 1701572 w 1806719"/>
                <a:gd name="connsiteY24" fmla="*/ 716290 h 1239134"/>
                <a:gd name="connsiteX25" fmla="*/ 1701572 w 1806719"/>
                <a:gd name="connsiteY25" fmla="*/ 615325 h 1239134"/>
                <a:gd name="connsiteX26" fmla="*/ 1806347 w 1806719"/>
                <a:gd name="connsiteY26" fmla="*/ 708670 h 1239134"/>
                <a:gd name="connsiteX27" fmla="*/ 1733957 w 1806719"/>
                <a:gd name="connsiteY27" fmla="*/ 546745 h 1239134"/>
                <a:gd name="connsiteX28" fmla="*/ 1667282 w 1806719"/>
                <a:gd name="connsiteY28" fmla="*/ 396250 h 1239134"/>
                <a:gd name="connsiteX29" fmla="*/ 1497737 w 1806719"/>
                <a:gd name="connsiteY29" fmla="*/ 219085 h 1239134"/>
                <a:gd name="connsiteX30" fmla="*/ 1364387 w 1806719"/>
                <a:gd name="connsiteY30" fmla="*/ 129550 h 1239134"/>
                <a:gd name="connsiteX31" fmla="*/ 1486307 w 1806719"/>
                <a:gd name="connsiteY31" fmla="*/ 104785 h 1239134"/>
                <a:gd name="connsiteX32" fmla="*/ 1572032 w 1806719"/>
                <a:gd name="connsiteY32" fmla="*/ 70495 h 1239134"/>
                <a:gd name="connsiteX33" fmla="*/ 1339622 w 1806719"/>
                <a:gd name="connsiteY33" fmla="*/ 62875 h 1239134"/>
                <a:gd name="connsiteX34" fmla="*/ 1128167 w 1806719"/>
                <a:gd name="connsiteY34" fmla="*/ 17155 h 1239134"/>
                <a:gd name="connsiteX35" fmla="*/ 918617 w 1806719"/>
                <a:gd name="connsiteY35" fmla="*/ 10 h 1239134"/>
                <a:gd name="connsiteX36" fmla="*/ 650012 w 1806719"/>
                <a:gd name="connsiteY36" fmla="*/ 19060 h 1239134"/>
                <a:gd name="connsiteX37" fmla="*/ 480467 w 1806719"/>
                <a:gd name="connsiteY37" fmla="*/ 55255 h 1239134"/>
                <a:gd name="connsiteX38" fmla="*/ 352832 w 1806719"/>
                <a:gd name="connsiteY38" fmla="*/ 144790 h 1239134"/>
                <a:gd name="connsiteX39" fmla="*/ 301397 w 1806719"/>
                <a:gd name="connsiteY39" fmla="*/ 215275 h 1239134"/>
                <a:gd name="connsiteX40" fmla="*/ 227102 w 1806719"/>
                <a:gd name="connsiteY40" fmla="*/ 278140 h 1239134"/>
                <a:gd name="connsiteX41" fmla="*/ 160427 w 1806719"/>
                <a:gd name="connsiteY41" fmla="*/ 331480 h 1239134"/>
                <a:gd name="connsiteX42" fmla="*/ 82322 w 1806719"/>
                <a:gd name="connsiteY42" fmla="*/ 485785 h 1239134"/>
                <a:gd name="connsiteX43" fmla="*/ 17552 w 1806719"/>
                <a:gd name="connsiteY43" fmla="*/ 674380 h 1239134"/>
                <a:gd name="connsiteX44" fmla="*/ 2312 w 1806719"/>
                <a:gd name="connsiteY44" fmla="*/ 735340 h 1239134"/>
                <a:gd name="connsiteX45" fmla="*/ 57557 w 1806719"/>
                <a:gd name="connsiteY45" fmla="*/ 678190 h 1239134"/>
                <a:gd name="connsiteX46" fmla="*/ 55652 w 1806719"/>
                <a:gd name="connsiteY46" fmla="*/ 910600 h 1239134"/>
                <a:gd name="connsiteX47" fmla="*/ 68987 w 1806719"/>
                <a:gd name="connsiteY47" fmla="*/ 988705 h 1239134"/>
                <a:gd name="connsiteX48" fmla="*/ 97562 w 1806719"/>
                <a:gd name="connsiteY48" fmla="*/ 891550 h 1239134"/>
                <a:gd name="connsiteX49" fmla="*/ 183287 w 1806719"/>
                <a:gd name="connsiteY49" fmla="*/ 990610 h 1239134"/>
                <a:gd name="connsiteX50" fmla="*/ 175667 w 1806719"/>
                <a:gd name="connsiteY50" fmla="*/ 866785 h 1239134"/>
                <a:gd name="connsiteX51" fmla="*/ 187097 w 1806719"/>
                <a:gd name="connsiteY51" fmla="*/ 725815 h 1239134"/>
                <a:gd name="connsiteX52" fmla="*/ 248057 w 1806719"/>
                <a:gd name="connsiteY52" fmla="*/ 889645 h 1239134"/>
                <a:gd name="connsiteX53" fmla="*/ 232817 w 1806719"/>
                <a:gd name="connsiteY53" fmla="*/ 643900 h 1239134"/>
                <a:gd name="connsiteX54" fmla="*/ 278537 w 1806719"/>
                <a:gd name="connsiteY54" fmla="*/ 495310 h 1239134"/>
                <a:gd name="connsiteX55" fmla="*/ 331877 w 1806719"/>
                <a:gd name="connsiteY55" fmla="*/ 483880 h 1239134"/>
                <a:gd name="connsiteX56" fmla="*/ 423317 w 1806719"/>
                <a:gd name="connsiteY56" fmla="*/ 586750 h 1239134"/>
                <a:gd name="connsiteX0" fmla="*/ 423317 w 1815355"/>
                <a:gd name="connsiteY0" fmla="*/ 586750 h 1239134"/>
                <a:gd name="connsiteX1" fmla="*/ 482372 w 1815355"/>
                <a:gd name="connsiteY1" fmla="*/ 516265 h 1239134"/>
                <a:gd name="connsiteX2" fmla="*/ 566192 w 1815355"/>
                <a:gd name="connsiteY2" fmla="*/ 476260 h 1239134"/>
                <a:gd name="connsiteX3" fmla="*/ 629057 w 1815355"/>
                <a:gd name="connsiteY3" fmla="*/ 577225 h 1239134"/>
                <a:gd name="connsiteX4" fmla="*/ 674777 w 1815355"/>
                <a:gd name="connsiteY4" fmla="*/ 779155 h 1239134"/>
                <a:gd name="connsiteX5" fmla="*/ 672872 w 1815355"/>
                <a:gd name="connsiteY5" fmla="*/ 914410 h 1239134"/>
                <a:gd name="connsiteX6" fmla="*/ 762407 w 1815355"/>
                <a:gd name="connsiteY6" fmla="*/ 678190 h 1239134"/>
                <a:gd name="connsiteX7" fmla="*/ 777647 w 1815355"/>
                <a:gd name="connsiteY7" fmla="*/ 582940 h 1239134"/>
                <a:gd name="connsiteX8" fmla="*/ 1040537 w 1815355"/>
                <a:gd name="connsiteY8" fmla="*/ 870595 h 1239134"/>
                <a:gd name="connsiteX9" fmla="*/ 1091972 w 1815355"/>
                <a:gd name="connsiteY9" fmla="*/ 891550 h 1239134"/>
                <a:gd name="connsiteX10" fmla="*/ 992912 w 1815355"/>
                <a:gd name="connsiteY10" fmla="*/ 723910 h 1239134"/>
                <a:gd name="connsiteX11" fmla="*/ 1194842 w 1815355"/>
                <a:gd name="connsiteY11" fmla="*/ 971560 h 1239134"/>
                <a:gd name="connsiteX12" fmla="*/ 1170077 w 1815355"/>
                <a:gd name="connsiteY12" fmla="*/ 849640 h 1239134"/>
                <a:gd name="connsiteX13" fmla="*/ 1295807 w 1815355"/>
                <a:gd name="connsiteY13" fmla="*/ 958225 h 1239134"/>
                <a:gd name="connsiteX14" fmla="*/ 1341527 w 1815355"/>
                <a:gd name="connsiteY14" fmla="*/ 1122055 h 1239134"/>
                <a:gd name="connsiteX15" fmla="*/ 1368197 w 1815355"/>
                <a:gd name="connsiteY15" fmla="*/ 1030615 h 1239134"/>
                <a:gd name="connsiteX16" fmla="*/ 1379627 w 1815355"/>
                <a:gd name="connsiteY16" fmla="*/ 1238260 h 1239134"/>
                <a:gd name="connsiteX17" fmla="*/ 1432967 w 1815355"/>
                <a:gd name="connsiteY17" fmla="*/ 1101100 h 1239134"/>
                <a:gd name="connsiteX18" fmla="*/ 1514882 w 1815355"/>
                <a:gd name="connsiteY18" fmla="*/ 1003945 h 1239134"/>
                <a:gd name="connsiteX19" fmla="*/ 1604417 w 1815355"/>
                <a:gd name="connsiteY19" fmla="*/ 1021090 h 1239134"/>
                <a:gd name="connsiteX20" fmla="*/ 1644422 w 1815355"/>
                <a:gd name="connsiteY20" fmla="*/ 1055380 h 1239134"/>
                <a:gd name="connsiteX21" fmla="*/ 1652042 w 1815355"/>
                <a:gd name="connsiteY21" fmla="*/ 904885 h 1239134"/>
                <a:gd name="connsiteX22" fmla="*/ 1653947 w 1815355"/>
                <a:gd name="connsiteY22" fmla="*/ 802015 h 1239134"/>
                <a:gd name="connsiteX23" fmla="*/ 1741577 w 1815355"/>
                <a:gd name="connsiteY23" fmla="*/ 889645 h 1239134"/>
                <a:gd name="connsiteX24" fmla="*/ 1701572 w 1815355"/>
                <a:gd name="connsiteY24" fmla="*/ 716290 h 1239134"/>
                <a:gd name="connsiteX25" fmla="*/ 1701572 w 1815355"/>
                <a:gd name="connsiteY25" fmla="*/ 615325 h 1239134"/>
                <a:gd name="connsiteX26" fmla="*/ 1806347 w 1815355"/>
                <a:gd name="connsiteY26" fmla="*/ 708670 h 1239134"/>
                <a:gd name="connsiteX27" fmla="*/ 1733957 w 1815355"/>
                <a:gd name="connsiteY27" fmla="*/ 546745 h 1239134"/>
                <a:gd name="connsiteX28" fmla="*/ 1667282 w 1815355"/>
                <a:gd name="connsiteY28" fmla="*/ 396250 h 1239134"/>
                <a:gd name="connsiteX29" fmla="*/ 1497737 w 1815355"/>
                <a:gd name="connsiteY29" fmla="*/ 219085 h 1239134"/>
                <a:gd name="connsiteX30" fmla="*/ 1364387 w 1815355"/>
                <a:gd name="connsiteY30" fmla="*/ 129550 h 1239134"/>
                <a:gd name="connsiteX31" fmla="*/ 1486307 w 1815355"/>
                <a:gd name="connsiteY31" fmla="*/ 104785 h 1239134"/>
                <a:gd name="connsiteX32" fmla="*/ 1572032 w 1815355"/>
                <a:gd name="connsiteY32" fmla="*/ 70495 h 1239134"/>
                <a:gd name="connsiteX33" fmla="*/ 1339622 w 1815355"/>
                <a:gd name="connsiteY33" fmla="*/ 62875 h 1239134"/>
                <a:gd name="connsiteX34" fmla="*/ 1128167 w 1815355"/>
                <a:gd name="connsiteY34" fmla="*/ 17155 h 1239134"/>
                <a:gd name="connsiteX35" fmla="*/ 918617 w 1815355"/>
                <a:gd name="connsiteY35" fmla="*/ 10 h 1239134"/>
                <a:gd name="connsiteX36" fmla="*/ 650012 w 1815355"/>
                <a:gd name="connsiteY36" fmla="*/ 19060 h 1239134"/>
                <a:gd name="connsiteX37" fmla="*/ 480467 w 1815355"/>
                <a:gd name="connsiteY37" fmla="*/ 55255 h 1239134"/>
                <a:gd name="connsiteX38" fmla="*/ 352832 w 1815355"/>
                <a:gd name="connsiteY38" fmla="*/ 144790 h 1239134"/>
                <a:gd name="connsiteX39" fmla="*/ 301397 w 1815355"/>
                <a:gd name="connsiteY39" fmla="*/ 215275 h 1239134"/>
                <a:gd name="connsiteX40" fmla="*/ 227102 w 1815355"/>
                <a:gd name="connsiteY40" fmla="*/ 278140 h 1239134"/>
                <a:gd name="connsiteX41" fmla="*/ 160427 w 1815355"/>
                <a:gd name="connsiteY41" fmla="*/ 331480 h 1239134"/>
                <a:gd name="connsiteX42" fmla="*/ 82322 w 1815355"/>
                <a:gd name="connsiteY42" fmla="*/ 485785 h 1239134"/>
                <a:gd name="connsiteX43" fmla="*/ 17552 w 1815355"/>
                <a:gd name="connsiteY43" fmla="*/ 674380 h 1239134"/>
                <a:gd name="connsiteX44" fmla="*/ 2312 w 1815355"/>
                <a:gd name="connsiteY44" fmla="*/ 735340 h 1239134"/>
                <a:gd name="connsiteX45" fmla="*/ 57557 w 1815355"/>
                <a:gd name="connsiteY45" fmla="*/ 678190 h 1239134"/>
                <a:gd name="connsiteX46" fmla="*/ 55652 w 1815355"/>
                <a:gd name="connsiteY46" fmla="*/ 910600 h 1239134"/>
                <a:gd name="connsiteX47" fmla="*/ 68987 w 1815355"/>
                <a:gd name="connsiteY47" fmla="*/ 988705 h 1239134"/>
                <a:gd name="connsiteX48" fmla="*/ 97562 w 1815355"/>
                <a:gd name="connsiteY48" fmla="*/ 891550 h 1239134"/>
                <a:gd name="connsiteX49" fmla="*/ 183287 w 1815355"/>
                <a:gd name="connsiteY49" fmla="*/ 990610 h 1239134"/>
                <a:gd name="connsiteX50" fmla="*/ 175667 w 1815355"/>
                <a:gd name="connsiteY50" fmla="*/ 866785 h 1239134"/>
                <a:gd name="connsiteX51" fmla="*/ 187097 w 1815355"/>
                <a:gd name="connsiteY51" fmla="*/ 725815 h 1239134"/>
                <a:gd name="connsiteX52" fmla="*/ 248057 w 1815355"/>
                <a:gd name="connsiteY52" fmla="*/ 889645 h 1239134"/>
                <a:gd name="connsiteX53" fmla="*/ 232817 w 1815355"/>
                <a:gd name="connsiteY53" fmla="*/ 643900 h 1239134"/>
                <a:gd name="connsiteX54" fmla="*/ 278537 w 1815355"/>
                <a:gd name="connsiteY54" fmla="*/ 495310 h 1239134"/>
                <a:gd name="connsiteX55" fmla="*/ 331877 w 1815355"/>
                <a:gd name="connsiteY55" fmla="*/ 483880 h 1239134"/>
                <a:gd name="connsiteX56" fmla="*/ 423317 w 1815355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62407 w 1791907"/>
                <a:gd name="connsiteY6" fmla="*/ 678190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27102 w 1791907"/>
                <a:gd name="connsiteY53" fmla="*/ 668665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27102 w 1791907"/>
                <a:gd name="connsiteY53" fmla="*/ 668665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19507 w 1791907"/>
                <a:gd name="connsiteY0" fmla="*/ 57913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27102 w 1791907"/>
                <a:gd name="connsiteY53" fmla="*/ 668665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19507 w 1791907"/>
                <a:gd name="connsiteY56" fmla="*/ 579130 h 1239134"/>
                <a:gd name="connsiteX0" fmla="*/ 419507 w 1791907"/>
                <a:gd name="connsiteY0" fmla="*/ 579130 h 1240043"/>
                <a:gd name="connsiteX1" fmla="*/ 482372 w 1791907"/>
                <a:gd name="connsiteY1" fmla="*/ 516265 h 1240043"/>
                <a:gd name="connsiteX2" fmla="*/ 566192 w 1791907"/>
                <a:gd name="connsiteY2" fmla="*/ 476260 h 1240043"/>
                <a:gd name="connsiteX3" fmla="*/ 629057 w 1791907"/>
                <a:gd name="connsiteY3" fmla="*/ 577225 h 1240043"/>
                <a:gd name="connsiteX4" fmla="*/ 669062 w 1791907"/>
                <a:gd name="connsiteY4" fmla="*/ 762010 h 1240043"/>
                <a:gd name="connsiteX5" fmla="*/ 672872 w 1791907"/>
                <a:gd name="connsiteY5" fmla="*/ 914410 h 1240043"/>
                <a:gd name="connsiteX6" fmla="*/ 750977 w 1791907"/>
                <a:gd name="connsiteY6" fmla="*/ 718195 h 1240043"/>
                <a:gd name="connsiteX7" fmla="*/ 777647 w 1791907"/>
                <a:gd name="connsiteY7" fmla="*/ 582940 h 1240043"/>
                <a:gd name="connsiteX8" fmla="*/ 1040537 w 1791907"/>
                <a:gd name="connsiteY8" fmla="*/ 870595 h 1240043"/>
                <a:gd name="connsiteX9" fmla="*/ 1091972 w 1791907"/>
                <a:gd name="connsiteY9" fmla="*/ 891550 h 1240043"/>
                <a:gd name="connsiteX10" fmla="*/ 992912 w 1791907"/>
                <a:gd name="connsiteY10" fmla="*/ 723910 h 1240043"/>
                <a:gd name="connsiteX11" fmla="*/ 1194842 w 1791907"/>
                <a:gd name="connsiteY11" fmla="*/ 971560 h 1240043"/>
                <a:gd name="connsiteX12" fmla="*/ 1170077 w 1791907"/>
                <a:gd name="connsiteY12" fmla="*/ 849640 h 1240043"/>
                <a:gd name="connsiteX13" fmla="*/ 1295807 w 1791907"/>
                <a:gd name="connsiteY13" fmla="*/ 958225 h 1240043"/>
                <a:gd name="connsiteX14" fmla="*/ 1341527 w 1791907"/>
                <a:gd name="connsiteY14" fmla="*/ 1122055 h 1240043"/>
                <a:gd name="connsiteX15" fmla="*/ 1364387 w 1791907"/>
                <a:gd name="connsiteY15" fmla="*/ 996325 h 1240043"/>
                <a:gd name="connsiteX16" fmla="*/ 1379627 w 1791907"/>
                <a:gd name="connsiteY16" fmla="*/ 1238260 h 1240043"/>
                <a:gd name="connsiteX17" fmla="*/ 1432967 w 1791907"/>
                <a:gd name="connsiteY17" fmla="*/ 1101100 h 1240043"/>
                <a:gd name="connsiteX18" fmla="*/ 1514882 w 1791907"/>
                <a:gd name="connsiteY18" fmla="*/ 1003945 h 1240043"/>
                <a:gd name="connsiteX19" fmla="*/ 1604417 w 1791907"/>
                <a:gd name="connsiteY19" fmla="*/ 1021090 h 1240043"/>
                <a:gd name="connsiteX20" fmla="*/ 1644422 w 1791907"/>
                <a:gd name="connsiteY20" fmla="*/ 1055380 h 1240043"/>
                <a:gd name="connsiteX21" fmla="*/ 1652042 w 1791907"/>
                <a:gd name="connsiteY21" fmla="*/ 904885 h 1240043"/>
                <a:gd name="connsiteX22" fmla="*/ 1653947 w 1791907"/>
                <a:gd name="connsiteY22" fmla="*/ 802015 h 1240043"/>
                <a:gd name="connsiteX23" fmla="*/ 1741577 w 1791907"/>
                <a:gd name="connsiteY23" fmla="*/ 889645 h 1240043"/>
                <a:gd name="connsiteX24" fmla="*/ 1701572 w 1791907"/>
                <a:gd name="connsiteY24" fmla="*/ 716290 h 1240043"/>
                <a:gd name="connsiteX25" fmla="*/ 1701572 w 1791907"/>
                <a:gd name="connsiteY25" fmla="*/ 615325 h 1240043"/>
                <a:gd name="connsiteX26" fmla="*/ 1781582 w 1791907"/>
                <a:gd name="connsiteY26" fmla="*/ 676285 h 1240043"/>
                <a:gd name="connsiteX27" fmla="*/ 1733957 w 1791907"/>
                <a:gd name="connsiteY27" fmla="*/ 546745 h 1240043"/>
                <a:gd name="connsiteX28" fmla="*/ 1667282 w 1791907"/>
                <a:gd name="connsiteY28" fmla="*/ 396250 h 1240043"/>
                <a:gd name="connsiteX29" fmla="*/ 1497737 w 1791907"/>
                <a:gd name="connsiteY29" fmla="*/ 219085 h 1240043"/>
                <a:gd name="connsiteX30" fmla="*/ 1364387 w 1791907"/>
                <a:gd name="connsiteY30" fmla="*/ 129550 h 1240043"/>
                <a:gd name="connsiteX31" fmla="*/ 1486307 w 1791907"/>
                <a:gd name="connsiteY31" fmla="*/ 104785 h 1240043"/>
                <a:gd name="connsiteX32" fmla="*/ 1572032 w 1791907"/>
                <a:gd name="connsiteY32" fmla="*/ 70495 h 1240043"/>
                <a:gd name="connsiteX33" fmla="*/ 1339622 w 1791907"/>
                <a:gd name="connsiteY33" fmla="*/ 62875 h 1240043"/>
                <a:gd name="connsiteX34" fmla="*/ 1128167 w 1791907"/>
                <a:gd name="connsiteY34" fmla="*/ 17155 h 1240043"/>
                <a:gd name="connsiteX35" fmla="*/ 918617 w 1791907"/>
                <a:gd name="connsiteY35" fmla="*/ 10 h 1240043"/>
                <a:gd name="connsiteX36" fmla="*/ 650012 w 1791907"/>
                <a:gd name="connsiteY36" fmla="*/ 19060 h 1240043"/>
                <a:gd name="connsiteX37" fmla="*/ 480467 w 1791907"/>
                <a:gd name="connsiteY37" fmla="*/ 55255 h 1240043"/>
                <a:gd name="connsiteX38" fmla="*/ 352832 w 1791907"/>
                <a:gd name="connsiteY38" fmla="*/ 144790 h 1240043"/>
                <a:gd name="connsiteX39" fmla="*/ 301397 w 1791907"/>
                <a:gd name="connsiteY39" fmla="*/ 215275 h 1240043"/>
                <a:gd name="connsiteX40" fmla="*/ 227102 w 1791907"/>
                <a:gd name="connsiteY40" fmla="*/ 278140 h 1240043"/>
                <a:gd name="connsiteX41" fmla="*/ 160427 w 1791907"/>
                <a:gd name="connsiteY41" fmla="*/ 331480 h 1240043"/>
                <a:gd name="connsiteX42" fmla="*/ 82322 w 1791907"/>
                <a:gd name="connsiteY42" fmla="*/ 485785 h 1240043"/>
                <a:gd name="connsiteX43" fmla="*/ 17552 w 1791907"/>
                <a:gd name="connsiteY43" fmla="*/ 674380 h 1240043"/>
                <a:gd name="connsiteX44" fmla="*/ 2312 w 1791907"/>
                <a:gd name="connsiteY44" fmla="*/ 735340 h 1240043"/>
                <a:gd name="connsiteX45" fmla="*/ 57557 w 1791907"/>
                <a:gd name="connsiteY45" fmla="*/ 678190 h 1240043"/>
                <a:gd name="connsiteX46" fmla="*/ 55652 w 1791907"/>
                <a:gd name="connsiteY46" fmla="*/ 910600 h 1240043"/>
                <a:gd name="connsiteX47" fmla="*/ 68987 w 1791907"/>
                <a:gd name="connsiteY47" fmla="*/ 988705 h 1240043"/>
                <a:gd name="connsiteX48" fmla="*/ 97562 w 1791907"/>
                <a:gd name="connsiteY48" fmla="*/ 891550 h 1240043"/>
                <a:gd name="connsiteX49" fmla="*/ 183287 w 1791907"/>
                <a:gd name="connsiteY49" fmla="*/ 990610 h 1240043"/>
                <a:gd name="connsiteX50" fmla="*/ 175667 w 1791907"/>
                <a:gd name="connsiteY50" fmla="*/ 866785 h 1240043"/>
                <a:gd name="connsiteX51" fmla="*/ 187097 w 1791907"/>
                <a:gd name="connsiteY51" fmla="*/ 725815 h 1240043"/>
                <a:gd name="connsiteX52" fmla="*/ 248057 w 1791907"/>
                <a:gd name="connsiteY52" fmla="*/ 889645 h 1240043"/>
                <a:gd name="connsiteX53" fmla="*/ 227102 w 1791907"/>
                <a:gd name="connsiteY53" fmla="*/ 668665 h 1240043"/>
                <a:gd name="connsiteX54" fmla="*/ 278537 w 1791907"/>
                <a:gd name="connsiteY54" fmla="*/ 495310 h 1240043"/>
                <a:gd name="connsiteX55" fmla="*/ 331877 w 1791907"/>
                <a:gd name="connsiteY55" fmla="*/ 483880 h 1240043"/>
                <a:gd name="connsiteX56" fmla="*/ 419507 w 1791907"/>
                <a:gd name="connsiteY56" fmla="*/ 579130 h 1240043"/>
                <a:gd name="connsiteX0" fmla="*/ 419507 w 1791907"/>
                <a:gd name="connsiteY0" fmla="*/ 579130 h 1218191"/>
                <a:gd name="connsiteX1" fmla="*/ 482372 w 1791907"/>
                <a:gd name="connsiteY1" fmla="*/ 516265 h 1218191"/>
                <a:gd name="connsiteX2" fmla="*/ 566192 w 1791907"/>
                <a:gd name="connsiteY2" fmla="*/ 476260 h 1218191"/>
                <a:gd name="connsiteX3" fmla="*/ 629057 w 1791907"/>
                <a:gd name="connsiteY3" fmla="*/ 577225 h 1218191"/>
                <a:gd name="connsiteX4" fmla="*/ 669062 w 1791907"/>
                <a:gd name="connsiteY4" fmla="*/ 762010 h 1218191"/>
                <a:gd name="connsiteX5" fmla="*/ 672872 w 1791907"/>
                <a:gd name="connsiteY5" fmla="*/ 914410 h 1218191"/>
                <a:gd name="connsiteX6" fmla="*/ 750977 w 1791907"/>
                <a:gd name="connsiteY6" fmla="*/ 718195 h 1218191"/>
                <a:gd name="connsiteX7" fmla="*/ 777647 w 1791907"/>
                <a:gd name="connsiteY7" fmla="*/ 582940 h 1218191"/>
                <a:gd name="connsiteX8" fmla="*/ 1040537 w 1791907"/>
                <a:gd name="connsiteY8" fmla="*/ 870595 h 1218191"/>
                <a:gd name="connsiteX9" fmla="*/ 1091972 w 1791907"/>
                <a:gd name="connsiteY9" fmla="*/ 891550 h 1218191"/>
                <a:gd name="connsiteX10" fmla="*/ 992912 w 1791907"/>
                <a:gd name="connsiteY10" fmla="*/ 723910 h 1218191"/>
                <a:gd name="connsiteX11" fmla="*/ 1194842 w 1791907"/>
                <a:gd name="connsiteY11" fmla="*/ 971560 h 1218191"/>
                <a:gd name="connsiteX12" fmla="*/ 1170077 w 1791907"/>
                <a:gd name="connsiteY12" fmla="*/ 849640 h 1218191"/>
                <a:gd name="connsiteX13" fmla="*/ 1295807 w 1791907"/>
                <a:gd name="connsiteY13" fmla="*/ 958225 h 1218191"/>
                <a:gd name="connsiteX14" fmla="*/ 1341527 w 1791907"/>
                <a:gd name="connsiteY14" fmla="*/ 1122055 h 1218191"/>
                <a:gd name="connsiteX15" fmla="*/ 1364387 w 1791907"/>
                <a:gd name="connsiteY15" fmla="*/ 996325 h 1218191"/>
                <a:gd name="connsiteX16" fmla="*/ 1396242 w 1791907"/>
                <a:gd name="connsiteY16" fmla="*/ 1216108 h 1218191"/>
                <a:gd name="connsiteX17" fmla="*/ 1432967 w 1791907"/>
                <a:gd name="connsiteY17" fmla="*/ 1101100 h 1218191"/>
                <a:gd name="connsiteX18" fmla="*/ 1514882 w 1791907"/>
                <a:gd name="connsiteY18" fmla="*/ 1003945 h 1218191"/>
                <a:gd name="connsiteX19" fmla="*/ 1604417 w 1791907"/>
                <a:gd name="connsiteY19" fmla="*/ 1021090 h 1218191"/>
                <a:gd name="connsiteX20" fmla="*/ 1644422 w 1791907"/>
                <a:gd name="connsiteY20" fmla="*/ 1055380 h 1218191"/>
                <a:gd name="connsiteX21" fmla="*/ 1652042 w 1791907"/>
                <a:gd name="connsiteY21" fmla="*/ 904885 h 1218191"/>
                <a:gd name="connsiteX22" fmla="*/ 1653947 w 1791907"/>
                <a:gd name="connsiteY22" fmla="*/ 802015 h 1218191"/>
                <a:gd name="connsiteX23" fmla="*/ 1741577 w 1791907"/>
                <a:gd name="connsiteY23" fmla="*/ 889645 h 1218191"/>
                <a:gd name="connsiteX24" fmla="*/ 1701572 w 1791907"/>
                <a:gd name="connsiteY24" fmla="*/ 716290 h 1218191"/>
                <a:gd name="connsiteX25" fmla="*/ 1701572 w 1791907"/>
                <a:gd name="connsiteY25" fmla="*/ 615325 h 1218191"/>
                <a:gd name="connsiteX26" fmla="*/ 1781582 w 1791907"/>
                <a:gd name="connsiteY26" fmla="*/ 676285 h 1218191"/>
                <a:gd name="connsiteX27" fmla="*/ 1733957 w 1791907"/>
                <a:gd name="connsiteY27" fmla="*/ 546745 h 1218191"/>
                <a:gd name="connsiteX28" fmla="*/ 1667282 w 1791907"/>
                <a:gd name="connsiteY28" fmla="*/ 396250 h 1218191"/>
                <a:gd name="connsiteX29" fmla="*/ 1497737 w 1791907"/>
                <a:gd name="connsiteY29" fmla="*/ 219085 h 1218191"/>
                <a:gd name="connsiteX30" fmla="*/ 1364387 w 1791907"/>
                <a:gd name="connsiteY30" fmla="*/ 129550 h 1218191"/>
                <a:gd name="connsiteX31" fmla="*/ 1486307 w 1791907"/>
                <a:gd name="connsiteY31" fmla="*/ 104785 h 1218191"/>
                <a:gd name="connsiteX32" fmla="*/ 1572032 w 1791907"/>
                <a:gd name="connsiteY32" fmla="*/ 70495 h 1218191"/>
                <a:gd name="connsiteX33" fmla="*/ 1339622 w 1791907"/>
                <a:gd name="connsiteY33" fmla="*/ 62875 h 1218191"/>
                <a:gd name="connsiteX34" fmla="*/ 1128167 w 1791907"/>
                <a:gd name="connsiteY34" fmla="*/ 17155 h 1218191"/>
                <a:gd name="connsiteX35" fmla="*/ 918617 w 1791907"/>
                <a:gd name="connsiteY35" fmla="*/ 10 h 1218191"/>
                <a:gd name="connsiteX36" fmla="*/ 650012 w 1791907"/>
                <a:gd name="connsiteY36" fmla="*/ 19060 h 1218191"/>
                <a:gd name="connsiteX37" fmla="*/ 480467 w 1791907"/>
                <a:gd name="connsiteY37" fmla="*/ 55255 h 1218191"/>
                <a:gd name="connsiteX38" fmla="*/ 352832 w 1791907"/>
                <a:gd name="connsiteY38" fmla="*/ 144790 h 1218191"/>
                <a:gd name="connsiteX39" fmla="*/ 301397 w 1791907"/>
                <a:gd name="connsiteY39" fmla="*/ 215275 h 1218191"/>
                <a:gd name="connsiteX40" fmla="*/ 227102 w 1791907"/>
                <a:gd name="connsiteY40" fmla="*/ 278140 h 1218191"/>
                <a:gd name="connsiteX41" fmla="*/ 160427 w 1791907"/>
                <a:gd name="connsiteY41" fmla="*/ 331480 h 1218191"/>
                <a:gd name="connsiteX42" fmla="*/ 82322 w 1791907"/>
                <a:gd name="connsiteY42" fmla="*/ 485785 h 1218191"/>
                <a:gd name="connsiteX43" fmla="*/ 17552 w 1791907"/>
                <a:gd name="connsiteY43" fmla="*/ 674380 h 1218191"/>
                <a:gd name="connsiteX44" fmla="*/ 2312 w 1791907"/>
                <a:gd name="connsiteY44" fmla="*/ 735340 h 1218191"/>
                <a:gd name="connsiteX45" fmla="*/ 57557 w 1791907"/>
                <a:gd name="connsiteY45" fmla="*/ 678190 h 1218191"/>
                <a:gd name="connsiteX46" fmla="*/ 55652 w 1791907"/>
                <a:gd name="connsiteY46" fmla="*/ 910600 h 1218191"/>
                <a:gd name="connsiteX47" fmla="*/ 68987 w 1791907"/>
                <a:gd name="connsiteY47" fmla="*/ 988705 h 1218191"/>
                <a:gd name="connsiteX48" fmla="*/ 97562 w 1791907"/>
                <a:gd name="connsiteY48" fmla="*/ 891550 h 1218191"/>
                <a:gd name="connsiteX49" fmla="*/ 183287 w 1791907"/>
                <a:gd name="connsiteY49" fmla="*/ 990610 h 1218191"/>
                <a:gd name="connsiteX50" fmla="*/ 175667 w 1791907"/>
                <a:gd name="connsiteY50" fmla="*/ 866785 h 1218191"/>
                <a:gd name="connsiteX51" fmla="*/ 187097 w 1791907"/>
                <a:gd name="connsiteY51" fmla="*/ 725815 h 1218191"/>
                <a:gd name="connsiteX52" fmla="*/ 248057 w 1791907"/>
                <a:gd name="connsiteY52" fmla="*/ 889645 h 1218191"/>
                <a:gd name="connsiteX53" fmla="*/ 227102 w 1791907"/>
                <a:gd name="connsiteY53" fmla="*/ 668665 h 1218191"/>
                <a:gd name="connsiteX54" fmla="*/ 278537 w 1791907"/>
                <a:gd name="connsiteY54" fmla="*/ 495310 h 1218191"/>
                <a:gd name="connsiteX55" fmla="*/ 331877 w 1791907"/>
                <a:gd name="connsiteY55" fmla="*/ 483880 h 1218191"/>
                <a:gd name="connsiteX56" fmla="*/ 419507 w 1791907"/>
                <a:gd name="connsiteY56" fmla="*/ 579130 h 1218191"/>
                <a:gd name="connsiteX0" fmla="*/ 419507 w 1791907"/>
                <a:gd name="connsiteY0" fmla="*/ 579130 h 1218180"/>
                <a:gd name="connsiteX1" fmla="*/ 482372 w 1791907"/>
                <a:gd name="connsiteY1" fmla="*/ 516265 h 1218180"/>
                <a:gd name="connsiteX2" fmla="*/ 566192 w 1791907"/>
                <a:gd name="connsiteY2" fmla="*/ 476260 h 1218180"/>
                <a:gd name="connsiteX3" fmla="*/ 629057 w 1791907"/>
                <a:gd name="connsiteY3" fmla="*/ 577225 h 1218180"/>
                <a:gd name="connsiteX4" fmla="*/ 669062 w 1791907"/>
                <a:gd name="connsiteY4" fmla="*/ 762010 h 1218180"/>
                <a:gd name="connsiteX5" fmla="*/ 672872 w 1791907"/>
                <a:gd name="connsiteY5" fmla="*/ 914410 h 1218180"/>
                <a:gd name="connsiteX6" fmla="*/ 750977 w 1791907"/>
                <a:gd name="connsiteY6" fmla="*/ 718195 h 1218180"/>
                <a:gd name="connsiteX7" fmla="*/ 777647 w 1791907"/>
                <a:gd name="connsiteY7" fmla="*/ 582940 h 1218180"/>
                <a:gd name="connsiteX8" fmla="*/ 1040537 w 1791907"/>
                <a:gd name="connsiteY8" fmla="*/ 870595 h 1218180"/>
                <a:gd name="connsiteX9" fmla="*/ 1091972 w 1791907"/>
                <a:gd name="connsiteY9" fmla="*/ 891550 h 1218180"/>
                <a:gd name="connsiteX10" fmla="*/ 992912 w 1791907"/>
                <a:gd name="connsiteY10" fmla="*/ 723910 h 1218180"/>
                <a:gd name="connsiteX11" fmla="*/ 1194842 w 1791907"/>
                <a:gd name="connsiteY11" fmla="*/ 971560 h 1218180"/>
                <a:gd name="connsiteX12" fmla="*/ 1170077 w 1791907"/>
                <a:gd name="connsiteY12" fmla="*/ 849640 h 1218180"/>
                <a:gd name="connsiteX13" fmla="*/ 1295807 w 1791907"/>
                <a:gd name="connsiteY13" fmla="*/ 958225 h 1218180"/>
                <a:gd name="connsiteX14" fmla="*/ 1341527 w 1791907"/>
                <a:gd name="connsiteY14" fmla="*/ 1122055 h 1218180"/>
                <a:gd name="connsiteX15" fmla="*/ 1364387 w 1791907"/>
                <a:gd name="connsiteY15" fmla="*/ 996325 h 1218180"/>
                <a:gd name="connsiteX16" fmla="*/ 1396242 w 1791907"/>
                <a:gd name="connsiteY16" fmla="*/ 1216108 h 1218180"/>
                <a:gd name="connsiteX17" fmla="*/ 1432967 w 1791907"/>
                <a:gd name="connsiteY17" fmla="*/ 1101100 h 1218180"/>
                <a:gd name="connsiteX18" fmla="*/ 1539803 w 1791907"/>
                <a:gd name="connsiteY18" fmla="*/ 1006714 h 1218180"/>
                <a:gd name="connsiteX19" fmla="*/ 1604417 w 1791907"/>
                <a:gd name="connsiteY19" fmla="*/ 1021090 h 1218180"/>
                <a:gd name="connsiteX20" fmla="*/ 1644422 w 1791907"/>
                <a:gd name="connsiteY20" fmla="*/ 1055380 h 1218180"/>
                <a:gd name="connsiteX21" fmla="*/ 1652042 w 1791907"/>
                <a:gd name="connsiteY21" fmla="*/ 904885 h 1218180"/>
                <a:gd name="connsiteX22" fmla="*/ 1653947 w 1791907"/>
                <a:gd name="connsiteY22" fmla="*/ 802015 h 1218180"/>
                <a:gd name="connsiteX23" fmla="*/ 1741577 w 1791907"/>
                <a:gd name="connsiteY23" fmla="*/ 889645 h 1218180"/>
                <a:gd name="connsiteX24" fmla="*/ 1701572 w 1791907"/>
                <a:gd name="connsiteY24" fmla="*/ 716290 h 1218180"/>
                <a:gd name="connsiteX25" fmla="*/ 1701572 w 1791907"/>
                <a:gd name="connsiteY25" fmla="*/ 615325 h 1218180"/>
                <a:gd name="connsiteX26" fmla="*/ 1781582 w 1791907"/>
                <a:gd name="connsiteY26" fmla="*/ 676285 h 1218180"/>
                <a:gd name="connsiteX27" fmla="*/ 1733957 w 1791907"/>
                <a:gd name="connsiteY27" fmla="*/ 546745 h 1218180"/>
                <a:gd name="connsiteX28" fmla="*/ 1667282 w 1791907"/>
                <a:gd name="connsiteY28" fmla="*/ 396250 h 1218180"/>
                <a:gd name="connsiteX29" fmla="*/ 1497737 w 1791907"/>
                <a:gd name="connsiteY29" fmla="*/ 219085 h 1218180"/>
                <a:gd name="connsiteX30" fmla="*/ 1364387 w 1791907"/>
                <a:gd name="connsiteY30" fmla="*/ 129550 h 1218180"/>
                <a:gd name="connsiteX31" fmla="*/ 1486307 w 1791907"/>
                <a:gd name="connsiteY31" fmla="*/ 104785 h 1218180"/>
                <a:gd name="connsiteX32" fmla="*/ 1572032 w 1791907"/>
                <a:gd name="connsiteY32" fmla="*/ 70495 h 1218180"/>
                <a:gd name="connsiteX33" fmla="*/ 1339622 w 1791907"/>
                <a:gd name="connsiteY33" fmla="*/ 62875 h 1218180"/>
                <a:gd name="connsiteX34" fmla="*/ 1128167 w 1791907"/>
                <a:gd name="connsiteY34" fmla="*/ 17155 h 1218180"/>
                <a:gd name="connsiteX35" fmla="*/ 918617 w 1791907"/>
                <a:gd name="connsiteY35" fmla="*/ 10 h 1218180"/>
                <a:gd name="connsiteX36" fmla="*/ 650012 w 1791907"/>
                <a:gd name="connsiteY36" fmla="*/ 19060 h 1218180"/>
                <a:gd name="connsiteX37" fmla="*/ 480467 w 1791907"/>
                <a:gd name="connsiteY37" fmla="*/ 55255 h 1218180"/>
                <a:gd name="connsiteX38" fmla="*/ 352832 w 1791907"/>
                <a:gd name="connsiteY38" fmla="*/ 144790 h 1218180"/>
                <a:gd name="connsiteX39" fmla="*/ 301397 w 1791907"/>
                <a:gd name="connsiteY39" fmla="*/ 215275 h 1218180"/>
                <a:gd name="connsiteX40" fmla="*/ 227102 w 1791907"/>
                <a:gd name="connsiteY40" fmla="*/ 278140 h 1218180"/>
                <a:gd name="connsiteX41" fmla="*/ 160427 w 1791907"/>
                <a:gd name="connsiteY41" fmla="*/ 331480 h 1218180"/>
                <a:gd name="connsiteX42" fmla="*/ 82322 w 1791907"/>
                <a:gd name="connsiteY42" fmla="*/ 485785 h 1218180"/>
                <a:gd name="connsiteX43" fmla="*/ 17552 w 1791907"/>
                <a:gd name="connsiteY43" fmla="*/ 674380 h 1218180"/>
                <a:gd name="connsiteX44" fmla="*/ 2312 w 1791907"/>
                <a:gd name="connsiteY44" fmla="*/ 735340 h 1218180"/>
                <a:gd name="connsiteX45" fmla="*/ 57557 w 1791907"/>
                <a:gd name="connsiteY45" fmla="*/ 678190 h 1218180"/>
                <a:gd name="connsiteX46" fmla="*/ 55652 w 1791907"/>
                <a:gd name="connsiteY46" fmla="*/ 910600 h 1218180"/>
                <a:gd name="connsiteX47" fmla="*/ 68987 w 1791907"/>
                <a:gd name="connsiteY47" fmla="*/ 988705 h 1218180"/>
                <a:gd name="connsiteX48" fmla="*/ 97562 w 1791907"/>
                <a:gd name="connsiteY48" fmla="*/ 891550 h 1218180"/>
                <a:gd name="connsiteX49" fmla="*/ 183287 w 1791907"/>
                <a:gd name="connsiteY49" fmla="*/ 990610 h 1218180"/>
                <a:gd name="connsiteX50" fmla="*/ 175667 w 1791907"/>
                <a:gd name="connsiteY50" fmla="*/ 866785 h 1218180"/>
                <a:gd name="connsiteX51" fmla="*/ 187097 w 1791907"/>
                <a:gd name="connsiteY51" fmla="*/ 725815 h 1218180"/>
                <a:gd name="connsiteX52" fmla="*/ 248057 w 1791907"/>
                <a:gd name="connsiteY52" fmla="*/ 889645 h 1218180"/>
                <a:gd name="connsiteX53" fmla="*/ 227102 w 1791907"/>
                <a:gd name="connsiteY53" fmla="*/ 668665 h 1218180"/>
                <a:gd name="connsiteX54" fmla="*/ 278537 w 1791907"/>
                <a:gd name="connsiteY54" fmla="*/ 495310 h 1218180"/>
                <a:gd name="connsiteX55" fmla="*/ 331877 w 1791907"/>
                <a:gd name="connsiteY55" fmla="*/ 483880 h 1218180"/>
                <a:gd name="connsiteX56" fmla="*/ 419507 w 1791907"/>
                <a:gd name="connsiteY56" fmla="*/ 579130 h 1218180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44422 w 1791907"/>
                <a:gd name="connsiteY20" fmla="*/ 1055380 h 1218181"/>
                <a:gd name="connsiteX21" fmla="*/ 1652042 w 1791907"/>
                <a:gd name="connsiteY21" fmla="*/ 904885 h 1218181"/>
                <a:gd name="connsiteX22" fmla="*/ 1653947 w 1791907"/>
                <a:gd name="connsiteY22" fmla="*/ 802015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58267 w 1791907"/>
                <a:gd name="connsiteY20" fmla="*/ 1063688 h 1218181"/>
                <a:gd name="connsiteX21" fmla="*/ 1652042 w 1791907"/>
                <a:gd name="connsiteY21" fmla="*/ 904885 h 1218181"/>
                <a:gd name="connsiteX22" fmla="*/ 1653947 w 1791907"/>
                <a:gd name="connsiteY22" fmla="*/ 802015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58267 w 1791907"/>
                <a:gd name="connsiteY20" fmla="*/ 1063688 h 1218181"/>
                <a:gd name="connsiteX21" fmla="*/ 1652042 w 1791907"/>
                <a:gd name="connsiteY21" fmla="*/ 904885 h 1218181"/>
                <a:gd name="connsiteX22" fmla="*/ 1670561 w 1791907"/>
                <a:gd name="connsiteY22" fmla="*/ 824167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58267 w 1791907"/>
                <a:gd name="connsiteY20" fmla="*/ 1063688 h 1218181"/>
                <a:gd name="connsiteX21" fmla="*/ 1671424 w 1791907"/>
                <a:gd name="connsiteY21" fmla="*/ 904885 h 1218181"/>
                <a:gd name="connsiteX22" fmla="*/ 1670561 w 1791907"/>
                <a:gd name="connsiteY22" fmla="*/ 824167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40"/>
                <a:gd name="connsiteX1" fmla="*/ 482372 w 1791907"/>
                <a:gd name="connsiteY1" fmla="*/ 516265 h 1218140"/>
                <a:gd name="connsiteX2" fmla="*/ 566192 w 1791907"/>
                <a:gd name="connsiteY2" fmla="*/ 476260 h 1218140"/>
                <a:gd name="connsiteX3" fmla="*/ 629057 w 1791907"/>
                <a:gd name="connsiteY3" fmla="*/ 577225 h 1218140"/>
                <a:gd name="connsiteX4" fmla="*/ 669062 w 1791907"/>
                <a:gd name="connsiteY4" fmla="*/ 762010 h 1218140"/>
                <a:gd name="connsiteX5" fmla="*/ 672872 w 1791907"/>
                <a:gd name="connsiteY5" fmla="*/ 914410 h 1218140"/>
                <a:gd name="connsiteX6" fmla="*/ 750977 w 1791907"/>
                <a:gd name="connsiteY6" fmla="*/ 718195 h 1218140"/>
                <a:gd name="connsiteX7" fmla="*/ 777647 w 1791907"/>
                <a:gd name="connsiteY7" fmla="*/ 582940 h 1218140"/>
                <a:gd name="connsiteX8" fmla="*/ 1040537 w 1791907"/>
                <a:gd name="connsiteY8" fmla="*/ 870595 h 1218140"/>
                <a:gd name="connsiteX9" fmla="*/ 1091972 w 1791907"/>
                <a:gd name="connsiteY9" fmla="*/ 891550 h 1218140"/>
                <a:gd name="connsiteX10" fmla="*/ 992912 w 1791907"/>
                <a:gd name="connsiteY10" fmla="*/ 723910 h 1218140"/>
                <a:gd name="connsiteX11" fmla="*/ 1194842 w 1791907"/>
                <a:gd name="connsiteY11" fmla="*/ 971560 h 1218140"/>
                <a:gd name="connsiteX12" fmla="*/ 1170077 w 1791907"/>
                <a:gd name="connsiteY12" fmla="*/ 849640 h 1218140"/>
                <a:gd name="connsiteX13" fmla="*/ 1295807 w 1791907"/>
                <a:gd name="connsiteY13" fmla="*/ 958225 h 1218140"/>
                <a:gd name="connsiteX14" fmla="*/ 1341527 w 1791907"/>
                <a:gd name="connsiteY14" fmla="*/ 1122055 h 1218140"/>
                <a:gd name="connsiteX15" fmla="*/ 1364387 w 1791907"/>
                <a:gd name="connsiteY15" fmla="*/ 996325 h 1218140"/>
                <a:gd name="connsiteX16" fmla="*/ 1396242 w 1791907"/>
                <a:gd name="connsiteY16" fmla="*/ 1216108 h 1218140"/>
                <a:gd name="connsiteX17" fmla="*/ 1432967 w 1791907"/>
                <a:gd name="connsiteY17" fmla="*/ 1101100 h 1218140"/>
                <a:gd name="connsiteX18" fmla="*/ 1537035 w 1791907"/>
                <a:gd name="connsiteY18" fmla="*/ 1020559 h 1218140"/>
                <a:gd name="connsiteX19" fmla="*/ 1612723 w 1791907"/>
                <a:gd name="connsiteY19" fmla="*/ 1026628 h 1218140"/>
                <a:gd name="connsiteX20" fmla="*/ 1658267 w 1791907"/>
                <a:gd name="connsiteY20" fmla="*/ 1063688 h 1218140"/>
                <a:gd name="connsiteX21" fmla="*/ 1671424 w 1791907"/>
                <a:gd name="connsiteY21" fmla="*/ 904885 h 1218140"/>
                <a:gd name="connsiteX22" fmla="*/ 1670561 w 1791907"/>
                <a:gd name="connsiteY22" fmla="*/ 824167 h 1218140"/>
                <a:gd name="connsiteX23" fmla="*/ 1741577 w 1791907"/>
                <a:gd name="connsiteY23" fmla="*/ 889645 h 1218140"/>
                <a:gd name="connsiteX24" fmla="*/ 1701572 w 1791907"/>
                <a:gd name="connsiteY24" fmla="*/ 716290 h 1218140"/>
                <a:gd name="connsiteX25" fmla="*/ 1701572 w 1791907"/>
                <a:gd name="connsiteY25" fmla="*/ 615325 h 1218140"/>
                <a:gd name="connsiteX26" fmla="*/ 1781582 w 1791907"/>
                <a:gd name="connsiteY26" fmla="*/ 676285 h 1218140"/>
                <a:gd name="connsiteX27" fmla="*/ 1733957 w 1791907"/>
                <a:gd name="connsiteY27" fmla="*/ 546745 h 1218140"/>
                <a:gd name="connsiteX28" fmla="*/ 1667282 w 1791907"/>
                <a:gd name="connsiteY28" fmla="*/ 396250 h 1218140"/>
                <a:gd name="connsiteX29" fmla="*/ 1497737 w 1791907"/>
                <a:gd name="connsiteY29" fmla="*/ 219085 h 1218140"/>
                <a:gd name="connsiteX30" fmla="*/ 1364387 w 1791907"/>
                <a:gd name="connsiteY30" fmla="*/ 129550 h 1218140"/>
                <a:gd name="connsiteX31" fmla="*/ 1486307 w 1791907"/>
                <a:gd name="connsiteY31" fmla="*/ 104785 h 1218140"/>
                <a:gd name="connsiteX32" fmla="*/ 1572032 w 1791907"/>
                <a:gd name="connsiteY32" fmla="*/ 70495 h 1218140"/>
                <a:gd name="connsiteX33" fmla="*/ 1339622 w 1791907"/>
                <a:gd name="connsiteY33" fmla="*/ 62875 h 1218140"/>
                <a:gd name="connsiteX34" fmla="*/ 1128167 w 1791907"/>
                <a:gd name="connsiteY34" fmla="*/ 17155 h 1218140"/>
                <a:gd name="connsiteX35" fmla="*/ 918617 w 1791907"/>
                <a:gd name="connsiteY35" fmla="*/ 10 h 1218140"/>
                <a:gd name="connsiteX36" fmla="*/ 650012 w 1791907"/>
                <a:gd name="connsiteY36" fmla="*/ 19060 h 1218140"/>
                <a:gd name="connsiteX37" fmla="*/ 480467 w 1791907"/>
                <a:gd name="connsiteY37" fmla="*/ 55255 h 1218140"/>
                <a:gd name="connsiteX38" fmla="*/ 352832 w 1791907"/>
                <a:gd name="connsiteY38" fmla="*/ 144790 h 1218140"/>
                <a:gd name="connsiteX39" fmla="*/ 301397 w 1791907"/>
                <a:gd name="connsiteY39" fmla="*/ 215275 h 1218140"/>
                <a:gd name="connsiteX40" fmla="*/ 227102 w 1791907"/>
                <a:gd name="connsiteY40" fmla="*/ 278140 h 1218140"/>
                <a:gd name="connsiteX41" fmla="*/ 160427 w 1791907"/>
                <a:gd name="connsiteY41" fmla="*/ 331480 h 1218140"/>
                <a:gd name="connsiteX42" fmla="*/ 82322 w 1791907"/>
                <a:gd name="connsiteY42" fmla="*/ 485785 h 1218140"/>
                <a:gd name="connsiteX43" fmla="*/ 17552 w 1791907"/>
                <a:gd name="connsiteY43" fmla="*/ 674380 h 1218140"/>
                <a:gd name="connsiteX44" fmla="*/ 2312 w 1791907"/>
                <a:gd name="connsiteY44" fmla="*/ 735340 h 1218140"/>
                <a:gd name="connsiteX45" fmla="*/ 57557 w 1791907"/>
                <a:gd name="connsiteY45" fmla="*/ 678190 h 1218140"/>
                <a:gd name="connsiteX46" fmla="*/ 55652 w 1791907"/>
                <a:gd name="connsiteY46" fmla="*/ 910600 h 1218140"/>
                <a:gd name="connsiteX47" fmla="*/ 68987 w 1791907"/>
                <a:gd name="connsiteY47" fmla="*/ 988705 h 1218140"/>
                <a:gd name="connsiteX48" fmla="*/ 97562 w 1791907"/>
                <a:gd name="connsiteY48" fmla="*/ 891550 h 1218140"/>
                <a:gd name="connsiteX49" fmla="*/ 183287 w 1791907"/>
                <a:gd name="connsiteY49" fmla="*/ 990610 h 1218140"/>
                <a:gd name="connsiteX50" fmla="*/ 175667 w 1791907"/>
                <a:gd name="connsiteY50" fmla="*/ 866785 h 1218140"/>
                <a:gd name="connsiteX51" fmla="*/ 187097 w 1791907"/>
                <a:gd name="connsiteY51" fmla="*/ 725815 h 1218140"/>
                <a:gd name="connsiteX52" fmla="*/ 248057 w 1791907"/>
                <a:gd name="connsiteY52" fmla="*/ 889645 h 1218140"/>
                <a:gd name="connsiteX53" fmla="*/ 227102 w 1791907"/>
                <a:gd name="connsiteY53" fmla="*/ 668665 h 1218140"/>
                <a:gd name="connsiteX54" fmla="*/ 278537 w 1791907"/>
                <a:gd name="connsiteY54" fmla="*/ 495310 h 1218140"/>
                <a:gd name="connsiteX55" fmla="*/ 331877 w 1791907"/>
                <a:gd name="connsiteY55" fmla="*/ 483880 h 1218140"/>
                <a:gd name="connsiteX56" fmla="*/ 419507 w 1791907"/>
                <a:gd name="connsiteY56" fmla="*/ 579130 h 1218140"/>
                <a:gd name="connsiteX0" fmla="*/ 419507 w 1791907"/>
                <a:gd name="connsiteY0" fmla="*/ 579130 h 1218001"/>
                <a:gd name="connsiteX1" fmla="*/ 482372 w 1791907"/>
                <a:gd name="connsiteY1" fmla="*/ 516265 h 1218001"/>
                <a:gd name="connsiteX2" fmla="*/ 566192 w 1791907"/>
                <a:gd name="connsiteY2" fmla="*/ 476260 h 1218001"/>
                <a:gd name="connsiteX3" fmla="*/ 629057 w 1791907"/>
                <a:gd name="connsiteY3" fmla="*/ 577225 h 1218001"/>
                <a:gd name="connsiteX4" fmla="*/ 669062 w 1791907"/>
                <a:gd name="connsiteY4" fmla="*/ 762010 h 1218001"/>
                <a:gd name="connsiteX5" fmla="*/ 672872 w 1791907"/>
                <a:gd name="connsiteY5" fmla="*/ 914410 h 1218001"/>
                <a:gd name="connsiteX6" fmla="*/ 750977 w 1791907"/>
                <a:gd name="connsiteY6" fmla="*/ 718195 h 1218001"/>
                <a:gd name="connsiteX7" fmla="*/ 777647 w 1791907"/>
                <a:gd name="connsiteY7" fmla="*/ 582940 h 1218001"/>
                <a:gd name="connsiteX8" fmla="*/ 1040537 w 1791907"/>
                <a:gd name="connsiteY8" fmla="*/ 870595 h 1218001"/>
                <a:gd name="connsiteX9" fmla="*/ 1091972 w 1791907"/>
                <a:gd name="connsiteY9" fmla="*/ 891550 h 1218001"/>
                <a:gd name="connsiteX10" fmla="*/ 992912 w 1791907"/>
                <a:gd name="connsiteY10" fmla="*/ 723910 h 1218001"/>
                <a:gd name="connsiteX11" fmla="*/ 1194842 w 1791907"/>
                <a:gd name="connsiteY11" fmla="*/ 971560 h 1218001"/>
                <a:gd name="connsiteX12" fmla="*/ 1170077 w 1791907"/>
                <a:gd name="connsiteY12" fmla="*/ 849640 h 1218001"/>
                <a:gd name="connsiteX13" fmla="*/ 1295807 w 1791907"/>
                <a:gd name="connsiteY13" fmla="*/ 958225 h 1218001"/>
                <a:gd name="connsiteX14" fmla="*/ 1341527 w 1791907"/>
                <a:gd name="connsiteY14" fmla="*/ 1122055 h 1218001"/>
                <a:gd name="connsiteX15" fmla="*/ 1364387 w 1791907"/>
                <a:gd name="connsiteY15" fmla="*/ 996325 h 1218001"/>
                <a:gd name="connsiteX16" fmla="*/ 1396242 w 1791907"/>
                <a:gd name="connsiteY16" fmla="*/ 1216108 h 1218001"/>
                <a:gd name="connsiteX17" fmla="*/ 1441273 w 1791907"/>
                <a:gd name="connsiteY17" fmla="*/ 1098331 h 1218001"/>
                <a:gd name="connsiteX18" fmla="*/ 1537035 w 1791907"/>
                <a:gd name="connsiteY18" fmla="*/ 1020559 h 1218001"/>
                <a:gd name="connsiteX19" fmla="*/ 1612723 w 1791907"/>
                <a:gd name="connsiteY19" fmla="*/ 1026628 h 1218001"/>
                <a:gd name="connsiteX20" fmla="*/ 1658267 w 1791907"/>
                <a:gd name="connsiteY20" fmla="*/ 1063688 h 1218001"/>
                <a:gd name="connsiteX21" fmla="*/ 1671424 w 1791907"/>
                <a:gd name="connsiteY21" fmla="*/ 904885 h 1218001"/>
                <a:gd name="connsiteX22" fmla="*/ 1670561 w 1791907"/>
                <a:gd name="connsiteY22" fmla="*/ 824167 h 1218001"/>
                <a:gd name="connsiteX23" fmla="*/ 1741577 w 1791907"/>
                <a:gd name="connsiteY23" fmla="*/ 889645 h 1218001"/>
                <a:gd name="connsiteX24" fmla="*/ 1701572 w 1791907"/>
                <a:gd name="connsiteY24" fmla="*/ 716290 h 1218001"/>
                <a:gd name="connsiteX25" fmla="*/ 1701572 w 1791907"/>
                <a:gd name="connsiteY25" fmla="*/ 615325 h 1218001"/>
                <a:gd name="connsiteX26" fmla="*/ 1781582 w 1791907"/>
                <a:gd name="connsiteY26" fmla="*/ 676285 h 1218001"/>
                <a:gd name="connsiteX27" fmla="*/ 1733957 w 1791907"/>
                <a:gd name="connsiteY27" fmla="*/ 546745 h 1218001"/>
                <a:gd name="connsiteX28" fmla="*/ 1667282 w 1791907"/>
                <a:gd name="connsiteY28" fmla="*/ 396250 h 1218001"/>
                <a:gd name="connsiteX29" fmla="*/ 1497737 w 1791907"/>
                <a:gd name="connsiteY29" fmla="*/ 219085 h 1218001"/>
                <a:gd name="connsiteX30" fmla="*/ 1364387 w 1791907"/>
                <a:gd name="connsiteY30" fmla="*/ 129550 h 1218001"/>
                <a:gd name="connsiteX31" fmla="*/ 1486307 w 1791907"/>
                <a:gd name="connsiteY31" fmla="*/ 104785 h 1218001"/>
                <a:gd name="connsiteX32" fmla="*/ 1572032 w 1791907"/>
                <a:gd name="connsiteY32" fmla="*/ 70495 h 1218001"/>
                <a:gd name="connsiteX33" fmla="*/ 1339622 w 1791907"/>
                <a:gd name="connsiteY33" fmla="*/ 62875 h 1218001"/>
                <a:gd name="connsiteX34" fmla="*/ 1128167 w 1791907"/>
                <a:gd name="connsiteY34" fmla="*/ 17155 h 1218001"/>
                <a:gd name="connsiteX35" fmla="*/ 918617 w 1791907"/>
                <a:gd name="connsiteY35" fmla="*/ 10 h 1218001"/>
                <a:gd name="connsiteX36" fmla="*/ 650012 w 1791907"/>
                <a:gd name="connsiteY36" fmla="*/ 19060 h 1218001"/>
                <a:gd name="connsiteX37" fmla="*/ 480467 w 1791907"/>
                <a:gd name="connsiteY37" fmla="*/ 55255 h 1218001"/>
                <a:gd name="connsiteX38" fmla="*/ 352832 w 1791907"/>
                <a:gd name="connsiteY38" fmla="*/ 144790 h 1218001"/>
                <a:gd name="connsiteX39" fmla="*/ 301397 w 1791907"/>
                <a:gd name="connsiteY39" fmla="*/ 215275 h 1218001"/>
                <a:gd name="connsiteX40" fmla="*/ 227102 w 1791907"/>
                <a:gd name="connsiteY40" fmla="*/ 278140 h 1218001"/>
                <a:gd name="connsiteX41" fmla="*/ 160427 w 1791907"/>
                <a:gd name="connsiteY41" fmla="*/ 331480 h 1218001"/>
                <a:gd name="connsiteX42" fmla="*/ 82322 w 1791907"/>
                <a:gd name="connsiteY42" fmla="*/ 485785 h 1218001"/>
                <a:gd name="connsiteX43" fmla="*/ 17552 w 1791907"/>
                <a:gd name="connsiteY43" fmla="*/ 674380 h 1218001"/>
                <a:gd name="connsiteX44" fmla="*/ 2312 w 1791907"/>
                <a:gd name="connsiteY44" fmla="*/ 735340 h 1218001"/>
                <a:gd name="connsiteX45" fmla="*/ 57557 w 1791907"/>
                <a:gd name="connsiteY45" fmla="*/ 678190 h 1218001"/>
                <a:gd name="connsiteX46" fmla="*/ 55652 w 1791907"/>
                <a:gd name="connsiteY46" fmla="*/ 910600 h 1218001"/>
                <a:gd name="connsiteX47" fmla="*/ 68987 w 1791907"/>
                <a:gd name="connsiteY47" fmla="*/ 988705 h 1218001"/>
                <a:gd name="connsiteX48" fmla="*/ 97562 w 1791907"/>
                <a:gd name="connsiteY48" fmla="*/ 891550 h 1218001"/>
                <a:gd name="connsiteX49" fmla="*/ 183287 w 1791907"/>
                <a:gd name="connsiteY49" fmla="*/ 990610 h 1218001"/>
                <a:gd name="connsiteX50" fmla="*/ 175667 w 1791907"/>
                <a:gd name="connsiteY50" fmla="*/ 866785 h 1218001"/>
                <a:gd name="connsiteX51" fmla="*/ 187097 w 1791907"/>
                <a:gd name="connsiteY51" fmla="*/ 725815 h 1218001"/>
                <a:gd name="connsiteX52" fmla="*/ 248057 w 1791907"/>
                <a:gd name="connsiteY52" fmla="*/ 889645 h 1218001"/>
                <a:gd name="connsiteX53" fmla="*/ 227102 w 1791907"/>
                <a:gd name="connsiteY53" fmla="*/ 668665 h 1218001"/>
                <a:gd name="connsiteX54" fmla="*/ 278537 w 1791907"/>
                <a:gd name="connsiteY54" fmla="*/ 495310 h 1218001"/>
                <a:gd name="connsiteX55" fmla="*/ 331877 w 1791907"/>
                <a:gd name="connsiteY55" fmla="*/ 483880 h 1218001"/>
                <a:gd name="connsiteX56" fmla="*/ 419507 w 1791907"/>
                <a:gd name="connsiteY56" fmla="*/ 579130 h 1218001"/>
                <a:gd name="connsiteX0" fmla="*/ 419507 w 1791907"/>
                <a:gd name="connsiteY0" fmla="*/ 579130 h 1217972"/>
                <a:gd name="connsiteX1" fmla="*/ 482372 w 1791907"/>
                <a:gd name="connsiteY1" fmla="*/ 516265 h 1217972"/>
                <a:gd name="connsiteX2" fmla="*/ 566192 w 1791907"/>
                <a:gd name="connsiteY2" fmla="*/ 476260 h 1217972"/>
                <a:gd name="connsiteX3" fmla="*/ 629057 w 1791907"/>
                <a:gd name="connsiteY3" fmla="*/ 577225 h 1217972"/>
                <a:gd name="connsiteX4" fmla="*/ 669062 w 1791907"/>
                <a:gd name="connsiteY4" fmla="*/ 762010 h 1217972"/>
                <a:gd name="connsiteX5" fmla="*/ 672872 w 1791907"/>
                <a:gd name="connsiteY5" fmla="*/ 914410 h 1217972"/>
                <a:gd name="connsiteX6" fmla="*/ 750977 w 1791907"/>
                <a:gd name="connsiteY6" fmla="*/ 718195 h 1217972"/>
                <a:gd name="connsiteX7" fmla="*/ 777647 w 1791907"/>
                <a:gd name="connsiteY7" fmla="*/ 582940 h 1217972"/>
                <a:gd name="connsiteX8" fmla="*/ 1040537 w 1791907"/>
                <a:gd name="connsiteY8" fmla="*/ 870595 h 1217972"/>
                <a:gd name="connsiteX9" fmla="*/ 1091972 w 1791907"/>
                <a:gd name="connsiteY9" fmla="*/ 891550 h 1217972"/>
                <a:gd name="connsiteX10" fmla="*/ 992912 w 1791907"/>
                <a:gd name="connsiteY10" fmla="*/ 723910 h 1217972"/>
                <a:gd name="connsiteX11" fmla="*/ 1194842 w 1791907"/>
                <a:gd name="connsiteY11" fmla="*/ 971560 h 1217972"/>
                <a:gd name="connsiteX12" fmla="*/ 1170077 w 1791907"/>
                <a:gd name="connsiteY12" fmla="*/ 849640 h 1217972"/>
                <a:gd name="connsiteX13" fmla="*/ 1295807 w 1791907"/>
                <a:gd name="connsiteY13" fmla="*/ 958225 h 1217972"/>
                <a:gd name="connsiteX14" fmla="*/ 1341527 w 1791907"/>
                <a:gd name="connsiteY14" fmla="*/ 1122055 h 1217972"/>
                <a:gd name="connsiteX15" fmla="*/ 1364387 w 1791907"/>
                <a:gd name="connsiteY15" fmla="*/ 996325 h 1217972"/>
                <a:gd name="connsiteX16" fmla="*/ 1396242 w 1791907"/>
                <a:gd name="connsiteY16" fmla="*/ 1216108 h 1217972"/>
                <a:gd name="connsiteX17" fmla="*/ 1441273 w 1791907"/>
                <a:gd name="connsiteY17" fmla="*/ 1098331 h 1217972"/>
                <a:gd name="connsiteX18" fmla="*/ 1542572 w 1791907"/>
                <a:gd name="connsiteY18" fmla="*/ 1031635 h 1217972"/>
                <a:gd name="connsiteX19" fmla="*/ 1612723 w 1791907"/>
                <a:gd name="connsiteY19" fmla="*/ 1026628 h 1217972"/>
                <a:gd name="connsiteX20" fmla="*/ 1658267 w 1791907"/>
                <a:gd name="connsiteY20" fmla="*/ 1063688 h 1217972"/>
                <a:gd name="connsiteX21" fmla="*/ 1671424 w 1791907"/>
                <a:gd name="connsiteY21" fmla="*/ 904885 h 1217972"/>
                <a:gd name="connsiteX22" fmla="*/ 1670561 w 1791907"/>
                <a:gd name="connsiteY22" fmla="*/ 824167 h 1217972"/>
                <a:gd name="connsiteX23" fmla="*/ 1741577 w 1791907"/>
                <a:gd name="connsiteY23" fmla="*/ 889645 h 1217972"/>
                <a:gd name="connsiteX24" fmla="*/ 1701572 w 1791907"/>
                <a:gd name="connsiteY24" fmla="*/ 716290 h 1217972"/>
                <a:gd name="connsiteX25" fmla="*/ 1701572 w 1791907"/>
                <a:gd name="connsiteY25" fmla="*/ 615325 h 1217972"/>
                <a:gd name="connsiteX26" fmla="*/ 1781582 w 1791907"/>
                <a:gd name="connsiteY26" fmla="*/ 676285 h 1217972"/>
                <a:gd name="connsiteX27" fmla="*/ 1733957 w 1791907"/>
                <a:gd name="connsiteY27" fmla="*/ 546745 h 1217972"/>
                <a:gd name="connsiteX28" fmla="*/ 1667282 w 1791907"/>
                <a:gd name="connsiteY28" fmla="*/ 396250 h 1217972"/>
                <a:gd name="connsiteX29" fmla="*/ 1497737 w 1791907"/>
                <a:gd name="connsiteY29" fmla="*/ 219085 h 1217972"/>
                <a:gd name="connsiteX30" fmla="*/ 1364387 w 1791907"/>
                <a:gd name="connsiteY30" fmla="*/ 129550 h 1217972"/>
                <a:gd name="connsiteX31" fmla="*/ 1486307 w 1791907"/>
                <a:gd name="connsiteY31" fmla="*/ 104785 h 1217972"/>
                <a:gd name="connsiteX32" fmla="*/ 1572032 w 1791907"/>
                <a:gd name="connsiteY32" fmla="*/ 70495 h 1217972"/>
                <a:gd name="connsiteX33" fmla="*/ 1339622 w 1791907"/>
                <a:gd name="connsiteY33" fmla="*/ 62875 h 1217972"/>
                <a:gd name="connsiteX34" fmla="*/ 1128167 w 1791907"/>
                <a:gd name="connsiteY34" fmla="*/ 17155 h 1217972"/>
                <a:gd name="connsiteX35" fmla="*/ 918617 w 1791907"/>
                <a:gd name="connsiteY35" fmla="*/ 10 h 1217972"/>
                <a:gd name="connsiteX36" fmla="*/ 650012 w 1791907"/>
                <a:gd name="connsiteY36" fmla="*/ 19060 h 1217972"/>
                <a:gd name="connsiteX37" fmla="*/ 480467 w 1791907"/>
                <a:gd name="connsiteY37" fmla="*/ 55255 h 1217972"/>
                <a:gd name="connsiteX38" fmla="*/ 352832 w 1791907"/>
                <a:gd name="connsiteY38" fmla="*/ 144790 h 1217972"/>
                <a:gd name="connsiteX39" fmla="*/ 301397 w 1791907"/>
                <a:gd name="connsiteY39" fmla="*/ 215275 h 1217972"/>
                <a:gd name="connsiteX40" fmla="*/ 227102 w 1791907"/>
                <a:gd name="connsiteY40" fmla="*/ 278140 h 1217972"/>
                <a:gd name="connsiteX41" fmla="*/ 160427 w 1791907"/>
                <a:gd name="connsiteY41" fmla="*/ 331480 h 1217972"/>
                <a:gd name="connsiteX42" fmla="*/ 82322 w 1791907"/>
                <a:gd name="connsiteY42" fmla="*/ 485785 h 1217972"/>
                <a:gd name="connsiteX43" fmla="*/ 17552 w 1791907"/>
                <a:gd name="connsiteY43" fmla="*/ 674380 h 1217972"/>
                <a:gd name="connsiteX44" fmla="*/ 2312 w 1791907"/>
                <a:gd name="connsiteY44" fmla="*/ 735340 h 1217972"/>
                <a:gd name="connsiteX45" fmla="*/ 57557 w 1791907"/>
                <a:gd name="connsiteY45" fmla="*/ 678190 h 1217972"/>
                <a:gd name="connsiteX46" fmla="*/ 55652 w 1791907"/>
                <a:gd name="connsiteY46" fmla="*/ 910600 h 1217972"/>
                <a:gd name="connsiteX47" fmla="*/ 68987 w 1791907"/>
                <a:gd name="connsiteY47" fmla="*/ 988705 h 1217972"/>
                <a:gd name="connsiteX48" fmla="*/ 97562 w 1791907"/>
                <a:gd name="connsiteY48" fmla="*/ 891550 h 1217972"/>
                <a:gd name="connsiteX49" fmla="*/ 183287 w 1791907"/>
                <a:gd name="connsiteY49" fmla="*/ 990610 h 1217972"/>
                <a:gd name="connsiteX50" fmla="*/ 175667 w 1791907"/>
                <a:gd name="connsiteY50" fmla="*/ 866785 h 1217972"/>
                <a:gd name="connsiteX51" fmla="*/ 187097 w 1791907"/>
                <a:gd name="connsiteY51" fmla="*/ 725815 h 1217972"/>
                <a:gd name="connsiteX52" fmla="*/ 248057 w 1791907"/>
                <a:gd name="connsiteY52" fmla="*/ 889645 h 1217972"/>
                <a:gd name="connsiteX53" fmla="*/ 227102 w 1791907"/>
                <a:gd name="connsiteY53" fmla="*/ 668665 h 1217972"/>
                <a:gd name="connsiteX54" fmla="*/ 278537 w 1791907"/>
                <a:gd name="connsiteY54" fmla="*/ 495310 h 1217972"/>
                <a:gd name="connsiteX55" fmla="*/ 331877 w 1791907"/>
                <a:gd name="connsiteY55" fmla="*/ 483880 h 1217972"/>
                <a:gd name="connsiteX56" fmla="*/ 419507 w 1791907"/>
                <a:gd name="connsiteY56" fmla="*/ 579130 h 1217972"/>
                <a:gd name="connsiteX0" fmla="*/ 419507 w 1791907"/>
                <a:gd name="connsiteY0" fmla="*/ 579130 h 1217972"/>
                <a:gd name="connsiteX1" fmla="*/ 482372 w 1791907"/>
                <a:gd name="connsiteY1" fmla="*/ 516265 h 1217972"/>
                <a:gd name="connsiteX2" fmla="*/ 566192 w 1791907"/>
                <a:gd name="connsiteY2" fmla="*/ 476260 h 1217972"/>
                <a:gd name="connsiteX3" fmla="*/ 629057 w 1791907"/>
                <a:gd name="connsiteY3" fmla="*/ 577225 h 1217972"/>
                <a:gd name="connsiteX4" fmla="*/ 669062 w 1791907"/>
                <a:gd name="connsiteY4" fmla="*/ 762010 h 1217972"/>
                <a:gd name="connsiteX5" fmla="*/ 672872 w 1791907"/>
                <a:gd name="connsiteY5" fmla="*/ 914410 h 1217972"/>
                <a:gd name="connsiteX6" fmla="*/ 750977 w 1791907"/>
                <a:gd name="connsiteY6" fmla="*/ 718195 h 1217972"/>
                <a:gd name="connsiteX7" fmla="*/ 777647 w 1791907"/>
                <a:gd name="connsiteY7" fmla="*/ 582940 h 1217972"/>
                <a:gd name="connsiteX8" fmla="*/ 1040537 w 1791907"/>
                <a:gd name="connsiteY8" fmla="*/ 870595 h 1217972"/>
                <a:gd name="connsiteX9" fmla="*/ 1091972 w 1791907"/>
                <a:gd name="connsiteY9" fmla="*/ 891550 h 1217972"/>
                <a:gd name="connsiteX10" fmla="*/ 992912 w 1791907"/>
                <a:gd name="connsiteY10" fmla="*/ 723910 h 1217972"/>
                <a:gd name="connsiteX11" fmla="*/ 1194842 w 1791907"/>
                <a:gd name="connsiteY11" fmla="*/ 971560 h 1217972"/>
                <a:gd name="connsiteX12" fmla="*/ 1170077 w 1791907"/>
                <a:gd name="connsiteY12" fmla="*/ 849640 h 1217972"/>
                <a:gd name="connsiteX13" fmla="*/ 1295807 w 1791907"/>
                <a:gd name="connsiteY13" fmla="*/ 958225 h 1217972"/>
                <a:gd name="connsiteX14" fmla="*/ 1341527 w 1791907"/>
                <a:gd name="connsiteY14" fmla="*/ 1122055 h 1217972"/>
                <a:gd name="connsiteX15" fmla="*/ 1364387 w 1791907"/>
                <a:gd name="connsiteY15" fmla="*/ 996325 h 1217972"/>
                <a:gd name="connsiteX16" fmla="*/ 1396242 w 1791907"/>
                <a:gd name="connsiteY16" fmla="*/ 1216108 h 1217972"/>
                <a:gd name="connsiteX17" fmla="*/ 1457887 w 1791907"/>
                <a:gd name="connsiteY17" fmla="*/ 1098331 h 1217972"/>
                <a:gd name="connsiteX18" fmla="*/ 1542572 w 1791907"/>
                <a:gd name="connsiteY18" fmla="*/ 1031635 h 1217972"/>
                <a:gd name="connsiteX19" fmla="*/ 1612723 w 1791907"/>
                <a:gd name="connsiteY19" fmla="*/ 1026628 h 1217972"/>
                <a:gd name="connsiteX20" fmla="*/ 1658267 w 1791907"/>
                <a:gd name="connsiteY20" fmla="*/ 1063688 h 1217972"/>
                <a:gd name="connsiteX21" fmla="*/ 1671424 w 1791907"/>
                <a:gd name="connsiteY21" fmla="*/ 904885 h 1217972"/>
                <a:gd name="connsiteX22" fmla="*/ 1670561 w 1791907"/>
                <a:gd name="connsiteY22" fmla="*/ 824167 h 1217972"/>
                <a:gd name="connsiteX23" fmla="*/ 1741577 w 1791907"/>
                <a:gd name="connsiteY23" fmla="*/ 889645 h 1217972"/>
                <a:gd name="connsiteX24" fmla="*/ 1701572 w 1791907"/>
                <a:gd name="connsiteY24" fmla="*/ 716290 h 1217972"/>
                <a:gd name="connsiteX25" fmla="*/ 1701572 w 1791907"/>
                <a:gd name="connsiteY25" fmla="*/ 615325 h 1217972"/>
                <a:gd name="connsiteX26" fmla="*/ 1781582 w 1791907"/>
                <a:gd name="connsiteY26" fmla="*/ 676285 h 1217972"/>
                <a:gd name="connsiteX27" fmla="*/ 1733957 w 1791907"/>
                <a:gd name="connsiteY27" fmla="*/ 546745 h 1217972"/>
                <a:gd name="connsiteX28" fmla="*/ 1667282 w 1791907"/>
                <a:gd name="connsiteY28" fmla="*/ 396250 h 1217972"/>
                <a:gd name="connsiteX29" fmla="*/ 1497737 w 1791907"/>
                <a:gd name="connsiteY29" fmla="*/ 219085 h 1217972"/>
                <a:gd name="connsiteX30" fmla="*/ 1364387 w 1791907"/>
                <a:gd name="connsiteY30" fmla="*/ 129550 h 1217972"/>
                <a:gd name="connsiteX31" fmla="*/ 1486307 w 1791907"/>
                <a:gd name="connsiteY31" fmla="*/ 104785 h 1217972"/>
                <a:gd name="connsiteX32" fmla="*/ 1572032 w 1791907"/>
                <a:gd name="connsiteY32" fmla="*/ 70495 h 1217972"/>
                <a:gd name="connsiteX33" fmla="*/ 1339622 w 1791907"/>
                <a:gd name="connsiteY33" fmla="*/ 62875 h 1217972"/>
                <a:gd name="connsiteX34" fmla="*/ 1128167 w 1791907"/>
                <a:gd name="connsiteY34" fmla="*/ 17155 h 1217972"/>
                <a:gd name="connsiteX35" fmla="*/ 918617 w 1791907"/>
                <a:gd name="connsiteY35" fmla="*/ 10 h 1217972"/>
                <a:gd name="connsiteX36" fmla="*/ 650012 w 1791907"/>
                <a:gd name="connsiteY36" fmla="*/ 19060 h 1217972"/>
                <a:gd name="connsiteX37" fmla="*/ 480467 w 1791907"/>
                <a:gd name="connsiteY37" fmla="*/ 55255 h 1217972"/>
                <a:gd name="connsiteX38" fmla="*/ 352832 w 1791907"/>
                <a:gd name="connsiteY38" fmla="*/ 144790 h 1217972"/>
                <a:gd name="connsiteX39" fmla="*/ 301397 w 1791907"/>
                <a:gd name="connsiteY39" fmla="*/ 215275 h 1217972"/>
                <a:gd name="connsiteX40" fmla="*/ 227102 w 1791907"/>
                <a:gd name="connsiteY40" fmla="*/ 278140 h 1217972"/>
                <a:gd name="connsiteX41" fmla="*/ 160427 w 1791907"/>
                <a:gd name="connsiteY41" fmla="*/ 331480 h 1217972"/>
                <a:gd name="connsiteX42" fmla="*/ 82322 w 1791907"/>
                <a:gd name="connsiteY42" fmla="*/ 485785 h 1217972"/>
                <a:gd name="connsiteX43" fmla="*/ 17552 w 1791907"/>
                <a:gd name="connsiteY43" fmla="*/ 674380 h 1217972"/>
                <a:gd name="connsiteX44" fmla="*/ 2312 w 1791907"/>
                <a:gd name="connsiteY44" fmla="*/ 735340 h 1217972"/>
                <a:gd name="connsiteX45" fmla="*/ 57557 w 1791907"/>
                <a:gd name="connsiteY45" fmla="*/ 678190 h 1217972"/>
                <a:gd name="connsiteX46" fmla="*/ 55652 w 1791907"/>
                <a:gd name="connsiteY46" fmla="*/ 910600 h 1217972"/>
                <a:gd name="connsiteX47" fmla="*/ 68987 w 1791907"/>
                <a:gd name="connsiteY47" fmla="*/ 988705 h 1217972"/>
                <a:gd name="connsiteX48" fmla="*/ 97562 w 1791907"/>
                <a:gd name="connsiteY48" fmla="*/ 891550 h 1217972"/>
                <a:gd name="connsiteX49" fmla="*/ 183287 w 1791907"/>
                <a:gd name="connsiteY49" fmla="*/ 990610 h 1217972"/>
                <a:gd name="connsiteX50" fmla="*/ 175667 w 1791907"/>
                <a:gd name="connsiteY50" fmla="*/ 866785 h 1217972"/>
                <a:gd name="connsiteX51" fmla="*/ 187097 w 1791907"/>
                <a:gd name="connsiteY51" fmla="*/ 725815 h 1217972"/>
                <a:gd name="connsiteX52" fmla="*/ 248057 w 1791907"/>
                <a:gd name="connsiteY52" fmla="*/ 889645 h 1217972"/>
                <a:gd name="connsiteX53" fmla="*/ 227102 w 1791907"/>
                <a:gd name="connsiteY53" fmla="*/ 668665 h 1217972"/>
                <a:gd name="connsiteX54" fmla="*/ 278537 w 1791907"/>
                <a:gd name="connsiteY54" fmla="*/ 495310 h 1217972"/>
                <a:gd name="connsiteX55" fmla="*/ 331877 w 1791907"/>
                <a:gd name="connsiteY55" fmla="*/ 483880 h 1217972"/>
                <a:gd name="connsiteX56" fmla="*/ 419507 w 1791907"/>
                <a:gd name="connsiteY56" fmla="*/ 579130 h 1217972"/>
                <a:gd name="connsiteX0" fmla="*/ 419507 w 1791907"/>
                <a:gd name="connsiteY0" fmla="*/ 579130 h 1217972"/>
                <a:gd name="connsiteX1" fmla="*/ 482372 w 1791907"/>
                <a:gd name="connsiteY1" fmla="*/ 516265 h 1217972"/>
                <a:gd name="connsiteX2" fmla="*/ 566192 w 1791907"/>
                <a:gd name="connsiteY2" fmla="*/ 476260 h 1217972"/>
                <a:gd name="connsiteX3" fmla="*/ 629057 w 1791907"/>
                <a:gd name="connsiteY3" fmla="*/ 577225 h 1217972"/>
                <a:gd name="connsiteX4" fmla="*/ 669062 w 1791907"/>
                <a:gd name="connsiteY4" fmla="*/ 762010 h 1217972"/>
                <a:gd name="connsiteX5" fmla="*/ 672872 w 1791907"/>
                <a:gd name="connsiteY5" fmla="*/ 914410 h 1217972"/>
                <a:gd name="connsiteX6" fmla="*/ 750977 w 1791907"/>
                <a:gd name="connsiteY6" fmla="*/ 718195 h 1217972"/>
                <a:gd name="connsiteX7" fmla="*/ 777647 w 1791907"/>
                <a:gd name="connsiteY7" fmla="*/ 582940 h 1217972"/>
                <a:gd name="connsiteX8" fmla="*/ 1040537 w 1791907"/>
                <a:gd name="connsiteY8" fmla="*/ 870595 h 1217972"/>
                <a:gd name="connsiteX9" fmla="*/ 1091972 w 1791907"/>
                <a:gd name="connsiteY9" fmla="*/ 891550 h 1217972"/>
                <a:gd name="connsiteX10" fmla="*/ 992912 w 1791907"/>
                <a:gd name="connsiteY10" fmla="*/ 723910 h 1217972"/>
                <a:gd name="connsiteX11" fmla="*/ 1194842 w 1791907"/>
                <a:gd name="connsiteY11" fmla="*/ 971560 h 1217972"/>
                <a:gd name="connsiteX12" fmla="*/ 1170077 w 1791907"/>
                <a:gd name="connsiteY12" fmla="*/ 849640 h 1217972"/>
                <a:gd name="connsiteX13" fmla="*/ 1295807 w 1791907"/>
                <a:gd name="connsiteY13" fmla="*/ 958225 h 1217972"/>
                <a:gd name="connsiteX14" fmla="*/ 1341527 w 1791907"/>
                <a:gd name="connsiteY14" fmla="*/ 1122055 h 1217972"/>
                <a:gd name="connsiteX15" fmla="*/ 1364387 w 1791907"/>
                <a:gd name="connsiteY15" fmla="*/ 996325 h 1217972"/>
                <a:gd name="connsiteX16" fmla="*/ 1396242 w 1791907"/>
                <a:gd name="connsiteY16" fmla="*/ 1216108 h 1217972"/>
                <a:gd name="connsiteX17" fmla="*/ 1457887 w 1791907"/>
                <a:gd name="connsiteY17" fmla="*/ 1098331 h 1217972"/>
                <a:gd name="connsiteX18" fmla="*/ 1542572 w 1791907"/>
                <a:gd name="connsiteY18" fmla="*/ 1031635 h 1217972"/>
                <a:gd name="connsiteX19" fmla="*/ 1612723 w 1791907"/>
                <a:gd name="connsiteY19" fmla="*/ 1026628 h 1217972"/>
                <a:gd name="connsiteX20" fmla="*/ 1663804 w 1791907"/>
                <a:gd name="connsiteY20" fmla="*/ 1091377 h 1217972"/>
                <a:gd name="connsiteX21" fmla="*/ 1671424 w 1791907"/>
                <a:gd name="connsiteY21" fmla="*/ 904885 h 1217972"/>
                <a:gd name="connsiteX22" fmla="*/ 1670561 w 1791907"/>
                <a:gd name="connsiteY22" fmla="*/ 824167 h 1217972"/>
                <a:gd name="connsiteX23" fmla="*/ 1741577 w 1791907"/>
                <a:gd name="connsiteY23" fmla="*/ 889645 h 1217972"/>
                <a:gd name="connsiteX24" fmla="*/ 1701572 w 1791907"/>
                <a:gd name="connsiteY24" fmla="*/ 716290 h 1217972"/>
                <a:gd name="connsiteX25" fmla="*/ 1701572 w 1791907"/>
                <a:gd name="connsiteY25" fmla="*/ 615325 h 1217972"/>
                <a:gd name="connsiteX26" fmla="*/ 1781582 w 1791907"/>
                <a:gd name="connsiteY26" fmla="*/ 676285 h 1217972"/>
                <a:gd name="connsiteX27" fmla="*/ 1733957 w 1791907"/>
                <a:gd name="connsiteY27" fmla="*/ 546745 h 1217972"/>
                <a:gd name="connsiteX28" fmla="*/ 1667282 w 1791907"/>
                <a:gd name="connsiteY28" fmla="*/ 396250 h 1217972"/>
                <a:gd name="connsiteX29" fmla="*/ 1497737 w 1791907"/>
                <a:gd name="connsiteY29" fmla="*/ 219085 h 1217972"/>
                <a:gd name="connsiteX30" fmla="*/ 1364387 w 1791907"/>
                <a:gd name="connsiteY30" fmla="*/ 129550 h 1217972"/>
                <a:gd name="connsiteX31" fmla="*/ 1486307 w 1791907"/>
                <a:gd name="connsiteY31" fmla="*/ 104785 h 1217972"/>
                <a:gd name="connsiteX32" fmla="*/ 1572032 w 1791907"/>
                <a:gd name="connsiteY32" fmla="*/ 70495 h 1217972"/>
                <a:gd name="connsiteX33" fmla="*/ 1339622 w 1791907"/>
                <a:gd name="connsiteY33" fmla="*/ 62875 h 1217972"/>
                <a:gd name="connsiteX34" fmla="*/ 1128167 w 1791907"/>
                <a:gd name="connsiteY34" fmla="*/ 17155 h 1217972"/>
                <a:gd name="connsiteX35" fmla="*/ 918617 w 1791907"/>
                <a:gd name="connsiteY35" fmla="*/ 10 h 1217972"/>
                <a:gd name="connsiteX36" fmla="*/ 650012 w 1791907"/>
                <a:gd name="connsiteY36" fmla="*/ 19060 h 1217972"/>
                <a:gd name="connsiteX37" fmla="*/ 480467 w 1791907"/>
                <a:gd name="connsiteY37" fmla="*/ 55255 h 1217972"/>
                <a:gd name="connsiteX38" fmla="*/ 352832 w 1791907"/>
                <a:gd name="connsiteY38" fmla="*/ 144790 h 1217972"/>
                <a:gd name="connsiteX39" fmla="*/ 301397 w 1791907"/>
                <a:gd name="connsiteY39" fmla="*/ 215275 h 1217972"/>
                <a:gd name="connsiteX40" fmla="*/ 227102 w 1791907"/>
                <a:gd name="connsiteY40" fmla="*/ 278140 h 1217972"/>
                <a:gd name="connsiteX41" fmla="*/ 160427 w 1791907"/>
                <a:gd name="connsiteY41" fmla="*/ 331480 h 1217972"/>
                <a:gd name="connsiteX42" fmla="*/ 82322 w 1791907"/>
                <a:gd name="connsiteY42" fmla="*/ 485785 h 1217972"/>
                <a:gd name="connsiteX43" fmla="*/ 17552 w 1791907"/>
                <a:gd name="connsiteY43" fmla="*/ 674380 h 1217972"/>
                <a:gd name="connsiteX44" fmla="*/ 2312 w 1791907"/>
                <a:gd name="connsiteY44" fmla="*/ 735340 h 1217972"/>
                <a:gd name="connsiteX45" fmla="*/ 57557 w 1791907"/>
                <a:gd name="connsiteY45" fmla="*/ 678190 h 1217972"/>
                <a:gd name="connsiteX46" fmla="*/ 55652 w 1791907"/>
                <a:gd name="connsiteY46" fmla="*/ 910600 h 1217972"/>
                <a:gd name="connsiteX47" fmla="*/ 68987 w 1791907"/>
                <a:gd name="connsiteY47" fmla="*/ 988705 h 1217972"/>
                <a:gd name="connsiteX48" fmla="*/ 97562 w 1791907"/>
                <a:gd name="connsiteY48" fmla="*/ 891550 h 1217972"/>
                <a:gd name="connsiteX49" fmla="*/ 183287 w 1791907"/>
                <a:gd name="connsiteY49" fmla="*/ 990610 h 1217972"/>
                <a:gd name="connsiteX50" fmla="*/ 175667 w 1791907"/>
                <a:gd name="connsiteY50" fmla="*/ 866785 h 1217972"/>
                <a:gd name="connsiteX51" fmla="*/ 187097 w 1791907"/>
                <a:gd name="connsiteY51" fmla="*/ 725815 h 1217972"/>
                <a:gd name="connsiteX52" fmla="*/ 248057 w 1791907"/>
                <a:gd name="connsiteY52" fmla="*/ 889645 h 1217972"/>
                <a:gd name="connsiteX53" fmla="*/ 227102 w 1791907"/>
                <a:gd name="connsiteY53" fmla="*/ 668665 h 1217972"/>
                <a:gd name="connsiteX54" fmla="*/ 278537 w 1791907"/>
                <a:gd name="connsiteY54" fmla="*/ 495310 h 1217972"/>
                <a:gd name="connsiteX55" fmla="*/ 331877 w 1791907"/>
                <a:gd name="connsiteY55" fmla="*/ 483880 h 1217972"/>
                <a:gd name="connsiteX56" fmla="*/ 419507 w 1791907"/>
                <a:gd name="connsiteY56" fmla="*/ 579130 h 1217972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12723 w 1791907"/>
                <a:gd name="connsiteY19" fmla="*/ 102662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12723 w 1791907"/>
                <a:gd name="connsiteY19" fmla="*/ 102662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9683 w 1791907"/>
                <a:gd name="connsiteY19" fmla="*/ 1023635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507635 w 1791907"/>
                <a:gd name="connsiteY0" fmla="*/ 585116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72685 w 1791907"/>
                <a:gd name="connsiteY53" fmla="*/ 668665 h 1217958"/>
                <a:gd name="connsiteX54" fmla="*/ 278537 w 1791907"/>
                <a:gd name="connsiteY54" fmla="*/ 495310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72685 w 1791907"/>
                <a:gd name="connsiteY53" fmla="*/ 668665 h 1217958"/>
                <a:gd name="connsiteX54" fmla="*/ 302847 w 1791907"/>
                <a:gd name="connsiteY54" fmla="*/ 507283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02847 w 1791907"/>
                <a:gd name="connsiteY54" fmla="*/ 507283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02847 w 1791907"/>
                <a:gd name="connsiteY54" fmla="*/ 507283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02847 w 1791907"/>
                <a:gd name="connsiteY54" fmla="*/ 507283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33236 w 1791907"/>
                <a:gd name="connsiteY54" fmla="*/ 528236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20892 w 1791907"/>
                <a:gd name="connsiteY2" fmla="*/ 479252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20892 w 1791907"/>
                <a:gd name="connsiteY2" fmla="*/ 479252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20892 w 1791907"/>
                <a:gd name="connsiteY2" fmla="*/ 479252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48657 w 1791907"/>
                <a:gd name="connsiteY53" fmla="*/ 620772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20892 w 1791907"/>
                <a:gd name="connsiteY2" fmla="*/ 479252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55505 w 1791907"/>
                <a:gd name="connsiteY9" fmla="*/ 930461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55505 w 1791907"/>
                <a:gd name="connsiteY9" fmla="*/ 930461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59876 w 1791907"/>
                <a:gd name="connsiteY32" fmla="*/ 103420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55505 w 1791907"/>
                <a:gd name="connsiteY9" fmla="*/ 930461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31606 w 1791907"/>
                <a:gd name="connsiteY31" fmla="*/ 128731 h 1217958"/>
                <a:gd name="connsiteX32" fmla="*/ 1559876 w 1791907"/>
                <a:gd name="connsiteY32" fmla="*/ 103420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55505 w 1791907"/>
                <a:gd name="connsiteY9" fmla="*/ 930461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31606 w 1791907"/>
                <a:gd name="connsiteY31" fmla="*/ 128731 h 1217958"/>
                <a:gd name="connsiteX32" fmla="*/ 1532527 w 1791907"/>
                <a:gd name="connsiteY32" fmla="*/ 142332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9156 h 1221998"/>
                <a:gd name="connsiteX1" fmla="*/ 543149 w 1791907"/>
                <a:gd name="connsiteY1" fmla="*/ 517312 h 1221998"/>
                <a:gd name="connsiteX2" fmla="*/ 611776 w 1791907"/>
                <a:gd name="connsiteY2" fmla="*/ 495265 h 1221998"/>
                <a:gd name="connsiteX3" fmla="*/ 629057 w 1791907"/>
                <a:gd name="connsiteY3" fmla="*/ 581265 h 1221998"/>
                <a:gd name="connsiteX4" fmla="*/ 669062 w 1791907"/>
                <a:gd name="connsiteY4" fmla="*/ 766050 h 1221998"/>
                <a:gd name="connsiteX5" fmla="*/ 754921 w 1791907"/>
                <a:gd name="connsiteY5" fmla="*/ 921443 h 1221998"/>
                <a:gd name="connsiteX6" fmla="*/ 750977 w 1791907"/>
                <a:gd name="connsiteY6" fmla="*/ 722235 h 1221998"/>
                <a:gd name="connsiteX7" fmla="*/ 777647 w 1791907"/>
                <a:gd name="connsiteY7" fmla="*/ 586980 h 1221998"/>
                <a:gd name="connsiteX8" fmla="*/ 925060 w 1791907"/>
                <a:gd name="connsiteY8" fmla="*/ 715992 h 1221998"/>
                <a:gd name="connsiteX9" fmla="*/ 1055505 w 1791907"/>
                <a:gd name="connsiteY9" fmla="*/ 934501 h 1221998"/>
                <a:gd name="connsiteX10" fmla="*/ 992912 w 1791907"/>
                <a:gd name="connsiteY10" fmla="*/ 727950 h 1221998"/>
                <a:gd name="connsiteX11" fmla="*/ 1194842 w 1791907"/>
                <a:gd name="connsiteY11" fmla="*/ 975600 h 1221998"/>
                <a:gd name="connsiteX12" fmla="*/ 1170077 w 1791907"/>
                <a:gd name="connsiteY12" fmla="*/ 853680 h 1221998"/>
                <a:gd name="connsiteX13" fmla="*/ 1295807 w 1791907"/>
                <a:gd name="connsiteY13" fmla="*/ 962265 h 1221998"/>
                <a:gd name="connsiteX14" fmla="*/ 1341527 w 1791907"/>
                <a:gd name="connsiteY14" fmla="*/ 1126095 h 1221998"/>
                <a:gd name="connsiteX15" fmla="*/ 1364387 w 1791907"/>
                <a:gd name="connsiteY15" fmla="*/ 1000365 h 1221998"/>
                <a:gd name="connsiteX16" fmla="*/ 1396242 w 1791907"/>
                <a:gd name="connsiteY16" fmla="*/ 1220148 h 1221998"/>
                <a:gd name="connsiteX17" fmla="*/ 1457887 w 1791907"/>
                <a:gd name="connsiteY17" fmla="*/ 1102371 h 1221998"/>
                <a:gd name="connsiteX18" fmla="*/ 1528727 w 1791907"/>
                <a:gd name="connsiteY18" fmla="*/ 1041213 h 1221998"/>
                <a:gd name="connsiteX19" fmla="*/ 1603606 w 1791907"/>
                <a:gd name="connsiteY19" fmla="*/ 1039648 h 1221998"/>
                <a:gd name="connsiteX20" fmla="*/ 1663804 w 1791907"/>
                <a:gd name="connsiteY20" fmla="*/ 1095417 h 1221998"/>
                <a:gd name="connsiteX21" fmla="*/ 1671424 w 1791907"/>
                <a:gd name="connsiteY21" fmla="*/ 908925 h 1221998"/>
                <a:gd name="connsiteX22" fmla="*/ 1670561 w 1791907"/>
                <a:gd name="connsiteY22" fmla="*/ 828207 h 1221998"/>
                <a:gd name="connsiteX23" fmla="*/ 1741577 w 1791907"/>
                <a:gd name="connsiteY23" fmla="*/ 893685 h 1221998"/>
                <a:gd name="connsiteX24" fmla="*/ 1701572 w 1791907"/>
                <a:gd name="connsiteY24" fmla="*/ 720330 h 1221998"/>
                <a:gd name="connsiteX25" fmla="*/ 1701572 w 1791907"/>
                <a:gd name="connsiteY25" fmla="*/ 619365 h 1221998"/>
                <a:gd name="connsiteX26" fmla="*/ 1781582 w 1791907"/>
                <a:gd name="connsiteY26" fmla="*/ 680325 h 1221998"/>
                <a:gd name="connsiteX27" fmla="*/ 1733957 w 1791907"/>
                <a:gd name="connsiteY27" fmla="*/ 550785 h 1221998"/>
                <a:gd name="connsiteX28" fmla="*/ 1667282 w 1791907"/>
                <a:gd name="connsiteY28" fmla="*/ 400290 h 1221998"/>
                <a:gd name="connsiteX29" fmla="*/ 1497737 w 1791907"/>
                <a:gd name="connsiteY29" fmla="*/ 223125 h 1221998"/>
                <a:gd name="connsiteX30" fmla="*/ 1364387 w 1791907"/>
                <a:gd name="connsiteY30" fmla="*/ 133590 h 1221998"/>
                <a:gd name="connsiteX31" fmla="*/ 1431606 w 1791907"/>
                <a:gd name="connsiteY31" fmla="*/ 132771 h 1221998"/>
                <a:gd name="connsiteX32" fmla="*/ 1532527 w 1791907"/>
                <a:gd name="connsiteY32" fmla="*/ 146372 h 1221998"/>
                <a:gd name="connsiteX33" fmla="*/ 1339622 w 1791907"/>
                <a:gd name="connsiteY33" fmla="*/ 66915 h 1221998"/>
                <a:gd name="connsiteX34" fmla="*/ 1128167 w 1791907"/>
                <a:gd name="connsiteY34" fmla="*/ 21195 h 1221998"/>
                <a:gd name="connsiteX35" fmla="*/ 918617 w 1791907"/>
                <a:gd name="connsiteY35" fmla="*/ 4050 h 1221998"/>
                <a:gd name="connsiteX36" fmla="*/ 668245 w 1791907"/>
                <a:gd name="connsiteY36" fmla="*/ 5140 h 1221998"/>
                <a:gd name="connsiteX37" fmla="*/ 480467 w 1791907"/>
                <a:gd name="connsiteY37" fmla="*/ 59295 h 1221998"/>
                <a:gd name="connsiteX38" fmla="*/ 352832 w 1791907"/>
                <a:gd name="connsiteY38" fmla="*/ 148830 h 1221998"/>
                <a:gd name="connsiteX39" fmla="*/ 301397 w 1791907"/>
                <a:gd name="connsiteY39" fmla="*/ 219315 h 1221998"/>
                <a:gd name="connsiteX40" fmla="*/ 227102 w 1791907"/>
                <a:gd name="connsiteY40" fmla="*/ 282180 h 1221998"/>
                <a:gd name="connsiteX41" fmla="*/ 160427 w 1791907"/>
                <a:gd name="connsiteY41" fmla="*/ 335520 h 1221998"/>
                <a:gd name="connsiteX42" fmla="*/ 82322 w 1791907"/>
                <a:gd name="connsiteY42" fmla="*/ 489825 h 1221998"/>
                <a:gd name="connsiteX43" fmla="*/ 17552 w 1791907"/>
                <a:gd name="connsiteY43" fmla="*/ 678420 h 1221998"/>
                <a:gd name="connsiteX44" fmla="*/ 2312 w 1791907"/>
                <a:gd name="connsiteY44" fmla="*/ 739380 h 1221998"/>
                <a:gd name="connsiteX45" fmla="*/ 57557 w 1791907"/>
                <a:gd name="connsiteY45" fmla="*/ 682230 h 1221998"/>
                <a:gd name="connsiteX46" fmla="*/ 55652 w 1791907"/>
                <a:gd name="connsiteY46" fmla="*/ 914640 h 1221998"/>
                <a:gd name="connsiteX47" fmla="*/ 68987 w 1791907"/>
                <a:gd name="connsiteY47" fmla="*/ 992745 h 1221998"/>
                <a:gd name="connsiteX48" fmla="*/ 97562 w 1791907"/>
                <a:gd name="connsiteY48" fmla="*/ 895590 h 1221998"/>
                <a:gd name="connsiteX49" fmla="*/ 143782 w 1791907"/>
                <a:gd name="connsiteY49" fmla="*/ 994650 h 1221998"/>
                <a:gd name="connsiteX50" fmla="*/ 175667 w 1791907"/>
                <a:gd name="connsiteY50" fmla="*/ 870825 h 1221998"/>
                <a:gd name="connsiteX51" fmla="*/ 238758 w 1791907"/>
                <a:gd name="connsiteY51" fmla="*/ 714889 h 1221998"/>
                <a:gd name="connsiteX52" fmla="*/ 248057 w 1791907"/>
                <a:gd name="connsiteY52" fmla="*/ 893685 h 1221998"/>
                <a:gd name="connsiteX53" fmla="*/ 321306 w 1791907"/>
                <a:gd name="connsiteY53" fmla="*/ 648759 h 1221998"/>
                <a:gd name="connsiteX54" fmla="*/ 333236 w 1791907"/>
                <a:gd name="connsiteY54" fmla="*/ 532276 h 1221998"/>
                <a:gd name="connsiteX55" fmla="*/ 377461 w 1791907"/>
                <a:gd name="connsiteY55" fmla="*/ 517853 h 1221998"/>
                <a:gd name="connsiteX56" fmla="*/ 507635 w 1791907"/>
                <a:gd name="connsiteY56" fmla="*/ 589156 h 1221998"/>
                <a:gd name="connsiteX0" fmla="*/ 507635 w 1791907"/>
                <a:gd name="connsiteY0" fmla="*/ 606435 h 1239277"/>
                <a:gd name="connsiteX1" fmla="*/ 543149 w 1791907"/>
                <a:gd name="connsiteY1" fmla="*/ 534591 h 1239277"/>
                <a:gd name="connsiteX2" fmla="*/ 611776 w 1791907"/>
                <a:gd name="connsiteY2" fmla="*/ 512544 h 1239277"/>
                <a:gd name="connsiteX3" fmla="*/ 629057 w 1791907"/>
                <a:gd name="connsiteY3" fmla="*/ 598544 h 1239277"/>
                <a:gd name="connsiteX4" fmla="*/ 669062 w 1791907"/>
                <a:gd name="connsiteY4" fmla="*/ 783329 h 1239277"/>
                <a:gd name="connsiteX5" fmla="*/ 754921 w 1791907"/>
                <a:gd name="connsiteY5" fmla="*/ 938722 h 1239277"/>
                <a:gd name="connsiteX6" fmla="*/ 750977 w 1791907"/>
                <a:gd name="connsiteY6" fmla="*/ 739514 h 1239277"/>
                <a:gd name="connsiteX7" fmla="*/ 777647 w 1791907"/>
                <a:gd name="connsiteY7" fmla="*/ 604259 h 1239277"/>
                <a:gd name="connsiteX8" fmla="*/ 925060 w 1791907"/>
                <a:gd name="connsiteY8" fmla="*/ 733271 h 1239277"/>
                <a:gd name="connsiteX9" fmla="*/ 1055505 w 1791907"/>
                <a:gd name="connsiteY9" fmla="*/ 951780 h 1239277"/>
                <a:gd name="connsiteX10" fmla="*/ 992912 w 1791907"/>
                <a:gd name="connsiteY10" fmla="*/ 745229 h 1239277"/>
                <a:gd name="connsiteX11" fmla="*/ 1194842 w 1791907"/>
                <a:gd name="connsiteY11" fmla="*/ 992879 h 1239277"/>
                <a:gd name="connsiteX12" fmla="*/ 1170077 w 1791907"/>
                <a:gd name="connsiteY12" fmla="*/ 870959 h 1239277"/>
                <a:gd name="connsiteX13" fmla="*/ 1295807 w 1791907"/>
                <a:gd name="connsiteY13" fmla="*/ 979544 h 1239277"/>
                <a:gd name="connsiteX14" fmla="*/ 1341527 w 1791907"/>
                <a:gd name="connsiteY14" fmla="*/ 1143374 h 1239277"/>
                <a:gd name="connsiteX15" fmla="*/ 1364387 w 1791907"/>
                <a:gd name="connsiteY15" fmla="*/ 1017644 h 1239277"/>
                <a:gd name="connsiteX16" fmla="*/ 1396242 w 1791907"/>
                <a:gd name="connsiteY16" fmla="*/ 1237427 h 1239277"/>
                <a:gd name="connsiteX17" fmla="*/ 1457887 w 1791907"/>
                <a:gd name="connsiteY17" fmla="*/ 1119650 h 1239277"/>
                <a:gd name="connsiteX18" fmla="*/ 1528727 w 1791907"/>
                <a:gd name="connsiteY18" fmla="*/ 1058492 h 1239277"/>
                <a:gd name="connsiteX19" fmla="*/ 1603606 w 1791907"/>
                <a:gd name="connsiteY19" fmla="*/ 1056927 h 1239277"/>
                <a:gd name="connsiteX20" fmla="*/ 1663804 w 1791907"/>
                <a:gd name="connsiteY20" fmla="*/ 1112696 h 1239277"/>
                <a:gd name="connsiteX21" fmla="*/ 1671424 w 1791907"/>
                <a:gd name="connsiteY21" fmla="*/ 926204 h 1239277"/>
                <a:gd name="connsiteX22" fmla="*/ 1670561 w 1791907"/>
                <a:gd name="connsiteY22" fmla="*/ 845486 h 1239277"/>
                <a:gd name="connsiteX23" fmla="*/ 1741577 w 1791907"/>
                <a:gd name="connsiteY23" fmla="*/ 910964 h 1239277"/>
                <a:gd name="connsiteX24" fmla="*/ 1701572 w 1791907"/>
                <a:gd name="connsiteY24" fmla="*/ 737609 h 1239277"/>
                <a:gd name="connsiteX25" fmla="*/ 1701572 w 1791907"/>
                <a:gd name="connsiteY25" fmla="*/ 636644 h 1239277"/>
                <a:gd name="connsiteX26" fmla="*/ 1781582 w 1791907"/>
                <a:gd name="connsiteY26" fmla="*/ 697604 h 1239277"/>
                <a:gd name="connsiteX27" fmla="*/ 1733957 w 1791907"/>
                <a:gd name="connsiteY27" fmla="*/ 568064 h 1239277"/>
                <a:gd name="connsiteX28" fmla="*/ 1667282 w 1791907"/>
                <a:gd name="connsiteY28" fmla="*/ 417569 h 1239277"/>
                <a:gd name="connsiteX29" fmla="*/ 1497737 w 1791907"/>
                <a:gd name="connsiteY29" fmla="*/ 240404 h 1239277"/>
                <a:gd name="connsiteX30" fmla="*/ 1364387 w 1791907"/>
                <a:gd name="connsiteY30" fmla="*/ 150869 h 1239277"/>
                <a:gd name="connsiteX31" fmla="*/ 1431606 w 1791907"/>
                <a:gd name="connsiteY31" fmla="*/ 150050 h 1239277"/>
                <a:gd name="connsiteX32" fmla="*/ 1532527 w 1791907"/>
                <a:gd name="connsiteY32" fmla="*/ 163651 h 1239277"/>
                <a:gd name="connsiteX33" fmla="*/ 1339622 w 1791907"/>
                <a:gd name="connsiteY33" fmla="*/ 84194 h 1239277"/>
                <a:gd name="connsiteX34" fmla="*/ 1128167 w 1791907"/>
                <a:gd name="connsiteY34" fmla="*/ 38474 h 1239277"/>
                <a:gd name="connsiteX35" fmla="*/ 933812 w 1791907"/>
                <a:gd name="connsiteY35" fmla="*/ 377 h 1239277"/>
                <a:gd name="connsiteX36" fmla="*/ 668245 w 1791907"/>
                <a:gd name="connsiteY36" fmla="*/ 22419 h 1239277"/>
                <a:gd name="connsiteX37" fmla="*/ 480467 w 1791907"/>
                <a:gd name="connsiteY37" fmla="*/ 76574 h 1239277"/>
                <a:gd name="connsiteX38" fmla="*/ 352832 w 1791907"/>
                <a:gd name="connsiteY38" fmla="*/ 166109 h 1239277"/>
                <a:gd name="connsiteX39" fmla="*/ 301397 w 1791907"/>
                <a:gd name="connsiteY39" fmla="*/ 236594 h 1239277"/>
                <a:gd name="connsiteX40" fmla="*/ 227102 w 1791907"/>
                <a:gd name="connsiteY40" fmla="*/ 299459 h 1239277"/>
                <a:gd name="connsiteX41" fmla="*/ 160427 w 1791907"/>
                <a:gd name="connsiteY41" fmla="*/ 352799 h 1239277"/>
                <a:gd name="connsiteX42" fmla="*/ 82322 w 1791907"/>
                <a:gd name="connsiteY42" fmla="*/ 507104 h 1239277"/>
                <a:gd name="connsiteX43" fmla="*/ 17552 w 1791907"/>
                <a:gd name="connsiteY43" fmla="*/ 695699 h 1239277"/>
                <a:gd name="connsiteX44" fmla="*/ 2312 w 1791907"/>
                <a:gd name="connsiteY44" fmla="*/ 756659 h 1239277"/>
                <a:gd name="connsiteX45" fmla="*/ 57557 w 1791907"/>
                <a:gd name="connsiteY45" fmla="*/ 699509 h 1239277"/>
                <a:gd name="connsiteX46" fmla="*/ 55652 w 1791907"/>
                <a:gd name="connsiteY46" fmla="*/ 931919 h 1239277"/>
                <a:gd name="connsiteX47" fmla="*/ 68987 w 1791907"/>
                <a:gd name="connsiteY47" fmla="*/ 1010024 h 1239277"/>
                <a:gd name="connsiteX48" fmla="*/ 97562 w 1791907"/>
                <a:gd name="connsiteY48" fmla="*/ 912869 h 1239277"/>
                <a:gd name="connsiteX49" fmla="*/ 143782 w 1791907"/>
                <a:gd name="connsiteY49" fmla="*/ 1011929 h 1239277"/>
                <a:gd name="connsiteX50" fmla="*/ 175667 w 1791907"/>
                <a:gd name="connsiteY50" fmla="*/ 888104 h 1239277"/>
                <a:gd name="connsiteX51" fmla="*/ 238758 w 1791907"/>
                <a:gd name="connsiteY51" fmla="*/ 732168 h 1239277"/>
                <a:gd name="connsiteX52" fmla="*/ 248057 w 1791907"/>
                <a:gd name="connsiteY52" fmla="*/ 910964 h 1239277"/>
                <a:gd name="connsiteX53" fmla="*/ 321306 w 1791907"/>
                <a:gd name="connsiteY53" fmla="*/ 666038 h 1239277"/>
                <a:gd name="connsiteX54" fmla="*/ 333236 w 1791907"/>
                <a:gd name="connsiteY54" fmla="*/ 549555 h 1239277"/>
                <a:gd name="connsiteX55" fmla="*/ 377461 w 1791907"/>
                <a:gd name="connsiteY55" fmla="*/ 535132 h 1239277"/>
                <a:gd name="connsiteX56" fmla="*/ 507635 w 1791907"/>
                <a:gd name="connsiteY56" fmla="*/ 606435 h 1239277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1055505 w 1791907"/>
                <a:gd name="connsiteY9" fmla="*/ 951435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95807 w 1791907"/>
                <a:gd name="connsiteY13" fmla="*/ 979199 h 1238932"/>
                <a:gd name="connsiteX14" fmla="*/ 1341527 w 1791907"/>
                <a:gd name="connsiteY14" fmla="*/ 1143029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7282 w 1791907"/>
                <a:gd name="connsiteY28" fmla="*/ 417224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1055505 w 1791907"/>
                <a:gd name="connsiteY9" fmla="*/ 951435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95807 w 1791907"/>
                <a:gd name="connsiteY13" fmla="*/ 979199 h 1238932"/>
                <a:gd name="connsiteX14" fmla="*/ 1341527 w 1791907"/>
                <a:gd name="connsiteY14" fmla="*/ 1143029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1055505 w 1791907"/>
                <a:gd name="connsiteY9" fmla="*/ 951435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95807 w 1791907"/>
                <a:gd name="connsiteY13" fmla="*/ 979199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1055505 w 1791907"/>
                <a:gd name="connsiteY9" fmla="*/ 951435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85612 w 1791907"/>
                <a:gd name="connsiteY9" fmla="*/ 927490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85612 w 1791907"/>
                <a:gd name="connsiteY9" fmla="*/ 927490 h 1238932"/>
                <a:gd name="connsiteX10" fmla="*/ 1035457 w 1791907"/>
                <a:gd name="connsiteY10" fmla="*/ 759849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55223 w 1791907"/>
                <a:gd name="connsiteY9" fmla="*/ 915516 h 1238932"/>
                <a:gd name="connsiteX10" fmla="*/ 1035457 w 1791907"/>
                <a:gd name="connsiteY10" fmla="*/ 759849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55223 w 1791907"/>
                <a:gd name="connsiteY9" fmla="*/ 915516 h 1238932"/>
                <a:gd name="connsiteX10" fmla="*/ 1035457 w 1791907"/>
                <a:gd name="connsiteY10" fmla="*/ 759849 h 1238932"/>
                <a:gd name="connsiteX11" fmla="*/ 1194842 w 1791907"/>
                <a:gd name="connsiteY11" fmla="*/ 992534 h 1238932"/>
                <a:gd name="connsiteX12" fmla="*/ 1170077 w 1791907"/>
                <a:gd name="connsiteY12" fmla="*/ 834695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55223 w 1791907"/>
                <a:gd name="connsiteY9" fmla="*/ 915516 h 1238932"/>
                <a:gd name="connsiteX10" fmla="*/ 1035457 w 1791907"/>
                <a:gd name="connsiteY10" fmla="*/ 759849 h 1238932"/>
                <a:gd name="connsiteX11" fmla="*/ 1112793 w 1791907"/>
                <a:gd name="connsiteY11" fmla="*/ 947635 h 1238932"/>
                <a:gd name="connsiteX12" fmla="*/ 1170077 w 1791907"/>
                <a:gd name="connsiteY12" fmla="*/ 834695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35457 w 1791907"/>
                <a:gd name="connsiteY10" fmla="*/ 759849 h 1238932"/>
                <a:gd name="connsiteX11" fmla="*/ 1112793 w 1791907"/>
                <a:gd name="connsiteY11" fmla="*/ 947635 h 1238932"/>
                <a:gd name="connsiteX12" fmla="*/ 1170077 w 1791907"/>
                <a:gd name="connsiteY12" fmla="*/ 834695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70077 w 1791907"/>
                <a:gd name="connsiteY12" fmla="*/ 834695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9339 w 1791907"/>
                <a:gd name="connsiteY13" fmla="*/ 934301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866504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866504 h 1238932"/>
                <a:gd name="connsiteX0" fmla="*/ 507635 w 1791907"/>
                <a:gd name="connsiteY0" fmla="*/ 866504 h 1238932"/>
                <a:gd name="connsiteX1" fmla="*/ 521877 w 1791907"/>
                <a:gd name="connsiteY1" fmla="*/ 683909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866504 h 1238932"/>
                <a:gd name="connsiteX0" fmla="*/ 507635 w 1791907"/>
                <a:gd name="connsiteY0" fmla="*/ 866504 h 1238932"/>
                <a:gd name="connsiteX1" fmla="*/ 521877 w 1791907"/>
                <a:gd name="connsiteY1" fmla="*/ 683909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429121 w 1791907"/>
                <a:gd name="connsiteY55" fmla="*/ 693429 h 1238932"/>
                <a:gd name="connsiteX56" fmla="*/ 507635 w 1791907"/>
                <a:gd name="connsiteY56" fmla="*/ 866504 h 1238932"/>
                <a:gd name="connsiteX0" fmla="*/ 507635 w 1791907"/>
                <a:gd name="connsiteY0" fmla="*/ 866504 h 1238932"/>
                <a:gd name="connsiteX1" fmla="*/ 521877 w 1791907"/>
                <a:gd name="connsiteY1" fmla="*/ 683909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98732 w 1791907"/>
                <a:gd name="connsiteY55" fmla="*/ 699417 h 1238932"/>
                <a:gd name="connsiteX56" fmla="*/ 507635 w 1791907"/>
                <a:gd name="connsiteY56" fmla="*/ 866504 h 1238932"/>
                <a:gd name="connsiteX0" fmla="*/ 507635 w 1791907"/>
                <a:gd name="connsiteY0" fmla="*/ 866504 h 1238932"/>
                <a:gd name="connsiteX1" fmla="*/ 521877 w 1791907"/>
                <a:gd name="connsiteY1" fmla="*/ 683909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60586 w 1791907"/>
                <a:gd name="connsiteY54" fmla="*/ 567170 h 1238932"/>
                <a:gd name="connsiteX55" fmla="*/ 398732 w 1791907"/>
                <a:gd name="connsiteY55" fmla="*/ 699417 h 1238932"/>
                <a:gd name="connsiteX56" fmla="*/ 507635 w 1791907"/>
                <a:gd name="connsiteY56" fmla="*/ 866504 h 1238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791907" h="1238932">
                  <a:moveTo>
                    <a:pt x="507635" y="866504"/>
                  </a:moveTo>
                  <a:cubicBezTo>
                    <a:pt x="528159" y="863919"/>
                    <a:pt x="504520" y="742960"/>
                    <a:pt x="521877" y="683909"/>
                  </a:cubicBezTo>
                  <a:cubicBezTo>
                    <a:pt x="539234" y="624858"/>
                    <a:pt x="593913" y="526484"/>
                    <a:pt x="611776" y="512199"/>
                  </a:cubicBezTo>
                  <a:cubicBezTo>
                    <a:pt x="629639" y="497914"/>
                    <a:pt x="619509" y="553068"/>
                    <a:pt x="629057" y="598199"/>
                  </a:cubicBezTo>
                  <a:cubicBezTo>
                    <a:pt x="638605" y="643330"/>
                    <a:pt x="648085" y="726288"/>
                    <a:pt x="669062" y="782984"/>
                  </a:cubicBezTo>
                  <a:cubicBezTo>
                    <a:pt x="690039" y="839680"/>
                    <a:pt x="741269" y="945679"/>
                    <a:pt x="754921" y="938377"/>
                  </a:cubicBezTo>
                  <a:cubicBezTo>
                    <a:pt x="768573" y="931075"/>
                    <a:pt x="747189" y="794913"/>
                    <a:pt x="750977" y="739169"/>
                  </a:cubicBezTo>
                  <a:cubicBezTo>
                    <a:pt x="754765" y="683425"/>
                    <a:pt x="755217" y="610941"/>
                    <a:pt x="777647" y="603914"/>
                  </a:cubicBezTo>
                  <a:cubicBezTo>
                    <a:pt x="800077" y="596887"/>
                    <a:pt x="855959" y="645072"/>
                    <a:pt x="885555" y="697006"/>
                  </a:cubicBezTo>
                  <a:cubicBezTo>
                    <a:pt x="915151" y="748940"/>
                    <a:pt x="935811" y="910530"/>
                    <a:pt x="955223" y="915516"/>
                  </a:cubicBezTo>
                  <a:cubicBezTo>
                    <a:pt x="974635" y="920502"/>
                    <a:pt x="975767" y="721571"/>
                    <a:pt x="1002029" y="726924"/>
                  </a:cubicBezTo>
                  <a:cubicBezTo>
                    <a:pt x="1028291" y="732277"/>
                    <a:pt x="1085291" y="940150"/>
                    <a:pt x="1112793" y="947635"/>
                  </a:cubicBezTo>
                  <a:cubicBezTo>
                    <a:pt x="1140295" y="955121"/>
                    <a:pt x="1144134" y="781044"/>
                    <a:pt x="1167039" y="771837"/>
                  </a:cubicBezTo>
                  <a:cubicBezTo>
                    <a:pt x="1189944" y="762631"/>
                    <a:pt x="1232283" y="842005"/>
                    <a:pt x="1250222" y="892396"/>
                  </a:cubicBezTo>
                  <a:cubicBezTo>
                    <a:pt x="1268161" y="942787"/>
                    <a:pt x="1255645" y="1053367"/>
                    <a:pt x="1274672" y="1074184"/>
                  </a:cubicBezTo>
                  <a:cubicBezTo>
                    <a:pt x="1293699" y="1095001"/>
                    <a:pt x="1344125" y="990149"/>
                    <a:pt x="1364387" y="1017299"/>
                  </a:cubicBezTo>
                  <a:cubicBezTo>
                    <a:pt x="1384649" y="1044449"/>
                    <a:pt x="1380659" y="1220081"/>
                    <a:pt x="1396242" y="1237082"/>
                  </a:cubicBezTo>
                  <a:cubicBezTo>
                    <a:pt x="1411825" y="1254083"/>
                    <a:pt x="1435806" y="1149127"/>
                    <a:pt x="1457887" y="1119305"/>
                  </a:cubicBezTo>
                  <a:cubicBezTo>
                    <a:pt x="1479968" y="1089483"/>
                    <a:pt x="1504441" y="1068601"/>
                    <a:pt x="1528727" y="1058147"/>
                  </a:cubicBezTo>
                  <a:cubicBezTo>
                    <a:pt x="1553013" y="1047693"/>
                    <a:pt x="1553404" y="1039242"/>
                    <a:pt x="1603606" y="1056582"/>
                  </a:cubicBezTo>
                  <a:cubicBezTo>
                    <a:pt x="1653808" y="1073922"/>
                    <a:pt x="1652501" y="1134138"/>
                    <a:pt x="1663804" y="1112351"/>
                  </a:cubicBezTo>
                  <a:cubicBezTo>
                    <a:pt x="1675107" y="1090564"/>
                    <a:pt x="1670298" y="970394"/>
                    <a:pt x="1671424" y="925859"/>
                  </a:cubicBezTo>
                  <a:cubicBezTo>
                    <a:pt x="1672550" y="881324"/>
                    <a:pt x="1658869" y="847681"/>
                    <a:pt x="1670561" y="845141"/>
                  </a:cubicBezTo>
                  <a:cubicBezTo>
                    <a:pt x="1682253" y="842601"/>
                    <a:pt x="1736409" y="928598"/>
                    <a:pt x="1741577" y="910619"/>
                  </a:cubicBezTo>
                  <a:cubicBezTo>
                    <a:pt x="1746745" y="892640"/>
                    <a:pt x="1708240" y="782984"/>
                    <a:pt x="1701572" y="737264"/>
                  </a:cubicBezTo>
                  <a:cubicBezTo>
                    <a:pt x="1694905" y="691544"/>
                    <a:pt x="1688237" y="642966"/>
                    <a:pt x="1701572" y="636299"/>
                  </a:cubicBezTo>
                  <a:cubicBezTo>
                    <a:pt x="1714907" y="629632"/>
                    <a:pt x="1825715" y="765839"/>
                    <a:pt x="1781582" y="697259"/>
                  </a:cubicBezTo>
                  <a:cubicBezTo>
                    <a:pt x="1737449" y="628679"/>
                    <a:pt x="1754020" y="614890"/>
                    <a:pt x="1733957" y="567719"/>
                  </a:cubicBezTo>
                  <a:cubicBezTo>
                    <a:pt x="1713894" y="520548"/>
                    <a:pt x="1700574" y="468841"/>
                    <a:pt x="1661204" y="414231"/>
                  </a:cubicBezTo>
                  <a:cubicBezTo>
                    <a:pt x="1621834" y="359621"/>
                    <a:pt x="1547206" y="284010"/>
                    <a:pt x="1497737" y="240059"/>
                  </a:cubicBezTo>
                  <a:cubicBezTo>
                    <a:pt x="1448268" y="196108"/>
                    <a:pt x="1375409" y="165583"/>
                    <a:pt x="1364387" y="150524"/>
                  </a:cubicBezTo>
                  <a:cubicBezTo>
                    <a:pt x="1353365" y="135465"/>
                    <a:pt x="1403583" y="147575"/>
                    <a:pt x="1431606" y="149705"/>
                  </a:cubicBezTo>
                  <a:cubicBezTo>
                    <a:pt x="1459629" y="151835"/>
                    <a:pt x="1547858" y="174282"/>
                    <a:pt x="1532527" y="163306"/>
                  </a:cubicBezTo>
                  <a:cubicBezTo>
                    <a:pt x="1517196" y="152330"/>
                    <a:pt x="1401444" y="106707"/>
                    <a:pt x="1339622" y="83849"/>
                  </a:cubicBezTo>
                  <a:cubicBezTo>
                    <a:pt x="1277800" y="60991"/>
                    <a:pt x="1229229" y="40124"/>
                    <a:pt x="1161594" y="26155"/>
                  </a:cubicBezTo>
                  <a:cubicBezTo>
                    <a:pt x="1093959" y="12186"/>
                    <a:pt x="1016037" y="712"/>
                    <a:pt x="933812" y="32"/>
                  </a:cubicBezTo>
                  <a:cubicBezTo>
                    <a:pt x="851587" y="-648"/>
                    <a:pt x="743803" y="9374"/>
                    <a:pt x="668245" y="22074"/>
                  </a:cubicBezTo>
                  <a:cubicBezTo>
                    <a:pt x="592688" y="34774"/>
                    <a:pt x="533036" y="52281"/>
                    <a:pt x="480467" y="76229"/>
                  </a:cubicBezTo>
                  <a:cubicBezTo>
                    <a:pt x="427898" y="100177"/>
                    <a:pt x="382677" y="139094"/>
                    <a:pt x="352832" y="165764"/>
                  </a:cubicBezTo>
                  <a:cubicBezTo>
                    <a:pt x="322987" y="192434"/>
                    <a:pt x="322352" y="214024"/>
                    <a:pt x="301397" y="236249"/>
                  </a:cubicBezTo>
                  <a:cubicBezTo>
                    <a:pt x="280442" y="258474"/>
                    <a:pt x="250597" y="279747"/>
                    <a:pt x="227102" y="299114"/>
                  </a:cubicBezTo>
                  <a:cubicBezTo>
                    <a:pt x="203607" y="318481"/>
                    <a:pt x="184557" y="317846"/>
                    <a:pt x="160427" y="352454"/>
                  </a:cubicBezTo>
                  <a:cubicBezTo>
                    <a:pt x="136297" y="387062"/>
                    <a:pt x="106134" y="449609"/>
                    <a:pt x="82322" y="506759"/>
                  </a:cubicBezTo>
                  <a:cubicBezTo>
                    <a:pt x="58510" y="563909"/>
                    <a:pt x="30887" y="653762"/>
                    <a:pt x="17552" y="695354"/>
                  </a:cubicBezTo>
                  <a:cubicBezTo>
                    <a:pt x="4217" y="736946"/>
                    <a:pt x="-4355" y="755679"/>
                    <a:pt x="2312" y="756314"/>
                  </a:cubicBezTo>
                  <a:cubicBezTo>
                    <a:pt x="8979" y="756949"/>
                    <a:pt x="48667" y="669954"/>
                    <a:pt x="57557" y="699164"/>
                  </a:cubicBezTo>
                  <a:cubicBezTo>
                    <a:pt x="66447" y="728374"/>
                    <a:pt x="53747" y="879822"/>
                    <a:pt x="55652" y="931574"/>
                  </a:cubicBezTo>
                  <a:cubicBezTo>
                    <a:pt x="57557" y="983326"/>
                    <a:pt x="62002" y="1012854"/>
                    <a:pt x="68987" y="1009679"/>
                  </a:cubicBezTo>
                  <a:cubicBezTo>
                    <a:pt x="75972" y="1006504"/>
                    <a:pt x="85096" y="912207"/>
                    <a:pt x="97562" y="912524"/>
                  </a:cubicBezTo>
                  <a:cubicBezTo>
                    <a:pt x="110028" y="912841"/>
                    <a:pt x="130764" y="1015712"/>
                    <a:pt x="143782" y="1011584"/>
                  </a:cubicBezTo>
                  <a:cubicBezTo>
                    <a:pt x="156799" y="1007457"/>
                    <a:pt x="159838" y="934386"/>
                    <a:pt x="175667" y="887759"/>
                  </a:cubicBezTo>
                  <a:cubicBezTo>
                    <a:pt x="191496" y="841132"/>
                    <a:pt x="226693" y="728013"/>
                    <a:pt x="238758" y="731823"/>
                  </a:cubicBezTo>
                  <a:cubicBezTo>
                    <a:pt x="250823" y="735633"/>
                    <a:pt x="234299" y="921641"/>
                    <a:pt x="248057" y="910619"/>
                  </a:cubicBezTo>
                  <a:cubicBezTo>
                    <a:pt x="261815" y="899597"/>
                    <a:pt x="302551" y="722934"/>
                    <a:pt x="321306" y="665693"/>
                  </a:cubicBezTo>
                  <a:cubicBezTo>
                    <a:pt x="340061" y="608452"/>
                    <a:pt x="344076" y="593840"/>
                    <a:pt x="360586" y="567170"/>
                  </a:cubicBezTo>
                  <a:cubicBezTo>
                    <a:pt x="377096" y="540500"/>
                    <a:pt x="374224" y="649528"/>
                    <a:pt x="398732" y="699417"/>
                  </a:cubicBezTo>
                  <a:cubicBezTo>
                    <a:pt x="423240" y="749306"/>
                    <a:pt x="487111" y="869089"/>
                    <a:pt x="507635" y="866504"/>
                  </a:cubicBezTo>
                  <a:close/>
                </a:path>
              </a:pathLst>
            </a:custGeom>
            <a:solidFill>
              <a:schemeClr val="accent4">
                <a:lumMod val="50000"/>
              </a:schemeClr>
            </a:solidFill>
            <a:ln>
              <a:noFill/>
            </a:ln>
            <a:effectLst/>
            <a:sp3d prstMaterial="softEdge">
              <a:bevelT w="1714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83" name="Oval 82">
              <a:extLst>
                <a:ext uri="{FF2B5EF4-FFF2-40B4-BE49-F238E27FC236}">
                  <a16:creationId xmlns:a16="http://schemas.microsoft.com/office/drawing/2014/main" id="{A6C32D3B-AEEF-41FC-B573-4833DEE36F2A}"/>
                </a:ext>
              </a:extLst>
            </p:cNvPr>
            <p:cNvSpPr/>
            <p:nvPr/>
          </p:nvSpPr>
          <p:spPr>
            <a:xfrm>
              <a:off x="5536155" y="2556320"/>
              <a:ext cx="152057" cy="166441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mc:AlternateContent xmlns:mc="http://schemas.openxmlformats.org/markup-compatibility/2006" xmlns:p14="http://schemas.microsoft.com/office/powerpoint/2010/main">
          <mc:Choice Requires="p14">
            <p:contentPart p14:bwMode="auto" r:id="rId9">
              <p14:nvContentPartPr>
                <p14:cNvPr id="84" name="Ink 83">
                  <a:extLst>
                    <a:ext uri="{FF2B5EF4-FFF2-40B4-BE49-F238E27FC236}">
                      <a16:creationId xmlns:a16="http://schemas.microsoft.com/office/drawing/2014/main" id="{C88C6D64-6314-40FF-9EB0-855598E7DB10}"/>
                    </a:ext>
                  </a:extLst>
                </p14:cNvPr>
                <p14:cNvContentPartPr/>
                <p14:nvPr/>
              </p14:nvContentPartPr>
              <p14:xfrm>
                <a:off x="5800799" y="2815191"/>
                <a:ext cx="28440" cy="42480"/>
              </p14:xfrm>
            </p:contentPart>
          </mc:Choice>
          <mc:Fallback xmlns="">
            <p:pic>
              <p:nvPicPr>
                <p:cNvPr id="84" name="Ink 83">
                  <a:extLst>
                    <a:ext uri="{FF2B5EF4-FFF2-40B4-BE49-F238E27FC236}">
                      <a16:creationId xmlns:a16="http://schemas.microsoft.com/office/drawing/2014/main" id="{C88C6D64-6314-40FF-9EB0-855598E7DB10}"/>
                    </a:ext>
                  </a:extLst>
                </p:cNvPr>
                <p:cNvPicPr/>
                <p:nvPr/>
              </p:nvPicPr>
              <p:blipFill>
                <a:blip r:embed="rId10"/>
                <a:stretch>
                  <a:fillRect/>
                </a:stretch>
              </p:blipFill>
              <p:spPr>
                <a:xfrm>
                  <a:off x="5787384" y="2801916"/>
                  <a:ext cx="54734" cy="68499"/>
                </a:xfrm>
                <a:prstGeom prst="rect">
                  <a:avLst/>
                </a:prstGeom>
              </p:spPr>
            </p:pic>
          </mc:Fallback>
        </mc:AlternateContent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E83D5964-6677-4620-B35E-5EB4B08CA416}"/>
                </a:ext>
              </a:extLst>
            </p:cNvPr>
            <p:cNvSpPr/>
            <p:nvPr/>
          </p:nvSpPr>
          <p:spPr>
            <a:xfrm>
              <a:off x="6505457" y="2702496"/>
              <a:ext cx="112118" cy="164403"/>
            </a:xfrm>
            <a:custGeom>
              <a:avLst/>
              <a:gdLst>
                <a:gd name="connsiteX0" fmla="*/ 4594 w 97508"/>
                <a:gd name="connsiteY0" fmla="*/ 140638 h 174793"/>
                <a:gd name="connsiteX1" fmla="*/ 4594 w 97508"/>
                <a:gd name="connsiteY1" fmla="*/ 78907 h 174793"/>
                <a:gd name="connsiteX2" fmla="*/ 37389 w 97508"/>
                <a:gd name="connsiteY2" fmla="*/ 7529 h 174793"/>
                <a:gd name="connsiteX3" fmla="*/ 95263 w 97508"/>
                <a:gd name="connsiteY3" fmla="*/ 5600 h 174793"/>
                <a:gd name="connsiteX4" fmla="*/ 81759 w 97508"/>
                <a:gd name="connsiteY4" fmla="*/ 38395 h 174793"/>
                <a:gd name="connsiteX5" fmla="*/ 45106 w 97508"/>
                <a:gd name="connsiteY5" fmla="*/ 65403 h 174793"/>
                <a:gd name="connsiteX6" fmla="*/ 64397 w 97508"/>
                <a:gd name="connsiteY6" fmla="*/ 113631 h 174793"/>
                <a:gd name="connsiteX7" fmla="*/ 45106 w 97508"/>
                <a:gd name="connsiteY7" fmla="*/ 173433 h 174793"/>
                <a:gd name="connsiteX8" fmla="*/ 4594 w 97508"/>
                <a:gd name="connsiteY8" fmla="*/ 140638 h 174793"/>
                <a:gd name="connsiteX0" fmla="*/ 4721 w 97635"/>
                <a:gd name="connsiteY0" fmla="*/ 140638 h 169258"/>
                <a:gd name="connsiteX1" fmla="*/ 4721 w 97635"/>
                <a:gd name="connsiteY1" fmla="*/ 78907 h 169258"/>
                <a:gd name="connsiteX2" fmla="*/ 37516 w 97635"/>
                <a:gd name="connsiteY2" fmla="*/ 7529 h 169258"/>
                <a:gd name="connsiteX3" fmla="*/ 95390 w 97635"/>
                <a:gd name="connsiteY3" fmla="*/ 5600 h 169258"/>
                <a:gd name="connsiteX4" fmla="*/ 81886 w 97635"/>
                <a:gd name="connsiteY4" fmla="*/ 38395 h 169258"/>
                <a:gd name="connsiteX5" fmla="*/ 45233 w 97635"/>
                <a:gd name="connsiteY5" fmla="*/ 65403 h 169258"/>
                <a:gd name="connsiteX6" fmla="*/ 64524 w 97635"/>
                <a:gd name="connsiteY6" fmla="*/ 113631 h 169258"/>
                <a:gd name="connsiteX7" fmla="*/ 47163 w 97635"/>
                <a:gd name="connsiteY7" fmla="*/ 167646 h 169258"/>
                <a:gd name="connsiteX8" fmla="*/ 4721 w 97635"/>
                <a:gd name="connsiteY8" fmla="*/ 140638 h 169258"/>
                <a:gd name="connsiteX0" fmla="*/ 7132 w 100046"/>
                <a:gd name="connsiteY0" fmla="*/ 140638 h 169258"/>
                <a:gd name="connsiteX1" fmla="*/ 7132 w 100046"/>
                <a:gd name="connsiteY1" fmla="*/ 78907 h 169258"/>
                <a:gd name="connsiteX2" fmla="*/ 39927 w 100046"/>
                <a:gd name="connsiteY2" fmla="*/ 7529 h 169258"/>
                <a:gd name="connsiteX3" fmla="*/ 97801 w 100046"/>
                <a:gd name="connsiteY3" fmla="*/ 5600 h 169258"/>
                <a:gd name="connsiteX4" fmla="*/ 84297 w 100046"/>
                <a:gd name="connsiteY4" fmla="*/ 38395 h 169258"/>
                <a:gd name="connsiteX5" fmla="*/ 47644 w 100046"/>
                <a:gd name="connsiteY5" fmla="*/ 65403 h 169258"/>
                <a:gd name="connsiteX6" fmla="*/ 66935 w 100046"/>
                <a:gd name="connsiteY6" fmla="*/ 113631 h 169258"/>
                <a:gd name="connsiteX7" fmla="*/ 49574 w 100046"/>
                <a:gd name="connsiteY7" fmla="*/ 167646 h 169258"/>
                <a:gd name="connsiteX8" fmla="*/ 7132 w 100046"/>
                <a:gd name="connsiteY8" fmla="*/ 140638 h 169258"/>
                <a:gd name="connsiteX0" fmla="*/ 4170 w 112517"/>
                <a:gd name="connsiteY0" fmla="*/ 154142 h 170508"/>
                <a:gd name="connsiteX1" fmla="*/ 19603 w 112517"/>
                <a:gd name="connsiteY1" fmla="*/ 78907 h 170508"/>
                <a:gd name="connsiteX2" fmla="*/ 52398 w 112517"/>
                <a:gd name="connsiteY2" fmla="*/ 7529 h 170508"/>
                <a:gd name="connsiteX3" fmla="*/ 110272 w 112517"/>
                <a:gd name="connsiteY3" fmla="*/ 5600 h 170508"/>
                <a:gd name="connsiteX4" fmla="*/ 96768 w 112517"/>
                <a:gd name="connsiteY4" fmla="*/ 38395 h 170508"/>
                <a:gd name="connsiteX5" fmla="*/ 60115 w 112517"/>
                <a:gd name="connsiteY5" fmla="*/ 65403 h 170508"/>
                <a:gd name="connsiteX6" fmla="*/ 79406 w 112517"/>
                <a:gd name="connsiteY6" fmla="*/ 113631 h 170508"/>
                <a:gd name="connsiteX7" fmla="*/ 62045 w 112517"/>
                <a:gd name="connsiteY7" fmla="*/ 167646 h 170508"/>
                <a:gd name="connsiteX8" fmla="*/ 4170 w 112517"/>
                <a:gd name="connsiteY8" fmla="*/ 154142 h 170508"/>
                <a:gd name="connsiteX0" fmla="*/ 4954 w 107513"/>
                <a:gd name="connsiteY0" fmla="*/ 154142 h 170508"/>
                <a:gd name="connsiteX1" fmla="*/ 14599 w 107513"/>
                <a:gd name="connsiteY1" fmla="*/ 78907 h 170508"/>
                <a:gd name="connsiteX2" fmla="*/ 47394 w 107513"/>
                <a:gd name="connsiteY2" fmla="*/ 7529 h 170508"/>
                <a:gd name="connsiteX3" fmla="*/ 105268 w 107513"/>
                <a:gd name="connsiteY3" fmla="*/ 5600 h 170508"/>
                <a:gd name="connsiteX4" fmla="*/ 91764 w 107513"/>
                <a:gd name="connsiteY4" fmla="*/ 38395 h 170508"/>
                <a:gd name="connsiteX5" fmla="*/ 55111 w 107513"/>
                <a:gd name="connsiteY5" fmla="*/ 65403 h 170508"/>
                <a:gd name="connsiteX6" fmla="*/ 74402 w 107513"/>
                <a:gd name="connsiteY6" fmla="*/ 113631 h 170508"/>
                <a:gd name="connsiteX7" fmla="*/ 57041 w 107513"/>
                <a:gd name="connsiteY7" fmla="*/ 167646 h 170508"/>
                <a:gd name="connsiteX8" fmla="*/ 4954 w 107513"/>
                <a:gd name="connsiteY8" fmla="*/ 154142 h 170508"/>
                <a:gd name="connsiteX0" fmla="*/ 2473 w 105032"/>
                <a:gd name="connsiteY0" fmla="*/ 154142 h 170508"/>
                <a:gd name="connsiteX1" fmla="*/ 12118 w 105032"/>
                <a:gd name="connsiteY1" fmla="*/ 78907 h 170508"/>
                <a:gd name="connsiteX2" fmla="*/ 44913 w 105032"/>
                <a:gd name="connsiteY2" fmla="*/ 7529 h 170508"/>
                <a:gd name="connsiteX3" fmla="*/ 102787 w 105032"/>
                <a:gd name="connsiteY3" fmla="*/ 5600 h 170508"/>
                <a:gd name="connsiteX4" fmla="*/ 89283 w 105032"/>
                <a:gd name="connsiteY4" fmla="*/ 38395 h 170508"/>
                <a:gd name="connsiteX5" fmla="*/ 52630 w 105032"/>
                <a:gd name="connsiteY5" fmla="*/ 65403 h 170508"/>
                <a:gd name="connsiteX6" fmla="*/ 71921 w 105032"/>
                <a:gd name="connsiteY6" fmla="*/ 113631 h 170508"/>
                <a:gd name="connsiteX7" fmla="*/ 54560 w 105032"/>
                <a:gd name="connsiteY7" fmla="*/ 167646 h 170508"/>
                <a:gd name="connsiteX8" fmla="*/ 2473 w 105032"/>
                <a:gd name="connsiteY8" fmla="*/ 154142 h 170508"/>
                <a:gd name="connsiteX0" fmla="*/ 2473 w 103798"/>
                <a:gd name="connsiteY0" fmla="*/ 153515 h 169881"/>
                <a:gd name="connsiteX1" fmla="*/ 12118 w 103798"/>
                <a:gd name="connsiteY1" fmla="*/ 78280 h 169881"/>
                <a:gd name="connsiteX2" fmla="*/ 44913 w 103798"/>
                <a:gd name="connsiteY2" fmla="*/ 6902 h 169881"/>
                <a:gd name="connsiteX3" fmla="*/ 102787 w 103798"/>
                <a:gd name="connsiteY3" fmla="*/ 4973 h 169881"/>
                <a:gd name="connsiteX4" fmla="*/ 79637 w 103798"/>
                <a:gd name="connsiteY4" fmla="*/ 26194 h 169881"/>
                <a:gd name="connsiteX5" fmla="*/ 52630 w 103798"/>
                <a:gd name="connsiteY5" fmla="*/ 64776 h 169881"/>
                <a:gd name="connsiteX6" fmla="*/ 71921 w 103798"/>
                <a:gd name="connsiteY6" fmla="*/ 113004 h 169881"/>
                <a:gd name="connsiteX7" fmla="*/ 54560 w 103798"/>
                <a:gd name="connsiteY7" fmla="*/ 167019 h 169881"/>
                <a:gd name="connsiteX8" fmla="*/ 2473 w 103798"/>
                <a:gd name="connsiteY8" fmla="*/ 153515 h 169881"/>
                <a:gd name="connsiteX0" fmla="*/ 2473 w 113197"/>
                <a:gd name="connsiteY0" fmla="*/ 151975 h 168341"/>
                <a:gd name="connsiteX1" fmla="*/ 12118 w 113197"/>
                <a:gd name="connsiteY1" fmla="*/ 76740 h 168341"/>
                <a:gd name="connsiteX2" fmla="*/ 44913 w 113197"/>
                <a:gd name="connsiteY2" fmla="*/ 5362 h 168341"/>
                <a:gd name="connsiteX3" fmla="*/ 112432 w 113197"/>
                <a:gd name="connsiteY3" fmla="*/ 7291 h 168341"/>
                <a:gd name="connsiteX4" fmla="*/ 79637 w 113197"/>
                <a:gd name="connsiteY4" fmla="*/ 24654 h 168341"/>
                <a:gd name="connsiteX5" fmla="*/ 52630 w 113197"/>
                <a:gd name="connsiteY5" fmla="*/ 63236 h 168341"/>
                <a:gd name="connsiteX6" fmla="*/ 71921 w 113197"/>
                <a:gd name="connsiteY6" fmla="*/ 111464 h 168341"/>
                <a:gd name="connsiteX7" fmla="*/ 54560 w 113197"/>
                <a:gd name="connsiteY7" fmla="*/ 165479 h 168341"/>
                <a:gd name="connsiteX8" fmla="*/ 2473 w 113197"/>
                <a:gd name="connsiteY8" fmla="*/ 151975 h 168341"/>
                <a:gd name="connsiteX0" fmla="*/ 2473 w 112829"/>
                <a:gd name="connsiteY0" fmla="*/ 151975 h 168341"/>
                <a:gd name="connsiteX1" fmla="*/ 12118 w 112829"/>
                <a:gd name="connsiteY1" fmla="*/ 76740 h 168341"/>
                <a:gd name="connsiteX2" fmla="*/ 44913 w 112829"/>
                <a:gd name="connsiteY2" fmla="*/ 5362 h 168341"/>
                <a:gd name="connsiteX3" fmla="*/ 112432 w 112829"/>
                <a:gd name="connsiteY3" fmla="*/ 7291 h 168341"/>
                <a:gd name="connsiteX4" fmla="*/ 71921 w 112829"/>
                <a:gd name="connsiteY4" fmla="*/ 24654 h 168341"/>
                <a:gd name="connsiteX5" fmla="*/ 52630 w 112829"/>
                <a:gd name="connsiteY5" fmla="*/ 63236 h 168341"/>
                <a:gd name="connsiteX6" fmla="*/ 71921 w 112829"/>
                <a:gd name="connsiteY6" fmla="*/ 111464 h 168341"/>
                <a:gd name="connsiteX7" fmla="*/ 54560 w 112829"/>
                <a:gd name="connsiteY7" fmla="*/ 165479 h 168341"/>
                <a:gd name="connsiteX8" fmla="*/ 2473 w 112829"/>
                <a:gd name="connsiteY8" fmla="*/ 151975 h 168341"/>
                <a:gd name="connsiteX0" fmla="*/ 2473 w 113177"/>
                <a:gd name="connsiteY0" fmla="*/ 157013 h 173379"/>
                <a:gd name="connsiteX1" fmla="*/ 12118 w 113177"/>
                <a:gd name="connsiteY1" fmla="*/ 81778 h 173379"/>
                <a:gd name="connsiteX2" fmla="*/ 44913 w 113177"/>
                <a:gd name="connsiteY2" fmla="*/ 10400 h 173379"/>
                <a:gd name="connsiteX3" fmla="*/ 112432 w 113177"/>
                <a:gd name="connsiteY3" fmla="*/ 12329 h 173379"/>
                <a:gd name="connsiteX4" fmla="*/ 71921 w 113177"/>
                <a:gd name="connsiteY4" fmla="*/ 29692 h 173379"/>
                <a:gd name="connsiteX5" fmla="*/ 52630 w 113177"/>
                <a:gd name="connsiteY5" fmla="*/ 68274 h 173379"/>
                <a:gd name="connsiteX6" fmla="*/ 71921 w 113177"/>
                <a:gd name="connsiteY6" fmla="*/ 116502 h 173379"/>
                <a:gd name="connsiteX7" fmla="*/ 54560 w 113177"/>
                <a:gd name="connsiteY7" fmla="*/ 170517 h 173379"/>
                <a:gd name="connsiteX8" fmla="*/ 2473 w 113177"/>
                <a:gd name="connsiteY8" fmla="*/ 157013 h 173379"/>
                <a:gd name="connsiteX0" fmla="*/ 1414 w 112118"/>
                <a:gd name="connsiteY0" fmla="*/ 157013 h 164403"/>
                <a:gd name="connsiteX1" fmla="*/ 11059 w 112118"/>
                <a:gd name="connsiteY1" fmla="*/ 81778 h 164403"/>
                <a:gd name="connsiteX2" fmla="*/ 43854 w 112118"/>
                <a:gd name="connsiteY2" fmla="*/ 10400 h 164403"/>
                <a:gd name="connsiteX3" fmla="*/ 111373 w 112118"/>
                <a:gd name="connsiteY3" fmla="*/ 12329 h 164403"/>
                <a:gd name="connsiteX4" fmla="*/ 70862 w 112118"/>
                <a:gd name="connsiteY4" fmla="*/ 29692 h 164403"/>
                <a:gd name="connsiteX5" fmla="*/ 51571 w 112118"/>
                <a:gd name="connsiteY5" fmla="*/ 68274 h 164403"/>
                <a:gd name="connsiteX6" fmla="*/ 70862 w 112118"/>
                <a:gd name="connsiteY6" fmla="*/ 116502 h 164403"/>
                <a:gd name="connsiteX7" fmla="*/ 38068 w 112118"/>
                <a:gd name="connsiteY7" fmla="*/ 157014 h 164403"/>
                <a:gd name="connsiteX8" fmla="*/ 1414 w 112118"/>
                <a:gd name="connsiteY8" fmla="*/ 157013 h 164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2118" h="164403">
                  <a:moveTo>
                    <a:pt x="1414" y="157013"/>
                  </a:moveTo>
                  <a:cubicBezTo>
                    <a:pt x="-3087" y="144474"/>
                    <a:pt x="3986" y="106213"/>
                    <a:pt x="11059" y="81778"/>
                  </a:cubicBezTo>
                  <a:cubicBezTo>
                    <a:pt x="18132" y="57343"/>
                    <a:pt x="27135" y="21975"/>
                    <a:pt x="43854" y="10400"/>
                  </a:cubicBezTo>
                  <a:cubicBezTo>
                    <a:pt x="60573" y="-1175"/>
                    <a:pt x="104943" y="-6319"/>
                    <a:pt x="111373" y="12329"/>
                  </a:cubicBezTo>
                  <a:cubicBezTo>
                    <a:pt x="117803" y="30977"/>
                    <a:pt x="80829" y="20368"/>
                    <a:pt x="70862" y="29692"/>
                  </a:cubicBezTo>
                  <a:cubicBezTo>
                    <a:pt x="60895" y="39016"/>
                    <a:pt x="51571" y="53806"/>
                    <a:pt x="51571" y="68274"/>
                  </a:cubicBezTo>
                  <a:cubicBezTo>
                    <a:pt x="51571" y="82742"/>
                    <a:pt x="70862" y="98497"/>
                    <a:pt x="70862" y="116502"/>
                  </a:cubicBezTo>
                  <a:cubicBezTo>
                    <a:pt x="70862" y="134507"/>
                    <a:pt x="49643" y="150262"/>
                    <a:pt x="38068" y="157014"/>
                  </a:cubicBezTo>
                  <a:cubicBezTo>
                    <a:pt x="26493" y="163766"/>
                    <a:pt x="5915" y="169552"/>
                    <a:pt x="1414" y="157013"/>
                  </a:cubicBezTo>
                  <a:close/>
                </a:path>
              </a:pathLst>
            </a:custGeom>
            <a:solidFill>
              <a:srgbClr val="FACB9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BAE4FF9B-ECEB-4BD1-8C26-95FD80E6FD73}"/>
                </a:ext>
              </a:extLst>
            </p:cNvPr>
            <p:cNvSpPr/>
            <p:nvPr/>
          </p:nvSpPr>
          <p:spPr>
            <a:xfrm>
              <a:off x="5691343" y="2958546"/>
              <a:ext cx="295361" cy="32281"/>
            </a:xfrm>
            <a:custGeom>
              <a:avLst/>
              <a:gdLst>
                <a:gd name="connsiteX0" fmla="*/ 3794 w 295361"/>
                <a:gd name="connsiteY0" fmla="*/ 31237 h 32281"/>
                <a:gd name="connsiteX1" fmla="*/ 284755 w 295361"/>
                <a:gd name="connsiteY1" fmla="*/ 23574 h 32281"/>
                <a:gd name="connsiteX2" fmla="*/ 226009 w 295361"/>
                <a:gd name="connsiteY2" fmla="*/ 8249 h 32281"/>
                <a:gd name="connsiteX3" fmla="*/ 128950 w 295361"/>
                <a:gd name="connsiteY3" fmla="*/ 586 h 32281"/>
                <a:gd name="connsiteX4" fmla="*/ 3794 w 295361"/>
                <a:gd name="connsiteY4" fmla="*/ 31237 h 32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5361" h="32281">
                  <a:moveTo>
                    <a:pt x="3794" y="31237"/>
                  </a:moveTo>
                  <a:cubicBezTo>
                    <a:pt x="29761" y="35068"/>
                    <a:pt x="247719" y="27405"/>
                    <a:pt x="284755" y="23574"/>
                  </a:cubicBezTo>
                  <a:cubicBezTo>
                    <a:pt x="321791" y="19743"/>
                    <a:pt x="251976" y="12080"/>
                    <a:pt x="226009" y="8249"/>
                  </a:cubicBezTo>
                  <a:cubicBezTo>
                    <a:pt x="200042" y="4418"/>
                    <a:pt x="165560" y="-1968"/>
                    <a:pt x="128950" y="586"/>
                  </a:cubicBezTo>
                  <a:cubicBezTo>
                    <a:pt x="92340" y="3140"/>
                    <a:pt x="-22173" y="27406"/>
                    <a:pt x="3794" y="31237"/>
                  </a:cubicBez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</p:grpSp>
      <p:pic>
        <p:nvPicPr>
          <p:cNvPr id="20" name="Picture 19" descr="A picture containing toy, doll&#10;&#10;Description automatically generated">
            <a:extLst>
              <a:ext uri="{FF2B5EF4-FFF2-40B4-BE49-F238E27FC236}">
                <a16:creationId xmlns:a16="http://schemas.microsoft.com/office/drawing/2014/main" id="{D6E54D78-26B4-4B75-950B-243F32036C69}"/>
              </a:ext>
            </a:extLst>
          </p:cNvPr>
          <p:cNvPicPr>
            <a:picLocks noChangeAspect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452303" y="3502307"/>
            <a:ext cx="3906854" cy="6570617"/>
          </a:xfrm>
          <a:prstGeom prst="rect">
            <a:avLst/>
          </a:prstGeom>
          <a:effectLst>
            <a:outerShdw blurRad="76200" dir="18900000" sy="23000" kx="-1200000" algn="bl" rotWithShape="0">
              <a:prstClr val="black">
                <a:alpha val="20000"/>
              </a:prstClr>
            </a:outerShdw>
          </a:effectLst>
        </p:spPr>
      </p:pic>
      <p:pic>
        <p:nvPicPr>
          <p:cNvPr id="30" name="Picture 29" descr="Icon&#10;&#10;Description automatically generated">
            <a:extLst>
              <a:ext uri="{FF2B5EF4-FFF2-40B4-BE49-F238E27FC236}">
                <a16:creationId xmlns:a16="http://schemas.microsoft.com/office/drawing/2014/main" id="{37718F46-7F62-42B8-834B-2291A97CDA05}"/>
              </a:ext>
            </a:extLst>
          </p:cNvPr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108492" y="8838728"/>
            <a:ext cx="1236255" cy="1234196"/>
          </a:xfrm>
          <a:prstGeom prst="rect">
            <a:avLst/>
          </a:prstGeom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</p:pic>
      <p:grpSp>
        <p:nvGrpSpPr>
          <p:cNvPr id="2" name="Group 1">
            <a:extLst>
              <a:ext uri="{FF2B5EF4-FFF2-40B4-BE49-F238E27FC236}">
                <a16:creationId xmlns:a16="http://schemas.microsoft.com/office/drawing/2014/main" id="{C6973612-8821-4686-AED8-6363116DC49A}"/>
              </a:ext>
            </a:extLst>
          </p:cNvPr>
          <p:cNvGrpSpPr/>
          <p:nvPr/>
        </p:nvGrpSpPr>
        <p:grpSpPr>
          <a:xfrm>
            <a:off x="13098740" y="2588202"/>
            <a:ext cx="2033507" cy="3444111"/>
            <a:chOff x="8732491" y="1725468"/>
            <a:chExt cx="1355671" cy="2296074"/>
          </a:xfrm>
          <a:effectLst>
            <a:outerShdw blurRad="76200" dir="18900000" sy="23000" kx="-1200000" algn="bl" rotWithShape="0">
              <a:prstClr val="black">
                <a:alpha val="20000"/>
              </a:prstClr>
            </a:outerShdw>
          </a:effectLst>
        </p:grpSpPr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id="{BB459566-5749-4840-8C1A-85A1E48F66B2}"/>
                </a:ext>
              </a:extLst>
            </p:cNvPr>
            <p:cNvSpPr/>
            <p:nvPr/>
          </p:nvSpPr>
          <p:spPr>
            <a:xfrm>
              <a:off x="9418628" y="2536161"/>
              <a:ext cx="127192" cy="187340"/>
            </a:xfrm>
            <a:custGeom>
              <a:avLst/>
              <a:gdLst>
                <a:gd name="connsiteX0" fmla="*/ 4310 w 182122"/>
                <a:gd name="connsiteY0" fmla="*/ 193373 h 276739"/>
                <a:gd name="connsiteX1" fmla="*/ 2173 w 182122"/>
                <a:gd name="connsiteY1" fmla="*/ 80141 h 276739"/>
                <a:gd name="connsiteX2" fmla="*/ 27810 w 182122"/>
                <a:gd name="connsiteY2" fmla="*/ 9639 h 276739"/>
                <a:gd name="connsiteX3" fmla="*/ 102586 w 182122"/>
                <a:gd name="connsiteY3" fmla="*/ 1093 h 276739"/>
                <a:gd name="connsiteX4" fmla="*/ 151724 w 182122"/>
                <a:gd name="connsiteY4" fmla="*/ 13911 h 276739"/>
                <a:gd name="connsiteX5" fmla="*/ 173089 w 182122"/>
                <a:gd name="connsiteY5" fmla="*/ 122870 h 276739"/>
                <a:gd name="connsiteX6" fmla="*/ 177362 w 182122"/>
                <a:gd name="connsiteY6" fmla="*/ 204055 h 276739"/>
                <a:gd name="connsiteX7" fmla="*/ 106859 w 182122"/>
                <a:gd name="connsiteY7" fmla="*/ 268149 h 276739"/>
                <a:gd name="connsiteX8" fmla="*/ 27810 w 182122"/>
                <a:gd name="connsiteY8" fmla="*/ 272422 h 276739"/>
                <a:gd name="connsiteX9" fmla="*/ 4310 w 182122"/>
                <a:gd name="connsiteY9" fmla="*/ 193373 h 276739"/>
                <a:gd name="connsiteX0" fmla="*/ 4310 w 182122"/>
                <a:gd name="connsiteY0" fmla="*/ 194146 h 277512"/>
                <a:gd name="connsiteX1" fmla="*/ 2173 w 182122"/>
                <a:gd name="connsiteY1" fmla="*/ 80914 h 277512"/>
                <a:gd name="connsiteX2" fmla="*/ 27810 w 182122"/>
                <a:gd name="connsiteY2" fmla="*/ 10412 h 277512"/>
                <a:gd name="connsiteX3" fmla="*/ 102586 w 182122"/>
                <a:gd name="connsiteY3" fmla="*/ 1866 h 277512"/>
                <a:gd name="connsiteX4" fmla="*/ 151724 w 182122"/>
                <a:gd name="connsiteY4" fmla="*/ 25366 h 277512"/>
                <a:gd name="connsiteX5" fmla="*/ 173089 w 182122"/>
                <a:gd name="connsiteY5" fmla="*/ 123643 h 277512"/>
                <a:gd name="connsiteX6" fmla="*/ 177362 w 182122"/>
                <a:gd name="connsiteY6" fmla="*/ 204828 h 277512"/>
                <a:gd name="connsiteX7" fmla="*/ 106859 w 182122"/>
                <a:gd name="connsiteY7" fmla="*/ 268922 h 277512"/>
                <a:gd name="connsiteX8" fmla="*/ 27810 w 182122"/>
                <a:gd name="connsiteY8" fmla="*/ 273195 h 277512"/>
                <a:gd name="connsiteX9" fmla="*/ 4310 w 182122"/>
                <a:gd name="connsiteY9" fmla="*/ 194146 h 277512"/>
                <a:gd name="connsiteX0" fmla="*/ 4310 w 182122"/>
                <a:gd name="connsiteY0" fmla="*/ 197554 h 280920"/>
                <a:gd name="connsiteX1" fmla="*/ 2173 w 182122"/>
                <a:gd name="connsiteY1" fmla="*/ 84322 h 280920"/>
                <a:gd name="connsiteX2" fmla="*/ 27810 w 182122"/>
                <a:gd name="connsiteY2" fmla="*/ 13820 h 280920"/>
                <a:gd name="connsiteX3" fmla="*/ 91904 w 182122"/>
                <a:gd name="connsiteY3" fmla="*/ 1001 h 280920"/>
                <a:gd name="connsiteX4" fmla="*/ 151724 w 182122"/>
                <a:gd name="connsiteY4" fmla="*/ 28774 h 280920"/>
                <a:gd name="connsiteX5" fmla="*/ 173089 w 182122"/>
                <a:gd name="connsiteY5" fmla="*/ 127051 h 280920"/>
                <a:gd name="connsiteX6" fmla="*/ 177362 w 182122"/>
                <a:gd name="connsiteY6" fmla="*/ 208236 h 280920"/>
                <a:gd name="connsiteX7" fmla="*/ 106859 w 182122"/>
                <a:gd name="connsiteY7" fmla="*/ 272330 h 280920"/>
                <a:gd name="connsiteX8" fmla="*/ 27810 w 182122"/>
                <a:gd name="connsiteY8" fmla="*/ 276603 h 280920"/>
                <a:gd name="connsiteX9" fmla="*/ 4310 w 182122"/>
                <a:gd name="connsiteY9" fmla="*/ 197554 h 280920"/>
                <a:gd name="connsiteX0" fmla="*/ 3750 w 181562"/>
                <a:gd name="connsiteY0" fmla="*/ 197554 h 279818"/>
                <a:gd name="connsiteX1" fmla="*/ 1613 w 181562"/>
                <a:gd name="connsiteY1" fmla="*/ 84322 h 279818"/>
                <a:gd name="connsiteX2" fmla="*/ 27250 w 181562"/>
                <a:gd name="connsiteY2" fmla="*/ 13820 h 279818"/>
                <a:gd name="connsiteX3" fmla="*/ 91344 w 181562"/>
                <a:gd name="connsiteY3" fmla="*/ 1001 h 279818"/>
                <a:gd name="connsiteX4" fmla="*/ 151164 w 181562"/>
                <a:gd name="connsiteY4" fmla="*/ 28774 h 279818"/>
                <a:gd name="connsiteX5" fmla="*/ 172529 w 181562"/>
                <a:gd name="connsiteY5" fmla="*/ 127051 h 279818"/>
                <a:gd name="connsiteX6" fmla="*/ 176802 w 181562"/>
                <a:gd name="connsiteY6" fmla="*/ 208236 h 279818"/>
                <a:gd name="connsiteX7" fmla="*/ 106299 w 181562"/>
                <a:gd name="connsiteY7" fmla="*/ 272330 h 279818"/>
                <a:gd name="connsiteX8" fmla="*/ 10158 w 181562"/>
                <a:gd name="connsiteY8" fmla="*/ 274467 h 279818"/>
                <a:gd name="connsiteX9" fmla="*/ 3750 w 181562"/>
                <a:gd name="connsiteY9" fmla="*/ 197554 h 279818"/>
                <a:gd name="connsiteX0" fmla="*/ 3750 w 181562"/>
                <a:gd name="connsiteY0" fmla="*/ 197554 h 279818"/>
                <a:gd name="connsiteX1" fmla="*/ 1613 w 181562"/>
                <a:gd name="connsiteY1" fmla="*/ 84322 h 279818"/>
                <a:gd name="connsiteX2" fmla="*/ 27250 w 181562"/>
                <a:gd name="connsiteY2" fmla="*/ 13820 h 279818"/>
                <a:gd name="connsiteX3" fmla="*/ 91344 w 181562"/>
                <a:gd name="connsiteY3" fmla="*/ 1001 h 279818"/>
                <a:gd name="connsiteX4" fmla="*/ 151164 w 181562"/>
                <a:gd name="connsiteY4" fmla="*/ 28774 h 279818"/>
                <a:gd name="connsiteX5" fmla="*/ 172529 w 181562"/>
                <a:gd name="connsiteY5" fmla="*/ 127051 h 279818"/>
                <a:gd name="connsiteX6" fmla="*/ 176802 w 181562"/>
                <a:gd name="connsiteY6" fmla="*/ 208236 h 279818"/>
                <a:gd name="connsiteX7" fmla="*/ 106299 w 181562"/>
                <a:gd name="connsiteY7" fmla="*/ 272330 h 279818"/>
                <a:gd name="connsiteX8" fmla="*/ 10158 w 181562"/>
                <a:gd name="connsiteY8" fmla="*/ 274467 h 279818"/>
                <a:gd name="connsiteX9" fmla="*/ 3750 w 181562"/>
                <a:gd name="connsiteY9" fmla="*/ 197554 h 279818"/>
                <a:gd name="connsiteX0" fmla="*/ 395 w 186753"/>
                <a:gd name="connsiteY0" fmla="*/ 199691 h 282309"/>
                <a:gd name="connsiteX1" fmla="*/ 6804 w 186753"/>
                <a:gd name="connsiteY1" fmla="*/ 84322 h 282309"/>
                <a:gd name="connsiteX2" fmla="*/ 32441 w 186753"/>
                <a:gd name="connsiteY2" fmla="*/ 13820 h 282309"/>
                <a:gd name="connsiteX3" fmla="*/ 96535 w 186753"/>
                <a:gd name="connsiteY3" fmla="*/ 1001 h 282309"/>
                <a:gd name="connsiteX4" fmla="*/ 156355 w 186753"/>
                <a:gd name="connsiteY4" fmla="*/ 28774 h 282309"/>
                <a:gd name="connsiteX5" fmla="*/ 177720 w 186753"/>
                <a:gd name="connsiteY5" fmla="*/ 127051 h 282309"/>
                <a:gd name="connsiteX6" fmla="*/ 181993 w 186753"/>
                <a:gd name="connsiteY6" fmla="*/ 208236 h 282309"/>
                <a:gd name="connsiteX7" fmla="*/ 111490 w 186753"/>
                <a:gd name="connsiteY7" fmla="*/ 272330 h 282309"/>
                <a:gd name="connsiteX8" fmla="*/ 15349 w 186753"/>
                <a:gd name="connsiteY8" fmla="*/ 274467 h 282309"/>
                <a:gd name="connsiteX9" fmla="*/ 395 w 186753"/>
                <a:gd name="connsiteY9" fmla="*/ 199691 h 282309"/>
                <a:gd name="connsiteX0" fmla="*/ 5312 w 191670"/>
                <a:gd name="connsiteY0" fmla="*/ 199691 h 282309"/>
                <a:gd name="connsiteX1" fmla="*/ 11721 w 191670"/>
                <a:gd name="connsiteY1" fmla="*/ 84322 h 282309"/>
                <a:gd name="connsiteX2" fmla="*/ 37358 w 191670"/>
                <a:gd name="connsiteY2" fmla="*/ 13820 h 282309"/>
                <a:gd name="connsiteX3" fmla="*/ 101452 w 191670"/>
                <a:gd name="connsiteY3" fmla="*/ 1001 h 282309"/>
                <a:gd name="connsiteX4" fmla="*/ 161272 w 191670"/>
                <a:gd name="connsiteY4" fmla="*/ 28774 h 282309"/>
                <a:gd name="connsiteX5" fmla="*/ 182637 w 191670"/>
                <a:gd name="connsiteY5" fmla="*/ 127051 h 282309"/>
                <a:gd name="connsiteX6" fmla="*/ 186910 w 191670"/>
                <a:gd name="connsiteY6" fmla="*/ 208236 h 282309"/>
                <a:gd name="connsiteX7" fmla="*/ 116407 w 191670"/>
                <a:gd name="connsiteY7" fmla="*/ 272330 h 282309"/>
                <a:gd name="connsiteX8" fmla="*/ 20266 w 191670"/>
                <a:gd name="connsiteY8" fmla="*/ 274467 h 282309"/>
                <a:gd name="connsiteX9" fmla="*/ 5312 w 191670"/>
                <a:gd name="connsiteY9" fmla="*/ 199691 h 282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1670" h="282309">
                  <a:moveTo>
                    <a:pt x="5312" y="199691"/>
                  </a:moveTo>
                  <a:cubicBezTo>
                    <a:pt x="16707" y="161591"/>
                    <a:pt x="6380" y="115301"/>
                    <a:pt x="11721" y="84322"/>
                  </a:cubicBezTo>
                  <a:cubicBezTo>
                    <a:pt x="17062" y="53344"/>
                    <a:pt x="22403" y="27707"/>
                    <a:pt x="37358" y="13820"/>
                  </a:cubicBezTo>
                  <a:cubicBezTo>
                    <a:pt x="52313" y="-67"/>
                    <a:pt x="80800" y="-1491"/>
                    <a:pt x="101452" y="1001"/>
                  </a:cubicBezTo>
                  <a:cubicBezTo>
                    <a:pt x="122104" y="3493"/>
                    <a:pt x="147741" y="7766"/>
                    <a:pt x="161272" y="28774"/>
                  </a:cubicBezTo>
                  <a:cubicBezTo>
                    <a:pt x="174803" y="49782"/>
                    <a:pt x="178364" y="97141"/>
                    <a:pt x="182637" y="127051"/>
                  </a:cubicBezTo>
                  <a:cubicBezTo>
                    <a:pt x="186910" y="156961"/>
                    <a:pt x="197948" y="184023"/>
                    <a:pt x="186910" y="208236"/>
                  </a:cubicBezTo>
                  <a:cubicBezTo>
                    <a:pt x="175872" y="232449"/>
                    <a:pt x="141332" y="260936"/>
                    <a:pt x="116407" y="272330"/>
                  </a:cubicBezTo>
                  <a:cubicBezTo>
                    <a:pt x="91482" y="283724"/>
                    <a:pt x="38782" y="286573"/>
                    <a:pt x="20266" y="274467"/>
                  </a:cubicBezTo>
                  <a:cubicBezTo>
                    <a:pt x="1750" y="262361"/>
                    <a:pt x="-6083" y="237791"/>
                    <a:pt x="5312" y="199691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9CF27F0C-4992-46F3-887E-867C003824EB}"/>
                </a:ext>
              </a:extLst>
            </p:cNvPr>
            <p:cNvSpPr/>
            <p:nvPr/>
          </p:nvSpPr>
          <p:spPr>
            <a:xfrm rot="17231717">
              <a:off x="9679242" y="3634252"/>
              <a:ext cx="96400" cy="296385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  <a:gd name="connsiteX0" fmla="*/ 6496 w 140748"/>
                <a:gd name="connsiteY0" fmla="*/ 42636 h 364378"/>
                <a:gd name="connsiteX1" fmla="*/ 8067 w 140748"/>
                <a:gd name="connsiteY1" fmla="*/ 310013 h 364378"/>
                <a:gd name="connsiteX2" fmla="*/ 70905 w 140748"/>
                <a:gd name="connsiteY2" fmla="*/ 364185 h 364378"/>
                <a:gd name="connsiteX3" fmla="*/ 129409 w 140748"/>
                <a:gd name="connsiteY3" fmla="*/ 303514 h 364378"/>
                <a:gd name="connsiteX4" fmla="*/ 131576 w 140748"/>
                <a:gd name="connsiteY4" fmla="*/ 60829 h 364378"/>
                <a:gd name="connsiteX5" fmla="*/ 60071 w 140748"/>
                <a:gd name="connsiteY5" fmla="*/ 2324 h 364378"/>
                <a:gd name="connsiteX6" fmla="*/ 6496 w 140748"/>
                <a:gd name="connsiteY6" fmla="*/ 42636 h 364378"/>
                <a:gd name="connsiteX0" fmla="*/ 6496 w 136138"/>
                <a:gd name="connsiteY0" fmla="*/ 45571 h 367313"/>
                <a:gd name="connsiteX1" fmla="*/ 8067 w 136138"/>
                <a:gd name="connsiteY1" fmla="*/ 312948 h 367313"/>
                <a:gd name="connsiteX2" fmla="*/ 70905 w 136138"/>
                <a:gd name="connsiteY2" fmla="*/ 367120 h 367313"/>
                <a:gd name="connsiteX3" fmla="*/ 129409 w 136138"/>
                <a:gd name="connsiteY3" fmla="*/ 306449 h 367313"/>
                <a:gd name="connsiteX4" fmla="*/ 123956 w 136138"/>
                <a:gd name="connsiteY4" fmla="*/ 37094 h 367313"/>
                <a:gd name="connsiteX5" fmla="*/ 60071 w 136138"/>
                <a:gd name="connsiteY5" fmla="*/ 5259 h 367313"/>
                <a:gd name="connsiteX6" fmla="*/ 6496 w 136138"/>
                <a:gd name="connsiteY6" fmla="*/ 45571 h 367313"/>
                <a:gd name="connsiteX0" fmla="*/ 6991 w 136633"/>
                <a:gd name="connsiteY0" fmla="*/ 56469 h 378211"/>
                <a:gd name="connsiteX1" fmla="*/ 8562 w 136633"/>
                <a:gd name="connsiteY1" fmla="*/ 323846 h 378211"/>
                <a:gd name="connsiteX2" fmla="*/ 71400 w 136633"/>
                <a:gd name="connsiteY2" fmla="*/ 378018 h 378211"/>
                <a:gd name="connsiteX3" fmla="*/ 129904 w 136633"/>
                <a:gd name="connsiteY3" fmla="*/ 317347 h 378211"/>
                <a:gd name="connsiteX4" fmla="*/ 124451 w 136633"/>
                <a:gd name="connsiteY4" fmla="*/ 47992 h 378211"/>
                <a:gd name="connsiteX5" fmla="*/ 68186 w 136633"/>
                <a:gd name="connsiteY5" fmla="*/ 917 h 378211"/>
                <a:gd name="connsiteX6" fmla="*/ 6991 w 136633"/>
                <a:gd name="connsiteY6" fmla="*/ 56469 h 378211"/>
                <a:gd name="connsiteX0" fmla="*/ 3871 w 133513"/>
                <a:gd name="connsiteY0" fmla="*/ 56469 h 378103"/>
                <a:gd name="connsiteX1" fmla="*/ 13062 w 133513"/>
                <a:gd name="connsiteY1" fmla="*/ 321941 h 378103"/>
                <a:gd name="connsiteX2" fmla="*/ 68280 w 133513"/>
                <a:gd name="connsiteY2" fmla="*/ 378018 h 378103"/>
                <a:gd name="connsiteX3" fmla="*/ 126784 w 133513"/>
                <a:gd name="connsiteY3" fmla="*/ 317347 h 378103"/>
                <a:gd name="connsiteX4" fmla="*/ 121331 w 133513"/>
                <a:gd name="connsiteY4" fmla="*/ 47992 h 378103"/>
                <a:gd name="connsiteX5" fmla="*/ 65066 w 133513"/>
                <a:gd name="connsiteY5" fmla="*/ 917 h 378103"/>
                <a:gd name="connsiteX6" fmla="*/ 3871 w 133513"/>
                <a:gd name="connsiteY6" fmla="*/ 56469 h 378103"/>
                <a:gd name="connsiteX0" fmla="*/ 3871 w 130834"/>
                <a:gd name="connsiteY0" fmla="*/ 56469 h 378482"/>
                <a:gd name="connsiteX1" fmla="*/ 13062 w 130834"/>
                <a:gd name="connsiteY1" fmla="*/ 321941 h 378482"/>
                <a:gd name="connsiteX2" fmla="*/ 68280 w 130834"/>
                <a:gd name="connsiteY2" fmla="*/ 378018 h 378482"/>
                <a:gd name="connsiteX3" fmla="*/ 121069 w 130834"/>
                <a:gd name="connsiteY3" fmla="*/ 307822 h 378482"/>
                <a:gd name="connsiteX4" fmla="*/ 121331 w 130834"/>
                <a:gd name="connsiteY4" fmla="*/ 47992 h 378482"/>
                <a:gd name="connsiteX5" fmla="*/ 65066 w 130834"/>
                <a:gd name="connsiteY5" fmla="*/ 917 h 378482"/>
                <a:gd name="connsiteX6" fmla="*/ 3871 w 130834"/>
                <a:gd name="connsiteY6" fmla="*/ 56469 h 378482"/>
                <a:gd name="connsiteX0" fmla="*/ 3747 w 130911"/>
                <a:gd name="connsiteY0" fmla="*/ 56469 h 374836"/>
                <a:gd name="connsiteX1" fmla="*/ 12938 w 130911"/>
                <a:gd name="connsiteY1" fmla="*/ 321941 h 374836"/>
                <a:gd name="connsiteX2" fmla="*/ 64346 w 130911"/>
                <a:gd name="connsiteY2" fmla="*/ 374208 h 374836"/>
                <a:gd name="connsiteX3" fmla="*/ 120945 w 130911"/>
                <a:gd name="connsiteY3" fmla="*/ 307822 h 374836"/>
                <a:gd name="connsiteX4" fmla="*/ 121207 w 130911"/>
                <a:gd name="connsiteY4" fmla="*/ 47992 h 374836"/>
                <a:gd name="connsiteX5" fmla="*/ 64942 w 130911"/>
                <a:gd name="connsiteY5" fmla="*/ 917 h 374836"/>
                <a:gd name="connsiteX6" fmla="*/ 3747 w 130911"/>
                <a:gd name="connsiteY6" fmla="*/ 56469 h 374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0911" h="374836">
                  <a:moveTo>
                    <a:pt x="3747" y="56469"/>
                  </a:moveTo>
                  <a:cubicBezTo>
                    <a:pt x="-4920" y="109973"/>
                    <a:pt x="2838" y="268985"/>
                    <a:pt x="12938" y="321941"/>
                  </a:cubicBezTo>
                  <a:cubicBezTo>
                    <a:pt x="23038" y="374897"/>
                    <a:pt x="46345" y="376561"/>
                    <a:pt x="64346" y="374208"/>
                  </a:cubicBezTo>
                  <a:cubicBezTo>
                    <a:pt x="82347" y="371855"/>
                    <a:pt x="111468" y="362191"/>
                    <a:pt x="120945" y="307822"/>
                  </a:cubicBezTo>
                  <a:cubicBezTo>
                    <a:pt x="130422" y="253453"/>
                    <a:pt x="137458" y="102524"/>
                    <a:pt x="121207" y="47992"/>
                  </a:cubicBezTo>
                  <a:cubicBezTo>
                    <a:pt x="104956" y="-6540"/>
                    <a:pt x="84519" y="-496"/>
                    <a:pt x="64942" y="917"/>
                  </a:cubicBezTo>
                  <a:cubicBezTo>
                    <a:pt x="45365" y="2330"/>
                    <a:pt x="12414" y="2965"/>
                    <a:pt x="3747" y="56469"/>
                  </a:cubicBezTo>
                  <a:close/>
                </a:path>
              </a:pathLst>
            </a:custGeom>
            <a:solidFill>
              <a:srgbClr val="D6323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C0D7BA37-1B0C-4502-9D1F-CEF84390F2CD}"/>
                </a:ext>
              </a:extLst>
            </p:cNvPr>
            <p:cNvSpPr/>
            <p:nvPr/>
          </p:nvSpPr>
          <p:spPr>
            <a:xfrm>
              <a:off x="9561890" y="3508905"/>
              <a:ext cx="124042" cy="287205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111" h="362079">
                  <a:moveTo>
                    <a:pt x="3429" y="49900"/>
                  </a:moveTo>
                  <a:cubicBezTo>
                    <a:pt x="-5238" y="101182"/>
                    <a:pt x="3790" y="255748"/>
                    <a:pt x="16430" y="307752"/>
                  </a:cubicBezTo>
                  <a:cubicBezTo>
                    <a:pt x="29070" y="359756"/>
                    <a:pt x="59044" y="363007"/>
                    <a:pt x="79268" y="361924"/>
                  </a:cubicBezTo>
                  <a:cubicBezTo>
                    <a:pt x="99492" y="360841"/>
                    <a:pt x="127660" y="351812"/>
                    <a:pt x="137772" y="301253"/>
                  </a:cubicBezTo>
                  <a:cubicBezTo>
                    <a:pt x="147884" y="250694"/>
                    <a:pt x="156190" y="113100"/>
                    <a:pt x="139939" y="58568"/>
                  </a:cubicBezTo>
                  <a:cubicBezTo>
                    <a:pt x="123688" y="4036"/>
                    <a:pt x="86852" y="-658"/>
                    <a:pt x="68434" y="63"/>
                  </a:cubicBezTo>
                  <a:cubicBezTo>
                    <a:pt x="50016" y="784"/>
                    <a:pt x="12096" y="-1382"/>
                    <a:pt x="3429" y="49900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ADC270E4-A44F-4DDD-B345-24E48E205234}"/>
                </a:ext>
              </a:extLst>
            </p:cNvPr>
            <p:cNvSpPr/>
            <p:nvPr/>
          </p:nvSpPr>
          <p:spPr>
            <a:xfrm rot="17267607">
              <a:off x="9765502" y="3846839"/>
              <a:ext cx="195249" cy="74505"/>
            </a:xfrm>
            <a:custGeom>
              <a:avLst/>
              <a:gdLst>
                <a:gd name="connsiteX0" fmla="*/ 221209 w 244329"/>
                <a:gd name="connsiteY0" fmla="*/ 9633 h 114404"/>
                <a:gd name="connsiteX1" fmla="*/ 237008 w 244329"/>
                <a:gd name="connsiteY1" fmla="*/ 88631 h 114404"/>
                <a:gd name="connsiteX2" fmla="*/ 126411 w 244329"/>
                <a:gd name="connsiteY2" fmla="*/ 102456 h 114404"/>
                <a:gd name="connsiteX3" fmla="*/ 15 w 244329"/>
                <a:gd name="connsiteY3" fmla="*/ 108380 h 114404"/>
                <a:gd name="connsiteX4" fmla="*/ 118511 w 244329"/>
                <a:gd name="connsiteY4" fmla="*/ 11608 h 114404"/>
                <a:gd name="connsiteX5" fmla="*/ 221209 w 244329"/>
                <a:gd name="connsiteY5" fmla="*/ 9633 h 114404"/>
                <a:gd name="connsiteX0" fmla="*/ 223184 w 246304"/>
                <a:gd name="connsiteY0" fmla="*/ 8926 h 102196"/>
                <a:gd name="connsiteX1" fmla="*/ 238983 w 246304"/>
                <a:gd name="connsiteY1" fmla="*/ 87924 h 102196"/>
                <a:gd name="connsiteX2" fmla="*/ 128386 w 246304"/>
                <a:gd name="connsiteY2" fmla="*/ 101749 h 102196"/>
                <a:gd name="connsiteX3" fmla="*/ 15 w 246304"/>
                <a:gd name="connsiteY3" fmla="*/ 89899 h 102196"/>
                <a:gd name="connsiteX4" fmla="*/ 120486 w 246304"/>
                <a:gd name="connsiteY4" fmla="*/ 10901 h 102196"/>
                <a:gd name="connsiteX5" fmla="*/ 223184 w 246304"/>
                <a:gd name="connsiteY5" fmla="*/ 8926 h 102196"/>
                <a:gd name="connsiteX0" fmla="*/ 223184 w 246889"/>
                <a:gd name="connsiteY0" fmla="*/ 8926 h 97266"/>
                <a:gd name="connsiteX1" fmla="*/ 238983 w 246889"/>
                <a:gd name="connsiteY1" fmla="*/ 87924 h 97266"/>
                <a:gd name="connsiteX2" fmla="*/ 120486 w 246889"/>
                <a:gd name="connsiteY2" fmla="*/ 91875 h 97266"/>
                <a:gd name="connsiteX3" fmla="*/ 15 w 246889"/>
                <a:gd name="connsiteY3" fmla="*/ 89899 h 97266"/>
                <a:gd name="connsiteX4" fmla="*/ 120486 w 246889"/>
                <a:gd name="connsiteY4" fmla="*/ 10901 h 97266"/>
                <a:gd name="connsiteX5" fmla="*/ 223184 w 246889"/>
                <a:gd name="connsiteY5" fmla="*/ 8926 h 97266"/>
                <a:gd name="connsiteX0" fmla="*/ 223194 w 248288"/>
                <a:gd name="connsiteY0" fmla="*/ 4930 h 93270"/>
                <a:gd name="connsiteX1" fmla="*/ 238993 w 248288"/>
                <a:gd name="connsiteY1" fmla="*/ 83928 h 93270"/>
                <a:gd name="connsiteX2" fmla="*/ 120496 w 248288"/>
                <a:gd name="connsiteY2" fmla="*/ 87879 h 93270"/>
                <a:gd name="connsiteX3" fmla="*/ 25 w 248288"/>
                <a:gd name="connsiteY3" fmla="*/ 85903 h 93270"/>
                <a:gd name="connsiteX4" fmla="*/ 84947 w 248288"/>
                <a:gd name="connsiteY4" fmla="*/ 16780 h 93270"/>
                <a:gd name="connsiteX5" fmla="*/ 223194 w 248288"/>
                <a:gd name="connsiteY5" fmla="*/ 4930 h 93270"/>
                <a:gd name="connsiteX0" fmla="*/ 223184 w 246683"/>
                <a:gd name="connsiteY0" fmla="*/ 13745 h 102085"/>
                <a:gd name="connsiteX1" fmla="*/ 238983 w 246683"/>
                <a:gd name="connsiteY1" fmla="*/ 92743 h 102085"/>
                <a:gd name="connsiteX2" fmla="*/ 120486 w 246683"/>
                <a:gd name="connsiteY2" fmla="*/ 96694 h 102085"/>
                <a:gd name="connsiteX3" fmla="*/ 15 w 246683"/>
                <a:gd name="connsiteY3" fmla="*/ 94718 h 102085"/>
                <a:gd name="connsiteX4" fmla="*/ 126411 w 246683"/>
                <a:gd name="connsiteY4" fmla="*/ 7820 h 102085"/>
                <a:gd name="connsiteX5" fmla="*/ 223184 w 246683"/>
                <a:gd name="connsiteY5" fmla="*/ 13745 h 102085"/>
                <a:gd name="connsiteX0" fmla="*/ 223187 w 246686"/>
                <a:gd name="connsiteY0" fmla="*/ 7550 h 95890"/>
                <a:gd name="connsiteX1" fmla="*/ 238986 w 246686"/>
                <a:gd name="connsiteY1" fmla="*/ 86548 h 95890"/>
                <a:gd name="connsiteX2" fmla="*/ 120489 w 246686"/>
                <a:gd name="connsiteY2" fmla="*/ 90499 h 95890"/>
                <a:gd name="connsiteX3" fmla="*/ 18 w 246686"/>
                <a:gd name="connsiteY3" fmla="*/ 88523 h 95890"/>
                <a:gd name="connsiteX4" fmla="*/ 126414 w 246686"/>
                <a:gd name="connsiteY4" fmla="*/ 1625 h 95890"/>
                <a:gd name="connsiteX5" fmla="*/ 223187 w 246686"/>
                <a:gd name="connsiteY5" fmla="*/ 7550 h 95890"/>
                <a:gd name="connsiteX0" fmla="*/ 227133 w 248013"/>
                <a:gd name="connsiteY0" fmla="*/ 13746 h 102086"/>
                <a:gd name="connsiteX1" fmla="*/ 238983 w 248013"/>
                <a:gd name="connsiteY1" fmla="*/ 92744 h 102086"/>
                <a:gd name="connsiteX2" fmla="*/ 120486 w 248013"/>
                <a:gd name="connsiteY2" fmla="*/ 96695 h 102086"/>
                <a:gd name="connsiteX3" fmla="*/ 15 w 248013"/>
                <a:gd name="connsiteY3" fmla="*/ 94719 h 102086"/>
                <a:gd name="connsiteX4" fmla="*/ 126411 w 248013"/>
                <a:gd name="connsiteY4" fmla="*/ 7821 h 102086"/>
                <a:gd name="connsiteX5" fmla="*/ 227133 w 248013"/>
                <a:gd name="connsiteY5" fmla="*/ 13746 h 102086"/>
                <a:gd name="connsiteX0" fmla="*/ 227133 w 249041"/>
                <a:gd name="connsiteY0" fmla="*/ 11407 h 99747"/>
                <a:gd name="connsiteX1" fmla="*/ 238983 w 249041"/>
                <a:gd name="connsiteY1" fmla="*/ 90405 h 99747"/>
                <a:gd name="connsiteX2" fmla="*/ 120486 w 249041"/>
                <a:gd name="connsiteY2" fmla="*/ 94356 h 99747"/>
                <a:gd name="connsiteX3" fmla="*/ 15 w 249041"/>
                <a:gd name="connsiteY3" fmla="*/ 92380 h 99747"/>
                <a:gd name="connsiteX4" fmla="*/ 126411 w 249041"/>
                <a:gd name="connsiteY4" fmla="*/ 5482 h 99747"/>
                <a:gd name="connsiteX5" fmla="*/ 227133 w 249041"/>
                <a:gd name="connsiteY5" fmla="*/ 11407 h 99747"/>
                <a:gd name="connsiteX0" fmla="*/ 227133 w 243144"/>
                <a:gd name="connsiteY0" fmla="*/ 11407 h 101983"/>
                <a:gd name="connsiteX1" fmla="*/ 238983 w 243144"/>
                <a:gd name="connsiteY1" fmla="*/ 90405 h 101983"/>
                <a:gd name="connsiteX2" fmla="*/ 120486 w 243144"/>
                <a:gd name="connsiteY2" fmla="*/ 94356 h 101983"/>
                <a:gd name="connsiteX3" fmla="*/ 15 w 243144"/>
                <a:gd name="connsiteY3" fmla="*/ 92380 h 101983"/>
                <a:gd name="connsiteX4" fmla="*/ 126411 w 243144"/>
                <a:gd name="connsiteY4" fmla="*/ 5482 h 101983"/>
                <a:gd name="connsiteX5" fmla="*/ 227133 w 243144"/>
                <a:gd name="connsiteY5" fmla="*/ 11407 h 101983"/>
                <a:gd name="connsiteX0" fmla="*/ 227133 w 243144"/>
                <a:gd name="connsiteY0" fmla="*/ 11407 h 107617"/>
                <a:gd name="connsiteX1" fmla="*/ 238983 w 243144"/>
                <a:gd name="connsiteY1" fmla="*/ 90405 h 107617"/>
                <a:gd name="connsiteX2" fmla="*/ 120486 w 243144"/>
                <a:gd name="connsiteY2" fmla="*/ 94356 h 107617"/>
                <a:gd name="connsiteX3" fmla="*/ 15 w 243144"/>
                <a:gd name="connsiteY3" fmla="*/ 92380 h 107617"/>
                <a:gd name="connsiteX4" fmla="*/ 126411 w 243144"/>
                <a:gd name="connsiteY4" fmla="*/ 5482 h 107617"/>
                <a:gd name="connsiteX5" fmla="*/ 227133 w 243144"/>
                <a:gd name="connsiteY5" fmla="*/ 11407 h 107617"/>
                <a:gd name="connsiteX0" fmla="*/ 227133 w 247182"/>
                <a:gd name="connsiteY0" fmla="*/ 11407 h 107617"/>
                <a:gd name="connsiteX1" fmla="*/ 238983 w 247182"/>
                <a:gd name="connsiteY1" fmla="*/ 90405 h 107617"/>
                <a:gd name="connsiteX2" fmla="*/ 146160 w 247182"/>
                <a:gd name="connsiteY2" fmla="*/ 94356 h 107617"/>
                <a:gd name="connsiteX3" fmla="*/ 15 w 247182"/>
                <a:gd name="connsiteY3" fmla="*/ 92380 h 107617"/>
                <a:gd name="connsiteX4" fmla="*/ 126411 w 247182"/>
                <a:gd name="connsiteY4" fmla="*/ 5482 h 107617"/>
                <a:gd name="connsiteX5" fmla="*/ 227133 w 247182"/>
                <a:gd name="connsiteY5" fmla="*/ 11407 h 107617"/>
                <a:gd name="connsiteX0" fmla="*/ 227133 w 247453"/>
                <a:gd name="connsiteY0" fmla="*/ 14122 h 110034"/>
                <a:gd name="connsiteX1" fmla="*/ 240747 w 247453"/>
                <a:gd name="connsiteY1" fmla="*/ 100740 h 110034"/>
                <a:gd name="connsiteX2" fmla="*/ 146160 w 247453"/>
                <a:gd name="connsiteY2" fmla="*/ 97071 h 110034"/>
                <a:gd name="connsiteX3" fmla="*/ 15 w 247453"/>
                <a:gd name="connsiteY3" fmla="*/ 95095 h 110034"/>
                <a:gd name="connsiteX4" fmla="*/ 126411 w 247453"/>
                <a:gd name="connsiteY4" fmla="*/ 8197 h 110034"/>
                <a:gd name="connsiteX5" fmla="*/ 227133 w 247453"/>
                <a:gd name="connsiteY5" fmla="*/ 14122 h 110034"/>
                <a:gd name="connsiteX0" fmla="*/ 227133 w 247453"/>
                <a:gd name="connsiteY0" fmla="*/ 14122 h 112425"/>
                <a:gd name="connsiteX1" fmla="*/ 240747 w 247453"/>
                <a:gd name="connsiteY1" fmla="*/ 100740 h 112425"/>
                <a:gd name="connsiteX2" fmla="*/ 146160 w 247453"/>
                <a:gd name="connsiteY2" fmla="*/ 104691 h 112425"/>
                <a:gd name="connsiteX3" fmla="*/ 15 w 247453"/>
                <a:gd name="connsiteY3" fmla="*/ 95095 h 112425"/>
                <a:gd name="connsiteX4" fmla="*/ 126411 w 247453"/>
                <a:gd name="connsiteY4" fmla="*/ 8197 h 112425"/>
                <a:gd name="connsiteX5" fmla="*/ 227133 w 247453"/>
                <a:gd name="connsiteY5" fmla="*/ 14122 h 112425"/>
                <a:gd name="connsiteX0" fmla="*/ 227133 w 247453"/>
                <a:gd name="connsiteY0" fmla="*/ 7701 h 106004"/>
                <a:gd name="connsiteX1" fmla="*/ 240747 w 247453"/>
                <a:gd name="connsiteY1" fmla="*/ 94319 h 106004"/>
                <a:gd name="connsiteX2" fmla="*/ 146160 w 247453"/>
                <a:gd name="connsiteY2" fmla="*/ 98270 h 106004"/>
                <a:gd name="connsiteX3" fmla="*/ 15 w 247453"/>
                <a:gd name="connsiteY3" fmla="*/ 88674 h 106004"/>
                <a:gd name="connsiteX4" fmla="*/ 126411 w 247453"/>
                <a:gd name="connsiteY4" fmla="*/ 1776 h 106004"/>
                <a:gd name="connsiteX5" fmla="*/ 227133 w 247453"/>
                <a:gd name="connsiteY5" fmla="*/ 7701 h 106004"/>
                <a:gd name="connsiteX0" fmla="*/ 227132 w 247123"/>
                <a:gd name="connsiteY0" fmla="*/ 9857 h 108160"/>
                <a:gd name="connsiteX1" fmla="*/ 240746 w 247123"/>
                <a:gd name="connsiteY1" fmla="*/ 96475 h 108160"/>
                <a:gd name="connsiteX2" fmla="*/ 146159 w 247123"/>
                <a:gd name="connsiteY2" fmla="*/ 100426 h 108160"/>
                <a:gd name="connsiteX3" fmla="*/ 14 w 247123"/>
                <a:gd name="connsiteY3" fmla="*/ 90830 h 108160"/>
                <a:gd name="connsiteX4" fmla="*/ 135228 w 247123"/>
                <a:gd name="connsiteY4" fmla="*/ 122 h 108160"/>
                <a:gd name="connsiteX5" fmla="*/ 227132 w 247123"/>
                <a:gd name="connsiteY5" fmla="*/ 9857 h 108160"/>
                <a:gd name="connsiteX0" fmla="*/ 227132 w 247520"/>
                <a:gd name="connsiteY0" fmla="*/ 9857 h 108160"/>
                <a:gd name="connsiteX1" fmla="*/ 240746 w 247520"/>
                <a:gd name="connsiteY1" fmla="*/ 96475 h 108160"/>
                <a:gd name="connsiteX2" fmla="*/ 146159 w 247520"/>
                <a:gd name="connsiteY2" fmla="*/ 100426 h 108160"/>
                <a:gd name="connsiteX3" fmla="*/ 14 w 247520"/>
                <a:gd name="connsiteY3" fmla="*/ 90830 h 108160"/>
                <a:gd name="connsiteX4" fmla="*/ 135228 w 247520"/>
                <a:gd name="connsiteY4" fmla="*/ 122 h 108160"/>
                <a:gd name="connsiteX5" fmla="*/ 227132 w 247520"/>
                <a:gd name="connsiteY5" fmla="*/ 9857 h 108160"/>
                <a:gd name="connsiteX0" fmla="*/ 221840 w 245898"/>
                <a:gd name="connsiteY0" fmla="*/ 12067 h 112275"/>
                <a:gd name="connsiteX1" fmla="*/ 240745 w 245898"/>
                <a:gd name="connsiteY1" fmla="*/ 100590 h 112275"/>
                <a:gd name="connsiteX2" fmla="*/ 146158 w 245898"/>
                <a:gd name="connsiteY2" fmla="*/ 104541 h 112275"/>
                <a:gd name="connsiteX3" fmla="*/ 13 w 245898"/>
                <a:gd name="connsiteY3" fmla="*/ 94945 h 112275"/>
                <a:gd name="connsiteX4" fmla="*/ 135227 w 245898"/>
                <a:gd name="connsiteY4" fmla="*/ 4237 h 112275"/>
                <a:gd name="connsiteX5" fmla="*/ 221840 w 245898"/>
                <a:gd name="connsiteY5" fmla="*/ 12067 h 112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898" h="112275">
                  <a:moveTo>
                    <a:pt x="221840" y="12067"/>
                  </a:moveTo>
                  <a:cubicBezTo>
                    <a:pt x="241189" y="9076"/>
                    <a:pt x="253359" y="85178"/>
                    <a:pt x="240745" y="100590"/>
                  </a:cubicBezTo>
                  <a:cubicBezTo>
                    <a:pt x="228131" y="116002"/>
                    <a:pt x="186280" y="105482"/>
                    <a:pt x="146158" y="104541"/>
                  </a:cubicBezTo>
                  <a:cubicBezTo>
                    <a:pt x="106036" y="103600"/>
                    <a:pt x="1330" y="127861"/>
                    <a:pt x="13" y="94945"/>
                  </a:cubicBezTo>
                  <a:cubicBezTo>
                    <a:pt x="-1304" y="79804"/>
                    <a:pt x="98256" y="18050"/>
                    <a:pt x="135227" y="4237"/>
                  </a:cubicBezTo>
                  <a:cubicBezTo>
                    <a:pt x="172198" y="-9576"/>
                    <a:pt x="202491" y="15058"/>
                    <a:pt x="221840" y="12067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28C55532-ECED-4879-8459-16BB5ADC926E}"/>
                </a:ext>
              </a:extLst>
            </p:cNvPr>
            <p:cNvSpPr/>
            <p:nvPr/>
          </p:nvSpPr>
          <p:spPr>
            <a:xfrm rot="3960558">
              <a:off x="9108578" y="2727227"/>
              <a:ext cx="95266" cy="236624"/>
            </a:xfrm>
            <a:custGeom>
              <a:avLst/>
              <a:gdLst>
                <a:gd name="connsiteX0" fmla="*/ 6457 w 165048"/>
                <a:gd name="connsiteY0" fmla="*/ 44808 h 353407"/>
                <a:gd name="connsiteX1" fmla="*/ 61409 w 165048"/>
                <a:gd name="connsiteY1" fmla="*/ 847 h 353407"/>
                <a:gd name="connsiteX2" fmla="*/ 129550 w 165048"/>
                <a:gd name="connsiteY2" fmla="*/ 31620 h 353407"/>
                <a:gd name="connsiteX3" fmla="*/ 155927 w 165048"/>
                <a:gd name="connsiteY3" fmla="*/ 200872 h 353407"/>
                <a:gd name="connsiteX4" fmla="*/ 160323 w 165048"/>
                <a:gd name="connsiteY4" fmla="*/ 306379 h 353407"/>
                <a:gd name="connsiteX5" fmla="*/ 92182 w 165048"/>
                <a:gd name="connsiteY5" fmla="*/ 352539 h 353407"/>
                <a:gd name="connsiteX6" fmla="*/ 15250 w 165048"/>
                <a:gd name="connsiteY6" fmla="*/ 323964 h 353407"/>
                <a:gd name="connsiteX7" fmla="*/ 2061 w 165048"/>
                <a:gd name="connsiteY7" fmla="*/ 183287 h 353407"/>
                <a:gd name="connsiteX8" fmla="*/ 6457 w 165048"/>
                <a:gd name="connsiteY8" fmla="*/ 44808 h 353407"/>
                <a:gd name="connsiteX0" fmla="*/ 6885 w 165476"/>
                <a:gd name="connsiteY0" fmla="*/ 44808 h 352670"/>
                <a:gd name="connsiteX1" fmla="*/ 61837 w 165476"/>
                <a:gd name="connsiteY1" fmla="*/ 847 h 352670"/>
                <a:gd name="connsiteX2" fmla="*/ 129978 w 165476"/>
                <a:gd name="connsiteY2" fmla="*/ 31620 h 352670"/>
                <a:gd name="connsiteX3" fmla="*/ 156355 w 165476"/>
                <a:gd name="connsiteY3" fmla="*/ 200872 h 352670"/>
                <a:gd name="connsiteX4" fmla="*/ 160751 w 165476"/>
                <a:gd name="connsiteY4" fmla="*/ 306379 h 352670"/>
                <a:gd name="connsiteX5" fmla="*/ 92610 w 165476"/>
                <a:gd name="connsiteY5" fmla="*/ 352539 h 352670"/>
                <a:gd name="connsiteX6" fmla="*/ 22273 w 165476"/>
                <a:gd name="connsiteY6" fmla="*/ 315172 h 352670"/>
                <a:gd name="connsiteX7" fmla="*/ 2489 w 165476"/>
                <a:gd name="connsiteY7" fmla="*/ 183287 h 352670"/>
                <a:gd name="connsiteX8" fmla="*/ 6885 w 165476"/>
                <a:gd name="connsiteY8" fmla="*/ 44808 h 352670"/>
                <a:gd name="connsiteX0" fmla="*/ 6885 w 159537"/>
                <a:gd name="connsiteY0" fmla="*/ 44808 h 352733"/>
                <a:gd name="connsiteX1" fmla="*/ 61837 w 159537"/>
                <a:gd name="connsiteY1" fmla="*/ 847 h 352733"/>
                <a:gd name="connsiteX2" fmla="*/ 129978 w 159537"/>
                <a:gd name="connsiteY2" fmla="*/ 31620 h 352733"/>
                <a:gd name="connsiteX3" fmla="*/ 156355 w 159537"/>
                <a:gd name="connsiteY3" fmla="*/ 200872 h 352733"/>
                <a:gd name="connsiteX4" fmla="*/ 151959 w 159537"/>
                <a:gd name="connsiteY4" fmla="*/ 304181 h 352733"/>
                <a:gd name="connsiteX5" fmla="*/ 92610 w 159537"/>
                <a:gd name="connsiteY5" fmla="*/ 352539 h 352733"/>
                <a:gd name="connsiteX6" fmla="*/ 22273 w 159537"/>
                <a:gd name="connsiteY6" fmla="*/ 315172 h 352733"/>
                <a:gd name="connsiteX7" fmla="*/ 2489 w 159537"/>
                <a:gd name="connsiteY7" fmla="*/ 183287 h 352733"/>
                <a:gd name="connsiteX8" fmla="*/ 6885 w 159537"/>
                <a:gd name="connsiteY8" fmla="*/ 44808 h 352733"/>
                <a:gd name="connsiteX0" fmla="*/ 6885 w 156440"/>
                <a:gd name="connsiteY0" fmla="*/ 44449 h 352374"/>
                <a:gd name="connsiteX1" fmla="*/ 61837 w 156440"/>
                <a:gd name="connsiteY1" fmla="*/ 488 h 352374"/>
                <a:gd name="connsiteX2" fmla="*/ 129978 w 156440"/>
                <a:gd name="connsiteY2" fmla="*/ 31261 h 352374"/>
                <a:gd name="connsiteX3" fmla="*/ 149760 w 156440"/>
                <a:gd name="connsiteY3" fmla="*/ 171938 h 352374"/>
                <a:gd name="connsiteX4" fmla="*/ 151959 w 156440"/>
                <a:gd name="connsiteY4" fmla="*/ 303822 h 352374"/>
                <a:gd name="connsiteX5" fmla="*/ 92610 w 156440"/>
                <a:gd name="connsiteY5" fmla="*/ 352180 h 352374"/>
                <a:gd name="connsiteX6" fmla="*/ 22273 w 156440"/>
                <a:gd name="connsiteY6" fmla="*/ 314813 h 352374"/>
                <a:gd name="connsiteX7" fmla="*/ 2489 w 156440"/>
                <a:gd name="connsiteY7" fmla="*/ 182928 h 352374"/>
                <a:gd name="connsiteX8" fmla="*/ 6885 w 156440"/>
                <a:gd name="connsiteY8" fmla="*/ 44449 h 352374"/>
                <a:gd name="connsiteX0" fmla="*/ 6885 w 153367"/>
                <a:gd name="connsiteY0" fmla="*/ 44449 h 352607"/>
                <a:gd name="connsiteX1" fmla="*/ 61837 w 153367"/>
                <a:gd name="connsiteY1" fmla="*/ 488 h 352607"/>
                <a:gd name="connsiteX2" fmla="*/ 129978 w 153367"/>
                <a:gd name="connsiteY2" fmla="*/ 31261 h 352607"/>
                <a:gd name="connsiteX3" fmla="*/ 149760 w 153367"/>
                <a:gd name="connsiteY3" fmla="*/ 171938 h 352607"/>
                <a:gd name="connsiteX4" fmla="*/ 147562 w 153367"/>
                <a:gd name="connsiteY4" fmla="*/ 297228 h 352607"/>
                <a:gd name="connsiteX5" fmla="*/ 92610 w 153367"/>
                <a:gd name="connsiteY5" fmla="*/ 352180 h 352607"/>
                <a:gd name="connsiteX6" fmla="*/ 22273 w 153367"/>
                <a:gd name="connsiteY6" fmla="*/ 314813 h 352607"/>
                <a:gd name="connsiteX7" fmla="*/ 2489 w 153367"/>
                <a:gd name="connsiteY7" fmla="*/ 182928 h 352607"/>
                <a:gd name="connsiteX8" fmla="*/ 6885 w 153367"/>
                <a:gd name="connsiteY8" fmla="*/ 44449 h 352607"/>
                <a:gd name="connsiteX0" fmla="*/ 7178 w 153660"/>
                <a:gd name="connsiteY0" fmla="*/ 44449 h 352310"/>
                <a:gd name="connsiteX1" fmla="*/ 62130 w 153660"/>
                <a:gd name="connsiteY1" fmla="*/ 488 h 352310"/>
                <a:gd name="connsiteX2" fmla="*/ 130271 w 153660"/>
                <a:gd name="connsiteY2" fmla="*/ 31261 h 352310"/>
                <a:gd name="connsiteX3" fmla="*/ 150053 w 153660"/>
                <a:gd name="connsiteY3" fmla="*/ 171938 h 352310"/>
                <a:gd name="connsiteX4" fmla="*/ 147855 w 153660"/>
                <a:gd name="connsiteY4" fmla="*/ 297228 h 352310"/>
                <a:gd name="connsiteX5" fmla="*/ 92903 w 153660"/>
                <a:gd name="connsiteY5" fmla="*/ 352180 h 352310"/>
                <a:gd name="connsiteX6" fmla="*/ 26962 w 153660"/>
                <a:gd name="connsiteY6" fmla="*/ 308219 h 352310"/>
                <a:gd name="connsiteX7" fmla="*/ 2782 w 153660"/>
                <a:gd name="connsiteY7" fmla="*/ 182928 h 352310"/>
                <a:gd name="connsiteX8" fmla="*/ 7178 w 153660"/>
                <a:gd name="connsiteY8" fmla="*/ 44449 h 352310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82928 h 341473"/>
                <a:gd name="connsiteX8" fmla="*/ 7178 w 153958"/>
                <a:gd name="connsiteY8" fmla="*/ 44449 h 341473"/>
                <a:gd name="connsiteX0" fmla="*/ 5932 w 152712"/>
                <a:gd name="connsiteY0" fmla="*/ 44449 h 341473"/>
                <a:gd name="connsiteX1" fmla="*/ 60884 w 152712"/>
                <a:gd name="connsiteY1" fmla="*/ 488 h 341473"/>
                <a:gd name="connsiteX2" fmla="*/ 129025 w 152712"/>
                <a:gd name="connsiteY2" fmla="*/ 31261 h 341473"/>
                <a:gd name="connsiteX3" fmla="*/ 148807 w 152712"/>
                <a:gd name="connsiteY3" fmla="*/ 171938 h 341473"/>
                <a:gd name="connsiteX4" fmla="*/ 146609 w 152712"/>
                <a:gd name="connsiteY4" fmla="*/ 297228 h 341473"/>
                <a:gd name="connsiteX5" fmla="*/ 87260 w 152712"/>
                <a:gd name="connsiteY5" fmla="*/ 341190 h 341473"/>
                <a:gd name="connsiteX6" fmla="*/ 25716 w 152712"/>
                <a:gd name="connsiteY6" fmla="*/ 308219 h 341473"/>
                <a:gd name="connsiteX7" fmla="*/ 3734 w 152712"/>
                <a:gd name="connsiteY7" fmla="*/ 169740 h 341473"/>
                <a:gd name="connsiteX8" fmla="*/ 5932 w 152712"/>
                <a:gd name="connsiteY8" fmla="*/ 44449 h 341473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69740 h 341473"/>
                <a:gd name="connsiteX8" fmla="*/ 7178 w 153958"/>
                <a:gd name="connsiteY8" fmla="*/ 44449 h 341473"/>
                <a:gd name="connsiteX0" fmla="*/ 6886 w 153666"/>
                <a:gd name="connsiteY0" fmla="*/ 44449 h 341196"/>
                <a:gd name="connsiteX1" fmla="*/ 61838 w 153666"/>
                <a:gd name="connsiteY1" fmla="*/ 488 h 341196"/>
                <a:gd name="connsiteX2" fmla="*/ 129979 w 153666"/>
                <a:gd name="connsiteY2" fmla="*/ 31261 h 341196"/>
                <a:gd name="connsiteX3" fmla="*/ 149761 w 153666"/>
                <a:gd name="connsiteY3" fmla="*/ 171938 h 341196"/>
                <a:gd name="connsiteX4" fmla="*/ 147563 w 153666"/>
                <a:gd name="connsiteY4" fmla="*/ 297228 h 341196"/>
                <a:gd name="connsiteX5" fmla="*/ 88214 w 153666"/>
                <a:gd name="connsiteY5" fmla="*/ 341190 h 341196"/>
                <a:gd name="connsiteX6" fmla="*/ 22274 w 153666"/>
                <a:gd name="connsiteY6" fmla="*/ 295031 h 341196"/>
                <a:gd name="connsiteX7" fmla="*/ 2490 w 153666"/>
                <a:gd name="connsiteY7" fmla="*/ 169740 h 341196"/>
                <a:gd name="connsiteX8" fmla="*/ 6886 w 153666"/>
                <a:gd name="connsiteY8" fmla="*/ 44449 h 341196"/>
                <a:gd name="connsiteX0" fmla="*/ 6886 w 152380"/>
                <a:gd name="connsiteY0" fmla="*/ 44449 h 341216"/>
                <a:gd name="connsiteX1" fmla="*/ 61838 w 152380"/>
                <a:gd name="connsiteY1" fmla="*/ 488 h 341216"/>
                <a:gd name="connsiteX2" fmla="*/ 129979 w 152380"/>
                <a:gd name="connsiteY2" fmla="*/ 31261 h 341216"/>
                <a:gd name="connsiteX3" fmla="*/ 149761 w 152380"/>
                <a:gd name="connsiteY3" fmla="*/ 171938 h 341216"/>
                <a:gd name="connsiteX4" fmla="*/ 145365 w 152380"/>
                <a:gd name="connsiteY4" fmla="*/ 299426 h 341216"/>
                <a:gd name="connsiteX5" fmla="*/ 88214 w 152380"/>
                <a:gd name="connsiteY5" fmla="*/ 341190 h 341216"/>
                <a:gd name="connsiteX6" fmla="*/ 22274 w 152380"/>
                <a:gd name="connsiteY6" fmla="*/ 295031 h 341216"/>
                <a:gd name="connsiteX7" fmla="*/ 2490 w 152380"/>
                <a:gd name="connsiteY7" fmla="*/ 169740 h 341216"/>
                <a:gd name="connsiteX8" fmla="*/ 6886 w 152380"/>
                <a:gd name="connsiteY8" fmla="*/ 44449 h 341216"/>
                <a:gd name="connsiteX0" fmla="*/ 6886 w 152646"/>
                <a:gd name="connsiteY0" fmla="*/ 44449 h 339021"/>
                <a:gd name="connsiteX1" fmla="*/ 61838 w 152646"/>
                <a:gd name="connsiteY1" fmla="*/ 488 h 339021"/>
                <a:gd name="connsiteX2" fmla="*/ 129979 w 152646"/>
                <a:gd name="connsiteY2" fmla="*/ 31261 h 339021"/>
                <a:gd name="connsiteX3" fmla="*/ 149761 w 152646"/>
                <a:gd name="connsiteY3" fmla="*/ 171938 h 339021"/>
                <a:gd name="connsiteX4" fmla="*/ 145365 w 152646"/>
                <a:gd name="connsiteY4" fmla="*/ 299426 h 339021"/>
                <a:gd name="connsiteX5" fmla="*/ 83818 w 152646"/>
                <a:gd name="connsiteY5" fmla="*/ 338991 h 339021"/>
                <a:gd name="connsiteX6" fmla="*/ 22274 w 152646"/>
                <a:gd name="connsiteY6" fmla="*/ 295031 h 339021"/>
                <a:gd name="connsiteX7" fmla="*/ 2490 w 152646"/>
                <a:gd name="connsiteY7" fmla="*/ 169740 h 339021"/>
                <a:gd name="connsiteX8" fmla="*/ 6886 w 152646"/>
                <a:gd name="connsiteY8" fmla="*/ 44449 h 339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2646" h="339021">
                  <a:moveTo>
                    <a:pt x="6886" y="44449"/>
                  </a:moveTo>
                  <a:cubicBezTo>
                    <a:pt x="16777" y="16240"/>
                    <a:pt x="41323" y="2686"/>
                    <a:pt x="61838" y="488"/>
                  </a:cubicBezTo>
                  <a:cubicBezTo>
                    <a:pt x="82354" y="-1710"/>
                    <a:pt x="115325" y="2686"/>
                    <a:pt x="129979" y="31261"/>
                  </a:cubicBezTo>
                  <a:cubicBezTo>
                    <a:pt x="144633" y="59836"/>
                    <a:pt x="147197" y="127244"/>
                    <a:pt x="149761" y="171938"/>
                  </a:cubicBezTo>
                  <a:cubicBezTo>
                    <a:pt x="152325" y="216632"/>
                    <a:pt x="156355" y="271584"/>
                    <a:pt x="145365" y="299426"/>
                  </a:cubicBezTo>
                  <a:cubicBezTo>
                    <a:pt x="134375" y="327268"/>
                    <a:pt x="104333" y="339723"/>
                    <a:pt x="83818" y="338991"/>
                  </a:cubicBezTo>
                  <a:cubicBezTo>
                    <a:pt x="63303" y="338259"/>
                    <a:pt x="37294" y="323240"/>
                    <a:pt x="22274" y="295031"/>
                  </a:cubicBezTo>
                  <a:cubicBezTo>
                    <a:pt x="7254" y="266822"/>
                    <a:pt x="5055" y="211504"/>
                    <a:pt x="2490" y="169740"/>
                  </a:cubicBezTo>
                  <a:cubicBezTo>
                    <a:pt x="-75" y="127976"/>
                    <a:pt x="-3005" y="72658"/>
                    <a:pt x="6886" y="44449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12D80DA7-8F12-48A6-BE09-E8C54F93801A}"/>
                </a:ext>
              </a:extLst>
            </p:cNvPr>
            <p:cNvSpPr/>
            <p:nvPr/>
          </p:nvSpPr>
          <p:spPr>
            <a:xfrm rot="7657645">
              <a:off x="8873752" y="2558118"/>
              <a:ext cx="131106" cy="413628"/>
            </a:xfrm>
            <a:custGeom>
              <a:avLst/>
              <a:gdLst>
                <a:gd name="connsiteX0" fmla="*/ 63868 w 187016"/>
                <a:gd name="connsiteY0" fmla="*/ 62019 h 502838"/>
                <a:gd name="connsiteX1" fmla="*/ 86420 w 187016"/>
                <a:gd name="connsiteY1" fmla="*/ 512 h 502838"/>
                <a:gd name="connsiteX2" fmla="*/ 168429 w 187016"/>
                <a:gd name="connsiteY2" fmla="*/ 47667 h 502838"/>
                <a:gd name="connsiteX3" fmla="*/ 156128 w 187016"/>
                <a:gd name="connsiteY3" fmla="*/ 271142 h 502838"/>
                <a:gd name="connsiteX4" fmla="*/ 186881 w 187016"/>
                <a:gd name="connsiteY4" fmla="*/ 412607 h 502838"/>
                <a:gd name="connsiteX5" fmla="*/ 141776 w 187016"/>
                <a:gd name="connsiteY5" fmla="*/ 363402 h 502838"/>
                <a:gd name="connsiteX6" fmla="*/ 162278 w 187016"/>
                <a:gd name="connsiteY6" fmla="*/ 490516 h 502838"/>
                <a:gd name="connsiteX7" fmla="*/ 117173 w 187016"/>
                <a:gd name="connsiteY7" fmla="*/ 394155 h 502838"/>
                <a:gd name="connsiteX8" fmla="*/ 113073 w 187016"/>
                <a:gd name="connsiteY8" fmla="*/ 502817 h 502838"/>
                <a:gd name="connsiteX9" fmla="*/ 86420 w 187016"/>
                <a:gd name="connsiteY9" fmla="*/ 404406 h 502838"/>
                <a:gd name="connsiteX10" fmla="*/ 59767 w 187016"/>
                <a:gd name="connsiteY10" fmla="*/ 500767 h 502838"/>
                <a:gd name="connsiteX11" fmla="*/ 53616 w 187016"/>
                <a:gd name="connsiteY11" fmla="*/ 402356 h 502838"/>
                <a:gd name="connsiteX12" fmla="*/ 311 w 187016"/>
                <a:gd name="connsiteY12" fmla="*/ 433109 h 502838"/>
                <a:gd name="connsiteX13" fmla="*/ 33114 w 187016"/>
                <a:gd name="connsiteY13" fmla="*/ 355201 h 502838"/>
                <a:gd name="connsiteX14" fmla="*/ 63868 w 187016"/>
                <a:gd name="connsiteY14" fmla="*/ 303945 h 502838"/>
                <a:gd name="connsiteX15" fmla="*/ 63868 w 187016"/>
                <a:gd name="connsiteY15" fmla="*/ 62019 h 502838"/>
                <a:gd name="connsiteX0" fmla="*/ 63868 w 187016"/>
                <a:gd name="connsiteY0" fmla="*/ 63996 h 504815"/>
                <a:gd name="connsiteX1" fmla="*/ 113073 w 187016"/>
                <a:gd name="connsiteY1" fmla="*/ 439 h 504815"/>
                <a:gd name="connsiteX2" fmla="*/ 168429 w 187016"/>
                <a:gd name="connsiteY2" fmla="*/ 49644 h 504815"/>
                <a:gd name="connsiteX3" fmla="*/ 156128 w 187016"/>
                <a:gd name="connsiteY3" fmla="*/ 273119 h 504815"/>
                <a:gd name="connsiteX4" fmla="*/ 186881 w 187016"/>
                <a:gd name="connsiteY4" fmla="*/ 414584 h 504815"/>
                <a:gd name="connsiteX5" fmla="*/ 141776 w 187016"/>
                <a:gd name="connsiteY5" fmla="*/ 365379 h 504815"/>
                <a:gd name="connsiteX6" fmla="*/ 162278 w 187016"/>
                <a:gd name="connsiteY6" fmla="*/ 492493 h 504815"/>
                <a:gd name="connsiteX7" fmla="*/ 117173 w 187016"/>
                <a:gd name="connsiteY7" fmla="*/ 396132 h 504815"/>
                <a:gd name="connsiteX8" fmla="*/ 113073 w 187016"/>
                <a:gd name="connsiteY8" fmla="*/ 504794 h 504815"/>
                <a:gd name="connsiteX9" fmla="*/ 86420 w 187016"/>
                <a:gd name="connsiteY9" fmla="*/ 406383 h 504815"/>
                <a:gd name="connsiteX10" fmla="*/ 59767 w 187016"/>
                <a:gd name="connsiteY10" fmla="*/ 502744 h 504815"/>
                <a:gd name="connsiteX11" fmla="*/ 53616 w 187016"/>
                <a:gd name="connsiteY11" fmla="*/ 404333 h 504815"/>
                <a:gd name="connsiteX12" fmla="*/ 311 w 187016"/>
                <a:gd name="connsiteY12" fmla="*/ 435086 h 504815"/>
                <a:gd name="connsiteX13" fmla="*/ 33114 w 187016"/>
                <a:gd name="connsiteY13" fmla="*/ 357178 h 504815"/>
                <a:gd name="connsiteX14" fmla="*/ 63868 w 187016"/>
                <a:gd name="connsiteY14" fmla="*/ 305922 h 504815"/>
                <a:gd name="connsiteX15" fmla="*/ 63868 w 187016"/>
                <a:gd name="connsiteY15" fmla="*/ 63996 h 504815"/>
                <a:gd name="connsiteX0" fmla="*/ 57718 w 187016"/>
                <a:gd name="connsiteY0" fmla="*/ 53366 h 504437"/>
                <a:gd name="connsiteX1" fmla="*/ 113073 w 187016"/>
                <a:gd name="connsiteY1" fmla="*/ 61 h 504437"/>
                <a:gd name="connsiteX2" fmla="*/ 168429 w 187016"/>
                <a:gd name="connsiteY2" fmla="*/ 49266 h 504437"/>
                <a:gd name="connsiteX3" fmla="*/ 156128 w 187016"/>
                <a:gd name="connsiteY3" fmla="*/ 272741 h 504437"/>
                <a:gd name="connsiteX4" fmla="*/ 186881 w 187016"/>
                <a:gd name="connsiteY4" fmla="*/ 414206 h 504437"/>
                <a:gd name="connsiteX5" fmla="*/ 141776 w 187016"/>
                <a:gd name="connsiteY5" fmla="*/ 365001 h 504437"/>
                <a:gd name="connsiteX6" fmla="*/ 162278 w 187016"/>
                <a:gd name="connsiteY6" fmla="*/ 492115 h 504437"/>
                <a:gd name="connsiteX7" fmla="*/ 117173 w 187016"/>
                <a:gd name="connsiteY7" fmla="*/ 395754 h 504437"/>
                <a:gd name="connsiteX8" fmla="*/ 113073 w 187016"/>
                <a:gd name="connsiteY8" fmla="*/ 504416 h 504437"/>
                <a:gd name="connsiteX9" fmla="*/ 86420 w 187016"/>
                <a:gd name="connsiteY9" fmla="*/ 406005 h 504437"/>
                <a:gd name="connsiteX10" fmla="*/ 59767 w 187016"/>
                <a:gd name="connsiteY10" fmla="*/ 502366 h 504437"/>
                <a:gd name="connsiteX11" fmla="*/ 53616 w 187016"/>
                <a:gd name="connsiteY11" fmla="*/ 403955 h 504437"/>
                <a:gd name="connsiteX12" fmla="*/ 311 w 187016"/>
                <a:gd name="connsiteY12" fmla="*/ 434708 h 504437"/>
                <a:gd name="connsiteX13" fmla="*/ 33114 w 187016"/>
                <a:gd name="connsiteY13" fmla="*/ 356800 h 504437"/>
                <a:gd name="connsiteX14" fmla="*/ 63868 w 187016"/>
                <a:gd name="connsiteY14" fmla="*/ 305544 h 504437"/>
                <a:gd name="connsiteX15" fmla="*/ 57718 w 187016"/>
                <a:gd name="connsiteY15" fmla="*/ 53366 h 5044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9767 w 189311"/>
                <a:gd name="connsiteY10" fmla="*/ 5028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57718 w 189311"/>
                <a:gd name="connsiteY0" fmla="*/ 53866 h 504917"/>
                <a:gd name="connsiteX1" fmla="*/ 113073 w 189311"/>
                <a:gd name="connsiteY1" fmla="*/ 561 h 504917"/>
                <a:gd name="connsiteX2" fmla="*/ 170479 w 189311"/>
                <a:gd name="connsiteY2" fmla="*/ 43615 h 504917"/>
                <a:gd name="connsiteX3" fmla="*/ 156128 w 189311"/>
                <a:gd name="connsiteY3" fmla="*/ 273241 h 504917"/>
                <a:gd name="connsiteX4" fmla="*/ 186881 w 189311"/>
                <a:gd name="connsiteY4" fmla="*/ 414706 h 504917"/>
                <a:gd name="connsiteX5" fmla="*/ 141776 w 189311"/>
                <a:gd name="connsiteY5" fmla="*/ 365501 h 504917"/>
                <a:gd name="connsiteX6" fmla="*/ 162278 w 189311"/>
                <a:gd name="connsiteY6" fmla="*/ 492615 h 504917"/>
                <a:gd name="connsiteX7" fmla="*/ 117173 w 189311"/>
                <a:gd name="connsiteY7" fmla="*/ 396254 h 504917"/>
                <a:gd name="connsiteX8" fmla="*/ 113073 w 189311"/>
                <a:gd name="connsiteY8" fmla="*/ 504916 h 504917"/>
                <a:gd name="connsiteX9" fmla="*/ 86420 w 189311"/>
                <a:gd name="connsiteY9" fmla="*/ 406505 h 504917"/>
                <a:gd name="connsiteX10" fmla="*/ 70019 w 189311"/>
                <a:gd name="connsiteY10" fmla="*/ 504917 h 504917"/>
                <a:gd name="connsiteX11" fmla="*/ 53616 w 189311"/>
                <a:gd name="connsiteY11" fmla="*/ 404455 h 504917"/>
                <a:gd name="connsiteX12" fmla="*/ 311 w 189311"/>
                <a:gd name="connsiteY12" fmla="*/ 435208 h 504917"/>
                <a:gd name="connsiteX13" fmla="*/ 33114 w 189311"/>
                <a:gd name="connsiteY13" fmla="*/ 357300 h 504917"/>
                <a:gd name="connsiteX14" fmla="*/ 63868 w 189311"/>
                <a:gd name="connsiteY14" fmla="*/ 306044 h 504917"/>
                <a:gd name="connsiteX15" fmla="*/ 57718 w 189311"/>
                <a:gd name="connsiteY15" fmla="*/ 53866 h 504917"/>
                <a:gd name="connsiteX0" fmla="*/ 57718 w 189311"/>
                <a:gd name="connsiteY0" fmla="*/ 53866 h 504958"/>
                <a:gd name="connsiteX1" fmla="*/ 113073 w 189311"/>
                <a:gd name="connsiteY1" fmla="*/ 561 h 504958"/>
                <a:gd name="connsiteX2" fmla="*/ 170479 w 189311"/>
                <a:gd name="connsiteY2" fmla="*/ 43615 h 504958"/>
                <a:gd name="connsiteX3" fmla="*/ 156128 w 189311"/>
                <a:gd name="connsiteY3" fmla="*/ 273241 h 504958"/>
                <a:gd name="connsiteX4" fmla="*/ 186881 w 189311"/>
                <a:gd name="connsiteY4" fmla="*/ 414706 h 504958"/>
                <a:gd name="connsiteX5" fmla="*/ 141776 w 189311"/>
                <a:gd name="connsiteY5" fmla="*/ 365501 h 504958"/>
                <a:gd name="connsiteX6" fmla="*/ 162278 w 189311"/>
                <a:gd name="connsiteY6" fmla="*/ 492615 h 504958"/>
                <a:gd name="connsiteX7" fmla="*/ 117173 w 189311"/>
                <a:gd name="connsiteY7" fmla="*/ 396254 h 504958"/>
                <a:gd name="connsiteX8" fmla="*/ 113073 w 189311"/>
                <a:gd name="connsiteY8" fmla="*/ 504916 h 504958"/>
                <a:gd name="connsiteX9" fmla="*/ 86420 w 189311"/>
                <a:gd name="connsiteY9" fmla="*/ 406505 h 504958"/>
                <a:gd name="connsiteX10" fmla="*/ 70019 w 189311"/>
                <a:gd name="connsiteY10" fmla="*/ 504917 h 504958"/>
                <a:gd name="connsiteX11" fmla="*/ 53616 w 189311"/>
                <a:gd name="connsiteY11" fmla="*/ 404455 h 504958"/>
                <a:gd name="connsiteX12" fmla="*/ 311 w 189311"/>
                <a:gd name="connsiteY12" fmla="*/ 435208 h 504958"/>
                <a:gd name="connsiteX13" fmla="*/ 33114 w 189311"/>
                <a:gd name="connsiteY13" fmla="*/ 357300 h 504958"/>
                <a:gd name="connsiteX14" fmla="*/ 63868 w 189311"/>
                <a:gd name="connsiteY14" fmla="*/ 306044 h 504958"/>
                <a:gd name="connsiteX15" fmla="*/ 57718 w 189311"/>
                <a:gd name="connsiteY15" fmla="*/ 53866 h 504958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5667 w 189311"/>
                <a:gd name="connsiteY10" fmla="*/ 4987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62647 w 194240"/>
                <a:gd name="connsiteY0" fmla="*/ 53866 h 504916"/>
                <a:gd name="connsiteX1" fmla="*/ 118002 w 194240"/>
                <a:gd name="connsiteY1" fmla="*/ 561 h 504916"/>
                <a:gd name="connsiteX2" fmla="*/ 175408 w 194240"/>
                <a:gd name="connsiteY2" fmla="*/ 43615 h 504916"/>
                <a:gd name="connsiteX3" fmla="*/ 161057 w 194240"/>
                <a:gd name="connsiteY3" fmla="*/ 273241 h 504916"/>
                <a:gd name="connsiteX4" fmla="*/ 191810 w 194240"/>
                <a:gd name="connsiteY4" fmla="*/ 414706 h 504916"/>
                <a:gd name="connsiteX5" fmla="*/ 146705 w 194240"/>
                <a:gd name="connsiteY5" fmla="*/ 365501 h 504916"/>
                <a:gd name="connsiteX6" fmla="*/ 167207 w 194240"/>
                <a:gd name="connsiteY6" fmla="*/ 492615 h 504916"/>
                <a:gd name="connsiteX7" fmla="*/ 122102 w 194240"/>
                <a:gd name="connsiteY7" fmla="*/ 396254 h 504916"/>
                <a:gd name="connsiteX8" fmla="*/ 118002 w 194240"/>
                <a:gd name="connsiteY8" fmla="*/ 504916 h 504916"/>
                <a:gd name="connsiteX9" fmla="*/ 91349 w 194240"/>
                <a:gd name="connsiteY9" fmla="*/ 406505 h 504916"/>
                <a:gd name="connsiteX10" fmla="*/ 60596 w 194240"/>
                <a:gd name="connsiteY10" fmla="*/ 498766 h 504916"/>
                <a:gd name="connsiteX11" fmla="*/ 58545 w 194240"/>
                <a:gd name="connsiteY11" fmla="*/ 404455 h 504916"/>
                <a:gd name="connsiteX12" fmla="*/ 5240 w 194240"/>
                <a:gd name="connsiteY12" fmla="*/ 435208 h 504916"/>
                <a:gd name="connsiteX13" fmla="*/ 38043 w 194240"/>
                <a:gd name="connsiteY13" fmla="*/ 357300 h 504916"/>
                <a:gd name="connsiteX14" fmla="*/ 68797 w 194240"/>
                <a:gd name="connsiteY14" fmla="*/ 306044 h 504916"/>
                <a:gd name="connsiteX15" fmla="*/ 62647 w 194240"/>
                <a:gd name="connsiteY15" fmla="*/ 53866 h 504916"/>
                <a:gd name="connsiteX0" fmla="*/ 55316 w 186909"/>
                <a:gd name="connsiteY0" fmla="*/ 53866 h 504916"/>
                <a:gd name="connsiteX1" fmla="*/ 110671 w 186909"/>
                <a:gd name="connsiteY1" fmla="*/ 561 h 504916"/>
                <a:gd name="connsiteX2" fmla="*/ 168077 w 186909"/>
                <a:gd name="connsiteY2" fmla="*/ 43615 h 504916"/>
                <a:gd name="connsiteX3" fmla="*/ 153726 w 186909"/>
                <a:gd name="connsiteY3" fmla="*/ 273241 h 504916"/>
                <a:gd name="connsiteX4" fmla="*/ 184479 w 186909"/>
                <a:gd name="connsiteY4" fmla="*/ 414706 h 504916"/>
                <a:gd name="connsiteX5" fmla="*/ 139374 w 186909"/>
                <a:gd name="connsiteY5" fmla="*/ 365501 h 504916"/>
                <a:gd name="connsiteX6" fmla="*/ 159876 w 186909"/>
                <a:gd name="connsiteY6" fmla="*/ 492615 h 504916"/>
                <a:gd name="connsiteX7" fmla="*/ 114771 w 186909"/>
                <a:gd name="connsiteY7" fmla="*/ 396254 h 504916"/>
                <a:gd name="connsiteX8" fmla="*/ 110671 w 186909"/>
                <a:gd name="connsiteY8" fmla="*/ 504916 h 504916"/>
                <a:gd name="connsiteX9" fmla="*/ 84018 w 186909"/>
                <a:gd name="connsiteY9" fmla="*/ 406505 h 504916"/>
                <a:gd name="connsiteX10" fmla="*/ 53265 w 186909"/>
                <a:gd name="connsiteY10" fmla="*/ 498766 h 504916"/>
                <a:gd name="connsiteX11" fmla="*/ 51214 w 186909"/>
                <a:gd name="connsiteY11" fmla="*/ 404455 h 504916"/>
                <a:gd name="connsiteX12" fmla="*/ 6110 w 186909"/>
                <a:gd name="connsiteY12" fmla="*/ 420856 h 504916"/>
                <a:gd name="connsiteX13" fmla="*/ 30712 w 186909"/>
                <a:gd name="connsiteY13" fmla="*/ 357300 h 504916"/>
                <a:gd name="connsiteX14" fmla="*/ 61466 w 186909"/>
                <a:gd name="connsiteY14" fmla="*/ 306044 h 504916"/>
                <a:gd name="connsiteX15" fmla="*/ 55316 w 186909"/>
                <a:gd name="connsiteY15" fmla="*/ 53866 h 504916"/>
                <a:gd name="connsiteX0" fmla="*/ 49504 w 181097"/>
                <a:gd name="connsiteY0" fmla="*/ 53866 h 504916"/>
                <a:gd name="connsiteX1" fmla="*/ 104859 w 181097"/>
                <a:gd name="connsiteY1" fmla="*/ 561 h 504916"/>
                <a:gd name="connsiteX2" fmla="*/ 162265 w 181097"/>
                <a:gd name="connsiteY2" fmla="*/ 43615 h 504916"/>
                <a:gd name="connsiteX3" fmla="*/ 147914 w 181097"/>
                <a:gd name="connsiteY3" fmla="*/ 273241 h 504916"/>
                <a:gd name="connsiteX4" fmla="*/ 178667 w 181097"/>
                <a:gd name="connsiteY4" fmla="*/ 414706 h 504916"/>
                <a:gd name="connsiteX5" fmla="*/ 133562 w 181097"/>
                <a:gd name="connsiteY5" fmla="*/ 365501 h 504916"/>
                <a:gd name="connsiteX6" fmla="*/ 154064 w 181097"/>
                <a:gd name="connsiteY6" fmla="*/ 492615 h 504916"/>
                <a:gd name="connsiteX7" fmla="*/ 108959 w 181097"/>
                <a:gd name="connsiteY7" fmla="*/ 396254 h 504916"/>
                <a:gd name="connsiteX8" fmla="*/ 104859 w 181097"/>
                <a:gd name="connsiteY8" fmla="*/ 504916 h 504916"/>
                <a:gd name="connsiteX9" fmla="*/ 78206 w 181097"/>
                <a:gd name="connsiteY9" fmla="*/ 406505 h 504916"/>
                <a:gd name="connsiteX10" fmla="*/ 47453 w 181097"/>
                <a:gd name="connsiteY10" fmla="*/ 498766 h 504916"/>
                <a:gd name="connsiteX11" fmla="*/ 41301 w 181097"/>
                <a:gd name="connsiteY11" fmla="*/ 400354 h 504916"/>
                <a:gd name="connsiteX12" fmla="*/ 298 w 181097"/>
                <a:gd name="connsiteY12" fmla="*/ 420856 h 504916"/>
                <a:gd name="connsiteX13" fmla="*/ 24900 w 181097"/>
                <a:gd name="connsiteY13" fmla="*/ 357300 h 504916"/>
                <a:gd name="connsiteX14" fmla="*/ 55654 w 181097"/>
                <a:gd name="connsiteY14" fmla="*/ 306044 h 504916"/>
                <a:gd name="connsiteX15" fmla="*/ 49504 w 181097"/>
                <a:gd name="connsiteY15" fmla="*/ 53866 h 504916"/>
                <a:gd name="connsiteX0" fmla="*/ 52664 w 184257"/>
                <a:gd name="connsiteY0" fmla="*/ 53866 h 504916"/>
                <a:gd name="connsiteX1" fmla="*/ 108019 w 184257"/>
                <a:gd name="connsiteY1" fmla="*/ 561 h 504916"/>
                <a:gd name="connsiteX2" fmla="*/ 165425 w 184257"/>
                <a:gd name="connsiteY2" fmla="*/ 43615 h 504916"/>
                <a:gd name="connsiteX3" fmla="*/ 151074 w 184257"/>
                <a:gd name="connsiteY3" fmla="*/ 273241 h 504916"/>
                <a:gd name="connsiteX4" fmla="*/ 181827 w 184257"/>
                <a:gd name="connsiteY4" fmla="*/ 414706 h 504916"/>
                <a:gd name="connsiteX5" fmla="*/ 136722 w 184257"/>
                <a:gd name="connsiteY5" fmla="*/ 365501 h 504916"/>
                <a:gd name="connsiteX6" fmla="*/ 157224 w 184257"/>
                <a:gd name="connsiteY6" fmla="*/ 492615 h 504916"/>
                <a:gd name="connsiteX7" fmla="*/ 112119 w 184257"/>
                <a:gd name="connsiteY7" fmla="*/ 396254 h 504916"/>
                <a:gd name="connsiteX8" fmla="*/ 108019 w 184257"/>
                <a:gd name="connsiteY8" fmla="*/ 504916 h 504916"/>
                <a:gd name="connsiteX9" fmla="*/ 81366 w 184257"/>
                <a:gd name="connsiteY9" fmla="*/ 406505 h 504916"/>
                <a:gd name="connsiteX10" fmla="*/ 50613 w 184257"/>
                <a:gd name="connsiteY10" fmla="*/ 498766 h 504916"/>
                <a:gd name="connsiteX11" fmla="*/ 44461 w 184257"/>
                <a:gd name="connsiteY11" fmla="*/ 400354 h 504916"/>
                <a:gd name="connsiteX12" fmla="*/ 3458 w 184257"/>
                <a:gd name="connsiteY12" fmla="*/ 420856 h 504916"/>
                <a:gd name="connsiteX13" fmla="*/ 28060 w 184257"/>
                <a:gd name="connsiteY13" fmla="*/ 357300 h 504916"/>
                <a:gd name="connsiteX14" fmla="*/ 58814 w 184257"/>
                <a:gd name="connsiteY14" fmla="*/ 306044 h 504916"/>
                <a:gd name="connsiteX15" fmla="*/ 52664 w 184257"/>
                <a:gd name="connsiteY15" fmla="*/ 53866 h 504916"/>
                <a:gd name="connsiteX0" fmla="*/ 52664 w 181873"/>
                <a:gd name="connsiteY0" fmla="*/ 53866 h 504916"/>
                <a:gd name="connsiteX1" fmla="*/ 108019 w 181873"/>
                <a:gd name="connsiteY1" fmla="*/ 561 h 504916"/>
                <a:gd name="connsiteX2" fmla="*/ 165425 w 181873"/>
                <a:gd name="connsiteY2" fmla="*/ 43615 h 504916"/>
                <a:gd name="connsiteX3" fmla="*/ 151074 w 181873"/>
                <a:gd name="connsiteY3" fmla="*/ 273241 h 504916"/>
                <a:gd name="connsiteX4" fmla="*/ 181827 w 181873"/>
                <a:gd name="connsiteY4" fmla="*/ 414706 h 504916"/>
                <a:gd name="connsiteX5" fmla="*/ 142873 w 181873"/>
                <a:gd name="connsiteY5" fmla="*/ 377802 h 504916"/>
                <a:gd name="connsiteX6" fmla="*/ 157224 w 181873"/>
                <a:gd name="connsiteY6" fmla="*/ 492615 h 504916"/>
                <a:gd name="connsiteX7" fmla="*/ 112119 w 181873"/>
                <a:gd name="connsiteY7" fmla="*/ 396254 h 504916"/>
                <a:gd name="connsiteX8" fmla="*/ 108019 w 181873"/>
                <a:gd name="connsiteY8" fmla="*/ 504916 h 504916"/>
                <a:gd name="connsiteX9" fmla="*/ 81366 w 181873"/>
                <a:gd name="connsiteY9" fmla="*/ 406505 h 504916"/>
                <a:gd name="connsiteX10" fmla="*/ 50613 w 181873"/>
                <a:gd name="connsiteY10" fmla="*/ 498766 h 504916"/>
                <a:gd name="connsiteX11" fmla="*/ 44461 w 181873"/>
                <a:gd name="connsiteY11" fmla="*/ 400354 h 504916"/>
                <a:gd name="connsiteX12" fmla="*/ 3458 w 181873"/>
                <a:gd name="connsiteY12" fmla="*/ 420856 h 504916"/>
                <a:gd name="connsiteX13" fmla="*/ 28060 w 181873"/>
                <a:gd name="connsiteY13" fmla="*/ 357300 h 504916"/>
                <a:gd name="connsiteX14" fmla="*/ 58814 w 181873"/>
                <a:gd name="connsiteY14" fmla="*/ 306044 h 504916"/>
                <a:gd name="connsiteX15" fmla="*/ 52664 w 181873"/>
                <a:gd name="connsiteY15" fmla="*/ 53866 h 504916"/>
                <a:gd name="connsiteX0" fmla="*/ 52664 w 181839"/>
                <a:gd name="connsiteY0" fmla="*/ 53866 h 504916"/>
                <a:gd name="connsiteX1" fmla="*/ 108019 w 181839"/>
                <a:gd name="connsiteY1" fmla="*/ 561 h 504916"/>
                <a:gd name="connsiteX2" fmla="*/ 165425 w 181839"/>
                <a:gd name="connsiteY2" fmla="*/ 43615 h 504916"/>
                <a:gd name="connsiteX3" fmla="*/ 151074 w 181839"/>
                <a:gd name="connsiteY3" fmla="*/ 273241 h 504916"/>
                <a:gd name="connsiteX4" fmla="*/ 181827 w 181839"/>
                <a:gd name="connsiteY4" fmla="*/ 414706 h 504916"/>
                <a:gd name="connsiteX5" fmla="*/ 146973 w 181839"/>
                <a:gd name="connsiteY5" fmla="*/ 386003 h 504916"/>
                <a:gd name="connsiteX6" fmla="*/ 157224 w 181839"/>
                <a:gd name="connsiteY6" fmla="*/ 492615 h 504916"/>
                <a:gd name="connsiteX7" fmla="*/ 112119 w 181839"/>
                <a:gd name="connsiteY7" fmla="*/ 396254 h 504916"/>
                <a:gd name="connsiteX8" fmla="*/ 108019 w 181839"/>
                <a:gd name="connsiteY8" fmla="*/ 504916 h 504916"/>
                <a:gd name="connsiteX9" fmla="*/ 81366 w 181839"/>
                <a:gd name="connsiteY9" fmla="*/ 406505 h 504916"/>
                <a:gd name="connsiteX10" fmla="*/ 50613 w 181839"/>
                <a:gd name="connsiteY10" fmla="*/ 498766 h 504916"/>
                <a:gd name="connsiteX11" fmla="*/ 44461 w 181839"/>
                <a:gd name="connsiteY11" fmla="*/ 400354 h 504916"/>
                <a:gd name="connsiteX12" fmla="*/ 3458 w 181839"/>
                <a:gd name="connsiteY12" fmla="*/ 420856 h 504916"/>
                <a:gd name="connsiteX13" fmla="*/ 28060 w 181839"/>
                <a:gd name="connsiteY13" fmla="*/ 357300 h 504916"/>
                <a:gd name="connsiteX14" fmla="*/ 58814 w 181839"/>
                <a:gd name="connsiteY14" fmla="*/ 306044 h 504916"/>
                <a:gd name="connsiteX15" fmla="*/ 52664 w 181839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270875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9467 h 510517"/>
                <a:gd name="connsiteX1" fmla="*/ 100203 w 183758"/>
                <a:gd name="connsiteY1" fmla="*/ 301 h 510517"/>
                <a:gd name="connsiteX2" fmla="*/ 165425 w 183758"/>
                <a:gd name="connsiteY2" fmla="*/ 49216 h 510517"/>
                <a:gd name="connsiteX3" fmla="*/ 151074 w 183758"/>
                <a:gd name="connsiteY3" fmla="*/ 278842 h 510517"/>
                <a:gd name="connsiteX4" fmla="*/ 181827 w 183758"/>
                <a:gd name="connsiteY4" fmla="*/ 420307 h 510517"/>
                <a:gd name="connsiteX5" fmla="*/ 146973 w 183758"/>
                <a:gd name="connsiteY5" fmla="*/ 391604 h 510517"/>
                <a:gd name="connsiteX6" fmla="*/ 157224 w 183758"/>
                <a:gd name="connsiteY6" fmla="*/ 498216 h 510517"/>
                <a:gd name="connsiteX7" fmla="*/ 112119 w 183758"/>
                <a:gd name="connsiteY7" fmla="*/ 401855 h 510517"/>
                <a:gd name="connsiteX8" fmla="*/ 108019 w 183758"/>
                <a:gd name="connsiteY8" fmla="*/ 510517 h 510517"/>
                <a:gd name="connsiteX9" fmla="*/ 81366 w 183758"/>
                <a:gd name="connsiteY9" fmla="*/ 412106 h 510517"/>
                <a:gd name="connsiteX10" fmla="*/ 50613 w 183758"/>
                <a:gd name="connsiteY10" fmla="*/ 504367 h 510517"/>
                <a:gd name="connsiteX11" fmla="*/ 44461 w 183758"/>
                <a:gd name="connsiteY11" fmla="*/ 405955 h 510517"/>
                <a:gd name="connsiteX12" fmla="*/ 3458 w 183758"/>
                <a:gd name="connsiteY12" fmla="*/ 426457 h 510517"/>
                <a:gd name="connsiteX13" fmla="*/ 28060 w 183758"/>
                <a:gd name="connsiteY13" fmla="*/ 362901 h 510517"/>
                <a:gd name="connsiteX14" fmla="*/ 56860 w 183758"/>
                <a:gd name="connsiteY14" fmla="*/ 233491 h 510517"/>
                <a:gd name="connsiteX15" fmla="*/ 52664 w 183758"/>
                <a:gd name="connsiteY15" fmla="*/ 59467 h 510517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85"/>
                <a:gd name="connsiteX1" fmla="*/ 100203 w 183622"/>
                <a:gd name="connsiteY1" fmla="*/ 555 h 510785"/>
                <a:gd name="connsiteX2" fmla="*/ 165425 w 183622"/>
                <a:gd name="connsiteY2" fmla="*/ 49470 h 510785"/>
                <a:gd name="connsiteX3" fmla="*/ 151074 w 183622"/>
                <a:gd name="connsiteY3" fmla="*/ 310357 h 510785"/>
                <a:gd name="connsiteX4" fmla="*/ 181827 w 183622"/>
                <a:gd name="connsiteY4" fmla="*/ 420561 h 510785"/>
                <a:gd name="connsiteX5" fmla="*/ 146973 w 183622"/>
                <a:gd name="connsiteY5" fmla="*/ 391858 h 510785"/>
                <a:gd name="connsiteX6" fmla="*/ 157224 w 183622"/>
                <a:gd name="connsiteY6" fmla="*/ 498470 h 510785"/>
                <a:gd name="connsiteX7" fmla="*/ 112119 w 183622"/>
                <a:gd name="connsiteY7" fmla="*/ 402109 h 510785"/>
                <a:gd name="connsiteX8" fmla="*/ 108019 w 183622"/>
                <a:gd name="connsiteY8" fmla="*/ 510771 h 510785"/>
                <a:gd name="connsiteX9" fmla="*/ 77459 w 183622"/>
                <a:gd name="connsiteY9" fmla="*/ 410406 h 510785"/>
                <a:gd name="connsiteX10" fmla="*/ 50613 w 183622"/>
                <a:gd name="connsiteY10" fmla="*/ 504621 h 510785"/>
                <a:gd name="connsiteX11" fmla="*/ 44461 w 183622"/>
                <a:gd name="connsiteY11" fmla="*/ 406209 h 510785"/>
                <a:gd name="connsiteX12" fmla="*/ 3458 w 183622"/>
                <a:gd name="connsiteY12" fmla="*/ 426711 h 510785"/>
                <a:gd name="connsiteX13" fmla="*/ 28060 w 183622"/>
                <a:gd name="connsiteY13" fmla="*/ 363155 h 510785"/>
                <a:gd name="connsiteX14" fmla="*/ 56860 w 183622"/>
                <a:gd name="connsiteY14" fmla="*/ 233745 h 510785"/>
                <a:gd name="connsiteX15" fmla="*/ 52664 w 183622"/>
                <a:gd name="connsiteY15" fmla="*/ 59721 h 510785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94408 h 545501"/>
                <a:gd name="connsiteX1" fmla="*/ 102157 w 183622"/>
                <a:gd name="connsiteY1" fmla="*/ 73 h 545501"/>
                <a:gd name="connsiteX2" fmla="*/ 165425 w 183622"/>
                <a:gd name="connsiteY2" fmla="*/ 84157 h 545501"/>
                <a:gd name="connsiteX3" fmla="*/ 151074 w 183622"/>
                <a:gd name="connsiteY3" fmla="*/ 345044 h 545501"/>
                <a:gd name="connsiteX4" fmla="*/ 181827 w 183622"/>
                <a:gd name="connsiteY4" fmla="*/ 455248 h 545501"/>
                <a:gd name="connsiteX5" fmla="*/ 146973 w 183622"/>
                <a:gd name="connsiteY5" fmla="*/ 426545 h 545501"/>
                <a:gd name="connsiteX6" fmla="*/ 157224 w 183622"/>
                <a:gd name="connsiteY6" fmla="*/ 533157 h 545501"/>
                <a:gd name="connsiteX7" fmla="*/ 112119 w 183622"/>
                <a:gd name="connsiteY7" fmla="*/ 436796 h 545501"/>
                <a:gd name="connsiteX8" fmla="*/ 108019 w 183622"/>
                <a:gd name="connsiteY8" fmla="*/ 545458 h 545501"/>
                <a:gd name="connsiteX9" fmla="*/ 77459 w 183622"/>
                <a:gd name="connsiteY9" fmla="*/ 445093 h 545501"/>
                <a:gd name="connsiteX10" fmla="*/ 50613 w 183622"/>
                <a:gd name="connsiteY10" fmla="*/ 539308 h 545501"/>
                <a:gd name="connsiteX11" fmla="*/ 44461 w 183622"/>
                <a:gd name="connsiteY11" fmla="*/ 440896 h 545501"/>
                <a:gd name="connsiteX12" fmla="*/ 3458 w 183622"/>
                <a:gd name="connsiteY12" fmla="*/ 461398 h 545501"/>
                <a:gd name="connsiteX13" fmla="*/ 28060 w 183622"/>
                <a:gd name="connsiteY13" fmla="*/ 397842 h 545501"/>
                <a:gd name="connsiteX14" fmla="*/ 56860 w 183622"/>
                <a:gd name="connsiteY14" fmla="*/ 268432 h 545501"/>
                <a:gd name="connsiteX15" fmla="*/ 52664 w 183622"/>
                <a:gd name="connsiteY15" fmla="*/ 94408 h 545501"/>
                <a:gd name="connsiteX0" fmla="*/ 52664 w 183622"/>
                <a:gd name="connsiteY0" fmla="*/ 99119 h 550212"/>
                <a:gd name="connsiteX1" fmla="*/ 102157 w 183622"/>
                <a:gd name="connsiteY1" fmla="*/ 4784 h 550212"/>
                <a:gd name="connsiteX2" fmla="*/ 165425 w 183622"/>
                <a:gd name="connsiteY2" fmla="*/ 49791 h 550212"/>
                <a:gd name="connsiteX3" fmla="*/ 151074 w 183622"/>
                <a:gd name="connsiteY3" fmla="*/ 349755 h 550212"/>
                <a:gd name="connsiteX4" fmla="*/ 181827 w 183622"/>
                <a:gd name="connsiteY4" fmla="*/ 459959 h 550212"/>
                <a:gd name="connsiteX5" fmla="*/ 146973 w 183622"/>
                <a:gd name="connsiteY5" fmla="*/ 431256 h 550212"/>
                <a:gd name="connsiteX6" fmla="*/ 157224 w 183622"/>
                <a:gd name="connsiteY6" fmla="*/ 537868 h 550212"/>
                <a:gd name="connsiteX7" fmla="*/ 112119 w 183622"/>
                <a:gd name="connsiteY7" fmla="*/ 441507 h 550212"/>
                <a:gd name="connsiteX8" fmla="*/ 108019 w 183622"/>
                <a:gd name="connsiteY8" fmla="*/ 550169 h 550212"/>
                <a:gd name="connsiteX9" fmla="*/ 77459 w 183622"/>
                <a:gd name="connsiteY9" fmla="*/ 449804 h 550212"/>
                <a:gd name="connsiteX10" fmla="*/ 50613 w 183622"/>
                <a:gd name="connsiteY10" fmla="*/ 544019 h 550212"/>
                <a:gd name="connsiteX11" fmla="*/ 44461 w 183622"/>
                <a:gd name="connsiteY11" fmla="*/ 445607 h 550212"/>
                <a:gd name="connsiteX12" fmla="*/ 3458 w 183622"/>
                <a:gd name="connsiteY12" fmla="*/ 466109 h 550212"/>
                <a:gd name="connsiteX13" fmla="*/ 28060 w 183622"/>
                <a:gd name="connsiteY13" fmla="*/ 402553 h 550212"/>
                <a:gd name="connsiteX14" fmla="*/ 56860 w 183622"/>
                <a:gd name="connsiteY14" fmla="*/ 273143 h 550212"/>
                <a:gd name="connsiteX15" fmla="*/ 52664 w 183622"/>
                <a:gd name="connsiteY15" fmla="*/ 99119 h 550212"/>
                <a:gd name="connsiteX0" fmla="*/ 52664 w 183622"/>
                <a:gd name="connsiteY0" fmla="*/ 52963 h 547041"/>
                <a:gd name="connsiteX1" fmla="*/ 102157 w 183622"/>
                <a:gd name="connsiteY1" fmla="*/ 1613 h 547041"/>
                <a:gd name="connsiteX2" fmla="*/ 165425 w 183622"/>
                <a:gd name="connsiteY2" fmla="*/ 46620 h 547041"/>
                <a:gd name="connsiteX3" fmla="*/ 151074 w 183622"/>
                <a:gd name="connsiteY3" fmla="*/ 346584 h 547041"/>
                <a:gd name="connsiteX4" fmla="*/ 181827 w 183622"/>
                <a:gd name="connsiteY4" fmla="*/ 456788 h 547041"/>
                <a:gd name="connsiteX5" fmla="*/ 146973 w 183622"/>
                <a:gd name="connsiteY5" fmla="*/ 428085 h 547041"/>
                <a:gd name="connsiteX6" fmla="*/ 157224 w 183622"/>
                <a:gd name="connsiteY6" fmla="*/ 534697 h 547041"/>
                <a:gd name="connsiteX7" fmla="*/ 112119 w 183622"/>
                <a:gd name="connsiteY7" fmla="*/ 438336 h 547041"/>
                <a:gd name="connsiteX8" fmla="*/ 108019 w 183622"/>
                <a:gd name="connsiteY8" fmla="*/ 546998 h 547041"/>
                <a:gd name="connsiteX9" fmla="*/ 77459 w 183622"/>
                <a:gd name="connsiteY9" fmla="*/ 446633 h 547041"/>
                <a:gd name="connsiteX10" fmla="*/ 50613 w 183622"/>
                <a:gd name="connsiteY10" fmla="*/ 540848 h 547041"/>
                <a:gd name="connsiteX11" fmla="*/ 44461 w 183622"/>
                <a:gd name="connsiteY11" fmla="*/ 442436 h 547041"/>
                <a:gd name="connsiteX12" fmla="*/ 3458 w 183622"/>
                <a:gd name="connsiteY12" fmla="*/ 462938 h 547041"/>
                <a:gd name="connsiteX13" fmla="*/ 28060 w 183622"/>
                <a:gd name="connsiteY13" fmla="*/ 399382 h 547041"/>
                <a:gd name="connsiteX14" fmla="*/ 56860 w 183622"/>
                <a:gd name="connsiteY14" fmla="*/ 269972 h 547041"/>
                <a:gd name="connsiteX15" fmla="*/ 52664 w 183622"/>
                <a:gd name="connsiteY15" fmla="*/ 52963 h 547041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3622" h="555612">
                  <a:moveTo>
                    <a:pt x="52664" y="61534"/>
                  </a:moveTo>
                  <a:cubicBezTo>
                    <a:pt x="59888" y="15179"/>
                    <a:pt x="81410" y="1472"/>
                    <a:pt x="100203" y="415"/>
                  </a:cubicBezTo>
                  <a:cubicBezTo>
                    <a:pt x="118996" y="-642"/>
                    <a:pt x="156947" y="-3932"/>
                    <a:pt x="165425" y="55191"/>
                  </a:cubicBezTo>
                  <a:cubicBezTo>
                    <a:pt x="173903" y="114314"/>
                    <a:pt x="148340" y="286794"/>
                    <a:pt x="151074" y="355155"/>
                  </a:cubicBezTo>
                  <a:cubicBezTo>
                    <a:pt x="153808" y="423516"/>
                    <a:pt x="192279" y="447868"/>
                    <a:pt x="181827" y="465359"/>
                  </a:cubicBezTo>
                  <a:cubicBezTo>
                    <a:pt x="171375" y="482850"/>
                    <a:pt x="151074" y="423671"/>
                    <a:pt x="146973" y="436656"/>
                  </a:cubicBezTo>
                  <a:cubicBezTo>
                    <a:pt x="142873" y="449641"/>
                    <a:pt x="171138" y="533553"/>
                    <a:pt x="157224" y="543268"/>
                  </a:cubicBezTo>
                  <a:cubicBezTo>
                    <a:pt x="143310" y="552983"/>
                    <a:pt x="120320" y="444857"/>
                    <a:pt x="112119" y="446907"/>
                  </a:cubicBezTo>
                  <a:cubicBezTo>
                    <a:pt x="103918" y="448957"/>
                    <a:pt x="123565" y="558094"/>
                    <a:pt x="108019" y="555569"/>
                  </a:cubicBezTo>
                  <a:cubicBezTo>
                    <a:pt x="92473" y="553044"/>
                    <a:pt x="87027" y="456229"/>
                    <a:pt x="77459" y="455204"/>
                  </a:cubicBezTo>
                  <a:cubicBezTo>
                    <a:pt x="67891" y="454179"/>
                    <a:pt x="67836" y="548164"/>
                    <a:pt x="50613" y="549419"/>
                  </a:cubicBezTo>
                  <a:cubicBezTo>
                    <a:pt x="33390" y="550674"/>
                    <a:pt x="52320" y="463992"/>
                    <a:pt x="44461" y="451007"/>
                  </a:cubicBezTo>
                  <a:cubicBezTo>
                    <a:pt x="36602" y="438022"/>
                    <a:pt x="16442" y="478685"/>
                    <a:pt x="3458" y="471509"/>
                  </a:cubicBezTo>
                  <a:cubicBezTo>
                    <a:pt x="-9526" y="464333"/>
                    <a:pt x="17467" y="429480"/>
                    <a:pt x="28060" y="407953"/>
                  </a:cubicBezTo>
                  <a:cubicBezTo>
                    <a:pt x="60144" y="359073"/>
                    <a:pt x="59236" y="343593"/>
                    <a:pt x="56860" y="278543"/>
                  </a:cubicBezTo>
                  <a:cubicBezTo>
                    <a:pt x="54484" y="213493"/>
                    <a:pt x="45440" y="107889"/>
                    <a:pt x="52664" y="61534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C4E65FC7-A014-4B2A-B93E-3157B30E4C84}"/>
                </a:ext>
              </a:extLst>
            </p:cNvPr>
            <p:cNvSpPr/>
            <p:nvPr/>
          </p:nvSpPr>
          <p:spPr>
            <a:xfrm rot="3691782">
              <a:off x="9224364" y="2651056"/>
              <a:ext cx="150303" cy="254985"/>
            </a:xfrm>
            <a:custGeom>
              <a:avLst/>
              <a:gdLst>
                <a:gd name="connsiteX0" fmla="*/ 26048 w 207295"/>
                <a:gd name="connsiteY0" fmla="*/ 89400 h 310281"/>
                <a:gd name="connsiteX1" fmla="*/ 88597 w 207295"/>
                <a:gd name="connsiteY1" fmla="*/ 44 h 310281"/>
                <a:gd name="connsiteX2" fmla="*/ 171995 w 207295"/>
                <a:gd name="connsiteY2" fmla="*/ 80464 h 310281"/>
                <a:gd name="connsiteX3" fmla="*/ 204758 w 207295"/>
                <a:gd name="connsiteY3" fmla="*/ 274067 h 310281"/>
                <a:gd name="connsiteX4" fmla="*/ 109446 w 207295"/>
                <a:gd name="connsiteY4" fmla="*/ 294916 h 310281"/>
                <a:gd name="connsiteX5" fmla="*/ 5199 w 207295"/>
                <a:gd name="connsiteY5" fmla="*/ 294916 h 310281"/>
                <a:gd name="connsiteX6" fmla="*/ 26048 w 207295"/>
                <a:gd name="connsiteY6" fmla="*/ 89400 h 310281"/>
                <a:gd name="connsiteX0" fmla="*/ 25027 w 206625"/>
                <a:gd name="connsiteY0" fmla="*/ 89400 h 324978"/>
                <a:gd name="connsiteX1" fmla="*/ 87576 w 206625"/>
                <a:gd name="connsiteY1" fmla="*/ 44 h 324978"/>
                <a:gd name="connsiteX2" fmla="*/ 170974 w 206625"/>
                <a:gd name="connsiteY2" fmla="*/ 80464 h 324978"/>
                <a:gd name="connsiteX3" fmla="*/ 203737 w 206625"/>
                <a:gd name="connsiteY3" fmla="*/ 274067 h 324978"/>
                <a:gd name="connsiteX4" fmla="*/ 102468 w 206625"/>
                <a:gd name="connsiteY4" fmla="*/ 321723 h 324978"/>
                <a:gd name="connsiteX5" fmla="*/ 4178 w 206625"/>
                <a:gd name="connsiteY5" fmla="*/ 294916 h 324978"/>
                <a:gd name="connsiteX6" fmla="*/ 25027 w 206625"/>
                <a:gd name="connsiteY6" fmla="*/ 89400 h 324978"/>
                <a:gd name="connsiteX0" fmla="*/ 25027 w 215052"/>
                <a:gd name="connsiteY0" fmla="*/ 89406 h 325089"/>
                <a:gd name="connsiteX1" fmla="*/ 87576 w 215052"/>
                <a:gd name="connsiteY1" fmla="*/ 50 h 325089"/>
                <a:gd name="connsiteX2" fmla="*/ 170974 w 215052"/>
                <a:gd name="connsiteY2" fmla="*/ 80470 h 325089"/>
                <a:gd name="connsiteX3" fmla="*/ 212673 w 215052"/>
                <a:gd name="connsiteY3" fmla="*/ 300880 h 325089"/>
                <a:gd name="connsiteX4" fmla="*/ 102468 w 215052"/>
                <a:gd name="connsiteY4" fmla="*/ 321729 h 325089"/>
                <a:gd name="connsiteX5" fmla="*/ 4178 w 215052"/>
                <a:gd name="connsiteY5" fmla="*/ 294922 h 325089"/>
                <a:gd name="connsiteX6" fmla="*/ 25027 w 215052"/>
                <a:gd name="connsiteY6" fmla="*/ 89406 h 325089"/>
                <a:gd name="connsiteX0" fmla="*/ 33149 w 223174"/>
                <a:gd name="connsiteY0" fmla="*/ 89406 h 331862"/>
                <a:gd name="connsiteX1" fmla="*/ 95698 w 223174"/>
                <a:gd name="connsiteY1" fmla="*/ 50 h 331862"/>
                <a:gd name="connsiteX2" fmla="*/ 179096 w 223174"/>
                <a:gd name="connsiteY2" fmla="*/ 80470 h 331862"/>
                <a:gd name="connsiteX3" fmla="*/ 220795 w 223174"/>
                <a:gd name="connsiteY3" fmla="*/ 300880 h 331862"/>
                <a:gd name="connsiteX4" fmla="*/ 110590 w 223174"/>
                <a:gd name="connsiteY4" fmla="*/ 321729 h 331862"/>
                <a:gd name="connsiteX5" fmla="*/ 3365 w 223174"/>
                <a:gd name="connsiteY5" fmla="*/ 309814 h 331862"/>
                <a:gd name="connsiteX6" fmla="*/ 33149 w 223174"/>
                <a:gd name="connsiteY6" fmla="*/ 89406 h 331862"/>
                <a:gd name="connsiteX0" fmla="*/ 23550 w 225489"/>
                <a:gd name="connsiteY0" fmla="*/ 104561 h 331102"/>
                <a:gd name="connsiteX1" fmla="*/ 98013 w 225489"/>
                <a:gd name="connsiteY1" fmla="*/ 312 h 331102"/>
                <a:gd name="connsiteX2" fmla="*/ 181411 w 225489"/>
                <a:gd name="connsiteY2" fmla="*/ 80732 h 331102"/>
                <a:gd name="connsiteX3" fmla="*/ 223110 w 225489"/>
                <a:gd name="connsiteY3" fmla="*/ 301142 h 331102"/>
                <a:gd name="connsiteX4" fmla="*/ 112905 w 225489"/>
                <a:gd name="connsiteY4" fmla="*/ 321991 h 331102"/>
                <a:gd name="connsiteX5" fmla="*/ 5680 w 225489"/>
                <a:gd name="connsiteY5" fmla="*/ 310076 h 331102"/>
                <a:gd name="connsiteX6" fmla="*/ 23550 w 225489"/>
                <a:gd name="connsiteY6" fmla="*/ 104561 h 331102"/>
                <a:gd name="connsiteX0" fmla="*/ 23550 w 227742"/>
                <a:gd name="connsiteY0" fmla="*/ 104561 h 331102"/>
                <a:gd name="connsiteX1" fmla="*/ 98013 w 227742"/>
                <a:gd name="connsiteY1" fmla="*/ 312 h 331102"/>
                <a:gd name="connsiteX2" fmla="*/ 196304 w 227742"/>
                <a:gd name="connsiteY2" fmla="*/ 80732 h 331102"/>
                <a:gd name="connsiteX3" fmla="*/ 223110 w 227742"/>
                <a:gd name="connsiteY3" fmla="*/ 301142 h 331102"/>
                <a:gd name="connsiteX4" fmla="*/ 112905 w 227742"/>
                <a:gd name="connsiteY4" fmla="*/ 321991 h 331102"/>
                <a:gd name="connsiteX5" fmla="*/ 5680 w 227742"/>
                <a:gd name="connsiteY5" fmla="*/ 310076 h 331102"/>
                <a:gd name="connsiteX6" fmla="*/ 23550 w 227742"/>
                <a:gd name="connsiteY6" fmla="*/ 104561 h 331102"/>
                <a:gd name="connsiteX0" fmla="*/ 19305 w 229454"/>
                <a:gd name="connsiteY0" fmla="*/ 68648 h 333403"/>
                <a:gd name="connsiteX1" fmla="*/ 99725 w 229454"/>
                <a:gd name="connsiteY1" fmla="*/ 141 h 333403"/>
                <a:gd name="connsiteX2" fmla="*/ 198016 w 229454"/>
                <a:gd name="connsiteY2" fmla="*/ 80561 h 333403"/>
                <a:gd name="connsiteX3" fmla="*/ 224822 w 229454"/>
                <a:gd name="connsiteY3" fmla="*/ 300971 h 333403"/>
                <a:gd name="connsiteX4" fmla="*/ 114617 w 229454"/>
                <a:gd name="connsiteY4" fmla="*/ 321820 h 333403"/>
                <a:gd name="connsiteX5" fmla="*/ 7392 w 229454"/>
                <a:gd name="connsiteY5" fmla="*/ 309905 h 333403"/>
                <a:gd name="connsiteX6" fmla="*/ 19305 w 229454"/>
                <a:gd name="connsiteY6" fmla="*/ 68648 h 333403"/>
                <a:gd name="connsiteX0" fmla="*/ 19305 w 226896"/>
                <a:gd name="connsiteY0" fmla="*/ 68558 h 333313"/>
                <a:gd name="connsiteX1" fmla="*/ 99725 w 226896"/>
                <a:gd name="connsiteY1" fmla="*/ 51 h 333313"/>
                <a:gd name="connsiteX2" fmla="*/ 180145 w 226896"/>
                <a:gd name="connsiteY2" fmla="*/ 62599 h 333313"/>
                <a:gd name="connsiteX3" fmla="*/ 224822 w 226896"/>
                <a:gd name="connsiteY3" fmla="*/ 300881 h 333313"/>
                <a:gd name="connsiteX4" fmla="*/ 114617 w 226896"/>
                <a:gd name="connsiteY4" fmla="*/ 321730 h 333313"/>
                <a:gd name="connsiteX5" fmla="*/ 7392 w 226896"/>
                <a:gd name="connsiteY5" fmla="*/ 309815 h 333313"/>
                <a:gd name="connsiteX6" fmla="*/ 19305 w 226896"/>
                <a:gd name="connsiteY6" fmla="*/ 68558 h 333313"/>
                <a:gd name="connsiteX0" fmla="*/ 18790 w 226497"/>
                <a:gd name="connsiteY0" fmla="*/ 95334 h 360089"/>
                <a:gd name="connsiteX1" fmla="*/ 84318 w 226497"/>
                <a:gd name="connsiteY1" fmla="*/ 20 h 360089"/>
                <a:gd name="connsiteX2" fmla="*/ 179630 w 226497"/>
                <a:gd name="connsiteY2" fmla="*/ 89375 h 360089"/>
                <a:gd name="connsiteX3" fmla="*/ 224307 w 226497"/>
                <a:gd name="connsiteY3" fmla="*/ 327657 h 360089"/>
                <a:gd name="connsiteX4" fmla="*/ 114102 w 226497"/>
                <a:gd name="connsiteY4" fmla="*/ 348506 h 360089"/>
                <a:gd name="connsiteX5" fmla="*/ 6877 w 226497"/>
                <a:gd name="connsiteY5" fmla="*/ 336591 h 360089"/>
                <a:gd name="connsiteX6" fmla="*/ 18790 w 226497"/>
                <a:gd name="connsiteY6" fmla="*/ 95334 h 360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6497" h="360089">
                  <a:moveTo>
                    <a:pt x="18790" y="95334"/>
                  </a:moveTo>
                  <a:cubicBezTo>
                    <a:pt x="31697" y="39239"/>
                    <a:pt x="57511" y="1013"/>
                    <a:pt x="84318" y="20"/>
                  </a:cubicBezTo>
                  <a:cubicBezTo>
                    <a:pt x="111125" y="-973"/>
                    <a:pt x="156299" y="34769"/>
                    <a:pt x="179630" y="89375"/>
                  </a:cubicBezTo>
                  <a:cubicBezTo>
                    <a:pt x="202961" y="143981"/>
                    <a:pt x="235228" y="284469"/>
                    <a:pt x="224307" y="327657"/>
                  </a:cubicBezTo>
                  <a:cubicBezTo>
                    <a:pt x="213386" y="370845"/>
                    <a:pt x="147362" y="345031"/>
                    <a:pt x="114102" y="348506"/>
                  </a:cubicBezTo>
                  <a:cubicBezTo>
                    <a:pt x="80842" y="351981"/>
                    <a:pt x="22762" y="378786"/>
                    <a:pt x="6877" y="336591"/>
                  </a:cubicBezTo>
                  <a:cubicBezTo>
                    <a:pt x="-9008" y="294396"/>
                    <a:pt x="5883" y="151429"/>
                    <a:pt x="18790" y="95334"/>
                  </a:cubicBezTo>
                  <a:close/>
                </a:path>
              </a:pathLst>
            </a:custGeom>
            <a:solidFill>
              <a:srgbClr val="D6323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BC53B43A-99D4-4CAC-AEA2-C385CA75FBA6}"/>
                </a:ext>
              </a:extLst>
            </p:cNvPr>
            <p:cNvSpPr/>
            <p:nvPr/>
          </p:nvSpPr>
          <p:spPr>
            <a:xfrm rot="17844940">
              <a:off x="9434024" y="3655417"/>
              <a:ext cx="96400" cy="296385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  <a:gd name="connsiteX0" fmla="*/ 6496 w 140748"/>
                <a:gd name="connsiteY0" fmla="*/ 42636 h 364378"/>
                <a:gd name="connsiteX1" fmla="*/ 8067 w 140748"/>
                <a:gd name="connsiteY1" fmla="*/ 310013 h 364378"/>
                <a:gd name="connsiteX2" fmla="*/ 70905 w 140748"/>
                <a:gd name="connsiteY2" fmla="*/ 364185 h 364378"/>
                <a:gd name="connsiteX3" fmla="*/ 129409 w 140748"/>
                <a:gd name="connsiteY3" fmla="*/ 303514 h 364378"/>
                <a:gd name="connsiteX4" fmla="*/ 131576 w 140748"/>
                <a:gd name="connsiteY4" fmla="*/ 60829 h 364378"/>
                <a:gd name="connsiteX5" fmla="*/ 60071 w 140748"/>
                <a:gd name="connsiteY5" fmla="*/ 2324 h 364378"/>
                <a:gd name="connsiteX6" fmla="*/ 6496 w 140748"/>
                <a:gd name="connsiteY6" fmla="*/ 42636 h 364378"/>
                <a:gd name="connsiteX0" fmla="*/ 6496 w 136138"/>
                <a:gd name="connsiteY0" fmla="*/ 45571 h 367313"/>
                <a:gd name="connsiteX1" fmla="*/ 8067 w 136138"/>
                <a:gd name="connsiteY1" fmla="*/ 312948 h 367313"/>
                <a:gd name="connsiteX2" fmla="*/ 70905 w 136138"/>
                <a:gd name="connsiteY2" fmla="*/ 367120 h 367313"/>
                <a:gd name="connsiteX3" fmla="*/ 129409 w 136138"/>
                <a:gd name="connsiteY3" fmla="*/ 306449 h 367313"/>
                <a:gd name="connsiteX4" fmla="*/ 123956 w 136138"/>
                <a:gd name="connsiteY4" fmla="*/ 37094 h 367313"/>
                <a:gd name="connsiteX5" fmla="*/ 60071 w 136138"/>
                <a:gd name="connsiteY5" fmla="*/ 5259 h 367313"/>
                <a:gd name="connsiteX6" fmla="*/ 6496 w 136138"/>
                <a:gd name="connsiteY6" fmla="*/ 45571 h 367313"/>
                <a:gd name="connsiteX0" fmla="*/ 6991 w 136633"/>
                <a:gd name="connsiteY0" fmla="*/ 56469 h 378211"/>
                <a:gd name="connsiteX1" fmla="*/ 8562 w 136633"/>
                <a:gd name="connsiteY1" fmla="*/ 323846 h 378211"/>
                <a:gd name="connsiteX2" fmla="*/ 71400 w 136633"/>
                <a:gd name="connsiteY2" fmla="*/ 378018 h 378211"/>
                <a:gd name="connsiteX3" fmla="*/ 129904 w 136633"/>
                <a:gd name="connsiteY3" fmla="*/ 317347 h 378211"/>
                <a:gd name="connsiteX4" fmla="*/ 124451 w 136633"/>
                <a:gd name="connsiteY4" fmla="*/ 47992 h 378211"/>
                <a:gd name="connsiteX5" fmla="*/ 68186 w 136633"/>
                <a:gd name="connsiteY5" fmla="*/ 917 h 378211"/>
                <a:gd name="connsiteX6" fmla="*/ 6991 w 136633"/>
                <a:gd name="connsiteY6" fmla="*/ 56469 h 378211"/>
                <a:gd name="connsiteX0" fmla="*/ 3871 w 133513"/>
                <a:gd name="connsiteY0" fmla="*/ 56469 h 378103"/>
                <a:gd name="connsiteX1" fmla="*/ 13062 w 133513"/>
                <a:gd name="connsiteY1" fmla="*/ 321941 h 378103"/>
                <a:gd name="connsiteX2" fmla="*/ 68280 w 133513"/>
                <a:gd name="connsiteY2" fmla="*/ 378018 h 378103"/>
                <a:gd name="connsiteX3" fmla="*/ 126784 w 133513"/>
                <a:gd name="connsiteY3" fmla="*/ 317347 h 378103"/>
                <a:gd name="connsiteX4" fmla="*/ 121331 w 133513"/>
                <a:gd name="connsiteY4" fmla="*/ 47992 h 378103"/>
                <a:gd name="connsiteX5" fmla="*/ 65066 w 133513"/>
                <a:gd name="connsiteY5" fmla="*/ 917 h 378103"/>
                <a:gd name="connsiteX6" fmla="*/ 3871 w 133513"/>
                <a:gd name="connsiteY6" fmla="*/ 56469 h 378103"/>
                <a:gd name="connsiteX0" fmla="*/ 3871 w 130834"/>
                <a:gd name="connsiteY0" fmla="*/ 56469 h 378482"/>
                <a:gd name="connsiteX1" fmla="*/ 13062 w 130834"/>
                <a:gd name="connsiteY1" fmla="*/ 321941 h 378482"/>
                <a:gd name="connsiteX2" fmla="*/ 68280 w 130834"/>
                <a:gd name="connsiteY2" fmla="*/ 378018 h 378482"/>
                <a:gd name="connsiteX3" fmla="*/ 121069 w 130834"/>
                <a:gd name="connsiteY3" fmla="*/ 307822 h 378482"/>
                <a:gd name="connsiteX4" fmla="*/ 121331 w 130834"/>
                <a:gd name="connsiteY4" fmla="*/ 47992 h 378482"/>
                <a:gd name="connsiteX5" fmla="*/ 65066 w 130834"/>
                <a:gd name="connsiteY5" fmla="*/ 917 h 378482"/>
                <a:gd name="connsiteX6" fmla="*/ 3871 w 130834"/>
                <a:gd name="connsiteY6" fmla="*/ 56469 h 378482"/>
                <a:gd name="connsiteX0" fmla="*/ 3747 w 130911"/>
                <a:gd name="connsiteY0" fmla="*/ 56469 h 374836"/>
                <a:gd name="connsiteX1" fmla="*/ 12938 w 130911"/>
                <a:gd name="connsiteY1" fmla="*/ 321941 h 374836"/>
                <a:gd name="connsiteX2" fmla="*/ 64346 w 130911"/>
                <a:gd name="connsiteY2" fmla="*/ 374208 h 374836"/>
                <a:gd name="connsiteX3" fmla="*/ 120945 w 130911"/>
                <a:gd name="connsiteY3" fmla="*/ 307822 h 374836"/>
                <a:gd name="connsiteX4" fmla="*/ 121207 w 130911"/>
                <a:gd name="connsiteY4" fmla="*/ 47992 h 374836"/>
                <a:gd name="connsiteX5" fmla="*/ 64942 w 130911"/>
                <a:gd name="connsiteY5" fmla="*/ 917 h 374836"/>
                <a:gd name="connsiteX6" fmla="*/ 3747 w 130911"/>
                <a:gd name="connsiteY6" fmla="*/ 56469 h 374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0911" h="374836">
                  <a:moveTo>
                    <a:pt x="3747" y="56469"/>
                  </a:moveTo>
                  <a:cubicBezTo>
                    <a:pt x="-4920" y="109973"/>
                    <a:pt x="2838" y="268985"/>
                    <a:pt x="12938" y="321941"/>
                  </a:cubicBezTo>
                  <a:cubicBezTo>
                    <a:pt x="23038" y="374897"/>
                    <a:pt x="46345" y="376561"/>
                    <a:pt x="64346" y="374208"/>
                  </a:cubicBezTo>
                  <a:cubicBezTo>
                    <a:pt x="82347" y="371855"/>
                    <a:pt x="111468" y="362191"/>
                    <a:pt x="120945" y="307822"/>
                  </a:cubicBezTo>
                  <a:cubicBezTo>
                    <a:pt x="130422" y="253453"/>
                    <a:pt x="137458" y="102524"/>
                    <a:pt x="121207" y="47992"/>
                  </a:cubicBezTo>
                  <a:cubicBezTo>
                    <a:pt x="104956" y="-6540"/>
                    <a:pt x="84519" y="-496"/>
                    <a:pt x="64942" y="917"/>
                  </a:cubicBezTo>
                  <a:cubicBezTo>
                    <a:pt x="45365" y="2330"/>
                    <a:pt x="12414" y="2965"/>
                    <a:pt x="3747" y="56469"/>
                  </a:cubicBezTo>
                  <a:close/>
                </a:path>
              </a:pathLst>
            </a:custGeom>
            <a:solidFill>
              <a:srgbClr val="D6323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BAABB538-0320-42FD-9B21-A09A572AA8E1}"/>
                </a:ext>
              </a:extLst>
            </p:cNvPr>
            <p:cNvSpPr/>
            <p:nvPr/>
          </p:nvSpPr>
          <p:spPr>
            <a:xfrm>
              <a:off x="9326113" y="3508905"/>
              <a:ext cx="124042" cy="287205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111" h="362079">
                  <a:moveTo>
                    <a:pt x="3429" y="49900"/>
                  </a:moveTo>
                  <a:cubicBezTo>
                    <a:pt x="-5238" y="101182"/>
                    <a:pt x="3790" y="255748"/>
                    <a:pt x="16430" y="307752"/>
                  </a:cubicBezTo>
                  <a:cubicBezTo>
                    <a:pt x="29070" y="359756"/>
                    <a:pt x="59044" y="363007"/>
                    <a:pt x="79268" y="361924"/>
                  </a:cubicBezTo>
                  <a:cubicBezTo>
                    <a:pt x="99492" y="360841"/>
                    <a:pt x="127660" y="351812"/>
                    <a:pt x="137772" y="301253"/>
                  </a:cubicBezTo>
                  <a:cubicBezTo>
                    <a:pt x="147884" y="250694"/>
                    <a:pt x="156190" y="113100"/>
                    <a:pt x="139939" y="58568"/>
                  </a:cubicBezTo>
                  <a:cubicBezTo>
                    <a:pt x="123688" y="4036"/>
                    <a:pt x="86852" y="-658"/>
                    <a:pt x="68434" y="63"/>
                  </a:cubicBezTo>
                  <a:cubicBezTo>
                    <a:pt x="50016" y="784"/>
                    <a:pt x="12096" y="-1382"/>
                    <a:pt x="3429" y="49900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1C2DCFE3-D0E6-4A9C-AE18-BDAA993BC5E5}"/>
                </a:ext>
              </a:extLst>
            </p:cNvPr>
            <p:cNvSpPr/>
            <p:nvPr/>
          </p:nvSpPr>
          <p:spPr>
            <a:xfrm>
              <a:off x="9263817" y="3273445"/>
              <a:ext cx="261064" cy="355598"/>
            </a:xfrm>
            <a:custGeom>
              <a:avLst/>
              <a:gdLst>
                <a:gd name="connsiteX0" fmla="*/ 11215 w 427713"/>
                <a:gd name="connsiteY0" fmla="*/ 118649 h 561918"/>
                <a:gd name="connsiteX1" fmla="*/ 27755 w 427713"/>
                <a:gd name="connsiteY1" fmla="*/ 364379 h 561918"/>
                <a:gd name="connsiteX2" fmla="*/ 32481 w 427713"/>
                <a:gd name="connsiteY2" fmla="*/ 522686 h 561918"/>
                <a:gd name="connsiteX3" fmla="*/ 190788 w 427713"/>
                <a:gd name="connsiteY3" fmla="*/ 543951 h 561918"/>
                <a:gd name="connsiteX4" fmla="*/ 405802 w 427713"/>
                <a:gd name="connsiteY4" fmla="*/ 543951 h 561918"/>
                <a:gd name="connsiteX5" fmla="*/ 417615 w 427713"/>
                <a:gd name="connsiteY5" fmla="*/ 312398 h 561918"/>
                <a:gd name="connsiteX6" fmla="*/ 410527 w 427713"/>
                <a:gd name="connsiteY6" fmla="*/ 76119 h 561918"/>
                <a:gd name="connsiteX7" fmla="*/ 216778 w 427713"/>
                <a:gd name="connsiteY7" fmla="*/ 509 h 561918"/>
                <a:gd name="connsiteX8" fmla="*/ 11215 w 427713"/>
                <a:gd name="connsiteY8" fmla="*/ 118649 h 561918"/>
                <a:gd name="connsiteX0" fmla="*/ 11560 w 425696"/>
                <a:gd name="connsiteY0" fmla="*/ 87530 h 561515"/>
                <a:gd name="connsiteX1" fmla="*/ 25738 w 425696"/>
                <a:gd name="connsiteY1" fmla="*/ 363976 h 561515"/>
                <a:gd name="connsiteX2" fmla="*/ 30464 w 425696"/>
                <a:gd name="connsiteY2" fmla="*/ 522283 h 561515"/>
                <a:gd name="connsiteX3" fmla="*/ 188771 w 425696"/>
                <a:gd name="connsiteY3" fmla="*/ 543548 h 561515"/>
                <a:gd name="connsiteX4" fmla="*/ 403785 w 425696"/>
                <a:gd name="connsiteY4" fmla="*/ 543548 h 561515"/>
                <a:gd name="connsiteX5" fmla="*/ 415598 w 425696"/>
                <a:gd name="connsiteY5" fmla="*/ 311995 h 561515"/>
                <a:gd name="connsiteX6" fmla="*/ 408510 w 425696"/>
                <a:gd name="connsiteY6" fmla="*/ 75716 h 561515"/>
                <a:gd name="connsiteX7" fmla="*/ 214761 w 425696"/>
                <a:gd name="connsiteY7" fmla="*/ 106 h 561515"/>
                <a:gd name="connsiteX8" fmla="*/ 11560 w 425696"/>
                <a:gd name="connsiteY8" fmla="*/ 87530 h 561515"/>
                <a:gd name="connsiteX0" fmla="*/ 10883 w 425019"/>
                <a:gd name="connsiteY0" fmla="*/ 85178 h 559163"/>
                <a:gd name="connsiteX1" fmla="*/ 25061 w 425019"/>
                <a:gd name="connsiteY1" fmla="*/ 361624 h 559163"/>
                <a:gd name="connsiteX2" fmla="*/ 29787 w 425019"/>
                <a:gd name="connsiteY2" fmla="*/ 519931 h 559163"/>
                <a:gd name="connsiteX3" fmla="*/ 188094 w 425019"/>
                <a:gd name="connsiteY3" fmla="*/ 541196 h 559163"/>
                <a:gd name="connsiteX4" fmla="*/ 403108 w 425019"/>
                <a:gd name="connsiteY4" fmla="*/ 541196 h 559163"/>
                <a:gd name="connsiteX5" fmla="*/ 414921 w 425019"/>
                <a:gd name="connsiteY5" fmla="*/ 309643 h 559163"/>
                <a:gd name="connsiteX6" fmla="*/ 407833 w 425019"/>
                <a:gd name="connsiteY6" fmla="*/ 73364 h 559163"/>
                <a:gd name="connsiteX7" fmla="*/ 204633 w 425019"/>
                <a:gd name="connsiteY7" fmla="*/ 116 h 559163"/>
                <a:gd name="connsiteX8" fmla="*/ 10883 w 425019"/>
                <a:gd name="connsiteY8" fmla="*/ 85178 h 559163"/>
                <a:gd name="connsiteX0" fmla="*/ 10883 w 431603"/>
                <a:gd name="connsiteY0" fmla="*/ 85178 h 559163"/>
                <a:gd name="connsiteX1" fmla="*/ 25061 w 431603"/>
                <a:gd name="connsiteY1" fmla="*/ 361624 h 559163"/>
                <a:gd name="connsiteX2" fmla="*/ 29787 w 431603"/>
                <a:gd name="connsiteY2" fmla="*/ 519931 h 559163"/>
                <a:gd name="connsiteX3" fmla="*/ 188094 w 431603"/>
                <a:gd name="connsiteY3" fmla="*/ 541196 h 559163"/>
                <a:gd name="connsiteX4" fmla="*/ 403108 w 431603"/>
                <a:gd name="connsiteY4" fmla="*/ 541196 h 559163"/>
                <a:gd name="connsiteX5" fmla="*/ 429098 w 431603"/>
                <a:gd name="connsiteY5" fmla="*/ 309643 h 559163"/>
                <a:gd name="connsiteX6" fmla="*/ 407833 w 431603"/>
                <a:gd name="connsiteY6" fmla="*/ 73364 h 559163"/>
                <a:gd name="connsiteX7" fmla="*/ 204633 w 431603"/>
                <a:gd name="connsiteY7" fmla="*/ 116 h 559163"/>
                <a:gd name="connsiteX8" fmla="*/ 10883 w 431603"/>
                <a:gd name="connsiteY8" fmla="*/ 85178 h 559163"/>
                <a:gd name="connsiteX0" fmla="*/ 16874 w 437594"/>
                <a:gd name="connsiteY0" fmla="*/ 85178 h 559163"/>
                <a:gd name="connsiteX1" fmla="*/ 12150 w 437594"/>
                <a:gd name="connsiteY1" fmla="*/ 361624 h 559163"/>
                <a:gd name="connsiteX2" fmla="*/ 35778 w 437594"/>
                <a:gd name="connsiteY2" fmla="*/ 519931 h 559163"/>
                <a:gd name="connsiteX3" fmla="*/ 194085 w 437594"/>
                <a:gd name="connsiteY3" fmla="*/ 541196 h 559163"/>
                <a:gd name="connsiteX4" fmla="*/ 409099 w 437594"/>
                <a:gd name="connsiteY4" fmla="*/ 541196 h 559163"/>
                <a:gd name="connsiteX5" fmla="*/ 435089 w 437594"/>
                <a:gd name="connsiteY5" fmla="*/ 309643 h 559163"/>
                <a:gd name="connsiteX6" fmla="*/ 413824 w 437594"/>
                <a:gd name="connsiteY6" fmla="*/ 73364 h 559163"/>
                <a:gd name="connsiteX7" fmla="*/ 210624 w 437594"/>
                <a:gd name="connsiteY7" fmla="*/ 116 h 559163"/>
                <a:gd name="connsiteX8" fmla="*/ 16874 w 437594"/>
                <a:gd name="connsiteY8" fmla="*/ 85178 h 559163"/>
                <a:gd name="connsiteX0" fmla="*/ 16874 w 437594"/>
                <a:gd name="connsiteY0" fmla="*/ 85178 h 563991"/>
                <a:gd name="connsiteX1" fmla="*/ 12150 w 437594"/>
                <a:gd name="connsiteY1" fmla="*/ 361624 h 563991"/>
                <a:gd name="connsiteX2" fmla="*/ 35778 w 437594"/>
                <a:gd name="connsiteY2" fmla="*/ 519931 h 563991"/>
                <a:gd name="connsiteX3" fmla="*/ 205899 w 437594"/>
                <a:gd name="connsiteY3" fmla="*/ 553010 h 563991"/>
                <a:gd name="connsiteX4" fmla="*/ 409099 w 437594"/>
                <a:gd name="connsiteY4" fmla="*/ 541196 h 563991"/>
                <a:gd name="connsiteX5" fmla="*/ 435089 w 437594"/>
                <a:gd name="connsiteY5" fmla="*/ 309643 h 563991"/>
                <a:gd name="connsiteX6" fmla="*/ 413824 w 437594"/>
                <a:gd name="connsiteY6" fmla="*/ 73364 h 563991"/>
                <a:gd name="connsiteX7" fmla="*/ 210624 w 437594"/>
                <a:gd name="connsiteY7" fmla="*/ 116 h 563991"/>
                <a:gd name="connsiteX8" fmla="*/ 16874 w 437594"/>
                <a:gd name="connsiteY8" fmla="*/ 85178 h 563991"/>
                <a:gd name="connsiteX0" fmla="*/ 16874 w 437594"/>
                <a:gd name="connsiteY0" fmla="*/ 85178 h 554236"/>
                <a:gd name="connsiteX1" fmla="*/ 12150 w 437594"/>
                <a:gd name="connsiteY1" fmla="*/ 361624 h 554236"/>
                <a:gd name="connsiteX2" fmla="*/ 35778 w 437594"/>
                <a:gd name="connsiteY2" fmla="*/ 519931 h 554236"/>
                <a:gd name="connsiteX3" fmla="*/ 205899 w 437594"/>
                <a:gd name="connsiteY3" fmla="*/ 553010 h 554236"/>
                <a:gd name="connsiteX4" fmla="*/ 409099 w 437594"/>
                <a:gd name="connsiteY4" fmla="*/ 522294 h 554236"/>
                <a:gd name="connsiteX5" fmla="*/ 435089 w 437594"/>
                <a:gd name="connsiteY5" fmla="*/ 309643 h 554236"/>
                <a:gd name="connsiteX6" fmla="*/ 413824 w 437594"/>
                <a:gd name="connsiteY6" fmla="*/ 73364 h 554236"/>
                <a:gd name="connsiteX7" fmla="*/ 210624 w 437594"/>
                <a:gd name="connsiteY7" fmla="*/ 116 h 554236"/>
                <a:gd name="connsiteX8" fmla="*/ 16874 w 437594"/>
                <a:gd name="connsiteY8" fmla="*/ 85178 h 554236"/>
                <a:gd name="connsiteX0" fmla="*/ 16874 w 437594"/>
                <a:gd name="connsiteY0" fmla="*/ 85178 h 558187"/>
                <a:gd name="connsiteX1" fmla="*/ 12150 w 437594"/>
                <a:gd name="connsiteY1" fmla="*/ 361624 h 558187"/>
                <a:gd name="connsiteX2" fmla="*/ 35778 w 437594"/>
                <a:gd name="connsiteY2" fmla="*/ 519931 h 558187"/>
                <a:gd name="connsiteX3" fmla="*/ 215350 w 437594"/>
                <a:gd name="connsiteY3" fmla="*/ 557736 h 558187"/>
                <a:gd name="connsiteX4" fmla="*/ 409099 w 437594"/>
                <a:gd name="connsiteY4" fmla="*/ 522294 h 558187"/>
                <a:gd name="connsiteX5" fmla="*/ 435089 w 437594"/>
                <a:gd name="connsiteY5" fmla="*/ 309643 h 558187"/>
                <a:gd name="connsiteX6" fmla="*/ 413824 w 437594"/>
                <a:gd name="connsiteY6" fmla="*/ 73364 h 558187"/>
                <a:gd name="connsiteX7" fmla="*/ 210624 w 437594"/>
                <a:gd name="connsiteY7" fmla="*/ 116 h 558187"/>
                <a:gd name="connsiteX8" fmla="*/ 16874 w 437594"/>
                <a:gd name="connsiteY8" fmla="*/ 85178 h 558187"/>
                <a:gd name="connsiteX0" fmla="*/ 20067 w 440787"/>
                <a:gd name="connsiteY0" fmla="*/ 85178 h 558187"/>
                <a:gd name="connsiteX1" fmla="*/ 8255 w 440787"/>
                <a:gd name="connsiteY1" fmla="*/ 361624 h 558187"/>
                <a:gd name="connsiteX2" fmla="*/ 38971 w 440787"/>
                <a:gd name="connsiteY2" fmla="*/ 519931 h 558187"/>
                <a:gd name="connsiteX3" fmla="*/ 218543 w 440787"/>
                <a:gd name="connsiteY3" fmla="*/ 557736 h 558187"/>
                <a:gd name="connsiteX4" fmla="*/ 412292 w 440787"/>
                <a:gd name="connsiteY4" fmla="*/ 522294 h 558187"/>
                <a:gd name="connsiteX5" fmla="*/ 438282 w 440787"/>
                <a:gd name="connsiteY5" fmla="*/ 309643 h 558187"/>
                <a:gd name="connsiteX6" fmla="*/ 417017 w 440787"/>
                <a:gd name="connsiteY6" fmla="*/ 73364 h 558187"/>
                <a:gd name="connsiteX7" fmla="*/ 213817 w 440787"/>
                <a:gd name="connsiteY7" fmla="*/ 116 h 558187"/>
                <a:gd name="connsiteX8" fmla="*/ 20067 w 440787"/>
                <a:gd name="connsiteY8" fmla="*/ 85178 h 558187"/>
                <a:gd name="connsiteX0" fmla="*/ 20067 w 442342"/>
                <a:gd name="connsiteY0" fmla="*/ 85178 h 558345"/>
                <a:gd name="connsiteX1" fmla="*/ 8255 w 442342"/>
                <a:gd name="connsiteY1" fmla="*/ 361624 h 558345"/>
                <a:gd name="connsiteX2" fmla="*/ 38971 w 442342"/>
                <a:gd name="connsiteY2" fmla="*/ 519931 h 558345"/>
                <a:gd name="connsiteX3" fmla="*/ 218543 w 442342"/>
                <a:gd name="connsiteY3" fmla="*/ 557736 h 558345"/>
                <a:gd name="connsiteX4" fmla="*/ 412292 w 442342"/>
                <a:gd name="connsiteY4" fmla="*/ 522294 h 558345"/>
                <a:gd name="connsiteX5" fmla="*/ 440644 w 442342"/>
                <a:gd name="connsiteY5" fmla="*/ 302555 h 558345"/>
                <a:gd name="connsiteX6" fmla="*/ 417017 w 442342"/>
                <a:gd name="connsiteY6" fmla="*/ 73364 h 558345"/>
                <a:gd name="connsiteX7" fmla="*/ 213817 w 442342"/>
                <a:gd name="connsiteY7" fmla="*/ 116 h 558345"/>
                <a:gd name="connsiteX8" fmla="*/ 20067 w 442342"/>
                <a:gd name="connsiteY8" fmla="*/ 85178 h 558345"/>
                <a:gd name="connsiteX0" fmla="*/ 21288 w 443563"/>
                <a:gd name="connsiteY0" fmla="*/ 85178 h 558345"/>
                <a:gd name="connsiteX1" fmla="*/ 7113 w 443563"/>
                <a:gd name="connsiteY1" fmla="*/ 356898 h 558345"/>
                <a:gd name="connsiteX2" fmla="*/ 40192 w 443563"/>
                <a:gd name="connsiteY2" fmla="*/ 519931 h 558345"/>
                <a:gd name="connsiteX3" fmla="*/ 219764 w 443563"/>
                <a:gd name="connsiteY3" fmla="*/ 557736 h 558345"/>
                <a:gd name="connsiteX4" fmla="*/ 413513 w 443563"/>
                <a:gd name="connsiteY4" fmla="*/ 522294 h 558345"/>
                <a:gd name="connsiteX5" fmla="*/ 441865 w 443563"/>
                <a:gd name="connsiteY5" fmla="*/ 302555 h 558345"/>
                <a:gd name="connsiteX6" fmla="*/ 418238 w 443563"/>
                <a:gd name="connsiteY6" fmla="*/ 73364 h 558345"/>
                <a:gd name="connsiteX7" fmla="*/ 215038 w 443563"/>
                <a:gd name="connsiteY7" fmla="*/ 116 h 558345"/>
                <a:gd name="connsiteX8" fmla="*/ 21288 w 443563"/>
                <a:gd name="connsiteY8" fmla="*/ 85178 h 558345"/>
                <a:gd name="connsiteX0" fmla="*/ 45611 w 437169"/>
                <a:gd name="connsiteY0" fmla="*/ 66265 h 558335"/>
                <a:gd name="connsiteX1" fmla="*/ 719 w 437169"/>
                <a:gd name="connsiteY1" fmla="*/ 356888 h 558335"/>
                <a:gd name="connsiteX2" fmla="*/ 33798 w 437169"/>
                <a:gd name="connsiteY2" fmla="*/ 519921 h 558335"/>
                <a:gd name="connsiteX3" fmla="*/ 213370 w 437169"/>
                <a:gd name="connsiteY3" fmla="*/ 557726 h 558335"/>
                <a:gd name="connsiteX4" fmla="*/ 407119 w 437169"/>
                <a:gd name="connsiteY4" fmla="*/ 522284 h 558335"/>
                <a:gd name="connsiteX5" fmla="*/ 435471 w 437169"/>
                <a:gd name="connsiteY5" fmla="*/ 302545 h 558335"/>
                <a:gd name="connsiteX6" fmla="*/ 411844 w 437169"/>
                <a:gd name="connsiteY6" fmla="*/ 73354 h 558335"/>
                <a:gd name="connsiteX7" fmla="*/ 208644 w 437169"/>
                <a:gd name="connsiteY7" fmla="*/ 106 h 558335"/>
                <a:gd name="connsiteX8" fmla="*/ 45611 w 437169"/>
                <a:gd name="connsiteY8" fmla="*/ 66265 h 558335"/>
                <a:gd name="connsiteX0" fmla="*/ 37761 w 429319"/>
                <a:gd name="connsiteY0" fmla="*/ 66214 h 558284"/>
                <a:gd name="connsiteX1" fmla="*/ 2320 w 429319"/>
                <a:gd name="connsiteY1" fmla="*/ 297767 h 558284"/>
                <a:gd name="connsiteX2" fmla="*/ 25948 w 429319"/>
                <a:gd name="connsiteY2" fmla="*/ 519870 h 558284"/>
                <a:gd name="connsiteX3" fmla="*/ 205520 w 429319"/>
                <a:gd name="connsiteY3" fmla="*/ 557675 h 558284"/>
                <a:gd name="connsiteX4" fmla="*/ 399269 w 429319"/>
                <a:gd name="connsiteY4" fmla="*/ 522233 h 558284"/>
                <a:gd name="connsiteX5" fmla="*/ 427621 w 429319"/>
                <a:gd name="connsiteY5" fmla="*/ 302494 h 558284"/>
                <a:gd name="connsiteX6" fmla="*/ 403994 w 429319"/>
                <a:gd name="connsiteY6" fmla="*/ 73303 h 558284"/>
                <a:gd name="connsiteX7" fmla="*/ 200794 w 429319"/>
                <a:gd name="connsiteY7" fmla="*/ 55 h 558284"/>
                <a:gd name="connsiteX8" fmla="*/ 37761 w 429319"/>
                <a:gd name="connsiteY8" fmla="*/ 66214 h 558284"/>
                <a:gd name="connsiteX0" fmla="*/ 36275 w 427833"/>
                <a:gd name="connsiteY0" fmla="*/ 66214 h 558958"/>
                <a:gd name="connsiteX1" fmla="*/ 834 w 427833"/>
                <a:gd name="connsiteY1" fmla="*/ 297767 h 558958"/>
                <a:gd name="connsiteX2" fmla="*/ 29188 w 427833"/>
                <a:gd name="connsiteY2" fmla="*/ 510418 h 558958"/>
                <a:gd name="connsiteX3" fmla="*/ 204034 w 427833"/>
                <a:gd name="connsiteY3" fmla="*/ 557675 h 558958"/>
                <a:gd name="connsiteX4" fmla="*/ 397783 w 427833"/>
                <a:gd name="connsiteY4" fmla="*/ 522233 h 558958"/>
                <a:gd name="connsiteX5" fmla="*/ 426135 w 427833"/>
                <a:gd name="connsiteY5" fmla="*/ 302494 h 558958"/>
                <a:gd name="connsiteX6" fmla="*/ 402508 w 427833"/>
                <a:gd name="connsiteY6" fmla="*/ 73303 h 558958"/>
                <a:gd name="connsiteX7" fmla="*/ 199308 w 427833"/>
                <a:gd name="connsiteY7" fmla="*/ 55 h 558958"/>
                <a:gd name="connsiteX8" fmla="*/ 36275 w 427833"/>
                <a:gd name="connsiteY8" fmla="*/ 66214 h 558958"/>
                <a:gd name="connsiteX0" fmla="*/ 36275 w 428528"/>
                <a:gd name="connsiteY0" fmla="*/ 66214 h 558440"/>
                <a:gd name="connsiteX1" fmla="*/ 834 w 428528"/>
                <a:gd name="connsiteY1" fmla="*/ 297767 h 558440"/>
                <a:gd name="connsiteX2" fmla="*/ 29188 w 428528"/>
                <a:gd name="connsiteY2" fmla="*/ 510418 h 558440"/>
                <a:gd name="connsiteX3" fmla="*/ 204034 w 428528"/>
                <a:gd name="connsiteY3" fmla="*/ 557675 h 558440"/>
                <a:gd name="connsiteX4" fmla="*/ 388332 w 428528"/>
                <a:gd name="connsiteY4" fmla="*/ 519870 h 558440"/>
                <a:gd name="connsiteX5" fmla="*/ 426135 w 428528"/>
                <a:gd name="connsiteY5" fmla="*/ 302494 h 558440"/>
                <a:gd name="connsiteX6" fmla="*/ 402508 w 428528"/>
                <a:gd name="connsiteY6" fmla="*/ 73303 h 558440"/>
                <a:gd name="connsiteX7" fmla="*/ 199308 w 428528"/>
                <a:gd name="connsiteY7" fmla="*/ 55 h 558440"/>
                <a:gd name="connsiteX8" fmla="*/ 36275 w 428528"/>
                <a:gd name="connsiteY8" fmla="*/ 66214 h 558440"/>
                <a:gd name="connsiteX0" fmla="*/ 37760 w 430013"/>
                <a:gd name="connsiteY0" fmla="*/ 66214 h 557901"/>
                <a:gd name="connsiteX1" fmla="*/ 2319 w 430013"/>
                <a:gd name="connsiteY1" fmla="*/ 297767 h 557901"/>
                <a:gd name="connsiteX2" fmla="*/ 25948 w 430013"/>
                <a:gd name="connsiteY2" fmla="*/ 519869 h 557901"/>
                <a:gd name="connsiteX3" fmla="*/ 205519 w 430013"/>
                <a:gd name="connsiteY3" fmla="*/ 557675 h 557901"/>
                <a:gd name="connsiteX4" fmla="*/ 389817 w 430013"/>
                <a:gd name="connsiteY4" fmla="*/ 519870 h 557901"/>
                <a:gd name="connsiteX5" fmla="*/ 427620 w 430013"/>
                <a:gd name="connsiteY5" fmla="*/ 302494 h 557901"/>
                <a:gd name="connsiteX6" fmla="*/ 403993 w 430013"/>
                <a:gd name="connsiteY6" fmla="*/ 73303 h 557901"/>
                <a:gd name="connsiteX7" fmla="*/ 200793 w 430013"/>
                <a:gd name="connsiteY7" fmla="*/ 55 h 557901"/>
                <a:gd name="connsiteX8" fmla="*/ 37760 w 430013"/>
                <a:gd name="connsiteY8" fmla="*/ 66214 h 557901"/>
                <a:gd name="connsiteX0" fmla="*/ 40684 w 432937"/>
                <a:gd name="connsiteY0" fmla="*/ 66214 h 557831"/>
                <a:gd name="connsiteX1" fmla="*/ 5243 w 432937"/>
                <a:gd name="connsiteY1" fmla="*/ 297767 h 557831"/>
                <a:gd name="connsiteX2" fmla="*/ 28872 w 432937"/>
                <a:gd name="connsiteY2" fmla="*/ 519869 h 557831"/>
                <a:gd name="connsiteX3" fmla="*/ 208443 w 432937"/>
                <a:gd name="connsiteY3" fmla="*/ 557675 h 557831"/>
                <a:gd name="connsiteX4" fmla="*/ 392741 w 432937"/>
                <a:gd name="connsiteY4" fmla="*/ 519870 h 557831"/>
                <a:gd name="connsiteX5" fmla="*/ 430544 w 432937"/>
                <a:gd name="connsiteY5" fmla="*/ 302494 h 557831"/>
                <a:gd name="connsiteX6" fmla="*/ 406917 w 432937"/>
                <a:gd name="connsiteY6" fmla="*/ 73303 h 557831"/>
                <a:gd name="connsiteX7" fmla="*/ 203717 w 432937"/>
                <a:gd name="connsiteY7" fmla="*/ 55 h 557831"/>
                <a:gd name="connsiteX8" fmla="*/ 40684 w 432937"/>
                <a:gd name="connsiteY8" fmla="*/ 66214 h 557831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6557 w 428810"/>
                <a:gd name="connsiteY0" fmla="*/ 66214 h 531376"/>
                <a:gd name="connsiteX1" fmla="*/ 1116 w 428810"/>
                <a:gd name="connsiteY1" fmla="*/ 297767 h 531376"/>
                <a:gd name="connsiteX2" fmla="*/ 27108 w 428810"/>
                <a:gd name="connsiteY2" fmla="*/ 510418 h 531376"/>
                <a:gd name="connsiteX3" fmla="*/ 192502 w 428810"/>
                <a:gd name="connsiteY3" fmla="*/ 524596 h 531376"/>
                <a:gd name="connsiteX4" fmla="*/ 388614 w 428810"/>
                <a:gd name="connsiteY4" fmla="*/ 519870 h 531376"/>
                <a:gd name="connsiteX5" fmla="*/ 426417 w 428810"/>
                <a:gd name="connsiteY5" fmla="*/ 302494 h 531376"/>
                <a:gd name="connsiteX6" fmla="*/ 402790 w 428810"/>
                <a:gd name="connsiteY6" fmla="*/ 73303 h 531376"/>
                <a:gd name="connsiteX7" fmla="*/ 199590 w 428810"/>
                <a:gd name="connsiteY7" fmla="*/ 55 h 531376"/>
                <a:gd name="connsiteX8" fmla="*/ 36557 w 428810"/>
                <a:gd name="connsiteY8" fmla="*/ 66214 h 531376"/>
                <a:gd name="connsiteX0" fmla="*/ 36557 w 422272"/>
                <a:gd name="connsiteY0" fmla="*/ 66214 h 538568"/>
                <a:gd name="connsiteX1" fmla="*/ 1116 w 422272"/>
                <a:gd name="connsiteY1" fmla="*/ 297767 h 538568"/>
                <a:gd name="connsiteX2" fmla="*/ 27108 w 422272"/>
                <a:gd name="connsiteY2" fmla="*/ 510418 h 538568"/>
                <a:gd name="connsiteX3" fmla="*/ 192502 w 422272"/>
                <a:gd name="connsiteY3" fmla="*/ 524596 h 538568"/>
                <a:gd name="connsiteX4" fmla="*/ 388614 w 422272"/>
                <a:gd name="connsiteY4" fmla="*/ 519870 h 538568"/>
                <a:gd name="connsiteX5" fmla="*/ 414603 w 422272"/>
                <a:gd name="connsiteY5" fmla="*/ 295406 h 538568"/>
                <a:gd name="connsiteX6" fmla="*/ 402790 w 422272"/>
                <a:gd name="connsiteY6" fmla="*/ 73303 h 538568"/>
                <a:gd name="connsiteX7" fmla="*/ 199590 w 422272"/>
                <a:gd name="connsiteY7" fmla="*/ 55 h 538568"/>
                <a:gd name="connsiteX8" fmla="*/ 36557 w 422272"/>
                <a:gd name="connsiteY8" fmla="*/ 66214 h 538568"/>
                <a:gd name="connsiteX0" fmla="*/ 36557 w 416127"/>
                <a:gd name="connsiteY0" fmla="*/ 66159 h 538513"/>
                <a:gd name="connsiteX1" fmla="*/ 1116 w 416127"/>
                <a:gd name="connsiteY1" fmla="*/ 297712 h 538513"/>
                <a:gd name="connsiteX2" fmla="*/ 27108 w 416127"/>
                <a:gd name="connsiteY2" fmla="*/ 510363 h 538513"/>
                <a:gd name="connsiteX3" fmla="*/ 192502 w 416127"/>
                <a:gd name="connsiteY3" fmla="*/ 524541 h 538513"/>
                <a:gd name="connsiteX4" fmla="*/ 388614 w 416127"/>
                <a:gd name="connsiteY4" fmla="*/ 519815 h 538513"/>
                <a:gd name="connsiteX5" fmla="*/ 414603 w 416127"/>
                <a:gd name="connsiteY5" fmla="*/ 295351 h 538513"/>
                <a:gd name="connsiteX6" fmla="*/ 390976 w 416127"/>
                <a:gd name="connsiteY6" fmla="*/ 66160 h 538513"/>
                <a:gd name="connsiteX7" fmla="*/ 199590 w 416127"/>
                <a:gd name="connsiteY7" fmla="*/ 0 h 538513"/>
                <a:gd name="connsiteX8" fmla="*/ 36557 w 416127"/>
                <a:gd name="connsiteY8" fmla="*/ 66159 h 538513"/>
                <a:gd name="connsiteX0" fmla="*/ 36557 w 416962"/>
                <a:gd name="connsiteY0" fmla="*/ 66159 h 533540"/>
                <a:gd name="connsiteX1" fmla="*/ 1116 w 416962"/>
                <a:gd name="connsiteY1" fmla="*/ 297712 h 533540"/>
                <a:gd name="connsiteX2" fmla="*/ 27108 w 416962"/>
                <a:gd name="connsiteY2" fmla="*/ 510363 h 533540"/>
                <a:gd name="connsiteX3" fmla="*/ 192502 w 416962"/>
                <a:gd name="connsiteY3" fmla="*/ 524541 h 533540"/>
                <a:gd name="connsiteX4" fmla="*/ 390977 w 416962"/>
                <a:gd name="connsiteY4" fmla="*/ 512727 h 533540"/>
                <a:gd name="connsiteX5" fmla="*/ 414603 w 416962"/>
                <a:gd name="connsiteY5" fmla="*/ 295351 h 533540"/>
                <a:gd name="connsiteX6" fmla="*/ 390976 w 416962"/>
                <a:gd name="connsiteY6" fmla="*/ 66160 h 533540"/>
                <a:gd name="connsiteX7" fmla="*/ 199590 w 416962"/>
                <a:gd name="connsiteY7" fmla="*/ 0 h 533540"/>
                <a:gd name="connsiteX8" fmla="*/ 36557 w 416962"/>
                <a:gd name="connsiteY8" fmla="*/ 66159 h 533540"/>
                <a:gd name="connsiteX0" fmla="*/ 36557 w 415953"/>
                <a:gd name="connsiteY0" fmla="*/ 66159 h 531703"/>
                <a:gd name="connsiteX1" fmla="*/ 1116 w 415953"/>
                <a:gd name="connsiteY1" fmla="*/ 297712 h 531703"/>
                <a:gd name="connsiteX2" fmla="*/ 27108 w 415953"/>
                <a:gd name="connsiteY2" fmla="*/ 510363 h 531703"/>
                <a:gd name="connsiteX3" fmla="*/ 192502 w 415953"/>
                <a:gd name="connsiteY3" fmla="*/ 524541 h 531703"/>
                <a:gd name="connsiteX4" fmla="*/ 390977 w 415953"/>
                <a:gd name="connsiteY4" fmla="*/ 512727 h 531703"/>
                <a:gd name="connsiteX5" fmla="*/ 414603 w 415953"/>
                <a:gd name="connsiteY5" fmla="*/ 295351 h 531703"/>
                <a:gd name="connsiteX6" fmla="*/ 390976 w 415953"/>
                <a:gd name="connsiteY6" fmla="*/ 66160 h 531703"/>
                <a:gd name="connsiteX7" fmla="*/ 199590 w 415953"/>
                <a:gd name="connsiteY7" fmla="*/ 0 h 531703"/>
                <a:gd name="connsiteX8" fmla="*/ 36557 w 415953"/>
                <a:gd name="connsiteY8" fmla="*/ 66159 h 531703"/>
                <a:gd name="connsiteX0" fmla="*/ 38202 w 417598"/>
                <a:gd name="connsiteY0" fmla="*/ 66159 h 527065"/>
                <a:gd name="connsiteX1" fmla="*/ 2761 w 417598"/>
                <a:gd name="connsiteY1" fmla="*/ 297712 h 527065"/>
                <a:gd name="connsiteX2" fmla="*/ 28753 w 417598"/>
                <a:gd name="connsiteY2" fmla="*/ 510363 h 527065"/>
                <a:gd name="connsiteX3" fmla="*/ 194147 w 417598"/>
                <a:gd name="connsiteY3" fmla="*/ 524541 h 527065"/>
                <a:gd name="connsiteX4" fmla="*/ 392622 w 417598"/>
                <a:gd name="connsiteY4" fmla="*/ 512727 h 527065"/>
                <a:gd name="connsiteX5" fmla="*/ 416248 w 417598"/>
                <a:gd name="connsiteY5" fmla="*/ 295351 h 527065"/>
                <a:gd name="connsiteX6" fmla="*/ 392621 w 417598"/>
                <a:gd name="connsiteY6" fmla="*/ 66160 h 527065"/>
                <a:gd name="connsiteX7" fmla="*/ 201235 w 417598"/>
                <a:gd name="connsiteY7" fmla="*/ 0 h 527065"/>
                <a:gd name="connsiteX8" fmla="*/ 38202 w 417598"/>
                <a:gd name="connsiteY8" fmla="*/ 66159 h 527065"/>
                <a:gd name="connsiteX0" fmla="*/ 36212 w 415608"/>
                <a:gd name="connsiteY0" fmla="*/ 66159 h 527065"/>
                <a:gd name="connsiteX1" fmla="*/ 771 w 415608"/>
                <a:gd name="connsiteY1" fmla="*/ 297712 h 527065"/>
                <a:gd name="connsiteX2" fmla="*/ 55116 w 415608"/>
                <a:gd name="connsiteY2" fmla="*/ 510363 h 527065"/>
                <a:gd name="connsiteX3" fmla="*/ 192157 w 415608"/>
                <a:gd name="connsiteY3" fmla="*/ 524541 h 527065"/>
                <a:gd name="connsiteX4" fmla="*/ 390632 w 415608"/>
                <a:gd name="connsiteY4" fmla="*/ 512727 h 527065"/>
                <a:gd name="connsiteX5" fmla="*/ 414258 w 415608"/>
                <a:gd name="connsiteY5" fmla="*/ 295351 h 527065"/>
                <a:gd name="connsiteX6" fmla="*/ 390631 w 415608"/>
                <a:gd name="connsiteY6" fmla="*/ 66160 h 527065"/>
                <a:gd name="connsiteX7" fmla="*/ 199245 w 415608"/>
                <a:gd name="connsiteY7" fmla="*/ 0 h 527065"/>
                <a:gd name="connsiteX8" fmla="*/ 36212 w 415608"/>
                <a:gd name="connsiteY8" fmla="*/ 66159 h 527065"/>
                <a:gd name="connsiteX0" fmla="*/ 15687 w 395083"/>
                <a:gd name="connsiteY0" fmla="*/ 66159 h 531379"/>
                <a:gd name="connsiteX1" fmla="*/ 8600 w 395083"/>
                <a:gd name="connsiteY1" fmla="*/ 302438 h 531379"/>
                <a:gd name="connsiteX2" fmla="*/ 34591 w 395083"/>
                <a:gd name="connsiteY2" fmla="*/ 510363 h 531379"/>
                <a:gd name="connsiteX3" fmla="*/ 171632 w 395083"/>
                <a:gd name="connsiteY3" fmla="*/ 524541 h 531379"/>
                <a:gd name="connsiteX4" fmla="*/ 370107 w 395083"/>
                <a:gd name="connsiteY4" fmla="*/ 512727 h 531379"/>
                <a:gd name="connsiteX5" fmla="*/ 393733 w 395083"/>
                <a:gd name="connsiteY5" fmla="*/ 295351 h 531379"/>
                <a:gd name="connsiteX6" fmla="*/ 370106 w 395083"/>
                <a:gd name="connsiteY6" fmla="*/ 66160 h 531379"/>
                <a:gd name="connsiteX7" fmla="*/ 178720 w 395083"/>
                <a:gd name="connsiteY7" fmla="*/ 0 h 531379"/>
                <a:gd name="connsiteX8" fmla="*/ 15687 w 395083"/>
                <a:gd name="connsiteY8" fmla="*/ 66159 h 531379"/>
                <a:gd name="connsiteX0" fmla="*/ 16810 w 396206"/>
                <a:gd name="connsiteY0" fmla="*/ 66159 h 532029"/>
                <a:gd name="connsiteX1" fmla="*/ 7361 w 396206"/>
                <a:gd name="connsiteY1" fmla="*/ 292987 h 532029"/>
                <a:gd name="connsiteX2" fmla="*/ 35714 w 396206"/>
                <a:gd name="connsiteY2" fmla="*/ 510363 h 532029"/>
                <a:gd name="connsiteX3" fmla="*/ 172755 w 396206"/>
                <a:gd name="connsiteY3" fmla="*/ 524541 h 532029"/>
                <a:gd name="connsiteX4" fmla="*/ 371230 w 396206"/>
                <a:gd name="connsiteY4" fmla="*/ 512727 h 532029"/>
                <a:gd name="connsiteX5" fmla="*/ 394856 w 396206"/>
                <a:gd name="connsiteY5" fmla="*/ 295351 h 532029"/>
                <a:gd name="connsiteX6" fmla="*/ 371229 w 396206"/>
                <a:gd name="connsiteY6" fmla="*/ 66160 h 532029"/>
                <a:gd name="connsiteX7" fmla="*/ 179843 w 396206"/>
                <a:gd name="connsiteY7" fmla="*/ 0 h 532029"/>
                <a:gd name="connsiteX8" fmla="*/ 16810 w 396206"/>
                <a:gd name="connsiteY8" fmla="*/ 66159 h 532029"/>
                <a:gd name="connsiteX0" fmla="*/ 17622 w 397018"/>
                <a:gd name="connsiteY0" fmla="*/ 66159 h 532029"/>
                <a:gd name="connsiteX1" fmla="*/ 8173 w 397018"/>
                <a:gd name="connsiteY1" fmla="*/ 292987 h 532029"/>
                <a:gd name="connsiteX2" fmla="*/ 36526 w 397018"/>
                <a:gd name="connsiteY2" fmla="*/ 510363 h 532029"/>
                <a:gd name="connsiteX3" fmla="*/ 173567 w 397018"/>
                <a:gd name="connsiteY3" fmla="*/ 524541 h 532029"/>
                <a:gd name="connsiteX4" fmla="*/ 372042 w 397018"/>
                <a:gd name="connsiteY4" fmla="*/ 512727 h 532029"/>
                <a:gd name="connsiteX5" fmla="*/ 395668 w 397018"/>
                <a:gd name="connsiteY5" fmla="*/ 295351 h 532029"/>
                <a:gd name="connsiteX6" fmla="*/ 372041 w 397018"/>
                <a:gd name="connsiteY6" fmla="*/ 66160 h 532029"/>
                <a:gd name="connsiteX7" fmla="*/ 180655 w 397018"/>
                <a:gd name="connsiteY7" fmla="*/ 0 h 532029"/>
                <a:gd name="connsiteX8" fmla="*/ 17622 w 397018"/>
                <a:gd name="connsiteY8" fmla="*/ 66159 h 532029"/>
                <a:gd name="connsiteX0" fmla="*/ 16811 w 396207"/>
                <a:gd name="connsiteY0" fmla="*/ 66159 h 529127"/>
                <a:gd name="connsiteX1" fmla="*/ 7362 w 396207"/>
                <a:gd name="connsiteY1" fmla="*/ 292987 h 529127"/>
                <a:gd name="connsiteX2" fmla="*/ 35715 w 396207"/>
                <a:gd name="connsiteY2" fmla="*/ 505637 h 529127"/>
                <a:gd name="connsiteX3" fmla="*/ 172756 w 396207"/>
                <a:gd name="connsiteY3" fmla="*/ 524541 h 529127"/>
                <a:gd name="connsiteX4" fmla="*/ 371231 w 396207"/>
                <a:gd name="connsiteY4" fmla="*/ 512727 h 529127"/>
                <a:gd name="connsiteX5" fmla="*/ 394857 w 396207"/>
                <a:gd name="connsiteY5" fmla="*/ 295351 h 529127"/>
                <a:gd name="connsiteX6" fmla="*/ 371230 w 396207"/>
                <a:gd name="connsiteY6" fmla="*/ 66160 h 529127"/>
                <a:gd name="connsiteX7" fmla="*/ 179844 w 396207"/>
                <a:gd name="connsiteY7" fmla="*/ 0 h 529127"/>
                <a:gd name="connsiteX8" fmla="*/ 16811 w 396207"/>
                <a:gd name="connsiteY8" fmla="*/ 66159 h 529127"/>
                <a:gd name="connsiteX0" fmla="*/ 16811 w 397772"/>
                <a:gd name="connsiteY0" fmla="*/ 66159 h 528841"/>
                <a:gd name="connsiteX1" fmla="*/ 7362 w 397772"/>
                <a:gd name="connsiteY1" fmla="*/ 292987 h 528841"/>
                <a:gd name="connsiteX2" fmla="*/ 35715 w 397772"/>
                <a:gd name="connsiteY2" fmla="*/ 505637 h 528841"/>
                <a:gd name="connsiteX3" fmla="*/ 172756 w 397772"/>
                <a:gd name="connsiteY3" fmla="*/ 524541 h 528841"/>
                <a:gd name="connsiteX4" fmla="*/ 349966 w 397772"/>
                <a:gd name="connsiteY4" fmla="*/ 517453 h 528841"/>
                <a:gd name="connsiteX5" fmla="*/ 394857 w 397772"/>
                <a:gd name="connsiteY5" fmla="*/ 295351 h 528841"/>
                <a:gd name="connsiteX6" fmla="*/ 371230 w 397772"/>
                <a:gd name="connsiteY6" fmla="*/ 66160 h 528841"/>
                <a:gd name="connsiteX7" fmla="*/ 179844 w 397772"/>
                <a:gd name="connsiteY7" fmla="*/ 0 h 528841"/>
                <a:gd name="connsiteX8" fmla="*/ 16811 w 397772"/>
                <a:gd name="connsiteY8" fmla="*/ 66159 h 528841"/>
                <a:gd name="connsiteX0" fmla="*/ 16811 w 386281"/>
                <a:gd name="connsiteY0" fmla="*/ 66159 h 536037"/>
                <a:gd name="connsiteX1" fmla="*/ 7362 w 386281"/>
                <a:gd name="connsiteY1" fmla="*/ 292987 h 536037"/>
                <a:gd name="connsiteX2" fmla="*/ 35715 w 386281"/>
                <a:gd name="connsiteY2" fmla="*/ 505637 h 536037"/>
                <a:gd name="connsiteX3" fmla="*/ 172756 w 386281"/>
                <a:gd name="connsiteY3" fmla="*/ 524541 h 536037"/>
                <a:gd name="connsiteX4" fmla="*/ 349966 w 386281"/>
                <a:gd name="connsiteY4" fmla="*/ 517453 h 536037"/>
                <a:gd name="connsiteX5" fmla="*/ 368866 w 386281"/>
                <a:gd name="connsiteY5" fmla="*/ 292988 h 536037"/>
                <a:gd name="connsiteX6" fmla="*/ 371230 w 386281"/>
                <a:gd name="connsiteY6" fmla="*/ 66160 h 536037"/>
                <a:gd name="connsiteX7" fmla="*/ 179844 w 386281"/>
                <a:gd name="connsiteY7" fmla="*/ 0 h 536037"/>
                <a:gd name="connsiteX8" fmla="*/ 16811 w 386281"/>
                <a:gd name="connsiteY8" fmla="*/ 66159 h 536037"/>
                <a:gd name="connsiteX0" fmla="*/ 16811 w 390120"/>
                <a:gd name="connsiteY0" fmla="*/ 66159 h 535863"/>
                <a:gd name="connsiteX1" fmla="*/ 7362 w 390120"/>
                <a:gd name="connsiteY1" fmla="*/ 292987 h 535863"/>
                <a:gd name="connsiteX2" fmla="*/ 35715 w 390120"/>
                <a:gd name="connsiteY2" fmla="*/ 505637 h 535863"/>
                <a:gd name="connsiteX3" fmla="*/ 172756 w 390120"/>
                <a:gd name="connsiteY3" fmla="*/ 524541 h 535863"/>
                <a:gd name="connsiteX4" fmla="*/ 349966 w 390120"/>
                <a:gd name="connsiteY4" fmla="*/ 517453 h 535863"/>
                <a:gd name="connsiteX5" fmla="*/ 380680 w 390120"/>
                <a:gd name="connsiteY5" fmla="*/ 295351 h 535863"/>
                <a:gd name="connsiteX6" fmla="*/ 371230 w 390120"/>
                <a:gd name="connsiteY6" fmla="*/ 66160 h 535863"/>
                <a:gd name="connsiteX7" fmla="*/ 179844 w 390120"/>
                <a:gd name="connsiteY7" fmla="*/ 0 h 535863"/>
                <a:gd name="connsiteX8" fmla="*/ 16811 w 390120"/>
                <a:gd name="connsiteY8" fmla="*/ 66159 h 535863"/>
                <a:gd name="connsiteX0" fmla="*/ 16811 w 393406"/>
                <a:gd name="connsiteY0" fmla="*/ 66159 h 535863"/>
                <a:gd name="connsiteX1" fmla="*/ 7362 w 393406"/>
                <a:gd name="connsiteY1" fmla="*/ 292987 h 535863"/>
                <a:gd name="connsiteX2" fmla="*/ 35715 w 393406"/>
                <a:gd name="connsiteY2" fmla="*/ 505637 h 535863"/>
                <a:gd name="connsiteX3" fmla="*/ 172756 w 393406"/>
                <a:gd name="connsiteY3" fmla="*/ 524541 h 535863"/>
                <a:gd name="connsiteX4" fmla="*/ 349966 w 393406"/>
                <a:gd name="connsiteY4" fmla="*/ 517453 h 535863"/>
                <a:gd name="connsiteX5" fmla="*/ 387769 w 393406"/>
                <a:gd name="connsiteY5" fmla="*/ 295351 h 535863"/>
                <a:gd name="connsiteX6" fmla="*/ 371230 w 393406"/>
                <a:gd name="connsiteY6" fmla="*/ 66160 h 535863"/>
                <a:gd name="connsiteX7" fmla="*/ 179844 w 393406"/>
                <a:gd name="connsiteY7" fmla="*/ 0 h 535863"/>
                <a:gd name="connsiteX8" fmla="*/ 16811 w 393406"/>
                <a:gd name="connsiteY8" fmla="*/ 66159 h 535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406" h="535863">
                  <a:moveTo>
                    <a:pt x="16811" y="66159"/>
                  </a:moveTo>
                  <a:cubicBezTo>
                    <a:pt x="-11936" y="114990"/>
                    <a:pt x="4211" y="219741"/>
                    <a:pt x="7362" y="292987"/>
                  </a:cubicBezTo>
                  <a:cubicBezTo>
                    <a:pt x="10513" y="366233"/>
                    <a:pt x="8149" y="467045"/>
                    <a:pt x="35715" y="505637"/>
                  </a:cubicBezTo>
                  <a:cubicBezTo>
                    <a:pt x="63281" y="544229"/>
                    <a:pt x="120381" y="522572"/>
                    <a:pt x="172756" y="524541"/>
                  </a:cubicBezTo>
                  <a:cubicBezTo>
                    <a:pt x="231826" y="522178"/>
                    <a:pt x="314131" y="555651"/>
                    <a:pt x="349966" y="517453"/>
                  </a:cubicBezTo>
                  <a:cubicBezTo>
                    <a:pt x="385802" y="479255"/>
                    <a:pt x="384225" y="370566"/>
                    <a:pt x="387769" y="295351"/>
                  </a:cubicBezTo>
                  <a:cubicBezTo>
                    <a:pt x="391313" y="220136"/>
                    <a:pt x="404703" y="118141"/>
                    <a:pt x="371230" y="66160"/>
                  </a:cubicBezTo>
                  <a:cubicBezTo>
                    <a:pt x="337757" y="14179"/>
                    <a:pt x="238914" y="0"/>
                    <a:pt x="179844" y="0"/>
                  </a:cubicBezTo>
                  <a:cubicBezTo>
                    <a:pt x="120774" y="0"/>
                    <a:pt x="45558" y="17328"/>
                    <a:pt x="16811" y="6615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BAB2B8E2-2AC0-49EA-9052-0C69DC5FDB61}"/>
                </a:ext>
              </a:extLst>
            </p:cNvPr>
            <p:cNvSpPr/>
            <p:nvPr/>
          </p:nvSpPr>
          <p:spPr>
            <a:xfrm rot="21382126">
              <a:off x="9471618" y="3273445"/>
              <a:ext cx="261064" cy="355598"/>
            </a:xfrm>
            <a:custGeom>
              <a:avLst/>
              <a:gdLst>
                <a:gd name="connsiteX0" fmla="*/ 11215 w 427713"/>
                <a:gd name="connsiteY0" fmla="*/ 118649 h 561918"/>
                <a:gd name="connsiteX1" fmla="*/ 27755 w 427713"/>
                <a:gd name="connsiteY1" fmla="*/ 364379 h 561918"/>
                <a:gd name="connsiteX2" fmla="*/ 32481 w 427713"/>
                <a:gd name="connsiteY2" fmla="*/ 522686 h 561918"/>
                <a:gd name="connsiteX3" fmla="*/ 190788 w 427713"/>
                <a:gd name="connsiteY3" fmla="*/ 543951 h 561918"/>
                <a:gd name="connsiteX4" fmla="*/ 405802 w 427713"/>
                <a:gd name="connsiteY4" fmla="*/ 543951 h 561918"/>
                <a:gd name="connsiteX5" fmla="*/ 417615 w 427713"/>
                <a:gd name="connsiteY5" fmla="*/ 312398 h 561918"/>
                <a:gd name="connsiteX6" fmla="*/ 410527 w 427713"/>
                <a:gd name="connsiteY6" fmla="*/ 76119 h 561918"/>
                <a:gd name="connsiteX7" fmla="*/ 216778 w 427713"/>
                <a:gd name="connsiteY7" fmla="*/ 509 h 561918"/>
                <a:gd name="connsiteX8" fmla="*/ 11215 w 427713"/>
                <a:gd name="connsiteY8" fmla="*/ 118649 h 561918"/>
                <a:gd name="connsiteX0" fmla="*/ 11560 w 425696"/>
                <a:gd name="connsiteY0" fmla="*/ 87530 h 561515"/>
                <a:gd name="connsiteX1" fmla="*/ 25738 w 425696"/>
                <a:gd name="connsiteY1" fmla="*/ 363976 h 561515"/>
                <a:gd name="connsiteX2" fmla="*/ 30464 w 425696"/>
                <a:gd name="connsiteY2" fmla="*/ 522283 h 561515"/>
                <a:gd name="connsiteX3" fmla="*/ 188771 w 425696"/>
                <a:gd name="connsiteY3" fmla="*/ 543548 h 561515"/>
                <a:gd name="connsiteX4" fmla="*/ 403785 w 425696"/>
                <a:gd name="connsiteY4" fmla="*/ 543548 h 561515"/>
                <a:gd name="connsiteX5" fmla="*/ 415598 w 425696"/>
                <a:gd name="connsiteY5" fmla="*/ 311995 h 561515"/>
                <a:gd name="connsiteX6" fmla="*/ 408510 w 425696"/>
                <a:gd name="connsiteY6" fmla="*/ 75716 h 561515"/>
                <a:gd name="connsiteX7" fmla="*/ 214761 w 425696"/>
                <a:gd name="connsiteY7" fmla="*/ 106 h 561515"/>
                <a:gd name="connsiteX8" fmla="*/ 11560 w 425696"/>
                <a:gd name="connsiteY8" fmla="*/ 87530 h 561515"/>
                <a:gd name="connsiteX0" fmla="*/ 10883 w 425019"/>
                <a:gd name="connsiteY0" fmla="*/ 85178 h 559163"/>
                <a:gd name="connsiteX1" fmla="*/ 25061 w 425019"/>
                <a:gd name="connsiteY1" fmla="*/ 361624 h 559163"/>
                <a:gd name="connsiteX2" fmla="*/ 29787 w 425019"/>
                <a:gd name="connsiteY2" fmla="*/ 519931 h 559163"/>
                <a:gd name="connsiteX3" fmla="*/ 188094 w 425019"/>
                <a:gd name="connsiteY3" fmla="*/ 541196 h 559163"/>
                <a:gd name="connsiteX4" fmla="*/ 403108 w 425019"/>
                <a:gd name="connsiteY4" fmla="*/ 541196 h 559163"/>
                <a:gd name="connsiteX5" fmla="*/ 414921 w 425019"/>
                <a:gd name="connsiteY5" fmla="*/ 309643 h 559163"/>
                <a:gd name="connsiteX6" fmla="*/ 407833 w 425019"/>
                <a:gd name="connsiteY6" fmla="*/ 73364 h 559163"/>
                <a:gd name="connsiteX7" fmla="*/ 204633 w 425019"/>
                <a:gd name="connsiteY7" fmla="*/ 116 h 559163"/>
                <a:gd name="connsiteX8" fmla="*/ 10883 w 425019"/>
                <a:gd name="connsiteY8" fmla="*/ 85178 h 559163"/>
                <a:gd name="connsiteX0" fmla="*/ 10883 w 431603"/>
                <a:gd name="connsiteY0" fmla="*/ 85178 h 559163"/>
                <a:gd name="connsiteX1" fmla="*/ 25061 w 431603"/>
                <a:gd name="connsiteY1" fmla="*/ 361624 h 559163"/>
                <a:gd name="connsiteX2" fmla="*/ 29787 w 431603"/>
                <a:gd name="connsiteY2" fmla="*/ 519931 h 559163"/>
                <a:gd name="connsiteX3" fmla="*/ 188094 w 431603"/>
                <a:gd name="connsiteY3" fmla="*/ 541196 h 559163"/>
                <a:gd name="connsiteX4" fmla="*/ 403108 w 431603"/>
                <a:gd name="connsiteY4" fmla="*/ 541196 h 559163"/>
                <a:gd name="connsiteX5" fmla="*/ 429098 w 431603"/>
                <a:gd name="connsiteY5" fmla="*/ 309643 h 559163"/>
                <a:gd name="connsiteX6" fmla="*/ 407833 w 431603"/>
                <a:gd name="connsiteY6" fmla="*/ 73364 h 559163"/>
                <a:gd name="connsiteX7" fmla="*/ 204633 w 431603"/>
                <a:gd name="connsiteY7" fmla="*/ 116 h 559163"/>
                <a:gd name="connsiteX8" fmla="*/ 10883 w 431603"/>
                <a:gd name="connsiteY8" fmla="*/ 85178 h 559163"/>
                <a:gd name="connsiteX0" fmla="*/ 16874 w 437594"/>
                <a:gd name="connsiteY0" fmla="*/ 85178 h 559163"/>
                <a:gd name="connsiteX1" fmla="*/ 12150 w 437594"/>
                <a:gd name="connsiteY1" fmla="*/ 361624 h 559163"/>
                <a:gd name="connsiteX2" fmla="*/ 35778 w 437594"/>
                <a:gd name="connsiteY2" fmla="*/ 519931 h 559163"/>
                <a:gd name="connsiteX3" fmla="*/ 194085 w 437594"/>
                <a:gd name="connsiteY3" fmla="*/ 541196 h 559163"/>
                <a:gd name="connsiteX4" fmla="*/ 409099 w 437594"/>
                <a:gd name="connsiteY4" fmla="*/ 541196 h 559163"/>
                <a:gd name="connsiteX5" fmla="*/ 435089 w 437594"/>
                <a:gd name="connsiteY5" fmla="*/ 309643 h 559163"/>
                <a:gd name="connsiteX6" fmla="*/ 413824 w 437594"/>
                <a:gd name="connsiteY6" fmla="*/ 73364 h 559163"/>
                <a:gd name="connsiteX7" fmla="*/ 210624 w 437594"/>
                <a:gd name="connsiteY7" fmla="*/ 116 h 559163"/>
                <a:gd name="connsiteX8" fmla="*/ 16874 w 437594"/>
                <a:gd name="connsiteY8" fmla="*/ 85178 h 559163"/>
                <a:gd name="connsiteX0" fmla="*/ 16874 w 437594"/>
                <a:gd name="connsiteY0" fmla="*/ 85178 h 563991"/>
                <a:gd name="connsiteX1" fmla="*/ 12150 w 437594"/>
                <a:gd name="connsiteY1" fmla="*/ 361624 h 563991"/>
                <a:gd name="connsiteX2" fmla="*/ 35778 w 437594"/>
                <a:gd name="connsiteY2" fmla="*/ 519931 h 563991"/>
                <a:gd name="connsiteX3" fmla="*/ 205899 w 437594"/>
                <a:gd name="connsiteY3" fmla="*/ 553010 h 563991"/>
                <a:gd name="connsiteX4" fmla="*/ 409099 w 437594"/>
                <a:gd name="connsiteY4" fmla="*/ 541196 h 563991"/>
                <a:gd name="connsiteX5" fmla="*/ 435089 w 437594"/>
                <a:gd name="connsiteY5" fmla="*/ 309643 h 563991"/>
                <a:gd name="connsiteX6" fmla="*/ 413824 w 437594"/>
                <a:gd name="connsiteY6" fmla="*/ 73364 h 563991"/>
                <a:gd name="connsiteX7" fmla="*/ 210624 w 437594"/>
                <a:gd name="connsiteY7" fmla="*/ 116 h 563991"/>
                <a:gd name="connsiteX8" fmla="*/ 16874 w 437594"/>
                <a:gd name="connsiteY8" fmla="*/ 85178 h 563991"/>
                <a:gd name="connsiteX0" fmla="*/ 16874 w 437594"/>
                <a:gd name="connsiteY0" fmla="*/ 85178 h 554236"/>
                <a:gd name="connsiteX1" fmla="*/ 12150 w 437594"/>
                <a:gd name="connsiteY1" fmla="*/ 361624 h 554236"/>
                <a:gd name="connsiteX2" fmla="*/ 35778 w 437594"/>
                <a:gd name="connsiteY2" fmla="*/ 519931 h 554236"/>
                <a:gd name="connsiteX3" fmla="*/ 205899 w 437594"/>
                <a:gd name="connsiteY3" fmla="*/ 553010 h 554236"/>
                <a:gd name="connsiteX4" fmla="*/ 409099 w 437594"/>
                <a:gd name="connsiteY4" fmla="*/ 522294 h 554236"/>
                <a:gd name="connsiteX5" fmla="*/ 435089 w 437594"/>
                <a:gd name="connsiteY5" fmla="*/ 309643 h 554236"/>
                <a:gd name="connsiteX6" fmla="*/ 413824 w 437594"/>
                <a:gd name="connsiteY6" fmla="*/ 73364 h 554236"/>
                <a:gd name="connsiteX7" fmla="*/ 210624 w 437594"/>
                <a:gd name="connsiteY7" fmla="*/ 116 h 554236"/>
                <a:gd name="connsiteX8" fmla="*/ 16874 w 437594"/>
                <a:gd name="connsiteY8" fmla="*/ 85178 h 554236"/>
                <a:gd name="connsiteX0" fmla="*/ 16874 w 437594"/>
                <a:gd name="connsiteY0" fmla="*/ 85178 h 558187"/>
                <a:gd name="connsiteX1" fmla="*/ 12150 w 437594"/>
                <a:gd name="connsiteY1" fmla="*/ 361624 h 558187"/>
                <a:gd name="connsiteX2" fmla="*/ 35778 w 437594"/>
                <a:gd name="connsiteY2" fmla="*/ 519931 h 558187"/>
                <a:gd name="connsiteX3" fmla="*/ 215350 w 437594"/>
                <a:gd name="connsiteY3" fmla="*/ 557736 h 558187"/>
                <a:gd name="connsiteX4" fmla="*/ 409099 w 437594"/>
                <a:gd name="connsiteY4" fmla="*/ 522294 h 558187"/>
                <a:gd name="connsiteX5" fmla="*/ 435089 w 437594"/>
                <a:gd name="connsiteY5" fmla="*/ 309643 h 558187"/>
                <a:gd name="connsiteX6" fmla="*/ 413824 w 437594"/>
                <a:gd name="connsiteY6" fmla="*/ 73364 h 558187"/>
                <a:gd name="connsiteX7" fmla="*/ 210624 w 437594"/>
                <a:gd name="connsiteY7" fmla="*/ 116 h 558187"/>
                <a:gd name="connsiteX8" fmla="*/ 16874 w 437594"/>
                <a:gd name="connsiteY8" fmla="*/ 85178 h 558187"/>
                <a:gd name="connsiteX0" fmla="*/ 20067 w 440787"/>
                <a:gd name="connsiteY0" fmla="*/ 85178 h 558187"/>
                <a:gd name="connsiteX1" fmla="*/ 8255 w 440787"/>
                <a:gd name="connsiteY1" fmla="*/ 361624 h 558187"/>
                <a:gd name="connsiteX2" fmla="*/ 38971 w 440787"/>
                <a:gd name="connsiteY2" fmla="*/ 519931 h 558187"/>
                <a:gd name="connsiteX3" fmla="*/ 218543 w 440787"/>
                <a:gd name="connsiteY3" fmla="*/ 557736 h 558187"/>
                <a:gd name="connsiteX4" fmla="*/ 412292 w 440787"/>
                <a:gd name="connsiteY4" fmla="*/ 522294 h 558187"/>
                <a:gd name="connsiteX5" fmla="*/ 438282 w 440787"/>
                <a:gd name="connsiteY5" fmla="*/ 309643 h 558187"/>
                <a:gd name="connsiteX6" fmla="*/ 417017 w 440787"/>
                <a:gd name="connsiteY6" fmla="*/ 73364 h 558187"/>
                <a:gd name="connsiteX7" fmla="*/ 213817 w 440787"/>
                <a:gd name="connsiteY7" fmla="*/ 116 h 558187"/>
                <a:gd name="connsiteX8" fmla="*/ 20067 w 440787"/>
                <a:gd name="connsiteY8" fmla="*/ 85178 h 558187"/>
                <a:gd name="connsiteX0" fmla="*/ 20067 w 442342"/>
                <a:gd name="connsiteY0" fmla="*/ 85178 h 558345"/>
                <a:gd name="connsiteX1" fmla="*/ 8255 w 442342"/>
                <a:gd name="connsiteY1" fmla="*/ 361624 h 558345"/>
                <a:gd name="connsiteX2" fmla="*/ 38971 w 442342"/>
                <a:gd name="connsiteY2" fmla="*/ 519931 h 558345"/>
                <a:gd name="connsiteX3" fmla="*/ 218543 w 442342"/>
                <a:gd name="connsiteY3" fmla="*/ 557736 h 558345"/>
                <a:gd name="connsiteX4" fmla="*/ 412292 w 442342"/>
                <a:gd name="connsiteY4" fmla="*/ 522294 h 558345"/>
                <a:gd name="connsiteX5" fmla="*/ 440644 w 442342"/>
                <a:gd name="connsiteY5" fmla="*/ 302555 h 558345"/>
                <a:gd name="connsiteX6" fmla="*/ 417017 w 442342"/>
                <a:gd name="connsiteY6" fmla="*/ 73364 h 558345"/>
                <a:gd name="connsiteX7" fmla="*/ 213817 w 442342"/>
                <a:gd name="connsiteY7" fmla="*/ 116 h 558345"/>
                <a:gd name="connsiteX8" fmla="*/ 20067 w 442342"/>
                <a:gd name="connsiteY8" fmla="*/ 85178 h 558345"/>
                <a:gd name="connsiteX0" fmla="*/ 21288 w 443563"/>
                <a:gd name="connsiteY0" fmla="*/ 85178 h 558345"/>
                <a:gd name="connsiteX1" fmla="*/ 7113 w 443563"/>
                <a:gd name="connsiteY1" fmla="*/ 356898 h 558345"/>
                <a:gd name="connsiteX2" fmla="*/ 40192 w 443563"/>
                <a:gd name="connsiteY2" fmla="*/ 519931 h 558345"/>
                <a:gd name="connsiteX3" fmla="*/ 219764 w 443563"/>
                <a:gd name="connsiteY3" fmla="*/ 557736 h 558345"/>
                <a:gd name="connsiteX4" fmla="*/ 413513 w 443563"/>
                <a:gd name="connsiteY4" fmla="*/ 522294 h 558345"/>
                <a:gd name="connsiteX5" fmla="*/ 441865 w 443563"/>
                <a:gd name="connsiteY5" fmla="*/ 302555 h 558345"/>
                <a:gd name="connsiteX6" fmla="*/ 418238 w 443563"/>
                <a:gd name="connsiteY6" fmla="*/ 73364 h 558345"/>
                <a:gd name="connsiteX7" fmla="*/ 215038 w 443563"/>
                <a:gd name="connsiteY7" fmla="*/ 116 h 558345"/>
                <a:gd name="connsiteX8" fmla="*/ 21288 w 443563"/>
                <a:gd name="connsiteY8" fmla="*/ 85178 h 558345"/>
                <a:gd name="connsiteX0" fmla="*/ 45611 w 437169"/>
                <a:gd name="connsiteY0" fmla="*/ 66265 h 558335"/>
                <a:gd name="connsiteX1" fmla="*/ 719 w 437169"/>
                <a:gd name="connsiteY1" fmla="*/ 356888 h 558335"/>
                <a:gd name="connsiteX2" fmla="*/ 33798 w 437169"/>
                <a:gd name="connsiteY2" fmla="*/ 519921 h 558335"/>
                <a:gd name="connsiteX3" fmla="*/ 213370 w 437169"/>
                <a:gd name="connsiteY3" fmla="*/ 557726 h 558335"/>
                <a:gd name="connsiteX4" fmla="*/ 407119 w 437169"/>
                <a:gd name="connsiteY4" fmla="*/ 522284 h 558335"/>
                <a:gd name="connsiteX5" fmla="*/ 435471 w 437169"/>
                <a:gd name="connsiteY5" fmla="*/ 302545 h 558335"/>
                <a:gd name="connsiteX6" fmla="*/ 411844 w 437169"/>
                <a:gd name="connsiteY6" fmla="*/ 73354 h 558335"/>
                <a:gd name="connsiteX7" fmla="*/ 208644 w 437169"/>
                <a:gd name="connsiteY7" fmla="*/ 106 h 558335"/>
                <a:gd name="connsiteX8" fmla="*/ 45611 w 437169"/>
                <a:gd name="connsiteY8" fmla="*/ 66265 h 558335"/>
                <a:gd name="connsiteX0" fmla="*/ 37761 w 429319"/>
                <a:gd name="connsiteY0" fmla="*/ 66214 h 558284"/>
                <a:gd name="connsiteX1" fmla="*/ 2320 w 429319"/>
                <a:gd name="connsiteY1" fmla="*/ 297767 h 558284"/>
                <a:gd name="connsiteX2" fmla="*/ 25948 w 429319"/>
                <a:gd name="connsiteY2" fmla="*/ 519870 h 558284"/>
                <a:gd name="connsiteX3" fmla="*/ 205520 w 429319"/>
                <a:gd name="connsiteY3" fmla="*/ 557675 h 558284"/>
                <a:gd name="connsiteX4" fmla="*/ 399269 w 429319"/>
                <a:gd name="connsiteY4" fmla="*/ 522233 h 558284"/>
                <a:gd name="connsiteX5" fmla="*/ 427621 w 429319"/>
                <a:gd name="connsiteY5" fmla="*/ 302494 h 558284"/>
                <a:gd name="connsiteX6" fmla="*/ 403994 w 429319"/>
                <a:gd name="connsiteY6" fmla="*/ 73303 h 558284"/>
                <a:gd name="connsiteX7" fmla="*/ 200794 w 429319"/>
                <a:gd name="connsiteY7" fmla="*/ 55 h 558284"/>
                <a:gd name="connsiteX8" fmla="*/ 37761 w 429319"/>
                <a:gd name="connsiteY8" fmla="*/ 66214 h 558284"/>
                <a:gd name="connsiteX0" fmla="*/ 36275 w 427833"/>
                <a:gd name="connsiteY0" fmla="*/ 66214 h 558958"/>
                <a:gd name="connsiteX1" fmla="*/ 834 w 427833"/>
                <a:gd name="connsiteY1" fmla="*/ 297767 h 558958"/>
                <a:gd name="connsiteX2" fmla="*/ 29188 w 427833"/>
                <a:gd name="connsiteY2" fmla="*/ 510418 h 558958"/>
                <a:gd name="connsiteX3" fmla="*/ 204034 w 427833"/>
                <a:gd name="connsiteY3" fmla="*/ 557675 h 558958"/>
                <a:gd name="connsiteX4" fmla="*/ 397783 w 427833"/>
                <a:gd name="connsiteY4" fmla="*/ 522233 h 558958"/>
                <a:gd name="connsiteX5" fmla="*/ 426135 w 427833"/>
                <a:gd name="connsiteY5" fmla="*/ 302494 h 558958"/>
                <a:gd name="connsiteX6" fmla="*/ 402508 w 427833"/>
                <a:gd name="connsiteY6" fmla="*/ 73303 h 558958"/>
                <a:gd name="connsiteX7" fmla="*/ 199308 w 427833"/>
                <a:gd name="connsiteY7" fmla="*/ 55 h 558958"/>
                <a:gd name="connsiteX8" fmla="*/ 36275 w 427833"/>
                <a:gd name="connsiteY8" fmla="*/ 66214 h 558958"/>
                <a:gd name="connsiteX0" fmla="*/ 36275 w 428528"/>
                <a:gd name="connsiteY0" fmla="*/ 66214 h 558440"/>
                <a:gd name="connsiteX1" fmla="*/ 834 w 428528"/>
                <a:gd name="connsiteY1" fmla="*/ 297767 h 558440"/>
                <a:gd name="connsiteX2" fmla="*/ 29188 w 428528"/>
                <a:gd name="connsiteY2" fmla="*/ 510418 h 558440"/>
                <a:gd name="connsiteX3" fmla="*/ 204034 w 428528"/>
                <a:gd name="connsiteY3" fmla="*/ 557675 h 558440"/>
                <a:gd name="connsiteX4" fmla="*/ 388332 w 428528"/>
                <a:gd name="connsiteY4" fmla="*/ 519870 h 558440"/>
                <a:gd name="connsiteX5" fmla="*/ 426135 w 428528"/>
                <a:gd name="connsiteY5" fmla="*/ 302494 h 558440"/>
                <a:gd name="connsiteX6" fmla="*/ 402508 w 428528"/>
                <a:gd name="connsiteY6" fmla="*/ 73303 h 558440"/>
                <a:gd name="connsiteX7" fmla="*/ 199308 w 428528"/>
                <a:gd name="connsiteY7" fmla="*/ 55 h 558440"/>
                <a:gd name="connsiteX8" fmla="*/ 36275 w 428528"/>
                <a:gd name="connsiteY8" fmla="*/ 66214 h 558440"/>
                <a:gd name="connsiteX0" fmla="*/ 37760 w 430013"/>
                <a:gd name="connsiteY0" fmla="*/ 66214 h 557901"/>
                <a:gd name="connsiteX1" fmla="*/ 2319 w 430013"/>
                <a:gd name="connsiteY1" fmla="*/ 297767 h 557901"/>
                <a:gd name="connsiteX2" fmla="*/ 25948 w 430013"/>
                <a:gd name="connsiteY2" fmla="*/ 519869 h 557901"/>
                <a:gd name="connsiteX3" fmla="*/ 205519 w 430013"/>
                <a:gd name="connsiteY3" fmla="*/ 557675 h 557901"/>
                <a:gd name="connsiteX4" fmla="*/ 389817 w 430013"/>
                <a:gd name="connsiteY4" fmla="*/ 519870 h 557901"/>
                <a:gd name="connsiteX5" fmla="*/ 427620 w 430013"/>
                <a:gd name="connsiteY5" fmla="*/ 302494 h 557901"/>
                <a:gd name="connsiteX6" fmla="*/ 403993 w 430013"/>
                <a:gd name="connsiteY6" fmla="*/ 73303 h 557901"/>
                <a:gd name="connsiteX7" fmla="*/ 200793 w 430013"/>
                <a:gd name="connsiteY7" fmla="*/ 55 h 557901"/>
                <a:gd name="connsiteX8" fmla="*/ 37760 w 430013"/>
                <a:gd name="connsiteY8" fmla="*/ 66214 h 557901"/>
                <a:gd name="connsiteX0" fmla="*/ 40684 w 432937"/>
                <a:gd name="connsiteY0" fmla="*/ 66214 h 557831"/>
                <a:gd name="connsiteX1" fmla="*/ 5243 w 432937"/>
                <a:gd name="connsiteY1" fmla="*/ 297767 h 557831"/>
                <a:gd name="connsiteX2" fmla="*/ 28872 w 432937"/>
                <a:gd name="connsiteY2" fmla="*/ 519869 h 557831"/>
                <a:gd name="connsiteX3" fmla="*/ 208443 w 432937"/>
                <a:gd name="connsiteY3" fmla="*/ 557675 h 557831"/>
                <a:gd name="connsiteX4" fmla="*/ 392741 w 432937"/>
                <a:gd name="connsiteY4" fmla="*/ 519870 h 557831"/>
                <a:gd name="connsiteX5" fmla="*/ 430544 w 432937"/>
                <a:gd name="connsiteY5" fmla="*/ 302494 h 557831"/>
                <a:gd name="connsiteX6" fmla="*/ 406917 w 432937"/>
                <a:gd name="connsiteY6" fmla="*/ 73303 h 557831"/>
                <a:gd name="connsiteX7" fmla="*/ 203717 w 432937"/>
                <a:gd name="connsiteY7" fmla="*/ 55 h 557831"/>
                <a:gd name="connsiteX8" fmla="*/ 40684 w 432937"/>
                <a:gd name="connsiteY8" fmla="*/ 66214 h 557831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6557 w 428810"/>
                <a:gd name="connsiteY0" fmla="*/ 66214 h 531376"/>
                <a:gd name="connsiteX1" fmla="*/ 1116 w 428810"/>
                <a:gd name="connsiteY1" fmla="*/ 297767 h 531376"/>
                <a:gd name="connsiteX2" fmla="*/ 27108 w 428810"/>
                <a:gd name="connsiteY2" fmla="*/ 510418 h 531376"/>
                <a:gd name="connsiteX3" fmla="*/ 192502 w 428810"/>
                <a:gd name="connsiteY3" fmla="*/ 524596 h 531376"/>
                <a:gd name="connsiteX4" fmla="*/ 388614 w 428810"/>
                <a:gd name="connsiteY4" fmla="*/ 519870 h 531376"/>
                <a:gd name="connsiteX5" fmla="*/ 426417 w 428810"/>
                <a:gd name="connsiteY5" fmla="*/ 302494 h 531376"/>
                <a:gd name="connsiteX6" fmla="*/ 402790 w 428810"/>
                <a:gd name="connsiteY6" fmla="*/ 73303 h 531376"/>
                <a:gd name="connsiteX7" fmla="*/ 199590 w 428810"/>
                <a:gd name="connsiteY7" fmla="*/ 55 h 531376"/>
                <a:gd name="connsiteX8" fmla="*/ 36557 w 428810"/>
                <a:gd name="connsiteY8" fmla="*/ 66214 h 531376"/>
                <a:gd name="connsiteX0" fmla="*/ 36557 w 422272"/>
                <a:gd name="connsiteY0" fmla="*/ 66214 h 538568"/>
                <a:gd name="connsiteX1" fmla="*/ 1116 w 422272"/>
                <a:gd name="connsiteY1" fmla="*/ 297767 h 538568"/>
                <a:gd name="connsiteX2" fmla="*/ 27108 w 422272"/>
                <a:gd name="connsiteY2" fmla="*/ 510418 h 538568"/>
                <a:gd name="connsiteX3" fmla="*/ 192502 w 422272"/>
                <a:gd name="connsiteY3" fmla="*/ 524596 h 538568"/>
                <a:gd name="connsiteX4" fmla="*/ 388614 w 422272"/>
                <a:gd name="connsiteY4" fmla="*/ 519870 h 538568"/>
                <a:gd name="connsiteX5" fmla="*/ 414603 w 422272"/>
                <a:gd name="connsiteY5" fmla="*/ 295406 h 538568"/>
                <a:gd name="connsiteX6" fmla="*/ 402790 w 422272"/>
                <a:gd name="connsiteY6" fmla="*/ 73303 h 538568"/>
                <a:gd name="connsiteX7" fmla="*/ 199590 w 422272"/>
                <a:gd name="connsiteY7" fmla="*/ 55 h 538568"/>
                <a:gd name="connsiteX8" fmla="*/ 36557 w 422272"/>
                <a:gd name="connsiteY8" fmla="*/ 66214 h 538568"/>
                <a:gd name="connsiteX0" fmla="*/ 36557 w 416127"/>
                <a:gd name="connsiteY0" fmla="*/ 66159 h 538513"/>
                <a:gd name="connsiteX1" fmla="*/ 1116 w 416127"/>
                <a:gd name="connsiteY1" fmla="*/ 297712 h 538513"/>
                <a:gd name="connsiteX2" fmla="*/ 27108 w 416127"/>
                <a:gd name="connsiteY2" fmla="*/ 510363 h 538513"/>
                <a:gd name="connsiteX3" fmla="*/ 192502 w 416127"/>
                <a:gd name="connsiteY3" fmla="*/ 524541 h 538513"/>
                <a:gd name="connsiteX4" fmla="*/ 388614 w 416127"/>
                <a:gd name="connsiteY4" fmla="*/ 519815 h 538513"/>
                <a:gd name="connsiteX5" fmla="*/ 414603 w 416127"/>
                <a:gd name="connsiteY5" fmla="*/ 295351 h 538513"/>
                <a:gd name="connsiteX6" fmla="*/ 390976 w 416127"/>
                <a:gd name="connsiteY6" fmla="*/ 66160 h 538513"/>
                <a:gd name="connsiteX7" fmla="*/ 199590 w 416127"/>
                <a:gd name="connsiteY7" fmla="*/ 0 h 538513"/>
                <a:gd name="connsiteX8" fmla="*/ 36557 w 416127"/>
                <a:gd name="connsiteY8" fmla="*/ 66159 h 538513"/>
                <a:gd name="connsiteX0" fmla="*/ 36557 w 416962"/>
                <a:gd name="connsiteY0" fmla="*/ 66159 h 533540"/>
                <a:gd name="connsiteX1" fmla="*/ 1116 w 416962"/>
                <a:gd name="connsiteY1" fmla="*/ 297712 h 533540"/>
                <a:gd name="connsiteX2" fmla="*/ 27108 w 416962"/>
                <a:gd name="connsiteY2" fmla="*/ 510363 h 533540"/>
                <a:gd name="connsiteX3" fmla="*/ 192502 w 416962"/>
                <a:gd name="connsiteY3" fmla="*/ 524541 h 533540"/>
                <a:gd name="connsiteX4" fmla="*/ 390977 w 416962"/>
                <a:gd name="connsiteY4" fmla="*/ 512727 h 533540"/>
                <a:gd name="connsiteX5" fmla="*/ 414603 w 416962"/>
                <a:gd name="connsiteY5" fmla="*/ 295351 h 533540"/>
                <a:gd name="connsiteX6" fmla="*/ 390976 w 416962"/>
                <a:gd name="connsiteY6" fmla="*/ 66160 h 533540"/>
                <a:gd name="connsiteX7" fmla="*/ 199590 w 416962"/>
                <a:gd name="connsiteY7" fmla="*/ 0 h 533540"/>
                <a:gd name="connsiteX8" fmla="*/ 36557 w 416962"/>
                <a:gd name="connsiteY8" fmla="*/ 66159 h 533540"/>
                <a:gd name="connsiteX0" fmla="*/ 36557 w 415953"/>
                <a:gd name="connsiteY0" fmla="*/ 66159 h 531703"/>
                <a:gd name="connsiteX1" fmla="*/ 1116 w 415953"/>
                <a:gd name="connsiteY1" fmla="*/ 297712 h 531703"/>
                <a:gd name="connsiteX2" fmla="*/ 27108 w 415953"/>
                <a:gd name="connsiteY2" fmla="*/ 510363 h 531703"/>
                <a:gd name="connsiteX3" fmla="*/ 192502 w 415953"/>
                <a:gd name="connsiteY3" fmla="*/ 524541 h 531703"/>
                <a:gd name="connsiteX4" fmla="*/ 390977 w 415953"/>
                <a:gd name="connsiteY4" fmla="*/ 512727 h 531703"/>
                <a:gd name="connsiteX5" fmla="*/ 414603 w 415953"/>
                <a:gd name="connsiteY5" fmla="*/ 295351 h 531703"/>
                <a:gd name="connsiteX6" fmla="*/ 390976 w 415953"/>
                <a:gd name="connsiteY6" fmla="*/ 66160 h 531703"/>
                <a:gd name="connsiteX7" fmla="*/ 199590 w 415953"/>
                <a:gd name="connsiteY7" fmla="*/ 0 h 531703"/>
                <a:gd name="connsiteX8" fmla="*/ 36557 w 415953"/>
                <a:gd name="connsiteY8" fmla="*/ 66159 h 531703"/>
                <a:gd name="connsiteX0" fmla="*/ 38202 w 417598"/>
                <a:gd name="connsiteY0" fmla="*/ 66159 h 527065"/>
                <a:gd name="connsiteX1" fmla="*/ 2761 w 417598"/>
                <a:gd name="connsiteY1" fmla="*/ 297712 h 527065"/>
                <a:gd name="connsiteX2" fmla="*/ 28753 w 417598"/>
                <a:gd name="connsiteY2" fmla="*/ 510363 h 527065"/>
                <a:gd name="connsiteX3" fmla="*/ 194147 w 417598"/>
                <a:gd name="connsiteY3" fmla="*/ 524541 h 527065"/>
                <a:gd name="connsiteX4" fmla="*/ 392622 w 417598"/>
                <a:gd name="connsiteY4" fmla="*/ 512727 h 527065"/>
                <a:gd name="connsiteX5" fmla="*/ 416248 w 417598"/>
                <a:gd name="connsiteY5" fmla="*/ 295351 h 527065"/>
                <a:gd name="connsiteX6" fmla="*/ 392621 w 417598"/>
                <a:gd name="connsiteY6" fmla="*/ 66160 h 527065"/>
                <a:gd name="connsiteX7" fmla="*/ 201235 w 417598"/>
                <a:gd name="connsiteY7" fmla="*/ 0 h 527065"/>
                <a:gd name="connsiteX8" fmla="*/ 38202 w 417598"/>
                <a:gd name="connsiteY8" fmla="*/ 66159 h 527065"/>
                <a:gd name="connsiteX0" fmla="*/ 36212 w 415608"/>
                <a:gd name="connsiteY0" fmla="*/ 66159 h 527065"/>
                <a:gd name="connsiteX1" fmla="*/ 771 w 415608"/>
                <a:gd name="connsiteY1" fmla="*/ 297712 h 527065"/>
                <a:gd name="connsiteX2" fmla="*/ 55116 w 415608"/>
                <a:gd name="connsiteY2" fmla="*/ 510363 h 527065"/>
                <a:gd name="connsiteX3" fmla="*/ 192157 w 415608"/>
                <a:gd name="connsiteY3" fmla="*/ 524541 h 527065"/>
                <a:gd name="connsiteX4" fmla="*/ 390632 w 415608"/>
                <a:gd name="connsiteY4" fmla="*/ 512727 h 527065"/>
                <a:gd name="connsiteX5" fmla="*/ 414258 w 415608"/>
                <a:gd name="connsiteY5" fmla="*/ 295351 h 527065"/>
                <a:gd name="connsiteX6" fmla="*/ 390631 w 415608"/>
                <a:gd name="connsiteY6" fmla="*/ 66160 h 527065"/>
                <a:gd name="connsiteX7" fmla="*/ 199245 w 415608"/>
                <a:gd name="connsiteY7" fmla="*/ 0 h 527065"/>
                <a:gd name="connsiteX8" fmla="*/ 36212 w 415608"/>
                <a:gd name="connsiteY8" fmla="*/ 66159 h 527065"/>
                <a:gd name="connsiteX0" fmla="*/ 15687 w 395083"/>
                <a:gd name="connsiteY0" fmla="*/ 66159 h 531379"/>
                <a:gd name="connsiteX1" fmla="*/ 8600 w 395083"/>
                <a:gd name="connsiteY1" fmla="*/ 302438 h 531379"/>
                <a:gd name="connsiteX2" fmla="*/ 34591 w 395083"/>
                <a:gd name="connsiteY2" fmla="*/ 510363 h 531379"/>
                <a:gd name="connsiteX3" fmla="*/ 171632 w 395083"/>
                <a:gd name="connsiteY3" fmla="*/ 524541 h 531379"/>
                <a:gd name="connsiteX4" fmla="*/ 370107 w 395083"/>
                <a:gd name="connsiteY4" fmla="*/ 512727 h 531379"/>
                <a:gd name="connsiteX5" fmla="*/ 393733 w 395083"/>
                <a:gd name="connsiteY5" fmla="*/ 295351 h 531379"/>
                <a:gd name="connsiteX6" fmla="*/ 370106 w 395083"/>
                <a:gd name="connsiteY6" fmla="*/ 66160 h 531379"/>
                <a:gd name="connsiteX7" fmla="*/ 178720 w 395083"/>
                <a:gd name="connsiteY7" fmla="*/ 0 h 531379"/>
                <a:gd name="connsiteX8" fmla="*/ 15687 w 395083"/>
                <a:gd name="connsiteY8" fmla="*/ 66159 h 531379"/>
                <a:gd name="connsiteX0" fmla="*/ 16810 w 396206"/>
                <a:gd name="connsiteY0" fmla="*/ 66159 h 532029"/>
                <a:gd name="connsiteX1" fmla="*/ 7361 w 396206"/>
                <a:gd name="connsiteY1" fmla="*/ 292987 h 532029"/>
                <a:gd name="connsiteX2" fmla="*/ 35714 w 396206"/>
                <a:gd name="connsiteY2" fmla="*/ 510363 h 532029"/>
                <a:gd name="connsiteX3" fmla="*/ 172755 w 396206"/>
                <a:gd name="connsiteY3" fmla="*/ 524541 h 532029"/>
                <a:gd name="connsiteX4" fmla="*/ 371230 w 396206"/>
                <a:gd name="connsiteY4" fmla="*/ 512727 h 532029"/>
                <a:gd name="connsiteX5" fmla="*/ 394856 w 396206"/>
                <a:gd name="connsiteY5" fmla="*/ 295351 h 532029"/>
                <a:gd name="connsiteX6" fmla="*/ 371229 w 396206"/>
                <a:gd name="connsiteY6" fmla="*/ 66160 h 532029"/>
                <a:gd name="connsiteX7" fmla="*/ 179843 w 396206"/>
                <a:gd name="connsiteY7" fmla="*/ 0 h 532029"/>
                <a:gd name="connsiteX8" fmla="*/ 16810 w 396206"/>
                <a:gd name="connsiteY8" fmla="*/ 66159 h 532029"/>
                <a:gd name="connsiteX0" fmla="*/ 17622 w 397018"/>
                <a:gd name="connsiteY0" fmla="*/ 66159 h 532029"/>
                <a:gd name="connsiteX1" fmla="*/ 8173 w 397018"/>
                <a:gd name="connsiteY1" fmla="*/ 292987 h 532029"/>
                <a:gd name="connsiteX2" fmla="*/ 36526 w 397018"/>
                <a:gd name="connsiteY2" fmla="*/ 510363 h 532029"/>
                <a:gd name="connsiteX3" fmla="*/ 173567 w 397018"/>
                <a:gd name="connsiteY3" fmla="*/ 524541 h 532029"/>
                <a:gd name="connsiteX4" fmla="*/ 372042 w 397018"/>
                <a:gd name="connsiteY4" fmla="*/ 512727 h 532029"/>
                <a:gd name="connsiteX5" fmla="*/ 395668 w 397018"/>
                <a:gd name="connsiteY5" fmla="*/ 295351 h 532029"/>
                <a:gd name="connsiteX6" fmla="*/ 372041 w 397018"/>
                <a:gd name="connsiteY6" fmla="*/ 66160 h 532029"/>
                <a:gd name="connsiteX7" fmla="*/ 180655 w 397018"/>
                <a:gd name="connsiteY7" fmla="*/ 0 h 532029"/>
                <a:gd name="connsiteX8" fmla="*/ 17622 w 397018"/>
                <a:gd name="connsiteY8" fmla="*/ 66159 h 532029"/>
                <a:gd name="connsiteX0" fmla="*/ 16811 w 396207"/>
                <a:gd name="connsiteY0" fmla="*/ 66159 h 529127"/>
                <a:gd name="connsiteX1" fmla="*/ 7362 w 396207"/>
                <a:gd name="connsiteY1" fmla="*/ 292987 h 529127"/>
                <a:gd name="connsiteX2" fmla="*/ 35715 w 396207"/>
                <a:gd name="connsiteY2" fmla="*/ 505637 h 529127"/>
                <a:gd name="connsiteX3" fmla="*/ 172756 w 396207"/>
                <a:gd name="connsiteY3" fmla="*/ 524541 h 529127"/>
                <a:gd name="connsiteX4" fmla="*/ 371231 w 396207"/>
                <a:gd name="connsiteY4" fmla="*/ 512727 h 529127"/>
                <a:gd name="connsiteX5" fmla="*/ 394857 w 396207"/>
                <a:gd name="connsiteY5" fmla="*/ 295351 h 529127"/>
                <a:gd name="connsiteX6" fmla="*/ 371230 w 396207"/>
                <a:gd name="connsiteY6" fmla="*/ 66160 h 529127"/>
                <a:gd name="connsiteX7" fmla="*/ 179844 w 396207"/>
                <a:gd name="connsiteY7" fmla="*/ 0 h 529127"/>
                <a:gd name="connsiteX8" fmla="*/ 16811 w 396207"/>
                <a:gd name="connsiteY8" fmla="*/ 66159 h 529127"/>
                <a:gd name="connsiteX0" fmla="*/ 16811 w 397772"/>
                <a:gd name="connsiteY0" fmla="*/ 66159 h 528841"/>
                <a:gd name="connsiteX1" fmla="*/ 7362 w 397772"/>
                <a:gd name="connsiteY1" fmla="*/ 292987 h 528841"/>
                <a:gd name="connsiteX2" fmla="*/ 35715 w 397772"/>
                <a:gd name="connsiteY2" fmla="*/ 505637 h 528841"/>
                <a:gd name="connsiteX3" fmla="*/ 172756 w 397772"/>
                <a:gd name="connsiteY3" fmla="*/ 524541 h 528841"/>
                <a:gd name="connsiteX4" fmla="*/ 349966 w 397772"/>
                <a:gd name="connsiteY4" fmla="*/ 517453 h 528841"/>
                <a:gd name="connsiteX5" fmla="*/ 394857 w 397772"/>
                <a:gd name="connsiteY5" fmla="*/ 295351 h 528841"/>
                <a:gd name="connsiteX6" fmla="*/ 371230 w 397772"/>
                <a:gd name="connsiteY6" fmla="*/ 66160 h 528841"/>
                <a:gd name="connsiteX7" fmla="*/ 179844 w 397772"/>
                <a:gd name="connsiteY7" fmla="*/ 0 h 528841"/>
                <a:gd name="connsiteX8" fmla="*/ 16811 w 397772"/>
                <a:gd name="connsiteY8" fmla="*/ 66159 h 528841"/>
                <a:gd name="connsiteX0" fmla="*/ 16811 w 386281"/>
                <a:gd name="connsiteY0" fmla="*/ 66159 h 536037"/>
                <a:gd name="connsiteX1" fmla="*/ 7362 w 386281"/>
                <a:gd name="connsiteY1" fmla="*/ 292987 h 536037"/>
                <a:gd name="connsiteX2" fmla="*/ 35715 w 386281"/>
                <a:gd name="connsiteY2" fmla="*/ 505637 h 536037"/>
                <a:gd name="connsiteX3" fmla="*/ 172756 w 386281"/>
                <a:gd name="connsiteY3" fmla="*/ 524541 h 536037"/>
                <a:gd name="connsiteX4" fmla="*/ 349966 w 386281"/>
                <a:gd name="connsiteY4" fmla="*/ 517453 h 536037"/>
                <a:gd name="connsiteX5" fmla="*/ 368866 w 386281"/>
                <a:gd name="connsiteY5" fmla="*/ 292988 h 536037"/>
                <a:gd name="connsiteX6" fmla="*/ 371230 w 386281"/>
                <a:gd name="connsiteY6" fmla="*/ 66160 h 536037"/>
                <a:gd name="connsiteX7" fmla="*/ 179844 w 386281"/>
                <a:gd name="connsiteY7" fmla="*/ 0 h 536037"/>
                <a:gd name="connsiteX8" fmla="*/ 16811 w 386281"/>
                <a:gd name="connsiteY8" fmla="*/ 66159 h 536037"/>
                <a:gd name="connsiteX0" fmla="*/ 16811 w 390120"/>
                <a:gd name="connsiteY0" fmla="*/ 66159 h 535863"/>
                <a:gd name="connsiteX1" fmla="*/ 7362 w 390120"/>
                <a:gd name="connsiteY1" fmla="*/ 292987 h 535863"/>
                <a:gd name="connsiteX2" fmla="*/ 35715 w 390120"/>
                <a:gd name="connsiteY2" fmla="*/ 505637 h 535863"/>
                <a:gd name="connsiteX3" fmla="*/ 172756 w 390120"/>
                <a:gd name="connsiteY3" fmla="*/ 524541 h 535863"/>
                <a:gd name="connsiteX4" fmla="*/ 349966 w 390120"/>
                <a:gd name="connsiteY4" fmla="*/ 517453 h 535863"/>
                <a:gd name="connsiteX5" fmla="*/ 380680 w 390120"/>
                <a:gd name="connsiteY5" fmla="*/ 295351 h 535863"/>
                <a:gd name="connsiteX6" fmla="*/ 371230 w 390120"/>
                <a:gd name="connsiteY6" fmla="*/ 66160 h 535863"/>
                <a:gd name="connsiteX7" fmla="*/ 179844 w 390120"/>
                <a:gd name="connsiteY7" fmla="*/ 0 h 535863"/>
                <a:gd name="connsiteX8" fmla="*/ 16811 w 390120"/>
                <a:gd name="connsiteY8" fmla="*/ 66159 h 535863"/>
                <a:gd name="connsiteX0" fmla="*/ 16811 w 393406"/>
                <a:gd name="connsiteY0" fmla="*/ 66159 h 535863"/>
                <a:gd name="connsiteX1" fmla="*/ 7362 w 393406"/>
                <a:gd name="connsiteY1" fmla="*/ 292987 h 535863"/>
                <a:gd name="connsiteX2" fmla="*/ 35715 w 393406"/>
                <a:gd name="connsiteY2" fmla="*/ 505637 h 535863"/>
                <a:gd name="connsiteX3" fmla="*/ 172756 w 393406"/>
                <a:gd name="connsiteY3" fmla="*/ 524541 h 535863"/>
                <a:gd name="connsiteX4" fmla="*/ 349966 w 393406"/>
                <a:gd name="connsiteY4" fmla="*/ 517453 h 535863"/>
                <a:gd name="connsiteX5" fmla="*/ 387769 w 393406"/>
                <a:gd name="connsiteY5" fmla="*/ 295351 h 535863"/>
                <a:gd name="connsiteX6" fmla="*/ 371230 w 393406"/>
                <a:gd name="connsiteY6" fmla="*/ 66160 h 535863"/>
                <a:gd name="connsiteX7" fmla="*/ 179844 w 393406"/>
                <a:gd name="connsiteY7" fmla="*/ 0 h 535863"/>
                <a:gd name="connsiteX8" fmla="*/ 16811 w 393406"/>
                <a:gd name="connsiteY8" fmla="*/ 66159 h 535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406" h="535863">
                  <a:moveTo>
                    <a:pt x="16811" y="66159"/>
                  </a:moveTo>
                  <a:cubicBezTo>
                    <a:pt x="-11936" y="114990"/>
                    <a:pt x="4211" y="219741"/>
                    <a:pt x="7362" y="292987"/>
                  </a:cubicBezTo>
                  <a:cubicBezTo>
                    <a:pt x="10513" y="366233"/>
                    <a:pt x="8149" y="467045"/>
                    <a:pt x="35715" y="505637"/>
                  </a:cubicBezTo>
                  <a:cubicBezTo>
                    <a:pt x="63281" y="544229"/>
                    <a:pt x="120381" y="522572"/>
                    <a:pt x="172756" y="524541"/>
                  </a:cubicBezTo>
                  <a:cubicBezTo>
                    <a:pt x="231826" y="522178"/>
                    <a:pt x="314131" y="555651"/>
                    <a:pt x="349966" y="517453"/>
                  </a:cubicBezTo>
                  <a:cubicBezTo>
                    <a:pt x="385802" y="479255"/>
                    <a:pt x="384225" y="370566"/>
                    <a:pt x="387769" y="295351"/>
                  </a:cubicBezTo>
                  <a:cubicBezTo>
                    <a:pt x="391313" y="220136"/>
                    <a:pt x="404703" y="118141"/>
                    <a:pt x="371230" y="66160"/>
                  </a:cubicBezTo>
                  <a:cubicBezTo>
                    <a:pt x="337757" y="14179"/>
                    <a:pt x="238914" y="0"/>
                    <a:pt x="179844" y="0"/>
                  </a:cubicBezTo>
                  <a:cubicBezTo>
                    <a:pt x="120774" y="0"/>
                    <a:pt x="45558" y="17328"/>
                    <a:pt x="16811" y="6615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0011A5CB-0695-4F4A-94E0-66D21725E2BC}"/>
                </a:ext>
              </a:extLst>
            </p:cNvPr>
            <p:cNvSpPr/>
            <p:nvPr/>
          </p:nvSpPr>
          <p:spPr>
            <a:xfrm>
              <a:off x="9233608" y="2657136"/>
              <a:ext cx="543014" cy="738194"/>
            </a:xfrm>
            <a:custGeom>
              <a:avLst/>
              <a:gdLst>
                <a:gd name="connsiteX0" fmla="*/ 833039 w 833102"/>
                <a:gd name="connsiteY0" fmla="*/ 76519 h 1128109"/>
                <a:gd name="connsiteX1" fmla="*/ 721944 w 833102"/>
                <a:gd name="connsiteY1" fmla="*/ 29517 h 1128109"/>
                <a:gd name="connsiteX2" fmla="*/ 580938 w 833102"/>
                <a:gd name="connsiteY2" fmla="*/ 3880 h 1128109"/>
                <a:gd name="connsiteX3" fmla="*/ 471980 w 833102"/>
                <a:gd name="connsiteY3" fmla="*/ 6016 h 1128109"/>
                <a:gd name="connsiteX4" fmla="*/ 433524 w 833102"/>
                <a:gd name="connsiteY4" fmla="*/ 59428 h 1128109"/>
                <a:gd name="connsiteX5" fmla="*/ 358748 w 833102"/>
                <a:gd name="connsiteY5" fmla="*/ 78656 h 1128109"/>
                <a:gd name="connsiteX6" fmla="*/ 309610 w 833102"/>
                <a:gd name="connsiteY6" fmla="*/ 53018 h 1128109"/>
                <a:gd name="connsiteX7" fmla="*/ 309610 w 833102"/>
                <a:gd name="connsiteY7" fmla="*/ 6016 h 1128109"/>
                <a:gd name="connsiteX8" fmla="*/ 228424 w 833102"/>
                <a:gd name="connsiteY8" fmla="*/ 27381 h 1128109"/>
                <a:gd name="connsiteX9" fmla="*/ 108783 w 833102"/>
                <a:gd name="connsiteY9" fmla="*/ 91474 h 1128109"/>
                <a:gd name="connsiteX10" fmla="*/ 74600 w 833102"/>
                <a:gd name="connsiteY10" fmla="*/ 258117 h 1128109"/>
                <a:gd name="connsiteX11" fmla="*/ 38281 w 833102"/>
                <a:gd name="connsiteY11" fmla="*/ 719590 h 1128109"/>
                <a:gd name="connsiteX12" fmla="*/ 51099 w 833102"/>
                <a:gd name="connsiteY12" fmla="*/ 1093469 h 1128109"/>
                <a:gd name="connsiteX13" fmla="*/ 666396 w 833102"/>
                <a:gd name="connsiteY13" fmla="*/ 1104151 h 1128109"/>
                <a:gd name="connsiteX14" fmla="*/ 762537 w 833102"/>
                <a:gd name="connsiteY14" fmla="*/ 1027239 h 1128109"/>
                <a:gd name="connsiteX15" fmla="*/ 706989 w 833102"/>
                <a:gd name="connsiteY15" fmla="*/ 407669 h 1128109"/>
                <a:gd name="connsiteX16" fmla="*/ 833039 w 833102"/>
                <a:gd name="connsiteY16" fmla="*/ 76519 h 1128109"/>
                <a:gd name="connsiteX0" fmla="*/ 833039 w 833102"/>
                <a:gd name="connsiteY0" fmla="*/ 75792 h 1127382"/>
                <a:gd name="connsiteX1" fmla="*/ 721944 w 833102"/>
                <a:gd name="connsiteY1" fmla="*/ 15972 h 1127382"/>
                <a:gd name="connsiteX2" fmla="*/ 580938 w 833102"/>
                <a:gd name="connsiteY2" fmla="*/ 3153 h 1127382"/>
                <a:gd name="connsiteX3" fmla="*/ 471980 w 833102"/>
                <a:gd name="connsiteY3" fmla="*/ 5289 h 1127382"/>
                <a:gd name="connsiteX4" fmla="*/ 433524 w 833102"/>
                <a:gd name="connsiteY4" fmla="*/ 58701 h 1127382"/>
                <a:gd name="connsiteX5" fmla="*/ 358748 w 833102"/>
                <a:gd name="connsiteY5" fmla="*/ 77929 h 1127382"/>
                <a:gd name="connsiteX6" fmla="*/ 309610 w 833102"/>
                <a:gd name="connsiteY6" fmla="*/ 52291 h 1127382"/>
                <a:gd name="connsiteX7" fmla="*/ 309610 w 833102"/>
                <a:gd name="connsiteY7" fmla="*/ 5289 h 1127382"/>
                <a:gd name="connsiteX8" fmla="*/ 228424 w 833102"/>
                <a:gd name="connsiteY8" fmla="*/ 26654 h 1127382"/>
                <a:gd name="connsiteX9" fmla="*/ 108783 w 833102"/>
                <a:gd name="connsiteY9" fmla="*/ 90747 h 1127382"/>
                <a:gd name="connsiteX10" fmla="*/ 74600 w 833102"/>
                <a:gd name="connsiteY10" fmla="*/ 257390 h 1127382"/>
                <a:gd name="connsiteX11" fmla="*/ 38281 w 833102"/>
                <a:gd name="connsiteY11" fmla="*/ 718863 h 1127382"/>
                <a:gd name="connsiteX12" fmla="*/ 51099 w 833102"/>
                <a:gd name="connsiteY12" fmla="*/ 1092742 h 1127382"/>
                <a:gd name="connsiteX13" fmla="*/ 666396 w 833102"/>
                <a:gd name="connsiteY13" fmla="*/ 1103424 h 1127382"/>
                <a:gd name="connsiteX14" fmla="*/ 762537 w 833102"/>
                <a:gd name="connsiteY14" fmla="*/ 1026512 h 1127382"/>
                <a:gd name="connsiteX15" fmla="*/ 706989 w 833102"/>
                <a:gd name="connsiteY15" fmla="*/ 406942 h 1127382"/>
                <a:gd name="connsiteX16" fmla="*/ 833039 w 833102"/>
                <a:gd name="connsiteY16" fmla="*/ 75792 h 1127382"/>
                <a:gd name="connsiteX0" fmla="*/ 833039 w 833055"/>
                <a:gd name="connsiteY0" fmla="*/ 75792 h 1127382"/>
                <a:gd name="connsiteX1" fmla="*/ 721944 w 833055"/>
                <a:gd name="connsiteY1" fmla="*/ 15972 h 1127382"/>
                <a:gd name="connsiteX2" fmla="*/ 580938 w 833055"/>
                <a:gd name="connsiteY2" fmla="*/ 3153 h 1127382"/>
                <a:gd name="connsiteX3" fmla="*/ 471980 w 833055"/>
                <a:gd name="connsiteY3" fmla="*/ 5289 h 1127382"/>
                <a:gd name="connsiteX4" fmla="*/ 433524 w 833055"/>
                <a:gd name="connsiteY4" fmla="*/ 58701 h 1127382"/>
                <a:gd name="connsiteX5" fmla="*/ 358748 w 833055"/>
                <a:gd name="connsiteY5" fmla="*/ 77929 h 1127382"/>
                <a:gd name="connsiteX6" fmla="*/ 309610 w 833055"/>
                <a:gd name="connsiteY6" fmla="*/ 52291 h 1127382"/>
                <a:gd name="connsiteX7" fmla="*/ 309610 w 833055"/>
                <a:gd name="connsiteY7" fmla="*/ 5289 h 1127382"/>
                <a:gd name="connsiteX8" fmla="*/ 228424 w 833055"/>
                <a:gd name="connsiteY8" fmla="*/ 26654 h 1127382"/>
                <a:gd name="connsiteX9" fmla="*/ 108783 w 833055"/>
                <a:gd name="connsiteY9" fmla="*/ 90747 h 1127382"/>
                <a:gd name="connsiteX10" fmla="*/ 74600 w 833055"/>
                <a:gd name="connsiteY10" fmla="*/ 257390 h 1127382"/>
                <a:gd name="connsiteX11" fmla="*/ 38281 w 833055"/>
                <a:gd name="connsiteY11" fmla="*/ 718863 h 1127382"/>
                <a:gd name="connsiteX12" fmla="*/ 51099 w 833055"/>
                <a:gd name="connsiteY12" fmla="*/ 1092742 h 1127382"/>
                <a:gd name="connsiteX13" fmla="*/ 666396 w 833055"/>
                <a:gd name="connsiteY13" fmla="*/ 1103424 h 1127382"/>
                <a:gd name="connsiteX14" fmla="*/ 762537 w 833055"/>
                <a:gd name="connsiteY14" fmla="*/ 1026512 h 1127382"/>
                <a:gd name="connsiteX15" fmla="*/ 730490 w 833055"/>
                <a:gd name="connsiteY15" fmla="*/ 409079 h 1127382"/>
                <a:gd name="connsiteX16" fmla="*/ 833039 w 833055"/>
                <a:gd name="connsiteY16" fmla="*/ 75792 h 1127382"/>
                <a:gd name="connsiteX0" fmla="*/ 833039 w 833110"/>
                <a:gd name="connsiteY0" fmla="*/ 75792 h 1127382"/>
                <a:gd name="connsiteX1" fmla="*/ 721944 w 833110"/>
                <a:gd name="connsiteY1" fmla="*/ 15972 h 1127382"/>
                <a:gd name="connsiteX2" fmla="*/ 580938 w 833110"/>
                <a:gd name="connsiteY2" fmla="*/ 3153 h 1127382"/>
                <a:gd name="connsiteX3" fmla="*/ 471980 w 833110"/>
                <a:gd name="connsiteY3" fmla="*/ 5289 h 1127382"/>
                <a:gd name="connsiteX4" fmla="*/ 433524 w 833110"/>
                <a:gd name="connsiteY4" fmla="*/ 58701 h 1127382"/>
                <a:gd name="connsiteX5" fmla="*/ 358748 w 833110"/>
                <a:gd name="connsiteY5" fmla="*/ 77929 h 1127382"/>
                <a:gd name="connsiteX6" fmla="*/ 309610 w 833110"/>
                <a:gd name="connsiteY6" fmla="*/ 52291 h 1127382"/>
                <a:gd name="connsiteX7" fmla="*/ 309610 w 833110"/>
                <a:gd name="connsiteY7" fmla="*/ 5289 h 1127382"/>
                <a:gd name="connsiteX8" fmla="*/ 228424 w 833110"/>
                <a:gd name="connsiteY8" fmla="*/ 26654 h 1127382"/>
                <a:gd name="connsiteX9" fmla="*/ 108783 w 833110"/>
                <a:gd name="connsiteY9" fmla="*/ 90747 h 1127382"/>
                <a:gd name="connsiteX10" fmla="*/ 74600 w 833110"/>
                <a:gd name="connsiteY10" fmla="*/ 257390 h 1127382"/>
                <a:gd name="connsiteX11" fmla="*/ 38281 w 833110"/>
                <a:gd name="connsiteY11" fmla="*/ 718863 h 1127382"/>
                <a:gd name="connsiteX12" fmla="*/ 51099 w 833110"/>
                <a:gd name="connsiteY12" fmla="*/ 1092742 h 1127382"/>
                <a:gd name="connsiteX13" fmla="*/ 666396 w 833110"/>
                <a:gd name="connsiteY13" fmla="*/ 1103424 h 1127382"/>
                <a:gd name="connsiteX14" fmla="*/ 762537 w 833110"/>
                <a:gd name="connsiteY14" fmla="*/ 1026512 h 1127382"/>
                <a:gd name="connsiteX15" fmla="*/ 739036 w 833110"/>
                <a:gd name="connsiteY15" fmla="*/ 411215 h 1127382"/>
                <a:gd name="connsiteX16" fmla="*/ 833039 w 833110"/>
                <a:gd name="connsiteY16" fmla="*/ 75792 h 1127382"/>
                <a:gd name="connsiteX0" fmla="*/ 845955 w 846026"/>
                <a:gd name="connsiteY0" fmla="*/ 75792 h 1131873"/>
                <a:gd name="connsiteX1" fmla="*/ 734860 w 846026"/>
                <a:gd name="connsiteY1" fmla="*/ 15972 h 1131873"/>
                <a:gd name="connsiteX2" fmla="*/ 593854 w 846026"/>
                <a:gd name="connsiteY2" fmla="*/ 3153 h 1131873"/>
                <a:gd name="connsiteX3" fmla="*/ 484896 w 846026"/>
                <a:gd name="connsiteY3" fmla="*/ 5289 h 1131873"/>
                <a:gd name="connsiteX4" fmla="*/ 446440 w 846026"/>
                <a:gd name="connsiteY4" fmla="*/ 58701 h 1131873"/>
                <a:gd name="connsiteX5" fmla="*/ 371664 w 846026"/>
                <a:gd name="connsiteY5" fmla="*/ 77929 h 1131873"/>
                <a:gd name="connsiteX6" fmla="*/ 322526 w 846026"/>
                <a:gd name="connsiteY6" fmla="*/ 52291 h 1131873"/>
                <a:gd name="connsiteX7" fmla="*/ 322526 w 846026"/>
                <a:gd name="connsiteY7" fmla="*/ 5289 h 1131873"/>
                <a:gd name="connsiteX8" fmla="*/ 241340 w 846026"/>
                <a:gd name="connsiteY8" fmla="*/ 26654 h 1131873"/>
                <a:gd name="connsiteX9" fmla="*/ 121699 w 846026"/>
                <a:gd name="connsiteY9" fmla="*/ 90747 h 1131873"/>
                <a:gd name="connsiteX10" fmla="*/ 87516 w 846026"/>
                <a:gd name="connsiteY10" fmla="*/ 257390 h 1131873"/>
                <a:gd name="connsiteX11" fmla="*/ 51197 w 846026"/>
                <a:gd name="connsiteY11" fmla="*/ 718863 h 1131873"/>
                <a:gd name="connsiteX12" fmla="*/ 46923 w 846026"/>
                <a:gd name="connsiteY12" fmla="*/ 1099151 h 1131873"/>
                <a:gd name="connsiteX13" fmla="*/ 679312 w 846026"/>
                <a:gd name="connsiteY13" fmla="*/ 1103424 h 1131873"/>
                <a:gd name="connsiteX14" fmla="*/ 775453 w 846026"/>
                <a:gd name="connsiteY14" fmla="*/ 1026512 h 1131873"/>
                <a:gd name="connsiteX15" fmla="*/ 751952 w 846026"/>
                <a:gd name="connsiteY15" fmla="*/ 411215 h 1131873"/>
                <a:gd name="connsiteX16" fmla="*/ 845955 w 846026"/>
                <a:gd name="connsiteY16" fmla="*/ 75792 h 1131873"/>
                <a:gd name="connsiteX0" fmla="*/ 845955 w 846026"/>
                <a:gd name="connsiteY0" fmla="*/ 75792 h 1106808"/>
                <a:gd name="connsiteX1" fmla="*/ 734860 w 846026"/>
                <a:gd name="connsiteY1" fmla="*/ 15972 h 1106808"/>
                <a:gd name="connsiteX2" fmla="*/ 593854 w 846026"/>
                <a:gd name="connsiteY2" fmla="*/ 3153 h 1106808"/>
                <a:gd name="connsiteX3" fmla="*/ 484896 w 846026"/>
                <a:gd name="connsiteY3" fmla="*/ 5289 h 1106808"/>
                <a:gd name="connsiteX4" fmla="*/ 446440 w 846026"/>
                <a:gd name="connsiteY4" fmla="*/ 58701 h 1106808"/>
                <a:gd name="connsiteX5" fmla="*/ 371664 w 846026"/>
                <a:gd name="connsiteY5" fmla="*/ 77929 h 1106808"/>
                <a:gd name="connsiteX6" fmla="*/ 322526 w 846026"/>
                <a:gd name="connsiteY6" fmla="*/ 52291 h 1106808"/>
                <a:gd name="connsiteX7" fmla="*/ 322526 w 846026"/>
                <a:gd name="connsiteY7" fmla="*/ 5289 h 1106808"/>
                <a:gd name="connsiteX8" fmla="*/ 241340 w 846026"/>
                <a:gd name="connsiteY8" fmla="*/ 26654 h 1106808"/>
                <a:gd name="connsiteX9" fmla="*/ 121699 w 846026"/>
                <a:gd name="connsiteY9" fmla="*/ 90747 h 1106808"/>
                <a:gd name="connsiteX10" fmla="*/ 87516 w 846026"/>
                <a:gd name="connsiteY10" fmla="*/ 257390 h 1106808"/>
                <a:gd name="connsiteX11" fmla="*/ 51197 w 846026"/>
                <a:gd name="connsiteY11" fmla="*/ 718863 h 1106808"/>
                <a:gd name="connsiteX12" fmla="*/ 46923 w 846026"/>
                <a:gd name="connsiteY12" fmla="*/ 1099151 h 1106808"/>
                <a:gd name="connsiteX13" fmla="*/ 679312 w 846026"/>
                <a:gd name="connsiteY13" fmla="*/ 1103424 h 1106808"/>
                <a:gd name="connsiteX14" fmla="*/ 775453 w 846026"/>
                <a:gd name="connsiteY14" fmla="*/ 1026512 h 1106808"/>
                <a:gd name="connsiteX15" fmla="*/ 751952 w 846026"/>
                <a:gd name="connsiteY15" fmla="*/ 411215 h 1106808"/>
                <a:gd name="connsiteX16" fmla="*/ 845955 w 846026"/>
                <a:gd name="connsiteY16" fmla="*/ 75792 h 1106808"/>
                <a:gd name="connsiteX0" fmla="*/ 825374 w 825445"/>
                <a:gd name="connsiteY0" fmla="*/ 75792 h 1110041"/>
                <a:gd name="connsiteX1" fmla="*/ 714279 w 825445"/>
                <a:gd name="connsiteY1" fmla="*/ 15972 h 1110041"/>
                <a:gd name="connsiteX2" fmla="*/ 573273 w 825445"/>
                <a:gd name="connsiteY2" fmla="*/ 3153 h 1110041"/>
                <a:gd name="connsiteX3" fmla="*/ 464315 w 825445"/>
                <a:gd name="connsiteY3" fmla="*/ 5289 h 1110041"/>
                <a:gd name="connsiteX4" fmla="*/ 425859 w 825445"/>
                <a:gd name="connsiteY4" fmla="*/ 58701 h 1110041"/>
                <a:gd name="connsiteX5" fmla="*/ 351083 w 825445"/>
                <a:gd name="connsiteY5" fmla="*/ 77929 h 1110041"/>
                <a:gd name="connsiteX6" fmla="*/ 301945 w 825445"/>
                <a:gd name="connsiteY6" fmla="*/ 52291 h 1110041"/>
                <a:gd name="connsiteX7" fmla="*/ 301945 w 825445"/>
                <a:gd name="connsiteY7" fmla="*/ 5289 h 1110041"/>
                <a:gd name="connsiteX8" fmla="*/ 220759 w 825445"/>
                <a:gd name="connsiteY8" fmla="*/ 26654 h 1110041"/>
                <a:gd name="connsiteX9" fmla="*/ 101118 w 825445"/>
                <a:gd name="connsiteY9" fmla="*/ 90747 h 1110041"/>
                <a:gd name="connsiteX10" fmla="*/ 66935 w 825445"/>
                <a:gd name="connsiteY10" fmla="*/ 257390 h 1110041"/>
                <a:gd name="connsiteX11" fmla="*/ 30616 w 825445"/>
                <a:gd name="connsiteY11" fmla="*/ 718863 h 1110041"/>
                <a:gd name="connsiteX12" fmla="*/ 54116 w 825445"/>
                <a:gd name="connsiteY12" fmla="*/ 1109834 h 1110041"/>
                <a:gd name="connsiteX13" fmla="*/ 658731 w 825445"/>
                <a:gd name="connsiteY13" fmla="*/ 1103424 h 1110041"/>
                <a:gd name="connsiteX14" fmla="*/ 754872 w 825445"/>
                <a:gd name="connsiteY14" fmla="*/ 1026512 h 1110041"/>
                <a:gd name="connsiteX15" fmla="*/ 731371 w 825445"/>
                <a:gd name="connsiteY15" fmla="*/ 411215 h 1110041"/>
                <a:gd name="connsiteX16" fmla="*/ 825374 w 825445"/>
                <a:gd name="connsiteY16" fmla="*/ 75792 h 1110041"/>
                <a:gd name="connsiteX0" fmla="*/ 825681 w 825752"/>
                <a:gd name="connsiteY0" fmla="*/ 75792 h 1139039"/>
                <a:gd name="connsiteX1" fmla="*/ 714586 w 825752"/>
                <a:gd name="connsiteY1" fmla="*/ 15972 h 1139039"/>
                <a:gd name="connsiteX2" fmla="*/ 573580 w 825752"/>
                <a:gd name="connsiteY2" fmla="*/ 3153 h 1139039"/>
                <a:gd name="connsiteX3" fmla="*/ 464622 w 825752"/>
                <a:gd name="connsiteY3" fmla="*/ 5289 h 1139039"/>
                <a:gd name="connsiteX4" fmla="*/ 426166 w 825752"/>
                <a:gd name="connsiteY4" fmla="*/ 58701 h 1139039"/>
                <a:gd name="connsiteX5" fmla="*/ 351390 w 825752"/>
                <a:gd name="connsiteY5" fmla="*/ 77929 h 1139039"/>
                <a:gd name="connsiteX6" fmla="*/ 302252 w 825752"/>
                <a:gd name="connsiteY6" fmla="*/ 52291 h 1139039"/>
                <a:gd name="connsiteX7" fmla="*/ 302252 w 825752"/>
                <a:gd name="connsiteY7" fmla="*/ 5289 h 1139039"/>
                <a:gd name="connsiteX8" fmla="*/ 221066 w 825752"/>
                <a:gd name="connsiteY8" fmla="*/ 26654 h 1139039"/>
                <a:gd name="connsiteX9" fmla="*/ 101425 w 825752"/>
                <a:gd name="connsiteY9" fmla="*/ 90747 h 1139039"/>
                <a:gd name="connsiteX10" fmla="*/ 67242 w 825752"/>
                <a:gd name="connsiteY10" fmla="*/ 257390 h 1139039"/>
                <a:gd name="connsiteX11" fmla="*/ 30923 w 825752"/>
                <a:gd name="connsiteY11" fmla="*/ 718863 h 1139039"/>
                <a:gd name="connsiteX12" fmla="*/ 54423 w 825752"/>
                <a:gd name="connsiteY12" fmla="*/ 1109834 h 1139039"/>
                <a:gd name="connsiteX13" fmla="*/ 663311 w 825752"/>
                <a:gd name="connsiteY13" fmla="*/ 1101287 h 1139039"/>
                <a:gd name="connsiteX14" fmla="*/ 755179 w 825752"/>
                <a:gd name="connsiteY14" fmla="*/ 1026512 h 1139039"/>
                <a:gd name="connsiteX15" fmla="*/ 731678 w 825752"/>
                <a:gd name="connsiteY15" fmla="*/ 411215 h 1139039"/>
                <a:gd name="connsiteX16" fmla="*/ 825681 w 825752"/>
                <a:gd name="connsiteY16" fmla="*/ 75792 h 1139039"/>
                <a:gd name="connsiteX0" fmla="*/ 825681 w 825752"/>
                <a:gd name="connsiteY0" fmla="*/ 75792 h 1135490"/>
                <a:gd name="connsiteX1" fmla="*/ 714586 w 825752"/>
                <a:gd name="connsiteY1" fmla="*/ 15972 h 1135490"/>
                <a:gd name="connsiteX2" fmla="*/ 573580 w 825752"/>
                <a:gd name="connsiteY2" fmla="*/ 3153 h 1135490"/>
                <a:gd name="connsiteX3" fmla="*/ 464622 w 825752"/>
                <a:gd name="connsiteY3" fmla="*/ 5289 h 1135490"/>
                <a:gd name="connsiteX4" fmla="*/ 426166 w 825752"/>
                <a:gd name="connsiteY4" fmla="*/ 58701 h 1135490"/>
                <a:gd name="connsiteX5" fmla="*/ 351390 w 825752"/>
                <a:gd name="connsiteY5" fmla="*/ 77929 h 1135490"/>
                <a:gd name="connsiteX6" fmla="*/ 302252 w 825752"/>
                <a:gd name="connsiteY6" fmla="*/ 52291 h 1135490"/>
                <a:gd name="connsiteX7" fmla="*/ 302252 w 825752"/>
                <a:gd name="connsiteY7" fmla="*/ 5289 h 1135490"/>
                <a:gd name="connsiteX8" fmla="*/ 221066 w 825752"/>
                <a:gd name="connsiteY8" fmla="*/ 26654 h 1135490"/>
                <a:gd name="connsiteX9" fmla="*/ 101425 w 825752"/>
                <a:gd name="connsiteY9" fmla="*/ 90747 h 1135490"/>
                <a:gd name="connsiteX10" fmla="*/ 67242 w 825752"/>
                <a:gd name="connsiteY10" fmla="*/ 257390 h 1135490"/>
                <a:gd name="connsiteX11" fmla="*/ 30923 w 825752"/>
                <a:gd name="connsiteY11" fmla="*/ 718863 h 1135490"/>
                <a:gd name="connsiteX12" fmla="*/ 54423 w 825752"/>
                <a:gd name="connsiteY12" fmla="*/ 1109834 h 1135490"/>
                <a:gd name="connsiteX13" fmla="*/ 663311 w 825752"/>
                <a:gd name="connsiteY13" fmla="*/ 1101287 h 1135490"/>
                <a:gd name="connsiteX14" fmla="*/ 755179 w 825752"/>
                <a:gd name="connsiteY14" fmla="*/ 1026512 h 1135490"/>
                <a:gd name="connsiteX15" fmla="*/ 731678 w 825752"/>
                <a:gd name="connsiteY15" fmla="*/ 411215 h 1135490"/>
                <a:gd name="connsiteX16" fmla="*/ 825681 w 825752"/>
                <a:gd name="connsiteY16" fmla="*/ 75792 h 1135490"/>
                <a:gd name="connsiteX0" fmla="*/ 825681 w 825749"/>
                <a:gd name="connsiteY0" fmla="*/ 75792 h 1140469"/>
                <a:gd name="connsiteX1" fmla="*/ 714586 w 825749"/>
                <a:gd name="connsiteY1" fmla="*/ 15972 h 1140469"/>
                <a:gd name="connsiteX2" fmla="*/ 573580 w 825749"/>
                <a:gd name="connsiteY2" fmla="*/ 3153 h 1140469"/>
                <a:gd name="connsiteX3" fmla="*/ 464622 w 825749"/>
                <a:gd name="connsiteY3" fmla="*/ 5289 h 1140469"/>
                <a:gd name="connsiteX4" fmla="*/ 426166 w 825749"/>
                <a:gd name="connsiteY4" fmla="*/ 58701 h 1140469"/>
                <a:gd name="connsiteX5" fmla="*/ 351390 w 825749"/>
                <a:gd name="connsiteY5" fmla="*/ 77929 h 1140469"/>
                <a:gd name="connsiteX6" fmla="*/ 302252 w 825749"/>
                <a:gd name="connsiteY6" fmla="*/ 52291 h 1140469"/>
                <a:gd name="connsiteX7" fmla="*/ 302252 w 825749"/>
                <a:gd name="connsiteY7" fmla="*/ 5289 h 1140469"/>
                <a:gd name="connsiteX8" fmla="*/ 221066 w 825749"/>
                <a:gd name="connsiteY8" fmla="*/ 26654 h 1140469"/>
                <a:gd name="connsiteX9" fmla="*/ 101425 w 825749"/>
                <a:gd name="connsiteY9" fmla="*/ 90747 h 1140469"/>
                <a:gd name="connsiteX10" fmla="*/ 67242 w 825749"/>
                <a:gd name="connsiteY10" fmla="*/ 257390 h 1140469"/>
                <a:gd name="connsiteX11" fmla="*/ 30923 w 825749"/>
                <a:gd name="connsiteY11" fmla="*/ 718863 h 1140469"/>
                <a:gd name="connsiteX12" fmla="*/ 54423 w 825749"/>
                <a:gd name="connsiteY12" fmla="*/ 1109834 h 1140469"/>
                <a:gd name="connsiteX13" fmla="*/ 663311 w 825749"/>
                <a:gd name="connsiteY13" fmla="*/ 1101287 h 1140469"/>
                <a:gd name="connsiteX14" fmla="*/ 765861 w 825749"/>
                <a:gd name="connsiteY14" fmla="*/ 990192 h 1140469"/>
                <a:gd name="connsiteX15" fmla="*/ 731678 w 825749"/>
                <a:gd name="connsiteY15" fmla="*/ 411215 h 1140469"/>
                <a:gd name="connsiteX16" fmla="*/ 825681 w 825749"/>
                <a:gd name="connsiteY16" fmla="*/ 75792 h 1140469"/>
                <a:gd name="connsiteX0" fmla="*/ 821257 w 821325"/>
                <a:gd name="connsiteY0" fmla="*/ 75792 h 1134194"/>
                <a:gd name="connsiteX1" fmla="*/ 710162 w 821325"/>
                <a:gd name="connsiteY1" fmla="*/ 15972 h 1134194"/>
                <a:gd name="connsiteX2" fmla="*/ 569156 w 821325"/>
                <a:gd name="connsiteY2" fmla="*/ 3153 h 1134194"/>
                <a:gd name="connsiteX3" fmla="*/ 460198 w 821325"/>
                <a:gd name="connsiteY3" fmla="*/ 5289 h 1134194"/>
                <a:gd name="connsiteX4" fmla="*/ 421742 w 821325"/>
                <a:gd name="connsiteY4" fmla="*/ 58701 h 1134194"/>
                <a:gd name="connsiteX5" fmla="*/ 346966 w 821325"/>
                <a:gd name="connsiteY5" fmla="*/ 77929 h 1134194"/>
                <a:gd name="connsiteX6" fmla="*/ 297828 w 821325"/>
                <a:gd name="connsiteY6" fmla="*/ 52291 h 1134194"/>
                <a:gd name="connsiteX7" fmla="*/ 297828 w 821325"/>
                <a:gd name="connsiteY7" fmla="*/ 5289 h 1134194"/>
                <a:gd name="connsiteX8" fmla="*/ 216642 w 821325"/>
                <a:gd name="connsiteY8" fmla="*/ 26654 h 1134194"/>
                <a:gd name="connsiteX9" fmla="*/ 97001 w 821325"/>
                <a:gd name="connsiteY9" fmla="*/ 90747 h 1134194"/>
                <a:gd name="connsiteX10" fmla="*/ 62818 w 821325"/>
                <a:gd name="connsiteY10" fmla="*/ 257390 h 1134194"/>
                <a:gd name="connsiteX11" fmla="*/ 26499 w 821325"/>
                <a:gd name="connsiteY11" fmla="*/ 718863 h 1134194"/>
                <a:gd name="connsiteX12" fmla="*/ 56409 w 821325"/>
                <a:gd name="connsiteY12" fmla="*/ 1101288 h 1134194"/>
                <a:gd name="connsiteX13" fmla="*/ 658887 w 821325"/>
                <a:gd name="connsiteY13" fmla="*/ 1101287 h 1134194"/>
                <a:gd name="connsiteX14" fmla="*/ 761437 w 821325"/>
                <a:gd name="connsiteY14" fmla="*/ 990192 h 1134194"/>
                <a:gd name="connsiteX15" fmla="*/ 727254 w 821325"/>
                <a:gd name="connsiteY15" fmla="*/ 411215 h 1134194"/>
                <a:gd name="connsiteX16" fmla="*/ 821257 w 821325"/>
                <a:gd name="connsiteY16" fmla="*/ 75792 h 1134194"/>
                <a:gd name="connsiteX0" fmla="*/ 827676 w 827744"/>
                <a:gd name="connsiteY0" fmla="*/ 75792 h 1125854"/>
                <a:gd name="connsiteX1" fmla="*/ 716581 w 827744"/>
                <a:gd name="connsiteY1" fmla="*/ 15972 h 1125854"/>
                <a:gd name="connsiteX2" fmla="*/ 575575 w 827744"/>
                <a:gd name="connsiteY2" fmla="*/ 3153 h 1125854"/>
                <a:gd name="connsiteX3" fmla="*/ 466617 w 827744"/>
                <a:gd name="connsiteY3" fmla="*/ 5289 h 1125854"/>
                <a:gd name="connsiteX4" fmla="*/ 428161 w 827744"/>
                <a:gd name="connsiteY4" fmla="*/ 58701 h 1125854"/>
                <a:gd name="connsiteX5" fmla="*/ 353385 w 827744"/>
                <a:gd name="connsiteY5" fmla="*/ 77929 h 1125854"/>
                <a:gd name="connsiteX6" fmla="*/ 304247 w 827744"/>
                <a:gd name="connsiteY6" fmla="*/ 52291 h 1125854"/>
                <a:gd name="connsiteX7" fmla="*/ 304247 w 827744"/>
                <a:gd name="connsiteY7" fmla="*/ 5289 h 1125854"/>
                <a:gd name="connsiteX8" fmla="*/ 223061 w 827744"/>
                <a:gd name="connsiteY8" fmla="*/ 26654 h 1125854"/>
                <a:gd name="connsiteX9" fmla="*/ 103420 w 827744"/>
                <a:gd name="connsiteY9" fmla="*/ 90747 h 1125854"/>
                <a:gd name="connsiteX10" fmla="*/ 69237 w 827744"/>
                <a:gd name="connsiteY10" fmla="*/ 257390 h 1125854"/>
                <a:gd name="connsiteX11" fmla="*/ 32918 w 827744"/>
                <a:gd name="connsiteY11" fmla="*/ 718863 h 1125854"/>
                <a:gd name="connsiteX12" fmla="*/ 62828 w 827744"/>
                <a:gd name="connsiteY12" fmla="*/ 1101288 h 1125854"/>
                <a:gd name="connsiteX13" fmla="*/ 665306 w 827744"/>
                <a:gd name="connsiteY13" fmla="*/ 1101287 h 1125854"/>
                <a:gd name="connsiteX14" fmla="*/ 767856 w 827744"/>
                <a:gd name="connsiteY14" fmla="*/ 990192 h 1125854"/>
                <a:gd name="connsiteX15" fmla="*/ 733673 w 827744"/>
                <a:gd name="connsiteY15" fmla="*/ 411215 h 1125854"/>
                <a:gd name="connsiteX16" fmla="*/ 827676 w 827744"/>
                <a:gd name="connsiteY16" fmla="*/ 75792 h 1125854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9074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9074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9074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8433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263"/>
                <a:gd name="connsiteY0" fmla="*/ 75462 h 1128133"/>
                <a:gd name="connsiteX1" fmla="*/ 721550 w 826263"/>
                <a:gd name="connsiteY1" fmla="*/ 9232 h 1128133"/>
                <a:gd name="connsiteX2" fmla="*/ 574135 w 826263"/>
                <a:gd name="connsiteY2" fmla="*/ 2823 h 1128133"/>
                <a:gd name="connsiteX3" fmla="*/ 465177 w 826263"/>
                <a:gd name="connsiteY3" fmla="*/ 4959 h 1128133"/>
                <a:gd name="connsiteX4" fmla="*/ 426721 w 826263"/>
                <a:gd name="connsiteY4" fmla="*/ 58371 h 1128133"/>
                <a:gd name="connsiteX5" fmla="*/ 351945 w 826263"/>
                <a:gd name="connsiteY5" fmla="*/ 77599 h 1128133"/>
                <a:gd name="connsiteX6" fmla="*/ 302807 w 826263"/>
                <a:gd name="connsiteY6" fmla="*/ 51961 h 1128133"/>
                <a:gd name="connsiteX7" fmla="*/ 302807 w 826263"/>
                <a:gd name="connsiteY7" fmla="*/ 4959 h 1128133"/>
                <a:gd name="connsiteX8" fmla="*/ 221621 w 826263"/>
                <a:gd name="connsiteY8" fmla="*/ 26324 h 1128133"/>
                <a:gd name="connsiteX9" fmla="*/ 101980 w 826263"/>
                <a:gd name="connsiteY9" fmla="*/ 84007 h 1128133"/>
                <a:gd name="connsiteX10" fmla="*/ 67797 w 826263"/>
                <a:gd name="connsiteY10" fmla="*/ 257060 h 1128133"/>
                <a:gd name="connsiteX11" fmla="*/ 20796 w 826263"/>
                <a:gd name="connsiteY11" fmla="*/ 797582 h 1128133"/>
                <a:gd name="connsiteX12" fmla="*/ 61388 w 826263"/>
                <a:gd name="connsiteY12" fmla="*/ 1100958 h 1128133"/>
                <a:gd name="connsiteX13" fmla="*/ 663866 w 826263"/>
                <a:gd name="connsiteY13" fmla="*/ 1100957 h 1128133"/>
                <a:gd name="connsiteX14" fmla="*/ 766416 w 826263"/>
                <a:gd name="connsiteY14" fmla="*/ 989862 h 1128133"/>
                <a:gd name="connsiteX15" fmla="*/ 732233 w 826263"/>
                <a:gd name="connsiteY15" fmla="*/ 410885 h 1128133"/>
                <a:gd name="connsiteX16" fmla="*/ 826236 w 826263"/>
                <a:gd name="connsiteY16" fmla="*/ 75462 h 1128133"/>
                <a:gd name="connsiteX0" fmla="*/ 826236 w 826263"/>
                <a:gd name="connsiteY0" fmla="*/ 75462 h 1128133"/>
                <a:gd name="connsiteX1" fmla="*/ 721550 w 826263"/>
                <a:gd name="connsiteY1" fmla="*/ 9232 h 1128133"/>
                <a:gd name="connsiteX2" fmla="*/ 574135 w 826263"/>
                <a:gd name="connsiteY2" fmla="*/ 2823 h 1128133"/>
                <a:gd name="connsiteX3" fmla="*/ 465177 w 826263"/>
                <a:gd name="connsiteY3" fmla="*/ 4959 h 1128133"/>
                <a:gd name="connsiteX4" fmla="*/ 426721 w 826263"/>
                <a:gd name="connsiteY4" fmla="*/ 58371 h 1128133"/>
                <a:gd name="connsiteX5" fmla="*/ 351945 w 826263"/>
                <a:gd name="connsiteY5" fmla="*/ 77599 h 1128133"/>
                <a:gd name="connsiteX6" fmla="*/ 302807 w 826263"/>
                <a:gd name="connsiteY6" fmla="*/ 51961 h 1128133"/>
                <a:gd name="connsiteX7" fmla="*/ 302807 w 826263"/>
                <a:gd name="connsiteY7" fmla="*/ 4959 h 1128133"/>
                <a:gd name="connsiteX8" fmla="*/ 221621 w 826263"/>
                <a:gd name="connsiteY8" fmla="*/ 26324 h 1128133"/>
                <a:gd name="connsiteX9" fmla="*/ 101980 w 826263"/>
                <a:gd name="connsiteY9" fmla="*/ 84007 h 1128133"/>
                <a:gd name="connsiteX10" fmla="*/ 67797 w 826263"/>
                <a:gd name="connsiteY10" fmla="*/ 257060 h 1128133"/>
                <a:gd name="connsiteX11" fmla="*/ 20796 w 826263"/>
                <a:gd name="connsiteY11" fmla="*/ 797582 h 1128133"/>
                <a:gd name="connsiteX12" fmla="*/ 61388 w 826263"/>
                <a:gd name="connsiteY12" fmla="*/ 1100958 h 1128133"/>
                <a:gd name="connsiteX13" fmla="*/ 663866 w 826263"/>
                <a:gd name="connsiteY13" fmla="*/ 1100957 h 1128133"/>
                <a:gd name="connsiteX14" fmla="*/ 766416 w 826263"/>
                <a:gd name="connsiteY14" fmla="*/ 989862 h 1128133"/>
                <a:gd name="connsiteX15" fmla="*/ 732233 w 826263"/>
                <a:gd name="connsiteY15" fmla="*/ 410885 h 1128133"/>
                <a:gd name="connsiteX16" fmla="*/ 826236 w 826263"/>
                <a:gd name="connsiteY16" fmla="*/ 75462 h 1128133"/>
                <a:gd name="connsiteX0" fmla="*/ 826236 w 826263"/>
                <a:gd name="connsiteY0" fmla="*/ 75462 h 1128133"/>
                <a:gd name="connsiteX1" fmla="*/ 721550 w 826263"/>
                <a:gd name="connsiteY1" fmla="*/ 9232 h 1128133"/>
                <a:gd name="connsiteX2" fmla="*/ 574135 w 826263"/>
                <a:gd name="connsiteY2" fmla="*/ 2823 h 1128133"/>
                <a:gd name="connsiteX3" fmla="*/ 465177 w 826263"/>
                <a:gd name="connsiteY3" fmla="*/ 4959 h 1128133"/>
                <a:gd name="connsiteX4" fmla="*/ 426721 w 826263"/>
                <a:gd name="connsiteY4" fmla="*/ 58371 h 1128133"/>
                <a:gd name="connsiteX5" fmla="*/ 351945 w 826263"/>
                <a:gd name="connsiteY5" fmla="*/ 77599 h 1128133"/>
                <a:gd name="connsiteX6" fmla="*/ 302807 w 826263"/>
                <a:gd name="connsiteY6" fmla="*/ 51961 h 1128133"/>
                <a:gd name="connsiteX7" fmla="*/ 302807 w 826263"/>
                <a:gd name="connsiteY7" fmla="*/ 4959 h 1128133"/>
                <a:gd name="connsiteX8" fmla="*/ 221621 w 826263"/>
                <a:gd name="connsiteY8" fmla="*/ 26324 h 1128133"/>
                <a:gd name="connsiteX9" fmla="*/ 101980 w 826263"/>
                <a:gd name="connsiteY9" fmla="*/ 84007 h 1128133"/>
                <a:gd name="connsiteX10" fmla="*/ 67797 w 826263"/>
                <a:gd name="connsiteY10" fmla="*/ 257060 h 1128133"/>
                <a:gd name="connsiteX11" fmla="*/ 20796 w 826263"/>
                <a:gd name="connsiteY11" fmla="*/ 797582 h 1128133"/>
                <a:gd name="connsiteX12" fmla="*/ 61388 w 826263"/>
                <a:gd name="connsiteY12" fmla="*/ 1100958 h 1128133"/>
                <a:gd name="connsiteX13" fmla="*/ 663866 w 826263"/>
                <a:gd name="connsiteY13" fmla="*/ 1100957 h 1128133"/>
                <a:gd name="connsiteX14" fmla="*/ 766416 w 826263"/>
                <a:gd name="connsiteY14" fmla="*/ 989862 h 1128133"/>
                <a:gd name="connsiteX15" fmla="*/ 732233 w 826263"/>
                <a:gd name="connsiteY15" fmla="*/ 410885 h 1128133"/>
                <a:gd name="connsiteX16" fmla="*/ 826236 w 826263"/>
                <a:gd name="connsiteY16" fmla="*/ 75462 h 1128133"/>
                <a:gd name="connsiteX0" fmla="*/ 821963 w 821991"/>
                <a:gd name="connsiteY0" fmla="*/ 79735 h 1128133"/>
                <a:gd name="connsiteX1" fmla="*/ 721550 w 821991"/>
                <a:gd name="connsiteY1" fmla="*/ 9232 h 1128133"/>
                <a:gd name="connsiteX2" fmla="*/ 574135 w 821991"/>
                <a:gd name="connsiteY2" fmla="*/ 2823 h 1128133"/>
                <a:gd name="connsiteX3" fmla="*/ 465177 w 821991"/>
                <a:gd name="connsiteY3" fmla="*/ 4959 h 1128133"/>
                <a:gd name="connsiteX4" fmla="*/ 426721 w 821991"/>
                <a:gd name="connsiteY4" fmla="*/ 58371 h 1128133"/>
                <a:gd name="connsiteX5" fmla="*/ 351945 w 821991"/>
                <a:gd name="connsiteY5" fmla="*/ 77599 h 1128133"/>
                <a:gd name="connsiteX6" fmla="*/ 302807 w 821991"/>
                <a:gd name="connsiteY6" fmla="*/ 51961 h 1128133"/>
                <a:gd name="connsiteX7" fmla="*/ 302807 w 821991"/>
                <a:gd name="connsiteY7" fmla="*/ 4959 h 1128133"/>
                <a:gd name="connsiteX8" fmla="*/ 221621 w 821991"/>
                <a:gd name="connsiteY8" fmla="*/ 26324 h 1128133"/>
                <a:gd name="connsiteX9" fmla="*/ 101980 w 821991"/>
                <a:gd name="connsiteY9" fmla="*/ 84007 h 1128133"/>
                <a:gd name="connsiteX10" fmla="*/ 67797 w 821991"/>
                <a:gd name="connsiteY10" fmla="*/ 257060 h 1128133"/>
                <a:gd name="connsiteX11" fmla="*/ 20796 w 821991"/>
                <a:gd name="connsiteY11" fmla="*/ 797582 h 1128133"/>
                <a:gd name="connsiteX12" fmla="*/ 61388 w 821991"/>
                <a:gd name="connsiteY12" fmla="*/ 1100958 h 1128133"/>
                <a:gd name="connsiteX13" fmla="*/ 663866 w 821991"/>
                <a:gd name="connsiteY13" fmla="*/ 1100957 h 1128133"/>
                <a:gd name="connsiteX14" fmla="*/ 766416 w 821991"/>
                <a:gd name="connsiteY14" fmla="*/ 989862 h 1128133"/>
                <a:gd name="connsiteX15" fmla="*/ 732233 w 821991"/>
                <a:gd name="connsiteY15" fmla="*/ 410885 h 1128133"/>
                <a:gd name="connsiteX16" fmla="*/ 821963 w 821991"/>
                <a:gd name="connsiteY16" fmla="*/ 79735 h 1128133"/>
                <a:gd name="connsiteX0" fmla="*/ 830509 w 830535"/>
                <a:gd name="connsiteY0" fmla="*/ 86144 h 1128133"/>
                <a:gd name="connsiteX1" fmla="*/ 721550 w 830535"/>
                <a:gd name="connsiteY1" fmla="*/ 9232 h 1128133"/>
                <a:gd name="connsiteX2" fmla="*/ 574135 w 830535"/>
                <a:gd name="connsiteY2" fmla="*/ 2823 h 1128133"/>
                <a:gd name="connsiteX3" fmla="*/ 465177 w 830535"/>
                <a:gd name="connsiteY3" fmla="*/ 4959 h 1128133"/>
                <a:gd name="connsiteX4" fmla="*/ 426721 w 830535"/>
                <a:gd name="connsiteY4" fmla="*/ 58371 h 1128133"/>
                <a:gd name="connsiteX5" fmla="*/ 351945 w 830535"/>
                <a:gd name="connsiteY5" fmla="*/ 77599 h 1128133"/>
                <a:gd name="connsiteX6" fmla="*/ 302807 w 830535"/>
                <a:gd name="connsiteY6" fmla="*/ 51961 h 1128133"/>
                <a:gd name="connsiteX7" fmla="*/ 302807 w 830535"/>
                <a:gd name="connsiteY7" fmla="*/ 4959 h 1128133"/>
                <a:gd name="connsiteX8" fmla="*/ 221621 w 830535"/>
                <a:gd name="connsiteY8" fmla="*/ 26324 h 1128133"/>
                <a:gd name="connsiteX9" fmla="*/ 101980 w 830535"/>
                <a:gd name="connsiteY9" fmla="*/ 84007 h 1128133"/>
                <a:gd name="connsiteX10" fmla="*/ 67797 w 830535"/>
                <a:gd name="connsiteY10" fmla="*/ 257060 h 1128133"/>
                <a:gd name="connsiteX11" fmla="*/ 20796 w 830535"/>
                <a:gd name="connsiteY11" fmla="*/ 797582 h 1128133"/>
                <a:gd name="connsiteX12" fmla="*/ 61388 w 830535"/>
                <a:gd name="connsiteY12" fmla="*/ 1100958 h 1128133"/>
                <a:gd name="connsiteX13" fmla="*/ 663866 w 830535"/>
                <a:gd name="connsiteY13" fmla="*/ 1100957 h 1128133"/>
                <a:gd name="connsiteX14" fmla="*/ 766416 w 830535"/>
                <a:gd name="connsiteY14" fmla="*/ 989862 h 1128133"/>
                <a:gd name="connsiteX15" fmla="*/ 732233 w 830535"/>
                <a:gd name="connsiteY15" fmla="*/ 410885 h 1128133"/>
                <a:gd name="connsiteX16" fmla="*/ 830509 w 830535"/>
                <a:gd name="connsiteY16" fmla="*/ 86144 h 1128133"/>
                <a:gd name="connsiteX0" fmla="*/ 830509 w 834188"/>
                <a:gd name="connsiteY0" fmla="*/ 86144 h 1128133"/>
                <a:gd name="connsiteX1" fmla="*/ 721550 w 834188"/>
                <a:gd name="connsiteY1" fmla="*/ 9232 h 1128133"/>
                <a:gd name="connsiteX2" fmla="*/ 574135 w 834188"/>
                <a:gd name="connsiteY2" fmla="*/ 2823 h 1128133"/>
                <a:gd name="connsiteX3" fmla="*/ 465177 w 834188"/>
                <a:gd name="connsiteY3" fmla="*/ 4959 h 1128133"/>
                <a:gd name="connsiteX4" fmla="*/ 426721 w 834188"/>
                <a:gd name="connsiteY4" fmla="*/ 58371 h 1128133"/>
                <a:gd name="connsiteX5" fmla="*/ 351945 w 834188"/>
                <a:gd name="connsiteY5" fmla="*/ 77599 h 1128133"/>
                <a:gd name="connsiteX6" fmla="*/ 302807 w 834188"/>
                <a:gd name="connsiteY6" fmla="*/ 51961 h 1128133"/>
                <a:gd name="connsiteX7" fmla="*/ 302807 w 834188"/>
                <a:gd name="connsiteY7" fmla="*/ 4959 h 1128133"/>
                <a:gd name="connsiteX8" fmla="*/ 221621 w 834188"/>
                <a:gd name="connsiteY8" fmla="*/ 26324 h 1128133"/>
                <a:gd name="connsiteX9" fmla="*/ 101980 w 834188"/>
                <a:gd name="connsiteY9" fmla="*/ 84007 h 1128133"/>
                <a:gd name="connsiteX10" fmla="*/ 67797 w 834188"/>
                <a:gd name="connsiteY10" fmla="*/ 257060 h 1128133"/>
                <a:gd name="connsiteX11" fmla="*/ 20796 w 834188"/>
                <a:gd name="connsiteY11" fmla="*/ 797582 h 1128133"/>
                <a:gd name="connsiteX12" fmla="*/ 61388 w 834188"/>
                <a:gd name="connsiteY12" fmla="*/ 1100958 h 1128133"/>
                <a:gd name="connsiteX13" fmla="*/ 663866 w 834188"/>
                <a:gd name="connsiteY13" fmla="*/ 1100957 h 1128133"/>
                <a:gd name="connsiteX14" fmla="*/ 766416 w 834188"/>
                <a:gd name="connsiteY14" fmla="*/ 989862 h 1128133"/>
                <a:gd name="connsiteX15" fmla="*/ 732233 w 834188"/>
                <a:gd name="connsiteY15" fmla="*/ 410885 h 1128133"/>
                <a:gd name="connsiteX16" fmla="*/ 830509 w 834188"/>
                <a:gd name="connsiteY16" fmla="*/ 86144 h 1128133"/>
                <a:gd name="connsiteX0" fmla="*/ 830509 w 834131"/>
                <a:gd name="connsiteY0" fmla="*/ 86144 h 1128133"/>
                <a:gd name="connsiteX1" fmla="*/ 721550 w 834131"/>
                <a:gd name="connsiteY1" fmla="*/ 9232 h 1128133"/>
                <a:gd name="connsiteX2" fmla="*/ 574135 w 834131"/>
                <a:gd name="connsiteY2" fmla="*/ 2823 h 1128133"/>
                <a:gd name="connsiteX3" fmla="*/ 465177 w 834131"/>
                <a:gd name="connsiteY3" fmla="*/ 4959 h 1128133"/>
                <a:gd name="connsiteX4" fmla="*/ 426721 w 834131"/>
                <a:gd name="connsiteY4" fmla="*/ 58371 h 1128133"/>
                <a:gd name="connsiteX5" fmla="*/ 351945 w 834131"/>
                <a:gd name="connsiteY5" fmla="*/ 77599 h 1128133"/>
                <a:gd name="connsiteX6" fmla="*/ 302807 w 834131"/>
                <a:gd name="connsiteY6" fmla="*/ 51961 h 1128133"/>
                <a:gd name="connsiteX7" fmla="*/ 302807 w 834131"/>
                <a:gd name="connsiteY7" fmla="*/ 4959 h 1128133"/>
                <a:gd name="connsiteX8" fmla="*/ 221621 w 834131"/>
                <a:gd name="connsiteY8" fmla="*/ 26324 h 1128133"/>
                <a:gd name="connsiteX9" fmla="*/ 101980 w 834131"/>
                <a:gd name="connsiteY9" fmla="*/ 84007 h 1128133"/>
                <a:gd name="connsiteX10" fmla="*/ 67797 w 834131"/>
                <a:gd name="connsiteY10" fmla="*/ 257060 h 1128133"/>
                <a:gd name="connsiteX11" fmla="*/ 20796 w 834131"/>
                <a:gd name="connsiteY11" fmla="*/ 797582 h 1128133"/>
                <a:gd name="connsiteX12" fmla="*/ 61388 w 834131"/>
                <a:gd name="connsiteY12" fmla="*/ 1100958 h 1128133"/>
                <a:gd name="connsiteX13" fmla="*/ 663866 w 834131"/>
                <a:gd name="connsiteY13" fmla="*/ 1100957 h 1128133"/>
                <a:gd name="connsiteX14" fmla="*/ 766416 w 834131"/>
                <a:gd name="connsiteY14" fmla="*/ 989862 h 1128133"/>
                <a:gd name="connsiteX15" fmla="*/ 732233 w 834131"/>
                <a:gd name="connsiteY15" fmla="*/ 410885 h 1128133"/>
                <a:gd name="connsiteX16" fmla="*/ 830509 w 834131"/>
                <a:gd name="connsiteY16" fmla="*/ 86144 h 1128133"/>
                <a:gd name="connsiteX0" fmla="*/ 830509 w 830708"/>
                <a:gd name="connsiteY0" fmla="*/ 86144 h 1128133"/>
                <a:gd name="connsiteX1" fmla="*/ 721550 w 830708"/>
                <a:gd name="connsiteY1" fmla="*/ 9232 h 1128133"/>
                <a:gd name="connsiteX2" fmla="*/ 574135 w 830708"/>
                <a:gd name="connsiteY2" fmla="*/ 2823 h 1128133"/>
                <a:gd name="connsiteX3" fmla="*/ 465177 w 830708"/>
                <a:gd name="connsiteY3" fmla="*/ 4959 h 1128133"/>
                <a:gd name="connsiteX4" fmla="*/ 426721 w 830708"/>
                <a:gd name="connsiteY4" fmla="*/ 58371 h 1128133"/>
                <a:gd name="connsiteX5" fmla="*/ 351945 w 830708"/>
                <a:gd name="connsiteY5" fmla="*/ 77599 h 1128133"/>
                <a:gd name="connsiteX6" fmla="*/ 302807 w 830708"/>
                <a:gd name="connsiteY6" fmla="*/ 51961 h 1128133"/>
                <a:gd name="connsiteX7" fmla="*/ 302807 w 830708"/>
                <a:gd name="connsiteY7" fmla="*/ 4959 h 1128133"/>
                <a:gd name="connsiteX8" fmla="*/ 221621 w 830708"/>
                <a:gd name="connsiteY8" fmla="*/ 26324 h 1128133"/>
                <a:gd name="connsiteX9" fmla="*/ 101980 w 830708"/>
                <a:gd name="connsiteY9" fmla="*/ 84007 h 1128133"/>
                <a:gd name="connsiteX10" fmla="*/ 67797 w 830708"/>
                <a:gd name="connsiteY10" fmla="*/ 257060 h 1128133"/>
                <a:gd name="connsiteX11" fmla="*/ 20796 w 830708"/>
                <a:gd name="connsiteY11" fmla="*/ 797582 h 1128133"/>
                <a:gd name="connsiteX12" fmla="*/ 61388 w 830708"/>
                <a:gd name="connsiteY12" fmla="*/ 1100958 h 1128133"/>
                <a:gd name="connsiteX13" fmla="*/ 663866 w 830708"/>
                <a:gd name="connsiteY13" fmla="*/ 1100957 h 1128133"/>
                <a:gd name="connsiteX14" fmla="*/ 766416 w 830708"/>
                <a:gd name="connsiteY14" fmla="*/ 989862 h 1128133"/>
                <a:gd name="connsiteX15" fmla="*/ 749325 w 830708"/>
                <a:gd name="connsiteY15" fmla="*/ 410885 h 1128133"/>
                <a:gd name="connsiteX16" fmla="*/ 830509 w 830708"/>
                <a:gd name="connsiteY16" fmla="*/ 86144 h 1128133"/>
                <a:gd name="connsiteX0" fmla="*/ 830509 w 830714"/>
                <a:gd name="connsiteY0" fmla="*/ 107900 h 1128524"/>
                <a:gd name="connsiteX1" fmla="*/ 721550 w 830714"/>
                <a:gd name="connsiteY1" fmla="*/ 9623 h 1128524"/>
                <a:gd name="connsiteX2" fmla="*/ 574135 w 830714"/>
                <a:gd name="connsiteY2" fmla="*/ 3214 h 1128524"/>
                <a:gd name="connsiteX3" fmla="*/ 465177 w 830714"/>
                <a:gd name="connsiteY3" fmla="*/ 5350 h 1128524"/>
                <a:gd name="connsiteX4" fmla="*/ 426721 w 830714"/>
                <a:gd name="connsiteY4" fmla="*/ 58762 h 1128524"/>
                <a:gd name="connsiteX5" fmla="*/ 351945 w 830714"/>
                <a:gd name="connsiteY5" fmla="*/ 77990 h 1128524"/>
                <a:gd name="connsiteX6" fmla="*/ 302807 w 830714"/>
                <a:gd name="connsiteY6" fmla="*/ 52352 h 1128524"/>
                <a:gd name="connsiteX7" fmla="*/ 302807 w 830714"/>
                <a:gd name="connsiteY7" fmla="*/ 5350 h 1128524"/>
                <a:gd name="connsiteX8" fmla="*/ 221621 w 830714"/>
                <a:gd name="connsiteY8" fmla="*/ 26715 h 1128524"/>
                <a:gd name="connsiteX9" fmla="*/ 101980 w 830714"/>
                <a:gd name="connsiteY9" fmla="*/ 84398 h 1128524"/>
                <a:gd name="connsiteX10" fmla="*/ 67797 w 830714"/>
                <a:gd name="connsiteY10" fmla="*/ 257451 h 1128524"/>
                <a:gd name="connsiteX11" fmla="*/ 20796 w 830714"/>
                <a:gd name="connsiteY11" fmla="*/ 797973 h 1128524"/>
                <a:gd name="connsiteX12" fmla="*/ 61388 w 830714"/>
                <a:gd name="connsiteY12" fmla="*/ 1101349 h 1128524"/>
                <a:gd name="connsiteX13" fmla="*/ 663866 w 830714"/>
                <a:gd name="connsiteY13" fmla="*/ 1101348 h 1128524"/>
                <a:gd name="connsiteX14" fmla="*/ 766416 w 830714"/>
                <a:gd name="connsiteY14" fmla="*/ 990253 h 1128524"/>
                <a:gd name="connsiteX15" fmla="*/ 749325 w 830714"/>
                <a:gd name="connsiteY15" fmla="*/ 411276 h 1128524"/>
                <a:gd name="connsiteX16" fmla="*/ 830509 w 830714"/>
                <a:gd name="connsiteY16" fmla="*/ 107900 h 1128524"/>
                <a:gd name="connsiteX0" fmla="*/ 830509 w 830714"/>
                <a:gd name="connsiteY0" fmla="*/ 111611 h 1132235"/>
                <a:gd name="connsiteX1" fmla="*/ 721550 w 830714"/>
                <a:gd name="connsiteY1" fmla="*/ 13334 h 1132235"/>
                <a:gd name="connsiteX2" fmla="*/ 571999 w 830714"/>
                <a:gd name="connsiteY2" fmla="*/ 515 h 1132235"/>
                <a:gd name="connsiteX3" fmla="*/ 465177 w 830714"/>
                <a:gd name="connsiteY3" fmla="*/ 9061 h 1132235"/>
                <a:gd name="connsiteX4" fmla="*/ 426721 w 830714"/>
                <a:gd name="connsiteY4" fmla="*/ 62473 h 1132235"/>
                <a:gd name="connsiteX5" fmla="*/ 351945 w 830714"/>
                <a:gd name="connsiteY5" fmla="*/ 81701 h 1132235"/>
                <a:gd name="connsiteX6" fmla="*/ 302807 w 830714"/>
                <a:gd name="connsiteY6" fmla="*/ 56063 h 1132235"/>
                <a:gd name="connsiteX7" fmla="*/ 302807 w 830714"/>
                <a:gd name="connsiteY7" fmla="*/ 9061 h 1132235"/>
                <a:gd name="connsiteX8" fmla="*/ 221621 w 830714"/>
                <a:gd name="connsiteY8" fmla="*/ 30426 h 1132235"/>
                <a:gd name="connsiteX9" fmla="*/ 101980 w 830714"/>
                <a:gd name="connsiteY9" fmla="*/ 88109 h 1132235"/>
                <a:gd name="connsiteX10" fmla="*/ 67797 w 830714"/>
                <a:gd name="connsiteY10" fmla="*/ 261162 h 1132235"/>
                <a:gd name="connsiteX11" fmla="*/ 20796 w 830714"/>
                <a:gd name="connsiteY11" fmla="*/ 801684 h 1132235"/>
                <a:gd name="connsiteX12" fmla="*/ 61388 w 830714"/>
                <a:gd name="connsiteY12" fmla="*/ 1105060 h 1132235"/>
                <a:gd name="connsiteX13" fmla="*/ 663866 w 830714"/>
                <a:gd name="connsiteY13" fmla="*/ 1105059 h 1132235"/>
                <a:gd name="connsiteX14" fmla="*/ 766416 w 830714"/>
                <a:gd name="connsiteY14" fmla="*/ 993964 h 1132235"/>
                <a:gd name="connsiteX15" fmla="*/ 749325 w 830714"/>
                <a:gd name="connsiteY15" fmla="*/ 414987 h 1132235"/>
                <a:gd name="connsiteX16" fmla="*/ 830509 w 830714"/>
                <a:gd name="connsiteY16" fmla="*/ 111611 h 1132235"/>
                <a:gd name="connsiteX0" fmla="*/ 830509 w 831255"/>
                <a:gd name="connsiteY0" fmla="*/ 113776 h 1134400"/>
                <a:gd name="connsiteX1" fmla="*/ 693776 w 831255"/>
                <a:gd name="connsiteY1" fmla="*/ 11226 h 1134400"/>
                <a:gd name="connsiteX2" fmla="*/ 571999 w 831255"/>
                <a:gd name="connsiteY2" fmla="*/ 2680 h 1134400"/>
                <a:gd name="connsiteX3" fmla="*/ 465177 w 831255"/>
                <a:gd name="connsiteY3" fmla="*/ 11226 h 1134400"/>
                <a:gd name="connsiteX4" fmla="*/ 426721 w 831255"/>
                <a:gd name="connsiteY4" fmla="*/ 64638 h 1134400"/>
                <a:gd name="connsiteX5" fmla="*/ 351945 w 831255"/>
                <a:gd name="connsiteY5" fmla="*/ 83866 h 1134400"/>
                <a:gd name="connsiteX6" fmla="*/ 302807 w 831255"/>
                <a:gd name="connsiteY6" fmla="*/ 58228 h 1134400"/>
                <a:gd name="connsiteX7" fmla="*/ 302807 w 831255"/>
                <a:gd name="connsiteY7" fmla="*/ 11226 h 1134400"/>
                <a:gd name="connsiteX8" fmla="*/ 221621 w 831255"/>
                <a:gd name="connsiteY8" fmla="*/ 32591 h 1134400"/>
                <a:gd name="connsiteX9" fmla="*/ 101980 w 831255"/>
                <a:gd name="connsiteY9" fmla="*/ 90274 h 1134400"/>
                <a:gd name="connsiteX10" fmla="*/ 67797 w 831255"/>
                <a:gd name="connsiteY10" fmla="*/ 263327 h 1134400"/>
                <a:gd name="connsiteX11" fmla="*/ 20796 w 831255"/>
                <a:gd name="connsiteY11" fmla="*/ 803849 h 1134400"/>
                <a:gd name="connsiteX12" fmla="*/ 61388 w 831255"/>
                <a:gd name="connsiteY12" fmla="*/ 1107225 h 1134400"/>
                <a:gd name="connsiteX13" fmla="*/ 663866 w 831255"/>
                <a:gd name="connsiteY13" fmla="*/ 1107224 h 1134400"/>
                <a:gd name="connsiteX14" fmla="*/ 766416 w 831255"/>
                <a:gd name="connsiteY14" fmla="*/ 996129 h 1134400"/>
                <a:gd name="connsiteX15" fmla="*/ 749325 w 831255"/>
                <a:gd name="connsiteY15" fmla="*/ 417152 h 1134400"/>
                <a:gd name="connsiteX16" fmla="*/ 830509 w 831255"/>
                <a:gd name="connsiteY16" fmla="*/ 113776 h 1134400"/>
                <a:gd name="connsiteX0" fmla="*/ 830509 w 831255"/>
                <a:gd name="connsiteY0" fmla="*/ 112222 h 1132846"/>
                <a:gd name="connsiteX1" fmla="*/ 693776 w 831255"/>
                <a:gd name="connsiteY1" fmla="*/ 9672 h 1132846"/>
                <a:gd name="connsiteX2" fmla="*/ 571999 w 831255"/>
                <a:gd name="connsiteY2" fmla="*/ 1126 h 1132846"/>
                <a:gd name="connsiteX3" fmla="*/ 465177 w 831255"/>
                <a:gd name="connsiteY3" fmla="*/ 9672 h 1132846"/>
                <a:gd name="connsiteX4" fmla="*/ 426721 w 831255"/>
                <a:gd name="connsiteY4" fmla="*/ 63084 h 1132846"/>
                <a:gd name="connsiteX5" fmla="*/ 351945 w 831255"/>
                <a:gd name="connsiteY5" fmla="*/ 82312 h 1132846"/>
                <a:gd name="connsiteX6" fmla="*/ 302807 w 831255"/>
                <a:gd name="connsiteY6" fmla="*/ 56674 h 1132846"/>
                <a:gd name="connsiteX7" fmla="*/ 302807 w 831255"/>
                <a:gd name="connsiteY7" fmla="*/ 9672 h 1132846"/>
                <a:gd name="connsiteX8" fmla="*/ 221621 w 831255"/>
                <a:gd name="connsiteY8" fmla="*/ 31037 h 1132846"/>
                <a:gd name="connsiteX9" fmla="*/ 101980 w 831255"/>
                <a:gd name="connsiteY9" fmla="*/ 88720 h 1132846"/>
                <a:gd name="connsiteX10" fmla="*/ 67797 w 831255"/>
                <a:gd name="connsiteY10" fmla="*/ 261773 h 1132846"/>
                <a:gd name="connsiteX11" fmla="*/ 20796 w 831255"/>
                <a:gd name="connsiteY11" fmla="*/ 802295 h 1132846"/>
                <a:gd name="connsiteX12" fmla="*/ 61388 w 831255"/>
                <a:gd name="connsiteY12" fmla="*/ 1105671 h 1132846"/>
                <a:gd name="connsiteX13" fmla="*/ 663866 w 831255"/>
                <a:gd name="connsiteY13" fmla="*/ 1105670 h 1132846"/>
                <a:gd name="connsiteX14" fmla="*/ 766416 w 831255"/>
                <a:gd name="connsiteY14" fmla="*/ 994575 h 1132846"/>
                <a:gd name="connsiteX15" fmla="*/ 749325 w 831255"/>
                <a:gd name="connsiteY15" fmla="*/ 415598 h 1132846"/>
                <a:gd name="connsiteX16" fmla="*/ 830509 w 831255"/>
                <a:gd name="connsiteY16" fmla="*/ 112222 h 1132846"/>
                <a:gd name="connsiteX0" fmla="*/ 830509 w 831153"/>
                <a:gd name="connsiteY0" fmla="*/ 111831 h 1132455"/>
                <a:gd name="connsiteX1" fmla="*/ 698049 w 831153"/>
                <a:gd name="connsiteY1" fmla="*/ 17827 h 1132455"/>
                <a:gd name="connsiteX2" fmla="*/ 571999 w 831153"/>
                <a:gd name="connsiteY2" fmla="*/ 735 h 1132455"/>
                <a:gd name="connsiteX3" fmla="*/ 465177 w 831153"/>
                <a:gd name="connsiteY3" fmla="*/ 9281 h 1132455"/>
                <a:gd name="connsiteX4" fmla="*/ 426721 w 831153"/>
                <a:gd name="connsiteY4" fmla="*/ 62693 h 1132455"/>
                <a:gd name="connsiteX5" fmla="*/ 351945 w 831153"/>
                <a:gd name="connsiteY5" fmla="*/ 81921 h 1132455"/>
                <a:gd name="connsiteX6" fmla="*/ 302807 w 831153"/>
                <a:gd name="connsiteY6" fmla="*/ 56283 h 1132455"/>
                <a:gd name="connsiteX7" fmla="*/ 302807 w 831153"/>
                <a:gd name="connsiteY7" fmla="*/ 9281 h 1132455"/>
                <a:gd name="connsiteX8" fmla="*/ 221621 w 831153"/>
                <a:gd name="connsiteY8" fmla="*/ 30646 h 1132455"/>
                <a:gd name="connsiteX9" fmla="*/ 101980 w 831153"/>
                <a:gd name="connsiteY9" fmla="*/ 88329 h 1132455"/>
                <a:gd name="connsiteX10" fmla="*/ 67797 w 831153"/>
                <a:gd name="connsiteY10" fmla="*/ 261382 h 1132455"/>
                <a:gd name="connsiteX11" fmla="*/ 20796 w 831153"/>
                <a:gd name="connsiteY11" fmla="*/ 801904 h 1132455"/>
                <a:gd name="connsiteX12" fmla="*/ 61388 w 831153"/>
                <a:gd name="connsiteY12" fmla="*/ 1105280 h 1132455"/>
                <a:gd name="connsiteX13" fmla="*/ 663866 w 831153"/>
                <a:gd name="connsiteY13" fmla="*/ 1105279 h 1132455"/>
                <a:gd name="connsiteX14" fmla="*/ 766416 w 831153"/>
                <a:gd name="connsiteY14" fmla="*/ 994184 h 1132455"/>
                <a:gd name="connsiteX15" fmla="*/ 749325 w 831153"/>
                <a:gd name="connsiteY15" fmla="*/ 415207 h 1132455"/>
                <a:gd name="connsiteX16" fmla="*/ 830509 w 831153"/>
                <a:gd name="connsiteY16" fmla="*/ 111831 h 1132455"/>
                <a:gd name="connsiteX0" fmla="*/ 830509 w 831153"/>
                <a:gd name="connsiteY0" fmla="*/ 111831 h 1132455"/>
                <a:gd name="connsiteX1" fmla="*/ 698049 w 831153"/>
                <a:gd name="connsiteY1" fmla="*/ 17827 h 1132455"/>
                <a:gd name="connsiteX2" fmla="*/ 571999 w 831153"/>
                <a:gd name="connsiteY2" fmla="*/ 735 h 1132455"/>
                <a:gd name="connsiteX3" fmla="*/ 465177 w 831153"/>
                <a:gd name="connsiteY3" fmla="*/ 9281 h 1132455"/>
                <a:gd name="connsiteX4" fmla="*/ 426721 w 831153"/>
                <a:gd name="connsiteY4" fmla="*/ 62693 h 1132455"/>
                <a:gd name="connsiteX5" fmla="*/ 351945 w 831153"/>
                <a:gd name="connsiteY5" fmla="*/ 81921 h 1132455"/>
                <a:gd name="connsiteX6" fmla="*/ 302807 w 831153"/>
                <a:gd name="connsiteY6" fmla="*/ 56283 h 1132455"/>
                <a:gd name="connsiteX7" fmla="*/ 302807 w 831153"/>
                <a:gd name="connsiteY7" fmla="*/ 9281 h 1132455"/>
                <a:gd name="connsiteX8" fmla="*/ 213075 w 831153"/>
                <a:gd name="connsiteY8" fmla="*/ 24237 h 1132455"/>
                <a:gd name="connsiteX9" fmla="*/ 101980 w 831153"/>
                <a:gd name="connsiteY9" fmla="*/ 88329 h 1132455"/>
                <a:gd name="connsiteX10" fmla="*/ 67797 w 831153"/>
                <a:gd name="connsiteY10" fmla="*/ 261382 h 1132455"/>
                <a:gd name="connsiteX11" fmla="*/ 20796 w 831153"/>
                <a:gd name="connsiteY11" fmla="*/ 801904 h 1132455"/>
                <a:gd name="connsiteX12" fmla="*/ 61388 w 831153"/>
                <a:gd name="connsiteY12" fmla="*/ 1105280 h 1132455"/>
                <a:gd name="connsiteX13" fmla="*/ 663866 w 831153"/>
                <a:gd name="connsiteY13" fmla="*/ 1105279 h 1132455"/>
                <a:gd name="connsiteX14" fmla="*/ 766416 w 831153"/>
                <a:gd name="connsiteY14" fmla="*/ 994184 h 1132455"/>
                <a:gd name="connsiteX15" fmla="*/ 749325 w 831153"/>
                <a:gd name="connsiteY15" fmla="*/ 415207 h 1132455"/>
                <a:gd name="connsiteX16" fmla="*/ 830509 w 831153"/>
                <a:gd name="connsiteY16" fmla="*/ 111831 h 1132455"/>
                <a:gd name="connsiteX0" fmla="*/ 830627 w 831271"/>
                <a:gd name="connsiteY0" fmla="*/ 111831 h 1132455"/>
                <a:gd name="connsiteX1" fmla="*/ 698167 w 831271"/>
                <a:gd name="connsiteY1" fmla="*/ 17827 h 1132455"/>
                <a:gd name="connsiteX2" fmla="*/ 572117 w 831271"/>
                <a:gd name="connsiteY2" fmla="*/ 735 h 1132455"/>
                <a:gd name="connsiteX3" fmla="*/ 465295 w 831271"/>
                <a:gd name="connsiteY3" fmla="*/ 9281 h 1132455"/>
                <a:gd name="connsiteX4" fmla="*/ 426839 w 831271"/>
                <a:gd name="connsiteY4" fmla="*/ 62693 h 1132455"/>
                <a:gd name="connsiteX5" fmla="*/ 352063 w 831271"/>
                <a:gd name="connsiteY5" fmla="*/ 81921 h 1132455"/>
                <a:gd name="connsiteX6" fmla="*/ 302925 w 831271"/>
                <a:gd name="connsiteY6" fmla="*/ 56283 h 1132455"/>
                <a:gd name="connsiteX7" fmla="*/ 302925 w 831271"/>
                <a:gd name="connsiteY7" fmla="*/ 9281 h 1132455"/>
                <a:gd name="connsiteX8" fmla="*/ 213193 w 831271"/>
                <a:gd name="connsiteY8" fmla="*/ 24237 h 1132455"/>
                <a:gd name="connsiteX9" fmla="*/ 102098 w 831271"/>
                <a:gd name="connsiteY9" fmla="*/ 88329 h 1132455"/>
                <a:gd name="connsiteX10" fmla="*/ 70051 w 831271"/>
                <a:gd name="connsiteY10" fmla="*/ 348976 h 1132455"/>
                <a:gd name="connsiteX11" fmla="*/ 20914 w 831271"/>
                <a:gd name="connsiteY11" fmla="*/ 801904 h 1132455"/>
                <a:gd name="connsiteX12" fmla="*/ 61506 w 831271"/>
                <a:gd name="connsiteY12" fmla="*/ 1105280 h 1132455"/>
                <a:gd name="connsiteX13" fmla="*/ 663984 w 831271"/>
                <a:gd name="connsiteY13" fmla="*/ 1105279 h 1132455"/>
                <a:gd name="connsiteX14" fmla="*/ 766534 w 831271"/>
                <a:gd name="connsiteY14" fmla="*/ 994184 h 1132455"/>
                <a:gd name="connsiteX15" fmla="*/ 749443 w 831271"/>
                <a:gd name="connsiteY15" fmla="*/ 415207 h 1132455"/>
                <a:gd name="connsiteX16" fmla="*/ 830627 w 831271"/>
                <a:gd name="connsiteY16" fmla="*/ 111831 h 1132455"/>
                <a:gd name="connsiteX0" fmla="*/ 829803 w 830447"/>
                <a:gd name="connsiteY0" fmla="*/ 111831 h 1132455"/>
                <a:gd name="connsiteX1" fmla="*/ 697343 w 830447"/>
                <a:gd name="connsiteY1" fmla="*/ 17827 h 1132455"/>
                <a:gd name="connsiteX2" fmla="*/ 571293 w 830447"/>
                <a:gd name="connsiteY2" fmla="*/ 735 h 1132455"/>
                <a:gd name="connsiteX3" fmla="*/ 464471 w 830447"/>
                <a:gd name="connsiteY3" fmla="*/ 9281 h 1132455"/>
                <a:gd name="connsiteX4" fmla="*/ 426015 w 830447"/>
                <a:gd name="connsiteY4" fmla="*/ 62693 h 1132455"/>
                <a:gd name="connsiteX5" fmla="*/ 351239 w 830447"/>
                <a:gd name="connsiteY5" fmla="*/ 81921 h 1132455"/>
                <a:gd name="connsiteX6" fmla="*/ 302101 w 830447"/>
                <a:gd name="connsiteY6" fmla="*/ 56283 h 1132455"/>
                <a:gd name="connsiteX7" fmla="*/ 302101 w 830447"/>
                <a:gd name="connsiteY7" fmla="*/ 9281 h 1132455"/>
                <a:gd name="connsiteX8" fmla="*/ 212369 w 830447"/>
                <a:gd name="connsiteY8" fmla="*/ 24237 h 1132455"/>
                <a:gd name="connsiteX9" fmla="*/ 101274 w 830447"/>
                <a:gd name="connsiteY9" fmla="*/ 88329 h 1132455"/>
                <a:gd name="connsiteX10" fmla="*/ 54272 w 830447"/>
                <a:gd name="connsiteY10" fmla="*/ 344703 h 1132455"/>
                <a:gd name="connsiteX11" fmla="*/ 20090 w 830447"/>
                <a:gd name="connsiteY11" fmla="*/ 801904 h 1132455"/>
                <a:gd name="connsiteX12" fmla="*/ 60682 w 830447"/>
                <a:gd name="connsiteY12" fmla="*/ 1105280 h 1132455"/>
                <a:gd name="connsiteX13" fmla="*/ 663160 w 830447"/>
                <a:gd name="connsiteY13" fmla="*/ 1105279 h 1132455"/>
                <a:gd name="connsiteX14" fmla="*/ 765710 w 830447"/>
                <a:gd name="connsiteY14" fmla="*/ 994184 h 1132455"/>
                <a:gd name="connsiteX15" fmla="*/ 748619 w 830447"/>
                <a:gd name="connsiteY15" fmla="*/ 415207 h 1132455"/>
                <a:gd name="connsiteX16" fmla="*/ 829803 w 830447"/>
                <a:gd name="connsiteY16" fmla="*/ 111831 h 1132455"/>
                <a:gd name="connsiteX0" fmla="*/ 829949 w 830593"/>
                <a:gd name="connsiteY0" fmla="*/ 111831 h 1130717"/>
                <a:gd name="connsiteX1" fmla="*/ 697489 w 830593"/>
                <a:gd name="connsiteY1" fmla="*/ 17827 h 1130717"/>
                <a:gd name="connsiteX2" fmla="*/ 571439 w 830593"/>
                <a:gd name="connsiteY2" fmla="*/ 735 h 1130717"/>
                <a:gd name="connsiteX3" fmla="*/ 464617 w 830593"/>
                <a:gd name="connsiteY3" fmla="*/ 9281 h 1130717"/>
                <a:gd name="connsiteX4" fmla="*/ 426161 w 830593"/>
                <a:gd name="connsiteY4" fmla="*/ 62693 h 1130717"/>
                <a:gd name="connsiteX5" fmla="*/ 351385 w 830593"/>
                <a:gd name="connsiteY5" fmla="*/ 81921 h 1130717"/>
                <a:gd name="connsiteX6" fmla="*/ 302247 w 830593"/>
                <a:gd name="connsiteY6" fmla="*/ 56283 h 1130717"/>
                <a:gd name="connsiteX7" fmla="*/ 302247 w 830593"/>
                <a:gd name="connsiteY7" fmla="*/ 9281 h 1130717"/>
                <a:gd name="connsiteX8" fmla="*/ 212515 w 830593"/>
                <a:gd name="connsiteY8" fmla="*/ 24237 h 1130717"/>
                <a:gd name="connsiteX9" fmla="*/ 101420 w 830593"/>
                <a:gd name="connsiteY9" fmla="*/ 88329 h 1130717"/>
                <a:gd name="connsiteX10" fmla="*/ 54418 w 830593"/>
                <a:gd name="connsiteY10" fmla="*/ 344703 h 1130717"/>
                <a:gd name="connsiteX11" fmla="*/ 20236 w 830593"/>
                <a:gd name="connsiteY11" fmla="*/ 801904 h 1130717"/>
                <a:gd name="connsiteX12" fmla="*/ 60828 w 830593"/>
                <a:gd name="connsiteY12" fmla="*/ 1105280 h 1130717"/>
                <a:gd name="connsiteX13" fmla="*/ 665442 w 830593"/>
                <a:gd name="connsiteY13" fmla="*/ 1101007 h 1130717"/>
                <a:gd name="connsiteX14" fmla="*/ 765856 w 830593"/>
                <a:gd name="connsiteY14" fmla="*/ 994184 h 1130717"/>
                <a:gd name="connsiteX15" fmla="*/ 748765 w 830593"/>
                <a:gd name="connsiteY15" fmla="*/ 415207 h 1130717"/>
                <a:gd name="connsiteX16" fmla="*/ 829949 w 830593"/>
                <a:gd name="connsiteY16" fmla="*/ 111831 h 1130717"/>
                <a:gd name="connsiteX0" fmla="*/ 822145 w 822789"/>
                <a:gd name="connsiteY0" fmla="*/ 111831 h 1130717"/>
                <a:gd name="connsiteX1" fmla="*/ 689685 w 822789"/>
                <a:gd name="connsiteY1" fmla="*/ 17827 h 1130717"/>
                <a:gd name="connsiteX2" fmla="*/ 563635 w 822789"/>
                <a:gd name="connsiteY2" fmla="*/ 735 h 1130717"/>
                <a:gd name="connsiteX3" fmla="*/ 456813 w 822789"/>
                <a:gd name="connsiteY3" fmla="*/ 9281 h 1130717"/>
                <a:gd name="connsiteX4" fmla="*/ 418357 w 822789"/>
                <a:gd name="connsiteY4" fmla="*/ 62693 h 1130717"/>
                <a:gd name="connsiteX5" fmla="*/ 343581 w 822789"/>
                <a:gd name="connsiteY5" fmla="*/ 81921 h 1130717"/>
                <a:gd name="connsiteX6" fmla="*/ 294443 w 822789"/>
                <a:gd name="connsiteY6" fmla="*/ 56283 h 1130717"/>
                <a:gd name="connsiteX7" fmla="*/ 294443 w 822789"/>
                <a:gd name="connsiteY7" fmla="*/ 9281 h 1130717"/>
                <a:gd name="connsiteX8" fmla="*/ 204711 w 822789"/>
                <a:gd name="connsiteY8" fmla="*/ 24237 h 1130717"/>
                <a:gd name="connsiteX9" fmla="*/ 93616 w 822789"/>
                <a:gd name="connsiteY9" fmla="*/ 88329 h 1130717"/>
                <a:gd name="connsiteX10" fmla="*/ 46614 w 822789"/>
                <a:gd name="connsiteY10" fmla="*/ 344703 h 1130717"/>
                <a:gd name="connsiteX11" fmla="*/ 12432 w 822789"/>
                <a:gd name="connsiteY11" fmla="*/ 801904 h 1130717"/>
                <a:gd name="connsiteX12" fmla="*/ 65843 w 822789"/>
                <a:gd name="connsiteY12" fmla="*/ 1105280 h 1130717"/>
                <a:gd name="connsiteX13" fmla="*/ 657638 w 822789"/>
                <a:gd name="connsiteY13" fmla="*/ 1101007 h 1130717"/>
                <a:gd name="connsiteX14" fmla="*/ 758052 w 822789"/>
                <a:gd name="connsiteY14" fmla="*/ 994184 h 1130717"/>
                <a:gd name="connsiteX15" fmla="*/ 740961 w 822789"/>
                <a:gd name="connsiteY15" fmla="*/ 415207 h 1130717"/>
                <a:gd name="connsiteX16" fmla="*/ 822145 w 822789"/>
                <a:gd name="connsiteY16" fmla="*/ 111831 h 1130717"/>
                <a:gd name="connsiteX0" fmla="*/ 817456 w 818100"/>
                <a:gd name="connsiteY0" fmla="*/ 111831 h 1124738"/>
                <a:gd name="connsiteX1" fmla="*/ 684996 w 818100"/>
                <a:gd name="connsiteY1" fmla="*/ 17827 h 1124738"/>
                <a:gd name="connsiteX2" fmla="*/ 558946 w 818100"/>
                <a:gd name="connsiteY2" fmla="*/ 735 h 1124738"/>
                <a:gd name="connsiteX3" fmla="*/ 452124 w 818100"/>
                <a:gd name="connsiteY3" fmla="*/ 9281 h 1124738"/>
                <a:gd name="connsiteX4" fmla="*/ 413668 w 818100"/>
                <a:gd name="connsiteY4" fmla="*/ 62693 h 1124738"/>
                <a:gd name="connsiteX5" fmla="*/ 338892 w 818100"/>
                <a:gd name="connsiteY5" fmla="*/ 81921 h 1124738"/>
                <a:gd name="connsiteX6" fmla="*/ 289754 w 818100"/>
                <a:gd name="connsiteY6" fmla="*/ 56283 h 1124738"/>
                <a:gd name="connsiteX7" fmla="*/ 289754 w 818100"/>
                <a:gd name="connsiteY7" fmla="*/ 9281 h 1124738"/>
                <a:gd name="connsiteX8" fmla="*/ 200022 w 818100"/>
                <a:gd name="connsiteY8" fmla="*/ 24237 h 1124738"/>
                <a:gd name="connsiteX9" fmla="*/ 88927 w 818100"/>
                <a:gd name="connsiteY9" fmla="*/ 88329 h 1124738"/>
                <a:gd name="connsiteX10" fmla="*/ 41925 w 818100"/>
                <a:gd name="connsiteY10" fmla="*/ 344703 h 1124738"/>
                <a:gd name="connsiteX11" fmla="*/ 7743 w 818100"/>
                <a:gd name="connsiteY11" fmla="*/ 801904 h 1124738"/>
                <a:gd name="connsiteX12" fmla="*/ 69700 w 818100"/>
                <a:gd name="connsiteY12" fmla="*/ 1096734 h 1124738"/>
                <a:gd name="connsiteX13" fmla="*/ 652949 w 818100"/>
                <a:gd name="connsiteY13" fmla="*/ 1101007 h 1124738"/>
                <a:gd name="connsiteX14" fmla="*/ 753363 w 818100"/>
                <a:gd name="connsiteY14" fmla="*/ 994184 h 1124738"/>
                <a:gd name="connsiteX15" fmla="*/ 736272 w 818100"/>
                <a:gd name="connsiteY15" fmla="*/ 415207 h 1124738"/>
                <a:gd name="connsiteX16" fmla="*/ 817456 w 818100"/>
                <a:gd name="connsiteY16" fmla="*/ 111831 h 1124738"/>
                <a:gd name="connsiteX0" fmla="*/ 816712 w 817356"/>
                <a:gd name="connsiteY0" fmla="*/ 111831 h 1112840"/>
                <a:gd name="connsiteX1" fmla="*/ 684252 w 817356"/>
                <a:gd name="connsiteY1" fmla="*/ 17827 h 1112840"/>
                <a:gd name="connsiteX2" fmla="*/ 558202 w 817356"/>
                <a:gd name="connsiteY2" fmla="*/ 735 h 1112840"/>
                <a:gd name="connsiteX3" fmla="*/ 451380 w 817356"/>
                <a:gd name="connsiteY3" fmla="*/ 9281 h 1112840"/>
                <a:gd name="connsiteX4" fmla="*/ 412924 w 817356"/>
                <a:gd name="connsiteY4" fmla="*/ 62693 h 1112840"/>
                <a:gd name="connsiteX5" fmla="*/ 338148 w 817356"/>
                <a:gd name="connsiteY5" fmla="*/ 81921 h 1112840"/>
                <a:gd name="connsiteX6" fmla="*/ 289010 w 817356"/>
                <a:gd name="connsiteY6" fmla="*/ 56283 h 1112840"/>
                <a:gd name="connsiteX7" fmla="*/ 289010 w 817356"/>
                <a:gd name="connsiteY7" fmla="*/ 9281 h 1112840"/>
                <a:gd name="connsiteX8" fmla="*/ 199278 w 817356"/>
                <a:gd name="connsiteY8" fmla="*/ 24237 h 1112840"/>
                <a:gd name="connsiteX9" fmla="*/ 88183 w 817356"/>
                <a:gd name="connsiteY9" fmla="*/ 88329 h 1112840"/>
                <a:gd name="connsiteX10" fmla="*/ 41181 w 817356"/>
                <a:gd name="connsiteY10" fmla="*/ 344703 h 1112840"/>
                <a:gd name="connsiteX11" fmla="*/ 6999 w 817356"/>
                <a:gd name="connsiteY11" fmla="*/ 801904 h 1112840"/>
                <a:gd name="connsiteX12" fmla="*/ 68956 w 817356"/>
                <a:gd name="connsiteY12" fmla="*/ 1096734 h 1112840"/>
                <a:gd name="connsiteX13" fmla="*/ 652205 w 817356"/>
                <a:gd name="connsiteY13" fmla="*/ 1101007 h 1112840"/>
                <a:gd name="connsiteX14" fmla="*/ 752619 w 817356"/>
                <a:gd name="connsiteY14" fmla="*/ 994184 h 1112840"/>
                <a:gd name="connsiteX15" fmla="*/ 735528 w 817356"/>
                <a:gd name="connsiteY15" fmla="*/ 415207 h 1112840"/>
                <a:gd name="connsiteX16" fmla="*/ 816712 w 817356"/>
                <a:gd name="connsiteY16" fmla="*/ 111831 h 1112840"/>
                <a:gd name="connsiteX0" fmla="*/ 816712 w 818869"/>
                <a:gd name="connsiteY0" fmla="*/ 111831 h 1112840"/>
                <a:gd name="connsiteX1" fmla="*/ 684252 w 818869"/>
                <a:gd name="connsiteY1" fmla="*/ 17827 h 1112840"/>
                <a:gd name="connsiteX2" fmla="*/ 558202 w 818869"/>
                <a:gd name="connsiteY2" fmla="*/ 735 h 1112840"/>
                <a:gd name="connsiteX3" fmla="*/ 451380 w 818869"/>
                <a:gd name="connsiteY3" fmla="*/ 9281 h 1112840"/>
                <a:gd name="connsiteX4" fmla="*/ 412924 w 818869"/>
                <a:gd name="connsiteY4" fmla="*/ 62693 h 1112840"/>
                <a:gd name="connsiteX5" fmla="*/ 338148 w 818869"/>
                <a:gd name="connsiteY5" fmla="*/ 81921 h 1112840"/>
                <a:gd name="connsiteX6" fmla="*/ 289010 w 818869"/>
                <a:gd name="connsiteY6" fmla="*/ 56283 h 1112840"/>
                <a:gd name="connsiteX7" fmla="*/ 289010 w 818869"/>
                <a:gd name="connsiteY7" fmla="*/ 9281 h 1112840"/>
                <a:gd name="connsiteX8" fmla="*/ 199278 w 818869"/>
                <a:gd name="connsiteY8" fmla="*/ 24237 h 1112840"/>
                <a:gd name="connsiteX9" fmla="*/ 88183 w 818869"/>
                <a:gd name="connsiteY9" fmla="*/ 88329 h 1112840"/>
                <a:gd name="connsiteX10" fmla="*/ 41181 w 818869"/>
                <a:gd name="connsiteY10" fmla="*/ 344703 h 1112840"/>
                <a:gd name="connsiteX11" fmla="*/ 6999 w 818869"/>
                <a:gd name="connsiteY11" fmla="*/ 801904 h 1112840"/>
                <a:gd name="connsiteX12" fmla="*/ 68956 w 818869"/>
                <a:gd name="connsiteY12" fmla="*/ 1096734 h 1112840"/>
                <a:gd name="connsiteX13" fmla="*/ 652205 w 818869"/>
                <a:gd name="connsiteY13" fmla="*/ 1101007 h 1112840"/>
                <a:gd name="connsiteX14" fmla="*/ 752619 w 818869"/>
                <a:gd name="connsiteY14" fmla="*/ 994184 h 1112840"/>
                <a:gd name="connsiteX15" fmla="*/ 765438 w 818869"/>
                <a:gd name="connsiteY15" fmla="*/ 421617 h 1112840"/>
                <a:gd name="connsiteX16" fmla="*/ 816712 w 818869"/>
                <a:gd name="connsiteY16" fmla="*/ 111831 h 1112840"/>
                <a:gd name="connsiteX0" fmla="*/ 816712 w 818869"/>
                <a:gd name="connsiteY0" fmla="*/ 111831 h 1112412"/>
                <a:gd name="connsiteX1" fmla="*/ 684252 w 818869"/>
                <a:gd name="connsiteY1" fmla="*/ 17827 h 1112412"/>
                <a:gd name="connsiteX2" fmla="*/ 558202 w 818869"/>
                <a:gd name="connsiteY2" fmla="*/ 735 h 1112412"/>
                <a:gd name="connsiteX3" fmla="*/ 451380 w 818869"/>
                <a:gd name="connsiteY3" fmla="*/ 9281 h 1112412"/>
                <a:gd name="connsiteX4" fmla="*/ 412924 w 818869"/>
                <a:gd name="connsiteY4" fmla="*/ 62693 h 1112412"/>
                <a:gd name="connsiteX5" fmla="*/ 338148 w 818869"/>
                <a:gd name="connsiteY5" fmla="*/ 81921 h 1112412"/>
                <a:gd name="connsiteX6" fmla="*/ 289010 w 818869"/>
                <a:gd name="connsiteY6" fmla="*/ 56283 h 1112412"/>
                <a:gd name="connsiteX7" fmla="*/ 289010 w 818869"/>
                <a:gd name="connsiteY7" fmla="*/ 9281 h 1112412"/>
                <a:gd name="connsiteX8" fmla="*/ 199278 w 818869"/>
                <a:gd name="connsiteY8" fmla="*/ 24237 h 1112412"/>
                <a:gd name="connsiteX9" fmla="*/ 88183 w 818869"/>
                <a:gd name="connsiteY9" fmla="*/ 88329 h 1112412"/>
                <a:gd name="connsiteX10" fmla="*/ 41181 w 818869"/>
                <a:gd name="connsiteY10" fmla="*/ 344703 h 1112412"/>
                <a:gd name="connsiteX11" fmla="*/ 6999 w 818869"/>
                <a:gd name="connsiteY11" fmla="*/ 801904 h 1112412"/>
                <a:gd name="connsiteX12" fmla="*/ 68956 w 818869"/>
                <a:gd name="connsiteY12" fmla="*/ 1096734 h 1112412"/>
                <a:gd name="connsiteX13" fmla="*/ 652205 w 818869"/>
                <a:gd name="connsiteY13" fmla="*/ 1101007 h 1112412"/>
                <a:gd name="connsiteX14" fmla="*/ 752619 w 818869"/>
                <a:gd name="connsiteY14" fmla="*/ 1000594 h 1112412"/>
                <a:gd name="connsiteX15" fmla="*/ 765438 w 818869"/>
                <a:gd name="connsiteY15" fmla="*/ 421617 h 1112412"/>
                <a:gd name="connsiteX16" fmla="*/ 816712 w 818869"/>
                <a:gd name="connsiteY16" fmla="*/ 111831 h 1112412"/>
                <a:gd name="connsiteX0" fmla="*/ 816712 w 818288"/>
                <a:gd name="connsiteY0" fmla="*/ 111831 h 1112412"/>
                <a:gd name="connsiteX1" fmla="*/ 684252 w 818288"/>
                <a:gd name="connsiteY1" fmla="*/ 17827 h 1112412"/>
                <a:gd name="connsiteX2" fmla="*/ 558202 w 818288"/>
                <a:gd name="connsiteY2" fmla="*/ 735 h 1112412"/>
                <a:gd name="connsiteX3" fmla="*/ 451380 w 818288"/>
                <a:gd name="connsiteY3" fmla="*/ 9281 h 1112412"/>
                <a:gd name="connsiteX4" fmla="*/ 412924 w 818288"/>
                <a:gd name="connsiteY4" fmla="*/ 62693 h 1112412"/>
                <a:gd name="connsiteX5" fmla="*/ 338148 w 818288"/>
                <a:gd name="connsiteY5" fmla="*/ 81921 h 1112412"/>
                <a:gd name="connsiteX6" fmla="*/ 289010 w 818288"/>
                <a:gd name="connsiteY6" fmla="*/ 56283 h 1112412"/>
                <a:gd name="connsiteX7" fmla="*/ 289010 w 818288"/>
                <a:gd name="connsiteY7" fmla="*/ 9281 h 1112412"/>
                <a:gd name="connsiteX8" fmla="*/ 199278 w 818288"/>
                <a:gd name="connsiteY8" fmla="*/ 24237 h 1112412"/>
                <a:gd name="connsiteX9" fmla="*/ 88183 w 818288"/>
                <a:gd name="connsiteY9" fmla="*/ 88329 h 1112412"/>
                <a:gd name="connsiteX10" fmla="*/ 41181 w 818288"/>
                <a:gd name="connsiteY10" fmla="*/ 344703 h 1112412"/>
                <a:gd name="connsiteX11" fmla="*/ 6999 w 818288"/>
                <a:gd name="connsiteY11" fmla="*/ 801904 h 1112412"/>
                <a:gd name="connsiteX12" fmla="*/ 68956 w 818288"/>
                <a:gd name="connsiteY12" fmla="*/ 1096734 h 1112412"/>
                <a:gd name="connsiteX13" fmla="*/ 652205 w 818288"/>
                <a:gd name="connsiteY13" fmla="*/ 1101007 h 1112412"/>
                <a:gd name="connsiteX14" fmla="*/ 752619 w 818288"/>
                <a:gd name="connsiteY14" fmla="*/ 1000594 h 1112412"/>
                <a:gd name="connsiteX15" fmla="*/ 756892 w 818288"/>
                <a:gd name="connsiteY15" fmla="*/ 472892 h 1112412"/>
                <a:gd name="connsiteX16" fmla="*/ 816712 w 818288"/>
                <a:gd name="connsiteY16" fmla="*/ 111831 h 1112412"/>
                <a:gd name="connsiteX0" fmla="*/ 816712 w 818288"/>
                <a:gd name="connsiteY0" fmla="*/ 111831 h 1112412"/>
                <a:gd name="connsiteX1" fmla="*/ 684252 w 818288"/>
                <a:gd name="connsiteY1" fmla="*/ 17827 h 1112412"/>
                <a:gd name="connsiteX2" fmla="*/ 558202 w 818288"/>
                <a:gd name="connsiteY2" fmla="*/ 735 h 1112412"/>
                <a:gd name="connsiteX3" fmla="*/ 451380 w 818288"/>
                <a:gd name="connsiteY3" fmla="*/ 9281 h 1112412"/>
                <a:gd name="connsiteX4" fmla="*/ 412924 w 818288"/>
                <a:gd name="connsiteY4" fmla="*/ 62693 h 1112412"/>
                <a:gd name="connsiteX5" fmla="*/ 338148 w 818288"/>
                <a:gd name="connsiteY5" fmla="*/ 81921 h 1112412"/>
                <a:gd name="connsiteX6" fmla="*/ 289010 w 818288"/>
                <a:gd name="connsiteY6" fmla="*/ 56283 h 1112412"/>
                <a:gd name="connsiteX7" fmla="*/ 282601 w 818288"/>
                <a:gd name="connsiteY7" fmla="*/ 5008 h 1112412"/>
                <a:gd name="connsiteX8" fmla="*/ 199278 w 818288"/>
                <a:gd name="connsiteY8" fmla="*/ 24237 h 1112412"/>
                <a:gd name="connsiteX9" fmla="*/ 88183 w 818288"/>
                <a:gd name="connsiteY9" fmla="*/ 88329 h 1112412"/>
                <a:gd name="connsiteX10" fmla="*/ 41181 w 818288"/>
                <a:gd name="connsiteY10" fmla="*/ 344703 h 1112412"/>
                <a:gd name="connsiteX11" fmla="*/ 6999 w 818288"/>
                <a:gd name="connsiteY11" fmla="*/ 801904 h 1112412"/>
                <a:gd name="connsiteX12" fmla="*/ 68956 w 818288"/>
                <a:gd name="connsiteY12" fmla="*/ 1096734 h 1112412"/>
                <a:gd name="connsiteX13" fmla="*/ 652205 w 818288"/>
                <a:gd name="connsiteY13" fmla="*/ 1101007 h 1112412"/>
                <a:gd name="connsiteX14" fmla="*/ 752619 w 818288"/>
                <a:gd name="connsiteY14" fmla="*/ 1000594 h 1112412"/>
                <a:gd name="connsiteX15" fmla="*/ 756892 w 818288"/>
                <a:gd name="connsiteY15" fmla="*/ 472892 h 1112412"/>
                <a:gd name="connsiteX16" fmla="*/ 816712 w 818288"/>
                <a:gd name="connsiteY16" fmla="*/ 111831 h 1112412"/>
                <a:gd name="connsiteX0" fmla="*/ 816712 w 818288"/>
                <a:gd name="connsiteY0" fmla="*/ 111831 h 1112412"/>
                <a:gd name="connsiteX1" fmla="*/ 684252 w 818288"/>
                <a:gd name="connsiteY1" fmla="*/ 17827 h 1112412"/>
                <a:gd name="connsiteX2" fmla="*/ 558202 w 818288"/>
                <a:gd name="connsiteY2" fmla="*/ 735 h 1112412"/>
                <a:gd name="connsiteX3" fmla="*/ 451380 w 818288"/>
                <a:gd name="connsiteY3" fmla="*/ 9281 h 1112412"/>
                <a:gd name="connsiteX4" fmla="*/ 412924 w 818288"/>
                <a:gd name="connsiteY4" fmla="*/ 62693 h 1112412"/>
                <a:gd name="connsiteX5" fmla="*/ 338148 w 818288"/>
                <a:gd name="connsiteY5" fmla="*/ 81921 h 1112412"/>
                <a:gd name="connsiteX6" fmla="*/ 289010 w 818288"/>
                <a:gd name="connsiteY6" fmla="*/ 56283 h 1112412"/>
                <a:gd name="connsiteX7" fmla="*/ 282601 w 818288"/>
                <a:gd name="connsiteY7" fmla="*/ 5008 h 1112412"/>
                <a:gd name="connsiteX8" fmla="*/ 199278 w 818288"/>
                <a:gd name="connsiteY8" fmla="*/ 24237 h 1112412"/>
                <a:gd name="connsiteX9" fmla="*/ 88183 w 818288"/>
                <a:gd name="connsiteY9" fmla="*/ 88329 h 1112412"/>
                <a:gd name="connsiteX10" fmla="*/ 41181 w 818288"/>
                <a:gd name="connsiteY10" fmla="*/ 344703 h 1112412"/>
                <a:gd name="connsiteX11" fmla="*/ 6999 w 818288"/>
                <a:gd name="connsiteY11" fmla="*/ 801904 h 1112412"/>
                <a:gd name="connsiteX12" fmla="*/ 68956 w 818288"/>
                <a:gd name="connsiteY12" fmla="*/ 1096734 h 1112412"/>
                <a:gd name="connsiteX13" fmla="*/ 652205 w 818288"/>
                <a:gd name="connsiteY13" fmla="*/ 1101007 h 1112412"/>
                <a:gd name="connsiteX14" fmla="*/ 752619 w 818288"/>
                <a:gd name="connsiteY14" fmla="*/ 1000594 h 1112412"/>
                <a:gd name="connsiteX15" fmla="*/ 756892 w 818288"/>
                <a:gd name="connsiteY15" fmla="*/ 472892 h 1112412"/>
                <a:gd name="connsiteX16" fmla="*/ 816712 w 818288"/>
                <a:gd name="connsiteY16" fmla="*/ 111831 h 111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18288" h="1112412">
                  <a:moveTo>
                    <a:pt x="816712" y="111831"/>
                  </a:moveTo>
                  <a:cubicBezTo>
                    <a:pt x="804605" y="35987"/>
                    <a:pt x="735882" y="32070"/>
                    <a:pt x="684252" y="17827"/>
                  </a:cubicBezTo>
                  <a:cubicBezTo>
                    <a:pt x="632622" y="3584"/>
                    <a:pt x="597014" y="2159"/>
                    <a:pt x="558202" y="735"/>
                  </a:cubicBezTo>
                  <a:cubicBezTo>
                    <a:pt x="519390" y="-689"/>
                    <a:pt x="475593" y="-1045"/>
                    <a:pt x="451380" y="9281"/>
                  </a:cubicBezTo>
                  <a:cubicBezTo>
                    <a:pt x="427167" y="19607"/>
                    <a:pt x="431796" y="50586"/>
                    <a:pt x="412924" y="62693"/>
                  </a:cubicBezTo>
                  <a:cubicBezTo>
                    <a:pt x="394052" y="74800"/>
                    <a:pt x="358800" y="82989"/>
                    <a:pt x="338148" y="81921"/>
                  </a:cubicBezTo>
                  <a:cubicBezTo>
                    <a:pt x="317496" y="80853"/>
                    <a:pt x="298268" y="69102"/>
                    <a:pt x="289010" y="56283"/>
                  </a:cubicBezTo>
                  <a:cubicBezTo>
                    <a:pt x="279752" y="43464"/>
                    <a:pt x="297556" y="8213"/>
                    <a:pt x="282601" y="5008"/>
                  </a:cubicBezTo>
                  <a:cubicBezTo>
                    <a:pt x="267646" y="1803"/>
                    <a:pt x="231681" y="10350"/>
                    <a:pt x="199278" y="24237"/>
                  </a:cubicBezTo>
                  <a:cubicBezTo>
                    <a:pt x="166875" y="38124"/>
                    <a:pt x="114532" y="34918"/>
                    <a:pt x="88183" y="88329"/>
                  </a:cubicBezTo>
                  <a:cubicBezTo>
                    <a:pt x="61834" y="141740"/>
                    <a:pt x="54712" y="225774"/>
                    <a:pt x="41181" y="344703"/>
                  </a:cubicBezTo>
                  <a:cubicBezTo>
                    <a:pt x="27650" y="463632"/>
                    <a:pt x="2370" y="676566"/>
                    <a:pt x="6999" y="801904"/>
                  </a:cubicBezTo>
                  <a:cubicBezTo>
                    <a:pt x="11628" y="927242"/>
                    <a:pt x="-36441" y="1076793"/>
                    <a:pt x="68956" y="1096734"/>
                  </a:cubicBezTo>
                  <a:cubicBezTo>
                    <a:pt x="174353" y="1116675"/>
                    <a:pt x="538261" y="1117030"/>
                    <a:pt x="652205" y="1101007"/>
                  </a:cubicBezTo>
                  <a:cubicBezTo>
                    <a:pt x="766149" y="1084984"/>
                    <a:pt x="745854" y="1116674"/>
                    <a:pt x="752619" y="1000594"/>
                  </a:cubicBezTo>
                  <a:cubicBezTo>
                    <a:pt x="759384" y="884514"/>
                    <a:pt x="746210" y="621019"/>
                    <a:pt x="756892" y="472892"/>
                  </a:cubicBezTo>
                  <a:cubicBezTo>
                    <a:pt x="767574" y="324765"/>
                    <a:pt x="828819" y="187675"/>
                    <a:pt x="816712" y="111831"/>
                  </a:cubicBezTo>
                  <a:close/>
                </a:path>
              </a:pathLst>
            </a:custGeom>
            <a:solidFill>
              <a:srgbClr val="D63232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9CE16272-8287-4CE0-B3D1-EAC59CB585CE}"/>
                </a:ext>
              </a:extLst>
            </p:cNvPr>
            <p:cNvSpPr/>
            <p:nvPr/>
          </p:nvSpPr>
          <p:spPr>
            <a:xfrm rot="17835675">
              <a:off x="9844303" y="2676385"/>
              <a:ext cx="95266" cy="236624"/>
            </a:xfrm>
            <a:custGeom>
              <a:avLst/>
              <a:gdLst>
                <a:gd name="connsiteX0" fmla="*/ 6457 w 165048"/>
                <a:gd name="connsiteY0" fmla="*/ 44808 h 353407"/>
                <a:gd name="connsiteX1" fmla="*/ 61409 w 165048"/>
                <a:gd name="connsiteY1" fmla="*/ 847 h 353407"/>
                <a:gd name="connsiteX2" fmla="*/ 129550 w 165048"/>
                <a:gd name="connsiteY2" fmla="*/ 31620 h 353407"/>
                <a:gd name="connsiteX3" fmla="*/ 155927 w 165048"/>
                <a:gd name="connsiteY3" fmla="*/ 200872 h 353407"/>
                <a:gd name="connsiteX4" fmla="*/ 160323 w 165048"/>
                <a:gd name="connsiteY4" fmla="*/ 306379 h 353407"/>
                <a:gd name="connsiteX5" fmla="*/ 92182 w 165048"/>
                <a:gd name="connsiteY5" fmla="*/ 352539 h 353407"/>
                <a:gd name="connsiteX6" fmla="*/ 15250 w 165048"/>
                <a:gd name="connsiteY6" fmla="*/ 323964 h 353407"/>
                <a:gd name="connsiteX7" fmla="*/ 2061 w 165048"/>
                <a:gd name="connsiteY7" fmla="*/ 183287 h 353407"/>
                <a:gd name="connsiteX8" fmla="*/ 6457 w 165048"/>
                <a:gd name="connsiteY8" fmla="*/ 44808 h 353407"/>
                <a:gd name="connsiteX0" fmla="*/ 6885 w 165476"/>
                <a:gd name="connsiteY0" fmla="*/ 44808 h 352670"/>
                <a:gd name="connsiteX1" fmla="*/ 61837 w 165476"/>
                <a:gd name="connsiteY1" fmla="*/ 847 h 352670"/>
                <a:gd name="connsiteX2" fmla="*/ 129978 w 165476"/>
                <a:gd name="connsiteY2" fmla="*/ 31620 h 352670"/>
                <a:gd name="connsiteX3" fmla="*/ 156355 w 165476"/>
                <a:gd name="connsiteY3" fmla="*/ 200872 h 352670"/>
                <a:gd name="connsiteX4" fmla="*/ 160751 w 165476"/>
                <a:gd name="connsiteY4" fmla="*/ 306379 h 352670"/>
                <a:gd name="connsiteX5" fmla="*/ 92610 w 165476"/>
                <a:gd name="connsiteY5" fmla="*/ 352539 h 352670"/>
                <a:gd name="connsiteX6" fmla="*/ 22273 w 165476"/>
                <a:gd name="connsiteY6" fmla="*/ 315172 h 352670"/>
                <a:gd name="connsiteX7" fmla="*/ 2489 w 165476"/>
                <a:gd name="connsiteY7" fmla="*/ 183287 h 352670"/>
                <a:gd name="connsiteX8" fmla="*/ 6885 w 165476"/>
                <a:gd name="connsiteY8" fmla="*/ 44808 h 352670"/>
                <a:gd name="connsiteX0" fmla="*/ 6885 w 159537"/>
                <a:gd name="connsiteY0" fmla="*/ 44808 h 352733"/>
                <a:gd name="connsiteX1" fmla="*/ 61837 w 159537"/>
                <a:gd name="connsiteY1" fmla="*/ 847 h 352733"/>
                <a:gd name="connsiteX2" fmla="*/ 129978 w 159537"/>
                <a:gd name="connsiteY2" fmla="*/ 31620 h 352733"/>
                <a:gd name="connsiteX3" fmla="*/ 156355 w 159537"/>
                <a:gd name="connsiteY3" fmla="*/ 200872 h 352733"/>
                <a:gd name="connsiteX4" fmla="*/ 151959 w 159537"/>
                <a:gd name="connsiteY4" fmla="*/ 304181 h 352733"/>
                <a:gd name="connsiteX5" fmla="*/ 92610 w 159537"/>
                <a:gd name="connsiteY5" fmla="*/ 352539 h 352733"/>
                <a:gd name="connsiteX6" fmla="*/ 22273 w 159537"/>
                <a:gd name="connsiteY6" fmla="*/ 315172 h 352733"/>
                <a:gd name="connsiteX7" fmla="*/ 2489 w 159537"/>
                <a:gd name="connsiteY7" fmla="*/ 183287 h 352733"/>
                <a:gd name="connsiteX8" fmla="*/ 6885 w 159537"/>
                <a:gd name="connsiteY8" fmla="*/ 44808 h 352733"/>
                <a:gd name="connsiteX0" fmla="*/ 6885 w 156440"/>
                <a:gd name="connsiteY0" fmla="*/ 44449 h 352374"/>
                <a:gd name="connsiteX1" fmla="*/ 61837 w 156440"/>
                <a:gd name="connsiteY1" fmla="*/ 488 h 352374"/>
                <a:gd name="connsiteX2" fmla="*/ 129978 w 156440"/>
                <a:gd name="connsiteY2" fmla="*/ 31261 h 352374"/>
                <a:gd name="connsiteX3" fmla="*/ 149760 w 156440"/>
                <a:gd name="connsiteY3" fmla="*/ 171938 h 352374"/>
                <a:gd name="connsiteX4" fmla="*/ 151959 w 156440"/>
                <a:gd name="connsiteY4" fmla="*/ 303822 h 352374"/>
                <a:gd name="connsiteX5" fmla="*/ 92610 w 156440"/>
                <a:gd name="connsiteY5" fmla="*/ 352180 h 352374"/>
                <a:gd name="connsiteX6" fmla="*/ 22273 w 156440"/>
                <a:gd name="connsiteY6" fmla="*/ 314813 h 352374"/>
                <a:gd name="connsiteX7" fmla="*/ 2489 w 156440"/>
                <a:gd name="connsiteY7" fmla="*/ 182928 h 352374"/>
                <a:gd name="connsiteX8" fmla="*/ 6885 w 156440"/>
                <a:gd name="connsiteY8" fmla="*/ 44449 h 352374"/>
                <a:gd name="connsiteX0" fmla="*/ 6885 w 153367"/>
                <a:gd name="connsiteY0" fmla="*/ 44449 h 352607"/>
                <a:gd name="connsiteX1" fmla="*/ 61837 w 153367"/>
                <a:gd name="connsiteY1" fmla="*/ 488 h 352607"/>
                <a:gd name="connsiteX2" fmla="*/ 129978 w 153367"/>
                <a:gd name="connsiteY2" fmla="*/ 31261 h 352607"/>
                <a:gd name="connsiteX3" fmla="*/ 149760 w 153367"/>
                <a:gd name="connsiteY3" fmla="*/ 171938 h 352607"/>
                <a:gd name="connsiteX4" fmla="*/ 147562 w 153367"/>
                <a:gd name="connsiteY4" fmla="*/ 297228 h 352607"/>
                <a:gd name="connsiteX5" fmla="*/ 92610 w 153367"/>
                <a:gd name="connsiteY5" fmla="*/ 352180 h 352607"/>
                <a:gd name="connsiteX6" fmla="*/ 22273 w 153367"/>
                <a:gd name="connsiteY6" fmla="*/ 314813 h 352607"/>
                <a:gd name="connsiteX7" fmla="*/ 2489 w 153367"/>
                <a:gd name="connsiteY7" fmla="*/ 182928 h 352607"/>
                <a:gd name="connsiteX8" fmla="*/ 6885 w 153367"/>
                <a:gd name="connsiteY8" fmla="*/ 44449 h 352607"/>
                <a:gd name="connsiteX0" fmla="*/ 7178 w 153660"/>
                <a:gd name="connsiteY0" fmla="*/ 44449 h 352310"/>
                <a:gd name="connsiteX1" fmla="*/ 62130 w 153660"/>
                <a:gd name="connsiteY1" fmla="*/ 488 h 352310"/>
                <a:gd name="connsiteX2" fmla="*/ 130271 w 153660"/>
                <a:gd name="connsiteY2" fmla="*/ 31261 h 352310"/>
                <a:gd name="connsiteX3" fmla="*/ 150053 w 153660"/>
                <a:gd name="connsiteY3" fmla="*/ 171938 h 352310"/>
                <a:gd name="connsiteX4" fmla="*/ 147855 w 153660"/>
                <a:gd name="connsiteY4" fmla="*/ 297228 h 352310"/>
                <a:gd name="connsiteX5" fmla="*/ 92903 w 153660"/>
                <a:gd name="connsiteY5" fmla="*/ 352180 h 352310"/>
                <a:gd name="connsiteX6" fmla="*/ 26962 w 153660"/>
                <a:gd name="connsiteY6" fmla="*/ 308219 h 352310"/>
                <a:gd name="connsiteX7" fmla="*/ 2782 w 153660"/>
                <a:gd name="connsiteY7" fmla="*/ 182928 h 352310"/>
                <a:gd name="connsiteX8" fmla="*/ 7178 w 153660"/>
                <a:gd name="connsiteY8" fmla="*/ 44449 h 352310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82928 h 341473"/>
                <a:gd name="connsiteX8" fmla="*/ 7178 w 153958"/>
                <a:gd name="connsiteY8" fmla="*/ 44449 h 341473"/>
                <a:gd name="connsiteX0" fmla="*/ 5932 w 152712"/>
                <a:gd name="connsiteY0" fmla="*/ 44449 h 341473"/>
                <a:gd name="connsiteX1" fmla="*/ 60884 w 152712"/>
                <a:gd name="connsiteY1" fmla="*/ 488 h 341473"/>
                <a:gd name="connsiteX2" fmla="*/ 129025 w 152712"/>
                <a:gd name="connsiteY2" fmla="*/ 31261 h 341473"/>
                <a:gd name="connsiteX3" fmla="*/ 148807 w 152712"/>
                <a:gd name="connsiteY3" fmla="*/ 171938 h 341473"/>
                <a:gd name="connsiteX4" fmla="*/ 146609 w 152712"/>
                <a:gd name="connsiteY4" fmla="*/ 297228 h 341473"/>
                <a:gd name="connsiteX5" fmla="*/ 87260 w 152712"/>
                <a:gd name="connsiteY5" fmla="*/ 341190 h 341473"/>
                <a:gd name="connsiteX6" fmla="*/ 25716 w 152712"/>
                <a:gd name="connsiteY6" fmla="*/ 308219 h 341473"/>
                <a:gd name="connsiteX7" fmla="*/ 3734 w 152712"/>
                <a:gd name="connsiteY7" fmla="*/ 169740 h 341473"/>
                <a:gd name="connsiteX8" fmla="*/ 5932 w 152712"/>
                <a:gd name="connsiteY8" fmla="*/ 44449 h 341473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69740 h 341473"/>
                <a:gd name="connsiteX8" fmla="*/ 7178 w 153958"/>
                <a:gd name="connsiteY8" fmla="*/ 44449 h 341473"/>
                <a:gd name="connsiteX0" fmla="*/ 6886 w 153666"/>
                <a:gd name="connsiteY0" fmla="*/ 44449 h 341196"/>
                <a:gd name="connsiteX1" fmla="*/ 61838 w 153666"/>
                <a:gd name="connsiteY1" fmla="*/ 488 h 341196"/>
                <a:gd name="connsiteX2" fmla="*/ 129979 w 153666"/>
                <a:gd name="connsiteY2" fmla="*/ 31261 h 341196"/>
                <a:gd name="connsiteX3" fmla="*/ 149761 w 153666"/>
                <a:gd name="connsiteY3" fmla="*/ 171938 h 341196"/>
                <a:gd name="connsiteX4" fmla="*/ 147563 w 153666"/>
                <a:gd name="connsiteY4" fmla="*/ 297228 h 341196"/>
                <a:gd name="connsiteX5" fmla="*/ 88214 w 153666"/>
                <a:gd name="connsiteY5" fmla="*/ 341190 h 341196"/>
                <a:gd name="connsiteX6" fmla="*/ 22274 w 153666"/>
                <a:gd name="connsiteY6" fmla="*/ 295031 h 341196"/>
                <a:gd name="connsiteX7" fmla="*/ 2490 w 153666"/>
                <a:gd name="connsiteY7" fmla="*/ 169740 h 341196"/>
                <a:gd name="connsiteX8" fmla="*/ 6886 w 153666"/>
                <a:gd name="connsiteY8" fmla="*/ 44449 h 341196"/>
                <a:gd name="connsiteX0" fmla="*/ 6886 w 152380"/>
                <a:gd name="connsiteY0" fmla="*/ 44449 h 341216"/>
                <a:gd name="connsiteX1" fmla="*/ 61838 w 152380"/>
                <a:gd name="connsiteY1" fmla="*/ 488 h 341216"/>
                <a:gd name="connsiteX2" fmla="*/ 129979 w 152380"/>
                <a:gd name="connsiteY2" fmla="*/ 31261 h 341216"/>
                <a:gd name="connsiteX3" fmla="*/ 149761 w 152380"/>
                <a:gd name="connsiteY3" fmla="*/ 171938 h 341216"/>
                <a:gd name="connsiteX4" fmla="*/ 145365 w 152380"/>
                <a:gd name="connsiteY4" fmla="*/ 299426 h 341216"/>
                <a:gd name="connsiteX5" fmla="*/ 88214 w 152380"/>
                <a:gd name="connsiteY5" fmla="*/ 341190 h 341216"/>
                <a:gd name="connsiteX6" fmla="*/ 22274 w 152380"/>
                <a:gd name="connsiteY6" fmla="*/ 295031 h 341216"/>
                <a:gd name="connsiteX7" fmla="*/ 2490 w 152380"/>
                <a:gd name="connsiteY7" fmla="*/ 169740 h 341216"/>
                <a:gd name="connsiteX8" fmla="*/ 6886 w 152380"/>
                <a:gd name="connsiteY8" fmla="*/ 44449 h 341216"/>
                <a:gd name="connsiteX0" fmla="*/ 6886 w 152646"/>
                <a:gd name="connsiteY0" fmla="*/ 44449 h 339021"/>
                <a:gd name="connsiteX1" fmla="*/ 61838 w 152646"/>
                <a:gd name="connsiteY1" fmla="*/ 488 h 339021"/>
                <a:gd name="connsiteX2" fmla="*/ 129979 w 152646"/>
                <a:gd name="connsiteY2" fmla="*/ 31261 h 339021"/>
                <a:gd name="connsiteX3" fmla="*/ 149761 w 152646"/>
                <a:gd name="connsiteY3" fmla="*/ 171938 h 339021"/>
                <a:gd name="connsiteX4" fmla="*/ 145365 w 152646"/>
                <a:gd name="connsiteY4" fmla="*/ 299426 h 339021"/>
                <a:gd name="connsiteX5" fmla="*/ 83818 w 152646"/>
                <a:gd name="connsiteY5" fmla="*/ 338991 h 339021"/>
                <a:gd name="connsiteX6" fmla="*/ 22274 w 152646"/>
                <a:gd name="connsiteY6" fmla="*/ 295031 h 339021"/>
                <a:gd name="connsiteX7" fmla="*/ 2490 w 152646"/>
                <a:gd name="connsiteY7" fmla="*/ 169740 h 339021"/>
                <a:gd name="connsiteX8" fmla="*/ 6886 w 152646"/>
                <a:gd name="connsiteY8" fmla="*/ 44449 h 339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2646" h="339021">
                  <a:moveTo>
                    <a:pt x="6886" y="44449"/>
                  </a:moveTo>
                  <a:cubicBezTo>
                    <a:pt x="16777" y="16240"/>
                    <a:pt x="41323" y="2686"/>
                    <a:pt x="61838" y="488"/>
                  </a:cubicBezTo>
                  <a:cubicBezTo>
                    <a:pt x="82354" y="-1710"/>
                    <a:pt x="115325" y="2686"/>
                    <a:pt x="129979" y="31261"/>
                  </a:cubicBezTo>
                  <a:cubicBezTo>
                    <a:pt x="144633" y="59836"/>
                    <a:pt x="147197" y="127244"/>
                    <a:pt x="149761" y="171938"/>
                  </a:cubicBezTo>
                  <a:cubicBezTo>
                    <a:pt x="152325" y="216632"/>
                    <a:pt x="156355" y="271584"/>
                    <a:pt x="145365" y="299426"/>
                  </a:cubicBezTo>
                  <a:cubicBezTo>
                    <a:pt x="134375" y="327268"/>
                    <a:pt x="104333" y="339723"/>
                    <a:pt x="83818" y="338991"/>
                  </a:cubicBezTo>
                  <a:cubicBezTo>
                    <a:pt x="63303" y="338259"/>
                    <a:pt x="37294" y="323240"/>
                    <a:pt x="22274" y="295031"/>
                  </a:cubicBezTo>
                  <a:cubicBezTo>
                    <a:pt x="7254" y="266822"/>
                    <a:pt x="5055" y="211504"/>
                    <a:pt x="2490" y="169740"/>
                  </a:cubicBezTo>
                  <a:cubicBezTo>
                    <a:pt x="-75" y="127976"/>
                    <a:pt x="-3005" y="72658"/>
                    <a:pt x="6886" y="44449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6FD8E324-AF48-444D-9238-978D32754AB6}"/>
                </a:ext>
              </a:extLst>
            </p:cNvPr>
            <p:cNvSpPr/>
            <p:nvPr/>
          </p:nvSpPr>
          <p:spPr>
            <a:xfrm rot="1304998" flipV="1">
              <a:off x="9957056" y="2454149"/>
              <a:ext cx="131106" cy="413628"/>
            </a:xfrm>
            <a:custGeom>
              <a:avLst/>
              <a:gdLst>
                <a:gd name="connsiteX0" fmla="*/ 63868 w 187016"/>
                <a:gd name="connsiteY0" fmla="*/ 62019 h 502838"/>
                <a:gd name="connsiteX1" fmla="*/ 86420 w 187016"/>
                <a:gd name="connsiteY1" fmla="*/ 512 h 502838"/>
                <a:gd name="connsiteX2" fmla="*/ 168429 w 187016"/>
                <a:gd name="connsiteY2" fmla="*/ 47667 h 502838"/>
                <a:gd name="connsiteX3" fmla="*/ 156128 w 187016"/>
                <a:gd name="connsiteY3" fmla="*/ 271142 h 502838"/>
                <a:gd name="connsiteX4" fmla="*/ 186881 w 187016"/>
                <a:gd name="connsiteY4" fmla="*/ 412607 h 502838"/>
                <a:gd name="connsiteX5" fmla="*/ 141776 w 187016"/>
                <a:gd name="connsiteY5" fmla="*/ 363402 h 502838"/>
                <a:gd name="connsiteX6" fmla="*/ 162278 w 187016"/>
                <a:gd name="connsiteY6" fmla="*/ 490516 h 502838"/>
                <a:gd name="connsiteX7" fmla="*/ 117173 w 187016"/>
                <a:gd name="connsiteY7" fmla="*/ 394155 h 502838"/>
                <a:gd name="connsiteX8" fmla="*/ 113073 w 187016"/>
                <a:gd name="connsiteY8" fmla="*/ 502817 h 502838"/>
                <a:gd name="connsiteX9" fmla="*/ 86420 w 187016"/>
                <a:gd name="connsiteY9" fmla="*/ 404406 h 502838"/>
                <a:gd name="connsiteX10" fmla="*/ 59767 w 187016"/>
                <a:gd name="connsiteY10" fmla="*/ 500767 h 502838"/>
                <a:gd name="connsiteX11" fmla="*/ 53616 w 187016"/>
                <a:gd name="connsiteY11" fmla="*/ 402356 h 502838"/>
                <a:gd name="connsiteX12" fmla="*/ 311 w 187016"/>
                <a:gd name="connsiteY12" fmla="*/ 433109 h 502838"/>
                <a:gd name="connsiteX13" fmla="*/ 33114 w 187016"/>
                <a:gd name="connsiteY13" fmla="*/ 355201 h 502838"/>
                <a:gd name="connsiteX14" fmla="*/ 63868 w 187016"/>
                <a:gd name="connsiteY14" fmla="*/ 303945 h 502838"/>
                <a:gd name="connsiteX15" fmla="*/ 63868 w 187016"/>
                <a:gd name="connsiteY15" fmla="*/ 62019 h 502838"/>
                <a:gd name="connsiteX0" fmla="*/ 63868 w 187016"/>
                <a:gd name="connsiteY0" fmla="*/ 63996 h 504815"/>
                <a:gd name="connsiteX1" fmla="*/ 113073 w 187016"/>
                <a:gd name="connsiteY1" fmla="*/ 439 h 504815"/>
                <a:gd name="connsiteX2" fmla="*/ 168429 w 187016"/>
                <a:gd name="connsiteY2" fmla="*/ 49644 h 504815"/>
                <a:gd name="connsiteX3" fmla="*/ 156128 w 187016"/>
                <a:gd name="connsiteY3" fmla="*/ 273119 h 504815"/>
                <a:gd name="connsiteX4" fmla="*/ 186881 w 187016"/>
                <a:gd name="connsiteY4" fmla="*/ 414584 h 504815"/>
                <a:gd name="connsiteX5" fmla="*/ 141776 w 187016"/>
                <a:gd name="connsiteY5" fmla="*/ 365379 h 504815"/>
                <a:gd name="connsiteX6" fmla="*/ 162278 w 187016"/>
                <a:gd name="connsiteY6" fmla="*/ 492493 h 504815"/>
                <a:gd name="connsiteX7" fmla="*/ 117173 w 187016"/>
                <a:gd name="connsiteY7" fmla="*/ 396132 h 504815"/>
                <a:gd name="connsiteX8" fmla="*/ 113073 w 187016"/>
                <a:gd name="connsiteY8" fmla="*/ 504794 h 504815"/>
                <a:gd name="connsiteX9" fmla="*/ 86420 w 187016"/>
                <a:gd name="connsiteY9" fmla="*/ 406383 h 504815"/>
                <a:gd name="connsiteX10" fmla="*/ 59767 w 187016"/>
                <a:gd name="connsiteY10" fmla="*/ 502744 h 504815"/>
                <a:gd name="connsiteX11" fmla="*/ 53616 w 187016"/>
                <a:gd name="connsiteY11" fmla="*/ 404333 h 504815"/>
                <a:gd name="connsiteX12" fmla="*/ 311 w 187016"/>
                <a:gd name="connsiteY12" fmla="*/ 435086 h 504815"/>
                <a:gd name="connsiteX13" fmla="*/ 33114 w 187016"/>
                <a:gd name="connsiteY13" fmla="*/ 357178 h 504815"/>
                <a:gd name="connsiteX14" fmla="*/ 63868 w 187016"/>
                <a:gd name="connsiteY14" fmla="*/ 305922 h 504815"/>
                <a:gd name="connsiteX15" fmla="*/ 63868 w 187016"/>
                <a:gd name="connsiteY15" fmla="*/ 63996 h 504815"/>
                <a:gd name="connsiteX0" fmla="*/ 57718 w 187016"/>
                <a:gd name="connsiteY0" fmla="*/ 53366 h 504437"/>
                <a:gd name="connsiteX1" fmla="*/ 113073 w 187016"/>
                <a:gd name="connsiteY1" fmla="*/ 61 h 504437"/>
                <a:gd name="connsiteX2" fmla="*/ 168429 w 187016"/>
                <a:gd name="connsiteY2" fmla="*/ 49266 h 504437"/>
                <a:gd name="connsiteX3" fmla="*/ 156128 w 187016"/>
                <a:gd name="connsiteY3" fmla="*/ 272741 h 504437"/>
                <a:gd name="connsiteX4" fmla="*/ 186881 w 187016"/>
                <a:gd name="connsiteY4" fmla="*/ 414206 h 504437"/>
                <a:gd name="connsiteX5" fmla="*/ 141776 w 187016"/>
                <a:gd name="connsiteY5" fmla="*/ 365001 h 504437"/>
                <a:gd name="connsiteX6" fmla="*/ 162278 w 187016"/>
                <a:gd name="connsiteY6" fmla="*/ 492115 h 504437"/>
                <a:gd name="connsiteX7" fmla="*/ 117173 w 187016"/>
                <a:gd name="connsiteY7" fmla="*/ 395754 h 504437"/>
                <a:gd name="connsiteX8" fmla="*/ 113073 w 187016"/>
                <a:gd name="connsiteY8" fmla="*/ 504416 h 504437"/>
                <a:gd name="connsiteX9" fmla="*/ 86420 w 187016"/>
                <a:gd name="connsiteY9" fmla="*/ 406005 h 504437"/>
                <a:gd name="connsiteX10" fmla="*/ 59767 w 187016"/>
                <a:gd name="connsiteY10" fmla="*/ 502366 h 504437"/>
                <a:gd name="connsiteX11" fmla="*/ 53616 w 187016"/>
                <a:gd name="connsiteY11" fmla="*/ 403955 h 504437"/>
                <a:gd name="connsiteX12" fmla="*/ 311 w 187016"/>
                <a:gd name="connsiteY12" fmla="*/ 434708 h 504437"/>
                <a:gd name="connsiteX13" fmla="*/ 33114 w 187016"/>
                <a:gd name="connsiteY13" fmla="*/ 356800 h 504437"/>
                <a:gd name="connsiteX14" fmla="*/ 63868 w 187016"/>
                <a:gd name="connsiteY14" fmla="*/ 305544 h 504437"/>
                <a:gd name="connsiteX15" fmla="*/ 57718 w 187016"/>
                <a:gd name="connsiteY15" fmla="*/ 53366 h 5044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9767 w 189311"/>
                <a:gd name="connsiteY10" fmla="*/ 5028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57718 w 189311"/>
                <a:gd name="connsiteY0" fmla="*/ 53866 h 504917"/>
                <a:gd name="connsiteX1" fmla="*/ 113073 w 189311"/>
                <a:gd name="connsiteY1" fmla="*/ 561 h 504917"/>
                <a:gd name="connsiteX2" fmla="*/ 170479 w 189311"/>
                <a:gd name="connsiteY2" fmla="*/ 43615 h 504917"/>
                <a:gd name="connsiteX3" fmla="*/ 156128 w 189311"/>
                <a:gd name="connsiteY3" fmla="*/ 273241 h 504917"/>
                <a:gd name="connsiteX4" fmla="*/ 186881 w 189311"/>
                <a:gd name="connsiteY4" fmla="*/ 414706 h 504917"/>
                <a:gd name="connsiteX5" fmla="*/ 141776 w 189311"/>
                <a:gd name="connsiteY5" fmla="*/ 365501 h 504917"/>
                <a:gd name="connsiteX6" fmla="*/ 162278 w 189311"/>
                <a:gd name="connsiteY6" fmla="*/ 492615 h 504917"/>
                <a:gd name="connsiteX7" fmla="*/ 117173 w 189311"/>
                <a:gd name="connsiteY7" fmla="*/ 396254 h 504917"/>
                <a:gd name="connsiteX8" fmla="*/ 113073 w 189311"/>
                <a:gd name="connsiteY8" fmla="*/ 504916 h 504917"/>
                <a:gd name="connsiteX9" fmla="*/ 86420 w 189311"/>
                <a:gd name="connsiteY9" fmla="*/ 406505 h 504917"/>
                <a:gd name="connsiteX10" fmla="*/ 70019 w 189311"/>
                <a:gd name="connsiteY10" fmla="*/ 504917 h 504917"/>
                <a:gd name="connsiteX11" fmla="*/ 53616 w 189311"/>
                <a:gd name="connsiteY11" fmla="*/ 404455 h 504917"/>
                <a:gd name="connsiteX12" fmla="*/ 311 w 189311"/>
                <a:gd name="connsiteY12" fmla="*/ 435208 h 504917"/>
                <a:gd name="connsiteX13" fmla="*/ 33114 w 189311"/>
                <a:gd name="connsiteY13" fmla="*/ 357300 h 504917"/>
                <a:gd name="connsiteX14" fmla="*/ 63868 w 189311"/>
                <a:gd name="connsiteY14" fmla="*/ 306044 h 504917"/>
                <a:gd name="connsiteX15" fmla="*/ 57718 w 189311"/>
                <a:gd name="connsiteY15" fmla="*/ 53866 h 504917"/>
                <a:gd name="connsiteX0" fmla="*/ 57718 w 189311"/>
                <a:gd name="connsiteY0" fmla="*/ 53866 h 504958"/>
                <a:gd name="connsiteX1" fmla="*/ 113073 w 189311"/>
                <a:gd name="connsiteY1" fmla="*/ 561 h 504958"/>
                <a:gd name="connsiteX2" fmla="*/ 170479 w 189311"/>
                <a:gd name="connsiteY2" fmla="*/ 43615 h 504958"/>
                <a:gd name="connsiteX3" fmla="*/ 156128 w 189311"/>
                <a:gd name="connsiteY3" fmla="*/ 273241 h 504958"/>
                <a:gd name="connsiteX4" fmla="*/ 186881 w 189311"/>
                <a:gd name="connsiteY4" fmla="*/ 414706 h 504958"/>
                <a:gd name="connsiteX5" fmla="*/ 141776 w 189311"/>
                <a:gd name="connsiteY5" fmla="*/ 365501 h 504958"/>
                <a:gd name="connsiteX6" fmla="*/ 162278 w 189311"/>
                <a:gd name="connsiteY6" fmla="*/ 492615 h 504958"/>
                <a:gd name="connsiteX7" fmla="*/ 117173 w 189311"/>
                <a:gd name="connsiteY7" fmla="*/ 396254 h 504958"/>
                <a:gd name="connsiteX8" fmla="*/ 113073 w 189311"/>
                <a:gd name="connsiteY8" fmla="*/ 504916 h 504958"/>
                <a:gd name="connsiteX9" fmla="*/ 86420 w 189311"/>
                <a:gd name="connsiteY9" fmla="*/ 406505 h 504958"/>
                <a:gd name="connsiteX10" fmla="*/ 70019 w 189311"/>
                <a:gd name="connsiteY10" fmla="*/ 504917 h 504958"/>
                <a:gd name="connsiteX11" fmla="*/ 53616 w 189311"/>
                <a:gd name="connsiteY11" fmla="*/ 404455 h 504958"/>
                <a:gd name="connsiteX12" fmla="*/ 311 w 189311"/>
                <a:gd name="connsiteY12" fmla="*/ 435208 h 504958"/>
                <a:gd name="connsiteX13" fmla="*/ 33114 w 189311"/>
                <a:gd name="connsiteY13" fmla="*/ 357300 h 504958"/>
                <a:gd name="connsiteX14" fmla="*/ 63868 w 189311"/>
                <a:gd name="connsiteY14" fmla="*/ 306044 h 504958"/>
                <a:gd name="connsiteX15" fmla="*/ 57718 w 189311"/>
                <a:gd name="connsiteY15" fmla="*/ 53866 h 504958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5667 w 189311"/>
                <a:gd name="connsiteY10" fmla="*/ 4987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62647 w 194240"/>
                <a:gd name="connsiteY0" fmla="*/ 53866 h 504916"/>
                <a:gd name="connsiteX1" fmla="*/ 118002 w 194240"/>
                <a:gd name="connsiteY1" fmla="*/ 561 h 504916"/>
                <a:gd name="connsiteX2" fmla="*/ 175408 w 194240"/>
                <a:gd name="connsiteY2" fmla="*/ 43615 h 504916"/>
                <a:gd name="connsiteX3" fmla="*/ 161057 w 194240"/>
                <a:gd name="connsiteY3" fmla="*/ 273241 h 504916"/>
                <a:gd name="connsiteX4" fmla="*/ 191810 w 194240"/>
                <a:gd name="connsiteY4" fmla="*/ 414706 h 504916"/>
                <a:gd name="connsiteX5" fmla="*/ 146705 w 194240"/>
                <a:gd name="connsiteY5" fmla="*/ 365501 h 504916"/>
                <a:gd name="connsiteX6" fmla="*/ 167207 w 194240"/>
                <a:gd name="connsiteY6" fmla="*/ 492615 h 504916"/>
                <a:gd name="connsiteX7" fmla="*/ 122102 w 194240"/>
                <a:gd name="connsiteY7" fmla="*/ 396254 h 504916"/>
                <a:gd name="connsiteX8" fmla="*/ 118002 w 194240"/>
                <a:gd name="connsiteY8" fmla="*/ 504916 h 504916"/>
                <a:gd name="connsiteX9" fmla="*/ 91349 w 194240"/>
                <a:gd name="connsiteY9" fmla="*/ 406505 h 504916"/>
                <a:gd name="connsiteX10" fmla="*/ 60596 w 194240"/>
                <a:gd name="connsiteY10" fmla="*/ 498766 h 504916"/>
                <a:gd name="connsiteX11" fmla="*/ 58545 w 194240"/>
                <a:gd name="connsiteY11" fmla="*/ 404455 h 504916"/>
                <a:gd name="connsiteX12" fmla="*/ 5240 w 194240"/>
                <a:gd name="connsiteY12" fmla="*/ 435208 h 504916"/>
                <a:gd name="connsiteX13" fmla="*/ 38043 w 194240"/>
                <a:gd name="connsiteY13" fmla="*/ 357300 h 504916"/>
                <a:gd name="connsiteX14" fmla="*/ 68797 w 194240"/>
                <a:gd name="connsiteY14" fmla="*/ 306044 h 504916"/>
                <a:gd name="connsiteX15" fmla="*/ 62647 w 194240"/>
                <a:gd name="connsiteY15" fmla="*/ 53866 h 504916"/>
                <a:gd name="connsiteX0" fmla="*/ 55316 w 186909"/>
                <a:gd name="connsiteY0" fmla="*/ 53866 h 504916"/>
                <a:gd name="connsiteX1" fmla="*/ 110671 w 186909"/>
                <a:gd name="connsiteY1" fmla="*/ 561 h 504916"/>
                <a:gd name="connsiteX2" fmla="*/ 168077 w 186909"/>
                <a:gd name="connsiteY2" fmla="*/ 43615 h 504916"/>
                <a:gd name="connsiteX3" fmla="*/ 153726 w 186909"/>
                <a:gd name="connsiteY3" fmla="*/ 273241 h 504916"/>
                <a:gd name="connsiteX4" fmla="*/ 184479 w 186909"/>
                <a:gd name="connsiteY4" fmla="*/ 414706 h 504916"/>
                <a:gd name="connsiteX5" fmla="*/ 139374 w 186909"/>
                <a:gd name="connsiteY5" fmla="*/ 365501 h 504916"/>
                <a:gd name="connsiteX6" fmla="*/ 159876 w 186909"/>
                <a:gd name="connsiteY6" fmla="*/ 492615 h 504916"/>
                <a:gd name="connsiteX7" fmla="*/ 114771 w 186909"/>
                <a:gd name="connsiteY7" fmla="*/ 396254 h 504916"/>
                <a:gd name="connsiteX8" fmla="*/ 110671 w 186909"/>
                <a:gd name="connsiteY8" fmla="*/ 504916 h 504916"/>
                <a:gd name="connsiteX9" fmla="*/ 84018 w 186909"/>
                <a:gd name="connsiteY9" fmla="*/ 406505 h 504916"/>
                <a:gd name="connsiteX10" fmla="*/ 53265 w 186909"/>
                <a:gd name="connsiteY10" fmla="*/ 498766 h 504916"/>
                <a:gd name="connsiteX11" fmla="*/ 51214 w 186909"/>
                <a:gd name="connsiteY11" fmla="*/ 404455 h 504916"/>
                <a:gd name="connsiteX12" fmla="*/ 6110 w 186909"/>
                <a:gd name="connsiteY12" fmla="*/ 420856 h 504916"/>
                <a:gd name="connsiteX13" fmla="*/ 30712 w 186909"/>
                <a:gd name="connsiteY13" fmla="*/ 357300 h 504916"/>
                <a:gd name="connsiteX14" fmla="*/ 61466 w 186909"/>
                <a:gd name="connsiteY14" fmla="*/ 306044 h 504916"/>
                <a:gd name="connsiteX15" fmla="*/ 55316 w 186909"/>
                <a:gd name="connsiteY15" fmla="*/ 53866 h 504916"/>
                <a:gd name="connsiteX0" fmla="*/ 49504 w 181097"/>
                <a:gd name="connsiteY0" fmla="*/ 53866 h 504916"/>
                <a:gd name="connsiteX1" fmla="*/ 104859 w 181097"/>
                <a:gd name="connsiteY1" fmla="*/ 561 h 504916"/>
                <a:gd name="connsiteX2" fmla="*/ 162265 w 181097"/>
                <a:gd name="connsiteY2" fmla="*/ 43615 h 504916"/>
                <a:gd name="connsiteX3" fmla="*/ 147914 w 181097"/>
                <a:gd name="connsiteY3" fmla="*/ 273241 h 504916"/>
                <a:gd name="connsiteX4" fmla="*/ 178667 w 181097"/>
                <a:gd name="connsiteY4" fmla="*/ 414706 h 504916"/>
                <a:gd name="connsiteX5" fmla="*/ 133562 w 181097"/>
                <a:gd name="connsiteY5" fmla="*/ 365501 h 504916"/>
                <a:gd name="connsiteX6" fmla="*/ 154064 w 181097"/>
                <a:gd name="connsiteY6" fmla="*/ 492615 h 504916"/>
                <a:gd name="connsiteX7" fmla="*/ 108959 w 181097"/>
                <a:gd name="connsiteY7" fmla="*/ 396254 h 504916"/>
                <a:gd name="connsiteX8" fmla="*/ 104859 w 181097"/>
                <a:gd name="connsiteY8" fmla="*/ 504916 h 504916"/>
                <a:gd name="connsiteX9" fmla="*/ 78206 w 181097"/>
                <a:gd name="connsiteY9" fmla="*/ 406505 h 504916"/>
                <a:gd name="connsiteX10" fmla="*/ 47453 w 181097"/>
                <a:gd name="connsiteY10" fmla="*/ 498766 h 504916"/>
                <a:gd name="connsiteX11" fmla="*/ 41301 w 181097"/>
                <a:gd name="connsiteY11" fmla="*/ 400354 h 504916"/>
                <a:gd name="connsiteX12" fmla="*/ 298 w 181097"/>
                <a:gd name="connsiteY12" fmla="*/ 420856 h 504916"/>
                <a:gd name="connsiteX13" fmla="*/ 24900 w 181097"/>
                <a:gd name="connsiteY13" fmla="*/ 357300 h 504916"/>
                <a:gd name="connsiteX14" fmla="*/ 55654 w 181097"/>
                <a:gd name="connsiteY14" fmla="*/ 306044 h 504916"/>
                <a:gd name="connsiteX15" fmla="*/ 49504 w 181097"/>
                <a:gd name="connsiteY15" fmla="*/ 53866 h 504916"/>
                <a:gd name="connsiteX0" fmla="*/ 52664 w 184257"/>
                <a:gd name="connsiteY0" fmla="*/ 53866 h 504916"/>
                <a:gd name="connsiteX1" fmla="*/ 108019 w 184257"/>
                <a:gd name="connsiteY1" fmla="*/ 561 h 504916"/>
                <a:gd name="connsiteX2" fmla="*/ 165425 w 184257"/>
                <a:gd name="connsiteY2" fmla="*/ 43615 h 504916"/>
                <a:gd name="connsiteX3" fmla="*/ 151074 w 184257"/>
                <a:gd name="connsiteY3" fmla="*/ 273241 h 504916"/>
                <a:gd name="connsiteX4" fmla="*/ 181827 w 184257"/>
                <a:gd name="connsiteY4" fmla="*/ 414706 h 504916"/>
                <a:gd name="connsiteX5" fmla="*/ 136722 w 184257"/>
                <a:gd name="connsiteY5" fmla="*/ 365501 h 504916"/>
                <a:gd name="connsiteX6" fmla="*/ 157224 w 184257"/>
                <a:gd name="connsiteY6" fmla="*/ 492615 h 504916"/>
                <a:gd name="connsiteX7" fmla="*/ 112119 w 184257"/>
                <a:gd name="connsiteY7" fmla="*/ 396254 h 504916"/>
                <a:gd name="connsiteX8" fmla="*/ 108019 w 184257"/>
                <a:gd name="connsiteY8" fmla="*/ 504916 h 504916"/>
                <a:gd name="connsiteX9" fmla="*/ 81366 w 184257"/>
                <a:gd name="connsiteY9" fmla="*/ 406505 h 504916"/>
                <a:gd name="connsiteX10" fmla="*/ 50613 w 184257"/>
                <a:gd name="connsiteY10" fmla="*/ 498766 h 504916"/>
                <a:gd name="connsiteX11" fmla="*/ 44461 w 184257"/>
                <a:gd name="connsiteY11" fmla="*/ 400354 h 504916"/>
                <a:gd name="connsiteX12" fmla="*/ 3458 w 184257"/>
                <a:gd name="connsiteY12" fmla="*/ 420856 h 504916"/>
                <a:gd name="connsiteX13" fmla="*/ 28060 w 184257"/>
                <a:gd name="connsiteY13" fmla="*/ 357300 h 504916"/>
                <a:gd name="connsiteX14" fmla="*/ 58814 w 184257"/>
                <a:gd name="connsiteY14" fmla="*/ 306044 h 504916"/>
                <a:gd name="connsiteX15" fmla="*/ 52664 w 184257"/>
                <a:gd name="connsiteY15" fmla="*/ 53866 h 504916"/>
                <a:gd name="connsiteX0" fmla="*/ 52664 w 181873"/>
                <a:gd name="connsiteY0" fmla="*/ 53866 h 504916"/>
                <a:gd name="connsiteX1" fmla="*/ 108019 w 181873"/>
                <a:gd name="connsiteY1" fmla="*/ 561 h 504916"/>
                <a:gd name="connsiteX2" fmla="*/ 165425 w 181873"/>
                <a:gd name="connsiteY2" fmla="*/ 43615 h 504916"/>
                <a:gd name="connsiteX3" fmla="*/ 151074 w 181873"/>
                <a:gd name="connsiteY3" fmla="*/ 273241 h 504916"/>
                <a:gd name="connsiteX4" fmla="*/ 181827 w 181873"/>
                <a:gd name="connsiteY4" fmla="*/ 414706 h 504916"/>
                <a:gd name="connsiteX5" fmla="*/ 142873 w 181873"/>
                <a:gd name="connsiteY5" fmla="*/ 377802 h 504916"/>
                <a:gd name="connsiteX6" fmla="*/ 157224 w 181873"/>
                <a:gd name="connsiteY6" fmla="*/ 492615 h 504916"/>
                <a:gd name="connsiteX7" fmla="*/ 112119 w 181873"/>
                <a:gd name="connsiteY7" fmla="*/ 396254 h 504916"/>
                <a:gd name="connsiteX8" fmla="*/ 108019 w 181873"/>
                <a:gd name="connsiteY8" fmla="*/ 504916 h 504916"/>
                <a:gd name="connsiteX9" fmla="*/ 81366 w 181873"/>
                <a:gd name="connsiteY9" fmla="*/ 406505 h 504916"/>
                <a:gd name="connsiteX10" fmla="*/ 50613 w 181873"/>
                <a:gd name="connsiteY10" fmla="*/ 498766 h 504916"/>
                <a:gd name="connsiteX11" fmla="*/ 44461 w 181873"/>
                <a:gd name="connsiteY11" fmla="*/ 400354 h 504916"/>
                <a:gd name="connsiteX12" fmla="*/ 3458 w 181873"/>
                <a:gd name="connsiteY12" fmla="*/ 420856 h 504916"/>
                <a:gd name="connsiteX13" fmla="*/ 28060 w 181873"/>
                <a:gd name="connsiteY13" fmla="*/ 357300 h 504916"/>
                <a:gd name="connsiteX14" fmla="*/ 58814 w 181873"/>
                <a:gd name="connsiteY14" fmla="*/ 306044 h 504916"/>
                <a:gd name="connsiteX15" fmla="*/ 52664 w 181873"/>
                <a:gd name="connsiteY15" fmla="*/ 53866 h 504916"/>
                <a:gd name="connsiteX0" fmla="*/ 52664 w 181839"/>
                <a:gd name="connsiteY0" fmla="*/ 53866 h 504916"/>
                <a:gd name="connsiteX1" fmla="*/ 108019 w 181839"/>
                <a:gd name="connsiteY1" fmla="*/ 561 h 504916"/>
                <a:gd name="connsiteX2" fmla="*/ 165425 w 181839"/>
                <a:gd name="connsiteY2" fmla="*/ 43615 h 504916"/>
                <a:gd name="connsiteX3" fmla="*/ 151074 w 181839"/>
                <a:gd name="connsiteY3" fmla="*/ 273241 h 504916"/>
                <a:gd name="connsiteX4" fmla="*/ 181827 w 181839"/>
                <a:gd name="connsiteY4" fmla="*/ 414706 h 504916"/>
                <a:gd name="connsiteX5" fmla="*/ 146973 w 181839"/>
                <a:gd name="connsiteY5" fmla="*/ 386003 h 504916"/>
                <a:gd name="connsiteX6" fmla="*/ 157224 w 181839"/>
                <a:gd name="connsiteY6" fmla="*/ 492615 h 504916"/>
                <a:gd name="connsiteX7" fmla="*/ 112119 w 181839"/>
                <a:gd name="connsiteY7" fmla="*/ 396254 h 504916"/>
                <a:gd name="connsiteX8" fmla="*/ 108019 w 181839"/>
                <a:gd name="connsiteY8" fmla="*/ 504916 h 504916"/>
                <a:gd name="connsiteX9" fmla="*/ 81366 w 181839"/>
                <a:gd name="connsiteY9" fmla="*/ 406505 h 504916"/>
                <a:gd name="connsiteX10" fmla="*/ 50613 w 181839"/>
                <a:gd name="connsiteY10" fmla="*/ 498766 h 504916"/>
                <a:gd name="connsiteX11" fmla="*/ 44461 w 181839"/>
                <a:gd name="connsiteY11" fmla="*/ 400354 h 504916"/>
                <a:gd name="connsiteX12" fmla="*/ 3458 w 181839"/>
                <a:gd name="connsiteY12" fmla="*/ 420856 h 504916"/>
                <a:gd name="connsiteX13" fmla="*/ 28060 w 181839"/>
                <a:gd name="connsiteY13" fmla="*/ 357300 h 504916"/>
                <a:gd name="connsiteX14" fmla="*/ 58814 w 181839"/>
                <a:gd name="connsiteY14" fmla="*/ 306044 h 504916"/>
                <a:gd name="connsiteX15" fmla="*/ 52664 w 181839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270875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9467 h 510517"/>
                <a:gd name="connsiteX1" fmla="*/ 100203 w 183758"/>
                <a:gd name="connsiteY1" fmla="*/ 301 h 510517"/>
                <a:gd name="connsiteX2" fmla="*/ 165425 w 183758"/>
                <a:gd name="connsiteY2" fmla="*/ 49216 h 510517"/>
                <a:gd name="connsiteX3" fmla="*/ 151074 w 183758"/>
                <a:gd name="connsiteY3" fmla="*/ 278842 h 510517"/>
                <a:gd name="connsiteX4" fmla="*/ 181827 w 183758"/>
                <a:gd name="connsiteY4" fmla="*/ 420307 h 510517"/>
                <a:gd name="connsiteX5" fmla="*/ 146973 w 183758"/>
                <a:gd name="connsiteY5" fmla="*/ 391604 h 510517"/>
                <a:gd name="connsiteX6" fmla="*/ 157224 w 183758"/>
                <a:gd name="connsiteY6" fmla="*/ 498216 h 510517"/>
                <a:gd name="connsiteX7" fmla="*/ 112119 w 183758"/>
                <a:gd name="connsiteY7" fmla="*/ 401855 h 510517"/>
                <a:gd name="connsiteX8" fmla="*/ 108019 w 183758"/>
                <a:gd name="connsiteY8" fmla="*/ 510517 h 510517"/>
                <a:gd name="connsiteX9" fmla="*/ 81366 w 183758"/>
                <a:gd name="connsiteY9" fmla="*/ 412106 h 510517"/>
                <a:gd name="connsiteX10" fmla="*/ 50613 w 183758"/>
                <a:gd name="connsiteY10" fmla="*/ 504367 h 510517"/>
                <a:gd name="connsiteX11" fmla="*/ 44461 w 183758"/>
                <a:gd name="connsiteY11" fmla="*/ 405955 h 510517"/>
                <a:gd name="connsiteX12" fmla="*/ 3458 w 183758"/>
                <a:gd name="connsiteY12" fmla="*/ 426457 h 510517"/>
                <a:gd name="connsiteX13" fmla="*/ 28060 w 183758"/>
                <a:gd name="connsiteY13" fmla="*/ 362901 h 510517"/>
                <a:gd name="connsiteX14" fmla="*/ 56860 w 183758"/>
                <a:gd name="connsiteY14" fmla="*/ 233491 h 510517"/>
                <a:gd name="connsiteX15" fmla="*/ 52664 w 183758"/>
                <a:gd name="connsiteY15" fmla="*/ 59467 h 510517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85"/>
                <a:gd name="connsiteX1" fmla="*/ 100203 w 183622"/>
                <a:gd name="connsiteY1" fmla="*/ 555 h 510785"/>
                <a:gd name="connsiteX2" fmla="*/ 165425 w 183622"/>
                <a:gd name="connsiteY2" fmla="*/ 49470 h 510785"/>
                <a:gd name="connsiteX3" fmla="*/ 151074 w 183622"/>
                <a:gd name="connsiteY3" fmla="*/ 310357 h 510785"/>
                <a:gd name="connsiteX4" fmla="*/ 181827 w 183622"/>
                <a:gd name="connsiteY4" fmla="*/ 420561 h 510785"/>
                <a:gd name="connsiteX5" fmla="*/ 146973 w 183622"/>
                <a:gd name="connsiteY5" fmla="*/ 391858 h 510785"/>
                <a:gd name="connsiteX6" fmla="*/ 157224 w 183622"/>
                <a:gd name="connsiteY6" fmla="*/ 498470 h 510785"/>
                <a:gd name="connsiteX7" fmla="*/ 112119 w 183622"/>
                <a:gd name="connsiteY7" fmla="*/ 402109 h 510785"/>
                <a:gd name="connsiteX8" fmla="*/ 108019 w 183622"/>
                <a:gd name="connsiteY8" fmla="*/ 510771 h 510785"/>
                <a:gd name="connsiteX9" fmla="*/ 77459 w 183622"/>
                <a:gd name="connsiteY9" fmla="*/ 410406 h 510785"/>
                <a:gd name="connsiteX10" fmla="*/ 50613 w 183622"/>
                <a:gd name="connsiteY10" fmla="*/ 504621 h 510785"/>
                <a:gd name="connsiteX11" fmla="*/ 44461 w 183622"/>
                <a:gd name="connsiteY11" fmla="*/ 406209 h 510785"/>
                <a:gd name="connsiteX12" fmla="*/ 3458 w 183622"/>
                <a:gd name="connsiteY12" fmla="*/ 426711 h 510785"/>
                <a:gd name="connsiteX13" fmla="*/ 28060 w 183622"/>
                <a:gd name="connsiteY13" fmla="*/ 363155 h 510785"/>
                <a:gd name="connsiteX14" fmla="*/ 56860 w 183622"/>
                <a:gd name="connsiteY14" fmla="*/ 233745 h 510785"/>
                <a:gd name="connsiteX15" fmla="*/ 52664 w 183622"/>
                <a:gd name="connsiteY15" fmla="*/ 59721 h 510785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94408 h 545501"/>
                <a:gd name="connsiteX1" fmla="*/ 102157 w 183622"/>
                <a:gd name="connsiteY1" fmla="*/ 73 h 545501"/>
                <a:gd name="connsiteX2" fmla="*/ 165425 w 183622"/>
                <a:gd name="connsiteY2" fmla="*/ 84157 h 545501"/>
                <a:gd name="connsiteX3" fmla="*/ 151074 w 183622"/>
                <a:gd name="connsiteY3" fmla="*/ 345044 h 545501"/>
                <a:gd name="connsiteX4" fmla="*/ 181827 w 183622"/>
                <a:gd name="connsiteY4" fmla="*/ 455248 h 545501"/>
                <a:gd name="connsiteX5" fmla="*/ 146973 w 183622"/>
                <a:gd name="connsiteY5" fmla="*/ 426545 h 545501"/>
                <a:gd name="connsiteX6" fmla="*/ 157224 w 183622"/>
                <a:gd name="connsiteY6" fmla="*/ 533157 h 545501"/>
                <a:gd name="connsiteX7" fmla="*/ 112119 w 183622"/>
                <a:gd name="connsiteY7" fmla="*/ 436796 h 545501"/>
                <a:gd name="connsiteX8" fmla="*/ 108019 w 183622"/>
                <a:gd name="connsiteY8" fmla="*/ 545458 h 545501"/>
                <a:gd name="connsiteX9" fmla="*/ 77459 w 183622"/>
                <a:gd name="connsiteY9" fmla="*/ 445093 h 545501"/>
                <a:gd name="connsiteX10" fmla="*/ 50613 w 183622"/>
                <a:gd name="connsiteY10" fmla="*/ 539308 h 545501"/>
                <a:gd name="connsiteX11" fmla="*/ 44461 w 183622"/>
                <a:gd name="connsiteY11" fmla="*/ 440896 h 545501"/>
                <a:gd name="connsiteX12" fmla="*/ 3458 w 183622"/>
                <a:gd name="connsiteY12" fmla="*/ 461398 h 545501"/>
                <a:gd name="connsiteX13" fmla="*/ 28060 w 183622"/>
                <a:gd name="connsiteY13" fmla="*/ 397842 h 545501"/>
                <a:gd name="connsiteX14" fmla="*/ 56860 w 183622"/>
                <a:gd name="connsiteY14" fmla="*/ 268432 h 545501"/>
                <a:gd name="connsiteX15" fmla="*/ 52664 w 183622"/>
                <a:gd name="connsiteY15" fmla="*/ 94408 h 545501"/>
                <a:gd name="connsiteX0" fmla="*/ 52664 w 183622"/>
                <a:gd name="connsiteY0" fmla="*/ 99119 h 550212"/>
                <a:gd name="connsiteX1" fmla="*/ 102157 w 183622"/>
                <a:gd name="connsiteY1" fmla="*/ 4784 h 550212"/>
                <a:gd name="connsiteX2" fmla="*/ 165425 w 183622"/>
                <a:gd name="connsiteY2" fmla="*/ 49791 h 550212"/>
                <a:gd name="connsiteX3" fmla="*/ 151074 w 183622"/>
                <a:gd name="connsiteY3" fmla="*/ 349755 h 550212"/>
                <a:gd name="connsiteX4" fmla="*/ 181827 w 183622"/>
                <a:gd name="connsiteY4" fmla="*/ 459959 h 550212"/>
                <a:gd name="connsiteX5" fmla="*/ 146973 w 183622"/>
                <a:gd name="connsiteY5" fmla="*/ 431256 h 550212"/>
                <a:gd name="connsiteX6" fmla="*/ 157224 w 183622"/>
                <a:gd name="connsiteY6" fmla="*/ 537868 h 550212"/>
                <a:gd name="connsiteX7" fmla="*/ 112119 w 183622"/>
                <a:gd name="connsiteY7" fmla="*/ 441507 h 550212"/>
                <a:gd name="connsiteX8" fmla="*/ 108019 w 183622"/>
                <a:gd name="connsiteY8" fmla="*/ 550169 h 550212"/>
                <a:gd name="connsiteX9" fmla="*/ 77459 w 183622"/>
                <a:gd name="connsiteY9" fmla="*/ 449804 h 550212"/>
                <a:gd name="connsiteX10" fmla="*/ 50613 w 183622"/>
                <a:gd name="connsiteY10" fmla="*/ 544019 h 550212"/>
                <a:gd name="connsiteX11" fmla="*/ 44461 w 183622"/>
                <a:gd name="connsiteY11" fmla="*/ 445607 h 550212"/>
                <a:gd name="connsiteX12" fmla="*/ 3458 w 183622"/>
                <a:gd name="connsiteY12" fmla="*/ 466109 h 550212"/>
                <a:gd name="connsiteX13" fmla="*/ 28060 w 183622"/>
                <a:gd name="connsiteY13" fmla="*/ 402553 h 550212"/>
                <a:gd name="connsiteX14" fmla="*/ 56860 w 183622"/>
                <a:gd name="connsiteY14" fmla="*/ 273143 h 550212"/>
                <a:gd name="connsiteX15" fmla="*/ 52664 w 183622"/>
                <a:gd name="connsiteY15" fmla="*/ 99119 h 550212"/>
                <a:gd name="connsiteX0" fmla="*/ 52664 w 183622"/>
                <a:gd name="connsiteY0" fmla="*/ 52963 h 547041"/>
                <a:gd name="connsiteX1" fmla="*/ 102157 w 183622"/>
                <a:gd name="connsiteY1" fmla="*/ 1613 h 547041"/>
                <a:gd name="connsiteX2" fmla="*/ 165425 w 183622"/>
                <a:gd name="connsiteY2" fmla="*/ 46620 h 547041"/>
                <a:gd name="connsiteX3" fmla="*/ 151074 w 183622"/>
                <a:gd name="connsiteY3" fmla="*/ 346584 h 547041"/>
                <a:gd name="connsiteX4" fmla="*/ 181827 w 183622"/>
                <a:gd name="connsiteY4" fmla="*/ 456788 h 547041"/>
                <a:gd name="connsiteX5" fmla="*/ 146973 w 183622"/>
                <a:gd name="connsiteY5" fmla="*/ 428085 h 547041"/>
                <a:gd name="connsiteX6" fmla="*/ 157224 w 183622"/>
                <a:gd name="connsiteY6" fmla="*/ 534697 h 547041"/>
                <a:gd name="connsiteX7" fmla="*/ 112119 w 183622"/>
                <a:gd name="connsiteY7" fmla="*/ 438336 h 547041"/>
                <a:gd name="connsiteX8" fmla="*/ 108019 w 183622"/>
                <a:gd name="connsiteY8" fmla="*/ 546998 h 547041"/>
                <a:gd name="connsiteX9" fmla="*/ 77459 w 183622"/>
                <a:gd name="connsiteY9" fmla="*/ 446633 h 547041"/>
                <a:gd name="connsiteX10" fmla="*/ 50613 w 183622"/>
                <a:gd name="connsiteY10" fmla="*/ 540848 h 547041"/>
                <a:gd name="connsiteX11" fmla="*/ 44461 w 183622"/>
                <a:gd name="connsiteY11" fmla="*/ 442436 h 547041"/>
                <a:gd name="connsiteX12" fmla="*/ 3458 w 183622"/>
                <a:gd name="connsiteY12" fmla="*/ 462938 h 547041"/>
                <a:gd name="connsiteX13" fmla="*/ 28060 w 183622"/>
                <a:gd name="connsiteY13" fmla="*/ 399382 h 547041"/>
                <a:gd name="connsiteX14" fmla="*/ 56860 w 183622"/>
                <a:gd name="connsiteY14" fmla="*/ 269972 h 547041"/>
                <a:gd name="connsiteX15" fmla="*/ 52664 w 183622"/>
                <a:gd name="connsiteY15" fmla="*/ 52963 h 547041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3622" h="555612">
                  <a:moveTo>
                    <a:pt x="52664" y="61534"/>
                  </a:moveTo>
                  <a:cubicBezTo>
                    <a:pt x="59888" y="15179"/>
                    <a:pt x="81410" y="1472"/>
                    <a:pt x="100203" y="415"/>
                  </a:cubicBezTo>
                  <a:cubicBezTo>
                    <a:pt x="118996" y="-642"/>
                    <a:pt x="156947" y="-3932"/>
                    <a:pt x="165425" y="55191"/>
                  </a:cubicBezTo>
                  <a:cubicBezTo>
                    <a:pt x="173903" y="114314"/>
                    <a:pt x="148340" y="286794"/>
                    <a:pt x="151074" y="355155"/>
                  </a:cubicBezTo>
                  <a:cubicBezTo>
                    <a:pt x="153808" y="423516"/>
                    <a:pt x="192279" y="447868"/>
                    <a:pt x="181827" y="465359"/>
                  </a:cubicBezTo>
                  <a:cubicBezTo>
                    <a:pt x="171375" y="482850"/>
                    <a:pt x="151074" y="423671"/>
                    <a:pt x="146973" y="436656"/>
                  </a:cubicBezTo>
                  <a:cubicBezTo>
                    <a:pt x="142873" y="449641"/>
                    <a:pt x="171138" y="533553"/>
                    <a:pt x="157224" y="543268"/>
                  </a:cubicBezTo>
                  <a:cubicBezTo>
                    <a:pt x="143310" y="552983"/>
                    <a:pt x="120320" y="444857"/>
                    <a:pt x="112119" y="446907"/>
                  </a:cubicBezTo>
                  <a:cubicBezTo>
                    <a:pt x="103918" y="448957"/>
                    <a:pt x="123565" y="558094"/>
                    <a:pt x="108019" y="555569"/>
                  </a:cubicBezTo>
                  <a:cubicBezTo>
                    <a:pt x="92473" y="553044"/>
                    <a:pt x="87027" y="456229"/>
                    <a:pt x="77459" y="455204"/>
                  </a:cubicBezTo>
                  <a:cubicBezTo>
                    <a:pt x="67891" y="454179"/>
                    <a:pt x="67836" y="548164"/>
                    <a:pt x="50613" y="549419"/>
                  </a:cubicBezTo>
                  <a:cubicBezTo>
                    <a:pt x="33390" y="550674"/>
                    <a:pt x="52320" y="463992"/>
                    <a:pt x="44461" y="451007"/>
                  </a:cubicBezTo>
                  <a:cubicBezTo>
                    <a:pt x="36602" y="438022"/>
                    <a:pt x="16442" y="478685"/>
                    <a:pt x="3458" y="471509"/>
                  </a:cubicBezTo>
                  <a:cubicBezTo>
                    <a:pt x="-9526" y="464333"/>
                    <a:pt x="17467" y="429480"/>
                    <a:pt x="28060" y="407953"/>
                  </a:cubicBezTo>
                  <a:cubicBezTo>
                    <a:pt x="60144" y="359073"/>
                    <a:pt x="59236" y="343593"/>
                    <a:pt x="56860" y="278543"/>
                  </a:cubicBezTo>
                  <a:cubicBezTo>
                    <a:pt x="54484" y="213493"/>
                    <a:pt x="45440" y="107889"/>
                    <a:pt x="52664" y="61534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BAE6A84B-A311-431C-96BF-E1071CC6CB9A}"/>
                </a:ext>
              </a:extLst>
            </p:cNvPr>
            <p:cNvSpPr/>
            <p:nvPr/>
          </p:nvSpPr>
          <p:spPr>
            <a:xfrm rot="17418442">
              <a:off x="9671582" y="2616672"/>
              <a:ext cx="150303" cy="254985"/>
            </a:xfrm>
            <a:custGeom>
              <a:avLst/>
              <a:gdLst>
                <a:gd name="connsiteX0" fmla="*/ 26048 w 207295"/>
                <a:gd name="connsiteY0" fmla="*/ 89400 h 310281"/>
                <a:gd name="connsiteX1" fmla="*/ 88597 w 207295"/>
                <a:gd name="connsiteY1" fmla="*/ 44 h 310281"/>
                <a:gd name="connsiteX2" fmla="*/ 171995 w 207295"/>
                <a:gd name="connsiteY2" fmla="*/ 80464 h 310281"/>
                <a:gd name="connsiteX3" fmla="*/ 204758 w 207295"/>
                <a:gd name="connsiteY3" fmla="*/ 274067 h 310281"/>
                <a:gd name="connsiteX4" fmla="*/ 109446 w 207295"/>
                <a:gd name="connsiteY4" fmla="*/ 294916 h 310281"/>
                <a:gd name="connsiteX5" fmla="*/ 5199 w 207295"/>
                <a:gd name="connsiteY5" fmla="*/ 294916 h 310281"/>
                <a:gd name="connsiteX6" fmla="*/ 26048 w 207295"/>
                <a:gd name="connsiteY6" fmla="*/ 89400 h 310281"/>
                <a:gd name="connsiteX0" fmla="*/ 25027 w 206625"/>
                <a:gd name="connsiteY0" fmla="*/ 89400 h 324978"/>
                <a:gd name="connsiteX1" fmla="*/ 87576 w 206625"/>
                <a:gd name="connsiteY1" fmla="*/ 44 h 324978"/>
                <a:gd name="connsiteX2" fmla="*/ 170974 w 206625"/>
                <a:gd name="connsiteY2" fmla="*/ 80464 h 324978"/>
                <a:gd name="connsiteX3" fmla="*/ 203737 w 206625"/>
                <a:gd name="connsiteY3" fmla="*/ 274067 h 324978"/>
                <a:gd name="connsiteX4" fmla="*/ 102468 w 206625"/>
                <a:gd name="connsiteY4" fmla="*/ 321723 h 324978"/>
                <a:gd name="connsiteX5" fmla="*/ 4178 w 206625"/>
                <a:gd name="connsiteY5" fmla="*/ 294916 h 324978"/>
                <a:gd name="connsiteX6" fmla="*/ 25027 w 206625"/>
                <a:gd name="connsiteY6" fmla="*/ 89400 h 324978"/>
                <a:gd name="connsiteX0" fmla="*/ 25027 w 215052"/>
                <a:gd name="connsiteY0" fmla="*/ 89406 h 325089"/>
                <a:gd name="connsiteX1" fmla="*/ 87576 w 215052"/>
                <a:gd name="connsiteY1" fmla="*/ 50 h 325089"/>
                <a:gd name="connsiteX2" fmla="*/ 170974 w 215052"/>
                <a:gd name="connsiteY2" fmla="*/ 80470 h 325089"/>
                <a:gd name="connsiteX3" fmla="*/ 212673 w 215052"/>
                <a:gd name="connsiteY3" fmla="*/ 300880 h 325089"/>
                <a:gd name="connsiteX4" fmla="*/ 102468 w 215052"/>
                <a:gd name="connsiteY4" fmla="*/ 321729 h 325089"/>
                <a:gd name="connsiteX5" fmla="*/ 4178 w 215052"/>
                <a:gd name="connsiteY5" fmla="*/ 294922 h 325089"/>
                <a:gd name="connsiteX6" fmla="*/ 25027 w 215052"/>
                <a:gd name="connsiteY6" fmla="*/ 89406 h 325089"/>
                <a:gd name="connsiteX0" fmla="*/ 33149 w 223174"/>
                <a:gd name="connsiteY0" fmla="*/ 89406 h 331862"/>
                <a:gd name="connsiteX1" fmla="*/ 95698 w 223174"/>
                <a:gd name="connsiteY1" fmla="*/ 50 h 331862"/>
                <a:gd name="connsiteX2" fmla="*/ 179096 w 223174"/>
                <a:gd name="connsiteY2" fmla="*/ 80470 h 331862"/>
                <a:gd name="connsiteX3" fmla="*/ 220795 w 223174"/>
                <a:gd name="connsiteY3" fmla="*/ 300880 h 331862"/>
                <a:gd name="connsiteX4" fmla="*/ 110590 w 223174"/>
                <a:gd name="connsiteY4" fmla="*/ 321729 h 331862"/>
                <a:gd name="connsiteX5" fmla="*/ 3365 w 223174"/>
                <a:gd name="connsiteY5" fmla="*/ 309814 h 331862"/>
                <a:gd name="connsiteX6" fmla="*/ 33149 w 223174"/>
                <a:gd name="connsiteY6" fmla="*/ 89406 h 331862"/>
                <a:gd name="connsiteX0" fmla="*/ 23550 w 225489"/>
                <a:gd name="connsiteY0" fmla="*/ 104561 h 331102"/>
                <a:gd name="connsiteX1" fmla="*/ 98013 w 225489"/>
                <a:gd name="connsiteY1" fmla="*/ 312 h 331102"/>
                <a:gd name="connsiteX2" fmla="*/ 181411 w 225489"/>
                <a:gd name="connsiteY2" fmla="*/ 80732 h 331102"/>
                <a:gd name="connsiteX3" fmla="*/ 223110 w 225489"/>
                <a:gd name="connsiteY3" fmla="*/ 301142 h 331102"/>
                <a:gd name="connsiteX4" fmla="*/ 112905 w 225489"/>
                <a:gd name="connsiteY4" fmla="*/ 321991 h 331102"/>
                <a:gd name="connsiteX5" fmla="*/ 5680 w 225489"/>
                <a:gd name="connsiteY5" fmla="*/ 310076 h 331102"/>
                <a:gd name="connsiteX6" fmla="*/ 23550 w 225489"/>
                <a:gd name="connsiteY6" fmla="*/ 104561 h 331102"/>
                <a:gd name="connsiteX0" fmla="*/ 23550 w 227742"/>
                <a:gd name="connsiteY0" fmla="*/ 104561 h 331102"/>
                <a:gd name="connsiteX1" fmla="*/ 98013 w 227742"/>
                <a:gd name="connsiteY1" fmla="*/ 312 h 331102"/>
                <a:gd name="connsiteX2" fmla="*/ 196304 w 227742"/>
                <a:gd name="connsiteY2" fmla="*/ 80732 h 331102"/>
                <a:gd name="connsiteX3" fmla="*/ 223110 w 227742"/>
                <a:gd name="connsiteY3" fmla="*/ 301142 h 331102"/>
                <a:gd name="connsiteX4" fmla="*/ 112905 w 227742"/>
                <a:gd name="connsiteY4" fmla="*/ 321991 h 331102"/>
                <a:gd name="connsiteX5" fmla="*/ 5680 w 227742"/>
                <a:gd name="connsiteY5" fmla="*/ 310076 h 331102"/>
                <a:gd name="connsiteX6" fmla="*/ 23550 w 227742"/>
                <a:gd name="connsiteY6" fmla="*/ 104561 h 331102"/>
                <a:gd name="connsiteX0" fmla="*/ 19305 w 229454"/>
                <a:gd name="connsiteY0" fmla="*/ 68648 h 333403"/>
                <a:gd name="connsiteX1" fmla="*/ 99725 w 229454"/>
                <a:gd name="connsiteY1" fmla="*/ 141 h 333403"/>
                <a:gd name="connsiteX2" fmla="*/ 198016 w 229454"/>
                <a:gd name="connsiteY2" fmla="*/ 80561 h 333403"/>
                <a:gd name="connsiteX3" fmla="*/ 224822 w 229454"/>
                <a:gd name="connsiteY3" fmla="*/ 300971 h 333403"/>
                <a:gd name="connsiteX4" fmla="*/ 114617 w 229454"/>
                <a:gd name="connsiteY4" fmla="*/ 321820 h 333403"/>
                <a:gd name="connsiteX5" fmla="*/ 7392 w 229454"/>
                <a:gd name="connsiteY5" fmla="*/ 309905 h 333403"/>
                <a:gd name="connsiteX6" fmla="*/ 19305 w 229454"/>
                <a:gd name="connsiteY6" fmla="*/ 68648 h 333403"/>
                <a:gd name="connsiteX0" fmla="*/ 19305 w 226896"/>
                <a:gd name="connsiteY0" fmla="*/ 68558 h 333313"/>
                <a:gd name="connsiteX1" fmla="*/ 99725 w 226896"/>
                <a:gd name="connsiteY1" fmla="*/ 51 h 333313"/>
                <a:gd name="connsiteX2" fmla="*/ 180145 w 226896"/>
                <a:gd name="connsiteY2" fmla="*/ 62599 h 333313"/>
                <a:gd name="connsiteX3" fmla="*/ 224822 w 226896"/>
                <a:gd name="connsiteY3" fmla="*/ 300881 h 333313"/>
                <a:gd name="connsiteX4" fmla="*/ 114617 w 226896"/>
                <a:gd name="connsiteY4" fmla="*/ 321730 h 333313"/>
                <a:gd name="connsiteX5" fmla="*/ 7392 w 226896"/>
                <a:gd name="connsiteY5" fmla="*/ 309815 h 333313"/>
                <a:gd name="connsiteX6" fmla="*/ 19305 w 226896"/>
                <a:gd name="connsiteY6" fmla="*/ 68558 h 333313"/>
                <a:gd name="connsiteX0" fmla="*/ 18790 w 226497"/>
                <a:gd name="connsiteY0" fmla="*/ 95334 h 360089"/>
                <a:gd name="connsiteX1" fmla="*/ 84318 w 226497"/>
                <a:gd name="connsiteY1" fmla="*/ 20 h 360089"/>
                <a:gd name="connsiteX2" fmla="*/ 179630 w 226497"/>
                <a:gd name="connsiteY2" fmla="*/ 89375 h 360089"/>
                <a:gd name="connsiteX3" fmla="*/ 224307 w 226497"/>
                <a:gd name="connsiteY3" fmla="*/ 327657 h 360089"/>
                <a:gd name="connsiteX4" fmla="*/ 114102 w 226497"/>
                <a:gd name="connsiteY4" fmla="*/ 348506 h 360089"/>
                <a:gd name="connsiteX5" fmla="*/ 6877 w 226497"/>
                <a:gd name="connsiteY5" fmla="*/ 336591 h 360089"/>
                <a:gd name="connsiteX6" fmla="*/ 18790 w 226497"/>
                <a:gd name="connsiteY6" fmla="*/ 95334 h 360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6497" h="360089">
                  <a:moveTo>
                    <a:pt x="18790" y="95334"/>
                  </a:moveTo>
                  <a:cubicBezTo>
                    <a:pt x="31697" y="39239"/>
                    <a:pt x="57511" y="1013"/>
                    <a:pt x="84318" y="20"/>
                  </a:cubicBezTo>
                  <a:cubicBezTo>
                    <a:pt x="111125" y="-973"/>
                    <a:pt x="156299" y="34769"/>
                    <a:pt x="179630" y="89375"/>
                  </a:cubicBezTo>
                  <a:cubicBezTo>
                    <a:pt x="202961" y="143981"/>
                    <a:pt x="235228" y="284469"/>
                    <a:pt x="224307" y="327657"/>
                  </a:cubicBezTo>
                  <a:cubicBezTo>
                    <a:pt x="213386" y="370845"/>
                    <a:pt x="147362" y="345031"/>
                    <a:pt x="114102" y="348506"/>
                  </a:cubicBezTo>
                  <a:cubicBezTo>
                    <a:pt x="80842" y="351981"/>
                    <a:pt x="22762" y="378786"/>
                    <a:pt x="6877" y="336591"/>
                  </a:cubicBezTo>
                  <a:cubicBezTo>
                    <a:pt x="-9008" y="294396"/>
                    <a:pt x="5883" y="151429"/>
                    <a:pt x="18790" y="95334"/>
                  </a:cubicBezTo>
                  <a:close/>
                </a:path>
              </a:pathLst>
            </a:custGeom>
            <a:solidFill>
              <a:srgbClr val="D63232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r>
                <a:rPr lang="en-US" sz="2700" dirty="0">
                  <a:solidFill>
                    <a:prstClr val="white"/>
                  </a:solidFill>
                  <a:latin typeface="Calibri" panose="020F0502020204030204"/>
                </a:rPr>
                <a:t>        </a:t>
              </a:r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20905DE5-3C26-448A-A934-D39A63287EF8}"/>
                </a:ext>
              </a:extLst>
            </p:cNvPr>
            <p:cNvSpPr/>
            <p:nvPr/>
          </p:nvSpPr>
          <p:spPr>
            <a:xfrm rot="18437314">
              <a:off x="9488020" y="3886665"/>
              <a:ext cx="195249" cy="74505"/>
            </a:xfrm>
            <a:custGeom>
              <a:avLst/>
              <a:gdLst>
                <a:gd name="connsiteX0" fmla="*/ 221209 w 244329"/>
                <a:gd name="connsiteY0" fmla="*/ 9633 h 114404"/>
                <a:gd name="connsiteX1" fmla="*/ 237008 w 244329"/>
                <a:gd name="connsiteY1" fmla="*/ 88631 h 114404"/>
                <a:gd name="connsiteX2" fmla="*/ 126411 w 244329"/>
                <a:gd name="connsiteY2" fmla="*/ 102456 h 114404"/>
                <a:gd name="connsiteX3" fmla="*/ 15 w 244329"/>
                <a:gd name="connsiteY3" fmla="*/ 108380 h 114404"/>
                <a:gd name="connsiteX4" fmla="*/ 118511 w 244329"/>
                <a:gd name="connsiteY4" fmla="*/ 11608 h 114404"/>
                <a:gd name="connsiteX5" fmla="*/ 221209 w 244329"/>
                <a:gd name="connsiteY5" fmla="*/ 9633 h 114404"/>
                <a:gd name="connsiteX0" fmla="*/ 223184 w 246304"/>
                <a:gd name="connsiteY0" fmla="*/ 8926 h 102196"/>
                <a:gd name="connsiteX1" fmla="*/ 238983 w 246304"/>
                <a:gd name="connsiteY1" fmla="*/ 87924 h 102196"/>
                <a:gd name="connsiteX2" fmla="*/ 128386 w 246304"/>
                <a:gd name="connsiteY2" fmla="*/ 101749 h 102196"/>
                <a:gd name="connsiteX3" fmla="*/ 15 w 246304"/>
                <a:gd name="connsiteY3" fmla="*/ 89899 h 102196"/>
                <a:gd name="connsiteX4" fmla="*/ 120486 w 246304"/>
                <a:gd name="connsiteY4" fmla="*/ 10901 h 102196"/>
                <a:gd name="connsiteX5" fmla="*/ 223184 w 246304"/>
                <a:gd name="connsiteY5" fmla="*/ 8926 h 102196"/>
                <a:gd name="connsiteX0" fmla="*/ 223184 w 246889"/>
                <a:gd name="connsiteY0" fmla="*/ 8926 h 97266"/>
                <a:gd name="connsiteX1" fmla="*/ 238983 w 246889"/>
                <a:gd name="connsiteY1" fmla="*/ 87924 h 97266"/>
                <a:gd name="connsiteX2" fmla="*/ 120486 w 246889"/>
                <a:gd name="connsiteY2" fmla="*/ 91875 h 97266"/>
                <a:gd name="connsiteX3" fmla="*/ 15 w 246889"/>
                <a:gd name="connsiteY3" fmla="*/ 89899 h 97266"/>
                <a:gd name="connsiteX4" fmla="*/ 120486 w 246889"/>
                <a:gd name="connsiteY4" fmla="*/ 10901 h 97266"/>
                <a:gd name="connsiteX5" fmla="*/ 223184 w 246889"/>
                <a:gd name="connsiteY5" fmla="*/ 8926 h 97266"/>
                <a:gd name="connsiteX0" fmla="*/ 223194 w 248288"/>
                <a:gd name="connsiteY0" fmla="*/ 4930 h 93270"/>
                <a:gd name="connsiteX1" fmla="*/ 238993 w 248288"/>
                <a:gd name="connsiteY1" fmla="*/ 83928 h 93270"/>
                <a:gd name="connsiteX2" fmla="*/ 120496 w 248288"/>
                <a:gd name="connsiteY2" fmla="*/ 87879 h 93270"/>
                <a:gd name="connsiteX3" fmla="*/ 25 w 248288"/>
                <a:gd name="connsiteY3" fmla="*/ 85903 h 93270"/>
                <a:gd name="connsiteX4" fmla="*/ 84947 w 248288"/>
                <a:gd name="connsiteY4" fmla="*/ 16780 h 93270"/>
                <a:gd name="connsiteX5" fmla="*/ 223194 w 248288"/>
                <a:gd name="connsiteY5" fmla="*/ 4930 h 93270"/>
                <a:gd name="connsiteX0" fmla="*/ 223184 w 246683"/>
                <a:gd name="connsiteY0" fmla="*/ 13745 h 102085"/>
                <a:gd name="connsiteX1" fmla="*/ 238983 w 246683"/>
                <a:gd name="connsiteY1" fmla="*/ 92743 h 102085"/>
                <a:gd name="connsiteX2" fmla="*/ 120486 w 246683"/>
                <a:gd name="connsiteY2" fmla="*/ 96694 h 102085"/>
                <a:gd name="connsiteX3" fmla="*/ 15 w 246683"/>
                <a:gd name="connsiteY3" fmla="*/ 94718 h 102085"/>
                <a:gd name="connsiteX4" fmla="*/ 126411 w 246683"/>
                <a:gd name="connsiteY4" fmla="*/ 7820 h 102085"/>
                <a:gd name="connsiteX5" fmla="*/ 223184 w 246683"/>
                <a:gd name="connsiteY5" fmla="*/ 13745 h 102085"/>
                <a:gd name="connsiteX0" fmla="*/ 223187 w 246686"/>
                <a:gd name="connsiteY0" fmla="*/ 7550 h 95890"/>
                <a:gd name="connsiteX1" fmla="*/ 238986 w 246686"/>
                <a:gd name="connsiteY1" fmla="*/ 86548 h 95890"/>
                <a:gd name="connsiteX2" fmla="*/ 120489 w 246686"/>
                <a:gd name="connsiteY2" fmla="*/ 90499 h 95890"/>
                <a:gd name="connsiteX3" fmla="*/ 18 w 246686"/>
                <a:gd name="connsiteY3" fmla="*/ 88523 h 95890"/>
                <a:gd name="connsiteX4" fmla="*/ 126414 w 246686"/>
                <a:gd name="connsiteY4" fmla="*/ 1625 h 95890"/>
                <a:gd name="connsiteX5" fmla="*/ 223187 w 246686"/>
                <a:gd name="connsiteY5" fmla="*/ 7550 h 95890"/>
                <a:gd name="connsiteX0" fmla="*/ 227133 w 248013"/>
                <a:gd name="connsiteY0" fmla="*/ 13746 h 102086"/>
                <a:gd name="connsiteX1" fmla="*/ 238983 w 248013"/>
                <a:gd name="connsiteY1" fmla="*/ 92744 h 102086"/>
                <a:gd name="connsiteX2" fmla="*/ 120486 w 248013"/>
                <a:gd name="connsiteY2" fmla="*/ 96695 h 102086"/>
                <a:gd name="connsiteX3" fmla="*/ 15 w 248013"/>
                <a:gd name="connsiteY3" fmla="*/ 94719 h 102086"/>
                <a:gd name="connsiteX4" fmla="*/ 126411 w 248013"/>
                <a:gd name="connsiteY4" fmla="*/ 7821 h 102086"/>
                <a:gd name="connsiteX5" fmla="*/ 227133 w 248013"/>
                <a:gd name="connsiteY5" fmla="*/ 13746 h 102086"/>
                <a:gd name="connsiteX0" fmla="*/ 227133 w 249041"/>
                <a:gd name="connsiteY0" fmla="*/ 11407 h 99747"/>
                <a:gd name="connsiteX1" fmla="*/ 238983 w 249041"/>
                <a:gd name="connsiteY1" fmla="*/ 90405 h 99747"/>
                <a:gd name="connsiteX2" fmla="*/ 120486 w 249041"/>
                <a:gd name="connsiteY2" fmla="*/ 94356 h 99747"/>
                <a:gd name="connsiteX3" fmla="*/ 15 w 249041"/>
                <a:gd name="connsiteY3" fmla="*/ 92380 h 99747"/>
                <a:gd name="connsiteX4" fmla="*/ 126411 w 249041"/>
                <a:gd name="connsiteY4" fmla="*/ 5482 h 99747"/>
                <a:gd name="connsiteX5" fmla="*/ 227133 w 249041"/>
                <a:gd name="connsiteY5" fmla="*/ 11407 h 99747"/>
                <a:gd name="connsiteX0" fmla="*/ 227133 w 243144"/>
                <a:gd name="connsiteY0" fmla="*/ 11407 h 101983"/>
                <a:gd name="connsiteX1" fmla="*/ 238983 w 243144"/>
                <a:gd name="connsiteY1" fmla="*/ 90405 h 101983"/>
                <a:gd name="connsiteX2" fmla="*/ 120486 w 243144"/>
                <a:gd name="connsiteY2" fmla="*/ 94356 h 101983"/>
                <a:gd name="connsiteX3" fmla="*/ 15 w 243144"/>
                <a:gd name="connsiteY3" fmla="*/ 92380 h 101983"/>
                <a:gd name="connsiteX4" fmla="*/ 126411 w 243144"/>
                <a:gd name="connsiteY4" fmla="*/ 5482 h 101983"/>
                <a:gd name="connsiteX5" fmla="*/ 227133 w 243144"/>
                <a:gd name="connsiteY5" fmla="*/ 11407 h 101983"/>
                <a:gd name="connsiteX0" fmla="*/ 227133 w 243144"/>
                <a:gd name="connsiteY0" fmla="*/ 11407 h 107617"/>
                <a:gd name="connsiteX1" fmla="*/ 238983 w 243144"/>
                <a:gd name="connsiteY1" fmla="*/ 90405 h 107617"/>
                <a:gd name="connsiteX2" fmla="*/ 120486 w 243144"/>
                <a:gd name="connsiteY2" fmla="*/ 94356 h 107617"/>
                <a:gd name="connsiteX3" fmla="*/ 15 w 243144"/>
                <a:gd name="connsiteY3" fmla="*/ 92380 h 107617"/>
                <a:gd name="connsiteX4" fmla="*/ 126411 w 243144"/>
                <a:gd name="connsiteY4" fmla="*/ 5482 h 107617"/>
                <a:gd name="connsiteX5" fmla="*/ 227133 w 243144"/>
                <a:gd name="connsiteY5" fmla="*/ 11407 h 107617"/>
                <a:gd name="connsiteX0" fmla="*/ 227133 w 247182"/>
                <a:gd name="connsiteY0" fmla="*/ 11407 h 107617"/>
                <a:gd name="connsiteX1" fmla="*/ 238983 w 247182"/>
                <a:gd name="connsiteY1" fmla="*/ 90405 h 107617"/>
                <a:gd name="connsiteX2" fmla="*/ 146160 w 247182"/>
                <a:gd name="connsiteY2" fmla="*/ 94356 h 107617"/>
                <a:gd name="connsiteX3" fmla="*/ 15 w 247182"/>
                <a:gd name="connsiteY3" fmla="*/ 92380 h 107617"/>
                <a:gd name="connsiteX4" fmla="*/ 126411 w 247182"/>
                <a:gd name="connsiteY4" fmla="*/ 5482 h 107617"/>
                <a:gd name="connsiteX5" fmla="*/ 227133 w 247182"/>
                <a:gd name="connsiteY5" fmla="*/ 11407 h 107617"/>
                <a:gd name="connsiteX0" fmla="*/ 227133 w 247453"/>
                <a:gd name="connsiteY0" fmla="*/ 14122 h 110034"/>
                <a:gd name="connsiteX1" fmla="*/ 240747 w 247453"/>
                <a:gd name="connsiteY1" fmla="*/ 100740 h 110034"/>
                <a:gd name="connsiteX2" fmla="*/ 146160 w 247453"/>
                <a:gd name="connsiteY2" fmla="*/ 97071 h 110034"/>
                <a:gd name="connsiteX3" fmla="*/ 15 w 247453"/>
                <a:gd name="connsiteY3" fmla="*/ 95095 h 110034"/>
                <a:gd name="connsiteX4" fmla="*/ 126411 w 247453"/>
                <a:gd name="connsiteY4" fmla="*/ 8197 h 110034"/>
                <a:gd name="connsiteX5" fmla="*/ 227133 w 247453"/>
                <a:gd name="connsiteY5" fmla="*/ 14122 h 110034"/>
                <a:gd name="connsiteX0" fmla="*/ 227133 w 247453"/>
                <a:gd name="connsiteY0" fmla="*/ 14122 h 112425"/>
                <a:gd name="connsiteX1" fmla="*/ 240747 w 247453"/>
                <a:gd name="connsiteY1" fmla="*/ 100740 h 112425"/>
                <a:gd name="connsiteX2" fmla="*/ 146160 w 247453"/>
                <a:gd name="connsiteY2" fmla="*/ 104691 h 112425"/>
                <a:gd name="connsiteX3" fmla="*/ 15 w 247453"/>
                <a:gd name="connsiteY3" fmla="*/ 95095 h 112425"/>
                <a:gd name="connsiteX4" fmla="*/ 126411 w 247453"/>
                <a:gd name="connsiteY4" fmla="*/ 8197 h 112425"/>
                <a:gd name="connsiteX5" fmla="*/ 227133 w 247453"/>
                <a:gd name="connsiteY5" fmla="*/ 14122 h 112425"/>
                <a:gd name="connsiteX0" fmla="*/ 227133 w 247453"/>
                <a:gd name="connsiteY0" fmla="*/ 7701 h 106004"/>
                <a:gd name="connsiteX1" fmla="*/ 240747 w 247453"/>
                <a:gd name="connsiteY1" fmla="*/ 94319 h 106004"/>
                <a:gd name="connsiteX2" fmla="*/ 146160 w 247453"/>
                <a:gd name="connsiteY2" fmla="*/ 98270 h 106004"/>
                <a:gd name="connsiteX3" fmla="*/ 15 w 247453"/>
                <a:gd name="connsiteY3" fmla="*/ 88674 h 106004"/>
                <a:gd name="connsiteX4" fmla="*/ 126411 w 247453"/>
                <a:gd name="connsiteY4" fmla="*/ 1776 h 106004"/>
                <a:gd name="connsiteX5" fmla="*/ 227133 w 247453"/>
                <a:gd name="connsiteY5" fmla="*/ 7701 h 106004"/>
                <a:gd name="connsiteX0" fmla="*/ 227132 w 247123"/>
                <a:gd name="connsiteY0" fmla="*/ 9857 h 108160"/>
                <a:gd name="connsiteX1" fmla="*/ 240746 w 247123"/>
                <a:gd name="connsiteY1" fmla="*/ 96475 h 108160"/>
                <a:gd name="connsiteX2" fmla="*/ 146159 w 247123"/>
                <a:gd name="connsiteY2" fmla="*/ 100426 h 108160"/>
                <a:gd name="connsiteX3" fmla="*/ 14 w 247123"/>
                <a:gd name="connsiteY3" fmla="*/ 90830 h 108160"/>
                <a:gd name="connsiteX4" fmla="*/ 135228 w 247123"/>
                <a:gd name="connsiteY4" fmla="*/ 122 h 108160"/>
                <a:gd name="connsiteX5" fmla="*/ 227132 w 247123"/>
                <a:gd name="connsiteY5" fmla="*/ 9857 h 108160"/>
                <a:gd name="connsiteX0" fmla="*/ 227132 w 247520"/>
                <a:gd name="connsiteY0" fmla="*/ 9857 h 108160"/>
                <a:gd name="connsiteX1" fmla="*/ 240746 w 247520"/>
                <a:gd name="connsiteY1" fmla="*/ 96475 h 108160"/>
                <a:gd name="connsiteX2" fmla="*/ 146159 w 247520"/>
                <a:gd name="connsiteY2" fmla="*/ 100426 h 108160"/>
                <a:gd name="connsiteX3" fmla="*/ 14 w 247520"/>
                <a:gd name="connsiteY3" fmla="*/ 90830 h 108160"/>
                <a:gd name="connsiteX4" fmla="*/ 135228 w 247520"/>
                <a:gd name="connsiteY4" fmla="*/ 122 h 108160"/>
                <a:gd name="connsiteX5" fmla="*/ 227132 w 247520"/>
                <a:gd name="connsiteY5" fmla="*/ 9857 h 108160"/>
                <a:gd name="connsiteX0" fmla="*/ 221840 w 245898"/>
                <a:gd name="connsiteY0" fmla="*/ 12067 h 112275"/>
                <a:gd name="connsiteX1" fmla="*/ 240745 w 245898"/>
                <a:gd name="connsiteY1" fmla="*/ 100590 h 112275"/>
                <a:gd name="connsiteX2" fmla="*/ 146158 w 245898"/>
                <a:gd name="connsiteY2" fmla="*/ 104541 h 112275"/>
                <a:gd name="connsiteX3" fmla="*/ 13 w 245898"/>
                <a:gd name="connsiteY3" fmla="*/ 94945 h 112275"/>
                <a:gd name="connsiteX4" fmla="*/ 135227 w 245898"/>
                <a:gd name="connsiteY4" fmla="*/ 4237 h 112275"/>
                <a:gd name="connsiteX5" fmla="*/ 221840 w 245898"/>
                <a:gd name="connsiteY5" fmla="*/ 12067 h 112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898" h="112275">
                  <a:moveTo>
                    <a:pt x="221840" y="12067"/>
                  </a:moveTo>
                  <a:cubicBezTo>
                    <a:pt x="241189" y="9076"/>
                    <a:pt x="253359" y="85178"/>
                    <a:pt x="240745" y="100590"/>
                  </a:cubicBezTo>
                  <a:cubicBezTo>
                    <a:pt x="228131" y="116002"/>
                    <a:pt x="186280" y="105482"/>
                    <a:pt x="146158" y="104541"/>
                  </a:cubicBezTo>
                  <a:cubicBezTo>
                    <a:pt x="106036" y="103600"/>
                    <a:pt x="1330" y="127861"/>
                    <a:pt x="13" y="94945"/>
                  </a:cubicBezTo>
                  <a:cubicBezTo>
                    <a:pt x="-1304" y="79804"/>
                    <a:pt x="98256" y="18050"/>
                    <a:pt x="135227" y="4237"/>
                  </a:cubicBezTo>
                  <a:cubicBezTo>
                    <a:pt x="172198" y="-9576"/>
                    <a:pt x="202491" y="15058"/>
                    <a:pt x="221840" y="12067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65DE6FBB-6016-420F-B834-D587AF70EBF6}"/>
                </a:ext>
              </a:extLst>
            </p:cNvPr>
            <p:cNvSpPr/>
            <p:nvPr/>
          </p:nvSpPr>
          <p:spPr>
            <a:xfrm>
              <a:off x="9054980" y="1786518"/>
              <a:ext cx="876120" cy="854707"/>
            </a:xfrm>
            <a:custGeom>
              <a:avLst/>
              <a:gdLst>
                <a:gd name="connsiteX0" fmla="*/ 4686 w 1522514"/>
                <a:gd name="connsiteY0" fmla="*/ 621143 h 1467029"/>
                <a:gd name="connsiteX1" fmla="*/ 42786 w 1522514"/>
                <a:gd name="connsiteY1" fmla="*/ 788783 h 1467029"/>
                <a:gd name="connsiteX2" fmla="*/ 50406 w 1522514"/>
                <a:gd name="connsiteY2" fmla="*/ 836408 h 1467029"/>
                <a:gd name="connsiteX3" fmla="*/ 6591 w 1522514"/>
                <a:gd name="connsiteY3" fmla="*/ 845933 h 1467029"/>
                <a:gd name="connsiteX4" fmla="*/ 6591 w 1522514"/>
                <a:gd name="connsiteY4" fmla="*/ 948803 h 1467029"/>
                <a:gd name="connsiteX5" fmla="*/ 67551 w 1522514"/>
                <a:gd name="connsiteY5" fmla="*/ 1063103 h 1467029"/>
                <a:gd name="connsiteX6" fmla="*/ 111366 w 1522514"/>
                <a:gd name="connsiteY6" fmla="*/ 1101203 h 1467029"/>
                <a:gd name="connsiteX7" fmla="*/ 96126 w 1522514"/>
                <a:gd name="connsiteY7" fmla="*/ 1223123 h 1467029"/>
                <a:gd name="connsiteX8" fmla="*/ 128511 w 1522514"/>
                <a:gd name="connsiteY8" fmla="*/ 1314563 h 1467029"/>
                <a:gd name="connsiteX9" fmla="*/ 223761 w 1522514"/>
                <a:gd name="connsiteY9" fmla="*/ 1379333 h 1467029"/>
                <a:gd name="connsiteX10" fmla="*/ 406641 w 1522514"/>
                <a:gd name="connsiteY10" fmla="*/ 1436483 h 1467029"/>
                <a:gd name="connsiteX11" fmla="*/ 665721 w 1522514"/>
                <a:gd name="connsiteY11" fmla="*/ 1466963 h 1467029"/>
                <a:gd name="connsiteX12" fmla="*/ 900036 w 1522514"/>
                <a:gd name="connsiteY12" fmla="*/ 1428863 h 1467029"/>
                <a:gd name="connsiteX13" fmla="*/ 1122921 w 1522514"/>
                <a:gd name="connsiteY13" fmla="*/ 1345043 h 1467029"/>
                <a:gd name="connsiteX14" fmla="*/ 1273416 w 1522514"/>
                <a:gd name="connsiteY14" fmla="*/ 1211693 h 1467029"/>
                <a:gd name="connsiteX15" fmla="*/ 1309611 w 1522514"/>
                <a:gd name="connsiteY15" fmla="*/ 1236458 h 1467029"/>
                <a:gd name="connsiteX16" fmla="*/ 1408671 w 1522514"/>
                <a:gd name="connsiteY16" fmla="*/ 1219313 h 1467029"/>
                <a:gd name="connsiteX17" fmla="*/ 1477251 w 1522514"/>
                <a:gd name="connsiteY17" fmla="*/ 1145018 h 1467029"/>
                <a:gd name="connsiteX18" fmla="*/ 1521066 w 1522514"/>
                <a:gd name="connsiteY18" fmla="*/ 1045958 h 1467029"/>
                <a:gd name="connsiteX19" fmla="*/ 1507731 w 1522514"/>
                <a:gd name="connsiteY19" fmla="*/ 931658 h 1467029"/>
                <a:gd name="connsiteX20" fmla="*/ 1465821 w 1522514"/>
                <a:gd name="connsiteY20" fmla="*/ 861173 h 1467029"/>
                <a:gd name="connsiteX21" fmla="*/ 1357236 w 1522514"/>
                <a:gd name="connsiteY21" fmla="*/ 872603 h 1467029"/>
                <a:gd name="connsiteX22" fmla="*/ 1418196 w 1522514"/>
                <a:gd name="connsiteY22" fmla="*/ 802118 h 1467029"/>
                <a:gd name="connsiteX23" fmla="*/ 1475346 w 1522514"/>
                <a:gd name="connsiteY23" fmla="*/ 440168 h 1467029"/>
                <a:gd name="connsiteX24" fmla="*/ 1395336 w 1522514"/>
                <a:gd name="connsiteY24" fmla="*/ 158228 h 1467029"/>
                <a:gd name="connsiteX25" fmla="*/ 1199121 w 1522514"/>
                <a:gd name="connsiteY25" fmla="*/ 26783 h 1467029"/>
                <a:gd name="connsiteX26" fmla="*/ 1079106 w 1522514"/>
                <a:gd name="connsiteY26" fmla="*/ 59168 h 1467029"/>
                <a:gd name="connsiteX27" fmla="*/ 827646 w 1522514"/>
                <a:gd name="connsiteY27" fmla="*/ 22973 h 1467029"/>
                <a:gd name="connsiteX28" fmla="*/ 389496 w 1522514"/>
                <a:gd name="connsiteY28" fmla="*/ 24878 h 1467029"/>
                <a:gd name="connsiteX29" fmla="*/ 84696 w 1522514"/>
                <a:gd name="connsiteY29" fmla="*/ 333488 h 1467029"/>
                <a:gd name="connsiteX30" fmla="*/ 4686 w 1522514"/>
                <a:gd name="connsiteY30" fmla="*/ 621143 h 1467029"/>
                <a:gd name="connsiteX0" fmla="*/ 4686 w 1522641"/>
                <a:gd name="connsiteY0" fmla="*/ 621143 h 1467029"/>
                <a:gd name="connsiteX1" fmla="*/ 42786 w 1522641"/>
                <a:gd name="connsiteY1" fmla="*/ 788783 h 1467029"/>
                <a:gd name="connsiteX2" fmla="*/ 50406 w 1522641"/>
                <a:gd name="connsiteY2" fmla="*/ 836408 h 1467029"/>
                <a:gd name="connsiteX3" fmla="*/ 6591 w 1522641"/>
                <a:gd name="connsiteY3" fmla="*/ 845933 h 1467029"/>
                <a:gd name="connsiteX4" fmla="*/ 6591 w 1522641"/>
                <a:gd name="connsiteY4" fmla="*/ 948803 h 1467029"/>
                <a:gd name="connsiteX5" fmla="*/ 67551 w 1522641"/>
                <a:gd name="connsiteY5" fmla="*/ 1063103 h 1467029"/>
                <a:gd name="connsiteX6" fmla="*/ 111366 w 1522641"/>
                <a:gd name="connsiteY6" fmla="*/ 1101203 h 1467029"/>
                <a:gd name="connsiteX7" fmla="*/ 96126 w 1522641"/>
                <a:gd name="connsiteY7" fmla="*/ 1223123 h 1467029"/>
                <a:gd name="connsiteX8" fmla="*/ 128511 w 1522641"/>
                <a:gd name="connsiteY8" fmla="*/ 1314563 h 1467029"/>
                <a:gd name="connsiteX9" fmla="*/ 223761 w 1522641"/>
                <a:gd name="connsiteY9" fmla="*/ 1379333 h 1467029"/>
                <a:gd name="connsiteX10" fmla="*/ 406641 w 1522641"/>
                <a:gd name="connsiteY10" fmla="*/ 1436483 h 1467029"/>
                <a:gd name="connsiteX11" fmla="*/ 665721 w 1522641"/>
                <a:gd name="connsiteY11" fmla="*/ 1466963 h 1467029"/>
                <a:gd name="connsiteX12" fmla="*/ 900036 w 1522641"/>
                <a:gd name="connsiteY12" fmla="*/ 1428863 h 1467029"/>
                <a:gd name="connsiteX13" fmla="*/ 1122921 w 1522641"/>
                <a:gd name="connsiteY13" fmla="*/ 1345043 h 1467029"/>
                <a:gd name="connsiteX14" fmla="*/ 1273416 w 1522641"/>
                <a:gd name="connsiteY14" fmla="*/ 1211693 h 1467029"/>
                <a:gd name="connsiteX15" fmla="*/ 1309611 w 1522641"/>
                <a:gd name="connsiteY15" fmla="*/ 1236458 h 1467029"/>
                <a:gd name="connsiteX16" fmla="*/ 1408671 w 1522641"/>
                <a:gd name="connsiteY16" fmla="*/ 1219313 h 1467029"/>
                <a:gd name="connsiteX17" fmla="*/ 1477251 w 1522641"/>
                <a:gd name="connsiteY17" fmla="*/ 1145018 h 1467029"/>
                <a:gd name="connsiteX18" fmla="*/ 1521066 w 1522641"/>
                <a:gd name="connsiteY18" fmla="*/ 1045958 h 1467029"/>
                <a:gd name="connsiteX19" fmla="*/ 1507731 w 1522641"/>
                <a:gd name="connsiteY19" fmla="*/ 931658 h 1467029"/>
                <a:gd name="connsiteX20" fmla="*/ 1458201 w 1522641"/>
                <a:gd name="connsiteY20" fmla="*/ 864983 h 1467029"/>
                <a:gd name="connsiteX21" fmla="*/ 1357236 w 1522641"/>
                <a:gd name="connsiteY21" fmla="*/ 872603 h 1467029"/>
                <a:gd name="connsiteX22" fmla="*/ 1418196 w 1522641"/>
                <a:gd name="connsiteY22" fmla="*/ 802118 h 1467029"/>
                <a:gd name="connsiteX23" fmla="*/ 1475346 w 1522641"/>
                <a:gd name="connsiteY23" fmla="*/ 440168 h 1467029"/>
                <a:gd name="connsiteX24" fmla="*/ 1395336 w 1522641"/>
                <a:gd name="connsiteY24" fmla="*/ 158228 h 1467029"/>
                <a:gd name="connsiteX25" fmla="*/ 1199121 w 1522641"/>
                <a:gd name="connsiteY25" fmla="*/ 26783 h 1467029"/>
                <a:gd name="connsiteX26" fmla="*/ 1079106 w 1522641"/>
                <a:gd name="connsiteY26" fmla="*/ 59168 h 1467029"/>
                <a:gd name="connsiteX27" fmla="*/ 827646 w 1522641"/>
                <a:gd name="connsiteY27" fmla="*/ 22973 h 1467029"/>
                <a:gd name="connsiteX28" fmla="*/ 389496 w 1522641"/>
                <a:gd name="connsiteY28" fmla="*/ 24878 h 1467029"/>
                <a:gd name="connsiteX29" fmla="*/ 84696 w 1522641"/>
                <a:gd name="connsiteY29" fmla="*/ 333488 h 1467029"/>
                <a:gd name="connsiteX30" fmla="*/ 4686 w 1522641"/>
                <a:gd name="connsiteY30" fmla="*/ 621143 h 1467029"/>
                <a:gd name="connsiteX0" fmla="*/ 4686 w 1534839"/>
                <a:gd name="connsiteY0" fmla="*/ 621143 h 1467029"/>
                <a:gd name="connsiteX1" fmla="*/ 42786 w 1534839"/>
                <a:gd name="connsiteY1" fmla="*/ 788783 h 1467029"/>
                <a:gd name="connsiteX2" fmla="*/ 50406 w 1534839"/>
                <a:gd name="connsiteY2" fmla="*/ 836408 h 1467029"/>
                <a:gd name="connsiteX3" fmla="*/ 6591 w 1534839"/>
                <a:gd name="connsiteY3" fmla="*/ 845933 h 1467029"/>
                <a:gd name="connsiteX4" fmla="*/ 6591 w 1534839"/>
                <a:gd name="connsiteY4" fmla="*/ 948803 h 1467029"/>
                <a:gd name="connsiteX5" fmla="*/ 67551 w 1534839"/>
                <a:gd name="connsiteY5" fmla="*/ 1063103 h 1467029"/>
                <a:gd name="connsiteX6" fmla="*/ 111366 w 1534839"/>
                <a:gd name="connsiteY6" fmla="*/ 1101203 h 1467029"/>
                <a:gd name="connsiteX7" fmla="*/ 96126 w 1534839"/>
                <a:gd name="connsiteY7" fmla="*/ 1223123 h 1467029"/>
                <a:gd name="connsiteX8" fmla="*/ 128511 w 1534839"/>
                <a:gd name="connsiteY8" fmla="*/ 1314563 h 1467029"/>
                <a:gd name="connsiteX9" fmla="*/ 223761 w 1534839"/>
                <a:gd name="connsiteY9" fmla="*/ 1379333 h 1467029"/>
                <a:gd name="connsiteX10" fmla="*/ 406641 w 1534839"/>
                <a:gd name="connsiteY10" fmla="*/ 1436483 h 1467029"/>
                <a:gd name="connsiteX11" fmla="*/ 665721 w 1534839"/>
                <a:gd name="connsiteY11" fmla="*/ 1466963 h 1467029"/>
                <a:gd name="connsiteX12" fmla="*/ 900036 w 1534839"/>
                <a:gd name="connsiteY12" fmla="*/ 1428863 h 1467029"/>
                <a:gd name="connsiteX13" fmla="*/ 1122921 w 1534839"/>
                <a:gd name="connsiteY13" fmla="*/ 1345043 h 1467029"/>
                <a:gd name="connsiteX14" fmla="*/ 1273416 w 1534839"/>
                <a:gd name="connsiteY14" fmla="*/ 1211693 h 1467029"/>
                <a:gd name="connsiteX15" fmla="*/ 1309611 w 1534839"/>
                <a:gd name="connsiteY15" fmla="*/ 1236458 h 1467029"/>
                <a:gd name="connsiteX16" fmla="*/ 1408671 w 1534839"/>
                <a:gd name="connsiteY16" fmla="*/ 1219313 h 1467029"/>
                <a:gd name="connsiteX17" fmla="*/ 1477251 w 1534839"/>
                <a:gd name="connsiteY17" fmla="*/ 1145018 h 1467029"/>
                <a:gd name="connsiteX18" fmla="*/ 1521066 w 1534839"/>
                <a:gd name="connsiteY18" fmla="*/ 1045958 h 1467029"/>
                <a:gd name="connsiteX19" fmla="*/ 1530591 w 1534839"/>
                <a:gd name="connsiteY19" fmla="*/ 939278 h 1467029"/>
                <a:gd name="connsiteX20" fmla="*/ 1458201 w 1534839"/>
                <a:gd name="connsiteY20" fmla="*/ 864983 h 1467029"/>
                <a:gd name="connsiteX21" fmla="*/ 1357236 w 1534839"/>
                <a:gd name="connsiteY21" fmla="*/ 872603 h 1467029"/>
                <a:gd name="connsiteX22" fmla="*/ 1418196 w 1534839"/>
                <a:gd name="connsiteY22" fmla="*/ 802118 h 1467029"/>
                <a:gd name="connsiteX23" fmla="*/ 1475346 w 1534839"/>
                <a:gd name="connsiteY23" fmla="*/ 440168 h 1467029"/>
                <a:gd name="connsiteX24" fmla="*/ 1395336 w 1534839"/>
                <a:gd name="connsiteY24" fmla="*/ 158228 h 1467029"/>
                <a:gd name="connsiteX25" fmla="*/ 1199121 w 1534839"/>
                <a:gd name="connsiteY25" fmla="*/ 26783 h 1467029"/>
                <a:gd name="connsiteX26" fmla="*/ 1079106 w 1534839"/>
                <a:gd name="connsiteY26" fmla="*/ 59168 h 1467029"/>
                <a:gd name="connsiteX27" fmla="*/ 827646 w 1534839"/>
                <a:gd name="connsiteY27" fmla="*/ 22973 h 1467029"/>
                <a:gd name="connsiteX28" fmla="*/ 389496 w 1534839"/>
                <a:gd name="connsiteY28" fmla="*/ 24878 h 1467029"/>
                <a:gd name="connsiteX29" fmla="*/ 84696 w 1534839"/>
                <a:gd name="connsiteY29" fmla="*/ 333488 h 1467029"/>
                <a:gd name="connsiteX30" fmla="*/ 4686 w 1534839"/>
                <a:gd name="connsiteY30" fmla="*/ 621143 h 1467029"/>
                <a:gd name="connsiteX0" fmla="*/ 4686 w 1541892"/>
                <a:gd name="connsiteY0" fmla="*/ 621143 h 1467029"/>
                <a:gd name="connsiteX1" fmla="*/ 42786 w 1541892"/>
                <a:gd name="connsiteY1" fmla="*/ 788783 h 1467029"/>
                <a:gd name="connsiteX2" fmla="*/ 50406 w 1541892"/>
                <a:gd name="connsiteY2" fmla="*/ 836408 h 1467029"/>
                <a:gd name="connsiteX3" fmla="*/ 6591 w 1541892"/>
                <a:gd name="connsiteY3" fmla="*/ 845933 h 1467029"/>
                <a:gd name="connsiteX4" fmla="*/ 6591 w 1541892"/>
                <a:gd name="connsiteY4" fmla="*/ 948803 h 1467029"/>
                <a:gd name="connsiteX5" fmla="*/ 67551 w 1541892"/>
                <a:gd name="connsiteY5" fmla="*/ 1063103 h 1467029"/>
                <a:gd name="connsiteX6" fmla="*/ 111366 w 1541892"/>
                <a:gd name="connsiteY6" fmla="*/ 1101203 h 1467029"/>
                <a:gd name="connsiteX7" fmla="*/ 96126 w 1541892"/>
                <a:gd name="connsiteY7" fmla="*/ 1223123 h 1467029"/>
                <a:gd name="connsiteX8" fmla="*/ 128511 w 1541892"/>
                <a:gd name="connsiteY8" fmla="*/ 1314563 h 1467029"/>
                <a:gd name="connsiteX9" fmla="*/ 223761 w 1541892"/>
                <a:gd name="connsiteY9" fmla="*/ 1379333 h 1467029"/>
                <a:gd name="connsiteX10" fmla="*/ 406641 w 1541892"/>
                <a:gd name="connsiteY10" fmla="*/ 1436483 h 1467029"/>
                <a:gd name="connsiteX11" fmla="*/ 665721 w 1541892"/>
                <a:gd name="connsiteY11" fmla="*/ 1466963 h 1467029"/>
                <a:gd name="connsiteX12" fmla="*/ 900036 w 1541892"/>
                <a:gd name="connsiteY12" fmla="*/ 1428863 h 1467029"/>
                <a:gd name="connsiteX13" fmla="*/ 1122921 w 1541892"/>
                <a:gd name="connsiteY13" fmla="*/ 1345043 h 1467029"/>
                <a:gd name="connsiteX14" fmla="*/ 1273416 w 1541892"/>
                <a:gd name="connsiteY14" fmla="*/ 1211693 h 1467029"/>
                <a:gd name="connsiteX15" fmla="*/ 1309611 w 1541892"/>
                <a:gd name="connsiteY15" fmla="*/ 1236458 h 1467029"/>
                <a:gd name="connsiteX16" fmla="*/ 1408671 w 1541892"/>
                <a:gd name="connsiteY16" fmla="*/ 1219313 h 1467029"/>
                <a:gd name="connsiteX17" fmla="*/ 1477251 w 1541892"/>
                <a:gd name="connsiteY17" fmla="*/ 1145018 h 1467029"/>
                <a:gd name="connsiteX18" fmla="*/ 1536306 w 1541892"/>
                <a:gd name="connsiteY18" fmla="*/ 1047863 h 1467029"/>
                <a:gd name="connsiteX19" fmla="*/ 1530591 w 1541892"/>
                <a:gd name="connsiteY19" fmla="*/ 939278 h 1467029"/>
                <a:gd name="connsiteX20" fmla="*/ 1458201 w 1541892"/>
                <a:gd name="connsiteY20" fmla="*/ 864983 h 1467029"/>
                <a:gd name="connsiteX21" fmla="*/ 1357236 w 1541892"/>
                <a:gd name="connsiteY21" fmla="*/ 872603 h 1467029"/>
                <a:gd name="connsiteX22" fmla="*/ 1418196 w 1541892"/>
                <a:gd name="connsiteY22" fmla="*/ 802118 h 1467029"/>
                <a:gd name="connsiteX23" fmla="*/ 1475346 w 1541892"/>
                <a:gd name="connsiteY23" fmla="*/ 440168 h 1467029"/>
                <a:gd name="connsiteX24" fmla="*/ 1395336 w 1541892"/>
                <a:gd name="connsiteY24" fmla="*/ 158228 h 1467029"/>
                <a:gd name="connsiteX25" fmla="*/ 1199121 w 1541892"/>
                <a:gd name="connsiteY25" fmla="*/ 26783 h 1467029"/>
                <a:gd name="connsiteX26" fmla="*/ 1079106 w 1541892"/>
                <a:gd name="connsiteY26" fmla="*/ 59168 h 1467029"/>
                <a:gd name="connsiteX27" fmla="*/ 827646 w 1541892"/>
                <a:gd name="connsiteY27" fmla="*/ 22973 h 1467029"/>
                <a:gd name="connsiteX28" fmla="*/ 389496 w 1541892"/>
                <a:gd name="connsiteY28" fmla="*/ 24878 h 1467029"/>
                <a:gd name="connsiteX29" fmla="*/ 84696 w 1541892"/>
                <a:gd name="connsiteY29" fmla="*/ 333488 h 1467029"/>
                <a:gd name="connsiteX30" fmla="*/ 4686 w 1541892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57236 w 1542707"/>
                <a:gd name="connsiteY21" fmla="*/ 872603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93431 w 1542707"/>
                <a:gd name="connsiteY21" fmla="*/ 866888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93431 w 1542707"/>
                <a:gd name="connsiteY21" fmla="*/ 866888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93431 w 1542707"/>
                <a:gd name="connsiteY21" fmla="*/ 866888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3864 w 1541885"/>
                <a:gd name="connsiteY0" fmla="*/ 621143 h 1467029"/>
                <a:gd name="connsiteX1" fmla="*/ 41964 w 1541885"/>
                <a:gd name="connsiteY1" fmla="*/ 788783 h 1467029"/>
                <a:gd name="connsiteX2" fmla="*/ 34344 w 1541885"/>
                <a:gd name="connsiteY2" fmla="*/ 828788 h 1467029"/>
                <a:gd name="connsiteX3" fmla="*/ 5769 w 1541885"/>
                <a:gd name="connsiteY3" fmla="*/ 845933 h 1467029"/>
                <a:gd name="connsiteX4" fmla="*/ 5769 w 1541885"/>
                <a:gd name="connsiteY4" fmla="*/ 948803 h 1467029"/>
                <a:gd name="connsiteX5" fmla="*/ 66729 w 1541885"/>
                <a:gd name="connsiteY5" fmla="*/ 1063103 h 1467029"/>
                <a:gd name="connsiteX6" fmla="*/ 110544 w 1541885"/>
                <a:gd name="connsiteY6" fmla="*/ 1101203 h 1467029"/>
                <a:gd name="connsiteX7" fmla="*/ 95304 w 1541885"/>
                <a:gd name="connsiteY7" fmla="*/ 1223123 h 1467029"/>
                <a:gd name="connsiteX8" fmla="*/ 127689 w 1541885"/>
                <a:gd name="connsiteY8" fmla="*/ 1314563 h 1467029"/>
                <a:gd name="connsiteX9" fmla="*/ 222939 w 1541885"/>
                <a:gd name="connsiteY9" fmla="*/ 1379333 h 1467029"/>
                <a:gd name="connsiteX10" fmla="*/ 405819 w 1541885"/>
                <a:gd name="connsiteY10" fmla="*/ 1436483 h 1467029"/>
                <a:gd name="connsiteX11" fmla="*/ 664899 w 1541885"/>
                <a:gd name="connsiteY11" fmla="*/ 1466963 h 1467029"/>
                <a:gd name="connsiteX12" fmla="*/ 899214 w 1541885"/>
                <a:gd name="connsiteY12" fmla="*/ 1428863 h 1467029"/>
                <a:gd name="connsiteX13" fmla="*/ 1122099 w 1541885"/>
                <a:gd name="connsiteY13" fmla="*/ 1345043 h 1467029"/>
                <a:gd name="connsiteX14" fmla="*/ 1272594 w 1541885"/>
                <a:gd name="connsiteY14" fmla="*/ 1211693 h 1467029"/>
                <a:gd name="connsiteX15" fmla="*/ 1308789 w 1541885"/>
                <a:gd name="connsiteY15" fmla="*/ 1236458 h 1467029"/>
                <a:gd name="connsiteX16" fmla="*/ 1407849 w 1541885"/>
                <a:gd name="connsiteY16" fmla="*/ 1219313 h 1467029"/>
                <a:gd name="connsiteX17" fmla="*/ 1476429 w 1541885"/>
                <a:gd name="connsiteY17" fmla="*/ 1145018 h 1467029"/>
                <a:gd name="connsiteX18" fmla="*/ 1535484 w 1541885"/>
                <a:gd name="connsiteY18" fmla="*/ 1047863 h 1467029"/>
                <a:gd name="connsiteX19" fmla="*/ 1529769 w 1541885"/>
                <a:gd name="connsiteY19" fmla="*/ 939278 h 1467029"/>
                <a:gd name="connsiteX20" fmla="*/ 1457379 w 1541885"/>
                <a:gd name="connsiteY20" fmla="*/ 864983 h 1467029"/>
                <a:gd name="connsiteX21" fmla="*/ 1392609 w 1541885"/>
                <a:gd name="connsiteY21" fmla="*/ 866888 h 1467029"/>
                <a:gd name="connsiteX22" fmla="*/ 1417374 w 1541885"/>
                <a:gd name="connsiteY22" fmla="*/ 802118 h 1467029"/>
                <a:gd name="connsiteX23" fmla="*/ 1474524 w 1541885"/>
                <a:gd name="connsiteY23" fmla="*/ 440168 h 1467029"/>
                <a:gd name="connsiteX24" fmla="*/ 1394514 w 1541885"/>
                <a:gd name="connsiteY24" fmla="*/ 158228 h 1467029"/>
                <a:gd name="connsiteX25" fmla="*/ 1198299 w 1541885"/>
                <a:gd name="connsiteY25" fmla="*/ 26783 h 1467029"/>
                <a:gd name="connsiteX26" fmla="*/ 1078284 w 1541885"/>
                <a:gd name="connsiteY26" fmla="*/ 59168 h 1467029"/>
                <a:gd name="connsiteX27" fmla="*/ 826824 w 1541885"/>
                <a:gd name="connsiteY27" fmla="*/ 22973 h 1467029"/>
                <a:gd name="connsiteX28" fmla="*/ 388674 w 1541885"/>
                <a:gd name="connsiteY28" fmla="*/ 24878 h 1467029"/>
                <a:gd name="connsiteX29" fmla="*/ 83874 w 1541885"/>
                <a:gd name="connsiteY29" fmla="*/ 333488 h 1467029"/>
                <a:gd name="connsiteX30" fmla="*/ 3864 w 1541885"/>
                <a:gd name="connsiteY30" fmla="*/ 621143 h 1467029"/>
                <a:gd name="connsiteX0" fmla="*/ 3864 w 1541885"/>
                <a:gd name="connsiteY0" fmla="*/ 619055 h 1464941"/>
                <a:gd name="connsiteX1" fmla="*/ 41964 w 1541885"/>
                <a:gd name="connsiteY1" fmla="*/ 786695 h 1464941"/>
                <a:gd name="connsiteX2" fmla="*/ 34344 w 1541885"/>
                <a:gd name="connsiteY2" fmla="*/ 826700 h 1464941"/>
                <a:gd name="connsiteX3" fmla="*/ 5769 w 1541885"/>
                <a:gd name="connsiteY3" fmla="*/ 843845 h 1464941"/>
                <a:gd name="connsiteX4" fmla="*/ 5769 w 1541885"/>
                <a:gd name="connsiteY4" fmla="*/ 946715 h 1464941"/>
                <a:gd name="connsiteX5" fmla="*/ 66729 w 1541885"/>
                <a:gd name="connsiteY5" fmla="*/ 1061015 h 1464941"/>
                <a:gd name="connsiteX6" fmla="*/ 110544 w 1541885"/>
                <a:gd name="connsiteY6" fmla="*/ 1099115 h 1464941"/>
                <a:gd name="connsiteX7" fmla="*/ 95304 w 1541885"/>
                <a:gd name="connsiteY7" fmla="*/ 1221035 h 1464941"/>
                <a:gd name="connsiteX8" fmla="*/ 127689 w 1541885"/>
                <a:gd name="connsiteY8" fmla="*/ 1312475 h 1464941"/>
                <a:gd name="connsiteX9" fmla="*/ 222939 w 1541885"/>
                <a:gd name="connsiteY9" fmla="*/ 1377245 h 1464941"/>
                <a:gd name="connsiteX10" fmla="*/ 405819 w 1541885"/>
                <a:gd name="connsiteY10" fmla="*/ 1434395 h 1464941"/>
                <a:gd name="connsiteX11" fmla="*/ 664899 w 1541885"/>
                <a:gd name="connsiteY11" fmla="*/ 1464875 h 1464941"/>
                <a:gd name="connsiteX12" fmla="*/ 899214 w 1541885"/>
                <a:gd name="connsiteY12" fmla="*/ 1426775 h 1464941"/>
                <a:gd name="connsiteX13" fmla="*/ 1122099 w 1541885"/>
                <a:gd name="connsiteY13" fmla="*/ 1342955 h 1464941"/>
                <a:gd name="connsiteX14" fmla="*/ 1272594 w 1541885"/>
                <a:gd name="connsiteY14" fmla="*/ 1209605 h 1464941"/>
                <a:gd name="connsiteX15" fmla="*/ 1308789 w 1541885"/>
                <a:gd name="connsiteY15" fmla="*/ 1234370 h 1464941"/>
                <a:gd name="connsiteX16" fmla="*/ 1407849 w 1541885"/>
                <a:gd name="connsiteY16" fmla="*/ 1217225 h 1464941"/>
                <a:gd name="connsiteX17" fmla="*/ 1476429 w 1541885"/>
                <a:gd name="connsiteY17" fmla="*/ 1142930 h 1464941"/>
                <a:gd name="connsiteX18" fmla="*/ 1535484 w 1541885"/>
                <a:gd name="connsiteY18" fmla="*/ 1045775 h 1464941"/>
                <a:gd name="connsiteX19" fmla="*/ 1529769 w 1541885"/>
                <a:gd name="connsiteY19" fmla="*/ 937190 h 1464941"/>
                <a:gd name="connsiteX20" fmla="*/ 1457379 w 1541885"/>
                <a:gd name="connsiteY20" fmla="*/ 862895 h 1464941"/>
                <a:gd name="connsiteX21" fmla="*/ 1392609 w 1541885"/>
                <a:gd name="connsiteY21" fmla="*/ 864800 h 1464941"/>
                <a:gd name="connsiteX22" fmla="*/ 1417374 w 1541885"/>
                <a:gd name="connsiteY22" fmla="*/ 800030 h 1464941"/>
                <a:gd name="connsiteX23" fmla="*/ 1474524 w 1541885"/>
                <a:gd name="connsiteY23" fmla="*/ 438080 h 1464941"/>
                <a:gd name="connsiteX24" fmla="*/ 1394514 w 1541885"/>
                <a:gd name="connsiteY24" fmla="*/ 156140 h 1464941"/>
                <a:gd name="connsiteX25" fmla="*/ 1198299 w 1541885"/>
                <a:gd name="connsiteY25" fmla="*/ 24695 h 1464941"/>
                <a:gd name="connsiteX26" fmla="*/ 1051614 w 1541885"/>
                <a:gd name="connsiteY26" fmla="*/ 3740 h 1464941"/>
                <a:gd name="connsiteX27" fmla="*/ 826824 w 1541885"/>
                <a:gd name="connsiteY27" fmla="*/ 20885 h 1464941"/>
                <a:gd name="connsiteX28" fmla="*/ 388674 w 1541885"/>
                <a:gd name="connsiteY28" fmla="*/ 22790 h 1464941"/>
                <a:gd name="connsiteX29" fmla="*/ 83874 w 1541885"/>
                <a:gd name="connsiteY29" fmla="*/ 331400 h 1464941"/>
                <a:gd name="connsiteX30" fmla="*/ 3864 w 1541885"/>
                <a:gd name="connsiteY30" fmla="*/ 619055 h 1464941"/>
                <a:gd name="connsiteX0" fmla="*/ 3864 w 1541885"/>
                <a:gd name="connsiteY0" fmla="*/ 646071 h 1491957"/>
                <a:gd name="connsiteX1" fmla="*/ 41964 w 1541885"/>
                <a:gd name="connsiteY1" fmla="*/ 813711 h 1491957"/>
                <a:gd name="connsiteX2" fmla="*/ 34344 w 1541885"/>
                <a:gd name="connsiteY2" fmla="*/ 853716 h 1491957"/>
                <a:gd name="connsiteX3" fmla="*/ 5769 w 1541885"/>
                <a:gd name="connsiteY3" fmla="*/ 870861 h 1491957"/>
                <a:gd name="connsiteX4" fmla="*/ 5769 w 1541885"/>
                <a:gd name="connsiteY4" fmla="*/ 973731 h 1491957"/>
                <a:gd name="connsiteX5" fmla="*/ 66729 w 1541885"/>
                <a:gd name="connsiteY5" fmla="*/ 1088031 h 1491957"/>
                <a:gd name="connsiteX6" fmla="*/ 110544 w 1541885"/>
                <a:gd name="connsiteY6" fmla="*/ 1126131 h 1491957"/>
                <a:gd name="connsiteX7" fmla="*/ 95304 w 1541885"/>
                <a:gd name="connsiteY7" fmla="*/ 1248051 h 1491957"/>
                <a:gd name="connsiteX8" fmla="*/ 127689 w 1541885"/>
                <a:gd name="connsiteY8" fmla="*/ 1339491 h 1491957"/>
                <a:gd name="connsiteX9" fmla="*/ 222939 w 1541885"/>
                <a:gd name="connsiteY9" fmla="*/ 1404261 h 1491957"/>
                <a:gd name="connsiteX10" fmla="*/ 405819 w 1541885"/>
                <a:gd name="connsiteY10" fmla="*/ 1461411 h 1491957"/>
                <a:gd name="connsiteX11" fmla="*/ 664899 w 1541885"/>
                <a:gd name="connsiteY11" fmla="*/ 1491891 h 1491957"/>
                <a:gd name="connsiteX12" fmla="*/ 899214 w 1541885"/>
                <a:gd name="connsiteY12" fmla="*/ 1453791 h 1491957"/>
                <a:gd name="connsiteX13" fmla="*/ 1122099 w 1541885"/>
                <a:gd name="connsiteY13" fmla="*/ 1369971 h 1491957"/>
                <a:gd name="connsiteX14" fmla="*/ 1272594 w 1541885"/>
                <a:gd name="connsiteY14" fmla="*/ 1236621 h 1491957"/>
                <a:gd name="connsiteX15" fmla="*/ 1308789 w 1541885"/>
                <a:gd name="connsiteY15" fmla="*/ 1261386 h 1491957"/>
                <a:gd name="connsiteX16" fmla="*/ 1407849 w 1541885"/>
                <a:gd name="connsiteY16" fmla="*/ 1244241 h 1491957"/>
                <a:gd name="connsiteX17" fmla="*/ 1476429 w 1541885"/>
                <a:gd name="connsiteY17" fmla="*/ 1169946 h 1491957"/>
                <a:gd name="connsiteX18" fmla="*/ 1535484 w 1541885"/>
                <a:gd name="connsiteY18" fmla="*/ 1072791 h 1491957"/>
                <a:gd name="connsiteX19" fmla="*/ 1529769 w 1541885"/>
                <a:gd name="connsiteY19" fmla="*/ 964206 h 1491957"/>
                <a:gd name="connsiteX20" fmla="*/ 1457379 w 1541885"/>
                <a:gd name="connsiteY20" fmla="*/ 889911 h 1491957"/>
                <a:gd name="connsiteX21" fmla="*/ 1392609 w 1541885"/>
                <a:gd name="connsiteY21" fmla="*/ 891816 h 1491957"/>
                <a:gd name="connsiteX22" fmla="*/ 1417374 w 1541885"/>
                <a:gd name="connsiteY22" fmla="*/ 827046 h 1491957"/>
                <a:gd name="connsiteX23" fmla="*/ 1474524 w 1541885"/>
                <a:gd name="connsiteY23" fmla="*/ 465096 h 1491957"/>
                <a:gd name="connsiteX24" fmla="*/ 1394514 w 1541885"/>
                <a:gd name="connsiteY24" fmla="*/ 183156 h 1491957"/>
                <a:gd name="connsiteX25" fmla="*/ 1198299 w 1541885"/>
                <a:gd name="connsiteY25" fmla="*/ 51711 h 1491957"/>
                <a:gd name="connsiteX26" fmla="*/ 1051614 w 1541885"/>
                <a:gd name="connsiteY26" fmla="*/ 30756 h 1491957"/>
                <a:gd name="connsiteX27" fmla="*/ 819204 w 1541885"/>
                <a:gd name="connsiteY27" fmla="*/ 276 h 1491957"/>
                <a:gd name="connsiteX28" fmla="*/ 388674 w 1541885"/>
                <a:gd name="connsiteY28" fmla="*/ 49806 h 1491957"/>
                <a:gd name="connsiteX29" fmla="*/ 83874 w 1541885"/>
                <a:gd name="connsiteY29" fmla="*/ 358416 h 1491957"/>
                <a:gd name="connsiteX30" fmla="*/ 3864 w 1541885"/>
                <a:gd name="connsiteY30" fmla="*/ 646071 h 1491957"/>
                <a:gd name="connsiteX0" fmla="*/ 3864 w 1541885"/>
                <a:gd name="connsiteY0" fmla="*/ 646616 h 1492502"/>
                <a:gd name="connsiteX1" fmla="*/ 41964 w 1541885"/>
                <a:gd name="connsiteY1" fmla="*/ 814256 h 1492502"/>
                <a:gd name="connsiteX2" fmla="*/ 34344 w 1541885"/>
                <a:gd name="connsiteY2" fmla="*/ 854261 h 1492502"/>
                <a:gd name="connsiteX3" fmla="*/ 5769 w 1541885"/>
                <a:gd name="connsiteY3" fmla="*/ 871406 h 1492502"/>
                <a:gd name="connsiteX4" fmla="*/ 5769 w 1541885"/>
                <a:gd name="connsiteY4" fmla="*/ 974276 h 1492502"/>
                <a:gd name="connsiteX5" fmla="*/ 66729 w 1541885"/>
                <a:gd name="connsiteY5" fmla="*/ 1088576 h 1492502"/>
                <a:gd name="connsiteX6" fmla="*/ 110544 w 1541885"/>
                <a:gd name="connsiteY6" fmla="*/ 1126676 h 1492502"/>
                <a:gd name="connsiteX7" fmla="*/ 95304 w 1541885"/>
                <a:gd name="connsiteY7" fmla="*/ 1248596 h 1492502"/>
                <a:gd name="connsiteX8" fmla="*/ 127689 w 1541885"/>
                <a:gd name="connsiteY8" fmla="*/ 1340036 h 1492502"/>
                <a:gd name="connsiteX9" fmla="*/ 222939 w 1541885"/>
                <a:gd name="connsiteY9" fmla="*/ 1404806 h 1492502"/>
                <a:gd name="connsiteX10" fmla="*/ 405819 w 1541885"/>
                <a:gd name="connsiteY10" fmla="*/ 1461956 h 1492502"/>
                <a:gd name="connsiteX11" fmla="*/ 664899 w 1541885"/>
                <a:gd name="connsiteY11" fmla="*/ 1492436 h 1492502"/>
                <a:gd name="connsiteX12" fmla="*/ 899214 w 1541885"/>
                <a:gd name="connsiteY12" fmla="*/ 1454336 h 1492502"/>
                <a:gd name="connsiteX13" fmla="*/ 1122099 w 1541885"/>
                <a:gd name="connsiteY13" fmla="*/ 1370516 h 1492502"/>
                <a:gd name="connsiteX14" fmla="*/ 1272594 w 1541885"/>
                <a:gd name="connsiteY14" fmla="*/ 1237166 h 1492502"/>
                <a:gd name="connsiteX15" fmla="*/ 1308789 w 1541885"/>
                <a:gd name="connsiteY15" fmla="*/ 1261931 h 1492502"/>
                <a:gd name="connsiteX16" fmla="*/ 1407849 w 1541885"/>
                <a:gd name="connsiteY16" fmla="*/ 1244786 h 1492502"/>
                <a:gd name="connsiteX17" fmla="*/ 1476429 w 1541885"/>
                <a:gd name="connsiteY17" fmla="*/ 1170491 h 1492502"/>
                <a:gd name="connsiteX18" fmla="*/ 1535484 w 1541885"/>
                <a:gd name="connsiteY18" fmla="*/ 1073336 h 1492502"/>
                <a:gd name="connsiteX19" fmla="*/ 1529769 w 1541885"/>
                <a:gd name="connsiteY19" fmla="*/ 964751 h 1492502"/>
                <a:gd name="connsiteX20" fmla="*/ 1457379 w 1541885"/>
                <a:gd name="connsiteY20" fmla="*/ 890456 h 1492502"/>
                <a:gd name="connsiteX21" fmla="*/ 1392609 w 1541885"/>
                <a:gd name="connsiteY21" fmla="*/ 892361 h 1492502"/>
                <a:gd name="connsiteX22" fmla="*/ 1417374 w 1541885"/>
                <a:gd name="connsiteY22" fmla="*/ 827591 h 1492502"/>
                <a:gd name="connsiteX23" fmla="*/ 1474524 w 1541885"/>
                <a:gd name="connsiteY23" fmla="*/ 465641 h 1492502"/>
                <a:gd name="connsiteX24" fmla="*/ 1394514 w 1541885"/>
                <a:gd name="connsiteY24" fmla="*/ 183701 h 1492502"/>
                <a:gd name="connsiteX25" fmla="*/ 1198299 w 1541885"/>
                <a:gd name="connsiteY25" fmla="*/ 52256 h 1492502"/>
                <a:gd name="connsiteX26" fmla="*/ 1051614 w 1541885"/>
                <a:gd name="connsiteY26" fmla="*/ 21776 h 1492502"/>
                <a:gd name="connsiteX27" fmla="*/ 819204 w 1541885"/>
                <a:gd name="connsiteY27" fmla="*/ 821 h 1492502"/>
                <a:gd name="connsiteX28" fmla="*/ 388674 w 1541885"/>
                <a:gd name="connsiteY28" fmla="*/ 50351 h 1492502"/>
                <a:gd name="connsiteX29" fmla="*/ 83874 w 1541885"/>
                <a:gd name="connsiteY29" fmla="*/ 358961 h 1492502"/>
                <a:gd name="connsiteX30" fmla="*/ 3864 w 1541885"/>
                <a:gd name="connsiteY30" fmla="*/ 646616 h 1492502"/>
                <a:gd name="connsiteX0" fmla="*/ 3864 w 1541885"/>
                <a:gd name="connsiteY0" fmla="*/ 647250 h 1493136"/>
                <a:gd name="connsiteX1" fmla="*/ 41964 w 1541885"/>
                <a:gd name="connsiteY1" fmla="*/ 814890 h 1493136"/>
                <a:gd name="connsiteX2" fmla="*/ 34344 w 1541885"/>
                <a:gd name="connsiteY2" fmla="*/ 854895 h 1493136"/>
                <a:gd name="connsiteX3" fmla="*/ 5769 w 1541885"/>
                <a:gd name="connsiteY3" fmla="*/ 872040 h 1493136"/>
                <a:gd name="connsiteX4" fmla="*/ 5769 w 1541885"/>
                <a:gd name="connsiteY4" fmla="*/ 974910 h 1493136"/>
                <a:gd name="connsiteX5" fmla="*/ 66729 w 1541885"/>
                <a:gd name="connsiteY5" fmla="*/ 1089210 h 1493136"/>
                <a:gd name="connsiteX6" fmla="*/ 110544 w 1541885"/>
                <a:gd name="connsiteY6" fmla="*/ 1127310 h 1493136"/>
                <a:gd name="connsiteX7" fmla="*/ 95304 w 1541885"/>
                <a:gd name="connsiteY7" fmla="*/ 1249230 h 1493136"/>
                <a:gd name="connsiteX8" fmla="*/ 127689 w 1541885"/>
                <a:gd name="connsiteY8" fmla="*/ 1340670 h 1493136"/>
                <a:gd name="connsiteX9" fmla="*/ 222939 w 1541885"/>
                <a:gd name="connsiteY9" fmla="*/ 1405440 h 1493136"/>
                <a:gd name="connsiteX10" fmla="*/ 405819 w 1541885"/>
                <a:gd name="connsiteY10" fmla="*/ 1462590 h 1493136"/>
                <a:gd name="connsiteX11" fmla="*/ 664899 w 1541885"/>
                <a:gd name="connsiteY11" fmla="*/ 1493070 h 1493136"/>
                <a:gd name="connsiteX12" fmla="*/ 899214 w 1541885"/>
                <a:gd name="connsiteY12" fmla="*/ 1454970 h 1493136"/>
                <a:gd name="connsiteX13" fmla="*/ 1122099 w 1541885"/>
                <a:gd name="connsiteY13" fmla="*/ 1371150 h 1493136"/>
                <a:gd name="connsiteX14" fmla="*/ 1272594 w 1541885"/>
                <a:gd name="connsiteY14" fmla="*/ 1237800 h 1493136"/>
                <a:gd name="connsiteX15" fmla="*/ 1308789 w 1541885"/>
                <a:gd name="connsiteY15" fmla="*/ 1262565 h 1493136"/>
                <a:gd name="connsiteX16" fmla="*/ 1407849 w 1541885"/>
                <a:gd name="connsiteY16" fmla="*/ 1245420 h 1493136"/>
                <a:gd name="connsiteX17" fmla="*/ 1476429 w 1541885"/>
                <a:gd name="connsiteY17" fmla="*/ 1171125 h 1493136"/>
                <a:gd name="connsiteX18" fmla="*/ 1535484 w 1541885"/>
                <a:gd name="connsiteY18" fmla="*/ 1073970 h 1493136"/>
                <a:gd name="connsiteX19" fmla="*/ 1529769 w 1541885"/>
                <a:gd name="connsiteY19" fmla="*/ 965385 h 1493136"/>
                <a:gd name="connsiteX20" fmla="*/ 1457379 w 1541885"/>
                <a:gd name="connsiteY20" fmla="*/ 891090 h 1493136"/>
                <a:gd name="connsiteX21" fmla="*/ 1392609 w 1541885"/>
                <a:gd name="connsiteY21" fmla="*/ 892995 h 1493136"/>
                <a:gd name="connsiteX22" fmla="*/ 1417374 w 1541885"/>
                <a:gd name="connsiteY22" fmla="*/ 828225 h 1493136"/>
                <a:gd name="connsiteX23" fmla="*/ 1474524 w 1541885"/>
                <a:gd name="connsiteY23" fmla="*/ 466275 h 1493136"/>
                <a:gd name="connsiteX24" fmla="*/ 1394514 w 1541885"/>
                <a:gd name="connsiteY24" fmla="*/ 184335 h 1493136"/>
                <a:gd name="connsiteX25" fmla="*/ 1198299 w 1541885"/>
                <a:gd name="connsiteY25" fmla="*/ 52890 h 1493136"/>
                <a:gd name="connsiteX26" fmla="*/ 1055424 w 1541885"/>
                <a:gd name="connsiteY26" fmla="*/ 16695 h 1493136"/>
                <a:gd name="connsiteX27" fmla="*/ 819204 w 1541885"/>
                <a:gd name="connsiteY27" fmla="*/ 1455 h 1493136"/>
                <a:gd name="connsiteX28" fmla="*/ 388674 w 1541885"/>
                <a:gd name="connsiteY28" fmla="*/ 50985 h 1493136"/>
                <a:gd name="connsiteX29" fmla="*/ 83874 w 1541885"/>
                <a:gd name="connsiteY29" fmla="*/ 359595 h 1493136"/>
                <a:gd name="connsiteX30" fmla="*/ 3864 w 1541885"/>
                <a:gd name="connsiteY30" fmla="*/ 647250 h 1493136"/>
                <a:gd name="connsiteX0" fmla="*/ 3864 w 1541885"/>
                <a:gd name="connsiteY0" fmla="*/ 647354 h 1493240"/>
                <a:gd name="connsiteX1" fmla="*/ 41964 w 1541885"/>
                <a:gd name="connsiteY1" fmla="*/ 814994 h 1493240"/>
                <a:gd name="connsiteX2" fmla="*/ 34344 w 1541885"/>
                <a:gd name="connsiteY2" fmla="*/ 854999 h 1493240"/>
                <a:gd name="connsiteX3" fmla="*/ 5769 w 1541885"/>
                <a:gd name="connsiteY3" fmla="*/ 872144 h 1493240"/>
                <a:gd name="connsiteX4" fmla="*/ 5769 w 1541885"/>
                <a:gd name="connsiteY4" fmla="*/ 975014 h 1493240"/>
                <a:gd name="connsiteX5" fmla="*/ 66729 w 1541885"/>
                <a:gd name="connsiteY5" fmla="*/ 1089314 h 1493240"/>
                <a:gd name="connsiteX6" fmla="*/ 110544 w 1541885"/>
                <a:gd name="connsiteY6" fmla="*/ 1127414 h 1493240"/>
                <a:gd name="connsiteX7" fmla="*/ 95304 w 1541885"/>
                <a:gd name="connsiteY7" fmla="*/ 1249334 h 1493240"/>
                <a:gd name="connsiteX8" fmla="*/ 127689 w 1541885"/>
                <a:gd name="connsiteY8" fmla="*/ 1340774 h 1493240"/>
                <a:gd name="connsiteX9" fmla="*/ 222939 w 1541885"/>
                <a:gd name="connsiteY9" fmla="*/ 1405544 h 1493240"/>
                <a:gd name="connsiteX10" fmla="*/ 405819 w 1541885"/>
                <a:gd name="connsiteY10" fmla="*/ 1462694 h 1493240"/>
                <a:gd name="connsiteX11" fmla="*/ 664899 w 1541885"/>
                <a:gd name="connsiteY11" fmla="*/ 1493174 h 1493240"/>
                <a:gd name="connsiteX12" fmla="*/ 899214 w 1541885"/>
                <a:gd name="connsiteY12" fmla="*/ 1455074 h 1493240"/>
                <a:gd name="connsiteX13" fmla="*/ 1122099 w 1541885"/>
                <a:gd name="connsiteY13" fmla="*/ 1371254 h 1493240"/>
                <a:gd name="connsiteX14" fmla="*/ 1272594 w 1541885"/>
                <a:gd name="connsiteY14" fmla="*/ 1237904 h 1493240"/>
                <a:gd name="connsiteX15" fmla="*/ 1308789 w 1541885"/>
                <a:gd name="connsiteY15" fmla="*/ 1262669 h 1493240"/>
                <a:gd name="connsiteX16" fmla="*/ 1407849 w 1541885"/>
                <a:gd name="connsiteY16" fmla="*/ 1245524 h 1493240"/>
                <a:gd name="connsiteX17" fmla="*/ 1476429 w 1541885"/>
                <a:gd name="connsiteY17" fmla="*/ 1171229 h 1493240"/>
                <a:gd name="connsiteX18" fmla="*/ 1535484 w 1541885"/>
                <a:gd name="connsiteY18" fmla="*/ 1074074 h 1493240"/>
                <a:gd name="connsiteX19" fmla="*/ 1529769 w 1541885"/>
                <a:gd name="connsiteY19" fmla="*/ 965489 h 1493240"/>
                <a:gd name="connsiteX20" fmla="*/ 1457379 w 1541885"/>
                <a:gd name="connsiteY20" fmla="*/ 891194 h 1493240"/>
                <a:gd name="connsiteX21" fmla="*/ 1392609 w 1541885"/>
                <a:gd name="connsiteY21" fmla="*/ 893099 h 1493240"/>
                <a:gd name="connsiteX22" fmla="*/ 1417374 w 1541885"/>
                <a:gd name="connsiteY22" fmla="*/ 828329 h 1493240"/>
                <a:gd name="connsiteX23" fmla="*/ 1474524 w 1541885"/>
                <a:gd name="connsiteY23" fmla="*/ 466379 h 1493240"/>
                <a:gd name="connsiteX24" fmla="*/ 1394514 w 1541885"/>
                <a:gd name="connsiteY24" fmla="*/ 184439 h 1493240"/>
                <a:gd name="connsiteX25" fmla="*/ 1234494 w 1541885"/>
                <a:gd name="connsiteY25" fmla="*/ 60614 h 1493240"/>
                <a:gd name="connsiteX26" fmla="*/ 1055424 w 1541885"/>
                <a:gd name="connsiteY26" fmla="*/ 16799 h 1493240"/>
                <a:gd name="connsiteX27" fmla="*/ 819204 w 1541885"/>
                <a:gd name="connsiteY27" fmla="*/ 1559 h 1493240"/>
                <a:gd name="connsiteX28" fmla="*/ 388674 w 1541885"/>
                <a:gd name="connsiteY28" fmla="*/ 51089 h 1493240"/>
                <a:gd name="connsiteX29" fmla="*/ 83874 w 1541885"/>
                <a:gd name="connsiteY29" fmla="*/ 359699 h 1493240"/>
                <a:gd name="connsiteX30" fmla="*/ 3864 w 1541885"/>
                <a:gd name="connsiteY30" fmla="*/ 647354 h 1493240"/>
                <a:gd name="connsiteX0" fmla="*/ 3864 w 1541885"/>
                <a:gd name="connsiteY0" fmla="*/ 660052 h 1505938"/>
                <a:gd name="connsiteX1" fmla="*/ 41964 w 1541885"/>
                <a:gd name="connsiteY1" fmla="*/ 827692 h 1505938"/>
                <a:gd name="connsiteX2" fmla="*/ 34344 w 1541885"/>
                <a:gd name="connsiteY2" fmla="*/ 867697 h 1505938"/>
                <a:gd name="connsiteX3" fmla="*/ 5769 w 1541885"/>
                <a:gd name="connsiteY3" fmla="*/ 884842 h 1505938"/>
                <a:gd name="connsiteX4" fmla="*/ 5769 w 1541885"/>
                <a:gd name="connsiteY4" fmla="*/ 987712 h 1505938"/>
                <a:gd name="connsiteX5" fmla="*/ 66729 w 1541885"/>
                <a:gd name="connsiteY5" fmla="*/ 1102012 h 1505938"/>
                <a:gd name="connsiteX6" fmla="*/ 110544 w 1541885"/>
                <a:gd name="connsiteY6" fmla="*/ 1140112 h 1505938"/>
                <a:gd name="connsiteX7" fmla="*/ 95304 w 1541885"/>
                <a:gd name="connsiteY7" fmla="*/ 1262032 h 1505938"/>
                <a:gd name="connsiteX8" fmla="*/ 127689 w 1541885"/>
                <a:gd name="connsiteY8" fmla="*/ 1353472 h 1505938"/>
                <a:gd name="connsiteX9" fmla="*/ 222939 w 1541885"/>
                <a:gd name="connsiteY9" fmla="*/ 1418242 h 1505938"/>
                <a:gd name="connsiteX10" fmla="*/ 405819 w 1541885"/>
                <a:gd name="connsiteY10" fmla="*/ 1475392 h 1505938"/>
                <a:gd name="connsiteX11" fmla="*/ 664899 w 1541885"/>
                <a:gd name="connsiteY11" fmla="*/ 1505872 h 1505938"/>
                <a:gd name="connsiteX12" fmla="*/ 899214 w 1541885"/>
                <a:gd name="connsiteY12" fmla="*/ 1467772 h 1505938"/>
                <a:gd name="connsiteX13" fmla="*/ 1122099 w 1541885"/>
                <a:gd name="connsiteY13" fmla="*/ 1383952 h 1505938"/>
                <a:gd name="connsiteX14" fmla="*/ 1272594 w 1541885"/>
                <a:gd name="connsiteY14" fmla="*/ 1250602 h 1505938"/>
                <a:gd name="connsiteX15" fmla="*/ 1308789 w 1541885"/>
                <a:gd name="connsiteY15" fmla="*/ 1275367 h 1505938"/>
                <a:gd name="connsiteX16" fmla="*/ 1407849 w 1541885"/>
                <a:gd name="connsiteY16" fmla="*/ 1258222 h 1505938"/>
                <a:gd name="connsiteX17" fmla="*/ 1476429 w 1541885"/>
                <a:gd name="connsiteY17" fmla="*/ 1183927 h 1505938"/>
                <a:gd name="connsiteX18" fmla="*/ 1535484 w 1541885"/>
                <a:gd name="connsiteY18" fmla="*/ 1086772 h 1505938"/>
                <a:gd name="connsiteX19" fmla="*/ 1529769 w 1541885"/>
                <a:gd name="connsiteY19" fmla="*/ 978187 h 1505938"/>
                <a:gd name="connsiteX20" fmla="*/ 1457379 w 1541885"/>
                <a:gd name="connsiteY20" fmla="*/ 903892 h 1505938"/>
                <a:gd name="connsiteX21" fmla="*/ 1392609 w 1541885"/>
                <a:gd name="connsiteY21" fmla="*/ 905797 h 1505938"/>
                <a:gd name="connsiteX22" fmla="*/ 1417374 w 1541885"/>
                <a:gd name="connsiteY22" fmla="*/ 841027 h 1505938"/>
                <a:gd name="connsiteX23" fmla="*/ 1474524 w 1541885"/>
                <a:gd name="connsiteY23" fmla="*/ 479077 h 1505938"/>
                <a:gd name="connsiteX24" fmla="*/ 1394514 w 1541885"/>
                <a:gd name="connsiteY24" fmla="*/ 197137 h 1505938"/>
                <a:gd name="connsiteX25" fmla="*/ 1234494 w 1541885"/>
                <a:gd name="connsiteY25" fmla="*/ 73312 h 1505938"/>
                <a:gd name="connsiteX26" fmla="*/ 1055424 w 1541885"/>
                <a:gd name="connsiteY26" fmla="*/ 29497 h 1505938"/>
                <a:gd name="connsiteX27" fmla="*/ 784914 w 1541885"/>
                <a:gd name="connsiteY27" fmla="*/ 922 h 1505938"/>
                <a:gd name="connsiteX28" fmla="*/ 388674 w 1541885"/>
                <a:gd name="connsiteY28" fmla="*/ 63787 h 1505938"/>
                <a:gd name="connsiteX29" fmla="*/ 83874 w 1541885"/>
                <a:gd name="connsiteY29" fmla="*/ 372397 h 1505938"/>
                <a:gd name="connsiteX30" fmla="*/ 3864 w 1541885"/>
                <a:gd name="connsiteY30" fmla="*/ 660052 h 1505938"/>
                <a:gd name="connsiteX0" fmla="*/ 3864 w 1541885"/>
                <a:gd name="connsiteY0" fmla="*/ 660052 h 1505938"/>
                <a:gd name="connsiteX1" fmla="*/ 41964 w 1541885"/>
                <a:gd name="connsiteY1" fmla="*/ 827692 h 1505938"/>
                <a:gd name="connsiteX2" fmla="*/ 34344 w 1541885"/>
                <a:gd name="connsiteY2" fmla="*/ 867697 h 1505938"/>
                <a:gd name="connsiteX3" fmla="*/ 5769 w 1541885"/>
                <a:gd name="connsiteY3" fmla="*/ 884842 h 1505938"/>
                <a:gd name="connsiteX4" fmla="*/ 5769 w 1541885"/>
                <a:gd name="connsiteY4" fmla="*/ 987712 h 1505938"/>
                <a:gd name="connsiteX5" fmla="*/ 66729 w 1541885"/>
                <a:gd name="connsiteY5" fmla="*/ 1102012 h 1505938"/>
                <a:gd name="connsiteX6" fmla="*/ 110544 w 1541885"/>
                <a:gd name="connsiteY6" fmla="*/ 1140112 h 1505938"/>
                <a:gd name="connsiteX7" fmla="*/ 95304 w 1541885"/>
                <a:gd name="connsiteY7" fmla="*/ 1262032 h 1505938"/>
                <a:gd name="connsiteX8" fmla="*/ 127689 w 1541885"/>
                <a:gd name="connsiteY8" fmla="*/ 1353472 h 1505938"/>
                <a:gd name="connsiteX9" fmla="*/ 222939 w 1541885"/>
                <a:gd name="connsiteY9" fmla="*/ 1418242 h 1505938"/>
                <a:gd name="connsiteX10" fmla="*/ 405819 w 1541885"/>
                <a:gd name="connsiteY10" fmla="*/ 1475392 h 1505938"/>
                <a:gd name="connsiteX11" fmla="*/ 664899 w 1541885"/>
                <a:gd name="connsiteY11" fmla="*/ 1505872 h 1505938"/>
                <a:gd name="connsiteX12" fmla="*/ 899214 w 1541885"/>
                <a:gd name="connsiteY12" fmla="*/ 1467772 h 1505938"/>
                <a:gd name="connsiteX13" fmla="*/ 1122099 w 1541885"/>
                <a:gd name="connsiteY13" fmla="*/ 1383952 h 1505938"/>
                <a:gd name="connsiteX14" fmla="*/ 1272594 w 1541885"/>
                <a:gd name="connsiteY14" fmla="*/ 1250602 h 1505938"/>
                <a:gd name="connsiteX15" fmla="*/ 1308789 w 1541885"/>
                <a:gd name="connsiteY15" fmla="*/ 1275367 h 1505938"/>
                <a:gd name="connsiteX16" fmla="*/ 1407849 w 1541885"/>
                <a:gd name="connsiteY16" fmla="*/ 1258222 h 1505938"/>
                <a:gd name="connsiteX17" fmla="*/ 1476429 w 1541885"/>
                <a:gd name="connsiteY17" fmla="*/ 1183927 h 1505938"/>
                <a:gd name="connsiteX18" fmla="*/ 1535484 w 1541885"/>
                <a:gd name="connsiteY18" fmla="*/ 1086772 h 1505938"/>
                <a:gd name="connsiteX19" fmla="*/ 1529769 w 1541885"/>
                <a:gd name="connsiteY19" fmla="*/ 978187 h 1505938"/>
                <a:gd name="connsiteX20" fmla="*/ 1457379 w 1541885"/>
                <a:gd name="connsiteY20" fmla="*/ 903892 h 1505938"/>
                <a:gd name="connsiteX21" fmla="*/ 1392609 w 1541885"/>
                <a:gd name="connsiteY21" fmla="*/ 905797 h 1505938"/>
                <a:gd name="connsiteX22" fmla="*/ 1417374 w 1541885"/>
                <a:gd name="connsiteY22" fmla="*/ 841027 h 1505938"/>
                <a:gd name="connsiteX23" fmla="*/ 1474524 w 1541885"/>
                <a:gd name="connsiteY23" fmla="*/ 479077 h 1505938"/>
                <a:gd name="connsiteX24" fmla="*/ 1396419 w 1541885"/>
                <a:gd name="connsiteY24" fmla="*/ 216187 h 1505938"/>
                <a:gd name="connsiteX25" fmla="*/ 1234494 w 1541885"/>
                <a:gd name="connsiteY25" fmla="*/ 73312 h 1505938"/>
                <a:gd name="connsiteX26" fmla="*/ 1055424 w 1541885"/>
                <a:gd name="connsiteY26" fmla="*/ 29497 h 1505938"/>
                <a:gd name="connsiteX27" fmla="*/ 784914 w 1541885"/>
                <a:gd name="connsiteY27" fmla="*/ 922 h 1505938"/>
                <a:gd name="connsiteX28" fmla="*/ 388674 w 1541885"/>
                <a:gd name="connsiteY28" fmla="*/ 63787 h 1505938"/>
                <a:gd name="connsiteX29" fmla="*/ 83874 w 1541885"/>
                <a:gd name="connsiteY29" fmla="*/ 372397 h 1505938"/>
                <a:gd name="connsiteX30" fmla="*/ 3864 w 1541885"/>
                <a:gd name="connsiteY30" fmla="*/ 660052 h 1505938"/>
                <a:gd name="connsiteX0" fmla="*/ 3864 w 1541885"/>
                <a:gd name="connsiteY0" fmla="*/ 660107 h 1505993"/>
                <a:gd name="connsiteX1" fmla="*/ 41964 w 1541885"/>
                <a:gd name="connsiteY1" fmla="*/ 827747 h 1505993"/>
                <a:gd name="connsiteX2" fmla="*/ 34344 w 1541885"/>
                <a:gd name="connsiteY2" fmla="*/ 867752 h 1505993"/>
                <a:gd name="connsiteX3" fmla="*/ 5769 w 1541885"/>
                <a:gd name="connsiteY3" fmla="*/ 884897 h 1505993"/>
                <a:gd name="connsiteX4" fmla="*/ 5769 w 1541885"/>
                <a:gd name="connsiteY4" fmla="*/ 987767 h 1505993"/>
                <a:gd name="connsiteX5" fmla="*/ 66729 w 1541885"/>
                <a:gd name="connsiteY5" fmla="*/ 1102067 h 1505993"/>
                <a:gd name="connsiteX6" fmla="*/ 110544 w 1541885"/>
                <a:gd name="connsiteY6" fmla="*/ 1140167 h 1505993"/>
                <a:gd name="connsiteX7" fmla="*/ 95304 w 1541885"/>
                <a:gd name="connsiteY7" fmla="*/ 1262087 h 1505993"/>
                <a:gd name="connsiteX8" fmla="*/ 127689 w 1541885"/>
                <a:gd name="connsiteY8" fmla="*/ 1353527 h 1505993"/>
                <a:gd name="connsiteX9" fmla="*/ 222939 w 1541885"/>
                <a:gd name="connsiteY9" fmla="*/ 1418297 h 1505993"/>
                <a:gd name="connsiteX10" fmla="*/ 405819 w 1541885"/>
                <a:gd name="connsiteY10" fmla="*/ 1475447 h 1505993"/>
                <a:gd name="connsiteX11" fmla="*/ 664899 w 1541885"/>
                <a:gd name="connsiteY11" fmla="*/ 1505927 h 1505993"/>
                <a:gd name="connsiteX12" fmla="*/ 899214 w 1541885"/>
                <a:gd name="connsiteY12" fmla="*/ 1467827 h 1505993"/>
                <a:gd name="connsiteX13" fmla="*/ 1122099 w 1541885"/>
                <a:gd name="connsiteY13" fmla="*/ 1384007 h 1505993"/>
                <a:gd name="connsiteX14" fmla="*/ 1272594 w 1541885"/>
                <a:gd name="connsiteY14" fmla="*/ 1250657 h 1505993"/>
                <a:gd name="connsiteX15" fmla="*/ 1308789 w 1541885"/>
                <a:gd name="connsiteY15" fmla="*/ 1275422 h 1505993"/>
                <a:gd name="connsiteX16" fmla="*/ 1407849 w 1541885"/>
                <a:gd name="connsiteY16" fmla="*/ 1258277 h 1505993"/>
                <a:gd name="connsiteX17" fmla="*/ 1476429 w 1541885"/>
                <a:gd name="connsiteY17" fmla="*/ 1183982 h 1505993"/>
                <a:gd name="connsiteX18" fmla="*/ 1535484 w 1541885"/>
                <a:gd name="connsiteY18" fmla="*/ 1086827 h 1505993"/>
                <a:gd name="connsiteX19" fmla="*/ 1529769 w 1541885"/>
                <a:gd name="connsiteY19" fmla="*/ 978242 h 1505993"/>
                <a:gd name="connsiteX20" fmla="*/ 1457379 w 1541885"/>
                <a:gd name="connsiteY20" fmla="*/ 903947 h 1505993"/>
                <a:gd name="connsiteX21" fmla="*/ 1392609 w 1541885"/>
                <a:gd name="connsiteY21" fmla="*/ 905852 h 1505993"/>
                <a:gd name="connsiteX22" fmla="*/ 1417374 w 1541885"/>
                <a:gd name="connsiteY22" fmla="*/ 841082 h 1505993"/>
                <a:gd name="connsiteX23" fmla="*/ 1474524 w 1541885"/>
                <a:gd name="connsiteY23" fmla="*/ 479132 h 1505993"/>
                <a:gd name="connsiteX24" fmla="*/ 1396419 w 1541885"/>
                <a:gd name="connsiteY24" fmla="*/ 216242 h 1505993"/>
                <a:gd name="connsiteX25" fmla="*/ 1230684 w 1541885"/>
                <a:gd name="connsiteY25" fmla="*/ 82892 h 1505993"/>
                <a:gd name="connsiteX26" fmla="*/ 1055424 w 1541885"/>
                <a:gd name="connsiteY26" fmla="*/ 29552 h 1505993"/>
                <a:gd name="connsiteX27" fmla="*/ 784914 w 1541885"/>
                <a:gd name="connsiteY27" fmla="*/ 977 h 1505993"/>
                <a:gd name="connsiteX28" fmla="*/ 388674 w 1541885"/>
                <a:gd name="connsiteY28" fmla="*/ 63842 h 1505993"/>
                <a:gd name="connsiteX29" fmla="*/ 83874 w 1541885"/>
                <a:gd name="connsiteY29" fmla="*/ 372452 h 1505993"/>
                <a:gd name="connsiteX30" fmla="*/ 3864 w 1541885"/>
                <a:gd name="connsiteY30" fmla="*/ 660107 h 1505993"/>
                <a:gd name="connsiteX0" fmla="*/ 3864 w 1541885"/>
                <a:gd name="connsiteY0" fmla="*/ 660701 h 1506587"/>
                <a:gd name="connsiteX1" fmla="*/ 41964 w 1541885"/>
                <a:gd name="connsiteY1" fmla="*/ 828341 h 1506587"/>
                <a:gd name="connsiteX2" fmla="*/ 34344 w 1541885"/>
                <a:gd name="connsiteY2" fmla="*/ 868346 h 1506587"/>
                <a:gd name="connsiteX3" fmla="*/ 5769 w 1541885"/>
                <a:gd name="connsiteY3" fmla="*/ 885491 h 1506587"/>
                <a:gd name="connsiteX4" fmla="*/ 5769 w 1541885"/>
                <a:gd name="connsiteY4" fmla="*/ 988361 h 1506587"/>
                <a:gd name="connsiteX5" fmla="*/ 66729 w 1541885"/>
                <a:gd name="connsiteY5" fmla="*/ 1102661 h 1506587"/>
                <a:gd name="connsiteX6" fmla="*/ 110544 w 1541885"/>
                <a:gd name="connsiteY6" fmla="*/ 1140761 h 1506587"/>
                <a:gd name="connsiteX7" fmla="*/ 95304 w 1541885"/>
                <a:gd name="connsiteY7" fmla="*/ 1262681 h 1506587"/>
                <a:gd name="connsiteX8" fmla="*/ 127689 w 1541885"/>
                <a:gd name="connsiteY8" fmla="*/ 1354121 h 1506587"/>
                <a:gd name="connsiteX9" fmla="*/ 222939 w 1541885"/>
                <a:gd name="connsiteY9" fmla="*/ 1418891 h 1506587"/>
                <a:gd name="connsiteX10" fmla="*/ 405819 w 1541885"/>
                <a:gd name="connsiteY10" fmla="*/ 1476041 h 1506587"/>
                <a:gd name="connsiteX11" fmla="*/ 664899 w 1541885"/>
                <a:gd name="connsiteY11" fmla="*/ 1506521 h 1506587"/>
                <a:gd name="connsiteX12" fmla="*/ 899214 w 1541885"/>
                <a:gd name="connsiteY12" fmla="*/ 1468421 h 1506587"/>
                <a:gd name="connsiteX13" fmla="*/ 1122099 w 1541885"/>
                <a:gd name="connsiteY13" fmla="*/ 1384601 h 1506587"/>
                <a:gd name="connsiteX14" fmla="*/ 1272594 w 1541885"/>
                <a:gd name="connsiteY14" fmla="*/ 1251251 h 1506587"/>
                <a:gd name="connsiteX15" fmla="*/ 1308789 w 1541885"/>
                <a:gd name="connsiteY15" fmla="*/ 1276016 h 1506587"/>
                <a:gd name="connsiteX16" fmla="*/ 1407849 w 1541885"/>
                <a:gd name="connsiteY16" fmla="*/ 1258871 h 1506587"/>
                <a:gd name="connsiteX17" fmla="*/ 1476429 w 1541885"/>
                <a:gd name="connsiteY17" fmla="*/ 1184576 h 1506587"/>
                <a:gd name="connsiteX18" fmla="*/ 1535484 w 1541885"/>
                <a:gd name="connsiteY18" fmla="*/ 1087421 h 1506587"/>
                <a:gd name="connsiteX19" fmla="*/ 1529769 w 1541885"/>
                <a:gd name="connsiteY19" fmla="*/ 978836 h 1506587"/>
                <a:gd name="connsiteX20" fmla="*/ 1457379 w 1541885"/>
                <a:gd name="connsiteY20" fmla="*/ 904541 h 1506587"/>
                <a:gd name="connsiteX21" fmla="*/ 1392609 w 1541885"/>
                <a:gd name="connsiteY21" fmla="*/ 906446 h 1506587"/>
                <a:gd name="connsiteX22" fmla="*/ 1417374 w 1541885"/>
                <a:gd name="connsiteY22" fmla="*/ 841676 h 1506587"/>
                <a:gd name="connsiteX23" fmla="*/ 1474524 w 1541885"/>
                <a:gd name="connsiteY23" fmla="*/ 479726 h 1506587"/>
                <a:gd name="connsiteX24" fmla="*/ 1396419 w 1541885"/>
                <a:gd name="connsiteY24" fmla="*/ 216836 h 1506587"/>
                <a:gd name="connsiteX25" fmla="*/ 1230684 w 1541885"/>
                <a:gd name="connsiteY25" fmla="*/ 83486 h 1506587"/>
                <a:gd name="connsiteX26" fmla="*/ 1055424 w 1541885"/>
                <a:gd name="connsiteY26" fmla="*/ 24431 h 1506587"/>
                <a:gd name="connsiteX27" fmla="*/ 784914 w 1541885"/>
                <a:gd name="connsiteY27" fmla="*/ 1571 h 1506587"/>
                <a:gd name="connsiteX28" fmla="*/ 388674 w 1541885"/>
                <a:gd name="connsiteY28" fmla="*/ 64436 h 1506587"/>
                <a:gd name="connsiteX29" fmla="*/ 83874 w 1541885"/>
                <a:gd name="connsiteY29" fmla="*/ 373046 h 1506587"/>
                <a:gd name="connsiteX30" fmla="*/ 3864 w 1541885"/>
                <a:gd name="connsiteY30" fmla="*/ 660701 h 1506587"/>
                <a:gd name="connsiteX0" fmla="*/ 3864 w 1541885"/>
                <a:gd name="connsiteY0" fmla="*/ 661966 h 1507852"/>
                <a:gd name="connsiteX1" fmla="*/ 41964 w 1541885"/>
                <a:gd name="connsiteY1" fmla="*/ 829606 h 1507852"/>
                <a:gd name="connsiteX2" fmla="*/ 34344 w 1541885"/>
                <a:gd name="connsiteY2" fmla="*/ 869611 h 1507852"/>
                <a:gd name="connsiteX3" fmla="*/ 5769 w 1541885"/>
                <a:gd name="connsiteY3" fmla="*/ 886756 h 1507852"/>
                <a:gd name="connsiteX4" fmla="*/ 5769 w 1541885"/>
                <a:gd name="connsiteY4" fmla="*/ 989626 h 1507852"/>
                <a:gd name="connsiteX5" fmla="*/ 66729 w 1541885"/>
                <a:gd name="connsiteY5" fmla="*/ 1103926 h 1507852"/>
                <a:gd name="connsiteX6" fmla="*/ 110544 w 1541885"/>
                <a:gd name="connsiteY6" fmla="*/ 1142026 h 1507852"/>
                <a:gd name="connsiteX7" fmla="*/ 95304 w 1541885"/>
                <a:gd name="connsiteY7" fmla="*/ 1263946 h 1507852"/>
                <a:gd name="connsiteX8" fmla="*/ 127689 w 1541885"/>
                <a:gd name="connsiteY8" fmla="*/ 1355386 h 1507852"/>
                <a:gd name="connsiteX9" fmla="*/ 222939 w 1541885"/>
                <a:gd name="connsiteY9" fmla="*/ 1420156 h 1507852"/>
                <a:gd name="connsiteX10" fmla="*/ 405819 w 1541885"/>
                <a:gd name="connsiteY10" fmla="*/ 1477306 h 1507852"/>
                <a:gd name="connsiteX11" fmla="*/ 664899 w 1541885"/>
                <a:gd name="connsiteY11" fmla="*/ 1507786 h 1507852"/>
                <a:gd name="connsiteX12" fmla="*/ 899214 w 1541885"/>
                <a:gd name="connsiteY12" fmla="*/ 1469686 h 1507852"/>
                <a:gd name="connsiteX13" fmla="*/ 1122099 w 1541885"/>
                <a:gd name="connsiteY13" fmla="*/ 1385866 h 1507852"/>
                <a:gd name="connsiteX14" fmla="*/ 1272594 w 1541885"/>
                <a:gd name="connsiteY14" fmla="*/ 1252516 h 1507852"/>
                <a:gd name="connsiteX15" fmla="*/ 1308789 w 1541885"/>
                <a:gd name="connsiteY15" fmla="*/ 1277281 h 1507852"/>
                <a:gd name="connsiteX16" fmla="*/ 1407849 w 1541885"/>
                <a:gd name="connsiteY16" fmla="*/ 1260136 h 1507852"/>
                <a:gd name="connsiteX17" fmla="*/ 1476429 w 1541885"/>
                <a:gd name="connsiteY17" fmla="*/ 1185841 h 1507852"/>
                <a:gd name="connsiteX18" fmla="*/ 1535484 w 1541885"/>
                <a:gd name="connsiteY18" fmla="*/ 1088686 h 1507852"/>
                <a:gd name="connsiteX19" fmla="*/ 1529769 w 1541885"/>
                <a:gd name="connsiteY19" fmla="*/ 980101 h 1507852"/>
                <a:gd name="connsiteX20" fmla="*/ 1457379 w 1541885"/>
                <a:gd name="connsiteY20" fmla="*/ 905806 h 1507852"/>
                <a:gd name="connsiteX21" fmla="*/ 1392609 w 1541885"/>
                <a:gd name="connsiteY21" fmla="*/ 907711 h 1507852"/>
                <a:gd name="connsiteX22" fmla="*/ 1417374 w 1541885"/>
                <a:gd name="connsiteY22" fmla="*/ 842941 h 1507852"/>
                <a:gd name="connsiteX23" fmla="*/ 1474524 w 1541885"/>
                <a:gd name="connsiteY23" fmla="*/ 480991 h 1507852"/>
                <a:gd name="connsiteX24" fmla="*/ 1396419 w 1541885"/>
                <a:gd name="connsiteY24" fmla="*/ 218101 h 1507852"/>
                <a:gd name="connsiteX25" fmla="*/ 1230684 w 1541885"/>
                <a:gd name="connsiteY25" fmla="*/ 84751 h 1507852"/>
                <a:gd name="connsiteX26" fmla="*/ 1055424 w 1541885"/>
                <a:gd name="connsiteY26" fmla="*/ 25696 h 1507852"/>
                <a:gd name="connsiteX27" fmla="*/ 784914 w 1541885"/>
                <a:gd name="connsiteY27" fmla="*/ 2836 h 1507852"/>
                <a:gd name="connsiteX28" fmla="*/ 358194 w 1541885"/>
                <a:gd name="connsiteY28" fmla="*/ 86656 h 1507852"/>
                <a:gd name="connsiteX29" fmla="*/ 83874 w 1541885"/>
                <a:gd name="connsiteY29" fmla="*/ 374311 h 1507852"/>
                <a:gd name="connsiteX30" fmla="*/ 3864 w 1541885"/>
                <a:gd name="connsiteY30" fmla="*/ 661966 h 1507852"/>
                <a:gd name="connsiteX0" fmla="*/ 3864 w 1541885"/>
                <a:gd name="connsiteY0" fmla="*/ 661966 h 1507852"/>
                <a:gd name="connsiteX1" fmla="*/ 41964 w 1541885"/>
                <a:gd name="connsiteY1" fmla="*/ 829606 h 1507852"/>
                <a:gd name="connsiteX2" fmla="*/ 34344 w 1541885"/>
                <a:gd name="connsiteY2" fmla="*/ 869611 h 1507852"/>
                <a:gd name="connsiteX3" fmla="*/ 5769 w 1541885"/>
                <a:gd name="connsiteY3" fmla="*/ 886756 h 1507852"/>
                <a:gd name="connsiteX4" fmla="*/ 5769 w 1541885"/>
                <a:gd name="connsiteY4" fmla="*/ 989626 h 1507852"/>
                <a:gd name="connsiteX5" fmla="*/ 66729 w 1541885"/>
                <a:gd name="connsiteY5" fmla="*/ 1103926 h 1507852"/>
                <a:gd name="connsiteX6" fmla="*/ 110544 w 1541885"/>
                <a:gd name="connsiteY6" fmla="*/ 1142026 h 1507852"/>
                <a:gd name="connsiteX7" fmla="*/ 95304 w 1541885"/>
                <a:gd name="connsiteY7" fmla="*/ 1263946 h 1507852"/>
                <a:gd name="connsiteX8" fmla="*/ 127689 w 1541885"/>
                <a:gd name="connsiteY8" fmla="*/ 1355386 h 1507852"/>
                <a:gd name="connsiteX9" fmla="*/ 222939 w 1541885"/>
                <a:gd name="connsiteY9" fmla="*/ 1420156 h 1507852"/>
                <a:gd name="connsiteX10" fmla="*/ 405819 w 1541885"/>
                <a:gd name="connsiteY10" fmla="*/ 1477306 h 1507852"/>
                <a:gd name="connsiteX11" fmla="*/ 664899 w 1541885"/>
                <a:gd name="connsiteY11" fmla="*/ 1507786 h 1507852"/>
                <a:gd name="connsiteX12" fmla="*/ 899214 w 1541885"/>
                <a:gd name="connsiteY12" fmla="*/ 1469686 h 1507852"/>
                <a:gd name="connsiteX13" fmla="*/ 1122099 w 1541885"/>
                <a:gd name="connsiteY13" fmla="*/ 1385866 h 1507852"/>
                <a:gd name="connsiteX14" fmla="*/ 1272594 w 1541885"/>
                <a:gd name="connsiteY14" fmla="*/ 1252516 h 1507852"/>
                <a:gd name="connsiteX15" fmla="*/ 1308789 w 1541885"/>
                <a:gd name="connsiteY15" fmla="*/ 1277281 h 1507852"/>
                <a:gd name="connsiteX16" fmla="*/ 1407849 w 1541885"/>
                <a:gd name="connsiteY16" fmla="*/ 1260136 h 1507852"/>
                <a:gd name="connsiteX17" fmla="*/ 1476429 w 1541885"/>
                <a:gd name="connsiteY17" fmla="*/ 1185841 h 1507852"/>
                <a:gd name="connsiteX18" fmla="*/ 1535484 w 1541885"/>
                <a:gd name="connsiteY18" fmla="*/ 1088686 h 1507852"/>
                <a:gd name="connsiteX19" fmla="*/ 1529769 w 1541885"/>
                <a:gd name="connsiteY19" fmla="*/ 980101 h 1507852"/>
                <a:gd name="connsiteX20" fmla="*/ 1457379 w 1541885"/>
                <a:gd name="connsiteY20" fmla="*/ 905806 h 1507852"/>
                <a:gd name="connsiteX21" fmla="*/ 1392609 w 1541885"/>
                <a:gd name="connsiteY21" fmla="*/ 907711 h 1507852"/>
                <a:gd name="connsiteX22" fmla="*/ 1417374 w 1541885"/>
                <a:gd name="connsiteY22" fmla="*/ 842941 h 1507852"/>
                <a:gd name="connsiteX23" fmla="*/ 1474524 w 1541885"/>
                <a:gd name="connsiteY23" fmla="*/ 480991 h 1507852"/>
                <a:gd name="connsiteX24" fmla="*/ 1396419 w 1541885"/>
                <a:gd name="connsiteY24" fmla="*/ 218101 h 1507852"/>
                <a:gd name="connsiteX25" fmla="*/ 1230684 w 1541885"/>
                <a:gd name="connsiteY25" fmla="*/ 84751 h 1507852"/>
                <a:gd name="connsiteX26" fmla="*/ 1055424 w 1541885"/>
                <a:gd name="connsiteY26" fmla="*/ 25696 h 1507852"/>
                <a:gd name="connsiteX27" fmla="*/ 714429 w 1541885"/>
                <a:gd name="connsiteY27" fmla="*/ 2836 h 1507852"/>
                <a:gd name="connsiteX28" fmla="*/ 358194 w 1541885"/>
                <a:gd name="connsiteY28" fmla="*/ 86656 h 1507852"/>
                <a:gd name="connsiteX29" fmla="*/ 83874 w 1541885"/>
                <a:gd name="connsiteY29" fmla="*/ 374311 h 1507852"/>
                <a:gd name="connsiteX30" fmla="*/ 3864 w 1541885"/>
                <a:gd name="connsiteY30" fmla="*/ 661966 h 1507852"/>
                <a:gd name="connsiteX0" fmla="*/ 3864 w 1541885"/>
                <a:gd name="connsiteY0" fmla="*/ 663510 h 1509396"/>
                <a:gd name="connsiteX1" fmla="*/ 41964 w 1541885"/>
                <a:gd name="connsiteY1" fmla="*/ 831150 h 1509396"/>
                <a:gd name="connsiteX2" fmla="*/ 34344 w 1541885"/>
                <a:gd name="connsiteY2" fmla="*/ 871155 h 1509396"/>
                <a:gd name="connsiteX3" fmla="*/ 5769 w 1541885"/>
                <a:gd name="connsiteY3" fmla="*/ 888300 h 1509396"/>
                <a:gd name="connsiteX4" fmla="*/ 5769 w 1541885"/>
                <a:gd name="connsiteY4" fmla="*/ 991170 h 1509396"/>
                <a:gd name="connsiteX5" fmla="*/ 66729 w 1541885"/>
                <a:gd name="connsiteY5" fmla="*/ 1105470 h 1509396"/>
                <a:gd name="connsiteX6" fmla="*/ 110544 w 1541885"/>
                <a:gd name="connsiteY6" fmla="*/ 1143570 h 1509396"/>
                <a:gd name="connsiteX7" fmla="*/ 95304 w 1541885"/>
                <a:gd name="connsiteY7" fmla="*/ 1265490 h 1509396"/>
                <a:gd name="connsiteX8" fmla="*/ 127689 w 1541885"/>
                <a:gd name="connsiteY8" fmla="*/ 1356930 h 1509396"/>
                <a:gd name="connsiteX9" fmla="*/ 222939 w 1541885"/>
                <a:gd name="connsiteY9" fmla="*/ 1421700 h 1509396"/>
                <a:gd name="connsiteX10" fmla="*/ 405819 w 1541885"/>
                <a:gd name="connsiteY10" fmla="*/ 1478850 h 1509396"/>
                <a:gd name="connsiteX11" fmla="*/ 664899 w 1541885"/>
                <a:gd name="connsiteY11" fmla="*/ 1509330 h 1509396"/>
                <a:gd name="connsiteX12" fmla="*/ 899214 w 1541885"/>
                <a:gd name="connsiteY12" fmla="*/ 1471230 h 1509396"/>
                <a:gd name="connsiteX13" fmla="*/ 1122099 w 1541885"/>
                <a:gd name="connsiteY13" fmla="*/ 1387410 h 1509396"/>
                <a:gd name="connsiteX14" fmla="*/ 1272594 w 1541885"/>
                <a:gd name="connsiteY14" fmla="*/ 1254060 h 1509396"/>
                <a:gd name="connsiteX15" fmla="*/ 1308789 w 1541885"/>
                <a:gd name="connsiteY15" fmla="*/ 1278825 h 1509396"/>
                <a:gd name="connsiteX16" fmla="*/ 1407849 w 1541885"/>
                <a:gd name="connsiteY16" fmla="*/ 1261680 h 1509396"/>
                <a:gd name="connsiteX17" fmla="*/ 1476429 w 1541885"/>
                <a:gd name="connsiteY17" fmla="*/ 1187385 h 1509396"/>
                <a:gd name="connsiteX18" fmla="*/ 1535484 w 1541885"/>
                <a:gd name="connsiteY18" fmla="*/ 1090230 h 1509396"/>
                <a:gd name="connsiteX19" fmla="*/ 1529769 w 1541885"/>
                <a:gd name="connsiteY19" fmla="*/ 981645 h 1509396"/>
                <a:gd name="connsiteX20" fmla="*/ 1457379 w 1541885"/>
                <a:gd name="connsiteY20" fmla="*/ 907350 h 1509396"/>
                <a:gd name="connsiteX21" fmla="*/ 1392609 w 1541885"/>
                <a:gd name="connsiteY21" fmla="*/ 909255 h 1509396"/>
                <a:gd name="connsiteX22" fmla="*/ 1417374 w 1541885"/>
                <a:gd name="connsiteY22" fmla="*/ 844485 h 1509396"/>
                <a:gd name="connsiteX23" fmla="*/ 1474524 w 1541885"/>
                <a:gd name="connsiteY23" fmla="*/ 482535 h 1509396"/>
                <a:gd name="connsiteX24" fmla="*/ 1396419 w 1541885"/>
                <a:gd name="connsiteY24" fmla="*/ 219645 h 1509396"/>
                <a:gd name="connsiteX25" fmla="*/ 1230684 w 1541885"/>
                <a:gd name="connsiteY25" fmla="*/ 86295 h 1509396"/>
                <a:gd name="connsiteX26" fmla="*/ 1034469 w 1541885"/>
                <a:gd name="connsiteY26" fmla="*/ 19620 h 1509396"/>
                <a:gd name="connsiteX27" fmla="*/ 714429 w 1541885"/>
                <a:gd name="connsiteY27" fmla="*/ 4380 h 1509396"/>
                <a:gd name="connsiteX28" fmla="*/ 358194 w 1541885"/>
                <a:gd name="connsiteY28" fmla="*/ 88200 h 1509396"/>
                <a:gd name="connsiteX29" fmla="*/ 83874 w 1541885"/>
                <a:gd name="connsiteY29" fmla="*/ 375855 h 1509396"/>
                <a:gd name="connsiteX30" fmla="*/ 3864 w 1541885"/>
                <a:gd name="connsiteY30" fmla="*/ 663510 h 1509396"/>
                <a:gd name="connsiteX0" fmla="*/ 3864 w 1541885"/>
                <a:gd name="connsiteY0" fmla="*/ 663510 h 1509396"/>
                <a:gd name="connsiteX1" fmla="*/ 41964 w 1541885"/>
                <a:gd name="connsiteY1" fmla="*/ 831150 h 1509396"/>
                <a:gd name="connsiteX2" fmla="*/ 34344 w 1541885"/>
                <a:gd name="connsiteY2" fmla="*/ 871155 h 1509396"/>
                <a:gd name="connsiteX3" fmla="*/ 5769 w 1541885"/>
                <a:gd name="connsiteY3" fmla="*/ 888300 h 1509396"/>
                <a:gd name="connsiteX4" fmla="*/ 5769 w 1541885"/>
                <a:gd name="connsiteY4" fmla="*/ 991170 h 1509396"/>
                <a:gd name="connsiteX5" fmla="*/ 66729 w 1541885"/>
                <a:gd name="connsiteY5" fmla="*/ 1105470 h 1509396"/>
                <a:gd name="connsiteX6" fmla="*/ 110544 w 1541885"/>
                <a:gd name="connsiteY6" fmla="*/ 1143570 h 1509396"/>
                <a:gd name="connsiteX7" fmla="*/ 95304 w 1541885"/>
                <a:gd name="connsiteY7" fmla="*/ 1265490 h 1509396"/>
                <a:gd name="connsiteX8" fmla="*/ 127689 w 1541885"/>
                <a:gd name="connsiteY8" fmla="*/ 1356930 h 1509396"/>
                <a:gd name="connsiteX9" fmla="*/ 222939 w 1541885"/>
                <a:gd name="connsiteY9" fmla="*/ 1421700 h 1509396"/>
                <a:gd name="connsiteX10" fmla="*/ 405819 w 1541885"/>
                <a:gd name="connsiteY10" fmla="*/ 1478850 h 1509396"/>
                <a:gd name="connsiteX11" fmla="*/ 664899 w 1541885"/>
                <a:gd name="connsiteY11" fmla="*/ 1509330 h 1509396"/>
                <a:gd name="connsiteX12" fmla="*/ 899214 w 1541885"/>
                <a:gd name="connsiteY12" fmla="*/ 1471230 h 1509396"/>
                <a:gd name="connsiteX13" fmla="*/ 1122099 w 1541885"/>
                <a:gd name="connsiteY13" fmla="*/ 1387410 h 1509396"/>
                <a:gd name="connsiteX14" fmla="*/ 1272594 w 1541885"/>
                <a:gd name="connsiteY14" fmla="*/ 1254060 h 1509396"/>
                <a:gd name="connsiteX15" fmla="*/ 1308789 w 1541885"/>
                <a:gd name="connsiteY15" fmla="*/ 1278825 h 1509396"/>
                <a:gd name="connsiteX16" fmla="*/ 1407849 w 1541885"/>
                <a:gd name="connsiteY16" fmla="*/ 1261680 h 1509396"/>
                <a:gd name="connsiteX17" fmla="*/ 1476429 w 1541885"/>
                <a:gd name="connsiteY17" fmla="*/ 1187385 h 1509396"/>
                <a:gd name="connsiteX18" fmla="*/ 1535484 w 1541885"/>
                <a:gd name="connsiteY18" fmla="*/ 1090230 h 1509396"/>
                <a:gd name="connsiteX19" fmla="*/ 1529769 w 1541885"/>
                <a:gd name="connsiteY19" fmla="*/ 981645 h 1509396"/>
                <a:gd name="connsiteX20" fmla="*/ 1457379 w 1541885"/>
                <a:gd name="connsiteY20" fmla="*/ 907350 h 1509396"/>
                <a:gd name="connsiteX21" fmla="*/ 1407849 w 1541885"/>
                <a:gd name="connsiteY21" fmla="*/ 909255 h 1509396"/>
                <a:gd name="connsiteX22" fmla="*/ 1417374 w 1541885"/>
                <a:gd name="connsiteY22" fmla="*/ 844485 h 1509396"/>
                <a:gd name="connsiteX23" fmla="*/ 1474524 w 1541885"/>
                <a:gd name="connsiteY23" fmla="*/ 482535 h 1509396"/>
                <a:gd name="connsiteX24" fmla="*/ 1396419 w 1541885"/>
                <a:gd name="connsiteY24" fmla="*/ 219645 h 1509396"/>
                <a:gd name="connsiteX25" fmla="*/ 1230684 w 1541885"/>
                <a:gd name="connsiteY25" fmla="*/ 86295 h 1509396"/>
                <a:gd name="connsiteX26" fmla="*/ 1034469 w 1541885"/>
                <a:gd name="connsiteY26" fmla="*/ 19620 h 1509396"/>
                <a:gd name="connsiteX27" fmla="*/ 714429 w 1541885"/>
                <a:gd name="connsiteY27" fmla="*/ 4380 h 1509396"/>
                <a:gd name="connsiteX28" fmla="*/ 358194 w 1541885"/>
                <a:gd name="connsiteY28" fmla="*/ 88200 h 1509396"/>
                <a:gd name="connsiteX29" fmla="*/ 83874 w 1541885"/>
                <a:gd name="connsiteY29" fmla="*/ 375855 h 1509396"/>
                <a:gd name="connsiteX30" fmla="*/ 3864 w 1541885"/>
                <a:gd name="connsiteY30" fmla="*/ 663510 h 1509396"/>
                <a:gd name="connsiteX0" fmla="*/ 3864 w 1541974"/>
                <a:gd name="connsiteY0" fmla="*/ 663510 h 1509396"/>
                <a:gd name="connsiteX1" fmla="*/ 41964 w 1541974"/>
                <a:gd name="connsiteY1" fmla="*/ 831150 h 1509396"/>
                <a:gd name="connsiteX2" fmla="*/ 34344 w 1541974"/>
                <a:gd name="connsiteY2" fmla="*/ 871155 h 1509396"/>
                <a:gd name="connsiteX3" fmla="*/ 5769 w 1541974"/>
                <a:gd name="connsiteY3" fmla="*/ 888300 h 1509396"/>
                <a:gd name="connsiteX4" fmla="*/ 5769 w 1541974"/>
                <a:gd name="connsiteY4" fmla="*/ 991170 h 1509396"/>
                <a:gd name="connsiteX5" fmla="*/ 66729 w 1541974"/>
                <a:gd name="connsiteY5" fmla="*/ 1105470 h 1509396"/>
                <a:gd name="connsiteX6" fmla="*/ 110544 w 1541974"/>
                <a:gd name="connsiteY6" fmla="*/ 1143570 h 1509396"/>
                <a:gd name="connsiteX7" fmla="*/ 95304 w 1541974"/>
                <a:gd name="connsiteY7" fmla="*/ 1265490 h 1509396"/>
                <a:gd name="connsiteX8" fmla="*/ 127689 w 1541974"/>
                <a:gd name="connsiteY8" fmla="*/ 1356930 h 1509396"/>
                <a:gd name="connsiteX9" fmla="*/ 222939 w 1541974"/>
                <a:gd name="connsiteY9" fmla="*/ 1421700 h 1509396"/>
                <a:gd name="connsiteX10" fmla="*/ 405819 w 1541974"/>
                <a:gd name="connsiteY10" fmla="*/ 1478850 h 1509396"/>
                <a:gd name="connsiteX11" fmla="*/ 664899 w 1541974"/>
                <a:gd name="connsiteY11" fmla="*/ 1509330 h 1509396"/>
                <a:gd name="connsiteX12" fmla="*/ 899214 w 1541974"/>
                <a:gd name="connsiteY12" fmla="*/ 1471230 h 1509396"/>
                <a:gd name="connsiteX13" fmla="*/ 1122099 w 1541974"/>
                <a:gd name="connsiteY13" fmla="*/ 1387410 h 1509396"/>
                <a:gd name="connsiteX14" fmla="*/ 1272594 w 1541974"/>
                <a:gd name="connsiteY14" fmla="*/ 1254060 h 1509396"/>
                <a:gd name="connsiteX15" fmla="*/ 1308789 w 1541974"/>
                <a:gd name="connsiteY15" fmla="*/ 1278825 h 1509396"/>
                <a:gd name="connsiteX16" fmla="*/ 1407849 w 1541974"/>
                <a:gd name="connsiteY16" fmla="*/ 1261680 h 1509396"/>
                <a:gd name="connsiteX17" fmla="*/ 1476429 w 1541974"/>
                <a:gd name="connsiteY17" fmla="*/ 1187385 h 1509396"/>
                <a:gd name="connsiteX18" fmla="*/ 1535484 w 1541974"/>
                <a:gd name="connsiteY18" fmla="*/ 1090230 h 1509396"/>
                <a:gd name="connsiteX19" fmla="*/ 1531674 w 1541974"/>
                <a:gd name="connsiteY19" fmla="*/ 958785 h 1509396"/>
                <a:gd name="connsiteX20" fmla="*/ 1457379 w 1541974"/>
                <a:gd name="connsiteY20" fmla="*/ 907350 h 1509396"/>
                <a:gd name="connsiteX21" fmla="*/ 1407849 w 1541974"/>
                <a:gd name="connsiteY21" fmla="*/ 909255 h 1509396"/>
                <a:gd name="connsiteX22" fmla="*/ 1417374 w 1541974"/>
                <a:gd name="connsiteY22" fmla="*/ 844485 h 1509396"/>
                <a:gd name="connsiteX23" fmla="*/ 1474524 w 1541974"/>
                <a:gd name="connsiteY23" fmla="*/ 482535 h 1509396"/>
                <a:gd name="connsiteX24" fmla="*/ 1396419 w 1541974"/>
                <a:gd name="connsiteY24" fmla="*/ 219645 h 1509396"/>
                <a:gd name="connsiteX25" fmla="*/ 1230684 w 1541974"/>
                <a:gd name="connsiteY25" fmla="*/ 86295 h 1509396"/>
                <a:gd name="connsiteX26" fmla="*/ 1034469 w 1541974"/>
                <a:gd name="connsiteY26" fmla="*/ 19620 h 1509396"/>
                <a:gd name="connsiteX27" fmla="*/ 714429 w 1541974"/>
                <a:gd name="connsiteY27" fmla="*/ 4380 h 1509396"/>
                <a:gd name="connsiteX28" fmla="*/ 358194 w 1541974"/>
                <a:gd name="connsiteY28" fmla="*/ 88200 h 1509396"/>
                <a:gd name="connsiteX29" fmla="*/ 83874 w 1541974"/>
                <a:gd name="connsiteY29" fmla="*/ 375855 h 1509396"/>
                <a:gd name="connsiteX30" fmla="*/ 3864 w 1541974"/>
                <a:gd name="connsiteY30" fmla="*/ 663510 h 1509396"/>
                <a:gd name="connsiteX0" fmla="*/ 3864 w 1541092"/>
                <a:gd name="connsiteY0" fmla="*/ 663510 h 1509396"/>
                <a:gd name="connsiteX1" fmla="*/ 41964 w 1541092"/>
                <a:gd name="connsiteY1" fmla="*/ 831150 h 1509396"/>
                <a:gd name="connsiteX2" fmla="*/ 34344 w 1541092"/>
                <a:gd name="connsiteY2" fmla="*/ 871155 h 1509396"/>
                <a:gd name="connsiteX3" fmla="*/ 5769 w 1541092"/>
                <a:gd name="connsiteY3" fmla="*/ 888300 h 1509396"/>
                <a:gd name="connsiteX4" fmla="*/ 5769 w 1541092"/>
                <a:gd name="connsiteY4" fmla="*/ 991170 h 1509396"/>
                <a:gd name="connsiteX5" fmla="*/ 66729 w 1541092"/>
                <a:gd name="connsiteY5" fmla="*/ 1105470 h 1509396"/>
                <a:gd name="connsiteX6" fmla="*/ 110544 w 1541092"/>
                <a:gd name="connsiteY6" fmla="*/ 1143570 h 1509396"/>
                <a:gd name="connsiteX7" fmla="*/ 95304 w 1541092"/>
                <a:gd name="connsiteY7" fmla="*/ 1265490 h 1509396"/>
                <a:gd name="connsiteX8" fmla="*/ 127689 w 1541092"/>
                <a:gd name="connsiteY8" fmla="*/ 1356930 h 1509396"/>
                <a:gd name="connsiteX9" fmla="*/ 222939 w 1541092"/>
                <a:gd name="connsiteY9" fmla="*/ 1421700 h 1509396"/>
                <a:gd name="connsiteX10" fmla="*/ 405819 w 1541092"/>
                <a:gd name="connsiteY10" fmla="*/ 1478850 h 1509396"/>
                <a:gd name="connsiteX11" fmla="*/ 664899 w 1541092"/>
                <a:gd name="connsiteY11" fmla="*/ 1509330 h 1509396"/>
                <a:gd name="connsiteX12" fmla="*/ 899214 w 1541092"/>
                <a:gd name="connsiteY12" fmla="*/ 1471230 h 1509396"/>
                <a:gd name="connsiteX13" fmla="*/ 1122099 w 1541092"/>
                <a:gd name="connsiteY13" fmla="*/ 1387410 h 1509396"/>
                <a:gd name="connsiteX14" fmla="*/ 1272594 w 1541092"/>
                <a:gd name="connsiteY14" fmla="*/ 1254060 h 1509396"/>
                <a:gd name="connsiteX15" fmla="*/ 1308789 w 1541092"/>
                <a:gd name="connsiteY15" fmla="*/ 1278825 h 1509396"/>
                <a:gd name="connsiteX16" fmla="*/ 1407849 w 1541092"/>
                <a:gd name="connsiteY16" fmla="*/ 1261680 h 1509396"/>
                <a:gd name="connsiteX17" fmla="*/ 1489764 w 1541092"/>
                <a:gd name="connsiteY17" fmla="*/ 1189290 h 1509396"/>
                <a:gd name="connsiteX18" fmla="*/ 1535484 w 1541092"/>
                <a:gd name="connsiteY18" fmla="*/ 1090230 h 1509396"/>
                <a:gd name="connsiteX19" fmla="*/ 1531674 w 1541092"/>
                <a:gd name="connsiteY19" fmla="*/ 958785 h 1509396"/>
                <a:gd name="connsiteX20" fmla="*/ 1457379 w 1541092"/>
                <a:gd name="connsiteY20" fmla="*/ 907350 h 1509396"/>
                <a:gd name="connsiteX21" fmla="*/ 1407849 w 1541092"/>
                <a:gd name="connsiteY21" fmla="*/ 909255 h 1509396"/>
                <a:gd name="connsiteX22" fmla="*/ 1417374 w 1541092"/>
                <a:gd name="connsiteY22" fmla="*/ 844485 h 1509396"/>
                <a:gd name="connsiteX23" fmla="*/ 1474524 w 1541092"/>
                <a:gd name="connsiteY23" fmla="*/ 482535 h 1509396"/>
                <a:gd name="connsiteX24" fmla="*/ 1396419 w 1541092"/>
                <a:gd name="connsiteY24" fmla="*/ 219645 h 1509396"/>
                <a:gd name="connsiteX25" fmla="*/ 1230684 w 1541092"/>
                <a:gd name="connsiteY25" fmla="*/ 86295 h 1509396"/>
                <a:gd name="connsiteX26" fmla="*/ 1034469 w 1541092"/>
                <a:gd name="connsiteY26" fmla="*/ 19620 h 1509396"/>
                <a:gd name="connsiteX27" fmla="*/ 714429 w 1541092"/>
                <a:gd name="connsiteY27" fmla="*/ 4380 h 1509396"/>
                <a:gd name="connsiteX28" fmla="*/ 358194 w 1541092"/>
                <a:gd name="connsiteY28" fmla="*/ 88200 h 1509396"/>
                <a:gd name="connsiteX29" fmla="*/ 83874 w 1541092"/>
                <a:gd name="connsiteY29" fmla="*/ 375855 h 1509396"/>
                <a:gd name="connsiteX30" fmla="*/ 3864 w 1541092"/>
                <a:gd name="connsiteY30" fmla="*/ 663510 h 1509396"/>
                <a:gd name="connsiteX0" fmla="*/ 3864 w 1541092"/>
                <a:gd name="connsiteY0" fmla="*/ 663510 h 1509396"/>
                <a:gd name="connsiteX1" fmla="*/ 41964 w 1541092"/>
                <a:gd name="connsiteY1" fmla="*/ 831150 h 1509396"/>
                <a:gd name="connsiteX2" fmla="*/ 34344 w 1541092"/>
                <a:gd name="connsiteY2" fmla="*/ 871155 h 1509396"/>
                <a:gd name="connsiteX3" fmla="*/ 5769 w 1541092"/>
                <a:gd name="connsiteY3" fmla="*/ 888300 h 1509396"/>
                <a:gd name="connsiteX4" fmla="*/ 5769 w 1541092"/>
                <a:gd name="connsiteY4" fmla="*/ 991170 h 1509396"/>
                <a:gd name="connsiteX5" fmla="*/ 66729 w 1541092"/>
                <a:gd name="connsiteY5" fmla="*/ 1105470 h 1509396"/>
                <a:gd name="connsiteX6" fmla="*/ 110544 w 1541092"/>
                <a:gd name="connsiteY6" fmla="*/ 1143570 h 1509396"/>
                <a:gd name="connsiteX7" fmla="*/ 95304 w 1541092"/>
                <a:gd name="connsiteY7" fmla="*/ 1265490 h 1509396"/>
                <a:gd name="connsiteX8" fmla="*/ 127689 w 1541092"/>
                <a:gd name="connsiteY8" fmla="*/ 1356930 h 1509396"/>
                <a:gd name="connsiteX9" fmla="*/ 222939 w 1541092"/>
                <a:gd name="connsiteY9" fmla="*/ 1421700 h 1509396"/>
                <a:gd name="connsiteX10" fmla="*/ 405819 w 1541092"/>
                <a:gd name="connsiteY10" fmla="*/ 1478850 h 1509396"/>
                <a:gd name="connsiteX11" fmla="*/ 664899 w 1541092"/>
                <a:gd name="connsiteY11" fmla="*/ 1509330 h 1509396"/>
                <a:gd name="connsiteX12" fmla="*/ 899214 w 1541092"/>
                <a:gd name="connsiteY12" fmla="*/ 1471230 h 1509396"/>
                <a:gd name="connsiteX13" fmla="*/ 1122099 w 1541092"/>
                <a:gd name="connsiteY13" fmla="*/ 1387410 h 1509396"/>
                <a:gd name="connsiteX14" fmla="*/ 1276404 w 1541092"/>
                <a:gd name="connsiteY14" fmla="*/ 1263585 h 1509396"/>
                <a:gd name="connsiteX15" fmla="*/ 1308789 w 1541092"/>
                <a:gd name="connsiteY15" fmla="*/ 1278825 h 1509396"/>
                <a:gd name="connsiteX16" fmla="*/ 1407849 w 1541092"/>
                <a:gd name="connsiteY16" fmla="*/ 1261680 h 1509396"/>
                <a:gd name="connsiteX17" fmla="*/ 1489764 w 1541092"/>
                <a:gd name="connsiteY17" fmla="*/ 1189290 h 1509396"/>
                <a:gd name="connsiteX18" fmla="*/ 1535484 w 1541092"/>
                <a:gd name="connsiteY18" fmla="*/ 1090230 h 1509396"/>
                <a:gd name="connsiteX19" fmla="*/ 1531674 w 1541092"/>
                <a:gd name="connsiteY19" fmla="*/ 958785 h 1509396"/>
                <a:gd name="connsiteX20" fmla="*/ 1457379 w 1541092"/>
                <a:gd name="connsiteY20" fmla="*/ 907350 h 1509396"/>
                <a:gd name="connsiteX21" fmla="*/ 1407849 w 1541092"/>
                <a:gd name="connsiteY21" fmla="*/ 909255 h 1509396"/>
                <a:gd name="connsiteX22" fmla="*/ 1417374 w 1541092"/>
                <a:gd name="connsiteY22" fmla="*/ 844485 h 1509396"/>
                <a:gd name="connsiteX23" fmla="*/ 1474524 w 1541092"/>
                <a:gd name="connsiteY23" fmla="*/ 482535 h 1509396"/>
                <a:gd name="connsiteX24" fmla="*/ 1396419 w 1541092"/>
                <a:gd name="connsiteY24" fmla="*/ 219645 h 1509396"/>
                <a:gd name="connsiteX25" fmla="*/ 1230684 w 1541092"/>
                <a:gd name="connsiteY25" fmla="*/ 86295 h 1509396"/>
                <a:gd name="connsiteX26" fmla="*/ 1034469 w 1541092"/>
                <a:gd name="connsiteY26" fmla="*/ 19620 h 1509396"/>
                <a:gd name="connsiteX27" fmla="*/ 714429 w 1541092"/>
                <a:gd name="connsiteY27" fmla="*/ 4380 h 1509396"/>
                <a:gd name="connsiteX28" fmla="*/ 358194 w 1541092"/>
                <a:gd name="connsiteY28" fmla="*/ 88200 h 1509396"/>
                <a:gd name="connsiteX29" fmla="*/ 83874 w 1541092"/>
                <a:gd name="connsiteY29" fmla="*/ 375855 h 1509396"/>
                <a:gd name="connsiteX30" fmla="*/ 3864 w 1541092"/>
                <a:gd name="connsiteY30" fmla="*/ 663510 h 1509396"/>
                <a:gd name="connsiteX0" fmla="*/ 7062 w 1544290"/>
                <a:gd name="connsiteY0" fmla="*/ 663510 h 1509396"/>
                <a:gd name="connsiteX1" fmla="*/ 45162 w 1544290"/>
                <a:gd name="connsiteY1" fmla="*/ 831150 h 1509396"/>
                <a:gd name="connsiteX2" fmla="*/ 37542 w 1544290"/>
                <a:gd name="connsiteY2" fmla="*/ 871155 h 1509396"/>
                <a:gd name="connsiteX3" fmla="*/ 3252 w 1544290"/>
                <a:gd name="connsiteY3" fmla="*/ 901635 h 1509396"/>
                <a:gd name="connsiteX4" fmla="*/ 8967 w 1544290"/>
                <a:gd name="connsiteY4" fmla="*/ 991170 h 1509396"/>
                <a:gd name="connsiteX5" fmla="*/ 69927 w 1544290"/>
                <a:gd name="connsiteY5" fmla="*/ 1105470 h 1509396"/>
                <a:gd name="connsiteX6" fmla="*/ 113742 w 1544290"/>
                <a:gd name="connsiteY6" fmla="*/ 1143570 h 1509396"/>
                <a:gd name="connsiteX7" fmla="*/ 98502 w 1544290"/>
                <a:gd name="connsiteY7" fmla="*/ 1265490 h 1509396"/>
                <a:gd name="connsiteX8" fmla="*/ 130887 w 1544290"/>
                <a:gd name="connsiteY8" fmla="*/ 1356930 h 1509396"/>
                <a:gd name="connsiteX9" fmla="*/ 226137 w 1544290"/>
                <a:gd name="connsiteY9" fmla="*/ 1421700 h 1509396"/>
                <a:gd name="connsiteX10" fmla="*/ 409017 w 1544290"/>
                <a:gd name="connsiteY10" fmla="*/ 1478850 h 1509396"/>
                <a:gd name="connsiteX11" fmla="*/ 668097 w 1544290"/>
                <a:gd name="connsiteY11" fmla="*/ 1509330 h 1509396"/>
                <a:gd name="connsiteX12" fmla="*/ 902412 w 1544290"/>
                <a:gd name="connsiteY12" fmla="*/ 1471230 h 1509396"/>
                <a:gd name="connsiteX13" fmla="*/ 1125297 w 1544290"/>
                <a:gd name="connsiteY13" fmla="*/ 1387410 h 1509396"/>
                <a:gd name="connsiteX14" fmla="*/ 1279602 w 1544290"/>
                <a:gd name="connsiteY14" fmla="*/ 1263585 h 1509396"/>
                <a:gd name="connsiteX15" fmla="*/ 1311987 w 1544290"/>
                <a:gd name="connsiteY15" fmla="*/ 1278825 h 1509396"/>
                <a:gd name="connsiteX16" fmla="*/ 1411047 w 1544290"/>
                <a:gd name="connsiteY16" fmla="*/ 1261680 h 1509396"/>
                <a:gd name="connsiteX17" fmla="*/ 1492962 w 1544290"/>
                <a:gd name="connsiteY17" fmla="*/ 1189290 h 1509396"/>
                <a:gd name="connsiteX18" fmla="*/ 1538682 w 1544290"/>
                <a:gd name="connsiteY18" fmla="*/ 1090230 h 1509396"/>
                <a:gd name="connsiteX19" fmla="*/ 1534872 w 1544290"/>
                <a:gd name="connsiteY19" fmla="*/ 958785 h 1509396"/>
                <a:gd name="connsiteX20" fmla="*/ 1460577 w 1544290"/>
                <a:gd name="connsiteY20" fmla="*/ 907350 h 1509396"/>
                <a:gd name="connsiteX21" fmla="*/ 1411047 w 1544290"/>
                <a:gd name="connsiteY21" fmla="*/ 909255 h 1509396"/>
                <a:gd name="connsiteX22" fmla="*/ 1420572 w 1544290"/>
                <a:gd name="connsiteY22" fmla="*/ 844485 h 1509396"/>
                <a:gd name="connsiteX23" fmla="*/ 1477722 w 1544290"/>
                <a:gd name="connsiteY23" fmla="*/ 482535 h 1509396"/>
                <a:gd name="connsiteX24" fmla="*/ 1399617 w 1544290"/>
                <a:gd name="connsiteY24" fmla="*/ 219645 h 1509396"/>
                <a:gd name="connsiteX25" fmla="*/ 1233882 w 1544290"/>
                <a:gd name="connsiteY25" fmla="*/ 86295 h 1509396"/>
                <a:gd name="connsiteX26" fmla="*/ 1037667 w 1544290"/>
                <a:gd name="connsiteY26" fmla="*/ 19620 h 1509396"/>
                <a:gd name="connsiteX27" fmla="*/ 717627 w 1544290"/>
                <a:gd name="connsiteY27" fmla="*/ 4380 h 1509396"/>
                <a:gd name="connsiteX28" fmla="*/ 361392 w 1544290"/>
                <a:gd name="connsiteY28" fmla="*/ 88200 h 1509396"/>
                <a:gd name="connsiteX29" fmla="*/ 87072 w 1544290"/>
                <a:gd name="connsiteY29" fmla="*/ 375855 h 1509396"/>
                <a:gd name="connsiteX30" fmla="*/ 7062 w 1544290"/>
                <a:gd name="connsiteY30" fmla="*/ 663510 h 1509396"/>
                <a:gd name="connsiteX0" fmla="*/ 7062 w 1544290"/>
                <a:gd name="connsiteY0" fmla="*/ 663510 h 1509396"/>
                <a:gd name="connsiteX1" fmla="*/ 45162 w 1544290"/>
                <a:gd name="connsiteY1" fmla="*/ 831150 h 1509396"/>
                <a:gd name="connsiteX2" fmla="*/ 37542 w 1544290"/>
                <a:gd name="connsiteY2" fmla="*/ 871155 h 1509396"/>
                <a:gd name="connsiteX3" fmla="*/ 3252 w 1544290"/>
                <a:gd name="connsiteY3" fmla="*/ 901635 h 1509396"/>
                <a:gd name="connsiteX4" fmla="*/ 8967 w 1544290"/>
                <a:gd name="connsiteY4" fmla="*/ 991170 h 1509396"/>
                <a:gd name="connsiteX5" fmla="*/ 69927 w 1544290"/>
                <a:gd name="connsiteY5" fmla="*/ 1105470 h 1509396"/>
                <a:gd name="connsiteX6" fmla="*/ 113742 w 1544290"/>
                <a:gd name="connsiteY6" fmla="*/ 1143570 h 1509396"/>
                <a:gd name="connsiteX7" fmla="*/ 98502 w 1544290"/>
                <a:gd name="connsiteY7" fmla="*/ 1265490 h 1509396"/>
                <a:gd name="connsiteX8" fmla="*/ 130887 w 1544290"/>
                <a:gd name="connsiteY8" fmla="*/ 1356930 h 1509396"/>
                <a:gd name="connsiteX9" fmla="*/ 226137 w 1544290"/>
                <a:gd name="connsiteY9" fmla="*/ 1421700 h 1509396"/>
                <a:gd name="connsiteX10" fmla="*/ 409017 w 1544290"/>
                <a:gd name="connsiteY10" fmla="*/ 1478850 h 1509396"/>
                <a:gd name="connsiteX11" fmla="*/ 668097 w 1544290"/>
                <a:gd name="connsiteY11" fmla="*/ 1509330 h 1509396"/>
                <a:gd name="connsiteX12" fmla="*/ 902412 w 1544290"/>
                <a:gd name="connsiteY12" fmla="*/ 1471230 h 1509396"/>
                <a:gd name="connsiteX13" fmla="*/ 1125297 w 1544290"/>
                <a:gd name="connsiteY13" fmla="*/ 1387410 h 1509396"/>
                <a:gd name="connsiteX14" fmla="*/ 1279602 w 1544290"/>
                <a:gd name="connsiteY14" fmla="*/ 1263585 h 1509396"/>
                <a:gd name="connsiteX15" fmla="*/ 1311987 w 1544290"/>
                <a:gd name="connsiteY15" fmla="*/ 1278825 h 1509396"/>
                <a:gd name="connsiteX16" fmla="*/ 1411047 w 1544290"/>
                <a:gd name="connsiteY16" fmla="*/ 1261680 h 1509396"/>
                <a:gd name="connsiteX17" fmla="*/ 1492962 w 1544290"/>
                <a:gd name="connsiteY17" fmla="*/ 1189290 h 1509396"/>
                <a:gd name="connsiteX18" fmla="*/ 1538682 w 1544290"/>
                <a:gd name="connsiteY18" fmla="*/ 1090230 h 1509396"/>
                <a:gd name="connsiteX19" fmla="*/ 1534872 w 1544290"/>
                <a:gd name="connsiteY19" fmla="*/ 958785 h 1509396"/>
                <a:gd name="connsiteX20" fmla="*/ 1460577 w 1544290"/>
                <a:gd name="connsiteY20" fmla="*/ 907350 h 1509396"/>
                <a:gd name="connsiteX21" fmla="*/ 1411047 w 1544290"/>
                <a:gd name="connsiteY21" fmla="*/ 909255 h 1509396"/>
                <a:gd name="connsiteX22" fmla="*/ 1420572 w 1544290"/>
                <a:gd name="connsiteY22" fmla="*/ 844485 h 1509396"/>
                <a:gd name="connsiteX23" fmla="*/ 1477722 w 1544290"/>
                <a:gd name="connsiteY23" fmla="*/ 482535 h 1509396"/>
                <a:gd name="connsiteX24" fmla="*/ 1399617 w 1544290"/>
                <a:gd name="connsiteY24" fmla="*/ 219645 h 1509396"/>
                <a:gd name="connsiteX25" fmla="*/ 1233882 w 1544290"/>
                <a:gd name="connsiteY25" fmla="*/ 86295 h 1509396"/>
                <a:gd name="connsiteX26" fmla="*/ 1037667 w 1544290"/>
                <a:gd name="connsiteY26" fmla="*/ 19620 h 1509396"/>
                <a:gd name="connsiteX27" fmla="*/ 717627 w 1544290"/>
                <a:gd name="connsiteY27" fmla="*/ 4380 h 1509396"/>
                <a:gd name="connsiteX28" fmla="*/ 361392 w 1544290"/>
                <a:gd name="connsiteY28" fmla="*/ 88200 h 1509396"/>
                <a:gd name="connsiteX29" fmla="*/ 87072 w 1544290"/>
                <a:gd name="connsiteY29" fmla="*/ 375855 h 1509396"/>
                <a:gd name="connsiteX30" fmla="*/ 7062 w 1544290"/>
                <a:gd name="connsiteY30" fmla="*/ 663510 h 1509396"/>
                <a:gd name="connsiteX0" fmla="*/ 7910 w 1545138"/>
                <a:gd name="connsiteY0" fmla="*/ 663510 h 1509396"/>
                <a:gd name="connsiteX1" fmla="*/ 46010 w 1545138"/>
                <a:gd name="connsiteY1" fmla="*/ 831150 h 1509396"/>
                <a:gd name="connsiteX2" fmla="*/ 50269 w 1545138"/>
                <a:gd name="connsiteY2" fmla="*/ 875907 h 1509396"/>
                <a:gd name="connsiteX3" fmla="*/ 4100 w 1545138"/>
                <a:gd name="connsiteY3" fmla="*/ 901635 h 1509396"/>
                <a:gd name="connsiteX4" fmla="*/ 9815 w 1545138"/>
                <a:gd name="connsiteY4" fmla="*/ 991170 h 1509396"/>
                <a:gd name="connsiteX5" fmla="*/ 70775 w 1545138"/>
                <a:gd name="connsiteY5" fmla="*/ 1105470 h 1509396"/>
                <a:gd name="connsiteX6" fmla="*/ 114590 w 1545138"/>
                <a:gd name="connsiteY6" fmla="*/ 1143570 h 1509396"/>
                <a:gd name="connsiteX7" fmla="*/ 99350 w 1545138"/>
                <a:gd name="connsiteY7" fmla="*/ 1265490 h 1509396"/>
                <a:gd name="connsiteX8" fmla="*/ 131735 w 1545138"/>
                <a:gd name="connsiteY8" fmla="*/ 1356930 h 1509396"/>
                <a:gd name="connsiteX9" fmla="*/ 226985 w 1545138"/>
                <a:gd name="connsiteY9" fmla="*/ 1421700 h 1509396"/>
                <a:gd name="connsiteX10" fmla="*/ 409865 w 1545138"/>
                <a:gd name="connsiteY10" fmla="*/ 1478850 h 1509396"/>
                <a:gd name="connsiteX11" fmla="*/ 668945 w 1545138"/>
                <a:gd name="connsiteY11" fmla="*/ 1509330 h 1509396"/>
                <a:gd name="connsiteX12" fmla="*/ 903260 w 1545138"/>
                <a:gd name="connsiteY12" fmla="*/ 1471230 h 1509396"/>
                <a:gd name="connsiteX13" fmla="*/ 1126145 w 1545138"/>
                <a:gd name="connsiteY13" fmla="*/ 1387410 h 1509396"/>
                <a:gd name="connsiteX14" fmla="*/ 1280450 w 1545138"/>
                <a:gd name="connsiteY14" fmla="*/ 1263585 h 1509396"/>
                <a:gd name="connsiteX15" fmla="*/ 1312835 w 1545138"/>
                <a:gd name="connsiteY15" fmla="*/ 1278825 h 1509396"/>
                <a:gd name="connsiteX16" fmla="*/ 1411895 w 1545138"/>
                <a:gd name="connsiteY16" fmla="*/ 1261680 h 1509396"/>
                <a:gd name="connsiteX17" fmla="*/ 1493810 w 1545138"/>
                <a:gd name="connsiteY17" fmla="*/ 1189290 h 1509396"/>
                <a:gd name="connsiteX18" fmla="*/ 1539530 w 1545138"/>
                <a:gd name="connsiteY18" fmla="*/ 1090230 h 1509396"/>
                <a:gd name="connsiteX19" fmla="*/ 1535720 w 1545138"/>
                <a:gd name="connsiteY19" fmla="*/ 958785 h 1509396"/>
                <a:gd name="connsiteX20" fmla="*/ 1461425 w 1545138"/>
                <a:gd name="connsiteY20" fmla="*/ 907350 h 1509396"/>
                <a:gd name="connsiteX21" fmla="*/ 1411895 w 1545138"/>
                <a:gd name="connsiteY21" fmla="*/ 909255 h 1509396"/>
                <a:gd name="connsiteX22" fmla="*/ 1421420 w 1545138"/>
                <a:gd name="connsiteY22" fmla="*/ 844485 h 1509396"/>
                <a:gd name="connsiteX23" fmla="*/ 1478570 w 1545138"/>
                <a:gd name="connsiteY23" fmla="*/ 482535 h 1509396"/>
                <a:gd name="connsiteX24" fmla="*/ 1400465 w 1545138"/>
                <a:gd name="connsiteY24" fmla="*/ 219645 h 1509396"/>
                <a:gd name="connsiteX25" fmla="*/ 1234730 w 1545138"/>
                <a:gd name="connsiteY25" fmla="*/ 86295 h 1509396"/>
                <a:gd name="connsiteX26" fmla="*/ 1038515 w 1545138"/>
                <a:gd name="connsiteY26" fmla="*/ 19620 h 1509396"/>
                <a:gd name="connsiteX27" fmla="*/ 718475 w 1545138"/>
                <a:gd name="connsiteY27" fmla="*/ 4380 h 1509396"/>
                <a:gd name="connsiteX28" fmla="*/ 362240 w 1545138"/>
                <a:gd name="connsiteY28" fmla="*/ 88200 h 1509396"/>
                <a:gd name="connsiteX29" fmla="*/ 87920 w 1545138"/>
                <a:gd name="connsiteY29" fmla="*/ 375855 h 1509396"/>
                <a:gd name="connsiteX30" fmla="*/ 7910 w 1545138"/>
                <a:gd name="connsiteY30" fmla="*/ 663510 h 1509396"/>
                <a:gd name="connsiteX0" fmla="*/ 7911 w 1545139"/>
                <a:gd name="connsiteY0" fmla="*/ 663510 h 1509396"/>
                <a:gd name="connsiteX1" fmla="*/ 46011 w 1545139"/>
                <a:gd name="connsiteY1" fmla="*/ 831150 h 1509396"/>
                <a:gd name="connsiteX2" fmla="*/ 50270 w 1545139"/>
                <a:gd name="connsiteY2" fmla="*/ 875907 h 1509396"/>
                <a:gd name="connsiteX3" fmla="*/ 4101 w 1545139"/>
                <a:gd name="connsiteY3" fmla="*/ 887379 h 1509396"/>
                <a:gd name="connsiteX4" fmla="*/ 9816 w 1545139"/>
                <a:gd name="connsiteY4" fmla="*/ 991170 h 1509396"/>
                <a:gd name="connsiteX5" fmla="*/ 70776 w 1545139"/>
                <a:gd name="connsiteY5" fmla="*/ 1105470 h 1509396"/>
                <a:gd name="connsiteX6" fmla="*/ 114591 w 1545139"/>
                <a:gd name="connsiteY6" fmla="*/ 1143570 h 1509396"/>
                <a:gd name="connsiteX7" fmla="*/ 99351 w 1545139"/>
                <a:gd name="connsiteY7" fmla="*/ 1265490 h 1509396"/>
                <a:gd name="connsiteX8" fmla="*/ 131736 w 1545139"/>
                <a:gd name="connsiteY8" fmla="*/ 1356930 h 1509396"/>
                <a:gd name="connsiteX9" fmla="*/ 226986 w 1545139"/>
                <a:gd name="connsiteY9" fmla="*/ 1421700 h 1509396"/>
                <a:gd name="connsiteX10" fmla="*/ 409866 w 1545139"/>
                <a:gd name="connsiteY10" fmla="*/ 1478850 h 1509396"/>
                <a:gd name="connsiteX11" fmla="*/ 668946 w 1545139"/>
                <a:gd name="connsiteY11" fmla="*/ 1509330 h 1509396"/>
                <a:gd name="connsiteX12" fmla="*/ 903261 w 1545139"/>
                <a:gd name="connsiteY12" fmla="*/ 1471230 h 1509396"/>
                <a:gd name="connsiteX13" fmla="*/ 1126146 w 1545139"/>
                <a:gd name="connsiteY13" fmla="*/ 1387410 h 1509396"/>
                <a:gd name="connsiteX14" fmla="*/ 1280451 w 1545139"/>
                <a:gd name="connsiteY14" fmla="*/ 1263585 h 1509396"/>
                <a:gd name="connsiteX15" fmla="*/ 1312836 w 1545139"/>
                <a:gd name="connsiteY15" fmla="*/ 1278825 h 1509396"/>
                <a:gd name="connsiteX16" fmla="*/ 1411896 w 1545139"/>
                <a:gd name="connsiteY16" fmla="*/ 1261680 h 1509396"/>
                <a:gd name="connsiteX17" fmla="*/ 1493811 w 1545139"/>
                <a:gd name="connsiteY17" fmla="*/ 1189290 h 1509396"/>
                <a:gd name="connsiteX18" fmla="*/ 1539531 w 1545139"/>
                <a:gd name="connsiteY18" fmla="*/ 1090230 h 1509396"/>
                <a:gd name="connsiteX19" fmla="*/ 1535721 w 1545139"/>
                <a:gd name="connsiteY19" fmla="*/ 958785 h 1509396"/>
                <a:gd name="connsiteX20" fmla="*/ 1461426 w 1545139"/>
                <a:gd name="connsiteY20" fmla="*/ 907350 h 1509396"/>
                <a:gd name="connsiteX21" fmla="*/ 1411896 w 1545139"/>
                <a:gd name="connsiteY21" fmla="*/ 909255 h 1509396"/>
                <a:gd name="connsiteX22" fmla="*/ 1421421 w 1545139"/>
                <a:gd name="connsiteY22" fmla="*/ 844485 h 1509396"/>
                <a:gd name="connsiteX23" fmla="*/ 1478571 w 1545139"/>
                <a:gd name="connsiteY23" fmla="*/ 482535 h 1509396"/>
                <a:gd name="connsiteX24" fmla="*/ 1400466 w 1545139"/>
                <a:gd name="connsiteY24" fmla="*/ 219645 h 1509396"/>
                <a:gd name="connsiteX25" fmla="*/ 1234731 w 1545139"/>
                <a:gd name="connsiteY25" fmla="*/ 86295 h 1509396"/>
                <a:gd name="connsiteX26" fmla="*/ 1038516 w 1545139"/>
                <a:gd name="connsiteY26" fmla="*/ 19620 h 1509396"/>
                <a:gd name="connsiteX27" fmla="*/ 718476 w 1545139"/>
                <a:gd name="connsiteY27" fmla="*/ 4380 h 1509396"/>
                <a:gd name="connsiteX28" fmla="*/ 362241 w 1545139"/>
                <a:gd name="connsiteY28" fmla="*/ 88200 h 1509396"/>
                <a:gd name="connsiteX29" fmla="*/ 87921 w 1545139"/>
                <a:gd name="connsiteY29" fmla="*/ 375855 h 1509396"/>
                <a:gd name="connsiteX30" fmla="*/ 7911 w 1545139"/>
                <a:gd name="connsiteY30" fmla="*/ 663510 h 1509396"/>
                <a:gd name="connsiteX0" fmla="*/ 9982 w 1547210"/>
                <a:gd name="connsiteY0" fmla="*/ 663510 h 1509396"/>
                <a:gd name="connsiteX1" fmla="*/ 48082 w 1547210"/>
                <a:gd name="connsiteY1" fmla="*/ 831150 h 1509396"/>
                <a:gd name="connsiteX2" fmla="*/ 52341 w 1547210"/>
                <a:gd name="connsiteY2" fmla="*/ 875907 h 1509396"/>
                <a:gd name="connsiteX3" fmla="*/ 6172 w 1547210"/>
                <a:gd name="connsiteY3" fmla="*/ 887379 h 1509396"/>
                <a:gd name="connsiteX4" fmla="*/ 11887 w 1547210"/>
                <a:gd name="connsiteY4" fmla="*/ 991170 h 1509396"/>
                <a:gd name="connsiteX5" fmla="*/ 72847 w 1547210"/>
                <a:gd name="connsiteY5" fmla="*/ 1105470 h 1509396"/>
                <a:gd name="connsiteX6" fmla="*/ 116662 w 1547210"/>
                <a:gd name="connsiteY6" fmla="*/ 1143570 h 1509396"/>
                <a:gd name="connsiteX7" fmla="*/ 101422 w 1547210"/>
                <a:gd name="connsiteY7" fmla="*/ 1265490 h 1509396"/>
                <a:gd name="connsiteX8" fmla="*/ 133807 w 1547210"/>
                <a:gd name="connsiteY8" fmla="*/ 1356930 h 1509396"/>
                <a:gd name="connsiteX9" fmla="*/ 229057 w 1547210"/>
                <a:gd name="connsiteY9" fmla="*/ 1421700 h 1509396"/>
                <a:gd name="connsiteX10" fmla="*/ 411937 w 1547210"/>
                <a:gd name="connsiteY10" fmla="*/ 1478850 h 1509396"/>
                <a:gd name="connsiteX11" fmla="*/ 671017 w 1547210"/>
                <a:gd name="connsiteY11" fmla="*/ 1509330 h 1509396"/>
                <a:gd name="connsiteX12" fmla="*/ 905332 w 1547210"/>
                <a:gd name="connsiteY12" fmla="*/ 1471230 h 1509396"/>
                <a:gd name="connsiteX13" fmla="*/ 1128217 w 1547210"/>
                <a:gd name="connsiteY13" fmla="*/ 1387410 h 1509396"/>
                <a:gd name="connsiteX14" fmla="*/ 1282522 w 1547210"/>
                <a:gd name="connsiteY14" fmla="*/ 1263585 h 1509396"/>
                <a:gd name="connsiteX15" fmla="*/ 1314907 w 1547210"/>
                <a:gd name="connsiteY15" fmla="*/ 1278825 h 1509396"/>
                <a:gd name="connsiteX16" fmla="*/ 1413967 w 1547210"/>
                <a:gd name="connsiteY16" fmla="*/ 1261680 h 1509396"/>
                <a:gd name="connsiteX17" fmla="*/ 1495882 w 1547210"/>
                <a:gd name="connsiteY17" fmla="*/ 1189290 h 1509396"/>
                <a:gd name="connsiteX18" fmla="*/ 1541602 w 1547210"/>
                <a:gd name="connsiteY18" fmla="*/ 1090230 h 1509396"/>
                <a:gd name="connsiteX19" fmla="*/ 1537792 w 1547210"/>
                <a:gd name="connsiteY19" fmla="*/ 958785 h 1509396"/>
                <a:gd name="connsiteX20" fmla="*/ 1463497 w 1547210"/>
                <a:gd name="connsiteY20" fmla="*/ 907350 h 1509396"/>
                <a:gd name="connsiteX21" fmla="*/ 1413967 w 1547210"/>
                <a:gd name="connsiteY21" fmla="*/ 909255 h 1509396"/>
                <a:gd name="connsiteX22" fmla="*/ 1423492 w 1547210"/>
                <a:gd name="connsiteY22" fmla="*/ 844485 h 1509396"/>
                <a:gd name="connsiteX23" fmla="*/ 1480642 w 1547210"/>
                <a:gd name="connsiteY23" fmla="*/ 482535 h 1509396"/>
                <a:gd name="connsiteX24" fmla="*/ 1402537 w 1547210"/>
                <a:gd name="connsiteY24" fmla="*/ 219645 h 1509396"/>
                <a:gd name="connsiteX25" fmla="*/ 1236802 w 1547210"/>
                <a:gd name="connsiteY25" fmla="*/ 86295 h 1509396"/>
                <a:gd name="connsiteX26" fmla="*/ 1040587 w 1547210"/>
                <a:gd name="connsiteY26" fmla="*/ 19620 h 1509396"/>
                <a:gd name="connsiteX27" fmla="*/ 720547 w 1547210"/>
                <a:gd name="connsiteY27" fmla="*/ 4380 h 1509396"/>
                <a:gd name="connsiteX28" fmla="*/ 364312 w 1547210"/>
                <a:gd name="connsiteY28" fmla="*/ 88200 h 1509396"/>
                <a:gd name="connsiteX29" fmla="*/ 89992 w 1547210"/>
                <a:gd name="connsiteY29" fmla="*/ 375855 h 1509396"/>
                <a:gd name="connsiteX30" fmla="*/ 9982 w 1547210"/>
                <a:gd name="connsiteY30" fmla="*/ 663510 h 1509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547210" h="1509396">
                  <a:moveTo>
                    <a:pt x="9982" y="663510"/>
                  </a:moveTo>
                  <a:cubicBezTo>
                    <a:pt x="2997" y="739392"/>
                    <a:pt x="41022" y="795751"/>
                    <a:pt x="48082" y="831150"/>
                  </a:cubicBezTo>
                  <a:cubicBezTo>
                    <a:pt x="55142" y="866549"/>
                    <a:pt x="59326" y="866536"/>
                    <a:pt x="52341" y="875907"/>
                  </a:cubicBezTo>
                  <a:cubicBezTo>
                    <a:pt x="45356" y="885278"/>
                    <a:pt x="17665" y="856288"/>
                    <a:pt x="6172" y="887379"/>
                  </a:cubicBezTo>
                  <a:cubicBezTo>
                    <a:pt x="-5321" y="918470"/>
                    <a:pt x="775" y="954822"/>
                    <a:pt x="11887" y="991170"/>
                  </a:cubicBezTo>
                  <a:cubicBezTo>
                    <a:pt x="22999" y="1027518"/>
                    <a:pt x="55384" y="1080070"/>
                    <a:pt x="72847" y="1105470"/>
                  </a:cubicBezTo>
                  <a:cubicBezTo>
                    <a:pt x="90310" y="1130870"/>
                    <a:pt x="111900" y="1116900"/>
                    <a:pt x="116662" y="1143570"/>
                  </a:cubicBezTo>
                  <a:cubicBezTo>
                    <a:pt x="121424" y="1170240"/>
                    <a:pt x="98565" y="1229930"/>
                    <a:pt x="101422" y="1265490"/>
                  </a:cubicBezTo>
                  <a:cubicBezTo>
                    <a:pt x="104279" y="1301050"/>
                    <a:pt x="112535" y="1330895"/>
                    <a:pt x="133807" y="1356930"/>
                  </a:cubicBezTo>
                  <a:cubicBezTo>
                    <a:pt x="155079" y="1382965"/>
                    <a:pt x="182702" y="1401380"/>
                    <a:pt x="229057" y="1421700"/>
                  </a:cubicBezTo>
                  <a:cubicBezTo>
                    <a:pt x="275412" y="1442020"/>
                    <a:pt x="338277" y="1464245"/>
                    <a:pt x="411937" y="1478850"/>
                  </a:cubicBezTo>
                  <a:cubicBezTo>
                    <a:pt x="485597" y="1493455"/>
                    <a:pt x="588785" y="1510600"/>
                    <a:pt x="671017" y="1509330"/>
                  </a:cubicBezTo>
                  <a:cubicBezTo>
                    <a:pt x="753250" y="1508060"/>
                    <a:pt x="829132" y="1491550"/>
                    <a:pt x="905332" y="1471230"/>
                  </a:cubicBezTo>
                  <a:cubicBezTo>
                    <a:pt x="981532" y="1450910"/>
                    <a:pt x="1065352" y="1422018"/>
                    <a:pt x="1128217" y="1387410"/>
                  </a:cubicBezTo>
                  <a:cubicBezTo>
                    <a:pt x="1191082" y="1352803"/>
                    <a:pt x="1251407" y="1281682"/>
                    <a:pt x="1282522" y="1263585"/>
                  </a:cubicBezTo>
                  <a:cubicBezTo>
                    <a:pt x="1313637" y="1245488"/>
                    <a:pt x="1268078" y="1259759"/>
                    <a:pt x="1314907" y="1278825"/>
                  </a:cubicBezTo>
                  <a:cubicBezTo>
                    <a:pt x="1361736" y="1297891"/>
                    <a:pt x="1383805" y="1276602"/>
                    <a:pt x="1413967" y="1261680"/>
                  </a:cubicBezTo>
                  <a:cubicBezTo>
                    <a:pt x="1444129" y="1246758"/>
                    <a:pt x="1474610" y="1217865"/>
                    <a:pt x="1495882" y="1189290"/>
                  </a:cubicBezTo>
                  <a:cubicBezTo>
                    <a:pt x="1517155" y="1160715"/>
                    <a:pt x="1534617" y="1128648"/>
                    <a:pt x="1541602" y="1090230"/>
                  </a:cubicBezTo>
                  <a:cubicBezTo>
                    <a:pt x="1548587" y="1051813"/>
                    <a:pt x="1550810" y="989265"/>
                    <a:pt x="1537792" y="958785"/>
                  </a:cubicBezTo>
                  <a:cubicBezTo>
                    <a:pt x="1524774" y="928305"/>
                    <a:pt x="1484135" y="915605"/>
                    <a:pt x="1463497" y="907350"/>
                  </a:cubicBezTo>
                  <a:cubicBezTo>
                    <a:pt x="1442860" y="899095"/>
                    <a:pt x="1420634" y="919732"/>
                    <a:pt x="1413967" y="909255"/>
                  </a:cubicBezTo>
                  <a:cubicBezTo>
                    <a:pt x="1407300" y="898778"/>
                    <a:pt x="1412380" y="915605"/>
                    <a:pt x="1423492" y="844485"/>
                  </a:cubicBezTo>
                  <a:cubicBezTo>
                    <a:pt x="1434604" y="773365"/>
                    <a:pt x="1484134" y="586675"/>
                    <a:pt x="1480642" y="482535"/>
                  </a:cubicBezTo>
                  <a:cubicBezTo>
                    <a:pt x="1477150" y="378395"/>
                    <a:pt x="1443177" y="285685"/>
                    <a:pt x="1402537" y="219645"/>
                  </a:cubicBezTo>
                  <a:cubicBezTo>
                    <a:pt x="1361897" y="153605"/>
                    <a:pt x="1297127" y="119633"/>
                    <a:pt x="1236802" y="86295"/>
                  </a:cubicBezTo>
                  <a:cubicBezTo>
                    <a:pt x="1176477" y="52957"/>
                    <a:pt x="1126630" y="33273"/>
                    <a:pt x="1040587" y="19620"/>
                  </a:cubicBezTo>
                  <a:cubicBezTo>
                    <a:pt x="954545" y="5968"/>
                    <a:pt x="833259" y="-7050"/>
                    <a:pt x="720547" y="4380"/>
                  </a:cubicBezTo>
                  <a:cubicBezTo>
                    <a:pt x="607835" y="15810"/>
                    <a:pt x="488137" y="36448"/>
                    <a:pt x="364312" y="88200"/>
                  </a:cubicBezTo>
                  <a:cubicBezTo>
                    <a:pt x="240487" y="139952"/>
                    <a:pt x="149047" y="279970"/>
                    <a:pt x="89992" y="375855"/>
                  </a:cubicBezTo>
                  <a:cubicBezTo>
                    <a:pt x="30937" y="471740"/>
                    <a:pt x="16967" y="587628"/>
                    <a:pt x="9982" y="663510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25" name="Oval 24">
              <a:extLst>
                <a:ext uri="{FF2B5EF4-FFF2-40B4-BE49-F238E27FC236}">
                  <a16:creationId xmlns:a16="http://schemas.microsoft.com/office/drawing/2014/main" id="{4251ED30-3065-4C2D-9E1D-ECE096369D1B}"/>
                </a:ext>
              </a:extLst>
            </p:cNvPr>
            <p:cNvSpPr/>
            <p:nvPr/>
          </p:nvSpPr>
          <p:spPr>
            <a:xfrm>
              <a:off x="9535193" y="2258627"/>
              <a:ext cx="100905" cy="110450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C4D08027-3B2B-417F-A32D-39B11759D4BE}"/>
                </a:ext>
              </a:extLst>
            </p:cNvPr>
            <p:cNvSpPr/>
            <p:nvPr/>
          </p:nvSpPr>
          <p:spPr>
            <a:xfrm flipH="1">
              <a:off x="9130401" y="2174924"/>
              <a:ext cx="168859" cy="62753"/>
            </a:xfrm>
            <a:custGeom>
              <a:avLst/>
              <a:gdLst>
                <a:gd name="connsiteX0" fmla="*/ 224 w 292135"/>
                <a:gd name="connsiteY0" fmla="*/ 59346 h 59716"/>
                <a:gd name="connsiteX1" fmla="*/ 107075 w 292135"/>
                <a:gd name="connsiteY1" fmla="*/ 5920 h 59716"/>
                <a:gd name="connsiteX2" fmla="*/ 292010 w 292135"/>
                <a:gd name="connsiteY2" fmla="*/ 3866 h 59716"/>
                <a:gd name="connsiteX3" fmla="*/ 133788 w 292135"/>
                <a:gd name="connsiteY3" fmla="*/ 28524 h 59716"/>
                <a:gd name="connsiteX4" fmla="*/ 224 w 292135"/>
                <a:gd name="connsiteY4" fmla="*/ 59346 h 59716"/>
                <a:gd name="connsiteX0" fmla="*/ 2 w 291913"/>
                <a:gd name="connsiteY0" fmla="*/ 76080 h 77200"/>
                <a:gd name="connsiteX1" fmla="*/ 131511 w 291913"/>
                <a:gd name="connsiteY1" fmla="*/ 2105 h 77200"/>
                <a:gd name="connsiteX2" fmla="*/ 291788 w 291913"/>
                <a:gd name="connsiteY2" fmla="*/ 20600 h 77200"/>
                <a:gd name="connsiteX3" fmla="*/ 133566 w 291913"/>
                <a:gd name="connsiteY3" fmla="*/ 45258 h 77200"/>
                <a:gd name="connsiteX4" fmla="*/ 2 w 291913"/>
                <a:gd name="connsiteY4" fmla="*/ 76080 h 77200"/>
                <a:gd name="connsiteX0" fmla="*/ 9 w 291925"/>
                <a:gd name="connsiteY0" fmla="*/ 76080 h 76253"/>
                <a:gd name="connsiteX1" fmla="*/ 131518 w 291925"/>
                <a:gd name="connsiteY1" fmla="*/ 2105 h 76253"/>
                <a:gd name="connsiteX2" fmla="*/ 291795 w 291925"/>
                <a:gd name="connsiteY2" fmla="*/ 20600 h 76253"/>
                <a:gd name="connsiteX3" fmla="*/ 137683 w 291925"/>
                <a:gd name="connsiteY3" fmla="*/ 22655 h 76253"/>
                <a:gd name="connsiteX4" fmla="*/ 9 w 291925"/>
                <a:gd name="connsiteY4" fmla="*/ 76080 h 76253"/>
                <a:gd name="connsiteX0" fmla="*/ 9 w 292471"/>
                <a:gd name="connsiteY0" fmla="*/ 76080 h 76253"/>
                <a:gd name="connsiteX1" fmla="*/ 131518 w 292471"/>
                <a:gd name="connsiteY1" fmla="*/ 2105 h 76253"/>
                <a:gd name="connsiteX2" fmla="*/ 291795 w 292471"/>
                <a:gd name="connsiteY2" fmla="*/ 20600 h 76253"/>
                <a:gd name="connsiteX3" fmla="*/ 137683 w 292471"/>
                <a:gd name="connsiteY3" fmla="*/ 22655 h 76253"/>
                <a:gd name="connsiteX4" fmla="*/ 9 w 292471"/>
                <a:gd name="connsiteY4" fmla="*/ 76080 h 76253"/>
                <a:gd name="connsiteX0" fmla="*/ 1258 w 293720"/>
                <a:gd name="connsiteY0" fmla="*/ 76080 h 78680"/>
                <a:gd name="connsiteX1" fmla="*/ 132767 w 293720"/>
                <a:gd name="connsiteY1" fmla="*/ 2105 h 78680"/>
                <a:gd name="connsiteX2" fmla="*/ 293044 w 293720"/>
                <a:gd name="connsiteY2" fmla="*/ 20600 h 78680"/>
                <a:gd name="connsiteX3" fmla="*/ 138932 w 293720"/>
                <a:gd name="connsiteY3" fmla="*/ 22655 h 78680"/>
                <a:gd name="connsiteX4" fmla="*/ 1258 w 293720"/>
                <a:gd name="connsiteY4" fmla="*/ 76080 h 78680"/>
                <a:gd name="connsiteX0" fmla="*/ 1258 w 293044"/>
                <a:gd name="connsiteY0" fmla="*/ 76080 h 78680"/>
                <a:gd name="connsiteX1" fmla="*/ 132767 w 293044"/>
                <a:gd name="connsiteY1" fmla="*/ 2105 h 78680"/>
                <a:gd name="connsiteX2" fmla="*/ 293044 w 293044"/>
                <a:gd name="connsiteY2" fmla="*/ 20600 h 78680"/>
                <a:gd name="connsiteX3" fmla="*/ 138932 w 293044"/>
                <a:gd name="connsiteY3" fmla="*/ 22655 h 78680"/>
                <a:gd name="connsiteX4" fmla="*/ 1258 w 293044"/>
                <a:gd name="connsiteY4" fmla="*/ 76080 h 78680"/>
                <a:gd name="connsiteX0" fmla="*/ 1258 w 293044"/>
                <a:gd name="connsiteY0" fmla="*/ 76080 h 78611"/>
                <a:gd name="connsiteX1" fmla="*/ 132767 w 293044"/>
                <a:gd name="connsiteY1" fmla="*/ 2105 h 78611"/>
                <a:gd name="connsiteX2" fmla="*/ 293044 w 293044"/>
                <a:gd name="connsiteY2" fmla="*/ 20600 h 78611"/>
                <a:gd name="connsiteX3" fmla="*/ 138932 w 293044"/>
                <a:gd name="connsiteY3" fmla="*/ 22655 h 78611"/>
                <a:gd name="connsiteX4" fmla="*/ 1258 w 293044"/>
                <a:gd name="connsiteY4" fmla="*/ 76080 h 78611"/>
                <a:gd name="connsiteX0" fmla="*/ 1236 w 280693"/>
                <a:gd name="connsiteY0" fmla="*/ 79613 h 82337"/>
                <a:gd name="connsiteX1" fmla="*/ 132745 w 280693"/>
                <a:gd name="connsiteY1" fmla="*/ 5638 h 82337"/>
                <a:gd name="connsiteX2" fmla="*/ 280693 w 280693"/>
                <a:gd name="connsiteY2" fmla="*/ 7694 h 82337"/>
                <a:gd name="connsiteX3" fmla="*/ 138910 w 280693"/>
                <a:gd name="connsiteY3" fmla="*/ 26188 h 82337"/>
                <a:gd name="connsiteX4" fmla="*/ 1236 w 280693"/>
                <a:gd name="connsiteY4" fmla="*/ 79613 h 82337"/>
                <a:gd name="connsiteX0" fmla="*/ 39 w 279496"/>
                <a:gd name="connsiteY0" fmla="*/ 76896 h 77018"/>
                <a:gd name="connsiteX1" fmla="*/ 125384 w 279496"/>
                <a:gd name="connsiteY1" fmla="*/ 7030 h 77018"/>
                <a:gd name="connsiteX2" fmla="*/ 279496 w 279496"/>
                <a:gd name="connsiteY2" fmla="*/ 4977 h 77018"/>
                <a:gd name="connsiteX3" fmla="*/ 137713 w 279496"/>
                <a:gd name="connsiteY3" fmla="*/ 23471 h 77018"/>
                <a:gd name="connsiteX4" fmla="*/ 39 w 279496"/>
                <a:gd name="connsiteY4" fmla="*/ 76896 h 77018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650"/>
                <a:gd name="connsiteY0" fmla="*/ 81001 h 81123"/>
                <a:gd name="connsiteX1" fmla="*/ 125408 w 279650"/>
                <a:gd name="connsiteY1" fmla="*/ 11135 h 81123"/>
                <a:gd name="connsiteX2" fmla="*/ 279520 w 279650"/>
                <a:gd name="connsiteY2" fmla="*/ 9082 h 81123"/>
                <a:gd name="connsiteX3" fmla="*/ 137737 w 279650"/>
                <a:gd name="connsiteY3" fmla="*/ 27576 h 81123"/>
                <a:gd name="connsiteX4" fmla="*/ 63 w 279650"/>
                <a:gd name="connsiteY4" fmla="*/ 81001 h 81123"/>
                <a:gd name="connsiteX0" fmla="*/ 63 w 279650"/>
                <a:gd name="connsiteY0" fmla="*/ 81001 h 81234"/>
                <a:gd name="connsiteX1" fmla="*/ 125408 w 279650"/>
                <a:gd name="connsiteY1" fmla="*/ 11135 h 81234"/>
                <a:gd name="connsiteX2" fmla="*/ 279520 w 279650"/>
                <a:gd name="connsiteY2" fmla="*/ 9082 h 81234"/>
                <a:gd name="connsiteX3" fmla="*/ 137737 w 279650"/>
                <a:gd name="connsiteY3" fmla="*/ 27576 h 81234"/>
                <a:gd name="connsiteX4" fmla="*/ 63 w 279650"/>
                <a:gd name="connsiteY4" fmla="*/ 81001 h 81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9650" h="81234">
                  <a:moveTo>
                    <a:pt x="63" y="81001"/>
                  </a:moveTo>
                  <a:cubicBezTo>
                    <a:pt x="-1992" y="78261"/>
                    <a:pt x="45955" y="31340"/>
                    <a:pt x="125408" y="11135"/>
                  </a:cubicBezTo>
                  <a:cubicBezTo>
                    <a:pt x="204861" y="-9070"/>
                    <a:pt x="283288" y="3261"/>
                    <a:pt x="279520" y="9082"/>
                  </a:cubicBezTo>
                  <a:cubicBezTo>
                    <a:pt x="273698" y="23123"/>
                    <a:pt x="250068" y="-7013"/>
                    <a:pt x="137737" y="27576"/>
                  </a:cubicBezTo>
                  <a:cubicBezTo>
                    <a:pt x="25406" y="62165"/>
                    <a:pt x="2118" y="83741"/>
                    <a:pt x="63" y="81001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C0B5AE8E-041E-4EA7-A9CF-C375B871ADE4}"/>
                </a:ext>
              </a:extLst>
            </p:cNvPr>
            <p:cNvSpPr/>
            <p:nvPr/>
          </p:nvSpPr>
          <p:spPr>
            <a:xfrm rot="225712">
              <a:off x="9494464" y="2179049"/>
              <a:ext cx="185575" cy="62753"/>
            </a:xfrm>
            <a:custGeom>
              <a:avLst/>
              <a:gdLst>
                <a:gd name="connsiteX0" fmla="*/ 224 w 292135"/>
                <a:gd name="connsiteY0" fmla="*/ 59346 h 59716"/>
                <a:gd name="connsiteX1" fmla="*/ 107075 w 292135"/>
                <a:gd name="connsiteY1" fmla="*/ 5920 h 59716"/>
                <a:gd name="connsiteX2" fmla="*/ 292010 w 292135"/>
                <a:gd name="connsiteY2" fmla="*/ 3866 h 59716"/>
                <a:gd name="connsiteX3" fmla="*/ 133788 w 292135"/>
                <a:gd name="connsiteY3" fmla="*/ 28524 h 59716"/>
                <a:gd name="connsiteX4" fmla="*/ 224 w 292135"/>
                <a:gd name="connsiteY4" fmla="*/ 59346 h 59716"/>
                <a:gd name="connsiteX0" fmla="*/ 2 w 291913"/>
                <a:gd name="connsiteY0" fmla="*/ 76080 h 77200"/>
                <a:gd name="connsiteX1" fmla="*/ 131511 w 291913"/>
                <a:gd name="connsiteY1" fmla="*/ 2105 h 77200"/>
                <a:gd name="connsiteX2" fmla="*/ 291788 w 291913"/>
                <a:gd name="connsiteY2" fmla="*/ 20600 h 77200"/>
                <a:gd name="connsiteX3" fmla="*/ 133566 w 291913"/>
                <a:gd name="connsiteY3" fmla="*/ 45258 h 77200"/>
                <a:gd name="connsiteX4" fmla="*/ 2 w 291913"/>
                <a:gd name="connsiteY4" fmla="*/ 76080 h 77200"/>
                <a:gd name="connsiteX0" fmla="*/ 9 w 291925"/>
                <a:gd name="connsiteY0" fmla="*/ 76080 h 76253"/>
                <a:gd name="connsiteX1" fmla="*/ 131518 w 291925"/>
                <a:gd name="connsiteY1" fmla="*/ 2105 h 76253"/>
                <a:gd name="connsiteX2" fmla="*/ 291795 w 291925"/>
                <a:gd name="connsiteY2" fmla="*/ 20600 h 76253"/>
                <a:gd name="connsiteX3" fmla="*/ 137683 w 291925"/>
                <a:gd name="connsiteY3" fmla="*/ 22655 h 76253"/>
                <a:gd name="connsiteX4" fmla="*/ 9 w 291925"/>
                <a:gd name="connsiteY4" fmla="*/ 76080 h 76253"/>
                <a:gd name="connsiteX0" fmla="*/ 9 w 292471"/>
                <a:gd name="connsiteY0" fmla="*/ 76080 h 76253"/>
                <a:gd name="connsiteX1" fmla="*/ 131518 w 292471"/>
                <a:gd name="connsiteY1" fmla="*/ 2105 h 76253"/>
                <a:gd name="connsiteX2" fmla="*/ 291795 w 292471"/>
                <a:gd name="connsiteY2" fmla="*/ 20600 h 76253"/>
                <a:gd name="connsiteX3" fmla="*/ 137683 w 292471"/>
                <a:gd name="connsiteY3" fmla="*/ 22655 h 76253"/>
                <a:gd name="connsiteX4" fmla="*/ 9 w 292471"/>
                <a:gd name="connsiteY4" fmla="*/ 76080 h 76253"/>
                <a:gd name="connsiteX0" fmla="*/ 1258 w 293720"/>
                <a:gd name="connsiteY0" fmla="*/ 76080 h 78680"/>
                <a:gd name="connsiteX1" fmla="*/ 132767 w 293720"/>
                <a:gd name="connsiteY1" fmla="*/ 2105 h 78680"/>
                <a:gd name="connsiteX2" fmla="*/ 293044 w 293720"/>
                <a:gd name="connsiteY2" fmla="*/ 20600 h 78680"/>
                <a:gd name="connsiteX3" fmla="*/ 138932 w 293720"/>
                <a:gd name="connsiteY3" fmla="*/ 22655 h 78680"/>
                <a:gd name="connsiteX4" fmla="*/ 1258 w 293720"/>
                <a:gd name="connsiteY4" fmla="*/ 76080 h 78680"/>
                <a:gd name="connsiteX0" fmla="*/ 1258 w 293044"/>
                <a:gd name="connsiteY0" fmla="*/ 76080 h 78680"/>
                <a:gd name="connsiteX1" fmla="*/ 132767 w 293044"/>
                <a:gd name="connsiteY1" fmla="*/ 2105 h 78680"/>
                <a:gd name="connsiteX2" fmla="*/ 293044 w 293044"/>
                <a:gd name="connsiteY2" fmla="*/ 20600 h 78680"/>
                <a:gd name="connsiteX3" fmla="*/ 138932 w 293044"/>
                <a:gd name="connsiteY3" fmla="*/ 22655 h 78680"/>
                <a:gd name="connsiteX4" fmla="*/ 1258 w 293044"/>
                <a:gd name="connsiteY4" fmla="*/ 76080 h 78680"/>
                <a:gd name="connsiteX0" fmla="*/ 1258 w 293044"/>
                <a:gd name="connsiteY0" fmla="*/ 76080 h 78611"/>
                <a:gd name="connsiteX1" fmla="*/ 132767 w 293044"/>
                <a:gd name="connsiteY1" fmla="*/ 2105 h 78611"/>
                <a:gd name="connsiteX2" fmla="*/ 293044 w 293044"/>
                <a:gd name="connsiteY2" fmla="*/ 20600 h 78611"/>
                <a:gd name="connsiteX3" fmla="*/ 138932 w 293044"/>
                <a:gd name="connsiteY3" fmla="*/ 22655 h 78611"/>
                <a:gd name="connsiteX4" fmla="*/ 1258 w 293044"/>
                <a:gd name="connsiteY4" fmla="*/ 76080 h 78611"/>
                <a:gd name="connsiteX0" fmla="*/ 1236 w 280693"/>
                <a:gd name="connsiteY0" fmla="*/ 79613 h 82337"/>
                <a:gd name="connsiteX1" fmla="*/ 132745 w 280693"/>
                <a:gd name="connsiteY1" fmla="*/ 5638 h 82337"/>
                <a:gd name="connsiteX2" fmla="*/ 280693 w 280693"/>
                <a:gd name="connsiteY2" fmla="*/ 7694 h 82337"/>
                <a:gd name="connsiteX3" fmla="*/ 138910 w 280693"/>
                <a:gd name="connsiteY3" fmla="*/ 26188 h 82337"/>
                <a:gd name="connsiteX4" fmla="*/ 1236 w 280693"/>
                <a:gd name="connsiteY4" fmla="*/ 79613 h 82337"/>
                <a:gd name="connsiteX0" fmla="*/ 39 w 279496"/>
                <a:gd name="connsiteY0" fmla="*/ 76896 h 77018"/>
                <a:gd name="connsiteX1" fmla="*/ 125384 w 279496"/>
                <a:gd name="connsiteY1" fmla="*/ 7030 h 77018"/>
                <a:gd name="connsiteX2" fmla="*/ 279496 w 279496"/>
                <a:gd name="connsiteY2" fmla="*/ 4977 h 77018"/>
                <a:gd name="connsiteX3" fmla="*/ 137713 w 279496"/>
                <a:gd name="connsiteY3" fmla="*/ 23471 h 77018"/>
                <a:gd name="connsiteX4" fmla="*/ 39 w 279496"/>
                <a:gd name="connsiteY4" fmla="*/ 76896 h 77018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650"/>
                <a:gd name="connsiteY0" fmla="*/ 81001 h 81123"/>
                <a:gd name="connsiteX1" fmla="*/ 125408 w 279650"/>
                <a:gd name="connsiteY1" fmla="*/ 11135 h 81123"/>
                <a:gd name="connsiteX2" fmla="*/ 279520 w 279650"/>
                <a:gd name="connsiteY2" fmla="*/ 9082 h 81123"/>
                <a:gd name="connsiteX3" fmla="*/ 137737 w 279650"/>
                <a:gd name="connsiteY3" fmla="*/ 27576 h 81123"/>
                <a:gd name="connsiteX4" fmla="*/ 63 w 279650"/>
                <a:gd name="connsiteY4" fmla="*/ 81001 h 81123"/>
                <a:gd name="connsiteX0" fmla="*/ 63 w 279650"/>
                <a:gd name="connsiteY0" fmla="*/ 81001 h 81234"/>
                <a:gd name="connsiteX1" fmla="*/ 125408 w 279650"/>
                <a:gd name="connsiteY1" fmla="*/ 11135 h 81234"/>
                <a:gd name="connsiteX2" fmla="*/ 279520 w 279650"/>
                <a:gd name="connsiteY2" fmla="*/ 9082 h 81234"/>
                <a:gd name="connsiteX3" fmla="*/ 137737 w 279650"/>
                <a:gd name="connsiteY3" fmla="*/ 27576 h 81234"/>
                <a:gd name="connsiteX4" fmla="*/ 63 w 279650"/>
                <a:gd name="connsiteY4" fmla="*/ 81001 h 81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9650" h="81234">
                  <a:moveTo>
                    <a:pt x="63" y="81001"/>
                  </a:moveTo>
                  <a:cubicBezTo>
                    <a:pt x="-1992" y="78261"/>
                    <a:pt x="45955" y="31340"/>
                    <a:pt x="125408" y="11135"/>
                  </a:cubicBezTo>
                  <a:cubicBezTo>
                    <a:pt x="204861" y="-9070"/>
                    <a:pt x="283288" y="3261"/>
                    <a:pt x="279520" y="9082"/>
                  </a:cubicBezTo>
                  <a:cubicBezTo>
                    <a:pt x="273698" y="23123"/>
                    <a:pt x="250068" y="-7013"/>
                    <a:pt x="137737" y="27576"/>
                  </a:cubicBezTo>
                  <a:cubicBezTo>
                    <a:pt x="25406" y="62165"/>
                    <a:pt x="2118" y="83741"/>
                    <a:pt x="63" y="81001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C0EE366A-36C9-4B72-8CDB-5F59BABAADBA}"/>
                </a:ext>
              </a:extLst>
            </p:cNvPr>
            <p:cNvSpPr/>
            <p:nvPr/>
          </p:nvSpPr>
          <p:spPr>
            <a:xfrm>
              <a:off x="9001760" y="1725468"/>
              <a:ext cx="999448" cy="689678"/>
            </a:xfrm>
            <a:custGeom>
              <a:avLst/>
              <a:gdLst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1174 w 1869410"/>
                <a:gd name="connsiteY19" fmla="*/ 1036330 h 1284241"/>
                <a:gd name="connsiteX20" fmla="*/ 1667369 w 1869410"/>
                <a:gd name="connsiteY20" fmla="*/ 1085860 h 1284241"/>
                <a:gd name="connsiteX21" fmla="*/ 1716899 w 1869410"/>
                <a:gd name="connsiteY21" fmla="*/ 93536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1174 w 1869410"/>
                <a:gd name="connsiteY19" fmla="*/ 1036330 h 1284241"/>
                <a:gd name="connsiteX20" fmla="*/ 1667369 w 1869410"/>
                <a:gd name="connsiteY20" fmla="*/ 1085860 h 1284241"/>
                <a:gd name="connsiteX21" fmla="*/ 1714994 w 1869410"/>
                <a:gd name="connsiteY21" fmla="*/ 90488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1174 w 1869410"/>
                <a:gd name="connsiteY19" fmla="*/ 1036330 h 1284241"/>
                <a:gd name="connsiteX20" fmla="*/ 1707374 w 1869410"/>
                <a:gd name="connsiteY20" fmla="*/ 1055380 h 1284241"/>
                <a:gd name="connsiteX21" fmla="*/ 1714994 w 1869410"/>
                <a:gd name="connsiteY21" fmla="*/ 90488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4984 w 1869410"/>
                <a:gd name="connsiteY19" fmla="*/ 1002040 h 1284241"/>
                <a:gd name="connsiteX20" fmla="*/ 1707374 w 1869410"/>
                <a:gd name="connsiteY20" fmla="*/ 1055380 h 1284241"/>
                <a:gd name="connsiteX21" fmla="*/ 1714994 w 1869410"/>
                <a:gd name="connsiteY21" fmla="*/ 90488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6"/>
                <a:gd name="connsiteX1" fmla="*/ 545324 w 1869410"/>
                <a:gd name="connsiteY1" fmla="*/ 516265 h 1284246"/>
                <a:gd name="connsiteX2" fmla="*/ 629144 w 1869410"/>
                <a:gd name="connsiteY2" fmla="*/ 476260 h 1284246"/>
                <a:gd name="connsiteX3" fmla="*/ 692009 w 1869410"/>
                <a:gd name="connsiteY3" fmla="*/ 577225 h 1284246"/>
                <a:gd name="connsiteX4" fmla="*/ 737729 w 1869410"/>
                <a:gd name="connsiteY4" fmla="*/ 779155 h 1284246"/>
                <a:gd name="connsiteX5" fmla="*/ 735824 w 1869410"/>
                <a:gd name="connsiteY5" fmla="*/ 914410 h 1284246"/>
                <a:gd name="connsiteX6" fmla="*/ 825359 w 1869410"/>
                <a:gd name="connsiteY6" fmla="*/ 678190 h 1284246"/>
                <a:gd name="connsiteX7" fmla="*/ 840599 w 1869410"/>
                <a:gd name="connsiteY7" fmla="*/ 582940 h 1284246"/>
                <a:gd name="connsiteX8" fmla="*/ 1103489 w 1869410"/>
                <a:gd name="connsiteY8" fmla="*/ 870595 h 1284246"/>
                <a:gd name="connsiteX9" fmla="*/ 1154924 w 1869410"/>
                <a:gd name="connsiteY9" fmla="*/ 891550 h 1284246"/>
                <a:gd name="connsiteX10" fmla="*/ 1055864 w 1869410"/>
                <a:gd name="connsiteY10" fmla="*/ 723910 h 1284246"/>
                <a:gd name="connsiteX11" fmla="*/ 1257794 w 1869410"/>
                <a:gd name="connsiteY11" fmla="*/ 971560 h 1284246"/>
                <a:gd name="connsiteX12" fmla="*/ 1233029 w 1869410"/>
                <a:gd name="connsiteY12" fmla="*/ 849640 h 1284246"/>
                <a:gd name="connsiteX13" fmla="*/ 1375904 w 1869410"/>
                <a:gd name="connsiteY13" fmla="*/ 986800 h 1284246"/>
                <a:gd name="connsiteX14" fmla="*/ 1417814 w 1869410"/>
                <a:gd name="connsiteY14" fmla="*/ 1173490 h 1284246"/>
                <a:gd name="connsiteX15" fmla="*/ 1444484 w 1869410"/>
                <a:gd name="connsiteY15" fmla="*/ 1057285 h 1284246"/>
                <a:gd name="connsiteX16" fmla="*/ 1450199 w 1869410"/>
                <a:gd name="connsiteY16" fmla="*/ 1283980 h 1284246"/>
                <a:gd name="connsiteX17" fmla="*/ 1495919 w 1869410"/>
                <a:gd name="connsiteY17" fmla="*/ 1101100 h 1284246"/>
                <a:gd name="connsiteX18" fmla="*/ 1551164 w 1869410"/>
                <a:gd name="connsiteY18" fmla="*/ 1011565 h 1284246"/>
                <a:gd name="connsiteX19" fmla="*/ 1634984 w 1869410"/>
                <a:gd name="connsiteY19" fmla="*/ 1002040 h 1284246"/>
                <a:gd name="connsiteX20" fmla="*/ 1707374 w 1869410"/>
                <a:gd name="connsiteY20" fmla="*/ 1055380 h 1284246"/>
                <a:gd name="connsiteX21" fmla="*/ 1714994 w 1869410"/>
                <a:gd name="connsiteY21" fmla="*/ 904885 h 1284246"/>
                <a:gd name="connsiteX22" fmla="*/ 1716899 w 1869410"/>
                <a:gd name="connsiteY22" fmla="*/ 802015 h 1284246"/>
                <a:gd name="connsiteX23" fmla="*/ 1804529 w 1869410"/>
                <a:gd name="connsiteY23" fmla="*/ 889645 h 1284246"/>
                <a:gd name="connsiteX24" fmla="*/ 1764524 w 1869410"/>
                <a:gd name="connsiteY24" fmla="*/ 716290 h 1284246"/>
                <a:gd name="connsiteX25" fmla="*/ 1764524 w 1869410"/>
                <a:gd name="connsiteY25" fmla="*/ 615325 h 1284246"/>
                <a:gd name="connsiteX26" fmla="*/ 1869299 w 1869410"/>
                <a:gd name="connsiteY26" fmla="*/ 708670 h 1284246"/>
                <a:gd name="connsiteX27" fmla="*/ 1783574 w 1869410"/>
                <a:gd name="connsiteY27" fmla="*/ 539125 h 1284246"/>
                <a:gd name="connsiteX28" fmla="*/ 1730234 w 1869410"/>
                <a:gd name="connsiteY28" fmla="*/ 396250 h 1284246"/>
                <a:gd name="connsiteX29" fmla="*/ 1560689 w 1869410"/>
                <a:gd name="connsiteY29" fmla="*/ 219085 h 1284246"/>
                <a:gd name="connsiteX30" fmla="*/ 1427339 w 1869410"/>
                <a:gd name="connsiteY30" fmla="*/ 129550 h 1284246"/>
                <a:gd name="connsiteX31" fmla="*/ 1594979 w 1869410"/>
                <a:gd name="connsiteY31" fmla="*/ 100975 h 1284246"/>
                <a:gd name="connsiteX32" fmla="*/ 1634984 w 1869410"/>
                <a:gd name="connsiteY32" fmla="*/ 70495 h 1284246"/>
                <a:gd name="connsiteX33" fmla="*/ 1402574 w 1869410"/>
                <a:gd name="connsiteY33" fmla="*/ 62875 h 1284246"/>
                <a:gd name="connsiteX34" fmla="*/ 1191119 w 1869410"/>
                <a:gd name="connsiteY34" fmla="*/ 17155 h 1284246"/>
                <a:gd name="connsiteX35" fmla="*/ 981569 w 1869410"/>
                <a:gd name="connsiteY35" fmla="*/ 10 h 1284246"/>
                <a:gd name="connsiteX36" fmla="*/ 712964 w 1869410"/>
                <a:gd name="connsiteY36" fmla="*/ 19060 h 1284246"/>
                <a:gd name="connsiteX37" fmla="*/ 543419 w 1869410"/>
                <a:gd name="connsiteY37" fmla="*/ 55255 h 1284246"/>
                <a:gd name="connsiteX38" fmla="*/ 415784 w 1869410"/>
                <a:gd name="connsiteY38" fmla="*/ 144790 h 1284246"/>
                <a:gd name="connsiteX39" fmla="*/ 364349 w 1869410"/>
                <a:gd name="connsiteY39" fmla="*/ 215275 h 1284246"/>
                <a:gd name="connsiteX40" fmla="*/ 290054 w 1869410"/>
                <a:gd name="connsiteY40" fmla="*/ 278140 h 1284246"/>
                <a:gd name="connsiteX41" fmla="*/ 223379 w 1869410"/>
                <a:gd name="connsiteY41" fmla="*/ 331480 h 1284246"/>
                <a:gd name="connsiteX42" fmla="*/ 145274 w 1869410"/>
                <a:gd name="connsiteY42" fmla="*/ 485785 h 1284246"/>
                <a:gd name="connsiteX43" fmla="*/ 80504 w 1869410"/>
                <a:gd name="connsiteY43" fmla="*/ 674380 h 1284246"/>
                <a:gd name="connsiteX44" fmla="*/ 494 w 1869410"/>
                <a:gd name="connsiteY44" fmla="*/ 777250 h 1284246"/>
                <a:gd name="connsiteX45" fmla="*/ 120509 w 1869410"/>
                <a:gd name="connsiteY45" fmla="*/ 678190 h 1284246"/>
                <a:gd name="connsiteX46" fmla="*/ 118604 w 1869410"/>
                <a:gd name="connsiteY46" fmla="*/ 910600 h 1284246"/>
                <a:gd name="connsiteX47" fmla="*/ 131939 w 1869410"/>
                <a:gd name="connsiteY47" fmla="*/ 1034425 h 1284246"/>
                <a:gd name="connsiteX48" fmla="*/ 160514 w 1869410"/>
                <a:gd name="connsiteY48" fmla="*/ 891550 h 1284246"/>
                <a:gd name="connsiteX49" fmla="*/ 246239 w 1869410"/>
                <a:gd name="connsiteY49" fmla="*/ 990610 h 1284246"/>
                <a:gd name="connsiteX50" fmla="*/ 238619 w 1869410"/>
                <a:gd name="connsiteY50" fmla="*/ 866785 h 1284246"/>
                <a:gd name="connsiteX51" fmla="*/ 250049 w 1869410"/>
                <a:gd name="connsiteY51" fmla="*/ 725815 h 1284246"/>
                <a:gd name="connsiteX52" fmla="*/ 311009 w 1869410"/>
                <a:gd name="connsiteY52" fmla="*/ 889645 h 1284246"/>
                <a:gd name="connsiteX53" fmla="*/ 295769 w 1869410"/>
                <a:gd name="connsiteY53" fmla="*/ 643900 h 1284246"/>
                <a:gd name="connsiteX54" fmla="*/ 341489 w 1869410"/>
                <a:gd name="connsiteY54" fmla="*/ 495310 h 1284246"/>
                <a:gd name="connsiteX55" fmla="*/ 394829 w 1869410"/>
                <a:gd name="connsiteY55" fmla="*/ 483880 h 1284246"/>
                <a:gd name="connsiteX56" fmla="*/ 486269 w 1869410"/>
                <a:gd name="connsiteY56" fmla="*/ 586750 h 1284246"/>
                <a:gd name="connsiteX0" fmla="*/ 486269 w 1869410"/>
                <a:gd name="connsiteY0" fmla="*/ 586750 h 1284246"/>
                <a:gd name="connsiteX1" fmla="*/ 545324 w 1869410"/>
                <a:gd name="connsiteY1" fmla="*/ 516265 h 1284246"/>
                <a:gd name="connsiteX2" fmla="*/ 629144 w 1869410"/>
                <a:gd name="connsiteY2" fmla="*/ 476260 h 1284246"/>
                <a:gd name="connsiteX3" fmla="*/ 692009 w 1869410"/>
                <a:gd name="connsiteY3" fmla="*/ 577225 h 1284246"/>
                <a:gd name="connsiteX4" fmla="*/ 737729 w 1869410"/>
                <a:gd name="connsiteY4" fmla="*/ 779155 h 1284246"/>
                <a:gd name="connsiteX5" fmla="*/ 735824 w 1869410"/>
                <a:gd name="connsiteY5" fmla="*/ 914410 h 1284246"/>
                <a:gd name="connsiteX6" fmla="*/ 825359 w 1869410"/>
                <a:gd name="connsiteY6" fmla="*/ 678190 h 1284246"/>
                <a:gd name="connsiteX7" fmla="*/ 840599 w 1869410"/>
                <a:gd name="connsiteY7" fmla="*/ 582940 h 1284246"/>
                <a:gd name="connsiteX8" fmla="*/ 1103489 w 1869410"/>
                <a:gd name="connsiteY8" fmla="*/ 870595 h 1284246"/>
                <a:gd name="connsiteX9" fmla="*/ 1154924 w 1869410"/>
                <a:gd name="connsiteY9" fmla="*/ 891550 h 1284246"/>
                <a:gd name="connsiteX10" fmla="*/ 1055864 w 1869410"/>
                <a:gd name="connsiteY10" fmla="*/ 723910 h 1284246"/>
                <a:gd name="connsiteX11" fmla="*/ 1257794 w 1869410"/>
                <a:gd name="connsiteY11" fmla="*/ 971560 h 1284246"/>
                <a:gd name="connsiteX12" fmla="*/ 1233029 w 1869410"/>
                <a:gd name="connsiteY12" fmla="*/ 849640 h 1284246"/>
                <a:gd name="connsiteX13" fmla="*/ 1375904 w 1869410"/>
                <a:gd name="connsiteY13" fmla="*/ 986800 h 1284246"/>
                <a:gd name="connsiteX14" fmla="*/ 1417814 w 1869410"/>
                <a:gd name="connsiteY14" fmla="*/ 1173490 h 1284246"/>
                <a:gd name="connsiteX15" fmla="*/ 1444484 w 1869410"/>
                <a:gd name="connsiteY15" fmla="*/ 1057285 h 1284246"/>
                <a:gd name="connsiteX16" fmla="*/ 1450199 w 1869410"/>
                <a:gd name="connsiteY16" fmla="*/ 1283980 h 1284246"/>
                <a:gd name="connsiteX17" fmla="*/ 1495919 w 1869410"/>
                <a:gd name="connsiteY17" fmla="*/ 1101100 h 1284246"/>
                <a:gd name="connsiteX18" fmla="*/ 1551164 w 1869410"/>
                <a:gd name="connsiteY18" fmla="*/ 1011565 h 1284246"/>
                <a:gd name="connsiteX19" fmla="*/ 1671179 w 1869410"/>
                <a:gd name="connsiteY19" fmla="*/ 1011565 h 1284246"/>
                <a:gd name="connsiteX20" fmla="*/ 1707374 w 1869410"/>
                <a:gd name="connsiteY20" fmla="*/ 1055380 h 1284246"/>
                <a:gd name="connsiteX21" fmla="*/ 1714994 w 1869410"/>
                <a:gd name="connsiteY21" fmla="*/ 904885 h 1284246"/>
                <a:gd name="connsiteX22" fmla="*/ 1716899 w 1869410"/>
                <a:gd name="connsiteY22" fmla="*/ 802015 h 1284246"/>
                <a:gd name="connsiteX23" fmla="*/ 1804529 w 1869410"/>
                <a:gd name="connsiteY23" fmla="*/ 889645 h 1284246"/>
                <a:gd name="connsiteX24" fmla="*/ 1764524 w 1869410"/>
                <a:gd name="connsiteY24" fmla="*/ 716290 h 1284246"/>
                <a:gd name="connsiteX25" fmla="*/ 1764524 w 1869410"/>
                <a:gd name="connsiteY25" fmla="*/ 615325 h 1284246"/>
                <a:gd name="connsiteX26" fmla="*/ 1869299 w 1869410"/>
                <a:gd name="connsiteY26" fmla="*/ 708670 h 1284246"/>
                <a:gd name="connsiteX27" fmla="*/ 1783574 w 1869410"/>
                <a:gd name="connsiteY27" fmla="*/ 539125 h 1284246"/>
                <a:gd name="connsiteX28" fmla="*/ 1730234 w 1869410"/>
                <a:gd name="connsiteY28" fmla="*/ 396250 h 1284246"/>
                <a:gd name="connsiteX29" fmla="*/ 1560689 w 1869410"/>
                <a:gd name="connsiteY29" fmla="*/ 219085 h 1284246"/>
                <a:gd name="connsiteX30" fmla="*/ 1427339 w 1869410"/>
                <a:gd name="connsiteY30" fmla="*/ 129550 h 1284246"/>
                <a:gd name="connsiteX31" fmla="*/ 1594979 w 1869410"/>
                <a:gd name="connsiteY31" fmla="*/ 100975 h 1284246"/>
                <a:gd name="connsiteX32" fmla="*/ 1634984 w 1869410"/>
                <a:gd name="connsiteY32" fmla="*/ 70495 h 1284246"/>
                <a:gd name="connsiteX33" fmla="*/ 1402574 w 1869410"/>
                <a:gd name="connsiteY33" fmla="*/ 62875 h 1284246"/>
                <a:gd name="connsiteX34" fmla="*/ 1191119 w 1869410"/>
                <a:gd name="connsiteY34" fmla="*/ 17155 h 1284246"/>
                <a:gd name="connsiteX35" fmla="*/ 981569 w 1869410"/>
                <a:gd name="connsiteY35" fmla="*/ 10 h 1284246"/>
                <a:gd name="connsiteX36" fmla="*/ 712964 w 1869410"/>
                <a:gd name="connsiteY36" fmla="*/ 19060 h 1284246"/>
                <a:gd name="connsiteX37" fmla="*/ 543419 w 1869410"/>
                <a:gd name="connsiteY37" fmla="*/ 55255 h 1284246"/>
                <a:gd name="connsiteX38" fmla="*/ 415784 w 1869410"/>
                <a:gd name="connsiteY38" fmla="*/ 144790 h 1284246"/>
                <a:gd name="connsiteX39" fmla="*/ 364349 w 1869410"/>
                <a:gd name="connsiteY39" fmla="*/ 215275 h 1284246"/>
                <a:gd name="connsiteX40" fmla="*/ 290054 w 1869410"/>
                <a:gd name="connsiteY40" fmla="*/ 278140 h 1284246"/>
                <a:gd name="connsiteX41" fmla="*/ 223379 w 1869410"/>
                <a:gd name="connsiteY41" fmla="*/ 331480 h 1284246"/>
                <a:gd name="connsiteX42" fmla="*/ 145274 w 1869410"/>
                <a:gd name="connsiteY42" fmla="*/ 485785 h 1284246"/>
                <a:gd name="connsiteX43" fmla="*/ 80504 w 1869410"/>
                <a:gd name="connsiteY43" fmla="*/ 674380 h 1284246"/>
                <a:gd name="connsiteX44" fmla="*/ 494 w 1869410"/>
                <a:gd name="connsiteY44" fmla="*/ 777250 h 1284246"/>
                <a:gd name="connsiteX45" fmla="*/ 120509 w 1869410"/>
                <a:gd name="connsiteY45" fmla="*/ 678190 h 1284246"/>
                <a:gd name="connsiteX46" fmla="*/ 118604 w 1869410"/>
                <a:gd name="connsiteY46" fmla="*/ 910600 h 1284246"/>
                <a:gd name="connsiteX47" fmla="*/ 131939 w 1869410"/>
                <a:gd name="connsiteY47" fmla="*/ 1034425 h 1284246"/>
                <a:gd name="connsiteX48" fmla="*/ 160514 w 1869410"/>
                <a:gd name="connsiteY48" fmla="*/ 891550 h 1284246"/>
                <a:gd name="connsiteX49" fmla="*/ 246239 w 1869410"/>
                <a:gd name="connsiteY49" fmla="*/ 990610 h 1284246"/>
                <a:gd name="connsiteX50" fmla="*/ 238619 w 1869410"/>
                <a:gd name="connsiteY50" fmla="*/ 866785 h 1284246"/>
                <a:gd name="connsiteX51" fmla="*/ 250049 w 1869410"/>
                <a:gd name="connsiteY51" fmla="*/ 725815 h 1284246"/>
                <a:gd name="connsiteX52" fmla="*/ 311009 w 1869410"/>
                <a:gd name="connsiteY52" fmla="*/ 889645 h 1284246"/>
                <a:gd name="connsiteX53" fmla="*/ 295769 w 1869410"/>
                <a:gd name="connsiteY53" fmla="*/ 643900 h 1284246"/>
                <a:gd name="connsiteX54" fmla="*/ 341489 w 1869410"/>
                <a:gd name="connsiteY54" fmla="*/ 495310 h 1284246"/>
                <a:gd name="connsiteX55" fmla="*/ 394829 w 1869410"/>
                <a:gd name="connsiteY55" fmla="*/ 483880 h 1284246"/>
                <a:gd name="connsiteX56" fmla="*/ 486269 w 1869410"/>
                <a:gd name="connsiteY56" fmla="*/ 586750 h 1284246"/>
                <a:gd name="connsiteX0" fmla="*/ 486269 w 1869410"/>
                <a:gd name="connsiteY0" fmla="*/ 586750 h 1284251"/>
                <a:gd name="connsiteX1" fmla="*/ 545324 w 1869410"/>
                <a:gd name="connsiteY1" fmla="*/ 516265 h 1284251"/>
                <a:gd name="connsiteX2" fmla="*/ 629144 w 1869410"/>
                <a:gd name="connsiteY2" fmla="*/ 476260 h 1284251"/>
                <a:gd name="connsiteX3" fmla="*/ 692009 w 1869410"/>
                <a:gd name="connsiteY3" fmla="*/ 577225 h 1284251"/>
                <a:gd name="connsiteX4" fmla="*/ 737729 w 1869410"/>
                <a:gd name="connsiteY4" fmla="*/ 779155 h 1284251"/>
                <a:gd name="connsiteX5" fmla="*/ 735824 w 1869410"/>
                <a:gd name="connsiteY5" fmla="*/ 914410 h 1284251"/>
                <a:gd name="connsiteX6" fmla="*/ 825359 w 1869410"/>
                <a:gd name="connsiteY6" fmla="*/ 678190 h 1284251"/>
                <a:gd name="connsiteX7" fmla="*/ 840599 w 1869410"/>
                <a:gd name="connsiteY7" fmla="*/ 582940 h 1284251"/>
                <a:gd name="connsiteX8" fmla="*/ 1103489 w 1869410"/>
                <a:gd name="connsiteY8" fmla="*/ 870595 h 1284251"/>
                <a:gd name="connsiteX9" fmla="*/ 1154924 w 1869410"/>
                <a:gd name="connsiteY9" fmla="*/ 891550 h 1284251"/>
                <a:gd name="connsiteX10" fmla="*/ 1055864 w 1869410"/>
                <a:gd name="connsiteY10" fmla="*/ 723910 h 1284251"/>
                <a:gd name="connsiteX11" fmla="*/ 1257794 w 1869410"/>
                <a:gd name="connsiteY11" fmla="*/ 971560 h 1284251"/>
                <a:gd name="connsiteX12" fmla="*/ 1233029 w 1869410"/>
                <a:gd name="connsiteY12" fmla="*/ 849640 h 1284251"/>
                <a:gd name="connsiteX13" fmla="*/ 1375904 w 1869410"/>
                <a:gd name="connsiteY13" fmla="*/ 986800 h 1284251"/>
                <a:gd name="connsiteX14" fmla="*/ 1417814 w 1869410"/>
                <a:gd name="connsiteY14" fmla="*/ 1173490 h 1284251"/>
                <a:gd name="connsiteX15" fmla="*/ 1444484 w 1869410"/>
                <a:gd name="connsiteY15" fmla="*/ 1057285 h 1284251"/>
                <a:gd name="connsiteX16" fmla="*/ 1450199 w 1869410"/>
                <a:gd name="connsiteY16" fmla="*/ 1283980 h 1284251"/>
                <a:gd name="connsiteX17" fmla="*/ 1495919 w 1869410"/>
                <a:gd name="connsiteY17" fmla="*/ 1101100 h 1284251"/>
                <a:gd name="connsiteX18" fmla="*/ 1574024 w 1869410"/>
                <a:gd name="connsiteY18" fmla="*/ 996325 h 1284251"/>
                <a:gd name="connsiteX19" fmla="*/ 1671179 w 1869410"/>
                <a:gd name="connsiteY19" fmla="*/ 1011565 h 1284251"/>
                <a:gd name="connsiteX20" fmla="*/ 1707374 w 1869410"/>
                <a:gd name="connsiteY20" fmla="*/ 1055380 h 1284251"/>
                <a:gd name="connsiteX21" fmla="*/ 1714994 w 1869410"/>
                <a:gd name="connsiteY21" fmla="*/ 904885 h 1284251"/>
                <a:gd name="connsiteX22" fmla="*/ 1716899 w 1869410"/>
                <a:gd name="connsiteY22" fmla="*/ 802015 h 1284251"/>
                <a:gd name="connsiteX23" fmla="*/ 1804529 w 1869410"/>
                <a:gd name="connsiteY23" fmla="*/ 889645 h 1284251"/>
                <a:gd name="connsiteX24" fmla="*/ 1764524 w 1869410"/>
                <a:gd name="connsiteY24" fmla="*/ 716290 h 1284251"/>
                <a:gd name="connsiteX25" fmla="*/ 1764524 w 1869410"/>
                <a:gd name="connsiteY25" fmla="*/ 615325 h 1284251"/>
                <a:gd name="connsiteX26" fmla="*/ 1869299 w 1869410"/>
                <a:gd name="connsiteY26" fmla="*/ 708670 h 1284251"/>
                <a:gd name="connsiteX27" fmla="*/ 1783574 w 1869410"/>
                <a:gd name="connsiteY27" fmla="*/ 539125 h 1284251"/>
                <a:gd name="connsiteX28" fmla="*/ 1730234 w 1869410"/>
                <a:gd name="connsiteY28" fmla="*/ 396250 h 1284251"/>
                <a:gd name="connsiteX29" fmla="*/ 1560689 w 1869410"/>
                <a:gd name="connsiteY29" fmla="*/ 219085 h 1284251"/>
                <a:gd name="connsiteX30" fmla="*/ 1427339 w 1869410"/>
                <a:gd name="connsiteY30" fmla="*/ 129550 h 1284251"/>
                <a:gd name="connsiteX31" fmla="*/ 1594979 w 1869410"/>
                <a:gd name="connsiteY31" fmla="*/ 100975 h 1284251"/>
                <a:gd name="connsiteX32" fmla="*/ 1634984 w 1869410"/>
                <a:gd name="connsiteY32" fmla="*/ 70495 h 1284251"/>
                <a:gd name="connsiteX33" fmla="*/ 1402574 w 1869410"/>
                <a:gd name="connsiteY33" fmla="*/ 62875 h 1284251"/>
                <a:gd name="connsiteX34" fmla="*/ 1191119 w 1869410"/>
                <a:gd name="connsiteY34" fmla="*/ 17155 h 1284251"/>
                <a:gd name="connsiteX35" fmla="*/ 981569 w 1869410"/>
                <a:gd name="connsiteY35" fmla="*/ 10 h 1284251"/>
                <a:gd name="connsiteX36" fmla="*/ 712964 w 1869410"/>
                <a:gd name="connsiteY36" fmla="*/ 19060 h 1284251"/>
                <a:gd name="connsiteX37" fmla="*/ 543419 w 1869410"/>
                <a:gd name="connsiteY37" fmla="*/ 55255 h 1284251"/>
                <a:gd name="connsiteX38" fmla="*/ 415784 w 1869410"/>
                <a:gd name="connsiteY38" fmla="*/ 144790 h 1284251"/>
                <a:gd name="connsiteX39" fmla="*/ 364349 w 1869410"/>
                <a:gd name="connsiteY39" fmla="*/ 215275 h 1284251"/>
                <a:gd name="connsiteX40" fmla="*/ 290054 w 1869410"/>
                <a:gd name="connsiteY40" fmla="*/ 278140 h 1284251"/>
                <a:gd name="connsiteX41" fmla="*/ 223379 w 1869410"/>
                <a:gd name="connsiteY41" fmla="*/ 331480 h 1284251"/>
                <a:gd name="connsiteX42" fmla="*/ 145274 w 1869410"/>
                <a:gd name="connsiteY42" fmla="*/ 485785 h 1284251"/>
                <a:gd name="connsiteX43" fmla="*/ 80504 w 1869410"/>
                <a:gd name="connsiteY43" fmla="*/ 674380 h 1284251"/>
                <a:gd name="connsiteX44" fmla="*/ 494 w 1869410"/>
                <a:gd name="connsiteY44" fmla="*/ 777250 h 1284251"/>
                <a:gd name="connsiteX45" fmla="*/ 120509 w 1869410"/>
                <a:gd name="connsiteY45" fmla="*/ 678190 h 1284251"/>
                <a:gd name="connsiteX46" fmla="*/ 118604 w 1869410"/>
                <a:gd name="connsiteY46" fmla="*/ 910600 h 1284251"/>
                <a:gd name="connsiteX47" fmla="*/ 131939 w 1869410"/>
                <a:gd name="connsiteY47" fmla="*/ 1034425 h 1284251"/>
                <a:gd name="connsiteX48" fmla="*/ 160514 w 1869410"/>
                <a:gd name="connsiteY48" fmla="*/ 891550 h 1284251"/>
                <a:gd name="connsiteX49" fmla="*/ 246239 w 1869410"/>
                <a:gd name="connsiteY49" fmla="*/ 990610 h 1284251"/>
                <a:gd name="connsiteX50" fmla="*/ 238619 w 1869410"/>
                <a:gd name="connsiteY50" fmla="*/ 866785 h 1284251"/>
                <a:gd name="connsiteX51" fmla="*/ 250049 w 1869410"/>
                <a:gd name="connsiteY51" fmla="*/ 725815 h 1284251"/>
                <a:gd name="connsiteX52" fmla="*/ 311009 w 1869410"/>
                <a:gd name="connsiteY52" fmla="*/ 889645 h 1284251"/>
                <a:gd name="connsiteX53" fmla="*/ 295769 w 1869410"/>
                <a:gd name="connsiteY53" fmla="*/ 643900 h 1284251"/>
                <a:gd name="connsiteX54" fmla="*/ 341489 w 1869410"/>
                <a:gd name="connsiteY54" fmla="*/ 495310 h 1284251"/>
                <a:gd name="connsiteX55" fmla="*/ 394829 w 1869410"/>
                <a:gd name="connsiteY55" fmla="*/ 483880 h 1284251"/>
                <a:gd name="connsiteX56" fmla="*/ 486269 w 1869410"/>
                <a:gd name="connsiteY56" fmla="*/ 586750 h 1284251"/>
                <a:gd name="connsiteX0" fmla="*/ 486269 w 1869410"/>
                <a:gd name="connsiteY0" fmla="*/ 586750 h 1284251"/>
                <a:gd name="connsiteX1" fmla="*/ 545324 w 1869410"/>
                <a:gd name="connsiteY1" fmla="*/ 516265 h 1284251"/>
                <a:gd name="connsiteX2" fmla="*/ 629144 w 1869410"/>
                <a:gd name="connsiteY2" fmla="*/ 476260 h 1284251"/>
                <a:gd name="connsiteX3" fmla="*/ 692009 w 1869410"/>
                <a:gd name="connsiteY3" fmla="*/ 577225 h 1284251"/>
                <a:gd name="connsiteX4" fmla="*/ 737729 w 1869410"/>
                <a:gd name="connsiteY4" fmla="*/ 779155 h 1284251"/>
                <a:gd name="connsiteX5" fmla="*/ 735824 w 1869410"/>
                <a:gd name="connsiteY5" fmla="*/ 914410 h 1284251"/>
                <a:gd name="connsiteX6" fmla="*/ 825359 w 1869410"/>
                <a:gd name="connsiteY6" fmla="*/ 678190 h 1284251"/>
                <a:gd name="connsiteX7" fmla="*/ 840599 w 1869410"/>
                <a:gd name="connsiteY7" fmla="*/ 582940 h 1284251"/>
                <a:gd name="connsiteX8" fmla="*/ 1103489 w 1869410"/>
                <a:gd name="connsiteY8" fmla="*/ 870595 h 1284251"/>
                <a:gd name="connsiteX9" fmla="*/ 1154924 w 1869410"/>
                <a:gd name="connsiteY9" fmla="*/ 891550 h 1284251"/>
                <a:gd name="connsiteX10" fmla="*/ 1055864 w 1869410"/>
                <a:gd name="connsiteY10" fmla="*/ 723910 h 1284251"/>
                <a:gd name="connsiteX11" fmla="*/ 1257794 w 1869410"/>
                <a:gd name="connsiteY11" fmla="*/ 971560 h 1284251"/>
                <a:gd name="connsiteX12" fmla="*/ 1233029 w 1869410"/>
                <a:gd name="connsiteY12" fmla="*/ 849640 h 1284251"/>
                <a:gd name="connsiteX13" fmla="*/ 1375904 w 1869410"/>
                <a:gd name="connsiteY13" fmla="*/ 986800 h 1284251"/>
                <a:gd name="connsiteX14" fmla="*/ 1417814 w 1869410"/>
                <a:gd name="connsiteY14" fmla="*/ 1173490 h 1284251"/>
                <a:gd name="connsiteX15" fmla="*/ 1444484 w 1869410"/>
                <a:gd name="connsiteY15" fmla="*/ 1057285 h 1284251"/>
                <a:gd name="connsiteX16" fmla="*/ 1450199 w 1869410"/>
                <a:gd name="connsiteY16" fmla="*/ 1283980 h 1284251"/>
                <a:gd name="connsiteX17" fmla="*/ 1495919 w 1869410"/>
                <a:gd name="connsiteY17" fmla="*/ 1101100 h 1284251"/>
                <a:gd name="connsiteX18" fmla="*/ 1574024 w 1869410"/>
                <a:gd name="connsiteY18" fmla="*/ 996325 h 1284251"/>
                <a:gd name="connsiteX19" fmla="*/ 1667369 w 1869410"/>
                <a:gd name="connsiteY19" fmla="*/ 1021090 h 1284251"/>
                <a:gd name="connsiteX20" fmla="*/ 1707374 w 1869410"/>
                <a:gd name="connsiteY20" fmla="*/ 1055380 h 1284251"/>
                <a:gd name="connsiteX21" fmla="*/ 1714994 w 1869410"/>
                <a:gd name="connsiteY21" fmla="*/ 904885 h 1284251"/>
                <a:gd name="connsiteX22" fmla="*/ 1716899 w 1869410"/>
                <a:gd name="connsiteY22" fmla="*/ 802015 h 1284251"/>
                <a:gd name="connsiteX23" fmla="*/ 1804529 w 1869410"/>
                <a:gd name="connsiteY23" fmla="*/ 889645 h 1284251"/>
                <a:gd name="connsiteX24" fmla="*/ 1764524 w 1869410"/>
                <a:gd name="connsiteY24" fmla="*/ 716290 h 1284251"/>
                <a:gd name="connsiteX25" fmla="*/ 1764524 w 1869410"/>
                <a:gd name="connsiteY25" fmla="*/ 615325 h 1284251"/>
                <a:gd name="connsiteX26" fmla="*/ 1869299 w 1869410"/>
                <a:gd name="connsiteY26" fmla="*/ 708670 h 1284251"/>
                <a:gd name="connsiteX27" fmla="*/ 1783574 w 1869410"/>
                <a:gd name="connsiteY27" fmla="*/ 539125 h 1284251"/>
                <a:gd name="connsiteX28" fmla="*/ 1730234 w 1869410"/>
                <a:gd name="connsiteY28" fmla="*/ 396250 h 1284251"/>
                <a:gd name="connsiteX29" fmla="*/ 1560689 w 1869410"/>
                <a:gd name="connsiteY29" fmla="*/ 219085 h 1284251"/>
                <a:gd name="connsiteX30" fmla="*/ 1427339 w 1869410"/>
                <a:gd name="connsiteY30" fmla="*/ 129550 h 1284251"/>
                <a:gd name="connsiteX31" fmla="*/ 1594979 w 1869410"/>
                <a:gd name="connsiteY31" fmla="*/ 100975 h 1284251"/>
                <a:gd name="connsiteX32" fmla="*/ 1634984 w 1869410"/>
                <a:gd name="connsiteY32" fmla="*/ 70495 h 1284251"/>
                <a:gd name="connsiteX33" fmla="*/ 1402574 w 1869410"/>
                <a:gd name="connsiteY33" fmla="*/ 62875 h 1284251"/>
                <a:gd name="connsiteX34" fmla="*/ 1191119 w 1869410"/>
                <a:gd name="connsiteY34" fmla="*/ 17155 h 1284251"/>
                <a:gd name="connsiteX35" fmla="*/ 981569 w 1869410"/>
                <a:gd name="connsiteY35" fmla="*/ 10 h 1284251"/>
                <a:gd name="connsiteX36" fmla="*/ 712964 w 1869410"/>
                <a:gd name="connsiteY36" fmla="*/ 19060 h 1284251"/>
                <a:gd name="connsiteX37" fmla="*/ 543419 w 1869410"/>
                <a:gd name="connsiteY37" fmla="*/ 55255 h 1284251"/>
                <a:gd name="connsiteX38" fmla="*/ 415784 w 1869410"/>
                <a:gd name="connsiteY38" fmla="*/ 144790 h 1284251"/>
                <a:gd name="connsiteX39" fmla="*/ 364349 w 1869410"/>
                <a:gd name="connsiteY39" fmla="*/ 215275 h 1284251"/>
                <a:gd name="connsiteX40" fmla="*/ 290054 w 1869410"/>
                <a:gd name="connsiteY40" fmla="*/ 278140 h 1284251"/>
                <a:gd name="connsiteX41" fmla="*/ 223379 w 1869410"/>
                <a:gd name="connsiteY41" fmla="*/ 331480 h 1284251"/>
                <a:gd name="connsiteX42" fmla="*/ 145274 w 1869410"/>
                <a:gd name="connsiteY42" fmla="*/ 485785 h 1284251"/>
                <a:gd name="connsiteX43" fmla="*/ 80504 w 1869410"/>
                <a:gd name="connsiteY43" fmla="*/ 674380 h 1284251"/>
                <a:gd name="connsiteX44" fmla="*/ 494 w 1869410"/>
                <a:gd name="connsiteY44" fmla="*/ 777250 h 1284251"/>
                <a:gd name="connsiteX45" fmla="*/ 120509 w 1869410"/>
                <a:gd name="connsiteY45" fmla="*/ 678190 h 1284251"/>
                <a:gd name="connsiteX46" fmla="*/ 118604 w 1869410"/>
                <a:gd name="connsiteY46" fmla="*/ 910600 h 1284251"/>
                <a:gd name="connsiteX47" fmla="*/ 131939 w 1869410"/>
                <a:gd name="connsiteY47" fmla="*/ 1034425 h 1284251"/>
                <a:gd name="connsiteX48" fmla="*/ 160514 w 1869410"/>
                <a:gd name="connsiteY48" fmla="*/ 891550 h 1284251"/>
                <a:gd name="connsiteX49" fmla="*/ 246239 w 1869410"/>
                <a:gd name="connsiteY49" fmla="*/ 990610 h 1284251"/>
                <a:gd name="connsiteX50" fmla="*/ 238619 w 1869410"/>
                <a:gd name="connsiteY50" fmla="*/ 866785 h 1284251"/>
                <a:gd name="connsiteX51" fmla="*/ 250049 w 1869410"/>
                <a:gd name="connsiteY51" fmla="*/ 725815 h 1284251"/>
                <a:gd name="connsiteX52" fmla="*/ 311009 w 1869410"/>
                <a:gd name="connsiteY52" fmla="*/ 889645 h 1284251"/>
                <a:gd name="connsiteX53" fmla="*/ 295769 w 1869410"/>
                <a:gd name="connsiteY53" fmla="*/ 643900 h 1284251"/>
                <a:gd name="connsiteX54" fmla="*/ 341489 w 1869410"/>
                <a:gd name="connsiteY54" fmla="*/ 495310 h 1284251"/>
                <a:gd name="connsiteX55" fmla="*/ 394829 w 1869410"/>
                <a:gd name="connsiteY55" fmla="*/ 483880 h 1284251"/>
                <a:gd name="connsiteX56" fmla="*/ 486269 w 1869410"/>
                <a:gd name="connsiteY56" fmla="*/ 586750 h 1284251"/>
                <a:gd name="connsiteX0" fmla="*/ 486269 w 1869410"/>
                <a:gd name="connsiteY0" fmla="*/ 586750 h 1284251"/>
                <a:gd name="connsiteX1" fmla="*/ 545324 w 1869410"/>
                <a:gd name="connsiteY1" fmla="*/ 516265 h 1284251"/>
                <a:gd name="connsiteX2" fmla="*/ 629144 w 1869410"/>
                <a:gd name="connsiteY2" fmla="*/ 476260 h 1284251"/>
                <a:gd name="connsiteX3" fmla="*/ 692009 w 1869410"/>
                <a:gd name="connsiteY3" fmla="*/ 577225 h 1284251"/>
                <a:gd name="connsiteX4" fmla="*/ 737729 w 1869410"/>
                <a:gd name="connsiteY4" fmla="*/ 779155 h 1284251"/>
                <a:gd name="connsiteX5" fmla="*/ 735824 w 1869410"/>
                <a:gd name="connsiteY5" fmla="*/ 914410 h 1284251"/>
                <a:gd name="connsiteX6" fmla="*/ 825359 w 1869410"/>
                <a:gd name="connsiteY6" fmla="*/ 678190 h 1284251"/>
                <a:gd name="connsiteX7" fmla="*/ 840599 w 1869410"/>
                <a:gd name="connsiteY7" fmla="*/ 582940 h 1284251"/>
                <a:gd name="connsiteX8" fmla="*/ 1103489 w 1869410"/>
                <a:gd name="connsiteY8" fmla="*/ 870595 h 1284251"/>
                <a:gd name="connsiteX9" fmla="*/ 1154924 w 1869410"/>
                <a:gd name="connsiteY9" fmla="*/ 891550 h 1284251"/>
                <a:gd name="connsiteX10" fmla="*/ 1055864 w 1869410"/>
                <a:gd name="connsiteY10" fmla="*/ 723910 h 1284251"/>
                <a:gd name="connsiteX11" fmla="*/ 1257794 w 1869410"/>
                <a:gd name="connsiteY11" fmla="*/ 971560 h 1284251"/>
                <a:gd name="connsiteX12" fmla="*/ 1233029 w 1869410"/>
                <a:gd name="connsiteY12" fmla="*/ 849640 h 1284251"/>
                <a:gd name="connsiteX13" fmla="*/ 1375904 w 1869410"/>
                <a:gd name="connsiteY13" fmla="*/ 986800 h 1284251"/>
                <a:gd name="connsiteX14" fmla="*/ 1417814 w 1869410"/>
                <a:gd name="connsiteY14" fmla="*/ 1173490 h 1284251"/>
                <a:gd name="connsiteX15" fmla="*/ 1444484 w 1869410"/>
                <a:gd name="connsiteY15" fmla="*/ 1057285 h 1284251"/>
                <a:gd name="connsiteX16" fmla="*/ 1450199 w 1869410"/>
                <a:gd name="connsiteY16" fmla="*/ 1283980 h 1284251"/>
                <a:gd name="connsiteX17" fmla="*/ 1495919 w 1869410"/>
                <a:gd name="connsiteY17" fmla="*/ 1101100 h 1284251"/>
                <a:gd name="connsiteX18" fmla="*/ 1574024 w 1869410"/>
                <a:gd name="connsiteY18" fmla="*/ 996325 h 1284251"/>
                <a:gd name="connsiteX19" fmla="*/ 1667369 w 1869410"/>
                <a:gd name="connsiteY19" fmla="*/ 1021090 h 1284251"/>
                <a:gd name="connsiteX20" fmla="*/ 1707374 w 1869410"/>
                <a:gd name="connsiteY20" fmla="*/ 1055380 h 1284251"/>
                <a:gd name="connsiteX21" fmla="*/ 1714994 w 1869410"/>
                <a:gd name="connsiteY21" fmla="*/ 904885 h 1284251"/>
                <a:gd name="connsiteX22" fmla="*/ 1716899 w 1869410"/>
                <a:gd name="connsiteY22" fmla="*/ 802015 h 1284251"/>
                <a:gd name="connsiteX23" fmla="*/ 1804529 w 1869410"/>
                <a:gd name="connsiteY23" fmla="*/ 889645 h 1284251"/>
                <a:gd name="connsiteX24" fmla="*/ 1764524 w 1869410"/>
                <a:gd name="connsiteY24" fmla="*/ 716290 h 1284251"/>
                <a:gd name="connsiteX25" fmla="*/ 1764524 w 1869410"/>
                <a:gd name="connsiteY25" fmla="*/ 615325 h 1284251"/>
                <a:gd name="connsiteX26" fmla="*/ 1869299 w 1869410"/>
                <a:gd name="connsiteY26" fmla="*/ 708670 h 1284251"/>
                <a:gd name="connsiteX27" fmla="*/ 1783574 w 1869410"/>
                <a:gd name="connsiteY27" fmla="*/ 539125 h 1284251"/>
                <a:gd name="connsiteX28" fmla="*/ 1730234 w 1869410"/>
                <a:gd name="connsiteY28" fmla="*/ 396250 h 1284251"/>
                <a:gd name="connsiteX29" fmla="*/ 1560689 w 1869410"/>
                <a:gd name="connsiteY29" fmla="*/ 219085 h 1284251"/>
                <a:gd name="connsiteX30" fmla="*/ 1427339 w 1869410"/>
                <a:gd name="connsiteY30" fmla="*/ 129550 h 1284251"/>
                <a:gd name="connsiteX31" fmla="*/ 1594979 w 1869410"/>
                <a:gd name="connsiteY31" fmla="*/ 100975 h 1284251"/>
                <a:gd name="connsiteX32" fmla="*/ 1634984 w 1869410"/>
                <a:gd name="connsiteY32" fmla="*/ 70495 h 1284251"/>
                <a:gd name="connsiteX33" fmla="*/ 1402574 w 1869410"/>
                <a:gd name="connsiteY33" fmla="*/ 62875 h 1284251"/>
                <a:gd name="connsiteX34" fmla="*/ 1191119 w 1869410"/>
                <a:gd name="connsiteY34" fmla="*/ 17155 h 1284251"/>
                <a:gd name="connsiteX35" fmla="*/ 981569 w 1869410"/>
                <a:gd name="connsiteY35" fmla="*/ 10 h 1284251"/>
                <a:gd name="connsiteX36" fmla="*/ 712964 w 1869410"/>
                <a:gd name="connsiteY36" fmla="*/ 19060 h 1284251"/>
                <a:gd name="connsiteX37" fmla="*/ 543419 w 1869410"/>
                <a:gd name="connsiteY37" fmla="*/ 55255 h 1284251"/>
                <a:gd name="connsiteX38" fmla="*/ 415784 w 1869410"/>
                <a:gd name="connsiteY38" fmla="*/ 144790 h 1284251"/>
                <a:gd name="connsiteX39" fmla="*/ 364349 w 1869410"/>
                <a:gd name="connsiteY39" fmla="*/ 215275 h 1284251"/>
                <a:gd name="connsiteX40" fmla="*/ 290054 w 1869410"/>
                <a:gd name="connsiteY40" fmla="*/ 278140 h 1284251"/>
                <a:gd name="connsiteX41" fmla="*/ 223379 w 1869410"/>
                <a:gd name="connsiteY41" fmla="*/ 331480 h 1284251"/>
                <a:gd name="connsiteX42" fmla="*/ 145274 w 1869410"/>
                <a:gd name="connsiteY42" fmla="*/ 485785 h 1284251"/>
                <a:gd name="connsiteX43" fmla="*/ 80504 w 1869410"/>
                <a:gd name="connsiteY43" fmla="*/ 674380 h 1284251"/>
                <a:gd name="connsiteX44" fmla="*/ 494 w 1869410"/>
                <a:gd name="connsiteY44" fmla="*/ 777250 h 1284251"/>
                <a:gd name="connsiteX45" fmla="*/ 120509 w 1869410"/>
                <a:gd name="connsiteY45" fmla="*/ 678190 h 1284251"/>
                <a:gd name="connsiteX46" fmla="*/ 118604 w 1869410"/>
                <a:gd name="connsiteY46" fmla="*/ 910600 h 1284251"/>
                <a:gd name="connsiteX47" fmla="*/ 131939 w 1869410"/>
                <a:gd name="connsiteY47" fmla="*/ 1034425 h 1284251"/>
                <a:gd name="connsiteX48" fmla="*/ 160514 w 1869410"/>
                <a:gd name="connsiteY48" fmla="*/ 891550 h 1284251"/>
                <a:gd name="connsiteX49" fmla="*/ 246239 w 1869410"/>
                <a:gd name="connsiteY49" fmla="*/ 990610 h 1284251"/>
                <a:gd name="connsiteX50" fmla="*/ 238619 w 1869410"/>
                <a:gd name="connsiteY50" fmla="*/ 866785 h 1284251"/>
                <a:gd name="connsiteX51" fmla="*/ 250049 w 1869410"/>
                <a:gd name="connsiteY51" fmla="*/ 725815 h 1284251"/>
                <a:gd name="connsiteX52" fmla="*/ 311009 w 1869410"/>
                <a:gd name="connsiteY52" fmla="*/ 889645 h 1284251"/>
                <a:gd name="connsiteX53" fmla="*/ 295769 w 1869410"/>
                <a:gd name="connsiteY53" fmla="*/ 643900 h 1284251"/>
                <a:gd name="connsiteX54" fmla="*/ 341489 w 1869410"/>
                <a:gd name="connsiteY54" fmla="*/ 495310 h 1284251"/>
                <a:gd name="connsiteX55" fmla="*/ 394829 w 1869410"/>
                <a:gd name="connsiteY55" fmla="*/ 483880 h 1284251"/>
                <a:gd name="connsiteX56" fmla="*/ 486269 w 1869410"/>
                <a:gd name="connsiteY56" fmla="*/ 586750 h 1284251"/>
                <a:gd name="connsiteX0" fmla="*/ 486269 w 1869410"/>
                <a:gd name="connsiteY0" fmla="*/ 586750 h 1284248"/>
                <a:gd name="connsiteX1" fmla="*/ 545324 w 1869410"/>
                <a:gd name="connsiteY1" fmla="*/ 516265 h 1284248"/>
                <a:gd name="connsiteX2" fmla="*/ 629144 w 1869410"/>
                <a:gd name="connsiteY2" fmla="*/ 476260 h 1284248"/>
                <a:gd name="connsiteX3" fmla="*/ 692009 w 1869410"/>
                <a:gd name="connsiteY3" fmla="*/ 577225 h 1284248"/>
                <a:gd name="connsiteX4" fmla="*/ 737729 w 1869410"/>
                <a:gd name="connsiteY4" fmla="*/ 779155 h 1284248"/>
                <a:gd name="connsiteX5" fmla="*/ 735824 w 1869410"/>
                <a:gd name="connsiteY5" fmla="*/ 914410 h 1284248"/>
                <a:gd name="connsiteX6" fmla="*/ 825359 w 1869410"/>
                <a:gd name="connsiteY6" fmla="*/ 678190 h 1284248"/>
                <a:gd name="connsiteX7" fmla="*/ 840599 w 1869410"/>
                <a:gd name="connsiteY7" fmla="*/ 582940 h 1284248"/>
                <a:gd name="connsiteX8" fmla="*/ 1103489 w 1869410"/>
                <a:gd name="connsiteY8" fmla="*/ 870595 h 1284248"/>
                <a:gd name="connsiteX9" fmla="*/ 1154924 w 1869410"/>
                <a:gd name="connsiteY9" fmla="*/ 891550 h 1284248"/>
                <a:gd name="connsiteX10" fmla="*/ 1055864 w 1869410"/>
                <a:gd name="connsiteY10" fmla="*/ 723910 h 1284248"/>
                <a:gd name="connsiteX11" fmla="*/ 1257794 w 1869410"/>
                <a:gd name="connsiteY11" fmla="*/ 971560 h 1284248"/>
                <a:gd name="connsiteX12" fmla="*/ 1233029 w 1869410"/>
                <a:gd name="connsiteY12" fmla="*/ 849640 h 1284248"/>
                <a:gd name="connsiteX13" fmla="*/ 1375904 w 1869410"/>
                <a:gd name="connsiteY13" fmla="*/ 986800 h 1284248"/>
                <a:gd name="connsiteX14" fmla="*/ 1417814 w 1869410"/>
                <a:gd name="connsiteY14" fmla="*/ 1173490 h 1284248"/>
                <a:gd name="connsiteX15" fmla="*/ 1444484 w 1869410"/>
                <a:gd name="connsiteY15" fmla="*/ 1057285 h 1284248"/>
                <a:gd name="connsiteX16" fmla="*/ 1450199 w 1869410"/>
                <a:gd name="connsiteY16" fmla="*/ 1283980 h 1284248"/>
                <a:gd name="connsiteX17" fmla="*/ 1495919 w 1869410"/>
                <a:gd name="connsiteY17" fmla="*/ 1101100 h 1284248"/>
                <a:gd name="connsiteX18" fmla="*/ 1577834 w 1869410"/>
                <a:gd name="connsiteY18" fmla="*/ 1003945 h 1284248"/>
                <a:gd name="connsiteX19" fmla="*/ 1667369 w 1869410"/>
                <a:gd name="connsiteY19" fmla="*/ 1021090 h 1284248"/>
                <a:gd name="connsiteX20" fmla="*/ 1707374 w 1869410"/>
                <a:gd name="connsiteY20" fmla="*/ 1055380 h 1284248"/>
                <a:gd name="connsiteX21" fmla="*/ 1714994 w 1869410"/>
                <a:gd name="connsiteY21" fmla="*/ 904885 h 1284248"/>
                <a:gd name="connsiteX22" fmla="*/ 1716899 w 1869410"/>
                <a:gd name="connsiteY22" fmla="*/ 802015 h 1284248"/>
                <a:gd name="connsiteX23" fmla="*/ 1804529 w 1869410"/>
                <a:gd name="connsiteY23" fmla="*/ 889645 h 1284248"/>
                <a:gd name="connsiteX24" fmla="*/ 1764524 w 1869410"/>
                <a:gd name="connsiteY24" fmla="*/ 716290 h 1284248"/>
                <a:gd name="connsiteX25" fmla="*/ 1764524 w 1869410"/>
                <a:gd name="connsiteY25" fmla="*/ 615325 h 1284248"/>
                <a:gd name="connsiteX26" fmla="*/ 1869299 w 1869410"/>
                <a:gd name="connsiteY26" fmla="*/ 708670 h 1284248"/>
                <a:gd name="connsiteX27" fmla="*/ 1783574 w 1869410"/>
                <a:gd name="connsiteY27" fmla="*/ 539125 h 1284248"/>
                <a:gd name="connsiteX28" fmla="*/ 1730234 w 1869410"/>
                <a:gd name="connsiteY28" fmla="*/ 396250 h 1284248"/>
                <a:gd name="connsiteX29" fmla="*/ 1560689 w 1869410"/>
                <a:gd name="connsiteY29" fmla="*/ 219085 h 1284248"/>
                <a:gd name="connsiteX30" fmla="*/ 1427339 w 1869410"/>
                <a:gd name="connsiteY30" fmla="*/ 129550 h 1284248"/>
                <a:gd name="connsiteX31" fmla="*/ 1594979 w 1869410"/>
                <a:gd name="connsiteY31" fmla="*/ 100975 h 1284248"/>
                <a:gd name="connsiteX32" fmla="*/ 1634984 w 1869410"/>
                <a:gd name="connsiteY32" fmla="*/ 70495 h 1284248"/>
                <a:gd name="connsiteX33" fmla="*/ 1402574 w 1869410"/>
                <a:gd name="connsiteY33" fmla="*/ 62875 h 1284248"/>
                <a:gd name="connsiteX34" fmla="*/ 1191119 w 1869410"/>
                <a:gd name="connsiteY34" fmla="*/ 17155 h 1284248"/>
                <a:gd name="connsiteX35" fmla="*/ 981569 w 1869410"/>
                <a:gd name="connsiteY35" fmla="*/ 10 h 1284248"/>
                <a:gd name="connsiteX36" fmla="*/ 712964 w 1869410"/>
                <a:gd name="connsiteY36" fmla="*/ 19060 h 1284248"/>
                <a:gd name="connsiteX37" fmla="*/ 543419 w 1869410"/>
                <a:gd name="connsiteY37" fmla="*/ 55255 h 1284248"/>
                <a:gd name="connsiteX38" fmla="*/ 415784 w 1869410"/>
                <a:gd name="connsiteY38" fmla="*/ 144790 h 1284248"/>
                <a:gd name="connsiteX39" fmla="*/ 364349 w 1869410"/>
                <a:gd name="connsiteY39" fmla="*/ 215275 h 1284248"/>
                <a:gd name="connsiteX40" fmla="*/ 290054 w 1869410"/>
                <a:gd name="connsiteY40" fmla="*/ 278140 h 1284248"/>
                <a:gd name="connsiteX41" fmla="*/ 223379 w 1869410"/>
                <a:gd name="connsiteY41" fmla="*/ 331480 h 1284248"/>
                <a:gd name="connsiteX42" fmla="*/ 145274 w 1869410"/>
                <a:gd name="connsiteY42" fmla="*/ 485785 h 1284248"/>
                <a:gd name="connsiteX43" fmla="*/ 80504 w 1869410"/>
                <a:gd name="connsiteY43" fmla="*/ 674380 h 1284248"/>
                <a:gd name="connsiteX44" fmla="*/ 494 w 1869410"/>
                <a:gd name="connsiteY44" fmla="*/ 777250 h 1284248"/>
                <a:gd name="connsiteX45" fmla="*/ 120509 w 1869410"/>
                <a:gd name="connsiteY45" fmla="*/ 678190 h 1284248"/>
                <a:gd name="connsiteX46" fmla="*/ 118604 w 1869410"/>
                <a:gd name="connsiteY46" fmla="*/ 910600 h 1284248"/>
                <a:gd name="connsiteX47" fmla="*/ 131939 w 1869410"/>
                <a:gd name="connsiteY47" fmla="*/ 1034425 h 1284248"/>
                <a:gd name="connsiteX48" fmla="*/ 160514 w 1869410"/>
                <a:gd name="connsiteY48" fmla="*/ 891550 h 1284248"/>
                <a:gd name="connsiteX49" fmla="*/ 246239 w 1869410"/>
                <a:gd name="connsiteY49" fmla="*/ 990610 h 1284248"/>
                <a:gd name="connsiteX50" fmla="*/ 238619 w 1869410"/>
                <a:gd name="connsiteY50" fmla="*/ 866785 h 1284248"/>
                <a:gd name="connsiteX51" fmla="*/ 250049 w 1869410"/>
                <a:gd name="connsiteY51" fmla="*/ 725815 h 1284248"/>
                <a:gd name="connsiteX52" fmla="*/ 311009 w 1869410"/>
                <a:gd name="connsiteY52" fmla="*/ 889645 h 1284248"/>
                <a:gd name="connsiteX53" fmla="*/ 295769 w 1869410"/>
                <a:gd name="connsiteY53" fmla="*/ 643900 h 1284248"/>
                <a:gd name="connsiteX54" fmla="*/ 341489 w 1869410"/>
                <a:gd name="connsiteY54" fmla="*/ 495310 h 1284248"/>
                <a:gd name="connsiteX55" fmla="*/ 394829 w 1869410"/>
                <a:gd name="connsiteY55" fmla="*/ 483880 h 1284248"/>
                <a:gd name="connsiteX56" fmla="*/ 486269 w 1869410"/>
                <a:gd name="connsiteY56" fmla="*/ 586750 h 1284248"/>
                <a:gd name="connsiteX0" fmla="*/ 486269 w 1869410"/>
                <a:gd name="connsiteY0" fmla="*/ 586750 h 1238621"/>
                <a:gd name="connsiteX1" fmla="*/ 545324 w 1869410"/>
                <a:gd name="connsiteY1" fmla="*/ 516265 h 1238621"/>
                <a:gd name="connsiteX2" fmla="*/ 629144 w 1869410"/>
                <a:gd name="connsiteY2" fmla="*/ 476260 h 1238621"/>
                <a:gd name="connsiteX3" fmla="*/ 692009 w 1869410"/>
                <a:gd name="connsiteY3" fmla="*/ 577225 h 1238621"/>
                <a:gd name="connsiteX4" fmla="*/ 737729 w 1869410"/>
                <a:gd name="connsiteY4" fmla="*/ 779155 h 1238621"/>
                <a:gd name="connsiteX5" fmla="*/ 735824 w 1869410"/>
                <a:gd name="connsiteY5" fmla="*/ 914410 h 1238621"/>
                <a:gd name="connsiteX6" fmla="*/ 825359 w 1869410"/>
                <a:gd name="connsiteY6" fmla="*/ 678190 h 1238621"/>
                <a:gd name="connsiteX7" fmla="*/ 840599 w 1869410"/>
                <a:gd name="connsiteY7" fmla="*/ 582940 h 1238621"/>
                <a:gd name="connsiteX8" fmla="*/ 1103489 w 1869410"/>
                <a:gd name="connsiteY8" fmla="*/ 870595 h 1238621"/>
                <a:gd name="connsiteX9" fmla="*/ 1154924 w 1869410"/>
                <a:gd name="connsiteY9" fmla="*/ 891550 h 1238621"/>
                <a:gd name="connsiteX10" fmla="*/ 1055864 w 1869410"/>
                <a:gd name="connsiteY10" fmla="*/ 723910 h 1238621"/>
                <a:gd name="connsiteX11" fmla="*/ 1257794 w 1869410"/>
                <a:gd name="connsiteY11" fmla="*/ 971560 h 1238621"/>
                <a:gd name="connsiteX12" fmla="*/ 1233029 w 1869410"/>
                <a:gd name="connsiteY12" fmla="*/ 849640 h 1238621"/>
                <a:gd name="connsiteX13" fmla="*/ 1375904 w 1869410"/>
                <a:gd name="connsiteY13" fmla="*/ 986800 h 1238621"/>
                <a:gd name="connsiteX14" fmla="*/ 1417814 w 1869410"/>
                <a:gd name="connsiteY14" fmla="*/ 1173490 h 1238621"/>
                <a:gd name="connsiteX15" fmla="*/ 1444484 w 1869410"/>
                <a:gd name="connsiteY15" fmla="*/ 1057285 h 1238621"/>
                <a:gd name="connsiteX16" fmla="*/ 1442579 w 1869410"/>
                <a:gd name="connsiteY16" fmla="*/ 1238260 h 1238621"/>
                <a:gd name="connsiteX17" fmla="*/ 1495919 w 1869410"/>
                <a:gd name="connsiteY17" fmla="*/ 1101100 h 1238621"/>
                <a:gd name="connsiteX18" fmla="*/ 1577834 w 1869410"/>
                <a:gd name="connsiteY18" fmla="*/ 1003945 h 1238621"/>
                <a:gd name="connsiteX19" fmla="*/ 1667369 w 1869410"/>
                <a:gd name="connsiteY19" fmla="*/ 1021090 h 1238621"/>
                <a:gd name="connsiteX20" fmla="*/ 1707374 w 1869410"/>
                <a:gd name="connsiteY20" fmla="*/ 1055380 h 1238621"/>
                <a:gd name="connsiteX21" fmla="*/ 1714994 w 1869410"/>
                <a:gd name="connsiteY21" fmla="*/ 904885 h 1238621"/>
                <a:gd name="connsiteX22" fmla="*/ 1716899 w 1869410"/>
                <a:gd name="connsiteY22" fmla="*/ 802015 h 1238621"/>
                <a:gd name="connsiteX23" fmla="*/ 1804529 w 1869410"/>
                <a:gd name="connsiteY23" fmla="*/ 889645 h 1238621"/>
                <a:gd name="connsiteX24" fmla="*/ 1764524 w 1869410"/>
                <a:gd name="connsiteY24" fmla="*/ 716290 h 1238621"/>
                <a:gd name="connsiteX25" fmla="*/ 1764524 w 1869410"/>
                <a:gd name="connsiteY25" fmla="*/ 615325 h 1238621"/>
                <a:gd name="connsiteX26" fmla="*/ 1869299 w 1869410"/>
                <a:gd name="connsiteY26" fmla="*/ 708670 h 1238621"/>
                <a:gd name="connsiteX27" fmla="*/ 1783574 w 1869410"/>
                <a:gd name="connsiteY27" fmla="*/ 539125 h 1238621"/>
                <a:gd name="connsiteX28" fmla="*/ 1730234 w 1869410"/>
                <a:gd name="connsiteY28" fmla="*/ 396250 h 1238621"/>
                <a:gd name="connsiteX29" fmla="*/ 1560689 w 1869410"/>
                <a:gd name="connsiteY29" fmla="*/ 219085 h 1238621"/>
                <a:gd name="connsiteX30" fmla="*/ 1427339 w 1869410"/>
                <a:gd name="connsiteY30" fmla="*/ 129550 h 1238621"/>
                <a:gd name="connsiteX31" fmla="*/ 1594979 w 1869410"/>
                <a:gd name="connsiteY31" fmla="*/ 100975 h 1238621"/>
                <a:gd name="connsiteX32" fmla="*/ 1634984 w 1869410"/>
                <a:gd name="connsiteY32" fmla="*/ 70495 h 1238621"/>
                <a:gd name="connsiteX33" fmla="*/ 1402574 w 1869410"/>
                <a:gd name="connsiteY33" fmla="*/ 62875 h 1238621"/>
                <a:gd name="connsiteX34" fmla="*/ 1191119 w 1869410"/>
                <a:gd name="connsiteY34" fmla="*/ 17155 h 1238621"/>
                <a:gd name="connsiteX35" fmla="*/ 981569 w 1869410"/>
                <a:gd name="connsiteY35" fmla="*/ 10 h 1238621"/>
                <a:gd name="connsiteX36" fmla="*/ 712964 w 1869410"/>
                <a:gd name="connsiteY36" fmla="*/ 19060 h 1238621"/>
                <a:gd name="connsiteX37" fmla="*/ 543419 w 1869410"/>
                <a:gd name="connsiteY37" fmla="*/ 55255 h 1238621"/>
                <a:gd name="connsiteX38" fmla="*/ 415784 w 1869410"/>
                <a:gd name="connsiteY38" fmla="*/ 144790 h 1238621"/>
                <a:gd name="connsiteX39" fmla="*/ 364349 w 1869410"/>
                <a:gd name="connsiteY39" fmla="*/ 215275 h 1238621"/>
                <a:gd name="connsiteX40" fmla="*/ 290054 w 1869410"/>
                <a:gd name="connsiteY40" fmla="*/ 278140 h 1238621"/>
                <a:gd name="connsiteX41" fmla="*/ 223379 w 1869410"/>
                <a:gd name="connsiteY41" fmla="*/ 331480 h 1238621"/>
                <a:gd name="connsiteX42" fmla="*/ 145274 w 1869410"/>
                <a:gd name="connsiteY42" fmla="*/ 485785 h 1238621"/>
                <a:gd name="connsiteX43" fmla="*/ 80504 w 1869410"/>
                <a:gd name="connsiteY43" fmla="*/ 674380 h 1238621"/>
                <a:gd name="connsiteX44" fmla="*/ 494 w 1869410"/>
                <a:gd name="connsiteY44" fmla="*/ 777250 h 1238621"/>
                <a:gd name="connsiteX45" fmla="*/ 120509 w 1869410"/>
                <a:gd name="connsiteY45" fmla="*/ 678190 h 1238621"/>
                <a:gd name="connsiteX46" fmla="*/ 118604 w 1869410"/>
                <a:gd name="connsiteY46" fmla="*/ 910600 h 1238621"/>
                <a:gd name="connsiteX47" fmla="*/ 131939 w 1869410"/>
                <a:gd name="connsiteY47" fmla="*/ 1034425 h 1238621"/>
                <a:gd name="connsiteX48" fmla="*/ 160514 w 1869410"/>
                <a:gd name="connsiteY48" fmla="*/ 891550 h 1238621"/>
                <a:gd name="connsiteX49" fmla="*/ 246239 w 1869410"/>
                <a:gd name="connsiteY49" fmla="*/ 990610 h 1238621"/>
                <a:gd name="connsiteX50" fmla="*/ 238619 w 1869410"/>
                <a:gd name="connsiteY50" fmla="*/ 866785 h 1238621"/>
                <a:gd name="connsiteX51" fmla="*/ 250049 w 1869410"/>
                <a:gd name="connsiteY51" fmla="*/ 725815 h 1238621"/>
                <a:gd name="connsiteX52" fmla="*/ 311009 w 1869410"/>
                <a:gd name="connsiteY52" fmla="*/ 889645 h 1238621"/>
                <a:gd name="connsiteX53" fmla="*/ 295769 w 1869410"/>
                <a:gd name="connsiteY53" fmla="*/ 643900 h 1238621"/>
                <a:gd name="connsiteX54" fmla="*/ 341489 w 1869410"/>
                <a:gd name="connsiteY54" fmla="*/ 495310 h 1238621"/>
                <a:gd name="connsiteX55" fmla="*/ 394829 w 1869410"/>
                <a:gd name="connsiteY55" fmla="*/ 483880 h 1238621"/>
                <a:gd name="connsiteX56" fmla="*/ 486269 w 1869410"/>
                <a:gd name="connsiteY56" fmla="*/ 586750 h 1238621"/>
                <a:gd name="connsiteX0" fmla="*/ 486269 w 1869410"/>
                <a:gd name="connsiteY0" fmla="*/ 586750 h 1238621"/>
                <a:gd name="connsiteX1" fmla="*/ 545324 w 1869410"/>
                <a:gd name="connsiteY1" fmla="*/ 516265 h 1238621"/>
                <a:gd name="connsiteX2" fmla="*/ 629144 w 1869410"/>
                <a:gd name="connsiteY2" fmla="*/ 476260 h 1238621"/>
                <a:gd name="connsiteX3" fmla="*/ 692009 w 1869410"/>
                <a:gd name="connsiteY3" fmla="*/ 577225 h 1238621"/>
                <a:gd name="connsiteX4" fmla="*/ 737729 w 1869410"/>
                <a:gd name="connsiteY4" fmla="*/ 779155 h 1238621"/>
                <a:gd name="connsiteX5" fmla="*/ 735824 w 1869410"/>
                <a:gd name="connsiteY5" fmla="*/ 914410 h 1238621"/>
                <a:gd name="connsiteX6" fmla="*/ 825359 w 1869410"/>
                <a:gd name="connsiteY6" fmla="*/ 678190 h 1238621"/>
                <a:gd name="connsiteX7" fmla="*/ 840599 w 1869410"/>
                <a:gd name="connsiteY7" fmla="*/ 582940 h 1238621"/>
                <a:gd name="connsiteX8" fmla="*/ 1103489 w 1869410"/>
                <a:gd name="connsiteY8" fmla="*/ 870595 h 1238621"/>
                <a:gd name="connsiteX9" fmla="*/ 1154924 w 1869410"/>
                <a:gd name="connsiteY9" fmla="*/ 891550 h 1238621"/>
                <a:gd name="connsiteX10" fmla="*/ 1055864 w 1869410"/>
                <a:gd name="connsiteY10" fmla="*/ 723910 h 1238621"/>
                <a:gd name="connsiteX11" fmla="*/ 1257794 w 1869410"/>
                <a:gd name="connsiteY11" fmla="*/ 971560 h 1238621"/>
                <a:gd name="connsiteX12" fmla="*/ 1233029 w 1869410"/>
                <a:gd name="connsiteY12" fmla="*/ 849640 h 1238621"/>
                <a:gd name="connsiteX13" fmla="*/ 1358759 w 1869410"/>
                <a:gd name="connsiteY13" fmla="*/ 958225 h 1238621"/>
                <a:gd name="connsiteX14" fmla="*/ 1417814 w 1869410"/>
                <a:gd name="connsiteY14" fmla="*/ 1173490 h 1238621"/>
                <a:gd name="connsiteX15" fmla="*/ 1444484 w 1869410"/>
                <a:gd name="connsiteY15" fmla="*/ 1057285 h 1238621"/>
                <a:gd name="connsiteX16" fmla="*/ 1442579 w 1869410"/>
                <a:gd name="connsiteY16" fmla="*/ 1238260 h 1238621"/>
                <a:gd name="connsiteX17" fmla="*/ 1495919 w 1869410"/>
                <a:gd name="connsiteY17" fmla="*/ 1101100 h 1238621"/>
                <a:gd name="connsiteX18" fmla="*/ 1577834 w 1869410"/>
                <a:gd name="connsiteY18" fmla="*/ 1003945 h 1238621"/>
                <a:gd name="connsiteX19" fmla="*/ 1667369 w 1869410"/>
                <a:gd name="connsiteY19" fmla="*/ 1021090 h 1238621"/>
                <a:gd name="connsiteX20" fmla="*/ 1707374 w 1869410"/>
                <a:gd name="connsiteY20" fmla="*/ 1055380 h 1238621"/>
                <a:gd name="connsiteX21" fmla="*/ 1714994 w 1869410"/>
                <a:gd name="connsiteY21" fmla="*/ 904885 h 1238621"/>
                <a:gd name="connsiteX22" fmla="*/ 1716899 w 1869410"/>
                <a:gd name="connsiteY22" fmla="*/ 802015 h 1238621"/>
                <a:gd name="connsiteX23" fmla="*/ 1804529 w 1869410"/>
                <a:gd name="connsiteY23" fmla="*/ 889645 h 1238621"/>
                <a:gd name="connsiteX24" fmla="*/ 1764524 w 1869410"/>
                <a:gd name="connsiteY24" fmla="*/ 716290 h 1238621"/>
                <a:gd name="connsiteX25" fmla="*/ 1764524 w 1869410"/>
                <a:gd name="connsiteY25" fmla="*/ 615325 h 1238621"/>
                <a:gd name="connsiteX26" fmla="*/ 1869299 w 1869410"/>
                <a:gd name="connsiteY26" fmla="*/ 708670 h 1238621"/>
                <a:gd name="connsiteX27" fmla="*/ 1783574 w 1869410"/>
                <a:gd name="connsiteY27" fmla="*/ 539125 h 1238621"/>
                <a:gd name="connsiteX28" fmla="*/ 1730234 w 1869410"/>
                <a:gd name="connsiteY28" fmla="*/ 396250 h 1238621"/>
                <a:gd name="connsiteX29" fmla="*/ 1560689 w 1869410"/>
                <a:gd name="connsiteY29" fmla="*/ 219085 h 1238621"/>
                <a:gd name="connsiteX30" fmla="*/ 1427339 w 1869410"/>
                <a:gd name="connsiteY30" fmla="*/ 129550 h 1238621"/>
                <a:gd name="connsiteX31" fmla="*/ 1594979 w 1869410"/>
                <a:gd name="connsiteY31" fmla="*/ 100975 h 1238621"/>
                <a:gd name="connsiteX32" fmla="*/ 1634984 w 1869410"/>
                <a:gd name="connsiteY32" fmla="*/ 70495 h 1238621"/>
                <a:gd name="connsiteX33" fmla="*/ 1402574 w 1869410"/>
                <a:gd name="connsiteY33" fmla="*/ 62875 h 1238621"/>
                <a:gd name="connsiteX34" fmla="*/ 1191119 w 1869410"/>
                <a:gd name="connsiteY34" fmla="*/ 17155 h 1238621"/>
                <a:gd name="connsiteX35" fmla="*/ 981569 w 1869410"/>
                <a:gd name="connsiteY35" fmla="*/ 10 h 1238621"/>
                <a:gd name="connsiteX36" fmla="*/ 712964 w 1869410"/>
                <a:gd name="connsiteY36" fmla="*/ 19060 h 1238621"/>
                <a:gd name="connsiteX37" fmla="*/ 543419 w 1869410"/>
                <a:gd name="connsiteY37" fmla="*/ 55255 h 1238621"/>
                <a:gd name="connsiteX38" fmla="*/ 415784 w 1869410"/>
                <a:gd name="connsiteY38" fmla="*/ 144790 h 1238621"/>
                <a:gd name="connsiteX39" fmla="*/ 364349 w 1869410"/>
                <a:gd name="connsiteY39" fmla="*/ 215275 h 1238621"/>
                <a:gd name="connsiteX40" fmla="*/ 290054 w 1869410"/>
                <a:gd name="connsiteY40" fmla="*/ 278140 h 1238621"/>
                <a:gd name="connsiteX41" fmla="*/ 223379 w 1869410"/>
                <a:gd name="connsiteY41" fmla="*/ 331480 h 1238621"/>
                <a:gd name="connsiteX42" fmla="*/ 145274 w 1869410"/>
                <a:gd name="connsiteY42" fmla="*/ 485785 h 1238621"/>
                <a:gd name="connsiteX43" fmla="*/ 80504 w 1869410"/>
                <a:gd name="connsiteY43" fmla="*/ 674380 h 1238621"/>
                <a:gd name="connsiteX44" fmla="*/ 494 w 1869410"/>
                <a:gd name="connsiteY44" fmla="*/ 777250 h 1238621"/>
                <a:gd name="connsiteX45" fmla="*/ 120509 w 1869410"/>
                <a:gd name="connsiteY45" fmla="*/ 678190 h 1238621"/>
                <a:gd name="connsiteX46" fmla="*/ 118604 w 1869410"/>
                <a:gd name="connsiteY46" fmla="*/ 910600 h 1238621"/>
                <a:gd name="connsiteX47" fmla="*/ 131939 w 1869410"/>
                <a:gd name="connsiteY47" fmla="*/ 1034425 h 1238621"/>
                <a:gd name="connsiteX48" fmla="*/ 160514 w 1869410"/>
                <a:gd name="connsiteY48" fmla="*/ 891550 h 1238621"/>
                <a:gd name="connsiteX49" fmla="*/ 246239 w 1869410"/>
                <a:gd name="connsiteY49" fmla="*/ 990610 h 1238621"/>
                <a:gd name="connsiteX50" fmla="*/ 238619 w 1869410"/>
                <a:gd name="connsiteY50" fmla="*/ 866785 h 1238621"/>
                <a:gd name="connsiteX51" fmla="*/ 250049 w 1869410"/>
                <a:gd name="connsiteY51" fmla="*/ 725815 h 1238621"/>
                <a:gd name="connsiteX52" fmla="*/ 311009 w 1869410"/>
                <a:gd name="connsiteY52" fmla="*/ 889645 h 1238621"/>
                <a:gd name="connsiteX53" fmla="*/ 295769 w 1869410"/>
                <a:gd name="connsiteY53" fmla="*/ 643900 h 1238621"/>
                <a:gd name="connsiteX54" fmla="*/ 341489 w 1869410"/>
                <a:gd name="connsiteY54" fmla="*/ 495310 h 1238621"/>
                <a:gd name="connsiteX55" fmla="*/ 394829 w 1869410"/>
                <a:gd name="connsiteY55" fmla="*/ 483880 h 1238621"/>
                <a:gd name="connsiteX56" fmla="*/ 486269 w 1869410"/>
                <a:gd name="connsiteY56" fmla="*/ 586750 h 1238621"/>
                <a:gd name="connsiteX0" fmla="*/ 486269 w 1869410"/>
                <a:gd name="connsiteY0" fmla="*/ 586750 h 1239134"/>
                <a:gd name="connsiteX1" fmla="*/ 545324 w 1869410"/>
                <a:gd name="connsiteY1" fmla="*/ 516265 h 1239134"/>
                <a:gd name="connsiteX2" fmla="*/ 629144 w 1869410"/>
                <a:gd name="connsiteY2" fmla="*/ 476260 h 1239134"/>
                <a:gd name="connsiteX3" fmla="*/ 692009 w 1869410"/>
                <a:gd name="connsiteY3" fmla="*/ 577225 h 1239134"/>
                <a:gd name="connsiteX4" fmla="*/ 737729 w 1869410"/>
                <a:gd name="connsiteY4" fmla="*/ 779155 h 1239134"/>
                <a:gd name="connsiteX5" fmla="*/ 735824 w 1869410"/>
                <a:gd name="connsiteY5" fmla="*/ 914410 h 1239134"/>
                <a:gd name="connsiteX6" fmla="*/ 825359 w 1869410"/>
                <a:gd name="connsiteY6" fmla="*/ 678190 h 1239134"/>
                <a:gd name="connsiteX7" fmla="*/ 840599 w 1869410"/>
                <a:gd name="connsiteY7" fmla="*/ 582940 h 1239134"/>
                <a:gd name="connsiteX8" fmla="*/ 1103489 w 1869410"/>
                <a:gd name="connsiteY8" fmla="*/ 870595 h 1239134"/>
                <a:gd name="connsiteX9" fmla="*/ 1154924 w 1869410"/>
                <a:gd name="connsiteY9" fmla="*/ 891550 h 1239134"/>
                <a:gd name="connsiteX10" fmla="*/ 1055864 w 1869410"/>
                <a:gd name="connsiteY10" fmla="*/ 723910 h 1239134"/>
                <a:gd name="connsiteX11" fmla="*/ 1257794 w 1869410"/>
                <a:gd name="connsiteY11" fmla="*/ 971560 h 1239134"/>
                <a:gd name="connsiteX12" fmla="*/ 1233029 w 1869410"/>
                <a:gd name="connsiteY12" fmla="*/ 849640 h 1239134"/>
                <a:gd name="connsiteX13" fmla="*/ 1358759 w 1869410"/>
                <a:gd name="connsiteY13" fmla="*/ 958225 h 1239134"/>
                <a:gd name="connsiteX14" fmla="*/ 1417814 w 1869410"/>
                <a:gd name="connsiteY14" fmla="*/ 1173490 h 1239134"/>
                <a:gd name="connsiteX15" fmla="*/ 1431149 w 1869410"/>
                <a:gd name="connsiteY15" fmla="*/ 1030615 h 1239134"/>
                <a:gd name="connsiteX16" fmla="*/ 1442579 w 1869410"/>
                <a:gd name="connsiteY16" fmla="*/ 1238260 h 1239134"/>
                <a:gd name="connsiteX17" fmla="*/ 1495919 w 1869410"/>
                <a:gd name="connsiteY17" fmla="*/ 1101100 h 1239134"/>
                <a:gd name="connsiteX18" fmla="*/ 1577834 w 1869410"/>
                <a:gd name="connsiteY18" fmla="*/ 1003945 h 1239134"/>
                <a:gd name="connsiteX19" fmla="*/ 1667369 w 1869410"/>
                <a:gd name="connsiteY19" fmla="*/ 1021090 h 1239134"/>
                <a:gd name="connsiteX20" fmla="*/ 1707374 w 1869410"/>
                <a:gd name="connsiteY20" fmla="*/ 1055380 h 1239134"/>
                <a:gd name="connsiteX21" fmla="*/ 1714994 w 1869410"/>
                <a:gd name="connsiteY21" fmla="*/ 904885 h 1239134"/>
                <a:gd name="connsiteX22" fmla="*/ 1716899 w 1869410"/>
                <a:gd name="connsiteY22" fmla="*/ 802015 h 1239134"/>
                <a:gd name="connsiteX23" fmla="*/ 1804529 w 1869410"/>
                <a:gd name="connsiteY23" fmla="*/ 889645 h 1239134"/>
                <a:gd name="connsiteX24" fmla="*/ 1764524 w 1869410"/>
                <a:gd name="connsiteY24" fmla="*/ 716290 h 1239134"/>
                <a:gd name="connsiteX25" fmla="*/ 1764524 w 1869410"/>
                <a:gd name="connsiteY25" fmla="*/ 615325 h 1239134"/>
                <a:gd name="connsiteX26" fmla="*/ 1869299 w 1869410"/>
                <a:gd name="connsiteY26" fmla="*/ 708670 h 1239134"/>
                <a:gd name="connsiteX27" fmla="*/ 1783574 w 1869410"/>
                <a:gd name="connsiteY27" fmla="*/ 539125 h 1239134"/>
                <a:gd name="connsiteX28" fmla="*/ 1730234 w 1869410"/>
                <a:gd name="connsiteY28" fmla="*/ 396250 h 1239134"/>
                <a:gd name="connsiteX29" fmla="*/ 1560689 w 1869410"/>
                <a:gd name="connsiteY29" fmla="*/ 219085 h 1239134"/>
                <a:gd name="connsiteX30" fmla="*/ 1427339 w 1869410"/>
                <a:gd name="connsiteY30" fmla="*/ 129550 h 1239134"/>
                <a:gd name="connsiteX31" fmla="*/ 1594979 w 1869410"/>
                <a:gd name="connsiteY31" fmla="*/ 100975 h 1239134"/>
                <a:gd name="connsiteX32" fmla="*/ 1634984 w 1869410"/>
                <a:gd name="connsiteY32" fmla="*/ 70495 h 1239134"/>
                <a:gd name="connsiteX33" fmla="*/ 1402574 w 1869410"/>
                <a:gd name="connsiteY33" fmla="*/ 62875 h 1239134"/>
                <a:gd name="connsiteX34" fmla="*/ 1191119 w 1869410"/>
                <a:gd name="connsiteY34" fmla="*/ 17155 h 1239134"/>
                <a:gd name="connsiteX35" fmla="*/ 981569 w 1869410"/>
                <a:gd name="connsiteY35" fmla="*/ 10 h 1239134"/>
                <a:gd name="connsiteX36" fmla="*/ 712964 w 1869410"/>
                <a:gd name="connsiteY36" fmla="*/ 19060 h 1239134"/>
                <a:gd name="connsiteX37" fmla="*/ 543419 w 1869410"/>
                <a:gd name="connsiteY37" fmla="*/ 55255 h 1239134"/>
                <a:gd name="connsiteX38" fmla="*/ 415784 w 1869410"/>
                <a:gd name="connsiteY38" fmla="*/ 144790 h 1239134"/>
                <a:gd name="connsiteX39" fmla="*/ 364349 w 1869410"/>
                <a:gd name="connsiteY39" fmla="*/ 215275 h 1239134"/>
                <a:gd name="connsiteX40" fmla="*/ 290054 w 1869410"/>
                <a:gd name="connsiteY40" fmla="*/ 278140 h 1239134"/>
                <a:gd name="connsiteX41" fmla="*/ 223379 w 1869410"/>
                <a:gd name="connsiteY41" fmla="*/ 331480 h 1239134"/>
                <a:gd name="connsiteX42" fmla="*/ 145274 w 1869410"/>
                <a:gd name="connsiteY42" fmla="*/ 485785 h 1239134"/>
                <a:gd name="connsiteX43" fmla="*/ 80504 w 1869410"/>
                <a:gd name="connsiteY43" fmla="*/ 674380 h 1239134"/>
                <a:gd name="connsiteX44" fmla="*/ 494 w 1869410"/>
                <a:gd name="connsiteY44" fmla="*/ 777250 h 1239134"/>
                <a:gd name="connsiteX45" fmla="*/ 120509 w 1869410"/>
                <a:gd name="connsiteY45" fmla="*/ 678190 h 1239134"/>
                <a:gd name="connsiteX46" fmla="*/ 118604 w 1869410"/>
                <a:gd name="connsiteY46" fmla="*/ 910600 h 1239134"/>
                <a:gd name="connsiteX47" fmla="*/ 131939 w 1869410"/>
                <a:gd name="connsiteY47" fmla="*/ 1034425 h 1239134"/>
                <a:gd name="connsiteX48" fmla="*/ 160514 w 1869410"/>
                <a:gd name="connsiteY48" fmla="*/ 891550 h 1239134"/>
                <a:gd name="connsiteX49" fmla="*/ 246239 w 1869410"/>
                <a:gd name="connsiteY49" fmla="*/ 990610 h 1239134"/>
                <a:gd name="connsiteX50" fmla="*/ 238619 w 1869410"/>
                <a:gd name="connsiteY50" fmla="*/ 866785 h 1239134"/>
                <a:gd name="connsiteX51" fmla="*/ 250049 w 1869410"/>
                <a:gd name="connsiteY51" fmla="*/ 725815 h 1239134"/>
                <a:gd name="connsiteX52" fmla="*/ 311009 w 1869410"/>
                <a:gd name="connsiteY52" fmla="*/ 889645 h 1239134"/>
                <a:gd name="connsiteX53" fmla="*/ 295769 w 1869410"/>
                <a:gd name="connsiteY53" fmla="*/ 643900 h 1239134"/>
                <a:gd name="connsiteX54" fmla="*/ 341489 w 1869410"/>
                <a:gd name="connsiteY54" fmla="*/ 495310 h 1239134"/>
                <a:gd name="connsiteX55" fmla="*/ 394829 w 1869410"/>
                <a:gd name="connsiteY55" fmla="*/ 483880 h 1239134"/>
                <a:gd name="connsiteX56" fmla="*/ 486269 w 1869410"/>
                <a:gd name="connsiteY56" fmla="*/ 586750 h 1239134"/>
                <a:gd name="connsiteX0" fmla="*/ 486269 w 1869410"/>
                <a:gd name="connsiteY0" fmla="*/ 586750 h 1239134"/>
                <a:gd name="connsiteX1" fmla="*/ 545324 w 1869410"/>
                <a:gd name="connsiteY1" fmla="*/ 516265 h 1239134"/>
                <a:gd name="connsiteX2" fmla="*/ 629144 w 1869410"/>
                <a:gd name="connsiteY2" fmla="*/ 476260 h 1239134"/>
                <a:gd name="connsiteX3" fmla="*/ 692009 w 1869410"/>
                <a:gd name="connsiteY3" fmla="*/ 577225 h 1239134"/>
                <a:gd name="connsiteX4" fmla="*/ 737729 w 1869410"/>
                <a:gd name="connsiteY4" fmla="*/ 779155 h 1239134"/>
                <a:gd name="connsiteX5" fmla="*/ 735824 w 1869410"/>
                <a:gd name="connsiteY5" fmla="*/ 914410 h 1239134"/>
                <a:gd name="connsiteX6" fmla="*/ 825359 w 1869410"/>
                <a:gd name="connsiteY6" fmla="*/ 678190 h 1239134"/>
                <a:gd name="connsiteX7" fmla="*/ 840599 w 1869410"/>
                <a:gd name="connsiteY7" fmla="*/ 582940 h 1239134"/>
                <a:gd name="connsiteX8" fmla="*/ 1103489 w 1869410"/>
                <a:gd name="connsiteY8" fmla="*/ 870595 h 1239134"/>
                <a:gd name="connsiteX9" fmla="*/ 1154924 w 1869410"/>
                <a:gd name="connsiteY9" fmla="*/ 891550 h 1239134"/>
                <a:gd name="connsiteX10" fmla="*/ 1055864 w 1869410"/>
                <a:gd name="connsiteY10" fmla="*/ 723910 h 1239134"/>
                <a:gd name="connsiteX11" fmla="*/ 1257794 w 1869410"/>
                <a:gd name="connsiteY11" fmla="*/ 971560 h 1239134"/>
                <a:gd name="connsiteX12" fmla="*/ 1233029 w 1869410"/>
                <a:gd name="connsiteY12" fmla="*/ 849640 h 1239134"/>
                <a:gd name="connsiteX13" fmla="*/ 1358759 w 1869410"/>
                <a:gd name="connsiteY13" fmla="*/ 958225 h 1239134"/>
                <a:gd name="connsiteX14" fmla="*/ 1404479 w 1869410"/>
                <a:gd name="connsiteY14" fmla="*/ 1122055 h 1239134"/>
                <a:gd name="connsiteX15" fmla="*/ 1431149 w 1869410"/>
                <a:gd name="connsiteY15" fmla="*/ 1030615 h 1239134"/>
                <a:gd name="connsiteX16" fmla="*/ 1442579 w 1869410"/>
                <a:gd name="connsiteY16" fmla="*/ 1238260 h 1239134"/>
                <a:gd name="connsiteX17" fmla="*/ 1495919 w 1869410"/>
                <a:gd name="connsiteY17" fmla="*/ 1101100 h 1239134"/>
                <a:gd name="connsiteX18" fmla="*/ 1577834 w 1869410"/>
                <a:gd name="connsiteY18" fmla="*/ 1003945 h 1239134"/>
                <a:gd name="connsiteX19" fmla="*/ 1667369 w 1869410"/>
                <a:gd name="connsiteY19" fmla="*/ 1021090 h 1239134"/>
                <a:gd name="connsiteX20" fmla="*/ 1707374 w 1869410"/>
                <a:gd name="connsiteY20" fmla="*/ 1055380 h 1239134"/>
                <a:gd name="connsiteX21" fmla="*/ 1714994 w 1869410"/>
                <a:gd name="connsiteY21" fmla="*/ 904885 h 1239134"/>
                <a:gd name="connsiteX22" fmla="*/ 1716899 w 1869410"/>
                <a:gd name="connsiteY22" fmla="*/ 802015 h 1239134"/>
                <a:gd name="connsiteX23" fmla="*/ 1804529 w 1869410"/>
                <a:gd name="connsiteY23" fmla="*/ 889645 h 1239134"/>
                <a:gd name="connsiteX24" fmla="*/ 1764524 w 1869410"/>
                <a:gd name="connsiteY24" fmla="*/ 716290 h 1239134"/>
                <a:gd name="connsiteX25" fmla="*/ 1764524 w 1869410"/>
                <a:gd name="connsiteY25" fmla="*/ 615325 h 1239134"/>
                <a:gd name="connsiteX26" fmla="*/ 1869299 w 1869410"/>
                <a:gd name="connsiteY26" fmla="*/ 708670 h 1239134"/>
                <a:gd name="connsiteX27" fmla="*/ 1783574 w 1869410"/>
                <a:gd name="connsiteY27" fmla="*/ 539125 h 1239134"/>
                <a:gd name="connsiteX28" fmla="*/ 1730234 w 1869410"/>
                <a:gd name="connsiteY28" fmla="*/ 396250 h 1239134"/>
                <a:gd name="connsiteX29" fmla="*/ 1560689 w 1869410"/>
                <a:gd name="connsiteY29" fmla="*/ 219085 h 1239134"/>
                <a:gd name="connsiteX30" fmla="*/ 1427339 w 1869410"/>
                <a:gd name="connsiteY30" fmla="*/ 129550 h 1239134"/>
                <a:gd name="connsiteX31" fmla="*/ 1594979 w 1869410"/>
                <a:gd name="connsiteY31" fmla="*/ 100975 h 1239134"/>
                <a:gd name="connsiteX32" fmla="*/ 1634984 w 1869410"/>
                <a:gd name="connsiteY32" fmla="*/ 70495 h 1239134"/>
                <a:gd name="connsiteX33" fmla="*/ 1402574 w 1869410"/>
                <a:gd name="connsiteY33" fmla="*/ 62875 h 1239134"/>
                <a:gd name="connsiteX34" fmla="*/ 1191119 w 1869410"/>
                <a:gd name="connsiteY34" fmla="*/ 17155 h 1239134"/>
                <a:gd name="connsiteX35" fmla="*/ 981569 w 1869410"/>
                <a:gd name="connsiteY35" fmla="*/ 10 h 1239134"/>
                <a:gd name="connsiteX36" fmla="*/ 712964 w 1869410"/>
                <a:gd name="connsiteY36" fmla="*/ 19060 h 1239134"/>
                <a:gd name="connsiteX37" fmla="*/ 543419 w 1869410"/>
                <a:gd name="connsiteY37" fmla="*/ 55255 h 1239134"/>
                <a:gd name="connsiteX38" fmla="*/ 415784 w 1869410"/>
                <a:gd name="connsiteY38" fmla="*/ 144790 h 1239134"/>
                <a:gd name="connsiteX39" fmla="*/ 364349 w 1869410"/>
                <a:gd name="connsiteY39" fmla="*/ 215275 h 1239134"/>
                <a:gd name="connsiteX40" fmla="*/ 290054 w 1869410"/>
                <a:gd name="connsiteY40" fmla="*/ 278140 h 1239134"/>
                <a:gd name="connsiteX41" fmla="*/ 223379 w 1869410"/>
                <a:gd name="connsiteY41" fmla="*/ 331480 h 1239134"/>
                <a:gd name="connsiteX42" fmla="*/ 145274 w 1869410"/>
                <a:gd name="connsiteY42" fmla="*/ 485785 h 1239134"/>
                <a:gd name="connsiteX43" fmla="*/ 80504 w 1869410"/>
                <a:gd name="connsiteY43" fmla="*/ 674380 h 1239134"/>
                <a:gd name="connsiteX44" fmla="*/ 494 w 1869410"/>
                <a:gd name="connsiteY44" fmla="*/ 777250 h 1239134"/>
                <a:gd name="connsiteX45" fmla="*/ 120509 w 1869410"/>
                <a:gd name="connsiteY45" fmla="*/ 678190 h 1239134"/>
                <a:gd name="connsiteX46" fmla="*/ 118604 w 1869410"/>
                <a:gd name="connsiteY46" fmla="*/ 910600 h 1239134"/>
                <a:gd name="connsiteX47" fmla="*/ 131939 w 1869410"/>
                <a:gd name="connsiteY47" fmla="*/ 1034425 h 1239134"/>
                <a:gd name="connsiteX48" fmla="*/ 160514 w 1869410"/>
                <a:gd name="connsiteY48" fmla="*/ 891550 h 1239134"/>
                <a:gd name="connsiteX49" fmla="*/ 246239 w 1869410"/>
                <a:gd name="connsiteY49" fmla="*/ 990610 h 1239134"/>
                <a:gd name="connsiteX50" fmla="*/ 238619 w 1869410"/>
                <a:gd name="connsiteY50" fmla="*/ 866785 h 1239134"/>
                <a:gd name="connsiteX51" fmla="*/ 250049 w 1869410"/>
                <a:gd name="connsiteY51" fmla="*/ 725815 h 1239134"/>
                <a:gd name="connsiteX52" fmla="*/ 311009 w 1869410"/>
                <a:gd name="connsiteY52" fmla="*/ 889645 h 1239134"/>
                <a:gd name="connsiteX53" fmla="*/ 295769 w 1869410"/>
                <a:gd name="connsiteY53" fmla="*/ 643900 h 1239134"/>
                <a:gd name="connsiteX54" fmla="*/ 341489 w 1869410"/>
                <a:gd name="connsiteY54" fmla="*/ 495310 h 1239134"/>
                <a:gd name="connsiteX55" fmla="*/ 394829 w 1869410"/>
                <a:gd name="connsiteY55" fmla="*/ 483880 h 1239134"/>
                <a:gd name="connsiteX56" fmla="*/ 486269 w 1869410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532027 w 1806458"/>
                <a:gd name="connsiteY31" fmla="*/ 10097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103442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532027 w 1806458"/>
                <a:gd name="connsiteY31" fmla="*/ 10097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98870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532027 w 1806458"/>
                <a:gd name="connsiteY31" fmla="*/ 10097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98870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486307 w 1806458"/>
                <a:gd name="connsiteY31" fmla="*/ 10478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98870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719"/>
                <a:gd name="connsiteY0" fmla="*/ 586750 h 1239134"/>
                <a:gd name="connsiteX1" fmla="*/ 482372 w 1806719"/>
                <a:gd name="connsiteY1" fmla="*/ 516265 h 1239134"/>
                <a:gd name="connsiteX2" fmla="*/ 566192 w 1806719"/>
                <a:gd name="connsiteY2" fmla="*/ 476260 h 1239134"/>
                <a:gd name="connsiteX3" fmla="*/ 629057 w 1806719"/>
                <a:gd name="connsiteY3" fmla="*/ 577225 h 1239134"/>
                <a:gd name="connsiteX4" fmla="*/ 674777 w 1806719"/>
                <a:gd name="connsiteY4" fmla="*/ 779155 h 1239134"/>
                <a:gd name="connsiteX5" fmla="*/ 672872 w 1806719"/>
                <a:gd name="connsiteY5" fmla="*/ 914410 h 1239134"/>
                <a:gd name="connsiteX6" fmla="*/ 762407 w 1806719"/>
                <a:gd name="connsiteY6" fmla="*/ 678190 h 1239134"/>
                <a:gd name="connsiteX7" fmla="*/ 777647 w 1806719"/>
                <a:gd name="connsiteY7" fmla="*/ 582940 h 1239134"/>
                <a:gd name="connsiteX8" fmla="*/ 1040537 w 1806719"/>
                <a:gd name="connsiteY8" fmla="*/ 870595 h 1239134"/>
                <a:gd name="connsiteX9" fmla="*/ 1091972 w 1806719"/>
                <a:gd name="connsiteY9" fmla="*/ 891550 h 1239134"/>
                <a:gd name="connsiteX10" fmla="*/ 992912 w 1806719"/>
                <a:gd name="connsiteY10" fmla="*/ 723910 h 1239134"/>
                <a:gd name="connsiteX11" fmla="*/ 1194842 w 1806719"/>
                <a:gd name="connsiteY11" fmla="*/ 971560 h 1239134"/>
                <a:gd name="connsiteX12" fmla="*/ 1170077 w 1806719"/>
                <a:gd name="connsiteY12" fmla="*/ 849640 h 1239134"/>
                <a:gd name="connsiteX13" fmla="*/ 1295807 w 1806719"/>
                <a:gd name="connsiteY13" fmla="*/ 958225 h 1239134"/>
                <a:gd name="connsiteX14" fmla="*/ 1341527 w 1806719"/>
                <a:gd name="connsiteY14" fmla="*/ 1122055 h 1239134"/>
                <a:gd name="connsiteX15" fmla="*/ 1368197 w 1806719"/>
                <a:gd name="connsiteY15" fmla="*/ 1030615 h 1239134"/>
                <a:gd name="connsiteX16" fmla="*/ 1379627 w 1806719"/>
                <a:gd name="connsiteY16" fmla="*/ 1238260 h 1239134"/>
                <a:gd name="connsiteX17" fmla="*/ 1432967 w 1806719"/>
                <a:gd name="connsiteY17" fmla="*/ 1101100 h 1239134"/>
                <a:gd name="connsiteX18" fmla="*/ 1514882 w 1806719"/>
                <a:gd name="connsiteY18" fmla="*/ 1003945 h 1239134"/>
                <a:gd name="connsiteX19" fmla="*/ 1604417 w 1806719"/>
                <a:gd name="connsiteY19" fmla="*/ 1021090 h 1239134"/>
                <a:gd name="connsiteX20" fmla="*/ 1644422 w 1806719"/>
                <a:gd name="connsiteY20" fmla="*/ 1055380 h 1239134"/>
                <a:gd name="connsiteX21" fmla="*/ 1652042 w 1806719"/>
                <a:gd name="connsiteY21" fmla="*/ 904885 h 1239134"/>
                <a:gd name="connsiteX22" fmla="*/ 1653947 w 1806719"/>
                <a:gd name="connsiteY22" fmla="*/ 802015 h 1239134"/>
                <a:gd name="connsiteX23" fmla="*/ 1741577 w 1806719"/>
                <a:gd name="connsiteY23" fmla="*/ 889645 h 1239134"/>
                <a:gd name="connsiteX24" fmla="*/ 1701572 w 1806719"/>
                <a:gd name="connsiteY24" fmla="*/ 716290 h 1239134"/>
                <a:gd name="connsiteX25" fmla="*/ 1701572 w 1806719"/>
                <a:gd name="connsiteY25" fmla="*/ 615325 h 1239134"/>
                <a:gd name="connsiteX26" fmla="*/ 1806347 w 1806719"/>
                <a:gd name="connsiteY26" fmla="*/ 708670 h 1239134"/>
                <a:gd name="connsiteX27" fmla="*/ 1733957 w 1806719"/>
                <a:gd name="connsiteY27" fmla="*/ 546745 h 1239134"/>
                <a:gd name="connsiteX28" fmla="*/ 1667282 w 1806719"/>
                <a:gd name="connsiteY28" fmla="*/ 396250 h 1239134"/>
                <a:gd name="connsiteX29" fmla="*/ 1497737 w 1806719"/>
                <a:gd name="connsiteY29" fmla="*/ 219085 h 1239134"/>
                <a:gd name="connsiteX30" fmla="*/ 1364387 w 1806719"/>
                <a:gd name="connsiteY30" fmla="*/ 129550 h 1239134"/>
                <a:gd name="connsiteX31" fmla="*/ 1486307 w 1806719"/>
                <a:gd name="connsiteY31" fmla="*/ 104785 h 1239134"/>
                <a:gd name="connsiteX32" fmla="*/ 1572032 w 1806719"/>
                <a:gd name="connsiteY32" fmla="*/ 70495 h 1239134"/>
                <a:gd name="connsiteX33" fmla="*/ 1339622 w 1806719"/>
                <a:gd name="connsiteY33" fmla="*/ 62875 h 1239134"/>
                <a:gd name="connsiteX34" fmla="*/ 1128167 w 1806719"/>
                <a:gd name="connsiteY34" fmla="*/ 17155 h 1239134"/>
                <a:gd name="connsiteX35" fmla="*/ 918617 w 1806719"/>
                <a:gd name="connsiteY35" fmla="*/ 10 h 1239134"/>
                <a:gd name="connsiteX36" fmla="*/ 650012 w 1806719"/>
                <a:gd name="connsiteY36" fmla="*/ 19060 h 1239134"/>
                <a:gd name="connsiteX37" fmla="*/ 480467 w 1806719"/>
                <a:gd name="connsiteY37" fmla="*/ 55255 h 1239134"/>
                <a:gd name="connsiteX38" fmla="*/ 352832 w 1806719"/>
                <a:gd name="connsiteY38" fmla="*/ 144790 h 1239134"/>
                <a:gd name="connsiteX39" fmla="*/ 301397 w 1806719"/>
                <a:gd name="connsiteY39" fmla="*/ 215275 h 1239134"/>
                <a:gd name="connsiteX40" fmla="*/ 227102 w 1806719"/>
                <a:gd name="connsiteY40" fmla="*/ 278140 h 1239134"/>
                <a:gd name="connsiteX41" fmla="*/ 160427 w 1806719"/>
                <a:gd name="connsiteY41" fmla="*/ 331480 h 1239134"/>
                <a:gd name="connsiteX42" fmla="*/ 82322 w 1806719"/>
                <a:gd name="connsiteY42" fmla="*/ 485785 h 1239134"/>
                <a:gd name="connsiteX43" fmla="*/ 17552 w 1806719"/>
                <a:gd name="connsiteY43" fmla="*/ 674380 h 1239134"/>
                <a:gd name="connsiteX44" fmla="*/ 2312 w 1806719"/>
                <a:gd name="connsiteY44" fmla="*/ 735340 h 1239134"/>
                <a:gd name="connsiteX45" fmla="*/ 57557 w 1806719"/>
                <a:gd name="connsiteY45" fmla="*/ 678190 h 1239134"/>
                <a:gd name="connsiteX46" fmla="*/ 55652 w 1806719"/>
                <a:gd name="connsiteY46" fmla="*/ 910600 h 1239134"/>
                <a:gd name="connsiteX47" fmla="*/ 68987 w 1806719"/>
                <a:gd name="connsiteY47" fmla="*/ 988705 h 1239134"/>
                <a:gd name="connsiteX48" fmla="*/ 97562 w 1806719"/>
                <a:gd name="connsiteY48" fmla="*/ 891550 h 1239134"/>
                <a:gd name="connsiteX49" fmla="*/ 183287 w 1806719"/>
                <a:gd name="connsiteY49" fmla="*/ 990610 h 1239134"/>
                <a:gd name="connsiteX50" fmla="*/ 175667 w 1806719"/>
                <a:gd name="connsiteY50" fmla="*/ 866785 h 1239134"/>
                <a:gd name="connsiteX51" fmla="*/ 187097 w 1806719"/>
                <a:gd name="connsiteY51" fmla="*/ 725815 h 1239134"/>
                <a:gd name="connsiteX52" fmla="*/ 248057 w 1806719"/>
                <a:gd name="connsiteY52" fmla="*/ 889645 h 1239134"/>
                <a:gd name="connsiteX53" fmla="*/ 232817 w 1806719"/>
                <a:gd name="connsiteY53" fmla="*/ 643900 h 1239134"/>
                <a:gd name="connsiteX54" fmla="*/ 278537 w 1806719"/>
                <a:gd name="connsiteY54" fmla="*/ 495310 h 1239134"/>
                <a:gd name="connsiteX55" fmla="*/ 331877 w 1806719"/>
                <a:gd name="connsiteY55" fmla="*/ 483880 h 1239134"/>
                <a:gd name="connsiteX56" fmla="*/ 423317 w 1806719"/>
                <a:gd name="connsiteY56" fmla="*/ 586750 h 1239134"/>
                <a:gd name="connsiteX0" fmla="*/ 423317 w 1806719"/>
                <a:gd name="connsiteY0" fmla="*/ 586750 h 1239134"/>
                <a:gd name="connsiteX1" fmla="*/ 482372 w 1806719"/>
                <a:gd name="connsiteY1" fmla="*/ 516265 h 1239134"/>
                <a:gd name="connsiteX2" fmla="*/ 566192 w 1806719"/>
                <a:gd name="connsiteY2" fmla="*/ 476260 h 1239134"/>
                <a:gd name="connsiteX3" fmla="*/ 629057 w 1806719"/>
                <a:gd name="connsiteY3" fmla="*/ 577225 h 1239134"/>
                <a:gd name="connsiteX4" fmla="*/ 674777 w 1806719"/>
                <a:gd name="connsiteY4" fmla="*/ 779155 h 1239134"/>
                <a:gd name="connsiteX5" fmla="*/ 672872 w 1806719"/>
                <a:gd name="connsiteY5" fmla="*/ 914410 h 1239134"/>
                <a:gd name="connsiteX6" fmla="*/ 762407 w 1806719"/>
                <a:gd name="connsiteY6" fmla="*/ 678190 h 1239134"/>
                <a:gd name="connsiteX7" fmla="*/ 777647 w 1806719"/>
                <a:gd name="connsiteY7" fmla="*/ 582940 h 1239134"/>
                <a:gd name="connsiteX8" fmla="*/ 1040537 w 1806719"/>
                <a:gd name="connsiteY8" fmla="*/ 870595 h 1239134"/>
                <a:gd name="connsiteX9" fmla="*/ 1091972 w 1806719"/>
                <a:gd name="connsiteY9" fmla="*/ 891550 h 1239134"/>
                <a:gd name="connsiteX10" fmla="*/ 992912 w 1806719"/>
                <a:gd name="connsiteY10" fmla="*/ 723910 h 1239134"/>
                <a:gd name="connsiteX11" fmla="*/ 1194842 w 1806719"/>
                <a:gd name="connsiteY11" fmla="*/ 971560 h 1239134"/>
                <a:gd name="connsiteX12" fmla="*/ 1170077 w 1806719"/>
                <a:gd name="connsiteY12" fmla="*/ 849640 h 1239134"/>
                <a:gd name="connsiteX13" fmla="*/ 1295807 w 1806719"/>
                <a:gd name="connsiteY13" fmla="*/ 958225 h 1239134"/>
                <a:gd name="connsiteX14" fmla="*/ 1341527 w 1806719"/>
                <a:gd name="connsiteY14" fmla="*/ 1122055 h 1239134"/>
                <a:gd name="connsiteX15" fmla="*/ 1368197 w 1806719"/>
                <a:gd name="connsiteY15" fmla="*/ 1030615 h 1239134"/>
                <a:gd name="connsiteX16" fmla="*/ 1379627 w 1806719"/>
                <a:gd name="connsiteY16" fmla="*/ 1238260 h 1239134"/>
                <a:gd name="connsiteX17" fmla="*/ 1432967 w 1806719"/>
                <a:gd name="connsiteY17" fmla="*/ 1101100 h 1239134"/>
                <a:gd name="connsiteX18" fmla="*/ 1514882 w 1806719"/>
                <a:gd name="connsiteY18" fmla="*/ 1003945 h 1239134"/>
                <a:gd name="connsiteX19" fmla="*/ 1604417 w 1806719"/>
                <a:gd name="connsiteY19" fmla="*/ 1021090 h 1239134"/>
                <a:gd name="connsiteX20" fmla="*/ 1644422 w 1806719"/>
                <a:gd name="connsiteY20" fmla="*/ 1055380 h 1239134"/>
                <a:gd name="connsiteX21" fmla="*/ 1652042 w 1806719"/>
                <a:gd name="connsiteY21" fmla="*/ 904885 h 1239134"/>
                <a:gd name="connsiteX22" fmla="*/ 1653947 w 1806719"/>
                <a:gd name="connsiteY22" fmla="*/ 802015 h 1239134"/>
                <a:gd name="connsiteX23" fmla="*/ 1741577 w 1806719"/>
                <a:gd name="connsiteY23" fmla="*/ 889645 h 1239134"/>
                <a:gd name="connsiteX24" fmla="*/ 1701572 w 1806719"/>
                <a:gd name="connsiteY24" fmla="*/ 716290 h 1239134"/>
                <a:gd name="connsiteX25" fmla="*/ 1701572 w 1806719"/>
                <a:gd name="connsiteY25" fmla="*/ 615325 h 1239134"/>
                <a:gd name="connsiteX26" fmla="*/ 1806347 w 1806719"/>
                <a:gd name="connsiteY26" fmla="*/ 708670 h 1239134"/>
                <a:gd name="connsiteX27" fmla="*/ 1733957 w 1806719"/>
                <a:gd name="connsiteY27" fmla="*/ 546745 h 1239134"/>
                <a:gd name="connsiteX28" fmla="*/ 1667282 w 1806719"/>
                <a:gd name="connsiteY28" fmla="*/ 396250 h 1239134"/>
                <a:gd name="connsiteX29" fmla="*/ 1497737 w 1806719"/>
                <a:gd name="connsiteY29" fmla="*/ 219085 h 1239134"/>
                <a:gd name="connsiteX30" fmla="*/ 1364387 w 1806719"/>
                <a:gd name="connsiteY30" fmla="*/ 129550 h 1239134"/>
                <a:gd name="connsiteX31" fmla="*/ 1486307 w 1806719"/>
                <a:gd name="connsiteY31" fmla="*/ 104785 h 1239134"/>
                <a:gd name="connsiteX32" fmla="*/ 1572032 w 1806719"/>
                <a:gd name="connsiteY32" fmla="*/ 70495 h 1239134"/>
                <a:gd name="connsiteX33" fmla="*/ 1339622 w 1806719"/>
                <a:gd name="connsiteY33" fmla="*/ 62875 h 1239134"/>
                <a:gd name="connsiteX34" fmla="*/ 1128167 w 1806719"/>
                <a:gd name="connsiteY34" fmla="*/ 17155 h 1239134"/>
                <a:gd name="connsiteX35" fmla="*/ 918617 w 1806719"/>
                <a:gd name="connsiteY35" fmla="*/ 10 h 1239134"/>
                <a:gd name="connsiteX36" fmla="*/ 650012 w 1806719"/>
                <a:gd name="connsiteY36" fmla="*/ 19060 h 1239134"/>
                <a:gd name="connsiteX37" fmla="*/ 480467 w 1806719"/>
                <a:gd name="connsiteY37" fmla="*/ 55255 h 1239134"/>
                <a:gd name="connsiteX38" fmla="*/ 352832 w 1806719"/>
                <a:gd name="connsiteY38" fmla="*/ 144790 h 1239134"/>
                <a:gd name="connsiteX39" fmla="*/ 301397 w 1806719"/>
                <a:gd name="connsiteY39" fmla="*/ 215275 h 1239134"/>
                <a:gd name="connsiteX40" fmla="*/ 227102 w 1806719"/>
                <a:gd name="connsiteY40" fmla="*/ 278140 h 1239134"/>
                <a:gd name="connsiteX41" fmla="*/ 160427 w 1806719"/>
                <a:gd name="connsiteY41" fmla="*/ 331480 h 1239134"/>
                <a:gd name="connsiteX42" fmla="*/ 82322 w 1806719"/>
                <a:gd name="connsiteY42" fmla="*/ 485785 h 1239134"/>
                <a:gd name="connsiteX43" fmla="*/ 17552 w 1806719"/>
                <a:gd name="connsiteY43" fmla="*/ 674380 h 1239134"/>
                <a:gd name="connsiteX44" fmla="*/ 2312 w 1806719"/>
                <a:gd name="connsiteY44" fmla="*/ 735340 h 1239134"/>
                <a:gd name="connsiteX45" fmla="*/ 57557 w 1806719"/>
                <a:gd name="connsiteY45" fmla="*/ 678190 h 1239134"/>
                <a:gd name="connsiteX46" fmla="*/ 55652 w 1806719"/>
                <a:gd name="connsiteY46" fmla="*/ 910600 h 1239134"/>
                <a:gd name="connsiteX47" fmla="*/ 68987 w 1806719"/>
                <a:gd name="connsiteY47" fmla="*/ 988705 h 1239134"/>
                <a:gd name="connsiteX48" fmla="*/ 97562 w 1806719"/>
                <a:gd name="connsiteY48" fmla="*/ 891550 h 1239134"/>
                <a:gd name="connsiteX49" fmla="*/ 183287 w 1806719"/>
                <a:gd name="connsiteY49" fmla="*/ 990610 h 1239134"/>
                <a:gd name="connsiteX50" fmla="*/ 175667 w 1806719"/>
                <a:gd name="connsiteY50" fmla="*/ 866785 h 1239134"/>
                <a:gd name="connsiteX51" fmla="*/ 187097 w 1806719"/>
                <a:gd name="connsiteY51" fmla="*/ 725815 h 1239134"/>
                <a:gd name="connsiteX52" fmla="*/ 248057 w 1806719"/>
                <a:gd name="connsiteY52" fmla="*/ 889645 h 1239134"/>
                <a:gd name="connsiteX53" fmla="*/ 232817 w 1806719"/>
                <a:gd name="connsiteY53" fmla="*/ 643900 h 1239134"/>
                <a:gd name="connsiteX54" fmla="*/ 278537 w 1806719"/>
                <a:gd name="connsiteY54" fmla="*/ 495310 h 1239134"/>
                <a:gd name="connsiteX55" fmla="*/ 331877 w 1806719"/>
                <a:gd name="connsiteY55" fmla="*/ 483880 h 1239134"/>
                <a:gd name="connsiteX56" fmla="*/ 423317 w 1806719"/>
                <a:gd name="connsiteY56" fmla="*/ 586750 h 1239134"/>
                <a:gd name="connsiteX0" fmla="*/ 423317 w 1815355"/>
                <a:gd name="connsiteY0" fmla="*/ 586750 h 1239134"/>
                <a:gd name="connsiteX1" fmla="*/ 482372 w 1815355"/>
                <a:gd name="connsiteY1" fmla="*/ 516265 h 1239134"/>
                <a:gd name="connsiteX2" fmla="*/ 566192 w 1815355"/>
                <a:gd name="connsiteY2" fmla="*/ 476260 h 1239134"/>
                <a:gd name="connsiteX3" fmla="*/ 629057 w 1815355"/>
                <a:gd name="connsiteY3" fmla="*/ 577225 h 1239134"/>
                <a:gd name="connsiteX4" fmla="*/ 674777 w 1815355"/>
                <a:gd name="connsiteY4" fmla="*/ 779155 h 1239134"/>
                <a:gd name="connsiteX5" fmla="*/ 672872 w 1815355"/>
                <a:gd name="connsiteY5" fmla="*/ 914410 h 1239134"/>
                <a:gd name="connsiteX6" fmla="*/ 762407 w 1815355"/>
                <a:gd name="connsiteY6" fmla="*/ 678190 h 1239134"/>
                <a:gd name="connsiteX7" fmla="*/ 777647 w 1815355"/>
                <a:gd name="connsiteY7" fmla="*/ 582940 h 1239134"/>
                <a:gd name="connsiteX8" fmla="*/ 1040537 w 1815355"/>
                <a:gd name="connsiteY8" fmla="*/ 870595 h 1239134"/>
                <a:gd name="connsiteX9" fmla="*/ 1091972 w 1815355"/>
                <a:gd name="connsiteY9" fmla="*/ 891550 h 1239134"/>
                <a:gd name="connsiteX10" fmla="*/ 992912 w 1815355"/>
                <a:gd name="connsiteY10" fmla="*/ 723910 h 1239134"/>
                <a:gd name="connsiteX11" fmla="*/ 1194842 w 1815355"/>
                <a:gd name="connsiteY11" fmla="*/ 971560 h 1239134"/>
                <a:gd name="connsiteX12" fmla="*/ 1170077 w 1815355"/>
                <a:gd name="connsiteY12" fmla="*/ 849640 h 1239134"/>
                <a:gd name="connsiteX13" fmla="*/ 1295807 w 1815355"/>
                <a:gd name="connsiteY13" fmla="*/ 958225 h 1239134"/>
                <a:gd name="connsiteX14" fmla="*/ 1341527 w 1815355"/>
                <a:gd name="connsiteY14" fmla="*/ 1122055 h 1239134"/>
                <a:gd name="connsiteX15" fmla="*/ 1368197 w 1815355"/>
                <a:gd name="connsiteY15" fmla="*/ 1030615 h 1239134"/>
                <a:gd name="connsiteX16" fmla="*/ 1379627 w 1815355"/>
                <a:gd name="connsiteY16" fmla="*/ 1238260 h 1239134"/>
                <a:gd name="connsiteX17" fmla="*/ 1432967 w 1815355"/>
                <a:gd name="connsiteY17" fmla="*/ 1101100 h 1239134"/>
                <a:gd name="connsiteX18" fmla="*/ 1514882 w 1815355"/>
                <a:gd name="connsiteY18" fmla="*/ 1003945 h 1239134"/>
                <a:gd name="connsiteX19" fmla="*/ 1604417 w 1815355"/>
                <a:gd name="connsiteY19" fmla="*/ 1021090 h 1239134"/>
                <a:gd name="connsiteX20" fmla="*/ 1644422 w 1815355"/>
                <a:gd name="connsiteY20" fmla="*/ 1055380 h 1239134"/>
                <a:gd name="connsiteX21" fmla="*/ 1652042 w 1815355"/>
                <a:gd name="connsiteY21" fmla="*/ 904885 h 1239134"/>
                <a:gd name="connsiteX22" fmla="*/ 1653947 w 1815355"/>
                <a:gd name="connsiteY22" fmla="*/ 802015 h 1239134"/>
                <a:gd name="connsiteX23" fmla="*/ 1741577 w 1815355"/>
                <a:gd name="connsiteY23" fmla="*/ 889645 h 1239134"/>
                <a:gd name="connsiteX24" fmla="*/ 1701572 w 1815355"/>
                <a:gd name="connsiteY24" fmla="*/ 716290 h 1239134"/>
                <a:gd name="connsiteX25" fmla="*/ 1701572 w 1815355"/>
                <a:gd name="connsiteY25" fmla="*/ 615325 h 1239134"/>
                <a:gd name="connsiteX26" fmla="*/ 1806347 w 1815355"/>
                <a:gd name="connsiteY26" fmla="*/ 708670 h 1239134"/>
                <a:gd name="connsiteX27" fmla="*/ 1733957 w 1815355"/>
                <a:gd name="connsiteY27" fmla="*/ 546745 h 1239134"/>
                <a:gd name="connsiteX28" fmla="*/ 1667282 w 1815355"/>
                <a:gd name="connsiteY28" fmla="*/ 396250 h 1239134"/>
                <a:gd name="connsiteX29" fmla="*/ 1497737 w 1815355"/>
                <a:gd name="connsiteY29" fmla="*/ 219085 h 1239134"/>
                <a:gd name="connsiteX30" fmla="*/ 1364387 w 1815355"/>
                <a:gd name="connsiteY30" fmla="*/ 129550 h 1239134"/>
                <a:gd name="connsiteX31" fmla="*/ 1486307 w 1815355"/>
                <a:gd name="connsiteY31" fmla="*/ 104785 h 1239134"/>
                <a:gd name="connsiteX32" fmla="*/ 1572032 w 1815355"/>
                <a:gd name="connsiteY32" fmla="*/ 70495 h 1239134"/>
                <a:gd name="connsiteX33" fmla="*/ 1339622 w 1815355"/>
                <a:gd name="connsiteY33" fmla="*/ 62875 h 1239134"/>
                <a:gd name="connsiteX34" fmla="*/ 1128167 w 1815355"/>
                <a:gd name="connsiteY34" fmla="*/ 17155 h 1239134"/>
                <a:gd name="connsiteX35" fmla="*/ 918617 w 1815355"/>
                <a:gd name="connsiteY35" fmla="*/ 10 h 1239134"/>
                <a:gd name="connsiteX36" fmla="*/ 650012 w 1815355"/>
                <a:gd name="connsiteY36" fmla="*/ 19060 h 1239134"/>
                <a:gd name="connsiteX37" fmla="*/ 480467 w 1815355"/>
                <a:gd name="connsiteY37" fmla="*/ 55255 h 1239134"/>
                <a:gd name="connsiteX38" fmla="*/ 352832 w 1815355"/>
                <a:gd name="connsiteY38" fmla="*/ 144790 h 1239134"/>
                <a:gd name="connsiteX39" fmla="*/ 301397 w 1815355"/>
                <a:gd name="connsiteY39" fmla="*/ 215275 h 1239134"/>
                <a:gd name="connsiteX40" fmla="*/ 227102 w 1815355"/>
                <a:gd name="connsiteY40" fmla="*/ 278140 h 1239134"/>
                <a:gd name="connsiteX41" fmla="*/ 160427 w 1815355"/>
                <a:gd name="connsiteY41" fmla="*/ 331480 h 1239134"/>
                <a:gd name="connsiteX42" fmla="*/ 82322 w 1815355"/>
                <a:gd name="connsiteY42" fmla="*/ 485785 h 1239134"/>
                <a:gd name="connsiteX43" fmla="*/ 17552 w 1815355"/>
                <a:gd name="connsiteY43" fmla="*/ 674380 h 1239134"/>
                <a:gd name="connsiteX44" fmla="*/ 2312 w 1815355"/>
                <a:gd name="connsiteY44" fmla="*/ 735340 h 1239134"/>
                <a:gd name="connsiteX45" fmla="*/ 57557 w 1815355"/>
                <a:gd name="connsiteY45" fmla="*/ 678190 h 1239134"/>
                <a:gd name="connsiteX46" fmla="*/ 55652 w 1815355"/>
                <a:gd name="connsiteY46" fmla="*/ 910600 h 1239134"/>
                <a:gd name="connsiteX47" fmla="*/ 68987 w 1815355"/>
                <a:gd name="connsiteY47" fmla="*/ 988705 h 1239134"/>
                <a:gd name="connsiteX48" fmla="*/ 97562 w 1815355"/>
                <a:gd name="connsiteY48" fmla="*/ 891550 h 1239134"/>
                <a:gd name="connsiteX49" fmla="*/ 183287 w 1815355"/>
                <a:gd name="connsiteY49" fmla="*/ 990610 h 1239134"/>
                <a:gd name="connsiteX50" fmla="*/ 175667 w 1815355"/>
                <a:gd name="connsiteY50" fmla="*/ 866785 h 1239134"/>
                <a:gd name="connsiteX51" fmla="*/ 187097 w 1815355"/>
                <a:gd name="connsiteY51" fmla="*/ 725815 h 1239134"/>
                <a:gd name="connsiteX52" fmla="*/ 248057 w 1815355"/>
                <a:gd name="connsiteY52" fmla="*/ 889645 h 1239134"/>
                <a:gd name="connsiteX53" fmla="*/ 232817 w 1815355"/>
                <a:gd name="connsiteY53" fmla="*/ 643900 h 1239134"/>
                <a:gd name="connsiteX54" fmla="*/ 278537 w 1815355"/>
                <a:gd name="connsiteY54" fmla="*/ 495310 h 1239134"/>
                <a:gd name="connsiteX55" fmla="*/ 331877 w 1815355"/>
                <a:gd name="connsiteY55" fmla="*/ 483880 h 1239134"/>
                <a:gd name="connsiteX56" fmla="*/ 423317 w 1815355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62407 w 1791907"/>
                <a:gd name="connsiteY6" fmla="*/ 678190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27102 w 1791907"/>
                <a:gd name="connsiteY53" fmla="*/ 668665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27102 w 1791907"/>
                <a:gd name="connsiteY53" fmla="*/ 668665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19507 w 1791907"/>
                <a:gd name="connsiteY0" fmla="*/ 57913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27102 w 1791907"/>
                <a:gd name="connsiteY53" fmla="*/ 668665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19507 w 1791907"/>
                <a:gd name="connsiteY56" fmla="*/ 579130 h 1239134"/>
                <a:gd name="connsiteX0" fmla="*/ 419507 w 1791907"/>
                <a:gd name="connsiteY0" fmla="*/ 579130 h 1240043"/>
                <a:gd name="connsiteX1" fmla="*/ 482372 w 1791907"/>
                <a:gd name="connsiteY1" fmla="*/ 516265 h 1240043"/>
                <a:gd name="connsiteX2" fmla="*/ 566192 w 1791907"/>
                <a:gd name="connsiteY2" fmla="*/ 476260 h 1240043"/>
                <a:gd name="connsiteX3" fmla="*/ 629057 w 1791907"/>
                <a:gd name="connsiteY3" fmla="*/ 577225 h 1240043"/>
                <a:gd name="connsiteX4" fmla="*/ 669062 w 1791907"/>
                <a:gd name="connsiteY4" fmla="*/ 762010 h 1240043"/>
                <a:gd name="connsiteX5" fmla="*/ 672872 w 1791907"/>
                <a:gd name="connsiteY5" fmla="*/ 914410 h 1240043"/>
                <a:gd name="connsiteX6" fmla="*/ 750977 w 1791907"/>
                <a:gd name="connsiteY6" fmla="*/ 718195 h 1240043"/>
                <a:gd name="connsiteX7" fmla="*/ 777647 w 1791907"/>
                <a:gd name="connsiteY7" fmla="*/ 582940 h 1240043"/>
                <a:gd name="connsiteX8" fmla="*/ 1040537 w 1791907"/>
                <a:gd name="connsiteY8" fmla="*/ 870595 h 1240043"/>
                <a:gd name="connsiteX9" fmla="*/ 1091972 w 1791907"/>
                <a:gd name="connsiteY9" fmla="*/ 891550 h 1240043"/>
                <a:gd name="connsiteX10" fmla="*/ 992912 w 1791907"/>
                <a:gd name="connsiteY10" fmla="*/ 723910 h 1240043"/>
                <a:gd name="connsiteX11" fmla="*/ 1194842 w 1791907"/>
                <a:gd name="connsiteY11" fmla="*/ 971560 h 1240043"/>
                <a:gd name="connsiteX12" fmla="*/ 1170077 w 1791907"/>
                <a:gd name="connsiteY12" fmla="*/ 849640 h 1240043"/>
                <a:gd name="connsiteX13" fmla="*/ 1295807 w 1791907"/>
                <a:gd name="connsiteY13" fmla="*/ 958225 h 1240043"/>
                <a:gd name="connsiteX14" fmla="*/ 1341527 w 1791907"/>
                <a:gd name="connsiteY14" fmla="*/ 1122055 h 1240043"/>
                <a:gd name="connsiteX15" fmla="*/ 1364387 w 1791907"/>
                <a:gd name="connsiteY15" fmla="*/ 996325 h 1240043"/>
                <a:gd name="connsiteX16" fmla="*/ 1379627 w 1791907"/>
                <a:gd name="connsiteY16" fmla="*/ 1238260 h 1240043"/>
                <a:gd name="connsiteX17" fmla="*/ 1432967 w 1791907"/>
                <a:gd name="connsiteY17" fmla="*/ 1101100 h 1240043"/>
                <a:gd name="connsiteX18" fmla="*/ 1514882 w 1791907"/>
                <a:gd name="connsiteY18" fmla="*/ 1003945 h 1240043"/>
                <a:gd name="connsiteX19" fmla="*/ 1604417 w 1791907"/>
                <a:gd name="connsiteY19" fmla="*/ 1021090 h 1240043"/>
                <a:gd name="connsiteX20" fmla="*/ 1644422 w 1791907"/>
                <a:gd name="connsiteY20" fmla="*/ 1055380 h 1240043"/>
                <a:gd name="connsiteX21" fmla="*/ 1652042 w 1791907"/>
                <a:gd name="connsiteY21" fmla="*/ 904885 h 1240043"/>
                <a:gd name="connsiteX22" fmla="*/ 1653947 w 1791907"/>
                <a:gd name="connsiteY22" fmla="*/ 802015 h 1240043"/>
                <a:gd name="connsiteX23" fmla="*/ 1741577 w 1791907"/>
                <a:gd name="connsiteY23" fmla="*/ 889645 h 1240043"/>
                <a:gd name="connsiteX24" fmla="*/ 1701572 w 1791907"/>
                <a:gd name="connsiteY24" fmla="*/ 716290 h 1240043"/>
                <a:gd name="connsiteX25" fmla="*/ 1701572 w 1791907"/>
                <a:gd name="connsiteY25" fmla="*/ 615325 h 1240043"/>
                <a:gd name="connsiteX26" fmla="*/ 1781582 w 1791907"/>
                <a:gd name="connsiteY26" fmla="*/ 676285 h 1240043"/>
                <a:gd name="connsiteX27" fmla="*/ 1733957 w 1791907"/>
                <a:gd name="connsiteY27" fmla="*/ 546745 h 1240043"/>
                <a:gd name="connsiteX28" fmla="*/ 1667282 w 1791907"/>
                <a:gd name="connsiteY28" fmla="*/ 396250 h 1240043"/>
                <a:gd name="connsiteX29" fmla="*/ 1497737 w 1791907"/>
                <a:gd name="connsiteY29" fmla="*/ 219085 h 1240043"/>
                <a:gd name="connsiteX30" fmla="*/ 1364387 w 1791907"/>
                <a:gd name="connsiteY30" fmla="*/ 129550 h 1240043"/>
                <a:gd name="connsiteX31" fmla="*/ 1486307 w 1791907"/>
                <a:gd name="connsiteY31" fmla="*/ 104785 h 1240043"/>
                <a:gd name="connsiteX32" fmla="*/ 1572032 w 1791907"/>
                <a:gd name="connsiteY32" fmla="*/ 70495 h 1240043"/>
                <a:gd name="connsiteX33" fmla="*/ 1339622 w 1791907"/>
                <a:gd name="connsiteY33" fmla="*/ 62875 h 1240043"/>
                <a:gd name="connsiteX34" fmla="*/ 1128167 w 1791907"/>
                <a:gd name="connsiteY34" fmla="*/ 17155 h 1240043"/>
                <a:gd name="connsiteX35" fmla="*/ 918617 w 1791907"/>
                <a:gd name="connsiteY35" fmla="*/ 10 h 1240043"/>
                <a:gd name="connsiteX36" fmla="*/ 650012 w 1791907"/>
                <a:gd name="connsiteY36" fmla="*/ 19060 h 1240043"/>
                <a:gd name="connsiteX37" fmla="*/ 480467 w 1791907"/>
                <a:gd name="connsiteY37" fmla="*/ 55255 h 1240043"/>
                <a:gd name="connsiteX38" fmla="*/ 352832 w 1791907"/>
                <a:gd name="connsiteY38" fmla="*/ 144790 h 1240043"/>
                <a:gd name="connsiteX39" fmla="*/ 301397 w 1791907"/>
                <a:gd name="connsiteY39" fmla="*/ 215275 h 1240043"/>
                <a:gd name="connsiteX40" fmla="*/ 227102 w 1791907"/>
                <a:gd name="connsiteY40" fmla="*/ 278140 h 1240043"/>
                <a:gd name="connsiteX41" fmla="*/ 160427 w 1791907"/>
                <a:gd name="connsiteY41" fmla="*/ 331480 h 1240043"/>
                <a:gd name="connsiteX42" fmla="*/ 82322 w 1791907"/>
                <a:gd name="connsiteY42" fmla="*/ 485785 h 1240043"/>
                <a:gd name="connsiteX43" fmla="*/ 17552 w 1791907"/>
                <a:gd name="connsiteY43" fmla="*/ 674380 h 1240043"/>
                <a:gd name="connsiteX44" fmla="*/ 2312 w 1791907"/>
                <a:gd name="connsiteY44" fmla="*/ 735340 h 1240043"/>
                <a:gd name="connsiteX45" fmla="*/ 57557 w 1791907"/>
                <a:gd name="connsiteY45" fmla="*/ 678190 h 1240043"/>
                <a:gd name="connsiteX46" fmla="*/ 55652 w 1791907"/>
                <a:gd name="connsiteY46" fmla="*/ 910600 h 1240043"/>
                <a:gd name="connsiteX47" fmla="*/ 68987 w 1791907"/>
                <a:gd name="connsiteY47" fmla="*/ 988705 h 1240043"/>
                <a:gd name="connsiteX48" fmla="*/ 97562 w 1791907"/>
                <a:gd name="connsiteY48" fmla="*/ 891550 h 1240043"/>
                <a:gd name="connsiteX49" fmla="*/ 183287 w 1791907"/>
                <a:gd name="connsiteY49" fmla="*/ 990610 h 1240043"/>
                <a:gd name="connsiteX50" fmla="*/ 175667 w 1791907"/>
                <a:gd name="connsiteY50" fmla="*/ 866785 h 1240043"/>
                <a:gd name="connsiteX51" fmla="*/ 187097 w 1791907"/>
                <a:gd name="connsiteY51" fmla="*/ 725815 h 1240043"/>
                <a:gd name="connsiteX52" fmla="*/ 248057 w 1791907"/>
                <a:gd name="connsiteY52" fmla="*/ 889645 h 1240043"/>
                <a:gd name="connsiteX53" fmla="*/ 227102 w 1791907"/>
                <a:gd name="connsiteY53" fmla="*/ 668665 h 1240043"/>
                <a:gd name="connsiteX54" fmla="*/ 278537 w 1791907"/>
                <a:gd name="connsiteY54" fmla="*/ 495310 h 1240043"/>
                <a:gd name="connsiteX55" fmla="*/ 331877 w 1791907"/>
                <a:gd name="connsiteY55" fmla="*/ 483880 h 1240043"/>
                <a:gd name="connsiteX56" fmla="*/ 419507 w 1791907"/>
                <a:gd name="connsiteY56" fmla="*/ 579130 h 1240043"/>
                <a:gd name="connsiteX0" fmla="*/ 419507 w 1791907"/>
                <a:gd name="connsiteY0" fmla="*/ 579130 h 1218191"/>
                <a:gd name="connsiteX1" fmla="*/ 482372 w 1791907"/>
                <a:gd name="connsiteY1" fmla="*/ 516265 h 1218191"/>
                <a:gd name="connsiteX2" fmla="*/ 566192 w 1791907"/>
                <a:gd name="connsiteY2" fmla="*/ 476260 h 1218191"/>
                <a:gd name="connsiteX3" fmla="*/ 629057 w 1791907"/>
                <a:gd name="connsiteY3" fmla="*/ 577225 h 1218191"/>
                <a:gd name="connsiteX4" fmla="*/ 669062 w 1791907"/>
                <a:gd name="connsiteY4" fmla="*/ 762010 h 1218191"/>
                <a:gd name="connsiteX5" fmla="*/ 672872 w 1791907"/>
                <a:gd name="connsiteY5" fmla="*/ 914410 h 1218191"/>
                <a:gd name="connsiteX6" fmla="*/ 750977 w 1791907"/>
                <a:gd name="connsiteY6" fmla="*/ 718195 h 1218191"/>
                <a:gd name="connsiteX7" fmla="*/ 777647 w 1791907"/>
                <a:gd name="connsiteY7" fmla="*/ 582940 h 1218191"/>
                <a:gd name="connsiteX8" fmla="*/ 1040537 w 1791907"/>
                <a:gd name="connsiteY8" fmla="*/ 870595 h 1218191"/>
                <a:gd name="connsiteX9" fmla="*/ 1091972 w 1791907"/>
                <a:gd name="connsiteY9" fmla="*/ 891550 h 1218191"/>
                <a:gd name="connsiteX10" fmla="*/ 992912 w 1791907"/>
                <a:gd name="connsiteY10" fmla="*/ 723910 h 1218191"/>
                <a:gd name="connsiteX11" fmla="*/ 1194842 w 1791907"/>
                <a:gd name="connsiteY11" fmla="*/ 971560 h 1218191"/>
                <a:gd name="connsiteX12" fmla="*/ 1170077 w 1791907"/>
                <a:gd name="connsiteY12" fmla="*/ 849640 h 1218191"/>
                <a:gd name="connsiteX13" fmla="*/ 1295807 w 1791907"/>
                <a:gd name="connsiteY13" fmla="*/ 958225 h 1218191"/>
                <a:gd name="connsiteX14" fmla="*/ 1341527 w 1791907"/>
                <a:gd name="connsiteY14" fmla="*/ 1122055 h 1218191"/>
                <a:gd name="connsiteX15" fmla="*/ 1364387 w 1791907"/>
                <a:gd name="connsiteY15" fmla="*/ 996325 h 1218191"/>
                <a:gd name="connsiteX16" fmla="*/ 1396242 w 1791907"/>
                <a:gd name="connsiteY16" fmla="*/ 1216108 h 1218191"/>
                <a:gd name="connsiteX17" fmla="*/ 1432967 w 1791907"/>
                <a:gd name="connsiteY17" fmla="*/ 1101100 h 1218191"/>
                <a:gd name="connsiteX18" fmla="*/ 1514882 w 1791907"/>
                <a:gd name="connsiteY18" fmla="*/ 1003945 h 1218191"/>
                <a:gd name="connsiteX19" fmla="*/ 1604417 w 1791907"/>
                <a:gd name="connsiteY19" fmla="*/ 1021090 h 1218191"/>
                <a:gd name="connsiteX20" fmla="*/ 1644422 w 1791907"/>
                <a:gd name="connsiteY20" fmla="*/ 1055380 h 1218191"/>
                <a:gd name="connsiteX21" fmla="*/ 1652042 w 1791907"/>
                <a:gd name="connsiteY21" fmla="*/ 904885 h 1218191"/>
                <a:gd name="connsiteX22" fmla="*/ 1653947 w 1791907"/>
                <a:gd name="connsiteY22" fmla="*/ 802015 h 1218191"/>
                <a:gd name="connsiteX23" fmla="*/ 1741577 w 1791907"/>
                <a:gd name="connsiteY23" fmla="*/ 889645 h 1218191"/>
                <a:gd name="connsiteX24" fmla="*/ 1701572 w 1791907"/>
                <a:gd name="connsiteY24" fmla="*/ 716290 h 1218191"/>
                <a:gd name="connsiteX25" fmla="*/ 1701572 w 1791907"/>
                <a:gd name="connsiteY25" fmla="*/ 615325 h 1218191"/>
                <a:gd name="connsiteX26" fmla="*/ 1781582 w 1791907"/>
                <a:gd name="connsiteY26" fmla="*/ 676285 h 1218191"/>
                <a:gd name="connsiteX27" fmla="*/ 1733957 w 1791907"/>
                <a:gd name="connsiteY27" fmla="*/ 546745 h 1218191"/>
                <a:gd name="connsiteX28" fmla="*/ 1667282 w 1791907"/>
                <a:gd name="connsiteY28" fmla="*/ 396250 h 1218191"/>
                <a:gd name="connsiteX29" fmla="*/ 1497737 w 1791907"/>
                <a:gd name="connsiteY29" fmla="*/ 219085 h 1218191"/>
                <a:gd name="connsiteX30" fmla="*/ 1364387 w 1791907"/>
                <a:gd name="connsiteY30" fmla="*/ 129550 h 1218191"/>
                <a:gd name="connsiteX31" fmla="*/ 1486307 w 1791907"/>
                <a:gd name="connsiteY31" fmla="*/ 104785 h 1218191"/>
                <a:gd name="connsiteX32" fmla="*/ 1572032 w 1791907"/>
                <a:gd name="connsiteY32" fmla="*/ 70495 h 1218191"/>
                <a:gd name="connsiteX33" fmla="*/ 1339622 w 1791907"/>
                <a:gd name="connsiteY33" fmla="*/ 62875 h 1218191"/>
                <a:gd name="connsiteX34" fmla="*/ 1128167 w 1791907"/>
                <a:gd name="connsiteY34" fmla="*/ 17155 h 1218191"/>
                <a:gd name="connsiteX35" fmla="*/ 918617 w 1791907"/>
                <a:gd name="connsiteY35" fmla="*/ 10 h 1218191"/>
                <a:gd name="connsiteX36" fmla="*/ 650012 w 1791907"/>
                <a:gd name="connsiteY36" fmla="*/ 19060 h 1218191"/>
                <a:gd name="connsiteX37" fmla="*/ 480467 w 1791907"/>
                <a:gd name="connsiteY37" fmla="*/ 55255 h 1218191"/>
                <a:gd name="connsiteX38" fmla="*/ 352832 w 1791907"/>
                <a:gd name="connsiteY38" fmla="*/ 144790 h 1218191"/>
                <a:gd name="connsiteX39" fmla="*/ 301397 w 1791907"/>
                <a:gd name="connsiteY39" fmla="*/ 215275 h 1218191"/>
                <a:gd name="connsiteX40" fmla="*/ 227102 w 1791907"/>
                <a:gd name="connsiteY40" fmla="*/ 278140 h 1218191"/>
                <a:gd name="connsiteX41" fmla="*/ 160427 w 1791907"/>
                <a:gd name="connsiteY41" fmla="*/ 331480 h 1218191"/>
                <a:gd name="connsiteX42" fmla="*/ 82322 w 1791907"/>
                <a:gd name="connsiteY42" fmla="*/ 485785 h 1218191"/>
                <a:gd name="connsiteX43" fmla="*/ 17552 w 1791907"/>
                <a:gd name="connsiteY43" fmla="*/ 674380 h 1218191"/>
                <a:gd name="connsiteX44" fmla="*/ 2312 w 1791907"/>
                <a:gd name="connsiteY44" fmla="*/ 735340 h 1218191"/>
                <a:gd name="connsiteX45" fmla="*/ 57557 w 1791907"/>
                <a:gd name="connsiteY45" fmla="*/ 678190 h 1218191"/>
                <a:gd name="connsiteX46" fmla="*/ 55652 w 1791907"/>
                <a:gd name="connsiteY46" fmla="*/ 910600 h 1218191"/>
                <a:gd name="connsiteX47" fmla="*/ 68987 w 1791907"/>
                <a:gd name="connsiteY47" fmla="*/ 988705 h 1218191"/>
                <a:gd name="connsiteX48" fmla="*/ 97562 w 1791907"/>
                <a:gd name="connsiteY48" fmla="*/ 891550 h 1218191"/>
                <a:gd name="connsiteX49" fmla="*/ 183287 w 1791907"/>
                <a:gd name="connsiteY49" fmla="*/ 990610 h 1218191"/>
                <a:gd name="connsiteX50" fmla="*/ 175667 w 1791907"/>
                <a:gd name="connsiteY50" fmla="*/ 866785 h 1218191"/>
                <a:gd name="connsiteX51" fmla="*/ 187097 w 1791907"/>
                <a:gd name="connsiteY51" fmla="*/ 725815 h 1218191"/>
                <a:gd name="connsiteX52" fmla="*/ 248057 w 1791907"/>
                <a:gd name="connsiteY52" fmla="*/ 889645 h 1218191"/>
                <a:gd name="connsiteX53" fmla="*/ 227102 w 1791907"/>
                <a:gd name="connsiteY53" fmla="*/ 668665 h 1218191"/>
                <a:gd name="connsiteX54" fmla="*/ 278537 w 1791907"/>
                <a:gd name="connsiteY54" fmla="*/ 495310 h 1218191"/>
                <a:gd name="connsiteX55" fmla="*/ 331877 w 1791907"/>
                <a:gd name="connsiteY55" fmla="*/ 483880 h 1218191"/>
                <a:gd name="connsiteX56" fmla="*/ 419507 w 1791907"/>
                <a:gd name="connsiteY56" fmla="*/ 579130 h 1218191"/>
                <a:gd name="connsiteX0" fmla="*/ 419507 w 1791907"/>
                <a:gd name="connsiteY0" fmla="*/ 579130 h 1218180"/>
                <a:gd name="connsiteX1" fmla="*/ 482372 w 1791907"/>
                <a:gd name="connsiteY1" fmla="*/ 516265 h 1218180"/>
                <a:gd name="connsiteX2" fmla="*/ 566192 w 1791907"/>
                <a:gd name="connsiteY2" fmla="*/ 476260 h 1218180"/>
                <a:gd name="connsiteX3" fmla="*/ 629057 w 1791907"/>
                <a:gd name="connsiteY3" fmla="*/ 577225 h 1218180"/>
                <a:gd name="connsiteX4" fmla="*/ 669062 w 1791907"/>
                <a:gd name="connsiteY4" fmla="*/ 762010 h 1218180"/>
                <a:gd name="connsiteX5" fmla="*/ 672872 w 1791907"/>
                <a:gd name="connsiteY5" fmla="*/ 914410 h 1218180"/>
                <a:gd name="connsiteX6" fmla="*/ 750977 w 1791907"/>
                <a:gd name="connsiteY6" fmla="*/ 718195 h 1218180"/>
                <a:gd name="connsiteX7" fmla="*/ 777647 w 1791907"/>
                <a:gd name="connsiteY7" fmla="*/ 582940 h 1218180"/>
                <a:gd name="connsiteX8" fmla="*/ 1040537 w 1791907"/>
                <a:gd name="connsiteY8" fmla="*/ 870595 h 1218180"/>
                <a:gd name="connsiteX9" fmla="*/ 1091972 w 1791907"/>
                <a:gd name="connsiteY9" fmla="*/ 891550 h 1218180"/>
                <a:gd name="connsiteX10" fmla="*/ 992912 w 1791907"/>
                <a:gd name="connsiteY10" fmla="*/ 723910 h 1218180"/>
                <a:gd name="connsiteX11" fmla="*/ 1194842 w 1791907"/>
                <a:gd name="connsiteY11" fmla="*/ 971560 h 1218180"/>
                <a:gd name="connsiteX12" fmla="*/ 1170077 w 1791907"/>
                <a:gd name="connsiteY12" fmla="*/ 849640 h 1218180"/>
                <a:gd name="connsiteX13" fmla="*/ 1295807 w 1791907"/>
                <a:gd name="connsiteY13" fmla="*/ 958225 h 1218180"/>
                <a:gd name="connsiteX14" fmla="*/ 1341527 w 1791907"/>
                <a:gd name="connsiteY14" fmla="*/ 1122055 h 1218180"/>
                <a:gd name="connsiteX15" fmla="*/ 1364387 w 1791907"/>
                <a:gd name="connsiteY15" fmla="*/ 996325 h 1218180"/>
                <a:gd name="connsiteX16" fmla="*/ 1396242 w 1791907"/>
                <a:gd name="connsiteY16" fmla="*/ 1216108 h 1218180"/>
                <a:gd name="connsiteX17" fmla="*/ 1432967 w 1791907"/>
                <a:gd name="connsiteY17" fmla="*/ 1101100 h 1218180"/>
                <a:gd name="connsiteX18" fmla="*/ 1539803 w 1791907"/>
                <a:gd name="connsiteY18" fmla="*/ 1006714 h 1218180"/>
                <a:gd name="connsiteX19" fmla="*/ 1604417 w 1791907"/>
                <a:gd name="connsiteY19" fmla="*/ 1021090 h 1218180"/>
                <a:gd name="connsiteX20" fmla="*/ 1644422 w 1791907"/>
                <a:gd name="connsiteY20" fmla="*/ 1055380 h 1218180"/>
                <a:gd name="connsiteX21" fmla="*/ 1652042 w 1791907"/>
                <a:gd name="connsiteY21" fmla="*/ 904885 h 1218180"/>
                <a:gd name="connsiteX22" fmla="*/ 1653947 w 1791907"/>
                <a:gd name="connsiteY22" fmla="*/ 802015 h 1218180"/>
                <a:gd name="connsiteX23" fmla="*/ 1741577 w 1791907"/>
                <a:gd name="connsiteY23" fmla="*/ 889645 h 1218180"/>
                <a:gd name="connsiteX24" fmla="*/ 1701572 w 1791907"/>
                <a:gd name="connsiteY24" fmla="*/ 716290 h 1218180"/>
                <a:gd name="connsiteX25" fmla="*/ 1701572 w 1791907"/>
                <a:gd name="connsiteY25" fmla="*/ 615325 h 1218180"/>
                <a:gd name="connsiteX26" fmla="*/ 1781582 w 1791907"/>
                <a:gd name="connsiteY26" fmla="*/ 676285 h 1218180"/>
                <a:gd name="connsiteX27" fmla="*/ 1733957 w 1791907"/>
                <a:gd name="connsiteY27" fmla="*/ 546745 h 1218180"/>
                <a:gd name="connsiteX28" fmla="*/ 1667282 w 1791907"/>
                <a:gd name="connsiteY28" fmla="*/ 396250 h 1218180"/>
                <a:gd name="connsiteX29" fmla="*/ 1497737 w 1791907"/>
                <a:gd name="connsiteY29" fmla="*/ 219085 h 1218180"/>
                <a:gd name="connsiteX30" fmla="*/ 1364387 w 1791907"/>
                <a:gd name="connsiteY30" fmla="*/ 129550 h 1218180"/>
                <a:gd name="connsiteX31" fmla="*/ 1486307 w 1791907"/>
                <a:gd name="connsiteY31" fmla="*/ 104785 h 1218180"/>
                <a:gd name="connsiteX32" fmla="*/ 1572032 w 1791907"/>
                <a:gd name="connsiteY32" fmla="*/ 70495 h 1218180"/>
                <a:gd name="connsiteX33" fmla="*/ 1339622 w 1791907"/>
                <a:gd name="connsiteY33" fmla="*/ 62875 h 1218180"/>
                <a:gd name="connsiteX34" fmla="*/ 1128167 w 1791907"/>
                <a:gd name="connsiteY34" fmla="*/ 17155 h 1218180"/>
                <a:gd name="connsiteX35" fmla="*/ 918617 w 1791907"/>
                <a:gd name="connsiteY35" fmla="*/ 10 h 1218180"/>
                <a:gd name="connsiteX36" fmla="*/ 650012 w 1791907"/>
                <a:gd name="connsiteY36" fmla="*/ 19060 h 1218180"/>
                <a:gd name="connsiteX37" fmla="*/ 480467 w 1791907"/>
                <a:gd name="connsiteY37" fmla="*/ 55255 h 1218180"/>
                <a:gd name="connsiteX38" fmla="*/ 352832 w 1791907"/>
                <a:gd name="connsiteY38" fmla="*/ 144790 h 1218180"/>
                <a:gd name="connsiteX39" fmla="*/ 301397 w 1791907"/>
                <a:gd name="connsiteY39" fmla="*/ 215275 h 1218180"/>
                <a:gd name="connsiteX40" fmla="*/ 227102 w 1791907"/>
                <a:gd name="connsiteY40" fmla="*/ 278140 h 1218180"/>
                <a:gd name="connsiteX41" fmla="*/ 160427 w 1791907"/>
                <a:gd name="connsiteY41" fmla="*/ 331480 h 1218180"/>
                <a:gd name="connsiteX42" fmla="*/ 82322 w 1791907"/>
                <a:gd name="connsiteY42" fmla="*/ 485785 h 1218180"/>
                <a:gd name="connsiteX43" fmla="*/ 17552 w 1791907"/>
                <a:gd name="connsiteY43" fmla="*/ 674380 h 1218180"/>
                <a:gd name="connsiteX44" fmla="*/ 2312 w 1791907"/>
                <a:gd name="connsiteY44" fmla="*/ 735340 h 1218180"/>
                <a:gd name="connsiteX45" fmla="*/ 57557 w 1791907"/>
                <a:gd name="connsiteY45" fmla="*/ 678190 h 1218180"/>
                <a:gd name="connsiteX46" fmla="*/ 55652 w 1791907"/>
                <a:gd name="connsiteY46" fmla="*/ 910600 h 1218180"/>
                <a:gd name="connsiteX47" fmla="*/ 68987 w 1791907"/>
                <a:gd name="connsiteY47" fmla="*/ 988705 h 1218180"/>
                <a:gd name="connsiteX48" fmla="*/ 97562 w 1791907"/>
                <a:gd name="connsiteY48" fmla="*/ 891550 h 1218180"/>
                <a:gd name="connsiteX49" fmla="*/ 183287 w 1791907"/>
                <a:gd name="connsiteY49" fmla="*/ 990610 h 1218180"/>
                <a:gd name="connsiteX50" fmla="*/ 175667 w 1791907"/>
                <a:gd name="connsiteY50" fmla="*/ 866785 h 1218180"/>
                <a:gd name="connsiteX51" fmla="*/ 187097 w 1791907"/>
                <a:gd name="connsiteY51" fmla="*/ 725815 h 1218180"/>
                <a:gd name="connsiteX52" fmla="*/ 248057 w 1791907"/>
                <a:gd name="connsiteY52" fmla="*/ 889645 h 1218180"/>
                <a:gd name="connsiteX53" fmla="*/ 227102 w 1791907"/>
                <a:gd name="connsiteY53" fmla="*/ 668665 h 1218180"/>
                <a:gd name="connsiteX54" fmla="*/ 278537 w 1791907"/>
                <a:gd name="connsiteY54" fmla="*/ 495310 h 1218180"/>
                <a:gd name="connsiteX55" fmla="*/ 331877 w 1791907"/>
                <a:gd name="connsiteY55" fmla="*/ 483880 h 1218180"/>
                <a:gd name="connsiteX56" fmla="*/ 419507 w 1791907"/>
                <a:gd name="connsiteY56" fmla="*/ 579130 h 1218180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44422 w 1791907"/>
                <a:gd name="connsiteY20" fmla="*/ 1055380 h 1218181"/>
                <a:gd name="connsiteX21" fmla="*/ 1652042 w 1791907"/>
                <a:gd name="connsiteY21" fmla="*/ 904885 h 1218181"/>
                <a:gd name="connsiteX22" fmla="*/ 1653947 w 1791907"/>
                <a:gd name="connsiteY22" fmla="*/ 802015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58267 w 1791907"/>
                <a:gd name="connsiteY20" fmla="*/ 1063688 h 1218181"/>
                <a:gd name="connsiteX21" fmla="*/ 1652042 w 1791907"/>
                <a:gd name="connsiteY21" fmla="*/ 904885 h 1218181"/>
                <a:gd name="connsiteX22" fmla="*/ 1653947 w 1791907"/>
                <a:gd name="connsiteY22" fmla="*/ 802015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58267 w 1791907"/>
                <a:gd name="connsiteY20" fmla="*/ 1063688 h 1218181"/>
                <a:gd name="connsiteX21" fmla="*/ 1652042 w 1791907"/>
                <a:gd name="connsiteY21" fmla="*/ 904885 h 1218181"/>
                <a:gd name="connsiteX22" fmla="*/ 1670561 w 1791907"/>
                <a:gd name="connsiteY22" fmla="*/ 824167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58267 w 1791907"/>
                <a:gd name="connsiteY20" fmla="*/ 1063688 h 1218181"/>
                <a:gd name="connsiteX21" fmla="*/ 1671424 w 1791907"/>
                <a:gd name="connsiteY21" fmla="*/ 904885 h 1218181"/>
                <a:gd name="connsiteX22" fmla="*/ 1670561 w 1791907"/>
                <a:gd name="connsiteY22" fmla="*/ 824167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40"/>
                <a:gd name="connsiteX1" fmla="*/ 482372 w 1791907"/>
                <a:gd name="connsiteY1" fmla="*/ 516265 h 1218140"/>
                <a:gd name="connsiteX2" fmla="*/ 566192 w 1791907"/>
                <a:gd name="connsiteY2" fmla="*/ 476260 h 1218140"/>
                <a:gd name="connsiteX3" fmla="*/ 629057 w 1791907"/>
                <a:gd name="connsiteY3" fmla="*/ 577225 h 1218140"/>
                <a:gd name="connsiteX4" fmla="*/ 669062 w 1791907"/>
                <a:gd name="connsiteY4" fmla="*/ 762010 h 1218140"/>
                <a:gd name="connsiteX5" fmla="*/ 672872 w 1791907"/>
                <a:gd name="connsiteY5" fmla="*/ 914410 h 1218140"/>
                <a:gd name="connsiteX6" fmla="*/ 750977 w 1791907"/>
                <a:gd name="connsiteY6" fmla="*/ 718195 h 1218140"/>
                <a:gd name="connsiteX7" fmla="*/ 777647 w 1791907"/>
                <a:gd name="connsiteY7" fmla="*/ 582940 h 1218140"/>
                <a:gd name="connsiteX8" fmla="*/ 1040537 w 1791907"/>
                <a:gd name="connsiteY8" fmla="*/ 870595 h 1218140"/>
                <a:gd name="connsiteX9" fmla="*/ 1091972 w 1791907"/>
                <a:gd name="connsiteY9" fmla="*/ 891550 h 1218140"/>
                <a:gd name="connsiteX10" fmla="*/ 992912 w 1791907"/>
                <a:gd name="connsiteY10" fmla="*/ 723910 h 1218140"/>
                <a:gd name="connsiteX11" fmla="*/ 1194842 w 1791907"/>
                <a:gd name="connsiteY11" fmla="*/ 971560 h 1218140"/>
                <a:gd name="connsiteX12" fmla="*/ 1170077 w 1791907"/>
                <a:gd name="connsiteY12" fmla="*/ 849640 h 1218140"/>
                <a:gd name="connsiteX13" fmla="*/ 1295807 w 1791907"/>
                <a:gd name="connsiteY13" fmla="*/ 958225 h 1218140"/>
                <a:gd name="connsiteX14" fmla="*/ 1341527 w 1791907"/>
                <a:gd name="connsiteY14" fmla="*/ 1122055 h 1218140"/>
                <a:gd name="connsiteX15" fmla="*/ 1364387 w 1791907"/>
                <a:gd name="connsiteY15" fmla="*/ 996325 h 1218140"/>
                <a:gd name="connsiteX16" fmla="*/ 1396242 w 1791907"/>
                <a:gd name="connsiteY16" fmla="*/ 1216108 h 1218140"/>
                <a:gd name="connsiteX17" fmla="*/ 1432967 w 1791907"/>
                <a:gd name="connsiteY17" fmla="*/ 1101100 h 1218140"/>
                <a:gd name="connsiteX18" fmla="*/ 1537035 w 1791907"/>
                <a:gd name="connsiteY18" fmla="*/ 1020559 h 1218140"/>
                <a:gd name="connsiteX19" fmla="*/ 1612723 w 1791907"/>
                <a:gd name="connsiteY19" fmla="*/ 1026628 h 1218140"/>
                <a:gd name="connsiteX20" fmla="*/ 1658267 w 1791907"/>
                <a:gd name="connsiteY20" fmla="*/ 1063688 h 1218140"/>
                <a:gd name="connsiteX21" fmla="*/ 1671424 w 1791907"/>
                <a:gd name="connsiteY21" fmla="*/ 904885 h 1218140"/>
                <a:gd name="connsiteX22" fmla="*/ 1670561 w 1791907"/>
                <a:gd name="connsiteY22" fmla="*/ 824167 h 1218140"/>
                <a:gd name="connsiteX23" fmla="*/ 1741577 w 1791907"/>
                <a:gd name="connsiteY23" fmla="*/ 889645 h 1218140"/>
                <a:gd name="connsiteX24" fmla="*/ 1701572 w 1791907"/>
                <a:gd name="connsiteY24" fmla="*/ 716290 h 1218140"/>
                <a:gd name="connsiteX25" fmla="*/ 1701572 w 1791907"/>
                <a:gd name="connsiteY25" fmla="*/ 615325 h 1218140"/>
                <a:gd name="connsiteX26" fmla="*/ 1781582 w 1791907"/>
                <a:gd name="connsiteY26" fmla="*/ 676285 h 1218140"/>
                <a:gd name="connsiteX27" fmla="*/ 1733957 w 1791907"/>
                <a:gd name="connsiteY27" fmla="*/ 546745 h 1218140"/>
                <a:gd name="connsiteX28" fmla="*/ 1667282 w 1791907"/>
                <a:gd name="connsiteY28" fmla="*/ 396250 h 1218140"/>
                <a:gd name="connsiteX29" fmla="*/ 1497737 w 1791907"/>
                <a:gd name="connsiteY29" fmla="*/ 219085 h 1218140"/>
                <a:gd name="connsiteX30" fmla="*/ 1364387 w 1791907"/>
                <a:gd name="connsiteY30" fmla="*/ 129550 h 1218140"/>
                <a:gd name="connsiteX31" fmla="*/ 1486307 w 1791907"/>
                <a:gd name="connsiteY31" fmla="*/ 104785 h 1218140"/>
                <a:gd name="connsiteX32" fmla="*/ 1572032 w 1791907"/>
                <a:gd name="connsiteY32" fmla="*/ 70495 h 1218140"/>
                <a:gd name="connsiteX33" fmla="*/ 1339622 w 1791907"/>
                <a:gd name="connsiteY33" fmla="*/ 62875 h 1218140"/>
                <a:gd name="connsiteX34" fmla="*/ 1128167 w 1791907"/>
                <a:gd name="connsiteY34" fmla="*/ 17155 h 1218140"/>
                <a:gd name="connsiteX35" fmla="*/ 918617 w 1791907"/>
                <a:gd name="connsiteY35" fmla="*/ 10 h 1218140"/>
                <a:gd name="connsiteX36" fmla="*/ 650012 w 1791907"/>
                <a:gd name="connsiteY36" fmla="*/ 19060 h 1218140"/>
                <a:gd name="connsiteX37" fmla="*/ 480467 w 1791907"/>
                <a:gd name="connsiteY37" fmla="*/ 55255 h 1218140"/>
                <a:gd name="connsiteX38" fmla="*/ 352832 w 1791907"/>
                <a:gd name="connsiteY38" fmla="*/ 144790 h 1218140"/>
                <a:gd name="connsiteX39" fmla="*/ 301397 w 1791907"/>
                <a:gd name="connsiteY39" fmla="*/ 215275 h 1218140"/>
                <a:gd name="connsiteX40" fmla="*/ 227102 w 1791907"/>
                <a:gd name="connsiteY40" fmla="*/ 278140 h 1218140"/>
                <a:gd name="connsiteX41" fmla="*/ 160427 w 1791907"/>
                <a:gd name="connsiteY41" fmla="*/ 331480 h 1218140"/>
                <a:gd name="connsiteX42" fmla="*/ 82322 w 1791907"/>
                <a:gd name="connsiteY42" fmla="*/ 485785 h 1218140"/>
                <a:gd name="connsiteX43" fmla="*/ 17552 w 1791907"/>
                <a:gd name="connsiteY43" fmla="*/ 674380 h 1218140"/>
                <a:gd name="connsiteX44" fmla="*/ 2312 w 1791907"/>
                <a:gd name="connsiteY44" fmla="*/ 735340 h 1218140"/>
                <a:gd name="connsiteX45" fmla="*/ 57557 w 1791907"/>
                <a:gd name="connsiteY45" fmla="*/ 678190 h 1218140"/>
                <a:gd name="connsiteX46" fmla="*/ 55652 w 1791907"/>
                <a:gd name="connsiteY46" fmla="*/ 910600 h 1218140"/>
                <a:gd name="connsiteX47" fmla="*/ 68987 w 1791907"/>
                <a:gd name="connsiteY47" fmla="*/ 988705 h 1218140"/>
                <a:gd name="connsiteX48" fmla="*/ 97562 w 1791907"/>
                <a:gd name="connsiteY48" fmla="*/ 891550 h 1218140"/>
                <a:gd name="connsiteX49" fmla="*/ 183287 w 1791907"/>
                <a:gd name="connsiteY49" fmla="*/ 990610 h 1218140"/>
                <a:gd name="connsiteX50" fmla="*/ 175667 w 1791907"/>
                <a:gd name="connsiteY50" fmla="*/ 866785 h 1218140"/>
                <a:gd name="connsiteX51" fmla="*/ 187097 w 1791907"/>
                <a:gd name="connsiteY51" fmla="*/ 725815 h 1218140"/>
                <a:gd name="connsiteX52" fmla="*/ 248057 w 1791907"/>
                <a:gd name="connsiteY52" fmla="*/ 889645 h 1218140"/>
                <a:gd name="connsiteX53" fmla="*/ 227102 w 1791907"/>
                <a:gd name="connsiteY53" fmla="*/ 668665 h 1218140"/>
                <a:gd name="connsiteX54" fmla="*/ 278537 w 1791907"/>
                <a:gd name="connsiteY54" fmla="*/ 495310 h 1218140"/>
                <a:gd name="connsiteX55" fmla="*/ 331877 w 1791907"/>
                <a:gd name="connsiteY55" fmla="*/ 483880 h 1218140"/>
                <a:gd name="connsiteX56" fmla="*/ 419507 w 1791907"/>
                <a:gd name="connsiteY56" fmla="*/ 579130 h 1218140"/>
                <a:gd name="connsiteX0" fmla="*/ 419507 w 1791907"/>
                <a:gd name="connsiteY0" fmla="*/ 579130 h 1218001"/>
                <a:gd name="connsiteX1" fmla="*/ 482372 w 1791907"/>
                <a:gd name="connsiteY1" fmla="*/ 516265 h 1218001"/>
                <a:gd name="connsiteX2" fmla="*/ 566192 w 1791907"/>
                <a:gd name="connsiteY2" fmla="*/ 476260 h 1218001"/>
                <a:gd name="connsiteX3" fmla="*/ 629057 w 1791907"/>
                <a:gd name="connsiteY3" fmla="*/ 577225 h 1218001"/>
                <a:gd name="connsiteX4" fmla="*/ 669062 w 1791907"/>
                <a:gd name="connsiteY4" fmla="*/ 762010 h 1218001"/>
                <a:gd name="connsiteX5" fmla="*/ 672872 w 1791907"/>
                <a:gd name="connsiteY5" fmla="*/ 914410 h 1218001"/>
                <a:gd name="connsiteX6" fmla="*/ 750977 w 1791907"/>
                <a:gd name="connsiteY6" fmla="*/ 718195 h 1218001"/>
                <a:gd name="connsiteX7" fmla="*/ 777647 w 1791907"/>
                <a:gd name="connsiteY7" fmla="*/ 582940 h 1218001"/>
                <a:gd name="connsiteX8" fmla="*/ 1040537 w 1791907"/>
                <a:gd name="connsiteY8" fmla="*/ 870595 h 1218001"/>
                <a:gd name="connsiteX9" fmla="*/ 1091972 w 1791907"/>
                <a:gd name="connsiteY9" fmla="*/ 891550 h 1218001"/>
                <a:gd name="connsiteX10" fmla="*/ 992912 w 1791907"/>
                <a:gd name="connsiteY10" fmla="*/ 723910 h 1218001"/>
                <a:gd name="connsiteX11" fmla="*/ 1194842 w 1791907"/>
                <a:gd name="connsiteY11" fmla="*/ 971560 h 1218001"/>
                <a:gd name="connsiteX12" fmla="*/ 1170077 w 1791907"/>
                <a:gd name="connsiteY12" fmla="*/ 849640 h 1218001"/>
                <a:gd name="connsiteX13" fmla="*/ 1295807 w 1791907"/>
                <a:gd name="connsiteY13" fmla="*/ 958225 h 1218001"/>
                <a:gd name="connsiteX14" fmla="*/ 1341527 w 1791907"/>
                <a:gd name="connsiteY14" fmla="*/ 1122055 h 1218001"/>
                <a:gd name="connsiteX15" fmla="*/ 1364387 w 1791907"/>
                <a:gd name="connsiteY15" fmla="*/ 996325 h 1218001"/>
                <a:gd name="connsiteX16" fmla="*/ 1396242 w 1791907"/>
                <a:gd name="connsiteY16" fmla="*/ 1216108 h 1218001"/>
                <a:gd name="connsiteX17" fmla="*/ 1441273 w 1791907"/>
                <a:gd name="connsiteY17" fmla="*/ 1098331 h 1218001"/>
                <a:gd name="connsiteX18" fmla="*/ 1537035 w 1791907"/>
                <a:gd name="connsiteY18" fmla="*/ 1020559 h 1218001"/>
                <a:gd name="connsiteX19" fmla="*/ 1612723 w 1791907"/>
                <a:gd name="connsiteY19" fmla="*/ 1026628 h 1218001"/>
                <a:gd name="connsiteX20" fmla="*/ 1658267 w 1791907"/>
                <a:gd name="connsiteY20" fmla="*/ 1063688 h 1218001"/>
                <a:gd name="connsiteX21" fmla="*/ 1671424 w 1791907"/>
                <a:gd name="connsiteY21" fmla="*/ 904885 h 1218001"/>
                <a:gd name="connsiteX22" fmla="*/ 1670561 w 1791907"/>
                <a:gd name="connsiteY22" fmla="*/ 824167 h 1218001"/>
                <a:gd name="connsiteX23" fmla="*/ 1741577 w 1791907"/>
                <a:gd name="connsiteY23" fmla="*/ 889645 h 1218001"/>
                <a:gd name="connsiteX24" fmla="*/ 1701572 w 1791907"/>
                <a:gd name="connsiteY24" fmla="*/ 716290 h 1218001"/>
                <a:gd name="connsiteX25" fmla="*/ 1701572 w 1791907"/>
                <a:gd name="connsiteY25" fmla="*/ 615325 h 1218001"/>
                <a:gd name="connsiteX26" fmla="*/ 1781582 w 1791907"/>
                <a:gd name="connsiteY26" fmla="*/ 676285 h 1218001"/>
                <a:gd name="connsiteX27" fmla="*/ 1733957 w 1791907"/>
                <a:gd name="connsiteY27" fmla="*/ 546745 h 1218001"/>
                <a:gd name="connsiteX28" fmla="*/ 1667282 w 1791907"/>
                <a:gd name="connsiteY28" fmla="*/ 396250 h 1218001"/>
                <a:gd name="connsiteX29" fmla="*/ 1497737 w 1791907"/>
                <a:gd name="connsiteY29" fmla="*/ 219085 h 1218001"/>
                <a:gd name="connsiteX30" fmla="*/ 1364387 w 1791907"/>
                <a:gd name="connsiteY30" fmla="*/ 129550 h 1218001"/>
                <a:gd name="connsiteX31" fmla="*/ 1486307 w 1791907"/>
                <a:gd name="connsiteY31" fmla="*/ 104785 h 1218001"/>
                <a:gd name="connsiteX32" fmla="*/ 1572032 w 1791907"/>
                <a:gd name="connsiteY32" fmla="*/ 70495 h 1218001"/>
                <a:gd name="connsiteX33" fmla="*/ 1339622 w 1791907"/>
                <a:gd name="connsiteY33" fmla="*/ 62875 h 1218001"/>
                <a:gd name="connsiteX34" fmla="*/ 1128167 w 1791907"/>
                <a:gd name="connsiteY34" fmla="*/ 17155 h 1218001"/>
                <a:gd name="connsiteX35" fmla="*/ 918617 w 1791907"/>
                <a:gd name="connsiteY35" fmla="*/ 10 h 1218001"/>
                <a:gd name="connsiteX36" fmla="*/ 650012 w 1791907"/>
                <a:gd name="connsiteY36" fmla="*/ 19060 h 1218001"/>
                <a:gd name="connsiteX37" fmla="*/ 480467 w 1791907"/>
                <a:gd name="connsiteY37" fmla="*/ 55255 h 1218001"/>
                <a:gd name="connsiteX38" fmla="*/ 352832 w 1791907"/>
                <a:gd name="connsiteY38" fmla="*/ 144790 h 1218001"/>
                <a:gd name="connsiteX39" fmla="*/ 301397 w 1791907"/>
                <a:gd name="connsiteY39" fmla="*/ 215275 h 1218001"/>
                <a:gd name="connsiteX40" fmla="*/ 227102 w 1791907"/>
                <a:gd name="connsiteY40" fmla="*/ 278140 h 1218001"/>
                <a:gd name="connsiteX41" fmla="*/ 160427 w 1791907"/>
                <a:gd name="connsiteY41" fmla="*/ 331480 h 1218001"/>
                <a:gd name="connsiteX42" fmla="*/ 82322 w 1791907"/>
                <a:gd name="connsiteY42" fmla="*/ 485785 h 1218001"/>
                <a:gd name="connsiteX43" fmla="*/ 17552 w 1791907"/>
                <a:gd name="connsiteY43" fmla="*/ 674380 h 1218001"/>
                <a:gd name="connsiteX44" fmla="*/ 2312 w 1791907"/>
                <a:gd name="connsiteY44" fmla="*/ 735340 h 1218001"/>
                <a:gd name="connsiteX45" fmla="*/ 57557 w 1791907"/>
                <a:gd name="connsiteY45" fmla="*/ 678190 h 1218001"/>
                <a:gd name="connsiteX46" fmla="*/ 55652 w 1791907"/>
                <a:gd name="connsiteY46" fmla="*/ 910600 h 1218001"/>
                <a:gd name="connsiteX47" fmla="*/ 68987 w 1791907"/>
                <a:gd name="connsiteY47" fmla="*/ 988705 h 1218001"/>
                <a:gd name="connsiteX48" fmla="*/ 97562 w 1791907"/>
                <a:gd name="connsiteY48" fmla="*/ 891550 h 1218001"/>
                <a:gd name="connsiteX49" fmla="*/ 183287 w 1791907"/>
                <a:gd name="connsiteY49" fmla="*/ 990610 h 1218001"/>
                <a:gd name="connsiteX50" fmla="*/ 175667 w 1791907"/>
                <a:gd name="connsiteY50" fmla="*/ 866785 h 1218001"/>
                <a:gd name="connsiteX51" fmla="*/ 187097 w 1791907"/>
                <a:gd name="connsiteY51" fmla="*/ 725815 h 1218001"/>
                <a:gd name="connsiteX52" fmla="*/ 248057 w 1791907"/>
                <a:gd name="connsiteY52" fmla="*/ 889645 h 1218001"/>
                <a:gd name="connsiteX53" fmla="*/ 227102 w 1791907"/>
                <a:gd name="connsiteY53" fmla="*/ 668665 h 1218001"/>
                <a:gd name="connsiteX54" fmla="*/ 278537 w 1791907"/>
                <a:gd name="connsiteY54" fmla="*/ 495310 h 1218001"/>
                <a:gd name="connsiteX55" fmla="*/ 331877 w 1791907"/>
                <a:gd name="connsiteY55" fmla="*/ 483880 h 1218001"/>
                <a:gd name="connsiteX56" fmla="*/ 419507 w 1791907"/>
                <a:gd name="connsiteY56" fmla="*/ 579130 h 1218001"/>
                <a:gd name="connsiteX0" fmla="*/ 419507 w 1791907"/>
                <a:gd name="connsiteY0" fmla="*/ 579130 h 1217972"/>
                <a:gd name="connsiteX1" fmla="*/ 482372 w 1791907"/>
                <a:gd name="connsiteY1" fmla="*/ 516265 h 1217972"/>
                <a:gd name="connsiteX2" fmla="*/ 566192 w 1791907"/>
                <a:gd name="connsiteY2" fmla="*/ 476260 h 1217972"/>
                <a:gd name="connsiteX3" fmla="*/ 629057 w 1791907"/>
                <a:gd name="connsiteY3" fmla="*/ 577225 h 1217972"/>
                <a:gd name="connsiteX4" fmla="*/ 669062 w 1791907"/>
                <a:gd name="connsiteY4" fmla="*/ 762010 h 1217972"/>
                <a:gd name="connsiteX5" fmla="*/ 672872 w 1791907"/>
                <a:gd name="connsiteY5" fmla="*/ 914410 h 1217972"/>
                <a:gd name="connsiteX6" fmla="*/ 750977 w 1791907"/>
                <a:gd name="connsiteY6" fmla="*/ 718195 h 1217972"/>
                <a:gd name="connsiteX7" fmla="*/ 777647 w 1791907"/>
                <a:gd name="connsiteY7" fmla="*/ 582940 h 1217972"/>
                <a:gd name="connsiteX8" fmla="*/ 1040537 w 1791907"/>
                <a:gd name="connsiteY8" fmla="*/ 870595 h 1217972"/>
                <a:gd name="connsiteX9" fmla="*/ 1091972 w 1791907"/>
                <a:gd name="connsiteY9" fmla="*/ 891550 h 1217972"/>
                <a:gd name="connsiteX10" fmla="*/ 992912 w 1791907"/>
                <a:gd name="connsiteY10" fmla="*/ 723910 h 1217972"/>
                <a:gd name="connsiteX11" fmla="*/ 1194842 w 1791907"/>
                <a:gd name="connsiteY11" fmla="*/ 971560 h 1217972"/>
                <a:gd name="connsiteX12" fmla="*/ 1170077 w 1791907"/>
                <a:gd name="connsiteY12" fmla="*/ 849640 h 1217972"/>
                <a:gd name="connsiteX13" fmla="*/ 1295807 w 1791907"/>
                <a:gd name="connsiteY13" fmla="*/ 958225 h 1217972"/>
                <a:gd name="connsiteX14" fmla="*/ 1341527 w 1791907"/>
                <a:gd name="connsiteY14" fmla="*/ 1122055 h 1217972"/>
                <a:gd name="connsiteX15" fmla="*/ 1364387 w 1791907"/>
                <a:gd name="connsiteY15" fmla="*/ 996325 h 1217972"/>
                <a:gd name="connsiteX16" fmla="*/ 1396242 w 1791907"/>
                <a:gd name="connsiteY16" fmla="*/ 1216108 h 1217972"/>
                <a:gd name="connsiteX17" fmla="*/ 1441273 w 1791907"/>
                <a:gd name="connsiteY17" fmla="*/ 1098331 h 1217972"/>
                <a:gd name="connsiteX18" fmla="*/ 1542572 w 1791907"/>
                <a:gd name="connsiteY18" fmla="*/ 1031635 h 1217972"/>
                <a:gd name="connsiteX19" fmla="*/ 1612723 w 1791907"/>
                <a:gd name="connsiteY19" fmla="*/ 1026628 h 1217972"/>
                <a:gd name="connsiteX20" fmla="*/ 1658267 w 1791907"/>
                <a:gd name="connsiteY20" fmla="*/ 1063688 h 1217972"/>
                <a:gd name="connsiteX21" fmla="*/ 1671424 w 1791907"/>
                <a:gd name="connsiteY21" fmla="*/ 904885 h 1217972"/>
                <a:gd name="connsiteX22" fmla="*/ 1670561 w 1791907"/>
                <a:gd name="connsiteY22" fmla="*/ 824167 h 1217972"/>
                <a:gd name="connsiteX23" fmla="*/ 1741577 w 1791907"/>
                <a:gd name="connsiteY23" fmla="*/ 889645 h 1217972"/>
                <a:gd name="connsiteX24" fmla="*/ 1701572 w 1791907"/>
                <a:gd name="connsiteY24" fmla="*/ 716290 h 1217972"/>
                <a:gd name="connsiteX25" fmla="*/ 1701572 w 1791907"/>
                <a:gd name="connsiteY25" fmla="*/ 615325 h 1217972"/>
                <a:gd name="connsiteX26" fmla="*/ 1781582 w 1791907"/>
                <a:gd name="connsiteY26" fmla="*/ 676285 h 1217972"/>
                <a:gd name="connsiteX27" fmla="*/ 1733957 w 1791907"/>
                <a:gd name="connsiteY27" fmla="*/ 546745 h 1217972"/>
                <a:gd name="connsiteX28" fmla="*/ 1667282 w 1791907"/>
                <a:gd name="connsiteY28" fmla="*/ 396250 h 1217972"/>
                <a:gd name="connsiteX29" fmla="*/ 1497737 w 1791907"/>
                <a:gd name="connsiteY29" fmla="*/ 219085 h 1217972"/>
                <a:gd name="connsiteX30" fmla="*/ 1364387 w 1791907"/>
                <a:gd name="connsiteY30" fmla="*/ 129550 h 1217972"/>
                <a:gd name="connsiteX31" fmla="*/ 1486307 w 1791907"/>
                <a:gd name="connsiteY31" fmla="*/ 104785 h 1217972"/>
                <a:gd name="connsiteX32" fmla="*/ 1572032 w 1791907"/>
                <a:gd name="connsiteY32" fmla="*/ 70495 h 1217972"/>
                <a:gd name="connsiteX33" fmla="*/ 1339622 w 1791907"/>
                <a:gd name="connsiteY33" fmla="*/ 62875 h 1217972"/>
                <a:gd name="connsiteX34" fmla="*/ 1128167 w 1791907"/>
                <a:gd name="connsiteY34" fmla="*/ 17155 h 1217972"/>
                <a:gd name="connsiteX35" fmla="*/ 918617 w 1791907"/>
                <a:gd name="connsiteY35" fmla="*/ 10 h 1217972"/>
                <a:gd name="connsiteX36" fmla="*/ 650012 w 1791907"/>
                <a:gd name="connsiteY36" fmla="*/ 19060 h 1217972"/>
                <a:gd name="connsiteX37" fmla="*/ 480467 w 1791907"/>
                <a:gd name="connsiteY37" fmla="*/ 55255 h 1217972"/>
                <a:gd name="connsiteX38" fmla="*/ 352832 w 1791907"/>
                <a:gd name="connsiteY38" fmla="*/ 144790 h 1217972"/>
                <a:gd name="connsiteX39" fmla="*/ 301397 w 1791907"/>
                <a:gd name="connsiteY39" fmla="*/ 215275 h 1217972"/>
                <a:gd name="connsiteX40" fmla="*/ 227102 w 1791907"/>
                <a:gd name="connsiteY40" fmla="*/ 278140 h 1217972"/>
                <a:gd name="connsiteX41" fmla="*/ 160427 w 1791907"/>
                <a:gd name="connsiteY41" fmla="*/ 331480 h 1217972"/>
                <a:gd name="connsiteX42" fmla="*/ 82322 w 1791907"/>
                <a:gd name="connsiteY42" fmla="*/ 485785 h 1217972"/>
                <a:gd name="connsiteX43" fmla="*/ 17552 w 1791907"/>
                <a:gd name="connsiteY43" fmla="*/ 674380 h 1217972"/>
                <a:gd name="connsiteX44" fmla="*/ 2312 w 1791907"/>
                <a:gd name="connsiteY44" fmla="*/ 735340 h 1217972"/>
                <a:gd name="connsiteX45" fmla="*/ 57557 w 1791907"/>
                <a:gd name="connsiteY45" fmla="*/ 678190 h 1217972"/>
                <a:gd name="connsiteX46" fmla="*/ 55652 w 1791907"/>
                <a:gd name="connsiteY46" fmla="*/ 910600 h 1217972"/>
                <a:gd name="connsiteX47" fmla="*/ 68987 w 1791907"/>
                <a:gd name="connsiteY47" fmla="*/ 988705 h 1217972"/>
                <a:gd name="connsiteX48" fmla="*/ 97562 w 1791907"/>
                <a:gd name="connsiteY48" fmla="*/ 891550 h 1217972"/>
                <a:gd name="connsiteX49" fmla="*/ 183287 w 1791907"/>
                <a:gd name="connsiteY49" fmla="*/ 990610 h 1217972"/>
                <a:gd name="connsiteX50" fmla="*/ 175667 w 1791907"/>
                <a:gd name="connsiteY50" fmla="*/ 866785 h 1217972"/>
                <a:gd name="connsiteX51" fmla="*/ 187097 w 1791907"/>
                <a:gd name="connsiteY51" fmla="*/ 725815 h 1217972"/>
                <a:gd name="connsiteX52" fmla="*/ 248057 w 1791907"/>
                <a:gd name="connsiteY52" fmla="*/ 889645 h 1217972"/>
                <a:gd name="connsiteX53" fmla="*/ 227102 w 1791907"/>
                <a:gd name="connsiteY53" fmla="*/ 668665 h 1217972"/>
                <a:gd name="connsiteX54" fmla="*/ 278537 w 1791907"/>
                <a:gd name="connsiteY54" fmla="*/ 495310 h 1217972"/>
                <a:gd name="connsiteX55" fmla="*/ 331877 w 1791907"/>
                <a:gd name="connsiteY55" fmla="*/ 483880 h 1217972"/>
                <a:gd name="connsiteX56" fmla="*/ 419507 w 1791907"/>
                <a:gd name="connsiteY56" fmla="*/ 579130 h 1217972"/>
                <a:gd name="connsiteX0" fmla="*/ 419507 w 1791907"/>
                <a:gd name="connsiteY0" fmla="*/ 579130 h 1217972"/>
                <a:gd name="connsiteX1" fmla="*/ 482372 w 1791907"/>
                <a:gd name="connsiteY1" fmla="*/ 516265 h 1217972"/>
                <a:gd name="connsiteX2" fmla="*/ 566192 w 1791907"/>
                <a:gd name="connsiteY2" fmla="*/ 476260 h 1217972"/>
                <a:gd name="connsiteX3" fmla="*/ 629057 w 1791907"/>
                <a:gd name="connsiteY3" fmla="*/ 577225 h 1217972"/>
                <a:gd name="connsiteX4" fmla="*/ 669062 w 1791907"/>
                <a:gd name="connsiteY4" fmla="*/ 762010 h 1217972"/>
                <a:gd name="connsiteX5" fmla="*/ 672872 w 1791907"/>
                <a:gd name="connsiteY5" fmla="*/ 914410 h 1217972"/>
                <a:gd name="connsiteX6" fmla="*/ 750977 w 1791907"/>
                <a:gd name="connsiteY6" fmla="*/ 718195 h 1217972"/>
                <a:gd name="connsiteX7" fmla="*/ 777647 w 1791907"/>
                <a:gd name="connsiteY7" fmla="*/ 582940 h 1217972"/>
                <a:gd name="connsiteX8" fmla="*/ 1040537 w 1791907"/>
                <a:gd name="connsiteY8" fmla="*/ 870595 h 1217972"/>
                <a:gd name="connsiteX9" fmla="*/ 1091972 w 1791907"/>
                <a:gd name="connsiteY9" fmla="*/ 891550 h 1217972"/>
                <a:gd name="connsiteX10" fmla="*/ 992912 w 1791907"/>
                <a:gd name="connsiteY10" fmla="*/ 723910 h 1217972"/>
                <a:gd name="connsiteX11" fmla="*/ 1194842 w 1791907"/>
                <a:gd name="connsiteY11" fmla="*/ 971560 h 1217972"/>
                <a:gd name="connsiteX12" fmla="*/ 1170077 w 1791907"/>
                <a:gd name="connsiteY12" fmla="*/ 849640 h 1217972"/>
                <a:gd name="connsiteX13" fmla="*/ 1295807 w 1791907"/>
                <a:gd name="connsiteY13" fmla="*/ 958225 h 1217972"/>
                <a:gd name="connsiteX14" fmla="*/ 1341527 w 1791907"/>
                <a:gd name="connsiteY14" fmla="*/ 1122055 h 1217972"/>
                <a:gd name="connsiteX15" fmla="*/ 1364387 w 1791907"/>
                <a:gd name="connsiteY15" fmla="*/ 996325 h 1217972"/>
                <a:gd name="connsiteX16" fmla="*/ 1396242 w 1791907"/>
                <a:gd name="connsiteY16" fmla="*/ 1216108 h 1217972"/>
                <a:gd name="connsiteX17" fmla="*/ 1457887 w 1791907"/>
                <a:gd name="connsiteY17" fmla="*/ 1098331 h 1217972"/>
                <a:gd name="connsiteX18" fmla="*/ 1542572 w 1791907"/>
                <a:gd name="connsiteY18" fmla="*/ 1031635 h 1217972"/>
                <a:gd name="connsiteX19" fmla="*/ 1612723 w 1791907"/>
                <a:gd name="connsiteY19" fmla="*/ 1026628 h 1217972"/>
                <a:gd name="connsiteX20" fmla="*/ 1658267 w 1791907"/>
                <a:gd name="connsiteY20" fmla="*/ 1063688 h 1217972"/>
                <a:gd name="connsiteX21" fmla="*/ 1671424 w 1791907"/>
                <a:gd name="connsiteY21" fmla="*/ 904885 h 1217972"/>
                <a:gd name="connsiteX22" fmla="*/ 1670561 w 1791907"/>
                <a:gd name="connsiteY22" fmla="*/ 824167 h 1217972"/>
                <a:gd name="connsiteX23" fmla="*/ 1741577 w 1791907"/>
                <a:gd name="connsiteY23" fmla="*/ 889645 h 1217972"/>
                <a:gd name="connsiteX24" fmla="*/ 1701572 w 1791907"/>
                <a:gd name="connsiteY24" fmla="*/ 716290 h 1217972"/>
                <a:gd name="connsiteX25" fmla="*/ 1701572 w 1791907"/>
                <a:gd name="connsiteY25" fmla="*/ 615325 h 1217972"/>
                <a:gd name="connsiteX26" fmla="*/ 1781582 w 1791907"/>
                <a:gd name="connsiteY26" fmla="*/ 676285 h 1217972"/>
                <a:gd name="connsiteX27" fmla="*/ 1733957 w 1791907"/>
                <a:gd name="connsiteY27" fmla="*/ 546745 h 1217972"/>
                <a:gd name="connsiteX28" fmla="*/ 1667282 w 1791907"/>
                <a:gd name="connsiteY28" fmla="*/ 396250 h 1217972"/>
                <a:gd name="connsiteX29" fmla="*/ 1497737 w 1791907"/>
                <a:gd name="connsiteY29" fmla="*/ 219085 h 1217972"/>
                <a:gd name="connsiteX30" fmla="*/ 1364387 w 1791907"/>
                <a:gd name="connsiteY30" fmla="*/ 129550 h 1217972"/>
                <a:gd name="connsiteX31" fmla="*/ 1486307 w 1791907"/>
                <a:gd name="connsiteY31" fmla="*/ 104785 h 1217972"/>
                <a:gd name="connsiteX32" fmla="*/ 1572032 w 1791907"/>
                <a:gd name="connsiteY32" fmla="*/ 70495 h 1217972"/>
                <a:gd name="connsiteX33" fmla="*/ 1339622 w 1791907"/>
                <a:gd name="connsiteY33" fmla="*/ 62875 h 1217972"/>
                <a:gd name="connsiteX34" fmla="*/ 1128167 w 1791907"/>
                <a:gd name="connsiteY34" fmla="*/ 17155 h 1217972"/>
                <a:gd name="connsiteX35" fmla="*/ 918617 w 1791907"/>
                <a:gd name="connsiteY35" fmla="*/ 10 h 1217972"/>
                <a:gd name="connsiteX36" fmla="*/ 650012 w 1791907"/>
                <a:gd name="connsiteY36" fmla="*/ 19060 h 1217972"/>
                <a:gd name="connsiteX37" fmla="*/ 480467 w 1791907"/>
                <a:gd name="connsiteY37" fmla="*/ 55255 h 1217972"/>
                <a:gd name="connsiteX38" fmla="*/ 352832 w 1791907"/>
                <a:gd name="connsiteY38" fmla="*/ 144790 h 1217972"/>
                <a:gd name="connsiteX39" fmla="*/ 301397 w 1791907"/>
                <a:gd name="connsiteY39" fmla="*/ 215275 h 1217972"/>
                <a:gd name="connsiteX40" fmla="*/ 227102 w 1791907"/>
                <a:gd name="connsiteY40" fmla="*/ 278140 h 1217972"/>
                <a:gd name="connsiteX41" fmla="*/ 160427 w 1791907"/>
                <a:gd name="connsiteY41" fmla="*/ 331480 h 1217972"/>
                <a:gd name="connsiteX42" fmla="*/ 82322 w 1791907"/>
                <a:gd name="connsiteY42" fmla="*/ 485785 h 1217972"/>
                <a:gd name="connsiteX43" fmla="*/ 17552 w 1791907"/>
                <a:gd name="connsiteY43" fmla="*/ 674380 h 1217972"/>
                <a:gd name="connsiteX44" fmla="*/ 2312 w 1791907"/>
                <a:gd name="connsiteY44" fmla="*/ 735340 h 1217972"/>
                <a:gd name="connsiteX45" fmla="*/ 57557 w 1791907"/>
                <a:gd name="connsiteY45" fmla="*/ 678190 h 1217972"/>
                <a:gd name="connsiteX46" fmla="*/ 55652 w 1791907"/>
                <a:gd name="connsiteY46" fmla="*/ 910600 h 1217972"/>
                <a:gd name="connsiteX47" fmla="*/ 68987 w 1791907"/>
                <a:gd name="connsiteY47" fmla="*/ 988705 h 1217972"/>
                <a:gd name="connsiteX48" fmla="*/ 97562 w 1791907"/>
                <a:gd name="connsiteY48" fmla="*/ 891550 h 1217972"/>
                <a:gd name="connsiteX49" fmla="*/ 183287 w 1791907"/>
                <a:gd name="connsiteY49" fmla="*/ 990610 h 1217972"/>
                <a:gd name="connsiteX50" fmla="*/ 175667 w 1791907"/>
                <a:gd name="connsiteY50" fmla="*/ 866785 h 1217972"/>
                <a:gd name="connsiteX51" fmla="*/ 187097 w 1791907"/>
                <a:gd name="connsiteY51" fmla="*/ 725815 h 1217972"/>
                <a:gd name="connsiteX52" fmla="*/ 248057 w 1791907"/>
                <a:gd name="connsiteY52" fmla="*/ 889645 h 1217972"/>
                <a:gd name="connsiteX53" fmla="*/ 227102 w 1791907"/>
                <a:gd name="connsiteY53" fmla="*/ 668665 h 1217972"/>
                <a:gd name="connsiteX54" fmla="*/ 278537 w 1791907"/>
                <a:gd name="connsiteY54" fmla="*/ 495310 h 1217972"/>
                <a:gd name="connsiteX55" fmla="*/ 331877 w 1791907"/>
                <a:gd name="connsiteY55" fmla="*/ 483880 h 1217972"/>
                <a:gd name="connsiteX56" fmla="*/ 419507 w 1791907"/>
                <a:gd name="connsiteY56" fmla="*/ 579130 h 1217972"/>
                <a:gd name="connsiteX0" fmla="*/ 419507 w 1791907"/>
                <a:gd name="connsiteY0" fmla="*/ 579130 h 1217972"/>
                <a:gd name="connsiteX1" fmla="*/ 482372 w 1791907"/>
                <a:gd name="connsiteY1" fmla="*/ 516265 h 1217972"/>
                <a:gd name="connsiteX2" fmla="*/ 566192 w 1791907"/>
                <a:gd name="connsiteY2" fmla="*/ 476260 h 1217972"/>
                <a:gd name="connsiteX3" fmla="*/ 629057 w 1791907"/>
                <a:gd name="connsiteY3" fmla="*/ 577225 h 1217972"/>
                <a:gd name="connsiteX4" fmla="*/ 669062 w 1791907"/>
                <a:gd name="connsiteY4" fmla="*/ 762010 h 1217972"/>
                <a:gd name="connsiteX5" fmla="*/ 672872 w 1791907"/>
                <a:gd name="connsiteY5" fmla="*/ 914410 h 1217972"/>
                <a:gd name="connsiteX6" fmla="*/ 750977 w 1791907"/>
                <a:gd name="connsiteY6" fmla="*/ 718195 h 1217972"/>
                <a:gd name="connsiteX7" fmla="*/ 777647 w 1791907"/>
                <a:gd name="connsiteY7" fmla="*/ 582940 h 1217972"/>
                <a:gd name="connsiteX8" fmla="*/ 1040537 w 1791907"/>
                <a:gd name="connsiteY8" fmla="*/ 870595 h 1217972"/>
                <a:gd name="connsiteX9" fmla="*/ 1091972 w 1791907"/>
                <a:gd name="connsiteY9" fmla="*/ 891550 h 1217972"/>
                <a:gd name="connsiteX10" fmla="*/ 992912 w 1791907"/>
                <a:gd name="connsiteY10" fmla="*/ 723910 h 1217972"/>
                <a:gd name="connsiteX11" fmla="*/ 1194842 w 1791907"/>
                <a:gd name="connsiteY11" fmla="*/ 971560 h 1217972"/>
                <a:gd name="connsiteX12" fmla="*/ 1170077 w 1791907"/>
                <a:gd name="connsiteY12" fmla="*/ 849640 h 1217972"/>
                <a:gd name="connsiteX13" fmla="*/ 1295807 w 1791907"/>
                <a:gd name="connsiteY13" fmla="*/ 958225 h 1217972"/>
                <a:gd name="connsiteX14" fmla="*/ 1341527 w 1791907"/>
                <a:gd name="connsiteY14" fmla="*/ 1122055 h 1217972"/>
                <a:gd name="connsiteX15" fmla="*/ 1364387 w 1791907"/>
                <a:gd name="connsiteY15" fmla="*/ 996325 h 1217972"/>
                <a:gd name="connsiteX16" fmla="*/ 1396242 w 1791907"/>
                <a:gd name="connsiteY16" fmla="*/ 1216108 h 1217972"/>
                <a:gd name="connsiteX17" fmla="*/ 1457887 w 1791907"/>
                <a:gd name="connsiteY17" fmla="*/ 1098331 h 1217972"/>
                <a:gd name="connsiteX18" fmla="*/ 1542572 w 1791907"/>
                <a:gd name="connsiteY18" fmla="*/ 1031635 h 1217972"/>
                <a:gd name="connsiteX19" fmla="*/ 1612723 w 1791907"/>
                <a:gd name="connsiteY19" fmla="*/ 1026628 h 1217972"/>
                <a:gd name="connsiteX20" fmla="*/ 1663804 w 1791907"/>
                <a:gd name="connsiteY20" fmla="*/ 1091377 h 1217972"/>
                <a:gd name="connsiteX21" fmla="*/ 1671424 w 1791907"/>
                <a:gd name="connsiteY21" fmla="*/ 904885 h 1217972"/>
                <a:gd name="connsiteX22" fmla="*/ 1670561 w 1791907"/>
                <a:gd name="connsiteY22" fmla="*/ 824167 h 1217972"/>
                <a:gd name="connsiteX23" fmla="*/ 1741577 w 1791907"/>
                <a:gd name="connsiteY23" fmla="*/ 889645 h 1217972"/>
                <a:gd name="connsiteX24" fmla="*/ 1701572 w 1791907"/>
                <a:gd name="connsiteY24" fmla="*/ 716290 h 1217972"/>
                <a:gd name="connsiteX25" fmla="*/ 1701572 w 1791907"/>
                <a:gd name="connsiteY25" fmla="*/ 615325 h 1217972"/>
                <a:gd name="connsiteX26" fmla="*/ 1781582 w 1791907"/>
                <a:gd name="connsiteY26" fmla="*/ 676285 h 1217972"/>
                <a:gd name="connsiteX27" fmla="*/ 1733957 w 1791907"/>
                <a:gd name="connsiteY27" fmla="*/ 546745 h 1217972"/>
                <a:gd name="connsiteX28" fmla="*/ 1667282 w 1791907"/>
                <a:gd name="connsiteY28" fmla="*/ 396250 h 1217972"/>
                <a:gd name="connsiteX29" fmla="*/ 1497737 w 1791907"/>
                <a:gd name="connsiteY29" fmla="*/ 219085 h 1217972"/>
                <a:gd name="connsiteX30" fmla="*/ 1364387 w 1791907"/>
                <a:gd name="connsiteY30" fmla="*/ 129550 h 1217972"/>
                <a:gd name="connsiteX31" fmla="*/ 1486307 w 1791907"/>
                <a:gd name="connsiteY31" fmla="*/ 104785 h 1217972"/>
                <a:gd name="connsiteX32" fmla="*/ 1572032 w 1791907"/>
                <a:gd name="connsiteY32" fmla="*/ 70495 h 1217972"/>
                <a:gd name="connsiteX33" fmla="*/ 1339622 w 1791907"/>
                <a:gd name="connsiteY33" fmla="*/ 62875 h 1217972"/>
                <a:gd name="connsiteX34" fmla="*/ 1128167 w 1791907"/>
                <a:gd name="connsiteY34" fmla="*/ 17155 h 1217972"/>
                <a:gd name="connsiteX35" fmla="*/ 918617 w 1791907"/>
                <a:gd name="connsiteY35" fmla="*/ 10 h 1217972"/>
                <a:gd name="connsiteX36" fmla="*/ 650012 w 1791907"/>
                <a:gd name="connsiteY36" fmla="*/ 19060 h 1217972"/>
                <a:gd name="connsiteX37" fmla="*/ 480467 w 1791907"/>
                <a:gd name="connsiteY37" fmla="*/ 55255 h 1217972"/>
                <a:gd name="connsiteX38" fmla="*/ 352832 w 1791907"/>
                <a:gd name="connsiteY38" fmla="*/ 144790 h 1217972"/>
                <a:gd name="connsiteX39" fmla="*/ 301397 w 1791907"/>
                <a:gd name="connsiteY39" fmla="*/ 215275 h 1217972"/>
                <a:gd name="connsiteX40" fmla="*/ 227102 w 1791907"/>
                <a:gd name="connsiteY40" fmla="*/ 278140 h 1217972"/>
                <a:gd name="connsiteX41" fmla="*/ 160427 w 1791907"/>
                <a:gd name="connsiteY41" fmla="*/ 331480 h 1217972"/>
                <a:gd name="connsiteX42" fmla="*/ 82322 w 1791907"/>
                <a:gd name="connsiteY42" fmla="*/ 485785 h 1217972"/>
                <a:gd name="connsiteX43" fmla="*/ 17552 w 1791907"/>
                <a:gd name="connsiteY43" fmla="*/ 674380 h 1217972"/>
                <a:gd name="connsiteX44" fmla="*/ 2312 w 1791907"/>
                <a:gd name="connsiteY44" fmla="*/ 735340 h 1217972"/>
                <a:gd name="connsiteX45" fmla="*/ 57557 w 1791907"/>
                <a:gd name="connsiteY45" fmla="*/ 678190 h 1217972"/>
                <a:gd name="connsiteX46" fmla="*/ 55652 w 1791907"/>
                <a:gd name="connsiteY46" fmla="*/ 910600 h 1217972"/>
                <a:gd name="connsiteX47" fmla="*/ 68987 w 1791907"/>
                <a:gd name="connsiteY47" fmla="*/ 988705 h 1217972"/>
                <a:gd name="connsiteX48" fmla="*/ 97562 w 1791907"/>
                <a:gd name="connsiteY48" fmla="*/ 891550 h 1217972"/>
                <a:gd name="connsiteX49" fmla="*/ 183287 w 1791907"/>
                <a:gd name="connsiteY49" fmla="*/ 990610 h 1217972"/>
                <a:gd name="connsiteX50" fmla="*/ 175667 w 1791907"/>
                <a:gd name="connsiteY50" fmla="*/ 866785 h 1217972"/>
                <a:gd name="connsiteX51" fmla="*/ 187097 w 1791907"/>
                <a:gd name="connsiteY51" fmla="*/ 725815 h 1217972"/>
                <a:gd name="connsiteX52" fmla="*/ 248057 w 1791907"/>
                <a:gd name="connsiteY52" fmla="*/ 889645 h 1217972"/>
                <a:gd name="connsiteX53" fmla="*/ 227102 w 1791907"/>
                <a:gd name="connsiteY53" fmla="*/ 668665 h 1217972"/>
                <a:gd name="connsiteX54" fmla="*/ 278537 w 1791907"/>
                <a:gd name="connsiteY54" fmla="*/ 495310 h 1217972"/>
                <a:gd name="connsiteX55" fmla="*/ 331877 w 1791907"/>
                <a:gd name="connsiteY55" fmla="*/ 483880 h 1217972"/>
                <a:gd name="connsiteX56" fmla="*/ 419507 w 1791907"/>
                <a:gd name="connsiteY56" fmla="*/ 579130 h 1217972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12723 w 1791907"/>
                <a:gd name="connsiteY19" fmla="*/ 102662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12723 w 1791907"/>
                <a:gd name="connsiteY19" fmla="*/ 102662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9683 w 1791907"/>
                <a:gd name="connsiteY19" fmla="*/ 1023635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791907" h="1217958">
                  <a:moveTo>
                    <a:pt x="419507" y="579130"/>
                  </a:moveTo>
                  <a:cubicBezTo>
                    <a:pt x="436969" y="555952"/>
                    <a:pt x="457925" y="533410"/>
                    <a:pt x="482372" y="516265"/>
                  </a:cubicBezTo>
                  <a:cubicBezTo>
                    <a:pt x="506820" y="499120"/>
                    <a:pt x="541745" y="466100"/>
                    <a:pt x="566192" y="476260"/>
                  </a:cubicBezTo>
                  <a:cubicBezTo>
                    <a:pt x="590639" y="486420"/>
                    <a:pt x="611912" y="529600"/>
                    <a:pt x="629057" y="577225"/>
                  </a:cubicBezTo>
                  <a:cubicBezTo>
                    <a:pt x="646202" y="624850"/>
                    <a:pt x="661759" y="700097"/>
                    <a:pt x="669062" y="762010"/>
                  </a:cubicBezTo>
                  <a:cubicBezTo>
                    <a:pt x="676365" y="823923"/>
                    <a:pt x="659220" y="921712"/>
                    <a:pt x="672872" y="914410"/>
                  </a:cubicBezTo>
                  <a:cubicBezTo>
                    <a:pt x="686524" y="907108"/>
                    <a:pt x="744945" y="781060"/>
                    <a:pt x="750977" y="718195"/>
                  </a:cubicBezTo>
                  <a:cubicBezTo>
                    <a:pt x="757009" y="655330"/>
                    <a:pt x="750342" y="551825"/>
                    <a:pt x="777647" y="582940"/>
                  </a:cubicBezTo>
                  <a:cubicBezTo>
                    <a:pt x="804952" y="614055"/>
                    <a:pt x="988150" y="819160"/>
                    <a:pt x="1040537" y="870595"/>
                  </a:cubicBezTo>
                  <a:cubicBezTo>
                    <a:pt x="1092925" y="922030"/>
                    <a:pt x="1099909" y="915997"/>
                    <a:pt x="1091972" y="891550"/>
                  </a:cubicBezTo>
                  <a:cubicBezTo>
                    <a:pt x="1084035" y="867103"/>
                    <a:pt x="975767" y="710575"/>
                    <a:pt x="992912" y="723910"/>
                  </a:cubicBezTo>
                  <a:cubicBezTo>
                    <a:pt x="1010057" y="737245"/>
                    <a:pt x="1165315" y="950605"/>
                    <a:pt x="1194842" y="971560"/>
                  </a:cubicBezTo>
                  <a:cubicBezTo>
                    <a:pt x="1224370" y="992515"/>
                    <a:pt x="1153249" y="851863"/>
                    <a:pt x="1170077" y="849640"/>
                  </a:cubicBezTo>
                  <a:cubicBezTo>
                    <a:pt x="1186905" y="847417"/>
                    <a:pt x="1267232" y="912822"/>
                    <a:pt x="1295807" y="958225"/>
                  </a:cubicBezTo>
                  <a:cubicBezTo>
                    <a:pt x="1324382" y="1003628"/>
                    <a:pt x="1330097" y="1115705"/>
                    <a:pt x="1341527" y="1122055"/>
                  </a:cubicBezTo>
                  <a:cubicBezTo>
                    <a:pt x="1352957" y="1128405"/>
                    <a:pt x="1355268" y="980650"/>
                    <a:pt x="1364387" y="996325"/>
                  </a:cubicBezTo>
                  <a:cubicBezTo>
                    <a:pt x="1373506" y="1012001"/>
                    <a:pt x="1380659" y="1199107"/>
                    <a:pt x="1396242" y="1216108"/>
                  </a:cubicBezTo>
                  <a:cubicBezTo>
                    <a:pt x="1411825" y="1233109"/>
                    <a:pt x="1435806" y="1128153"/>
                    <a:pt x="1457887" y="1098331"/>
                  </a:cubicBezTo>
                  <a:cubicBezTo>
                    <a:pt x="1479968" y="1068509"/>
                    <a:pt x="1504441" y="1047627"/>
                    <a:pt x="1528727" y="1037173"/>
                  </a:cubicBezTo>
                  <a:cubicBezTo>
                    <a:pt x="1553013" y="1026719"/>
                    <a:pt x="1553404" y="1018268"/>
                    <a:pt x="1603606" y="1035608"/>
                  </a:cubicBezTo>
                  <a:cubicBezTo>
                    <a:pt x="1653808" y="1052948"/>
                    <a:pt x="1652501" y="1113164"/>
                    <a:pt x="1663804" y="1091377"/>
                  </a:cubicBezTo>
                  <a:cubicBezTo>
                    <a:pt x="1675107" y="1069590"/>
                    <a:pt x="1670298" y="949420"/>
                    <a:pt x="1671424" y="904885"/>
                  </a:cubicBezTo>
                  <a:cubicBezTo>
                    <a:pt x="1672550" y="860350"/>
                    <a:pt x="1658869" y="826707"/>
                    <a:pt x="1670561" y="824167"/>
                  </a:cubicBezTo>
                  <a:cubicBezTo>
                    <a:pt x="1682253" y="821627"/>
                    <a:pt x="1736409" y="907624"/>
                    <a:pt x="1741577" y="889645"/>
                  </a:cubicBezTo>
                  <a:cubicBezTo>
                    <a:pt x="1746745" y="871666"/>
                    <a:pt x="1708240" y="762010"/>
                    <a:pt x="1701572" y="716290"/>
                  </a:cubicBezTo>
                  <a:cubicBezTo>
                    <a:pt x="1694905" y="670570"/>
                    <a:pt x="1688237" y="621992"/>
                    <a:pt x="1701572" y="615325"/>
                  </a:cubicBezTo>
                  <a:cubicBezTo>
                    <a:pt x="1714907" y="608658"/>
                    <a:pt x="1825715" y="744865"/>
                    <a:pt x="1781582" y="676285"/>
                  </a:cubicBezTo>
                  <a:cubicBezTo>
                    <a:pt x="1737449" y="607705"/>
                    <a:pt x="1753007" y="593418"/>
                    <a:pt x="1733957" y="546745"/>
                  </a:cubicBezTo>
                  <a:cubicBezTo>
                    <a:pt x="1714907" y="500073"/>
                    <a:pt x="1706652" y="450860"/>
                    <a:pt x="1667282" y="396250"/>
                  </a:cubicBezTo>
                  <a:cubicBezTo>
                    <a:pt x="1627912" y="341640"/>
                    <a:pt x="1548219" y="263535"/>
                    <a:pt x="1497737" y="219085"/>
                  </a:cubicBezTo>
                  <a:cubicBezTo>
                    <a:pt x="1447255" y="174635"/>
                    <a:pt x="1366292" y="148600"/>
                    <a:pt x="1364387" y="129550"/>
                  </a:cubicBezTo>
                  <a:cubicBezTo>
                    <a:pt x="1362482" y="110500"/>
                    <a:pt x="1451700" y="114627"/>
                    <a:pt x="1486307" y="104785"/>
                  </a:cubicBezTo>
                  <a:cubicBezTo>
                    <a:pt x="1520914" y="94943"/>
                    <a:pt x="1596479" y="77480"/>
                    <a:pt x="1572032" y="70495"/>
                  </a:cubicBezTo>
                  <a:cubicBezTo>
                    <a:pt x="1547585" y="63510"/>
                    <a:pt x="1413599" y="71765"/>
                    <a:pt x="1339622" y="62875"/>
                  </a:cubicBezTo>
                  <a:cubicBezTo>
                    <a:pt x="1265645" y="53985"/>
                    <a:pt x="1198335" y="27632"/>
                    <a:pt x="1128167" y="17155"/>
                  </a:cubicBezTo>
                  <a:cubicBezTo>
                    <a:pt x="1058000" y="6677"/>
                    <a:pt x="998310" y="-308"/>
                    <a:pt x="918617" y="10"/>
                  </a:cubicBezTo>
                  <a:cubicBezTo>
                    <a:pt x="838925" y="327"/>
                    <a:pt x="723037" y="9853"/>
                    <a:pt x="650012" y="19060"/>
                  </a:cubicBezTo>
                  <a:cubicBezTo>
                    <a:pt x="576987" y="28267"/>
                    <a:pt x="529997" y="34300"/>
                    <a:pt x="480467" y="55255"/>
                  </a:cubicBezTo>
                  <a:cubicBezTo>
                    <a:pt x="430937" y="76210"/>
                    <a:pt x="382677" y="118120"/>
                    <a:pt x="352832" y="144790"/>
                  </a:cubicBezTo>
                  <a:cubicBezTo>
                    <a:pt x="322987" y="171460"/>
                    <a:pt x="322352" y="193050"/>
                    <a:pt x="301397" y="215275"/>
                  </a:cubicBezTo>
                  <a:cubicBezTo>
                    <a:pt x="280442" y="237500"/>
                    <a:pt x="250597" y="258773"/>
                    <a:pt x="227102" y="278140"/>
                  </a:cubicBezTo>
                  <a:cubicBezTo>
                    <a:pt x="203607" y="297507"/>
                    <a:pt x="184557" y="296872"/>
                    <a:pt x="160427" y="331480"/>
                  </a:cubicBezTo>
                  <a:cubicBezTo>
                    <a:pt x="136297" y="366088"/>
                    <a:pt x="106134" y="428635"/>
                    <a:pt x="82322" y="485785"/>
                  </a:cubicBezTo>
                  <a:cubicBezTo>
                    <a:pt x="58510" y="542935"/>
                    <a:pt x="30887" y="632788"/>
                    <a:pt x="17552" y="674380"/>
                  </a:cubicBezTo>
                  <a:cubicBezTo>
                    <a:pt x="4217" y="715972"/>
                    <a:pt x="-4355" y="734705"/>
                    <a:pt x="2312" y="735340"/>
                  </a:cubicBezTo>
                  <a:cubicBezTo>
                    <a:pt x="8979" y="735975"/>
                    <a:pt x="48667" y="648980"/>
                    <a:pt x="57557" y="678190"/>
                  </a:cubicBezTo>
                  <a:cubicBezTo>
                    <a:pt x="66447" y="707400"/>
                    <a:pt x="53747" y="858848"/>
                    <a:pt x="55652" y="910600"/>
                  </a:cubicBezTo>
                  <a:cubicBezTo>
                    <a:pt x="57557" y="962352"/>
                    <a:pt x="62002" y="991880"/>
                    <a:pt x="68987" y="988705"/>
                  </a:cubicBezTo>
                  <a:cubicBezTo>
                    <a:pt x="75972" y="985530"/>
                    <a:pt x="78512" y="891232"/>
                    <a:pt x="97562" y="891550"/>
                  </a:cubicBezTo>
                  <a:cubicBezTo>
                    <a:pt x="116612" y="891868"/>
                    <a:pt x="170269" y="994738"/>
                    <a:pt x="183287" y="990610"/>
                  </a:cubicBezTo>
                  <a:cubicBezTo>
                    <a:pt x="196304" y="986483"/>
                    <a:pt x="175032" y="910917"/>
                    <a:pt x="175667" y="866785"/>
                  </a:cubicBezTo>
                  <a:cubicBezTo>
                    <a:pt x="176302" y="822653"/>
                    <a:pt x="175032" y="722005"/>
                    <a:pt x="187097" y="725815"/>
                  </a:cubicBezTo>
                  <a:cubicBezTo>
                    <a:pt x="199162" y="729625"/>
                    <a:pt x="241390" y="899170"/>
                    <a:pt x="248057" y="889645"/>
                  </a:cubicBezTo>
                  <a:cubicBezTo>
                    <a:pt x="254724" y="880120"/>
                    <a:pt x="222022" y="734388"/>
                    <a:pt x="227102" y="668665"/>
                  </a:cubicBezTo>
                  <a:cubicBezTo>
                    <a:pt x="232182" y="602942"/>
                    <a:pt x="262027" y="521980"/>
                    <a:pt x="278537" y="495310"/>
                  </a:cubicBezTo>
                  <a:cubicBezTo>
                    <a:pt x="295047" y="468640"/>
                    <a:pt x="308382" y="469910"/>
                    <a:pt x="331877" y="483880"/>
                  </a:cubicBezTo>
                  <a:cubicBezTo>
                    <a:pt x="355372" y="497850"/>
                    <a:pt x="402045" y="602308"/>
                    <a:pt x="419507" y="579130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  <a:effectLst/>
            <a:scene3d>
              <a:camera prst="orthographicFront">
                <a:rot lat="0" lon="0" rev="0"/>
              </a:camera>
              <a:lightRig rig="harsh" dir="t"/>
            </a:scene3d>
            <a:sp3d prstMaterial="softEdge">
              <a:bevelT w="1714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29" name="Oval 28">
              <a:extLst>
                <a:ext uri="{FF2B5EF4-FFF2-40B4-BE49-F238E27FC236}">
                  <a16:creationId xmlns:a16="http://schemas.microsoft.com/office/drawing/2014/main" id="{869A72AE-DFCD-4F3A-B871-FB4C051431A9}"/>
                </a:ext>
              </a:extLst>
            </p:cNvPr>
            <p:cNvSpPr/>
            <p:nvPr/>
          </p:nvSpPr>
          <p:spPr>
            <a:xfrm>
              <a:off x="9174308" y="2258627"/>
              <a:ext cx="100905" cy="110450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mc:AlternateContent xmlns:mc="http://schemas.openxmlformats.org/markup-compatibility/2006" xmlns:p14="http://schemas.microsoft.com/office/powerpoint/2010/main">
          <mc:Choice Requires="p14">
            <p:contentPart p14:bwMode="auto" r:id="rId13">
              <p14:nvContentPartPr>
                <p14:cNvPr id="31" name="Ink 30">
                  <a:extLst>
                    <a:ext uri="{FF2B5EF4-FFF2-40B4-BE49-F238E27FC236}">
                      <a16:creationId xmlns:a16="http://schemas.microsoft.com/office/drawing/2014/main" id="{A0C43635-DC1D-4CFC-9E95-F4CCA1DEBB97}"/>
                    </a:ext>
                  </a:extLst>
                </p14:cNvPr>
                <p14:cNvContentPartPr/>
                <p14:nvPr/>
              </p14:nvContentPartPr>
              <p14:xfrm>
                <a:off x="9349925" y="2430413"/>
                <a:ext cx="18873" cy="28190"/>
              </p14:xfrm>
            </p:contentPart>
          </mc:Choice>
          <mc:Fallback xmlns="">
            <p:pic>
              <p:nvPicPr>
                <p:cNvPr id="31" name="Ink 30">
                  <a:extLst>
                    <a:ext uri="{FF2B5EF4-FFF2-40B4-BE49-F238E27FC236}">
                      <a16:creationId xmlns:a16="http://schemas.microsoft.com/office/drawing/2014/main" id="{A0C43635-DC1D-4CFC-9E95-F4CCA1DEBB97}"/>
                    </a:ext>
                  </a:extLst>
                </p:cNvPr>
                <p:cNvPicPr/>
                <p:nvPr/>
              </p:nvPicPr>
              <p:blipFill>
                <a:blip r:embed="rId14"/>
                <a:stretch>
                  <a:fillRect/>
                </a:stretch>
              </p:blipFill>
              <p:spPr>
                <a:xfrm>
                  <a:off x="9340851" y="2421492"/>
                  <a:ext cx="36657" cy="45675"/>
                </a:xfrm>
                <a:prstGeom prst="rect">
                  <a:avLst/>
                </a:prstGeom>
              </p:spPr>
            </p:pic>
          </mc:Fallback>
        </mc:AlternateContent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6EC9809D-F1BF-4FA0-BDF0-94F2C45D8AA3}"/>
                </a:ext>
              </a:extLst>
            </p:cNvPr>
            <p:cNvSpPr/>
            <p:nvPr/>
          </p:nvSpPr>
          <p:spPr>
            <a:xfrm>
              <a:off x="9282597" y="2505644"/>
              <a:ext cx="179713" cy="81105"/>
            </a:xfrm>
            <a:custGeom>
              <a:avLst/>
              <a:gdLst>
                <a:gd name="connsiteX0" fmla="*/ 1317 w 270514"/>
                <a:gd name="connsiteY0" fmla="*/ 588 h 50216"/>
                <a:gd name="connsiteX1" fmla="*/ 119427 w 270514"/>
                <a:gd name="connsiteY1" fmla="*/ 21543 h 50216"/>
                <a:gd name="connsiteX2" fmla="*/ 268017 w 270514"/>
                <a:gd name="connsiteY2" fmla="*/ 588 h 50216"/>
                <a:gd name="connsiteX3" fmla="*/ 197532 w 270514"/>
                <a:gd name="connsiteY3" fmla="*/ 50118 h 50216"/>
                <a:gd name="connsiteX4" fmla="*/ 1317 w 270514"/>
                <a:gd name="connsiteY4" fmla="*/ 588 h 50216"/>
                <a:gd name="connsiteX0" fmla="*/ 16 w 267774"/>
                <a:gd name="connsiteY0" fmla="*/ 588 h 46413"/>
                <a:gd name="connsiteX1" fmla="*/ 118126 w 267774"/>
                <a:gd name="connsiteY1" fmla="*/ 21543 h 46413"/>
                <a:gd name="connsiteX2" fmla="*/ 266716 w 267774"/>
                <a:gd name="connsiteY2" fmla="*/ 588 h 46413"/>
                <a:gd name="connsiteX3" fmla="*/ 125746 w 267774"/>
                <a:gd name="connsiteY3" fmla="*/ 46308 h 46413"/>
                <a:gd name="connsiteX4" fmla="*/ 16 w 267774"/>
                <a:gd name="connsiteY4" fmla="*/ 588 h 46413"/>
                <a:gd name="connsiteX0" fmla="*/ 27 w 267654"/>
                <a:gd name="connsiteY0" fmla="*/ 588 h 40710"/>
                <a:gd name="connsiteX1" fmla="*/ 118137 w 267654"/>
                <a:gd name="connsiteY1" fmla="*/ 21543 h 40710"/>
                <a:gd name="connsiteX2" fmla="*/ 266727 w 267654"/>
                <a:gd name="connsiteY2" fmla="*/ 588 h 40710"/>
                <a:gd name="connsiteX3" fmla="*/ 108612 w 267654"/>
                <a:gd name="connsiteY3" fmla="*/ 40593 h 40710"/>
                <a:gd name="connsiteX4" fmla="*/ 27 w 267654"/>
                <a:gd name="connsiteY4" fmla="*/ 588 h 40710"/>
                <a:gd name="connsiteX0" fmla="*/ 27 w 268854"/>
                <a:gd name="connsiteY0" fmla="*/ 588 h 40710"/>
                <a:gd name="connsiteX1" fmla="*/ 118137 w 268854"/>
                <a:gd name="connsiteY1" fmla="*/ 21543 h 40710"/>
                <a:gd name="connsiteX2" fmla="*/ 266727 w 268854"/>
                <a:gd name="connsiteY2" fmla="*/ 588 h 40710"/>
                <a:gd name="connsiteX3" fmla="*/ 108612 w 268854"/>
                <a:gd name="connsiteY3" fmla="*/ 40593 h 40710"/>
                <a:gd name="connsiteX4" fmla="*/ 27 w 268854"/>
                <a:gd name="connsiteY4" fmla="*/ 588 h 40710"/>
                <a:gd name="connsiteX0" fmla="*/ 27 w 268854"/>
                <a:gd name="connsiteY0" fmla="*/ 4202 h 44379"/>
                <a:gd name="connsiteX1" fmla="*/ 118137 w 268854"/>
                <a:gd name="connsiteY1" fmla="*/ 25157 h 44379"/>
                <a:gd name="connsiteX2" fmla="*/ 266727 w 268854"/>
                <a:gd name="connsiteY2" fmla="*/ 4202 h 44379"/>
                <a:gd name="connsiteX3" fmla="*/ 108612 w 268854"/>
                <a:gd name="connsiteY3" fmla="*/ 44207 h 44379"/>
                <a:gd name="connsiteX4" fmla="*/ 27 w 268854"/>
                <a:gd name="connsiteY4" fmla="*/ 4202 h 44379"/>
                <a:gd name="connsiteX0" fmla="*/ 27 w 268854"/>
                <a:gd name="connsiteY0" fmla="*/ 4202 h 44379"/>
                <a:gd name="connsiteX1" fmla="*/ 118137 w 268854"/>
                <a:gd name="connsiteY1" fmla="*/ 25157 h 44379"/>
                <a:gd name="connsiteX2" fmla="*/ 266727 w 268854"/>
                <a:gd name="connsiteY2" fmla="*/ 4202 h 44379"/>
                <a:gd name="connsiteX3" fmla="*/ 108612 w 268854"/>
                <a:gd name="connsiteY3" fmla="*/ 44207 h 44379"/>
                <a:gd name="connsiteX4" fmla="*/ 27 w 268854"/>
                <a:gd name="connsiteY4" fmla="*/ 4202 h 44379"/>
                <a:gd name="connsiteX0" fmla="*/ 5 w 269037"/>
                <a:gd name="connsiteY0" fmla="*/ 589 h 40711"/>
                <a:gd name="connsiteX1" fmla="*/ 118115 w 269037"/>
                <a:gd name="connsiteY1" fmla="*/ 21544 h 40711"/>
                <a:gd name="connsiteX2" fmla="*/ 266705 w 269037"/>
                <a:gd name="connsiteY2" fmla="*/ 589 h 40711"/>
                <a:gd name="connsiteX3" fmla="*/ 121925 w 269037"/>
                <a:gd name="connsiteY3" fmla="*/ 40594 h 40711"/>
                <a:gd name="connsiteX4" fmla="*/ 5 w 269037"/>
                <a:gd name="connsiteY4" fmla="*/ 589 h 40711"/>
                <a:gd name="connsiteX0" fmla="*/ 9 w 268891"/>
                <a:gd name="connsiteY0" fmla="*/ 589 h 38811"/>
                <a:gd name="connsiteX1" fmla="*/ 118119 w 268891"/>
                <a:gd name="connsiteY1" fmla="*/ 21544 h 38811"/>
                <a:gd name="connsiteX2" fmla="*/ 266709 w 268891"/>
                <a:gd name="connsiteY2" fmla="*/ 589 h 38811"/>
                <a:gd name="connsiteX3" fmla="*/ 112404 w 268891"/>
                <a:gd name="connsiteY3" fmla="*/ 38689 h 38811"/>
                <a:gd name="connsiteX4" fmla="*/ 9 w 268891"/>
                <a:gd name="connsiteY4" fmla="*/ 589 h 38811"/>
                <a:gd name="connsiteX0" fmla="*/ 0 w 268882"/>
                <a:gd name="connsiteY0" fmla="*/ 629 h 38852"/>
                <a:gd name="connsiteX1" fmla="*/ 112395 w 268882"/>
                <a:gd name="connsiteY1" fmla="*/ 19679 h 38852"/>
                <a:gd name="connsiteX2" fmla="*/ 266700 w 268882"/>
                <a:gd name="connsiteY2" fmla="*/ 629 h 38852"/>
                <a:gd name="connsiteX3" fmla="*/ 112395 w 268882"/>
                <a:gd name="connsiteY3" fmla="*/ 38729 h 38852"/>
                <a:gd name="connsiteX4" fmla="*/ 0 w 268882"/>
                <a:gd name="connsiteY4" fmla="*/ 629 h 38852"/>
                <a:gd name="connsiteX0" fmla="*/ 0 w 265076"/>
                <a:gd name="connsiteY0" fmla="*/ 246 h 46025"/>
                <a:gd name="connsiteX1" fmla="*/ 108585 w 265076"/>
                <a:gd name="connsiteY1" fmla="*/ 26916 h 46025"/>
                <a:gd name="connsiteX2" fmla="*/ 262890 w 265076"/>
                <a:gd name="connsiteY2" fmla="*/ 7866 h 46025"/>
                <a:gd name="connsiteX3" fmla="*/ 108585 w 265076"/>
                <a:gd name="connsiteY3" fmla="*/ 45966 h 46025"/>
                <a:gd name="connsiteX4" fmla="*/ 0 w 265076"/>
                <a:gd name="connsiteY4" fmla="*/ 246 h 46025"/>
                <a:gd name="connsiteX0" fmla="*/ 327 w 265403"/>
                <a:gd name="connsiteY0" fmla="*/ 3203 h 48982"/>
                <a:gd name="connsiteX1" fmla="*/ 108912 w 265403"/>
                <a:gd name="connsiteY1" fmla="*/ 29873 h 48982"/>
                <a:gd name="connsiteX2" fmla="*/ 263217 w 265403"/>
                <a:gd name="connsiteY2" fmla="*/ 10823 h 48982"/>
                <a:gd name="connsiteX3" fmla="*/ 108912 w 265403"/>
                <a:gd name="connsiteY3" fmla="*/ 48923 h 48982"/>
                <a:gd name="connsiteX4" fmla="*/ 327 w 265403"/>
                <a:gd name="connsiteY4" fmla="*/ 3203 h 48982"/>
                <a:gd name="connsiteX0" fmla="*/ 327 w 266558"/>
                <a:gd name="connsiteY0" fmla="*/ 3203 h 48988"/>
                <a:gd name="connsiteX1" fmla="*/ 108912 w 266558"/>
                <a:gd name="connsiteY1" fmla="*/ 29873 h 48988"/>
                <a:gd name="connsiteX2" fmla="*/ 263217 w 266558"/>
                <a:gd name="connsiteY2" fmla="*/ 10823 h 48988"/>
                <a:gd name="connsiteX3" fmla="*/ 108912 w 266558"/>
                <a:gd name="connsiteY3" fmla="*/ 48923 h 48988"/>
                <a:gd name="connsiteX4" fmla="*/ 327 w 266558"/>
                <a:gd name="connsiteY4" fmla="*/ 3203 h 48988"/>
                <a:gd name="connsiteX0" fmla="*/ 327 w 266558"/>
                <a:gd name="connsiteY0" fmla="*/ 3203 h 48988"/>
                <a:gd name="connsiteX1" fmla="*/ 108912 w 266558"/>
                <a:gd name="connsiteY1" fmla="*/ 29873 h 48988"/>
                <a:gd name="connsiteX2" fmla="*/ 263217 w 266558"/>
                <a:gd name="connsiteY2" fmla="*/ 10823 h 48988"/>
                <a:gd name="connsiteX3" fmla="*/ 108912 w 266558"/>
                <a:gd name="connsiteY3" fmla="*/ 48923 h 48988"/>
                <a:gd name="connsiteX4" fmla="*/ 327 w 266558"/>
                <a:gd name="connsiteY4" fmla="*/ 3203 h 48988"/>
                <a:gd name="connsiteX0" fmla="*/ 19 w 266250"/>
                <a:gd name="connsiteY0" fmla="*/ 713 h 46498"/>
                <a:gd name="connsiteX1" fmla="*/ 116224 w 266250"/>
                <a:gd name="connsiteY1" fmla="*/ 17858 h 46498"/>
                <a:gd name="connsiteX2" fmla="*/ 262909 w 266250"/>
                <a:gd name="connsiteY2" fmla="*/ 8333 h 46498"/>
                <a:gd name="connsiteX3" fmla="*/ 108604 w 266250"/>
                <a:gd name="connsiteY3" fmla="*/ 46433 h 46498"/>
                <a:gd name="connsiteX4" fmla="*/ 19 w 266250"/>
                <a:gd name="connsiteY4" fmla="*/ 713 h 46498"/>
                <a:gd name="connsiteX0" fmla="*/ 19 w 262925"/>
                <a:gd name="connsiteY0" fmla="*/ 713 h 46473"/>
                <a:gd name="connsiteX1" fmla="*/ 116224 w 262925"/>
                <a:gd name="connsiteY1" fmla="*/ 17858 h 46473"/>
                <a:gd name="connsiteX2" fmla="*/ 262909 w 262925"/>
                <a:gd name="connsiteY2" fmla="*/ 8333 h 46473"/>
                <a:gd name="connsiteX3" fmla="*/ 108604 w 262925"/>
                <a:gd name="connsiteY3" fmla="*/ 46433 h 46473"/>
                <a:gd name="connsiteX4" fmla="*/ 19 w 262925"/>
                <a:gd name="connsiteY4" fmla="*/ 713 h 46473"/>
                <a:gd name="connsiteX0" fmla="*/ 0 w 262907"/>
                <a:gd name="connsiteY0" fmla="*/ 713 h 46473"/>
                <a:gd name="connsiteX1" fmla="*/ 116205 w 262907"/>
                <a:gd name="connsiteY1" fmla="*/ 17858 h 46473"/>
                <a:gd name="connsiteX2" fmla="*/ 262890 w 262907"/>
                <a:gd name="connsiteY2" fmla="*/ 8333 h 46473"/>
                <a:gd name="connsiteX3" fmla="*/ 116205 w 262907"/>
                <a:gd name="connsiteY3" fmla="*/ 46433 h 46473"/>
                <a:gd name="connsiteX4" fmla="*/ 0 w 262907"/>
                <a:gd name="connsiteY4" fmla="*/ 713 h 46473"/>
                <a:gd name="connsiteX0" fmla="*/ 0 w 266989"/>
                <a:gd name="connsiteY0" fmla="*/ 713 h 46473"/>
                <a:gd name="connsiteX1" fmla="*/ 116205 w 266989"/>
                <a:gd name="connsiteY1" fmla="*/ 17858 h 46473"/>
                <a:gd name="connsiteX2" fmla="*/ 262890 w 266989"/>
                <a:gd name="connsiteY2" fmla="*/ 8333 h 46473"/>
                <a:gd name="connsiteX3" fmla="*/ 116205 w 266989"/>
                <a:gd name="connsiteY3" fmla="*/ 46433 h 46473"/>
                <a:gd name="connsiteX4" fmla="*/ 0 w 266989"/>
                <a:gd name="connsiteY4" fmla="*/ 713 h 46473"/>
                <a:gd name="connsiteX0" fmla="*/ 0 w 270816"/>
                <a:gd name="connsiteY0" fmla="*/ 5001 h 45008"/>
                <a:gd name="connsiteX1" fmla="*/ 120015 w 270816"/>
                <a:gd name="connsiteY1" fmla="*/ 16431 h 45008"/>
                <a:gd name="connsiteX2" fmla="*/ 266700 w 270816"/>
                <a:gd name="connsiteY2" fmla="*/ 6906 h 45008"/>
                <a:gd name="connsiteX3" fmla="*/ 120015 w 270816"/>
                <a:gd name="connsiteY3" fmla="*/ 45006 h 45008"/>
                <a:gd name="connsiteX4" fmla="*/ 0 w 270816"/>
                <a:gd name="connsiteY4" fmla="*/ 5001 h 450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0816" h="45008">
                  <a:moveTo>
                    <a:pt x="0" y="5001"/>
                  </a:moveTo>
                  <a:cubicBezTo>
                    <a:pt x="0" y="239"/>
                    <a:pt x="75565" y="16114"/>
                    <a:pt x="120015" y="16431"/>
                  </a:cubicBezTo>
                  <a:cubicBezTo>
                    <a:pt x="164465" y="16749"/>
                    <a:pt x="295593" y="-13096"/>
                    <a:pt x="266700" y="6906"/>
                  </a:cubicBezTo>
                  <a:cubicBezTo>
                    <a:pt x="268287" y="17383"/>
                    <a:pt x="164465" y="45324"/>
                    <a:pt x="120015" y="45006"/>
                  </a:cubicBezTo>
                  <a:cubicBezTo>
                    <a:pt x="75565" y="44689"/>
                    <a:pt x="0" y="9763"/>
                    <a:pt x="0" y="5001"/>
                  </a:cubicBez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97DC33AE-7976-45E0-9453-BD52CE046CC8}"/>
                </a:ext>
              </a:extLst>
            </p:cNvPr>
            <p:cNvSpPr/>
            <p:nvPr/>
          </p:nvSpPr>
          <p:spPr>
            <a:xfrm>
              <a:off x="9817535" y="2355629"/>
              <a:ext cx="74401" cy="109098"/>
            </a:xfrm>
            <a:custGeom>
              <a:avLst/>
              <a:gdLst>
                <a:gd name="connsiteX0" fmla="*/ 4594 w 97508"/>
                <a:gd name="connsiteY0" fmla="*/ 140638 h 174793"/>
                <a:gd name="connsiteX1" fmla="*/ 4594 w 97508"/>
                <a:gd name="connsiteY1" fmla="*/ 78907 h 174793"/>
                <a:gd name="connsiteX2" fmla="*/ 37389 w 97508"/>
                <a:gd name="connsiteY2" fmla="*/ 7529 h 174793"/>
                <a:gd name="connsiteX3" fmla="*/ 95263 w 97508"/>
                <a:gd name="connsiteY3" fmla="*/ 5600 h 174793"/>
                <a:gd name="connsiteX4" fmla="*/ 81759 w 97508"/>
                <a:gd name="connsiteY4" fmla="*/ 38395 h 174793"/>
                <a:gd name="connsiteX5" fmla="*/ 45106 w 97508"/>
                <a:gd name="connsiteY5" fmla="*/ 65403 h 174793"/>
                <a:gd name="connsiteX6" fmla="*/ 64397 w 97508"/>
                <a:gd name="connsiteY6" fmla="*/ 113631 h 174793"/>
                <a:gd name="connsiteX7" fmla="*/ 45106 w 97508"/>
                <a:gd name="connsiteY7" fmla="*/ 173433 h 174793"/>
                <a:gd name="connsiteX8" fmla="*/ 4594 w 97508"/>
                <a:gd name="connsiteY8" fmla="*/ 140638 h 174793"/>
                <a:gd name="connsiteX0" fmla="*/ 4721 w 97635"/>
                <a:gd name="connsiteY0" fmla="*/ 140638 h 169258"/>
                <a:gd name="connsiteX1" fmla="*/ 4721 w 97635"/>
                <a:gd name="connsiteY1" fmla="*/ 78907 h 169258"/>
                <a:gd name="connsiteX2" fmla="*/ 37516 w 97635"/>
                <a:gd name="connsiteY2" fmla="*/ 7529 h 169258"/>
                <a:gd name="connsiteX3" fmla="*/ 95390 w 97635"/>
                <a:gd name="connsiteY3" fmla="*/ 5600 h 169258"/>
                <a:gd name="connsiteX4" fmla="*/ 81886 w 97635"/>
                <a:gd name="connsiteY4" fmla="*/ 38395 h 169258"/>
                <a:gd name="connsiteX5" fmla="*/ 45233 w 97635"/>
                <a:gd name="connsiteY5" fmla="*/ 65403 h 169258"/>
                <a:gd name="connsiteX6" fmla="*/ 64524 w 97635"/>
                <a:gd name="connsiteY6" fmla="*/ 113631 h 169258"/>
                <a:gd name="connsiteX7" fmla="*/ 47163 w 97635"/>
                <a:gd name="connsiteY7" fmla="*/ 167646 h 169258"/>
                <a:gd name="connsiteX8" fmla="*/ 4721 w 97635"/>
                <a:gd name="connsiteY8" fmla="*/ 140638 h 169258"/>
                <a:gd name="connsiteX0" fmla="*/ 7132 w 100046"/>
                <a:gd name="connsiteY0" fmla="*/ 140638 h 169258"/>
                <a:gd name="connsiteX1" fmla="*/ 7132 w 100046"/>
                <a:gd name="connsiteY1" fmla="*/ 78907 h 169258"/>
                <a:gd name="connsiteX2" fmla="*/ 39927 w 100046"/>
                <a:gd name="connsiteY2" fmla="*/ 7529 h 169258"/>
                <a:gd name="connsiteX3" fmla="*/ 97801 w 100046"/>
                <a:gd name="connsiteY3" fmla="*/ 5600 h 169258"/>
                <a:gd name="connsiteX4" fmla="*/ 84297 w 100046"/>
                <a:gd name="connsiteY4" fmla="*/ 38395 h 169258"/>
                <a:gd name="connsiteX5" fmla="*/ 47644 w 100046"/>
                <a:gd name="connsiteY5" fmla="*/ 65403 h 169258"/>
                <a:gd name="connsiteX6" fmla="*/ 66935 w 100046"/>
                <a:gd name="connsiteY6" fmla="*/ 113631 h 169258"/>
                <a:gd name="connsiteX7" fmla="*/ 49574 w 100046"/>
                <a:gd name="connsiteY7" fmla="*/ 167646 h 169258"/>
                <a:gd name="connsiteX8" fmla="*/ 7132 w 100046"/>
                <a:gd name="connsiteY8" fmla="*/ 140638 h 169258"/>
                <a:gd name="connsiteX0" fmla="*/ 4170 w 112517"/>
                <a:gd name="connsiteY0" fmla="*/ 154142 h 170508"/>
                <a:gd name="connsiteX1" fmla="*/ 19603 w 112517"/>
                <a:gd name="connsiteY1" fmla="*/ 78907 h 170508"/>
                <a:gd name="connsiteX2" fmla="*/ 52398 w 112517"/>
                <a:gd name="connsiteY2" fmla="*/ 7529 h 170508"/>
                <a:gd name="connsiteX3" fmla="*/ 110272 w 112517"/>
                <a:gd name="connsiteY3" fmla="*/ 5600 h 170508"/>
                <a:gd name="connsiteX4" fmla="*/ 96768 w 112517"/>
                <a:gd name="connsiteY4" fmla="*/ 38395 h 170508"/>
                <a:gd name="connsiteX5" fmla="*/ 60115 w 112517"/>
                <a:gd name="connsiteY5" fmla="*/ 65403 h 170508"/>
                <a:gd name="connsiteX6" fmla="*/ 79406 w 112517"/>
                <a:gd name="connsiteY6" fmla="*/ 113631 h 170508"/>
                <a:gd name="connsiteX7" fmla="*/ 62045 w 112517"/>
                <a:gd name="connsiteY7" fmla="*/ 167646 h 170508"/>
                <a:gd name="connsiteX8" fmla="*/ 4170 w 112517"/>
                <a:gd name="connsiteY8" fmla="*/ 154142 h 170508"/>
                <a:gd name="connsiteX0" fmla="*/ 4954 w 107513"/>
                <a:gd name="connsiteY0" fmla="*/ 154142 h 170508"/>
                <a:gd name="connsiteX1" fmla="*/ 14599 w 107513"/>
                <a:gd name="connsiteY1" fmla="*/ 78907 h 170508"/>
                <a:gd name="connsiteX2" fmla="*/ 47394 w 107513"/>
                <a:gd name="connsiteY2" fmla="*/ 7529 h 170508"/>
                <a:gd name="connsiteX3" fmla="*/ 105268 w 107513"/>
                <a:gd name="connsiteY3" fmla="*/ 5600 h 170508"/>
                <a:gd name="connsiteX4" fmla="*/ 91764 w 107513"/>
                <a:gd name="connsiteY4" fmla="*/ 38395 h 170508"/>
                <a:gd name="connsiteX5" fmla="*/ 55111 w 107513"/>
                <a:gd name="connsiteY5" fmla="*/ 65403 h 170508"/>
                <a:gd name="connsiteX6" fmla="*/ 74402 w 107513"/>
                <a:gd name="connsiteY6" fmla="*/ 113631 h 170508"/>
                <a:gd name="connsiteX7" fmla="*/ 57041 w 107513"/>
                <a:gd name="connsiteY7" fmla="*/ 167646 h 170508"/>
                <a:gd name="connsiteX8" fmla="*/ 4954 w 107513"/>
                <a:gd name="connsiteY8" fmla="*/ 154142 h 170508"/>
                <a:gd name="connsiteX0" fmla="*/ 2473 w 105032"/>
                <a:gd name="connsiteY0" fmla="*/ 154142 h 170508"/>
                <a:gd name="connsiteX1" fmla="*/ 12118 w 105032"/>
                <a:gd name="connsiteY1" fmla="*/ 78907 h 170508"/>
                <a:gd name="connsiteX2" fmla="*/ 44913 w 105032"/>
                <a:gd name="connsiteY2" fmla="*/ 7529 h 170508"/>
                <a:gd name="connsiteX3" fmla="*/ 102787 w 105032"/>
                <a:gd name="connsiteY3" fmla="*/ 5600 h 170508"/>
                <a:gd name="connsiteX4" fmla="*/ 89283 w 105032"/>
                <a:gd name="connsiteY4" fmla="*/ 38395 h 170508"/>
                <a:gd name="connsiteX5" fmla="*/ 52630 w 105032"/>
                <a:gd name="connsiteY5" fmla="*/ 65403 h 170508"/>
                <a:gd name="connsiteX6" fmla="*/ 71921 w 105032"/>
                <a:gd name="connsiteY6" fmla="*/ 113631 h 170508"/>
                <a:gd name="connsiteX7" fmla="*/ 54560 w 105032"/>
                <a:gd name="connsiteY7" fmla="*/ 167646 h 170508"/>
                <a:gd name="connsiteX8" fmla="*/ 2473 w 105032"/>
                <a:gd name="connsiteY8" fmla="*/ 154142 h 170508"/>
                <a:gd name="connsiteX0" fmla="*/ 2473 w 103798"/>
                <a:gd name="connsiteY0" fmla="*/ 153515 h 169881"/>
                <a:gd name="connsiteX1" fmla="*/ 12118 w 103798"/>
                <a:gd name="connsiteY1" fmla="*/ 78280 h 169881"/>
                <a:gd name="connsiteX2" fmla="*/ 44913 w 103798"/>
                <a:gd name="connsiteY2" fmla="*/ 6902 h 169881"/>
                <a:gd name="connsiteX3" fmla="*/ 102787 w 103798"/>
                <a:gd name="connsiteY3" fmla="*/ 4973 h 169881"/>
                <a:gd name="connsiteX4" fmla="*/ 79637 w 103798"/>
                <a:gd name="connsiteY4" fmla="*/ 26194 h 169881"/>
                <a:gd name="connsiteX5" fmla="*/ 52630 w 103798"/>
                <a:gd name="connsiteY5" fmla="*/ 64776 h 169881"/>
                <a:gd name="connsiteX6" fmla="*/ 71921 w 103798"/>
                <a:gd name="connsiteY6" fmla="*/ 113004 h 169881"/>
                <a:gd name="connsiteX7" fmla="*/ 54560 w 103798"/>
                <a:gd name="connsiteY7" fmla="*/ 167019 h 169881"/>
                <a:gd name="connsiteX8" fmla="*/ 2473 w 103798"/>
                <a:gd name="connsiteY8" fmla="*/ 153515 h 169881"/>
                <a:gd name="connsiteX0" fmla="*/ 2473 w 113197"/>
                <a:gd name="connsiteY0" fmla="*/ 151975 h 168341"/>
                <a:gd name="connsiteX1" fmla="*/ 12118 w 113197"/>
                <a:gd name="connsiteY1" fmla="*/ 76740 h 168341"/>
                <a:gd name="connsiteX2" fmla="*/ 44913 w 113197"/>
                <a:gd name="connsiteY2" fmla="*/ 5362 h 168341"/>
                <a:gd name="connsiteX3" fmla="*/ 112432 w 113197"/>
                <a:gd name="connsiteY3" fmla="*/ 7291 h 168341"/>
                <a:gd name="connsiteX4" fmla="*/ 79637 w 113197"/>
                <a:gd name="connsiteY4" fmla="*/ 24654 h 168341"/>
                <a:gd name="connsiteX5" fmla="*/ 52630 w 113197"/>
                <a:gd name="connsiteY5" fmla="*/ 63236 h 168341"/>
                <a:gd name="connsiteX6" fmla="*/ 71921 w 113197"/>
                <a:gd name="connsiteY6" fmla="*/ 111464 h 168341"/>
                <a:gd name="connsiteX7" fmla="*/ 54560 w 113197"/>
                <a:gd name="connsiteY7" fmla="*/ 165479 h 168341"/>
                <a:gd name="connsiteX8" fmla="*/ 2473 w 113197"/>
                <a:gd name="connsiteY8" fmla="*/ 151975 h 168341"/>
                <a:gd name="connsiteX0" fmla="*/ 2473 w 112829"/>
                <a:gd name="connsiteY0" fmla="*/ 151975 h 168341"/>
                <a:gd name="connsiteX1" fmla="*/ 12118 w 112829"/>
                <a:gd name="connsiteY1" fmla="*/ 76740 h 168341"/>
                <a:gd name="connsiteX2" fmla="*/ 44913 w 112829"/>
                <a:gd name="connsiteY2" fmla="*/ 5362 h 168341"/>
                <a:gd name="connsiteX3" fmla="*/ 112432 w 112829"/>
                <a:gd name="connsiteY3" fmla="*/ 7291 h 168341"/>
                <a:gd name="connsiteX4" fmla="*/ 71921 w 112829"/>
                <a:gd name="connsiteY4" fmla="*/ 24654 h 168341"/>
                <a:gd name="connsiteX5" fmla="*/ 52630 w 112829"/>
                <a:gd name="connsiteY5" fmla="*/ 63236 h 168341"/>
                <a:gd name="connsiteX6" fmla="*/ 71921 w 112829"/>
                <a:gd name="connsiteY6" fmla="*/ 111464 h 168341"/>
                <a:gd name="connsiteX7" fmla="*/ 54560 w 112829"/>
                <a:gd name="connsiteY7" fmla="*/ 165479 h 168341"/>
                <a:gd name="connsiteX8" fmla="*/ 2473 w 112829"/>
                <a:gd name="connsiteY8" fmla="*/ 151975 h 168341"/>
                <a:gd name="connsiteX0" fmla="*/ 2473 w 113177"/>
                <a:gd name="connsiteY0" fmla="*/ 157013 h 173379"/>
                <a:gd name="connsiteX1" fmla="*/ 12118 w 113177"/>
                <a:gd name="connsiteY1" fmla="*/ 81778 h 173379"/>
                <a:gd name="connsiteX2" fmla="*/ 44913 w 113177"/>
                <a:gd name="connsiteY2" fmla="*/ 10400 h 173379"/>
                <a:gd name="connsiteX3" fmla="*/ 112432 w 113177"/>
                <a:gd name="connsiteY3" fmla="*/ 12329 h 173379"/>
                <a:gd name="connsiteX4" fmla="*/ 71921 w 113177"/>
                <a:gd name="connsiteY4" fmla="*/ 29692 h 173379"/>
                <a:gd name="connsiteX5" fmla="*/ 52630 w 113177"/>
                <a:gd name="connsiteY5" fmla="*/ 68274 h 173379"/>
                <a:gd name="connsiteX6" fmla="*/ 71921 w 113177"/>
                <a:gd name="connsiteY6" fmla="*/ 116502 h 173379"/>
                <a:gd name="connsiteX7" fmla="*/ 54560 w 113177"/>
                <a:gd name="connsiteY7" fmla="*/ 170517 h 173379"/>
                <a:gd name="connsiteX8" fmla="*/ 2473 w 113177"/>
                <a:gd name="connsiteY8" fmla="*/ 157013 h 173379"/>
                <a:gd name="connsiteX0" fmla="*/ 1414 w 112118"/>
                <a:gd name="connsiteY0" fmla="*/ 157013 h 164403"/>
                <a:gd name="connsiteX1" fmla="*/ 11059 w 112118"/>
                <a:gd name="connsiteY1" fmla="*/ 81778 h 164403"/>
                <a:gd name="connsiteX2" fmla="*/ 43854 w 112118"/>
                <a:gd name="connsiteY2" fmla="*/ 10400 h 164403"/>
                <a:gd name="connsiteX3" fmla="*/ 111373 w 112118"/>
                <a:gd name="connsiteY3" fmla="*/ 12329 h 164403"/>
                <a:gd name="connsiteX4" fmla="*/ 70862 w 112118"/>
                <a:gd name="connsiteY4" fmla="*/ 29692 h 164403"/>
                <a:gd name="connsiteX5" fmla="*/ 51571 w 112118"/>
                <a:gd name="connsiteY5" fmla="*/ 68274 h 164403"/>
                <a:gd name="connsiteX6" fmla="*/ 70862 w 112118"/>
                <a:gd name="connsiteY6" fmla="*/ 116502 h 164403"/>
                <a:gd name="connsiteX7" fmla="*/ 38068 w 112118"/>
                <a:gd name="connsiteY7" fmla="*/ 157014 h 164403"/>
                <a:gd name="connsiteX8" fmla="*/ 1414 w 112118"/>
                <a:gd name="connsiteY8" fmla="*/ 157013 h 164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2118" h="164403">
                  <a:moveTo>
                    <a:pt x="1414" y="157013"/>
                  </a:moveTo>
                  <a:cubicBezTo>
                    <a:pt x="-3087" y="144474"/>
                    <a:pt x="3986" y="106213"/>
                    <a:pt x="11059" y="81778"/>
                  </a:cubicBezTo>
                  <a:cubicBezTo>
                    <a:pt x="18132" y="57343"/>
                    <a:pt x="27135" y="21975"/>
                    <a:pt x="43854" y="10400"/>
                  </a:cubicBezTo>
                  <a:cubicBezTo>
                    <a:pt x="60573" y="-1175"/>
                    <a:pt x="104943" y="-6319"/>
                    <a:pt x="111373" y="12329"/>
                  </a:cubicBezTo>
                  <a:cubicBezTo>
                    <a:pt x="117803" y="30977"/>
                    <a:pt x="80829" y="20368"/>
                    <a:pt x="70862" y="29692"/>
                  </a:cubicBezTo>
                  <a:cubicBezTo>
                    <a:pt x="60895" y="39016"/>
                    <a:pt x="51571" y="53806"/>
                    <a:pt x="51571" y="68274"/>
                  </a:cubicBezTo>
                  <a:cubicBezTo>
                    <a:pt x="51571" y="82742"/>
                    <a:pt x="70862" y="98497"/>
                    <a:pt x="70862" y="116502"/>
                  </a:cubicBezTo>
                  <a:cubicBezTo>
                    <a:pt x="70862" y="134507"/>
                    <a:pt x="49643" y="150262"/>
                    <a:pt x="38068" y="157014"/>
                  </a:cubicBezTo>
                  <a:cubicBezTo>
                    <a:pt x="26493" y="163766"/>
                    <a:pt x="5915" y="169552"/>
                    <a:pt x="1414" y="157013"/>
                  </a:cubicBezTo>
                  <a:close/>
                </a:path>
              </a:pathLst>
            </a:custGeom>
            <a:solidFill>
              <a:srgbClr val="FACB9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</p:grpSp>
      <p:pic>
        <p:nvPicPr>
          <p:cNvPr id="34" name="Picture 33" descr="A picture containing male, grate&#10;&#10;Description automatically generated">
            <a:extLst>
              <a:ext uri="{FF2B5EF4-FFF2-40B4-BE49-F238E27FC236}">
                <a16:creationId xmlns:a16="http://schemas.microsoft.com/office/drawing/2014/main" id="{DC1CC6E9-EB20-4F0E-87B4-8609CA0D4F6C}"/>
              </a:ext>
            </a:extLst>
          </p:cNvPr>
          <p:cNvPicPr>
            <a:picLocks noChangeAspect="1"/>
          </p:cNvPicPr>
          <p:nvPr/>
        </p:nvPicPr>
        <p:blipFill rotWithShape="1">
          <a:blip r:embed="rId6">
            <a:duotone>
              <a:prstClr val="black"/>
              <a:schemeClr val="bg1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37218"/>
          <a:stretch/>
        </p:blipFill>
        <p:spPr>
          <a:xfrm>
            <a:off x="146959" y="2234836"/>
            <a:ext cx="2396897" cy="4473980"/>
          </a:xfrm>
          <a:prstGeom prst="rect">
            <a:avLst/>
          </a:prstGeom>
          <a:effectLst/>
        </p:spPr>
      </p:pic>
      <p:grpSp>
        <p:nvGrpSpPr>
          <p:cNvPr id="165" name="Group 164">
            <a:extLst>
              <a:ext uri="{FF2B5EF4-FFF2-40B4-BE49-F238E27FC236}">
                <a16:creationId xmlns:a16="http://schemas.microsoft.com/office/drawing/2014/main" id="{E997F25D-3C7D-442A-AAB2-2479B646F405}"/>
              </a:ext>
            </a:extLst>
          </p:cNvPr>
          <p:cNvGrpSpPr/>
          <p:nvPr/>
        </p:nvGrpSpPr>
        <p:grpSpPr>
          <a:xfrm flipH="1">
            <a:off x="3822337" y="2826446"/>
            <a:ext cx="1614491" cy="3610266"/>
            <a:chOff x="5042762" y="1780368"/>
            <a:chExt cx="1567362" cy="3504878"/>
          </a:xfrm>
          <a:effectLst>
            <a:outerShdw blurRad="76200" dir="13500000" sy="23000" kx="1200000" algn="br" rotWithShape="0">
              <a:prstClr val="black">
                <a:alpha val="20000"/>
              </a:prstClr>
            </a:outerShdw>
          </a:effectLst>
          <a:scene3d>
            <a:camera prst="isometricOffAxis1Right"/>
            <a:lightRig rig="threePt" dir="t"/>
          </a:scene3d>
        </p:grpSpPr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AD82866A-CE2F-42CA-9850-1CD132FCFA04}"/>
                </a:ext>
              </a:extLst>
            </p:cNvPr>
            <p:cNvSpPr/>
            <p:nvPr/>
          </p:nvSpPr>
          <p:spPr>
            <a:xfrm>
              <a:off x="5904330" y="2974546"/>
              <a:ext cx="191670" cy="282309"/>
            </a:xfrm>
            <a:custGeom>
              <a:avLst/>
              <a:gdLst>
                <a:gd name="connsiteX0" fmla="*/ 4310 w 182122"/>
                <a:gd name="connsiteY0" fmla="*/ 193373 h 276739"/>
                <a:gd name="connsiteX1" fmla="*/ 2173 w 182122"/>
                <a:gd name="connsiteY1" fmla="*/ 80141 h 276739"/>
                <a:gd name="connsiteX2" fmla="*/ 27810 w 182122"/>
                <a:gd name="connsiteY2" fmla="*/ 9639 h 276739"/>
                <a:gd name="connsiteX3" fmla="*/ 102586 w 182122"/>
                <a:gd name="connsiteY3" fmla="*/ 1093 h 276739"/>
                <a:gd name="connsiteX4" fmla="*/ 151724 w 182122"/>
                <a:gd name="connsiteY4" fmla="*/ 13911 h 276739"/>
                <a:gd name="connsiteX5" fmla="*/ 173089 w 182122"/>
                <a:gd name="connsiteY5" fmla="*/ 122870 h 276739"/>
                <a:gd name="connsiteX6" fmla="*/ 177362 w 182122"/>
                <a:gd name="connsiteY6" fmla="*/ 204055 h 276739"/>
                <a:gd name="connsiteX7" fmla="*/ 106859 w 182122"/>
                <a:gd name="connsiteY7" fmla="*/ 268149 h 276739"/>
                <a:gd name="connsiteX8" fmla="*/ 27810 w 182122"/>
                <a:gd name="connsiteY8" fmla="*/ 272422 h 276739"/>
                <a:gd name="connsiteX9" fmla="*/ 4310 w 182122"/>
                <a:gd name="connsiteY9" fmla="*/ 193373 h 276739"/>
                <a:gd name="connsiteX0" fmla="*/ 4310 w 182122"/>
                <a:gd name="connsiteY0" fmla="*/ 194146 h 277512"/>
                <a:gd name="connsiteX1" fmla="*/ 2173 w 182122"/>
                <a:gd name="connsiteY1" fmla="*/ 80914 h 277512"/>
                <a:gd name="connsiteX2" fmla="*/ 27810 w 182122"/>
                <a:gd name="connsiteY2" fmla="*/ 10412 h 277512"/>
                <a:gd name="connsiteX3" fmla="*/ 102586 w 182122"/>
                <a:gd name="connsiteY3" fmla="*/ 1866 h 277512"/>
                <a:gd name="connsiteX4" fmla="*/ 151724 w 182122"/>
                <a:gd name="connsiteY4" fmla="*/ 25366 h 277512"/>
                <a:gd name="connsiteX5" fmla="*/ 173089 w 182122"/>
                <a:gd name="connsiteY5" fmla="*/ 123643 h 277512"/>
                <a:gd name="connsiteX6" fmla="*/ 177362 w 182122"/>
                <a:gd name="connsiteY6" fmla="*/ 204828 h 277512"/>
                <a:gd name="connsiteX7" fmla="*/ 106859 w 182122"/>
                <a:gd name="connsiteY7" fmla="*/ 268922 h 277512"/>
                <a:gd name="connsiteX8" fmla="*/ 27810 w 182122"/>
                <a:gd name="connsiteY8" fmla="*/ 273195 h 277512"/>
                <a:gd name="connsiteX9" fmla="*/ 4310 w 182122"/>
                <a:gd name="connsiteY9" fmla="*/ 194146 h 277512"/>
                <a:gd name="connsiteX0" fmla="*/ 4310 w 182122"/>
                <a:gd name="connsiteY0" fmla="*/ 197554 h 280920"/>
                <a:gd name="connsiteX1" fmla="*/ 2173 w 182122"/>
                <a:gd name="connsiteY1" fmla="*/ 84322 h 280920"/>
                <a:gd name="connsiteX2" fmla="*/ 27810 w 182122"/>
                <a:gd name="connsiteY2" fmla="*/ 13820 h 280920"/>
                <a:gd name="connsiteX3" fmla="*/ 91904 w 182122"/>
                <a:gd name="connsiteY3" fmla="*/ 1001 h 280920"/>
                <a:gd name="connsiteX4" fmla="*/ 151724 w 182122"/>
                <a:gd name="connsiteY4" fmla="*/ 28774 h 280920"/>
                <a:gd name="connsiteX5" fmla="*/ 173089 w 182122"/>
                <a:gd name="connsiteY5" fmla="*/ 127051 h 280920"/>
                <a:gd name="connsiteX6" fmla="*/ 177362 w 182122"/>
                <a:gd name="connsiteY6" fmla="*/ 208236 h 280920"/>
                <a:gd name="connsiteX7" fmla="*/ 106859 w 182122"/>
                <a:gd name="connsiteY7" fmla="*/ 272330 h 280920"/>
                <a:gd name="connsiteX8" fmla="*/ 27810 w 182122"/>
                <a:gd name="connsiteY8" fmla="*/ 276603 h 280920"/>
                <a:gd name="connsiteX9" fmla="*/ 4310 w 182122"/>
                <a:gd name="connsiteY9" fmla="*/ 197554 h 280920"/>
                <a:gd name="connsiteX0" fmla="*/ 3750 w 181562"/>
                <a:gd name="connsiteY0" fmla="*/ 197554 h 279818"/>
                <a:gd name="connsiteX1" fmla="*/ 1613 w 181562"/>
                <a:gd name="connsiteY1" fmla="*/ 84322 h 279818"/>
                <a:gd name="connsiteX2" fmla="*/ 27250 w 181562"/>
                <a:gd name="connsiteY2" fmla="*/ 13820 h 279818"/>
                <a:gd name="connsiteX3" fmla="*/ 91344 w 181562"/>
                <a:gd name="connsiteY3" fmla="*/ 1001 h 279818"/>
                <a:gd name="connsiteX4" fmla="*/ 151164 w 181562"/>
                <a:gd name="connsiteY4" fmla="*/ 28774 h 279818"/>
                <a:gd name="connsiteX5" fmla="*/ 172529 w 181562"/>
                <a:gd name="connsiteY5" fmla="*/ 127051 h 279818"/>
                <a:gd name="connsiteX6" fmla="*/ 176802 w 181562"/>
                <a:gd name="connsiteY6" fmla="*/ 208236 h 279818"/>
                <a:gd name="connsiteX7" fmla="*/ 106299 w 181562"/>
                <a:gd name="connsiteY7" fmla="*/ 272330 h 279818"/>
                <a:gd name="connsiteX8" fmla="*/ 10158 w 181562"/>
                <a:gd name="connsiteY8" fmla="*/ 274467 h 279818"/>
                <a:gd name="connsiteX9" fmla="*/ 3750 w 181562"/>
                <a:gd name="connsiteY9" fmla="*/ 197554 h 279818"/>
                <a:gd name="connsiteX0" fmla="*/ 3750 w 181562"/>
                <a:gd name="connsiteY0" fmla="*/ 197554 h 279818"/>
                <a:gd name="connsiteX1" fmla="*/ 1613 w 181562"/>
                <a:gd name="connsiteY1" fmla="*/ 84322 h 279818"/>
                <a:gd name="connsiteX2" fmla="*/ 27250 w 181562"/>
                <a:gd name="connsiteY2" fmla="*/ 13820 h 279818"/>
                <a:gd name="connsiteX3" fmla="*/ 91344 w 181562"/>
                <a:gd name="connsiteY3" fmla="*/ 1001 h 279818"/>
                <a:gd name="connsiteX4" fmla="*/ 151164 w 181562"/>
                <a:gd name="connsiteY4" fmla="*/ 28774 h 279818"/>
                <a:gd name="connsiteX5" fmla="*/ 172529 w 181562"/>
                <a:gd name="connsiteY5" fmla="*/ 127051 h 279818"/>
                <a:gd name="connsiteX6" fmla="*/ 176802 w 181562"/>
                <a:gd name="connsiteY6" fmla="*/ 208236 h 279818"/>
                <a:gd name="connsiteX7" fmla="*/ 106299 w 181562"/>
                <a:gd name="connsiteY7" fmla="*/ 272330 h 279818"/>
                <a:gd name="connsiteX8" fmla="*/ 10158 w 181562"/>
                <a:gd name="connsiteY8" fmla="*/ 274467 h 279818"/>
                <a:gd name="connsiteX9" fmla="*/ 3750 w 181562"/>
                <a:gd name="connsiteY9" fmla="*/ 197554 h 279818"/>
                <a:gd name="connsiteX0" fmla="*/ 395 w 186753"/>
                <a:gd name="connsiteY0" fmla="*/ 199691 h 282309"/>
                <a:gd name="connsiteX1" fmla="*/ 6804 w 186753"/>
                <a:gd name="connsiteY1" fmla="*/ 84322 h 282309"/>
                <a:gd name="connsiteX2" fmla="*/ 32441 w 186753"/>
                <a:gd name="connsiteY2" fmla="*/ 13820 h 282309"/>
                <a:gd name="connsiteX3" fmla="*/ 96535 w 186753"/>
                <a:gd name="connsiteY3" fmla="*/ 1001 h 282309"/>
                <a:gd name="connsiteX4" fmla="*/ 156355 w 186753"/>
                <a:gd name="connsiteY4" fmla="*/ 28774 h 282309"/>
                <a:gd name="connsiteX5" fmla="*/ 177720 w 186753"/>
                <a:gd name="connsiteY5" fmla="*/ 127051 h 282309"/>
                <a:gd name="connsiteX6" fmla="*/ 181993 w 186753"/>
                <a:gd name="connsiteY6" fmla="*/ 208236 h 282309"/>
                <a:gd name="connsiteX7" fmla="*/ 111490 w 186753"/>
                <a:gd name="connsiteY7" fmla="*/ 272330 h 282309"/>
                <a:gd name="connsiteX8" fmla="*/ 15349 w 186753"/>
                <a:gd name="connsiteY8" fmla="*/ 274467 h 282309"/>
                <a:gd name="connsiteX9" fmla="*/ 395 w 186753"/>
                <a:gd name="connsiteY9" fmla="*/ 199691 h 282309"/>
                <a:gd name="connsiteX0" fmla="*/ 5312 w 191670"/>
                <a:gd name="connsiteY0" fmla="*/ 199691 h 282309"/>
                <a:gd name="connsiteX1" fmla="*/ 11721 w 191670"/>
                <a:gd name="connsiteY1" fmla="*/ 84322 h 282309"/>
                <a:gd name="connsiteX2" fmla="*/ 37358 w 191670"/>
                <a:gd name="connsiteY2" fmla="*/ 13820 h 282309"/>
                <a:gd name="connsiteX3" fmla="*/ 101452 w 191670"/>
                <a:gd name="connsiteY3" fmla="*/ 1001 h 282309"/>
                <a:gd name="connsiteX4" fmla="*/ 161272 w 191670"/>
                <a:gd name="connsiteY4" fmla="*/ 28774 h 282309"/>
                <a:gd name="connsiteX5" fmla="*/ 182637 w 191670"/>
                <a:gd name="connsiteY5" fmla="*/ 127051 h 282309"/>
                <a:gd name="connsiteX6" fmla="*/ 186910 w 191670"/>
                <a:gd name="connsiteY6" fmla="*/ 208236 h 282309"/>
                <a:gd name="connsiteX7" fmla="*/ 116407 w 191670"/>
                <a:gd name="connsiteY7" fmla="*/ 272330 h 282309"/>
                <a:gd name="connsiteX8" fmla="*/ 20266 w 191670"/>
                <a:gd name="connsiteY8" fmla="*/ 274467 h 282309"/>
                <a:gd name="connsiteX9" fmla="*/ 5312 w 191670"/>
                <a:gd name="connsiteY9" fmla="*/ 199691 h 282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1670" h="282309">
                  <a:moveTo>
                    <a:pt x="5312" y="199691"/>
                  </a:moveTo>
                  <a:cubicBezTo>
                    <a:pt x="16707" y="161591"/>
                    <a:pt x="6380" y="115301"/>
                    <a:pt x="11721" y="84322"/>
                  </a:cubicBezTo>
                  <a:cubicBezTo>
                    <a:pt x="17062" y="53344"/>
                    <a:pt x="22403" y="27707"/>
                    <a:pt x="37358" y="13820"/>
                  </a:cubicBezTo>
                  <a:cubicBezTo>
                    <a:pt x="52313" y="-67"/>
                    <a:pt x="80800" y="-1491"/>
                    <a:pt x="101452" y="1001"/>
                  </a:cubicBezTo>
                  <a:cubicBezTo>
                    <a:pt x="122104" y="3493"/>
                    <a:pt x="147741" y="7766"/>
                    <a:pt x="161272" y="28774"/>
                  </a:cubicBezTo>
                  <a:cubicBezTo>
                    <a:pt x="174803" y="49782"/>
                    <a:pt x="178364" y="97141"/>
                    <a:pt x="182637" y="127051"/>
                  </a:cubicBezTo>
                  <a:cubicBezTo>
                    <a:pt x="186910" y="156961"/>
                    <a:pt x="197948" y="184023"/>
                    <a:pt x="186910" y="208236"/>
                  </a:cubicBezTo>
                  <a:cubicBezTo>
                    <a:pt x="175872" y="232449"/>
                    <a:pt x="141332" y="260936"/>
                    <a:pt x="116407" y="272330"/>
                  </a:cubicBezTo>
                  <a:cubicBezTo>
                    <a:pt x="91482" y="283724"/>
                    <a:pt x="38782" y="286573"/>
                    <a:pt x="20266" y="274467"/>
                  </a:cubicBezTo>
                  <a:cubicBezTo>
                    <a:pt x="1750" y="262361"/>
                    <a:pt x="-6083" y="237791"/>
                    <a:pt x="5312" y="199691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979C6F22-1E59-4D68-A3A1-FAEC242D9A50}"/>
                </a:ext>
              </a:extLst>
            </p:cNvPr>
            <p:cNvSpPr/>
            <p:nvPr/>
          </p:nvSpPr>
          <p:spPr>
            <a:xfrm>
              <a:off x="6198411" y="4772314"/>
              <a:ext cx="145269" cy="446633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  <a:gd name="connsiteX0" fmla="*/ 6496 w 140748"/>
                <a:gd name="connsiteY0" fmla="*/ 42636 h 364378"/>
                <a:gd name="connsiteX1" fmla="*/ 8067 w 140748"/>
                <a:gd name="connsiteY1" fmla="*/ 310013 h 364378"/>
                <a:gd name="connsiteX2" fmla="*/ 70905 w 140748"/>
                <a:gd name="connsiteY2" fmla="*/ 364185 h 364378"/>
                <a:gd name="connsiteX3" fmla="*/ 129409 w 140748"/>
                <a:gd name="connsiteY3" fmla="*/ 303514 h 364378"/>
                <a:gd name="connsiteX4" fmla="*/ 131576 w 140748"/>
                <a:gd name="connsiteY4" fmla="*/ 60829 h 364378"/>
                <a:gd name="connsiteX5" fmla="*/ 60071 w 140748"/>
                <a:gd name="connsiteY5" fmla="*/ 2324 h 364378"/>
                <a:gd name="connsiteX6" fmla="*/ 6496 w 140748"/>
                <a:gd name="connsiteY6" fmla="*/ 42636 h 364378"/>
                <a:gd name="connsiteX0" fmla="*/ 6496 w 136138"/>
                <a:gd name="connsiteY0" fmla="*/ 45571 h 367313"/>
                <a:gd name="connsiteX1" fmla="*/ 8067 w 136138"/>
                <a:gd name="connsiteY1" fmla="*/ 312948 h 367313"/>
                <a:gd name="connsiteX2" fmla="*/ 70905 w 136138"/>
                <a:gd name="connsiteY2" fmla="*/ 367120 h 367313"/>
                <a:gd name="connsiteX3" fmla="*/ 129409 w 136138"/>
                <a:gd name="connsiteY3" fmla="*/ 306449 h 367313"/>
                <a:gd name="connsiteX4" fmla="*/ 123956 w 136138"/>
                <a:gd name="connsiteY4" fmla="*/ 37094 h 367313"/>
                <a:gd name="connsiteX5" fmla="*/ 60071 w 136138"/>
                <a:gd name="connsiteY5" fmla="*/ 5259 h 367313"/>
                <a:gd name="connsiteX6" fmla="*/ 6496 w 136138"/>
                <a:gd name="connsiteY6" fmla="*/ 45571 h 367313"/>
                <a:gd name="connsiteX0" fmla="*/ 6991 w 136633"/>
                <a:gd name="connsiteY0" fmla="*/ 56469 h 378211"/>
                <a:gd name="connsiteX1" fmla="*/ 8562 w 136633"/>
                <a:gd name="connsiteY1" fmla="*/ 323846 h 378211"/>
                <a:gd name="connsiteX2" fmla="*/ 71400 w 136633"/>
                <a:gd name="connsiteY2" fmla="*/ 378018 h 378211"/>
                <a:gd name="connsiteX3" fmla="*/ 129904 w 136633"/>
                <a:gd name="connsiteY3" fmla="*/ 317347 h 378211"/>
                <a:gd name="connsiteX4" fmla="*/ 124451 w 136633"/>
                <a:gd name="connsiteY4" fmla="*/ 47992 h 378211"/>
                <a:gd name="connsiteX5" fmla="*/ 68186 w 136633"/>
                <a:gd name="connsiteY5" fmla="*/ 917 h 378211"/>
                <a:gd name="connsiteX6" fmla="*/ 6991 w 136633"/>
                <a:gd name="connsiteY6" fmla="*/ 56469 h 378211"/>
                <a:gd name="connsiteX0" fmla="*/ 3871 w 133513"/>
                <a:gd name="connsiteY0" fmla="*/ 56469 h 378103"/>
                <a:gd name="connsiteX1" fmla="*/ 13062 w 133513"/>
                <a:gd name="connsiteY1" fmla="*/ 321941 h 378103"/>
                <a:gd name="connsiteX2" fmla="*/ 68280 w 133513"/>
                <a:gd name="connsiteY2" fmla="*/ 378018 h 378103"/>
                <a:gd name="connsiteX3" fmla="*/ 126784 w 133513"/>
                <a:gd name="connsiteY3" fmla="*/ 317347 h 378103"/>
                <a:gd name="connsiteX4" fmla="*/ 121331 w 133513"/>
                <a:gd name="connsiteY4" fmla="*/ 47992 h 378103"/>
                <a:gd name="connsiteX5" fmla="*/ 65066 w 133513"/>
                <a:gd name="connsiteY5" fmla="*/ 917 h 378103"/>
                <a:gd name="connsiteX6" fmla="*/ 3871 w 133513"/>
                <a:gd name="connsiteY6" fmla="*/ 56469 h 378103"/>
                <a:gd name="connsiteX0" fmla="*/ 3871 w 130834"/>
                <a:gd name="connsiteY0" fmla="*/ 56469 h 378482"/>
                <a:gd name="connsiteX1" fmla="*/ 13062 w 130834"/>
                <a:gd name="connsiteY1" fmla="*/ 321941 h 378482"/>
                <a:gd name="connsiteX2" fmla="*/ 68280 w 130834"/>
                <a:gd name="connsiteY2" fmla="*/ 378018 h 378482"/>
                <a:gd name="connsiteX3" fmla="*/ 121069 w 130834"/>
                <a:gd name="connsiteY3" fmla="*/ 307822 h 378482"/>
                <a:gd name="connsiteX4" fmla="*/ 121331 w 130834"/>
                <a:gd name="connsiteY4" fmla="*/ 47992 h 378482"/>
                <a:gd name="connsiteX5" fmla="*/ 65066 w 130834"/>
                <a:gd name="connsiteY5" fmla="*/ 917 h 378482"/>
                <a:gd name="connsiteX6" fmla="*/ 3871 w 130834"/>
                <a:gd name="connsiteY6" fmla="*/ 56469 h 378482"/>
                <a:gd name="connsiteX0" fmla="*/ 3747 w 130911"/>
                <a:gd name="connsiteY0" fmla="*/ 56469 h 374836"/>
                <a:gd name="connsiteX1" fmla="*/ 12938 w 130911"/>
                <a:gd name="connsiteY1" fmla="*/ 321941 h 374836"/>
                <a:gd name="connsiteX2" fmla="*/ 64346 w 130911"/>
                <a:gd name="connsiteY2" fmla="*/ 374208 h 374836"/>
                <a:gd name="connsiteX3" fmla="*/ 120945 w 130911"/>
                <a:gd name="connsiteY3" fmla="*/ 307822 h 374836"/>
                <a:gd name="connsiteX4" fmla="*/ 121207 w 130911"/>
                <a:gd name="connsiteY4" fmla="*/ 47992 h 374836"/>
                <a:gd name="connsiteX5" fmla="*/ 64942 w 130911"/>
                <a:gd name="connsiteY5" fmla="*/ 917 h 374836"/>
                <a:gd name="connsiteX6" fmla="*/ 3747 w 130911"/>
                <a:gd name="connsiteY6" fmla="*/ 56469 h 374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0911" h="374836">
                  <a:moveTo>
                    <a:pt x="3747" y="56469"/>
                  </a:moveTo>
                  <a:cubicBezTo>
                    <a:pt x="-4920" y="109973"/>
                    <a:pt x="2838" y="268985"/>
                    <a:pt x="12938" y="321941"/>
                  </a:cubicBezTo>
                  <a:cubicBezTo>
                    <a:pt x="23038" y="374897"/>
                    <a:pt x="46345" y="376561"/>
                    <a:pt x="64346" y="374208"/>
                  </a:cubicBezTo>
                  <a:cubicBezTo>
                    <a:pt x="82347" y="371855"/>
                    <a:pt x="111468" y="362191"/>
                    <a:pt x="120945" y="307822"/>
                  </a:cubicBezTo>
                  <a:cubicBezTo>
                    <a:pt x="130422" y="253453"/>
                    <a:pt x="137458" y="102524"/>
                    <a:pt x="121207" y="47992"/>
                  </a:cubicBezTo>
                  <a:cubicBezTo>
                    <a:pt x="104956" y="-6540"/>
                    <a:pt x="84519" y="-496"/>
                    <a:pt x="64942" y="917"/>
                  </a:cubicBezTo>
                  <a:cubicBezTo>
                    <a:pt x="45365" y="2330"/>
                    <a:pt x="12414" y="2965"/>
                    <a:pt x="3747" y="56469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41C0801D-D8BA-43D3-B837-CF631CEF1666}"/>
                </a:ext>
              </a:extLst>
            </p:cNvPr>
            <p:cNvSpPr/>
            <p:nvPr/>
          </p:nvSpPr>
          <p:spPr>
            <a:xfrm rot="20929297">
              <a:off x="6145923" y="4408694"/>
              <a:ext cx="186924" cy="432800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111" h="362079">
                  <a:moveTo>
                    <a:pt x="3429" y="49900"/>
                  </a:moveTo>
                  <a:cubicBezTo>
                    <a:pt x="-5238" y="101182"/>
                    <a:pt x="3790" y="255748"/>
                    <a:pt x="16430" y="307752"/>
                  </a:cubicBezTo>
                  <a:cubicBezTo>
                    <a:pt x="29070" y="359756"/>
                    <a:pt x="59044" y="363007"/>
                    <a:pt x="79268" y="361924"/>
                  </a:cubicBezTo>
                  <a:cubicBezTo>
                    <a:pt x="99492" y="360841"/>
                    <a:pt x="127660" y="351812"/>
                    <a:pt x="137772" y="301253"/>
                  </a:cubicBezTo>
                  <a:cubicBezTo>
                    <a:pt x="147884" y="250694"/>
                    <a:pt x="156190" y="113100"/>
                    <a:pt x="139939" y="58568"/>
                  </a:cubicBezTo>
                  <a:cubicBezTo>
                    <a:pt x="123688" y="4036"/>
                    <a:pt x="86852" y="-658"/>
                    <a:pt x="68434" y="63"/>
                  </a:cubicBezTo>
                  <a:cubicBezTo>
                    <a:pt x="50016" y="784"/>
                    <a:pt x="12096" y="-1382"/>
                    <a:pt x="3429" y="49900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1484125F-F0F9-4EE8-917C-E80D84832DA5}"/>
                </a:ext>
              </a:extLst>
            </p:cNvPr>
            <p:cNvSpPr/>
            <p:nvPr/>
          </p:nvSpPr>
          <p:spPr>
            <a:xfrm flipH="1">
              <a:off x="6211229" y="5172971"/>
              <a:ext cx="294228" cy="112275"/>
            </a:xfrm>
            <a:custGeom>
              <a:avLst/>
              <a:gdLst>
                <a:gd name="connsiteX0" fmla="*/ 221209 w 244329"/>
                <a:gd name="connsiteY0" fmla="*/ 9633 h 114404"/>
                <a:gd name="connsiteX1" fmla="*/ 237008 w 244329"/>
                <a:gd name="connsiteY1" fmla="*/ 88631 h 114404"/>
                <a:gd name="connsiteX2" fmla="*/ 126411 w 244329"/>
                <a:gd name="connsiteY2" fmla="*/ 102456 h 114404"/>
                <a:gd name="connsiteX3" fmla="*/ 15 w 244329"/>
                <a:gd name="connsiteY3" fmla="*/ 108380 h 114404"/>
                <a:gd name="connsiteX4" fmla="*/ 118511 w 244329"/>
                <a:gd name="connsiteY4" fmla="*/ 11608 h 114404"/>
                <a:gd name="connsiteX5" fmla="*/ 221209 w 244329"/>
                <a:gd name="connsiteY5" fmla="*/ 9633 h 114404"/>
                <a:gd name="connsiteX0" fmla="*/ 223184 w 246304"/>
                <a:gd name="connsiteY0" fmla="*/ 8926 h 102196"/>
                <a:gd name="connsiteX1" fmla="*/ 238983 w 246304"/>
                <a:gd name="connsiteY1" fmla="*/ 87924 h 102196"/>
                <a:gd name="connsiteX2" fmla="*/ 128386 w 246304"/>
                <a:gd name="connsiteY2" fmla="*/ 101749 h 102196"/>
                <a:gd name="connsiteX3" fmla="*/ 15 w 246304"/>
                <a:gd name="connsiteY3" fmla="*/ 89899 h 102196"/>
                <a:gd name="connsiteX4" fmla="*/ 120486 w 246304"/>
                <a:gd name="connsiteY4" fmla="*/ 10901 h 102196"/>
                <a:gd name="connsiteX5" fmla="*/ 223184 w 246304"/>
                <a:gd name="connsiteY5" fmla="*/ 8926 h 102196"/>
                <a:gd name="connsiteX0" fmla="*/ 223184 w 246889"/>
                <a:gd name="connsiteY0" fmla="*/ 8926 h 97266"/>
                <a:gd name="connsiteX1" fmla="*/ 238983 w 246889"/>
                <a:gd name="connsiteY1" fmla="*/ 87924 h 97266"/>
                <a:gd name="connsiteX2" fmla="*/ 120486 w 246889"/>
                <a:gd name="connsiteY2" fmla="*/ 91875 h 97266"/>
                <a:gd name="connsiteX3" fmla="*/ 15 w 246889"/>
                <a:gd name="connsiteY3" fmla="*/ 89899 h 97266"/>
                <a:gd name="connsiteX4" fmla="*/ 120486 w 246889"/>
                <a:gd name="connsiteY4" fmla="*/ 10901 h 97266"/>
                <a:gd name="connsiteX5" fmla="*/ 223184 w 246889"/>
                <a:gd name="connsiteY5" fmla="*/ 8926 h 97266"/>
                <a:gd name="connsiteX0" fmla="*/ 223194 w 248288"/>
                <a:gd name="connsiteY0" fmla="*/ 4930 h 93270"/>
                <a:gd name="connsiteX1" fmla="*/ 238993 w 248288"/>
                <a:gd name="connsiteY1" fmla="*/ 83928 h 93270"/>
                <a:gd name="connsiteX2" fmla="*/ 120496 w 248288"/>
                <a:gd name="connsiteY2" fmla="*/ 87879 h 93270"/>
                <a:gd name="connsiteX3" fmla="*/ 25 w 248288"/>
                <a:gd name="connsiteY3" fmla="*/ 85903 h 93270"/>
                <a:gd name="connsiteX4" fmla="*/ 84947 w 248288"/>
                <a:gd name="connsiteY4" fmla="*/ 16780 h 93270"/>
                <a:gd name="connsiteX5" fmla="*/ 223194 w 248288"/>
                <a:gd name="connsiteY5" fmla="*/ 4930 h 93270"/>
                <a:gd name="connsiteX0" fmla="*/ 223184 w 246683"/>
                <a:gd name="connsiteY0" fmla="*/ 13745 h 102085"/>
                <a:gd name="connsiteX1" fmla="*/ 238983 w 246683"/>
                <a:gd name="connsiteY1" fmla="*/ 92743 h 102085"/>
                <a:gd name="connsiteX2" fmla="*/ 120486 w 246683"/>
                <a:gd name="connsiteY2" fmla="*/ 96694 h 102085"/>
                <a:gd name="connsiteX3" fmla="*/ 15 w 246683"/>
                <a:gd name="connsiteY3" fmla="*/ 94718 h 102085"/>
                <a:gd name="connsiteX4" fmla="*/ 126411 w 246683"/>
                <a:gd name="connsiteY4" fmla="*/ 7820 h 102085"/>
                <a:gd name="connsiteX5" fmla="*/ 223184 w 246683"/>
                <a:gd name="connsiteY5" fmla="*/ 13745 h 102085"/>
                <a:gd name="connsiteX0" fmla="*/ 223187 w 246686"/>
                <a:gd name="connsiteY0" fmla="*/ 7550 h 95890"/>
                <a:gd name="connsiteX1" fmla="*/ 238986 w 246686"/>
                <a:gd name="connsiteY1" fmla="*/ 86548 h 95890"/>
                <a:gd name="connsiteX2" fmla="*/ 120489 w 246686"/>
                <a:gd name="connsiteY2" fmla="*/ 90499 h 95890"/>
                <a:gd name="connsiteX3" fmla="*/ 18 w 246686"/>
                <a:gd name="connsiteY3" fmla="*/ 88523 h 95890"/>
                <a:gd name="connsiteX4" fmla="*/ 126414 w 246686"/>
                <a:gd name="connsiteY4" fmla="*/ 1625 h 95890"/>
                <a:gd name="connsiteX5" fmla="*/ 223187 w 246686"/>
                <a:gd name="connsiteY5" fmla="*/ 7550 h 95890"/>
                <a:gd name="connsiteX0" fmla="*/ 227133 w 248013"/>
                <a:gd name="connsiteY0" fmla="*/ 13746 h 102086"/>
                <a:gd name="connsiteX1" fmla="*/ 238983 w 248013"/>
                <a:gd name="connsiteY1" fmla="*/ 92744 h 102086"/>
                <a:gd name="connsiteX2" fmla="*/ 120486 w 248013"/>
                <a:gd name="connsiteY2" fmla="*/ 96695 h 102086"/>
                <a:gd name="connsiteX3" fmla="*/ 15 w 248013"/>
                <a:gd name="connsiteY3" fmla="*/ 94719 h 102086"/>
                <a:gd name="connsiteX4" fmla="*/ 126411 w 248013"/>
                <a:gd name="connsiteY4" fmla="*/ 7821 h 102086"/>
                <a:gd name="connsiteX5" fmla="*/ 227133 w 248013"/>
                <a:gd name="connsiteY5" fmla="*/ 13746 h 102086"/>
                <a:gd name="connsiteX0" fmla="*/ 227133 w 249041"/>
                <a:gd name="connsiteY0" fmla="*/ 11407 h 99747"/>
                <a:gd name="connsiteX1" fmla="*/ 238983 w 249041"/>
                <a:gd name="connsiteY1" fmla="*/ 90405 h 99747"/>
                <a:gd name="connsiteX2" fmla="*/ 120486 w 249041"/>
                <a:gd name="connsiteY2" fmla="*/ 94356 h 99747"/>
                <a:gd name="connsiteX3" fmla="*/ 15 w 249041"/>
                <a:gd name="connsiteY3" fmla="*/ 92380 h 99747"/>
                <a:gd name="connsiteX4" fmla="*/ 126411 w 249041"/>
                <a:gd name="connsiteY4" fmla="*/ 5482 h 99747"/>
                <a:gd name="connsiteX5" fmla="*/ 227133 w 249041"/>
                <a:gd name="connsiteY5" fmla="*/ 11407 h 99747"/>
                <a:gd name="connsiteX0" fmla="*/ 227133 w 243144"/>
                <a:gd name="connsiteY0" fmla="*/ 11407 h 101983"/>
                <a:gd name="connsiteX1" fmla="*/ 238983 w 243144"/>
                <a:gd name="connsiteY1" fmla="*/ 90405 h 101983"/>
                <a:gd name="connsiteX2" fmla="*/ 120486 w 243144"/>
                <a:gd name="connsiteY2" fmla="*/ 94356 h 101983"/>
                <a:gd name="connsiteX3" fmla="*/ 15 w 243144"/>
                <a:gd name="connsiteY3" fmla="*/ 92380 h 101983"/>
                <a:gd name="connsiteX4" fmla="*/ 126411 w 243144"/>
                <a:gd name="connsiteY4" fmla="*/ 5482 h 101983"/>
                <a:gd name="connsiteX5" fmla="*/ 227133 w 243144"/>
                <a:gd name="connsiteY5" fmla="*/ 11407 h 101983"/>
                <a:gd name="connsiteX0" fmla="*/ 227133 w 243144"/>
                <a:gd name="connsiteY0" fmla="*/ 11407 h 107617"/>
                <a:gd name="connsiteX1" fmla="*/ 238983 w 243144"/>
                <a:gd name="connsiteY1" fmla="*/ 90405 h 107617"/>
                <a:gd name="connsiteX2" fmla="*/ 120486 w 243144"/>
                <a:gd name="connsiteY2" fmla="*/ 94356 h 107617"/>
                <a:gd name="connsiteX3" fmla="*/ 15 w 243144"/>
                <a:gd name="connsiteY3" fmla="*/ 92380 h 107617"/>
                <a:gd name="connsiteX4" fmla="*/ 126411 w 243144"/>
                <a:gd name="connsiteY4" fmla="*/ 5482 h 107617"/>
                <a:gd name="connsiteX5" fmla="*/ 227133 w 243144"/>
                <a:gd name="connsiteY5" fmla="*/ 11407 h 107617"/>
                <a:gd name="connsiteX0" fmla="*/ 227133 w 247182"/>
                <a:gd name="connsiteY0" fmla="*/ 11407 h 107617"/>
                <a:gd name="connsiteX1" fmla="*/ 238983 w 247182"/>
                <a:gd name="connsiteY1" fmla="*/ 90405 h 107617"/>
                <a:gd name="connsiteX2" fmla="*/ 146160 w 247182"/>
                <a:gd name="connsiteY2" fmla="*/ 94356 h 107617"/>
                <a:gd name="connsiteX3" fmla="*/ 15 w 247182"/>
                <a:gd name="connsiteY3" fmla="*/ 92380 h 107617"/>
                <a:gd name="connsiteX4" fmla="*/ 126411 w 247182"/>
                <a:gd name="connsiteY4" fmla="*/ 5482 h 107617"/>
                <a:gd name="connsiteX5" fmla="*/ 227133 w 247182"/>
                <a:gd name="connsiteY5" fmla="*/ 11407 h 107617"/>
                <a:gd name="connsiteX0" fmla="*/ 227133 w 247453"/>
                <a:gd name="connsiteY0" fmla="*/ 14122 h 110034"/>
                <a:gd name="connsiteX1" fmla="*/ 240747 w 247453"/>
                <a:gd name="connsiteY1" fmla="*/ 100740 h 110034"/>
                <a:gd name="connsiteX2" fmla="*/ 146160 w 247453"/>
                <a:gd name="connsiteY2" fmla="*/ 97071 h 110034"/>
                <a:gd name="connsiteX3" fmla="*/ 15 w 247453"/>
                <a:gd name="connsiteY3" fmla="*/ 95095 h 110034"/>
                <a:gd name="connsiteX4" fmla="*/ 126411 w 247453"/>
                <a:gd name="connsiteY4" fmla="*/ 8197 h 110034"/>
                <a:gd name="connsiteX5" fmla="*/ 227133 w 247453"/>
                <a:gd name="connsiteY5" fmla="*/ 14122 h 110034"/>
                <a:gd name="connsiteX0" fmla="*/ 227133 w 247453"/>
                <a:gd name="connsiteY0" fmla="*/ 14122 h 112425"/>
                <a:gd name="connsiteX1" fmla="*/ 240747 w 247453"/>
                <a:gd name="connsiteY1" fmla="*/ 100740 h 112425"/>
                <a:gd name="connsiteX2" fmla="*/ 146160 w 247453"/>
                <a:gd name="connsiteY2" fmla="*/ 104691 h 112425"/>
                <a:gd name="connsiteX3" fmla="*/ 15 w 247453"/>
                <a:gd name="connsiteY3" fmla="*/ 95095 h 112425"/>
                <a:gd name="connsiteX4" fmla="*/ 126411 w 247453"/>
                <a:gd name="connsiteY4" fmla="*/ 8197 h 112425"/>
                <a:gd name="connsiteX5" fmla="*/ 227133 w 247453"/>
                <a:gd name="connsiteY5" fmla="*/ 14122 h 112425"/>
                <a:gd name="connsiteX0" fmla="*/ 227133 w 247453"/>
                <a:gd name="connsiteY0" fmla="*/ 7701 h 106004"/>
                <a:gd name="connsiteX1" fmla="*/ 240747 w 247453"/>
                <a:gd name="connsiteY1" fmla="*/ 94319 h 106004"/>
                <a:gd name="connsiteX2" fmla="*/ 146160 w 247453"/>
                <a:gd name="connsiteY2" fmla="*/ 98270 h 106004"/>
                <a:gd name="connsiteX3" fmla="*/ 15 w 247453"/>
                <a:gd name="connsiteY3" fmla="*/ 88674 h 106004"/>
                <a:gd name="connsiteX4" fmla="*/ 126411 w 247453"/>
                <a:gd name="connsiteY4" fmla="*/ 1776 h 106004"/>
                <a:gd name="connsiteX5" fmla="*/ 227133 w 247453"/>
                <a:gd name="connsiteY5" fmla="*/ 7701 h 106004"/>
                <a:gd name="connsiteX0" fmla="*/ 227132 w 247123"/>
                <a:gd name="connsiteY0" fmla="*/ 9857 h 108160"/>
                <a:gd name="connsiteX1" fmla="*/ 240746 w 247123"/>
                <a:gd name="connsiteY1" fmla="*/ 96475 h 108160"/>
                <a:gd name="connsiteX2" fmla="*/ 146159 w 247123"/>
                <a:gd name="connsiteY2" fmla="*/ 100426 h 108160"/>
                <a:gd name="connsiteX3" fmla="*/ 14 w 247123"/>
                <a:gd name="connsiteY3" fmla="*/ 90830 h 108160"/>
                <a:gd name="connsiteX4" fmla="*/ 135228 w 247123"/>
                <a:gd name="connsiteY4" fmla="*/ 122 h 108160"/>
                <a:gd name="connsiteX5" fmla="*/ 227132 w 247123"/>
                <a:gd name="connsiteY5" fmla="*/ 9857 h 108160"/>
                <a:gd name="connsiteX0" fmla="*/ 227132 w 247520"/>
                <a:gd name="connsiteY0" fmla="*/ 9857 h 108160"/>
                <a:gd name="connsiteX1" fmla="*/ 240746 w 247520"/>
                <a:gd name="connsiteY1" fmla="*/ 96475 h 108160"/>
                <a:gd name="connsiteX2" fmla="*/ 146159 w 247520"/>
                <a:gd name="connsiteY2" fmla="*/ 100426 h 108160"/>
                <a:gd name="connsiteX3" fmla="*/ 14 w 247520"/>
                <a:gd name="connsiteY3" fmla="*/ 90830 h 108160"/>
                <a:gd name="connsiteX4" fmla="*/ 135228 w 247520"/>
                <a:gd name="connsiteY4" fmla="*/ 122 h 108160"/>
                <a:gd name="connsiteX5" fmla="*/ 227132 w 247520"/>
                <a:gd name="connsiteY5" fmla="*/ 9857 h 108160"/>
                <a:gd name="connsiteX0" fmla="*/ 221840 w 245898"/>
                <a:gd name="connsiteY0" fmla="*/ 12067 h 112275"/>
                <a:gd name="connsiteX1" fmla="*/ 240745 w 245898"/>
                <a:gd name="connsiteY1" fmla="*/ 100590 h 112275"/>
                <a:gd name="connsiteX2" fmla="*/ 146158 w 245898"/>
                <a:gd name="connsiteY2" fmla="*/ 104541 h 112275"/>
                <a:gd name="connsiteX3" fmla="*/ 13 w 245898"/>
                <a:gd name="connsiteY3" fmla="*/ 94945 h 112275"/>
                <a:gd name="connsiteX4" fmla="*/ 135227 w 245898"/>
                <a:gd name="connsiteY4" fmla="*/ 4237 h 112275"/>
                <a:gd name="connsiteX5" fmla="*/ 221840 w 245898"/>
                <a:gd name="connsiteY5" fmla="*/ 12067 h 112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898" h="112275">
                  <a:moveTo>
                    <a:pt x="221840" y="12067"/>
                  </a:moveTo>
                  <a:cubicBezTo>
                    <a:pt x="241189" y="9076"/>
                    <a:pt x="253359" y="85178"/>
                    <a:pt x="240745" y="100590"/>
                  </a:cubicBezTo>
                  <a:cubicBezTo>
                    <a:pt x="228131" y="116002"/>
                    <a:pt x="186280" y="105482"/>
                    <a:pt x="146158" y="104541"/>
                  </a:cubicBezTo>
                  <a:cubicBezTo>
                    <a:pt x="106036" y="103600"/>
                    <a:pt x="1330" y="127861"/>
                    <a:pt x="13" y="94945"/>
                  </a:cubicBezTo>
                  <a:cubicBezTo>
                    <a:pt x="-1304" y="79804"/>
                    <a:pt x="98256" y="18050"/>
                    <a:pt x="135227" y="4237"/>
                  </a:cubicBezTo>
                  <a:cubicBezTo>
                    <a:pt x="172198" y="-9576"/>
                    <a:pt x="202491" y="15058"/>
                    <a:pt x="221840" y="12067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617B6FAB-F8D6-4240-8E01-A5770CC64F3F}"/>
                </a:ext>
              </a:extLst>
            </p:cNvPr>
            <p:cNvSpPr/>
            <p:nvPr/>
          </p:nvSpPr>
          <p:spPr>
            <a:xfrm rot="1604664">
              <a:off x="5540402" y="3364060"/>
              <a:ext cx="143560" cy="356577"/>
            </a:xfrm>
            <a:custGeom>
              <a:avLst/>
              <a:gdLst>
                <a:gd name="connsiteX0" fmla="*/ 6457 w 165048"/>
                <a:gd name="connsiteY0" fmla="*/ 44808 h 353407"/>
                <a:gd name="connsiteX1" fmla="*/ 61409 w 165048"/>
                <a:gd name="connsiteY1" fmla="*/ 847 h 353407"/>
                <a:gd name="connsiteX2" fmla="*/ 129550 w 165048"/>
                <a:gd name="connsiteY2" fmla="*/ 31620 h 353407"/>
                <a:gd name="connsiteX3" fmla="*/ 155927 w 165048"/>
                <a:gd name="connsiteY3" fmla="*/ 200872 h 353407"/>
                <a:gd name="connsiteX4" fmla="*/ 160323 w 165048"/>
                <a:gd name="connsiteY4" fmla="*/ 306379 h 353407"/>
                <a:gd name="connsiteX5" fmla="*/ 92182 w 165048"/>
                <a:gd name="connsiteY5" fmla="*/ 352539 h 353407"/>
                <a:gd name="connsiteX6" fmla="*/ 15250 w 165048"/>
                <a:gd name="connsiteY6" fmla="*/ 323964 h 353407"/>
                <a:gd name="connsiteX7" fmla="*/ 2061 w 165048"/>
                <a:gd name="connsiteY7" fmla="*/ 183287 h 353407"/>
                <a:gd name="connsiteX8" fmla="*/ 6457 w 165048"/>
                <a:gd name="connsiteY8" fmla="*/ 44808 h 353407"/>
                <a:gd name="connsiteX0" fmla="*/ 6885 w 165476"/>
                <a:gd name="connsiteY0" fmla="*/ 44808 h 352670"/>
                <a:gd name="connsiteX1" fmla="*/ 61837 w 165476"/>
                <a:gd name="connsiteY1" fmla="*/ 847 h 352670"/>
                <a:gd name="connsiteX2" fmla="*/ 129978 w 165476"/>
                <a:gd name="connsiteY2" fmla="*/ 31620 h 352670"/>
                <a:gd name="connsiteX3" fmla="*/ 156355 w 165476"/>
                <a:gd name="connsiteY3" fmla="*/ 200872 h 352670"/>
                <a:gd name="connsiteX4" fmla="*/ 160751 w 165476"/>
                <a:gd name="connsiteY4" fmla="*/ 306379 h 352670"/>
                <a:gd name="connsiteX5" fmla="*/ 92610 w 165476"/>
                <a:gd name="connsiteY5" fmla="*/ 352539 h 352670"/>
                <a:gd name="connsiteX6" fmla="*/ 22273 w 165476"/>
                <a:gd name="connsiteY6" fmla="*/ 315172 h 352670"/>
                <a:gd name="connsiteX7" fmla="*/ 2489 w 165476"/>
                <a:gd name="connsiteY7" fmla="*/ 183287 h 352670"/>
                <a:gd name="connsiteX8" fmla="*/ 6885 w 165476"/>
                <a:gd name="connsiteY8" fmla="*/ 44808 h 352670"/>
                <a:gd name="connsiteX0" fmla="*/ 6885 w 159537"/>
                <a:gd name="connsiteY0" fmla="*/ 44808 h 352733"/>
                <a:gd name="connsiteX1" fmla="*/ 61837 w 159537"/>
                <a:gd name="connsiteY1" fmla="*/ 847 h 352733"/>
                <a:gd name="connsiteX2" fmla="*/ 129978 w 159537"/>
                <a:gd name="connsiteY2" fmla="*/ 31620 h 352733"/>
                <a:gd name="connsiteX3" fmla="*/ 156355 w 159537"/>
                <a:gd name="connsiteY3" fmla="*/ 200872 h 352733"/>
                <a:gd name="connsiteX4" fmla="*/ 151959 w 159537"/>
                <a:gd name="connsiteY4" fmla="*/ 304181 h 352733"/>
                <a:gd name="connsiteX5" fmla="*/ 92610 w 159537"/>
                <a:gd name="connsiteY5" fmla="*/ 352539 h 352733"/>
                <a:gd name="connsiteX6" fmla="*/ 22273 w 159537"/>
                <a:gd name="connsiteY6" fmla="*/ 315172 h 352733"/>
                <a:gd name="connsiteX7" fmla="*/ 2489 w 159537"/>
                <a:gd name="connsiteY7" fmla="*/ 183287 h 352733"/>
                <a:gd name="connsiteX8" fmla="*/ 6885 w 159537"/>
                <a:gd name="connsiteY8" fmla="*/ 44808 h 352733"/>
                <a:gd name="connsiteX0" fmla="*/ 6885 w 156440"/>
                <a:gd name="connsiteY0" fmla="*/ 44449 h 352374"/>
                <a:gd name="connsiteX1" fmla="*/ 61837 w 156440"/>
                <a:gd name="connsiteY1" fmla="*/ 488 h 352374"/>
                <a:gd name="connsiteX2" fmla="*/ 129978 w 156440"/>
                <a:gd name="connsiteY2" fmla="*/ 31261 h 352374"/>
                <a:gd name="connsiteX3" fmla="*/ 149760 w 156440"/>
                <a:gd name="connsiteY3" fmla="*/ 171938 h 352374"/>
                <a:gd name="connsiteX4" fmla="*/ 151959 w 156440"/>
                <a:gd name="connsiteY4" fmla="*/ 303822 h 352374"/>
                <a:gd name="connsiteX5" fmla="*/ 92610 w 156440"/>
                <a:gd name="connsiteY5" fmla="*/ 352180 h 352374"/>
                <a:gd name="connsiteX6" fmla="*/ 22273 w 156440"/>
                <a:gd name="connsiteY6" fmla="*/ 314813 h 352374"/>
                <a:gd name="connsiteX7" fmla="*/ 2489 w 156440"/>
                <a:gd name="connsiteY7" fmla="*/ 182928 h 352374"/>
                <a:gd name="connsiteX8" fmla="*/ 6885 w 156440"/>
                <a:gd name="connsiteY8" fmla="*/ 44449 h 352374"/>
                <a:gd name="connsiteX0" fmla="*/ 6885 w 153367"/>
                <a:gd name="connsiteY0" fmla="*/ 44449 h 352607"/>
                <a:gd name="connsiteX1" fmla="*/ 61837 w 153367"/>
                <a:gd name="connsiteY1" fmla="*/ 488 h 352607"/>
                <a:gd name="connsiteX2" fmla="*/ 129978 w 153367"/>
                <a:gd name="connsiteY2" fmla="*/ 31261 h 352607"/>
                <a:gd name="connsiteX3" fmla="*/ 149760 w 153367"/>
                <a:gd name="connsiteY3" fmla="*/ 171938 h 352607"/>
                <a:gd name="connsiteX4" fmla="*/ 147562 w 153367"/>
                <a:gd name="connsiteY4" fmla="*/ 297228 h 352607"/>
                <a:gd name="connsiteX5" fmla="*/ 92610 w 153367"/>
                <a:gd name="connsiteY5" fmla="*/ 352180 h 352607"/>
                <a:gd name="connsiteX6" fmla="*/ 22273 w 153367"/>
                <a:gd name="connsiteY6" fmla="*/ 314813 h 352607"/>
                <a:gd name="connsiteX7" fmla="*/ 2489 w 153367"/>
                <a:gd name="connsiteY7" fmla="*/ 182928 h 352607"/>
                <a:gd name="connsiteX8" fmla="*/ 6885 w 153367"/>
                <a:gd name="connsiteY8" fmla="*/ 44449 h 352607"/>
                <a:gd name="connsiteX0" fmla="*/ 7178 w 153660"/>
                <a:gd name="connsiteY0" fmla="*/ 44449 h 352310"/>
                <a:gd name="connsiteX1" fmla="*/ 62130 w 153660"/>
                <a:gd name="connsiteY1" fmla="*/ 488 h 352310"/>
                <a:gd name="connsiteX2" fmla="*/ 130271 w 153660"/>
                <a:gd name="connsiteY2" fmla="*/ 31261 h 352310"/>
                <a:gd name="connsiteX3" fmla="*/ 150053 w 153660"/>
                <a:gd name="connsiteY3" fmla="*/ 171938 h 352310"/>
                <a:gd name="connsiteX4" fmla="*/ 147855 w 153660"/>
                <a:gd name="connsiteY4" fmla="*/ 297228 h 352310"/>
                <a:gd name="connsiteX5" fmla="*/ 92903 w 153660"/>
                <a:gd name="connsiteY5" fmla="*/ 352180 h 352310"/>
                <a:gd name="connsiteX6" fmla="*/ 26962 w 153660"/>
                <a:gd name="connsiteY6" fmla="*/ 308219 h 352310"/>
                <a:gd name="connsiteX7" fmla="*/ 2782 w 153660"/>
                <a:gd name="connsiteY7" fmla="*/ 182928 h 352310"/>
                <a:gd name="connsiteX8" fmla="*/ 7178 w 153660"/>
                <a:gd name="connsiteY8" fmla="*/ 44449 h 352310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82928 h 341473"/>
                <a:gd name="connsiteX8" fmla="*/ 7178 w 153958"/>
                <a:gd name="connsiteY8" fmla="*/ 44449 h 341473"/>
                <a:gd name="connsiteX0" fmla="*/ 5932 w 152712"/>
                <a:gd name="connsiteY0" fmla="*/ 44449 h 341473"/>
                <a:gd name="connsiteX1" fmla="*/ 60884 w 152712"/>
                <a:gd name="connsiteY1" fmla="*/ 488 h 341473"/>
                <a:gd name="connsiteX2" fmla="*/ 129025 w 152712"/>
                <a:gd name="connsiteY2" fmla="*/ 31261 h 341473"/>
                <a:gd name="connsiteX3" fmla="*/ 148807 w 152712"/>
                <a:gd name="connsiteY3" fmla="*/ 171938 h 341473"/>
                <a:gd name="connsiteX4" fmla="*/ 146609 w 152712"/>
                <a:gd name="connsiteY4" fmla="*/ 297228 h 341473"/>
                <a:gd name="connsiteX5" fmla="*/ 87260 w 152712"/>
                <a:gd name="connsiteY5" fmla="*/ 341190 h 341473"/>
                <a:gd name="connsiteX6" fmla="*/ 25716 w 152712"/>
                <a:gd name="connsiteY6" fmla="*/ 308219 h 341473"/>
                <a:gd name="connsiteX7" fmla="*/ 3734 w 152712"/>
                <a:gd name="connsiteY7" fmla="*/ 169740 h 341473"/>
                <a:gd name="connsiteX8" fmla="*/ 5932 w 152712"/>
                <a:gd name="connsiteY8" fmla="*/ 44449 h 341473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69740 h 341473"/>
                <a:gd name="connsiteX8" fmla="*/ 7178 w 153958"/>
                <a:gd name="connsiteY8" fmla="*/ 44449 h 341473"/>
                <a:gd name="connsiteX0" fmla="*/ 6886 w 153666"/>
                <a:gd name="connsiteY0" fmla="*/ 44449 h 341196"/>
                <a:gd name="connsiteX1" fmla="*/ 61838 w 153666"/>
                <a:gd name="connsiteY1" fmla="*/ 488 h 341196"/>
                <a:gd name="connsiteX2" fmla="*/ 129979 w 153666"/>
                <a:gd name="connsiteY2" fmla="*/ 31261 h 341196"/>
                <a:gd name="connsiteX3" fmla="*/ 149761 w 153666"/>
                <a:gd name="connsiteY3" fmla="*/ 171938 h 341196"/>
                <a:gd name="connsiteX4" fmla="*/ 147563 w 153666"/>
                <a:gd name="connsiteY4" fmla="*/ 297228 h 341196"/>
                <a:gd name="connsiteX5" fmla="*/ 88214 w 153666"/>
                <a:gd name="connsiteY5" fmla="*/ 341190 h 341196"/>
                <a:gd name="connsiteX6" fmla="*/ 22274 w 153666"/>
                <a:gd name="connsiteY6" fmla="*/ 295031 h 341196"/>
                <a:gd name="connsiteX7" fmla="*/ 2490 w 153666"/>
                <a:gd name="connsiteY7" fmla="*/ 169740 h 341196"/>
                <a:gd name="connsiteX8" fmla="*/ 6886 w 153666"/>
                <a:gd name="connsiteY8" fmla="*/ 44449 h 341196"/>
                <a:gd name="connsiteX0" fmla="*/ 6886 w 152380"/>
                <a:gd name="connsiteY0" fmla="*/ 44449 h 341216"/>
                <a:gd name="connsiteX1" fmla="*/ 61838 w 152380"/>
                <a:gd name="connsiteY1" fmla="*/ 488 h 341216"/>
                <a:gd name="connsiteX2" fmla="*/ 129979 w 152380"/>
                <a:gd name="connsiteY2" fmla="*/ 31261 h 341216"/>
                <a:gd name="connsiteX3" fmla="*/ 149761 w 152380"/>
                <a:gd name="connsiteY3" fmla="*/ 171938 h 341216"/>
                <a:gd name="connsiteX4" fmla="*/ 145365 w 152380"/>
                <a:gd name="connsiteY4" fmla="*/ 299426 h 341216"/>
                <a:gd name="connsiteX5" fmla="*/ 88214 w 152380"/>
                <a:gd name="connsiteY5" fmla="*/ 341190 h 341216"/>
                <a:gd name="connsiteX6" fmla="*/ 22274 w 152380"/>
                <a:gd name="connsiteY6" fmla="*/ 295031 h 341216"/>
                <a:gd name="connsiteX7" fmla="*/ 2490 w 152380"/>
                <a:gd name="connsiteY7" fmla="*/ 169740 h 341216"/>
                <a:gd name="connsiteX8" fmla="*/ 6886 w 152380"/>
                <a:gd name="connsiteY8" fmla="*/ 44449 h 341216"/>
                <a:gd name="connsiteX0" fmla="*/ 6886 w 152646"/>
                <a:gd name="connsiteY0" fmla="*/ 44449 h 339021"/>
                <a:gd name="connsiteX1" fmla="*/ 61838 w 152646"/>
                <a:gd name="connsiteY1" fmla="*/ 488 h 339021"/>
                <a:gd name="connsiteX2" fmla="*/ 129979 w 152646"/>
                <a:gd name="connsiteY2" fmla="*/ 31261 h 339021"/>
                <a:gd name="connsiteX3" fmla="*/ 149761 w 152646"/>
                <a:gd name="connsiteY3" fmla="*/ 171938 h 339021"/>
                <a:gd name="connsiteX4" fmla="*/ 145365 w 152646"/>
                <a:gd name="connsiteY4" fmla="*/ 299426 h 339021"/>
                <a:gd name="connsiteX5" fmla="*/ 83818 w 152646"/>
                <a:gd name="connsiteY5" fmla="*/ 338991 h 339021"/>
                <a:gd name="connsiteX6" fmla="*/ 22274 w 152646"/>
                <a:gd name="connsiteY6" fmla="*/ 295031 h 339021"/>
                <a:gd name="connsiteX7" fmla="*/ 2490 w 152646"/>
                <a:gd name="connsiteY7" fmla="*/ 169740 h 339021"/>
                <a:gd name="connsiteX8" fmla="*/ 6886 w 152646"/>
                <a:gd name="connsiteY8" fmla="*/ 44449 h 339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2646" h="339021">
                  <a:moveTo>
                    <a:pt x="6886" y="44449"/>
                  </a:moveTo>
                  <a:cubicBezTo>
                    <a:pt x="16777" y="16240"/>
                    <a:pt x="41323" y="2686"/>
                    <a:pt x="61838" y="488"/>
                  </a:cubicBezTo>
                  <a:cubicBezTo>
                    <a:pt x="82354" y="-1710"/>
                    <a:pt x="115325" y="2686"/>
                    <a:pt x="129979" y="31261"/>
                  </a:cubicBezTo>
                  <a:cubicBezTo>
                    <a:pt x="144633" y="59836"/>
                    <a:pt x="147197" y="127244"/>
                    <a:pt x="149761" y="171938"/>
                  </a:cubicBezTo>
                  <a:cubicBezTo>
                    <a:pt x="152325" y="216632"/>
                    <a:pt x="156355" y="271584"/>
                    <a:pt x="145365" y="299426"/>
                  </a:cubicBezTo>
                  <a:cubicBezTo>
                    <a:pt x="134375" y="327268"/>
                    <a:pt x="104333" y="339723"/>
                    <a:pt x="83818" y="338991"/>
                  </a:cubicBezTo>
                  <a:cubicBezTo>
                    <a:pt x="63303" y="338259"/>
                    <a:pt x="37294" y="323240"/>
                    <a:pt x="22274" y="295031"/>
                  </a:cubicBezTo>
                  <a:cubicBezTo>
                    <a:pt x="7254" y="266822"/>
                    <a:pt x="5055" y="211504"/>
                    <a:pt x="2490" y="169740"/>
                  </a:cubicBezTo>
                  <a:cubicBezTo>
                    <a:pt x="-75" y="127976"/>
                    <a:pt x="-3005" y="72658"/>
                    <a:pt x="6886" y="44449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A9EC5EBB-8275-446E-9246-BCB0DE5F7B55}"/>
                </a:ext>
              </a:extLst>
            </p:cNvPr>
            <p:cNvSpPr/>
            <p:nvPr/>
          </p:nvSpPr>
          <p:spPr>
            <a:xfrm flipH="1">
              <a:off x="5478574" y="3603569"/>
              <a:ext cx="197568" cy="623311"/>
            </a:xfrm>
            <a:custGeom>
              <a:avLst/>
              <a:gdLst>
                <a:gd name="connsiteX0" fmla="*/ 63868 w 187016"/>
                <a:gd name="connsiteY0" fmla="*/ 62019 h 502838"/>
                <a:gd name="connsiteX1" fmla="*/ 86420 w 187016"/>
                <a:gd name="connsiteY1" fmla="*/ 512 h 502838"/>
                <a:gd name="connsiteX2" fmla="*/ 168429 w 187016"/>
                <a:gd name="connsiteY2" fmla="*/ 47667 h 502838"/>
                <a:gd name="connsiteX3" fmla="*/ 156128 w 187016"/>
                <a:gd name="connsiteY3" fmla="*/ 271142 h 502838"/>
                <a:gd name="connsiteX4" fmla="*/ 186881 w 187016"/>
                <a:gd name="connsiteY4" fmla="*/ 412607 h 502838"/>
                <a:gd name="connsiteX5" fmla="*/ 141776 w 187016"/>
                <a:gd name="connsiteY5" fmla="*/ 363402 h 502838"/>
                <a:gd name="connsiteX6" fmla="*/ 162278 w 187016"/>
                <a:gd name="connsiteY6" fmla="*/ 490516 h 502838"/>
                <a:gd name="connsiteX7" fmla="*/ 117173 w 187016"/>
                <a:gd name="connsiteY7" fmla="*/ 394155 h 502838"/>
                <a:gd name="connsiteX8" fmla="*/ 113073 w 187016"/>
                <a:gd name="connsiteY8" fmla="*/ 502817 h 502838"/>
                <a:gd name="connsiteX9" fmla="*/ 86420 w 187016"/>
                <a:gd name="connsiteY9" fmla="*/ 404406 h 502838"/>
                <a:gd name="connsiteX10" fmla="*/ 59767 w 187016"/>
                <a:gd name="connsiteY10" fmla="*/ 500767 h 502838"/>
                <a:gd name="connsiteX11" fmla="*/ 53616 w 187016"/>
                <a:gd name="connsiteY11" fmla="*/ 402356 h 502838"/>
                <a:gd name="connsiteX12" fmla="*/ 311 w 187016"/>
                <a:gd name="connsiteY12" fmla="*/ 433109 h 502838"/>
                <a:gd name="connsiteX13" fmla="*/ 33114 w 187016"/>
                <a:gd name="connsiteY13" fmla="*/ 355201 h 502838"/>
                <a:gd name="connsiteX14" fmla="*/ 63868 w 187016"/>
                <a:gd name="connsiteY14" fmla="*/ 303945 h 502838"/>
                <a:gd name="connsiteX15" fmla="*/ 63868 w 187016"/>
                <a:gd name="connsiteY15" fmla="*/ 62019 h 502838"/>
                <a:gd name="connsiteX0" fmla="*/ 63868 w 187016"/>
                <a:gd name="connsiteY0" fmla="*/ 63996 h 504815"/>
                <a:gd name="connsiteX1" fmla="*/ 113073 w 187016"/>
                <a:gd name="connsiteY1" fmla="*/ 439 h 504815"/>
                <a:gd name="connsiteX2" fmla="*/ 168429 w 187016"/>
                <a:gd name="connsiteY2" fmla="*/ 49644 h 504815"/>
                <a:gd name="connsiteX3" fmla="*/ 156128 w 187016"/>
                <a:gd name="connsiteY3" fmla="*/ 273119 h 504815"/>
                <a:gd name="connsiteX4" fmla="*/ 186881 w 187016"/>
                <a:gd name="connsiteY4" fmla="*/ 414584 h 504815"/>
                <a:gd name="connsiteX5" fmla="*/ 141776 w 187016"/>
                <a:gd name="connsiteY5" fmla="*/ 365379 h 504815"/>
                <a:gd name="connsiteX6" fmla="*/ 162278 w 187016"/>
                <a:gd name="connsiteY6" fmla="*/ 492493 h 504815"/>
                <a:gd name="connsiteX7" fmla="*/ 117173 w 187016"/>
                <a:gd name="connsiteY7" fmla="*/ 396132 h 504815"/>
                <a:gd name="connsiteX8" fmla="*/ 113073 w 187016"/>
                <a:gd name="connsiteY8" fmla="*/ 504794 h 504815"/>
                <a:gd name="connsiteX9" fmla="*/ 86420 w 187016"/>
                <a:gd name="connsiteY9" fmla="*/ 406383 h 504815"/>
                <a:gd name="connsiteX10" fmla="*/ 59767 w 187016"/>
                <a:gd name="connsiteY10" fmla="*/ 502744 h 504815"/>
                <a:gd name="connsiteX11" fmla="*/ 53616 w 187016"/>
                <a:gd name="connsiteY11" fmla="*/ 404333 h 504815"/>
                <a:gd name="connsiteX12" fmla="*/ 311 w 187016"/>
                <a:gd name="connsiteY12" fmla="*/ 435086 h 504815"/>
                <a:gd name="connsiteX13" fmla="*/ 33114 w 187016"/>
                <a:gd name="connsiteY13" fmla="*/ 357178 h 504815"/>
                <a:gd name="connsiteX14" fmla="*/ 63868 w 187016"/>
                <a:gd name="connsiteY14" fmla="*/ 305922 h 504815"/>
                <a:gd name="connsiteX15" fmla="*/ 63868 w 187016"/>
                <a:gd name="connsiteY15" fmla="*/ 63996 h 504815"/>
                <a:gd name="connsiteX0" fmla="*/ 57718 w 187016"/>
                <a:gd name="connsiteY0" fmla="*/ 53366 h 504437"/>
                <a:gd name="connsiteX1" fmla="*/ 113073 w 187016"/>
                <a:gd name="connsiteY1" fmla="*/ 61 h 504437"/>
                <a:gd name="connsiteX2" fmla="*/ 168429 w 187016"/>
                <a:gd name="connsiteY2" fmla="*/ 49266 h 504437"/>
                <a:gd name="connsiteX3" fmla="*/ 156128 w 187016"/>
                <a:gd name="connsiteY3" fmla="*/ 272741 h 504437"/>
                <a:gd name="connsiteX4" fmla="*/ 186881 w 187016"/>
                <a:gd name="connsiteY4" fmla="*/ 414206 h 504437"/>
                <a:gd name="connsiteX5" fmla="*/ 141776 w 187016"/>
                <a:gd name="connsiteY5" fmla="*/ 365001 h 504437"/>
                <a:gd name="connsiteX6" fmla="*/ 162278 w 187016"/>
                <a:gd name="connsiteY6" fmla="*/ 492115 h 504437"/>
                <a:gd name="connsiteX7" fmla="*/ 117173 w 187016"/>
                <a:gd name="connsiteY7" fmla="*/ 395754 h 504437"/>
                <a:gd name="connsiteX8" fmla="*/ 113073 w 187016"/>
                <a:gd name="connsiteY8" fmla="*/ 504416 h 504437"/>
                <a:gd name="connsiteX9" fmla="*/ 86420 w 187016"/>
                <a:gd name="connsiteY9" fmla="*/ 406005 h 504437"/>
                <a:gd name="connsiteX10" fmla="*/ 59767 w 187016"/>
                <a:gd name="connsiteY10" fmla="*/ 502366 h 504437"/>
                <a:gd name="connsiteX11" fmla="*/ 53616 w 187016"/>
                <a:gd name="connsiteY11" fmla="*/ 403955 h 504437"/>
                <a:gd name="connsiteX12" fmla="*/ 311 w 187016"/>
                <a:gd name="connsiteY12" fmla="*/ 434708 h 504437"/>
                <a:gd name="connsiteX13" fmla="*/ 33114 w 187016"/>
                <a:gd name="connsiteY13" fmla="*/ 356800 h 504437"/>
                <a:gd name="connsiteX14" fmla="*/ 63868 w 187016"/>
                <a:gd name="connsiteY14" fmla="*/ 305544 h 504437"/>
                <a:gd name="connsiteX15" fmla="*/ 57718 w 187016"/>
                <a:gd name="connsiteY15" fmla="*/ 53366 h 5044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9767 w 189311"/>
                <a:gd name="connsiteY10" fmla="*/ 5028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57718 w 189311"/>
                <a:gd name="connsiteY0" fmla="*/ 53866 h 504917"/>
                <a:gd name="connsiteX1" fmla="*/ 113073 w 189311"/>
                <a:gd name="connsiteY1" fmla="*/ 561 h 504917"/>
                <a:gd name="connsiteX2" fmla="*/ 170479 w 189311"/>
                <a:gd name="connsiteY2" fmla="*/ 43615 h 504917"/>
                <a:gd name="connsiteX3" fmla="*/ 156128 w 189311"/>
                <a:gd name="connsiteY3" fmla="*/ 273241 h 504917"/>
                <a:gd name="connsiteX4" fmla="*/ 186881 w 189311"/>
                <a:gd name="connsiteY4" fmla="*/ 414706 h 504917"/>
                <a:gd name="connsiteX5" fmla="*/ 141776 w 189311"/>
                <a:gd name="connsiteY5" fmla="*/ 365501 h 504917"/>
                <a:gd name="connsiteX6" fmla="*/ 162278 w 189311"/>
                <a:gd name="connsiteY6" fmla="*/ 492615 h 504917"/>
                <a:gd name="connsiteX7" fmla="*/ 117173 w 189311"/>
                <a:gd name="connsiteY7" fmla="*/ 396254 h 504917"/>
                <a:gd name="connsiteX8" fmla="*/ 113073 w 189311"/>
                <a:gd name="connsiteY8" fmla="*/ 504916 h 504917"/>
                <a:gd name="connsiteX9" fmla="*/ 86420 w 189311"/>
                <a:gd name="connsiteY9" fmla="*/ 406505 h 504917"/>
                <a:gd name="connsiteX10" fmla="*/ 70019 w 189311"/>
                <a:gd name="connsiteY10" fmla="*/ 504917 h 504917"/>
                <a:gd name="connsiteX11" fmla="*/ 53616 w 189311"/>
                <a:gd name="connsiteY11" fmla="*/ 404455 h 504917"/>
                <a:gd name="connsiteX12" fmla="*/ 311 w 189311"/>
                <a:gd name="connsiteY12" fmla="*/ 435208 h 504917"/>
                <a:gd name="connsiteX13" fmla="*/ 33114 w 189311"/>
                <a:gd name="connsiteY13" fmla="*/ 357300 h 504917"/>
                <a:gd name="connsiteX14" fmla="*/ 63868 w 189311"/>
                <a:gd name="connsiteY14" fmla="*/ 306044 h 504917"/>
                <a:gd name="connsiteX15" fmla="*/ 57718 w 189311"/>
                <a:gd name="connsiteY15" fmla="*/ 53866 h 504917"/>
                <a:gd name="connsiteX0" fmla="*/ 57718 w 189311"/>
                <a:gd name="connsiteY0" fmla="*/ 53866 h 504958"/>
                <a:gd name="connsiteX1" fmla="*/ 113073 w 189311"/>
                <a:gd name="connsiteY1" fmla="*/ 561 h 504958"/>
                <a:gd name="connsiteX2" fmla="*/ 170479 w 189311"/>
                <a:gd name="connsiteY2" fmla="*/ 43615 h 504958"/>
                <a:gd name="connsiteX3" fmla="*/ 156128 w 189311"/>
                <a:gd name="connsiteY3" fmla="*/ 273241 h 504958"/>
                <a:gd name="connsiteX4" fmla="*/ 186881 w 189311"/>
                <a:gd name="connsiteY4" fmla="*/ 414706 h 504958"/>
                <a:gd name="connsiteX5" fmla="*/ 141776 w 189311"/>
                <a:gd name="connsiteY5" fmla="*/ 365501 h 504958"/>
                <a:gd name="connsiteX6" fmla="*/ 162278 w 189311"/>
                <a:gd name="connsiteY6" fmla="*/ 492615 h 504958"/>
                <a:gd name="connsiteX7" fmla="*/ 117173 w 189311"/>
                <a:gd name="connsiteY7" fmla="*/ 396254 h 504958"/>
                <a:gd name="connsiteX8" fmla="*/ 113073 w 189311"/>
                <a:gd name="connsiteY8" fmla="*/ 504916 h 504958"/>
                <a:gd name="connsiteX9" fmla="*/ 86420 w 189311"/>
                <a:gd name="connsiteY9" fmla="*/ 406505 h 504958"/>
                <a:gd name="connsiteX10" fmla="*/ 70019 w 189311"/>
                <a:gd name="connsiteY10" fmla="*/ 504917 h 504958"/>
                <a:gd name="connsiteX11" fmla="*/ 53616 w 189311"/>
                <a:gd name="connsiteY11" fmla="*/ 404455 h 504958"/>
                <a:gd name="connsiteX12" fmla="*/ 311 w 189311"/>
                <a:gd name="connsiteY12" fmla="*/ 435208 h 504958"/>
                <a:gd name="connsiteX13" fmla="*/ 33114 w 189311"/>
                <a:gd name="connsiteY13" fmla="*/ 357300 h 504958"/>
                <a:gd name="connsiteX14" fmla="*/ 63868 w 189311"/>
                <a:gd name="connsiteY14" fmla="*/ 306044 h 504958"/>
                <a:gd name="connsiteX15" fmla="*/ 57718 w 189311"/>
                <a:gd name="connsiteY15" fmla="*/ 53866 h 504958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5667 w 189311"/>
                <a:gd name="connsiteY10" fmla="*/ 4987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62647 w 194240"/>
                <a:gd name="connsiteY0" fmla="*/ 53866 h 504916"/>
                <a:gd name="connsiteX1" fmla="*/ 118002 w 194240"/>
                <a:gd name="connsiteY1" fmla="*/ 561 h 504916"/>
                <a:gd name="connsiteX2" fmla="*/ 175408 w 194240"/>
                <a:gd name="connsiteY2" fmla="*/ 43615 h 504916"/>
                <a:gd name="connsiteX3" fmla="*/ 161057 w 194240"/>
                <a:gd name="connsiteY3" fmla="*/ 273241 h 504916"/>
                <a:gd name="connsiteX4" fmla="*/ 191810 w 194240"/>
                <a:gd name="connsiteY4" fmla="*/ 414706 h 504916"/>
                <a:gd name="connsiteX5" fmla="*/ 146705 w 194240"/>
                <a:gd name="connsiteY5" fmla="*/ 365501 h 504916"/>
                <a:gd name="connsiteX6" fmla="*/ 167207 w 194240"/>
                <a:gd name="connsiteY6" fmla="*/ 492615 h 504916"/>
                <a:gd name="connsiteX7" fmla="*/ 122102 w 194240"/>
                <a:gd name="connsiteY7" fmla="*/ 396254 h 504916"/>
                <a:gd name="connsiteX8" fmla="*/ 118002 w 194240"/>
                <a:gd name="connsiteY8" fmla="*/ 504916 h 504916"/>
                <a:gd name="connsiteX9" fmla="*/ 91349 w 194240"/>
                <a:gd name="connsiteY9" fmla="*/ 406505 h 504916"/>
                <a:gd name="connsiteX10" fmla="*/ 60596 w 194240"/>
                <a:gd name="connsiteY10" fmla="*/ 498766 h 504916"/>
                <a:gd name="connsiteX11" fmla="*/ 58545 w 194240"/>
                <a:gd name="connsiteY11" fmla="*/ 404455 h 504916"/>
                <a:gd name="connsiteX12" fmla="*/ 5240 w 194240"/>
                <a:gd name="connsiteY12" fmla="*/ 435208 h 504916"/>
                <a:gd name="connsiteX13" fmla="*/ 38043 w 194240"/>
                <a:gd name="connsiteY13" fmla="*/ 357300 h 504916"/>
                <a:gd name="connsiteX14" fmla="*/ 68797 w 194240"/>
                <a:gd name="connsiteY14" fmla="*/ 306044 h 504916"/>
                <a:gd name="connsiteX15" fmla="*/ 62647 w 194240"/>
                <a:gd name="connsiteY15" fmla="*/ 53866 h 504916"/>
                <a:gd name="connsiteX0" fmla="*/ 55316 w 186909"/>
                <a:gd name="connsiteY0" fmla="*/ 53866 h 504916"/>
                <a:gd name="connsiteX1" fmla="*/ 110671 w 186909"/>
                <a:gd name="connsiteY1" fmla="*/ 561 h 504916"/>
                <a:gd name="connsiteX2" fmla="*/ 168077 w 186909"/>
                <a:gd name="connsiteY2" fmla="*/ 43615 h 504916"/>
                <a:gd name="connsiteX3" fmla="*/ 153726 w 186909"/>
                <a:gd name="connsiteY3" fmla="*/ 273241 h 504916"/>
                <a:gd name="connsiteX4" fmla="*/ 184479 w 186909"/>
                <a:gd name="connsiteY4" fmla="*/ 414706 h 504916"/>
                <a:gd name="connsiteX5" fmla="*/ 139374 w 186909"/>
                <a:gd name="connsiteY5" fmla="*/ 365501 h 504916"/>
                <a:gd name="connsiteX6" fmla="*/ 159876 w 186909"/>
                <a:gd name="connsiteY6" fmla="*/ 492615 h 504916"/>
                <a:gd name="connsiteX7" fmla="*/ 114771 w 186909"/>
                <a:gd name="connsiteY7" fmla="*/ 396254 h 504916"/>
                <a:gd name="connsiteX8" fmla="*/ 110671 w 186909"/>
                <a:gd name="connsiteY8" fmla="*/ 504916 h 504916"/>
                <a:gd name="connsiteX9" fmla="*/ 84018 w 186909"/>
                <a:gd name="connsiteY9" fmla="*/ 406505 h 504916"/>
                <a:gd name="connsiteX10" fmla="*/ 53265 w 186909"/>
                <a:gd name="connsiteY10" fmla="*/ 498766 h 504916"/>
                <a:gd name="connsiteX11" fmla="*/ 51214 w 186909"/>
                <a:gd name="connsiteY11" fmla="*/ 404455 h 504916"/>
                <a:gd name="connsiteX12" fmla="*/ 6110 w 186909"/>
                <a:gd name="connsiteY12" fmla="*/ 420856 h 504916"/>
                <a:gd name="connsiteX13" fmla="*/ 30712 w 186909"/>
                <a:gd name="connsiteY13" fmla="*/ 357300 h 504916"/>
                <a:gd name="connsiteX14" fmla="*/ 61466 w 186909"/>
                <a:gd name="connsiteY14" fmla="*/ 306044 h 504916"/>
                <a:gd name="connsiteX15" fmla="*/ 55316 w 186909"/>
                <a:gd name="connsiteY15" fmla="*/ 53866 h 504916"/>
                <a:gd name="connsiteX0" fmla="*/ 49504 w 181097"/>
                <a:gd name="connsiteY0" fmla="*/ 53866 h 504916"/>
                <a:gd name="connsiteX1" fmla="*/ 104859 w 181097"/>
                <a:gd name="connsiteY1" fmla="*/ 561 h 504916"/>
                <a:gd name="connsiteX2" fmla="*/ 162265 w 181097"/>
                <a:gd name="connsiteY2" fmla="*/ 43615 h 504916"/>
                <a:gd name="connsiteX3" fmla="*/ 147914 w 181097"/>
                <a:gd name="connsiteY3" fmla="*/ 273241 h 504916"/>
                <a:gd name="connsiteX4" fmla="*/ 178667 w 181097"/>
                <a:gd name="connsiteY4" fmla="*/ 414706 h 504916"/>
                <a:gd name="connsiteX5" fmla="*/ 133562 w 181097"/>
                <a:gd name="connsiteY5" fmla="*/ 365501 h 504916"/>
                <a:gd name="connsiteX6" fmla="*/ 154064 w 181097"/>
                <a:gd name="connsiteY6" fmla="*/ 492615 h 504916"/>
                <a:gd name="connsiteX7" fmla="*/ 108959 w 181097"/>
                <a:gd name="connsiteY7" fmla="*/ 396254 h 504916"/>
                <a:gd name="connsiteX8" fmla="*/ 104859 w 181097"/>
                <a:gd name="connsiteY8" fmla="*/ 504916 h 504916"/>
                <a:gd name="connsiteX9" fmla="*/ 78206 w 181097"/>
                <a:gd name="connsiteY9" fmla="*/ 406505 h 504916"/>
                <a:gd name="connsiteX10" fmla="*/ 47453 w 181097"/>
                <a:gd name="connsiteY10" fmla="*/ 498766 h 504916"/>
                <a:gd name="connsiteX11" fmla="*/ 41301 w 181097"/>
                <a:gd name="connsiteY11" fmla="*/ 400354 h 504916"/>
                <a:gd name="connsiteX12" fmla="*/ 298 w 181097"/>
                <a:gd name="connsiteY12" fmla="*/ 420856 h 504916"/>
                <a:gd name="connsiteX13" fmla="*/ 24900 w 181097"/>
                <a:gd name="connsiteY13" fmla="*/ 357300 h 504916"/>
                <a:gd name="connsiteX14" fmla="*/ 55654 w 181097"/>
                <a:gd name="connsiteY14" fmla="*/ 306044 h 504916"/>
                <a:gd name="connsiteX15" fmla="*/ 49504 w 181097"/>
                <a:gd name="connsiteY15" fmla="*/ 53866 h 504916"/>
                <a:gd name="connsiteX0" fmla="*/ 52664 w 184257"/>
                <a:gd name="connsiteY0" fmla="*/ 53866 h 504916"/>
                <a:gd name="connsiteX1" fmla="*/ 108019 w 184257"/>
                <a:gd name="connsiteY1" fmla="*/ 561 h 504916"/>
                <a:gd name="connsiteX2" fmla="*/ 165425 w 184257"/>
                <a:gd name="connsiteY2" fmla="*/ 43615 h 504916"/>
                <a:gd name="connsiteX3" fmla="*/ 151074 w 184257"/>
                <a:gd name="connsiteY3" fmla="*/ 273241 h 504916"/>
                <a:gd name="connsiteX4" fmla="*/ 181827 w 184257"/>
                <a:gd name="connsiteY4" fmla="*/ 414706 h 504916"/>
                <a:gd name="connsiteX5" fmla="*/ 136722 w 184257"/>
                <a:gd name="connsiteY5" fmla="*/ 365501 h 504916"/>
                <a:gd name="connsiteX6" fmla="*/ 157224 w 184257"/>
                <a:gd name="connsiteY6" fmla="*/ 492615 h 504916"/>
                <a:gd name="connsiteX7" fmla="*/ 112119 w 184257"/>
                <a:gd name="connsiteY7" fmla="*/ 396254 h 504916"/>
                <a:gd name="connsiteX8" fmla="*/ 108019 w 184257"/>
                <a:gd name="connsiteY8" fmla="*/ 504916 h 504916"/>
                <a:gd name="connsiteX9" fmla="*/ 81366 w 184257"/>
                <a:gd name="connsiteY9" fmla="*/ 406505 h 504916"/>
                <a:gd name="connsiteX10" fmla="*/ 50613 w 184257"/>
                <a:gd name="connsiteY10" fmla="*/ 498766 h 504916"/>
                <a:gd name="connsiteX11" fmla="*/ 44461 w 184257"/>
                <a:gd name="connsiteY11" fmla="*/ 400354 h 504916"/>
                <a:gd name="connsiteX12" fmla="*/ 3458 w 184257"/>
                <a:gd name="connsiteY12" fmla="*/ 420856 h 504916"/>
                <a:gd name="connsiteX13" fmla="*/ 28060 w 184257"/>
                <a:gd name="connsiteY13" fmla="*/ 357300 h 504916"/>
                <a:gd name="connsiteX14" fmla="*/ 58814 w 184257"/>
                <a:gd name="connsiteY14" fmla="*/ 306044 h 504916"/>
                <a:gd name="connsiteX15" fmla="*/ 52664 w 184257"/>
                <a:gd name="connsiteY15" fmla="*/ 53866 h 504916"/>
                <a:gd name="connsiteX0" fmla="*/ 52664 w 181873"/>
                <a:gd name="connsiteY0" fmla="*/ 53866 h 504916"/>
                <a:gd name="connsiteX1" fmla="*/ 108019 w 181873"/>
                <a:gd name="connsiteY1" fmla="*/ 561 h 504916"/>
                <a:gd name="connsiteX2" fmla="*/ 165425 w 181873"/>
                <a:gd name="connsiteY2" fmla="*/ 43615 h 504916"/>
                <a:gd name="connsiteX3" fmla="*/ 151074 w 181873"/>
                <a:gd name="connsiteY3" fmla="*/ 273241 h 504916"/>
                <a:gd name="connsiteX4" fmla="*/ 181827 w 181873"/>
                <a:gd name="connsiteY4" fmla="*/ 414706 h 504916"/>
                <a:gd name="connsiteX5" fmla="*/ 142873 w 181873"/>
                <a:gd name="connsiteY5" fmla="*/ 377802 h 504916"/>
                <a:gd name="connsiteX6" fmla="*/ 157224 w 181873"/>
                <a:gd name="connsiteY6" fmla="*/ 492615 h 504916"/>
                <a:gd name="connsiteX7" fmla="*/ 112119 w 181873"/>
                <a:gd name="connsiteY7" fmla="*/ 396254 h 504916"/>
                <a:gd name="connsiteX8" fmla="*/ 108019 w 181873"/>
                <a:gd name="connsiteY8" fmla="*/ 504916 h 504916"/>
                <a:gd name="connsiteX9" fmla="*/ 81366 w 181873"/>
                <a:gd name="connsiteY9" fmla="*/ 406505 h 504916"/>
                <a:gd name="connsiteX10" fmla="*/ 50613 w 181873"/>
                <a:gd name="connsiteY10" fmla="*/ 498766 h 504916"/>
                <a:gd name="connsiteX11" fmla="*/ 44461 w 181873"/>
                <a:gd name="connsiteY11" fmla="*/ 400354 h 504916"/>
                <a:gd name="connsiteX12" fmla="*/ 3458 w 181873"/>
                <a:gd name="connsiteY12" fmla="*/ 420856 h 504916"/>
                <a:gd name="connsiteX13" fmla="*/ 28060 w 181873"/>
                <a:gd name="connsiteY13" fmla="*/ 357300 h 504916"/>
                <a:gd name="connsiteX14" fmla="*/ 58814 w 181873"/>
                <a:gd name="connsiteY14" fmla="*/ 306044 h 504916"/>
                <a:gd name="connsiteX15" fmla="*/ 52664 w 181873"/>
                <a:gd name="connsiteY15" fmla="*/ 53866 h 504916"/>
                <a:gd name="connsiteX0" fmla="*/ 52664 w 181839"/>
                <a:gd name="connsiteY0" fmla="*/ 53866 h 504916"/>
                <a:gd name="connsiteX1" fmla="*/ 108019 w 181839"/>
                <a:gd name="connsiteY1" fmla="*/ 561 h 504916"/>
                <a:gd name="connsiteX2" fmla="*/ 165425 w 181839"/>
                <a:gd name="connsiteY2" fmla="*/ 43615 h 504916"/>
                <a:gd name="connsiteX3" fmla="*/ 151074 w 181839"/>
                <a:gd name="connsiteY3" fmla="*/ 273241 h 504916"/>
                <a:gd name="connsiteX4" fmla="*/ 181827 w 181839"/>
                <a:gd name="connsiteY4" fmla="*/ 414706 h 504916"/>
                <a:gd name="connsiteX5" fmla="*/ 146973 w 181839"/>
                <a:gd name="connsiteY5" fmla="*/ 386003 h 504916"/>
                <a:gd name="connsiteX6" fmla="*/ 157224 w 181839"/>
                <a:gd name="connsiteY6" fmla="*/ 492615 h 504916"/>
                <a:gd name="connsiteX7" fmla="*/ 112119 w 181839"/>
                <a:gd name="connsiteY7" fmla="*/ 396254 h 504916"/>
                <a:gd name="connsiteX8" fmla="*/ 108019 w 181839"/>
                <a:gd name="connsiteY8" fmla="*/ 504916 h 504916"/>
                <a:gd name="connsiteX9" fmla="*/ 81366 w 181839"/>
                <a:gd name="connsiteY9" fmla="*/ 406505 h 504916"/>
                <a:gd name="connsiteX10" fmla="*/ 50613 w 181839"/>
                <a:gd name="connsiteY10" fmla="*/ 498766 h 504916"/>
                <a:gd name="connsiteX11" fmla="*/ 44461 w 181839"/>
                <a:gd name="connsiteY11" fmla="*/ 400354 h 504916"/>
                <a:gd name="connsiteX12" fmla="*/ 3458 w 181839"/>
                <a:gd name="connsiteY12" fmla="*/ 420856 h 504916"/>
                <a:gd name="connsiteX13" fmla="*/ 28060 w 181839"/>
                <a:gd name="connsiteY13" fmla="*/ 357300 h 504916"/>
                <a:gd name="connsiteX14" fmla="*/ 58814 w 181839"/>
                <a:gd name="connsiteY14" fmla="*/ 306044 h 504916"/>
                <a:gd name="connsiteX15" fmla="*/ 52664 w 181839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270875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9467 h 510517"/>
                <a:gd name="connsiteX1" fmla="*/ 100203 w 183758"/>
                <a:gd name="connsiteY1" fmla="*/ 301 h 510517"/>
                <a:gd name="connsiteX2" fmla="*/ 165425 w 183758"/>
                <a:gd name="connsiteY2" fmla="*/ 49216 h 510517"/>
                <a:gd name="connsiteX3" fmla="*/ 151074 w 183758"/>
                <a:gd name="connsiteY3" fmla="*/ 278842 h 510517"/>
                <a:gd name="connsiteX4" fmla="*/ 181827 w 183758"/>
                <a:gd name="connsiteY4" fmla="*/ 420307 h 510517"/>
                <a:gd name="connsiteX5" fmla="*/ 146973 w 183758"/>
                <a:gd name="connsiteY5" fmla="*/ 391604 h 510517"/>
                <a:gd name="connsiteX6" fmla="*/ 157224 w 183758"/>
                <a:gd name="connsiteY6" fmla="*/ 498216 h 510517"/>
                <a:gd name="connsiteX7" fmla="*/ 112119 w 183758"/>
                <a:gd name="connsiteY7" fmla="*/ 401855 h 510517"/>
                <a:gd name="connsiteX8" fmla="*/ 108019 w 183758"/>
                <a:gd name="connsiteY8" fmla="*/ 510517 h 510517"/>
                <a:gd name="connsiteX9" fmla="*/ 81366 w 183758"/>
                <a:gd name="connsiteY9" fmla="*/ 412106 h 510517"/>
                <a:gd name="connsiteX10" fmla="*/ 50613 w 183758"/>
                <a:gd name="connsiteY10" fmla="*/ 504367 h 510517"/>
                <a:gd name="connsiteX11" fmla="*/ 44461 w 183758"/>
                <a:gd name="connsiteY11" fmla="*/ 405955 h 510517"/>
                <a:gd name="connsiteX12" fmla="*/ 3458 w 183758"/>
                <a:gd name="connsiteY12" fmla="*/ 426457 h 510517"/>
                <a:gd name="connsiteX13" fmla="*/ 28060 w 183758"/>
                <a:gd name="connsiteY13" fmla="*/ 362901 h 510517"/>
                <a:gd name="connsiteX14" fmla="*/ 56860 w 183758"/>
                <a:gd name="connsiteY14" fmla="*/ 233491 h 510517"/>
                <a:gd name="connsiteX15" fmla="*/ 52664 w 183758"/>
                <a:gd name="connsiteY15" fmla="*/ 59467 h 510517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85"/>
                <a:gd name="connsiteX1" fmla="*/ 100203 w 183622"/>
                <a:gd name="connsiteY1" fmla="*/ 555 h 510785"/>
                <a:gd name="connsiteX2" fmla="*/ 165425 w 183622"/>
                <a:gd name="connsiteY2" fmla="*/ 49470 h 510785"/>
                <a:gd name="connsiteX3" fmla="*/ 151074 w 183622"/>
                <a:gd name="connsiteY3" fmla="*/ 310357 h 510785"/>
                <a:gd name="connsiteX4" fmla="*/ 181827 w 183622"/>
                <a:gd name="connsiteY4" fmla="*/ 420561 h 510785"/>
                <a:gd name="connsiteX5" fmla="*/ 146973 w 183622"/>
                <a:gd name="connsiteY5" fmla="*/ 391858 h 510785"/>
                <a:gd name="connsiteX6" fmla="*/ 157224 w 183622"/>
                <a:gd name="connsiteY6" fmla="*/ 498470 h 510785"/>
                <a:gd name="connsiteX7" fmla="*/ 112119 w 183622"/>
                <a:gd name="connsiteY7" fmla="*/ 402109 h 510785"/>
                <a:gd name="connsiteX8" fmla="*/ 108019 w 183622"/>
                <a:gd name="connsiteY8" fmla="*/ 510771 h 510785"/>
                <a:gd name="connsiteX9" fmla="*/ 77459 w 183622"/>
                <a:gd name="connsiteY9" fmla="*/ 410406 h 510785"/>
                <a:gd name="connsiteX10" fmla="*/ 50613 w 183622"/>
                <a:gd name="connsiteY10" fmla="*/ 504621 h 510785"/>
                <a:gd name="connsiteX11" fmla="*/ 44461 w 183622"/>
                <a:gd name="connsiteY11" fmla="*/ 406209 h 510785"/>
                <a:gd name="connsiteX12" fmla="*/ 3458 w 183622"/>
                <a:gd name="connsiteY12" fmla="*/ 426711 h 510785"/>
                <a:gd name="connsiteX13" fmla="*/ 28060 w 183622"/>
                <a:gd name="connsiteY13" fmla="*/ 363155 h 510785"/>
                <a:gd name="connsiteX14" fmla="*/ 56860 w 183622"/>
                <a:gd name="connsiteY14" fmla="*/ 233745 h 510785"/>
                <a:gd name="connsiteX15" fmla="*/ 52664 w 183622"/>
                <a:gd name="connsiteY15" fmla="*/ 59721 h 510785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94408 h 545501"/>
                <a:gd name="connsiteX1" fmla="*/ 102157 w 183622"/>
                <a:gd name="connsiteY1" fmla="*/ 73 h 545501"/>
                <a:gd name="connsiteX2" fmla="*/ 165425 w 183622"/>
                <a:gd name="connsiteY2" fmla="*/ 84157 h 545501"/>
                <a:gd name="connsiteX3" fmla="*/ 151074 w 183622"/>
                <a:gd name="connsiteY3" fmla="*/ 345044 h 545501"/>
                <a:gd name="connsiteX4" fmla="*/ 181827 w 183622"/>
                <a:gd name="connsiteY4" fmla="*/ 455248 h 545501"/>
                <a:gd name="connsiteX5" fmla="*/ 146973 w 183622"/>
                <a:gd name="connsiteY5" fmla="*/ 426545 h 545501"/>
                <a:gd name="connsiteX6" fmla="*/ 157224 w 183622"/>
                <a:gd name="connsiteY6" fmla="*/ 533157 h 545501"/>
                <a:gd name="connsiteX7" fmla="*/ 112119 w 183622"/>
                <a:gd name="connsiteY7" fmla="*/ 436796 h 545501"/>
                <a:gd name="connsiteX8" fmla="*/ 108019 w 183622"/>
                <a:gd name="connsiteY8" fmla="*/ 545458 h 545501"/>
                <a:gd name="connsiteX9" fmla="*/ 77459 w 183622"/>
                <a:gd name="connsiteY9" fmla="*/ 445093 h 545501"/>
                <a:gd name="connsiteX10" fmla="*/ 50613 w 183622"/>
                <a:gd name="connsiteY10" fmla="*/ 539308 h 545501"/>
                <a:gd name="connsiteX11" fmla="*/ 44461 w 183622"/>
                <a:gd name="connsiteY11" fmla="*/ 440896 h 545501"/>
                <a:gd name="connsiteX12" fmla="*/ 3458 w 183622"/>
                <a:gd name="connsiteY12" fmla="*/ 461398 h 545501"/>
                <a:gd name="connsiteX13" fmla="*/ 28060 w 183622"/>
                <a:gd name="connsiteY13" fmla="*/ 397842 h 545501"/>
                <a:gd name="connsiteX14" fmla="*/ 56860 w 183622"/>
                <a:gd name="connsiteY14" fmla="*/ 268432 h 545501"/>
                <a:gd name="connsiteX15" fmla="*/ 52664 w 183622"/>
                <a:gd name="connsiteY15" fmla="*/ 94408 h 545501"/>
                <a:gd name="connsiteX0" fmla="*/ 52664 w 183622"/>
                <a:gd name="connsiteY0" fmla="*/ 99119 h 550212"/>
                <a:gd name="connsiteX1" fmla="*/ 102157 w 183622"/>
                <a:gd name="connsiteY1" fmla="*/ 4784 h 550212"/>
                <a:gd name="connsiteX2" fmla="*/ 165425 w 183622"/>
                <a:gd name="connsiteY2" fmla="*/ 49791 h 550212"/>
                <a:gd name="connsiteX3" fmla="*/ 151074 w 183622"/>
                <a:gd name="connsiteY3" fmla="*/ 349755 h 550212"/>
                <a:gd name="connsiteX4" fmla="*/ 181827 w 183622"/>
                <a:gd name="connsiteY4" fmla="*/ 459959 h 550212"/>
                <a:gd name="connsiteX5" fmla="*/ 146973 w 183622"/>
                <a:gd name="connsiteY5" fmla="*/ 431256 h 550212"/>
                <a:gd name="connsiteX6" fmla="*/ 157224 w 183622"/>
                <a:gd name="connsiteY6" fmla="*/ 537868 h 550212"/>
                <a:gd name="connsiteX7" fmla="*/ 112119 w 183622"/>
                <a:gd name="connsiteY7" fmla="*/ 441507 h 550212"/>
                <a:gd name="connsiteX8" fmla="*/ 108019 w 183622"/>
                <a:gd name="connsiteY8" fmla="*/ 550169 h 550212"/>
                <a:gd name="connsiteX9" fmla="*/ 77459 w 183622"/>
                <a:gd name="connsiteY9" fmla="*/ 449804 h 550212"/>
                <a:gd name="connsiteX10" fmla="*/ 50613 w 183622"/>
                <a:gd name="connsiteY10" fmla="*/ 544019 h 550212"/>
                <a:gd name="connsiteX11" fmla="*/ 44461 w 183622"/>
                <a:gd name="connsiteY11" fmla="*/ 445607 h 550212"/>
                <a:gd name="connsiteX12" fmla="*/ 3458 w 183622"/>
                <a:gd name="connsiteY12" fmla="*/ 466109 h 550212"/>
                <a:gd name="connsiteX13" fmla="*/ 28060 w 183622"/>
                <a:gd name="connsiteY13" fmla="*/ 402553 h 550212"/>
                <a:gd name="connsiteX14" fmla="*/ 56860 w 183622"/>
                <a:gd name="connsiteY14" fmla="*/ 273143 h 550212"/>
                <a:gd name="connsiteX15" fmla="*/ 52664 w 183622"/>
                <a:gd name="connsiteY15" fmla="*/ 99119 h 550212"/>
                <a:gd name="connsiteX0" fmla="*/ 52664 w 183622"/>
                <a:gd name="connsiteY0" fmla="*/ 52963 h 547041"/>
                <a:gd name="connsiteX1" fmla="*/ 102157 w 183622"/>
                <a:gd name="connsiteY1" fmla="*/ 1613 h 547041"/>
                <a:gd name="connsiteX2" fmla="*/ 165425 w 183622"/>
                <a:gd name="connsiteY2" fmla="*/ 46620 h 547041"/>
                <a:gd name="connsiteX3" fmla="*/ 151074 w 183622"/>
                <a:gd name="connsiteY3" fmla="*/ 346584 h 547041"/>
                <a:gd name="connsiteX4" fmla="*/ 181827 w 183622"/>
                <a:gd name="connsiteY4" fmla="*/ 456788 h 547041"/>
                <a:gd name="connsiteX5" fmla="*/ 146973 w 183622"/>
                <a:gd name="connsiteY5" fmla="*/ 428085 h 547041"/>
                <a:gd name="connsiteX6" fmla="*/ 157224 w 183622"/>
                <a:gd name="connsiteY6" fmla="*/ 534697 h 547041"/>
                <a:gd name="connsiteX7" fmla="*/ 112119 w 183622"/>
                <a:gd name="connsiteY7" fmla="*/ 438336 h 547041"/>
                <a:gd name="connsiteX8" fmla="*/ 108019 w 183622"/>
                <a:gd name="connsiteY8" fmla="*/ 546998 h 547041"/>
                <a:gd name="connsiteX9" fmla="*/ 77459 w 183622"/>
                <a:gd name="connsiteY9" fmla="*/ 446633 h 547041"/>
                <a:gd name="connsiteX10" fmla="*/ 50613 w 183622"/>
                <a:gd name="connsiteY10" fmla="*/ 540848 h 547041"/>
                <a:gd name="connsiteX11" fmla="*/ 44461 w 183622"/>
                <a:gd name="connsiteY11" fmla="*/ 442436 h 547041"/>
                <a:gd name="connsiteX12" fmla="*/ 3458 w 183622"/>
                <a:gd name="connsiteY12" fmla="*/ 462938 h 547041"/>
                <a:gd name="connsiteX13" fmla="*/ 28060 w 183622"/>
                <a:gd name="connsiteY13" fmla="*/ 399382 h 547041"/>
                <a:gd name="connsiteX14" fmla="*/ 56860 w 183622"/>
                <a:gd name="connsiteY14" fmla="*/ 269972 h 547041"/>
                <a:gd name="connsiteX15" fmla="*/ 52664 w 183622"/>
                <a:gd name="connsiteY15" fmla="*/ 52963 h 547041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3622" h="555612">
                  <a:moveTo>
                    <a:pt x="52664" y="61534"/>
                  </a:moveTo>
                  <a:cubicBezTo>
                    <a:pt x="59888" y="15179"/>
                    <a:pt x="81410" y="1472"/>
                    <a:pt x="100203" y="415"/>
                  </a:cubicBezTo>
                  <a:cubicBezTo>
                    <a:pt x="118996" y="-642"/>
                    <a:pt x="156947" y="-3932"/>
                    <a:pt x="165425" y="55191"/>
                  </a:cubicBezTo>
                  <a:cubicBezTo>
                    <a:pt x="173903" y="114314"/>
                    <a:pt x="148340" y="286794"/>
                    <a:pt x="151074" y="355155"/>
                  </a:cubicBezTo>
                  <a:cubicBezTo>
                    <a:pt x="153808" y="423516"/>
                    <a:pt x="192279" y="447868"/>
                    <a:pt x="181827" y="465359"/>
                  </a:cubicBezTo>
                  <a:cubicBezTo>
                    <a:pt x="171375" y="482850"/>
                    <a:pt x="151074" y="423671"/>
                    <a:pt x="146973" y="436656"/>
                  </a:cubicBezTo>
                  <a:cubicBezTo>
                    <a:pt x="142873" y="449641"/>
                    <a:pt x="171138" y="533553"/>
                    <a:pt x="157224" y="543268"/>
                  </a:cubicBezTo>
                  <a:cubicBezTo>
                    <a:pt x="143310" y="552983"/>
                    <a:pt x="120320" y="444857"/>
                    <a:pt x="112119" y="446907"/>
                  </a:cubicBezTo>
                  <a:cubicBezTo>
                    <a:pt x="103918" y="448957"/>
                    <a:pt x="123565" y="558094"/>
                    <a:pt x="108019" y="555569"/>
                  </a:cubicBezTo>
                  <a:cubicBezTo>
                    <a:pt x="92473" y="553044"/>
                    <a:pt x="87027" y="456229"/>
                    <a:pt x="77459" y="455204"/>
                  </a:cubicBezTo>
                  <a:cubicBezTo>
                    <a:pt x="67891" y="454179"/>
                    <a:pt x="67836" y="548164"/>
                    <a:pt x="50613" y="549419"/>
                  </a:cubicBezTo>
                  <a:cubicBezTo>
                    <a:pt x="33390" y="550674"/>
                    <a:pt x="52320" y="463992"/>
                    <a:pt x="44461" y="451007"/>
                  </a:cubicBezTo>
                  <a:cubicBezTo>
                    <a:pt x="36602" y="438022"/>
                    <a:pt x="16442" y="478685"/>
                    <a:pt x="3458" y="471509"/>
                  </a:cubicBezTo>
                  <a:cubicBezTo>
                    <a:pt x="-9526" y="464333"/>
                    <a:pt x="17467" y="429480"/>
                    <a:pt x="28060" y="407953"/>
                  </a:cubicBezTo>
                  <a:cubicBezTo>
                    <a:pt x="60144" y="359073"/>
                    <a:pt x="59236" y="343593"/>
                    <a:pt x="56860" y="278543"/>
                  </a:cubicBezTo>
                  <a:cubicBezTo>
                    <a:pt x="54484" y="213493"/>
                    <a:pt x="45440" y="107889"/>
                    <a:pt x="52664" y="61534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19A1EBC1-B89A-4FDB-AA1A-67D6D093B3A2}"/>
                </a:ext>
              </a:extLst>
            </p:cNvPr>
            <p:cNvSpPr/>
            <p:nvPr/>
          </p:nvSpPr>
          <p:spPr>
            <a:xfrm rot="1847590">
              <a:off x="5606478" y="3198376"/>
              <a:ext cx="226497" cy="384246"/>
            </a:xfrm>
            <a:custGeom>
              <a:avLst/>
              <a:gdLst>
                <a:gd name="connsiteX0" fmla="*/ 26048 w 207295"/>
                <a:gd name="connsiteY0" fmla="*/ 89400 h 310281"/>
                <a:gd name="connsiteX1" fmla="*/ 88597 w 207295"/>
                <a:gd name="connsiteY1" fmla="*/ 44 h 310281"/>
                <a:gd name="connsiteX2" fmla="*/ 171995 w 207295"/>
                <a:gd name="connsiteY2" fmla="*/ 80464 h 310281"/>
                <a:gd name="connsiteX3" fmla="*/ 204758 w 207295"/>
                <a:gd name="connsiteY3" fmla="*/ 274067 h 310281"/>
                <a:gd name="connsiteX4" fmla="*/ 109446 w 207295"/>
                <a:gd name="connsiteY4" fmla="*/ 294916 h 310281"/>
                <a:gd name="connsiteX5" fmla="*/ 5199 w 207295"/>
                <a:gd name="connsiteY5" fmla="*/ 294916 h 310281"/>
                <a:gd name="connsiteX6" fmla="*/ 26048 w 207295"/>
                <a:gd name="connsiteY6" fmla="*/ 89400 h 310281"/>
                <a:gd name="connsiteX0" fmla="*/ 25027 w 206625"/>
                <a:gd name="connsiteY0" fmla="*/ 89400 h 324978"/>
                <a:gd name="connsiteX1" fmla="*/ 87576 w 206625"/>
                <a:gd name="connsiteY1" fmla="*/ 44 h 324978"/>
                <a:gd name="connsiteX2" fmla="*/ 170974 w 206625"/>
                <a:gd name="connsiteY2" fmla="*/ 80464 h 324978"/>
                <a:gd name="connsiteX3" fmla="*/ 203737 w 206625"/>
                <a:gd name="connsiteY3" fmla="*/ 274067 h 324978"/>
                <a:gd name="connsiteX4" fmla="*/ 102468 w 206625"/>
                <a:gd name="connsiteY4" fmla="*/ 321723 h 324978"/>
                <a:gd name="connsiteX5" fmla="*/ 4178 w 206625"/>
                <a:gd name="connsiteY5" fmla="*/ 294916 h 324978"/>
                <a:gd name="connsiteX6" fmla="*/ 25027 w 206625"/>
                <a:gd name="connsiteY6" fmla="*/ 89400 h 324978"/>
                <a:gd name="connsiteX0" fmla="*/ 25027 w 215052"/>
                <a:gd name="connsiteY0" fmla="*/ 89406 h 325089"/>
                <a:gd name="connsiteX1" fmla="*/ 87576 w 215052"/>
                <a:gd name="connsiteY1" fmla="*/ 50 h 325089"/>
                <a:gd name="connsiteX2" fmla="*/ 170974 w 215052"/>
                <a:gd name="connsiteY2" fmla="*/ 80470 h 325089"/>
                <a:gd name="connsiteX3" fmla="*/ 212673 w 215052"/>
                <a:gd name="connsiteY3" fmla="*/ 300880 h 325089"/>
                <a:gd name="connsiteX4" fmla="*/ 102468 w 215052"/>
                <a:gd name="connsiteY4" fmla="*/ 321729 h 325089"/>
                <a:gd name="connsiteX5" fmla="*/ 4178 w 215052"/>
                <a:gd name="connsiteY5" fmla="*/ 294922 h 325089"/>
                <a:gd name="connsiteX6" fmla="*/ 25027 w 215052"/>
                <a:gd name="connsiteY6" fmla="*/ 89406 h 325089"/>
                <a:gd name="connsiteX0" fmla="*/ 33149 w 223174"/>
                <a:gd name="connsiteY0" fmla="*/ 89406 h 331862"/>
                <a:gd name="connsiteX1" fmla="*/ 95698 w 223174"/>
                <a:gd name="connsiteY1" fmla="*/ 50 h 331862"/>
                <a:gd name="connsiteX2" fmla="*/ 179096 w 223174"/>
                <a:gd name="connsiteY2" fmla="*/ 80470 h 331862"/>
                <a:gd name="connsiteX3" fmla="*/ 220795 w 223174"/>
                <a:gd name="connsiteY3" fmla="*/ 300880 h 331862"/>
                <a:gd name="connsiteX4" fmla="*/ 110590 w 223174"/>
                <a:gd name="connsiteY4" fmla="*/ 321729 h 331862"/>
                <a:gd name="connsiteX5" fmla="*/ 3365 w 223174"/>
                <a:gd name="connsiteY5" fmla="*/ 309814 h 331862"/>
                <a:gd name="connsiteX6" fmla="*/ 33149 w 223174"/>
                <a:gd name="connsiteY6" fmla="*/ 89406 h 331862"/>
                <a:gd name="connsiteX0" fmla="*/ 23550 w 225489"/>
                <a:gd name="connsiteY0" fmla="*/ 104561 h 331102"/>
                <a:gd name="connsiteX1" fmla="*/ 98013 w 225489"/>
                <a:gd name="connsiteY1" fmla="*/ 312 h 331102"/>
                <a:gd name="connsiteX2" fmla="*/ 181411 w 225489"/>
                <a:gd name="connsiteY2" fmla="*/ 80732 h 331102"/>
                <a:gd name="connsiteX3" fmla="*/ 223110 w 225489"/>
                <a:gd name="connsiteY3" fmla="*/ 301142 h 331102"/>
                <a:gd name="connsiteX4" fmla="*/ 112905 w 225489"/>
                <a:gd name="connsiteY4" fmla="*/ 321991 h 331102"/>
                <a:gd name="connsiteX5" fmla="*/ 5680 w 225489"/>
                <a:gd name="connsiteY5" fmla="*/ 310076 h 331102"/>
                <a:gd name="connsiteX6" fmla="*/ 23550 w 225489"/>
                <a:gd name="connsiteY6" fmla="*/ 104561 h 331102"/>
                <a:gd name="connsiteX0" fmla="*/ 23550 w 227742"/>
                <a:gd name="connsiteY0" fmla="*/ 104561 h 331102"/>
                <a:gd name="connsiteX1" fmla="*/ 98013 w 227742"/>
                <a:gd name="connsiteY1" fmla="*/ 312 h 331102"/>
                <a:gd name="connsiteX2" fmla="*/ 196304 w 227742"/>
                <a:gd name="connsiteY2" fmla="*/ 80732 h 331102"/>
                <a:gd name="connsiteX3" fmla="*/ 223110 w 227742"/>
                <a:gd name="connsiteY3" fmla="*/ 301142 h 331102"/>
                <a:gd name="connsiteX4" fmla="*/ 112905 w 227742"/>
                <a:gd name="connsiteY4" fmla="*/ 321991 h 331102"/>
                <a:gd name="connsiteX5" fmla="*/ 5680 w 227742"/>
                <a:gd name="connsiteY5" fmla="*/ 310076 h 331102"/>
                <a:gd name="connsiteX6" fmla="*/ 23550 w 227742"/>
                <a:gd name="connsiteY6" fmla="*/ 104561 h 331102"/>
                <a:gd name="connsiteX0" fmla="*/ 19305 w 229454"/>
                <a:gd name="connsiteY0" fmla="*/ 68648 h 333403"/>
                <a:gd name="connsiteX1" fmla="*/ 99725 w 229454"/>
                <a:gd name="connsiteY1" fmla="*/ 141 h 333403"/>
                <a:gd name="connsiteX2" fmla="*/ 198016 w 229454"/>
                <a:gd name="connsiteY2" fmla="*/ 80561 h 333403"/>
                <a:gd name="connsiteX3" fmla="*/ 224822 w 229454"/>
                <a:gd name="connsiteY3" fmla="*/ 300971 h 333403"/>
                <a:gd name="connsiteX4" fmla="*/ 114617 w 229454"/>
                <a:gd name="connsiteY4" fmla="*/ 321820 h 333403"/>
                <a:gd name="connsiteX5" fmla="*/ 7392 w 229454"/>
                <a:gd name="connsiteY5" fmla="*/ 309905 h 333403"/>
                <a:gd name="connsiteX6" fmla="*/ 19305 w 229454"/>
                <a:gd name="connsiteY6" fmla="*/ 68648 h 333403"/>
                <a:gd name="connsiteX0" fmla="*/ 19305 w 226896"/>
                <a:gd name="connsiteY0" fmla="*/ 68558 h 333313"/>
                <a:gd name="connsiteX1" fmla="*/ 99725 w 226896"/>
                <a:gd name="connsiteY1" fmla="*/ 51 h 333313"/>
                <a:gd name="connsiteX2" fmla="*/ 180145 w 226896"/>
                <a:gd name="connsiteY2" fmla="*/ 62599 h 333313"/>
                <a:gd name="connsiteX3" fmla="*/ 224822 w 226896"/>
                <a:gd name="connsiteY3" fmla="*/ 300881 h 333313"/>
                <a:gd name="connsiteX4" fmla="*/ 114617 w 226896"/>
                <a:gd name="connsiteY4" fmla="*/ 321730 h 333313"/>
                <a:gd name="connsiteX5" fmla="*/ 7392 w 226896"/>
                <a:gd name="connsiteY5" fmla="*/ 309815 h 333313"/>
                <a:gd name="connsiteX6" fmla="*/ 19305 w 226896"/>
                <a:gd name="connsiteY6" fmla="*/ 68558 h 333313"/>
                <a:gd name="connsiteX0" fmla="*/ 18790 w 226497"/>
                <a:gd name="connsiteY0" fmla="*/ 95334 h 360089"/>
                <a:gd name="connsiteX1" fmla="*/ 84318 w 226497"/>
                <a:gd name="connsiteY1" fmla="*/ 20 h 360089"/>
                <a:gd name="connsiteX2" fmla="*/ 179630 w 226497"/>
                <a:gd name="connsiteY2" fmla="*/ 89375 h 360089"/>
                <a:gd name="connsiteX3" fmla="*/ 224307 w 226497"/>
                <a:gd name="connsiteY3" fmla="*/ 327657 h 360089"/>
                <a:gd name="connsiteX4" fmla="*/ 114102 w 226497"/>
                <a:gd name="connsiteY4" fmla="*/ 348506 h 360089"/>
                <a:gd name="connsiteX5" fmla="*/ 6877 w 226497"/>
                <a:gd name="connsiteY5" fmla="*/ 336591 h 360089"/>
                <a:gd name="connsiteX6" fmla="*/ 18790 w 226497"/>
                <a:gd name="connsiteY6" fmla="*/ 95334 h 360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6497" h="360089">
                  <a:moveTo>
                    <a:pt x="18790" y="95334"/>
                  </a:moveTo>
                  <a:cubicBezTo>
                    <a:pt x="31697" y="39239"/>
                    <a:pt x="57511" y="1013"/>
                    <a:pt x="84318" y="20"/>
                  </a:cubicBezTo>
                  <a:cubicBezTo>
                    <a:pt x="111125" y="-973"/>
                    <a:pt x="156299" y="34769"/>
                    <a:pt x="179630" y="89375"/>
                  </a:cubicBezTo>
                  <a:cubicBezTo>
                    <a:pt x="202961" y="143981"/>
                    <a:pt x="235228" y="284469"/>
                    <a:pt x="224307" y="327657"/>
                  </a:cubicBezTo>
                  <a:cubicBezTo>
                    <a:pt x="213386" y="370845"/>
                    <a:pt x="147362" y="345031"/>
                    <a:pt x="114102" y="348506"/>
                  </a:cubicBezTo>
                  <a:cubicBezTo>
                    <a:pt x="80842" y="351981"/>
                    <a:pt x="22762" y="378786"/>
                    <a:pt x="6877" y="336591"/>
                  </a:cubicBezTo>
                  <a:cubicBezTo>
                    <a:pt x="-9008" y="294396"/>
                    <a:pt x="5883" y="151429"/>
                    <a:pt x="18790" y="95334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9D3FCEEA-EC37-4332-8FA0-49AA7A99B930}"/>
                </a:ext>
              </a:extLst>
            </p:cNvPr>
            <p:cNvSpPr/>
            <p:nvPr/>
          </p:nvSpPr>
          <p:spPr>
            <a:xfrm>
              <a:off x="5669692" y="4759558"/>
              <a:ext cx="145269" cy="446633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  <a:gd name="connsiteX0" fmla="*/ 6496 w 140748"/>
                <a:gd name="connsiteY0" fmla="*/ 42636 h 364378"/>
                <a:gd name="connsiteX1" fmla="*/ 8067 w 140748"/>
                <a:gd name="connsiteY1" fmla="*/ 310013 h 364378"/>
                <a:gd name="connsiteX2" fmla="*/ 70905 w 140748"/>
                <a:gd name="connsiteY2" fmla="*/ 364185 h 364378"/>
                <a:gd name="connsiteX3" fmla="*/ 129409 w 140748"/>
                <a:gd name="connsiteY3" fmla="*/ 303514 h 364378"/>
                <a:gd name="connsiteX4" fmla="*/ 131576 w 140748"/>
                <a:gd name="connsiteY4" fmla="*/ 60829 h 364378"/>
                <a:gd name="connsiteX5" fmla="*/ 60071 w 140748"/>
                <a:gd name="connsiteY5" fmla="*/ 2324 h 364378"/>
                <a:gd name="connsiteX6" fmla="*/ 6496 w 140748"/>
                <a:gd name="connsiteY6" fmla="*/ 42636 h 364378"/>
                <a:gd name="connsiteX0" fmla="*/ 6496 w 136138"/>
                <a:gd name="connsiteY0" fmla="*/ 45571 h 367313"/>
                <a:gd name="connsiteX1" fmla="*/ 8067 w 136138"/>
                <a:gd name="connsiteY1" fmla="*/ 312948 h 367313"/>
                <a:gd name="connsiteX2" fmla="*/ 70905 w 136138"/>
                <a:gd name="connsiteY2" fmla="*/ 367120 h 367313"/>
                <a:gd name="connsiteX3" fmla="*/ 129409 w 136138"/>
                <a:gd name="connsiteY3" fmla="*/ 306449 h 367313"/>
                <a:gd name="connsiteX4" fmla="*/ 123956 w 136138"/>
                <a:gd name="connsiteY4" fmla="*/ 37094 h 367313"/>
                <a:gd name="connsiteX5" fmla="*/ 60071 w 136138"/>
                <a:gd name="connsiteY5" fmla="*/ 5259 h 367313"/>
                <a:gd name="connsiteX6" fmla="*/ 6496 w 136138"/>
                <a:gd name="connsiteY6" fmla="*/ 45571 h 367313"/>
                <a:gd name="connsiteX0" fmla="*/ 6991 w 136633"/>
                <a:gd name="connsiteY0" fmla="*/ 56469 h 378211"/>
                <a:gd name="connsiteX1" fmla="*/ 8562 w 136633"/>
                <a:gd name="connsiteY1" fmla="*/ 323846 h 378211"/>
                <a:gd name="connsiteX2" fmla="*/ 71400 w 136633"/>
                <a:gd name="connsiteY2" fmla="*/ 378018 h 378211"/>
                <a:gd name="connsiteX3" fmla="*/ 129904 w 136633"/>
                <a:gd name="connsiteY3" fmla="*/ 317347 h 378211"/>
                <a:gd name="connsiteX4" fmla="*/ 124451 w 136633"/>
                <a:gd name="connsiteY4" fmla="*/ 47992 h 378211"/>
                <a:gd name="connsiteX5" fmla="*/ 68186 w 136633"/>
                <a:gd name="connsiteY5" fmla="*/ 917 h 378211"/>
                <a:gd name="connsiteX6" fmla="*/ 6991 w 136633"/>
                <a:gd name="connsiteY6" fmla="*/ 56469 h 378211"/>
                <a:gd name="connsiteX0" fmla="*/ 3871 w 133513"/>
                <a:gd name="connsiteY0" fmla="*/ 56469 h 378103"/>
                <a:gd name="connsiteX1" fmla="*/ 13062 w 133513"/>
                <a:gd name="connsiteY1" fmla="*/ 321941 h 378103"/>
                <a:gd name="connsiteX2" fmla="*/ 68280 w 133513"/>
                <a:gd name="connsiteY2" fmla="*/ 378018 h 378103"/>
                <a:gd name="connsiteX3" fmla="*/ 126784 w 133513"/>
                <a:gd name="connsiteY3" fmla="*/ 317347 h 378103"/>
                <a:gd name="connsiteX4" fmla="*/ 121331 w 133513"/>
                <a:gd name="connsiteY4" fmla="*/ 47992 h 378103"/>
                <a:gd name="connsiteX5" fmla="*/ 65066 w 133513"/>
                <a:gd name="connsiteY5" fmla="*/ 917 h 378103"/>
                <a:gd name="connsiteX6" fmla="*/ 3871 w 133513"/>
                <a:gd name="connsiteY6" fmla="*/ 56469 h 378103"/>
                <a:gd name="connsiteX0" fmla="*/ 3871 w 130834"/>
                <a:gd name="connsiteY0" fmla="*/ 56469 h 378482"/>
                <a:gd name="connsiteX1" fmla="*/ 13062 w 130834"/>
                <a:gd name="connsiteY1" fmla="*/ 321941 h 378482"/>
                <a:gd name="connsiteX2" fmla="*/ 68280 w 130834"/>
                <a:gd name="connsiteY2" fmla="*/ 378018 h 378482"/>
                <a:gd name="connsiteX3" fmla="*/ 121069 w 130834"/>
                <a:gd name="connsiteY3" fmla="*/ 307822 h 378482"/>
                <a:gd name="connsiteX4" fmla="*/ 121331 w 130834"/>
                <a:gd name="connsiteY4" fmla="*/ 47992 h 378482"/>
                <a:gd name="connsiteX5" fmla="*/ 65066 w 130834"/>
                <a:gd name="connsiteY5" fmla="*/ 917 h 378482"/>
                <a:gd name="connsiteX6" fmla="*/ 3871 w 130834"/>
                <a:gd name="connsiteY6" fmla="*/ 56469 h 378482"/>
                <a:gd name="connsiteX0" fmla="*/ 3747 w 130911"/>
                <a:gd name="connsiteY0" fmla="*/ 56469 h 374836"/>
                <a:gd name="connsiteX1" fmla="*/ 12938 w 130911"/>
                <a:gd name="connsiteY1" fmla="*/ 321941 h 374836"/>
                <a:gd name="connsiteX2" fmla="*/ 64346 w 130911"/>
                <a:gd name="connsiteY2" fmla="*/ 374208 h 374836"/>
                <a:gd name="connsiteX3" fmla="*/ 120945 w 130911"/>
                <a:gd name="connsiteY3" fmla="*/ 307822 h 374836"/>
                <a:gd name="connsiteX4" fmla="*/ 121207 w 130911"/>
                <a:gd name="connsiteY4" fmla="*/ 47992 h 374836"/>
                <a:gd name="connsiteX5" fmla="*/ 64942 w 130911"/>
                <a:gd name="connsiteY5" fmla="*/ 917 h 374836"/>
                <a:gd name="connsiteX6" fmla="*/ 3747 w 130911"/>
                <a:gd name="connsiteY6" fmla="*/ 56469 h 374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0911" h="374836">
                  <a:moveTo>
                    <a:pt x="3747" y="56469"/>
                  </a:moveTo>
                  <a:cubicBezTo>
                    <a:pt x="-4920" y="109973"/>
                    <a:pt x="2838" y="268985"/>
                    <a:pt x="12938" y="321941"/>
                  </a:cubicBezTo>
                  <a:cubicBezTo>
                    <a:pt x="23038" y="374897"/>
                    <a:pt x="46345" y="376561"/>
                    <a:pt x="64346" y="374208"/>
                  </a:cubicBezTo>
                  <a:cubicBezTo>
                    <a:pt x="82347" y="371855"/>
                    <a:pt x="111468" y="362191"/>
                    <a:pt x="120945" y="307822"/>
                  </a:cubicBezTo>
                  <a:cubicBezTo>
                    <a:pt x="130422" y="253453"/>
                    <a:pt x="137458" y="102524"/>
                    <a:pt x="121207" y="47992"/>
                  </a:cubicBezTo>
                  <a:cubicBezTo>
                    <a:pt x="104956" y="-6540"/>
                    <a:pt x="84519" y="-496"/>
                    <a:pt x="64942" y="917"/>
                  </a:cubicBezTo>
                  <a:cubicBezTo>
                    <a:pt x="45365" y="2330"/>
                    <a:pt x="12414" y="2965"/>
                    <a:pt x="3747" y="56469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2EE5A2C7-7F76-434A-9A89-0BBAF95BDA46}"/>
                </a:ext>
              </a:extLst>
            </p:cNvPr>
            <p:cNvSpPr/>
            <p:nvPr/>
          </p:nvSpPr>
          <p:spPr>
            <a:xfrm rot="800781">
              <a:off x="5677611" y="4410411"/>
              <a:ext cx="186924" cy="432800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111" h="362079">
                  <a:moveTo>
                    <a:pt x="3429" y="49900"/>
                  </a:moveTo>
                  <a:cubicBezTo>
                    <a:pt x="-5238" y="101182"/>
                    <a:pt x="3790" y="255748"/>
                    <a:pt x="16430" y="307752"/>
                  </a:cubicBezTo>
                  <a:cubicBezTo>
                    <a:pt x="29070" y="359756"/>
                    <a:pt x="59044" y="363007"/>
                    <a:pt x="79268" y="361924"/>
                  </a:cubicBezTo>
                  <a:cubicBezTo>
                    <a:pt x="99492" y="360841"/>
                    <a:pt x="127660" y="351812"/>
                    <a:pt x="137772" y="301253"/>
                  </a:cubicBezTo>
                  <a:cubicBezTo>
                    <a:pt x="147884" y="250694"/>
                    <a:pt x="156190" y="113100"/>
                    <a:pt x="139939" y="58568"/>
                  </a:cubicBezTo>
                  <a:cubicBezTo>
                    <a:pt x="123688" y="4036"/>
                    <a:pt x="86852" y="-658"/>
                    <a:pt x="68434" y="63"/>
                  </a:cubicBezTo>
                  <a:cubicBezTo>
                    <a:pt x="50016" y="784"/>
                    <a:pt x="12096" y="-1382"/>
                    <a:pt x="3429" y="49900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730FA77A-F07B-4D98-8481-01348F1C8A68}"/>
                </a:ext>
              </a:extLst>
            </p:cNvPr>
            <p:cNvSpPr/>
            <p:nvPr/>
          </p:nvSpPr>
          <p:spPr>
            <a:xfrm rot="879496">
              <a:off x="5638394" y="4091925"/>
              <a:ext cx="393406" cy="535863"/>
            </a:xfrm>
            <a:custGeom>
              <a:avLst/>
              <a:gdLst>
                <a:gd name="connsiteX0" fmla="*/ 11215 w 427713"/>
                <a:gd name="connsiteY0" fmla="*/ 118649 h 561918"/>
                <a:gd name="connsiteX1" fmla="*/ 27755 w 427713"/>
                <a:gd name="connsiteY1" fmla="*/ 364379 h 561918"/>
                <a:gd name="connsiteX2" fmla="*/ 32481 w 427713"/>
                <a:gd name="connsiteY2" fmla="*/ 522686 h 561918"/>
                <a:gd name="connsiteX3" fmla="*/ 190788 w 427713"/>
                <a:gd name="connsiteY3" fmla="*/ 543951 h 561918"/>
                <a:gd name="connsiteX4" fmla="*/ 405802 w 427713"/>
                <a:gd name="connsiteY4" fmla="*/ 543951 h 561918"/>
                <a:gd name="connsiteX5" fmla="*/ 417615 w 427713"/>
                <a:gd name="connsiteY5" fmla="*/ 312398 h 561918"/>
                <a:gd name="connsiteX6" fmla="*/ 410527 w 427713"/>
                <a:gd name="connsiteY6" fmla="*/ 76119 h 561918"/>
                <a:gd name="connsiteX7" fmla="*/ 216778 w 427713"/>
                <a:gd name="connsiteY7" fmla="*/ 509 h 561918"/>
                <a:gd name="connsiteX8" fmla="*/ 11215 w 427713"/>
                <a:gd name="connsiteY8" fmla="*/ 118649 h 561918"/>
                <a:gd name="connsiteX0" fmla="*/ 11560 w 425696"/>
                <a:gd name="connsiteY0" fmla="*/ 87530 h 561515"/>
                <a:gd name="connsiteX1" fmla="*/ 25738 w 425696"/>
                <a:gd name="connsiteY1" fmla="*/ 363976 h 561515"/>
                <a:gd name="connsiteX2" fmla="*/ 30464 w 425696"/>
                <a:gd name="connsiteY2" fmla="*/ 522283 h 561515"/>
                <a:gd name="connsiteX3" fmla="*/ 188771 w 425696"/>
                <a:gd name="connsiteY3" fmla="*/ 543548 h 561515"/>
                <a:gd name="connsiteX4" fmla="*/ 403785 w 425696"/>
                <a:gd name="connsiteY4" fmla="*/ 543548 h 561515"/>
                <a:gd name="connsiteX5" fmla="*/ 415598 w 425696"/>
                <a:gd name="connsiteY5" fmla="*/ 311995 h 561515"/>
                <a:gd name="connsiteX6" fmla="*/ 408510 w 425696"/>
                <a:gd name="connsiteY6" fmla="*/ 75716 h 561515"/>
                <a:gd name="connsiteX7" fmla="*/ 214761 w 425696"/>
                <a:gd name="connsiteY7" fmla="*/ 106 h 561515"/>
                <a:gd name="connsiteX8" fmla="*/ 11560 w 425696"/>
                <a:gd name="connsiteY8" fmla="*/ 87530 h 561515"/>
                <a:gd name="connsiteX0" fmla="*/ 10883 w 425019"/>
                <a:gd name="connsiteY0" fmla="*/ 85178 h 559163"/>
                <a:gd name="connsiteX1" fmla="*/ 25061 w 425019"/>
                <a:gd name="connsiteY1" fmla="*/ 361624 h 559163"/>
                <a:gd name="connsiteX2" fmla="*/ 29787 w 425019"/>
                <a:gd name="connsiteY2" fmla="*/ 519931 h 559163"/>
                <a:gd name="connsiteX3" fmla="*/ 188094 w 425019"/>
                <a:gd name="connsiteY3" fmla="*/ 541196 h 559163"/>
                <a:gd name="connsiteX4" fmla="*/ 403108 w 425019"/>
                <a:gd name="connsiteY4" fmla="*/ 541196 h 559163"/>
                <a:gd name="connsiteX5" fmla="*/ 414921 w 425019"/>
                <a:gd name="connsiteY5" fmla="*/ 309643 h 559163"/>
                <a:gd name="connsiteX6" fmla="*/ 407833 w 425019"/>
                <a:gd name="connsiteY6" fmla="*/ 73364 h 559163"/>
                <a:gd name="connsiteX7" fmla="*/ 204633 w 425019"/>
                <a:gd name="connsiteY7" fmla="*/ 116 h 559163"/>
                <a:gd name="connsiteX8" fmla="*/ 10883 w 425019"/>
                <a:gd name="connsiteY8" fmla="*/ 85178 h 559163"/>
                <a:gd name="connsiteX0" fmla="*/ 10883 w 431603"/>
                <a:gd name="connsiteY0" fmla="*/ 85178 h 559163"/>
                <a:gd name="connsiteX1" fmla="*/ 25061 w 431603"/>
                <a:gd name="connsiteY1" fmla="*/ 361624 h 559163"/>
                <a:gd name="connsiteX2" fmla="*/ 29787 w 431603"/>
                <a:gd name="connsiteY2" fmla="*/ 519931 h 559163"/>
                <a:gd name="connsiteX3" fmla="*/ 188094 w 431603"/>
                <a:gd name="connsiteY3" fmla="*/ 541196 h 559163"/>
                <a:gd name="connsiteX4" fmla="*/ 403108 w 431603"/>
                <a:gd name="connsiteY4" fmla="*/ 541196 h 559163"/>
                <a:gd name="connsiteX5" fmla="*/ 429098 w 431603"/>
                <a:gd name="connsiteY5" fmla="*/ 309643 h 559163"/>
                <a:gd name="connsiteX6" fmla="*/ 407833 w 431603"/>
                <a:gd name="connsiteY6" fmla="*/ 73364 h 559163"/>
                <a:gd name="connsiteX7" fmla="*/ 204633 w 431603"/>
                <a:gd name="connsiteY7" fmla="*/ 116 h 559163"/>
                <a:gd name="connsiteX8" fmla="*/ 10883 w 431603"/>
                <a:gd name="connsiteY8" fmla="*/ 85178 h 559163"/>
                <a:gd name="connsiteX0" fmla="*/ 16874 w 437594"/>
                <a:gd name="connsiteY0" fmla="*/ 85178 h 559163"/>
                <a:gd name="connsiteX1" fmla="*/ 12150 w 437594"/>
                <a:gd name="connsiteY1" fmla="*/ 361624 h 559163"/>
                <a:gd name="connsiteX2" fmla="*/ 35778 w 437594"/>
                <a:gd name="connsiteY2" fmla="*/ 519931 h 559163"/>
                <a:gd name="connsiteX3" fmla="*/ 194085 w 437594"/>
                <a:gd name="connsiteY3" fmla="*/ 541196 h 559163"/>
                <a:gd name="connsiteX4" fmla="*/ 409099 w 437594"/>
                <a:gd name="connsiteY4" fmla="*/ 541196 h 559163"/>
                <a:gd name="connsiteX5" fmla="*/ 435089 w 437594"/>
                <a:gd name="connsiteY5" fmla="*/ 309643 h 559163"/>
                <a:gd name="connsiteX6" fmla="*/ 413824 w 437594"/>
                <a:gd name="connsiteY6" fmla="*/ 73364 h 559163"/>
                <a:gd name="connsiteX7" fmla="*/ 210624 w 437594"/>
                <a:gd name="connsiteY7" fmla="*/ 116 h 559163"/>
                <a:gd name="connsiteX8" fmla="*/ 16874 w 437594"/>
                <a:gd name="connsiteY8" fmla="*/ 85178 h 559163"/>
                <a:gd name="connsiteX0" fmla="*/ 16874 w 437594"/>
                <a:gd name="connsiteY0" fmla="*/ 85178 h 563991"/>
                <a:gd name="connsiteX1" fmla="*/ 12150 w 437594"/>
                <a:gd name="connsiteY1" fmla="*/ 361624 h 563991"/>
                <a:gd name="connsiteX2" fmla="*/ 35778 w 437594"/>
                <a:gd name="connsiteY2" fmla="*/ 519931 h 563991"/>
                <a:gd name="connsiteX3" fmla="*/ 205899 w 437594"/>
                <a:gd name="connsiteY3" fmla="*/ 553010 h 563991"/>
                <a:gd name="connsiteX4" fmla="*/ 409099 w 437594"/>
                <a:gd name="connsiteY4" fmla="*/ 541196 h 563991"/>
                <a:gd name="connsiteX5" fmla="*/ 435089 w 437594"/>
                <a:gd name="connsiteY5" fmla="*/ 309643 h 563991"/>
                <a:gd name="connsiteX6" fmla="*/ 413824 w 437594"/>
                <a:gd name="connsiteY6" fmla="*/ 73364 h 563991"/>
                <a:gd name="connsiteX7" fmla="*/ 210624 w 437594"/>
                <a:gd name="connsiteY7" fmla="*/ 116 h 563991"/>
                <a:gd name="connsiteX8" fmla="*/ 16874 w 437594"/>
                <a:gd name="connsiteY8" fmla="*/ 85178 h 563991"/>
                <a:gd name="connsiteX0" fmla="*/ 16874 w 437594"/>
                <a:gd name="connsiteY0" fmla="*/ 85178 h 554236"/>
                <a:gd name="connsiteX1" fmla="*/ 12150 w 437594"/>
                <a:gd name="connsiteY1" fmla="*/ 361624 h 554236"/>
                <a:gd name="connsiteX2" fmla="*/ 35778 w 437594"/>
                <a:gd name="connsiteY2" fmla="*/ 519931 h 554236"/>
                <a:gd name="connsiteX3" fmla="*/ 205899 w 437594"/>
                <a:gd name="connsiteY3" fmla="*/ 553010 h 554236"/>
                <a:gd name="connsiteX4" fmla="*/ 409099 w 437594"/>
                <a:gd name="connsiteY4" fmla="*/ 522294 h 554236"/>
                <a:gd name="connsiteX5" fmla="*/ 435089 w 437594"/>
                <a:gd name="connsiteY5" fmla="*/ 309643 h 554236"/>
                <a:gd name="connsiteX6" fmla="*/ 413824 w 437594"/>
                <a:gd name="connsiteY6" fmla="*/ 73364 h 554236"/>
                <a:gd name="connsiteX7" fmla="*/ 210624 w 437594"/>
                <a:gd name="connsiteY7" fmla="*/ 116 h 554236"/>
                <a:gd name="connsiteX8" fmla="*/ 16874 w 437594"/>
                <a:gd name="connsiteY8" fmla="*/ 85178 h 554236"/>
                <a:gd name="connsiteX0" fmla="*/ 16874 w 437594"/>
                <a:gd name="connsiteY0" fmla="*/ 85178 h 558187"/>
                <a:gd name="connsiteX1" fmla="*/ 12150 w 437594"/>
                <a:gd name="connsiteY1" fmla="*/ 361624 h 558187"/>
                <a:gd name="connsiteX2" fmla="*/ 35778 w 437594"/>
                <a:gd name="connsiteY2" fmla="*/ 519931 h 558187"/>
                <a:gd name="connsiteX3" fmla="*/ 215350 w 437594"/>
                <a:gd name="connsiteY3" fmla="*/ 557736 h 558187"/>
                <a:gd name="connsiteX4" fmla="*/ 409099 w 437594"/>
                <a:gd name="connsiteY4" fmla="*/ 522294 h 558187"/>
                <a:gd name="connsiteX5" fmla="*/ 435089 w 437594"/>
                <a:gd name="connsiteY5" fmla="*/ 309643 h 558187"/>
                <a:gd name="connsiteX6" fmla="*/ 413824 w 437594"/>
                <a:gd name="connsiteY6" fmla="*/ 73364 h 558187"/>
                <a:gd name="connsiteX7" fmla="*/ 210624 w 437594"/>
                <a:gd name="connsiteY7" fmla="*/ 116 h 558187"/>
                <a:gd name="connsiteX8" fmla="*/ 16874 w 437594"/>
                <a:gd name="connsiteY8" fmla="*/ 85178 h 558187"/>
                <a:gd name="connsiteX0" fmla="*/ 20067 w 440787"/>
                <a:gd name="connsiteY0" fmla="*/ 85178 h 558187"/>
                <a:gd name="connsiteX1" fmla="*/ 8255 w 440787"/>
                <a:gd name="connsiteY1" fmla="*/ 361624 h 558187"/>
                <a:gd name="connsiteX2" fmla="*/ 38971 w 440787"/>
                <a:gd name="connsiteY2" fmla="*/ 519931 h 558187"/>
                <a:gd name="connsiteX3" fmla="*/ 218543 w 440787"/>
                <a:gd name="connsiteY3" fmla="*/ 557736 h 558187"/>
                <a:gd name="connsiteX4" fmla="*/ 412292 w 440787"/>
                <a:gd name="connsiteY4" fmla="*/ 522294 h 558187"/>
                <a:gd name="connsiteX5" fmla="*/ 438282 w 440787"/>
                <a:gd name="connsiteY5" fmla="*/ 309643 h 558187"/>
                <a:gd name="connsiteX6" fmla="*/ 417017 w 440787"/>
                <a:gd name="connsiteY6" fmla="*/ 73364 h 558187"/>
                <a:gd name="connsiteX7" fmla="*/ 213817 w 440787"/>
                <a:gd name="connsiteY7" fmla="*/ 116 h 558187"/>
                <a:gd name="connsiteX8" fmla="*/ 20067 w 440787"/>
                <a:gd name="connsiteY8" fmla="*/ 85178 h 558187"/>
                <a:gd name="connsiteX0" fmla="*/ 20067 w 442342"/>
                <a:gd name="connsiteY0" fmla="*/ 85178 h 558345"/>
                <a:gd name="connsiteX1" fmla="*/ 8255 w 442342"/>
                <a:gd name="connsiteY1" fmla="*/ 361624 h 558345"/>
                <a:gd name="connsiteX2" fmla="*/ 38971 w 442342"/>
                <a:gd name="connsiteY2" fmla="*/ 519931 h 558345"/>
                <a:gd name="connsiteX3" fmla="*/ 218543 w 442342"/>
                <a:gd name="connsiteY3" fmla="*/ 557736 h 558345"/>
                <a:gd name="connsiteX4" fmla="*/ 412292 w 442342"/>
                <a:gd name="connsiteY4" fmla="*/ 522294 h 558345"/>
                <a:gd name="connsiteX5" fmla="*/ 440644 w 442342"/>
                <a:gd name="connsiteY5" fmla="*/ 302555 h 558345"/>
                <a:gd name="connsiteX6" fmla="*/ 417017 w 442342"/>
                <a:gd name="connsiteY6" fmla="*/ 73364 h 558345"/>
                <a:gd name="connsiteX7" fmla="*/ 213817 w 442342"/>
                <a:gd name="connsiteY7" fmla="*/ 116 h 558345"/>
                <a:gd name="connsiteX8" fmla="*/ 20067 w 442342"/>
                <a:gd name="connsiteY8" fmla="*/ 85178 h 558345"/>
                <a:gd name="connsiteX0" fmla="*/ 21288 w 443563"/>
                <a:gd name="connsiteY0" fmla="*/ 85178 h 558345"/>
                <a:gd name="connsiteX1" fmla="*/ 7113 w 443563"/>
                <a:gd name="connsiteY1" fmla="*/ 356898 h 558345"/>
                <a:gd name="connsiteX2" fmla="*/ 40192 w 443563"/>
                <a:gd name="connsiteY2" fmla="*/ 519931 h 558345"/>
                <a:gd name="connsiteX3" fmla="*/ 219764 w 443563"/>
                <a:gd name="connsiteY3" fmla="*/ 557736 h 558345"/>
                <a:gd name="connsiteX4" fmla="*/ 413513 w 443563"/>
                <a:gd name="connsiteY4" fmla="*/ 522294 h 558345"/>
                <a:gd name="connsiteX5" fmla="*/ 441865 w 443563"/>
                <a:gd name="connsiteY5" fmla="*/ 302555 h 558345"/>
                <a:gd name="connsiteX6" fmla="*/ 418238 w 443563"/>
                <a:gd name="connsiteY6" fmla="*/ 73364 h 558345"/>
                <a:gd name="connsiteX7" fmla="*/ 215038 w 443563"/>
                <a:gd name="connsiteY7" fmla="*/ 116 h 558345"/>
                <a:gd name="connsiteX8" fmla="*/ 21288 w 443563"/>
                <a:gd name="connsiteY8" fmla="*/ 85178 h 558345"/>
                <a:gd name="connsiteX0" fmla="*/ 45611 w 437169"/>
                <a:gd name="connsiteY0" fmla="*/ 66265 h 558335"/>
                <a:gd name="connsiteX1" fmla="*/ 719 w 437169"/>
                <a:gd name="connsiteY1" fmla="*/ 356888 h 558335"/>
                <a:gd name="connsiteX2" fmla="*/ 33798 w 437169"/>
                <a:gd name="connsiteY2" fmla="*/ 519921 h 558335"/>
                <a:gd name="connsiteX3" fmla="*/ 213370 w 437169"/>
                <a:gd name="connsiteY3" fmla="*/ 557726 h 558335"/>
                <a:gd name="connsiteX4" fmla="*/ 407119 w 437169"/>
                <a:gd name="connsiteY4" fmla="*/ 522284 h 558335"/>
                <a:gd name="connsiteX5" fmla="*/ 435471 w 437169"/>
                <a:gd name="connsiteY5" fmla="*/ 302545 h 558335"/>
                <a:gd name="connsiteX6" fmla="*/ 411844 w 437169"/>
                <a:gd name="connsiteY6" fmla="*/ 73354 h 558335"/>
                <a:gd name="connsiteX7" fmla="*/ 208644 w 437169"/>
                <a:gd name="connsiteY7" fmla="*/ 106 h 558335"/>
                <a:gd name="connsiteX8" fmla="*/ 45611 w 437169"/>
                <a:gd name="connsiteY8" fmla="*/ 66265 h 558335"/>
                <a:gd name="connsiteX0" fmla="*/ 37761 w 429319"/>
                <a:gd name="connsiteY0" fmla="*/ 66214 h 558284"/>
                <a:gd name="connsiteX1" fmla="*/ 2320 w 429319"/>
                <a:gd name="connsiteY1" fmla="*/ 297767 h 558284"/>
                <a:gd name="connsiteX2" fmla="*/ 25948 w 429319"/>
                <a:gd name="connsiteY2" fmla="*/ 519870 h 558284"/>
                <a:gd name="connsiteX3" fmla="*/ 205520 w 429319"/>
                <a:gd name="connsiteY3" fmla="*/ 557675 h 558284"/>
                <a:gd name="connsiteX4" fmla="*/ 399269 w 429319"/>
                <a:gd name="connsiteY4" fmla="*/ 522233 h 558284"/>
                <a:gd name="connsiteX5" fmla="*/ 427621 w 429319"/>
                <a:gd name="connsiteY5" fmla="*/ 302494 h 558284"/>
                <a:gd name="connsiteX6" fmla="*/ 403994 w 429319"/>
                <a:gd name="connsiteY6" fmla="*/ 73303 h 558284"/>
                <a:gd name="connsiteX7" fmla="*/ 200794 w 429319"/>
                <a:gd name="connsiteY7" fmla="*/ 55 h 558284"/>
                <a:gd name="connsiteX8" fmla="*/ 37761 w 429319"/>
                <a:gd name="connsiteY8" fmla="*/ 66214 h 558284"/>
                <a:gd name="connsiteX0" fmla="*/ 36275 w 427833"/>
                <a:gd name="connsiteY0" fmla="*/ 66214 h 558958"/>
                <a:gd name="connsiteX1" fmla="*/ 834 w 427833"/>
                <a:gd name="connsiteY1" fmla="*/ 297767 h 558958"/>
                <a:gd name="connsiteX2" fmla="*/ 29188 w 427833"/>
                <a:gd name="connsiteY2" fmla="*/ 510418 h 558958"/>
                <a:gd name="connsiteX3" fmla="*/ 204034 w 427833"/>
                <a:gd name="connsiteY3" fmla="*/ 557675 h 558958"/>
                <a:gd name="connsiteX4" fmla="*/ 397783 w 427833"/>
                <a:gd name="connsiteY4" fmla="*/ 522233 h 558958"/>
                <a:gd name="connsiteX5" fmla="*/ 426135 w 427833"/>
                <a:gd name="connsiteY5" fmla="*/ 302494 h 558958"/>
                <a:gd name="connsiteX6" fmla="*/ 402508 w 427833"/>
                <a:gd name="connsiteY6" fmla="*/ 73303 h 558958"/>
                <a:gd name="connsiteX7" fmla="*/ 199308 w 427833"/>
                <a:gd name="connsiteY7" fmla="*/ 55 h 558958"/>
                <a:gd name="connsiteX8" fmla="*/ 36275 w 427833"/>
                <a:gd name="connsiteY8" fmla="*/ 66214 h 558958"/>
                <a:gd name="connsiteX0" fmla="*/ 36275 w 428528"/>
                <a:gd name="connsiteY0" fmla="*/ 66214 h 558440"/>
                <a:gd name="connsiteX1" fmla="*/ 834 w 428528"/>
                <a:gd name="connsiteY1" fmla="*/ 297767 h 558440"/>
                <a:gd name="connsiteX2" fmla="*/ 29188 w 428528"/>
                <a:gd name="connsiteY2" fmla="*/ 510418 h 558440"/>
                <a:gd name="connsiteX3" fmla="*/ 204034 w 428528"/>
                <a:gd name="connsiteY3" fmla="*/ 557675 h 558440"/>
                <a:gd name="connsiteX4" fmla="*/ 388332 w 428528"/>
                <a:gd name="connsiteY4" fmla="*/ 519870 h 558440"/>
                <a:gd name="connsiteX5" fmla="*/ 426135 w 428528"/>
                <a:gd name="connsiteY5" fmla="*/ 302494 h 558440"/>
                <a:gd name="connsiteX6" fmla="*/ 402508 w 428528"/>
                <a:gd name="connsiteY6" fmla="*/ 73303 h 558440"/>
                <a:gd name="connsiteX7" fmla="*/ 199308 w 428528"/>
                <a:gd name="connsiteY7" fmla="*/ 55 h 558440"/>
                <a:gd name="connsiteX8" fmla="*/ 36275 w 428528"/>
                <a:gd name="connsiteY8" fmla="*/ 66214 h 558440"/>
                <a:gd name="connsiteX0" fmla="*/ 37760 w 430013"/>
                <a:gd name="connsiteY0" fmla="*/ 66214 h 557901"/>
                <a:gd name="connsiteX1" fmla="*/ 2319 w 430013"/>
                <a:gd name="connsiteY1" fmla="*/ 297767 h 557901"/>
                <a:gd name="connsiteX2" fmla="*/ 25948 w 430013"/>
                <a:gd name="connsiteY2" fmla="*/ 519869 h 557901"/>
                <a:gd name="connsiteX3" fmla="*/ 205519 w 430013"/>
                <a:gd name="connsiteY3" fmla="*/ 557675 h 557901"/>
                <a:gd name="connsiteX4" fmla="*/ 389817 w 430013"/>
                <a:gd name="connsiteY4" fmla="*/ 519870 h 557901"/>
                <a:gd name="connsiteX5" fmla="*/ 427620 w 430013"/>
                <a:gd name="connsiteY5" fmla="*/ 302494 h 557901"/>
                <a:gd name="connsiteX6" fmla="*/ 403993 w 430013"/>
                <a:gd name="connsiteY6" fmla="*/ 73303 h 557901"/>
                <a:gd name="connsiteX7" fmla="*/ 200793 w 430013"/>
                <a:gd name="connsiteY7" fmla="*/ 55 h 557901"/>
                <a:gd name="connsiteX8" fmla="*/ 37760 w 430013"/>
                <a:gd name="connsiteY8" fmla="*/ 66214 h 557901"/>
                <a:gd name="connsiteX0" fmla="*/ 40684 w 432937"/>
                <a:gd name="connsiteY0" fmla="*/ 66214 h 557831"/>
                <a:gd name="connsiteX1" fmla="*/ 5243 w 432937"/>
                <a:gd name="connsiteY1" fmla="*/ 297767 h 557831"/>
                <a:gd name="connsiteX2" fmla="*/ 28872 w 432937"/>
                <a:gd name="connsiteY2" fmla="*/ 519869 h 557831"/>
                <a:gd name="connsiteX3" fmla="*/ 208443 w 432937"/>
                <a:gd name="connsiteY3" fmla="*/ 557675 h 557831"/>
                <a:gd name="connsiteX4" fmla="*/ 392741 w 432937"/>
                <a:gd name="connsiteY4" fmla="*/ 519870 h 557831"/>
                <a:gd name="connsiteX5" fmla="*/ 430544 w 432937"/>
                <a:gd name="connsiteY5" fmla="*/ 302494 h 557831"/>
                <a:gd name="connsiteX6" fmla="*/ 406917 w 432937"/>
                <a:gd name="connsiteY6" fmla="*/ 73303 h 557831"/>
                <a:gd name="connsiteX7" fmla="*/ 203717 w 432937"/>
                <a:gd name="connsiteY7" fmla="*/ 55 h 557831"/>
                <a:gd name="connsiteX8" fmla="*/ 40684 w 432937"/>
                <a:gd name="connsiteY8" fmla="*/ 66214 h 557831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6557 w 428810"/>
                <a:gd name="connsiteY0" fmla="*/ 66214 h 531376"/>
                <a:gd name="connsiteX1" fmla="*/ 1116 w 428810"/>
                <a:gd name="connsiteY1" fmla="*/ 297767 h 531376"/>
                <a:gd name="connsiteX2" fmla="*/ 27108 w 428810"/>
                <a:gd name="connsiteY2" fmla="*/ 510418 h 531376"/>
                <a:gd name="connsiteX3" fmla="*/ 192502 w 428810"/>
                <a:gd name="connsiteY3" fmla="*/ 524596 h 531376"/>
                <a:gd name="connsiteX4" fmla="*/ 388614 w 428810"/>
                <a:gd name="connsiteY4" fmla="*/ 519870 h 531376"/>
                <a:gd name="connsiteX5" fmla="*/ 426417 w 428810"/>
                <a:gd name="connsiteY5" fmla="*/ 302494 h 531376"/>
                <a:gd name="connsiteX6" fmla="*/ 402790 w 428810"/>
                <a:gd name="connsiteY6" fmla="*/ 73303 h 531376"/>
                <a:gd name="connsiteX7" fmla="*/ 199590 w 428810"/>
                <a:gd name="connsiteY7" fmla="*/ 55 h 531376"/>
                <a:gd name="connsiteX8" fmla="*/ 36557 w 428810"/>
                <a:gd name="connsiteY8" fmla="*/ 66214 h 531376"/>
                <a:gd name="connsiteX0" fmla="*/ 36557 w 422272"/>
                <a:gd name="connsiteY0" fmla="*/ 66214 h 538568"/>
                <a:gd name="connsiteX1" fmla="*/ 1116 w 422272"/>
                <a:gd name="connsiteY1" fmla="*/ 297767 h 538568"/>
                <a:gd name="connsiteX2" fmla="*/ 27108 w 422272"/>
                <a:gd name="connsiteY2" fmla="*/ 510418 h 538568"/>
                <a:gd name="connsiteX3" fmla="*/ 192502 w 422272"/>
                <a:gd name="connsiteY3" fmla="*/ 524596 h 538568"/>
                <a:gd name="connsiteX4" fmla="*/ 388614 w 422272"/>
                <a:gd name="connsiteY4" fmla="*/ 519870 h 538568"/>
                <a:gd name="connsiteX5" fmla="*/ 414603 w 422272"/>
                <a:gd name="connsiteY5" fmla="*/ 295406 h 538568"/>
                <a:gd name="connsiteX6" fmla="*/ 402790 w 422272"/>
                <a:gd name="connsiteY6" fmla="*/ 73303 h 538568"/>
                <a:gd name="connsiteX7" fmla="*/ 199590 w 422272"/>
                <a:gd name="connsiteY7" fmla="*/ 55 h 538568"/>
                <a:gd name="connsiteX8" fmla="*/ 36557 w 422272"/>
                <a:gd name="connsiteY8" fmla="*/ 66214 h 538568"/>
                <a:gd name="connsiteX0" fmla="*/ 36557 w 416127"/>
                <a:gd name="connsiteY0" fmla="*/ 66159 h 538513"/>
                <a:gd name="connsiteX1" fmla="*/ 1116 w 416127"/>
                <a:gd name="connsiteY1" fmla="*/ 297712 h 538513"/>
                <a:gd name="connsiteX2" fmla="*/ 27108 w 416127"/>
                <a:gd name="connsiteY2" fmla="*/ 510363 h 538513"/>
                <a:gd name="connsiteX3" fmla="*/ 192502 w 416127"/>
                <a:gd name="connsiteY3" fmla="*/ 524541 h 538513"/>
                <a:gd name="connsiteX4" fmla="*/ 388614 w 416127"/>
                <a:gd name="connsiteY4" fmla="*/ 519815 h 538513"/>
                <a:gd name="connsiteX5" fmla="*/ 414603 w 416127"/>
                <a:gd name="connsiteY5" fmla="*/ 295351 h 538513"/>
                <a:gd name="connsiteX6" fmla="*/ 390976 w 416127"/>
                <a:gd name="connsiteY6" fmla="*/ 66160 h 538513"/>
                <a:gd name="connsiteX7" fmla="*/ 199590 w 416127"/>
                <a:gd name="connsiteY7" fmla="*/ 0 h 538513"/>
                <a:gd name="connsiteX8" fmla="*/ 36557 w 416127"/>
                <a:gd name="connsiteY8" fmla="*/ 66159 h 538513"/>
                <a:gd name="connsiteX0" fmla="*/ 36557 w 416962"/>
                <a:gd name="connsiteY0" fmla="*/ 66159 h 533540"/>
                <a:gd name="connsiteX1" fmla="*/ 1116 w 416962"/>
                <a:gd name="connsiteY1" fmla="*/ 297712 h 533540"/>
                <a:gd name="connsiteX2" fmla="*/ 27108 w 416962"/>
                <a:gd name="connsiteY2" fmla="*/ 510363 h 533540"/>
                <a:gd name="connsiteX3" fmla="*/ 192502 w 416962"/>
                <a:gd name="connsiteY3" fmla="*/ 524541 h 533540"/>
                <a:gd name="connsiteX4" fmla="*/ 390977 w 416962"/>
                <a:gd name="connsiteY4" fmla="*/ 512727 h 533540"/>
                <a:gd name="connsiteX5" fmla="*/ 414603 w 416962"/>
                <a:gd name="connsiteY5" fmla="*/ 295351 h 533540"/>
                <a:gd name="connsiteX6" fmla="*/ 390976 w 416962"/>
                <a:gd name="connsiteY6" fmla="*/ 66160 h 533540"/>
                <a:gd name="connsiteX7" fmla="*/ 199590 w 416962"/>
                <a:gd name="connsiteY7" fmla="*/ 0 h 533540"/>
                <a:gd name="connsiteX8" fmla="*/ 36557 w 416962"/>
                <a:gd name="connsiteY8" fmla="*/ 66159 h 533540"/>
                <a:gd name="connsiteX0" fmla="*/ 36557 w 415953"/>
                <a:gd name="connsiteY0" fmla="*/ 66159 h 531703"/>
                <a:gd name="connsiteX1" fmla="*/ 1116 w 415953"/>
                <a:gd name="connsiteY1" fmla="*/ 297712 h 531703"/>
                <a:gd name="connsiteX2" fmla="*/ 27108 w 415953"/>
                <a:gd name="connsiteY2" fmla="*/ 510363 h 531703"/>
                <a:gd name="connsiteX3" fmla="*/ 192502 w 415953"/>
                <a:gd name="connsiteY3" fmla="*/ 524541 h 531703"/>
                <a:gd name="connsiteX4" fmla="*/ 390977 w 415953"/>
                <a:gd name="connsiteY4" fmla="*/ 512727 h 531703"/>
                <a:gd name="connsiteX5" fmla="*/ 414603 w 415953"/>
                <a:gd name="connsiteY5" fmla="*/ 295351 h 531703"/>
                <a:gd name="connsiteX6" fmla="*/ 390976 w 415953"/>
                <a:gd name="connsiteY6" fmla="*/ 66160 h 531703"/>
                <a:gd name="connsiteX7" fmla="*/ 199590 w 415953"/>
                <a:gd name="connsiteY7" fmla="*/ 0 h 531703"/>
                <a:gd name="connsiteX8" fmla="*/ 36557 w 415953"/>
                <a:gd name="connsiteY8" fmla="*/ 66159 h 531703"/>
                <a:gd name="connsiteX0" fmla="*/ 38202 w 417598"/>
                <a:gd name="connsiteY0" fmla="*/ 66159 h 527065"/>
                <a:gd name="connsiteX1" fmla="*/ 2761 w 417598"/>
                <a:gd name="connsiteY1" fmla="*/ 297712 h 527065"/>
                <a:gd name="connsiteX2" fmla="*/ 28753 w 417598"/>
                <a:gd name="connsiteY2" fmla="*/ 510363 h 527065"/>
                <a:gd name="connsiteX3" fmla="*/ 194147 w 417598"/>
                <a:gd name="connsiteY3" fmla="*/ 524541 h 527065"/>
                <a:gd name="connsiteX4" fmla="*/ 392622 w 417598"/>
                <a:gd name="connsiteY4" fmla="*/ 512727 h 527065"/>
                <a:gd name="connsiteX5" fmla="*/ 416248 w 417598"/>
                <a:gd name="connsiteY5" fmla="*/ 295351 h 527065"/>
                <a:gd name="connsiteX6" fmla="*/ 392621 w 417598"/>
                <a:gd name="connsiteY6" fmla="*/ 66160 h 527065"/>
                <a:gd name="connsiteX7" fmla="*/ 201235 w 417598"/>
                <a:gd name="connsiteY7" fmla="*/ 0 h 527065"/>
                <a:gd name="connsiteX8" fmla="*/ 38202 w 417598"/>
                <a:gd name="connsiteY8" fmla="*/ 66159 h 527065"/>
                <a:gd name="connsiteX0" fmla="*/ 36212 w 415608"/>
                <a:gd name="connsiteY0" fmla="*/ 66159 h 527065"/>
                <a:gd name="connsiteX1" fmla="*/ 771 w 415608"/>
                <a:gd name="connsiteY1" fmla="*/ 297712 h 527065"/>
                <a:gd name="connsiteX2" fmla="*/ 55116 w 415608"/>
                <a:gd name="connsiteY2" fmla="*/ 510363 h 527065"/>
                <a:gd name="connsiteX3" fmla="*/ 192157 w 415608"/>
                <a:gd name="connsiteY3" fmla="*/ 524541 h 527065"/>
                <a:gd name="connsiteX4" fmla="*/ 390632 w 415608"/>
                <a:gd name="connsiteY4" fmla="*/ 512727 h 527065"/>
                <a:gd name="connsiteX5" fmla="*/ 414258 w 415608"/>
                <a:gd name="connsiteY5" fmla="*/ 295351 h 527065"/>
                <a:gd name="connsiteX6" fmla="*/ 390631 w 415608"/>
                <a:gd name="connsiteY6" fmla="*/ 66160 h 527065"/>
                <a:gd name="connsiteX7" fmla="*/ 199245 w 415608"/>
                <a:gd name="connsiteY7" fmla="*/ 0 h 527065"/>
                <a:gd name="connsiteX8" fmla="*/ 36212 w 415608"/>
                <a:gd name="connsiteY8" fmla="*/ 66159 h 527065"/>
                <a:gd name="connsiteX0" fmla="*/ 15687 w 395083"/>
                <a:gd name="connsiteY0" fmla="*/ 66159 h 531379"/>
                <a:gd name="connsiteX1" fmla="*/ 8600 w 395083"/>
                <a:gd name="connsiteY1" fmla="*/ 302438 h 531379"/>
                <a:gd name="connsiteX2" fmla="*/ 34591 w 395083"/>
                <a:gd name="connsiteY2" fmla="*/ 510363 h 531379"/>
                <a:gd name="connsiteX3" fmla="*/ 171632 w 395083"/>
                <a:gd name="connsiteY3" fmla="*/ 524541 h 531379"/>
                <a:gd name="connsiteX4" fmla="*/ 370107 w 395083"/>
                <a:gd name="connsiteY4" fmla="*/ 512727 h 531379"/>
                <a:gd name="connsiteX5" fmla="*/ 393733 w 395083"/>
                <a:gd name="connsiteY5" fmla="*/ 295351 h 531379"/>
                <a:gd name="connsiteX6" fmla="*/ 370106 w 395083"/>
                <a:gd name="connsiteY6" fmla="*/ 66160 h 531379"/>
                <a:gd name="connsiteX7" fmla="*/ 178720 w 395083"/>
                <a:gd name="connsiteY7" fmla="*/ 0 h 531379"/>
                <a:gd name="connsiteX8" fmla="*/ 15687 w 395083"/>
                <a:gd name="connsiteY8" fmla="*/ 66159 h 531379"/>
                <a:gd name="connsiteX0" fmla="*/ 16810 w 396206"/>
                <a:gd name="connsiteY0" fmla="*/ 66159 h 532029"/>
                <a:gd name="connsiteX1" fmla="*/ 7361 w 396206"/>
                <a:gd name="connsiteY1" fmla="*/ 292987 h 532029"/>
                <a:gd name="connsiteX2" fmla="*/ 35714 w 396206"/>
                <a:gd name="connsiteY2" fmla="*/ 510363 h 532029"/>
                <a:gd name="connsiteX3" fmla="*/ 172755 w 396206"/>
                <a:gd name="connsiteY3" fmla="*/ 524541 h 532029"/>
                <a:gd name="connsiteX4" fmla="*/ 371230 w 396206"/>
                <a:gd name="connsiteY4" fmla="*/ 512727 h 532029"/>
                <a:gd name="connsiteX5" fmla="*/ 394856 w 396206"/>
                <a:gd name="connsiteY5" fmla="*/ 295351 h 532029"/>
                <a:gd name="connsiteX6" fmla="*/ 371229 w 396206"/>
                <a:gd name="connsiteY6" fmla="*/ 66160 h 532029"/>
                <a:gd name="connsiteX7" fmla="*/ 179843 w 396206"/>
                <a:gd name="connsiteY7" fmla="*/ 0 h 532029"/>
                <a:gd name="connsiteX8" fmla="*/ 16810 w 396206"/>
                <a:gd name="connsiteY8" fmla="*/ 66159 h 532029"/>
                <a:gd name="connsiteX0" fmla="*/ 17622 w 397018"/>
                <a:gd name="connsiteY0" fmla="*/ 66159 h 532029"/>
                <a:gd name="connsiteX1" fmla="*/ 8173 w 397018"/>
                <a:gd name="connsiteY1" fmla="*/ 292987 h 532029"/>
                <a:gd name="connsiteX2" fmla="*/ 36526 w 397018"/>
                <a:gd name="connsiteY2" fmla="*/ 510363 h 532029"/>
                <a:gd name="connsiteX3" fmla="*/ 173567 w 397018"/>
                <a:gd name="connsiteY3" fmla="*/ 524541 h 532029"/>
                <a:gd name="connsiteX4" fmla="*/ 372042 w 397018"/>
                <a:gd name="connsiteY4" fmla="*/ 512727 h 532029"/>
                <a:gd name="connsiteX5" fmla="*/ 395668 w 397018"/>
                <a:gd name="connsiteY5" fmla="*/ 295351 h 532029"/>
                <a:gd name="connsiteX6" fmla="*/ 372041 w 397018"/>
                <a:gd name="connsiteY6" fmla="*/ 66160 h 532029"/>
                <a:gd name="connsiteX7" fmla="*/ 180655 w 397018"/>
                <a:gd name="connsiteY7" fmla="*/ 0 h 532029"/>
                <a:gd name="connsiteX8" fmla="*/ 17622 w 397018"/>
                <a:gd name="connsiteY8" fmla="*/ 66159 h 532029"/>
                <a:gd name="connsiteX0" fmla="*/ 16811 w 396207"/>
                <a:gd name="connsiteY0" fmla="*/ 66159 h 529127"/>
                <a:gd name="connsiteX1" fmla="*/ 7362 w 396207"/>
                <a:gd name="connsiteY1" fmla="*/ 292987 h 529127"/>
                <a:gd name="connsiteX2" fmla="*/ 35715 w 396207"/>
                <a:gd name="connsiteY2" fmla="*/ 505637 h 529127"/>
                <a:gd name="connsiteX3" fmla="*/ 172756 w 396207"/>
                <a:gd name="connsiteY3" fmla="*/ 524541 h 529127"/>
                <a:gd name="connsiteX4" fmla="*/ 371231 w 396207"/>
                <a:gd name="connsiteY4" fmla="*/ 512727 h 529127"/>
                <a:gd name="connsiteX5" fmla="*/ 394857 w 396207"/>
                <a:gd name="connsiteY5" fmla="*/ 295351 h 529127"/>
                <a:gd name="connsiteX6" fmla="*/ 371230 w 396207"/>
                <a:gd name="connsiteY6" fmla="*/ 66160 h 529127"/>
                <a:gd name="connsiteX7" fmla="*/ 179844 w 396207"/>
                <a:gd name="connsiteY7" fmla="*/ 0 h 529127"/>
                <a:gd name="connsiteX8" fmla="*/ 16811 w 396207"/>
                <a:gd name="connsiteY8" fmla="*/ 66159 h 529127"/>
                <a:gd name="connsiteX0" fmla="*/ 16811 w 397772"/>
                <a:gd name="connsiteY0" fmla="*/ 66159 h 528841"/>
                <a:gd name="connsiteX1" fmla="*/ 7362 w 397772"/>
                <a:gd name="connsiteY1" fmla="*/ 292987 h 528841"/>
                <a:gd name="connsiteX2" fmla="*/ 35715 w 397772"/>
                <a:gd name="connsiteY2" fmla="*/ 505637 h 528841"/>
                <a:gd name="connsiteX3" fmla="*/ 172756 w 397772"/>
                <a:gd name="connsiteY3" fmla="*/ 524541 h 528841"/>
                <a:gd name="connsiteX4" fmla="*/ 349966 w 397772"/>
                <a:gd name="connsiteY4" fmla="*/ 517453 h 528841"/>
                <a:gd name="connsiteX5" fmla="*/ 394857 w 397772"/>
                <a:gd name="connsiteY5" fmla="*/ 295351 h 528841"/>
                <a:gd name="connsiteX6" fmla="*/ 371230 w 397772"/>
                <a:gd name="connsiteY6" fmla="*/ 66160 h 528841"/>
                <a:gd name="connsiteX7" fmla="*/ 179844 w 397772"/>
                <a:gd name="connsiteY7" fmla="*/ 0 h 528841"/>
                <a:gd name="connsiteX8" fmla="*/ 16811 w 397772"/>
                <a:gd name="connsiteY8" fmla="*/ 66159 h 528841"/>
                <a:gd name="connsiteX0" fmla="*/ 16811 w 386281"/>
                <a:gd name="connsiteY0" fmla="*/ 66159 h 536037"/>
                <a:gd name="connsiteX1" fmla="*/ 7362 w 386281"/>
                <a:gd name="connsiteY1" fmla="*/ 292987 h 536037"/>
                <a:gd name="connsiteX2" fmla="*/ 35715 w 386281"/>
                <a:gd name="connsiteY2" fmla="*/ 505637 h 536037"/>
                <a:gd name="connsiteX3" fmla="*/ 172756 w 386281"/>
                <a:gd name="connsiteY3" fmla="*/ 524541 h 536037"/>
                <a:gd name="connsiteX4" fmla="*/ 349966 w 386281"/>
                <a:gd name="connsiteY4" fmla="*/ 517453 h 536037"/>
                <a:gd name="connsiteX5" fmla="*/ 368866 w 386281"/>
                <a:gd name="connsiteY5" fmla="*/ 292988 h 536037"/>
                <a:gd name="connsiteX6" fmla="*/ 371230 w 386281"/>
                <a:gd name="connsiteY6" fmla="*/ 66160 h 536037"/>
                <a:gd name="connsiteX7" fmla="*/ 179844 w 386281"/>
                <a:gd name="connsiteY7" fmla="*/ 0 h 536037"/>
                <a:gd name="connsiteX8" fmla="*/ 16811 w 386281"/>
                <a:gd name="connsiteY8" fmla="*/ 66159 h 536037"/>
                <a:gd name="connsiteX0" fmla="*/ 16811 w 390120"/>
                <a:gd name="connsiteY0" fmla="*/ 66159 h 535863"/>
                <a:gd name="connsiteX1" fmla="*/ 7362 w 390120"/>
                <a:gd name="connsiteY1" fmla="*/ 292987 h 535863"/>
                <a:gd name="connsiteX2" fmla="*/ 35715 w 390120"/>
                <a:gd name="connsiteY2" fmla="*/ 505637 h 535863"/>
                <a:gd name="connsiteX3" fmla="*/ 172756 w 390120"/>
                <a:gd name="connsiteY3" fmla="*/ 524541 h 535863"/>
                <a:gd name="connsiteX4" fmla="*/ 349966 w 390120"/>
                <a:gd name="connsiteY4" fmla="*/ 517453 h 535863"/>
                <a:gd name="connsiteX5" fmla="*/ 380680 w 390120"/>
                <a:gd name="connsiteY5" fmla="*/ 295351 h 535863"/>
                <a:gd name="connsiteX6" fmla="*/ 371230 w 390120"/>
                <a:gd name="connsiteY6" fmla="*/ 66160 h 535863"/>
                <a:gd name="connsiteX7" fmla="*/ 179844 w 390120"/>
                <a:gd name="connsiteY7" fmla="*/ 0 h 535863"/>
                <a:gd name="connsiteX8" fmla="*/ 16811 w 390120"/>
                <a:gd name="connsiteY8" fmla="*/ 66159 h 535863"/>
                <a:gd name="connsiteX0" fmla="*/ 16811 w 393406"/>
                <a:gd name="connsiteY0" fmla="*/ 66159 h 535863"/>
                <a:gd name="connsiteX1" fmla="*/ 7362 w 393406"/>
                <a:gd name="connsiteY1" fmla="*/ 292987 h 535863"/>
                <a:gd name="connsiteX2" fmla="*/ 35715 w 393406"/>
                <a:gd name="connsiteY2" fmla="*/ 505637 h 535863"/>
                <a:gd name="connsiteX3" fmla="*/ 172756 w 393406"/>
                <a:gd name="connsiteY3" fmla="*/ 524541 h 535863"/>
                <a:gd name="connsiteX4" fmla="*/ 349966 w 393406"/>
                <a:gd name="connsiteY4" fmla="*/ 517453 h 535863"/>
                <a:gd name="connsiteX5" fmla="*/ 387769 w 393406"/>
                <a:gd name="connsiteY5" fmla="*/ 295351 h 535863"/>
                <a:gd name="connsiteX6" fmla="*/ 371230 w 393406"/>
                <a:gd name="connsiteY6" fmla="*/ 66160 h 535863"/>
                <a:gd name="connsiteX7" fmla="*/ 179844 w 393406"/>
                <a:gd name="connsiteY7" fmla="*/ 0 h 535863"/>
                <a:gd name="connsiteX8" fmla="*/ 16811 w 393406"/>
                <a:gd name="connsiteY8" fmla="*/ 66159 h 535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406" h="535863">
                  <a:moveTo>
                    <a:pt x="16811" y="66159"/>
                  </a:moveTo>
                  <a:cubicBezTo>
                    <a:pt x="-11936" y="114990"/>
                    <a:pt x="4211" y="219741"/>
                    <a:pt x="7362" y="292987"/>
                  </a:cubicBezTo>
                  <a:cubicBezTo>
                    <a:pt x="10513" y="366233"/>
                    <a:pt x="8149" y="467045"/>
                    <a:pt x="35715" y="505637"/>
                  </a:cubicBezTo>
                  <a:cubicBezTo>
                    <a:pt x="63281" y="544229"/>
                    <a:pt x="120381" y="522572"/>
                    <a:pt x="172756" y="524541"/>
                  </a:cubicBezTo>
                  <a:cubicBezTo>
                    <a:pt x="231826" y="522178"/>
                    <a:pt x="314131" y="555651"/>
                    <a:pt x="349966" y="517453"/>
                  </a:cubicBezTo>
                  <a:cubicBezTo>
                    <a:pt x="385802" y="479255"/>
                    <a:pt x="384225" y="370566"/>
                    <a:pt x="387769" y="295351"/>
                  </a:cubicBezTo>
                  <a:cubicBezTo>
                    <a:pt x="391313" y="220136"/>
                    <a:pt x="404703" y="118141"/>
                    <a:pt x="371230" y="66160"/>
                  </a:cubicBezTo>
                  <a:cubicBezTo>
                    <a:pt x="337757" y="14179"/>
                    <a:pt x="238914" y="0"/>
                    <a:pt x="179844" y="0"/>
                  </a:cubicBezTo>
                  <a:cubicBezTo>
                    <a:pt x="120774" y="0"/>
                    <a:pt x="45558" y="17328"/>
                    <a:pt x="16811" y="66159"/>
                  </a:cubicBez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84CFAF3D-2F7B-462C-B392-952CCFABD710}"/>
                </a:ext>
              </a:extLst>
            </p:cNvPr>
            <p:cNvSpPr/>
            <p:nvPr/>
          </p:nvSpPr>
          <p:spPr>
            <a:xfrm rot="20611956">
              <a:off x="5984182" y="4085586"/>
              <a:ext cx="393406" cy="535863"/>
            </a:xfrm>
            <a:custGeom>
              <a:avLst/>
              <a:gdLst>
                <a:gd name="connsiteX0" fmla="*/ 11215 w 427713"/>
                <a:gd name="connsiteY0" fmla="*/ 118649 h 561918"/>
                <a:gd name="connsiteX1" fmla="*/ 27755 w 427713"/>
                <a:gd name="connsiteY1" fmla="*/ 364379 h 561918"/>
                <a:gd name="connsiteX2" fmla="*/ 32481 w 427713"/>
                <a:gd name="connsiteY2" fmla="*/ 522686 h 561918"/>
                <a:gd name="connsiteX3" fmla="*/ 190788 w 427713"/>
                <a:gd name="connsiteY3" fmla="*/ 543951 h 561918"/>
                <a:gd name="connsiteX4" fmla="*/ 405802 w 427713"/>
                <a:gd name="connsiteY4" fmla="*/ 543951 h 561918"/>
                <a:gd name="connsiteX5" fmla="*/ 417615 w 427713"/>
                <a:gd name="connsiteY5" fmla="*/ 312398 h 561918"/>
                <a:gd name="connsiteX6" fmla="*/ 410527 w 427713"/>
                <a:gd name="connsiteY6" fmla="*/ 76119 h 561918"/>
                <a:gd name="connsiteX7" fmla="*/ 216778 w 427713"/>
                <a:gd name="connsiteY7" fmla="*/ 509 h 561918"/>
                <a:gd name="connsiteX8" fmla="*/ 11215 w 427713"/>
                <a:gd name="connsiteY8" fmla="*/ 118649 h 561918"/>
                <a:gd name="connsiteX0" fmla="*/ 11560 w 425696"/>
                <a:gd name="connsiteY0" fmla="*/ 87530 h 561515"/>
                <a:gd name="connsiteX1" fmla="*/ 25738 w 425696"/>
                <a:gd name="connsiteY1" fmla="*/ 363976 h 561515"/>
                <a:gd name="connsiteX2" fmla="*/ 30464 w 425696"/>
                <a:gd name="connsiteY2" fmla="*/ 522283 h 561515"/>
                <a:gd name="connsiteX3" fmla="*/ 188771 w 425696"/>
                <a:gd name="connsiteY3" fmla="*/ 543548 h 561515"/>
                <a:gd name="connsiteX4" fmla="*/ 403785 w 425696"/>
                <a:gd name="connsiteY4" fmla="*/ 543548 h 561515"/>
                <a:gd name="connsiteX5" fmla="*/ 415598 w 425696"/>
                <a:gd name="connsiteY5" fmla="*/ 311995 h 561515"/>
                <a:gd name="connsiteX6" fmla="*/ 408510 w 425696"/>
                <a:gd name="connsiteY6" fmla="*/ 75716 h 561515"/>
                <a:gd name="connsiteX7" fmla="*/ 214761 w 425696"/>
                <a:gd name="connsiteY7" fmla="*/ 106 h 561515"/>
                <a:gd name="connsiteX8" fmla="*/ 11560 w 425696"/>
                <a:gd name="connsiteY8" fmla="*/ 87530 h 561515"/>
                <a:gd name="connsiteX0" fmla="*/ 10883 w 425019"/>
                <a:gd name="connsiteY0" fmla="*/ 85178 h 559163"/>
                <a:gd name="connsiteX1" fmla="*/ 25061 w 425019"/>
                <a:gd name="connsiteY1" fmla="*/ 361624 h 559163"/>
                <a:gd name="connsiteX2" fmla="*/ 29787 w 425019"/>
                <a:gd name="connsiteY2" fmla="*/ 519931 h 559163"/>
                <a:gd name="connsiteX3" fmla="*/ 188094 w 425019"/>
                <a:gd name="connsiteY3" fmla="*/ 541196 h 559163"/>
                <a:gd name="connsiteX4" fmla="*/ 403108 w 425019"/>
                <a:gd name="connsiteY4" fmla="*/ 541196 h 559163"/>
                <a:gd name="connsiteX5" fmla="*/ 414921 w 425019"/>
                <a:gd name="connsiteY5" fmla="*/ 309643 h 559163"/>
                <a:gd name="connsiteX6" fmla="*/ 407833 w 425019"/>
                <a:gd name="connsiteY6" fmla="*/ 73364 h 559163"/>
                <a:gd name="connsiteX7" fmla="*/ 204633 w 425019"/>
                <a:gd name="connsiteY7" fmla="*/ 116 h 559163"/>
                <a:gd name="connsiteX8" fmla="*/ 10883 w 425019"/>
                <a:gd name="connsiteY8" fmla="*/ 85178 h 559163"/>
                <a:gd name="connsiteX0" fmla="*/ 10883 w 431603"/>
                <a:gd name="connsiteY0" fmla="*/ 85178 h 559163"/>
                <a:gd name="connsiteX1" fmla="*/ 25061 w 431603"/>
                <a:gd name="connsiteY1" fmla="*/ 361624 h 559163"/>
                <a:gd name="connsiteX2" fmla="*/ 29787 w 431603"/>
                <a:gd name="connsiteY2" fmla="*/ 519931 h 559163"/>
                <a:gd name="connsiteX3" fmla="*/ 188094 w 431603"/>
                <a:gd name="connsiteY3" fmla="*/ 541196 h 559163"/>
                <a:gd name="connsiteX4" fmla="*/ 403108 w 431603"/>
                <a:gd name="connsiteY4" fmla="*/ 541196 h 559163"/>
                <a:gd name="connsiteX5" fmla="*/ 429098 w 431603"/>
                <a:gd name="connsiteY5" fmla="*/ 309643 h 559163"/>
                <a:gd name="connsiteX6" fmla="*/ 407833 w 431603"/>
                <a:gd name="connsiteY6" fmla="*/ 73364 h 559163"/>
                <a:gd name="connsiteX7" fmla="*/ 204633 w 431603"/>
                <a:gd name="connsiteY7" fmla="*/ 116 h 559163"/>
                <a:gd name="connsiteX8" fmla="*/ 10883 w 431603"/>
                <a:gd name="connsiteY8" fmla="*/ 85178 h 559163"/>
                <a:gd name="connsiteX0" fmla="*/ 16874 w 437594"/>
                <a:gd name="connsiteY0" fmla="*/ 85178 h 559163"/>
                <a:gd name="connsiteX1" fmla="*/ 12150 w 437594"/>
                <a:gd name="connsiteY1" fmla="*/ 361624 h 559163"/>
                <a:gd name="connsiteX2" fmla="*/ 35778 w 437594"/>
                <a:gd name="connsiteY2" fmla="*/ 519931 h 559163"/>
                <a:gd name="connsiteX3" fmla="*/ 194085 w 437594"/>
                <a:gd name="connsiteY3" fmla="*/ 541196 h 559163"/>
                <a:gd name="connsiteX4" fmla="*/ 409099 w 437594"/>
                <a:gd name="connsiteY4" fmla="*/ 541196 h 559163"/>
                <a:gd name="connsiteX5" fmla="*/ 435089 w 437594"/>
                <a:gd name="connsiteY5" fmla="*/ 309643 h 559163"/>
                <a:gd name="connsiteX6" fmla="*/ 413824 w 437594"/>
                <a:gd name="connsiteY6" fmla="*/ 73364 h 559163"/>
                <a:gd name="connsiteX7" fmla="*/ 210624 w 437594"/>
                <a:gd name="connsiteY7" fmla="*/ 116 h 559163"/>
                <a:gd name="connsiteX8" fmla="*/ 16874 w 437594"/>
                <a:gd name="connsiteY8" fmla="*/ 85178 h 559163"/>
                <a:gd name="connsiteX0" fmla="*/ 16874 w 437594"/>
                <a:gd name="connsiteY0" fmla="*/ 85178 h 563991"/>
                <a:gd name="connsiteX1" fmla="*/ 12150 w 437594"/>
                <a:gd name="connsiteY1" fmla="*/ 361624 h 563991"/>
                <a:gd name="connsiteX2" fmla="*/ 35778 w 437594"/>
                <a:gd name="connsiteY2" fmla="*/ 519931 h 563991"/>
                <a:gd name="connsiteX3" fmla="*/ 205899 w 437594"/>
                <a:gd name="connsiteY3" fmla="*/ 553010 h 563991"/>
                <a:gd name="connsiteX4" fmla="*/ 409099 w 437594"/>
                <a:gd name="connsiteY4" fmla="*/ 541196 h 563991"/>
                <a:gd name="connsiteX5" fmla="*/ 435089 w 437594"/>
                <a:gd name="connsiteY5" fmla="*/ 309643 h 563991"/>
                <a:gd name="connsiteX6" fmla="*/ 413824 w 437594"/>
                <a:gd name="connsiteY6" fmla="*/ 73364 h 563991"/>
                <a:gd name="connsiteX7" fmla="*/ 210624 w 437594"/>
                <a:gd name="connsiteY7" fmla="*/ 116 h 563991"/>
                <a:gd name="connsiteX8" fmla="*/ 16874 w 437594"/>
                <a:gd name="connsiteY8" fmla="*/ 85178 h 563991"/>
                <a:gd name="connsiteX0" fmla="*/ 16874 w 437594"/>
                <a:gd name="connsiteY0" fmla="*/ 85178 h 554236"/>
                <a:gd name="connsiteX1" fmla="*/ 12150 w 437594"/>
                <a:gd name="connsiteY1" fmla="*/ 361624 h 554236"/>
                <a:gd name="connsiteX2" fmla="*/ 35778 w 437594"/>
                <a:gd name="connsiteY2" fmla="*/ 519931 h 554236"/>
                <a:gd name="connsiteX3" fmla="*/ 205899 w 437594"/>
                <a:gd name="connsiteY3" fmla="*/ 553010 h 554236"/>
                <a:gd name="connsiteX4" fmla="*/ 409099 w 437594"/>
                <a:gd name="connsiteY4" fmla="*/ 522294 h 554236"/>
                <a:gd name="connsiteX5" fmla="*/ 435089 w 437594"/>
                <a:gd name="connsiteY5" fmla="*/ 309643 h 554236"/>
                <a:gd name="connsiteX6" fmla="*/ 413824 w 437594"/>
                <a:gd name="connsiteY6" fmla="*/ 73364 h 554236"/>
                <a:gd name="connsiteX7" fmla="*/ 210624 w 437594"/>
                <a:gd name="connsiteY7" fmla="*/ 116 h 554236"/>
                <a:gd name="connsiteX8" fmla="*/ 16874 w 437594"/>
                <a:gd name="connsiteY8" fmla="*/ 85178 h 554236"/>
                <a:gd name="connsiteX0" fmla="*/ 16874 w 437594"/>
                <a:gd name="connsiteY0" fmla="*/ 85178 h 558187"/>
                <a:gd name="connsiteX1" fmla="*/ 12150 w 437594"/>
                <a:gd name="connsiteY1" fmla="*/ 361624 h 558187"/>
                <a:gd name="connsiteX2" fmla="*/ 35778 w 437594"/>
                <a:gd name="connsiteY2" fmla="*/ 519931 h 558187"/>
                <a:gd name="connsiteX3" fmla="*/ 215350 w 437594"/>
                <a:gd name="connsiteY3" fmla="*/ 557736 h 558187"/>
                <a:gd name="connsiteX4" fmla="*/ 409099 w 437594"/>
                <a:gd name="connsiteY4" fmla="*/ 522294 h 558187"/>
                <a:gd name="connsiteX5" fmla="*/ 435089 w 437594"/>
                <a:gd name="connsiteY5" fmla="*/ 309643 h 558187"/>
                <a:gd name="connsiteX6" fmla="*/ 413824 w 437594"/>
                <a:gd name="connsiteY6" fmla="*/ 73364 h 558187"/>
                <a:gd name="connsiteX7" fmla="*/ 210624 w 437594"/>
                <a:gd name="connsiteY7" fmla="*/ 116 h 558187"/>
                <a:gd name="connsiteX8" fmla="*/ 16874 w 437594"/>
                <a:gd name="connsiteY8" fmla="*/ 85178 h 558187"/>
                <a:gd name="connsiteX0" fmla="*/ 20067 w 440787"/>
                <a:gd name="connsiteY0" fmla="*/ 85178 h 558187"/>
                <a:gd name="connsiteX1" fmla="*/ 8255 w 440787"/>
                <a:gd name="connsiteY1" fmla="*/ 361624 h 558187"/>
                <a:gd name="connsiteX2" fmla="*/ 38971 w 440787"/>
                <a:gd name="connsiteY2" fmla="*/ 519931 h 558187"/>
                <a:gd name="connsiteX3" fmla="*/ 218543 w 440787"/>
                <a:gd name="connsiteY3" fmla="*/ 557736 h 558187"/>
                <a:gd name="connsiteX4" fmla="*/ 412292 w 440787"/>
                <a:gd name="connsiteY4" fmla="*/ 522294 h 558187"/>
                <a:gd name="connsiteX5" fmla="*/ 438282 w 440787"/>
                <a:gd name="connsiteY5" fmla="*/ 309643 h 558187"/>
                <a:gd name="connsiteX6" fmla="*/ 417017 w 440787"/>
                <a:gd name="connsiteY6" fmla="*/ 73364 h 558187"/>
                <a:gd name="connsiteX7" fmla="*/ 213817 w 440787"/>
                <a:gd name="connsiteY7" fmla="*/ 116 h 558187"/>
                <a:gd name="connsiteX8" fmla="*/ 20067 w 440787"/>
                <a:gd name="connsiteY8" fmla="*/ 85178 h 558187"/>
                <a:gd name="connsiteX0" fmla="*/ 20067 w 442342"/>
                <a:gd name="connsiteY0" fmla="*/ 85178 h 558345"/>
                <a:gd name="connsiteX1" fmla="*/ 8255 w 442342"/>
                <a:gd name="connsiteY1" fmla="*/ 361624 h 558345"/>
                <a:gd name="connsiteX2" fmla="*/ 38971 w 442342"/>
                <a:gd name="connsiteY2" fmla="*/ 519931 h 558345"/>
                <a:gd name="connsiteX3" fmla="*/ 218543 w 442342"/>
                <a:gd name="connsiteY3" fmla="*/ 557736 h 558345"/>
                <a:gd name="connsiteX4" fmla="*/ 412292 w 442342"/>
                <a:gd name="connsiteY4" fmla="*/ 522294 h 558345"/>
                <a:gd name="connsiteX5" fmla="*/ 440644 w 442342"/>
                <a:gd name="connsiteY5" fmla="*/ 302555 h 558345"/>
                <a:gd name="connsiteX6" fmla="*/ 417017 w 442342"/>
                <a:gd name="connsiteY6" fmla="*/ 73364 h 558345"/>
                <a:gd name="connsiteX7" fmla="*/ 213817 w 442342"/>
                <a:gd name="connsiteY7" fmla="*/ 116 h 558345"/>
                <a:gd name="connsiteX8" fmla="*/ 20067 w 442342"/>
                <a:gd name="connsiteY8" fmla="*/ 85178 h 558345"/>
                <a:gd name="connsiteX0" fmla="*/ 21288 w 443563"/>
                <a:gd name="connsiteY0" fmla="*/ 85178 h 558345"/>
                <a:gd name="connsiteX1" fmla="*/ 7113 w 443563"/>
                <a:gd name="connsiteY1" fmla="*/ 356898 h 558345"/>
                <a:gd name="connsiteX2" fmla="*/ 40192 w 443563"/>
                <a:gd name="connsiteY2" fmla="*/ 519931 h 558345"/>
                <a:gd name="connsiteX3" fmla="*/ 219764 w 443563"/>
                <a:gd name="connsiteY3" fmla="*/ 557736 h 558345"/>
                <a:gd name="connsiteX4" fmla="*/ 413513 w 443563"/>
                <a:gd name="connsiteY4" fmla="*/ 522294 h 558345"/>
                <a:gd name="connsiteX5" fmla="*/ 441865 w 443563"/>
                <a:gd name="connsiteY5" fmla="*/ 302555 h 558345"/>
                <a:gd name="connsiteX6" fmla="*/ 418238 w 443563"/>
                <a:gd name="connsiteY6" fmla="*/ 73364 h 558345"/>
                <a:gd name="connsiteX7" fmla="*/ 215038 w 443563"/>
                <a:gd name="connsiteY7" fmla="*/ 116 h 558345"/>
                <a:gd name="connsiteX8" fmla="*/ 21288 w 443563"/>
                <a:gd name="connsiteY8" fmla="*/ 85178 h 558345"/>
                <a:gd name="connsiteX0" fmla="*/ 45611 w 437169"/>
                <a:gd name="connsiteY0" fmla="*/ 66265 h 558335"/>
                <a:gd name="connsiteX1" fmla="*/ 719 w 437169"/>
                <a:gd name="connsiteY1" fmla="*/ 356888 h 558335"/>
                <a:gd name="connsiteX2" fmla="*/ 33798 w 437169"/>
                <a:gd name="connsiteY2" fmla="*/ 519921 h 558335"/>
                <a:gd name="connsiteX3" fmla="*/ 213370 w 437169"/>
                <a:gd name="connsiteY3" fmla="*/ 557726 h 558335"/>
                <a:gd name="connsiteX4" fmla="*/ 407119 w 437169"/>
                <a:gd name="connsiteY4" fmla="*/ 522284 h 558335"/>
                <a:gd name="connsiteX5" fmla="*/ 435471 w 437169"/>
                <a:gd name="connsiteY5" fmla="*/ 302545 h 558335"/>
                <a:gd name="connsiteX6" fmla="*/ 411844 w 437169"/>
                <a:gd name="connsiteY6" fmla="*/ 73354 h 558335"/>
                <a:gd name="connsiteX7" fmla="*/ 208644 w 437169"/>
                <a:gd name="connsiteY7" fmla="*/ 106 h 558335"/>
                <a:gd name="connsiteX8" fmla="*/ 45611 w 437169"/>
                <a:gd name="connsiteY8" fmla="*/ 66265 h 558335"/>
                <a:gd name="connsiteX0" fmla="*/ 37761 w 429319"/>
                <a:gd name="connsiteY0" fmla="*/ 66214 h 558284"/>
                <a:gd name="connsiteX1" fmla="*/ 2320 w 429319"/>
                <a:gd name="connsiteY1" fmla="*/ 297767 h 558284"/>
                <a:gd name="connsiteX2" fmla="*/ 25948 w 429319"/>
                <a:gd name="connsiteY2" fmla="*/ 519870 h 558284"/>
                <a:gd name="connsiteX3" fmla="*/ 205520 w 429319"/>
                <a:gd name="connsiteY3" fmla="*/ 557675 h 558284"/>
                <a:gd name="connsiteX4" fmla="*/ 399269 w 429319"/>
                <a:gd name="connsiteY4" fmla="*/ 522233 h 558284"/>
                <a:gd name="connsiteX5" fmla="*/ 427621 w 429319"/>
                <a:gd name="connsiteY5" fmla="*/ 302494 h 558284"/>
                <a:gd name="connsiteX6" fmla="*/ 403994 w 429319"/>
                <a:gd name="connsiteY6" fmla="*/ 73303 h 558284"/>
                <a:gd name="connsiteX7" fmla="*/ 200794 w 429319"/>
                <a:gd name="connsiteY7" fmla="*/ 55 h 558284"/>
                <a:gd name="connsiteX8" fmla="*/ 37761 w 429319"/>
                <a:gd name="connsiteY8" fmla="*/ 66214 h 558284"/>
                <a:gd name="connsiteX0" fmla="*/ 36275 w 427833"/>
                <a:gd name="connsiteY0" fmla="*/ 66214 h 558958"/>
                <a:gd name="connsiteX1" fmla="*/ 834 w 427833"/>
                <a:gd name="connsiteY1" fmla="*/ 297767 h 558958"/>
                <a:gd name="connsiteX2" fmla="*/ 29188 w 427833"/>
                <a:gd name="connsiteY2" fmla="*/ 510418 h 558958"/>
                <a:gd name="connsiteX3" fmla="*/ 204034 w 427833"/>
                <a:gd name="connsiteY3" fmla="*/ 557675 h 558958"/>
                <a:gd name="connsiteX4" fmla="*/ 397783 w 427833"/>
                <a:gd name="connsiteY4" fmla="*/ 522233 h 558958"/>
                <a:gd name="connsiteX5" fmla="*/ 426135 w 427833"/>
                <a:gd name="connsiteY5" fmla="*/ 302494 h 558958"/>
                <a:gd name="connsiteX6" fmla="*/ 402508 w 427833"/>
                <a:gd name="connsiteY6" fmla="*/ 73303 h 558958"/>
                <a:gd name="connsiteX7" fmla="*/ 199308 w 427833"/>
                <a:gd name="connsiteY7" fmla="*/ 55 h 558958"/>
                <a:gd name="connsiteX8" fmla="*/ 36275 w 427833"/>
                <a:gd name="connsiteY8" fmla="*/ 66214 h 558958"/>
                <a:gd name="connsiteX0" fmla="*/ 36275 w 428528"/>
                <a:gd name="connsiteY0" fmla="*/ 66214 h 558440"/>
                <a:gd name="connsiteX1" fmla="*/ 834 w 428528"/>
                <a:gd name="connsiteY1" fmla="*/ 297767 h 558440"/>
                <a:gd name="connsiteX2" fmla="*/ 29188 w 428528"/>
                <a:gd name="connsiteY2" fmla="*/ 510418 h 558440"/>
                <a:gd name="connsiteX3" fmla="*/ 204034 w 428528"/>
                <a:gd name="connsiteY3" fmla="*/ 557675 h 558440"/>
                <a:gd name="connsiteX4" fmla="*/ 388332 w 428528"/>
                <a:gd name="connsiteY4" fmla="*/ 519870 h 558440"/>
                <a:gd name="connsiteX5" fmla="*/ 426135 w 428528"/>
                <a:gd name="connsiteY5" fmla="*/ 302494 h 558440"/>
                <a:gd name="connsiteX6" fmla="*/ 402508 w 428528"/>
                <a:gd name="connsiteY6" fmla="*/ 73303 h 558440"/>
                <a:gd name="connsiteX7" fmla="*/ 199308 w 428528"/>
                <a:gd name="connsiteY7" fmla="*/ 55 h 558440"/>
                <a:gd name="connsiteX8" fmla="*/ 36275 w 428528"/>
                <a:gd name="connsiteY8" fmla="*/ 66214 h 558440"/>
                <a:gd name="connsiteX0" fmla="*/ 37760 w 430013"/>
                <a:gd name="connsiteY0" fmla="*/ 66214 h 557901"/>
                <a:gd name="connsiteX1" fmla="*/ 2319 w 430013"/>
                <a:gd name="connsiteY1" fmla="*/ 297767 h 557901"/>
                <a:gd name="connsiteX2" fmla="*/ 25948 w 430013"/>
                <a:gd name="connsiteY2" fmla="*/ 519869 h 557901"/>
                <a:gd name="connsiteX3" fmla="*/ 205519 w 430013"/>
                <a:gd name="connsiteY3" fmla="*/ 557675 h 557901"/>
                <a:gd name="connsiteX4" fmla="*/ 389817 w 430013"/>
                <a:gd name="connsiteY4" fmla="*/ 519870 h 557901"/>
                <a:gd name="connsiteX5" fmla="*/ 427620 w 430013"/>
                <a:gd name="connsiteY5" fmla="*/ 302494 h 557901"/>
                <a:gd name="connsiteX6" fmla="*/ 403993 w 430013"/>
                <a:gd name="connsiteY6" fmla="*/ 73303 h 557901"/>
                <a:gd name="connsiteX7" fmla="*/ 200793 w 430013"/>
                <a:gd name="connsiteY7" fmla="*/ 55 h 557901"/>
                <a:gd name="connsiteX8" fmla="*/ 37760 w 430013"/>
                <a:gd name="connsiteY8" fmla="*/ 66214 h 557901"/>
                <a:gd name="connsiteX0" fmla="*/ 40684 w 432937"/>
                <a:gd name="connsiteY0" fmla="*/ 66214 h 557831"/>
                <a:gd name="connsiteX1" fmla="*/ 5243 w 432937"/>
                <a:gd name="connsiteY1" fmla="*/ 297767 h 557831"/>
                <a:gd name="connsiteX2" fmla="*/ 28872 w 432937"/>
                <a:gd name="connsiteY2" fmla="*/ 519869 h 557831"/>
                <a:gd name="connsiteX3" fmla="*/ 208443 w 432937"/>
                <a:gd name="connsiteY3" fmla="*/ 557675 h 557831"/>
                <a:gd name="connsiteX4" fmla="*/ 392741 w 432937"/>
                <a:gd name="connsiteY4" fmla="*/ 519870 h 557831"/>
                <a:gd name="connsiteX5" fmla="*/ 430544 w 432937"/>
                <a:gd name="connsiteY5" fmla="*/ 302494 h 557831"/>
                <a:gd name="connsiteX6" fmla="*/ 406917 w 432937"/>
                <a:gd name="connsiteY6" fmla="*/ 73303 h 557831"/>
                <a:gd name="connsiteX7" fmla="*/ 203717 w 432937"/>
                <a:gd name="connsiteY7" fmla="*/ 55 h 557831"/>
                <a:gd name="connsiteX8" fmla="*/ 40684 w 432937"/>
                <a:gd name="connsiteY8" fmla="*/ 66214 h 557831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6557 w 428810"/>
                <a:gd name="connsiteY0" fmla="*/ 66214 h 531376"/>
                <a:gd name="connsiteX1" fmla="*/ 1116 w 428810"/>
                <a:gd name="connsiteY1" fmla="*/ 297767 h 531376"/>
                <a:gd name="connsiteX2" fmla="*/ 27108 w 428810"/>
                <a:gd name="connsiteY2" fmla="*/ 510418 h 531376"/>
                <a:gd name="connsiteX3" fmla="*/ 192502 w 428810"/>
                <a:gd name="connsiteY3" fmla="*/ 524596 h 531376"/>
                <a:gd name="connsiteX4" fmla="*/ 388614 w 428810"/>
                <a:gd name="connsiteY4" fmla="*/ 519870 h 531376"/>
                <a:gd name="connsiteX5" fmla="*/ 426417 w 428810"/>
                <a:gd name="connsiteY5" fmla="*/ 302494 h 531376"/>
                <a:gd name="connsiteX6" fmla="*/ 402790 w 428810"/>
                <a:gd name="connsiteY6" fmla="*/ 73303 h 531376"/>
                <a:gd name="connsiteX7" fmla="*/ 199590 w 428810"/>
                <a:gd name="connsiteY7" fmla="*/ 55 h 531376"/>
                <a:gd name="connsiteX8" fmla="*/ 36557 w 428810"/>
                <a:gd name="connsiteY8" fmla="*/ 66214 h 531376"/>
                <a:gd name="connsiteX0" fmla="*/ 36557 w 422272"/>
                <a:gd name="connsiteY0" fmla="*/ 66214 h 538568"/>
                <a:gd name="connsiteX1" fmla="*/ 1116 w 422272"/>
                <a:gd name="connsiteY1" fmla="*/ 297767 h 538568"/>
                <a:gd name="connsiteX2" fmla="*/ 27108 w 422272"/>
                <a:gd name="connsiteY2" fmla="*/ 510418 h 538568"/>
                <a:gd name="connsiteX3" fmla="*/ 192502 w 422272"/>
                <a:gd name="connsiteY3" fmla="*/ 524596 h 538568"/>
                <a:gd name="connsiteX4" fmla="*/ 388614 w 422272"/>
                <a:gd name="connsiteY4" fmla="*/ 519870 h 538568"/>
                <a:gd name="connsiteX5" fmla="*/ 414603 w 422272"/>
                <a:gd name="connsiteY5" fmla="*/ 295406 h 538568"/>
                <a:gd name="connsiteX6" fmla="*/ 402790 w 422272"/>
                <a:gd name="connsiteY6" fmla="*/ 73303 h 538568"/>
                <a:gd name="connsiteX7" fmla="*/ 199590 w 422272"/>
                <a:gd name="connsiteY7" fmla="*/ 55 h 538568"/>
                <a:gd name="connsiteX8" fmla="*/ 36557 w 422272"/>
                <a:gd name="connsiteY8" fmla="*/ 66214 h 538568"/>
                <a:gd name="connsiteX0" fmla="*/ 36557 w 416127"/>
                <a:gd name="connsiteY0" fmla="*/ 66159 h 538513"/>
                <a:gd name="connsiteX1" fmla="*/ 1116 w 416127"/>
                <a:gd name="connsiteY1" fmla="*/ 297712 h 538513"/>
                <a:gd name="connsiteX2" fmla="*/ 27108 w 416127"/>
                <a:gd name="connsiteY2" fmla="*/ 510363 h 538513"/>
                <a:gd name="connsiteX3" fmla="*/ 192502 w 416127"/>
                <a:gd name="connsiteY3" fmla="*/ 524541 h 538513"/>
                <a:gd name="connsiteX4" fmla="*/ 388614 w 416127"/>
                <a:gd name="connsiteY4" fmla="*/ 519815 h 538513"/>
                <a:gd name="connsiteX5" fmla="*/ 414603 w 416127"/>
                <a:gd name="connsiteY5" fmla="*/ 295351 h 538513"/>
                <a:gd name="connsiteX6" fmla="*/ 390976 w 416127"/>
                <a:gd name="connsiteY6" fmla="*/ 66160 h 538513"/>
                <a:gd name="connsiteX7" fmla="*/ 199590 w 416127"/>
                <a:gd name="connsiteY7" fmla="*/ 0 h 538513"/>
                <a:gd name="connsiteX8" fmla="*/ 36557 w 416127"/>
                <a:gd name="connsiteY8" fmla="*/ 66159 h 538513"/>
                <a:gd name="connsiteX0" fmla="*/ 36557 w 416962"/>
                <a:gd name="connsiteY0" fmla="*/ 66159 h 533540"/>
                <a:gd name="connsiteX1" fmla="*/ 1116 w 416962"/>
                <a:gd name="connsiteY1" fmla="*/ 297712 h 533540"/>
                <a:gd name="connsiteX2" fmla="*/ 27108 w 416962"/>
                <a:gd name="connsiteY2" fmla="*/ 510363 h 533540"/>
                <a:gd name="connsiteX3" fmla="*/ 192502 w 416962"/>
                <a:gd name="connsiteY3" fmla="*/ 524541 h 533540"/>
                <a:gd name="connsiteX4" fmla="*/ 390977 w 416962"/>
                <a:gd name="connsiteY4" fmla="*/ 512727 h 533540"/>
                <a:gd name="connsiteX5" fmla="*/ 414603 w 416962"/>
                <a:gd name="connsiteY5" fmla="*/ 295351 h 533540"/>
                <a:gd name="connsiteX6" fmla="*/ 390976 w 416962"/>
                <a:gd name="connsiteY6" fmla="*/ 66160 h 533540"/>
                <a:gd name="connsiteX7" fmla="*/ 199590 w 416962"/>
                <a:gd name="connsiteY7" fmla="*/ 0 h 533540"/>
                <a:gd name="connsiteX8" fmla="*/ 36557 w 416962"/>
                <a:gd name="connsiteY8" fmla="*/ 66159 h 533540"/>
                <a:gd name="connsiteX0" fmla="*/ 36557 w 415953"/>
                <a:gd name="connsiteY0" fmla="*/ 66159 h 531703"/>
                <a:gd name="connsiteX1" fmla="*/ 1116 w 415953"/>
                <a:gd name="connsiteY1" fmla="*/ 297712 h 531703"/>
                <a:gd name="connsiteX2" fmla="*/ 27108 w 415953"/>
                <a:gd name="connsiteY2" fmla="*/ 510363 h 531703"/>
                <a:gd name="connsiteX3" fmla="*/ 192502 w 415953"/>
                <a:gd name="connsiteY3" fmla="*/ 524541 h 531703"/>
                <a:gd name="connsiteX4" fmla="*/ 390977 w 415953"/>
                <a:gd name="connsiteY4" fmla="*/ 512727 h 531703"/>
                <a:gd name="connsiteX5" fmla="*/ 414603 w 415953"/>
                <a:gd name="connsiteY5" fmla="*/ 295351 h 531703"/>
                <a:gd name="connsiteX6" fmla="*/ 390976 w 415953"/>
                <a:gd name="connsiteY6" fmla="*/ 66160 h 531703"/>
                <a:gd name="connsiteX7" fmla="*/ 199590 w 415953"/>
                <a:gd name="connsiteY7" fmla="*/ 0 h 531703"/>
                <a:gd name="connsiteX8" fmla="*/ 36557 w 415953"/>
                <a:gd name="connsiteY8" fmla="*/ 66159 h 531703"/>
                <a:gd name="connsiteX0" fmla="*/ 38202 w 417598"/>
                <a:gd name="connsiteY0" fmla="*/ 66159 h 527065"/>
                <a:gd name="connsiteX1" fmla="*/ 2761 w 417598"/>
                <a:gd name="connsiteY1" fmla="*/ 297712 h 527065"/>
                <a:gd name="connsiteX2" fmla="*/ 28753 w 417598"/>
                <a:gd name="connsiteY2" fmla="*/ 510363 h 527065"/>
                <a:gd name="connsiteX3" fmla="*/ 194147 w 417598"/>
                <a:gd name="connsiteY3" fmla="*/ 524541 h 527065"/>
                <a:gd name="connsiteX4" fmla="*/ 392622 w 417598"/>
                <a:gd name="connsiteY4" fmla="*/ 512727 h 527065"/>
                <a:gd name="connsiteX5" fmla="*/ 416248 w 417598"/>
                <a:gd name="connsiteY5" fmla="*/ 295351 h 527065"/>
                <a:gd name="connsiteX6" fmla="*/ 392621 w 417598"/>
                <a:gd name="connsiteY6" fmla="*/ 66160 h 527065"/>
                <a:gd name="connsiteX7" fmla="*/ 201235 w 417598"/>
                <a:gd name="connsiteY7" fmla="*/ 0 h 527065"/>
                <a:gd name="connsiteX8" fmla="*/ 38202 w 417598"/>
                <a:gd name="connsiteY8" fmla="*/ 66159 h 527065"/>
                <a:gd name="connsiteX0" fmla="*/ 36212 w 415608"/>
                <a:gd name="connsiteY0" fmla="*/ 66159 h 527065"/>
                <a:gd name="connsiteX1" fmla="*/ 771 w 415608"/>
                <a:gd name="connsiteY1" fmla="*/ 297712 h 527065"/>
                <a:gd name="connsiteX2" fmla="*/ 55116 w 415608"/>
                <a:gd name="connsiteY2" fmla="*/ 510363 h 527065"/>
                <a:gd name="connsiteX3" fmla="*/ 192157 w 415608"/>
                <a:gd name="connsiteY3" fmla="*/ 524541 h 527065"/>
                <a:gd name="connsiteX4" fmla="*/ 390632 w 415608"/>
                <a:gd name="connsiteY4" fmla="*/ 512727 h 527065"/>
                <a:gd name="connsiteX5" fmla="*/ 414258 w 415608"/>
                <a:gd name="connsiteY5" fmla="*/ 295351 h 527065"/>
                <a:gd name="connsiteX6" fmla="*/ 390631 w 415608"/>
                <a:gd name="connsiteY6" fmla="*/ 66160 h 527065"/>
                <a:gd name="connsiteX7" fmla="*/ 199245 w 415608"/>
                <a:gd name="connsiteY7" fmla="*/ 0 h 527065"/>
                <a:gd name="connsiteX8" fmla="*/ 36212 w 415608"/>
                <a:gd name="connsiteY8" fmla="*/ 66159 h 527065"/>
                <a:gd name="connsiteX0" fmla="*/ 15687 w 395083"/>
                <a:gd name="connsiteY0" fmla="*/ 66159 h 531379"/>
                <a:gd name="connsiteX1" fmla="*/ 8600 w 395083"/>
                <a:gd name="connsiteY1" fmla="*/ 302438 h 531379"/>
                <a:gd name="connsiteX2" fmla="*/ 34591 w 395083"/>
                <a:gd name="connsiteY2" fmla="*/ 510363 h 531379"/>
                <a:gd name="connsiteX3" fmla="*/ 171632 w 395083"/>
                <a:gd name="connsiteY3" fmla="*/ 524541 h 531379"/>
                <a:gd name="connsiteX4" fmla="*/ 370107 w 395083"/>
                <a:gd name="connsiteY4" fmla="*/ 512727 h 531379"/>
                <a:gd name="connsiteX5" fmla="*/ 393733 w 395083"/>
                <a:gd name="connsiteY5" fmla="*/ 295351 h 531379"/>
                <a:gd name="connsiteX6" fmla="*/ 370106 w 395083"/>
                <a:gd name="connsiteY6" fmla="*/ 66160 h 531379"/>
                <a:gd name="connsiteX7" fmla="*/ 178720 w 395083"/>
                <a:gd name="connsiteY7" fmla="*/ 0 h 531379"/>
                <a:gd name="connsiteX8" fmla="*/ 15687 w 395083"/>
                <a:gd name="connsiteY8" fmla="*/ 66159 h 531379"/>
                <a:gd name="connsiteX0" fmla="*/ 16810 w 396206"/>
                <a:gd name="connsiteY0" fmla="*/ 66159 h 532029"/>
                <a:gd name="connsiteX1" fmla="*/ 7361 w 396206"/>
                <a:gd name="connsiteY1" fmla="*/ 292987 h 532029"/>
                <a:gd name="connsiteX2" fmla="*/ 35714 w 396206"/>
                <a:gd name="connsiteY2" fmla="*/ 510363 h 532029"/>
                <a:gd name="connsiteX3" fmla="*/ 172755 w 396206"/>
                <a:gd name="connsiteY3" fmla="*/ 524541 h 532029"/>
                <a:gd name="connsiteX4" fmla="*/ 371230 w 396206"/>
                <a:gd name="connsiteY4" fmla="*/ 512727 h 532029"/>
                <a:gd name="connsiteX5" fmla="*/ 394856 w 396206"/>
                <a:gd name="connsiteY5" fmla="*/ 295351 h 532029"/>
                <a:gd name="connsiteX6" fmla="*/ 371229 w 396206"/>
                <a:gd name="connsiteY6" fmla="*/ 66160 h 532029"/>
                <a:gd name="connsiteX7" fmla="*/ 179843 w 396206"/>
                <a:gd name="connsiteY7" fmla="*/ 0 h 532029"/>
                <a:gd name="connsiteX8" fmla="*/ 16810 w 396206"/>
                <a:gd name="connsiteY8" fmla="*/ 66159 h 532029"/>
                <a:gd name="connsiteX0" fmla="*/ 17622 w 397018"/>
                <a:gd name="connsiteY0" fmla="*/ 66159 h 532029"/>
                <a:gd name="connsiteX1" fmla="*/ 8173 w 397018"/>
                <a:gd name="connsiteY1" fmla="*/ 292987 h 532029"/>
                <a:gd name="connsiteX2" fmla="*/ 36526 w 397018"/>
                <a:gd name="connsiteY2" fmla="*/ 510363 h 532029"/>
                <a:gd name="connsiteX3" fmla="*/ 173567 w 397018"/>
                <a:gd name="connsiteY3" fmla="*/ 524541 h 532029"/>
                <a:gd name="connsiteX4" fmla="*/ 372042 w 397018"/>
                <a:gd name="connsiteY4" fmla="*/ 512727 h 532029"/>
                <a:gd name="connsiteX5" fmla="*/ 395668 w 397018"/>
                <a:gd name="connsiteY5" fmla="*/ 295351 h 532029"/>
                <a:gd name="connsiteX6" fmla="*/ 372041 w 397018"/>
                <a:gd name="connsiteY6" fmla="*/ 66160 h 532029"/>
                <a:gd name="connsiteX7" fmla="*/ 180655 w 397018"/>
                <a:gd name="connsiteY7" fmla="*/ 0 h 532029"/>
                <a:gd name="connsiteX8" fmla="*/ 17622 w 397018"/>
                <a:gd name="connsiteY8" fmla="*/ 66159 h 532029"/>
                <a:gd name="connsiteX0" fmla="*/ 16811 w 396207"/>
                <a:gd name="connsiteY0" fmla="*/ 66159 h 529127"/>
                <a:gd name="connsiteX1" fmla="*/ 7362 w 396207"/>
                <a:gd name="connsiteY1" fmla="*/ 292987 h 529127"/>
                <a:gd name="connsiteX2" fmla="*/ 35715 w 396207"/>
                <a:gd name="connsiteY2" fmla="*/ 505637 h 529127"/>
                <a:gd name="connsiteX3" fmla="*/ 172756 w 396207"/>
                <a:gd name="connsiteY3" fmla="*/ 524541 h 529127"/>
                <a:gd name="connsiteX4" fmla="*/ 371231 w 396207"/>
                <a:gd name="connsiteY4" fmla="*/ 512727 h 529127"/>
                <a:gd name="connsiteX5" fmla="*/ 394857 w 396207"/>
                <a:gd name="connsiteY5" fmla="*/ 295351 h 529127"/>
                <a:gd name="connsiteX6" fmla="*/ 371230 w 396207"/>
                <a:gd name="connsiteY6" fmla="*/ 66160 h 529127"/>
                <a:gd name="connsiteX7" fmla="*/ 179844 w 396207"/>
                <a:gd name="connsiteY7" fmla="*/ 0 h 529127"/>
                <a:gd name="connsiteX8" fmla="*/ 16811 w 396207"/>
                <a:gd name="connsiteY8" fmla="*/ 66159 h 529127"/>
                <a:gd name="connsiteX0" fmla="*/ 16811 w 397772"/>
                <a:gd name="connsiteY0" fmla="*/ 66159 h 528841"/>
                <a:gd name="connsiteX1" fmla="*/ 7362 w 397772"/>
                <a:gd name="connsiteY1" fmla="*/ 292987 h 528841"/>
                <a:gd name="connsiteX2" fmla="*/ 35715 w 397772"/>
                <a:gd name="connsiteY2" fmla="*/ 505637 h 528841"/>
                <a:gd name="connsiteX3" fmla="*/ 172756 w 397772"/>
                <a:gd name="connsiteY3" fmla="*/ 524541 h 528841"/>
                <a:gd name="connsiteX4" fmla="*/ 349966 w 397772"/>
                <a:gd name="connsiteY4" fmla="*/ 517453 h 528841"/>
                <a:gd name="connsiteX5" fmla="*/ 394857 w 397772"/>
                <a:gd name="connsiteY5" fmla="*/ 295351 h 528841"/>
                <a:gd name="connsiteX6" fmla="*/ 371230 w 397772"/>
                <a:gd name="connsiteY6" fmla="*/ 66160 h 528841"/>
                <a:gd name="connsiteX7" fmla="*/ 179844 w 397772"/>
                <a:gd name="connsiteY7" fmla="*/ 0 h 528841"/>
                <a:gd name="connsiteX8" fmla="*/ 16811 w 397772"/>
                <a:gd name="connsiteY8" fmla="*/ 66159 h 528841"/>
                <a:gd name="connsiteX0" fmla="*/ 16811 w 386281"/>
                <a:gd name="connsiteY0" fmla="*/ 66159 h 536037"/>
                <a:gd name="connsiteX1" fmla="*/ 7362 w 386281"/>
                <a:gd name="connsiteY1" fmla="*/ 292987 h 536037"/>
                <a:gd name="connsiteX2" fmla="*/ 35715 w 386281"/>
                <a:gd name="connsiteY2" fmla="*/ 505637 h 536037"/>
                <a:gd name="connsiteX3" fmla="*/ 172756 w 386281"/>
                <a:gd name="connsiteY3" fmla="*/ 524541 h 536037"/>
                <a:gd name="connsiteX4" fmla="*/ 349966 w 386281"/>
                <a:gd name="connsiteY4" fmla="*/ 517453 h 536037"/>
                <a:gd name="connsiteX5" fmla="*/ 368866 w 386281"/>
                <a:gd name="connsiteY5" fmla="*/ 292988 h 536037"/>
                <a:gd name="connsiteX6" fmla="*/ 371230 w 386281"/>
                <a:gd name="connsiteY6" fmla="*/ 66160 h 536037"/>
                <a:gd name="connsiteX7" fmla="*/ 179844 w 386281"/>
                <a:gd name="connsiteY7" fmla="*/ 0 h 536037"/>
                <a:gd name="connsiteX8" fmla="*/ 16811 w 386281"/>
                <a:gd name="connsiteY8" fmla="*/ 66159 h 536037"/>
                <a:gd name="connsiteX0" fmla="*/ 16811 w 390120"/>
                <a:gd name="connsiteY0" fmla="*/ 66159 h 535863"/>
                <a:gd name="connsiteX1" fmla="*/ 7362 w 390120"/>
                <a:gd name="connsiteY1" fmla="*/ 292987 h 535863"/>
                <a:gd name="connsiteX2" fmla="*/ 35715 w 390120"/>
                <a:gd name="connsiteY2" fmla="*/ 505637 h 535863"/>
                <a:gd name="connsiteX3" fmla="*/ 172756 w 390120"/>
                <a:gd name="connsiteY3" fmla="*/ 524541 h 535863"/>
                <a:gd name="connsiteX4" fmla="*/ 349966 w 390120"/>
                <a:gd name="connsiteY4" fmla="*/ 517453 h 535863"/>
                <a:gd name="connsiteX5" fmla="*/ 380680 w 390120"/>
                <a:gd name="connsiteY5" fmla="*/ 295351 h 535863"/>
                <a:gd name="connsiteX6" fmla="*/ 371230 w 390120"/>
                <a:gd name="connsiteY6" fmla="*/ 66160 h 535863"/>
                <a:gd name="connsiteX7" fmla="*/ 179844 w 390120"/>
                <a:gd name="connsiteY7" fmla="*/ 0 h 535863"/>
                <a:gd name="connsiteX8" fmla="*/ 16811 w 390120"/>
                <a:gd name="connsiteY8" fmla="*/ 66159 h 535863"/>
                <a:gd name="connsiteX0" fmla="*/ 16811 w 393406"/>
                <a:gd name="connsiteY0" fmla="*/ 66159 h 535863"/>
                <a:gd name="connsiteX1" fmla="*/ 7362 w 393406"/>
                <a:gd name="connsiteY1" fmla="*/ 292987 h 535863"/>
                <a:gd name="connsiteX2" fmla="*/ 35715 w 393406"/>
                <a:gd name="connsiteY2" fmla="*/ 505637 h 535863"/>
                <a:gd name="connsiteX3" fmla="*/ 172756 w 393406"/>
                <a:gd name="connsiteY3" fmla="*/ 524541 h 535863"/>
                <a:gd name="connsiteX4" fmla="*/ 349966 w 393406"/>
                <a:gd name="connsiteY4" fmla="*/ 517453 h 535863"/>
                <a:gd name="connsiteX5" fmla="*/ 387769 w 393406"/>
                <a:gd name="connsiteY5" fmla="*/ 295351 h 535863"/>
                <a:gd name="connsiteX6" fmla="*/ 371230 w 393406"/>
                <a:gd name="connsiteY6" fmla="*/ 66160 h 535863"/>
                <a:gd name="connsiteX7" fmla="*/ 179844 w 393406"/>
                <a:gd name="connsiteY7" fmla="*/ 0 h 535863"/>
                <a:gd name="connsiteX8" fmla="*/ 16811 w 393406"/>
                <a:gd name="connsiteY8" fmla="*/ 66159 h 535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406" h="535863">
                  <a:moveTo>
                    <a:pt x="16811" y="66159"/>
                  </a:moveTo>
                  <a:cubicBezTo>
                    <a:pt x="-11936" y="114990"/>
                    <a:pt x="4211" y="219741"/>
                    <a:pt x="7362" y="292987"/>
                  </a:cubicBezTo>
                  <a:cubicBezTo>
                    <a:pt x="10513" y="366233"/>
                    <a:pt x="8149" y="467045"/>
                    <a:pt x="35715" y="505637"/>
                  </a:cubicBezTo>
                  <a:cubicBezTo>
                    <a:pt x="63281" y="544229"/>
                    <a:pt x="120381" y="522572"/>
                    <a:pt x="172756" y="524541"/>
                  </a:cubicBezTo>
                  <a:cubicBezTo>
                    <a:pt x="231826" y="522178"/>
                    <a:pt x="314131" y="555651"/>
                    <a:pt x="349966" y="517453"/>
                  </a:cubicBezTo>
                  <a:cubicBezTo>
                    <a:pt x="385802" y="479255"/>
                    <a:pt x="384225" y="370566"/>
                    <a:pt x="387769" y="295351"/>
                  </a:cubicBezTo>
                  <a:cubicBezTo>
                    <a:pt x="391313" y="220136"/>
                    <a:pt x="404703" y="118141"/>
                    <a:pt x="371230" y="66160"/>
                  </a:cubicBezTo>
                  <a:cubicBezTo>
                    <a:pt x="337757" y="14179"/>
                    <a:pt x="238914" y="0"/>
                    <a:pt x="179844" y="0"/>
                  </a:cubicBezTo>
                  <a:cubicBezTo>
                    <a:pt x="120774" y="0"/>
                    <a:pt x="45558" y="17328"/>
                    <a:pt x="16811" y="66159"/>
                  </a:cubicBez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8176F8DB-9662-4047-A4F7-672499BB18E2}"/>
                </a:ext>
              </a:extLst>
            </p:cNvPr>
            <p:cNvSpPr/>
            <p:nvPr/>
          </p:nvSpPr>
          <p:spPr>
            <a:xfrm>
              <a:off x="5625516" y="3156849"/>
              <a:ext cx="818288" cy="1112412"/>
            </a:xfrm>
            <a:custGeom>
              <a:avLst/>
              <a:gdLst>
                <a:gd name="connsiteX0" fmla="*/ 833039 w 833102"/>
                <a:gd name="connsiteY0" fmla="*/ 76519 h 1128109"/>
                <a:gd name="connsiteX1" fmla="*/ 721944 w 833102"/>
                <a:gd name="connsiteY1" fmla="*/ 29517 h 1128109"/>
                <a:gd name="connsiteX2" fmla="*/ 580938 w 833102"/>
                <a:gd name="connsiteY2" fmla="*/ 3880 h 1128109"/>
                <a:gd name="connsiteX3" fmla="*/ 471980 w 833102"/>
                <a:gd name="connsiteY3" fmla="*/ 6016 h 1128109"/>
                <a:gd name="connsiteX4" fmla="*/ 433524 w 833102"/>
                <a:gd name="connsiteY4" fmla="*/ 59428 h 1128109"/>
                <a:gd name="connsiteX5" fmla="*/ 358748 w 833102"/>
                <a:gd name="connsiteY5" fmla="*/ 78656 h 1128109"/>
                <a:gd name="connsiteX6" fmla="*/ 309610 w 833102"/>
                <a:gd name="connsiteY6" fmla="*/ 53018 h 1128109"/>
                <a:gd name="connsiteX7" fmla="*/ 309610 w 833102"/>
                <a:gd name="connsiteY7" fmla="*/ 6016 h 1128109"/>
                <a:gd name="connsiteX8" fmla="*/ 228424 w 833102"/>
                <a:gd name="connsiteY8" fmla="*/ 27381 h 1128109"/>
                <a:gd name="connsiteX9" fmla="*/ 108783 w 833102"/>
                <a:gd name="connsiteY9" fmla="*/ 91474 h 1128109"/>
                <a:gd name="connsiteX10" fmla="*/ 74600 w 833102"/>
                <a:gd name="connsiteY10" fmla="*/ 258117 h 1128109"/>
                <a:gd name="connsiteX11" fmla="*/ 38281 w 833102"/>
                <a:gd name="connsiteY11" fmla="*/ 719590 h 1128109"/>
                <a:gd name="connsiteX12" fmla="*/ 51099 w 833102"/>
                <a:gd name="connsiteY12" fmla="*/ 1093469 h 1128109"/>
                <a:gd name="connsiteX13" fmla="*/ 666396 w 833102"/>
                <a:gd name="connsiteY13" fmla="*/ 1104151 h 1128109"/>
                <a:gd name="connsiteX14" fmla="*/ 762537 w 833102"/>
                <a:gd name="connsiteY14" fmla="*/ 1027239 h 1128109"/>
                <a:gd name="connsiteX15" fmla="*/ 706989 w 833102"/>
                <a:gd name="connsiteY15" fmla="*/ 407669 h 1128109"/>
                <a:gd name="connsiteX16" fmla="*/ 833039 w 833102"/>
                <a:gd name="connsiteY16" fmla="*/ 76519 h 1128109"/>
                <a:gd name="connsiteX0" fmla="*/ 833039 w 833102"/>
                <a:gd name="connsiteY0" fmla="*/ 75792 h 1127382"/>
                <a:gd name="connsiteX1" fmla="*/ 721944 w 833102"/>
                <a:gd name="connsiteY1" fmla="*/ 15972 h 1127382"/>
                <a:gd name="connsiteX2" fmla="*/ 580938 w 833102"/>
                <a:gd name="connsiteY2" fmla="*/ 3153 h 1127382"/>
                <a:gd name="connsiteX3" fmla="*/ 471980 w 833102"/>
                <a:gd name="connsiteY3" fmla="*/ 5289 h 1127382"/>
                <a:gd name="connsiteX4" fmla="*/ 433524 w 833102"/>
                <a:gd name="connsiteY4" fmla="*/ 58701 h 1127382"/>
                <a:gd name="connsiteX5" fmla="*/ 358748 w 833102"/>
                <a:gd name="connsiteY5" fmla="*/ 77929 h 1127382"/>
                <a:gd name="connsiteX6" fmla="*/ 309610 w 833102"/>
                <a:gd name="connsiteY6" fmla="*/ 52291 h 1127382"/>
                <a:gd name="connsiteX7" fmla="*/ 309610 w 833102"/>
                <a:gd name="connsiteY7" fmla="*/ 5289 h 1127382"/>
                <a:gd name="connsiteX8" fmla="*/ 228424 w 833102"/>
                <a:gd name="connsiteY8" fmla="*/ 26654 h 1127382"/>
                <a:gd name="connsiteX9" fmla="*/ 108783 w 833102"/>
                <a:gd name="connsiteY9" fmla="*/ 90747 h 1127382"/>
                <a:gd name="connsiteX10" fmla="*/ 74600 w 833102"/>
                <a:gd name="connsiteY10" fmla="*/ 257390 h 1127382"/>
                <a:gd name="connsiteX11" fmla="*/ 38281 w 833102"/>
                <a:gd name="connsiteY11" fmla="*/ 718863 h 1127382"/>
                <a:gd name="connsiteX12" fmla="*/ 51099 w 833102"/>
                <a:gd name="connsiteY12" fmla="*/ 1092742 h 1127382"/>
                <a:gd name="connsiteX13" fmla="*/ 666396 w 833102"/>
                <a:gd name="connsiteY13" fmla="*/ 1103424 h 1127382"/>
                <a:gd name="connsiteX14" fmla="*/ 762537 w 833102"/>
                <a:gd name="connsiteY14" fmla="*/ 1026512 h 1127382"/>
                <a:gd name="connsiteX15" fmla="*/ 706989 w 833102"/>
                <a:gd name="connsiteY15" fmla="*/ 406942 h 1127382"/>
                <a:gd name="connsiteX16" fmla="*/ 833039 w 833102"/>
                <a:gd name="connsiteY16" fmla="*/ 75792 h 1127382"/>
                <a:gd name="connsiteX0" fmla="*/ 833039 w 833055"/>
                <a:gd name="connsiteY0" fmla="*/ 75792 h 1127382"/>
                <a:gd name="connsiteX1" fmla="*/ 721944 w 833055"/>
                <a:gd name="connsiteY1" fmla="*/ 15972 h 1127382"/>
                <a:gd name="connsiteX2" fmla="*/ 580938 w 833055"/>
                <a:gd name="connsiteY2" fmla="*/ 3153 h 1127382"/>
                <a:gd name="connsiteX3" fmla="*/ 471980 w 833055"/>
                <a:gd name="connsiteY3" fmla="*/ 5289 h 1127382"/>
                <a:gd name="connsiteX4" fmla="*/ 433524 w 833055"/>
                <a:gd name="connsiteY4" fmla="*/ 58701 h 1127382"/>
                <a:gd name="connsiteX5" fmla="*/ 358748 w 833055"/>
                <a:gd name="connsiteY5" fmla="*/ 77929 h 1127382"/>
                <a:gd name="connsiteX6" fmla="*/ 309610 w 833055"/>
                <a:gd name="connsiteY6" fmla="*/ 52291 h 1127382"/>
                <a:gd name="connsiteX7" fmla="*/ 309610 w 833055"/>
                <a:gd name="connsiteY7" fmla="*/ 5289 h 1127382"/>
                <a:gd name="connsiteX8" fmla="*/ 228424 w 833055"/>
                <a:gd name="connsiteY8" fmla="*/ 26654 h 1127382"/>
                <a:gd name="connsiteX9" fmla="*/ 108783 w 833055"/>
                <a:gd name="connsiteY9" fmla="*/ 90747 h 1127382"/>
                <a:gd name="connsiteX10" fmla="*/ 74600 w 833055"/>
                <a:gd name="connsiteY10" fmla="*/ 257390 h 1127382"/>
                <a:gd name="connsiteX11" fmla="*/ 38281 w 833055"/>
                <a:gd name="connsiteY11" fmla="*/ 718863 h 1127382"/>
                <a:gd name="connsiteX12" fmla="*/ 51099 w 833055"/>
                <a:gd name="connsiteY12" fmla="*/ 1092742 h 1127382"/>
                <a:gd name="connsiteX13" fmla="*/ 666396 w 833055"/>
                <a:gd name="connsiteY13" fmla="*/ 1103424 h 1127382"/>
                <a:gd name="connsiteX14" fmla="*/ 762537 w 833055"/>
                <a:gd name="connsiteY14" fmla="*/ 1026512 h 1127382"/>
                <a:gd name="connsiteX15" fmla="*/ 730490 w 833055"/>
                <a:gd name="connsiteY15" fmla="*/ 409079 h 1127382"/>
                <a:gd name="connsiteX16" fmla="*/ 833039 w 833055"/>
                <a:gd name="connsiteY16" fmla="*/ 75792 h 1127382"/>
                <a:gd name="connsiteX0" fmla="*/ 833039 w 833110"/>
                <a:gd name="connsiteY0" fmla="*/ 75792 h 1127382"/>
                <a:gd name="connsiteX1" fmla="*/ 721944 w 833110"/>
                <a:gd name="connsiteY1" fmla="*/ 15972 h 1127382"/>
                <a:gd name="connsiteX2" fmla="*/ 580938 w 833110"/>
                <a:gd name="connsiteY2" fmla="*/ 3153 h 1127382"/>
                <a:gd name="connsiteX3" fmla="*/ 471980 w 833110"/>
                <a:gd name="connsiteY3" fmla="*/ 5289 h 1127382"/>
                <a:gd name="connsiteX4" fmla="*/ 433524 w 833110"/>
                <a:gd name="connsiteY4" fmla="*/ 58701 h 1127382"/>
                <a:gd name="connsiteX5" fmla="*/ 358748 w 833110"/>
                <a:gd name="connsiteY5" fmla="*/ 77929 h 1127382"/>
                <a:gd name="connsiteX6" fmla="*/ 309610 w 833110"/>
                <a:gd name="connsiteY6" fmla="*/ 52291 h 1127382"/>
                <a:gd name="connsiteX7" fmla="*/ 309610 w 833110"/>
                <a:gd name="connsiteY7" fmla="*/ 5289 h 1127382"/>
                <a:gd name="connsiteX8" fmla="*/ 228424 w 833110"/>
                <a:gd name="connsiteY8" fmla="*/ 26654 h 1127382"/>
                <a:gd name="connsiteX9" fmla="*/ 108783 w 833110"/>
                <a:gd name="connsiteY9" fmla="*/ 90747 h 1127382"/>
                <a:gd name="connsiteX10" fmla="*/ 74600 w 833110"/>
                <a:gd name="connsiteY10" fmla="*/ 257390 h 1127382"/>
                <a:gd name="connsiteX11" fmla="*/ 38281 w 833110"/>
                <a:gd name="connsiteY11" fmla="*/ 718863 h 1127382"/>
                <a:gd name="connsiteX12" fmla="*/ 51099 w 833110"/>
                <a:gd name="connsiteY12" fmla="*/ 1092742 h 1127382"/>
                <a:gd name="connsiteX13" fmla="*/ 666396 w 833110"/>
                <a:gd name="connsiteY13" fmla="*/ 1103424 h 1127382"/>
                <a:gd name="connsiteX14" fmla="*/ 762537 w 833110"/>
                <a:gd name="connsiteY14" fmla="*/ 1026512 h 1127382"/>
                <a:gd name="connsiteX15" fmla="*/ 739036 w 833110"/>
                <a:gd name="connsiteY15" fmla="*/ 411215 h 1127382"/>
                <a:gd name="connsiteX16" fmla="*/ 833039 w 833110"/>
                <a:gd name="connsiteY16" fmla="*/ 75792 h 1127382"/>
                <a:gd name="connsiteX0" fmla="*/ 845955 w 846026"/>
                <a:gd name="connsiteY0" fmla="*/ 75792 h 1131873"/>
                <a:gd name="connsiteX1" fmla="*/ 734860 w 846026"/>
                <a:gd name="connsiteY1" fmla="*/ 15972 h 1131873"/>
                <a:gd name="connsiteX2" fmla="*/ 593854 w 846026"/>
                <a:gd name="connsiteY2" fmla="*/ 3153 h 1131873"/>
                <a:gd name="connsiteX3" fmla="*/ 484896 w 846026"/>
                <a:gd name="connsiteY3" fmla="*/ 5289 h 1131873"/>
                <a:gd name="connsiteX4" fmla="*/ 446440 w 846026"/>
                <a:gd name="connsiteY4" fmla="*/ 58701 h 1131873"/>
                <a:gd name="connsiteX5" fmla="*/ 371664 w 846026"/>
                <a:gd name="connsiteY5" fmla="*/ 77929 h 1131873"/>
                <a:gd name="connsiteX6" fmla="*/ 322526 w 846026"/>
                <a:gd name="connsiteY6" fmla="*/ 52291 h 1131873"/>
                <a:gd name="connsiteX7" fmla="*/ 322526 w 846026"/>
                <a:gd name="connsiteY7" fmla="*/ 5289 h 1131873"/>
                <a:gd name="connsiteX8" fmla="*/ 241340 w 846026"/>
                <a:gd name="connsiteY8" fmla="*/ 26654 h 1131873"/>
                <a:gd name="connsiteX9" fmla="*/ 121699 w 846026"/>
                <a:gd name="connsiteY9" fmla="*/ 90747 h 1131873"/>
                <a:gd name="connsiteX10" fmla="*/ 87516 w 846026"/>
                <a:gd name="connsiteY10" fmla="*/ 257390 h 1131873"/>
                <a:gd name="connsiteX11" fmla="*/ 51197 w 846026"/>
                <a:gd name="connsiteY11" fmla="*/ 718863 h 1131873"/>
                <a:gd name="connsiteX12" fmla="*/ 46923 w 846026"/>
                <a:gd name="connsiteY12" fmla="*/ 1099151 h 1131873"/>
                <a:gd name="connsiteX13" fmla="*/ 679312 w 846026"/>
                <a:gd name="connsiteY13" fmla="*/ 1103424 h 1131873"/>
                <a:gd name="connsiteX14" fmla="*/ 775453 w 846026"/>
                <a:gd name="connsiteY14" fmla="*/ 1026512 h 1131873"/>
                <a:gd name="connsiteX15" fmla="*/ 751952 w 846026"/>
                <a:gd name="connsiteY15" fmla="*/ 411215 h 1131873"/>
                <a:gd name="connsiteX16" fmla="*/ 845955 w 846026"/>
                <a:gd name="connsiteY16" fmla="*/ 75792 h 1131873"/>
                <a:gd name="connsiteX0" fmla="*/ 845955 w 846026"/>
                <a:gd name="connsiteY0" fmla="*/ 75792 h 1106808"/>
                <a:gd name="connsiteX1" fmla="*/ 734860 w 846026"/>
                <a:gd name="connsiteY1" fmla="*/ 15972 h 1106808"/>
                <a:gd name="connsiteX2" fmla="*/ 593854 w 846026"/>
                <a:gd name="connsiteY2" fmla="*/ 3153 h 1106808"/>
                <a:gd name="connsiteX3" fmla="*/ 484896 w 846026"/>
                <a:gd name="connsiteY3" fmla="*/ 5289 h 1106808"/>
                <a:gd name="connsiteX4" fmla="*/ 446440 w 846026"/>
                <a:gd name="connsiteY4" fmla="*/ 58701 h 1106808"/>
                <a:gd name="connsiteX5" fmla="*/ 371664 w 846026"/>
                <a:gd name="connsiteY5" fmla="*/ 77929 h 1106808"/>
                <a:gd name="connsiteX6" fmla="*/ 322526 w 846026"/>
                <a:gd name="connsiteY6" fmla="*/ 52291 h 1106808"/>
                <a:gd name="connsiteX7" fmla="*/ 322526 w 846026"/>
                <a:gd name="connsiteY7" fmla="*/ 5289 h 1106808"/>
                <a:gd name="connsiteX8" fmla="*/ 241340 w 846026"/>
                <a:gd name="connsiteY8" fmla="*/ 26654 h 1106808"/>
                <a:gd name="connsiteX9" fmla="*/ 121699 w 846026"/>
                <a:gd name="connsiteY9" fmla="*/ 90747 h 1106808"/>
                <a:gd name="connsiteX10" fmla="*/ 87516 w 846026"/>
                <a:gd name="connsiteY10" fmla="*/ 257390 h 1106808"/>
                <a:gd name="connsiteX11" fmla="*/ 51197 w 846026"/>
                <a:gd name="connsiteY11" fmla="*/ 718863 h 1106808"/>
                <a:gd name="connsiteX12" fmla="*/ 46923 w 846026"/>
                <a:gd name="connsiteY12" fmla="*/ 1099151 h 1106808"/>
                <a:gd name="connsiteX13" fmla="*/ 679312 w 846026"/>
                <a:gd name="connsiteY13" fmla="*/ 1103424 h 1106808"/>
                <a:gd name="connsiteX14" fmla="*/ 775453 w 846026"/>
                <a:gd name="connsiteY14" fmla="*/ 1026512 h 1106808"/>
                <a:gd name="connsiteX15" fmla="*/ 751952 w 846026"/>
                <a:gd name="connsiteY15" fmla="*/ 411215 h 1106808"/>
                <a:gd name="connsiteX16" fmla="*/ 845955 w 846026"/>
                <a:gd name="connsiteY16" fmla="*/ 75792 h 1106808"/>
                <a:gd name="connsiteX0" fmla="*/ 825374 w 825445"/>
                <a:gd name="connsiteY0" fmla="*/ 75792 h 1110041"/>
                <a:gd name="connsiteX1" fmla="*/ 714279 w 825445"/>
                <a:gd name="connsiteY1" fmla="*/ 15972 h 1110041"/>
                <a:gd name="connsiteX2" fmla="*/ 573273 w 825445"/>
                <a:gd name="connsiteY2" fmla="*/ 3153 h 1110041"/>
                <a:gd name="connsiteX3" fmla="*/ 464315 w 825445"/>
                <a:gd name="connsiteY3" fmla="*/ 5289 h 1110041"/>
                <a:gd name="connsiteX4" fmla="*/ 425859 w 825445"/>
                <a:gd name="connsiteY4" fmla="*/ 58701 h 1110041"/>
                <a:gd name="connsiteX5" fmla="*/ 351083 w 825445"/>
                <a:gd name="connsiteY5" fmla="*/ 77929 h 1110041"/>
                <a:gd name="connsiteX6" fmla="*/ 301945 w 825445"/>
                <a:gd name="connsiteY6" fmla="*/ 52291 h 1110041"/>
                <a:gd name="connsiteX7" fmla="*/ 301945 w 825445"/>
                <a:gd name="connsiteY7" fmla="*/ 5289 h 1110041"/>
                <a:gd name="connsiteX8" fmla="*/ 220759 w 825445"/>
                <a:gd name="connsiteY8" fmla="*/ 26654 h 1110041"/>
                <a:gd name="connsiteX9" fmla="*/ 101118 w 825445"/>
                <a:gd name="connsiteY9" fmla="*/ 90747 h 1110041"/>
                <a:gd name="connsiteX10" fmla="*/ 66935 w 825445"/>
                <a:gd name="connsiteY10" fmla="*/ 257390 h 1110041"/>
                <a:gd name="connsiteX11" fmla="*/ 30616 w 825445"/>
                <a:gd name="connsiteY11" fmla="*/ 718863 h 1110041"/>
                <a:gd name="connsiteX12" fmla="*/ 54116 w 825445"/>
                <a:gd name="connsiteY12" fmla="*/ 1109834 h 1110041"/>
                <a:gd name="connsiteX13" fmla="*/ 658731 w 825445"/>
                <a:gd name="connsiteY13" fmla="*/ 1103424 h 1110041"/>
                <a:gd name="connsiteX14" fmla="*/ 754872 w 825445"/>
                <a:gd name="connsiteY14" fmla="*/ 1026512 h 1110041"/>
                <a:gd name="connsiteX15" fmla="*/ 731371 w 825445"/>
                <a:gd name="connsiteY15" fmla="*/ 411215 h 1110041"/>
                <a:gd name="connsiteX16" fmla="*/ 825374 w 825445"/>
                <a:gd name="connsiteY16" fmla="*/ 75792 h 1110041"/>
                <a:gd name="connsiteX0" fmla="*/ 825681 w 825752"/>
                <a:gd name="connsiteY0" fmla="*/ 75792 h 1139039"/>
                <a:gd name="connsiteX1" fmla="*/ 714586 w 825752"/>
                <a:gd name="connsiteY1" fmla="*/ 15972 h 1139039"/>
                <a:gd name="connsiteX2" fmla="*/ 573580 w 825752"/>
                <a:gd name="connsiteY2" fmla="*/ 3153 h 1139039"/>
                <a:gd name="connsiteX3" fmla="*/ 464622 w 825752"/>
                <a:gd name="connsiteY3" fmla="*/ 5289 h 1139039"/>
                <a:gd name="connsiteX4" fmla="*/ 426166 w 825752"/>
                <a:gd name="connsiteY4" fmla="*/ 58701 h 1139039"/>
                <a:gd name="connsiteX5" fmla="*/ 351390 w 825752"/>
                <a:gd name="connsiteY5" fmla="*/ 77929 h 1139039"/>
                <a:gd name="connsiteX6" fmla="*/ 302252 w 825752"/>
                <a:gd name="connsiteY6" fmla="*/ 52291 h 1139039"/>
                <a:gd name="connsiteX7" fmla="*/ 302252 w 825752"/>
                <a:gd name="connsiteY7" fmla="*/ 5289 h 1139039"/>
                <a:gd name="connsiteX8" fmla="*/ 221066 w 825752"/>
                <a:gd name="connsiteY8" fmla="*/ 26654 h 1139039"/>
                <a:gd name="connsiteX9" fmla="*/ 101425 w 825752"/>
                <a:gd name="connsiteY9" fmla="*/ 90747 h 1139039"/>
                <a:gd name="connsiteX10" fmla="*/ 67242 w 825752"/>
                <a:gd name="connsiteY10" fmla="*/ 257390 h 1139039"/>
                <a:gd name="connsiteX11" fmla="*/ 30923 w 825752"/>
                <a:gd name="connsiteY11" fmla="*/ 718863 h 1139039"/>
                <a:gd name="connsiteX12" fmla="*/ 54423 w 825752"/>
                <a:gd name="connsiteY12" fmla="*/ 1109834 h 1139039"/>
                <a:gd name="connsiteX13" fmla="*/ 663311 w 825752"/>
                <a:gd name="connsiteY13" fmla="*/ 1101287 h 1139039"/>
                <a:gd name="connsiteX14" fmla="*/ 755179 w 825752"/>
                <a:gd name="connsiteY14" fmla="*/ 1026512 h 1139039"/>
                <a:gd name="connsiteX15" fmla="*/ 731678 w 825752"/>
                <a:gd name="connsiteY15" fmla="*/ 411215 h 1139039"/>
                <a:gd name="connsiteX16" fmla="*/ 825681 w 825752"/>
                <a:gd name="connsiteY16" fmla="*/ 75792 h 1139039"/>
                <a:gd name="connsiteX0" fmla="*/ 825681 w 825752"/>
                <a:gd name="connsiteY0" fmla="*/ 75792 h 1135490"/>
                <a:gd name="connsiteX1" fmla="*/ 714586 w 825752"/>
                <a:gd name="connsiteY1" fmla="*/ 15972 h 1135490"/>
                <a:gd name="connsiteX2" fmla="*/ 573580 w 825752"/>
                <a:gd name="connsiteY2" fmla="*/ 3153 h 1135490"/>
                <a:gd name="connsiteX3" fmla="*/ 464622 w 825752"/>
                <a:gd name="connsiteY3" fmla="*/ 5289 h 1135490"/>
                <a:gd name="connsiteX4" fmla="*/ 426166 w 825752"/>
                <a:gd name="connsiteY4" fmla="*/ 58701 h 1135490"/>
                <a:gd name="connsiteX5" fmla="*/ 351390 w 825752"/>
                <a:gd name="connsiteY5" fmla="*/ 77929 h 1135490"/>
                <a:gd name="connsiteX6" fmla="*/ 302252 w 825752"/>
                <a:gd name="connsiteY6" fmla="*/ 52291 h 1135490"/>
                <a:gd name="connsiteX7" fmla="*/ 302252 w 825752"/>
                <a:gd name="connsiteY7" fmla="*/ 5289 h 1135490"/>
                <a:gd name="connsiteX8" fmla="*/ 221066 w 825752"/>
                <a:gd name="connsiteY8" fmla="*/ 26654 h 1135490"/>
                <a:gd name="connsiteX9" fmla="*/ 101425 w 825752"/>
                <a:gd name="connsiteY9" fmla="*/ 90747 h 1135490"/>
                <a:gd name="connsiteX10" fmla="*/ 67242 w 825752"/>
                <a:gd name="connsiteY10" fmla="*/ 257390 h 1135490"/>
                <a:gd name="connsiteX11" fmla="*/ 30923 w 825752"/>
                <a:gd name="connsiteY11" fmla="*/ 718863 h 1135490"/>
                <a:gd name="connsiteX12" fmla="*/ 54423 w 825752"/>
                <a:gd name="connsiteY12" fmla="*/ 1109834 h 1135490"/>
                <a:gd name="connsiteX13" fmla="*/ 663311 w 825752"/>
                <a:gd name="connsiteY13" fmla="*/ 1101287 h 1135490"/>
                <a:gd name="connsiteX14" fmla="*/ 755179 w 825752"/>
                <a:gd name="connsiteY14" fmla="*/ 1026512 h 1135490"/>
                <a:gd name="connsiteX15" fmla="*/ 731678 w 825752"/>
                <a:gd name="connsiteY15" fmla="*/ 411215 h 1135490"/>
                <a:gd name="connsiteX16" fmla="*/ 825681 w 825752"/>
                <a:gd name="connsiteY16" fmla="*/ 75792 h 1135490"/>
                <a:gd name="connsiteX0" fmla="*/ 825681 w 825749"/>
                <a:gd name="connsiteY0" fmla="*/ 75792 h 1140469"/>
                <a:gd name="connsiteX1" fmla="*/ 714586 w 825749"/>
                <a:gd name="connsiteY1" fmla="*/ 15972 h 1140469"/>
                <a:gd name="connsiteX2" fmla="*/ 573580 w 825749"/>
                <a:gd name="connsiteY2" fmla="*/ 3153 h 1140469"/>
                <a:gd name="connsiteX3" fmla="*/ 464622 w 825749"/>
                <a:gd name="connsiteY3" fmla="*/ 5289 h 1140469"/>
                <a:gd name="connsiteX4" fmla="*/ 426166 w 825749"/>
                <a:gd name="connsiteY4" fmla="*/ 58701 h 1140469"/>
                <a:gd name="connsiteX5" fmla="*/ 351390 w 825749"/>
                <a:gd name="connsiteY5" fmla="*/ 77929 h 1140469"/>
                <a:gd name="connsiteX6" fmla="*/ 302252 w 825749"/>
                <a:gd name="connsiteY6" fmla="*/ 52291 h 1140469"/>
                <a:gd name="connsiteX7" fmla="*/ 302252 w 825749"/>
                <a:gd name="connsiteY7" fmla="*/ 5289 h 1140469"/>
                <a:gd name="connsiteX8" fmla="*/ 221066 w 825749"/>
                <a:gd name="connsiteY8" fmla="*/ 26654 h 1140469"/>
                <a:gd name="connsiteX9" fmla="*/ 101425 w 825749"/>
                <a:gd name="connsiteY9" fmla="*/ 90747 h 1140469"/>
                <a:gd name="connsiteX10" fmla="*/ 67242 w 825749"/>
                <a:gd name="connsiteY10" fmla="*/ 257390 h 1140469"/>
                <a:gd name="connsiteX11" fmla="*/ 30923 w 825749"/>
                <a:gd name="connsiteY11" fmla="*/ 718863 h 1140469"/>
                <a:gd name="connsiteX12" fmla="*/ 54423 w 825749"/>
                <a:gd name="connsiteY12" fmla="*/ 1109834 h 1140469"/>
                <a:gd name="connsiteX13" fmla="*/ 663311 w 825749"/>
                <a:gd name="connsiteY13" fmla="*/ 1101287 h 1140469"/>
                <a:gd name="connsiteX14" fmla="*/ 765861 w 825749"/>
                <a:gd name="connsiteY14" fmla="*/ 990192 h 1140469"/>
                <a:gd name="connsiteX15" fmla="*/ 731678 w 825749"/>
                <a:gd name="connsiteY15" fmla="*/ 411215 h 1140469"/>
                <a:gd name="connsiteX16" fmla="*/ 825681 w 825749"/>
                <a:gd name="connsiteY16" fmla="*/ 75792 h 1140469"/>
                <a:gd name="connsiteX0" fmla="*/ 821257 w 821325"/>
                <a:gd name="connsiteY0" fmla="*/ 75792 h 1134194"/>
                <a:gd name="connsiteX1" fmla="*/ 710162 w 821325"/>
                <a:gd name="connsiteY1" fmla="*/ 15972 h 1134194"/>
                <a:gd name="connsiteX2" fmla="*/ 569156 w 821325"/>
                <a:gd name="connsiteY2" fmla="*/ 3153 h 1134194"/>
                <a:gd name="connsiteX3" fmla="*/ 460198 w 821325"/>
                <a:gd name="connsiteY3" fmla="*/ 5289 h 1134194"/>
                <a:gd name="connsiteX4" fmla="*/ 421742 w 821325"/>
                <a:gd name="connsiteY4" fmla="*/ 58701 h 1134194"/>
                <a:gd name="connsiteX5" fmla="*/ 346966 w 821325"/>
                <a:gd name="connsiteY5" fmla="*/ 77929 h 1134194"/>
                <a:gd name="connsiteX6" fmla="*/ 297828 w 821325"/>
                <a:gd name="connsiteY6" fmla="*/ 52291 h 1134194"/>
                <a:gd name="connsiteX7" fmla="*/ 297828 w 821325"/>
                <a:gd name="connsiteY7" fmla="*/ 5289 h 1134194"/>
                <a:gd name="connsiteX8" fmla="*/ 216642 w 821325"/>
                <a:gd name="connsiteY8" fmla="*/ 26654 h 1134194"/>
                <a:gd name="connsiteX9" fmla="*/ 97001 w 821325"/>
                <a:gd name="connsiteY9" fmla="*/ 90747 h 1134194"/>
                <a:gd name="connsiteX10" fmla="*/ 62818 w 821325"/>
                <a:gd name="connsiteY10" fmla="*/ 257390 h 1134194"/>
                <a:gd name="connsiteX11" fmla="*/ 26499 w 821325"/>
                <a:gd name="connsiteY11" fmla="*/ 718863 h 1134194"/>
                <a:gd name="connsiteX12" fmla="*/ 56409 w 821325"/>
                <a:gd name="connsiteY12" fmla="*/ 1101288 h 1134194"/>
                <a:gd name="connsiteX13" fmla="*/ 658887 w 821325"/>
                <a:gd name="connsiteY13" fmla="*/ 1101287 h 1134194"/>
                <a:gd name="connsiteX14" fmla="*/ 761437 w 821325"/>
                <a:gd name="connsiteY14" fmla="*/ 990192 h 1134194"/>
                <a:gd name="connsiteX15" fmla="*/ 727254 w 821325"/>
                <a:gd name="connsiteY15" fmla="*/ 411215 h 1134194"/>
                <a:gd name="connsiteX16" fmla="*/ 821257 w 821325"/>
                <a:gd name="connsiteY16" fmla="*/ 75792 h 1134194"/>
                <a:gd name="connsiteX0" fmla="*/ 827676 w 827744"/>
                <a:gd name="connsiteY0" fmla="*/ 75792 h 1125854"/>
                <a:gd name="connsiteX1" fmla="*/ 716581 w 827744"/>
                <a:gd name="connsiteY1" fmla="*/ 15972 h 1125854"/>
                <a:gd name="connsiteX2" fmla="*/ 575575 w 827744"/>
                <a:gd name="connsiteY2" fmla="*/ 3153 h 1125854"/>
                <a:gd name="connsiteX3" fmla="*/ 466617 w 827744"/>
                <a:gd name="connsiteY3" fmla="*/ 5289 h 1125854"/>
                <a:gd name="connsiteX4" fmla="*/ 428161 w 827744"/>
                <a:gd name="connsiteY4" fmla="*/ 58701 h 1125854"/>
                <a:gd name="connsiteX5" fmla="*/ 353385 w 827744"/>
                <a:gd name="connsiteY5" fmla="*/ 77929 h 1125854"/>
                <a:gd name="connsiteX6" fmla="*/ 304247 w 827744"/>
                <a:gd name="connsiteY6" fmla="*/ 52291 h 1125854"/>
                <a:gd name="connsiteX7" fmla="*/ 304247 w 827744"/>
                <a:gd name="connsiteY7" fmla="*/ 5289 h 1125854"/>
                <a:gd name="connsiteX8" fmla="*/ 223061 w 827744"/>
                <a:gd name="connsiteY8" fmla="*/ 26654 h 1125854"/>
                <a:gd name="connsiteX9" fmla="*/ 103420 w 827744"/>
                <a:gd name="connsiteY9" fmla="*/ 90747 h 1125854"/>
                <a:gd name="connsiteX10" fmla="*/ 69237 w 827744"/>
                <a:gd name="connsiteY10" fmla="*/ 257390 h 1125854"/>
                <a:gd name="connsiteX11" fmla="*/ 32918 w 827744"/>
                <a:gd name="connsiteY11" fmla="*/ 718863 h 1125854"/>
                <a:gd name="connsiteX12" fmla="*/ 62828 w 827744"/>
                <a:gd name="connsiteY12" fmla="*/ 1101288 h 1125854"/>
                <a:gd name="connsiteX13" fmla="*/ 665306 w 827744"/>
                <a:gd name="connsiteY13" fmla="*/ 1101287 h 1125854"/>
                <a:gd name="connsiteX14" fmla="*/ 767856 w 827744"/>
                <a:gd name="connsiteY14" fmla="*/ 990192 h 1125854"/>
                <a:gd name="connsiteX15" fmla="*/ 733673 w 827744"/>
                <a:gd name="connsiteY15" fmla="*/ 411215 h 1125854"/>
                <a:gd name="connsiteX16" fmla="*/ 827676 w 827744"/>
                <a:gd name="connsiteY16" fmla="*/ 75792 h 1125854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9074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9074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9074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8433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263"/>
                <a:gd name="connsiteY0" fmla="*/ 75462 h 1128133"/>
                <a:gd name="connsiteX1" fmla="*/ 721550 w 826263"/>
                <a:gd name="connsiteY1" fmla="*/ 9232 h 1128133"/>
                <a:gd name="connsiteX2" fmla="*/ 574135 w 826263"/>
                <a:gd name="connsiteY2" fmla="*/ 2823 h 1128133"/>
                <a:gd name="connsiteX3" fmla="*/ 465177 w 826263"/>
                <a:gd name="connsiteY3" fmla="*/ 4959 h 1128133"/>
                <a:gd name="connsiteX4" fmla="*/ 426721 w 826263"/>
                <a:gd name="connsiteY4" fmla="*/ 58371 h 1128133"/>
                <a:gd name="connsiteX5" fmla="*/ 351945 w 826263"/>
                <a:gd name="connsiteY5" fmla="*/ 77599 h 1128133"/>
                <a:gd name="connsiteX6" fmla="*/ 302807 w 826263"/>
                <a:gd name="connsiteY6" fmla="*/ 51961 h 1128133"/>
                <a:gd name="connsiteX7" fmla="*/ 302807 w 826263"/>
                <a:gd name="connsiteY7" fmla="*/ 4959 h 1128133"/>
                <a:gd name="connsiteX8" fmla="*/ 221621 w 826263"/>
                <a:gd name="connsiteY8" fmla="*/ 26324 h 1128133"/>
                <a:gd name="connsiteX9" fmla="*/ 101980 w 826263"/>
                <a:gd name="connsiteY9" fmla="*/ 84007 h 1128133"/>
                <a:gd name="connsiteX10" fmla="*/ 67797 w 826263"/>
                <a:gd name="connsiteY10" fmla="*/ 257060 h 1128133"/>
                <a:gd name="connsiteX11" fmla="*/ 20796 w 826263"/>
                <a:gd name="connsiteY11" fmla="*/ 797582 h 1128133"/>
                <a:gd name="connsiteX12" fmla="*/ 61388 w 826263"/>
                <a:gd name="connsiteY12" fmla="*/ 1100958 h 1128133"/>
                <a:gd name="connsiteX13" fmla="*/ 663866 w 826263"/>
                <a:gd name="connsiteY13" fmla="*/ 1100957 h 1128133"/>
                <a:gd name="connsiteX14" fmla="*/ 766416 w 826263"/>
                <a:gd name="connsiteY14" fmla="*/ 989862 h 1128133"/>
                <a:gd name="connsiteX15" fmla="*/ 732233 w 826263"/>
                <a:gd name="connsiteY15" fmla="*/ 410885 h 1128133"/>
                <a:gd name="connsiteX16" fmla="*/ 826236 w 826263"/>
                <a:gd name="connsiteY16" fmla="*/ 75462 h 1128133"/>
                <a:gd name="connsiteX0" fmla="*/ 826236 w 826263"/>
                <a:gd name="connsiteY0" fmla="*/ 75462 h 1128133"/>
                <a:gd name="connsiteX1" fmla="*/ 721550 w 826263"/>
                <a:gd name="connsiteY1" fmla="*/ 9232 h 1128133"/>
                <a:gd name="connsiteX2" fmla="*/ 574135 w 826263"/>
                <a:gd name="connsiteY2" fmla="*/ 2823 h 1128133"/>
                <a:gd name="connsiteX3" fmla="*/ 465177 w 826263"/>
                <a:gd name="connsiteY3" fmla="*/ 4959 h 1128133"/>
                <a:gd name="connsiteX4" fmla="*/ 426721 w 826263"/>
                <a:gd name="connsiteY4" fmla="*/ 58371 h 1128133"/>
                <a:gd name="connsiteX5" fmla="*/ 351945 w 826263"/>
                <a:gd name="connsiteY5" fmla="*/ 77599 h 1128133"/>
                <a:gd name="connsiteX6" fmla="*/ 302807 w 826263"/>
                <a:gd name="connsiteY6" fmla="*/ 51961 h 1128133"/>
                <a:gd name="connsiteX7" fmla="*/ 302807 w 826263"/>
                <a:gd name="connsiteY7" fmla="*/ 4959 h 1128133"/>
                <a:gd name="connsiteX8" fmla="*/ 221621 w 826263"/>
                <a:gd name="connsiteY8" fmla="*/ 26324 h 1128133"/>
                <a:gd name="connsiteX9" fmla="*/ 101980 w 826263"/>
                <a:gd name="connsiteY9" fmla="*/ 84007 h 1128133"/>
                <a:gd name="connsiteX10" fmla="*/ 67797 w 826263"/>
                <a:gd name="connsiteY10" fmla="*/ 257060 h 1128133"/>
                <a:gd name="connsiteX11" fmla="*/ 20796 w 826263"/>
                <a:gd name="connsiteY11" fmla="*/ 797582 h 1128133"/>
                <a:gd name="connsiteX12" fmla="*/ 61388 w 826263"/>
                <a:gd name="connsiteY12" fmla="*/ 1100958 h 1128133"/>
                <a:gd name="connsiteX13" fmla="*/ 663866 w 826263"/>
                <a:gd name="connsiteY13" fmla="*/ 1100957 h 1128133"/>
                <a:gd name="connsiteX14" fmla="*/ 766416 w 826263"/>
                <a:gd name="connsiteY14" fmla="*/ 989862 h 1128133"/>
                <a:gd name="connsiteX15" fmla="*/ 732233 w 826263"/>
                <a:gd name="connsiteY15" fmla="*/ 410885 h 1128133"/>
                <a:gd name="connsiteX16" fmla="*/ 826236 w 826263"/>
                <a:gd name="connsiteY16" fmla="*/ 75462 h 1128133"/>
                <a:gd name="connsiteX0" fmla="*/ 826236 w 826263"/>
                <a:gd name="connsiteY0" fmla="*/ 75462 h 1128133"/>
                <a:gd name="connsiteX1" fmla="*/ 721550 w 826263"/>
                <a:gd name="connsiteY1" fmla="*/ 9232 h 1128133"/>
                <a:gd name="connsiteX2" fmla="*/ 574135 w 826263"/>
                <a:gd name="connsiteY2" fmla="*/ 2823 h 1128133"/>
                <a:gd name="connsiteX3" fmla="*/ 465177 w 826263"/>
                <a:gd name="connsiteY3" fmla="*/ 4959 h 1128133"/>
                <a:gd name="connsiteX4" fmla="*/ 426721 w 826263"/>
                <a:gd name="connsiteY4" fmla="*/ 58371 h 1128133"/>
                <a:gd name="connsiteX5" fmla="*/ 351945 w 826263"/>
                <a:gd name="connsiteY5" fmla="*/ 77599 h 1128133"/>
                <a:gd name="connsiteX6" fmla="*/ 302807 w 826263"/>
                <a:gd name="connsiteY6" fmla="*/ 51961 h 1128133"/>
                <a:gd name="connsiteX7" fmla="*/ 302807 w 826263"/>
                <a:gd name="connsiteY7" fmla="*/ 4959 h 1128133"/>
                <a:gd name="connsiteX8" fmla="*/ 221621 w 826263"/>
                <a:gd name="connsiteY8" fmla="*/ 26324 h 1128133"/>
                <a:gd name="connsiteX9" fmla="*/ 101980 w 826263"/>
                <a:gd name="connsiteY9" fmla="*/ 84007 h 1128133"/>
                <a:gd name="connsiteX10" fmla="*/ 67797 w 826263"/>
                <a:gd name="connsiteY10" fmla="*/ 257060 h 1128133"/>
                <a:gd name="connsiteX11" fmla="*/ 20796 w 826263"/>
                <a:gd name="connsiteY11" fmla="*/ 797582 h 1128133"/>
                <a:gd name="connsiteX12" fmla="*/ 61388 w 826263"/>
                <a:gd name="connsiteY12" fmla="*/ 1100958 h 1128133"/>
                <a:gd name="connsiteX13" fmla="*/ 663866 w 826263"/>
                <a:gd name="connsiteY13" fmla="*/ 1100957 h 1128133"/>
                <a:gd name="connsiteX14" fmla="*/ 766416 w 826263"/>
                <a:gd name="connsiteY14" fmla="*/ 989862 h 1128133"/>
                <a:gd name="connsiteX15" fmla="*/ 732233 w 826263"/>
                <a:gd name="connsiteY15" fmla="*/ 410885 h 1128133"/>
                <a:gd name="connsiteX16" fmla="*/ 826236 w 826263"/>
                <a:gd name="connsiteY16" fmla="*/ 75462 h 1128133"/>
                <a:gd name="connsiteX0" fmla="*/ 821963 w 821991"/>
                <a:gd name="connsiteY0" fmla="*/ 79735 h 1128133"/>
                <a:gd name="connsiteX1" fmla="*/ 721550 w 821991"/>
                <a:gd name="connsiteY1" fmla="*/ 9232 h 1128133"/>
                <a:gd name="connsiteX2" fmla="*/ 574135 w 821991"/>
                <a:gd name="connsiteY2" fmla="*/ 2823 h 1128133"/>
                <a:gd name="connsiteX3" fmla="*/ 465177 w 821991"/>
                <a:gd name="connsiteY3" fmla="*/ 4959 h 1128133"/>
                <a:gd name="connsiteX4" fmla="*/ 426721 w 821991"/>
                <a:gd name="connsiteY4" fmla="*/ 58371 h 1128133"/>
                <a:gd name="connsiteX5" fmla="*/ 351945 w 821991"/>
                <a:gd name="connsiteY5" fmla="*/ 77599 h 1128133"/>
                <a:gd name="connsiteX6" fmla="*/ 302807 w 821991"/>
                <a:gd name="connsiteY6" fmla="*/ 51961 h 1128133"/>
                <a:gd name="connsiteX7" fmla="*/ 302807 w 821991"/>
                <a:gd name="connsiteY7" fmla="*/ 4959 h 1128133"/>
                <a:gd name="connsiteX8" fmla="*/ 221621 w 821991"/>
                <a:gd name="connsiteY8" fmla="*/ 26324 h 1128133"/>
                <a:gd name="connsiteX9" fmla="*/ 101980 w 821991"/>
                <a:gd name="connsiteY9" fmla="*/ 84007 h 1128133"/>
                <a:gd name="connsiteX10" fmla="*/ 67797 w 821991"/>
                <a:gd name="connsiteY10" fmla="*/ 257060 h 1128133"/>
                <a:gd name="connsiteX11" fmla="*/ 20796 w 821991"/>
                <a:gd name="connsiteY11" fmla="*/ 797582 h 1128133"/>
                <a:gd name="connsiteX12" fmla="*/ 61388 w 821991"/>
                <a:gd name="connsiteY12" fmla="*/ 1100958 h 1128133"/>
                <a:gd name="connsiteX13" fmla="*/ 663866 w 821991"/>
                <a:gd name="connsiteY13" fmla="*/ 1100957 h 1128133"/>
                <a:gd name="connsiteX14" fmla="*/ 766416 w 821991"/>
                <a:gd name="connsiteY14" fmla="*/ 989862 h 1128133"/>
                <a:gd name="connsiteX15" fmla="*/ 732233 w 821991"/>
                <a:gd name="connsiteY15" fmla="*/ 410885 h 1128133"/>
                <a:gd name="connsiteX16" fmla="*/ 821963 w 821991"/>
                <a:gd name="connsiteY16" fmla="*/ 79735 h 1128133"/>
                <a:gd name="connsiteX0" fmla="*/ 830509 w 830535"/>
                <a:gd name="connsiteY0" fmla="*/ 86144 h 1128133"/>
                <a:gd name="connsiteX1" fmla="*/ 721550 w 830535"/>
                <a:gd name="connsiteY1" fmla="*/ 9232 h 1128133"/>
                <a:gd name="connsiteX2" fmla="*/ 574135 w 830535"/>
                <a:gd name="connsiteY2" fmla="*/ 2823 h 1128133"/>
                <a:gd name="connsiteX3" fmla="*/ 465177 w 830535"/>
                <a:gd name="connsiteY3" fmla="*/ 4959 h 1128133"/>
                <a:gd name="connsiteX4" fmla="*/ 426721 w 830535"/>
                <a:gd name="connsiteY4" fmla="*/ 58371 h 1128133"/>
                <a:gd name="connsiteX5" fmla="*/ 351945 w 830535"/>
                <a:gd name="connsiteY5" fmla="*/ 77599 h 1128133"/>
                <a:gd name="connsiteX6" fmla="*/ 302807 w 830535"/>
                <a:gd name="connsiteY6" fmla="*/ 51961 h 1128133"/>
                <a:gd name="connsiteX7" fmla="*/ 302807 w 830535"/>
                <a:gd name="connsiteY7" fmla="*/ 4959 h 1128133"/>
                <a:gd name="connsiteX8" fmla="*/ 221621 w 830535"/>
                <a:gd name="connsiteY8" fmla="*/ 26324 h 1128133"/>
                <a:gd name="connsiteX9" fmla="*/ 101980 w 830535"/>
                <a:gd name="connsiteY9" fmla="*/ 84007 h 1128133"/>
                <a:gd name="connsiteX10" fmla="*/ 67797 w 830535"/>
                <a:gd name="connsiteY10" fmla="*/ 257060 h 1128133"/>
                <a:gd name="connsiteX11" fmla="*/ 20796 w 830535"/>
                <a:gd name="connsiteY11" fmla="*/ 797582 h 1128133"/>
                <a:gd name="connsiteX12" fmla="*/ 61388 w 830535"/>
                <a:gd name="connsiteY12" fmla="*/ 1100958 h 1128133"/>
                <a:gd name="connsiteX13" fmla="*/ 663866 w 830535"/>
                <a:gd name="connsiteY13" fmla="*/ 1100957 h 1128133"/>
                <a:gd name="connsiteX14" fmla="*/ 766416 w 830535"/>
                <a:gd name="connsiteY14" fmla="*/ 989862 h 1128133"/>
                <a:gd name="connsiteX15" fmla="*/ 732233 w 830535"/>
                <a:gd name="connsiteY15" fmla="*/ 410885 h 1128133"/>
                <a:gd name="connsiteX16" fmla="*/ 830509 w 830535"/>
                <a:gd name="connsiteY16" fmla="*/ 86144 h 1128133"/>
                <a:gd name="connsiteX0" fmla="*/ 830509 w 834188"/>
                <a:gd name="connsiteY0" fmla="*/ 86144 h 1128133"/>
                <a:gd name="connsiteX1" fmla="*/ 721550 w 834188"/>
                <a:gd name="connsiteY1" fmla="*/ 9232 h 1128133"/>
                <a:gd name="connsiteX2" fmla="*/ 574135 w 834188"/>
                <a:gd name="connsiteY2" fmla="*/ 2823 h 1128133"/>
                <a:gd name="connsiteX3" fmla="*/ 465177 w 834188"/>
                <a:gd name="connsiteY3" fmla="*/ 4959 h 1128133"/>
                <a:gd name="connsiteX4" fmla="*/ 426721 w 834188"/>
                <a:gd name="connsiteY4" fmla="*/ 58371 h 1128133"/>
                <a:gd name="connsiteX5" fmla="*/ 351945 w 834188"/>
                <a:gd name="connsiteY5" fmla="*/ 77599 h 1128133"/>
                <a:gd name="connsiteX6" fmla="*/ 302807 w 834188"/>
                <a:gd name="connsiteY6" fmla="*/ 51961 h 1128133"/>
                <a:gd name="connsiteX7" fmla="*/ 302807 w 834188"/>
                <a:gd name="connsiteY7" fmla="*/ 4959 h 1128133"/>
                <a:gd name="connsiteX8" fmla="*/ 221621 w 834188"/>
                <a:gd name="connsiteY8" fmla="*/ 26324 h 1128133"/>
                <a:gd name="connsiteX9" fmla="*/ 101980 w 834188"/>
                <a:gd name="connsiteY9" fmla="*/ 84007 h 1128133"/>
                <a:gd name="connsiteX10" fmla="*/ 67797 w 834188"/>
                <a:gd name="connsiteY10" fmla="*/ 257060 h 1128133"/>
                <a:gd name="connsiteX11" fmla="*/ 20796 w 834188"/>
                <a:gd name="connsiteY11" fmla="*/ 797582 h 1128133"/>
                <a:gd name="connsiteX12" fmla="*/ 61388 w 834188"/>
                <a:gd name="connsiteY12" fmla="*/ 1100958 h 1128133"/>
                <a:gd name="connsiteX13" fmla="*/ 663866 w 834188"/>
                <a:gd name="connsiteY13" fmla="*/ 1100957 h 1128133"/>
                <a:gd name="connsiteX14" fmla="*/ 766416 w 834188"/>
                <a:gd name="connsiteY14" fmla="*/ 989862 h 1128133"/>
                <a:gd name="connsiteX15" fmla="*/ 732233 w 834188"/>
                <a:gd name="connsiteY15" fmla="*/ 410885 h 1128133"/>
                <a:gd name="connsiteX16" fmla="*/ 830509 w 834188"/>
                <a:gd name="connsiteY16" fmla="*/ 86144 h 1128133"/>
                <a:gd name="connsiteX0" fmla="*/ 830509 w 834131"/>
                <a:gd name="connsiteY0" fmla="*/ 86144 h 1128133"/>
                <a:gd name="connsiteX1" fmla="*/ 721550 w 834131"/>
                <a:gd name="connsiteY1" fmla="*/ 9232 h 1128133"/>
                <a:gd name="connsiteX2" fmla="*/ 574135 w 834131"/>
                <a:gd name="connsiteY2" fmla="*/ 2823 h 1128133"/>
                <a:gd name="connsiteX3" fmla="*/ 465177 w 834131"/>
                <a:gd name="connsiteY3" fmla="*/ 4959 h 1128133"/>
                <a:gd name="connsiteX4" fmla="*/ 426721 w 834131"/>
                <a:gd name="connsiteY4" fmla="*/ 58371 h 1128133"/>
                <a:gd name="connsiteX5" fmla="*/ 351945 w 834131"/>
                <a:gd name="connsiteY5" fmla="*/ 77599 h 1128133"/>
                <a:gd name="connsiteX6" fmla="*/ 302807 w 834131"/>
                <a:gd name="connsiteY6" fmla="*/ 51961 h 1128133"/>
                <a:gd name="connsiteX7" fmla="*/ 302807 w 834131"/>
                <a:gd name="connsiteY7" fmla="*/ 4959 h 1128133"/>
                <a:gd name="connsiteX8" fmla="*/ 221621 w 834131"/>
                <a:gd name="connsiteY8" fmla="*/ 26324 h 1128133"/>
                <a:gd name="connsiteX9" fmla="*/ 101980 w 834131"/>
                <a:gd name="connsiteY9" fmla="*/ 84007 h 1128133"/>
                <a:gd name="connsiteX10" fmla="*/ 67797 w 834131"/>
                <a:gd name="connsiteY10" fmla="*/ 257060 h 1128133"/>
                <a:gd name="connsiteX11" fmla="*/ 20796 w 834131"/>
                <a:gd name="connsiteY11" fmla="*/ 797582 h 1128133"/>
                <a:gd name="connsiteX12" fmla="*/ 61388 w 834131"/>
                <a:gd name="connsiteY12" fmla="*/ 1100958 h 1128133"/>
                <a:gd name="connsiteX13" fmla="*/ 663866 w 834131"/>
                <a:gd name="connsiteY13" fmla="*/ 1100957 h 1128133"/>
                <a:gd name="connsiteX14" fmla="*/ 766416 w 834131"/>
                <a:gd name="connsiteY14" fmla="*/ 989862 h 1128133"/>
                <a:gd name="connsiteX15" fmla="*/ 732233 w 834131"/>
                <a:gd name="connsiteY15" fmla="*/ 410885 h 1128133"/>
                <a:gd name="connsiteX16" fmla="*/ 830509 w 834131"/>
                <a:gd name="connsiteY16" fmla="*/ 86144 h 1128133"/>
                <a:gd name="connsiteX0" fmla="*/ 830509 w 830708"/>
                <a:gd name="connsiteY0" fmla="*/ 86144 h 1128133"/>
                <a:gd name="connsiteX1" fmla="*/ 721550 w 830708"/>
                <a:gd name="connsiteY1" fmla="*/ 9232 h 1128133"/>
                <a:gd name="connsiteX2" fmla="*/ 574135 w 830708"/>
                <a:gd name="connsiteY2" fmla="*/ 2823 h 1128133"/>
                <a:gd name="connsiteX3" fmla="*/ 465177 w 830708"/>
                <a:gd name="connsiteY3" fmla="*/ 4959 h 1128133"/>
                <a:gd name="connsiteX4" fmla="*/ 426721 w 830708"/>
                <a:gd name="connsiteY4" fmla="*/ 58371 h 1128133"/>
                <a:gd name="connsiteX5" fmla="*/ 351945 w 830708"/>
                <a:gd name="connsiteY5" fmla="*/ 77599 h 1128133"/>
                <a:gd name="connsiteX6" fmla="*/ 302807 w 830708"/>
                <a:gd name="connsiteY6" fmla="*/ 51961 h 1128133"/>
                <a:gd name="connsiteX7" fmla="*/ 302807 w 830708"/>
                <a:gd name="connsiteY7" fmla="*/ 4959 h 1128133"/>
                <a:gd name="connsiteX8" fmla="*/ 221621 w 830708"/>
                <a:gd name="connsiteY8" fmla="*/ 26324 h 1128133"/>
                <a:gd name="connsiteX9" fmla="*/ 101980 w 830708"/>
                <a:gd name="connsiteY9" fmla="*/ 84007 h 1128133"/>
                <a:gd name="connsiteX10" fmla="*/ 67797 w 830708"/>
                <a:gd name="connsiteY10" fmla="*/ 257060 h 1128133"/>
                <a:gd name="connsiteX11" fmla="*/ 20796 w 830708"/>
                <a:gd name="connsiteY11" fmla="*/ 797582 h 1128133"/>
                <a:gd name="connsiteX12" fmla="*/ 61388 w 830708"/>
                <a:gd name="connsiteY12" fmla="*/ 1100958 h 1128133"/>
                <a:gd name="connsiteX13" fmla="*/ 663866 w 830708"/>
                <a:gd name="connsiteY13" fmla="*/ 1100957 h 1128133"/>
                <a:gd name="connsiteX14" fmla="*/ 766416 w 830708"/>
                <a:gd name="connsiteY14" fmla="*/ 989862 h 1128133"/>
                <a:gd name="connsiteX15" fmla="*/ 749325 w 830708"/>
                <a:gd name="connsiteY15" fmla="*/ 410885 h 1128133"/>
                <a:gd name="connsiteX16" fmla="*/ 830509 w 830708"/>
                <a:gd name="connsiteY16" fmla="*/ 86144 h 1128133"/>
                <a:gd name="connsiteX0" fmla="*/ 830509 w 830714"/>
                <a:gd name="connsiteY0" fmla="*/ 107900 h 1128524"/>
                <a:gd name="connsiteX1" fmla="*/ 721550 w 830714"/>
                <a:gd name="connsiteY1" fmla="*/ 9623 h 1128524"/>
                <a:gd name="connsiteX2" fmla="*/ 574135 w 830714"/>
                <a:gd name="connsiteY2" fmla="*/ 3214 h 1128524"/>
                <a:gd name="connsiteX3" fmla="*/ 465177 w 830714"/>
                <a:gd name="connsiteY3" fmla="*/ 5350 h 1128524"/>
                <a:gd name="connsiteX4" fmla="*/ 426721 w 830714"/>
                <a:gd name="connsiteY4" fmla="*/ 58762 h 1128524"/>
                <a:gd name="connsiteX5" fmla="*/ 351945 w 830714"/>
                <a:gd name="connsiteY5" fmla="*/ 77990 h 1128524"/>
                <a:gd name="connsiteX6" fmla="*/ 302807 w 830714"/>
                <a:gd name="connsiteY6" fmla="*/ 52352 h 1128524"/>
                <a:gd name="connsiteX7" fmla="*/ 302807 w 830714"/>
                <a:gd name="connsiteY7" fmla="*/ 5350 h 1128524"/>
                <a:gd name="connsiteX8" fmla="*/ 221621 w 830714"/>
                <a:gd name="connsiteY8" fmla="*/ 26715 h 1128524"/>
                <a:gd name="connsiteX9" fmla="*/ 101980 w 830714"/>
                <a:gd name="connsiteY9" fmla="*/ 84398 h 1128524"/>
                <a:gd name="connsiteX10" fmla="*/ 67797 w 830714"/>
                <a:gd name="connsiteY10" fmla="*/ 257451 h 1128524"/>
                <a:gd name="connsiteX11" fmla="*/ 20796 w 830714"/>
                <a:gd name="connsiteY11" fmla="*/ 797973 h 1128524"/>
                <a:gd name="connsiteX12" fmla="*/ 61388 w 830714"/>
                <a:gd name="connsiteY12" fmla="*/ 1101349 h 1128524"/>
                <a:gd name="connsiteX13" fmla="*/ 663866 w 830714"/>
                <a:gd name="connsiteY13" fmla="*/ 1101348 h 1128524"/>
                <a:gd name="connsiteX14" fmla="*/ 766416 w 830714"/>
                <a:gd name="connsiteY14" fmla="*/ 990253 h 1128524"/>
                <a:gd name="connsiteX15" fmla="*/ 749325 w 830714"/>
                <a:gd name="connsiteY15" fmla="*/ 411276 h 1128524"/>
                <a:gd name="connsiteX16" fmla="*/ 830509 w 830714"/>
                <a:gd name="connsiteY16" fmla="*/ 107900 h 1128524"/>
                <a:gd name="connsiteX0" fmla="*/ 830509 w 830714"/>
                <a:gd name="connsiteY0" fmla="*/ 111611 h 1132235"/>
                <a:gd name="connsiteX1" fmla="*/ 721550 w 830714"/>
                <a:gd name="connsiteY1" fmla="*/ 13334 h 1132235"/>
                <a:gd name="connsiteX2" fmla="*/ 571999 w 830714"/>
                <a:gd name="connsiteY2" fmla="*/ 515 h 1132235"/>
                <a:gd name="connsiteX3" fmla="*/ 465177 w 830714"/>
                <a:gd name="connsiteY3" fmla="*/ 9061 h 1132235"/>
                <a:gd name="connsiteX4" fmla="*/ 426721 w 830714"/>
                <a:gd name="connsiteY4" fmla="*/ 62473 h 1132235"/>
                <a:gd name="connsiteX5" fmla="*/ 351945 w 830714"/>
                <a:gd name="connsiteY5" fmla="*/ 81701 h 1132235"/>
                <a:gd name="connsiteX6" fmla="*/ 302807 w 830714"/>
                <a:gd name="connsiteY6" fmla="*/ 56063 h 1132235"/>
                <a:gd name="connsiteX7" fmla="*/ 302807 w 830714"/>
                <a:gd name="connsiteY7" fmla="*/ 9061 h 1132235"/>
                <a:gd name="connsiteX8" fmla="*/ 221621 w 830714"/>
                <a:gd name="connsiteY8" fmla="*/ 30426 h 1132235"/>
                <a:gd name="connsiteX9" fmla="*/ 101980 w 830714"/>
                <a:gd name="connsiteY9" fmla="*/ 88109 h 1132235"/>
                <a:gd name="connsiteX10" fmla="*/ 67797 w 830714"/>
                <a:gd name="connsiteY10" fmla="*/ 261162 h 1132235"/>
                <a:gd name="connsiteX11" fmla="*/ 20796 w 830714"/>
                <a:gd name="connsiteY11" fmla="*/ 801684 h 1132235"/>
                <a:gd name="connsiteX12" fmla="*/ 61388 w 830714"/>
                <a:gd name="connsiteY12" fmla="*/ 1105060 h 1132235"/>
                <a:gd name="connsiteX13" fmla="*/ 663866 w 830714"/>
                <a:gd name="connsiteY13" fmla="*/ 1105059 h 1132235"/>
                <a:gd name="connsiteX14" fmla="*/ 766416 w 830714"/>
                <a:gd name="connsiteY14" fmla="*/ 993964 h 1132235"/>
                <a:gd name="connsiteX15" fmla="*/ 749325 w 830714"/>
                <a:gd name="connsiteY15" fmla="*/ 414987 h 1132235"/>
                <a:gd name="connsiteX16" fmla="*/ 830509 w 830714"/>
                <a:gd name="connsiteY16" fmla="*/ 111611 h 1132235"/>
                <a:gd name="connsiteX0" fmla="*/ 830509 w 831255"/>
                <a:gd name="connsiteY0" fmla="*/ 113776 h 1134400"/>
                <a:gd name="connsiteX1" fmla="*/ 693776 w 831255"/>
                <a:gd name="connsiteY1" fmla="*/ 11226 h 1134400"/>
                <a:gd name="connsiteX2" fmla="*/ 571999 w 831255"/>
                <a:gd name="connsiteY2" fmla="*/ 2680 h 1134400"/>
                <a:gd name="connsiteX3" fmla="*/ 465177 w 831255"/>
                <a:gd name="connsiteY3" fmla="*/ 11226 h 1134400"/>
                <a:gd name="connsiteX4" fmla="*/ 426721 w 831255"/>
                <a:gd name="connsiteY4" fmla="*/ 64638 h 1134400"/>
                <a:gd name="connsiteX5" fmla="*/ 351945 w 831255"/>
                <a:gd name="connsiteY5" fmla="*/ 83866 h 1134400"/>
                <a:gd name="connsiteX6" fmla="*/ 302807 w 831255"/>
                <a:gd name="connsiteY6" fmla="*/ 58228 h 1134400"/>
                <a:gd name="connsiteX7" fmla="*/ 302807 w 831255"/>
                <a:gd name="connsiteY7" fmla="*/ 11226 h 1134400"/>
                <a:gd name="connsiteX8" fmla="*/ 221621 w 831255"/>
                <a:gd name="connsiteY8" fmla="*/ 32591 h 1134400"/>
                <a:gd name="connsiteX9" fmla="*/ 101980 w 831255"/>
                <a:gd name="connsiteY9" fmla="*/ 90274 h 1134400"/>
                <a:gd name="connsiteX10" fmla="*/ 67797 w 831255"/>
                <a:gd name="connsiteY10" fmla="*/ 263327 h 1134400"/>
                <a:gd name="connsiteX11" fmla="*/ 20796 w 831255"/>
                <a:gd name="connsiteY11" fmla="*/ 803849 h 1134400"/>
                <a:gd name="connsiteX12" fmla="*/ 61388 w 831255"/>
                <a:gd name="connsiteY12" fmla="*/ 1107225 h 1134400"/>
                <a:gd name="connsiteX13" fmla="*/ 663866 w 831255"/>
                <a:gd name="connsiteY13" fmla="*/ 1107224 h 1134400"/>
                <a:gd name="connsiteX14" fmla="*/ 766416 w 831255"/>
                <a:gd name="connsiteY14" fmla="*/ 996129 h 1134400"/>
                <a:gd name="connsiteX15" fmla="*/ 749325 w 831255"/>
                <a:gd name="connsiteY15" fmla="*/ 417152 h 1134400"/>
                <a:gd name="connsiteX16" fmla="*/ 830509 w 831255"/>
                <a:gd name="connsiteY16" fmla="*/ 113776 h 1134400"/>
                <a:gd name="connsiteX0" fmla="*/ 830509 w 831255"/>
                <a:gd name="connsiteY0" fmla="*/ 112222 h 1132846"/>
                <a:gd name="connsiteX1" fmla="*/ 693776 w 831255"/>
                <a:gd name="connsiteY1" fmla="*/ 9672 h 1132846"/>
                <a:gd name="connsiteX2" fmla="*/ 571999 w 831255"/>
                <a:gd name="connsiteY2" fmla="*/ 1126 h 1132846"/>
                <a:gd name="connsiteX3" fmla="*/ 465177 w 831255"/>
                <a:gd name="connsiteY3" fmla="*/ 9672 h 1132846"/>
                <a:gd name="connsiteX4" fmla="*/ 426721 w 831255"/>
                <a:gd name="connsiteY4" fmla="*/ 63084 h 1132846"/>
                <a:gd name="connsiteX5" fmla="*/ 351945 w 831255"/>
                <a:gd name="connsiteY5" fmla="*/ 82312 h 1132846"/>
                <a:gd name="connsiteX6" fmla="*/ 302807 w 831255"/>
                <a:gd name="connsiteY6" fmla="*/ 56674 h 1132846"/>
                <a:gd name="connsiteX7" fmla="*/ 302807 w 831255"/>
                <a:gd name="connsiteY7" fmla="*/ 9672 h 1132846"/>
                <a:gd name="connsiteX8" fmla="*/ 221621 w 831255"/>
                <a:gd name="connsiteY8" fmla="*/ 31037 h 1132846"/>
                <a:gd name="connsiteX9" fmla="*/ 101980 w 831255"/>
                <a:gd name="connsiteY9" fmla="*/ 88720 h 1132846"/>
                <a:gd name="connsiteX10" fmla="*/ 67797 w 831255"/>
                <a:gd name="connsiteY10" fmla="*/ 261773 h 1132846"/>
                <a:gd name="connsiteX11" fmla="*/ 20796 w 831255"/>
                <a:gd name="connsiteY11" fmla="*/ 802295 h 1132846"/>
                <a:gd name="connsiteX12" fmla="*/ 61388 w 831255"/>
                <a:gd name="connsiteY12" fmla="*/ 1105671 h 1132846"/>
                <a:gd name="connsiteX13" fmla="*/ 663866 w 831255"/>
                <a:gd name="connsiteY13" fmla="*/ 1105670 h 1132846"/>
                <a:gd name="connsiteX14" fmla="*/ 766416 w 831255"/>
                <a:gd name="connsiteY14" fmla="*/ 994575 h 1132846"/>
                <a:gd name="connsiteX15" fmla="*/ 749325 w 831255"/>
                <a:gd name="connsiteY15" fmla="*/ 415598 h 1132846"/>
                <a:gd name="connsiteX16" fmla="*/ 830509 w 831255"/>
                <a:gd name="connsiteY16" fmla="*/ 112222 h 1132846"/>
                <a:gd name="connsiteX0" fmla="*/ 830509 w 831153"/>
                <a:gd name="connsiteY0" fmla="*/ 111831 h 1132455"/>
                <a:gd name="connsiteX1" fmla="*/ 698049 w 831153"/>
                <a:gd name="connsiteY1" fmla="*/ 17827 h 1132455"/>
                <a:gd name="connsiteX2" fmla="*/ 571999 w 831153"/>
                <a:gd name="connsiteY2" fmla="*/ 735 h 1132455"/>
                <a:gd name="connsiteX3" fmla="*/ 465177 w 831153"/>
                <a:gd name="connsiteY3" fmla="*/ 9281 h 1132455"/>
                <a:gd name="connsiteX4" fmla="*/ 426721 w 831153"/>
                <a:gd name="connsiteY4" fmla="*/ 62693 h 1132455"/>
                <a:gd name="connsiteX5" fmla="*/ 351945 w 831153"/>
                <a:gd name="connsiteY5" fmla="*/ 81921 h 1132455"/>
                <a:gd name="connsiteX6" fmla="*/ 302807 w 831153"/>
                <a:gd name="connsiteY6" fmla="*/ 56283 h 1132455"/>
                <a:gd name="connsiteX7" fmla="*/ 302807 w 831153"/>
                <a:gd name="connsiteY7" fmla="*/ 9281 h 1132455"/>
                <a:gd name="connsiteX8" fmla="*/ 221621 w 831153"/>
                <a:gd name="connsiteY8" fmla="*/ 30646 h 1132455"/>
                <a:gd name="connsiteX9" fmla="*/ 101980 w 831153"/>
                <a:gd name="connsiteY9" fmla="*/ 88329 h 1132455"/>
                <a:gd name="connsiteX10" fmla="*/ 67797 w 831153"/>
                <a:gd name="connsiteY10" fmla="*/ 261382 h 1132455"/>
                <a:gd name="connsiteX11" fmla="*/ 20796 w 831153"/>
                <a:gd name="connsiteY11" fmla="*/ 801904 h 1132455"/>
                <a:gd name="connsiteX12" fmla="*/ 61388 w 831153"/>
                <a:gd name="connsiteY12" fmla="*/ 1105280 h 1132455"/>
                <a:gd name="connsiteX13" fmla="*/ 663866 w 831153"/>
                <a:gd name="connsiteY13" fmla="*/ 1105279 h 1132455"/>
                <a:gd name="connsiteX14" fmla="*/ 766416 w 831153"/>
                <a:gd name="connsiteY14" fmla="*/ 994184 h 1132455"/>
                <a:gd name="connsiteX15" fmla="*/ 749325 w 831153"/>
                <a:gd name="connsiteY15" fmla="*/ 415207 h 1132455"/>
                <a:gd name="connsiteX16" fmla="*/ 830509 w 831153"/>
                <a:gd name="connsiteY16" fmla="*/ 111831 h 1132455"/>
                <a:gd name="connsiteX0" fmla="*/ 830509 w 831153"/>
                <a:gd name="connsiteY0" fmla="*/ 111831 h 1132455"/>
                <a:gd name="connsiteX1" fmla="*/ 698049 w 831153"/>
                <a:gd name="connsiteY1" fmla="*/ 17827 h 1132455"/>
                <a:gd name="connsiteX2" fmla="*/ 571999 w 831153"/>
                <a:gd name="connsiteY2" fmla="*/ 735 h 1132455"/>
                <a:gd name="connsiteX3" fmla="*/ 465177 w 831153"/>
                <a:gd name="connsiteY3" fmla="*/ 9281 h 1132455"/>
                <a:gd name="connsiteX4" fmla="*/ 426721 w 831153"/>
                <a:gd name="connsiteY4" fmla="*/ 62693 h 1132455"/>
                <a:gd name="connsiteX5" fmla="*/ 351945 w 831153"/>
                <a:gd name="connsiteY5" fmla="*/ 81921 h 1132455"/>
                <a:gd name="connsiteX6" fmla="*/ 302807 w 831153"/>
                <a:gd name="connsiteY6" fmla="*/ 56283 h 1132455"/>
                <a:gd name="connsiteX7" fmla="*/ 302807 w 831153"/>
                <a:gd name="connsiteY7" fmla="*/ 9281 h 1132455"/>
                <a:gd name="connsiteX8" fmla="*/ 213075 w 831153"/>
                <a:gd name="connsiteY8" fmla="*/ 24237 h 1132455"/>
                <a:gd name="connsiteX9" fmla="*/ 101980 w 831153"/>
                <a:gd name="connsiteY9" fmla="*/ 88329 h 1132455"/>
                <a:gd name="connsiteX10" fmla="*/ 67797 w 831153"/>
                <a:gd name="connsiteY10" fmla="*/ 261382 h 1132455"/>
                <a:gd name="connsiteX11" fmla="*/ 20796 w 831153"/>
                <a:gd name="connsiteY11" fmla="*/ 801904 h 1132455"/>
                <a:gd name="connsiteX12" fmla="*/ 61388 w 831153"/>
                <a:gd name="connsiteY12" fmla="*/ 1105280 h 1132455"/>
                <a:gd name="connsiteX13" fmla="*/ 663866 w 831153"/>
                <a:gd name="connsiteY13" fmla="*/ 1105279 h 1132455"/>
                <a:gd name="connsiteX14" fmla="*/ 766416 w 831153"/>
                <a:gd name="connsiteY14" fmla="*/ 994184 h 1132455"/>
                <a:gd name="connsiteX15" fmla="*/ 749325 w 831153"/>
                <a:gd name="connsiteY15" fmla="*/ 415207 h 1132455"/>
                <a:gd name="connsiteX16" fmla="*/ 830509 w 831153"/>
                <a:gd name="connsiteY16" fmla="*/ 111831 h 1132455"/>
                <a:gd name="connsiteX0" fmla="*/ 830627 w 831271"/>
                <a:gd name="connsiteY0" fmla="*/ 111831 h 1132455"/>
                <a:gd name="connsiteX1" fmla="*/ 698167 w 831271"/>
                <a:gd name="connsiteY1" fmla="*/ 17827 h 1132455"/>
                <a:gd name="connsiteX2" fmla="*/ 572117 w 831271"/>
                <a:gd name="connsiteY2" fmla="*/ 735 h 1132455"/>
                <a:gd name="connsiteX3" fmla="*/ 465295 w 831271"/>
                <a:gd name="connsiteY3" fmla="*/ 9281 h 1132455"/>
                <a:gd name="connsiteX4" fmla="*/ 426839 w 831271"/>
                <a:gd name="connsiteY4" fmla="*/ 62693 h 1132455"/>
                <a:gd name="connsiteX5" fmla="*/ 352063 w 831271"/>
                <a:gd name="connsiteY5" fmla="*/ 81921 h 1132455"/>
                <a:gd name="connsiteX6" fmla="*/ 302925 w 831271"/>
                <a:gd name="connsiteY6" fmla="*/ 56283 h 1132455"/>
                <a:gd name="connsiteX7" fmla="*/ 302925 w 831271"/>
                <a:gd name="connsiteY7" fmla="*/ 9281 h 1132455"/>
                <a:gd name="connsiteX8" fmla="*/ 213193 w 831271"/>
                <a:gd name="connsiteY8" fmla="*/ 24237 h 1132455"/>
                <a:gd name="connsiteX9" fmla="*/ 102098 w 831271"/>
                <a:gd name="connsiteY9" fmla="*/ 88329 h 1132455"/>
                <a:gd name="connsiteX10" fmla="*/ 70051 w 831271"/>
                <a:gd name="connsiteY10" fmla="*/ 348976 h 1132455"/>
                <a:gd name="connsiteX11" fmla="*/ 20914 w 831271"/>
                <a:gd name="connsiteY11" fmla="*/ 801904 h 1132455"/>
                <a:gd name="connsiteX12" fmla="*/ 61506 w 831271"/>
                <a:gd name="connsiteY12" fmla="*/ 1105280 h 1132455"/>
                <a:gd name="connsiteX13" fmla="*/ 663984 w 831271"/>
                <a:gd name="connsiteY13" fmla="*/ 1105279 h 1132455"/>
                <a:gd name="connsiteX14" fmla="*/ 766534 w 831271"/>
                <a:gd name="connsiteY14" fmla="*/ 994184 h 1132455"/>
                <a:gd name="connsiteX15" fmla="*/ 749443 w 831271"/>
                <a:gd name="connsiteY15" fmla="*/ 415207 h 1132455"/>
                <a:gd name="connsiteX16" fmla="*/ 830627 w 831271"/>
                <a:gd name="connsiteY16" fmla="*/ 111831 h 1132455"/>
                <a:gd name="connsiteX0" fmla="*/ 829803 w 830447"/>
                <a:gd name="connsiteY0" fmla="*/ 111831 h 1132455"/>
                <a:gd name="connsiteX1" fmla="*/ 697343 w 830447"/>
                <a:gd name="connsiteY1" fmla="*/ 17827 h 1132455"/>
                <a:gd name="connsiteX2" fmla="*/ 571293 w 830447"/>
                <a:gd name="connsiteY2" fmla="*/ 735 h 1132455"/>
                <a:gd name="connsiteX3" fmla="*/ 464471 w 830447"/>
                <a:gd name="connsiteY3" fmla="*/ 9281 h 1132455"/>
                <a:gd name="connsiteX4" fmla="*/ 426015 w 830447"/>
                <a:gd name="connsiteY4" fmla="*/ 62693 h 1132455"/>
                <a:gd name="connsiteX5" fmla="*/ 351239 w 830447"/>
                <a:gd name="connsiteY5" fmla="*/ 81921 h 1132455"/>
                <a:gd name="connsiteX6" fmla="*/ 302101 w 830447"/>
                <a:gd name="connsiteY6" fmla="*/ 56283 h 1132455"/>
                <a:gd name="connsiteX7" fmla="*/ 302101 w 830447"/>
                <a:gd name="connsiteY7" fmla="*/ 9281 h 1132455"/>
                <a:gd name="connsiteX8" fmla="*/ 212369 w 830447"/>
                <a:gd name="connsiteY8" fmla="*/ 24237 h 1132455"/>
                <a:gd name="connsiteX9" fmla="*/ 101274 w 830447"/>
                <a:gd name="connsiteY9" fmla="*/ 88329 h 1132455"/>
                <a:gd name="connsiteX10" fmla="*/ 54272 w 830447"/>
                <a:gd name="connsiteY10" fmla="*/ 344703 h 1132455"/>
                <a:gd name="connsiteX11" fmla="*/ 20090 w 830447"/>
                <a:gd name="connsiteY11" fmla="*/ 801904 h 1132455"/>
                <a:gd name="connsiteX12" fmla="*/ 60682 w 830447"/>
                <a:gd name="connsiteY12" fmla="*/ 1105280 h 1132455"/>
                <a:gd name="connsiteX13" fmla="*/ 663160 w 830447"/>
                <a:gd name="connsiteY13" fmla="*/ 1105279 h 1132455"/>
                <a:gd name="connsiteX14" fmla="*/ 765710 w 830447"/>
                <a:gd name="connsiteY14" fmla="*/ 994184 h 1132455"/>
                <a:gd name="connsiteX15" fmla="*/ 748619 w 830447"/>
                <a:gd name="connsiteY15" fmla="*/ 415207 h 1132455"/>
                <a:gd name="connsiteX16" fmla="*/ 829803 w 830447"/>
                <a:gd name="connsiteY16" fmla="*/ 111831 h 1132455"/>
                <a:gd name="connsiteX0" fmla="*/ 829949 w 830593"/>
                <a:gd name="connsiteY0" fmla="*/ 111831 h 1130717"/>
                <a:gd name="connsiteX1" fmla="*/ 697489 w 830593"/>
                <a:gd name="connsiteY1" fmla="*/ 17827 h 1130717"/>
                <a:gd name="connsiteX2" fmla="*/ 571439 w 830593"/>
                <a:gd name="connsiteY2" fmla="*/ 735 h 1130717"/>
                <a:gd name="connsiteX3" fmla="*/ 464617 w 830593"/>
                <a:gd name="connsiteY3" fmla="*/ 9281 h 1130717"/>
                <a:gd name="connsiteX4" fmla="*/ 426161 w 830593"/>
                <a:gd name="connsiteY4" fmla="*/ 62693 h 1130717"/>
                <a:gd name="connsiteX5" fmla="*/ 351385 w 830593"/>
                <a:gd name="connsiteY5" fmla="*/ 81921 h 1130717"/>
                <a:gd name="connsiteX6" fmla="*/ 302247 w 830593"/>
                <a:gd name="connsiteY6" fmla="*/ 56283 h 1130717"/>
                <a:gd name="connsiteX7" fmla="*/ 302247 w 830593"/>
                <a:gd name="connsiteY7" fmla="*/ 9281 h 1130717"/>
                <a:gd name="connsiteX8" fmla="*/ 212515 w 830593"/>
                <a:gd name="connsiteY8" fmla="*/ 24237 h 1130717"/>
                <a:gd name="connsiteX9" fmla="*/ 101420 w 830593"/>
                <a:gd name="connsiteY9" fmla="*/ 88329 h 1130717"/>
                <a:gd name="connsiteX10" fmla="*/ 54418 w 830593"/>
                <a:gd name="connsiteY10" fmla="*/ 344703 h 1130717"/>
                <a:gd name="connsiteX11" fmla="*/ 20236 w 830593"/>
                <a:gd name="connsiteY11" fmla="*/ 801904 h 1130717"/>
                <a:gd name="connsiteX12" fmla="*/ 60828 w 830593"/>
                <a:gd name="connsiteY12" fmla="*/ 1105280 h 1130717"/>
                <a:gd name="connsiteX13" fmla="*/ 665442 w 830593"/>
                <a:gd name="connsiteY13" fmla="*/ 1101007 h 1130717"/>
                <a:gd name="connsiteX14" fmla="*/ 765856 w 830593"/>
                <a:gd name="connsiteY14" fmla="*/ 994184 h 1130717"/>
                <a:gd name="connsiteX15" fmla="*/ 748765 w 830593"/>
                <a:gd name="connsiteY15" fmla="*/ 415207 h 1130717"/>
                <a:gd name="connsiteX16" fmla="*/ 829949 w 830593"/>
                <a:gd name="connsiteY16" fmla="*/ 111831 h 1130717"/>
                <a:gd name="connsiteX0" fmla="*/ 822145 w 822789"/>
                <a:gd name="connsiteY0" fmla="*/ 111831 h 1130717"/>
                <a:gd name="connsiteX1" fmla="*/ 689685 w 822789"/>
                <a:gd name="connsiteY1" fmla="*/ 17827 h 1130717"/>
                <a:gd name="connsiteX2" fmla="*/ 563635 w 822789"/>
                <a:gd name="connsiteY2" fmla="*/ 735 h 1130717"/>
                <a:gd name="connsiteX3" fmla="*/ 456813 w 822789"/>
                <a:gd name="connsiteY3" fmla="*/ 9281 h 1130717"/>
                <a:gd name="connsiteX4" fmla="*/ 418357 w 822789"/>
                <a:gd name="connsiteY4" fmla="*/ 62693 h 1130717"/>
                <a:gd name="connsiteX5" fmla="*/ 343581 w 822789"/>
                <a:gd name="connsiteY5" fmla="*/ 81921 h 1130717"/>
                <a:gd name="connsiteX6" fmla="*/ 294443 w 822789"/>
                <a:gd name="connsiteY6" fmla="*/ 56283 h 1130717"/>
                <a:gd name="connsiteX7" fmla="*/ 294443 w 822789"/>
                <a:gd name="connsiteY7" fmla="*/ 9281 h 1130717"/>
                <a:gd name="connsiteX8" fmla="*/ 204711 w 822789"/>
                <a:gd name="connsiteY8" fmla="*/ 24237 h 1130717"/>
                <a:gd name="connsiteX9" fmla="*/ 93616 w 822789"/>
                <a:gd name="connsiteY9" fmla="*/ 88329 h 1130717"/>
                <a:gd name="connsiteX10" fmla="*/ 46614 w 822789"/>
                <a:gd name="connsiteY10" fmla="*/ 344703 h 1130717"/>
                <a:gd name="connsiteX11" fmla="*/ 12432 w 822789"/>
                <a:gd name="connsiteY11" fmla="*/ 801904 h 1130717"/>
                <a:gd name="connsiteX12" fmla="*/ 65843 w 822789"/>
                <a:gd name="connsiteY12" fmla="*/ 1105280 h 1130717"/>
                <a:gd name="connsiteX13" fmla="*/ 657638 w 822789"/>
                <a:gd name="connsiteY13" fmla="*/ 1101007 h 1130717"/>
                <a:gd name="connsiteX14" fmla="*/ 758052 w 822789"/>
                <a:gd name="connsiteY14" fmla="*/ 994184 h 1130717"/>
                <a:gd name="connsiteX15" fmla="*/ 740961 w 822789"/>
                <a:gd name="connsiteY15" fmla="*/ 415207 h 1130717"/>
                <a:gd name="connsiteX16" fmla="*/ 822145 w 822789"/>
                <a:gd name="connsiteY16" fmla="*/ 111831 h 1130717"/>
                <a:gd name="connsiteX0" fmla="*/ 817456 w 818100"/>
                <a:gd name="connsiteY0" fmla="*/ 111831 h 1124738"/>
                <a:gd name="connsiteX1" fmla="*/ 684996 w 818100"/>
                <a:gd name="connsiteY1" fmla="*/ 17827 h 1124738"/>
                <a:gd name="connsiteX2" fmla="*/ 558946 w 818100"/>
                <a:gd name="connsiteY2" fmla="*/ 735 h 1124738"/>
                <a:gd name="connsiteX3" fmla="*/ 452124 w 818100"/>
                <a:gd name="connsiteY3" fmla="*/ 9281 h 1124738"/>
                <a:gd name="connsiteX4" fmla="*/ 413668 w 818100"/>
                <a:gd name="connsiteY4" fmla="*/ 62693 h 1124738"/>
                <a:gd name="connsiteX5" fmla="*/ 338892 w 818100"/>
                <a:gd name="connsiteY5" fmla="*/ 81921 h 1124738"/>
                <a:gd name="connsiteX6" fmla="*/ 289754 w 818100"/>
                <a:gd name="connsiteY6" fmla="*/ 56283 h 1124738"/>
                <a:gd name="connsiteX7" fmla="*/ 289754 w 818100"/>
                <a:gd name="connsiteY7" fmla="*/ 9281 h 1124738"/>
                <a:gd name="connsiteX8" fmla="*/ 200022 w 818100"/>
                <a:gd name="connsiteY8" fmla="*/ 24237 h 1124738"/>
                <a:gd name="connsiteX9" fmla="*/ 88927 w 818100"/>
                <a:gd name="connsiteY9" fmla="*/ 88329 h 1124738"/>
                <a:gd name="connsiteX10" fmla="*/ 41925 w 818100"/>
                <a:gd name="connsiteY10" fmla="*/ 344703 h 1124738"/>
                <a:gd name="connsiteX11" fmla="*/ 7743 w 818100"/>
                <a:gd name="connsiteY11" fmla="*/ 801904 h 1124738"/>
                <a:gd name="connsiteX12" fmla="*/ 69700 w 818100"/>
                <a:gd name="connsiteY12" fmla="*/ 1096734 h 1124738"/>
                <a:gd name="connsiteX13" fmla="*/ 652949 w 818100"/>
                <a:gd name="connsiteY13" fmla="*/ 1101007 h 1124738"/>
                <a:gd name="connsiteX14" fmla="*/ 753363 w 818100"/>
                <a:gd name="connsiteY14" fmla="*/ 994184 h 1124738"/>
                <a:gd name="connsiteX15" fmla="*/ 736272 w 818100"/>
                <a:gd name="connsiteY15" fmla="*/ 415207 h 1124738"/>
                <a:gd name="connsiteX16" fmla="*/ 817456 w 818100"/>
                <a:gd name="connsiteY16" fmla="*/ 111831 h 1124738"/>
                <a:gd name="connsiteX0" fmla="*/ 816712 w 817356"/>
                <a:gd name="connsiteY0" fmla="*/ 111831 h 1112840"/>
                <a:gd name="connsiteX1" fmla="*/ 684252 w 817356"/>
                <a:gd name="connsiteY1" fmla="*/ 17827 h 1112840"/>
                <a:gd name="connsiteX2" fmla="*/ 558202 w 817356"/>
                <a:gd name="connsiteY2" fmla="*/ 735 h 1112840"/>
                <a:gd name="connsiteX3" fmla="*/ 451380 w 817356"/>
                <a:gd name="connsiteY3" fmla="*/ 9281 h 1112840"/>
                <a:gd name="connsiteX4" fmla="*/ 412924 w 817356"/>
                <a:gd name="connsiteY4" fmla="*/ 62693 h 1112840"/>
                <a:gd name="connsiteX5" fmla="*/ 338148 w 817356"/>
                <a:gd name="connsiteY5" fmla="*/ 81921 h 1112840"/>
                <a:gd name="connsiteX6" fmla="*/ 289010 w 817356"/>
                <a:gd name="connsiteY6" fmla="*/ 56283 h 1112840"/>
                <a:gd name="connsiteX7" fmla="*/ 289010 w 817356"/>
                <a:gd name="connsiteY7" fmla="*/ 9281 h 1112840"/>
                <a:gd name="connsiteX8" fmla="*/ 199278 w 817356"/>
                <a:gd name="connsiteY8" fmla="*/ 24237 h 1112840"/>
                <a:gd name="connsiteX9" fmla="*/ 88183 w 817356"/>
                <a:gd name="connsiteY9" fmla="*/ 88329 h 1112840"/>
                <a:gd name="connsiteX10" fmla="*/ 41181 w 817356"/>
                <a:gd name="connsiteY10" fmla="*/ 344703 h 1112840"/>
                <a:gd name="connsiteX11" fmla="*/ 6999 w 817356"/>
                <a:gd name="connsiteY11" fmla="*/ 801904 h 1112840"/>
                <a:gd name="connsiteX12" fmla="*/ 68956 w 817356"/>
                <a:gd name="connsiteY12" fmla="*/ 1096734 h 1112840"/>
                <a:gd name="connsiteX13" fmla="*/ 652205 w 817356"/>
                <a:gd name="connsiteY13" fmla="*/ 1101007 h 1112840"/>
                <a:gd name="connsiteX14" fmla="*/ 752619 w 817356"/>
                <a:gd name="connsiteY14" fmla="*/ 994184 h 1112840"/>
                <a:gd name="connsiteX15" fmla="*/ 735528 w 817356"/>
                <a:gd name="connsiteY15" fmla="*/ 415207 h 1112840"/>
                <a:gd name="connsiteX16" fmla="*/ 816712 w 817356"/>
                <a:gd name="connsiteY16" fmla="*/ 111831 h 1112840"/>
                <a:gd name="connsiteX0" fmla="*/ 816712 w 818869"/>
                <a:gd name="connsiteY0" fmla="*/ 111831 h 1112840"/>
                <a:gd name="connsiteX1" fmla="*/ 684252 w 818869"/>
                <a:gd name="connsiteY1" fmla="*/ 17827 h 1112840"/>
                <a:gd name="connsiteX2" fmla="*/ 558202 w 818869"/>
                <a:gd name="connsiteY2" fmla="*/ 735 h 1112840"/>
                <a:gd name="connsiteX3" fmla="*/ 451380 w 818869"/>
                <a:gd name="connsiteY3" fmla="*/ 9281 h 1112840"/>
                <a:gd name="connsiteX4" fmla="*/ 412924 w 818869"/>
                <a:gd name="connsiteY4" fmla="*/ 62693 h 1112840"/>
                <a:gd name="connsiteX5" fmla="*/ 338148 w 818869"/>
                <a:gd name="connsiteY5" fmla="*/ 81921 h 1112840"/>
                <a:gd name="connsiteX6" fmla="*/ 289010 w 818869"/>
                <a:gd name="connsiteY6" fmla="*/ 56283 h 1112840"/>
                <a:gd name="connsiteX7" fmla="*/ 289010 w 818869"/>
                <a:gd name="connsiteY7" fmla="*/ 9281 h 1112840"/>
                <a:gd name="connsiteX8" fmla="*/ 199278 w 818869"/>
                <a:gd name="connsiteY8" fmla="*/ 24237 h 1112840"/>
                <a:gd name="connsiteX9" fmla="*/ 88183 w 818869"/>
                <a:gd name="connsiteY9" fmla="*/ 88329 h 1112840"/>
                <a:gd name="connsiteX10" fmla="*/ 41181 w 818869"/>
                <a:gd name="connsiteY10" fmla="*/ 344703 h 1112840"/>
                <a:gd name="connsiteX11" fmla="*/ 6999 w 818869"/>
                <a:gd name="connsiteY11" fmla="*/ 801904 h 1112840"/>
                <a:gd name="connsiteX12" fmla="*/ 68956 w 818869"/>
                <a:gd name="connsiteY12" fmla="*/ 1096734 h 1112840"/>
                <a:gd name="connsiteX13" fmla="*/ 652205 w 818869"/>
                <a:gd name="connsiteY13" fmla="*/ 1101007 h 1112840"/>
                <a:gd name="connsiteX14" fmla="*/ 752619 w 818869"/>
                <a:gd name="connsiteY14" fmla="*/ 994184 h 1112840"/>
                <a:gd name="connsiteX15" fmla="*/ 765438 w 818869"/>
                <a:gd name="connsiteY15" fmla="*/ 421617 h 1112840"/>
                <a:gd name="connsiteX16" fmla="*/ 816712 w 818869"/>
                <a:gd name="connsiteY16" fmla="*/ 111831 h 1112840"/>
                <a:gd name="connsiteX0" fmla="*/ 816712 w 818869"/>
                <a:gd name="connsiteY0" fmla="*/ 111831 h 1112412"/>
                <a:gd name="connsiteX1" fmla="*/ 684252 w 818869"/>
                <a:gd name="connsiteY1" fmla="*/ 17827 h 1112412"/>
                <a:gd name="connsiteX2" fmla="*/ 558202 w 818869"/>
                <a:gd name="connsiteY2" fmla="*/ 735 h 1112412"/>
                <a:gd name="connsiteX3" fmla="*/ 451380 w 818869"/>
                <a:gd name="connsiteY3" fmla="*/ 9281 h 1112412"/>
                <a:gd name="connsiteX4" fmla="*/ 412924 w 818869"/>
                <a:gd name="connsiteY4" fmla="*/ 62693 h 1112412"/>
                <a:gd name="connsiteX5" fmla="*/ 338148 w 818869"/>
                <a:gd name="connsiteY5" fmla="*/ 81921 h 1112412"/>
                <a:gd name="connsiteX6" fmla="*/ 289010 w 818869"/>
                <a:gd name="connsiteY6" fmla="*/ 56283 h 1112412"/>
                <a:gd name="connsiteX7" fmla="*/ 289010 w 818869"/>
                <a:gd name="connsiteY7" fmla="*/ 9281 h 1112412"/>
                <a:gd name="connsiteX8" fmla="*/ 199278 w 818869"/>
                <a:gd name="connsiteY8" fmla="*/ 24237 h 1112412"/>
                <a:gd name="connsiteX9" fmla="*/ 88183 w 818869"/>
                <a:gd name="connsiteY9" fmla="*/ 88329 h 1112412"/>
                <a:gd name="connsiteX10" fmla="*/ 41181 w 818869"/>
                <a:gd name="connsiteY10" fmla="*/ 344703 h 1112412"/>
                <a:gd name="connsiteX11" fmla="*/ 6999 w 818869"/>
                <a:gd name="connsiteY11" fmla="*/ 801904 h 1112412"/>
                <a:gd name="connsiteX12" fmla="*/ 68956 w 818869"/>
                <a:gd name="connsiteY12" fmla="*/ 1096734 h 1112412"/>
                <a:gd name="connsiteX13" fmla="*/ 652205 w 818869"/>
                <a:gd name="connsiteY13" fmla="*/ 1101007 h 1112412"/>
                <a:gd name="connsiteX14" fmla="*/ 752619 w 818869"/>
                <a:gd name="connsiteY14" fmla="*/ 1000594 h 1112412"/>
                <a:gd name="connsiteX15" fmla="*/ 765438 w 818869"/>
                <a:gd name="connsiteY15" fmla="*/ 421617 h 1112412"/>
                <a:gd name="connsiteX16" fmla="*/ 816712 w 818869"/>
                <a:gd name="connsiteY16" fmla="*/ 111831 h 1112412"/>
                <a:gd name="connsiteX0" fmla="*/ 816712 w 818288"/>
                <a:gd name="connsiteY0" fmla="*/ 111831 h 1112412"/>
                <a:gd name="connsiteX1" fmla="*/ 684252 w 818288"/>
                <a:gd name="connsiteY1" fmla="*/ 17827 h 1112412"/>
                <a:gd name="connsiteX2" fmla="*/ 558202 w 818288"/>
                <a:gd name="connsiteY2" fmla="*/ 735 h 1112412"/>
                <a:gd name="connsiteX3" fmla="*/ 451380 w 818288"/>
                <a:gd name="connsiteY3" fmla="*/ 9281 h 1112412"/>
                <a:gd name="connsiteX4" fmla="*/ 412924 w 818288"/>
                <a:gd name="connsiteY4" fmla="*/ 62693 h 1112412"/>
                <a:gd name="connsiteX5" fmla="*/ 338148 w 818288"/>
                <a:gd name="connsiteY5" fmla="*/ 81921 h 1112412"/>
                <a:gd name="connsiteX6" fmla="*/ 289010 w 818288"/>
                <a:gd name="connsiteY6" fmla="*/ 56283 h 1112412"/>
                <a:gd name="connsiteX7" fmla="*/ 289010 w 818288"/>
                <a:gd name="connsiteY7" fmla="*/ 9281 h 1112412"/>
                <a:gd name="connsiteX8" fmla="*/ 199278 w 818288"/>
                <a:gd name="connsiteY8" fmla="*/ 24237 h 1112412"/>
                <a:gd name="connsiteX9" fmla="*/ 88183 w 818288"/>
                <a:gd name="connsiteY9" fmla="*/ 88329 h 1112412"/>
                <a:gd name="connsiteX10" fmla="*/ 41181 w 818288"/>
                <a:gd name="connsiteY10" fmla="*/ 344703 h 1112412"/>
                <a:gd name="connsiteX11" fmla="*/ 6999 w 818288"/>
                <a:gd name="connsiteY11" fmla="*/ 801904 h 1112412"/>
                <a:gd name="connsiteX12" fmla="*/ 68956 w 818288"/>
                <a:gd name="connsiteY12" fmla="*/ 1096734 h 1112412"/>
                <a:gd name="connsiteX13" fmla="*/ 652205 w 818288"/>
                <a:gd name="connsiteY13" fmla="*/ 1101007 h 1112412"/>
                <a:gd name="connsiteX14" fmla="*/ 752619 w 818288"/>
                <a:gd name="connsiteY14" fmla="*/ 1000594 h 1112412"/>
                <a:gd name="connsiteX15" fmla="*/ 756892 w 818288"/>
                <a:gd name="connsiteY15" fmla="*/ 472892 h 1112412"/>
                <a:gd name="connsiteX16" fmla="*/ 816712 w 818288"/>
                <a:gd name="connsiteY16" fmla="*/ 111831 h 1112412"/>
                <a:gd name="connsiteX0" fmla="*/ 816712 w 818288"/>
                <a:gd name="connsiteY0" fmla="*/ 111831 h 1112412"/>
                <a:gd name="connsiteX1" fmla="*/ 684252 w 818288"/>
                <a:gd name="connsiteY1" fmla="*/ 17827 h 1112412"/>
                <a:gd name="connsiteX2" fmla="*/ 558202 w 818288"/>
                <a:gd name="connsiteY2" fmla="*/ 735 h 1112412"/>
                <a:gd name="connsiteX3" fmla="*/ 451380 w 818288"/>
                <a:gd name="connsiteY3" fmla="*/ 9281 h 1112412"/>
                <a:gd name="connsiteX4" fmla="*/ 412924 w 818288"/>
                <a:gd name="connsiteY4" fmla="*/ 62693 h 1112412"/>
                <a:gd name="connsiteX5" fmla="*/ 338148 w 818288"/>
                <a:gd name="connsiteY5" fmla="*/ 81921 h 1112412"/>
                <a:gd name="connsiteX6" fmla="*/ 289010 w 818288"/>
                <a:gd name="connsiteY6" fmla="*/ 56283 h 1112412"/>
                <a:gd name="connsiteX7" fmla="*/ 282601 w 818288"/>
                <a:gd name="connsiteY7" fmla="*/ 5008 h 1112412"/>
                <a:gd name="connsiteX8" fmla="*/ 199278 w 818288"/>
                <a:gd name="connsiteY8" fmla="*/ 24237 h 1112412"/>
                <a:gd name="connsiteX9" fmla="*/ 88183 w 818288"/>
                <a:gd name="connsiteY9" fmla="*/ 88329 h 1112412"/>
                <a:gd name="connsiteX10" fmla="*/ 41181 w 818288"/>
                <a:gd name="connsiteY10" fmla="*/ 344703 h 1112412"/>
                <a:gd name="connsiteX11" fmla="*/ 6999 w 818288"/>
                <a:gd name="connsiteY11" fmla="*/ 801904 h 1112412"/>
                <a:gd name="connsiteX12" fmla="*/ 68956 w 818288"/>
                <a:gd name="connsiteY12" fmla="*/ 1096734 h 1112412"/>
                <a:gd name="connsiteX13" fmla="*/ 652205 w 818288"/>
                <a:gd name="connsiteY13" fmla="*/ 1101007 h 1112412"/>
                <a:gd name="connsiteX14" fmla="*/ 752619 w 818288"/>
                <a:gd name="connsiteY14" fmla="*/ 1000594 h 1112412"/>
                <a:gd name="connsiteX15" fmla="*/ 756892 w 818288"/>
                <a:gd name="connsiteY15" fmla="*/ 472892 h 1112412"/>
                <a:gd name="connsiteX16" fmla="*/ 816712 w 818288"/>
                <a:gd name="connsiteY16" fmla="*/ 111831 h 1112412"/>
                <a:gd name="connsiteX0" fmla="*/ 816712 w 818288"/>
                <a:gd name="connsiteY0" fmla="*/ 111831 h 1112412"/>
                <a:gd name="connsiteX1" fmla="*/ 684252 w 818288"/>
                <a:gd name="connsiteY1" fmla="*/ 17827 h 1112412"/>
                <a:gd name="connsiteX2" fmla="*/ 558202 w 818288"/>
                <a:gd name="connsiteY2" fmla="*/ 735 h 1112412"/>
                <a:gd name="connsiteX3" fmla="*/ 451380 w 818288"/>
                <a:gd name="connsiteY3" fmla="*/ 9281 h 1112412"/>
                <a:gd name="connsiteX4" fmla="*/ 412924 w 818288"/>
                <a:gd name="connsiteY4" fmla="*/ 62693 h 1112412"/>
                <a:gd name="connsiteX5" fmla="*/ 338148 w 818288"/>
                <a:gd name="connsiteY5" fmla="*/ 81921 h 1112412"/>
                <a:gd name="connsiteX6" fmla="*/ 289010 w 818288"/>
                <a:gd name="connsiteY6" fmla="*/ 56283 h 1112412"/>
                <a:gd name="connsiteX7" fmla="*/ 282601 w 818288"/>
                <a:gd name="connsiteY7" fmla="*/ 5008 h 1112412"/>
                <a:gd name="connsiteX8" fmla="*/ 199278 w 818288"/>
                <a:gd name="connsiteY8" fmla="*/ 24237 h 1112412"/>
                <a:gd name="connsiteX9" fmla="*/ 88183 w 818288"/>
                <a:gd name="connsiteY9" fmla="*/ 88329 h 1112412"/>
                <a:gd name="connsiteX10" fmla="*/ 41181 w 818288"/>
                <a:gd name="connsiteY10" fmla="*/ 344703 h 1112412"/>
                <a:gd name="connsiteX11" fmla="*/ 6999 w 818288"/>
                <a:gd name="connsiteY11" fmla="*/ 801904 h 1112412"/>
                <a:gd name="connsiteX12" fmla="*/ 68956 w 818288"/>
                <a:gd name="connsiteY12" fmla="*/ 1096734 h 1112412"/>
                <a:gd name="connsiteX13" fmla="*/ 652205 w 818288"/>
                <a:gd name="connsiteY13" fmla="*/ 1101007 h 1112412"/>
                <a:gd name="connsiteX14" fmla="*/ 752619 w 818288"/>
                <a:gd name="connsiteY14" fmla="*/ 1000594 h 1112412"/>
                <a:gd name="connsiteX15" fmla="*/ 756892 w 818288"/>
                <a:gd name="connsiteY15" fmla="*/ 472892 h 1112412"/>
                <a:gd name="connsiteX16" fmla="*/ 816712 w 818288"/>
                <a:gd name="connsiteY16" fmla="*/ 111831 h 111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18288" h="1112412">
                  <a:moveTo>
                    <a:pt x="816712" y="111831"/>
                  </a:moveTo>
                  <a:cubicBezTo>
                    <a:pt x="804605" y="35987"/>
                    <a:pt x="735882" y="32070"/>
                    <a:pt x="684252" y="17827"/>
                  </a:cubicBezTo>
                  <a:cubicBezTo>
                    <a:pt x="632622" y="3584"/>
                    <a:pt x="597014" y="2159"/>
                    <a:pt x="558202" y="735"/>
                  </a:cubicBezTo>
                  <a:cubicBezTo>
                    <a:pt x="519390" y="-689"/>
                    <a:pt x="475593" y="-1045"/>
                    <a:pt x="451380" y="9281"/>
                  </a:cubicBezTo>
                  <a:cubicBezTo>
                    <a:pt x="427167" y="19607"/>
                    <a:pt x="431796" y="50586"/>
                    <a:pt x="412924" y="62693"/>
                  </a:cubicBezTo>
                  <a:cubicBezTo>
                    <a:pt x="394052" y="74800"/>
                    <a:pt x="358800" y="82989"/>
                    <a:pt x="338148" y="81921"/>
                  </a:cubicBezTo>
                  <a:cubicBezTo>
                    <a:pt x="317496" y="80853"/>
                    <a:pt x="298268" y="69102"/>
                    <a:pt x="289010" y="56283"/>
                  </a:cubicBezTo>
                  <a:cubicBezTo>
                    <a:pt x="279752" y="43464"/>
                    <a:pt x="297556" y="8213"/>
                    <a:pt x="282601" y="5008"/>
                  </a:cubicBezTo>
                  <a:cubicBezTo>
                    <a:pt x="267646" y="1803"/>
                    <a:pt x="231681" y="10350"/>
                    <a:pt x="199278" y="24237"/>
                  </a:cubicBezTo>
                  <a:cubicBezTo>
                    <a:pt x="166875" y="38124"/>
                    <a:pt x="114532" y="34918"/>
                    <a:pt x="88183" y="88329"/>
                  </a:cubicBezTo>
                  <a:cubicBezTo>
                    <a:pt x="61834" y="141740"/>
                    <a:pt x="54712" y="225774"/>
                    <a:pt x="41181" y="344703"/>
                  </a:cubicBezTo>
                  <a:cubicBezTo>
                    <a:pt x="27650" y="463632"/>
                    <a:pt x="2370" y="676566"/>
                    <a:pt x="6999" y="801904"/>
                  </a:cubicBezTo>
                  <a:cubicBezTo>
                    <a:pt x="11628" y="927242"/>
                    <a:pt x="-36441" y="1076793"/>
                    <a:pt x="68956" y="1096734"/>
                  </a:cubicBezTo>
                  <a:cubicBezTo>
                    <a:pt x="174353" y="1116675"/>
                    <a:pt x="538261" y="1117030"/>
                    <a:pt x="652205" y="1101007"/>
                  </a:cubicBezTo>
                  <a:cubicBezTo>
                    <a:pt x="766149" y="1084984"/>
                    <a:pt x="745854" y="1116674"/>
                    <a:pt x="752619" y="1000594"/>
                  </a:cubicBezTo>
                  <a:cubicBezTo>
                    <a:pt x="759384" y="884514"/>
                    <a:pt x="746210" y="621019"/>
                    <a:pt x="756892" y="472892"/>
                  </a:cubicBezTo>
                  <a:cubicBezTo>
                    <a:pt x="767574" y="324765"/>
                    <a:pt x="828819" y="187675"/>
                    <a:pt x="816712" y="111831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82472575-77CB-42A7-A37D-B92E03FFFE85}"/>
                </a:ext>
              </a:extLst>
            </p:cNvPr>
            <p:cNvSpPr/>
            <p:nvPr/>
          </p:nvSpPr>
          <p:spPr>
            <a:xfrm rot="20402773">
              <a:off x="6397019" y="3379391"/>
              <a:ext cx="143560" cy="356577"/>
            </a:xfrm>
            <a:custGeom>
              <a:avLst/>
              <a:gdLst>
                <a:gd name="connsiteX0" fmla="*/ 6457 w 165048"/>
                <a:gd name="connsiteY0" fmla="*/ 44808 h 353407"/>
                <a:gd name="connsiteX1" fmla="*/ 61409 w 165048"/>
                <a:gd name="connsiteY1" fmla="*/ 847 h 353407"/>
                <a:gd name="connsiteX2" fmla="*/ 129550 w 165048"/>
                <a:gd name="connsiteY2" fmla="*/ 31620 h 353407"/>
                <a:gd name="connsiteX3" fmla="*/ 155927 w 165048"/>
                <a:gd name="connsiteY3" fmla="*/ 200872 h 353407"/>
                <a:gd name="connsiteX4" fmla="*/ 160323 w 165048"/>
                <a:gd name="connsiteY4" fmla="*/ 306379 h 353407"/>
                <a:gd name="connsiteX5" fmla="*/ 92182 w 165048"/>
                <a:gd name="connsiteY5" fmla="*/ 352539 h 353407"/>
                <a:gd name="connsiteX6" fmla="*/ 15250 w 165048"/>
                <a:gd name="connsiteY6" fmla="*/ 323964 h 353407"/>
                <a:gd name="connsiteX7" fmla="*/ 2061 w 165048"/>
                <a:gd name="connsiteY7" fmla="*/ 183287 h 353407"/>
                <a:gd name="connsiteX8" fmla="*/ 6457 w 165048"/>
                <a:gd name="connsiteY8" fmla="*/ 44808 h 353407"/>
                <a:gd name="connsiteX0" fmla="*/ 6885 w 165476"/>
                <a:gd name="connsiteY0" fmla="*/ 44808 h 352670"/>
                <a:gd name="connsiteX1" fmla="*/ 61837 w 165476"/>
                <a:gd name="connsiteY1" fmla="*/ 847 h 352670"/>
                <a:gd name="connsiteX2" fmla="*/ 129978 w 165476"/>
                <a:gd name="connsiteY2" fmla="*/ 31620 h 352670"/>
                <a:gd name="connsiteX3" fmla="*/ 156355 w 165476"/>
                <a:gd name="connsiteY3" fmla="*/ 200872 h 352670"/>
                <a:gd name="connsiteX4" fmla="*/ 160751 w 165476"/>
                <a:gd name="connsiteY4" fmla="*/ 306379 h 352670"/>
                <a:gd name="connsiteX5" fmla="*/ 92610 w 165476"/>
                <a:gd name="connsiteY5" fmla="*/ 352539 h 352670"/>
                <a:gd name="connsiteX6" fmla="*/ 22273 w 165476"/>
                <a:gd name="connsiteY6" fmla="*/ 315172 h 352670"/>
                <a:gd name="connsiteX7" fmla="*/ 2489 w 165476"/>
                <a:gd name="connsiteY7" fmla="*/ 183287 h 352670"/>
                <a:gd name="connsiteX8" fmla="*/ 6885 w 165476"/>
                <a:gd name="connsiteY8" fmla="*/ 44808 h 352670"/>
                <a:gd name="connsiteX0" fmla="*/ 6885 w 159537"/>
                <a:gd name="connsiteY0" fmla="*/ 44808 h 352733"/>
                <a:gd name="connsiteX1" fmla="*/ 61837 w 159537"/>
                <a:gd name="connsiteY1" fmla="*/ 847 h 352733"/>
                <a:gd name="connsiteX2" fmla="*/ 129978 w 159537"/>
                <a:gd name="connsiteY2" fmla="*/ 31620 h 352733"/>
                <a:gd name="connsiteX3" fmla="*/ 156355 w 159537"/>
                <a:gd name="connsiteY3" fmla="*/ 200872 h 352733"/>
                <a:gd name="connsiteX4" fmla="*/ 151959 w 159537"/>
                <a:gd name="connsiteY4" fmla="*/ 304181 h 352733"/>
                <a:gd name="connsiteX5" fmla="*/ 92610 w 159537"/>
                <a:gd name="connsiteY5" fmla="*/ 352539 h 352733"/>
                <a:gd name="connsiteX6" fmla="*/ 22273 w 159537"/>
                <a:gd name="connsiteY6" fmla="*/ 315172 h 352733"/>
                <a:gd name="connsiteX7" fmla="*/ 2489 w 159537"/>
                <a:gd name="connsiteY7" fmla="*/ 183287 h 352733"/>
                <a:gd name="connsiteX8" fmla="*/ 6885 w 159537"/>
                <a:gd name="connsiteY8" fmla="*/ 44808 h 352733"/>
                <a:gd name="connsiteX0" fmla="*/ 6885 w 156440"/>
                <a:gd name="connsiteY0" fmla="*/ 44449 h 352374"/>
                <a:gd name="connsiteX1" fmla="*/ 61837 w 156440"/>
                <a:gd name="connsiteY1" fmla="*/ 488 h 352374"/>
                <a:gd name="connsiteX2" fmla="*/ 129978 w 156440"/>
                <a:gd name="connsiteY2" fmla="*/ 31261 h 352374"/>
                <a:gd name="connsiteX3" fmla="*/ 149760 w 156440"/>
                <a:gd name="connsiteY3" fmla="*/ 171938 h 352374"/>
                <a:gd name="connsiteX4" fmla="*/ 151959 w 156440"/>
                <a:gd name="connsiteY4" fmla="*/ 303822 h 352374"/>
                <a:gd name="connsiteX5" fmla="*/ 92610 w 156440"/>
                <a:gd name="connsiteY5" fmla="*/ 352180 h 352374"/>
                <a:gd name="connsiteX6" fmla="*/ 22273 w 156440"/>
                <a:gd name="connsiteY6" fmla="*/ 314813 h 352374"/>
                <a:gd name="connsiteX7" fmla="*/ 2489 w 156440"/>
                <a:gd name="connsiteY7" fmla="*/ 182928 h 352374"/>
                <a:gd name="connsiteX8" fmla="*/ 6885 w 156440"/>
                <a:gd name="connsiteY8" fmla="*/ 44449 h 352374"/>
                <a:gd name="connsiteX0" fmla="*/ 6885 w 153367"/>
                <a:gd name="connsiteY0" fmla="*/ 44449 h 352607"/>
                <a:gd name="connsiteX1" fmla="*/ 61837 w 153367"/>
                <a:gd name="connsiteY1" fmla="*/ 488 h 352607"/>
                <a:gd name="connsiteX2" fmla="*/ 129978 w 153367"/>
                <a:gd name="connsiteY2" fmla="*/ 31261 h 352607"/>
                <a:gd name="connsiteX3" fmla="*/ 149760 w 153367"/>
                <a:gd name="connsiteY3" fmla="*/ 171938 h 352607"/>
                <a:gd name="connsiteX4" fmla="*/ 147562 w 153367"/>
                <a:gd name="connsiteY4" fmla="*/ 297228 h 352607"/>
                <a:gd name="connsiteX5" fmla="*/ 92610 w 153367"/>
                <a:gd name="connsiteY5" fmla="*/ 352180 h 352607"/>
                <a:gd name="connsiteX6" fmla="*/ 22273 w 153367"/>
                <a:gd name="connsiteY6" fmla="*/ 314813 h 352607"/>
                <a:gd name="connsiteX7" fmla="*/ 2489 w 153367"/>
                <a:gd name="connsiteY7" fmla="*/ 182928 h 352607"/>
                <a:gd name="connsiteX8" fmla="*/ 6885 w 153367"/>
                <a:gd name="connsiteY8" fmla="*/ 44449 h 352607"/>
                <a:gd name="connsiteX0" fmla="*/ 7178 w 153660"/>
                <a:gd name="connsiteY0" fmla="*/ 44449 h 352310"/>
                <a:gd name="connsiteX1" fmla="*/ 62130 w 153660"/>
                <a:gd name="connsiteY1" fmla="*/ 488 h 352310"/>
                <a:gd name="connsiteX2" fmla="*/ 130271 w 153660"/>
                <a:gd name="connsiteY2" fmla="*/ 31261 h 352310"/>
                <a:gd name="connsiteX3" fmla="*/ 150053 w 153660"/>
                <a:gd name="connsiteY3" fmla="*/ 171938 h 352310"/>
                <a:gd name="connsiteX4" fmla="*/ 147855 w 153660"/>
                <a:gd name="connsiteY4" fmla="*/ 297228 h 352310"/>
                <a:gd name="connsiteX5" fmla="*/ 92903 w 153660"/>
                <a:gd name="connsiteY5" fmla="*/ 352180 h 352310"/>
                <a:gd name="connsiteX6" fmla="*/ 26962 w 153660"/>
                <a:gd name="connsiteY6" fmla="*/ 308219 h 352310"/>
                <a:gd name="connsiteX7" fmla="*/ 2782 w 153660"/>
                <a:gd name="connsiteY7" fmla="*/ 182928 h 352310"/>
                <a:gd name="connsiteX8" fmla="*/ 7178 w 153660"/>
                <a:gd name="connsiteY8" fmla="*/ 44449 h 352310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82928 h 341473"/>
                <a:gd name="connsiteX8" fmla="*/ 7178 w 153958"/>
                <a:gd name="connsiteY8" fmla="*/ 44449 h 341473"/>
                <a:gd name="connsiteX0" fmla="*/ 5932 w 152712"/>
                <a:gd name="connsiteY0" fmla="*/ 44449 h 341473"/>
                <a:gd name="connsiteX1" fmla="*/ 60884 w 152712"/>
                <a:gd name="connsiteY1" fmla="*/ 488 h 341473"/>
                <a:gd name="connsiteX2" fmla="*/ 129025 w 152712"/>
                <a:gd name="connsiteY2" fmla="*/ 31261 h 341473"/>
                <a:gd name="connsiteX3" fmla="*/ 148807 w 152712"/>
                <a:gd name="connsiteY3" fmla="*/ 171938 h 341473"/>
                <a:gd name="connsiteX4" fmla="*/ 146609 w 152712"/>
                <a:gd name="connsiteY4" fmla="*/ 297228 h 341473"/>
                <a:gd name="connsiteX5" fmla="*/ 87260 w 152712"/>
                <a:gd name="connsiteY5" fmla="*/ 341190 h 341473"/>
                <a:gd name="connsiteX6" fmla="*/ 25716 w 152712"/>
                <a:gd name="connsiteY6" fmla="*/ 308219 h 341473"/>
                <a:gd name="connsiteX7" fmla="*/ 3734 w 152712"/>
                <a:gd name="connsiteY7" fmla="*/ 169740 h 341473"/>
                <a:gd name="connsiteX8" fmla="*/ 5932 w 152712"/>
                <a:gd name="connsiteY8" fmla="*/ 44449 h 341473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69740 h 341473"/>
                <a:gd name="connsiteX8" fmla="*/ 7178 w 153958"/>
                <a:gd name="connsiteY8" fmla="*/ 44449 h 341473"/>
                <a:gd name="connsiteX0" fmla="*/ 6886 w 153666"/>
                <a:gd name="connsiteY0" fmla="*/ 44449 h 341196"/>
                <a:gd name="connsiteX1" fmla="*/ 61838 w 153666"/>
                <a:gd name="connsiteY1" fmla="*/ 488 h 341196"/>
                <a:gd name="connsiteX2" fmla="*/ 129979 w 153666"/>
                <a:gd name="connsiteY2" fmla="*/ 31261 h 341196"/>
                <a:gd name="connsiteX3" fmla="*/ 149761 w 153666"/>
                <a:gd name="connsiteY3" fmla="*/ 171938 h 341196"/>
                <a:gd name="connsiteX4" fmla="*/ 147563 w 153666"/>
                <a:gd name="connsiteY4" fmla="*/ 297228 h 341196"/>
                <a:gd name="connsiteX5" fmla="*/ 88214 w 153666"/>
                <a:gd name="connsiteY5" fmla="*/ 341190 h 341196"/>
                <a:gd name="connsiteX6" fmla="*/ 22274 w 153666"/>
                <a:gd name="connsiteY6" fmla="*/ 295031 h 341196"/>
                <a:gd name="connsiteX7" fmla="*/ 2490 w 153666"/>
                <a:gd name="connsiteY7" fmla="*/ 169740 h 341196"/>
                <a:gd name="connsiteX8" fmla="*/ 6886 w 153666"/>
                <a:gd name="connsiteY8" fmla="*/ 44449 h 341196"/>
                <a:gd name="connsiteX0" fmla="*/ 6886 w 152380"/>
                <a:gd name="connsiteY0" fmla="*/ 44449 h 341216"/>
                <a:gd name="connsiteX1" fmla="*/ 61838 w 152380"/>
                <a:gd name="connsiteY1" fmla="*/ 488 h 341216"/>
                <a:gd name="connsiteX2" fmla="*/ 129979 w 152380"/>
                <a:gd name="connsiteY2" fmla="*/ 31261 h 341216"/>
                <a:gd name="connsiteX3" fmla="*/ 149761 w 152380"/>
                <a:gd name="connsiteY3" fmla="*/ 171938 h 341216"/>
                <a:gd name="connsiteX4" fmla="*/ 145365 w 152380"/>
                <a:gd name="connsiteY4" fmla="*/ 299426 h 341216"/>
                <a:gd name="connsiteX5" fmla="*/ 88214 w 152380"/>
                <a:gd name="connsiteY5" fmla="*/ 341190 h 341216"/>
                <a:gd name="connsiteX6" fmla="*/ 22274 w 152380"/>
                <a:gd name="connsiteY6" fmla="*/ 295031 h 341216"/>
                <a:gd name="connsiteX7" fmla="*/ 2490 w 152380"/>
                <a:gd name="connsiteY7" fmla="*/ 169740 h 341216"/>
                <a:gd name="connsiteX8" fmla="*/ 6886 w 152380"/>
                <a:gd name="connsiteY8" fmla="*/ 44449 h 341216"/>
                <a:gd name="connsiteX0" fmla="*/ 6886 w 152646"/>
                <a:gd name="connsiteY0" fmla="*/ 44449 h 339021"/>
                <a:gd name="connsiteX1" fmla="*/ 61838 w 152646"/>
                <a:gd name="connsiteY1" fmla="*/ 488 h 339021"/>
                <a:gd name="connsiteX2" fmla="*/ 129979 w 152646"/>
                <a:gd name="connsiteY2" fmla="*/ 31261 h 339021"/>
                <a:gd name="connsiteX3" fmla="*/ 149761 w 152646"/>
                <a:gd name="connsiteY3" fmla="*/ 171938 h 339021"/>
                <a:gd name="connsiteX4" fmla="*/ 145365 w 152646"/>
                <a:gd name="connsiteY4" fmla="*/ 299426 h 339021"/>
                <a:gd name="connsiteX5" fmla="*/ 83818 w 152646"/>
                <a:gd name="connsiteY5" fmla="*/ 338991 h 339021"/>
                <a:gd name="connsiteX6" fmla="*/ 22274 w 152646"/>
                <a:gd name="connsiteY6" fmla="*/ 295031 h 339021"/>
                <a:gd name="connsiteX7" fmla="*/ 2490 w 152646"/>
                <a:gd name="connsiteY7" fmla="*/ 169740 h 339021"/>
                <a:gd name="connsiteX8" fmla="*/ 6886 w 152646"/>
                <a:gd name="connsiteY8" fmla="*/ 44449 h 339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2646" h="339021">
                  <a:moveTo>
                    <a:pt x="6886" y="44449"/>
                  </a:moveTo>
                  <a:cubicBezTo>
                    <a:pt x="16777" y="16240"/>
                    <a:pt x="41323" y="2686"/>
                    <a:pt x="61838" y="488"/>
                  </a:cubicBezTo>
                  <a:cubicBezTo>
                    <a:pt x="82354" y="-1710"/>
                    <a:pt x="115325" y="2686"/>
                    <a:pt x="129979" y="31261"/>
                  </a:cubicBezTo>
                  <a:cubicBezTo>
                    <a:pt x="144633" y="59836"/>
                    <a:pt x="147197" y="127244"/>
                    <a:pt x="149761" y="171938"/>
                  </a:cubicBezTo>
                  <a:cubicBezTo>
                    <a:pt x="152325" y="216632"/>
                    <a:pt x="156355" y="271584"/>
                    <a:pt x="145365" y="299426"/>
                  </a:cubicBezTo>
                  <a:cubicBezTo>
                    <a:pt x="134375" y="327268"/>
                    <a:pt x="104333" y="339723"/>
                    <a:pt x="83818" y="338991"/>
                  </a:cubicBezTo>
                  <a:cubicBezTo>
                    <a:pt x="63303" y="338259"/>
                    <a:pt x="37294" y="323240"/>
                    <a:pt x="22274" y="295031"/>
                  </a:cubicBezTo>
                  <a:cubicBezTo>
                    <a:pt x="7254" y="266822"/>
                    <a:pt x="5055" y="211504"/>
                    <a:pt x="2490" y="169740"/>
                  </a:cubicBezTo>
                  <a:cubicBezTo>
                    <a:pt x="-75" y="127976"/>
                    <a:pt x="-3005" y="72658"/>
                    <a:pt x="6886" y="44449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D9471479-F85A-42D0-B603-FB7C34B31F7C}"/>
                </a:ext>
              </a:extLst>
            </p:cNvPr>
            <p:cNvSpPr/>
            <p:nvPr/>
          </p:nvSpPr>
          <p:spPr>
            <a:xfrm rot="21410233">
              <a:off x="6412556" y="3623066"/>
              <a:ext cx="197568" cy="623311"/>
            </a:xfrm>
            <a:custGeom>
              <a:avLst/>
              <a:gdLst>
                <a:gd name="connsiteX0" fmla="*/ 63868 w 187016"/>
                <a:gd name="connsiteY0" fmla="*/ 62019 h 502838"/>
                <a:gd name="connsiteX1" fmla="*/ 86420 w 187016"/>
                <a:gd name="connsiteY1" fmla="*/ 512 h 502838"/>
                <a:gd name="connsiteX2" fmla="*/ 168429 w 187016"/>
                <a:gd name="connsiteY2" fmla="*/ 47667 h 502838"/>
                <a:gd name="connsiteX3" fmla="*/ 156128 w 187016"/>
                <a:gd name="connsiteY3" fmla="*/ 271142 h 502838"/>
                <a:gd name="connsiteX4" fmla="*/ 186881 w 187016"/>
                <a:gd name="connsiteY4" fmla="*/ 412607 h 502838"/>
                <a:gd name="connsiteX5" fmla="*/ 141776 w 187016"/>
                <a:gd name="connsiteY5" fmla="*/ 363402 h 502838"/>
                <a:gd name="connsiteX6" fmla="*/ 162278 w 187016"/>
                <a:gd name="connsiteY6" fmla="*/ 490516 h 502838"/>
                <a:gd name="connsiteX7" fmla="*/ 117173 w 187016"/>
                <a:gd name="connsiteY7" fmla="*/ 394155 h 502838"/>
                <a:gd name="connsiteX8" fmla="*/ 113073 w 187016"/>
                <a:gd name="connsiteY8" fmla="*/ 502817 h 502838"/>
                <a:gd name="connsiteX9" fmla="*/ 86420 w 187016"/>
                <a:gd name="connsiteY9" fmla="*/ 404406 h 502838"/>
                <a:gd name="connsiteX10" fmla="*/ 59767 w 187016"/>
                <a:gd name="connsiteY10" fmla="*/ 500767 h 502838"/>
                <a:gd name="connsiteX11" fmla="*/ 53616 w 187016"/>
                <a:gd name="connsiteY11" fmla="*/ 402356 h 502838"/>
                <a:gd name="connsiteX12" fmla="*/ 311 w 187016"/>
                <a:gd name="connsiteY12" fmla="*/ 433109 h 502838"/>
                <a:gd name="connsiteX13" fmla="*/ 33114 w 187016"/>
                <a:gd name="connsiteY13" fmla="*/ 355201 h 502838"/>
                <a:gd name="connsiteX14" fmla="*/ 63868 w 187016"/>
                <a:gd name="connsiteY14" fmla="*/ 303945 h 502838"/>
                <a:gd name="connsiteX15" fmla="*/ 63868 w 187016"/>
                <a:gd name="connsiteY15" fmla="*/ 62019 h 502838"/>
                <a:gd name="connsiteX0" fmla="*/ 63868 w 187016"/>
                <a:gd name="connsiteY0" fmla="*/ 63996 h 504815"/>
                <a:gd name="connsiteX1" fmla="*/ 113073 w 187016"/>
                <a:gd name="connsiteY1" fmla="*/ 439 h 504815"/>
                <a:gd name="connsiteX2" fmla="*/ 168429 w 187016"/>
                <a:gd name="connsiteY2" fmla="*/ 49644 h 504815"/>
                <a:gd name="connsiteX3" fmla="*/ 156128 w 187016"/>
                <a:gd name="connsiteY3" fmla="*/ 273119 h 504815"/>
                <a:gd name="connsiteX4" fmla="*/ 186881 w 187016"/>
                <a:gd name="connsiteY4" fmla="*/ 414584 h 504815"/>
                <a:gd name="connsiteX5" fmla="*/ 141776 w 187016"/>
                <a:gd name="connsiteY5" fmla="*/ 365379 h 504815"/>
                <a:gd name="connsiteX6" fmla="*/ 162278 w 187016"/>
                <a:gd name="connsiteY6" fmla="*/ 492493 h 504815"/>
                <a:gd name="connsiteX7" fmla="*/ 117173 w 187016"/>
                <a:gd name="connsiteY7" fmla="*/ 396132 h 504815"/>
                <a:gd name="connsiteX8" fmla="*/ 113073 w 187016"/>
                <a:gd name="connsiteY8" fmla="*/ 504794 h 504815"/>
                <a:gd name="connsiteX9" fmla="*/ 86420 w 187016"/>
                <a:gd name="connsiteY9" fmla="*/ 406383 h 504815"/>
                <a:gd name="connsiteX10" fmla="*/ 59767 w 187016"/>
                <a:gd name="connsiteY10" fmla="*/ 502744 h 504815"/>
                <a:gd name="connsiteX11" fmla="*/ 53616 w 187016"/>
                <a:gd name="connsiteY11" fmla="*/ 404333 h 504815"/>
                <a:gd name="connsiteX12" fmla="*/ 311 w 187016"/>
                <a:gd name="connsiteY12" fmla="*/ 435086 h 504815"/>
                <a:gd name="connsiteX13" fmla="*/ 33114 w 187016"/>
                <a:gd name="connsiteY13" fmla="*/ 357178 h 504815"/>
                <a:gd name="connsiteX14" fmla="*/ 63868 w 187016"/>
                <a:gd name="connsiteY14" fmla="*/ 305922 h 504815"/>
                <a:gd name="connsiteX15" fmla="*/ 63868 w 187016"/>
                <a:gd name="connsiteY15" fmla="*/ 63996 h 504815"/>
                <a:gd name="connsiteX0" fmla="*/ 57718 w 187016"/>
                <a:gd name="connsiteY0" fmla="*/ 53366 h 504437"/>
                <a:gd name="connsiteX1" fmla="*/ 113073 w 187016"/>
                <a:gd name="connsiteY1" fmla="*/ 61 h 504437"/>
                <a:gd name="connsiteX2" fmla="*/ 168429 w 187016"/>
                <a:gd name="connsiteY2" fmla="*/ 49266 h 504437"/>
                <a:gd name="connsiteX3" fmla="*/ 156128 w 187016"/>
                <a:gd name="connsiteY3" fmla="*/ 272741 h 504437"/>
                <a:gd name="connsiteX4" fmla="*/ 186881 w 187016"/>
                <a:gd name="connsiteY4" fmla="*/ 414206 h 504437"/>
                <a:gd name="connsiteX5" fmla="*/ 141776 w 187016"/>
                <a:gd name="connsiteY5" fmla="*/ 365001 h 504437"/>
                <a:gd name="connsiteX6" fmla="*/ 162278 w 187016"/>
                <a:gd name="connsiteY6" fmla="*/ 492115 h 504437"/>
                <a:gd name="connsiteX7" fmla="*/ 117173 w 187016"/>
                <a:gd name="connsiteY7" fmla="*/ 395754 h 504437"/>
                <a:gd name="connsiteX8" fmla="*/ 113073 w 187016"/>
                <a:gd name="connsiteY8" fmla="*/ 504416 h 504437"/>
                <a:gd name="connsiteX9" fmla="*/ 86420 w 187016"/>
                <a:gd name="connsiteY9" fmla="*/ 406005 h 504437"/>
                <a:gd name="connsiteX10" fmla="*/ 59767 w 187016"/>
                <a:gd name="connsiteY10" fmla="*/ 502366 h 504437"/>
                <a:gd name="connsiteX11" fmla="*/ 53616 w 187016"/>
                <a:gd name="connsiteY11" fmla="*/ 403955 h 504437"/>
                <a:gd name="connsiteX12" fmla="*/ 311 w 187016"/>
                <a:gd name="connsiteY12" fmla="*/ 434708 h 504437"/>
                <a:gd name="connsiteX13" fmla="*/ 33114 w 187016"/>
                <a:gd name="connsiteY13" fmla="*/ 356800 h 504437"/>
                <a:gd name="connsiteX14" fmla="*/ 63868 w 187016"/>
                <a:gd name="connsiteY14" fmla="*/ 305544 h 504437"/>
                <a:gd name="connsiteX15" fmla="*/ 57718 w 187016"/>
                <a:gd name="connsiteY15" fmla="*/ 53366 h 5044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9767 w 189311"/>
                <a:gd name="connsiteY10" fmla="*/ 5028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57718 w 189311"/>
                <a:gd name="connsiteY0" fmla="*/ 53866 h 504917"/>
                <a:gd name="connsiteX1" fmla="*/ 113073 w 189311"/>
                <a:gd name="connsiteY1" fmla="*/ 561 h 504917"/>
                <a:gd name="connsiteX2" fmla="*/ 170479 w 189311"/>
                <a:gd name="connsiteY2" fmla="*/ 43615 h 504917"/>
                <a:gd name="connsiteX3" fmla="*/ 156128 w 189311"/>
                <a:gd name="connsiteY3" fmla="*/ 273241 h 504917"/>
                <a:gd name="connsiteX4" fmla="*/ 186881 w 189311"/>
                <a:gd name="connsiteY4" fmla="*/ 414706 h 504917"/>
                <a:gd name="connsiteX5" fmla="*/ 141776 w 189311"/>
                <a:gd name="connsiteY5" fmla="*/ 365501 h 504917"/>
                <a:gd name="connsiteX6" fmla="*/ 162278 w 189311"/>
                <a:gd name="connsiteY6" fmla="*/ 492615 h 504917"/>
                <a:gd name="connsiteX7" fmla="*/ 117173 w 189311"/>
                <a:gd name="connsiteY7" fmla="*/ 396254 h 504917"/>
                <a:gd name="connsiteX8" fmla="*/ 113073 w 189311"/>
                <a:gd name="connsiteY8" fmla="*/ 504916 h 504917"/>
                <a:gd name="connsiteX9" fmla="*/ 86420 w 189311"/>
                <a:gd name="connsiteY9" fmla="*/ 406505 h 504917"/>
                <a:gd name="connsiteX10" fmla="*/ 70019 w 189311"/>
                <a:gd name="connsiteY10" fmla="*/ 504917 h 504917"/>
                <a:gd name="connsiteX11" fmla="*/ 53616 w 189311"/>
                <a:gd name="connsiteY11" fmla="*/ 404455 h 504917"/>
                <a:gd name="connsiteX12" fmla="*/ 311 w 189311"/>
                <a:gd name="connsiteY12" fmla="*/ 435208 h 504917"/>
                <a:gd name="connsiteX13" fmla="*/ 33114 w 189311"/>
                <a:gd name="connsiteY13" fmla="*/ 357300 h 504917"/>
                <a:gd name="connsiteX14" fmla="*/ 63868 w 189311"/>
                <a:gd name="connsiteY14" fmla="*/ 306044 h 504917"/>
                <a:gd name="connsiteX15" fmla="*/ 57718 w 189311"/>
                <a:gd name="connsiteY15" fmla="*/ 53866 h 504917"/>
                <a:gd name="connsiteX0" fmla="*/ 57718 w 189311"/>
                <a:gd name="connsiteY0" fmla="*/ 53866 h 504958"/>
                <a:gd name="connsiteX1" fmla="*/ 113073 w 189311"/>
                <a:gd name="connsiteY1" fmla="*/ 561 h 504958"/>
                <a:gd name="connsiteX2" fmla="*/ 170479 w 189311"/>
                <a:gd name="connsiteY2" fmla="*/ 43615 h 504958"/>
                <a:gd name="connsiteX3" fmla="*/ 156128 w 189311"/>
                <a:gd name="connsiteY3" fmla="*/ 273241 h 504958"/>
                <a:gd name="connsiteX4" fmla="*/ 186881 w 189311"/>
                <a:gd name="connsiteY4" fmla="*/ 414706 h 504958"/>
                <a:gd name="connsiteX5" fmla="*/ 141776 w 189311"/>
                <a:gd name="connsiteY5" fmla="*/ 365501 h 504958"/>
                <a:gd name="connsiteX6" fmla="*/ 162278 w 189311"/>
                <a:gd name="connsiteY6" fmla="*/ 492615 h 504958"/>
                <a:gd name="connsiteX7" fmla="*/ 117173 w 189311"/>
                <a:gd name="connsiteY7" fmla="*/ 396254 h 504958"/>
                <a:gd name="connsiteX8" fmla="*/ 113073 w 189311"/>
                <a:gd name="connsiteY8" fmla="*/ 504916 h 504958"/>
                <a:gd name="connsiteX9" fmla="*/ 86420 w 189311"/>
                <a:gd name="connsiteY9" fmla="*/ 406505 h 504958"/>
                <a:gd name="connsiteX10" fmla="*/ 70019 w 189311"/>
                <a:gd name="connsiteY10" fmla="*/ 504917 h 504958"/>
                <a:gd name="connsiteX11" fmla="*/ 53616 w 189311"/>
                <a:gd name="connsiteY11" fmla="*/ 404455 h 504958"/>
                <a:gd name="connsiteX12" fmla="*/ 311 w 189311"/>
                <a:gd name="connsiteY12" fmla="*/ 435208 h 504958"/>
                <a:gd name="connsiteX13" fmla="*/ 33114 w 189311"/>
                <a:gd name="connsiteY13" fmla="*/ 357300 h 504958"/>
                <a:gd name="connsiteX14" fmla="*/ 63868 w 189311"/>
                <a:gd name="connsiteY14" fmla="*/ 306044 h 504958"/>
                <a:gd name="connsiteX15" fmla="*/ 57718 w 189311"/>
                <a:gd name="connsiteY15" fmla="*/ 53866 h 504958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5667 w 189311"/>
                <a:gd name="connsiteY10" fmla="*/ 4987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62647 w 194240"/>
                <a:gd name="connsiteY0" fmla="*/ 53866 h 504916"/>
                <a:gd name="connsiteX1" fmla="*/ 118002 w 194240"/>
                <a:gd name="connsiteY1" fmla="*/ 561 h 504916"/>
                <a:gd name="connsiteX2" fmla="*/ 175408 w 194240"/>
                <a:gd name="connsiteY2" fmla="*/ 43615 h 504916"/>
                <a:gd name="connsiteX3" fmla="*/ 161057 w 194240"/>
                <a:gd name="connsiteY3" fmla="*/ 273241 h 504916"/>
                <a:gd name="connsiteX4" fmla="*/ 191810 w 194240"/>
                <a:gd name="connsiteY4" fmla="*/ 414706 h 504916"/>
                <a:gd name="connsiteX5" fmla="*/ 146705 w 194240"/>
                <a:gd name="connsiteY5" fmla="*/ 365501 h 504916"/>
                <a:gd name="connsiteX6" fmla="*/ 167207 w 194240"/>
                <a:gd name="connsiteY6" fmla="*/ 492615 h 504916"/>
                <a:gd name="connsiteX7" fmla="*/ 122102 w 194240"/>
                <a:gd name="connsiteY7" fmla="*/ 396254 h 504916"/>
                <a:gd name="connsiteX8" fmla="*/ 118002 w 194240"/>
                <a:gd name="connsiteY8" fmla="*/ 504916 h 504916"/>
                <a:gd name="connsiteX9" fmla="*/ 91349 w 194240"/>
                <a:gd name="connsiteY9" fmla="*/ 406505 h 504916"/>
                <a:gd name="connsiteX10" fmla="*/ 60596 w 194240"/>
                <a:gd name="connsiteY10" fmla="*/ 498766 h 504916"/>
                <a:gd name="connsiteX11" fmla="*/ 58545 w 194240"/>
                <a:gd name="connsiteY11" fmla="*/ 404455 h 504916"/>
                <a:gd name="connsiteX12" fmla="*/ 5240 w 194240"/>
                <a:gd name="connsiteY12" fmla="*/ 435208 h 504916"/>
                <a:gd name="connsiteX13" fmla="*/ 38043 w 194240"/>
                <a:gd name="connsiteY13" fmla="*/ 357300 h 504916"/>
                <a:gd name="connsiteX14" fmla="*/ 68797 w 194240"/>
                <a:gd name="connsiteY14" fmla="*/ 306044 h 504916"/>
                <a:gd name="connsiteX15" fmla="*/ 62647 w 194240"/>
                <a:gd name="connsiteY15" fmla="*/ 53866 h 504916"/>
                <a:gd name="connsiteX0" fmla="*/ 55316 w 186909"/>
                <a:gd name="connsiteY0" fmla="*/ 53866 h 504916"/>
                <a:gd name="connsiteX1" fmla="*/ 110671 w 186909"/>
                <a:gd name="connsiteY1" fmla="*/ 561 h 504916"/>
                <a:gd name="connsiteX2" fmla="*/ 168077 w 186909"/>
                <a:gd name="connsiteY2" fmla="*/ 43615 h 504916"/>
                <a:gd name="connsiteX3" fmla="*/ 153726 w 186909"/>
                <a:gd name="connsiteY3" fmla="*/ 273241 h 504916"/>
                <a:gd name="connsiteX4" fmla="*/ 184479 w 186909"/>
                <a:gd name="connsiteY4" fmla="*/ 414706 h 504916"/>
                <a:gd name="connsiteX5" fmla="*/ 139374 w 186909"/>
                <a:gd name="connsiteY5" fmla="*/ 365501 h 504916"/>
                <a:gd name="connsiteX6" fmla="*/ 159876 w 186909"/>
                <a:gd name="connsiteY6" fmla="*/ 492615 h 504916"/>
                <a:gd name="connsiteX7" fmla="*/ 114771 w 186909"/>
                <a:gd name="connsiteY7" fmla="*/ 396254 h 504916"/>
                <a:gd name="connsiteX8" fmla="*/ 110671 w 186909"/>
                <a:gd name="connsiteY8" fmla="*/ 504916 h 504916"/>
                <a:gd name="connsiteX9" fmla="*/ 84018 w 186909"/>
                <a:gd name="connsiteY9" fmla="*/ 406505 h 504916"/>
                <a:gd name="connsiteX10" fmla="*/ 53265 w 186909"/>
                <a:gd name="connsiteY10" fmla="*/ 498766 h 504916"/>
                <a:gd name="connsiteX11" fmla="*/ 51214 w 186909"/>
                <a:gd name="connsiteY11" fmla="*/ 404455 h 504916"/>
                <a:gd name="connsiteX12" fmla="*/ 6110 w 186909"/>
                <a:gd name="connsiteY12" fmla="*/ 420856 h 504916"/>
                <a:gd name="connsiteX13" fmla="*/ 30712 w 186909"/>
                <a:gd name="connsiteY13" fmla="*/ 357300 h 504916"/>
                <a:gd name="connsiteX14" fmla="*/ 61466 w 186909"/>
                <a:gd name="connsiteY14" fmla="*/ 306044 h 504916"/>
                <a:gd name="connsiteX15" fmla="*/ 55316 w 186909"/>
                <a:gd name="connsiteY15" fmla="*/ 53866 h 504916"/>
                <a:gd name="connsiteX0" fmla="*/ 49504 w 181097"/>
                <a:gd name="connsiteY0" fmla="*/ 53866 h 504916"/>
                <a:gd name="connsiteX1" fmla="*/ 104859 w 181097"/>
                <a:gd name="connsiteY1" fmla="*/ 561 h 504916"/>
                <a:gd name="connsiteX2" fmla="*/ 162265 w 181097"/>
                <a:gd name="connsiteY2" fmla="*/ 43615 h 504916"/>
                <a:gd name="connsiteX3" fmla="*/ 147914 w 181097"/>
                <a:gd name="connsiteY3" fmla="*/ 273241 h 504916"/>
                <a:gd name="connsiteX4" fmla="*/ 178667 w 181097"/>
                <a:gd name="connsiteY4" fmla="*/ 414706 h 504916"/>
                <a:gd name="connsiteX5" fmla="*/ 133562 w 181097"/>
                <a:gd name="connsiteY5" fmla="*/ 365501 h 504916"/>
                <a:gd name="connsiteX6" fmla="*/ 154064 w 181097"/>
                <a:gd name="connsiteY6" fmla="*/ 492615 h 504916"/>
                <a:gd name="connsiteX7" fmla="*/ 108959 w 181097"/>
                <a:gd name="connsiteY7" fmla="*/ 396254 h 504916"/>
                <a:gd name="connsiteX8" fmla="*/ 104859 w 181097"/>
                <a:gd name="connsiteY8" fmla="*/ 504916 h 504916"/>
                <a:gd name="connsiteX9" fmla="*/ 78206 w 181097"/>
                <a:gd name="connsiteY9" fmla="*/ 406505 h 504916"/>
                <a:gd name="connsiteX10" fmla="*/ 47453 w 181097"/>
                <a:gd name="connsiteY10" fmla="*/ 498766 h 504916"/>
                <a:gd name="connsiteX11" fmla="*/ 41301 w 181097"/>
                <a:gd name="connsiteY11" fmla="*/ 400354 h 504916"/>
                <a:gd name="connsiteX12" fmla="*/ 298 w 181097"/>
                <a:gd name="connsiteY12" fmla="*/ 420856 h 504916"/>
                <a:gd name="connsiteX13" fmla="*/ 24900 w 181097"/>
                <a:gd name="connsiteY13" fmla="*/ 357300 h 504916"/>
                <a:gd name="connsiteX14" fmla="*/ 55654 w 181097"/>
                <a:gd name="connsiteY14" fmla="*/ 306044 h 504916"/>
                <a:gd name="connsiteX15" fmla="*/ 49504 w 181097"/>
                <a:gd name="connsiteY15" fmla="*/ 53866 h 504916"/>
                <a:gd name="connsiteX0" fmla="*/ 52664 w 184257"/>
                <a:gd name="connsiteY0" fmla="*/ 53866 h 504916"/>
                <a:gd name="connsiteX1" fmla="*/ 108019 w 184257"/>
                <a:gd name="connsiteY1" fmla="*/ 561 h 504916"/>
                <a:gd name="connsiteX2" fmla="*/ 165425 w 184257"/>
                <a:gd name="connsiteY2" fmla="*/ 43615 h 504916"/>
                <a:gd name="connsiteX3" fmla="*/ 151074 w 184257"/>
                <a:gd name="connsiteY3" fmla="*/ 273241 h 504916"/>
                <a:gd name="connsiteX4" fmla="*/ 181827 w 184257"/>
                <a:gd name="connsiteY4" fmla="*/ 414706 h 504916"/>
                <a:gd name="connsiteX5" fmla="*/ 136722 w 184257"/>
                <a:gd name="connsiteY5" fmla="*/ 365501 h 504916"/>
                <a:gd name="connsiteX6" fmla="*/ 157224 w 184257"/>
                <a:gd name="connsiteY6" fmla="*/ 492615 h 504916"/>
                <a:gd name="connsiteX7" fmla="*/ 112119 w 184257"/>
                <a:gd name="connsiteY7" fmla="*/ 396254 h 504916"/>
                <a:gd name="connsiteX8" fmla="*/ 108019 w 184257"/>
                <a:gd name="connsiteY8" fmla="*/ 504916 h 504916"/>
                <a:gd name="connsiteX9" fmla="*/ 81366 w 184257"/>
                <a:gd name="connsiteY9" fmla="*/ 406505 h 504916"/>
                <a:gd name="connsiteX10" fmla="*/ 50613 w 184257"/>
                <a:gd name="connsiteY10" fmla="*/ 498766 h 504916"/>
                <a:gd name="connsiteX11" fmla="*/ 44461 w 184257"/>
                <a:gd name="connsiteY11" fmla="*/ 400354 h 504916"/>
                <a:gd name="connsiteX12" fmla="*/ 3458 w 184257"/>
                <a:gd name="connsiteY12" fmla="*/ 420856 h 504916"/>
                <a:gd name="connsiteX13" fmla="*/ 28060 w 184257"/>
                <a:gd name="connsiteY13" fmla="*/ 357300 h 504916"/>
                <a:gd name="connsiteX14" fmla="*/ 58814 w 184257"/>
                <a:gd name="connsiteY14" fmla="*/ 306044 h 504916"/>
                <a:gd name="connsiteX15" fmla="*/ 52664 w 184257"/>
                <a:gd name="connsiteY15" fmla="*/ 53866 h 504916"/>
                <a:gd name="connsiteX0" fmla="*/ 52664 w 181873"/>
                <a:gd name="connsiteY0" fmla="*/ 53866 h 504916"/>
                <a:gd name="connsiteX1" fmla="*/ 108019 w 181873"/>
                <a:gd name="connsiteY1" fmla="*/ 561 h 504916"/>
                <a:gd name="connsiteX2" fmla="*/ 165425 w 181873"/>
                <a:gd name="connsiteY2" fmla="*/ 43615 h 504916"/>
                <a:gd name="connsiteX3" fmla="*/ 151074 w 181873"/>
                <a:gd name="connsiteY3" fmla="*/ 273241 h 504916"/>
                <a:gd name="connsiteX4" fmla="*/ 181827 w 181873"/>
                <a:gd name="connsiteY4" fmla="*/ 414706 h 504916"/>
                <a:gd name="connsiteX5" fmla="*/ 142873 w 181873"/>
                <a:gd name="connsiteY5" fmla="*/ 377802 h 504916"/>
                <a:gd name="connsiteX6" fmla="*/ 157224 w 181873"/>
                <a:gd name="connsiteY6" fmla="*/ 492615 h 504916"/>
                <a:gd name="connsiteX7" fmla="*/ 112119 w 181873"/>
                <a:gd name="connsiteY7" fmla="*/ 396254 h 504916"/>
                <a:gd name="connsiteX8" fmla="*/ 108019 w 181873"/>
                <a:gd name="connsiteY8" fmla="*/ 504916 h 504916"/>
                <a:gd name="connsiteX9" fmla="*/ 81366 w 181873"/>
                <a:gd name="connsiteY9" fmla="*/ 406505 h 504916"/>
                <a:gd name="connsiteX10" fmla="*/ 50613 w 181873"/>
                <a:gd name="connsiteY10" fmla="*/ 498766 h 504916"/>
                <a:gd name="connsiteX11" fmla="*/ 44461 w 181873"/>
                <a:gd name="connsiteY11" fmla="*/ 400354 h 504916"/>
                <a:gd name="connsiteX12" fmla="*/ 3458 w 181873"/>
                <a:gd name="connsiteY12" fmla="*/ 420856 h 504916"/>
                <a:gd name="connsiteX13" fmla="*/ 28060 w 181873"/>
                <a:gd name="connsiteY13" fmla="*/ 357300 h 504916"/>
                <a:gd name="connsiteX14" fmla="*/ 58814 w 181873"/>
                <a:gd name="connsiteY14" fmla="*/ 306044 h 504916"/>
                <a:gd name="connsiteX15" fmla="*/ 52664 w 181873"/>
                <a:gd name="connsiteY15" fmla="*/ 53866 h 504916"/>
                <a:gd name="connsiteX0" fmla="*/ 52664 w 181839"/>
                <a:gd name="connsiteY0" fmla="*/ 53866 h 504916"/>
                <a:gd name="connsiteX1" fmla="*/ 108019 w 181839"/>
                <a:gd name="connsiteY1" fmla="*/ 561 h 504916"/>
                <a:gd name="connsiteX2" fmla="*/ 165425 w 181839"/>
                <a:gd name="connsiteY2" fmla="*/ 43615 h 504916"/>
                <a:gd name="connsiteX3" fmla="*/ 151074 w 181839"/>
                <a:gd name="connsiteY3" fmla="*/ 273241 h 504916"/>
                <a:gd name="connsiteX4" fmla="*/ 181827 w 181839"/>
                <a:gd name="connsiteY4" fmla="*/ 414706 h 504916"/>
                <a:gd name="connsiteX5" fmla="*/ 146973 w 181839"/>
                <a:gd name="connsiteY5" fmla="*/ 386003 h 504916"/>
                <a:gd name="connsiteX6" fmla="*/ 157224 w 181839"/>
                <a:gd name="connsiteY6" fmla="*/ 492615 h 504916"/>
                <a:gd name="connsiteX7" fmla="*/ 112119 w 181839"/>
                <a:gd name="connsiteY7" fmla="*/ 396254 h 504916"/>
                <a:gd name="connsiteX8" fmla="*/ 108019 w 181839"/>
                <a:gd name="connsiteY8" fmla="*/ 504916 h 504916"/>
                <a:gd name="connsiteX9" fmla="*/ 81366 w 181839"/>
                <a:gd name="connsiteY9" fmla="*/ 406505 h 504916"/>
                <a:gd name="connsiteX10" fmla="*/ 50613 w 181839"/>
                <a:gd name="connsiteY10" fmla="*/ 498766 h 504916"/>
                <a:gd name="connsiteX11" fmla="*/ 44461 w 181839"/>
                <a:gd name="connsiteY11" fmla="*/ 400354 h 504916"/>
                <a:gd name="connsiteX12" fmla="*/ 3458 w 181839"/>
                <a:gd name="connsiteY12" fmla="*/ 420856 h 504916"/>
                <a:gd name="connsiteX13" fmla="*/ 28060 w 181839"/>
                <a:gd name="connsiteY13" fmla="*/ 357300 h 504916"/>
                <a:gd name="connsiteX14" fmla="*/ 58814 w 181839"/>
                <a:gd name="connsiteY14" fmla="*/ 306044 h 504916"/>
                <a:gd name="connsiteX15" fmla="*/ 52664 w 181839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270875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9467 h 510517"/>
                <a:gd name="connsiteX1" fmla="*/ 100203 w 183758"/>
                <a:gd name="connsiteY1" fmla="*/ 301 h 510517"/>
                <a:gd name="connsiteX2" fmla="*/ 165425 w 183758"/>
                <a:gd name="connsiteY2" fmla="*/ 49216 h 510517"/>
                <a:gd name="connsiteX3" fmla="*/ 151074 w 183758"/>
                <a:gd name="connsiteY3" fmla="*/ 278842 h 510517"/>
                <a:gd name="connsiteX4" fmla="*/ 181827 w 183758"/>
                <a:gd name="connsiteY4" fmla="*/ 420307 h 510517"/>
                <a:gd name="connsiteX5" fmla="*/ 146973 w 183758"/>
                <a:gd name="connsiteY5" fmla="*/ 391604 h 510517"/>
                <a:gd name="connsiteX6" fmla="*/ 157224 w 183758"/>
                <a:gd name="connsiteY6" fmla="*/ 498216 h 510517"/>
                <a:gd name="connsiteX7" fmla="*/ 112119 w 183758"/>
                <a:gd name="connsiteY7" fmla="*/ 401855 h 510517"/>
                <a:gd name="connsiteX8" fmla="*/ 108019 w 183758"/>
                <a:gd name="connsiteY8" fmla="*/ 510517 h 510517"/>
                <a:gd name="connsiteX9" fmla="*/ 81366 w 183758"/>
                <a:gd name="connsiteY9" fmla="*/ 412106 h 510517"/>
                <a:gd name="connsiteX10" fmla="*/ 50613 w 183758"/>
                <a:gd name="connsiteY10" fmla="*/ 504367 h 510517"/>
                <a:gd name="connsiteX11" fmla="*/ 44461 w 183758"/>
                <a:gd name="connsiteY11" fmla="*/ 405955 h 510517"/>
                <a:gd name="connsiteX12" fmla="*/ 3458 w 183758"/>
                <a:gd name="connsiteY12" fmla="*/ 426457 h 510517"/>
                <a:gd name="connsiteX13" fmla="*/ 28060 w 183758"/>
                <a:gd name="connsiteY13" fmla="*/ 362901 h 510517"/>
                <a:gd name="connsiteX14" fmla="*/ 56860 w 183758"/>
                <a:gd name="connsiteY14" fmla="*/ 233491 h 510517"/>
                <a:gd name="connsiteX15" fmla="*/ 52664 w 183758"/>
                <a:gd name="connsiteY15" fmla="*/ 59467 h 510517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85"/>
                <a:gd name="connsiteX1" fmla="*/ 100203 w 183622"/>
                <a:gd name="connsiteY1" fmla="*/ 555 h 510785"/>
                <a:gd name="connsiteX2" fmla="*/ 165425 w 183622"/>
                <a:gd name="connsiteY2" fmla="*/ 49470 h 510785"/>
                <a:gd name="connsiteX3" fmla="*/ 151074 w 183622"/>
                <a:gd name="connsiteY3" fmla="*/ 310357 h 510785"/>
                <a:gd name="connsiteX4" fmla="*/ 181827 w 183622"/>
                <a:gd name="connsiteY4" fmla="*/ 420561 h 510785"/>
                <a:gd name="connsiteX5" fmla="*/ 146973 w 183622"/>
                <a:gd name="connsiteY5" fmla="*/ 391858 h 510785"/>
                <a:gd name="connsiteX6" fmla="*/ 157224 w 183622"/>
                <a:gd name="connsiteY6" fmla="*/ 498470 h 510785"/>
                <a:gd name="connsiteX7" fmla="*/ 112119 w 183622"/>
                <a:gd name="connsiteY7" fmla="*/ 402109 h 510785"/>
                <a:gd name="connsiteX8" fmla="*/ 108019 w 183622"/>
                <a:gd name="connsiteY8" fmla="*/ 510771 h 510785"/>
                <a:gd name="connsiteX9" fmla="*/ 77459 w 183622"/>
                <a:gd name="connsiteY9" fmla="*/ 410406 h 510785"/>
                <a:gd name="connsiteX10" fmla="*/ 50613 w 183622"/>
                <a:gd name="connsiteY10" fmla="*/ 504621 h 510785"/>
                <a:gd name="connsiteX11" fmla="*/ 44461 w 183622"/>
                <a:gd name="connsiteY11" fmla="*/ 406209 h 510785"/>
                <a:gd name="connsiteX12" fmla="*/ 3458 w 183622"/>
                <a:gd name="connsiteY12" fmla="*/ 426711 h 510785"/>
                <a:gd name="connsiteX13" fmla="*/ 28060 w 183622"/>
                <a:gd name="connsiteY13" fmla="*/ 363155 h 510785"/>
                <a:gd name="connsiteX14" fmla="*/ 56860 w 183622"/>
                <a:gd name="connsiteY14" fmla="*/ 233745 h 510785"/>
                <a:gd name="connsiteX15" fmla="*/ 52664 w 183622"/>
                <a:gd name="connsiteY15" fmla="*/ 59721 h 510785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94408 h 545501"/>
                <a:gd name="connsiteX1" fmla="*/ 102157 w 183622"/>
                <a:gd name="connsiteY1" fmla="*/ 73 h 545501"/>
                <a:gd name="connsiteX2" fmla="*/ 165425 w 183622"/>
                <a:gd name="connsiteY2" fmla="*/ 84157 h 545501"/>
                <a:gd name="connsiteX3" fmla="*/ 151074 w 183622"/>
                <a:gd name="connsiteY3" fmla="*/ 345044 h 545501"/>
                <a:gd name="connsiteX4" fmla="*/ 181827 w 183622"/>
                <a:gd name="connsiteY4" fmla="*/ 455248 h 545501"/>
                <a:gd name="connsiteX5" fmla="*/ 146973 w 183622"/>
                <a:gd name="connsiteY5" fmla="*/ 426545 h 545501"/>
                <a:gd name="connsiteX6" fmla="*/ 157224 w 183622"/>
                <a:gd name="connsiteY6" fmla="*/ 533157 h 545501"/>
                <a:gd name="connsiteX7" fmla="*/ 112119 w 183622"/>
                <a:gd name="connsiteY7" fmla="*/ 436796 h 545501"/>
                <a:gd name="connsiteX8" fmla="*/ 108019 w 183622"/>
                <a:gd name="connsiteY8" fmla="*/ 545458 h 545501"/>
                <a:gd name="connsiteX9" fmla="*/ 77459 w 183622"/>
                <a:gd name="connsiteY9" fmla="*/ 445093 h 545501"/>
                <a:gd name="connsiteX10" fmla="*/ 50613 w 183622"/>
                <a:gd name="connsiteY10" fmla="*/ 539308 h 545501"/>
                <a:gd name="connsiteX11" fmla="*/ 44461 w 183622"/>
                <a:gd name="connsiteY11" fmla="*/ 440896 h 545501"/>
                <a:gd name="connsiteX12" fmla="*/ 3458 w 183622"/>
                <a:gd name="connsiteY12" fmla="*/ 461398 h 545501"/>
                <a:gd name="connsiteX13" fmla="*/ 28060 w 183622"/>
                <a:gd name="connsiteY13" fmla="*/ 397842 h 545501"/>
                <a:gd name="connsiteX14" fmla="*/ 56860 w 183622"/>
                <a:gd name="connsiteY14" fmla="*/ 268432 h 545501"/>
                <a:gd name="connsiteX15" fmla="*/ 52664 w 183622"/>
                <a:gd name="connsiteY15" fmla="*/ 94408 h 545501"/>
                <a:gd name="connsiteX0" fmla="*/ 52664 w 183622"/>
                <a:gd name="connsiteY0" fmla="*/ 99119 h 550212"/>
                <a:gd name="connsiteX1" fmla="*/ 102157 w 183622"/>
                <a:gd name="connsiteY1" fmla="*/ 4784 h 550212"/>
                <a:gd name="connsiteX2" fmla="*/ 165425 w 183622"/>
                <a:gd name="connsiteY2" fmla="*/ 49791 h 550212"/>
                <a:gd name="connsiteX3" fmla="*/ 151074 w 183622"/>
                <a:gd name="connsiteY3" fmla="*/ 349755 h 550212"/>
                <a:gd name="connsiteX4" fmla="*/ 181827 w 183622"/>
                <a:gd name="connsiteY4" fmla="*/ 459959 h 550212"/>
                <a:gd name="connsiteX5" fmla="*/ 146973 w 183622"/>
                <a:gd name="connsiteY5" fmla="*/ 431256 h 550212"/>
                <a:gd name="connsiteX6" fmla="*/ 157224 w 183622"/>
                <a:gd name="connsiteY6" fmla="*/ 537868 h 550212"/>
                <a:gd name="connsiteX7" fmla="*/ 112119 w 183622"/>
                <a:gd name="connsiteY7" fmla="*/ 441507 h 550212"/>
                <a:gd name="connsiteX8" fmla="*/ 108019 w 183622"/>
                <a:gd name="connsiteY8" fmla="*/ 550169 h 550212"/>
                <a:gd name="connsiteX9" fmla="*/ 77459 w 183622"/>
                <a:gd name="connsiteY9" fmla="*/ 449804 h 550212"/>
                <a:gd name="connsiteX10" fmla="*/ 50613 w 183622"/>
                <a:gd name="connsiteY10" fmla="*/ 544019 h 550212"/>
                <a:gd name="connsiteX11" fmla="*/ 44461 w 183622"/>
                <a:gd name="connsiteY11" fmla="*/ 445607 h 550212"/>
                <a:gd name="connsiteX12" fmla="*/ 3458 w 183622"/>
                <a:gd name="connsiteY12" fmla="*/ 466109 h 550212"/>
                <a:gd name="connsiteX13" fmla="*/ 28060 w 183622"/>
                <a:gd name="connsiteY13" fmla="*/ 402553 h 550212"/>
                <a:gd name="connsiteX14" fmla="*/ 56860 w 183622"/>
                <a:gd name="connsiteY14" fmla="*/ 273143 h 550212"/>
                <a:gd name="connsiteX15" fmla="*/ 52664 w 183622"/>
                <a:gd name="connsiteY15" fmla="*/ 99119 h 550212"/>
                <a:gd name="connsiteX0" fmla="*/ 52664 w 183622"/>
                <a:gd name="connsiteY0" fmla="*/ 52963 h 547041"/>
                <a:gd name="connsiteX1" fmla="*/ 102157 w 183622"/>
                <a:gd name="connsiteY1" fmla="*/ 1613 h 547041"/>
                <a:gd name="connsiteX2" fmla="*/ 165425 w 183622"/>
                <a:gd name="connsiteY2" fmla="*/ 46620 h 547041"/>
                <a:gd name="connsiteX3" fmla="*/ 151074 w 183622"/>
                <a:gd name="connsiteY3" fmla="*/ 346584 h 547041"/>
                <a:gd name="connsiteX4" fmla="*/ 181827 w 183622"/>
                <a:gd name="connsiteY4" fmla="*/ 456788 h 547041"/>
                <a:gd name="connsiteX5" fmla="*/ 146973 w 183622"/>
                <a:gd name="connsiteY5" fmla="*/ 428085 h 547041"/>
                <a:gd name="connsiteX6" fmla="*/ 157224 w 183622"/>
                <a:gd name="connsiteY6" fmla="*/ 534697 h 547041"/>
                <a:gd name="connsiteX7" fmla="*/ 112119 w 183622"/>
                <a:gd name="connsiteY7" fmla="*/ 438336 h 547041"/>
                <a:gd name="connsiteX8" fmla="*/ 108019 w 183622"/>
                <a:gd name="connsiteY8" fmla="*/ 546998 h 547041"/>
                <a:gd name="connsiteX9" fmla="*/ 77459 w 183622"/>
                <a:gd name="connsiteY9" fmla="*/ 446633 h 547041"/>
                <a:gd name="connsiteX10" fmla="*/ 50613 w 183622"/>
                <a:gd name="connsiteY10" fmla="*/ 540848 h 547041"/>
                <a:gd name="connsiteX11" fmla="*/ 44461 w 183622"/>
                <a:gd name="connsiteY11" fmla="*/ 442436 h 547041"/>
                <a:gd name="connsiteX12" fmla="*/ 3458 w 183622"/>
                <a:gd name="connsiteY12" fmla="*/ 462938 h 547041"/>
                <a:gd name="connsiteX13" fmla="*/ 28060 w 183622"/>
                <a:gd name="connsiteY13" fmla="*/ 399382 h 547041"/>
                <a:gd name="connsiteX14" fmla="*/ 56860 w 183622"/>
                <a:gd name="connsiteY14" fmla="*/ 269972 h 547041"/>
                <a:gd name="connsiteX15" fmla="*/ 52664 w 183622"/>
                <a:gd name="connsiteY15" fmla="*/ 52963 h 547041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3622" h="555612">
                  <a:moveTo>
                    <a:pt x="52664" y="61534"/>
                  </a:moveTo>
                  <a:cubicBezTo>
                    <a:pt x="59888" y="15179"/>
                    <a:pt x="81410" y="1472"/>
                    <a:pt x="100203" y="415"/>
                  </a:cubicBezTo>
                  <a:cubicBezTo>
                    <a:pt x="118996" y="-642"/>
                    <a:pt x="156947" y="-3932"/>
                    <a:pt x="165425" y="55191"/>
                  </a:cubicBezTo>
                  <a:cubicBezTo>
                    <a:pt x="173903" y="114314"/>
                    <a:pt x="148340" y="286794"/>
                    <a:pt x="151074" y="355155"/>
                  </a:cubicBezTo>
                  <a:cubicBezTo>
                    <a:pt x="153808" y="423516"/>
                    <a:pt x="192279" y="447868"/>
                    <a:pt x="181827" y="465359"/>
                  </a:cubicBezTo>
                  <a:cubicBezTo>
                    <a:pt x="171375" y="482850"/>
                    <a:pt x="151074" y="423671"/>
                    <a:pt x="146973" y="436656"/>
                  </a:cubicBezTo>
                  <a:cubicBezTo>
                    <a:pt x="142873" y="449641"/>
                    <a:pt x="171138" y="533553"/>
                    <a:pt x="157224" y="543268"/>
                  </a:cubicBezTo>
                  <a:cubicBezTo>
                    <a:pt x="143310" y="552983"/>
                    <a:pt x="120320" y="444857"/>
                    <a:pt x="112119" y="446907"/>
                  </a:cubicBezTo>
                  <a:cubicBezTo>
                    <a:pt x="103918" y="448957"/>
                    <a:pt x="123565" y="558094"/>
                    <a:pt x="108019" y="555569"/>
                  </a:cubicBezTo>
                  <a:cubicBezTo>
                    <a:pt x="92473" y="553044"/>
                    <a:pt x="87027" y="456229"/>
                    <a:pt x="77459" y="455204"/>
                  </a:cubicBezTo>
                  <a:cubicBezTo>
                    <a:pt x="67891" y="454179"/>
                    <a:pt x="67836" y="548164"/>
                    <a:pt x="50613" y="549419"/>
                  </a:cubicBezTo>
                  <a:cubicBezTo>
                    <a:pt x="33390" y="550674"/>
                    <a:pt x="52320" y="463992"/>
                    <a:pt x="44461" y="451007"/>
                  </a:cubicBezTo>
                  <a:cubicBezTo>
                    <a:pt x="36602" y="438022"/>
                    <a:pt x="16442" y="478685"/>
                    <a:pt x="3458" y="471509"/>
                  </a:cubicBezTo>
                  <a:cubicBezTo>
                    <a:pt x="-9526" y="464333"/>
                    <a:pt x="17467" y="429480"/>
                    <a:pt x="28060" y="407953"/>
                  </a:cubicBezTo>
                  <a:cubicBezTo>
                    <a:pt x="60144" y="359073"/>
                    <a:pt x="59236" y="343593"/>
                    <a:pt x="56860" y="278543"/>
                  </a:cubicBezTo>
                  <a:cubicBezTo>
                    <a:pt x="54484" y="213493"/>
                    <a:pt x="45440" y="107889"/>
                    <a:pt x="52664" y="61534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117BBD01-6722-4005-88FC-F7CD09104DB6}"/>
                </a:ext>
              </a:extLst>
            </p:cNvPr>
            <p:cNvSpPr/>
            <p:nvPr/>
          </p:nvSpPr>
          <p:spPr>
            <a:xfrm rot="20791884">
              <a:off x="6298385" y="3186196"/>
              <a:ext cx="226497" cy="384246"/>
            </a:xfrm>
            <a:custGeom>
              <a:avLst/>
              <a:gdLst>
                <a:gd name="connsiteX0" fmla="*/ 26048 w 207295"/>
                <a:gd name="connsiteY0" fmla="*/ 89400 h 310281"/>
                <a:gd name="connsiteX1" fmla="*/ 88597 w 207295"/>
                <a:gd name="connsiteY1" fmla="*/ 44 h 310281"/>
                <a:gd name="connsiteX2" fmla="*/ 171995 w 207295"/>
                <a:gd name="connsiteY2" fmla="*/ 80464 h 310281"/>
                <a:gd name="connsiteX3" fmla="*/ 204758 w 207295"/>
                <a:gd name="connsiteY3" fmla="*/ 274067 h 310281"/>
                <a:gd name="connsiteX4" fmla="*/ 109446 w 207295"/>
                <a:gd name="connsiteY4" fmla="*/ 294916 h 310281"/>
                <a:gd name="connsiteX5" fmla="*/ 5199 w 207295"/>
                <a:gd name="connsiteY5" fmla="*/ 294916 h 310281"/>
                <a:gd name="connsiteX6" fmla="*/ 26048 w 207295"/>
                <a:gd name="connsiteY6" fmla="*/ 89400 h 310281"/>
                <a:gd name="connsiteX0" fmla="*/ 25027 w 206625"/>
                <a:gd name="connsiteY0" fmla="*/ 89400 h 324978"/>
                <a:gd name="connsiteX1" fmla="*/ 87576 w 206625"/>
                <a:gd name="connsiteY1" fmla="*/ 44 h 324978"/>
                <a:gd name="connsiteX2" fmla="*/ 170974 w 206625"/>
                <a:gd name="connsiteY2" fmla="*/ 80464 h 324978"/>
                <a:gd name="connsiteX3" fmla="*/ 203737 w 206625"/>
                <a:gd name="connsiteY3" fmla="*/ 274067 h 324978"/>
                <a:gd name="connsiteX4" fmla="*/ 102468 w 206625"/>
                <a:gd name="connsiteY4" fmla="*/ 321723 h 324978"/>
                <a:gd name="connsiteX5" fmla="*/ 4178 w 206625"/>
                <a:gd name="connsiteY5" fmla="*/ 294916 h 324978"/>
                <a:gd name="connsiteX6" fmla="*/ 25027 w 206625"/>
                <a:gd name="connsiteY6" fmla="*/ 89400 h 324978"/>
                <a:gd name="connsiteX0" fmla="*/ 25027 w 215052"/>
                <a:gd name="connsiteY0" fmla="*/ 89406 h 325089"/>
                <a:gd name="connsiteX1" fmla="*/ 87576 w 215052"/>
                <a:gd name="connsiteY1" fmla="*/ 50 h 325089"/>
                <a:gd name="connsiteX2" fmla="*/ 170974 w 215052"/>
                <a:gd name="connsiteY2" fmla="*/ 80470 h 325089"/>
                <a:gd name="connsiteX3" fmla="*/ 212673 w 215052"/>
                <a:gd name="connsiteY3" fmla="*/ 300880 h 325089"/>
                <a:gd name="connsiteX4" fmla="*/ 102468 w 215052"/>
                <a:gd name="connsiteY4" fmla="*/ 321729 h 325089"/>
                <a:gd name="connsiteX5" fmla="*/ 4178 w 215052"/>
                <a:gd name="connsiteY5" fmla="*/ 294922 h 325089"/>
                <a:gd name="connsiteX6" fmla="*/ 25027 w 215052"/>
                <a:gd name="connsiteY6" fmla="*/ 89406 h 325089"/>
                <a:gd name="connsiteX0" fmla="*/ 33149 w 223174"/>
                <a:gd name="connsiteY0" fmla="*/ 89406 h 331862"/>
                <a:gd name="connsiteX1" fmla="*/ 95698 w 223174"/>
                <a:gd name="connsiteY1" fmla="*/ 50 h 331862"/>
                <a:gd name="connsiteX2" fmla="*/ 179096 w 223174"/>
                <a:gd name="connsiteY2" fmla="*/ 80470 h 331862"/>
                <a:gd name="connsiteX3" fmla="*/ 220795 w 223174"/>
                <a:gd name="connsiteY3" fmla="*/ 300880 h 331862"/>
                <a:gd name="connsiteX4" fmla="*/ 110590 w 223174"/>
                <a:gd name="connsiteY4" fmla="*/ 321729 h 331862"/>
                <a:gd name="connsiteX5" fmla="*/ 3365 w 223174"/>
                <a:gd name="connsiteY5" fmla="*/ 309814 h 331862"/>
                <a:gd name="connsiteX6" fmla="*/ 33149 w 223174"/>
                <a:gd name="connsiteY6" fmla="*/ 89406 h 331862"/>
                <a:gd name="connsiteX0" fmla="*/ 23550 w 225489"/>
                <a:gd name="connsiteY0" fmla="*/ 104561 h 331102"/>
                <a:gd name="connsiteX1" fmla="*/ 98013 w 225489"/>
                <a:gd name="connsiteY1" fmla="*/ 312 h 331102"/>
                <a:gd name="connsiteX2" fmla="*/ 181411 w 225489"/>
                <a:gd name="connsiteY2" fmla="*/ 80732 h 331102"/>
                <a:gd name="connsiteX3" fmla="*/ 223110 w 225489"/>
                <a:gd name="connsiteY3" fmla="*/ 301142 h 331102"/>
                <a:gd name="connsiteX4" fmla="*/ 112905 w 225489"/>
                <a:gd name="connsiteY4" fmla="*/ 321991 h 331102"/>
                <a:gd name="connsiteX5" fmla="*/ 5680 w 225489"/>
                <a:gd name="connsiteY5" fmla="*/ 310076 h 331102"/>
                <a:gd name="connsiteX6" fmla="*/ 23550 w 225489"/>
                <a:gd name="connsiteY6" fmla="*/ 104561 h 331102"/>
                <a:gd name="connsiteX0" fmla="*/ 23550 w 227742"/>
                <a:gd name="connsiteY0" fmla="*/ 104561 h 331102"/>
                <a:gd name="connsiteX1" fmla="*/ 98013 w 227742"/>
                <a:gd name="connsiteY1" fmla="*/ 312 h 331102"/>
                <a:gd name="connsiteX2" fmla="*/ 196304 w 227742"/>
                <a:gd name="connsiteY2" fmla="*/ 80732 h 331102"/>
                <a:gd name="connsiteX3" fmla="*/ 223110 w 227742"/>
                <a:gd name="connsiteY3" fmla="*/ 301142 h 331102"/>
                <a:gd name="connsiteX4" fmla="*/ 112905 w 227742"/>
                <a:gd name="connsiteY4" fmla="*/ 321991 h 331102"/>
                <a:gd name="connsiteX5" fmla="*/ 5680 w 227742"/>
                <a:gd name="connsiteY5" fmla="*/ 310076 h 331102"/>
                <a:gd name="connsiteX6" fmla="*/ 23550 w 227742"/>
                <a:gd name="connsiteY6" fmla="*/ 104561 h 331102"/>
                <a:gd name="connsiteX0" fmla="*/ 19305 w 229454"/>
                <a:gd name="connsiteY0" fmla="*/ 68648 h 333403"/>
                <a:gd name="connsiteX1" fmla="*/ 99725 w 229454"/>
                <a:gd name="connsiteY1" fmla="*/ 141 h 333403"/>
                <a:gd name="connsiteX2" fmla="*/ 198016 w 229454"/>
                <a:gd name="connsiteY2" fmla="*/ 80561 h 333403"/>
                <a:gd name="connsiteX3" fmla="*/ 224822 w 229454"/>
                <a:gd name="connsiteY3" fmla="*/ 300971 h 333403"/>
                <a:gd name="connsiteX4" fmla="*/ 114617 w 229454"/>
                <a:gd name="connsiteY4" fmla="*/ 321820 h 333403"/>
                <a:gd name="connsiteX5" fmla="*/ 7392 w 229454"/>
                <a:gd name="connsiteY5" fmla="*/ 309905 h 333403"/>
                <a:gd name="connsiteX6" fmla="*/ 19305 w 229454"/>
                <a:gd name="connsiteY6" fmla="*/ 68648 h 333403"/>
                <a:gd name="connsiteX0" fmla="*/ 19305 w 226896"/>
                <a:gd name="connsiteY0" fmla="*/ 68558 h 333313"/>
                <a:gd name="connsiteX1" fmla="*/ 99725 w 226896"/>
                <a:gd name="connsiteY1" fmla="*/ 51 h 333313"/>
                <a:gd name="connsiteX2" fmla="*/ 180145 w 226896"/>
                <a:gd name="connsiteY2" fmla="*/ 62599 h 333313"/>
                <a:gd name="connsiteX3" fmla="*/ 224822 w 226896"/>
                <a:gd name="connsiteY3" fmla="*/ 300881 h 333313"/>
                <a:gd name="connsiteX4" fmla="*/ 114617 w 226896"/>
                <a:gd name="connsiteY4" fmla="*/ 321730 h 333313"/>
                <a:gd name="connsiteX5" fmla="*/ 7392 w 226896"/>
                <a:gd name="connsiteY5" fmla="*/ 309815 h 333313"/>
                <a:gd name="connsiteX6" fmla="*/ 19305 w 226896"/>
                <a:gd name="connsiteY6" fmla="*/ 68558 h 333313"/>
                <a:gd name="connsiteX0" fmla="*/ 18790 w 226497"/>
                <a:gd name="connsiteY0" fmla="*/ 95334 h 360089"/>
                <a:gd name="connsiteX1" fmla="*/ 84318 w 226497"/>
                <a:gd name="connsiteY1" fmla="*/ 20 h 360089"/>
                <a:gd name="connsiteX2" fmla="*/ 179630 w 226497"/>
                <a:gd name="connsiteY2" fmla="*/ 89375 h 360089"/>
                <a:gd name="connsiteX3" fmla="*/ 224307 w 226497"/>
                <a:gd name="connsiteY3" fmla="*/ 327657 h 360089"/>
                <a:gd name="connsiteX4" fmla="*/ 114102 w 226497"/>
                <a:gd name="connsiteY4" fmla="*/ 348506 h 360089"/>
                <a:gd name="connsiteX5" fmla="*/ 6877 w 226497"/>
                <a:gd name="connsiteY5" fmla="*/ 336591 h 360089"/>
                <a:gd name="connsiteX6" fmla="*/ 18790 w 226497"/>
                <a:gd name="connsiteY6" fmla="*/ 95334 h 360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6497" h="360089">
                  <a:moveTo>
                    <a:pt x="18790" y="95334"/>
                  </a:moveTo>
                  <a:cubicBezTo>
                    <a:pt x="31697" y="39239"/>
                    <a:pt x="57511" y="1013"/>
                    <a:pt x="84318" y="20"/>
                  </a:cubicBezTo>
                  <a:cubicBezTo>
                    <a:pt x="111125" y="-973"/>
                    <a:pt x="156299" y="34769"/>
                    <a:pt x="179630" y="89375"/>
                  </a:cubicBezTo>
                  <a:cubicBezTo>
                    <a:pt x="202961" y="143981"/>
                    <a:pt x="235228" y="284469"/>
                    <a:pt x="224307" y="327657"/>
                  </a:cubicBezTo>
                  <a:cubicBezTo>
                    <a:pt x="213386" y="370845"/>
                    <a:pt x="147362" y="345031"/>
                    <a:pt x="114102" y="348506"/>
                  </a:cubicBezTo>
                  <a:cubicBezTo>
                    <a:pt x="80842" y="351981"/>
                    <a:pt x="22762" y="378786"/>
                    <a:pt x="6877" y="336591"/>
                  </a:cubicBezTo>
                  <a:cubicBezTo>
                    <a:pt x="-9008" y="294396"/>
                    <a:pt x="5883" y="151429"/>
                    <a:pt x="18790" y="95334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r>
                <a:rPr lang="en-US" sz="2700" dirty="0">
                  <a:solidFill>
                    <a:prstClr val="white"/>
                  </a:solidFill>
                  <a:latin typeface="Calibri" panose="020F0502020204030204"/>
                </a:rPr>
                <a:t>        </a:t>
              </a:r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8C3AA2C6-4C20-4A44-A46B-65FC68414E00}"/>
                </a:ext>
              </a:extLst>
            </p:cNvPr>
            <p:cNvSpPr/>
            <p:nvPr/>
          </p:nvSpPr>
          <p:spPr>
            <a:xfrm>
              <a:off x="5506571" y="5172971"/>
              <a:ext cx="294228" cy="112275"/>
            </a:xfrm>
            <a:custGeom>
              <a:avLst/>
              <a:gdLst>
                <a:gd name="connsiteX0" fmla="*/ 221209 w 244329"/>
                <a:gd name="connsiteY0" fmla="*/ 9633 h 114404"/>
                <a:gd name="connsiteX1" fmla="*/ 237008 w 244329"/>
                <a:gd name="connsiteY1" fmla="*/ 88631 h 114404"/>
                <a:gd name="connsiteX2" fmla="*/ 126411 w 244329"/>
                <a:gd name="connsiteY2" fmla="*/ 102456 h 114404"/>
                <a:gd name="connsiteX3" fmla="*/ 15 w 244329"/>
                <a:gd name="connsiteY3" fmla="*/ 108380 h 114404"/>
                <a:gd name="connsiteX4" fmla="*/ 118511 w 244329"/>
                <a:gd name="connsiteY4" fmla="*/ 11608 h 114404"/>
                <a:gd name="connsiteX5" fmla="*/ 221209 w 244329"/>
                <a:gd name="connsiteY5" fmla="*/ 9633 h 114404"/>
                <a:gd name="connsiteX0" fmla="*/ 223184 w 246304"/>
                <a:gd name="connsiteY0" fmla="*/ 8926 h 102196"/>
                <a:gd name="connsiteX1" fmla="*/ 238983 w 246304"/>
                <a:gd name="connsiteY1" fmla="*/ 87924 h 102196"/>
                <a:gd name="connsiteX2" fmla="*/ 128386 w 246304"/>
                <a:gd name="connsiteY2" fmla="*/ 101749 h 102196"/>
                <a:gd name="connsiteX3" fmla="*/ 15 w 246304"/>
                <a:gd name="connsiteY3" fmla="*/ 89899 h 102196"/>
                <a:gd name="connsiteX4" fmla="*/ 120486 w 246304"/>
                <a:gd name="connsiteY4" fmla="*/ 10901 h 102196"/>
                <a:gd name="connsiteX5" fmla="*/ 223184 w 246304"/>
                <a:gd name="connsiteY5" fmla="*/ 8926 h 102196"/>
                <a:gd name="connsiteX0" fmla="*/ 223184 w 246889"/>
                <a:gd name="connsiteY0" fmla="*/ 8926 h 97266"/>
                <a:gd name="connsiteX1" fmla="*/ 238983 w 246889"/>
                <a:gd name="connsiteY1" fmla="*/ 87924 h 97266"/>
                <a:gd name="connsiteX2" fmla="*/ 120486 w 246889"/>
                <a:gd name="connsiteY2" fmla="*/ 91875 h 97266"/>
                <a:gd name="connsiteX3" fmla="*/ 15 w 246889"/>
                <a:gd name="connsiteY3" fmla="*/ 89899 h 97266"/>
                <a:gd name="connsiteX4" fmla="*/ 120486 w 246889"/>
                <a:gd name="connsiteY4" fmla="*/ 10901 h 97266"/>
                <a:gd name="connsiteX5" fmla="*/ 223184 w 246889"/>
                <a:gd name="connsiteY5" fmla="*/ 8926 h 97266"/>
                <a:gd name="connsiteX0" fmla="*/ 223194 w 248288"/>
                <a:gd name="connsiteY0" fmla="*/ 4930 h 93270"/>
                <a:gd name="connsiteX1" fmla="*/ 238993 w 248288"/>
                <a:gd name="connsiteY1" fmla="*/ 83928 h 93270"/>
                <a:gd name="connsiteX2" fmla="*/ 120496 w 248288"/>
                <a:gd name="connsiteY2" fmla="*/ 87879 h 93270"/>
                <a:gd name="connsiteX3" fmla="*/ 25 w 248288"/>
                <a:gd name="connsiteY3" fmla="*/ 85903 h 93270"/>
                <a:gd name="connsiteX4" fmla="*/ 84947 w 248288"/>
                <a:gd name="connsiteY4" fmla="*/ 16780 h 93270"/>
                <a:gd name="connsiteX5" fmla="*/ 223194 w 248288"/>
                <a:gd name="connsiteY5" fmla="*/ 4930 h 93270"/>
                <a:gd name="connsiteX0" fmla="*/ 223184 w 246683"/>
                <a:gd name="connsiteY0" fmla="*/ 13745 h 102085"/>
                <a:gd name="connsiteX1" fmla="*/ 238983 w 246683"/>
                <a:gd name="connsiteY1" fmla="*/ 92743 h 102085"/>
                <a:gd name="connsiteX2" fmla="*/ 120486 w 246683"/>
                <a:gd name="connsiteY2" fmla="*/ 96694 h 102085"/>
                <a:gd name="connsiteX3" fmla="*/ 15 w 246683"/>
                <a:gd name="connsiteY3" fmla="*/ 94718 h 102085"/>
                <a:gd name="connsiteX4" fmla="*/ 126411 w 246683"/>
                <a:gd name="connsiteY4" fmla="*/ 7820 h 102085"/>
                <a:gd name="connsiteX5" fmla="*/ 223184 w 246683"/>
                <a:gd name="connsiteY5" fmla="*/ 13745 h 102085"/>
                <a:gd name="connsiteX0" fmla="*/ 223187 w 246686"/>
                <a:gd name="connsiteY0" fmla="*/ 7550 h 95890"/>
                <a:gd name="connsiteX1" fmla="*/ 238986 w 246686"/>
                <a:gd name="connsiteY1" fmla="*/ 86548 h 95890"/>
                <a:gd name="connsiteX2" fmla="*/ 120489 w 246686"/>
                <a:gd name="connsiteY2" fmla="*/ 90499 h 95890"/>
                <a:gd name="connsiteX3" fmla="*/ 18 w 246686"/>
                <a:gd name="connsiteY3" fmla="*/ 88523 h 95890"/>
                <a:gd name="connsiteX4" fmla="*/ 126414 w 246686"/>
                <a:gd name="connsiteY4" fmla="*/ 1625 h 95890"/>
                <a:gd name="connsiteX5" fmla="*/ 223187 w 246686"/>
                <a:gd name="connsiteY5" fmla="*/ 7550 h 95890"/>
                <a:gd name="connsiteX0" fmla="*/ 227133 w 248013"/>
                <a:gd name="connsiteY0" fmla="*/ 13746 h 102086"/>
                <a:gd name="connsiteX1" fmla="*/ 238983 w 248013"/>
                <a:gd name="connsiteY1" fmla="*/ 92744 h 102086"/>
                <a:gd name="connsiteX2" fmla="*/ 120486 w 248013"/>
                <a:gd name="connsiteY2" fmla="*/ 96695 h 102086"/>
                <a:gd name="connsiteX3" fmla="*/ 15 w 248013"/>
                <a:gd name="connsiteY3" fmla="*/ 94719 h 102086"/>
                <a:gd name="connsiteX4" fmla="*/ 126411 w 248013"/>
                <a:gd name="connsiteY4" fmla="*/ 7821 h 102086"/>
                <a:gd name="connsiteX5" fmla="*/ 227133 w 248013"/>
                <a:gd name="connsiteY5" fmla="*/ 13746 h 102086"/>
                <a:gd name="connsiteX0" fmla="*/ 227133 w 249041"/>
                <a:gd name="connsiteY0" fmla="*/ 11407 h 99747"/>
                <a:gd name="connsiteX1" fmla="*/ 238983 w 249041"/>
                <a:gd name="connsiteY1" fmla="*/ 90405 h 99747"/>
                <a:gd name="connsiteX2" fmla="*/ 120486 w 249041"/>
                <a:gd name="connsiteY2" fmla="*/ 94356 h 99747"/>
                <a:gd name="connsiteX3" fmla="*/ 15 w 249041"/>
                <a:gd name="connsiteY3" fmla="*/ 92380 h 99747"/>
                <a:gd name="connsiteX4" fmla="*/ 126411 w 249041"/>
                <a:gd name="connsiteY4" fmla="*/ 5482 h 99747"/>
                <a:gd name="connsiteX5" fmla="*/ 227133 w 249041"/>
                <a:gd name="connsiteY5" fmla="*/ 11407 h 99747"/>
                <a:gd name="connsiteX0" fmla="*/ 227133 w 243144"/>
                <a:gd name="connsiteY0" fmla="*/ 11407 h 101983"/>
                <a:gd name="connsiteX1" fmla="*/ 238983 w 243144"/>
                <a:gd name="connsiteY1" fmla="*/ 90405 h 101983"/>
                <a:gd name="connsiteX2" fmla="*/ 120486 w 243144"/>
                <a:gd name="connsiteY2" fmla="*/ 94356 h 101983"/>
                <a:gd name="connsiteX3" fmla="*/ 15 w 243144"/>
                <a:gd name="connsiteY3" fmla="*/ 92380 h 101983"/>
                <a:gd name="connsiteX4" fmla="*/ 126411 w 243144"/>
                <a:gd name="connsiteY4" fmla="*/ 5482 h 101983"/>
                <a:gd name="connsiteX5" fmla="*/ 227133 w 243144"/>
                <a:gd name="connsiteY5" fmla="*/ 11407 h 101983"/>
                <a:gd name="connsiteX0" fmla="*/ 227133 w 243144"/>
                <a:gd name="connsiteY0" fmla="*/ 11407 h 107617"/>
                <a:gd name="connsiteX1" fmla="*/ 238983 w 243144"/>
                <a:gd name="connsiteY1" fmla="*/ 90405 h 107617"/>
                <a:gd name="connsiteX2" fmla="*/ 120486 w 243144"/>
                <a:gd name="connsiteY2" fmla="*/ 94356 h 107617"/>
                <a:gd name="connsiteX3" fmla="*/ 15 w 243144"/>
                <a:gd name="connsiteY3" fmla="*/ 92380 h 107617"/>
                <a:gd name="connsiteX4" fmla="*/ 126411 w 243144"/>
                <a:gd name="connsiteY4" fmla="*/ 5482 h 107617"/>
                <a:gd name="connsiteX5" fmla="*/ 227133 w 243144"/>
                <a:gd name="connsiteY5" fmla="*/ 11407 h 107617"/>
                <a:gd name="connsiteX0" fmla="*/ 227133 w 247182"/>
                <a:gd name="connsiteY0" fmla="*/ 11407 h 107617"/>
                <a:gd name="connsiteX1" fmla="*/ 238983 w 247182"/>
                <a:gd name="connsiteY1" fmla="*/ 90405 h 107617"/>
                <a:gd name="connsiteX2" fmla="*/ 146160 w 247182"/>
                <a:gd name="connsiteY2" fmla="*/ 94356 h 107617"/>
                <a:gd name="connsiteX3" fmla="*/ 15 w 247182"/>
                <a:gd name="connsiteY3" fmla="*/ 92380 h 107617"/>
                <a:gd name="connsiteX4" fmla="*/ 126411 w 247182"/>
                <a:gd name="connsiteY4" fmla="*/ 5482 h 107617"/>
                <a:gd name="connsiteX5" fmla="*/ 227133 w 247182"/>
                <a:gd name="connsiteY5" fmla="*/ 11407 h 107617"/>
                <a:gd name="connsiteX0" fmla="*/ 227133 w 247453"/>
                <a:gd name="connsiteY0" fmla="*/ 14122 h 110034"/>
                <a:gd name="connsiteX1" fmla="*/ 240747 w 247453"/>
                <a:gd name="connsiteY1" fmla="*/ 100740 h 110034"/>
                <a:gd name="connsiteX2" fmla="*/ 146160 w 247453"/>
                <a:gd name="connsiteY2" fmla="*/ 97071 h 110034"/>
                <a:gd name="connsiteX3" fmla="*/ 15 w 247453"/>
                <a:gd name="connsiteY3" fmla="*/ 95095 h 110034"/>
                <a:gd name="connsiteX4" fmla="*/ 126411 w 247453"/>
                <a:gd name="connsiteY4" fmla="*/ 8197 h 110034"/>
                <a:gd name="connsiteX5" fmla="*/ 227133 w 247453"/>
                <a:gd name="connsiteY5" fmla="*/ 14122 h 110034"/>
                <a:gd name="connsiteX0" fmla="*/ 227133 w 247453"/>
                <a:gd name="connsiteY0" fmla="*/ 14122 h 112425"/>
                <a:gd name="connsiteX1" fmla="*/ 240747 w 247453"/>
                <a:gd name="connsiteY1" fmla="*/ 100740 h 112425"/>
                <a:gd name="connsiteX2" fmla="*/ 146160 w 247453"/>
                <a:gd name="connsiteY2" fmla="*/ 104691 h 112425"/>
                <a:gd name="connsiteX3" fmla="*/ 15 w 247453"/>
                <a:gd name="connsiteY3" fmla="*/ 95095 h 112425"/>
                <a:gd name="connsiteX4" fmla="*/ 126411 w 247453"/>
                <a:gd name="connsiteY4" fmla="*/ 8197 h 112425"/>
                <a:gd name="connsiteX5" fmla="*/ 227133 w 247453"/>
                <a:gd name="connsiteY5" fmla="*/ 14122 h 112425"/>
                <a:gd name="connsiteX0" fmla="*/ 227133 w 247453"/>
                <a:gd name="connsiteY0" fmla="*/ 7701 h 106004"/>
                <a:gd name="connsiteX1" fmla="*/ 240747 w 247453"/>
                <a:gd name="connsiteY1" fmla="*/ 94319 h 106004"/>
                <a:gd name="connsiteX2" fmla="*/ 146160 w 247453"/>
                <a:gd name="connsiteY2" fmla="*/ 98270 h 106004"/>
                <a:gd name="connsiteX3" fmla="*/ 15 w 247453"/>
                <a:gd name="connsiteY3" fmla="*/ 88674 h 106004"/>
                <a:gd name="connsiteX4" fmla="*/ 126411 w 247453"/>
                <a:gd name="connsiteY4" fmla="*/ 1776 h 106004"/>
                <a:gd name="connsiteX5" fmla="*/ 227133 w 247453"/>
                <a:gd name="connsiteY5" fmla="*/ 7701 h 106004"/>
                <a:gd name="connsiteX0" fmla="*/ 227132 w 247123"/>
                <a:gd name="connsiteY0" fmla="*/ 9857 h 108160"/>
                <a:gd name="connsiteX1" fmla="*/ 240746 w 247123"/>
                <a:gd name="connsiteY1" fmla="*/ 96475 h 108160"/>
                <a:gd name="connsiteX2" fmla="*/ 146159 w 247123"/>
                <a:gd name="connsiteY2" fmla="*/ 100426 h 108160"/>
                <a:gd name="connsiteX3" fmla="*/ 14 w 247123"/>
                <a:gd name="connsiteY3" fmla="*/ 90830 h 108160"/>
                <a:gd name="connsiteX4" fmla="*/ 135228 w 247123"/>
                <a:gd name="connsiteY4" fmla="*/ 122 h 108160"/>
                <a:gd name="connsiteX5" fmla="*/ 227132 w 247123"/>
                <a:gd name="connsiteY5" fmla="*/ 9857 h 108160"/>
                <a:gd name="connsiteX0" fmla="*/ 227132 w 247520"/>
                <a:gd name="connsiteY0" fmla="*/ 9857 h 108160"/>
                <a:gd name="connsiteX1" fmla="*/ 240746 w 247520"/>
                <a:gd name="connsiteY1" fmla="*/ 96475 h 108160"/>
                <a:gd name="connsiteX2" fmla="*/ 146159 w 247520"/>
                <a:gd name="connsiteY2" fmla="*/ 100426 h 108160"/>
                <a:gd name="connsiteX3" fmla="*/ 14 w 247520"/>
                <a:gd name="connsiteY3" fmla="*/ 90830 h 108160"/>
                <a:gd name="connsiteX4" fmla="*/ 135228 w 247520"/>
                <a:gd name="connsiteY4" fmla="*/ 122 h 108160"/>
                <a:gd name="connsiteX5" fmla="*/ 227132 w 247520"/>
                <a:gd name="connsiteY5" fmla="*/ 9857 h 108160"/>
                <a:gd name="connsiteX0" fmla="*/ 221840 w 245898"/>
                <a:gd name="connsiteY0" fmla="*/ 12067 h 112275"/>
                <a:gd name="connsiteX1" fmla="*/ 240745 w 245898"/>
                <a:gd name="connsiteY1" fmla="*/ 100590 h 112275"/>
                <a:gd name="connsiteX2" fmla="*/ 146158 w 245898"/>
                <a:gd name="connsiteY2" fmla="*/ 104541 h 112275"/>
                <a:gd name="connsiteX3" fmla="*/ 13 w 245898"/>
                <a:gd name="connsiteY3" fmla="*/ 94945 h 112275"/>
                <a:gd name="connsiteX4" fmla="*/ 135227 w 245898"/>
                <a:gd name="connsiteY4" fmla="*/ 4237 h 112275"/>
                <a:gd name="connsiteX5" fmla="*/ 221840 w 245898"/>
                <a:gd name="connsiteY5" fmla="*/ 12067 h 112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898" h="112275">
                  <a:moveTo>
                    <a:pt x="221840" y="12067"/>
                  </a:moveTo>
                  <a:cubicBezTo>
                    <a:pt x="241189" y="9076"/>
                    <a:pt x="253359" y="85178"/>
                    <a:pt x="240745" y="100590"/>
                  </a:cubicBezTo>
                  <a:cubicBezTo>
                    <a:pt x="228131" y="116002"/>
                    <a:pt x="186280" y="105482"/>
                    <a:pt x="146158" y="104541"/>
                  </a:cubicBezTo>
                  <a:cubicBezTo>
                    <a:pt x="106036" y="103600"/>
                    <a:pt x="1330" y="127861"/>
                    <a:pt x="13" y="94945"/>
                  </a:cubicBezTo>
                  <a:cubicBezTo>
                    <a:pt x="-1304" y="79804"/>
                    <a:pt x="98256" y="18050"/>
                    <a:pt x="135227" y="4237"/>
                  </a:cubicBezTo>
                  <a:cubicBezTo>
                    <a:pt x="172198" y="-9576"/>
                    <a:pt x="202491" y="15058"/>
                    <a:pt x="221840" y="12067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46E193CB-0D0C-4066-AFF8-FBDA62690AF1}"/>
                </a:ext>
              </a:extLst>
            </p:cNvPr>
            <p:cNvSpPr/>
            <p:nvPr/>
          </p:nvSpPr>
          <p:spPr>
            <a:xfrm rot="20800008">
              <a:off x="5175259" y="1887124"/>
              <a:ext cx="1320257" cy="1287989"/>
            </a:xfrm>
            <a:custGeom>
              <a:avLst/>
              <a:gdLst>
                <a:gd name="connsiteX0" fmla="*/ 4686 w 1522514"/>
                <a:gd name="connsiteY0" fmla="*/ 621143 h 1467029"/>
                <a:gd name="connsiteX1" fmla="*/ 42786 w 1522514"/>
                <a:gd name="connsiteY1" fmla="*/ 788783 h 1467029"/>
                <a:gd name="connsiteX2" fmla="*/ 50406 w 1522514"/>
                <a:gd name="connsiteY2" fmla="*/ 836408 h 1467029"/>
                <a:gd name="connsiteX3" fmla="*/ 6591 w 1522514"/>
                <a:gd name="connsiteY3" fmla="*/ 845933 h 1467029"/>
                <a:gd name="connsiteX4" fmla="*/ 6591 w 1522514"/>
                <a:gd name="connsiteY4" fmla="*/ 948803 h 1467029"/>
                <a:gd name="connsiteX5" fmla="*/ 67551 w 1522514"/>
                <a:gd name="connsiteY5" fmla="*/ 1063103 h 1467029"/>
                <a:gd name="connsiteX6" fmla="*/ 111366 w 1522514"/>
                <a:gd name="connsiteY6" fmla="*/ 1101203 h 1467029"/>
                <a:gd name="connsiteX7" fmla="*/ 96126 w 1522514"/>
                <a:gd name="connsiteY7" fmla="*/ 1223123 h 1467029"/>
                <a:gd name="connsiteX8" fmla="*/ 128511 w 1522514"/>
                <a:gd name="connsiteY8" fmla="*/ 1314563 h 1467029"/>
                <a:gd name="connsiteX9" fmla="*/ 223761 w 1522514"/>
                <a:gd name="connsiteY9" fmla="*/ 1379333 h 1467029"/>
                <a:gd name="connsiteX10" fmla="*/ 406641 w 1522514"/>
                <a:gd name="connsiteY10" fmla="*/ 1436483 h 1467029"/>
                <a:gd name="connsiteX11" fmla="*/ 665721 w 1522514"/>
                <a:gd name="connsiteY11" fmla="*/ 1466963 h 1467029"/>
                <a:gd name="connsiteX12" fmla="*/ 900036 w 1522514"/>
                <a:gd name="connsiteY12" fmla="*/ 1428863 h 1467029"/>
                <a:gd name="connsiteX13" fmla="*/ 1122921 w 1522514"/>
                <a:gd name="connsiteY13" fmla="*/ 1345043 h 1467029"/>
                <a:gd name="connsiteX14" fmla="*/ 1273416 w 1522514"/>
                <a:gd name="connsiteY14" fmla="*/ 1211693 h 1467029"/>
                <a:gd name="connsiteX15" fmla="*/ 1309611 w 1522514"/>
                <a:gd name="connsiteY15" fmla="*/ 1236458 h 1467029"/>
                <a:gd name="connsiteX16" fmla="*/ 1408671 w 1522514"/>
                <a:gd name="connsiteY16" fmla="*/ 1219313 h 1467029"/>
                <a:gd name="connsiteX17" fmla="*/ 1477251 w 1522514"/>
                <a:gd name="connsiteY17" fmla="*/ 1145018 h 1467029"/>
                <a:gd name="connsiteX18" fmla="*/ 1521066 w 1522514"/>
                <a:gd name="connsiteY18" fmla="*/ 1045958 h 1467029"/>
                <a:gd name="connsiteX19" fmla="*/ 1507731 w 1522514"/>
                <a:gd name="connsiteY19" fmla="*/ 931658 h 1467029"/>
                <a:gd name="connsiteX20" fmla="*/ 1465821 w 1522514"/>
                <a:gd name="connsiteY20" fmla="*/ 861173 h 1467029"/>
                <a:gd name="connsiteX21" fmla="*/ 1357236 w 1522514"/>
                <a:gd name="connsiteY21" fmla="*/ 872603 h 1467029"/>
                <a:gd name="connsiteX22" fmla="*/ 1418196 w 1522514"/>
                <a:gd name="connsiteY22" fmla="*/ 802118 h 1467029"/>
                <a:gd name="connsiteX23" fmla="*/ 1475346 w 1522514"/>
                <a:gd name="connsiteY23" fmla="*/ 440168 h 1467029"/>
                <a:gd name="connsiteX24" fmla="*/ 1395336 w 1522514"/>
                <a:gd name="connsiteY24" fmla="*/ 158228 h 1467029"/>
                <a:gd name="connsiteX25" fmla="*/ 1199121 w 1522514"/>
                <a:gd name="connsiteY25" fmla="*/ 26783 h 1467029"/>
                <a:gd name="connsiteX26" fmla="*/ 1079106 w 1522514"/>
                <a:gd name="connsiteY26" fmla="*/ 59168 h 1467029"/>
                <a:gd name="connsiteX27" fmla="*/ 827646 w 1522514"/>
                <a:gd name="connsiteY27" fmla="*/ 22973 h 1467029"/>
                <a:gd name="connsiteX28" fmla="*/ 389496 w 1522514"/>
                <a:gd name="connsiteY28" fmla="*/ 24878 h 1467029"/>
                <a:gd name="connsiteX29" fmla="*/ 84696 w 1522514"/>
                <a:gd name="connsiteY29" fmla="*/ 333488 h 1467029"/>
                <a:gd name="connsiteX30" fmla="*/ 4686 w 1522514"/>
                <a:gd name="connsiteY30" fmla="*/ 621143 h 1467029"/>
                <a:gd name="connsiteX0" fmla="*/ 4686 w 1522641"/>
                <a:gd name="connsiteY0" fmla="*/ 621143 h 1467029"/>
                <a:gd name="connsiteX1" fmla="*/ 42786 w 1522641"/>
                <a:gd name="connsiteY1" fmla="*/ 788783 h 1467029"/>
                <a:gd name="connsiteX2" fmla="*/ 50406 w 1522641"/>
                <a:gd name="connsiteY2" fmla="*/ 836408 h 1467029"/>
                <a:gd name="connsiteX3" fmla="*/ 6591 w 1522641"/>
                <a:gd name="connsiteY3" fmla="*/ 845933 h 1467029"/>
                <a:gd name="connsiteX4" fmla="*/ 6591 w 1522641"/>
                <a:gd name="connsiteY4" fmla="*/ 948803 h 1467029"/>
                <a:gd name="connsiteX5" fmla="*/ 67551 w 1522641"/>
                <a:gd name="connsiteY5" fmla="*/ 1063103 h 1467029"/>
                <a:gd name="connsiteX6" fmla="*/ 111366 w 1522641"/>
                <a:gd name="connsiteY6" fmla="*/ 1101203 h 1467029"/>
                <a:gd name="connsiteX7" fmla="*/ 96126 w 1522641"/>
                <a:gd name="connsiteY7" fmla="*/ 1223123 h 1467029"/>
                <a:gd name="connsiteX8" fmla="*/ 128511 w 1522641"/>
                <a:gd name="connsiteY8" fmla="*/ 1314563 h 1467029"/>
                <a:gd name="connsiteX9" fmla="*/ 223761 w 1522641"/>
                <a:gd name="connsiteY9" fmla="*/ 1379333 h 1467029"/>
                <a:gd name="connsiteX10" fmla="*/ 406641 w 1522641"/>
                <a:gd name="connsiteY10" fmla="*/ 1436483 h 1467029"/>
                <a:gd name="connsiteX11" fmla="*/ 665721 w 1522641"/>
                <a:gd name="connsiteY11" fmla="*/ 1466963 h 1467029"/>
                <a:gd name="connsiteX12" fmla="*/ 900036 w 1522641"/>
                <a:gd name="connsiteY12" fmla="*/ 1428863 h 1467029"/>
                <a:gd name="connsiteX13" fmla="*/ 1122921 w 1522641"/>
                <a:gd name="connsiteY13" fmla="*/ 1345043 h 1467029"/>
                <a:gd name="connsiteX14" fmla="*/ 1273416 w 1522641"/>
                <a:gd name="connsiteY14" fmla="*/ 1211693 h 1467029"/>
                <a:gd name="connsiteX15" fmla="*/ 1309611 w 1522641"/>
                <a:gd name="connsiteY15" fmla="*/ 1236458 h 1467029"/>
                <a:gd name="connsiteX16" fmla="*/ 1408671 w 1522641"/>
                <a:gd name="connsiteY16" fmla="*/ 1219313 h 1467029"/>
                <a:gd name="connsiteX17" fmla="*/ 1477251 w 1522641"/>
                <a:gd name="connsiteY17" fmla="*/ 1145018 h 1467029"/>
                <a:gd name="connsiteX18" fmla="*/ 1521066 w 1522641"/>
                <a:gd name="connsiteY18" fmla="*/ 1045958 h 1467029"/>
                <a:gd name="connsiteX19" fmla="*/ 1507731 w 1522641"/>
                <a:gd name="connsiteY19" fmla="*/ 931658 h 1467029"/>
                <a:gd name="connsiteX20" fmla="*/ 1458201 w 1522641"/>
                <a:gd name="connsiteY20" fmla="*/ 864983 h 1467029"/>
                <a:gd name="connsiteX21" fmla="*/ 1357236 w 1522641"/>
                <a:gd name="connsiteY21" fmla="*/ 872603 h 1467029"/>
                <a:gd name="connsiteX22" fmla="*/ 1418196 w 1522641"/>
                <a:gd name="connsiteY22" fmla="*/ 802118 h 1467029"/>
                <a:gd name="connsiteX23" fmla="*/ 1475346 w 1522641"/>
                <a:gd name="connsiteY23" fmla="*/ 440168 h 1467029"/>
                <a:gd name="connsiteX24" fmla="*/ 1395336 w 1522641"/>
                <a:gd name="connsiteY24" fmla="*/ 158228 h 1467029"/>
                <a:gd name="connsiteX25" fmla="*/ 1199121 w 1522641"/>
                <a:gd name="connsiteY25" fmla="*/ 26783 h 1467029"/>
                <a:gd name="connsiteX26" fmla="*/ 1079106 w 1522641"/>
                <a:gd name="connsiteY26" fmla="*/ 59168 h 1467029"/>
                <a:gd name="connsiteX27" fmla="*/ 827646 w 1522641"/>
                <a:gd name="connsiteY27" fmla="*/ 22973 h 1467029"/>
                <a:gd name="connsiteX28" fmla="*/ 389496 w 1522641"/>
                <a:gd name="connsiteY28" fmla="*/ 24878 h 1467029"/>
                <a:gd name="connsiteX29" fmla="*/ 84696 w 1522641"/>
                <a:gd name="connsiteY29" fmla="*/ 333488 h 1467029"/>
                <a:gd name="connsiteX30" fmla="*/ 4686 w 1522641"/>
                <a:gd name="connsiteY30" fmla="*/ 621143 h 1467029"/>
                <a:gd name="connsiteX0" fmla="*/ 4686 w 1534839"/>
                <a:gd name="connsiteY0" fmla="*/ 621143 h 1467029"/>
                <a:gd name="connsiteX1" fmla="*/ 42786 w 1534839"/>
                <a:gd name="connsiteY1" fmla="*/ 788783 h 1467029"/>
                <a:gd name="connsiteX2" fmla="*/ 50406 w 1534839"/>
                <a:gd name="connsiteY2" fmla="*/ 836408 h 1467029"/>
                <a:gd name="connsiteX3" fmla="*/ 6591 w 1534839"/>
                <a:gd name="connsiteY3" fmla="*/ 845933 h 1467029"/>
                <a:gd name="connsiteX4" fmla="*/ 6591 w 1534839"/>
                <a:gd name="connsiteY4" fmla="*/ 948803 h 1467029"/>
                <a:gd name="connsiteX5" fmla="*/ 67551 w 1534839"/>
                <a:gd name="connsiteY5" fmla="*/ 1063103 h 1467029"/>
                <a:gd name="connsiteX6" fmla="*/ 111366 w 1534839"/>
                <a:gd name="connsiteY6" fmla="*/ 1101203 h 1467029"/>
                <a:gd name="connsiteX7" fmla="*/ 96126 w 1534839"/>
                <a:gd name="connsiteY7" fmla="*/ 1223123 h 1467029"/>
                <a:gd name="connsiteX8" fmla="*/ 128511 w 1534839"/>
                <a:gd name="connsiteY8" fmla="*/ 1314563 h 1467029"/>
                <a:gd name="connsiteX9" fmla="*/ 223761 w 1534839"/>
                <a:gd name="connsiteY9" fmla="*/ 1379333 h 1467029"/>
                <a:gd name="connsiteX10" fmla="*/ 406641 w 1534839"/>
                <a:gd name="connsiteY10" fmla="*/ 1436483 h 1467029"/>
                <a:gd name="connsiteX11" fmla="*/ 665721 w 1534839"/>
                <a:gd name="connsiteY11" fmla="*/ 1466963 h 1467029"/>
                <a:gd name="connsiteX12" fmla="*/ 900036 w 1534839"/>
                <a:gd name="connsiteY12" fmla="*/ 1428863 h 1467029"/>
                <a:gd name="connsiteX13" fmla="*/ 1122921 w 1534839"/>
                <a:gd name="connsiteY13" fmla="*/ 1345043 h 1467029"/>
                <a:gd name="connsiteX14" fmla="*/ 1273416 w 1534839"/>
                <a:gd name="connsiteY14" fmla="*/ 1211693 h 1467029"/>
                <a:gd name="connsiteX15" fmla="*/ 1309611 w 1534839"/>
                <a:gd name="connsiteY15" fmla="*/ 1236458 h 1467029"/>
                <a:gd name="connsiteX16" fmla="*/ 1408671 w 1534839"/>
                <a:gd name="connsiteY16" fmla="*/ 1219313 h 1467029"/>
                <a:gd name="connsiteX17" fmla="*/ 1477251 w 1534839"/>
                <a:gd name="connsiteY17" fmla="*/ 1145018 h 1467029"/>
                <a:gd name="connsiteX18" fmla="*/ 1521066 w 1534839"/>
                <a:gd name="connsiteY18" fmla="*/ 1045958 h 1467029"/>
                <a:gd name="connsiteX19" fmla="*/ 1530591 w 1534839"/>
                <a:gd name="connsiteY19" fmla="*/ 939278 h 1467029"/>
                <a:gd name="connsiteX20" fmla="*/ 1458201 w 1534839"/>
                <a:gd name="connsiteY20" fmla="*/ 864983 h 1467029"/>
                <a:gd name="connsiteX21" fmla="*/ 1357236 w 1534839"/>
                <a:gd name="connsiteY21" fmla="*/ 872603 h 1467029"/>
                <a:gd name="connsiteX22" fmla="*/ 1418196 w 1534839"/>
                <a:gd name="connsiteY22" fmla="*/ 802118 h 1467029"/>
                <a:gd name="connsiteX23" fmla="*/ 1475346 w 1534839"/>
                <a:gd name="connsiteY23" fmla="*/ 440168 h 1467029"/>
                <a:gd name="connsiteX24" fmla="*/ 1395336 w 1534839"/>
                <a:gd name="connsiteY24" fmla="*/ 158228 h 1467029"/>
                <a:gd name="connsiteX25" fmla="*/ 1199121 w 1534839"/>
                <a:gd name="connsiteY25" fmla="*/ 26783 h 1467029"/>
                <a:gd name="connsiteX26" fmla="*/ 1079106 w 1534839"/>
                <a:gd name="connsiteY26" fmla="*/ 59168 h 1467029"/>
                <a:gd name="connsiteX27" fmla="*/ 827646 w 1534839"/>
                <a:gd name="connsiteY27" fmla="*/ 22973 h 1467029"/>
                <a:gd name="connsiteX28" fmla="*/ 389496 w 1534839"/>
                <a:gd name="connsiteY28" fmla="*/ 24878 h 1467029"/>
                <a:gd name="connsiteX29" fmla="*/ 84696 w 1534839"/>
                <a:gd name="connsiteY29" fmla="*/ 333488 h 1467029"/>
                <a:gd name="connsiteX30" fmla="*/ 4686 w 1534839"/>
                <a:gd name="connsiteY30" fmla="*/ 621143 h 1467029"/>
                <a:gd name="connsiteX0" fmla="*/ 4686 w 1541892"/>
                <a:gd name="connsiteY0" fmla="*/ 621143 h 1467029"/>
                <a:gd name="connsiteX1" fmla="*/ 42786 w 1541892"/>
                <a:gd name="connsiteY1" fmla="*/ 788783 h 1467029"/>
                <a:gd name="connsiteX2" fmla="*/ 50406 w 1541892"/>
                <a:gd name="connsiteY2" fmla="*/ 836408 h 1467029"/>
                <a:gd name="connsiteX3" fmla="*/ 6591 w 1541892"/>
                <a:gd name="connsiteY3" fmla="*/ 845933 h 1467029"/>
                <a:gd name="connsiteX4" fmla="*/ 6591 w 1541892"/>
                <a:gd name="connsiteY4" fmla="*/ 948803 h 1467029"/>
                <a:gd name="connsiteX5" fmla="*/ 67551 w 1541892"/>
                <a:gd name="connsiteY5" fmla="*/ 1063103 h 1467029"/>
                <a:gd name="connsiteX6" fmla="*/ 111366 w 1541892"/>
                <a:gd name="connsiteY6" fmla="*/ 1101203 h 1467029"/>
                <a:gd name="connsiteX7" fmla="*/ 96126 w 1541892"/>
                <a:gd name="connsiteY7" fmla="*/ 1223123 h 1467029"/>
                <a:gd name="connsiteX8" fmla="*/ 128511 w 1541892"/>
                <a:gd name="connsiteY8" fmla="*/ 1314563 h 1467029"/>
                <a:gd name="connsiteX9" fmla="*/ 223761 w 1541892"/>
                <a:gd name="connsiteY9" fmla="*/ 1379333 h 1467029"/>
                <a:gd name="connsiteX10" fmla="*/ 406641 w 1541892"/>
                <a:gd name="connsiteY10" fmla="*/ 1436483 h 1467029"/>
                <a:gd name="connsiteX11" fmla="*/ 665721 w 1541892"/>
                <a:gd name="connsiteY11" fmla="*/ 1466963 h 1467029"/>
                <a:gd name="connsiteX12" fmla="*/ 900036 w 1541892"/>
                <a:gd name="connsiteY12" fmla="*/ 1428863 h 1467029"/>
                <a:gd name="connsiteX13" fmla="*/ 1122921 w 1541892"/>
                <a:gd name="connsiteY13" fmla="*/ 1345043 h 1467029"/>
                <a:gd name="connsiteX14" fmla="*/ 1273416 w 1541892"/>
                <a:gd name="connsiteY14" fmla="*/ 1211693 h 1467029"/>
                <a:gd name="connsiteX15" fmla="*/ 1309611 w 1541892"/>
                <a:gd name="connsiteY15" fmla="*/ 1236458 h 1467029"/>
                <a:gd name="connsiteX16" fmla="*/ 1408671 w 1541892"/>
                <a:gd name="connsiteY16" fmla="*/ 1219313 h 1467029"/>
                <a:gd name="connsiteX17" fmla="*/ 1477251 w 1541892"/>
                <a:gd name="connsiteY17" fmla="*/ 1145018 h 1467029"/>
                <a:gd name="connsiteX18" fmla="*/ 1536306 w 1541892"/>
                <a:gd name="connsiteY18" fmla="*/ 1047863 h 1467029"/>
                <a:gd name="connsiteX19" fmla="*/ 1530591 w 1541892"/>
                <a:gd name="connsiteY19" fmla="*/ 939278 h 1467029"/>
                <a:gd name="connsiteX20" fmla="*/ 1458201 w 1541892"/>
                <a:gd name="connsiteY20" fmla="*/ 864983 h 1467029"/>
                <a:gd name="connsiteX21" fmla="*/ 1357236 w 1541892"/>
                <a:gd name="connsiteY21" fmla="*/ 872603 h 1467029"/>
                <a:gd name="connsiteX22" fmla="*/ 1418196 w 1541892"/>
                <a:gd name="connsiteY22" fmla="*/ 802118 h 1467029"/>
                <a:gd name="connsiteX23" fmla="*/ 1475346 w 1541892"/>
                <a:gd name="connsiteY23" fmla="*/ 440168 h 1467029"/>
                <a:gd name="connsiteX24" fmla="*/ 1395336 w 1541892"/>
                <a:gd name="connsiteY24" fmla="*/ 158228 h 1467029"/>
                <a:gd name="connsiteX25" fmla="*/ 1199121 w 1541892"/>
                <a:gd name="connsiteY25" fmla="*/ 26783 h 1467029"/>
                <a:gd name="connsiteX26" fmla="*/ 1079106 w 1541892"/>
                <a:gd name="connsiteY26" fmla="*/ 59168 h 1467029"/>
                <a:gd name="connsiteX27" fmla="*/ 827646 w 1541892"/>
                <a:gd name="connsiteY27" fmla="*/ 22973 h 1467029"/>
                <a:gd name="connsiteX28" fmla="*/ 389496 w 1541892"/>
                <a:gd name="connsiteY28" fmla="*/ 24878 h 1467029"/>
                <a:gd name="connsiteX29" fmla="*/ 84696 w 1541892"/>
                <a:gd name="connsiteY29" fmla="*/ 333488 h 1467029"/>
                <a:gd name="connsiteX30" fmla="*/ 4686 w 1541892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57236 w 1542707"/>
                <a:gd name="connsiteY21" fmla="*/ 872603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93431 w 1542707"/>
                <a:gd name="connsiteY21" fmla="*/ 866888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93431 w 1542707"/>
                <a:gd name="connsiteY21" fmla="*/ 866888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93431 w 1542707"/>
                <a:gd name="connsiteY21" fmla="*/ 866888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3864 w 1541885"/>
                <a:gd name="connsiteY0" fmla="*/ 621143 h 1467029"/>
                <a:gd name="connsiteX1" fmla="*/ 41964 w 1541885"/>
                <a:gd name="connsiteY1" fmla="*/ 788783 h 1467029"/>
                <a:gd name="connsiteX2" fmla="*/ 34344 w 1541885"/>
                <a:gd name="connsiteY2" fmla="*/ 828788 h 1467029"/>
                <a:gd name="connsiteX3" fmla="*/ 5769 w 1541885"/>
                <a:gd name="connsiteY3" fmla="*/ 845933 h 1467029"/>
                <a:gd name="connsiteX4" fmla="*/ 5769 w 1541885"/>
                <a:gd name="connsiteY4" fmla="*/ 948803 h 1467029"/>
                <a:gd name="connsiteX5" fmla="*/ 66729 w 1541885"/>
                <a:gd name="connsiteY5" fmla="*/ 1063103 h 1467029"/>
                <a:gd name="connsiteX6" fmla="*/ 110544 w 1541885"/>
                <a:gd name="connsiteY6" fmla="*/ 1101203 h 1467029"/>
                <a:gd name="connsiteX7" fmla="*/ 95304 w 1541885"/>
                <a:gd name="connsiteY7" fmla="*/ 1223123 h 1467029"/>
                <a:gd name="connsiteX8" fmla="*/ 127689 w 1541885"/>
                <a:gd name="connsiteY8" fmla="*/ 1314563 h 1467029"/>
                <a:gd name="connsiteX9" fmla="*/ 222939 w 1541885"/>
                <a:gd name="connsiteY9" fmla="*/ 1379333 h 1467029"/>
                <a:gd name="connsiteX10" fmla="*/ 405819 w 1541885"/>
                <a:gd name="connsiteY10" fmla="*/ 1436483 h 1467029"/>
                <a:gd name="connsiteX11" fmla="*/ 664899 w 1541885"/>
                <a:gd name="connsiteY11" fmla="*/ 1466963 h 1467029"/>
                <a:gd name="connsiteX12" fmla="*/ 899214 w 1541885"/>
                <a:gd name="connsiteY12" fmla="*/ 1428863 h 1467029"/>
                <a:gd name="connsiteX13" fmla="*/ 1122099 w 1541885"/>
                <a:gd name="connsiteY13" fmla="*/ 1345043 h 1467029"/>
                <a:gd name="connsiteX14" fmla="*/ 1272594 w 1541885"/>
                <a:gd name="connsiteY14" fmla="*/ 1211693 h 1467029"/>
                <a:gd name="connsiteX15" fmla="*/ 1308789 w 1541885"/>
                <a:gd name="connsiteY15" fmla="*/ 1236458 h 1467029"/>
                <a:gd name="connsiteX16" fmla="*/ 1407849 w 1541885"/>
                <a:gd name="connsiteY16" fmla="*/ 1219313 h 1467029"/>
                <a:gd name="connsiteX17" fmla="*/ 1476429 w 1541885"/>
                <a:gd name="connsiteY17" fmla="*/ 1145018 h 1467029"/>
                <a:gd name="connsiteX18" fmla="*/ 1535484 w 1541885"/>
                <a:gd name="connsiteY18" fmla="*/ 1047863 h 1467029"/>
                <a:gd name="connsiteX19" fmla="*/ 1529769 w 1541885"/>
                <a:gd name="connsiteY19" fmla="*/ 939278 h 1467029"/>
                <a:gd name="connsiteX20" fmla="*/ 1457379 w 1541885"/>
                <a:gd name="connsiteY20" fmla="*/ 864983 h 1467029"/>
                <a:gd name="connsiteX21" fmla="*/ 1392609 w 1541885"/>
                <a:gd name="connsiteY21" fmla="*/ 866888 h 1467029"/>
                <a:gd name="connsiteX22" fmla="*/ 1417374 w 1541885"/>
                <a:gd name="connsiteY22" fmla="*/ 802118 h 1467029"/>
                <a:gd name="connsiteX23" fmla="*/ 1474524 w 1541885"/>
                <a:gd name="connsiteY23" fmla="*/ 440168 h 1467029"/>
                <a:gd name="connsiteX24" fmla="*/ 1394514 w 1541885"/>
                <a:gd name="connsiteY24" fmla="*/ 158228 h 1467029"/>
                <a:gd name="connsiteX25" fmla="*/ 1198299 w 1541885"/>
                <a:gd name="connsiteY25" fmla="*/ 26783 h 1467029"/>
                <a:gd name="connsiteX26" fmla="*/ 1078284 w 1541885"/>
                <a:gd name="connsiteY26" fmla="*/ 59168 h 1467029"/>
                <a:gd name="connsiteX27" fmla="*/ 826824 w 1541885"/>
                <a:gd name="connsiteY27" fmla="*/ 22973 h 1467029"/>
                <a:gd name="connsiteX28" fmla="*/ 388674 w 1541885"/>
                <a:gd name="connsiteY28" fmla="*/ 24878 h 1467029"/>
                <a:gd name="connsiteX29" fmla="*/ 83874 w 1541885"/>
                <a:gd name="connsiteY29" fmla="*/ 333488 h 1467029"/>
                <a:gd name="connsiteX30" fmla="*/ 3864 w 1541885"/>
                <a:gd name="connsiteY30" fmla="*/ 621143 h 1467029"/>
                <a:gd name="connsiteX0" fmla="*/ 3864 w 1541885"/>
                <a:gd name="connsiteY0" fmla="*/ 619055 h 1464941"/>
                <a:gd name="connsiteX1" fmla="*/ 41964 w 1541885"/>
                <a:gd name="connsiteY1" fmla="*/ 786695 h 1464941"/>
                <a:gd name="connsiteX2" fmla="*/ 34344 w 1541885"/>
                <a:gd name="connsiteY2" fmla="*/ 826700 h 1464941"/>
                <a:gd name="connsiteX3" fmla="*/ 5769 w 1541885"/>
                <a:gd name="connsiteY3" fmla="*/ 843845 h 1464941"/>
                <a:gd name="connsiteX4" fmla="*/ 5769 w 1541885"/>
                <a:gd name="connsiteY4" fmla="*/ 946715 h 1464941"/>
                <a:gd name="connsiteX5" fmla="*/ 66729 w 1541885"/>
                <a:gd name="connsiteY5" fmla="*/ 1061015 h 1464941"/>
                <a:gd name="connsiteX6" fmla="*/ 110544 w 1541885"/>
                <a:gd name="connsiteY6" fmla="*/ 1099115 h 1464941"/>
                <a:gd name="connsiteX7" fmla="*/ 95304 w 1541885"/>
                <a:gd name="connsiteY7" fmla="*/ 1221035 h 1464941"/>
                <a:gd name="connsiteX8" fmla="*/ 127689 w 1541885"/>
                <a:gd name="connsiteY8" fmla="*/ 1312475 h 1464941"/>
                <a:gd name="connsiteX9" fmla="*/ 222939 w 1541885"/>
                <a:gd name="connsiteY9" fmla="*/ 1377245 h 1464941"/>
                <a:gd name="connsiteX10" fmla="*/ 405819 w 1541885"/>
                <a:gd name="connsiteY10" fmla="*/ 1434395 h 1464941"/>
                <a:gd name="connsiteX11" fmla="*/ 664899 w 1541885"/>
                <a:gd name="connsiteY11" fmla="*/ 1464875 h 1464941"/>
                <a:gd name="connsiteX12" fmla="*/ 899214 w 1541885"/>
                <a:gd name="connsiteY12" fmla="*/ 1426775 h 1464941"/>
                <a:gd name="connsiteX13" fmla="*/ 1122099 w 1541885"/>
                <a:gd name="connsiteY13" fmla="*/ 1342955 h 1464941"/>
                <a:gd name="connsiteX14" fmla="*/ 1272594 w 1541885"/>
                <a:gd name="connsiteY14" fmla="*/ 1209605 h 1464941"/>
                <a:gd name="connsiteX15" fmla="*/ 1308789 w 1541885"/>
                <a:gd name="connsiteY15" fmla="*/ 1234370 h 1464941"/>
                <a:gd name="connsiteX16" fmla="*/ 1407849 w 1541885"/>
                <a:gd name="connsiteY16" fmla="*/ 1217225 h 1464941"/>
                <a:gd name="connsiteX17" fmla="*/ 1476429 w 1541885"/>
                <a:gd name="connsiteY17" fmla="*/ 1142930 h 1464941"/>
                <a:gd name="connsiteX18" fmla="*/ 1535484 w 1541885"/>
                <a:gd name="connsiteY18" fmla="*/ 1045775 h 1464941"/>
                <a:gd name="connsiteX19" fmla="*/ 1529769 w 1541885"/>
                <a:gd name="connsiteY19" fmla="*/ 937190 h 1464941"/>
                <a:gd name="connsiteX20" fmla="*/ 1457379 w 1541885"/>
                <a:gd name="connsiteY20" fmla="*/ 862895 h 1464941"/>
                <a:gd name="connsiteX21" fmla="*/ 1392609 w 1541885"/>
                <a:gd name="connsiteY21" fmla="*/ 864800 h 1464941"/>
                <a:gd name="connsiteX22" fmla="*/ 1417374 w 1541885"/>
                <a:gd name="connsiteY22" fmla="*/ 800030 h 1464941"/>
                <a:gd name="connsiteX23" fmla="*/ 1474524 w 1541885"/>
                <a:gd name="connsiteY23" fmla="*/ 438080 h 1464941"/>
                <a:gd name="connsiteX24" fmla="*/ 1394514 w 1541885"/>
                <a:gd name="connsiteY24" fmla="*/ 156140 h 1464941"/>
                <a:gd name="connsiteX25" fmla="*/ 1198299 w 1541885"/>
                <a:gd name="connsiteY25" fmla="*/ 24695 h 1464941"/>
                <a:gd name="connsiteX26" fmla="*/ 1051614 w 1541885"/>
                <a:gd name="connsiteY26" fmla="*/ 3740 h 1464941"/>
                <a:gd name="connsiteX27" fmla="*/ 826824 w 1541885"/>
                <a:gd name="connsiteY27" fmla="*/ 20885 h 1464941"/>
                <a:gd name="connsiteX28" fmla="*/ 388674 w 1541885"/>
                <a:gd name="connsiteY28" fmla="*/ 22790 h 1464941"/>
                <a:gd name="connsiteX29" fmla="*/ 83874 w 1541885"/>
                <a:gd name="connsiteY29" fmla="*/ 331400 h 1464941"/>
                <a:gd name="connsiteX30" fmla="*/ 3864 w 1541885"/>
                <a:gd name="connsiteY30" fmla="*/ 619055 h 1464941"/>
                <a:gd name="connsiteX0" fmla="*/ 3864 w 1541885"/>
                <a:gd name="connsiteY0" fmla="*/ 646071 h 1491957"/>
                <a:gd name="connsiteX1" fmla="*/ 41964 w 1541885"/>
                <a:gd name="connsiteY1" fmla="*/ 813711 h 1491957"/>
                <a:gd name="connsiteX2" fmla="*/ 34344 w 1541885"/>
                <a:gd name="connsiteY2" fmla="*/ 853716 h 1491957"/>
                <a:gd name="connsiteX3" fmla="*/ 5769 w 1541885"/>
                <a:gd name="connsiteY3" fmla="*/ 870861 h 1491957"/>
                <a:gd name="connsiteX4" fmla="*/ 5769 w 1541885"/>
                <a:gd name="connsiteY4" fmla="*/ 973731 h 1491957"/>
                <a:gd name="connsiteX5" fmla="*/ 66729 w 1541885"/>
                <a:gd name="connsiteY5" fmla="*/ 1088031 h 1491957"/>
                <a:gd name="connsiteX6" fmla="*/ 110544 w 1541885"/>
                <a:gd name="connsiteY6" fmla="*/ 1126131 h 1491957"/>
                <a:gd name="connsiteX7" fmla="*/ 95304 w 1541885"/>
                <a:gd name="connsiteY7" fmla="*/ 1248051 h 1491957"/>
                <a:gd name="connsiteX8" fmla="*/ 127689 w 1541885"/>
                <a:gd name="connsiteY8" fmla="*/ 1339491 h 1491957"/>
                <a:gd name="connsiteX9" fmla="*/ 222939 w 1541885"/>
                <a:gd name="connsiteY9" fmla="*/ 1404261 h 1491957"/>
                <a:gd name="connsiteX10" fmla="*/ 405819 w 1541885"/>
                <a:gd name="connsiteY10" fmla="*/ 1461411 h 1491957"/>
                <a:gd name="connsiteX11" fmla="*/ 664899 w 1541885"/>
                <a:gd name="connsiteY11" fmla="*/ 1491891 h 1491957"/>
                <a:gd name="connsiteX12" fmla="*/ 899214 w 1541885"/>
                <a:gd name="connsiteY12" fmla="*/ 1453791 h 1491957"/>
                <a:gd name="connsiteX13" fmla="*/ 1122099 w 1541885"/>
                <a:gd name="connsiteY13" fmla="*/ 1369971 h 1491957"/>
                <a:gd name="connsiteX14" fmla="*/ 1272594 w 1541885"/>
                <a:gd name="connsiteY14" fmla="*/ 1236621 h 1491957"/>
                <a:gd name="connsiteX15" fmla="*/ 1308789 w 1541885"/>
                <a:gd name="connsiteY15" fmla="*/ 1261386 h 1491957"/>
                <a:gd name="connsiteX16" fmla="*/ 1407849 w 1541885"/>
                <a:gd name="connsiteY16" fmla="*/ 1244241 h 1491957"/>
                <a:gd name="connsiteX17" fmla="*/ 1476429 w 1541885"/>
                <a:gd name="connsiteY17" fmla="*/ 1169946 h 1491957"/>
                <a:gd name="connsiteX18" fmla="*/ 1535484 w 1541885"/>
                <a:gd name="connsiteY18" fmla="*/ 1072791 h 1491957"/>
                <a:gd name="connsiteX19" fmla="*/ 1529769 w 1541885"/>
                <a:gd name="connsiteY19" fmla="*/ 964206 h 1491957"/>
                <a:gd name="connsiteX20" fmla="*/ 1457379 w 1541885"/>
                <a:gd name="connsiteY20" fmla="*/ 889911 h 1491957"/>
                <a:gd name="connsiteX21" fmla="*/ 1392609 w 1541885"/>
                <a:gd name="connsiteY21" fmla="*/ 891816 h 1491957"/>
                <a:gd name="connsiteX22" fmla="*/ 1417374 w 1541885"/>
                <a:gd name="connsiteY22" fmla="*/ 827046 h 1491957"/>
                <a:gd name="connsiteX23" fmla="*/ 1474524 w 1541885"/>
                <a:gd name="connsiteY23" fmla="*/ 465096 h 1491957"/>
                <a:gd name="connsiteX24" fmla="*/ 1394514 w 1541885"/>
                <a:gd name="connsiteY24" fmla="*/ 183156 h 1491957"/>
                <a:gd name="connsiteX25" fmla="*/ 1198299 w 1541885"/>
                <a:gd name="connsiteY25" fmla="*/ 51711 h 1491957"/>
                <a:gd name="connsiteX26" fmla="*/ 1051614 w 1541885"/>
                <a:gd name="connsiteY26" fmla="*/ 30756 h 1491957"/>
                <a:gd name="connsiteX27" fmla="*/ 819204 w 1541885"/>
                <a:gd name="connsiteY27" fmla="*/ 276 h 1491957"/>
                <a:gd name="connsiteX28" fmla="*/ 388674 w 1541885"/>
                <a:gd name="connsiteY28" fmla="*/ 49806 h 1491957"/>
                <a:gd name="connsiteX29" fmla="*/ 83874 w 1541885"/>
                <a:gd name="connsiteY29" fmla="*/ 358416 h 1491957"/>
                <a:gd name="connsiteX30" fmla="*/ 3864 w 1541885"/>
                <a:gd name="connsiteY30" fmla="*/ 646071 h 1491957"/>
                <a:gd name="connsiteX0" fmla="*/ 3864 w 1541885"/>
                <a:gd name="connsiteY0" fmla="*/ 646616 h 1492502"/>
                <a:gd name="connsiteX1" fmla="*/ 41964 w 1541885"/>
                <a:gd name="connsiteY1" fmla="*/ 814256 h 1492502"/>
                <a:gd name="connsiteX2" fmla="*/ 34344 w 1541885"/>
                <a:gd name="connsiteY2" fmla="*/ 854261 h 1492502"/>
                <a:gd name="connsiteX3" fmla="*/ 5769 w 1541885"/>
                <a:gd name="connsiteY3" fmla="*/ 871406 h 1492502"/>
                <a:gd name="connsiteX4" fmla="*/ 5769 w 1541885"/>
                <a:gd name="connsiteY4" fmla="*/ 974276 h 1492502"/>
                <a:gd name="connsiteX5" fmla="*/ 66729 w 1541885"/>
                <a:gd name="connsiteY5" fmla="*/ 1088576 h 1492502"/>
                <a:gd name="connsiteX6" fmla="*/ 110544 w 1541885"/>
                <a:gd name="connsiteY6" fmla="*/ 1126676 h 1492502"/>
                <a:gd name="connsiteX7" fmla="*/ 95304 w 1541885"/>
                <a:gd name="connsiteY7" fmla="*/ 1248596 h 1492502"/>
                <a:gd name="connsiteX8" fmla="*/ 127689 w 1541885"/>
                <a:gd name="connsiteY8" fmla="*/ 1340036 h 1492502"/>
                <a:gd name="connsiteX9" fmla="*/ 222939 w 1541885"/>
                <a:gd name="connsiteY9" fmla="*/ 1404806 h 1492502"/>
                <a:gd name="connsiteX10" fmla="*/ 405819 w 1541885"/>
                <a:gd name="connsiteY10" fmla="*/ 1461956 h 1492502"/>
                <a:gd name="connsiteX11" fmla="*/ 664899 w 1541885"/>
                <a:gd name="connsiteY11" fmla="*/ 1492436 h 1492502"/>
                <a:gd name="connsiteX12" fmla="*/ 899214 w 1541885"/>
                <a:gd name="connsiteY12" fmla="*/ 1454336 h 1492502"/>
                <a:gd name="connsiteX13" fmla="*/ 1122099 w 1541885"/>
                <a:gd name="connsiteY13" fmla="*/ 1370516 h 1492502"/>
                <a:gd name="connsiteX14" fmla="*/ 1272594 w 1541885"/>
                <a:gd name="connsiteY14" fmla="*/ 1237166 h 1492502"/>
                <a:gd name="connsiteX15" fmla="*/ 1308789 w 1541885"/>
                <a:gd name="connsiteY15" fmla="*/ 1261931 h 1492502"/>
                <a:gd name="connsiteX16" fmla="*/ 1407849 w 1541885"/>
                <a:gd name="connsiteY16" fmla="*/ 1244786 h 1492502"/>
                <a:gd name="connsiteX17" fmla="*/ 1476429 w 1541885"/>
                <a:gd name="connsiteY17" fmla="*/ 1170491 h 1492502"/>
                <a:gd name="connsiteX18" fmla="*/ 1535484 w 1541885"/>
                <a:gd name="connsiteY18" fmla="*/ 1073336 h 1492502"/>
                <a:gd name="connsiteX19" fmla="*/ 1529769 w 1541885"/>
                <a:gd name="connsiteY19" fmla="*/ 964751 h 1492502"/>
                <a:gd name="connsiteX20" fmla="*/ 1457379 w 1541885"/>
                <a:gd name="connsiteY20" fmla="*/ 890456 h 1492502"/>
                <a:gd name="connsiteX21" fmla="*/ 1392609 w 1541885"/>
                <a:gd name="connsiteY21" fmla="*/ 892361 h 1492502"/>
                <a:gd name="connsiteX22" fmla="*/ 1417374 w 1541885"/>
                <a:gd name="connsiteY22" fmla="*/ 827591 h 1492502"/>
                <a:gd name="connsiteX23" fmla="*/ 1474524 w 1541885"/>
                <a:gd name="connsiteY23" fmla="*/ 465641 h 1492502"/>
                <a:gd name="connsiteX24" fmla="*/ 1394514 w 1541885"/>
                <a:gd name="connsiteY24" fmla="*/ 183701 h 1492502"/>
                <a:gd name="connsiteX25" fmla="*/ 1198299 w 1541885"/>
                <a:gd name="connsiteY25" fmla="*/ 52256 h 1492502"/>
                <a:gd name="connsiteX26" fmla="*/ 1051614 w 1541885"/>
                <a:gd name="connsiteY26" fmla="*/ 21776 h 1492502"/>
                <a:gd name="connsiteX27" fmla="*/ 819204 w 1541885"/>
                <a:gd name="connsiteY27" fmla="*/ 821 h 1492502"/>
                <a:gd name="connsiteX28" fmla="*/ 388674 w 1541885"/>
                <a:gd name="connsiteY28" fmla="*/ 50351 h 1492502"/>
                <a:gd name="connsiteX29" fmla="*/ 83874 w 1541885"/>
                <a:gd name="connsiteY29" fmla="*/ 358961 h 1492502"/>
                <a:gd name="connsiteX30" fmla="*/ 3864 w 1541885"/>
                <a:gd name="connsiteY30" fmla="*/ 646616 h 1492502"/>
                <a:gd name="connsiteX0" fmla="*/ 3864 w 1541885"/>
                <a:gd name="connsiteY0" fmla="*/ 647250 h 1493136"/>
                <a:gd name="connsiteX1" fmla="*/ 41964 w 1541885"/>
                <a:gd name="connsiteY1" fmla="*/ 814890 h 1493136"/>
                <a:gd name="connsiteX2" fmla="*/ 34344 w 1541885"/>
                <a:gd name="connsiteY2" fmla="*/ 854895 h 1493136"/>
                <a:gd name="connsiteX3" fmla="*/ 5769 w 1541885"/>
                <a:gd name="connsiteY3" fmla="*/ 872040 h 1493136"/>
                <a:gd name="connsiteX4" fmla="*/ 5769 w 1541885"/>
                <a:gd name="connsiteY4" fmla="*/ 974910 h 1493136"/>
                <a:gd name="connsiteX5" fmla="*/ 66729 w 1541885"/>
                <a:gd name="connsiteY5" fmla="*/ 1089210 h 1493136"/>
                <a:gd name="connsiteX6" fmla="*/ 110544 w 1541885"/>
                <a:gd name="connsiteY6" fmla="*/ 1127310 h 1493136"/>
                <a:gd name="connsiteX7" fmla="*/ 95304 w 1541885"/>
                <a:gd name="connsiteY7" fmla="*/ 1249230 h 1493136"/>
                <a:gd name="connsiteX8" fmla="*/ 127689 w 1541885"/>
                <a:gd name="connsiteY8" fmla="*/ 1340670 h 1493136"/>
                <a:gd name="connsiteX9" fmla="*/ 222939 w 1541885"/>
                <a:gd name="connsiteY9" fmla="*/ 1405440 h 1493136"/>
                <a:gd name="connsiteX10" fmla="*/ 405819 w 1541885"/>
                <a:gd name="connsiteY10" fmla="*/ 1462590 h 1493136"/>
                <a:gd name="connsiteX11" fmla="*/ 664899 w 1541885"/>
                <a:gd name="connsiteY11" fmla="*/ 1493070 h 1493136"/>
                <a:gd name="connsiteX12" fmla="*/ 899214 w 1541885"/>
                <a:gd name="connsiteY12" fmla="*/ 1454970 h 1493136"/>
                <a:gd name="connsiteX13" fmla="*/ 1122099 w 1541885"/>
                <a:gd name="connsiteY13" fmla="*/ 1371150 h 1493136"/>
                <a:gd name="connsiteX14" fmla="*/ 1272594 w 1541885"/>
                <a:gd name="connsiteY14" fmla="*/ 1237800 h 1493136"/>
                <a:gd name="connsiteX15" fmla="*/ 1308789 w 1541885"/>
                <a:gd name="connsiteY15" fmla="*/ 1262565 h 1493136"/>
                <a:gd name="connsiteX16" fmla="*/ 1407849 w 1541885"/>
                <a:gd name="connsiteY16" fmla="*/ 1245420 h 1493136"/>
                <a:gd name="connsiteX17" fmla="*/ 1476429 w 1541885"/>
                <a:gd name="connsiteY17" fmla="*/ 1171125 h 1493136"/>
                <a:gd name="connsiteX18" fmla="*/ 1535484 w 1541885"/>
                <a:gd name="connsiteY18" fmla="*/ 1073970 h 1493136"/>
                <a:gd name="connsiteX19" fmla="*/ 1529769 w 1541885"/>
                <a:gd name="connsiteY19" fmla="*/ 965385 h 1493136"/>
                <a:gd name="connsiteX20" fmla="*/ 1457379 w 1541885"/>
                <a:gd name="connsiteY20" fmla="*/ 891090 h 1493136"/>
                <a:gd name="connsiteX21" fmla="*/ 1392609 w 1541885"/>
                <a:gd name="connsiteY21" fmla="*/ 892995 h 1493136"/>
                <a:gd name="connsiteX22" fmla="*/ 1417374 w 1541885"/>
                <a:gd name="connsiteY22" fmla="*/ 828225 h 1493136"/>
                <a:gd name="connsiteX23" fmla="*/ 1474524 w 1541885"/>
                <a:gd name="connsiteY23" fmla="*/ 466275 h 1493136"/>
                <a:gd name="connsiteX24" fmla="*/ 1394514 w 1541885"/>
                <a:gd name="connsiteY24" fmla="*/ 184335 h 1493136"/>
                <a:gd name="connsiteX25" fmla="*/ 1198299 w 1541885"/>
                <a:gd name="connsiteY25" fmla="*/ 52890 h 1493136"/>
                <a:gd name="connsiteX26" fmla="*/ 1055424 w 1541885"/>
                <a:gd name="connsiteY26" fmla="*/ 16695 h 1493136"/>
                <a:gd name="connsiteX27" fmla="*/ 819204 w 1541885"/>
                <a:gd name="connsiteY27" fmla="*/ 1455 h 1493136"/>
                <a:gd name="connsiteX28" fmla="*/ 388674 w 1541885"/>
                <a:gd name="connsiteY28" fmla="*/ 50985 h 1493136"/>
                <a:gd name="connsiteX29" fmla="*/ 83874 w 1541885"/>
                <a:gd name="connsiteY29" fmla="*/ 359595 h 1493136"/>
                <a:gd name="connsiteX30" fmla="*/ 3864 w 1541885"/>
                <a:gd name="connsiteY30" fmla="*/ 647250 h 1493136"/>
                <a:gd name="connsiteX0" fmla="*/ 3864 w 1541885"/>
                <a:gd name="connsiteY0" fmla="*/ 647354 h 1493240"/>
                <a:gd name="connsiteX1" fmla="*/ 41964 w 1541885"/>
                <a:gd name="connsiteY1" fmla="*/ 814994 h 1493240"/>
                <a:gd name="connsiteX2" fmla="*/ 34344 w 1541885"/>
                <a:gd name="connsiteY2" fmla="*/ 854999 h 1493240"/>
                <a:gd name="connsiteX3" fmla="*/ 5769 w 1541885"/>
                <a:gd name="connsiteY3" fmla="*/ 872144 h 1493240"/>
                <a:gd name="connsiteX4" fmla="*/ 5769 w 1541885"/>
                <a:gd name="connsiteY4" fmla="*/ 975014 h 1493240"/>
                <a:gd name="connsiteX5" fmla="*/ 66729 w 1541885"/>
                <a:gd name="connsiteY5" fmla="*/ 1089314 h 1493240"/>
                <a:gd name="connsiteX6" fmla="*/ 110544 w 1541885"/>
                <a:gd name="connsiteY6" fmla="*/ 1127414 h 1493240"/>
                <a:gd name="connsiteX7" fmla="*/ 95304 w 1541885"/>
                <a:gd name="connsiteY7" fmla="*/ 1249334 h 1493240"/>
                <a:gd name="connsiteX8" fmla="*/ 127689 w 1541885"/>
                <a:gd name="connsiteY8" fmla="*/ 1340774 h 1493240"/>
                <a:gd name="connsiteX9" fmla="*/ 222939 w 1541885"/>
                <a:gd name="connsiteY9" fmla="*/ 1405544 h 1493240"/>
                <a:gd name="connsiteX10" fmla="*/ 405819 w 1541885"/>
                <a:gd name="connsiteY10" fmla="*/ 1462694 h 1493240"/>
                <a:gd name="connsiteX11" fmla="*/ 664899 w 1541885"/>
                <a:gd name="connsiteY11" fmla="*/ 1493174 h 1493240"/>
                <a:gd name="connsiteX12" fmla="*/ 899214 w 1541885"/>
                <a:gd name="connsiteY12" fmla="*/ 1455074 h 1493240"/>
                <a:gd name="connsiteX13" fmla="*/ 1122099 w 1541885"/>
                <a:gd name="connsiteY13" fmla="*/ 1371254 h 1493240"/>
                <a:gd name="connsiteX14" fmla="*/ 1272594 w 1541885"/>
                <a:gd name="connsiteY14" fmla="*/ 1237904 h 1493240"/>
                <a:gd name="connsiteX15" fmla="*/ 1308789 w 1541885"/>
                <a:gd name="connsiteY15" fmla="*/ 1262669 h 1493240"/>
                <a:gd name="connsiteX16" fmla="*/ 1407849 w 1541885"/>
                <a:gd name="connsiteY16" fmla="*/ 1245524 h 1493240"/>
                <a:gd name="connsiteX17" fmla="*/ 1476429 w 1541885"/>
                <a:gd name="connsiteY17" fmla="*/ 1171229 h 1493240"/>
                <a:gd name="connsiteX18" fmla="*/ 1535484 w 1541885"/>
                <a:gd name="connsiteY18" fmla="*/ 1074074 h 1493240"/>
                <a:gd name="connsiteX19" fmla="*/ 1529769 w 1541885"/>
                <a:gd name="connsiteY19" fmla="*/ 965489 h 1493240"/>
                <a:gd name="connsiteX20" fmla="*/ 1457379 w 1541885"/>
                <a:gd name="connsiteY20" fmla="*/ 891194 h 1493240"/>
                <a:gd name="connsiteX21" fmla="*/ 1392609 w 1541885"/>
                <a:gd name="connsiteY21" fmla="*/ 893099 h 1493240"/>
                <a:gd name="connsiteX22" fmla="*/ 1417374 w 1541885"/>
                <a:gd name="connsiteY22" fmla="*/ 828329 h 1493240"/>
                <a:gd name="connsiteX23" fmla="*/ 1474524 w 1541885"/>
                <a:gd name="connsiteY23" fmla="*/ 466379 h 1493240"/>
                <a:gd name="connsiteX24" fmla="*/ 1394514 w 1541885"/>
                <a:gd name="connsiteY24" fmla="*/ 184439 h 1493240"/>
                <a:gd name="connsiteX25" fmla="*/ 1234494 w 1541885"/>
                <a:gd name="connsiteY25" fmla="*/ 60614 h 1493240"/>
                <a:gd name="connsiteX26" fmla="*/ 1055424 w 1541885"/>
                <a:gd name="connsiteY26" fmla="*/ 16799 h 1493240"/>
                <a:gd name="connsiteX27" fmla="*/ 819204 w 1541885"/>
                <a:gd name="connsiteY27" fmla="*/ 1559 h 1493240"/>
                <a:gd name="connsiteX28" fmla="*/ 388674 w 1541885"/>
                <a:gd name="connsiteY28" fmla="*/ 51089 h 1493240"/>
                <a:gd name="connsiteX29" fmla="*/ 83874 w 1541885"/>
                <a:gd name="connsiteY29" fmla="*/ 359699 h 1493240"/>
                <a:gd name="connsiteX30" fmla="*/ 3864 w 1541885"/>
                <a:gd name="connsiteY30" fmla="*/ 647354 h 1493240"/>
                <a:gd name="connsiteX0" fmla="*/ 3864 w 1541885"/>
                <a:gd name="connsiteY0" fmla="*/ 660052 h 1505938"/>
                <a:gd name="connsiteX1" fmla="*/ 41964 w 1541885"/>
                <a:gd name="connsiteY1" fmla="*/ 827692 h 1505938"/>
                <a:gd name="connsiteX2" fmla="*/ 34344 w 1541885"/>
                <a:gd name="connsiteY2" fmla="*/ 867697 h 1505938"/>
                <a:gd name="connsiteX3" fmla="*/ 5769 w 1541885"/>
                <a:gd name="connsiteY3" fmla="*/ 884842 h 1505938"/>
                <a:gd name="connsiteX4" fmla="*/ 5769 w 1541885"/>
                <a:gd name="connsiteY4" fmla="*/ 987712 h 1505938"/>
                <a:gd name="connsiteX5" fmla="*/ 66729 w 1541885"/>
                <a:gd name="connsiteY5" fmla="*/ 1102012 h 1505938"/>
                <a:gd name="connsiteX6" fmla="*/ 110544 w 1541885"/>
                <a:gd name="connsiteY6" fmla="*/ 1140112 h 1505938"/>
                <a:gd name="connsiteX7" fmla="*/ 95304 w 1541885"/>
                <a:gd name="connsiteY7" fmla="*/ 1262032 h 1505938"/>
                <a:gd name="connsiteX8" fmla="*/ 127689 w 1541885"/>
                <a:gd name="connsiteY8" fmla="*/ 1353472 h 1505938"/>
                <a:gd name="connsiteX9" fmla="*/ 222939 w 1541885"/>
                <a:gd name="connsiteY9" fmla="*/ 1418242 h 1505938"/>
                <a:gd name="connsiteX10" fmla="*/ 405819 w 1541885"/>
                <a:gd name="connsiteY10" fmla="*/ 1475392 h 1505938"/>
                <a:gd name="connsiteX11" fmla="*/ 664899 w 1541885"/>
                <a:gd name="connsiteY11" fmla="*/ 1505872 h 1505938"/>
                <a:gd name="connsiteX12" fmla="*/ 899214 w 1541885"/>
                <a:gd name="connsiteY12" fmla="*/ 1467772 h 1505938"/>
                <a:gd name="connsiteX13" fmla="*/ 1122099 w 1541885"/>
                <a:gd name="connsiteY13" fmla="*/ 1383952 h 1505938"/>
                <a:gd name="connsiteX14" fmla="*/ 1272594 w 1541885"/>
                <a:gd name="connsiteY14" fmla="*/ 1250602 h 1505938"/>
                <a:gd name="connsiteX15" fmla="*/ 1308789 w 1541885"/>
                <a:gd name="connsiteY15" fmla="*/ 1275367 h 1505938"/>
                <a:gd name="connsiteX16" fmla="*/ 1407849 w 1541885"/>
                <a:gd name="connsiteY16" fmla="*/ 1258222 h 1505938"/>
                <a:gd name="connsiteX17" fmla="*/ 1476429 w 1541885"/>
                <a:gd name="connsiteY17" fmla="*/ 1183927 h 1505938"/>
                <a:gd name="connsiteX18" fmla="*/ 1535484 w 1541885"/>
                <a:gd name="connsiteY18" fmla="*/ 1086772 h 1505938"/>
                <a:gd name="connsiteX19" fmla="*/ 1529769 w 1541885"/>
                <a:gd name="connsiteY19" fmla="*/ 978187 h 1505938"/>
                <a:gd name="connsiteX20" fmla="*/ 1457379 w 1541885"/>
                <a:gd name="connsiteY20" fmla="*/ 903892 h 1505938"/>
                <a:gd name="connsiteX21" fmla="*/ 1392609 w 1541885"/>
                <a:gd name="connsiteY21" fmla="*/ 905797 h 1505938"/>
                <a:gd name="connsiteX22" fmla="*/ 1417374 w 1541885"/>
                <a:gd name="connsiteY22" fmla="*/ 841027 h 1505938"/>
                <a:gd name="connsiteX23" fmla="*/ 1474524 w 1541885"/>
                <a:gd name="connsiteY23" fmla="*/ 479077 h 1505938"/>
                <a:gd name="connsiteX24" fmla="*/ 1394514 w 1541885"/>
                <a:gd name="connsiteY24" fmla="*/ 197137 h 1505938"/>
                <a:gd name="connsiteX25" fmla="*/ 1234494 w 1541885"/>
                <a:gd name="connsiteY25" fmla="*/ 73312 h 1505938"/>
                <a:gd name="connsiteX26" fmla="*/ 1055424 w 1541885"/>
                <a:gd name="connsiteY26" fmla="*/ 29497 h 1505938"/>
                <a:gd name="connsiteX27" fmla="*/ 784914 w 1541885"/>
                <a:gd name="connsiteY27" fmla="*/ 922 h 1505938"/>
                <a:gd name="connsiteX28" fmla="*/ 388674 w 1541885"/>
                <a:gd name="connsiteY28" fmla="*/ 63787 h 1505938"/>
                <a:gd name="connsiteX29" fmla="*/ 83874 w 1541885"/>
                <a:gd name="connsiteY29" fmla="*/ 372397 h 1505938"/>
                <a:gd name="connsiteX30" fmla="*/ 3864 w 1541885"/>
                <a:gd name="connsiteY30" fmla="*/ 660052 h 1505938"/>
                <a:gd name="connsiteX0" fmla="*/ 3864 w 1541885"/>
                <a:gd name="connsiteY0" fmla="*/ 660052 h 1505938"/>
                <a:gd name="connsiteX1" fmla="*/ 41964 w 1541885"/>
                <a:gd name="connsiteY1" fmla="*/ 827692 h 1505938"/>
                <a:gd name="connsiteX2" fmla="*/ 34344 w 1541885"/>
                <a:gd name="connsiteY2" fmla="*/ 867697 h 1505938"/>
                <a:gd name="connsiteX3" fmla="*/ 5769 w 1541885"/>
                <a:gd name="connsiteY3" fmla="*/ 884842 h 1505938"/>
                <a:gd name="connsiteX4" fmla="*/ 5769 w 1541885"/>
                <a:gd name="connsiteY4" fmla="*/ 987712 h 1505938"/>
                <a:gd name="connsiteX5" fmla="*/ 66729 w 1541885"/>
                <a:gd name="connsiteY5" fmla="*/ 1102012 h 1505938"/>
                <a:gd name="connsiteX6" fmla="*/ 110544 w 1541885"/>
                <a:gd name="connsiteY6" fmla="*/ 1140112 h 1505938"/>
                <a:gd name="connsiteX7" fmla="*/ 95304 w 1541885"/>
                <a:gd name="connsiteY7" fmla="*/ 1262032 h 1505938"/>
                <a:gd name="connsiteX8" fmla="*/ 127689 w 1541885"/>
                <a:gd name="connsiteY8" fmla="*/ 1353472 h 1505938"/>
                <a:gd name="connsiteX9" fmla="*/ 222939 w 1541885"/>
                <a:gd name="connsiteY9" fmla="*/ 1418242 h 1505938"/>
                <a:gd name="connsiteX10" fmla="*/ 405819 w 1541885"/>
                <a:gd name="connsiteY10" fmla="*/ 1475392 h 1505938"/>
                <a:gd name="connsiteX11" fmla="*/ 664899 w 1541885"/>
                <a:gd name="connsiteY11" fmla="*/ 1505872 h 1505938"/>
                <a:gd name="connsiteX12" fmla="*/ 899214 w 1541885"/>
                <a:gd name="connsiteY12" fmla="*/ 1467772 h 1505938"/>
                <a:gd name="connsiteX13" fmla="*/ 1122099 w 1541885"/>
                <a:gd name="connsiteY13" fmla="*/ 1383952 h 1505938"/>
                <a:gd name="connsiteX14" fmla="*/ 1272594 w 1541885"/>
                <a:gd name="connsiteY14" fmla="*/ 1250602 h 1505938"/>
                <a:gd name="connsiteX15" fmla="*/ 1308789 w 1541885"/>
                <a:gd name="connsiteY15" fmla="*/ 1275367 h 1505938"/>
                <a:gd name="connsiteX16" fmla="*/ 1407849 w 1541885"/>
                <a:gd name="connsiteY16" fmla="*/ 1258222 h 1505938"/>
                <a:gd name="connsiteX17" fmla="*/ 1476429 w 1541885"/>
                <a:gd name="connsiteY17" fmla="*/ 1183927 h 1505938"/>
                <a:gd name="connsiteX18" fmla="*/ 1535484 w 1541885"/>
                <a:gd name="connsiteY18" fmla="*/ 1086772 h 1505938"/>
                <a:gd name="connsiteX19" fmla="*/ 1529769 w 1541885"/>
                <a:gd name="connsiteY19" fmla="*/ 978187 h 1505938"/>
                <a:gd name="connsiteX20" fmla="*/ 1457379 w 1541885"/>
                <a:gd name="connsiteY20" fmla="*/ 903892 h 1505938"/>
                <a:gd name="connsiteX21" fmla="*/ 1392609 w 1541885"/>
                <a:gd name="connsiteY21" fmla="*/ 905797 h 1505938"/>
                <a:gd name="connsiteX22" fmla="*/ 1417374 w 1541885"/>
                <a:gd name="connsiteY22" fmla="*/ 841027 h 1505938"/>
                <a:gd name="connsiteX23" fmla="*/ 1474524 w 1541885"/>
                <a:gd name="connsiteY23" fmla="*/ 479077 h 1505938"/>
                <a:gd name="connsiteX24" fmla="*/ 1396419 w 1541885"/>
                <a:gd name="connsiteY24" fmla="*/ 216187 h 1505938"/>
                <a:gd name="connsiteX25" fmla="*/ 1234494 w 1541885"/>
                <a:gd name="connsiteY25" fmla="*/ 73312 h 1505938"/>
                <a:gd name="connsiteX26" fmla="*/ 1055424 w 1541885"/>
                <a:gd name="connsiteY26" fmla="*/ 29497 h 1505938"/>
                <a:gd name="connsiteX27" fmla="*/ 784914 w 1541885"/>
                <a:gd name="connsiteY27" fmla="*/ 922 h 1505938"/>
                <a:gd name="connsiteX28" fmla="*/ 388674 w 1541885"/>
                <a:gd name="connsiteY28" fmla="*/ 63787 h 1505938"/>
                <a:gd name="connsiteX29" fmla="*/ 83874 w 1541885"/>
                <a:gd name="connsiteY29" fmla="*/ 372397 h 1505938"/>
                <a:gd name="connsiteX30" fmla="*/ 3864 w 1541885"/>
                <a:gd name="connsiteY30" fmla="*/ 660052 h 1505938"/>
                <a:gd name="connsiteX0" fmla="*/ 3864 w 1541885"/>
                <a:gd name="connsiteY0" fmla="*/ 660107 h 1505993"/>
                <a:gd name="connsiteX1" fmla="*/ 41964 w 1541885"/>
                <a:gd name="connsiteY1" fmla="*/ 827747 h 1505993"/>
                <a:gd name="connsiteX2" fmla="*/ 34344 w 1541885"/>
                <a:gd name="connsiteY2" fmla="*/ 867752 h 1505993"/>
                <a:gd name="connsiteX3" fmla="*/ 5769 w 1541885"/>
                <a:gd name="connsiteY3" fmla="*/ 884897 h 1505993"/>
                <a:gd name="connsiteX4" fmla="*/ 5769 w 1541885"/>
                <a:gd name="connsiteY4" fmla="*/ 987767 h 1505993"/>
                <a:gd name="connsiteX5" fmla="*/ 66729 w 1541885"/>
                <a:gd name="connsiteY5" fmla="*/ 1102067 h 1505993"/>
                <a:gd name="connsiteX6" fmla="*/ 110544 w 1541885"/>
                <a:gd name="connsiteY6" fmla="*/ 1140167 h 1505993"/>
                <a:gd name="connsiteX7" fmla="*/ 95304 w 1541885"/>
                <a:gd name="connsiteY7" fmla="*/ 1262087 h 1505993"/>
                <a:gd name="connsiteX8" fmla="*/ 127689 w 1541885"/>
                <a:gd name="connsiteY8" fmla="*/ 1353527 h 1505993"/>
                <a:gd name="connsiteX9" fmla="*/ 222939 w 1541885"/>
                <a:gd name="connsiteY9" fmla="*/ 1418297 h 1505993"/>
                <a:gd name="connsiteX10" fmla="*/ 405819 w 1541885"/>
                <a:gd name="connsiteY10" fmla="*/ 1475447 h 1505993"/>
                <a:gd name="connsiteX11" fmla="*/ 664899 w 1541885"/>
                <a:gd name="connsiteY11" fmla="*/ 1505927 h 1505993"/>
                <a:gd name="connsiteX12" fmla="*/ 899214 w 1541885"/>
                <a:gd name="connsiteY12" fmla="*/ 1467827 h 1505993"/>
                <a:gd name="connsiteX13" fmla="*/ 1122099 w 1541885"/>
                <a:gd name="connsiteY13" fmla="*/ 1384007 h 1505993"/>
                <a:gd name="connsiteX14" fmla="*/ 1272594 w 1541885"/>
                <a:gd name="connsiteY14" fmla="*/ 1250657 h 1505993"/>
                <a:gd name="connsiteX15" fmla="*/ 1308789 w 1541885"/>
                <a:gd name="connsiteY15" fmla="*/ 1275422 h 1505993"/>
                <a:gd name="connsiteX16" fmla="*/ 1407849 w 1541885"/>
                <a:gd name="connsiteY16" fmla="*/ 1258277 h 1505993"/>
                <a:gd name="connsiteX17" fmla="*/ 1476429 w 1541885"/>
                <a:gd name="connsiteY17" fmla="*/ 1183982 h 1505993"/>
                <a:gd name="connsiteX18" fmla="*/ 1535484 w 1541885"/>
                <a:gd name="connsiteY18" fmla="*/ 1086827 h 1505993"/>
                <a:gd name="connsiteX19" fmla="*/ 1529769 w 1541885"/>
                <a:gd name="connsiteY19" fmla="*/ 978242 h 1505993"/>
                <a:gd name="connsiteX20" fmla="*/ 1457379 w 1541885"/>
                <a:gd name="connsiteY20" fmla="*/ 903947 h 1505993"/>
                <a:gd name="connsiteX21" fmla="*/ 1392609 w 1541885"/>
                <a:gd name="connsiteY21" fmla="*/ 905852 h 1505993"/>
                <a:gd name="connsiteX22" fmla="*/ 1417374 w 1541885"/>
                <a:gd name="connsiteY22" fmla="*/ 841082 h 1505993"/>
                <a:gd name="connsiteX23" fmla="*/ 1474524 w 1541885"/>
                <a:gd name="connsiteY23" fmla="*/ 479132 h 1505993"/>
                <a:gd name="connsiteX24" fmla="*/ 1396419 w 1541885"/>
                <a:gd name="connsiteY24" fmla="*/ 216242 h 1505993"/>
                <a:gd name="connsiteX25" fmla="*/ 1230684 w 1541885"/>
                <a:gd name="connsiteY25" fmla="*/ 82892 h 1505993"/>
                <a:gd name="connsiteX26" fmla="*/ 1055424 w 1541885"/>
                <a:gd name="connsiteY26" fmla="*/ 29552 h 1505993"/>
                <a:gd name="connsiteX27" fmla="*/ 784914 w 1541885"/>
                <a:gd name="connsiteY27" fmla="*/ 977 h 1505993"/>
                <a:gd name="connsiteX28" fmla="*/ 388674 w 1541885"/>
                <a:gd name="connsiteY28" fmla="*/ 63842 h 1505993"/>
                <a:gd name="connsiteX29" fmla="*/ 83874 w 1541885"/>
                <a:gd name="connsiteY29" fmla="*/ 372452 h 1505993"/>
                <a:gd name="connsiteX30" fmla="*/ 3864 w 1541885"/>
                <a:gd name="connsiteY30" fmla="*/ 660107 h 1505993"/>
                <a:gd name="connsiteX0" fmla="*/ 3864 w 1541885"/>
                <a:gd name="connsiteY0" fmla="*/ 660701 h 1506587"/>
                <a:gd name="connsiteX1" fmla="*/ 41964 w 1541885"/>
                <a:gd name="connsiteY1" fmla="*/ 828341 h 1506587"/>
                <a:gd name="connsiteX2" fmla="*/ 34344 w 1541885"/>
                <a:gd name="connsiteY2" fmla="*/ 868346 h 1506587"/>
                <a:gd name="connsiteX3" fmla="*/ 5769 w 1541885"/>
                <a:gd name="connsiteY3" fmla="*/ 885491 h 1506587"/>
                <a:gd name="connsiteX4" fmla="*/ 5769 w 1541885"/>
                <a:gd name="connsiteY4" fmla="*/ 988361 h 1506587"/>
                <a:gd name="connsiteX5" fmla="*/ 66729 w 1541885"/>
                <a:gd name="connsiteY5" fmla="*/ 1102661 h 1506587"/>
                <a:gd name="connsiteX6" fmla="*/ 110544 w 1541885"/>
                <a:gd name="connsiteY6" fmla="*/ 1140761 h 1506587"/>
                <a:gd name="connsiteX7" fmla="*/ 95304 w 1541885"/>
                <a:gd name="connsiteY7" fmla="*/ 1262681 h 1506587"/>
                <a:gd name="connsiteX8" fmla="*/ 127689 w 1541885"/>
                <a:gd name="connsiteY8" fmla="*/ 1354121 h 1506587"/>
                <a:gd name="connsiteX9" fmla="*/ 222939 w 1541885"/>
                <a:gd name="connsiteY9" fmla="*/ 1418891 h 1506587"/>
                <a:gd name="connsiteX10" fmla="*/ 405819 w 1541885"/>
                <a:gd name="connsiteY10" fmla="*/ 1476041 h 1506587"/>
                <a:gd name="connsiteX11" fmla="*/ 664899 w 1541885"/>
                <a:gd name="connsiteY11" fmla="*/ 1506521 h 1506587"/>
                <a:gd name="connsiteX12" fmla="*/ 899214 w 1541885"/>
                <a:gd name="connsiteY12" fmla="*/ 1468421 h 1506587"/>
                <a:gd name="connsiteX13" fmla="*/ 1122099 w 1541885"/>
                <a:gd name="connsiteY13" fmla="*/ 1384601 h 1506587"/>
                <a:gd name="connsiteX14" fmla="*/ 1272594 w 1541885"/>
                <a:gd name="connsiteY14" fmla="*/ 1251251 h 1506587"/>
                <a:gd name="connsiteX15" fmla="*/ 1308789 w 1541885"/>
                <a:gd name="connsiteY15" fmla="*/ 1276016 h 1506587"/>
                <a:gd name="connsiteX16" fmla="*/ 1407849 w 1541885"/>
                <a:gd name="connsiteY16" fmla="*/ 1258871 h 1506587"/>
                <a:gd name="connsiteX17" fmla="*/ 1476429 w 1541885"/>
                <a:gd name="connsiteY17" fmla="*/ 1184576 h 1506587"/>
                <a:gd name="connsiteX18" fmla="*/ 1535484 w 1541885"/>
                <a:gd name="connsiteY18" fmla="*/ 1087421 h 1506587"/>
                <a:gd name="connsiteX19" fmla="*/ 1529769 w 1541885"/>
                <a:gd name="connsiteY19" fmla="*/ 978836 h 1506587"/>
                <a:gd name="connsiteX20" fmla="*/ 1457379 w 1541885"/>
                <a:gd name="connsiteY20" fmla="*/ 904541 h 1506587"/>
                <a:gd name="connsiteX21" fmla="*/ 1392609 w 1541885"/>
                <a:gd name="connsiteY21" fmla="*/ 906446 h 1506587"/>
                <a:gd name="connsiteX22" fmla="*/ 1417374 w 1541885"/>
                <a:gd name="connsiteY22" fmla="*/ 841676 h 1506587"/>
                <a:gd name="connsiteX23" fmla="*/ 1474524 w 1541885"/>
                <a:gd name="connsiteY23" fmla="*/ 479726 h 1506587"/>
                <a:gd name="connsiteX24" fmla="*/ 1396419 w 1541885"/>
                <a:gd name="connsiteY24" fmla="*/ 216836 h 1506587"/>
                <a:gd name="connsiteX25" fmla="*/ 1230684 w 1541885"/>
                <a:gd name="connsiteY25" fmla="*/ 83486 h 1506587"/>
                <a:gd name="connsiteX26" fmla="*/ 1055424 w 1541885"/>
                <a:gd name="connsiteY26" fmla="*/ 24431 h 1506587"/>
                <a:gd name="connsiteX27" fmla="*/ 784914 w 1541885"/>
                <a:gd name="connsiteY27" fmla="*/ 1571 h 1506587"/>
                <a:gd name="connsiteX28" fmla="*/ 388674 w 1541885"/>
                <a:gd name="connsiteY28" fmla="*/ 64436 h 1506587"/>
                <a:gd name="connsiteX29" fmla="*/ 83874 w 1541885"/>
                <a:gd name="connsiteY29" fmla="*/ 373046 h 1506587"/>
                <a:gd name="connsiteX30" fmla="*/ 3864 w 1541885"/>
                <a:gd name="connsiteY30" fmla="*/ 660701 h 1506587"/>
                <a:gd name="connsiteX0" fmla="*/ 3864 w 1541885"/>
                <a:gd name="connsiteY0" fmla="*/ 661966 h 1507852"/>
                <a:gd name="connsiteX1" fmla="*/ 41964 w 1541885"/>
                <a:gd name="connsiteY1" fmla="*/ 829606 h 1507852"/>
                <a:gd name="connsiteX2" fmla="*/ 34344 w 1541885"/>
                <a:gd name="connsiteY2" fmla="*/ 869611 h 1507852"/>
                <a:gd name="connsiteX3" fmla="*/ 5769 w 1541885"/>
                <a:gd name="connsiteY3" fmla="*/ 886756 h 1507852"/>
                <a:gd name="connsiteX4" fmla="*/ 5769 w 1541885"/>
                <a:gd name="connsiteY4" fmla="*/ 989626 h 1507852"/>
                <a:gd name="connsiteX5" fmla="*/ 66729 w 1541885"/>
                <a:gd name="connsiteY5" fmla="*/ 1103926 h 1507852"/>
                <a:gd name="connsiteX6" fmla="*/ 110544 w 1541885"/>
                <a:gd name="connsiteY6" fmla="*/ 1142026 h 1507852"/>
                <a:gd name="connsiteX7" fmla="*/ 95304 w 1541885"/>
                <a:gd name="connsiteY7" fmla="*/ 1263946 h 1507852"/>
                <a:gd name="connsiteX8" fmla="*/ 127689 w 1541885"/>
                <a:gd name="connsiteY8" fmla="*/ 1355386 h 1507852"/>
                <a:gd name="connsiteX9" fmla="*/ 222939 w 1541885"/>
                <a:gd name="connsiteY9" fmla="*/ 1420156 h 1507852"/>
                <a:gd name="connsiteX10" fmla="*/ 405819 w 1541885"/>
                <a:gd name="connsiteY10" fmla="*/ 1477306 h 1507852"/>
                <a:gd name="connsiteX11" fmla="*/ 664899 w 1541885"/>
                <a:gd name="connsiteY11" fmla="*/ 1507786 h 1507852"/>
                <a:gd name="connsiteX12" fmla="*/ 899214 w 1541885"/>
                <a:gd name="connsiteY12" fmla="*/ 1469686 h 1507852"/>
                <a:gd name="connsiteX13" fmla="*/ 1122099 w 1541885"/>
                <a:gd name="connsiteY13" fmla="*/ 1385866 h 1507852"/>
                <a:gd name="connsiteX14" fmla="*/ 1272594 w 1541885"/>
                <a:gd name="connsiteY14" fmla="*/ 1252516 h 1507852"/>
                <a:gd name="connsiteX15" fmla="*/ 1308789 w 1541885"/>
                <a:gd name="connsiteY15" fmla="*/ 1277281 h 1507852"/>
                <a:gd name="connsiteX16" fmla="*/ 1407849 w 1541885"/>
                <a:gd name="connsiteY16" fmla="*/ 1260136 h 1507852"/>
                <a:gd name="connsiteX17" fmla="*/ 1476429 w 1541885"/>
                <a:gd name="connsiteY17" fmla="*/ 1185841 h 1507852"/>
                <a:gd name="connsiteX18" fmla="*/ 1535484 w 1541885"/>
                <a:gd name="connsiteY18" fmla="*/ 1088686 h 1507852"/>
                <a:gd name="connsiteX19" fmla="*/ 1529769 w 1541885"/>
                <a:gd name="connsiteY19" fmla="*/ 980101 h 1507852"/>
                <a:gd name="connsiteX20" fmla="*/ 1457379 w 1541885"/>
                <a:gd name="connsiteY20" fmla="*/ 905806 h 1507852"/>
                <a:gd name="connsiteX21" fmla="*/ 1392609 w 1541885"/>
                <a:gd name="connsiteY21" fmla="*/ 907711 h 1507852"/>
                <a:gd name="connsiteX22" fmla="*/ 1417374 w 1541885"/>
                <a:gd name="connsiteY22" fmla="*/ 842941 h 1507852"/>
                <a:gd name="connsiteX23" fmla="*/ 1474524 w 1541885"/>
                <a:gd name="connsiteY23" fmla="*/ 480991 h 1507852"/>
                <a:gd name="connsiteX24" fmla="*/ 1396419 w 1541885"/>
                <a:gd name="connsiteY24" fmla="*/ 218101 h 1507852"/>
                <a:gd name="connsiteX25" fmla="*/ 1230684 w 1541885"/>
                <a:gd name="connsiteY25" fmla="*/ 84751 h 1507852"/>
                <a:gd name="connsiteX26" fmla="*/ 1055424 w 1541885"/>
                <a:gd name="connsiteY26" fmla="*/ 25696 h 1507852"/>
                <a:gd name="connsiteX27" fmla="*/ 784914 w 1541885"/>
                <a:gd name="connsiteY27" fmla="*/ 2836 h 1507852"/>
                <a:gd name="connsiteX28" fmla="*/ 358194 w 1541885"/>
                <a:gd name="connsiteY28" fmla="*/ 86656 h 1507852"/>
                <a:gd name="connsiteX29" fmla="*/ 83874 w 1541885"/>
                <a:gd name="connsiteY29" fmla="*/ 374311 h 1507852"/>
                <a:gd name="connsiteX30" fmla="*/ 3864 w 1541885"/>
                <a:gd name="connsiteY30" fmla="*/ 661966 h 1507852"/>
                <a:gd name="connsiteX0" fmla="*/ 3864 w 1541885"/>
                <a:gd name="connsiteY0" fmla="*/ 661966 h 1507852"/>
                <a:gd name="connsiteX1" fmla="*/ 41964 w 1541885"/>
                <a:gd name="connsiteY1" fmla="*/ 829606 h 1507852"/>
                <a:gd name="connsiteX2" fmla="*/ 34344 w 1541885"/>
                <a:gd name="connsiteY2" fmla="*/ 869611 h 1507852"/>
                <a:gd name="connsiteX3" fmla="*/ 5769 w 1541885"/>
                <a:gd name="connsiteY3" fmla="*/ 886756 h 1507852"/>
                <a:gd name="connsiteX4" fmla="*/ 5769 w 1541885"/>
                <a:gd name="connsiteY4" fmla="*/ 989626 h 1507852"/>
                <a:gd name="connsiteX5" fmla="*/ 66729 w 1541885"/>
                <a:gd name="connsiteY5" fmla="*/ 1103926 h 1507852"/>
                <a:gd name="connsiteX6" fmla="*/ 110544 w 1541885"/>
                <a:gd name="connsiteY6" fmla="*/ 1142026 h 1507852"/>
                <a:gd name="connsiteX7" fmla="*/ 95304 w 1541885"/>
                <a:gd name="connsiteY7" fmla="*/ 1263946 h 1507852"/>
                <a:gd name="connsiteX8" fmla="*/ 127689 w 1541885"/>
                <a:gd name="connsiteY8" fmla="*/ 1355386 h 1507852"/>
                <a:gd name="connsiteX9" fmla="*/ 222939 w 1541885"/>
                <a:gd name="connsiteY9" fmla="*/ 1420156 h 1507852"/>
                <a:gd name="connsiteX10" fmla="*/ 405819 w 1541885"/>
                <a:gd name="connsiteY10" fmla="*/ 1477306 h 1507852"/>
                <a:gd name="connsiteX11" fmla="*/ 664899 w 1541885"/>
                <a:gd name="connsiteY11" fmla="*/ 1507786 h 1507852"/>
                <a:gd name="connsiteX12" fmla="*/ 899214 w 1541885"/>
                <a:gd name="connsiteY12" fmla="*/ 1469686 h 1507852"/>
                <a:gd name="connsiteX13" fmla="*/ 1122099 w 1541885"/>
                <a:gd name="connsiteY13" fmla="*/ 1385866 h 1507852"/>
                <a:gd name="connsiteX14" fmla="*/ 1272594 w 1541885"/>
                <a:gd name="connsiteY14" fmla="*/ 1252516 h 1507852"/>
                <a:gd name="connsiteX15" fmla="*/ 1308789 w 1541885"/>
                <a:gd name="connsiteY15" fmla="*/ 1277281 h 1507852"/>
                <a:gd name="connsiteX16" fmla="*/ 1407849 w 1541885"/>
                <a:gd name="connsiteY16" fmla="*/ 1260136 h 1507852"/>
                <a:gd name="connsiteX17" fmla="*/ 1476429 w 1541885"/>
                <a:gd name="connsiteY17" fmla="*/ 1185841 h 1507852"/>
                <a:gd name="connsiteX18" fmla="*/ 1535484 w 1541885"/>
                <a:gd name="connsiteY18" fmla="*/ 1088686 h 1507852"/>
                <a:gd name="connsiteX19" fmla="*/ 1529769 w 1541885"/>
                <a:gd name="connsiteY19" fmla="*/ 980101 h 1507852"/>
                <a:gd name="connsiteX20" fmla="*/ 1457379 w 1541885"/>
                <a:gd name="connsiteY20" fmla="*/ 905806 h 1507852"/>
                <a:gd name="connsiteX21" fmla="*/ 1392609 w 1541885"/>
                <a:gd name="connsiteY21" fmla="*/ 907711 h 1507852"/>
                <a:gd name="connsiteX22" fmla="*/ 1417374 w 1541885"/>
                <a:gd name="connsiteY22" fmla="*/ 842941 h 1507852"/>
                <a:gd name="connsiteX23" fmla="*/ 1474524 w 1541885"/>
                <a:gd name="connsiteY23" fmla="*/ 480991 h 1507852"/>
                <a:gd name="connsiteX24" fmla="*/ 1396419 w 1541885"/>
                <a:gd name="connsiteY24" fmla="*/ 218101 h 1507852"/>
                <a:gd name="connsiteX25" fmla="*/ 1230684 w 1541885"/>
                <a:gd name="connsiteY25" fmla="*/ 84751 h 1507852"/>
                <a:gd name="connsiteX26" fmla="*/ 1055424 w 1541885"/>
                <a:gd name="connsiteY26" fmla="*/ 25696 h 1507852"/>
                <a:gd name="connsiteX27" fmla="*/ 714429 w 1541885"/>
                <a:gd name="connsiteY27" fmla="*/ 2836 h 1507852"/>
                <a:gd name="connsiteX28" fmla="*/ 358194 w 1541885"/>
                <a:gd name="connsiteY28" fmla="*/ 86656 h 1507852"/>
                <a:gd name="connsiteX29" fmla="*/ 83874 w 1541885"/>
                <a:gd name="connsiteY29" fmla="*/ 374311 h 1507852"/>
                <a:gd name="connsiteX30" fmla="*/ 3864 w 1541885"/>
                <a:gd name="connsiteY30" fmla="*/ 661966 h 1507852"/>
                <a:gd name="connsiteX0" fmla="*/ 3864 w 1541885"/>
                <a:gd name="connsiteY0" fmla="*/ 663510 h 1509396"/>
                <a:gd name="connsiteX1" fmla="*/ 41964 w 1541885"/>
                <a:gd name="connsiteY1" fmla="*/ 831150 h 1509396"/>
                <a:gd name="connsiteX2" fmla="*/ 34344 w 1541885"/>
                <a:gd name="connsiteY2" fmla="*/ 871155 h 1509396"/>
                <a:gd name="connsiteX3" fmla="*/ 5769 w 1541885"/>
                <a:gd name="connsiteY3" fmla="*/ 888300 h 1509396"/>
                <a:gd name="connsiteX4" fmla="*/ 5769 w 1541885"/>
                <a:gd name="connsiteY4" fmla="*/ 991170 h 1509396"/>
                <a:gd name="connsiteX5" fmla="*/ 66729 w 1541885"/>
                <a:gd name="connsiteY5" fmla="*/ 1105470 h 1509396"/>
                <a:gd name="connsiteX6" fmla="*/ 110544 w 1541885"/>
                <a:gd name="connsiteY6" fmla="*/ 1143570 h 1509396"/>
                <a:gd name="connsiteX7" fmla="*/ 95304 w 1541885"/>
                <a:gd name="connsiteY7" fmla="*/ 1265490 h 1509396"/>
                <a:gd name="connsiteX8" fmla="*/ 127689 w 1541885"/>
                <a:gd name="connsiteY8" fmla="*/ 1356930 h 1509396"/>
                <a:gd name="connsiteX9" fmla="*/ 222939 w 1541885"/>
                <a:gd name="connsiteY9" fmla="*/ 1421700 h 1509396"/>
                <a:gd name="connsiteX10" fmla="*/ 405819 w 1541885"/>
                <a:gd name="connsiteY10" fmla="*/ 1478850 h 1509396"/>
                <a:gd name="connsiteX11" fmla="*/ 664899 w 1541885"/>
                <a:gd name="connsiteY11" fmla="*/ 1509330 h 1509396"/>
                <a:gd name="connsiteX12" fmla="*/ 899214 w 1541885"/>
                <a:gd name="connsiteY12" fmla="*/ 1471230 h 1509396"/>
                <a:gd name="connsiteX13" fmla="*/ 1122099 w 1541885"/>
                <a:gd name="connsiteY13" fmla="*/ 1387410 h 1509396"/>
                <a:gd name="connsiteX14" fmla="*/ 1272594 w 1541885"/>
                <a:gd name="connsiteY14" fmla="*/ 1254060 h 1509396"/>
                <a:gd name="connsiteX15" fmla="*/ 1308789 w 1541885"/>
                <a:gd name="connsiteY15" fmla="*/ 1278825 h 1509396"/>
                <a:gd name="connsiteX16" fmla="*/ 1407849 w 1541885"/>
                <a:gd name="connsiteY16" fmla="*/ 1261680 h 1509396"/>
                <a:gd name="connsiteX17" fmla="*/ 1476429 w 1541885"/>
                <a:gd name="connsiteY17" fmla="*/ 1187385 h 1509396"/>
                <a:gd name="connsiteX18" fmla="*/ 1535484 w 1541885"/>
                <a:gd name="connsiteY18" fmla="*/ 1090230 h 1509396"/>
                <a:gd name="connsiteX19" fmla="*/ 1529769 w 1541885"/>
                <a:gd name="connsiteY19" fmla="*/ 981645 h 1509396"/>
                <a:gd name="connsiteX20" fmla="*/ 1457379 w 1541885"/>
                <a:gd name="connsiteY20" fmla="*/ 907350 h 1509396"/>
                <a:gd name="connsiteX21" fmla="*/ 1392609 w 1541885"/>
                <a:gd name="connsiteY21" fmla="*/ 909255 h 1509396"/>
                <a:gd name="connsiteX22" fmla="*/ 1417374 w 1541885"/>
                <a:gd name="connsiteY22" fmla="*/ 844485 h 1509396"/>
                <a:gd name="connsiteX23" fmla="*/ 1474524 w 1541885"/>
                <a:gd name="connsiteY23" fmla="*/ 482535 h 1509396"/>
                <a:gd name="connsiteX24" fmla="*/ 1396419 w 1541885"/>
                <a:gd name="connsiteY24" fmla="*/ 219645 h 1509396"/>
                <a:gd name="connsiteX25" fmla="*/ 1230684 w 1541885"/>
                <a:gd name="connsiteY25" fmla="*/ 86295 h 1509396"/>
                <a:gd name="connsiteX26" fmla="*/ 1034469 w 1541885"/>
                <a:gd name="connsiteY26" fmla="*/ 19620 h 1509396"/>
                <a:gd name="connsiteX27" fmla="*/ 714429 w 1541885"/>
                <a:gd name="connsiteY27" fmla="*/ 4380 h 1509396"/>
                <a:gd name="connsiteX28" fmla="*/ 358194 w 1541885"/>
                <a:gd name="connsiteY28" fmla="*/ 88200 h 1509396"/>
                <a:gd name="connsiteX29" fmla="*/ 83874 w 1541885"/>
                <a:gd name="connsiteY29" fmla="*/ 375855 h 1509396"/>
                <a:gd name="connsiteX30" fmla="*/ 3864 w 1541885"/>
                <a:gd name="connsiteY30" fmla="*/ 663510 h 1509396"/>
                <a:gd name="connsiteX0" fmla="*/ 3864 w 1541885"/>
                <a:gd name="connsiteY0" fmla="*/ 663510 h 1509396"/>
                <a:gd name="connsiteX1" fmla="*/ 41964 w 1541885"/>
                <a:gd name="connsiteY1" fmla="*/ 831150 h 1509396"/>
                <a:gd name="connsiteX2" fmla="*/ 34344 w 1541885"/>
                <a:gd name="connsiteY2" fmla="*/ 871155 h 1509396"/>
                <a:gd name="connsiteX3" fmla="*/ 5769 w 1541885"/>
                <a:gd name="connsiteY3" fmla="*/ 888300 h 1509396"/>
                <a:gd name="connsiteX4" fmla="*/ 5769 w 1541885"/>
                <a:gd name="connsiteY4" fmla="*/ 991170 h 1509396"/>
                <a:gd name="connsiteX5" fmla="*/ 66729 w 1541885"/>
                <a:gd name="connsiteY5" fmla="*/ 1105470 h 1509396"/>
                <a:gd name="connsiteX6" fmla="*/ 110544 w 1541885"/>
                <a:gd name="connsiteY6" fmla="*/ 1143570 h 1509396"/>
                <a:gd name="connsiteX7" fmla="*/ 95304 w 1541885"/>
                <a:gd name="connsiteY7" fmla="*/ 1265490 h 1509396"/>
                <a:gd name="connsiteX8" fmla="*/ 127689 w 1541885"/>
                <a:gd name="connsiteY8" fmla="*/ 1356930 h 1509396"/>
                <a:gd name="connsiteX9" fmla="*/ 222939 w 1541885"/>
                <a:gd name="connsiteY9" fmla="*/ 1421700 h 1509396"/>
                <a:gd name="connsiteX10" fmla="*/ 405819 w 1541885"/>
                <a:gd name="connsiteY10" fmla="*/ 1478850 h 1509396"/>
                <a:gd name="connsiteX11" fmla="*/ 664899 w 1541885"/>
                <a:gd name="connsiteY11" fmla="*/ 1509330 h 1509396"/>
                <a:gd name="connsiteX12" fmla="*/ 899214 w 1541885"/>
                <a:gd name="connsiteY12" fmla="*/ 1471230 h 1509396"/>
                <a:gd name="connsiteX13" fmla="*/ 1122099 w 1541885"/>
                <a:gd name="connsiteY13" fmla="*/ 1387410 h 1509396"/>
                <a:gd name="connsiteX14" fmla="*/ 1272594 w 1541885"/>
                <a:gd name="connsiteY14" fmla="*/ 1254060 h 1509396"/>
                <a:gd name="connsiteX15" fmla="*/ 1308789 w 1541885"/>
                <a:gd name="connsiteY15" fmla="*/ 1278825 h 1509396"/>
                <a:gd name="connsiteX16" fmla="*/ 1407849 w 1541885"/>
                <a:gd name="connsiteY16" fmla="*/ 1261680 h 1509396"/>
                <a:gd name="connsiteX17" fmla="*/ 1476429 w 1541885"/>
                <a:gd name="connsiteY17" fmla="*/ 1187385 h 1509396"/>
                <a:gd name="connsiteX18" fmla="*/ 1535484 w 1541885"/>
                <a:gd name="connsiteY18" fmla="*/ 1090230 h 1509396"/>
                <a:gd name="connsiteX19" fmla="*/ 1529769 w 1541885"/>
                <a:gd name="connsiteY19" fmla="*/ 981645 h 1509396"/>
                <a:gd name="connsiteX20" fmla="*/ 1457379 w 1541885"/>
                <a:gd name="connsiteY20" fmla="*/ 907350 h 1509396"/>
                <a:gd name="connsiteX21" fmla="*/ 1407849 w 1541885"/>
                <a:gd name="connsiteY21" fmla="*/ 909255 h 1509396"/>
                <a:gd name="connsiteX22" fmla="*/ 1417374 w 1541885"/>
                <a:gd name="connsiteY22" fmla="*/ 844485 h 1509396"/>
                <a:gd name="connsiteX23" fmla="*/ 1474524 w 1541885"/>
                <a:gd name="connsiteY23" fmla="*/ 482535 h 1509396"/>
                <a:gd name="connsiteX24" fmla="*/ 1396419 w 1541885"/>
                <a:gd name="connsiteY24" fmla="*/ 219645 h 1509396"/>
                <a:gd name="connsiteX25" fmla="*/ 1230684 w 1541885"/>
                <a:gd name="connsiteY25" fmla="*/ 86295 h 1509396"/>
                <a:gd name="connsiteX26" fmla="*/ 1034469 w 1541885"/>
                <a:gd name="connsiteY26" fmla="*/ 19620 h 1509396"/>
                <a:gd name="connsiteX27" fmla="*/ 714429 w 1541885"/>
                <a:gd name="connsiteY27" fmla="*/ 4380 h 1509396"/>
                <a:gd name="connsiteX28" fmla="*/ 358194 w 1541885"/>
                <a:gd name="connsiteY28" fmla="*/ 88200 h 1509396"/>
                <a:gd name="connsiteX29" fmla="*/ 83874 w 1541885"/>
                <a:gd name="connsiteY29" fmla="*/ 375855 h 1509396"/>
                <a:gd name="connsiteX30" fmla="*/ 3864 w 1541885"/>
                <a:gd name="connsiteY30" fmla="*/ 663510 h 1509396"/>
                <a:gd name="connsiteX0" fmla="*/ 3864 w 1541974"/>
                <a:gd name="connsiteY0" fmla="*/ 663510 h 1509396"/>
                <a:gd name="connsiteX1" fmla="*/ 41964 w 1541974"/>
                <a:gd name="connsiteY1" fmla="*/ 831150 h 1509396"/>
                <a:gd name="connsiteX2" fmla="*/ 34344 w 1541974"/>
                <a:gd name="connsiteY2" fmla="*/ 871155 h 1509396"/>
                <a:gd name="connsiteX3" fmla="*/ 5769 w 1541974"/>
                <a:gd name="connsiteY3" fmla="*/ 888300 h 1509396"/>
                <a:gd name="connsiteX4" fmla="*/ 5769 w 1541974"/>
                <a:gd name="connsiteY4" fmla="*/ 991170 h 1509396"/>
                <a:gd name="connsiteX5" fmla="*/ 66729 w 1541974"/>
                <a:gd name="connsiteY5" fmla="*/ 1105470 h 1509396"/>
                <a:gd name="connsiteX6" fmla="*/ 110544 w 1541974"/>
                <a:gd name="connsiteY6" fmla="*/ 1143570 h 1509396"/>
                <a:gd name="connsiteX7" fmla="*/ 95304 w 1541974"/>
                <a:gd name="connsiteY7" fmla="*/ 1265490 h 1509396"/>
                <a:gd name="connsiteX8" fmla="*/ 127689 w 1541974"/>
                <a:gd name="connsiteY8" fmla="*/ 1356930 h 1509396"/>
                <a:gd name="connsiteX9" fmla="*/ 222939 w 1541974"/>
                <a:gd name="connsiteY9" fmla="*/ 1421700 h 1509396"/>
                <a:gd name="connsiteX10" fmla="*/ 405819 w 1541974"/>
                <a:gd name="connsiteY10" fmla="*/ 1478850 h 1509396"/>
                <a:gd name="connsiteX11" fmla="*/ 664899 w 1541974"/>
                <a:gd name="connsiteY11" fmla="*/ 1509330 h 1509396"/>
                <a:gd name="connsiteX12" fmla="*/ 899214 w 1541974"/>
                <a:gd name="connsiteY12" fmla="*/ 1471230 h 1509396"/>
                <a:gd name="connsiteX13" fmla="*/ 1122099 w 1541974"/>
                <a:gd name="connsiteY13" fmla="*/ 1387410 h 1509396"/>
                <a:gd name="connsiteX14" fmla="*/ 1272594 w 1541974"/>
                <a:gd name="connsiteY14" fmla="*/ 1254060 h 1509396"/>
                <a:gd name="connsiteX15" fmla="*/ 1308789 w 1541974"/>
                <a:gd name="connsiteY15" fmla="*/ 1278825 h 1509396"/>
                <a:gd name="connsiteX16" fmla="*/ 1407849 w 1541974"/>
                <a:gd name="connsiteY16" fmla="*/ 1261680 h 1509396"/>
                <a:gd name="connsiteX17" fmla="*/ 1476429 w 1541974"/>
                <a:gd name="connsiteY17" fmla="*/ 1187385 h 1509396"/>
                <a:gd name="connsiteX18" fmla="*/ 1535484 w 1541974"/>
                <a:gd name="connsiteY18" fmla="*/ 1090230 h 1509396"/>
                <a:gd name="connsiteX19" fmla="*/ 1531674 w 1541974"/>
                <a:gd name="connsiteY19" fmla="*/ 958785 h 1509396"/>
                <a:gd name="connsiteX20" fmla="*/ 1457379 w 1541974"/>
                <a:gd name="connsiteY20" fmla="*/ 907350 h 1509396"/>
                <a:gd name="connsiteX21" fmla="*/ 1407849 w 1541974"/>
                <a:gd name="connsiteY21" fmla="*/ 909255 h 1509396"/>
                <a:gd name="connsiteX22" fmla="*/ 1417374 w 1541974"/>
                <a:gd name="connsiteY22" fmla="*/ 844485 h 1509396"/>
                <a:gd name="connsiteX23" fmla="*/ 1474524 w 1541974"/>
                <a:gd name="connsiteY23" fmla="*/ 482535 h 1509396"/>
                <a:gd name="connsiteX24" fmla="*/ 1396419 w 1541974"/>
                <a:gd name="connsiteY24" fmla="*/ 219645 h 1509396"/>
                <a:gd name="connsiteX25" fmla="*/ 1230684 w 1541974"/>
                <a:gd name="connsiteY25" fmla="*/ 86295 h 1509396"/>
                <a:gd name="connsiteX26" fmla="*/ 1034469 w 1541974"/>
                <a:gd name="connsiteY26" fmla="*/ 19620 h 1509396"/>
                <a:gd name="connsiteX27" fmla="*/ 714429 w 1541974"/>
                <a:gd name="connsiteY27" fmla="*/ 4380 h 1509396"/>
                <a:gd name="connsiteX28" fmla="*/ 358194 w 1541974"/>
                <a:gd name="connsiteY28" fmla="*/ 88200 h 1509396"/>
                <a:gd name="connsiteX29" fmla="*/ 83874 w 1541974"/>
                <a:gd name="connsiteY29" fmla="*/ 375855 h 1509396"/>
                <a:gd name="connsiteX30" fmla="*/ 3864 w 1541974"/>
                <a:gd name="connsiteY30" fmla="*/ 663510 h 1509396"/>
                <a:gd name="connsiteX0" fmla="*/ 3864 w 1541092"/>
                <a:gd name="connsiteY0" fmla="*/ 663510 h 1509396"/>
                <a:gd name="connsiteX1" fmla="*/ 41964 w 1541092"/>
                <a:gd name="connsiteY1" fmla="*/ 831150 h 1509396"/>
                <a:gd name="connsiteX2" fmla="*/ 34344 w 1541092"/>
                <a:gd name="connsiteY2" fmla="*/ 871155 h 1509396"/>
                <a:gd name="connsiteX3" fmla="*/ 5769 w 1541092"/>
                <a:gd name="connsiteY3" fmla="*/ 888300 h 1509396"/>
                <a:gd name="connsiteX4" fmla="*/ 5769 w 1541092"/>
                <a:gd name="connsiteY4" fmla="*/ 991170 h 1509396"/>
                <a:gd name="connsiteX5" fmla="*/ 66729 w 1541092"/>
                <a:gd name="connsiteY5" fmla="*/ 1105470 h 1509396"/>
                <a:gd name="connsiteX6" fmla="*/ 110544 w 1541092"/>
                <a:gd name="connsiteY6" fmla="*/ 1143570 h 1509396"/>
                <a:gd name="connsiteX7" fmla="*/ 95304 w 1541092"/>
                <a:gd name="connsiteY7" fmla="*/ 1265490 h 1509396"/>
                <a:gd name="connsiteX8" fmla="*/ 127689 w 1541092"/>
                <a:gd name="connsiteY8" fmla="*/ 1356930 h 1509396"/>
                <a:gd name="connsiteX9" fmla="*/ 222939 w 1541092"/>
                <a:gd name="connsiteY9" fmla="*/ 1421700 h 1509396"/>
                <a:gd name="connsiteX10" fmla="*/ 405819 w 1541092"/>
                <a:gd name="connsiteY10" fmla="*/ 1478850 h 1509396"/>
                <a:gd name="connsiteX11" fmla="*/ 664899 w 1541092"/>
                <a:gd name="connsiteY11" fmla="*/ 1509330 h 1509396"/>
                <a:gd name="connsiteX12" fmla="*/ 899214 w 1541092"/>
                <a:gd name="connsiteY12" fmla="*/ 1471230 h 1509396"/>
                <a:gd name="connsiteX13" fmla="*/ 1122099 w 1541092"/>
                <a:gd name="connsiteY13" fmla="*/ 1387410 h 1509396"/>
                <a:gd name="connsiteX14" fmla="*/ 1272594 w 1541092"/>
                <a:gd name="connsiteY14" fmla="*/ 1254060 h 1509396"/>
                <a:gd name="connsiteX15" fmla="*/ 1308789 w 1541092"/>
                <a:gd name="connsiteY15" fmla="*/ 1278825 h 1509396"/>
                <a:gd name="connsiteX16" fmla="*/ 1407849 w 1541092"/>
                <a:gd name="connsiteY16" fmla="*/ 1261680 h 1509396"/>
                <a:gd name="connsiteX17" fmla="*/ 1489764 w 1541092"/>
                <a:gd name="connsiteY17" fmla="*/ 1189290 h 1509396"/>
                <a:gd name="connsiteX18" fmla="*/ 1535484 w 1541092"/>
                <a:gd name="connsiteY18" fmla="*/ 1090230 h 1509396"/>
                <a:gd name="connsiteX19" fmla="*/ 1531674 w 1541092"/>
                <a:gd name="connsiteY19" fmla="*/ 958785 h 1509396"/>
                <a:gd name="connsiteX20" fmla="*/ 1457379 w 1541092"/>
                <a:gd name="connsiteY20" fmla="*/ 907350 h 1509396"/>
                <a:gd name="connsiteX21" fmla="*/ 1407849 w 1541092"/>
                <a:gd name="connsiteY21" fmla="*/ 909255 h 1509396"/>
                <a:gd name="connsiteX22" fmla="*/ 1417374 w 1541092"/>
                <a:gd name="connsiteY22" fmla="*/ 844485 h 1509396"/>
                <a:gd name="connsiteX23" fmla="*/ 1474524 w 1541092"/>
                <a:gd name="connsiteY23" fmla="*/ 482535 h 1509396"/>
                <a:gd name="connsiteX24" fmla="*/ 1396419 w 1541092"/>
                <a:gd name="connsiteY24" fmla="*/ 219645 h 1509396"/>
                <a:gd name="connsiteX25" fmla="*/ 1230684 w 1541092"/>
                <a:gd name="connsiteY25" fmla="*/ 86295 h 1509396"/>
                <a:gd name="connsiteX26" fmla="*/ 1034469 w 1541092"/>
                <a:gd name="connsiteY26" fmla="*/ 19620 h 1509396"/>
                <a:gd name="connsiteX27" fmla="*/ 714429 w 1541092"/>
                <a:gd name="connsiteY27" fmla="*/ 4380 h 1509396"/>
                <a:gd name="connsiteX28" fmla="*/ 358194 w 1541092"/>
                <a:gd name="connsiteY28" fmla="*/ 88200 h 1509396"/>
                <a:gd name="connsiteX29" fmla="*/ 83874 w 1541092"/>
                <a:gd name="connsiteY29" fmla="*/ 375855 h 1509396"/>
                <a:gd name="connsiteX30" fmla="*/ 3864 w 1541092"/>
                <a:gd name="connsiteY30" fmla="*/ 663510 h 1509396"/>
                <a:gd name="connsiteX0" fmla="*/ 3864 w 1541092"/>
                <a:gd name="connsiteY0" fmla="*/ 663510 h 1509396"/>
                <a:gd name="connsiteX1" fmla="*/ 41964 w 1541092"/>
                <a:gd name="connsiteY1" fmla="*/ 831150 h 1509396"/>
                <a:gd name="connsiteX2" fmla="*/ 34344 w 1541092"/>
                <a:gd name="connsiteY2" fmla="*/ 871155 h 1509396"/>
                <a:gd name="connsiteX3" fmla="*/ 5769 w 1541092"/>
                <a:gd name="connsiteY3" fmla="*/ 888300 h 1509396"/>
                <a:gd name="connsiteX4" fmla="*/ 5769 w 1541092"/>
                <a:gd name="connsiteY4" fmla="*/ 991170 h 1509396"/>
                <a:gd name="connsiteX5" fmla="*/ 66729 w 1541092"/>
                <a:gd name="connsiteY5" fmla="*/ 1105470 h 1509396"/>
                <a:gd name="connsiteX6" fmla="*/ 110544 w 1541092"/>
                <a:gd name="connsiteY6" fmla="*/ 1143570 h 1509396"/>
                <a:gd name="connsiteX7" fmla="*/ 95304 w 1541092"/>
                <a:gd name="connsiteY7" fmla="*/ 1265490 h 1509396"/>
                <a:gd name="connsiteX8" fmla="*/ 127689 w 1541092"/>
                <a:gd name="connsiteY8" fmla="*/ 1356930 h 1509396"/>
                <a:gd name="connsiteX9" fmla="*/ 222939 w 1541092"/>
                <a:gd name="connsiteY9" fmla="*/ 1421700 h 1509396"/>
                <a:gd name="connsiteX10" fmla="*/ 405819 w 1541092"/>
                <a:gd name="connsiteY10" fmla="*/ 1478850 h 1509396"/>
                <a:gd name="connsiteX11" fmla="*/ 664899 w 1541092"/>
                <a:gd name="connsiteY11" fmla="*/ 1509330 h 1509396"/>
                <a:gd name="connsiteX12" fmla="*/ 899214 w 1541092"/>
                <a:gd name="connsiteY12" fmla="*/ 1471230 h 1509396"/>
                <a:gd name="connsiteX13" fmla="*/ 1122099 w 1541092"/>
                <a:gd name="connsiteY13" fmla="*/ 1387410 h 1509396"/>
                <a:gd name="connsiteX14" fmla="*/ 1276404 w 1541092"/>
                <a:gd name="connsiteY14" fmla="*/ 1263585 h 1509396"/>
                <a:gd name="connsiteX15" fmla="*/ 1308789 w 1541092"/>
                <a:gd name="connsiteY15" fmla="*/ 1278825 h 1509396"/>
                <a:gd name="connsiteX16" fmla="*/ 1407849 w 1541092"/>
                <a:gd name="connsiteY16" fmla="*/ 1261680 h 1509396"/>
                <a:gd name="connsiteX17" fmla="*/ 1489764 w 1541092"/>
                <a:gd name="connsiteY17" fmla="*/ 1189290 h 1509396"/>
                <a:gd name="connsiteX18" fmla="*/ 1535484 w 1541092"/>
                <a:gd name="connsiteY18" fmla="*/ 1090230 h 1509396"/>
                <a:gd name="connsiteX19" fmla="*/ 1531674 w 1541092"/>
                <a:gd name="connsiteY19" fmla="*/ 958785 h 1509396"/>
                <a:gd name="connsiteX20" fmla="*/ 1457379 w 1541092"/>
                <a:gd name="connsiteY20" fmla="*/ 907350 h 1509396"/>
                <a:gd name="connsiteX21" fmla="*/ 1407849 w 1541092"/>
                <a:gd name="connsiteY21" fmla="*/ 909255 h 1509396"/>
                <a:gd name="connsiteX22" fmla="*/ 1417374 w 1541092"/>
                <a:gd name="connsiteY22" fmla="*/ 844485 h 1509396"/>
                <a:gd name="connsiteX23" fmla="*/ 1474524 w 1541092"/>
                <a:gd name="connsiteY23" fmla="*/ 482535 h 1509396"/>
                <a:gd name="connsiteX24" fmla="*/ 1396419 w 1541092"/>
                <a:gd name="connsiteY24" fmla="*/ 219645 h 1509396"/>
                <a:gd name="connsiteX25" fmla="*/ 1230684 w 1541092"/>
                <a:gd name="connsiteY25" fmla="*/ 86295 h 1509396"/>
                <a:gd name="connsiteX26" fmla="*/ 1034469 w 1541092"/>
                <a:gd name="connsiteY26" fmla="*/ 19620 h 1509396"/>
                <a:gd name="connsiteX27" fmla="*/ 714429 w 1541092"/>
                <a:gd name="connsiteY27" fmla="*/ 4380 h 1509396"/>
                <a:gd name="connsiteX28" fmla="*/ 358194 w 1541092"/>
                <a:gd name="connsiteY28" fmla="*/ 88200 h 1509396"/>
                <a:gd name="connsiteX29" fmla="*/ 83874 w 1541092"/>
                <a:gd name="connsiteY29" fmla="*/ 375855 h 1509396"/>
                <a:gd name="connsiteX30" fmla="*/ 3864 w 1541092"/>
                <a:gd name="connsiteY30" fmla="*/ 663510 h 1509396"/>
                <a:gd name="connsiteX0" fmla="*/ 7062 w 1544290"/>
                <a:gd name="connsiteY0" fmla="*/ 663510 h 1509396"/>
                <a:gd name="connsiteX1" fmla="*/ 45162 w 1544290"/>
                <a:gd name="connsiteY1" fmla="*/ 831150 h 1509396"/>
                <a:gd name="connsiteX2" fmla="*/ 37542 w 1544290"/>
                <a:gd name="connsiteY2" fmla="*/ 871155 h 1509396"/>
                <a:gd name="connsiteX3" fmla="*/ 3252 w 1544290"/>
                <a:gd name="connsiteY3" fmla="*/ 901635 h 1509396"/>
                <a:gd name="connsiteX4" fmla="*/ 8967 w 1544290"/>
                <a:gd name="connsiteY4" fmla="*/ 991170 h 1509396"/>
                <a:gd name="connsiteX5" fmla="*/ 69927 w 1544290"/>
                <a:gd name="connsiteY5" fmla="*/ 1105470 h 1509396"/>
                <a:gd name="connsiteX6" fmla="*/ 113742 w 1544290"/>
                <a:gd name="connsiteY6" fmla="*/ 1143570 h 1509396"/>
                <a:gd name="connsiteX7" fmla="*/ 98502 w 1544290"/>
                <a:gd name="connsiteY7" fmla="*/ 1265490 h 1509396"/>
                <a:gd name="connsiteX8" fmla="*/ 130887 w 1544290"/>
                <a:gd name="connsiteY8" fmla="*/ 1356930 h 1509396"/>
                <a:gd name="connsiteX9" fmla="*/ 226137 w 1544290"/>
                <a:gd name="connsiteY9" fmla="*/ 1421700 h 1509396"/>
                <a:gd name="connsiteX10" fmla="*/ 409017 w 1544290"/>
                <a:gd name="connsiteY10" fmla="*/ 1478850 h 1509396"/>
                <a:gd name="connsiteX11" fmla="*/ 668097 w 1544290"/>
                <a:gd name="connsiteY11" fmla="*/ 1509330 h 1509396"/>
                <a:gd name="connsiteX12" fmla="*/ 902412 w 1544290"/>
                <a:gd name="connsiteY12" fmla="*/ 1471230 h 1509396"/>
                <a:gd name="connsiteX13" fmla="*/ 1125297 w 1544290"/>
                <a:gd name="connsiteY13" fmla="*/ 1387410 h 1509396"/>
                <a:gd name="connsiteX14" fmla="*/ 1279602 w 1544290"/>
                <a:gd name="connsiteY14" fmla="*/ 1263585 h 1509396"/>
                <a:gd name="connsiteX15" fmla="*/ 1311987 w 1544290"/>
                <a:gd name="connsiteY15" fmla="*/ 1278825 h 1509396"/>
                <a:gd name="connsiteX16" fmla="*/ 1411047 w 1544290"/>
                <a:gd name="connsiteY16" fmla="*/ 1261680 h 1509396"/>
                <a:gd name="connsiteX17" fmla="*/ 1492962 w 1544290"/>
                <a:gd name="connsiteY17" fmla="*/ 1189290 h 1509396"/>
                <a:gd name="connsiteX18" fmla="*/ 1538682 w 1544290"/>
                <a:gd name="connsiteY18" fmla="*/ 1090230 h 1509396"/>
                <a:gd name="connsiteX19" fmla="*/ 1534872 w 1544290"/>
                <a:gd name="connsiteY19" fmla="*/ 958785 h 1509396"/>
                <a:gd name="connsiteX20" fmla="*/ 1460577 w 1544290"/>
                <a:gd name="connsiteY20" fmla="*/ 907350 h 1509396"/>
                <a:gd name="connsiteX21" fmla="*/ 1411047 w 1544290"/>
                <a:gd name="connsiteY21" fmla="*/ 909255 h 1509396"/>
                <a:gd name="connsiteX22" fmla="*/ 1420572 w 1544290"/>
                <a:gd name="connsiteY22" fmla="*/ 844485 h 1509396"/>
                <a:gd name="connsiteX23" fmla="*/ 1477722 w 1544290"/>
                <a:gd name="connsiteY23" fmla="*/ 482535 h 1509396"/>
                <a:gd name="connsiteX24" fmla="*/ 1399617 w 1544290"/>
                <a:gd name="connsiteY24" fmla="*/ 219645 h 1509396"/>
                <a:gd name="connsiteX25" fmla="*/ 1233882 w 1544290"/>
                <a:gd name="connsiteY25" fmla="*/ 86295 h 1509396"/>
                <a:gd name="connsiteX26" fmla="*/ 1037667 w 1544290"/>
                <a:gd name="connsiteY26" fmla="*/ 19620 h 1509396"/>
                <a:gd name="connsiteX27" fmla="*/ 717627 w 1544290"/>
                <a:gd name="connsiteY27" fmla="*/ 4380 h 1509396"/>
                <a:gd name="connsiteX28" fmla="*/ 361392 w 1544290"/>
                <a:gd name="connsiteY28" fmla="*/ 88200 h 1509396"/>
                <a:gd name="connsiteX29" fmla="*/ 87072 w 1544290"/>
                <a:gd name="connsiteY29" fmla="*/ 375855 h 1509396"/>
                <a:gd name="connsiteX30" fmla="*/ 7062 w 1544290"/>
                <a:gd name="connsiteY30" fmla="*/ 663510 h 1509396"/>
                <a:gd name="connsiteX0" fmla="*/ 7062 w 1544290"/>
                <a:gd name="connsiteY0" fmla="*/ 663510 h 1509396"/>
                <a:gd name="connsiteX1" fmla="*/ 45162 w 1544290"/>
                <a:gd name="connsiteY1" fmla="*/ 831150 h 1509396"/>
                <a:gd name="connsiteX2" fmla="*/ 37542 w 1544290"/>
                <a:gd name="connsiteY2" fmla="*/ 871155 h 1509396"/>
                <a:gd name="connsiteX3" fmla="*/ 3252 w 1544290"/>
                <a:gd name="connsiteY3" fmla="*/ 901635 h 1509396"/>
                <a:gd name="connsiteX4" fmla="*/ 8967 w 1544290"/>
                <a:gd name="connsiteY4" fmla="*/ 991170 h 1509396"/>
                <a:gd name="connsiteX5" fmla="*/ 69927 w 1544290"/>
                <a:gd name="connsiteY5" fmla="*/ 1105470 h 1509396"/>
                <a:gd name="connsiteX6" fmla="*/ 113742 w 1544290"/>
                <a:gd name="connsiteY6" fmla="*/ 1143570 h 1509396"/>
                <a:gd name="connsiteX7" fmla="*/ 98502 w 1544290"/>
                <a:gd name="connsiteY7" fmla="*/ 1265490 h 1509396"/>
                <a:gd name="connsiteX8" fmla="*/ 130887 w 1544290"/>
                <a:gd name="connsiteY8" fmla="*/ 1356930 h 1509396"/>
                <a:gd name="connsiteX9" fmla="*/ 226137 w 1544290"/>
                <a:gd name="connsiteY9" fmla="*/ 1421700 h 1509396"/>
                <a:gd name="connsiteX10" fmla="*/ 409017 w 1544290"/>
                <a:gd name="connsiteY10" fmla="*/ 1478850 h 1509396"/>
                <a:gd name="connsiteX11" fmla="*/ 668097 w 1544290"/>
                <a:gd name="connsiteY11" fmla="*/ 1509330 h 1509396"/>
                <a:gd name="connsiteX12" fmla="*/ 902412 w 1544290"/>
                <a:gd name="connsiteY12" fmla="*/ 1471230 h 1509396"/>
                <a:gd name="connsiteX13" fmla="*/ 1125297 w 1544290"/>
                <a:gd name="connsiteY13" fmla="*/ 1387410 h 1509396"/>
                <a:gd name="connsiteX14" fmla="*/ 1279602 w 1544290"/>
                <a:gd name="connsiteY14" fmla="*/ 1263585 h 1509396"/>
                <a:gd name="connsiteX15" fmla="*/ 1311987 w 1544290"/>
                <a:gd name="connsiteY15" fmla="*/ 1278825 h 1509396"/>
                <a:gd name="connsiteX16" fmla="*/ 1411047 w 1544290"/>
                <a:gd name="connsiteY16" fmla="*/ 1261680 h 1509396"/>
                <a:gd name="connsiteX17" fmla="*/ 1492962 w 1544290"/>
                <a:gd name="connsiteY17" fmla="*/ 1189290 h 1509396"/>
                <a:gd name="connsiteX18" fmla="*/ 1538682 w 1544290"/>
                <a:gd name="connsiteY18" fmla="*/ 1090230 h 1509396"/>
                <a:gd name="connsiteX19" fmla="*/ 1534872 w 1544290"/>
                <a:gd name="connsiteY19" fmla="*/ 958785 h 1509396"/>
                <a:gd name="connsiteX20" fmla="*/ 1460577 w 1544290"/>
                <a:gd name="connsiteY20" fmla="*/ 907350 h 1509396"/>
                <a:gd name="connsiteX21" fmla="*/ 1411047 w 1544290"/>
                <a:gd name="connsiteY21" fmla="*/ 909255 h 1509396"/>
                <a:gd name="connsiteX22" fmla="*/ 1420572 w 1544290"/>
                <a:gd name="connsiteY22" fmla="*/ 844485 h 1509396"/>
                <a:gd name="connsiteX23" fmla="*/ 1477722 w 1544290"/>
                <a:gd name="connsiteY23" fmla="*/ 482535 h 1509396"/>
                <a:gd name="connsiteX24" fmla="*/ 1399617 w 1544290"/>
                <a:gd name="connsiteY24" fmla="*/ 219645 h 1509396"/>
                <a:gd name="connsiteX25" fmla="*/ 1233882 w 1544290"/>
                <a:gd name="connsiteY25" fmla="*/ 86295 h 1509396"/>
                <a:gd name="connsiteX26" fmla="*/ 1037667 w 1544290"/>
                <a:gd name="connsiteY26" fmla="*/ 19620 h 1509396"/>
                <a:gd name="connsiteX27" fmla="*/ 717627 w 1544290"/>
                <a:gd name="connsiteY27" fmla="*/ 4380 h 1509396"/>
                <a:gd name="connsiteX28" fmla="*/ 361392 w 1544290"/>
                <a:gd name="connsiteY28" fmla="*/ 88200 h 1509396"/>
                <a:gd name="connsiteX29" fmla="*/ 87072 w 1544290"/>
                <a:gd name="connsiteY29" fmla="*/ 375855 h 1509396"/>
                <a:gd name="connsiteX30" fmla="*/ 7062 w 1544290"/>
                <a:gd name="connsiteY30" fmla="*/ 663510 h 1509396"/>
                <a:gd name="connsiteX0" fmla="*/ 7910 w 1545138"/>
                <a:gd name="connsiteY0" fmla="*/ 663510 h 1509396"/>
                <a:gd name="connsiteX1" fmla="*/ 46010 w 1545138"/>
                <a:gd name="connsiteY1" fmla="*/ 831150 h 1509396"/>
                <a:gd name="connsiteX2" fmla="*/ 50269 w 1545138"/>
                <a:gd name="connsiteY2" fmla="*/ 875907 h 1509396"/>
                <a:gd name="connsiteX3" fmla="*/ 4100 w 1545138"/>
                <a:gd name="connsiteY3" fmla="*/ 901635 h 1509396"/>
                <a:gd name="connsiteX4" fmla="*/ 9815 w 1545138"/>
                <a:gd name="connsiteY4" fmla="*/ 991170 h 1509396"/>
                <a:gd name="connsiteX5" fmla="*/ 70775 w 1545138"/>
                <a:gd name="connsiteY5" fmla="*/ 1105470 h 1509396"/>
                <a:gd name="connsiteX6" fmla="*/ 114590 w 1545138"/>
                <a:gd name="connsiteY6" fmla="*/ 1143570 h 1509396"/>
                <a:gd name="connsiteX7" fmla="*/ 99350 w 1545138"/>
                <a:gd name="connsiteY7" fmla="*/ 1265490 h 1509396"/>
                <a:gd name="connsiteX8" fmla="*/ 131735 w 1545138"/>
                <a:gd name="connsiteY8" fmla="*/ 1356930 h 1509396"/>
                <a:gd name="connsiteX9" fmla="*/ 226985 w 1545138"/>
                <a:gd name="connsiteY9" fmla="*/ 1421700 h 1509396"/>
                <a:gd name="connsiteX10" fmla="*/ 409865 w 1545138"/>
                <a:gd name="connsiteY10" fmla="*/ 1478850 h 1509396"/>
                <a:gd name="connsiteX11" fmla="*/ 668945 w 1545138"/>
                <a:gd name="connsiteY11" fmla="*/ 1509330 h 1509396"/>
                <a:gd name="connsiteX12" fmla="*/ 903260 w 1545138"/>
                <a:gd name="connsiteY12" fmla="*/ 1471230 h 1509396"/>
                <a:gd name="connsiteX13" fmla="*/ 1126145 w 1545138"/>
                <a:gd name="connsiteY13" fmla="*/ 1387410 h 1509396"/>
                <a:gd name="connsiteX14" fmla="*/ 1280450 w 1545138"/>
                <a:gd name="connsiteY14" fmla="*/ 1263585 h 1509396"/>
                <a:gd name="connsiteX15" fmla="*/ 1312835 w 1545138"/>
                <a:gd name="connsiteY15" fmla="*/ 1278825 h 1509396"/>
                <a:gd name="connsiteX16" fmla="*/ 1411895 w 1545138"/>
                <a:gd name="connsiteY16" fmla="*/ 1261680 h 1509396"/>
                <a:gd name="connsiteX17" fmla="*/ 1493810 w 1545138"/>
                <a:gd name="connsiteY17" fmla="*/ 1189290 h 1509396"/>
                <a:gd name="connsiteX18" fmla="*/ 1539530 w 1545138"/>
                <a:gd name="connsiteY18" fmla="*/ 1090230 h 1509396"/>
                <a:gd name="connsiteX19" fmla="*/ 1535720 w 1545138"/>
                <a:gd name="connsiteY19" fmla="*/ 958785 h 1509396"/>
                <a:gd name="connsiteX20" fmla="*/ 1461425 w 1545138"/>
                <a:gd name="connsiteY20" fmla="*/ 907350 h 1509396"/>
                <a:gd name="connsiteX21" fmla="*/ 1411895 w 1545138"/>
                <a:gd name="connsiteY21" fmla="*/ 909255 h 1509396"/>
                <a:gd name="connsiteX22" fmla="*/ 1421420 w 1545138"/>
                <a:gd name="connsiteY22" fmla="*/ 844485 h 1509396"/>
                <a:gd name="connsiteX23" fmla="*/ 1478570 w 1545138"/>
                <a:gd name="connsiteY23" fmla="*/ 482535 h 1509396"/>
                <a:gd name="connsiteX24" fmla="*/ 1400465 w 1545138"/>
                <a:gd name="connsiteY24" fmla="*/ 219645 h 1509396"/>
                <a:gd name="connsiteX25" fmla="*/ 1234730 w 1545138"/>
                <a:gd name="connsiteY25" fmla="*/ 86295 h 1509396"/>
                <a:gd name="connsiteX26" fmla="*/ 1038515 w 1545138"/>
                <a:gd name="connsiteY26" fmla="*/ 19620 h 1509396"/>
                <a:gd name="connsiteX27" fmla="*/ 718475 w 1545138"/>
                <a:gd name="connsiteY27" fmla="*/ 4380 h 1509396"/>
                <a:gd name="connsiteX28" fmla="*/ 362240 w 1545138"/>
                <a:gd name="connsiteY28" fmla="*/ 88200 h 1509396"/>
                <a:gd name="connsiteX29" fmla="*/ 87920 w 1545138"/>
                <a:gd name="connsiteY29" fmla="*/ 375855 h 1509396"/>
                <a:gd name="connsiteX30" fmla="*/ 7910 w 1545138"/>
                <a:gd name="connsiteY30" fmla="*/ 663510 h 1509396"/>
                <a:gd name="connsiteX0" fmla="*/ 7911 w 1545139"/>
                <a:gd name="connsiteY0" fmla="*/ 663510 h 1509396"/>
                <a:gd name="connsiteX1" fmla="*/ 46011 w 1545139"/>
                <a:gd name="connsiteY1" fmla="*/ 831150 h 1509396"/>
                <a:gd name="connsiteX2" fmla="*/ 50270 w 1545139"/>
                <a:gd name="connsiteY2" fmla="*/ 875907 h 1509396"/>
                <a:gd name="connsiteX3" fmla="*/ 4101 w 1545139"/>
                <a:gd name="connsiteY3" fmla="*/ 887379 h 1509396"/>
                <a:gd name="connsiteX4" fmla="*/ 9816 w 1545139"/>
                <a:gd name="connsiteY4" fmla="*/ 991170 h 1509396"/>
                <a:gd name="connsiteX5" fmla="*/ 70776 w 1545139"/>
                <a:gd name="connsiteY5" fmla="*/ 1105470 h 1509396"/>
                <a:gd name="connsiteX6" fmla="*/ 114591 w 1545139"/>
                <a:gd name="connsiteY6" fmla="*/ 1143570 h 1509396"/>
                <a:gd name="connsiteX7" fmla="*/ 99351 w 1545139"/>
                <a:gd name="connsiteY7" fmla="*/ 1265490 h 1509396"/>
                <a:gd name="connsiteX8" fmla="*/ 131736 w 1545139"/>
                <a:gd name="connsiteY8" fmla="*/ 1356930 h 1509396"/>
                <a:gd name="connsiteX9" fmla="*/ 226986 w 1545139"/>
                <a:gd name="connsiteY9" fmla="*/ 1421700 h 1509396"/>
                <a:gd name="connsiteX10" fmla="*/ 409866 w 1545139"/>
                <a:gd name="connsiteY10" fmla="*/ 1478850 h 1509396"/>
                <a:gd name="connsiteX11" fmla="*/ 668946 w 1545139"/>
                <a:gd name="connsiteY11" fmla="*/ 1509330 h 1509396"/>
                <a:gd name="connsiteX12" fmla="*/ 903261 w 1545139"/>
                <a:gd name="connsiteY12" fmla="*/ 1471230 h 1509396"/>
                <a:gd name="connsiteX13" fmla="*/ 1126146 w 1545139"/>
                <a:gd name="connsiteY13" fmla="*/ 1387410 h 1509396"/>
                <a:gd name="connsiteX14" fmla="*/ 1280451 w 1545139"/>
                <a:gd name="connsiteY14" fmla="*/ 1263585 h 1509396"/>
                <a:gd name="connsiteX15" fmla="*/ 1312836 w 1545139"/>
                <a:gd name="connsiteY15" fmla="*/ 1278825 h 1509396"/>
                <a:gd name="connsiteX16" fmla="*/ 1411896 w 1545139"/>
                <a:gd name="connsiteY16" fmla="*/ 1261680 h 1509396"/>
                <a:gd name="connsiteX17" fmla="*/ 1493811 w 1545139"/>
                <a:gd name="connsiteY17" fmla="*/ 1189290 h 1509396"/>
                <a:gd name="connsiteX18" fmla="*/ 1539531 w 1545139"/>
                <a:gd name="connsiteY18" fmla="*/ 1090230 h 1509396"/>
                <a:gd name="connsiteX19" fmla="*/ 1535721 w 1545139"/>
                <a:gd name="connsiteY19" fmla="*/ 958785 h 1509396"/>
                <a:gd name="connsiteX20" fmla="*/ 1461426 w 1545139"/>
                <a:gd name="connsiteY20" fmla="*/ 907350 h 1509396"/>
                <a:gd name="connsiteX21" fmla="*/ 1411896 w 1545139"/>
                <a:gd name="connsiteY21" fmla="*/ 909255 h 1509396"/>
                <a:gd name="connsiteX22" fmla="*/ 1421421 w 1545139"/>
                <a:gd name="connsiteY22" fmla="*/ 844485 h 1509396"/>
                <a:gd name="connsiteX23" fmla="*/ 1478571 w 1545139"/>
                <a:gd name="connsiteY23" fmla="*/ 482535 h 1509396"/>
                <a:gd name="connsiteX24" fmla="*/ 1400466 w 1545139"/>
                <a:gd name="connsiteY24" fmla="*/ 219645 h 1509396"/>
                <a:gd name="connsiteX25" fmla="*/ 1234731 w 1545139"/>
                <a:gd name="connsiteY25" fmla="*/ 86295 h 1509396"/>
                <a:gd name="connsiteX26" fmla="*/ 1038516 w 1545139"/>
                <a:gd name="connsiteY26" fmla="*/ 19620 h 1509396"/>
                <a:gd name="connsiteX27" fmla="*/ 718476 w 1545139"/>
                <a:gd name="connsiteY27" fmla="*/ 4380 h 1509396"/>
                <a:gd name="connsiteX28" fmla="*/ 362241 w 1545139"/>
                <a:gd name="connsiteY28" fmla="*/ 88200 h 1509396"/>
                <a:gd name="connsiteX29" fmla="*/ 87921 w 1545139"/>
                <a:gd name="connsiteY29" fmla="*/ 375855 h 1509396"/>
                <a:gd name="connsiteX30" fmla="*/ 7911 w 1545139"/>
                <a:gd name="connsiteY30" fmla="*/ 663510 h 1509396"/>
                <a:gd name="connsiteX0" fmla="*/ 9982 w 1547210"/>
                <a:gd name="connsiteY0" fmla="*/ 663510 h 1509396"/>
                <a:gd name="connsiteX1" fmla="*/ 48082 w 1547210"/>
                <a:gd name="connsiteY1" fmla="*/ 831150 h 1509396"/>
                <a:gd name="connsiteX2" fmla="*/ 52341 w 1547210"/>
                <a:gd name="connsiteY2" fmla="*/ 875907 h 1509396"/>
                <a:gd name="connsiteX3" fmla="*/ 6172 w 1547210"/>
                <a:gd name="connsiteY3" fmla="*/ 887379 h 1509396"/>
                <a:gd name="connsiteX4" fmla="*/ 11887 w 1547210"/>
                <a:gd name="connsiteY4" fmla="*/ 991170 h 1509396"/>
                <a:gd name="connsiteX5" fmla="*/ 72847 w 1547210"/>
                <a:gd name="connsiteY5" fmla="*/ 1105470 h 1509396"/>
                <a:gd name="connsiteX6" fmla="*/ 116662 w 1547210"/>
                <a:gd name="connsiteY6" fmla="*/ 1143570 h 1509396"/>
                <a:gd name="connsiteX7" fmla="*/ 101422 w 1547210"/>
                <a:gd name="connsiteY7" fmla="*/ 1265490 h 1509396"/>
                <a:gd name="connsiteX8" fmla="*/ 133807 w 1547210"/>
                <a:gd name="connsiteY8" fmla="*/ 1356930 h 1509396"/>
                <a:gd name="connsiteX9" fmla="*/ 229057 w 1547210"/>
                <a:gd name="connsiteY9" fmla="*/ 1421700 h 1509396"/>
                <a:gd name="connsiteX10" fmla="*/ 411937 w 1547210"/>
                <a:gd name="connsiteY10" fmla="*/ 1478850 h 1509396"/>
                <a:gd name="connsiteX11" fmla="*/ 671017 w 1547210"/>
                <a:gd name="connsiteY11" fmla="*/ 1509330 h 1509396"/>
                <a:gd name="connsiteX12" fmla="*/ 905332 w 1547210"/>
                <a:gd name="connsiteY12" fmla="*/ 1471230 h 1509396"/>
                <a:gd name="connsiteX13" fmla="*/ 1128217 w 1547210"/>
                <a:gd name="connsiteY13" fmla="*/ 1387410 h 1509396"/>
                <a:gd name="connsiteX14" fmla="*/ 1282522 w 1547210"/>
                <a:gd name="connsiteY14" fmla="*/ 1263585 h 1509396"/>
                <a:gd name="connsiteX15" fmla="*/ 1314907 w 1547210"/>
                <a:gd name="connsiteY15" fmla="*/ 1278825 h 1509396"/>
                <a:gd name="connsiteX16" fmla="*/ 1413967 w 1547210"/>
                <a:gd name="connsiteY16" fmla="*/ 1261680 h 1509396"/>
                <a:gd name="connsiteX17" fmla="*/ 1495882 w 1547210"/>
                <a:gd name="connsiteY17" fmla="*/ 1189290 h 1509396"/>
                <a:gd name="connsiteX18" fmla="*/ 1541602 w 1547210"/>
                <a:gd name="connsiteY18" fmla="*/ 1090230 h 1509396"/>
                <a:gd name="connsiteX19" fmla="*/ 1537792 w 1547210"/>
                <a:gd name="connsiteY19" fmla="*/ 958785 h 1509396"/>
                <a:gd name="connsiteX20" fmla="*/ 1463497 w 1547210"/>
                <a:gd name="connsiteY20" fmla="*/ 907350 h 1509396"/>
                <a:gd name="connsiteX21" fmla="*/ 1413967 w 1547210"/>
                <a:gd name="connsiteY21" fmla="*/ 909255 h 1509396"/>
                <a:gd name="connsiteX22" fmla="*/ 1423492 w 1547210"/>
                <a:gd name="connsiteY22" fmla="*/ 844485 h 1509396"/>
                <a:gd name="connsiteX23" fmla="*/ 1480642 w 1547210"/>
                <a:gd name="connsiteY23" fmla="*/ 482535 h 1509396"/>
                <a:gd name="connsiteX24" fmla="*/ 1402537 w 1547210"/>
                <a:gd name="connsiteY24" fmla="*/ 219645 h 1509396"/>
                <a:gd name="connsiteX25" fmla="*/ 1236802 w 1547210"/>
                <a:gd name="connsiteY25" fmla="*/ 86295 h 1509396"/>
                <a:gd name="connsiteX26" fmla="*/ 1040587 w 1547210"/>
                <a:gd name="connsiteY26" fmla="*/ 19620 h 1509396"/>
                <a:gd name="connsiteX27" fmla="*/ 720547 w 1547210"/>
                <a:gd name="connsiteY27" fmla="*/ 4380 h 1509396"/>
                <a:gd name="connsiteX28" fmla="*/ 364312 w 1547210"/>
                <a:gd name="connsiteY28" fmla="*/ 88200 h 1509396"/>
                <a:gd name="connsiteX29" fmla="*/ 89992 w 1547210"/>
                <a:gd name="connsiteY29" fmla="*/ 375855 h 1509396"/>
                <a:gd name="connsiteX30" fmla="*/ 9982 w 1547210"/>
                <a:gd name="connsiteY30" fmla="*/ 663510 h 1509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547210" h="1509396">
                  <a:moveTo>
                    <a:pt x="9982" y="663510"/>
                  </a:moveTo>
                  <a:cubicBezTo>
                    <a:pt x="2997" y="739392"/>
                    <a:pt x="41022" y="795751"/>
                    <a:pt x="48082" y="831150"/>
                  </a:cubicBezTo>
                  <a:cubicBezTo>
                    <a:pt x="55142" y="866549"/>
                    <a:pt x="59326" y="866536"/>
                    <a:pt x="52341" y="875907"/>
                  </a:cubicBezTo>
                  <a:cubicBezTo>
                    <a:pt x="45356" y="885278"/>
                    <a:pt x="17665" y="856288"/>
                    <a:pt x="6172" y="887379"/>
                  </a:cubicBezTo>
                  <a:cubicBezTo>
                    <a:pt x="-5321" y="918470"/>
                    <a:pt x="775" y="954822"/>
                    <a:pt x="11887" y="991170"/>
                  </a:cubicBezTo>
                  <a:cubicBezTo>
                    <a:pt x="22999" y="1027518"/>
                    <a:pt x="55384" y="1080070"/>
                    <a:pt x="72847" y="1105470"/>
                  </a:cubicBezTo>
                  <a:cubicBezTo>
                    <a:pt x="90310" y="1130870"/>
                    <a:pt x="111900" y="1116900"/>
                    <a:pt x="116662" y="1143570"/>
                  </a:cubicBezTo>
                  <a:cubicBezTo>
                    <a:pt x="121424" y="1170240"/>
                    <a:pt x="98565" y="1229930"/>
                    <a:pt x="101422" y="1265490"/>
                  </a:cubicBezTo>
                  <a:cubicBezTo>
                    <a:pt x="104279" y="1301050"/>
                    <a:pt x="112535" y="1330895"/>
                    <a:pt x="133807" y="1356930"/>
                  </a:cubicBezTo>
                  <a:cubicBezTo>
                    <a:pt x="155079" y="1382965"/>
                    <a:pt x="182702" y="1401380"/>
                    <a:pt x="229057" y="1421700"/>
                  </a:cubicBezTo>
                  <a:cubicBezTo>
                    <a:pt x="275412" y="1442020"/>
                    <a:pt x="338277" y="1464245"/>
                    <a:pt x="411937" y="1478850"/>
                  </a:cubicBezTo>
                  <a:cubicBezTo>
                    <a:pt x="485597" y="1493455"/>
                    <a:pt x="588785" y="1510600"/>
                    <a:pt x="671017" y="1509330"/>
                  </a:cubicBezTo>
                  <a:cubicBezTo>
                    <a:pt x="753250" y="1508060"/>
                    <a:pt x="829132" y="1491550"/>
                    <a:pt x="905332" y="1471230"/>
                  </a:cubicBezTo>
                  <a:cubicBezTo>
                    <a:pt x="981532" y="1450910"/>
                    <a:pt x="1065352" y="1422018"/>
                    <a:pt x="1128217" y="1387410"/>
                  </a:cubicBezTo>
                  <a:cubicBezTo>
                    <a:pt x="1191082" y="1352803"/>
                    <a:pt x="1251407" y="1281682"/>
                    <a:pt x="1282522" y="1263585"/>
                  </a:cubicBezTo>
                  <a:cubicBezTo>
                    <a:pt x="1313637" y="1245488"/>
                    <a:pt x="1268078" y="1259759"/>
                    <a:pt x="1314907" y="1278825"/>
                  </a:cubicBezTo>
                  <a:cubicBezTo>
                    <a:pt x="1361736" y="1297891"/>
                    <a:pt x="1383805" y="1276602"/>
                    <a:pt x="1413967" y="1261680"/>
                  </a:cubicBezTo>
                  <a:cubicBezTo>
                    <a:pt x="1444129" y="1246758"/>
                    <a:pt x="1474610" y="1217865"/>
                    <a:pt x="1495882" y="1189290"/>
                  </a:cubicBezTo>
                  <a:cubicBezTo>
                    <a:pt x="1517155" y="1160715"/>
                    <a:pt x="1534617" y="1128648"/>
                    <a:pt x="1541602" y="1090230"/>
                  </a:cubicBezTo>
                  <a:cubicBezTo>
                    <a:pt x="1548587" y="1051813"/>
                    <a:pt x="1550810" y="989265"/>
                    <a:pt x="1537792" y="958785"/>
                  </a:cubicBezTo>
                  <a:cubicBezTo>
                    <a:pt x="1524774" y="928305"/>
                    <a:pt x="1484135" y="915605"/>
                    <a:pt x="1463497" y="907350"/>
                  </a:cubicBezTo>
                  <a:cubicBezTo>
                    <a:pt x="1442860" y="899095"/>
                    <a:pt x="1420634" y="919732"/>
                    <a:pt x="1413967" y="909255"/>
                  </a:cubicBezTo>
                  <a:cubicBezTo>
                    <a:pt x="1407300" y="898778"/>
                    <a:pt x="1412380" y="915605"/>
                    <a:pt x="1423492" y="844485"/>
                  </a:cubicBezTo>
                  <a:cubicBezTo>
                    <a:pt x="1434604" y="773365"/>
                    <a:pt x="1484134" y="586675"/>
                    <a:pt x="1480642" y="482535"/>
                  </a:cubicBezTo>
                  <a:cubicBezTo>
                    <a:pt x="1477150" y="378395"/>
                    <a:pt x="1443177" y="285685"/>
                    <a:pt x="1402537" y="219645"/>
                  </a:cubicBezTo>
                  <a:cubicBezTo>
                    <a:pt x="1361897" y="153605"/>
                    <a:pt x="1297127" y="119633"/>
                    <a:pt x="1236802" y="86295"/>
                  </a:cubicBezTo>
                  <a:cubicBezTo>
                    <a:pt x="1176477" y="52957"/>
                    <a:pt x="1126630" y="33273"/>
                    <a:pt x="1040587" y="19620"/>
                  </a:cubicBezTo>
                  <a:cubicBezTo>
                    <a:pt x="954545" y="5968"/>
                    <a:pt x="833259" y="-7050"/>
                    <a:pt x="720547" y="4380"/>
                  </a:cubicBezTo>
                  <a:cubicBezTo>
                    <a:pt x="607835" y="15810"/>
                    <a:pt x="488137" y="36448"/>
                    <a:pt x="364312" y="88200"/>
                  </a:cubicBezTo>
                  <a:cubicBezTo>
                    <a:pt x="240487" y="139952"/>
                    <a:pt x="149047" y="279970"/>
                    <a:pt x="89992" y="375855"/>
                  </a:cubicBezTo>
                  <a:cubicBezTo>
                    <a:pt x="30937" y="471740"/>
                    <a:pt x="16967" y="587628"/>
                    <a:pt x="9982" y="663510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83" name="Oval 182">
              <a:extLst>
                <a:ext uri="{FF2B5EF4-FFF2-40B4-BE49-F238E27FC236}">
                  <a16:creationId xmlns:a16="http://schemas.microsoft.com/office/drawing/2014/main" id="{00E21F16-9CA2-47D0-866A-C07E4B2733D1}"/>
                </a:ext>
              </a:extLst>
            </p:cNvPr>
            <p:cNvSpPr/>
            <p:nvPr/>
          </p:nvSpPr>
          <p:spPr>
            <a:xfrm rot="20800008">
              <a:off x="5929892" y="2562319"/>
              <a:ext cx="152057" cy="166441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CA25A021-DD19-4814-8E96-FD0EAD450206}"/>
                </a:ext>
              </a:extLst>
            </p:cNvPr>
            <p:cNvSpPr/>
            <p:nvPr/>
          </p:nvSpPr>
          <p:spPr>
            <a:xfrm rot="18151149" flipH="1">
              <a:off x="5297582" y="2569419"/>
              <a:ext cx="254460" cy="94565"/>
            </a:xfrm>
            <a:custGeom>
              <a:avLst/>
              <a:gdLst>
                <a:gd name="connsiteX0" fmla="*/ 224 w 292135"/>
                <a:gd name="connsiteY0" fmla="*/ 59346 h 59716"/>
                <a:gd name="connsiteX1" fmla="*/ 107075 w 292135"/>
                <a:gd name="connsiteY1" fmla="*/ 5920 h 59716"/>
                <a:gd name="connsiteX2" fmla="*/ 292010 w 292135"/>
                <a:gd name="connsiteY2" fmla="*/ 3866 h 59716"/>
                <a:gd name="connsiteX3" fmla="*/ 133788 w 292135"/>
                <a:gd name="connsiteY3" fmla="*/ 28524 h 59716"/>
                <a:gd name="connsiteX4" fmla="*/ 224 w 292135"/>
                <a:gd name="connsiteY4" fmla="*/ 59346 h 59716"/>
                <a:gd name="connsiteX0" fmla="*/ 2 w 291913"/>
                <a:gd name="connsiteY0" fmla="*/ 76080 h 77200"/>
                <a:gd name="connsiteX1" fmla="*/ 131511 w 291913"/>
                <a:gd name="connsiteY1" fmla="*/ 2105 h 77200"/>
                <a:gd name="connsiteX2" fmla="*/ 291788 w 291913"/>
                <a:gd name="connsiteY2" fmla="*/ 20600 h 77200"/>
                <a:gd name="connsiteX3" fmla="*/ 133566 w 291913"/>
                <a:gd name="connsiteY3" fmla="*/ 45258 h 77200"/>
                <a:gd name="connsiteX4" fmla="*/ 2 w 291913"/>
                <a:gd name="connsiteY4" fmla="*/ 76080 h 77200"/>
                <a:gd name="connsiteX0" fmla="*/ 9 w 291925"/>
                <a:gd name="connsiteY0" fmla="*/ 76080 h 76253"/>
                <a:gd name="connsiteX1" fmla="*/ 131518 w 291925"/>
                <a:gd name="connsiteY1" fmla="*/ 2105 h 76253"/>
                <a:gd name="connsiteX2" fmla="*/ 291795 w 291925"/>
                <a:gd name="connsiteY2" fmla="*/ 20600 h 76253"/>
                <a:gd name="connsiteX3" fmla="*/ 137683 w 291925"/>
                <a:gd name="connsiteY3" fmla="*/ 22655 h 76253"/>
                <a:gd name="connsiteX4" fmla="*/ 9 w 291925"/>
                <a:gd name="connsiteY4" fmla="*/ 76080 h 76253"/>
                <a:gd name="connsiteX0" fmla="*/ 9 w 292471"/>
                <a:gd name="connsiteY0" fmla="*/ 76080 h 76253"/>
                <a:gd name="connsiteX1" fmla="*/ 131518 w 292471"/>
                <a:gd name="connsiteY1" fmla="*/ 2105 h 76253"/>
                <a:gd name="connsiteX2" fmla="*/ 291795 w 292471"/>
                <a:gd name="connsiteY2" fmla="*/ 20600 h 76253"/>
                <a:gd name="connsiteX3" fmla="*/ 137683 w 292471"/>
                <a:gd name="connsiteY3" fmla="*/ 22655 h 76253"/>
                <a:gd name="connsiteX4" fmla="*/ 9 w 292471"/>
                <a:gd name="connsiteY4" fmla="*/ 76080 h 76253"/>
                <a:gd name="connsiteX0" fmla="*/ 1258 w 293720"/>
                <a:gd name="connsiteY0" fmla="*/ 76080 h 78680"/>
                <a:gd name="connsiteX1" fmla="*/ 132767 w 293720"/>
                <a:gd name="connsiteY1" fmla="*/ 2105 h 78680"/>
                <a:gd name="connsiteX2" fmla="*/ 293044 w 293720"/>
                <a:gd name="connsiteY2" fmla="*/ 20600 h 78680"/>
                <a:gd name="connsiteX3" fmla="*/ 138932 w 293720"/>
                <a:gd name="connsiteY3" fmla="*/ 22655 h 78680"/>
                <a:gd name="connsiteX4" fmla="*/ 1258 w 293720"/>
                <a:gd name="connsiteY4" fmla="*/ 76080 h 78680"/>
                <a:gd name="connsiteX0" fmla="*/ 1258 w 293044"/>
                <a:gd name="connsiteY0" fmla="*/ 76080 h 78680"/>
                <a:gd name="connsiteX1" fmla="*/ 132767 w 293044"/>
                <a:gd name="connsiteY1" fmla="*/ 2105 h 78680"/>
                <a:gd name="connsiteX2" fmla="*/ 293044 w 293044"/>
                <a:gd name="connsiteY2" fmla="*/ 20600 h 78680"/>
                <a:gd name="connsiteX3" fmla="*/ 138932 w 293044"/>
                <a:gd name="connsiteY3" fmla="*/ 22655 h 78680"/>
                <a:gd name="connsiteX4" fmla="*/ 1258 w 293044"/>
                <a:gd name="connsiteY4" fmla="*/ 76080 h 78680"/>
                <a:gd name="connsiteX0" fmla="*/ 1258 w 293044"/>
                <a:gd name="connsiteY0" fmla="*/ 76080 h 78611"/>
                <a:gd name="connsiteX1" fmla="*/ 132767 w 293044"/>
                <a:gd name="connsiteY1" fmla="*/ 2105 h 78611"/>
                <a:gd name="connsiteX2" fmla="*/ 293044 w 293044"/>
                <a:gd name="connsiteY2" fmla="*/ 20600 h 78611"/>
                <a:gd name="connsiteX3" fmla="*/ 138932 w 293044"/>
                <a:gd name="connsiteY3" fmla="*/ 22655 h 78611"/>
                <a:gd name="connsiteX4" fmla="*/ 1258 w 293044"/>
                <a:gd name="connsiteY4" fmla="*/ 76080 h 78611"/>
                <a:gd name="connsiteX0" fmla="*/ 1236 w 280693"/>
                <a:gd name="connsiteY0" fmla="*/ 79613 h 82337"/>
                <a:gd name="connsiteX1" fmla="*/ 132745 w 280693"/>
                <a:gd name="connsiteY1" fmla="*/ 5638 h 82337"/>
                <a:gd name="connsiteX2" fmla="*/ 280693 w 280693"/>
                <a:gd name="connsiteY2" fmla="*/ 7694 h 82337"/>
                <a:gd name="connsiteX3" fmla="*/ 138910 w 280693"/>
                <a:gd name="connsiteY3" fmla="*/ 26188 h 82337"/>
                <a:gd name="connsiteX4" fmla="*/ 1236 w 280693"/>
                <a:gd name="connsiteY4" fmla="*/ 79613 h 82337"/>
                <a:gd name="connsiteX0" fmla="*/ 39 w 279496"/>
                <a:gd name="connsiteY0" fmla="*/ 76896 h 77018"/>
                <a:gd name="connsiteX1" fmla="*/ 125384 w 279496"/>
                <a:gd name="connsiteY1" fmla="*/ 7030 h 77018"/>
                <a:gd name="connsiteX2" fmla="*/ 279496 w 279496"/>
                <a:gd name="connsiteY2" fmla="*/ 4977 h 77018"/>
                <a:gd name="connsiteX3" fmla="*/ 137713 w 279496"/>
                <a:gd name="connsiteY3" fmla="*/ 23471 h 77018"/>
                <a:gd name="connsiteX4" fmla="*/ 39 w 279496"/>
                <a:gd name="connsiteY4" fmla="*/ 76896 h 77018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650"/>
                <a:gd name="connsiteY0" fmla="*/ 81001 h 81123"/>
                <a:gd name="connsiteX1" fmla="*/ 125408 w 279650"/>
                <a:gd name="connsiteY1" fmla="*/ 11135 h 81123"/>
                <a:gd name="connsiteX2" fmla="*/ 279520 w 279650"/>
                <a:gd name="connsiteY2" fmla="*/ 9082 h 81123"/>
                <a:gd name="connsiteX3" fmla="*/ 137737 w 279650"/>
                <a:gd name="connsiteY3" fmla="*/ 27576 h 81123"/>
                <a:gd name="connsiteX4" fmla="*/ 63 w 279650"/>
                <a:gd name="connsiteY4" fmla="*/ 81001 h 81123"/>
                <a:gd name="connsiteX0" fmla="*/ 63 w 279650"/>
                <a:gd name="connsiteY0" fmla="*/ 81001 h 81234"/>
                <a:gd name="connsiteX1" fmla="*/ 125408 w 279650"/>
                <a:gd name="connsiteY1" fmla="*/ 11135 h 81234"/>
                <a:gd name="connsiteX2" fmla="*/ 279520 w 279650"/>
                <a:gd name="connsiteY2" fmla="*/ 9082 h 81234"/>
                <a:gd name="connsiteX3" fmla="*/ 137737 w 279650"/>
                <a:gd name="connsiteY3" fmla="*/ 27576 h 81234"/>
                <a:gd name="connsiteX4" fmla="*/ 63 w 279650"/>
                <a:gd name="connsiteY4" fmla="*/ 81001 h 81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9650" h="81234">
                  <a:moveTo>
                    <a:pt x="63" y="81001"/>
                  </a:moveTo>
                  <a:cubicBezTo>
                    <a:pt x="-1992" y="78261"/>
                    <a:pt x="45955" y="31340"/>
                    <a:pt x="125408" y="11135"/>
                  </a:cubicBezTo>
                  <a:cubicBezTo>
                    <a:pt x="204861" y="-9070"/>
                    <a:pt x="283288" y="3261"/>
                    <a:pt x="279520" y="9082"/>
                  </a:cubicBezTo>
                  <a:cubicBezTo>
                    <a:pt x="273698" y="23123"/>
                    <a:pt x="250068" y="-7013"/>
                    <a:pt x="137737" y="27576"/>
                  </a:cubicBezTo>
                  <a:cubicBezTo>
                    <a:pt x="25406" y="62165"/>
                    <a:pt x="2118" y="83741"/>
                    <a:pt x="63" y="81001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F0CBBA78-C5F0-4A4D-AB9F-E2CC6F5CAC01}"/>
                </a:ext>
              </a:extLst>
            </p:cNvPr>
            <p:cNvSpPr/>
            <p:nvPr/>
          </p:nvSpPr>
          <p:spPr>
            <a:xfrm rot="1866254">
              <a:off x="5832509" y="2446043"/>
              <a:ext cx="279650" cy="94565"/>
            </a:xfrm>
            <a:custGeom>
              <a:avLst/>
              <a:gdLst>
                <a:gd name="connsiteX0" fmla="*/ 224 w 292135"/>
                <a:gd name="connsiteY0" fmla="*/ 59346 h 59716"/>
                <a:gd name="connsiteX1" fmla="*/ 107075 w 292135"/>
                <a:gd name="connsiteY1" fmla="*/ 5920 h 59716"/>
                <a:gd name="connsiteX2" fmla="*/ 292010 w 292135"/>
                <a:gd name="connsiteY2" fmla="*/ 3866 h 59716"/>
                <a:gd name="connsiteX3" fmla="*/ 133788 w 292135"/>
                <a:gd name="connsiteY3" fmla="*/ 28524 h 59716"/>
                <a:gd name="connsiteX4" fmla="*/ 224 w 292135"/>
                <a:gd name="connsiteY4" fmla="*/ 59346 h 59716"/>
                <a:gd name="connsiteX0" fmla="*/ 2 w 291913"/>
                <a:gd name="connsiteY0" fmla="*/ 76080 h 77200"/>
                <a:gd name="connsiteX1" fmla="*/ 131511 w 291913"/>
                <a:gd name="connsiteY1" fmla="*/ 2105 h 77200"/>
                <a:gd name="connsiteX2" fmla="*/ 291788 w 291913"/>
                <a:gd name="connsiteY2" fmla="*/ 20600 h 77200"/>
                <a:gd name="connsiteX3" fmla="*/ 133566 w 291913"/>
                <a:gd name="connsiteY3" fmla="*/ 45258 h 77200"/>
                <a:gd name="connsiteX4" fmla="*/ 2 w 291913"/>
                <a:gd name="connsiteY4" fmla="*/ 76080 h 77200"/>
                <a:gd name="connsiteX0" fmla="*/ 9 w 291925"/>
                <a:gd name="connsiteY0" fmla="*/ 76080 h 76253"/>
                <a:gd name="connsiteX1" fmla="*/ 131518 w 291925"/>
                <a:gd name="connsiteY1" fmla="*/ 2105 h 76253"/>
                <a:gd name="connsiteX2" fmla="*/ 291795 w 291925"/>
                <a:gd name="connsiteY2" fmla="*/ 20600 h 76253"/>
                <a:gd name="connsiteX3" fmla="*/ 137683 w 291925"/>
                <a:gd name="connsiteY3" fmla="*/ 22655 h 76253"/>
                <a:gd name="connsiteX4" fmla="*/ 9 w 291925"/>
                <a:gd name="connsiteY4" fmla="*/ 76080 h 76253"/>
                <a:gd name="connsiteX0" fmla="*/ 9 w 292471"/>
                <a:gd name="connsiteY0" fmla="*/ 76080 h 76253"/>
                <a:gd name="connsiteX1" fmla="*/ 131518 w 292471"/>
                <a:gd name="connsiteY1" fmla="*/ 2105 h 76253"/>
                <a:gd name="connsiteX2" fmla="*/ 291795 w 292471"/>
                <a:gd name="connsiteY2" fmla="*/ 20600 h 76253"/>
                <a:gd name="connsiteX3" fmla="*/ 137683 w 292471"/>
                <a:gd name="connsiteY3" fmla="*/ 22655 h 76253"/>
                <a:gd name="connsiteX4" fmla="*/ 9 w 292471"/>
                <a:gd name="connsiteY4" fmla="*/ 76080 h 76253"/>
                <a:gd name="connsiteX0" fmla="*/ 1258 w 293720"/>
                <a:gd name="connsiteY0" fmla="*/ 76080 h 78680"/>
                <a:gd name="connsiteX1" fmla="*/ 132767 w 293720"/>
                <a:gd name="connsiteY1" fmla="*/ 2105 h 78680"/>
                <a:gd name="connsiteX2" fmla="*/ 293044 w 293720"/>
                <a:gd name="connsiteY2" fmla="*/ 20600 h 78680"/>
                <a:gd name="connsiteX3" fmla="*/ 138932 w 293720"/>
                <a:gd name="connsiteY3" fmla="*/ 22655 h 78680"/>
                <a:gd name="connsiteX4" fmla="*/ 1258 w 293720"/>
                <a:gd name="connsiteY4" fmla="*/ 76080 h 78680"/>
                <a:gd name="connsiteX0" fmla="*/ 1258 w 293044"/>
                <a:gd name="connsiteY0" fmla="*/ 76080 h 78680"/>
                <a:gd name="connsiteX1" fmla="*/ 132767 w 293044"/>
                <a:gd name="connsiteY1" fmla="*/ 2105 h 78680"/>
                <a:gd name="connsiteX2" fmla="*/ 293044 w 293044"/>
                <a:gd name="connsiteY2" fmla="*/ 20600 h 78680"/>
                <a:gd name="connsiteX3" fmla="*/ 138932 w 293044"/>
                <a:gd name="connsiteY3" fmla="*/ 22655 h 78680"/>
                <a:gd name="connsiteX4" fmla="*/ 1258 w 293044"/>
                <a:gd name="connsiteY4" fmla="*/ 76080 h 78680"/>
                <a:gd name="connsiteX0" fmla="*/ 1258 w 293044"/>
                <a:gd name="connsiteY0" fmla="*/ 76080 h 78611"/>
                <a:gd name="connsiteX1" fmla="*/ 132767 w 293044"/>
                <a:gd name="connsiteY1" fmla="*/ 2105 h 78611"/>
                <a:gd name="connsiteX2" fmla="*/ 293044 w 293044"/>
                <a:gd name="connsiteY2" fmla="*/ 20600 h 78611"/>
                <a:gd name="connsiteX3" fmla="*/ 138932 w 293044"/>
                <a:gd name="connsiteY3" fmla="*/ 22655 h 78611"/>
                <a:gd name="connsiteX4" fmla="*/ 1258 w 293044"/>
                <a:gd name="connsiteY4" fmla="*/ 76080 h 78611"/>
                <a:gd name="connsiteX0" fmla="*/ 1236 w 280693"/>
                <a:gd name="connsiteY0" fmla="*/ 79613 h 82337"/>
                <a:gd name="connsiteX1" fmla="*/ 132745 w 280693"/>
                <a:gd name="connsiteY1" fmla="*/ 5638 h 82337"/>
                <a:gd name="connsiteX2" fmla="*/ 280693 w 280693"/>
                <a:gd name="connsiteY2" fmla="*/ 7694 h 82337"/>
                <a:gd name="connsiteX3" fmla="*/ 138910 w 280693"/>
                <a:gd name="connsiteY3" fmla="*/ 26188 h 82337"/>
                <a:gd name="connsiteX4" fmla="*/ 1236 w 280693"/>
                <a:gd name="connsiteY4" fmla="*/ 79613 h 82337"/>
                <a:gd name="connsiteX0" fmla="*/ 39 w 279496"/>
                <a:gd name="connsiteY0" fmla="*/ 76896 h 77018"/>
                <a:gd name="connsiteX1" fmla="*/ 125384 w 279496"/>
                <a:gd name="connsiteY1" fmla="*/ 7030 h 77018"/>
                <a:gd name="connsiteX2" fmla="*/ 279496 w 279496"/>
                <a:gd name="connsiteY2" fmla="*/ 4977 h 77018"/>
                <a:gd name="connsiteX3" fmla="*/ 137713 w 279496"/>
                <a:gd name="connsiteY3" fmla="*/ 23471 h 77018"/>
                <a:gd name="connsiteX4" fmla="*/ 39 w 279496"/>
                <a:gd name="connsiteY4" fmla="*/ 76896 h 77018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650"/>
                <a:gd name="connsiteY0" fmla="*/ 81001 h 81123"/>
                <a:gd name="connsiteX1" fmla="*/ 125408 w 279650"/>
                <a:gd name="connsiteY1" fmla="*/ 11135 h 81123"/>
                <a:gd name="connsiteX2" fmla="*/ 279520 w 279650"/>
                <a:gd name="connsiteY2" fmla="*/ 9082 h 81123"/>
                <a:gd name="connsiteX3" fmla="*/ 137737 w 279650"/>
                <a:gd name="connsiteY3" fmla="*/ 27576 h 81123"/>
                <a:gd name="connsiteX4" fmla="*/ 63 w 279650"/>
                <a:gd name="connsiteY4" fmla="*/ 81001 h 81123"/>
                <a:gd name="connsiteX0" fmla="*/ 63 w 279650"/>
                <a:gd name="connsiteY0" fmla="*/ 81001 h 81234"/>
                <a:gd name="connsiteX1" fmla="*/ 125408 w 279650"/>
                <a:gd name="connsiteY1" fmla="*/ 11135 h 81234"/>
                <a:gd name="connsiteX2" fmla="*/ 279520 w 279650"/>
                <a:gd name="connsiteY2" fmla="*/ 9082 h 81234"/>
                <a:gd name="connsiteX3" fmla="*/ 137737 w 279650"/>
                <a:gd name="connsiteY3" fmla="*/ 27576 h 81234"/>
                <a:gd name="connsiteX4" fmla="*/ 63 w 279650"/>
                <a:gd name="connsiteY4" fmla="*/ 81001 h 81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9650" h="81234">
                  <a:moveTo>
                    <a:pt x="63" y="81001"/>
                  </a:moveTo>
                  <a:cubicBezTo>
                    <a:pt x="-1992" y="78261"/>
                    <a:pt x="45955" y="31340"/>
                    <a:pt x="125408" y="11135"/>
                  </a:cubicBezTo>
                  <a:cubicBezTo>
                    <a:pt x="204861" y="-9070"/>
                    <a:pt x="283288" y="3261"/>
                    <a:pt x="279520" y="9082"/>
                  </a:cubicBezTo>
                  <a:cubicBezTo>
                    <a:pt x="273698" y="23123"/>
                    <a:pt x="250068" y="-7013"/>
                    <a:pt x="137737" y="27576"/>
                  </a:cubicBezTo>
                  <a:cubicBezTo>
                    <a:pt x="25406" y="62165"/>
                    <a:pt x="2118" y="83741"/>
                    <a:pt x="63" y="81001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B5762DE2-F756-41BD-A44D-361791BF21E9}"/>
                </a:ext>
              </a:extLst>
            </p:cNvPr>
            <p:cNvSpPr/>
            <p:nvPr/>
          </p:nvSpPr>
          <p:spPr>
            <a:xfrm rot="20800008">
              <a:off x="5042762" y="1780368"/>
              <a:ext cx="1506104" cy="1057198"/>
            </a:xfrm>
            <a:custGeom>
              <a:avLst/>
              <a:gdLst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1174 w 1869410"/>
                <a:gd name="connsiteY19" fmla="*/ 1036330 h 1284241"/>
                <a:gd name="connsiteX20" fmla="*/ 1667369 w 1869410"/>
                <a:gd name="connsiteY20" fmla="*/ 1085860 h 1284241"/>
                <a:gd name="connsiteX21" fmla="*/ 1716899 w 1869410"/>
                <a:gd name="connsiteY21" fmla="*/ 93536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1174 w 1869410"/>
                <a:gd name="connsiteY19" fmla="*/ 1036330 h 1284241"/>
                <a:gd name="connsiteX20" fmla="*/ 1667369 w 1869410"/>
                <a:gd name="connsiteY20" fmla="*/ 1085860 h 1284241"/>
                <a:gd name="connsiteX21" fmla="*/ 1714994 w 1869410"/>
                <a:gd name="connsiteY21" fmla="*/ 90488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1174 w 1869410"/>
                <a:gd name="connsiteY19" fmla="*/ 1036330 h 1284241"/>
                <a:gd name="connsiteX20" fmla="*/ 1707374 w 1869410"/>
                <a:gd name="connsiteY20" fmla="*/ 1055380 h 1284241"/>
                <a:gd name="connsiteX21" fmla="*/ 1714994 w 1869410"/>
                <a:gd name="connsiteY21" fmla="*/ 90488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4984 w 1869410"/>
                <a:gd name="connsiteY19" fmla="*/ 1002040 h 1284241"/>
                <a:gd name="connsiteX20" fmla="*/ 1707374 w 1869410"/>
                <a:gd name="connsiteY20" fmla="*/ 1055380 h 1284241"/>
                <a:gd name="connsiteX21" fmla="*/ 1714994 w 1869410"/>
                <a:gd name="connsiteY21" fmla="*/ 90488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6"/>
                <a:gd name="connsiteX1" fmla="*/ 545324 w 1869410"/>
                <a:gd name="connsiteY1" fmla="*/ 516265 h 1284246"/>
                <a:gd name="connsiteX2" fmla="*/ 629144 w 1869410"/>
                <a:gd name="connsiteY2" fmla="*/ 476260 h 1284246"/>
                <a:gd name="connsiteX3" fmla="*/ 692009 w 1869410"/>
                <a:gd name="connsiteY3" fmla="*/ 577225 h 1284246"/>
                <a:gd name="connsiteX4" fmla="*/ 737729 w 1869410"/>
                <a:gd name="connsiteY4" fmla="*/ 779155 h 1284246"/>
                <a:gd name="connsiteX5" fmla="*/ 735824 w 1869410"/>
                <a:gd name="connsiteY5" fmla="*/ 914410 h 1284246"/>
                <a:gd name="connsiteX6" fmla="*/ 825359 w 1869410"/>
                <a:gd name="connsiteY6" fmla="*/ 678190 h 1284246"/>
                <a:gd name="connsiteX7" fmla="*/ 840599 w 1869410"/>
                <a:gd name="connsiteY7" fmla="*/ 582940 h 1284246"/>
                <a:gd name="connsiteX8" fmla="*/ 1103489 w 1869410"/>
                <a:gd name="connsiteY8" fmla="*/ 870595 h 1284246"/>
                <a:gd name="connsiteX9" fmla="*/ 1154924 w 1869410"/>
                <a:gd name="connsiteY9" fmla="*/ 891550 h 1284246"/>
                <a:gd name="connsiteX10" fmla="*/ 1055864 w 1869410"/>
                <a:gd name="connsiteY10" fmla="*/ 723910 h 1284246"/>
                <a:gd name="connsiteX11" fmla="*/ 1257794 w 1869410"/>
                <a:gd name="connsiteY11" fmla="*/ 971560 h 1284246"/>
                <a:gd name="connsiteX12" fmla="*/ 1233029 w 1869410"/>
                <a:gd name="connsiteY12" fmla="*/ 849640 h 1284246"/>
                <a:gd name="connsiteX13" fmla="*/ 1375904 w 1869410"/>
                <a:gd name="connsiteY13" fmla="*/ 986800 h 1284246"/>
                <a:gd name="connsiteX14" fmla="*/ 1417814 w 1869410"/>
                <a:gd name="connsiteY14" fmla="*/ 1173490 h 1284246"/>
                <a:gd name="connsiteX15" fmla="*/ 1444484 w 1869410"/>
                <a:gd name="connsiteY15" fmla="*/ 1057285 h 1284246"/>
                <a:gd name="connsiteX16" fmla="*/ 1450199 w 1869410"/>
                <a:gd name="connsiteY16" fmla="*/ 1283980 h 1284246"/>
                <a:gd name="connsiteX17" fmla="*/ 1495919 w 1869410"/>
                <a:gd name="connsiteY17" fmla="*/ 1101100 h 1284246"/>
                <a:gd name="connsiteX18" fmla="*/ 1551164 w 1869410"/>
                <a:gd name="connsiteY18" fmla="*/ 1011565 h 1284246"/>
                <a:gd name="connsiteX19" fmla="*/ 1634984 w 1869410"/>
                <a:gd name="connsiteY19" fmla="*/ 1002040 h 1284246"/>
                <a:gd name="connsiteX20" fmla="*/ 1707374 w 1869410"/>
                <a:gd name="connsiteY20" fmla="*/ 1055380 h 1284246"/>
                <a:gd name="connsiteX21" fmla="*/ 1714994 w 1869410"/>
                <a:gd name="connsiteY21" fmla="*/ 904885 h 1284246"/>
                <a:gd name="connsiteX22" fmla="*/ 1716899 w 1869410"/>
                <a:gd name="connsiteY22" fmla="*/ 802015 h 1284246"/>
                <a:gd name="connsiteX23" fmla="*/ 1804529 w 1869410"/>
                <a:gd name="connsiteY23" fmla="*/ 889645 h 1284246"/>
                <a:gd name="connsiteX24" fmla="*/ 1764524 w 1869410"/>
                <a:gd name="connsiteY24" fmla="*/ 716290 h 1284246"/>
                <a:gd name="connsiteX25" fmla="*/ 1764524 w 1869410"/>
                <a:gd name="connsiteY25" fmla="*/ 615325 h 1284246"/>
                <a:gd name="connsiteX26" fmla="*/ 1869299 w 1869410"/>
                <a:gd name="connsiteY26" fmla="*/ 708670 h 1284246"/>
                <a:gd name="connsiteX27" fmla="*/ 1783574 w 1869410"/>
                <a:gd name="connsiteY27" fmla="*/ 539125 h 1284246"/>
                <a:gd name="connsiteX28" fmla="*/ 1730234 w 1869410"/>
                <a:gd name="connsiteY28" fmla="*/ 396250 h 1284246"/>
                <a:gd name="connsiteX29" fmla="*/ 1560689 w 1869410"/>
                <a:gd name="connsiteY29" fmla="*/ 219085 h 1284246"/>
                <a:gd name="connsiteX30" fmla="*/ 1427339 w 1869410"/>
                <a:gd name="connsiteY30" fmla="*/ 129550 h 1284246"/>
                <a:gd name="connsiteX31" fmla="*/ 1594979 w 1869410"/>
                <a:gd name="connsiteY31" fmla="*/ 100975 h 1284246"/>
                <a:gd name="connsiteX32" fmla="*/ 1634984 w 1869410"/>
                <a:gd name="connsiteY32" fmla="*/ 70495 h 1284246"/>
                <a:gd name="connsiteX33" fmla="*/ 1402574 w 1869410"/>
                <a:gd name="connsiteY33" fmla="*/ 62875 h 1284246"/>
                <a:gd name="connsiteX34" fmla="*/ 1191119 w 1869410"/>
                <a:gd name="connsiteY34" fmla="*/ 17155 h 1284246"/>
                <a:gd name="connsiteX35" fmla="*/ 981569 w 1869410"/>
                <a:gd name="connsiteY35" fmla="*/ 10 h 1284246"/>
                <a:gd name="connsiteX36" fmla="*/ 712964 w 1869410"/>
                <a:gd name="connsiteY36" fmla="*/ 19060 h 1284246"/>
                <a:gd name="connsiteX37" fmla="*/ 543419 w 1869410"/>
                <a:gd name="connsiteY37" fmla="*/ 55255 h 1284246"/>
                <a:gd name="connsiteX38" fmla="*/ 415784 w 1869410"/>
                <a:gd name="connsiteY38" fmla="*/ 144790 h 1284246"/>
                <a:gd name="connsiteX39" fmla="*/ 364349 w 1869410"/>
                <a:gd name="connsiteY39" fmla="*/ 215275 h 1284246"/>
                <a:gd name="connsiteX40" fmla="*/ 290054 w 1869410"/>
                <a:gd name="connsiteY40" fmla="*/ 278140 h 1284246"/>
                <a:gd name="connsiteX41" fmla="*/ 223379 w 1869410"/>
                <a:gd name="connsiteY41" fmla="*/ 331480 h 1284246"/>
                <a:gd name="connsiteX42" fmla="*/ 145274 w 1869410"/>
                <a:gd name="connsiteY42" fmla="*/ 485785 h 1284246"/>
                <a:gd name="connsiteX43" fmla="*/ 80504 w 1869410"/>
                <a:gd name="connsiteY43" fmla="*/ 674380 h 1284246"/>
                <a:gd name="connsiteX44" fmla="*/ 494 w 1869410"/>
                <a:gd name="connsiteY44" fmla="*/ 777250 h 1284246"/>
                <a:gd name="connsiteX45" fmla="*/ 120509 w 1869410"/>
                <a:gd name="connsiteY45" fmla="*/ 678190 h 1284246"/>
                <a:gd name="connsiteX46" fmla="*/ 118604 w 1869410"/>
                <a:gd name="connsiteY46" fmla="*/ 910600 h 1284246"/>
                <a:gd name="connsiteX47" fmla="*/ 131939 w 1869410"/>
                <a:gd name="connsiteY47" fmla="*/ 1034425 h 1284246"/>
                <a:gd name="connsiteX48" fmla="*/ 160514 w 1869410"/>
                <a:gd name="connsiteY48" fmla="*/ 891550 h 1284246"/>
                <a:gd name="connsiteX49" fmla="*/ 246239 w 1869410"/>
                <a:gd name="connsiteY49" fmla="*/ 990610 h 1284246"/>
                <a:gd name="connsiteX50" fmla="*/ 238619 w 1869410"/>
                <a:gd name="connsiteY50" fmla="*/ 866785 h 1284246"/>
                <a:gd name="connsiteX51" fmla="*/ 250049 w 1869410"/>
                <a:gd name="connsiteY51" fmla="*/ 725815 h 1284246"/>
                <a:gd name="connsiteX52" fmla="*/ 311009 w 1869410"/>
                <a:gd name="connsiteY52" fmla="*/ 889645 h 1284246"/>
                <a:gd name="connsiteX53" fmla="*/ 295769 w 1869410"/>
                <a:gd name="connsiteY53" fmla="*/ 643900 h 1284246"/>
                <a:gd name="connsiteX54" fmla="*/ 341489 w 1869410"/>
                <a:gd name="connsiteY54" fmla="*/ 495310 h 1284246"/>
                <a:gd name="connsiteX55" fmla="*/ 394829 w 1869410"/>
                <a:gd name="connsiteY55" fmla="*/ 483880 h 1284246"/>
                <a:gd name="connsiteX56" fmla="*/ 486269 w 1869410"/>
                <a:gd name="connsiteY56" fmla="*/ 586750 h 1284246"/>
                <a:gd name="connsiteX0" fmla="*/ 486269 w 1869410"/>
                <a:gd name="connsiteY0" fmla="*/ 586750 h 1284246"/>
                <a:gd name="connsiteX1" fmla="*/ 545324 w 1869410"/>
                <a:gd name="connsiteY1" fmla="*/ 516265 h 1284246"/>
                <a:gd name="connsiteX2" fmla="*/ 629144 w 1869410"/>
                <a:gd name="connsiteY2" fmla="*/ 476260 h 1284246"/>
                <a:gd name="connsiteX3" fmla="*/ 692009 w 1869410"/>
                <a:gd name="connsiteY3" fmla="*/ 577225 h 1284246"/>
                <a:gd name="connsiteX4" fmla="*/ 737729 w 1869410"/>
                <a:gd name="connsiteY4" fmla="*/ 779155 h 1284246"/>
                <a:gd name="connsiteX5" fmla="*/ 735824 w 1869410"/>
                <a:gd name="connsiteY5" fmla="*/ 914410 h 1284246"/>
                <a:gd name="connsiteX6" fmla="*/ 825359 w 1869410"/>
                <a:gd name="connsiteY6" fmla="*/ 678190 h 1284246"/>
                <a:gd name="connsiteX7" fmla="*/ 840599 w 1869410"/>
                <a:gd name="connsiteY7" fmla="*/ 582940 h 1284246"/>
                <a:gd name="connsiteX8" fmla="*/ 1103489 w 1869410"/>
                <a:gd name="connsiteY8" fmla="*/ 870595 h 1284246"/>
                <a:gd name="connsiteX9" fmla="*/ 1154924 w 1869410"/>
                <a:gd name="connsiteY9" fmla="*/ 891550 h 1284246"/>
                <a:gd name="connsiteX10" fmla="*/ 1055864 w 1869410"/>
                <a:gd name="connsiteY10" fmla="*/ 723910 h 1284246"/>
                <a:gd name="connsiteX11" fmla="*/ 1257794 w 1869410"/>
                <a:gd name="connsiteY11" fmla="*/ 971560 h 1284246"/>
                <a:gd name="connsiteX12" fmla="*/ 1233029 w 1869410"/>
                <a:gd name="connsiteY12" fmla="*/ 849640 h 1284246"/>
                <a:gd name="connsiteX13" fmla="*/ 1375904 w 1869410"/>
                <a:gd name="connsiteY13" fmla="*/ 986800 h 1284246"/>
                <a:gd name="connsiteX14" fmla="*/ 1417814 w 1869410"/>
                <a:gd name="connsiteY14" fmla="*/ 1173490 h 1284246"/>
                <a:gd name="connsiteX15" fmla="*/ 1444484 w 1869410"/>
                <a:gd name="connsiteY15" fmla="*/ 1057285 h 1284246"/>
                <a:gd name="connsiteX16" fmla="*/ 1450199 w 1869410"/>
                <a:gd name="connsiteY16" fmla="*/ 1283980 h 1284246"/>
                <a:gd name="connsiteX17" fmla="*/ 1495919 w 1869410"/>
                <a:gd name="connsiteY17" fmla="*/ 1101100 h 1284246"/>
                <a:gd name="connsiteX18" fmla="*/ 1551164 w 1869410"/>
                <a:gd name="connsiteY18" fmla="*/ 1011565 h 1284246"/>
                <a:gd name="connsiteX19" fmla="*/ 1671179 w 1869410"/>
                <a:gd name="connsiteY19" fmla="*/ 1011565 h 1284246"/>
                <a:gd name="connsiteX20" fmla="*/ 1707374 w 1869410"/>
                <a:gd name="connsiteY20" fmla="*/ 1055380 h 1284246"/>
                <a:gd name="connsiteX21" fmla="*/ 1714994 w 1869410"/>
                <a:gd name="connsiteY21" fmla="*/ 904885 h 1284246"/>
                <a:gd name="connsiteX22" fmla="*/ 1716899 w 1869410"/>
                <a:gd name="connsiteY22" fmla="*/ 802015 h 1284246"/>
                <a:gd name="connsiteX23" fmla="*/ 1804529 w 1869410"/>
                <a:gd name="connsiteY23" fmla="*/ 889645 h 1284246"/>
                <a:gd name="connsiteX24" fmla="*/ 1764524 w 1869410"/>
                <a:gd name="connsiteY24" fmla="*/ 716290 h 1284246"/>
                <a:gd name="connsiteX25" fmla="*/ 1764524 w 1869410"/>
                <a:gd name="connsiteY25" fmla="*/ 615325 h 1284246"/>
                <a:gd name="connsiteX26" fmla="*/ 1869299 w 1869410"/>
                <a:gd name="connsiteY26" fmla="*/ 708670 h 1284246"/>
                <a:gd name="connsiteX27" fmla="*/ 1783574 w 1869410"/>
                <a:gd name="connsiteY27" fmla="*/ 539125 h 1284246"/>
                <a:gd name="connsiteX28" fmla="*/ 1730234 w 1869410"/>
                <a:gd name="connsiteY28" fmla="*/ 396250 h 1284246"/>
                <a:gd name="connsiteX29" fmla="*/ 1560689 w 1869410"/>
                <a:gd name="connsiteY29" fmla="*/ 219085 h 1284246"/>
                <a:gd name="connsiteX30" fmla="*/ 1427339 w 1869410"/>
                <a:gd name="connsiteY30" fmla="*/ 129550 h 1284246"/>
                <a:gd name="connsiteX31" fmla="*/ 1594979 w 1869410"/>
                <a:gd name="connsiteY31" fmla="*/ 100975 h 1284246"/>
                <a:gd name="connsiteX32" fmla="*/ 1634984 w 1869410"/>
                <a:gd name="connsiteY32" fmla="*/ 70495 h 1284246"/>
                <a:gd name="connsiteX33" fmla="*/ 1402574 w 1869410"/>
                <a:gd name="connsiteY33" fmla="*/ 62875 h 1284246"/>
                <a:gd name="connsiteX34" fmla="*/ 1191119 w 1869410"/>
                <a:gd name="connsiteY34" fmla="*/ 17155 h 1284246"/>
                <a:gd name="connsiteX35" fmla="*/ 981569 w 1869410"/>
                <a:gd name="connsiteY35" fmla="*/ 10 h 1284246"/>
                <a:gd name="connsiteX36" fmla="*/ 712964 w 1869410"/>
                <a:gd name="connsiteY36" fmla="*/ 19060 h 1284246"/>
                <a:gd name="connsiteX37" fmla="*/ 543419 w 1869410"/>
                <a:gd name="connsiteY37" fmla="*/ 55255 h 1284246"/>
                <a:gd name="connsiteX38" fmla="*/ 415784 w 1869410"/>
                <a:gd name="connsiteY38" fmla="*/ 144790 h 1284246"/>
                <a:gd name="connsiteX39" fmla="*/ 364349 w 1869410"/>
                <a:gd name="connsiteY39" fmla="*/ 215275 h 1284246"/>
                <a:gd name="connsiteX40" fmla="*/ 290054 w 1869410"/>
                <a:gd name="connsiteY40" fmla="*/ 278140 h 1284246"/>
                <a:gd name="connsiteX41" fmla="*/ 223379 w 1869410"/>
                <a:gd name="connsiteY41" fmla="*/ 331480 h 1284246"/>
                <a:gd name="connsiteX42" fmla="*/ 145274 w 1869410"/>
                <a:gd name="connsiteY42" fmla="*/ 485785 h 1284246"/>
                <a:gd name="connsiteX43" fmla="*/ 80504 w 1869410"/>
                <a:gd name="connsiteY43" fmla="*/ 674380 h 1284246"/>
                <a:gd name="connsiteX44" fmla="*/ 494 w 1869410"/>
                <a:gd name="connsiteY44" fmla="*/ 777250 h 1284246"/>
                <a:gd name="connsiteX45" fmla="*/ 120509 w 1869410"/>
                <a:gd name="connsiteY45" fmla="*/ 678190 h 1284246"/>
                <a:gd name="connsiteX46" fmla="*/ 118604 w 1869410"/>
                <a:gd name="connsiteY46" fmla="*/ 910600 h 1284246"/>
                <a:gd name="connsiteX47" fmla="*/ 131939 w 1869410"/>
                <a:gd name="connsiteY47" fmla="*/ 1034425 h 1284246"/>
                <a:gd name="connsiteX48" fmla="*/ 160514 w 1869410"/>
                <a:gd name="connsiteY48" fmla="*/ 891550 h 1284246"/>
                <a:gd name="connsiteX49" fmla="*/ 246239 w 1869410"/>
                <a:gd name="connsiteY49" fmla="*/ 990610 h 1284246"/>
                <a:gd name="connsiteX50" fmla="*/ 238619 w 1869410"/>
                <a:gd name="connsiteY50" fmla="*/ 866785 h 1284246"/>
                <a:gd name="connsiteX51" fmla="*/ 250049 w 1869410"/>
                <a:gd name="connsiteY51" fmla="*/ 725815 h 1284246"/>
                <a:gd name="connsiteX52" fmla="*/ 311009 w 1869410"/>
                <a:gd name="connsiteY52" fmla="*/ 889645 h 1284246"/>
                <a:gd name="connsiteX53" fmla="*/ 295769 w 1869410"/>
                <a:gd name="connsiteY53" fmla="*/ 643900 h 1284246"/>
                <a:gd name="connsiteX54" fmla="*/ 341489 w 1869410"/>
                <a:gd name="connsiteY54" fmla="*/ 495310 h 1284246"/>
                <a:gd name="connsiteX55" fmla="*/ 394829 w 1869410"/>
                <a:gd name="connsiteY55" fmla="*/ 483880 h 1284246"/>
                <a:gd name="connsiteX56" fmla="*/ 486269 w 1869410"/>
                <a:gd name="connsiteY56" fmla="*/ 586750 h 1284246"/>
                <a:gd name="connsiteX0" fmla="*/ 486269 w 1869410"/>
                <a:gd name="connsiteY0" fmla="*/ 586750 h 1284251"/>
                <a:gd name="connsiteX1" fmla="*/ 545324 w 1869410"/>
                <a:gd name="connsiteY1" fmla="*/ 516265 h 1284251"/>
                <a:gd name="connsiteX2" fmla="*/ 629144 w 1869410"/>
                <a:gd name="connsiteY2" fmla="*/ 476260 h 1284251"/>
                <a:gd name="connsiteX3" fmla="*/ 692009 w 1869410"/>
                <a:gd name="connsiteY3" fmla="*/ 577225 h 1284251"/>
                <a:gd name="connsiteX4" fmla="*/ 737729 w 1869410"/>
                <a:gd name="connsiteY4" fmla="*/ 779155 h 1284251"/>
                <a:gd name="connsiteX5" fmla="*/ 735824 w 1869410"/>
                <a:gd name="connsiteY5" fmla="*/ 914410 h 1284251"/>
                <a:gd name="connsiteX6" fmla="*/ 825359 w 1869410"/>
                <a:gd name="connsiteY6" fmla="*/ 678190 h 1284251"/>
                <a:gd name="connsiteX7" fmla="*/ 840599 w 1869410"/>
                <a:gd name="connsiteY7" fmla="*/ 582940 h 1284251"/>
                <a:gd name="connsiteX8" fmla="*/ 1103489 w 1869410"/>
                <a:gd name="connsiteY8" fmla="*/ 870595 h 1284251"/>
                <a:gd name="connsiteX9" fmla="*/ 1154924 w 1869410"/>
                <a:gd name="connsiteY9" fmla="*/ 891550 h 1284251"/>
                <a:gd name="connsiteX10" fmla="*/ 1055864 w 1869410"/>
                <a:gd name="connsiteY10" fmla="*/ 723910 h 1284251"/>
                <a:gd name="connsiteX11" fmla="*/ 1257794 w 1869410"/>
                <a:gd name="connsiteY11" fmla="*/ 971560 h 1284251"/>
                <a:gd name="connsiteX12" fmla="*/ 1233029 w 1869410"/>
                <a:gd name="connsiteY12" fmla="*/ 849640 h 1284251"/>
                <a:gd name="connsiteX13" fmla="*/ 1375904 w 1869410"/>
                <a:gd name="connsiteY13" fmla="*/ 986800 h 1284251"/>
                <a:gd name="connsiteX14" fmla="*/ 1417814 w 1869410"/>
                <a:gd name="connsiteY14" fmla="*/ 1173490 h 1284251"/>
                <a:gd name="connsiteX15" fmla="*/ 1444484 w 1869410"/>
                <a:gd name="connsiteY15" fmla="*/ 1057285 h 1284251"/>
                <a:gd name="connsiteX16" fmla="*/ 1450199 w 1869410"/>
                <a:gd name="connsiteY16" fmla="*/ 1283980 h 1284251"/>
                <a:gd name="connsiteX17" fmla="*/ 1495919 w 1869410"/>
                <a:gd name="connsiteY17" fmla="*/ 1101100 h 1284251"/>
                <a:gd name="connsiteX18" fmla="*/ 1574024 w 1869410"/>
                <a:gd name="connsiteY18" fmla="*/ 996325 h 1284251"/>
                <a:gd name="connsiteX19" fmla="*/ 1671179 w 1869410"/>
                <a:gd name="connsiteY19" fmla="*/ 1011565 h 1284251"/>
                <a:gd name="connsiteX20" fmla="*/ 1707374 w 1869410"/>
                <a:gd name="connsiteY20" fmla="*/ 1055380 h 1284251"/>
                <a:gd name="connsiteX21" fmla="*/ 1714994 w 1869410"/>
                <a:gd name="connsiteY21" fmla="*/ 904885 h 1284251"/>
                <a:gd name="connsiteX22" fmla="*/ 1716899 w 1869410"/>
                <a:gd name="connsiteY22" fmla="*/ 802015 h 1284251"/>
                <a:gd name="connsiteX23" fmla="*/ 1804529 w 1869410"/>
                <a:gd name="connsiteY23" fmla="*/ 889645 h 1284251"/>
                <a:gd name="connsiteX24" fmla="*/ 1764524 w 1869410"/>
                <a:gd name="connsiteY24" fmla="*/ 716290 h 1284251"/>
                <a:gd name="connsiteX25" fmla="*/ 1764524 w 1869410"/>
                <a:gd name="connsiteY25" fmla="*/ 615325 h 1284251"/>
                <a:gd name="connsiteX26" fmla="*/ 1869299 w 1869410"/>
                <a:gd name="connsiteY26" fmla="*/ 708670 h 1284251"/>
                <a:gd name="connsiteX27" fmla="*/ 1783574 w 1869410"/>
                <a:gd name="connsiteY27" fmla="*/ 539125 h 1284251"/>
                <a:gd name="connsiteX28" fmla="*/ 1730234 w 1869410"/>
                <a:gd name="connsiteY28" fmla="*/ 396250 h 1284251"/>
                <a:gd name="connsiteX29" fmla="*/ 1560689 w 1869410"/>
                <a:gd name="connsiteY29" fmla="*/ 219085 h 1284251"/>
                <a:gd name="connsiteX30" fmla="*/ 1427339 w 1869410"/>
                <a:gd name="connsiteY30" fmla="*/ 129550 h 1284251"/>
                <a:gd name="connsiteX31" fmla="*/ 1594979 w 1869410"/>
                <a:gd name="connsiteY31" fmla="*/ 100975 h 1284251"/>
                <a:gd name="connsiteX32" fmla="*/ 1634984 w 1869410"/>
                <a:gd name="connsiteY32" fmla="*/ 70495 h 1284251"/>
                <a:gd name="connsiteX33" fmla="*/ 1402574 w 1869410"/>
                <a:gd name="connsiteY33" fmla="*/ 62875 h 1284251"/>
                <a:gd name="connsiteX34" fmla="*/ 1191119 w 1869410"/>
                <a:gd name="connsiteY34" fmla="*/ 17155 h 1284251"/>
                <a:gd name="connsiteX35" fmla="*/ 981569 w 1869410"/>
                <a:gd name="connsiteY35" fmla="*/ 10 h 1284251"/>
                <a:gd name="connsiteX36" fmla="*/ 712964 w 1869410"/>
                <a:gd name="connsiteY36" fmla="*/ 19060 h 1284251"/>
                <a:gd name="connsiteX37" fmla="*/ 543419 w 1869410"/>
                <a:gd name="connsiteY37" fmla="*/ 55255 h 1284251"/>
                <a:gd name="connsiteX38" fmla="*/ 415784 w 1869410"/>
                <a:gd name="connsiteY38" fmla="*/ 144790 h 1284251"/>
                <a:gd name="connsiteX39" fmla="*/ 364349 w 1869410"/>
                <a:gd name="connsiteY39" fmla="*/ 215275 h 1284251"/>
                <a:gd name="connsiteX40" fmla="*/ 290054 w 1869410"/>
                <a:gd name="connsiteY40" fmla="*/ 278140 h 1284251"/>
                <a:gd name="connsiteX41" fmla="*/ 223379 w 1869410"/>
                <a:gd name="connsiteY41" fmla="*/ 331480 h 1284251"/>
                <a:gd name="connsiteX42" fmla="*/ 145274 w 1869410"/>
                <a:gd name="connsiteY42" fmla="*/ 485785 h 1284251"/>
                <a:gd name="connsiteX43" fmla="*/ 80504 w 1869410"/>
                <a:gd name="connsiteY43" fmla="*/ 674380 h 1284251"/>
                <a:gd name="connsiteX44" fmla="*/ 494 w 1869410"/>
                <a:gd name="connsiteY44" fmla="*/ 777250 h 1284251"/>
                <a:gd name="connsiteX45" fmla="*/ 120509 w 1869410"/>
                <a:gd name="connsiteY45" fmla="*/ 678190 h 1284251"/>
                <a:gd name="connsiteX46" fmla="*/ 118604 w 1869410"/>
                <a:gd name="connsiteY46" fmla="*/ 910600 h 1284251"/>
                <a:gd name="connsiteX47" fmla="*/ 131939 w 1869410"/>
                <a:gd name="connsiteY47" fmla="*/ 1034425 h 1284251"/>
                <a:gd name="connsiteX48" fmla="*/ 160514 w 1869410"/>
                <a:gd name="connsiteY48" fmla="*/ 891550 h 1284251"/>
                <a:gd name="connsiteX49" fmla="*/ 246239 w 1869410"/>
                <a:gd name="connsiteY49" fmla="*/ 990610 h 1284251"/>
                <a:gd name="connsiteX50" fmla="*/ 238619 w 1869410"/>
                <a:gd name="connsiteY50" fmla="*/ 866785 h 1284251"/>
                <a:gd name="connsiteX51" fmla="*/ 250049 w 1869410"/>
                <a:gd name="connsiteY51" fmla="*/ 725815 h 1284251"/>
                <a:gd name="connsiteX52" fmla="*/ 311009 w 1869410"/>
                <a:gd name="connsiteY52" fmla="*/ 889645 h 1284251"/>
                <a:gd name="connsiteX53" fmla="*/ 295769 w 1869410"/>
                <a:gd name="connsiteY53" fmla="*/ 643900 h 1284251"/>
                <a:gd name="connsiteX54" fmla="*/ 341489 w 1869410"/>
                <a:gd name="connsiteY54" fmla="*/ 495310 h 1284251"/>
                <a:gd name="connsiteX55" fmla="*/ 394829 w 1869410"/>
                <a:gd name="connsiteY55" fmla="*/ 483880 h 1284251"/>
                <a:gd name="connsiteX56" fmla="*/ 486269 w 1869410"/>
                <a:gd name="connsiteY56" fmla="*/ 586750 h 1284251"/>
                <a:gd name="connsiteX0" fmla="*/ 486269 w 1869410"/>
                <a:gd name="connsiteY0" fmla="*/ 586750 h 1284251"/>
                <a:gd name="connsiteX1" fmla="*/ 545324 w 1869410"/>
                <a:gd name="connsiteY1" fmla="*/ 516265 h 1284251"/>
                <a:gd name="connsiteX2" fmla="*/ 629144 w 1869410"/>
                <a:gd name="connsiteY2" fmla="*/ 476260 h 1284251"/>
                <a:gd name="connsiteX3" fmla="*/ 692009 w 1869410"/>
                <a:gd name="connsiteY3" fmla="*/ 577225 h 1284251"/>
                <a:gd name="connsiteX4" fmla="*/ 737729 w 1869410"/>
                <a:gd name="connsiteY4" fmla="*/ 779155 h 1284251"/>
                <a:gd name="connsiteX5" fmla="*/ 735824 w 1869410"/>
                <a:gd name="connsiteY5" fmla="*/ 914410 h 1284251"/>
                <a:gd name="connsiteX6" fmla="*/ 825359 w 1869410"/>
                <a:gd name="connsiteY6" fmla="*/ 678190 h 1284251"/>
                <a:gd name="connsiteX7" fmla="*/ 840599 w 1869410"/>
                <a:gd name="connsiteY7" fmla="*/ 582940 h 1284251"/>
                <a:gd name="connsiteX8" fmla="*/ 1103489 w 1869410"/>
                <a:gd name="connsiteY8" fmla="*/ 870595 h 1284251"/>
                <a:gd name="connsiteX9" fmla="*/ 1154924 w 1869410"/>
                <a:gd name="connsiteY9" fmla="*/ 891550 h 1284251"/>
                <a:gd name="connsiteX10" fmla="*/ 1055864 w 1869410"/>
                <a:gd name="connsiteY10" fmla="*/ 723910 h 1284251"/>
                <a:gd name="connsiteX11" fmla="*/ 1257794 w 1869410"/>
                <a:gd name="connsiteY11" fmla="*/ 971560 h 1284251"/>
                <a:gd name="connsiteX12" fmla="*/ 1233029 w 1869410"/>
                <a:gd name="connsiteY12" fmla="*/ 849640 h 1284251"/>
                <a:gd name="connsiteX13" fmla="*/ 1375904 w 1869410"/>
                <a:gd name="connsiteY13" fmla="*/ 986800 h 1284251"/>
                <a:gd name="connsiteX14" fmla="*/ 1417814 w 1869410"/>
                <a:gd name="connsiteY14" fmla="*/ 1173490 h 1284251"/>
                <a:gd name="connsiteX15" fmla="*/ 1444484 w 1869410"/>
                <a:gd name="connsiteY15" fmla="*/ 1057285 h 1284251"/>
                <a:gd name="connsiteX16" fmla="*/ 1450199 w 1869410"/>
                <a:gd name="connsiteY16" fmla="*/ 1283980 h 1284251"/>
                <a:gd name="connsiteX17" fmla="*/ 1495919 w 1869410"/>
                <a:gd name="connsiteY17" fmla="*/ 1101100 h 1284251"/>
                <a:gd name="connsiteX18" fmla="*/ 1574024 w 1869410"/>
                <a:gd name="connsiteY18" fmla="*/ 996325 h 1284251"/>
                <a:gd name="connsiteX19" fmla="*/ 1667369 w 1869410"/>
                <a:gd name="connsiteY19" fmla="*/ 1021090 h 1284251"/>
                <a:gd name="connsiteX20" fmla="*/ 1707374 w 1869410"/>
                <a:gd name="connsiteY20" fmla="*/ 1055380 h 1284251"/>
                <a:gd name="connsiteX21" fmla="*/ 1714994 w 1869410"/>
                <a:gd name="connsiteY21" fmla="*/ 904885 h 1284251"/>
                <a:gd name="connsiteX22" fmla="*/ 1716899 w 1869410"/>
                <a:gd name="connsiteY22" fmla="*/ 802015 h 1284251"/>
                <a:gd name="connsiteX23" fmla="*/ 1804529 w 1869410"/>
                <a:gd name="connsiteY23" fmla="*/ 889645 h 1284251"/>
                <a:gd name="connsiteX24" fmla="*/ 1764524 w 1869410"/>
                <a:gd name="connsiteY24" fmla="*/ 716290 h 1284251"/>
                <a:gd name="connsiteX25" fmla="*/ 1764524 w 1869410"/>
                <a:gd name="connsiteY25" fmla="*/ 615325 h 1284251"/>
                <a:gd name="connsiteX26" fmla="*/ 1869299 w 1869410"/>
                <a:gd name="connsiteY26" fmla="*/ 708670 h 1284251"/>
                <a:gd name="connsiteX27" fmla="*/ 1783574 w 1869410"/>
                <a:gd name="connsiteY27" fmla="*/ 539125 h 1284251"/>
                <a:gd name="connsiteX28" fmla="*/ 1730234 w 1869410"/>
                <a:gd name="connsiteY28" fmla="*/ 396250 h 1284251"/>
                <a:gd name="connsiteX29" fmla="*/ 1560689 w 1869410"/>
                <a:gd name="connsiteY29" fmla="*/ 219085 h 1284251"/>
                <a:gd name="connsiteX30" fmla="*/ 1427339 w 1869410"/>
                <a:gd name="connsiteY30" fmla="*/ 129550 h 1284251"/>
                <a:gd name="connsiteX31" fmla="*/ 1594979 w 1869410"/>
                <a:gd name="connsiteY31" fmla="*/ 100975 h 1284251"/>
                <a:gd name="connsiteX32" fmla="*/ 1634984 w 1869410"/>
                <a:gd name="connsiteY32" fmla="*/ 70495 h 1284251"/>
                <a:gd name="connsiteX33" fmla="*/ 1402574 w 1869410"/>
                <a:gd name="connsiteY33" fmla="*/ 62875 h 1284251"/>
                <a:gd name="connsiteX34" fmla="*/ 1191119 w 1869410"/>
                <a:gd name="connsiteY34" fmla="*/ 17155 h 1284251"/>
                <a:gd name="connsiteX35" fmla="*/ 981569 w 1869410"/>
                <a:gd name="connsiteY35" fmla="*/ 10 h 1284251"/>
                <a:gd name="connsiteX36" fmla="*/ 712964 w 1869410"/>
                <a:gd name="connsiteY36" fmla="*/ 19060 h 1284251"/>
                <a:gd name="connsiteX37" fmla="*/ 543419 w 1869410"/>
                <a:gd name="connsiteY37" fmla="*/ 55255 h 1284251"/>
                <a:gd name="connsiteX38" fmla="*/ 415784 w 1869410"/>
                <a:gd name="connsiteY38" fmla="*/ 144790 h 1284251"/>
                <a:gd name="connsiteX39" fmla="*/ 364349 w 1869410"/>
                <a:gd name="connsiteY39" fmla="*/ 215275 h 1284251"/>
                <a:gd name="connsiteX40" fmla="*/ 290054 w 1869410"/>
                <a:gd name="connsiteY40" fmla="*/ 278140 h 1284251"/>
                <a:gd name="connsiteX41" fmla="*/ 223379 w 1869410"/>
                <a:gd name="connsiteY41" fmla="*/ 331480 h 1284251"/>
                <a:gd name="connsiteX42" fmla="*/ 145274 w 1869410"/>
                <a:gd name="connsiteY42" fmla="*/ 485785 h 1284251"/>
                <a:gd name="connsiteX43" fmla="*/ 80504 w 1869410"/>
                <a:gd name="connsiteY43" fmla="*/ 674380 h 1284251"/>
                <a:gd name="connsiteX44" fmla="*/ 494 w 1869410"/>
                <a:gd name="connsiteY44" fmla="*/ 777250 h 1284251"/>
                <a:gd name="connsiteX45" fmla="*/ 120509 w 1869410"/>
                <a:gd name="connsiteY45" fmla="*/ 678190 h 1284251"/>
                <a:gd name="connsiteX46" fmla="*/ 118604 w 1869410"/>
                <a:gd name="connsiteY46" fmla="*/ 910600 h 1284251"/>
                <a:gd name="connsiteX47" fmla="*/ 131939 w 1869410"/>
                <a:gd name="connsiteY47" fmla="*/ 1034425 h 1284251"/>
                <a:gd name="connsiteX48" fmla="*/ 160514 w 1869410"/>
                <a:gd name="connsiteY48" fmla="*/ 891550 h 1284251"/>
                <a:gd name="connsiteX49" fmla="*/ 246239 w 1869410"/>
                <a:gd name="connsiteY49" fmla="*/ 990610 h 1284251"/>
                <a:gd name="connsiteX50" fmla="*/ 238619 w 1869410"/>
                <a:gd name="connsiteY50" fmla="*/ 866785 h 1284251"/>
                <a:gd name="connsiteX51" fmla="*/ 250049 w 1869410"/>
                <a:gd name="connsiteY51" fmla="*/ 725815 h 1284251"/>
                <a:gd name="connsiteX52" fmla="*/ 311009 w 1869410"/>
                <a:gd name="connsiteY52" fmla="*/ 889645 h 1284251"/>
                <a:gd name="connsiteX53" fmla="*/ 295769 w 1869410"/>
                <a:gd name="connsiteY53" fmla="*/ 643900 h 1284251"/>
                <a:gd name="connsiteX54" fmla="*/ 341489 w 1869410"/>
                <a:gd name="connsiteY54" fmla="*/ 495310 h 1284251"/>
                <a:gd name="connsiteX55" fmla="*/ 394829 w 1869410"/>
                <a:gd name="connsiteY55" fmla="*/ 483880 h 1284251"/>
                <a:gd name="connsiteX56" fmla="*/ 486269 w 1869410"/>
                <a:gd name="connsiteY56" fmla="*/ 586750 h 1284251"/>
                <a:gd name="connsiteX0" fmla="*/ 486269 w 1869410"/>
                <a:gd name="connsiteY0" fmla="*/ 586750 h 1284251"/>
                <a:gd name="connsiteX1" fmla="*/ 545324 w 1869410"/>
                <a:gd name="connsiteY1" fmla="*/ 516265 h 1284251"/>
                <a:gd name="connsiteX2" fmla="*/ 629144 w 1869410"/>
                <a:gd name="connsiteY2" fmla="*/ 476260 h 1284251"/>
                <a:gd name="connsiteX3" fmla="*/ 692009 w 1869410"/>
                <a:gd name="connsiteY3" fmla="*/ 577225 h 1284251"/>
                <a:gd name="connsiteX4" fmla="*/ 737729 w 1869410"/>
                <a:gd name="connsiteY4" fmla="*/ 779155 h 1284251"/>
                <a:gd name="connsiteX5" fmla="*/ 735824 w 1869410"/>
                <a:gd name="connsiteY5" fmla="*/ 914410 h 1284251"/>
                <a:gd name="connsiteX6" fmla="*/ 825359 w 1869410"/>
                <a:gd name="connsiteY6" fmla="*/ 678190 h 1284251"/>
                <a:gd name="connsiteX7" fmla="*/ 840599 w 1869410"/>
                <a:gd name="connsiteY7" fmla="*/ 582940 h 1284251"/>
                <a:gd name="connsiteX8" fmla="*/ 1103489 w 1869410"/>
                <a:gd name="connsiteY8" fmla="*/ 870595 h 1284251"/>
                <a:gd name="connsiteX9" fmla="*/ 1154924 w 1869410"/>
                <a:gd name="connsiteY9" fmla="*/ 891550 h 1284251"/>
                <a:gd name="connsiteX10" fmla="*/ 1055864 w 1869410"/>
                <a:gd name="connsiteY10" fmla="*/ 723910 h 1284251"/>
                <a:gd name="connsiteX11" fmla="*/ 1257794 w 1869410"/>
                <a:gd name="connsiteY11" fmla="*/ 971560 h 1284251"/>
                <a:gd name="connsiteX12" fmla="*/ 1233029 w 1869410"/>
                <a:gd name="connsiteY12" fmla="*/ 849640 h 1284251"/>
                <a:gd name="connsiteX13" fmla="*/ 1375904 w 1869410"/>
                <a:gd name="connsiteY13" fmla="*/ 986800 h 1284251"/>
                <a:gd name="connsiteX14" fmla="*/ 1417814 w 1869410"/>
                <a:gd name="connsiteY14" fmla="*/ 1173490 h 1284251"/>
                <a:gd name="connsiteX15" fmla="*/ 1444484 w 1869410"/>
                <a:gd name="connsiteY15" fmla="*/ 1057285 h 1284251"/>
                <a:gd name="connsiteX16" fmla="*/ 1450199 w 1869410"/>
                <a:gd name="connsiteY16" fmla="*/ 1283980 h 1284251"/>
                <a:gd name="connsiteX17" fmla="*/ 1495919 w 1869410"/>
                <a:gd name="connsiteY17" fmla="*/ 1101100 h 1284251"/>
                <a:gd name="connsiteX18" fmla="*/ 1574024 w 1869410"/>
                <a:gd name="connsiteY18" fmla="*/ 996325 h 1284251"/>
                <a:gd name="connsiteX19" fmla="*/ 1667369 w 1869410"/>
                <a:gd name="connsiteY19" fmla="*/ 1021090 h 1284251"/>
                <a:gd name="connsiteX20" fmla="*/ 1707374 w 1869410"/>
                <a:gd name="connsiteY20" fmla="*/ 1055380 h 1284251"/>
                <a:gd name="connsiteX21" fmla="*/ 1714994 w 1869410"/>
                <a:gd name="connsiteY21" fmla="*/ 904885 h 1284251"/>
                <a:gd name="connsiteX22" fmla="*/ 1716899 w 1869410"/>
                <a:gd name="connsiteY22" fmla="*/ 802015 h 1284251"/>
                <a:gd name="connsiteX23" fmla="*/ 1804529 w 1869410"/>
                <a:gd name="connsiteY23" fmla="*/ 889645 h 1284251"/>
                <a:gd name="connsiteX24" fmla="*/ 1764524 w 1869410"/>
                <a:gd name="connsiteY24" fmla="*/ 716290 h 1284251"/>
                <a:gd name="connsiteX25" fmla="*/ 1764524 w 1869410"/>
                <a:gd name="connsiteY25" fmla="*/ 615325 h 1284251"/>
                <a:gd name="connsiteX26" fmla="*/ 1869299 w 1869410"/>
                <a:gd name="connsiteY26" fmla="*/ 708670 h 1284251"/>
                <a:gd name="connsiteX27" fmla="*/ 1783574 w 1869410"/>
                <a:gd name="connsiteY27" fmla="*/ 539125 h 1284251"/>
                <a:gd name="connsiteX28" fmla="*/ 1730234 w 1869410"/>
                <a:gd name="connsiteY28" fmla="*/ 396250 h 1284251"/>
                <a:gd name="connsiteX29" fmla="*/ 1560689 w 1869410"/>
                <a:gd name="connsiteY29" fmla="*/ 219085 h 1284251"/>
                <a:gd name="connsiteX30" fmla="*/ 1427339 w 1869410"/>
                <a:gd name="connsiteY30" fmla="*/ 129550 h 1284251"/>
                <a:gd name="connsiteX31" fmla="*/ 1594979 w 1869410"/>
                <a:gd name="connsiteY31" fmla="*/ 100975 h 1284251"/>
                <a:gd name="connsiteX32" fmla="*/ 1634984 w 1869410"/>
                <a:gd name="connsiteY32" fmla="*/ 70495 h 1284251"/>
                <a:gd name="connsiteX33" fmla="*/ 1402574 w 1869410"/>
                <a:gd name="connsiteY33" fmla="*/ 62875 h 1284251"/>
                <a:gd name="connsiteX34" fmla="*/ 1191119 w 1869410"/>
                <a:gd name="connsiteY34" fmla="*/ 17155 h 1284251"/>
                <a:gd name="connsiteX35" fmla="*/ 981569 w 1869410"/>
                <a:gd name="connsiteY35" fmla="*/ 10 h 1284251"/>
                <a:gd name="connsiteX36" fmla="*/ 712964 w 1869410"/>
                <a:gd name="connsiteY36" fmla="*/ 19060 h 1284251"/>
                <a:gd name="connsiteX37" fmla="*/ 543419 w 1869410"/>
                <a:gd name="connsiteY37" fmla="*/ 55255 h 1284251"/>
                <a:gd name="connsiteX38" fmla="*/ 415784 w 1869410"/>
                <a:gd name="connsiteY38" fmla="*/ 144790 h 1284251"/>
                <a:gd name="connsiteX39" fmla="*/ 364349 w 1869410"/>
                <a:gd name="connsiteY39" fmla="*/ 215275 h 1284251"/>
                <a:gd name="connsiteX40" fmla="*/ 290054 w 1869410"/>
                <a:gd name="connsiteY40" fmla="*/ 278140 h 1284251"/>
                <a:gd name="connsiteX41" fmla="*/ 223379 w 1869410"/>
                <a:gd name="connsiteY41" fmla="*/ 331480 h 1284251"/>
                <a:gd name="connsiteX42" fmla="*/ 145274 w 1869410"/>
                <a:gd name="connsiteY42" fmla="*/ 485785 h 1284251"/>
                <a:gd name="connsiteX43" fmla="*/ 80504 w 1869410"/>
                <a:gd name="connsiteY43" fmla="*/ 674380 h 1284251"/>
                <a:gd name="connsiteX44" fmla="*/ 494 w 1869410"/>
                <a:gd name="connsiteY44" fmla="*/ 777250 h 1284251"/>
                <a:gd name="connsiteX45" fmla="*/ 120509 w 1869410"/>
                <a:gd name="connsiteY45" fmla="*/ 678190 h 1284251"/>
                <a:gd name="connsiteX46" fmla="*/ 118604 w 1869410"/>
                <a:gd name="connsiteY46" fmla="*/ 910600 h 1284251"/>
                <a:gd name="connsiteX47" fmla="*/ 131939 w 1869410"/>
                <a:gd name="connsiteY47" fmla="*/ 1034425 h 1284251"/>
                <a:gd name="connsiteX48" fmla="*/ 160514 w 1869410"/>
                <a:gd name="connsiteY48" fmla="*/ 891550 h 1284251"/>
                <a:gd name="connsiteX49" fmla="*/ 246239 w 1869410"/>
                <a:gd name="connsiteY49" fmla="*/ 990610 h 1284251"/>
                <a:gd name="connsiteX50" fmla="*/ 238619 w 1869410"/>
                <a:gd name="connsiteY50" fmla="*/ 866785 h 1284251"/>
                <a:gd name="connsiteX51" fmla="*/ 250049 w 1869410"/>
                <a:gd name="connsiteY51" fmla="*/ 725815 h 1284251"/>
                <a:gd name="connsiteX52" fmla="*/ 311009 w 1869410"/>
                <a:gd name="connsiteY52" fmla="*/ 889645 h 1284251"/>
                <a:gd name="connsiteX53" fmla="*/ 295769 w 1869410"/>
                <a:gd name="connsiteY53" fmla="*/ 643900 h 1284251"/>
                <a:gd name="connsiteX54" fmla="*/ 341489 w 1869410"/>
                <a:gd name="connsiteY54" fmla="*/ 495310 h 1284251"/>
                <a:gd name="connsiteX55" fmla="*/ 394829 w 1869410"/>
                <a:gd name="connsiteY55" fmla="*/ 483880 h 1284251"/>
                <a:gd name="connsiteX56" fmla="*/ 486269 w 1869410"/>
                <a:gd name="connsiteY56" fmla="*/ 586750 h 1284251"/>
                <a:gd name="connsiteX0" fmla="*/ 486269 w 1869410"/>
                <a:gd name="connsiteY0" fmla="*/ 586750 h 1284248"/>
                <a:gd name="connsiteX1" fmla="*/ 545324 w 1869410"/>
                <a:gd name="connsiteY1" fmla="*/ 516265 h 1284248"/>
                <a:gd name="connsiteX2" fmla="*/ 629144 w 1869410"/>
                <a:gd name="connsiteY2" fmla="*/ 476260 h 1284248"/>
                <a:gd name="connsiteX3" fmla="*/ 692009 w 1869410"/>
                <a:gd name="connsiteY3" fmla="*/ 577225 h 1284248"/>
                <a:gd name="connsiteX4" fmla="*/ 737729 w 1869410"/>
                <a:gd name="connsiteY4" fmla="*/ 779155 h 1284248"/>
                <a:gd name="connsiteX5" fmla="*/ 735824 w 1869410"/>
                <a:gd name="connsiteY5" fmla="*/ 914410 h 1284248"/>
                <a:gd name="connsiteX6" fmla="*/ 825359 w 1869410"/>
                <a:gd name="connsiteY6" fmla="*/ 678190 h 1284248"/>
                <a:gd name="connsiteX7" fmla="*/ 840599 w 1869410"/>
                <a:gd name="connsiteY7" fmla="*/ 582940 h 1284248"/>
                <a:gd name="connsiteX8" fmla="*/ 1103489 w 1869410"/>
                <a:gd name="connsiteY8" fmla="*/ 870595 h 1284248"/>
                <a:gd name="connsiteX9" fmla="*/ 1154924 w 1869410"/>
                <a:gd name="connsiteY9" fmla="*/ 891550 h 1284248"/>
                <a:gd name="connsiteX10" fmla="*/ 1055864 w 1869410"/>
                <a:gd name="connsiteY10" fmla="*/ 723910 h 1284248"/>
                <a:gd name="connsiteX11" fmla="*/ 1257794 w 1869410"/>
                <a:gd name="connsiteY11" fmla="*/ 971560 h 1284248"/>
                <a:gd name="connsiteX12" fmla="*/ 1233029 w 1869410"/>
                <a:gd name="connsiteY12" fmla="*/ 849640 h 1284248"/>
                <a:gd name="connsiteX13" fmla="*/ 1375904 w 1869410"/>
                <a:gd name="connsiteY13" fmla="*/ 986800 h 1284248"/>
                <a:gd name="connsiteX14" fmla="*/ 1417814 w 1869410"/>
                <a:gd name="connsiteY14" fmla="*/ 1173490 h 1284248"/>
                <a:gd name="connsiteX15" fmla="*/ 1444484 w 1869410"/>
                <a:gd name="connsiteY15" fmla="*/ 1057285 h 1284248"/>
                <a:gd name="connsiteX16" fmla="*/ 1450199 w 1869410"/>
                <a:gd name="connsiteY16" fmla="*/ 1283980 h 1284248"/>
                <a:gd name="connsiteX17" fmla="*/ 1495919 w 1869410"/>
                <a:gd name="connsiteY17" fmla="*/ 1101100 h 1284248"/>
                <a:gd name="connsiteX18" fmla="*/ 1577834 w 1869410"/>
                <a:gd name="connsiteY18" fmla="*/ 1003945 h 1284248"/>
                <a:gd name="connsiteX19" fmla="*/ 1667369 w 1869410"/>
                <a:gd name="connsiteY19" fmla="*/ 1021090 h 1284248"/>
                <a:gd name="connsiteX20" fmla="*/ 1707374 w 1869410"/>
                <a:gd name="connsiteY20" fmla="*/ 1055380 h 1284248"/>
                <a:gd name="connsiteX21" fmla="*/ 1714994 w 1869410"/>
                <a:gd name="connsiteY21" fmla="*/ 904885 h 1284248"/>
                <a:gd name="connsiteX22" fmla="*/ 1716899 w 1869410"/>
                <a:gd name="connsiteY22" fmla="*/ 802015 h 1284248"/>
                <a:gd name="connsiteX23" fmla="*/ 1804529 w 1869410"/>
                <a:gd name="connsiteY23" fmla="*/ 889645 h 1284248"/>
                <a:gd name="connsiteX24" fmla="*/ 1764524 w 1869410"/>
                <a:gd name="connsiteY24" fmla="*/ 716290 h 1284248"/>
                <a:gd name="connsiteX25" fmla="*/ 1764524 w 1869410"/>
                <a:gd name="connsiteY25" fmla="*/ 615325 h 1284248"/>
                <a:gd name="connsiteX26" fmla="*/ 1869299 w 1869410"/>
                <a:gd name="connsiteY26" fmla="*/ 708670 h 1284248"/>
                <a:gd name="connsiteX27" fmla="*/ 1783574 w 1869410"/>
                <a:gd name="connsiteY27" fmla="*/ 539125 h 1284248"/>
                <a:gd name="connsiteX28" fmla="*/ 1730234 w 1869410"/>
                <a:gd name="connsiteY28" fmla="*/ 396250 h 1284248"/>
                <a:gd name="connsiteX29" fmla="*/ 1560689 w 1869410"/>
                <a:gd name="connsiteY29" fmla="*/ 219085 h 1284248"/>
                <a:gd name="connsiteX30" fmla="*/ 1427339 w 1869410"/>
                <a:gd name="connsiteY30" fmla="*/ 129550 h 1284248"/>
                <a:gd name="connsiteX31" fmla="*/ 1594979 w 1869410"/>
                <a:gd name="connsiteY31" fmla="*/ 100975 h 1284248"/>
                <a:gd name="connsiteX32" fmla="*/ 1634984 w 1869410"/>
                <a:gd name="connsiteY32" fmla="*/ 70495 h 1284248"/>
                <a:gd name="connsiteX33" fmla="*/ 1402574 w 1869410"/>
                <a:gd name="connsiteY33" fmla="*/ 62875 h 1284248"/>
                <a:gd name="connsiteX34" fmla="*/ 1191119 w 1869410"/>
                <a:gd name="connsiteY34" fmla="*/ 17155 h 1284248"/>
                <a:gd name="connsiteX35" fmla="*/ 981569 w 1869410"/>
                <a:gd name="connsiteY35" fmla="*/ 10 h 1284248"/>
                <a:gd name="connsiteX36" fmla="*/ 712964 w 1869410"/>
                <a:gd name="connsiteY36" fmla="*/ 19060 h 1284248"/>
                <a:gd name="connsiteX37" fmla="*/ 543419 w 1869410"/>
                <a:gd name="connsiteY37" fmla="*/ 55255 h 1284248"/>
                <a:gd name="connsiteX38" fmla="*/ 415784 w 1869410"/>
                <a:gd name="connsiteY38" fmla="*/ 144790 h 1284248"/>
                <a:gd name="connsiteX39" fmla="*/ 364349 w 1869410"/>
                <a:gd name="connsiteY39" fmla="*/ 215275 h 1284248"/>
                <a:gd name="connsiteX40" fmla="*/ 290054 w 1869410"/>
                <a:gd name="connsiteY40" fmla="*/ 278140 h 1284248"/>
                <a:gd name="connsiteX41" fmla="*/ 223379 w 1869410"/>
                <a:gd name="connsiteY41" fmla="*/ 331480 h 1284248"/>
                <a:gd name="connsiteX42" fmla="*/ 145274 w 1869410"/>
                <a:gd name="connsiteY42" fmla="*/ 485785 h 1284248"/>
                <a:gd name="connsiteX43" fmla="*/ 80504 w 1869410"/>
                <a:gd name="connsiteY43" fmla="*/ 674380 h 1284248"/>
                <a:gd name="connsiteX44" fmla="*/ 494 w 1869410"/>
                <a:gd name="connsiteY44" fmla="*/ 777250 h 1284248"/>
                <a:gd name="connsiteX45" fmla="*/ 120509 w 1869410"/>
                <a:gd name="connsiteY45" fmla="*/ 678190 h 1284248"/>
                <a:gd name="connsiteX46" fmla="*/ 118604 w 1869410"/>
                <a:gd name="connsiteY46" fmla="*/ 910600 h 1284248"/>
                <a:gd name="connsiteX47" fmla="*/ 131939 w 1869410"/>
                <a:gd name="connsiteY47" fmla="*/ 1034425 h 1284248"/>
                <a:gd name="connsiteX48" fmla="*/ 160514 w 1869410"/>
                <a:gd name="connsiteY48" fmla="*/ 891550 h 1284248"/>
                <a:gd name="connsiteX49" fmla="*/ 246239 w 1869410"/>
                <a:gd name="connsiteY49" fmla="*/ 990610 h 1284248"/>
                <a:gd name="connsiteX50" fmla="*/ 238619 w 1869410"/>
                <a:gd name="connsiteY50" fmla="*/ 866785 h 1284248"/>
                <a:gd name="connsiteX51" fmla="*/ 250049 w 1869410"/>
                <a:gd name="connsiteY51" fmla="*/ 725815 h 1284248"/>
                <a:gd name="connsiteX52" fmla="*/ 311009 w 1869410"/>
                <a:gd name="connsiteY52" fmla="*/ 889645 h 1284248"/>
                <a:gd name="connsiteX53" fmla="*/ 295769 w 1869410"/>
                <a:gd name="connsiteY53" fmla="*/ 643900 h 1284248"/>
                <a:gd name="connsiteX54" fmla="*/ 341489 w 1869410"/>
                <a:gd name="connsiteY54" fmla="*/ 495310 h 1284248"/>
                <a:gd name="connsiteX55" fmla="*/ 394829 w 1869410"/>
                <a:gd name="connsiteY55" fmla="*/ 483880 h 1284248"/>
                <a:gd name="connsiteX56" fmla="*/ 486269 w 1869410"/>
                <a:gd name="connsiteY56" fmla="*/ 586750 h 1284248"/>
                <a:gd name="connsiteX0" fmla="*/ 486269 w 1869410"/>
                <a:gd name="connsiteY0" fmla="*/ 586750 h 1238621"/>
                <a:gd name="connsiteX1" fmla="*/ 545324 w 1869410"/>
                <a:gd name="connsiteY1" fmla="*/ 516265 h 1238621"/>
                <a:gd name="connsiteX2" fmla="*/ 629144 w 1869410"/>
                <a:gd name="connsiteY2" fmla="*/ 476260 h 1238621"/>
                <a:gd name="connsiteX3" fmla="*/ 692009 w 1869410"/>
                <a:gd name="connsiteY3" fmla="*/ 577225 h 1238621"/>
                <a:gd name="connsiteX4" fmla="*/ 737729 w 1869410"/>
                <a:gd name="connsiteY4" fmla="*/ 779155 h 1238621"/>
                <a:gd name="connsiteX5" fmla="*/ 735824 w 1869410"/>
                <a:gd name="connsiteY5" fmla="*/ 914410 h 1238621"/>
                <a:gd name="connsiteX6" fmla="*/ 825359 w 1869410"/>
                <a:gd name="connsiteY6" fmla="*/ 678190 h 1238621"/>
                <a:gd name="connsiteX7" fmla="*/ 840599 w 1869410"/>
                <a:gd name="connsiteY7" fmla="*/ 582940 h 1238621"/>
                <a:gd name="connsiteX8" fmla="*/ 1103489 w 1869410"/>
                <a:gd name="connsiteY8" fmla="*/ 870595 h 1238621"/>
                <a:gd name="connsiteX9" fmla="*/ 1154924 w 1869410"/>
                <a:gd name="connsiteY9" fmla="*/ 891550 h 1238621"/>
                <a:gd name="connsiteX10" fmla="*/ 1055864 w 1869410"/>
                <a:gd name="connsiteY10" fmla="*/ 723910 h 1238621"/>
                <a:gd name="connsiteX11" fmla="*/ 1257794 w 1869410"/>
                <a:gd name="connsiteY11" fmla="*/ 971560 h 1238621"/>
                <a:gd name="connsiteX12" fmla="*/ 1233029 w 1869410"/>
                <a:gd name="connsiteY12" fmla="*/ 849640 h 1238621"/>
                <a:gd name="connsiteX13" fmla="*/ 1375904 w 1869410"/>
                <a:gd name="connsiteY13" fmla="*/ 986800 h 1238621"/>
                <a:gd name="connsiteX14" fmla="*/ 1417814 w 1869410"/>
                <a:gd name="connsiteY14" fmla="*/ 1173490 h 1238621"/>
                <a:gd name="connsiteX15" fmla="*/ 1444484 w 1869410"/>
                <a:gd name="connsiteY15" fmla="*/ 1057285 h 1238621"/>
                <a:gd name="connsiteX16" fmla="*/ 1442579 w 1869410"/>
                <a:gd name="connsiteY16" fmla="*/ 1238260 h 1238621"/>
                <a:gd name="connsiteX17" fmla="*/ 1495919 w 1869410"/>
                <a:gd name="connsiteY17" fmla="*/ 1101100 h 1238621"/>
                <a:gd name="connsiteX18" fmla="*/ 1577834 w 1869410"/>
                <a:gd name="connsiteY18" fmla="*/ 1003945 h 1238621"/>
                <a:gd name="connsiteX19" fmla="*/ 1667369 w 1869410"/>
                <a:gd name="connsiteY19" fmla="*/ 1021090 h 1238621"/>
                <a:gd name="connsiteX20" fmla="*/ 1707374 w 1869410"/>
                <a:gd name="connsiteY20" fmla="*/ 1055380 h 1238621"/>
                <a:gd name="connsiteX21" fmla="*/ 1714994 w 1869410"/>
                <a:gd name="connsiteY21" fmla="*/ 904885 h 1238621"/>
                <a:gd name="connsiteX22" fmla="*/ 1716899 w 1869410"/>
                <a:gd name="connsiteY22" fmla="*/ 802015 h 1238621"/>
                <a:gd name="connsiteX23" fmla="*/ 1804529 w 1869410"/>
                <a:gd name="connsiteY23" fmla="*/ 889645 h 1238621"/>
                <a:gd name="connsiteX24" fmla="*/ 1764524 w 1869410"/>
                <a:gd name="connsiteY24" fmla="*/ 716290 h 1238621"/>
                <a:gd name="connsiteX25" fmla="*/ 1764524 w 1869410"/>
                <a:gd name="connsiteY25" fmla="*/ 615325 h 1238621"/>
                <a:gd name="connsiteX26" fmla="*/ 1869299 w 1869410"/>
                <a:gd name="connsiteY26" fmla="*/ 708670 h 1238621"/>
                <a:gd name="connsiteX27" fmla="*/ 1783574 w 1869410"/>
                <a:gd name="connsiteY27" fmla="*/ 539125 h 1238621"/>
                <a:gd name="connsiteX28" fmla="*/ 1730234 w 1869410"/>
                <a:gd name="connsiteY28" fmla="*/ 396250 h 1238621"/>
                <a:gd name="connsiteX29" fmla="*/ 1560689 w 1869410"/>
                <a:gd name="connsiteY29" fmla="*/ 219085 h 1238621"/>
                <a:gd name="connsiteX30" fmla="*/ 1427339 w 1869410"/>
                <a:gd name="connsiteY30" fmla="*/ 129550 h 1238621"/>
                <a:gd name="connsiteX31" fmla="*/ 1594979 w 1869410"/>
                <a:gd name="connsiteY31" fmla="*/ 100975 h 1238621"/>
                <a:gd name="connsiteX32" fmla="*/ 1634984 w 1869410"/>
                <a:gd name="connsiteY32" fmla="*/ 70495 h 1238621"/>
                <a:gd name="connsiteX33" fmla="*/ 1402574 w 1869410"/>
                <a:gd name="connsiteY33" fmla="*/ 62875 h 1238621"/>
                <a:gd name="connsiteX34" fmla="*/ 1191119 w 1869410"/>
                <a:gd name="connsiteY34" fmla="*/ 17155 h 1238621"/>
                <a:gd name="connsiteX35" fmla="*/ 981569 w 1869410"/>
                <a:gd name="connsiteY35" fmla="*/ 10 h 1238621"/>
                <a:gd name="connsiteX36" fmla="*/ 712964 w 1869410"/>
                <a:gd name="connsiteY36" fmla="*/ 19060 h 1238621"/>
                <a:gd name="connsiteX37" fmla="*/ 543419 w 1869410"/>
                <a:gd name="connsiteY37" fmla="*/ 55255 h 1238621"/>
                <a:gd name="connsiteX38" fmla="*/ 415784 w 1869410"/>
                <a:gd name="connsiteY38" fmla="*/ 144790 h 1238621"/>
                <a:gd name="connsiteX39" fmla="*/ 364349 w 1869410"/>
                <a:gd name="connsiteY39" fmla="*/ 215275 h 1238621"/>
                <a:gd name="connsiteX40" fmla="*/ 290054 w 1869410"/>
                <a:gd name="connsiteY40" fmla="*/ 278140 h 1238621"/>
                <a:gd name="connsiteX41" fmla="*/ 223379 w 1869410"/>
                <a:gd name="connsiteY41" fmla="*/ 331480 h 1238621"/>
                <a:gd name="connsiteX42" fmla="*/ 145274 w 1869410"/>
                <a:gd name="connsiteY42" fmla="*/ 485785 h 1238621"/>
                <a:gd name="connsiteX43" fmla="*/ 80504 w 1869410"/>
                <a:gd name="connsiteY43" fmla="*/ 674380 h 1238621"/>
                <a:gd name="connsiteX44" fmla="*/ 494 w 1869410"/>
                <a:gd name="connsiteY44" fmla="*/ 777250 h 1238621"/>
                <a:gd name="connsiteX45" fmla="*/ 120509 w 1869410"/>
                <a:gd name="connsiteY45" fmla="*/ 678190 h 1238621"/>
                <a:gd name="connsiteX46" fmla="*/ 118604 w 1869410"/>
                <a:gd name="connsiteY46" fmla="*/ 910600 h 1238621"/>
                <a:gd name="connsiteX47" fmla="*/ 131939 w 1869410"/>
                <a:gd name="connsiteY47" fmla="*/ 1034425 h 1238621"/>
                <a:gd name="connsiteX48" fmla="*/ 160514 w 1869410"/>
                <a:gd name="connsiteY48" fmla="*/ 891550 h 1238621"/>
                <a:gd name="connsiteX49" fmla="*/ 246239 w 1869410"/>
                <a:gd name="connsiteY49" fmla="*/ 990610 h 1238621"/>
                <a:gd name="connsiteX50" fmla="*/ 238619 w 1869410"/>
                <a:gd name="connsiteY50" fmla="*/ 866785 h 1238621"/>
                <a:gd name="connsiteX51" fmla="*/ 250049 w 1869410"/>
                <a:gd name="connsiteY51" fmla="*/ 725815 h 1238621"/>
                <a:gd name="connsiteX52" fmla="*/ 311009 w 1869410"/>
                <a:gd name="connsiteY52" fmla="*/ 889645 h 1238621"/>
                <a:gd name="connsiteX53" fmla="*/ 295769 w 1869410"/>
                <a:gd name="connsiteY53" fmla="*/ 643900 h 1238621"/>
                <a:gd name="connsiteX54" fmla="*/ 341489 w 1869410"/>
                <a:gd name="connsiteY54" fmla="*/ 495310 h 1238621"/>
                <a:gd name="connsiteX55" fmla="*/ 394829 w 1869410"/>
                <a:gd name="connsiteY55" fmla="*/ 483880 h 1238621"/>
                <a:gd name="connsiteX56" fmla="*/ 486269 w 1869410"/>
                <a:gd name="connsiteY56" fmla="*/ 586750 h 1238621"/>
                <a:gd name="connsiteX0" fmla="*/ 486269 w 1869410"/>
                <a:gd name="connsiteY0" fmla="*/ 586750 h 1238621"/>
                <a:gd name="connsiteX1" fmla="*/ 545324 w 1869410"/>
                <a:gd name="connsiteY1" fmla="*/ 516265 h 1238621"/>
                <a:gd name="connsiteX2" fmla="*/ 629144 w 1869410"/>
                <a:gd name="connsiteY2" fmla="*/ 476260 h 1238621"/>
                <a:gd name="connsiteX3" fmla="*/ 692009 w 1869410"/>
                <a:gd name="connsiteY3" fmla="*/ 577225 h 1238621"/>
                <a:gd name="connsiteX4" fmla="*/ 737729 w 1869410"/>
                <a:gd name="connsiteY4" fmla="*/ 779155 h 1238621"/>
                <a:gd name="connsiteX5" fmla="*/ 735824 w 1869410"/>
                <a:gd name="connsiteY5" fmla="*/ 914410 h 1238621"/>
                <a:gd name="connsiteX6" fmla="*/ 825359 w 1869410"/>
                <a:gd name="connsiteY6" fmla="*/ 678190 h 1238621"/>
                <a:gd name="connsiteX7" fmla="*/ 840599 w 1869410"/>
                <a:gd name="connsiteY7" fmla="*/ 582940 h 1238621"/>
                <a:gd name="connsiteX8" fmla="*/ 1103489 w 1869410"/>
                <a:gd name="connsiteY8" fmla="*/ 870595 h 1238621"/>
                <a:gd name="connsiteX9" fmla="*/ 1154924 w 1869410"/>
                <a:gd name="connsiteY9" fmla="*/ 891550 h 1238621"/>
                <a:gd name="connsiteX10" fmla="*/ 1055864 w 1869410"/>
                <a:gd name="connsiteY10" fmla="*/ 723910 h 1238621"/>
                <a:gd name="connsiteX11" fmla="*/ 1257794 w 1869410"/>
                <a:gd name="connsiteY11" fmla="*/ 971560 h 1238621"/>
                <a:gd name="connsiteX12" fmla="*/ 1233029 w 1869410"/>
                <a:gd name="connsiteY12" fmla="*/ 849640 h 1238621"/>
                <a:gd name="connsiteX13" fmla="*/ 1358759 w 1869410"/>
                <a:gd name="connsiteY13" fmla="*/ 958225 h 1238621"/>
                <a:gd name="connsiteX14" fmla="*/ 1417814 w 1869410"/>
                <a:gd name="connsiteY14" fmla="*/ 1173490 h 1238621"/>
                <a:gd name="connsiteX15" fmla="*/ 1444484 w 1869410"/>
                <a:gd name="connsiteY15" fmla="*/ 1057285 h 1238621"/>
                <a:gd name="connsiteX16" fmla="*/ 1442579 w 1869410"/>
                <a:gd name="connsiteY16" fmla="*/ 1238260 h 1238621"/>
                <a:gd name="connsiteX17" fmla="*/ 1495919 w 1869410"/>
                <a:gd name="connsiteY17" fmla="*/ 1101100 h 1238621"/>
                <a:gd name="connsiteX18" fmla="*/ 1577834 w 1869410"/>
                <a:gd name="connsiteY18" fmla="*/ 1003945 h 1238621"/>
                <a:gd name="connsiteX19" fmla="*/ 1667369 w 1869410"/>
                <a:gd name="connsiteY19" fmla="*/ 1021090 h 1238621"/>
                <a:gd name="connsiteX20" fmla="*/ 1707374 w 1869410"/>
                <a:gd name="connsiteY20" fmla="*/ 1055380 h 1238621"/>
                <a:gd name="connsiteX21" fmla="*/ 1714994 w 1869410"/>
                <a:gd name="connsiteY21" fmla="*/ 904885 h 1238621"/>
                <a:gd name="connsiteX22" fmla="*/ 1716899 w 1869410"/>
                <a:gd name="connsiteY22" fmla="*/ 802015 h 1238621"/>
                <a:gd name="connsiteX23" fmla="*/ 1804529 w 1869410"/>
                <a:gd name="connsiteY23" fmla="*/ 889645 h 1238621"/>
                <a:gd name="connsiteX24" fmla="*/ 1764524 w 1869410"/>
                <a:gd name="connsiteY24" fmla="*/ 716290 h 1238621"/>
                <a:gd name="connsiteX25" fmla="*/ 1764524 w 1869410"/>
                <a:gd name="connsiteY25" fmla="*/ 615325 h 1238621"/>
                <a:gd name="connsiteX26" fmla="*/ 1869299 w 1869410"/>
                <a:gd name="connsiteY26" fmla="*/ 708670 h 1238621"/>
                <a:gd name="connsiteX27" fmla="*/ 1783574 w 1869410"/>
                <a:gd name="connsiteY27" fmla="*/ 539125 h 1238621"/>
                <a:gd name="connsiteX28" fmla="*/ 1730234 w 1869410"/>
                <a:gd name="connsiteY28" fmla="*/ 396250 h 1238621"/>
                <a:gd name="connsiteX29" fmla="*/ 1560689 w 1869410"/>
                <a:gd name="connsiteY29" fmla="*/ 219085 h 1238621"/>
                <a:gd name="connsiteX30" fmla="*/ 1427339 w 1869410"/>
                <a:gd name="connsiteY30" fmla="*/ 129550 h 1238621"/>
                <a:gd name="connsiteX31" fmla="*/ 1594979 w 1869410"/>
                <a:gd name="connsiteY31" fmla="*/ 100975 h 1238621"/>
                <a:gd name="connsiteX32" fmla="*/ 1634984 w 1869410"/>
                <a:gd name="connsiteY32" fmla="*/ 70495 h 1238621"/>
                <a:gd name="connsiteX33" fmla="*/ 1402574 w 1869410"/>
                <a:gd name="connsiteY33" fmla="*/ 62875 h 1238621"/>
                <a:gd name="connsiteX34" fmla="*/ 1191119 w 1869410"/>
                <a:gd name="connsiteY34" fmla="*/ 17155 h 1238621"/>
                <a:gd name="connsiteX35" fmla="*/ 981569 w 1869410"/>
                <a:gd name="connsiteY35" fmla="*/ 10 h 1238621"/>
                <a:gd name="connsiteX36" fmla="*/ 712964 w 1869410"/>
                <a:gd name="connsiteY36" fmla="*/ 19060 h 1238621"/>
                <a:gd name="connsiteX37" fmla="*/ 543419 w 1869410"/>
                <a:gd name="connsiteY37" fmla="*/ 55255 h 1238621"/>
                <a:gd name="connsiteX38" fmla="*/ 415784 w 1869410"/>
                <a:gd name="connsiteY38" fmla="*/ 144790 h 1238621"/>
                <a:gd name="connsiteX39" fmla="*/ 364349 w 1869410"/>
                <a:gd name="connsiteY39" fmla="*/ 215275 h 1238621"/>
                <a:gd name="connsiteX40" fmla="*/ 290054 w 1869410"/>
                <a:gd name="connsiteY40" fmla="*/ 278140 h 1238621"/>
                <a:gd name="connsiteX41" fmla="*/ 223379 w 1869410"/>
                <a:gd name="connsiteY41" fmla="*/ 331480 h 1238621"/>
                <a:gd name="connsiteX42" fmla="*/ 145274 w 1869410"/>
                <a:gd name="connsiteY42" fmla="*/ 485785 h 1238621"/>
                <a:gd name="connsiteX43" fmla="*/ 80504 w 1869410"/>
                <a:gd name="connsiteY43" fmla="*/ 674380 h 1238621"/>
                <a:gd name="connsiteX44" fmla="*/ 494 w 1869410"/>
                <a:gd name="connsiteY44" fmla="*/ 777250 h 1238621"/>
                <a:gd name="connsiteX45" fmla="*/ 120509 w 1869410"/>
                <a:gd name="connsiteY45" fmla="*/ 678190 h 1238621"/>
                <a:gd name="connsiteX46" fmla="*/ 118604 w 1869410"/>
                <a:gd name="connsiteY46" fmla="*/ 910600 h 1238621"/>
                <a:gd name="connsiteX47" fmla="*/ 131939 w 1869410"/>
                <a:gd name="connsiteY47" fmla="*/ 1034425 h 1238621"/>
                <a:gd name="connsiteX48" fmla="*/ 160514 w 1869410"/>
                <a:gd name="connsiteY48" fmla="*/ 891550 h 1238621"/>
                <a:gd name="connsiteX49" fmla="*/ 246239 w 1869410"/>
                <a:gd name="connsiteY49" fmla="*/ 990610 h 1238621"/>
                <a:gd name="connsiteX50" fmla="*/ 238619 w 1869410"/>
                <a:gd name="connsiteY50" fmla="*/ 866785 h 1238621"/>
                <a:gd name="connsiteX51" fmla="*/ 250049 w 1869410"/>
                <a:gd name="connsiteY51" fmla="*/ 725815 h 1238621"/>
                <a:gd name="connsiteX52" fmla="*/ 311009 w 1869410"/>
                <a:gd name="connsiteY52" fmla="*/ 889645 h 1238621"/>
                <a:gd name="connsiteX53" fmla="*/ 295769 w 1869410"/>
                <a:gd name="connsiteY53" fmla="*/ 643900 h 1238621"/>
                <a:gd name="connsiteX54" fmla="*/ 341489 w 1869410"/>
                <a:gd name="connsiteY54" fmla="*/ 495310 h 1238621"/>
                <a:gd name="connsiteX55" fmla="*/ 394829 w 1869410"/>
                <a:gd name="connsiteY55" fmla="*/ 483880 h 1238621"/>
                <a:gd name="connsiteX56" fmla="*/ 486269 w 1869410"/>
                <a:gd name="connsiteY56" fmla="*/ 586750 h 1238621"/>
                <a:gd name="connsiteX0" fmla="*/ 486269 w 1869410"/>
                <a:gd name="connsiteY0" fmla="*/ 586750 h 1239134"/>
                <a:gd name="connsiteX1" fmla="*/ 545324 w 1869410"/>
                <a:gd name="connsiteY1" fmla="*/ 516265 h 1239134"/>
                <a:gd name="connsiteX2" fmla="*/ 629144 w 1869410"/>
                <a:gd name="connsiteY2" fmla="*/ 476260 h 1239134"/>
                <a:gd name="connsiteX3" fmla="*/ 692009 w 1869410"/>
                <a:gd name="connsiteY3" fmla="*/ 577225 h 1239134"/>
                <a:gd name="connsiteX4" fmla="*/ 737729 w 1869410"/>
                <a:gd name="connsiteY4" fmla="*/ 779155 h 1239134"/>
                <a:gd name="connsiteX5" fmla="*/ 735824 w 1869410"/>
                <a:gd name="connsiteY5" fmla="*/ 914410 h 1239134"/>
                <a:gd name="connsiteX6" fmla="*/ 825359 w 1869410"/>
                <a:gd name="connsiteY6" fmla="*/ 678190 h 1239134"/>
                <a:gd name="connsiteX7" fmla="*/ 840599 w 1869410"/>
                <a:gd name="connsiteY7" fmla="*/ 582940 h 1239134"/>
                <a:gd name="connsiteX8" fmla="*/ 1103489 w 1869410"/>
                <a:gd name="connsiteY8" fmla="*/ 870595 h 1239134"/>
                <a:gd name="connsiteX9" fmla="*/ 1154924 w 1869410"/>
                <a:gd name="connsiteY9" fmla="*/ 891550 h 1239134"/>
                <a:gd name="connsiteX10" fmla="*/ 1055864 w 1869410"/>
                <a:gd name="connsiteY10" fmla="*/ 723910 h 1239134"/>
                <a:gd name="connsiteX11" fmla="*/ 1257794 w 1869410"/>
                <a:gd name="connsiteY11" fmla="*/ 971560 h 1239134"/>
                <a:gd name="connsiteX12" fmla="*/ 1233029 w 1869410"/>
                <a:gd name="connsiteY12" fmla="*/ 849640 h 1239134"/>
                <a:gd name="connsiteX13" fmla="*/ 1358759 w 1869410"/>
                <a:gd name="connsiteY13" fmla="*/ 958225 h 1239134"/>
                <a:gd name="connsiteX14" fmla="*/ 1417814 w 1869410"/>
                <a:gd name="connsiteY14" fmla="*/ 1173490 h 1239134"/>
                <a:gd name="connsiteX15" fmla="*/ 1431149 w 1869410"/>
                <a:gd name="connsiteY15" fmla="*/ 1030615 h 1239134"/>
                <a:gd name="connsiteX16" fmla="*/ 1442579 w 1869410"/>
                <a:gd name="connsiteY16" fmla="*/ 1238260 h 1239134"/>
                <a:gd name="connsiteX17" fmla="*/ 1495919 w 1869410"/>
                <a:gd name="connsiteY17" fmla="*/ 1101100 h 1239134"/>
                <a:gd name="connsiteX18" fmla="*/ 1577834 w 1869410"/>
                <a:gd name="connsiteY18" fmla="*/ 1003945 h 1239134"/>
                <a:gd name="connsiteX19" fmla="*/ 1667369 w 1869410"/>
                <a:gd name="connsiteY19" fmla="*/ 1021090 h 1239134"/>
                <a:gd name="connsiteX20" fmla="*/ 1707374 w 1869410"/>
                <a:gd name="connsiteY20" fmla="*/ 1055380 h 1239134"/>
                <a:gd name="connsiteX21" fmla="*/ 1714994 w 1869410"/>
                <a:gd name="connsiteY21" fmla="*/ 904885 h 1239134"/>
                <a:gd name="connsiteX22" fmla="*/ 1716899 w 1869410"/>
                <a:gd name="connsiteY22" fmla="*/ 802015 h 1239134"/>
                <a:gd name="connsiteX23" fmla="*/ 1804529 w 1869410"/>
                <a:gd name="connsiteY23" fmla="*/ 889645 h 1239134"/>
                <a:gd name="connsiteX24" fmla="*/ 1764524 w 1869410"/>
                <a:gd name="connsiteY24" fmla="*/ 716290 h 1239134"/>
                <a:gd name="connsiteX25" fmla="*/ 1764524 w 1869410"/>
                <a:gd name="connsiteY25" fmla="*/ 615325 h 1239134"/>
                <a:gd name="connsiteX26" fmla="*/ 1869299 w 1869410"/>
                <a:gd name="connsiteY26" fmla="*/ 708670 h 1239134"/>
                <a:gd name="connsiteX27" fmla="*/ 1783574 w 1869410"/>
                <a:gd name="connsiteY27" fmla="*/ 539125 h 1239134"/>
                <a:gd name="connsiteX28" fmla="*/ 1730234 w 1869410"/>
                <a:gd name="connsiteY28" fmla="*/ 396250 h 1239134"/>
                <a:gd name="connsiteX29" fmla="*/ 1560689 w 1869410"/>
                <a:gd name="connsiteY29" fmla="*/ 219085 h 1239134"/>
                <a:gd name="connsiteX30" fmla="*/ 1427339 w 1869410"/>
                <a:gd name="connsiteY30" fmla="*/ 129550 h 1239134"/>
                <a:gd name="connsiteX31" fmla="*/ 1594979 w 1869410"/>
                <a:gd name="connsiteY31" fmla="*/ 100975 h 1239134"/>
                <a:gd name="connsiteX32" fmla="*/ 1634984 w 1869410"/>
                <a:gd name="connsiteY32" fmla="*/ 70495 h 1239134"/>
                <a:gd name="connsiteX33" fmla="*/ 1402574 w 1869410"/>
                <a:gd name="connsiteY33" fmla="*/ 62875 h 1239134"/>
                <a:gd name="connsiteX34" fmla="*/ 1191119 w 1869410"/>
                <a:gd name="connsiteY34" fmla="*/ 17155 h 1239134"/>
                <a:gd name="connsiteX35" fmla="*/ 981569 w 1869410"/>
                <a:gd name="connsiteY35" fmla="*/ 10 h 1239134"/>
                <a:gd name="connsiteX36" fmla="*/ 712964 w 1869410"/>
                <a:gd name="connsiteY36" fmla="*/ 19060 h 1239134"/>
                <a:gd name="connsiteX37" fmla="*/ 543419 w 1869410"/>
                <a:gd name="connsiteY37" fmla="*/ 55255 h 1239134"/>
                <a:gd name="connsiteX38" fmla="*/ 415784 w 1869410"/>
                <a:gd name="connsiteY38" fmla="*/ 144790 h 1239134"/>
                <a:gd name="connsiteX39" fmla="*/ 364349 w 1869410"/>
                <a:gd name="connsiteY39" fmla="*/ 215275 h 1239134"/>
                <a:gd name="connsiteX40" fmla="*/ 290054 w 1869410"/>
                <a:gd name="connsiteY40" fmla="*/ 278140 h 1239134"/>
                <a:gd name="connsiteX41" fmla="*/ 223379 w 1869410"/>
                <a:gd name="connsiteY41" fmla="*/ 331480 h 1239134"/>
                <a:gd name="connsiteX42" fmla="*/ 145274 w 1869410"/>
                <a:gd name="connsiteY42" fmla="*/ 485785 h 1239134"/>
                <a:gd name="connsiteX43" fmla="*/ 80504 w 1869410"/>
                <a:gd name="connsiteY43" fmla="*/ 674380 h 1239134"/>
                <a:gd name="connsiteX44" fmla="*/ 494 w 1869410"/>
                <a:gd name="connsiteY44" fmla="*/ 777250 h 1239134"/>
                <a:gd name="connsiteX45" fmla="*/ 120509 w 1869410"/>
                <a:gd name="connsiteY45" fmla="*/ 678190 h 1239134"/>
                <a:gd name="connsiteX46" fmla="*/ 118604 w 1869410"/>
                <a:gd name="connsiteY46" fmla="*/ 910600 h 1239134"/>
                <a:gd name="connsiteX47" fmla="*/ 131939 w 1869410"/>
                <a:gd name="connsiteY47" fmla="*/ 1034425 h 1239134"/>
                <a:gd name="connsiteX48" fmla="*/ 160514 w 1869410"/>
                <a:gd name="connsiteY48" fmla="*/ 891550 h 1239134"/>
                <a:gd name="connsiteX49" fmla="*/ 246239 w 1869410"/>
                <a:gd name="connsiteY49" fmla="*/ 990610 h 1239134"/>
                <a:gd name="connsiteX50" fmla="*/ 238619 w 1869410"/>
                <a:gd name="connsiteY50" fmla="*/ 866785 h 1239134"/>
                <a:gd name="connsiteX51" fmla="*/ 250049 w 1869410"/>
                <a:gd name="connsiteY51" fmla="*/ 725815 h 1239134"/>
                <a:gd name="connsiteX52" fmla="*/ 311009 w 1869410"/>
                <a:gd name="connsiteY52" fmla="*/ 889645 h 1239134"/>
                <a:gd name="connsiteX53" fmla="*/ 295769 w 1869410"/>
                <a:gd name="connsiteY53" fmla="*/ 643900 h 1239134"/>
                <a:gd name="connsiteX54" fmla="*/ 341489 w 1869410"/>
                <a:gd name="connsiteY54" fmla="*/ 495310 h 1239134"/>
                <a:gd name="connsiteX55" fmla="*/ 394829 w 1869410"/>
                <a:gd name="connsiteY55" fmla="*/ 483880 h 1239134"/>
                <a:gd name="connsiteX56" fmla="*/ 486269 w 1869410"/>
                <a:gd name="connsiteY56" fmla="*/ 586750 h 1239134"/>
                <a:gd name="connsiteX0" fmla="*/ 486269 w 1869410"/>
                <a:gd name="connsiteY0" fmla="*/ 586750 h 1239134"/>
                <a:gd name="connsiteX1" fmla="*/ 545324 w 1869410"/>
                <a:gd name="connsiteY1" fmla="*/ 516265 h 1239134"/>
                <a:gd name="connsiteX2" fmla="*/ 629144 w 1869410"/>
                <a:gd name="connsiteY2" fmla="*/ 476260 h 1239134"/>
                <a:gd name="connsiteX3" fmla="*/ 692009 w 1869410"/>
                <a:gd name="connsiteY3" fmla="*/ 577225 h 1239134"/>
                <a:gd name="connsiteX4" fmla="*/ 737729 w 1869410"/>
                <a:gd name="connsiteY4" fmla="*/ 779155 h 1239134"/>
                <a:gd name="connsiteX5" fmla="*/ 735824 w 1869410"/>
                <a:gd name="connsiteY5" fmla="*/ 914410 h 1239134"/>
                <a:gd name="connsiteX6" fmla="*/ 825359 w 1869410"/>
                <a:gd name="connsiteY6" fmla="*/ 678190 h 1239134"/>
                <a:gd name="connsiteX7" fmla="*/ 840599 w 1869410"/>
                <a:gd name="connsiteY7" fmla="*/ 582940 h 1239134"/>
                <a:gd name="connsiteX8" fmla="*/ 1103489 w 1869410"/>
                <a:gd name="connsiteY8" fmla="*/ 870595 h 1239134"/>
                <a:gd name="connsiteX9" fmla="*/ 1154924 w 1869410"/>
                <a:gd name="connsiteY9" fmla="*/ 891550 h 1239134"/>
                <a:gd name="connsiteX10" fmla="*/ 1055864 w 1869410"/>
                <a:gd name="connsiteY10" fmla="*/ 723910 h 1239134"/>
                <a:gd name="connsiteX11" fmla="*/ 1257794 w 1869410"/>
                <a:gd name="connsiteY11" fmla="*/ 971560 h 1239134"/>
                <a:gd name="connsiteX12" fmla="*/ 1233029 w 1869410"/>
                <a:gd name="connsiteY12" fmla="*/ 849640 h 1239134"/>
                <a:gd name="connsiteX13" fmla="*/ 1358759 w 1869410"/>
                <a:gd name="connsiteY13" fmla="*/ 958225 h 1239134"/>
                <a:gd name="connsiteX14" fmla="*/ 1404479 w 1869410"/>
                <a:gd name="connsiteY14" fmla="*/ 1122055 h 1239134"/>
                <a:gd name="connsiteX15" fmla="*/ 1431149 w 1869410"/>
                <a:gd name="connsiteY15" fmla="*/ 1030615 h 1239134"/>
                <a:gd name="connsiteX16" fmla="*/ 1442579 w 1869410"/>
                <a:gd name="connsiteY16" fmla="*/ 1238260 h 1239134"/>
                <a:gd name="connsiteX17" fmla="*/ 1495919 w 1869410"/>
                <a:gd name="connsiteY17" fmla="*/ 1101100 h 1239134"/>
                <a:gd name="connsiteX18" fmla="*/ 1577834 w 1869410"/>
                <a:gd name="connsiteY18" fmla="*/ 1003945 h 1239134"/>
                <a:gd name="connsiteX19" fmla="*/ 1667369 w 1869410"/>
                <a:gd name="connsiteY19" fmla="*/ 1021090 h 1239134"/>
                <a:gd name="connsiteX20" fmla="*/ 1707374 w 1869410"/>
                <a:gd name="connsiteY20" fmla="*/ 1055380 h 1239134"/>
                <a:gd name="connsiteX21" fmla="*/ 1714994 w 1869410"/>
                <a:gd name="connsiteY21" fmla="*/ 904885 h 1239134"/>
                <a:gd name="connsiteX22" fmla="*/ 1716899 w 1869410"/>
                <a:gd name="connsiteY22" fmla="*/ 802015 h 1239134"/>
                <a:gd name="connsiteX23" fmla="*/ 1804529 w 1869410"/>
                <a:gd name="connsiteY23" fmla="*/ 889645 h 1239134"/>
                <a:gd name="connsiteX24" fmla="*/ 1764524 w 1869410"/>
                <a:gd name="connsiteY24" fmla="*/ 716290 h 1239134"/>
                <a:gd name="connsiteX25" fmla="*/ 1764524 w 1869410"/>
                <a:gd name="connsiteY25" fmla="*/ 615325 h 1239134"/>
                <a:gd name="connsiteX26" fmla="*/ 1869299 w 1869410"/>
                <a:gd name="connsiteY26" fmla="*/ 708670 h 1239134"/>
                <a:gd name="connsiteX27" fmla="*/ 1783574 w 1869410"/>
                <a:gd name="connsiteY27" fmla="*/ 539125 h 1239134"/>
                <a:gd name="connsiteX28" fmla="*/ 1730234 w 1869410"/>
                <a:gd name="connsiteY28" fmla="*/ 396250 h 1239134"/>
                <a:gd name="connsiteX29" fmla="*/ 1560689 w 1869410"/>
                <a:gd name="connsiteY29" fmla="*/ 219085 h 1239134"/>
                <a:gd name="connsiteX30" fmla="*/ 1427339 w 1869410"/>
                <a:gd name="connsiteY30" fmla="*/ 129550 h 1239134"/>
                <a:gd name="connsiteX31" fmla="*/ 1594979 w 1869410"/>
                <a:gd name="connsiteY31" fmla="*/ 100975 h 1239134"/>
                <a:gd name="connsiteX32" fmla="*/ 1634984 w 1869410"/>
                <a:gd name="connsiteY32" fmla="*/ 70495 h 1239134"/>
                <a:gd name="connsiteX33" fmla="*/ 1402574 w 1869410"/>
                <a:gd name="connsiteY33" fmla="*/ 62875 h 1239134"/>
                <a:gd name="connsiteX34" fmla="*/ 1191119 w 1869410"/>
                <a:gd name="connsiteY34" fmla="*/ 17155 h 1239134"/>
                <a:gd name="connsiteX35" fmla="*/ 981569 w 1869410"/>
                <a:gd name="connsiteY35" fmla="*/ 10 h 1239134"/>
                <a:gd name="connsiteX36" fmla="*/ 712964 w 1869410"/>
                <a:gd name="connsiteY36" fmla="*/ 19060 h 1239134"/>
                <a:gd name="connsiteX37" fmla="*/ 543419 w 1869410"/>
                <a:gd name="connsiteY37" fmla="*/ 55255 h 1239134"/>
                <a:gd name="connsiteX38" fmla="*/ 415784 w 1869410"/>
                <a:gd name="connsiteY38" fmla="*/ 144790 h 1239134"/>
                <a:gd name="connsiteX39" fmla="*/ 364349 w 1869410"/>
                <a:gd name="connsiteY39" fmla="*/ 215275 h 1239134"/>
                <a:gd name="connsiteX40" fmla="*/ 290054 w 1869410"/>
                <a:gd name="connsiteY40" fmla="*/ 278140 h 1239134"/>
                <a:gd name="connsiteX41" fmla="*/ 223379 w 1869410"/>
                <a:gd name="connsiteY41" fmla="*/ 331480 h 1239134"/>
                <a:gd name="connsiteX42" fmla="*/ 145274 w 1869410"/>
                <a:gd name="connsiteY42" fmla="*/ 485785 h 1239134"/>
                <a:gd name="connsiteX43" fmla="*/ 80504 w 1869410"/>
                <a:gd name="connsiteY43" fmla="*/ 674380 h 1239134"/>
                <a:gd name="connsiteX44" fmla="*/ 494 w 1869410"/>
                <a:gd name="connsiteY44" fmla="*/ 777250 h 1239134"/>
                <a:gd name="connsiteX45" fmla="*/ 120509 w 1869410"/>
                <a:gd name="connsiteY45" fmla="*/ 678190 h 1239134"/>
                <a:gd name="connsiteX46" fmla="*/ 118604 w 1869410"/>
                <a:gd name="connsiteY46" fmla="*/ 910600 h 1239134"/>
                <a:gd name="connsiteX47" fmla="*/ 131939 w 1869410"/>
                <a:gd name="connsiteY47" fmla="*/ 1034425 h 1239134"/>
                <a:gd name="connsiteX48" fmla="*/ 160514 w 1869410"/>
                <a:gd name="connsiteY48" fmla="*/ 891550 h 1239134"/>
                <a:gd name="connsiteX49" fmla="*/ 246239 w 1869410"/>
                <a:gd name="connsiteY49" fmla="*/ 990610 h 1239134"/>
                <a:gd name="connsiteX50" fmla="*/ 238619 w 1869410"/>
                <a:gd name="connsiteY50" fmla="*/ 866785 h 1239134"/>
                <a:gd name="connsiteX51" fmla="*/ 250049 w 1869410"/>
                <a:gd name="connsiteY51" fmla="*/ 725815 h 1239134"/>
                <a:gd name="connsiteX52" fmla="*/ 311009 w 1869410"/>
                <a:gd name="connsiteY52" fmla="*/ 889645 h 1239134"/>
                <a:gd name="connsiteX53" fmla="*/ 295769 w 1869410"/>
                <a:gd name="connsiteY53" fmla="*/ 643900 h 1239134"/>
                <a:gd name="connsiteX54" fmla="*/ 341489 w 1869410"/>
                <a:gd name="connsiteY54" fmla="*/ 495310 h 1239134"/>
                <a:gd name="connsiteX55" fmla="*/ 394829 w 1869410"/>
                <a:gd name="connsiteY55" fmla="*/ 483880 h 1239134"/>
                <a:gd name="connsiteX56" fmla="*/ 486269 w 1869410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532027 w 1806458"/>
                <a:gd name="connsiteY31" fmla="*/ 10097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103442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532027 w 1806458"/>
                <a:gd name="connsiteY31" fmla="*/ 10097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98870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532027 w 1806458"/>
                <a:gd name="connsiteY31" fmla="*/ 10097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98870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486307 w 1806458"/>
                <a:gd name="connsiteY31" fmla="*/ 10478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98870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719"/>
                <a:gd name="connsiteY0" fmla="*/ 586750 h 1239134"/>
                <a:gd name="connsiteX1" fmla="*/ 482372 w 1806719"/>
                <a:gd name="connsiteY1" fmla="*/ 516265 h 1239134"/>
                <a:gd name="connsiteX2" fmla="*/ 566192 w 1806719"/>
                <a:gd name="connsiteY2" fmla="*/ 476260 h 1239134"/>
                <a:gd name="connsiteX3" fmla="*/ 629057 w 1806719"/>
                <a:gd name="connsiteY3" fmla="*/ 577225 h 1239134"/>
                <a:gd name="connsiteX4" fmla="*/ 674777 w 1806719"/>
                <a:gd name="connsiteY4" fmla="*/ 779155 h 1239134"/>
                <a:gd name="connsiteX5" fmla="*/ 672872 w 1806719"/>
                <a:gd name="connsiteY5" fmla="*/ 914410 h 1239134"/>
                <a:gd name="connsiteX6" fmla="*/ 762407 w 1806719"/>
                <a:gd name="connsiteY6" fmla="*/ 678190 h 1239134"/>
                <a:gd name="connsiteX7" fmla="*/ 777647 w 1806719"/>
                <a:gd name="connsiteY7" fmla="*/ 582940 h 1239134"/>
                <a:gd name="connsiteX8" fmla="*/ 1040537 w 1806719"/>
                <a:gd name="connsiteY8" fmla="*/ 870595 h 1239134"/>
                <a:gd name="connsiteX9" fmla="*/ 1091972 w 1806719"/>
                <a:gd name="connsiteY9" fmla="*/ 891550 h 1239134"/>
                <a:gd name="connsiteX10" fmla="*/ 992912 w 1806719"/>
                <a:gd name="connsiteY10" fmla="*/ 723910 h 1239134"/>
                <a:gd name="connsiteX11" fmla="*/ 1194842 w 1806719"/>
                <a:gd name="connsiteY11" fmla="*/ 971560 h 1239134"/>
                <a:gd name="connsiteX12" fmla="*/ 1170077 w 1806719"/>
                <a:gd name="connsiteY12" fmla="*/ 849640 h 1239134"/>
                <a:gd name="connsiteX13" fmla="*/ 1295807 w 1806719"/>
                <a:gd name="connsiteY13" fmla="*/ 958225 h 1239134"/>
                <a:gd name="connsiteX14" fmla="*/ 1341527 w 1806719"/>
                <a:gd name="connsiteY14" fmla="*/ 1122055 h 1239134"/>
                <a:gd name="connsiteX15" fmla="*/ 1368197 w 1806719"/>
                <a:gd name="connsiteY15" fmla="*/ 1030615 h 1239134"/>
                <a:gd name="connsiteX16" fmla="*/ 1379627 w 1806719"/>
                <a:gd name="connsiteY16" fmla="*/ 1238260 h 1239134"/>
                <a:gd name="connsiteX17" fmla="*/ 1432967 w 1806719"/>
                <a:gd name="connsiteY17" fmla="*/ 1101100 h 1239134"/>
                <a:gd name="connsiteX18" fmla="*/ 1514882 w 1806719"/>
                <a:gd name="connsiteY18" fmla="*/ 1003945 h 1239134"/>
                <a:gd name="connsiteX19" fmla="*/ 1604417 w 1806719"/>
                <a:gd name="connsiteY19" fmla="*/ 1021090 h 1239134"/>
                <a:gd name="connsiteX20" fmla="*/ 1644422 w 1806719"/>
                <a:gd name="connsiteY20" fmla="*/ 1055380 h 1239134"/>
                <a:gd name="connsiteX21" fmla="*/ 1652042 w 1806719"/>
                <a:gd name="connsiteY21" fmla="*/ 904885 h 1239134"/>
                <a:gd name="connsiteX22" fmla="*/ 1653947 w 1806719"/>
                <a:gd name="connsiteY22" fmla="*/ 802015 h 1239134"/>
                <a:gd name="connsiteX23" fmla="*/ 1741577 w 1806719"/>
                <a:gd name="connsiteY23" fmla="*/ 889645 h 1239134"/>
                <a:gd name="connsiteX24" fmla="*/ 1701572 w 1806719"/>
                <a:gd name="connsiteY24" fmla="*/ 716290 h 1239134"/>
                <a:gd name="connsiteX25" fmla="*/ 1701572 w 1806719"/>
                <a:gd name="connsiteY25" fmla="*/ 615325 h 1239134"/>
                <a:gd name="connsiteX26" fmla="*/ 1806347 w 1806719"/>
                <a:gd name="connsiteY26" fmla="*/ 708670 h 1239134"/>
                <a:gd name="connsiteX27" fmla="*/ 1733957 w 1806719"/>
                <a:gd name="connsiteY27" fmla="*/ 546745 h 1239134"/>
                <a:gd name="connsiteX28" fmla="*/ 1667282 w 1806719"/>
                <a:gd name="connsiteY28" fmla="*/ 396250 h 1239134"/>
                <a:gd name="connsiteX29" fmla="*/ 1497737 w 1806719"/>
                <a:gd name="connsiteY29" fmla="*/ 219085 h 1239134"/>
                <a:gd name="connsiteX30" fmla="*/ 1364387 w 1806719"/>
                <a:gd name="connsiteY30" fmla="*/ 129550 h 1239134"/>
                <a:gd name="connsiteX31" fmla="*/ 1486307 w 1806719"/>
                <a:gd name="connsiteY31" fmla="*/ 104785 h 1239134"/>
                <a:gd name="connsiteX32" fmla="*/ 1572032 w 1806719"/>
                <a:gd name="connsiteY32" fmla="*/ 70495 h 1239134"/>
                <a:gd name="connsiteX33" fmla="*/ 1339622 w 1806719"/>
                <a:gd name="connsiteY33" fmla="*/ 62875 h 1239134"/>
                <a:gd name="connsiteX34" fmla="*/ 1128167 w 1806719"/>
                <a:gd name="connsiteY34" fmla="*/ 17155 h 1239134"/>
                <a:gd name="connsiteX35" fmla="*/ 918617 w 1806719"/>
                <a:gd name="connsiteY35" fmla="*/ 10 h 1239134"/>
                <a:gd name="connsiteX36" fmla="*/ 650012 w 1806719"/>
                <a:gd name="connsiteY36" fmla="*/ 19060 h 1239134"/>
                <a:gd name="connsiteX37" fmla="*/ 480467 w 1806719"/>
                <a:gd name="connsiteY37" fmla="*/ 55255 h 1239134"/>
                <a:gd name="connsiteX38" fmla="*/ 352832 w 1806719"/>
                <a:gd name="connsiteY38" fmla="*/ 144790 h 1239134"/>
                <a:gd name="connsiteX39" fmla="*/ 301397 w 1806719"/>
                <a:gd name="connsiteY39" fmla="*/ 215275 h 1239134"/>
                <a:gd name="connsiteX40" fmla="*/ 227102 w 1806719"/>
                <a:gd name="connsiteY40" fmla="*/ 278140 h 1239134"/>
                <a:gd name="connsiteX41" fmla="*/ 160427 w 1806719"/>
                <a:gd name="connsiteY41" fmla="*/ 331480 h 1239134"/>
                <a:gd name="connsiteX42" fmla="*/ 82322 w 1806719"/>
                <a:gd name="connsiteY42" fmla="*/ 485785 h 1239134"/>
                <a:gd name="connsiteX43" fmla="*/ 17552 w 1806719"/>
                <a:gd name="connsiteY43" fmla="*/ 674380 h 1239134"/>
                <a:gd name="connsiteX44" fmla="*/ 2312 w 1806719"/>
                <a:gd name="connsiteY44" fmla="*/ 735340 h 1239134"/>
                <a:gd name="connsiteX45" fmla="*/ 57557 w 1806719"/>
                <a:gd name="connsiteY45" fmla="*/ 678190 h 1239134"/>
                <a:gd name="connsiteX46" fmla="*/ 55652 w 1806719"/>
                <a:gd name="connsiteY46" fmla="*/ 910600 h 1239134"/>
                <a:gd name="connsiteX47" fmla="*/ 68987 w 1806719"/>
                <a:gd name="connsiteY47" fmla="*/ 988705 h 1239134"/>
                <a:gd name="connsiteX48" fmla="*/ 97562 w 1806719"/>
                <a:gd name="connsiteY48" fmla="*/ 891550 h 1239134"/>
                <a:gd name="connsiteX49" fmla="*/ 183287 w 1806719"/>
                <a:gd name="connsiteY49" fmla="*/ 990610 h 1239134"/>
                <a:gd name="connsiteX50" fmla="*/ 175667 w 1806719"/>
                <a:gd name="connsiteY50" fmla="*/ 866785 h 1239134"/>
                <a:gd name="connsiteX51" fmla="*/ 187097 w 1806719"/>
                <a:gd name="connsiteY51" fmla="*/ 725815 h 1239134"/>
                <a:gd name="connsiteX52" fmla="*/ 248057 w 1806719"/>
                <a:gd name="connsiteY52" fmla="*/ 889645 h 1239134"/>
                <a:gd name="connsiteX53" fmla="*/ 232817 w 1806719"/>
                <a:gd name="connsiteY53" fmla="*/ 643900 h 1239134"/>
                <a:gd name="connsiteX54" fmla="*/ 278537 w 1806719"/>
                <a:gd name="connsiteY54" fmla="*/ 495310 h 1239134"/>
                <a:gd name="connsiteX55" fmla="*/ 331877 w 1806719"/>
                <a:gd name="connsiteY55" fmla="*/ 483880 h 1239134"/>
                <a:gd name="connsiteX56" fmla="*/ 423317 w 1806719"/>
                <a:gd name="connsiteY56" fmla="*/ 586750 h 1239134"/>
                <a:gd name="connsiteX0" fmla="*/ 423317 w 1806719"/>
                <a:gd name="connsiteY0" fmla="*/ 586750 h 1239134"/>
                <a:gd name="connsiteX1" fmla="*/ 482372 w 1806719"/>
                <a:gd name="connsiteY1" fmla="*/ 516265 h 1239134"/>
                <a:gd name="connsiteX2" fmla="*/ 566192 w 1806719"/>
                <a:gd name="connsiteY2" fmla="*/ 476260 h 1239134"/>
                <a:gd name="connsiteX3" fmla="*/ 629057 w 1806719"/>
                <a:gd name="connsiteY3" fmla="*/ 577225 h 1239134"/>
                <a:gd name="connsiteX4" fmla="*/ 674777 w 1806719"/>
                <a:gd name="connsiteY4" fmla="*/ 779155 h 1239134"/>
                <a:gd name="connsiteX5" fmla="*/ 672872 w 1806719"/>
                <a:gd name="connsiteY5" fmla="*/ 914410 h 1239134"/>
                <a:gd name="connsiteX6" fmla="*/ 762407 w 1806719"/>
                <a:gd name="connsiteY6" fmla="*/ 678190 h 1239134"/>
                <a:gd name="connsiteX7" fmla="*/ 777647 w 1806719"/>
                <a:gd name="connsiteY7" fmla="*/ 582940 h 1239134"/>
                <a:gd name="connsiteX8" fmla="*/ 1040537 w 1806719"/>
                <a:gd name="connsiteY8" fmla="*/ 870595 h 1239134"/>
                <a:gd name="connsiteX9" fmla="*/ 1091972 w 1806719"/>
                <a:gd name="connsiteY9" fmla="*/ 891550 h 1239134"/>
                <a:gd name="connsiteX10" fmla="*/ 992912 w 1806719"/>
                <a:gd name="connsiteY10" fmla="*/ 723910 h 1239134"/>
                <a:gd name="connsiteX11" fmla="*/ 1194842 w 1806719"/>
                <a:gd name="connsiteY11" fmla="*/ 971560 h 1239134"/>
                <a:gd name="connsiteX12" fmla="*/ 1170077 w 1806719"/>
                <a:gd name="connsiteY12" fmla="*/ 849640 h 1239134"/>
                <a:gd name="connsiteX13" fmla="*/ 1295807 w 1806719"/>
                <a:gd name="connsiteY13" fmla="*/ 958225 h 1239134"/>
                <a:gd name="connsiteX14" fmla="*/ 1341527 w 1806719"/>
                <a:gd name="connsiteY14" fmla="*/ 1122055 h 1239134"/>
                <a:gd name="connsiteX15" fmla="*/ 1368197 w 1806719"/>
                <a:gd name="connsiteY15" fmla="*/ 1030615 h 1239134"/>
                <a:gd name="connsiteX16" fmla="*/ 1379627 w 1806719"/>
                <a:gd name="connsiteY16" fmla="*/ 1238260 h 1239134"/>
                <a:gd name="connsiteX17" fmla="*/ 1432967 w 1806719"/>
                <a:gd name="connsiteY17" fmla="*/ 1101100 h 1239134"/>
                <a:gd name="connsiteX18" fmla="*/ 1514882 w 1806719"/>
                <a:gd name="connsiteY18" fmla="*/ 1003945 h 1239134"/>
                <a:gd name="connsiteX19" fmla="*/ 1604417 w 1806719"/>
                <a:gd name="connsiteY19" fmla="*/ 1021090 h 1239134"/>
                <a:gd name="connsiteX20" fmla="*/ 1644422 w 1806719"/>
                <a:gd name="connsiteY20" fmla="*/ 1055380 h 1239134"/>
                <a:gd name="connsiteX21" fmla="*/ 1652042 w 1806719"/>
                <a:gd name="connsiteY21" fmla="*/ 904885 h 1239134"/>
                <a:gd name="connsiteX22" fmla="*/ 1653947 w 1806719"/>
                <a:gd name="connsiteY22" fmla="*/ 802015 h 1239134"/>
                <a:gd name="connsiteX23" fmla="*/ 1741577 w 1806719"/>
                <a:gd name="connsiteY23" fmla="*/ 889645 h 1239134"/>
                <a:gd name="connsiteX24" fmla="*/ 1701572 w 1806719"/>
                <a:gd name="connsiteY24" fmla="*/ 716290 h 1239134"/>
                <a:gd name="connsiteX25" fmla="*/ 1701572 w 1806719"/>
                <a:gd name="connsiteY25" fmla="*/ 615325 h 1239134"/>
                <a:gd name="connsiteX26" fmla="*/ 1806347 w 1806719"/>
                <a:gd name="connsiteY26" fmla="*/ 708670 h 1239134"/>
                <a:gd name="connsiteX27" fmla="*/ 1733957 w 1806719"/>
                <a:gd name="connsiteY27" fmla="*/ 546745 h 1239134"/>
                <a:gd name="connsiteX28" fmla="*/ 1667282 w 1806719"/>
                <a:gd name="connsiteY28" fmla="*/ 396250 h 1239134"/>
                <a:gd name="connsiteX29" fmla="*/ 1497737 w 1806719"/>
                <a:gd name="connsiteY29" fmla="*/ 219085 h 1239134"/>
                <a:gd name="connsiteX30" fmla="*/ 1364387 w 1806719"/>
                <a:gd name="connsiteY30" fmla="*/ 129550 h 1239134"/>
                <a:gd name="connsiteX31" fmla="*/ 1486307 w 1806719"/>
                <a:gd name="connsiteY31" fmla="*/ 104785 h 1239134"/>
                <a:gd name="connsiteX32" fmla="*/ 1572032 w 1806719"/>
                <a:gd name="connsiteY32" fmla="*/ 70495 h 1239134"/>
                <a:gd name="connsiteX33" fmla="*/ 1339622 w 1806719"/>
                <a:gd name="connsiteY33" fmla="*/ 62875 h 1239134"/>
                <a:gd name="connsiteX34" fmla="*/ 1128167 w 1806719"/>
                <a:gd name="connsiteY34" fmla="*/ 17155 h 1239134"/>
                <a:gd name="connsiteX35" fmla="*/ 918617 w 1806719"/>
                <a:gd name="connsiteY35" fmla="*/ 10 h 1239134"/>
                <a:gd name="connsiteX36" fmla="*/ 650012 w 1806719"/>
                <a:gd name="connsiteY36" fmla="*/ 19060 h 1239134"/>
                <a:gd name="connsiteX37" fmla="*/ 480467 w 1806719"/>
                <a:gd name="connsiteY37" fmla="*/ 55255 h 1239134"/>
                <a:gd name="connsiteX38" fmla="*/ 352832 w 1806719"/>
                <a:gd name="connsiteY38" fmla="*/ 144790 h 1239134"/>
                <a:gd name="connsiteX39" fmla="*/ 301397 w 1806719"/>
                <a:gd name="connsiteY39" fmla="*/ 215275 h 1239134"/>
                <a:gd name="connsiteX40" fmla="*/ 227102 w 1806719"/>
                <a:gd name="connsiteY40" fmla="*/ 278140 h 1239134"/>
                <a:gd name="connsiteX41" fmla="*/ 160427 w 1806719"/>
                <a:gd name="connsiteY41" fmla="*/ 331480 h 1239134"/>
                <a:gd name="connsiteX42" fmla="*/ 82322 w 1806719"/>
                <a:gd name="connsiteY42" fmla="*/ 485785 h 1239134"/>
                <a:gd name="connsiteX43" fmla="*/ 17552 w 1806719"/>
                <a:gd name="connsiteY43" fmla="*/ 674380 h 1239134"/>
                <a:gd name="connsiteX44" fmla="*/ 2312 w 1806719"/>
                <a:gd name="connsiteY44" fmla="*/ 735340 h 1239134"/>
                <a:gd name="connsiteX45" fmla="*/ 57557 w 1806719"/>
                <a:gd name="connsiteY45" fmla="*/ 678190 h 1239134"/>
                <a:gd name="connsiteX46" fmla="*/ 55652 w 1806719"/>
                <a:gd name="connsiteY46" fmla="*/ 910600 h 1239134"/>
                <a:gd name="connsiteX47" fmla="*/ 68987 w 1806719"/>
                <a:gd name="connsiteY47" fmla="*/ 988705 h 1239134"/>
                <a:gd name="connsiteX48" fmla="*/ 97562 w 1806719"/>
                <a:gd name="connsiteY48" fmla="*/ 891550 h 1239134"/>
                <a:gd name="connsiteX49" fmla="*/ 183287 w 1806719"/>
                <a:gd name="connsiteY49" fmla="*/ 990610 h 1239134"/>
                <a:gd name="connsiteX50" fmla="*/ 175667 w 1806719"/>
                <a:gd name="connsiteY50" fmla="*/ 866785 h 1239134"/>
                <a:gd name="connsiteX51" fmla="*/ 187097 w 1806719"/>
                <a:gd name="connsiteY51" fmla="*/ 725815 h 1239134"/>
                <a:gd name="connsiteX52" fmla="*/ 248057 w 1806719"/>
                <a:gd name="connsiteY52" fmla="*/ 889645 h 1239134"/>
                <a:gd name="connsiteX53" fmla="*/ 232817 w 1806719"/>
                <a:gd name="connsiteY53" fmla="*/ 643900 h 1239134"/>
                <a:gd name="connsiteX54" fmla="*/ 278537 w 1806719"/>
                <a:gd name="connsiteY54" fmla="*/ 495310 h 1239134"/>
                <a:gd name="connsiteX55" fmla="*/ 331877 w 1806719"/>
                <a:gd name="connsiteY55" fmla="*/ 483880 h 1239134"/>
                <a:gd name="connsiteX56" fmla="*/ 423317 w 1806719"/>
                <a:gd name="connsiteY56" fmla="*/ 586750 h 1239134"/>
                <a:gd name="connsiteX0" fmla="*/ 423317 w 1815355"/>
                <a:gd name="connsiteY0" fmla="*/ 586750 h 1239134"/>
                <a:gd name="connsiteX1" fmla="*/ 482372 w 1815355"/>
                <a:gd name="connsiteY1" fmla="*/ 516265 h 1239134"/>
                <a:gd name="connsiteX2" fmla="*/ 566192 w 1815355"/>
                <a:gd name="connsiteY2" fmla="*/ 476260 h 1239134"/>
                <a:gd name="connsiteX3" fmla="*/ 629057 w 1815355"/>
                <a:gd name="connsiteY3" fmla="*/ 577225 h 1239134"/>
                <a:gd name="connsiteX4" fmla="*/ 674777 w 1815355"/>
                <a:gd name="connsiteY4" fmla="*/ 779155 h 1239134"/>
                <a:gd name="connsiteX5" fmla="*/ 672872 w 1815355"/>
                <a:gd name="connsiteY5" fmla="*/ 914410 h 1239134"/>
                <a:gd name="connsiteX6" fmla="*/ 762407 w 1815355"/>
                <a:gd name="connsiteY6" fmla="*/ 678190 h 1239134"/>
                <a:gd name="connsiteX7" fmla="*/ 777647 w 1815355"/>
                <a:gd name="connsiteY7" fmla="*/ 582940 h 1239134"/>
                <a:gd name="connsiteX8" fmla="*/ 1040537 w 1815355"/>
                <a:gd name="connsiteY8" fmla="*/ 870595 h 1239134"/>
                <a:gd name="connsiteX9" fmla="*/ 1091972 w 1815355"/>
                <a:gd name="connsiteY9" fmla="*/ 891550 h 1239134"/>
                <a:gd name="connsiteX10" fmla="*/ 992912 w 1815355"/>
                <a:gd name="connsiteY10" fmla="*/ 723910 h 1239134"/>
                <a:gd name="connsiteX11" fmla="*/ 1194842 w 1815355"/>
                <a:gd name="connsiteY11" fmla="*/ 971560 h 1239134"/>
                <a:gd name="connsiteX12" fmla="*/ 1170077 w 1815355"/>
                <a:gd name="connsiteY12" fmla="*/ 849640 h 1239134"/>
                <a:gd name="connsiteX13" fmla="*/ 1295807 w 1815355"/>
                <a:gd name="connsiteY13" fmla="*/ 958225 h 1239134"/>
                <a:gd name="connsiteX14" fmla="*/ 1341527 w 1815355"/>
                <a:gd name="connsiteY14" fmla="*/ 1122055 h 1239134"/>
                <a:gd name="connsiteX15" fmla="*/ 1368197 w 1815355"/>
                <a:gd name="connsiteY15" fmla="*/ 1030615 h 1239134"/>
                <a:gd name="connsiteX16" fmla="*/ 1379627 w 1815355"/>
                <a:gd name="connsiteY16" fmla="*/ 1238260 h 1239134"/>
                <a:gd name="connsiteX17" fmla="*/ 1432967 w 1815355"/>
                <a:gd name="connsiteY17" fmla="*/ 1101100 h 1239134"/>
                <a:gd name="connsiteX18" fmla="*/ 1514882 w 1815355"/>
                <a:gd name="connsiteY18" fmla="*/ 1003945 h 1239134"/>
                <a:gd name="connsiteX19" fmla="*/ 1604417 w 1815355"/>
                <a:gd name="connsiteY19" fmla="*/ 1021090 h 1239134"/>
                <a:gd name="connsiteX20" fmla="*/ 1644422 w 1815355"/>
                <a:gd name="connsiteY20" fmla="*/ 1055380 h 1239134"/>
                <a:gd name="connsiteX21" fmla="*/ 1652042 w 1815355"/>
                <a:gd name="connsiteY21" fmla="*/ 904885 h 1239134"/>
                <a:gd name="connsiteX22" fmla="*/ 1653947 w 1815355"/>
                <a:gd name="connsiteY22" fmla="*/ 802015 h 1239134"/>
                <a:gd name="connsiteX23" fmla="*/ 1741577 w 1815355"/>
                <a:gd name="connsiteY23" fmla="*/ 889645 h 1239134"/>
                <a:gd name="connsiteX24" fmla="*/ 1701572 w 1815355"/>
                <a:gd name="connsiteY24" fmla="*/ 716290 h 1239134"/>
                <a:gd name="connsiteX25" fmla="*/ 1701572 w 1815355"/>
                <a:gd name="connsiteY25" fmla="*/ 615325 h 1239134"/>
                <a:gd name="connsiteX26" fmla="*/ 1806347 w 1815355"/>
                <a:gd name="connsiteY26" fmla="*/ 708670 h 1239134"/>
                <a:gd name="connsiteX27" fmla="*/ 1733957 w 1815355"/>
                <a:gd name="connsiteY27" fmla="*/ 546745 h 1239134"/>
                <a:gd name="connsiteX28" fmla="*/ 1667282 w 1815355"/>
                <a:gd name="connsiteY28" fmla="*/ 396250 h 1239134"/>
                <a:gd name="connsiteX29" fmla="*/ 1497737 w 1815355"/>
                <a:gd name="connsiteY29" fmla="*/ 219085 h 1239134"/>
                <a:gd name="connsiteX30" fmla="*/ 1364387 w 1815355"/>
                <a:gd name="connsiteY30" fmla="*/ 129550 h 1239134"/>
                <a:gd name="connsiteX31" fmla="*/ 1486307 w 1815355"/>
                <a:gd name="connsiteY31" fmla="*/ 104785 h 1239134"/>
                <a:gd name="connsiteX32" fmla="*/ 1572032 w 1815355"/>
                <a:gd name="connsiteY32" fmla="*/ 70495 h 1239134"/>
                <a:gd name="connsiteX33" fmla="*/ 1339622 w 1815355"/>
                <a:gd name="connsiteY33" fmla="*/ 62875 h 1239134"/>
                <a:gd name="connsiteX34" fmla="*/ 1128167 w 1815355"/>
                <a:gd name="connsiteY34" fmla="*/ 17155 h 1239134"/>
                <a:gd name="connsiteX35" fmla="*/ 918617 w 1815355"/>
                <a:gd name="connsiteY35" fmla="*/ 10 h 1239134"/>
                <a:gd name="connsiteX36" fmla="*/ 650012 w 1815355"/>
                <a:gd name="connsiteY36" fmla="*/ 19060 h 1239134"/>
                <a:gd name="connsiteX37" fmla="*/ 480467 w 1815355"/>
                <a:gd name="connsiteY37" fmla="*/ 55255 h 1239134"/>
                <a:gd name="connsiteX38" fmla="*/ 352832 w 1815355"/>
                <a:gd name="connsiteY38" fmla="*/ 144790 h 1239134"/>
                <a:gd name="connsiteX39" fmla="*/ 301397 w 1815355"/>
                <a:gd name="connsiteY39" fmla="*/ 215275 h 1239134"/>
                <a:gd name="connsiteX40" fmla="*/ 227102 w 1815355"/>
                <a:gd name="connsiteY40" fmla="*/ 278140 h 1239134"/>
                <a:gd name="connsiteX41" fmla="*/ 160427 w 1815355"/>
                <a:gd name="connsiteY41" fmla="*/ 331480 h 1239134"/>
                <a:gd name="connsiteX42" fmla="*/ 82322 w 1815355"/>
                <a:gd name="connsiteY42" fmla="*/ 485785 h 1239134"/>
                <a:gd name="connsiteX43" fmla="*/ 17552 w 1815355"/>
                <a:gd name="connsiteY43" fmla="*/ 674380 h 1239134"/>
                <a:gd name="connsiteX44" fmla="*/ 2312 w 1815355"/>
                <a:gd name="connsiteY44" fmla="*/ 735340 h 1239134"/>
                <a:gd name="connsiteX45" fmla="*/ 57557 w 1815355"/>
                <a:gd name="connsiteY45" fmla="*/ 678190 h 1239134"/>
                <a:gd name="connsiteX46" fmla="*/ 55652 w 1815355"/>
                <a:gd name="connsiteY46" fmla="*/ 910600 h 1239134"/>
                <a:gd name="connsiteX47" fmla="*/ 68987 w 1815355"/>
                <a:gd name="connsiteY47" fmla="*/ 988705 h 1239134"/>
                <a:gd name="connsiteX48" fmla="*/ 97562 w 1815355"/>
                <a:gd name="connsiteY48" fmla="*/ 891550 h 1239134"/>
                <a:gd name="connsiteX49" fmla="*/ 183287 w 1815355"/>
                <a:gd name="connsiteY49" fmla="*/ 990610 h 1239134"/>
                <a:gd name="connsiteX50" fmla="*/ 175667 w 1815355"/>
                <a:gd name="connsiteY50" fmla="*/ 866785 h 1239134"/>
                <a:gd name="connsiteX51" fmla="*/ 187097 w 1815355"/>
                <a:gd name="connsiteY51" fmla="*/ 725815 h 1239134"/>
                <a:gd name="connsiteX52" fmla="*/ 248057 w 1815355"/>
                <a:gd name="connsiteY52" fmla="*/ 889645 h 1239134"/>
                <a:gd name="connsiteX53" fmla="*/ 232817 w 1815355"/>
                <a:gd name="connsiteY53" fmla="*/ 643900 h 1239134"/>
                <a:gd name="connsiteX54" fmla="*/ 278537 w 1815355"/>
                <a:gd name="connsiteY54" fmla="*/ 495310 h 1239134"/>
                <a:gd name="connsiteX55" fmla="*/ 331877 w 1815355"/>
                <a:gd name="connsiteY55" fmla="*/ 483880 h 1239134"/>
                <a:gd name="connsiteX56" fmla="*/ 423317 w 1815355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62407 w 1791907"/>
                <a:gd name="connsiteY6" fmla="*/ 678190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27102 w 1791907"/>
                <a:gd name="connsiteY53" fmla="*/ 668665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27102 w 1791907"/>
                <a:gd name="connsiteY53" fmla="*/ 668665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19507 w 1791907"/>
                <a:gd name="connsiteY0" fmla="*/ 57913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27102 w 1791907"/>
                <a:gd name="connsiteY53" fmla="*/ 668665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19507 w 1791907"/>
                <a:gd name="connsiteY56" fmla="*/ 579130 h 1239134"/>
                <a:gd name="connsiteX0" fmla="*/ 419507 w 1791907"/>
                <a:gd name="connsiteY0" fmla="*/ 579130 h 1240043"/>
                <a:gd name="connsiteX1" fmla="*/ 482372 w 1791907"/>
                <a:gd name="connsiteY1" fmla="*/ 516265 h 1240043"/>
                <a:gd name="connsiteX2" fmla="*/ 566192 w 1791907"/>
                <a:gd name="connsiteY2" fmla="*/ 476260 h 1240043"/>
                <a:gd name="connsiteX3" fmla="*/ 629057 w 1791907"/>
                <a:gd name="connsiteY3" fmla="*/ 577225 h 1240043"/>
                <a:gd name="connsiteX4" fmla="*/ 669062 w 1791907"/>
                <a:gd name="connsiteY4" fmla="*/ 762010 h 1240043"/>
                <a:gd name="connsiteX5" fmla="*/ 672872 w 1791907"/>
                <a:gd name="connsiteY5" fmla="*/ 914410 h 1240043"/>
                <a:gd name="connsiteX6" fmla="*/ 750977 w 1791907"/>
                <a:gd name="connsiteY6" fmla="*/ 718195 h 1240043"/>
                <a:gd name="connsiteX7" fmla="*/ 777647 w 1791907"/>
                <a:gd name="connsiteY7" fmla="*/ 582940 h 1240043"/>
                <a:gd name="connsiteX8" fmla="*/ 1040537 w 1791907"/>
                <a:gd name="connsiteY8" fmla="*/ 870595 h 1240043"/>
                <a:gd name="connsiteX9" fmla="*/ 1091972 w 1791907"/>
                <a:gd name="connsiteY9" fmla="*/ 891550 h 1240043"/>
                <a:gd name="connsiteX10" fmla="*/ 992912 w 1791907"/>
                <a:gd name="connsiteY10" fmla="*/ 723910 h 1240043"/>
                <a:gd name="connsiteX11" fmla="*/ 1194842 w 1791907"/>
                <a:gd name="connsiteY11" fmla="*/ 971560 h 1240043"/>
                <a:gd name="connsiteX12" fmla="*/ 1170077 w 1791907"/>
                <a:gd name="connsiteY12" fmla="*/ 849640 h 1240043"/>
                <a:gd name="connsiteX13" fmla="*/ 1295807 w 1791907"/>
                <a:gd name="connsiteY13" fmla="*/ 958225 h 1240043"/>
                <a:gd name="connsiteX14" fmla="*/ 1341527 w 1791907"/>
                <a:gd name="connsiteY14" fmla="*/ 1122055 h 1240043"/>
                <a:gd name="connsiteX15" fmla="*/ 1364387 w 1791907"/>
                <a:gd name="connsiteY15" fmla="*/ 996325 h 1240043"/>
                <a:gd name="connsiteX16" fmla="*/ 1379627 w 1791907"/>
                <a:gd name="connsiteY16" fmla="*/ 1238260 h 1240043"/>
                <a:gd name="connsiteX17" fmla="*/ 1432967 w 1791907"/>
                <a:gd name="connsiteY17" fmla="*/ 1101100 h 1240043"/>
                <a:gd name="connsiteX18" fmla="*/ 1514882 w 1791907"/>
                <a:gd name="connsiteY18" fmla="*/ 1003945 h 1240043"/>
                <a:gd name="connsiteX19" fmla="*/ 1604417 w 1791907"/>
                <a:gd name="connsiteY19" fmla="*/ 1021090 h 1240043"/>
                <a:gd name="connsiteX20" fmla="*/ 1644422 w 1791907"/>
                <a:gd name="connsiteY20" fmla="*/ 1055380 h 1240043"/>
                <a:gd name="connsiteX21" fmla="*/ 1652042 w 1791907"/>
                <a:gd name="connsiteY21" fmla="*/ 904885 h 1240043"/>
                <a:gd name="connsiteX22" fmla="*/ 1653947 w 1791907"/>
                <a:gd name="connsiteY22" fmla="*/ 802015 h 1240043"/>
                <a:gd name="connsiteX23" fmla="*/ 1741577 w 1791907"/>
                <a:gd name="connsiteY23" fmla="*/ 889645 h 1240043"/>
                <a:gd name="connsiteX24" fmla="*/ 1701572 w 1791907"/>
                <a:gd name="connsiteY24" fmla="*/ 716290 h 1240043"/>
                <a:gd name="connsiteX25" fmla="*/ 1701572 w 1791907"/>
                <a:gd name="connsiteY25" fmla="*/ 615325 h 1240043"/>
                <a:gd name="connsiteX26" fmla="*/ 1781582 w 1791907"/>
                <a:gd name="connsiteY26" fmla="*/ 676285 h 1240043"/>
                <a:gd name="connsiteX27" fmla="*/ 1733957 w 1791907"/>
                <a:gd name="connsiteY27" fmla="*/ 546745 h 1240043"/>
                <a:gd name="connsiteX28" fmla="*/ 1667282 w 1791907"/>
                <a:gd name="connsiteY28" fmla="*/ 396250 h 1240043"/>
                <a:gd name="connsiteX29" fmla="*/ 1497737 w 1791907"/>
                <a:gd name="connsiteY29" fmla="*/ 219085 h 1240043"/>
                <a:gd name="connsiteX30" fmla="*/ 1364387 w 1791907"/>
                <a:gd name="connsiteY30" fmla="*/ 129550 h 1240043"/>
                <a:gd name="connsiteX31" fmla="*/ 1486307 w 1791907"/>
                <a:gd name="connsiteY31" fmla="*/ 104785 h 1240043"/>
                <a:gd name="connsiteX32" fmla="*/ 1572032 w 1791907"/>
                <a:gd name="connsiteY32" fmla="*/ 70495 h 1240043"/>
                <a:gd name="connsiteX33" fmla="*/ 1339622 w 1791907"/>
                <a:gd name="connsiteY33" fmla="*/ 62875 h 1240043"/>
                <a:gd name="connsiteX34" fmla="*/ 1128167 w 1791907"/>
                <a:gd name="connsiteY34" fmla="*/ 17155 h 1240043"/>
                <a:gd name="connsiteX35" fmla="*/ 918617 w 1791907"/>
                <a:gd name="connsiteY35" fmla="*/ 10 h 1240043"/>
                <a:gd name="connsiteX36" fmla="*/ 650012 w 1791907"/>
                <a:gd name="connsiteY36" fmla="*/ 19060 h 1240043"/>
                <a:gd name="connsiteX37" fmla="*/ 480467 w 1791907"/>
                <a:gd name="connsiteY37" fmla="*/ 55255 h 1240043"/>
                <a:gd name="connsiteX38" fmla="*/ 352832 w 1791907"/>
                <a:gd name="connsiteY38" fmla="*/ 144790 h 1240043"/>
                <a:gd name="connsiteX39" fmla="*/ 301397 w 1791907"/>
                <a:gd name="connsiteY39" fmla="*/ 215275 h 1240043"/>
                <a:gd name="connsiteX40" fmla="*/ 227102 w 1791907"/>
                <a:gd name="connsiteY40" fmla="*/ 278140 h 1240043"/>
                <a:gd name="connsiteX41" fmla="*/ 160427 w 1791907"/>
                <a:gd name="connsiteY41" fmla="*/ 331480 h 1240043"/>
                <a:gd name="connsiteX42" fmla="*/ 82322 w 1791907"/>
                <a:gd name="connsiteY42" fmla="*/ 485785 h 1240043"/>
                <a:gd name="connsiteX43" fmla="*/ 17552 w 1791907"/>
                <a:gd name="connsiteY43" fmla="*/ 674380 h 1240043"/>
                <a:gd name="connsiteX44" fmla="*/ 2312 w 1791907"/>
                <a:gd name="connsiteY44" fmla="*/ 735340 h 1240043"/>
                <a:gd name="connsiteX45" fmla="*/ 57557 w 1791907"/>
                <a:gd name="connsiteY45" fmla="*/ 678190 h 1240043"/>
                <a:gd name="connsiteX46" fmla="*/ 55652 w 1791907"/>
                <a:gd name="connsiteY46" fmla="*/ 910600 h 1240043"/>
                <a:gd name="connsiteX47" fmla="*/ 68987 w 1791907"/>
                <a:gd name="connsiteY47" fmla="*/ 988705 h 1240043"/>
                <a:gd name="connsiteX48" fmla="*/ 97562 w 1791907"/>
                <a:gd name="connsiteY48" fmla="*/ 891550 h 1240043"/>
                <a:gd name="connsiteX49" fmla="*/ 183287 w 1791907"/>
                <a:gd name="connsiteY49" fmla="*/ 990610 h 1240043"/>
                <a:gd name="connsiteX50" fmla="*/ 175667 w 1791907"/>
                <a:gd name="connsiteY50" fmla="*/ 866785 h 1240043"/>
                <a:gd name="connsiteX51" fmla="*/ 187097 w 1791907"/>
                <a:gd name="connsiteY51" fmla="*/ 725815 h 1240043"/>
                <a:gd name="connsiteX52" fmla="*/ 248057 w 1791907"/>
                <a:gd name="connsiteY52" fmla="*/ 889645 h 1240043"/>
                <a:gd name="connsiteX53" fmla="*/ 227102 w 1791907"/>
                <a:gd name="connsiteY53" fmla="*/ 668665 h 1240043"/>
                <a:gd name="connsiteX54" fmla="*/ 278537 w 1791907"/>
                <a:gd name="connsiteY54" fmla="*/ 495310 h 1240043"/>
                <a:gd name="connsiteX55" fmla="*/ 331877 w 1791907"/>
                <a:gd name="connsiteY55" fmla="*/ 483880 h 1240043"/>
                <a:gd name="connsiteX56" fmla="*/ 419507 w 1791907"/>
                <a:gd name="connsiteY56" fmla="*/ 579130 h 1240043"/>
                <a:gd name="connsiteX0" fmla="*/ 419507 w 1791907"/>
                <a:gd name="connsiteY0" fmla="*/ 579130 h 1218191"/>
                <a:gd name="connsiteX1" fmla="*/ 482372 w 1791907"/>
                <a:gd name="connsiteY1" fmla="*/ 516265 h 1218191"/>
                <a:gd name="connsiteX2" fmla="*/ 566192 w 1791907"/>
                <a:gd name="connsiteY2" fmla="*/ 476260 h 1218191"/>
                <a:gd name="connsiteX3" fmla="*/ 629057 w 1791907"/>
                <a:gd name="connsiteY3" fmla="*/ 577225 h 1218191"/>
                <a:gd name="connsiteX4" fmla="*/ 669062 w 1791907"/>
                <a:gd name="connsiteY4" fmla="*/ 762010 h 1218191"/>
                <a:gd name="connsiteX5" fmla="*/ 672872 w 1791907"/>
                <a:gd name="connsiteY5" fmla="*/ 914410 h 1218191"/>
                <a:gd name="connsiteX6" fmla="*/ 750977 w 1791907"/>
                <a:gd name="connsiteY6" fmla="*/ 718195 h 1218191"/>
                <a:gd name="connsiteX7" fmla="*/ 777647 w 1791907"/>
                <a:gd name="connsiteY7" fmla="*/ 582940 h 1218191"/>
                <a:gd name="connsiteX8" fmla="*/ 1040537 w 1791907"/>
                <a:gd name="connsiteY8" fmla="*/ 870595 h 1218191"/>
                <a:gd name="connsiteX9" fmla="*/ 1091972 w 1791907"/>
                <a:gd name="connsiteY9" fmla="*/ 891550 h 1218191"/>
                <a:gd name="connsiteX10" fmla="*/ 992912 w 1791907"/>
                <a:gd name="connsiteY10" fmla="*/ 723910 h 1218191"/>
                <a:gd name="connsiteX11" fmla="*/ 1194842 w 1791907"/>
                <a:gd name="connsiteY11" fmla="*/ 971560 h 1218191"/>
                <a:gd name="connsiteX12" fmla="*/ 1170077 w 1791907"/>
                <a:gd name="connsiteY12" fmla="*/ 849640 h 1218191"/>
                <a:gd name="connsiteX13" fmla="*/ 1295807 w 1791907"/>
                <a:gd name="connsiteY13" fmla="*/ 958225 h 1218191"/>
                <a:gd name="connsiteX14" fmla="*/ 1341527 w 1791907"/>
                <a:gd name="connsiteY14" fmla="*/ 1122055 h 1218191"/>
                <a:gd name="connsiteX15" fmla="*/ 1364387 w 1791907"/>
                <a:gd name="connsiteY15" fmla="*/ 996325 h 1218191"/>
                <a:gd name="connsiteX16" fmla="*/ 1396242 w 1791907"/>
                <a:gd name="connsiteY16" fmla="*/ 1216108 h 1218191"/>
                <a:gd name="connsiteX17" fmla="*/ 1432967 w 1791907"/>
                <a:gd name="connsiteY17" fmla="*/ 1101100 h 1218191"/>
                <a:gd name="connsiteX18" fmla="*/ 1514882 w 1791907"/>
                <a:gd name="connsiteY18" fmla="*/ 1003945 h 1218191"/>
                <a:gd name="connsiteX19" fmla="*/ 1604417 w 1791907"/>
                <a:gd name="connsiteY19" fmla="*/ 1021090 h 1218191"/>
                <a:gd name="connsiteX20" fmla="*/ 1644422 w 1791907"/>
                <a:gd name="connsiteY20" fmla="*/ 1055380 h 1218191"/>
                <a:gd name="connsiteX21" fmla="*/ 1652042 w 1791907"/>
                <a:gd name="connsiteY21" fmla="*/ 904885 h 1218191"/>
                <a:gd name="connsiteX22" fmla="*/ 1653947 w 1791907"/>
                <a:gd name="connsiteY22" fmla="*/ 802015 h 1218191"/>
                <a:gd name="connsiteX23" fmla="*/ 1741577 w 1791907"/>
                <a:gd name="connsiteY23" fmla="*/ 889645 h 1218191"/>
                <a:gd name="connsiteX24" fmla="*/ 1701572 w 1791907"/>
                <a:gd name="connsiteY24" fmla="*/ 716290 h 1218191"/>
                <a:gd name="connsiteX25" fmla="*/ 1701572 w 1791907"/>
                <a:gd name="connsiteY25" fmla="*/ 615325 h 1218191"/>
                <a:gd name="connsiteX26" fmla="*/ 1781582 w 1791907"/>
                <a:gd name="connsiteY26" fmla="*/ 676285 h 1218191"/>
                <a:gd name="connsiteX27" fmla="*/ 1733957 w 1791907"/>
                <a:gd name="connsiteY27" fmla="*/ 546745 h 1218191"/>
                <a:gd name="connsiteX28" fmla="*/ 1667282 w 1791907"/>
                <a:gd name="connsiteY28" fmla="*/ 396250 h 1218191"/>
                <a:gd name="connsiteX29" fmla="*/ 1497737 w 1791907"/>
                <a:gd name="connsiteY29" fmla="*/ 219085 h 1218191"/>
                <a:gd name="connsiteX30" fmla="*/ 1364387 w 1791907"/>
                <a:gd name="connsiteY30" fmla="*/ 129550 h 1218191"/>
                <a:gd name="connsiteX31" fmla="*/ 1486307 w 1791907"/>
                <a:gd name="connsiteY31" fmla="*/ 104785 h 1218191"/>
                <a:gd name="connsiteX32" fmla="*/ 1572032 w 1791907"/>
                <a:gd name="connsiteY32" fmla="*/ 70495 h 1218191"/>
                <a:gd name="connsiteX33" fmla="*/ 1339622 w 1791907"/>
                <a:gd name="connsiteY33" fmla="*/ 62875 h 1218191"/>
                <a:gd name="connsiteX34" fmla="*/ 1128167 w 1791907"/>
                <a:gd name="connsiteY34" fmla="*/ 17155 h 1218191"/>
                <a:gd name="connsiteX35" fmla="*/ 918617 w 1791907"/>
                <a:gd name="connsiteY35" fmla="*/ 10 h 1218191"/>
                <a:gd name="connsiteX36" fmla="*/ 650012 w 1791907"/>
                <a:gd name="connsiteY36" fmla="*/ 19060 h 1218191"/>
                <a:gd name="connsiteX37" fmla="*/ 480467 w 1791907"/>
                <a:gd name="connsiteY37" fmla="*/ 55255 h 1218191"/>
                <a:gd name="connsiteX38" fmla="*/ 352832 w 1791907"/>
                <a:gd name="connsiteY38" fmla="*/ 144790 h 1218191"/>
                <a:gd name="connsiteX39" fmla="*/ 301397 w 1791907"/>
                <a:gd name="connsiteY39" fmla="*/ 215275 h 1218191"/>
                <a:gd name="connsiteX40" fmla="*/ 227102 w 1791907"/>
                <a:gd name="connsiteY40" fmla="*/ 278140 h 1218191"/>
                <a:gd name="connsiteX41" fmla="*/ 160427 w 1791907"/>
                <a:gd name="connsiteY41" fmla="*/ 331480 h 1218191"/>
                <a:gd name="connsiteX42" fmla="*/ 82322 w 1791907"/>
                <a:gd name="connsiteY42" fmla="*/ 485785 h 1218191"/>
                <a:gd name="connsiteX43" fmla="*/ 17552 w 1791907"/>
                <a:gd name="connsiteY43" fmla="*/ 674380 h 1218191"/>
                <a:gd name="connsiteX44" fmla="*/ 2312 w 1791907"/>
                <a:gd name="connsiteY44" fmla="*/ 735340 h 1218191"/>
                <a:gd name="connsiteX45" fmla="*/ 57557 w 1791907"/>
                <a:gd name="connsiteY45" fmla="*/ 678190 h 1218191"/>
                <a:gd name="connsiteX46" fmla="*/ 55652 w 1791907"/>
                <a:gd name="connsiteY46" fmla="*/ 910600 h 1218191"/>
                <a:gd name="connsiteX47" fmla="*/ 68987 w 1791907"/>
                <a:gd name="connsiteY47" fmla="*/ 988705 h 1218191"/>
                <a:gd name="connsiteX48" fmla="*/ 97562 w 1791907"/>
                <a:gd name="connsiteY48" fmla="*/ 891550 h 1218191"/>
                <a:gd name="connsiteX49" fmla="*/ 183287 w 1791907"/>
                <a:gd name="connsiteY49" fmla="*/ 990610 h 1218191"/>
                <a:gd name="connsiteX50" fmla="*/ 175667 w 1791907"/>
                <a:gd name="connsiteY50" fmla="*/ 866785 h 1218191"/>
                <a:gd name="connsiteX51" fmla="*/ 187097 w 1791907"/>
                <a:gd name="connsiteY51" fmla="*/ 725815 h 1218191"/>
                <a:gd name="connsiteX52" fmla="*/ 248057 w 1791907"/>
                <a:gd name="connsiteY52" fmla="*/ 889645 h 1218191"/>
                <a:gd name="connsiteX53" fmla="*/ 227102 w 1791907"/>
                <a:gd name="connsiteY53" fmla="*/ 668665 h 1218191"/>
                <a:gd name="connsiteX54" fmla="*/ 278537 w 1791907"/>
                <a:gd name="connsiteY54" fmla="*/ 495310 h 1218191"/>
                <a:gd name="connsiteX55" fmla="*/ 331877 w 1791907"/>
                <a:gd name="connsiteY55" fmla="*/ 483880 h 1218191"/>
                <a:gd name="connsiteX56" fmla="*/ 419507 w 1791907"/>
                <a:gd name="connsiteY56" fmla="*/ 579130 h 1218191"/>
                <a:gd name="connsiteX0" fmla="*/ 419507 w 1791907"/>
                <a:gd name="connsiteY0" fmla="*/ 579130 h 1218180"/>
                <a:gd name="connsiteX1" fmla="*/ 482372 w 1791907"/>
                <a:gd name="connsiteY1" fmla="*/ 516265 h 1218180"/>
                <a:gd name="connsiteX2" fmla="*/ 566192 w 1791907"/>
                <a:gd name="connsiteY2" fmla="*/ 476260 h 1218180"/>
                <a:gd name="connsiteX3" fmla="*/ 629057 w 1791907"/>
                <a:gd name="connsiteY3" fmla="*/ 577225 h 1218180"/>
                <a:gd name="connsiteX4" fmla="*/ 669062 w 1791907"/>
                <a:gd name="connsiteY4" fmla="*/ 762010 h 1218180"/>
                <a:gd name="connsiteX5" fmla="*/ 672872 w 1791907"/>
                <a:gd name="connsiteY5" fmla="*/ 914410 h 1218180"/>
                <a:gd name="connsiteX6" fmla="*/ 750977 w 1791907"/>
                <a:gd name="connsiteY6" fmla="*/ 718195 h 1218180"/>
                <a:gd name="connsiteX7" fmla="*/ 777647 w 1791907"/>
                <a:gd name="connsiteY7" fmla="*/ 582940 h 1218180"/>
                <a:gd name="connsiteX8" fmla="*/ 1040537 w 1791907"/>
                <a:gd name="connsiteY8" fmla="*/ 870595 h 1218180"/>
                <a:gd name="connsiteX9" fmla="*/ 1091972 w 1791907"/>
                <a:gd name="connsiteY9" fmla="*/ 891550 h 1218180"/>
                <a:gd name="connsiteX10" fmla="*/ 992912 w 1791907"/>
                <a:gd name="connsiteY10" fmla="*/ 723910 h 1218180"/>
                <a:gd name="connsiteX11" fmla="*/ 1194842 w 1791907"/>
                <a:gd name="connsiteY11" fmla="*/ 971560 h 1218180"/>
                <a:gd name="connsiteX12" fmla="*/ 1170077 w 1791907"/>
                <a:gd name="connsiteY12" fmla="*/ 849640 h 1218180"/>
                <a:gd name="connsiteX13" fmla="*/ 1295807 w 1791907"/>
                <a:gd name="connsiteY13" fmla="*/ 958225 h 1218180"/>
                <a:gd name="connsiteX14" fmla="*/ 1341527 w 1791907"/>
                <a:gd name="connsiteY14" fmla="*/ 1122055 h 1218180"/>
                <a:gd name="connsiteX15" fmla="*/ 1364387 w 1791907"/>
                <a:gd name="connsiteY15" fmla="*/ 996325 h 1218180"/>
                <a:gd name="connsiteX16" fmla="*/ 1396242 w 1791907"/>
                <a:gd name="connsiteY16" fmla="*/ 1216108 h 1218180"/>
                <a:gd name="connsiteX17" fmla="*/ 1432967 w 1791907"/>
                <a:gd name="connsiteY17" fmla="*/ 1101100 h 1218180"/>
                <a:gd name="connsiteX18" fmla="*/ 1539803 w 1791907"/>
                <a:gd name="connsiteY18" fmla="*/ 1006714 h 1218180"/>
                <a:gd name="connsiteX19" fmla="*/ 1604417 w 1791907"/>
                <a:gd name="connsiteY19" fmla="*/ 1021090 h 1218180"/>
                <a:gd name="connsiteX20" fmla="*/ 1644422 w 1791907"/>
                <a:gd name="connsiteY20" fmla="*/ 1055380 h 1218180"/>
                <a:gd name="connsiteX21" fmla="*/ 1652042 w 1791907"/>
                <a:gd name="connsiteY21" fmla="*/ 904885 h 1218180"/>
                <a:gd name="connsiteX22" fmla="*/ 1653947 w 1791907"/>
                <a:gd name="connsiteY22" fmla="*/ 802015 h 1218180"/>
                <a:gd name="connsiteX23" fmla="*/ 1741577 w 1791907"/>
                <a:gd name="connsiteY23" fmla="*/ 889645 h 1218180"/>
                <a:gd name="connsiteX24" fmla="*/ 1701572 w 1791907"/>
                <a:gd name="connsiteY24" fmla="*/ 716290 h 1218180"/>
                <a:gd name="connsiteX25" fmla="*/ 1701572 w 1791907"/>
                <a:gd name="connsiteY25" fmla="*/ 615325 h 1218180"/>
                <a:gd name="connsiteX26" fmla="*/ 1781582 w 1791907"/>
                <a:gd name="connsiteY26" fmla="*/ 676285 h 1218180"/>
                <a:gd name="connsiteX27" fmla="*/ 1733957 w 1791907"/>
                <a:gd name="connsiteY27" fmla="*/ 546745 h 1218180"/>
                <a:gd name="connsiteX28" fmla="*/ 1667282 w 1791907"/>
                <a:gd name="connsiteY28" fmla="*/ 396250 h 1218180"/>
                <a:gd name="connsiteX29" fmla="*/ 1497737 w 1791907"/>
                <a:gd name="connsiteY29" fmla="*/ 219085 h 1218180"/>
                <a:gd name="connsiteX30" fmla="*/ 1364387 w 1791907"/>
                <a:gd name="connsiteY30" fmla="*/ 129550 h 1218180"/>
                <a:gd name="connsiteX31" fmla="*/ 1486307 w 1791907"/>
                <a:gd name="connsiteY31" fmla="*/ 104785 h 1218180"/>
                <a:gd name="connsiteX32" fmla="*/ 1572032 w 1791907"/>
                <a:gd name="connsiteY32" fmla="*/ 70495 h 1218180"/>
                <a:gd name="connsiteX33" fmla="*/ 1339622 w 1791907"/>
                <a:gd name="connsiteY33" fmla="*/ 62875 h 1218180"/>
                <a:gd name="connsiteX34" fmla="*/ 1128167 w 1791907"/>
                <a:gd name="connsiteY34" fmla="*/ 17155 h 1218180"/>
                <a:gd name="connsiteX35" fmla="*/ 918617 w 1791907"/>
                <a:gd name="connsiteY35" fmla="*/ 10 h 1218180"/>
                <a:gd name="connsiteX36" fmla="*/ 650012 w 1791907"/>
                <a:gd name="connsiteY36" fmla="*/ 19060 h 1218180"/>
                <a:gd name="connsiteX37" fmla="*/ 480467 w 1791907"/>
                <a:gd name="connsiteY37" fmla="*/ 55255 h 1218180"/>
                <a:gd name="connsiteX38" fmla="*/ 352832 w 1791907"/>
                <a:gd name="connsiteY38" fmla="*/ 144790 h 1218180"/>
                <a:gd name="connsiteX39" fmla="*/ 301397 w 1791907"/>
                <a:gd name="connsiteY39" fmla="*/ 215275 h 1218180"/>
                <a:gd name="connsiteX40" fmla="*/ 227102 w 1791907"/>
                <a:gd name="connsiteY40" fmla="*/ 278140 h 1218180"/>
                <a:gd name="connsiteX41" fmla="*/ 160427 w 1791907"/>
                <a:gd name="connsiteY41" fmla="*/ 331480 h 1218180"/>
                <a:gd name="connsiteX42" fmla="*/ 82322 w 1791907"/>
                <a:gd name="connsiteY42" fmla="*/ 485785 h 1218180"/>
                <a:gd name="connsiteX43" fmla="*/ 17552 w 1791907"/>
                <a:gd name="connsiteY43" fmla="*/ 674380 h 1218180"/>
                <a:gd name="connsiteX44" fmla="*/ 2312 w 1791907"/>
                <a:gd name="connsiteY44" fmla="*/ 735340 h 1218180"/>
                <a:gd name="connsiteX45" fmla="*/ 57557 w 1791907"/>
                <a:gd name="connsiteY45" fmla="*/ 678190 h 1218180"/>
                <a:gd name="connsiteX46" fmla="*/ 55652 w 1791907"/>
                <a:gd name="connsiteY46" fmla="*/ 910600 h 1218180"/>
                <a:gd name="connsiteX47" fmla="*/ 68987 w 1791907"/>
                <a:gd name="connsiteY47" fmla="*/ 988705 h 1218180"/>
                <a:gd name="connsiteX48" fmla="*/ 97562 w 1791907"/>
                <a:gd name="connsiteY48" fmla="*/ 891550 h 1218180"/>
                <a:gd name="connsiteX49" fmla="*/ 183287 w 1791907"/>
                <a:gd name="connsiteY49" fmla="*/ 990610 h 1218180"/>
                <a:gd name="connsiteX50" fmla="*/ 175667 w 1791907"/>
                <a:gd name="connsiteY50" fmla="*/ 866785 h 1218180"/>
                <a:gd name="connsiteX51" fmla="*/ 187097 w 1791907"/>
                <a:gd name="connsiteY51" fmla="*/ 725815 h 1218180"/>
                <a:gd name="connsiteX52" fmla="*/ 248057 w 1791907"/>
                <a:gd name="connsiteY52" fmla="*/ 889645 h 1218180"/>
                <a:gd name="connsiteX53" fmla="*/ 227102 w 1791907"/>
                <a:gd name="connsiteY53" fmla="*/ 668665 h 1218180"/>
                <a:gd name="connsiteX54" fmla="*/ 278537 w 1791907"/>
                <a:gd name="connsiteY54" fmla="*/ 495310 h 1218180"/>
                <a:gd name="connsiteX55" fmla="*/ 331877 w 1791907"/>
                <a:gd name="connsiteY55" fmla="*/ 483880 h 1218180"/>
                <a:gd name="connsiteX56" fmla="*/ 419507 w 1791907"/>
                <a:gd name="connsiteY56" fmla="*/ 579130 h 1218180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44422 w 1791907"/>
                <a:gd name="connsiteY20" fmla="*/ 1055380 h 1218181"/>
                <a:gd name="connsiteX21" fmla="*/ 1652042 w 1791907"/>
                <a:gd name="connsiteY21" fmla="*/ 904885 h 1218181"/>
                <a:gd name="connsiteX22" fmla="*/ 1653947 w 1791907"/>
                <a:gd name="connsiteY22" fmla="*/ 802015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58267 w 1791907"/>
                <a:gd name="connsiteY20" fmla="*/ 1063688 h 1218181"/>
                <a:gd name="connsiteX21" fmla="*/ 1652042 w 1791907"/>
                <a:gd name="connsiteY21" fmla="*/ 904885 h 1218181"/>
                <a:gd name="connsiteX22" fmla="*/ 1653947 w 1791907"/>
                <a:gd name="connsiteY22" fmla="*/ 802015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58267 w 1791907"/>
                <a:gd name="connsiteY20" fmla="*/ 1063688 h 1218181"/>
                <a:gd name="connsiteX21" fmla="*/ 1652042 w 1791907"/>
                <a:gd name="connsiteY21" fmla="*/ 904885 h 1218181"/>
                <a:gd name="connsiteX22" fmla="*/ 1670561 w 1791907"/>
                <a:gd name="connsiteY22" fmla="*/ 824167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58267 w 1791907"/>
                <a:gd name="connsiteY20" fmla="*/ 1063688 h 1218181"/>
                <a:gd name="connsiteX21" fmla="*/ 1671424 w 1791907"/>
                <a:gd name="connsiteY21" fmla="*/ 904885 h 1218181"/>
                <a:gd name="connsiteX22" fmla="*/ 1670561 w 1791907"/>
                <a:gd name="connsiteY22" fmla="*/ 824167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40"/>
                <a:gd name="connsiteX1" fmla="*/ 482372 w 1791907"/>
                <a:gd name="connsiteY1" fmla="*/ 516265 h 1218140"/>
                <a:gd name="connsiteX2" fmla="*/ 566192 w 1791907"/>
                <a:gd name="connsiteY2" fmla="*/ 476260 h 1218140"/>
                <a:gd name="connsiteX3" fmla="*/ 629057 w 1791907"/>
                <a:gd name="connsiteY3" fmla="*/ 577225 h 1218140"/>
                <a:gd name="connsiteX4" fmla="*/ 669062 w 1791907"/>
                <a:gd name="connsiteY4" fmla="*/ 762010 h 1218140"/>
                <a:gd name="connsiteX5" fmla="*/ 672872 w 1791907"/>
                <a:gd name="connsiteY5" fmla="*/ 914410 h 1218140"/>
                <a:gd name="connsiteX6" fmla="*/ 750977 w 1791907"/>
                <a:gd name="connsiteY6" fmla="*/ 718195 h 1218140"/>
                <a:gd name="connsiteX7" fmla="*/ 777647 w 1791907"/>
                <a:gd name="connsiteY7" fmla="*/ 582940 h 1218140"/>
                <a:gd name="connsiteX8" fmla="*/ 1040537 w 1791907"/>
                <a:gd name="connsiteY8" fmla="*/ 870595 h 1218140"/>
                <a:gd name="connsiteX9" fmla="*/ 1091972 w 1791907"/>
                <a:gd name="connsiteY9" fmla="*/ 891550 h 1218140"/>
                <a:gd name="connsiteX10" fmla="*/ 992912 w 1791907"/>
                <a:gd name="connsiteY10" fmla="*/ 723910 h 1218140"/>
                <a:gd name="connsiteX11" fmla="*/ 1194842 w 1791907"/>
                <a:gd name="connsiteY11" fmla="*/ 971560 h 1218140"/>
                <a:gd name="connsiteX12" fmla="*/ 1170077 w 1791907"/>
                <a:gd name="connsiteY12" fmla="*/ 849640 h 1218140"/>
                <a:gd name="connsiteX13" fmla="*/ 1295807 w 1791907"/>
                <a:gd name="connsiteY13" fmla="*/ 958225 h 1218140"/>
                <a:gd name="connsiteX14" fmla="*/ 1341527 w 1791907"/>
                <a:gd name="connsiteY14" fmla="*/ 1122055 h 1218140"/>
                <a:gd name="connsiteX15" fmla="*/ 1364387 w 1791907"/>
                <a:gd name="connsiteY15" fmla="*/ 996325 h 1218140"/>
                <a:gd name="connsiteX16" fmla="*/ 1396242 w 1791907"/>
                <a:gd name="connsiteY16" fmla="*/ 1216108 h 1218140"/>
                <a:gd name="connsiteX17" fmla="*/ 1432967 w 1791907"/>
                <a:gd name="connsiteY17" fmla="*/ 1101100 h 1218140"/>
                <a:gd name="connsiteX18" fmla="*/ 1537035 w 1791907"/>
                <a:gd name="connsiteY18" fmla="*/ 1020559 h 1218140"/>
                <a:gd name="connsiteX19" fmla="*/ 1612723 w 1791907"/>
                <a:gd name="connsiteY19" fmla="*/ 1026628 h 1218140"/>
                <a:gd name="connsiteX20" fmla="*/ 1658267 w 1791907"/>
                <a:gd name="connsiteY20" fmla="*/ 1063688 h 1218140"/>
                <a:gd name="connsiteX21" fmla="*/ 1671424 w 1791907"/>
                <a:gd name="connsiteY21" fmla="*/ 904885 h 1218140"/>
                <a:gd name="connsiteX22" fmla="*/ 1670561 w 1791907"/>
                <a:gd name="connsiteY22" fmla="*/ 824167 h 1218140"/>
                <a:gd name="connsiteX23" fmla="*/ 1741577 w 1791907"/>
                <a:gd name="connsiteY23" fmla="*/ 889645 h 1218140"/>
                <a:gd name="connsiteX24" fmla="*/ 1701572 w 1791907"/>
                <a:gd name="connsiteY24" fmla="*/ 716290 h 1218140"/>
                <a:gd name="connsiteX25" fmla="*/ 1701572 w 1791907"/>
                <a:gd name="connsiteY25" fmla="*/ 615325 h 1218140"/>
                <a:gd name="connsiteX26" fmla="*/ 1781582 w 1791907"/>
                <a:gd name="connsiteY26" fmla="*/ 676285 h 1218140"/>
                <a:gd name="connsiteX27" fmla="*/ 1733957 w 1791907"/>
                <a:gd name="connsiteY27" fmla="*/ 546745 h 1218140"/>
                <a:gd name="connsiteX28" fmla="*/ 1667282 w 1791907"/>
                <a:gd name="connsiteY28" fmla="*/ 396250 h 1218140"/>
                <a:gd name="connsiteX29" fmla="*/ 1497737 w 1791907"/>
                <a:gd name="connsiteY29" fmla="*/ 219085 h 1218140"/>
                <a:gd name="connsiteX30" fmla="*/ 1364387 w 1791907"/>
                <a:gd name="connsiteY30" fmla="*/ 129550 h 1218140"/>
                <a:gd name="connsiteX31" fmla="*/ 1486307 w 1791907"/>
                <a:gd name="connsiteY31" fmla="*/ 104785 h 1218140"/>
                <a:gd name="connsiteX32" fmla="*/ 1572032 w 1791907"/>
                <a:gd name="connsiteY32" fmla="*/ 70495 h 1218140"/>
                <a:gd name="connsiteX33" fmla="*/ 1339622 w 1791907"/>
                <a:gd name="connsiteY33" fmla="*/ 62875 h 1218140"/>
                <a:gd name="connsiteX34" fmla="*/ 1128167 w 1791907"/>
                <a:gd name="connsiteY34" fmla="*/ 17155 h 1218140"/>
                <a:gd name="connsiteX35" fmla="*/ 918617 w 1791907"/>
                <a:gd name="connsiteY35" fmla="*/ 10 h 1218140"/>
                <a:gd name="connsiteX36" fmla="*/ 650012 w 1791907"/>
                <a:gd name="connsiteY36" fmla="*/ 19060 h 1218140"/>
                <a:gd name="connsiteX37" fmla="*/ 480467 w 1791907"/>
                <a:gd name="connsiteY37" fmla="*/ 55255 h 1218140"/>
                <a:gd name="connsiteX38" fmla="*/ 352832 w 1791907"/>
                <a:gd name="connsiteY38" fmla="*/ 144790 h 1218140"/>
                <a:gd name="connsiteX39" fmla="*/ 301397 w 1791907"/>
                <a:gd name="connsiteY39" fmla="*/ 215275 h 1218140"/>
                <a:gd name="connsiteX40" fmla="*/ 227102 w 1791907"/>
                <a:gd name="connsiteY40" fmla="*/ 278140 h 1218140"/>
                <a:gd name="connsiteX41" fmla="*/ 160427 w 1791907"/>
                <a:gd name="connsiteY41" fmla="*/ 331480 h 1218140"/>
                <a:gd name="connsiteX42" fmla="*/ 82322 w 1791907"/>
                <a:gd name="connsiteY42" fmla="*/ 485785 h 1218140"/>
                <a:gd name="connsiteX43" fmla="*/ 17552 w 1791907"/>
                <a:gd name="connsiteY43" fmla="*/ 674380 h 1218140"/>
                <a:gd name="connsiteX44" fmla="*/ 2312 w 1791907"/>
                <a:gd name="connsiteY44" fmla="*/ 735340 h 1218140"/>
                <a:gd name="connsiteX45" fmla="*/ 57557 w 1791907"/>
                <a:gd name="connsiteY45" fmla="*/ 678190 h 1218140"/>
                <a:gd name="connsiteX46" fmla="*/ 55652 w 1791907"/>
                <a:gd name="connsiteY46" fmla="*/ 910600 h 1218140"/>
                <a:gd name="connsiteX47" fmla="*/ 68987 w 1791907"/>
                <a:gd name="connsiteY47" fmla="*/ 988705 h 1218140"/>
                <a:gd name="connsiteX48" fmla="*/ 97562 w 1791907"/>
                <a:gd name="connsiteY48" fmla="*/ 891550 h 1218140"/>
                <a:gd name="connsiteX49" fmla="*/ 183287 w 1791907"/>
                <a:gd name="connsiteY49" fmla="*/ 990610 h 1218140"/>
                <a:gd name="connsiteX50" fmla="*/ 175667 w 1791907"/>
                <a:gd name="connsiteY50" fmla="*/ 866785 h 1218140"/>
                <a:gd name="connsiteX51" fmla="*/ 187097 w 1791907"/>
                <a:gd name="connsiteY51" fmla="*/ 725815 h 1218140"/>
                <a:gd name="connsiteX52" fmla="*/ 248057 w 1791907"/>
                <a:gd name="connsiteY52" fmla="*/ 889645 h 1218140"/>
                <a:gd name="connsiteX53" fmla="*/ 227102 w 1791907"/>
                <a:gd name="connsiteY53" fmla="*/ 668665 h 1218140"/>
                <a:gd name="connsiteX54" fmla="*/ 278537 w 1791907"/>
                <a:gd name="connsiteY54" fmla="*/ 495310 h 1218140"/>
                <a:gd name="connsiteX55" fmla="*/ 331877 w 1791907"/>
                <a:gd name="connsiteY55" fmla="*/ 483880 h 1218140"/>
                <a:gd name="connsiteX56" fmla="*/ 419507 w 1791907"/>
                <a:gd name="connsiteY56" fmla="*/ 579130 h 1218140"/>
                <a:gd name="connsiteX0" fmla="*/ 419507 w 1791907"/>
                <a:gd name="connsiteY0" fmla="*/ 579130 h 1218001"/>
                <a:gd name="connsiteX1" fmla="*/ 482372 w 1791907"/>
                <a:gd name="connsiteY1" fmla="*/ 516265 h 1218001"/>
                <a:gd name="connsiteX2" fmla="*/ 566192 w 1791907"/>
                <a:gd name="connsiteY2" fmla="*/ 476260 h 1218001"/>
                <a:gd name="connsiteX3" fmla="*/ 629057 w 1791907"/>
                <a:gd name="connsiteY3" fmla="*/ 577225 h 1218001"/>
                <a:gd name="connsiteX4" fmla="*/ 669062 w 1791907"/>
                <a:gd name="connsiteY4" fmla="*/ 762010 h 1218001"/>
                <a:gd name="connsiteX5" fmla="*/ 672872 w 1791907"/>
                <a:gd name="connsiteY5" fmla="*/ 914410 h 1218001"/>
                <a:gd name="connsiteX6" fmla="*/ 750977 w 1791907"/>
                <a:gd name="connsiteY6" fmla="*/ 718195 h 1218001"/>
                <a:gd name="connsiteX7" fmla="*/ 777647 w 1791907"/>
                <a:gd name="connsiteY7" fmla="*/ 582940 h 1218001"/>
                <a:gd name="connsiteX8" fmla="*/ 1040537 w 1791907"/>
                <a:gd name="connsiteY8" fmla="*/ 870595 h 1218001"/>
                <a:gd name="connsiteX9" fmla="*/ 1091972 w 1791907"/>
                <a:gd name="connsiteY9" fmla="*/ 891550 h 1218001"/>
                <a:gd name="connsiteX10" fmla="*/ 992912 w 1791907"/>
                <a:gd name="connsiteY10" fmla="*/ 723910 h 1218001"/>
                <a:gd name="connsiteX11" fmla="*/ 1194842 w 1791907"/>
                <a:gd name="connsiteY11" fmla="*/ 971560 h 1218001"/>
                <a:gd name="connsiteX12" fmla="*/ 1170077 w 1791907"/>
                <a:gd name="connsiteY12" fmla="*/ 849640 h 1218001"/>
                <a:gd name="connsiteX13" fmla="*/ 1295807 w 1791907"/>
                <a:gd name="connsiteY13" fmla="*/ 958225 h 1218001"/>
                <a:gd name="connsiteX14" fmla="*/ 1341527 w 1791907"/>
                <a:gd name="connsiteY14" fmla="*/ 1122055 h 1218001"/>
                <a:gd name="connsiteX15" fmla="*/ 1364387 w 1791907"/>
                <a:gd name="connsiteY15" fmla="*/ 996325 h 1218001"/>
                <a:gd name="connsiteX16" fmla="*/ 1396242 w 1791907"/>
                <a:gd name="connsiteY16" fmla="*/ 1216108 h 1218001"/>
                <a:gd name="connsiteX17" fmla="*/ 1441273 w 1791907"/>
                <a:gd name="connsiteY17" fmla="*/ 1098331 h 1218001"/>
                <a:gd name="connsiteX18" fmla="*/ 1537035 w 1791907"/>
                <a:gd name="connsiteY18" fmla="*/ 1020559 h 1218001"/>
                <a:gd name="connsiteX19" fmla="*/ 1612723 w 1791907"/>
                <a:gd name="connsiteY19" fmla="*/ 1026628 h 1218001"/>
                <a:gd name="connsiteX20" fmla="*/ 1658267 w 1791907"/>
                <a:gd name="connsiteY20" fmla="*/ 1063688 h 1218001"/>
                <a:gd name="connsiteX21" fmla="*/ 1671424 w 1791907"/>
                <a:gd name="connsiteY21" fmla="*/ 904885 h 1218001"/>
                <a:gd name="connsiteX22" fmla="*/ 1670561 w 1791907"/>
                <a:gd name="connsiteY22" fmla="*/ 824167 h 1218001"/>
                <a:gd name="connsiteX23" fmla="*/ 1741577 w 1791907"/>
                <a:gd name="connsiteY23" fmla="*/ 889645 h 1218001"/>
                <a:gd name="connsiteX24" fmla="*/ 1701572 w 1791907"/>
                <a:gd name="connsiteY24" fmla="*/ 716290 h 1218001"/>
                <a:gd name="connsiteX25" fmla="*/ 1701572 w 1791907"/>
                <a:gd name="connsiteY25" fmla="*/ 615325 h 1218001"/>
                <a:gd name="connsiteX26" fmla="*/ 1781582 w 1791907"/>
                <a:gd name="connsiteY26" fmla="*/ 676285 h 1218001"/>
                <a:gd name="connsiteX27" fmla="*/ 1733957 w 1791907"/>
                <a:gd name="connsiteY27" fmla="*/ 546745 h 1218001"/>
                <a:gd name="connsiteX28" fmla="*/ 1667282 w 1791907"/>
                <a:gd name="connsiteY28" fmla="*/ 396250 h 1218001"/>
                <a:gd name="connsiteX29" fmla="*/ 1497737 w 1791907"/>
                <a:gd name="connsiteY29" fmla="*/ 219085 h 1218001"/>
                <a:gd name="connsiteX30" fmla="*/ 1364387 w 1791907"/>
                <a:gd name="connsiteY30" fmla="*/ 129550 h 1218001"/>
                <a:gd name="connsiteX31" fmla="*/ 1486307 w 1791907"/>
                <a:gd name="connsiteY31" fmla="*/ 104785 h 1218001"/>
                <a:gd name="connsiteX32" fmla="*/ 1572032 w 1791907"/>
                <a:gd name="connsiteY32" fmla="*/ 70495 h 1218001"/>
                <a:gd name="connsiteX33" fmla="*/ 1339622 w 1791907"/>
                <a:gd name="connsiteY33" fmla="*/ 62875 h 1218001"/>
                <a:gd name="connsiteX34" fmla="*/ 1128167 w 1791907"/>
                <a:gd name="connsiteY34" fmla="*/ 17155 h 1218001"/>
                <a:gd name="connsiteX35" fmla="*/ 918617 w 1791907"/>
                <a:gd name="connsiteY35" fmla="*/ 10 h 1218001"/>
                <a:gd name="connsiteX36" fmla="*/ 650012 w 1791907"/>
                <a:gd name="connsiteY36" fmla="*/ 19060 h 1218001"/>
                <a:gd name="connsiteX37" fmla="*/ 480467 w 1791907"/>
                <a:gd name="connsiteY37" fmla="*/ 55255 h 1218001"/>
                <a:gd name="connsiteX38" fmla="*/ 352832 w 1791907"/>
                <a:gd name="connsiteY38" fmla="*/ 144790 h 1218001"/>
                <a:gd name="connsiteX39" fmla="*/ 301397 w 1791907"/>
                <a:gd name="connsiteY39" fmla="*/ 215275 h 1218001"/>
                <a:gd name="connsiteX40" fmla="*/ 227102 w 1791907"/>
                <a:gd name="connsiteY40" fmla="*/ 278140 h 1218001"/>
                <a:gd name="connsiteX41" fmla="*/ 160427 w 1791907"/>
                <a:gd name="connsiteY41" fmla="*/ 331480 h 1218001"/>
                <a:gd name="connsiteX42" fmla="*/ 82322 w 1791907"/>
                <a:gd name="connsiteY42" fmla="*/ 485785 h 1218001"/>
                <a:gd name="connsiteX43" fmla="*/ 17552 w 1791907"/>
                <a:gd name="connsiteY43" fmla="*/ 674380 h 1218001"/>
                <a:gd name="connsiteX44" fmla="*/ 2312 w 1791907"/>
                <a:gd name="connsiteY44" fmla="*/ 735340 h 1218001"/>
                <a:gd name="connsiteX45" fmla="*/ 57557 w 1791907"/>
                <a:gd name="connsiteY45" fmla="*/ 678190 h 1218001"/>
                <a:gd name="connsiteX46" fmla="*/ 55652 w 1791907"/>
                <a:gd name="connsiteY46" fmla="*/ 910600 h 1218001"/>
                <a:gd name="connsiteX47" fmla="*/ 68987 w 1791907"/>
                <a:gd name="connsiteY47" fmla="*/ 988705 h 1218001"/>
                <a:gd name="connsiteX48" fmla="*/ 97562 w 1791907"/>
                <a:gd name="connsiteY48" fmla="*/ 891550 h 1218001"/>
                <a:gd name="connsiteX49" fmla="*/ 183287 w 1791907"/>
                <a:gd name="connsiteY49" fmla="*/ 990610 h 1218001"/>
                <a:gd name="connsiteX50" fmla="*/ 175667 w 1791907"/>
                <a:gd name="connsiteY50" fmla="*/ 866785 h 1218001"/>
                <a:gd name="connsiteX51" fmla="*/ 187097 w 1791907"/>
                <a:gd name="connsiteY51" fmla="*/ 725815 h 1218001"/>
                <a:gd name="connsiteX52" fmla="*/ 248057 w 1791907"/>
                <a:gd name="connsiteY52" fmla="*/ 889645 h 1218001"/>
                <a:gd name="connsiteX53" fmla="*/ 227102 w 1791907"/>
                <a:gd name="connsiteY53" fmla="*/ 668665 h 1218001"/>
                <a:gd name="connsiteX54" fmla="*/ 278537 w 1791907"/>
                <a:gd name="connsiteY54" fmla="*/ 495310 h 1218001"/>
                <a:gd name="connsiteX55" fmla="*/ 331877 w 1791907"/>
                <a:gd name="connsiteY55" fmla="*/ 483880 h 1218001"/>
                <a:gd name="connsiteX56" fmla="*/ 419507 w 1791907"/>
                <a:gd name="connsiteY56" fmla="*/ 579130 h 1218001"/>
                <a:gd name="connsiteX0" fmla="*/ 419507 w 1791907"/>
                <a:gd name="connsiteY0" fmla="*/ 579130 h 1217972"/>
                <a:gd name="connsiteX1" fmla="*/ 482372 w 1791907"/>
                <a:gd name="connsiteY1" fmla="*/ 516265 h 1217972"/>
                <a:gd name="connsiteX2" fmla="*/ 566192 w 1791907"/>
                <a:gd name="connsiteY2" fmla="*/ 476260 h 1217972"/>
                <a:gd name="connsiteX3" fmla="*/ 629057 w 1791907"/>
                <a:gd name="connsiteY3" fmla="*/ 577225 h 1217972"/>
                <a:gd name="connsiteX4" fmla="*/ 669062 w 1791907"/>
                <a:gd name="connsiteY4" fmla="*/ 762010 h 1217972"/>
                <a:gd name="connsiteX5" fmla="*/ 672872 w 1791907"/>
                <a:gd name="connsiteY5" fmla="*/ 914410 h 1217972"/>
                <a:gd name="connsiteX6" fmla="*/ 750977 w 1791907"/>
                <a:gd name="connsiteY6" fmla="*/ 718195 h 1217972"/>
                <a:gd name="connsiteX7" fmla="*/ 777647 w 1791907"/>
                <a:gd name="connsiteY7" fmla="*/ 582940 h 1217972"/>
                <a:gd name="connsiteX8" fmla="*/ 1040537 w 1791907"/>
                <a:gd name="connsiteY8" fmla="*/ 870595 h 1217972"/>
                <a:gd name="connsiteX9" fmla="*/ 1091972 w 1791907"/>
                <a:gd name="connsiteY9" fmla="*/ 891550 h 1217972"/>
                <a:gd name="connsiteX10" fmla="*/ 992912 w 1791907"/>
                <a:gd name="connsiteY10" fmla="*/ 723910 h 1217972"/>
                <a:gd name="connsiteX11" fmla="*/ 1194842 w 1791907"/>
                <a:gd name="connsiteY11" fmla="*/ 971560 h 1217972"/>
                <a:gd name="connsiteX12" fmla="*/ 1170077 w 1791907"/>
                <a:gd name="connsiteY12" fmla="*/ 849640 h 1217972"/>
                <a:gd name="connsiteX13" fmla="*/ 1295807 w 1791907"/>
                <a:gd name="connsiteY13" fmla="*/ 958225 h 1217972"/>
                <a:gd name="connsiteX14" fmla="*/ 1341527 w 1791907"/>
                <a:gd name="connsiteY14" fmla="*/ 1122055 h 1217972"/>
                <a:gd name="connsiteX15" fmla="*/ 1364387 w 1791907"/>
                <a:gd name="connsiteY15" fmla="*/ 996325 h 1217972"/>
                <a:gd name="connsiteX16" fmla="*/ 1396242 w 1791907"/>
                <a:gd name="connsiteY16" fmla="*/ 1216108 h 1217972"/>
                <a:gd name="connsiteX17" fmla="*/ 1441273 w 1791907"/>
                <a:gd name="connsiteY17" fmla="*/ 1098331 h 1217972"/>
                <a:gd name="connsiteX18" fmla="*/ 1542572 w 1791907"/>
                <a:gd name="connsiteY18" fmla="*/ 1031635 h 1217972"/>
                <a:gd name="connsiteX19" fmla="*/ 1612723 w 1791907"/>
                <a:gd name="connsiteY19" fmla="*/ 1026628 h 1217972"/>
                <a:gd name="connsiteX20" fmla="*/ 1658267 w 1791907"/>
                <a:gd name="connsiteY20" fmla="*/ 1063688 h 1217972"/>
                <a:gd name="connsiteX21" fmla="*/ 1671424 w 1791907"/>
                <a:gd name="connsiteY21" fmla="*/ 904885 h 1217972"/>
                <a:gd name="connsiteX22" fmla="*/ 1670561 w 1791907"/>
                <a:gd name="connsiteY22" fmla="*/ 824167 h 1217972"/>
                <a:gd name="connsiteX23" fmla="*/ 1741577 w 1791907"/>
                <a:gd name="connsiteY23" fmla="*/ 889645 h 1217972"/>
                <a:gd name="connsiteX24" fmla="*/ 1701572 w 1791907"/>
                <a:gd name="connsiteY24" fmla="*/ 716290 h 1217972"/>
                <a:gd name="connsiteX25" fmla="*/ 1701572 w 1791907"/>
                <a:gd name="connsiteY25" fmla="*/ 615325 h 1217972"/>
                <a:gd name="connsiteX26" fmla="*/ 1781582 w 1791907"/>
                <a:gd name="connsiteY26" fmla="*/ 676285 h 1217972"/>
                <a:gd name="connsiteX27" fmla="*/ 1733957 w 1791907"/>
                <a:gd name="connsiteY27" fmla="*/ 546745 h 1217972"/>
                <a:gd name="connsiteX28" fmla="*/ 1667282 w 1791907"/>
                <a:gd name="connsiteY28" fmla="*/ 396250 h 1217972"/>
                <a:gd name="connsiteX29" fmla="*/ 1497737 w 1791907"/>
                <a:gd name="connsiteY29" fmla="*/ 219085 h 1217972"/>
                <a:gd name="connsiteX30" fmla="*/ 1364387 w 1791907"/>
                <a:gd name="connsiteY30" fmla="*/ 129550 h 1217972"/>
                <a:gd name="connsiteX31" fmla="*/ 1486307 w 1791907"/>
                <a:gd name="connsiteY31" fmla="*/ 104785 h 1217972"/>
                <a:gd name="connsiteX32" fmla="*/ 1572032 w 1791907"/>
                <a:gd name="connsiteY32" fmla="*/ 70495 h 1217972"/>
                <a:gd name="connsiteX33" fmla="*/ 1339622 w 1791907"/>
                <a:gd name="connsiteY33" fmla="*/ 62875 h 1217972"/>
                <a:gd name="connsiteX34" fmla="*/ 1128167 w 1791907"/>
                <a:gd name="connsiteY34" fmla="*/ 17155 h 1217972"/>
                <a:gd name="connsiteX35" fmla="*/ 918617 w 1791907"/>
                <a:gd name="connsiteY35" fmla="*/ 10 h 1217972"/>
                <a:gd name="connsiteX36" fmla="*/ 650012 w 1791907"/>
                <a:gd name="connsiteY36" fmla="*/ 19060 h 1217972"/>
                <a:gd name="connsiteX37" fmla="*/ 480467 w 1791907"/>
                <a:gd name="connsiteY37" fmla="*/ 55255 h 1217972"/>
                <a:gd name="connsiteX38" fmla="*/ 352832 w 1791907"/>
                <a:gd name="connsiteY38" fmla="*/ 144790 h 1217972"/>
                <a:gd name="connsiteX39" fmla="*/ 301397 w 1791907"/>
                <a:gd name="connsiteY39" fmla="*/ 215275 h 1217972"/>
                <a:gd name="connsiteX40" fmla="*/ 227102 w 1791907"/>
                <a:gd name="connsiteY40" fmla="*/ 278140 h 1217972"/>
                <a:gd name="connsiteX41" fmla="*/ 160427 w 1791907"/>
                <a:gd name="connsiteY41" fmla="*/ 331480 h 1217972"/>
                <a:gd name="connsiteX42" fmla="*/ 82322 w 1791907"/>
                <a:gd name="connsiteY42" fmla="*/ 485785 h 1217972"/>
                <a:gd name="connsiteX43" fmla="*/ 17552 w 1791907"/>
                <a:gd name="connsiteY43" fmla="*/ 674380 h 1217972"/>
                <a:gd name="connsiteX44" fmla="*/ 2312 w 1791907"/>
                <a:gd name="connsiteY44" fmla="*/ 735340 h 1217972"/>
                <a:gd name="connsiteX45" fmla="*/ 57557 w 1791907"/>
                <a:gd name="connsiteY45" fmla="*/ 678190 h 1217972"/>
                <a:gd name="connsiteX46" fmla="*/ 55652 w 1791907"/>
                <a:gd name="connsiteY46" fmla="*/ 910600 h 1217972"/>
                <a:gd name="connsiteX47" fmla="*/ 68987 w 1791907"/>
                <a:gd name="connsiteY47" fmla="*/ 988705 h 1217972"/>
                <a:gd name="connsiteX48" fmla="*/ 97562 w 1791907"/>
                <a:gd name="connsiteY48" fmla="*/ 891550 h 1217972"/>
                <a:gd name="connsiteX49" fmla="*/ 183287 w 1791907"/>
                <a:gd name="connsiteY49" fmla="*/ 990610 h 1217972"/>
                <a:gd name="connsiteX50" fmla="*/ 175667 w 1791907"/>
                <a:gd name="connsiteY50" fmla="*/ 866785 h 1217972"/>
                <a:gd name="connsiteX51" fmla="*/ 187097 w 1791907"/>
                <a:gd name="connsiteY51" fmla="*/ 725815 h 1217972"/>
                <a:gd name="connsiteX52" fmla="*/ 248057 w 1791907"/>
                <a:gd name="connsiteY52" fmla="*/ 889645 h 1217972"/>
                <a:gd name="connsiteX53" fmla="*/ 227102 w 1791907"/>
                <a:gd name="connsiteY53" fmla="*/ 668665 h 1217972"/>
                <a:gd name="connsiteX54" fmla="*/ 278537 w 1791907"/>
                <a:gd name="connsiteY54" fmla="*/ 495310 h 1217972"/>
                <a:gd name="connsiteX55" fmla="*/ 331877 w 1791907"/>
                <a:gd name="connsiteY55" fmla="*/ 483880 h 1217972"/>
                <a:gd name="connsiteX56" fmla="*/ 419507 w 1791907"/>
                <a:gd name="connsiteY56" fmla="*/ 579130 h 1217972"/>
                <a:gd name="connsiteX0" fmla="*/ 419507 w 1791907"/>
                <a:gd name="connsiteY0" fmla="*/ 579130 h 1217972"/>
                <a:gd name="connsiteX1" fmla="*/ 482372 w 1791907"/>
                <a:gd name="connsiteY1" fmla="*/ 516265 h 1217972"/>
                <a:gd name="connsiteX2" fmla="*/ 566192 w 1791907"/>
                <a:gd name="connsiteY2" fmla="*/ 476260 h 1217972"/>
                <a:gd name="connsiteX3" fmla="*/ 629057 w 1791907"/>
                <a:gd name="connsiteY3" fmla="*/ 577225 h 1217972"/>
                <a:gd name="connsiteX4" fmla="*/ 669062 w 1791907"/>
                <a:gd name="connsiteY4" fmla="*/ 762010 h 1217972"/>
                <a:gd name="connsiteX5" fmla="*/ 672872 w 1791907"/>
                <a:gd name="connsiteY5" fmla="*/ 914410 h 1217972"/>
                <a:gd name="connsiteX6" fmla="*/ 750977 w 1791907"/>
                <a:gd name="connsiteY6" fmla="*/ 718195 h 1217972"/>
                <a:gd name="connsiteX7" fmla="*/ 777647 w 1791907"/>
                <a:gd name="connsiteY7" fmla="*/ 582940 h 1217972"/>
                <a:gd name="connsiteX8" fmla="*/ 1040537 w 1791907"/>
                <a:gd name="connsiteY8" fmla="*/ 870595 h 1217972"/>
                <a:gd name="connsiteX9" fmla="*/ 1091972 w 1791907"/>
                <a:gd name="connsiteY9" fmla="*/ 891550 h 1217972"/>
                <a:gd name="connsiteX10" fmla="*/ 992912 w 1791907"/>
                <a:gd name="connsiteY10" fmla="*/ 723910 h 1217972"/>
                <a:gd name="connsiteX11" fmla="*/ 1194842 w 1791907"/>
                <a:gd name="connsiteY11" fmla="*/ 971560 h 1217972"/>
                <a:gd name="connsiteX12" fmla="*/ 1170077 w 1791907"/>
                <a:gd name="connsiteY12" fmla="*/ 849640 h 1217972"/>
                <a:gd name="connsiteX13" fmla="*/ 1295807 w 1791907"/>
                <a:gd name="connsiteY13" fmla="*/ 958225 h 1217972"/>
                <a:gd name="connsiteX14" fmla="*/ 1341527 w 1791907"/>
                <a:gd name="connsiteY14" fmla="*/ 1122055 h 1217972"/>
                <a:gd name="connsiteX15" fmla="*/ 1364387 w 1791907"/>
                <a:gd name="connsiteY15" fmla="*/ 996325 h 1217972"/>
                <a:gd name="connsiteX16" fmla="*/ 1396242 w 1791907"/>
                <a:gd name="connsiteY16" fmla="*/ 1216108 h 1217972"/>
                <a:gd name="connsiteX17" fmla="*/ 1457887 w 1791907"/>
                <a:gd name="connsiteY17" fmla="*/ 1098331 h 1217972"/>
                <a:gd name="connsiteX18" fmla="*/ 1542572 w 1791907"/>
                <a:gd name="connsiteY18" fmla="*/ 1031635 h 1217972"/>
                <a:gd name="connsiteX19" fmla="*/ 1612723 w 1791907"/>
                <a:gd name="connsiteY19" fmla="*/ 1026628 h 1217972"/>
                <a:gd name="connsiteX20" fmla="*/ 1658267 w 1791907"/>
                <a:gd name="connsiteY20" fmla="*/ 1063688 h 1217972"/>
                <a:gd name="connsiteX21" fmla="*/ 1671424 w 1791907"/>
                <a:gd name="connsiteY21" fmla="*/ 904885 h 1217972"/>
                <a:gd name="connsiteX22" fmla="*/ 1670561 w 1791907"/>
                <a:gd name="connsiteY22" fmla="*/ 824167 h 1217972"/>
                <a:gd name="connsiteX23" fmla="*/ 1741577 w 1791907"/>
                <a:gd name="connsiteY23" fmla="*/ 889645 h 1217972"/>
                <a:gd name="connsiteX24" fmla="*/ 1701572 w 1791907"/>
                <a:gd name="connsiteY24" fmla="*/ 716290 h 1217972"/>
                <a:gd name="connsiteX25" fmla="*/ 1701572 w 1791907"/>
                <a:gd name="connsiteY25" fmla="*/ 615325 h 1217972"/>
                <a:gd name="connsiteX26" fmla="*/ 1781582 w 1791907"/>
                <a:gd name="connsiteY26" fmla="*/ 676285 h 1217972"/>
                <a:gd name="connsiteX27" fmla="*/ 1733957 w 1791907"/>
                <a:gd name="connsiteY27" fmla="*/ 546745 h 1217972"/>
                <a:gd name="connsiteX28" fmla="*/ 1667282 w 1791907"/>
                <a:gd name="connsiteY28" fmla="*/ 396250 h 1217972"/>
                <a:gd name="connsiteX29" fmla="*/ 1497737 w 1791907"/>
                <a:gd name="connsiteY29" fmla="*/ 219085 h 1217972"/>
                <a:gd name="connsiteX30" fmla="*/ 1364387 w 1791907"/>
                <a:gd name="connsiteY30" fmla="*/ 129550 h 1217972"/>
                <a:gd name="connsiteX31" fmla="*/ 1486307 w 1791907"/>
                <a:gd name="connsiteY31" fmla="*/ 104785 h 1217972"/>
                <a:gd name="connsiteX32" fmla="*/ 1572032 w 1791907"/>
                <a:gd name="connsiteY32" fmla="*/ 70495 h 1217972"/>
                <a:gd name="connsiteX33" fmla="*/ 1339622 w 1791907"/>
                <a:gd name="connsiteY33" fmla="*/ 62875 h 1217972"/>
                <a:gd name="connsiteX34" fmla="*/ 1128167 w 1791907"/>
                <a:gd name="connsiteY34" fmla="*/ 17155 h 1217972"/>
                <a:gd name="connsiteX35" fmla="*/ 918617 w 1791907"/>
                <a:gd name="connsiteY35" fmla="*/ 10 h 1217972"/>
                <a:gd name="connsiteX36" fmla="*/ 650012 w 1791907"/>
                <a:gd name="connsiteY36" fmla="*/ 19060 h 1217972"/>
                <a:gd name="connsiteX37" fmla="*/ 480467 w 1791907"/>
                <a:gd name="connsiteY37" fmla="*/ 55255 h 1217972"/>
                <a:gd name="connsiteX38" fmla="*/ 352832 w 1791907"/>
                <a:gd name="connsiteY38" fmla="*/ 144790 h 1217972"/>
                <a:gd name="connsiteX39" fmla="*/ 301397 w 1791907"/>
                <a:gd name="connsiteY39" fmla="*/ 215275 h 1217972"/>
                <a:gd name="connsiteX40" fmla="*/ 227102 w 1791907"/>
                <a:gd name="connsiteY40" fmla="*/ 278140 h 1217972"/>
                <a:gd name="connsiteX41" fmla="*/ 160427 w 1791907"/>
                <a:gd name="connsiteY41" fmla="*/ 331480 h 1217972"/>
                <a:gd name="connsiteX42" fmla="*/ 82322 w 1791907"/>
                <a:gd name="connsiteY42" fmla="*/ 485785 h 1217972"/>
                <a:gd name="connsiteX43" fmla="*/ 17552 w 1791907"/>
                <a:gd name="connsiteY43" fmla="*/ 674380 h 1217972"/>
                <a:gd name="connsiteX44" fmla="*/ 2312 w 1791907"/>
                <a:gd name="connsiteY44" fmla="*/ 735340 h 1217972"/>
                <a:gd name="connsiteX45" fmla="*/ 57557 w 1791907"/>
                <a:gd name="connsiteY45" fmla="*/ 678190 h 1217972"/>
                <a:gd name="connsiteX46" fmla="*/ 55652 w 1791907"/>
                <a:gd name="connsiteY46" fmla="*/ 910600 h 1217972"/>
                <a:gd name="connsiteX47" fmla="*/ 68987 w 1791907"/>
                <a:gd name="connsiteY47" fmla="*/ 988705 h 1217972"/>
                <a:gd name="connsiteX48" fmla="*/ 97562 w 1791907"/>
                <a:gd name="connsiteY48" fmla="*/ 891550 h 1217972"/>
                <a:gd name="connsiteX49" fmla="*/ 183287 w 1791907"/>
                <a:gd name="connsiteY49" fmla="*/ 990610 h 1217972"/>
                <a:gd name="connsiteX50" fmla="*/ 175667 w 1791907"/>
                <a:gd name="connsiteY50" fmla="*/ 866785 h 1217972"/>
                <a:gd name="connsiteX51" fmla="*/ 187097 w 1791907"/>
                <a:gd name="connsiteY51" fmla="*/ 725815 h 1217972"/>
                <a:gd name="connsiteX52" fmla="*/ 248057 w 1791907"/>
                <a:gd name="connsiteY52" fmla="*/ 889645 h 1217972"/>
                <a:gd name="connsiteX53" fmla="*/ 227102 w 1791907"/>
                <a:gd name="connsiteY53" fmla="*/ 668665 h 1217972"/>
                <a:gd name="connsiteX54" fmla="*/ 278537 w 1791907"/>
                <a:gd name="connsiteY54" fmla="*/ 495310 h 1217972"/>
                <a:gd name="connsiteX55" fmla="*/ 331877 w 1791907"/>
                <a:gd name="connsiteY55" fmla="*/ 483880 h 1217972"/>
                <a:gd name="connsiteX56" fmla="*/ 419507 w 1791907"/>
                <a:gd name="connsiteY56" fmla="*/ 579130 h 1217972"/>
                <a:gd name="connsiteX0" fmla="*/ 419507 w 1791907"/>
                <a:gd name="connsiteY0" fmla="*/ 579130 h 1217972"/>
                <a:gd name="connsiteX1" fmla="*/ 482372 w 1791907"/>
                <a:gd name="connsiteY1" fmla="*/ 516265 h 1217972"/>
                <a:gd name="connsiteX2" fmla="*/ 566192 w 1791907"/>
                <a:gd name="connsiteY2" fmla="*/ 476260 h 1217972"/>
                <a:gd name="connsiteX3" fmla="*/ 629057 w 1791907"/>
                <a:gd name="connsiteY3" fmla="*/ 577225 h 1217972"/>
                <a:gd name="connsiteX4" fmla="*/ 669062 w 1791907"/>
                <a:gd name="connsiteY4" fmla="*/ 762010 h 1217972"/>
                <a:gd name="connsiteX5" fmla="*/ 672872 w 1791907"/>
                <a:gd name="connsiteY5" fmla="*/ 914410 h 1217972"/>
                <a:gd name="connsiteX6" fmla="*/ 750977 w 1791907"/>
                <a:gd name="connsiteY6" fmla="*/ 718195 h 1217972"/>
                <a:gd name="connsiteX7" fmla="*/ 777647 w 1791907"/>
                <a:gd name="connsiteY7" fmla="*/ 582940 h 1217972"/>
                <a:gd name="connsiteX8" fmla="*/ 1040537 w 1791907"/>
                <a:gd name="connsiteY8" fmla="*/ 870595 h 1217972"/>
                <a:gd name="connsiteX9" fmla="*/ 1091972 w 1791907"/>
                <a:gd name="connsiteY9" fmla="*/ 891550 h 1217972"/>
                <a:gd name="connsiteX10" fmla="*/ 992912 w 1791907"/>
                <a:gd name="connsiteY10" fmla="*/ 723910 h 1217972"/>
                <a:gd name="connsiteX11" fmla="*/ 1194842 w 1791907"/>
                <a:gd name="connsiteY11" fmla="*/ 971560 h 1217972"/>
                <a:gd name="connsiteX12" fmla="*/ 1170077 w 1791907"/>
                <a:gd name="connsiteY12" fmla="*/ 849640 h 1217972"/>
                <a:gd name="connsiteX13" fmla="*/ 1295807 w 1791907"/>
                <a:gd name="connsiteY13" fmla="*/ 958225 h 1217972"/>
                <a:gd name="connsiteX14" fmla="*/ 1341527 w 1791907"/>
                <a:gd name="connsiteY14" fmla="*/ 1122055 h 1217972"/>
                <a:gd name="connsiteX15" fmla="*/ 1364387 w 1791907"/>
                <a:gd name="connsiteY15" fmla="*/ 996325 h 1217972"/>
                <a:gd name="connsiteX16" fmla="*/ 1396242 w 1791907"/>
                <a:gd name="connsiteY16" fmla="*/ 1216108 h 1217972"/>
                <a:gd name="connsiteX17" fmla="*/ 1457887 w 1791907"/>
                <a:gd name="connsiteY17" fmla="*/ 1098331 h 1217972"/>
                <a:gd name="connsiteX18" fmla="*/ 1542572 w 1791907"/>
                <a:gd name="connsiteY18" fmla="*/ 1031635 h 1217972"/>
                <a:gd name="connsiteX19" fmla="*/ 1612723 w 1791907"/>
                <a:gd name="connsiteY19" fmla="*/ 1026628 h 1217972"/>
                <a:gd name="connsiteX20" fmla="*/ 1663804 w 1791907"/>
                <a:gd name="connsiteY20" fmla="*/ 1091377 h 1217972"/>
                <a:gd name="connsiteX21" fmla="*/ 1671424 w 1791907"/>
                <a:gd name="connsiteY21" fmla="*/ 904885 h 1217972"/>
                <a:gd name="connsiteX22" fmla="*/ 1670561 w 1791907"/>
                <a:gd name="connsiteY22" fmla="*/ 824167 h 1217972"/>
                <a:gd name="connsiteX23" fmla="*/ 1741577 w 1791907"/>
                <a:gd name="connsiteY23" fmla="*/ 889645 h 1217972"/>
                <a:gd name="connsiteX24" fmla="*/ 1701572 w 1791907"/>
                <a:gd name="connsiteY24" fmla="*/ 716290 h 1217972"/>
                <a:gd name="connsiteX25" fmla="*/ 1701572 w 1791907"/>
                <a:gd name="connsiteY25" fmla="*/ 615325 h 1217972"/>
                <a:gd name="connsiteX26" fmla="*/ 1781582 w 1791907"/>
                <a:gd name="connsiteY26" fmla="*/ 676285 h 1217972"/>
                <a:gd name="connsiteX27" fmla="*/ 1733957 w 1791907"/>
                <a:gd name="connsiteY27" fmla="*/ 546745 h 1217972"/>
                <a:gd name="connsiteX28" fmla="*/ 1667282 w 1791907"/>
                <a:gd name="connsiteY28" fmla="*/ 396250 h 1217972"/>
                <a:gd name="connsiteX29" fmla="*/ 1497737 w 1791907"/>
                <a:gd name="connsiteY29" fmla="*/ 219085 h 1217972"/>
                <a:gd name="connsiteX30" fmla="*/ 1364387 w 1791907"/>
                <a:gd name="connsiteY30" fmla="*/ 129550 h 1217972"/>
                <a:gd name="connsiteX31" fmla="*/ 1486307 w 1791907"/>
                <a:gd name="connsiteY31" fmla="*/ 104785 h 1217972"/>
                <a:gd name="connsiteX32" fmla="*/ 1572032 w 1791907"/>
                <a:gd name="connsiteY32" fmla="*/ 70495 h 1217972"/>
                <a:gd name="connsiteX33" fmla="*/ 1339622 w 1791907"/>
                <a:gd name="connsiteY33" fmla="*/ 62875 h 1217972"/>
                <a:gd name="connsiteX34" fmla="*/ 1128167 w 1791907"/>
                <a:gd name="connsiteY34" fmla="*/ 17155 h 1217972"/>
                <a:gd name="connsiteX35" fmla="*/ 918617 w 1791907"/>
                <a:gd name="connsiteY35" fmla="*/ 10 h 1217972"/>
                <a:gd name="connsiteX36" fmla="*/ 650012 w 1791907"/>
                <a:gd name="connsiteY36" fmla="*/ 19060 h 1217972"/>
                <a:gd name="connsiteX37" fmla="*/ 480467 w 1791907"/>
                <a:gd name="connsiteY37" fmla="*/ 55255 h 1217972"/>
                <a:gd name="connsiteX38" fmla="*/ 352832 w 1791907"/>
                <a:gd name="connsiteY38" fmla="*/ 144790 h 1217972"/>
                <a:gd name="connsiteX39" fmla="*/ 301397 w 1791907"/>
                <a:gd name="connsiteY39" fmla="*/ 215275 h 1217972"/>
                <a:gd name="connsiteX40" fmla="*/ 227102 w 1791907"/>
                <a:gd name="connsiteY40" fmla="*/ 278140 h 1217972"/>
                <a:gd name="connsiteX41" fmla="*/ 160427 w 1791907"/>
                <a:gd name="connsiteY41" fmla="*/ 331480 h 1217972"/>
                <a:gd name="connsiteX42" fmla="*/ 82322 w 1791907"/>
                <a:gd name="connsiteY42" fmla="*/ 485785 h 1217972"/>
                <a:gd name="connsiteX43" fmla="*/ 17552 w 1791907"/>
                <a:gd name="connsiteY43" fmla="*/ 674380 h 1217972"/>
                <a:gd name="connsiteX44" fmla="*/ 2312 w 1791907"/>
                <a:gd name="connsiteY44" fmla="*/ 735340 h 1217972"/>
                <a:gd name="connsiteX45" fmla="*/ 57557 w 1791907"/>
                <a:gd name="connsiteY45" fmla="*/ 678190 h 1217972"/>
                <a:gd name="connsiteX46" fmla="*/ 55652 w 1791907"/>
                <a:gd name="connsiteY46" fmla="*/ 910600 h 1217972"/>
                <a:gd name="connsiteX47" fmla="*/ 68987 w 1791907"/>
                <a:gd name="connsiteY47" fmla="*/ 988705 h 1217972"/>
                <a:gd name="connsiteX48" fmla="*/ 97562 w 1791907"/>
                <a:gd name="connsiteY48" fmla="*/ 891550 h 1217972"/>
                <a:gd name="connsiteX49" fmla="*/ 183287 w 1791907"/>
                <a:gd name="connsiteY49" fmla="*/ 990610 h 1217972"/>
                <a:gd name="connsiteX50" fmla="*/ 175667 w 1791907"/>
                <a:gd name="connsiteY50" fmla="*/ 866785 h 1217972"/>
                <a:gd name="connsiteX51" fmla="*/ 187097 w 1791907"/>
                <a:gd name="connsiteY51" fmla="*/ 725815 h 1217972"/>
                <a:gd name="connsiteX52" fmla="*/ 248057 w 1791907"/>
                <a:gd name="connsiteY52" fmla="*/ 889645 h 1217972"/>
                <a:gd name="connsiteX53" fmla="*/ 227102 w 1791907"/>
                <a:gd name="connsiteY53" fmla="*/ 668665 h 1217972"/>
                <a:gd name="connsiteX54" fmla="*/ 278537 w 1791907"/>
                <a:gd name="connsiteY54" fmla="*/ 495310 h 1217972"/>
                <a:gd name="connsiteX55" fmla="*/ 331877 w 1791907"/>
                <a:gd name="connsiteY55" fmla="*/ 483880 h 1217972"/>
                <a:gd name="connsiteX56" fmla="*/ 419507 w 1791907"/>
                <a:gd name="connsiteY56" fmla="*/ 579130 h 1217972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12723 w 1791907"/>
                <a:gd name="connsiteY19" fmla="*/ 102662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12723 w 1791907"/>
                <a:gd name="connsiteY19" fmla="*/ 102662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9683 w 1791907"/>
                <a:gd name="connsiteY19" fmla="*/ 1023635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507635 w 1791907"/>
                <a:gd name="connsiteY0" fmla="*/ 585116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72685 w 1791907"/>
                <a:gd name="connsiteY53" fmla="*/ 668665 h 1217958"/>
                <a:gd name="connsiteX54" fmla="*/ 278537 w 1791907"/>
                <a:gd name="connsiteY54" fmla="*/ 495310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72685 w 1791907"/>
                <a:gd name="connsiteY53" fmla="*/ 668665 h 1217958"/>
                <a:gd name="connsiteX54" fmla="*/ 302847 w 1791907"/>
                <a:gd name="connsiteY54" fmla="*/ 507283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02847 w 1791907"/>
                <a:gd name="connsiteY54" fmla="*/ 507283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02847 w 1791907"/>
                <a:gd name="connsiteY54" fmla="*/ 507283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02847 w 1791907"/>
                <a:gd name="connsiteY54" fmla="*/ 507283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33236 w 1791907"/>
                <a:gd name="connsiteY54" fmla="*/ 528236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20892 w 1791907"/>
                <a:gd name="connsiteY2" fmla="*/ 479252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20892 w 1791907"/>
                <a:gd name="connsiteY2" fmla="*/ 479252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20892 w 1791907"/>
                <a:gd name="connsiteY2" fmla="*/ 479252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48657 w 1791907"/>
                <a:gd name="connsiteY53" fmla="*/ 620772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20892 w 1791907"/>
                <a:gd name="connsiteY2" fmla="*/ 479252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55505 w 1791907"/>
                <a:gd name="connsiteY9" fmla="*/ 930461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55505 w 1791907"/>
                <a:gd name="connsiteY9" fmla="*/ 930461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59876 w 1791907"/>
                <a:gd name="connsiteY32" fmla="*/ 103420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55505 w 1791907"/>
                <a:gd name="connsiteY9" fmla="*/ 930461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31606 w 1791907"/>
                <a:gd name="connsiteY31" fmla="*/ 128731 h 1217958"/>
                <a:gd name="connsiteX32" fmla="*/ 1559876 w 1791907"/>
                <a:gd name="connsiteY32" fmla="*/ 103420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55505 w 1791907"/>
                <a:gd name="connsiteY9" fmla="*/ 930461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31606 w 1791907"/>
                <a:gd name="connsiteY31" fmla="*/ 128731 h 1217958"/>
                <a:gd name="connsiteX32" fmla="*/ 1532527 w 1791907"/>
                <a:gd name="connsiteY32" fmla="*/ 142332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9156 h 1221998"/>
                <a:gd name="connsiteX1" fmla="*/ 543149 w 1791907"/>
                <a:gd name="connsiteY1" fmla="*/ 517312 h 1221998"/>
                <a:gd name="connsiteX2" fmla="*/ 611776 w 1791907"/>
                <a:gd name="connsiteY2" fmla="*/ 495265 h 1221998"/>
                <a:gd name="connsiteX3" fmla="*/ 629057 w 1791907"/>
                <a:gd name="connsiteY3" fmla="*/ 581265 h 1221998"/>
                <a:gd name="connsiteX4" fmla="*/ 669062 w 1791907"/>
                <a:gd name="connsiteY4" fmla="*/ 766050 h 1221998"/>
                <a:gd name="connsiteX5" fmla="*/ 754921 w 1791907"/>
                <a:gd name="connsiteY5" fmla="*/ 921443 h 1221998"/>
                <a:gd name="connsiteX6" fmla="*/ 750977 w 1791907"/>
                <a:gd name="connsiteY6" fmla="*/ 722235 h 1221998"/>
                <a:gd name="connsiteX7" fmla="*/ 777647 w 1791907"/>
                <a:gd name="connsiteY7" fmla="*/ 586980 h 1221998"/>
                <a:gd name="connsiteX8" fmla="*/ 925060 w 1791907"/>
                <a:gd name="connsiteY8" fmla="*/ 715992 h 1221998"/>
                <a:gd name="connsiteX9" fmla="*/ 1055505 w 1791907"/>
                <a:gd name="connsiteY9" fmla="*/ 934501 h 1221998"/>
                <a:gd name="connsiteX10" fmla="*/ 992912 w 1791907"/>
                <a:gd name="connsiteY10" fmla="*/ 727950 h 1221998"/>
                <a:gd name="connsiteX11" fmla="*/ 1194842 w 1791907"/>
                <a:gd name="connsiteY11" fmla="*/ 975600 h 1221998"/>
                <a:gd name="connsiteX12" fmla="*/ 1170077 w 1791907"/>
                <a:gd name="connsiteY12" fmla="*/ 853680 h 1221998"/>
                <a:gd name="connsiteX13" fmla="*/ 1295807 w 1791907"/>
                <a:gd name="connsiteY13" fmla="*/ 962265 h 1221998"/>
                <a:gd name="connsiteX14" fmla="*/ 1341527 w 1791907"/>
                <a:gd name="connsiteY14" fmla="*/ 1126095 h 1221998"/>
                <a:gd name="connsiteX15" fmla="*/ 1364387 w 1791907"/>
                <a:gd name="connsiteY15" fmla="*/ 1000365 h 1221998"/>
                <a:gd name="connsiteX16" fmla="*/ 1396242 w 1791907"/>
                <a:gd name="connsiteY16" fmla="*/ 1220148 h 1221998"/>
                <a:gd name="connsiteX17" fmla="*/ 1457887 w 1791907"/>
                <a:gd name="connsiteY17" fmla="*/ 1102371 h 1221998"/>
                <a:gd name="connsiteX18" fmla="*/ 1528727 w 1791907"/>
                <a:gd name="connsiteY18" fmla="*/ 1041213 h 1221998"/>
                <a:gd name="connsiteX19" fmla="*/ 1603606 w 1791907"/>
                <a:gd name="connsiteY19" fmla="*/ 1039648 h 1221998"/>
                <a:gd name="connsiteX20" fmla="*/ 1663804 w 1791907"/>
                <a:gd name="connsiteY20" fmla="*/ 1095417 h 1221998"/>
                <a:gd name="connsiteX21" fmla="*/ 1671424 w 1791907"/>
                <a:gd name="connsiteY21" fmla="*/ 908925 h 1221998"/>
                <a:gd name="connsiteX22" fmla="*/ 1670561 w 1791907"/>
                <a:gd name="connsiteY22" fmla="*/ 828207 h 1221998"/>
                <a:gd name="connsiteX23" fmla="*/ 1741577 w 1791907"/>
                <a:gd name="connsiteY23" fmla="*/ 893685 h 1221998"/>
                <a:gd name="connsiteX24" fmla="*/ 1701572 w 1791907"/>
                <a:gd name="connsiteY24" fmla="*/ 720330 h 1221998"/>
                <a:gd name="connsiteX25" fmla="*/ 1701572 w 1791907"/>
                <a:gd name="connsiteY25" fmla="*/ 619365 h 1221998"/>
                <a:gd name="connsiteX26" fmla="*/ 1781582 w 1791907"/>
                <a:gd name="connsiteY26" fmla="*/ 680325 h 1221998"/>
                <a:gd name="connsiteX27" fmla="*/ 1733957 w 1791907"/>
                <a:gd name="connsiteY27" fmla="*/ 550785 h 1221998"/>
                <a:gd name="connsiteX28" fmla="*/ 1667282 w 1791907"/>
                <a:gd name="connsiteY28" fmla="*/ 400290 h 1221998"/>
                <a:gd name="connsiteX29" fmla="*/ 1497737 w 1791907"/>
                <a:gd name="connsiteY29" fmla="*/ 223125 h 1221998"/>
                <a:gd name="connsiteX30" fmla="*/ 1364387 w 1791907"/>
                <a:gd name="connsiteY30" fmla="*/ 133590 h 1221998"/>
                <a:gd name="connsiteX31" fmla="*/ 1431606 w 1791907"/>
                <a:gd name="connsiteY31" fmla="*/ 132771 h 1221998"/>
                <a:gd name="connsiteX32" fmla="*/ 1532527 w 1791907"/>
                <a:gd name="connsiteY32" fmla="*/ 146372 h 1221998"/>
                <a:gd name="connsiteX33" fmla="*/ 1339622 w 1791907"/>
                <a:gd name="connsiteY33" fmla="*/ 66915 h 1221998"/>
                <a:gd name="connsiteX34" fmla="*/ 1128167 w 1791907"/>
                <a:gd name="connsiteY34" fmla="*/ 21195 h 1221998"/>
                <a:gd name="connsiteX35" fmla="*/ 918617 w 1791907"/>
                <a:gd name="connsiteY35" fmla="*/ 4050 h 1221998"/>
                <a:gd name="connsiteX36" fmla="*/ 668245 w 1791907"/>
                <a:gd name="connsiteY36" fmla="*/ 5140 h 1221998"/>
                <a:gd name="connsiteX37" fmla="*/ 480467 w 1791907"/>
                <a:gd name="connsiteY37" fmla="*/ 59295 h 1221998"/>
                <a:gd name="connsiteX38" fmla="*/ 352832 w 1791907"/>
                <a:gd name="connsiteY38" fmla="*/ 148830 h 1221998"/>
                <a:gd name="connsiteX39" fmla="*/ 301397 w 1791907"/>
                <a:gd name="connsiteY39" fmla="*/ 219315 h 1221998"/>
                <a:gd name="connsiteX40" fmla="*/ 227102 w 1791907"/>
                <a:gd name="connsiteY40" fmla="*/ 282180 h 1221998"/>
                <a:gd name="connsiteX41" fmla="*/ 160427 w 1791907"/>
                <a:gd name="connsiteY41" fmla="*/ 335520 h 1221998"/>
                <a:gd name="connsiteX42" fmla="*/ 82322 w 1791907"/>
                <a:gd name="connsiteY42" fmla="*/ 489825 h 1221998"/>
                <a:gd name="connsiteX43" fmla="*/ 17552 w 1791907"/>
                <a:gd name="connsiteY43" fmla="*/ 678420 h 1221998"/>
                <a:gd name="connsiteX44" fmla="*/ 2312 w 1791907"/>
                <a:gd name="connsiteY44" fmla="*/ 739380 h 1221998"/>
                <a:gd name="connsiteX45" fmla="*/ 57557 w 1791907"/>
                <a:gd name="connsiteY45" fmla="*/ 682230 h 1221998"/>
                <a:gd name="connsiteX46" fmla="*/ 55652 w 1791907"/>
                <a:gd name="connsiteY46" fmla="*/ 914640 h 1221998"/>
                <a:gd name="connsiteX47" fmla="*/ 68987 w 1791907"/>
                <a:gd name="connsiteY47" fmla="*/ 992745 h 1221998"/>
                <a:gd name="connsiteX48" fmla="*/ 97562 w 1791907"/>
                <a:gd name="connsiteY48" fmla="*/ 895590 h 1221998"/>
                <a:gd name="connsiteX49" fmla="*/ 143782 w 1791907"/>
                <a:gd name="connsiteY49" fmla="*/ 994650 h 1221998"/>
                <a:gd name="connsiteX50" fmla="*/ 175667 w 1791907"/>
                <a:gd name="connsiteY50" fmla="*/ 870825 h 1221998"/>
                <a:gd name="connsiteX51" fmla="*/ 238758 w 1791907"/>
                <a:gd name="connsiteY51" fmla="*/ 714889 h 1221998"/>
                <a:gd name="connsiteX52" fmla="*/ 248057 w 1791907"/>
                <a:gd name="connsiteY52" fmla="*/ 893685 h 1221998"/>
                <a:gd name="connsiteX53" fmla="*/ 321306 w 1791907"/>
                <a:gd name="connsiteY53" fmla="*/ 648759 h 1221998"/>
                <a:gd name="connsiteX54" fmla="*/ 333236 w 1791907"/>
                <a:gd name="connsiteY54" fmla="*/ 532276 h 1221998"/>
                <a:gd name="connsiteX55" fmla="*/ 377461 w 1791907"/>
                <a:gd name="connsiteY55" fmla="*/ 517853 h 1221998"/>
                <a:gd name="connsiteX56" fmla="*/ 507635 w 1791907"/>
                <a:gd name="connsiteY56" fmla="*/ 589156 h 1221998"/>
                <a:gd name="connsiteX0" fmla="*/ 507635 w 1791907"/>
                <a:gd name="connsiteY0" fmla="*/ 606435 h 1239277"/>
                <a:gd name="connsiteX1" fmla="*/ 543149 w 1791907"/>
                <a:gd name="connsiteY1" fmla="*/ 534591 h 1239277"/>
                <a:gd name="connsiteX2" fmla="*/ 611776 w 1791907"/>
                <a:gd name="connsiteY2" fmla="*/ 512544 h 1239277"/>
                <a:gd name="connsiteX3" fmla="*/ 629057 w 1791907"/>
                <a:gd name="connsiteY3" fmla="*/ 598544 h 1239277"/>
                <a:gd name="connsiteX4" fmla="*/ 669062 w 1791907"/>
                <a:gd name="connsiteY4" fmla="*/ 783329 h 1239277"/>
                <a:gd name="connsiteX5" fmla="*/ 754921 w 1791907"/>
                <a:gd name="connsiteY5" fmla="*/ 938722 h 1239277"/>
                <a:gd name="connsiteX6" fmla="*/ 750977 w 1791907"/>
                <a:gd name="connsiteY6" fmla="*/ 739514 h 1239277"/>
                <a:gd name="connsiteX7" fmla="*/ 777647 w 1791907"/>
                <a:gd name="connsiteY7" fmla="*/ 604259 h 1239277"/>
                <a:gd name="connsiteX8" fmla="*/ 925060 w 1791907"/>
                <a:gd name="connsiteY8" fmla="*/ 733271 h 1239277"/>
                <a:gd name="connsiteX9" fmla="*/ 1055505 w 1791907"/>
                <a:gd name="connsiteY9" fmla="*/ 951780 h 1239277"/>
                <a:gd name="connsiteX10" fmla="*/ 992912 w 1791907"/>
                <a:gd name="connsiteY10" fmla="*/ 745229 h 1239277"/>
                <a:gd name="connsiteX11" fmla="*/ 1194842 w 1791907"/>
                <a:gd name="connsiteY11" fmla="*/ 992879 h 1239277"/>
                <a:gd name="connsiteX12" fmla="*/ 1170077 w 1791907"/>
                <a:gd name="connsiteY12" fmla="*/ 870959 h 1239277"/>
                <a:gd name="connsiteX13" fmla="*/ 1295807 w 1791907"/>
                <a:gd name="connsiteY13" fmla="*/ 979544 h 1239277"/>
                <a:gd name="connsiteX14" fmla="*/ 1341527 w 1791907"/>
                <a:gd name="connsiteY14" fmla="*/ 1143374 h 1239277"/>
                <a:gd name="connsiteX15" fmla="*/ 1364387 w 1791907"/>
                <a:gd name="connsiteY15" fmla="*/ 1017644 h 1239277"/>
                <a:gd name="connsiteX16" fmla="*/ 1396242 w 1791907"/>
                <a:gd name="connsiteY16" fmla="*/ 1237427 h 1239277"/>
                <a:gd name="connsiteX17" fmla="*/ 1457887 w 1791907"/>
                <a:gd name="connsiteY17" fmla="*/ 1119650 h 1239277"/>
                <a:gd name="connsiteX18" fmla="*/ 1528727 w 1791907"/>
                <a:gd name="connsiteY18" fmla="*/ 1058492 h 1239277"/>
                <a:gd name="connsiteX19" fmla="*/ 1603606 w 1791907"/>
                <a:gd name="connsiteY19" fmla="*/ 1056927 h 1239277"/>
                <a:gd name="connsiteX20" fmla="*/ 1663804 w 1791907"/>
                <a:gd name="connsiteY20" fmla="*/ 1112696 h 1239277"/>
                <a:gd name="connsiteX21" fmla="*/ 1671424 w 1791907"/>
                <a:gd name="connsiteY21" fmla="*/ 926204 h 1239277"/>
                <a:gd name="connsiteX22" fmla="*/ 1670561 w 1791907"/>
                <a:gd name="connsiteY22" fmla="*/ 845486 h 1239277"/>
                <a:gd name="connsiteX23" fmla="*/ 1741577 w 1791907"/>
                <a:gd name="connsiteY23" fmla="*/ 910964 h 1239277"/>
                <a:gd name="connsiteX24" fmla="*/ 1701572 w 1791907"/>
                <a:gd name="connsiteY24" fmla="*/ 737609 h 1239277"/>
                <a:gd name="connsiteX25" fmla="*/ 1701572 w 1791907"/>
                <a:gd name="connsiteY25" fmla="*/ 636644 h 1239277"/>
                <a:gd name="connsiteX26" fmla="*/ 1781582 w 1791907"/>
                <a:gd name="connsiteY26" fmla="*/ 697604 h 1239277"/>
                <a:gd name="connsiteX27" fmla="*/ 1733957 w 1791907"/>
                <a:gd name="connsiteY27" fmla="*/ 568064 h 1239277"/>
                <a:gd name="connsiteX28" fmla="*/ 1667282 w 1791907"/>
                <a:gd name="connsiteY28" fmla="*/ 417569 h 1239277"/>
                <a:gd name="connsiteX29" fmla="*/ 1497737 w 1791907"/>
                <a:gd name="connsiteY29" fmla="*/ 240404 h 1239277"/>
                <a:gd name="connsiteX30" fmla="*/ 1364387 w 1791907"/>
                <a:gd name="connsiteY30" fmla="*/ 150869 h 1239277"/>
                <a:gd name="connsiteX31" fmla="*/ 1431606 w 1791907"/>
                <a:gd name="connsiteY31" fmla="*/ 150050 h 1239277"/>
                <a:gd name="connsiteX32" fmla="*/ 1532527 w 1791907"/>
                <a:gd name="connsiteY32" fmla="*/ 163651 h 1239277"/>
                <a:gd name="connsiteX33" fmla="*/ 1339622 w 1791907"/>
                <a:gd name="connsiteY33" fmla="*/ 84194 h 1239277"/>
                <a:gd name="connsiteX34" fmla="*/ 1128167 w 1791907"/>
                <a:gd name="connsiteY34" fmla="*/ 38474 h 1239277"/>
                <a:gd name="connsiteX35" fmla="*/ 933812 w 1791907"/>
                <a:gd name="connsiteY35" fmla="*/ 377 h 1239277"/>
                <a:gd name="connsiteX36" fmla="*/ 668245 w 1791907"/>
                <a:gd name="connsiteY36" fmla="*/ 22419 h 1239277"/>
                <a:gd name="connsiteX37" fmla="*/ 480467 w 1791907"/>
                <a:gd name="connsiteY37" fmla="*/ 76574 h 1239277"/>
                <a:gd name="connsiteX38" fmla="*/ 352832 w 1791907"/>
                <a:gd name="connsiteY38" fmla="*/ 166109 h 1239277"/>
                <a:gd name="connsiteX39" fmla="*/ 301397 w 1791907"/>
                <a:gd name="connsiteY39" fmla="*/ 236594 h 1239277"/>
                <a:gd name="connsiteX40" fmla="*/ 227102 w 1791907"/>
                <a:gd name="connsiteY40" fmla="*/ 299459 h 1239277"/>
                <a:gd name="connsiteX41" fmla="*/ 160427 w 1791907"/>
                <a:gd name="connsiteY41" fmla="*/ 352799 h 1239277"/>
                <a:gd name="connsiteX42" fmla="*/ 82322 w 1791907"/>
                <a:gd name="connsiteY42" fmla="*/ 507104 h 1239277"/>
                <a:gd name="connsiteX43" fmla="*/ 17552 w 1791907"/>
                <a:gd name="connsiteY43" fmla="*/ 695699 h 1239277"/>
                <a:gd name="connsiteX44" fmla="*/ 2312 w 1791907"/>
                <a:gd name="connsiteY44" fmla="*/ 756659 h 1239277"/>
                <a:gd name="connsiteX45" fmla="*/ 57557 w 1791907"/>
                <a:gd name="connsiteY45" fmla="*/ 699509 h 1239277"/>
                <a:gd name="connsiteX46" fmla="*/ 55652 w 1791907"/>
                <a:gd name="connsiteY46" fmla="*/ 931919 h 1239277"/>
                <a:gd name="connsiteX47" fmla="*/ 68987 w 1791907"/>
                <a:gd name="connsiteY47" fmla="*/ 1010024 h 1239277"/>
                <a:gd name="connsiteX48" fmla="*/ 97562 w 1791907"/>
                <a:gd name="connsiteY48" fmla="*/ 912869 h 1239277"/>
                <a:gd name="connsiteX49" fmla="*/ 143782 w 1791907"/>
                <a:gd name="connsiteY49" fmla="*/ 1011929 h 1239277"/>
                <a:gd name="connsiteX50" fmla="*/ 175667 w 1791907"/>
                <a:gd name="connsiteY50" fmla="*/ 888104 h 1239277"/>
                <a:gd name="connsiteX51" fmla="*/ 238758 w 1791907"/>
                <a:gd name="connsiteY51" fmla="*/ 732168 h 1239277"/>
                <a:gd name="connsiteX52" fmla="*/ 248057 w 1791907"/>
                <a:gd name="connsiteY52" fmla="*/ 910964 h 1239277"/>
                <a:gd name="connsiteX53" fmla="*/ 321306 w 1791907"/>
                <a:gd name="connsiteY53" fmla="*/ 666038 h 1239277"/>
                <a:gd name="connsiteX54" fmla="*/ 333236 w 1791907"/>
                <a:gd name="connsiteY54" fmla="*/ 549555 h 1239277"/>
                <a:gd name="connsiteX55" fmla="*/ 377461 w 1791907"/>
                <a:gd name="connsiteY55" fmla="*/ 535132 h 1239277"/>
                <a:gd name="connsiteX56" fmla="*/ 507635 w 1791907"/>
                <a:gd name="connsiteY56" fmla="*/ 606435 h 1239277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1055505 w 1791907"/>
                <a:gd name="connsiteY9" fmla="*/ 951435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95807 w 1791907"/>
                <a:gd name="connsiteY13" fmla="*/ 979199 h 1238932"/>
                <a:gd name="connsiteX14" fmla="*/ 1341527 w 1791907"/>
                <a:gd name="connsiteY14" fmla="*/ 1143029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7282 w 1791907"/>
                <a:gd name="connsiteY28" fmla="*/ 417224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1055505 w 1791907"/>
                <a:gd name="connsiteY9" fmla="*/ 951435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95807 w 1791907"/>
                <a:gd name="connsiteY13" fmla="*/ 979199 h 1238932"/>
                <a:gd name="connsiteX14" fmla="*/ 1341527 w 1791907"/>
                <a:gd name="connsiteY14" fmla="*/ 1143029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1055505 w 1791907"/>
                <a:gd name="connsiteY9" fmla="*/ 951435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95807 w 1791907"/>
                <a:gd name="connsiteY13" fmla="*/ 979199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1055505 w 1791907"/>
                <a:gd name="connsiteY9" fmla="*/ 951435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85612 w 1791907"/>
                <a:gd name="connsiteY9" fmla="*/ 927490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85612 w 1791907"/>
                <a:gd name="connsiteY9" fmla="*/ 927490 h 1238932"/>
                <a:gd name="connsiteX10" fmla="*/ 1035457 w 1791907"/>
                <a:gd name="connsiteY10" fmla="*/ 759849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55223 w 1791907"/>
                <a:gd name="connsiteY9" fmla="*/ 915516 h 1238932"/>
                <a:gd name="connsiteX10" fmla="*/ 1035457 w 1791907"/>
                <a:gd name="connsiteY10" fmla="*/ 759849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55223 w 1791907"/>
                <a:gd name="connsiteY9" fmla="*/ 915516 h 1238932"/>
                <a:gd name="connsiteX10" fmla="*/ 1035457 w 1791907"/>
                <a:gd name="connsiteY10" fmla="*/ 759849 h 1238932"/>
                <a:gd name="connsiteX11" fmla="*/ 1194842 w 1791907"/>
                <a:gd name="connsiteY11" fmla="*/ 992534 h 1238932"/>
                <a:gd name="connsiteX12" fmla="*/ 1170077 w 1791907"/>
                <a:gd name="connsiteY12" fmla="*/ 834695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55223 w 1791907"/>
                <a:gd name="connsiteY9" fmla="*/ 915516 h 1238932"/>
                <a:gd name="connsiteX10" fmla="*/ 1035457 w 1791907"/>
                <a:gd name="connsiteY10" fmla="*/ 759849 h 1238932"/>
                <a:gd name="connsiteX11" fmla="*/ 1112793 w 1791907"/>
                <a:gd name="connsiteY11" fmla="*/ 947635 h 1238932"/>
                <a:gd name="connsiteX12" fmla="*/ 1170077 w 1791907"/>
                <a:gd name="connsiteY12" fmla="*/ 834695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35457 w 1791907"/>
                <a:gd name="connsiteY10" fmla="*/ 759849 h 1238932"/>
                <a:gd name="connsiteX11" fmla="*/ 1112793 w 1791907"/>
                <a:gd name="connsiteY11" fmla="*/ 947635 h 1238932"/>
                <a:gd name="connsiteX12" fmla="*/ 1170077 w 1791907"/>
                <a:gd name="connsiteY12" fmla="*/ 834695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70077 w 1791907"/>
                <a:gd name="connsiteY12" fmla="*/ 834695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9339 w 1791907"/>
                <a:gd name="connsiteY13" fmla="*/ 934301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866504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866504 h 1238932"/>
                <a:gd name="connsiteX0" fmla="*/ 507635 w 1791907"/>
                <a:gd name="connsiteY0" fmla="*/ 866504 h 1238932"/>
                <a:gd name="connsiteX1" fmla="*/ 521877 w 1791907"/>
                <a:gd name="connsiteY1" fmla="*/ 683909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866504 h 1238932"/>
                <a:gd name="connsiteX0" fmla="*/ 507635 w 1791907"/>
                <a:gd name="connsiteY0" fmla="*/ 866504 h 1238932"/>
                <a:gd name="connsiteX1" fmla="*/ 521877 w 1791907"/>
                <a:gd name="connsiteY1" fmla="*/ 683909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429121 w 1791907"/>
                <a:gd name="connsiteY55" fmla="*/ 693429 h 1238932"/>
                <a:gd name="connsiteX56" fmla="*/ 507635 w 1791907"/>
                <a:gd name="connsiteY56" fmla="*/ 866504 h 1238932"/>
                <a:gd name="connsiteX0" fmla="*/ 507635 w 1791907"/>
                <a:gd name="connsiteY0" fmla="*/ 866504 h 1238932"/>
                <a:gd name="connsiteX1" fmla="*/ 521877 w 1791907"/>
                <a:gd name="connsiteY1" fmla="*/ 683909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98732 w 1791907"/>
                <a:gd name="connsiteY55" fmla="*/ 699417 h 1238932"/>
                <a:gd name="connsiteX56" fmla="*/ 507635 w 1791907"/>
                <a:gd name="connsiteY56" fmla="*/ 866504 h 1238932"/>
                <a:gd name="connsiteX0" fmla="*/ 507635 w 1791907"/>
                <a:gd name="connsiteY0" fmla="*/ 866504 h 1238932"/>
                <a:gd name="connsiteX1" fmla="*/ 521877 w 1791907"/>
                <a:gd name="connsiteY1" fmla="*/ 683909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60586 w 1791907"/>
                <a:gd name="connsiteY54" fmla="*/ 567170 h 1238932"/>
                <a:gd name="connsiteX55" fmla="*/ 398732 w 1791907"/>
                <a:gd name="connsiteY55" fmla="*/ 699417 h 1238932"/>
                <a:gd name="connsiteX56" fmla="*/ 507635 w 1791907"/>
                <a:gd name="connsiteY56" fmla="*/ 866504 h 1238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791907" h="1238932">
                  <a:moveTo>
                    <a:pt x="507635" y="866504"/>
                  </a:moveTo>
                  <a:cubicBezTo>
                    <a:pt x="528159" y="863919"/>
                    <a:pt x="504520" y="742960"/>
                    <a:pt x="521877" y="683909"/>
                  </a:cubicBezTo>
                  <a:cubicBezTo>
                    <a:pt x="539234" y="624858"/>
                    <a:pt x="593913" y="526484"/>
                    <a:pt x="611776" y="512199"/>
                  </a:cubicBezTo>
                  <a:cubicBezTo>
                    <a:pt x="629639" y="497914"/>
                    <a:pt x="619509" y="553068"/>
                    <a:pt x="629057" y="598199"/>
                  </a:cubicBezTo>
                  <a:cubicBezTo>
                    <a:pt x="638605" y="643330"/>
                    <a:pt x="648085" y="726288"/>
                    <a:pt x="669062" y="782984"/>
                  </a:cubicBezTo>
                  <a:cubicBezTo>
                    <a:pt x="690039" y="839680"/>
                    <a:pt x="741269" y="945679"/>
                    <a:pt x="754921" y="938377"/>
                  </a:cubicBezTo>
                  <a:cubicBezTo>
                    <a:pt x="768573" y="931075"/>
                    <a:pt x="747189" y="794913"/>
                    <a:pt x="750977" y="739169"/>
                  </a:cubicBezTo>
                  <a:cubicBezTo>
                    <a:pt x="754765" y="683425"/>
                    <a:pt x="755217" y="610941"/>
                    <a:pt x="777647" y="603914"/>
                  </a:cubicBezTo>
                  <a:cubicBezTo>
                    <a:pt x="800077" y="596887"/>
                    <a:pt x="855959" y="645072"/>
                    <a:pt x="885555" y="697006"/>
                  </a:cubicBezTo>
                  <a:cubicBezTo>
                    <a:pt x="915151" y="748940"/>
                    <a:pt x="935811" y="910530"/>
                    <a:pt x="955223" y="915516"/>
                  </a:cubicBezTo>
                  <a:cubicBezTo>
                    <a:pt x="974635" y="920502"/>
                    <a:pt x="975767" y="721571"/>
                    <a:pt x="1002029" y="726924"/>
                  </a:cubicBezTo>
                  <a:cubicBezTo>
                    <a:pt x="1028291" y="732277"/>
                    <a:pt x="1085291" y="940150"/>
                    <a:pt x="1112793" y="947635"/>
                  </a:cubicBezTo>
                  <a:cubicBezTo>
                    <a:pt x="1140295" y="955121"/>
                    <a:pt x="1144134" y="781044"/>
                    <a:pt x="1167039" y="771837"/>
                  </a:cubicBezTo>
                  <a:cubicBezTo>
                    <a:pt x="1189944" y="762631"/>
                    <a:pt x="1232283" y="842005"/>
                    <a:pt x="1250222" y="892396"/>
                  </a:cubicBezTo>
                  <a:cubicBezTo>
                    <a:pt x="1268161" y="942787"/>
                    <a:pt x="1255645" y="1053367"/>
                    <a:pt x="1274672" y="1074184"/>
                  </a:cubicBezTo>
                  <a:cubicBezTo>
                    <a:pt x="1293699" y="1095001"/>
                    <a:pt x="1344125" y="990149"/>
                    <a:pt x="1364387" y="1017299"/>
                  </a:cubicBezTo>
                  <a:cubicBezTo>
                    <a:pt x="1384649" y="1044449"/>
                    <a:pt x="1380659" y="1220081"/>
                    <a:pt x="1396242" y="1237082"/>
                  </a:cubicBezTo>
                  <a:cubicBezTo>
                    <a:pt x="1411825" y="1254083"/>
                    <a:pt x="1435806" y="1149127"/>
                    <a:pt x="1457887" y="1119305"/>
                  </a:cubicBezTo>
                  <a:cubicBezTo>
                    <a:pt x="1479968" y="1089483"/>
                    <a:pt x="1504441" y="1068601"/>
                    <a:pt x="1528727" y="1058147"/>
                  </a:cubicBezTo>
                  <a:cubicBezTo>
                    <a:pt x="1553013" y="1047693"/>
                    <a:pt x="1553404" y="1039242"/>
                    <a:pt x="1603606" y="1056582"/>
                  </a:cubicBezTo>
                  <a:cubicBezTo>
                    <a:pt x="1653808" y="1073922"/>
                    <a:pt x="1652501" y="1134138"/>
                    <a:pt x="1663804" y="1112351"/>
                  </a:cubicBezTo>
                  <a:cubicBezTo>
                    <a:pt x="1675107" y="1090564"/>
                    <a:pt x="1670298" y="970394"/>
                    <a:pt x="1671424" y="925859"/>
                  </a:cubicBezTo>
                  <a:cubicBezTo>
                    <a:pt x="1672550" y="881324"/>
                    <a:pt x="1658869" y="847681"/>
                    <a:pt x="1670561" y="845141"/>
                  </a:cubicBezTo>
                  <a:cubicBezTo>
                    <a:pt x="1682253" y="842601"/>
                    <a:pt x="1736409" y="928598"/>
                    <a:pt x="1741577" y="910619"/>
                  </a:cubicBezTo>
                  <a:cubicBezTo>
                    <a:pt x="1746745" y="892640"/>
                    <a:pt x="1708240" y="782984"/>
                    <a:pt x="1701572" y="737264"/>
                  </a:cubicBezTo>
                  <a:cubicBezTo>
                    <a:pt x="1694905" y="691544"/>
                    <a:pt x="1688237" y="642966"/>
                    <a:pt x="1701572" y="636299"/>
                  </a:cubicBezTo>
                  <a:cubicBezTo>
                    <a:pt x="1714907" y="629632"/>
                    <a:pt x="1825715" y="765839"/>
                    <a:pt x="1781582" y="697259"/>
                  </a:cubicBezTo>
                  <a:cubicBezTo>
                    <a:pt x="1737449" y="628679"/>
                    <a:pt x="1754020" y="614890"/>
                    <a:pt x="1733957" y="567719"/>
                  </a:cubicBezTo>
                  <a:cubicBezTo>
                    <a:pt x="1713894" y="520548"/>
                    <a:pt x="1700574" y="468841"/>
                    <a:pt x="1661204" y="414231"/>
                  </a:cubicBezTo>
                  <a:cubicBezTo>
                    <a:pt x="1621834" y="359621"/>
                    <a:pt x="1547206" y="284010"/>
                    <a:pt x="1497737" y="240059"/>
                  </a:cubicBezTo>
                  <a:cubicBezTo>
                    <a:pt x="1448268" y="196108"/>
                    <a:pt x="1375409" y="165583"/>
                    <a:pt x="1364387" y="150524"/>
                  </a:cubicBezTo>
                  <a:cubicBezTo>
                    <a:pt x="1353365" y="135465"/>
                    <a:pt x="1403583" y="147575"/>
                    <a:pt x="1431606" y="149705"/>
                  </a:cubicBezTo>
                  <a:cubicBezTo>
                    <a:pt x="1459629" y="151835"/>
                    <a:pt x="1547858" y="174282"/>
                    <a:pt x="1532527" y="163306"/>
                  </a:cubicBezTo>
                  <a:cubicBezTo>
                    <a:pt x="1517196" y="152330"/>
                    <a:pt x="1401444" y="106707"/>
                    <a:pt x="1339622" y="83849"/>
                  </a:cubicBezTo>
                  <a:cubicBezTo>
                    <a:pt x="1277800" y="60991"/>
                    <a:pt x="1229229" y="40124"/>
                    <a:pt x="1161594" y="26155"/>
                  </a:cubicBezTo>
                  <a:cubicBezTo>
                    <a:pt x="1093959" y="12186"/>
                    <a:pt x="1016037" y="712"/>
                    <a:pt x="933812" y="32"/>
                  </a:cubicBezTo>
                  <a:cubicBezTo>
                    <a:pt x="851587" y="-648"/>
                    <a:pt x="743803" y="9374"/>
                    <a:pt x="668245" y="22074"/>
                  </a:cubicBezTo>
                  <a:cubicBezTo>
                    <a:pt x="592688" y="34774"/>
                    <a:pt x="533036" y="52281"/>
                    <a:pt x="480467" y="76229"/>
                  </a:cubicBezTo>
                  <a:cubicBezTo>
                    <a:pt x="427898" y="100177"/>
                    <a:pt x="382677" y="139094"/>
                    <a:pt x="352832" y="165764"/>
                  </a:cubicBezTo>
                  <a:cubicBezTo>
                    <a:pt x="322987" y="192434"/>
                    <a:pt x="322352" y="214024"/>
                    <a:pt x="301397" y="236249"/>
                  </a:cubicBezTo>
                  <a:cubicBezTo>
                    <a:pt x="280442" y="258474"/>
                    <a:pt x="250597" y="279747"/>
                    <a:pt x="227102" y="299114"/>
                  </a:cubicBezTo>
                  <a:cubicBezTo>
                    <a:pt x="203607" y="318481"/>
                    <a:pt x="184557" y="317846"/>
                    <a:pt x="160427" y="352454"/>
                  </a:cubicBezTo>
                  <a:cubicBezTo>
                    <a:pt x="136297" y="387062"/>
                    <a:pt x="106134" y="449609"/>
                    <a:pt x="82322" y="506759"/>
                  </a:cubicBezTo>
                  <a:cubicBezTo>
                    <a:pt x="58510" y="563909"/>
                    <a:pt x="30887" y="653762"/>
                    <a:pt x="17552" y="695354"/>
                  </a:cubicBezTo>
                  <a:cubicBezTo>
                    <a:pt x="4217" y="736946"/>
                    <a:pt x="-4355" y="755679"/>
                    <a:pt x="2312" y="756314"/>
                  </a:cubicBezTo>
                  <a:cubicBezTo>
                    <a:pt x="8979" y="756949"/>
                    <a:pt x="48667" y="669954"/>
                    <a:pt x="57557" y="699164"/>
                  </a:cubicBezTo>
                  <a:cubicBezTo>
                    <a:pt x="66447" y="728374"/>
                    <a:pt x="53747" y="879822"/>
                    <a:pt x="55652" y="931574"/>
                  </a:cubicBezTo>
                  <a:cubicBezTo>
                    <a:pt x="57557" y="983326"/>
                    <a:pt x="62002" y="1012854"/>
                    <a:pt x="68987" y="1009679"/>
                  </a:cubicBezTo>
                  <a:cubicBezTo>
                    <a:pt x="75972" y="1006504"/>
                    <a:pt x="85096" y="912207"/>
                    <a:pt x="97562" y="912524"/>
                  </a:cubicBezTo>
                  <a:cubicBezTo>
                    <a:pt x="110028" y="912841"/>
                    <a:pt x="130764" y="1015712"/>
                    <a:pt x="143782" y="1011584"/>
                  </a:cubicBezTo>
                  <a:cubicBezTo>
                    <a:pt x="156799" y="1007457"/>
                    <a:pt x="159838" y="934386"/>
                    <a:pt x="175667" y="887759"/>
                  </a:cubicBezTo>
                  <a:cubicBezTo>
                    <a:pt x="191496" y="841132"/>
                    <a:pt x="226693" y="728013"/>
                    <a:pt x="238758" y="731823"/>
                  </a:cubicBezTo>
                  <a:cubicBezTo>
                    <a:pt x="250823" y="735633"/>
                    <a:pt x="234299" y="921641"/>
                    <a:pt x="248057" y="910619"/>
                  </a:cubicBezTo>
                  <a:cubicBezTo>
                    <a:pt x="261815" y="899597"/>
                    <a:pt x="302551" y="722934"/>
                    <a:pt x="321306" y="665693"/>
                  </a:cubicBezTo>
                  <a:cubicBezTo>
                    <a:pt x="340061" y="608452"/>
                    <a:pt x="344076" y="593840"/>
                    <a:pt x="360586" y="567170"/>
                  </a:cubicBezTo>
                  <a:cubicBezTo>
                    <a:pt x="377096" y="540500"/>
                    <a:pt x="374224" y="649528"/>
                    <a:pt x="398732" y="699417"/>
                  </a:cubicBezTo>
                  <a:cubicBezTo>
                    <a:pt x="423240" y="749306"/>
                    <a:pt x="487111" y="869089"/>
                    <a:pt x="507635" y="866504"/>
                  </a:cubicBezTo>
                  <a:close/>
                </a:path>
              </a:pathLst>
            </a:custGeom>
            <a:solidFill>
              <a:schemeClr val="accent4">
                <a:lumMod val="50000"/>
              </a:schemeClr>
            </a:solidFill>
            <a:ln>
              <a:noFill/>
            </a:ln>
            <a:effectLst/>
            <a:sp3d prstMaterial="softEdge">
              <a:bevelT w="1714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87" name="Oval 186">
              <a:extLst>
                <a:ext uri="{FF2B5EF4-FFF2-40B4-BE49-F238E27FC236}">
                  <a16:creationId xmlns:a16="http://schemas.microsoft.com/office/drawing/2014/main" id="{CF71C245-7E24-4B94-AC26-3DB22852D5AE}"/>
                </a:ext>
              </a:extLst>
            </p:cNvPr>
            <p:cNvSpPr/>
            <p:nvPr/>
          </p:nvSpPr>
          <p:spPr>
            <a:xfrm rot="20800008">
              <a:off x="5400721" y="2687734"/>
              <a:ext cx="152057" cy="166441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mc:AlternateContent xmlns:mc="http://schemas.openxmlformats.org/markup-compatibility/2006" xmlns:p14="http://schemas.microsoft.com/office/powerpoint/2010/main">
          <mc:Choice Requires="p14">
            <p:contentPart p14:bwMode="auto" r:id="rId15">
              <p14:nvContentPartPr>
                <p14:cNvPr id="188" name="Ink 187">
                  <a:extLst>
                    <a:ext uri="{FF2B5EF4-FFF2-40B4-BE49-F238E27FC236}">
                      <a16:creationId xmlns:a16="http://schemas.microsoft.com/office/drawing/2014/main" id="{DE17E04A-4689-4660-BCC3-F3D398C3482E}"/>
                    </a:ext>
                  </a:extLst>
                </p14:cNvPr>
                <p14:cNvContentPartPr/>
                <p14:nvPr/>
              </p14:nvContentPartPr>
              <p14:xfrm rot="20800008">
                <a:off x="5705303" y="2894521"/>
                <a:ext cx="28440" cy="42480"/>
              </p14:xfrm>
            </p:contentPart>
          </mc:Choice>
          <mc:Fallback xmlns="">
            <p:pic>
              <p:nvPicPr>
                <p:cNvPr id="188" name="Ink 187">
                  <a:extLst>
                    <a:ext uri="{FF2B5EF4-FFF2-40B4-BE49-F238E27FC236}">
                      <a16:creationId xmlns:a16="http://schemas.microsoft.com/office/drawing/2014/main" id="{DE17E04A-4689-4660-BCC3-F3D398C3482E}"/>
                    </a:ext>
                  </a:extLst>
                </p:cNvPr>
                <p:cNvPicPr/>
                <p:nvPr/>
              </p:nvPicPr>
              <p:blipFill>
                <a:blip r:embed="rId16"/>
                <a:stretch>
                  <a:fillRect/>
                </a:stretch>
              </p:blipFill>
              <p:spPr>
                <a:xfrm rot="20800008">
                  <a:off x="5692136" y="2881410"/>
                  <a:ext cx="54247" cy="68178"/>
                </a:xfrm>
                <a:prstGeom prst="rect">
                  <a:avLst/>
                </a:prstGeom>
              </p:spPr>
            </p:pic>
          </mc:Fallback>
        </mc:AlternateContent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F9D55176-BB33-4954-9516-B5C9D1A79F02}"/>
                </a:ext>
              </a:extLst>
            </p:cNvPr>
            <p:cNvSpPr/>
            <p:nvPr/>
          </p:nvSpPr>
          <p:spPr>
            <a:xfrm rot="20800008">
              <a:off x="6377909" y="2611068"/>
              <a:ext cx="112118" cy="164403"/>
            </a:xfrm>
            <a:custGeom>
              <a:avLst/>
              <a:gdLst>
                <a:gd name="connsiteX0" fmla="*/ 4594 w 97508"/>
                <a:gd name="connsiteY0" fmla="*/ 140638 h 174793"/>
                <a:gd name="connsiteX1" fmla="*/ 4594 w 97508"/>
                <a:gd name="connsiteY1" fmla="*/ 78907 h 174793"/>
                <a:gd name="connsiteX2" fmla="*/ 37389 w 97508"/>
                <a:gd name="connsiteY2" fmla="*/ 7529 h 174793"/>
                <a:gd name="connsiteX3" fmla="*/ 95263 w 97508"/>
                <a:gd name="connsiteY3" fmla="*/ 5600 h 174793"/>
                <a:gd name="connsiteX4" fmla="*/ 81759 w 97508"/>
                <a:gd name="connsiteY4" fmla="*/ 38395 h 174793"/>
                <a:gd name="connsiteX5" fmla="*/ 45106 w 97508"/>
                <a:gd name="connsiteY5" fmla="*/ 65403 h 174793"/>
                <a:gd name="connsiteX6" fmla="*/ 64397 w 97508"/>
                <a:gd name="connsiteY6" fmla="*/ 113631 h 174793"/>
                <a:gd name="connsiteX7" fmla="*/ 45106 w 97508"/>
                <a:gd name="connsiteY7" fmla="*/ 173433 h 174793"/>
                <a:gd name="connsiteX8" fmla="*/ 4594 w 97508"/>
                <a:gd name="connsiteY8" fmla="*/ 140638 h 174793"/>
                <a:gd name="connsiteX0" fmla="*/ 4721 w 97635"/>
                <a:gd name="connsiteY0" fmla="*/ 140638 h 169258"/>
                <a:gd name="connsiteX1" fmla="*/ 4721 w 97635"/>
                <a:gd name="connsiteY1" fmla="*/ 78907 h 169258"/>
                <a:gd name="connsiteX2" fmla="*/ 37516 w 97635"/>
                <a:gd name="connsiteY2" fmla="*/ 7529 h 169258"/>
                <a:gd name="connsiteX3" fmla="*/ 95390 w 97635"/>
                <a:gd name="connsiteY3" fmla="*/ 5600 h 169258"/>
                <a:gd name="connsiteX4" fmla="*/ 81886 w 97635"/>
                <a:gd name="connsiteY4" fmla="*/ 38395 h 169258"/>
                <a:gd name="connsiteX5" fmla="*/ 45233 w 97635"/>
                <a:gd name="connsiteY5" fmla="*/ 65403 h 169258"/>
                <a:gd name="connsiteX6" fmla="*/ 64524 w 97635"/>
                <a:gd name="connsiteY6" fmla="*/ 113631 h 169258"/>
                <a:gd name="connsiteX7" fmla="*/ 47163 w 97635"/>
                <a:gd name="connsiteY7" fmla="*/ 167646 h 169258"/>
                <a:gd name="connsiteX8" fmla="*/ 4721 w 97635"/>
                <a:gd name="connsiteY8" fmla="*/ 140638 h 169258"/>
                <a:gd name="connsiteX0" fmla="*/ 7132 w 100046"/>
                <a:gd name="connsiteY0" fmla="*/ 140638 h 169258"/>
                <a:gd name="connsiteX1" fmla="*/ 7132 w 100046"/>
                <a:gd name="connsiteY1" fmla="*/ 78907 h 169258"/>
                <a:gd name="connsiteX2" fmla="*/ 39927 w 100046"/>
                <a:gd name="connsiteY2" fmla="*/ 7529 h 169258"/>
                <a:gd name="connsiteX3" fmla="*/ 97801 w 100046"/>
                <a:gd name="connsiteY3" fmla="*/ 5600 h 169258"/>
                <a:gd name="connsiteX4" fmla="*/ 84297 w 100046"/>
                <a:gd name="connsiteY4" fmla="*/ 38395 h 169258"/>
                <a:gd name="connsiteX5" fmla="*/ 47644 w 100046"/>
                <a:gd name="connsiteY5" fmla="*/ 65403 h 169258"/>
                <a:gd name="connsiteX6" fmla="*/ 66935 w 100046"/>
                <a:gd name="connsiteY6" fmla="*/ 113631 h 169258"/>
                <a:gd name="connsiteX7" fmla="*/ 49574 w 100046"/>
                <a:gd name="connsiteY7" fmla="*/ 167646 h 169258"/>
                <a:gd name="connsiteX8" fmla="*/ 7132 w 100046"/>
                <a:gd name="connsiteY8" fmla="*/ 140638 h 169258"/>
                <a:gd name="connsiteX0" fmla="*/ 4170 w 112517"/>
                <a:gd name="connsiteY0" fmla="*/ 154142 h 170508"/>
                <a:gd name="connsiteX1" fmla="*/ 19603 w 112517"/>
                <a:gd name="connsiteY1" fmla="*/ 78907 h 170508"/>
                <a:gd name="connsiteX2" fmla="*/ 52398 w 112517"/>
                <a:gd name="connsiteY2" fmla="*/ 7529 h 170508"/>
                <a:gd name="connsiteX3" fmla="*/ 110272 w 112517"/>
                <a:gd name="connsiteY3" fmla="*/ 5600 h 170508"/>
                <a:gd name="connsiteX4" fmla="*/ 96768 w 112517"/>
                <a:gd name="connsiteY4" fmla="*/ 38395 h 170508"/>
                <a:gd name="connsiteX5" fmla="*/ 60115 w 112517"/>
                <a:gd name="connsiteY5" fmla="*/ 65403 h 170508"/>
                <a:gd name="connsiteX6" fmla="*/ 79406 w 112517"/>
                <a:gd name="connsiteY6" fmla="*/ 113631 h 170508"/>
                <a:gd name="connsiteX7" fmla="*/ 62045 w 112517"/>
                <a:gd name="connsiteY7" fmla="*/ 167646 h 170508"/>
                <a:gd name="connsiteX8" fmla="*/ 4170 w 112517"/>
                <a:gd name="connsiteY8" fmla="*/ 154142 h 170508"/>
                <a:gd name="connsiteX0" fmla="*/ 4954 w 107513"/>
                <a:gd name="connsiteY0" fmla="*/ 154142 h 170508"/>
                <a:gd name="connsiteX1" fmla="*/ 14599 w 107513"/>
                <a:gd name="connsiteY1" fmla="*/ 78907 h 170508"/>
                <a:gd name="connsiteX2" fmla="*/ 47394 w 107513"/>
                <a:gd name="connsiteY2" fmla="*/ 7529 h 170508"/>
                <a:gd name="connsiteX3" fmla="*/ 105268 w 107513"/>
                <a:gd name="connsiteY3" fmla="*/ 5600 h 170508"/>
                <a:gd name="connsiteX4" fmla="*/ 91764 w 107513"/>
                <a:gd name="connsiteY4" fmla="*/ 38395 h 170508"/>
                <a:gd name="connsiteX5" fmla="*/ 55111 w 107513"/>
                <a:gd name="connsiteY5" fmla="*/ 65403 h 170508"/>
                <a:gd name="connsiteX6" fmla="*/ 74402 w 107513"/>
                <a:gd name="connsiteY6" fmla="*/ 113631 h 170508"/>
                <a:gd name="connsiteX7" fmla="*/ 57041 w 107513"/>
                <a:gd name="connsiteY7" fmla="*/ 167646 h 170508"/>
                <a:gd name="connsiteX8" fmla="*/ 4954 w 107513"/>
                <a:gd name="connsiteY8" fmla="*/ 154142 h 170508"/>
                <a:gd name="connsiteX0" fmla="*/ 2473 w 105032"/>
                <a:gd name="connsiteY0" fmla="*/ 154142 h 170508"/>
                <a:gd name="connsiteX1" fmla="*/ 12118 w 105032"/>
                <a:gd name="connsiteY1" fmla="*/ 78907 h 170508"/>
                <a:gd name="connsiteX2" fmla="*/ 44913 w 105032"/>
                <a:gd name="connsiteY2" fmla="*/ 7529 h 170508"/>
                <a:gd name="connsiteX3" fmla="*/ 102787 w 105032"/>
                <a:gd name="connsiteY3" fmla="*/ 5600 h 170508"/>
                <a:gd name="connsiteX4" fmla="*/ 89283 w 105032"/>
                <a:gd name="connsiteY4" fmla="*/ 38395 h 170508"/>
                <a:gd name="connsiteX5" fmla="*/ 52630 w 105032"/>
                <a:gd name="connsiteY5" fmla="*/ 65403 h 170508"/>
                <a:gd name="connsiteX6" fmla="*/ 71921 w 105032"/>
                <a:gd name="connsiteY6" fmla="*/ 113631 h 170508"/>
                <a:gd name="connsiteX7" fmla="*/ 54560 w 105032"/>
                <a:gd name="connsiteY7" fmla="*/ 167646 h 170508"/>
                <a:gd name="connsiteX8" fmla="*/ 2473 w 105032"/>
                <a:gd name="connsiteY8" fmla="*/ 154142 h 170508"/>
                <a:gd name="connsiteX0" fmla="*/ 2473 w 103798"/>
                <a:gd name="connsiteY0" fmla="*/ 153515 h 169881"/>
                <a:gd name="connsiteX1" fmla="*/ 12118 w 103798"/>
                <a:gd name="connsiteY1" fmla="*/ 78280 h 169881"/>
                <a:gd name="connsiteX2" fmla="*/ 44913 w 103798"/>
                <a:gd name="connsiteY2" fmla="*/ 6902 h 169881"/>
                <a:gd name="connsiteX3" fmla="*/ 102787 w 103798"/>
                <a:gd name="connsiteY3" fmla="*/ 4973 h 169881"/>
                <a:gd name="connsiteX4" fmla="*/ 79637 w 103798"/>
                <a:gd name="connsiteY4" fmla="*/ 26194 h 169881"/>
                <a:gd name="connsiteX5" fmla="*/ 52630 w 103798"/>
                <a:gd name="connsiteY5" fmla="*/ 64776 h 169881"/>
                <a:gd name="connsiteX6" fmla="*/ 71921 w 103798"/>
                <a:gd name="connsiteY6" fmla="*/ 113004 h 169881"/>
                <a:gd name="connsiteX7" fmla="*/ 54560 w 103798"/>
                <a:gd name="connsiteY7" fmla="*/ 167019 h 169881"/>
                <a:gd name="connsiteX8" fmla="*/ 2473 w 103798"/>
                <a:gd name="connsiteY8" fmla="*/ 153515 h 169881"/>
                <a:gd name="connsiteX0" fmla="*/ 2473 w 113197"/>
                <a:gd name="connsiteY0" fmla="*/ 151975 h 168341"/>
                <a:gd name="connsiteX1" fmla="*/ 12118 w 113197"/>
                <a:gd name="connsiteY1" fmla="*/ 76740 h 168341"/>
                <a:gd name="connsiteX2" fmla="*/ 44913 w 113197"/>
                <a:gd name="connsiteY2" fmla="*/ 5362 h 168341"/>
                <a:gd name="connsiteX3" fmla="*/ 112432 w 113197"/>
                <a:gd name="connsiteY3" fmla="*/ 7291 h 168341"/>
                <a:gd name="connsiteX4" fmla="*/ 79637 w 113197"/>
                <a:gd name="connsiteY4" fmla="*/ 24654 h 168341"/>
                <a:gd name="connsiteX5" fmla="*/ 52630 w 113197"/>
                <a:gd name="connsiteY5" fmla="*/ 63236 h 168341"/>
                <a:gd name="connsiteX6" fmla="*/ 71921 w 113197"/>
                <a:gd name="connsiteY6" fmla="*/ 111464 h 168341"/>
                <a:gd name="connsiteX7" fmla="*/ 54560 w 113197"/>
                <a:gd name="connsiteY7" fmla="*/ 165479 h 168341"/>
                <a:gd name="connsiteX8" fmla="*/ 2473 w 113197"/>
                <a:gd name="connsiteY8" fmla="*/ 151975 h 168341"/>
                <a:gd name="connsiteX0" fmla="*/ 2473 w 112829"/>
                <a:gd name="connsiteY0" fmla="*/ 151975 h 168341"/>
                <a:gd name="connsiteX1" fmla="*/ 12118 w 112829"/>
                <a:gd name="connsiteY1" fmla="*/ 76740 h 168341"/>
                <a:gd name="connsiteX2" fmla="*/ 44913 w 112829"/>
                <a:gd name="connsiteY2" fmla="*/ 5362 h 168341"/>
                <a:gd name="connsiteX3" fmla="*/ 112432 w 112829"/>
                <a:gd name="connsiteY3" fmla="*/ 7291 h 168341"/>
                <a:gd name="connsiteX4" fmla="*/ 71921 w 112829"/>
                <a:gd name="connsiteY4" fmla="*/ 24654 h 168341"/>
                <a:gd name="connsiteX5" fmla="*/ 52630 w 112829"/>
                <a:gd name="connsiteY5" fmla="*/ 63236 h 168341"/>
                <a:gd name="connsiteX6" fmla="*/ 71921 w 112829"/>
                <a:gd name="connsiteY6" fmla="*/ 111464 h 168341"/>
                <a:gd name="connsiteX7" fmla="*/ 54560 w 112829"/>
                <a:gd name="connsiteY7" fmla="*/ 165479 h 168341"/>
                <a:gd name="connsiteX8" fmla="*/ 2473 w 112829"/>
                <a:gd name="connsiteY8" fmla="*/ 151975 h 168341"/>
                <a:gd name="connsiteX0" fmla="*/ 2473 w 113177"/>
                <a:gd name="connsiteY0" fmla="*/ 157013 h 173379"/>
                <a:gd name="connsiteX1" fmla="*/ 12118 w 113177"/>
                <a:gd name="connsiteY1" fmla="*/ 81778 h 173379"/>
                <a:gd name="connsiteX2" fmla="*/ 44913 w 113177"/>
                <a:gd name="connsiteY2" fmla="*/ 10400 h 173379"/>
                <a:gd name="connsiteX3" fmla="*/ 112432 w 113177"/>
                <a:gd name="connsiteY3" fmla="*/ 12329 h 173379"/>
                <a:gd name="connsiteX4" fmla="*/ 71921 w 113177"/>
                <a:gd name="connsiteY4" fmla="*/ 29692 h 173379"/>
                <a:gd name="connsiteX5" fmla="*/ 52630 w 113177"/>
                <a:gd name="connsiteY5" fmla="*/ 68274 h 173379"/>
                <a:gd name="connsiteX6" fmla="*/ 71921 w 113177"/>
                <a:gd name="connsiteY6" fmla="*/ 116502 h 173379"/>
                <a:gd name="connsiteX7" fmla="*/ 54560 w 113177"/>
                <a:gd name="connsiteY7" fmla="*/ 170517 h 173379"/>
                <a:gd name="connsiteX8" fmla="*/ 2473 w 113177"/>
                <a:gd name="connsiteY8" fmla="*/ 157013 h 173379"/>
                <a:gd name="connsiteX0" fmla="*/ 1414 w 112118"/>
                <a:gd name="connsiteY0" fmla="*/ 157013 h 164403"/>
                <a:gd name="connsiteX1" fmla="*/ 11059 w 112118"/>
                <a:gd name="connsiteY1" fmla="*/ 81778 h 164403"/>
                <a:gd name="connsiteX2" fmla="*/ 43854 w 112118"/>
                <a:gd name="connsiteY2" fmla="*/ 10400 h 164403"/>
                <a:gd name="connsiteX3" fmla="*/ 111373 w 112118"/>
                <a:gd name="connsiteY3" fmla="*/ 12329 h 164403"/>
                <a:gd name="connsiteX4" fmla="*/ 70862 w 112118"/>
                <a:gd name="connsiteY4" fmla="*/ 29692 h 164403"/>
                <a:gd name="connsiteX5" fmla="*/ 51571 w 112118"/>
                <a:gd name="connsiteY5" fmla="*/ 68274 h 164403"/>
                <a:gd name="connsiteX6" fmla="*/ 70862 w 112118"/>
                <a:gd name="connsiteY6" fmla="*/ 116502 h 164403"/>
                <a:gd name="connsiteX7" fmla="*/ 38068 w 112118"/>
                <a:gd name="connsiteY7" fmla="*/ 157014 h 164403"/>
                <a:gd name="connsiteX8" fmla="*/ 1414 w 112118"/>
                <a:gd name="connsiteY8" fmla="*/ 157013 h 164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2118" h="164403">
                  <a:moveTo>
                    <a:pt x="1414" y="157013"/>
                  </a:moveTo>
                  <a:cubicBezTo>
                    <a:pt x="-3087" y="144474"/>
                    <a:pt x="3986" y="106213"/>
                    <a:pt x="11059" y="81778"/>
                  </a:cubicBezTo>
                  <a:cubicBezTo>
                    <a:pt x="18132" y="57343"/>
                    <a:pt x="27135" y="21975"/>
                    <a:pt x="43854" y="10400"/>
                  </a:cubicBezTo>
                  <a:cubicBezTo>
                    <a:pt x="60573" y="-1175"/>
                    <a:pt x="104943" y="-6319"/>
                    <a:pt x="111373" y="12329"/>
                  </a:cubicBezTo>
                  <a:cubicBezTo>
                    <a:pt x="117803" y="30977"/>
                    <a:pt x="80829" y="20368"/>
                    <a:pt x="70862" y="29692"/>
                  </a:cubicBezTo>
                  <a:cubicBezTo>
                    <a:pt x="60895" y="39016"/>
                    <a:pt x="51571" y="53806"/>
                    <a:pt x="51571" y="68274"/>
                  </a:cubicBezTo>
                  <a:cubicBezTo>
                    <a:pt x="51571" y="82742"/>
                    <a:pt x="70862" y="98497"/>
                    <a:pt x="70862" y="116502"/>
                  </a:cubicBezTo>
                  <a:cubicBezTo>
                    <a:pt x="70862" y="134507"/>
                    <a:pt x="49643" y="150262"/>
                    <a:pt x="38068" y="157014"/>
                  </a:cubicBezTo>
                  <a:cubicBezTo>
                    <a:pt x="26493" y="163766"/>
                    <a:pt x="5915" y="169552"/>
                    <a:pt x="1414" y="157013"/>
                  </a:cubicBezTo>
                  <a:close/>
                </a:path>
              </a:pathLst>
            </a:custGeom>
            <a:solidFill>
              <a:srgbClr val="FACB9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A257CC14-82AB-4CEB-99A3-8FE26622967D}"/>
                </a:ext>
              </a:extLst>
            </p:cNvPr>
            <p:cNvSpPr/>
            <p:nvPr/>
          </p:nvSpPr>
          <p:spPr>
            <a:xfrm rot="20800008">
              <a:off x="5627084" y="3028614"/>
              <a:ext cx="295361" cy="32281"/>
            </a:xfrm>
            <a:custGeom>
              <a:avLst/>
              <a:gdLst>
                <a:gd name="connsiteX0" fmla="*/ 3794 w 295361"/>
                <a:gd name="connsiteY0" fmla="*/ 31237 h 32281"/>
                <a:gd name="connsiteX1" fmla="*/ 284755 w 295361"/>
                <a:gd name="connsiteY1" fmla="*/ 23574 h 32281"/>
                <a:gd name="connsiteX2" fmla="*/ 226009 w 295361"/>
                <a:gd name="connsiteY2" fmla="*/ 8249 h 32281"/>
                <a:gd name="connsiteX3" fmla="*/ 128950 w 295361"/>
                <a:gd name="connsiteY3" fmla="*/ 586 h 32281"/>
                <a:gd name="connsiteX4" fmla="*/ 3794 w 295361"/>
                <a:gd name="connsiteY4" fmla="*/ 31237 h 32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5361" h="32281">
                  <a:moveTo>
                    <a:pt x="3794" y="31237"/>
                  </a:moveTo>
                  <a:cubicBezTo>
                    <a:pt x="29761" y="35068"/>
                    <a:pt x="247719" y="27405"/>
                    <a:pt x="284755" y="23574"/>
                  </a:cubicBezTo>
                  <a:cubicBezTo>
                    <a:pt x="321791" y="19743"/>
                    <a:pt x="251976" y="12080"/>
                    <a:pt x="226009" y="8249"/>
                  </a:cubicBezTo>
                  <a:cubicBezTo>
                    <a:pt x="200042" y="4418"/>
                    <a:pt x="165560" y="-1968"/>
                    <a:pt x="128950" y="586"/>
                  </a:cubicBezTo>
                  <a:cubicBezTo>
                    <a:pt x="92340" y="3140"/>
                    <a:pt x="-22173" y="27406"/>
                    <a:pt x="3794" y="31237"/>
                  </a:cubicBez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</p:grpSp>
      <p:sp>
        <p:nvSpPr>
          <p:cNvPr id="197" name="Rectangle 196">
            <a:extLst>
              <a:ext uri="{FF2B5EF4-FFF2-40B4-BE49-F238E27FC236}">
                <a16:creationId xmlns:a16="http://schemas.microsoft.com/office/drawing/2014/main" id="{1100BA03-DB6B-4911-B01A-67825784FCE5}"/>
              </a:ext>
            </a:extLst>
          </p:cNvPr>
          <p:cNvSpPr/>
          <p:nvPr/>
        </p:nvSpPr>
        <p:spPr>
          <a:xfrm>
            <a:off x="6998490" y="2438022"/>
            <a:ext cx="4303742" cy="2354491"/>
          </a:xfrm>
          <a:prstGeom prst="rect">
            <a:avLst/>
          </a:prstGeom>
          <a:noFill/>
        </p:spPr>
        <p:txBody>
          <a:bodyPr wrap="none" lIns="137160" tIns="68580" rIns="137160" bIns="68580">
            <a:spAutoFit/>
          </a:bodyPr>
          <a:lstStyle/>
          <a:p>
            <a:pPr algn="ctr" defTabSz="685800"/>
            <a:r>
              <a:rPr lang="en-US" sz="14400" b="1" dirty="0" err="1">
                <a:ln w="12700" cmpd="sng">
                  <a:solidFill>
                    <a:srgbClr val="FFFF00"/>
                  </a:solidFill>
                  <a:prstDash val="solid"/>
                </a:ln>
                <a:solidFill>
                  <a:srgbClr val="FFFF00"/>
                </a:solidFill>
                <a:effectLst>
                  <a:glow rad="139700">
                    <a:srgbClr val="FFC000">
                      <a:satMod val="175000"/>
                      <a:alpha val="40000"/>
                    </a:srgbClr>
                  </a:glow>
                  <a:outerShdw blurRad="50800" dist="38100" dir="5400000" algn="t" rotWithShape="0">
                    <a:prstClr val="black">
                      <a:alpha val="40000"/>
                    </a:prstClr>
                  </a:outerShdw>
                </a:effectLst>
                <a:latin typeface="UTM Banque" panose="02040603050506020204" pitchFamily="18" charset="0"/>
              </a:rPr>
              <a:t>Vào</a:t>
            </a:r>
            <a:r>
              <a:rPr lang="en-US" sz="14400" b="1" dirty="0">
                <a:ln w="12700" cmpd="sng">
                  <a:solidFill>
                    <a:srgbClr val="FFFF00"/>
                  </a:solidFill>
                  <a:prstDash val="solid"/>
                </a:ln>
                <a:solidFill>
                  <a:srgbClr val="FFFF00"/>
                </a:solidFill>
                <a:effectLst>
                  <a:glow rad="139700">
                    <a:srgbClr val="FFC000">
                      <a:satMod val="175000"/>
                      <a:alpha val="40000"/>
                    </a:srgbClr>
                  </a:glow>
                  <a:outerShdw blurRad="50800" dist="38100" dir="5400000" algn="t" rotWithShape="0">
                    <a:prstClr val="black">
                      <a:alpha val="40000"/>
                    </a:prstClr>
                  </a:outerShdw>
                </a:effectLst>
                <a:latin typeface="UTM Banque" panose="02040603050506020204" pitchFamily="18" charset="0"/>
              </a:rPr>
              <a:t>!</a:t>
            </a:r>
          </a:p>
        </p:txBody>
      </p:sp>
      <p:sp>
        <p:nvSpPr>
          <p:cNvPr id="200" name="Isosceles Triangle 199">
            <a:hlinkClick r:id="" action="ppaction://hlinkshowjump?jump=lastslideviewed"/>
            <a:extLst>
              <a:ext uri="{FF2B5EF4-FFF2-40B4-BE49-F238E27FC236}">
                <a16:creationId xmlns:a16="http://schemas.microsoft.com/office/drawing/2014/main" id="{81D7F250-1B43-4748-9B93-BBE20525D2C7}"/>
              </a:ext>
            </a:extLst>
          </p:cNvPr>
          <p:cNvSpPr/>
          <p:nvPr/>
        </p:nvSpPr>
        <p:spPr>
          <a:xfrm rot="5400000">
            <a:off x="16857774" y="61850"/>
            <a:ext cx="1555845" cy="1341246"/>
          </a:xfrm>
          <a:prstGeom prst="triangle">
            <a:avLst/>
          </a:prstGeom>
          <a:solidFill>
            <a:srgbClr val="C00000"/>
          </a:solidFill>
          <a:ln>
            <a:noFill/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/>
            <a:endParaRPr lang="en-US" sz="2700">
              <a:solidFill>
                <a:prstClr val="white"/>
              </a:solidFill>
              <a:latin typeface="Calibri" panose="020F0502020204030204"/>
            </a:endParaRPr>
          </a:p>
        </p:txBody>
      </p:sp>
    </p:spTree>
    <p:extLst>
      <p:ext uri="{BB962C8B-B14F-4D97-AF65-F5344CB8AC3E}">
        <p14:creationId xmlns:p14="http://schemas.microsoft.com/office/powerpoint/2010/main" val="9411511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spd="slow" advClick="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70833E-6 -2.22222E-6 L -0.20026 -0.2243 " pathEditMode="relative" rAng="0" ptsTypes="AA">
                                      <p:cBhvr>
                                        <p:cTn id="6" dur="225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0013" y="-11227"/>
                                    </p:animMotion>
                                  </p:childTnLst>
                                  <p:subTnLst>
                                    <p:audio>
                                      <p:cMediaNode vol="21000"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ay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7" presetID="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2250" fill="hold"/>
                                        <p:tgtEl>
                                          <p:spTgt spid="20"/>
                                        </p:tgtEl>
                                      </p:cBhvr>
                                      <p:by x="50000" y="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8" presetClass="emph" presetSubtype="0" accel="51000" decel="49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-43200000">
                                      <p:cBhvr>
                                        <p:cTn id="10" dur="225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" presetID="37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1705 0.01598 C 0.01523 0.04375 -0.02774 -0.09074 -0.0392 -0.11412 C -0.06159 -0.15833 -0.06459 -0.16527 -0.07904 -0.19838 C -0.09388 -0.225 -0.10717 -0.25717 -0.1155 -0.27685 C -0.12761 -0.29606 -0.15222 -0.35231 -0.1323 -0.36296 " pathEditMode="relative" rAng="0" ptsTypes="AAAAA">
                                      <p:cBhvr>
                                        <p:cTn id="12" dur="225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7852" y="-18773"/>
                                    </p:animMotion>
                                  </p:childTnLst>
                                </p:cTn>
                              </p:par>
                              <p:par>
                                <p:cTn id="13" presetID="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2250" fill="hold"/>
                                        <p:tgtEl>
                                          <p:spTgt spid="30"/>
                                        </p:tgtEl>
                                      </p:cBhvr>
                                      <p:by x="60000" y="6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2250"/>
                            </p:stCondLst>
                            <p:childTnLst>
                              <p:par>
                                <p:cTn id="16" presetID="42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1323 -0.36296 L -0.77735 -0.31273 " pathEditMode="relative" rAng="0" ptsTypes="AA">
                                      <p:cBhvr>
                                        <p:cTn id="17" dur="75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2253" y="2500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sut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8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91667E-6 -2.96296E-6 L 0.03606 -0.02199 " pathEditMode="relative" rAng="0" ptsTypes="AA">
                                      <p:cBhvr>
                                        <p:cTn id="19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797" y="-1111"/>
                                    </p:animMotion>
                                  </p:childTnLst>
                                </p:cTn>
                              </p:par>
                              <p:par>
                                <p:cTn id="20" presetID="1" presetClass="exit" presetSubtype="0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" presetID="1" presetClass="entr" presetSubtype="0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-43200000">
                                      <p:cBhvr>
                                        <p:cTn id="25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6" presetID="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27" dur="500" fill="hold"/>
                                        <p:tgtEl>
                                          <p:spTgt spid="30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000"/>
                            </p:stCondLst>
                            <p:childTnLst>
                              <p:par>
                                <p:cTn id="29" presetID="1" presetClass="exit" presetSubtype="0" fill="hold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xit" presetSubtype="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19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19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1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30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43" dur="500" fill="hold"/>
                                        <p:tgtEl>
                                          <p:spTgt spid="197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44" dur="500" fill="hold"/>
                                        <p:tgtEl>
                                          <p:spTgt spid="19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45" dur="500" fill="hold"/>
                                        <p:tgtEl>
                                          <p:spTgt spid="197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set>
                                      <p:cBhvr>
                                        <p:cTn id="46" dur="500" fill="hold"/>
                                        <p:tgtEl>
                                          <p:spTgt spid="19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than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47" presetID="32" presetClass="emph" presetSubtype="0" repeatCount="indefinite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48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9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9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50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9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51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9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52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9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7" grpId="0"/>
      <p:bldP spid="197" grpId="1"/>
      <p:bldP spid="197" grpId="2"/>
    </p:bld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" name="dapan4">
            <a:hlinkClick r:id="rId7" action="ppaction://hlinksldjump"/>
            <a:extLst>
              <a:ext uri="{FF2B5EF4-FFF2-40B4-BE49-F238E27FC236}">
                <a16:creationId xmlns:a16="http://schemas.microsoft.com/office/drawing/2014/main" id="{418CDFC5-F1F2-4A05-8601-C70753D78DAD}"/>
              </a:ext>
            </a:extLst>
          </p:cNvPr>
          <p:cNvSpPr/>
          <p:nvPr/>
        </p:nvSpPr>
        <p:spPr>
          <a:xfrm>
            <a:off x="9706711" y="7865036"/>
            <a:ext cx="7069016" cy="1511721"/>
          </a:xfrm>
          <a:prstGeom prst="roundRect">
            <a:avLst>
              <a:gd name="adj" fmla="val 50000"/>
            </a:avLst>
          </a:prstGeom>
          <a:solidFill>
            <a:srgbClr val="DAD8CF"/>
          </a:solidFill>
          <a:ln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 prstMaterial="matte">
            <a:bevelT w="165100" h="254000" prst="hardEdge"/>
            <a:bevelB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/>
            <a:r>
              <a:rPr lang="vi-VN" sz="4400" dirty="0">
                <a:solidFill>
                  <a:schemeClr val="tx1">
                    <a:lumMod val="95000"/>
                    <a:lumOff val="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D. Chiếc xe mới được mua</a:t>
            </a:r>
          </a:p>
        </p:txBody>
      </p:sp>
      <p:sp>
        <p:nvSpPr>
          <p:cNvPr id="48" name="dapan1">
            <a:hlinkClick r:id="rId7" action="ppaction://hlinksldjump"/>
            <a:extLst>
              <a:ext uri="{FF2B5EF4-FFF2-40B4-BE49-F238E27FC236}">
                <a16:creationId xmlns:a16="http://schemas.microsoft.com/office/drawing/2014/main" id="{94E5965D-5739-45BE-B5BB-34E81578A358}"/>
              </a:ext>
            </a:extLst>
          </p:cNvPr>
          <p:cNvSpPr/>
          <p:nvPr/>
        </p:nvSpPr>
        <p:spPr>
          <a:xfrm>
            <a:off x="1512281" y="5508698"/>
            <a:ext cx="7069016" cy="1511721"/>
          </a:xfrm>
          <a:prstGeom prst="roundRect">
            <a:avLst>
              <a:gd name="adj" fmla="val 50000"/>
            </a:avLst>
          </a:prstGeom>
          <a:solidFill>
            <a:srgbClr val="DAD8CF"/>
          </a:solidFill>
          <a:ln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 prstMaterial="matte">
            <a:bevelT w="165100" h="254000" prst="hardEdge"/>
            <a:bevelB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/>
            <a:r>
              <a:rPr lang="vi-VN" sz="4400" dirty="0">
                <a:solidFill>
                  <a:schemeClr val="tx1">
                    <a:lumMod val="95000"/>
                    <a:lumOff val="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A. Chủ xe là người giàu có</a:t>
            </a:r>
          </a:p>
        </p:txBody>
      </p:sp>
      <p:sp>
        <p:nvSpPr>
          <p:cNvPr id="46" name="dapan2">
            <a:hlinkClick r:id="rId7" action="ppaction://hlinksldjump"/>
            <a:extLst>
              <a:ext uri="{FF2B5EF4-FFF2-40B4-BE49-F238E27FC236}">
                <a16:creationId xmlns:a16="http://schemas.microsoft.com/office/drawing/2014/main" id="{85E4AD51-E9FD-4FAD-A292-0E29E7581BF8}"/>
              </a:ext>
            </a:extLst>
          </p:cNvPr>
          <p:cNvSpPr/>
          <p:nvPr/>
        </p:nvSpPr>
        <p:spPr>
          <a:xfrm>
            <a:off x="9706711" y="5508698"/>
            <a:ext cx="7069016" cy="1511721"/>
          </a:xfrm>
          <a:prstGeom prst="roundRect">
            <a:avLst>
              <a:gd name="adj" fmla="val 50000"/>
            </a:avLst>
          </a:prstGeom>
          <a:solidFill>
            <a:srgbClr val="DAD8CF"/>
          </a:solidFill>
          <a:ln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 prstMaterial="matte">
            <a:bevelT w="165100" h="254000" prst="hardEdge"/>
            <a:bevelB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/>
            <a:r>
              <a:rPr lang="vi-VN" sz="4400" dirty="0">
                <a:solidFill>
                  <a:schemeClr val="tx1">
                    <a:lumMod val="95000"/>
                    <a:lumOff val="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B. Chủ xe là người cẩn thận</a:t>
            </a:r>
          </a:p>
        </p:txBody>
      </p:sp>
      <p:sp>
        <p:nvSpPr>
          <p:cNvPr id="45" name="dapan3">
            <a:hlinkClick r:id="rId8" action="ppaction://hlinksldjump"/>
            <a:extLst>
              <a:ext uri="{FF2B5EF4-FFF2-40B4-BE49-F238E27FC236}">
                <a16:creationId xmlns:a16="http://schemas.microsoft.com/office/drawing/2014/main" id="{5F4C0911-E488-4275-9DA5-0D19DF513A7E}"/>
              </a:ext>
            </a:extLst>
          </p:cNvPr>
          <p:cNvSpPr/>
          <p:nvPr/>
        </p:nvSpPr>
        <p:spPr>
          <a:xfrm>
            <a:off x="1512280" y="7865036"/>
            <a:ext cx="7069016" cy="1511721"/>
          </a:xfrm>
          <a:prstGeom prst="roundRect">
            <a:avLst>
              <a:gd name="adj" fmla="val 50000"/>
            </a:avLst>
          </a:prstGeom>
          <a:solidFill>
            <a:srgbClr val="DAD8CF"/>
          </a:solidFill>
          <a:ln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 prstMaterial="matte">
            <a:bevelT w="165100" h="254000" prst="hardEdge"/>
            <a:bevelB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/>
            <a:r>
              <a:rPr lang="vi-VN" sz="4400" dirty="0">
                <a:solidFill>
                  <a:schemeClr val="tx1">
                    <a:lumMod val="95000"/>
                    <a:lumOff val="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C. Chủ xe có thể là người lái xe bất cẩn</a:t>
            </a:r>
          </a:p>
        </p:txBody>
      </p:sp>
      <p:sp>
        <p:nvSpPr>
          <p:cNvPr id="20" name="Rectangle: Rounded Corners 19">
            <a:extLst>
              <a:ext uri="{FF2B5EF4-FFF2-40B4-BE49-F238E27FC236}">
                <a16:creationId xmlns:a16="http://schemas.microsoft.com/office/drawing/2014/main" id="{1BEF8640-1554-468C-9D8E-2F35441828B8}"/>
              </a:ext>
            </a:extLst>
          </p:cNvPr>
          <p:cNvSpPr/>
          <p:nvPr/>
        </p:nvSpPr>
        <p:spPr>
          <a:xfrm>
            <a:off x="2338754" y="2012081"/>
            <a:ext cx="13610493" cy="2910627"/>
          </a:xfrm>
          <a:prstGeom prst="roundRect">
            <a:avLst>
              <a:gd name="adj" fmla="val 50000"/>
            </a:avLst>
          </a:prstGeom>
          <a:solidFill>
            <a:srgbClr val="DAD8CF"/>
          </a:solidFill>
          <a:ln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 prstMaterial="matte">
            <a:bevelT w="165100" h="254000" prst="hardEdge"/>
            <a:bevelB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/>
            <a:r>
              <a:rPr lang="en-US" sz="4400" b="1" dirty="0">
                <a:solidFill>
                  <a:schemeClr val="tx1">
                    <a:lumMod val="95000"/>
                    <a:lumOff val="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7. </a:t>
            </a:r>
            <a:r>
              <a:rPr lang="vi-VN" sz="4400" b="1" dirty="0">
                <a:solidFill>
                  <a:schemeClr val="tx1">
                    <a:lumMod val="95000"/>
                    <a:lumOff val="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Áp dụng phương pháp của Holmes, nếu bạn thấy một chiếc ô tô có nhiều vết xước và móp méo, bạn có thể suy đoán gì?</a:t>
            </a:r>
          </a:p>
        </p:txBody>
      </p:sp>
      <p:pic>
        <p:nvPicPr>
          <p:cNvPr id="8" name="Correct Answer #3 Sound Effect">
            <a:hlinkClick r:id="" action="ppaction://media"/>
            <a:extLst>
              <a:ext uri="{FF2B5EF4-FFF2-40B4-BE49-F238E27FC236}">
                <a16:creationId xmlns:a16="http://schemas.microsoft.com/office/drawing/2014/main" id="{1B47BE7B-87D3-4C6E-B72F-1237B2DA4639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9"/>
          <a:stretch>
            <a:fillRect/>
          </a:stretch>
        </p:blipFill>
        <p:spPr>
          <a:xfrm>
            <a:off x="1741367" y="-706585"/>
            <a:ext cx="731045" cy="731045"/>
          </a:xfrm>
          <a:prstGeom prst="rect">
            <a:avLst/>
          </a:prstGeom>
        </p:spPr>
      </p:pic>
      <p:pic>
        <p:nvPicPr>
          <p:cNvPr id="9" name="Wrong Answer">
            <a:hlinkClick r:id="" action="ppaction://media"/>
            <a:extLst>
              <a:ext uri="{FF2B5EF4-FFF2-40B4-BE49-F238E27FC236}">
                <a16:creationId xmlns:a16="http://schemas.microsoft.com/office/drawing/2014/main" id="{7C786DE5-BF75-484B-ABBD-4E3454B45621}"/>
              </a:ext>
            </a:extLst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9"/>
          <a:stretch>
            <a:fillRect/>
          </a:stretch>
        </p:blipFill>
        <p:spPr>
          <a:xfrm>
            <a:off x="2912516" y="-731047"/>
            <a:ext cx="731045" cy="731045"/>
          </a:xfrm>
          <a:prstGeom prst="rect">
            <a:avLst/>
          </a:prstGeom>
        </p:spPr>
      </p:pic>
      <p:sp>
        <p:nvSpPr>
          <p:cNvPr id="10" name="Action Button: Return 9">
            <a:hlinkClick r:id="rId10" action="ppaction://hlinksldjump" highlightClick="1"/>
            <a:extLst>
              <a:ext uri="{FF2B5EF4-FFF2-40B4-BE49-F238E27FC236}">
                <a16:creationId xmlns:a16="http://schemas.microsoft.com/office/drawing/2014/main" id="{E20CEA7B-FBCA-4FED-8C7E-F830C1695342}"/>
              </a:ext>
            </a:extLst>
          </p:cNvPr>
          <p:cNvSpPr/>
          <p:nvPr/>
        </p:nvSpPr>
        <p:spPr>
          <a:xfrm rot="16200000">
            <a:off x="0" y="0"/>
            <a:ext cx="1301262" cy="1301262"/>
          </a:xfrm>
          <a:prstGeom prst="actionButtonReturn">
            <a:avLst/>
          </a:prstGeom>
          <a:solidFill>
            <a:srgbClr val="FFC000"/>
          </a:solidFill>
          <a:ln>
            <a:noFill/>
          </a:ln>
          <a:effectLst>
            <a:outerShdw blurRad="57785" dist="33020" dir="318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brightRoom" dir="t">
              <a:rot lat="0" lon="0" rev="600000"/>
            </a:lightRig>
          </a:scene3d>
          <a:sp3d prstMaterial="metal">
            <a:bevelT w="38100" h="57150"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37160" tIns="68580" rIns="137160" bIns="6858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just" defTabSz="685800"/>
            <a:endParaRPr lang="en-US" sz="4800">
              <a:solidFill>
                <a:prstClr val="white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263739669"/>
      </p:ext>
    </p:extLst>
  </p:cSld>
  <p:clrMapOvr>
    <a:masterClrMapping/>
  </p:clrMapOvr>
  <p:transition advClick="0">
    <p:circl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" presetClass="entr" presetSubtype="8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" presetID="2" presetClass="entr" presetSubtype="8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" presetID="2" presetClass="entr" presetSubtype="2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2" presetClass="entr" presetSubtype="2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24" restart="whenNotActive" fill="hold" evtFilter="cancelBubble" nodeType="interactiveSeq">
                <p:stCondLst>
                  <p:cond evt="onClick" delay="0">
                    <p:tgtEl>
                      <p:spTgt spid="4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5" fill="hold">
                      <p:stCondLst>
                        <p:cond delay="0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28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92D050"/>
                                      </p:to>
                                    </p:animClr>
                                    <p:set>
                                      <p:cBhvr>
                                        <p:cTn id="29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30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32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5050"/>
                                      </p:to>
                                    </p:animClr>
                                    <p:set>
                                      <p:cBhvr>
                                        <p:cTn id="33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34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36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5050"/>
                                      </p:to>
                                    </p:animClr>
                                    <p:set>
                                      <p:cBhvr>
                                        <p:cTn id="37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38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40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5050"/>
                                      </p:to>
                                    </p:animClr>
                                    <p:set>
                                      <p:cBhvr>
                                        <p:cTn id="41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42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mediacall" presetSubtype="0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cmd type="call" cmd="playFrom(0.0)">
                                      <p:cBhvr>
                                        <p:cTn id="44" dur="3682" fill="hold"/>
                                        <p:tgtEl>
                                          <p:spTgt spid="8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5"/>
                  </p:tgtEl>
                </p:cond>
              </p:nextCondLst>
            </p:seq>
            <p:seq concurrent="1" nextAc="seek">
              <p:cTn id="45" restart="whenNotActive" fill="hold" evtFilter="cancelBubble" nodeType="interactiveSeq">
                <p:stCondLst>
                  <p:cond evt="onClick" delay="0">
                    <p:tgtEl>
                      <p:spTgt spid="4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6" fill="hold">
                      <p:stCondLst>
                        <p:cond delay="0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49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5050"/>
                                      </p:to>
                                    </p:animClr>
                                    <p:set>
                                      <p:cBhvr>
                                        <p:cTn id="50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51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2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53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5050"/>
                                      </p:to>
                                    </p:animClr>
                                    <p:set>
                                      <p:cBhvr>
                                        <p:cTn id="54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55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6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57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5050"/>
                                      </p:to>
                                    </p:animClr>
                                    <p:set>
                                      <p:cBhvr>
                                        <p:cTn id="58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59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0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61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92D050"/>
                                      </p:to>
                                    </p:animClr>
                                    <p:set>
                                      <p:cBhvr>
                                        <p:cTn id="62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63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4" presetID="1" presetClass="mediacall" presetSubtype="0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cmd type="call" cmd="playFrom(0.0)">
                                      <p:cBhvr>
                                        <p:cTn id="65" dur="1186" fill="hold"/>
                                        <p:tgtEl>
                                          <p:spTgt spid="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6"/>
                  </p:tgtEl>
                </p:cond>
              </p:nextCondLst>
            </p:seq>
            <p:seq concurrent="1" nextAc="seek">
              <p:cTn id="66" restart="whenNotActive" fill="hold" evtFilter="cancelBubble" nodeType="interactiveSeq">
                <p:stCondLst>
                  <p:cond evt="onClick" delay="0">
                    <p:tgtEl>
                      <p:spTgt spid="4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7" fill="hold">
                      <p:stCondLst>
                        <p:cond delay="0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70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5050"/>
                                      </p:to>
                                    </p:animClr>
                                    <p:set>
                                      <p:cBhvr>
                                        <p:cTn id="71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72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3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74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5050"/>
                                      </p:to>
                                    </p:animClr>
                                    <p:set>
                                      <p:cBhvr>
                                        <p:cTn id="75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76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7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78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5050"/>
                                      </p:to>
                                    </p:animClr>
                                    <p:set>
                                      <p:cBhvr>
                                        <p:cTn id="79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80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1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82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92D050"/>
                                      </p:to>
                                    </p:animClr>
                                    <p:set>
                                      <p:cBhvr>
                                        <p:cTn id="83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84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5" presetID="1" presetClass="mediacall" presetSubtype="0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cmd type="call" cmd="playFrom(0.0)">
                                      <p:cBhvr>
                                        <p:cTn id="86" dur="1186" fill="hold"/>
                                        <p:tgtEl>
                                          <p:spTgt spid="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8"/>
                  </p:tgtEl>
                </p:cond>
              </p:nextCondLst>
            </p:seq>
            <p:seq concurrent="1" nextAc="seek">
              <p:cTn id="87" restart="whenNotActive" fill="hold" evtFilter="cancelBubble" nodeType="interactiveSeq">
                <p:stCondLst>
                  <p:cond evt="onClick" delay="0">
                    <p:tgtEl>
                      <p:spTgt spid="4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8" fill="hold">
                      <p:stCondLst>
                        <p:cond delay="0"/>
                      </p:stCondLst>
                      <p:childTnLst>
                        <p:par>
                          <p:cTn id="89" fill="hold">
                            <p:stCondLst>
                              <p:cond delay="0"/>
                            </p:stCondLst>
                            <p:childTnLst>
                              <p:par>
                                <p:cTn id="90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91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5050"/>
                                      </p:to>
                                    </p:animClr>
                                    <p:set>
                                      <p:cBhvr>
                                        <p:cTn id="92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93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4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95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5050"/>
                                      </p:to>
                                    </p:animClr>
                                    <p:set>
                                      <p:cBhvr>
                                        <p:cTn id="96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97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8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99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5050"/>
                                      </p:to>
                                    </p:animClr>
                                    <p:set>
                                      <p:cBhvr>
                                        <p:cTn id="100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01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2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103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92D050"/>
                                      </p:to>
                                    </p:animClr>
                                    <p:set>
                                      <p:cBhvr>
                                        <p:cTn id="104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05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6" presetID="1" presetClass="mediacall" presetSubtype="0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cmd type="call" cmd="playFrom(0.0)">
                                      <p:cBhvr>
                                        <p:cTn id="107" dur="1186" fill="hold"/>
                                        <p:tgtEl>
                                          <p:spTgt spid="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7"/>
                  </p:tgtEl>
                </p:cond>
              </p:nextCondLst>
            </p:seq>
            <p:audio>
              <p:cMediaNode vol="80000">
                <p:cTn id="108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8"/>
                </p:tgtEl>
              </p:cMediaNode>
            </p:audio>
            <p:audio>
              <p:cMediaNode vol="80000">
                <p:cTn id="109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9"/>
                </p:tgtEl>
              </p:cMediaNode>
            </p:audio>
          </p:childTnLst>
        </p:cTn>
      </p:par>
    </p:tnLst>
    <p:bldLst>
      <p:bldP spid="47" grpId="0" animBg="1"/>
      <p:bldP spid="48" grpId="0" animBg="1"/>
      <p:bldP spid="46" grpId="0" animBg="1"/>
      <p:bldP spid="45" grpId="0" animBg="1"/>
      <p:bldP spid="20" grpId="0" animBg="1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>
            <a:extLst>
              <a:ext uri="{FF2B5EF4-FFF2-40B4-BE49-F238E27FC236}">
                <a16:creationId xmlns:a16="http://schemas.microsoft.com/office/drawing/2014/main" id="{DBC90365-6D1C-33F3-3344-509A3BED8A80}"/>
              </a:ext>
            </a:extLst>
          </p:cNvPr>
          <p:cNvSpPr txBox="1"/>
          <p:nvPr/>
        </p:nvSpPr>
        <p:spPr>
          <a:xfrm>
            <a:off x="1274943" y="1579425"/>
            <a:ext cx="12080514" cy="677108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nl-NL" sz="4400" b="1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1</a:t>
            </a:r>
            <a:r>
              <a:rPr kumimoji="0" lang="nl-NL" sz="44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. </a:t>
            </a:r>
            <a:r>
              <a:rPr kumimoji="0" lang="nl-NL" sz="4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Tác giả</a:t>
            </a:r>
            <a:endParaRPr kumimoji="0" lang="en-US" sz="44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itchFamily="18" charset="0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D4CBC54D-FF5C-DAD4-039D-C35E7A59A125}"/>
              </a:ext>
            </a:extLst>
          </p:cNvPr>
          <p:cNvSpPr txBox="1"/>
          <p:nvPr/>
        </p:nvSpPr>
        <p:spPr>
          <a:xfrm>
            <a:off x="6387807" y="2933700"/>
            <a:ext cx="11049000" cy="34778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vi-VN" sz="4400" dirty="0">
                <a:latin typeface="+mj-lt"/>
              </a:rPr>
              <a:t>- Ren-sâm Rít sinh năm 1980 tại một trang trại ở Maryland.</a:t>
            </a:r>
          </a:p>
          <a:p>
            <a:pPr algn="just"/>
            <a:r>
              <a:rPr lang="vi-VN" sz="4400" dirty="0">
                <a:latin typeface="+mj-lt"/>
              </a:rPr>
              <a:t>- Năm 2009, ông ghi dấu ấn đầu tiên với cuốn sách </a:t>
            </a:r>
            <a:r>
              <a:rPr lang="vi-VN" sz="4400" i="1" dirty="0">
                <a:latin typeface="+mj-lt"/>
              </a:rPr>
              <a:t>The Sherlock Holmes Handbook </a:t>
            </a:r>
            <a:r>
              <a:rPr lang="vi-VN" sz="4400" dirty="0">
                <a:latin typeface="+mj-lt"/>
              </a:rPr>
              <a:t>dự án song hành cùng bộ phim </a:t>
            </a:r>
            <a:r>
              <a:rPr lang="vi-VN" sz="4400" i="1" dirty="0">
                <a:latin typeface="+mj-lt"/>
              </a:rPr>
              <a:t>Sherlock Holmes</a:t>
            </a:r>
            <a:r>
              <a:rPr lang="vi-VN" sz="4400" dirty="0">
                <a:latin typeface="+mj-lt"/>
              </a:rPr>
              <a:t>.</a:t>
            </a:r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id="{760E3008-7980-4165-7826-EFF6E91B165E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914400" y="2539818"/>
            <a:ext cx="4902200" cy="7353300"/>
          </a:xfrm>
          <a:prstGeom prst="rect">
            <a:avLst/>
          </a:prstGeom>
        </p:spPr>
      </p:pic>
      <p:pic>
        <p:nvPicPr>
          <p:cNvPr id="6" name="Picture 5">
            <a:extLst>
              <a:ext uri="{FF2B5EF4-FFF2-40B4-BE49-F238E27FC236}">
                <a16:creationId xmlns:a16="http://schemas.microsoft.com/office/drawing/2014/main" id="{BC03D284-C3E4-B704-39F9-EF5E692C635A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5316200" y="6478772"/>
            <a:ext cx="2428875" cy="3771900"/>
          </a:xfrm>
          <a:prstGeom prst="rect">
            <a:avLst/>
          </a:prstGeom>
        </p:spPr>
      </p:pic>
      <p:sp>
        <p:nvSpPr>
          <p:cNvPr id="7" name="TextBox 6">
            <a:extLst>
              <a:ext uri="{FF2B5EF4-FFF2-40B4-BE49-F238E27FC236}">
                <a16:creationId xmlns:a16="http://schemas.microsoft.com/office/drawing/2014/main" id="{3452220C-9D1B-27BA-B629-13F921FBCF7F}"/>
              </a:ext>
            </a:extLst>
          </p:cNvPr>
          <p:cNvSpPr txBox="1"/>
          <p:nvPr/>
        </p:nvSpPr>
        <p:spPr>
          <a:xfrm>
            <a:off x="6387807" y="6504467"/>
            <a:ext cx="8623593" cy="21236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vi-VN" sz="4400" dirty="0">
                <a:latin typeface="+mj-lt"/>
              </a:rPr>
              <a:t>- Là tác giả của bộ tiểu thuyết viễn tưởng </a:t>
            </a:r>
            <a:r>
              <a:rPr lang="vi-VN" sz="4400" i="1" dirty="0">
                <a:latin typeface="+mj-lt"/>
              </a:rPr>
              <a:t>Trại trẻ mồ côi của cô Peregrine</a:t>
            </a:r>
            <a:r>
              <a:rPr lang="vi-VN" sz="4400" dirty="0">
                <a:latin typeface="+mj-lt"/>
              </a:rPr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217646492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5" dur="5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0" dur="500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5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8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7" grpId="0"/>
    </p:bld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6" name="Picture 155" descr="Shape, arrow&#10;&#10;Description automatically generated">
            <a:extLst>
              <a:ext uri="{FF2B5EF4-FFF2-40B4-BE49-F238E27FC236}">
                <a16:creationId xmlns:a16="http://schemas.microsoft.com/office/drawing/2014/main" id="{A886C8CA-3AF5-4589-B175-DE8D9223C8B9}"/>
              </a:ext>
            </a:extLst>
          </p:cNvPr>
          <p:cNvPicPr>
            <a:picLocks noChangeAspect="1"/>
          </p:cNvPicPr>
          <p:nvPr/>
        </p:nvPicPr>
        <p:blipFill rotWithShape="1"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8685"/>
          <a:stretch/>
        </p:blipFill>
        <p:spPr>
          <a:xfrm>
            <a:off x="0" y="0"/>
            <a:ext cx="18288000" cy="7794897"/>
          </a:xfrm>
          <a:prstGeom prst="rect">
            <a:avLst/>
          </a:prstGeom>
        </p:spPr>
      </p:pic>
      <p:grpSp>
        <p:nvGrpSpPr>
          <p:cNvPr id="35" name="Group 34">
            <a:extLst>
              <a:ext uri="{FF2B5EF4-FFF2-40B4-BE49-F238E27FC236}">
                <a16:creationId xmlns:a16="http://schemas.microsoft.com/office/drawing/2014/main" id="{CF3EAF05-564B-4C1D-A70A-63FE915D7BCD}"/>
              </a:ext>
            </a:extLst>
          </p:cNvPr>
          <p:cNvGrpSpPr/>
          <p:nvPr/>
        </p:nvGrpSpPr>
        <p:grpSpPr>
          <a:xfrm>
            <a:off x="-204279" y="4121945"/>
            <a:ext cx="18510599" cy="6165057"/>
            <a:chOff x="-136186" y="2747963"/>
            <a:chExt cx="12340399" cy="4110038"/>
          </a:xfrm>
        </p:grpSpPr>
        <p:grpSp>
          <p:nvGrpSpPr>
            <p:cNvPr id="36" name="Group 35">
              <a:extLst>
                <a:ext uri="{FF2B5EF4-FFF2-40B4-BE49-F238E27FC236}">
                  <a16:creationId xmlns:a16="http://schemas.microsoft.com/office/drawing/2014/main" id="{537C6AF0-C4CE-438C-922C-012F2700F0B1}"/>
                </a:ext>
              </a:extLst>
            </p:cNvPr>
            <p:cNvGrpSpPr/>
            <p:nvPr/>
          </p:nvGrpSpPr>
          <p:grpSpPr>
            <a:xfrm>
              <a:off x="-136186" y="2747963"/>
              <a:ext cx="12340399" cy="4110038"/>
              <a:chOff x="-136186" y="2747963"/>
              <a:chExt cx="12340399" cy="4110038"/>
            </a:xfrm>
          </p:grpSpPr>
          <p:sp>
            <p:nvSpPr>
              <p:cNvPr id="38" name="Rectangle 37">
                <a:extLst>
                  <a:ext uri="{FF2B5EF4-FFF2-40B4-BE49-F238E27FC236}">
                    <a16:creationId xmlns:a16="http://schemas.microsoft.com/office/drawing/2014/main" id="{08C48BC8-3715-4B8F-9836-585F21B0C5A5}"/>
                  </a:ext>
                </a:extLst>
              </p:cNvPr>
              <p:cNvSpPr/>
              <p:nvPr/>
            </p:nvSpPr>
            <p:spPr>
              <a:xfrm>
                <a:off x="0" y="2747963"/>
                <a:ext cx="12192000" cy="4110038"/>
              </a:xfrm>
              <a:prstGeom prst="rect">
                <a:avLst/>
              </a:prstGeom>
              <a:solidFill>
                <a:srgbClr val="6DD327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/>
                <a:endParaRPr lang="en-US" sz="2700" dirty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39" name="Parallelogram 38">
                <a:extLst>
                  <a:ext uri="{FF2B5EF4-FFF2-40B4-BE49-F238E27FC236}">
                    <a16:creationId xmlns:a16="http://schemas.microsoft.com/office/drawing/2014/main" id="{277ED640-C5F4-416C-AB1F-236C55E784C8}"/>
                  </a:ext>
                </a:extLst>
              </p:cNvPr>
              <p:cNvSpPr/>
              <p:nvPr/>
            </p:nvSpPr>
            <p:spPr>
              <a:xfrm>
                <a:off x="-136186" y="2891231"/>
                <a:ext cx="3988339" cy="2848087"/>
              </a:xfrm>
              <a:prstGeom prst="parallelogram">
                <a:avLst>
                  <a:gd name="adj" fmla="val 136599"/>
                </a:avLst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/>
                <a:endParaRPr lang="en-US" sz="270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40" name="Parallelogram 39">
                <a:extLst>
                  <a:ext uri="{FF2B5EF4-FFF2-40B4-BE49-F238E27FC236}">
                    <a16:creationId xmlns:a16="http://schemas.microsoft.com/office/drawing/2014/main" id="{97BAA9B5-7C4F-47A3-9BF4-81B9CF732524}"/>
                  </a:ext>
                </a:extLst>
              </p:cNvPr>
              <p:cNvSpPr/>
              <p:nvPr/>
            </p:nvSpPr>
            <p:spPr>
              <a:xfrm flipV="1">
                <a:off x="3761549" y="2891231"/>
                <a:ext cx="8442664" cy="45719"/>
              </a:xfrm>
              <a:prstGeom prst="parallelogram">
                <a:avLst>
                  <a:gd name="adj" fmla="val 0"/>
                </a:avLst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/>
                <a:endParaRPr lang="en-US" sz="270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41" name="Parallelogram 40">
                <a:extLst>
                  <a:ext uri="{FF2B5EF4-FFF2-40B4-BE49-F238E27FC236}">
                    <a16:creationId xmlns:a16="http://schemas.microsoft.com/office/drawing/2014/main" id="{A5292BCF-770F-4BA8-83A0-43C73DC1C754}"/>
                  </a:ext>
                </a:extLst>
              </p:cNvPr>
              <p:cNvSpPr/>
              <p:nvPr/>
            </p:nvSpPr>
            <p:spPr>
              <a:xfrm>
                <a:off x="1006174" y="4908085"/>
                <a:ext cx="2738136" cy="61994"/>
              </a:xfrm>
              <a:prstGeom prst="parallelogram">
                <a:avLst>
                  <a:gd name="adj" fmla="val 142625"/>
                </a:avLst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/>
                <a:endParaRPr lang="en-US" sz="270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42" name="Parallelogram 41">
                <a:extLst>
                  <a:ext uri="{FF2B5EF4-FFF2-40B4-BE49-F238E27FC236}">
                    <a16:creationId xmlns:a16="http://schemas.microsoft.com/office/drawing/2014/main" id="{BBFEB853-1039-4223-B0A7-026BAECBD372}"/>
                  </a:ext>
                </a:extLst>
              </p:cNvPr>
              <p:cNvSpPr/>
              <p:nvPr/>
            </p:nvSpPr>
            <p:spPr>
              <a:xfrm>
                <a:off x="2862187" y="3508905"/>
                <a:ext cx="2373535" cy="45719"/>
              </a:xfrm>
              <a:prstGeom prst="parallelogram">
                <a:avLst>
                  <a:gd name="adj" fmla="val 142625"/>
                </a:avLst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/>
                <a:endParaRPr lang="en-US" sz="270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43" name="Parallelogram 42">
                <a:extLst>
                  <a:ext uri="{FF2B5EF4-FFF2-40B4-BE49-F238E27FC236}">
                    <a16:creationId xmlns:a16="http://schemas.microsoft.com/office/drawing/2014/main" id="{CEA748EC-AA0C-4382-9562-CCAD1F34B3A8}"/>
                  </a:ext>
                </a:extLst>
              </p:cNvPr>
              <p:cNvSpPr/>
              <p:nvPr/>
            </p:nvSpPr>
            <p:spPr>
              <a:xfrm>
                <a:off x="3578535" y="3508905"/>
                <a:ext cx="1678727" cy="1461175"/>
              </a:xfrm>
              <a:prstGeom prst="parallelogram">
                <a:avLst>
                  <a:gd name="adj" fmla="val 107427"/>
                </a:avLst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/>
                <a:endParaRPr lang="en-US" sz="270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</p:grpSp>
        <p:sp>
          <p:nvSpPr>
            <p:cNvPr id="37" name="Block Arc 36">
              <a:extLst>
                <a:ext uri="{FF2B5EF4-FFF2-40B4-BE49-F238E27FC236}">
                  <a16:creationId xmlns:a16="http://schemas.microsoft.com/office/drawing/2014/main" id="{E954F917-7174-4181-AE36-94287DF90CCC}"/>
                </a:ext>
              </a:extLst>
            </p:cNvPr>
            <p:cNvSpPr/>
            <p:nvPr/>
          </p:nvSpPr>
          <p:spPr>
            <a:xfrm rot="3704227">
              <a:off x="4056684" y="3569040"/>
              <a:ext cx="749561" cy="1206514"/>
            </a:xfrm>
            <a:prstGeom prst="blockArc">
              <a:avLst>
                <a:gd name="adj1" fmla="val 15469952"/>
                <a:gd name="adj2" fmla="val 4256132"/>
                <a:gd name="adj3" fmla="val 9714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black"/>
                </a:solidFill>
                <a:latin typeface="Calibri" panose="020F0502020204030204"/>
              </a:endParaRPr>
            </a:p>
          </p:txBody>
        </p:sp>
      </p:grpSp>
      <p:pic>
        <p:nvPicPr>
          <p:cNvPr id="16" name="Picture 15" descr="A picture containing male, grate&#10;&#10;Description automatically generated">
            <a:extLst>
              <a:ext uri="{FF2B5EF4-FFF2-40B4-BE49-F238E27FC236}">
                <a16:creationId xmlns:a16="http://schemas.microsoft.com/office/drawing/2014/main" id="{BBDCF3AB-C970-4807-A10D-28B83BF7098E}"/>
              </a:ext>
            </a:extLst>
          </p:cNvPr>
          <p:cNvPicPr>
            <a:picLocks noChangeAspect="1"/>
          </p:cNvPicPr>
          <p:nvPr/>
        </p:nvPicPr>
        <p:blipFill>
          <a:blip r:embed="rId6">
            <a:duotone>
              <a:prstClr val="black"/>
              <a:schemeClr val="bg1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46959" y="2234837"/>
            <a:ext cx="3817796" cy="4473980"/>
          </a:xfrm>
          <a:prstGeom prst="rect">
            <a:avLst/>
          </a:prstGeom>
          <a:effectLst>
            <a:outerShdw blurRad="25400" dir="15720000" sy="23000" kx="-1200000" algn="bl" rotWithShape="0">
              <a:prstClr val="black">
                <a:alpha val="20000"/>
              </a:prstClr>
            </a:outerShdw>
          </a:effectLst>
        </p:spPr>
      </p:pic>
      <p:pic>
        <p:nvPicPr>
          <p:cNvPr id="20" name="Picture 19" descr="A picture containing toy, doll&#10;&#10;Description automatically generated">
            <a:extLst>
              <a:ext uri="{FF2B5EF4-FFF2-40B4-BE49-F238E27FC236}">
                <a16:creationId xmlns:a16="http://schemas.microsoft.com/office/drawing/2014/main" id="{D6E54D78-26B4-4B75-950B-243F32036C69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452303" y="3502307"/>
            <a:ext cx="3906854" cy="6570617"/>
          </a:xfrm>
          <a:prstGeom prst="rect">
            <a:avLst/>
          </a:prstGeom>
          <a:effectLst>
            <a:outerShdw blurRad="76200" dir="18900000" sy="23000" kx="-1200000" algn="bl" rotWithShape="0">
              <a:prstClr val="black">
                <a:alpha val="20000"/>
              </a:prstClr>
            </a:outerShdw>
          </a:effectLst>
        </p:spPr>
      </p:pic>
      <p:pic>
        <p:nvPicPr>
          <p:cNvPr id="30" name="Picture 29" descr="Icon&#10;&#10;Description automatically generated">
            <a:extLst>
              <a:ext uri="{FF2B5EF4-FFF2-40B4-BE49-F238E27FC236}">
                <a16:creationId xmlns:a16="http://schemas.microsoft.com/office/drawing/2014/main" id="{37718F46-7F62-42B8-834B-2291A97CDA05}"/>
              </a:ext>
            </a:extLst>
          </p:cNvPr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108492" y="8838728"/>
            <a:ext cx="1236255" cy="1234196"/>
          </a:xfrm>
          <a:prstGeom prst="rect">
            <a:avLst/>
          </a:prstGeom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</p:pic>
      <p:grpSp>
        <p:nvGrpSpPr>
          <p:cNvPr id="5" name="Group 4">
            <a:extLst>
              <a:ext uri="{FF2B5EF4-FFF2-40B4-BE49-F238E27FC236}">
                <a16:creationId xmlns:a16="http://schemas.microsoft.com/office/drawing/2014/main" id="{85C91827-2FDE-4834-84C0-0DE527E2C691}"/>
              </a:ext>
            </a:extLst>
          </p:cNvPr>
          <p:cNvGrpSpPr/>
          <p:nvPr/>
        </p:nvGrpSpPr>
        <p:grpSpPr>
          <a:xfrm>
            <a:off x="13502640" y="2588202"/>
            <a:ext cx="1499172" cy="3516105"/>
            <a:chOff x="5276136" y="1752884"/>
            <a:chExt cx="1506104" cy="3532364"/>
          </a:xfrm>
          <a:effectLst>
            <a:outerShdw blurRad="76200" dir="18900000" sy="23000" kx="-1200000" algn="bl" rotWithShape="0">
              <a:prstClr val="black">
                <a:alpha val="20000"/>
              </a:prstClr>
            </a:outerShdw>
          </a:effectLst>
        </p:grpSpPr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id="{BB459566-5749-4840-8C1A-85A1E48F66B2}"/>
                </a:ext>
              </a:extLst>
            </p:cNvPr>
            <p:cNvSpPr/>
            <p:nvPr/>
          </p:nvSpPr>
          <p:spPr>
            <a:xfrm>
              <a:off x="5904330" y="2974546"/>
              <a:ext cx="191670" cy="282309"/>
            </a:xfrm>
            <a:custGeom>
              <a:avLst/>
              <a:gdLst>
                <a:gd name="connsiteX0" fmla="*/ 4310 w 182122"/>
                <a:gd name="connsiteY0" fmla="*/ 193373 h 276739"/>
                <a:gd name="connsiteX1" fmla="*/ 2173 w 182122"/>
                <a:gd name="connsiteY1" fmla="*/ 80141 h 276739"/>
                <a:gd name="connsiteX2" fmla="*/ 27810 w 182122"/>
                <a:gd name="connsiteY2" fmla="*/ 9639 h 276739"/>
                <a:gd name="connsiteX3" fmla="*/ 102586 w 182122"/>
                <a:gd name="connsiteY3" fmla="*/ 1093 h 276739"/>
                <a:gd name="connsiteX4" fmla="*/ 151724 w 182122"/>
                <a:gd name="connsiteY4" fmla="*/ 13911 h 276739"/>
                <a:gd name="connsiteX5" fmla="*/ 173089 w 182122"/>
                <a:gd name="connsiteY5" fmla="*/ 122870 h 276739"/>
                <a:gd name="connsiteX6" fmla="*/ 177362 w 182122"/>
                <a:gd name="connsiteY6" fmla="*/ 204055 h 276739"/>
                <a:gd name="connsiteX7" fmla="*/ 106859 w 182122"/>
                <a:gd name="connsiteY7" fmla="*/ 268149 h 276739"/>
                <a:gd name="connsiteX8" fmla="*/ 27810 w 182122"/>
                <a:gd name="connsiteY8" fmla="*/ 272422 h 276739"/>
                <a:gd name="connsiteX9" fmla="*/ 4310 w 182122"/>
                <a:gd name="connsiteY9" fmla="*/ 193373 h 276739"/>
                <a:gd name="connsiteX0" fmla="*/ 4310 w 182122"/>
                <a:gd name="connsiteY0" fmla="*/ 194146 h 277512"/>
                <a:gd name="connsiteX1" fmla="*/ 2173 w 182122"/>
                <a:gd name="connsiteY1" fmla="*/ 80914 h 277512"/>
                <a:gd name="connsiteX2" fmla="*/ 27810 w 182122"/>
                <a:gd name="connsiteY2" fmla="*/ 10412 h 277512"/>
                <a:gd name="connsiteX3" fmla="*/ 102586 w 182122"/>
                <a:gd name="connsiteY3" fmla="*/ 1866 h 277512"/>
                <a:gd name="connsiteX4" fmla="*/ 151724 w 182122"/>
                <a:gd name="connsiteY4" fmla="*/ 25366 h 277512"/>
                <a:gd name="connsiteX5" fmla="*/ 173089 w 182122"/>
                <a:gd name="connsiteY5" fmla="*/ 123643 h 277512"/>
                <a:gd name="connsiteX6" fmla="*/ 177362 w 182122"/>
                <a:gd name="connsiteY6" fmla="*/ 204828 h 277512"/>
                <a:gd name="connsiteX7" fmla="*/ 106859 w 182122"/>
                <a:gd name="connsiteY7" fmla="*/ 268922 h 277512"/>
                <a:gd name="connsiteX8" fmla="*/ 27810 w 182122"/>
                <a:gd name="connsiteY8" fmla="*/ 273195 h 277512"/>
                <a:gd name="connsiteX9" fmla="*/ 4310 w 182122"/>
                <a:gd name="connsiteY9" fmla="*/ 194146 h 277512"/>
                <a:gd name="connsiteX0" fmla="*/ 4310 w 182122"/>
                <a:gd name="connsiteY0" fmla="*/ 197554 h 280920"/>
                <a:gd name="connsiteX1" fmla="*/ 2173 w 182122"/>
                <a:gd name="connsiteY1" fmla="*/ 84322 h 280920"/>
                <a:gd name="connsiteX2" fmla="*/ 27810 w 182122"/>
                <a:gd name="connsiteY2" fmla="*/ 13820 h 280920"/>
                <a:gd name="connsiteX3" fmla="*/ 91904 w 182122"/>
                <a:gd name="connsiteY3" fmla="*/ 1001 h 280920"/>
                <a:gd name="connsiteX4" fmla="*/ 151724 w 182122"/>
                <a:gd name="connsiteY4" fmla="*/ 28774 h 280920"/>
                <a:gd name="connsiteX5" fmla="*/ 173089 w 182122"/>
                <a:gd name="connsiteY5" fmla="*/ 127051 h 280920"/>
                <a:gd name="connsiteX6" fmla="*/ 177362 w 182122"/>
                <a:gd name="connsiteY6" fmla="*/ 208236 h 280920"/>
                <a:gd name="connsiteX7" fmla="*/ 106859 w 182122"/>
                <a:gd name="connsiteY7" fmla="*/ 272330 h 280920"/>
                <a:gd name="connsiteX8" fmla="*/ 27810 w 182122"/>
                <a:gd name="connsiteY8" fmla="*/ 276603 h 280920"/>
                <a:gd name="connsiteX9" fmla="*/ 4310 w 182122"/>
                <a:gd name="connsiteY9" fmla="*/ 197554 h 280920"/>
                <a:gd name="connsiteX0" fmla="*/ 3750 w 181562"/>
                <a:gd name="connsiteY0" fmla="*/ 197554 h 279818"/>
                <a:gd name="connsiteX1" fmla="*/ 1613 w 181562"/>
                <a:gd name="connsiteY1" fmla="*/ 84322 h 279818"/>
                <a:gd name="connsiteX2" fmla="*/ 27250 w 181562"/>
                <a:gd name="connsiteY2" fmla="*/ 13820 h 279818"/>
                <a:gd name="connsiteX3" fmla="*/ 91344 w 181562"/>
                <a:gd name="connsiteY3" fmla="*/ 1001 h 279818"/>
                <a:gd name="connsiteX4" fmla="*/ 151164 w 181562"/>
                <a:gd name="connsiteY4" fmla="*/ 28774 h 279818"/>
                <a:gd name="connsiteX5" fmla="*/ 172529 w 181562"/>
                <a:gd name="connsiteY5" fmla="*/ 127051 h 279818"/>
                <a:gd name="connsiteX6" fmla="*/ 176802 w 181562"/>
                <a:gd name="connsiteY6" fmla="*/ 208236 h 279818"/>
                <a:gd name="connsiteX7" fmla="*/ 106299 w 181562"/>
                <a:gd name="connsiteY7" fmla="*/ 272330 h 279818"/>
                <a:gd name="connsiteX8" fmla="*/ 10158 w 181562"/>
                <a:gd name="connsiteY8" fmla="*/ 274467 h 279818"/>
                <a:gd name="connsiteX9" fmla="*/ 3750 w 181562"/>
                <a:gd name="connsiteY9" fmla="*/ 197554 h 279818"/>
                <a:gd name="connsiteX0" fmla="*/ 3750 w 181562"/>
                <a:gd name="connsiteY0" fmla="*/ 197554 h 279818"/>
                <a:gd name="connsiteX1" fmla="*/ 1613 w 181562"/>
                <a:gd name="connsiteY1" fmla="*/ 84322 h 279818"/>
                <a:gd name="connsiteX2" fmla="*/ 27250 w 181562"/>
                <a:gd name="connsiteY2" fmla="*/ 13820 h 279818"/>
                <a:gd name="connsiteX3" fmla="*/ 91344 w 181562"/>
                <a:gd name="connsiteY3" fmla="*/ 1001 h 279818"/>
                <a:gd name="connsiteX4" fmla="*/ 151164 w 181562"/>
                <a:gd name="connsiteY4" fmla="*/ 28774 h 279818"/>
                <a:gd name="connsiteX5" fmla="*/ 172529 w 181562"/>
                <a:gd name="connsiteY5" fmla="*/ 127051 h 279818"/>
                <a:gd name="connsiteX6" fmla="*/ 176802 w 181562"/>
                <a:gd name="connsiteY6" fmla="*/ 208236 h 279818"/>
                <a:gd name="connsiteX7" fmla="*/ 106299 w 181562"/>
                <a:gd name="connsiteY7" fmla="*/ 272330 h 279818"/>
                <a:gd name="connsiteX8" fmla="*/ 10158 w 181562"/>
                <a:gd name="connsiteY8" fmla="*/ 274467 h 279818"/>
                <a:gd name="connsiteX9" fmla="*/ 3750 w 181562"/>
                <a:gd name="connsiteY9" fmla="*/ 197554 h 279818"/>
                <a:gd name="connsiteX0" fmla="*/ 395 w 186753"/>
                <a:gd name="connsiteY0" fmla="*/ 199691 h 282309"/>
                <a:gd name="connsiteX1" fmla="*/ 6804 w 186753"/>
                <a:gd name="connsiteY1" fmla="*/ 84322 h 282309"/>
                <a:gd name="connsiteX2" fmla="*/ 32441 w 186753"/>
                <a:gd name="connsiteY2" fmla="*/ 13820 h 282309"/>
                <a:gd name="connsiteX3" fmla="*/ 96535 w 186753"/>
                <a:gd name="connsiteY3" fmla="*/ 1001 h 282309"/>
                <a:gd name="connsiteX4" fmla="*/ 156355 w 186753"/>
                <a:gd name="connsiteY4" fmla="*/ 28774 h 282309"/>
                <a:gd name="connsiteX5" fmla="*/ 177720 w 186753"/>
                <a:gd name="connsiteY5" fmla="*/ 127051 h 282309"/>
                <a:gd name="connsiteX6" fmla="*/ 181993 w 186753"/>
                <a:gd name="connsiteY6" fmla="*/ 208236 h 282309"/>
                <a:gd name="connsiteX7" fmla="*/ 111490 w 186753"/>
                <a:gd name="connsiteY7" fmla="*/ 272330 h 282309"/>
                <a:gd name="connsiteX8" fmla="*/ 15349 w 186753"/>
                <a:gd name="connsiteY8" fmla="*/ 274467 h 282309"/>
                <a:gd name="connsiteX9" fmla="*/ 395 w 186753"/>
                <a:gd name="connsiteY9" fmla="*/ 199691 h 282309"/>
                <a:gd name="connsiteX0" fmla="*/ 5312 w 191670"/>
                <a:gd name="connsiteY0" fmla="*/ 199691 h 282309"/>
                <a:gd name="connsiteX1" fmla="*/ 11721 w 191670"/>
                <a:gd name="connsiteY1" fmla="*/ 84322 h 282309"/>
                <a:gd name="connsiteX2" fmla="*/ 37358 w 191670"/>
                <a:gd name="connsiteY2" fmla="*/ 13820 h 282309"/>
                <a:gd name="connsiteX3" fmla="*/ 101452 w 191670"/>
                <a:gd name="connsiteY3" fmla="*/ 1001 h 282309"/>
                <a:gd name="connsiteX4" fmla="*/ 161272 w 191670"/>
                <a:gd name="connsiteY4" fmla="*/ 28774 h 282309"/>
                <a:gd name="connsiteX5" fmla="*/ 182637 w 191670"/>
                <a:gd name="connsiteY5" fmla="*/ 127051 h 282309"/>
                <a:gd name="connsiteX6" fmla="*/ 186910 w 191670"/>
                <a:gd name="connsiteY6" fmla="*/ 208236 h 282309"/>
                <a:gd name="connsiteX7" fmla="*/ 116407 w 191670"/>
                <a:gd name="connsiteY7" fmla="*/ 272330 h 282309"/>
                <a:gd name="connsiteX8" fmla="*/ 20266 w 191670"/>
                <a:gd name="connsiteY8" fmla="*/ 274467 h 282309"/>
                <a:gd name="connsiteX9" fmla="*/ 5312 w 191670"/>
                <a:gd name="connsiteY9" fmla="*/ 199691 h 282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1670" h="282309">
                  <a:moveTo>
                    <a:pt x="5312" y="199691"/>
                  </a:moveTo>
                  <a:cubicBezTo>
                    <a:pt x="16707" y="161591"/>
                    <a:pt x="6380" y="115301"/>
                    <a:pt x="11721" y="84322"/>
                  </a:cubicBezTo>
                  <a:cubicBezTo>
                    <a:pt x="17062" y="53344"/>
                    <a:pt x="22403" y="27707"/>
                    <a:pt x="37358" y="13820"/>
                  </a:cubicBezTo>
                  <a:cubicBezTo>
                    <a:pt x="52313" y="-67"/>
                    <a:pt x="80800" y="-1491"/>
                    <a:pt x="101452" y="1001"/>
                  </a:cubicBezTo>
                  <a:cubicBezTo>
                    <a:pt x="122104" y="3493"/>
                    <a:pt x="147741" y="7766"/>
                    <a:pt x="161272" y="28774"/>
                  </a:cubicBezTo>
                  <a:cubicBezTo>
                    <a:pt x="174803" y="49782"/>
                    <a:pt x="178364" y="97141"/>
                    <a:pt x="182637" y="127051"/>
                  </a:cubicBezTo>
                  <a:cubicBezTo>
                    <a:pt x="186910" y="156961"/>
                    <a:pt x="197948" y="184023"/>
                    <a:pt x="186910" y="208236"/>
                  </a:cubicBezTo>
                  <a:cubicBezTo>
                    <a:pt x="175872" y="232449"/>
                    <a:pt x="141332" y="260936"/>
                    <a:pt x="116407" y="272330"/>
                  </a:cubicBezTo>
                  <a:cubicBezTo>
                    <a:pt x="91482" y="283724"/>
                    <a:pt x="38782" y="286573"/>
                    <a:pt x="20266" y="274467"/>
                  </a:cubicBezTo>
                  <a:cubicBezTo>
                    <a:pt x="1750" y="262361"/>
                    <a:pt x="-6083" y="237791"/>
                    <a:pt x="5312" y="199691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9CF27F0C-4992-46F3-887E-867C003824EB}"/>
                </a:ext>
              </a:extLst>
            </p:cNvPr>
            <p:cNvSpPr/>
            <p:nvPr/>
          </p:nvSpPr>
          <p:spPr>
            <a:xfrm rot="21400803">
              <a:off x="6165337" y="4782476"/>
              <a:ext cx="145269" cy="446633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  <a:gd name="connsiteX0" fmla="*/ 6496 w 140748"/>
                <a:gd name="connsiteY0" fmla="*/ 42636 h 364378"/>
                <a:gd name="connsiteX1" fmla="*/ 8067 w 140748"/>
                <a:gd name="connsiteY1" fmla="*/ 310013 h 364378"/>
                <a:gd name="connsiteX2" fmla="*/ 70905 w 140748"/>
                <a:gd name="connsiteY2" fmla="*/ 364185 h 364378"/>
                <a:gd name="connsiteX3" fmla="*/ 129409 w 140748"/>
                <a:gd name="connsiteY3" fmla="*/ 303514 h 364378"/>
                <a:gd name="connsiteX4" fmla="*/ 131576 w 140748"/>
                <a:gd name="connsiteY4" fmla="*/ 60829 h 364378"/>
                <a:gd name="connsiteX5" fmla="*/ 60071 w 140748"/>
                <a:gd name="connsiteY5" fmla="*/ 2324 h 364378"/>
                <a:gd name="connsiteX6" fmla="*/ 6496 w 140748"/>
                <a:gd name="connsiteY6" fmla="*/ 42636 h 364378"/>
                <a:gd name="connsiteX0" fmla="*/ 6496 w 136138"/>
                <a:gd name="connsiteY0" fmla="*/ 45571 h 367313"/>
                <a:gd name="connsiteX1" fmla="*/ 8067 w 136138"/>
                <a:gd name="connsiteY1" fmla="*/ 312948 h 367313"/>
                <a:gd name="connsiteX2" fmla="*/ 70905 w 136138"/>
                <a:gd name="connsiteY2" fmla="*/ 367120 h 367313"/>
                <a:gd name="connsiteX3" fmla="*/ 129409 w 136138"/>
                <a:gd name="connsiteY3" fmla="*/ 306449 h 367313"/>
                <a:gd name="connsiteX4" fmla="*/ 123956 w 136138"/>
                <a:gd name="connsiteY4" fmla="*/ 37094 h 367313"/>
                <a:gd name="connsiteX5" fmla="*/ 60071 w 136138"/>
                <a:gd name="connsiteY5" fmla="*/ 5259 h 367313"/>
                <a:gd name="connsiteX6" fmla="*/ 6496 w 136138"/>
                <a:gd name="connsiteY6" fmla="*/ 45571 h 367313"/>
                <a:gd name="connsiteX0" fmla="*/ 6991 w 136633"/>
                <a:gd name="connsiteY0" fmla="*/ 56469 h 378211"/>
                <a:gd name="connsiteX1" fmla="*/ 8562 w 136633"/>
                <a:gd name="connsiteY1" fmla="*/ 323846 h 378211"/>
                <a:gd name="connsiteX2" fmla="*/ 71400 w 136633"/>
                <a:gd name="connsiteY2" fmla="*/ 378018 h 378211"/>
                <a:gd name="connsiteX3" fmla="*/ 129904 w 136633"/>
                <a:gd name="connsiteY3" fmla="*/ 317347 h 378211"/>
                <a:gd name="connsiteX4" fmla="*/ 124451 w 136633"/>
                <a:gd name="connsiteY4" fmla="*/ 47992 h 378211"/>
                <a:gd name="connsiteX5" fmla="*/ 68186 w 136633"/>
                <a:gd name="connsiteY5" fmla="*/ 917 h 378211"/>
                <a:gd name="connsiteX6" fmla="*/ 6991 w 136633"/>
                <a:gd name="connsiteY6" fmla="*/ 56469 h 378211"/>
                <a:gd name="connsiteX0" fmla="*/ 3871 w 133513"/>
                <a:gd name="connsiteY0" fmla="*/ 56469 h 378103"/>
                <a:gd name="connsiteX1" fmla="*/ 13062 w 133513"/>
                <a:gd name="connsiteY1" fmla="*/ 321941 h 378103"/>
                <a:gd name="connsiteX2" fmla="*/ 68280 w 133513"/>
                <a:gd name="connsiteY2" fmla="*/ 378018 h 378103"/>
                <a:gd name="connsiteX3" fmla="*/ 126784 w 133513"/>
                <a:gd name="connsiteY3" fmla="*/ 317347 h 378103"/>
                <a:gd name="connsiteX4" fmla="*/ 121331 w 133513"/>
                <a:gd name="connsiteY4" fmla="*/ 47992 h 378103"/>
                <a:gd name="connsiteX5" fmla="*/ 65066 w 133513"/>
                <a:gd name="connsiteY5" fmla="*/ 917 h 378103"/>
                <a:gd name="connsiteX6" fmla="*/ 3871 w 133513"/>
                <a:gd name="connsiteY6" fmla="*/ 56469 h 378103"/>
                <a:gd name="connsiteX0" fmla="*/ 3871 w 130834"/>
                <a:gd name="connsiteY0" fmla="*/ 56469 h 378482"/>
                <a:gd name="connsiteX1" fmla="*/ 13062 w 130834"/>
                <a:gd name="connsiteY1" fmla="*/ 321941 h 378482"/>
                <a:gd name="connsiteX2" fmla="*/ 68280 w 130834"/>
                <a:gd name="connsiteY2" fmla="*/ 378018 h 378482"/>
                <a:gd name="connsiteX3" fmla="*/ 121069 w 130834"/>
                <a:gd name="connsiteY3" fmla="*/ 307822 h 378482"/>
                <a:gd name="connsiteX4" fmla="*/ 121331 w 130834"/>
                <a:gd name="connsiteY4" fmla="*/ 47992 h 378482"/>
                <a:gd name="connsiteX5" fmla="*/ 65066 w 130834"/>
                <a:gd name="connsiteY5" fmla="*/ 917 h 378482"/>
                <a:gd name="connsiteX6" fmla="*/ 3871 w 130834"/>
                <a:gd name="connsiteY6" fmla="*/ 56469 h 378482"/>
                <a:gd name="connsiteX0" fmla="*/ 3747 w 130911"/>
                <a:gd name="connsiteY0" fmla="*/ 56469 h 374836"/>
                <a:gd name="connsiteX1" fmla="*/ 12938 w 130911"/>
                <a:gd name="connsiteY1" fmla="*/ 321941 h 374836"/>
                <a:gd name="connsiteX2" fmla="*/ 64346 w 130911"/>
                <a:gd name="connsiteY2" fmla="*/ 374208 h 374836"/>
                <a:gd name="connsiteX3" fmla="*/ 120945 w 130911"/>
                <a:gd name="connsiteY3" fmla="*/ 307822 h 374836"/>
                <a:gd name="connsiteX4" fmla="*/ 121207 w 130911"/>
                <a:gd name="connsiteY4" fmla="*/ 47992 h 374836"/>
                <a:gd name="connsiteX5" fmla="*/ 64942 w 130911"/>
                <a:gd name="connsiteY5" fmla="*/ 917 h 374836"/>
                <a:gd name="connsiteX6" fmla="*/ 3747 w 130911"/>
                <a:gd name="connsiteY6" fmla="*/ 56469 h 374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0911" h="374836">
                  <a:moveTo>
                    <a:pt x="3747" y="56469"/>
                  </a:moveTo>
                  <a:cubicBezTo>
                    <a:pt x="-4920" y="109973"/>
                    <a:pt x="2838" y="268985"/>
                    <a:pt x="12938" y="321941"/>
                  </a:cubicBezTo>
                  <a:cubicBezTo>
                    <a:pt x="23038" y="374897"/>
                    <a:pt x="46345" y="376561"/>
                    <a:pt x="64346" y="374208"/>
                  </a:cubicBezTo>
                  <a:cubicBezTo>
                    <a:pt x="82347" y="371855"/>
                    <a:pt x="111468" y="362191"/>
                    <a:pt x="120945" y="307822"/>
                  </a:cubicBezTo>
                  <a:cubicBezTo>
                    <a:pt x="130422" y="253453"/>
                    <a:pt x="137458" y="102524"/>
                    <a:pt x="121207" y="47992"/>
                  </a:cubicBezTo>
                  <a:cubicBezTo>
                    <a:pt x="104956" y="-6540"/>
                    <a:pt x="84519" y="-496"/>
                    <a:pt x="64942" y="917"/>
                  </a:cubicBezTo>
                  <a:cubicBezTo>
                    <a:pt x="45365" y="2330"/>
                    <a:pt x="12414" y="2965"/>
                    <a:pt x="3747" y="56469"/>
                  </a:cubicBezTo>
                  <a:close/>
                </a:path>
              </a:pathLst>
            </a:custGeom>
            <a:solidFill>
              <a:srgbClr val="D6323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C0D7BA37-1B0C-4502-9D1F-CEF84390F2CD}"/>
                </a:ext>
              </a:extLst>
            </p:cNvPr>
            <p:cNvSpPr/>
            <p:nvPr/>
          </p:nvSpPr>
          <p:spPr>
            <a:xfrm>
              <a:off x="6120216" y="4440410"/>
              <a:ext cx="186924" cy="432800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111" h="362079">
                  <a:moveTo>
                    <a:pt x="3429" y="49900"/>
                  </a:moveTo>
                  <a:cubicBezTo>
                    <a:pt x="-5238" y="101182"/>
                    <a:pt x="3790" y="255748"/>
                    <a:pt x="16430" y="307752"/>
                  </a:cubicBezTo>
                  <a:cubicBezTo>
                    <a:pt x="29070" y="359756"/>
                    <a:pt x="59044" y="363007"/>
                    <a:pt x="79268" y="361924"/>
                  </a:cubicBezTo>
                  <a:cubicBezTo>
                    <a:pt x="99492" y="360841"/>
                    <a:pt x="127660" y="351812"/>
                    <a:pt x="137772" y="301253"/>
                  </a:cubicBezTo>
                  <a:cubicBezTo>
                    <a:pt x="147884" y="250694"/>
                    <a:pt x="156190" y="113100"/>
                    <a:pt x="139939" y="58568"/>
                  </a:cubicBezTo>
                  <a:cubicBezTo>
                    <a:pt x="123688" y="4036"/>
                    <a:pt x="86852" y="-658"/>
                    <a:pt x="68434" y="63"/>
                  </a:cubicBezTo>
                  <a:cubicBezTo>
                    <a:pt x="50016" y="784"/>
                    <a:pt x="12096" y="-1382"/>
                    <a:pt x="3429" y="49900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ADC270E4-A44F-4DDD-B345-24E48E205234}"/>
                </a:ext>
              </a:extLst>
            </p:cNvPr>
            <p:cNvSpPr/>
            <p:nvPr/>
          </p:nvSpPr>
          <p:spPr>
            <a:xfrm>
              <a:off x="6029188" y="5172972"/>
              <a:ext cx="294228" cy="112275"/>
            </a:xfrm>
            <a:custGeom>
              <a:avLst/>
              <a:gdLst>
                <a:gd name="connsiteX0" fmla="*/ 221209 w 244329"/>
                <a:gd name="connsiteY0" fmla="*/ 9633 h 114404"/>
                <a:gd name="connsiteX1" fmla="*/ 237008 w 244329"/>
                <a:gd name="connsiteY1" fmla="*/ 88631 h 114404"/>
                <a:gd name="connsiteX2" fmla="*/ 126411 w 244329"/>
                <a:gd name="connsiteY2" fmla="*/ 102456 h 114404"/>
                <a:gd name="connsiteX3" fmla="*/ 15 w 244329"/>
                <a:gd name="connsiteY3" fmla="*/ 108380 h 114404"/>
                <a:gd name="connsiteX4" fmla="*/ 118511 w 244329"/>
                <a:gd name="connsiteY4" fmla="*/ 11608 h 114404"/>
                <a:gd name="connsiteX5" fmla="*/ 221209 w 244329"/>
                <a:gd name="connsiteY5" fmla="*/ 9633 h 114404"/>
                <a:gd name="connsiteX0" fmla="*/ 223184 w 246304"/>
                <a:gd name="connsiteY0" fmla="*/ 8926 h 102196"/>
                <a:gd name="connsiteX1" fmla="*/ 238983 w 246304"/>
                <a:gd name="connsiteY1" fmla="*/ 87924 h 102196"/>
                <a:gd name="connsiteX2" fmla="*/ 128386 w 246304"/>
                <a:gd name="connsiteY2" fmla="*/ 101749 h 102196"/>
                <a:gd name="connsiteX3" fmla="*/ 15 w 246304"/>
                <a:gd name="connsiteY3" fmla="*/ 89899 h 102196"/>
                <a:gd name="connsiteX4" fmla="*/ 120486 w 246304"/>
                <a:gd name="connsiteY4" fmla="*/ 10901 h 102196"/>
                <a:gd name="connsiteX5" fmla="*/ 223184 w 246304"/>
                <a:gd name="connsiteY5" fmla="*/ 8926 h 102196"/>
                <a:gd name="connsiteX0" fmla="*/ 223184 w 246889"/>
                <a:gd name="connsiteY0" fmla="*/ 8926 h 97266"/>
                <a:gd name="connsiteX1" fmla="*/ 238983 w 246889"/>
                <a:gd name="connsiteY1" fmla="*/ 87924 h 97266"/>
                <a:gd name="connsiteX2" fmla="*/ 120486 w 246889"/>
                <a:gd name="connsiteY2" fmla="*/ 91875 h 97266"/>
                <a:gd name="connsiteX3" fmla="*/ 15 w 246889"/>
                <a:gd name="connsiteY3" fmla="*/ 89899 h 97266"/>
                <a:gd name="connsiteX4" fmla="*/ 120486 w 246889"/>
                <a:gd name="connsiteY4" fmla="*/ 10901 h 97266"/>
                <a:gd name="connsiteX5" fmla="*/ 223184 w 246889"/>
                <a:gd name="connsiteY5" fmla="*/ 8926 h 97266"/>
                <a:gd name="connsiteX0" fmla="*/ 223194 w 248288"/>
                <a:gd name="connsiteY0" fmla="*/ 4930 h 93270"/>
                <a:gd name="connsiteX1" fmla="*/ 238993 w 248288"/>
                <a:gd name="connsiteY1" fmla="*/ 83928 h 93270"/>
                <a:gd name="connsiteX2" fmla="*/ 120496 w 248288"/>
                <a:gd name="connsiteY2" fmla="*/ 87879 h 93270"/>
                <a:gd name="connsiteX3" fmla="*/ 25 w 248288"/>
                <a:gd name="connsiteY3" fmla="*/ 85903 h 93270"/>
                <a:gd name="connsiteX4" fmla="*/ 84947 w 248288"/>
                <a:gd name="connsiteY4" fmla="*/ 16780 h 93270"/>
                <a:gd name="connsiteX5" fmla="*/ 223194 w 248288"/>
                <a:gd name="connsiteY5" fmla="*/ 4930 h 93270"/>
                <a:gd name="connsiteX0" fmla="*/ 223184 w 246683"/>
                <a:gd name="connsiteY0" fmla="*/ 13745 h 102085"/>
                <a:gd name="connsiteX1" fmla="*/ 238983 w 246683"/>
                <a:gd name="connsiteY1" fmla="*/ 92743 h 102085"/>
                <a:gd name="connsiteX2" fmla="*/ 120486 w 246683"/>
                <a:gd name="connsiteY2" fmla="*/ 96694 h 102085"/>
                <a:gd name="connsiteX3" fmla="*/ 15 w 246683"/>
                <a:gd name="connsiteY3" fmla="*/ 94718 h 102085"/>
                <a:gd name="connsiteX4" fmla="*/ 126411 w 246683"/>
                <a:gd name="connsiteY4" fmla="*/ 7820 h 102085"/>
                <a:gd name="connsiteX5" fmla="*/ 223184 w 246683"/>
                <a:gd name="connsiteY5" fmla="*/ 13745 h 102085"/>
                <a:gd name="connsiteX0" fmla="*/ 223187 w 246686"/>
                <a:gd name="connsiteY0" fmla="*/ 7550 h 95890"/>
                <a:gd name="connsiteX1" fmla="*/ 238986 w 246686"/>
                <a:gd name="connsiteY1" fmla="*/ 86548 h 95890"/>
                <a:gd name="connsiteX2" fmla="*/ 120489 w 246686"/>
                <a:gd name="connsiteY2" fmla="*/ 90499 h 95890"/>
                <a:gd name="connsiteX3" fmla="*/ 18 w 246686"/>
                <a:gd name="connsiteY3" fmla="*/ 88523 h 95890"/>
                <a:gd name="connsiteX4" fmla="*/ 126414 w 246686"/>
                <a:gd name="connsiteY4" fmla="*/ 1625 h 95890"/>
                <a:gd name="connsiteX5" fmla="*/ 223187 w 246686"/>
                <a:gd name="connsiteY5" fmla="*/ 7550 h 95890"/>
                <a:gd name="connsiteX0" fmla="*/ 227133 w 248013"/>
                <a:gd name="connsiteY0" fmla="*/ 13746 h 102086"/>
                <a:gd name="connsiteX1" fmla="*/ 238983 w 248013"/>
                <a:gd name="connsiteY1" fmla="*/ 92744 h 102086"/>
                <a:gd name="connsiteX2" fmla="*/ 120486 w 248013"/>
                <a:gd name="connsiteY2" fmla="*/ 96695 h 102086"/>
                <a:gd name="connsiteX3" fmla="*/ 15 w 248013"/>
                <a:gd name="connsiteY3" fmla="*/ 94719 h 102086"/>
                <a:gd name="connsiteX4" fmla="*/ 126411 w 248013"/>
                <a:gd name="connsiteY4" fmla="*/ 7821 h 102086"/>
                <a:gd name="connsiteX5" fmla="*/ 227133 w 248013"/>
                <a:gd name="connsiteY5" fmla="*/ 13746 h 102086"/>
                <a:gd name="connsiteX0" fmla="*/ 227133 w 249041"/>
                <a:gd name="connsiteY0" fmla="*/ 11407 h 99747"/>
                <a:gd name="connsiteX1" fmla="*/ 238983 w 249041"/>
                <a:gd name="connsiteY1" fmla="*/ 90405 h 99747"/>
                <a:gd name="connsiteX2" fmla="*/ 120486 w 249041"/>
                <a:gd name="connsiteY2" fmla="*/ 94356 h 99747"/>
                <a:gd name="connsiteX3" fmla="*/ 15 w 249041"/>
                <a:gd name="connsiteY3" fmla="*/ 92380 h 99747"/>
                <a:gd name="connsiteX4" fmla="*/ 126411 w 249041"/>
                <a:gd name="connsiteY4" fmla="*/ 5482 h 99747"/>
                <a:gd name="connsiteX5" fmla="*/ 227133 w 249041"/>
                <a:gd name="connsiteY5" fmla="*/ 11407 h 99747"/>
                <a:gd name="connsiteX0" fmla="*/ 227133 w 243144"/>
                <a:gd name="connsiteY0" fmla="*/ 11407 h 101983"/>
                <a:gd name="connsiteX1" fmla="*/ 238983 w 243144"/>
                <a:gd name="connsiteY1" fmla="*/ 90405 h 101983"/>
                <a:gd name="connsiteX2" fmla="*/ 120486 w 243144"/>
                <a:gd name="connsiteY2" fmla="*/ 94356 h 101983"/>
                <a:gd name="connsiteX3" fmla="*/ 15 w 243144"/>
                <a:gd name="connsiteY3" fmla="*/ 92380 h 101983"/>
                <a:gd name="connsiteX4" fmla="*/ 126411 w 243144"/>
                <a:gd name="connsiteY4" fmla="*/ 5482 h 101983"/>
                <a:gd name="connsiteX5" fmla="*/ 227133 w 243144"/>
                <a:gd name="connsiteY5" fmla="*/ 11407 h 101983"/>
                <a:gd name="connsiteX0" fmla="*/ 227133 w 243144"/>
                <a:gd name="connsiteY0" fmla="*/ 11407 h 107617"/>
                <a:gd name="connsiteX1" fmla="*/ 238983 w 243144"/>
                <a:gd name="connsiteY1" fmla="*/ 90405 h 107617"/>
                <a:gd name="connsiteX2" fmla="*/ 120486 w 243144"/>
                <a:gd name="connsiteY2" fmla="*/ 94356 h 107617"/>
                <a:gd name="connsiteX3" fmla="*/ 15 w 243144"/>
                <a:gd name="connsiteY3" fmla="*/ 92380 h 107617"/>
                <a:gd name="connsiteX4" fmla="*/ 126411 w 243144"/>
                <a:gd name="connsiteY4" fmla="*/ 5482 h 107617"/>
                <a:gd name="connsiteX5" fmla="*/ 227133 w 243144"/>
                <a:gd name="connsiteY5" fmla="*/ 11407 h 107617"/>
                <a:gd name="connsiteX0" fmla="*/ 227133 w 247182"/>
                <a:gd name="connsiteY0" fmla="*/ 11407 h 107617"/>
                <a:gd name="connsiteX1" fmla="*/ 238983 w 247182"/>
                <a:gd name="connsiteY1" fmla="*/ 90405 h 107617"/>
                <a:gd name="connsiteX2" fmla="*/ 146160 w 247182"/>
                <a:gd name="connsiteY2" fmla="*/ 94356 h 107617"/>
                <a:gd name="connsiteX3" fmla="*/ 15 w 247182"/>
                <a:gd name="connsiteY3" fmla="*/ 92380 h 107617"/>
                <a:gd name="connsiteX4" fmla="*/ 126411 w 247182"/>
                <a:gd name="connsiteY4" fmla="*/ 5482 h 107617"/>
                <a:gd name="connsiteX5" fmla="*/ 227133 w 247182"/>
                <a:gd name="connsiteY5" fmla="*/ 11407 h 107617"/>
                <a:gd name="connsiteX0" fmla="*/ 227133 w 247453"/>
                <a:gd name="connsiteY0" fmla="*/ 14122 h 110034"/>
                <a:gd name="connsiteX1" fmla="*/ 240747 w 247453"/>
                <a:gd name="connsiteY1" fmla="*/ 100740 h 110034"/>
                <a:gd name="connsiteX2" fmla="*/ 146160 w 247453"/>
                <a:gd name="connsiteY2" fmla="*/ 97071 h 110034"/>
                <a:gd name="connsiteX3" fmla="*/ 15 w 247453"/>
                <a:gd name="connsiteY3" fmla="*/ 95095 h 110034"/>
                <a:gd name="connsiteX4" fmla="*/ 126411 w 247453"/>
                <a:gd name="connsiteY4" fmla="*/ 8197 h 110034"/>
                <a:gd name="connsiteX5" fmla="*/ 227133 w 247453"/>
                <a:gd name="connsiteY5" fmla="*/ 14122 h 110034"/>
                <a:gd name="connsiteX0" fmla="*/ 227133 w 247453"/>
                <a:gd name="connsiteY0" fmla="*/ 14122 h 112425"/>
                <a:gd name="connsiteX1" fmla="*/ 240747 w 247453"/>
                <a:gd name="connsiteY1" fmla="*/ 100740 h 112425"/>
                <a:gd name="connsiteX2" fmla="*/ 146160 w 247453"/>
                <a:gd name="connsiteY2" fmla="*/ 104691 h 112425"/>
                <a:gd name="connsiteX3" fmla="*/ 15 w 247453"/>
                <a:gd name="connsiteY3" fmla="*/ 95095 h 112425"/>
                <a:gd name="connsiteX4" fmla="*/ 126411 w 247453"/>
                <a:gd name="connsiteY4" fmla="*/ 8197 h 112425"/>
                <a:gd name="connsiteX5" fmla="*/ 227133 w 247453"/>
                <a:gd name="connsiteY5" fmla="*/ 14122 h 112425"/>
                <a:gd name="connsiteX0" fmla="*/ 227133 w 247453"/>
                <a:gd name="connsiteY0" fmla="*/ 7701 h 106004"/>
                <a:gd name="connsiteX1" fmla="*/ 240747 w 247453"/>
                <a:gd name="connsiteY1" fmla="*/ 94319 h 106004"/>
                <a:gd name="connsiteX2" fmla="*/ 146160 w 247453"/>
                <a:gd name="connsiteY2" fmla="*/ 98270 h 106004"/>
                <a:gd name="connsiteX3" fmla="*/ 15 w 247453"/>
                <a:gd name="connsiteY3" fmla="*/ 88674 h 106004"/>
                <a:gd name="connsiteX4" fmla="*/ 126411 w 247453"/>
                <a:gd name="connsiteY4" fmla="*/ 1776 h 106004"/>
                <a:gd name="connsiteX5" fmla="*/ 227133 w 247453"/>
                <a:gd name="connsiteY5" fmla="*/ 7701 h 106004"/>
                <a:gd name="connsiteX0" fmla="*/ 227132 w 247123"/>
                <a:gd name="connsiteY0" fmla="*/ 9857 h 108160"/>
                <a:gd name="connsiteX1" fmla="*/ 240746 w 247123"/>
                <a:gd name="connsiteY1" fmla="*/ 96475 h 108160"/>
                <a:gd name="connsiteX2" fmla="*/ 146159 w 247123"/>
                <a:gd name="connsiteY2" fmla="*/ 100426 h 108160"/>
                <a:gd name="connsiteX3" fmla="*/ 14 w 247123"/>
                <a:gd name="connsiteY3" fmla="*/ 90830 h 108160"/>
                <a:gd name="connsiteX4" fmla="*/ 135228 w 247123"/>
                <a:gd name="connsiteY4" fmla="*/ 122 h 108160"/>
                <a:gd name="connsiteX5" fmla="*/ 227132 w 247123"/>
                <a:gd name="connsiteY5" fmla="*/ 9857 h 108160"/>
                <a:gd name="connsiteX0" fmla="*/ 227132 w 247520"/>
                <a:gd name="connsiteY0" fmla="*/ 9857 h 108160"/>
                <a:gd name="connsiteX1" fmla="*/ 240746 w 247520"/>
                <a:gd name="connsiteY1" fmla="*/ 96475 h 108160"/>
                <a:gd name="connsiteX2" fmla="*/ 146159 w 247520"/>
                <a:gd name="connsiteY2" fmla="*/ 100426 h 108160"/>
                <a:gd name="connsiteX3" fmla="*/ 14 w 247520"/>
                <a:gd name="connsiteY3" fmla="*/ 90830 h 108160"/>
                <a:gd name="connsiteX4" fmla="*/ 135228 w 247520"/>
                <a:gd name="connsiteY4" fmla="*/ 122 h 108160"/>
                <a:gd name="connsiteX5" fmla="*/ 227132 w 247520"/>
                <a:gd name="connsiteY5" fmla="*/ 9857 h 108160"/>
                <a:gd name="connsiteX0" fmla="*/ 221840 w 245898"/>
                <a:gd name="connsiteY0" fmla="*/ 12067 h 112275"/>
                <a:gd name="connsiteX1" fmla="*/ 240745 w 245898"/>
                <a:gd name="connsiteY1" fmla="*/ 100590 h 112275"/>
                <a:gd name="connsiteX2" fmla="*/ 146158 w 245898"/>
                <a:gd name="connsiteY2" fmla="*/ 104541 h 112275"/>
                <a:gd name="connsiteX3" fmla="*/ 13 w 245898"/>
                <a:gd name="connsiteY3" fmla="*/ 94945 h 112275"/>
                <a:gd name="connsiteX4" fmla="*/ 135227 w 245898"/>
                <a:gd name="connsiteY4" fmla="*/ 4237 h 112275"/>
                <a:gd name="connsiteX5" fmla="*/ 221840 w 245898"/>
                <a:gd name="connsiteY5" fmla="*/ 12067 h 112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898" h="112275">
                  <a:moveTo>
                    <a:pt x="221840" y="12067"/>
                  </a:moveTo>
                  <a:cubicBezTo>
                    <a:pt x="241189" y="9076"/>
                    <a:pt x="253359" y="85178"/>
                    <a:pt x="240745" y="100590"/>
                  </a:cubicBezTo>
                  <a:cubicBezTo>
                    <a:pt x="228131" y="116002"/>
                    <a:pt x="186280" y="105482"/>
                    <a:pt x="146158" y="104541"/>
                  </a:cubicBezTo>
                  <a:cubicBezTo>
                    <a:pt x="106036" y="103600"/>
                    <a:pt x="1330" y="127861"/>
                    <a:pt x="13" y="94945"/>
                  </a:cubicBezTo>
                  <a:cubicBezTo>
                    <a:pt x="-1304" y="79804"/>
                    <a:pt x="98256" y="18050"/>
                    <a:pt x="135227" y="4237"/>
                  </a:cubicBezTo>
                  <a:cubicBezTo>
                    <a:pt x="172198" y="-9576"/>
                    <a:pt x="202491" y="15058"/>
                    <a:pt x="221840" y="12067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28C55532-ECED-4879-8459-16BB5ADC926E}"/>
                </a:ext>
              </a:extLst>
            </p:cNvPr>
            <p:cNvSpPr/>
            <p:nvPr/>
          </p:nvSpPr>
          <p:spPr>
            <a:xfrm rot="601980">
              <a:off x="5582133" y="3467471"/>
              <a:ext cx="143560" cy="356577"/>
            </a:xfrm>
            <a:custGeom>
              <a:avLst/>
              <a:gdLst>
                <a:gd name="connsiteX0" fmla="*/ 6457 w 165048"/>
                <a:gd name="connsiteY0" fmla="*/ 44808 h 353407"/>
                <a:gd name="connsiteX1" fmla="*/ 61409 w 165048"/>
                <a:gd name="connsiteY1" fmla="*/ 847 h 353407"/>
                <a:gd name="connsiteX2" fmla="*/ 129550 w 165048"/>
                <a:gd name="connsiteY2" fmla="*/ 31620 h 353407"/>
                <a:gd name="connsiteX3" fmla="*/ 155927 w 165048"/>
                <a:gd name="connsiteY3" fmla="*/ 200872 h 353407"/>
                <a:gd name="connsiteX4" fmla="*/ 160323 w 165048"/>
                <a:gd name="connsiteY4" fmla="*/ 306379 h 353407"/>
                <a:gd name="connsiteX5" fmla="*/ 92182 w 165048"/>
                <a:gd name="connsiteY5" fmla="*/ 352539 h 353407"/>
                <a:gd name="connsiteX6" fmla="*/ 15250 w 165048"/>
                <a:gd name="connsiteY6" fmla="*/ 323964 h 353407"/>
                <a:gd name="connsiteX7" fmla="*/ 2061 w 165048"/>
                <a:gd name="connsiteY7" fmla="*/ 183287 h 353407"/>
                <a:gd name="connsiteX8" fmla="*/ 6457 w 165048"/>
                <a:gd name="connsiteY8" fmla="*/ 44808 h 353407"/>
                <a:gd name="connsiteX0" fmla="*/ 6885 w 165476"/>
                <a:gd name="connsiteY0" fmla="*/ 44808 h 352670"/>
                <a:gd name="connsiteX1" fmla="*/ 61837 w 165476"/>
                <a:gd name="connsiteY1" fmla="*/ 847 h 352670"/>
                <a:gd name="connsiteX2" fmla="*/ 129978 w 165476"/>
                <a:gd name="connsiteY2" fmla="*/ 31620 h 352670"/>
                <a:gd name="connsiteX3" fmla="*/ 156355 w 165476"/>
                <a:gd name="connsiteY3" fmla="*/ 200872 h 352670"/>
                <a:gd name="connsiteX4" fmla="*/ 160751 w 165476"/>
                <a:gd name="connsiteY4" fmla="*/ 306379 h 352670"/>
                <a:gd name="connsiteX5" fmla="*/ 92610 w 165476"/>
                <a:gd name="connsiteY5" fmla="*/ 352539 h 352670"/>
                <a:gd name="connsiteX6" fmla="*/ 22273 w 165476"/>
                <a:gd name="connsiteY6" fmla="*/ 315172 h 352670"/>
                <a:gd name="connsiteX7" fmla="*/ 2489 w 165476"/>
                <a:gd name="connsiteY7" fmla="*/ 183287 h 352670"/>
                <a:gd name="connsiteX8" fmla="*/ 6885 w 165476"/>
                <a:gd name="connsiteY8" fmla="*/ 44808 h 352670"/>
                <a:gd name="connsiteX0" fmla="*/ 6885 w 159537"/>
                <a:gd name="connsiteY0" fmla="*/ 44808 h 352733"/>
                <a:gd name="connsiteX1" fmla="*/ 61837 w 159537"/>
                <a:gd name="connsiteY1" fmla="*/ 847 h 352733"/>
                <a:gd name="connsiteX2" fmla="*/ 129978 w 159537"/>
                <a:gd name="connsiteY2" fmla="*/ 31620 h 352733"/>
                <a:gd name="connsiteX3" fmla="*/ 156355 w 159537"/>
                <a:gd name="connsiteY3" fmla="*/ 200872 h 352733"/>
                <a:gd name="connsiteX4" fmla="*/ 151959 w 159537"/>
                <a:gd name="connsiteY4" fmla="*/ 304181 h 352733"/>
                <a:gd name="connsiteX5" fmla="*/ 92610 w 159537"/>
                <a:gd name="connsiteY5" fmla="*/ 352539 h 352733"/>
                <a:gd name="connsiteX6" fmla="*/ 22273 w 159537"/>
                <a:gd name="connsiteY6" fmla="*/ 315172 h 352733"/>
                <a:gd name="connsiteX7" fmla="*/ 2489 w 159537"/>
                <a:gd name="connsiteY7" fmla="*/ 183287 h 352733"/>
                <a:gd name="connsiteX8" fmla="*/ 6885 w 159537"/>
                <a:gd name="connsiteY8" fmla="*/ 44808 h 352733"/>
                <a:gd name="connsiteX0" fmla="*/ 6885 w 156440"/>
                <a:gd name="connsiteY0" fmla="*/ 44449 h 352374"/>
                <a:gd name="connsiteX1" fmla="*/ 61837 w 156440"/>
                <a:gd name="connsiteY1" fmla="*/ 488 h 352374"/>
                <a:gd name="connsiteX2" fmla="*/ 129978 w 156440"/>
                <a:gd name="connsiteY2" fmla="*/ 31261 h 352374"/>
                <a:gd name="connsiteX3" fmla="*/ 149760 w 156440"/>
                <a:gd name="connsiteY3" fmla="*/ 171938 h 352374"/>
                <a:gd name="connsiteX4" fmla="*/ 151959 w 156440"/>
                <a:gd name="connsiteY4" fmla="*/ 303822 h 352374"/>
                <a:gd name="connsiteX5" fmla="*/ 92610 w 156440"/>
                <a:gd name="connsiteY5" fmla="*/ 352180 h 352374"/>
                <a:gd name="connsiteX6" fmla="*/ 22273 w 156440"/>
                <a:gd name="connsiteY6" fmla="*/ 314813 h 352374"/>
                <a:gd name="connsiteX7" fmla="*/ 2489 w 156440"/>
                <a:gd name="connsiteY7" fmla="*/ 182928 h 352374"/>
                <a:gd name="connsiteX8" fmla="*/ 6885 w 156440"/>
                <a:gd name="connsiteY8" fmla="*/ 44449 h 352374"/>
                <a:gd name="connsiteX0" fmla="*/ 6885 w 153367"/>
                <a:gd name="connsiteY0" fmla="*/ 44449 h 352607"/>
                <a:gd name="connsiteX1" fmla="*/ 61837 w 153367"/>
                <a:gd name="connsiteY1" fmla="*/ 488 h 352607"/>
                <a:gd name="connsiteX2" fmla="*/ 129978 w 153367"/>
                <a:gd name="connsiteY2" fmla="*/ 31261 h 352607"/>
                <a:gd name="connsiteX3" fmla="*/ 149760 w 153367"/>
                <a:gd name="connsiteY3" fmla="*/ 171938 h 352607"/>
                <a:gd name="connsiteX4" fmla="*/ 147562 w 153367"/>
                <a:gd name="connsiteY4" fmla="*/ 297228 h 352607"/>
                <a:gd name="connsiteX5" fmla="*/ 92610 w 153367"/>
                <a:gd name="connsiteY5" fmla="*/ 352180 h 352607"/>
                <a:gd name="connsiteX6" fmla="*/ 22273 w 153367"/>
                <a:gd name="connsiteY6" fmla="*/ 314813 h 352607"/>
                <a:gd name="connsiteX7" fmla="*/ 2489 w 153367"/>
                <a:gd name="connsiteY7" fmla="*/ 182928 h 352607"/>
                <a:gd name="connsiteX8" fmla="*/ 6885 w 153367"/>
                <a:gd name="connsiteY8" fmla="*/ 44449 h 352607"/>
                <a:gd name="connsiteX0" fmla="*/ 7178 w 153660"/>
                <a:gd name="connsiteY0" fmla="*/ 44449 h 352310"/>
                <a:gd name="connsiteX1" fmla="*/ 62130 w 153660"/>
                <a:gd name="connsiteY1" fmla="*/ 488 h 352310"/>
                <a:gd name="connsiteX2" fmla="*/ 130271 w 153660"/>
                <a:gd name="connsiteY2" fmla="*/ 31261 h 352310"/>
                <a:gd name="connsiteX3" fmla="*/ 150053 w 153660"/>
                <a:gd name="connsiteY3" fmla="*/ 171938 h 352310"/>
                <a:gd name="connsiteX4" fmla="*/ 147855 w 153660"/>
                <a:gd name="connsiteY4" fmla="*/ 297228 h 352310"/>
                <a:gd name="connsiteX5" fmla="*/ 92903 w 153660"/>
                <a:gd name="connsiteY5" fmla="*/ 352180 h 352310"/>
                <a:gd name="connsiteX6" fmla="*/ 26962 w 153660"/>
                <a:gd name="connsiteY6" fmla="*/ 308219 h 352310"/>
                <a:gd name="connsiteX7" fmla="*/ 2782 w 153660"/>
                <a:gd name="connsiteY7" fmla="*/ 182928 h 352310"/>
                <a:gd name="connsiteX8" fmla="*/ 7178 w 153660"/>
                <a:gd name="connsiteY8" fmla="*/ 44449 h 352310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82928 h 341473"/>
                <a:gd name="connsiteX8" fmla="*/ 7178 w 153958"/>
                <a:gd name="connsiteY8" fmla="*/ 44449 h 341473"/>
                <a:gd name="connsiteX0" fmla="*/ 5932 w 152712"/>
                <a:gd name="connsiteY0" fmla="*/ 44449 h 341473"/>
                <a:gd name="connsiteX1" fmla="*/ 60884 w 152712"/>
                <a:gd name="connsiteY1" fmla="*/ 488 h 341473"/>
                <a:gd name="connsiteX2" fmla="*/ 129025 w 152712"/>
                <a:gd name="connsiteY2" fmla="*/ 31261 h 341473"/>
                <a:gd name="connsiteX3" fmla="*/ 148807 w 152712"/>
                <a:gd name="connsiteY3" fmla="*/ 171938 h 341473"/>
                <a:gd name="connsiteX4" fmla="*/ 146609 w 152712"/>
                <a:gd name="connsiteY4" fmla="*/ 297228 h 341473"/>
                <a:gd name="connsiteX5" fmla="*/ 87260 w 152712"/>
                <a:gd name="connsiteY5" fmla="*/ 341190 h 341473"/>
                <a:gd name="connsiteX6" fmla="*/ 25716 w 152712"/>
                <a:gd name="connsiteY6" fmla="*/ 308219 h 341473"/>
                <a:gd name="connsiteX7" fmla="*/ 3734 w 152712"/>
                <a:gd name="connsiteY7" fmla="*/ 169740 h 341473"/>
                <a:gd name="connsiteX8" fmla="*/ 5932 w 152712"/>
                <a:gd name="connsiteY8" fmla="*/ 44449 h 341473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69740 h 341473"/>
                <a:gd name="connsiteX8" fmla="*/ 7178 w 153958"/>
                <a:gd name="connsiteY8" fmla="*/ 44449 h 341473"/>
                <a:gd name="connsiteX0" fmla="*/ 6886 w 153666"/>
                <a:gd name="connsiteY0" fmla="*/ 44449 h 341196"/>
                <a:gd name="connsiteX1" fmla="*/ 61838 w 153666"/>
                <a:gd name="connsiteY1" fmla="*/ 488 h 341196"/>
                <a:gd name="connsiteX2" fmla="*/ 129979 w 153666"/>
                <a:gd name="connsiteY2" fmla="*/ 31261 h 341196"/>
                <a:gd name="connsiteX3" fmla="*/ 149761 w 153666"/>
                <a:gd name="connsiteY3" fmla="*/ 171938 h 341196"/>
                <a:gd name="connsiteX4" fmla="*/ 147563 w 153666"/>
                <a:gd name="connsiteY4" fmla="*/ 297228 h 341196"/>
                <a:gd name="connsiteX5" fmla="*/ 88214 w 153666"/>
                <a:gd name="connsiteY5" fmla="*/ 341190 h 341196"/>
                <a:gd name="connsiteX6" fmla="*/ 22274 w 153666"/>
                <a:gd name="connsiteY6" fmla="*/ 295031 h 341196"/>
                <a:gd name="connsiteX7" fmla="*/ 2490 w 153666"/>
                <a:gd name="connsiteY7" fmla="*/ 169740 h 341196"/>
                <a:gd name="connsiteX8" fmla="*/ 6886 w 153666"/>
                <a:gd name="connsiteY8" fmla="*/ 44449 h 341196"/>
                <a:gd name="connsiteX0" fmla="*/ 6886 w 152380"/>
                <a:gd name="connsiteY0" fmla="*/ 44449 h 341216"/>
                <a:gd name="connsiteX1" fmla="*/ 61838 w 152380"/>
                <a:gd name="connsiteY1" fmla="*/ 488 h 341216"/>
                <a:gd name="connsiteX2" fmla="*/ 129979 w 152380"/>
                <a:gd name="connsiteY2" fmla="*/ 31261 h 341216"/>
                <a:gd name="connsiteX3" fmla="*/ 149761 w 152380"/>
                <a:gd name="connsiteY3" fmla="*/ 171938 h 341216"/>
                <a:gd name="connsiteX4" fmla="*/ 145365 w 152380"/>
                <a:gd name="connsiteY4" fmla="*/ 299426 h 341216"/>
                <a:gd name="connsiteX5" fmla="*/ 88214 w 152380"/>
                <a:gd name="connsiteY5" fmla="*/ 341190 h 341216"/>
                <a:gd name="connsiteX6" fmla="*/ 22274 w 152380"/>
                <a:gd name="connsiteY6" fmla="*/ 295031 h 341216"/>
                <a:gd name="connsiteX7" fmla="*/ 2490 w 152380"/>
                <a:gd name="connsiteY7" fmla="*/ 169740 h 341216"/>
                <a:gd name="connsiteX8" fmla="*/ 6886 w 152380"/>
                <a:gd name="connsiteY8" fmla="*/ 44449 h 341216"/>
                <a:gd name="connsiteX0" fmla="*/ 6886 w 152646"/>
                <a:gd name="connsiteY0" fmla="*/ 44449 h 339021"/>
                <a:gd name="connsiteX1" fmla="*/ 61838 w 152646"/>
                <a:gd name="connsiteY1" fmla="*/ 488 h 339021"/>
                <a:gd name="connsiteX2" fmla="*/ 129979 w 152646"/>
                <a:gd name="connsiteY2" fmla="*/ 31261 h 339021"/>
                <a:gd name="connsiteX3" fmla="*/ 149761 w 152646"/>
                <a:gd name="connsiteY3" fmla="*/ 171938 h 339021"/>
                <a:gd name="connsiteX4" fmla="*/ 145365 w 152646"/>
                <a:gd name="connsiteY4" fmla="*/ 299426 h 339021"/>
                <a:gd name="connsiteX5" fmla="*/ 83818 w 152646"/>
                <a:gd name="connsiteY5" fmla="*/ 338991 h 339021"/>
                <a:gd name="connsiteX6" fmla="*/ 22274 w 152646"/>
                <a:gd name="connsiteY6" fmla="*/ 295031 h 339021"/>
                <a:gd name="connsiteX7" fmla="*/ 2490 w 152646"/>
                <a:gd name="connsiteY7" fmla="*/ 169740 h 339021"/>
                <a:gd name="connsiteX8" fmla="*/ 6886 w 152646"/>
                <a:gd name="connsiteY8" fmla="*/ 44449 h 339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2646" h="339021">
                  <a:moveTo>
                    <a:pt x="6886" y="44449"/>
                  </a:moveTo>
                  <a:cubicBezTo>
                    <a:pt x="16777" y="16240"/>
                    <a:pt x="41323" y="2686"/>
                    <a:pt x="61838" y="488"/>
                  </a:cubicBezTo>
                  <a:cubicBezTo>
                    <a:pt x="82354" y="-1710"/>
                    <a:pt x="115325" y="2686"/>
                    <a:pt x="129979" y="31261"/>
                  </a:cubicBezTo>
                  <a:cubicBezTo>
                    <a:pt x="144633" y="59836"/>
                    <a:pt x="147197" y="127244"/>
                    <a:pt x="149761" y="171938"/>
                  </a:cubicBezTo>
                  <a:cubicBezTo>
                    <a:pt x="152325" y="216632"/>
                    <a:pt x="156355" y="271584"/>
                    <a:pt x="145365" y="299426"/>
                  </a:cubicBezTo>
                  <a:cubicBezTo>
                    <a:pt x="134375" y="327268"/>
                    <a:pt x="104333" y="339723"/>
                    <a:pt x="83818" y="338991"/>
                  </a:cubicBezTo>
                  <a:cubicBezTo>
                    <a:pt x="63303" y="338259"/>
                    <a:pt x="37294" y="323240"/>
                    <a:pt x="22274" y="295031"/>
                  </a:cubicBezTo>
                  <a:cubicBezTo>
                    <a:pt x="7254" y="266822"/>
                    <a:pt x="5055" y="211504"/>
                    <a:pt x="2490" y="169740"/>
                  </a:cubicBezTo>
                  <a:cubicBezTo>
                    <a:pt x="-75" y="127976"/>
                    <a:pt x="-3005" y="72658"/>
                    <a:pt x="6886" y="44449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12D80DA7-8F12-48A6-BE09-E8C54F93801A}"/>
                </a:ext>
              </a:extLst>
            </p:cNvPr>
            <p:cNvSpPr/>
            <p:nvPr/>
          </p:nvSpPr>
          <p:spPr>
            <a:xfrm rot="707906">
              <a:off x="5465707" y="3682178"/>
              <a:ext cx="197568" cy="623311"/>
            </a:xfrm>
            <a:custGeom>
              <a:avLst/>
              <a:gdLst>
                <a:gd name="connsiteX0" fmla="*/ 63868 w 187016"/>
                <a:gd name="connsiteY0" fmla="*/ 62019 h 502838"/>
                <a:gd name="connsiteX1" fmla="*/ 86420 w 187016"/>
                <a:gd name="connsiteY1" fmla="*/ 512 h 502838"/>
                <a:gd name="connsiteX2" fmla="*/ 168429 w 187016"/>
                <a:gd name="connsiteY2" fmla="*/ 47667 h 502838"/>
                <a:gd name="connsiteX3" fmla="*/ 156128 w 187016"/>
                <a:gd name="connsiteY3" fmla="*/ 271142 h 502838"/>
                <a:gd name="connsiteX4" fmla="*/ 186881 w 187016"/>
                <a:gd name="connsiteY4" fmla="*/ 412607 h 502838"/>
                <a:gd name="connsiteX5" fmla="*/ 141776 w 187016"/>
                <a:gd name="connsiteY5" fmla="*/ 363402 h 502838"/>
                <a:gd name="connsiteX6" fmla="*/ 162278 w 187016"/>
                <a:gd name="connsiteY6" fmla="*/ 490516 h 502838"/>
                <a:gd name="connsiteX7" fmla="*/ 117173 w 187016"/>
                <a:gd name="connsiteY7" fmla="*/ 394155 h 502838"/>
                <a:gd name="connsiteX8" fmla="*/ 113073 w 187016"/>
                <a:gd name="connsiteY8" fmla="*/ 502817 h 502838"/>
                <a:gd name="connsiteX9" fmla="*/ 86420 w 187016"/>
                <a:gd name="connsiteY9" fmla="*/ 404406 h 502838"/>
                <a:gd name="connsiteX10" fmla="*/ 59767 w 187016"/>
                <a:gd name="connsiteY10" fmla="*/ 500767 h 502838"/>
                <a:gd name="connsiteX11" fmla="*/ 53616 w 187016"/>
                <a:gd name="connsiteY11" fmla="*/ 402356 h 502838"/>
                <a:gd name="connsiteX12" fmla="*/ 311 w 187016"/>
                <a:gd name="connsiteY12" fmla="*/ 433109 h 502838"/>
                <a:gd name="connsiteX13" fmla="*/ 33114 w 187016"/>
                <a:gd name="connsiteY13" fmla="*/ 355201 h 502838"/>
                <a:gd name="connsiteX14" fmla="*/ 63868 w 187016"/>
                <a:gd name="connsiteY14" fmla="*/ 303945 h 502838"/>
                <a:gd name="connsiteX15" fmla="*/ 63868 w 187016"/>
                <a:gd name="connsiteY15" fmla="*/ 62019 h 502838"/>
                <a:gd name="connsiteX0" fmla="*/ 63868 w 187016"/>
                <a:gd name="connsiteY0" fmla="*/ 63996 h 504815"/>
                <a:gd name="connsiteX1" fmla="*/ 113073 w 187016"/>
                <a:gd name="connsiteY1" fmla="*/ 439 h 504815"/>
                <a:gd name="connsiteX2" fmla="*/ 168429 w 187016"/>
                <a:gd name="connsiteY2" fmla="*/ 49644 h 504815"/>
                <a:gd name="connsiteX3" fmla="*/ 156128 w 187016"/>
                <a:gd name="connsiteY3" fmla="*/ 273119 h 504815"/>
                <a:gd name="connsiteX4" fmla="*/ 186881 w 187016"/>
                <a:gd name="connsiteY4" fmla="*/ 414584 h 504815"/>
                <a:gd name="connsiteX5" fmla="*/ 141776 w 187016"/>
                <a:gd name="connsiteY5" fmla="*/ 365379 h 504815"/>
                <a:gd name="connsiteX6" fmla="*/ 162278 w 187016"/>
                <a:gd name="connsiteY6" fmla="*/ 492493 h 504815"/>
                <a:gd name="connsiteX7" fmla="*/ 117173 w 187016"/>
                <a:gd name="connsiteY7" fmla="*/ 396132 h 504815"/>
                <a:gd name="connsiteX8" fmla="*/ 113073 w 187016"/>
                <a:gd name="connsiteY8" fmla="*/ 504794 h 504815"/>
                <a:gd name="connsiteX9" fmla="*/ 86420 w 187016"/>
                <a:gd name="connsiteY9" fmla="*/ 406383 h 504815"/>
                <a:gd name="connsiteX10" fmla="*/ 59767 w 187016"/>
                <a:gd name="connsiteY10" fmla="*/ 502744 h 504815"/>
                <a:gd name="connsiteX11" fmla="*/ 53616 w 187016"/>
                <a:gd name="connsiteY11" fmla="*/ 404333 h 504815"/>
                <a:gd name="connsiteX12" fmla="*/ 311 w 187016"/>
                <a:gd name="connsiteY12" fmla="*/ 435086 h 504815"/>
                <a:gd name="connsiteX13" fmla="*/ 33114 w 187016"/>
                <a:gd name="connsiteY13" fmla="*/ 357178 h 504815"/>
                <a:gd name="connsiteX14" fmla="*/ 63868 w 187016"/>
                <a:gd name="connsiteY14" fmla="*/ 305922 h 504815"/>
                <a:gd name="connsiteX15" fmla="*/ 63868 w 187016"/>
                <a:gd name="connsiteY15" fmla="*/ 63996 h 504815"/>
                <a:gd name="connsiteX0" fmla="*/ 57718 w 187016"/>
                <a:gd name="connsiteY0" fmla="*/ 53366 h 504437"/>
                <a:gd name="connsiteX1" fmla="*/ 113073 w 187016"/>
                <a:gd name="connsiteY1" fmla="*/ 61 h 504437"/>
                <a:gd name="connsiteX2" fmla="*/ 168429 w 187016"/>
                <a:gd name="connsiteY2" fmla="*/ 49266 h 504437"/>
                <a:gd name="connsiteX3" fmla="*/ 156128 w 187016"/>
                <a:gd name="connsiteY3" fmla="*/ 272741 h 504437"/>
                <a:gd name="connsiteX4" fmla="*/ 186881 w 187016"/>
                <a:gd name="connsiteY4" fmla="*/ 414206 h 504437"/>
                <a:gd name="connsiteX5" fmla="*/ 141776 w 187016"/>
                <a:gd name="connsiteY5" fmla="*/ 365001 h 504437"/>
                <a:gd name="connsiteX6" fmla="*/ 162278 w 187016"/>
                <a:gd name="connsiteY6" fmla="*/ 492115 h 504437"/>
                <a:gd name="connsiteX7" fmla="*/ 117173 w 187016"/>
                <a:gd name="connsiteY7" fmla="*/ 395754 h 504437"/>
                <a:gd name="connsiteX8" fmla="*/ 113073 w 187016"/>
                <a:gd name="connsiteY8" fmla="*/ 504416 h 504437"/>
                <a:gd name="connsiteX9" fmla="*/ 86420 w 187016"/>
                <a:gd name="connsiteY9" fmla="*/ 406005 h 504437"/>
                <a:gd name="connsiteX10" fmla="*/ 59767 w 187016"/>
                <a:gd name="connsiteY10" fmla="*/ 502366 h 504437"/>
                <a:gd name="connsiteX11" fmla="*/ 53616 w 187016"/>
                <a:gd name="connsiteY11" fmla="*/ 403955 h 504437"/>
                <a:gd name="connsiteX12" fmla="*/ 311 w 187016"/>
                <a:gd name="connsiteY12" fmla="*/ 434708 h 504437"/>
                <a:gd name="connsiteX13" fmla="*/ 33114 w 187016"/>
                <a:gd name="connsiteY13" fmla="*/ 356800 h 504437"/>
                <a:gd name="connsiteX14" fmla="*/ 63868 w 187016"/>
                <a:gd name="connsiteY14" fmla="*/ 305544 h 504437"/>
                <a:gd name="connsiteX15" fmla="*/ 57718 w 187016"/>
                <a:gd name="connsiteY15" fmla="*/ 53366 h 5044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9767 w 189311"/>
                <a:gd name="connsiteY10" fmla="*/ 5028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57718 w 189311"/>
                <a:gd name="connsiteY0" fmla="*/ 53866 h 504917"/>
                <a:gd name="connsiteX1" fmla="*/ 113073 w 189311"/>
                <a:gd name="connsiteY1" fmla="*/ 561 h 504917"/>
                <a:gd name="connsiteX2" fmla="*/ 170479 w 189311"/>
                <a:gd name="connsiteY2" fmla="*/ 43615 h 504917"/>
                <a:gd name="connsiteX3" fmla="*/ 156128 w 189311"/>
                <a:gd name="connsiteY3" fmla="*/ 273241 h 504917"/>
                <a:gd name="connsiteX4" fmla="*/ 186881 w 189311"/>
                <a:gd name="connsiteY4" fmla="*/ 414706 h 504917"/>
                <a:gd name="connsiteX5" fmla="*/ 141776 w 189311"/>
                <a:gd name="connsiteY5" fmla="*/ 365501 h 504917"/>
                <a:gd name="connsiteX6" fmla="*/ 162278 w 189311"/>
                <a:gd name="connsiteY6" fmla="*/ 492615 h 504917"/>
                <a:gd name="connsiteX7" fmla="*/ 117173 w 189311"/>
                <a:gd name="connsiteY7" fmla="*/ 396254 h 504917"/>
                <a:gd name="connsiteX8" fmla="*/ 113073 w 189311"/>
                <a:gd name="connsiteY8" fmla="*/ 504916 h 504917"/>
                <a:gd name="connsiteX9" fmla="*/ 86420 w 189311"/>
                <a:gd name="connsiteY9" fmla="*/ 406505 h 504917"/>
                <a:gd name="connsiteX10" fmla="*/ 70019 w 189311"/>
                <a:gd name="connsiteY10" fmla="*/ 504917 h 504917"/>
                <a:gd name="connsiteX11" fmla="*/ 53616 w 189311"/>
                <a:gd name="connsiteY11" fmla="*/ 404455 h 504917"/>
                <a:gd name="connsiteX12" fmla="*/ 311 w 189311"/>
                <a:gd name="connsiteY12" fmla="*/ 435208 h 504917"/>
                <a:gd name="connsiteX13" fmla="*/ 33114 w 189311"/>
                <a:gd name="connsiteY13" fmla="*/ 357300 h 504917"/>
                <a:gd name="connsiteX14" fmla="*/ 63868 w 189311"/>
                <a:gd name="connsiteY14" fmla="*/ 306044 h 504917"/>
                <a:gd name="connsiteX15" fmla="*/ 57718 w 189311"/>
                <a:gd name="connsiteY15" fmla="*/ 53866 h 504917"/>
                <a:gd name="connsiteX0" fmla="*/ 57718 w 189311"/>
                <a:gd name="connsiteY0" fmla="*/ 53866 h 504958"/>
                <a:gd name="connsiteX1" fmla="*/ 113073 w 189311"/>
                <a:gd name="connsiteY1" fmla="*/ 561 h 504958"/>
                <a:gd name="connsiteX2" fmla="*/ 170479 w 189311"/>
                <a:gd name="connsiteY2" fmla="*/ 43615 h 504958"/>
                <a:gd name="connsiteX3" fmla="*/ 156128 w 189311"/>
                <a:gd name="connsiteY3" fmla="*/ 273241 h 504958"/>
                <a:gd name="connsiteX4" fmla="*/ 186881 w 189311"/>
                <a:gd name="connsiteY4" fmla="*/ 414706 h 504958"/>
                <a:gd name="connsiteX5" fmla="*/ 141776 w 189311"/>
                <a:gd name="connsiteY5" fmla="*/ 365501 h 504958"/>
                <a:gd name="connsiteX6" fmla="*/ 162278 w 189311"/>
                <a:gd name="connsiteY6" fmla="*/ 492615 h 504958"/>
                <a:gd name="connsiteX7" fmla="*/ 117173 w 189311"/>
                <a:gd name="connsiteY7" fmla="*/ 396254 h 504958"/>
                <a:gd name="connsiteX8" fmla="*/ 113073 w 189311"/>
                <a:gd name="connsiteY8" fmla="*/ 504916 h 504958"/>
                <a:gd name="connsiteX9" fmla="*/ 86420 w 189311"/>
                <a:gd name="connsiteY9" fmla="*/ 406505 h 504958"/>
                <a:gd name="connsiteX10" fmla="*/ 70019 w 189311"/>
                <a:gd name="connsiteY10" fmla="*/ 504917 h 504958"/>
                <a:gd name="connsiteX11" fmla="*/ 53616 w 189311"/>
                <a:gd name="connsiteY11" fmla="*/ 404455 h 504958"/>
                <a:gd name="connsiteX12" fmla="*/ 311 w 189311"/>
                <a:gd name="connsiteY12" fmla="*/ 435208 h 504958"/>
                <a:gd name="connsiteX13" fmla="*/ 33114 w 189311"/>
                <a:gd name="connsiteY13" fmla="*/ 357300 h 504958"/>
                <a:gd name="connsiteX14" fmla="*/ 63868 w 189311"/>
                <a:gd name="connsiteY14" fmla="*/ 306044 h 504958"/>
                <a:gd name="connsiteX15" fmla="*/ 57718 w 189311"/>
                <a:gd name="connsiteY15" fmla="*/ 53866 h 504958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5667 w 189311"/>
                <a:gd name="connsiteY10" fmla="*/ 4987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62647 w 194240"/>
                <a:gd name="connsiteY0" fmla="*/ 53866 h 504916"/>
                <a:gd name="connsiteX1" fmla="*/ 118002 w 194240"/>
                <a:gd name="connsiteY1" fmla="*/ 561 h 504916"/>
                <a:gd name="connsiteX2" fmla="*/ 175408 w 194240"/>
                <a:gd name="connsiteY2" fmla="*/ 43615 h 504916"/>
                <a:gd name="connsiteX3" fmla="*/ 161057 w 194240"/>
                <a:gd name="connsiteY3" fmla="*/ 273241 h 504916"/>
                <a:gd name="connsiteX4" fmla="*/ 191810 w 194240"/>
                <a:gd name="connsiteY4" fmla="*/ 414706 h 504916"/>
                <a:gd name="connsiteX5" fmla="*/ 146705 w 194240"/>
                <a:gd name="connsiteY5" fmla="*/ 365501 h 504916"/>
                <a:gd name="connsiteX6" fmla="*/ 167207 w 194240"/>
                <a:gd name="connsiteY6" fmla="*/ 492615 h 504916"/>
                <a:gd name="connsiteX7" fmla="*/ 122102 w 194240"/>
                <a:gd name="connsiteY7" fmla="*/ 396254 h 504916"/>
                <a:gd name="connsiteX8" fmla="*/ 118002 w 194240"/>
                <a:gd name="connsiteY8" fmla="*/ 504916 h 504916"/>
                <a:gd name="connsiteX9" fmla="*/ 91349 w 194240"/>
                <a:gd name="connsiteY9" fmla="*/ 406505 h 504916"/>
                <a:gd name="connsiteX10" fmla="*/ 60596 w 194240"/>
                <a:gd name="connsiteY10" fmla="*/ 498766 h 504916"/>
                <a:gd name="connsiteX11" fmla="*/ 58545 w 194240"/>
                <a:gd name="connsiteY11" fmla="*/ 404455 h 504916"/>
                <a:gd name="connsiteX12" fmla="*/ 5240 w 194240"/>
                <a:gd name="connsiteY12" fmla="*/ 435208 h 504916"/>
                <a:gd name="connsiteX13" fmla="*/ 38043 w 194240"/>
                <a:gd name="connsiteY13" fmla="*/ 357300 h 504916"/>
                <a:gd name="connsiteX14" fmla="*/ 68797 w 194240"/>
                <a:gd name="connsiteY14" fmla="*/ 306044 h 504916"/>
                <a:gd name="connsiteX15" fmla="*/ 62647 w 194240"/>
                <a:gd name="connsiteY15" fmla="*/ 53866 h 504916"/>
                <a:gd name="connsiteX0" fmla="*/ 55316 w 186909"/>
                <a:gd name="connsiteY0" fmla="*/ 53866 h 504916"/>
                <a:gd name="connsiteX1" fmla="*/ 110671 w 186909"/>
                <a:gd name="connsiteY1" fmla="*/ 561 h 504916"/>
                <a:gd name="connsiteX2" fmla="*/ 168077 w 186909"/>
                <a:gd name="connsiteY2" fmla="*/ 43615 h 504916"/>
                <a:gd name="connsiteX3" fmla="*/ 153726 w 186909"/>
                <a:gd name="connsiteY3" fmla="*/ 273241 h 504916"/>
                <a:gd name="connsiteX4" fmla="*/ 184479 w 186909"/>
                <a:gd name="connsiteY4" fmla="*/ 414706 h 504916"/>
                <a:gd name="connsiteX5" fmla="*/ 139374 w 186909"/>
                <a:gd name="connsiteY5" fmla="*/ 365501 h 504916"/>
                <a:gd name="connsiteX6" fmla="*/ 159876 w 186909"/>
                <a:gd name="connsiteY6" fmla="*/ 492615 h 504916"/>
                <a:gd name="connsiteX7" fmla="*/ 114771 w 186909"/>
                <a:gd name="connsiteY7" fmla="*/ 396254 h 504916"/>
                <a:gd name="connsiteX8" fmla="*/ 110671 w 186909"/>
                <a:gd name="connsiteY8" fmla="*/ 504916 h 504916"/>
                <a:gd name="connsiteX9" fmla="*/ 84018 w 186909"/>
                <a:gd name="connsiteY9" fmla="*/ 406505 h 504916"/>
                <a:gd name="connsiteX10" fmla="*/ 53265 w 186909"/>
                <a:gd name="connsiteY10" fmla="*/ 498766 h 504916"/>
                <a:gd name="connsiteX11" fmla="*/ 51214 w 186909"/>
                <a:gd name="connsiteY11" fmla="*/ 404455 h 504916"/>
                <a:gd name="connsiteX12" fmla="*/ 6110 w 186909"/>
                <a:gd name="connsiteY12" fmla="*/ 420856 h 504916"/>
                <a:gd name="connsiteX13" fmla="*/ 30712 w 186909"/>
                <a:gd name="connsiteY13" fmla="*/ 357300 h 504916"/>
                <a:gd name="connsiteX14" fmla="*/ 61466 w 186909"/>
                <a:gd name="connsiteY14" fmla="*/ 306044 h 504916"/>
                <a:gd name="connsiteX15" fmla="*/ 55316 w 186909"/>
                <a:gd name="connsiteY15" fmla="*/ 53866 h 504916"/>
                <a:gd name="connsiteX0" fmla="*/ 49504 w 181097"/>
                <a:gd name="connsiteY0" fmla="*/ 53866 h 504916"/>
                <a:gd name="connsiteX1" fmla="*/ 104859 w 181097"/>
                <a:gd name="connsiteY1" fmla="*/ 561 h 504916"/>
                <a:gd name="connsiteX2" fmla="*/ 162265 w 181097"/>
                <a:gd name="connsiteY2" fmla="*/ 43615 h 504916"/>
                <a:gd name="connsiteX3" fmla="*/ 147914 w 181097"/>
                <a:gd name="connsiteY3" fmla="*/ 273241 h 504916"/>
                <a:gd name="connsiteX4" fmla="*/ 178667 w 181097"/>
                <a:gd name="connsiteY4" fmla="*/ 414706 h 504916"/>
                <a:gd name="connsiteX5" fmla="*/ 133562 w 181097"/>
                <a:gd name="connsiteY5" fmla="*/ 365501 h 504916"/>
                <a:gd name="connsiteX6" fmla="*/ 154064 w 181097"/>
                <a:gd name="connsiteY6" fmla="*/ 492615 h 504916"/>
                <a:gd name="connsiteX7" fmla="*/ 108959 w 181097"/>
                <a:gd name="connsiteY7" fmla="*/ 396254 h 504916"/>
                <a:gd name="connsiteX8" fmla="*/ 104859 w 181097"/>
                <a:gd name="connsiteY8" fmla="*/ 504916 h 504916"/>
                <a:gd name="connsiteX9" fmla="*/ 78206 w 181097"/>
                <a:gd name="connsiteY9" fmla="*/ 406505 h 504916"/>
                <a:gd name="connsiteX10" fmla="*/ 47453 w 181097"/>
                <a:gd name="connsiteY10" fmla="*/ 498766 h 504916"/>
                <a:gd name="connsiteX11" fmla="*/ 41301 w 181097"/>
                <a:gd name="connsiteY11" fmla="*/ 400354 h 504916"/>
                <a:gd name="connsiteX12" fmla="*/ 298 w 181097"/>
                <a:gd name="connsiteY12" fmla="*/ 420856 h 504916"/>
                <a:gd name="connsiteX13" fmla="*/ 24900 w 181097"/>
                <a:gd name="connsiteY13" fmla="*/ 357300 h 504916"/>
                <a:gd name="connsiteX14" fmla="*/ 55654 w 181097"/>
                <a:gd name="connsiteY14" fmla="*/ 306044 h 504916"/>
                <a:gd name="connsiteX15" fmla="*/ 49504 w 181097"/>
                <a:gd name="connsiteY15" fmla="*/ 53866 h 504916"/>
                <a:gd name="connsiteX0" fmla="*/ 52664 w 184257"/>
                <a:gd name="connsiteY0" fmla="*/ 53866 h 504916"/>
                <a:gd name="connsiteX1" fmla="*/ 108019 w 184257"/>
                <a:gd name="connsiteY1" fmla="*/ 561 h 504916"/>
                <a:gd name="connsiteX2" fmla="*/ 165425 w 184257"/>
                <a:gd name="connsiteY2" fmla="*/ 43615 h 504916"/>
                <a:gd name="connsiteX3" fmla="*/ 151074 w 184257"/>
                <a:gd name="connsiteY3" fmla="*/ 273241 h 504916"/>
                <a:gd name="connsiteX4" fmla="*/ 181827 w 184257"/>
                <a:gd name="connsiteY4" fmla="*/ 414706 h 504916"/>
                <a:gd name="connsiteX5" fmla="*/ 136722 w 184257"/>
                <a:gd name="connsiteY5" fmla="*/ 365501 h 504916"/>
                <a:gd name="connsiteX6" fmla="*/ 157224 w 184257"/>
                <a:gd name="connsiteY6" fmla="*/ 492615 h 504916"/>
                <a:gd name="connsiteX7" fmla="*/ 112119 w 184257"/>
                <a:gd name="connsiteY7" fmla="*/ 396254 h 504916"/>
                <a:gd name="connsiteX8" fmla="*/ 108019 w 184257"/>
                <a:gd name="connsiteY8" fmla="*/ 504916 h 504916"/>
                <a:gd name="connsiteX9" fmla="*/ 81366 w 184257"/>
                <a:gd name="connsiteY9" fmla="*/ 406505 h 504916"/>
                <a:gd name="connsiteX10" fmla="*/ 50613 w 184257"/>
                <a:gd name="connsiteY10" fmla="*/ 498766 h 504916"/>
                <a:gd name="connsiteX11" fmla="*/ 44461 w 184257"/>
                <a:gd name="connsiteY11" fmla="*/ 400354 h 504916"/>
                <a:gd name="connsiteX12" fmla="*/ 3458 w 184257"/>
                <a:gd name="connsiteY12" fmla="*/ 420856 h 504916"/>
                <a:gd name="connsiteX13" fmla="*/ 28060 w 184257"/>
                <a:gd name="connsiteY13" fmla="*/ 357300 h 504916"/>
                <a:gd name="connsiteX14" fmla="*/ 58814 w 184257"/>
                <a:gd name="connsiteY14" fmla="*/ 306044 h 504916"/>
                <a:gd name="connsiteX15" fmla="*/ 52664 w 184257"/>
                <a:gd name="connsiteY15" fmla="*/ 53866 h 504916"/>
                <a:gd name="connsiteX0" fmla="*/ 52664 w 181873"/>
                <a:gd name="connsiteY0" fmla="*/ 53866 h 504916"/>
                <a:gd name="connsiteX1" fmla="*/ 108019 w 181873"/>
                <a:gd name="connsiteY1" fmla="*/ 561 h 504916"/>
                <a:gd name="connsiteX2" fmla="*/ 165425 w 181873"/>
                <a:gd name="connsiteY2" fmla="*/ 43615 h 504916"/>
                <a:gd name="connsiteX3" fmla="*/ 151074 w 181873"/>
                <a:gd name="connsiteY3" fmla="*/ 273241 h 504916"/>
                <a:gd name="connsiteX4" fmla="*/ 181827 w 181873"/>
                <a:gd name="connsiteY4" fmla="*/ 414706 h 504916"/>
                <a:gd name="connsiteX5" fmla="*/ 142873 w 181873"/>
                <a:gd name="connsiteY5" fmla="*/ 377802 h 504916"/>
                <a:gd name="connsiteX6" fmla="*/ 157224 w 181873"/>
                <a:gd name="connsiteY6" fmla="*/ 492615 h 504916"/>
                <a:gd name="connsiteX7" fmla="*/ 112119 w 181873"/>
                <a:gd name="connsiteY7" fmla="*/ 396254 h 504916"/>
                <a:gd name="connsiteX8" fmla="*/ 108019 w 181873"/>
                <a:gd name="connsiteY8" fmla="*/ 504916 h 504916"/>
                <a:gd name="connsiteX9" fmla="*/ 81366 w 181873"/>
                <a:gd name="connsiteY9" fmla="*/ 406505 h 504916"/>
                <a:gd name="connsiteX10" fmla="*/ 50613 w 181873"/>
                <a:gd name="connsiteY10" fmla="*/ 498766 h 504916"/>
                <a:gd name="connsiteX11" fmla="*/ 44461 w 181873"/>
                <a:gd name="connsiteY11" fmla="*/ 400354 h 504916"/>
                <a:gd name="connsiteX12" fmla="*/ 3458 w 181873"/>
                <a:gd name="connsiteY12" fmla="*/ 420856 h 504916"/>
                <a:gd name="connsiteX13" fmla="*/ 28060 w 181873"/>
                <a:gd name="connsiteY13" fmla="*/ 357300 h 504916"/>
                <a:gd name="connsiteX14" fmla="*/ 58814 w 181873"/>
                <a:gd name="connsiteY14" fmla="*/ 306044 h 504916"/>
                <a:gd name="connsiteX15" fmla="*/ 52664 w 181873"/>
                <a:gd name="connsiteY15" fmla="*/ 53866 h 504916"/>
                <a:gd name="connsiteX0" fmla="*/ 52664 w 181839"/>
                <a:gd name="connsiteY0" fmla="*/ 53866 h 504916"/>
                <a:gd name="connsiteX1" fmla="*/ 108019 w 181839"/>
                <a:gd name="connsiteY1" fmla="*/ 561 h 504916"/>
                <a:gd name="connsiteX2" fmla="*/ 165425 w 181839"/>
                <a:gd name="connsiteY2" fmla="*/ 43615 h 504916"/>
                <a:gd name="connsiteX3" fmla="*/ 151074 w 181839"/>
                <a:gd name="connsiteY3" fmla="*/ 273241 h 504916"/>
                <a:gd name="connsiteX4" fmla="*/ 181827 w 181839"/>
                <a:gd name="connsiteY4" fmla="*/ 414706 h 504916"/>
                <a:gd name="connsiteX5" fmla="*/ 146973 w 181839"/>
                <a:gd name="connsiteY5" fmla="*/ 386003 h 504916"/>
                <a:gd name="connsiteX6" fmla="*/ 157224 w 181839"/>
                <a:gd name="connsiteY6" fmla="*/ 492615 h 504916"/>
                <a:gd name="connsiteX7" fmla="*/ 112119 w 181839"/>
                <a:gd name="connsiteY7" fmla="*/ 396254 h 504916"/>
                <a:gd name="connsiteX8" fmla="*/ 108019 w 181839"/>
                <a:gd name="connsiteY8" fmla="*/ 504916 h 504916"/>
                <a:gd name="connsiteX9" fmla="*/ 81366 w 181839"/>
                <a:gd name="connsiteY9" fmla="*/ 406505 h 504916"/>
                <a:gd name="connsiteX10" fmla="*/ 50613 w 181839"/>
                <a:gd name="connsiteY10" fmla="*/ 498766 h 504916"/>
                <a:gd name="connsiteX11" fmla="*/ 44461 w 181839"/>
                <a:gd name="connsiteY11" fmla="*/ 400354 h 504916"/>
                <a:gd name="connsiteX12" fmla="*/ 3458 w 181839"/>
                <a:gd name="connsiteY12" fmla="*/ 420856 h 504916"/>
                <a:gd name="connsiteX13" fmla="*/ 28060 w 181839"/>
                <a:gd name="connsiteY13" fmla="*/ 357300 h 504916"/>
                <a:gd name="connsiteX14" fmla="*/ 58814 w 181839"/>
                <a:gd name="connsiteY14" fmla="*/ 306044 h 504916"/>
                <a:gd name="connsiteX15" fmla="*/ 52664 w 181839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270875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9467 h 510517"/>
                <a:gd name="connsiteX1" fmla="*/ 100203 w 183758"/>
                <a:gd name="connsiteY1" fmla="*/ 301 h 510517"/>
                <a:gd name="connsiteX2" fmla="*/ 165425 w 183758"/>
                <a:gd name="connsiteY2" fmla="*/ 49216 h 510517"/>
                <a:gd name="connsiteX3" fmla="*/ 151074 w 183758"/>
                <a:gd name="connsiteY3" fmla="*/ 278842 h 510517"/>
                <a:gd name="connsiteX4" fmla="*/ 181827 w 183758"/>
                <a:gd name="connsiteY4" fmla="*/ 420307 h 510517"/>
                <a:gd name="connsiteX5" fmla="*/ 146973 w 183758"/>
                <a:gd name="connsiteY5" fmla="*/ 391604 h 510517"/>
                <a:gd name="connsiteX6" fmla="*/ 157224 w 183758"/>
                <a:gd name="connsiteY6" fmla="*/ 498216 h 510517"/>
                <a:gd name="connsiteX7" fmla="*/ 112119 w 183758"/>
                <a:gd name="connsiteY7" fmla="*/ 401855 h 510517"/>
                <a:gd name="connsiteX8" fmla="*/ 108019 w 183758"/>
                <a:gd name="connsiteY8" fmla="*/ 510517 h 510517"/>
                <a:gd name="connsiteX9" fmla="*/ 81366 w 183758"/>
                <a:gd name="connsiteY9" fmla="*/ 412106 h 510517"/>
                <a:gd name="connsiteX10" fmla="*/ 50613 w 183758"/>
                <a:gd name="connsiteY10" fmla="*/ 504367 h 510517"/>
                <a:gd name="connsiteX11" fmla="*/ 44461 w 183758"/>
                <a:gd name="connsiteY11" fmla="*/ 405955 h 510517"/>
                <a:gd name="connsiteX12" fmla="*/ 3458 w 183758"/>
                <a:gd name="connsiteY12" fmla="*/ 426457 h 510517"/>
                <a:gd name="connsiteX13" fmla="*/ 28060 w 183758"/>
                <a:gd name="connsiteY13" fmla="*/ 362901 h 510517"/>
                <a:gd name="connsiteX14" fmla="*/ 56860 w 183758"/>
                <a:gd name="connsiteY14" fmla="*/ 233491 h 510517"/>
                <a:gd name="connsiteX15" fmla="*/ 52664 w 183758"/>
                <a:gd name="connsiteY15" fmla="*/ 59467 h 510517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85"/>
                <a:gd name="connsiteX1" fmla="*/ 100203 w 183622"/>
                <a:gd name="connsiteY1" fmla="*/ 555 h 510785"/>
                <a:gd name="connsiteX2" fmla="*/ 165425 w 183622"/>
                <a:gd name="connsiteY2" fmla="*/ 49470 h 510785"/>
                <a:gd name="connsiteX3" fmla="*/ 151074 w 183622"/>
                <a:gd name="connsiteY3" fmla="*/ 310357 h 510785"/>
                <a:gd name="connsiteX4" fmla="*/ 181827 w 183622"/>
                <a:gd name="connsiteY4" fmla="*/ 420561 h 510785"/>
                <a:gd name="connsiteX5" fmla="*/ 146973 w 183622"/>
                <a:gd name="connsiteY5" fmla="*/ 391858 h 510785"/>
                <a:gd name="connsiteX6" fmla="*/ 157224 w 183622"/>
                <a:gd name="connsiteY6" fmla="*/ 498470 h 510785"/>
                <a:gd name="connsiteX7" fmla="*/ 112119 w 183622"/>
                <a:gd name="connsiteY7" fmla="*/ 402109 h 510785"/>
                <a:gd name="connsiteX8" fmla="*/ 108019 w 183622"/>
                <a:gd name="connsiteY8" fmla="*/ 510771 h 510785"/>
                <a:gd name="connsiteX9" fmla="*/ 77459 w 183622"/>
                <a:gd name="connsiteY9" fmla="*/ 410406 h 510785"/>
                <a:gd name="connsiteX10" fmla="*/ 50613 w 183622"/>
                <a:gd name="connsiteY10" fmla="*/ 504621 h 510785"/>
                <a:gd name="connsiteX11" fmla="*/ 44461 w 183622"/>
                <a:gd name="connsiteY11" fmla="*/ 406209 h 510785"/>
                <a:gd name="connsiteX12" fmla="*/ 3458 w 183622"/>
                <a:gd name="connsiteY12" fmla="*/ 426711 h 510785"/>
                <a:gd name="connsiteX13" fmla="*/ 28060 w 183622"/>
                <a:gd name="connsiteY13" fmla="*/ 363155 h 510785"/>
                <a:gd name="connsiteX14" fmla="*/ 56860 w 183622"/>
                <a:gd name="connsiteY14" fmla="*/ 233745 h 510785"/>
                <a:gd name="connsiteX15" fmla="*/ 52664 w 183622"/>
                <a:gd name="connsiteY15" fmla="*/ 59721 h 510785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94408 h 545501"/>
                <a:gd name="connsiteX1" fmla="*/ 102157 w 183622"/>
                <a:gd name="connsiteY1" fmla="*/ 73 h 545501"/>
                <a:gd name="connsiteX2" fmla="*/ 165425 w 183622"/>
                <a:gd name="connsiteY2" fmla="*/ 84157 h 545501"/>
                <a:gd name="connsiteX3" fmla="*/ 151074 w 183622"/>
                <a:gd name="connsiteY3" fmla="*/ 345044 h 545501"/>
                <a:gd name="connsiteX4" fmla="*/ 181827 w 183622"/>
                <a:gd name="connsiteY4" fmla="*/ 455248 h 545501"/>
                <a:gd name="connsiteX5" fmla="*/ 146973 w 183622"/>
                <a:gd name="connsiteY5" fmla="*/ 426545 h 545501"/>
                <a:gd name="connsiteX6" fmla="*/ 157224 w 183622"/>
                <a:gd name="connsiteY6" fmla="*/ 533157 h 545501"/>
                <a:gd name="connsiteX7" fmla="*/ 112119 w 183622"/>
                <a:gd name="connsiteY7" fmla="*/ 436796 h 545501"/>
                <a:gd name="connsiteX8" fmla="*/ 108019 w 183622"/>
                <a:gd name="connsiteY8" fmla="*/ 545458 h 545501"/>
                <a:gd name="connsiteX9" fmla="*/ 77459 w 183622"/>
                <a:gd name="connsiteY9" fmla="*/ 445093 h 545501"/>
                <a:gd name="connsiteX10" fmla="*/ 50613 w 183622"/>
                <a:gd name="connsiteY10" fmla="*/ 539308 h 545501"/>
                <a:gd name="connsiteX11" fmla="*/ 44461 w 183622"/>
                <a:gd name="connsiteY11" fmla="*/ 440896 h 545501"/>
                <a:gd name="connsiteX12" fmla="*/ 3458 w 183622"/>
                <a:gd name="connsiteY12" fmla="*/ 461398 h 545501"/>
                <a:gd name="connsiteX13" fmla="*/ 28060 w 183622"/>
                <a:gd name="connsiteY13" fmla="*/ 397842 h 545501"/>
                <a:gd name="connsiteX14" fmla="*/ 56860 w 183622"/>
                <a:gd name="connsiteY14" fmla="*/ 268432 h 545501"/>
                <a:gd name="connsiteX15" fmla="*/ 52664 w 183622"/>
                <a:gd name="connsiteY15" fmla="*/ 94408 h 545501"/>
                <a:gd name="connsiteX0" fmla="*/ 52664 w 183622"/>
                <a:gd name="connsiteY0" fmla="*/ 99119 h 550212"/>
                <a:gd name="connsiteX1" fmla="*/ 102157 w 183622"/>
                <a:gd name="connsiteY1" fmla="*/ 4784 h 550212"/>
                <a:gd name="connsiteX2" fmla="*/ 165425 w 183622"/>
                <a:gd name="connsiteY2" fmla="*/ 49791 h 550212"/>
                <a:gd name="connsiteX3" fmla="*/ 151074 w 183622"/>
                <a:gd name="connsiteY3" fmla="*/ 349755 h 550212"/>
                <a:gd name="connsiteX4" fmla="*/ 181827 w 183622"/>
                <a:gd name="connsiteY4" fmla="*/ 459959 h 550212"/>
                <a:gd name="connsiteX5" fmla="*/ 146973 w 183622"/>
                <a:gd name="connsiteY5" fmla="*/ 431256 h 550212"/>
                <a:gd name="connsiteX6" fmla="*/ 157224 w 183622"/>
                <a:gd name="connsiteY6" fmla="*/ 537868 h 550212"/>
                <a:gd name="connsiteX7" fmla="*/ 112119 w 183622"/>
                <a:gd name="connsiteY7" fmla="*/ 441507 h 550212"/>
                <a:gd name="connsiteX8" fmla="*/ 108019 w 183622"/>
                <a:gd name="connsiteY8" fmla="*/ 550169 h 550212"/>
                <a:gd name="connsiteX9" fmla="*/ 77459 w 183622"/>
                <a:gd name="connsiteY9" fmla="*/ 449804 h 550212"/>
                <a:gd name="connsiteX10" fmla="*/ 50613 w 183622"/>
                <a:gd name="connsiteY10" fmla="*/ 544019 h 550212"/>
                <a:gd name="connsiteX11" fmla="*/ 44461 w 183622"/>
                <a:gd name="connsiteY11" fmla="*/ 445607 h 550212"/>
                <a:gd name="connsiteX12" fmla="*/ 3458 w 183622"/>
                <a:gd name="connsiteY12" fmla="*/ 466109 h 550212"/>
                <a:gd name="connsiteX13" fmla="*/ 28060 w 183622"/>
                <a:gd name="connsiteY13" fmla="*/ 402553 h 550212"/>
                <a:gd name="connsiteX14" fmla="*/ 56860 w 183622"/>
                <a:gd name="connsiteY14" fmla="*/ 273143 h 550212"/>
                <a:gd name="connsiteX15" fmla="*/ 52664 w 183622"/>
                <a:gd name="connsiteY15" fmla="*/ 99119 h 550212"/>
                <a:gd name="connsiteX0" fmla="*/ 52664 w 183622"/>
                <a:gd name="connsiteY0" fmla="*/ 52963 h 547041"/>
                <a:gd name="connsiteX1" fmla="*/ 102157 w 183622"/>
                <a:gd name="connsiteY1" fmla="*/ 1613 h 547041"/>
                <a:gd name="connsiteX2" fmla="*/ 165425 w 183622"/>
                <a:gd name="connsiteY2" fmla="*/ 46620 h 547041"/>
                <a:gd name="connsiteX3" fmla="*/ 151074 w 183622"/>
                <a:gd name="connsiteY3" fmla="*/ 346584 h 547041"/>
                <a:gd name="connsiteX4" fmla="*/ 181827 w 183622"/>
                <a:gd name="connsiteY4" fmla="*/ 456788 h 547041"/>
                <a:gd name="connsiteX5" fmla="*/ 146973 w 183622"/>
                <a:gd name="connsiteY5" fmla="*/ 428085 h 547041"/>
                <a:gd name="connsiteX6" fmla="*/ 157224 w 183622"/>
                <a:gd name="connsiteY6" fmla="*/ 534697 h 547041"/>
                <a:gd name="connsiteX7" fmla="*/ 112119 w 183622"/>
                <a:gd name="connsiteY7" fmla="*/ 438336 h 547041"/>
                <a:gd name="connsiteX8" fmla="*/ 108019 w 183622"/>
                <a:gd name="connsiteY8" fmla="*/ 546998 h 547041"/>
                <a:gd name="connsiteX9" fmla="*/ 77459 w 183622"/>
                <a:gd name="connsiteY9" fmla="*/ 446633 h 547041"/>
                <a:gd name="connsiteX10" fmla="*/ 50613 w 183622"/>
                <a:gd name="connsiteY10" fmla="*/ 540848 h 547041"/>
                <a:gd name="connsiteX11" fmla="*/ 44461 w 183622"/>
                <a:gd name="connsiteY11" fmla="*/ 442436 h 547041"/>
                <a:gd name="connsiteX12" fmla="*/ 3458 w 183622"/>
                <a:gd name="connsiteY12" fmla="*/ 462938 h 547041"/>
                <a:gd name="connsiteX13" fmla="*/ 28060 w 183622"/>
                <a:gd name="connsiteY13" fmla="*/ 399382 h 547041"/>
                <a:gd name="connsiteX14" fmla="*/ 56860 w 183622"/>
                <a:gd name="connsiteY14" fmla="*/ 269972 h 547041"/>
                <a:gd name="connsiteX15" fmla="*/ 52664 w 183622"/>
                <a:gd name="connsiteY15" fmla="*/ 52963 h 547041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3622" h="555612">
                  <a:moveTo>
                    <a:pt x="52664" y="61534"/>
                  </a:moveTo>
                  <a:cubicBezTo>
                    <a:pt x="59888" y="15179"/>
                    <a:pt x="81410" y="1472"/>
                    <a:pt x="100203" y="415"/>
                  </a:cubicBezTo>
                  <a:cubicBezTo>
                    <a:pt x="118996" y="-642"/>
                    <a:pt x="156947" y="-3932"/>
                    <a:pt x="165425" y="55191"/>
                  </a:cubicBezTo>
                  <a:cubicBezTo>
                    <a:pt x="173903" y="114314"/>
                    <a:pt x="148340" y="286794"/>
                    <a:pt x="151074" y="355155"/>
                  </a:cubicBezTo>
                  <a:cubicBezTo>
                    <a:pt x="153808" y="423516"/>
                    <a:pt x="192279" y="447868"/>
                    <a:pt x="181827" y="465359"/>
                  </a:cubicBezTo>
                  <a:cubicBezTo>
                    <a:pt x="171375" y="482850"/>
                    <a:pt x="151074" y="423671"/>
                    <a:pt x="146973" y="436656"/>
                  </a:cubicBezTo>
                  <a:cubicBezTo>
                    <a:pt x="142873" y="449641"/>
                    <a:pt x="171138" y="533553"/>
                    <a:pt x="157224" y="543268"/>
                  </a:cubicBezTo>
                  <a:cubicBezTo>
                    <a:pt x="143310" y="552983"/>
                    <a:pt x="120320" y="444857"/>
                    <a:pt x="112119" y="446907"/>
                  </a:cubicBezTo>
                  <a:cubicBezTo>
                    <a:pt x="103918" y="448957"/>
                    <a:pt x="123565" y="558094"/>
                    <a:pt x="108019" y="555569"/>
                  </a:cubicBezTo>
                  <a:cubicBezTo>
                    <a:pt x="92473" y="553044"/>
                    <a:pt x="87027" y="456229"/>
                    <a:pt x="77459" y="455204"/>
                  </a:cubicBezTo>
                  <a:cubicBezTo>
                    <a:pt x="67891" y="454179"/>
                    <a:pt x="67836" y="548164"/>
                    <a:pt x="50613" y="549419"/>
                  </a:cubicBezTo>
                  <a:cubicBezTo>
                    <a:pt x="33390" y="550674"/>
                    <a:pt x="52320" y="463992"/>
                    <a:pt x="44461" y="451007"/>
                  </a:cubicBezTo>
                  <a:cubicBezTo>
                    <a:pt x="36602" y="438022"/>
                    <a:pt x="16442" y="478685"/>
                    <a:pt x="3458" y="471509"/>
                  </a:cubicBezTo>
                  <a:cubicBezTo>
                    <a:pt x="-9526" y="464333"/>
                    <a:pt x="17467" y="429480"/>
                    <a:pt x="28060" y="407953"/>
                  </a:cubicBezTo>
                  <a:cubicBezTo>
                    <a:pt x="60144" y="359073"/>
                    <a:pt x="59236" y="343593"/>
                    <a:pt x="56860" y="278543"/>
                  </a:cubicBezTo>
                  <a:cubicBezTo>
                    <a:pt x="54484" y="213493"/>
                    <a:pt x="45440" y="107889"/>
                    <a:pt x="52664" y="61534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C4E65FC7-A014-4B2A-B93E-3157B30E4C84}"/>
                </a:ext>
              </a:extLst>
            </p:cNvPr>
            <p:cNvSpPr/>
            <p:nvPr/>
          </p:nvSpPr>
          <p:spPr>
            <a:xfrm rot="812774">
              <a:off x="5618034" y="3213538"/>
              <a:ext cx="226497" cy="384246"/>
            </a:xfrm>
            <a:custGeom>
              <a:avLst/>
              <a:gdLst>
                <a:gd name="connsiteX0" fmla="*/ 26048 w 207295"/>
                <a:gd name="connsiteY0" fmla="*/ 89400 h 310281"/>
                <a:gd name="connsiteX1" fmla="*/ 88597 w 207295"/>
                <a:gd name="connsiteY1" fmla="*/ 44 h 310281"/>
                <a:gd name="connsiteX2" fmla="*/ 171995 w 207295"/>
                <a:gd name="connsiteY2" fmla="*/ 80464 h 310281"/>
                <a:gd name="connsiteX3" fmla="*/ 204758 w 207295"/>
                <a:gd name="connsiteY3" fmla="*/ 274067 h 310281"/>
                <a:gd name="connsiteX4" fmla="*/ 109446 w 207295"/>
                <a:gd name="connsiteY4" fmla="*/ 294916 h 310281"/>
                <a:gd name="connsiteX5" fmla="*/ 5199 w 207295"/>
                <a:gd name="connsiteY5" fmla="*/ 294916 h 310281"/>
                <a:gd name="connsiteX6" fmla="*/ 26048 w 207295"/>
                <a:gd name="connsiteY6" fmla="*/ 89400 h 310281"/>
                <a:gd name="connsiteX0" fmla="*/ 25027 w 206625"/>
                <a:gd name="connsiteY0" fmla="*/ 89400 h 324978"/>
                <a:gd name="connsiteX1" fmla="*/ 87576 w 206625"/>
                <a:gd name="connsiteY1" fmla="*/ 44 h 324978"/>
                <a:gd name="connsiteX2" fmla="*/ 170974 w 206625"/>
                <a:gd name="connsiteY2" fmla="*/ 80464 h 324978"/>
                <a:gd name="connsiteX3" fmla="*/ 203737 w 206625"/>
                <a:gd name="connsiteY3" fmla="*/ 274067 h 324978"/>
                <a:gd name="connsiteX4" fmla="*/ 102468 w 206625"/>
                <a:gd name="connsiteY4" fmla="*/ 321723 h 324978"/>
                <a:gd name="connsiteX5" fmla="*/ 4178 w 206625"/>
                <a:gd name="connsiteY5" fmla="*/ 294916 h 324978"/>
                <a:gd name="connsiteX6" fmla="*/ 25027 w 206625"/>
                <a:gd name="connsiteY6" fmla="*/ 89400 h 324978"/>
                <a:gd name="connsiteX0" fmla="*/ 25027 w 215052"/>
                <a:gd name="connsiteY0" fmla="*/ 89406 h 325089"/>
                <a:gd name="connsiteX1" fmla="*/ 87576 w 215052"/>
                <a:gd name="connsiteY1" fmla="*/ 50 h 325089"/>
                <a:gd name="connsiteX2" fmla="*/ 170974 w 215052"/>
                <a:gd name="connsiteY2" fmla="*/ 80470 h 325089"/>
                <a:gd name="connsiteX3" fmla="*/ 212673 w 215052"/>
                <a:gd name="connsiteY3" fmla="*/ 300880 h 325089"/>
                <a:gd name="connsiteX4" fmla="*/ 102468 w 215052"/>
                <a:gd name="connsiteY4" fmla="*/ 321729 h 325089"/>
                <a:gd name="connsiteX5" fmla="*/ 4178 w 215052"/>
                <a:gd name="connsiteY5" fmla="*/ 294922 h 325089"/>
                <a:gd name="connsiteX6" fmla="*/ 25027 w 215052"/>
                <a:gd name="connsiteY6" fmla="*/ 89406 h 325089"/>
                <a:gd name="connsiteX0" fmla="*/ 33149 w 223174"/>
                <a:gd name="connsiteY0" fmla="*/ 89406 h 331862"/>
                <a:gd name="connsiteX1" fmla="*/ 95698 w 223174"/>
                <a:gd name="connsiteY1" fmla="*/ 50 h 331862"/>
                <a:gd name="connsiteX2" fmla="*/ 179096 w 223174"/>
                <a:gd name="connsiteY2" fmla="*/ 80470 h 331862"/>
                <a:gd name="connsiteX3" fmla="*/ 220795 w 223174"/>
                <a:gd name="connsiteY3" fmla="*/ 300880 h 331862"/>
                <a:gd name="connsiteX4" fmla="*/ 110590 w 223174"/>
                <a:gd name="connsiteY4" fmla="*/ 321729 h 331862"/>
                <a:gd name="connsiteX5" fmla="*/ 3365 w 223174"/>
                <a:gd name="connsiteY5" fmla="*/ 309814 h 331862"/>
                <a:gd name="connsiteX6" fmla="*/ 33149 w 223174"/>
                <a:gd name="connsiteY6" fmla="*/ 89406 h 331862"/>
                <a:gd name="connsiteX0" fmla="*/ 23550 w 225489"/>
                <a:gd name="connsiteY0" fmla="*/ 104561 h 331102"/>
                <a:gd name="connsiteX1" fmla="*/ 98013 w 225489"/>
                <a:gd name="connsiteY1" fmla="*/ 312 h 331102"/>
                <a:gd name="connsiteX2" fmla="*/ 181411 w 225489"/>
                <a:gd name="connsiteY2" fmla="*/ 80732 h 331102"/>
                <a:gd name="connsiteX3" fmla="*/ 223110 w 225489"/>
                <a:gd name="connsiteY3" fmla="*/ 301142 h 331102"/>
                <a:gd name="connsiteX4" fmla="*/ 112905 w 225489"/>
                <a:gd name="connsiteY4" fmla="*/ 321991 h 331102"/>
                <a:gd name="connsiteX5" fmla="*/ 5680 w 225489"/>
                <a:gd name="connsiteY5" fmla="*/ 310076 h 331102"/>
                <a:gd name="connsiteX6" fmla="*/ 23550 w 225489"/>
                <a:gd name="connsiteY6" fmla="*/ 104561 h 331102"/>
                <a:gd name="connsiteX0" fmla="*/ 23550 w 227742"/>
                <a:gd name="connsiteY0" fmla="*/ 104561 h 331102"/>
                <a:gd name="connsiteX1" fmla="*/ 98013 w 227742"/>
                <a:gd name="connsiteY1" fmla="*/ 312 h 331102"/>
                <a:gd name="connsiteX2" fmla="*/ 196304 w 227742"/>
                <a:gd name="connsiteY2" fmla="*/ 80732 h 331102"/>
                <a:gd name="connsiteX3" fmla="*/ 223110 w 227742"/>
                <a:gd name="connsiteY3" fmla="*/ 301142 h 331102"/>
                <a:gd name="connsiteX4" fmla="*/ 112905 w 227742"/>
                <a:gd name="connsiteY4" fmla="*/ 321991 h 331102"/>
                <a:gd name="connsiteX5" fmla="*/ 5680 w 227742"/>
                <a:gd name="connsiteY5" fmla="*/ 310076 h 331102"/>
                <a:gd name="connsiteX6" fmla="*/ 23550 w 227742"/>
                <a:gd name="connsiteY6" fmla="*/ 104561 h 331102"/>
                <a:gd name="connsiteX0" fmla="*/ 19305 w 229454"/>
                <a:gd name="connsiteY0" fmla="*/ 68648 h 333403"/>
                <a:gd name="connsiteX1" fmla="*/ 99725 w 229454"/>
                <a:gd name="connsiteY1" fmla="*/ 141 h 333403"/>
                <a:gd name="connsiteX2" fmla="*/ 198016 w 229454"/>
                <a:gd name="connsiteY2" fmla="*/ 80561 h 333403"/>
                <a:gd name="connsiteX3" fmla="*/ 224822 w 229454"/>
                <a:gd name="connsiteY3" fmla="*/ 300971 h 333403"/>
                <a:gd name="connsiteX4" fmla="*/ 114617 w 229454"/>
                <a:gd name="connsiteY4" fmla="*/ 321820 h 333403"/>
                <a:gd name="connsiteX5" fmla="*/ 7392 w 229454"/>
                <a:gd name="connsiteY5" fmla="*/ 309905 h 333403"/>
                <a:gd name="connsiteX6" fmla="*/ 19305 w 229454"/>
                <a:gd name="connsiteY6" fmla="*/ 68648 h 333403"/>
                <a:gd name="connsiteX0" fmla="*/ 19305 w 226896"/>
                <a:gd name="connsiteY0" fmla="*/ 68558 h 333313"/>
                <a:gd name="connsiteX1" fmla="*/ 99725 w 226896"/>
                <a:gd name="connsiteY1" fmla="*/ 51 h 333313"/>
                <a:gd name="connsiteX2" fmla="*/ 180145 w 226896"/>
                <a:gd name="connsiteY2" fmla="*/ 62599 h 333313"/>
                <a:gd name="connsiteX3" fmla="*/ 224822 w 226896"/>
                <a:gd name="connsiteY3" fmla="*/ 300881 h 333313"/>
                <a:gd name="connsiteX4" fmla="*/ 114617 w 226896"/>
                <a:gd name="connsiteY4" fmla="*/ 321730 h 333313"/>
                <a:gd name="connsiteX5" fmla="*/ 7392 w 226896"/>
                <a:gd name="connsiteY5" fmla="*/ 309815 h 333313"/>
                <a:gd name="connsiteX6" fmla="*/ 19305 w 226896"/>
                <a:gd name="connsiteY6" fmla="*/ 68558 h 333313"/>
                <a:gd name="connsiteX0" fmla="*/ 18790 w 226497"/>
                <a:gd name="connsiteY0" fmla="*/ 95334 h 360089"/>
                <a:gd name="connsiteX1" fmla="*/ 84318 w 226497"/>
                <a:gd name="connsiteY1" fmla="*/ 20 h 360089"/>
                <a:gd name="connsiteX2" fmla="*/ 179630 w 226497"/>
                <a:gd name="connsiteY2" fmla="*/ 89375 h 360089"/>
                <a:gd name="connsiteX3" fmla="*/ 224307 w 226497"/>
                <a:gd name="connsiteY3" fmla="*/ 327657 h 360089"/>
                <a:gd name="connsiteX4" fmla="*/ 114102 w 226497"/>
                <a:gd name="connsiteY4" fmla="*/ 348506 h 360089"/>
                <a:gd name="connsiteX5" fmla="*/ 6877 w 226497"/>
                <a:gd name="connsiteY5" fmla="*/ 336591 h 360089"/>
                <a:gd name="connsiteX6" fmla="*/ 18790 w 226497"/>
                <a:gd name="connsiteY6" fmla="*/ 95334 h 360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6497" h="360089">
                  <a:moveTo>
                    <a:pt x="18790" y="95334"/>
                  </a:moveTo>
                  <a:cubicBezTo>
                    <a:pt x="31697" y="39239"/>
                    <a:pt x="57511" y="1013"/>
                    <a:pt x="84318" y="20"/>
                  </a:cubicBezTo>
                  <a:cubicBezTo>
                    <a:pt x="111125" y="-973"/>
                    <a:pt x="156299" y="34769"/>
                    <a:pt x="179630" y="89375"/>
                  </a:cubicBezTo>
                  <a:cubicBezTo>
                    <a:pt x="202961" y="143981"/>
                    <a:pt x="235228" y="284469"/>
                    <a:pt x="224307" y="327657"/>
                  </a:cubicBezTo>
                  <a:cubicBezTo>
                    <a:pt x="213386" y="370845"/>
                    <a:pt x="147362" y="345031"/>
                    <a:pt x="114102" y="348506"/>
                  </a:cubicBezTo>
                  <a:cubicBezTo>
                    <a:pt x="80842" y="351981"/>
                    <a:pt x="22762" y="378786"/>
                    <a:pt x="6877" y="336591"/>
                  </a:cubicBezTo>
                  <a:cubicBezTo>
                    <a:pt x="-9008" y="294396"/>
                    <a:pt x="5883" y="151429"/>
                    <a:pt x="18790" y="95334"/>
                  </a:cubicBezTo>
                  <a:close/>
                </a:path>
              </a:pathLst>
            </a:custGeom>
            <a:solidFill>
              <a:srgbClr val="D6323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BC53B43A-99D4-4CAC-AEA2-C385CA75FBA6}"/>
                </a:ext>
              </a:extLst>
            </p:cNvPr>
            <p:cNvSpPr/>
            <p:nvPr/>
          </p:nvSpPr>
          <p:spPr>
            <a:xfrm>
              <a:off x="5798090" y="4782477"/>
              <a:ext cx="145269" cy="446633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  <a:gd name="connsiteX0" fmla="*/ 6496 w 140748"/>
                <a:gd name="connsiteY0" fmla="*/ 42636 h 364378"/>
                <a:gd name="connsiteX1" fmla="*/ 8067 w 140748"/>
                <a:gd name="connsiteY1" fmla="*/ 310013 h 364378"/>
                <a:gd name="connsiteX2" fmla="*/ 70905 w 140748"/>
                <a:gd name="connsiteY2" fmla="*/ 364185 h 364378"/>
                <a:gd name="connsiteX3" fmla="*/ 129409 w 140748"/>
                <a:gd name="connsiteY3" fmla="*/ 303514 h 364378"/>
                <a:gd name="connsiteX4" fmla="*/ 131576 w 140748"/>
                <a:gd name="connsiteY4" fmla="*/ 60829 h 364378"/>
                <a:gd name="connsiteX5" fmla="*/ 60071 w 140748"/>
                <a:gd name="connsiteY5" fmla="*/ 2324 h 364378"/>
                <a:gd name="connsiteX6" fmla="*/ 6496 w 140748"/>
                <a:gd name="connsiteY6" fmla="*/ 42636 h 364378"/>
                <a:gd name="connsiteX0" fmla="*/ 6496 w 136138"/>
                <a:gd name="connsiteY0" fmla="*/ 45571 h 367313"/>
                <a:gd name="connsiteX1" fmla="*/ 8067 w 136138"/>
                <a:gd name="connsiteY1" fmla="*/ 312948 h 367313"/>
                <a:gd name="connsiteX2" fmla="*/ 70905 w 136138"/>
                <a:gd name="connsiteY2" fmla="*/ 367120 h 367313"/>
                <a:gd name="connsiteX3" fmla="*/ 129409 w 136138"/>
                <a:gd name="connsiteY3" fmla="*/ 306449 h 367313"/>
                <a:gd name="connsiteX4" fmla="*/ 123956 w 136138"/>
                <a:gd name="connsiteY4" fmla="*/ 37094 h 367313"/>
                <a:gd name="connsiteX5" fmla="*/ 60071 w 136138"/>
                <a:gd name="connsiteY5" fmla="*/ 5259 h 367313"/>
                <a:gd name="connsiteX6" fmla="*/ 6496 w 136138"/>
                <a:gd name="connsiteY6" fmla="*/ 45571 h 367313"/>
                <a:gd name="connsiteX0" fmla="*/ 6991 w 136633"/>
                <a:gd name="connsiteY0" fmla="*/ 56469 h 378211"/>
                <a:gd name="connsiteX1" fmla="*/ 8562 w 136633"/>
                <a:gd name="connsiteY1" fmla="*/ 323846 h 378211"/>
                <a:gd name="connsiteX2" fmla="*/ 71400 w 136633"/>
                <a:gd name="connsiteY2" fmla="*/ 378018 h 378211"/>
                <a:gd name="connsiteX3" fmla="*/ 129904 w 136633"/>
                <a:gd name="connsiteY3" fmla="*/ 317347 h 378211"/>
                <a:gd name="connsiteX4" fmla="*/ 124451 w 136633"/>
                <a:gd name="connsiteY4" fmla="*/ 47992 h 378211"/>
                <a:gd name="connsiteX5" fmla="*/ 68186 w 136633"/>
                <a:gd name="connsiteY5" fmla="*/ 917 h 378211"/>
                <a:gd name="connsiteX6" fmla="*/ 6991 w 136633"/>
                <a:gd name="connsiteY6" fmla="*/ 56469 h 378211"/>
                <a:gd name="connsiteX0" fmla="*/ 3871 w 133513"/>
                <a:gd name="connsiteY0" fmla="*/ 56469 h 378103"/>
                <a:gd name="connsiteX1" fmla="*/ 13062 w 133513"/>
                <a:gd name="connsiteY1" fmla="*/ 321941 h 378103"/>
                <a:gd name="connsiteX2" fmla="*/ 68280 w 133513"/>
                <a:gd name="connsiteY2" fmla="*/ 378018 h 378103"/>
                <a:gd name="connsiteX3" fmla="*/ 126784 w 133513"/>
                <a:gd name="connsiteY3" fmla="*/ 317347 h 378103"/>
                <a:gd name="connsiteX4" fmla="*/ 121331 w 133513"/>
                <a:gd name="connsiteY4" fmla="*/ 47992 h 378103"/>
                <a:gd name="connsiteX5" fmla="*/ 65066 w 133513"/>
                <a:gd name="connsiteY5" fmla="*/ 917 h 378103"/>
                <a:gd name="connsiteX6" fmla="*/ 3871 w 133513"/>
                <a:gd name="connsiteY6" fmla="*/ 56469 h 378103"/>
                <a:gd name="connsiteX0" fmla="*/ 3871 w 130834"/>
                <a:gd name="connsiteY0" fmla="*/ 56469 h 378482"/>
                <a:gd name="connsiteX1" fmla="*/ 13062 w 130834"/>
                <a:gd name="connsiteY1" fmla="*/ 321941 h 378482"/>
                <a:gd name="connsiteX2" fmla="*/ 68280 w 130834"/>
                <a:gd name="connsiteY2" fmla="*/ 378018 h 378482"/>
                <a:gd name="connsiteX3" fmla="*/ 121069 w 130834"/>
                <a:gd name="connsiteY3" fmla="*/ 307822 h 378482"/>
                <a:gd name="connsiteX4" fmla="*/ 121331 w 130834"/>
                <a:gd name="connsiteY4" fmla="*/ 47992 h 378482"/>
                <a:gd name="connsiteX5" fmla="*/ 65066 w 130834"/>
                <a:gd name="connsiteY5" fmla="*/ 917 h 378482"/>
                <a:gd name="connsiteX6" fmla="*/ 3871 w 130834"/>
                <a:gd name="connsiteY6" fmla="*/ 56469 h 378482"/>
                <a:gd name="connsiteX0" fmla="*/ 3747 w 130911"/>
                <a:gd name="connsiteY0" fmla="*/ 56469 h 374836"/>
                <a:gd name="connsiteX1" fmla="*/ 12938 w 130911"/>
                <a:gd name="connsiteY1" fmla="*/ 321941 h 374836"/>
                <a:gd name="connsiteX2" fmla="*/ 64346 w 130911"/>
                <a:gd name="connsiteY2" fmla="*/ 374208 h 374836"/>
                <a:gd name="connsiteX3" fmla="*/ 120945 w 130911"/>
                <a:gd name="connsiteY3" fmla="*/ 307822 h 374836"/>
                <a:gd name="connsiteX4" fmla="*/ 121207 w 130911"/>
                <a:gd name="connsiteY4" fmla="*/ 47992 h 374836"/>
                <a:gd name="connsiteX5" fmla="*/ 64942 w 130911"/>
                <a:gd name="connsiteY5" fmla="*/ 917 h 374836"/>
                <a:gd name="connsiteX6" fmla="*/ 3747 w 130911"/>
                <a:gd name="connsiteY6" fmla="*/ 56469 h 374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0911" h="374836">
                  <a:moveTo>
                    <a:pt x="3747" y="56469"/>
                  </a:moveTo>
                  <a:cubicBezTo>
                    <a:pt x="-4920" y="109973"/>
                    <a:pt x="2838" y="268985"/>
                    <a:pt x="12938" y="321941"/>
                  </a:cubicBezTo>
                  <a:cubicBezTo>
                    <a:pt x="23038" y="374897"/>
                    <a:pt x="46345" y="376561"/>
                    <a:pt x="64346" y="374208"/>
                  </a:cubicBezTo>
                  <a:cubicBezTo>
                    <a:pt x="82347" y="371855"/>
                    <a:pt x="111468" y="362191"/>
                    <a:pt x="120945" y="307822"/>
                  </a:cubicBezTo>
                  <a:cubicBezTo>
                    <a:pt x="130422" y="253453"/>
                    <a:pt x="137458" y="102524"/>
                    <a:pt x="121207" y="47992"/>
                  </a:cubicBezTo>
                  <a:cubicBezTo>
                    <a:pt x="104956" y="-6540"/>
                    <a:pt x="84519" y="-496"/>
                    <a:pt x="64942" y="917"/>
                  </a:cubicBezTo>
                  <a:cubicBezTo>
                    <a:pt x="45365" y="2330"/>
                    <a:pt x="12414" y="2965"/>
                    <a:pt x="3747" y="56469"/>
                  </a:cubicBezTo>
                  <a:close/>
                </a:path>
              </a:pathLst>
            </a:custGeom>
            <a:solidFill>
              <a:srgbClr val="D6323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BAABB538-0320-42FD-9B21-A09A572AA8E1}"/>
                </a:ext>
              </a:extLst>
            </p:cNvPr>
            <p:cNvSpPr/>
            <p:nvPr/>
          </p:nvSpPr>
          <p:spPr>
            <a:xfrm>
              <a:off x="5764915" y="4440410"/>
              <a:ext cx="186924" cy="432800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111" h="362079">
                  <a:moveTo>
                    <a:pt x="3429" y="49900"/>
                  </a:moveTo>
                  <a:cubicBezTo>
                    <a:pt x="-5238" y="101182"/>
                    <a:pt x="3790" y="255748"/>
                    <a:pt x="16430" y="307752"/>
                  </a:cubicBezTo>
                  <a:cubicBezTo>
                    <a:pt x="29070" y="359756"/>
                    <a:pt x="59044" y="363007"/>
                    <a:pt x="79268" y="361924"/>
                  </a:cubicBezTo>
                  <a:cubicBezTo>
                    <a:pt x="99492" y="360841"/>
                    <a:pt x="127660" y="351812"/>
                    <a:pt x="137772" y="301253"/>
                  </a:cubicBezTo>
                  <a:cubicBezTo>
                    <a:pt x="147884" y="250694"/>
                    <a:pt x="156190" y="113100"/>
                    <a:pt x="139939" y="58568"/>
                  </a:cubicBezTo>
                  <a:cubicBezTo>
                    <a:pt x="123688" y="4036"/>
                    <a:pt x="86852" y="-658"/>
                    <a:pt x="68434" y="63"/>
                  </a:cubicBezTo>
                  <a:cubicBezTo>
                    <a:pt x="50016" y="784"/>
                    <a:pt x="12096" y="-1382"/>
                    <a:pt x="3429" y="49900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1C2DCFE3-D0E6-4A9C-AE18-BDAA993BC5E5}"/>
                </a:ext>
              </a:extLst>
            </p:cNvPr>
            <p:cNvSpPr/>
            <p:nvPr/>
          </p:nvSpPr>
          <p:spPr>
            <a:xfrm>
              <a:off x="5671039" y="4085587"/>
              <a:ext cx="393406" cy="535863"/>
            </a:xfrm>
            <a:custGeom>
              <a:avLst/>
              <a:gdLst>
                <a:gd name="connsiteX0" fmla="*/ 11215 w 427713"/>
                <a:gd name="connsiteY0" fmla="*/ 118649 h 561918"/>
                <a:gd name="connsiteX1" fmla="*/ 27755 w 427713"/>
                <a:gd name="connsiteY1" fmla="*/ 364379 h 561918"/>
                <a:gd name="connsiteX2" fmla="*/ 32481 w 427713"/>
                <a:gd name="connsiteY2" fmla="*/ 522686 h 561918"/>
                <a:gd name="connsiteX3" fmla="*/ 190788 w 427713"/>
                <a:gd name="connsiteY3" fmla="*/ 543951 h 561918"/>
                <a:gd name="connsiteX4" fmla="*/ 405802 w 427713"/>
                <a:gd name="connsiteY4" fmla="*/ 543951 h 561918"/>
                <a:gd name="connsiteX5" fmla="*/ 417615 w 427713"/>
                <a:gd name="connsiteY5" fmla="*/ 312398 h 561918"/>
                <a:gd name="connsiteX6" fmla="*/ 410527 w 427713"/>
                <a:gd name="connsiteY6" fmla="*/ 76119 h 561918"/>
                <a:gd name="connsiteX7" fmla="*/ 216778 w 427713"/>
                <a:gd name="connsiteY7" fmla="*/ 509 h 561918"/>
                <a:gd name="connsiteX8" fmla="*/ 11215 w 427713"/>
                <a:gd name="connsiteY8" fmla="*/ 118649 h 561918"/>
                <a:gd name="connsiteX0" fmla="*/ 11560 w 425696"/>
                <a:gd name="connsiteY0" fmla="*/ 87530 h 561515"/>
                <a:gd name="connsiteX1" fmla="*/ 25738 w 425696"/>
                <a:gd name="connsiteY1" fmla="*/ 363976 h 561515"/>
                <a:gd name="connsiteX2" fmla="*/ 30464 w 425696"/>
                <a:gd name="connsiteY2" fmla="*/ 522283 h 561515"/>
                <a:gd name="connsiteX3" fmla="*/ 188771 w 425696"/>
                <a:gd name="connsiteY3" fmla="*/ 543548 h 561515"/>
                <a:gd name="connsiteX4" fmla="*/ 403785 w 425696"/>
                <a:gd name="connsiteY4" fmla="*/ 543548 h 561515"/>
                <a:gd name="connsiteX5" fmla="*/ 415598 w 425696"/>
                <a:gd name="connsiteY5" fmla="*/ 311995 h 561515"/>
                <a:gd name="connsiteX6" fmla="*/ 408510 w 425696"/>
                <a:gd name="connsiteY6" fmla="*/ 75716 h 561515"/>
                <a:gd name="connsiteX7" fmla="*/ 214761 w 425696"/>
                <a:gd name="connsiteY7" fmla="*/ 106 h 561515"/>
                <a:gd name="connsiteX8" fmla="*/ 11560 w 425696"/>
                <a:gd name="connsiteY8" fmla="*/ 87530 h 561515"/>
                <a:gd name="connsiteX0" fmla="*/ 10883 w 425019"/>
                <a:gd name="connsiteY0" fmla="*/ 85178 h 559163"/>
                <a:gd name="connsiteX1" fmla="*/ 25061 w 425019"/>
                <a:gd name="connsiteY1" fmla="*/ 361624 h 559163"/>
                <a:gd name="connsiteX2" fmla="*/ 29787 w 425019"/>
                <a:gd name="connsiteY2" fmla="*/ 519931 h 559163"/>
                <a:gd name="connsiteX3" fmla="*/ 188094 w 425019"/>
                <a:gd name="connsiteY3" fmla="*/ 541196 h 559163"/>
                <a:gd name="connsiteX4" fmla="*/ 403108 w 425019"/>
                <a:gd name="connsiteY4" fmla="*/ 541196 h 559163"/>
                <a:gd name="connsiteX5" fmla="*/ 414921 w 425019"/>
                <a:gd name="connsiteY5" fmla="*/ 309643 h 559163"/>
                <a:gd name="connsiteX6" fmla="*/ 407833 w 425019"/>
                <a:gd name="connsiteY6" fmla="*/ 73364 h 559163"/>
                <a:gd name="connsiteX7" fmla="*/ 204633 w 425019"/>
                <a:gd name="connsiteY7" fmla="*/ 116 h 559163"/>
                <a:gd name="connsiteX8" fmla="*/ 10883 w 425019"/>
                <a:gd name="connsiteY8" fmla="*/ 85178 h 559163"/>
                <a:gd name="connsiteX0" fmla="*/ 10883 w 431603"/>
                <a:gd name="connsiteY0" fmla="*/ 85178 h 559163"/>
                <a:gd name="connsiteX1" fmla="*/ 25061 w 431603"/>
                <a:gd name="connsiteY1" fmla="*/ 361624 h 559163"/>
                <a:gd name="connsiteX2" fmla="*/ 29787 w 431603"/>
                <a:gd name="connsiteY2" fmla="*/ 519931 h 559163"/>
                <a:gd name="connsiteX3" fmla="*/ 188094 w 431603"/>
                <a:gd name="connsiteY3" fmla="*/ 541196 h 559163"/>
                <a:gd name="connsiteX4" fmla="*/ 403108 w 431603"/>
                <a:gd name="connsiteY4" fmla="*/ 541196 h 559163"/>
                <a:gd name="connsiteX5" fmla="*/ 429098 w 431603"/>
                <a:gd name="connsiteY5" fmla="*/ 309643 h 559163"/>
                <a:gd name="connsiteX6" fmla="*/ 407833 w 431603"/>
                <a:gd name="connsiteY6" fmla="*/ 73364 h 559163"/>
                <a:gd name="connsiteX7" fmla="*/ 204633 w 431603"/>
                <a:gd name="connsiteY7" fmla="*/ 116 h 559163"/>
                <a:gd name="connsiteX8" fmla="*/ 10883 w 431603"/>
                <a:gd name="connsiteY8" fmla="*/ 85178 h 559163"/>
                <a:gd name="connsiteX0" fmla="*/ 16874 w 437594"/>
                <a:gd name="connsiteY0" fmla="*/ 85178 h 559163"/>
                <a:gd name="connsiteX1" fmla="*/ 12150 w 437594"/>
                <a:gd name="connsiteY1" fmla="*/ 361624 h 559163"/>
                <a:gd name="connsiteX2" fmla="*/ 35778 w 437594"/>
                <a:gd name="connsiteY2" fmla="*/ 519931 h 559163"/>
                <a:gd name="connsiteX3" fmla="*/ 194085 w 437594"/>
                <a:gd name="connsiteY3" fmla="*/ 541196 h 559163"/>
                <a:gd name="connsiteX4" fmla="*/ 409099 w 437594"/>
                <a:gd name="connsiteY4" fmla="*/ 541196 h 559163"/>
                <a:gd name="connsiteX5" fmla="*/ 435089 w 437594"/>
                <a:gd name="connsiteY5" fmla="*/ 309643 h 559163"/>
                <a:gd name="connsiteX6" fmla="*/ 413824 w 437594"/>
                <a:gd name="connsiteY6" fmla="*/ 73364 h 559163"/>
                <a:gd name="connsiteX7" fmla="*/ 210624 w 437594"/>
                <a:gd name="connsiteY7" fmla="*/ 116 h 559163"/>
                <a:gd name="connsiteX8" fmla="*/ 16874 w 437594"/>
                <a:gd name="connsiteY8" fmla="*/ 85178 h 559163"/>
                <a:gd name="connsiteX0" fmla="*/ 16874 w 437594"/>
                <a:gd name="connsiteY0" fmla="*/ 85178 h 563991"/>
                <a:gd name="connsiteX1" fmla="*/ 12150 w 437594"/>
                <a:gd name="connsiteY1" fmla="*/ 361624 h 563991"/>
                <a:gd name="connsiteX2" fmla="*/ 35778 w 437594"/>
                <a:gd name="connsiteY2" fmla="*/ 519931 h 563991"/>
                <a:gd name="connsiteX3" fmla="*/ 205899 w 437594"/>
                <a:gd name="connsiteY3" fmla="*/ 553010 h 563991"/>
                <a:gd name="connsiteX4" fmla="*/ 409099 w 437594"/>
                <a:gd name="connsiteY4" fmla="*/ 541196 h 563991"/>
                <a:gd name="connsiteX5" fmla="*/ 435089 w 437594"/>
                <a:gd name="connsiteY5" fmla="*/ 309643 h 563991"/>
                <a:gd name="connsiteX6" fmla="*/ 413824 w 437594"/>
                <a:gd name="connsiteY6" fmla="*/ 73364 h 563991"/>
                <a:gd name="connsiteX7" fmla="*/ 210624 w 437594"/>
                <a:gd name="connsiteY7" fmla="*/ 116 h 563991"/>
                <a:gd name="connsiteX8" fmla="*/ 16874 w 437594"/>
                <a:gd name="connsiteY8" fmla="*/ 85178 h 563991"/>
                <a:gd name="connsiteX0" fmla="*/ 16874 w 437594"/>
                <a:gd name="connsiteY0" fmla="*/ 85178 h 554236"/>
                <a:gd name="connsiteX1" fmla="*/ 12150 w 437594"/>
                <a:gd name="connsiteY1" fmla="*/ 361624 h 554236"/>
                <a:gd name="connsiteX2" fmla="*/ 35778 w 437594"/>
                <a:gd name="connsiteY2" fmla="*/ 519931 h 554236"/>
                <a:gd name="connsiteX3" fmla="*/ 205899 w 437594"/>
                <a:gd name="connsiteY3" fmla="*/ 553010 h 554236"/>
                <a:gd name="connsiteX4" fmla="*/ 409099 w 437594"/>
                <a:gd name="connsiteY4" fmla="*/ 522294 h 554236"/>
                <a:gd name="connsiteX5" fmla="*/ 435089 w 437594"/>
                <a:gd name="connsiteY5" fmla="*/ 309643 h 554236"/>
                <a:gd name="connsiteX6" fmla="*/ 413824 w 437594"/>
                <a:gd name="connsiteY6" fmla="*/ 73364 h 554236"/>
                <a:gd name="connsiteX7" fmla="*/ 210624 w 437594"/>
                <a:gd name="connsiteY7" fmla="*/ 116 h 554236"/>
                <a:gd name="connsiteX8" fmla="*/ 16874 w 437594"/>
                <a:gd name="connsiteY8" fmla="*/ 85178 h 554236"/>
                <a:gd name="connsiteX0" fmla="*/ 16874 w 437594"/>
                <a:gd name="connsiteY0" fmla="*/ 85178 h 558187"/>
                <a:gd name="connsiteX1" fmla="*/ 12150 w 437594"/>
                <a:gd name="connsiteY1" fmla="*/ 361624 h 558187"/>
                <a:gd name="connsiteX2" fmla="*/ 35778 w 437594"/>
                <a:gd name="connsiteY2" fmla="*/ 519931 h 558187"/>
                <a:gd name="connsiteX3" fmla="*/ 215350 w 437594"/>
                <a:gd name="connsiteY3" fmla="*/ 557736 h 558187"/>
                <a:gd name="connsiteX4" fmla="*/ 409099 w 437594"/>
                <a:gd name="connsiteY4" fmla="*/ 522294 h 558187"/>
                <a:gd name="connsiteX5" fmla="*/ 435089 w 437594"/>
                <a:gd name="connsiteY5" fmla="*/ 309643 h 558187"/>
                <a:gd name="connsiteX6" fmla="*/ 413824 w 437594"/>
                <a:gd name="connsiteY6" fmla="*/ 73364 h 558187"/>
                <a:gd name="connsiteX7" fmla="*/ 210624 w 437594"/>
                <a:gd name="connsiteY7" fmla="*/ 116 h 558187"/>
                <a:gd name="connsiteX8" fmla="*/ 16874 w 437594"/>
                <a:gd name="connsiteY8" fmla="*/ 85178 h 558187"/>
                <a:gd name="connsiteX0" fmla="*/ 20067 w 440787"/>
                <a:gd name="connsiteY0" fmla="*/ 85178 h 558187"/>
                <a:gd name="connsiteX1" fmla="*/ 8255 w 440787"/>
                <a:gd name="connsiteY1" fmla="*/ 361624 h 558187"/>
                <a:gd name="connsiteX2" fmla="*/ 38971 w 440787"/>
                <a:gd name="connsiteY2" fmla="*/ 519931 h 558187"/>
                <a:gd name="connsiteX3" fmla="*/ 218543 w 440787"/>
                <a:gd name="connsiteY3" fmla="*/ 557736 h 558187"/>
                <a:gd name="connsiteX4" fmla="*/ 412292 w 440787"/>
                <a:gd name="connsiteY4" fmla="*/ 522294 h 558187"/>
                <a:gd name="connsiteX5" fmla="*/ 438282 w 440787"/>
                <a:gd name="connsiteY5" fmla="*/ 309643 h 558187"/>
                <a:gd name="connsiteX6" fmla="*/ 417017 w 440787"/>
                <a:gd name="connsiteY6" fmla="*/ 73364 h 558187"/>
                <a:gd name="connsiteX7" fmla="*/ 213817 w 440787"/>
                <a:gd name="connsiteY7" fmla="*/ 116 h 558187"/>
                <a:gd name="connsiteX8" fmla="*/ 20067 w 440787"/>
                <a:gd name="connsiteY8" fmla="*/ 85178 h 558187"/>
                <a:gd name="connsiteX0" fmla="*/ 20067 w 442342"/>
                <a:gd name="connsiteY0" fmla="*/ 85178 h 558345"/>
                <a:gd name="connsiteX1" fmla="*/ 8255 w 442342"/>
                <a:gd name="connsiteY1" fmla="*/ 361624 h 558345"/>
                <a:gd name="connsiteX2" fmla="*/ 38971 w 442342"/>
                <a:gd name="connsiteY2" fmla="*/ 519931 h 558345"/>
                <a:gd name="connsiteX3" fmla="*/ 218543 w 442342"/>
                <a:gd name="connsiteY3" fmla="*/ 557736 h 558345"/>
                <a:gd name="connsiteX4" fmla="*/ 412292 w 442342"/>
                <a:gd name="connsiteY4" fmla="*/ 522294 h 558345"/>
                <a:gd name="connsiteX5" fmla="*/ 440644 w 442342"/>
                <a:gd name="connsiteY5" fmla="*/ 302555 h 558345"/>
                <a:gd name="connsiteX6" fmla="*/ 417017 w 442342"/>
                <a:gd name="connsiteY6" fmla="*/ 73364 h 558345"/>
                <a:gd name="connsiteX7" fmla="*/ 213817 w 442342"/>
                <a:gd name="connsiteY7" fmla="*/ 116 h 558345"/>
                <a:gd name="connsiteX8" fmla="*/ 20067 w 442342"/>
                <a:gd name="connsiteY8" fmla="*/ 85178 h 558345"/>
                <a:gd name="connsiteX0" fmla="*/ 21288 w 443563"/>
                <a:gd name="connsiteY0" fmla="*/ 85178 h 558345"/>
                <a:gd name="connsiteX1" fmla="*/ 7113 w 443563"/>
                <a:gd name="connsiteY1" fmla="*/ 356898 h 558345"/>
                <a:gd name="connsiteX2" fmla="*/ 40192 w 443563"/>
                <a:gd name="connsiteY2" fmla="*/ 519931 h 558345"/>
                <a:gd name="connsiteX3" fmla="*/ 219764 w 443563"/>
                <a:gd name="connsiteY3" fmla="*/ 557736 h 558345"/>
                <a:gd name="connsiteX4" fmla="*/ 413513 w 443563"/>
                <a:gd name="connsiteY4" fmla="*/ 522294 h 558345"/>
                <a:gd name="connsiteX5" fmla="*/ 441865 w 443563"/>
                <a:gd name="connsiteY5" fmla="*/ 302555 h 558345"/>
                <a:gd name="connsiteX6" fmla="*/ 418238 w 443563"/>
                <a:gd name="connsiteY6" fmla="*/ 73364 h 558345"/>
                <a:gd name="connsiteX7" fmla="*/ 215038 w 443563"/>
                <a:gd name="connsiteY7" fmla="*/ 116 h 558345"/>
                <a:gd name="connsiteX8" fmla="*/ 21288 w 443563"/>
                <a:gd name="connsiteY8" fmla="*/ 85178 h 558345"/>
                <a:gd name="connsiteX0" fmla="*/ 45611 w 437169"/>
                <a:gd name="connsiteY0" fmla="*/ 66265 h 558335"/>
                <a:gd name="connsiteX1" fmla="*/ 719 w 437169"/>
                <a:gd name="connsiteY1" fmla="*/ 356888 h 558335"/>
                <a:gd name="connsiteX2" fmla="*/ 33798 w 437169"/>
                <a:gd name="connsiteY2" fmla="*/ 519921 h 558335"/>
                <a:gd name="connsiteX3" fmla="*/ 213370 w 437169"/>
                <a:gd name="connsiteY3" fmla="*/ 557726 h 558335"/>
                <a:gd name="connsiteX4" fmla="*/ 407119 w 437169"/>
                <a:gd name="connsiteY4" fmla="*/ 522284 h 558335"/>
                <a:gd name="connsiteX5" fmla="*/ 435471 w 437169"/>
                <a:gd name="connsiteY5" fmla="*/ 302545 h 558335"/>
                <a:gd name="connsiteX6" fmla="*/ 411844 w 437169"/>
                <a:gd name="connsiteY6" fmla="*/ 73354 h 558335"/>
                <a:gd name="connsiteX7" fmla="*/ 208644 w 437169"/>
                <a:gd name="connsiteY7" fmla="*/ 106 h 558335"/>
                <a:gd name="connsiteX8" fmla="*/ 45611 w 437169"/>
                <a:gd name="connsiteY8" fmla="*/ 66265 h 558335"/>
                <a:gd name="connsiteX0" fmla="*/ 37761 w 429319"/>
                <a:gd name="connsiteY0" fmla="*/ 66214 h 558284"/>
                <a:gd name="connsiteX1" fmla="*/ 2320 w 429319"/>
                <a:gd name="connsiteY1" fmla="*/ 297767 h 558284"/>
                <a:gd name="connsiteX2" fmla="*/ 25948 w 429319"/>
                <a:gd name="connsiteY2" fmla="*/ 519870 h 558284"/>
                <a:gd name="connsiteX3" fmla="*/ 205520 w 429319"/>
                <a:gd name="connsiteY3" fmla="*/ 557675 h 558284"/>
                <a:gd name="connsiteX4" fmla="*/ 399269 w 429319"/>
                <a:gd name="connsiteY4" fmla="*/ 522233 h 558284"/>
                <a:gd name="connsiteX5" fmla="*/ 427621 w 429319"/>
                <a:gd name="connsiteY5" fmla="*/ 302494 h 558284"/>
                <a:gd name="connsiteX6" fmla="*/ 403994 w 429319"/>
                <a:gd name="connsiteY6" fmla="*/ 73303 h 558284"/>
                <a:gd name="connsiteX7" fmla="*/ 200794 w 429319"/>
                <a:gd name="connsiteY7" fmla="*/ 55 h 558284"/>
                <a:gd name="connsiteX8" fmla="*/ 37761 w 429319"/>
                <a:gd name="connsiteY8" fmla="*/ 66214 h 558284"/>
                <a:gd name="connsiteX0" fmla="*/ 36275 w 427833"/>
                <a:gd name="connsiteY0" fmla="*/ 66214 h 558958"/>
                <a:gd name="connsiteX1" fmla="*/ 834 w 427833"/>
                <a:gd name="connsiteY1" fmla="*/ 297767 h 558958"/>
                <a:gd name="connsiteX2" fmla="*/ 29188 w 427833"/>
                <a:gd name="connsiteY2" fmla="*/ 510418 h 558958"/>
                <a:gd name="connsiteX3" fmla="*/ 204034 w 427833"/>
                <a:gd name="connsiteY3" fmla="*/ 557675 h 558958"/>
                <a:gd name="connsiteX4" fmla="*/ 397783 w 427833"/>
                <a:gd name="connsiteY4" fmla="*/ 522233 h 558958"/>
                <a:gd name="connsiteX5" fmla="*/ 426135 w 427833"/>
                <a:gd name="connsiteY5" fmla="*/ 302494 h 558958"/>
                <a:gd name="connsiteX6" fmla="*/ 402508 w 427833"/>
                <a:gd name="connsiteY6" fmla="*/ 73303 h 558958"/>
                <a:gd name="connsiteX7" fmla="*/ 199308 w 427833"/>
                <a:gd name="connsiteY7" fmla="*/ 55 h 558958"/>
                <a:gd name="connsiteX8" fmla="*/ 36275 w 427833"/>
                <a:gd name="connsiteY8" fmla="*/ 66214 h 558958"/>
                <a:gd name="connsiteX0" fmla="*/ 36275 w 428528"/>
                <a:gd name="connsiteY0" fmla="*/ 66214 h 558440"/>
                <a:gd name="connsiteX1" fmla="*/ 834 w 428528"/>
                <a:gd name="connsiteY1" fmla="*/ 297767 h 558440"/>
                <a:gd name="connsiteX2" fmla="*/ 29188 w 428528"/>
                <a:gd name="connsiteY2" fmla="*/ 510418 h 558440"/>
                <a:gd name="connsiteX3" fmla="*/ 204034 w 428528"/>
                <a:gd name="connsiteY3" fmla="*/ 557675 h 558440"/>
                <a:gd name="connsiteX4" fmla="*/ 388332 w 428528"/>
                <a:gd name="connsiteY4" fmla="*/ 519870 h 558440"/>
                <a:gd name="connsiteX5" fmla="*/ 426135 w 428528"/>
                <a:gd name="connsiteY5" fmla="*/ 302494 h 558440"/>
                <a:gd name="connsiteX6" fmla="*/ 402508 w 428528"/>
                <a:gd name="connsiteY6" fmla="*/ 73303 h 558440"/>
                <a:gd name="connsiteX7" fmla="*/ 199308 w 428528"/>
                <a:gd name="connsiteY7" fmla="*/ 55 h 558440"/>
                <a:gd name="connsiteX8" fmla="*/ 36275 w 428528"/>
                <a:gd name="connsiteY8" fmla="*/ 66214 h 558440"/>
                <a:gd name="connsiteX0" fmla="*/ 37760 w 430013"/>
                <a:gd name="connsiteY0" fmla="*/ 66214 h 557901"/>
                <a:gd name="connsiteX1" fmla="*/ 2319 w 430013"/>
                <a:gd name="connsiteY1" fmla="*/ 297767 h 557901"/>
                <a:gd name="connsiteX2" fmla="*/ 25948 w 430013"/>
                <a:gd name="connsiteY2" fmla="*/ 519869 h 557901"/>
                <a:gd name="connsiteX3" fmla="*/ 205519 w 430013"/>
                <a:gd name="connsiteY3" fmla="*/ 557675 h 557901"/>
                <a:gd name="connsiteX4" fmla="*/ 389817 w 430013"/>
                <a:gd name="connsiteY4" fmla="*/ 519870 h 557901"/>
                <a:gd name="connsiteX5" fmla="*/ 427620 w 430013"/>
                <a:gd name="connsiteY5" fmla="*/ 302494 h 557901"/>
                <a:gd name="connsiteX6" fmla="*/ 403993 w 430013"/>
                <a:gd name="connsiteY6" fmla="*/ 73303 h 557901"/>
                <a:gd name="connsiteX7" fmla="*/ 200793 w 430013"/>
                <a:gd name="connsiteY7" fmla="*/ 55 h 557901"/>
                <a:gd name="connsiteX8" fmla="*/ 37760 w 430013"/>
                <a:gd name="connsiteY8" fmla="*/ 66214 h 557901"/>
                <a:gd name="connsiteX0" fmla="*/ 40684 w 432937"/>
                <a:gd name="connsiteY0" fmla="*/ 66214 h 557831"/>
                <a:gd name="connsiteX1" fmla="*/ 5243 w 432937"/>
                <a:gd name="connsiteY1" fmla="*/ 297767 h 557831"/>
                <a:gd name="connsiteX2" fmla="*/ 28872 w 432937"/>
                <a:gd name="connsiteY2" fmla="*/ 519869 h 557831"/>
                <a:gd name="connsiteX3" fmla="*/ 208443 w 432937"/>
                <a:gd name="connsiteY3" fmla="*/ 557675 h 557831"/>
                <a:gd name="connsiteX4" fmla="*/ 392741 w 432937"/>
                <a:gd name="connsiteY4" fmla="*/ 519870 h 557831"/>
                <a:gd name="connsiteX5" fmla="*/ 430544 w 432937"/>
                <a:gd name="connsiteY5" fmla="*/ 302494 h 557831"/>
                <a:gd name="connsiteX6" fmla="*/ 406917 w 432937"/>
                <a:gd name="connsiteY6" fmla="*/ 73303 h 557831"/>
                <a:gd name="connsiteX7" fmla="*/ 203717 w 432937"/>
                <a:gd name="connsiteY7" fmla="*/ 55 h 557831"/>
                <a:gd name="connsiteX8" fmla="*/ 40684 w 432937"/>
                <a:gd name="connsiteY8" fmla="*/ 66214 h 557831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6557 w 428810"/>
                <a:gd name="connsiteY0" fmla="*/ 66214 h 531376"/>
                <a:gd name="connsiteX1" fmla="*/ 1116 w 428810"/>
                <a:gd name="connsiteY1" fmla="*/ 297767 h 531376"/>
                <a:gd name="connsiteX2" fmla="*/ 27108 w 428810"/>
                <a:gd name="connsiteY2" fmla="*/ 510418 h 531376"/>
                <a:gd name="connsiteX3" fmla="*/ 192502 w 428810"/>
                <a:gd name="connsiteY3" fmla="*/ 524596 h 531376"/>
                <a:gd name="connsiteX4" fmla="*/ 388614 w 428810"/>
                <a:gd name="connsiteY4" fmla="*/ 519870 h 531376"/>
                <a:gd name="connsiteX5" fmla="*/ 426417 w 428810"/>
                <a:gd name="connsiteY5" fmla="*/ 302494 h 531376"/>
                <a:gd name="connsiteX6" fmla="*/ 402790 w 428810"/>
                <a:gd name="connsiteY6" fmla="*/ 73303 h 531376"/>
                <a:gd name="connsiteX7" fmla="*/ 199590 w 428810"/>
                <a:gd name="connsiteY7" fmla="*/ 55 h 531376"/>
                <a:gd name="connsiteX8" fmla="*/ 36557 w 428810"/>
                <a:gd name="connsiteY8" fmla="*/ 66214 h 531376"/>
                <a:gd name="connsiteX0" fmla="*/ 36557 w 422272"/>
                <a:gd name="connsiteY0" fmla="*/ 66214 h 538568"/>
                <a:gd name="connsiteX1" fmla="*/ 1116 w 422272"/>
                <a:gd name="connsiteY1" fmla="*/ 297767 h 538568"/>
                <a:gd name="connsiteX2" fmla="*/ 27108 w 422272"/>
                <a:gd name="connsiteY2" fmla="*/ 510418 h 538568"/>
                <a:gd name="connsiteX3" fmla="*/ 192502 w 422272"/>
                <a:gd name="connsiteY3" fmla="*/ 524596 h 538568"/>
                <a:gd name="connsiteX4" fmla="*/ 388614 w 422272"/>
                <a:gd name="connsiteY4" fmla="*/ 519870 h 538568"/>
                <a:gd name="connsiteX5" fmla="*/ 414603 w 422272"/>
                <a:gd name="connsiteY5" fmla="*/ 295406 h 538568"/>
                <a:gd name="connsiteX6" fmla="*/ 402790 w 422272"/>
                <a:gd name="connsiteY6" fmla="*/ 73303 h 538568"/>
                <a:gd name="connsiteX7" fmla="*/ 199590 w 422272"/>
                <a:gd name="connsiteY7" fmla="*/ 55 h 538568"/>
                <a:gd name="connsiteX8" fmla="*/ 36557 w 422272"/>
                <a:gd name="connsiteY8" fmla="*/ 66214 h 538568"/>
                <a:gd name="connsiteX0" fmla="*/ 36557 w 416127"/>
                <a:gd name="connsiteY0" fmla="*/ 66159 h 538513"/>
                <a:gd name="connsiteX1" fmla="*/ 1116 w 416127"/>
                <a:gd name="connsiteY1" fmla="*/ 297712 h 538513"/>
                <a:gd name="connsiteX2" fmla="*/ 27108 w 416127"/>
                <a:gd name="connsiteY2" fmla="*/ 510363 h 538513"/>
                <a:gd name="connsiteX3" fmla="*/ 192502 w 416127"/>
                <a:gd name="connsiteY3" fmla="*/ 524541 h 538513"/>
                <a:gd name="connsiteX4" fmla="*/ 388614 w 416127"/>
                <a:gd name="connsiteY4" fmla="*/ 519815 h 538513"/>
                <a:gd name="connsiteX5" fmla="*/ 414603 w 416127"/>
                <a:gd name="connsiteY5" fmla="*/ 295351 h 538513"/>
                <a:gd name="connsiteX6" fmla="*/ 390976 w 416127"/>
                <a:gd name="connsiteY6" fmla="*/ 66160 h 538513"/>
                <a:gd name="connsiteX7" fmla="*/ 199590 w 416127"/>
                <a:gd name="connsiteY7" fmla="*/ 0 h 538513"/>
                <a:gd name="connsiteX8" fmla="*/ 36557 w 416127"/>
                <a:gd name="connsiteY8" fmla="*/ 66159 h 538513"/>
                <a:gd name="connsiteX0" fmla="*/ 36557 w 416962"/>
                <a:gd name="connsiteY0" fmla="*/ 66159 h 533540"/>
                <a:gd name="connsiteX1" fmla="*/ 1116 w 416962"/>
                <a:gd name="connsiteY1" fmla="*/ 297712 h 533540"/>
                <a:gd name="connsiteX2" fmla="*/ 27108 w 416962"/>
                <a:gd name="connsiteY2" fmla="*/ 510363 h 533540"/>
                <a:gd name="connsiteX3" fmla="*/ 192502 w 416962"/>
                <a:gd name="connsiteY3" fmla="*/ 524541 h 533540"/>
                <a:gd name="connsiteX4" fmla="*/ 390977 w 416962"/>
                <a:gd name="connsiteY4" fmla="*/ 512727 h 533540"/>
                <a:gd name="connsiteX5" fmla="*/ 414603 w 416962"/>
                <a:gd name="connsiteY5" fmla="*/ 295351 h 533540"/>
                <a:gd name="connsiteX6" fmla="*/ 390976 w 416962"/>
                <a:gd name="connsiteY6" fmla="*/ 66160 h 533540"/>
                <a:gd name="connsiteX7" fmla="*/ 199590 w 416962"/>
                <a:gd name="connsiteY7" fmla="*/ 0 h 533540"/>
                <a:gd name="connsiteX8" fmla="*/ 36557 w 416962"/>
                <a:gd name="connsiteY8" fmla="*/ 66159 h 533540"/>
                <a:gd name="connsiteX0" fmla="*/ 36557 w 415953"/>
                <a:gd name="connsiteY0" fmla="*/ 66159 h 531703"/>
                <a:gd name="connsiteX1" fmla="*/ 1116 w 415953"/>
                <a:gd name="connsiteY1" fmla="*/ 297712 h 531703"/>
                <a:gd name="connsiteX2" fmla="*/ 27108 w 415953"/>
                <a:gd name="connsiteY2" fmla="*/ 510363 h 531703"/>
                <a:gd name="connsiteX3" fmla="*/ 192502 w 415953"/>
                <a:gd name="connsiteY3" fmla="*/ 524541 h 531703"/>
                <a:gd name="connsiteX4" fmla="*/ 390977 w 415953"/>
                <a:gd name="connsiteY4" fmla="*/ 512727 h 531703"/>
                <a:gd name="connsiteX5" fmla="*/ 414603 w 415953"/>
                <a:gd name="connsiteY5" fmla="*/ 295351 h 531703"/>
                <a:gd name="connsiteX6" fmla="*/ 390976 w 415953"/>
                <a:gd name="connsiteY6" fmla="*/ 66160 h 531703"/>
                <a:gd name="connsiteX7" fmla="*/ 199590 w 415953"/>
                <a:gd name="connsiteY7" fmla="*/ 0 h 531703"/>
                <a:gd name="connsiteX8" fmla="*/ 36557 w 415953"/>
                <a:gd name="connsiteY8" fmla="*/ 66159 h 531703"/>
                <a:gd name="connsiteX0" fmla="*/ 38202 w 417598"/>
                <a:gd name="connsiteY0" fmla="*/ 66159 h 527065"/>
                <a:gd name="connsiteX1" fmla="*/ 2761 w 417598"/>
                <a:gd name="connsiteY1" fmla="*/ 297712 h 527065"/>
                <a:gd name="connsiteX2" fmla="*/ 28753 w 417598"/>
                <a:gd name="connsiteY2" fmla="*/ 510363 h 527065"/>
                <a:gd name="connsiteX3" fmla="*/ 194147 w 417598"/>
                <a:gd name="connsiteY3" fmla="*/ 524541 h 527065"/>
                <a:gd name="connsiteX4" fmla="*/ 392622 w 417598"/>
                <a:gd name="connsiteY4" fmla="*/ 512727 h 527065"/>
                <a:gd name="connsiteX5" fmla="*/ 416248 w 417598"/>
                <a:gd name="connsiteY5" fmla="*/ 295351 h 527065"/>
                <a:gd name="connsiteX6" fmla="*/ 392621 w 417598"/>
                <a:gd name="connsiteY6" fmla="*/ 66160 h 527065"/>
                <a:gd name="connsiteX7" fmla="*/ 201235 w 417598"/>
                <a:gd name="connsiteY7" fmla="*/ 0 h 527065"/>
                <a:gd name="connsiteX8" fmla="*/ 38202 w 417598"/>
                <a:gd name="connsiteY8" fmla="*/ 66159 h 527065"/>
                <a:gd name="connsiteX0" fmla="*/ 36212 w 415608"/>
                <a:gd name="connsiteY0" fmla="*/ 66159 h 527065"/>
                <a:gd name="connsiteX1" fmla="*/ 771 w 415608"/>
                <a:gd name="connsiteY1" fmla="*/ 297712 h 527065"/>
                <a:gd name="connsiteX2" fmla="*/ 55116 w 415608"/>
                <a:gd name="connsiteY2" fmla="*/ 510363 h 527065"/>
                <a:gd name="connsiteX3" fmla="*/ 192157 w 415608"/>
                <a:gd name="connsiteY3" fmla="*/ 524541 h 527065"/>
                <a:gd name="connsiteX4" fmla="*/ 390632 w 415608"/>
                <a:gd name="connsiteY4" fmla="*/ 512727 h 527065"/>
                <a:gd name="connsiteX5" fmla="*/ 414258 w 415608"/>
                <a:gd name="connsiteY5" fmla="*/ 295351 h 527065"/>
                <a:gd name="connsiteX6" fmla="*/ 390631 w 415608"/>
                <a:gd name="connsiteY6" fmla="*/ 66160 h 527065"/>
                <a:gd name="connsiteX7" fmla="*/ 199245 w 415608"/>
                <a:gd name="connsiteY7" fmla="*/ 0 h 527065"/>
                <a:gd name="connsiteX8" fmla="*/ 36212 w 415608"/>
                <a:gd name="connsiteY8" fmla="*/ 66159 h 527065"/>
                <a:gd name="connsiteX0" fmla="*/ 15687 w 395083"/>
                <a:gd name="connsiteY0" fmla="*/ 66159 h 531379"/>
                <a:gd name="connsiteX1" fmla="*/ 8600 w 395083"/>
                <a:gd name="connsiteY1" fmla="*/ 302438 h 531379"/>
                <a:gd name="connsiteX2" fmla="*/ 34591 w 395083"/>
                <a:gd name="connsiteY2" fmla="*/ 510363 h 531379"/>
                <a:gd name="connsiteX3" fmla="*/ 171632 w 395083"/>
                <a:gd name="connsiteY3" fmla="*/ 524541 h 531379"/>
                <a:gd name="connsiteX4" fmla="*/ 370107 w 395083"/>
                <a:gd name="connsiteY4" fmla="*/ 512727 h 531379"/>
                <a:gd name="connsiteX5" fmla="*/ 393733 w 395083"/>
                <a:gd name="connsiteY5" fmla="*/ 295351 h 531379"/>
                <a:gd name="connsiteX6" fmla="*/ 370106 w 395083"/>
                <a:gd name="connsiteY6" fmla="*/ 66160 h 531379"/>
                <a:gd name="connsiteX7" fmla="*/ 178720 w 395083"/>
                <a:gd name="connsiteY7" fmla="*/ 0 h 531379"/>
                <a:gd name="connsiteX8" fmla="*/ 15687 w 395083"/>
                <a:gd name="connsiteY8" fmla="*/ 66159 h 531379"/>
                <a:gd name="connsiteX0" fmla="*/ 16810 w 396206"/>
                <a:gd name="connsiteY0" fmla="*/ 66159 h 532029"/>
                <a:gd name="connsiteX1" fmla="*/ 7361 w 396206"/>
                <a:gd name="connsiteY1" fmla="*/ 292987 h 532029"/>
                <a:gd name="connsiteX2" fmla="*/ 35714 w 396206"/>
                <a:gd name="connsiteY2" fmla="*/ 510363 h 532029"/>
                <a:gd name="connsiteX3" fmla="*/ 172755 w 396206"/>
                <a:gd name="connsiteY3" fmla="*/ 524541 h 532029"/>
                <a:gd name="connsiteX4" fmla="*/ 371230 w 396206"/>
                <a:gd name="connsiteY4" fmla="*/ 512727 h 532029"/>
                <a:gd name="connsiteX5" fmla="*/ 394856 w 396206"/>
                <a:gd name="connsiteY5" fmla="*/ 295351 h 532029"/>
                <a:gd name="connsiteX6" fmla="*/ 371229 w 396206"/>
                <a:gd name="connsiteY6" fmla="*/ 66160 h 532029"/>
                <a:gd name="connsiteX7" fmla="*/ 179843 w 396206"/>
                <a:gd name="connsiteY7" fmla="*/ 0 h 532029"/>
                <a:gd name="connsiteX8" fmla="*/ 16810 w 396206"/>
                <a:gd name="connsiteY8" fmla="*/ 66159 h 532029"/>
                <a:gd name="connsiteX0" fmla="*/ 17622 w 397018"/>
                <a:gd name="connsiteY0" fmla="*/ 66159 h 532029"/>
                <a:gd name="connsiteX1" fmla="*/ 8173 w 397018"/>
                <a:gd name="connsiteY1" fmla="*/ 292987 h 532029"/>
                <a:gd name="connsiteX2" fmla="*/ 36526 w 397018"/>
                <a:gd name="connsiteY2" fmla="*/ 510363 h 532029"/>
                <a:gd name="connsiteX3" fmla="*/ 173567 w 397018"/>
                <a:gd name="connsiteY3" fmla="*/ 524541 h 532029"/>
                <a:gd name="connsiteX4" fmla="*/ 372042 w 397018"/>
                <a:gd name="connsiteY4" fmla="*/ 512727 h 532029"/>
                <a:gd name="connsiteX5" fmla="*/ 395668 w 397018"/>
                <a:gd name="connsiteY5" fmla="*/ 295351 h 532029"/>
                <a:gd name="connsiteX6" fmla="*/ 372041 w 397018"/>
                <a:gd name="connsiteY6" fmla="*/ 66160 h 532029"/>
                <a:gd name="connsiteX7" fmla="*/ 180655 w 397018"/>
                <a:gd name="connsiteY7" fmla="*/ 0 h 532029"/>
                <a:gd name="connsiteX8" fmla="*/ 17622 w 397018"/>
                <a:gd name="connsiteY8" fmla="*/ 66159 h 532029"/>
                <a:gd name="connsiteX0" fmla="*/ 16811 w 396207"/>
                <a:gd name="connsiteY0" fmla="*/ 66159 h 529127"/>
                <a:gd name="connsiteX1" fmla="*/ 7362 w 396207"/>
                <a:gd name="connsiteY1" fmla="*/ 292987 h 529127"/>
                <a:gd name="connsiteX2" fmla="*/ 35715 w 396207"/>
                <a:gd name="connsiteY2" fmla="*/ 505637 h 529127"/>
                <a:gd name="connsiteX3" fmla="*/ 172756 w 396207"/>
                <a:gd name="connsiteY3" fmla="*/ 524541 h 529127"/>
                <a:gd name="connsiteX4" fmla="*/ 371231 w 396207"/>
                <a:gd name="connsiteY4" fmla="*/ 512727 h 529127"/>
                <a:gd name="connsiteX5" fmla="*/ 394857 w 396207"/>
                <a:gd name="connsiteY5" fmla="*/ 295351 h 529127"/>
                <a:gd name="connsiteX6" fmla="*/ 371230 w 396207"/>
                <a:gd name="connsiteY6" fmla="*/ 66160 h 529127"/>
                <a:gd name="connsiteX7" fmla="*/ 179844 w 396207"/>
                <a:gd name="connsiteY7" fmla="*/ 0 h 529127"/>
                <a:gd name="connsiteX8" fmla="*/ 16811 w 396207"/>
                <a:gd name="connsiteY8" fmla="*/ 66159 h 529127"/>
                <a:gd name="connsiteX0" fmla="*/ 16811 w 397772"/>
                <a:gd name="connsiteY0" fmla="*/ 66159 h 528841"/>
                <a:gd name="connsiteX1" fmla="*/ 7362 w 397772"/>
                <a:gd name="connsiteY1" fmla="*/ 292987 h 528841"/>
                <a:gd name="connsiteX2" fmla="*/ 35715 w 397772"/>
                <a:gd name="connsiteY2" fmla="*/ 505637 h 528841"/>
                <a:gd name="connsiteX3" fmla="*/ 172756 w 397772"/>
                <a:gd name="connsiteY3" fmla="*/ 524541 h 528841"/>
                <a:gd name="connsiteX4" fmla="*/ 349966 w 397772"/>
                <a:gd name="connsiteY4" fmla="*/ 517453 h 528841"/>
                <a:gd name="connsiteX5" fmla="*/ 394857 w 397772"/>
                <a:gd name="connsiteY5" fmla="*/ 295351 h 528841"/>
                <a:gd name="connsiteX6" fmla="*/ 371230 w 397772"/>
                <a:gd name="connsiteY6" fmla="*/ 66160 h 528841"/>
                <a:gd name="connsiteX7" fmla="*/ 179844 w 397772"/>
                <a:gd name="connsiteY7" fmla="*/ 0 h 528841"/>
                <a:gd name="connsiteX8" fmla="*/ 16811 w 397772"/>
                <a:gd name="connsiteY8" fmla="*/ 66159 h 528841"/>
                <a:gd name="connsiteX0" fmla="*/ 16811 w 386281"/>
                <a:gd name="connsiteY0" fmla="*/ 66159 h 536037"/>
                <a:gd name="connsiteX1" fmla="*/ 7362 w 386281"/>
                <a:gd name="connsiteY1" fmla="*/ 292987 h 536037"/>
                <a:gd name="connsiteX2" fmla="*/ 35715 w 386281"/>
                <a:gd name="connsiteY2" fmla="*/ 505637 h 536037"/>
                <a:gd name="connsiteX3" fmla="*/ 172756 w 386281"/>
                <a:gd name="connsiteY3" fmla="*/ 524541 h 536037"/>
                <a:gd name="connsiteX4" fmla="*/ 349966 w 386281"/>
                <a:gd name="connsiteY4" fmla="*/ 517453 h 536037"/>
                <a:gd name="connsiteX5" fmla="*/ 368866 w 386281"/>
                <a:gd name="connsiteY5" fmla="*/ 292988 h 536037"/>
                <a:gd name="connsiteX6" fmla="*/ 371230 w 386281"/>
                <a:gd name="connsiteY6" fmla="*/ 66160 h 536037"/>
                <a:gd name="connsiteX7" fmla="*/ 179844 w 386281"/>
                <a:gd name="connsiteY7" fmla="*/ 0 h 536037"/>
                <a:gd name="connsiteX8" fmla="*/ 16811 w 386281"/>
                <a:gd name="connsiteY8" fmla="*/ 66159 h 536037"/>
                <a:gd name="connsiteX0" fmla="*/ 16811 w 390120"/>
                <a:gd name="connsiteY0" fmla="*/ 66159 h 535863"/>
                <a:gd name="connsiteX1" fmla="*/ 7362 w 390120"/>
                <a:gd name="connsiteY1" fmla="*/ 292987 h 535863"/>
                <a:gd name="connsiteX2" fmla="*/ 35715 w 390120"/>
                <a:gd name="connsiteY2" fmla="*/ 505637 h 535863"/>
                <a:gd name="connsiteX3" fmla="*/ 172756 w 390120"/>
                <a:gd name="connsiteY3" fmla="*/ 524541 h 535863"/>
                <a:gd name="connsiteX4" fmla="*/ 349966 w 390120"/>
                <a:gd name="connsiteY4" fmla="*/ 517453 h 535863"/>
                <a:gd name="connsiteX5" fmla="*/ 380680 w 390120"/>
                <a:gd name="connsiteY5" fmla="*/ 295351 h 535863"/>
                <a:gd name="connsiteX6" fmla="*/ 371230 w 390120"/>
                <a:gd name="connsiteY6" fmla="*/ 66160 h 535863"/>
                <a:gd name="connsiteX7" fmla="*/ 179844 w 390120"/>
                <a:gd name="connsiteY7" fmla="*/ 0 h 535863"/>
                <a:gd name="connsiteX8" fmla="*/ 16811 w 390120"/>
                <a:gd name="connsiteY8" fmla="*/ 66159 h 535863"/>
                <a:gd name="connsiteX0" fmla="*/ 16811 w 393406"/>
                <a:gd name="connsiteY0" fmla="*/ 66159 h 535863"/>
                <a:gd name="connsiteX1" fmla="*/ 7362 w 393406"/>
                <a:gd name="connsiteY1" fmla="*/ 292987 h 535863"/>
                <a:gd name="connsiteX2" fmla="*/ 35715 w 393406"/>
                <a:gd name="connsiteY2" fmla="*/ 505637 h 535863"/>
                <a:gd name="connsiteX3" fmla="*/ 172756 w 393406"/>
                <a:gd name="connsiteY3" fmla="*/ 524541 h 535863"/>
                <a:gd name="connsiteX4" fmla="*/ 349966 w 393406"/>
                <a:gd name="connsiteY4" fmla="*/ 517453 h 535863"/>
                <a:gd name="connsiteX5" fmla="*/ 387769 w 393406"/>
                <a:gd name="connsiteY5" fmla="*/ 295351 h 535863"/>
                <a:gd name="connsiteX6" fmla="*/ 371230 w 393406"/>
                <a:gd name="connsiteY6" fmla="*/ 66160 h 535863"/>
                <a:gd name="connsiteX7" fmla="*/ 179844 w 393406"/>
                <a:gd name="connsiteY7" fmla="*/ 0 h 535863"/>
                <a:gd name="connsiteX8" fmla="*/ 16811 w 393406"/>
                <a:gd name="connsiteY8" fmla="*/ 66159 h 535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406" h="535863">
                  <a:moveTo>
                    <a:pt x="16811" y="66159"/>
                  </a:moveTo>
                  <a:cubicBezTo>
                    <a:pt x="-11936" y="114990"/>
                    <a:pt x="4211" y="219741"/>
                    <a:pt x="7362" y="292987"/>
                  </a:cubicBezTo>
                  <a:cubicBezTo>
                    <a:pt x="10513" y="366233"/>
                    <a:pt x="8149" y="467045"/>
                    <a:pt x="35715" y="505637"/>
                  </a:cubicBezTo>
                  <a:cubicBezTo>
                    <a:pt x="63281" y="544229"/>
                    <a:pt x="120381" y="522572"/>
                    <a:pt x="172756" y="524541"/>
                  </a:cubicBezTo>
                  <a:cubicBezTo>
                    <a:pt x="231826" y="522178"/>
                    <a:pt x="314131" y="555651"/>
                    <a:pt x="349966" y="517453"/>
                  </a:cubicBezTo>
                  <a:cubicBezTo>
                    <a:pt x="385802" y="479255"/>
                    <a:pt x="384225" y="370566"/>
                    <a:pt x="387769" y="295351"/>
                  </a:cubicBezTo>
                  <a:cubicBezTo>
                    <a:pt x="391313" y="220136"/>
                    <a:pt x="404703" y="118141"/>
                    <a:pt x="371230" y="66160"/>
                  </a:cubicBezTo>
                  <a:cubicBezTo>
                    <a:pt x="337757" y="14179"/>
                    <a:pt x="238914" y="0"/>
                    <a:pt x="179844" y="0"/>
                  </a:cubicBezTo>
                  <a:cubicBezTo>
                    <a:pt x="120774" y="0"/>
                    <a:pt x="45558" y="17328"/>
                    <a:pt x="16811" y="6615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BAB2B8E2-2AC0-49EA-9052-0C69DC5FDB61}"/>
                </a:ext>
              </a:extLst>
            </p:cNvPr>
            <p:cNvSpPr/>
            <p:nvPr/>
          </p:nvSpPr>
          <p:spPr>
            <a:xfrm rot="21382126">
              <a:off x="5984182" y="4085586"/>
              <a:ext cx="393406" cy="535863"/>
            </a:xfrm>
            <a:custGeom>
              <a:avLst/>
              <a:gdLst>
                <a:gd name="connsiteX0" fmla="*/ 11215 w 427713"/>
                <a:gd name="connsiteY0" fmla="*/ 118649 h 561918"/>
                <a:gd name="connsiteX1" fmla="*/ 27755 w 427713"/>
                <a:gd name="connsiteY1" fmla="*/ 364379 h 561918"/>
                <a:gd name="connsiteX2" fmla="*/ 32481 w 427713"/>
                <a:gd name="connsiteY2" fmla="*/ 522686 h 561918"/>
                <a:gd name="connsiteX3" fmla="*/ 190788 w 427713"/>
                <a:gd name="connsiteY3" fmla="*/ 543951 h 561918"/>
                <a:gd name="connsiteX4" fmla="*/ 405802 w 427713"/>
                <a:gd name="connsiteY4" fmla="*/ 543951 h 561918"/>
                <a:gd name="connsiteX5" fmla="*/ 417615 w 427713"/>
                <a:gd name="connsiteY5" fmla="*/ 312398 h 561918"/>
                <a:gd name="connsiteX6" fmla="*/ 410527 w 427713"/>
                <a:gd name="connsiteY6" fmla="*/ 76119 h 561918"/>
                <a:gd name="connsiteX7" fmla="*/ 216778 w 427713"/>
                <a:gd name="connsiteY7" fmla="*/ 509 h 561918"/>
                <a:gd name="connsiteX8" fmla="*/ 11215 w 427713"/>
                <a:gd name="connsiteY8" fmla="*/ 118649 h 561918"/>
                <a:gd name="connsiteX0" fmla="*/ 11560 w 425696"/>
                <a:gd name="connsiteY0" fmla="*/ 87530 h 561515"/>
                <a:gd name="connsiteX1" fmla="*/ 25738 w 425696"/>
                <a:gd name="connsiteY1" fmla="*/ 363976 h 561515"/>
                <a:gd name="connsiteX2" fmla="*/ 30464 w 425696"/>
                <a:gd name="connsiteY2" fmla="*/ 522283 h 561515"/>
                <a:gd name="connsiteX3" fmla="*/ 188771 w 425696"/>
                <a:gd name="connsiteY3" fmla="*/ 543548 h 561515"/>
                <a:gd name="connsiteX4" fmla="*/ 403785 w 425696"/>
                <a:gd name="connsiteY4" fmla="*/ 543548 h 561515"/>
                <a:gd name="connsiteX5" fmla="*/ 415598 w 425696"/>
                <a:gd name="connsiteY5" fmla="*/ 311995 h 561515"/>
                <a:gd name="connsiteX6" fmla="*/ 408510 w 425696"/>
                <a:gd name="connsiteY6" fmla="*/ 75716 h 561515"/>
                <a:gd name="connsiteX7" fmla="*/ 214761 w 425696"/>
                <a:gd name="connsiteY7" fmla="*/ 106 h 561515"/>
                <a:gd name="connsiteX8" fmla="*/ 11560 w 425696"/>
                <a:gd name="connsiteY8" fmla="*/ 87530 h 561515"/>
                <a:gd name="connsiteX0" fmla="*/ 10883 w 425019"/>
                <a:gd name="connsiteY0" fmla="*/ 85178 h 559163"/>
                <a:gd name="connsiteX1" fmla="*/ 25061 w 425019"/>
                <a:gd name="connsiteY1" fmla="*/ 361624 h 559163"/>
                <a:gd name="connsiteX2" fmla="*/ 29787 w 425019"/>
                <a:gd name="connsiteY2" fmla="*/ 519931 h 559163"/>
                <a:gd name="connsiteX3" fmla="*/ 188094 w 425019"/>
                <a:gd name="connsiteY3" fmla="*/ 541196 h 559163"/>
                <a:gd name="connsiteX4" fmla="*/ 403108 w 425019"/>
                <a:gd name="connsiteY4" fmla="*/ 541196 h 559163"/>
                <a:gd name="connsiteX5" fmla="*/ 414921 w 425019"/>
                <a:gd name="connsiteY5" fmla="*/ 309643 h 559163"/>
                <a:gd name="connsiteX6" fmla="*/ 407833 w 425019"/>
                <a:gd name="connsiteY6" fmla="*/ 73364 h 559163"/>
                <a:gd name="connsiteX7" fmla="*/ 204633 w 425019"/>
                <a:gd name="connsiteY7" fmla="*/ 116 h 559163"/>
                <a:gd name="connsiteX8" fmla="*/ 10883 w 425019"/>
                <a:gd name="connsiteY8" fmla="*/ 85178 h 559163"/>
                <a:gd name="connsiteX0" fmla="*/ 10883 w 431603"/>
                <a:gd name="connsiteY0" fmla="*/ 85178 h 559163"/>
                <a:gd name="connsiteX1" fmla="*/ 25061 w 431603"/>
                <a:gd name="connsiteY1" fmla="*/ 361624 h 559163"/>
                <a:gd name="connsiteX2" fmla="*/ 29787 w 431603"/>
                <a:gd name="connsiteY2" fmla="*/ 519931 h 559163"/>
                <a:gd name="connsiteX3" fmla="*/ 188094 w 431603"/>
                <a:gd name="connsiteY3" fmla="*/ 541196 h 559163"/>
                <a:gd name="connsiteX4" fmla="*/ 403108 w 431603"/>
                <a:gd name="connsiteY4" fmla="*/ 541196 h 559163"/>
                <a:gd name="connsiteX5" fmla="*/ 429098 w 431603"/>
                <a:gd name="connsiteY5" fmla="*/ 309643 h 559163"/>
                <a:gd name="connsiteX6" fmla="*/ 407833 w 431603"/>
                <a:gd name="connsiteY6" fmla="*/ 73364 h 559163"/>
                <a:gd name="connsiteX7" fmla="*/ 204633 w 431603"/>
                <a:gd name="connsiteY7" fmla="*/ 116 h 559163"/>
                <a:gd name="connsiteX8" fmla="*/ 10883 w 431603"/>
                <a:gd name="connsiteY8" fmla="*/ 85178 h 559163"/>
                <a:gd name="connsiteX0" fmla="*/ 16874 w 437594"/>
                <a:gd name="connsiteY0" fmla="*/ 85178 h 559163"/>
                <a:gd name="connsiteX1" fmla="*/ 12150 w 437594"/>
                <a:gd name="connsiteY1" fmla="*/ 361624 h 559163"/>
                <a:gd name="connsiteX2" fmla="*/ 35778 w 437594"/>
                <a:gd name="connsiteY2" fmla="*/ 519931 h 559163"/>
                <a:gd name="connsiteX3" fmla="*/ 194085 w 437594"/>
                <a:gd name="connsiteY3" fmla="*/ 541196 h 559163"/>
                <a:gd name="connsiteX4" fmla="*/ 409099 w 437594"/>
                <a:gd name="connsiteY4" fmla="*/ 541196 h 559163"/>
                <a:gd name="connsiteX5" fmla="*/ 435089 w 437594"/>
                <a:gd name="connsiteY5" fmla="*/ 309643 h 559163"/>
                <a:gd name="connsiteX6" fmla="*/ 413824 w 437594"/>
                <a:gd name="connsiteY6" fmla="*/ 73364 h 559163"/>
                <a:gd name="connsiteX7" fmla="*/ 210624 w 437594"/>
                <a:gd name="connsiteY7" fmla="*/ 116 h 559163"/>
                <a:gd name="connsiteX8" fmla="*/ 16874 w 437594"/>
                <a:gd name="connsiteY8" fmla="*/ 85178 h 559163"/>
                <a:gd name="connsiteX0" fmla="*/ 16874 w 437594"/>
                <a:gd name="connsiteY0" fmla="*/ 85178 h 563991"/>
                <a:gd name="connsiteX1" fmla="*/ 12150 w 437594"/>
                <a:gd name="connsiteY1" fmla="*/ 361624 h 563991"/>
                <a:gd name="connsiteX2" fmla="*/ 35778 w 437594"/>
                <a:gd name="connsiteY2" fmla="*/ 519931 h 563991"/>
                <a:gd name="connsiteX3" fmla="*/ 205899 w 437594"/>
                <a:gd name="connsiteY3" fmla="*/ 553010 h 563991"/>
                <a:gd name="connsiteX4" fmla="*/ 409099 w 437594"/>
                <a:gd name="connsiteY4" fmla="*/ 541196 h 563991"/>
                <a:gd name="connsiteX5" fmla="*/ 435089 w 437594"/>
                <a:gd name="connsiteY5" fmla="*/ 309643 h 563991"/>
                <a:gd name="connsiteX6" fmla="*/ 413824 w 437594"/>
                <a:gd name="connsiteY6" fmla="*/ 73364 h 563991"/>
                <a:gd name="connsiteX7" fmla="*/ 210624 w 437594"/>
                <a:gd name="connsiteY7" fmla="*/ 116 h 563991"/>
                <a:gd name="connsiteX8" fmla="*/ 16874 w 437594"/>
                <a:gd name="connsiteY8" fmla="*/ 85178 h 563991"/>
                <a:gd name="connsiteX0" fmla="*/ 16874 w 437594"/>
                <a:gd name="connsiteY0" fmla="*/ 85178 h 554236"/>
                <a:gd name="connsiteX1" fmla="*/ 12150 w 437594"/>
                <a:gd name="connsiteY1" fmla="*/ 361624 h 554236"/>
                <a:gd name="connsiteX2" fmla="*/ 35778 w 437594"/>
                <a:gd name="connsiteY2" fmla="*/ 519931 h 554236"/>
                <a:gd name="connsiteX3" fmla="*/ 205899 w 437594"/>
                <a:gd name="connsiteY3" fmla="*/ 553010 h 554236"/>
                <a:gd name="connsiteX4" fmla="*/ 409099 w 437594"/>
                <a:gd name="connsiteY4" fmla="*/ 522294 h 554236"/>
                <a:gd name="connsiteX5" fmla="*/ 435089 w 437594"/>
                <a:gd name="connsiteY5" fmla="*/ 309643 h 554236"/>
                <a:gd name="connsiteX6" fmla="*/ 413824 w 437594"/>
                <a:gd name="connsiteY6" fmla="*/ 73364 h 554236"/>
                <a:gd name="connsiteX7" fmla="*/ 210624 w 437594"/>
                <a:gd name="connsiteY7" fmla="*/ 116 h 554236"/>
                <a:gd name="connsiteX8" fmla="*/ 16874 w 437594"/>
                <a:gd name="connsiteY8" fmla="*/ 85178 h 554236"/>
                <a:gd name="connsiteX0" fmla="*/ 16874 w 437594"/>
                <a:gd name="connsiteY0" fmla="*/ 85178 h 558187"/>
                <a:gd name="connsiteX1" fmla="*/ 12150 w 437594"/>
                <a:gd name="connsiteY1" fmla="*/ 361624 h 558187"/>
                <a:gd name="connsiteX2" fmla="*/ 35778 w 437594"/>
                <a:gd name="connsiteY2" fmla="*/ 519931 h 558187"/>
                <a:gd name="connsiteX3" fmla="*/ 215350 w 437594"/>
                <a:gd name="connsiteY3" fmla="*/ 557736 h 558187"/>
                <a:gd name="connsiteX4" fmla="*/ 409099 w 437594"/>
                <a:gd name="connsiteY4" fmla="*/ 522294 h 558187"/>
                <a:gd name="connsiteX5" fmla="*/ 435089 w 437594"/>
                <a:gd name="connsiteY5" fmla="*/ 309643 h 558187"/>
                <a:gd name="connsiteX6" fmla="*/ 413824 w 437594"/>
                <a:gd name="connsiteY6" fmla="*/ 73364 h 558187"/>
                <a:gd name="connsiteX7" fmla="*/ 210624 w 437594"/>
                <a:gd name="connsiteY7" fmla="*/ 116 h 558187"/>
                <a:gd name="connsiteX8" fmla="*/ 16874 w 437594"/>
                <a:gd name="connsiteY8" fmla="*/ 85178 h 558187"/>
                <a:gd name="connsiteX0" fmla="*/ 20067 w 440787"/>
                <a:gd name="connsiteY0" fmla="*/ 85178 h 558187"/>
                <a:gd name="connsiteX1" fmla="*/ 8255 w 440787"/>
                <a:gd name="connsiteY1" fmla="*/ 361624 h 558187"/>
                <a:gd name="connsiteX2" fmla="*/ 38971 w 440787"/>
                <a:gd name="connsiteY2" fmla="*/ 519931 h 558187"/>
                <a:gd name="connsiteX3" fmla="*/ 218543 w 440787"/>
                <a:gd name="connsiteY3" fmla="*/ 557736 h 558187"/>
                <a:gd name="connsiteX4" fmla="*/ 412292 w 440787"/>
                <a:gd name="connsiteY4" fmla="*/ 522294 h 558187"/>
                <a:gd name="connsiteX5" fmla="*/ 438282 w 440787"/>
                <a:gd name="connsiteY5" fmla="*/ 309643 h 558187"/>
                <a:gd name="connsiteX6" fmla="*/ 417017 w 440787"/>
                <a:gd name="connsiteY6" fmla="*/ 73364 h 558187"/>
                <a:gd name="connsiteX7" fmla="*/ 213817 w 440787"/>
                <a:gd name="connsiteY7" fmla="*/ 116 h 558187"/>
                <a:gd name="connsiteX8" fmla="*/ 20067 w 440787"/>
                <a:gd name="connsiteY8" fmla="*/ 85178 h 558187"/>
                <a:gd name="connsiteX0" fmla="*/ 20067 w 442342"/>
                <a:gd name="connsiteY0" fmla="*/ 85178 h 558345"/>
                <a:gd name="connsiteX1" fmla="*/ 8255 w 442342"/>
                <a:gd name="connsiteY1" fmla="*/ 361624 h 558345"/>
                <a:gd name="connsiteX2" fmla="*/ 38971 w 442342"/>
                <a:gd name="connsiteY2" fmla="*/ 519931 h 558345"/>
                <a:gd name="connsiteX3" fmla="*/ 218543 w 442342"/>
                <a:gd name="connsiteY3" fmla="*/ 557736 h 558345"/>
                <a:gd name="connsiteX4" fmla="*/ 412292 w 442342"/>
                <a:gd name="connsiteY4" fmla="*/ 522294 h 558345"/>
                <a:gd name="connsiteX5" fmla="*/ 440644 w 442342"/>
                <a:gd name="connsiteY5" fmla="*/ 302555 h 558345"/>
                <a:gd name="connsiteX6" fmla="*/ 417017 w 442342"/>
                <a:gd name="connsiteY6" fmla="*/ 73364 h 558345"/>
                <a:gd name="connsiteX7" fmla="*/ 213817 w 442342"/>
                <a:gd name="connsiteY7" fmla="*/ 116 h 558345"/>
                <a:gd name="connsiteX8" fmla="*/ 20067 w 442342"/>
                <a:gd name="connsiteY8" fmla="*/ 85178 h 558345"/>
                <a:gd name="connsiteX0" fmla="*/ 21288 w 443563"/>
                <a:gd name="connsiteY0" fmla="*/ 85178 h 558345"/>
                <a:gd name="connsiteX1" fmla="*/ 7113 w 443563"/>
                <a:gd name="connsiteY1" fmla="*/ 356898 h 558345"/>
                <a:gd name="connsiteX2" fmla="*/ 40192 w 443563"/>
                <a:gd name="connsiteY2" fmla="*/ 519931 h 558345"/>
                <a:gd name="connsiteX3" fmla="*/ 219764 w 443563"/>
                <a:gd name="connsiteY3" fmla="*/ 557736 h 558345"/>
                <a:gd name="connsiteX4" fmla="*/ 413513 w 443563"/>
                <a:gd name="connsiteY4" fmla="*/ 522294 h 558345"/>
                <a:gd name="connsiteX5" fmla="*/ 441865 w 443563"/>
                <a:gd name="connsiteY5" fmla="*/ 302555 h 558345"/>
                <a:gd name="connsiteX6" fmla="*/ 418238 w 443563"/>
                <a:gd name="connsiteY6" fmla="*/ 73364 h 558345"/>
                <a:gd name="connsiteX7" fmla="*/ 215038 w 443563"/>
                <a:gd name="connsiteY7" fmla="*/ 116 h 558345"/>
                <a:gd name="connsiteX8" fmla="*/ 21288 w 443563"/>
                <a:gd name="connsiteY8" fmla="*/ 85178 h 558345"/>
                <a:gd name="connsiteX0" fmla="*/ 45611 w 437169"/>
                <a:gd name="connsiteY0" fmla="*/ 66265 h 558335"/>
                <a:gd name="connsiteX1" fmla="*/ 719 w 437169"/>
                <a:gd name="connsiteY1" fmla="*/ 356888 h 558335"/>
                <a:gd name="connsiteX2" fmla="*/ 33798 w 437169"/>
                <a:gd name="connsiteY2" fmla="*/ 519921 h 558335"/>
                <a:gd name="connsiteX3" fmla="*/ 213370 w 437169"/>
                <a:gd name="connsiteY3" fmla="*/ 557726 h 558335"/>
                <a:gd name="connsiteX4" fmla="*/ 407119 w 437169"/>
                <a:gd name="connsiteY4" fmla="*/ 522284 h 558335"/>
                <a:gd name="connsiteX5" fmla="*/ 435471 w 437169"/>
                <a:gd name="connsiteY5" fmla="*/ 302545 h 558335"/>
                <a:gd name="connsiteX6" fmla="*/ 411844 w 437169"/>
                <a:gd name="connsiteY6" fmla="*/ 73354 h 558335"/>
                <a:gd name="connsiteX7" fmla="*/ 208644 w 437169"/>
                <a:gd name="connsiteY7" fmla="*/ 106 h 558335"/>
                <a:gd name="connsiteX8" fmla="*/ 45611 w 437169"/>
                <a:gd name="connsiteY8" fmla="*/ 66265 h 558335"/>
                <a:gd name="connsiteX0" fmla="*/ 37761 w 429319"/>
                <a:gd name="connsiteY0" fmla="*/ 66214 h 558284"/>
                <a:gd name="connsiteX1" fmla="*/ 2320 w 429319"/>
                <a:gd name="connsiteY1" fmla="*/ 297767 h 558284"/>
                <a:gd name="connsiteX2" fmla="*/ 25948 w 429319"/>
                <a:gd name="connsiteY2" fmla="*/ 519870 h 558284"/>
                <a:gd name="connsiteX3" fmla="*/ 205520 w 429319"/>
                <a:gd name="connsiteY3" fmla="*/ 557675 h 558284"/>
                <a:gd name="connsiteX4" fmla="*/ 399269 w 429319"/>
                <a:gd name="connsiteY4" fmla="*/ 522233 h 558284"/>
                <a:gd name="connsiteX5" fmla="*/ 427621 w 429319"/>
                <a:gd name="connsiteY5" fmla="*/ 302494 h 558284"/>
                <a:gd name="connsiteX6" fmla="*/ 403994 w 429319"/>
                <a:gd name="connsiteY6" fmla="*/ 73303 h 558284"/>
                <a:gd name="connsiteX7" fmla="*/ 200794 w 429319"/>
                <a:gd name="connsiteY7" fmla="*/ 55 h 558284"/>
                <a:gd name="connsiteX8" fmla="*/ 37761 w 429319"/>
                <a:gd name="connsiteY8" fmla="*/ 66214 h 558284"/>
                <a:gd name="connsiteX0" fmla="*/ 36275 w 427833"/>
                <a:gd name="connsiteY0" fmla="*/ 66214 h 558958"/>
                <a:gd name="connsiteX1" fmla="*/ 834 w 427833"/>
                <a:gd name="connsiteY1" fmla="*/ 297767 h 558958"/>
                <a:gd name="connsiteX2" fmla="*/ 29188 w 427833"/>
                <a:gd name="connsiteY2" fmla="*/ 510418 h 558958"/>
                <a:gd name="connsiteX3" fmla="*/ 204034 w 427833"/>
                <a:gd name="connsiteY3" fmla="*/ 557675 h 558958"/>
                <a:gd name="connsiteX4" fmla="*/ 397783 w 427833"/>
                <a:gd name="connsiteY4" fmla="*/ 522233 h 558958"/>
                <a:gd name="connsiteX5" fmla="*/ 426135 w 427833"/>
                <a:gd name="connsiteY5" fmla="*/ 302494 h 558958"/>
                <a:gd name="connsiteX6" fmla="*/ 402508 w 427833"/>
                <a:gd name="connsiteY6" fmla="*/ 73303 h 558958"/>
                <a:gd name="connsiteX7" fmla="*/ 199308 w 427833"/>
                <a:gd name="connsiteY7" fmla="*/ 55 h 558958"/>
                <a:gd name="connsiteX8" fmla="*/ 36275 w 427833"/>
                <a:gd name="connsiteY8" fmla="*/ 66214 h 558958"/>
                <a:gd name="connsiteX0" fmla="*/ 36275 w 428528"/>
                <a:gd name="connsiteY0" fmla="*/ 66214 h 558440"/>
                <a:gd name="connsiteX1" fmla="*/ 834 w 428528"/>
                <a:gd name="connsiteY1" fmla="*/ 297767 h 558440"/>
                <a:gd name="connsiteX2" fmla="*/ 29188 w 428528"/>
                <a:gd name="connsiteY2" fmla="*/ 510418 h 558440"/>
                <a:gd name="connsiteX3" fmla="*/ 204034 w 428528"/>
                <a:gd name="connsiteY3" fmla="*/ 557675 h 558440"/>
                <a:gd name="connsiteX4" fmla="*/ 388332 w 428528"/>
                <a:gd name="connsiteY4" fmla="*/ 519870 h 558440"/>
                <a:gd name="connsiteX5" fmla="*/ 426135 w 428528"/>
                <a:gd name="connsiteY5" fmla="*/ 302494 h 558440"/>
                <a:gd name="connsiteX6" fmla="*/ 402508 w 428528"/>
                <a:gd name="connsiteY6" fmla="*/ 73303 h 558440"/>
                <a:gd name="connsiteX7" fmla="*/ 199308 w 428528"/>
                <a:gd name="connsiteY7" fmla="*/ 55 h 558440"/>
                <a:gd name="connsiteX8" fmla="*/ 36275 w 428528"/>
                <a:gd name="connsiteY8" fmla="*/ 66214 h 558440"/>
                <a:gd name="connsiteX0" fmla="*/ 37760 w 430013"/>
                <a:gd name="connsiteY0" fmla="*/ 66214 h 557901"/>
                <a:gd name="connsiteX1" fmla="*/ 2319 w 430013"/>
                <a:gd name="connsiteY1" fmla="*/ 297767 h 557901"/>
                <a:gd name="connsiteX2" fmla="*/ 25948 w 430013"/>
                <a:gd name="connsiteY2" fmla="*/ 519869 h 557901"/>
                <a:gd name="connsiteX3" fmla="*/ 205519 w 430013"/>
                <a:gd name="connsiteY3" fmla="*/ 557675 h 557901"/>
                <a:gd name="connsiteX4" fmla="*/ 389817 w 430013"/>
                <a:gd name="connsiteY4" fmla="*/ 519870 h 557901"/>
                <a:gd name="connsiteX5" fmla="*/ 427620 w 430013"/>
                <a:gd name="connsiteY5" fmla="*/ 302494 h 557901"/>
                <a:gd name="connsiteX6" fmla="*/ 403993 w 430013"/>
                <a:gd name="connsiteY6" fmla="*/ 73303 h 557901"/>
                <a:gd name="connsiteX7" fmla="*/ 200793 w 430013"/>
                <a:gd name="connsiteY7" fmla="*/ 55 h 557901"/>
                <a:gd name="connsiteX8" fmla="*/ 37760 w 430013"/>
                <a:gd name="connsiteY8" fmla="*/ 66214 h 557901"/>
                <a:gd name="connsiteX0" fmla="*/ 40684 w 432937"/>
                <a:gd name="connsiteY0" fmla="*/ 66214 h 557831"/>
                <a:gd name="connsiteX1" fmla="*/ 5243 w 432937"/>
                <a:gd name="connsiteY1" fmla="*/ 297767 h 557831"/>
                <a:gd name="connsiteX2" fmla="*/ 28872 w 432937"/>
                <a:gd name="connsiteY2" fmla="*/ 519869 h 557831"/>
                <a:gd name="connsiteX3" fmla="*/ 208443 w 432937"/>
                <a:gd name="connsiteY3" fmla="*/ 557675 h 557831"/>
                <a:gd name="connsiteX4" fmla="*/ 392741 w 432937"/>
                <a:gd name="connsiteY4" fmla="*/ 519870 h 557831"/>
                <a:gd name="connsiteX5" fmla="*/ 430544 w 432937"/>
                <a:gd name="connsiteY5" fmla="*/ 302494 h 557831"/>
                <a:gd name="connsiteX6" fmla="*/ 406917 w 432937"/>
                <a:gd name="connsiteY6" fmla="*/ 73303 h 557831"/>
                <a:gd name="connsiteX7" fmla="*/ 203717 w 432937"/>
                <a:gd name="connsiteY7" fmla="*/ 55 h 557831"/>
                <a:gd name="connsiteX8" fmla="*/ 40684 w 432937"/>
                <a:gd name="connsiteY8" fmla="*/ 66214 h 557831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6557 w 428810"/>
                <a:gd name="connsiteY0" fmla="*/ 66214 h 531376"/>
                <a:gd name="connsiteX1" fmla="*/ 1116 w 428810"/>
                <a:gd name="connsiteY1" fmla="*/ 297767 h 531376"/>
                <a:gd name="connsiteX2" fmla="*/ 27108 w 428810"/>
                <a:gd name="connsiteY2" fmla="*/ 510418 h 531376"/>
                <a:gd name="connsiteX3" fmla="*/ 192502 w 428810"/>
                <a:gd name="connsiteY3" fmla="*/ 524596 h 531376"/>
                <a:gd name="connsiteX4" fmla="*/ 388614 w 428810"/>
                <a:gd name="connsiteY4" fmla="*/ 519870 h 531376"/>
                <a:gd name="connsiteX5" fmla="*/ 426417 w 428810"/>
                <a:gd name="connsiteY5" fmla="*/ 302494 h 531376"/>
                <a:gd name="connsiteX6" fmla="*/ 402790 w 428810"/>
                <a:gd name="connsiteY6" fmla="*/ 73303 h 531376"/>
                <a:gd name="connsiteX7" fmla="*/ 199590 w 428810"/>
                <a:gd name="connsiteY7" fmla="*/ 55 h 531376"/>
                <a:gd name="connsiteX8" fmla="*/ 36557 w 428810"/>
                <a:gd name="connsiteY8" fmla="*/ 66214 h 531376"/>
                <a:gd name="connsiteX0" fmla="*/ 36557 w 422272"/>
                <a:gd name="connsiteY0" fmla="*/ 66214 h 538568"/>
                <a:gd name="connsiteX1" fmla="*/ 1116 w 422272"/>
                <a:gd name="connsiteY1" fmla="*/ 297767 h 538568"/>
                <a:gd name="connsiteX2" fmla="*/ 27108 w 422272"/>
                <a:gd name="connsiteY2" fmla="*/ 510418 h 538568"/>
                <a:gd name="connsiteX3" fmla="*/ 192502 w 422272"/>
                <a:gd name="connsiteY3" fmla="*/ 524596 h 538568"/>
                <a:gd name="connsiteX4" fmla="*/ 388614 w 422272"/>
                <a:gd name="connsiteY4" fmla="*/ 519870 h 538568"/>
                <a:gd name="connsiteX5" fmla="*/ 414603 w 422272"/>
                <a:gd name="connsiteY5" fmla="*/ 295406 h 538568"/>
                <a:gd name="connsiteX6" fmla="*/ 402790 w 422272"/>
                <a:gd name="connsiteY6" fmla="*/ 73303 h 538568"/>
                <a:gd name="connsiteX7" fmla="*/ 199590 w 422272"/>
                <a:gd name="connsiteY7" fmla="*/ 55 h 538568"/>
                <a:gd name="connsiteX8" fmla="*/ 36557 w 422272"/>
                <a:gd name="connsiteY8" fmla="*/ 66214 h 538568"/>
                <a:gd name="connsiteX0" fmla="*/ 36557 w 416127"/>
                <a:gd name="connsiteY0" fmla="*/ 66159 h 538513"/>
                <a:gd name="connsiteX1" fmla="*/ 1116 w 416127"/>
                <a:gd name="connsiteY1" fmla="*/ 297712 h 538513"/>
                <a:gd name="connsiteX2" fmla="*/ 27108 w 416127"/>
                <a:gd name="connsiteY2" fmla="*/ 510363 h 538513"/>
                <a:gd name="connsiteX3" fmla="*/ 192502 w 416127"/>
                <a:gd name="connsiteY3" fmla="*/ 524541 h 538513"/>
                <a:gd name="connsiteX4" fmla="*/ 388614 w 416127"/>
                <a:gd name="connsiteY4" fmla="*/ 519815 h 538513"/>
                <a:gd name="connsiteX5" fmla="*/ 414603 w 416127"/>
                <a:gd name="connsiteY5" fmla="*/ 295351 h 538513"/>
                <a:gd name="connsiteX6" fmla="*/ 390976 w 416127"/>
                <a:gd name="connsiteY6" fmla="*/ 66160 h 538513"/>
                <a:gd name="connsiteX7" fmla="*/ 199590 w 416127"/>
                <a:gd name="connsiteY7" fmla="*/ 0 h 538513"/>
                <a:gd name="connsiteX8" fmla="*/ 36557 w 416127"/>
                <a:gd name="connsiteY8" fmla="*/ 66159 h 538513"/>
                <a:gd name="connsiteX0" fmla="*/ 36557 w 416962"/>
                <a:gd name="connsiteY0" fmla="*/ 66159 h 533540"/>
                <a:gd name="connsiteX1" fmla="*/ 1116 w 416962"/>
                <a:gd name="connsiteY1" fmla="*/ 297712 h 533540"/>
                <a:gd name="connsiteX2" fmla="*/ 27108 w 416962"/>
                <a:gd name="connsiteY2" fmla="*/ 510363 h 533540"/>
                <a:gd name="connsiteX3" fmla="*/ 192502 w 416962"/>
                <a:gd name="connsiteY3" fmla="*/ 524541 h 533540"/>
                <a:gd name="connsiteX4" fmla="*/ 390977 w 416962"/>
                <a:gd name="connsiteY4" fmla="*/ 512727 h 533540"/>
                <a:gd name="connsiteX5" fmla="*/ 414603 w 416962"/>
                <a:gd name="connsiteY5" fmla="*/ 295351 h 533540"/>
                <a:gd name="connsiteX6" fmla="*/ 390976 w 416962"/>
                <a:gd name="connsiteY6" fmla="*/ 66160 h 533540"/>
                <a:gd name="connsiteX7" fmla="*/ 199590 w 416962"/>
                <a:gd name="connsiteY7" fmla="*/ 0 h 533540"/>
                <a:gd name="connsiteX8" fmla="*/ 36557 w 416962"/>
                <a:gd name="connsiteY8" fmla="*/ 66159 h 533540"/>
                <a:gd name="connsiteX0" fmla="*/ 36557 w 415953"/>
                <a:gd name="connsiteY0" fmla="*/ 66159 h 531703"/>
                <a:gd name="connsiteX1" fmla="*/ 1116 w 415953"/>
                <a:gd name="connsiteY1" fmla="*/ 297712 h 531703"/>
                <a:gd name="connsiteX2" fmla="*/ 27108 w 415953"/>
                <a:gd name="connsiteY2" fmla="*/ 510363 h 531703"/>
                <a:gd name="connsiteX3" fmla="*/ 192502 w 415953"/>
                <a:gd name="connsiteY3" fmla="*/ 524541 h 531703"/>
                <a:gd name="connsiteX4" fmla="*/ 390977 w 415953"/>
                <a:gd name="connsiteY4" fmla="*/ 512727 h 531703"/>
                <a:gd name="connsiteX5" fmla="*/ 414603 w 415953"/>
                <a:gd name="connsiteY5" fmla="*/ 295351 h 531703"/>
                <a:gd name="connsiteX6" fmla="*/ 390976 w 415953"/>
                <a:gd name="connsiteY6" fmla="*/ 66160 h 531703"/>
                <a:gd name="connsiteX7" fmla="*/ 199590 w 415953"/>
                <a:gd name="connsiteY7" fmla="*/ 0 h 531703"/>
                <a:gd name="connsiteX8" fmla="*/ 36557 w 415953"/>
                <a:gd name="connsiteY8" fmla="*/ 66159 h 531703"/>
                <a:gd name="connsiteX0" fmla="*/ 38202 w 417598"/>
                <a:gd name="connsiteY0" fmla="*/ 66159 h 527065"/>
                <a:gd name="connsiteX1" fmla="*/ 2761 w 417598"/>
                <a:gd name="connsiteY1" fmla="*/ 297712 h 527065"/>
                <a:gd name="connsiteX2" fmla="*/ 28753 w 417598"/>
                <a:gd name="connsiteY2" fmla="*/ 510363 h 527065"/>
                <a:gd name="connsiteX3" fmla="*/ 194147 w 417598"/>
                <a:gd name="connsiteY3" fmla="*/ 524541 h 527065"/>
                <a:gd name="connsiteX4" fmla="*/ 392622 w 417598"/>
                <a:gd name="connsiteY4" fmla="*/ 512727 h 527065"/>
                <a:gd name="connsiteX5" fmla="*/ 416248 w 417598"/>
                <a:gd name="connsiteY5" fmla="*/ 295351 h 527065"/>
                <a:gd name="connsiteX6" fmla="*/ 392621 w 417598"/>
                <a:gd name="connsiteY6" fmla="*/ 66160 h 527065"/>
                <a:gd name="connsiteX7" fmla="*/ 201235 w 417598"/>
                <a:gd name="connsiteY7" fmla="*/ 0 h 527065"/>
                <a:gd name="connsiteX8" fmla="*/ 38202 w 417598"/>
                <a:gd name="connsiteY8" fmla="*/ 66159 h 527065"/>
                <a:gd name="connsiteX0" fmla="*/ 36212 w 415608"/>
                <a:gd name="connsiteY0" fmla="*/ 66159 h 527065"/>
                <a:gd name="connsiteX1" fmla="*/ 771 w 415608"/>
                <a:gd name="connsiteY1" fmla="*/ 297712 h 527065"/>
                <a:gd name="connsiteX2" fmla="*/ 55116 w 415608"/>
                <a:gd name="connsiteY2" fmla="*/ 510363 h 527065"/>
                <a:gd name="connsiteX3" fmla="*/ 192157 w 415608"/>
                <a:gd name="connsiteY3" fmla="*/ 524541 h 527065"/>
                <a:gd name="connsiteX4" fmla="*/ 390632 w 415608"/>
                <a:gd name="connsiteY4" fmla="*/ 512727 h 527065"/>
                <a:gd name="connsiteX5" fmla="*/ 414258 w 415608"/>
                <a:gd name="connsiteY5" fmla="*/ 295351 h 527065"/>
                <a:gd name="connsiteX6" fmla="*/ 390631 w 415608"/>
                <a:gd name="connsiteY6" fmla="*/ 66160 h 527065"/>
                <a:gd name="connsiteX7" fmla="*/ 199245 w 415608"/>
                <a:gd name="connsiteY7" fmla="*/ 0 h 527065"/>
                <a:gd name="connsiteX8" fmla="*/ 36212 w 415608"/>
                <a:gd name="connsiteY8" fmla="*/ 66159 h 527065"/>
                <a:gd name="connsiteX0" fmla="*/ 15687 w 395083"/>
                <a:gd name="connsiteY0" fmla="*/ 66159 h 531379"/>
                <a:gd name="connsiteX1" fmla="*/ 8600 w 395083"/>
                <a:gd name="connsiteY1" fmla="*/ 302438 h 531379"/>
                <a:gd name="connsiteX2" fmla="*/ 34591 w 395083"/>
                <a:gd name="connsiteY2" fmla="*/ 510363 h 531379"/>
                <a:gd name="connsiteX3" fmla="*/ 171632 w 395083"/>
                <a:gd name="connsiteY3" fmla="*/ 524541 h 531379"/>
                <a:gd name="connsiteX4" fmla="*/ 370107 w 395083"/>
                <a:gd name="connsiteY4" fmla="*/ 512727 h 531379"/>
                <a:gd name="connsiteX5" fmla="*/ 393733 w 395083"/>
                <a:gd name="connsiteY5" fmla="*/ 295351 h 531379"/>
                <a:gd name="connsiteX6" fmla="*/ 370106 w 395083"/>
                <a:gd name="connsiteY6" fmla="*/ 66160 h 531379"/>
                <a:gd name="connsiteX7" fmla="*/ 178720 w 395083"/>
                <a:gd name="connsiteY7" fmla="*/ 0 h 531379"/>
                <a:gd name="connsiteX8" fmla="*/ 15687 w 395083"/>
                <a:gd name="connsiteY8" fmla="*/ 66159 h 531379"/>
                <a:gd name="connsiteX0" fmla="*/ 16810 w 396206"/>
                <a:gd name="connsiteY0" fmla="*/ 66159 h 532029"/>
                <a:gd name="connsiteX1" fmla="*/ 7361 w 396206"/>
                <a:gd name="connsiteY1" fmla="*/ 292987 h 532029"/>
                <a:gd name="connsiteX2" fmla="*/ 35714 w 396206"/>
                <a:gd name="connsiteY2" fmla="*/ 510363 h 532029"/>
                <a:gd name="connsiteX3" fmla="*/ 172755 w 396206"/>
                <a:gd name="connsiteY3" fmla="*/ 524541 h 532029"/>
                <a:gd name="connsiteX4" fmla="*/ 371230 w 396206"/>
                <a:gd name="connsiteY4" fmla="*/ 512727 h 532029"/>
                <a:gd name="connsiteX5" fmla="*/ 394856 w 396206"/>
                <a:gd name="connsiteY5" fmla="*/ 295351 h 532029"/>
                <a:gd name="connsiteX6" fmla="*/ 371229 w 396206"/>
                <a:gd name="connsiteY6" fmla="*/ 66160 h 532029"/>
                <a:gd name="connsiteX7" fmla="*/ 179843 w 396206"/>
                <a:gd name="connsiteY7" fmla="*/ 0 h 532029"/>
                <a:gd name="connsiteX8" fmla="*/ 16810 w 396206"/>
                <a:gd name="connsiteY8" fmla="*/ 66159 h 532029"/>
                <a:gd name="connsiteX0" fmla="*/ 17622 w 397018"/>
                <a:gd name="connsiteY0" fmla="*/ 66159 h 532029"/>
                <a:gd name="connsiteX1" fmla="*/ 8173 w 397018"/>
                <a:gd name="connsiteY1" fmla="*/ 292987 h 532029"/>
                <a:gd name="connsiteX2" fmla="*/ 36526 w 397018"/>
                <a:gd name="connsiteY2" fmla="*/ 510363 h 532029"/>
                <a:gd name="connsiteX3" fmla="*/ 173567 w 397018"/>
                <a:gd name="connsiteY3" fmla="*/ 524541 h 532029"/>
                <a:gd name="connsiteX4" fmla="*/ 372042 w 397018"/>
                <a:gd name="connsiteY4" fmla="*/ 512727 h 532029"/>
                <a:gd name="connsiteX5" fmla="*/ 395668 w 397018"/>
                <a:gd name="connsiteY5" fmla="*/ 295351 h 532029"/>
                <a:gd name="connsiteX6" fmla="*/ 372041 w 397018"/>
                <a:gd name="connsiteY6" fmla="*/ 66160 h 532029"/>
                <a:gd name="connsiteX7" fmla="*/ 180655 w 397018"/>
                <a:gd name="connsiteY7" fmla="*/ 0 h 532029"/>
                <a:gd name="connsiteX8" fmla="*/ 17622 w 397018"/>
                <a:gd name="connsiteY8" fmla="*/ 66159 h 532029"/>
                <a:gd name="connsiteX0" fmla="*/ 16811 w 396207"/>
                <a:gd name="connsiteY0" fmla="*/ 66159 h 529127"/>
                <a:gd name="connsiteX1" fmla="*/ 7362 w 396207"/>
                <a:gd name="connsiteY1" fmla="*/ 292987 h 529127"/>
                <a:gd name="connsiteX2" fmla="*/ 35715 w 396207"/>
                <a:gd name="connsiteY2" fmla="*/ 505637 h 529127"/>
                <a:gd name="connsiteX3" fmla="*/ 172756 w 396207"/>
                <a:gd name="connsiteY3" fmla="*/ 524541 h 529127"/>
                <a:gd name="connsiteX4" fmla="*/ 371231 w 396207"/>
                <a:gd name="connsiteY4" fmla="*/ 512727 h 529127"/>
                <a:gd name="connsiteX5" fmla="*/ 394857 w 396207"/>
                <a:gd name="connsiteY5" fmla="*/ 295351 h 529127"/>
                <a:gd name="connsiteX6" fmla="*/ 371230 w 396207"/>
                <a:gd name="connsiteY6" fmla="*/ 66160 h 529127"/>
                <a:gd name="connsiteX7" fmla="*/ 179844 w 396207"/>
                <a:gd name="connsiteY7" fmla="*/ 0 h 529127"/>
                <a:gd name="connsiteX8" fmla="*/ 16811 w 396207"/>
                <a:gd name="connsiteY8" fmla="*/ 66159 h 529127"/>
                <a:gd name="connsiteX0" fmla="*/ 16811 w 397772"/>
                <a:gd name="connsiteY0" fmla="*/ 66159 h 528841"/>
                <a:gd name="connsiteX1" fmla="*/ 7362 w 397772"/>
                <a:gd name="connsiteY1" fmla="*/ 292987 h 528841"/>
                <a:gd name="connsiteX2" fmla="*/ 35715 w 397772"/>
                <a:gd name="connsiteY2" fmla="*/ 505637 h 528841"/>
                <a:gd name="connsiteX3" fmla="*/ 172756 w 397772"/>
                <a:gd name="connsiteY3" fmla="*/ 524541 h 528841"/>
                <a:gd name="connsiteX4" fmla="*/ 349966 w 397772"/>
                <a:gd name="connsiteY4" fmla="*/ 517453 h 528841"/>
                <a:gd name="connsiteX5" fmla="*/ 394857 w 397772"/>
                <a:gd name="connsiteY5" fmla="*/ 295351 h 528841"/>
                <a:gd name="connsiteX6" fmla="*/ 371230 w 397772"/>
                <a:gd name="connsiteY6" fmla="*/ 66160 h 528841"/>
                <a:gd name="connsiteX7" fmla="*/ 179844 w 397772"/>
                <a:gd name="connsiteY7" fmla="*/ 0 h 528841"/>
                <a:gd name="connsiteX8" fmla="*/ 16811 w 397772"/>
                <a:gd name="connsiteY8" fmla="*/ 66159 h 528841"/>
                <a:gd name="connsiteX0" fmla="*/ 16811 w 386281"/>
                <a:gd name="connsiteY0" fmla="*/ 66159 h 536037"/>
                <a:gd name="connsiteX1" fmla="*/ 7362 w 386281"/>
                <a:gd name="connsiteY1" fmla="*/ 292987 h 536037"/>
                <a:gd name="connsiteX2" fmla="*/ 35715 w 386281"/>
                <a:gd name="connsiteY2" fmla="*/ 505637 h 536037"/>
                <a:gd name="connsiteX3" fmla="*/ 172756 w 386281"/>
                <a:gd name="connsiteY3" fmla="*/ 524541 h 536037"/>
                <a:gd name="connsiteX4" fmla="*/ 349966 w 386281"/>
                <a:gd name="connsiteY4" fmla="*/ 517453 h 536037"/>
                <a:gd name="connsiteX5" fmla="*/ 368866 w 386281"/>
                <a:gd name="connsiteY5" fmla="*/ 292988 h 536037"/>
                <a:gd name="connsiteX6" fmla="*/ 371230 w 386281"/>
                <a:gd name="connsiteY6" fmla="*/ 66160 h 536037"/>
                <a:gd name="connsiteX7" fmla="*/ 179844 w 386281"/>
                <a:gd name="connsiteY7" fmla="*/ 0 h 536037"/>
                <a:gd name="connsiteX8" fmla="*/ 16811 w 386281"/>
                <a:gd name="connsiteY8" fmla="*/ 66159 h 536037"/>
                <a:gd name="connsiteX0" fmla="*/ 16811 w 390120"/>
                <a:gd name="connsiteY0" fmla="*/ 66159 h 535863"/>
                <a:gd name="connsiteX1" fmla="*/ 7362 w 390120"/>
                <a:gd name="connsiteY1" fmla="*/ 292987 h 535863"/>
                <a:gd name="connsiteX2" fmla="*/ 35715 w 390120"/>
                <a:gd name="connsiteY2" fmla="*/ 505637 h 535863"/>
                <a:gd name="connsiteX3" fmla="*/ 172756 w 390120"/>
                <a:gd name="connsiteY3" fmla="*/ 524541 h 535863"/>
                <a:gd name="connsiteX4" fmla="*/ 349966 w 390120"/>
                <a:gd name="connsiteY4" fmla="*/ 517453 h 535863"/>
                <a:gd name="connsiteX5" fmla="*/ 380680 w 390120"/>
                <a:gd name="connsiteY5" fmla="*/ 295351 h 535863"/>
                <a:gd name="connsiteX6" fmla="*/ 371230 w 390120"/>
                <a:gd name="connsiteY6" fmla="*/ 66160 h 535863"/>
                <a:gd name="connsiteX7" fmla="*/ 179844 w 390120"/>
                <a:gd name="connsiteY7" fmla="*/ 0 h 535863"/>
                <a:gd name="connsiteX8" fmla="*/ 16811 w 390120"/>
                <a:gd name="connsiteY8" fmla="*/ 66159 h 535863"/>
                <a:gd name="connsiteX0" fmla="*/ 16811 w 393406"/>
                <a:gd name="connsiteY0" fmla="*/ 66159 h 535863"/>
                <a:gd name="connsiteX1" fmla="*/ 7362 w 393406"/>
                <a:gd name="connsiteY1" fmla="*/ 292987 h 535863"/>
                <a:gd name="connsiteX2" fmla="*/ 35715 w 393406"/>
                <a:gd name="connsiteY2" fmla="*/ 505637 h 535863"/>
                <a:gd name="connsiteX3" fmla="*/ 172756 w 393406"/>
                <a:gd name="connsiteY3" fmla="*/ 524541 h 535863"/>
                <a:gd name="connsiteX4" fmla="*/ 349966 w 393406"/>
                <a:gd name="connsiteY4" fmla="*/ 517453 h 535863"/>
                <a:gd name="connsiteX5" fmla="*/ 387769 w 393406"/>
                <a:gd name="connsiteY5" fmla="*/ 295351 h 535863"/>
                <a:gd name="connsiteX6" fmla="*/ 371230 w 393406"/>
                <a:gd name="connsiteY6" fmla="*/ 66160 h 535863"/>
                <a:gd name="connsiteX7" fmla="*/ 179844 w 393406"/>
                <a:gd name="connsiteY7" fmla="*/ 0 h 535863"/>
                <a:gd name="connsiteX8" fmla="*/ 16811 w 393406"/>
                <a:gd name="connsiteY8" fmla="*/ 66159 h 535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406" h="535863">
                  <a:moveTo>
                    <a:pt x="16811" y="66159"/>
                  </a:moveTo>
                  <a:cubicBezTo>
                    <a:pt x="-11936" y="114990"/>
                    <a:pt x="4211" y="219741"/>
                    <a:pt x="7362" y="292987"/>
                  </a:cubicBezTo>
                  <a:cubicBezTo>
                    <a:pt x="10513" y="366233"/>
                    <a:pt x="8149" y="467045"/>
                    <a:pt x="35715" y="505637"/>
                  </a:cubicBezTo>
                  <a:cubicBezTo>
                    <a:pt x="63281" y="544229"/>
                    <a:pt x="120381" y="522572"/>
                    <a:pt x="172756" y="524541"/>
                  </a:cubicBezTo>
                  <a:cubicBezTo>
                    <a:pt x="231826" y="522178"/>
                    <a:pt x="314131" y="555651"/>
                    <a:pt x="349966" y="517453"/>
                  </a:cubicBezTo>
                  <a:cubicBezTo>
                    <a:pt x="385802" y="479255"/>
                    <a:pt x="384225" y="370566"/>
                    <a:pt x="387769" y="295351"/>
                  </a:cubicBezTo>
                  <a:cubicBezTo>
                    <a:pt x="391313" y="220136"/>
                    <a:pt x="404703" y="118141"/>
                    <a:pt x="371230" y="66160"/>
                  </a:cubicBezTo>
                  <a:cubicBezTo>
                    <a:pt x="337757" y="14179"/>
                    <a:pt x="238914" y="0"/>
                    <a:pt x="179844" y="0"/>
                  </a:cubicBezTo>
                  <a:cubicBezTo>
                    <a:pt x="120774" y="0"/>
                    <a:pt x="45558" y="17328"/>
                    <a:pt x="16811" y="6615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0011A5CB-0695-4F4A-94E0-66D21725E2BC}"/>
                </a:ext>
              </a:extLst>
            </p:cNvPr>
            <p:cNvSpPr/>
            <p:nvPr/>
          </p:nvSpPr>
          <p:spPr>
            <a:xfrm>
              <a:off x="5625516" y="3156849"/>
              <a:ext cx="818288" cy="1112412"/>
            </a:xfrm>
            <a:custGeom>
              <a:avLst/>
              <a:gdLst>
                <a:gd name="connsiteX0" fmla="*/ 833039 w 833102"/>
                <a:gd name="connsiteY0" fmla="*/ 76519 h 1128109"/>
                <a:gd name="connsiteX1" fmla="*/ 721944 w 833102"/>
                <a:gd name="connsiteY1" fmla="*/ 29517 h 1128109"/>
                <a:gd name="connsiteX2" fmla="*/ 580938 w 833102"/>
                <a:gd name="connsiteY2" fmla="*/ 3880 h 1128109"/>
                <a:gd name="connsiteX3" fmla="*/ 471980 w 833102"/>
                <a:gd name="connsiteY3" fmla="*/ 6016 h 1128109"/>
                <a:gd name="connsiteX4" fmla="*/ 433524 w 833102"/>
                <a:gd name="connsiteY4" fmla="*/ 59428 h 1128109"/>
                <a:gd name="connsiteX5" fmla="*/ 358748 w 833102"/>
                <a:gd name="connsiteY5" fmla="*/ 78656 h 1128109"/>
                <a:gd name="connsiteX6" fmla="*/ 309610 w 833102"/>
                <a:gd name="connsiteY6" fmla="*/ 53018 h 1128109"/>
                <a:gd name="connsiteX7" fmla="*/ 309610 w 833102"/>
                <a:gd name="connsiteY7" fmla="*/ 6016 h 1128109"/>
                <a:gd name="connsiteX8" fmla="*/ 228424 w 833102"/>
                <a:gd name="connsiteY8" fmla="*/ 27381 h 1128109"/>
                <a:gd name="connsiteX9" fmla="*/ 108783 w 833102"/>
                <a:gd name="connsiteY9" fmla="*/ 91474 h 1128109"/>
                <a:gd name="connsiteX10" fmla="*/ 74600 w 833102"/>
                <a:gd name="connsiteY10" fmla="*/ 258117 h 1128109"/>
                <a:gd name="connsiteX11" fmla="*/ 38281 w 833102"/>
                <a:gd name="connsiteY11" fmla="*/ 719590 h 1128109"/>
                <a:gd name="connsiteX12" fmla="*/ 51099 w 833102"/>
                <a:gd name="connsiteY12" fmla="*/ 1093469 h 1128109"/>
                <a:gd name="connsiteX13" fmla="*/ 666396 w 833102"/>
                <a:gd name="connsiteY13" fmla="*/ 1104151 h 1128109"/>
                <a:gd name="connsiteX14" fmla="*/ 762537 w 833102"/>
                <a:gd name="connsiteY14" fmla="*/ 1027239 h 1128109"/>
                <a:gd name="connsiteX15" fmla="*/ 706989 w 833102"/>
                <a:gd name="connsiteY15" fmla="*/ 407669 h 1128109"/>
                <a:gd name="connsiteX16" fmla="*/ 833039 w 833102"/>
                <a:gd name="connsiteY16" fmla="*/ 76519 h 1128109"/>
                <a:gd name="connsiteX0" fmla="*/ 833039 w 833102"/>
                <a:gd name="connsiteY0" fmla="*/ 75792 h 1127382"/>
                <a:gd name="connsiteX1" fmla="*/ 721944 w 833102"/>
                <a:gd name="connsiteY1" fmla="*/ 15972 h 1127382"/>
                <a:gd name="connsiteX2" fmla="*/ 580938 w 833102"/>
                <a:gd name="connsiteY2" fmla="*/ 3153 h 1127382"/>
                <a:gd name="connsiteX3" fmla="*/ 471980 w 833102"/>
                <a:gd name="connsiteY3" fmla="*/ 5289 h 1127382"/>
                <a:gd name="connsiteX4" fmla="*/ 433524 w 833102"/>
                <a:gd name="connsiteY4" fmla="*/ 58701 h 1127382"/>
                <a:gd name="connsiteX5" fmla="*/ 358748 w 833102"/>
                <a:gd name="connsiteY5" fmla="*/ 77929 h 1127382"/>
                <a:gd name="connsiteX6" fmla="*/ 309610 w 833102"/>
                <a:gd name="connsiteY6" fmla="*/ 52291 h 1127382"/>
                <a:gd name="connsiteX7" fmla="*/ 309610 w 833102"/>
                <a:gd name="connsiteY7" fmla="*/ 5289 h 1127382"/>
                <a:gd name="connsiteX8" fmla="*/ 228424 w 833102"/>
                <a:gd name="connsiteY8" fmla="*/ 26654 h 1127382"/>
                <a:gd name="connsiteX9" fmla="*/ 108783 w 833102"/>
                <a:gd name="connsiteY9" fmla="*/ 90747 h 1127382"/>
                <a:gd name="connsiteX10" fmla="*/ 74600 w 833102"/>
                <a:gd name="connsiteY10" fmla="*/ 257390 h 1127382"/>
                <a:gd name="connsiteX11" fmla="*/ 38281 w 833102"/>
                <a:gd name="connsiteY11" fmla="*/ 718863 h 1127382"/>
                <a:gd name="connsiteX12" fmla="*/ 51099 w 833102"/>
                <a:gd name="connsiteY12" fmla="*/ 1092742 h 1127382"/>
                <a:gd name="connsiteX13" fmla="*/ 666396 w 833102"/>
                <a:gd name="connsiteY13" fmla="*/ 1103424 h 1127382"/>
                <a:gd name="connsiteX14" fmla="*/ 762537 w 833102"/>
                <a:gd name="connsiteY14" fmla="*/ 1026512 h 1127382"/>
                <a:gd name="connsiteX15" fmla="*/ 706989 w 833102"/>
                <a:gd name="connsiteY15" fmla="*/ 406942 h 1127382"/>
                <a:gd name="connsiteX16" fmla="*/ 833039 w 833102"/>
                <a:gd name="connsiteY16" fmla="*/ 75792 h 1127382"/>
                <a:gd name="connsiteX0" fmla="*/ 833039 w 833055"/>
                <a:gd name="connsiteY0" fmla="*/ 75792 h 1127382"/>
                <a:gd name="connsiteX1" fmla="*/ 721944 w 833055"/>
                <a:gd name="connsiteY1" fmla="*/ 15972 h 1127382"/>
                <a:gd name="connsiteX2" fmla="*/ 580938 w 833055"/>
                <a:gd name="connsiteY2" fmla="*/ 3153 h 1127382"/>
                <a:gd name="connsiteX3" fmla="*/ 471980 w 833055"/>
                <a:gd name="connsiteY3" fmla="*/ 5289 h 1127382"/>
                <a:gd name="connsiteX4" fmla="*/ 433524 w 833055"/>
                <a:gd name="connsiteY4" fmla="*/ 58701 h 1127382"/>
                <a:gd name="connsiteX5" fmla="*/ 358748 w 833055"/>
                <a:gd name="connsiteY5" fmla="*/ 77929 h 1127382"/>
                <a:gd name="connsiteX6" fmla="*/ 309610 w 833055"/>
                <a:gd name="connsiteY6" fmla="*/ 52291 h 1127382"/>
                <a:gd name="connsiteX7" fmla="*/ 309610 w 833055"/>
                <a:gd name="connsiteY7" fmla="*/ 5289 h 1127382"/>
                <a:gd name="connsiteX8" fmla="*/ 228424 w 833055"/>
                <a:gd name="connsiteY8" fmla="*/ 26654 h 1127382"/>
                <a:gd name="connsiteX9" fmla="*/ 108783 w 833055"/>
                <a:gd name="connsiteY9" fmla="*/ 90747 h 1127382"/>
                <a:gd name="connsiteX10" fmla="*/ 74600 w 833055"/>
                <a:gd name="connsiteY10" fmla="*/ 257390 h 1127382"/>
                <a:gd name="connsiteX11" fmla="*/ 38281 w 833055"/>
                <a:gd name="connsiteY11" fmla="*/ 718863 h 1127382"/>
                <a:gd name="connsiteX12" fmla="*/ 51099 w 833055"/>
                <a:gd name="connsiteY12" fmla="*/ 1092742 h 1127382"/>
                <a:gd name="connsiteX13" fmla="*/ 666396 w 833055"/>
                <a:gd name="connsiteY13" fmla="*/ 1103424 h 1127382"/>
                <a:gd name="connsiteX14" fmla="*/ 762537 w 833055"/>
                <a:gd name="connsiteY14" fmla="*/ 1026512 h 1127382"/>
                <a:gd name="connsiteX15" fmla="*/ 730490 w 833055"/>
                <a:gd name="connsiteY15" fmla="*/ 409079 h 1127382"/>
                <a:gd name="connsiteX16" fmla="*/ 833039 w 833055"/>
                <a:gd name="connsiteY16" fmla="*/ 75792 h 1127382"/>
                <a:gd name="connsiteX0" fmla="*/ 833039 w 833110"/>
                <a:gd name="connsiteY0" fmla="*/ 75792 h 1127382"/>
                <a:gd name="connsiteX1" fmla="*/ 721944 w 833110"/>
                <a:gd name="connsiteY1" fmla="*/ 15972 h 1127382"/>
                <a:gd name="connsiteX2" fmla="*/ 580938 w 833110"/>
                <a:gd name="connsiteY2" fmla="*/ 3153 h 1127382"/>
                <a:gd name="connsiteX3" fmla="*/ 471980 w 833110"/>
                <a:gd name="connsiteY3" fmla="*/ 5289 h 1127382"/>
                <a:gd name="connsiteX4" fmla="*/ 433524 w 833110"/>
                <a:gd name="connsiteY4" fmla="*/ 58701 h 1127382"/>
                <a:gd name="connsiteX5" fmla="*/ 358748 w 833110"/>
                <a:gd name="connsiteY5" fmla="*/ 77929 h 1127382"/>
                <a:gd name="connsiteX6" fmla="*/ 309610 w 833110"/>
                <a:gd name="connsiteY6" fmla="*/ 52291 h 1127382"/>
                <a:gd name="connsiteX7" fmla="*/ 309610 w 833110"/>
                <a:gd name="connsiteY7" fmla="*/ 5289 h 1127382"/>
                <a:gd name="connsiteX8" fmla="*/ 228424 w 833110"/>
                <a:gd name="connsiteY8" fmla="*/ 26654 h 1127382"/>
                <a:gd name="connsiteX9" fmla="*/ 108783 w 833110"/>
                <a:gd name="connsiteY9" fmla="*/ 90747 h 1127382"/>
                <a:gd name="connsiteX10" fmla="*/ 74600 w 833110"/>
                <a:gd name="connsiteY10" fmla="*/ 257390 h 1127382"/>
                <a:gd name="connsiteX11" fmla="*/ 38281 w 833110"/>
                <a:gd name="connsiteY11" fmla="*/ 718863 h 1127382"/>
                <a:gd name="connsiteX12" fmla="*/ 51099 w 833110"/>
                <a:gd name="connsiteY12" fmla="*/ 1092742 h 1127382"/>
                <a:gd name="connsiteX13" fmla="*/ 666396 w 833110"/>
                <a:gd name="connsiteY13" fmla="*/ 1103424 h 1127382"/>
                <a:gd name="connsiteX14" fmla="*/ 762537 w 833110"/>
                <a:gd name="connsiteY14" fmla="*/ 1026512 h 1127382"/>
                <a:gd name="connsiteX15" fmla="*/ 739036 w 833110"/>
                <a:gd name="connsiteY15" fmla="*/ 411215 h 1127382"/>
                <a:gd name="connsiteX16" fmla="*/ 833039 w 833110"/>
                <a:gd name="connsiteY16" fmla="*/ 75792 h 1127382"/>
                <a:gd name="connsiteX0" fmla="*/ 845955 w 846026"/>
                <a:gd name="connsiteY0" fmla="*/ 75792 h 1131873"/>
                <a:gd name="connsiteX1" fmla="*/ 734860 w 846026"/>
                <a:gd name="connsiteY1" fmla="*/ 15972 h 1131873"/>
                <a:gd name="connsiteX2" fmla="*/ 593854 w 846026"/>
                <a:gd name="connsiteY2" fmla="*/ 3153 h 1131873"/>
                <a:gd name="connsiteX3" fmla="*/ 484896 w 846026"/>
                <a:gd name="connsiteY3" fmla="*/ 5289 h 1131873"/>
                <a:gd name="connsiteX4" fmla="*/ 446440 w 846026"/>
                <a:gd name="connsiteY4" fmla="*/ 58701 h 1131873"/>
                <a:gd name="connsiteX5" fmla="*/ 371664 w 846026"/>
                <a:gd name="connsiteY5" fmla="*/ 77929 h 1131873"/>
                <a:gd name="connsiteX6" fmla="*/ 322526 w 846026"/>
                <a:gd name="connsiteY6" fmla="*/ 52291 h 1131873"/>
                <a:gd name="connsiteX7" fmla="*/ 322526 w 846026"/>
                <a:gd name="connsiteY7" fmla="*/ 5289 h 1131873"/>
                <a:gd name="connsiteX8" fmla="*/ 241340 w 846026"/>
                <a:gd name="connsiteY8" fmla="*/ 26654 h 1131873"/>
                <a:gd name="connsiteX9" fmla="*/ 121699 w 846026"/>
                <a:gd name="connsiteY9" fmla="*/ 90747 h 1131873"/>
                <a:gd name="connsiteX10" fmla="*/ 87516 w 846026"/>
                <a:gd name="connsiteY10" fmla="*/ 257390 h 1131873"/>
                <a:gd name="connsiteX11" fmla="*/ 51197 w 846026"/>
                <a:gd name="connsiteY11" fmla="*/ 718863 h 1131873"/>
                <a:gd name="connsiteX12" fmla="*/ 46923 w 846026"/>
                <a:gd name="connsiteY12" fmla="*/ 1099151 h 1131873"/>
                <a:gd name="connsiteX13" fmla="*/ 679312 w 846026"/>
                <a:gd name="connsiteY13" fmla="*/ 1103424 h 1131873"/>
                <a:gd name="connsiteX14" fmla="*/ 775453 w 846026"/>
                <a:gd name="connsiteY14" fmla="*/ 1026512 h 1131873"/>
                <a:gd name="connsiteX15" fmla="*/ 751952 w 846026"/>
                <a:gd name="connsiteY15" fmla="*/ 411215 h 1131873"/>
                <a:gd name="connsiteX16" fmla="*/ 845955 w 846026"/>
                <a:gd name="connsiteY16" fmla="*/ 75792 h 1131873"/>
                <a:gd name="connsiteX0" fmla="*/ 845955 w 846026"/>
                <a:gd name="connsiteY0" fmla="*/ 75792 h 1106808"/>
                <a:gd name="connsiteX1" fmla="*/ 734860 w 846026"/>
                <a:gd name="connsiteY1" fmla="*/ 15972 h 1106808"/>
                <a:gd name="connsiteX2" fmla="*/ 593854 w 846026"/>
                <a:gd name="connsiteY2" fmla="*/ 3153 h 1106808"/>
                <a:gd name="connsiteX3" fmla="*/ 484896 w 846026"/>
                <a:gd name="connsiteY3" fmla="*/ 5289 h 1106808"/>
                <a:gd name="connsiteX4" fmla="*/ 446440 w 846026"/>
                <a:gd name="connsiteY4" fmla="*/ 58701 h 1106808"/>
                <a:gd name="connsiteX5" fmla="*/ 371664 w 846026"/>
                <a:gd name="connsiteY5" fmla="*/ 77929 h 1106808"/>
                <a:gd name="connsiteX6" fmla="*/ 322526 w 846026"/>
                <a:gd name="connsiteY6" fmla="*/ 52291 h 1106808"/>
                <a:gd name="connsiteX7" fmla="*/ 322526 w 846026"/>
                <a:gd name="connsiteY7" fmla="*/ 5289 h 1106808"/>
                <a:gd name="connsiteX8" fmla="*/ 241340 w 846026"/>
                <a:gd name="connsiteY8" fmla="*/ 26654 h 1106808"/>
                <a:gd name="connsiteX9" fmla="*/ 121699 w 846026"/>
                <a:gd name="connsiteY9" fmla="*/ 90747 h 1106808"/>
                <a:gd name="connsiteX10" fmla="*/ 87516 w 846026"/>
                <a:gd name="connsiteY10" fmla="*/ 257390 h 1106808"/>
                <a:gd name="connsiteX11" fmla="*/ 51197 w 846026"/>
                <a:gd name="connsiteY11" fmla="*/ 718863 h 1106808"/>
                <a:gd name="connsiteX12" fmla="*/ 46923 w 846026"/>
                <a:gd name="connsiteY12" fmla="*/ 1099151 h 1106808"/>
                <a:gd name="connsiteX13" fmla="*/ 679312 w 846026"/>
                <a:gd name="connsiteY13" fmla="*/ 1103424 h 1106808"/>
                <a:gd name="connsiteX14" fmla="*/ 775453 w 846026"/>
                <a:gd name="connsiteY14" fmla="*/ 1026512 h 1106808"/>
                <a:gd name="connsiteX15" fmla="*/ 751952 w 846026"/>
                <a:gd name="connsiteY15" fmla="*/ 411215 h 1106808"/>
                <a:gd name="connsiteX16" fmla="*/ 845955 w 846026"/>
                <a:gd name="connsiteY16" fmla="*/ 75792 h 1106808"/>
                <a:gd name="connsiteX0" fmla="*/ 825374 w 825445"/>
                <a:gd name="connsiteY0" fmla="*/ 75792 h 1110041"/>
                <a:gd name="connsiteX1" fmla="*/ 714279 w 825445"/>
                <a:gd name="connsiteY1" fmla="*/ 15972 h 1110041"/>
                <a:gd name="connsiteX2" fmla="*/ 573273 w 825445"/>
                <a:gd name="connsiteY2" fmla="*/ 3153 h 1110041"/>
                <a:gd name="connsiteX3" fmla="*/ 464315 w 825445"/>
                <a:gd name="connsiteY3" fmla="*/ 5289 h 1110041"/>
                <a:gd name="connsiteX4" fmla="*/ 425859 w 825445"/>
                <a:gd name="connsiteY4" fmla="*/ 58701 h 1110041"/>
                <a:gd name="connsiteX5" fmla="*/ 351083 w 825445"/>
                <a:gd name="connsiteY5" fmla="*/ 77929 h 1110041"/>
                <a:gd name="connsiteX6" fmla="*/ 301945 w 825445"/>
                <a:gd name="connsiteY6" fmla="*/ 52291 h 1110041"/>
                <a:gd name="connsiteX7" fmla="*/ 301945 w 825445"/>
                <a:gd name="connsiteY7" fmla="*/ 5289 h 1110041"/>
                <a:gd name="connsiteX8" fmla="*/ 220759 w 825445"/>
                <a:gd name="connsiteY8" fmla="*/ 26654 h 1110041"/>
                <a:gd name="connsiteX9" fmla="*/ 101118 w 825445"/>
                <a:gd name="connsiteY9" fmla="*/ 90747 h 1110041"/>
                <a:gd name="connsiteX10" fmla="*/ 66935 w 825445"/>
                <a:gd name="connsiteY10" fmla="*/ 257390 h 1110041"/>
                <a:gd name="connsiteX11" fmla="*/ 30616 w 825445"/>
                <a:gd name="connsiteY11" fmla="*/ 718863 h 1110041"/>
                <a:gd name="connsiteX12" fmla="*/ 54116 w 825445"/>
                <a:gd name="connsiteY12" fmla="*/ 1109834 h 1110041"/>
                <a:gd name="connsiteX13" fmla="*/ 658731 w 825445"/>
                <a:gd name="connsiteY13" fmla="*/ 1103424 h 1110041"/>
                <a:gd name="connsiteX14" fmla="*/ 754872 w 825445"/>
                <a:gd name="connsiteY14" fmla="*/ 1026512 h 1110041"/>
                <a:gd name="connsiteX15" fmla="*/ 731371 w 825445"/>
                <a:gd name="connsiteY15" fmla="*/ 411215 h 1110041"/>
                <a:gd name="connsiteX16" fmla="*/ 825374 w 825445"/>
                <a:gd name="connsiteY16" fmla="*/ 75792 h 1110041"/>
                <a:gd name="connsiteX0" fmla="*/ 825681 w 825752"/>
                <a:gd name="connsiteY0" fmla="*/ 75792 h 1139039"/>
                <a:gd name="connsiteX1" fmla="*/ 714586 w 825752"/>
                <a:gd name="connsiteY1" fmla="*/ 15972 h 1139039"/>
                <a:gd name="connsiteX2" fmla="*/ 573580 w 825752"/>
                <a:gd name="connsiteY2" fmla="*/ 3153 h 1139039"/>
                <a:gd name="connsiteX3" fmla="*/ 464622 w 825752"/>
                <a:gd name="connsiteY3" fmla="*/ 5289 h 1139039"/>
                <a:gd name="connsiteX4" fmla="*/ 426166 w 825752"/>
                <a:gd name="connsiteY4" fmla="*/ 58701 h 1139039"/>
                <a:gd name="connsiteX5" fmla="*/ 351390 w 825752"/>
                <a:gd name="connsiteY5" fmla="*/ 77929 h 1139039"/>
                <a:gd name="connsiteX6" fmla="*/ 302252 w 825752"/>
                <a:gd name="connsiteY6" fmla="*/ 52291 h 1139039"/>
                <a:gd name="connsiteX7" fmla="*/ 302252 w 825752"/>
                <a:gd name="connsiteY7" fmla="*/ 5289 h 1139039"/>
                <a:gd name="connsiteX8" fmla="*/ 221066 w 825752"/>
                <a:gd name="connsiteY8" fmla="*/ 26654 h 1139039"/>
                <a:gd name="connsiteX9" fmla="*/ 101425 w 825752"/>
                <a:gd name="connsiteY9" fmla="*/ 90747 h 1139039"/>
                <a:gd name="connsiteX10" fmla="*/ 67242 w 825752"/>
                <a:gd name="connsiteY10" fmla="*/ 257390 h 1139039"/>
                <a:gd name="connsiteX11" fmla="*/ 30923 w 825752"/>
                <a:gd name="connsiteY11" fmla="*/ 718863 h 1139039"/>
                <a:gd name="connsiteX12" fmla="*/ 54423 w 825752"/>
                <a:gd name="connsiteY12" fmla="*/ 1109834 h 1139039"/>
                <a:gd name="connsiteX13" fmla="*/ 663311 w 825752"/>
                <a:gd name="connsiteY13" fmla="*/ 1101287 h 1139039"/>
                <a:gd name="connsiteX14" fmla="*/ 755179 w 825752"/>
                <a:gd name="connsiteY14" fmla="*/ 1026512 h 1139039"/>
                <a:gd name="connsiteX15" fmla="*/ 731678 w 825752"/>
                <a:gd name="connsiteY15" fmla="*/ 411215 h 1139039"/>
                <a:gd name="connsiteX16" fmla="*/ 825681 w 825752"/>
                <a:gd name="connsiteY16" fmla="*/ 75792 h 1139039"/>
                <a:gd name="connsiteX0" fmla="*/ 825681 w 825752"/>
                <a:gd name="connsiteY0" fmla="*/ 75792 h 1135490"/>
                <a:gd name="connsiteX1" fmla="*/ 714586 w 825752"/>
                <a:gd name="connsiteY1" fmla="*/ 15972 h 1135490"/>
                <a:gd name="connsiteX2" fmla="*/ 573580 w 825752"/>
                <a:gd name="connsiteY2" fmla="*/ 3153 h 1135490"/>
                <a:gd name="connsiteX3" fmla="*/ 464622 w 825752"/>
                <a:gd name="connsiteY3" fmla="*/ 5289 h 1135490"/>
                <a:gd name="connsiteX4" fmla="*/ 426166 w 825752"/>
                <a:gd name="connsiteY4" fmla="*/ 58701 h 1135490"/>
                <a:gd name="connsiteX5" fmla="*/ 351390 w 825752"/>
                <a:gd name="connsiteY5" fmla="*/ 77929 h 1135490"/>
                <a:gd name="connsiteX6" fmla="*/ 302252 w 825752"/>
                <a:gd name="connsiteY6" fmla="*/ 52291 h 1135490"/>
                <a:gd name="connsiteX7" fmla="*/ 302252 w 825752"/>
                <a:gd name="connsiteY7" fmla="*/ 5289 h 1135490"/>
                <a:gd name="connsiteX8" fmla="*/ 221066 w 825752"/>
                <a:gd name="connsiteY8" fmla="*/ 26654 h 1135490"/>
                <a:gd name="connsiteX9" fmla="*/ 101425 w 825752"/>
                <a:gd name="connsiteY9" fmla="*/ 90747 h 1135490"/>
                <a:gd name="connsiteX10" fmla="*/ 67242 w 825752"/>
                <a:gd name="connsiteY10" fmla="*/ 257390 h 1135490"/>
                <a:gd name="connsiteX11" fmla="*/ 30923 w 825752"/>
                <a:gd name="connsiteY11" fmla="*/ 718863 h 1135490"/>
                <a:gd name="connsiteX12" fmla="*/ 54423 w 825752"/>
                <a:gd name="connsiteY12" fmla="*/ 1109834 h 1135490"/>
                <a:gd name="connsiteX13" fmla="*/ 663311 w 825752"/>
                <a:gd name="connsiteY13" fmla="*/ 1101287 h 1135490"/>
                <a:gd name="connsiteX14" fmla="*/ 755179 w 825752"/>
                <a:gd name="connsiteY14" fmla="*/ 1026512 h 1135490"/>
                <a:gd name="connsiteX15" fmla="*/ 731678 w 825752"/>
                <a:gd name="connsiteY15" fmla="*/ 411215 h 1135490"/>
                <a:gd name="connsiteX16" fmla="*/ 825681 w 825752"/>
                <a:gd name="connsiteY16" fmla="*/ 75792 h 1135490"/>
                <a:gd name="connsiteX0" fmla="*/ 825681 w 825749"/>
                <a:gd name="connsiteY0" fmla="*/ 75792 h 1140469"/>
                <a:gd name="connsiteX1" fmla="*/ 714586 w 825749"/>
                <a:gd name="connsiteY1" fmla="*/ 15972 h 1140469"/>
                <a:gd name="connsiteX2" fmla="*/ 573580 w 825749"/>
                <a:gd name="connsiteY2" fmla="*/ 3153 h 1140469"/>
                <a:gd name="connsiteX3" fmla="*/ 464622 w 825749"/>
                <a:gd name="connsiteY3" fmla="*/ 5289 h 1140469"/>
                <a:gd name="connsiteX4" fmla="*/ 426166 w 825749"/>
                <a:gd name="connsiteY4" fmla="*/ 58701 h 1140469"/>
                <a:gd name="connsiteX5" fmla="*/ 351390 w 825749"/>
                <a:gd name="connsiteY5" fmla="*/ 77929 h 1140469"/>
                <a:gd name="connsiteX6" fmla="*/ 302252 w 825749"/>
                <a:gd name="connsiteY6" fmla="*/ 52291 h 1140469"/>
                <a:gd name="connsiteX7" fmla="*/ 302252 w 825749"/>
                <a:gd name="connsiteY7" fmla="*/ 5289 h 1140469"/>
                <a:gd name="connsiteX8" fmla="*/ 221066 w 825749"/>
                <a:gd name="connsiteY8" fmla="*/ 26654 h 1140469"/>
                <a:gd name="connsiteX9" fmla="*/ 101425 w 825749"/>
                <a:gd name="connsiteY9" fmla="*/ 90747 h 1140469"/>
                <a:gd name="connsiteX10" fmla="*/ 67242 w 825749"/>
                <a:gd name="connsiteY10" fmla="*/ 257390 h 1140469"/>
                <a:gd name="connsiteX11" fmla="*/ 30923 w 825749"/>
                <a:gd name="connsiteY11" fmla="*/ 718863 h 1140469"/>
                <a:gd name="connsiteX12" fmla="*/ 54423 w 825749"/>
                <a:gd name="connsiteY12" fmla="*/ 1109834 h 1140469"/>
                <a:gd name="connsiteX13" fmla="*/ 663311 w 825749"/>
                <a:gd name="connsiteY13" fmla="*/ 1101287 h 1140469"/>
                <a:gd name="connsiteX14" fmla="*/ 765861 w 825749"/>
                <a:gd name="connsiteY14" fmla="*/ 990192 h 1140469"/>
                <a:gd name="connsiteX15" fmla="*/ 731678 w 825749"/>
                <a:gd name="connsiteY15" fmla="*/ 411215 h 1140469"/>
                <a:gd name="connsiteX16" fmla="*/ 825681 w 825749"/>
                <a:gd name="connsiteY16" fmla="*/ 75792 h 1140469"/>
                <a:gd name="connsiteX0" fmla="*/ 821257 w 821325"/>
                <a:gd name="connsiteY0" fmla="*/ 75792 h 1134194"/>
                <a:gd name="connsiteX1" fmla="*/ 710162 w 821325"/>
                <a:gd name="connsiteY1" fmla="*/ 15972 h 1134194"/>
                <a:gd name="connsiteX2" fmla="*/ 569156 w 821325"/>
                <a:gd name="connsiteY2" fmla="*/ 3153 h 1134194"/>
                <a:gd name="connsiteX3" fmla="*/ 460198 w 821325"/>
                <a:gd name="connsiteY3" fmla="*/ 5289 h 1134194"/>
                <a:gd name="connsiteX4" fmla="*/ 421742 w 821325"/>
                <a:gd name="connsiteY4" fmla="*/ 58701 h 1134194"/>
                <a:gd name="connsiteX5" fmla="*/ 346966 w 821325"/>
                <a:gd name="connsiteY5" fmla="*/ 77929 h 1134194"/>
                <a:gd name="connsiteX6" fmla="*/ 297828 w 821325"/>
                <a:gd name="connsiteY6" fmla="*/ 52291 h 1134194"/>
                <a:gd name="connsiteX7" fmla="*/ 297828 w 821325"/>
                <a:gd name="connsiteY7" fmla="*/ 5289 h 1134194"/>
                <a:gd name="connsiteX8" fmla="*/ 216642 w 821325"/>
                <a:gd name="connsiteY8" fmla="*/ 26654 h 1134194"/>
                <a:gd name="connsiteX9" fmla="*/ 97001 w 821325"/>
                <a:gd name="connsiteY9" fmla="*/ 90747 h 1134194"/>
                <a:gd name="connsiteX10" fmla="*/ 62818 w 821325"/>
                <a:gd name="connsiteY10" fmla="*/ 257390 h 1134194"/>
                <a:gd name="connsiteX11" fmla="*/ 26499 w 821325"/>
                <a:gd name="connsiteY11" fmla="*/ 718863 h 1134194"/>
                <a:gd name="connsiteX12" fmla="*/ 56409 w 821325"/>
                <a:gd name="connsiteY12" fmla="*/ 1101288 h 1134194"/>
                <a:gd name="connsiteX13" fmla="*/ 658887 w 821325"/>
                <a:gd name="connsiteY13" fmla="*/ 1101287 h 1134194"/>
                <a:gd name="connsiteX14" fmla="*/ 761437 w 821325"/>
                <a:gd name="connsiteY14" fmla="*/ 990192 h 1134194"/>
                <a:gd name="connsiteX15" fmla="*/ 727254 w 821325"/>
                <a:gd name="connsiteY15" fmla="*/ 411215 h 1134194"/>
                <a:gd name="connsiteX16" fmla="*/ 821257 w 821325"/>
                <a:gd name="connsiteY16" fmla="*/ 75792 h 1134194"/>
                <a:gd name="connsiteX0" fmla="*/ 827676 w 827744"/>
                <a:gd name="connsiteY0" fmla="*/ 75792 h 1125854"/>
                <a:gd name="connsiteX1" fmla="*/ 716581 w 827744"/>
                <a:gd name="connsiteY1" fmla="*/ 15972 h 1125854"/>
                <a:gd name="connsiteX2" fmla="*/ 575575 w 827744"/>
                <a:gd name="connsiteY2" fmla="*/ 3153 h 1125854"/>
                <a:gd name="connsiteX3" fmla="*/ 466617 w 827744"/>
                <a:gd name="connsiteY3" fmla="*/ 5289 h 1125854"/>
                <a:gd name="connsiteX4" fmla="*/ 428161 w 827744"/>
                <a:gd name="connsiteY4" fmla="*/ 58701 h 1125854"/>
                <a:gd name="connsiteX5" fmla="*/ 353385 w 827744"/>
                <a:gd name="connsiteY5" fmla="*/ 77929 h 1125854"/>
                <a:gd name="connsiteX6" fmla="*/ 304247 w 827744"/>
                <a:gd name="connsiteY6" fmla="*/ 52291 h 1125854"/>
                <a:gd name="connsiteX7" fmla="*/ 304247 w 827744"/>
                <a:gd name="connsiteY7" fmla="*/ 5289 h 1125854"/>
                <a:gd name="connsiteX8" fmla="*/ 223061 w 827744"/>
                <a:gd name="connsiteY8" fmla="*/ 26654 h 1125854"/>
                <a:gd name="connsiteX9" fmla="*/ 103420 w 827744"/>
                <a:gd name="connsiteY9" fmla="*/ 90747 h 1125854"/>
                <a:gd name="connsiteX10" fmla="*/ 69237 w 827744"/>
                <a:gd name="connsiteY10" fmla="*/ 257390 h 1125854"/>
                <a:gd name="connsiteX11" fmla="*/ 32918 w 827744"/>
                <a:gd name="connsiteY11" fmla="*/ 718863 h 1125854"/>
                <a:gd name="connsiteX12" fmla="*/ 62828 w 827744"/>
                <a:gd name="connsiteY12" fmla="*/ 1101288 h 1125854"/>
                <a:gd name="connsiteX13" fmla="*/ 665306 w 827744"/>
                <a:gd name="connsiteY13" fmla="*/ 1101287 h 1125854"/>
                <a:gd name="connsiteX14" fmla="*/ 767856 w 827744"/>
                <a:gd name="connsiteY14" fmla="*/ 990192 h 1125854"/>
                <a:gd name="connsiteX15" fmla="*/ 733673 w 827744"/>
                <a:gd name="connsiteY15" fmla="*/ 411215 h 1125854"/>
                <a:gd name="connsiteX16" fmla="*/ 827676 w 827744"/>
                <a:gd name="connsiteY16" fmla="*/ 75792 h 1125854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9074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9074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9074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8433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263"/>
                <a:gd name="connsiteY0" fmla="*/ 75462 h 1128133"/>
                <a:gd name="connsiteX1" fmla="*/ 721550 w 826263"/>
                <a:gd name="connsiteY1" fmla="*/ 9232 h 1128133"/>
                <a:gd name="connsiteX2" fmla="*/ 574135 w 826263"/>
                <a:gd name="connsiteY2" fmla="*/ 2823 h 1128133"/>
                <a:gd name="connsiteX3" fmla="*/ 465177 w 826263"/>
                <a:gd name="connsiteY3" fmla="*/ 4959 h 1128133"/>
                <a:gd name="connsiteX4" fmla="*/ 426721 w 826263"/>
                <a:gd name="connsiteY4" fmla="*/ 58371 h 1128133"/>
                <a:gd name="connsiteX5" fmla="*/ 351945 w 826263"/>
                <a:gd name="connsiteY5" fmla="*/ 77599 h 1128133"/>
                <a:gd name="connsiteX6" fmla="*/ 302807 w 826263"/>
                <a:gd name="connsiteY6" fmla="*/ 51961 h 1128133"/>
                <a:gd name="connsiteX7" fmla="*/ 302807 w 826263"/>
                <a:gd name="connsiteY7" fmla="*/ 4959 h 1128133"/>
                <a:gd name="connsiteX8" fmla="*/ 221621 w 826263"/>
                <a:gd name="connsiteY8" fmla="*/ 26324 h 1128133"/>
                <a:gd name="connsiteX9" fmla="*/ 101980 w 826263"/>
                <a:gd name="connsiteY9" fmla="*/ 84007 h 1128133"/>
                <a:gd name="connsiteX10" fmla="*/ 67797 w 826263"/>
                <a:gd name="connsiteY10" fmla="*/ 257060 h 1128133"/>
                <a:gd name="connsiteX11" fmla="*/ 20796 w 826263"/>
                <a:gd name="connsiteY11" fmla="*/ 797582 h 1128133"/>
                <a:gd name="connsiteX12" fmla="*/ 61388 w 826263"/>
                <a:gd name="connsiteY12" fmla="*/ 1100958 h 1128133"/>
                <a:gd name="connsiteX13" fmla="*/ 663866 w 826263"/>
                <a:gd name="connsiteY13" fmla="*/ 1100957 h 1128133"/>
                <a:gd name="connsiteX14" fmla="*/ 766416 w 826263"/>
                <a:gd name="connsiteY14" fmla="*/ 989862 h 1128133"/>
                <a:gd name="connsiteX15" fmla="*/ 732233 w 826263"/>
                <a:gd name="connsiteY15" fmla="*/ 410885 h 1128133"/>
                <a:gd name="connsiteX16" fmla="*/ 826236 w 826263"/>
                <a:gd name="connsiteY16" fmla="*/ 75462 h 1128133"/>
                <a:gd name="connsiteX0" fmla="*/ 826236 w 826263"/>
                <a:gd name="connsiteY0" fmla="*/ 75462 h 1128133"/>
                <a:gd name="connsiteX1" fmla="*/ 721550 w 826263"/>
                <a:gd name="connsiteY1" fmla="*/ 9232 h 1128133"/>
                <a:gd name="connsiteX2" fmla="*/ 574135 w 826263"/>
                <a:gd name="connsiteY2" fmla="*/ 2823 h 1128133"/>
                <a:gd name="connsiteX3" fmla="*/ 465177 w 826263"/>
                <a:gd name="connsiteY3" fmla="*/ 4959 h 1128133"/>
                <a:gd name="connsiteX4" fmla="*/ 426721 w 826263"/>
                <a:gd name="connsiteY4" fmla="*/ 58371 h 1128133"/>
                <a:gd name="connsiteX5" fmla="*/ 351945 w 826263"/>
                <a:gd name="connsiteY5" fmla="*/ 77599 h 1128133"/>
                <a:gd name="connsiteX6" fmla="*/ 302807 w 826263"/>
                <a:gd name="connsiteY6" fmla="*/ 51961 h 1128133"/>
                <a:gd name="connsiteX7" fmla="*/ 302807 w 826263"/>
                <a:gd name="connsiteY7" fmla="*/ 4959 h 1128133"/>
                <a:gd name="connsiteX8" fmla="*/ 221621 w 826263"/>
                <a:gd name="connsiteY8" fmla="*/ 26324 h 1128133"/>
                <a:gd name="connsiteX9" fmla="*/ 101980 w 826263"/>
                <a:gd name="connsiteY9" fmla="*/ 84007 h 1128133"/>
                <a:gd name="connsiteX10" fmla="*/ 67797 w 826263"/>
                <a:gd name="connsiteY10" fmla="*/ 257060 h 1128133"/>
                <a:gd name="connsiteX11" fmla="*/ 20796 w 826263"/>
                <a:gd name="connsiteY11" fmla="*/ 797582 h 1128133"/>
                <a:gd name="connsiteX12" fmla="*/ 61388 w 826263"/>
                <a:gd name="connsiteY12" fmla="*/ 1100958 h 1128133"/>
                <a:gd name="connsiteX13" fmla="*/ 663866 w 826263"/>
                <a:gd name="connsiteY13" fmla="*/ 1100957 h 1128133"/>
                <a:gd name="connsiteX14" fmla="*/ 766416 w 826263"/>
                <a:gd name="connsiteY14" fmla="*/ 989862 h 1128133"/>
                <a:gd name="connsiteX15" fmla="*/ 732233 w 826263"/>
                <a:gd name="connsiteY15" fmla="*/ 410885 h 1128133"/>
                <a:gd name="connsiteX16" fmla="*/ 826236 w 826263"/>
                <a:gd name="connsiteY16" fmla="*/ 75462 h 1128133"/>
                <a:gd name="connsiteX0" fmla="*/ 826236 w 826263"/>
                <a:gd name="connsiteY0" fmla="*/ 75462 h 1128133"/>
                <a:gd name="connsiteX1" fmla="*/ 721550 w 826263"/>
                <a:gd name="connsiteY1" fmla="*/ 9232 h 1128133"/>
                <a:gd name="connsiteX2" fmla="*/ 574135 w 826263"/>
                <a:gd name="connsiteY2" fmla="*/ 2823 h 1128133"/>
                <a:gd name="connsiteX3" fmla="*/ 465177 w 826263"/>
                <a:gd name="connsiteY3" fmla="*/ 4959 h 1128133"/>
                <a:gd name="connsiteX4" fmla="*/ 426721 w 826263"/>
                <a:gd name="connsiteY4" fmla="*/ 58371 h 1128133"/>
                <a:gd name="connsiteX5" fmla="*/ 351945 w 826263"/>
                <a:gd name="connsiteY5" fmla="*/ 77599 h 1128133"/>
                <a:gd name="connsiteX6" fmla="*/ 302807 w 826263"/>
                <a:gd name="connsiteY6" fmla="*/ 51961 h 1128133"/>
                <a:gd name="connsiteX7" fmla="*/ 302807 w 826263"/>
                <a:gd name="connsiteY7" fmla="*/ 4959 h 1128133"/>
                <a:gd name="connsiteX8" fmla="*/ 221621 w 826263"/>
                <a:gd name="connsiteY8" fmla="*/ 26324 h 1128133"/>
                <a:gd name="connsiteX9" fmla="*/ 101980 w 826263"/>
                <a:gd name="connsiteY9" fmla="*/ 84007 h 1128133"/>
                <a:gd name="connsiteX10" fmla="*/ 67797 w 826263"/>
                <a:gd name="connsiteY10" fmla="*/ 257060 h 1128133"/>
                <a:gd name="connsiteX11" fmla="*/ 20796 w 826263"/>
                <a:gd name="connsiteY11" fmla="*/ 797582 h 1128133"/>
                <a:gd name="connsiteX12" fmla="*/ 61388 w 826263"/>
                <a:gd name="connsiteY12" fmla="*/ 1100958 h 1128133"/>
                <a:gd name="connsiteX13" fmla="*/ 663866 w 826263"/>
                <a:gd name="connsiteY13" fmla="*/ 1100957 h 1128133"/>
                <a:gd name="connsiteX14" fmla="*/ 766416 w 826263"/>
                <a:gd name="connsiteY14" fmla="*/ 989862 h 1128133"/>
                <a:gd name="connsiteX15" fmla="*/ 732233 w 826263"/>
                <a:gd name="connsiteY15" fmla="*/ 410885 h 1128133"/>
                <a:gd name="connsiteX16" fmla="*/ 826236 w 826263"/>
                <a:gd name="connsiteY16" fmla="*/ 75462 h 1128133"/>
                <a:gd name="connsiteX0" fmla="*/ 821963 w 821991"/>
                <a:gd name="connsiteY0" fmla="*/ 79735 h 1128133"/>
                <a:gd name="connsiteX1" fmla="*/ 721550 w 821991"/>
                <a:gd name="connsiteY1" fmla="*/ 9232 h 1128133"/>
                <a:gd name="connsiteX2" fmla="*/ 574135 w 821991"/>
                <a:gd name="connsiteY2" fmla="*/ 2823 h 1128133"/>
                <a:gd name="connsiteX3" fmla="*/ 465177 w 821991"/>
                <a:gd name="connsiteY3" fmla="*/ 4959 h 1128133"/>
                <a:gd name="connsiteX4" fmla="*/ 426721 w 821991"/>
                <a:gd name="connsiteY4" fmla="*/ 58371 h 1128133"/>
                <a:gd name="connsiteX5" fmla="*/ 351945 w 821991"/>
                <a:gd name="connsiteY5" fmla="*/ 77599 h 1128133"/>
                <a:gd name="connsiteX6" fmla="*/ 302807 w 821991"/>
                <a:gd name="connsiteY6" fmla="*/ 51961 h 1128133"/>
                <a:gd name="connsiteX7" fmla="*/ 302807 w 821991"/>
                <a:gd name="connsiteY7" fmla="*/ 4959 h 1128133"/>
                <a:gd name="connsiteX8" fmla="*/ 221621 w 821991"/>
                <a:gd name="connsiteY8" fmla="*/ 26324 h 1128133"/>
                <a:gd name="connsiteX9" fmla="*/ 101980 w 821991"/>
                <a:gd name="connsiteY9" fmla="*/ 84007 h 1128133"/>
                <a:gd name="connsiteX10" fmla="*/ 67797 w 821991"/>
                <a:gd name="connsiteY10" fmla="*/ 257060 h 1128133"/>
                <a:gd name="connsiteX11" fmla="*/ 20796 w 821991"/>
                <a:gd name="connsiteY11" fmla="*/ 797582 h 1128133"/>
                <a:gd name="connsiteX12" fmla="*/ 61388 w 821991"/>
                <a:gd name="connsiteY12" fmla="*/ 1100958 h 1128133"/>
                <a:gd name="connsiteX13" fmla="*/ 663866 w 821991"/>
                <a:gd name="connsiteY13" fmla="*/ 1100957 h 1128133"/>
                <a:gd name="connsiteX14" fmla="*/ 766416 w 821991"/>
                <a:gd name="connsiteY14" fmla="*/ 989862 h 1128133"/>
                <a:gd name="connsiteX15" fmla="*/ 732233 w 821991"/>
                <a:gd name="connsiteY15" fmla="*/ 410885 h 1128133"/>
                <a:gd name="connsiteX16" fmla="*/ 821963 w 821991"/>
                <a:gd name="connsiteY16" fmla="*/ 79735 h 1128133"/>
                <a:gd name="connsiteX0" fmla="*/ 830509 w 830535"/>
                <a:gd name="connsiteY0" fmla="*/ 86144 h 1128133"/>
                <a:gd name="connsiteX1" fmla="*/ 721550 w 830535"/>
                <a:gd name="connsiteY1" fmla="*/ 9232 h 1128133"/>
                <a:gd name="connsiteX2" fmla="*/ 574135 w 830535"/>
                <a:gd name="connsiteY2" fmla="*/ 2823 h 1128133"/>
                <a:gd name="connsiteX3" fmla="*/ 465177 w 830535"/>
                <a:gd name="connsiteY3" fmla="*/ 4959 h 1128133"/>
                <a:gd name="connsiteX4" fmla="*/ 426721 w 830535"/>
                <a:gd name="connsiteY4" fmla="*/ 58371 h 1128133"/>
                <a:gd name="connsiteX5" fmla="*/ 351945 w 830535"/>
                <a:gd name="connsiteY5" fmla="*/ 77599 h 1128133"/>
                <a:gd name="connsiteX6" fmla="*/ 302807 w 830535"/>
                <a:gd name="connsiteY6" fmla="*/ 51961 h 1128133"/>
                <a:gd name="connsiteX7" fmla="*/ 302807 w 830535"/>
                <a:gd name="connsiteY7" fmla="*/ 4959 h 1128133"/>
                <a:gd name="connsiteX8" fmla="*/ 221621 w 830535"/>
                <a:gd name="connsiteY8" fmla="*/ 26324 h 1128133"/>
                <a:gd name="connsiteX9" fmla="*/ 101980 w 830535"/>
                <a:gd name="connsiteY9" fmla="*/ 84007 h 1128133"/>
                <a:gd name="connsiteX10" fmla="*/ 67797 w 830535"/>
                <a:gd name="connsiteY10" fmla="*/ 257060 h 1128133"/>
                <a:gd name="connsiteX11" fmla="*/ 20796 w 830535"/>
                <a:gd name="connsiteY11" fmla="*/ 797582 h 1128133"/>
                <a:gd name="connsiteX12" fmla="*/ 61388 w 830535"/>
                <a:gd name="connsiteY12" fmla="*/ 1100958 h 1128133"/>
                <a:gd name="connsiteX13" fmla="*/ 663866 w 830535"/>
                <a:gd name="connsiteY13" fmla="*/ 1100957 h 1128133"/>
                <a:gd name="connsiteX14" fmla="*/ 766416 w 830535"/>
                <a:gd name="connsiteY14" fmla="*/ 989862 h 1128133"/>
                <a:gd name="connsiteX15" fmla="*/ 732233 w 830535"/>
                <a:gd name="connsiteY15" fmla="*/ 410885 h 1128133"/>
                <a:gd name="connsiteX16" fmla="*/ 830509 w 830535"/>
                <a:gd name="connsiteY16" fmla="*/ 86144 h 1128133"/>
                <a:gd name="connsiteX0" fmla="*/ 830509 w 834188"/>
                <a:gd name="connsiteY0" fmla="*/ 86144 h 1128133"/>
                <a:gd name="connsiteX1" fmla="*/ 721550 w 834188"/>
                <a:gd name="connsiteY1" fmla="*/ 9232 h 1128133"/>
                <a:gd name="connsiteX2" fmla="*/ 574135 w 834188"/>
                <a:gd name="connsiteY2" fmla="*/ 2823 h 1128133"/>
                <a:gd name="connsiteX3" fmla="*/ 465177 w 834188"/>
                <a:gd name="connsiteY3" fmla="*/ 4959 h 1128133"/>
                <a:gd name="connsiteX4" fmla="*/ 426721 w 834188"/>
                <a:gd name="connsiteY4" fmla="*/ 58371 h 1128133"/>
                <a:gd name="connsiteX5" fmla="*/ 351945 w 834188"/>
                <a:gd name="connsiteY5" fmla="*/ 77599 h 1128133"/>
                <a:gd name="connsiteX6" fmla="*/ 302807 w 834188"/>
                <a:gd name="connsiteY6" fmla="*/ 51961 h 1128133"/>
                <a:gd name="connsiteX7" fmla="*/ 302807 w 834188"/>
                <a:gd name="connsiteY7" fmla="*/ 4959 h 1128133"/>
                <a:gd name="connsiteX8" fmla="*/ 221621 w 834188"/>
                <a:gd name="connsiteY8" fmla="*/ 26324 h 1128133"/>
                <a:gd name="connsiteX9" fmla="*/ 101980 w 834188"/>
                <a:gd name="connsiteY9" fmla="*/ 84007 h 1128133"/>
                <a:gd name="connsiteX10" fmla="*/ 67797 w 834188"/>
                <a:gd name="connsiteY10" fmla="*/ 257060 h 1128133"/>
                <a:gd name="connsiteX11" fmla="*/ 20796 w 834188"/>
                <a:gd name="connsiteY11" fmla="*/ 797582 h 1128133"/>
                <a:gd name="connsiteX12" fmla="*/ 61388 w 834188"/>
                <a:gd name="connsiteY12" fmla="*/ 1100958 h 1128133"/>
                <a:gd name="connsiteX13" fmla="*/ 663866 w 834188"/>
                <a:gd name="connsiteY13" fmla="*/ 1100957 h 1128133"/>
                <a:gd name="connsiteX14" fmla="*/ 766416 w 834188"/>
                <a:gd name="connsiteY14" fmla="*/ 989862 h 1128133"/>
                <a:gd name="connsiteX15" fmla="*/ 732233 w 834188"/>
                <a:gd name="connsiteY15" fmla="*/ 410885 h 1128133"/>
                <a:gd name="connsiteX16" fmla="*/ 830509 w 834188"/>
                <a:gd name="connsiteY16" fmla="*/ 86144 h 1128133"/>
                <a:gd name="connsiteX0" fmla="*/ 830509 w 834131"/>
                <a:gd name="connsiteY0" fmla="*/ 86144 h 1128133"/>
                <a:gd name="connsiteX1" fmla="*/ 721550 w 834131"/>
                <a:gd name="connsiteY1" fmla="*/ 9232 h 1128133"/>
                <a:gd name="connsiteX2" fmla="*/ 574135 w 834131"/>
                <a:gd name="connsiteY2" fmla="*/ 2823 h 1128133"/>
                <a:gd name="connsiteX3" fmla="*/ 465177 w 834131"/>
                <a:gd name="connsiteY3" fmla="*/ 4959 h 1128133"/>
                <a:gd name="connsiteX4" fmla="*/ 426721 w 834131"/>
                <a:gd name="connsiteY4" fmla="*/ 58371 h 1128133"/>
                <a:gd name="connsiteX5" fmla="*/ 351945 w 834131"/>
                <a:gd name="connsiteY5" fmla="*/ 77599 h 1128133"/>
                <a:gd name="connsiteX6" fmla="*/ 302807 w 834131"/>
                <a:gd name="connsiteY6" fmla="*/ 51961 h 1128133"/>
                <a:gd name="connsiteX7" fmla="*/ 302807 w 834131"/>
                <a:gd name="connsiteY7" fmla="*/ 4959 h 1128133"/>
                <a:gd name="connsiteX8" fmla="*/ 221621 w 834131"/>
                <a:gd name="connsiteY8" fmla="*/ 26324 h 1128133"/>
                <a:gd name="connsiteX9" fmla="*/ 101980 w 834131"/>
                <a:gd name="connsiteY9" fmla="*/ 84007 h 1128133"/>
                <a:gd name="connsiteX10" fmla="*/ 67797 w 834131"/>
                <a:gd name="connsiteY10" fmla="*/ 257060 h 1128133"/>
                <a:gd name="connsiteX11" fmla="*/ 20796 w 834131"/>
                <a:gd name="connsiteY11" fmla="*/ 797582 h 1128133"/>
                <a:gd name="connsiteX12" fmla="*/ 61388 w 834131"/>
                <a:gd name="connsiteY12" fmla="*/ 1100958 h 1128133"/>
                <a:gd name="connsiteX13" fmla="*/ 663866 w 834131"/>
                <a:gd name="connsiteY13" fmla="*/ 1100957 h 1128133"/>
                <a:gd name="connsiteX14" fmla="*/ 766416 w 834131"/>
                <a:gd name="connsiteY14" fmla="*/ 989862 h 1128133"/>
                <a:gd name="connsiteX15" fmla="*/ 732233 w 834131"/>
                <a:gd name="connsiteY15" fmla="*/ 410885 h 1128133"/>
                <a:gd name="connsiteX16" fmla="*/ 830509 w 834131"/>
                <a:gd name="connsiteY16" fmla="*/ 86144 h 1128133"/>
                <a:gd name="connsiteX0" fmla="*/ 830509 w 830708"/>
                <a:gd name="connsiteY0" fmla="*/ 86144 h 1128133"/>
                <a:gd name="connsiteX1" fmla="*/ 721550 w 830708"/>
                <a:gd name="connsiteY1" fmla="*/ 9232 h 1128133"/>
                <a:gd name="connsiteX2" fmla="*/ 574135 w 830708"/>
                <a:gd name="connsiteY2" fmla="*/ 2823 h 1128133"/>
                <a:gd name="connsiteX3" fmla="*/ 465177 w 830708"/>
                <a:gd name="connsiteY3" fmla="*/ 4959 h 1128133"/>
                <a:gd name="connsiteX4" fmla="*/ 426721 w 830708"/>
                <a:gd name="connsiteY4" fmla="*/ 58371 h 1128133"/>
                <a:gd name="connsiteX5" fmla="*/ 351945 w 830708"/>
                <a:gd name="connsiteY5" fmla="*/ 77599 h 1128133"/>
                <a:gd name="connsiteX6" fmla="*/ 302807 w 830708"/>
                <a:gd name="connsiteY6" fmla="*/ 51961 h 1128133"/>
                <a:gd name="connsiteX7" fmla="*/ 302807 w 830708"/>
                <a:gd name="connsiteY7" fmla="*/ 4959 h 1128133"/>
                <a:gd name="connsiteX8" fmla="*/ 221621 w 830708"/>
                <a:gd name="connsiteY8" fmla="*/ 26324 h 1128133"/>
                <a:gd name="connsiteX9" fmla="*/ 101980 w 830708"/>
                <a:gd name="connsiteY9" fmla="*/ 84007 h 1128133"/>
                <a:gd name="connsiteX10" fmla="*/ 67797 w 830708"/>
                <a:gd name="connsiteY10" fmla="*/ 257060 h 1128133"/>
                <a:gd name="connsiteX11" fmla="*/ 20796 w 830708"/>
                <a:gd name="connsiteY11" fmla="*/ 797582 h 1128133"/>
                <a:gd name="connsiteX12" fmla="*/ 61388 w 830708"/>
                <a:gd name="connsiteY12" fmla="*/ 1100958 h 1128133"/>
                <a:gd name="connsiteX13" fmla="*/ 663866 w 830708"/>
                <a:gd name="connsiteY13" fmla="*/ 1100957 h 1128133"/>
                <a:gd name="connsiteX14" fmla="*/ 766416 w 830708"/>
                <a:gd name="connsiteY14" fmla="*/ 989862 h 1128133"/>
                <a:gd name="connsiteX15" fmla="*/ 749325 w 830708"/>
                <a:gd name="connsiteY15" fmla="*/ 410885 h 1128133"/>
                <a:gd name="connsiteX16" fmla="*/ 830509 w 830708"/>
                <a:gd name="connsiteY16" fmla="*/ 86144 h 1128133"/>
                <a:gd name="connsiteX0" fmla="*/ 830509 w 830714"/>
                <a:gd name="connsiteY0" fmla="*/ 107900 h 1128524"/>
                <a:gd name="connsiteX1" fmla="*/ 721550 w 830714"/>
                <a:gd name="connsiteY1" fmla="*/ 9623 h 1128524"/>
                <a:gd name="connsiteX2" fmla="*/ 574135 w 830714"/>
                <a:gd name="connsiteY2" fmla="*/ 3214 h 1128524"/>
                <a:gd name="connsiteX3" fmla="*/ 465177 w 830714"/>
                <a:gd name="connsiteY3" fmla="*/ 5350 h 1128524"/>
                <a:gd name="connsiteX4" fmla="*/ 426721 w 830714"/>
                <a:gd name="connsiteY4" fmla="*/ 58762 h 1128524"/>
                <a:gd name="connsiteX5" fmla="*/ 351945 w 830714"/>
                <a:gd name="connsiteY5" fmla="*/ 77990 h 1128524"/>
                <a:gd name="connsiteX6" fmla="*/ 302807 w 830714"/>
                <a:gd name="connsiteY6" fmla="*/ 52352 h 1128524"/>
                <a:gd name="connsiteX7" fmla="*/ 302807 w 830714"/>
                <a:gd name="connsiteY7" fmla="*/ 5350 h 1128524"/>
                <a:gd name="connsiteX8" fmla="*/ 221621 w 830714"/>
                <a:gd name="connsiteY8" fmla="*/ 26715 h 1128524"/>
                <a:gd name="connsiteX9" fmla="*/ 101980 w 830714"/>
                <a:gd name="connsiteY9" fmla="*/ 84398 h 1128524"/>
                <a:gd name="connsiteX10" fmla="*/ 67797 w 830714"/>
                <a:gd name="connsiteY10" fmla="*/ 257451 h 1128524"/>
                <a:gd name="connsiteX11" fmla="*/ 20796 w 830714"/>
                <a:gd name="connsiteY11" fmla="*/ 797973 h 1128524"/>
                <a:gd name="connsiteX12" fmla="*/ 61388 w 830714"/>
                <a:gd name="connsiteY12" fmla="*/ 1101349 h 1128524"/>
                <a:gd name="connsiteX13" fmla="*/ 663866 w 830714"/>
                <a:gd name="connsiteY13" fmla="*/ 1101348 h 1128524"/>
                <a:gd name="connsiteX14" fmla="*/ 766416 w 830714"/>
                <a:gd name="connsiteY14" fmla="*/ 990253 h 1128524"/>
                <a:gd name="connsiteX15" fmla="*/ 749325 w 830714"/>
                <a:gd name="connsiteY15" fmla="*/ 411276 h 1128524"/>
                <a:gd name="connsiteX16" fmla="*/ 830509 w 830714"/>
                <a:gd name="connsiteY16" fmla="*/ 107900 h 1128524"/>
                <a:gd name="connsiteX0" fmla="*/ 830509 w 830714"/>
                <a:gd name="connsiteY0" fmla="*/ 111611 h 1132235"/>
                <a:gd name="connsiteX1" fmla="*/ 721550 w 830714"/>
                <a:gd name="connsiteY1" fmla="*/ 13334 h 1132235"/>
                <a:gd name="connsiteX2" fmla="*/ 571999 w 830714"/>
                <a:gd name="connsiteY2" fmla="*/ 515 h 1132235"/>
                <a:gd name="connsiteX3" fmla="*/ 465177 w 830714"/>
                <a:gd name="connsiteY3" fmla="*/ 9061 h 1132235"/>
                <a:gd name="connsiteX4" fmla="*/ 426721 w 830714"/>
                <a:gd name="connsiteY4" fmla="*/ 62473 h 1132235"/>
                <a:gd name="connsiteX5" fmla="*/ 351945 w 830714"/>
                <a:gd name="connsiteY5" fmla="*/ 81701 h 1132235"/>
                <a:gd name="connsiteX6" fmla="*/ 302807 w 830714"/>
                <a:gd name="connsiteY6" fmla="*/ 56063 h 1132235"/>
                <a:gd name="connsiteX7" fmla="*/ 302807 w 830714"/>
                <a:gd name="connsiteY7" fmla="*/ 9061 h 1132235"/>
                <a:gd name="connsiteX8" fmla="*/ 221621 w 830714"/>
                <a:gd name="connsiteY8" fmla="*/ 30426 h 1132235"/>
                <a:gd name="connsiteX9" fmla="*/ 101980 w 830714"/>
                <a:gd name="connsiteY9" fmla="*/ 88109 h 1132235"/>
                <a:gd name="connsiteX10" fmla="*/ 67797 w 830714"/>
                <a:gd name="connsiteY10" fmla="*/ 261162 h 1132235"/>
                <a:gd name="connsiteX11" fmla="*/ 20796 w 830714"/>
                <a:gd name="connsiteY11" fmla="*/ 801684 h 1132235"/>
                <a:gd name="connsiteX12" fmla="*/ 61388 w 830714"/>
                <a:gd name="connsiteY12" fmla="*/ 1105060 h 1132235"/>
                <a:gd name="connsiteX13" fmla="*/ 663866 w 830714"/>
                <a:gd name="connsiteY13" fmla="*/ 1105059 h 1132235"/>
                <a:gd name="connsiteX14" fmla="*/ 766416 w 830714"/>
                <a:gd name="connsiteY14" fmla="*/ 993964 h 1132235"/>
                <a:gd name="connsiteX15" fmla="*/ 749325 w 830714"/>
                <a:gd name="connsiteY15" fmla="*/ 414987 h 1132235"/>
                <a:gd name="connsiteX16" fmla="*/ 830509 w 830714"/>
                <a:gd name="connsiteY16" fmla="*/ 111611 h 1132235"/>
                <a:gd name="connsiteX0" fmla="*/ 830509 w 831255"/>
                <a:gd name="connsiteY0" fmla="*/ 113776 h 1134400"/>
                <a:gd name="connsiteX1" fmla="*/ 693776 w 831255"/>
                <a:gd name="connsiteY1" fmla="*/ 11226 h 1134400"/>
                <a:gd name="connsiteX2" fmla="*/ 571999 w 831255"/>
                <a:gd name="connsiteY2" fmla="*/ 2680 h 1134400"/>
                <a:gd name="connsiteX3" fmla="*/ 465177 w 831255"/>
                <a:gd name="connsiteY3" fmla="*/ 11226 h 1134400"/>
                <a:gd name="connsiteX4" fmla="*/ 426721 w 831255"/>
                <a:gd name="connsiteY4" fmla="*/ 64638 h 1134400"/>
                <a:gd name="connsiteX5" fmla="*/ 351945 w 831255"/>
                <a:gd name="connsiteY5" fmla="*/ 83866 h 1134400"/>
                <a:gd name="connsiteX6" fmla="*/ 302807 w 831255"/>
                <a:gd name="connsiteY6" fmla="*/ 58228 h 1134400"/>
                <a:gd name="connsiteX7" fmla="*/ 302807 w 831255"/>
                <a:gd name="connsiteY7" fmla="*/ 11226 h 1134400"/>
                <a:gd name="connsiteX8" fmla="*/ 221621 w 831255"/>
                <a:gd name="connsiteY8" fmla="*/ 32591 h 1134400"/>
                <a:gd name="connsiteX9" fmla="*/ 101980 w 831255"/>
                <a:gd name="connsiteY9" fmla="*/ 90274 h 1134400"/>
                <a:gd name="connsiteX10" fmla="*/ 67797 w 831255"/>
                <a:gd name="connsiteY10" fmla="*/ 263327 h 1134400"/>
                <a:gd name="connsiteX11" fmla="*/ 20796 w 831255"/>
                <a:gd name="connsiteY11" fmla="*/ 803849 h 1134400"/>
                <a:gd name="connsiteX12" fmla="*/ 61388 w 831255"/>
                <a:gd name="connsiteY12" fmla="*/ 1107225 h 1134400"/>
                <a:gd name="connsiteX13" fmla="*/ 663866 w 831255"/>
                <a:gd name="connsiteY13" fmla="*/ 1107224 h 1134400"/>
                <a:gd name="connsiteX14" fmla="*/ 766416 w 831255"/>
                <a:gd name="connsiteY14" fmla="*/ 996129 h 1134400"/>
                <a:gd name="connsiteX15" fmla="*/ 749325 w 831255"/>
                <a:gd name="connsiteY15" fmla="*/ 417152 h 1134400"/>
                <a:gd name="connsiteX16" fmla="*/ 830509 w 831255"/>
                <a:gd name="connsiteY16" fmla="*/ 113776 h 1134400"/>
                <a:gd name="connsiteX0" fmla="*/ 830509 w 831255"/>
                <a:gd name="connsiteY0" fmla="*/ 112222 h 1132846"/>
                <a:gd name="connsiteX1" fmla="*/ 693776 w 831255"/>
                <a:gd name="connsiteY1" fmla="*/ 9672 h 1132846"/>
                <a:gd name="connsiteX2" fmla="*/ 571999 w 831255"/>
                <a:gd name="connsiteY2" fmla="*/ 1126 h 1132846"/>
                <a:gd name="connsiteX3" fmla="*/ 465177 w 831255"/>
                <a:gd name="connsiteY3" fmla="*/ 9672 h 1132846"/>
                <a:gd name="connsiteX4" fmla="*/ 426721 w 831255"/>
                <a:gd name="connsiteY4" fmla="*/ 63084 h 1132846"/>
                <a:gd name="connsiteX5" fmla="*/ 351945 w 831255"/>
                <a:gd name="connsiteY5" fmla="*/ 82312 h 1132846"/>
                <a:gd name="connsiteX6" fmla="*/ 302807 w 831255"/>
                <a:gd name="connsiteY6" fmla="*/ 56674 h 1132846"/>
                <a:gd name="connsiteX7" fmla="*/ 302807 w 831255"/>
                <a:gd name="connsiteY7" fmla="*/ 9672 h 1132846"/>
                <a:gd name="connsiteX8" fmla="*/ 221621 w 831255"/>
                <a:gd name="connsiteY8" fmla="*/ 31037 h 1132846"/>
                <a:gd name="connsiteX9" fmla="*/ 101980 w 831255"/>
                <a:gd name="connsiteY9" fmla="*/ 88720 h 1132846"/>
                <a:gd name="connsiteX10" fmla="*/ 67797 w 831255"/>
                <a:gd name="connsiteY10" fmla="*/ 261773 h 1132846"/>
                <a:gd name="connsiteX11" fmla="*/ 20796 w 831255"/>
                <a:gd name="connsiteY11" fmla="*/ 802295 h 1132846"/>
                <a:gd name="connsiteX12" fmla="*/ 61388 w 831255"/>
                <a:gd name="connsiteY12" fmla="*/ 1105671 h 1132846"/>
                <a:gd name="connsiteX13" fmla="*/ 663866 w 831255"/>
                <a:gd name="connsiteY13" fmla="*/ 1105670 h 1132846"/>
                <a:gd name="connsiteX14" fmla="*/ 766416 w 831255"/>
                <a:gd name="connsiteY14" fmla="*/ 994575 h 1132846"/>
                <a:gd name="connsiteX15" fmla="*/ 749325 w 831255"/>
                <a:gd name="connsiteY15" fmla="*/ 415598 h 1132846"/>
                <a:gd name="connsiteX16" fmla="*/ 830509 w 831255"/>
                <a:gd name="connsiteY16" fmla="*/ 112222 h 1132846"/>
                <a:gd name="connsiteX0" fmla="*/ 830509 w 831153"/>
                <a:gd name="connsiteY0" fmla="*/ 111831 h 1132455"/>
                <a:gd name="connsiteX1" fmla="*/ 698049 w 831153"/>
                <a:gd name="connsiteY1" fmla="*/ 17827 h 1132455"/>
                <a:gd name="connsiteX2" fmla="*/ 571999 w 831153"/>
                <a:gd name="connsiteY2" fmla="*/ 735 h 1132455"/>
                <a:gd name="connsiteX3" fmla="*/ 465177 w 831153"/>
                <a:gd name="connsiteY3" fmla="*/ 9281 h 1132455"/>
                <a:gd name="connsiteX4" fmla="*/ 426721 w 831153"/>
                <a:gd name="connsiteY4" fmla="*/ 62693 h 1132455"/>
                <a:gd name="connsiteX5" fmla="*/ 351945 w 831153"/>
                <a:gd name="connsiteY5" fmla="*/ 81921 h 1132455"/>
                <a:gd name="connsiteX6" fmla="*/ 302807 w 831153"/>
                <a:gd name="connsiteY6" fmla="*/ 56283 h 1132455"/>
                <a:gd name="connsiteX7" fmla="*/ 302807 w 831153"/>
                <a:gd name="connsiteY7" fmla="*/ 9281 h 1132455"/>
                <a:gd name="connsiteX8" fmla="*/ 221621 w 831153"/>
                <a:gd name="connsiteY8" fmla="*/ 30646 h 1132455"/>
                <a:gd name="connsiteX9" fmla="*/ 101980 w 831153"/>
                <a:gd name="connsiteY9" fmla="*/ 88329 h 1132455"/>
                <a:gd name="connsiteX10" fmla="*/ 67797 w 831153"/>
                <a:gd name="connsiteY10" fmla="*/ 261382 h 1132455"/>
                <a:gd name="connsiteX11" fmla="*/ 20796 w 831153"/>
                <a:gd name="connsiteY11" fmla="*/ 801904 h 1132455"/>
                <a:gd name="connsiteX12" fmla="*/ 61388 w 831153"/>
                <a:gd name="connsiteY12" fmla="*/ 1105280 h 1132455"/>
                <a:gd name="connsiteX13" fmla="*/ 663866 w 831153"/>
                <a:gd name="connsiteY13" fmla="*/ 1105279 h 1132455"/>
                <a:gd name="connsiteX14" fmla="*/ 766416 w 831153"/>
                <a:gd name="connsiteY14" fmla="*/ 994184 h 1132455"/>
                <a:gd name="connsiteX15" fmla="*/ 749325 w 831153"/>
                <a:gd name="connsiteY15" fmla="*/ 415207 h 1132455"/>
                <a:gd name="connsiteX16" fmla="*/ 830509 w 831153"/>
                <a:gd name="connsiteY16" fmla="*/ 111831 h 1132455"/>
                <a:gd name="connsiteX0" fmla="*/ 830509 w 831153"/>
                <a:gd name="connsiteY0" fmla="*/ 111831 h 1132455"/>
                <a:gd name="connsiteX1" fmla="*/ 698049 w 831153"/>
                <a:gd name="connsiteY1" fmla="*/ 17827 h 1132455"/>
                <a:gd name="connsiteX2" fmla="*/ 571999 w 831153"/>
                <a:gd name="connsiteY2" fmla="*/ 735 h 1132455"/>
                <a:gd name="connsiteX3" fmla="*/ 465177 w 831153"/>
                <a:gd name="connsiteY3" fmla="*/ 9281 h 1132455"/>
                <a:gd name="connsiteX4" fmla="*/ 426721 w 831153"/>
                <a:gd name="connsiteY4" fmla="*/ 62693 h 1132455"/>
                <a:gd name="connsiteX5" fmla="*/ 351945 w 831153"/>
                <a:gd name="connsiteY5" fmla="*/ 81921 h 1132455"/>
                <a:gd name="connsiteX6" fmla="*/ 302807 w 831153"/>
                <a:gd name="connsiteY6" fmla="*/ 56283 h 1132455"/>
                <a:gd name="connsiteX7" fmla="*/ 302807 w 831153"/>
                <a:gd name="connsiteY7" fmla="*/ 9281 h 1132455"/>
                <a:gd name="connsiteX8" fmla="*/ 213075 w 831153"/>
                <a:gd name="connsiteY8" fmla="*/ 24237 h 1132455"/>
                <a:gd name="connsiteX9" fmla="*/ 101980 w 831153"/>
                <a:gd name="connsiteY9" fmla="*/ 88329 h 1132455"/>
                <a:gd name="connsiteX10" fmla="*/ 67797 w 831153"/>
                <a:gd name="connsiteY10" fmla="*/ 261382 h 1132455"/>
                <a:gd name="connsiteX11" fmla="*/ 20796 w 831153"/>
                <a:gd name="connsiteY11" fmla="*/ 801904 h 1132455"/>
                <a:gd name="connsiteX12" fmla="*/ 61388 w 831153"/>
                <a:gd name="connsiteY12" fmla="*/ 1105280 h 1132455"/>
                <a:gd name="connsiteX13" fmla="*/ 663866 w 831153"/>
                <a:gd name="connsiteY13" fmla="*/ 1105279 h 1132455"/>
                <a:gd name="connsiteX14" fmla="*/ 766416 w 831153"/>
                <a:gd name="connsiteY14" fmla="*/ 994184 h 1132455"/>
                <a:gd name="connsiteX15" fmla="*/ 749325 w 831153"/>
                <a:gd name="connsiteY15" fmla="*/ 415207 h 1132455"/>
                <a:gd name="connsiteX16" fmla="*/ 830509 w 831153"/>
                <a:gd name="connsiteY16" fmla="*/ 111831 h 1132455"/>
                <a:gd name="connsiteX0" fmla="*/ 830627 w 831271"/>
                <a:gd name="connsiteY0" fmla="*/ 111831 h 1132455"/>
                <a:gd name="connsiteX1" fmla="*/ 698167 w 831271"/>
                <a:gd name="connsiteY1" fmla="*/ 17827 h 1132455"/>
                <a:gd name="connsiteX2" fmla="*/ 572117 w 831271"/>
                <a:gd name="connsiteY2" fmla="*/ 735 h 1132455"/>
                <a:gd name="connsiteX3" fmla="*/ 465295 w 831271"/>
                <a:gd name="connsiteY3" fmla="*/ 9281 h 1132455"/>
                <a:gd name="connsiteX4" fmla="*/ 426839 w 831271"/>
                <a:gd name="connsiteY4" fmla="*/ 62693 h 1132455"/>
                <a:gd name="connsiteX5" fmla="*/ 352063 w 831271"/>
                <a:gd name="connsiteY5" fmla="*/ 81921 h 1132455"/>
                <a:gd name="connsiteX6" fmla="*/ 302925 w 831271"/>
                <a:gd name="connsiteY6" fmla="*/ 56283 h 1132455"/>
                <a:gd name="connsiteX7" fmla="*/ 302925 w 831271"/>
                <a:gd name="connsiteY7" fmla="*/ 9281 h 1132455"/>
                <a:gd name="connsiteX8" fmla="*/ 213193 w 831271"/>
                <a:gd name="connsiteY8" fmla="*/ 24237 h 1132455"/>
                <a:gd name="connsiteX9" fmla="*/ 102098 w 831271"/>
                <a:gd name="connsiteY9" fmla="*/ 88329 h 1132455"/>
                <a:gd name="connsiteX10" fmla="*/ 70051 w 831271"/>
                <a:gd name="connsiteY10" fmla="*/ 348976 h 1132455"/>
                <a:gd name="connsiteX11" fmla="*/ 20914 w 831271"/>
                <a:gd name="connsiteY11" fmla="*/ 801904 h 1132455"/>
                <a:gd name="connsiteX12" fmla="*/ 61506 w 831271"/>
                <a:gd name="connsiteY12" fmla="*/ 1105280 h 1132455"/>
                <a:gd name="connsiteX13" fmla="*/ 663984 w 831271"/>
                <a:gd name="connsiteY13" fmla="*/ 1105279 h 1132455"/>
                <a:gd name="connsiteX14" fmla="*/ 766534 w 831271"/>
                <a:gd name="connsiteY14" fmla="*/ 994184 h 1132455"/>
                <a:gd name="connsiteX15" fmla="*/ 749443 w 831271"/>
                <a:gd name="connsiteY15" fmla="*/ 415207 h 1132455"/>
                <a:gd name="connsiteX16" fmla="*/ 830627 w 831271"/>
                <a:gd name="connsiteY16" fmla="*/ 111831 h 1132455"/>
                <a:gd name="connsiteX0" fmla="*/ 829803 w 830447"/>
                <a:gd name="connsiteY0" fmla="*/ 111831 h 1132455"/>
                <a:gd name="connsiteX1" fmla="*/ 697343 w 830447"/>
                <a:gd name="connsiteY1" fmla="*/ 17827 h 1132455"/>
                <a:gd name="connsiteX2" fmla="*/ 571293 w 830447"/>
                <a:gd name="connsiteY2" fmla="*/ 735 h 1132455"/>
                <a:gd name="connsiteX3" fmla="*/ 464471 w 830447"/>
                <a:gd name="connsiteY3" fmla="*/ 9281 h 1132455"/>
                <a:gd name="connsiteX4" fmla="*/ 426015 w 830447"/>
                <a:gd name="connsiteY4" fmla="*/ 62693 h 1132455"/>
                <a:gd name="connsiteX5" fmla="*/ 351239 w 830447"/>
                <a:gd name="connsiteY5" fmla="*/ 81921 h 1132455"/>
                <a:gd name="connsiteX6" fmla="*/ 302101 w 830447"/>
                <a:gd name="connsiteY6" fmla="*/ 56283 h 1132455"/>
                <a:gd name="connsiteX7" fmla="*/ 302101 w 830447"/>
                <a:gd name="connsiteY7" fmla="*/ 9281 h 1132455"/>
                <a:gd name="connsiteX8" fmla="*/ 212369 w 830447"/>
                <a:gd name="connsiteY8" fmla="*/ 24237 h 1132455"/>
                <a:gd name="connsiteX9" fmla="*/ 101274 w 830447"/>
                <a:gd name="connsiteY9" fmla="*/ 88329 h 1132455"/>
                <a:gd name="connsiteX10" fmla="*/ 54272 w 830447"/>
                <a:gd name="connsiteY10" fmla="*/ 344703 h 1132455"/>
                <a:gd name="connsiteX11" fmla="*/ 20090 w 830447"/>
                <a:gd name="connsiteY11" fmla="*/ 801904 h 1132455"/>
                <a:gd name="connsiteX12" fmla="*/ 60682 w 830447"/>
                <a:gd name="connsiteY12" fmla="*/ 1105280 h 1132455"/>
                <a:gd name="connsiteX13" fmla="*/ 663160 w 830447"/>
                <a:gd name="connsiteY13" fmla="*/ 1105279 h 1132455"/>
                <a:gd name="connsiteX14" fmla="*/ 765710 w 830447"/>
                <a:gd name="connsiteY14" fmla="*/ 994184 h 1132455"/>
                <a:gd name="connsiteX15" fmla="*/ 748619 w 830447"/>
                <a:gd name="connsiteY15" fmla="*/ 415207 h 1132455"/>
                <a:gd name="connsiteX16" fmla="*/ 829803 w 830447"/>
                <a:gd name="connsiteY16" fmla="*/ 111831 h 1132455"/>
                <a:gd name="connsiteX0" fmla="*/ 829949 w 830593"/>
                <a:gd name="connsiteY0" fmla="*/ 111831 h 1130717"/>
                <a:gd name="connsiteX1" fmla="*/ 697489 w 830593"/>
                <a:gd name="connsiteY1" fmla="*/ 17827 h 1130717"/>
                <a:gd name="connsiteX2" fmla="*/ 571439 w 830593"/>
                <a:gd name="connsiteY2" fmla="*/ 735 h 1130717"/>
                <a:gd name="connsiteX3" fmla="*/ 464617 w 830593"/>
                <a:gd name="connsiteY3" fmla="*/ 9281 h 1130717"/>
                <a:gd name="connsiteX4" fmla="*/ 426161 w 830593"/>
                <a:gd name="connsiteY4" fmla="*/ 62693 h 1130717"/>
                <a:gd name="connsiteX5" fmla="*/ 351385 w 830593"/>
                <a:gd name="connsiteY5" fmla="*/ 81921 h 1130717"/>
                <a:gd name="connsiteX6" fmla="*/ 302247 w 830593"/>
                <a:gd name="connsiteY6" fmla="*/ 56283 h 1130717"/>
                <a:gd name="connsiteX7" fmla="*/ 302247 w 830593"/>
                <a:gd name="connsiteY7" fmla="*/ 9281 h 1130717"/>
                <a:gd name="connsiteX8" fmla="*/ 212515 w 830593"/>
                <a:gd name="connsiteY8" fmla="*/ 24237 h 1130717"/>
                <a:gd name="connsiteX9" fmla="*/ 101420 w 830593"/>
                <a:gd name="connsiteY9" fmla="*/ 88329 h 1130717"/>
                <a:gd name="connsiteX10" fmla="*/ 54418 w 830593"/>
                <a:gd name="connsiteY10" fmla="*/ 344703 h 1130717"/>
                <a:gd name="connsiteX11" fmla="*/ 20236 w 830593"/>
                <a:gd name="connsiteY11" fmla="*/ 801904 h 1130717"/>
                <a:gd name="connsiteX12" fmla="*/ 60828 w 830593"/>
                <a:gd name="connsiteY12" fmla="*/ 1105280 h 1130717"/>
                <a:gd name="connsiteX13" fmla="*/ 665442 w 830593"/>
                <a:gd name="connsiteY13" fmla="*/ 1101007 h 1130717"/>
                <a:gd name="connsiteX14" fmla="*/ 765856 w 830593"/>
                <a:gd name="connsiteY14" fmla="*/ 994184 h 1130717"/>
                <a:gd name="connsiteX15" fmla="*/ 748765 w 830593"/>
                <a:gd name="connsiteY15" fmla="*/ 415207 h 1130717"/>
                <a:gd name="connsiteX16" fmla="*/ 829949 w 830593"/>
                <a:gd name="connsiteY16" fmla="*/ 111831 h 1130717"/>
                <a:gd name="connsiteX0" fmla="*/ 822145 w 822789"/>
                <a:gd name="connsiteY0" fmla="*/ 111831 h 1130717"/>
                <a:gd name="connsiteX1" fmla="*/ 689685 w 822789"/>
                <a:gd name="connsiteY1" fmla="*/ 17827 h 1130717"/>
                <a:gd name="connsiteX2" fmla="*/ 563635 w 822789"/>
                <a:gd name="connsiteY2" fmla="*/ 735 h 1130717"/>
                <a:gd name="connsiteX3" fmla="*/ 456813 w 822789"/>
                <a:gd name="connsiteY3" fmla="*/ 9281 h 1130717"/>
                <a:gd name="connsiteX4" fmla="*/ 418357 w 822789"/>
                <a:gd name="connsiteY4" fmla="*/ 62693 h 1130717"/>
                <a:gd name="connsiteX5" fmla="*/ 343581 w 822789"/>
                <a:gd name="connsiteY5" fmla="*/ 81921 h 1130717"/>
                <a:gd name="connsiteX6" fmla="*/ 294443 w 822789"/>
                <a:gd name="connsiteY6" fmla="*/ 56283 h 1130717"/>
                <a:gd name="connsiteX7" fmla="*/ 294443 w 822789"/>
                <a:gd name="connsiteY7" fmla="*/ 9281 h 1130717"/>
                <a:gd name="connsiteX8" fmla="*/ 204711 w 822789"/>
                <a:gd name="connsiteY8" fmla="*/ 24237 h 1130717"/>
                <a:gd name="connsiteX9" fmla="*/ 93616 w 822789"/>
                <a:gd name="connsiteY9" fmla="*/ 88329 h 1130717"/>
                <a:gd name="connsiteX10" fmla="*/ 46614 w 822789"/>
                <a:gd name="connsiteY10" fmla="*/ 344703 h 1130717"/>
                <a:gd name="connsiteX11" fmla="*/ 12432 w 822789"/>
                <a:gd name="connsiteY11" fmla="*/ 801904 h 1130717"/>
                <a:gd name="connsiteX12" fmla="*/ 65843 w 822789"/>
                <a:gd name="connsiteY12" fmla="*/ 1105280 h 1130717"/>
                <a:gd name="connsiteX13" fmla="*/ 657638 w 822789"/>
                <a:gd name="connsiteY13" fmla="*/ 1101007 h 1130717"/>
                <a:gd name="connsiteX14" fmla="*/ 758052 w 822789"/>
                <a:gd name="connsiteY14" fmla="*/ 994184 h 1130717"/>
                <a:gd name="connsiteX15" fmla="*/ 740961 w 822789"/>
                <a:gd name="connsiteY15" fmla="*/ 415207 h 1130717"/>
                <a:gd name="connsiteX16" fmla="*/ 822145 w 822789"/>
                <a:gd name="connsiteY16" fmla="*/ 111831 h 1130717"/>
                <a:gd name="connsiteX0" fmla="*/ 817456 w 818100"/>
                <a:gd name="connsiteY0" fmla="*/ 111831 h 1124738"/>
                <a:gd name="connsiteX1" fmla="*/ 684996 w 818100"/>
                <a:gd name="connsiteY1" fmla="*/ 17827 h 1124738"/>
                <a:gd name="connsiteX2" fmla="*/ 558946 w 818100"/>
                <a:gd name="connsiteY2" fmla="*/ 735 h 1124738"/>
                <a:gd name="connsiteX3" fmla="*/ 452124 w 818100"/>
                <a:gd name="connsiteY3" fmla="*/ 9281 h 1124738"/>
                <a:gd name="connsiteX4" fmla="*/ 413668 w 818100"/>
                <a:gd name="connsiteY4" fmla="*/ 62693 h 1124738"/>
                <a:gd name="connsiteX5" fmla="*/ 338892 w 818100"/>
                <a:gd name="connsiteY5" fmla="*/ 81921 h 1124738"/>
                <a:gd name="connsiteX6" fmla="*/ 289754 w 818100"/>
                <a:gd name="connsiteY6" fmla="*/ 56283 h 1124738"/>
                <a:gd name="connsiteX7" fmla="*/ 289754 w 818100"/>
                <a:gd name="connsiteY7" fmla="*/ 9281 h 1124738"/>
                <a:gd name="connsiteX8" fmla="*/ 200022 w 818100"/>
                <a:gd name="connsiteY8" fmla="*/ 24237 h 1124738"/>
                <a:gd name="connsiteX9" fmla="*/ 88927 w 818100"/>
                <a:gd name="connsiteY9" fmla="*/ 88329 h 1124738"/>
                <a:gd name="connsiteX10" fmla="*/ 41925 w 818100"/>
                <a:gd name="connsiteY10" fmla="*/ 344703 h 1124738"/>
                <a:gd name="connsiteX11" fmla="*/ 7743 w 818100"/>
                <a:gd name="connsiteY11" fmla="*/ 801904 h 1124738"/>
                <a:gd name="connsiteX12" fmla="*/ 69700 w 818100"/>
                <a:gd name="connsiteY12" fmla="*/ 1096734 h 1124738"/>
                <a:gd name="connsiteX13" fmla="*/ 652949 w 818100"/>
                <a:gd name="connsiteY13" fmla="*/ 1101007 h 1124738"/>
                <a:gd name="connsiteX14" fmla="*/ 753363 w 818100"/>
                <a:gd name="connsiteY14" fmla="*/ 994184 h 1124738"/>
                <a:gd name="connsiteX15" fmla="*/ 736272 w 818100"/>
                <a:gd name="connsiteY15" fmla="*/ 415207 h 1124738"/>
                <a:gd name="connsiteX16" fmla="*/ 817456 w 818100"/>
                <a:gd name="connsiteY16" fmla="*/ 111831 h 1124738"/>
                <a:gd name="connsiteX0" fmla="*/ 816712 w 817356"/>
                <a:gd name="connsiteY0" fmla="*/ 111831 h 1112840"/>
                <a:gd name="connsiteX1" fmla="*/ 684252 w 817356"/>
                <a:gd name="connsiteY1" fmla="*/ 17827 h 1112840"/>
                <a:gd name="connsiteX2" fmla="*/ 558202 w 817356"/>
                <a:gd name="connsiteY2" fmla="*/ 735 h 1112840"/>
                <a:gd name="connsiteX3" fmla="*/ 451380 w 817356"/>
                <a:gd name="connsiteY3" fmla="*/ 9281 h 1112840"/>
                <a:gd name="connsiteX4" fmla="*/ 412924 w 817356"/>
                <a:gd name="connsiteY4" fmla="*/ 62693 h 1112840"/>
                <a:gd name="connsiteX5" fmla="*/ 338148 w 817356"/>
                <a:gd name="connsiteY5" fmla="*/ 81921 h 1112840"/>
                <a:gd name="connsiteX6" fmla="*/ 289010 w 817356"/>
                <a:gd name="connsiteY6" fmla="*/ 56283 h 1112840"/>
                <a:gd name="connsiteX7" fmla="*/ 289010 w 817356"/>
                <a:gd name="connsiteY7" fmla="*/ 9281 h 1112840"/>
                <a:gd name="connsiteX8" fmla="*/ 199278 w 817356"/>
                <a:gd name="connsiteY8" fmla="*/ 24237 h 1112840"/>
                <a:gd name="connsiteX9" fmla="*/ 88183 w 817356"/>
                <a:gd name="connsiteY9" fmla="*/ 88329 h 1112840"/>
                <a:gd name="connsiteX10" fmla="*/ 41181 w 817356"/>
                <a:gd name="connsiteY10" fmla="*/ 344703 h 1112840"/>
                <a:gd name="connsiteX11" fmla="*/ 6999 w 817356"/>
                <a:gd name="connsiteY11" fmla="*/ 801904 h 1112840"/>
                <a:gd name="connsiteX12" fmla="*/ 68956 w 817356"/>
                <a:gd name="connsiteY12" fmla="*/ 1096734 h 1112840"/>
                <a:gd name="connsiteX13" fmla="*/ 652205 w 817356"/>
                <a:gd name="connsiteY13" fmla="*/ 1101007 h 1112840"/>
                <a:gd name="connsiteX14" fmla="*/ 752619 w 817356"/>
                <a:gd name="connsiteY14" fmla="*/ 994184 h 1112840"/>
                <a:gd name="connsiteX15" fmla="*/ 735528 w 817356"/>
                <a:gd name="connsiteY15" fmla="*/ 415207 h 1112840"/>
                <a:gd name="connsiteX16" fmla="*/ 816712 w 817356"/>
                <a:gd name="connsiteY16" fmla="*/ 111831 h 1112840"/>
                <a:gd name="connsiteX0" fmla="*/ 816712 w 818869"/>
                <a:gd name="connsiteY0" fmla="*/ 111831 h 1112840"/>
                <a:gd name="connsiteX1" fmla="*/ 684252 w 818869"/>
                <a:gd name="connsiteY1" fmla="*/ 17827 h 1112840"/>
                <a:gd name="connsiteX2" fmla="*/ 558202 w 818869"/>
                <a:gd name="connsiteY2" fmla="*/ 735 h 1112840"/>
                <a:gd name="connsiteX3" fmla="*/ 451380 w 818869"/>
                <a:gd name="connsiteY3" fmla="*/ 9281 h 1112840"/>
                <a:gd name="connsiteX4" fmla="*/ 412924 w 818869"/>
                <a:gd name="connsiteY4" fmla="*/ 62693 h 1112840"/>
                <a:gd name="connsiteX5" fmla="*/ 338148 w 818869"/>
                <a:gd name="connsiteY5" fmla="*/ 81921 h 1112840"/>
                <a:gd name="connsiteX6" fmla="*/ 289010 w 818869"/>
                <a:gd name="connsiteY6" fmla="*/ 56283 h 1112840"/>
                <a:gd name="connsiteX7" fmla="*/ 289010 w 818869"/>
                <a:gd name="connsiteY7" fmla="*/ 9281 h 1112840"/>
                <a:gd name="connsiteX8" fmla="*/ 199278 w 818869"/>
                <a:gd name="connsiteY8" fmla="*/ 24237 h 1112840"/>
                <a:gd name="connsiteX9" fmla="*/ 88183 w 818869"/>
                <a:gd name="connsiteY9" fmla="*/ 88329 h 1112840"/>
                <a:gd name="connsiteX10" fmla="*/ 41181 w 818869"/>
                <a:gd name="connsiteY10" fmla="*/ 344703 h 1112840"/>
                <a:gd name="connsiteX11" fmla="*/ 6999 w 818869"/>
                <a:gd name="connsiteY11" fmla="*/ 801904 h 1112840"/>
                <a:gd name="connsiteX12" fmla="*/ 68956 w 818869"/>
                <a:gd name="connsiteY12" fmla="*/ 1096734 h 1112840"/>
                <a:gd name="connsiteX13" fmla="*/ 652205 w 818869"/>
                <a:gd name="connsiteY13" fmla="*/ 1101007 h 1112840"/>
                <a:gd name="connsiteX14" fmla="*/ 752619 w 818869"/>
                <a:gd name="connsiteY14" fmla="*/ 994184 h 1112840"/>
                <a:gd name="connsiteX15" fmla="*/ 765438 w 818869"/>
                <a:gd name="connsiteY15" fmla="*/ 421617 h 1112840"/>
                <a:gd name="connsiteX16" fmla="*/ 816712 w 818869"/>
                <a:gd name="connsiteY16" fmla="*/ 111831 h 1112840"/>
                <a:gd name="connsiteX0" fmla="*/ 816712 w 818869"/>
                <a:gd name="connsiteY0" fmla="*/ 111831 h 1112412"/>
                <a:gd name="connsiteX1" fmla="*/ 684252 w 818869"/>
                <a:gd name="connsiteY1" fmla="*/ 17827 h 1112412"/>
                <a:gd name="connsiteX2" fmla="*/ 558202 w 818869"/>
                <a:gd name="connsiteY2" fmla="*/ 735 h 1112412"/>
                <a:gd name="connsiteX3" fmla="*/ 451380 w 818869"/>
                <a:gd name="connsiteY3" fmla="*/ 9281 h 1112412"/>
                <a:gd name="connsiteX4" fmla="*/ 412924 w 818869"/>
                <a:gd name="connsiteY4" fmla="*/ 62693 h 1112412"/>
                <a:gd name="connsiteX5" fmla="*/ 338148 w 818869"/>
                <a:gd name="connsiteY5" fmla="*/ 81921 h 1112412"/>
                <a:gd name="connsiteX6" fmla="*/ 289010 w 818869"/>
                <a:gd name="connsiteY6" fmla="*/ 56283 h 1112412"/>
                <a:gd name="connsiteX7" fmla="*/ 289010 w 818869"/>
                <a:gd name="connsiteY7" fmla="*/ 9281 h 1112412"/>
                <a:gd name="connsiteX8" fmla="*/ 199278 w 818869"/>
                <a:gd name="connsiteY8" fmla="*/ 24237 h 1112412"/>
                <a:gd name="connsiteX9" fmla="*/ 88183 w 818869"/>
                <a:gd name="connsiteY9" fmla="*/ 88329 h 1112412"/>
                <a:gd name="connsiteX10" fmla="*/ 41181 w 818869"/>
                <a:gd name="connsiteY10" fmla="*/ 344703 h 1112412"/>
                <a:gd name="connsiteX11" fmla="*/ 6999 w 818869"/>
                <a:gd name="connsiteY11" fmla="*/ 801904 h 1112412"/>
                <a:gd name="connsiteX12" fmla="*/ 68956 w 818869"/>
                <a:gd name="connsiteY12" fmla="*/ 1096734 h 1112412"/>
                <a:gd name="connsiteX13" fmla="*/ 652205 w 818869"/>
                <a:gd name="connsiteY13" fmla="*/ 1101007 h 1112412"/>
                <a:gd name="connsiteX14" fmla="*/ 752619 w 818869"/>
                <a:gd name="connsiteY14" fmla="*/ 1000594 h 1112412"/>
                <a:gd name="connsiteX15" fmla="*/ 765438 w 818869"/>
                <a:gd name="connsiteY15" fmla="*/ 421617 h 1112412"/>
                <a:gd name="connsiteX16" fmla="*/ 816712 w 818869"/>
                <a:gd name="connsiteY16" fmla="*/ 111831 h 1112412"/>
                <a:gd name="connsiteX0" fmla="*/ 816712 w 818288"/>
                <a:gd name="connsiteY0" fmla="*/ 111831 h 1112412"/>
                <a:gd name="connsiteX1" fmla="*/ 684252 w 818288"/>
                <a:gd name="connsiteY1" fmla="*/ 17827 h 1112412"/>
                <a:gd name="connsiteX2" fmla="*/ 558202 w 818288"/>
                <a:gd name="connsiteY2" fmla="*/ 735 h 1112412"/>
                <a:gd name="connsiteX3" fmla="*/ 451380 w 818288"/>
                <a:gd name="connsiteY3" fmla="*/ 9281 h 1112412"/>
                <a:gd name="connsiteX4" fmla="*/ 412924 w 818288"/>
                <a:gd name="connsiteY4" fmla="*/ 62693 h 1112412"/>
                <a:gd name="connsiteX5" fmla="*/ 338148 w 818288"/>
                <a:gd name="connsiteY5" fmla="*/ 81921 h 1112412"/>
                <a:gd name="connsiteX6" fmla="*/ 289010 w 818288"/>
                <a:gd name="connsiteY6" fmla="*/ 56283 h 1112412"/>
                <a:gd name="connsiteX7" fmla="*/ 289010 w 818288"/>
                <a:gd name="connsiteY7" fmla="*/ 9281 h 1112412"/>
                <a:gd name="connsiteX8" fmla="*/ 199278 w 818288"/>
                <a:gd name="connsiteY8" fmla="*/ 24237 h 1112412"/>
                <a:gd name="connsiteX9" fmla="*/ 88183 w 818288"/>
                <a:gd name="connsiteY9" fmla="*/ 88329 h 1112412"/>
                <a:gd name="connsiteX10" fmla="*/ 41181 w 818288"/>
                <a:gd name="connsiteY10" fmla="*/ 344703 h 1112412"/>
                <a:gd name="connsiteX11" fmla="*/ 6999 w 818288"/>
                <a:gd name="connsiteY11" fmla="*/ 801904 h 1112412"/>
                <a:gd name="connsiteX12" fmla="*/ 68956 w 818288"/>
                <a:gd name="connsiteY12" fmla="*/ 1096734 h 1112412"/>
                <a:gd name="connsiteX13" fmla="*/ 652205 w 818288"/>
                <a:gd name="connsiteY13" fmla="*/ 1101007 h 1112412"/>
                <a:gd name="connsiteX14" fmla="*/ 752619 w 818288"/>
                <a:gd name="connsiteY14" fmla="*/ 1000594 h 1112412"/>
                <a:gd name="connsiteX15" fmla="*/ 756892 w 818288"/>
                <a:gd name="connsiteY15" fmla="*/ 472892 h 1112412"/>
                <a:gd name="connsiteX16" fmla="*/ 816712 w 818288"/>
                <a:gd name="connsiteY16" fmla="*/ 111831 h 1112412"/>
                <a:gd name="connsiteX0" fmla="*/ 816712 w 818288"/>
                <a:gd name="connsiteY0" fmla="*/ 111831 h 1112412"/>
                <a:gd name="connsiteX1" fmla="*/ 684252 w 818288"/>
                <a:gd name="connsiteY1" fmla="*/ 17827 h 1112412"/>
                <a:gd name="connsiteX2" fmla="*/ 558202 w 818288"/>
                <a:gd name="connsiteY2" fmla="*/ 735 h 1112412"/>
                <a:gd name="connsiteX3" fmla="*/ 451380 w 818288"/>
                <a:gd name="connsiteY3" fmla="*/ 9281 h 1112412"/>
                <a:gd name="connsiteX4" fmla="*/ 412924 w 818288"/>
                <a:gd name="connsiteY4" fmla="*/ 62693 h 1112412"/>
                <a:gd name="connsiteX5" fmla="*/ 338148 w 818288"/>
                <a:gd name="connsiteY5" fmla="*/ 81921 h 1112412"/>
                <a:gd name="connsiteX6" fmla="*/ 289010 w 818288"/>
                <a:gd name="connsiteY6" fmla="*/ 56283 h 1112412"/>
                <a:gd name="connsiteX7" fmla="*/ 282601 w 818288"/>
                <a:gd name="connsiteY7" fmla="*/ 5008 h 1112412"/>
                <a:gd name="connsiteX8" fmla="*/ 199278 w 818288"/>
                <a:gd name="connsiteY8" fmla="*/ 24237 h 1112412"/>
                <a:gd name="connsiteX9" fmla="*/ 88183 w 818288"/>
                <a:gd name="connsiteY9" fmla="*/ 88329 h 1112412"/>
                <a:gd name="connsiteX10" fmla="*/ 41181 w 818288"/>
                <a:gd name="connsiteY10" fmla="*/ 344703 h 1112412"/>
                <a:gd name="connsiteX11" fmla="*/ 6999 w 818288"/>
                <a:gd name="connsiteY11" fmla="*/ 801904 h 1112412"/>
                <a:gd name="connsiteX12" fmla="*/ 68956 w 818288"/>
                <a:gd name="connsiteY12" fmla="*/ 1096734 h 1112412"/>
                <a:gd name="connsiteX13" fmla="*/ 652205 w 818288"/>
                <a:gd name="connsiteY13" fmla="*/ 1101007 h 1112412"/>
                <a:gd name="connsiteX14" fmla="*/ 752619 w 818288"/>
                <a:gd name="connsiteY14" fmla="*/ 1000594 h 1112412"/>
                <a:gd name="connsiteX15" fmla="*/ 756892 w 818288"/>
                <a:gd name="connsiteY15" fmla="*/ 472892 h 1112412"/>
                <a:gd name="connsiteX16" fmla="*/ 816712 w 818288"/>
                <a:gd name="connsiteY16" fmla="*/ 111831 h 1112412"/>
                <a:gd name="connsiteX0" fmla="*/ 816712 w 818288"/>
                <a:gd name="connsiteY0" fmla="*/ 111831 h 1112412"/>
                <a:gd name="connsiteX1" fmla="*/ 684252 w 818288"/>
                <a:gd name="connsiteY1" fmla="*/ 17827 h 1112412"/>
                <a:gd name="connsiteX2" fmla="*/ 558202 w 818288"/>
                <a:gd name="connsiteY2" fmla="*/ 735 h 1112412"/>
                <a:gd name="connsiteX3" fmla="*/ 451380 w 818288"/>
                <a:gd name="connsiteY3" fmla="*/ 9281 h 1112412"/>
                <a:gd name="connsiteX4" fmla="*/ 412924 w 818288"/>
                <a:gd name="connsiteY4" fmla="*/ 62693 h 1112412"/>
                <a:gd name="connsiteX5" fmla="*/ 338148 w 818288"/>
                <a:gd name="connsiteY5" fmla="*/ 81921 h 1112412"/>
                <a:gd name="connsiteX6" fmla="*/ 289010 w 818288"/>
                <a:gd name="connsiteY6" fmla="*/ 56283 h 1112412"/>
                <a:gd name="connsiteX7" fmla="*/ 282601 w 818288"/>
                <a:gd name="connsiteY7" fmla="*/ 5008 h 1112412"/>
                <a:gd name="connsiteX8" fmla="*/ 199278 w 818288"/>
                <a:gd name="connsiteY8" fmla="*/ 24237 h 1112412"/>
                <a:gd name="connsiteX9" fmla="*/ 88183 w 818288"/>
                <a:gd name="connsiteY9" fmla="*/ 88329 h 1112412"/>
                <a:gd name="connsiteX10" fmla="*/ 41181 w 818288"/>
                <a:gd name="connsiteY10" fmla="*/ 344703 h 1112412"/>
                <a:gd name="connsiteX11" fmla="*/ 6999 w 818288"/>
                <a:gd name="connsiteY11" fmla="*/ 801904 h 1112412"/>
                <a:gd name="connsiteX12" fmla="*/ 68956 w 818288"/>
                <a:gd name="connsiteY12" fmla="*/ 1096734 h 1112412"/>
                <a:gd name="connsiteX13" fmla="*/ 652205 w 818288"/>
                <a:gd name="connsiteY13" fmla="*/ 1101007 h 1112412"/>
                <a:gd name="connsiteX14" fmla="*/ 752619 w 818288"/>
                <a:gd name="connsiteY14" fmla="*/ 1000594 h 1112412"/>
                <a:gd name="connsiteX15" fmla="*/ 756892 w 818288"/>
                <a:gd name="connsiteY15" fmla="*/ 472892 h 1112412"/>
                <a:gd name="connsiteX16" fmla="*/ 816712 w 818288"/>
                <a:gd name="connsiteY16" fmla="*/ 111831 h 111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18288" h="1112412">
                  <a:moveTo>
                    <a:pt x="816712" y="111831"/>
                  </a:moveTo>
                  <a:cubicBezTo>
                    <a:pt x="804605" y="35987"/>
                    <a:pt x="735882" y="32070"/>
                    <a:pt x="684252" y="17827"/>
                  </a:cubicBezTo>
                  <a:cubicBezTo>
                    <a:pt x="632622" y="3584"/>
                    <a:pt x="597014" y="2159"/>
                    <a:pt x="558202" y="735"/>
                  </a:cubicBezTo>
                  <a:cubicBezTo>
                    <a:pt x="519390" y="-689"/>
                    <a:pt x="475593" y="-1045"/>
                    <a:pt x="451380" y="9281"/>
                  </a:cubicBezTo>
                  <a:cubicBezTo>
                    <a:pt x="427167" y="19607"/>
                    <a:pt x="431796" y="50586"/>
                    <a:pt x="412924" y="62693"/>
                  </a:cubicBezTo>
                  <a:cubicBezTo>
                    <a:pt x="394052" y="74800"/>
                    <a:pt x="358800" y="82989"/>
                    <a:pt x="338148" y="81921"/>
                  </a:cubicBezTo>
                  <a:cubicBezTo>
                    <a:pt x="317496" y="80853"/>
                    <a:pt x="298268" y="69102"/>
                    <a:pt x="289010" y="56283"/>
                  </a:cubicBezTo>
                  <a:cubicBezTo>
                    <a:pt x="279752" y="43464"/>
                    <a:pt x="297556" y="8213"/>
                    <a:pt x="282601" y="5008"/>
                  </a:cubicBezTo>
                  <a:cubicBezTo>
                    <a:pt x="267646" y="1803"/>
                    <a:pt x="231681" y="10350"/>
                    <a:pt x="199278" y="24237"/>
                  </a:cubicBezTo>
                  <a:cubicBezTo>
                    <a:pt x="166875" y="38124"/>
                    <a:pt x="114532" y="34918"/>
                    <a:pt x="88183" y="88329"/>
                  </a:cubicBezTo>
                  <a:cubicBezTo>
                    <a:pt x="61834" y="141740"/>
                    <a:pt x="54712" y="225774"/>
                    <a:pt x="41181" y="344703"/>
                  </a:cubicBezTo>
                  <a:cubicBezTo>
                    <a:pt x="27650" y="463632"/>
                    <a:pt x="2370" y="676566"/>
                    <a:pt x="6999" y="801904"/>
                  </a:cubicBezTo>
                  <a:cubicBezTo>
                    <a:pt x="11628" y="927242"/>
                    <a:pt x="-36441" y="1076793"/>
                    <a:pt x="68956" y="1096734"/>
                  </a:cubicBezTo>
                  <a:cubicBezTo>
                    <a:pt x="174353" y="1116675"/>
                    <a:pt x="538261" y="1117030"/>
                    <a:pt x="652205" y="1101007"/>
                  </a:cubicBezTo>
                  <a:cubicBezTo>
                    <a:pt x="766149" y="1084984"/>
                    <a:pt x="745854" y="1116674"/>
                    <a:pt x="752619" y="1000594"/>
                  </a:cubicBezTo>
                  <a:cubicBezTo>
                    <a:pt x="759384" y="884514"/>
                    <a:pt x="746210" y="621019"/>
                    <a:pt x="756892" y="472892"/>
                  </a:cubicBezTo>
                  <a:cubicBezTo>
                    <a:pt x="767574" y="324765"/>
                    <a:pt x="828819" y="187675"/>
                    <a:pt x="816712" y="111831"/>
                  </a:cubicBezTo>
                  <a:close/>
                </a:path>
              </a:pathLst>
            </a:custGeom>
            <a:solidFill>
              <a:srgbClr val="D63232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9CE16272-8287-4CE0-B3D1-EAC59CB585CE}"/>
                </a:ext>
              </a:extLst>
            </p:cNvPr>
            <p:cNvSpPr/>
            <p:nvPr/>
          </p:nvSpPr>
          <p:spPr>
            <a:xfrm rot="21346963">
              <a:off x="6371515" y="3457840"/>
              <a:ext cx="143560" cy="356577"/>
            </a:xfrm>
            <a:custGeom>
              <a:avLst/>
              <a:gdLst>
                <a:gd name="connsiteX0" fmla="*/ 6457 w 165048"/>
                <a:gd name="connsiteY0" fmla="*/ 44808 h 353407"/>
                <a:gd name="connsiteX1" fmla="*/ 61409 w 165048"/>
                <a:gd name="connsiteY1" fmla="*/ 847 h 353407"/>
                <a:gd name="connsiteX2" fmla="*/ 129550 w 165048"/>
                <a:gd name="connsiteY2" fmla="*/ 31620 h 353407"/>
                <a:gd name="connsiteX3" fmla="*/ 155927 w 165048"/>
                <a:gd name="connsiteY3" fmla="*/ 200872 h 353407"/>
                <a:gd name="connsiteX4" fmla="*/ 160323 w 165048"/>
                <a:gd name="connsiteY4" fmla="*/ 306379 h 353407"/>
                <a:gd name="connsiteX5" fmla="*/ 92182 w 165048"/>
                <a:gd name="connsiteY5" fmla="*/ 352539 h 353407"/>
                <a:gd name="connsiteX6" fmla="*/ 15250 w 165048"/>
                <a:gd name="connsiteY6" fmla="*/ 323964 h 353407"/>
                <a:gd name="connsiteX7" fmla="*/ 2061 w 165048"/>
                <a:gd name="connsiteY7" fmla="*/ 183287 h 353407"/>
                <a:gd name="connsiteX8" fmla="*/ 6457 w 165048"/>
                <a:gd name="connsiteY8" fmla="*/ 44808 h 353407"/>
                <a:gd name="connsiteX0" fmla="*/ 6885 w 165476"/>
                <a:gd name="connsiteY0" fmla="*/ 44808 h 352670"/>
                <a:gd name="connsiteX1" fmla="*/ 61837 w 165476"/>
                <a:gd name="connsiteY1" fmla="*/ 847 h 352670"/>
                <a:gd name="connsiteX2" fmla="*/ 129978 w 165476"/>
                <a:gd name="connsiteY2" fmla="*/ 31620 h 352670"/>
                <a:gd name="connsiteX3" fmla="*/ 156355 w 165476"/>
                <a:gd name="connsiteY3" fmla="*/ 200872 h 352670"/>
                <a:gd name="connsiteX4" fmla="*/ 160751 w 165476"/>
                <a:gd name="connsiteY4" fmla="*/ 306379 h 352670"/>
                <a:gd name="connsiteX5" fmla="*/ 92610 w 165476"/>
                <a:gd name="connsiteY5" fmla="*/ 352539 h 352670"/>
                <a:gd name="connsiteX6" fmla="*/ 22273 w 165476"/>
                <a:gd name="connsiteY6" fmla="*/ 315172 h 352670"/>
                <a:gd name="connsiteX7" fmla="*/ 2489 w 165476"/>
                <a:gd name="connsiteY7" fmla="*/ 183287 h 352670"/>
                <a:gd name="connsiteX8" fmla="*/ 6885 w 165476"/>
                <a:gd name="connsiteY8" fmla="*/ 44808 h 352670"/>
                <a:gd name="connsiteX0" fmla="*/ 6885 w 159537"/>
                <a:gd name="connsiteY0" fmla="*/ 44808 h 352733"/>
                <a:gd name="connsiteX1" fmla="*/ 61837 w 159537"/>
                <a:gd name="connsiteY1" fmla="*/ 847 h 352733"/>
                <a:gd name="connsiteX2" fmla="*/ 129978 w 159537"/>
                <a:gd name="connsiteY2" fmla="*/ 31620 h 352733"/>
                <a:gd name="connsiteX3" fmla="*/ 156355 w 159537"/>
                <a:gd name="connsiteY3" fmla="*/ 200872 h 352733"/>
                <a:gd name="connsiteX4" fmla="*/ 151959 w 159537"/>
                <a:gd name="connsiteY4" fmla="*/ 304181 h 352733"/>
                <a:gd name="connsiteX5" fmla="*/ 92610 w 159537"/>
                <a:gd name="connsiteY5" fmla="*/ 352539 h 352733"/>
                <a:gd name="connsiteX6" fmla="*/ 22273 w 159537"/>
                <a:gd name="connsiteY6" fmla="*/ 315172 h 352733"/>
                <a:gd name="connsiteX7" fmla="*/ 2489 w 159537"/>
                <a:gd name="connsiteY7" fmla="*/ 183287 h 352733"/>
                <a:gd name="connsiteX8" fmla="*/ 6885 w 159537"/>
                <a:gd name="connsiteY8" fmla="*/ 44808 h 352733"/>
                <a:gd name="connsiteX0" fmla="*/ 6885 w 156440"/>
                <a:gd name="connsiteY0" fmla="*/ 44449 h 352374"/>
                <a:gd name="connsiteX1" fmla="*/ 61837 w 156440"/>
                <a:gd name="connsiteY1" fmla="*/ 488 h 352374"/>
                <a:gd name="connsiteX2" fmla="*/ 129978 w 156440"/>
                <a:gd name="connsiteY2" fmla="*/ 31261 h 352374"/>
                <a:gd name="connsiteX3" fmla="*/ 149760 w 156440"/>
                <a:gd name="connsiteY3" fmla="*/ 171938 h 352374"/>
                <a:gd name="connsiteX4" fmla="*/ 151959 w 156440"/>
                <a:gd name="connsiteY4" fmla="*/ 303822 h 352374"/>
                <a:gd name="connsiteX5" fmla="*/ 92610 w 156440"/>
                <a:gd name="connsiteY5" fmla="*/ 352180 h 352374"/>
                <a:gd name="connsiteX6" fmla="*/ 22273 w 156440"/>
                <a:gd name="connsiteY6" fmla="*/ 314813 h 352374"/>
                <a:gd name="connsiteX7" fmla="*/ 2489 w 156440"/>
                <a:gd name="connsiteY7" fmla="*/ 182928 h 352374"/>
                <a:gd name="connsiteX8" fmla="*/ 6885 w 156440"/>
                <a:gd name="connsiteY8" fmla="*/ 44449 h 352374"/>
                <a:gd name="connsiteX0" fmla="*/ 6885 w 153367"/>
                <a:gd name="connsiteY0" fmla="*/ 44449 h 352607"/>
                <a:gd name="connsiteX1" fmla="*/ 61837 w 153367"/>
                <a:gd name="connsiteY1" fmla="*/ 488 h 352607"/>
                <a:gd name="connsiteX2" fmla="*/ 129978 w 153367"/>
                <a:gd name="connsiteY2" fmla="*/ 31261 h 352607"/>
                <a:gd name="connsiteX3" fmla="*/ 149760 w 153367"/>
                <a:gd name="connsiteY3" fmla="*/ 171938 h 352607"/>
                <a:gd name="connsiteX4" fmla="*/ 147562 w 153367"/>
                <a:gd name="connsiteY4" fmla="*/ 297228 h 352607"/>
                <a:gd name="connsiteX5" fmla="*/ 92610 w 153367"/>
                <a:gd name="connsiteY5" fmla="*/ 352180 h 352607"/>
                <a:gd name="connsiteX6" fmla="*/ 22273 w 153367"/>
                <a:gd name="connsiteY6" fmla="*/ 314813 h 352607"/>
                <a:gd name="connsiteX7" fmla="*/ 2489 w 153367"/>
                <a:gd name="connsiteY7" fmla="*/ 182928 h 352607"/>
                <a:gd name="connsiteX8" fmla="*/ 6885 w 153367"/>
                <a:gd name="connsiteY8" fmla="*/ 44449 h 352607"/>
                <a:gd name="connsiteX0" fmla="*/ 7178 w 153660"/>
                <a:gd name="connsiteY0" fmla="*/ 44449 h 352310"/>
                <a:gd name="connsiteX1" fmla="*/ 62130 w 153660"/>
                <a:gd name="connsiteY1" fmla="*/ 488 h 352310"/>
                <a:gd name="connsiteX2" fmla="*/ 130271 w 153660"/>
                <a:gd name="connsiteY2" fmla="*/ 31261 h 352310"/>
                <a:gd name="connsiteX3" fmla="*/ 150053 w 153660"/>
                <a:gd name="connsiteY3" fmla="*/ 171938 h 352310"/>
                <a:gd name="connsiteX4" fmla="*/ 147855 w 153660"/>
                <a:gd name="connsiteY4" fmla="*/ 297228 h 352310"/>
                <a:gd name="connsiteX5" fmla="*/ 92903 w 153660"/>
                <a:gd name="connsiteY5" fmla="*/ 352180 h 352310"/>
                <a:gd name="connsiteX6" fmla="*/ 26962 w 153660"/>
                <a:gd name="connsiteY6" fmla="*/ 308219 h 352310"/>
                <a:gd name="connsiteX7" fmla="*/ 2782 w 153660"/>
                <a:gd name="connsiteY7" fmla="*/ 182928 h 352310"/>
                <a:gd name="connsiteX8" fmla="*/ 7178 w 153660"/>
                <a:gd name="connsiteY8" fmla="*/ 44449 h 352310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82928 h 341473"/>
                <a:gd name="connsiteX8" fmla="*/ 7178 w 153958"/>
                <a:gd name="connsiteY8" fmla="*/ 44449 h 341473"/>
                <a:gd name="connsiteX0" fmla="*/ 5932 w 152712"/>
                <a:gd name="connsiteY0" fmla="*/ 44449 h 341473"/>
                <a:gd name="connsiteX1" fmla="*/ 60884 w 152712"/>
                <a:gd name="connsiteY1" fmla="*/ 488 h 341473"/>
                <a:gd name="connsiteX2" fmla="*/ 129025 w 152712"/>
                <a:gd name="connsiteY2" fmla="*/ 31261 h 341473"/>
                <a:gd name="connsiteX3" fmla="*/ 148807 w 152712"/>
                <a:gd name="connsiteY3" fmla="*/ 171938 h 341473"/>
                <a:gd name="connsiteX4" fmla="*/ 146609 w 152712"/>
                <a:gd name="connsiteY4" fmla="*/ 297228 h 341473"/>
                <a:gd name="connsiteX5" fmla="*/ 87260 w 152712"/>
                <a:gd name="connsiteY5" fmla="*/ 341190 h 341473"/>
                <a:gd name="connsiteX6" fmla="*/ 25716 w 152712"/>
                <a:gd name="connsiteY6" fmla="*/ 308219 h 341473"/>
                <a:gd name="connsiteX7" fmla="*/ 3734 w 152712"/>
                <a:gd name="connsiteY7" fmla="*/ 169740 h 341473"/>
                <a:gd name="connsiteX8" fmla="*/ 5932 w 152712"/>
                <a:gd name="connsiteY8" fmla="*/ 44449 h 341473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69740 h 341473"/>
                <a:gd name="connsiteX8" fmla="*/ 7178 w 153958"/>
                <a:gd name="connsiteY8" fmla="*/ 44449 h 341473"/>
                <a:gd name="connsiteX0" fmla="*/ 6886 w 153666"/>
                <a:gd name="connsiteY0" fmla="*/ 44449 h 341196"/>
                <a:gd name="connsiteX1" fmla="*/ 61838 w 153666"/>
                <a:gd name="connsiteY1" fmla="*/ 488 h 341196"/>
                <a:gd name="connsiteX2" fmla="*/ 129979 w 153666"/>
                <a:gd name="connsiteY2" fmla="*/ 31261 h 341196"/>
                <a:gd name="connsiteX3" fmla="*/ 149761 w 153666"/>
                <a:gd name="connsiteY3" fmla="*/ 171938 h 341196"/>
                <a:gd name="connsiteX4" fmla="*/ 147563 w 153666"/>
                <a:gd name="connsiteY4" fmla="*/ 297228 h 341196"/>
                <a:gd name="connsiteX5" fmla="*/ 88214 w 153666"/>
                <a:gd name="connsiteY5" fmla="*/ 341190 h 341196"/>
                <a:gd name="connsiteX6" fmla="*/ 22274 w 153666"/>
                <a:gd name="connsiteY6" fmla="*/ 295031 h 341196"/>
                <a:gd name="connsiteX7" fmla="*/ 2490 w 153666"/>
                <a:gd name="connsiteY7" fmla="*/ 169740 h 341196"/>
                <a:gd name="connsiteX8" fmla="*/ 6886 w 153666"/>
                <a:gd name="connsiteY8" fmla="*/ 44449 h 341196"/>
                <a:gd name="connsiteX0" fmla="*/ 6886 w 152380"/>
                <a:gd name="connsiteY0" fmla="*/ 44449 h 341216"/>
                <a:gd name="connsiteX1" fmla="*/ 61838 w 152380"/>
                <a:gd name="connsiteY1" fmla="*/ 488 h 341216"/>
                <a:gd name="connsiteX2" fmla="*/ 129979 w 152380"/>
                <a:gd name="connsiteY2" fmla="*/ 31261 h 341216"/>
                <a:gd name="connsiteX3" fmla="*/ 149761 w 152380"/>
                <a:gd name="connsiteY3" fmla="*/ 171938 h 341216"/>
                <a:gd name="connsiteX4" fmla="*/ 145365 w 152380"/>
                <a:gd name="connsiteY4" fmla="*/ 299426 h 341216"/>
                <a:gd name="connsiteX5" fmla="*/ 88214 w 152380"/>
                <a:gd name="connsiteY5" fmla="*/ 341190 h 341216"/>
                <a:gd name="connsiteX6" fmla="*/ 22274 w 152380"/>
                <a:gd name="connsiteY6" fmla="*/ 295031 h 341216"/>
                <a:gd name="connsiteX7" fmla="*/ 2490 w 152380"/>
                <a:gd name="connsiteY7" fmla="*/ 169740 h 341216"/>
                <a:gd name="connsiteX8" fmla="*/ 6886 w 152380"/>
                <a:gd name="connsiteY8" fmla="*/ 44449 h 341216"/>
                <a:gd name="connsiteX0" fmla="*/ 6886 w 152646"/>
                <a:gd name="connsiteY0" fmla="*/ 44449 h 339021"/>
                <a:gd name="connsiteX1" fmla="*/ 61838 w 152646"/>
                <a:gd name="connsiteY1" fmla="*/ 488 h 339021"/>
                <a:gd name="connsiteX2" fmla="*/ 129979 w 152646"/>
                <a:gd name="connsiteY2" fmla="*/ 31261 h 339021"/>
                <a:gd name="connsiteX3" fmla="*/ 149761 w 152646"/>
                <a:gd name="connsiteY3" fmla="*/ 171938 h 339021"/>
                <a:gd name="connsiteX4" fmla="*/ 145365 w 152646"/>
                <a:gd name="connsiteY4" fmla="*/ 299426 h 339021"/>
                <a:gd name="connsiteX5" fmla="*/ 83818 w 152646"/>
                <a:gd name="connsiteY5" fmla="*/ 338991 h 339021"/>
                <a:gd name="connsiteX6" fmla="*/ 22274 w 152646"/>
                <a:gd name="connsiteY6" fmla="*/ 295031 h 339021"/>
                <a:gd name="connsiteX7" fmla="*/ 2490 w 152646"/>
                <a:gd name="connsiteY7" fmla="*/ 169740 h 339021"/>
                <a:gd name="connsiteX8" fmla="*/ 6886 w 152646"/>
                <a:gd name="connsiteY8" fmla="*/ 44449 h 339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2646" h="339021">
                  <a:moveTo>
                    <a:pt x="6886" y="44449"/>
                  </a:moveTo>
                  <a:cubicBezTo>
                    <a:pt x="16777" y="16240"/>
                    <a:pt x="41323" y="2686"/>
                    <a:pt x="61838" y="488"/>
                  </a:cubicBezTo>
                  <a:cubicBezTo>
                    <a:pt x="82354" y="-1710"/>
                    <a:pt x="115325" y="2686"/>
                    <a:pt x="129979" y="31261"/>
                  </a:cubicBezTo>
                  <a:cubicBezTo>
                    <a:pt x="144633" y="59836"/>
                    <a:pt x="147197" y="127244"/>
                    <a:pt x="149761" y="171938"/>
                  </a:cubicBezTo>
                  <a:cubicBezTo>
                    <a:pt x="152325" y="216632"/>
                    <a:pt x="156355" y="271584"/>
                    <a:pt x="145365" y="299426"/>
                  </a:cubicBezTo>
                  <a:cubicBezTo>
                    <a:pt x="134375" y="327268"/>
                    <a:pt x="104333" y="339723"/>
                    <a:pt x="83818" y="338991"/>
                  </a:cubicBezTo>
                  <a:cubicBezTo>
                    <a:pt x="63303" y="338259"/>
                    <a:pt x="37294" y="323240"/>
                    <a:pt x="22274" y="295031"/>
                  </a:cubicBezTo>
                  <a:cubicBezTo>
                    <a:pt x="7254" y="266822"/>
                    <a:pt x="5055" y="211504"/>
                    <a:pt x="2490" y="169740"/>
                  </a:cubicBezTo>
                  <a:cubicBezTo>
                    <a:pt x="-75" y="127976"/>
                    <a:pt x="-3005" y="72658"/>
                    <a:pt x="6886" y="44449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6FD8E324-AF48-444D-9238-978D32754AB6}"/>
                </a:ext>
              </a:extLst>
            </p:cNvPr>
            <p:cNvSpPr/>
            <p:nvPr/>
          </p:nvSpPr>
          <p:spPr>
            <a:xfrm>
              <a:off x="6344512" y="3719016"/>
              <a:ext cx="197568" cy="623311"/>
            </a:xfrm>
            <a:custGeom>
              <a:avLst/>
              <a:gdLst>
                <a:gd name="connsiteX0" fmla="*/ 63868 w 187016"/>
                <a:gd name="connsiteY0" fmla="*/ 62019 h 502838"/>
                <a:gd name="connsiteX1" fmla="*/ 86420 w 187016"/>
                <a:gd name="connsiteY1" fmla="*/ 512 h 502838"/>
                <a:gd name="connsiteX2" fmla="*/ 168429 w 187016"/>
                <a:gd name="connsiteY2" fmla="*/ 47667 h 502838"/>
                <a:gd name="connsiteX3" fmla="*/ 156128 w 187016"/>
                <a:gd name="connsiteY3" fmla="*/ 271142 h 502838"/>
                <a:gd name="connsiteX4" fmla="*/ 186881 w 187016"/>
                <a:gd name="connsiteY4" fmla="*/ 412607 h 502838"/>
                <a:gd name="connsiteX5" fmla="*/ 141776 w 187016"/>
                <a:gd name="connsiteY5" fmla="*/ 363402 h 502838"/>
                <a:gd name="connsiteX6" fmla="*/ 162278 w 187016"/>
                <a:gd name="connsiteY6" fmla="*/ 490516 h 502838"/>
                <a:gd name="connsiteX7" fmla="*/ 117173 w 187016"/>
                <a:gd name="connsiteY7" fmla="*/ 394155 h 502838"/>
                <a:gd name="connsiteX8" fmla="*/ 113073 w 187016"/>
                <a:gd name="connsiteY8" fmla="*/ 502817 h 502838"/>
                <a:gd name="connsiteX9" fmla="*/ 86420 w 187016"/>
                <a:gd name="connsiteY9" fmla="*/ 404406 h 502838"/>
                <a:gd name="connsiteX10" fmla="*/ 59767 w 187016"/>
                <a:gd name="connsiteY10" fmla="*/ 500767 h 502838"/>
                <a:gd name="connsiteX11" fmla="*/ 53616 w 187016"/>
                <a:gd name="connsiteY11" fmla="*/ 402356 h 502838"/>
                <a:gd name="connsiteX12" fmla="*/ 311 w 187016"/>
                <a:gd name="connsiteY12" fmla="*/ 433109 h 502838"/>
                <a:gd name="connsiteX13" fmla="*/ 33114 w 187016"/>
                <a:gd name="connsiteY13" fmla="*/ 355201 h 502838"/>
                <a:gd name="connsiteX14" fmla="*/ 63868 w 187016"/>
                <a:gd name="connsiteY14" fmla="*/ 303945 h 502838"/>
                <a:gd name="connsiteX15" fmla="*/ 63868 w 187016"/>
                <a:gd name="connsiteY15" fmla="*/ 62019 h 502838"/>
                <a:gd name="connsiteX0" fmla="*/ 63868 w 187016"/>
                <a:gd name="connsiteY0" fmla="*/ 63996 h 504815"/>
                <a:gd name="connsiteX1" fmla="*/ 113073 w 187016"/>
                <a:gd name="connsiteY1" fmla="*/ 439 h 504815"/>
                <a:gd name="connsiteX2" fmla="*/ 168429 w 187016"/>
                <a:gd name="connsiteY2" fmla="*/ 49644 h 504815"/>
                <a:gd name="connsiteX3" fmla="*/ 156128 w 187016"/>
                <a:gd name="connsiteY3" fmla="*/ 273119 h 504815"/>
                <a:gd name="connsiteX4" fmla="*/ 186881 w 187016"/>
                <a:gd name="connsiteY4" fmla="*/ 414584 h 504815"/>
                <a:gd name="connsiteX5" fmla="*/ 141776 w 187016"/>
                <a:gd name="connsiteY5" fmla="*/ 365379 h 504815"/>
                <a:gd name="connsiteX6" fmla="*/ 162278 w 187016"/>
                <a:gd name="connsiteY6" fmla="*/ 492493 h 504815"/>
                <a:gd name="connsiteX7" fmla="*/ 117173 w 187016"/>
                <a:gd name="connsiteY7" fmla="*/ 396132 h 504815"/>
                <a:gd name="connsiteX8" fmla="*/ 113073 w 187016"/>
                <a:gd name="connsiteY8" fmla="*/ 504794 h 504815"/>
                <a:gd name="connsiteX9" fmla="*/ 86420 w 187016"/>
                <a:gd name="connsiteY9" fmla="*/ 406383 h 504815"/>
                <a:gd name="connsiteX10" fmla="*/ 59767 w 187016"/>
                <a:gd name="connsiteY10" fmla="*/ 502744 h 504815"/>
                <a:gd name="connsiteX11" fmla="*/ 53616 w 187016"/>
                <a:gd name="connsiteY11" fmla="*/ 404333 h 504815"/>
                <a:gd name="connsiteX12" fmla="*/ 311 w 187016"/>
                <a:gd name="connsiteY12" fmla="*/ 435086 h 504815"/>
                <a:gd name="connsiteX13" fmla="*/ 33114 w 187016"/>
                <a:gd name="connsiteY13" fmla="*/ 357178 h 504815"/>
                <a:gd name="connsiteX14" fmla="*/ 63868 w 187016"/>
                <a:gd name="connsiteY14" fmla="*/ 305922 h 504815"/>
                <a:gd name="connsiteX15" fmla="*/ 63868 w 187016"/>
                <a:gd name="connsiteY15" fmla="*/ 63996 h 504815"/>
                <a:gd name="connsiteX0" fmla="*/ 57718 w 187016"/>
                <a:gd name="connsiteY0" fmla="*/ 53366 h 504437"/>
                <a:gd name="connsiteX1" fmla="*/ 113073 w 187016"/>
                <a:gd name="connsiteY1" fmla="*/ 61 h 504437"/>
                <a:gd name="connsiteX2" fmla="*/ 168429 w 187016"/>
                <a:gd name="connsiteY2" fmla="*/ 49266 h 504437"/>
                <a:gd name="connsiteX3" fmla="*/ 156128 w 187016"/>
                <a:gd name="connsiteY3" fmla="*/ 272741 h 504437"/>
                <a:gd name="connsiteX4" fmla="*/ 186881 w 187016"/>
                <a:gd name="connsiteY4" fmla="*/ 414206 h 504437"/>
                <a:gd name="connsiteX5" fmla="*/ 141776 w 187016"/>
                <a:gd name="connsiteY5" fmla="*/ 365001 h 504437"/>
                <a:gd name="connsiteX6" fmla="*/ 162278 w 187016"/>
                <a:gd name="connsiteY6" fmla="*/ 492115 h 504437"/>
                <a:gd name="connsiteX7" fmla="*/ 117173 w 187016"/>
                <a:gd name="connsiteY7" fmla="*/ 395754 h 504437"/>
                <a:gd name="connsiteX8" fmla="*/ 113073 w 187016"/>
                <a:gd name="connsiteY8" fmla="*/ 504416 h 504437"/>
                <a:gd name="connsiteX9" fmla="*/ 86420 w 187016"/>
                <a:gd name="connsiteY9" fmla="*/ 406005 h 504437"/>
                <a:gd name="connsiteX10" fmla="*/ 59767 w 187016"/>
                <a:gd name="connsiteY10" fmla="*/ 502366 h 504437"/>
                <a:gd name="connsiteX11" fmla="*/ 53616 w 187016"/>
                <a:gd name="connsiteY11" fmla="*/ 403955 h 504437"/>
                <a:gd name="connsiteX12" fmla="*/ 311 w 187016"/>
                <a:gd name="connsiteY12" fmla="*/ 434708 h 504437"/>
                <a:gd name="connsiteX13" fmla="*/ 33114 w 187016"/>
                <a:gd name="connsiteY13" fmla="*/ 356800 h 504437"/>
                <a:gd name="connsiteX14" fmla="*/ 63868 w 187016"/>
                <a:gd name="connsiteY14" fmla="*/ 305544 h 504437"/>
                <a:gd name="connsiteX15" fmla="*/ 57718 w 187016"/>
                <a:gd name="connsiteY15" fmla="*/ 53366 h 5044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9767 w 189311"/>
                <a:gd name="connsiteY10" fmla="*/ 5028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57718 w 189311"/>
                <a:gd name="connsiteY0" fmla="*/ 53866 h 504917"/>
                <a:gd name="connsiteX1" fmla="*/ 113073 w 189311"/>
                <a:gd name="connsiteY1" fmla="*/ 561 h 504917"/>
                <a:gd name="connsiteX2" fmla="*/ 170479 w 189311"/>
                <a:gd name="connsiteY2" fmla="*/ 43615 h 504917"/>
                <a:gd name="connsiteX3" fmla="*/ 156128 w 189311"/>
                <a:gd name="connsiteY3" fmla="*/ 273241 h 504917"/>
                <a:gd name="connsiteX4" fmla="*/ 186881 w 189311"/>
                <a:gd name="connsiteY4" fmla="*/ 414706 h 504917"/>
                <a:gd name="connsiteX5" fmla="*/ 141776 w 189311"/>
                <a:gd name="connsiteY5" fmla="*/ 365501 h 504917"/>
                <a:gd name="connsiteX6" fmla="*/ 162278 w 189311"/>
                <a:gd name="connsiteY6" fmla="*/ 492615 h 504917"/>
                <a:gd name="connsiteX7" fmla="*/ 117173 w 189311"/>
                <a:gd name="connsiteY7" fmla="*/ 396254 h 504917"/>
                <a:gd name="connsiteX8" fmla="*/ 113073 w 189311"/>
                <a:gd name="connsiteY8" fmla="*/ 504916 h 504917"/>
                <a:gd name="connsiteX9" fmla="*/ 86420 w 189311"/>
                <a:gd name="connsiteY9" fmla="*/ 406505 h 504917"/>
                <a:gd name="connsiteX10" fmla="*/ 70019 w 189311"/>
                <a:gd name="connsiteY10" fmla="*/ 504917 h 504917"/>
                <a:gd name="connsiteX11" fmla="*/ 53616 w 189311"/>
                <a:gd name="connsiteY11" fmla="*/ 404455 h 504917"/>
                <a:gd name="connsiteX12" fmla="*/ 311 w 189311"/>
                <a:gd name="connsiteY12" fmla="*/ 435208 h 504917"/>
                <a:gd name="connsiteX13" fmla="*/ 33114 w 189311"/>
                <a:gd name="connsiteY13" fmla="*/ 357300 h 504917"/>
                <a:gd name="connsiteX14" fmla="*/ 63868 w 189311"/>
                <a:gd name="connsiteY14" fmla="*/ 306044 h 504917"/>
                <a:gd name="connsiteX15" fmla="*/ 57718 w 189311"/>
                <a:gd name="connsiteY15" fmla="*/ 53866 h 504917"/>
                <a:gd name="connsiteX0" fmla="*/ 57718 w 189311"/>
                <a:gd name="connsiteY0" fmla="*/ 53866 h 504958"/>
                <a:gd name="connsiteX1" fmla="*/ 113073 w 189311"/>
                <a:gd name="connsiteY1" fmla="*/ 561 h 504958"/>
                <a:gd name="connsiteX2" fmla="*/ 170479 w 189311"/>
                <a:gd name="connsiteY2" fmla="*/ 43615 h 504958"/>
                <a:gd name="connsiteX3" fmla="*/ 156128 w 189311"/>
                <a:gd name="connsiteY3" fmla="*/ 273241 h 504958"/>
                <a:gd name="connsiteX4" fmla="*/ 186881 w 189311"/>
                <a:gd name="connsiteY4" fmla="*/ 414706 h 504958"/>
                <a:gd name="connsiteX5" fmla="*/ 141776 w 189311"/>
                <a:gd name="connsiteY5" fmla="*/ 365501 h 504958"/>
                <a:gd name="connsiteX6" fmla="*/ 162278 w 189311"/>
                <a:gd name="connsiteY6" fmla="*/ 492615 h 504958"/>
                <a:gd name="connsiteX7" fmla="*/ 117173 w 189311"/>
                <a:gd name="connsiteY7" fmla="*/ 396254 h 504958"/>
                <a:gd name="connsiteX8" fmla="*/ 113073 w 189311"/>
                <a:gd name="connsiteY8" fmla="*/ 504916 h 504958"/>
                <a:gd name="connsiteX9" fmla="*/ 86420 w 189311"/>
                <a:gd name="connsiteY9" fmla="*/ 406505 h 504958"/>
                <a:gd name="connsiteX10" fmla="*/ 70019 w 189311"/>
                <a:gd name="connsiteY10" fmla="*/ 504917 h 504958"/>
                <a:gd name="connsiteX11" fmla="*/ 53616 w 189311"/>
                <a:gd name="connsiteY11" fmla="*/ 404455 h 504958"/>
                <a:gd name="connsiteX12" fmla="*/ 311 w 189311"/>
                <a:gd name="connsiteY12" fmla="*/ 435208 h 504958"/>
                <a:gd name="connsiteX13" fmla="*/ 33114 w 189311"/>
                <a:gd name="connsiteY13" fmla="*/ 357300 h 504958"/>
                <a:gd name="connsiteX14" fmla="*/ 63868 w 189311"/>
                <a:gd name="connsiteY14" fmla="*/ 306044 h 504958"/>
                <a:gd name="connsiteX15" fmla="*/ 57718 w 189311"/>
                <a:gd name="connsiteY15" fmla="*/ 53866 h 504958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5667 w 189311"/>
                <a:gd name="connsiteY10" fmla="*/ 4987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62647 w 194240"/>
                <a:gd name="connsiteY0" fmla="*/ 53866 h 504916"/>
                <a:gd name="connsiteX1" fmla="*/ 118002 w 194240"/>
                <a:gd name="connsiteY1" fmla="*/ 561 h 504916"/>
                <a:gd name="connsiteX2" fmla="*/ 175408 w 194240"/>
                <a:gd name="connsiteY2" fmla="*/ 43615 h 504916"/>
                <a:gd name="connsiteX3" fmla="*/ 161057 w 194240"/>
                <a:gd name="connsiteY3" fmla="*/ 273241 h 504916"/>
                <a:gd name="connsiteX4" fmla="*/ 191810 w 194240"/>
                <a:gd name="connsiteY4" fmla="*/ 414706 h 504916"/>
                <a:gd name="connsiteX5" fmla="*/ 146705 w 194240"/>
                <a:gd name="connsiteY5" fmla="*/ 365501 h 504916"/>
                <a:gd name="connsiteX6" fmla="*/ 167207 w 194240"/>
                <a:gd name="connsiteY6" fmla="*/ 492615 h 504916"/>
                <a:gd name="connsiteX7" fmla="*/ 122102 w 194240"/>
                <a:gd name="connsiteY7" fmla="*/ 396254 h 504916"/>
                <a:gd name="connsiteX8" fmla="*/ 118002 w 194240"/>
                <a:gd name="connsiteY8" fmla="*/ 504916 h 504916"/>
                <a:gd name="connsiteX9" fmla="*/ 91349 w 194240"/>
                <a:gd name="connsiteY9" fmla="*/ 406505 h 504916"/>
                <a:gd name="connsiteX10" fmla="*/ 60596 w 194240"/>
                <a:gd name="connsiteY10" fmla="*/ 498766 h 504916"/>
                <a:gd name="connsiteX11" fmla="*/ 58545 w 194240"/>
                <a:gd name="connsiteY11" fmla="*/ 404455 h 504916"/>
                <a:gd name="connsiteX12" fmla="*/ 5240 w 194240"/>
                <a:gd name="connsiteY12" fmla="*/ 435208 h 504916"/>
                <a:gd name="connsiteX13" fmla="*/ 38043 w 194240"/>
                <a:gd name="connsiteY13" fmla="*/ 357300 h 504916"/>
                <a:gd name="connsiteX14" fmla="*/ 68797 w 194240"/>
                <a:gd name="connsiteY14" fmla="*/ 306044 h 504916"/>
                <a:gd name="connsiteX15" fmla="*/ 62647 w 194240"/>
                <a:gd name="connsiteY15" fmla="*/ 53866 h 504916"/>
                <a:gd name="connsiteX0" fmla="*/ 55316 w 186909"/>
                <a:gd name="connsiteY0" fmla="*/ 53866 h 504916"/>
                <a:gd name="connsiteX1" fmla="*/ 110671 w 186909"/>
                <a:gd name="connsiteY1" fmla="*/ 561 h 504916"/>
                <a:gd name="connsiteX2" fmla="*/ 168077 w 186909"/>
                <a:gd name="connsiteY2" fmla="*/ 43615 h 504916"/>
                <a:gd name="connsiteX3" fmla="*/ 153726 w 186909"/>
                <a:gd name="connsiteY3" fmla="*/ 273241 h 504916"/>
                <a:gd name="connsiteX4" fmla="*/ 184479 w 186909"/>
                <a:gd name="connsiteY4" fmla="*/ 414706 h 504916"/>
                <a:gd name="connsiteX5" fmla="*/ 139374 w 186909"/>
                <a:gd name="connsiteY5" fmla="*/ 365501 h 504916"/>
                <a:gd name="connsiteX6" fmla="*/ 159876 w 186909"/>
                <a:gd name="connsiteY6" fmla="*/ 492615 h 504916"/>
                <a:gd name="connsiteX7" fmla="*/ 114771 w 186909"/>
                <a:gd name="connsiteY7" fmla="*/ 396254 h 504916"/>
                <a:gd name="connsiteX8" fmla="*/ 110671 w 186909"/>
                <a:gd name="connsiteY8" fmla="*/ 504916 h 504916"/>
                <a:gd name="connsiteX9" fmla="*/ 84018 w 186909"/>
                <a:gd name="connsiteY9" fmla="*/ 406505 h 504916"/>
                <a:gd name="connsiteX10" fmla="*/ 53265 w 186909"/>
                <a:gd name="connsiteY10" fmla="*/ 498766 h 504916"/>
                <a:gd name="connsiteX11" fmla="*/ 51214 w 186909"/>
                <a:gd name="connsiteY11" fmla="*/ 404455 h 504916"/>
                <a:gd name="connsiteX12" fmla="*/ 6110 w 186909"/>
                <a:gd name="connsiteY12" fmla="*/ 420856 h 504916"/>
                <a:gd name="connsiteX13" fmla="*/ 30712 w 186909"/>
                <a:gd name="connsiteY13" fmla="*/ 357300 h 504916"/>
                <a:gd name="connsiteX14" fmla="*/ 61466 w 186909"/>
                <a:gd name="connsiteY14" fmla="*/ 306044 h 504916"/>
                <a:gd name="connsiteX15" fmla="*/ 55316 w 186909"/>
                <a:gd name="connsiteY15" fmla="*/ 53866 h 504916"/>
                <a:gd name="connsiteX0" fmla="*/ 49504 w 181097"/>
                <a:gd name="connsiteY0" fmla="*/ 53866 h 504916"/>
                <a:gd name="connsiteX1" fmla="*/ 104859 w 181097"/>
                <a:gd name="connsiteY1" fmla="*/ 561 h 504916"/>
                <a:gd name="connsiteX2" fmla="*/ 162265 w 181097"/>
                <a:gd name="connsiteY2" fmla="*/ 43615 h 504916"/>
                <a:gd name="connsiteX3" fmla="*/ 147914 w 181097"/>
                <a:gd name="connsiteY3" fmla="*/ 273241 h 504916"/>
                <a:gd name="connsiteX4" fmla="*/ 178667 w 181097"/>
                <a:gd name="connsiteY4" fmla="*/ 414706 h 504916"/>
                <a:gd name="connsiteX5" fmla="*/ 133562 w 181097"/>
                <a:gd name="connsiteY5" fmla="*/ 365501 h 504916"/>
                <a:gd name="connsiteX6" fmla="*/ 154064 w 181097"/>
                <a:gd name="connsiteY6" fmla="*/ 492615 h 504916"/>
                <a:gd name="connsiteX7" fmla="*/ 108959 w 181097"/>
                <a:gd name="connsiteY7" fmla="*/ 396254 h 504916"/>
                <a:gd name="connsiteX8" fmla="*/ 104859 w 181097"/>
                <a:gd name="connsiteY8" fmla="*/ 504916 h 504916"/>
                <a:gd name="connsiteX9" fmla="*/ 78206 w 181097"/>
                <a:gd name="connsiteY9" fmla="*/ 406505 h 504916"/>
                <a:gd name="connsiteX10" fmla="*/ 47453 w 181097"/>
                <a:gd name="connsiteY10" fmla="*/ 498766 h 504916"/>
                <a:gd name="connsiteX11" fmla="*/ 41301 w 181097"/>
                <a:gd name="connsiteY11" fmla="*/ 400354 h 504916"/>
                <a:gd name="connsiteX12" fmla="*/ 298 w 181097"/>
                <a:gd name="connsiteY12" fmla="*/ 420856 h 504916"/>
                <a:gd name="connsiteX13" fmla="*/ 24900 w 181097"/>
                <a:gd name="connsiteY13" fmla="*/ 357300 h 504916"/>
                <a:gd name="connsiteX14" fmla="*/ 55654 w 181097"/>
                <a:gd name="connsiteY14" fmla="*/ 306044 h 504916"/>
                <a:gd name="connsiteX15" fmla="*/ 49504 w 181097"/>
                <a:gd name="connsiteY15" fmla="*/ 53866 h 504916"/>
                <a:gd name="connsiteX0" fmla="*/ 52664 w 184257"/>
                <a:gd name="connsiteY0" fmla="*/ 53866 h 504916"/>
                <a:gd name="connsiteX1" fmla="*/ 108019 w 184257"/>
                <a:gd name="connsiteY1" fmla="*/ 561 h 504916"/>
                <a:gd name="connsiteX2" fmla="*/ 165425 w 184257"/>
                <a:gd name="connsiteY2" fmla="*/ 43615 h 504916"/>
                <a:gd name="connsiteX3" fmla="*/ 151074 w 184257"/>
                <a:gd name="connsiteY3" fmla="*/ 273241 h 504916"/>
                <a:gd name="connsiteX4" fmla="*/ 181827 w 184257"/>
                <a:gd name="connsiteY4" fmla="*/ 414706 h 504916"/>
                <a:gd name="connsiteX5" fmla="*/ 136722 w 184257"/>
                <a:gd name="connsiteY5" fmla="*/ 365501 h 504916"/>
                <a:gd name="connsiteX6" fmla="*/ 157224 w 184257"/>
                <a:gd name="connsiteY6" fmla="*/ 492615 h 504916"/>
                <a:gd name="connsiteX7" fmla="*/ 112119 w 184257"/>
                <a:gd name="connsiteY7" fmla="*/ 396254 h 504916"/>
                <a:gd name="connsiteX8" fmla="*/ 108019 w 184257"/>
                <a:gd name="connsiteY8" fmla="*/ 504916 h 504916"/>
                <a:gd name="connsiteX9" fmla="*/ 81366 w 184257"/>
                <a:gd name="connsiteY9" fmla="*/ 406505 h 504916"/>
                <a:gd name="connsiteX10" fmla="*/ 50613 w 184257"/>
                <a:gd name="connsiteY10" fmla="*/ 498766 h 504916"/>
                <a:gd name="connsiteX11" fmla="*/ 44461 w 184257"/>
                <a:gd name="connsiteY11" fmla="*/ 400354 h 504916"/>
                <a:gd name="connsiteX12" fmla="*/ 3458 w 184257"/>
                <a:gd name="connsiteY12" fmla="*/ 420856 h 504916"/>
                <a:gd name="connsiteX13" fmla="*/ 28060 w 184257"/>
                <a:gd name="connsiteY13" fmla="*/ 357300 h 504916"/>
                <a:gd name="connsiteX14" fmla="*/ 58814 w 184257"/>
                <a:gd name="connsiteY14" fmla="*/ 306044 h 504916"/>
                <a:gd name="connsiteX15" fmla="*/ 52664 w 184257"/>
                <a:gd name="connsiteY15" fmla="*/ 53866 h 504916"/>
                <a:gd name="connsiteX0" fmla="*/ 52664 w 181873"/>
                <a:gd name="connsiteY0" fmla="*/ 53866 h 504916"/>
                <a:gd name="connsiteX1" fmla="*/ 108019 w 181873"/>
                <a:gd name="connsiteY1" fmla="*/ 561 h 504916"/>
                <a:gd name="connsiteX2" fmla="*/ 165425 w 181873"/>
                <a:gd name="connsiteY2" fmla="*/ 43615 h 504916"/>
                <a:gd name="connsiteX3" fmla="*/ 151074 w 181873"/>
                <a:gd name="connsiteY3" fmla="*/ 273241 h 504916"/>
                <a:gd name="connsiteX4" fmla="*/ 181827 w 181873"/>
                <a:gd name="connsiteY4" fmla="*/ 414706 h 504916"/>
                <a:gd name="connsiteX5" fmla="*/ 142873 w 181873"/>
                <a:gd name="connsiteY5" fmla="*/ 377802 h 504916"/>
                <a:gd name="connsiteX6" fmla="*/ 157224 w 181873"/>
                <a:gd name="connsiteY6" fmla="*/ 492615 h 504916"/>
                <a:gd name="connsiteX7" fmla="*/ 112119 w 181873"/>
                <a:gd name="connsiteY7" fmla="*/ 396254 h 504916"/>
                <a:gd name="connsiteX8" fmla="*/ 108019 w 181873"/>
                <a:gd name="connsiteY8" fmla="*/ 504916 h 504916"/>
                <a:gd name="connsiteX9" fmla="*/ 81366 w 181873"/>
                <a:gd name="connsiteY9" fmla="*/ 406505 h 504916"/>
                <a:gd name="connsiteX10" fmla="*/ 50613 w 181873"/>
                <a:gd name="connsiteY10" fmla="*/ 498766 h 504916"/>
                <a:gd name="connsiteX11" fmla="*/ 44461 w 181873"/>
                <a:gd name="connsiteY11" fmla="*/ 400354 h 504916"/>
                <a:gd name="connsiteX12" fmla="*/ 3458 w 181873"/>
                <a:gd name="connsiteY12" fmla="*/ 420856 h 504916"/>
                <a:gd name="connsiteX13" fmla="*/ 28060 w 181873"/>
                <a:gd name="connsiteY13" fmla="*/ 357300 h 504916"/>
                <a:gd name="connsiteX14" fmla="*/ 58814 w 181873"/>
                <a:gd name="connsiteY14" fmla="*/ 306044 h 504916"/>
                <a:gd name="connsiteX15" fmla="*/ 52664 w 181873"/>
                <a:gd name="connsiteY15" fmla="*/ 53866 h 504916"/>
                <a:gd name="connsiteX0" fmla="*/ 52664 w 181839"/>
                <a:gd name="connsiteY0" fmla="*/ 53866 h 504916"/>
                <a:gd name="connsiteX1" fmla="*/ 108019 w 181839"/>
                <a:gd name="connsiteY1" fmla="*/ 561 h 504916"/>
                <a:gd name="connsiteX2" fmla="*/ 165425 w 181839"/>
                <a:gd name="connsiteY2" fmla="*/ 43615 h 504916"/>
                <a:gd name="connsiteX3" fmla="*/ 151074 w 181839"/>
                <a:gd name="connsiteY3" fmla="*/ 273241 h 504916"/>
                <a:gd name="connsiteX4" fmla="*/ 181827 w 181839"/>
                <a:gd name="connsiteY4" fmla="*/ 414706 h 504916"/>
                <a:gd name="connsiteX5" fmla="*/ 146973 w 181839"/>
                <a:gd name="connsiteY5" fmla="*/ 386003 h 504916"/>
                <a:gd name="connsiteX6" fmla="*/ 157224 w 181839"/>
                <a:gd name="connsiteY6" fmla="*/ 492615 h 504916"/>
                <a:gd name="connsiteX7" fmla="*/ 112119 w 181839"/>
                <a:gd name="connsiteY7" fmla="*/ 396254 h 504916"/>
                <a:gd name="connsiteX8" fmla="*/ 108019 w 181839"/>
                <a:gd name="connsiteY8" fmla="*/ 504916 h 504916"/>
                <a:gd name="connsiteX9" fmla="*/ 81366 w 181839"/>
                <a:gd name="connsiteY9" fmla="*/ 406505 h 504916"/>
                <a:gd name="connsiteX10" fmla="*/ 50613 w 181839"/>
                <a:gd name="connsiteY10" fmla="*/ 498766 h 504916"/>
                <a:gd name="connsiteX11" fmla="*/ 44461 w 181839"/>
                <a:gd name="connsiteY11" fmla="*/ 400354 h 504916"/>
                <a:gd name="connsiteX12" fmla="*/ 3458 w 181839"/>
                <a:gd name="connsiteY12" fmla="*/ 420856 h 504916"/>
                <a:gd name="connsiteX13" fmla="*/ 28060 w 181839"/>
                <a:gd name="connsiteY13" fmla="*/ 357300 h 504916"/>
                <a:gd name="connsiteX14" fmla="*/ 58814 w 181839"/>
                <a:gd name="connsiteY14" fmla="*/ 306044 h 504916"/>
                <a:gd name="connsiteX15" fmla="*/ 52664 w 181839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270875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9467 h 510517"/>
                <a:gd name="connsiteX1" fmla="*/ 100203 w 183758"/>
                <a:gd name="connsiteY1" fmla="*/ 301 h 510517"/>
                <a:gd name="connsiteX2" fmla="*/ 165425 w 183758"/>
                <a:gd name="connsiteY2" fmla="*/ 49216 h 510517"/>
                <a:gd name="connsiteX3" fmla="*/ 151074 w 183758"/>
                <a:gd name="connsiteY3" fmla="*/ 278842 h 510517"/>
                <a:gd name="connsiteX4" fmla="*/ 181827 w 183758"/>
                <a:gd name="connsiteY4" fmla="*/ 420307 h 510517"/>
                <a:gd name="connsiteX5" fmla="*/ 146973 w 183758"/>
                <a:gd name="connsiteY5" fmla="*/ 391604 h 510517"/>
                <a:gd name="connsiteX6" fmla="*/ 157224 w 183758"/>
                <a:gd name="connsiteY6" fmla="*/ 498216 h 510517"/>
                <a:gd name="connsiteX7" fmla="*/ 112119 w 183758"/>
                <a:gd name="connsiteY7" fmla="*/ 401855 h 510517"/>
                <a:gd name="connsiteX8" fmla="*/ 108019 w 183758"/>
                <a:gd name="connsiteY8" fmla="*/ 510517 h 510517"/>
                <a:gd name="connsiteX9" fmla="*/ 81366 w 183758"/>
                <a:gd name="connsiteY9" fmla="*/ 412106 h 510517"/>
                <a:gd name="connsiteX10" fmla="*/ 50613 w 183758"/>
                <a:gd name="connsiteY10" fmla="*/ 504367 h 510517"/>
                <a:gd name="connsiteX11" fmla="*/ 44461 w 183758"/>
                <a:gd name="connsiteY11" fmla="*/ 405955 h 510517"/>
                <a:gd name="connsiteX12" fmla="*/ 3458 w 183758"/>
                <a:gd name="connsiteY12" fmla="*/ 426457 h 510517"/>
                <a:gd name="connsiteX13" fmla="*/ 28060 w 183758"/>
                <a:gd name="connsiteY13" fmla="*/ 362901 h 510517"/>
                <a:gd name="connsiteX14" fmla="*/ 56860 w 183758"/>
                <a:gd name="connsiteY14" fmla="*/ 233491 h 510517"/>
                <a:gd name="connsiteX15" fmla="*/ 52664 w 183758"/>
                <a:gd name="connsiteY15" fmla="*/ 59467 h 510517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85"/>
                <a:gd name="connsiteX1" fmla="*/ 100203 w 183622"/>
                <a:gd name="connsiteY1" fmla="*/ 555 h 510785"/>
                <a:gd name="connsiteX2" fmla="*/ 165425 w 183622"/>
                <a:gd name="connsiteY2" fmla="*/ 49470 h 510785"/>
                <a:gd name="connsiteX3" fmla="*/ 151074 w 183622"/>
                <a:gd name="connsiteY3" fmla="*/ 310357 h 510785"/>
                <a:gd name="connsiteX4" fmla="*/ 181827 w 183622"/>
                <a:gd name="connsiteY4" fmla="*/ 420561 h 510785"/>
                <a:gd name="connsiteX5" fmla="*/ 146973 w 183622"/>
                <a:gd name="connsiteY5" fmla="*/ 391858 h 510785"/>
                <a:gd name="connsiteX6" fmla="*/ 157224 w 183622"/>
                <a:gd name="connsiteY6" fmla="*/ 498470 h 510785"/>
                <a:gd name="connsiteX7" fmla="*/ 112119 w 183622"/>
                <a:gd name="connsiteY7" fmla="*/ 402109 h 510785"/>
                <a:gd name="connsiteX8" fmla="*/ 108019 w 183622"/>
                <a:gd name="connsiteY8" fmla="*/ 510771 h 510785"/>
                <a:gd name="connsiteX9" fmla="*/ 77459 w 183622"/>
                <a:gd name="connsiteY9" fmla="*/ 410406 h 510785"/>
                <a:gd name="connsiteX10" fmla="*/ 50613 w 183622"/>
                <a:gd name="connsiteY10" fmla="*/ 504621 h 510785"/>
                <a:gd name="connsiteX11" fmla="*/ 44461 w 183622"/>
                <a:gd name="connsiteY11" fmla="*/ 406209 h 510785"/>
                <a:gd name="connsiteX12" fmla="*/ 3458 w 183622"/>
                <a:gd name="connsiteY12" fmla="*/ 426711 h 510785"/>
                <a:gd name="connsiteX13" fmla="*/ 28060 w 183622"/>
                <a:gd name="connsiteY13" fmla="*/ 363155 h 510785"/>
                <a:gd name="connsiteX14" fmla="*/ 56860 w 183622"/>
                <a:gd name="connsiteY14" fmla="*/ 233745 h 510785"/>
                <a:gd name="connsiteX15" fmla="*/ 52664 w 183622"/>
                <a:gd name="connsiteY15" fmla="*/ 59721 h 510785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94408 h 545501"/>
                <a:gd name="connsiteX1" fmla="*/ 102157 w 183622"/>
                <a:gd name="connsiteY1" fmla="*/ 73 h 545501"/>
                <a:gd name="connsiteX2" fmla="*/ 165425 w 183622"/>
                <a:gd name="connsiteY2" fmla="*/ 84157 h 545501"/>
                <a:gd name="connsiteX3" fmla="*/ 151074 w 183622"/>
                <a:gd name="connsiteY3" fmla="*/ 345044 h 545501"/>
                <a:gd name="connsiteX4" fmla="*/ 181827 w 183622"/>
                <a:gd name="connsiteY4" fmla="*/ 455248 h 545501"/>
                <a:gd name="connsiteX5" fmla="*/ 146973 w 183622"/>
                <a:gd name="connsiteY5" fmla="*/ 426545 h 545501"/>
                <a:gd name="connsiteX6" fmla="*/ 157224 w 183622"/>
                <a:gd name="connsiteY6" fmla="*/ 533157 h 545501"/>
                <a:gd name="connsiteX7" fmla="*/ 112119 w 183622"/>
                <a:gd name="connsiteY7" fmla="*/ 436796 h 545501"/>
                <a:gd name="connsiteX8" fmla="*/ 108019 w 183622"/>
                <a:gd name="connsiteY8" fmla="*/ 545458 h 545501"/>
                <a:gd name="connsiteX9" fmla="*/ 77459 w 183622"/>
                <a:gd name="connsiteY9" fmla="*/ 445093 h 545501"/>
                <a:gd name="connsiteX10" fmla="*/ 50613 w 183622"/>
                <a:gd name="connsiteY10" fmla="*/ 539308 h 545501"/>
                <a:gd name="connsiteX11" fmla="*/ 44461 w 183622"/>
                <a:gd name="connsiteY11" fmla="*/ 440896 h 545501"/>
                <a:gd name="connsiteX12" fmla="*/ 3458 w 183622"/>
                <a:gd name="connsiteY12" fmla="*/ 461398 h 545501"/>
                <a:gd name="connsiteX13" fmla="*/ 28060 w 183622"/>
                <a:gd name="connsiteY13" fmla="*/ 397842 h 545501"/>
                <a:gd name="connsiteX14" fmla="*/ 56860 w 183622"/>
                <a:gd name="connsiteY14" fmla="*/ 268432 h 545501"/>
                <a:gd name="connsiteX15" fmla="*/ 52664 w 183622"/>
                <a:gd name="connsiteY15" fmla="*/ 94408 h 545501"/>
                <a:gd name="connsiteX0" fmla="*/ 52664 w 183622"/>
                <a:gd name="connsiteY0" fmla="*/ 99119 h 550212"/>
                <a:gd name="connsiteX1" fmla="*/ 102157 w 183622"/>
                <a:gd name="connsiteY1" fmla="*/ 4784 h 550212"/>
                <a:gd name="connsiteX2" fmla="*/ 165425 w 183622"/>
                <a:gd name="connsiteY2" fmla="*/ 49791 h 550212"/>
                <a:gd name="connsiteX3" fmla="*/ 151074 w 183622"/>
                <a:gd name="connsiteY3" fmla="*/ 349755 h 550212"/>
                <a:gd name="connsiteX4" fmla="*/ 181827 w 183622"/>
                <a:gd name="connsiteY4" fmla="*/ 459959 h 550212"/>
                <a:gd name="connsiteX5" fmla="*/ 146973 w 183622"/>
                <a:gd name="connsiteY5" fmla="*/ 431256 h 550212"/>
                <a:gd name="connsiteX6" fmla="*/ 157224 w 183622"/>
                <a:gd name="connsiteY6" fmla="*/ 537868 h 550212"/>
                <a:gd name="connsiteX7" fmla="*/ 112119 w 183622"/>
                <a:gd name="connsiteY7" fmla="*/ 441507 h 550212"/>
                <a:gd name="connsiteX8" fmla="*/ 108019 w 183622"/>
                <a:gd name="connsiteY8" fmla="*/ 550169 h 550212"/>
                <a:gd name="connsiteX9" fmla="*/ 77459 w 183622"/>
                <a:gd name="connsiteY9" fmla="*/ 449804 h 550212"/>
                <a:gd name="connsiteX10" fmla="*/ 50613 w 183622"/>
                <a:gd name="connsiteY10" fmla="*/ 544019 h 550212"/>
                <a:gd name="connsiteX11" fmla="*/ 44461 w 183622"/>
                <a:gd name="connsiteY11" fmla="*/ 445607 h 550212"/>
                <a:gd name="connsiteX12" fmla="*/ 3458 w 183622"/>
                <a:gd name="connsiteY12" fmla="*/ 466109 h 550212"/>
                <a:gd name="connsiteX13" fmla="*/ 28060 w 183622"/>
                <a:gd name="connsiteY13" fmla="*/ 402553 h 550212"/>
                <a:gd name="connsiteX14" fmla="*/ 56860 w 183622"/>
                <a:gd name="connsiteY14" fmla="*/ 273143 h 550212"/>
                <a:gd name="connsiteX15" fmla="*/ 52664 w 183622"/>
                <a:gd name="connsiteY15" fmla="*/ 99119 h 550212"/>
                <a:gd name="connsiteX0" fmla="*/ 52664 w 183622"/>
                <a:gd name="connsiteY0" fmla="*/ 52963 h 547041"/>
                <a:gd name="connsiteX1" fmla="*/ 102157 w 183622"/>
                <a:gd name="connsiteY1" fmla="*/ 1613 h 547041"/>
                <a:gd name="connsiteX2" fmla="*/ 165425 w 183622"/>
                <a:gd name="connsiteY2" fmla="*/ 46620 h 547041"/>
                <a:gd name="connsiteX3" fmla="*/ 151074 w 183622"/>
                <a:gd name="connsiteY3" fmla="*/ 346584 h 547041"/>
                <a:gd name="connsiteX4" fmla="*/ 181827 w 183622"/>
                <a:gd name="connsiteY4" fmla="*/ 456788 h 547041"/>
                <a:gd name="connsiteX5" fmla="*/ 146973 w 183622"/>
                <a:gd name="connsiteY5" fmla="*/ 428085 h 547041"/>
                <a:gd name="connsiteX6" fmla="*/ 157224 w 183622"/>
                <a:gd name="connsiteY6" fmla="*/ 534697 h 547041"/>
                <a:gd name="connsiteX7" fmla="*/ 112119 w 183622"/>
                <a:gd name="connsiteY7" fmla="*/ 438336 h 547041"/>
                <a:gd name="connsiteX8" fmla="*/ 108019 w 183622"/>
                <a:gd name="connsiteY8" fmla="*/ 546998 h 547041"/>
                <a:gd name="connsiteX9" fmla="*/ 77459 w 183622"/>
                <a:gd name="connsiteY9" fmla="*/ 446633 h 547041"/>
                <a:gd name="connsiteX10" fmla="*/ 50613 w 183622"/>
                <a:gd name="connsiteY10" fmla="*/ 540848 h 547041"/>
                <a:gd name="connsiteX11" fmla="*/ 44461 w 183622"/>
                <a:gd name="connsiteY11" fmla="*/ 442436 h 547041"/>
                <a:gd name="connsiteX12" fmla="*/ 3458 w 183622"/>
                <a:gd name="connsiteY12" fmla="*/ 462938 h 547041"/>
                <a:gd name="connsiteX13" fmla="*/ 28060 w 183622"/>
                <a:gd name="connsiteY13" fmla="*/ 399382 h 547041"/>
                <a:gd name="connsiteX14" fmla="*/ 56860 w 183622"/>
                <a:gd name="connsiteY14" fmla="*/ 269972 h 547041"/>
                <a:gd name="connsiteX15" fmla="*/ 52664 w 183622"/>
                <a:gd name="connsiteY15" fmla="*/ 52963 h 547041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3622" h="555612">
                  <a:moveTo>
                    <a:pt x="52664" y="61534"/>
                  </a:moveTo>
                  <a:cubicBezTo>
                    <a:pt x="59888" y="15179"/>
                    <a:pt x="81410" y="1472"/>
                    <a:pt x="100203" y="415"/>
                  </a:cubicBezTo>
                  <a:cubicBezTo>
                    <a:pt x="118996" y="-642"/>
                    <a:pt x="156947" y="-3932"/>
                    <a:pt x="165425" y="55191"/>
                  </a:cubicBezTo>
                  <a:cubicBezTo>
                    <a:pt x="173903" y="114314"/>
                    <a:pt x="148340" y="286794"/>
                    <a:pt x="151074" y="355155"/>
                  </a:cubicBezTo>
                  <a:cubicBezTo>
                    <a:pt x="153808" y="423516"/>
                    <a:pt x="192279" y="447868"/>
                    <a:pt x="181827" y="465359"/>
                  </a:cubicBezTo>
                  <a:cubicBezTo>
                    <a:pt x="171375" y="482850"/>
                    <a:pt x="151074" y="423671"/>
                    <a:pt x="146973" y="436656"/>
                  </a:cubicBezTo>
                  <a:cubicBezTo>
                    <a:pt x="142873" y="449641"/>
                    <a:pt x="171138" y="533553"/>
                    <a:pt x="157224" y="543268"/>
                  </a:cubicBezTo>
                  <a:cubicBezTo>
                    <a:pt x="143310" y="552983"/>
                    <a:pt x="120320" y="444857"/>
                    <a:pt x="112119" y="446907"/>
                  </a:cubicBezTo>
                  <a:cubicBezTo>
                    <a:pt x="103918" y="448957"/>
                    <a:pt x="123565" y="558094"/>
                    <a:pt x="108019" y="555569"/>
                  </a:cubicBezTo>
                  <a:cubicBezTo>
                    <a:pt x="92473" y="553044"/>
                    <a:pt x="87027" y="456229"/>
                    <a:pt x="77459" y="455204"/>
                  </a:cubicBezTo>
                  <a:cubicBezTo>
                    <a:pt x="67891" y="454179"/>
                    <a:pt x="67836" y="548164"/>
                    <a:pt x="50613" y="549419"/>
                  </a:cubicBezTo>
                  <a:cubicBezTo>
                    <a:pt x="33390" y="550674"/>
                    <a:pt x="52320" y="463992"/>
                    <a:pt x="44461" y="451007"/>
                  </a:cubicBezTo>
                  <a:cubicBezTo>
                    <a:pt x="36602" y="438022"/>
                    <a:pt x="16442" y="478685"/>
                    <a:pt x="3458" y="471509"/>
                  </a:cubicBezTo>
                  <a:cubicBezTo>
                    <a:pt x="-9526" y="464333"/>
                    <a:pt x="17467" y="429480"/>
                    <a:pt x="28060" y="407953"/>
                  </a:cubicBezTo>
                  <a:cubicBezTo>
                    <a:pt x="60144" y="359073"/>
                    <a:pt x="59236" y="343593"/>
                    <a:pt x="56860" y="278543"/>
                  </a:cubicBezTo>
                  <a:cubicBezTo>
                    <a:pt x="54484" y="213493"/>
                    <a:pt x="45440" y="107889"/>
                    <a:pt x="52664" y="61534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BAE6A84B-A311-431C-96BF-E1071CC6CB9A}"/>
                </a:ext>
              </a:extLst>
            </p:cNvPr>
            <p:cNvSpPr/>
            <p:nvPr/>
          </p:nvSpPr>
          <p:spPr>
            <a:xfrm rot="21263673">
              <a:off x="6291007" y="3196089"/>
              <a:ext cx="226497" cy="384246"/>
            </a:xfrm>
            <a:custGeom>
              <a:avLst/>
              <a:gdLst>
                <a:gd name="connsiteX0" fmla="*/ 26048 w 207295"/>
                <a:gd name="connsiteY0" fmla="*/ 89400 h 310281"/>
                <a:gd name="connsiteX1" fmla="*/ 88597 w 207295"/>
                <a:gd name="connsiteY1" fmla="*/ 44 h 310281"/>
                <a:gd name="connsiteX2" fmla="*/ 171995 w 207295"/>
                <a:gd name="connsiteY2" fmla="*/ 80464 h 310281"/>
                <a:gd name="connsiteX3" fmla="*/ 204758 w 207295"/>
                <a:gd name="connsiteY3" fmla="*/ 274067 h 310281"/>
                <a:gd name="connsiteX4" fmla="*/ 109446 w 207295"/>
                <a:gd name="connsiteY4" fmla="*/ 294916 h 310281"/>
                <a:gd name="connsiteX5" fmla="*/ 5199 w 207295"/>
                <a:gd name="connsiteY5" fmla="*/ 294916 h 310281"/>
                <a:gd name="connsiteX6" fmla="*/ 26048 w 207295"/>
                <a:gd name="connsiteY6" fmla="*/ 89400 h 310281"/>
                <a:gd name="connsiteX0" fmla="*/ 25027 w 206625"/>
                <a:gd name="connsiteY0" fmla="*/ 89400 h 324978"/>
                <a:gd name="connsiteX1" fmla="*/ 87576 w 206625"/>
                <a:gd name="connsiteY1" fmla="*/ 44 h 324978"/>
                <a:gd name="connsiteX2" fmla="*/ 170974 w 206625"/>
                <a:gd name="connsiteY2" fmla="*/ 80464 h 324978"/>
                <a:gd name="connsiteX3" fmla="*/ 203737 w 206625"/>
                <a:gd name="connsiteY3" fmla="*/ 274067 h 324978"/>
                <a:gd name="connsiteX4" fmla="*/ 102468 w 206625"/>
                <a:gd name="connsiteY4" fmla="*/ 321723 h 324978"/>
                <a:gd name="connsiteX5" fmla="*/ 4178 w 206625"/>
                <a:gd name="connsiteY5" fmla="*/ 294916 h 324978"/>
                <a:gd name="connsiteX6" fmla="*/ 25027 w 206625"/>
                <a:gd name="connsiteY6" fmla="*/ 89400 h 324978"/>
                <a:gd name="connsiteX0" fmla="*/ 25027 w 215052"/>
                <a:gd name="connsiteY0" fmla="*/ 89406 h 325089"/>
                <a:gd name="connsiteX1" fmla="*/ 87576 w 215052"/>
                <a:gd name="connsiteY1" fmla="*/ 50 h 325089"/>
                <a:gd name="connsiteX2" fmla="*/ 170974 w 215052"/>
                <a:gd name="connsiteY2" fmla="*/ 80470 h 325089"/>
                <a:gd name="connsiteX3" fmla="*/ 212673 w 215052"/>
                <a:gd name="connsiteY3" fmla="*/ 300880 h 325089"/>
                <a:gd name="connsiteX4" fmla="*/ 102468 w 215052"/>
                <a:gd name="connsiteY4" fmla="*/ 321729 h 325089"/>
                <a:gd name="connsiteX5" fmla="*/ 4178 w 215052"/>
                <a:gd name="connsiteY5" fmla="*/ 294922 h 325089"/>
                <a:gd name="connsiteX6" fmla="*/ 25027 w 215052"/>
                <a:gd name="connsiteY6" fmla="*/ 89406 h 325089"/>
                <a:gd name="connsiteX0" fmla="*/ 33149 w 223174"/>
                <a:gd name="connsiteY0" fmla="*/ 89406 h 331862"/>
                <a:gd name="connsiteX1" fmla="*/ 95698 w 223174"/>
                <a:gd name="connsiteY1" fmla="*/ 50 h 331862"/>
                <a:gd name="connsiteX2" fmla="*/ 179096 w 223174"/>
                <a:gd name="connsiteY2" fmla="*/ 80470 h 331862"/>
                <a:gd name="connsiteX3" fmla="*/ 220795 w 223174"/>
                <a:gd name="connsiteY3" fmla="*/ 300880 h 331862"/>
                <a:gd name="connsiteX4" fmla="*/ 110590 w 223174"/>
                <a:gd name="connsiteY4" fmla="*/ 321729 h 331862"/>
                <a:gd name="connsiteX5" fmla="*/ 3365 w 223174"/>
                <a:gd name="connsiteY5" fmla="*/ 309814 h 331862"/>
                <a:gd name="connsiteX6" fmla="*/ 33149 w 223174"/>
                <a:gd name="connsiteY6" fmla="*/ 89406 h 331862"/>
                <a:gd name="connsiteX0" fmla="*/ 23550 w 225489"/>
                <a:gd name="connsiteY0" fmla="*/ 104561 h 331102"/>
                <a:gd name="connsiteX1" fmla="*/ 98013 w 225489"/>
                <a:gd name="connsiteY1" fmla="*/ 312 h 331102"/>
                <a:gd name="connsiteX2" fmla="*/ 181411 w 225489"/>
                <a:gd name="connsiteY2" fmla="*/ 80732 h 331102"/>
                <a:gd name="connsiteX3" fmla="*/ 223110 w 225489"/>
                <a:gd name="connsiteY3" fmla="*/ 301142 h 331102"/>
                <a:gd name="connsiteX4" fmla="*/ 112905 w 225489"/>
                <a:gd name="connsiteY4" fmla="*/ 321991 h 331102"/>
                <a:gd name="connsiteX5" fmla="*/ 5680 w 225489"/>
                <a:gd name="connsiteY5" fmla="*/ 310076 h 331102"/>
                <a:gd name="connsiteX6" fmla="*/ 23550 w 225489"/>
                <a:gd name="connsiteY6" fmla="*/ 104561 h 331102"/>
                <a:gd name="connsiteX0" fmla="*/ 23550 w 227742"/>
                <a:gd name="connsiteY0" fmla="*/ 104561 h 331102"/>
                <a:gd name="connsiteX1" fmla="*/ 98013 w 227742"/>
                <a:gd name="connsiteY1" fmla="*/ 312 h 331102"/>
                <a:gd name="connsiteX2" fmla="*/ 196304 w 227742"/>
                <a:gd name="connsiteY2" fmla="*/ 80732 h 331102"/>
                <a:gd name="connsiteX3" fmla="*/ 223110 w 227742"/>
                <a:gd name="connsiteY3" fmla="*/ 301142 h 331102"/>
                <a:gd name="connsiteX4" fmla="*/ 112905 w 227742"/>
                <a:gd name="connsiteY4" fmla="*/ 321991 h 331102"/>
                <a:gd name="connsiteX5" fmla="*/ 5680 w 227742"/>
                <a:gd name="connsiteY5" fmla="*/ 310076 h 331102"/>
                <a:gd name="connsiteX6" fmla="*/ 23550 w 227742"/>
                <a:gd name="connsiteY6" fmla="*/ 104561 h 331102"/>
                <a:gd name="connsiteX0" fmla="*/ 19305 w 229454"/>
                <a:gd name="connsiteY0" fmla="*/ 68648 h 333403"/>
                <a:gd name="connsiteX1" fmla="*/ 99725 w 229454"/>
                <a:gd name="connsiteY1" fmla="*/ 141 h 333403"/>
                <a:gd name="connsiteX2" fmla="*/ 198016 w 229454"/>
                <a:gd name="connsiteY2" fmla="*/ 80561 h 333403"/>
                <a:gd name="connsiteX3" fmla="*/ 224822 w 229454"/>
                <a:gd name="connsiteY3" fmla="*/ 300971 h 333403"/>
                <a:gd name="connsiteX4" fmla="*/ 114617 w 229454"/>
                <a:gd name="connsiteY4" fmla="*/ 321820 h 333403"/>
                <a:gd name="connsiteX5" fmla="*/ 7392 w 229454"/>
                <a:gd name="connsiteY5" fmla="*/ 309905 h 333403"/>
                <a:gd name="connsiteX6" fmla="*/ 19305 w 229454"/>
                <a:gd name="connsiteY6" fmla="*/ 68648 h 333403"/>
                <a:gd name="connsiteX0" fmla="*/ 19305 w 226896"/>
                <a:gd name="connsiteY0" fmla="*/ 68558 h 333313"/>
                <a:gd name="connsiteX1" fmla="*/ 99725 w 226896"/>
                <a:gd name="connsiteY1" fmla="*/ 51 h 333313"/>
                <a:gd name="connsiteX2" fmla="*/ 180145 w 226896"/>
                <a:gd name="connsiteY2" fmla="*/ 62599 h 333313"/>
                <a:gd name="connsiteX3" fmla="*/ 224822 w 226896"/>
                <a:gd name="connsiteY3" fmla="*/ 300881 h 333313"/>
                <a:gd name="connsiteX4" fmla="*/ 114617 w 226896"/>
                <a:gd name="connsiteY4" fmla="*/ 321730 h 333313"/>
                <a:gd name="connsiteX5" fmla="*/ 7392 w 226896"/>
                <a:gd name="connsiteY5" fmla="*/ 309815 h 333313"/>
                <a:gd name="connsiteX6" fmla="*/ 19305 w 226896"/>
                <a:gd name="connsiteY6" fmla="*/ 68558 h 333313"/>
                <a:gd name="connsiteX0" fmla="*/ 18790 w 226497"/>
                <a:gd name="connsiteY0" fmla="*/ 95334 h 360089"/>
                <a:gd name="connsiteX1" fmla="*/ 84318 w 226497"/>
                <a:gd name="connsiteY1" fmla="*/ 20 h 360089"/>
                <a:gd name="connsiteX2" fmla="*/ 179630 w 226497"/>
                <a:gd name="connsiteY2" fmla="*/ 89375 h 360089"/>
                <a:gd name="connsiteX3" fmla="*/ 224307 w 226497"/>
                <a:gd name="connsiteY3" fmla="*/ 327657 h 360089"/>
                <a:gd name="connsiteX4" fmla="*/ 114102 w 226497"/>
                <a:gd name="connsiteY4" fmla="*/ 348506 h 360089"/>
                <a:gd name="connsiteX5" fmla="*/ 6877 w 226497"/>
                <a:gd name="connsiteY5" fmla="*/ 336591 h 360089"/>
                <a:gd name="connsiteX6" fmla="*/ 18790 w 226497"/>
                <a:gd name="connsiteY6" fmla="*/ 95334 h 360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6497" h="360089">
                  <a:moveTo>
                    <a:pt x="18790" y="95334"/>
                  </a:moveTo>
                  <a:cubicBezTo>
                    <a:pt x="31697" y="39239"/>
                    <a:pt x="57511" y="1013"/>
                    <a:pt x="84318" y="20"/>
                  </a:cubicBezTo>
                  <a:cubicBezTo>
                    <a:pt x="111125" y="-973"/>
                    <a:pt x="156299" y="34769"/>
                    <a:pt x="179630" y="89375"/>
                  </a:cubicBezTo>
                  <a:cubicBezTo>
                    <a:pt x="202961" y="143981"/>
                    <a:pt x="235228" y="284469"/>
                    <a:pt x="224307" y="327657"/>
                  </a:cubicBezTo>
                  <a:cubicBezTo>
                    <a:pt x="213386" y="370845"/>
                    <a:pt x="147362" y="345031"/>
                    <a:pt x="114102" y="348506"/>
                  </a:cubicBezTo>
                  <a:cubicBezTo>
                    <a:pt x="80842" y="351981"/>
                    <a:pt x="22762" y="378786"/>
                    <a:pt x="6877" y="336591"/>
                  </a:cubicBezTo>
                  <a:cubicBezTo>
                    <a:pt x="-9008" y="294396"/>
                    <a:pt x="5883" y="151429"/>
                    <a:pt x="18790" y="95334"/>
                  </a:cubicBezTo>
                  <a:close/>
                </a:path>
              </a:pathLst>
            </a:custGeom>
            <a:solidFill>
              <a:srgbClr val="D63232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r>
                <a:rPr lang="en-US" sz="2700" dirty="0">
                  <a:solidFill>
                    <a:prstClr val="white"/>
                  </a:solidFill>
                  <a:latin typeface="Calibri" panose="020F0502020204030204"/>
                </a:rPr>
                <a:t>        </a:t>
              </a:r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20905DE5-3C26-448A-A934-D39A63287EF8}"/>
                </a:ext>
              </a:extLst>
            </p:cNvPr>
            <p:cNvSpPr/>
            <p:nvPr/>
          </p:nvSpPr>
          <p:spPr>
            <a:xfrm>
              <a:off x="5653913" y="5172973"/>
              <a:ext cx="294228" cy="112275"/>
            </a:xfrm>
            <a:custGeom>
              <a:avLst/>
              <a:gdLst>
                <a:gd name="connsiteX0" fmla="*/ 221209 w 244329"/>
                <a:gd name="connsiteY0" fmla="*/ 9633 h 114404"/>
                <a:gd name="connsiteX1" fmla="*/ 237008 w 244329"/>
                <a:gd name="connsiteY1" fmla="*/ 88631 h 114404"/>
                <a:gd name="connsiteX2" fmla="*/ 126411 w 244329"/>
                <a:gd name="connsiteY2" fmla="*/ 102456 h 114404"/>
                <a:gd name="connsiteX3" fmla="*/ 15 w 244329"/>
                <a:gd name="connsiteY3" fmla="*/ 108380 h 114404"/>
                <a:gd name="connsiteX4" fmla="*/ 118511 w 244329"/>
                <a:gd name="connsiteY4" fmla="*/ 11608 h 114404"/>
                <a:gd name="connsiteX5" fmla="*/ 221209 w 244329"/>
                <a:gd name="connsiteY5" fmla="*/ 9633 h 114404"/>
                <a:gd name="connsiteX0" fmla="*/ 223184 w 246304"/>
                <a:gd name="connsiteY0" fmla="*/ 8926 h 102196"/>
                <a:gd name="connsiteX1" fmla="*/ 238983 w 246304"/>
                <a:gd name="connsiteY1" fmla="*/ 87924 h 102196"/>
                <a:gd name="connsiteX2" fmla="*/ 128386 w 246304"/>
                <a:gd name="connsiteY2" fmla="*/ 101749 h 102196"/>
                <a:gd name="connsiteX3" fmla="*/ 15 w 246304"/>
                <a:gd name="connsiteY3" fmla="*/ 89899 h 102196"/>
                <a:gd name="connsiteX4" fmla="*/ 120486 w 246304"/>
                <a:gd name="connsiteY4" fmla="*/ 10901 h 102196"/>
                <a:gd name="connsiteX5" fmla="*/ 223184 w 246304"/>
                <a:gd name="connsiteY5" fmla="*/ 8926 h 102196"/>
                <a:gd name="connsiteX0" fmla="*/ 223184 w 246889"/>
                <a:gd name="connsiteY0" fmla="*/ 8926 h 97266"/>
                <a:gd name="connsiteX1" fmla="*/ 238983 w 246889"/>
                <a:gd name="connsiteY1" fmla="*/ 87924 h 97266"/>
                <a:gd name="connsiteX2" fmla="*/ 120486 w 246889"/>
                <a:gd name="connsiteY2" fmla="*/ 91875 h 97266"/>
                <a:gd name="connsiteX3" fmla="*/ 15 w 246889"/>
                <a:gd name="connsiteY3" fmla="*/ 89899 h 97266"/>
                <a:gd name="connsiteX4" fmla="*/ 120486 w 246889"/>
                <a:gd name="connsiteY4" fmla="*/ 10901 h 97266"/>
                <a:gd name="connsiteX5" fmla="*/ 223184 w 246889"/>
                <a:gd name="connsiteY5" fmla="*/ 8926 h 97266"/>
                <a:gd name="connsiteX0" fmla="*/ 223194 w 248288"/>
                <a:gd name="connsiteY0" fmla="*/ 4930 h 93270"/>
                <a:gd name="connsiteX1" fmla="*/ 238993 w 248288"/>
                <a:gd name="connsiteY1" fmla="*/ 83928 h 93270"/>
                <a:gd name="connsiteX2" fmla="*/ 120496 w 248288"/>
                <a:gd name="connsiteY2" fmla="*/ 87879 h 93270"/>
                <a:gd name="connsiteX3" fmla="*/ 25 w 248288"/>
                <a:gd name="connsiteY3" fmla="*/ 85903 h 93270"/>
                <a:gd name="connsiteX4" fmla="*/ 84947 w 248288"/>
                <a:gd name="connsiteY4" fmla="*/ 16780 h 93270"/>
                <a:gd name="connsiteX5" fmla="*/ 223194 w 248288"/>
                <a:gd name="connsiteY5" fmla="*/ 4930 h 93270"/>
                <a:gd name="connsiteX0" fmla="*/ 223184 w 246683"/>
                <a:gd name="connsiteY0" fmla="*/ 13745 h 102085"/>
                <a:gd name="connsiteX1" fmla="*/ 238983 w 246683"/>
                <a:gd name="connsiteY1" fmla="*/ 92743 h 102085"/>
                <a:gd name="connsiteX2" fmla="*/ 120486 w 246683"/>
                <a:gd name="connsiteY2" fmla="*/ 96694 h 102085"/>
                <a:gd name="connsiteX3" fmla="*/ 15 w 246683"/>
                <a:gd name="connsiteY3" fmla="*/ 94718 h 102085"/>
                <a:gd name="connsiteX4" fmla="*/ 126411 w 246683"/>
                <a:gd name="connsiteY4" fmla="*/ 7820 h 102085"/>
                <a:gd name="connsiteX5" fmla="*/ 223184 w 246683"/>
                <a:gd name="connsiteY5" fmla="*/ 13745 h 102085"/>
                <a:gd name="connsiteX0" fmla="*/ 223187 w 246686"/>
                <a:gd name="connsiteY0" fmla="*/ 7550 h 95890"/>
                <a:gd name="connsiteX1" fmla="*/ 238986 w 246686"/>
                <a:gd name="connsiteY1" fmla="*/ 86548 h 95890"/>
                <a:gd name="connsiteX2" fmla="*/ 120489 w 246686"/>
                <a:gd name="connsiteY2" fmla="*/ 90499 h 95890"/>
                <a:gd name="connsiteX3" fmla="*/ 18 w 246686"/>
                <a:gd name="connsiteY3" fmla="*/ 88523 h 95890"/>
                <a:gd name="connsiteX4" fmla="*/ 126414 w 246686"/>
                <a:gd name="connsiteY4" fmla="*/ 1625 h 95890"/>
                <a:gd name="connsiteX5" fmla="*/ 223187 w 246686"/>
                <a:gd name="connsiteY5" fmla="*/ 7550 h 95890"/>
                <a:gd name="connsiteX0" fmla="*/ 227133 w 248013"/>
                <a:gd name="connsiteY0" fmla="*/ 13746 h 102086"/>
                <a:gd name="connsiteX1" fmla="*/ 238983 w 248013"/>
                <a:gd name="connsiteY1" fmla="*/ 92744 h 102086"/>
                <a:gd name="connsiteX2" fmla="*/ 120486 w 248013"/>
                <a:gd name="connsiteY2" fmla="*/ 96695 h 102086"/>
                <a:gd name="connsiteX3" fmla="*/ 15 w 248013"/>
                <a:gd name="connsiteY3" fmla="*/ 94719 h 102086"/>
                <a:gd name="connsiteX4" fmla="*/ 126411 w 248013"/>
                <a:gd name="connsiteY4" fmla="*/ 7821 h 102086"/>
                <a:gd name="connsiteX5" fmla="*/ 227133 w 248013"/>
                <a:gd name="connsiteY5" fmla="*/ 13746 h 102086"/>
                <a:gd name="connsiteX0" fmla="*/ 227133 w 249041"/>
                <a:gd name="connsiteY0" fmla="*/ 11407 h 99747"/>
                <a:gd name="connsiteX1" fmla="*/ 238983 w 249041"/>
                <a:gd name="connsiteY1" fmla="*/ 90405 h 99747"/>
                <a:gd name="connsiteX2" fmla="*/ 120486 w 249041"/>
                <a:gd name="connsiteY2" fmla="*/ 94356 h 99747"/>
                <a:gd name="connsiteX3" fmla="*/ 15 w 249041"/>
                <a:gd name="connsiteY3" fmla="*/ 92380 h 99747"/>
                <a:gd name="connsiteX4" fmla="*/ 126411 w 249041"/>
                <a:gd name="connsiteY4" fmla="*/ 5482 h 99747"/>
                <a:gd name="connsiteX5" fmla="*/ 227133 w 249041"/>
                <a:gd name="connsiteY5" fmla="*/ 11407 h 99747"/>
                <a:gd name="connsiteX0" fmla="*/ 227133 w 243144"/>
                <a:gd name="connsiteY0" fmla="*/ 11407 h 101983"/>
                <a:gd name="connsiteX1" fmla="*/ 238983 w 243144"/>
                <a:gd name="connsiteY1" fmla="*/ 90405 h 101983"/>
                <a:gd name="connsiteX2" fmla="*/ 120486 w 243144"/>
                <a:gd name="connsiteY2" fmla="*/ 94356 h 101983"/>
                <a:gd name="connsiteX3" fmla="*/ 15 w 243144"/>
                <a:gd name="connsiteY3" fmla="*/ 92380 h 101983"/>
                <a:gd name="connsiteX4" fmla="*/ 126411 w 243144"/>
                <a:gd name="connsiteY4" fmla="*/ 5482 h 101983"/>
                <a:gd name="connsiteX5" fmla="*/ 227133 w 243144"/>
                <a:gd name="connsiteY5" fmla="*/ 11407 h 101983"/>
                <a:gd name="connsiteX0" fmla="*/ 227133 w 243144"/>
                <a:gd name="connsiteY0" fmla="*/ 11407 h 107617"/>
                <a:gd name="connsiteX1" fmla="*/ 238983 w 243144"/>
                <a:gd name="connsiteY1" fmla="*/ 90405 h 107617"/>
                <a:gd name="connsiteX2" fmla="*/ 120486 w 243144"/>
                <a:gd name="connsiteY2" fmla="*/ 94356 h 107617"/>
                <a:gd name="connsiteX3" fmla="*/ 15 w 243144"/>
                <a:gd name="connsiteY3" fmla="*/ 92380 h 107617"/>
                <a:gd name="connsiteX4" fmla="*/ 126411 w 243144"/>
                <a:gd name="connsiteY4" fmla="*/ 5482 h 107617"/>
                <a:gd name="connsiteX5" fmla="*/ 227133 w 243144"/>
                <a:gd name="connsiteY5" fmla="*/ 11407 h 107617"/>
                <a:gd name="connsiteX0" fmla="*/ 227133 w 247182"/>
                <a:gd name="connsiteY0" fmla="*/ 11407 h 107617"/>
                <a:gd name="connsiteX1" fmla="*/ 238983 w 247182"/>
                <a:gd name="connsiteY1" fmla="*/ 90405 h 107617"/>
                <a:gd name="connsiteX2" fmla="*/ 146160 w 247182"/>
                <a:gd name="connsiteY2" fmla="*/ 94356 h 107617"/>
                <a:gd name="connsiteX3" fmla="*/ 15 w 247182"/>
                <a:gd name="connsiteY3" fmla="*/ 92380 h 107617"/>
                <a:gd name="connsiteX4" fmla="*/ 126411 w 247182"/>
                <a:gd name="connsiteY4" fmla="*/ 5482 h 107617"/>
                <a:gd name="connsiteX5" fmla="*/ 227133 w 247182"/>
                <a:gd name="connsiteY5" fmla="*/ 11407 h 107617"/>
                <a:gd name="connsiteX0" fmla="*/ 227133 w 247453"/>
                <a:gd name="connsiteY0" fmla="*/ 14122 h 110034"/>
                <a:gd name="connsiteX1" fmla="*/ 240747 w 247453"/>
                <a:gd name="connsiteY1" fmla="*/ 100740 h 110034"/>
                <a:gd name="connsiteX2" fmla="*/ 146160 w 247453"/>
                <a:gd name="connsiteY2" fmla="*/ 97071 h 110034"/>
                <a:gd name="connsiteX3" fmla="*/ 15 w 247453"/>
                <a:gd name="connsiteY3" fmla="*/ 95095 h 110034"/>
                <a:gd name="connsiteX4" fmla="*/ 126411 w 247453"/>
                <a:gd name="connsiteY4" fmla="*/ 8197 h 110034"/>
                <a:gd name="connsiteX5" fmla="*/ 227133 w 247453"/>
                <a:gd name="connsiteY5" fmla="*/ 14122 h 110034"/>
                <a:gd name="connsiteX0" fmla="*/ 227133 w 247453"/>
                <a:gd name="connsiteY0" fmla="*/ 14122 h 112425"/>
                <a:gd name="connsiteX1" fmla="*/ 240747 w 247453"/>
                <a:gd name="connsiteY1" fmla="*/ 100740 h 112425"/>
                <a:gd name="connsiteX2" fmla="*/ 146160 w 247453"/>
                <a:gd name="connsiteY2" fmla="*/ 104691 h 112425"/>
                <a:gd name="connsiteX3" fmla="*/ 15 w 247453"/>
                <a:gd name="connsiteY3" fmla="*/ 95095 h 112425"/>
                <a:gd name="connsiteX4" fmla="*/ 126411 w 247453"/>
                <a:gd name="connsiteY4" fmla="*/ 8197 h 112425"/>
                <a:gd name="connsiteX5" fmla="*/ 227133 w 247453"/>
                <a:gd name="connsiteY5" fmla="*/ 14122 h 112425"/>
                <a:gd name="connsiteX0" fmla="*/ 227133 w 247453"/>
                <a:gd name="connsiteY0" fmla="*/ 7701 h 106004"/>
                <a:gd name="connsiteX1" fmla="*/ 240747 w 247453"/>
                <a:gd name="connsiteY1" fmla="*/ 94319 h 106004"/>
                <a:gd name="connsiteX2" fmla="*/ 146160 w 247453"/>
                <a:gd name="connsiteY2" fmla="*/ 98270 h 106004"/>
                <a:gd name="connsiteX3" fmla="*/ 15 w 247453"/>
                <a:gd name="connsiteY3" fmla="*/ 88674 h 106004"/>
                <a:gd name="connsiteX4" fmla="*/ 126411 w 247453"/>
                <a:gd name="connsiteY4" fmla="*/ 1776 h 106004"/>
                <a:gd name="connsiteX5" fmla="*/ 227133 w 247453"/>
                <a:gd name="connsiteY5" fmla="*/ 7701 h 106004"/>
                <a:gd name="connsiteX0" fmla="*/ 227132 w 247123"/>
                <a:gd name="connsiteY0" fmla="*/ 9857 h 108160"/>
                <a:gd name="connsiteX1" fmla="*/ 240746 w 247123"/>
                <a:gd name="connsiteY1" fmla="*/ 96475 h 108160"/>
                <a:gd name="connsiteX2" fmla="*/ 146159 w 247123"/>
                <a:gd name="connsiteY2" fmla="*/ 100426 h 108160"/>
                <a:gd name="connsiteX3" fmla="*/ 14 w 247123"/>
                <a:gd name="connsiteY3" fmla="*/ 90830 h 108160"/>
                <a:gd name="connsiteX4" fmla="*/ 135228 w 247123"/>
                <a:gd name="connsiteY4" fmla="*/ 122 h 108160"/>
                <a:gd name="connsiteX5" fmla="*/ 227132 w 247123"/>
                <a:gd name="connsiteY5" fmla="*/ 9857 h 108160"/>
                <a:gd name="connsiteX0" fmla="*/ 227132 w 247520"/>
                <a:gd name="connsiteY0" fmla="*/ 9857 h 108160"/>
                <a:gd name="connsiteX1" fmla="*/ 240746 w 247520"/>
                <a:gd name="connsiteY1" fmla="*/ 96475 h 108160"/>
                <a:gd name="connsiteX2" fmla="*/ 146159 w 247520"/>
                <a:gd name="connsiteY2" fmla="*/ 100426 h 108160"/>
                <a:gd name="connsiteX3" fmla="*/ 14 w 247520"/>
                <a:gd name="connsiteY3" fmla="*/ 90830 h 108160"/>
                <a:gd name="connsiteX4" fmla="*/ 135228 w 247520"/>
                <a:gd name="connsiteY4" fmla="*/ 122 h 108160"/>
                <a:gd name="connsiteX5" fmla="*/ 227132 w 247520"/>
                <a:gd name="connsiteY5" fmla="*/ 9857 h 108160"/>
                <a:gd name="connsiteX0" fmla="*/ 221840 w 245898"/>
                <a:gd name="connsiteY0" fmla="*/ 12067 h 112275"/>
                <a:gd name="connsiteX1" fmla="*/ 240745 w 245898"/>
                <a:gd name="connsiteY1" fmla="*/ 100590 h 112275"/>
                <a:gd name="connsiteX2" fmla="*/ 146158 w 245898"/>
                <a:gd name="connsiteY2" fmla="*/ 104541 h 112275"/>
                <a:gd name="connsiteX3" fmla="*/ 13 w 245898"/>
                <a:gd name="connsiteY3" fmla="*/ 94945 h 112275"/>
                <a:gd name="connsiteX4" fmla="*/ 135227 w 245898"/>
                <a:gd name="connsiteY4" fmla="*/ 4237 h 112275"/>
                <a:gd name="connsiteX5" fmla="*/ 221840 w 245898"/>
                <a:gd name="connsiteY5" fmla="*/ 12067 h 112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898" h="112275">
                  <a:moveTo>
                    <a:pt x="221840" y="12067"/>
                  </a:moveTo>
                  <a:cubicBezTo>
                    <a:pt x="241189" y="9076"/>
                    <a:pt x="253359" y="85178"/>
                    <a:pt x="240745" y="100590"/>
                  </a:cubicBezTo>
                  <a:cubicBezTo>
                    <a:pt x="228131" y="116002"/>
                    <a:pt x="186280" y="105482"/>
                    <a:pt x="146158" y="104541"/>
                  </a:cubicBezTo>
                  <a:cubicBezTo>
                    <a:pt x="106036" y="103600"/>
                    <a:pt x="1330" y="127861"/>
                    <a:pt x="13" y="94945"/>
                  </a:cubicBezTo>
                  <a:cubicBezTo>
                    <a:pt x="-1304" y="79804"/>
                    <a:pt x="98256" y="18050"/>
                    <a:pt x="135227" y="4237"/>
                  </a:cubicBezTo>
                  <a:cubicBezTo>
                    <a:pt x="172198" y="-9576"/>
                    <a:pt x="202491" y="15058"/>
                    <a:pt x="221840" y="12067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65DE6FBB-6016-420F-B834-D587AF70EBF6}"/>
                </a:ext>
              </a:extLst>
            </p:cNvPr>
            <p:cNvSpPr/>
            <p:nvPr/>
          </p:nvSpPr>
          <p:spPr>
            <a:xfrm>
              <a:off x="5356335" y="1844882"/>
              <a:ext cx="1320257" cy="1287989"/>
            </a:xfrm>
            <a:custGeom>
              <a:avLst/>
              <a:gdLst>
                <a:gd name="connsiteX0" fmla="*/ 4686 w 1522514"/>
                <a:gd name="connsiteY0" fmla="*/ 621143 h 1467029"/>
                <a:gd name="connsiteX1" fmla="*/ 42786 w 1522514"/>
                <a:gd name="connsiteY1" fmla="*/ 788783 h 1467029"/>
                <a:gd name="connsiteX2" fmla="*/ 50406 w 1522514"/>
                <a:gd name="connsiteY2" fmla="*/ 836408 h 1467029"/>
                <a:gd name="connsiteX3" fmla="*/ 6591 w 1522514"/>
                <a:gd name="connsiteY3" fmla="*/ 845933 h 1467029"/>
                <a:gd name="connsiteX4" fmla="*/ 6591 w 1522514"/>
                <a:gd name="connsiteY4" fmla="*/ 948803 h 1467029"/>
                <a:gd name="connsiteX5" fmla="*/ 67551 w 1522514"/>
                <a:gd name="connsiteY5" fmla="*/ 1063103 h 1467029"/>
                <a:gd name="connsiteX6" fmla="*/ 111366 w 1522514"/>
                <a:gd name="connsiteY6" fmla="*/ 1101203 h 1467029"/>
                <a:gd name="connsiteX7" fmla="*/ 96126 w 1522514"/>
                <a:gd name="connsiteY7" fmla="*/ 1223123 h 1467029"/>
                <a:gd name="connsiteX8" fmla="*/ 128511 w 1522514"/>
                <a:gd name="connsiteY8" fmla="*/ 1314563 h 1467029"/>
                <a:gd name="connsiteX9" fmla="*/ 223761 w 1522514"/>
                <a:gd name="connsiteY9" fmla="*/ 1379333 h 1467029"/>
                <a:gd name="connsiteX10" fmla="*/ 406641 w 1522514"/>
                <a:gd name="connsiteY10" fmla="*/ 1436483 h 1467029"/>
                <a:gd name="connsiteX11" fmla="*/ 665721 w 1522514"/>
                <a:gd name="connsiteY11" fmla="*/ 1466963 h 1467029"/>
                <a:gd name="connsiteX12" fmla="*/ 900036 w 1522514"/>
                <a:gd name="connsiteY12" fmla="*/ 1428863 h 1467029"/>
                <a:gd name="connsiteX13" fmla="*/ 1122921 w 1522514"/>
                <a:gd name="connsiteY13" fmla="*/ 1345043 h 1467029"/>
                <a:gd name="connsiteX14" fmla="*/ 1273416 w 1522514"/>
                <a:gd name="connsiteY14" fmla="*/ 1211693 h 1467029"/>
                <a:gd name="connsiteX15" fmla="*/ 1309611 w 1522514"/>
                <a:gd name="connsiteY15" fmla="*/ 1236458 h 1467029"/>
                <a:gd name="connsiteX16" fmla="*/ 1408671 w 1522514"/>
                <a:gd name="connsiteY16" fmla="*/ 1219313 h 1467029"/>
                <a:gd name="connsiteX17" fmla="*/ 1477251 w 1522514"/>
                <a:gd name="connsiteY17" fmla="*/ 1145018 h 1467029"/>
                <a:gd name="connsiteX18" fmla="*/ 1521066 w 1522514"/>
                <a:gd name="connsiteY18" fmla="*/ 1045958 h 1467029"/>
                <a:gd name="connsiteX19" fmla="*/ 1507731 w 1522514"/>
                <a:gd name="connsiteY19" fmla="*/ 931658 h 1467029"/>
                <a:gd name="connsiteX20" fmla="*/ 1465821 w 1522514"/>
                <a:gd name="connsiteY20" fmla="*/ 861173 h 1467029"/>
                <a:gd name="connsiteX21" fmla="*/ 1357236 w 1522514"/>
                <a:gd name="connsiteY21" fmla="*/ 872603 h 1467029"/>
                <a:gd name="connsiteX22" fmla="*/ 1418196 w 1522514"/>
                <a:gd name="connsiteY22" fmla="*/ 802118 h 1467029"/>
                <a:gd name="connsiteX23" fmla="*/ 1475346 w 1522514"/>
                <a:gd name="connsiteY23" fmla="*/ 440168 h 1467029"/>
                <a:gd name="connsiteX24" fmla="*/ 1395336 w 1522514"/>
                <a:gd name="connsiteY24" fmla="*/ 158228 h 1467029"/>
                <a:gd name="connsiteX25" fmla="*/ 1199121 w 1522514"/>
                <a:gd name="connsiteY25" fmla="*/ 26783 h 1467029"/>
                <a:gd name="connsiteX26" fmla="*/ 1079106 w 1522514"/>
                <a:gd name="connsiteY26" fmla="*/ 59168 h 1467029"/>
                <a:gd name="connsiteX27" fmla="*/ 827646 w 1522514"/>
                <a:gd name="connsiteY27" fmla="*/ 22973 h 1467029"/>
                <a:gd name="connsiteX28" fmla="*/ 389496 w 1522514"/>
                <a:gd name="connsiteY28" fmla="*/ 24878 h 1467029"/>
                <a:gd name="connsiteX29" fmla="*/ 84696 w 1522514"/>
                <a:gd name="connsiteY29" fmla="*/ 333488 h 1467029"/>
                <a:gd name="connsiteX30" fmla="*/ 4686 w 1522514"/>
                <a:gd name="connsiteY30" fmla="*/ 621143 h 1467029"/>
                <a:gd name="connsiteX0" fmla="*/ 4686 w 1522641"/>
                <a:gd name="connsiteY0" fmla="*/ 621143 h 1467029"/>
                <a:gd name="connsiteX1" fmla="*/ 42786 w 1522641"/>
                <a:gd name="connsiteY1" fmla="*/ 788783 h 1467029"/>
                <a:gd name="connsiteX2" fmla="*/ 50406 w 1522641"/>
                <a:gd name="connsiteY2" fmla="*/ 836408 h 1467029"/>
                <a:gd name="connsiteX3" fmla="*/ 6591 w 1522641"/>
                <a:gd name="connsiteY3" fmla="*/ 845933 h 1467029"/>
                <a:gd name="connsiteX4" fmla="*/ 6591 w 1522641"/>
                <a:gd name="connsiteY4" fmla="*/ 948803 h 1467029"/>
                <a:gd name="connsiteX5" fmla="*/ 67551 w 1522641"/>
                <a:gd name="connsiteY5" fmla="*/ 1063103 h 1467029"/>
                <a:gd name="connsiteX6" fmla="*/ 111366 w 1522641"/>
                <a:gd name="connsiteY6" fmla="*/ 1101203 h 1467029"/>
                <a:gd name="connsiteX7" fmla="*/ 96126 w 1522641"/>
                <a:gd name="connsiteY7" fmla="*/ 1223123 h 1467029"/>
                <a:gd name="connsiteX8" fmla="*/ 128511 w 1522641"/>
                <a:gd name="connsiteY8" fmla="*/ 1314563 h 1467029"/>
                <a:gd name="connsiteX9" fmla="*/ 223761 w 1522641"/>
                <a:gd name="connsiteY9" fmla="*/ 1379333 h 1467029"/>
                <a:gd name="connsiteX10" fmla="*/ 406641 w 1522641"/>
                <a:gd name="connsiteY10" fmla="*/ 1436483 h 1467029"/>
                <a:gd name="connsiteX11" fmla="*/ 665721 w 1522641"/>
                <a:gd name="connsiteY11" fmla="*/ 1466963 h 1467029"/>
                <a:gd name="connsiteX12" fmla="*/ 900036 w 1522641"/>
                <a:gd name="connsiteY12" fmla="*/ 1428863 h 1467029"/>
                <a:gd name="connsiteX13" fmla="*/ 1122921 w 1522641"/>
                <a:gd name="connsiteY13" fmla="*/ 1345043 h 1467029"/>
                <a:gd name="connsiteX14" fmla="*/ 1273416 w 1522641"/>
                <a:gd name="connsiteY14" fmla="*/ 1211693 h 1467029"/>
                <a:gd name="connsiteX15" fmla="*/ 1309611 w 1522641"/>
                <a:gd name="connsiteY15" fmla="*/ 1236458 h 1467029"/>
                <a:gd name="connsiteX16" fmla="*/ 1408671 w 1522641"/>
                <a:gd name="connsiteY16" fmla="*/ 1219313 h 1467029"/>
                <a:gd name="connsiteX17" fmla="*/ 1477251 w 1522641"/>
                <a:gd name="connsiteY17" fmla="*/ 1145018 h 1467029"/>
                <a:gd name="connsiteX18" fmla="*/ 1521066 w 1522641"/>
                <a:gd name="connsiteY18" fmla="*/ 1045958 h 1467029"/>
                <a:gd name="connsiteX19" fmla="*/ 1507731 w 1522641"/>
                <a:gd name="connsiteY19" fmla="*/ 931658 h 1467029"/>
                <a:gd name="connsiteX20" fmla="*/ 1458201 w 1522641"/>
                <a:gd name="connsiteY20" fmla="*/ 864983 h 1467029"/>
                <a:gd name="connsiteX21" fmla="*/ 1357236 w 1522641"/>
                <a:gd name="connsiteY21" fmla="*/ 872603 h 1467029"/>
                <a:gd name="connsiteX22" fmla="*/ 1418196 w 1522641"/>
                <a:gd name="connsiteY22" fmla="*/ 802118 h 1467029"/>
                <a:gd name="connsiteX23" fmla="*/ 1475346 w 1522641"/>
                <a:gd name="connsiteY23" fmla="*/ 440168 h 1467029"/>
                <a:gd name="connsiteX24" fmla="*/ 1395336 w 1522641"/>
                <a:gd name="connsiteY24" fmla="*/ 158228 h 1467029"/>
                <a:gd name="connsiteX25" fmla="*/ 1199121 w 1522641"/>
                <a:gd name="connsiteY25" fmla="*/ 26783 h 1467029"/>
                <a:gd name="connsiteX26" fmla="*/ 1079106 w 1522641"/>
                <a:gd name="connsiteY26" fmla="*/ 59168 h 1467029"/>
                <a:gd name="connsiteX27" fmla="*/ 827646 w 1522641"/>
                <a:gd name="connsiteY27" fmla="*/ 22973 h 1467029"/>
                <a:gd name="connsiteX28" fmla="*/ 389496 w 1522641"/>
                <a:gd name="connsiteY28" fmla="*/ 24878 h 1467029"/>
                <a:gd name="connsiteX29" fmla="*/ 84696 w 1522641"/>
                <a:gd name="connsiteY29" fmla="*/ 333488 h 1467029"/>
                <a:gd name="connsiteX30" fmla="*/ 4686 w 1522641"/>
                <a:gd name="connsiteY30" fmla="*/ 621143 h 1467029"/>
                <a:gd name="connsiteX0" fmla="*/ 4686 w 1534839"/>
                <a:gd name="connsiteY0" fmla="*/ 621143 h 1467029"/>
                <a:gd name="connsiteX1" fmla="*/ 42786 w 1534839"/>
                <a:gd name="connsiteY1" fmla="*/ 788783 h 1467029"/>
                <a:gd name="connsiteX2" fmla="*/ 50406 w 1534839"/>
                <a:gd name="connsiteY2" fmla="*/ 836408 h 1467029"/>
                <a:gd name="connsiteX3" fmla="*/ 6591 w 1534839"/>
                <a:gd name="connsiteY3" fmla="*/ 845933 h 1467029"/>
                <a:gd name="connsiteX4" fmla="*/ 6591 w 1534839"/>
                <a:gd name="connsiteY4" fmla="*/ 948803 h 1467029"/>
                <a:gd name="connsiteX5" fmla="*/ 67551 w 1534839"/>
                <a:gd name="connsiteY5" fmla="*/ 1063103 h 1467029"/>
                <a:gd name="connsiteX6" fmla="*/ 111366 w 1534839"/>
                <a:gd name="connsiteY6" fmla="*/ 1101203 h 1467029"/>
                <a:gd name="connsiteX7" fmla="*/ 96126 w 1534839"/>
                <a:gd name="connsiteY7" fmla="*/ 1223123 h 1467029"/>
                <a:gd name="connsiteX8" fmla="*/ 128511 w 1534839"/>
                <a:gd name="connsiteY8" fmla="*/ 1314563 h 1467029"/>
                <a:gd name="connsiteX9" fmla="*/ 223761 w 1534839"/>
                <a:gd name="connsiteY9" fmla="*/ 1379333 h 1467029"/>
                <a:gd name="connsiteX10" fmla="*/ 406641 w 1534839"/>
                <a:gd name="connsiteY10" fmla="*/ 1436483 h 1467029"/>
                <a:gd name="connsiteX11" fmla="*/ 665721 w 1534839"/>
                <a:gd name="connsiteY11" fmla="*/ 1466963 h 1467029"/>
                <a:gd name="connsiteX12" fmla="*/ 900036 w 1534839"/>
                <a:gd name="connsiteY12" fmla="*/ 1428863 h 1467029"/>
                <a:gd name="connsiteX13" fmla="*/ 1122921 w 1534839"/>
                <a:gd name="connsiteY13" fmla="*/ 1345043 h 1467029"/>
                <a:gd name="connsiteX14" fmla="*/ 1273416 w 1534839"/>
                <a:gd name="connsiteY14" fmla="*/ 1211693 h 1467029"/>
                <a:gd name="connsiteX15" fmla="*/ 1309611 w 1534839"/>
                <a:gd name="connsiteY15" fmla="*/ 1236458 h 1467029"/>
                <a:gd name="connsiteX16" fmla="*/ 1408671 w 1534839"/>
                <a:gd name="connsiteY16" fmla="*/ 1219313 h 1467029"/>
                <a:gd name="connsiteX17" fmla="*/ 1477251 w 1534839"/>
                <a:gd name="connsiteY17" fmla="*/ 1145018 h 1467029"/>
                <a:gd name="connsiteX18" fmla="*/ 1521066 w 1534839"/>
                <a:gd name="connsiteY18" fmla="*/ 1045958 h 1467029"/>
                <a:gd name="connsiteX19" fmla="*/ 1530591 w 1534839"/>
                <a:gd name="connsiteY19" fmla="*/ 939278 h 1467029"/>
                <a:gd name="connsiteX20" fmla="*/ 1458201 w 1534839"/>
                <a:gd name="connsiteY20" fmla="*/ 864983 h 1467029"/>
                <a:gd name="connsiteX21" fmla="*/ 1357236 w 1534839"/>
                <a:gd name="connsiteY21" fmla="*/ 872603 h 1467029"/>
                <a:gd name="connsiteX22" fmla="*/ 1418196 w 1534839"/>
                <a:gd name="connsiteY22" fmla="*/ 802118 h 1467029"/>
                <a:gd name="connsiteX23" fmla="*/ 1475346 w 1534839"/>
                <a:gd name="connsiteY23" fmla="*/ 440168 h 1467029"/>
                <a:gd name="connsiteX24" fmla="*/ 1395336 w 1534839"/>
                <a:gd name="connsiteY24" fmla="*/ 158228 h 1467029"/>
                <a:gd name="connsiteX25" fmla="*/ 1199121 w 1534839"/>
                <a:gd name="connsiteY25" fmla="*/ 26783 h 1467029"/>
                <a:gd name="connsiteX26" fmla="*/ 1079106 w 1534839"/>
                <a:gd name="connsiteY26" fmla="*/ 59168 h 1467029"/>
                <a:gd name="connsiteX27" fmla="*/ 827646 w 1534839"/>
                <a:gd name="connsiteY27" fmla="*/ 22973 h 1467029"/>
                <a:gd name="connsiteX28" fmla="*/ 389496 w 1534839"/>
                <a:gd name="connsiteY28" fmla="*/ 24878 h 1467029"/>
                <a:gd name="connsiteX29" fmla="*/ 84696 w 1534839"/>
                <a:gd name="connsiteY29" fmla="*/ 333488 h 1467029"/>
                <a:gd name="connsiteX30" fmla="*/ 4686 w 1534839"/>
                <a:gd name="connsiteY30" fmla="*/ 621143 h 1467029"/>
                <a:gd name="connsiteX0" fmla="*/ 4686 w 1541892"/>
                <a:gd name="connsiteY0" fmla="*/ 621143 h 1467029"/>
                <a:gd name="connsiteX1" fmla="*/ 42786 w 1541892"/>
                <a:gd name="connsiteY1" fmla="*/ 788783 h 1467029"/>
                <a:gd name="connsiteX2" fmla="*/ 50406 w 1541892"/>
                <a:gd name="connsiteY2" fmla="*/ 836408 h 1467029"/>
                <a:gd name="connsiteX3" fmla="*/ 6591 w 1541892"/>
                <a:gd name="connsiteY3" fmla="*/ 845933 h 1467029"/>
                <a:gd name="connsiteX4" fmla="*/ 6591 w 1541892"/>
                <a:gd name="connsiteY4" fmla="*/ 948803 h 1467029"/>
                <a:gd name="connsiteX5" fmla="*/ 67551 w 1541892"/>
                <a:gd name="connsiteY5" fmla="*/ 1063103 h 1467029"/>
                <a:gd name="connsiteX6" fmla="*/ 111366 w 1541892"/>
                <a:gd name="connsiteY6" fmla="*/ 1101203 h 1467029"/>
                <a:gd name="connsiteX7" fmla="*/ 96126 w 1541892"/>
                <a:gd name="connsiteY7" fmla="*/ 1223123 h 1467029"/>
                <a:gd name="connsiteX8" fmla="*/ 128511 w 1541892"/>
                <a:gd name="connsiteY8" fmla="*/ 1314563 h 1467029"/>
                <a:gd name="connsiteX9" fmla="*/ 223761 w 1541892"/>
                <a:gd name="connsiteY9" fmla="*/ 1379333 h 1467029"/>
                <a:gd name="connsiteX10" fmla="*/ 406641 w 1541892"/>
                <a:gd name="connsiteY10" fmla="*/ 1436483 h 1467029"/>
                <a:gd name="connsiteX11" fmla="*/ 665721 w 1541892"/>
                <a:gd name="connsiteY11" fmla="*/ 1466963 h 1467029"/>
                <a:gd name="connsiteX12" fmla="*/ 900036 w 1541892"/>
                <a:gd name="connsiteY12" fmla="*/ 1428863 h 1467029"/>
                <a:gd name="connsiteX13" fmla="*/ 1122921 w 1541892"/>
                <a:gd name="connsiteY13" fmla="*/ 1345043 h 1467029"/>
                <a:gd name="connsiteX14" fmla="*/ 1273416 w 1541892"/>
                <a:gd name="connsiteY14" fmla="*/ 1211693 h 1467029"/>
                <a:gd name="connsiteX15" fmla="*/ 1309611 w 1541892"/>
                <a:gd name="connsiteY15" fmla="*/ 1236458 h 1467029"/>
                <a:gd name="connsiteX16" fmla="*/ 1408671 w 1541892"/>
                <a:gd name="connsiteY16" fmla="*/ 1219313 h 1467029"/>
                <a:gd name="connsiteX17" fmla="*/ 1477251 w 1541892"/>
                <a:gd name="connsiteY17" fmla="*/ 1145018 h 1467029"/>
                <a:gd name="connsiteX18" fmla="*/ 1536306 w 1541892"/>
                <a:gd name="connsiteY18" fmla="*/ 1047863 h 1467029"/>
                <a:gd name="connsiteX19" fmla="*/ 1530591 w 1541892"/>
                <a:gd name="connsiteY19" fmla="*/ 939278 h 1467029"/>
                <a:gd name="connsiteX20" fmla="*/ 1458201 w 1541892"/>
                <a:gd name="connsiteY20" fmla="*/ 864983 h 1467029"/>
                <a:gd name="connsiteX21" fmla="*/ 1357236 w 1541892"/>
                <a:gd name="connsiteY21" fmla="*/ 872603 h 1467029"/>
                <a:gd name="connsiteX22" fmla="*/ 1418196 w 1541892"/>
                <a:gd name="connsiteY22" fmla="*/ 802118 h 1467029"/>
                <a:gd name="connsiteX23" fmla="*/ 1475346 w 1541892"/>
                <a:gd name="connsiteY23" fmla="*/ 440168 h 1467029"/>
                <a:gd name="connsiteX24" fmla="*/ 1395336 w 1541892"/>
                <a:gd name="connsiteY24" fmla="*/ 158228 h 1467029"/>
                <a:gd name="connsiteX25" fmla="*/ 1199121 w 1541892"/>
                <a:gd name="connsiteY25" fmla="*/ 26783 h 1467029"/>
                <a:gd name="connsiteX26" fmla="*/ 1079106 w 1541892"/>
                <a:gd name="connsiteY26" fmla="*/ 59168 h 1467029"/>
                <a:gd name="connsiteX27" fmla="*/ 827646 w 1541892"/>
                <a:gd name="connsiteY27" fmla="*/ 22973 h 1467029"/>
                <a:gd name="connsiteX28" fmla="*/ 389496 w 1541892"/>
                <a:gd name="connsiteY28" fmla="*/ 24878 h 1467029"/>
                <a:gd name="connsiteX29" fmla="*/ 84696 w 1541892"/>
                <a:gd name="connsiteY29" fmla="*/ 333488 h 1467029"/>
                <a:gd name="connsiteX30" fmla="*/ 4686 w 1541892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57236 w 1542707"/>
                <a:gd name="connsiteY21" fmla="*/ 872603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93431 w 1542707"/>
                <a:gd name="connsiteY21" fmla="*/ 866888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93431 w 1542707"/>
                <a:gd name="connsiteY21" fmla="*/ 866888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93431 w 1542707"/>
                <a:gd name="connsiteY21" fmla="*/ 866888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3864 w 1541885"/>
                <a:gd name="connsiteY0" fmla="*/ 621143 h 1467029"/>
                <a:gd name="connsiteX1" fmla="*/ 41964 w 1541885"/>
                <a:gd name="connsiteY1" fmla="*/ 788783 h 1467029"/>
                <a:gd name="connsiteX2" fmla="*/ 34344 w 1541885"/>
                <a:gd name="connsiteY2" fmla="*/ 828788 h 1467029"/>
                <a:gd name="connsiteX3" fmla="*/ 5769 w 1541885"/>
                <a:gd name="connsiteY3" fmla="*/ 845933 h 1467029"/>
                <a:gd name="connsiteX4" fmla="*/ 5769 w 1541885"/>
                <a:gd name="connsiteY4" fmla="*/ 948803 h 1467029"/>
                <a:gd name="connsiteX5" fmla="*/ 66729 w 1541885"/>
                <a:gd name="connsiteY5" fmla="*/ 1063103 h 1467029"/>
                <a:gd name="connsiteX6" fmla="*/ 110544 w 1541885"/>
                <a:gd name="connsiteY6" fmla="*/ 1101203 h 1467029"/>
                <a:gd name="connsiteX7" fmla="*/ 95304 w 1541885"/>
                <a:gd name="connsiteY7" fmla="*/ 1223123 h 1467029"/>
                <a:gd name="connsiteX8" fmla="*/ 127689 w 1541885"/>
                <a:gd name="connsiteY8" fmla="*/ 1314563 h 1467029"/>
                <a:gd name="connsiteX9" fmla="*/ 222939 w 1541885"/>
                <a:gd name="connsiteY9" fmla="*/ 1379333 h 1467029"/>
                <a:gd name="connsiteX10" fmla="*/ 405819 w 1541885"/>
                <a:gd name="connsiteY10" fmla="*/ 1436483 h 1467029"/>
                <a:gd name="connsiteX11" fmla="*/ 664899 w 1541885"/>
                <a:gd name="connsiteY11" fmla="*/ 1466963 h 1467029"/>
                <a:gd name="connsiteX12" fmla="*/ 899214 w 1541885"/>
                <a:gd name="connsiteY12" fmla="*/ 1428863 h 1467029"/>
                <a:gd name="connsiteX13" fmla="*/ 1122099 w 1541885"/>
                <a:gd name="connsiteY13" fmla="*/ 1345043 h 1467029"/>
                <a:gd name="connsiteX14" fmla="*/ 1272594 w 1541885"/>
                <a:gd name="connsiteY14" fmla="*/ 1211693 h 1467029"/>
                <a:gd name="connsiteX15" fmla="*/ 1308789 w 1541885"/>
                <a:gd name="connsiteY15" fmla="*/ 1236458 h 1467029"/>
                <a:gd name="connsiteX16" fmla="*/ 1407849 w 1541885"/>
                <a:gd name="connsiteY16" fmla="*/ 1219313 h 1467029"/>
                <a:gd name="connsiteX17" fmla="*/ 1476429 w 1541885"/>
                <a:gd name="connsiteY17" fmla="*/ 1145018 h 1467029"/>
                <a:gd name="connsiteX18" fmla="*/ 1535484 w 1541885"/>
                <a:gd name="connsiteY18" fmla="*/ 1047863 h 1467029"/>
                <a:gd name="connsiteX19" fmla="*/ 1529769 w 1541885"/>
                <a:gd name="connsiteY19" fmla="*/ 939278 h 1467029"/>
                <a:gd name="connsiteX20" fmla="*/ 1457379 w 1541885"/>
                <a:gd name="connsiteY20" fmla="*/ 864983 h 1467029"/>
                <a:gd name="connsiteX21" fmla="*/ 1392609 w 1541885"/>
                <a:gd name="connsiteY21" fmla="*/ 866888 h 1467029"/>
                <a:gd name="connsiteX22" fmla="*/ 1417374 w 1541885"/>
                <a:gd name="connsiteY22" fmla="*/ 802118 h 1467029"/>
                <a:gd name="connsiteX23" fmla="*/ 1474524 w 1541885"/>
                <a:gd name="connsiteY23" fmla="*/ 440168 h 1467029"/>
                <a:gd name="connsiteX24" fmla="*/ 1394514 w 1541885"/>
                <a:gd name="connsiteY24" fmla="*/ 158228 h 1467029"/>
                <a:gd name="connsiteX25" fmla="*/ 1198299 w 1541885"/>
                <a:gd name="connsiteY25" fmla="*/ 26783 h 1467029"/>
                <a:gd name="connsiteX26" fmla="*/ 1078284 w 1541885"/>
                <a:gd name="connsiteY26" fmla="*/ 59168 h 1467029"/>
                <a:gd name="connsiteX27" fmla="*/ 826824 w 1541885"/>
                <a:gd name="connsiteY27" fmla="*/ 22973 h 1467029"/>
                <a:gd name="connsiteX28" fmla="*/ 388674 w 1541885"/>
                <a:gd name="connsiteY28" fmla="*/ 24878 h 1467029"/>
                <a:gd name="connsiteX29" fmla="*/ 83874 w 1541885"/>
                <a:gd name="connsiteY29" fmla="*/ 333488 h 1467029"/>
                <a:gd name="connsiteX30" fmla="*/ 3864 w 1541885"/>
                <a:gd name="connsiteY30" fmla="*/ 621143 h 1467029"/>
                <a:gd name="connsiteX0" fmla="*/ 3864 w 1541885"/>
                <a:gd name="connsiteY0" fmla="*/ 619055 h 1464941"/>
                <a:gd name="connsiteX1" fmla="*/ 41964 w 1541885"/>
                <a:gd name="connsiteY1" fmla="*/ 786695 h 1464941"/>
                <a:gd name="connsiteX2" fmla="*/ 34344 w 1541885"/>
                <a:gd name="connsiteY2" fmla="*/ 826700 h 1464941"/>
                <a:gd name="connsiteX3" fmla="*/ 5769 w 1541885"/>
                <a:gd name="connsiteY3" fmla="*/ 843845 h 1464941"/>
                <a:gd name="connsiteX4" fmla="*/ 5769 w 1541885"/>
                <a:gd name="connsiteY4" fmla="*/ 946715 h 1464941"/>
                <a:gd name="connsiteX5" fmla="*/ 66729 w 1541885"/>
                <a:gd name="connsiteY5" fmla="*/ 1061015 h 1464941"/>
                <a:gd name="connsiteX6" fmla="*/ 110544 w 1541885"/>
                <a:gd name="connsiteY6" fmla="*/ 1099115 h 1464941"/>
                <a:gd name="connsiteX7" fmla="*/ 95304 w 1541885"/>
                <a:gd name="connsiteY7" fmla="*/ 1221035 h 1464941"/>
                <a:gd name="connsiteX8" fmla="*/ 127689 w 1541885"/>
                <a:gd name="connsiteY8" fmla="*/ 1312475 h 1464941"/>
                <a:gd name="connsiteX9" fmla="*/ 222939 w 1541885"/>
                <a:gd name="connsiteY9" fmla="*/ 1377245 h 1464941"/>
                <a:gd name="connsiteX10" fmla="*/ 405819 w 1541885"/>
                <a:gd name="connsiteY10" fmla="*/ 1434395 h 1464941"/>
                <a:gd name="connsiteX11" fmla="*/ 664899 w 1541885"/>
                <a:gd name="connsiteY11" fmla="*/ 1464875 h 1464941"/>
                <a:gd name="connsiteX12" fmla="*/ 899214 w 1541885"/>
                <a:gd name="connsiteY12" fmla="*/ 1426775 h 1464941"/>
                <a:gd name="connsiteX13" fmla="*/ 1122099 w 1541885"/>
                <a:gd name="connsiteY13" fmla="*/ 1342955 h 1464941"/>
                <a:gd name="connsiteX14" fmla="*/ 1272594 w 1541885"/>
                <a:gd name="connsiteY14" fmla="*/ 1209605 h 1464941"/>
                <a:gd name="connsiteX15" fmla="*/ 1308789 w 1541885"/>
                <a:gd name="connsiteY15" fmla="*/ 1234370 h 1464941"/>
                <a:gd name="connsiteX16" fmla="*/ 1407849 w 1541885"/>
                <a:gd name="connsiteY16" fmla="*/ 1217225 h 1464941"/>
                <a:gd name="connsiteX17" fmla="*/ 1476429 w 1541885"/>
                <a:gd name="connsiteY17" fmla="*/ 1142930 h 1464941"/>
                <a:gd name="connsiteX18" fmla="*/ 1535484 w 1541885"/>
                <a:gd name="connsiteY18" fmla="*/ 1045775 h 1464941"/>
                <a:gd name="connsiteX19" fmla="*/ 1529769 w 1541885"/>
                <a:gd name="connsiteY19" fmla="*/ 937190 h 1464941"/>
                <a:gd name="connsiteX20" fmla="*/ 1457379 w 1541885"/>
                <a:gd name="connsiteY20" fmla="*/ 862895 h 1464941"/>
                <a:gd name="connsiteX21" fmla="*/ 1392609 w 1541885"/>
                <a:gd name="connsiteY21" fmla="*/ 864800 h 1464941"/>
                <a:gd name="connsiteX22" fmla="*/ 1417374 w 1541885"/>
                <a:gd name="connsiteY22" fmla="*/ 800030 h 1464941"/>
                <a:gd name="connsiteX23" fmla="*/ 1474524 w 1541885"/>
                <a:gd name="connsiteY23" fmla="*/ 438080 h 1464941"/>
                <a:gd name="connsiteX24" fmla="*/ 1394514 w 1541885"/>
                <a:gd name="connsiteY24" fmla="*/ 156140 h 1464941"/>
                <a:gd name="connsiteX25" fmla="*/ 1198299 w 1541885"/>
                <a:gd name="connsiteY25" fmla="*/ 24695 h 1464941"/>
                <a:gd name="connsiteX26" fmla="*/ 1051614 w 1541885"/>
                <a:gd name="connsiteY26" fmla="*/ 3740 h 1464941"/>
                <a:gd name="connsiteX27" fmla="*/ 826824 w 1541885"/>
                <a:gd name="connsiteY27" fmla="*/ 20885 h 1464941"/>
                <a:gd name="connsiteX28" fmla="*/ 388674 w 1541885"/>
                <a:gd name="connsiteY28" fmla="*/ 22790 h 1464941"/>
                <a:gd name="connsiteX29" fmla="*/ 83874 w 1541885"/>
                <a:gd name="connsiteY29" fmla="*/ 331400 h 1464941"/>
                <a:gd name="connsiteX30" fmla="*/ 3864 w 1541885"/>
                <a:gd name="connsiteY30" fmla="*/ 619055 h 1464941"/>
                <a:gd name="connsiteX0" fmla="*/ 3864 w 1541885"/>
                <a:gd name="connsiteY0" fmla="*/ 646071 h 1491957"/>
                <a:gd name="connsiteX1" fmla="*/ 41964 w 1541885"/>
                <a:gd name="connsiteY1" fmla="*/ 813711 h 1491957"/>
                <a:gd name="connsiteX2" fmla="*/ 34344 w 1541885"/>
                <a:gd name="connsiteY2" fmla="*/ 853716 h 1491957"/>
                <a:gd name="connsiteX3" fmla="*/ 5769 w 1541885"/>
                <a:gd name="connsiteY3" fmla="*/ 870861 h 1491957"/>
                <a:gd name="connsiteX4" fmla="*/ 5769 w 1541885"/>
                <a:gd name="connsiteY4" fmla="*/ 973731 h 1491957"/>
                <a:gd name="connsiteX5" fmla="*/ 66729 w 1541885"/>
                <a:gd name="connsiteY5" fmla="*/ 1088031 h 1491957"/>
                <a:gd name="connsiteX6" fmla="*/ 110544 w 1541885"/>
                <a:gd name="connsiteY6" fmla="*/ 1126131 h 1491957"/>
                <a:gd name="connsiteX7" fmla="*/ 95304 w 1541885"/>
                <a:gd name="connsiteY7" fmla="*/ 1248051 h 1491957"/>
                <a:gd name="connsiteX8" fmla="*/ 127689 w 1541885"/>
                <a:gd name="connsiteY8" fmla="*/ 1339491 h 1491957"/>
                <a:gd name="connsiteX9" fmla="*/ 222939 w 1541885"/>
                <a:gd name="connsiteY9" fmla="*/ 1404261 h 1491957"/>
                <a:gd name="connsiteX10" fmla="*/ 405819 w 1541885"/>
                <a:gd name="connsiteY10" fmla="*/ 1461411 h 1491957"/>
                <a:gd name="connsiteX11" fmla="*/ 664899 w 1541885"/>
                <a:gd name="connsiteY11" fmla="*/ 1491891 h 1491957"/>
                <a:gd name="connsiteX12" fmla="*/ 899214 w 1541885"/>
                <a:gd name="connsiteY12" fmla="*/ 1453791 h 1491957"/>
                <a:gd name="connsiteX13" fmla="*/ 1122099 w 1541885"/>
                <a:gd name="connsiteY13" fmla="*/ 1369971 h 1491957"/>
                <a:gd name="connsiteX14" fmla="*/ 1272594 w 1541885"/>
                <a:gd name="connsiteY14" fmla="*/ 1236621 h 1491957"/>
                <a:gd name="connsiteX15" fmla="*/ 1308789 w 1541885"/>
                <a:gd name="connsiteY15" fmla="*/ 1261386 h 1491957"/>
                <a:gd name="connsiteX16" fmla="*/ 1407849 w 1541885"/>
                <a:gd name="connsiteY16" fmla="*/ 1244241 h 1491957"/>
                <a:gd name="connsiteX17" fmla="*/ 1476429 w 1541885"/>
                <a:gd name="connsiteY17" fmla="*/ 1169946 h 1491957"/>
                <a:gd name="connsiteX18" fmla="*/ 1535484 w 1541885"/>
                <a:gd name="connsiteY18" fmla="*/ 1072791 h 1491957"/>
                <a:gd name="connsiteX19" fmla="*/ 1529769 w 1541885"/>
                <a:gd name="connsiteY19" fmla="*/ 964206 h 1491957"/>
                <a:gd name="connsiteX20" fmla="*/ 1457379 w 1541885"/>
                <a:gd name="connsiteY20" fmla="*/ 889911 h 1491957"/>
                <a:gd name="connsiteX21" fmla="*/ 1392609 w 1541885"/>
                <a:gd name="connsiteY21" fmla="*/ 891816 h 1491957"/>
                <a:gd name="connsiteX22" fmla="*/ 1417374 w 1541885"/>
                <a:gd name="connsiteY22" fmla="*/ 827046 h 1491957"/>
                <a:gd name="connsiteX23" fmla="*/ 1474524 w 1541885"/>
                <a:gd name="connsiteY23" fmla="*/ 465096 h 1491957"/>
                <a:gd name="connsiteX24" fmla="*/ 1394514 w 1541885"/>
                <a:gd name="connsiteY24" fmla="*/ 183156 h 1491957"/>
                <a:gd name="connsiteX25" fmla="*/ 1198299 w 1541885"/>
                <a:gd name="connsiteY25" fmla="*/ 51711 h 1491957"/>
                <a:gd name="connsiteX26" fmla="*/ 1051614 w 1541885"/>
                <a:gd name="connsiteY26" fmla="*/ 30756 h 1491957"/>
                <a:gd name="connsiteX27" fmla="*/ 819204 w 1541885"/>
                <a:gd name="connsiteY27" fmla="*/ 276 h 1491957"/>
                <a:gd name="connsiteX28" fmla="*/ 388674 w 1541885"/>
                <a:gd name="connsiteY28" fmla="*/ 49806 h 1491957"/>
                <a:gd name="connsiteX29" fmla="*/ 83874 w 1541885"/>
                <a:gd name="connsiteY29" fmla="*/ 358416 h 1491957"/>
                <a:gd name="connsiteX30" fmla="*/ 3864 w 1541885"/>
                <a:gd name="connsiteY30" fmla="*/ 646071 h 1491957"/>
                <a:gd name="connsiteX0" fmla="*/ 3864 w 1541885"/>
                <a:gd name="connsiteY0" fmla="*/ 646616 h 1492502"/>
                <a:gd name="connsiteX1" fmla="*/ 41964 w 1541885"/>
                <a:gd name="connsiteY1" fmla="*/ 814256 h 1492502"/>
                <a:gd name="connsiteX2" fmla="*/ 34344 w 1541885"/>
                <a:gd name="connsiteY2" fmla="*/ 854261 h 1492502"/>
                <a:gd name="connsiteX3" fmla="*/ 5769 w 1541885"/>
                <a:gd name="connsiteY3" fmla="*/ 871406 h 1492502"/>
                <a:gd name="connsiteX4" fmla="*/ 5769 w 1541885"/>
                <a:gd name="connsiteY4" fmla="*/ 974276 h 1492502"/>
                <a:gd name="connsiteX5" fmla="*/ 66729 w 1541885"/>
                <a:gd name="connsiteY5" fmla="*/ 1088576 h 1492502"/>
                <a:gd name="connsiteX6" fmla="*/ 110544 w 1541885"/>
                <a:gd name="connsiteY6" fmla="*/ 1126676 h 1492502"/>
                <a:gd name="connsiteX7" fmla="*/ 95304 w 1541885"/>
                <a:gd name="connsiteY7" fmla="*/ 1248596 h 1492502"/>
                <a:gd name="connsiteX8" fmla="*/ 127689 w 1541885"/>
                <a:gd name="connsiteY8" fmla="*/ 1340036 h 1492502"/>
                <a:gd name="connsiteX9" fmla="*/ 222939 w 1541885"/>
                <a:gd name="connsiteY9" fmla="*/ 1404806 h 1492502"/>
                <a:gd name="connsiteX10" fmla="*/ 405819 w 1541885"/>
                <a:gd name="connsiteY10" fmla="*/ 1461956 h 1492502"/>
                <a:gd name="connsiteX11" fmla="*/ 664899 w 1541885"/>
                <a:gd name="connsiteY11" fmla="*/ 1492436 h 1492502"/>
                <a:gd name="connsiteX12" fmla="*/ 899214 w 1541885"/>
                <a:gd name="connsiteY12" fmla="*/ 1454336 h 1492502"/>
                <a:gd name="connsiteX13" fmla="*/ 1122099 w 1541885"/>
                <a:gd name="connsiteY13" fmla="*/ 1370516 h 1492502"/>
                <a:gd name="connsiteX14" fmla="*/ 1272594 w 1541885"/>
                <a:gd name="connsiteY14" fmla="*/ 1237166 h 1492502"/>
                <a:gd name="connsiteX15" fmla="*/ 1308789 w 1541885"/>
                <a:gd name="connsiteY15" fmla="*/ 1261931 h 1492502"/>
                <a:gd name="connsiteX16" fmla="*/ 1407849 w 1541885"/>
                <a:gd name="connsiteY16" fmla="*/ 1244786 h 1492502"/>
                <a:gd name="connsiteX17" fmla="*/ 1476429 w 1541885"/>
                <a:gd name="connsiteY17" fmla="*/ 1170491 h 1492502"/>
                <a:gd name="connsiteX18" fmla="*/ 1535484 w 1541885"/>
                <a:gd name="connsiteY18" fmla="*/ 1073336 h 1492502"/>
                <a:gd name="connsiteX19" fmla="*/ 1529769 w 1541885"/>
                <a:gd name="connsiteY19" fmla="*/ 964751 h 1492502"/>
                <a:gd name="connsiteX20" fmla="*/ 1457379 w 1541885"/>
                <a:gd name="connsiteY20" fmla="*/ 890456 h 1492502"/>
                <a:gd name="connsiteX21" fmla="*/ 1392609 w 1541885"/>
                <a:gd name="connsiteY21" fmla="*/ 892361 h 1492502"/>
                <a:gd name="connsiteX22" fmla="*/ 1417374 w 1541885"/>
                <a:gd name="connsiteY22" fmla="*/ 827591 h 1492502"/>
                <a:gd name="connsiteX23" fmla="*/ 1474524 w 1541885"/>
                <a:gd name="connsiteY23" fmla="*/ 465641 h 1492502"/>
                <a:gd name="connsiteX24" fmla="*/ 1394514 w 1541885"/>
                <a:gd name="connsiteY24" fmla="*/ 183701 h 1492502"/>
                <a:gd name="connsiteX25" fmla="*/ 1198299 w 1541885"/>
                <a:gd name="connsiteY25" fmla="*/ 52256 h 1492502"/>
                <a:gd name="connsiteX26" fmla="*/ 1051614 w 1541885"/>
                <a:gd name="connsiteY26" fmla="*/ 21776 h 1492502"/>
                <a:gd name="connsiteX27" fmla="*/ 819204 w 1541885"/>
                <a:gd name="connsiteY27" fmla="*/ 821 h 1492502"/>
                <a:gd name="connsiteX28" fmla="*/ 388674 w 1541885"/>
                <a:gd name="connsiteY28" fmla="*/ 50351 h 1492502"/>
                <a:gd name="connsiteX29" fmla="*/ 83874 w 1541885"/>
                <a:gd name="connsiteY29" fmla="*/ 358961 h 1492502"/>
                <a:gd name="connsiteX30" fmla="*/ 3864 w 1541885"/>
                <a:gd name="connsiteY30" fmla="*/ 646616 h 1492502"/>
                <a:gd name="connsiteX0" fmla="*/ 3864 w 1541885"/>
                <a:gd name="connsiteY0" fmla="*/ 647250 h 1493136"/>
                <a:gd name="connsiteX1" fmla="*/ 41964 w 1541885"/>
                <a:gd name="connsiteY1" fmla="*/ 814890 h 1493136"/>
                <a:gd name="connsiteX2" fmla="*/ 34344 w 1541885"/>
                <a:gd name="connsiteY2" fmla="*/ 854895 h 1493136"/>
                <a:gd name="connsiteX3" fmla="*/ 5769 w 1541885"/>
                <a:gd name="connsiteY3" fmla="*/ 872040 h 1493136"/>
                <a:gd name="connsiteX4" fmla="*/ 5769 w 1541885"/>
                <a:gd name="connsiteY4" fmla="*/ 974910 h 1493136"/>
                <a:gd name="connsiteX5" fmla="*/ 66729 w 1541885"/>
                <a:gd name="connsiteY5" fmla="*/ 1089210 h 1493136"/>
                <a:gd name="connsiteX6" fmla="*/ 110544 w 1541885"/>
                <a:gd name="connsiteY6" fmla="*/ 1127310 h 1493136"/>
                <a:gd name="connsiteX7" fmla="*/ 95304 w 1541885"/>
                <a:gd name="connsiteY7" fmla="*/ 1249230 h 1493136"/>
                <a:gd name="connsiteX8" fmla="*/ 127689 w 1541885"/>
                <a:gd name="connsiteY8" fmla="*/ 1340670 h 1493136"/>
                <a:gd name="connsiteX9" fmla="*/ 222939 w 1541885"/>
                <a:gd name="connsiteY9" fmla="*/ 1405440 h 1493136"/>
                <a:gd name="connsiteX10" fmla="*/ 405819 w 1541885"/>
                <a:gd name="connsiteY10" fmla="*/ 1462590 h 1493136"/>
                <a:gd name="connsiteX11" fmla="*/ 664899 w 1541885"/>
                <a:gd name="connsiteY11" fmla="*/ 1493070 h 1493136"/>
                <a:gd name="connsiteX12" fmla="*/ 899214 w 1541885"/>
                <a:gd name="connsiteY12" fmla="*/ 1454970 h 1493136"/>
                <a:gd name="connsiteX13" fmla="*/ 1122099 w 1541885"/>
                <a:gd name="connsiteY13" fmla="*/ 1371150 h 1493136"/>
                <a:gd name="connsiteX14" fmla="*/ 1272594 w 1541885"/>
                <a:gd name="connsiteY14" fmla="*/ 1237800 h 1493136"/>
                <a:gd name="connsiteX15" fmla="*/ 1308789 w 1541885"/>
                <a:gd name="connsiteY15" fmla="*/ 1262565 h 1493136"/>
                <a:gd name="connsiteX16" fmla="*/ 1407849 w 1541885"/>
                <a:gd name="connsiteY16" fmla="*/ 1245420 h 1493136"/>
                <a:gd name="connsiteX17" fmla="*/ 1476429 w 1541885"/>
                <a:gd name="connsiteY17" fmla="*/ 1171125 h 1493136"/>
                <a:gd name="connsiteX18" fmla="*/ 1535484 w 1541885"/>
                <a:gd name="connsiteY18" fmla="*/ 1073970 h 1493136"/>
                <a:gd name="connsiteX19" fmla="*/ 1529769 w 1541885"/>
                <a:gd name="connsiteY19" fmla="*/ 965385 h 1493136"/>
                <a:gd name="connsiteX20" fmla="*/ 1457379 w 1541885"/>
                <a:gd name="connsiteY20" fmla="*/ 891090 h 1493136"/>
                <a:gd name="connsiteX21" fmla="*/ 1392609 w 1541885"/>
                <a:gd name="connsiteY21" fmla="*/ 892995 h 1493136"/>
                <a:gd name="connsiteX22" fmla="*/ 1417374 w 1541885"/>
                <a:gd name="connsiteY22" fmla="*/ 828225 h 1493136"/>
                <a:gd name="connsiteX23" fmla="*/ 1474524 w 1541885"/>
                <a:gd name="connsiteY23" fmla="*/ 466275 h 1493136"/>
                <a:gd name="connsiteX24" fmla="*/ 1394514 w 1541885"/>
                <a:gd name="connsiteY24" fmla="*/ 184335 h 1493136"/>
                <a:gd name="connsiteX25" fmla="*/ 1198299 w 1541885"/>
                <a:gd name="connsiteY25" fmla="*/ 52890 h 1493136"/>
                <a:gd name="connsiteX26" fmla="*/ 1055424 w 1541885"/>
                <a:gd name="connsiteY26" fmla="*/ 16695 h 1493136"/>
                <a:gd name="connsiteX27" fmla="*/ 819204 w 1541885"/>
                <a:gd name="connsiteY27" fmla="*/ 1455 h 1493136"/>
                <a:gd name="connsiteX28" fmla="*/ 388674 w 1541885"/>
                <a:gd name="connsiteY28" fmla="*/ 50985 h 1493136"/>
                <a:gd name="connsiteX29" fmla="*/ 83874 w 1541885"/>
                <a:gd name="connsiteY29" fmla="*/ 359595 h 1493136"/>
                <a:gd name="connsiteX30" fmla="*/ 3864 w 1541885"/>
                <a:gd name="connsiteY30" fmla="*/ 647250 h 1493136"/>
                <a:gd name="connsiteX0" fmla="*/ 3864 w 1541885"/>
                <a:gd name="connsiteY0" fmla="*/ 647354 h 1493240"/>
                <a:gd name="connsiteX1" fmla="*/ 41964 w 1541885"/>
                <a:gd name="connsiteY1" fmla="*/ 814994 h 1493240"/>
                <a:gd name="connsiteX2" fmla="*/ 34344 w 1541885"/>
                <a:gd name="connsiteY2" fmla="*/ 854999 h 1493240"/>
                <a:gd name="connsiteX3" fmla="*/ 5769 w 1541885"/>
                <a:gd name="connsiteY3" fmla="*/ 872144 h 1493240"/>
                <a:gd name="connsiteX4" fmla="*/ 5769 w 1541885"/>
                <a:gd name="connsiteY4" fmla="*/ 975014 h 1493240"/>
                <a:gd name="connsiteX5" fmla="*/ 66729 w 1541885"/>
                <a:gd name="connsiteY5" fmla="*/ 1089314 h 1493240"/>
                <a:gd name="connsiteX6" fmla="*/ 110544 w 1541885"/>
                <a:gd name="connsiteY6" fmla="*/ 1127414 h 1493240"/>
                <a:gd name="connsiteX7" fmla="*/ 95304 w 1541885"/>
                <a:gd name="connsiteY7" fmla="*/ 1249334 h 1493240"/>
                <a:gd name="connsiteX8" fmla="*/ 127689 w 1541885"/>
                <a:gd name="connsiteY8" fmla="*/ 1340774 h 1493240"/>
                <a:gd name="connsiteX9" fmla="*/ 222939 w 1541885"/>
                <a:gd name="connsiteY9" fmla="*/ 1405544 h 1493240"/>
                <a:gd name="connsiteX10" fmla="*/ 405819 w 1541885"/>
                <a:gd name="connsiteY10" fmla="*/ 1462694 h 1493240"/>
                <a:gd name="connsiteX11" fmla="*/ 664899 w 1541885"/>
                <a:gd name="connsiteY11" fmla="*/ 1493174 h 1493240"/>
                <a:gd name="connsiteX12" fmla="*/ 899214 w 1541885"/>
                <a:gd name="connsiteY12" fmla="*/ 1455074 h 1493240"/>
                <a:gd name="connsiteX13" fmla="*/ 1122099 w 1541885"/>
                <a:gd name="connsiteY13" fmla="*/ 1371254 h 1493240"/>
                <a:gd name="connsiteX14" fmla="*/ 1272594 w 1541885"/>
                <a:gd name="connsiteY14" fmla="*/ 1237904 h 1493240"/>
                <a:gd name="connsiteX15" fmla="*/ 1308789 w 1541885"/>
                <a:gd name="connsiteY15" fmla="*/ 1262669 h 1493240"/>
                <a:gd name="connsiteX16" fmla="*/ 1407849 w 1541885"/>
                <a:gd name="connsiteY16" fmla="*/ 1245524 h 1493240"/>
                <a:gd name="connsiteX17" fmla="*/ 1476429 w 1541885"/>
                <a:gd name="connsiteY17" fmla="*/ 1171229 h 1493240"/>
                <a:gd name="connsiteX18" fmla="*/ 1535484 w 1541885"/>
                <a:gd name="connsiteY18" fmla="*/ 1074074 h 1493240"/>
                <a:gd name="connsiteX19" fmla="*/ 1529769 w 1541885"/>
                <a:gd name="connsiteY19" fmla="*/ 965489 h 1493240"/>
                <a:gd name="connsiteX20" fmla="*/ 1457379 w 1541885"/>
                <a:gd name="connsiteY20" fmla="*/ 891194 h 1493240"/>
                <a:gd name="connsiteX21" fmla="*/ 1392609 w 1541885"/>
                <a:gd name="connsiteY21" fmla="*/ 893099 h 1493240"/>
                <a:gd name="connsiteX22" fmla="*/ 1417374 w 1541885"/>
                <a:gd name="connsiteY22" fmla="*/ 828329 h 1493240"/>
                <a:gd name="connsiteX23" fmla="*/ 1474524 w 1541885"/>
                <a:gd name="connsiteY23" fmla="*/ 466379 h 1493240"/>
                <a:gd name="connsiteX24" fmla="*/ 1394514 w 1541885"/>
                <a:gd name="connsiteY24" fmla="*/ 184439 h 1493240"/>
                <a:gd name="connsiteX25" fmla="*/ 1234494 w 1541885"/>
                <a:gd name="connsiteY25" fmla="*/ 60614 h 1493240"/>
                <a:gd name="connsiteX26" fmla="*/ 1055424 w 1541885"/>
                <a:gd name="connsiteY26" fmla="*/ 16799 h 1493240"/>
                <a:gd name="connsiteX27" fmla="*/ 819204 w 1541885"/>
                <a:gd name="connsiteY27" fmla="*/ 1559 h 1493240"/>
                <a:gd name="connsiteX28" fmla="*/ 388674 w 1541885"/>
                <a:gd name="connsiteY28" fmla="*/ 51089 h 1493240"/>
                <a:gd name="connsiteX29" fmla="*/ 83874 w 1541885"/>
                <a:gd name="connsiteY29" fmla="*/ 359699 h 1493240"/>
                <a:gd name="connsiteX30" fmla="*/ 3864 w 1541885"/>
                <a:gd name="connsiteY30" fmla="*/ 647354 h 1493240"/>
                <a:gd name="connsiteX0" fmla="*/ 3864 w 1541885"/>
                <a:gd name="connsiteY0" fmla="*/ 660052 h 1505938"/>
                <a:gd name="connsiteX1" fmla="*/ 41964 w 1541885"/>
                <a:gd name="connsiteY1" fmla="*/ 827692 h 1505938"/>
                <a:gd name="connsiteX2" fmla="*/ 34344 w 1541885"/>
                <a:gd name="connsiteY2" fmla="*/ 867697 h 1505938"/>
                <a:gd name="connsiteX3" fmla="*/ 5769 w 1541885"/>
                <a:gd name="connsiteY3" fmla="*/ 884842 h 1505938"/>
                <a:gd name="connsiteX4" fmla="*/ 5769 w 1541885"/>
                <a:gd name="connsiteY4" fmla="*/ 987712 h 1505938"/>
                <a:gd name="connsiteX5" fmla="*/ 66729 w 1541885"/>
                <a:gd name="connsiteY5" fmla="*/ 1102012 h 1505938"/>
                <a:gd name="connsiteX6" fmla="*/ 110544 w 1541885"/>
                <a:gd name="connsiteY6" fmla="*/ 1140112 h 1505938"/>
                <a:gd name="connsiteX7" fmla="*/ 95304 w 1541885"/>
                <a:gd name="connsiteY7" fmla="*/ 1262032 h 1505938"/>
                <a:gd name="connsiteX8" fmla="*/ 127689 w 1541885"/>
                <a:gd name="connsiteY8" fmla="*/ 1353472 h 1505938"/>
                <a:gd name="connsiteX9" fmla="*/ 222939 w 1541885"/>
                <a:gd name="connsiteY9" fmla="*/ 1418242 h 1505938"/>
                <a:gd name="connsiteX10" fmla="*/ 405819 w 1541885"/>
                <a:gd name="connsiteY10" fmla="*/ 1475392 h 1505938"/>
                <a:gd name="connsiteX11" fmla="*/ 664899 w 1541885"/>
                <a:gd name="connsiteY11" fmla="*/ 1505872 h 1505938"/>
                <a:gd name="connsiteX12" fmla="*/ 899214 w 1541885"/>
                <a:gd name="connsiteY12" fmla="*/ 1467772 h 1505938"/>
                <a:gd name="connsiteX13" fmla="*/ 1122099 w 1541885"/>
                <a:gd name="connsiteY13" fmla="*/ 1383952 h 1505938"/>
                <a:gd name="connsiteX14" fmla="*/ 1272594 w 1541885"/>
                <a:gd name="connsiteY14" fmla="*/ 1250602 h 1505938"/>
                <a:gd name="connsiteX15" fmla="*/ 1308789 w 1541885"/>
                <a:gd name="connsiteY15" fmla="*/ 1275367 h 1505938"/>
                <a:gd name="connsiteX16" fmla="*/ 1407849 w 1541885"/>
                <a:gd name="connsiteY16" fmla="*/ 1258222 h 1505938"/>
                <a:gd name="connsiteX17" fmla="*/ 1476429 w 1541885"/>
                <a:gd name="connsiteY17" fmla="*/ 1183927 h 1505938"/>
                <a:gd name="connsiteX18" fmla="*/ 1535484 w 1541885"/>
                <a:gd name="connsiteY18" fmla="*/ 1086772 h 1505938"/>
                <a:gd name="connsiteX19" fmla="*/ 1529769 w 1541885"/>
                <a:gd name="connsiteY19" fmla="*/ 978187 h 1505938"/>
                <a:gd name="connsiteX20" fmla="*/ 1457379 w 1541885"/>
                <a:gd name="connsiteY20" fmla="*/ 903892 h 1505938"/>
                <a:gd name="connsiteX21" fmla="*/ 1392609 w 1541885"/>
                <a:gd name="connsiteY21" fmla="*/ 905797 h 1505938"/>
                <a:gd name="connsiteX22" fmla="*/ 1417374 w 1541885"/>
                <a:gd name="connsiteY22" fmla="*/ 841027 h 1505938"/>
                <a:gd name="connsiteX23" fmla="*/ 1474524 w 1541885"/>
                <a:gd name="connsiteY23" fmla="*/ 479077 h 1505938"/>
                <a:gd name="connsiteX24" fmla="*/ 1394514 w 1541885"/>
                <a:gd name="connsiteY24" fmla="*/ 197137 h 1505938"/>
                <a:gd name="connsiteX25" fmla="*/ 1234494 w 1541885"/>
                <a:gd name="connsiteY25" fmla="*/ 73312 h 1505938"/>
                <a:gd name="connsiteX26" fmla="*/ 1055424 w 1541885"/>
                <a:gd name="connsiteY26" fmla="*/ 29497 h 1505938"/>
                <a:gd name="connsiteX27" fmla="*/ 784914 w 1541885"/>
                <a:gd name="connsiteY27" fmla="*/ 922 h 1505938"/>
                <a:gd name="connsiteX28" fmla="*/ 388674 w 1541885"/>
                <a:gd name="connsiteY28" fmla="*/ 63787 h 1505938"/>
                <a:gd name="connsiteX29" fmla="*/ 83874 w 1541885"/>
                <a:gd name="connsiteY29" fmla="*/ 372397 h 1505938"/>
                <a:gd name="connsiteX30" fmla="*/ 3864 w 1541885"/>
                <a:gd name="connsiteY30" fmla="*/ 660052 h 1505938"/>
                <a:gd name="connsiteX0" fmla="*/ 3864 w 1541885"/>
                <a:gd name="connsiteY0" fmla="*/ 660052 h 1505938"/>
                <a:gd name="connsiteX1" fmla="*/ 41964 w 1541885"/>
                <a:gd name="connsiteY1" fmla="*/ 827692 h 1505938"/>
                <a:gd name="connsiteX2" fmla="*/ 34344 w 1541885"/>
                <a:gd name="connsiteY2" fmla="*/ 867697 h 1505938"/>
                <a:gd name="connsiteX3" fmla="*/ 5769 w 1541885"/>
                <a:gd name="connsiteY3" fmla="*/ 884842 h 1505938"/>
                <a:gd name="connsiteX4" fmla="*/ 5769 w 1541885"/>
                <a:gd name="connsiteY4" fmla="*/ 987712 h 1505938"/>
                <a:gd name="connsiteX5" fmla="*/ 66729 w 1541885"/>
                <a:gd name="connsiteY5" fmla="*/ 1102012 h 1505938"/>
                <a:gd name="connsiteX6" fmla="*/ 110544 w 1541885"/>
                <a:gd name="connsiteY6" fmla="*/ 1140112 h 1505938"/>
                <a:gd name="connsiteX7" fmla="*/ 95304 w 1541885"/>
                <a:gd name="connsiteY7" fmla="*/ 1262032 h 1505938"/>
                <a:gd name="connsiteX8" fmla="*/ 127689 w 1541885"/>
                <a:gd name="connsiteY8" fmla="*/ 1353472 h 1505938"/>
                <a:gd name="connsiteX9" fmla="*/ 222939 w 1541885"/>
                <a:gd name="connsiteY9" fmla="*/ 1418242 h 1505938"/>
                <a:gd name="connsiteX10" fmla="*/ 405819 w 1541885"/>
                <a:gd name="connsiteY10" fmla="*/ 1475392 h 1505938"/>
                <a:gd name="connsiteX11" fmla="*/ 664899 w 1541885"/>
                <a:gd name="connsiteY11" fmla="*/ 1505872 h 1505938"/>
                <a:gd name="connsiteX12" fmla="*/ 899214 w 1541885"/>
                <a:gd name="connsiteY12" fmla="*/ 1467772 h 1505938"/>
                <a:gd name="connsiteX13" fmla="*/ 1122099 w 1541885"/>
                <a:gd name="connsiteY13" fmla="*/ 1383952 h 1505938"/>
                <a:gd name="connsiteX14" fmla="*/ 1272594 w 1541885"/>
                <a:gd name="connsiteY14" fmla="*/ 1250602 h 1505938"/>
                <a:gd name="connsiteX15" fmla="*/ 1308789 w 1541885"/>
                <a:gd name="connsiteY15" fmla="*/ 1275367 h 1505938"/>
                <a:gd name="connsiteX16" fmla="*/ 1407849 w 1541885"/>
                <a:gd name="connsiteY16" fmla="*/ 1258222 h 1505938"/>
                <a:gd name="connsiteX17" fmla="*/ 1476429 w 1541885"/>
                <a:gd name="connsiteY17" fmla="*/ 1183927 h 1505938"/>
                <a:gd name="connsiteX18" fmla="*/ 1535484 w 1541885"/>
                <a:gd name="connsiteY18" fmla="*/ 1086772 h 1505938"/>
                <a:gd name="connsiteX19" fmla="*/ 1529769 w 1541885"/>
                <a:gd name="connsiteY19" fmla="*/ 978187 h 1505938"/>
                <a:gd name="connsiteX20" fmla="*/ 1457379 w 1541885"/>
                <a:gd name="connsiteY20" fmla="*/ 903892 h 1505938"/>
                <a:gd name="connsiteX21" fmla="*/ 1392609 w 1541885"/>
                <a:gd name="connsiteY21" fmla="*/ 905797 h 1505938"/>
                <a:gd name="connsiteX22" fmla="*/ 1417374 w 1541885"/>
                <a:gd name="connsiteY22" fmla="*/ 841027 h 1505938"/>
                <a:gd name="connsiteX23" fmla="*/ 1474524 w 1541885"/>
                <a:gd name="connsiteY23" fmla="*/ 479077 h 1505938"/>
                <a:gd name="connsiteX24" fmla="*/ 1396419 w 1541885"/>
                <a:gd name="connsiteY24" fmla="*/ 216187 h 1505938"/>
                <a:gd name="connsiteX25" fmla="*/ 1234494 w 1541885"/>
                <a:gd name="connsiteY25" fmla="*/ 73312 h 1505938"/>
                <a:gd name="connsiteX26" fmla="*/ 1055424 w 1541885"/>
                <a:gd name="connsiteY26" fmla="*/ 29497 h 1505938"/>
                <a:gd name="connsiteX27" fmla="*/ 784914 w 1541885"/>
                <a:gd name="connsiteY27" fmla="*/ 922 h 1505938"/>
                <a:gd name="connsiteX28" fmla="*/ 388674 w 1541885"/>
                <a:gd name="connsiteY28" fmla="*/ 63787 h 1505938"/>
                <a:gd name="connsiteX29" fmla="*/ 83874 w 1541885"/>
                <a:gd name="connsiteY29" fmla="*/ 372397 h 1505938"/>
                <a:gd name="connsiteX30" fmla="*/ 3864 w 1541885"/>
                <a:gd name="connsiteY30" fmla="*/ 660052 h 1505938"/>
                <a:gd name="connsiteX0" fmla="*/ 3864 w 1541885"/>
                <a:gd name="connsiteY0" fmla="*/ 660107 h 1505993"/>
                <a:gd name="connsiteX1" fmla="*/ 41964 w 1541885"/>
                <a:gd name="connsiteY1" fmla="*/ 827747 h 1505993"/>
                <a:gd name="connsiteX2" fmla="*/ 34344 w 1541885"/>
                <a:gd name="connsiteY2" fmla="*/ 867752 h 1505993"/>
                <a:gd name="connsiteX3" fmla="*/ 5769 w 1541885"/>
                <a:gd name="connsiteY3" fmla="*/ 884897 h 1505993"/>
                <a:gd name="connsiteX4" fmla="*/ 5769 w 1541885"/>
                <a:gd name="connsiteY4" fmla="*/ 987767 h 1505993"/>
                <a:gd name="connsiteX5" fmla="*/ 66729 w 1541885"/>
                <a:gd name="connsiteY5" fmla="*/ 1102067 h 1505993"/>
                <a:gd name="connsiteX6" fmla="*/ 110544 w 1541885"/>
                <a:gd name="connsiteY6" fmla="*/ 1140167 h 1505993"/>
                <a:gd name="connsiteX7" fmla="*/ 95304 w 1541885"/>
                <a:gd name="connsiteY7" fmla="*/ 1262087 h 1505993"/>
                <a:gd name="connsiteX8" fmla="*/ 127689 w 1541885"/>
                <a:gd name="connsiteY8" fmla="*/ 1353527 h 1505993"/>
                <a:gd name="connsiteX9" fmla="*/ 222939 w 1541885"/>
                <a:gd name="connsiteY9" fmla="*/ 1418297 h 1505993"/>
                <a:gd name="connsiteX10" fmla="*/ 405819 w 1541885"/>
                <a:gd name="connsiteY10" fmla="*/ 1475447 h 1505993"/>
                <a:gd name="connsiteX11" fmla="*/ 664899 w 1541885"/>
                <a:gd name="connsiteY11" fmla="*/ 1505927 h 1505993"/>
                <a:gd name="connsiteX12" fmla="*/ 899214 w 1541885"/>
                <a:gd name="connsiteY12" fmla="*/ 1467827 h 1505993"/>
                <a:gd name="connsiteX13" fmla="*/ 1122099 w 1541885"/>
                <a:gd name="connsiteY13" fmla="*/ 1384007 h 1505993"/>
                <a:gd name="connsiteX14" fmla="*/ 1272594 w 1541885"/>
                <a:gd name="connsiteY14" fmla="*/ 1250657 h 1505993"/>
                <a:gd name="connsiteX15" fmla="*/ 1308789 w 1541885"/>
                <a:gd name="connsiteY15" fmla="*/ 1275422 h 1505993"/>
                <a:gd name="connsiteX16" fmla="*/ 1407849 w 1541885"/>
                <a:gd name="connsiteY16" fmla="*/ 1258277 h 1505993"/>
                <a:gd name="connsiteX17" fmla="*/ 1476429 w 1541885"/>
                <a:gd name="connsiteY17" fmla="*/ 1183982 h 1505993"/>
                <a:gd name="connsiteX18" fmla="*/ 1535484 w 1541885"/>
                <a:gd name="connsiteY18" fmla="*/ 1086827 h 1505993"/>
                <a:gd name="connsiteX19" fmla="*/ 1529769 w 1541885"/>
                <a:gd name="connsiteY19" fmla="*/ 978242 h 1505993"/>
                <a:gd name="connsiteX20" fmla="*/ 1457379 w 1541885"/>
                <a:gd name="connsiteY20" fmla="*/ 903947 h 1505993"/>
                <a:gd name="connsiteX21" fmla="*/ 1392609 w 1541885"/>
                <a:gd name="connsiteY21" fmla="*/ 905852 h 1505993"/>
                <a:gd name="connsiteX22" fmla="*/ 1417374 w 1541885"/>
                <a:gd name="connsiteY22" fmla="*/ 841082 h 1505993"/>
                <a:gd name="connsiteX23" fmla="*/ 1474524 w 1541885"/>
                <a:gd name="connsiteY23" fmla="*/ 479132 h 1505993"/>
                <a:gd name="connsiteX24" fmla="*/ 1396419 w 1541885"/>
                <a:gd name="connsiteY24" fmla="*/ 216242 h 1505993"/>
                <a:gd name="connsiteX25" fmla="*/ 1230684 w 1541885"/>
                <a:gd name="connsiteY25" fmla="*/ 82892 h 1505993"/>
                <a:gd name="connsiteX26" fmla="*/ 1055424 w 1541885"/>
                <a:gd name="connsiteY26" fmla="*/ 29552 h 1505993"/>
                <a:gd name="connsiteX27" fmla="*/ 784914 w 1541885"/>
                <a:gd name="connsiteY27" fmla="*/ 977 h 1505993"/>
                <a:gd name="connsiteX28" fmla="*/ 388674 w 1541885"/>
                <a:gd name="connsiteY28" fmla="*/ 63842 h 1505993"/>
                <a:gd name="connsiteX29" fmla="*/ 83874 w 1541885"/>
                <a:gd name="connsiteY29" fmla="*/ 372452 h 1505993"/>
                <a:gd name="connsiteX30" fmla="*/ 3864 w 1541885"/>
                <a:gd name="connsiteY30" fmla="*/ 660107 h 1505993"/>
                <a:gd name="connsiteX0" fmla="*/ 3864 w 1541885"/>
                <a:gd name="connsiteY0" fmla="*/ 660701 h 1506587"/>
                <a:gd name="connsiteX1" fmla="*/ 41964 w 1541885"/>
                <a:gd name="connsiteY1" fmla="*/ 828341 h 1506587"/>
                <a:gd name="connsiteX2" fmla="*/ 34344 w 1541885"/>
                <a:gd name="connsiteY2" fmla="*/ 868346 h 1506587"/>
                <a:gd name="connsiteX3" fmla="*/ 5769 w 1541885"/>
                <a:gd name="connsiteY3" fmla="*/ 885491 h 1506587"/>
                <a:gd name="connsiteX4" fmla="*/ 5769 w 1541885"/>
                <a:gd name="connsiteY4" fmla="*/ 988361 h 1506587"/>
                <a:gd name="connsiteX5" fmla="*/ 66729 w 1541885"/>
                <a:gd name="connsiteY5" fmla="*/ 1102661 h 1506587"/>
                <a:gd name="connsiteX6" fmla="*/ 110544 w 1541885"/>
                <a:gd name="connsiteY6" fmla="*/ 1140761 h 1506587"/>
                <a:gd name="connsiteX7" fmla="*/ 95304 w 1541885"/>
                <a:gd name="connsiteY7" fmla="*/ 1262681 h 1506587"/>
                <a:gd name="connsiteX8" fmla="*/ 127689 w 1541885"/>
                <a:gd name="connsiteY8" fmla="*/ 1354121 h 1506587"/>
                <a:gd name="connsiteX9" fmla="*/ 222939 w 1541885"/>
                <a:gd name="connsiteY9" fmla="*/ 1418891 h 1506587"/>
                <a:gd name="connsiteX10" fmla="*/ 405819 w 1541885"/>
                <a:gd name="connsiteY10" fmla="*/ 1476041 h 1506587"/>
                <a:gd name="connsiteX11" fmla="*/ 664899 w 1541885"/>
                <a:gd name="connsiteY11" fmla="*/ 1506521 h 1506587"/>
                <a:gd name="connsiteX12" fmla="*/ 899214 w 1541885"/>
                <a:gd name="connsiteY12" fmla="*/ 1468421 h 1506587"/>
                <a:gd name="connsiteX13" fmla="*/ 1122099 w 1541885"/>
                <a:gd name="connsiteY13" fmla="*/ 1384601 h 1506587"/>
                <a:gd name="connsiteX14" fmla="*/ 1272594 w 1541885"/>
                <a:gd name="connsiteY14" fmla="*/ 1251251 h 1506587"/>
                <a:gd name="connsiteX15" fmla="*/ 1308789 w 1541885"/>
                <a:gd name="connsiteY15" fmla="*/ 1276016 h 1506587"/>
                <a:gd name="connsiteX16" fmla="*/ 1407849 w 1541885"/>
                <a:gd name="connsiteY16" fmla="*/ 1258871 h 1506587"/>
                <a:gd name="connsiteX17" fmla="*/ 1476429 w 1541885"/>
                <a:gd name="connsiteY17" fmla="*/ 1184576 h 1506587"/>
                <a:gd name="connsiteX18" fmla="*/ 1535484 w 1541885"/>
                <a:gd name="connsiteY18" fmla="*/ 1087421 h 1506587"/>
                <a:gd name="connsiteX19" fmla="*/ 1529769 w 1541885"/>
                <a:gd name="connsiteY19" fmla="*/ 978836 h 1506587"/>
                <a:gd name="connsiteX20" fmla="*/ 1457379 w 1541885"/>
                <a:gd name="connsiteY20" fmla="*/ 904541 h 1506587"/>
                <a:gd name="connsiteX21" fmla="*/ 1392609 w 1541885"/>
                <a:gd name="connsiteY21" fmla="*/ 906446 h 1506587"/>
                <a:gd name="connsiteX22" fmla="*/ 1417374 w 1541885"/>
                <a:gd name="connsiteY22" fmla="*/ 841676 h 1506587"/>
                <a:gd name="connsiteX23" fmla="*/ 1474524 w 1541885"/>
                <a:gd name="connsiteY23" fmla="*/ 479726 h 1506587"/>
                <a:gd name="connsiteX24" fmla="*/ 1396419 w 1541885"/>
                <a:gd name="connsiteY24" fmla="*/ 216836 h 1506587"/>
                <a:gd name="connsiteX25" fmla="*/ 1230684 w 1541885"/>
                <a:gd name="connsiteY25" fmla="*/ 83486 h 1506587"/>
                <a:gd name="connsiteX26" fmla="*/ 1055424 w 1541885"/>
                <a:gd name="connsiteY26" fmla="*/ 24431 h 1506587"/>
                <a:gd name="connsiteX27" fmla="*/ 784914 w 1541885"/>
                <a:gd name="connsiteY27" fmla="*/ 1571 h 1506587"/>
                <a:gd name="connsiteX28" fmla="*/ 388674 w 1541885"/>
                <a:gd name="connsiteY28" fmla="*/ 64436 h 1506587"/>
                <a:gd name="connsiteX29" fmla="*/ 83874 w 1541885"/>
                <a:gd name="connsiteY29" fmla="*/ 373046 h 1506587"/>
                <a:gd name="connsiteX30" fmla="*/ 3864 w 1541885"/>
                <a:gd name="connsiteY30" fmla="*/ 660701 h 1506587"/>
                <a:gd name="connsiteX0" fmla="*/ 3864 w 1541885"/>
                <a:gd name="connsiteY0" fmla="*/ 661966 h 1507852"/>
                <a:gd name="connsiteX1" fmla="*/ 41964 w 1541885"/>
                <a:gd name="connsiteY1" fmla="*/ 829606 h 1507852"/>
                <a:gd name="connsiteX2" fmla="*/ 34344 w 1541885"/>
                <a:gd name="connsiteY2" fmla="*/ 869611 h 1507852"/>
                <a:gd name="connsiteX3" fmla="*/ 5769 w 1541885"/>
                <a:gd name="connsiteY3" fmla="*/ 886756 h 1507852"/>
                <a:gd name="connsiteX4" fmla="*/ 5769 w 1541885"/>
                <a:gd name="connsiteY4" fmla="*/ 989626 h 1507852"/>
                <a:gd name="connsiteX5" fmla="*/ 66729 w 1541885"/>
                <a:gd name="connsiteY5" fmla="*/ 1103926 h 1507852"/>
                <a:gd name="connsiteX6" fmla="*/ 110544 w 1541885"/>
                <a:gd name="connsiteY6" fmla="*/ 1142026 h 1507852"/>
                <a:gd name="connsiteX7" fmla="*/ 95304 w 1541885"/>
                <a:gd name="connsiteY7" fmla="*/ 1263946 h 1507852"/>
                <a:gd name="connsiteX8" fmla="*/ 127689 w 1541885"/>
                <a:gd name="connsiteY8" fmla="*/ 1355386 h 1507852"/>
                <a:gd name="connsiteX9" fmla="*/ 222939 w 1541885"/>
                <a:gd name="connsiteY9" fmla="*/ 1420156 h 1507852"/>
                <a:gd name="connsiteX10" fmla="*/ 405819 w 1541885"/>
                <a:gd name="connsiteY10" fmla="*/ 1477306 h 1507852"/>
                <a:gd name="connsiteX11" fmla="*/ 664899 w 1541885"/>
                <a:gd name="connsiteY11" fmla="*/ 1507786 h 1507852"/>
                <a:gd name="connsiteX12" fmla="*/ 899214 w 1541885"/>
                <a:gd name="connsiteY12" fmla="*/ 1469686 h 1507852"/>
                <a:gd name="connsiteX13" fmla="*/ 1122099 w 1541885"/>
                <a:gd name="connsiteY13" fmla="*/ 1385866 h 1507852"/>
                <a:gd name="connsiteX14" fmla="*/ 1272594 w 1541885"/>
                <a:gd name="connsiteY14" fmla="*/ 1252516 h 1507852"/>
                <a:gd name="connsiteX15" fmla="*/ 1308789 w 1541885"/>
                <a:gd name="connsiteY15" fmla="*/ 1277281 h 1507852"/>
                <a:gd name="connsiteX16" fmla="*/ 1407849 w 1541885"/>
                <a:gd name="connsiteY16" fmla="*/ 1260136 h 1507852"/>
                <a:gd name="connsiteX17" fmla="*/ 1476429 w 1541885"/>
                <a:gd name="connsiteY17" fmla="*/ 1185841 h 1507852"/>
                <a:gd name="connsiteX18" fmla="*/ 1535484 w 1541885"/>
                <a:gd name="connsiteY18" fmla="*/ 1088686 h 1507852"/>
                <a:gd name="connsiteX19" fmla="*/ 1529769 w 1541885"/>
                <a:gd name="connsiteY19" fmla="*/ 980101 h 1507852"/>
                <a:gd name="connsiteX20" fmla="*/ 1457379 w 1541885"/>
                <a:gd name="connsiteY20" fmla="*/ 905806 h 1507852"/>
                <a:gd name="connsiteX21" fmla="*/ 1392609 w 1541885"/>
                <a:gd name="connsiteY21" fmla="*/ 907711 h 1507852"/>
                <a:gd name="connsiteX22" fmla="*/ 1417374 w 1541885"/>
                <a:gd name="connsiteY22" fmla="*/ 842941 h 1507852"/>
                <a:gd name="connsiteX23" fmla="*/ 1474524 w 1541885"/>
                <a:gd name="connsiteY23" fmla="*/ 480991 h 1507852"/>
                <a:gd name="connsiteX24" fmla="*/ 1396419 w 1541885"/>
                <a:gd name="connsiteY24" fmla="*/ 218101 h 1507852"/>
                <a:gd name="connsiteX25" fmla="*/ 1230684 w 1541885"/>
                <a:gd name="connsiteY25" fmla="*/ 84751 h 1507852"/>
                <a:gd name="connsiteX26" fmla="*/ 1055424 w 1541885"/>
                <a:gd name="connsiteY26" fmla="*/ 25696 h 1507852"/>
                <a:gd name="connsiteX27" fmla="*/ 784914 w 1541885"/>
                <a:gd name="connsiteY27" fmla="*/ 2836 h 1507852"/>
                <a:gd name="connsiteX28" fmla="*/ 358194 w 1541885"/>
                <a:gd name="connsiteY28" fmla="*/ 86656 h 1507852"/>
                <a:gd name="connsiteX29" fmla="*/ 83874 w 1541885"/>
                <a:gd name="connsiteY29" fmla="*/ 374311 h 1507852"/>
                <a:gd name="connsiteX30" fmla="*/ 3864 w 1541885"/>
                <a:gd name="connsiteY30" fmla="*/ 661966 h 1507852"/>
                <a:gd name="connsiteX0" fmla="*/ 3864 w 1541885"/>
                <a:gd name="connsiteY0" fmla="*/ 661966 h 1507852"/>
                <a:gd name="connsiteX1" fmla="*/ 41964 w 1541885"/>
                <a:gd name="connsiteY1" fmla="*/ 829606 h 1507852"/>
                <a:gd name="connsiteX2" fmla="*/ 34344 w 1541885"/>
                <a:gd name="connsiteY2" fmla="*/ 869611 h 1507852"/>
                <a:gd name="connsiteX3" fmla="*/ 5769 w 1541885"/>
                <a:gd name="connsiteY3" fmla="*/ 886756 h 1507852"/>
                <a:gd name="connsiteX4" fmla="*/ 5769 w 1541885"/>
                <a:gd name="connsiteY4" fmla="*/ 989626 h 1507852"/>
                <a:gd name="connsiteX5" fmla="*/ 66729 w 1541885"/>
                <a:gd name="connsiteY5" fmla="*/ 1103926 h 1507852"/>
                <a:gd name="connsiteX6" fmla="*/ 110544 w 1541885"/>
                <a:gd name="connsiteY6" fmla="*/ 1142026 h 1507852"/>
                <a:gd name="connsiteX7" fmla="*/ 95304 w 1541885"/>
                <a:gd name="connsiteY7" fmla="*/ 1263946 h 1507852"/>
                <a:gd name="connsiteX8" fmla="*/ 127689 w 1541885"/>
                <a:gd name="connsiteY8" fmla="*/ 1355386 h 1507852"/>
                <a:gd name="connsiteX9" fmla="*/ 222939 w 1541885"/>
                <a:gd name="connsiteY9" fmla="*/ 1420156 h 1507852"/>
                <a:gd name="connsiteX10" fmla="*/ 405819 w 1541885"/>
                <a:gd name="connsiteY10" fmla="*/ 1477306 h 1507852"/>
                <a:gd name="connsiteX11" fmla="*/ 664899 w 1541885"/>
                <a:gd name="connsiteY11" fmla="*/ 1507786 h 1507852"/>
                <a:gd name="connsiteX12" fmla="*/ 899214 w 1541885"/>
                <a:gd name="connsiteY12" fmla="*/ 1469686 h 1507852"/>
                <a:gd name="connsiteX13" fmla="*/ 1122099 w 1541885"/>
                <a:gd name="connsiteY13" fmla="*/ 1385866 h 1507852"/>
                <a:gd name="connsiteX14" fmla="*/ 1272594 w 1541885"/>
                <a:gd name="connsiteY14" fmla="*/ 1252516 h 1507852"/>
                <a:gd name="connsiteX15" fmla="*/ 1308789 w 1541885"/>
                <a:gd name="connsiteY15" fmla="*/ 1277281 h 1507852"/>
                <a:gd name="connsiteX16" fmla="*/ 1407849 w 1541885"/>
                <a:gd name="connsiteY16" fmla="*/ 1260136 h 1507852"/>
                <a:gd name="connsiteX17" fmla="*/ 1476429 w 1541885"/>
                <a:gd name="connsiteY17" fmla="*/ 1185841 h 1507852"/>
                <a:gd name="connsiteX18" fmla="*/ 1535484 w 1541885"/>
                <a:gd name="connsiteY18" fmla="*/ 1088686 h 1507852"/>
                <a:gd name="connsiteX19" fmla="*/ 1529769 w 1541885"/>
                <a:gd name="connsiteY19" fmla="*/ 980101 h 1507852"/>
                <a:gd name="connsiteX20" fmla="*/ 1457379 w 1541885"/>
                <a:gd name="connsiteY20" fmla="*/ 905806 h 1507852"/>
                <a:gd name="connsiteX21" fmla="*/ 1392609 w 1541885"/>
                <a:gd name="connsiteY21" fmla="*/ 907711 h 1507852"/>
                <a:gd name="connsiteX22" fmla="*/ 1417374 w 1541885"/>
                <a:gd name="connsiteY22" fmla="*/ 842941 h 1507852"/>
                <a:gd name="connsiteX23" fmla="*/ 1474524 w 1541885"/>
                <a:gd name="connsiteY23" fmla="*/ 480991 h 1507852"/>
                <a:gd name="connsiteX24" fmla="*/ 1396419 w 1541885"/>
                <a:gd name="connsiteY24" fmla="*/ 218101 h 1507852"/>
                <a:gd name="connsiteX25" fmla="*/ 1230684 w 1541885"/>
                <a:gd name="connsiteY25" fmla="*/ 84751 h 1507852"/>
                <a:gd name="connsiteX26" fmla="*/ 1055424 w 1541885"/>
                <a:gd name="connsiteY26" fmla="*/ 25696 h 1507852"/>
                <a:gd name="connsiteX27" fmla="*/ 714429 w 1541885"/>
                <a:gd name="connsiteY27" fmla="*/ 2836 h 1507852"/>
                <a:gd name="connsiteX28" fmla="*/ 358194 w 1541885"/>
                <a:gd name="connsiteY28" fmla="*/ 86656 h 1507852"/>
                <a:gd name="connsiteX29" fmla="*/ 83874 w 1541885"/>
                <a:gd name="connsiteY29" fmla="*/ 374311 h 1507852"/>
                <a:gd name="connsiteX30" fmla="*/ 3864 w 1541885"/>
                <a:gd name="connsiteY30" fmla="*/ 661966 h 1507852"/>
                <a:gd name="connsiteX0" fmla="*/ 3864 w 1541885"/>
                <a:gd name="connsiteY0" fmla="*/ 663510 h 1509396"/>
                <a:gd name="connsiteX1" fmla="*/ 41964 w 1541885"/>
                <a:gd name="connsiteY1" fmla="*/ 831150 h 1509396"/>
                <a:gd name="connsiteX2" fmla="*/ 34344 w 1541885"/>
                <a:gd name="connsiteY2" fmla="*/ 871155 h 1509396"/>
                <a:gd name="connsiteX3" fmla="*/ 5769 w 1541885"/>
                <a:gd name="connsiteY3" fmla="*/ 888300 h 1509396"/>
                <a:gd name="connsiteX4" fmla="*/ 5769 w 1541885"/>
                <a:gd name="connsiteY4" fmla="*/ 991170 h 1509396"/>
                <a:gd name="connsiteX5" fmla="*/ 66729 w 1541885"/>
                <a:gd name="connsiteY5" fmla="*/ 1105470 h 1509396"/>
                <a:gd name="connsiteX6" fmla="*/ 110544 w 1541885"/>
                <a:gd name="connsiteY6" fmla="*/ 1143570 h 1509396"/>
                <a:gd name="connsiteX7" fmla="*/ 95304 w 1541885"/>
                <a:gd name="connsiteY7" fmla="*/ 1265490 h 1509396"/>
                <a:gd name="connsiteX8" fmla="*/ 127689 w 1541885"/>
                <a:gd name="connsiteY8" fmla="*/ 1356930 h 1509396"/>
                <a:gd name="connsiteX9" fmla="*/ 222939 w 1541885"/>
                <a:gd name="connsiteY9" fmla="*/ 1421700 h 1509396"/>
                <a:gd name="connsiteX10" fmla="*/ 405819 w 1541885"/>
                <a:gd name="connsiteY10" fmla="*/ 1478850 h 1509396"/>
                <a:gd name="connsiteX11" fmla="*/ 664899 w 1541885"/>
                <a:gd name="connsiteY11" fmla="*/ 1509330 h 1509396"/>
                <a:gd name="connsiteX12" fmla="*/ 899214 w 1541885"/>
                <a:gd name="connsiteY12" fmla="*/ 1471230 h 1509396"/>
                <a:gd name="connsiteX13" fmla="*/ 1122099 w 1541885"/>
                <a:gd name="connsiteY13" fmla="*/ 1387410 h 1509396"/>
                <a:gd name="connsiteX14" fmla="*/ 1272594 w 1541885"/>
                <a:gd name="connsiteY14" fmla="*/ 1254060 h 1509396"/>
                <a:gd name="connsiteX15" fmla="*/ 1308789 w 1541885"/>
                <a:gd name="connsiteY15" fmla="*/ 1278825 h 1509396"/>
                <a:gd name="connsiteX16" fmla="*/ 1407849 w 1541885"/>
                <a:gd name="connsiteY16" fmla="*/ 1261680 h 1509396"/>
                <a:gd name="connsiteX17" fmla="*/ 1476429 w 1541885"/>
                <a:gd name="connsiteY17" fmla="*/ 1187385 h 1509396"/>
                <a:gd name="connsiteX18" fmla="*/ 1535484 w 1541885"/>
                <a:gd name="connsiteY18" fmla="*/ 1090230 h 1509396"/>
                <a:gd name="connsiteX19" fmla="*/ 1529769 w 1541885"/>
                <a:gd name="connsiteY19" fmla="*/ 981645 h 1509396"/>
                <a:gd name="connsiteX20" fmla="*/ 1457379 w 1541885"/>
                <a:gd name="connsiteY20" fmla="*/ 907350 h 1509396"/>
                <a:gd name="connsiteX21" fmla="*/ 1392609 w 1541885"/>
                <a:gd name="connsiteY21" fmla="*/ 909255 h 1509396"/>
                <a:gd name="connsiteX22" fmla="*/ 1417374 w 1541885"/>
                <a:gd name="connsiteY22" fmla="*/ 844485 h 1509396"/>
                <a:gd name="connsiteX23" fmla="*/ 1474524 w 1541885"/>
                <a:gd name="connsiteY23" fmla="*/ 482535 h 1509396"/>
                <a:gd name="connsiteX24" fmla="*/ 1396419 w 1541885"/>
                <a:gd name="connsiteY24" fmla="*/ 219645 h 1509396"/>
                <a:gd name="connsiteX25" fmla="*/ 1230684 w 1541885"/>
                <a:gd name="connsiteY25" fmla="*/ 86295 h 1509396"/>
                <a:gd name="connsiteX26" fmla="*/ 1034469 w 1541885"/>
                <a:gd name="connsiteY26" fmla="*/ 19620 h 1509396"/>
                <a:gd name="connsiteX27" fmla="*/ 714429 w 1541885"/>
                <a:gd name="connsiteY27" fmla="*/ 4380 h 1509396"/>
                <a:gd name="connsiteX28" fmla="*/ 358194 w 1541885"/>
                <a:gd name="connsiteY28" fmla="*/ 88200 h 1509396"/>
                <a:gd name="connsiteX29" fmla="*/ 83874 w 1541885"/>
                <a:gd name="connsiteY29" fmla="*/ 375855 h 1509396"/>
                <a:gd name="connsiteX30" fmla="*/ 3864 w 1541885"/>
                <a:gd name="connsiteY30" fmla="*/ 663510 h 1509396"/>
                <a:gd name="connsiteX0" fmla="*/ 3864 w 1541885"/>
                <a:gd name="connsiteY0" fmla="*/ 663510 h 1509396"/>
                <a:gd name="connsiteX1" fmla="*/ 41964 w 1541885"/>
                <a:gd name="connsiteY1" fmla="*/ 831150 h 1509396"/>
                <a:gd name="connsiteX2" fmla="*/ 34344 w 1541885"/>
                <a:gd name="connsiteY2" fmla="*/ 871155 h 1509396"/>
                <a:gd name="connsiteX3" fmla="*/ 5769 w 1541885"/>
                <a:gd name="connsiteY3" fmla="*/ 888300 h 1509396"/>
                <a:gd name="connsiteX4" fmla="*/ 5769 w 1541885"/>
                <a:gd name="connsiteY4" fmla="*/ 991170 h 1509396"/>
                <a:gd name="connsiteX5" fmla="*/ 66729 w 1541885"/>
                <a:gd name="connsiteY5" fmla="*/ 1105470 h 1509396"/>
                <a:gd name="connsiteX6" fmla="*/ 110544 w 1541885"/>
                <a:gd name="connsiteY6" fmla="*/ 1143570 h 1509396"/>
                <a:gd name="connsiteX7" fmla="*/ 95304 w 1541885"/>
                <a:gd name="connsiteY7" fmla="*/ 1265490 h 1509396"/>
                <a:gd name="connsiteX8" fmla="*/ 127689 w 1541885"/>
                <a:gd name="connsiteY8" fmla="*/ 1356930 h 1509396"/>
                <a:gd name="connsiteX9" fmla="*/ 222939 w 1541885"/>
                <a:gd name="connsiteY9" fmla="*/ 1421700 h 1509396"/>
                <a:gd name="connsiteX10" fmla="*/ 405819 w 1541885"/>
                <a:gd name="connsiteY10" fmla="*/ 1478850 h 1509396"/>
                <a:gd name="connsiteX11" fmla="*/ 664899 w 1541885"/>
                <a:gd name="connsiteY11" fmla="*/ 1509330 h 1509396"/>
                <a:gd name="connsiteX12" fmla="*/ 899214 w 1541885"/>
                <a:gd name="connsiteY12" fmla="*/ 1471230 h 1509396"/>
                <a:gd name="connsiteX13" fmla="*/ 1122099 w 1541885"/>
                <a:gd name="connsiteY13" fmla="*/ 1387410 h 1509396"/>
                <a:gd name="connsiteX14" fmla="*/ 1272594 w 1541885"/>
                <a:gd name="connsiteY14" fmla="*/ 1254060 h 1509396"/>
                <a:gd name="connsiteX15" fmla="*/ 1308789 w 1541885"/>
                <a:gd name="connsiteY15" fmla="*/ 1278825 h 1509396"/>
                <a:gd name="connsiteX16" fmla="*/ 1407849 w 1541885"/>
                <a:gd name="connsiteY16" fmla="*/ 1261680 h 1509396"/>
                <a:gd name="connsiteX17" fmla="*/ 1476429 w 1541885"/>
                <a:gd name="connsiteY17" fmla="*/ 1187385 h 1509396"/>
                <a:gd name="connsiteX18" fmla="*/ 1535484 w 1541885"/>
                <a:gd name="connsiteY18" fmla="*/ 1090230 h 1509396"/>
                <a:gd name="connsiteX19" fmla="*/ 1529769 w 1541885"/>
                <a:gd name="connsiteY19" fmla="*/ 981645 h 1509396"/>
                <a:gd name="connsiteX20" fmla="*/ 1457379 w 1541885"/>
                <a:gd name="connsiteY20" fmla="*/ 907350 h 1509396"/>
                <a:gd name="connsiteX21" fmla="*/ 1407849 w 1541885"/>
                <a:gd name="connsiteY21" fmla="*/ 909255 h 1509396"/>
                <a:gd name="connsiteX22" fmla="*/ 1417374 w 1541885"/>
                <a:gd name="connsiteY22" fmla="*/ 844485 h 1509396"/>
                <a:gd name="connsiteX23" fmla="*/ 1474524 w 1541885"/>
                <a:gd name="connsiteY23" fmla="*/ 482535 h 1509396"/>
                <a:gd name="connsiteX24" fmla="*/ 1396419 w 1541885"/>
                <a:gd name="connsiteY24" fmla="*/ 219645 h 1509396"/>
                <a:gd name="connsiteX25" fmla="*/ 1230684 w 1541885"/>
                <a:gd name="connsiteY25" fmla="*/ 86295 h 1509396"/>
                <a:gd name="connsiteX26" fmla="*/ 1034469 w 1541885"/>
                <a:gd name="connsiteY26" fmla="*/ 19620 h 1509396"/>
                <a:gd name="connsiteX27" fmla="*/ 714429 w 1541885"/>
                <a:gd name="connsiteY27" fmla="*/ 4380 h 1509396"/>
                <a:gd name="connsiteX28" fmla="*/ 358194 w 1541885"/>
                <a:gd name="connsiteY28" fmla="*/ 88200 h 1509396"/>
                <a:gd name="connsiteX29" fmla="*/ 83874 w 1541885"/>
                <a:gd name="connsiteY29" fmla="*/ 375855 h 1509396"/>
                <a:gd name="connsiteX30" fmla="*/ 3864 w 1541885"/>
                <a:gd name="connsiteY30" fmla="*/ 663510 h 1509396"/>
                <a:gd name="connsiteX0" fmla="*/ 3864 w 1541974"/>
                <a:gd name="connsiteY0" fmla="*/ 663510 h 1509396"/>
                <a:gd name="connsiteX1" fmla="*/ 41964 w 1541974"/>
                <a:gd name="connsiteY1" fmla="*/ 831150 h 1509396"/>
                <a:gd name="connsiteX2" fmla="*/ 34344 w 1541974"/>
                <a:gd name="connsiteY2" fmla="*/ 871155 h 1509396"/>
                <a:gd name="connsiteX3" fmla="*/ 5769 w 1541974"/>
                <a:gd name="connsiteY3" fmla="*/ 888300 h 1509396"/>
                <a:gd name="connsiteX4" fmla="*/ 5769 w 1541974"/>
                <a:gd name="connsiteY4" fmla="*/ 991170 h 1509396"/>
                <a:gd name="connsiteX5" fmla="*/ 66729 w 1541974"/>
                <a:gd name="connsiteY5" fmla="*/ 1105470 h 1509396"/>
                <a:gd name="connsiteX6" fmla="*/ 110544 w 1541974"/>
                <a:gd name="connsiteY6" fmla="*/ 1143570 h 1509396"/>
                <a:gd name="connsiteX7" fmla="*/ 95304 w 1541974"/>
                <a:gd name="connsiteY7" fmla="*/ 1265490 h 1509396"/>
                <a:gd name="connsiteX8" fmla="*/ 127689 w 1541974"/>
                <a:gd name="connsiteY8" fmla="*/ 1356930 h 1509396"/>
                <a:gd name="connsiteX9" fmla="*/ 222939 w 1541974"/>
                <a:gd name="connsiteY9" fmla="*/ 1421700 h 1509396"/>
                <a:gd name="connsiteX10" fmla="*/ 405819 w 1541974"/>
                <a:gd name="connsiteY10" fmla="*/ 1478850 h 1509396"/>
                <a:gd name="connsiteX11" fmla="*/ 664899 w 1541974"/>
                <a:gd name="connsiteY11" fmla="*/ 1509330 h 1509396"/>
                <a:gd name="connsiteX12" fmla="*/ 899214 w 1541974"/>
                <a:gd name="connsiteY12" fmla="*/ 1471230 h 1509396"/>
                <a:gd name="connsiteX13" fmla="*/ 1122099 w 1541974"/>
                <a:gd name="connsiteY13" fmla="*/ 1387410 h 1509396"/>
                <a:gd name="connsiteX14" fmla="*/ 1272594 w 1541974"/>
                <a:gd name="connsiteY14" fmla="*/ 1254060 h 1509396"/>
                <a:gd name="connsiteX15" fmla="*/ 1308789 w 1541974"/>
                <a:gd name="connsiteY15" fmla="*/ 1278825 h 1509396"/>
                <a:gd name="connsiteX16" fmla="*/ 1407849 w 1541974"/>
                <a:gd name="connsiteY16" fmla="*/ 1261680 h 1509396"/>
                <a:gd name="connsiteX17" fmla="*/ 1476429 w 1541974"/>
                <a:gd name="connsiteY17" fmla="*/ 1187385 h 1509396"/>
                <a:gd name="connsiteX18" fmla="*/ 1535484 w 1541974"/>
                <a:gd name="connsiteY18" fmla="*/ 1090230 h 1509396"/>
                <a:gd name="connsiteX19" fmla="*/ 1531674 w 1541974"/>
                <a:gd name="connsiteY19" fmla="*/ 958785 h 1509396"/>
                <a:gd name="connsiteX20" fmla="*/ 1457379 w 1541974"/>
                <a:gd name="connsiteY20" fmla="*/ 907350 h 1509396"/>
                <a:gd name="connsiteX21" fmla="*/ 1407849 w 1541974"/>
                <a:gd name="connsiteY21" fmla="*/ 909255 h 1509396"/>
                <a:gd name="connsiteX22" fmla="*/ 1417374 w 1541974"/>
                <a:gd name="connsiteY22" fmla="*/ 844485 h 1509396"/>
                <a:gd name="connsiteX23" fmla="*/ 1474524 w 1541974"/>
                <a:gd name="connsiteY23" fmla="*/ 482535 h 1509396"/>
                <a:gd name="connsiteX24" fmla="*/ 1396419 w 1541974"/>
                <a:gd name="connsiteY24" fmla="*/ 219645 h 1509396"/>
                <a:gd name="connsiteX25" fmla="*/ 1230684 w 1541974"/>
                <a:gd name="connsiteY25" fmla="*/ 86295 h 1509396"/>
                <a:gd name="connsiteX26" fmla="*/ 1034469 w 1541974"/>
                <a:gd name="connsiteY26" fmla="*/ 19620 h 1509396"/>
                <a:gd name="connsiteX27" fmla="*/ 714429 w 1541974"/>
                <a:gd name="connsiteY27" fmla="*/ 4380 h 1509396"/>
                <a:gd name="connsiteX28" fmla="*/ 358194 w 1541974"/>
                <a:gd name="connsiteY28" fmla="*/ 88200 h 1509396"/>
                <a:gd name="connsiteX29" fmla="*/ 83874 w 1541974"/>
                <a:gd name="connsiteY29" fmla="*/ 375855 h 1509396"/>
                <a:gd name="connsiteX30" fmla="*/ 3864 w 1541974"/>
                <a:gd name="connsiteY30" fmla="*/ 663510 h 1509396"/>
                <a:gd name="connsiteX0" fmla="*/ 3864 w 1541092"/>
                <a:gd name="connsiteY0" fmla="*/ 663510 h 1509396"/>
                <a:gd name="connsiteX1" fmla="*/ 41964 w 1541092"/>
                <a:gd name="connsiteY1" fmla="*/ 831150 h 1509396"/>
                <a:gd name="connsiteX2" fmla="*/ 34344 w 1541092"/>
                <a:gd name="connsiteY2" fmla="*/ 871155 h 1509396"/>
                <a:gd name="connsiteX3" fmla="*/ 5769 w 1541092"/>
                <a:gd name="connsiteY3" fmla="*/ 888300 h 1509396"/>
                <a:gd name="connsiteX4" fmla="*/ 5769 w 1541092"/>
                <a:gd name="connsiteY4" fmla="*/ 991170 h 1509396"/>
                <a:gd name="connsiteX5" fmla="*/ 66729 w 1541092"/>
                <a:gd name="connsiteY5" fmla="*/ 1105470 h 1509396"/>
                <a:gd name="connsiteX6" fmla="*/ 110544 w 1541092"/>
                <a:gd name="connsiteY6" fmla="*/ 1143570 h 1509396"/>
                <a:gd name="connsiteX7" fmla="*/ 95304 w 1541092"/>
                <a:gd name="connsiteY7" fmla="*/ 1265490 h 1509396"/>
                <a:gd name="connsiteX8" fmla="*/ 127689 w 1541092"/>
                <a:gd name="connsiteY8" fmla="*/ 1356930 h 1509396"/>
                <a:gd name="connsiteX9" fmla="*/ 222939 w 1541092"/>
                <a:gd name="connsiteY9" fmla="*/ 1421700 h 1509396"/>
                <a:gd name="connsiteX10" fmla="*/ 405819 w 1541092"/>
                <a:gd name="connsiteY10" fmla="*/ 1478850 h 1509396"/>
                <a:gd name="connsiteX11" fmla="*/ 664899 w 1541092"/>
                <a:gd name="connsiteY11" fmla="*/ 1509330 h 1509396"/>
                <a:gd name="connsiteX12" fmla="*/ 899214 w 1541092"/>
                <a:gd name="connsiteY12" fmla="*/ 1471230 h 1509396"/>
                <a:gd name="connsiteX13" fmla="*/ 1122099 w 1541092"/>
                <a:gd name="connsiteY13" fmla="*/ 1387410 h 1509396"/>
                <a:gd name="connsiteX14" fmla="*/ 1272594 w 1541092"/>
                <a:gd name="connsiteY14" fmla="*/ 1254060 h 1509396"/>
                <a:gd name="connsiteX15" fmla="*/ 1308789 w 1541092"/>
                <a:gd name="connsiteY15" fmla="*/ 1278825 h 1509396"/>
                <a:gd name="connsiteX16" fmla="*/ 1407849 w 1541092"/>
                <a:gd name="connsiteY16" fmla="*/ 1261680 h 1509396"/>
                <a:gd name="connsiteX17" fmla="*/ 1489764 w 1541092"/>
                <a:gd name="connsiteY17" fmla="*/ 1189290 h 1509396"/>
                <a:gd name="connsiteX18" fmla="*/ 1535484 w 1541092"/>
                <a:gd name="connsiteY18" fmla="*/ 1090230 h 1509396"/>
                <a:gd name="connsiteX19" fmla="*/ 1531674 w 1541092"/>
                <a:gd name="connsiteY19" fmla="*/ 958785 h 1509396"/>
                <a:gd name="connsiteX20" fmla="*/ 1457379 w 1541092"/>
                <a:gd name="connsiteY20" fmla="*/ 907350 h 1509396"/>
                <a:gd name="connsiteX21" fmla="*/ 1407849 w 1541092"/>
                <a:gd name="connsiteY21" fmla="*/ 909255 h 1509396"/>
                <a:gd name="connsiteX22" fmla="*/ 1417374 w 1541092"/>
                <a:gd name="connsiteY22" fmla="*/ 844485 h 1509396"/>
                <a:gd name="connsiteX23" fmla="*/ 1474524 w 1541092"/>
                <a:gd name="connsiteY23" fmla="*/ 482535 h 1509396"/>
                <a:gd name="connsiteX24" fmla="*/ 1396419 w 1541092"/>
                <a:gd name="connsiteY24" fmla="*/ 219645 h 1509396"/>
                <a:gd name="connsiteX25" fmla="*/ 1230684 w 1541092"/>
                <a:gd name="connsiteY25" fmla="*/ 86295 h 1509396"/>
                <a:gd name="connsiteX26" fmla="*/ 1034469 w 1541092"/>
                <a:gd name="connsiteY26" fmla="*/ 19620 h 1509396"/>
                <a:gd name="connsiteX27" fmla="*/ 714429 w 1541092"/>
                <a:gd name="connsiteY27" fmla="*/ 4380 h 1509396"/>
                <a:gd name="connsiteX28" fmla="*/ 358194 w 1541092"/>
                <a:gd name="connsiteY28" fmla="*/ 88200 h 1509396"/>
                <a:gd name="connsiteX29" fmla="*/ 83874 w 1541092"/>
                <a:gd name="connsiteY29" fmla="*/ 375855 h 1509396"/>
                <a:gd name="connsiteX30" fmla="*/ 3864 w 1541092"/>
                <a:gd name="connsiteY30" fmla="*/ 663510 h 1509396"/>
                <a:gd name="connsiteX0" fmla="*/ 3864 w 1541092"/>
                <a:gd name="connsiteY0" fmla="*/ 663510 h 1509396"/>
                <a:gd name="connsiteX1" fmla="*/ 41964 w 1541092"/>
                <a:gd name="connsiteY1" fmla="*/ 831150 h 1509396"/>
                <a:gd name="connsiteX2" fmla="*/ 34344 w 1541092"/>
                <a:gd name="connsiteY2" fmla="*/ 871155 h 1509396"/>
                <a:gd name="connsiteX3" fmla="*/ 5769 w 1541092"/>
                <a:gd name="connsiteY3" fmla="*/ 888300 h 1509396"/>
                <a:gd name="connsiteX4" fmla="*/ 5769 w 1541092"/>
                <a:gd name="connsiteY4" fmla="*/ 991170 h 1509396"/>
                <a:gd name="connsiteX5" fmla="*/ 66729 w 1541092"/>
                <a:gd name="connsiteY5" fmla="*/ 1105470 h 1509396"/>
                <a:gd name="connsiteX6" fmla="*/ 110544 w 1541092"/>
                <a:gd name="connsiteY6" fmla="*/ 1143570 h 1509396"/>
                <a:gd name="connsiteX7" fmla="*/ 95304 w 1541092"/>
                <a:gd name="connsiteY7" fmla="*/ 1265490 h 1509396"/>
                <a:gd name="connsiteX8" fmla="*/ 127689 w 1541092"/>
                <a:gd name="connsiteY8" fmla="*/ 1356930 h 1509396"/>
                <a:gd name="connsiteX9" fmla="*/ 222939 w 1541092"/>
                <a:gd name="connsiteY9" fmla="*/ 1421700 h 1509396"/>
                <a:gd name="connsiteX10" fmla="*/ 405819 w 1541092"/>
                <a:gd name="connsiteY10" fmla="*/ 1478850 h 1509396"/>
                <a:gd name="connsiteX11" fmla="*/ 664899 w 1541092"/>
                <a:gd name="connsiteY11" fmla="*/ 1509330 h 1509396"/>
                <a:gd name="connsiteX12" fmla="*/ 899214 w 1541092"/>
                <a:gd name="connsiteY12" fmla="*/ 1471230 h 1509396"/>
                <a:gd name="connsiteX13" fmla="*/ 1122099 w 1541092"/>
                <a:gd name="connsiteY13" fmla="*/ 1387410 h 1509396"/>
                <a:gd name="connsiteX14" fmla="*/ 1276404 w 1541092"/>
                <a:gd name="connsiteY14" fmla="*/ 1263585 h 1509396"/>
                <a:gd name="connsiteX15" fmla="*/ 1308789 w 1541092"/>
                <a:gd name="connsiteY15" fmla="*/ 1278825 h 1509396"/>
                <a:gd name="connsiteX16" fmla="*/ 1407849 w 1541092"/>
                <a:gd name="connsiteY16" fmla="*/ 1261680 h 1509396"/>
                <a:gd name="connsiteX17" fmla="*/ 1489764 w 1541092"/>
                <a:gd name="connsiteY17" fmla="*/ 1189290 h 1509396"/>
                <a:gd name="connsiteX18" fmla="*/ 1535484 w 1541092"/>
                <a:gd name="connsiteY18" fmla="*/ 1090230 h 1509396"/>
                <a:gd name="connsiteX19" fmla="*/ 1531674 w 1541092"/>
                <a:gd name="connsiteY19" fmla="*/ 958785 h 1509396"/>
                <a:gd name="connsiteX20" fmla="*/ 1457379 w 1541092"/>
                <a:gd name="connsiteY20" fmla="*/ 907350 h 1509396"/>
                <a:gd name="connsiteX21" fmla="*/ 1407849 w 1541092"/>
                <a:gd name="connsiteY21" fmla="*/ 909255 h 1509396"/>
                <a:gd name="connsiteX22" fmla="*/ 1417374 w 1541092"/>
                <a:gd name="connsiteY22" fmla="*/ 844485 h 1509396"/>
                <a:gd name="connsiteX23" fmla="*/ 1474524 w 1541092"/>
                <a:gd name="connsiteY23" fmla="*/ 482535 h 1509396"/>
                <a:gd name="connsiteX24" fmla="*/ 1396419 w 1541092"/>
                <a:gd name="connsiteY24" fmla="*/ 219645 h 1509396"/>
                <a:gd name="connsiteX25" fmla="*/ 1230684 w 1541092"/>
                <a:gd name="connsiteY25" fmla="*/ 86295 h 1509396"/>
                <a:gd name="connsiteX26" fmla="*/ 1034469 w 1541092"/>
                <a:gd name="connsiteY26" fmla="*/ 19620 h 1509396"/>
                <a:gd name="connsiteX27" fmla="*/ 714429 w 1541092"/>
                <a:gd name="connsiteY27" fmla="*/ 4380 h 1509396"/>
                <a:gd name="connsiteX28" fmla="*/ 358194 w 1541092"/>
                <a:gd name="connsiteY28" fmla="*/ 88200 h 1509396"/>
                <a:gd name="connsiteX29" fmla="*/ 83874 w 1541092"/>
                <a:gd name="connsiteY29" fmla="*/ 375855 h 1509396"/>
                <a:gd name="connsiteX30" fmla="*/ 3864 w 1541092"/>
                <a:gd name="connsiteY30" fmla="*/ 663510 h 1509396"/>
                <a:gd name="connsiteX0" fmla="*/ 7062 w 1544290"/>
                <a:gd name="connsiteY0" fmla="*/ 663510 h 1509396"/>
                <a:gd name="connsiteX1" fmla="*/ 45162 w 1544290"/>
                <a:gd name="connsiteY1" fmla="*/ 831150 h 1509396"/>
                <a:gd name="connsiteX2" fmla="*/ 37542 w 1544290"/>
                <a:gd name="connsiteY2" fmla="*/ 871155 h 1509396"/>
                <a:gd name="connsiteX3" fmla="*/ 3252 w 1544290"/>
                <a:gd name="connsiteY3" fmla="*/ 901635 h 1509396"/>
                <a:gd name="connsiteX4" fmla="*/ 8967 w 1544290"/>
                <a:gd name="connsiteY4" fmla="*/ 991170 h 1509396"/>
                <a:gd name="connsiteX5" fmla="*/ 69927 w 1544290"/>
                <a:gd name="connsiteY5" fmla="*/ 1105470 h 1509396"/>
                <a:gd name="connsiteX6" fmla="*/ 113742 w 1544290"/>
                <a:gd name="connsiteY6" fmla="*/ 1143570 h 1509396"/>
                <a:gd name="connsiteX7" fmla="*/ 98502 w 1544290"/>
                <a:gd name="connsiteY7" fmla="*/ 1265490 h 1509396"/>
                <a:gd name="connsiteX8" fmla="*/ 130887 w 1544290"/>
                <a:gd name="connsiteY8" fmla="*/ 1356930 h 1509396"/>
                <a:gd name="connsiteX9" fmla="*/ 226137 w 1544290"/>
                <a:gd name="connsiteY9" fmla="*/ 1421700 h 1509396"/>
                <a:gd name="connsiteX10" fmla="*/ 409017 w 1544290"/>
                <a:gd name="connsiteY10" fmla="*/ 1478850 h 1509396"/>
                <a:gd name="connsiteX11" fmla="*/ 668097 w 1544290"/>
                <a:gd name="connsiteY11" fmla="*/ 1509330 h 1509396"/>
                <a:gd name="connsiteX12" fmla="*/ 902412 w 1544290"/>
                <a:gd name="connsiteY12" fmla="*/ 1471230 h 1509396"/>
                <a:gd name="connsiteX13" fmla="*/ 1125297 w 1544290"/>
                <a:gd name="connsiteY13" fmla="*/ 1387410 h 1509396"/>
                <a:gd name="connsiteX14" fmla="*/ 1279602 w 1544290"/>
                <a:gd name="connsiteY14" fmla="*/ 1263585 h 1509396"/>
                <a:gd name="connsiteX15" fmla="*/ 1311987 w 1544290"/>
                <a:gd name="connsiteY15" fmla="*/ 1278825 h 1509396"/>
                <a:gd name="connsiteX16" fmla="*/ 1411047 w 1544290"/>
                <a:gd name="connsiteY16" fmla="*/ 1261680 h 1509396"/>
                <a:gd name="connsiteX17" fmla="*/ 1492962 w 1544290"/>
                <a:gd name="connsiteY17" fmla="*/ 1189290 h 1509396"/>
                <a:gd name="connsiteX18" fmla="*/ 1538682 w 1544290"/>
                <a:gd name="connsiteY18" fmla="*/ 1090230 h 1509396"/>
                <a:gd name="connsiteX19" fmla="*/ 1534872 w 1544290"/>
                <a:gd name="connsiteY19" fmla="*/ 958785 h 1509396"/>
                <a:gd name="connsiteX20" fmla="*/ 1460577 w 1544290"/>
                <a:gd name="connsiteY20" fmla="*/ 907350 h 1509396"/>
                <a:gd name="connsiteX21" fmla="*/ 1411047 w 1544290"/>
                <a:gd name="connsiteY21" fmla="*/ 909255 h 1509396"/>
                <a:gd name="connsiteX22" fmla="*/ 1420572 w 1544290"/>
                <a:gd name="connsiteY22" fmla="*/ 844485 h 1509396"/>
                <a:gd name="connsiteX23" fmla="*/ 1477722 w 1544290"/>
                <a:gd name="connsiteY23" fmla="*/ 482535 h 1509396"/>
                <a:gd name="connsiteX24" fmla="*/ 1399617 w 1544290"/>
                <a:gd name="connsiteY24" fmla="*/ 219645 h 1509396"/>
                <a:gd name="connsiteX25" fmla="*/ 1233882 w 1544290"/>
                <a:gd name="connsiteY25" fmla="*/ 86295 h 1509396"/>
                <a:gd name="connsiteX26" fmla="*/ 1037667 w 1544290"/>
                <a:gd name="connsiteY26" fmla="*/ 19620 h 1509396"/>
                <a:gd name="connsiteX27" fmla="*/ 717627 w 1544290"/>
                <a:gd name="connsiteY27" fmla="*/ 4380 h 1509396"/>
                <a:gd name="connsiteX28" fmla="*/ 361392 w 1544290"/>
                <a:gd name="connsiteY28" fmla="*/ 88200 h 1509396"/>
                <a:gd name="connsiteX29" fmla="*/ 87072 w 1544290"/>
                <a:gd name="connsiteY29" fmla="*/ 375855 h 1509396"/>
                <a:gd name="connsiteX30" fmla="*/ 7062 w 1544290"/>
                <a:gd name="connsiteY30" fmla="*/ 663510 h 1509396"/>
                <a:gd name="connsiteX0" fmla="*/ 7062 w 1544290"/>
                <a:gd name="connsiteY0" fmla="*/ 663510 h 1509396"/>
                <a:gd name="connsiteX1" fmla="*/ 45162 w 1544290"/>
                <a:gd name="connsiteY1" fmla="*/ 831150 h 1509396"/>
                <a:gd name="connsiteX2" fmla="*/ 37542 w 1544290"/>
                <a:gd name="connsiteY2" fmla="*/ 871155 h 1509396"/>
                <a:gd name="connsiteX3" fmla="*/ 3252 w 1544290"/>
                <a:gd name="connsiteY3" fmla="*/ 901635 h 1509396"/>
                <a:gd name="connsiteX4" fmla="*/ 8967 w 1544290"/>
                <a:gd name="connsiteY4" fmla="*/ 991170 h 1509396"/>
                <a:gd name="connsiteX5" fmla="*/ 69927 w 1544290"/>
                <a:gd name="connsiteY5" fmla="*/ 1105470 h 1509396"/>
                <a:gd name="connsiteX6" fmla="*/ 113742 w 1544290"/>
                <a:gd name="connsiteY6" fmla="*/ 1143570 h 1509396"/>
                <a:gd name="connsiteX7" fmla="*/ 98502 w 1544290"/>
                <a:gd name="connsiteY7" fmla="*/ 1265490 h 1509396"/>
                <a:gd name="connsiteX8" fmla="*/ 130887 w 1544290"/>
                <a:gd name="connsiteY8" fmla="*/ 1356930 h 1509396"/>
                <a:gd name="connsiteX9" fmla="*/ 226137 w 1544290"/>
                <a:gd name="connsiteY9" fmla="*/ 1421700 h 1509396"/>
                <a:gd name="connsiteX10" fmla="*/ 409017 w 1544290"/>
                <a:gd name="connsiteY10" fmla="*/ 1478850 h 1509396"/>
                <a:gd name="connsiteX11" fmla="*/ 668097 w 1544290"/>
                <a:gd name="connsiteY11" fmla="*/ 1509330 h 1509396"/>
                <a:gd name="connsiteX12" fmla="*/ 902412 w 1544290"/>
                <a:gd name="connsiteY12" fmla="*/ 1471230 h 1509396"/>
                <a:gd name="connsiteX13" fmla="*/ 1125297 w 1544290"/>
                <a:gd name="connsiteY13" fmla="*/ 1387410 h 1509396"/>
                <a:gd name="connsiteX14" fmla="*/ 1279602 w 1544290"/>
                <a:gd name="connsiteY14" fmla="*/ 1263585 h 1509396"/>
                <a:gd name="connsiteX15" fmla="*/ 1311987 w 1544290"/>
                <a:gd name="connsiteY15" fmla="*/ 1278825 h 1509396"/>
                <a:gd name="connsiteX16" fmla="*/ 1411047 w 1544290"/>
                <a:gd name="connsiteY16" fmla="*/ 1261680 h 1509396"/>
                <a:gd name="connsiteX17" fmla="*/ 1492962 w 1544290"/>
                <a:gd name="connsiteY17" fmla="*/ 1189290 h 1509396"/>
                <a:gd name="connsiteX18" fmla="*/ 1538682 w 1544290"/>
                <a:gd name="connsiteY18" fmla="*/ 1090230 h 1509396"/>
                <a:gd name="connsiteX19" fmla="*/ 1534872 w 1544290"/>
                <a:gd name="connsiteY19" fmla="*/ 958785 h 1509396"/>
                <a:gd name="connsiteX20" fmla="*/ 1460577 w 1544290"/>
                <a:gd name="connsiteY20" fmla="*/ 907350 h 1509396"/>
                <a:gd name="connsiteX21" fmla="*/ 1411047 w 1544290"/>
                <a:gd name="connsiteY21" fmla="*/ 909255 h 1509396"/>
                <a:gd name="connsiteX22" fmla="*/ 1420572 w 1544290"/>
                <a:gd name="connsiteY22" fmla="*/ 844485 h 1509396"/>
                <a:gd name="connsiteX23" fmla="*/ 1477722 w 1544290"/>
                <a:gd name="connsiteY23" fmla="*/ 482535 h 1509396"/>
                <a:gd name="connsiteX24" fmla="*/ 1399617 w 1544290"/>
                <a:gd name="connsiteY24" fmla="*/ 219645 h 1509396"/>
                <a:gd name="connsiteX25" fmla="*/ 1233882 w 1544290"/>
                <a:gd name="connsiteY25" fmla="*/ 86295 h 1509396"/>
                <a:gd name="connsiteX26" fmla="*/ 1037667 w 1544290"/>
                <a:gd name="connsiteY26" fmla="*/ 19620 h 1509396"/>
                <a:gd name="connsiteX27" fmla="*/ 717627 w 1544290"/>
                <a:gd name="connsiteY27" fmla="*/ 4380 h 1509396"/>
                <a:gd name="connsiteX28" fmla="*/ 361392 w 1544290"/>
                <a:gd name="connsiteY28" fmla="*/ 88200 h 1509396"/>
                <a:gd name="connsiteX29" fmla="*/ 87072 w 1544290"/>
                <a:gd name="connsiteY29" fmla="*/ 375855 h 1509396"/>
                <a:gd name="connsiteX30" fmla="*/ 7062 w 1544290"/>
                <a:gd name="connsiteY30" fmla="*/ 663510 h 1509396"/>
                <a:gd name="connsiteX0" fmla="*/ 7910 w 1545138"/>
                <a:gd name="connsiteY0" fmla="*/ 663510 h 1509396"/>
                <a:gd name="connsiteX1" fmla="*/ 46010 w 1545138"/>
                <a:gd name="connsiteY1" fmla="*/ 831150 h 1509396"/>
                <a:gd name="connsiteX2" fmla="*/ 50269 w 1545138"/>
                <a:gd name="connsiteY2" fmla="*/ 875907 h 1509396"/>
                <a:gd name="connsiteX3" fmla="*/ 4100 w 1545138"/>
                <a:gd name="connsiteY3" fmla="*/ 901635 h 1509396"/>
                <a:gd name="connsiteX4" fmla="*/ 9815 w 1545138"/>
                <a:gd name="connsiteY4" fmla="*/ 991170 h 1509396"/>
                <a:gd name="connsiteX5" fmla="*/ 70775 w 1545138"/>
                <a:gd name="connsiteY5" fmla="*/ 1105470 h 1509396"/>
                <a:gd name="connsiteX6" fmla="*/ 114590 w 1545138"/>
                <a:gd name="connsiteY6" fmla="*/ 1143570 h 1509396"/>
                <a:gd name="connsiteX7" fmla="*/ 99350 w 1545138"/>
                <a:gd name="connsiteY7" fmla="*/ 1265490 h 1509396"/>
                <a:gd name="connsiteX8" fmla="*/ 131735 w 1545138"/>
                <a:gd name="connsiteY8" fmla="*/ 1356930 h 1509396"/>
                <a:gd name="connsiteX9" fmla="*/ 226985 w 1545138"/>
                <a:gd name="connsiteY9" fmla="*/ 1421700 h 1509396"/>
                <a:gd name="connsiteX10" fmla="*/ 409865 w 1545138"/>
                <a:gd name="connsiteY10" fmla="*/ 1478850 h 1509396"/>
                <a:gd name="connsiteX11" fmla="*/ 668945 w 1545138"/>
                <a:gd name="connsiteY11" fmla="*/ 1509330 h 1509396"/>
                <a:gd name="connsiteX12" fmla="*/ 903260 w 1545138"/>
                <a:gd name="connsiteY12" fmla="*/ 1471230 h 1509396"/>
                <a:gd name="connsiteX13" fmla="*/ 1126145 w 1545138"/>
                <a:gd name="connsiteY13" fmla="*/ 1387410 h 1509396"/>
                <a:gd name="connsiteX14" fmla="*/ 1280450 w 1545138"/>
                <a:gd name="connsiteY14" fmla="*/ 1263585 h 1509396"/>
                <a:gd name="connsiteX15" fmla="*/ 1312835 w 1545138"/>
                <a:gd name="connsiteY15" fmla="*/ 1278825 h 1509396"/>
                <a:gd name="connsiteX16" fmla="*/ 1411895 w 1545138"/>
                <a:gd name="connsiteY16" fmla="*/ 1261680 h 1509396"/>
                <a:gd name="connsiteX17" fmla="*/ 1493810 w 1545138"/>
                <a:gd name="connsiteY17" fmla="*/ 1189290 h 1509396"/>
                <a:gd name="connsiteX18" fmla="*/ 1539530 w 1545138"/>
                <a:gd name="connsiteY18" fmla="*/ 1090230 h 1509396"/>
                <a:gd name="connsiteX19" fmla="*/ 1535720 w 1545138"/>
                <a:gd name="connsiteY19" fmla="*/ 958785 h 1509396"/>
                <a:gd name="connsiteX20" fmla="*/ 1461425 w 1545138"/>
                <a:gd name="connsiteY20" fmla="*/ 907350 h 1509396"/>
                <a:gd name="connsiteX21" fmla="*/ 1411895 w 1545138"/>
                <a:gd name="connsiteY21" fmla="*/ 909255 h 1509396"/>
                <a:gd name="connsiteX22" fmla="*/ 1421420 w 1545138"/>
                <a:gd name="connsiteY22" fmla="*/ 844485 h 1509396"/>
                <a:gd name="connsiteX23" fmla="*/ 1478570 w 1545138"/>
                <a:gd name="connsiteY23" fmla="*/ 482535 h 1509396"/>
                <a:gd name="connsiteX24" fmla="*/ 1400465 w 1545138"/>
                <a:gd name="connsiteY24" fmla="*/ 219645 h 1509396"/>
                <a:gd name="connsiteX25" fmla="*/ 1234730 w 1545138"/>
                <a:gd name="connsiteY25" fmla="*/ 86295 h 1509396"/>
                <a:gd name="connsiteX26" fmla="*/ 1038515 w 1545138"/>
                <a:gd name="connsiteY26" fmla="*/ 19620 h 1509396"/>
                <a:gd name="connsiteX27" fmla="*/ 718475 w 1545138"/>
                <a:gd name="connsiteY27" fmla="*/ 4380 h 1509396"/>
                <a:gd name="connsiteX28" fmla="*/ 362240 w 1545138"/>
                <a:gd name="connsiteY28" fmla="*/ 88200 h 1509396"/>
                <a:gd name="connsiteX29" fmla="*/ 87920 w 1545138"/>
                <a:gd name="connsiteY29" fmla="*/ 375855 h 1509396"/>
                <a:gd name="connsiteX30" fmla="*/ 7910 w 1545138"/>
                <a:gd name="connsiteY30" fmla="*/ 663510 h 1509396"/>
                <a:gd name="connsiteX0" fmla="*/ 7911 w 1545139"/>
                <a:gd name="connsiteY0" fmla="*/ 663510 h 1509396"/>
                <a:gd name="connsiteX1" fmla="*/ 46011 w 1545139"/>
                <a:gd name="connsiteY1" fmla="*/ 831150 h 1509396"/>
                <a:gd name="connsiteX2" fmla="*/ 50270 w 1545139"/>
                <a:gd name="connsiteY2" fmla="*/ 875907 h 1509396"/>
                <a:gd name="connsiteX3" fmla="*/ 4101 w 1545139"/>
                <a:gd name="connsiteY3" fmla="*/ 887379 h 1509396"/>
                <a:gd name="connsiteX4" fmla="*/ 9816 w 1545139"/>
                <a:gd name="connsiteY4" fmla="*/ 991170 h 1509396"/>
                <a:gd name="connsiteX5" fmla="*/ 70776 w 1545139"/>
                <a:gd name="connsiteY5" fmla="*/ 1105470 h 1509396"/>
                <a:gd name="connsiteX6" fmla="*/ 114591 w 1545139"/>
                <a:gd name="connsiteY6" fmla="*/ 1143570 h 1509396"/>
                <a:gd name="connsiteX7" fmla="*/ 99351 w 1545139"/>
                <a:gd name="connsiteY7" fmla="*/ 1265490 h 1509396"/>
                <a:gd name="connsiteX8" fmla="*/ 131736 w 1545139"/>
                <a:gd name="connsiteY8" fmla="*/ 1356930 h 1509396"/>
                <a:gd name="connsiteX9" fmla="*/ 226986 w 1545139"/>
                <a:gd name="connsiteY9" fmla="*/ 1421700 h 1509396"/>
                <a:gd name="connsiteX10" fmla="*/ 409866 w 1545139"/>
                <a:gd name="connsiteY10" fmla="*/ 1478850 h 1509396"/>
                <a:gd name="connsiteX11" fmla="*/ 668946 w 1545139"/>
                <a:gd name="connsiteY11" fmla="*/ 1509330 h 1509396"/>
                <a:gd name="connsiteX12" fmla="*/ 903261 w 1545139"/>
                <a:gd name="connsiteY12" fmla="*/ 1471230 h 1509396"/>
                <a:gd name="connsiteX13" fmla="*/ 1126146 w 1545139"/>
                <a:gd name="connsiteY13" fmla="*/ 1387410 h 1509396"/>
                <a:gd name="connsiteX14" fmla="*/ 1280451 w 1545139"/>
                <a:gd name="connsiteY14" fmla="*/ 1263585 h 1509396"/>
                <a:gd name="connsiteX15" fmla="*/ 1312836 w 1545139"/>
                <a:gd name="connsiteY15" fmla="*/ 1278825 h 1509396"/>
                <a:gd name="connsiteX16" fmla="*/ 1411896 w 1545139"/>
                <a:gd name="connsiteY16" fmla="*/ 1261680 h 1509396"/>
                <a:gd name="connsiteX17" fmla="*/ 1493811 w 1545139"/>
                <a:gd name="connsiteY17" fmla="*/ 1189290 h 1509396"/>
                <a:gd name="connsiteX18" fmla="*/ 1539531 w 1545139"/>
                <a:gd name="connsiteY18" fmla="*/ 1090230 h 1509396"/>
                <a:gd name="connsiteX19" fmla="*/ 1535721 w 1545139"/>
                <a:gd name="connsiteY19" fmla="*/ 958785 h 1509396"/>
                <a:gd name="connsiteX20" fmla="*/ 1461426 w 1545139"/>
                <a:gd name="connsiteY20" fmla="*/ 907350 h 1509396"/>
                <a:gd name="connsiteX21" fmla="*/ 1411896 w 1545139"/>
                <a:gd name="connsiteY21" fmla="*/ 909255 h 1509396"/>
                <a:gd name="connsiteX22" fmla="*/ 1421421 w 1545139"/>
                <a:gd name="connsiteY22" fmla="*/ 844485 h 1509396"/>
                <a:gd name="connsiteX23" fmla="*/ 1478571 w 1545139"/>
                <a:gd name="connsiteY23" fmla="*/ 482535 h 1509396"/>
                <a:gd name="connsiteX24" fmla="*/ 1400466 w 1545139"/>
                <a:gd name="connsiteY24" fmla="*/ 219645 h 1509396"/>
                <a:gd name="connsiteX25" fmla="*/ 1234731 w 1545139"/>
                <a:gd name="connsiteY25" fmla="*/ 86295 h 1509396"/>
                <a:gd name="connsiteX26" fmla="*/ 1038516 w 1545139"/>
                <a:gd name="connsiteY26" fmla="*/ 19620 h 1509396"/>
                <a:gd name="connsiteX27" fmla="*/ 718476 w 1545139"/>
                <a:gd name="connsiteY27" fmla="*/ 4380 h 1509396"/>
                <a:gd name="connsiteX28" fmla="*/ 362241 w 1545139"/>
                <a:gd name="connsiteY28" fmla="*/ 88200 h 1509396"/>
                <a:gd name="connsiteX29" fmla="*/ 87921 w 1545139"/>
                <a:gd name="connsiteY29" fmla="*/ 375855 h 1509396"/>
                <a:gd name="connsiteX30" fmla="*/ 7911 w 1545139"/>
                <a:gd name="connsiteY30" fmla="*/ 663510 h 1509396"/>
                <a:gd name="connsiteX0" fmla="*/ 9982 w 1547210"/>
                <a:gd name="connsiteY0" fmla="*/ 663510 h 1509396"/>
                <a:gd name="connsiteX1" fmla="*/ 48082 w 1547210"/>
                <a:gd name="connsiteY1" fmla="*/ 831150 h 1509396"/>
                <a:gd name="connsiteX2" fmla="*/ 52341 w 1547210"/>
                <a:gd name="connsiteY2" fmla="*/ 875907 h 1509396"/>
                <a:gd name="connsiteX3" fmla="*/ 6172 w 1547210"/>
                <a:gd name="connsiteY3" fmla="*/ 887379 h 1509396"/>
                <a:gd name="connsiteX4" fmla="*/ 11887 w 1547210"/>
                <a:gd name="connsiteY4" fmla="*/ 991170 h 1509396"/>
                <a:gd name="connsiteX5" fmla="*/ 72847 w 1547210"/>
                <a:gd name="connsiteY5" fmla="*/ 1105470 h 1509396"/>
                <a:gd name="connsiteX6" fmla="*/ 116662 w 1547210"/>
                <a:gd name="connsiteY6" fmla="*/ 1143570 h 1509396"/>
                <a:gd name="connsiteX7" fmla="*/ 101422 w 1547210"/>
                <a:gd name="connsiteY7" fmla="*/ 1265490 h 1509396"/>
                <a:gd name="connsiteX8" fmla="*/ 133807 w 1547210"/>
                <a:gd name="connsiteY8" fmla="*/ 1356930 h 1509396"/>
                <a:gd name="connsiteX9" fmla="*/ 229057 w 1547210"/>
                <a:gd name="connsiteY9" fmla="*/ 1421700 h 1509396"/>
                <a:gd name="connsiteX10" fmla="*/ 411937 w 1547210"/>
                <a:gd name="connsiteY10" fmla="*/ 1478850 h 1509396"/>
                <a:gd name="connsiteX11" fmla="*/ 671017 w 1547210"/>
                <a:gd name="connsiteY11" fmla="*/ 1509330 h 1509396"/>
                <a:gd name="connsiteX12" fmla="*/ 905332 w 1547210"/>
                <a:gd name="connsiteY12" fmla="*/ 1471230 h 1509396"/>
                <a:gd name="connsiteX13" fmla="*/ 1128217 w 1547210"/>
                <a:gd name="connsiteY13" fmla="*/ 1387410 h 1509396"/>
                <a:gd name="connsiteX14" fmla="*/ 1282522 w 1547210"/>
                <a:gd name="connsiteY14" fmla="*/ 1263585 h 1509396"/>
                <a:gd name="connsiteX15" fmla="*/ 1314907 w 1547210"/>
                <a:gd name="connsiteY15" fmla="*/ 1278825 h 1509396"/>
                <a:gd name="connsiteX16" fmla="*/ 1413967 w 1547210"/>
                <a:gd name="connsiteY16" fmla="*/ 1261680 h 1509396"/>
                <a:gd name="connsiteX17" fmla="*/ 1495882 w 1547210"/>
                <a:gd name="connsiteY17" fmla="*/ 1189290 h 1509396"/>
                <a:gd name="connsiteX18" fmla="*/ 1541602 w 1547210"/>
                <a:gd name="connsiteY18" fmla="*/ 1090230 h 1509396"/>
                <a:gd name="connsiteX19" fmla="*/ 1537792 w 1547210"/>
                <a:gd name="connsiteY19" fmla="*/ 958785 h 1509396"/>
                <a:gd name="connsiteX20" fmla="*/ 1463497 w 1547210"/>
                <a:gd name="connsiteY20" fmla="*/ 907350 h 1509396"/>
                <a:gd name="connsiteX21" fmla="*/ 1413967 w 1547210"/>
                <a:gd name="connsiteY21" fmla="*/ 909255 h 1509396"/>
                <a:gd name="connsiteX22" fmla="*/ 1423492 w 1547210"/>
                <a:gd name="connsiteY22" fmla="*/ 844485 h 1509396"/>
                <a:gd name="connsiteX23" fmla="*/ 1480642 w 1547210"/>
                <a:gd name="connsiteY23" fmla="*/ 482535 h 1509396"/>
                <a:gd name="connsiteX24" fmla="*/ 1402537 w 1547210"/>
                <a:gd name="connsiteY24" fmla="*/ 219645 h 1509396"/>
                <a:gd name="connsiteX25" fmla="*/ 1236802 w 1547210"/>
                <a:gd name="connsiteY25" fmla="*/ 86295 h 1509396"/>
                <a:gd name="connsiteX26" fmla="*/ 1040587 w 1547210"/>
                <a:gd name="connsiteY26" fmla="*/ 19620 h 1509396"/>
                <a:gd name="connsiteX27" fmla="*/ 720547 w 1547210"/>
                <a:gd name="connsiteY27" fmla="*/ 4380 h 1509396"/>
                <a:gd name="connsiteX28" fmla="*/ 364312 w 1547210"/>
                <a:gd name="connsiteY28" fmla="*/ 88200 h 1509396"/>
                <a:gd name="connsiteX29" fmla="*/ 89992 w 1547210"/>
                <a:gd name="connsiteY29" fmla="*/ 375855 h 1509396"/>
                <a:gd name="connsiteX30" fmla="*/ 9982 w 1547210"/>
                <a:gd name="connsiteY30" fmla="*/ 663510 h 1509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547210" h="1509396">
                  <a:moveTo>
                    <a:pt x="9982" y="663510"/>
                  </a:moveTo>
                  <a:cubicBezTo>
                    <a:pt x="2997" y="739392"/>
                    <a:pt x="41022" y="795751"/>
                    <a:pt x="48082" y="831150"/>
                  </a:cubicBezTo>
                  <a:cubicBezTo>
                    <a:pt x="55142" y="866549"/>
                    <a:pt x="59326" y="866536"/>
                    <a:pt x="52341" y="875907"/>
                  </a:cubicBezTo>
                  <a:cubicBezTo>
                    <a:pt x="45356" y="885278"/>
                    <a:pt x="17665" y="856288"/>
                    <a:pt x="6172" y="887379"/>
                  </a:cubicBezTo>
                  <a:cubicBezTo>
                    <a:pt x="-5321" y="918470"/>
                    <a:pt x="775" y="954822"/>
                    <a:pt x="11887" y="991170"/>
                  </a:cubicBezTo>
                  <a:cubicBezTo>
                    <a:pt x="22999" y="1027518"/>
                    <a:pt x="55384" y="1080070"/>
                    <a:pt x="72847" y="1105470"/>
                  </a:cubicBezTo>
                  <a:cubicBezTo>
                    <a:pt x="90310" y="1130870"/>
                    <a:pt x="111900" y="1116900"/>
                    <a:pt x="116662" y="1143570"/>
                  </a:cubicBezTo>
                  <a:cubicBezTo>
                    <a:pt x="121424" y="1170240"/>
                    <a:pt x="98565" y="1229930"/>
                    <a:pt x="101422" y="1265490"/>
                  </a:cubicBezTo>
                  <a:cubicBezTo>
                    <a:pt x="104279" y="1301050"/>
                    <a:pt x="112535" y="1330895"/>
                    <a:pt x="133807" y="1356930"/>
                  </a:cubicBezTo>
                  <a:cubicBezTo>
                    <a:pt x="155079" y="1382965"/>
                    <a:pt x="182702" y="1401380"/>
                    <a:pt x="229057" y="1421700"/>
                  </a:cubicBezTo>
                  <a:cubicBezTo>
                    <a:pt x="275412" y="1442020"/>
                    <a:pt x="338277" y="1464245"/>
                    <a:pt x="411937" y="1478850"/>
                  </a:cubicBezTo>
                  <a:cubicBezTo>
                    <a:pt x="485597" y="1493455"/>
                    <a:pt x="588785" y="1510600"/>
                    <a:pt x="671017" y="1509330"/>
                  </a:cubicBezTo>
                  <a:cubicBezTo>
                    <a:pt x="753250" y="1508060"/>
                    <a:pt x="829132" y="1491550"/>
                    <a:pt x="905332" y="1471230"/>
                  </a:cubicBezTo>
                  <a:cubicBezTo>
                    <a:pt x="981532" y="1450910"/>
                    <a:pt x="1065352" y="1422018"/>
                    <a:pt x="1128217" y="1387410"/>
                  </a:cubicBezTo>
                  <a:cubicBezTo>
                    <a:pt x="1191082" y="1352803"/>
                    <a:pt x="1251407" y="1281682"/>
                    <a:pt x="1282522" y="1263585"/>
                  </a:cubicBezTo>
                  <a:cubicBezTo>
                    <a:pt x="1313637" y="1245488"/>
                    <a:pt x="1268078" y="1259759"/>
                    <a:pt x="1314907" y="1278825"/>
                  </a:cubicBezTo>
                  <a:cubicBezTo>
                    <a:pt x="1361736" y="1297891"/>
                    <a:pt x="1383805" y="1276602"/>
                    <a:pt x="1413967" y="1261680"/>
                  </a:cubicBezTo>
                  <a:cubicBezTo>
                    <a:pt x="1444129" y="1246758"/>
                    <a:pt x="1474610" y="1217865"/>
                    <a:pt x="1495882" y="1189290"/>
                  </a:cubicBezTo>
                  <a:cubicBezTo>
                    <a:pt x="1517155" y="1160715"/>
                    <a:pt x="1534617" y="1128648"/>
                    <a:pt x="1541602" y="1090230"/>
                  </a:cubicBezTo>
                  <a:cubicBezTo>
                    <a:pt x="1548587" y="1051813"/>
                    <a:pt x="1550810" y="989265"/>
                    <a:pt x="1537792" y="958785"/>
                  </a:cubicBezTo>
                  <a:cubicBezTo>
                    <a:pt x="1524774" y="928305"/>
                    <a:pt x="1484135" y="915605"/>
                    <a:pt x="1463497" y="907350"/>
                  </a:cubicBezTo>
                  <a:cubicBezTo>
                    <a:pt x="1442860" y="899095"/>
                    <a:pt x="1420634" y="919732"/>
                    <a:pt x="1413967" y="909255"/>
                  </a:cubicBezTo>
                  <a:cubicBezTo>
                    <a:pt x="1407300" y="898778"/>
                    <a:pt x="1412380" y="915605"/>
                    <a:pt x="1423492" y="844485"/>
                  </a:cubicBezTo>
                  <a:cubicBezTo>
                    <a:pt x="1434604" y="773365"/>
                    <a:pt x="1484134" y="586675"/>
                    <a:pt x="1480642" y="482535"/>
                  </a:cubicBezTo>
                  <a:cubicBezTo>
                    <a:pt x="1477150" y="378395"/>
                    <a:pt x="1443177" y="285685"/>
                    <a:pt x="1402537" y="219645"/>
                  </a:cubicBezTo>
                  <a:cubicBezTo>
                    <a:pt x="1361897" y="153605"/>
                    <a:pt x="1297127" y="119633"/>
                    <a:pt x="1236802" y="86295"/>
                  </a:cubicBezTo>
                  <a:cubicBezTo>
                    <a:pt x="1176477" y="52957"/>
                    <a:pt x="1126630" y="33273"/>
                    <a:pt x="1040587" y="19620"/>
                  </a:cubicBezTo>
                  <a:cubicBezTo>
                    <a:pt x="954545" y="5968"/>
                    <a:pt x="833259" y="-7050"/>
                    <a:pt x="720547" y="4380"/>
                  </a:cubicBezTo>
                  <a:cubicBezTo>
                    <a:pt x="607835" y="15810"/>
                    <a:pt x="488137" y="36448"/>
                    <a:pt x="364312" y="88200"/>
                  </a:cubicBezTo>
                  <a:cubicBezTo>
                    <a:pt x="240487" y="139952"/>
                    <a:pt x="149047" y="279970"/>
                    <a:pt x="89992" y="375855"/>
                  </a:cubicBezTo>
                  <a:cubicBezTo>
                    <a:pt x="30937" y="471740"/>
                    <a:pt x="16967" y="587628"/>
                    <a:pt x="9982" y="663510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25" name="Oval 24">
              <a:extLst>
                <a:ext uri="{FF2B5EF4-FFF2-40B4-BE49-F238E27FC236}">
                  <a16:creationId xmlns:a16="http://schemas.microsoft.com/office/drawing/2014/main" id="{4251ED30-3065-4C2D-9E1D-ECE096369D1B}"/>
                </a:ext>
              </a:extLst>
            </p:cNvPr>
            <p:cNvSpPr/>
            <p:nvPr/>
          </p:nvSpPr>
          <p:spPr>
            <a:xfrm>
              <a:off x="6079985" y="2556320"/>
              <a:ext cx="152057" cy="166441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C4D08027-3B2B-417F-A32D-39B11759D4BE}"/>
                </a:ext>
              </a:extLst>
            </p:cNvPr>
            <p:cNvSpPr/>
            <p:nvPr/>
          </p:nvSpPr>
          <p:spPr>
            <a:xfrm rot="19763345" flipH="1">
              <a:off x="5469989" y="2430186"/>
              <a:ext cx="254460" cy="94565"/>
            </a:xfrm>
            <a:custGeom>
              <a:avLst/>
              <a:gdLst>
                <a:gd name="connsiteX0" fmla="*/ 224 w 292135"/>
                <a:gd name="connsiteY0" fmla="*/ 59346 h 59716"/>
                <a:gd name="connsiteX1" fmla="*/ 107075 w 292135"/>
                <a:gd name="connsiteY1" fmla="*/ 5920 h 59716"/>
                <a:gd name="connsiteX2" fmla="*/ 292010 w 292135"/>
                <a:gd name="connsiteY2" fmla="*/ 3866 h 59716"/>
                <a:gd name="connsiteX3" fmla="*/ 133788 w 292135"/>
                <a:gd name="connsiteY3" fmla="*/ 28524 h 59716"/>
                <a:gd name="connsiteX4" fmla="*/ 224 w 292135"/>
                <a:gd name="connsiteY4" fmla="*/ 59346 h 59716"/>
                <a:gd name="connsiteX0" fmla="*/ 2 w 291913"/>
                <a:gd name="connsiteY0" fmla="*/ 76080 h 77200"/>
                <a:gd name="connsiteX1" fmla="*/ 131511 w 291913"/>
                <a:gd name="connsiteY1" fmla="*/ 2105 h 77200"/>
                <a:gd name="connsiteX2" fmla="*/ 291788 w 291913"/>
                <a:gd name="connsiteY2" fmla="*/ 20600 h 77200"/>
                <a:gd name="connsiteX3" fmla="*/ 133566 w 291913"/>
                <a:gd name="connsiteY3" fmla="*/ 45258 h 77200"/>
                <a:gd name="connsiteX4" fmla="*/ 2 w 291913"/>
                <a:gd name="connsiteY4" fmla="*/ 76080 h 77200"/>
                <a:gd name="connsiteX0" fmla="*/ 9 w 291925"/>
                <a:gd name="connsiteY0" fmla="*/ 76080 h 76253"/>
                <a:gd name="connsiteX1" fmla="*/ 131518 w 291925"/>
                <a:gd name="connsiteY1" fmla="*/ 2105 h 76253"/>
                <a:gd name="connsiteX2" fmla="*/ 291795 w 291925"/>
                <a:gd name="connsiteY2" fmla="*/ 20600 h 76253"/>
                <a:gd name="connsiteX3" fmla="*/ 137683 w 291925"/>
                <a:gd name="connsiteY3" fmla="*/ 22655 h 76253"/>
                <a:gd name="connsiteX4" fmla="*/ 9 w 291925"/>
                <a:gd name="connsiteY4" fmla="*/ 76080 h 76253"/>
                <a:gd name="connsiteX0" fmla="*/ 9 w 292471"/>
                <a:gd name="connsiteY0" fmla="*/ 76080 h 76253"/>
                <a:gd name="connsiteX1" fmla="*/ 131518 w 292471"/>
                <a:gd name="connsiteY1" fmla="*/ 2105 h 76253"/>
                <a:gd name="connsiteX2" fmla="*/ 291795 w 292471"/>
                <a:gd name="connsiteY2" fmla="*/ 20600 h 76253"/>
                <a:gd name="connsiteX3" fmla="*/ 137683 w 292471"/>
                <a:gd name="connsiteY3" fmla="*/ 22655 h 76253"/>
                <a:gd name="connsiteX4" fmla="*/ 9 w 292471"/>
                <a:gd name="connsiteY4" fmla="*/ 76080 h 76253"/>
                <a:gd name="connsiteX0" fmla="*/ 1258 w 293720"/>
                <a:gd name="connsiteY0" fmla="*/ 76080 h 78680"/>
                <a:gd name="connsiteX1" fmla="*/ 132767 w 293720"/>
                <a:gd name="connsiteY1" fmla="*/ 2105 h 78680"/>
                <a:gd name="connsiteX2" fmla="*/ 293044 w 293720"/>
                <a:gd name="connsiteY2" fmla="*/ 20600 h 78680"/>
                <a:gd name="connsiteX3" fmla="*/ 138932 w 293720"/>
                <a:gd name="connsiteY3" fmla="*/ 22655 h 78680"/>
                <a:gd name="connsiteX4" fmla="*/ 1258 w 293720"/>
                <a:gd name="connsiteY4" fmla="*/ 76080 h 78680"/>
                <a:gd name="connsiteX0" fmla="*/ 1258 w 293044"/>
                <a:gd name="connsiteY0" fmla="*/ 76080 h 78680"/>
                <a:gd name="connsiteX1" fmla="*/ 132767 w 293044"/>
                <a:gd name="connsiteY1" fmla="*/ 2105 h 78680"/>
                <a:gd name="connsiteX2" fmla="*/ 293044 w 293044"/>
                <a:gd name="connsiteY2" fmla="*/ 20600 h 78680"/>
                <a:gd name="connsiteX3" fmla="*/ 138932 w 293044"/>
                <a:gd name="connsiteY3" fmla="*/ 22655 h 78680"/>
                <a:gd name="connsiteX4" fmla="*/ 1258 w 293044"/>
                <a:gd name="connsiteY4" fmla="*/ 76080 h 78680"/>
                <a:gd name="connsiteX0" fmla="*/ 1258 w 293044"/>
                <a:gd name="connsiteY0" fmla="*/ 76080 h 78611"/>
                <a:gd name="connsiteX1" fmla="*/ 132767 w 293044"/>
                <a:gd name="connsiteY1" fmla="*/ 2105 h 78611"/>
                <a:gd name="connsiteX2" fmla="*/ 293044 w 293044"/>
                <a:gd name="connsiteY2" fmla="*/ 20600 h 78611"/>
                <a:gd name="connsiteX3" fmla="*/ 138932 w 293044"/>
                <a:gd name="connsiteY3" fmla="*/ 22655 h 78611"/>
                <a:gd name="connsiteX4" fmla="*/ 1258 w 293044"/>
                <a:gd name="connsiteY4" fmla="*/ 76080 h 78611"/>
                <a:gd name="connsiteX0" fmla="*/ 1236 w 280693"/>
                <a:gd name="connsiteY0" fmla="*/ 79613 h 82337"/>
                <a:gd name="connsiteX1" fmla="*/ 132745 w 280693"/>
                <a:gd name="connsiteY1" fmla="*/ 5638 h 82337"/>
                <a:gd name="connsiteX2" fmla="*/ 280693 w 280693"/>
                <a:gd name="connsiteY2" fmla="*/ 7694 h 82337"/>
                <a:gd name="connsiteX3" fmla="*/ 138910 w 280693"/>
                <a:gd name="connsiteY3" fmla="*/ 26188 h 82337"/>
                <a:gd name="connsiteX4" fmla="*/ 1236 w 280693"/>
                <a:gd name="connsiteY4" fmla="*/ 79613 h 82337"/>
                <a:gd name="connsiteX0" fmla="*/ 39 w 279496"/>
                <a:gd name="connsiteY0" fmla="*/ 76896 h 77018"/>
                <a:gd name="connsiteX1" fmla="*/ 125384 w 279496"/>
                <a:gd name="connsiteY1" fmla="*/ 7030 h 77018"/>
                <a:gd name="connsiteX2" fmla="*/ 279496 w 279496"/>
                <a:gd name="connsiteY2" fmla="*/ 4977 h 77018"/>
                <a:gd name="connsiteX3" fmla="*/ 137713 w 279496"/>
                <a:gd name="connsiteY3" fmla="*/ 23471 h 77018"/>
                <a:gd name="connsiteX4" fmla="*/ 39 w 279496"/>
                <a:gd name="connsiteY4" fmla="*/ 76896 h 77018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650"/>
                <a:gd name="connsiteY0" fmla="*/ 81001 h 81123"/>
                <a:gd name="connsiteX1" fmla="*/ 125408 w 279650"/>
                <a:gd name="connsiteY1" fmla="*/ 11135 h 81123"/>
                <a:gd name="connsiteX2" fmla="*/ 279520 w 279650"/>
                <a:gd name="connsiteY2" fmla="*/ 9082 h 81123"/>
                <a:gd name="connsiteX3" fmla="*/ 137737 w 279650"/>
                <a:gd name="connsiteY3" fmla="*/ 27576 h 81123"/>
                <a:gd name="connsiteX4" fmla="*/ 63 w 279650"/>
                <a:gd name="connsiteY4" fmla="*/ 81001 h 81123"/>
                <a:gd name="connsiteX0" fmla="*/ 63 w 279650"/>
                <a:gd name="connsiteY0" fmla="*/ 81001 h 81234"/>
                <a:gd name="connsiteX1" fmla="*/ 125408 w 279650"/>
                <a:gd name="connsiteY1" fmla="*/ 11135 h 81234"/>
                <a:gd name="connsiteX2" fmla="*/ 279520 w 279650"/>
                <a:gd name="connsiteY2" fmla="*/ 9082 h 81234"/>
                <a:gd name="connsiteX3" fmla="*/ 137737 w 279650"/>
                <a:gd name="connsiteY3" fmla="*/ 27576 h 81234"/>
                <a:gd name="connsiteX4" fmla="*/ 63 w 279650"/>
                <a:gd name="connsiteY4" fmla="*/ 81001 h 81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9650" h="81234">
                  <a:moveTo>
                    <a:pt x="63" y="81001"/>
                  </a:moveTo>
                  <a:cubicBezTo>
                    <a:pt x="-1992" y="78261"/>
                    <a:pt x="45955" y="31340"/>
                    <a:pt x="125408" y="11135"/>
                  </a:cubicBezTo>
                  <a:cubicBezTo>
                    <a:pt x="204861" y="-9070"/>
                    <a:pt x="283288" y="3261"/>
                    <a:pt x="279520" y="9082"/>
                  </a:cubicBezTo>
                  <a:cubicBezTo>
                    <a:pt x="273698" y="23123"/>
                    <a:pt x="250068" y="-7013"/>
                    <a:pt x="137737" y="27576"/>
                  </a:cubicBezTo>
                  <a:cubicBezTo>
                    <a:pt x="25406" y="62165"/>
                    <a:pt x="2118" y="83741"/>
                    <a:pt x="63" y="81001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C0B5AE8E-041E-4EA7-A9CF-C375B871ADE4}"/>
                </a:ext>
              </a:extLst>
            </p:cNvPr>
            <p:cNvSpPr/>
            <p:nvPr/>
          </p:nvSpPr>
          <p:spPr>
            <a:xfrm rot="2106070">
              <a:off x="6018610" y="2436401"/>
              <a:ext cx="279650" cy="94565"/>
            </a:xfrm>
            <a:custGeom>
              <a:avLst/>
              <a:gdLst>
                <a:gd name="connsiteX0" fmla="*/ 224 w 292135"/>
                <a:gd name="connsiteY0" fmla="*/ 59346 h 59716"/>
                <a:gd name="connsiteX1" fmla="*/ 107075 w 292135"/>
                <a:gd name="connsiteY1" fmla="*/ 5920 h 59716"/>
                <a:gd name="connsiteX2" fmla="*/ 292010 w 292135"/>
                <a:gd name="connsiteY2" fmla="*/ 3866 h 59716"/>
                <a:gd name="connsiteX3" fmla="*/ 133788 w 292135"/>
                <a:gd name="connsiteY3" fmla="*/ 28524 h 59716"/>
                <a:gd name="connsiteX4" fmla="*/ 224 w 292135"/>
                <a:gd name="connsiteY4" fmla="*/ 59346 h 59716"/>
                <a:gd name="connsiteX0" fmla="*/ 2 w 291913"/>
                <a:gd name="connsiteY0" fmla="*/ 76080 h 77200"/>
                <a:gd name="connsiteX1" fmla="*/ 131511 w 291913"/>
                <a:gd name="connsiteY1" fmla="*/ 2105 h 77200"/>
                <a:gd name="connsiteX2" fmla="*/ 291788 w 291913"/>
                <a:gd name="connsiteY2" fmla="*/ 20600 h 77200"/>
                <a:gd name="connsiteX3" fmla="*/ 133566 w 291913"/>
                <a:gd name="connsiteY3" fmla="*/ 45258 h 77200"/>
                <a:gd name="connsiteX4" fmla="*/ 2 w 291913"/>
                <a:gd name="connsiteY4" fmla="*/ 76080 h 77200"/>
                <a:gd name="connsiteX0" fmla="*/ 9 w 291925"/>
                <a:gd name="connsiteY0" fmla="*/ 76080 h 76253"/>
                <a:gd name="connsiteX1" fmla="*/ 131518 w 291925"/>
                <a:gd name="connsiteY1" fmla="*/ 2105 h 76253"/>
                <a:gd name="connsiteX2" fmla="*/ 291795 w 291925"/>
                <a:gd name="connsiteY2" fmla="*/ 20600 h 76253"/>
                <a:gd name="connsiteX3" fmla="*/ 137683 w 291925"/>
                <a:gd name="connsiteY3" fmla="*/ 22655 h 76253"/>
                <a:gd name="connsiteX4" fmla="*/ 9 w 291925"/>
                <a:gd name="connsiteY4" fmla="*/ 76080 h 76253"/>
                <a:gd name="connsiteX0" fmla="*/ 9 w 292471"/>
                <a:gd name="connsiteY0" fmla="*/ 76080 h 76253"/>
                <a:gd name="connsiteX1" fmla="*/ 131518 w 292471"/>
                <a:gd name="connsiteY1" fmla="*/ 2105 h 76253"/>
                <a:gd name="connsiteX2" fmla="*/ 291795 w 292471"/>
                <a:gd name="connsiteY2" fmla="*/ 20600 h 76253"/>
                <a:gd name="connsiteX3" fmla="*/ 137683 w 292471"/>
                <a:gd name="connsiteY3" fmla="*/ 22655 h 76253"/>
                <a:gd name="connsiteX4" fmla="*/ 9 w 292471"/>
                <a:gd name="connsiteY4" fmla="*/ 76080 h 76253"/>
                <a:gd name="connsiteX0" fmla="*/ 1258 w 293720"/>
                <a:gd name="connsiteY0" fmla="*/ 76080 h 78680"/>
                <a:gd name="connsiteX1" fmla="*/ 132767 w 293720"/>
                <a:gd name="connsiteY1" fmla="*/ 2105 h 78680"/>
                <a:gd name="connsiteX2" fmla="*/ 293044 w 293720"/>
                <a:gd name="connsiteY2" fmla="*/ 20600 h 78680"/>
                <a:gd name="connsiteX3" fmla="*/ 138932 w 293720"/>
                <a:gd name="connsiteY3" fmla="*/ 22655 h 78680"/>
                <a:gd name="connsiteX4" fmla="*/ 1258 w 293720"/>
                <a:gd name="connsiteY4" fmla="*/ 76080 h 78680"/>
                <a:gd name="connsiteX0" fmla="*/ 1258 w 293044"/>
                <a:gd name="connsiteY0" fmla="*/ 76080 h 78680"/>
                <a:gd name="connsiteX1" fmla="*/ 132767 w 293044"/>
                <a:gd name="connsiteY1" fmla="*/ 2105 h 78680"/>
                <a:gd name="connsiteX2" fmla="*/ 293044 w 293044"/>
                <a:gd name="connsiteY2" fmla="*/ 20600 h 78680"/>
                <a:gd name="connsiteX3" fmla="*/ 138932 w 293044"/>
                <a:gd name="connsiteY3" fmla="*/ 22655 h 78680"/>
                <a:gd name="connsiteX4" fmla="*/ 1258 w 293044"/>
                <a:gd name="connsiteY4" fmla="*/ 76080 h 78680"/>
                <a:gd name="connsiteX0" fmla="*/ 1258 w 293044"/>
                <a:gd name="connsiteY0" fmla="*/ 76080 h 78611"/>
                <a:gd name="connsiteX1" fmla="*/ 132767 w 293044"/>
                <a:gd name="connsiteY1" fmla="*/ 2105 h 78611"/>
                <a:gd name="connsiteX2" fmla="*/ 293044 w 293044"/>
                <a:gd name="connsiteY2" fmla="*/ 20600 h 78611"/>
                <a:gd name="connsiteX3" fmla="*/ 138932 w 293044"/>
                <a:gd name="connsiteY3" fmla="*/ 22655 h 78611"/>
                <a:gd name="connsiteX4" fmla="*/ 1258 w 293044"/>
                <a:gd name="connsiteY4" fmla="*/ 76080 h 78611"/>
                <a:gd name="connsiteX0" fmla="*/ 1236 w 280693"/>
                <a:gd name="connsiteY0" fmla="*/ 79613 h 82337"/>
                <a:gd name="connsiteX1" fmla="*/ 132745 w 280693"/>
                <a:gd name="connsiteY1" fmla="*/ 5638 h 82337"/>
                <a:gd name="connsiteX2" fmla="*/ 280693 w 280693"/>
                <a:gd name="connsiteY2" fmla="*/ 7694 h 82337"/>
                <a:gd name="connsiteX3" fmla="*/ 138910 w 280693"/>
                <a:gd name="connsiteY3" fmla="*/ 26188 h 82337"/>
                <a:gd name="connsiteX4" fmla="*/ 1236 w 280693"/>
                <a:gd name="connsiteY4" fmla="*/ 79613 h 82337"/>
                <a:gd name="connsiteX0" fmla="*/ 39 w 279496"/>
                <a:gd name="connsiteY0" fmla="*/ 76896 h 77018"/>
                <a:gd name="connsiteX1" fmla="*/ 125384 w 279496"/>
                <a:gd name="connsiteY1" fmla="*/ 7030 h 77018"/>
                <a:gd name="connsiteX2" fmla="*/ 279496 w 279496"/>
                <a:gd name="connsiteY2" fmla="*/ 4977 h 77018"/>
                <a:gd name="connsiteX3" fmla="*/ 137713 w 279496"/>
                <a:gd name="connsiteY3" fmla="*/ 23471 h 77018"/>
                <a:gd name="connsiteX4" fmla="*/ 39 w 279496"/>
                <a:gd name="connsiteY4" fmla="*/ 76896 h 77018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650"/>
                <a:gd name="connsiteY0" fmla="*/ 81001 h 81123"/>
                <a:gd name="connsiteX1" fmla="*/ 125408 w 279650"/>
                <a:gd name="connsiteY1" fmla="*/ 11135 h 81123"/>
                <a:gd name="connsiteX2" fmla="*/ 279520 w 279650"/>
                <a:gd name="connsiteY2" fmla="*/ 9082 h 81123"/>
                <a:gd name="connsiteX3" fmla="*/ 137737 w 279650"/>
                <a:gd name="connsiteY3" fmla="*/ 27576 h 81123"/>
                <a:gd name="connsiteX4" fmla="*/ 63 w 279650"/>
                <a:gd name="connsiteY4" fmla="*/ 81001 h 81123"/>
                <a:gd name="connsiteX0" fmla="*/ 63 w 279650"/>
                <a:gd name="connsiteY0" fmla="*/ 81001 h 81234"/>
                <a:gd name="connsiteX1" fmla="*/ 125408 w 279650"/>
                <a:gd name="connsiteY1" fmla="*/ 11135 h 81234"/>
                <a:gd name="connsiteX2" fmla="*/ 279520 w 279650"/>
                <a:gd name="connsiteY2" fmla="*/ 9082 h 81234"/>
                <a:gd name="connsiteX3" fmla="*/ 137737 w 279650"/>
                <a:gd name="connsiteY3" fmla="*/ 27576 h 81234"/>
                <a:gd name="connsiteX4" fmla="*/ 63 w 279650"/>
                <a:gd name="connsiteY4" fmla="*/ 81001 h 81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9650" h="81234">
                  <a:moveTo>
                    <a:pt x="63" y="81001"/>
                  </a:moveTo>
                  <a:cubicBezTo>
                    <a:pt x="-1992" y="78261"/>
                    <a:pt x="45955" y="31340"/>
                    <a:pt x="125408" y="11135"/>
                  </a:cubicBezTo>
                  <a:cubicBezTo>
                    <a:pt x="204861" y="-9070"/>
                    <a:pt x="283288" y="3261"/>
                    <a:pt x="279520" y="9082"/>
                  </a:cubicBezTo>
                  <a:cubicBezTo>
                    <a:pt x="273698" y="23123"/>
                    <a:pt x="250068" y="-7013"/>
                    <a:pt x="137737" y="27576"/>
                  </a:cubicBezTo>
                  <a:cubicBezTo>
                    <a:pt x="25406" y="62165"/>
                    <a:pt x="2118" y="83741"/>
                    <a:pt x="63" y="81001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C0EE366A-36C9-4B72-8CDB-5F59BABAADBA}"/>
                </a:ext>
              </a:extLst>
            </p:cNvPr>
            <p:cNvSpPr/>
            <p:nvPr/>
          </p:nvSpPr>
          <p:spPr>
            <a:xfrm>
              <a:off x="5276136" y="1752884"/>
              <a:ext cx="1506104" cy="1039301"/>
            </a:xfrm>
            <a:custGeom>
              <a:avLst/>
              <a:gdLst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1174 w 1869410"/>
                <a:gd name="connsiteY19" fmla="*/ 1036330 h 1284241"/>
                <a:gd name="connsiteX20" fmla="*/ 1667369 w 1869410"/>
                <a:gd name="connsiteY20" fmla="*/ 1085860 h 1284241"/>
                <a:gd name="connsiteX21" fmla="*/ 1716899 w 1869410"/>
                <a:gd name="connsiteY21" fmla="*/ 93536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1174 w 1869410"/>
                <a:gd name="connsiteY19" fmla="*/ 1036330 h 1284241"/>
                <a:gd name="connsiteX20" fmla="*/ 1667369 w 1869410"/>
                <a:gd name="connsiteY20" fmla="*/ 1085860 h 1284241"/>
                <a:gd name="connsiteX21" fmla="*/ 1714994 w 1869410"/>
                <a:gd name="connsiteY21" fmla="*/ 90488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1174 w 1869410"/>
                <a:gd name="connsiteY19" fmla="*/ 1036330 h 1284241"/>
                <a:gd name="connsiteX20" fmla="*/ 1707374 w 1869410"/>
                <a:gd name="connsiteY20" fmla="*/ 1055380 h 1284241"/>
                <a:gd name="connsiteX21" fmla="*/ 1714994 w 1869410"/>
                <a:gd name="connsiteY21" fmla="*/ 90488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4984 w 1869410"/>
                <a:gd name="connsiteY19" fmla="*/ 1002040 h 1284241"/>
                <a:gd name="connsiteX20" fmla="*/ 1707374 w 1869410"/>
                <a:gd name="connsiteY20" fmla="*/ 1055380 h 1284241"/>
                <a:gd name="connsiteX21" fmla="*/ 1714994 w 1869410"/>
                <a:gd name="connsiteY21" fmla="*/ 90488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6"/>
                <a:gd name="connsiteX1" fmla="*/ 545324 w 1869410"/>
                <a:gd name="connsiteY1" fmla="*/ 516265 h 1284246"/>
                <a:gd name="connsiteX2" fmla="*/ 629144 w 1869410"/>
                <a:gd name="connsiteY2" fmla="*/ 476260 h 1284246"/>
                <a:gd name="connsiteX3" fmla="*/ 692009 w 1869410"/>
                <a:gd name="connsiteY3" fmla="*/ 577225 h 1284246"/>
                <a:gd name="connsiteX4" fmla="*/ 737729 w 1869410"/>
                <a:gd name="connsiteY4" fmla="*/ 779155 h 1284246"/>
                <a:gd name="connsiteX5" fmla="*/ 735824 w 1869410"/>
                <a:gd name="connsiteY5" fmla="*/ 914410 h 1284246"/>
                <a:gd name="connsiteX6" fmla="*/ 825359 w 1869410"/>
                <a:gd name="connsiteY6" fmla="*/ 678190 h 1284246"/>
                <a:gd name="connsiteX7" fmla="*/ 840599 w 1869410"/>
                <a:gd name="connsiteY7" fmla="*/ 582940 h 1284246"/>
                <a:gd name="connsiteX8" fmla="*/ 1103489 w 1869410"/>
                <a:gd name="connsiteY8" fmla="*/ 870595 h 1284246"/>
                <a:gd name="connsiteX9" fmla="*/ 1154924 w 1869410"/>
                <a:gd name="connsiteY9" fmla="*/ 891550 h 1284246"/>
                <a:gd name="connsiteX10" fmla="*/ 1055864 w 1869410"/>
                <a:gd name="connsiteY10" fmla="*/ 723910 h 1284246"/>
                <a:gd name="connsiteX11" fmla="*/ 1257794 w 1869410"/>
                <a:gd name="connsiteY11" fmla="*/ 971560 h 1284246"/>
                <a:gd name="connsiteX12" fmla="*/ 1233029 w 1869410"/>
                <a:gd name="connsiteY12" fmla="*/ 849640 h 1284246"/>
                <a:gd name="connsiteX13" fmla="*/ 1375904 w 1869410"/>
                <a:gd name="connsiteY13" fmla="*/ 986800 h 1284246"/>
                <a:gd name="connsiteX14" fmla="*/ 1417814 w 1869410"/>
                <a:gd name="connsiteY14" fmla="*/ 1173490 h 1284246"/>
                <a:gd name="connsiteX15" fmla="*/ 1444484 w 1869410"/>
                <a:gd name="connsiteY15" fmla="*/ 1057285 h 1284246"/>
                <a:gd name="connsiteX16" fmla="*/ 1450199 w 1869410"/>
                <a:gd name="connsiteY16" fmla="*/ 1283980 h 1284246"/>
                <a:gd name="connsiteX17" fmla="*/ 1495919 w 1869410"/>
                <a:gd name="connsiteY17" fmla="*/ 1101100 h 1284246"/>
                <a:gd name="connsiteX18" fmla="*/ 1551164 w 1869410"/>
                <a:gd name="connsiteY18" fmla="*/ 1011565 h 1284246"/>
                <a:gd name="connsiteX19" fmla="*/ 1634984 w 1869410"/>
                <a:gd name="connsiteY19" fmla="*/ 1002040 h 1284246"/>
                <a:gd name="connsiteX20" fmla="*/ 1707374 w 1869410"/>
                <a:gd name="connsiteY20" fmla="*/ 1055380 h 1284246"/>
                <a:gd name="connsiteX21" fmla="*/ 1714994 w 1869410"/>
                <a:gd name="connsiteY21" fmla="*/ 904885 h 1284246"/>
                <a:gd name="connsiteX22" fmla="*/ 1716899 w 1869410"/>
                <a:gd name="connsiteY22" fmla="*/ 802015 h 1284246"/>
                <a:gd name="connsiteX23" fmla="*/ 1804529 w 1869410"/>
                <a:gd name="connsiteY23" fmla="*/ 889645 h 1284246"/>
                <a:gd name="connsiteX24" fmla="*/ 1764524 w 1869410"/>
                <a:gd name="connsiteY24" fmla="*/ 716290 h 1284246"/>
                <a:gd name="connsiteX25" fmla="*/ 1764524 w 1869410"/>
                <a:gd name="connsiteY25" fmla="*/ 615325 h 1284246"/>
                <a:gd name="connsiteX26" fmla="*/ 1869299 w 1869410"/>
                <a:gd name="connsiteY26" fmla="*/ 708670 h 1284246"/>
                <a:gd name="connsiteX27" fmla="*/ 1783574 w 1869410"/>
                <a:gd name="connsiteY27" fmla="*/ 539125 h 1284246"/>
                <a:gd name="connsiteX28" fmla="*/ 1730234 w 1869410"/>
                <a:gd name="connsiteY28" fmla="*/ 396250 h 1284246"/>
                <a:gd name="connsiteX29" fmla="*/ 1560689 w 1869410"/>
                <a:gd name="connsiteY29" fmla="*/ 219085 h 1284246"/>
                <a:gd name="connsiteX30" fmla="*/ 1427339 w 1869410"/>
                <a:gd name="connsiteY30" fmla="*/ 129550 h 1284246"/>
                <a:gd name="connsiteX31" fmla="*/ 1594979 w 1869410"/>
                <a:gd name="connsiteY31" fmla="*/ 100975 h 1284246"/>
                <a:gd name="connsiteX32" fmla="*/ 1634984 w 1869410"/>
                <a:gd name="connsiteY32" fmla="*/ 70495 h 1284246"/>
                <a:gd name="connsiteX33" fmla="*/ 1402574 w 1869410"/>
                <a:gd name="connsiteY33" fmla="*/ 62875 h 1284246"/>
                <a:gd name="connsiteX34" fmla="*/ 1191119 w 1869410"/>
                <a:gd name="connsiteY34" fmla="*/ 17155 h 1284246"/>
                <a:gd name="connsiteX35" fmla="*/ 981569 w 1869410"/>
                <a:gd name="connsiteY35" fmla="*/ 10 h 1284246"/>
                <a:gd name="connsiteX36" fmla="*/ 712964 w 1869410"/>
                <a:gd name="connsiteY36" fmla="*/ 19060 h 1284246"/>
                <a:gd name="connsiteX37" fmla="*/ 543419 w 1869410"/>
                <a:gd name="connsiteY37" fmla="*/ 55255 h 1284246"/>
                <a:gd name="connsiteX38" fmla="*/ 415784 w 1869410"/>
                <a:gd name="connsiteY38" fmla="*/ 144790 h 1284246"/>
                <a:gd name="connsiteX39" fmla="*/ 364349 w 1869410"/>
                <a:gd name="connsiteY39" fmla="*/ 215275 h 1284246"/>
                <a:gd name="connsiteX40" fmla="*/ 290054 w 1869410"/>
                <a:gd name="connsiteY40" fmla="*/ 278140 h 1284246"/>
                <a:gd name="connsiteX41" fmla="*/ 223379 w 1869410"/>
                <a:gd name="connsiteY41" fmla="*/ 331480 h 1284246"/>
                <a:gd name="connsiteX42" fmla="*/ 145274 w 1869410"/>
                <a:gd name="connsiteY42" fmla="*/ 485785 h 1284246"/>
                <a:gd name="connsiteX43" fmla="*/ 80504 w 1869410"/>
                <a:gd name="connsiteY43" fmla="*/ 674380 h 1284246"/>
                <a:gd name="connsiteX44" fmla="*/ 494 w 1869410"/>
                <a:gd name="connsiteY44" fmla="*/ 777250 h 1284246"/>
                <a:gd name="connsiteX45" fmla="*/ 120509 w 1869410"/>
                <a:gd name="connsiteY45" fmla="*/ 678190 h 1284246"/>
                <a:gd name="connsiteX46" fmla="*/ 118604 w 1869410"/>
                <a:gd name="connsiteY46" fmla="*/ 910600 h 1284246"/>
                <a:gd name="connsiteX47" fmla="*/ 131939 w 1869410"/>
                <a:gd name="connsiteY47" fmla="*/ 1034425 h 1284246"/>
                <a:gd name="connsiteX48" fmla="*/ 160514 w 1869410"/>
                <a:gd name="connsiteY48" fmla="*/ 891550 h 1284246"/>
                <a:gd name="connsiteX49" fmla="*/ 246239 w 1869410"/>
                <a:gd name="connsiteY49" fmla="*/ 990610 h 1284246"/>
                <a:gd name="connsiteX50" fmla="*/ 238619 w 1869410"/>
                <a:gd name="connsiteY50" fmla="*/ 866785 h 1284246"/>
                <a:gd name="connsiteX51" fmla="*/ 250049 w 1869410"/>
                <a:gd name="connsiteY51" fmla="*/ 725815 h 1284246"/>
                <a:gd name="connsiteX52" fmla="*/ 311009 w 1869410"/>
                <a:gd name="connsiteY52" fmla="*/ 889645 h 1284246"/>
                <a:gd name="connsiteX53" fmla="*/ 295769 w 1869410"/>
                <a:gd name="connsiteY53" fmla="*/ 643900 h 1284246"/>
                <a:gd name="connsiteX54" fmla="*/ 341489 w 1869410"/>
                <a:gd name="connsiteY54" fmla="*/ 495310 h 1284246"/>
                <a:gd name="connsiteX55" fmla="*/ 394829 w 1869410"/>
                <a:gd name="connsiteY55" fmla="*/ 483880 h 1284246"/>
                <a:gd name="connsiteX56" fmla="*/ 486269 w 1869410"/>
                <a:gd name="connsiteY56" fmla="*/ 586750 h 1284246"/>
                <a:gd name="connsiteX0" fmla="*/ 486269 w 1869410"/>
                <a:gd name="connsiteY0" fmla="*/ 586750 h 1284246"/>
                <a:gd name="connsiteX1" fmla="*/ 545324 w 1869410"/>
                <a:gd name="connsiteY1" fmla="*/ 516265 h 1284246"/>
                <a:gd name="connsiteX2" fmla="*/ 629144 w 1869410"/>
                <a:gd name="connsiteY2" fmla="*/ 476260 h 1284246"/>
                <a:gd name="connsiteX3" fmla="*/ 692009 w 1869410"/>
                <a:gd name="connsiteY3" fmla="*/ 577225 h 1284246"/>
                <a:gd name="connsiteX4" fmla="*/ 737729 w 1869410"/>
                <a:gd name="connsiteY4" fmla="*/ 779155 h 1284246"/>
                <a:gd name="connsiteX5" fmla="*/ 735824 w 1869410"/>
                <a:gd name="connsiteY5" fmla="*/ 914410 h 1284246"/>
                <a:gd name="connsiteX6" fmla="*/ 825359 w 1869410"/>
                <a:gd name="connsiteY6" fmla="*/ 678190 h 1284246"/>
                <a:gd name="connsiteX7" fmla="*/ 840599 w 1869410"/>
                <a:gd name="connsiteY7" fmla="*/ 582940 h 1284246"/>
                <a:gd name="connsiteX8" fmla="*/ 1103489 w 1869410"/>
                <a:gd name="connsiteY8" fmla="*/ 870595 h 1284246"/>
                <a:gd name="connsiteX9" fmla="*/ 1154924 w 1869410"/>
                <a:gd name="connsiteY9" fmla="*/ 891550 h 1284246"/>
                <a:gd name="connsiteX10" fmla="*/ 1055864 w 1869410"/>
                <a:gd name="connsiteY10" fmla="*/ 723910 h 1284246"/>
                <a:gd name="connsiteX11" fmla="*/ 1257794 w 1869410"/>
                <a:gd name="connsiteY11" fmla="*/ 971560 h 1284246"/>
                <a:gd name="connsiteX12" fmla="*/ 1233029 w 1869410"/>
                <a:gd name="connsiteY12" fmla="*/ 849640 h 1284246"/>
                <a:gd name="connsiteX13" fmla="*/ 1375904 w 1869410"/>
                <a:gd name="connsiteY13" fmla="*/ 986800 h 1284246"/>
                <a:gd name="connsiteX14" fmla="*/ 1417814 w 1869410"/>
                <a:gd name="connsiteY14" fmla="*/ 1173490 h 1284246"/>
                <a:gd name="connsiteX15" fmla="*/ 1444484 w 1869410"/>
                <a:gd name="connsiteY15" fmla="*/ 1057285 h 1284246"/>
                <a:gd name="connsiteX16" fmla="*/ 1450199 w 1869410"/>
                <a:gd name="connsiteY16" fmla="*/ 1283980 h 1284246"/>
                <a:gd name="connsiteX17" fmla="*/ 1495919 w 1869410"/>
                <a:gd name="connsiteY17" fmla="*/ 1101100 h 1284246"/>
                <a:gd name="connsiteX18" fmla="*/ 1551164 w 1869410"/>
                <a:gd name="connsiteY18" fmla="*/ 1011565 h 1284246"/>
                <a:gd name="connsiteX19" fmla="*/ 1671179 w 1869410"/>
                <a:gd name="connsiteY19" fmla="*/ 1011565 h 1284246"/>
                <a:gd name="connsiteX20" fmla="*/ 1707374 w 1869410"/>
                <a:gd name="connsiteY20" fmla="*/ 1055380 h 1284246"/>
                <a:gd name="connsiteX21" fmla="*/ 1714994 w 1869410"/>
                <a:gd name="connsiteY21" fmla="*/ 904885 h 1284246"/>
                <a:gd name="connsiteX22" fmla="*/ 1716899 w 1869410"/>
                <a:gd name="connsiteY22" fmla="*/ 802015 h 1284246"/>
                <a:gd name="connsiteX23" fmla="*/ 1804529 w 1869410"/>
                <a:gd name="connsiteY23" fmla="*/ 889645 h 1284246"/>
                <a:gd name="connsiteX24" fmla="*/ 1764524 w 1869410"/>
                <a:gd name="connsiteY24" fmla="*/ 716290 h 1284246"/>
                <a:gd name="connsiteX25" fmla="*/ 1764524 w 1869410"/>
                <a:gd name="connsiteY25" fmla="*/ 615325 h 1284246"/>
                <a:gd name="connsiteX26" fmla="*/ 1869299 w 1869410"/>
                <a:gd name="connsiteY26" fmla="*/ 708670 h 1284246"/>
                <a:gd name="connsiteX27" fmla="*/ 1783574 w 1869410"/>
                <a:gd name="connsiteY27" fmla="*/ 539125 h 1284246"/>
                <a:gd name="connsiteX28" fmla="*/ 1730234 w 1869410"/>
                <a:gd name="connsiteY28" fmla="*/ 396250 h 1284246"/>
                <a:gd name="connsiteX29" fmla="*/ 1560689 w 1869410"/>
                <a:gd name="connsiteY29" fmla="*/ 219085 h 1284246"/>
                <a:gd name="connsiteX30" fmla="*/ 1427339 w 1869410"/>
                <a:gd name="connsiteY30" fmla="*/ 129550 h 1284246"/>
                <a:gd name="connsiteX31" fmla="*/ 1594979 w 1869410"/>
                <a:gd name="connsiteY31" fmla="*/ 100975 h 1284246"/>
                <a:gd name="connsiteX32" fmla="*/ 1634984 w 1869410"/>
                <a:gd name="connsiteY32" fmla="*/ 70495 h 1284246"/>
                <a:gd name="connsiteX33" fmla="*/ 1402574 w 1869410"/>
                <a:gd name="connsiteY33" fmla="*/ 62875 h 1284246"/>
                <a:gd name="connsiteX34" fmla="*/ 1191119 w 1869410"/>
                <a:gd name="connsiteY34" fmla="*/ 17155 h 1284246"/>
                <a:gd name="connsiteX35" fmla="*/ 981569 w 1869410"/>
                <a:gd name="connsiteY35" fmla="*/ 10 h 1284246"/>
                <a:gd name="connsiteX36" fmla="*/ 712964 w 1869410"/>
                <a:gd name="connsiteY36" fmla="*/ 19060 h 1284246"/>
                <a:gd name="connsiteX37" fmla="*/ 543419 w 1869410"/>
                <a:gd name="connsiteY37" fmla="*/ 55255 h 1284246"/>
                <a:gd name="connsiteX38" fmla="*/ 415784 w 1869410"/>
                <a:gd name="connsiteY38" fmla="*/ 144790 h 1284246"/>
                <a:gd name="connsiteX39" fmla="*/ 364349 w 1869410"/>
                <a:gd name="connsiteY39" fmla="*/ 215275 h 1284246"/>
                <a:gd name="connsiteX40" fmla="*/ 290054 w 1869410"/>
                <a:gd name="connsiteY40" fmla="*/ 278140 h 1284246"/>
                <a:gd name="connsiteX41" fmla="*/ 223379 w 1869410"/>
                <a:gd name="connsiteY41" fmla="*/ 331480 h 1284246"/>
                <a:gd name="connsiteX42" fmla="*/ 145274 w 1869410"/>
                <a:gd name="connsiteY42" fmla="*/ 485785 h 1284246"/>
                <a:gd name="connsiteX43" fmla="*/ 80504 w 1869410"/>
                <a:gd name="connsiteY43" fmla="*/ 674380 h 1284246"/>
                <a:gd name="connsiteX44" fmla="*/ 494 w 1869410"/>
                <a:gd name="connsiteY44" fmla="*/ 777250 h 1284246"/>
                <a:gd name="connsiteX45" fmla="*/ 120509 w 1869410"/>
                <a:gd name="connsiteY45" fmla="*/ 678190 h 1284246"/>
                <a:gd name="connsiteX46" fmla="*/ 118604 w 1869410"/>
                <a:gd name="connsiteY46" fmla="*/ 910600 h 1284246"/>
                <a:gd name="connsiteX47" fmla="*/ 131939 w 1869410"/>
                <a:gd name="connsiteY47" fmla="*/ 1034425 h 1284246"/>
                <a:gd name="connsiteX48" fmla="*/ 160514 w 1869410"/>
                <a:gd name="connsiteY48" fmla="*/ 891550 h 1284246"/>
                <a:gd name="connsiteX49" fmla="*/ 246239 w 1869410"/>
                <a:gd name="connsiteY49" fmla="*/ 990610 h 1284246"/>
                <a:gd name="connsiteX50" fmla="*/ 238619 w 1869410"/>
                <a:gd name="connsiteY50" fmla="*/ 866785 h 1284246"/>
                <a:gd name="connsiteX51" fmla="*/ 250049 w 1869410"/>
                <a:gd name="connsiteY51" fmla="*/ 725815 h 1284246"/>
                <a:gd name="connsiteX52" fmla="*/ 311009 w 1869410"/>
                <a:gd name="connsiteY52" fmla="*/ 889645 h 1284246"/>
                <a:gd name="connsiteX53" fmla="*/ 295769 w 1869410"/>
                <a:gd name="connsiteY53" fmla="*/ 643900 h 1284246"/>
                <a:gd name="connsiteX54" fmla="*/ 341489 w 1869410"/>
                <a:gd name="connsiteY54" fmla="*/ 495310 h 1284246"/>
                <a:gd name="connsiteX55" fmla="*/ 394829 w 1869410"/>
                <a:gd name="connsiteY55" fmla="*/ 483880 h 1284246"/>
                <a:gd name="connsiteX56" fmla="*/ 486269 w 1869410"/>
                <a:gd name="connsiteY56" fmla="*/ 586750 h 1284246"/>
                <a:gd name="connsiteX0" fmla="*/ 486269 w 1869410"/>
                <a:gd name="connsiteY0" fmla="*/ 586750 h 1284251"/>
                <a:gd name="connsiteX1" fmla="*/ 545324 w 1869410"/>
                <a:gd name="connsiteY1" fmla="*/ 516265 h 1284251"/>
                <a:gd name="connsiteX2" fmla="*/ 629144 w 1869410"/>
                <a:gd name="connsiteY2" fmla="*/ 476260 h 1284251"/>
                <a:gd name="connsiteX3" fmla="*/ 692009 w 1869410"/>
                <a:gd name="connsiteY3" fmla="*/ 577225 h 1284251"/>
                <a:gd name="connsiteX4" fmla="*/ 737729 w 1869410"/>
                <a:gd name="connsiteY4" fmla="*/ 779155 h 1284251"/>
                <a:gd name="connsiteX5" fmla="*/ 735824 w 1869410"/>
                <a:gd name="connsiteY5" fmla="*/ 914410 h 1284251"/>
                <a:gd name="connsiteX6" fmla="*/ 825359 w 1869410"/>
                <a:gd name="connsiteY6" fmla="*/ 678190 h 1284251"/>
                <a:gd name="connsiteX7" fmla="*/ 840599 w 1869410"/>
                <a:gd name="connsiteY7" fmla="*/ 582940 h 1284251"/>
                <a:gd name="connsiteX8" fmla="*/ 1103489 w 1869410"/>
                <a:gd name="connsiteY8" fmla="*/ 870595 h 1284251"/>
                <a:gd name="connsiteX9" fmla="*/ 1154924 w 1869410"/>
                <a:gd name="connsiteY9" fmla="*/ 891550 h 1284251"/>
                <a:gd name="connsiteX10" fmla="*/ 1055864 w 1869410"/>
                <a:gd name="connsiteY10" fmla="*/ 723910 h 1284251"/>
                <a:gd name="connsiteX11" fmla="*/ 1257794 w 1869410"/>
                <a:gd name="connsiteY11" fmla="*/ 971560 h 1284251"/>
                <a:gd name="connsiteX12" fmla="*/ 1233029 w 1869410"/>
                <a:gd name="connsiteY12" fmla="*/ 849640 h 1284251"/>
                <a:gd name="connsiteX13" fmla="*/ 1375904 w 1869410"/>
                <a:gd name="connsiteY13" fmla="*/ 986800 h 1284251"/>
                <a:gd name="connsiteX14" fmla="*/ 1417814 w 1869410"/>
                <a:gd name="connsiteY14" fmla="*/ 1173490 h 1284251"/>
                <a:gd name="connsiteX15" fmla="*/ 1444484 w 1869410"/>
                <a:gd name="connsiteY15" fmla="*/ 1057285 h 1284251"/>
                <a:gd name="connsiteX16" fmla="*/ 1450199 w 1869410"/>
                <a:gd name="connsiteY16" fmla="*/ 1283980 h 1284251"/>
                <a:gd name="connsiteX17" fmla="*/ 1495919 w 1869410"/>
                <a:gd name="connsiteY17" fmla="*/ 1101100 h 1284251"/>
                <a:gd name="connsiteX18" fmla="*/ 1574024 w 1869410"/>
                <a:gd name="connsiteY18" fmla="*/ 996325 h 1284251"/>
                <a:gd name="connsiteX19" fmla="*/ 1671179 w 1869410"/>
                <a:gd name="connsiteY19" fmla="*/ 1011565 h 1284251"/>
                <a:gd name="connsiteX20" fmla="*/ 1707374 w 1869410"/>
                <a:gd name="connsiteY20" fmla="*/ 1055380 h 1284251"/>
                <a:gd name="connsiteX21" fmla="*/ 1714994 w 1869410"/>
                <a:gd name="connsiteY21" fmla="*/ 904885 h 1284251"/>
                <a:gd name="connsiteX22" fmla="*/ 1716899 w 1869410"/>
                <a:gd name="connsiteY22" fmla="*/ 802015 h 1284251"/>
                <a:gd name="connsiteX23" fmla="*/ 1804529 w 1869410"/>
                <a:gd name="connsiteY23" fmla="*/ 889645 h 1284251"/>
                <a:gd name="connsiteX24" fmla="*/ 1764524 w 1869410"/>
                <a:gd name="connsiteY24" fmla="*/ 716290 h 1284251"/>
                <a:gd name="connsiteX25" fmla="*/ 1764524 w 1869410"/>
                <a:gd name="connsiteY25" fmla="*/ 615325 h 1284251"/>
                <a:gd name="connsiteX26" fmla="*/ 1869299 w 1869410"/>
                <a:gd name="connsiteY26" fmla="*/ 708670 h 1284251"/>
                <a:gd name="connsiteX27" fmla="*/ 1783574 w 1869410"/>
                <a:gd name="connsiteY27" fmla="*/ 539125 h 1284251"/>
                <a:gd name="connsiteX28" fmla="*/ 1730234 w 1869410"/>
                <a:gd name="connsiteY28" fmla="*/ 396250 h 1284251"/>
                <a:gd name="connsiteX29" fmla="*/ 1560689 w 1869410"/>
                <a:gd name="connsiteY29" fmla="*/ 219085 h 1284251"/>
                <a:gd name="connsiteX30" fmla="*/ 1427339 w 1869410"/>
                <a:gd name="connsiteY30" fmla="*/ 129550 h 1284251"/>
                <a:gd name="connsiteX31" fmla="*/ 1594979 w 1869410"/>
                <a:gd name="connsiteY31" fmla="*/ 100975 h 1284251"/>
                <a:gd name="connsiteX32" fmla="*/ 1634984 w 1869410"/>
                <a:gd name="connsiteY32" fmla="*/ 70495 h 1284251"/>
                <a:gd name="connsiteX33" fmla="*/ 1402574 w 1869410"/>
                <a:gd name="connsiteY33" fmla="*/ 62875 h 1284251"/>
                <a:gd name="connsiteX34" fmla="*/ 1191119 w 1869410"/>
                <a:gd name="connsiteY34" fmla="*/ 17155 h 1284251"/>
                <a:gd name="connsiteX35" fmla="*/ 981569 w 1869410"/>
                <a:gd name="connsiteY35" fmla="*/ 10 h 1284251"/>
                <a:gd name="connsiteX36" fmla="*/ 712964 w 1869410"/>
                <a:gd name="connsiteY36" fmla="*/ 19060 h 1284251"/>
                <a:gd name="connsiteX37" fmla="*/ 543419 w 1869410"/>
                <a:gd name="connsiteY37" fmla="*/ 55255 h 1284251"/>
                <a:gd name="connsiteX38" fmla="*/ 415784 w 1869410"/>
                <a:gd name="connsiteY38" fmla="*/ 144790 h 1284251"/>
                <a:gd name="connsiteX39" fmla="*/ 364349 w 1869410"/>
                <a:gd name="connsiteY39" fmla="*/ 215275 h 1284251"/>
                <a:gd name="connsiteX40" fmla="*/ 290054 w 1869410"/>
                <a:gd name="connsiteY40" fmla="*/ 278140 h 1284251"/>
                <a:gd name="connsiteX41" fmla="*/ 223379 w 1869410"/>
                <a:gd name="connsiteY41" fmla="*/ 331480 h 1284251"/>
                <a:gd name="connsiteX42" fmla="*/ 145274 w 1869410"/>
                <a:gd name="connsiteY42" fmla="*/ 485785 h 1284251"/>
                <a:gd name="connsiteX43" fmla="*/ 80504 w 1869410"/>
                <a:gd name="connsiteY43" fmla="*/ 674380 h 1284251"/>
                <a:gd name="connsiteX44" fmla="*/ 494 w 1869410"/>
                <a:gd name="connsiteY44" fmla="*/ 777250 h 1284251"/>
                <a:gd name="connsiteX45" fmla="*/ 120509 w 1869410"/>
                <a:gd name="connsiteY45" fmla="*/ 678190 h 1284251"/>
                <a:gd name="connsiteX46" fmla="*/ 118604 w 1869410"/>
                <a:gd name="connsiteY46" fmla="*/ 910600 h 1284251"/>
                <a:gd name="connsiteX47" fmla="*/ 131939 w 1869410"/>
                <a:gd name="connsiteY47" fmla="*/ 1034425 h 1284251"/>
                <a:gd name="connsiteX48" fmla="*/ 160514 w 1869410"/>
                <a:gd name="connsiteY48" fmla="*/ 891550 h 1284251"/>
                <a:gd name="connsiteX49" fmla="*/ 246239 w 1869410"/>
                <a:gd name="connsiteY49" fmla="*/ 990610 h 1284251"/>
                <a:gd name="connsiteX50" fmla="*/ 238619 w 1869410"/>
                <a:gd name="connsiteY50" fmla="*/ 866785 h 1284251"/>
                <a:gd name="connsiteX51" fmla="*/ 250049 w 1869410"/>
                <a:gd name="connsiteY51" fmla="*/ 725815 h 1284251"/>
                <a:gd name="connsiteX52" fmla="*/ 311009 w 1869410"/>
                <a:gd name="connsiteY52" fmla="*/ 889645 h 1284251"/>
                <a:gd name="connsiteX53" fmla="*/ 295769 w 1869410"/>
                <a:gd name="connsiteY53" fmla="*/ 643900 h 1284251"/>
                <a:gd name="connsiteX54" fmla="*/ 341489 w 1869410"/>
                <a:gd name="connsiteY54" fmla="*/ 495310 h 1284251"/>
                <a:gd name="connsiteX55" fmla="*/ 394829 w 1869410"/>
                <a:gd name="connsiteY55" fmla="*/ 483880 h 1284251"/>
                <a:gd name="connsiteX56" fmla="*/ 486269 w 1869410"/>
                <a:gd name="connsiteY56" fmla="*/ 586750 h 1284251"/>
                <a:gd name="connsiteX0" fmla="*/ 486269 w 1869410"/>
                <a:gd name="connsiteY0" fmla="*/ 586750 h 1284251"/>
                <a:gd name="connsiteX1" fmla="*/ 545324 w 1869410"/>
                <a:gd name="connsiteY1" fmla="*/ 516265 h 1284251"/>
                <a:gd name="connsiteX2" fmla="*/ 629144 w 1869410"/>
                <a:gd name="connsiteY2" fmla="*/ 476260 h 1284251"/>
                <a:gd name="connsiteX3" fmla="*/ 692009 w 1869410"/>
                <a:gd name="connsiteY3" fmla="*/ 577225 h 1284251"/>
                <a:gd name="connsiteX4" fmla="*/ 737729 w 1869410"/>
                <a:gd name="connsiteY4" fmla="*/ 779155 h 1284251"/>
                <a:gd name="connsiteX5" fmla="*/ 735824 w 1869410"/>
                <a:gd name="connsiteY5" fmla="*/ 914410 h 1284251"/>
                <a:gd name="connsiteX6" fmla="*/ 825359 w 1869410"/>
                <a:gd name="connsiteY6" fmla="*/ 678190 h 1284251"/>
                <a:gd name="connsiteX7" fmla="*/ 840599 w 1869410"/>
                <a:gd name="connsiteY7" fmla="*/ 582940 h 1284251"/>
                <a:gd name="connsiteX8" fmla="*/ 1103489 w 1869410"/>
                <a:gd name="connsiteY8" fmla="*/ 870595 h 1284251"/>
                <a:gd name="connsiteX9" fmla="*/ 1154924 w 1869410"/>
                <a:gd name="connsiteY9" fmla="*/ 891550 h 1284251"/>
                <a:gd name="connsiteX10" fmla="*/ 1055864 w 1869410"/>
                <a:gd name="connsiteY10" fmla="*/ 723910 h 1284251"/>
                <a:gd name="connsiteX11" fmla="*/ 1257794 w 1869410"/>
                <a:gd name="connsiteY11" fmla="*/ 971560 h 1284251"/>
                <a:gd name="connsiteX12" fmla="*/ 1233029 w 1869410"/>
                <a:gd name="connsiteY12" fmla="*/ 849640 h 1284251"/>
                <a:gd name="connsiteX13" fmla="*/ 1375904 w 1869410"/>
                <a:gd name="connsiteY13" fmla="*/ 986800 h 1284251"/>
                <a:gd name="connsiteX14" fmla="*/ 1417814 w 1869410"/>
                <a:gd name="connsiteY14" fmla="*/ 1173490 h 1284251"/>
                <a:gd name="connsiteX15" fmla="*/ 1444484 w 1869410"/>
                <a:gd name="connsiteY15" fmla="*/ 1057285 h 1284251"/>
                <a:gd name="connsiteX16" fmla="*/ 1450199 w 1869410"/>
                <a:gd name="connsiteY16" fmla="*/ 1283980 h 1284251"/>
                <a:gd name="connsiteX17" fmla="*/ 1495919 w 1869410"/>
                <a:gd name="connsiteY17" fmla="*/ 1101100 h 1284251"/>
                <a:gd name="connsiteX18" fmla="*/ 1574024 w 1869410"/>
                <a:gd name="connsiteY18" fmla="*/ 996325 h 1284251"/>
                <a:gd name="connsiteX19" fmla="*/ 1667369 w 1869410"/>
                <a:gd name="connsiteY19" fmla="*/ 1021090 h 1284251"/>
                <a:gd name="connsiteX20" fmla="*/ 1707374 w 1869410"/>
                <a:gd name="connsiteY20" fmla="*/ 1055380 h 1284251"/>
                <a:gd name="connsiteX21" fmla="*/ 1714994 w 1869410"/>
                <a:gd name="connsiteY21" fmla="*/ 904885 h 1284251"/>
                <a:gd name="connsiteX22" fmla="*/ 1716899 w 1869410"/>
                <a:gd name="connsiteY22" fmla="*/ 802015 h 1284251"/>
                <a:gd name="connsiteX23" fmla="*/ 1804529 w 1869410"/>
                <a:gd name="connsiteY23" fmla="*/ 889645 h 1284251"/>
                <a:gd name="connsiteX24" fmla="*/ 1764524 w 1869410"/>
                <a:gd name="connsiteY24" fmla="*/ 716290 h 1284251"/>
                <a:gd name="connsiteX25" fmla="*/ 1764524 w 1869410"/>
                <a:gd name="connsiteY25" fmla="*/ 615325 h 1284251"/>
                <a:gd name="connsiteX26" fmla="*/ 1869299 w 1869410"/>
                <a:gd name="connsiteY26" fmla="*/ 708670 h 1284251"/>
                <a:gd name="connsiteX27" fmla="*/ 1783574 w 1869410"/>
                <a:gd name="connsiteY27" fmla="*/ 539125 h 1284251"/>
                <a:gd name="connsiteX28" fmla="*/ 1730234 w 1869410"/>
                <a:gd name="connsiteY28" fmla="*/ 396250 h 1284251"/>
                <a:gd name="connsiteX29" fmla="*/ 1560689 w 1869410"/>
                <a:gd name="connsiteY29" fmla="*/ 219085 h 1284251"/>
                <a:gd name="connsiteX30" fmla="*/ 1427339 w 1869410"/>
                <a:gd name="connsiteY30" fmla="*/ 129550 h 1284251"/>
                <a:gd name="connsiteX31" fmla="*/ 1594979 w 1869410"/>
                <a:gd name="connsiteY31" fmla="*/ 100975 h 1284251"/>
                <a:gd name="connsiteX32" fmla="*/ 1634984 w 1869410"/>
                <a:gd name="connsiteY32" fmla="*/ 70495 h 1284251"/>
                <a:gd name="connsiteX33" fmla="*/ 1402574 w 1869410"/>
                <a:gd name="connsiteY33" fmla="*/ 62875 h 1284251"/>
                <a:gd name="connsiteX34" fmla="*/ 1191119 w 1869410"/>
                <a:gd name="connsiteY34" fmla="*/ 17155 h 1284251"/>
                <a:gd name="connsiteX35" fmla="*/ 981569 w 1869410"/>
                <a:gd name="connsiteY35" fmla="*/ 10 h 1284251"/>
                <a:gd name="connsiteX36" fmla="*/ 712964 w 1869410"/>
                <a:gd name="connsiteY36" fmla="*/ 19060 h 1284251"/>
                <a:gd name="connsiteX37" fmla="*/ 543419 w 1869410"/>
                <a:gd name="connsiteY37" fmla="*/ 55255 h 1284251"/>
                <a:gd name="connsiteX38" fmla="*/ 415784 w 1869410"/>
                <a:gd name="connsiteY38" fmla="*/ 144790 h 1284251"/>
                <a:gd name="connsiteX39" fmla="*/ 364349 w 1869410"/>
                <a:gd name="connsiteY39" fmla="*/ 215275 h 1284251"/>
                <a:gd name="connsiteX40" fmla="*/ 290054 w 1869410"/>
                <a:gd name="connsiteY40" fmla="*/ 278140 h 1284251"/>
                <a:gd name="connsiteX41" fmla="*/ 223379 w 1869410"/>
                <a:gd name="connsiteY41" fmla="*/ 331480 h 1284251"/>
                <a:gd name="connsiteX42" fmla="*/ 145274 w 1869410"/>
                <a:gd name="connsiteY42" fmla="*/ 485785 h 1284251"/>
                <a:gd name="connsiteX43" fmla="*/ 80504 w 1869410"/>
                <a:gd name="connsiteY43" fmla="*/ 674380 h 1284251"/>
                <a:gd name="connsiteX44" fmla="*/ 494 w 1869410"/>
                <a:gd name="connsiteY44" fmla="*/ 777250 h 1284251"/>
                <a:gd name="connsiteX45" fmla="*/ 120509 w 1869410"/>
                <a:gd name="connsiteY45" fmla="*/ 678190 h 1284251"/>
                <a:gd name="connsiteX46" fmla="*/ 118604 w 1869410"/>
                <a:gd name="connsiteY46" fmla="*/ 910600 h 1284251"/>
                <a:gd name="connsiteX47" fmla="*/ 131939 w 1869410"/>
                <a:gd name="connsiteY47" fmla="*/ 1034425 h 1284251"/>
                <a:gd name="connsiteX48" fmla="*/ 160514 w 1869410"/>
                <a:gd name="connsiteY48" fmla="*/ 891550 h 1284251"/>
                <a:gd name="connsiteX49" fmla="*/ 246239 w 1869410"/>
                <a:gd name="connsiteY49" fmla="*/ 990610 h 1284251"/>
                <a:gd name="connsiteX50" fmla="*/ 238619 w 1869410"/>
                <a:gd name="connsiteY50" fmla="*/ 866785 h 1284251"/>
                <a:gd name="connsiteX51" fmla="*/ 250049 w 1869410"/>
                <a:gd name="connsiteY51" fmla="*/ 725815 h 1284251"/>
                <a:gd name="connsiteX52" fmla="*/ 311009 w 1869410"/>
                <a:gd name="connsiteY52" fmla="*/ 889645 h 1284251"/>
                <a:gd name="connsiteX53" fmla="*/ 295769 w 1869410"/>
                <a:gd name="connsiteY53" fmla="*/ 643900 h 1284251"/>
                <a:gd name="connsiteX54" fmla="*/ 341489 w 1869410"/>
                <a:gd name="connsiteY54" fmla="*/ 495310 h 1284251"/>
                <a:gd name="connsiteX55" fmla="*/ 394829 w 1869410"/>
                <a:gd name="connsiteY55" fmla="*/ 483880 h 1284251"/>
                <a:gd name="connsiteX56" fmla="*/ 486269 w 1869410"/>
                <a:gd name="connsiteY56" fmla="*/ 586750 h 1284251"/>
                <a:gd name="connsiteX0" fmla="*/ 486269 w 1869410"/>
                <a:gd name="connsiteY0" fmla="*/ 586750 h 1284251"/>
                <a:gd name="connsiteX1" fmla="*/ 545324 w 1869410"/>
                <a:gd name="connsiteY1" fmla="*/ 516265 h 1284251"/>
                <a:gd name="connsiteX2" fmla="*/ 629144 w 1869410"/>
                <a:gd name="connsiteY2" fmla="*/ 476260 h 1284251"/>
                <a:gd name="connsiteX3" fmla="*/ 692009 w 1869410"/>
                <a:gd name="connsiteY3" fmla="*/ 577225 h 1284251"/>
                <a:gd name="connsiteX4" fmla="*/ 737729 w 1869410"/>
                <a:gd name="connsiteY4" fmla="*/ 779155 h 1284251"/>
                <a:gd name="connsiteX5" fmla="*/ 735824 w 1869410"/>
                <a:gd name="connsiteY5" fmla="*/ 914410 h 1284251"/>
                <a:gd name="connsiteX6" fmla="*/ 825359 w 1869410"/>
                <a:gd name="connsiteY6" fmla="*/ 678190 h 1284251"/>
                <a:gd name="connsiteX7" fmla="*/ 840599 w 1869410"/>
                <a:gd name="connsiteY7" fmla="*/ 582940 h 1284251"/>
                <a:gd name="connsiteX8" fmla="*/ 1103489 w 1869410"/>
                <a:gd name="connsiteY8" fmla="*/ 870595 h 1284251"/>
                <a:gd name="connsiteX9" fmla="*/ 1154924 w 1869410"/>
                <a:gd name="connsiteY9" fmla="*/ 891550 h 1284251"/>
                <a:gd name="connsiteX10" fmla="*/ 1055864 w 1869410"/>
                <a:gd name="connsiteY10" fmla="*/ 723910 h 1284251"/>
                <a:gd name="connsiteX11" fmla="*/ 1257794 w 1869410"/>
                <a:gd name="connsiteY11" fmla="*/ 971560 h 1284251"/>
                <a:gd name="connsiteX12" fmla="*/ 1233029 w 1869410"/>
                <a:gd name="connsiteY12" fmla="*/ 849640 h 1284251"/>
                <a:gd name="connsiteX13" fmla="*/ 1375904 w 1869410"/>
                <a:gd name="connsiteY13" fmla="*/ 986800 h 1284251"/>
                <a:gd name="connsiteX14" fmla="*/ 1417814 w 1869410"/>
                <a:gd name="connsiteY14" fmla="*/ 1173490 h 1284251"/>
                <a:gd name="connsiteX15" fmla="*/ 1444484 w 1869410"/>
                <a:gd name="connsiteY15" fmla="*/ 1057285 h 1284251"/>
                <a:gd name="connsiteX16" fmla="*/ 1450199 w 1869410"/>
                <a:gd name="connsiteY16" fmla="*/ 1283980 h 1284251"/>
                <a:gd name="connsiteX17" fmla="*/ 1495919 w 1869410"/>
                <a:gd name="connsiteY17" fmla="*/ 1101100 h 1284251"/>
                <a:gd name="connsiteX18" fmla="*/ 1574024 w 1869410"/>
                <a:gd name="connsiteY18" fmla="*/ 996325 h 1284251"/>
                <a:gd name="connsiteX19" fmla="*/ 1667369 w 1869410"/>
                <a:gd name="connsiteY19" fmla="*/ 1021090 h 1284251"/>
                <a:gd name="connsiteX20" fmla="*/ 1707374 w 1869410"/>
                <a:gd name="connsiteY20" fmla="*/ 1055380 h 1284251"/>
                <a:gd name="connsiteX21" fmla="*/ 1714994 w 1869410"/>
                <a:gd name="connsiteY21" fmla="*/ 904885 h 1284251"/>
                <a:gd name="connsiteX22" fmla="*/ 1716899 w 1869410"/>
                <a:gd name="connsiteY22" fmla="*/ 802015 h 1284251"/>
                <a:gd name="connsiteX23" fmla="*/ 1804529 w 1869410"/>
                <a:gd name="connsiteY23" fmla="*/ 889645 h 1284251"/>
                <a:gd name="connsiteX24" fmla="*/ 1764524 w 1869410"/>
                <a:gd name="connsiteY24" fmla="*/ 716290 h 1284251"/>
                <a:gd name="connsiteX25" fmla="*/ 1764524 w 1869410"/>
                <a:gd name="connsiteY25" fmla="*/ 615325 h 1284251"/>
                <a:gd name="connsiteX26" fmla="*/ 1869299 w 1869410"/>
                <a:gd name="connsiteY26" fmla="*/ 708670 h 1284251"/>
                <a:gd name="connsiteX27" fmla="*/ 1783574 w 1869410"/>
                <a:gd name="connsiteY27" fmla="*/ 539125 h 1284251"/>
                <a:gd name="connsiteX28" fmla="*/ 1730234 w 1869410"/>
                <a:gd name="connsiteY28" fmla="*/ 396250 h 1284251"/>
                <a:gd name="connsiteX29" fmla="*/ 1560689 w 1869410"/>
                <a:gd name="connsiteY29" fmla="*/ 219085 h 1284251"/>
                <a:gd name="connsiteX30" fmla="*/ 1427339 w 1869410"/>
                <a:gd name="connsiteY30" fmla="*/ 129550 h 1284251"/>
                <a:gd name="connsiteX31" fmla="*/ 1594979 w 1869410"/>
                <a:gd name="connsiteY31" fmla="*/ 100975 h 1284251"/>
                <a:gd name="connsiteX32" fmla="*/ 1634984 w 1869410"/>
                <a:gd name="connsiteY32" fmla="*/ 70495 h 1284251"/>
                <a:gd name="connsiteX33" fmla="*/ 1402574 w 1869410"/>
                <a:gd name="connsiteY33" fmla="*/ 62875 h 1284251"/>
                <a:gd name="connsiteX34" fmla="*/ 1191119 w 1869410"/>
                <a:gd name="connsiteY34" fmla="*/ 17155 h 1284251"/>
                <a:gd name="connsiteX35" fmla="*/ 981569 w 1869410"/>
                <a:gd name="connsiteY35" fmla="*/ 10 h 1284251"/>
                <a:gd name="connsiteX36" fmla="*/ 712964 w 1869410"/>
                <a:gd name="connsiteY36" fmla="*/ 19060 h 1284251"/>
                <a:gd name="connsiteX37" fmla="*/ 543419 w 1869410"/>
                <a:gd name="connsiteY37" fmla="*/ 55255 h 1284251"/>
                <a:gd name="connsiteX38" fmla="*/ 415784 w 1869410"/>
                <a:gd name="connsiteY38" fmla="*/ 144790 h 1284251"/>
                <a:gd name="connsiteX39" fmla="*/ 364349 w 1869410"/>
                <a:gd name="connsiteY39" fmla="*/ 215275 h 1284251"/>
                <a:gd name="connsiteX40" fmla="*/ 290054 w 1869410"/>
                <a:gd name="connsiteY40" fmla="*/ 278140 h 1284251"/>
                <a:gd name="connsiteX41" fmla="*/ 223379 w 1869410"/>
                <a:gd name="connsiteY41" fmla="*/ 331480 h 1284251"/>
                <a:gd name="connsiteX42" fmla="*/ 145274 w 1869410"/>
                <a:gd name="connsiteY42" fmla="*/ 485785 h 1284251"/>
                <a:gd name="connsiteX43" fmla="*/ 80504 w 1869410"/>
                <a:gd name="connsiteY43" fmla="*/ 674380 h 1284251"/>
                <a:gd name="connsiteX44" fmla="*/ 494 w 1869410"/>
                <a:gd name="connsiteY44" fmla="*/ 777250 h 1284251"/>
                <a:gd name="connsiteX45" fmla="*/ 120509 w 1869410"/>
                <a:gd name="connsiteY45" fmla="*/ 678190 h 1284251"/>
                <a:gd name="connsiteX46" fmla="*/ 118604 w 1869410"/>
                <a:gd name="connsiteY46" fmla="*/ 910600 h 1284251"/>
                <a:gd name="connsiteX47" fmla="*/ 131939 w 1869410"/>
                <a:gd name="connsiteY47" fmla="*/ 1034425 h 1284251"/>
                <a:gd name="connsiteX48" fmla="*/ 160514 w 1869410"/>
                <a:gd name="connsiteY48" fmla="*/ 891550 h 1284251"/>
                <a:gd name="connsiteX49" fmla="*/ 246239 w 1869410"/>
                <a:gd name="connsiteY49" fmla="*/ 990610 h 1284251"/>
                <a:gd name="connsiteX50" fmla="*/ 238619 w 1869410"/>
                <a:gd name="connsiteY50" fmla="*/ 866785 h 1284251"/>
                <a:gd name="connsiteX51" fmla="*/ 250049 w 1869410"/>
                <a:gd name="connsiteY51" fmla="*/ 725815 h 1284251"/>
                <a:gd name="connsiteX52" fmla="*/ 311009 w 1869410"/>
                <a:gd name="connsiteY52" fmla="*/ 889645 h 1284251"/>
                <a:gd name="connsiteX53" fmla="*/ 295769 w 1869410"/>
                <a:gd name="connsiteY53" fmla="*/ 643900 h 1284251"/>
                <a:gd name="connsiteX54" fmla="*/ 341489 w 1869410"/>
                <a:gd name="connsiteY54" fmla="*/ 495310 h 1284251"/>
                <a:gd name="connsiteX55" fmla="*/ 394829 w 1869410"/>
                <a:gd name="connsiteY55" fmla="*/ 483880 h 1284251"/>
                <a:gd name="connsiteX56" fmla="*/ 486269 w 1869410"/>
                <a:gd name="connsiteY56" fmla="*/ 586750 h 1284251"/>
                <a:gd name="connsiteX0" fmla="*/ 486269 w 1869410"/>
                <a:gd name="connsiteY0" fmla="*/ 586750 h 1284248"/>
                <a:gd name="connsiteX1" fmla="*/ 545324 w 1869410"/>
                <a:gd name="connsiteY1" fmla="*/ 516265 h 1284248"/>
                <a:gd name="connsiteX2" fmla="*/ 629144 w 1869410"/>
                <a:gd name="connsiteY2" fmla="*/ 476260 h 1284248"/>
                <a:gd name="connsiteX3" fmla="*/ 692009 w 1869410"/>
                <a:gd name="connsiteY3" fmla="*/ 577225 h 1284248"/>
                <a:gd name="connsiteX4" fmla="*/ 737729 w 1869410"/>
                <a:gd name="connsiteY4" fmla="*/ 779155 h 1284248"/>
                <a:gd name="connsiteX5" fmla="*/ 735824 w 1869410"/>
                <a:gd name="connsiteY5" fmla="*/ 914410 h 1284248"/>
                <a:gd name="connsiteX6" fmla="*/ 825359 w 1869410"/>
                <a:gd name="connsiteY6" fmla="*/ 678190 h 1284248"/>
                <a:gd name="connsiteX7" fmla="*/ 840599 w 1869410"/>
                <a:gd name="connsiteY7" fmla="*/ 582940 h 1284248"/>
                <a:gd name="connsiteX8" fmla="*/ 1103489 w 1869410"/>
                <a:gd name="connsiteY8" fmla="*/ 870595 h 1284248"/>
                <a:gd name="connsiteX9" fmla="*/ 1154924 w 1869410"/>
                <a:gd name="connsiteY9" fmla="*/ 891550 h 1284248"/>
                <a:gd name="connsiteX10" fmla="*/ 1055864 w 1869410"/>
                <a:gd name="connsiteY10" fmla="*/ 723910 h 1284248"/>
                <a:gd name="connsiteX11" fmla="*/ 1257794 w 1869410"/>
                <a:gd name="connsiteY11" fmla="*/ 971560 h 1284248"/>
                <a:gd name="connsiteX12" fmla="*/ 1233029 w 1869410"/>
                <a:gd name="connsiteY12" fmla="*/ 849640 h 1284248"/>
                <a:gd name="connsiteX13" fmla="*/ 1375904 w 1869410"/>
                <a:gd name="connsiteY13" fmla="*/ 986800 h 1284248"/>
                <a:gd name="connsiteX14" fmla="*/ 1417814 w 1869410"/>
                <a:gd name="connsiteY14" fmla="*/ 1173490 h 1284248"/>
                <a:gd name="connsiteX15" fmla="*/ 1444484 w 1869410"/>
                <a:gd name="connsiteY15" fmla="*/ 1057285 h 1284248"/>
                <a:gd name="connsiteX16" fmla="*/ 1450199 w 1869410"/>
                <a:gd name="connsiteY16" fmla="*/ 1283980 h 1284248"/>
                <a:gd name="connsiteX17" fmla="*/ 1495919 w 1869410"/>
                <a:gd name="connsiteY17" fmla="*/ 1101100 h 1284248"/>
                <a:gd name="connsiteX18" fmla="*/ 1577834 w 1869410"/>
                <a:gd name="connsiteY18" fmla="*/ 1003945 h 1284248"/>
                <a:gd name="connsiteX19" fmla="*/ 1667369 w 1869410"/>
                <a:gd name="connsiteY19" fmla="*/ 1021090 h 1284248"/>
                <a:gd name="connsiteX20" fmla="*/ 1707374 w 1869410"/>
                <a:gd name="connsiteY20" fmla="*/ 1055380 h 1284248"/>
                <a:gd name="connsiteX21" fmla="*/ 1714994 w 1869410"/>
                <a:gd name="connsiteY21" fmla="*/ 904885 h 1284248"/>
                <a:gd name="connsiteX22" fmla="*/ 1716899 w 1869410"/>
                <a:gd name="connsiteY22" fmla="*/ 802015 h 1284248"/>
                <a:gd name="connsiteX23" fmla="*/ 1804529 w 1869410"/>
                <a:gd name="connsiteY23" fmla="*/ 889645 h 1284248"/>
                <a:gd name="connsiteX24" fmla="*/ 1764524 w 1869410"/>
                <a:gd name="connsiteY24" fmla="*/ 716290 h 1284248"/>
                <a:gd name="connsiteX25" fmla="*/ 1764524 w 1869410"/>
                <a:gd name="connsiteY25" fmla="*/ 615325 h 1284248"/>
                <a:gd name="connsiteX26" fmla="*/ 1869299 w 1869410"/>
                <a:gd name="connsiteY26" fmla="*/ 708670 h 1284248"/>
                <a:gd name="connsiteX27" fmla="*/ 1783574 w 1869410"/>
                <a:gd name="connsiteY27" fmla="*/ 539125 h 1284248"/>
                <a:gd name="connsiteX28" fmla="*/ 1730234 w 1869410"/>
                <a:gd name="connsiteY28" fmla="*/ 396250 h 1284248"/>
                <a:gd name="connsiteX29" fmla="*/ 1560689 w 1869410"/>
                <a:gd name="connsiteY29" fmla="*/ 219085 h 1284248"/>
                <a:gd name="connsiteX30" fmla="*/ 1427339 w 1869410"/>
                <a:gd name="connsiteY30" fmla="*/ 129550 h 1284248"/>
                <a:gd name="connsiteX31" fmla="*/ 1594979 w 1869410"/>
                <a:gd name="connsiteY31" fmla="*/ 100975 h 1284248"/>
                <a:gd name="connsiteX32" fmla="*/ 1634984 w 1869410"/>
                <a:gd name="connsiteY32" fmla="*/ 70495 h 1284248"/>
                <a:gd name="connsiteX33" fmla="*/ 1402574 w 1869410"/>
                <a:gd name="connsiteY33" fmla="*/ 62875 h 1284248"/>
                <a:gd name="connsiteX34" fmla="*/ 1191119 w 1869410"/>
                <a:gd name="connsiteY34" fmla="*/ 17155 h 1284248"/>
                <a:gd name="connsiteX35" fmla="*/ 981569 w 1869410"/>
                <a:gd name="connsiteY35" fmla="*/ 10 h 1284248"/>
                <a:gd name="connsiteX36" fmla="*/ 712964 w 1869410"/>
                <a:gd name="connsiteY36" fmla="*/ 19060 h 1284248"/>
                <a:gd name="connsiteX37" fmla="*/ 543419 w 1869410"/>
                <a:gd name="connsiteY37" fmla="*/ 55255 h 1284248"/>
                <a:gd name="connsiteX38" fmla="*/ 415784 w 1869410"/>
                <a:gd name="connsiteY38" fmla="*/ 144790 h 1284248"/>
                <a:gd name="connsiteX39" fmla="*/ 364349 w 1869410"/>
                <a:gd name="connsiteY39" fmla="*/ 215275 h 1284248"/>
                <a:gd name="connsiteX40" fmla="*/ 290054 w 1869410"/>
                <a:gd name="connsiteY40" fmla="*/ 278140 h 1284248"/>
                <a:gd name="connsiteX41" fmla="*/ 223379 w 1869410"/>
                <a:gd name="connsiteY41" fmla="*/ 331480 h 1284248"/>
                <a:gd name="connsiteX42" fmla="*/ 145274 w 1869410"/>
                <a:gd name="connsiteY42" fmla="*/ 485785 h 1284248"/>
                <a:gd name="connsiteX43" fmla="*/ 80504 w 1869410"/>
                <a:gd name="connsiteY43" fmla="*/ 674380 h 1284248"/>
                <a:gd name="connsiteX44" fmla="*/ 494 w 1869410"/>
                <a:gd name="connsiteY44" fmla="*/ 777250 h 1284248"/>
                <a:gd name="connsiteX45" fmla="*/ 120509 w 1869410"/>
                <a:gd name="connsiteY45" fmla="*/ 678190 h 1284248"/>
                <a:gd name="connsiteX46" fmla="*/ 118604 w 1869410"/>
                <a:gd name="connsiteY46" fmla="*/ 910600 h 1284248"/>
                <a:gd name="connsiteX47" fmla="*/ 131939 w 1869410"/>
                <a:gd name="connsiteY47" fmla="*/ 1034425 h 1284248"/>
                <a:gd name="connsiteX48" fmla="*/ 160514 w 1869410"/>
                <a:gd name="connsiteY48" fmla="*/ 891550 h 1284248"/>
                <a:gd name="connsiteX49" fmla="*/ 246239 w 1869410"/>
                <a:gd name="connsiteY49" fmla="*/ 990610 h 1284248"/>
                <a:gd name="connsiteX50" fmla="*/ 238619 w 1869410"/>
                <a:gd name="connsiteY50" fmla="*/ 866785 h 1284248"/>
                <a:gd name="connsiteX51" fmla="*/ 250049 w 1869410"/>
                <a:gd name="connsiteY51" fmla="*/ 725815 h 1284248"/>
                <a:gd name="connsiteX52" fmla="*/ 311009 w 1869410"/>
                <a:gd name="connsiteY52" fmla="*/ 889645 h 1284248"/>
                <a:gd name="connsiteX53" fmla="*/ 295769 w 1869410"/>
                <a:gd name="connsiteY53" fmla="*/ 643900 h 1284248"/>
                <a:gd name="connsiteX54" fmla="*/ 341489 w 1869410"/>
                <a:gd name="connsiteY54" fmla="*/ 495310 h 1284248"/>
                <a:gd name="connsiteX55" fmla="*/ 394829 w 1869410"/>
                <a:gd name="connsiteY55" fmla="*/ 483880 h 1284248"/>
                <a:gd name="connsiteX56" fmla="*/ 486269 w 1869410"/>
                <a:gd name="connsiteY56" fmla="*/ 586750 h 1284248"/>
                <a:gd name="connsiteX0" fmla="*/ 486269 w 1869410"/>
                <a:gd name="connsiteY0" fmla="*/ 586750 h 1238621"/>
                <a:gd name="connsiteX1" fmla="*/ 545324 w 1869410"/>
                <a:gd name="connsiteY1" fmla="*/ 516265 h 1238621"/>
                <a:gd name="connsiteX2" fmla="*/ 629144 w 1869410"/>
                <a:gd name="connsiteY2" fmla="*/ 476260 h 1238621"/>
                <a:gd name="connsiteX3" fmla="*/ 692009 w 1869410"/>
                <a:gd name="connsiteY3" fmla="*/ 577225 h 1238621"/>
                <a:gd name="connsiteX4" fmla="*/ 737729 w 1869410"/>
                <a:gd name="connsiteY4" fmla="*/ 779155 h 1238621"/>
                <a:gd name="connsiteX5" fmla="*/ 735824 w 1869410"/>
                <a:gd name="connsiteY5" fmla="*/ 914410 h 1238621"/>
                <a:gd name="connsiteX6" fmla="*/ 825359 w 1869410"/>
                <a:gd name="connsiteY6" fmla="*/ 678190 h 1238621"/>
                <a:gd name="connsiteX7" fmla="*/ 840599 w 1869410"/>
                <a:gd name="connsiteY7" fmla="*/ 582940 h 1238621"/>
                <a:gd name="connsiteX8" fmla="*/ 1103489 w 1869410"/>
                <a:gd name="connsiteY8" fmla="*/ 870595 h 1238621"/>
                <a:gd name="connsiteX9" fmla="*/ 1154924 w 1869410"/>
                <a:gd name="connsiteY9" fmla="*/ 891550 h 1238621"/>
                <a:gd name="connsiteX10" fmla="*/ 1055864 w 1869410"/>
                <a:gd name="connsiteY10" fmla="*/ 723910 h 1238621"/>
                <a:gd name="connsiteX11" fmla="*/ 1257794 w 1869410"/>
                <a:gd name="connsiteY11" fmla="*/ 971560 h 1238621"/>
                <a:gd name="connsiteX12" fmla="*/ 1233029 w 1869410"/>
                <a:gd name="connsiteY12" fmla="*/ 849640 h 1238621"/>
                <a:gd name="connsiteX13" fmla="*/ 1375904 w 1869410"/>
                <a:gd name="connsiteY13" fmla="*/ 986800 h 1238621"/>
                <a:gd name="connsiteX14" fmla="*/ 1417814 w 1869410"/>
                <a:gd name="connsiteY14" fmla="*/ 1173490 h 1238621"/>
                <a:gd name="connsiteX15" fmla="*/ 1444484 w 1869410"/>
                <a:gd name="connsiteY15" fmla="*/ 1057285 h 1238621"/>
                <a:gd name="connsiteX16" fmla="*/ 1442579 w 1869410"/>
                <a:gd name="connsiteY16" fmla="*/ 1238260 h 1238621"/>
                <a:gd name="connsiteX17" fmla="*/ 1495919 w 1869410"/>
                <a:gd name="connsiteY17" fmla="*/ 1101100 h 1238621"/>
                <a:gd name="connsiteX18" fmla="*/ 1577834 w 1869410"/>
                <a:gd name="connsiteY18" fmla="*/ 1003945 h 1238621"/>
                <a:gd name="connsiteX19" fmla="*/ 1667369 w 1869410"/>
                <a:gd name="connsiteY19" fmla="*/ 1021090 h 1238621"/>
                <a:gd name="connsiteX20" fmla="*/ 1707374 w 1869410"/>
                <a:gd name="connsiteY20" fmla="*/ 1055380 h 1238621"/>
                <a:gd name="connsiteX21" fmla="*/ 1714994 w 1869410"/>
                <a:gd name="connsiteY21" fmla="*/ 904885 h 1238621"/>
                <a:gd name="connsiteX22" fmla="*/ 1716899 w 1869410"/>
                <a:gd name="connsiteY22" fmla="*/ 802015 h 1238621"/>
                <a:gd name="connsiteX23" fmla="*/ 1804529 w 1869410"/>
                <a:gd name="connsiteY23" fmla="*/ 889645 h 1238621"/>
                <a:gd name="connsiteX24" fmla="*/ 1764524 w 1869410"/>
                <a:gd name="connsiteY24" fmla="*/ 716290 h 1238621"/>
                <a:gd name="connsiteX25" fmla="*/ 1764524 w 1869410"/>
                <a:gd name="connsiteY25" fmla="*/ 615325 h 1238621"/>
                <a:gd name="connsiteX26" fmla="*/ 1869299 w 1869410"/>
                <a:gd name="connsiteY26" fmla="*/ 708670 h 1238621"/>
                <a:gd name="connsiteX27" fmla="*/ 1783574 w 1869410"/>
                <a:gd name="connsiteY27" fmla="*/ 539125 h 1238621"/>
                <a:gd name="connsiteX28" fmla="*/ 1730234 w 1869410"/>
                <a:gd name="connsiteY28" fmla="*/ 396250 h 1238621"/>
                <a:gd name="connsiteX29" fmla="*/ 1560689 w 1869410"/>
                <a:gd name="connsiteY29" fmla="*/ 219085 h 1238621"/>
                <a:gd name="connsiteX30" fmla="*/ 1427339 w 1869410"/>
                <a:gd name="connsiteY30" fmla="*/ 129550 h 1238621"/>
                <a:gd name="connsiteX31" fmla="*/ 1594979 w 1869410"/>
                <a:gd name="connsiteY31" fmla="*/ 100975 h 1238621"/>
                <a:gd name="connsiteX32" fmla="*/ 1634984 w 1869410"/>
                <a:gd name="connsiteY32" fmla="*/ 70495 h 1238621"/>
                <a:gd name="connsiteX33" fmla="*/ 1402574 w 1869410"/>
                <a:gd name="connsiteY33" fmla="*/ 62875 h 1238621"/>
                <a:gd name="connsiteX34" fmla="*/ 1191119 w 1869410"/>
                <a:gd name="connsiteY34" fmla="*/ 17155 h 1238621"/>
                <a:gd name="connsiteX35" fmla="*/ 981569 w 1869410"/>
                <a:gd name="connsiteY35" fmla="*/ 10 h 1238621"/>
                <a:gd name="connsiteX36" fmla="*/ 712964 w 1869410"/>
                <a:gd name="connsiteY36" fmla="*/ 19060 h 1238621"/>
                <a:gd name="connsiteX37" fmla="*/ 543419 w 1869410"/>
                <a:gd name="connsiteY37" fmla="*/ 55255 h 1238621"/>
                <a:gd name="connsiteX38" fmla="*/ 415784 w 1869410"/>
                <a:gd name="connsiteY38" fmla="*/ 144790 h 1238621"/>
                <a:gd name="connsiteX39" fmla="*/ 364349 w 1869410"/>
                <a:gd name="connsiteY39" fmla="*/ 215275 h 1238621"/>
                <a:gd name="connsiteX40" fmla="*/ 290054 w 1869410"/>
                <a:gd name="connsiteY40" fmla="*/ 278140 h 1238621"/>
                <a:gd name="connsiteX41" fmla="*/ 223379 w 1869410"/>
                <a:gd name="connsiteY41" fmla="*/ 331480 h 1238621"/>
                <a:gd name="connsiteX42" fmla="*/ 145274 w 1869410"/>
                <a:gd name="connsiteY42" fmla="*/ 485785 h 1238621"/>
                <a:gd name="connsiteX43" fmla="*/ 80504 w 1869410"/>
                <a:gd name="connsiteY43" fmla="*/ 674380 h 1238621"/>
                <a:gd name="connsiteX44" fmla="*/ 494 w 1869410"/>
                <a:gd name="connsiteY44" fmla="*/ 777250 h 1238621"/>
                <a:gd name="connsiteX45" fmla="*/ 120509 w 1869410"/>
                <a:gd name="connsiteY45" fmla="*/ 678190 h 1238621"/>
                <a:gd name="connsiteX46" fmla="*/ 118604 w 1869410"/>
                <a:gd name="connsiteY46" fmla="*/ 910600 h 1238621"/>
                <a:gd name="connsiteX47" fmla="*/ 131939 w 1869410"/>
                <a:gd name="connsiteY47" fmla="*/ 1034425 h 1238621"/>
                <a:gd name="connsiteX48" fmla="*/ 160514 w 1869410"/>
                <a:gd name="connsiteY48" fmla="*/ 891550 h 1238621"/>
                <a:gd name="connsiteX49" fmla="*/ 246239 w 1869410"/>
                <a:gd name="connsiteY49" fmla="*/ 990610 h 1238621"/>
                <a:gd name="connsiteX50" fmla="*/ 238619 w 1869410"/>
                <a:gd name="connsiteY50" fmla="*/ 866785 h 1238621"/>
                <a:gd name="connsiteX51" fmla="*/ 250049 w 1869410"/>
                <a:gd name="connsiteY51" fmla="*/ 725815 h 1238621"/>
                <a:gd name="connsiteX52" fmla="*/ 311009 w 1869410"/>
                <a:gd name="connsiteY52" fmla="*/ 889645 h 1238621"/>
                <a:gd name="connsiteX53" fmla="*/ 295769 w 1869410"/>
                <a:gd name="connsiteY53" fmla="*/ 643900 h 1238621"/>
                <a:gd name="connsiteX54" fmla="*/ 341489 w 1869410"/>
                <a:gd name="connsiteY54" fmla="*/ 495310 h 1238621"/>
                <a:gd name="connsiteX55" fmla="*/ 394829 w 1869410"/>
                <a:gd name="connsiteY55" fmla="*/ 483880 h 1238621"/>
                <a:gd name="connsiteX56" fmla="*/ 486269 w 1869410"/>
                <a:gd name="connsiteY56" fmla="*/ 586750 h 1238621"/>
                <a:gd name="connsiteX0" fmla="*/ 486269 w 1869410"/>
                <a:gd name="connsiteY0" fmla="*/ 586750 h 1238621"/>
                <a:gd name="connsiteX1" fmla="*/ 545324 w 1869410"/>
                <a:gd name="connsiteY1" fmla="*/ 516265 h 1238621"/>
                <a:gd name="connsiteX2" fmla="*/ 629144 w 1869410"/>
                <a:gd name="connsiteY2" fmla="*/ 476260 h 1238621"/>
                <a:gd name="connsiteX3" fmla="*/ 692009 w 1869410"/>
                <a:gd name="connsiteY3" fmla="*/ 577225 h 1238621"/>
                <a:gd name="connsiteX4" fmla="*/ 737729 w 1869410"/>
                <a:gd name="connsiteY4" fmla="*/ 779155 h 1238621"/>
                <a:gd name="connsiteX5" fmla="*/ 735824 w 1869410"/>
                <a:gd name="connsiteY5" fmla="*/ 914410 h 1238621"/>
                <a:gd name="connsiteX6" fmla="*/ 825359 w 1869410"/>
                <a:gd name="connsiteY6" fmla="*/ 678190 h 1238621"/>
                <a:gd name="connsiteX7" fmla="*/ 840599 w 1869410"/>
                <a:gd name="connsiteY7" fmla="*/ 582940 h 1238621"/>
                <a:gd name="connsiteX8" fmla="*/ 1103489 w 1869410"/>
                <a:gd name="connsiteY8" fmla="*/ 870595 h 1238621"/>
                <a:gd name="connsiteX9" fmla="*/ 1154924 w 1869410"/>
                <a:gd name="connsiteY9" fmla="*/ 891550 h 1238621"/>
                <a:gd name="connsiteX10" fmla="*/ 1055864 w 1869410"/>
                <a:gd name="connsiteY10" fmla="*/ 723910 h 1238621"/>
                <a:gd name="connsiteX11" fmla="*/ 1257794 w 1869410"/>
                <a:gd name="connsiteY11" fmla="*/ 971560 h 1238621"/>
                <a:gd name="connsiteX12" fmla="*/ 1233029 w 1869410"/>
                <a:gd name="connsiteY12" fmla="*/ 849640 h 1238621"/>
                <a:gd name="connsiteX13" fmla="*/ 1358759 w 1869410"/>
                <a:gd name="connsiteY13" fmla="*/ 958225 h 1238621"/>
                <a:gd name="connsiteX14" fmla="*/ 1417814 w 1869410"/>
                <a:gd name="connsiteY14" fmla="*/ 1173490 h 1238621"/>
                <a:gd name="connsiteX15" fmla="*/ 1444484 w 1869410"/>
                <a:gd name="connsiteY15" fmla="*/ 1057285 h 1238621"/>
                <a:gd name="connsiteX16" fmla="*/ 1442579 w 1869410"/>
                <a:gd name="connsiteY16" fmla="*/ 1238260 h 1238621"/>
                <a:gd name="connsiteX17" fmla="*/ 1495919 w 1869410"/>
                <a:gd name="connsiteY17" fmla="*/ 1101100 h 1238621"/>
                <a:gd name="connsiteX18" fmla="*/ 1577834 w 1869410"/>
                <a:gd name="connsiteY18" fmla="*/ 1003945 h 1238621"/>
                <a:gd name="connsiteX19" fmla="*/ 1667369 w 1869410"/>
                <a:gd name="connsiteY19" fmla="*/ 1021090 h 1238621"/>
                <a:gd name="connsiteX20" fmla="*/ 1707374 w 1869410"/>
                <a:gd name="connsiteY20" fmla="*/ 1055380 h 1238621"/>
                <a:gd name="connsiteX21" fmla="*/ 1714994 w 1869410"/>
                <a:gd name="connsiteY21" fmla="*/ 904885 h 1238621"/>
                <a:gd name="connsiteX22" fmla="*/ 1716899 w 1869410"/>
                <a:gd name="connsiteY22" fmla="*/ 802015 h 1238621"/>
                <a:gd name="connsiteX23" fmla="*/ 1804529 w 1869410"/>
                <a:gd name="connsiteY23" fmla="*/ 889645 h 1238621"/>
                <a:gd name="connsiteX24" fmla="*/ 1764524 w 1869410"/>
                <a:gd name="connsiteY24" fmla="*/ 716290 h 1238621"/>
                <a:gd name="connsiteX25" fmla="*/ 1764524 w 1869410"/>
                <a:gd name="connsiteY25" fmla="*/ 615325 h 1238621"/>
                <a:gd name="connsiteX26" fmla="*/ 1869299 w 1869410"/>
                <a:gd name="connsiteY26" fmla="*/ 708670 h 1238621"/>
                <a:gd name="connsiteX27" fmla="*/ 1783574 w 1869410"/>
                <a:gd name="connsiteY27" fmla="*/ 539125 h 1238621"/>
                <a:gd name="connsiteX28" fmla="*/ 1730234 w 1869410"/>
                <a:gd name="connsiteY28" fmla="*/ 396250 h 1238621"/>
                <a:gd name="connsiteX29" fmla="*/ 1560689 w 1869410"/>
                <a:gd name="connsiteY29" fmla="*/ 219085 h 1238621"/>
                <a:gd name="connsiteX30" fmla="*/ 1427339 w 1869410"/>
                <a:gd name="connsiteY30" fmla="*/ 129550 h 1238621"/>
                <a:gd name="connsiteX31" fmla="*/ 1594979 w 1869410"/>
                <a:gd name="connsiteY31" fmla="*/ 100975 h 1238621"/>
                <a:gd name="connsiteX32" fmla="*/ 1634984 w 1869410"/>
                <a:gd name="connsiteY32" fmla="*/ 70495 h 1238621"/>
                <a:gd name="connsiteX33" fmla="*/ 1402574 w 1869410"/>
                <a:gd name="connsiteY33" fmla="*/ 62875 h 1238621"/>
                <a:gd name="connsiteX34" fmla="*/ 1191119 w 1869410"/>
                <a:gd name="connsiteY34" fmla="*/ 17155 h 1238621"/>
                <a:gd name="connsiteX35" fmla="*/ 981569 w 1869410"/>
                <a:gd name="connsiteY35" fmla="*/ 10 h 1238621"/>
                <a:gd name="connsiteX36" fmla="*/ 712964 w 1869410"/>
                <a:gd name="connsiteY36" fmla="*/ 19060 h 1238621"/>
                <a:gd name="connsiteX37" fmla="*/ 543419 w 1869410"/>
                <a:gd name="connsiteY37" fmla="*/ 55255 h 1238621"/>
                <a:gd name="connsiteX38" fmla="*/ 415784 w 1869410"/>
                <a:gd name="connsiteY38" fmla="*/ 144790 h 1238621"/>
                <a:gd name="connsiteX39" fmla="*/ 364349 w 1869410"/>
                <a:gd name="connsiteY39" fmla="*/ 215275 h 1238621"/>
                <a:gd name="connsiteX40" fmla="*/ 290054 w 1869410"/>
                <a:gd name="connsiteY40" fmla="*/ 278140 h 1238621"/>
                <a:gd name="connsiteX41" fmla="*/ 223379 w 1869410"/>
                <a:gd name="connsiteY41" fmla="*/ 331480 h 1238621"/>
                <a:gd name="connsiteX42" fmla="*/ 145274 w 1869410"/>
                <a:gd name="connsiteY42" fmla="*/ 485785 h 1238621"/>
                <a:gd name="connsiteX43" fmla="*/ 80504 w 1869410"/>
                <a:gd name="connsiteY43" fmla="*/ 674380 h 1238621"/>
                <a:gd name="connsiteX44" fmla="*/ 494 w 1869410"/>
                <a:gd name="connsiteY44" fmla="*/ 777250 h 1238621"/>
                <a:gd name="connsiteX45" fmla="*/ 120509 w 1869410"/>
                <a:gd name="connsiteY45" fmla="*/ 678190 h 1238621"/>
                <a:gd name="connsiteX46" fmla="*/ 118604 w 1869410"/>
                <a:gd name="connsiteY46" fmla="*/ 910600 h 1238621"/>
                <a:gd name="connsiteX47" fmla="*/ 131939 w 1869410"/>
                <a:gd name="connsiteY47" fmla="*/ 1034425 h 1238621"/>
                <a:gd name="connsiteX48" fmla="*/ 160514 w 1869410"/>
                <a:gd name="connsiteY48" fmla="*/ 891550 h 1238621"/>
                <a:gd name="connsiteX49" fmla="*/ 246239 w 1869410"/>
                <a:gd name="connsiteY49" fmla="*/ 990610 h 1238621"/>
                <a:gd name="connsiteX50" fmla="*/ 238619 w 1869410"/>
                <a:gd name="connsiteY50" fmla="*/ 866785 h 1238621"/>
                <a:gd name="connsiteX51" fmla="*/ 250049 w 1869410"/>
                <a:gd name="connsiteY51" fmla="*/ 725815 h 1238621"/>
                <a:gd name="connsiteX52" fmla="*/ 311009 w 1869410"/>
                <a:gd name="connsiteY52" fmla="*/ 889645 h 1238621"/>
                <a:gd name="connsiteX53" fmla="*/ 295769 w 1869410"/>
                <a:gd name="connsiteY53" fmla="*/ 643900 h 1238621"/>
                <a:gd name="connsiteX54" fmla="*/ 341489 w 1869410"/>
                <a:gd name="connsiteY54" fmla="*/ 495310 h 1238621"/>
                <a:gd name="connsiteX55" fmla="*/ 394829 w 1869410"/>
                <a:gd name="connsiteY55" fmla="*/ 483880 h 1238621"/>
                <a:gd name="connsiteX56" fmla="*/ 486269 w 1869410"/>
                <a:gd name="connsiteY56" fmla="*/ 586750 h 1238621"/>
                <a:gd name="connsiteX0" fmla="*/ 486269 w 1869410"/>
                <a:gd name="connsiteY0" fmla="*/ 586750 h 1239134"/>
                <a:gd name="connsiteX1" fmla="*/ 545324 w 1869410"/>
                <a:gd name="connsiteY1" fmla="*/ 516265 h 1239134"/>
                <a:gd name="connsiteX2" fmla="*/ 629144 w 1869410"/>
                <a:gd name="connsiteY2" fmla="*/ 476260 h 1239134"/>
                <a:gd name="connsiteX3" fmla="*/ 692009 w 1869410"/>
                <a:gd name="connsiteY3" fmla="*/ 577225 h 1239134"/>
                <a:gd name="connsiteX4" fmla="*/ 737729 w 1869410"/>
                <a:gd name="connsiteY4" fmla="*/ 779155 h 1239134"/>
                <a:gd name="connsiteX5" fmla="*/ 735824 w 1869410"/>
                <a:gd name="connsiteY5" fmla="*/ 914410 h 1239134"/>
                <a:gd name="connsiteX6" fmla="*/ 825359 w 1869410"/>
                <a:gd name="connsiteY6" fmla="*/ 678190 h 1239134"/>
                <a:gd name="connsiteX7" fmla="*/ 840599 w 1869410"/>
                <a:gd name="connsiteY7" fmla="*/ 582940 h 1239134"/>
                <a:gd name="connsiteX8" fmla="*/ 1103489 w 1869410"/>
                <a:gd name="connsiteY8" fmla="*/ 870595 h 1239134"/>
                <a:gd name="connsiteX9" fmla="*/ 1154924 w 1869410"/>
                <a:gd name="connsiteY9" fmla="*/ 891550 h 1239134"/>
                <a:gd name="connsiteX10" fmla="*/ 1055864 w 1869410"/>
                <a:gd name="connsiteY10" fmla="*/ 723910 h 1239134"/>
                <a:gd name="connsiteX11" fmla="*/ 1257794 w 1869410"/>
                <a:gd name="connsiteY11" fmla="*/ 971560 h 1239134"/>
                <a:gd name="connsiteX12" fmla="*/ 1233029 w 1869410"/>
                <a:gd name="connsiteY12" fmla="*/ 849640 h 1239134"/>
                <a:gd name="connsiteX13" fmla="*/ 1358759 w 1869410"/>
                <a:gd name="connsiteY13" fmla="*/ 958225 h 1239134"/>
                <a:gd name="connsiteX14" fmla="*/ 1417814 w 1869410"/>
                <a:gd name="connsiteY14" fmla="*/ 1173490 h 1239134"/>
                <a:gd name="connsiteX15" fmla="*/ 1431149 w 1869410"/>
                <a:gd name="connsiteY15" fmla="*/ 1030615 h 1239134"/>
                <a:gd name="connsiteX16" fmla="*/ 1442579 w 1869410"/>
                <a:gd name="connsiteY16" fmla="*/ 1238260 h 1239134"/>
                <a:gd name="connsiteX17" fmla="*/ 1495919 w 1869410"/>
                <a:gd name="connsiteY17" fmla="*/ 1101100 h 1239134"/>
                <a:gd name="connsiteX18" fmla="*/ 1577834 w 1869410"/>
                <a:gd name="connsiteY18" fmla="*/ 1003945 h 1239134"/>
                <a:gd name="connsiteX19" fmla="*/ 1667369 w 1869410"/>
                <a:gd name="connsiteY19" fmla="*/ 1021090 h 1239134"/>
                <a:gd name="connsiteX20" fmla="*/ 1707374 w 1869410"/>
                <a:gd name="connsiteY20" fmla="*/ 1055380 h 1239134"/>
                <a:gd name="connsiteX21" fmla="*/ 1714994 w 1869410"/>
                <a:gd name="connsiteY21" fmla="*/ 904885 h 1239134"/>
                <a:gd name="connsiteX22" fmla="*/ 1716899 w 1869410"/>
                <a:gd name="connsiteY22" fmla="*/ 802015 h 1239134"/>
                <a:gd name="connsiteX23" fmla="*/ 1804529 w 1869410"/>
                <a:gd name="connsiteY23" fmla="*/ 889645 h 1239134"/>
                <a:gd name="connsiteX24" fmla="*/ 1764524 w 1869410"/>
                <a:gd name="connsiteY24" fmla="*/ 716290 h 1239134"/>
                <a:gd name="connsiteX25" fmla="*/ 1764524 w 1869410"/>
                <a:gd name="connsiteY25" fmla="*/ 615325 h 1239134"/>
                <a:gd name="connsiteX26" fmla="*/ 1869299 w 1869410"/>
                <a:gd name="connsiteY26" fmla="*/ 708670 h 1239134"/>
                <a:gd name="connsiteX27" fmla="*/ 1783574 w 1869410"/>
                <a:gd name="connsiteY27" fmla="*/ 539125 h 1239134"/>
                <a:gd name="connsiteX28" fmla="*/ 1730234 w 1869410"/>
                <a:gd name="connsiteY28" fmla="*/ 396250 h 1239134"/>
                <a:gd name="connsiteX29" fmla="*/ 1560689 w 1869410"/>
                <a:gd name="connsiteY29" fmla="*/ 219085 h 1239134"/>
                <a:gd name="connsiteX30" fmla="*/ 1427339 w 1869410"/>
                <a:gd name="connsiteY30" fmla="*/ 129550 h 1239134"/>
                <a:gd name="connsiteX31" fmla="*/ 1594979 w 1869410"/>
                <a:gd name="connsiteY31" fmla="*/ 100975 h 1239134"/>
                <a:gd name="connsiteX32" fmla="*/ 1634984 w 1869410"/>
                <a:gd name="connsiteY32" fmla="*/ 70495 h 1239134"/>
                <a:gd name="connsiteX33" fmla="*/ 1402574 w 1869410"/>
                <a:gd name="connsiteY33" fmla="*/ 62875 h 1239134"/>
                <a:gd name="connsiteX34" fmla="*/ 1191119 w 1869410"/>
                <a:gd name="connsiteY34" fmla="*/ 17155 h 1239134"/>
                <a:gd name="connsiteX35" fmla="*/ 981569 w 1869410"/>
                <a:gd name="connsiteY35" fmla="*/ 10 h 1239134"/>
                <a:gd name="connsiteX36" fmla="*/ 712964 w 1869410"/>
                <a:gd name="connsiteY36" fmla="*/ 19060 h 1239134"/>
                <a:gd name="connsiteX37" fmla="*/ 543419 w 1869410"/>
                <a:gd name="connsiteY37" fmla="*/ 55255 h 1239134"/>
                <a:gd name="connsiteX38" fmla="*/ 415784 w 1869410"/>
                <a:gd name="connsiteY38" fmla="*/ 144790 h 1239134"/>
                <a:gd name="connsiteX39" fmla="*/ 364349 w 1869410"/>
                <a:gd name="connsiteY39" fmla="*/ 215275 h 1239134"/>
                <a:gd name="connsiteX40" fmla="*/ 290054 w 1869410"/>
                <a:gd name="connsiteY40" fmla="*/ 278140 h 1239134"/>
                <a:gd name="connsiteX41" fmla="*/ 223379 w 1869410"/>
                <a:gd name="connsiteY41" fmla="*/ 331480 h 1239134"/>
                <a:gd name="connsiteX42" fmla="*/ 145274 w 1869410"/>
                <a:gd name="connsiteY42" fmla="*/ 485785 h 1239134"/>
                <a:gd name="connsiteX43" fmla="*/ 80504 w 1869410"/>
                <a:gd name="connsiteY43" fmla="*/ 674380 h 1239134"/>
                <a:gd name="connsiteX44" fmla="*/ 494 w 1869410"/>
                <a:gd name="connsiteY44" fmla="*/ 777250 h 1239134"/>
                <a:gd name="connsiteX45" fmla="*/ 120509 w 1869410"/>
                <a:gd name="connsiteY45" fmla="*/ 678190 h 1239134"/>
                <a:gd name="connsiteX46" fmla="*/ 118604 w 1869410"/>
                <a:gd name="connsiteY46" fmla="*/ 910600 h 1239134"/>
                <a:gd name="connsiteX47" fmla="*/ 131939 w 1869410"/>
                <a:gd name="connsiteY47" fmla="*/ 1034425 h 1239134"/>
                <a:gd name="connsiteX48" fmla="*/ 160514 w 1869410"/>
                <a:gd name="connsiteY48" fmla="*/ 891550 h 1239134"/>
                <a:gd name="connsiteX49" fmla="*/ 246239 w 1869410"/>
                <a:gd name="connsiteY49" fmla="*/ 990610 h 1239134"/>
                <a:gd name="connsiteX50" fmla="*/ 238619 w 1869410"/>
                <a:gd name="connsiteY50" fmla="*/ 866785 h 1239134"/>
                <a:gd name="connsiteX51" fmla="*/ 250049 w 1869410"/>
                <a:gd name="connsiteY51" fmla="*/ 725815 h 1239134"/>
                <a:gd name="connsiteX52" fmla="*/ 311009 w 1869410"/>
                <a:gd name="connsiteY52" fmla="*/ 889645 h 1239134"/>
                <a:gd name="connsiteX53" fmla="*/ 295769 w 1869410"/>
                <a:gd name="connsiteY53" fmla="*/ 643900 h 1239134"/>
                <a:gd name="connsiteX54" fmla="*/ 341489 w 1869410"/>
                <a:gd name="connsiteY54" fmla="*/ 495310 h 1239134"/>
                <a:gd name="connsiteX55" fmla="*/ 394829 w 1869410"/>
                <a:gd name="connsiteY55" fmla="*/ 483880 h 1239134"/>
                <a:gd name="connsiteX56" fmla="*/ 486269 w 1869410"/>
                <a:gd name="connsiteY56" fmla="*/ 586750 h 1239134"/>
                <a:gd name="connsiteX0" fmla="*/ 486269 w 1869410"/>
                <a:gd name="connsiteY0" fmla="*/ 586750 h 1239134"/>
                <a:gd name="connsiteX1" fmla="*/ 545324 w 1869410"/>
                <a:gd name="connsiteY1" fmla="*/ 516265 h 1239134"/>
                <a:gd name="connsiteX2" fmla="*/ 629144 w 1869410"/>
                <a:gd name="connsiteY2" fmla="*/ 476260 h 1239134"/>
                <a:gd name="connsiteX3" fmla="*/ 692009 w 1869410"/>
                <a:gd name="connsiteY3" fmla="*/ 577225 h 1239134"/>
                <a:gd name="connsiteX4" fmla="*/ 737729 w 1869410"/>
                <a:gd name="connsiteY4" fmla="*/ 779155 h 1239134"/>
                <a:gd name="connsiteX5" fmla="*/ 735824 w 1869410"/>
                <a:gd name="connsiteY5" fmla="*/ 914410 h 1239134"/>
                <a:gd name="connsiteX6" fmla="*/ 825359 w 1869410"/>
                <a:gd name="connsiteY6" fmla="*/ 678190 h 1239134"/>
                <a:gd name="connsiteX7" fmla="*/ 840599 w 1869410"/>
                <a:gd name="connsiteY7" fmla="*/ 582940 h 1239134"/>
                <a:gd name="connsiteX8" fmla="*/ 1103489 w 1869410"/>
                <a:gd name="connsiteY8" fmla="*/ 870595 h 1239134"/>
                <a:gd name="connsiteX9" fmla="*/ 1154924 w 1869410"/>
                <a:gd name="connsiteY9" fmla="*/ 891550 h 1239134"/>
                <a:gd name="connsiteX10" fmla="*/ 1055864 w 1869410"/>
                <a:gd name="connsiteY10" fmla="*/ 723910 h 1239134"/>
                <a:gd name="connsiteX11" fmla="*/ 1257794 w 1869410"/>
                <a:gd name="connsiteY11" fmla="*/ 971560 h 1239134"/>
                <a:gd name="connsiteX12" fmla="*/ 1233029 w 1869410"/>
                <a:gd name="connsiteY12" fmla="*/ 849640 h 1239134"/>
                <a:gd name="connsiteX13" fmla="*/ 1358759 w 1869410"/>
                <a:gd name="connsiteY13" fmla="*/ 958225 h 1239134"/>
                <a:gd name="connsiteX14" fmla="*/ 1404479 w 1869410"/>
                <a:gd name="connsiteY14" fmla="*/ 1122055 h 1239134"/>
                <a:gd name="connsiteX15" fmla="*/ 1431149 w 1869410"/>
                <a:gd name="connsiteY15" fmla="*/ 1030615 h 1239134"/>
                <a:gd name="connsiteX16" fmla="*/ 1442579 w 1869410"/>
                <a:gd name="connsiteY16" fmla="*/ 1238260 h 1239134"/>
                <a:gd name="connsiteX17" fmla="*/ 1495919 w 1869410"/>
                <a:gd name="connsiteY17" fmla="*/ 1101100 h 1239134"/>
                <a:gd name="connsiteX18" fmla="*/ 1577834 w 1869410"/>
                <a:gd name="connsiteY18" fmla="*/ 1003945 h 1239134"/>
                <a:gd name="connsiteX19" fmla="*/ 1667369 w 1869410"/>
                <a:gd name="connsiteY19" fmla="*/ 1021090 h 1239134"/>
                <a:gd name="connsiteX20" fmla="*/ 1707374 w 1869410"/>
                <a:gd name="connsiteY20" fmla="*/ 1055380 h 1239134"/>
                <a:gd name="connsiteX21" fmla="*/ 1714994 w 1869410"/>
                <a:gd name="connsiteY21" fmla="*/ 904885 h 1239134"/>
                <a:gd name="connsiteX22" fmla="*/ 1716899 w 1869410"/>
                <a:gd name="connsiteY22" fmla="*/ 802015 h 1239134"/>
                <a:gd name="connsiteX23" fmla="*/ 1804529 w 1869410"/>
                <a:gd name="connsiteY23" fmla="*/ 889645 h 1239134"/>
                <a:gd name="connsiteX24" fmla="*/ 1764524 w 1869410"/>
                <a:gd name="connsiteY24" fmla="*/ 716290 h 1239134"/>
                <a:gd name="connsiteX25" fmla="*/ 1764524 w 1869410"/>
                <a:gd name="connsiteY25" fmla="*/ 615325 h 1239134"/>
                <a:gd name="connsiteX26" fmla="*/ 1869299 w 1869410"/>
                <a:gd name="connsiteY26" fmla="*/ 708670 h 1239134"/>
                <a:gd name="connsiteX27" fmla="*/ 1783574 w 1869410"/>
                <a:gd name="connsiteY27" fmla="*/ 539125 h 1239134"/>
                <a:gd name="connsiteX28" fmla="*/ 1730234 w 1869410"/>
                <a:gd name="connsiteY28" fmla="*/ 396250 h 1239134"/>
                <a:gd name="connsiteX29" fmla="*/ 1560689 w 1869410"/>
                <a:gd name="connsiteY29" fmla="*/ 219085 h 1239134"/>
                <a:gd name="connsiteX30" fmla="*/ 1427339 w 1869410"/>
                <a:gd name="connsiteY30" fmla="*/ 129550 h 1239134"/>
                <a:gd name="connsiteX31" fmla="*/ 1594979 w 1869410"/>
                <a:gd name="connsiteY31" fmla="*/ 100975 h 1239134"/>
                <a:gd name="connsiteX32" fmla="*/ 1634984 w 1869410"/>
                <a:gd name="connsiteY32" fmla="*/ 70495 h 1239134"/>
                <a:gd name="connsiteX33" fmla="*/ 1402574 w 1869410"/>
                <a:gd name="connsiteY33" fmla="*/ 62875 h 1239134"/>
                <a:gd name="connsiteX34" fmla="*/ 1191119 w 1869410"/>
                <a:gd name="connsiteY34" fmla="*/ 17155 h 1239134"/>
                <a:gd name="connsiteX35" fmla="*/ 981569 w 1869410"/>
                <a:gd name="connsiteY35" fmla="*/ 10 h 1239134"/>
                <a:gd name="connsiteX36" fmla="*/ 712964 w 1869410"/>
                <a:gd name="connsiteY36" fmla="*/ 19060 h 1239134"/>
                <a:gd name="connsiteX37" fmla="*/ 543419 w 1869410"/>
                <a:gd name="connsiteY37" fmla="*/ 55255 h 1239134"/>
                <a:gd name="connsiteX38" fmla="*/ 415784 w 1869410"/>
                <a:gd name="connsiteY38" fmla="*/ 144790 h 1239134"/>
                <a:gd name="connsiteX39" fmla="*/ 364349 w 1869410"/>
                <a:gd name="connsiteY39" fmla="*/ 215275 h 1239134"/>
                <a:gd name="connsiteX40" fmla="*/ 290054 w 1869410"/>
                <a:gd name="connsiteY40" fmla="*/ 278140 h 1239134"/>
                <a:gd name="connsiteX41" fmla="*/ 223379 w 1869410"/>
                <a:gd name="connsiteY41" fmla="*/ 331480 h 1239134"/>
                <a:gd name="connsiteX42" fmla="*/ 145274 w 1869410"/>
                <a:gd name="connsiteY42" fmla="*/ 485785 h 1239134"/>
                <a:gd name="connsiteX43" fmla="*/ 80504 w 1869410"/>
                <a:gd name="connsiteY43" fmla="*/ 674380 h 1239134"/>
                <a:gd name="connsiteX44" fmla="*/ 494 w 1869410"/>
                <a:gd name="connsiteY44" fmla="*/ 777250 h 1239134"/>
                <a:gd name="connsiteX45" fmla="*/ 120509 w 1869410"/>
                <a:gd name="connsiteY45" fmla="*/ 678190 h 1239134"/>
                <a:gd name="connsiteX46" fmla="*/ 118604 w 1869410"/>
                <a:gd name="connsiteY46" fmla="*/ 910600 h 1239134"/>
                <a:gd name="connsiteX47" fmla="*/ 131939 w 1869410"/>
                <a:gd name="connsiteY47" fmla="*/ 1034425 h 1239134"/>
                <a:gd name="connsiteX48" fmla="*/ 160514 w 1869410"/>
                <a:gd name="connsiteY48" fmla="*/ 891550 h 1239134"/>
                <a:gd name="connsiteX49" fmla="*/ 246239 w 1869410"/>
                <a:gd name="connsiteY49" fmla="*/ 990610 h 1239134"/>
                <a:gd name="connsiteX50" fmla="*/ 238619 w 1869410"/>
                <a:gd name="connsiteY50" fmla="*/ 866785 h 1239134"/>
                <a:gd name="connsiteX51" fmla="*/ 250049 w 1869410"/>
                <a:gd name="connsiteY51" fmla="*/ 725815 h 1239134"/>
                <a:gd name="connsiteX52" fmla="*/ 311009 w 1869410"/>
                <a:gd name="connsiteY52" fmla="*/ 889645 h 1239134"/>
                <a:gd name="connsiteX53" fmla="*/ 295769 w 1869410"/>
                <a:gd name="connsiteY53" fmla="*/ 643900 h 1239134"/>
                <a:gd name="connsiteX54" fmla="*/ 341489 w 1869410"/>
                <a:gd name="connsiteY54" fmla="*/ 495310 h 1239134"/>
                <a:gd name="connsiteX55" fmla="*/ 394829 w 1869410"/>
                <a:gd name="connsiteY55" fmla="*/ 483880 h 1239134"/>
                <a:gd name="connsiteX56" fmla="*/ 486269 w 1869410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532027 w 1806458"/>
                <a:gd name="connsiteY31" fmla="*/ 10097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103442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532027 w 1806458"/>
                <a:gd name="connsiteY31" fmla="*/ 10097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98870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532027 w 1806458"/>
                <a:gd name="connsiteY31" fmla="*/ 10097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98870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486307 w 1806458"/>
                <a:gd name="connsiteY31" fmla="*/ 10478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98870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719"/>
                <a:gd name="connsiteY0" fmla="*/ 586750 h 1239134"/>
                <a:gd name="connsiteX1" fmla="*/ 482372 w 1806719"/>
                <a:gd name="connsiteY1" fmla="*/ 516265 h 1239134"/>
                <a:gd name="connsiteX2" fmla="*/ 566192 w 1806719"/>
                <a:gd name="connsiteY2" fmla="*/ 476260 h 1239134"/>
                <a:gd name="connsiteX3" fmla="*/ 629057 w 1806719"/>
                <a:gd name="connsiteY3" fmla="*/ 577225 h 1239134"/>
                <a:gd name="connsiteX4" fmla="*/ 674777 w 1806719"/>
                <a:gd name="connsiteY4" fmla="*/ 779155 h 1239134"/>
                <a:gd name="connsiteX5" fmla="*/ 672872 w 1806719"/>
                <a:gd name="connsiteY5" fmla="*/ 914410 h 1239134"/>
                <a:gd name="connsiteX6" fmla="*/ 762407 w 1806719"/>
                <a:gd name="connsiteY6" fmla="*/ 678190 h 1239134"/>
                <a:gd name="connsiteX7" fmla="*/ 777647 w 1806719"/>
                <a:gd name="connsiteY7" fmla="*/ 582940 h 1239134"/>
                <a:gd name="connsiteX8" fmla="*/ 1040537 w 1806719"/>
                <a:gd name="connsiteY8" fmla="*/ 870595 h 1239134"/>
                <a:gd name="connsiteX9" fmla="*/ 1091972 w 1806719"/>
                <a:gd name="connsiteY9" fmla="*/ 891550 h 1239134"/>
                <a:gd name="connsiteX10" fmla="*/ 992912 w 1806719"/>
                <a:gd name="connsiteY10" fmla="*/ 723910 h 1239134"/>
                <a:gd name="connsiteX11" fmla="*/ 1194842 w 1806719"/>
                <a:gd name="connsiteY11" fmla="*/ 971560 h 1239134"/>
                <a:gd name="connsiteX12" fmla="*/ 1170077 w 1806719"/>
                <a:gd name="connsiteY12" fmla="*/ 849640 h 1239134"/>
                <a:gd name="connsiteX13" fmla="*/ 1295807 w 1806719"/>
                <a:gd name="connsiteY13" fmla="*/ 958225 h 1239134"/>
                <a:gd name="connsiteX14" fmla="*/ 1341527 w 1806719"/>
                <a:gd name="connsiteY14" fmla="*/ 1122055 h 1239134"/>
                <a:gd name="connsiteX15" fmla="*/ 1368197 w 1806719"/>
                <a:gd name="connsiteY15" fmla="*/ 1030615 h 1239134"/>
                <a:gd name="connsiteX16" fmla="*/ 1379627 w 1806719"/>
                <a:gd name="connsiteY16" fmla="*/ 1238260 h 1239134"/>
                <a:gd name="connsiteX17" fmla="*/ 1432967 w 1806719"/>
                <a:gd name="connsiteY17" fmla="*/ 1101100 h 1239134"/>
                <a:gd name="connsiteX18" fmla="*/ 1514882 w 1806719"/>
                <a:gd name="connsiteY18" fmla="*/ 1003945 h 1239134"/>
                <a:gd name="connsiteX19" fmla="*/ 1604417 w 1806719"/>
                <a:gd name="connsiteY19" fmla="*/ 1021090 h 1239134"/>
                <a:gd name="connsiteX20" fmla="*/ 1644422 w 1806719"/>
                <a:gd name="connsiteY20" fmla="*/ 1055380 h 1239134"/>
                <a:gd name="connsiteX21" fmla="*/ 1652042 w 1806719"/>
                <a:gd name="connsiteY21" fmla="*/ 904885 h 1239134"/>
                <a:gd name="connsiteX22" fmla="*/ 1653947 w 1806719"/>
                <a:gd name="connsiteY22" fmla="*/ 802015 h 1239134"/>
                <a:gd name="connsiteX23" fmla="*/ 1741577 w 1806719"/>
                <a:gd name="connsiteY23" fmla="*/ 889645 h 1239134"/>
                <a:gd name="connsiteX24" fmla="*/ 1701572 w 1806719"/>
                <a:gd name="connsiteY24" fmla="*/ 716290 h 1239134"/>
                <a:gd name="connsiteX25" fmla="*/ 1701572 w 1806719"/>
                <a:gd name="connsiteY25" fmla="*/ 615325 h 1239134"/>
                <a:gd name="connsiteX26" fmla="*/ 1806347 w 1806719"/>
                <a:gd name="connsiteY26" fmla="*/ 708670 h 1239134"/>
                <a:gd name="connsiteX27" fmla="*/ 1733957 w 1806719"/>
                <a:gd name="connsiteY27" fmla="*/ 546745 h 1239134"/>
                <a:gd name="connsiteX28" fmla="*/ 1667282 w 1806719"/>
                <a:gd name="connsiteY28" fmla="*/ 396250 h 1239134"/>
                <a:gd name="connsiteX29" fmla="*/ 1497737 w 1806719"/>
                <a:gd name="connsiteY29" fmla="*/ 219085 h 1239134"/>
                <a:gd name="connsiteX30" fmla="*/ 1364387 w 1806719"/>
                <a:gd name="connsiteY30" fmla="*/ 129550 h 1239134"/>
                <a:gd name="connsiteX31" fmla="*/ 1486307 w 1806719"/>
                <a:gd name="connsiteY31" fmla="*/ 104785 h 1239134"/>
                <a:gd name="connsiteX32" fmla="*/ 1572032 w 1806719"/>
                <a:gd name="connsiteY32" fmla="*/ 70495 h 1239134"/>
                <a:gd name="connsiteX33" fmla="*/ 1339622 w 1806719"/>
                <a:gd name="connsiteY33" fmla="*/ 62875 h 1239134"/>
                <a:gd name="connsiteX34" fmla="*/ 1128167 w 1806719"/>
                <a:gd name="connsiteY34" fmla="*/ 17155 h 1239134"/>
                <a:gd name="connsiteX35" fmla="*/ 918617 w 1806719"/>
                <a:gd name="connsiteY35" fmla="*/ 10 h 1239134"/>
                <a:gd name="connsiteX36" fmla="*/ 650012 w 1806719"/>
                <a:gd name="connsiteY36" fmla="*/ 19060 h 1239134"/>
                <a:gd name="connsiteX37" fmla="*/ 480467 w 1806719"/>
                <a:gd name="connsiteY37" fmla="*/ 55255 h 1239134"/>
                <a:gd name="connsiteX38" fmla="*/ 352832 w 1806719"/>
                <a:gd name="connsiteY38" fmla="*/ 144790 h 1239134"/>
                <a:gd name="connsiteX39" fmla="*/ 301397 w 1806719"/>
                <a:gd name="connsiteY39" fmla="*/ 215275 h 1239134"/>
                <a:gd name="connsiteX40" fmla="*/ 227102 w 1806719"/>
                <a:gd name="connsiteY40" fmla="*/ 278140 h 1239134"/>
                <a:gd name="connsiteX41" fmla="*/ 160427 w 1806719"/>
                <a:gd name="connsiteY41" fmla="*/ 331480 h 1239134"/>
                <a:gd name="connsiteX42" fmla="*/ 82322 w 1806719"/>
                <a:gd name="connsiteY42" fmla="*/ 485785 h 1239134"/>
                <a:gd name="connsiteX43" fmla="*/ 17552 w 1806719"/>
                <a:gd name="connsiteY43" fmla="*/ 674380 h 1239134"/>
                <a:gd name="connsiteX44" fmla="*/ 2312 w 1806719"/>
                <a:gd name="connsiteY44" fmla="*/ 735340 h 1239134"/>
                <a:gd name="connsiteX45" fmla="*/ 57557 w 1806719"/>
                <a:gd name="connsiteY45" fmla="*/ 678190 h 1239134"/>
                <a:gd name="connsiteX46" fmla="*/ 55652 w 1806719"/>
                <a:gd name="connsiteY46" fmla="*/ 910600 h 1239134"/>
                <a:gd name="connsiteX47" fmla="*/ 68987 w 1806719"/>
                <a:gd name="connsiteY47" fmla="*/ 988705 h 1239134"/>
                <a:gd name="connsiteX48" fmla="*/ 97562 w 1806719"/>
                <a:gd name="connsiteY48" fmla="*/ 891550 h 1239134"/>
                <a:gd name="connsiteX49" fmla="*/ 183287 w 1806719"/>
                <a:gd name="connsiteY49" fmla="*/ 990610 h 1239134"/>
                <a:gd name="connsiteX50" fmla="*/ 175667 w 1806719"/>
                <a:gd name="connsiteY50" fmla="*/ 866785 h 1239134"/>
                <a:gd name="connsiteX51" fmla="*/ 187097 w 1806719"/>
                <a:gd name="connsiteY51" fmla="*/ 725815 h 1239134"/>
                <a:gd name="connsiteX52" fmla="*/ 248057 w 1806719"/>
                <a:gd name="connsiteY52" fmla="*/ 889645 h 1239134"/>
                <a:gd name="connsiteX53" fmla="*/ 232817 w 1806719"/>
                <a:gd name="connsiteY53" fmla="*/ 643900 h 1239134"/>
                <a:gd name="connsiteX54" fmla="*/ 278537 w 1806719"/>
                <a:gd name="connsiteY54" fmla="*/ 495310 h 1239134"/>
                <a:gd name="connsiteX55" fmla="*/ 331877 w 1806719"/>
                <a:gd name="connsiteY55" fmla="*/ 483880 h 1239134"/>
                <a:gd name="connsiteX56" fmla="*/ 423317 w 1806719"/>
                <a:gd name="connsiteY56" fmla="*/ 586750 h 1239134"/>
                <a:gd name="connsiteX0" fmla="*/ 423317 w 1806719"/>
                <a:gd name="connsiteY0" fmla="*/ 586750 h 1239134"/>
                <a:gd name="connsiteX1" fmla="*/ 482372 w 1806719"/>
                <a:gd name="connsiteY1" fmla="*/ 516265 h 1239134"/>
                <a:gd name="connsiteX2" fmla="*/ 566192 w 1806719"/>
                <a:gd name="connsiteY2" fmla="*/ 476260 h 1239134"/>
                <a:gd name="connsiteX3" fmla="*/ 629057 w 1806719"/>
                <a:gd name="connsiteY3" fmla="*/ 577225 h 1239134"/>
                <a:gd name="connsiteX4" fmla="*/ 674777 w 1806719"/>
                <a:gd name="connsiteY4" fmla="*/ 779155 h 1239134"/>
                <a:gd name="connsiteX5" fmla="*/ 672872 w 1806719"/>
                <a:gd name="connsiteY5" fmla="*/ 914410 h 1239134"/>
                <a:gd name="connsiteX6" fmla="*/ 762407 w 1806719"/>
                <a:gd name="connsiteY6" fmla="*/ 678190 h 1239134"/>
                <a:gd name="connsiteX7" fmla="*/ 777647 w 1806719"/>
                <a:gd name="connsiteY7" fmla="*/ 582940 h 1239134"/>
                <a:gd name="connsiteX8" fmla="*/ 1040537 w 1806719"/>
                <a:gd name="connsiteY8" fmla="*/ 870595 h 1239134"/>
                <a:gd name="connsiteX9" fmla="*/ 1091972 w 1806719"/>
                <a:gd name="connsiteY9" fmla="*/ 891550 h 1239134"/>
                <a:gd name="connsiteX10" fmla="*/ 992912 w 1806719"/>
                <a:gd name="connsiteY10" fmla="*/ 723910 h 1239134"/>
                <a:gd name="connsiteX11" fmla="*/ 1194842 w 1806719"/>
                <a:gd name="connsiteY11" fmla="*/ 971560 h 1239134"/>
                <a:gd name="connsiteX12" fmla="*/ 1170077 w 1806719"/>
                <a:gd name="connsiteY12" fmla="*/ 849640 h 1239134"/>
                <a:gd name="connsiteX13" fmla="*/ 1295807 w 1806719"/>
                <a:gd name="connsiteY13" fmla="*/ 958225 h 1239134"/>
                <a:gd name="connsiteX14" fmla="*/ 1341527 w 1806719"/>
                <a:gd name="connsiteY14" fmla="*/ 1122055 h 1239134"/>
                <a:gd name="connsiteX15" fmla="*/ 1368197 w 1806719"/>
                <a:gd name="connsiteY15" fmla="*/ 1030615 h 1239134"/>
                <a:gd name="connsiteX16" fmla="*/ 1379627 w 1806719"/>
                <a:gd name="connsiteY16" fmla="*/ 1238260 h 1239134"/>
                <a:gd name="connsiteX17" fmla="*/ 1432967 w 1806719"/>
                <a:gd name="connsiteY17" fmla="*/ 1101100 h 1239134"/>
                <a:gd name="connsiteX18" fmla="*/ 1514882 w 1806719"/>
                <a:gd name="connsiteY18" fmla="*/ 1003945 h 1239134"/>
                <a:gd name="connsiteX19" fmla="*/ 1604417 w 1806719"/>
                <a:gd name="connsiteY19" fmla="*/ 1021090 h 1239134"/>
                <a:gd name="connsiteX20" fmla="*/ 1644422 w 1806719"/>
                <a:gd name="connsiteY20" fmla="*/ 1055380 h 1239134"/>
                <a:gd name="connsiteX21" fmla="*/ 1652042 w 1806719"/>
                <a:gd name="connsiteY21" fmla="*/ 904885 h 1239134"/>
                <a:gd name="connsiteX22" fmla="*/ 1653947 w 1806719"/>
                <a:gd name="connsiteY22" fmla="*/ 802015 h 1239134"/>
                <a:gd name="connsiteX23" fmla="*/ 1741577 w 1806719"/>
                <a:gd name="connsiteY23" fmla="*/ 889645 h 1239134"/>
                <a:gd name="connsiteX24" fmla="*/ 1701572 w 1806719"/>
                <a:gd name="connsiteY24" fmla="*/ 716290 h 1239134"/>
                <a:gd name="connsiteX25" fmla="*/ 1701572 w 1806719"/>
                <a:gd name="connsiteY25" fmla="*/ 615325 h 1239134"/>
                <a:gd name="connsiteX26" fmla="*/ 1806347 w 1806719"/>
                <a:gd name="connsiteY26" fmla="*/ 708670 h 1239134"/>
                <a:gd name="connsiteX27" fmla="*/ 1733957 w 1806719"/>
                <a:gd name="connsiteY27" fmla="*/ 546745 h 1239134"/>
                <a:gd name="connsiteX28" fmla="*/ 1667282 w 1806719"/>
                <a:gd name="connsiteY28" fmla="*/ 396250 h 1239134"/>
                <a:gd name="connsiteX29" fmla="*/ 1497737 w 1806719"/>
                <a:gd name="connsiteY29" fmla="*/ 219085 h 1239134"/>
                <a:gd name="connsiteX30" fmla="*/ 1364387 w 1806719"/>
                <a:gd name="connsiteY30" fmla="*/ 129550 h 1239134"/>
                <a:gd name="connsiteX31" fmla="*/ 1486307 w 1806719"/>
                <a:gd name="connsiteY31" fmla="*/ 104785 h 1239134"/>
                <a:gd name="connsiteX32" fmla="*/ 1572032 w 1806719"/>
                <a:gd name="connsiteY32" fmla="*/ 70495 h 1239134"/>
                <a:gd name="connsiteX33" fmla="*/ 1339622 w 1806719"/>
                <a:gd name="connsiteY33" fmla="*/ 62875 h 1239134"/>
                <a:gd name="connsiteX34" fmla="*/ 1128167 w 1806719"/>
                <a:gd name="connsiteY34" fmla="*/ 17155 h 1239134"/>
                <a:gd name="connsiteX35" fmla="*/ 918617 w 1806719"/>
                <a:gd name="connsiteY35" fmla="*/ 10 h 1239134"/>
                <a:gd name="connsiteX36" fmla="*/ 650012 w 1806719"/>
                <a:gd name="connsiteY36" fmla="*/ 19060 h 1239134"/>
                <a:gd name="connsiteX37" fmla="*/ 480467 w 1806719"/>
                <a:gd name="connsiteY37" fmla="*/ 55255 h 1239134"/>
                <a:gd name="connsiteX38" fmla="*/ 352832 w 1806719"/>
                <a:gd name="connsiteY38" fmla="*/ 144790 h 1239134"/>
                <a:gd name="connsiteX39" fmla="*/ 301397 w 1806719"/>
                <a:gd name="connsiteY39" fmla="*/ 215275 h 1239134"/>
                <a:gd name="connsiteX40" fmla="*/ 227102 w 1806719"/>
                <a:gd name="connsiteY40" fmla="*/ 278140 h 1239134"/>
                <a:gd name="connsiteX41" fmla="*/ 160427 w 1806719"/>
                <a:gd name="connsiteY41" fmla="*/ 331480 h 1239134"/>
                <a:gd name="connsiteX42" fmla="*/ 82322 w 1806719"/>
                <a:gd name="connsiteY42" fmla="*/ 485785 h 1239134"/>
                <a:gd name="connsiteX43" fmla="*/ 17552 w 1806719"/>
                <a:gd name="connsiteY43" fmla="*/ 674380 h 1239134"/>
                <a:gd name="connsiteX44" fmla="*/ 2312 w 1806719"/>
                <a:gd name="connsiteY44" fmla="*/ 735340 h 1239134"/>
                <a:gd name="connsiteX45" fmla="*/ 57557 w 1806719"/>
                <a:gd name="connsiteY45" fmla="*/ 678190 h 1239134"/>
                <a:gd name="connsiteX46" fmla="*/ 55652 w 1806719"/>
                <a:gd name="connsiteY46" fmla="*/ 910600 h 1239134"/>
                <a:gd name="connsiteX47" fmla="*/ 68987 w 1806719"/>
                <a:gd name="connsiteY47" fmla="*/ 988705 h 1239134"/>
                <a:gd name="connsiteX48" fmla="*/ 97562 w 1806719"/>
                <a:gd name="connsiteY48" fmla="*/ 891550 h 1239134"/>
                <a:gd name="connsiteX49" fmla="*/ 183287 w 1806719"/>
                <a:gd name="connsiteY49" fmla="*/ 990610 h 1239134"/>
                <a:gd name="connsiteX50" fmla="*/ 175667 w 1806719"/>
                <a:gd name="connsiteY50" fmla="*/ 866785 h 1239134"/>
                <a:gd name="connsiteX51" fmla="*/ 187097 w 1806719"/>
                <a:gd name="connsiteY51" fmla="*/ 725815 h 1239134"/>
                <a:gd name="connsiteX52" fmla="*/ 248057 w 1806719"/>
                <a:gd name="connsiteY52" fmla="*/ 889645 h 1239134"/>
                <a:gd name="connsiteX53" fmla="*/ 232817 w 1806719"/>
                <a:gd name="connsiteY53" fmla="*/ 643900 h 1239134"/>
                <a:gd name="connsiteX54" fmla="*/ 278537 w 1806719"/>
                <a:gd name="connsiteY54" fmla="*/ 495310 h 1239134"/>
                <a:gd name="connsiteX55" fmla="*/ 331877 w 1806719"/>
                <a:gd name="connsiteY55" fmla="*/ 483880 h 1239134"/>
                <a:gd name="connsiteX56" fmla="*/ 423317 w 1806719"/>
                <a:gd name="connsiteY56" fmla="*/ 586750 h 1239134"/>
                <a:gd name="connsiteX0" fmla="*/ 423317 w 1815355"/>
                <a:gd name="connsiteY0" fmla="*/ 586750 h 1239134"/>
                <a:gd name="connsiteX1" fmla="*/ 482372 w 1815355"/>
                <a:gd name="connsiteY1" fmla="*/ 516265 h 1239134"/>
                <a:gd name="connsiteX2" fmla="*/ 566192 w 1815355"/>
                <a:gd name="connsiteY2" fmla="*/ 476260 h 1239134"/>
                <a:gd name="connsiteX3" fmla="*/ 629057 w 1815355"/>
                <a:gd name="connsiteY3" fmla="*/ 577225 h 1239134"/>
                <a:gd name="connsiteX4" fmla="*/ 674777 w 1815355"/>
                <a:gd name="connsiteY4" fmla="*/ 779155 h 1239134"/>
                <a:gd name="connsiteX5" fmla="*/ 672872 w 1815355"/>
                <a:gd name="connsiteY5" fmla="*/ 914410 h 1239134"/>
                <a:gd name="connsiteX6" fmla="*/ 762407 w 1815355"/>
                <a:gd name="connsiteY6" fmla="*/ 678190 h 1239134"/>
                <a:gd name="connsiteX7" fmla="*/ 777647 w 1815355"/>
                <a:gd name="connsiteY7" fmla="*/ 582940 h 1239134"/>
                <a:gd name="connsiteX8" fmla="*/ 1040537 w 1815355"/>
                <a:gd name="connsiteY8" fmla="*/ 870595 h 1239134"/>
                <a:gd name="connsiteX9" fmla="*/ 1091972 w 1815355"/>
                <a:gd name="connsiteY9" fmla="*/ 891550 h 1239134"/>
                <a:gd name="connsiteX10" fmla="*/ 992912 w 1815355"/>
                <a:gd name="connsiteY10" fmla="*/ 723910 h 1239134"/>
                <a:gd name="connsiteX11" fmla="*/ 1194842 w 1815355"/>
                <a:gd name="connsiteY11" fmla="*/ 971560 h 1239134"/>
                <a:gd name="connsiteX12" fmla="*/ 1170077 w 1815355"/>
                <a:gd name="connsiteY12" fmla="*/ 849640 h 1239134"/>
                <a:gd name="connsiteX13" fmla="*/ 1295807 w 1815355"/>
                <a:gd name="connsiteY13" fmla="*/ 958225 h 1239134"/>
                <a:gd name="connsiteX14" fmla="*/ 1341527 w 1815355"/>
                <a:gd name="connsiteY14" fmla="*/ 1122055 h 1239134"/>
                <a:gd name="connsiteX15" fmla="*/ 1368197 w 1815355"/>
                <a:gd name="connsiteY15" fmla="*/ 1030615 h 1239134"/>
                <a:gd name="connsiteX16" fmla="*/ 1379627 w 1815355"/>
                <a:gd name="connsiteY16" fmla="*/ 1238260 h 1239134"/>
                <a:gd name="connsiteX17" fmla="*/ 1432967 w 1815355"/>
                <a:gd name="connsiteY17" fmla="*/ 1101100 h 1239134"/>
                <a:gd name="connsiteX18" fmla="*/ 1514882 w 1815355"/>
                <a:gd name="connsiteY18" fmla="*/ 1003945 h 1239134"/>
                <a:gd name="connsiteX19" fmla="*/ 1604417 w 1815355"/>
                <a:gd name="connsiteY19" fmla="*/ 1021090 h 1239134"/>
                <a:gd name="connsiteX20" fmla="*/ 1644422 w 1815355"/>
                <a:gd name="connsiteY20" fmla="*/ 1055380 h 1239134"/>
                <a:gd name="connsiteX21" fmla="*/ 1652042 w 1815355"/>
                <a:gd name="connsiteY21" fmla="*/ 904885 h 1239134"/>
                <a:gd name="connsiteX22" fmla="*/ 1653947 w 1815355"/>
                <a:gd name="connsiteY22" fmla="*/ 802015 h 1239134"/>
                <a:gd name="connsiteX23" fmla="*/ 1741577 w 1815355"/>
                <a:gd name="connsiteY23" fmla="*/ 889645 h 1239134"/>
                <a:gd name="connsiteX24" fmla="*/ 1701572 w 1815355"/>
                <a:gd name="connsiteY24" fmla="*/ 716290 h 1239134"/>
                <a:gd name="connsiteX25" fmla="*/ 1701572 w 1815355"/>
                <a:gd name="connsiteY25" fmla="*/ 615325 h 1239134"/>
                <a:gd name="connsiteX26" fmla="*/ 1806347 w 1815355"/>
                <a:gd name="connsiteY26" fmla="*/ 708670 h 1239134"/>
                <a:gd name="connsiteX27" fmla="*/ 1733957 w 1815355"/>
                <a:gd name="connsiteY27" fmla="*/ 546745 h 1239134"/>
                <a:gd name="connsiteX28" fmla="*/ 1667282 w 1815355"/>
                <a:gd name="connsiteY28" fmla="*/ 396250 h 1239134"/>
                <a:gd name="connsiteX29" fmla="*/ 1497737 w 1815355"/>
                <a:gd name="connsiteY29" fmla="*/ 219085 h 1239134"/>
                <a:gd name="connsiteX30" fmla="*/ 1364387 w 1815355"/>
                <a:gd name="connsiteY30" fmla="*/ 129550 h 1239134"/>
                <a:gd name="connsiteX31" fmla="*/ 1486307 w 1815355"/>
                <a:gd name="connsiteY31" fmla="*/ 104785 h 1239134"/>
                <a:gd name="connsiteX32" fmla="*/ 1572032 w 1815355"/>
                <a:gd name="connsiteY32" fmla="*/ 70495 h 1239134"/>
                <a:gd name="connsiteX33" fmla="*/ 1339622 w 1815355"/>
                <a:gd name="connsiteY33" fmla="*/ 62875 h 1239134"/>
                <a:gd name="connsiteX34" fmla="*/ 1128167 w 1815355"/>
                <a:gd name="connsiteY34" fmla="*/ 17155 h 1239134"/>
                <a:gd name="connsiteX35" fmla="*/ 918617 w 1815355"/>
                <a:gd name="connsiteY35" fmla="*/ 10 h 1239134"/>
                <a:gd name="connsiteX36" fmla="*/ 650012 w 1815355"/>
                <a:gd name="connsiteY36" fmla="*/ 19060 h 1239134"/>
                <a:gd name="connsiteX37" fmla="*/ 480467 w 1815355"/>
                <a:gd name="connsiteY37" fmla="*/ 55255 h 1239134"/>
                <a:gd name="connsiteX38" fmla="*/ 352832 w 1815355"/>
                <a:gd name="connsiteY38" fmla="*/ 144790 h 1239134"/>
                <a:gd name="connsiteX39" fmla="*/ 301397 w 1815355"/>
                <a:gd name="connsiteY39" fmla="*/ 215275 h 1239134"/>
                <a:gd name="connsiteX40" fmla="*/ 227102 w 1815355"/>
                <a:gd name="connsiteY40" fmla="*/ 278140 h 1239134"/>
                <a:gd name="connsiteX41" fmla="*/ 160427 w 1815355"/>
                <a:gd name="connsiteY41" fmla="*/ 331480 h 1239134"/>
                <a:gd name="connsiteX42" fmla="*/ 82322 w 1815355"/>
                <a:gd name="connsiteY42" fmla="*/ 485785 h 1239134"/>
                <a:gd name="connsiteX43" fmla="*/ 17552 w 1815355"/>
                <a:gd name="connsiteY43" fmla="*/ 674380 h 1239134"/>
                <a:gd name="connsiteX44" fmla="*/ 2312 w 1815355"/>
                <a:gd name="connsiteY44" fmla="*/ 735340 h 1239134"/>
                <a:gd name="connsiteX45" fmla="*/ 57557 w 1815355"/>
                <a:gd name="connsiteY45" fmla="*/ 678190 h 1239134"/>
                <a:gd name="connsiteX46" fmla="*/ 55652 w 1815355"/>
                <a:gd name="connsiteY46" fmla="*/ 910600 h 1239134"/>
                <a:gd name="connsiteX47" fmla="*/ 68987 w 1815355"/>
                <a:gd name="connsiteY47" fmla="*/ 988705 h 1239134"/>
                <a:gd name="connsiteX48" fmla="*/ 97562 w 1815355"/>
                <a:gd name="connsiteY48" fmla="*/ 891550 h 1239134"/>
                <a:gd name="connsiteX49" fmla="*/ 183287 w 1815355"/>
                <a:gd name="connsiteY49" fmla="*/ 990610 h 1239134"/>
                <a:gd name="connsiteX50" fmla="*/ 175667 w 1815355"/>
                <a:gd name="connsiteY50" fmla="*/ 866785 h 1239134"/>
                <a:gd name="connsiteX51" fmla="*/ 187097 w 1815355"/>
                <a:gd name="connsiteY51" fmla="*/ 725815 h 1239134"/>
                <a:gd name="connsiteX52" fmla="*/ 248057 w 1815355"/>
                <a:gd name="connsiteY52" fmla="*/ 889645 h 1239134"/>
                <a:gd name="connsiteX53" fmla="*/ 232817 w 1815355"/>
                <a:gd name="connsiteY53" fmla="*/ 643900 h 1239134"/>
                <a:gd name="connsiteX54" fmla="*/ 278537 w 1815355"/>
                <a:gd name="connsiteY54" fmla="*/ 495310 h 1239134"/>
                <a:gd name="connsiteX55" fmla="*/ 331877 w 1815355"/>
                <a:gd name="connsiteY55" fmla="*/ 483880 h 1239134"/>
                <a:gd name="connsiteX56" fmla="*/ 423317 w 1815355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62407 w 1791907"/>
                <a:gd name="connsiteY6" fmla="*/ 678190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27102 w 1791907"/>
                <a:gd name="connsiteY53" fmla="*/ 668665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27102 w 1791907"/>
                <a:gd name="connsiteY53" fmla="*/ 668665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19507 w 1791907"/>
                <a:gd name="connsiteY0" fmla="*/ 57913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27102 w 1791907"/>
                <a:gd name="connsiteY53" fmla="*/ 668665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19507 w 1791907"/>
                <a:gd name="connsiteY56" fmla="*/ 579130 h 1239134"/>
                <a:gd name="connsiteX0" fmla="*/ 419507 w 1791907"/>
                <a:gd name="connsiteY0" fmla="*/ 579130 h 1240043"/>
                <a:gd name="connsiteX1" fmla="*/ 482372 w 1791907"/>
                <a:gd name="connsiteY1" fmla="*/ 516265 h 1240043"/>
                <a:gd name="connsiteX2" fmla="*/ 566192 w 1791907"/>
                <a:gd name="connsiteY2" fmla="*/ 476260 h 1240043"/>
                <a:gd name="connsiteX3" fmla="*/ 629057 w 1791907"/>
                <a:gd name="connsiteY3" fmla="*/ 577225 h 1240043"/>
                <a:gd name="connsiteX4" fmla="*/ 669062 w 1791907"/>
                <a:gd name="connsiteY4" fmla="*/ 762010 h 1240043"/>
                <a:gd name="connsiteX5" fmla="*/ 672872 w 1791907"/>
                <a:gd name="connsiteY5" fmla="*/ 914410 h 1240043"/>
                <a:gd name="connsiteX6" fmla="*/ 750977 w 1791907"/>
                <a:gd name="connsiteY6" fmla="*/ 718195 h 1240043"/>
                <a:gd name="connsiteX7" fmla="*/ 777647 w 1791907"/>
                <a:gd name="connsiteY7" fmla="*/ 582940 h 1240043"/>
                <a:gd name="connsiteX8" fmla="*/ 1040537 w 1791907"/>
                <a:gd name="connsiteY8" fmla="*/ 870595 h 1240043"/>
                <a:gd name="connsiteX9" fmla="*/ 1091972 w 1791907"/>
                <a:gd name="connsiteY9" fmla="*/ 891550 h 1240043"/>
                <a:gd name="connsiteX10" fmla="*/ 992912 w 1791907"/>
                <a:gd name="connsiteY10" fmla="*/ 723910 h 1240043"/>
                <a:gd name="connsiteX11" fmla="*/ 1194842 w 1791907"/>
                <a:gd name="connsiteY11" fmla="*/ 971560 h 1240043"/>
                <a:gd name="connsiteX12" fmla="*/ 1170077 w 1791907"/>
                <a:gd name="connsiteY12" fmla="*/ 849640 h 1240043"/>
                <a:gd name="connsiteX13" fmla="*/ 1295807 w 1791907"/>
                <a:gd name="connsiteY13" fmla="*/ 958225 h 1240043"/>
                <a:gd name="connsiteX14" fmla="*/ 1341527 w 1791907"/>
                <a:gd name="connsiteY14" fmla="*/ 1122055 h 1240043"/>
                <a:gd name="connsiteX15" fmla="*/ 1364387 w 1791907"/>
                <a:gd name="connsiteY15" fmla="*/ 996325 h 1240043"/>
                <a:gd name="connsiteX16" fmla="*/ 1379627 w 1791907"/>
                <a:gd name="connsiteY16" fmla="*/ 1238260 h 1240043"/>
                <a:gd name="connsiteX17" fmla="*/ 1432967 w 1791907"/>
                <a:gd name="connsiteY17" fmla="*/ 1101100 h 1240043"/>
                <a:gd name="connsiteX18" fmla="*/ 1514882 w 1791907"/>
                <a:gd name="connsiteY18" fmla="*/ 1003945 h 1240043"/>
                <a:gd name="connsiteX19" fmla="*/ 1604417 w 1791907"/>
                <a:gd name="connsiteY19" fmla="*/ 1021090 h 1240043"/>
                <a:gd name="connsiteX20" fmla="*/ 1644422 w 1791907"/>
                <a:gd name="connsiteY20" fmla="*/ 1055380 h 1240043"/>
                <a:gd name="connsiteX21" fmla="*/ 1652042 w 1791907"/>
                <a:gd name="connsiteY21" fmla="*/ 904885 h 1240043"/>
                <a:gd name="connsiteX22" fmla="*/ 1653947 w 1791907"/>
                <a:gd name="connsiteY22" fmla="*/ 802015 h 1240043"/>
                <a:gd name="connsiteX23" fmla="*/ 1741577 w 1791907"/>
                <a:gd name="connsiteY23" fmla="*/ 889645 h 1240043"/>
                <a:gd name="connsiteX24" fmla="*/ 1701572 w 1791907"/>
                <a:gd name="connsiteY24" fmla="*/ 716290 h 1240043"/>
                <a:gd name="connsiteX25" fmla="*/ 1701572 w 1791907"/>
                <a:gd name="connsiteY25" fmla="*/ 615325 h 1240043"/>
                <a:gd name="connsiteX26" fmla="*/ 1781582 w 1791907"/>
                <a:gd name="connsiteY26" fmla="*/ 676285 h 1240043"/>
                <a:gd name="connsiteX27" fmla="*/ 1733957 w 1791907"/>
                <a:gd name="connsiteY27" fmla="*/ 546745 h 1240043"/>
                <a:gd name="connsiteX28" fmla="*/ 1667282 w 1791907"/>
                <a:gd name="connsiteY28" fmla="*/ 396250 h 1240043"/>
                <a:gd name="connsiteX29" fmla="*/ 1497737 w 1791907"/>
                <a:gd name="connsiteY29" fmla="*/ 219085 h 1240043"/>
                <a:gd name="connsiteX30" fmla="*/ 1364387 w 1791907"/>
                <a:gd name="connsiteY30" fmla="*/ 129550 h 1240043"/>
                <a:gd name="connsiteX31" fmla="*/ 1486307 w 1791907"/>
                <a:gd name="connsiteY31" fmla="*/ 104785 h 1240043"/>
                <a:gd name="connsiteX32" fmla="*/ 1572032 w 1791907"/>
                <a:gd name="connsiteY32" fmla="*/ 70495 h 1240043"/>
                <a:gd name="connsiteX33" fmla="*/ 1339622 w 1791907"/>
                <a:gd name="connsiteY33" fmla="*/ 62875 h 1240043"/>
                <a:gd name="connsiteX34" fmla="*/ 1128167 w 1791907"/>
                <a:gd name="connsiteY34" fmla="*/ 17155 h 1240043"/>
                <a:gd name="connsiteX35" fmla="*/ 918617 w 1791907"/>
                <a:gd name="connsiteY35" fmla="*/ 10 h 1240043"/>
                <a:gd name="connsiteX36" fmla="*/ 650012 w 1791907"/>
                <a:gd name="connsiteY36" fmla="*/ 19060 h 1240043"/>
                <a:gd name="connsiteX37" fmla="*/ 480467 w 1791907"/>
                <a:gd name="connsiteY37" fmla="*/ 55255 h 1240043"/>
                <a:gd name="connsiteX38" fmla="*/ 352832 w 1791907"/>
                <a:gd name="connsiteY38" fmla="*/ 144790 h 1240043"/>
                <a:gd name="connsiteX39" fmla="*/ 301397 w 1791907"/>
                <a:gd name="connsiteY39" fmla="*/ 215275 h 1240043"/>
                <a:gd name="connsiteX40" fmla="*/ 227102 w 1791907"/>
                <a:gd name="connsiteY40" fmla="*/ 278140 h 1240043"/>
                <a:gd name="connsiteX41" fmla="*/ 160427 w 1791907"/>
                <a:gd name="connsiteY41" fmla="*/ 331480 h 1240043"/>
                <a:gd name="connsiteX42" fmla="*/ 82322 w 1791907"/>
                <a:gd name="connsiteY42" fmla="*/ 485785 h 1240043"/>
                <a:gd name="connsiteX43" fmla="*/ 17552 w 1791907"/>
                <a:gd name="connsiteY43" fmla="*/ 674380 h 1240043"/>
                <a:gd name="connsiteX44" fmla="*/ 2312 w 1791907"/>
                <a:gd name="connsiteY44" fmla="*/ 735340 h 1240043"/>
                <a:gd name="connsiteX45" fmla="*/ 57557 w 1791907"/>
                <a:gd name="connsiteY45" fmla="*/ 678190 h 1240043"/>
                <a:gd name="connsiteX46" fmla="*/ 55652 w 1791907"/>
                <a:gd name="connsiteY46" fmla="*/ 910600 h 1240043"/>
                <a:gd name="connsiteX47" fmla="*/ 68987 w 1791907"/>
                <a:gd name="connsiteY47" fmla="*/ 988705 h 1240043"/>
                <a:gd name="connsiteX48" fmla="*/ 97562 w 1791907"/>
                <a:gd name="connsiteY48" fmla="*/ 891550 h 1240043"/>
                <a:gd name="connsiteX49" fmla="*/ 183287 w 1791907"/>
                <a:gd name="connsiteY49" fmla="*/ 990610 h 1240043"/>
                <a:gd name="connsiteX50" fmla="*/ 175667 w 1791907"/>
                <a:gd name="connsiteY50" fmla="*/ 866785 h 1240043"/>
                <a:gd name="connsiteX51" fmla="*/ 187097 w 1791907"/>
                <a:gd name="connsiteY51" fmla="*/ 725815 h 1240043"/>
                <a:gd name="connsiteX52" fmla="*/ 248057 w 1791907"/>
                <a:gd name="connsiteY52" fmla="*/ 889645 h 1240043"/>
                <a:gd name="connsiteX53" fmla="*/ 227102 w 1791907"/>
                <a:gd name="connsiteY53" fmla="*/ 668665 h 1240043"/>
                <a:gd name="connsiteX54" fmla="*/ 278537 w 1791907"/>
                <a:gd name="connsiteY54" fmla="*/ 495310 h 1240043"/>
                <a:gd name="connsiteX55" fmla="*/ 331877 w 1791907"/>
                <a:gd name="connsiteY55" fmla="*/ 483880 h 1240043"/>
                <a:gd name="connsiteX56" fmla="*/ 419507 w 1791907"/>
                <a:gd name="connsiteY56" fmla="*/ 579130 h 1240043"/>
                <a:gd name="connsiteX0" fmla="*/ 419507 w 1791907"/>
                <a:gd name="connsiteY0" fmla="*/ 579130 h 1218191"/>
                <a:gd name="connsiteX1" fmla="*/ 482372 w 1791907"/>
                <a:gd name="connsiteY1" fmla="*/ 516265 h 1218191"/>
                <a:gd name="connsiteX2" fmla="*/ 566192 w 1791907"/>
                <a:gd name="connsiteY2" fmla="*/ 476260 h 1218191"/>
                <a:gd name="connsiteX3" fmla="*/ 629057 w 1791907"/>
                <a:gd name="connsiteY3" fmla="*/ 577225 h 1218191"/>
                <a:gd name="connsiteX4" fmla="*/ 669062 w 1791907"/>
                <a:gd name="connsiteY4" fmla="*/ 762010 h 1218191"/>
                <a:gd name="connsiteX5" fmla="*/ 672872 w 1791907"/>
                <a:gd name="connsiteY5" fmla="*/ 914410 h 1218191"/>
                <a:gd name="connsiteX6" fmla="*/ 750977 w 1791907"/>
                <a:gd name="connsiteY6" fmla="*/ 718195 h 1218191"/>
                <a:gd name="connsiteX7" fmla="*/ 777647 w 1791907"/>
                <a:gd name="connsiteY7" fmla="*/ 582940 h 1218191"/>
                <a:gd name="connsiteX8" fmla="*/ 1040537 w 1791907"/>
                <a:gd name="connsiteY8" fmla="*/ 870595 h 1218191"/>
                <a:gd name="connsiteX9" fmla="*/ 1091972 w 1791907"/>
                <a:gd name="connsiteY9" fmla="*/ 891550 h 1218191"/>
                <a:gd name="connsiteX10" fmla="*/ 992912 w 1791907"/>
                <a:gd name="connsiteY10" fmla="*/ 723910 h 1218191"/>
                <a:gd name="connsiteX11" fmla="*/ 1194842 w 1791907"/>
                <a:gd name="connsiteY11" fmla="*/ 971560 h 1218191"/>
                <a:gd name="connsiteX12" fmla="*/ 1170077 w 1791907"/>
                <a:gd name="connsiteY12" fmla="*/ 849640 h 1218191"/>
                <a:gd name="connsiteX13" fmla="*/ 1295807 w 1791907"/>
                <a:gd name="connsiteY13" fmla="*/ 958225 h 1218191"/>
                <a:gd name="connsiteX14" fmla="*/ 1341527 w 1791907"/>
                <a:gd name="connsiteY14" fmla="*/ 1122055 h 1218191"/>
                <a:gd name="connsiteX15" fmla="*/ 1364387 w 1791907"/>
                <a:gd name="connsiteY15" fmla="*/ 996325 h 1218191"/>
                <a:gd name="connsiteX16" fmla="*/ 1396242 w 1791907"/>
                <a:gd name="connsiteY16" fmla="*/ 1216108 h 1218191"/>
                <a:gd name="connsiteX17" fmla="*/ 1432967 w 1791907"/>
                <a:gd name="connsiteY17" fmla="*/ 1101100 h 1218191"/>
                <a:gd name="connsiteX18" fmla="*/ 1514882 w 1791907"/>
                <a:gd name="connsiteY18" fmla="*/ 1003945 h 1218191"/>
                <a:gd name="connsiteX19" fmla="*/ 1604417 w 1791907"/>
                <a:gd name="connsiteY19" fmla="*/ 1021090 h 1218191"/>
                <a:gd name="connsiteX20" fmla="*/ 1644422 w 1791907"/>
                <a:gd name="connsiteY20" fmla="*/ 1055380 h 1218191"/>
                <a:gd name="connsiteX21" fmla="*/ 1652042 w 1791907"/>
                <a:gd name="connsiteY21" fmla="*/ 904885 h 1218191"/>
                <a:gd name="connsiteX22" fmla="*/ 1653947 w 1791907"/>
                <a:gd name="connsiteY22" fmla="*/ 802015 h 1218191"/>
                <a:gd name="connsiteX23" fmla="*/ 1741577 w 1791907"/>
                <a:gd name="connsiteY23" fmla="*/ 889645 h 1218191"/>
                <a:gd name="connsiteX24" fmla="*/ 1701572 w 1791907"/>
                <a:gd name="connsiteY24" fmla="*/ 716290 h 1218191"/>
                <a:gd name="connsiteX25" fmla="*/ 1701572 w 1791907"/>
                <a:gd name="connsiteY25" fmla="*/ 615325 h 1218191"/>
                <a:gd name="connsiteX26" fmla="*/ 1781582 w 1791907"/>
                <a:gd name="connsiteY26" fmla="*/ 676285 h 1218191"/>
                <a:gd name="connsiteX27" fmla="*/ 1733957 w 1791907"/>
                <a:gd name="connsiteY27" fmla="*/ 546745 h 1218191"/>
                <a:gd name="connsiteX28" fmla="*/ 1667282 w 1791907"/>
                <a:gd name="connsiteY28" fmla="*/ 396250 h 1218191"/>
                <a:gd name="connsiteX29" fmla="*/ 1497737 w 1791907"/>
                <a:gd name="connsiteY29" fmla="*/ 219085 h 1218191"/>
                <a:gd name="connsiteX30" fmla="*/ 1364387 w 1791907"/>
                <a:gd name="connsiteY30" fmla="*/ 129550 h 1218191"/>
                <a:gd name="connsiteX31" fmla="*/ 1486307 w 1791907"/>
                <a:gd name="connsiteY31" fmla="*/ 104785 h 1218191"/>
                <a:gd name="connsiteX32" fmla="*/ 1572032 w 1791907"/>
                <a:gd name="connsiteY32" fmla="*/ 70495 h 1218191"/>
                <a:gd name="connsiteX33" fmla="*/ 1339622 w 1791907"/>
                <a:gd name="connsiteY33" fmla="*/ 62875 h 1218191"/>
                <a:gd name="connsiteX34" fmla="*/ 1128167 w 1791907"/>
                <a:gd name="connsiteY34" fmla="*/ 17155 h 1218191"/>
                <a:gd name="connsiteX35" fmla="*/ 918617 w 1791907"/>
                <a:gd name="connsiteY35" fmla="*/ 10 h 1218191"/>
                <a:gd name="connsiteX36" fmla="*/ 650012 w 1791907"/>
                <a:gd name="connsiteY36" fmla="*/ 19060 h 1218191"/>
                <a:gd name="connsiteX37" fmla="*/ 480467 w 1791907"/>
                <a:gd name="connsiteY37" fmla="*/ 55255 h 1218191"/>
                <a:gd name="connsiteX38" fmla="*/ 352832 w 1791907"/>
                <a:gd name="connsiteY38" fmla="*/ 144790 h 1218191"/>
                <a:gd name="connsiteX39" fmla="*/ 301397 w 1791907"/>
                <a:gd name="connsiteY39" fmla="*/ 215275 h 1218191"/>
                <a:gd name="connsiteX40" fmla="*/ 227102 w 1791907"/>
                <a:gd name="connsiteY40" fmla="*/ 278140 h 1218191"/>
                <a:gd name="connsiteX41" fmla="*/ 160427 w 1791907"/>
                <a:gd name="connsiteY41" fmla="*/ 331480 h 1218191"/>
                <a:gd name="connsiteX42" fmla="*/ 82322 w 1791907"/>
                <a:gd name="connsiteY42" fmla="*/ 485785 h 1218191"/>
                <a:gd name="connsiteX43" fmla="*/ 17552 w 1791907"/>
                <a:gd name="connsiteY43" fmla="*/ 674380 h 1218191"/>
                <a:gd name="connsiteX44" fmla="*/ 2312 w 1791907"/>
                <a:gd name="connsiteY44" fmla="*/ 735340 h 1218191"/>
                <a:gd name="connsiteX45" fmla="*/ 57557 w 1791907"/>
                <a:gd name="connsiteY45" fmla="*/ 678190 h 1218191"/>
                <a:gd name="connsiteX46" fmla="*/ 55652 w 1791907"/>
                <a:gd name="connsiteY46" fmla="*/ 910600 h 1218191"/>
                <a:gd name="connsiteX47" fmla="*/ 68987 w 1791907"/>
                <a:gd name="connsiteY47" fmla="*/ 988705 h 1218191"/>
                <a:gd name="connsiteX48" fmla="*/ 97562 w 1791907"/>
                <a:gd name="connsiteY48" fmla="*/ 891550 h 1218191"/>
                <a:gd name="connsiteX49" fmla="*/ 183287 w 1791907"/>
                <a:gd name="connsiteY49" fmla="*/ 990610 h 1218191"/>
                <a:gd name="connsiteX50" fmla="*/ 175667 w 1791907"/>
                <a:gd name="connsiteY50" fmla="*/ 866785 h 1218191"/>
                <a:gd name="connsiteX51" fmla="*/ 187097 w 1791907"/>
                <a:gd name="connsiteY51" fmla="*/ 725815 h 1218191"/>
                <a:gd name="connsiteX52" fmla="*/ 248057 w 1791907"/>
                <a:gd name="connsiteY52" fmla="*/ 889645 h 1218191"/>
                <a:gd name="connsiteX53" fmla="*/ 227102 w 1791907"/>
                <a:gd name="connsiteY53" fmla="*/ 668665 h 1218191"/>
                <a:gd name="connsiteX54" fmla="*/ 278537 w 1791907"/>
                <a:gd name="connsiteY54" fmla="*/ 495310 h 1218191"/>
                <a:gd name="connsiteX55" fmla="*/ 331877 w 1791907"/>
                <a:gd name="connsiteY55" fmla="*/ 483880 h 1218191"/>
                <a:gd name="connsiteX56" fmla="*/ 419507 w 1791907"/>
                <a:gd name="connsiteY56" fmla="*/ 579130 h 1218191"/>
                <a:gd name="connsiteX0" fmla="*/ 419507 w 1791907"/>
                <a:gd name="connsiteY0" fmla="*/ 579130 h 1218180"/>
                <a:gd name="connsiteX1" fmla="*/ 482372 w 1791907"/>
                <a:gd name="connsiteY1" fmla="*/ 516265 h 1218180"/>
                <a:gd name="connsiteX2" fmla="*/ 566192 w 1791907"/>
                <a:gd name="connsiteY2" fmla="*/ 476260 h 1218180"/>
                <a:gd name="connsiteX3" fmla="*/ 629057 w 1791907"/>
                <a:gd name="connsiteY3" fmla="*/ 577225 h 1218180"/>
                <a:gd name="connsiteX4" fmla="*/ 669062 w 1791907"/>
                <a:gd name="connsiteY4" fmla="*/ 762010 h 1218180"/>
                <a:gd name="connsiteX5" fmla="*/ 672872 w 1791907"/>
                <a:gd name="connsiteY5" fmla="*/ 914410 h 1218180"/>
                <a:gd name="connsiteX6" fmla="*/ 750977 w 1791907"/>
                <a:gd name="connsiteY6" fmla="*/ 718195 h 1218180"/>
                <a:gd name="connsiteX7" fmla="*/ 777647 w 1791907"/>
                <a:gd name="connsiteY7" fmla="*/ 582940 h 1218180"/>
                <a:gd name="connsiteX8" fmla="*/ 1040537 w 1791907"/>
                <a:gd name="connsiteY8" fmla="*/ 870595 h 1218180"/>
                <a:gd name="connsiteX9" fmla="*/ 1091972 w 1791907"/>
                <a:gd name="connsiteY9" fmla="*/ 891550 h 1218180"/>
                <a:gd name="connsiteX10" fmla="*/ 992912 w 1791907"/>
                <a:gd name="connsiteY10" fmla="*/ 723910 h 1218180"/>
                <a:gd name="connsiteX11" fmla="*/ 1194842 w 1791907"/>
                <a:gd name="connsiteY11" fmla="*/ 971560 h 1218180"/>
                <a:gd name="connsiteX12" fmla="*/ 1170077 w 1791907"/>
                <a:gd name="connsiteY12" fmla="*/ 849640 h 1218180"/>
                <a:gd name="connsiteX13" fmla="*/ 1295807 w 1791907"/>
                <a:gd name="connsiteY13" fmla="*/ 958225 h 1218180"/>
                <a:gd name="connsiteX14" fmla="*/ 1341527 w 1791907"/>
                <a:gd name="connsiteY14" fmla="*/ 1122055 h 1218180"/>
                <a:gd name="connsiteX15" fmla="*/ 1364387 w 1791907"/>
                <a:gd name="connsiteY15" fmla="*/ 996325 h 1218180"/>
                <a:gd name="connsiteX16" fmla="*/ 1396242 w 1791907"/>
                <a:gd name="connsiteY16" fmla="*/ 1216108 h 1218180"/>
                <a:gd name="connsiteX17" fmla="*/ 1432967 w 1791907"/>
                <a:gd name="connsiteY17" fmla="*/ 1101100 h 1218180"/>
                <a:gd name="connsiteX18" fmla="*/ 1539803 w 1791907"/>
                <a:gd name="connsiteY18" fmla="*/ 1006714 h 1218180"/>
                <a:gd name="connsiteX19" fmla="*/ 1604417 w 1791907"/>
                <a:gd name="connsiteY19" fmla="*/ 1021090 h 1218180"/>
                <a:gd name="connsiteX20" fmla="*/ 1644422 w 1791907"/>
                <a:gd name="connsiteY20" fmla="*/ 1055380 h 1218180"/>
                <a:gd name="connsiteX21" fmla="*/ 1652042 w 1791907"/>
                <a:gd name="connsiteY21" fmla="*/ 904885 h 1218180"/>
                <a:gd name="connsiteX22" fmla="*/ 1653947 w 1791907"/>
                <a:gd name="connsiteY22" fmla="*/ 802015 h 1218180"/>
                <a:gd name="connsiteX23" fmla="*/ 1741577 w 1791907"/>
                <a:gd name="connsiteY23" fmla="*/ 889645 h 1218180"/>
                <a:gd name="connsiteX24" fmla="*/ 1701572 w 1791907"/>
                <a:gd name="connsiteY24" fmla="*/ 716290 h 1218180"/>
                <a:gd name="connsiteX25" fmla="*/ 1701572 w 1791907"/>
                <a:gd name="connsiteY25" fmla="*/ 615325 h 1218180"/>
                <a:gd name="connsiteX26" fmla="*/ 1781582 w 1791907"/>
                <a:gd name="connsiteY26" fmla="*/ 676285 h 1218180"/>
                <a:gd name="connsiteX27" fmla="*/ 1733957 w 1791907"/>
                <a:gd name="connsiteY27" fmla="*/ 546745 h 1218180"/>
                <a:gd name="connsiteX28" fmla="*/ 1667282 w 1791907"/>
                <a:gd name="connsiteY28" fmla="*/ 396250 h 1218180"/>
                <a:gd name="connsiteX29" fmla="*/ 1497737 w 1791907"/>
                <a:gd name="connsiteY29" fmla="*/ 219085 h 1218180"/>
                <a:gd name="connsiteX30" fmla="*/ 1364387 w 1791907"/>
                <a:gd name="connsiteY30" fmla="*/ 129550 h 1218180"/>
                <a:gd name="connsiteX31" fmla="*/ 1486307 w 1791907"/>
                <a:gd name="connsiteY31" fmla="*/ 104785 h 1218180"/>
                <a:gd name="connsiteX32" fmla="*/ 1572032 w 1791907"/>
                <a:gd name="connsiteY32" fmla="*/ 70495 h 1218180"/>
                <a:gd name="connsiteX33" fmla="*/ 1339622 w 1791907"/>
                <a:gd name="connsiteY33" fmla="*/ 62875 h 1218180"/>
                <a:gd name="connsiteX34" fmla="*/ 1128167 w 1791907"/>
                <a:gd name="connsiteY34" fmla="*/ 17155 h 1218180"/>
                <a:gd name="connsiteX35" fmla="*/ 918617 w 1791907"/>
                <a:gd name="connsiteY35" fmla="*/ 10 h 1218180"/>
                <a:gd name="connsiteX36" fmla="*/ 650012 w 1791907"/>
                <a:gd name="connsiteY36" fmla="*/ 19060 h 1218180"/>
                <a:gd name="connsiteX37" fmla="*/ 480467 w 1791907"/>
                <a:gd name="connsiteY37" fmla="*/ 55255 h 1218180"/>
                <a:gd name="connsiteX38" fmla="*/ 352832 w 1791907"/>
                <a:gd name="connsiteY38" fmla="*/ 144790 h 1218180"/>
                <a:gd name="connsiteX39" fmla="*/ 301397 w 1791907"/>
                <a:gd name="connsiteY39" fmla="*/ 215275 h 1218180"/>
                <a:gd name="connsiteX40" fmla="*/ 227102 w 1791907"/>
                <a:gd name="connsiteY40" fmla="*/ 278140 h 1218180"/>
                <a:gd name="connsiteX41" fmla="*/ 160427 w 1791907"/>
                <a:gd name="connsiteY41" fmla="*/ 331480 h 1218180"/>
                <a:gd name="connsiteX42" fmla="*/ 82322 w 1791907"/>
                <a:gd name="connsiteY42" fmla="*/ 485785 h 1218180"/>
                <a:gd name="connsiteX43" fmla="*/ 17552 w 1791907"/>
                <a:gd name="connsiteY43" fmla="*/ 674380 h 1218180"/>
                <a:gd name="connsiteX44" fmla="*/ 2312 w 1791907"/>
                <a:gd name="connsiteY44" fmla="*/ 735340 h 1218180"/>
                <a:gd name="connsiteX45" fmla="*/ 57557 w 1791907"/>
                <a:gd name="connsiteY45" fmla="*/ 678190 h 1218180"/>
                <a:gd name="connsiteX46" fmla="*/ 55652 w 1791907"/>
                <a:gd name="connsiteY46" fmla="*/ 910600 h 1218180"/>
                <a:gd name="connsiteX47" fmla="*/ 68987 w 1791907"/>
                <a:gd name="connsiteY47" fmla="*/ 988705 h 1218180"/>
                <a:gd name="connsiteX48" fmla="*/ 97562 w 1791907"/>
                <a:gd name="connsiteY48" fmla="*/ 891550 h 1218180"/>
                <a:gd name="connsiteX49" fmla="*/ 183287 w 1791907"/>
                <a:gd name="connsiteY49" fmla="*/ 990610 h 1218180"/>
                <a:gd name="connsiteX50" fmla="*/ 175667 w 1791907"/>
                <a:gd name="connsiteY50" fmla="*/ 866785 h 1218180"/>
                <a:gd name="connsiteX51" fmla="*/ 187097 w 1791907"/>
                <a:gd name="connsiteY51" fmla="*/ 725815 h 1218180"/>
                <a:gd name="connsiteX52" fmla="*/ 248057 w 1791907"/>
                <a:gd name="connsiteY52" fmla="*/ 889645 h 1218180"/>
                <a:gd name="connsiteX53" fmla="*/ 227102 w 1791907"/>
                <a:gd name="connsiteY53" fmla="*/ 668665 h 1218180"/>
                <a:gd name="connsiteX54" fmla="*/ 278537 w 1791907"/>
                <a:gd name="connsiteY54" fmla="*/ 495310 h 1218180"/>
                <a:gd name="connsiteX55" fmla="*/ 331877 w 1791907"/>
                <a:gd name="connsiteY55" fmla="*/ 483880 h 1218180"/>
                <a:gd name="connsiteX56" fmla="*/ 419507 w 1791907"/>
                <a:gd name="connsiteY56" fmla="*/ 579130 h 1218180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44422 w 1791907"/>
                <a:gd name="connsiteY20" fmla="*/ 1055380 h 1218181"/>
                <a:gd name="connsiteX21" fmla="*/ 1652042 w 1791907"/>
                <a:gd name="connsiteY21" fmla="*/ 904885 h 1218181"/>
                <a:gd name="connsiteX22" fmla="*/ 1653947 w 1791907"/>
                <a:gd name="connsiteY22" fmla="*/ 802015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58267 w 1791907"/>
                <a:gd name="connsiteY20" fmla="*/ 1063688 h 1218181"/>
                <a:gd name="connsiteX21" fmla="*/ 1652042 w 1791907"/>
                <a:gd name="connsiteY21" fmla="*/ 904885 h 1218181"/>
                <a:gd name="connsiteX22" fmla="*/ 1653947 w 1791907"/>
                <a:gd name="connsiteY22" fmla="*/ 802015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58267 w 1791907"/>
                <a:gd name="connsiteY20" fmla="*/ 1063688 h 1218181"/>
                <a:gd name="connsiteX21" fmla="*/ 1652042 w 1791907"/>
                <a:gd name="connsiteY21" fmla="*/ 904885 h 1218181"/>
                <a:gd name="connsiteX22" fmla="*/ 1670561 w 1791907"/>
                <a:gd name="connsiteY22" fmla="*/ 824167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58267 w 1791907"/>
                <a:gd name="connsiteY20" fmla="*/ 1063688 h 1218181"/>
                <a:gd name="connsiteX21" fmla="*/ 1671424 w 1791907"/>
                <a:gd name="connsiteY21" fmla="*/ 904885 h 1218181"/>
                <a:gd name="connsiteX22" fmla="*/ 1670561 w 1791907"/>
                <a:gd name="connsiteY22" fmla="*/ 824167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40"/>
                <a:gd name="connsiteX1" fmla="*/ 482372 w 1791907"/>
                <a:gd name="connsiteY1" fmla="*/ 516265 h 1218140"/>
                <a:gd name="connsiteX2" fmla="*/ 566192 w 1791907"/>
                <a:gd name="connsiteY2" fmla="*/ 476260 h 1218140"/>
                <a:gd name="connsiteX3" fmla="*/ 629057 w 1791907"/>
                <a:gd name="connsiteY3" fmla="*/ 577225 h 1218140"/>
                <a:gd name="connsiteX4" fmla="*/ 669062 w 1791907"/>
                <a:gd name="connsiteY4" fmla="*/ 762010 h 1218140"/>
                <a:gd name="connsiteX5" fmla="*/ 672872 w 1791907"/>
                <a:gd name="connsiteY5" fmla="*/ 914410 h 1218140"/>
                <a:gd name="connsiteX6" fmla="*/ 750977 w 1791907"/>
                <a:gd name="connsiteY6" fmla="*/ 718195 h 1218140"/>
                <a:gd name="connsiteX7" fmla="*/ 777647 w 1791907"/>
                <a:gd name="connsiteY7" fmla="*/ 582940 h 1218140"/>
                <a:gd name="connsiteX8" fmla="*/ 1040537 w 1791907"/>
                <a:gd name="connsiteY8" fmla="*/ 870595 h 1218140"/>
                <a:gd name="connsiteX9" fmla="*/ 1091972 w 1791907"/>
                <a:gd name="connsiteY9" fmla="*/ 891550 h 1218140"/>
                <a:gd name="connsiteX10" fmla="*/ 992912 w 1791907"/>
                <a:gd name="connsiteY10" fmla="*/ 723910 h 1218140"/>
                <a:gd name="connsiteX11" fmla="*/ 1194842 w 1791907"/>
                <a:gd name="connsiteY11" fmla="*/ 971560 h 1218140"/>
                <a:gd name="connsiteX12" fmla="*/ 1170077 w 1791907"/>
                <a:gd name="connsiteY12" fmla="*/ 849640 h 1218140"/>
                <a:gd name="connsiteX13" fmla="*/ 1295807 w 1791907"/>
                <a:gd name="connsiteY13" fmla="*/ 958225 h 1218140"/>
                <a:gd name="connsiteX14" fmla="*/ 1341527 w 1791907"/>
                <a:gd name="connsiteY14" fmla="*/ 1122055 h 1218140"/>
                <a:gd name="connsiteX15" fmla="*/ 1364387 w 1791907"/>
                <a:gd name="connsiteY15" fmla="*/ 996325 h 1218140"/>
                <a:gd name="connsiteX16" fmla="*/ 1396242 w 1791907"/>
                <a:gd name="connsiteY16" fmla="*/ 1216108 h 1218140"/>
                <a:gd name="connsiteX17" fmla="*/ 1432967 w 1791907"/>
                <a:gd name="connsiteY17" fmla="*/ 1101100 h 1218140"/>
                <a:gd name="connsiteX18" fmla="*/ 1537035 w 1791907"/>
                <a:gd name="connsiteY18" fmla="*/ 1020559 h 1218140"/>
                <a:gd name="connsiteX19" fmla="*/ 1612723 w 1791907"/>
                <a:gd name="connsiteY19" fmla="*/ 1026628 h 1218140"/>
                <a:gd name="connsiteX20" fmla="*/ 1658267 w 1791907"/>
                <a:gd name="connsiteY20" fmla="*/ 1063688 h 1218140"/>
                <a:gd name="connsiteX21" fmla="*/ 1671424 w 1791907"/>
                <a:gd name="connsiteY21" fmla="*/ 904885 h 1218140"/>
                <a:gd name="connsiteX22" fmla="*/ 1670561 w 1791907"/>
                <a:gd name="connsiteY22" fmla="*/ 824167 h 1218140"/>
                <a:gd name="connsiteX23" fmla="*/ 1741577 w 1791907"/>
                <a:gd name="connsiteY23" fmla="*/ 889645 h 1218140"/>
                <a:gd name="connsiteX24" fmla="*/ 1701572 w 1791907"/>
                <a:gd name="connsiteY24" fmla="*/ 716290 h 1218140"/>
                <a:gd name="connsiteX25" fmla="*/ 1701572 w 1791907"/>
                <a:gd name="connsiteY25" fmla="*/ 615325 h 1218140"/>
                <a:gd name="connsiteX26" fmla="*/ 1781582 w 1791907"/>
                <a:gd name="connsiteY26" fmla="*/ 676285 h 1218140"/>
                <a:gd name="connsiteX27" fmla="*/ 1733957 w 1791907"/>
                <a:gd name="connsiteY27" fmla="*/ 546745 h 1218140"/>
                <a:gd name="connsiteX28" fmla="*/ 1667282 w 1791907"/>
                <a:gd name="connsiteY28" fmla="*/ 396250 h 1218140"/>
                <a:gd name="connsiteX29" fmla="*/ 1497737 w 1791907"/>
                <a:gd name="connsiteY29" fmla="*/ 219085 h 1218140"/>
                <a:gd name="connsiteX30" fmla="*/ 1364387 w 1791907"/>
                <a:gd name="connsiteY30" fmla="*/ 129550 h 1218140"/>
                <a:gd name="connsiteX31" fmla="*/ 1486307 w 1791907"/>
                <a:gd name="connsiteY31" fmla="*/ 104785 h 1218140"/>
                <a:gd name="connsiteX32" fmla="*/ 1572032 w 1791907"/>
                <a:gd name="connsiteY32" fmla="*/ 70495 h 1218140"/>
                <a:gd name="connsiteX33" fmla="*/ 1339622 w 1791907"/>
                <a:gd name="connsiteY33" fmla="*/ 62875 h 1218140"/>
                <a:gd name="connsiteX34" fmla="*/ 1128167 w 1791907"/>
                <a:gd name="connsiteY34" fmla="*/ 17155 h 1218140"/>
                <a:gd name="connsiteX35" fmla="*/ 918617 w 1791907"/>
                <a:gd name="connsiteY35" fmla="*/ 10 h 1218140"/>
                <a:gd name="connsiteX36" fmla="*/ 650012 w 1791907"/>
                <a:gd name="connsiteY36" fmla="*/ 19060 h 1218140"/>
                <a:gd name="connsiteX37" fmla="*/ 480467 w 1791907"/>
                <a:gd name="connsiteY37" fmla="*/ 55255 h 1218140"/>
                <a:gd name="connsiteX38" fmla="*/ 352832 w 1791907"/>
                <a:gd name="connsiteY38" fmla="*/ 144790 h 1218140"/>
                <a:gd name="connsiteX39" fmla="*/ 301397 w 1791907"/>
                <a:gd name="connsiteY39" fmla="*/ 215275 h 1218140"/>
                <a:gd name="connsiteX40" fmla="*/ 227102 w 1791907"/>
                <a:gd name="connsiteY40" fmla="*/ 278140 h 1218140"/>
                <a:gd name="connsiteX41" fmla="*/ 160427 w 1791907"/>
                <a:gd name="connsiteY41" fmla="*/ 331480 h 1218140"/>
                <a:gd name="connsiteX42" fmla="*/ 82322 w 1791907"/>
                <a:gd name="connsiteY42" fmla="*/ 485785 h 1218140"/>
                <a:gd name="connsiteX43" fmla="*/ 17552 w 1791907"/>
                <a:gd name="connsiteY43" fmla="*/ 674380 h 1218140"/>
                <a:gd name="connsiteX44" fmla="*/ 2312 w 1791907"/>
                <a:gd name="connsiteY44" fmla="*/ 735340 h 1218140"/>
                <a:gd name="connsiteX45" fmla="*/ 57557 w 1791907"/>
                <a:gd name="connsiteY45" fmla="*/ 678190 h 1218140"/>
                <a:gd name="connsiteX46" fmla="*/ 55652 w 1791907"/>
                <a:gd name="connsiteY46" fmla="*/ 910600 h 1218140"/>
                <a:gd name="connsiteX47" fmla="*/ 68987 w 1791907"/>
                <a:gd name="connsiteY47" fmla="*/ 988705 h 1218140"/>
                <a:gd name="connsiteX48" fmla="*/ 97562 w 1791907"/>
                <a:gd name="connsiteY48" fmla="*/ 891550 h 1218140"/>
                <a:gd name="connsiteX49" fmla="*/ 183287 w 1791907"/>
                <a:gd name="connsiteY49" fmla="*/ 990610 h 1218140"/>
                <a:gd name="connsiteX50" fmla="*/ 175667 w 1791907"/>
                <a:gd name="connsiteY50" fmla="*/ 866785 h 1218140"/>
                <a:gd name="connsiteX51" fmla="*/ 187097 w 1791907"/>
                <a:gd name="connsiteY51" fmla="*/ 725815 h 1218140"/>
                <a:gd name="connsiteX52" fmla="*/ 248057 w 1791907"/>
                <a:gd name="connsiteY52" fmla="*/ 889645 h 1218140"/>
                <a:gd name="connsiteX53" fmla="*/ 227102 w 1791907"/>
                <a:gd name="connsiteY53" fmla="*/ 668665 h 1218140"/>
                <a:gd name="connsiteX54" fmla="*/ 278537 w 1791907"/>
                <a:gd name="connsiteY54" fmla="*/ 495310 h 1218140"/>
                <a:gd name="connsiteX55" fmla="*/ 331877 w 1791907"/>
                <a:gd name="connsiteY55" fmla="*/ 483880 h 1218140"/>
                <a:gd name="connsiteX56" fmla="*/ 419507 w 1791907"/>
                <a:gd name="connsiteY56" fmla="*/ 579130 h 1218140"/>
                <a:gd name="connsiteX0" fmla="*/ 419507 w 1791907"/>
                <a:gd name="connsiteY0" fmla="*/ 579130 h 1218001"/>
                <a:gd name="connsiteX1" fmla="*/ 482372 w 1791907"/>
                <a:gd name="connsiteY1" fmla="*/ 516265 h 1218001"/>
                <a:gd name="connsiteX2" fmla="*/ 566192 w 1791907"/>
                <a:gd name="connsiteY2" fmla="*/ 476260 h 1218001"/>
                <a:gd name="connsiteX3" fmla="*/ 629057 w 1791907"/>
                <a:gd name="connsiteY3" fmla="*/ 577225 h 1218001"/>
                <a:gd name="connsiteX4" fmla="*/ 669062 w 1791907"/>
                <a:gd name="connsiteY4" fmla="*/ 762010 h 1218001"/>
                <a:gd name="connsiteX5" fmla="*/ 672872 w 1791907"/>
                <a:gd name="connsiteY5" fmla="*/ 914410 h 1218001"/>
                <a:gd name="connsiteX6" fmla="*/ 750977 w 1791907"/>
                <a:gd name="connsiteY6" fmla="*/ 718195 h 1218001"/>
                <a:gd name="connsiteX7" fmla="*/ 777647 w 1791907"/>
                <a:gd name="connsiteY7" fmla="*/ 582940 h 1218001"/>
                <a:gd name="connsiteX8" fmla="*/ 1040537 w 1791907"/>
                <a:gd name="connsiteY8" fmla="*/ 870595 h 1218001"/>
                <a:gd name="connsiteX9" fmla="*/ 1091972 w 1791907"/>
                <a:gd name="connsiteY9" fmla="*/ 891550 h 1218001"/>
                <a:gd name="connsiteX10" fmla="*/ 992912 w 1791907"/>
                <a:gd name="connsiteY10" fmla="*/ 723910 h 1218001"/>
                <a:gd name="connsiteX11" fmla="*/ 1194842 w 1791907"/>
                <a:gd name="connsiteY11" fmla="*/ 971560 h 1218001"/>
                <a:gd name="connsiteX12" fmla="*/ 1170077 w 1791907"/>
                <a:gd name="connsiteY12" fmla="*/ 849640 h 1218001"/>
                <a:gd name="connsiteX13" fmla="*/ 1295807 w 1791907"/>
                <a:gd name="connsiteY13" fmla="*/ 958225 h 1218001"/>
                <a:gd name="connsiteX14" fmla="*/ 1341527 w 1791907"/>
                <a:gd name="connsiteY14" fmla="*/ 1122055 h 1218001"/>
                <a:gd name="connsiteX15" fmla="*/ 1364387 w 1791907"/>
                <a:gd name="connsiteY15" fmla="*/ 996325 h 1218001"/>
                <a:gd name="connsiteX16" fmla="*/ 1396242 w 1791907"/>
                <a:gd name="connsiteY16" fmla="*/ 1216108 h 1218001"/>
                <a:gd name="connsiteX17" fmla="*/ 1441273 w 1791907"/>
                <a:gd name="connsiteY17" fmla="*/ 1098331 h 1218001"/>
                <a:gd name="connsiteX18" fmla="*/ 1537035 w 1791907"/>
                <a:gd name="connsiteY18" fmla="*/ 1020559 h 1218001"/>
                <a:gd name="connsiteX19" fmla="*/ 1612723 w 1791907"/>
                <a:gd name="connsiteY19" fmla="*/ 1026628 h 1218001"/>
                <a:gd name="connsiteX20" fmla="*/ 1658267 w 1791907"/>
                <a:gd name="connsiteY20" fmla="*/ 1063688 h 1218001"/>
                <a:gd name="connsiteX21" fmla="*/ 1671424 w 1791907"/>
                <a:gd name="connsiteY21" fmla="*/ 904885 h 1218001"/>
                <a:gd name="connsiteX22" fmla="*/ 1670561 w 1791907"/>
                <a:gd name="connsiteY22" fmla="*/ 824167 h 1218001"/>
                <a:gd name="connsiteX23" fmla="*/ 1741577 w 1791907"/>
                <a:gd name="connsiteY23" fmla="*/ 889645 h 1218001"/>
                <a:gd name="connsiteX24" fmla="*/ 1701572 w 1791907"/>
                <a:gd name="connsiteY24" fmla="*/ 716290 h 1218001"/>
                <a:gd name="connsiteX25" fmla="*/ 1701572 w 1791907"/>
                <a:gd name="connsiteY25" fmla="*/ 615325 h 1218001"/>
                <a:gd name="connsiteX26" fmla="*/ 1781582 w 1791907"/>
                <a:gd name="connsiteY26" fmla="*/ 676285 h 1218001"/>
                <a:gd name="connsiteX27" fmla="*/ 1733957 w 1791907"/>
                <a:gd name="connsiteY27" fmla="*/ 546745 h 1218001"/>
                <a:gd name="connsiteX28" fmla="*/ 1667282 w 1791907"/>
                <a:gd name="connsiteY28" fmla="*/ 396250 h 1218001"/>
                <a:gd name="connsiteX29" fmla="*/ 1497737 w 1791907"/>
                <a:gd name="connsiteY29" fmla="*/ 219085 h 1218001"/>
                <a:gd name="connsiteX30" fmla="*/ 1364387 w 1791907"/>
                <a:gd name="connsiteY30" fmla="*/ 129550 h 1218001"/>
                <a:gd name="connsiteX31" fmla="*/ 1486307 w 1791907"/>
                <a:gd name="connsiteY31" fmla="*/ 104785 h 1218001"/>
                <a:gd name="connsiteX32" fmla="*/ 1572032 w 1791907"/>
                <a:gd name="connsiteY32" fmla="*/ 70495 h 1218001"/>
                <a:gd name="connsiteX33" fmla="*/ 1339622 w 1791907"/>
                <a:gd name="connsiteY33" fmla="*/ 62875 h 1218001"/>
                <a:gd name="connsiteX34" fmla="*/ 1128167 w 1791907"/>
                <a:gd name="connsiteY34" fmla="*/ 17155 h 1218001"/>
                <a:gd name="connsiteX35" fmla="*/ 918617 w 1791907"/>
                <a:gd name="connsiteY35" fmla="*/ 10 h 1218001"/>
                <a:gd name="connsiteX36" fmla="*/ 650012 w 1791907"/>
                <a:gd name="connsiteY36" fmla="*/ 19060 h 1218001"/>
                <a:gd name="connsiteX37" fmla="*/ 480467 w 1791907"/>
                <a:gd name="connsiteY37" fmla="*/ 55255 h 1218001"/>
                <a:gd name="connsiteX38" fmla="*/ 352832 w 1791907"/>
                <a:gd name="connsiteY38" fmla="*/ 144790 h 1218001"/>
                <a:gd name="connsiteX39" fmla="*/ 301397 w 1791907"/>
                <a:gd name="connsiteY39" fmla="*/ 215275 h 1218001"/>
                <a:gd name="connsiteX40" fmla="*/ 227102 w 1791907"/>
                <a:gd name="connsiteY40" fmla="*/ 278140 h 1218001"/>
                <a:gd name="connsiteX41" fmla="*/ 160427 w 1791907"/>
                <a:gd name="connsiteY41" fmla="*/ 331480 h 1218001"/>
                <a:gd name="connsiteX42" fmla="*/ 82322 w 1791907"/>
                <a:gd name="connsiteY42" fmla="*/ 485785 h 1218001"/>
                <a:gd name="connsiteX43" fmla="*/ 17552 w 1791907"/>
                <a:gd name="connsiteY43" fmla="*/ 674380 h 1218001"/>
                <a:gd name="connsiteX44" fmla="*/ 2312 w 1791907"/>
                <a:gd name="connsiteY44" fmla="*/ 735340 h 1218001"/>
                <a:gd name="connsiteX45" fmla="*/ 57557 w 1791907"/>
                <a:gd name="connsiteY45" fmla="*/ 678190 h 1218001"/>
                <a:gd name="connsiteX46" fmla="*/ 55652 w 1791907"/>
                <a:gd name="connsiteY46" fmla="*/ 910600 h 1218001"/>
                <a:gd name="connsiteX47" fmla="*/ 68987 w 1791907"/>
                <a:gd name="connsiteY47" fmla="*/ 988705 h 1218001"/>
                <a:gd name="connsiteX48" fmla="*/ 97562 w 1791907"/>
                <a:gd name="connsiteY48" fmla="*/ 891550 h 1218001"/>
                <a:gd name="connsiteX49" fmla="*/ 183287 w 1791907"/>
                <a:gd name="connsiteY49" fmla="*/ 990610 h 1218001"/>
                <a:gd name="connsiteX50" fmla="*/ 175667 w 1791907"/>
                <a:gd name="connsiteY50" fmla="*/ 866785 h 1218001"/>
                <a:gd name="connsiteX51" fmla="*/ 187097 w 1791907"/>
                <a:gd name="connsiteY51" fmla="*/ 725815 h 1218001"/>
                <a:gd name="connsiteX52" fmla="*/ 248057 w 1791907"/>
                <a:gd name="connsiteY52" fmla="*/ 889645 h 1218001"/>
                <a:gd name="connsiteX53" fmla="*/ 227102 w 1791907"/>
                <a:gd name="connsiteY53" fmla="*/ 668665 h 1218001"/>
                <a:gd name="connsiteX54" fmla="*/ 278537 w 1791907"/>
                <a:gd name="connsiteY54" fmla="*/ 495310 h 1218001"/>
                <a:gd name="connsiteX55" fmla="*/ 331877 w 1791907"/>
                <a:gd name="connsiteY55" fmla="*/ 483880 h 1218001"/>
                <a:gd name="connsiteX56" fmla="*/ 419507 w 1791907"/>
                <a:gd name="connsiteY56" fmla="*/ 579130 h 1218001"/>
                <a:gd name="connsiteX0" fmla="*/ 419507 w 1791907"/>
                <a:gd name="connsiteY0" fmla="*/ 579130 h 1217972"/>
                <a:gd name="connsiteX1" fmla="*/ 482372 w 1791907"/>
                <a:gd name="connsiteY1" fmla="*/ 516265 h 1217972"/>
                <a:gd name="connsiteX2" fmla="*/ 566192 w 1791907"/>
                <a:gd name="connsiteY2" fmla="*/ 476260 h 1217972"/>
                <a:gd name="connsiteX3" fmla="*/ 629057 w 1791907"/>
                <a:gd name="connsiteY3" fmla="*/ 577225 h 1217972"/>
                <a:gd name="connsiteX4" fmla="*/ 669062 w 1791907"/>
                <a:gd name="connsiteY4" fmla="*/ 762010 h 1217972"/>
                <a:gd name="connsiteX5" fmla="*/ 672872 w 1791907"/>
                <a:gd name="connsiteY5" fmla="*/ 914410 h 1217972"/>
                <a:gd name="connsiteX6" fmla="*/ 750977 w 1791907"/>
                <a:gd name="connsiteY6" fmla="*/ 718195 h 1217972"/>
                <a:gd name="connsiteX7" fmla="*/ 777647 w 1791907"/>
                <a:gd name="connsiteY7" fmla="*/ 582940 h 1217972"/>
                <a:gd name="connsiteX8" fmla="*/ 1040537 w 1791907"/>
                <a:gd name="connsiteY8" fmla="*/ 870595 h 1217972"/>
                <a:gd name="connsiteX9" fmla="*/ 1091972 w 1791907"/>
                <a:gd name="connsiteY9" fmla="*/ 891550 h 1217972"/>
                <a:gd name="connsiteX10" fmla="*/ 992912 w 1791907"/>
                <a:gd name="connsiteY10" fmla="*/ 723910 h 1217972"/>
                <a:gd name="connsiteX11" fmla="*/ 1194842 w 1791907"/>
                <a:gd name="connsiteY11" fmla="*/ 971560 h 1217972"/>
                <a:gd name="connsiteX12" fmla="*/ 1170077 w 1791907"/>
                <a:gd name="connsiteY12" fmla="*/ 849640 h 1217972"/>
                <a:gd name="connsiteX13" fmla="*/ 1295807 w 1791907"/>
                <a:gd name="connsiteY13" fmla="*/ 958225 h 1217972"/>
                <a:gd name="connsiteX14" fmla="*/ 1341527 w 1791907"/>
                <a:gd name="connsiteY14" fmla="*/ 1122055 h 1217972"/>
                <a:gd name="connsiteX15" fmla="*/ 1364387 w 1791907"/>
                <a:gd name="connsiteY15" fmla="*/ 996325 h 1217972"/>
                <a:gd name="connsiteX16" fmla="*/ 1396242 w 1791907"/>
                <a:gd name="connsiteY16" fmla="*/ 1216108 h 1217972"/>
                <a:gd name="connsiteX17" fmla="*/ 1441273 w 1791907"/>
                <a:gd name="connsiteY17" fmla="*/ 1098331 h 1217972"/>
                <a:gd name="connsiteX18" fmla="*/ 1542572 w 1791907"/>
                <a:gd name="connsiteY18" fmla="*/ 1031635 h 1217972"/>
                <a:gd name="connsiteX19" fmla="*/ 1612723 w 1791907"/>
                <a:gd name="connsiteY19" fmla="*/ 1026628 h 1217972"/>
                <a:gd name="connsiteX20" fmla="*/ 1658267 w 1791907"/>
                <a:gd name="connsiteY20" fmla="*/ 1063688 h 1217972"/>
                <a:gd name="connsiteX21" fmla="*/ 1671424 w 1791907"/>
                <a:gd name="connsiteY21" fmla="*/ 904885 h 1217972"/>
                <a:gd name="connsiteX22" fmla="*/ 1670561 w 1791907"/>
                <a:gd name="connsiteY22" fmla="*/ 824167 h 1217972"/>
                <a:gd name="connsiteX23" fmla="*/ 1741577 w 1791907"/>
                <a:gd name="connsiteY23" fmla="*/ 889645 h 1217972"/>
                <a:gd name="connsiteX24" fmla="*/ 1701572 w 1791907"/>
                <a:gd name="connsiteY24" fmla="*/ 716290 h 1217972"/>
                <a:gd name="connsiteX25" fmla="*/ 1701572 w 1791907"/>
                <a:gd name="connsiteY25" fmla="*/ 615325 h 1217972"/>
                <a:gd name="connsiteX26" fmla="*/ 1781582 w 1791907"/>
                <a:gd name="connsiteY26" fmla="*/ 676285 h 1217972"/>
                <a:gd name="connsiteX27" fmla="*/ 1733957 w 1791907"/>
                <a:gd name="connsiteY27" fmla="*/ 546745 h 1217972"/>
                <a:gd name="connsiteX28" fmla="*/ 1667282 w 1791907"/>
                <a:gd name="connsiteY28" fmla="*/ 396250 h 1217972"/>
                <a:gd name="connsiteX29" fmla="*/ 1497737 w 1791907"/>
                <a:gd name="connsiteY29" fmla="*/ 219085 h 1217972"/>
                <a:gd name="connsiteX30" fmla="*/ 1364387 w 1791907"/>
                <a:gd name="connsiteY30" fmla="*/ 129550 h 1217972"/>
                <a:gd name="connsiteX31" fmla="*/ 1486307 w 1791907"/>
                <a:gd name="connsiteY31" fmla="*/ 104785 h 1217972"/>
                <a:gd name="connsiteX32" fmla="*/ 1572032 w 1791907"/>
                <a:gd name="connsiteY32" fmla="*/ 70495 h 1217972"/>
                <a:gd name="connsiteX33" fmla="*/ 1339622 w 1791907"/>
                <a:gd name="connsiteY33" fmla="*/ 62875 h 1217972"/>
                <a:gd name="connsiteX34" fmla="*/ 1128167 w 1791907"/>
                <a:gd name="connsiteY34" fmla="*/ 17155 h 1217972"/>
                <a:gd name="connsiteX35" fmla="*/ 918617 w 1791907"/>
                <a:gd name="connsiteY35" fmla="*/ 10 h 1217972"/>
                <a:gd name="connsiteX36" fmla="*/ 650012 w 1791907"/>
                <a:gd name="connsiteY36" fmla="*/ 19060 h 1217972"/>
                <a:gd name="connsiteX37" fmla="*/ 480467 w 1791907"/>
                <a:gd name="connsiteY37" fmla="*/ 55255 h 1217972"/>
                <a:gd name="connsiteX38" fmla="*/ 352832 w 1791907"/>
                <a:gd name="connsiteY38" fmla="*/ 144790 h 1217972"/>
                <a:gd name="connsiteX39" fmla="*/ 301397 w 1791907"/>
                <a:gd name="connsiteY39" fmla="*/ 215275 h 1217972"/>
                <a:gd name="connsiteX40" fmla="*/ 227102 w 1791907"/>
                <a:gd name="connsiteY40" fmla="*/ 278140 h 1217972"/>
                <a:gd name="connsiteX41" fmla="*/ 160427 w 1791907"/>
                <a:gd name="connsiteY41" fmla="*/ 331480 h 1217972"/>
                <a:gd name="connsiteX42" fmla="*/ 82322 w 1791907"/>
                <a:gd name="connsiteY42" fmla="*/ 485785 h 1217972"/>
                <a:gd name="connsiteX43" fmla="*/ 17552 w 1791907"/>
                <a:gd name="connsiteY43" fmla="*/ 674380 h 1217972"/>
                <a:gd name="connsiteX44" fmla="*/ 2312 w 1791907"/>
                <a:gd name="connsiteY44" fmla="*/ 735340 h 1217972"/>
                <a:gd name="connsiteX45" fmla="*/ 57557 w 1791907"/>
                <a:gd name="connsiteY45" fmla="*/ 678190 h 1217972"/>
                <a:gd name="connsiteX46" fmla="*/ 55652 w 1791907"/>
                <a:gd name="connsiteY46" fmla="*/ 910600 h 1217972"/>
                <a:gd name="connsiteX47" fmla="*/ 68987 w 1791907"/>
                <a:gd name="connsiteY47" fmla="*/ 988705 h 1217972"/>
                <a:gd name="connsiteX48" fmla="*/ 97562 w 1791907"/>
                <a:gd name="connsiteY48" fmla="*/ 891550 h 1217972"/>
                <a:gd name="connsiteX49" fmla="*/ 183287 w 1791907"/>
                <a:gd name="connsiteY49" fmla="*/ 990610 h 1217972"/>
                <a:gd name="connsiteX50" fmla="*/ 175667 w 1791907"/>
                <a:gd name="connsiteY50" fmla="*/ 866785 h 1217972"/>
                <a:gd name="connsiteX51" fmla="*/ 187097 w 1791907"/>
                <a:gd name="connsiteY51" fmla="*/ 725815 h 1217972"/>
                <a:gd name="connsiteX52" fmla="*/ 248057 w 1791907"/>
                <a:gd name="connsiteY52" fmla="*/ 889645 h 1217972"/>
                <a:gd name="connsiteX53" fmla="*/ 227102 w 1791907"/>
                <a:gd name="connsiteY53" fmla="*/ 668665 h 1217972"/>
                <a:gd name="connsiteX54" fmla="*/ 278537 w 1791907"/>
                <a:gd name="connsiteY54" fmla="*/ 495310 h 1217972"/>
                <a:gd name="connsiteX55" fmla="*/ 331877 w 1791907"/>
                <a:gd name="connsiteY55" fmla="*/ 483880 h 1217972"/>
                <a:gd name="connsiteX56" fmla="*/ 419507 w 1791907"/>
                <a:gd name="connsiteY56" fmla="*/ 579130 h 1217972"/>
                <a:gd name="connsiteX0" fmla="*/ 419507 w 1791907"/>
                <a:gd name="connsiteY0" fmla="*/ 579130 h 1217972"/>
                <a:gd name="connsiteX1" fmla="*/ 482372 w 1791907"/>
                <a:gd name="connsiteY1" fmla="*/ 516265 h 1217972"/>
                <a:gd name="connsiteX2" fmla="*/ 566192 w 1791907"/>
                <a:gd name="connsiteY2" fmla="*/ 476260 h 1217972"/>
                <a:gd name="connsiteX3" fmla="*/ 629057 w 1791907"/>
                <a:gd name="connsiteY3" fmla="*/ 577225 h 1217972"/>
                <a:gd name="connsiteX4" fmla="*/ 669062 w 1791907"/>
                <a:gd name="connsiteY4" fmla="*/ 762010 h 1217972"/>
                <a:gd name="connsiteX5" fmla="*/ 672872 w 1791907"/>
                <a:gd name="connsiteY5" fmla="*/ 914410 h 1217972"/>
                <a:gd name="connsiteX6" fmla="*/ 750977 w 1791907"/>
                <a:gd name="connsiteY6" fmla="*/ 718195 h 1217972"/>
                <a:gd name="connsiteX7" fmla="*/ 777647 w 1791907"/>
                <a:gd name="connsiteY7" fmla="*/ 582940 h 1217972"/>
                <a:gd name="connsiteX8" fmla="*/ 1040537 w 1791907"/>
                <a:gd name="connsiteY8" fmla="*/ 870595 h 1217972"/>
                <a:gd name="connsiteX9" fmla="*/ 1091972 w 1791907"/>
                <a:gd name="connsiteY9" fmla="*/ 891550 h 1217972"/>
                <a:gd name="connsiteX10" fmla="*/ 992912 w 1791907"/>
                <a:gd name="connsiteY10" fmla="*/ 723910 h 1217972"/>
                <a:gd name="connsiteX11" fmla="*/ 1194842 w 1791907"/>
                <a:gd name="connsiteY11" fmla="*/ 971560 h 1217972"/>
                <a:gd name="connsiteX12" fmla="*/ 1170077 w 1791907"/>
                <a:gd name="connsiteY12" fmla="*/ 849640 h 1217972"/>
                <a:gd name="connsiteX13" fmla="*/ 1295807 w 1791907"/>
                <a:gd name="connsiteY13" fmla="*/ 958225 h 1217972"/>
                <a:gd name="connsiteX14" fmla="*/ 1341527 w 1791907"/>
                <a:gd name="connsiteY14" fmla="*/ 1122055 h 1217972"/>
                <a:gd name="connsiteX15" fmla="*/ 1364387 w 1791907"/>
                <a:gd name="connsiteY15" fmla="*/ 996325 h 1217972"/>
                <a:gd name="connsiteX16" fmla="*/ 1396242 w 1791907"/>
                <a:gd name="connsiteY16" fmla="*/ 1216108 h 1217972"/>
                <a:gd name="connsiteX17" fmla="*/ 1457887 w 1791907"/>
                <a:gd name="connsiteY17" fmla="*/ 1098331 h 1217972"/>
                <a:gd name="connsiteX18" fmla="*/ 1542572 w 1791907"/>
                <a:gd name="connsiteY18" fmla="*/ 1031635 h 1217972"/>
                <a:gd name="connsiteX19" fmla="*/ 1612723 w 1791907"/>
                <a:gd name="connsiteY19" fmla="*/ 1026628 h 1217972"/>
                <a:gd name="connsiteX20" fmla="*/ 1658267 w 1791907"/>
                <a:gd name="connsiteY20" fmla="*/ 1063688 h 1217972"/>
                <a:gd name="connsiteX21" fmla="*/ 1671424 w 1791907"/>
                <a:gd name="connsiteY21" fmla="*/ 904885 h 1217972"/>
                <a:gd name="connsiteX22" fmla="*/ 1670561 w 1791907"/>
                <a:gd name="connsiteY22" fmla="*/ 824167 h 1217972"/>
                <a:gd name="connsiteX23" fmla="*/ 1741577 w 1791907"/>
                <a:gd name="connsiteY23" fmla="*/ 889645 h 1217972"/>
                <a:gd name="connsiteX24" fmla="*/ 1701572 w 1791907"/>
                <a:gd name="connsiteY24" fmla="*/ 716290 h 1217972"/>
                <a:gd name="connsiteX25" fmla="*/ 1701572 w 1791907"/>
                <a:gd name="connsiteY25" fmla="*/ 615325 h 1217972"/>
                <a:gd name="connsiteX26" fmla="*/ 1781582 w 1791907"/>
                <a:gd name="connsiteY26" fmla="*/ 676285 h 1217972"/>
                <a:gd name="connsiteX27" fmla="*/ 1733957 w 1791907"/>
                <a:gd name="connsiteY27" fmla="*/ 546745 h 1217972"/>
                <a:gd name="connsiteX28" fmla="*/ 1667282 w 1791907"/>
                <a:gd name="connsiteY28" fmla="*/ 396250 h 1217972"/>
                <a:gd name="connsiteX29" fmla="*/ 1497737 w 1791907"/>
                <a:gd name="connsiteY29" fmla="*/ 219085 h 1217972"/>
                <a:gd name="connsiteX30" fmla="*/ 1364387 w 1791907"/>
                <a:gd name="connsiteY30" fmla="*/ 129550 h 1217972"/>
                <a:gd name="connsiteX31" fmla="*/ 1486307 w 1791907"/>
                <a:gd name="connsiteY31" fmla="*/ 104785 h 1217972"/>
                <a:gd name="connsiteX32" fmla="*/ 1572032 w 1791907"/>
                <a:gd name="connsiteY32" fmla="*/ 70495 h 1217972"/>
                <a:gd name="connsiteX33" fmla="*/ 1339622 w 1791907"/>
                <a:gd name="connsiteY33" fmla="*/ 62875 h 1217972"/>
                <a:gd name="connsiteX34" fmla="*/ 1128167 w 1791907"/>
                <a:gd name="connsiteY34" fmla="*/ 17155 h 1217972"/>
                <a:gd name="connsiteX35" fmla="*/ 918617 w 1791907"/>
                <a:gd name="connsiteY35" fmla="*/ 10 h 1217972"/>
                <a:gd name="connsiteX36" fmla="*/ 650012 w 1791907"/>
                <a:gd name="connsiteY36" fmla="*/ 19060 h 1217972"/>
                <a:gd name="connsiteX37" fmla="*/ 480467 w 1791907"/>
                <a:gd name="connsiteY37" fmla="*/ 55255 h 1217972"/>
                <a:gd name="connsiteX38" fmla="*/ 352832 w 1791907"/>
                <a:gd name="connsiteY38" fmla="*/ 144790 h 1217972"/>
                <a:gd name="connsiteX39" fmla="*/ 301397 w 1791907"/>
                <a:gd name="connsiteY39" fmla="*/ 215275 h 1217972"/>
                <a:gd name="connsiteX40" fmla="*/ 227102 w 1791907"/>
                <a:gd name="connsiteY40" fmla="*/ 278140 h 1217972"/>
                <a:gd name="connsiteX41" fmla="*/ 160427 w 1791907"/>
                <a:gd name="connsiteY41" fmla="*/ 331480 h 1217972"/>
                <a:gd name="connsiteX42" fmla="*/ 82322 w 1791907"/>
                <a:gd name="connsiteY42" fmla="*/ 485785 h 1217972"/>
                <a:gd name="connsiteX43" fmla="*/ 17552 w 1791907"/>
                <a:gd name="connsiteY43" fmla="*/ 674380 h 1217972"/>
                <a:gd name="connsiteX44" fmla="*/ 2312 w 1791907"/>
                <a:gd name="connsiteY44" fmla="*/ 735340 h 1217972"/>
                <a:gd name="connsiteX45" fmla="*/ 57557 w 1791907"/>
                <a:gd name="connsiteY45" fmla="*/ 678190 h 1217972"/>
                <a:gd name="connsiteX46" fmla="*/ 55652 w 1791907"/>
                <a:gd name="connsiteY46" fmla="*/ 910600 h 1217972"/>
                <a:gd name="connsiteX47" fmla="*/ 68987 w 1791907"/>
                <a:gd name="connsiteY47" fmla="*/ 988705 h 1217972"/>
                <a:gd name="connsiteX48" fmla="*/ 97562 w 1791907"/>
                <a:gd name="connsiteY48" fmla="*/ 891550 h 1217972"/>
                <a:gd name="connsiteX49" fmla="*/ 183287 w 1791907"/>
                <a:gd name="connsiteY49" fmla="*/ 990610 h 1217972"/>
                <a:gd name="connsiteX50" fmla="*/ 175667 w 1791907"/>
                <a:gd name="connsiteY50" fmla="*/ 866785 h 1217972"/>
                <a:gd name="connsiteX51" fmla="*/ 187097 w 1791907"/>
                <a:gd name="connsiteY51" fmla="*/ 725815 h 1217972"/>
                <a:gd name="connsiteX52" fmla="*/ 248057 w 1791907"/>
                <a:gd name="connsiteY52" fmla="*/ 889645 h 1217972"/>
                <a:gd name="connsiteX53" fmla="*/ 227102 w 1791907"/>
                <a:gd name="connsiteY53" fmla="*/ 668665 h 1217972"/>
                <a:gd name="connsiteX54" fmla="*/ 278537 w 1791907"/>
                <a:gd name="connsiteY54" fmla="*/ 495310 h 1217972"/>
                <a:gd name="connsiteX55" fmla="*/ 331877 w 1791907"/>
                <a:gd name="connsiteY55" fmla="*/ 483880 h 1217972"/>
                <a:gd name="connsiteX56" fmla="*/ 419507 w 1791907"/>
                <a:gd name="connsiteY56" fmla="*/ 579130 h 1217972"/>
                <a:gd name="connsiteX0" fmla="*/ 419507 w 1791907"/>
                <a:gd name="connsiteY0" fmla="*/ 579130 h 1217972"/>
                <a:gd name="connsiteX1" fmla="*/ 482372 w 1791907"/>
                <a:gd name="connsiteY1" fmla="*/ 516265 h 1217972"/>
                <a:gd name="connsiteX2" fmla="*/ 566192 w 1791907"/>
                <a:gd name="connsiteY2" fmla="*/ 476260 h 1217972"/>
                <a:gd name="connsiteX3" fmla="*/ 629057 w 1791907"/>
                <a:gd name="connsiteY3" fmla="*/ 577225 h 1217972"/>
                <a:gd name="connsiteX4" fmla="*/ 669062 w 1791907"/>
                <a:gd name="connsiteY4" fmla="*/ 762010 h 1217972"/>
                <a:gd name="connsiteX5" fmla="*/ 672872 w 1791907"/>
                <a:gd name="connsiteY5" fmla="*/ 914410 h 1217972"/>
                <a:gd name="connsiteX6" fmla="*/ 750977 w 1791907"/>
                <a:gd name="connsiteY6" fmla="*/ 718195 h 1217972"/>
                <a:gd name="connsiteX7" fmla="*/ 777647 w 1791907"/>
                <a:gd name="connsiteY7" fmla="*/ 582940 h 1217972"/>
                <a:gd name="connsiteX8" fmla="*/ 1040537 w 1791907"/>
                <a:gd name="connsiteY8" fmla="*/ 870595 h 1217972"/>
                <a:gd name="connsiteX9" fmla="*/ 1091972 w 1791907"/>
                <a:gd name="connsiteY9" fmla="*/ 891550 h 1217972"/>
                <a:gd name="connsiteX10" fmla="*/ 992912 w 1791907"/>
                <a:gd name="connsiteY10" fmla="*/ 723910 h 1217972"/>
                <a:gd name="connsiteX11" fmla="*/ 1194842 w 1791907"/>
                <a:gd name="connsiteY11" fmla="*/ 971560 h 1217972"/>
                <a:gd name="connsiteX12" fmla="*/ 1170077 w 1791907"/>
                <a:gd name="connsiteY12" fmla="*/ 849640 h 1217972"/>
                <a:gd name="connsiteX13" fmla="*/ 1295807 w 1791907"/>
                <a:gd name="connsiteY13" fmla="*/ 958225 h 1217972"/>
                <a:gd name="connsiteX14" fmla="*/ 1341527 w 1791907"/>
                <a:gd name="connsiteY14" fmla="*/ 1122055 h 1217972"/>
                <a:gd name="connsiteX15" fmla="*/ 1364387 w 1791907"/>
                <a:gd name="connsiteY15" fmla="*/ 996325 h 1217972"/>
                <a:gd name="connsiteX16" fmla="*/ 1396242 w 1791907"/>
                <a:gd name="connsiteY16" fmla="*/ 1216108 h 1217972"/>
                <a:gd name="connsiteX17" fmla="*/ 1457887 w 1791907"/>
                <a:gd name="connsiteY17" fmla="*/ 1098331 h 1217972"/>
                <a:gd name="connsiteX18" fmla="*/ 1542572 w 1791907"/>
                <a:gd name="connsiteY18" fmla="*/ 1031635 h 1217972"/>
                <a:gd name="connsiteX19" fmla="*/ 1612723 w 1791907"/>
                <a:gd name="connsiteY19" fmla="*/ 1026628 h 1217972"/>
                <a:gd name="connsiteX20" fmla="*/ 1663804 w 1791907"/>
                <a:gd name="connsiteY20" fmla="*/ 1091377 h 1217972"/>
                <a:gd name="connsiteX21" fmla="*/ 1671424 w 1791907"/>
                <a:gd name="connsiteY21" fmla="*/ 904885 h 1217972"/>
                <a:gd name="connsiteX22" fmla="*/ 1670561 w 1791907"/>
                <a:gd name="connsiteY22" fmla="*/ 824167 h 1217972"/>
                <a:gd name="connsiteX23" fmla="*/ 1741577 w 1791907"/>
                <a:gd name="connsiteY23" fmla="*/ 889645 h 1217972"/>
                <a:gd name="connsiteX24" fmla="*/ 1701572 w 1791907"/>
                <a:gd name="connsiteY24" fmla="*/ 716290 h 1217972"/>
                <a:gd name="connsiteX25" fmla="*/ 1701572 w 1791907"/>
                <a:gd name="connsiteY25" fmla="*/ 615325 h 1217972"/>
                <a:gd name="connsiteX26" fmla="*/ 1781582 w 1791907"/>
                <a:gd name="connsiteY26" fmla="*/ 676285 h 1217972"/>
                <a:gd name="connsiteX27" fmla="*/ 1733957 w 1791907"/>
                <a:gd name="connsiteY27" fmla="*/ 546745 h 1217972"/>
                <a:gd name="connsiteX28" fmla="*/ 1667282 w 1791907"/>
                <a:gd name="connsiteY28" fmla="*/ 396250 h 1217972"/>
                <a:gd name="connsiteX29" fmla="*/ 1497737 w 1791907"/>
                <a:gd name="connsiteY29" fmla="*/ 219085 h 1217972"/>
                <a:gd name="connsiteX30" fmla="*/ 1364387 w 1791907"/>
                <a:gd name="connsiteY30" fmla="*/ 129550 h 1217972"/>
                <a:gd name="connsiteX31" fmla="*/ 1486307 w 1791907"/>
                <a:gd name="connsiteY31" fmla="*/ 104785 h 1217972"/>
                <a:gd name="connsiteX32" fmla="*/ 1572032 w 1791907"/>
                <a:gd name="connsiteY32" fmla="*/ 70495 h 1217972"/>
                <a:gd name="connsiteX33" fmla="*/ 1339622 w 1791907"/>
                <a:gd name="connsiteY33" fmla="*/ 62875 h 1217972"/>
                <a:gd name="connsiteX34" fmla="*/ 1128167 w 1791907"/>
                <a:gd name="connsiteY34" fmla="*/ 17155 h 1217972"/>
                <a:gd name="connsiteX35" fmla="*/ 918617 w 1791907"/>
                <a:gd name="connsiteY35" fmla="*/ 10 h 1217972"/>
                <a:gd name="connsiteX36" fmla="*/ 650012 w 1791907"/>
                <a:gd name="connsiteY36" fmla="*/ 19060 h 1217972"/>
                <a:gd name="connsiteX37" fmla="*/ 480467 w 1791907"/>
                <a:gd name="connsiteY37" fmla="*/ 55255 h 1217972"/>
                <a:gd name="connsiteX38" fmla="*/ 352832 w 1791907"/>
                <a:gd name="connsiteY38" fmla="*/ 144790 h 1217972"/>
                <a:gd name="connsiteX39" fmla="*/ 301397 w 1791907"/>
                <a:gd name="connsiteY39" fmla="*/ 215275 h 1217972"/>
                <a:gd name="connsiteX40" fmla="*/ 227102 w 1791907"/>
                <a:gd name="connsiteY40" fmla="*/ 278140 h 1217972"/>
                <a:gd name="connsiteX41" fmla="*/ 160427 w 1791907"/>
                <a:gd name="connsiteY41" fmla="*/ 331480 h 1217972"/>
                <a:gd name="connsiteX42" fmla="*/ 82322 w 1791907"/>
                <a:gd name="connsiteY42" fmla="*/ 485785 h 1217972"/>
                <a:gd name="connsiteX43" fmla="*/ 17552 w 1791907"/>
                <a:gd name="connsiteY43" fmla="*/ 674380 h 1217972"/>
                <a:gd name="connsiteX44" fmla="*/ 2312 w 1791907"/>
                <a:gd name="connsiteY44" fmla="*/ 735340 h 1217972"/>
                <a:gd name="connsiteX45" fmla="*/ 57557 w 1791907"/>
                <a:gd name="connsiteY45" fmla="*/ 678190 h 1217972"/>
                <a:gd name="connsiteX46" fmla="*/ 55652 w 1791907"/>
                <a:gd name="connsiteY46" fmla="*/ 910600 h 1217972"/>
                <a:gd name="connsiteX47" fmla="*/ 68987 w 1791907"/>
                <a:gd name="connsiteY47" fmla="*/ 988705 h 1217972"/>
                <a:gd name="connsiteX48" fmla="*/ 97562 w 1791907"/>
                <a:gd name="connsiteY48" fmla="*/ 891550 h 1217972"/>
                <a:gd name="connsiteX49" fmla="*/ 183287 w 1791907"/>
                <a:gd name="connsiteY49" fmla="*/ 990610 h 1217972"/>
                <a:gd name="connsiteX50" fmla="*/ 175667 w 1791907"/>
                <a:gd name="connsiteY50" fmla="*/ 866785 h 1217972"/>
                <a:gd name="connsiteX51" fmla="*/ 187097 w 1791907"/>
                <a:gd name="connsiteY51" fmla="*/ 725815 h 1217972"/>
                <a:gd name="connsiteX52" fmla="*/ 248057 w 1791907"/>
                <a:gd name="connsiteY52" fmla="*/ 889645 h 1217972"/>
                <a:gd name="connsiteX53" fmla="*/ 227102 w 1791907"/>
                <a:gd name="connsiteY53" fmla="*/ 668665 h 1217972"/>
                <a:gd name="connsiteX54" fmla="*/ 278537 w 1791907"/>
                <a:gd name="connsiteY54" fmla="*/ 495310 h 1217972"/>
                <a:gd name="connsiteX55" fmla="*/ 331877 w 1791907"/>
                <a:gd name="connsiteY55" fmla="*/ 483880 h 1217972"/>
                <a:gd name="connsiteX56" fmla="*/ 419507 w 1791907"/>
                <a:gd name="connsiteY56" fmla="*/ 579130 h 1217972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12723 w 1791907"/>
                <a:gd name="connsiteY19" fmla="*/ 102662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12723 w 1791907"/>
                <a:gd name="connsiteY19" fmla="*/ 102662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9683 w 1791907"/>
                <a:gd name="connsiteY19" fmla="*/ 1023635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791907" h="1217958">
                  <a:moveTo>
                    <a:pt x="419507" y="579130"/>
                  </a:moveTo>
                  <a:cubicBezTo>
                    <a:pt x="436969" y="555952"/>
                    <a:pt x="457925" y="533410"/>
                    <a:pt x="482372" y="516265"/>
                  </a:cubicBezTo>
                  <a:cubicBezTo>
                    <a:pt x="506820" y="499120"/>
                    <a:pt x="541745" y="466100"/>
                    <a:pt x="566192" y="476260"/>
                  </a:cubicBezTo>
                  <a:cubicBezTo>
                    <a:pt x="590639" y="486420"/>
                    <a:pt x="611912" y="529600"/>
                    <a:pt x="629057" y="577225"/>
                  </a:cubicBezTo>
                  <a:cubicBezTo>
                    <a:pt x="646202" y="624850"/>
                    <a:pt x="661759" y="700097"/>
                    <a:pt x="669062" y="762010"/>
                  </a:cubicBezTo>
                  <a:cubicBezTo>
                    <a:pt x="676365" y="823923"/>
                    <a:pt x="659220" y="921712"/>
                    <a:pt x="672872" y="914410"/>
                  </a:cubicBezTo>
                  <a:cubicBezTo>
                    <a:pt x="686524" y="907108"/>
                    <a:pt x="744945" y="781060"/>
                    <a:pt x="750977" y="718195"/>
                  </a:cubicBezTo>
                  <a:cubicBezTo>
                    <a:pt x="757009" y="655330"/>
                    <a:pt x="750342" y="551825"/>
                    <a:pt x="777647" y="582940"/>
                  </a:cubicBezTo>
                  <a:cubicBezTo>
                    <a:pt x="804952" y="614055"/>
                    <a:pt x="988150" y="819160"/>
                    <a:pt x="1040537" y="870595"/>
                  </a:cubicBezTo>
                  <a:cubicBezTo>
                    <a:pt x="1092925" y="922030"/>
                    <a:pt x="1099909" y="915997"/>
                    <a:pt x="1091972" y="891550"/>
                  </a:cubicBezTo>
                  <a:cubicBezTo>
                    <a:pt x="1084035" y="867103"/>
                    <a:pt x="975767" y="710575"/>
                    <a:pt x="992912" y="723910"/>
                  </a:cubicBezTo>
                  <a:cubicBezTo>
                    <a:pt x="1010057" y="737245"/>
                    <a:pt x="1165315" y="950605"/>
                    <a:pt x="1194842" y="971560"/>
                  </a:cubicBezTo>
                  <a:cubicBezTo>
                    <a:pt x="1224370" y="992515"/>
                    <a:pt x="1153249" y="851863"/>
                    <a:pt x="1170077" y="849640"/>
                  </a:cubicBezTo>
                  <a:cubicBezTo>
                    <a:pt x="1186905" y="847417"/>
                    <a:pt x="1267232" y="912822"/>
                    <a:pt x="1295807" y="958225"/>
                  </a:cubicBezTo>
                  <a:cubicBezTo>
                    <a:pt x="1324382" y="1003628"/>
                    <a:pt x="1330097" y="1115705"/>
                    <a:pt x="1341527" y="1122055"/>
                  </a:cubicBezTo>
                  <a:cubicBezTo>
                    <a:pt x="1352957" y="1128405"/>
                    <a:pt x="1355268" y="980650"/>
                    <a:pt x="1364387" y="996325"/>
                  </a:cubicBezTo>
                  <a:cubicBezTo>
                    <a:pt x="1373506" y="1012001"/>
                    <a:pt x="1380659" y="1199107"/>
                    <a:pt x="1396242" y="1216108"/>
                  </a:cubicBezTo>
                  <a:cubicBezTo>
                    <a:pt x="1411825" y="1233109"/>
                    <a:pt x="1435806" y="1128153"/>
                    <a:pt x="1457887" y="1098331"/>
                  </a:cubicBezTo>
                  <a:cubicBezTo>
                    <a:pt x="1479968" y="1068509"/>
                    <a:pt x="1504441" y="1047627"/>
                    <a:pt x="1528727" y="1037173"/>
                  </a:cubicBezTo>
                  <a:cubicBezTo>
                    <a:pt x="1553013" y="1026719"/>
                    <a:pt x="1553404" y="1018268"/>
                    <a:pt x="1603606" y="1035608"/>
                  </a:cubicBezTo>
                  <a:cubicBezTo>
                    <a:pt x="1653808" y="1052948"/>
                    <a:pt x="1652501" y="1113164"/>
                    <a:pt x="1663804" y="1091377"/>
                  </a:cubicBezTo>
                  <a:cubicBezTo>
                    <a:pt x="1675107" y="1069590"/>
                    <a:pt x="1670298" y="949420"/>
                    <a:pt x="1671424" y="904885"/>
                  </a:cubicBezTo>
                  <a:cubicBezTo>
                    <a:pt x="1672550" y="860350"/>
                    <a:pt x="1658869" y="826707"/>
                    <a:pt x="1670561" y="824167"/>
                  </a:cubicBezTo>
                  <a:cubicBezTo>
                    <a:pt x="1682253" y="821627"/>
                    <a:pt x="1736409" y="907624"/>
                    <a:pt x="1741577" y="889645"/>
                  </a:cubicBezTo>
                  <a:cubicBezTo>
                    <a:pt x="1746745" y="871666"/>
                    <a:pt x="1708240" y="762010"/>
                    <a:pt x="1701572" y="716290"/>
                  </a:cubicBezTo>
                  <a:cubicBezTo>
                    <a:pt x="1694905" y="670570"/>
                    <a:pt x="1688237" y="621992"/>
                    <a:pt x="1701572" y="615325"/>
                  </a:cubicBezTo>
                  <a:cubicBezTo>
                    <a:pt x="1714907" y="608658"/>
                    <a:pt x="1825715" y="744865"/>
                    <a:pt x="1781582" y="676285"/>
                  </a:cubicBezTo>
                  <a:cubicBezTo>
                    <a:pt x="1737449" y="607705"/>
                    <a:pt x="1753007" y="593418"/>
                    <a:pt x="1733957" y="546745"/>
                  </a:cubicBezTo>
                  <a:cubicBezTo>
                    <a:pt x="1714907" y="500073"/>
                    <a:pt x="1706652" y="450860"/>
                    <a:pt x="1667282" y="396250"/>
                  </a:cubicBezTo>
                  <a:cubicBezTo>
                    <a:pt x="1627912" y="341640"/>
                    <a:pt x="1548219" y="263535"/>
                    <a:pt x="1497737" y="219085"/>
                  </a:cubicBezTo>
                  <a:cubicBezTo>
                    <a:pt x="1447255" y="174635"/>
                    <a:pt x="1366292" y="148600"/>
                    <a:pt x="1364387" y="129550"/>
                  </a:cubicBezTo>
                  <a:cubicBezTo>
                    <a:pt x="1362482" y="110500"/>
                    <a:pt x="1451700" y="114627"/>
                    <a:pt x="1486307" y="104785"/>
                  </a:cubicBezTo>
                  <a:cubicBezTo>
                    <a:pt x="1520914" y="94943"/>
                    <a:pt x="1596479" y="77480"/>
                    <a:pt x="1572032" y="70495"/>
                  </a:cubicBezTo>
                  <a:cubicBezTo>
                    <a:pt x="1547585" y="63510"/>
                    <a:pt x="1413599" y="71765"/>
                    <a:pt x="1339622" y="62875"/>
                  </a:cubicBezTo>
                  <a:cubicBezTo>
                    <a:pt x="1265645" y="53985"/>
                    <a:pt x="1198335" y="27632"/>
                    <a:pt x="1128167" y="17155"/>
                  </a:cubicBezTo>
                  <a:cubicBezTo>
                    <a:pt x="1058000" y="6677"/>
                    <a:pt x="998310" y="-308"/>
                    <a:pt x="918617" y="10"/>
                  </a:cubicBezTo>
                  <a:cubicBezTo>
                    <a:pt x="838925" y="327"/>
                    <a:pt x="723037" y="9853"/>
                    <a:pt x="650012" y="19060"/>
                  </a:cubicBezTo>
                  <a:cubicBezTo>
                    <a:pt x="576987" y="28267"/>
                    <a:pt x="529997" y="34300"/>
                    <a:pt x="480467" y="55255"/>
                  </a:cubicBezTo>
                  <a:cubicBezTo>
                    <a:pt x="430937" y="76210"/>
                    <a:pt x="382677" y="118120"/>
                    <a:pt x="352832" y="144790"/>
                  </a:cubicBezTo>
                  <a:cubicBezTo>
                    <a:pt x="322987" y="171460"/>
                    <a:pt x="322352" y="193050"/>
                    <a:pt x="301397" y="215275"/>
                  </a:cubicBezTo>
                  <a:cubicBezTo>
                    <a:pt x="280442" y="237500"/>
                    <a:pt x="250597" y="258773"/>
                    <a:pt x="227102" y="278140"/>
                  </a:cubicBezTo>
                  <a:cubicBezTo>
                    <a:pt x="203607" y="297507"/>
                    <a:pt x="184557" y="296872"/>
                    <a:pt x="160427" y="331480"/>
                  </a:cubicBezTo>
                  <a:cubicBezTo>
                    <a:pt x="136297" y="366088"/>
                    <a:pt x="106134" y="428635"/>
                    <a:pt x="82322" y="485785"/>
                  </a:cubicBezTo>
                  <a:cubicBezTo>
                    <a:pt x="58510" y="542935"/>
                    <a:pt x="30887" y="632788"/>
                    <a:pt x="17552" y="674380"/>
                  </a:cubicBezTo>
                  <a:cubicBezTo>
                    <a:pt x="4217" y="715972"/>
                    <a:pt x="-4355" y="734705"/>
                    <a:pt x="2312" y="735340"/>
                  </a:cubicBezTo>
                  <a:cubicBezTo>
                    <a:pt x="8979" y="735975"/>
                    <a:pt x="48667" y="648980"/>
                    <a:pt x="57557" y="678190"/>
                  </a:cubicBezTo>
                  <a:cubicBezTo>
                    <a:pt x="66447" y="707400"/>
                    <a:pt x="53747" y="858848"/>
                    <a:pt x="55652" y="910600"/>
                  </a:cubicBezTo>
                  <a:cubicBezTo>
                    <a:pt x="57557" y="962352"/>
                    <a:pt x="62002" y="991880"/>
                    <a:pt x="68987" y="988705"/>
                  </a:cubicBezTo>
                  <a:cubicBezTo>
                    <a:pt x="75972" y="985530"/>
                    <a:pt x="78512" y="891232"/>
                    <a:pt x="97562" y="891550"/>
                  </a:cubicBezTo>
                  <a:cubicBezTo>
                    <a:pt x="116612" y="891868"/>
                    <a:pt x="170269" y="994738"/>
                    <a:pt x="183287" y="990610"/>
                  </a:cubicBezTo>
                  <a:cubicBezTo>
                    <a:pt x="196304" y="986483"/>
                    <a:pt x="175032" y="910917"/>
                    <a:pt x="175667" y="866785"/>
                  </a:cubicBezTo>
                  <a:cubicBezTo>
                    <a:pt x="176302" y="822653"/>
                    <a:pt x="175032" y="722005"/>
                    <a:pt x="187097" y="725815"/>
                  </a:cubicBezTo>
                  <a:cubicBezTo>
                    <a:pt x="199162" y="729625"/>
                    <a:pt x="241390" y="899170"/>
                    <a:pt x="248057" y="889645"/>
                  </a:cubicBezTo>
                  <a:cubicBezTo>
                    <a:pt x="254724" y="880120"/>
                    <a:pt x="222022" y="734388"/>
                    <a:pt x="227102" y="668665"/>
                  </a:cubicBezTo>
                  <a:cubicBezTo>
                    <a:pt x="232182" y="602942"/>
                    <a:pt x="262027" y="521980"/>
                    <a:pt x="278537" y="495310"/>
                  </a:cubicBezTo>
                  <a:cubicBezTo>
                    <a:pt x="295047" y="468640"/>
                    <a:pt x="308382" y="469910"/>
                    <a:pt x="331877" y="483880"/>
                  </a:cubicBezTo>
                  <a:cubicBezTo>
                    <a:pt x="355372" y="497850"/>
                    <a:pt x="402045" y="602308"/>
                    <a:pt x="419507" y="579130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  <a:effectLst/>
            <a:scene3d>
              <a:camera prst="orthographicFront">
                <a:rot lat="0" lon="0" rev="0"/>
              </a:camera>
              <a:lightRig rig="harsh" dir="t"/>
            </a:scene3d>
            <a:sp3d prstMaterial="softEdge">
              <a:bevelT w="1714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29" name="Oval 28">
              <a:extLst>
                <a:ext uri="{FF2B5EF4-FFF2-40B4-BE49-F238E27FC236}">
                  <a16:creationId xmlns:a16="http://schemas.microsoft.com/office/drawing/2014/main" id="{869A72AE-DFCD-4F3A-B871-FB4C051431A9}"/>
                </a:ext>
              </a:extLst>
            </p:cNvPr>
            <p:cNvSpPr/>
            <p:nvPr/>
          </p:nvSpPr>
          <p:spPr>
            <a:xfrm>
              <a:off x="5536155" y="2556320"/>
              <a:ext cx="152057" cy="166441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mc:AlternateContent xmlns:mc="http://schemas.openxmlformats.org/markup-compatibility/2006" xmlns:p14="http://schemas.microsoft.com/office/powerpoint/2010/main">
          <mc:Choice Requires="p14">
            <p:contentPart p14:bwMode="auto" r:id="rId9">
              <p14:nvContentPartPr>
                <p14:cNvPr id="31" name="Ink 30">
                  <a:extLst>
                    <a:ext uri="{FF2B5EF4-FFF2-40B4-BE49-F238E27FC236}">
                      <a16:creationId xmlns:a16="http://schemas.microsoft.com/office/drawing/2014/main" id="{A0C43635-DC1D-4CFC-9E95-F4CCA1DEBB97}"/>
                    </a:ext>
                  </a:extLst>
                </p14:cNvPr>
                <p14:cNvContentPartPr/>
                <p14:nvPr/>
              </p14:nvContentPartPr>
              <p14:xfrm>
                <a:off x="5800799" y="2815191"/>
                <a:ext cx="28440" cy="42480"/>
              </p14:xfrm>
            </p:contentPart>
          </mc:Choice>
          <mc:Fallback xmlns="">
            <p:pic>
              <p:nvPicPr>
                <p:cNvPr id="31" name="Ink 30">
                  <a:extLst>
                    <a:ext uri="{FF2B5EF4-FFF2-40B4-BE49-F238E27FC236}">
                      <a16:creationId xmlns:a16="http://schemas.microsoft.com/office/drawing/2014/main" id="{A0C43635-DC1D-4CFC-9E95-F4CCA1DEBB97}"/>
                    </a:ext>
                  </a:extLst>
                </p:cNvPr>
                <p:cNvPicPr/>
                <p:nvPr/>
              </p:nvPicPr>
              <p:blipFill>
                <a:blip r:embed="rId10"/>
                <a:stretch>
                  <a:fillRect/>
                </a:stretch>
              </p:blipFill>
              <p:spPr>
                <a:xfrm>
                  <a:off x="5787126" y="2801748"/>
                  <a:ext cx="55239" cy="68828"/>
                </a:xfrm>
                <a:prstGeom prst="rect">
                  <a:avLst/>
                </a:prstGeom>
              </p:spPr>
            </p:pic>
          </mc:Fallback>
        </mc:AlternateContent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6EC9809D-F1BF-4FA0-BDF0-94F2C45D8AA3}"/>
                </a:ext>
              </a:extLst>
            </p:cNvPr>
            <p:cNvSpPr/>
            <p:nvPr/>
          </p:nvSpPr>
          <p:spPr>
            <a:xfrm flipV="1">
              <a:off x="5699340" y="2928560"/>
              <a:ext cx="270816" cy="45008"/>
            </a:xfrm>
            <a:custGeom>
              <a:avLst/>
              <a:gdLst>
                <a:gd name="connsiteX0" fmla="*/ 1317 w 270514"/>
                <a:gd name="connsiteY0" fmla="*/ 588 h 50216"/>
                <a:gd name="connsiteX1" fmla="*/ 119427 w 270514"/>
                <a:gd name="connsiteY1" fmla="*/ 21543 h 50216"/>
                <a:gd name="connsiteX2" fmla="*/ 268017 w 270514"/>
                <a:gd name="connsiteY2" fmla="*/ 588 h 50216"/>
                <a:gd name="connsiteX3" fmla="*/ 197532 w 270514"/>
                <a:gd name="connsiteY3" fmla="*/ 50118 h 50216"/>
                <a:gd name="connsiteX4" fmla="*/ 1317 w 270514"/>
                <a:gd name="connsiteY4" fmla="*/ 588 h 50216"/>
                <a:gd name="connsiteX0" fmla="*/ 16 w 267774"/>
                <a:gd name="connsiteY0" fmla="*/ 588 h 46413"/>
                <a:gd name="connsiteX1" fmla="*/ 118126 w 267774"/>
                <a:gd name="connsiteY1" fmla="*/ 21543 h 46413"/>
                <a:gd name="connsiteX2" fmla="*/ 266716 w 267774"/>
                <a:gd name="connsiteY2" fmla="*/ 588 h 46413"/>
                <a:gd name="connsiteX3" fmla="*/ 125746 w 267774"/>
                <a:gd name="connsiteY3" fmla="*/ 46308 h 46413"/>
                <a:gd name="connsiteX4" fmla="*/ 16 w 267774"/>
                <a:gd name="connsiteY4" fmla="*/ 588 h 46413"/>
                <a:gd name="connsiteX0" fmla="*/ 27 w 267654"/>
                <a:gd name="connsiteY0" fmla="*/ 588 h 40710"/>
                <a:gd name="connsiteX1" fmla="*/ 118137 w 267654"/>
                <a:gd name="connsiteY1" fmla="*/ 21543 h 40710"/>
                <a:gd name="connsiteX2" fmla="*/ 266727 w 267654"/>
                <a:gd name="connsiteY2" fmla="*/ 588 h 40710"/>
                <a:gd name="connsiteX3" fmla="*/ 108612 w 267654"/>
                <a:gd name="connsiteY3" fmla="*/ 40593 h 40710"/>
                <a:gd name="connsiteX4" fmla="*/ 27 w 267654"/>
                <a:gd name="connsiteY4" fmla="*/ 588 h 40710"/>
                <a:gd name="connsiteX0" fmla="*/ 27 w 268854"/>
                <a:gd name="connsiteY0" fmla="*/ 588 h 40710"/>
                <a:gd name="connsiteX1" fmla="*/ 118137 w 268854"/>
                <a:gd name="connsiteY1" fmla="*/ 21543 h 40710"/>
                <a:gd name="connsiteX2" fmla="*/ 266727 w 268854"/>
                <a:gd name="connsiteY2" fmla="*/ 588 h 40710"/>
                <a:gd name="connsiteX3" fmla="*/ 108612 w 268854"/>
                <a:gd name="connsiteY3" fmla="*/ 40593 h 40710"/>
                <a:gd name="connsiteX4" fmla="*/ 27 w 268854"/>
                <a:gd name="connsiteY4" fmla="*/ 588 h 40710"/>
                <a:gd name="connsiteX0" fmla="*/ 27 w 268854"/>
                <a:gd name="connsiteY0" fmla="*/ 4202 h 44379"/>
                <a:gd name="connsiteX1" fmla="*/ 118137 w 268854"/>
                <a:gd name="connsiteY1" fmla="*/ 25157 h 44379"/>
                <a:gd name="connsiteX2" fmla="*/ 266727 w 268854"/>
                <a:gd name="connsiteY2" fmla="*/ 4202 h 44379"/>
                <a:gd name="connsiteX3" fmla="*/ 108612 w 268854"/>
                <a:gd name="connsiteY3" fmla="*/ 44207 h 44379"/>
                <a:gd name="connsiteX4" fmla="*/ 27 w 268854"/>
                <a:gd name="connsiteY4" fmla="*/ 4202 h 44379"/>
                <a:gd name="connsiteX0" fmla="*/ 27 w 268854"/>
                <a:gd name="connsiteY0" fmla="*/ 4202 h 44379"/>
                <a:gd name="connsiteX1" fmla="*/ 118137 w 268854"/>
                <a:gd name="connsiteY1" fmla="*/ 25157 h 44379"/>
                <a:gd name="connsiteX2" fmla="*/ 266727 w 268854"/>
                <a:gd name="connsiteY2" fmla="*/ 4202 h 44379"/>
                <a:gd name="connsiteX3" fmla="*/ 108612 w 268854"/>
                <a:gd name="connsiteY3" fmla="*/ 44207 h 44379"/>
                <a:gd name="connsiteX4" fmla="*/ 27 w 268854"/>
                <a:gd name="connsiteY4" fmla="*/ 4202 h 44379"/>
                <a:gd name="connsiteX0" fmla="*/ 5 w 269037"/>
                <a:gd name="connsiteY0" fmla="*/ 589 h 40711"/>
                <a:gd name="connsiteX1" fmla="*/ 118115 w 269037"/>
                <a:gd name="connsiteY1" fmla="*/ 21544 h 40711"/>
                <a:gd name="connsiteX2" fmla="*/ 266705 w 269037"/>
                <a:gd name="connsiteY2" fmla="*/ 589 h 40711"/>
                <a:gd name="connsiteX3" fmla="*/ 121925 w 269037"/>
                <a:gd name="connsiteY3" fmla="*/ 40594 h 40711"/>
                <a:gd name="connsiteX4" fmla="*/ 5 w 269037"/>
                <a:gd name="connsiteY4" fmla="*/ 589 h 40711"/>
                <a:gd name="connsiteX0" fmla="*/ 9 w 268891"/>
                <a:gd name="connsiteY0" fmla="*/ 589 h 38811"/>
                <a:gd name="connsiteX1" fmla="*/ 118119 w 268891"/>
                <a:gd name="connsiteY1" fmla="*/ 21544 h 38811"/>
                <a:gd name="connsiteX2" fmla="*/ 266709 w 268891"/>
                <a:gd name="connsiteY2" fmla="*/ 589 h 38811"/>
                <a:gd name="connsiteX3" fmla="*/ 112404 w 268891"/>
                <a:gd name="connsiteY3" fmla="*/ 38689 h 38811"/>
                <a:gd name="connsiteX4" fmla="*/ 9 w 268891"/>
                <a:gd name="connsiteY4" fmla="*/ 589 h 38811"/>
                <a:gd name="connsiteX0" fmla="*/ 0 w 268882"/>
                <a:gd name="connsiteY0" fmla="*/ 629 h 38852"/>
                <a:gd name="connsiteX1" fmla="*/ 112395 w 268882"/>
                <a:gd name="connsiteY1" fmla="*/ 19679 h 38852"/>
                <a:gd name="connsiteX2" fmla="*/ 266700 w 268882"/>
                <a:gd name="connsiteY2" fmla="*/ 629 h 38852"/>
                <a:gd name="connsiteX3" fmla="*/ 112395 w 268882"/>
                <a:gd name="connsiteY3" fmla="*/ 38729 h 38852"/>
                <a:gd name="connsiteX4" fmla="*/ 0 w 268882"/>
                <a:gd name="connsiteY4" fmla="*/ 629 h 38852"/>
                <a:gd name="connsiteX0" fmla="*/ 0 w 265076"/>
                <a:gd name="connsiteY0" fmla="*/ 246 h 46025"/>
                <a:gd name="connsiteX1" fmla="*/ 108585 w 265076"/>
                <a:gd name="connsiteY1" fmla="*/ 26916 h 46025"/>
                <a:gd name="connsiteX2" fmla="*/ 262890 w 265076"/>
                <a:gd name="connsiteY2" fmla="*/ 7866 h 46025"/>
                <a:gd name="connsiteX3" fmla="*/ 108585 w 265076"/>
                <a:gd name="connsiteY3" fmla="*/ 45966 h 46025"/>
                <a:gd name="connsiteX4" fmla="*/ 0 w 265076"/>
                <a:gd name="connsiteY4" fmla="*/ 246 h 46025"/>
                <a:gd name="connsiteX0" fmla="*/ 327 w 265403"/>
                <a:gd name="connsiteY0" fmla="*/ 3203 h 48982"/>
                <a:gd name="connsiteX1" fmla="*/ 108912 w 265403"/>
                <a:gd name="connsiteY1" fmla="*/ 29873 h 48982"/>
                <a:gd name="connsiteX2" fmla="*/ 263217 w 265403"/>
                <a:gd name="connsiteY2" fmla="*/ 10823 h 48982"/>
                <a:gd name="connsiteX3" fmla="*/ 108912 w 265403"/>
                <a:gd name="connsiteY3" fmla="*/ 48923 h 48982"/>
                <a:gd name="connsiteX4" fmla="*/ 327 w 265403"/>
                <a:gd name="connsiteY4" fmla="*/ 3203 h 48982"/>
                <a:gd name="connsiteX0" fmla="*/ 327 w 266558"/>
                <a:gd name="connsiteY0" fmla="*/ 3203 h 48988"/>
                <a:gd name="connsiteX1" fmla="*/ 108912 w 266558"/>
                <a:gd name="connsiteY1" fmla="*/ 29873 h 48988"/>
                <a:gd name="connsiteX2" fmla="*/ 263217 w 266558"/>
                <a:gd name="connsiteY2" fmla="*/ 10823 h 48988"/>
                <a:gd name="connsiteX3" fmla="*/ 108912 w 266558"/>
                <a:gd name="connsiteY3" fmla="*/ 48923 h 48988"/>
                <a:gd name="connsiteX4" fmla="*/ 327 w 266558"/>
                <a:gd name="connsiteY4" fmla="*/ 3203 h 48988"/>
                <a:gd name="connsiteX0" fmla="*/ 327 w 266558"/>
                <a:gd name="connsiteY0" fmla="*/ 3203 h 48988"/>
                <a:gd name="connsiteX1" fmla="*/ 108912 w 266558"/>
                <a:gd name="connsiteY1" fmla="*/ 29873 h 48988"/>
                <a:gd name="connsiteX2" fmla="*/ 263217 w 266558"/>
                <a:gd name="connsiteY2" fmla="*/ 10823 h 48988"/>
                <a:gd name="connsiteX3" fmla="*/ 108912 w 266558"/>
                <a:gd name="connsiteY3" fmla="*/ 48923 h 48988"/>
                <a:gd name="connsiteX4" fmla="*/ 327 w 266558"/>
                <a:gd name="connsiteY4" fmla="*/ 3203 h 48988"/>
                <a:gd name="connsiteX0" fmla="*/ 19 w 266250"/>
                <a:gd name="connsiteY0" fmla="*/ 713 h 46498"/>
                <a:gd name="connsiteX1" fmla="*/ 116224 w 266250"/>
                <a:gd name="connsiteY1" fmla="*/ 17858 h 46498"/>
                <a:gd name="connsiteX2" fmla="*/ 262909 w 266250"/>
                <a:gd name="connsiteY2" fmla="*/ 8333 h 46498"/>
                <a:gd name="connsiteX3" fmla="*/ 108604 w 266250"/>
                <a:gd name="connsiteY3" fmla="*/ 46433 h 46498"/>
                <a:gd name="connsiteX4" fmla="*/ 19 w 266250"/>
                <a:gd name="connsiteY4" fmla="*/ 713 h 46498"/>
                <a:gd name="connsiteX0" fmla="*/ 19 w 262925"/>
                <a:gd name="connsiteY0" fmla="*/ 713 h 46473"/>
                <a:gd name="connsiteX1" fmla="*/ 116224 w 262925"/>
                <a:gd name="connsiteY1" fmla="*/ 17858 h 46473"/>
                <a:gd name="connsiteX2" fmla="*/ 262909 w 262925"/>
                <a:gd name="connsiteY2" fmla="*/ 8333 h 46473"/>
                <a:gd name="connsiteX3" fmla="*/ 108604 w 262925"/>
                <a:gd name="connsiteY3" fmla="*/ 46433 h 46473"/>
                <a:gd name="connsiteX4" fmla="*/ 19 w 262925"/>
                <a:gd name="connsiteY4" fmla="*/ 713 h 46473"/>
                <a:gd name="connsiteX0" fmla="*/ 0 w 262907"/>
                <a:gd name="connsiteY0" fmla="*/ 713 h 46473"/>
                <a:gd name="connsiteX1" fmla="*/ 116205 w 262907"/>
                <a:gd name="connsiteY1" fmla="*/ 17858 h 46473"/>
                <a:gd name="connsiteX2" fmla="*/ 262890 w 262907"/>
                <a:gd name="connsiteY2" fmla="*/ 8333 h 46473"/>
                <a:gd name="connsiteX3" fmla="*/ 116205 w 262907"/>
                <a:gd name="connsiteY3" fmla="*/ 46433 h 46473"/>
                <a:gd name="connsiteX4" fmla="*/ 0 w 262907"/>
                <a:gd name="connsiteY4" fmla="*/ 713 h 46473"/>
                <a:gd name="connsiteX0" fmla="*/ 0 w 266989"/>
                <a:gd name="connsiteY0" fmla="*/ 713 h 46473"/>
                <a:gd name="connsiteX1" fmla="*/ 116205 w 266989"/>
                <a:gd name="connsiteY1" fmla="*/ 17858 h 46473"/>
                <a:gd name="connsiteX2" fmla="*/ 262890 w 266989"/>
                <a:gd name="connsiteY2" fmla="*/ 8333 h 46473"/>
                <a:gd name="connsiteX3" fmla="*/ 116205 w 266989"/>
                <a:gd name="connsiteY3" fmla="*/ 46433 h 46473"/>
                <a:gd name="connsiteX4" fmla="*/ 0 w 266989"/>
                <a:gd name="connsiteY4" fmla="*/ 713 h 46473"/>
                <a:gd name="connsiteX0" fmla="*/ 0 w 270816"/>
                <a:gd name="connsiteY0" fmla="*/ 5001 h 45008"/>
                <a:gd name="connsiteX1" fmla="*/ 120015 w 270816"/>
                <a:gd name="connsiteY1" fmla="*/ 16431 h 45008"/>
                <a:gd name="connsiteX2" fmla="*/ 266700 w 270816"/>
                <a:gd name="connsiteY2" fmla="*/ 6906 h 45008"/>
                <a:gd name="connsiteX3" fmla="*/ 120015 w 270816"/>
                <a:gd name="connsiteY3" fmla="*/ 45006 h 45008"/>
                <a:gd name="connsiteX4" fmla="*/ 0 w 270816"/>
                <a:gd name="connsiteY4" fmla="*/ 5001 h 450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0816" h="45008">
                  <a:moveTo>
                    <a:pt x="0" y="5001"/>
                  </a:moveTo>
                  <a:cubicBezTo>
                    <a:pt x="0" y="239"/>
                    <a:pt x="75565" y="16114"/>
                    <a:pt x="120015" y="16431"/>
                  </a:cubicBezTo>
                  <a:cubicBezTo>
                    <a:pt x="164465" y="16749"/>
                    <a:pt x="295593" y="-13096"/>
                    <a:pt x="266700" y="6906"/>
                  </a:cubicBezTo>
                  <a:cubicBezTo>
                    <a:pt x="268287" y="17383"/>
                    <a:pt x="164465" y="45324"/>
                    <a:pt x="120015" y="45006"/>
                  </a:cubicBezTo>
                  <a:cubicBezTo>
                    <a:pt x="75565" y="44689"/>
                    <a:pt x="0" y="9763"/>
                    <a:pt x="0" y="5001"/>
                  </a:cubicBez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97DC33AE-7976-45E0-9453-BD52CE046CC8}"/>
                </a:ext>
              </a:extLst>
            </p:cNvPr>
            <p:cNvSpPr/>
            <p:nvPr/>
          </p:nvSpPr>
          <p:spPr>
            <a:xfrm>
              <a:off x="6505457" y="2702496"/>
              <a:ext cx="112118" cy="164403"/>
            </a:xfrm>
            <a:custGeom>
              <a:avLst/>
              <a:gdLst>
                <a:gd name="connsiteX0" fmla="*/ 4594 w 97508"/>
                <a:gd name="connsiteY0" fmla="*/ 140638 h 174793"/>
                <a:gd name="connsiteX1" fmla="*/ 4594 w 97508"/>
                <a:gd name="connsiteY1" fmla="*/ 78907 h 174793"/>
                <a:gd name="connsiteX2" fmla="*/ 37389 w 97508"/>
                <a:gd name="connsiteY2" fmla="*/ 7529 h 174793"/>
                <a:gd name="connsiteX3" fmla="*/ 95263 w 97508"/>
                <a:gd name="connsiteY3" fmla="*/ 5600 h 174793"/>
                <a:gd name="connsiteX4" fmla="*/ 81759 w 97508"/>
                <a:gd name="connsiteY4" fmla="*/ 38395 h 174793"/>
                <a:gd name="connsiteX5" fmla="*/ 45106 w 97508"/>
                <a:gd name="connsiteY5" fmla="*/ 65403 h 174793"/>
                <a:gd name="connsiteX6" fmla="*/ 64397 w 97508"/>
                <a:gd name="connsiteY6" fmla="*/ 113631 h 174793"/>
                <a:gd name="connsiteX7" fmla="*/ 45106 w 97508"/>
                <a:gd name="connsiteY7" fmla="*/ 173433 h 174793"/>
                <a:gd name="connsiteX8" fmla="*/ 4594 w 97508"/>
                <a:gd name="connsiteY8" fmla="*/ 140638 h 174793"/>
                <a:gd name="connsiteX0" fmla="*/ 4721 w 97635"/>
                <a:gd name="connsiteY0" fmla="*/ 140638 h 169258"/>
                <a:gd name="connsiteX1" fmla="*/ 4721 w 97635"/>
                <a:gd name="connsiteY1" fmla="*/ 78907 h 169258"/>
                <a:gd name="connsiteX2" fmla="*/ 37516 w 97635"/>
                <a:gd name="connsiteY2" fmla="*/ 7529 h 169258"/>
                <a:gd name="connsiteX3" fmla="*/ 95390 w 97635"/>
                <a:gd name="connsiteY3" fmla="*/ 5600 h 169258"/>
                <a:gd name="connsiteX4" fmla="*/ 81886 w 97635"/>
                <a:gd name="connsiteY4" fmla="*/ 38395 h 169258"/>
                <a:gd name="connsiteX5" fmla="*/ 45233 w 97635"/>
                <a:gd name="connsiteY5" fmla="*/ 65403 h 169258"/>
                <a:gd name="connsiteX6" fmla="*/ 64524 w 97635"/>
                <a:gd name="connsiteY6" fmla="*/ 113631 h 169258"/>
                <a:gd name="connsiteX7" fmla="*/ 47163 w 97635"/>
                <a:gd name="connsiteY7" fmla="*/ 167646 h 169258"/>
                <a:gd name="connsiteX8" fmla="*/ 4721 w 97635"/>
                <a:gd name="connsiteY8" fmla="*/ 140638 h 169258"/>
                <a:gd name="connsiteX0" fmla="*/ 7132 w 100046"/>
                <a:gd name="connsiteY0" fmla="*/ 140638 h 169258"/>
                <a:gd name="connsiteX1" fmla="*/ 7132 w 100046"/>
                <a:gd name="connsiteY1" fmla="*/ 78907 h 169258"/>
                <a:gd name="connsiteX2" fmla="*/ 39927 w 100046"/>
                <a:gd name="connsiteY2" fmla="*/ 7529 h 169258"/>
                <a:gd name="connsiteX3" fmla="*/ 97801 w 100046"/>
                <a:gd name="connsiteY3" fmla="*/ 5600 h 169258"/>
                <a:gd name="connsiteX4" fmla="*/ 84297 w 100046"/>
                <a:gd name="connsiteY4" fmla="*/ 38395 h 169258"/>
                <a:gd name="connsiteX5" fmla="*/ 47644 w 100046"/>
                <a:gd name="connsiteY5" fmla="*/ 65403 h 169258"/>
                <a:gd name="connsiteX6" fmla="*/ 66935 w 100046"/>
                <a:gd name="connsiteY6" fmla="*/ 113631 h 169258"/>
                <a:gd name="connsiteX7" fmla="*/ 49574 w 100046"/>
                <a:gd name="connsiteY7" fmla="*/ 167646 h 169258"/>
                <a:gd name="connsiteX8" fmla="*/ 7132 w 100046"/>
                <a:gd name="connsiteY8" fmla="*/ 140638 h 169258"/>
                <a:gd name="connsiteX0" fmla="*/ 4170 w 112517"/>
                <a:gd name="connsiteY0" fmla="*/ 154142 h 170508"/>
                <a:gd name="connsiteX1" fmla="*/ 19603 w 112517"/>
                <a:gd name="connsiteY1" fmla="*/ 78907 h 170508"/>
                <a:gd name="connsiteX2" fmla="*/ 52398 w 112517"/>
                <a:gd name="connsiteY2" fmla="*/ 7529 h 170508"/>
                <a:gd name="connsiteX3" fmla="*/ 110272 w 112517"/>
                <a:gd name="connsiteY3" fmla="*/ 5600 h 170508"/>
                <a:gd name="connsiteX4" fmla="*/ 96768 w 112517"/>
                <a:gd name="connsiteY4" fmla="*/ 38395 h 170508"/>
                <a:gd name="connsiteX5" fmla="*/ 60115 w 112517"/>
                <a:gd name="connsiteY5" fmla="*/ 65403 h 170508"/>
                <a:gd name="connsiteX6" fmla="*/ 79406 w 112517"/>
                <a:gd name="connsiteY6" fmla="*/ 113631 h 170508"/>
                <a:gd name="connsiteX7" fmla="*/ 62045 w 112517"/>
                <a:gd name="connsiteY7" fmla="*/ 167646 h 170508"/>
                <a:gd name="connsiteX8" fmla="*/ 4170 w 112517"/>
                <a:gd name="connsiteY8" fmla="*/ 154142 h 170508"/>
                <a:gd name="connsiteX0" fmla="*/ 4954 w 107513"/>
                <a:gd name="connsiteY0" fmla="*/ 154142 h 170508"/>
                <a:gd name="connsiteX1" fmla="*/ 14599 w 107513"/>
                <a:gd name="connsiteY1" fmla="*/ 78907 h 170508"/>
                <a:gd name="connsiteX2" fmla="*/ 47394 w 107513"/>
                <a:gd name="connsiteY2" fmla="*/ 7529 h 170508"/>
                <a:gd name="connsiteX3" fmla="*/ 105268 w 107513"/>
                <a:gd name="connsiteY3" fmla="*/ 5600 h 170508"/>
                <a:gd name="connsiteX4" fmla="*/ 91764 w 107513"/>
                <a:gd name="connsiteY4" fmla="*/ 38395 h 170508"/>
                <a:gd name="connsiteX5" fmla="*/ 55111 w 107513"/>
                <a:gd name="connsiteY5" fmla="*/ 65403 h 170508"/>
                <a:gd name="connsiteX6" fmla="*/ 74402 w 107513"/>
                <a:gd name="connsiteY6" fmla="*/ 113631 h 170508"/>
                <a:gd name="connsiteX7" fmla="*/ 57041 w 107513"/>
                <a:gd name="connsiteY7" fmla="*/ 167646 h 170508"/>
                <a:gd name="connsiteX8" fmla="*/ 4954 w 107513"/>
                <a:gd name="connsiteY8" fmla="*/ 154142 h 170508"/>
                <a:gd name="connsiteX0" fmla="*/ 2473 w 105032"/>
                <a:gd name="connsiteY0" fmla="*/ 154142 h 170508"/>
                <a:gd name="connsiteX1" fmla="*/ 12118 w 105032"/>
                <a:gd name="connsiteY1" fmla="*/ 78907 h 170508"/>
                <a:gd name="connsiteX2" fmla="*/ 44913 w 105032"/>
                <a:gd name="connsiteY2" fmla="*/ 7529 h 170508"/>
                <a:gd name="connsiteX3" fmla="*/ 102787 w 105032"/>
                <a:gd name="connsiteY3" fmla="*/ 5600 h 170508"/>
                <a:gd name="connsiteX4" fmla="*/ 89283 w 105032"/>
                <a:gd name="connsiteY4" fmla="*/ 38395 h 170508"/>
                <a:gd name="connsiteX5" fmla="*/ 52630 w 105032"/>
                <a:gd name="connsiteY5" fmla="*/ 65403 h 170508"/>
                <a:gd name="connsiteX6" fmla="*/ 71921 w 105032"/>
                <a:gd name="connsiteY6" fmla="*/ 113631 h 170508"/>
                <a:gd name="connsiteX7" fmla="*/ 54560 w 105032"/>
                <a:gd name="connsiteY7" fmla="*/ 167646 h 170508"/>
                <a:gd name="connsiteX8" fmla="*/ 2473 w 105032"/>
                <a:gd name="connsiteY8" fmla="*/ 154142 h 170508"/>
                <a:gd name="connsiteX0" fmla="*/ 2473 w 103798"/>
                <a:gd name="connsiteY0" fmla="*/ 153515 h 169881"/>
                <a:gd name="connsiteX1" fmla="*/ 12118 w 103798"/>
                <a:gd name="connsiteY1" fmla="*/ 78280 h 169881"/>
                <a:gd name="connsiteX2" fmla="*/ 44913 w 103798"/>
                <a:gd name="connsiteY2" fmla="*/ 6902 h 169881"/>
                <a:gd name="connsiteX3" fmla="*/ 102787 w 103798"/>
                <a:gd name="connsiteY3" fmla="*/ 4973 h 169881"/>
                <a:gd name="connsiteX4" fmla="*/ 79637 w 103798"/>
                <a:gd name="connsiteY4" fmla="*/ 26194 h 169881"/>
                <a:gd name="connsiteX5" fmla="*/ 52630 w 103798"/>
                <a:gd name="connsiteY5" fmla="*/ 64776 h 169881"/>
                <a:gd name="connsiteX6" fmla="*/ 71921 w 103798"/>
                <a:gd name="connsiteY6" fmla="*/ 113004 h 169881"/>
                <a:gd name="connsiteX7" fmla="*/ 54560 w 103798"/>
                <a:gd name="connsiteY7" fmla="*/ 167019 h 169881"/>
                <a:gd name="connsiteX8" fmla="*/ 2473 w 103798"/>
                <a:gd name="connsiteY8" fmla="*/ 153515 h 169881"/>
                <a:gd name="connsiteX0" fmla="*/ 2473 w 113197"/>
                <a:gd name="connsiteY0" fmla="*/ 151975 h 168341"/>
                <a:gd name="connsiteX1" fmla="*/ 12118 w 113197"/>
                <a:gd name="connsiteY1" fmla="*/ 76740 h 168341"/>
                <a:gd name="connsiteX2" fmla="*/ 44913 w 113197"/>
                <a:gd name="connsiteY2" fmla="*/ 5362 h 168341"/>
                <a:gd name="connsiteX3" fmla="*/ 112432 w 113197"/>
                <a:gd name="connsiteY3" fmla="*/ 7291 h 168341"/>
                <a:gd name="connsiteX4" fmla="*/ 79637 w 113197"/>
                <a:gd name="connsiteY4" fmla="*/ 24654 h 168341"/>
                <a:gd name="connsiteX5" fmla="*/ 52630 w 113197"/>
                <a:gd name="connsiteY5" fmla="*/ 63236 h 168341"/>
                <a:gd name="connsiteX6" fmla="*/ 71921 w 113197"/>
                <a:gd name="connsiteY6" fmla="*/ 111464 h 168341"/>
                <a:gd name="connsiteX7" fmla="*/ 54560 w 113197"/>
                <a:gd name="connsiteY7" fmla="*/ 165479 h 168341"/>
                <a:gd name="connsiteX8" fmla="*/ 2473 w 113197"/>
                <a:gd name="connsiteY8" fmla="*/ 151975 h 168341"/>
                <a:gd name="connsiteX0" fmla="*/ 2473 w 112829"/>
                <a:gd name="connsiteY0" fmla="*/ 151975 h 168341"/>
                <a:gd name="connsiteX1" fmla="*/ 12118 w 112829"/>
                <a:gd name="connsiteY1" fmla="*/ 76740 h 168341"/>
                <a:gd name="connsiteX2" fmla="*/ 44913 w 112829"/>
                <a:gd name="connsiteY2" fmla="*/ 5362 h 168341"/>
                <a:gd name="connsiteX3" fmla="*/ 112432 w 112829"/>
                <a:gd name="connsiteY3" fmla="*/ 7291 h 168341"/>
                <a:gd name="connsiteX4" fmla="*/ 71921 w 112829"/>
                <a:gd name="connsiteY4" fmla="*/ 24654 h 168341"/>
                <a:gd name="connsiteX5" fmla="*/ 52630 w 112829"/>
                <a:gd name="connsiteY5" fmla="*/ 63236 h 168341"/>
                <a:gd name="connsiteX6" fmla="*/ 71921 w 112829"/>
                <a:gd name="connsiteY6" fmla="*/ 111464 h 168341"/>
                <a:gd name="connsiteX7" fmla="*/ 54560 w 112829"/>
                <a:gd name="connsiteY7" fmla="*/ 165479 h 168341"/>
                <a:gd name="connsiteX8" fmla="*/ 2473 w 112829"/>
                <a:gd name="connsiteY8" fmla="*/ 151975 h 168341"/>
                <a:gd name="connsiteX0" fmla="*/ 2473 w 113177"/>
                <a:gd name="connsiteY0" fmla="*/ 157013 h 173379"/>
                <a:gd name="connsiteX1" fmla="*/ 12118 w 113177"/>
                <a:gd name="connsiteY1" fmla="*/ 81778 h 173379"/>
                <a:gd name="connsiteX2" fmla="*/ 44913 w 113177"/>
                <a:gd name="connsiteY2" fmla="*/ 10400 h 173379"/>
                <a:gd name="connsiteX3" fmla="*/ 112432 w 113177"/>
                <a:gd name="connsiteY3" fmla="*/ 12329 h 173379"/>
                <a:gd name="connsiteX4" fmla="*/ 71921 w 113177"/>
                <a:gd name="connsiteY4" fmla="*/ 29692 h 173379"/>
                <a:gd name="connsiteX5" fmla="*/ 52630 w 113177"/>
                <a:gd name="connsiteY5" fmla="*/ 68274 h 173379"/>
                <a:gd name="connsiteX6" fmla="*/ 71921 w 113177"/>
                <a:gd name="connsiteY6" fmla="*/ 116502 h 173379"/>
                <a:gd name="connsiteX7" fmla="*/ 54560 w 113177"/>
                <a:gd name="connsiteY7" fmla="*/ 170517 h 173379"/>
                <a:gd name="connsiteX8" fmla="*/ 2473 w 113177"/>
                <a:gd name="connsiteY8" fmla="*/ 157013 h 173379"/>
                <a:gd name="connsiteX0" fmla="*/ 1414 w 112118"/>
                <a:gd name="connsiteY0" fmla="*/ 157013 h 164403"/>
                <a:gd name="connsiteX1" fmla="*/ 11059 w 112118"/>
                <a:gd name="connsiteY1" fmla="*/ 81778 h 164403"/>
                <a:gd name="connsiteX2" fmla="*/ 43854 w 112118"/>
                <a:gd name="connsiteY2" fmla="*/ 10400 h 164403"/>
                <a:gd name="connsiteX3" fmla="*/ 111373 w 112118"/>
                <a:gd name="connsiteY3" fmla="*/ 12329 h 164403"/>
                <a:gd name="connsiteX4" fmla="*/ 70862 w 112118"/>
                <a:gd name="connsiteY4" fmla="*/ 29692 h 164403"/>
                <a:gd name="connsiteX5" fmla="*/ 51571 w 112118"/>
                <a:gd name="connsiteY5" fmla="*/ 68274 h 164403"/>
                <a:gd name="connsiteX6" fmla="*/ 70862 w 112118"/>
                <a:gd name="connsiteY6" fmla="*/ 116502 h 164403"/>
                <a:gd name="connsiteX7" fmla="*/ 38068 w 112118"/>
                <a:gd name="connsiteY7" fmla="*/ 157014 h 164403"/>
                <a:gd name="connsiteX8" fmla="*/ 1414 w 112118"/>
                <a:gd name="connsiteY8" fmla="*/ 157013 h 164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2118" h="164403">
                  <a:moveTo>
                    <a:pt x="1414" y="157013"/>
                  </a:moveTo>
                  <a:cubicBezTo>
                    <a:pt x="-3087" y="144474"/>
                    <a:pt x="3986" y="106213"/>
                    <a:pt x="11059" y="81778"/>
                  </a:cubicBezTo>
                  <a:cubicBezTo>
                    <a:pt x="18132" y="57343"/>
                    <a:pt x="27135" y="21975"/>
                    <a:pt x="43854" y="10400"/>
                  </a:cubicBezTo>
                  <a:cubicBezTo>
                    <a:pt x="60573" y="-1175"/>
                    <a:pt x="104943" y="-6319"/>
                    <a:pt x="111373" y="12329"/>
                  </a:cubicBezTo>
                  <a:cubicBezTo>
                    <a:pt x="117803" y="30977"/>
                    <a:pt x="80829" y="20368"/>
                    <a:pt x="70862" y="29692"/>
                  </a:cubicBezTo>
                  <a:cubicBezTo>
                    <a:pt x="60895" y="39016"/>
                    <a:pt x="51571" y="53806"/>
                    <a:pt x="51571" y="68274"/>
                  </a:cubicBezTo>
                  <a:cubicBezTo>
                    <a:pt x="51571" y="82742"/>
                    <a:pt x="70862" y="98497"/>
                    <a:pt x="70862" y="116502"/>
                  </a:cubicBezTo>
                  <a:cubicBezTo>
                    <a:pt x="70862" y="134507"/>
                    <a:pt x="49643" y="150262"/>
                    <a:pt x="38068" y="157014"/>
                  </a:cubicBezTo>
                  <a:cubicBezTo>
                    <a:pt x="26493" y="163766"/>
                    <a:pt x="5915" y="169552"/>
                    <a:pt x="1414" y="157013"/>
                  </a:cubicBezTo>
                  <a:close/>
                </a:path>
              </a:pathLst>
            </a:custGeom>
            <a:solidFill>
              <a:srgbClr val="FACB9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</p:grpSp>
      <p:pic>
        <p:nvPicPr>
          <p:cNvPr id="44" name="Picture 43" descr="A picture containing male, grate&#10;&#10;Description automatically generated">
            <a:extLst>
              <a:ext uri="{FF2B5EF4-FFF2-40B4-BE49-F238E27FC236}">
                <a16:creationId xmlns:a16="http://schemas.microsoft.com/office/drawing/2014/main" id="{69C632CE-D5B7-4B57-B1BF-E60DC6CAAA61}"/>
              </a:ext>
            </a:extLst>
          </p:cNvPr>
          <p:cNvPicPr>
            <a:picLocks noChangeAspect="1"/>
          </p:cNvPicPr>
          <p:nvPr/>
        </p:nvPicPr>
        <p:blipFill rotWithShape="1">
          <a:blip r:embed="rId6">
            <a:duotone>
              <a:prstClr val="black"/>
              <a:schemeClr val="bg1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37218"/>
          <a:stretch/>
        </p:blipFill>
        <p:spPr>
          <a:xfrm>
            <a:off x="146959" y="2234836"/>
            <a:ext cx="2396897" cy="4473980"/>
          </a:xfrm>
          <a:prstGeom prst="rect">
            <a:avLst/>
          </a:prstGeom>
          <a:effectLst/>
        </p:spPr>
      </p:pic>
      <p:grpSp>
        <p:nvGrpSpPr>
          <p:cNvPr id="100" name="Group 99">
            <a:extLst>
              <a:ext uri="{FF2B5EF4-FFF2-40B4-BE49-F238E27FC236}">
                <a16:creationId xmlns:a16="http://schemas.microsoft.com/office/drawing/2014/main" id="{775EC830-3D7B-40B8-9520-896098CBF1EA}"/>
              </a:ext>
            </a:extLst>
          </p:cNvPr>
          <p:cNvGrpSpPr/>
          <p:nvPr/>
        </p:nvGrpSpPr>
        <p:grpSpPr>
          <a:xfrm flipH="1">
            <a:off x="1877060" y="3214573"/>
            <a:ext cx="2141405" cy="3739070"/>
            <a:chOff x="4865280" y="1734987"/>
            <a:chExt cx="2033270" cy="3550258"/>
          </a:xfrm>
          <a:effectLst>
            <a:outerShdw blurRad="76200" dir="13500000" sy="23000" kx="1200000" algn="br" rotWithShape="0">
              <a:prstClr val="black">
                <a:alpha val="20000"/>
              </a:prstClr>
            </a:outerShdw>
          </a:effectLst>
          <a:scene3d>
            <a:camera prst="isometricOffAxis1Right"/>
            <a:lightRig rig="threePt" dir="t"/>
          </a:scene3d>
        </p:grpSpPr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22349A27-1A8E-4531-A3F1-E54B2B6A4497}"/>
                </a:ext>
              </a:extLst>
            </p:cNvPr>
            <p:cNvSpPr/>
            <p:nvPr/>
          </p:nvSpPr>
          <p:spPr>
            <a:xfrm>
              <a:off x="5904330" y="2974546"/>
              <a:ext cx="191670" cy="282309"/>
            </a:xfrm>
            <a:custGeom>
              <a:avLst/>
              <a:gdLst>
                <a:gd name="connsiteX0" fmla="*/ 4310 w 182122"/>
                <a:gd name="connsiteY0" fmla="*/ 193373 h 276739"/>
                <a:gd name="connsiteX1" fmla="*/ 2173 w 182122"/>
                <a:gd name="connsiteY1" fmla="*/ 80141 h 276739"/>
                <a:gd name="connsiteX2" fmla="*/ 27810 w 182122"/>
                <a:gd name="connsiteY2" fmla="*/ 9639 h 276739"/>
                <a:gd name="connsiteX3" fmla="*/ 102586 w 182122"/>
                <a:gd name="connsiteY3" fmla="*/ 1093 h 276739"/>
                <a:gd name="connsiteX4" fmla="*/ 151724 w 182122"/>
                <a:gd name="connsiteY4" fmla="*/ 13911 h 276739"/>
                <a:gd name="connsiteX5" fmla="*/ 173089 w 182122"/>
                <a:gd name="connsiteY5" fmla="*/ 122870 h 276739"/>
                <a:gd name="connsiteX6" fmla="*/ 177362 w 182122"/>
                <a:gd name="connsiteY6" fmla="*/ 204055 h 276739"/>
                <a:gd name="connsiteX7" fmla="*/ 106859 w 182122"/>
                <a:gd name="connsiteY7" fmla="*/ 268149 h 276739"/>
                <a:gd name="connsiteX8" fmla="*/ 27810 w 182122"/>
                <a:gd name="connsiteY8" fmla="*/ 272422 h 276739"/>
                <a:gd name="connsiteX9" fmla="*/ 4310 w 182122"/>
                <a:gd name="connsiteY9" fmla="*/ 193373 h 276739"/>
                <a:gd name="connsiteX0" fmla="*/ 4310 w 182122"/>
                <a:gd name="connsiteY0" fmla="*/ 194146 h 277512"/>
                <a:gd name="connsiteX1" fmla="*/ 2173 w 182122"/>
                <a:gd name="connsiteY1" fmla="*/ 80914 h 277512"/>
                <a:gd name="connsiteX2" fmla="*/ 27810 w 182122"/>
                <a:gd name="connsiteY2" fmla="*/ 10412 h 277512"/>
                <a:gd name="connsiteX3" fmla="*/ 102586 w 182122"/>
                <a:gd name="connsiteY3" fmla="*/ 1866 h 277512"/>
                <a:gd name="connsiteX4" fmla="*/ 151724 w 182122"/>
                <a:gd name="connsiteY4" fmla="*/ 25366 h 277512"/>
                <a:gd name="connsiteX5" fmla="*/ 173089 w 182122"/>
                <a:gd name="connsiteY5" fmla="*/ 123643 h 277512"/>
                <a:gd name="connsiteX6" fmla="*/ 177362 w 182122"/>
                <a:gd name="connsiteY6" fmla="*/ 204828 h 277512"/>
                <a:gd name="connsiteX7" fmla="*/ 106859 w 182122"/>
                <a:gd name="connsiteY7" fmla="*/ 268922 h 277512"/>
                <a:gd name="connsiteX8" fmla="*/ 27810 w 182122"/>
                <a:gd name="connsiteY8" fmla="*/ 273195 h 277512"/>
                <a:gd name="connsiteX9" fmla="*/ 4310 w 182122"/>
                <a:gd name="connsiteY9" fmla="*/ 194146 h 277512"/>
                <a:gd name="connsiteX0" fmla="*/ 4310 w 182122"/>
                <a:gd name="connsiteY0" fmla="*/ 197554 h 280920"/>
                <a:gd name="connsiteX1" fmla="*/ 2173 w 182122"/>
                <a:gd name="connsiteY1" fmla="*/ 84322 h 280920"/>
                <a:gd name="connsiteX2" fmla="*/ 27810 w 182122"/>
                <a:gd name="connsiteY2" fmla="*/ 13820 h 280920"/>
                <a:gd name="connsiteX3" fmla="*/ 91904 w 182122"/>
                <a:gd name="connsiteY3" fmla="*/ 1001 h 280920"/>
                <a:gd name="connsiteX4" fmla="*/ 151724 w 182122"/>
                <a:gd name="connsiteY4" fmla="*/ 28774 h 280920"/>
                <a:gd name="connsiteX5" fmla="*/ 173089 w 182122"/>
                <a:gd name="connsiteY5" fmla="*/ 127051 h 280920"/>
                <a:gd name="connsiteX6" fmla="*/ 177362 w 182122"/>
                <a:gd name="connsiteY6" fmla="*/ 208236 h 280920"/>
                <a:gd name="connsiteX7" fmla="*/ 106859 w 182122"/>
                <a:gd name="connsiteY7" fmla="*/ 272330 h 280920"/>
                <a:gd name="connsiteX8" fmla="*/ 27810 w 182122"/>
                <a:gd name="connsiteY8" fmla="*/ 276603 h 280920"/>
                <a:gd name="connsiteX9" fmla="*/ 4310 w 182122"/>
                <a:gd name="connsiteY9" fmla="*/ 197554 h 280920"/>
                <a:gd name="connsiteX0" fmla="*/ 3750 w 181562"/>
                <a:gd name="connsiteY0" fmla="*/ 197554 h 279818"/>
                <a:gd name="connsiteX1" fmla="*/ 1613 w 181562"/>
                <a:gd name="connsiteY1" fmla="*/ 84322 h 279818"/>
                <a:gd name="connsiteX2" fmla="*/ 27250 w 181562"/>
                <a:gd name="connsiteY2" fmla="*/ 13820 h 279818"/>
                <a:gd name="connsiteX3" fmla="*/ 91344 w 181562"/>
                <a:gd name="connsiteY3" fmla="*/ 1001 h 279818"/>
                <a:gd name="connsiteX4" fmla="*/ 151164 w 181562"/>
                <a:gd name="connsiteY4" fmla="*/ 28774 h 279818"/>
                <a:gd name="connsiteX5" fmla="*/ 172529 w 181562"/>
                <a:gd name="connsiteY5" fmla="*/ 127051 h 279818"/>
                <a:gd name="connsiteX6" fmla="*/ 176802 w 181562"/>
                <a:gd name="connsiteY6" fmla="*/ 208236 h 279818"/>
                <a:gd name="connsiteX7" fmla="*/ 106299 w 181562"/>
                <a:gd name="connsiteY7" fmla="*/ 272330 h 279818"/>
                <a:gd name="connsiteX8" fmla="*/ 10158 w 181562"/>
                <a:gd name="connsiteY8" fmla="*/ 274467 h 279818"/>
                <a:gd name="connsiteX9" fmla="*/ 3750 w 181562"/>
                <a:gd name="connsiteY9" fmla="*/ 197554 h 279818"/>
                <a:gd name="connsiteX0" fmla="*/ 3750 w 181562"/>
                <a:gd name="connsiteY0" fmla="*/ 197554 h 279818"/>
                <a:gd name="connsiteX1" fmla="*/ 1613 w 181562"/>
                <a:gd name="connsiteY1" fmla="*/ 84322 h 279818"/>
                <a:gd name="connsiteX2" fmla="*/ 27250 w 181562"/>
                <a:gd name="connsiteY2" fmla="*/ 13820 h 279818"/>
                <a:gd name="connsiteX3" fmla="*/ 91344 w 181562"/>
                <a:gd name="connsiteY3" fmla="*/ 1001 h 279818"/>
                <a:gd name="connsiteX4" fmla="*/ 151164 w 181562"/>
                <a:gd name="connsiteY4" fmla="*/ 28774 h 279818"/>
                <a:gd name="connsiteX5" fmla="*/ 172529 w 181562"/>
                <a:gd name="connsiteY5" fmla="*/ 127051 h 279818"/>
                <a:gd name="connsiteX6" fmla="*/ 176802 w 181562"/>
                <a:gd name="connsiteY6" fmla="*/ 208236 h 279818"/>
                <a:gd name="connsiteX7" fmla="*/ 106299 w 181562"/>
                <a:gd name="connsiteY7" fmla="*/ 272330 h 279818"/>
                <a:gd name="connsiteX8" fmla="*/ 10158 w 181562"/>
                <a:gd name="connsiteY8" fmla="*/ 274467 h 279818"/>
                <a:gd name="connsiteX9" fmla="*/ 3750 w 181562"/>
                <a:gd name="connsiteY9" fmla="*/ 197554 h 279818"/>
                <a:gd name="connsiteX0" fmla="*/ 395 w 186753"/>
                <a:gd name="connsiteY0" fmla="*/ 199691 h 282309"/>
                <a:gd name="connsiteX1" fmla="*/ 6804 w 186753"/>
                <a:gd name="connsiteY1" fmla="*/ 84322 h 282309"/>
                <a:gd name="connsiteX2" fmla="*/ 32441 w 186753"/>
                <a:gd name="connsiteY2" fmla="*/ 13820 h 282309"/>
                <a:gd name="connsiteX3" fmla="*/ 96535 w 186753"/>
                <a:gd name="connsiteY3" fmla="*/ 1001 h 282309"/>
                <a:gd name="connsiteX4" fmla="*/ 156355 w 186753"/>
                <a:gd name="connsiteY4" fmla="*/ 28774 h 282309"/>
                <a:gd name="connsiteX5" fmla="*/ 177720 w 186753"/>
                <a:gd name="connsiteY5" fmla="*/ 127051 h 282309"/>
                <a:gd name="connsiteX6" fmla="*/ 181993 w 186753"/>
                <a:gd name="connsiteY6" fmla="*/ 208236 h 282309"/>
                <a:gd name="connsiteX7" fmla="*/ 111490 w 186753"/>
                <a:gd name="connsiteY7" fmla="*/ 272330 h 282309"/>
                <a:gd name="connsiteX8" fmla="*/ 15349 w 186753"/>
                <a:gd name="connsiteY8" fmla="*/ 274467 h 282309"/>
                <a:gd name="connsiteX9" fmla="*/ 395 w 186753"/>
                <a:gd name="connsiteY9" fmla="*/ 199691 h 282309"/>
                <a:gd name="connsiteX0" fmla="*/ 5312 w 191670"/>
                <a:gd name="connsiteY0" fmla="*/ 199691 h 282309"/>
                <a:gd name="connsiteX1" fmla="*/ 11721 w 191670"/>
                <a:gd name="connsiteY1" fmla="*/ 84322 h 282309"/>
                <a:gd name="connsiteX2" fmla="*/ 37358 w 191670"/>
                <a:gd name="connsiteY2" fmla="*/ 13820 h 282309"/>
                <a:gd name="connsiteX3" fmla="*/ 101452 w 191670"/>
                <a:gd name="connsiteY3" fmla="*/ 1001 h 282309"/>
                <a:gd name="connsiteX4" fmla="*/ 161272 w 191670"/>
                <a:gd name="connsiteY4" fmla="*/ 28774 h 282309"/>
                <a:gd name="connsiteX5" fmla="*/ 182637 w 191670"/>
                <a:gd name="connsiteY5" fmla="*/ 127051 h 282309"/>
                <a:gd name="connsiteX6" fmla="*/ 186910 w 191670"/>
                <a:gd name="connsiteY6" fmla="*/ 208236 h 282309"/>
                <a:gd name="connsiteX7" fmla="*/ 116407 w 191670"/>
                <a:gd name="connsiteY7" fmla="*/ 272330 h 282309"/>
                <a:gd name="connsiteX8" fmla="*/ 20266 w 191670"/>
                <a:gd name="connsiteY8" fmla="*/ 274467 h 282309"/>
                <a:gd name="connsiteX9" fmla="*/ 5312 w 191670"/>
                <a:gd name="connsiteY9" fmla="*/ 199691 h 282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1670" h="282309">
                  <a:moveTo>
                    <a:pt x="5312" y="199691"/>
                  </a:moveTo>
                  <a:cubicBezTo>
                    <a:pt x="16707" y="161591"/>
                    <a:pt x="6380" y="115301"/>
                    <a:pt x="11721" y="84322"/>
                  </a:cubicBezTo>
                  <a:cubicBezTo>
                    <a:pt x="17062" y="53344"/>
                    <a:pt x="22403" y="27707"/>
                    <a:pt x="37358" y="13820"/>
                  </a:cubicBezTo>
                  <a:cubicBezTo>
                    <a:pt x="52313" y="-67"/>
                    <a:pt x="80800" y="-1491"/>
                    <a:pt x="101452" y="1001"/>
                  </a:cubicBezTo>
                  <a:cubicBezTo>
                    <a:pt x="122104" y="3493"/>
                    <a:pt x="147741" y="7766"/>
                    <a:pt x="161272" y="28774"/>
                  </a:cubicBezTo>
                  <a:cubicBezTo>
                    <a:pt x="174803" y="49782"/>
                    <a:pt x="178364" y="97141"/>
                    <a:pt x="182637" y="127051"/>
                  </a:cubicBezTo>
                  <a:cubicBezTo>
                    <a:pt x="186910" y="156961"/>
                    <a:pt x="197948" y="184023"/>
                    <a:pt x="186910" y="208236"/>
                  </a:cubicBezTo>
                  <a:cubicBezTo>
                    <a:pt x="175872" y="232449"/>
                    <a:pt x="141332" y="260936"/>
                    <a:pt x="116407" y="272330"/>
                  </a:cubicBezTo>
                  <a:cubicBezTo>
                    <a:pt x="91482" y="283724"/>
                    <a:pt x="38782" y="286573"/>
                    <a:pt x="20266" y="274467"/>
                  </a:cubicBezTo>
                  <a:cubicBezTo>
                    <a:pt x="1750" y="262361"/>
                    <a:pt x="-6083" y="237791"/>
                    <a:pt x="5312" y="199691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B63AFEFB-14A2-4FBF-8A16-8CAE6D31B49B}"/>
                </a:ext>
              </a:extLst>
            </p:cNvPr>
            <p:cNvSpPr/>
            <p:nvPr/>
          </p:nvSpPr>
          <p:spPr>
            <a:xfrm rot="193909">
              <a:off x="6138594" y="4737242"/>
              <a:ext cx="145269" cy="446633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  <a:gd name="connsiteX0" fmla="*/ 6496 w 140748"/>
                <a:gd name="connsiteY0" fmla="*/ 42636 h 364378"/>
                <a:gd name="connsiteX1" fmla="*/ 8067 w 140748"/>
                <a:gd name="connsiteY1" fmla="*/ 310013 h 364378"/>
                <a:gd name="connsiteX2" fmla="*/ 70905 w 140748"/>
                <a:gd name="connsiteY2" fmla="*/ 364185 h 364378"/>
                <a:gd name="connsiteX3" fmla="*/ 129409 w 140748"/>
                <a:gd name="connsiteY3" fmla="*/ 303514 h 364378"/>
                <a:gd name="connsiteX4" fmla="*/ 131576 w 140748"/>
                <a:gd name="connsiteY4" fmla="*/ 60829 h 364378"/>
                <a:gd name="connsiteX5" fmla="*/ 60071 w 140748"/>
                <a:gd name="connsiteY5" fmla="*/ 2324 h 364378"/>
                <a:gd name="connsiteX6" fmla="*/ 6496 w 140748"/>
                <a:gd name="connsiteY6" fmla="*/ 42636 h 364378"/>
                <a:gd name="connsiteX0" fmla="*/ 6496 w 136138"/>
                <a:gd name="connsiteY0" fmla="*/ 45571 h 367313"/>
                <a:gd name="connsiteX1" fmla="*/ 8067 w 136138"/>
                <a:gd name="connsiteY1" fmla="*/ 312948 h 367313"/>
                <a:gd name="connsiteX2" fmla="*/ 70905 w 136138"/>
                <a:gd name="connsiteY2" fmla="*/ 367120 h 367313"/>
                <a:gd name="connsiteX3" fmla="*/ 129409 w 136138"/>
                <a:gd name="connsiteY3" fmla="*/ 306449 h 367313"/>
                <a:gd name="connsiteX4" fmla="*/ 123956 w 136138"/>
                <a:gd name="connsiteY4" fmla="*/ 37094 h 367313"/>
                <a:gd name="connsiteX5" fmla="*/ 60071 w 136138"/>
                <a:gd name="connsiteY5" fmla="*/ 5259 h 367313"/>
                <a:gd name="connsiteX6" fmla="*/ 6496 w 136138"/>
                <a:gd name="connsiteY6" fmla="*/ 45571 h 367313"/>
                <a:gd name="connsiteX0" fmla="*/ 6991 w 136633"/>
                <a:gd name="connsiteY0" fmla="*/ 56469 h 378211"/>
                <a:gd name="connsiteX1" fmla="*/ 8562 w 136633"/>
                <a:gd name="connsiteY1" fmla="*/ 323846 h 378211"/>
                <a:gd name="connsiteX2" fmla="*/ 71400 w 136633"/>
                <a:gd name="connsiteY2" fmla="*/ 378018 h 378211"/>
                <a:gd name="connsiteX3" fmla="*/ 129904 w 136633"/>
                <a:gd name="connsiteY3" fmla="*/ 317347 h 378211"/>
                <a:gd name="connsiteX4" fmla="*/ 124451 w 136633"/>
                <a:gd name="connsiteY4" fmla="*/ 47992 h 378211"/>
                <a:gd name="connsiteX5" fmla="*/ 68186 w 136633"/>
                <a:gd name="connsiteY5" fmla="*/ 917 h 378211"/>
                <a:gd name="connsiteX6" fmla="*/ 6991 w 136633"/>
                <a:gd name="connsiteY6" fmla="*/ 56469 h 378211"/>
                <a:gd name="connsiteX0" fmla="*/ 3871 w 133513"/>
                <a:gd name="connsiteY0" fmla="*/ 56469 h 378103"/>
                <a:gd name="connsiteX1" fmla="*/ 13062 w 133513"/>
                <a:gd name="connsiteY1" fmla="*/ 321941 h 378103"/>
                <a:gd name="connsiteX2" fmla="*/ 68280 w 133513"/>
                <a:gd name="connsiteY2" fmla="*/ 378018 h 378103"/>
                <a:gd name="connsiteX3" fmla="*/ 126784 w 133513"/>
                <a:gd name="connsiteY3" fmla="*/ 317347 h 378103"/>
                <a:gd name="connsiteX4" fmla="*/ 121331 w 133513"/>
                <a:gd name="connsiteY4" fmla="*/ 47992 h 378103"/>
                <a:gd name="connsiteX5" fmla="*/ 65066 w 133513"/>
                <a:gd name="connsiteY5" fmla="*/ 917 h 378103"/>
                <a:gd name="connsiteX6" fmla="*/ 3871 w 133513"/>
                <a:gd name="connsiteY6" fmla="*/ 56469 h 378103"/>
                <a:gd name="connsiteX0" fmla="*/ 3871 w 130834"/>
                <a:gd name="connsiteY0" fmla="*/ 56469 h 378482"/>
                <a:gd name="connsiteX1" fmla="*/ 13062 w 130834"/>
                <a:gd name="connsiteY1" fmla="*/ 321941 h 378482"/>
                <a:gd name="connsiteX2" fmla="*/ 68280 w 130834"/>
                <a:gd name="connsiteY2" fmla="*/ 378018 h 378482"/>
                <a:gd name="connsiteX3" fmla="*/ 121069 w 130834"/>
                <a:gd name="connsiteY3" fmla="*/ 307822 h 378482"/>
                <a:gd name="connsiteX4" fmla="*/ 121331 w 130834"/>
                <a:gd name="connsiteY4" fmla="*/ 47992 h 378482"/>
                <a:gd name="connsiteX5" fmla="*/ 65066 w 130834"/>
                <a:gd name="connsiteY5" fmla="*/ 917 h 378482"/>
                <a:gd name="connsiteX6" fmla="*/ 3871 w 130834"/>
                <a:gd name="connsiteY6" fmla="*/ 56469 h 378482"/>
                <a:gd name="connsiteX0" fmla="*/ 3747 w 130911"/>
                <a:gd name="connsiteY0" fmla="*/ 56469 h 374836"/>
                <a:gd name="connsiteX1" fmla="*/ 12938 w 130911"/>
                <a:gd name="connsiteY1" fmla="*/ 321941 h 374836"/>
                <a:gd name="connsiteX2" fmla="*/ 64346 w 130911"/>
                <a:gd name="connsiteY2" fmla="*/ 374208 h 374836"/>
                <a:gd name="connsiteX3" fmla="*/ 120945 w 130911"/>
                <a:gd name="connsiteY3" fmla="*/ 307822 h 374836"/>
                <a:gd name="connsiteX4" fmla="*/ 121207 w 130911"/>
                <a:gd name="connsiteY4" fmla="*/ 47992 h 374836"/>
                <a:gd name="connsiteX5" fmla="*/ 64942 w 130911"/>
                <a:gd name="connsiteY5" fmla="*/ 917 h 374836"/>
                <a:gd name="connsiteX6" fmla="*/ 3747 w 130911"/>
                <a:gd name="connsiteY6" fmla="*/ 56469 h 374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0911" h="374836">
                  <a:moveTo>
                    <a:pt x="3747" y="56469"/>
                  </a:moveTo>
                  <a:cubicBezTo>
                    <a:pt x="-4920" y="109973"/>
                    <a:pt x="2838" y="268985"/>
                    <a:pt x="12938" y="321941"/>
                  </a:cubicBezTo>
                  <a:cubicBezTo>
                    <a:pt x="23038" y="374897"/>
                    <a:pt x="46345" y="376561"/>
                    <a:pt x="64346" y="374208"/>
                  </a:cubicBezTo>
                  <a:cubicBezTo>
                    <a:pt x="82347" y="371855"/>
                    <a:pt x="111468" y="362191"/>
                    <a:pt x="120945" y="307822"/>
                  </a:cubicBezTo>
                  <a:cubicBezTo>
                    <a:pt x="130422" y="253453"/>
                    <a:pt x="137458" y="102524"/>
                    <a:pt x="121207" y="47992"/>
                  </a:cubicBezTo>
                  <a:cubicBezTo>
                    <a:pt x="104956" y="-6540"/>
                    <a:pt x="84519" y="-496"/>
                    <a:pt x="64942" y="917"/>
                  </a:cubicBezTo>
                  <a:cubicBezTo>
                    <a:pt x="45365" y="2330"/>
                    <a:pt x="12414" y="2965"/>
                    <a:pt x="3747" y="56469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C3D02680-2B83-44A7-8469-5427F0EC5603}"/>
                </a:ext>
              </a:extLst>
            </p:cNvPr>
            <p:cNvSpPr/>
            <p:nvPr/>
          </p:nvSpPr>
          <p:spPr>
            <a:xfrm>
              <a:off x="6111232" y="4381691"/>
              <a:ext cx="186924" cy="432800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111" h="362079">
                  <a:moveTo>
                    <a:pt x="3429" y="49900"/>
                  </a:moveTo>
                  <a:cubicBezTo>
                    <a:pt x="-5238" y="101182"/>
                    <a:pt x="3790" y="255748"/>
                    <a:pt x="16430" y="307752"/>
                  </a:cubicBezTo>
                  <a:cubicBezTo>
                    <a:pt x="29070" y="359756"/>
                    <a:pt x="59044" y="363007"/>
                    <a:pt x="79268" y="361924"/>
                  </a:cubicBezTo>
                  <a:cubicBezTo>
                    <a:pt x="99492" y="360841"/>
                    <a:pt x="127660" y="351812"/>
                    <a:pt x="137772" y="301253"/>
                  </a:cubicBezTo>
                  <a:cubicBezTo>
                    <a:pt x="147884" y="250694"/>
                    <a:pt x="156190" y="113100"/>
                    <a:pt x="139939" y="58568"/>
                  </a:cubicBezTo>
                  <a:cubicBezTo>
                    <a:pt x="123688" y="4036"/>
                    <a:pt x="86852" y="-658"/>
                    <a:pt x="68434" y="63"/>
                  </a:cubicBezTo>
                  <a:cubicBezTo>
                    <a:pt x="50016" y="784"/>
                    <a:pt x="12096" y="-1382"/>
                    <a:pt x="3429" y="49900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1113CBB2-914B-4C01-B69F-F9E4095C8EB1}"/>
                </a:ext>
              </a:extLst>
            </p:cNvPr>
            <p:cNvSpPr/>
            <p:nvPr/>
          </p:nvSpPr>
          <p:spPr>
            <a:xfrm rot="1344846" flipH="1">
              <a:off x="6099519" y="5160202"/>
              <a:ext cx="294228" cy="112275"/>
            </a:xfrm>
            <a:custGeom>
              <a:avLst/>
              <a:gdLst>
                <a:gd name="connsiteX0" fmla="*/ 221209 w 244329"/>
                <a:gd name="connsiteY0" fmla="*/ 9633 h 114404"/>
                <a:gd name="connsiteX1" fmla="*/ 237008 w 244329"/>
                <a:gd name="connsiteY1" fmla="*/ 88631 h 114404"/>
                <a:gd name="connsiteX2" fmla="*/ 126411 w 244329"/>
                <a:gd name="connsiteY2" fmla="*/ 102456 h 114404"/>
                <a:gd name="connsiteX3" fmla="*/ 15 w 244329"/>
                <a:gd name="connsiteY3" fmla="*/ 108380 h 114404"/>
                <a:gd name="connsiteX4" fmla="*/ 118511 w 244329"/>
                <a:gd name="connsiteY4" fmla="*/ 11608 h 114404"/>
                <a:gd name="connsiteX5" fmla="*/ 221209 w 244329"/>
                <a:gd name="connsiteY5" fmla="*/ 9633 h 114404"/>
                <a:gd name="connsiteX0" fmla="*/ 223184 w 246304"/>
                <a:gd name="connsiteY0" fmla="*/ 8926 h 102196"/>
                <a:gd name="connsiteX1" fmla="*/ 238983 w 246304"/>
                <a:gd name="connsiteY1" fmla="*/ 87924 h 102196"/>
                <a:gd name="connsiteX2" fmla="*/ 128386 w 246304"/>
                <a:gd name="connsiteY2" fmla="*/ 101749 h 102196"/>
                <a:gd name="connsiteX3" fmla="*/ 15 w 246304"/>
                <a:gd name="connsiteY3" fmla="*/ 89899 h 102196"/>
                <a:gd name="connsiteX4" fmla="*/ 120486 w 246304"/>
                <a:gd name="connsiteY4" fmla="*/ 10901 h 102196"/>
                <a:gd name="connsiteX5" fmla="*/ 223184 w 246304"/>
                <a:gd name="connsiteY5" fmla="*/ 8926 h 102196"/>
                <a:gd name="connsiteX0" fmla="*/ 223184 w 246889"/>
                <a:gd name="connsiteY0" fmla="*/ 8926 h 97266"/>
                <a:gd name="connsiteX1" fmla="*/ 238983 w 246889"/>
                <a:gd name="connsiteY1" fmla="*/ 87924 h 97266"/>
                <a:gd name="connsiteX2" fmla="*/ 120486 w 246889"/>
                <a:gd name="connsiteY2" fmla="*/ 91875 h 97266"/>
                <a:gd name="connsiteX3" fmla="*/ 15 w 246889"/>
                <a:gd name="connsiteY3" fmla="*/ 89899 h 97266"/>
                <a:gd name="connsiteX4" fmla="*/ 120486 w 246889"/>
                <a:gd name="connsiteY4" fmla="*/ 10901 h 97266"/>
                <a:gd name="connsiteX5" fmla="*/ 223184 w 246889"/>
                <a:gd name="connsiteY5" fmla="*/ 8926 h 97266"/>
                <a:gd name="connsiteX0" fmla="*/ 223194 w 248288"/>
                <a:gd name="connsiteY0" fmla="*/ 4930 h 93270"/>
                <a:gd name="connsiteX1" fmla="*/ 238993 w 248288"/>
                <a:gd name="connsiteY1" fmla="*/ 83928 h 93270"/>
                <a:gd name="connsiteX2" fmla="*/ 120496 w 248288"/>
                <a:gd name="connsiteY2" fmla="*/ 87879 h 93270"/>
                <a:gd name="connsiteX3" fmla="*/ 25 w 248288"/>
                <a:gd name="connsiteY3" fmla="*/ 85903 h 93270"/>
                <a:gd name="connsiteX4" fmla="*/ 84947 w 248288"/>
                <a:gd name="connsiteY4" fmla="*/ 16780 h 93270"/>
                <a:gd name="connsiteX5" fmla="*/ 223194 w 248288"/>
                <a:gd name="connsiteY5" fmla="*/ 4930 h 93270"/>
                <a:gd name="connsiteX0" fmla="*/ 223184 w 246683"/>
                <a:gd name="connsiteY0" fmla="*/ 13745 h 102085"/>
                <a:gd name="connsiteX1" fmla="*/ 238983 w 246683"/>
                <a:gd name="connsiteY1" fmla="*/ 92743 h 102085"/>
                <a:gd name="connsiteX2" fmla="*/ 120486 w 246683"/>
                <a:gd name="connsiteY2" fmla="*/ 96694 h 102085"/>
                <a:gd name="connsiteX3" fmla="*/ 15 w 246683"/>
                <a:gd name="connsiteY3" fmla="*/ 94718 h 102085"/>
                <a:gd name="connsiteX4" fmla="*/ 126411 w 246683"/>
                <a:gd name="connsiteY4" fmla="*/ 7820 h 102085"/>
                <a:gd name="connsiteX5" fmla="*/ 223184 w 246683"/>
                <a:gd name="connsiteY5" fmla="*/ 13745 h 102085"/>
                <a:gd name="connsiteX0" fmla="*/ 223187 w 246686"/>
                <a:gd name="connsiteY0" fmla="*/ 7550 h 95890"/>
                <a:gd name="connsiteX1" fmla="*/ 238986 w 246686"/>
                <a:gd name="connsiteY1" fmla="*/ 86548 h 95890"/>
                <a:gd name="connsiteX2" fmla="*/ 120489 w 246686"/>
                <a:gd name="connsiteY2" fmla="*/ 90499 h 95890"/>
                <a:gd name="connsiteX3" fmla="*/ 18 w 246686"/>
                <a:gd name="connsiteY3" fmla="*/ 88523 h 95890"/>
                <a:gd name="connsiteX4" fmla="*/ 126414 w 246686"/>
                <a:gd name="connsiteY4" fmla="*/ 1625 h 95890"/>
                <a:gd name="connsiteX5" fmla="*/ 223187 w 246686"/>
                <a:gd name="connsiteY5" fmla="*/ 7550 h 95890"/>
                <a:gd name="connsiteX0" fmla="*/ 227133 w 248013"/>
                <a:gd name="connsiteY0" fmla="*/ 13746 h 102086"/>
                <a:gd name="connsiteX1" fmla="*/ 238983 w 248013"/>
                <a:gd name="connsiteY1" fmla="*/ 92744 h 102086"/>
                <a:gd name="connsiteX2" fmla="*/ 120486 w 248013"/>
                <a:gd name="connsiteY2" fmla="*/ 96695 h 102086"/>
                <a:gd name="connsiteX3" fmla="*/ 15 w 248013"/>
                <a:gd name="connsiteY3" fmla="*/ 94719 h 102086"/>
                <a:gd name="connsiteX4" fmla="*/ 126411 w 248013"/>
                <a:gd name="connsiteY4" fmla="*/ 7821 h 102086"/>
                <a:gd name="connsiteX5" fmla="*/ 227133 w 248013"/>
                <a:gd name="connsiteY5" fmla="*/ 13746 h 102086"/>
                <a:gd name="connsiteX0" fmla="*/ 227133 w 249041"/>
                <a:gd name="connsiteY0" fmla="*/ 11407 h 99747"/>
                <a:gd name="connsiteX1" fmla="*/ 238983 w 249041"/>
                <a:gd name="connsiteY1" fmla="*/ 90405 h 99747"/>
                <a:gd name="connsiteX2" fmla="*/ 120486 w 249041"/>
                <a:gd name="connsiteY2" fmla="*/ 94356 h 99747"/>
                <a:gd name="connsiteX3" fmla="*/ 15 w 249041"/>
                <a:gd name="connsiteY3" fmla="*/ 92380 h 99747"/>
                <a:gd name="connsiteX4" fmla="*/ 126411 w 249041"/>
                <a:gd name="connsiteY4" fmla="*/ 5482 h 99747"/>
                <a:gd name="connsiteX5" fmla="*/ 227133 w 249041"/>
                <a:gd name="connsiteY5" fmla="*/ 11407 h 99747"/>
                <a:gd name="connsiteX0" fmla="*/ 227133 w 243144"/>
                <a:gd name="connsiteY0" fmla="*/ 11407 h 101983"/>
                <a:gd name="connsiteX1" fmla="*/ 238983 w 243144"/>
                <a:gd name="connsiteY1" fmla="*/ 90405 h 101983"/>
                <a:gd name="connsiteX2" fmla="*/ 120486 w 243144"/>
                <a:gd name="connsiteY2" fmla="*/ 94356 h 101983"/>
                <a:gd name="connsiteX3" fmla="*/ 15 w 243144"/>
                <a:gd name="connsiteY3" fmla="*/ 92380 h 101983"/>
                <a:gd name="connsiteX4" fmla="*/ 126411 w 243144"/>
                <a:gd name="connsiteY4" fmla="*/ 5482 h 101983"/>
                <a:gd name="connsiteX5" fmla="*/ 227133 w 243144"/>
                <a:gd name="connsiteY5" fmla="*/ 11407 h 101983"/>
                <a:gd name="connsiteX0" fmla="*/ 227133 w 243144"/>
                <a:gd name="connsiteY0" fmla="*/ 11407 h 107617"/>
                <a:gd name="connsiteX1" fmla="*/ 238983 w 243144"/>
                <a:gd name="connsiteY1" fmla="*/ 90405 h 107617"/>
                <a:gd name="connsiteX2" fmla="*/ 120486 w 243144"/>
                <a:gd name="connsiteY2" fmla="*/ 94356 h 107617"/>
                <a:gd name="connsiteX3" fmla="*/ 15 w 243144"/>
                <a:gd name="connsiteY3" fmla="*/ 92380 h 107617"/>
                <a:gd name="connsiteX4" fmla="*/ 126411 w 243144"/>
                <a:gd name="connsiteY4" fmla="*/ 5482 h 107617"/>
                <a:gd name="connsiteX5" fmla="*/ 227133 w 243144"/>
                <a:gd name="connsiteY5" fmla="*/ 11407 h 107617"/>
                <a:gd name="connsiteX0" fmla="*/ 227133 w 247182"/>
                <a:gd name="connsiteY0" fmla="*/ 11407 h 107617"/>
                <a:gd name="connsiteX1" fmla="*/ 238983 w 247182"/>
                <a:gd name="connsiteY1" fmla="*/ 90405 h 107617"/>
                <a:gd name="connsiteX2" fmla="*/ 146160 w 247182"/>
                <a:gd name="connsiteY2" fmla="*/ 94356 h 107617"/>
                <a:gd name="connsiteX3" fmla="*/ 15 w 247182"/>
                <a:gd name="connsiteY3" fmla="*/ 92380 h 107617"/>
                <a:gd name="connsiteX4" fmla="*/ 126411 w 247182"/>
                <a:gd name="connsiteY4" fmla="*/ 5482 h 107617"/>
                <a:gd name="connsiteX5" fmla="*/ 227133 w 247182"/>
                <a:gd name="connsiteY5" fmla="*/ 11407 h 107617"/>
                <a:gd name="connsiteX0" fmla="*/ 227133 w 247453"/>
                <a:gd name="connsiteY0" fmla="*/ 14122 h 110034"/>
                <a:gd name="connsiteX1" fmla="*/ 240747 w 247453"/>
                <a:gd name="connsiteY1" fmla="*/ 100740 h 110034"/>
                <a:gd name="connsiteX2" fmla="*/ 146160 w 247453"/>
                <a:gd name="connsiteY2" fmla="*/ 97071 h 110034"/>
                <a:gd name="connsiteX3" fmla="*/ 15 w 247453"/>
                <a:gd name="connsiteY3" fmla="*/ 95095 h 110034"/>
                <a:gd name="connsiteX4" fmla="*/ 126411 w 247453"/>
                <a:gd name="connsiteY4" fmla="*/ 8197 h 110034"/>
                <a:gd name="connsiteX5" fmla="*/ 227133 w 247453"/>
                <a:gd name="connsiteY5" fmla="*/ 14122 h 110034"/>
                <a:gd name="connsiteX0" fmla="*/ 227133 w 247453"/>
                <a:gd name="connsiteY0" fmla="*/ 14122 h 112425"/>
                <a:gd name="connsiteX1" fmla="*/ 240747 w 247453"/>
                <a:gd name="connsiteY1" fmla="*/ 100740 h 112425"/>
                <a:gd name="connsiteX2" fmla="*/ 146160 w 247453"/>
                <a:gd name="connsiteY2" fmla="*/ 104691 h 112425"/>
                <a:gd name="connsiteX3" fmla="*/ 15 w 247453"/>
                <a:gd name="connsiteY3" fmla="*/ 95095 h 112425"/>
                <a:gd name="connsiteX4" fmla="*/ 126411 w 247453"/>
                <a:gd name="connsiteY4" fmla="*/ 8197 h 112425"/>
                <a:gd name="connsiteX5" fmla="*/ 227133 w 247453"/>
                <a:gd name="connsiteY5" fmla="*/ 14122 h 112425"/>
                <a:gd name="connsiteX0" fmla="*/ 227133 w 247453"/>
                <a:gd name="connsiteY0" fmla="*/ 7701 h 106004"/>
                <a:gd name="connsiteX1" fmla="*/ 240747 w 247453"/>
                <a:gd name="connsiteY1" fmla="*/ 94319 h 106004"/>
                <a:gd name="connsiteX2" fmla="*/ 146160 w 247453"/>
                <a:gd name="connsiteY2" fmla="*/ 98270 h 106004"/>
                <a:gd name="connsiteX3" fmla="*/ 15 w 247453"/>
                <a:gd name="connsiteY3" fmla="*/ 88674 h 106004"/>
                <a:gd name="connsiteX4" fmla="*/ 126411 w 247453"/>
                <a:gd name="connsiteY4" fmla="*/ 1776 h 106004"/>
                <a:gd name="connsiteX5" fmla="*/ 227133 w 247453"/>
                <a:gd name="connsiteY5" fmla="*/ 7701 h 106004"/>
                <a:gd name="connsiteX0" fmla="*/ 227132 w 247123"/>
                <a:gd name="connsiteY0" fmla="*/ 9857 h 108160"/>
                <a:gd name="connsiteX1" fmla="*/ 240746 w 247123"/>
                <a:gd name="connsiteY1" fmla="*/ 96475 h 108160"/>
                <a:gd name="connsiteX2" fmla="*/ 146159 w 247123"/>
                <a:gd name="connsiteY2" fmla="*/ 100426 h 108160"/>
                <a:gd name="connsiteX3" fmla="*/ 14 w 247123"/>
                <a:gd name="connsiteY3" fmla="*/ 90830 h 108160"/>
                <a:gd name="connsiteX4" fmla="*/ 135228 w 247123"/>
                <a:gd name="connsiteY4" fmla="*/ 122 h 108160"/>
                <a:gd name="connsiteX5" fmla="*/ 227132 w 247123"/>
                <a:gd name="connsiteY5" fmla="*/ 9857 h 108160"/>
                <a:gd name="connsiteX0" fmla="*/ 227132 w 247520"/>
                <a:gd name="connsiteY0" fmla="*/ 9857 h 108160"/>
                <a:gd name="connsiteX1" fmla="*/ 240746 w 247520"/>
                <a:gd name="connsiteY1" fmla="*/ 96475 h 108160"/>
                <a:gd name="connsiteX2" fmla="*/ 146159 w 247520"/>
                <a:gd name="connsiteY2" fmla="*/ 100426 h 108160"/>
                <a:gd name="connsiteX3" fmla="*/ 14 w 247520"/>
                <a:gd name="connsiteY3" fmla="*/ 90830 h 108160"/>
                <a:gd name="connsiteX4" fmla="*/ 135228 w 247520"/>
                <a:gd name="connsiteY4" fmla="*/ 122 h 108160"/>
                <a:gd name="connsiteX5" fmla="*/ 227132 w 247520"/>
                <a:gd name="connsiteY5" fmla="*/ 9857 h 108160"/>
                <a:gd name="connsiteX0" fmla="*/ 221840 w 245898"/>
                <a:gd name="connsiteY0" fmla="*/ 12067 h 112275"/>
                <a:gd name="connsiteX1" fmla="*/ 240745 w 245898"/>
                <a:gd name="connsiteY1" fmla="*/ 100590 h 112275"/>
                <a:gd name="connsiteX2" fmla="*/ 146158 w 245898"/>
                <a:gd name="connsiteY2" fmla="*/ 104541 h 112275"/>
                <a:gd name="connsiteX3" fmla="*/ 13 w 245898"/>
                <a:gd name="connsiteY3" fmla="*/ 94945 h 112275"/>
                <a:gd name="connsiteX4" fmla="*/ 135227 w 245898"/>
                <a:gd name="connsiteY4" fmla="*/ 4237 h 112275"/>
                <a:gd name="connsiteX5" fmla="*/ 221840 w 245898"/>
                <a:gd name="connsiteY5" fmla="*/ 12067 h 112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898" h="112275">
                  <a:moveTo>
                    <a:pt x="221840" y="12067"/>
                  </a:moveTo>
                  <a:cubicBezTo>
                    <a:pt x="241189" y="9076"/>
                    <a:pt x="253359" y="85178"/>
                    <a:pt x="240745" y="100590"/>
                  </a:cubicBezTo>
                  <a:cubicBezTo>
                    <a:pt x="228131" y="116002"/>
                    <a:pt x="186280" y="105482"/>
                    <a:pt x="146158" y="104541"/>
                  </a:cubicBezTo>
                  <a:cubicBezTo>
                    <a:pt x="106036" y="103600"/>
                    <a:pt x="1330" y="127861"/>
                    <a:pt x="13" y="94945"/>
                  </a:cubicBezTo>
                  <a:cubicBezTo>
                    <a:pt x="-1304" y="79804"/>
                    <a:pt x="98256" y="18050"/>
                    <a:pt x="135227" y="4237"/>
                  </a:cubicBezTo>
                  <a:cubicBezTo>
                    <a:pt x="172198" y="-9576"/>
                    <a:pt x="202491" y="15058"/>
                    <a:pt x="221840" y="12067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5BA4EA24-1DCD-4E7B-9DEC-1CDB289F3253}"/>
                </a:ext>
              </a:extLst>
            </p:cNvPr>
            <p:cNvSpPr/>
            <p:nvPr/>
          </p:nvSpPr>
          <p:spPr>
            <a:xfrm rot="3871900">
              <a:off x="5461514" y="3221846"/>
              <a:ext cx="143560" cy="356577"/>
            </a:xfrm>
            <a:custGeom>
              <a:avLst/>
              <a:gdLst>
                <a:gd name="connsiteX0" fmla="*/ 6457 w 165048"/>
                <a:gd name="connsiteY0" fmla="*/ 44808 h 353407"/>
                <a:gd name="connsiteX1" fmla="*/ 61409 w 165048"/>
                <a:gd name="connsiteY1" fmla="*/ 847 h 353407"/>
                <a:gd name="connsiteX2" fmla="*/ 129550 w 165048"/>
                <a:gd name="connsiteY2" fmla="*/ 31620 h 353407"/>
                <a:gd name="connsiteX3" fmla="*/ 155927 w 165048"/>
                <a:gd name="connsiteY3" fmla="*/ 200872 h 353407"/>
                <a:gd name="connsiteX4" fmla="*/ 160323 w 165048"/>
                <a:gd name="connsiteY4" fmla="*/ 306379 h 353407"/>
                <a:gd name="connsiteX5" fmla="*/ 92182 w 165048"/>
                <a:gd name="connsiteY5" fmla="*/ 352539 h 353407"/>
                <a:gd name="connsiteX6" fmla="*/ 15250 w 165048"/>
                <a:gd name="connsiteY6" fmla="*/ 323964 h 353407"/>
                <a:gd name="connsiteX7" fmla="*/ 2061 w 165048"/>
                <a:gd name="connsiteY7" fmla="*/ 183287 h 353407"/>
                <a:gd name="connsiteX8" fmla="*/ 6457 w 165048"/>
                <a:gd name="connsiteY8" fmla="*/ 44808 h 353407"/>
                <a:gd name="connsiteX0" fmla="*/ 6885 w 165476"/>
                <a:gd name="connsiteY0" fmla="*/ 44808 h 352670"/>
                <a:gd name="connsiteX1" fmla="*/ 61837 w 165476"/>
                <a:gd name="connsiteY1" fmla="*/ 847 h 352670"/>
                <a:gd name="connsiteX2" fmla="*/ 129978 w 165476"/>
                <a:gd name="connsiteY2" fmla="*/ 31620 h 352670"/>
                <a:gd name="connsiteX3" fmla="*/ 156355 w 165476"/>
                <a:gd name="connsiteY3" fmla="*/ 200872 h 352670"/>
                <a:gd name="connsiteX4" fmla="*/ 160751 w 165476"/>
                <a:gd name="connsiteY4" fmla="*/ 306379 h 352670"/>
                <a:gd name="connsiteX5" fmla="*/ 92610 w 165476"/>
                <a:gd name="connsiteY5" fmla="*/ 352539 h 352670"/>
                <a:gd name="connsiteX6" fmla="*/ 22273 w 165476"/>
                <a:gd name="connsiteY6" fmla="*/ 315172 h 352670"/>
                <a:gd name="connsiteX7" fmla="*/ 2489 w 165476"/>
                <a:gd name="connsiteY7" fmla="*/ 183287 h 352670"/>
                <a:gd name="connsiteX8" fmla="*/ 6885 w 165476"/>
                <a:gd name="connsiteY8" fmla="*/ 44808 h 352670"/>
                <a:gd name="connsiteX0" fmla="*/ 6885 w 159537"/>
                <a:gd name="connsiteY0" fmla="*/ 44808 h 352733"/>
                <a:gd name="connsiteX1" fmla="*/ 61837 w 159537"/>
                <a:gd name="connsiteY1" fmla="*/ 847 h 352733"/>
                <a:gd name="connsiteX2" fmla="*/ 129978 w 159537"/>
                <a:gd name="connsiteY2" fmla="*/ 31620 h 352733"/>
                <a:gd name="connsiteX3" fmla="*/ 156355 w 159537"/>
                <a:gd name="connsiteY3" fmla="*/ 200872 h 352733"/>
                <a:gd name="connsiteX4" fmla="*/ 151959 w 159537"/>
                <a:gd name="connsiteY4" fmla="*/ 304181 h 352733"/>
                <a:gd name="connsiteX5" fmla="*/ 92610 w 159537"/>
                <a:gd name="connsiteY5" fmla="*/ 352539 h 352733"/>
                <a:gd name="connsiteX6" fmla="*/ 22273 w 159537"/>
                <a:gd name="connsiteY6" fmla="*/ 315172 h 352733"/>
                <a:gd name="connsiteX7" fmla="*/ 2489 w 159537"/>
                <a:gd name="connsiteY7" fmla="*/ 183287 h 352733"/>
                <a:gd name="connsiteX8" fmla="*/ 6885 w 159537"/>
                <a:gd name="connsiteY8" fmla="*/ 44808 h 352733"/>
                <a:gd name="connsiteX0" fmla="*/ 6885 w 156440"/>
                <a:gd name="connsiteY0" fmla="*/ 44449 h 352374"/>
                <a:gd name="connsiteX1" fmla="*/ 61837 w 156440"/>
                <a:gd name="connsiteY1" fmla="*/ 488 h 352374"/>
                <a:gd name="connsiteX2" fmla="*/ 129978 w 156440"/>
                <a:gd name="connsiteY2" fmla="*/ 31261 h 352374"/>
                <a:gd name="connsiteX3" fmla="*/ 149760 w 156440"/>
                <a:gd name="connsiteY3" fmla="*/ 171938 h 352374"/>
                <a:gd name="connsiteX4" fmla="*/ 151959 w 156440"/>
                <a:gd name="connsiteY4" fmla="*/ 303822 h 352374"/>
                <a:gd name="connsiteX5" fmla="*/ 92610 w 156440"/>
                <a:gd name="connsiteY5" fmla="*/ 352180 h 352374"/>
                <a:gd name="connsiteX6" fmla="*/ 22273 w 156440"/>
                <a:gd name="connsiteY6" fmla="*/ 314813 h 352374"/>
                <a:gd name="connsiteX7" fmla="*/ 2489 w 156440"/>
                <a:gd name="connsiteY7" fmla="*/ 182928 h 352374"/>
                <a:gd name="connsiteX8" fmla="*/ 6885 w 156440"/>
                <a:gd name="connsiteY8" fmla="*/ 44449 h 352374"/>
                <a:gd name="connsiteX0" fmla="*/ 6885 w 153367"/>
                <a:gd name="connsiteY0" fmla="*/ 44449 h 352607"/>
                <a:gd name="connsiteX1" fmla="*/ 61837 w 153367"/>
                <a:gd name="connsiteY1" fmla="*/ 488 h 352607"/>
                <a:gd name="connsiteX2" fmla="*/ 129978 w 153367"/>
                <a:gd name="connsiteY2" fmla="*/ 31261 h 352607"/>
                <a:gd name="connsiteX3" fmla="*/ 149760 w 153367"/>
                <a:gd name="connsiteY3" fmla="*/ 171938 h 352607"/>
                <a:gd name="connsiteX4" fmla="*/ 147562 w 153367"/>
                <a:gd name="connsiteY4" fmla="*/ 297228 h 352607"/>
                <a:gd name="connsiteX5" fmla="*/ 92610 w 153367"/>
                <a:gd name="connsiteY5" fmla="*/ 352180 h 352607"/>
                <a:gd name="connsiteX6" fmla="*/ 22273 w 153367"/>
                <a:gd name="connsiteY6" fmla="*/ 314813 h 352607"/>
                <a:gd name="connsiteX7" fmla="*/ 2489 w 153367"/>
                <a:gd name="connsiteY7" fmla="*/ 182928 h 352607"/>
                <a:gd name="connsiteX8" fmla="*/ 6885 w 153367"/>
                <a:gd name="connsiteY8" fmla="*/ 44449 h 352607"/>
                <a:gd name="connsiteX0" fmla="*/ 7178 w 153660"/>
                <a:gd name="connsiteY0" fmla="*/ 44449 h 352310"/>
                <a:gd name="connsiteX1" fmla="*/ 62130 w 153660"/>
                <a:gd name="connsiteY1" fmla="*/ 488 h 352310"/>
                <a:gd name="connsiteX2" fmla="*/ 130271 w 153660"/>
                <a:gd name="connsiteY2" fmla="*/ 31261 h 352310"/>
                <a:gd name="connsiteX3" fmla="*/ 150053 w 153660"/>
                <a:gd name="connsiteY3" fmla="*/ 171938 h 352310"/>
                <a:gd name="connsiteX4" fmla="*/ 147855 w 153660"/>
                <a:gd name="connsiteY4" fmla="*/ 297228 h 352310"/>
                <a:gd name="connsiteX5" fmla="*/ 92903 w 153660"/>
                <a:gd name="connsiteY5" fmla="*/ 352180 h 352310"/>
                <a:gd name="connsiteX6" fmla="*/ 26962 w 153660"/>
                <a:gd name="connsiteY6" fmla="*/ 308219 h 352310"/>
                <a:gd name="connsiteX7" fmla="*/ 2782 w 153660"/>
                <a:gd name="connsiteY7" fmla="*/ 182928 h 352310"/>
                <a:gd name="connsiteX8" fmla="*/ 7178 w 153660"/>
                <a:gd name="connsiteY8" fmla="*/ 44449 h 352310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82928 h 341473"/>
                <a:gd name="connsiteX8" fmla="*/ 7178 w 153958"/>
                <a:gd name="connsiteY8" fmla="*/ 44449 h 341473"/>
                <a:gd name="connsiteX0" fmla="*/ 5932 w 152712"/>
                <a:gd name="connsiteY0" fmla="*/ 44449 h 341473"/>
                <a:gd name="connsiteX1" fmla="*/ 60884 w 152712"/>
                <a:gd name="connsiteY1" fmla="*/ 488 h 341473"/>
                <a:gd name="connsiteX2" fmla="*/ 129025 w 152712"/>
                <a:gd name="connsiteY2" fmla="*/ 31261 h 341473"/>
                <a:gd name="connsiteX3" fmla="*/ 148807 w 152712"/>
                <a:gd name="connsiteY3" fmla="*/ 171938 h 341473"/>
                <a:gd name="connsiteX4" fmla="*/ 146609 w 152712"/>
                <a:gd name="connsiteY4" fmla="*/ 297228 h 341473"/>
                <a:gd name="connsiteX5" fmla="*/ 87260 w 152712"/>
                <a:gd name="connsiteY5" fmla="*/ 341190 h 341473"/>
                <a:gd name="connsiteX6" fmla="*/ 25716 w 152712"/>
                <a:gd name="connsiteY6" fmla="*/ 308219 h 341473"/>
                <a:gd name="connsiteX7" fmla="*/ 3734 w 152712"/>
                <a:gd name="connsiteY7" fmla="*/ 169740 h 341473"/>
                <a:gd name="connsiteX8" fmla="*/ 5932 w 152712"/>
                <a:gd name="connsiteY8" fmla="*/ 44449 h 341473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69740 h 341473"/>
                <a:gd name="connsiteX8" fmla="*/ 7178 w 153958"/>
                <a:gd name="connsiteY8" fmla="*/ 44449 h 341473"/>
                <a:gd name="connsiteX0" fmla="*/ 6886 w 153666"/>
                <a:gd name="connsiteY0" fmla="*/ 44449 h 341196"/>
                <a:gd name="connsiteX1" fmla="*/ 61838 w 153666"/>
                <a:gd name="connsiteY1" fmla="*/ 488 h 341196"/>
                <a:gd name="connsiteX2" fmla="*/ 129979 w 153666"/>
                <a:gd name="connsiteY2" fmla="*/ 31261 h 341196"/>
                <a:gd name="connsiteX3" fmla="*/ 149761 w 153666"/>
                <a:gd name="connsiteY3" fmla="*/ 171938 h 341196"/>
                <a:gd name="connsiteX4" fmla="*/ 147563 w 153666"/>
                <a:gd name="connsiteY4" fmla="*/ 297228 h 341196"/>
                <a:gd name="connsiteX5" fmla="*/ 88214 w 153666"/>
                <a:gd name="connsiteY5" fmla="*/ 341190 h 341196"/>
                <a:gd name="connsiteX6" fmla="*/ 22274 w 153666"/>
                <a:gd name="connsiteY6" fmla="*/ 295031 h 341196"/>
                <a:gd name="connsiteX7" fmla="*/ 2490 w 153666"/>
                <a:gd name="connsiteY7" fmla="*/ 169740 h 341196"/>
                <a:gd name="connsiteX8" fmla="*/ 6886 w 153666"/>
                <a:gd name="connsiteY8" fmla="*/ 44449 h 341196"/>
                <a:gd name="connsiteX0" fmla="*/ 6886 w 152380"/>
                <a:gd name="connsiteY0" fmla="*/ 44449 h 341216"/>
                <a:gd name="connsiteX1" fmla="*/ 61838 w 152380"/>
                <a:gd name="connsiteY1" fmla="*/ 488 h 341216"/>
                <a:gd name="connsiteX2" fmla="*/ 129979 w 152380"/>
                <a:gd name="connsiteY2" fmla="*/ 31261 h 341216"/>
                <a:gd name="connsiteX3" fmla="*/ 149761 w 152380"/>
                <a:gd name="connsiteY3" fmla="*/ 171938 h 341216"/>
                <a:gd name="connsiteX4" fmla="*/ 145365 w 152380"/>
                <a:gd name="connsiteY4" fmla="*/ 299426 h 341216"/>
                <a:gd name="connsiteX5" fmla="*/ 88214 w 152380"/>
                <a:gd name="connsiteY5" fmla="*/ 341190 h 341216"/>
                <a:gd name="connsiteX6" fmla="*/ 22274 w 152380"/>
                <a:gd name="connsiteY6" fmla="*/ 295031 h 341216"/>
                <a:gd name="connsiteX7" fmla="*/ 2490 w 152380"/>
                <a:gd name="connsiteY7" fmla="*/ 169740 h 341216"/>
                <a:gd name="connsiteX8" fmla="*/ 6886 w 152380"/>
                <a:gd name="connsiteY8" fmla="*/ 44449 h 341216"/>
                <a:gd name="connsiteX0" fmla="*/ 6886 w 152646"/>
                <a:gd name="connsiteY0" fmla="*/ 44449 h 339021"/>
                <a:gd name="connsiteX1" fmla="*/ 61838 w 152646"/>
                <a:gd name="connsiteY1" fmla="*/ 488 h 339021"/>
                <a:gd name="connsiteX2" fmla="*/ 129979 w 152646"/>
                <a:gd name="connsiteY2" fmla="*/ 31261 h 339021"/>
                <a:gd name="connsiteX3" fmla="*/ 149761 w 152646"/>
                <a:gd name="connsiteY3" fmla="*/ 171938 h 339021"/>
                <a:gd name="connsiteX4" fmla="*/ 145365 w 152646"/>
                <a:gd name="connsiteY4" fmla="*/ 299426 h 339021"/>
                <a:gd name="connsiteX5" fmla="*/ 83818 w 152646"/>
                <a:gd name="connsiteY5" fmla="*/ 338991 h 339021"/>
                <a:gd name="connsiteX6" fmla="*/ 22274 w 152646"/>
                <a:gd name="connsiteY6" fmla="*/ 295031 h 339021"/>
                <a:gd name="connsiteX7" fmla="*/ 2490 w 152646"/>
                <a:gd name="connsiteY7" fmla="*/ 169740 h 339021"/>
                <a:gd name="connsiteX8" fmla="*/ 6886 w 152646"/>
                <a:gd name="connsiteY8" fmla="*/ 44449 h 339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2646" h="339021">
                  <a:moveTo>
                    <a:pt x="6886" y="44449"/>
                  </a:moveTo>
                  <a:cubicBezTo>
                    <a:pt x="16777" y="16240"/>
                    <a:pt x="41323" y="2686"/>
                    <a:pt x="61838" y="488"/>
                  </a:cubicBezTo>
                  <a:cubicBezTo>
                    <a:pt x="82354" y="-1710"/>
                    <a:pt x="115325" y="2686"/>
                    <a:pt x="129979" y="31261"/>
                  </a:cubicBezTo>
                  <a:cubicBezTo>
                    <a:pt x="144633" y="59836"/>
                    <a:pt x="147197" y="127244"/>
                    <a:pt x="149761" y="171938"/>
                  </a:cubicBezTo>
                  <a:cubicBezTo>
                    <a:pt x="152325" y="216632"/>
                    <a:pt x="156355" y="271584"/>
                    <a:pt x="145365" y="299426"/>
                  </a:cubicBezTo>
                  <a:cubicBezTo>
                    <a:pt x="134375" y="327268"/>
                    <a:pt x="104333" y="339723"/>
                    <a:pt x="83818" y="338991"/>
                  </a:cubicBezTo>
                  <a:cubicBezTo>
                    <a:pt x="63303" y="338259"/>
                    <a:pt x="37294" y="323240"/>
                    <a:pt x="22274" y="295031"/>
                  </a:cubicBezTo>
                  <a:cubicBezTo>
                    <a:pt x="7254" y="266822"/>
                    <a:pt x="5055" y="211504"/>
                    <a:pt x="2490" y="169740"/>
                  </a:cubicBezTo>
                  <a:cubicBezTo>
                    <a:pt x="-75" y="127976"/>
                    <a:pt x="-3005" y="72658"/>
                    <a:pt x="6886" y="44449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51BDFEA5-399F-46DC-A199-44B7EFBBF5DF}"/>
                </a:ext>
              </a:extLst>
            </p:cNvPr>
            <p:cNvSpPr/>
            <p:nvPr/>
          </p:nvSpPr>
          <p:spPr>
            <a:xfrm rot="6770682">
              <a:off x="5078152" y="3033246"/>
              <a:ext cx="197568" cy="623311"/>
            </a:xfrm>
            <a:custGeom>
              <a:avLst/>
              <a:gdLst>
                <a:gd name="connsiteX0" fmla="*/ 63868 w 187016"/>
                <a:gd name="connsiteY0" fmla="*/ 62019 h 502838"/>
                <a:gd name="connsiteX1" fmla="*/ 86420 w 187016"/>
                <a:gd name="connsiteY1" fmla="*/ 512 h 502838"/>
                <a:gd name="connsiteX2" fmla="*/ 168429 w 187016"/>
                <a:gd name="connsiteY2" fmla="*/ 47667 h 502838"/>
                <a:gd name="connsiteX3" fmla="*/ 156128 w 187016"/>
                <a:gd name="connsiteY3" fmla="*/ 271142 h 502838"/>
                <a:gd name="connsiteX4" fmla="*/ 186881 w 187016"/>
                <a:gd name="connsiteY4" fmla="*/ 412607 h 502838"/>
                <a:gd name="connsiteX5" fmla="*/ 141776 w 187016"/>
                <a:gd name="connsiteY5" fmla="*/ 363402 h 502838"/>
                <a:gd name="connsiteX6" fmla="*/ 162278 w 187016"/>
                <a:gd name="connsiteY6" fmla="*/ 490516 h 502838"/>
                <a:gd name="connsiteX7" fmla="*/ 117173 w 187016"/>
                <a:gd name="connsiteY7" fmla="*/ 394155 h 502838"/>
                <a:gd name="connsiteX8" fmla="*/ 113073 w 187016"/>
                <a:gd name="connsiteY8" fmla="*/ 502817 h 502838"/>
                <a:gd name="connsiteX9" fmla="*/ 86420 w 187016"/>
                <a:gd name="connsiteY9" fmla="*/ 404406 h 502838"/>
                <a:gd name="connsiteX10" fmla="*/ 59767 w 187016"/>
                <a:gd name="connsiteY10" fmla="*/ 500767 h 502838"/>
                <a:gd name="connsiteX11" fmla="*/ 53616 w 187016"/>
                <a:gd name="connsiteY11" fmla="*/ 402356 h 502838"/>
                <a:gd name="connsiteX12" fmla="*/ 311 w 187016"/>
                <a:gd name="connsiteY12" fmla="*/ 433109 h 502838"/>
                <a:gd name="connsiteX13" fmla="*/ 33114 w 187016"/>
                <a:gd name="connsiteY13" fmla="*/ 355201 h 502838"/>
                <a:gd name="connsiteX14" fmla="*/ 63868 w 187016"/>
                <a:gd name="connsiteY14" fmla="*/ 303945 h 502838"/>
                <a:gd name="connsiteX15" fmla="*/ 63868 w 187016"/>
                <a:gd name="connsiteY15" fmla="*/ 62019 h 502838"/>
                <a:gd name="connsiteX0" fmla="*/ 63868 w 187016"/>
                <a:gd name="connsiteY0" fmla="*/ 63996 h 504815"/>
                <a:gd name="connsiteX1" fmla="*/ 113073 w 187016"/>
                <a:gd name="connsiteY1" fmla="*/ 439 h 504815"/>
                <a:gd name="connsiteX2" fmla="*/ 168429 w 187016"/>
                <a:gd name="connsiteY2" fmla="*/ 49644 h 504815"/>
                <a:gd name="connsiteX3" fmla="*/ 156128 w 187016"/>
                <a:gd name="connsiteY3" fmla="*/ 273119 h 504815"/>
                <a:gd name="connsiteX4" fmla="*/ 186881 w 187016"/>
                <a:gd name="connsiteY4" fmla="*/ 414584 h 504815"/>
                <a:gd name="connsiteX5" fmla="*/ 141776 w 187016"/>
                <a:gd name="connsiteY5" fmla="*/ 365379 h 504815"/>
                <a:gd name="connsiteX6" fmla="*/ 162278 w 187016"/>
                <a:gd name="connsiteY6" fmla="*/ 492493 h 504815"/>
                <a:gd name="connsiteX7" fmla="*/ 117173 w 187016"/>
                <a:gd name="connsiteY7" fmla="*/ 396132 h 504815"/>
                <a:gd name="connsiteX8" fmla="*/ 113073 w 187016"/>
                <a:gd name="connsiteY8" fmla="*/ 504794 h 504815"/>
                <a:gd name="connsiteX9" fmla="*/ 86420 w 187016"/>
                <a:gd name="connsiteY9" fmla="*/ 406383 h 504815"/>
                <a:gd name="connsiteX10" fmla="*/ 59767 w 187016"/>
                <a:gd name="connsiteY10" fmla="*/ 502744 h 504815"/>
                <a:gd name="connsiteX11" fmla="*/ 53616 w 187016"/>
                <a:gd name="connsiteY11" fmla="*/ 404333 h 504815"/>
                <a:gd name="connsiteX12" fmla="*/ 311 w 187016"/>
                <a:gd name="connsiteY12" fmla="*/ 435086 h 504815"/>
                <a:gd name="connsiteX13" fmla="*/ 33114 w 187016"/>
                <a:gd name="connsiteY13" fmla="*/ 357178 h 504815"/>
                <a:gd name="connsiteX14" fmla="*/ 63868 w 187016"/>
                <a:gd name="connsiteY14" fmla="*/ 305922 h 504815"/>
                <a:gd name="connsiteX15" fmla="*/ 63868 w 187016"/>
                <a:gd name="connsiteY15" fmla="*/ 63996 h 504815"/>
                <a:gd name="connsiteX0" fmla="*/ 57718 w 187016"/>
                <a:gd name="connsiteY0" fmla="*/ 53366 h 504437"/>
                <a:gd name="connsiteX1" fmla="*/ 113073 w 187016"/>
                <a:gd name="connsiteY1" fmla="*/ 61 h 504437"/>
                <a:gd name="connsiteX2" fmla="*/ 168429 w 187016"/>
                <a:gd name="connsiteY2" fmla="*/ 49266 h 504437"/>
                <a:gd name="connsiteX3" fmla="*/ 156128 w 187016"/>
                <a:gd name="connsiteY3" fmla="*/ 272741 h 504437"/>
                <a:gd name="connsiteX4" fmla="*/ 186881 w 187016"/>
                <a:gd name="connsiteY4" fmla="*/ 414206 h 504437"/>
                <a:gd name="connsiteX5" fmla="*/ 141776 w 187016"/>
                <a:gd name="connsiteY5" fmla="*/ 365001 h 504437"/>
                <a:gd name="connsiteX6" fmla="*/ 162278 w 187016"/>
                <a:gd name="connsiteY6" fmla="*/ 492115 h 504437"/>
                <a:gd name="connsiteX7" fmla="*/ 117173 w 187016"/>
                <a:gd name="connsiteY7" fmla="*/ 395754 h 504437"/>
                <a:gd name="connsiteX8" fmla="*/ 113073 w 187016"/>
                <a:gd name="connsiteY8" fmla="*/ 504416 h 504437"/>
                <a:gd name="connsiteX9" fmla="*/ 86420 w 187016"/>
                <a:gd name="connsiteY9" fmla="*/ 406005 h 504437"/>
                <a:gd name="connsiteX10" fmla="*/ 59767 w 187016"/>
                <a:gd name="connsiteY10" fmla="*/ 502366 h 504437"/>
                <a:gd name="connsiteX11" fmla="*/ 53616 w 187016"/>
                <a:gd name="connsiteY11" fmla="*/ 403955 h 504437"/>
                <a:gd name="connsiteX12" fmla="*/ 311 w 187016"/>
                <a:gd name="connsiteY12" fmla="*/ 434708 h 504437"/>
                <a:gd name="connsiteX13" fmla="*/ 33114 w 187016"/>
                <a:gd name="connsiteY13" fmla="*/ 356800 h 504437"/>
                <a:gd name="connsiteX14" fmla="*/ 63868 w 187016"/>
                <a:gd name="connsiteY14" fmla="*/ 305544 h 504437"/>
                <a:gd name="connsiteX15" fmla="*/ 57718 w 187016"/>
                <a:gd name="connsiteY15" fmla="*/ 53366 h 5044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9767 w 189311"/>
                <a:gd name="connsiteY10" fmla="*/ 5028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57718 w 189311"/>
                <a:gd name="connsiteY0" fmla="*/ 53866 h 504917"/>
                <a:gd name="connsiteX1" fmla="*/ 113073 w 189311"/>
                <a:gd name="connsiteY1" fmla="*/ 561 h 504917"/>
                <a:gd name="connsiteX2" fmla="*/ 170479 w 189311"/>
                <a:gd name="connsiteY2" fmla="*/ 43615 h 504917"/>
                <a:gd name="connsiteX3" fmla="*/ 156128 w 189311"/>
                <a:gd name="connsiteY3" fmla="*/ 273241 h 504917"/>
                <a:gd name="connsiteX4" fmla="*/ 186881 w 189311"/>
                <a:gd name="connsiteY4" fmla="*/ 414706 h 504917"/>
                <a:gd name="connsiteX5" fmla="*/ 141776 w 189311"/>
                <a:gd name="connsiteY5" fmla="*/ 365501 h 504917"/>
                <a:gd name="connsiteX6" fmla="*/ 162278 w 189311"/>
                <a:gd name="connsiteY6" fmla="*/ 492615 h 504917"/>
                <a:gd name="connsiteX7" fmla="*/ 117173 w 189311"/>
                <a:gd name="connsiteY7" fmla="*/ 396254 h 504917"/>
                <a:gd name="connsiteX8" fmla="*/ 113073 w 189311"/>
                <a:gd name="connsiteY8" fmla="*/ 504916 h 504917"/>
                <a:gd name="connsiteX9" fmla="*/ 86420 w 189311"/>
                <a:gd name="connsiteY9" fmla="*/ 406505 h 504917"/>
                <a:gd name="connsiteX10" fmla="*/ 70019 w 189311"/>
                <a:gd name="connsiteY10" fmla="*/ 504917 h 504917"/>
                <a:gd name="connsiteX11" fmla="*/ 53616 w 189311"/>
                <a:gd name="connsiteY11" fmla="*/ 404455 h 504917"/>
                <a:gd name="connsiteX12" fmla="*/ 311 w 189311"/>
                <a:gd name="connsiteY12" fmla="*/ 435208 h 504917"/>
                <a:gd name="connsiteX13" fmla="*/ 33114 w 189311"/>
                <a:gd name="connsiteY13" fmla="*/ 357300 h 504917"/>
                <a:gd name="connsiteX14" fmla="*/ 63868 w 189311"/>
                <a:gd name="connsiteY14" fmla="*/ 306044 h 504917"/>
                <a:gd name="connsiteX15" fmla="*/ 57718 w 189311"/>
                <a:gd name="connsiteY15" fmla="*/ 53866 h 504917"/>
                <a:gd name="connsiteX0" fmla="*/ 57718 w 189311"/>
                <a:gd name="connsiteY0" fmla="*/ 53866 h 504958"/>
                <a:gd name="connsiteX1" fmla="*/ 113073 w 189311"/>
                <a:gd name="connsiteY1" fmla="*/ 561 h 504958"/>
                <a:gd name="connsiteX2" fmla="*/ 170479 w 189311"/>
                <a:gd name="connsiteY2" fmla="*/ 43615 h 504958"/>
                <a:gd name="connsiteX3" fmla="*/ 156128 w 189311"/>
                <a:gd name="connsiteY3" fmla="*/ 273241 h 504958"/>
                <a:gd name="connsiteX4" fmla="*/ 186881 w 189311"/>
                <a:gd name="connsiteY4" fmla="*/ 414706 h 504958"/>
                <a:gd name="connsiteX5" fmla="*/ 141776 w 189311"/>
                <a:gd name="connsiteY5" fmla="*/ 365501 h 504958"/>
                <a:gd name="connsiteX6" fmla="*/ 162278 w 189311"/>
                <a:gd name="connsiteY6" fmla="*/ 492615 h 504958"/>
                <a:gd name="connsiteX7" fmla="*/ 117173 w 189311"/>
                <a:gd name="connsiteY7" fmla="*/ 396254 h 504958"/>
                <a:gd name="connsiteX8" fmla="*/ 113073 w 189311"/>
                <a:gd name="connsiteY8" fmla="*/ 504916 h 504958"/>
                <a:gd name="connsiteX9" fmla="*/ 86420 w 189311"/>
                <a:gd name="connsiteY9" fmla="*/ 406505 h 504958"/>
                <a:gd name="connsiteX10" fmla="*/ 70019 w 189311"/>
                <a:gd name="connsiteY10" fmla="*/ 504917 h 504958"/>
                <a:gd name="connsiteX11" fmla="*/ 53616 w 189311"/>
                <a:gd name="connsiteY11" fmla="*/ 404455 h 504958"/>
                <a:gd name="connsiteX12" fmla="*/ 311 w 189311"/>
                <a:gd name="connsiteY12" fmla="*/ 435208 h 504958"/>
                <a:gd name="connsiteX13" fmla="*/ 33114 w 189311"/>
                <a:gd name="connsiteY13" fmla="*/ 357300 h 504958"/>
                <a:gd name="connsiteX14" fmla="*/ 63868 w 189311"/>
                <a:gd name="connsiteY14" fmla="*/ 306044 h 504958"/>
                <a:gd name="connsiteX15" fmla="*/ 57718 w 189311"/>
                <a:gd name="connsiteY15" fmla="*/ 53866 h 504958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5667 w 189311"/>
                <a:gd name="connsiteY10" fmla="*/ 4987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62647 w 194240"/>
                <a:gd name="connsiteY0" fmla="*/ 53866 h 504916"/>
                <a:gd name="connsiteX1" fmla="*/ 118002 w 194240"/>
                <a:gd name="connsiteY1" fmla="*/ 561 h 504916"/>
                <a:gd name="connsiteX2" fmla="*/ 175408 w 194240"/>
                <a:gd name="connsiteY2" fmla="*/ 43615 h 504916"/>
                <a:gd name="connsiteX3" fmla="*/ 161057 w 194240"/>
                <a:gd name="connsiteY3" fmla="*/ 273241 h 504916"/>
                <a:gd name="connsiteX4" fmla="*/ 191810 w 194240"/>
                <a:gd name="connsiteY4" fmla="*/ 414706 h 504916"/>
                <a:gd name="connsiteX5" fmla="*/ 146705 w 194240"/>
                <a:gd name="connsiteY5" fmla="*/ 365501 h 504916"/>
                <a:gd name="connsiteX6" fmla="*/ 167207 w 194240"/>
                <a:gd name="connsiteY6" fmla="*/ 492615 h 504916"/>
                <a:gd name="connsiteX7" fmla="*/ 122102 w 194240"/>
                <a:gd name="connsiteY7" fmla="*/ 396254 h 504916"/>
                <a:gd name="connsiteX8" fmla="*/ 118002 w 194240"/>
                <a:gd name="connsiteY8" fmla="*/ 504916 h 504916"/>
                <a:gd name="connsiteX9" fmla="*/ 91349 w 194240"/>
                <a:gd name="connsiteY9" fmla="*/ 406505 h 504916"/>
                <a:gd name="connsiteX10" fmla="*/ 60596 w 194240"/>
                <a:gd name="connsiteY10" fmla="*/ 498766 h 504916"/>
                <a:gd name="connsiteX11" fmla="*/ 58545 w 194240"/>
                <a:gd name="connsiteY11" fmla="*/ 404455 h 504916"/>
                <a:gd name="connsiteX12" fmla="*/ 5240 w 194240"/>
                <a:gd name="connsiteY12" fmla="*/ 435208 h 504916"/>
                <a:gd name="connsiteX13" fmla="*/ 38043 w 194240"/>
                <a:gd name="connsiteY13" fmla="*/ 357300 h 504916"/>
                <a:gd name="connsiteX14" fmla="*/ 68797 w 194240"/>
                <a:gd name="connsiteY14" fmla="*/ 306044 h 504916"/>
                <a:gd name="connsiteX15" fmla="*/ 62647 w 194240"/>
                <a:gd name="connsiteY15" fmla="*/ 53866 h 504916"/>
                <a:gd name="connsiteX0" fmla="*/ 55316 w 186909"/>
                <a:gd name="connsiteY0" fmla="*/ 53866 h 504916"/>
                <a:gd name="connsiteX1" fmla="*/ 110671 w 186909"/>
                <a:gd name="connsiteY1" fmla="*/ 561 h 504916"/>
                <a:gd name="connsiteX2" fmla="*/ 168077 w 186909"/>
                <a:gd name="connsiteY2" fmla="*/ 43615 h 504916"/>
                <a:gd name="connsiteX3" fmla="*/ 153726 w 186909"/>
                <a:gd name="connsiteY3" fmla="*/ 273241 h 504916"/>
                <a:gd name="connsiteX4" fmla="*/ 184479 w 186909"/>
                <a:gd name="connsiteY4" fmla="*/ 414706 h 504916"/>
                <a:gd name="connsiteX5" fmla="*/ 139374 w 186909"/>
                <a:gd name="connsiteY5" fmla="*/ 365501 h 504916"/>
                <a:gd name="connsiteX6" fmla="*/ 159876 w 186909"/>
                <a:gd name="connsiteY6" fmla="*/ 492615 h 504916"/>
                <a:gd name="connsiteX7" fmla="*/ 114771 w 186909"/>
                <a:gd name="connsiteY7" fmla="*/ 396254 h 504916"/>
                <a:gd name="connsiteX8" fmla="*/ 110671 w 186909"/>
                <a:gd name="connsiteY8" fmla="*/ 504916 h 504916"/>
                <a:gd name="connsiteX9" fmla="*/ 84018 w 186909"/>
                <a:gd name="connsiteY9" fmla="*/ 406505 h 504916"/>
                <a:gd name="connsiteX10" fmla="*/ 53265 w 186909"/>
                <a:gd name="connsiteY10" fmla="*/ 498766 h 504916"/>
                <a:gd name="connsiteX11" fmla="*/ 51214 w 186909"/>
                <a:gd name="connsiteY11" fmla="*/ 404455 h 504916"/>
                <a:gd name="connsiteX12" fmla="*/ 6110 w 186909"/>
                <a:gd name="connsiteY12" fmla="*/ 420856 h 504916"/>
                <a:gd name="connsiteX13" fmla="*/ 30712 w 186909"/>
                <a:gd name="connsiteY13" fmla="*/ 357300 h 504916"/>
                <a:gd name="connsiteX14" fmla="*/ 61466 w 186909"/>
                <a:gd name="connsiteY14" fmla="*/ 306044 h 504916"/>
                <a:gd name="connsiteX15" fmla="*/ 55316 w 186909"/>
                <a:gd name="connsiteY15" fmla="*/ 53866 h 504916"/>
                <a:gd name="connsiteX0" fmla="*/ 49504 w 181097"/>
                <a:gd name="connsiteY0" fmla="*/ 53866 h 504916"/>
                <a:gd name="connsiteX1" fmla="*/ 104859 w 181097"/>
                <a:gd name="connsiteY1" fmla="*/ 561 h 504916"/>
                <a:gd name="connsiteX2" fmla="*/ 162265 w 181097"/>
                <a:gd name="connsiteY2" fmla="*/ 43615 h 504916"/>
                <a:gd name="connsiteX3" fmla="*/ 147914 w 181097"/>
                <a:gd name="connsiteY3" fmla="*/ 273241 h 504916"/>
                <a:gd name="connsiteX4" fmla="*/ 178667 w 181097"/>
                <a:gd name="connsiteY4" fmla="*/ 414706 h 504916"/>
                <a:gd name="connsiteX5" fmla="*/ 133562 w 181097"/>
                <a:gd name="connsiteY5" fmla="*/ 365501 h 504916"/>
                <a:gd name="connsiteX6" fmla="*/ 154064 w 181097"/>
                <a:gd name="connsiteY6" fmla="*/ 492615 h 504916"/>
                <a:gd name="connsiteX7" fmla="*/ 108959 w 181097"/>
                <a:gd name="connsiteY7" fmla="*/ 396254 h 504916"/>
                <a:gd name="connsiteX8" fmla="*/ 104859 w 181097"/>
                <a:gd name="connsiteY8" fmla="*/ 504916 h 504916"/>
                <a:gd name="connsiteX9" fmla="*/ 78206 w 181097"/>
                <a:gd name="connsiteY9" fmla="*/ 406505 h 504916"/>
                <a:gd name="connsiteX10" fmla="*/ 47453 w 181097"/>
                <a:gd name="connsiteY10" fmla="*/ 498766 h 504916"/>
                <a:gd name="connsiteX11" fmla="*/ 41301 w 181097"/>
                <a:gd name="connsiteY11" fmla="*/ 400354 h 504916"/>
                <a:gd name="connsiteX12" fmla="*/ 298 w 181097"/>
                <a:gd name="connsiteY12" fmla="*/ 420856 h 504916"/>
                <a:gd name="connsiteX13" fmla="*/ 24900 w 181097"/>
                <a:gd name="connsiteY13" fmla="*/ 357300 h 504916"/>
                <a:gd name="connsiteX14" fmla="*/ 55654 w 181097"/>
                <a:gd name="connsiteY14" fmla="*/ 306044 h 504916"/>
                <a:gd name="connsiteX15" fmla="*/ 49504 w 181097"/>
                <a:gd name="connsiteY15" fmla="*/ 53866 h 504916"/>
                <a:gd name="connsiteX0" fmla="*/ 52664 w 184257"/>
                <a:gd name="connsiteY0" fmla="*/ 53866 h 504916"/>
                <a:gd name="connsiteX1" fmla="*/ 108019 w 184257"/>
                <a:gd name="connsiteY1" fmla="*/ 561 h 504916"/>
                <a:gd name="connsiteX2" fmla="*/ 165425 w 184257"/>
                <a:gd name="connsiteY2" fmla="*/ 43615 h 504916"/>
                <a:gd name="connsiteX3" fmla="*/ 151074 w 184257"/>
                <a:gd name="connsiteY3" fmla="*/ 273241 h 504916"/>
                <a:gd name="connsiteX4" fmla="*/ 181827 w 184257"/>
                <a:gd name="connsiteY4" fmla="*/ 414706 h 504916"/>
                <a:gd name="connsiteX5" fmla="*/ 136722 w 184257"/>
                <a:gd name="connsiteY5" fmla="*/ 365501 h 504916"/>
                <a:gd name="connsiteX6" fmla="*/ 157224 w 184257"/>
                <a:gd name="connsiteY6" fmla="*/ 492615 h 504916"/>
                <a:gd name="connsiteX7" fmla="*/ 112119 w 184257"/>
                <a:gd name="connsiteY7" fmla="*/ 396254 h 504916"/>
                <a:gd name="connsiteX8" fmla="*/ 108019 w 184257"/>
                <a:gd name="connsiteY8" fmla="*/ 504916 h 504916"/>
                <a:gd name="connsiteX9" fmla="*/ 81366 w 184257"/>
                <a:gd name="connsiteY9" fmla="*/ 406505 h 504916"/>
                <a:gd name="connsiteX10" fmla="*/ 50613 w 184257"/>
                <a:gd name="connsiteY10" fmla="*/ 498766 h 504916"/>
                <a:gd name="connsiteX11" fmla="*/ 44461 w 184257"/>
                <a:gd name="connsiteY11" fmla="*/ 400354 h 504916"/>
                <a:gd name="connsiteX12" fmla="*/ 3458 w 184257"/>
                <a:gd name="connsiteY12" fmla="*/ 420856 h 504916"/>
                <a:gd name="connsiteX13" fmla="*/ 28060 w 184257"/>
                <a:gd name="connsiteY13" fmla="*/ 357300 h 504916"/>
                <a:gd name="connsiteX14" fmla="*/ 58814 w 184257"/>
                <a:gd name="connsiteY14" fmla="*/ 306044 h 504916"/>
                <a:gd name="connsiteX15" fmla="*/ 52664 w 184257"/>
                <a:gd name="connsiteY15" fmla="*/ 53866 h 504916"/>
                <a:gd name="connsiteX0" fmla="*/ 52664 w 181873"/>
                <a:gd name="connsiteY0" fmla="*/ 53866 h 504916"/>
                <a:gd name="connsiteX1" fmla="*/ 108019 w 181873"/>
                <a:gd name="connsiteY1" fmla="*/ 561 h 504916"/>
                <a:gd name="connsiteX2" fmla="*/ 165425 w 181873"/>
                <a:gd name="connsiteY2" fmla="*/ 43615 h 504916"/>
                <a:gd name="connsiteX3" fmla="*/ 151074 w 181873"/>
                <a:gd name="connsiteY3" fmla="*/ 273241 h 504916"/>
                <a:gd name="connsiteX4" fmla="*/ 181827 w 181873"/>
                <a:gd name="connsiteY4" fmla="*/ 414706 h 504916"/>
                <a:gd name="connsiteX5" fmla="*/ 142873 w 181873"/>
                <a:gd name="connsiteY5" fmla="*/ 377802 h 504916"/>
                <a:gd name="connsiteX6" fmla="*/ 157224 w 181873"/>
                <a:gd name="connsiteY6" fmla="*/ 492615 h 504916"/>
                <a:gd name="connsiteX7" fmla="*/ 112119 w 181873"/>
                <a:gd name="connsiteY7" fmla="*/ 396254 h 504916"/>
                <a:gd name="connsiteX8" fmla="*/ 108019 w 181873"/>
                <a:gd name="connsiteY8" fmla="*/ 504916 h 504916"/>
                <a:gd name="connsiteX9" fmla="*/ 81366 w 181873"/>
                <a:gd name="connsiteY9" fmla="*/ 406505 h 504916"/>
                <a:gd name="connsiteX10" fmla="*/ 50613 w 181873"/>
                <a:gd name="connsiteY10" fmla="*/ 498766 h 504916"/>
                <a:gd name="connsiteX11" fmla="*/ 44461 w 181873"/>
                <a:gd name="connsiteY11" fmla="*/ 400354 h 504916"/>
                <a:gd name="connsiteX12" fmla="*/ 3458 w 181873"/>
                <a:gd name="connsiteY12" fmla="*/ 420856 h 504916"/>
                <a:gd name="connsiteX13" fmla="*/ 28060 w 181873"/>
                <a:gd name="connsiteY13" fmla="*/ 357300 h 504916"/>
                <a:gd name="connsiteX14" fmla="*/ 58814 w 181873"/>
                <a:gd name="connsiteY14" fmla="*/ 306044 h 504916"/>
                <a:gd name="connsiteX15" fmla="*/ 52664 w 181873"/>
                <a:gd name="connsiteY15" fmla="*/ 53866 h 504916"/>
                <a:gd name="connsiteX0" fmla="*/ 52664 w 181839"/>
                <a:gd name="connsiteY0" fmla="*/ 53866 h 504916"/>
                <a:gd name="connsiteX1" fmla="*/ 108019 w 181839"/>
                <a:gd name="connsiteY1" fmla="*/ 561 h 504916"/>
                <a:gd name="connsiteX2" fmla="*/ 165425 w 181839"/>
                <a:gd name="connsiteY2" fmla="*/ 43615 h 504916"/>
                <a:gd name="connsiteX3" fmla="*/ 151074 w 181839"/>
                <a:gd name="connsiteY3" fmla="*/ 273241 h 504916"/>
                <a:gd name="connsiteX4" fmla="*/ 181827 w 181839"/>
                <a:gd name="connsiteY4" fmla="*/ 414706 h 504916"/>
                <a:gd name="connsiteX5" fmla="*/ 146973 w 181839"/>
                <a:gd name="connsiteY5" fmla="*/ 386003 h 504916"/>
                <a:gd name="connsiteX6" fmla="*/ 157224 w 181839"/>
                <a:gd name="connsiteY6" fmla="*/ 492615 h 504916"/>
                <a:gd name="connsiteX7" fmla="*/ 112119 w 181839"/>
                <a:gd name="connsiteY7" fmla="*/ 396254 h 504916"/>
                <a:gd name="connsiteX8" fmla="*/ 108019 w 181839"/>
                <a:gd name="connsiteY8" fmla="*/ 504916 h 504916"/>
                <a:gd name="connsiteX9" fmla="*/ 81366 w 181839"/>
                <a:gd name="connsiteY9" fmla="*/ 406505 h 504916"/>
                <a:gd name="connsiteX10" fmla="*/ 50613 w 181839"/>
                <a:gd name="connsiteY10" fmla="*/ 498766 h 504916"/>
                <a:gd name="connsiteX11" fmla="*/ 44461 w 181839"/>
                <a:gd name="connsiteY11" fmla="*/ 400354 h 504916"/>
                <a:gd name="connsiteX12" fmla="*/ 3458 w 181839"/>
                <a:gd name="connsiteY12" fmla="*/ 420856 h 504916"/>
                <a:gd name="connsiteX13" fmla="*/ 28060 w 181839"/>
                <a:gd name="connsiteY13" fmla="*/ 357300 h 504916"/>
                <a:gd name="connsiteX14" fmla="*/ 58814 w 181839"/>
                <a:gd name="connsiteY14" fmla="*/ 306044 h 504916"/>
                <a:gd name="connsiteX15" fmla="*/ 52664 w 181839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270875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9467 h 510517"/>
                <a:gd name="connsiteX1" fmla="*/ 100203 w 183758"/>
                <a:gd name="connsiteY1" fmla="*/ 301 h 510517"/>
                <a:gd name="connsiteX2" fmla="*/ 165425 w 183758"/>
                <a:gd name="connsiteY2" fmla="*/ 49216 h 510517"/>
                <a:gd name="connsiteX3" fmla="*/ 151074 w 183758"/>
                <a:gd name="connsiteY3" fmla="*/ 278842 h 510517"/>
                <a:gd name="connsiteX4" fmla="*/ 181827 w 183758"/>
                <a:gd name="connsiteY4" fmla="*/ 420307 h 510517"/>
                <a:gd name="connsiteX5" fmla="*/ 146973 w 183758"/>
                <a:gd name="connsiteY5" fmla="*/ 391604 h 510517"/>
                <a:gd name="connsiteX6" fmla="*/ 157224 w 183758"/>
                <a:gd name="connsiteY6" fmla="*/ 498216 h 510517"/>
                <a:gd name="connsiteX7" fmla="*/ 112119 w 183758"/>
                <a:gd name="connsiteY7" fmla="*/ 401855 h 510517"/>
                <a:gd name="connsiteX8" fmla="*/ 108019 w 183758"/>
                <a:gd name="connsiteY8" fmla="*/ 510517 h 510517"/>
                <a:gd name="connsiteX9" fmla="*/ 81366 w 183758"/>
                <a:gd name="connsiteY9" fmla="*/ 412106 h 510517"/>
                <a:gd name="connsiteX10" fmla="*/ 50613 w 183758"/>
                <a:gd name="connsiteY10" fmla="*/ 504367 h 510517"/>
                <a:gd name="connsiteX11" fmla="*/ 44461 w 183758"/>
                <a:gd name="connsiteY11" fmla="*/ 405955 h 510517"/>
                <a:gd name="connsiteX12" fmla="*/ 3458 w 183758"/>
                <a:gd name="connsiteY12" fmla="*/ 426457 h 510517"/>
                <a:gd name="connsiteX13" fmla="*/ 28060 w 183758"/>
                <a:gd name="connsiteY13" fmla="*/ 362901 h 510517"/>
                <a:gd name="connsiteX14" fmla="*/ 56860 w 183758"/>
                <a:gd name="connsiteY14" fmla="*/ 233491 h 510517"/>
                <a:gd name="connsiteX15" fmla="*/ 52664 w 183758"/>
                <a:gd name="connsiteY15" fmla="*/ 59467 h 510517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85"/>
                <a:gd name="connsiteX1" fmla="*/ 100203 w 183622"/>
                <a:gd name="connsiteY1" fmla="*/ 555 h 510785"/>
                <a:gd name="connsiteX2" fmla="*/ 165425 w 183622"/>
                <a:gd name="connsiteY2" fmla="*/ 49470 h 510785"/>
                <a:gd name="connsiteX3" fmla="*/ 151074 w 183622"/>
                <a:gd name="connsiteY3" fmla="*/ 310357 h 510785"/>
                <a:gd name="connsiteX4" fmla="*/ 181827 w 183622"/>
                <a:gd name="connsiteY4" fmla="*/ 420561 h 510785"/>
                <a:gd name="connsiteX5" fmla="*/ 146973 w 183622"/>
                <a:gd name="connsiteY5" fmla="*/ 391858 h 510785"/>
                <a:gd name="connsiteX6" fmla="*/ 157224 w 183622"/>
                <a:gd name="connsiteY6" fmla="*/ 498470 h 510785"/>
                <a:gd name="connsiteX7" fmla="*/ 112119 w 183622"/>
                <a:gd name="connsiteY7" fmla="*/ 402109 h 510785"/>
                <a:gd name="connsiteX8" fmla="*/ 108019 w 183622"/>
                <a:gd name="connsiteY8" fmla="*/ 510771 h 510785"/>
                <a:gd name="connsiteX9" fmla="*/ 77459 w 183622"/>
                <a:gd name="connsiteY9" fmla="*/ 410406 h 510785"/>
                <a:gd name="connsiteX10" fmla="*/ 50613 w 183622"/>
                <a:gd name="connsiteY10" fmla="*/ 504621 h 510785"/>
                <a:gd name="connsiteX11" fmla="*/ 44461 w 183622"/>
                <a:gd name="connsiteY11" fmla="*/ 406209 h 510785"/>
                <a:gd name="connsiteX12" fmla="*/ 3458 w 183622"/>
                <a:gd name="connsiteY12" fmla="*/ 426711 h 510785"/>
                <a:gd name="connsiteX13" fmla="*/ 28060 w 183622"/>
                <a:gd name="connsiteY13" fmla="*/ 363155 h 510785"/>
                <a:gd name="connsiteX14" fmla="*/ 56860 w 183622"/>
                <a:gd name="connsiteY14" fmla="*/ 233745 h 510785"/>
                <a:gd name="connsiteX15" fmla="*/ 52664 w 183622"/>
                <a:gd name="connsiteY15" fmla="*/ 59721 h 510785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94408 h 545501"/>
                <a:gd name="connsiteX1" fmla="*/ 102157 w 183622"/>
                <a:gd name="connsiteY1" fmla="*/ 73 h 545501"/>
                <a:gd name="connsiteX2" fmla="*/ 165425 w 183622"/>
                <a:gd name="connsiteY2" fmla="*/ 84157 h 545501"/>
                <a:gd name="connsiteX3" fmla="*/ 151074 w 183622"/>
                <a:gd name="connsiteY3" fmla="*/ 345044 h 545501"/>
                <a:gd name="connsiteX4" fmla="*/ 181827 w 183622"/>
                <a:gd name="connsiteY4" fmla="*/ 455248 h 545501"/>
                <a:gd name="connsiteX5" fmla="*/ 146973 w 183622"/>
                <a:gd name="connsiteY5" fmla="*/ 426545 h 545501"/>
                <a:gd name="connsiteX6" fmla="*/ 157224 w 183622"/>
                <a:gd name="connsiteY6" fmla="*/ 533157 h 545501"/>
                <a:gd name="connsiteX7" fmla="*/ 112119 w 183622"/>
                <a:gd name="connsiteY7" fmla="*/ 436796 h 545501"/>
                <a:gd name="connsiteX8" fmla="*/ 108019 w 183622"/>
                <a:gd name="connsiteY8" fmla="*/ 545458 h 545501"/>
                <a:gd name="connsiteX9" fmla="*/ 77459 w 183622"/>
                <a:gd name="connsiteY9" fmla="*/ 445093 h 545501"/>
                <a:gd name="connsiteX10" fmla="*/ 50613 w 183622"/>
                <a:gd name="connsiteY10" fmla="*/ 539308 h 545501"/>
                <a:gd name="connsiteX11" fmla="*/ 44461 w 183622"/>
                <a:gd name="connsiteY11" fmla="*/ 440896 h 545501"/>
                <a:gd name="connsiteX12" fmla="*/ 3458 w 183622"/>
                <a:gd name="connsiteY12" fmla="*/ 461398 h 545501"/>
                <a:gd name="connsiteX13" fmla="*/ 28060 w 183622"/>
                <a:gd name="connsiteY13" fmla="*/ 397842 h 545501"/>
                <a:gd name="connsiteX14" fmla="*/ 56860 w 183622"/>
                <a:gd name="connsiteY14" fmla="*/ 268432 h 545501"/>
                <a:gd name="connsiteX15" fmla="*/ 52664 w 183622"/>
                <a:gd name="connsiteY15" fmla="*/ 94408 h 545501"/>
                <a:gd name="connsiteX0" fmla="*/ 52664 w 183622"/>
                <a:gd name="connsiteY0" fmla="*/ 99119 h 550212"/>
                <a:gd name="connsiteX1" fmla="*/ 102157 w 183622"/>
                <a:gd name="connsiteY1" fmla="*/ 4784 h 550212"/>
                <a:gd name="connsiteX2" fmla="*/ 165425 w 183622"/>
                <a:gd name="connsiteY2" fmla="*/ 49791 h 550212"/>
                <a:gd name="connsiteX3" fmla="*/ 151074 w 183622"/>
                <a:gd name="connsiteY3" fmla="*/ 349755 h 550212"/>
                <a:gd name="connsiteX4" fmla="*/ 181827 w 183622"/>
                <a:gd name="connsiteY4" fmla="*/ 459959 h 550212"/>
                <a:gd name="connsiteX5" fmla="*/ 146973 w 183622"/>
                <a:gd name="connsiteY5" fmla="*/ 431256 h 550212"/>
                <a:gd name="connsiteX6" fmla="*/ 157224 w 183622"/>
                <a:gd name="connsiteY6" fmla="*/ 537868 h 550212"/>
                <a:gd name="connsiteX7" fmla="*/ 112119 w 183622"/>
                <a:gd name="connsiteY7" fmla="*/ 441507 h 550212"/>
                <a:gd name="connsiteX8" fmla="*/ 108019 w 183622"/>
                <a:gd name="connsiteY8" fmla="*/ 550169 h 550212"/>
                <a:gd name="connsiteX9" fmla="*/ 77459 w 183622"/>
                <a:gd name="connsiteY9" fmla="*/ 449804 h 550212"/>
                <a:gd name="connsiteX10" fmla="*/ 50613 w 183622"/>
                <a:gd name="connsiteY10" fmla="*/ 544019 h 550212"/>
                <a:gd name="connsiteX11" fmla="*/ 44461 w 183622"/>
                <a:gd name="connsiteY11" fmla="*/ 445607 h 550212"/>
                <a:gd name="connsiteX12" fmla="*/ 3458 w 183622"/>
                <a:gd name="connsiteY12" fmla="*/ 466109 h 550212"/>
                <a:gd name="connsiteX13" fmla="*/ 28060 w 183622"/>
                <a:gd name="connsiteY13" fmla="*/ 402553 h 550212"/>
                <a:gd name="connsiteX14" fmla="*/ 56860 w 183622"/>
                <a:gd name="connsiteY14" fmla="*/ 273143 h 550212"/>
                <a:gd name="connsiteX15" fmla="*/ 52664 w 183622"/>
                <a:gd name="connsiteY15" fmla="*/ 99119 h 550212"/>
                <a:gd name="connsiteX0" fmla="*/ 52664 w 183622"/>
                <a:gd name="connsiteY0" fmla="*/ 52963 h 547041"/>
                <a:gd name="connsiteX1" fmla="*/ 102157 w 183622"/>
                <a:gd name="connsiteY1" fmla="*/ 1613 h 547041"/>
                <a:gd name="connsiteX2" fmla="*/ 165425 w 183622"/>
                <a:gd name="connsiteY2" fmla="*/ 46620 h 547041"/>
                <a:gd name="connsiteX3" fmla="*/ 151074 w 183622"/>
                <a:gd name="connsiteY3" fmla="*/ 346584 h 547041"/>
                <a:gd name="connsiteX4" fmla="*/ 181827 w 183622"/>
                <a:gd name="connsiteY4" fmla="*/ 456788 h 547041"/>
                <a:gd name="connsiteX5" fmla="*/ 146973 w 183622"/>
                <a:gd name="connsiteY5" fmla="*/ 428085 h 547041"/>
                <a:gd name="connsiteX6" fmla="*/ 157224 w 183622"/>
                <a:gd name="connsiteY6" fmla="*/ 534697 h 547041"/>
                <a:gd name="connsiteX7" fmla="*/ 112119 w 183622"/>
                <a:gd name="connsiteY7" fmla="*/ 438336 h 547041"/>
                <a:gd name="connsiteX8" fmla="*/ 108019 w 183622"/>
                <a:gd name="connsiteY8" fmla="*/ 546998 h 547041"/>
                <a:gd name="connsiteX9" fmla="*/ 77459 w 183622"/>
                <a:gd name="connsiteY9" fmla="*/ 446633 h 547041"/>
                <a:gd name="connsiteX10" fmla="*/ 50613 w 183622"/>
                <a:gd name="connsiteY10" fmla="*/ 540848 h 547041"/>
                <a:gd name="connsiteX11" fmla="*/ 44461 w 183622"/>
                <a:gd name="connsiteY11" fmla="*/ 442436 h 547041"/>
                <a:gd name="connsiteX12" fmla="*/ 3458 w 183622"/>
                <a:gd name="connsiteY12" fmla="*/ 462938 h 547041"/>
                <a:gd name="connsiteX13" fmla="*/ 28060 w 183622"/>
                <a:gd name="connsiteY13" fmla="*/ 399382 h 547041"/>
                <a:gd name="connsiteX14" fmla="*/ 56860 w 183622"/>
                <a:gd name="connsiteY14" fmla="*/ 269972 h 547041"/>
                <a:gd name="connsiteX15" fmla="*/ 52664 w 183622"/>
                <a:gd name="connsiteY15" fmla="*/ 52963 h 547041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3622" h="555612">
                  <a:moveTo>
                    <a:pt x="52664" y="61534"/>
                  </a:moveTo>
                  <a:cubicBezTo>
                    <a:pt x="59888" y="15179"/>
                    <a:pt x="81410" y="1472"/>
                    <a:pt x="100203" y="415"/>
                  </a:cubicBezTo>
                  <a:cubicBezTo>
                    <a:pt x="118996" y="-642"/>
                    <a:pt x="156947" y="-3932"/>
                    <a:pt x="165425" y="55191"/>
                  </a:cubicBezTo>
                  <a:cubicBezTo>
                    <a:pt x="173903" y="114314"/>
                    <a:pt x="148340" y="286794"/>
                    <a:pt x="151074" y="355155"/>
                  </a:cubicBezTo>
                  <a:cubicBezTo>
                    <a:pt x="153808" y="423516"/>
                    <a:pt x="192279" y="447868"/>
                    <a:pt x="181827" y="465359"/>
                  </a:cubicBezTo>
                  <a:cubicBezTo>
                    <a:pt x="171375" y="482850"/>
                    <a:pt x="151074" y="423671"/>
                    <a:pt x="146973" y="436656"/>
                  </a:cubicBezTo>
                  <a:cubicBezTo>
                    <a:pt x="142873" y="449641"/>
                    <a:pt x="171138" y="533553"/>
                    <a:pt x="157224" y="543268"/>
                  </a:cubicBezTo>
                  <a:cubicBezTo>
                    <a:pt x="143310" y="552983"/>
                    <a:pt x="120320" y="444857"/>
                    <a:pt x="112119" y="446907"/>
                  </a:cubicBezTo>
                  <a:cubicBezTo>
                    <a:pt x="103918" y="448957"/>
                    <a:pt x="123565" y="558094"/>
                    <a:pt x="108019" y="555569"/>
                  </a:cubicBezTo>
                  <a:cubicBezTo>
                    <a:pt x="92473" y="553044"/>
                    <a:pt x="87027" y="456229"/>
                    <a:pt x="77459" y="455204"/>
                  </a:cubicBezTo>
                  <a:cubicBezTo>
                    <a:pt x="67891" y="454179"/>
                    <a:pt x="67836" y="548164"/>
                    <a:pt x="50613" y="549419"/>
                  </a:cubicBezTo>
                  <a:cubicBezTo>
                    <a:pt x="33390" y="550674"/>
                    <a:pt x="52320" y="463992"/>
                    <a:pt x="44461" y="451007"/>
                  </a:cubicBezTo>
                  <a:cubicBezTo>
                    <a:pt x="36602" y="438022"/>
                    <a:pt x="16442" y="478685"/>
                    <a:pt x="3458" y="471509"/>
                  </a:cubicBezTo>
                  <a:cubicBezTo>
                    <a:pt x="-9526" y="464333"/>
                    <a:pt x="17467" y="429480"/>
                    <a:pt x="28060" y="407953"/>
                  </a:cubicBezTo>
                  <a:cubicBezTo>
                    <a:pt x="60144" y="359073"/>
                    <a:pt x="59236" y="343593"/>
                    <a:pt x="56860" y="278543"/>
                  </a:cubicBezTo>
                  <a:cubicBezTo>
                    <a:pt x="54484" y="213493"/>
                    <a:pt x="45440" y="107889"/>
                    <a:pt x="52664" y="61534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3DBC0A99-C55E-47E3-ACA8-0CFCDE69D5D0}"/>
                </a:ext>
              </a:extLst>
            </p:cNvPr>
            <p:cNvSpPr/>
            <p:nvPr/>
          </p:nvSpPr>
          <p:spPr>
            <a:xfrm rot="3967150">
              <a:off x="5651675" y="3087751"/>
              <a:ext cx="226497" cy="458247"/>
            </a:xfrm>
            <a:custGeom>
              <a:avLst/>
              <a:gdLst>
                <a:gd name="connsiteX0" fmla="*/ 26048 w 207295"/>
                <a:gd name="connsiteY0" fmla="*/ 89400 h 310281"/>
                <a:gd name="connsiteX1" fmla="*/ 88597 w 207295"/>
                <a:gd name="connsiteY1" fmla="*/ 44 h 310281"/>
                <a:gd name="connsiteX2" fmla="*/ 171995 w 207295"/>
                <a:gd name="connsiteY2" fmla="*/ 80464 h 310281"/>
                <a:gd name="connsiteX3" fmla="*/ 204758 w 207295"/>
                <a:gd name="connsiteY3" fmla="*/ 274067 h 310281"/>
                <a:gd name="connsiteX4" fmla="*/ 109446 w 207295"/>
                <a:gd name="connsiteY4" fmla="*/ 294916 h 310281"/>
                <a:gd name="connsiteX5" fmla="*/ 5199 w 207295"/>
                <a:gd name="connsiteY5" fmla="*/ 294916 h 310281"/>
                <a:gd name="connsiteX6" fmla="*/ 26048 w 207295"/>
                <a:gd name="connsiteY6" fmla="*/ 89400 h 310281"/>
                <a:gd name="connsiteX0" fmla="*/ 25027 w 206625"/>
                <a:gd name="connsiteY0" fmla="*/ 89400 h 324978"/>
                <a:gd name="connsiteX1" fmla="*/ 87576 w 206625"/>
                <a:gd name="connsiteY1" fmla="*/ 44 h 324978"/>
                <a:gd name="connsiteX2" fmla="*/ 170974 w 206625"/>
                <a:gd name="connsiteY2" fmla="*/ 80464 h 324978"/>
                <a:gd name="connsiteX3" fmla="*/ 203737 w 206625"/>
                <a:gd name="connsiteY3" fmla="*/ 274067 h 324978"/>
                <a:gd name="connsiteX4" fmla="*/ 102468 w 206625"/>
                <a:gd name="connsiteY4" fmla="*/ 321723 h 324978"/>
                <a:gd name="connsiteX5" fmla="*/ 4178 w 206625"/>
                <a:gd name="connsiteY5" fmla="*/ 294916 h 324978"/>
                <a:gd name="connsiteX6" fmla="*/ 25027 w 206625"/>
                <a:gd name="connsiteY6" fmla="*/ 89400 h 324978"/>
                <a:gd name="connsiteX0" fmla="*/ 25027 w 215052"/>
                <a:gd name="connsiteY0" fmla="*/ 89406 h 325089"/>
                <a:gd name="connsiteX1" fmla="*/ 87576 w 215052"/>
                <a:gd name="connsiteY1" fmla="*/ 50 h 325089"/>
                <a:gd name="connsiteX2" fmla="*/ 170974 w 215052"/>
                <a:gd name="connsiteY2" fmla="*/ 80470 h 325089"/>
                <a:gd name="connsiteX3" fmla="*/ 212673 w 215052"/>
                <a:gd name="connsiteY3" fmla="*/ 300880 h 325089"/>
                <a:gd name="connsiteX4" fmla="*/ 102468 w 215052"/>
                <a:gd name="connsiteY4" fmla="*/ 321729 h 325089"/>
                <a:gd name="connsiteX5" fmla="*/ 4178 w 215052"/>
                <a:gd name="connsiteY5" fmla="*/ 294922 h 325089"/>
                <a:gd name="connsiteX6" fmla="*/ 25027 w 215052"/>
                <a:gd name="connsiteY6" fmla="*/ 89406 h 325089"/>
                <a:gd name="connsiteX0" fmla="*/ 33149 w 223174"/>
                <a:gd name="connsiteY0" fmla="*/ 89406 h 331862"/>
                <a:gd name="connsiteX1" fmla="*/ 95698 w 223174"/>
                <a:gd name="connsiteY1" fmla="*/ 50 h 331862"/>
                <a:gd name="connsiteX2" fmla="*/ 179096 w 223174"/>
                <a:gd name="connsiteY2" fmla="*/ 80470 h 331862"/>
                <a:gd name="connsiteX3" fmla="*/ 220795 w 223174"/>
                <a:gd name="connsiteY3" fmla="*/ 300880 h 331862"/>
                <a:gd name="connsiteX4" fmla="*/ 110590 w 223174"/>
                <a:gd name="connsiteY4" fmla="*/ 321729 h 331862"/>
                <a:gd name="connsiteX5" fmla="*/ 3365 w 223174"/>
                <a:gd name="connsiteY5" fmla="*/ 309814 h 331862"/>
                <a:gd name="connsiteX6" fmla="*/ 33149 w 223174"/>
                <a:gd name="connsiteY6" fmla="*/ 89406 h 331862"/>
                <a:gd name="connsiteX0" fmla="*/ 23550 w 225489"/>
                <a:gd name="connsiteY0" fmla="*/ 104561 h 331102"/>
                <a:gd name="connsiteX1" fmla="*/ 98013 w 225489"/>
                <a:gd name="connsiteY1" fmla="*/ 312 h 331102"/>
                <a:gd name="connsiteX2" fmla="*/ 181411 w 225489"/>
                <a:gd name="connsiteY2" fmla="*/ 80732 h 331102"/>
                <a:gd name="connsiteX3" fmla="*/ 223110 w 225489"/>
                <a:gd name="connsiteY3" fmla="*/ 301142 h 331102"/>
                <a:gd name="connsiteX4" fmla="*/ 112905 w 225489"/>
                <a:gd name="connsiteY4" fmla="*/ 321991 h 331102"/>
                <a:gd name="connsiteX5" fmla="*/ 5680 w 225489"/>
                <a:gd name="connsiteY5" fmla="*/ 310076 h 331102"/>
                <a:gd name="connsiteX6" fmla="*/ 23550 w 225489"/>
                <a:gd name="connsiteY6" fmla="*/ 104561 h 331102"/>
                <a:gd name="connsiteX0" fmla="*/ 23550 w 227742"/>
                <a:gd name="connsiteY0" fmla="*/ 104561 h 331102"/>
                <a:gd name="connsiteX1" fmla="*/ 98013 w 227742"/>
                <a:gd name="connsiteY1" fmla="*/ 312 h 331102"/>
                <a:gd name="connsiteX2" fmla="*/ 196304 w 227742"/>
                <a:gd name="connsiteY2" fmla="*/ 80732 h 331102"/>
                <a:gd name="connsiteX3" fmla="*/ 223110 w 227742"/>
                <a:gd name="connsiteY3" fmla="*/ 301142 h 331102"/>
                <a:gd name="connsiteX4" fmla="*/ 112905 w 227742"/>
                <a:gd name="connsiteY4" fmla="*/ 321991 h 331102"/>
                <a:gd name="connsiteX5" fmla="*/ 5680 w 227742"/>
                <a:gd name="connsiteY5" fmla="*/ 310076 h 331102"/>
                <a:gd name="connsiteX6" fmla="*/ 23550 w 227742"/>
                <a:gd name="connsiteY6" fmla="*/ 104561 h 331102"/>
                <a:gd name="connsiteX0" fmla="*/ 19305 w 229454"/>
                <a:gd name="connsiteY0" fmla="*/ 68648 h 333403"/>
                <a:gd name="connsiteX1" fmla="*/ 99725 w 229454"/>
                <a:gd name="connsiteY1" fmla="*/ 141 h 333403"/>
                <a:gd name="connsiteX2" fmla="*/ 198016 w 229454"/>
                <a:gd name="connsiteY2" fmla="*/ 80561 h 333403"/>
                <a:gd name="connsiteX3" fmla="*/ 224822 w 229454"/>
                <a:gd name="connsiteY3" fmla="*/ 300971 h 333403"/>
                <a:gd name="connsiteX4" fmla="*/ 114617 w 229454"/>
                <a:gd name="connsiteY4" fmla="*/ 321820 h 333403"/>
                <a:gd name="connsiteX5" fmla="*/ 7392 w 229454"/>
                <a:gd name="connsiteY5" fmla="*/ 309905 h 333403"/>
                <a:gd name="connsiteX6" fmla="*/ 19305 w 229454"/>
                <a:gd name="connsiteY6" fmla="*/ 68648 h 333403"/>
                <a:gd name="connsiteX0" fmla="*/ 19305 w 226896"/>
                <a:gd name="connsiteY0" fmla="*/ 68558 h 333313"/>
                <a:gd name="connsiteX1" fmla="*/ 99725 w 226896"/>
                <a:gd name="connsiteY1" fmla="*/ 51 h 333313"/>
                <a:gd name="connsiteX2" fmla="*/ 180145 w 226896"/>
                <a:gd name="connsiteY2" fmla="*/ 62599 h 333313"/>
                <a:gd name="connsiteX3" fmla="*/ 224822 w 226896"/>
                <a:gd name="connsiteY3" fmla="*/ 300881 h 333313"/>
                <a:gd name="connsiteX4" fmla="*/ 114617 w 226896"/>
                <a:gd name="connsiteY4" fmla="*/ 321730 h 333313"/>
                <a:gd name="connsiteX5" fmla="*/ 7392 w 226896"/>
                <a:gd name="connsiteY5" fmla="*/ 309815 h 333313"/>
                <a:gd name="connsiteX6" fmla="*/ 19305 w 226896"/>
                <a:gd name="connsiteY6" fmla="*/ 68558 h 333313"/>
                <a:gd name="connsiteX0" fmla="*/ 18790 w 226497"/>
                <a:gd name="connsiteY0" fmla="*/ 95334 h 360089"/>
                <a:gd name="connsiteX1" fmla="*/ 84318 w 226497"/>
                <a:gd name="connsiteY1" fmla="*/ 20 h 360089"/>
                <a:gd name="connsiteX2" fmla="*/ 179630 w 226497"/>
                <a:gd name="connsiteY2" fmla="*/ 89375 h 360089"/>
                <a:gd name="connsiteX3" fmla="*/ 224307 w 226497"/>
                <a:gd name="connsiteY3" fmla="*/ 327657 h 360089"/>
                <a:gd name="connsiteX4" fmla="*/ 114102 w 226497"/>
                <a:gd name="connsiteY4" fmla="*/ 348506 h 360089"/>
                <a:gd name="connsiteX5" fmla="*/ 6877 w 226497"/>
                <a:gd name="connsiteY5" fmla="*/ 336591 h 360089"/>
                <a:gd name="connsiteX6" fmla="*/ 18790 w 226497"/>
                <a:gd name="connsiteY6" fmla="*/ 95334 h 360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6497" h="360089">
                  <a:moveTo>
                    <a:pt x="18790" y="95334"/>
                  </a:moveTo>
                  <a:cubicBezTo>
                    <a:pt x="31697" y="39239"/>
                    <a:pt x="57511" y="1013"/>
                    <a:pt x="84318" y="20"/>
                  </a:cubicBezTo>
                  <a:cubicBezTo>
                    <a:pt x="111125" y="-973"/>
                    <a:pt x="156299" y="34769"/>
                    <a:pt x="179630" y="89375"/>
                  </a:cubicBezTo>
                  <a:cubicBezTo>
                    <a:pt x="202961" y="143981"/>
                    <a:pt x="235228" y="284469"/>
                    <a:pt x="224307" y="327657"/>
                  </a:cubicBezTo>
                  <a:cubicBezTo>
                    <a:pt x="213386" y="370845"/>
                    <a:pt x="147362" y="345031"/>
                    <a:pt x="114102" y="348506"/>
                  </a:cubicBezTo>
                  <a:cubicBezTo>
                    <a:pt x="80842" y="351981"/>
                    <a:pt x="22762" y="378786"/>
                    <a:pt x="6877" y="336591"/>
                  </a:cubicBezTo>
                  <a:cubicBezTo>
                    <a:pt x="-9008" y="294396"/>
                    <a:pt x="5883" y="151429"/>
                    <a:pt x="18790" y="95334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34AC4640-22EC-4483-86B0-FFEBCE12B905}"/>
                </a:ext>
              </a:extLst>
            </p:cNvPr>
            <p:cNvSpPr/>
            <p:nvPr/>
          </p:nvSpPr>
          <p:spPr>
            <a:xfrm>
              <a:off x="5742838" y="4737242"/>
              <a:ext cx="145269" cy="446633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  <a:gd name="connsiteX0" fmla="*/ 6496 w 140748"/>
                <a:gd name="connsiteY0" fmla="*/ 42636 h 364378"/>
                <a:gd name="connsiteX1" fmla="*/ 8067 w 140748"/>
                <a:gd name="connsiteY1" fmla="*/ 310013 h 364378"/>
                <a:gd name="connsiteX2" fmla="*/ 70905 w 140748"/>
                <a:gd name="connsiteY2" fmla="*/ 364185 h 364378"/>
                <a:gd name="connsiteX3" fmla="*/ 129409 w 140748"/>
                <a:gd name="connsiteY3" fmla="*/ 303514 h 364378"/>
                <a:gd name="connsiteX4" fmla="*/ 131576 w 140748"/>
                <a:gd name="connsiteY4" fmla="*/ 60829 h 364378"/>
                <a:gd name="connsiteX5" fmla="*/ 60071 w 140748"/>
                <a:gd name="connsiteY5" fmla="*/ 2324 h 364378"/>
                <a:gd name="connsiteX6" fmla="*/ 6496 w 140748"/>
                <a:gd name="connsiteY6" fmla="*/ 42636 h 364378"/>
                <a:gd name="connsiteX0" fmla="*/ 6496 w 136138"/>
                <a:gd name="connsiteY0" fmla="*/ 45571 h 367313"/>
                <a:gd name="connsiteX1" fmla="*/ 8067 w 136138"/>
                <a:gd name="connsiteY1" fmla="*/ 312948 h 367313"/>
                <a:gd name="connsiteX2" fmla="*/ 70905 w 136138"/>
                <a:gd name="connsiteY2" fmla="*/ 367120 h 367313"/>
                <a:gd name="connsiteX3" fmla="*/ 129409 w 136138"/>
                <a:gd name="connsiteY3" fmla="*/ 306449 h 367313"/>
                <a:gd name="connsiteX4" fmla="*/ 123956 w 136138"/>
                <a:gd name="connsiteY4" fmla="*/ 37094 h 367313"/>
                <a:gd name="connsiteX5" fmla="*/ 60071 w 136138"/>
                <a:gd name="connsiteY5" fmla="*/ 5259 h 367313"/>
                <a:gd name="connsiteX6" fmla="*/ 6496 w 136138"/>
                <a:gd name="connsiteY6" fmla="*/ 45571 h 367313"/>
                <a:gd name="connsiteX0" fmla="*/ 6991 w 136633"/>
                <a:gd name="connsiteY0" fmla="*/ 56469 h 378211"/>
                <a:gd name="connsiteX1" fmla="*/ 8562 w 136633"/>
                <a:gd name="connsiteY1" fmla="*/ 323846 h 378211"/>
                <a:gd name="connsiteX2" fmla="*/ 71400 w 136633"/>
                <a:gd name="connsiteY2" fmla="*/ 378018 h 378211"/>
                <a:gd name="connsiteX3" fmla="*/ 129904 w 136633"/>
                <a:gd name="connsiteY3" fmla="*/ 317347 h 378211"/>
                <a:gd name="connsiteX4" fmla="*/ 124451 w 136633"/>
                <a:gd name="connsiteY4" fmla="*/ 47992 h 378211"/>
                <a:gd name="connsiteX5" fmla="*/ 68186 w 136633"/>
                <a:gd name="connsiteY5" fmla="*/ 917 h 378211"/>
                <a:gd name="connsiteX6" fmla="*/ 6991 w 136633"/>
                <a:gd name="connsiteY6" fmla="*/ 56469 h 378211"/>
                <a:gd name="connsiteX0" fmla="*/ 3871 w 133513"/>
                <a:gd name="connsiteY0" fmla="*/ 56469 h 378103"/>
                <a:gd name="connsiteX1" fmla="*/ 13062 w 133513"/>
                <a:gd name="connsiteY1" fmla="*/ 321941 h 378103"/>
                <a:gd name="connsiteX2" fmla="*/ 68280 w 133513"/>
                <a:gd name="connsiteY2" fmla="*/ 378018 h 378103"/>
                <a:gd name="connsiteX3" fmla="*/ 126784 w 133513"/>
                <a:gd name="connsiteY3" fmla="*/ 317347 h 378103"/>
                <a:gd name="connsiteX4" fmla="*/ 121331 w 133513"/>
                <a:gd name="connsiteY4" fmla="*/ 47992 h 378103"/>
                <a:gd name="connsiteX5" fmla="*/ 65066 w 133513"/>
                <a:gd name="connsiteY5" fmla="*/ 917 h 378103"/>
                <a:gd name="connsiteX6" fmla="*/ 3871 w 133513"/>
                <a:gd name="connsiteY6" fmla="*/ 56469 h 378103"/>
                <a:gd name="connsiteX0" fmla="*/ 3871 w 130834"/>
                <a:gd name="connsiteY0" fmla="*/ 56469 h 378482"/>
                <a:gd name="connsiteX1" fmla="*/ 13062 w 130834"/>
                <a:gd name="connsiteY1" fmla="*/ 321941 h 378482"/>
                <a:gd name="connsiteX2" fmla="*/ 68280 w 130834"/>
                <a:gd name="connsiteY2" fmla="*/ 378018 h 378482"/>
                <a:gd name="connsiteX3" fmla="*/ 121069 w 130834"/>
                <a:gd name="connsiteY3" fmla="*/ 307822 h 378482"/>
                <a:gd name="connsiteX4" fmla="*/ 121331 w 130834"/>
                <a:gd name="connsiteY4" fmla="*/ 47992 h 378482"/>
                <a:gd name="connsiteX5" fmla="*/ 65066 w 130834"/>
                <a:gd name="connsiteY5" fmla="*/ 917 h 378482"/>
                <a:gd name="connsiteX6" fmla="*/ 3871 w 130834"/>
                <a:gd name="connsiteY6" fmla="*/ 56469 h 378482"/>
                <a:gd name="connsiteX0" fmla="*/ 3747 w 130911"/>
                <a:gd name="connsiteY0" fmla="*/ 56469 h 374836"/>
                <a:gd name="connsiteX1" fmla="*/ 12938 w 130911"/>
                <a:gd name="connsiteY1" fmla="*/ 321941 h 374836"/>
                <a:gd name="connsiteX2" fmla="*/ 64346 w 130911"/>
                <a:gd name="connsiteY2" fmla="*/ 374208 h 374836"/>
                <a:gd name="connsiteX3" fmla="*/ 120945 w 130911"/>
                <a:gd name="connsiteY3" fmla="*/ 307822 h 374836"/>
                <a:gd name="connsiteX4" fmla="*/ 121207 w 130911"/>
                <a:gd name="connsiteY4" fmla="*/ 47992 h 374836"/>
                <a:gd name="connsiteX5" fmla="*/ 64942 w 130911"/>
                <a:gd name="connsiteY5" fmla="*/ 917 h 374836"/>
                <a:gd name="connsiteX6" fmla="*/ 3747 w 130911"/>
                <a:gd name="connsiteY6" fmla="*/ 56469 h 374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0911" h="374836">
                  <a:moveTo>
                    <a:pt x="3747" y="56469"/>
                  </a:moveTo>
                  <a:cubicBezTo>
                    <a:pt x="-4920" y="109973"/>
                    <a:pt x="2838" y="268985"/>
                    <a:pt x="12938" y="321941"/>
                  </a:cubicBezTo>
                  <a:cubicBezTo>
                    <a:pt x="23038" y="374897"/>
                    <a:pt x="46345" y="376561"/>
                    <a:pt x="64346" y="374208"/>
                  </a:cubicBezTo>
                  <a:cubicBezTo>
                    <a:pt x="82347" y="371855"/>
                    <a:pt x="111468" y="362191"/>
                    <a:pt x="120945" y="307822"/>
                  </a:cubicBezTo>
                  <a:cubicBezTo>
                    <a:pt x="130422" y="253453"/>
                    <a:pt x="137458" y="102524"/>
                    <a:pt x="121207" y="47992"/>
                  </a:cubicBezTo>
                  <a:cubicBezTo>
                    <a:pt x="104956" y="-6540"/>
                    <a:pt x="84519" y="-496"/>
                    <a:pt x="64942" y="917"/>
                  </a:cubicBezTo>
                  <a:cubicBezTo>
                    <a:pt x="45365" y="2330"/>
                    <a:pt x="12414" y="2965"/>
                    <a:pt x="3747" y="56469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77C27252-0DD2-4BAD-B985-6A0E7C09E039}"/>
                </a:ext>
              </a:extLst>
            </p:cNvPr>
            <p:cNvSpPr/>
            <p:nvPr/>
          </p:nvSpPr>
          <p:spPr>
            <a:xfrm rot="21283471">
              <a:off x="5702588" y="4388648"/>
              <a:ext cx="186924" cy="432800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111" h="362079">
                  <a:moveTo>
                    <a:pt x="3429" y="49900"/>
                  </a:moveTo>
                  <a:cubicBezTo>
                    <a:pt x="-5238" y="101182"/>
                    <a:pt x="3790" y="255748"/>
                    <a:pt x="16430" y="307752"/>
                  </a:cubicBezTo>
                  <a:cubicBezTo>
                    <a:pt x="29070" y="359756"/>
                    <a:pt x="59044" y="363007"/>
                    <a:pt x="79268" y="361924"/>
                  </a:cubicBezTo>
                  <a:cubicBezTo>
                    <a:pt x="99492" y="360841"/>
                    <a:pt x="127660" y="351812"/>
                    <a:pt x="137772" y="301253"/>
                  </a:cubicBezTo>
                  <a:cubicBezTo>
                    <a:pt x="147884" y="250694"/>
                    <a:pt x="156190" y="113100"/>
                    <a:pt x="139939" y="58568"/>
                  </a:cubicBezTo>
                  <a:cubicBezTo>
                    <a:pt x="123688" y="4036"/>
                    <a:pt x="86852" y="-658"/>
                    <a:pt x="68434" y="63"/>
                  </a:cubicBezTo>
                  <a:cubicBezTo>
                    <a:pt x="50016" y="784"/>
                    <a:pt x="12096" y="-1382"/>
                    <a:pt x="3429" y="49900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3D546D93-5EF1-448B-9270-93F62C4ACB15}"/>
                </a:ext>
              </a:extLst>
            </p:cNvPr>
            <p:cNvSpPr/>
            <p:nvPr/>
          </p:nvSpPr>
          <p:spPr>
            <a:xfrm>
              <a:off x="5638394" y="4091925"/>
              <a:ext cx="393406" cy="535863"/>
            </a:xfrm>
            <a:custGeom>
              <a:avLst/>
              <a:gdLst>
                <a:gd name="connsiteX0" fmla="*/ 11215 w 427713"/>
                <a:gd name="connsiteY0" fmla="*/ 118649 h 561918"/>
                <a:gd name="connsiteX1" fmla="*/ 27755 w 427713"/>
                <a:gd name="connsiteY1" fmla="*/ 364379 h 561918"/>
                <a:gd name="connsiteX2" fmla="*/ 32481 w 427713"/>
                <a:gd name="connsiteY2" fmla="*/ 522686 h 561918"/>
                <a:gd name="connsiteX3" fmla="*/ 190788 w 427713"/>
                <a:gd name="connsiteY3" fmla="*/ 543951 h 561918"/>
                <a:gd name="connsiteX4" fmla="*/ 405802 w 427713"/>
                <a:gd name="connsiteY4" fmla="*/ 543951 h 561918"/>
                <a:gd name="connsiteX5" fmla="*/ 417615 w 427713"/>
                <a:gd name="connsiteY5" fmla="*/ 312398 h 561918"/>
                <a:gd name="connsiteX6" fmla="*/ 410527 w 427713"/>
                <a:gd name="connsiteY6" fmla="*/ 76119 h 561918"/>
                <a:gd name="connsiteX7" fmla="*/ 216778 w 427713"/>
                <a:gd name="connsiteY7" fmla="*/ 509 h 561918"/>
                <a:gd name="connsiteX8" fmla="*/ 11215 w 427713"/>
                <a:gd name="connsiteY8" fmla="*/ 118649 h 561918"/>
                <a:gd name="connsiteX0" fmla="*/ 11560 w 425696"/>
                <a:gd name="connsiteY0" fmla="*/ 87530 h 561515"/>
                <a:gd name="connsiteX1" fmla="*/ 25738 w 425696"/>
                <a:gd name="connsiteY1" fmla="*/ 363976 h 561515"/>
                <a:gd name="connsiteX2" fmla="*/ 30464 w 425696"/>
                <a:gd name="connsiteY2" fmla="*/ 522283 h 561515"/>
                <a:gd name="connsiteX3" fmla="*/ 188771 w 425696"/>
                <a:gd name="connsiteY3" fmla="*/ 543548 h 561515"/>
                <a:gd name="connsiteX4" fmla="*/ 403785 w 425696"/>
                <a:gd name="connsiteY4" fmla="*/ 543548 h 561515"/>
                <a:gd name="connsiteX5" fmla="*/ 415598 w 425696"/>
                <a:gd name="connsiteY5" fmla="*/ 311995 h 561515"/>
                <a:gd name="connsiteX6" fmla="*/ 408510 w 425696"/>
                <a:gd name="connsiteY6" fmla="*/ 75716 h 561515"/>
                <a:gd name="connsiteX7" fmla="*/ 214761 w 425696"/>
                <a:gd name="connsiteY7" fmla="*/ 106 h 561515"/>
                <a:gd name="connsiteX8" fmla="*/ 11560 w 425696"/>
                <a:gd name="connsiteY8" fmla="*/ 87530 h 561515"/>
                <a:gd name="connsiteX0" fmla="*/ 10883 w 425019"/>
                <a:gd name="connsiteY0" fmla="*/ 85178 h 559163"/>
                <a:gd name="connsiteX1" fmla="*/ 25061 w 425019"/>
                <a:gd name="connsiteY1" fmla="*/ 361624 h 559163"/>
                <a:gd name="connsiteX2" fmla="*/ 29787 w 425019"/>
                <a:gd name="connsiteY2" fmla="*/ 519931 h 559163"/>
                <a:gd name="connsiteX3" fmla="*/ 188094 w 425019"/>
                <a:gd name="connsiteY3" fmla="*/ 541196 h 559163"/>
                <a:gd name="connsiteX4" fmla="*/ 403108 w 425019"/>
                <a:gd name="connsiteY4" fmla="*/ 541196 h 559163"/>
                <a:gd name="connsiteX5" fmla="*/ 414921 w 425019"/>
                <a:gd name="connsiteY5" fmla="*/ 309643 h 559163"/>
                <a:gd name="connsiteX6" fmla="*/ 407833 w 425019"/>
                <a:gd name="connsiteY6" fmla="*/ 73364 h 559163"/>
                <a:gd name="connsiteX7" fmla="*/ 204633 w 425019"/>
                <a:gd name="connsiteY7" fmla="*/ 116 h 559163"/>
                <a:gd name="connsiteX8" fmla="*/ 10883 w 425019"/>
                <a:gd name="connsiteY8" fmla="*/ 85178 h 559163"/>
                <a:gd name="connsiteX0" fmla="*/ 10883 w 431603"/>
                <a:gd name="connsiteY0" fmla="*/ 85178 h 559163"/>
                <a:gd name="connsiteX1" fmla="*/ 25061 w 431603"/>
                <a:gd name="connsiteY1" fmla="*/ 361624 h 559163"/>
                <a:gd name="connsiteX2" fmla="*/ 29787 w 431603"/>
                <a:gd name="connsiteY2" fmla="*/ 519931 h 559163"/>
                <a:gd name="connsiteX3" fmla="*/ 188094 w 431603"/>
                <a:gd name="connsiteY3" fmla="*/ 541196 h 559163"/>
                <a:gd name="connsiteX4" fmla="*/ 403108 w 431603"/>
                <a:gd name="connsiteY4" fmla="*/ 541196 h 559163"/>
                <a:gd name="connsiteX5" fmla="*/ 429098 w 431603"/>
                <a:gd name="connsiteY5" fmla="*/ 309643 h 559163"/>
                <a:gd name="connsiteX6" fmla="*/ 407833 w 431603"/>
                <a:gd name="connsiteY6" fmla="*/ 73364 h 559163"/>
                <a:gd name="connsiteX7" fmla="*/ 204633 w 431603"/>
                <a:gd name="connsiteY7" fmla="*/ 116 h 559163"/>
                <a:gd name="connsiteX8" fmla="*/ 10883 w 431603"/>
                <a:gd name="connsiteY8" fmla="*/ 85178 h 559163"/>
                <a:gd name="connsiteX0" fmla="*/ 16874 w 437594"/>
                <a:gd name="connsiteY0" fmla="*/ 85178 h 559163"/>
                <a:gd name="connsiteX1" fmla="*/ 12150 w 437594"/>
                <a:gd name="connsiteY1" fmla="*/ 361624 h 559163"/>
                <a:gd name="connsiteX2" fmla="*/ 35778 w 437594"/>
                <a:gd name="connsiteY2" fmla="*/ 519931 h 559163"/>
                <a:gd name="connsiteX3" fmla="*/ 194085 w 437594"/>
                <a:gd name="connsiteY3" fmla="*/ 541196 h 559163"/>
                <a:gd name="connsiteX4" fmla="*/ 409099 w 437594"/>
                <a:gd name="connsiteY4" fmla="*/ 541196 h 559163"/>
                <a:gd name="connsiteX5" fmla="*/ 435089 w 437594"/>
                <a:gd name="connsiteY5" fmla="*/ 309643 h 559163"/>
                <a:gd name="connsiteX6" fmla="*/ 413824 w 437594"/>
                <a:gd name="connsiteY6" fmla="*/ 73364 h 559163"/>
                <a:gd name="connsiteX7" fmla="*/ 210624 w 437594"/>
                <a:gd name="connsiteY7" fmla="*/ 116 h 559163"/>
                <a:gd name="connsiteX8" fmla="*/ 16874 w 437594"/>
                <a:gd name="connsiteY8" fmla="*/ 85178 h 559163"/>
                <a:gd name="connsiteX0" fmla="*/ 16874 w 437594"/>
                <a:gd name="connsiteY0" fmla="*/ 85178 h 563991"/>
                <a:gd name="connsiteX1" fmla="*/ 12150 w 437594"/>
                <a:gd name="connsiteY1" fmla="*/ 361624 h 563991"/>
                <a:gd name="connsiteX2" fmla="*/ 35778 w 437594"/>
                <a:gd name="connsiteY2" fmla="*/ 519931 h 563991"/>
                <a:gd name="connsiteX3" fmla="*/ 205899 w 437594"/>
                <a:gd name="connsiteY3" fmla="*/ 553010 h 563991"/>
                <a:gd name="connsiteX4" fmla="*/ 409099 w 437594"/>
                <a:gd name="connsiteY4" fmla="*/ 541196 h 563991"/>
                <a:gd name="connsiteX5" fmla="*/ 435089 w 437594"/>
                <a:gd name="connsiteY5" fmla="*/ 309643 h 563991"/>
                <a:gd name="connsiteX6" fmla="*/ 413824 w 437594"/>
                <a:gd name="connsiteY6" fmla="*/ 73364 h 563991"/>
                <a:gd name="connsiteX7" fmla="*/ 210624 w 437594"/>
                <a:gd name="connsiteY7" fmla="*/ 116 h 563991"/>
                <a:gd name="connsiteX8" fmla="*/ 16874 w 437594"/>
                <a:gd name="connsiteY8" fmla="*/ 85178 h 563991"/>
                <a:gd name="connsiteX0" fmla="*/ 16874 w 437594"/>
                <a:gd name="connsiteY0" fmla="*/ 85178 h 554236"/>
                <a:gd name="connsiteX1" fmla="*/ 12150 w 437594"/>
                <a:gd name="connsiteY1" fmla="*/ 361624 h 554236"/>
                <a:gd name="connsiteX2" fmla="*/ 35778 w 437594"/>
                <a:gd name="connsiteY2" fmla="*/ 519931 h 554236"/>
                <a:gd name="connsiteX3" fmla="*/ 205899 w 437594"/>
                <a:gd name="connsiteY3" fmla="*/ 553010 h 554236"/>
                <a:gd name="connsiteX4" fmla="*/ 409099 w 437594"/>
                <a:gd name="connsiteY4" fmla="*/ 522294 h 554236"/>
                <a:gd name="connsiteX5" fmla="*/ 435089 w 437594"/>
                <a:gd name="connsiteY5" fmla="*/ 309643 h 554236"/>
                <a:gd name="connsiteX6" fmla="*/ 413824 w 437594"/>
                <a:gd name="connsiteY6" fmla="*/ 73364 h 554236"/>
                <a:gd name="connsiteX7" fmla="*/ 210624 w 437594"/>
                <a:gd name="connsiteY7" fmla="*/ 116 h 554236"/>
                <a:gd name="connsiteX8" fmla="*/ 16874 w 437594"/>
                <a:gd name="connsiteY8" fmla="*/ 85178 h 554236"/>
                <a:gd name="connsiteX0" fmla="*/ 16874 w 437594"/>
                <a:gd name="connsiteY0" fmla="*/ 85178 h 558187"/>
                <a:gd name="connsiteX1" fmla="*/ 12150 w 437594"/>
                <a:gd name="connsiteY1" fmla="*/ 361624 h 558187"/>
                <a:gd name="connsiteX2" fmla="*/ 35778 w 437594"/>
                <a:gd name="connsiteY2" fmla="*/ 519931 h 558187"/>
                <a:gd name="connsiteX3" fmla="*/ 215350 w 437594"/>
                <a:gd name="connsiteY3" fmla="*/ 557736 h 558187"/>
                <a:gd name="connsiteX4" fmla="*/ 409099 w 437594"/>
                <a:gd name="connsiteY4" fmla="*/ 522294 h 558187"/>
                <a:gd name="connsiteX5" fmla="*/ 435089 w 437594"/>
                <a:gd name="connsiteY5" fmla="*/ 309643 h 558187"/>
                <a:gd name="connsiteX6" fmla="*/ 413824 w 437594"/>
                <a:gd name="connsiteY6" fmla="*/ 73364 h 558187"/>
                <a:gd name="connsiteX7" fmla="*/ 210624 w 437594"/>
                <a:gd name="connsiteY7" fmla="*/ 116 h 558187"/>
                <a:gd name="connsiteX8" fmla="*/ 16874 w 437594"/>
                <a:gd name="connsiteY8" fmla="*/ 85178 h 558187"/>
                <a:gd name="connsiteX0" fmla="*/ 20067 w 440787"/>
                <a:gd name="connsiteY0" fmla="*/ 85178 h 558187"/>
                <a:gd name="connsiteX1" fmla="*/ 8255 w 440787"/>
                <a:gd name="connsiteY1" fmla="*/ 361624 h 558187"/>
                <a:gd name="connsiteX2" fmla="*/ 38971 w 440787"/>
                <a:gd name="connsiteY2" fmla="*/ 519931 h 558187"/>
                <a:gd name="connsiteX3" fmla="*/ 218543 w 440787"/>
                <a:gd name="connsiteY3" fmla="*/ 557736 h 558187"/>
                <a:gd name="connsiteX4" fmla="*/ 412292 w 440787"/>
                <a:gd name="connsiteY4" fmla="*/ 522294 h 558187"/>
                <a:gd name="connsiteX5" fmla="*/ 438282 w 440787"/>
                <a:gd name="connsiteY5" fmla="*/ 309643 h 558187"/>
                <a:gd name="connsiteX6" fmla="*/ 417017 w 440787"/>
                <a:gd name="connsiteY6" fmla="*/ 73364 h 558187"/>
                <a:gd name="connsiteX7" fmla="*/ 213817 w 440787"/>
                <a:gd name="connsiteY7" fmla="*/ 116 h 558187"/>
                <a:gd name="connsiteX8" fmla="*/ 20067 w 440787"/>
                <a:gd name="connsiteY8" fmla="*/ 85178 h 558187"/>
                <a:gd name="connsiteX0" fmla="*/ 20067 w 442342"/>
                <a:gd name="connsiteY0" fmla="*/ 85178 h 558345"/>
                <a:gd name="connsiteX1" fmla="*/ 8255 w 442342"/>
                <a:gd name="connsiteY1" fmla="*/ 361624 h 558345"/>
                <a:gd name="connsiteX2" fmla="*/ 38971 w 442342"/>
                <a:gd name="connsiteY2" fmla="*/ 519931 h 558345"/>
                <a:gd name="connsiteX3" fmla="*/ 218543 w 442342"/>
                <a:gd name="connsiteY3" fmla="*/ 557736 h 558345"/>
                <a:gd name="connsiteX4" fmla="*/ 412292 w 442342"/>
                <a:gd name="connsiteY4" fmla="*/ 522294 h 558345"/>
                <a:gd name="connsiteX5" fmla="*/ 440644 w 442342"/>
                <a:gd name="connsiteY5" fmla="*/ 302555 h 558345"/>
                <a:gd name="connsiteX6" fmla="*/ 417017 w 442342"/>
                <a:gd name="connsiteY6" fmla="*/ 73364 h 558345"/>
                <a:gd name="connsiteX7" fmla="*/ 213817 w 442342"/>
                <a:gd name="connsiteY7" fmla="*/ 116 h 558345"/>
                <a:gd name="connsiteX8" fmla="*/ 20067 w 442342"/>
                <a:gd name="connsiteY8" fmla="*/ 85178 h 558345"/>
                <a:gd name="connsiteX0" fmla="*/ 21288 w 443563"/>
                <a:gd name="connsiteY0" fmla="*/ 85178 h 558345"/>
                <a:gd name="connsiteX1" fmla="*/ 7113 w 443563"/>
                <a:gd name="connsiteY1" fmla="*/ 356898 h 558345"/>
                <a:gd name="connsiteX2" fmla="*/ 40192 w 443563"/>
                <a:gd name="connsiteY2" fmla="*/ 519931 h 558345"/>
                <a:gd name="connsiteX3" fmla="*/ 219764 w 443563"/>
                <a:gd name="connsiteY3" fmla="*/ 557736 h 558345"/>
                <a:gd name="connsiteX4" fmla="*/ 413513 w 443563"/>
                <a:gd name="connsiteY4" fmla="*/ 522294 h 558345"/>
                <a:gd name="connsiteX5" fmla="*/ 441865 w 443563"/>
                <a:gd name="connsiteY5" fmla="*/ 302555 h 558345"/>
                <a:gd name="connsiteX6" fmla="*/ 418238 w 443563"/>
                <a:gd name="connsiteY6" fmla="*/ 73364 h 558345"/>
                <a:gd name="connsiteX7" fmla="*/ 215038 w 443563"/>
                <a:gd name="connsiteY7" fmla="*/ 116 h 558345"/>
                <a:gd name="connsiteX8" fmla="*/ 21288 w 443563"/>
                <a:gd name="connsiteY8" fmla="*/ 85178 h 558345"/>
                <a:gd name="connsiteX0" fmla="*/ 45611 w 437169"/>
                <a:gd name="connsiteY0" fmla="*/ 66265 h 558335"/>
                <a:gd name="connsiteX1" fmla="*/ 719 w 437169"/>
                <a:gd name="connsiteY1" fmla="*/ 356888 h 558335"/>
                <a:gd name="connsiteX2" fmla="*/ 33798 w 437169"/>
                <a:gd name="connsiteY2" fmla="*/ 519921 h 558335"/>
                <a:gd name="connsiteX3" fmla="*/ 213370 w 437169"/>
                <a:gd name="connsiteY3" fmla="*/ 557726 h 558335"/>
                <a:gd name="connsiteX4" fmla="*/ 407119 w 437169"/>
                <a:gd name="connsiteY4" fmla="*/ 522284 h 558335"/>
                <a:gd name="connsiteX5" fmla="*/ 435471 w 437169"/>
                <a:gd name="connsiteY5" fmla="*/ 302545 h 558335"/>
                <a:gd name="connsiteX6" fmla="*/ 411844 w 437169"/>
                <a:gd name="connsiteY6" fmla="*/ 73354 h 558335"/>
                <a:gd name="connsiteX7" fmla="*/ 208644 w 437169"/>
                <a:gd name="connsiteY7" fmla="*/ 106 h 558335"/>
                <a:gd name="connsiteX8" fmla="*/ 45611 w 437169"/>
                <a:gd name="connsiteY8" fmla="*/ 66265 h 558335"/>
                <a:gd name="connsiteX0" fmla="*/ 37761 w 429319"/>
                <a:gd name="connsiteY0" fmla="*/ 66214 h 558284"/>
                <a:gd name="connsiteX1" fmla="*/ 2320 w 429319"/>
                <a:gd name="connsiteY1" fmla="*/ 297767 h 558284"/>
                <a:gd name="connsiteX2" fmla="*/ 25948 w 429319"/>
                <a:gd name="connsiteY2" fmla="*/ 519870 h 558284"/>
                <a:gd name="connsiteX3" fmla="*/ 205520 w 429319"/>
                <a:gd name="connsiteY3" fmla="*/ 557675 h 558284"/>
                <a:gd name="connsiteX4" fmla="*/ 399269 w 429319"/>
                <a:gd name="connsiteY4" fmla="*/ 522233 h 558284"/>
                <a:gd name="connsiteX5" fmla="*/ 427621 w 429319"/>
                <a:gd name="connsiteY5" fmla="*/ 302494 h 558284"/>
                <a:gd name="connsiteX6" fmla="*/ 403994 w 429319"/>
                <a:gd name="connsiteY6" fmla="*/ 73303 h 558284"/>
                <a:gd name="connsiteX7" fmla="*/ 200794 w 429319"/>
                <a:gd name="connsiteY7" fmla="*/ 55 h 558284"/>
                <a:gd name="connsiteX8" fmla="*/ 37761 w 429319"/>
                <a:gd name="connsiteY8" fmla="*/ 66214 h 558284"/>
                <a:gd name="connsiteX0" fmla="*/ 36275 w 427833"/>
                <a:gd name="connsiteY0" fmla="*/ 66214 h 558958"/>
                <a:gd name="connsiteX1" fmla="*/ 834 w 427833"/>
                <a:gd name="connsiteY1" fmla="*/ 297767 h 558958"/>
                <a:gd name="connsiteX2" fmla="*/ 29188 w 427833"/>
                <a:gd name="connsiteY2" fmla="*/ 510418 h 558958"/>
                <a:gd name="connsiteX3" fmla="*/ 204034 w 427833"/>
                <a:gd name="connsiteY3" fmla="*/ 557675 h 558958"/>
                <a:gd name="connsiteX4" fmla="*/ 397783 w 427833"/>
                <a:gd name="connsiteY4" fmla="*/ 522233 h 558958"/>
                <a:gd name="connsiteX5" fmla="*/ 426135 w 427833"/>
                <a:gd name="connsiteY5" fmla="*/ 302494 h 558958"/>
                <a:gd name="connsiteX6" fmla="*/ 402508 w 427833"/>
                <a:gd name="connsiteY6" fmla="*/ 73303 h 558958"/>
                <a:gd name="connsiteX7" fmla="*/ 199308 w 427833"/>
                <a:gd name="connsiteY7" fmla="*/ 55 h 558958"/>
                <a:gd name="connsiteX8" fmla="*/ 36275 w 427833"/>
                <a:gd name="connsiteY8" fmla="*/ 66214 h 558958"/>
                <a:gd name="connsiteX0" fmla="*/ 36275 w 428528"/>
                <a:gd name="connsiteY0" fmla="*/ 66214 h 558440"/>
                <a:gd name="connsiteX1" fmla="*/ 834 w 428528"/>
                <a:gd name="connsiteY1" fmla="*/ 297767 h 558440"/>
                <a:gd name="connsiteX2" fmla="*/ 29188 w 428528"/>
                <a:gd name="connsiteY2" fmla="*/ 510418 h 558440"/>
                <a:gd name="connsiteX3" fmla="*/ 204034 w 428528"/>
                <a:gd name="connsiteY3" fmla="*/ 557675 h 558440"/>
                <a:gd name="connsiteX4" fmla="*/ 388332 w 428528"/>
                <a:gd name="connsiteY4" fmla="*/ 519870 h 558440"/>
                <a:gd name="connsiteX5" fmla="*/ 426135 w 428528"/>
                <a:gd name="connsiteY5" fmla="*/ 302494 h 558440"/>
                <a:gd name="connsiteX6" fmla="*/ 402508 w 428528"/>
                <a:gd name="connsiteY6" fmla="*/ 73303 h 558440"/>
                <a:gd name="connsiteX7" fmla="*/ 199308 w 428528"/>
                <a:gd name="connsiteY7" fmla="*/ 55 h 558440"/>
                <a:gd name="connsiteX8" fmla="*/ 36275 w 428528"/>
                <a:gd name="connsiteY8" fmla="*/ 66214 h 558440"/>
                <a:gd name="connsiteX0" fmla="*/ 37760 w 430013"/>
                <a:gd name="connsiteY0" fmla="*/ 66214 h 557901"/>
                <a:gd name="connsiteX1" fmla="*/ 2319 w 430013"/>
                <a:gd name="connsiteY1" fmla="*/ 297767 h 557901"/>
                <a:gd name="connsiteX2" fmla="*/ 25948 w 430013"/>
                <a:gd name="connsiteY2" fmla="*/ 519869 h 557901"/>
                <a:gd name="connsiteX3" fmla="*/ 205519 w 430013"/>
                <a:gd name="connsiteY3" fmla="*/ 557675 h 557901"/>
                <a:gd name="connsiteX4" fmla="*/ 389817 w 430013"/>
                <a:gd name="connsiteY4" fmla="*/ 519870 h 557901"/>
                <a:gd name="connsiteX5" fmla="*/ 427620 w 430013"/>
                <a:gd name="connsiteY5" fmla="*/ 302494 h 557901"/>
                <a:gd name="connsiteX6" fmla="*/ 403993 w 430013"/>
                <a:gd name="connsiteY6" fmla="*/ 73303 h 557901"/>
                <a:gd name="connsiteX7" fmla="*/ 200793 w 430013"/>
                <a:gd name="connsiteY7" fmla="*/ 55 h 557901"/>
                <a:gd name="connsiteX8" fmla="*/ 37760 w 430013"/>
                <a:gd name="connsiteY8" fmla="*/ 66214 h 557901"/>
                <a:gd name="connsiteX0" fmla="*/ 40684 w 432937"/>
                <a:gd name="connsiteY0" fmla="*/ 66214 h 557831"/>
                <a:gd name="connsiteX1" fmla="*/ 5243 w 432937"/>
                <a:gd name="connsiteY1" fmla="*/ 297767 h 557831"/>
                <a:gd name="connsiteX2" fmla="*/ 28872 w 432937"/>
                <a:gd name="connsiteY2" fmla="*/ 519869 h 557831"/>
                <a:gd name="connsiteX3" fmla="*/ 208443 w 432937"/>
                <a:gd name="connsiteY3" fmla="*/ 557675 h 557831"/>
                <a:gd name="connsiteX4" fmla="*/ 392741 w 432937"/>
                <a:gd name="connsiteY4" fmla="*/ 519870 h 557831"/>
                <a:gd name="connsiteX5" fmla="*/ 430544 w 432937"/>
                <a:gd name="connsiteY5" fmla="*/ 302494 h 557831"/>
                <a:gd name="connsiteX6" fmla="*/ 406917 w 432937"/>
                <a:gd name="connsiteY6" fmla="*/ 73303 h 557831"/>
                <a:gd name="connsiteX7" fmla="*/ 203717 w 432937"/>
                <a:gd name="connsiteY7" fmla="*/ 55 h 557831"/>
                <a:gd name="connsiteX8" fmla="*/ 40684 w 432937"/>
                <a:gd name="connsiteY8" fmla="*/ 66214 h 557831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6557 w 428810"/>
                <a:gd name="connsiteY0" fmla="*/ 66214 h 531376"/>
                <a:gd name="connsiteX1" fmla="*/ 1116 w 428810"/>
                <a:gd name="connsiteY1" fmla="*/ 297767 h 531376"/>
                <a:gd name="connsiteX2" fmla="*/ 27108 w 428810"/>
                <a:gd name="connsiteY2" fmla="*/ 510418 h 531376"/>
                <a:gd name="connsiteX3" fmla="*/ 192502 w 428810"/>
                <a:gd name="connsiteY3" fmla="*/ 524596 h 531376"/>
                <a:gd name="connsiteX4" fmla="*/ 388614 w 428810"/>
                <a:gd name="connsiteY4" fmla="*/ 519870 h 531376"/>
                <a:gd name="connsiteX5" fmla="*/ 426417 w 428810"/>
                <a:gd name="connsiteY5" fmla="*/ 302494 h 531376"/>
                <a:gd name="connsiteX6" fmla="*/ 402790 w 428810"/>
                <a:gd name="connsiteY6" fmla="*/ 73303 h 531376"/>
                <a:gd name="connsiteX7" fmla="*/ 199590 w 428810"/>
                <a:gd name="connsiteY7" fmla="*/ 55 h 531376"/>
                <a:gd name="connsiteX8" fmla="*/ 36557 w 428810"/>
                <a:gd name="connsiteY8" fmla="*/ 66214 h 531376"/>
                <a:gd name="connsiteX0" fmla="*/ 36557 w 422272"/>
                <a:gd name="connsiteY0" fmla="*/ 66214 h 538568"/>
                <a:gd name="connsiteX1" fmla="*/ 1116 w 422272"/>
                <a:gd name="connsiteY1" fmla="*/ 297767 h 538568"/>
                <a:gd name="connsiteX2" fmla="*/ 27108 w 422272"/>
                <a:gd name="connsiteY2" fmla="*/ 510418 h 538568"/>
                <a:gd name="connsiteX3" fmla="*/ 192502 w 422272"/>
                <a:gd name="connsiteY3" fmla="*/ 524596 h 538568"/>
                <a:gd name="connsiteX4" fmla="*/ 388614 w 422272"/>
                <a:gd name="connsiteY4" fmla="*/ 519870 h 538568"/>
                <a:gd name="connsiteX5" fmla="*/ 414603 w 422272"/>
                <a:gd name="connsiteY5" fmla="*/ 295406 h 538568"/>
                <a:gd name="connsiteX6" fmla="*/ 402790 w 422272"/>
                <a:gd name="connsiteY6" fmla="*/ 73303 h 538568"/>
                <a:gd name="connsiteX7" fmla="*/ 199590 w 422272"/>
                <a:gd name="connsiteY7" fmla="*/ 55 h 538568"/>
                <a:gd name="connsiteX8" fmla="*/ 36557 w 422272"/>
                <a:gd name="connsiteY8" fmla="*/ 66214 h 538568"/>
                <a:gd name="connsiteX0" fmla="*/ 36557 w 416127"/>
                <a:gd name="connsiteY0" fmla="*/ 66159 h 538513"/>
                <a:gd name="connsiteX1" fmla="*/ 1116 w 416127"/>
                <a:gd name="connsiteY1" fmla="*/ 297712 h 538513"/>
                <a:gd name="connsiteX2" fmla="*/ 27108 w 416127"/>
                <a:gd name="connsiteY2" fmla="*/ 510363 h 538513"/>
                <a:gd name="connsiteX3" fmla="*/ 192502 w 416127"/>
                <a:gd name="connsiteY3" fmla="*/ 524541 h 538513"/>
                <a:gd name="connsiteX4" fmla="*/ 388614 w 416127"/>
                <a:gd name="connsiteY4" fmla="*/ 519815 h 538513"/>
                <a:gd name="connsiteX5" fmla="*/ 414603 w 416127"/>
                <a:gd name="connsiteY5" fmla="*/ 295351 h 538513"/>
                <a:gd name="connsiteX6" fmla="*/ 390976 w 416127"/>
                <a:gd name="connsiteY6" fmla="*/ 66160 h 538513"/>
                <a:gd name="connsiteX7" fmla="*/ 199590 w 416127"/>
                <a:gd name="connsiteY7" fmla="*/ 0 h 538513"/>
                <a:gd name="connsiteX8" fmla="*/ 36557 w 416127"/>
                <a:gd name="connsiteY8" fmla="*/ 66159 h 538513"/>
                <a:gd name="connsiteX0" fmla="*/ 36557 w 416962"/>
                <a:gd name="connsiteY0" fmla="*/ 66159 h 533540"/>
                <a:gd name="connsiteX1" fmla="*/ 1116 w 416962"/>
                <a:gd name="connsiteY1" fmla="*/ 297712 h 533540"/>
                <a:gd name="connsiteX2" fmla="*/ 27108 w 416962"/>
                <a:gd name="connsiteY2" fmla="*/ 510363 h 533540"/>
                <a:gd name="connsiteX3" fmla="*/ 192502 w 416962"/>
                <a:gd name="connsiteY3" fmla="*/ 524541 h 533540"/>
                <a:gd name="connsiteX4" fmla="*/ 390977 w 416962"/>
                <a:gd name="connsiteY4" fmla="*/ 512727 h 533540"/>
                <a:gd name="connsiteX5" fmla="*/ 414603 w 416962"/>
                <a:gd name="connsiteY5" fmla="*/ 295351 h 533540"/>
                <a:gd name="connsiteX6" fmla="*/ 390976 w 416962"/>
                <a:gd name="connsiteY6" fmla="*/ 66160 h 533540"/>
                <a:gd name="connsiteX7" fmla="*/ 199590 w 416962"/>
                <a:gd name="connsiteY7" fmla="*/ 0 h 533540"/>
                <a:gd name="connsiteX8" fmla="*/ 36557 w 416962"/>
                <a:gd name="connsiteY8" fmla="*/ 66159 h 533540"/>
                <a:gd name="connsiteX0" fmla="*/ 36557 w 415953"/>
                <a:gd name="connsiteY0" fmla="*/ 66159 h 531703"/>
                <a:gd name="connsiteX1" fmla="*/ 1116 w 415953"/>
                <a:gd name="connsiteY1" fmla="*/ 297712 h 531703"/>
                <a:gd name="connsiteX2" fmla="*/ 27108 w 415953"/>
                <a:gd name="connsiteY2" fmla="*/ 510363 h 531703"/>
                <a:gd name="connsiteX3" fmla="*/ 192502 w 415953"/>
                <a:gd name="connsiteY3" fmla="*/ 524541 h 531703"/>
                <a:gd name="connsiteX4" fmla="*/ 390977 w 415953"/>
                <a:gd name="connsiteY4" fmla="*/ 512727 h 531703"/>
                <a:gd name="connsiteX5" fmla="*/ 414603 w 415953"/>
                <a:gd name="connsiteY5" fmla="*/ 295351 h 531703"/>
                <a:gd name="connsiteX6" fmla="*/ 390976 w 415953"/>
                <a:gd name="connsiteY6" fmla="*/ 66160 h 531703"/>
                <a:gd name="connsiteX7" fmla="*/ 199590 w 415953"/>
                <a:gd name="connsiteY7" fmla="*/ 0 h 531703"/>
                <a:gd name="connsiteX8" fmla="*/ 36557 w 415953"/>
                <a:gd name="connsiteY8" fmla="*/ 66159 h 531703"/>
                <a:gd name="connsiteX0" fmla="*/ 38202 w 417598"/>
                <a:gd name="connsiteY0" fmla="*/ 66159 h 527065"/>
                <a:gd name="connsiteX1" fmla="*/ 2761 w 417598"/>
                <a:gd name="connsiteY1" fmla="*/ 297712 h 527065"/>
                <a:gd name="connsiteX2" fmla="*/ 28753 w 417598"/>
                <a:gd name="connsiteY2" fmla="*/ 510363 h 527065"/>
                <a:gd name="connsiteX3" fmla="*/ 194147 w 417598"/>
                <a:gd name="connsiteY3" fmla="*/ 524541 h 527065"/>
                <a:gd name="connsiteX4" fmla="*/ 392622 w 417598"/>
                <a:gd name="connsiteY4" fmla="*/ 512727 h 527065"/>
                <a:gd name="connsiteX5" fmla="*/ 416248 w 417598"/>
                <a:gd name="connsiteY5" fmla="*/ 295351 h 527065"/>
                <a:gd name="connsiteX6" fmla="*/ 392621 w 417598"/>
                <a:gd name="connsiteY6" fmla="*/ 66160 h 527065"/>
                <a:gd name="connsiteX7" fmla="*/ 201235 w 417598"/>
                <a:gd name="connsiteY7" fmla="*/ 0 h 527065"/>
                <a:gd name="connsiteX8" fmla="*/ 38202 w 417598"/>
                <a:gd name="connsiteY8" fmla="*/ 66159 h 527065"/>
                <a:gd name="connsiteX0" fmla="*/ 36212 w 415608"/>
                <a:gd name="connsiteY0" fmla="*/ 66159 h 527065"/>
                <a:gd name="connsiteX1" fmla="*/ 771 w 415608"/>
                <a:gd name="connsiteY1" fmla="*/ 297712 h 527065"/>
                <a:gd name="connsiteX2" fmla="*/ 55116 w 415608"/>
                <a:gd name="connsiteY2" fmla="*/ 510363 h 527065"/>
                <a:gd name="connsiteX3" fmla="*/ 192157 w 415608"/>
                <a:gd name="connsiteY3" fmla="*/ 524541 h 527065"/>
                <a:gd name="connsiteX4" fmla="*/ 390632 w 415608"/>
                <a:gd name="connsiteY4" fmla="*/ 512727 h 527065"/>
                <a:gd name="connsiteX5" fmla="*/ 414258 w 415608"/>
                <a:gd name="connsiteY5" fmla="*/ 295351 h 527065"/>
                <a:gd name="connsiteX6" fmla="*/ 390631 w 415608"/>
                <a:gd name="connsiteY6" fmla="*/ 66160 h 527065"/>
                <a:gd name="connsiteX7" fmla="*/ 199245 w 415608"/>
                <a:gd name="connsiteY7" fmla="*/ 0 h 527065"/>
                <a:gd name="connsiteX8" fmla="*/ 36212 w 415608"/>
                <a:gd name="connsiteY8" fmla="*/ 66159 h 527065"/>
                <a:gd name="connsiteX0" fmla="*/ 15687 w 395083"/>
                <a:gd name="connsiteY0" fmla="*/ 66159 h 531379"/>
                <a:gd name="connsiteX1" fmla="*/ 8600 w 395083"/>
                <a:gd name="connsiteY1" fmla="*/ 302438 h 531379"/>
                <a:gd name="connsiteX2" fmla="*/ 34591 w 395083"/>
                <a:gd name="connsiteY2" fmla="*/ 510363 h 531379"/>
                <a:gd name="connsiteX3" fmla="*/ 171632 w 395083"/>
                <a:gd name="connsiteY3" fmla="*/ 524541 h 531379"/>
                <a:gd name="connsiteX4" fmla="*/ 370107 w 395083"/>
                <a:gd name="connsiteY4" fmla="*/ 512727 h 531379"/>
                <a:gd name="connsiteX5" fmla="*/ 393733 w 395083"/>
                <a:gd name="connsiteY5" fmla="*/ 295351 h 531379"/>
                <a:gd name="connsiteX6" fmla="*/ 370106 w 395083"/>
                <a:gd name="connsiteY6" fmla="*/ 66160 h 531379"/>
                <a:gd name="connsiteX7" fmla="*/ 178720 w 395083"/>
                <a:gd name="connsiteY7" fmla="*/ 0 h 531379"/>
                <a:gd name="connsiteX8" fmla="*/ 15687 w 395083"/>
                <a:gd name="connsiteY8" fmla="*/ 66159 h 531379"/>
                <a:gd name="connsiteX0" fmla="*/ 16810 w 396206"/>
                <a:gd name="connsiteY0" fmla="*/ 66159 h 532029"/>
                <a:gd name="connsiteX1" fmla="*/ 7361 w 396206"/>
                <a:gd name="connsiteY1" fmla="*/ 292987 h 532029"/>
                <a:gd name="connsiteX2" fmla="*/ 35714 w 396206"/>
                <a:gd name="connsiteY2" fmla="*/ 510363 h 532029"/>
                <a:gd name="connsiteX3" fmla="*/ 172755 w 396206"/>
                <a:gd name="connsiteY3" fmla="*/ 524541 h 532029"/>
                <a:gd name="connsiteX4" fmla="*/ 371230 w 396206"/>
                <a:gd name="connsiteY4" fmla="*/ 512727 h 532029"/>
                <a:gd name="connsiteX5" fmla="*/ 394856 w 396206"/>
                <a:gd name="connsiteY5" fmla="*/ 295351 h 532029"/>
                <a:gd name="connsiteX6" fmla="*/ 371229 w 396206"/>
                <a:gd name="connsiteY6" fmla="*/ 66160 h 532029"/>
                <a:gd name="connsiteX7" fmla="*/ 179843 w 396206"/>
                <a:gd name="connsiteY7" fmla="*/ 0 h 532029"/>
                <a:gd name="connsiteX8" fmla="*/ 16810 w 396206"/>
                <a:gd name="connsiteY8" fmla="*/ 66159 h 532029"/>
                <a:gd name="connsiteX0" fmla="*/ 17622 w 397018"/>
                <a:gd name="connsiteY0" fmla="*/ 66159 h 532029"/>
                <a:gd name="connsiteX1" fmla="*/ 8173 w 397018"/>
                <a:gd name="connsiteY1" fmla="*/ 292987 h 532029"/>
                <a:gd name="connsiteX2" fmla="*/ 36526 w 397018"/>
                <a:gd name="connsiteY2" fmla="*/ 510363 h 532029"/>
                <a:gd name="connsiteX3" fmla="*/ 173567 w 397018"/>
                <a:gd name="connsiteY3" fmla="*/ 524541 h 532029"/>
                <a:gd name="connsiteX4" fmla="*/ 372042 w 397018"/>
                <a:gd name="connsiteY4" fmla="*/ 512727 h 532029"/>
                <a:gd name="connsiteX5" fmla="*/ 395668 w 397018"/>
                <a:gd name="connsiteY5" fmla="*/ 295351 h 532029"/>
                <a:gd name="connsiteX6" fmla="*/ 372041 w 397018"/>
                <a:gd name="connsiteY6" fmla="*/ 66160 h 532029"/>
                <a:gd name="connsiteX7" fmla="*/ 180655 w 397018"/>
                <a:gd name="connsiteY7" fmla="*/ 0 h 532029"/>
                <a:gd name="connsiteX8" fmla="*/ 17622 w 397018"/>
                <a:gd name="connsiteY8" fmla="*/ 66159 h 532029"/>
                <a:gd name="connsiteX0" fmla="*/ 16811 w 396207"/>
                <a:gd name="connsiteY0" fmla="*/ 66159 h 529127"/>
                <a:gd name="connsiteX1" fmla="*/ 7362 w 396207"/>
                <a:gd name="connsiteY1" fmla="*/ 292987 h 529127"/>
                <a:gd name="connsiteX2" fmla="*/ 35715 w 396207"/>
                <a:gd name="connsiteY2" fmla="*/ 505637 h 529127"/>
                <a:gd name="connsiteX3" fmla="*/ 172756 w 396207"/>
                <a:gd name="connsiteY3" fmla="*/ 524541 h 529127"/>
                <a:gd name="connsiteX4" fmla="*/ 371231 w 396207"/>
                <a:gd name="connsiteY4" fmla="*/ 512727 h 529127"/>
                <a:gd name="connsiteX5" fmla="*/ 394857 w 396207"/>
                <a:gd name="connsiteY5" fmla="*/ 295351 h 529127"/>
                <a:gd name="connsiteX6" fmla="*/ 371230 w 396207"/>
                <a:gd name="connsiteY6" fmla="*/ 66160 h 529127"/>
                <a:gd name="connsiteX7" fmla="*/ 179844 w 396207"/>
                <a:gd name="connsiteY7" fmla="*/ 0 h 529127"/>
                <a:gd name="connsiteX8" fmla="*/ 16811 w 396207"/>
                <a:gd name="connsiteY8" fmla="*/ 66159 h 529127"/>
                <a:gd name="connsiteX0" fmla="*/ 16811 w 397772"/>
                <a:gd name="connsiteY0" fmla="*/ 66159 h 528841"/>
                <a:gd name="connsiteX1" fmla="*/ 7362 w 397772"/>
                <a:gd name="connsiteY1" fmla="*/ 292987 h 528841"/>
                <a:gd name="connsiteX2" fmla="*/ 35715 w 397772"/>
                <a:gd name="connsiteY2" fmla="*/ 505637 h 528841"/>
                <a:gd name="connsiteX3" fmla="*/ 172756 w 397772"/>
                <a:gd name="connsiteY3" fmla="*/ 524541 h 528841"/>
                <a:gd name="connsiteX4" fmla="*/ 349966 w 397772"/>
                <a:gd name="connsiteY4" fmla="*/ 517453 h 528841"/>
                <a:gd name="connsiteX5" fmla="*/ 394857 w 397772"/>
                <a:gd name="connsiteY5" fmla="*/ 295351 h 528841"/>
                <a:gd name="connsiteX6" fmla="*/ 371230 w 397772"/>
                <a:gd name="connsiteY6" fmla="*/ 66160 h 528841"/>
                <a:gd name="connsiteX7" fmla="*/ 179844 w 397772"/>
                <a:gd name="connsiteY7" fmla="*/ 0 h 528841"/>
                <a:gd name="connsiteX8" fmla="*/ 16811 w 397772"/>
                <a:gd name="connsiteY8" fmla="*/ 66159 h 528841"/>
                <a:gd name="connsiteX0" fmla="*/ 16811 w 386281"/>
                <a:gd name="connsiteY0" fmla="*/ 66159 h 536037"/>
                <a:gd name="connsiteX1" fmla="*/ 7362 w 386281"/>
                <a:gd name="connsiteY1" fmla="*/ 292987 h 536037"/>
                <a:gd name="connsiteX2" fmla="*/ 35715 w 386281"/>
                <a:gd name="connsiteY2" fmla="*/ 505637 h 536037"/>
                <a:gd name="connsiteX3" fmla="*/ 172756 w 386281"/>
                <a:gd name="connsiteY3" fmla="*/ 524541 h 536037"/>
                <a:gd name="connsiteX4" fmla="*/ 349966 w 386281"/>
                <a:gd name="connsiteY4" fmla="*/ 517453 h 536037"/>
                <a:gd name="connsiteX5" fmla="*/ 368866 w 386281"/>
                <a:gd name="connsiteY5" fmla="*/ 292988 h 536037"/>
                <a:gd name="connsiteX6" fmla="*/ 371230 w 386281"/>
                <a:gd name="connsiteY6" fmla="*/ 66160 h 536037"/>
                <a:gd name="connsiteX7" fmla="*/ 179844 w 386281"/>
                <a:gd name="connsiteY7" fmla="*/ 0 h 536037"/>
                <a:gd name="connsiteX8" fmla="*/ 16811 w 386281"/>
                <a:gd name="connsiteY8" fmla="*/ 66159 h 536037"/>
                <a:gd name="connsiteX0" fmla="*/ 16811 w 390120"/>
                <a:gd name="connsiteY0" fmla="*/ 66159 h 535863"/>
                <a:gd name="connsiteX1" fmla="*/ 7362 w 390120"/>
                <a:gd name="connsiteY1" fmla="*/ 292987 h 535863"/>
                <a:gd name="connsiteX2" fmla="*/ 35715 w 390120"/>
                <a:gd name="connsiteY2" fmla="*/ 505637 h 535863"/>
                <a:gd name="connsiteX3" fmla="*/ 172756 w 390120"/>
                <a:gd name="connsiteY3" fmla="*/ 524541 h 535863"/>
                <a:gd name="connsiteX4" fmla="*/ 349966 w 390120"/>
                <a:gd name="connsiteY4" fmla="*/ 517453 h 535863"/>
                <a:gd name="connsiteX5" fmla="*/ 380680 w 390120"/>
                <a:gd name="connsiteY5" fmla="*/ 295351 h 535863"/>
                <a:gd name="connsiteX6" fmla="*/ 371230 w 390120"/>
                <a:gd name="connsiteY6" fmla="*/ 66160 h 535863"/>
                <a:gd name="connsiteX7" fmla="*/ 179844 w 390120"/>
                <a:gd name="connsiteY7" fmla="*/ 0 h 535863"/>
                <a:gd name="connsiteX8" fmla="*/ 16811 w 390120"/>
                <a:gd name="connsiteY8" fmla="*/ 66159 h 535863"/>
                <a:gd name="connsiteX0" fmla="*/ 16811 w 393406"/>
                <a:gd name="connsiteY0" fmla="*/ 66159 h 535863"/>
                <a:gd name="connsiteX1" fmla="*/ 7362 w 393406"/>
                <a:gd name="connsiteY1" fmla="*/ 292987 h 535863"/>
                <a:gd name="connsiteX2" fmla="*/ 35715 w 393406"/>
                <a:gd name="connsiteY2" fmla="*/ 505637 h 535863"/>
                <a:gd name="connsiteX3" fmla="*/ 172756 w 393406"/>
                <a:gd name="connsiteY3" fmla="*/ 524541 h 535863"/>
                <a:gd name="connsiteX4" fmla="*/ 349966 w 393406"/>
                <a:gd name="connsiteY4" fmla="*/ 517453 h 535863"/>
                <a:gd name="connsiteX5" fmla="*/ 387769 w 393406"/>
                <a:gd name="connsiteY5" fmla="*/ 295351 h 535863"/>
                <a:gd name="connsiteX6" fmla="*/ 371230 w 393406"/>
                <a:gd name="connsiteY6" fmla="*/ 66160 h 535863"/>
                <a:gd name="connsiteX7" fmla="*/ 179844 w 393406"/>
                <a:gd name="connsiteY7" fmla="*/ 0 h 535863"/>
                <a:gd name="connsiteX8" fmla="*/ 16811 w 393406"/>
                <a:gd name="connsiteY8" fmla="*/ 66159 h 535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406" h="535863">
                  <a:moveTo>
                    <a:pt x="16811" y="66159"/>
                  </a:moveTo>
                  <a:cubicBezTo>
                    <a:pt x="-11936" y="114990"/>
                    <a:pt x="4211" y="219741"/>
                    <a:pt x="7362" y="292987"/>
                  </a:cubicBezTo>
                  <a:cubicBezTo>
                    <a:pt x="10513" y="366233"/>
                    <a:pt x="8149" y="467045"/>
                    <a:pt x="35715" y="505637"/>
                  </a:cubicBezTo>
                  <a:cubicBezTo>
                    <a:pt x="63281" y="544229"/>
                    <a:pt x="120381" y="522572"/>
                    <a:pt x="172756" y="524541"/>
                  </a:cubicBezTo>
                  <a:cubicBezTo>
                    <a:pt x="231826" y="522178"/>
                    <a:pt x="314131" y="555651"/>
                    <a:pt x="349966" y="517453"/>
                  </a:cubicBezTo>
                  <a:cubicBezTo>
                    <a:pt x="385802" y="479255"/>
                    <a:pt x="384225" y="370566"/>
                    <a:pt x="387769" y="295351"/>
                  </a:cubicBezTo>
                  <a:cubicBezTo>
                    <a:pt x="391313" y="220136"/>
                    <a:pt x="404703" y="118141"/>
                    <a:pt x="371230" y="66160"/>
                  </a:cubicBezTo>
                  <a:cubicBezTo>
                    <a:pt x="337757" y="14179"/>
                    <a:pt x="238914" y="0"/>
                    <a:pt x="179844" y="0"/>
                  </a:cubicBezTo>
                  <a:cubicBezTo>
                    <a:pt x="120774" y="0"/>
                    <a:pt x="45558" y="17328"/>
                    <a:pt x="16811" y="66159"/>
                  </a:cubicBez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590425F6-9E1E-485E-A024-AD977448021C}"/>
                </a:ext>
              </a:extLst>
            </p:cNvPr>
            <p:cNvSpPr/>
            <p:nvPr/>
          </p:nvSpPr>
          <p:spPr>
            <a:xfrm>
              <a:off x="5984182" y="4085586"/>
              <a:ext cx="393406" cy="535863"/>
            </a:xfrm>
            <a:custGeom>
              <a:avLst/>
              <a:gdLst>
                <a:gd name="connsiteX0" fmla="*/ 11215 w 427713"/>
                <a:gd name="connsiteY0" fmla="*/ 118649 h 561918"/>
                <a:gd name="connsiteX1" fmla="*/ 27755 w 427713"/>
                <a:gd name="connsiteY1" fmla="*/ 364379 h 561918"/>
                <a:gd name="connsiteX2" fmla="*/ 32481 w 427713"/>
                <a:gd name="connsiteY2" fmla="*/ 522686 h 561918"/>
                <a:gd name="connsiteX3" fmla="*/ 190788 w 427713"/>
                <a:gd name="connsiteY3" fmla="*/ 543951 h 561918"/>
                <a:gd name="connsiteX4" fmla="*/ 405802 w 427713"/>
                <a:gd name="connsiteY4" fmla="*/ 543951 h 561918"/>
                <a:gd name="connsiteX5" fmla="*/ 417615 w 427713"/>
                <a:gd name="connsiteY5" fmla="*/ 312398 h 561918"/>
                <a:gd name="connsiteX6" fmla="*/ 410527 w 427713"/>
                <a:gd name="connsiteY6" fmla="*/ 76119 h 561918"/>
                <a:gd name="connsiteX7" fmla="*/ 216778 w 427713"/>
                <a:gd name="connsiteY7" fmla="*/ 509 h 561918"/>
                <a:gd name="connsiteX8" fmla="*/ 11215 w 427713"/>
                <a:gd name="connsiteY8" fmla="*/ 118649 h 561918"/>
                <a:gd name="connsiteX0" fmla="*/ 11560 w 425696"/>
                <a:gd name="connsiteY0" fmla="*/ 87530 h 561515"/>
                <a:gd name="connsiteX1" fmla="*/ 25738 w 425696"/>
                <a:gd name="connsiteY1" fmla="*/ 363976 h 561515"/>
                <a:gd name="connsiteX2" fmla="*/ 30464 w 425696"/>
                <a:gd name="connsiteY2" fmla="*/ 522283 h 561515"/>
                <a:gd name="connsiteX3" fmla="*/ 188771 w 425696"/>
                <a:gd name="connsiteY3" fmla="*/ 543548 h 561515"/>
                <a:gd name="connsiteX4" fmla="*/ 403785 w 425696"/>
                <a:gd name="connsiteY4" fmla="*/ 543548 h 561515"/>
                <a:gd name="connsiteX5" fmla="*/ 415598 w 425696"/>
                <a:gd name="connsiteY5" fmla="*/ 311995 h 561515"/>
                <a:gd name="connsiteX6" fmla="*/ 408510 w 425696"/>
                <a:gd name="connsiteY6" fmla="*/ 75716 h 561515"/>
                <a:gd name="connsiteX7" fmla="*/ 214761 w 425696"/>
                <a:gd name="connsiteY7" fmla="*/ 106 h 561515"/>
                <a:gd name="connsiteX8" fmla="*/ 11560 w 425696"/>
                <a:gd name="connsiteY8" fmla="*/ 87530 h 561515"/>
                <a:gd name="connsiteX0" fmla="*/ 10883 w 425019"/>
                <a:gd name="connsiteY0" fmla="*/ 85178 h 559163"/>
                <a:gd name="connsiteX1" fmla="*/ 25061 w 425019"/>
                <a:gd name="connsiteY1" fmla="*/ 361624 h 559163"/>
                <a:gd name="connsiteX2" fmla="*/ 29787 w 425019"/>
                <a:gd name="connsiteY2" fmla="*/ 519931 h 559163"/>
                <a:gd name="connsiteX3" fmla="*/ 188094 w 425019"/>
                <a:gd name="connsiteY3" fmla="*/ 541196 h 559163"/>
                <a:gd name="connsiteX4" fmla="*/ 403108 w 425019"/>
                <a:gd name="connsiteY4" fmla="*/ 541196 h 559163"/>
                <a:gd name="connsiteX5" fmla="*/ 414921 w 425019"/>
                <a:gd name="connsiteY5" fmla="*/ 309643 h 559163"/>
                <a:gd name="connsiteX6" fmla="*/ 407833 w 425019"/>
                <a:gd name="connsiteY6" fmla="*/ 73364 h 559163"/>
                <a:gd name="connsiteX7" fmla="*/ 204633 w 425019"/>
                <a:gd name="connsiteY7" fmla="*/ 116 h 559163"/>
                <a:gd name="connsiteX8" fmla="*/ 10883 w 425019"/>
                <a:gd name="connsiteY8" fmla="*/ 85178 h 559163"/>
                <a:gd name="connsiteX0" fmla="*/ 10883 w 431603"/>
                <a:gd name="connsiteY0" fmla="*/ 85178 h 559163"/>
                <a:gd name="connsiteX1" fmla="*/ 25061 w 431603"/>
                <a:gd name="connsiteY1" fmla="*/ 361624 h 559163"/>
                <a:gd name="connsiteX2" fmla="*/ 29787 w 431603"/>
                <a:gd name="connsiteY2" fmla="*/ 519931 h 559163"/>
                <a:gd name="connsiteX3" fmla="*/ 188094 w 431603"/>
                <a:gd name="connsiteY3" fmla="*/ 541196 h 559163"/>
                <a:gd name="connsiteX4" fmla="*/ 403108 w 431603"/>
                <a:gd name="connsiteY4" fmla="*/ 541196 h 559163"/>
                <a:gd name="connsiteX5" fmla="*/ 429098 w 431603"/>
                <a:gd name="connsiteY5" fmla="*/ 309643 h 559163"/>
                <a:gd name="connsiteX6" fmla="*/ 407833 w 431603"/>
                <a:gd name="connsiteY6" fmla="*/ 73364 h 559163"/>
                <a:gd name="connsiteX7" fmla="*/ 204633 w 431603"/>
                <a:gd name="connsiteY7" fmla="*/ 116 h 559163"/>
                <a:gd name="connsiteX8" fmla="*/ 10883 w 431603"/>
                <a:gd name="connsiteY8" fmla="*/ 85178 h 559163"/>
                <a:gd name="connsiteX0" fmla="*/ 16874 w 437594"/>
                <a:gd name="connsiteY0" fmla="*/ 85178 h 559163"/>
                <a:gd name="connsiteX1" fmla="*/ 12150 w 437594"/>
                <a:gd name="connsiteY1" fmla="*/ 361624 h 559163"/>
                <a:gd name="connsiteX2" fmla="*/ 35778 w 437594"/>
                <a:gd name="connsiteY2" fmla="*/ 519931 h 559163"/>
                <a:gd name="connsiteX3" fmla="*/ 194085 w 437594"/>
                <a:gd name="connsiteY3" fmla="*/ 541196 h 559163"/>
                <a:gd name="connsiteX4" fmla="*/ 409099 w 437594"/>
                <a:gd name="connsiteY4" fmla="*/ 541196 h 559163"/>
                <a:gd name="connsiteX5" fmla="*/ 435089 w 437594"/>
                <a:gd name="connsiteY5" fmla="*/ 309643 h 559163"/>
                <a:gd name="connsiteX6" fmla="*/ 413824 w 437594"/>
                <a:gd name="connsiteY6" fmla="*/ 73364 h 559163"/>
                <a:gd name="connsiteX7" fmla="*/ 210624 w 437594"/>
                <a:gd name="connsiteY7" fmla="*/ 116 h 559163"/>
                <a:gd name="connsiteX8" fmla="*/ 16874 w 437594"/>
                <a:gd name="connsiteY8" fmla="*/ 85178 h 559163"/>
                <a:gd name="connsiteX0" fmla="*/ 16874 w 437594"/>
                <a:gd name="connsiteY0" fmla="*/ 85178 h 563991"/>
                <a:gd name="connsiteX1" fmla="*/ 12150 w 437594"/>
                <a:gd name="connsiteY1" fmla="*/ 361624 h 563991"/>
                <a:gd name="connsiteX2" fmla="*/ 35778 w 437594"/>
                <a:gd name="connsiteY2" fmla="*/ 519931 h 563991"/>
                <a:gd name="connsiteX3" fmla="*/ 205899 w 437594"/>
                <a:gd name="connsiteY3" fmla="*/ 553010 h 563991"/>
                <a:gd name="connsiteX4" fmla="*/ 409099 w 437594"/>
                <a:gd name="connsiteY4" fmla="*/ 541196 h 563991"/>
                <a:gd name="connsiteX5" fmla="*/ 435089 w 437594"/>
                <a:gd name="connsiteY5" fmla="*/ 309643 h 563991"/>
                <a:gd name="connsiteX6" fmla="*/ 413824 w 437594"/>
                <a:gd name="connsiteY6" fmla="*/ 73364 h 563991"/>
                <a:gd name="connsiteX7" fmla="*/ 210624 w 437594"/>
                <a:gd name="connsiteY7" fmla="*/ 116 h 563991"/>
                <a:gd name="connsiteX8" fmla="*/ 16874 w 437594"/>
                <a:gd name="connsiteY8" fmla="*/ 85178 h 563991"/>
                <a:gd name="connsiteX0" fmla="*/ 16874 w 437594"/>
                <a:gd name="connsiteY0" fmla="*/ 85178 h 554236"/>
                <a:gd name="connsiteX1" fmla="*/ 12150 w 437594"/>
                <a:gd name="connsiteY1" fmla="*/ 361624 h 554236"/>
                <a:gd name="connsiteX2" fmla="*/ 35778 w 437594"/>
                <a:gd name="connsiteY2" fmla="*/ 519931 h 554236"/>
                <a:gd name="connsiteX3" fmla="*/ 205899 w 437594"/>
                <a:gd name="connsiteY3" fmla="*/ 553010 h 554236"/>
                <a:gd name="connsiteX4" fmla="*/ 409099 w 437594"/>
                <a:gd name="connsiteY4" fmla="*/ 522294 h 554236"/>
                <a:gd name="connsiteX5" fmla="*/ 435089 w 437594"/>
                <a:gd name="connsiteY5" fmla="*/ 309643 h 554236"/>
                <a:gd name="connsiteX6" fmla="*/ 413824 w 437594"/>
                <a:gd name="connsiteY6" fmla="*/ 73364 h 554236"/>
                <a:gd name="connsiteX7" fmla="*/ 210624 w 437594"/>
                <a:gd name="connsiteY7" fmla="*/ 116 h 554236"/>
                <a:gd name="connsiteX8" fmla="*/ 16874 w 437594"/>
                <a:gd name="connsiteY8" fmla="*/ 85178 h 554236"/>
                <a:gd name="connsiteX0" fmla="*/ 16874 w 437594"/>
                <a:gd name="connsiteY0" fmla="*/ 85178 h 558187"/>
                <a:gd name="connsiteX1" fmla="*/ 12150 w 437594"/>
                <a:gd name="connsiteY1" fmla="*/ 361624 h 558187"/>
                <a:gd name="connsiteX2" fmla="*/ 35778 w 437594"/>
                <a:gd name="connsiteY2" fmla="*/ 519931 h 558187"/>
                <a:gd name="connsiteX3" fmla="*/ 215350 w 437594"/>
                <a:gd name="connsiteY3" fmla="*/ 557736 h 558187"/>
                <a:gd name="connsiteX4" fmla="*/ 409099 w 437594"/>
                <a:gd name="connsiteY4" fmla="*/ 522294 h 558187"/>
                <a:gd name="connsiteX5" fmla="*/ 435089 w 437594"/>
                <a:gd name="connsiteY5" fmla="*/ 309643 h 558187"/>
                <a:gd name="connsiteX6" fmla="*/ 413824 w 437594"/>
                <a:gd name="connsiteY6" fmla="*/ 73364 h 558187"/>
                <a:gd name="connsiteX7" fmla="*/ 210624 w 437594"/>
                <a:gd name="connsiteY7" fmla="*/ 116 h 558187"/>
                <a:gd name="connsiteX8" fmla="*/ 16874 w 437594"/>
                <a:gd name="connsiteY8" fmla="*/ 85178 h 558187"/>
                <a:gd name="connsiteX0" fmla="*/ 20067 w 440787"/>
                <a:gd name="connsiteY0" fmla="*/ 85178 h 558187"/>
                <a:gd name="connsiteX1" fmla="*/ 8255 w 440787"/>
                <a:gd name="connsiteY1" fmla="*/ 361624 h 558187"/>
                <a:gd name="connsiteX2" fmla="*/ 38971 w 440787"/>
                <a:gd name="connsiteY2" fmla="*/ 519931 h 558187"/>
                <a:gd name="connsiteX3" fmla="*/ 218543 w 440787"/>
                <a:gd name="connsiteY3" fmla="*/ 557736 h 558187"/>
                <a:gd name="connsiteX4" fmla="*/ 412292 w 440787"/>
                <a:gd name="connsiteY4" fmla="*/ 522294 h 558187"/>
                <a:gd name="connsiteX5" fmla="*/ 438282 w 440787"/>
                <a:gd name="connsiteY5" fmla="*/ 309643 h 558187"/>
                <a:gd name="connsiteX6" fmla="*/ 417017 w 440787"/>
                <a:gd name="connsiteY6" fmla="*/ 73364 h 558187"/>
                <a:gd name="connsiteX7" fmla="*/ 213817 w 440787"/>
                <a:gd name="connsiteY7" fmla="*/ 116 h 558187"/>
                <a:gd name="connsiteX8" fmla="*/ 20067 w 440787"/>
                <a:gd name="connsiteY8" fmla="*/ 85178 h 558187"/>
                <a:gd name="connsiteX0" fmla="*/ 20067 w 442342"/>
                <a:gd name="connsiteY0" fmla="*/ 85178 h 558345"/>
                <a:gd name="connsiteX1" fmla="*/ 8255 w 442342"/>
                <a:gd name="connsiteY1" fmla="*/ 361624 h 558345"/>
                <a:gd name="connsiteX2" fmla="*/ 38971 w 442342"/>
                <a:gd name="connsiteY2" fmla="*/ 519931 h 558345"/>
                <a:gd name="connsiteX3" fmla="*/ 218543 w 442342"/>
                <a:gd name="connsiteY3" fmla="*/ 557736 h 558345"/>
                <a:gd name="connsiteX4" fmla="*/ 412292 w 442342"/>
                <a:gd name="connsiteY4" fmla="*/ 522294 h 558345"/>
                <a:gd name="connsiteX5" fmla="*/ 440644 w 442342"/>
                <a:gd name="connsiteY5" fmla="*/ 302555 h 558345"/>
                <a:gd name="connsiteX6" fmla="*/ 417017 w 442342"/>
                <a:gd name="connsiteY6" fmla="*/ 73364 h 558345"/>
                <a:gd name="connsiteX7" fmla="*/ 213817 w 442342"/>
                <a:gd name="connsiteY7" fmla="*/ 116 h 558345"/>
                <a:gd name="connsiteX8" fmla="*/ 20067 w 442342"/>
                <a:gd name="connsiteY8" fmla="*/ 85178 h 558345"/>
                <a:gd name="connsiteX0" fmla="*/ 21288 w 443563"/>
                <a:gd name="connsiteY0" fmla="*/ 85178 h 558345"/>
                <a:gd name="connsiteX1" fmla="*/ 7113 w 443563"/>
                <a:gd name="connsiteY1" fmla="*/ 356898 h 558345"/>
                <a:gd name="connsiteX2" fmla="*/ 40192 w 443563"/>
                <a:gd name="connsiteY2" fmla="*/ 519931 h 558345"/>
                <a:gd name="connsiteX3" fmla="*/ 219764 w 443563"/>
                <a:gd name="connsiteY3" fmla="*/ 557736 h 558345"/>
                <a:gd name="connsiteX4" fmla="*/ 413513 w 443563"/>
                <a:gd name="connsiteY4" fmla="*/ 522294 h 558345"/>
                <a:gd name="connsiteX5" fmla="*/ 441865 w 443563"/>
                <a:gd name="connsiteY5" fmla="*/ 302555 h 558345"/>
                <a:gd name="connsiteX6" fmla="*/ 418238 w 443563"/>
                <a:gd name="connsiteY6" fmla="*/ 73364 h 558345"/>
                <a:gd name="connsiteX7" fmla="*/ 215038 w 443563"/>
                <a:gd name="connsiteY7" fmla="*/ 116 h 558345"/>
                <a:gd name="connsiteX8" fmla="*/ 21288 w 443563"/>
                <a:gd name="connsiteY8" fmla="*/ 85178 h 558345"/>
                <a:gd name="connsiteX0" fmla="*/ 45611 w 437169"/>
                <a:gd name="connsiteY0" fmla="*/ 66265 h 558335"/>
                <a:gd name="connsiteX1" fmla="*/ 719 w 437169"/>
                <a:gd name="connsiteY1" fmla="*/ 356888 h 558335"/>
                <a:gd name="connsiteX2" fmla="*/ 33798 w 437169"/>
                <a:gd name="connsiteY2" fmla="*/ 519921 h 558335"/>
                <a:gd name="connsiteX3" fmla="*/ 213370 w 437169"/>
                <a:gd name="connsiteY3" fmla="*/ 557726 h 558335"/>
                <a:gd name="connsiteX4" fmla="*/ 407119 w 437169"/>
                <a:gd name="connsiteY4" fmla="*/ 522284 h 558335"/>
                <a:gd name="connsiteX5" fmla="*/ 435471 w 437169"/>
                <a:gd name="connsiteY5" fmla="*/ 302545 h 558335"/>
                <a:gd name="connsiteX6" fmla="*/ 411844 w 437169"/>
                <a:gd name="connsiteY6" fmla="*/ 73354 h 558335"/>
                <a:gd name="connsiteX7" fmla="*/ 208644 w 437169"/>
                <a:gd name="connsiteY7" fmla="*/ 106 h 558335"/>
                <a:gd name="connsiteX8" fmla="*/ 45611 w 437169"/>
                <a:gd name="connsiteY8" fmla="*/ 66265 h 558335"/>
                <a:gd name="connsiteX0" fmla="*/ 37761 w 429319"/>
                <a:gd name="connsiteY0" fmla="*/ 66214 h 558284"/>
                <a:gd name="connsiteX1" fmla="*/ 2320 w 429319"/>
                <a:gd name="connsiteY1" fmla="*/ 297767 h 558284"/>
                <a:gd name="connsiteX2" fmla="*/ 25948 w 429319"/>
                <a:gd name="connsiteY2" fmla="*/ 519870 h 558284"/>
                <a:gd name="connsiteX3" fmla="*/ 205520 w 429319"/>
                <a:gd name="connsiteY3" fmla="*/ 557675 h 558284"/>
                <a:gd name="connsiteX4" fmla="*/ 399269 w 429319"/>
                <a:gd name="connsiteY4" fmla="*/ 522233 h 558284"/>
                <a:gd name="connsiteX5" fmla="*/ 427621 w 429319"/>
                <a:gd name="connsiteY5" fmla="*/ 302494 h 558284"/>
                <a:gd name="connsiteX6" fmla="*/ 403994 w 429319"/>
                <a:gd name="connsiteY6" fmla="*/ 73303 h 558284"/>
                <a:gd name="connsiteX7" fmla="*/ 200794 w 429319"/>
                <a:gd name="connsiteY7" fmla="*/ 55 h 558284"/>
                <a:gd name="connsiteX8" fmla="*/ 37761 w 429319"/>
                <a:gd name="connsiteY8" fmla="*/ 66214 h 558284"/>
                <a:gd name="connsiteX0" fmla="*/ 36275 w 427833"/>
                <a:gd name="connsiteY0" fmla="*/ 66214 h 558958"/>
                <a:gd name="connsiteX1" fmla="*/ 834 w 427833"/>
                <a:gd name="connsiteY1" fmla="*/ 297767 h 558958"/>
                <a:gd name="connsiteX2" fmla="*/ 29188 w 427833"/>
                <a:gd name="connsiteY2" fmla="*/ 510418 h 558958"/>
                <a:gd name="connsiteX3" fmla="*/ 204034 w 427833"/>
                <a:gd name="connsiteY3" fmla="*/ 557675 h 558958"/>
                <a:gd name="connsiteX4" fmla="*/ 397783 w 427833"/>
                <a:gd name="connsiteY4" fmla="*/ 522233 h 558958"/>
                <a:gd name="connsiteX5" fmla="*/ 426135 w 427833"/>
                <a:gd name="connsiteY5" fmla="*/ 302494 h 558958"/>
                <a:gd name="connsiteX6" fmla="*/ 402508 w 427833"/>
                <a:gd name="connsiteY6" fmla="*/ 73303 h 558958"/>
                <a:gd name="connsiteX7" fmla="*/ 199308 w 427833"/>
                <a:gd name="connsiteY7" fmla="*/ 55 h 558958"/>
                <a:gd name="connsiteX8" fmla="*/ 36275 w 427833"/>
                <a:gd name="connsiteY8" fmla="*/ 66214 h 558958"/>
                <a:gd name="connsiteX0" fmla="*/ 36275 w 428528"/>
                <a:gd name="connsiteY0" fmla="*/ 66214 h 558440"/>
                <a:gd name="connsiteX1" fmla="*/ 834 w 428528"/>
                <a:gd name="connsiteY1" fmla="*/ 297767 h 558440"/>
                <a:gd name="connsiteX2" fmla="*/ 29188 w 428528"/>
                <a:gd name="connsiteY2" fmla="*/ 510418 h 558440"/>
                <a:gd name="connsiteX3" fmla="*/ 204034 w 428528"/>
                <a:gd name="connsiteY3" fmla="*/ 557675 h 558440"/>
                <a:gd name="connsiteX4" fmla="*/ 388332 w 428528"/>
                <a:gd name="connsiteY4" fmla="*/ 519870 h 558440"/>
                <a:gd name="connsiteX5" fmla="*/ 426135 w 428528"/>
                <a:gd name="connsiteY5" fmla="*/ 302494 h 558440"/>
                <a:gd name="connsiteX6" fmla="*/ 402508 w 428528"/>
                <a:gd name="connsiteY6" fmla="*/ 73303 h 558440"/>
                <a:gd name="connsiteX7" fmla="*/ 199308 w 428528"/>
                <a:gd name="connsiteY7" fmla="*/ 55 h 558440"/>
                <a:gd name="connsiteX8" fmla="*/ 36275 w 428528"/>
                <a:gd name="connsiteY8" fmla="*/ 66214 h 558440"/>
                <a:gd name="connsiteX0" fmla="*/ 37760 w 430013"/>
                <a:gd name="connsiteY0" fmla="*/ 66214 h 557901"/>
                <a:gd name="connsiteX1" fmla="*/ 2319 w 430013"/>
                <a:gd name="connsiteY1" fmla="*/ 297767 h 557901"/>
                <a:gd name="connsiteX2" fmla="*/ 25948 w 430013"/>
                <a:gd name="connsiteY2" fmla="*/ 519869 h 557901"/>
                <a:gd name="connsiteX3" fmla="*/ 205519 w 430013"/>
                <a:gd name="connsiteY3" fmla="*/ 557675 h 557901"/>
                <a:gd name="connsiteX4" fmla="*/ 389817 w 430013"/>
                <a:gd name="connsiteY4" fmla="*/ 519870 h 557901"/>
                <a:gd name="connsiteX5" fmla="*/ 427620 w 430013"/>
                <a:gd name="connsiteY5" fmla="*/ 302494 h 557901"/>
                <a:gd name="connsiteX6" fmla="*/ 403993 w 430013"/>
                <a:gd name="connsiteY6" fmla="*/ 73303 h 557901"/>
                <a:gd name="connsiteX7" fmla="*/ 200793 w 430013"/>
                <a:gd name="connsiteY7" fmla="*/ 55 h 557901"/>
                <a:gd name="connsiteX8" fmla="*/ 37760 w 430013"/>
                <a:gd name="connsiteY8" fmla="*/ 66214 h 557901"/>
                <a:gd name="connsiteX0" fmla="*/ 40684 w 432937"/>
                <a:gd name="connsiteY0" fmla="*/ 66214 h 557831"/>
                <a:gd name="connsiteX1" fmla="*/ 5243 w 432937"/>
                <a:gd name="connsiteY1" fmla="*/ 297767 h 557831"/>
                <a:gd name="connsiteX2" fmla="*/ 28872 w 432937"/>
                <a:gd name="connsiteY2" fmla="*/ 519869 h 557831"/>
                <a:gd name="connsiteX3" fmla="*/ 208443 w 432937"/>
                <a:gd name="connsiteY3" fmla="*/ 557675 h 557831"/>
                <a:gd name="connsiteX4" fmla="*/ 392741 w 432937"/>
                <a:gd name="connsiteY4" fmla="*/ 519870 h 557831"/>
                <a:gd name="connsiteX5" fmla="*/ 430544 w 432937"/>
                <a:gd name="connsiteY5" fmla="*/ 302494 h 557831"/>
                <a:gd name="connsiteX6" fmla="*/ 406917 w 432937"/>
                <a:gd name="connsiteY6" fmla="*/ 73303 h 557831"/>
                <a:gd name="connsiteX7" fmla="*/ 203717 w 432937"/>
                <a:gd name="connsiteY7" fmla="*/ 55 h 557831"/>
                <a:gd name="connsiteX8" fmla="*/ 40684 w 432937"/>
                <a:gd name="connsiteY8" fmla="*/ 66214 h 557831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6557 w 428810"/>
                <a:gd name="connsiteY0" fmla="*/ 66214 h 531376"/>
                <a:gd name="connsiteX1" fmla="*/ 1116 w 428810"/>
                <a:gd name="connsiteY1" fmla="*/ 297767 h 531376"/>
                <a:gd name="connsiteX2" fmla="*/ 27108 w 428810"/>
                <a:gd name="connsiteY2" fmla="*/ 510418 h 531376"/>
                <a:gd name="connsiteX3" fmla="*/ 192502 w 428810"/>
                <a:gd name="connsiteY3" fmla="*/ 524596 h 531376"/>
                <a:gd name="connsiteX4" fmla="*/ 388614 w 428810"/>
                <a:gd name="connsiteY4" fmla="*/ 519870 h 531376"/>
                <a:gd name="connsiteX5" fmla="*/ 426417 w 428810"/>
                <a:gd name="connsiteY5" fmla="*/ 302494 h 531376"/>
                <a:gd name="connsiteX6" fmla="*/ 402790 w 428810"/>
                <a:gd name="connsiteY6" fmla="*/ 73303 h 531376"/>
                <a:gd name="connsiteX7" fmla="*/ 199590 w 428810"/>
                <a:gd name="connsiteY7" fmla="*/ 55 h 531376"/>
                <a:gd name="connsiteX8" fmla="*/ 36557 w 428810"/>
                <a:gd name="connsiteY8" fmla="*/ 66214 h 531376"/>
                <a:gd name="connsiteX0" fmla="*/ 36557 w 422272"/>
                <a:gd name="connsiteY0" fmla="*/ 66214 h 538568"/>
                <a:gd name="connsiteX1" fmla="*/ 1116 w 422272"/>
                <a:gd name="connsiteY1" fmla="*/ 297767 h 538568"/>
                <a:gd name="connsiteX2" fmla="*/ 27108 w 422272"/>
                <a:gd name="connsiteY2" fmla="*/ 510418 h 538568"/>
                <a:gd name="connsiteX3" fmla="*/ 192502 w 422272"/>
                <a:gd name="connsiteY3" fmla="*/ 524596 h 538568"/>
                <a:gd name="connsiteX4" fmla="*/ 388614 w 422272"/>
                <a:gd name="connsiteY4" fmla="*/ 519870 h 538568"/>
                <a:gd name="connsiteX5" fmla="*/ 414603 w 422272"/>
                <a:gd name="connsiteY5" fmla="*/ 295406 h 538568"/>
                <a:gd name="connsiteX6" fmla="*/ 402790 w 422272"/>
                <a:gd name="connsiteY6" fmla="*/ 73303 h 538568"/>
                <a:gd name="connsiteX7" fmla="*/ 199590 w 422272"/>
                <a:gd name="connsiteY7" fmla="*/ 55 h 538568"/>
                <a:gd name="connsiteX8" fmla="*/ 36557 w 422272"/>
                <a:gd name="connsiteY8" fmla="*/ 66214 h 538568"/>
                <a:gd name="connsiteX0" fmla="*/ 36557 w 416127"/>
                <a:gd name="connsiteY0" fmla="*/ 66159 h 538513"/>
                <a:gd name="connsiteX1" fmla="*/ 1116 w 416127"/>
                <a:gd name="connsiteY1" fmla="*/ 297712 h 538513"/>
                <a:gd name="connsiteX2" fmla="*/ 27108 w 416127"/>
                <a:gd name="connsiteY2" fmla="*/ 510363 h 538513"/>
                <a:gd name="connsiteX3" fmla="*/ 192502 w 416127"/>
                <a:gd name="connsiteY3" fmla="*/ 524541 h 538513"/>
                <a:gd name="connsiteX4" fmla="*/ 388614 w 416127"/>
                <a:gd name="connsiteY4" fmla="*/ 519815 h 538513"/>
                <a:gd name="connsiteX5" fmla="*/ 414603 w 416127"/>
                <a:gd name="connsiteY5" fmla="*/ 295351 h 538513"/>
                <a:gd name="connsiteX6" fmla="*/ 390976 w 416127"/>
                <a:gd name="connsiteY6" fmla="*/ 66160 h 538513"/>
                <a:gd name="connsiteX7" fmla="*/ 199590 w 416127"/>
                <a:gd name="connsiteY7" fmla="*/ 0 h 538513"/>
                <a:gd name="connsiteX8" fmla="*/ 36557 w 416127"/>
                <a:gd name="connsiteY8" fmla="*/ 66159 h 538513"/>
                <a:gd name="connsiteX0" fmla="*/ 36557 w 416962"/>
                <a:gd name="connsiteY0" fmla="*/ 66159 h 533540"/>
                <a:gd name="connsiteX1" fmla="*/ 1116 w 416962"/>
                <a:gd name="connsiteY1" fmla="*/ 297712 h 533540"/>
                <a:gd name="connsiteX2" fmla="*/ 27108 w 416962"/>
                <a:gd name="connsiteY2" fmla="*/ 510363 h 533540"/>
                <a:gd name="connsiteX3" fmla="*/ 192502 w 416962"/>
                <a:gd name="connsiteY3" fmla="*/ 524541 h 533540"/>
                <a:gd name="connsiteX4" fmla="*/ 390977 w 416962"/>
                <a:gd name="connsiteY4" fmla="*/ 512727 h 533540"/>
                <a:gd name="connsiteX5" fmla="*/ 414603 w 416962"/>
                <a:gd name="connsiteY5" fmla="*/ 295351 h 533540"/>
                <a:gd name="connsiteX6" fmla="*/ 390976 w 416962"/>
                <a:gd name="connsiteY6" fmla="*/ 66160 h 533540"/>
                <a:gd name="connsiteX7" fmla="*/ 199590 w 416962"/>
                <a:gd name="connsiteY7" fmla="*/ 0 h 533540"/>
                <a:gd name="connsiteX8" fmla="*/ 36557 w 416962"/>
                <a:gd name="connsiteY8" fmla="*/ 66159 h 533540"/>
                <a:gd name="connsiteX0" fmla="*/ 36557 w 415953"/>
                <a:gd name="connsiteY0" fmla="*/ 66159 h 531703"/>
                <a:gd name="connsiteX1" fmla="*/ 1116 w 415953"/>
                <a:gd name="connsiteY1" fmla="*/ 297712 h 531703"/>
                <a:gd name="connsiteX2" fmla="*/ 27108 w 415953"/>
                <a:gd name="connsiteY2" fmla="*/ 510363 h 531703"/>
                <a:gd name="connsiteX3" fmla="*/ 192502 w 415953"/>
                <a:gd name="connsiteY3" fmla="*/ 524541 h 531703"/>
                <a:gd name="connsiteX4" fmla="*/ 390977 w 415953"/>
                <a:gd name="connsiteY4" fmla="*/ 512727 h 531703"/>
                <a:gd name="connsiteX5" fmla="*/ 414603 w 415953"/>
                <a:gd name="connsiteY5" fmla="*/ 295351 h 531703"/>
                <a:gd name="connsiteX6" fmla="*/ 390976 w 415953"/>
                <a:gd name="connsiteY6" fmla="*/ 66160 h 531703"/>
                <a:gd name="connsiteX7" fmla="*/ 199590 w 415953"/>
                <a:gd name="connsiteY7" fmla="*/ 0 h 531703"/>
                <a:gd name="connsiteX8" fmla="*/ 36557 w 415953"/>
                <a:gd name="connsiteY8" fmla="*/ 66159 h 531703"/>
                <a:gd name="connsiteX0" fmla="*/ 38202 w 417598"/>
                <a:gd name="connsiteY0" fmla="*/ 66159 h 527065"/>
                <a:gd name="connsiteX1" fmla="*/ 2761 w 417598"/>
                <a:gd name="connsiteY1" fmla="*/ 297712 h 527065"/>
                <a:gd name="connsiteX2" fmla="*/ 28753 w 417598"/>
                <a:gd name="connsiteY2" fmla="*/ 510363 h 527065"/>
                <a:gd name="connsiteX3" fmla="*/ 194147 w 417598"/>
                <a:gd name="connsiteY3" fmla="*/ 524541 h 527065"/>
                <a:gd name="connsiteX4" fmla="*/ 392622 w 417598"/>
                <a:gd name="connsiteY4" fmla="*/ 512727 h 527065"/>
                <a:gd name="connsiteX5" fmla="*/ 416248 w 417598"/>
                <a:gd name="connsiteY5" fmla="*/ 295351 h 527065"/>
                <a:gd name="connsiteX6" fmla="*/ 392621 w 417598"/>
                <a:gd name="connsiteY6" fmla="*/ 66160 h 527065"/>
                <a:gd name="connsiteX7" fmla="*/ 201235 w 417598"/>
                <a:gd name="connsiteY7" fmla="*/ 0 h 527065"/>
                <a:gd name="connsiteX8" fmla="*/ 38202 w 417598"/>
                <a:gd name="connsiteY8" fmla="*/ 66159 h 527065"/>
                <a:gd name="connsiteX0" fmla="*/ 36212 w 415608"/>
                <a:gd name="connsiteY0" fmla="*/ 66159 h 527065"/>
                <a:gd name="connsiteX1" fmla="*/ 771 w 415608"/>
                <a:gd name="connsiteY1" fmla="*/ 297712 h 527065"/>
                <a:gd name="connsiteX2" fmla="*/ 55116 w 415608"/>
                <a:gd name="connsiteY2" fmla="*/ 510363 h 527065"/>
                <a:gd name="connsiteX3" fmla="*/ 192157 w 415608"/>
                <a:gd name="connsiteY3" fmla="*/ 524541 h 527065"/>
                <a:gd name="connsiteX4" fmla="*/ 390632 w 415608"/>
                <a:gd name="connsiteY4" fmla="*/ 512727 h 527065"/>
                <a:gd name="connsiteX5" fmla="*/ 414258 w 415608"/>
                <a:gd name="connsiteY5" fmla="*/ 295351 h 527065"/>
                <a:gd name="connsiteX6" fmla="*/ 390631 w 415608"/>
                <a:gd name="connsiteY6" fmla="*/ 66160 h 527065"/>
                <a:gd name="connsiteX7" fmla="*/ 199245 w 415608"/>
                <a:gd name="connsiteY7" fmla="*/ 0 h 527065"/>
                <a:gd name="connsiteX8" fmla="*/ 36212 w 415608"/>
                <a:gd name="connsiteY8" fmla="*/ 66159 h 527065"/>
                <a:gd name="connsiteX0" fmla="*/ 15687 w 395083"/>
                <a:gd name="connsiteY0" fmla="*/ 66159 h 531379"/>
                <a:gd name="connsiteX1" fmla="*/ 8600 w 395083"/>
                <a:gd name="connsiteY1" fmla="*/ 302438 h 531379"/>
                <a:gd name="connsiteX2" fmla="*/ 34591 w 395083"/>
                <a:gd name="connsiteY2" fmla="*/ 510363 h 531379"/>
                <a:gd name="connsiteX3" fmla="*/ 171632 w 395083"/>
                <a:gd name="connsiteY3" fmla="*/ 524541 h 531379"/>
                <a:gd name="connsiteX4" fmla="*/ 370107 w 395083"/>
                <a:gd name="connsiteY4" fmla="*/ 512727 h 531379"/>
                <a:gd name="connsiteX5" fmla="*/ 393733 w 395083"/>
                <a:gd name="connsiteY5" fmla="*/ 295351 h 531379"/>
                <a:gd name="connsiteX6" fmla="*/ 370106 w 395083"/>
                <a:gd name="connsiteY6" fmla="*/ 66160 h 531379"/>
                <a:gd name="connsiteX7" fmla="*/ 178720 w 395083"/>
                <a:gd name="connsiteY7" fmla="*/ 0 h 531379"/>
                <a:gd name="connsiteX8" fmla="*/ 15687 w 395083"/>
                <a:gd name="connsiteY8" fmla="*/ 66159 h 531379"/>
                <a:gd name="connsiteX0" fmla="*/ 16810 w 396206"/>
                <a:gd name="connsiteY0" fmla="*/ 66159 h 532029"/>
                <a:gd name="connsiteX1" fmla="*/ 7361 w 396206"/>
                <a:gd name="connsiteY1" fmla="*/ 292987 h 532029"/>
                <a:gd name="connsiteX2" fmla="*/ 35714 w 396206"/>
                <a:gd name="connsiteY2" fmla="*/ 510363 h 532029"/>
                <a:gd name="connsiteX3" fmla="*/ 172755 w 396206"/>
                <a:gd name="connsiteY3" fmla="*/ 524541 h 532029"/>
                <a:gd name="connsiteX4" fmla="*/ 371230 w 396206"/>
                <a:gd name="connsiteY4" fmla="*/ 512727 h 532029"/>
                <a:gd name="connsiteX5" fmla="*/ 394856 w 396206"/>
                <a:gd name="connsiteY5" fmla="*/ 295351 h 532029"/>
                <a:gd name="connsiteX6" fmla="*/ 371229 w 396206"/>
                <a:gd name="connsiteY6" fmla="*/ 66160 h 532029"/>
                <a:gd name="connsiteX7" fmla="*/ 179843 w 396206"/>
                <a:gd name="connsiteY7" fmla="*/ 0 h 532029"/>
                <a:gd name="connsiteX8" fmla="*/ 16810 w 396206"/>
                <a:gd name="connsiteY8" fmla="*/ 66159 h 532029"/>
                <a:gd name="connsiteX0" fmla="*/ 17622 w 397018"/>
                <a:gd name="connsiteY0" fmla="*/ 66159 h 532029"/>
                <a:gd name="connsiteX1" fmla="*/ 8173 w 397018"/>
                <a:gd name="connsiteY1" fmla="*/ 292987 h 532029"/>
                <a:gd name="connsiteX2" fmla="*/ 36526 w 397018"/>
                <a:gd name="connsiteY2" fmla="*/ 510363 h 532029"/>
                <a:gd name="connsiteX3" fmla="*/ 173567 w 397018"/>
                <a:gd name="connsiteY3" fmla="*/ 524541 h 532029"/>
                <a:gd name="connsiteX4" fmla="*/ 372042 w 397018"/>
                <a:gd name="connsiteY4" fmla="*/ 512727 h 532029"/>
                <a:gd name="connsiteX5" fmla="*/ 395668 w 397018"/>
                <a:gd name="connsiteY5" fmla="*/ 295351 h 532029"/>
                <a:gd name="connsiteX6" fmla="*/ 372041 w 397018"/>
                <a:gd name="connsiteY6" fmla="*/ 66160 h 532029"/>
                <a:gd name="connsiteX7" fmla="*/ 180655 w 397018"/>
                <a:gd name="connsiteY7" fmla="*/ 0 h 532029"/>
                <a:gd name="connsiteX8" fmla="*/ 17622 w 397018"/>
                <a:gd name="connsiteY8" fmla="*/ 66159 h 532029"/>
                <a:gd name="connsiteX0" fmla="*/ 16811 w 396207"/>
                <a:gd name="connsiteY0" fmla="*/ 66159 h 529127"/>
                <a:gd name="connsiteX1" fmla="*/ 7362 w 396207"/>
                <a:gd name="connsiteY1" fmla="*/ 292987 h 529127"/>
                <a:gd name="connsiteX2" fmla="*/ 35715 w 396207"/>
                <a:gd name="connsiteY2" fmla="*/ 505637 h 529127"/>
                <a:gd name="connsiteX3" fmla="*/ 172756 w 396207"/>
                <a:gd name="connsiteY3" fmla="*/ 524541 h 529127"/>
                <a:gd name="connsiteX4" fmla="*/ 371231 w 396207"/>
                <a:gd name="connsiteY4" fmla="*/ 512727 h 529127"/>
                <a:gd name="connsiteX5" fmla="*/ 394857 w 396207"/>
                <a:gd name="connsiteY5" fmla="*/ 295351 h 529127"/>
                <a:gd name="connsiteX6" fmla="*/ 371230 w 396207"/>
                <a:gd name="connsiteY6" fmla="*/ 66160 h 529127"/>
                <a:gd name="connsiteX7" fmla="*/ 179844 w 396207"/>
                <a:gd name="connsiteY7" fmla="*/ 0 h 529127"/>
                <a:gd name="connsiteX8" fmla="*/ 16811 w 396207"/>
                <a:gd name="connsiteY8" fmla="*/ 66159 h 529127"/>
                <a:gd name="connsiteX0" fmla="*/ 16811 w 397772"/>
                <a:gd name="connsiteY0" fmla="*/ 66159 h 528841"/>
                <a:gd name="connsiteX1" fmla="*/ 7362 w 397772"/>
                <a:gd name="connsiteY1" fmla="*/ 292987 h 528841"/>
                <a:gd name="connsiteX2" fmla="*/ 35715 w 397772"/>
                <a:gd name="connsiteY2" fmla="*/ 505637 h 528841"/>
                <a:gd name="connsiteX3" fmla="*/ 172756 w 397772"/>
                <a:gd name="connsiteY3" fmla="*/ 524541 h 528841"/>
                <a:gd name="connsiteX4" fmla="*/ 349966 w 397772"/>
                <a:gd name="connsiteY4" fmla="*/ 517453 h 528841"/>
                <a:gd name="connsiteX5" fmla="*/ 394857 w 397772"/>
                <a:gd name="connsiteY5" fmla="*/ 295351 h 528841"/>
                <a:gd name="connsiteX6" fmla="*/ 371230 w 397772"/>
                <a:gd name="connsiteY6" fmla="*/ 66160 h 528841"/>
                <a:gd name="connsiteX7" fmla="*/ 179844 w 397772"/>
                <a:gd name="connsiteY7" fmla="*/ 0 h 528841"/>
                <a:gd name="connsiteX8" fmla="*/ 16811 w 397772"/>
                <a:gd name="connsiteY8" fmla="*/ 66159 h 528841"/>
                <a:gd name="connsiteX0" fmla="*/ 16811 w 386281"/>
                <a:gd name="connsiteY0" fmla="*/ 66159 h 536037"/>
                <a:gd name="connsiteX1" fmla="*/ 7362 w 386281"/>
                <a:gd name="connsiteY1" fmla="*/ 292987 h 536037"/>
                <a:gd name="connsiteX2" fmla="*/ 35715 w 386281"/>
                <a:gd name="connsiteY2" fmla="*/ 505637 h 536037"/>
                <a:gd name="connsiteX3" fmla="*/ 172756 w 386281"/>
                <a:gd name="connsiteY3" fmla="*/ 524541 h 536037"/>
                <a:gd name="connsiteX4" fmla="*/ 349966 w 386281"/>
                <a:gd name="connsiteY4" fmla="*/ 517453 h 536037"/>
                <a:gd name="connsiteX5" fmla="*/ 368866 w 386281"/>
                <a:gd name="connsiteY5" fmla="*/ 292988 h 536037"/>
                <a:gd name="connsiteX6" fmla="*/ 371230 w 386281"/>
                <a:gd name="connsiteY6" fmla="*/ 66160 h 536037"/>
                <a:gd name="connsiteX7" fmla="*/ 179844 w 386281"/>
                <a:gd name="connsiteY7" fmla="*/ 0 h 536037"/>
                <a:gd name="connsiteX8" fmla="*/ 16811 w 386281"/>
                <a:gd name="connsiteY8" fmla="*/ 66159 h 536037"/>
                <a:gd name="connsiteX0" fmla="*/ 16811 w 390120"/>
                <a:gd name="connsiteY0" fmla="*/ 66159 h 535863"/>
                <a:gd name="connsiteX1" fmla="*/ 7362 w 390120"/>
                <a:gd name="connsiteY1" fmla="*/ 292987 h 535863"/>
                <a:gd name="connsiteX2" fmla="*/ 35715 w 390120"/>
                <a:gd name="connsiteY2" fmla="*/ 505637 h 535863"/>
                <a:gd name="connsiteX3" fmla="*/ 172756 w 390120"/>
                <a:gd name="connsiteY3" fmla="*/ 524541 h 535863"/>
                <a:gd name="connsiteX4" fmla="*/ 349966 w 390120"/>
                <a:gd name="connsiteY4" fmla="*/ 517453 h 535863"/>
                <a:gd name="connsiteX5" fmla="*/ 380680 w 390120"/>
                <a:gd name="connsiteY5" fmla="*/ 295351 h 535863"/>
                <a:gd name="connsiteX6" fmla="*/ 371230 w 390120"/>
                <a:gd name="connsiteY6" fmla="*/ 66160 h 535863"/>
                <a:gd name="connsiteX7" fmla="*/ 179844 w 390120"/>
                <a:gd name="connsiteY7" fmla="*/ 0 h 535863"/>
                <a:gd name="connsiteX8" fmla="*/ 16811 w 390120"/>
                <a:gd name="connsiteY8" fmla="*/ 66159 h 535863"/>
                <a:gd name="connsiteX0" fmla="*/ 16811 w 393406"/>
                <a:gd name="connsiteY0" fmla="*/ 66159 h 535863"/>
                <a:gd name="connsiteX1" fmla="*/ 7362 w 393406"/>
                <a:gd name="connsiteY1" fmla="*/ 292987 h 535863"/>
                <a:gd name="connsiteX2" fmla="*/ 35715 w 393406"/>
                <a:gd name="connsiteY2" fmla="*/ 505637 h 535863"/>
                <a:gd name="connsiteX3" fmla="*/ 172756 w 393406"/>
                <a:gd name="connsiteY3" fmla="*/ 524541 h 535863"/>
                <a:gd name="connsiteX4" fmla="*/ 349966 w 393406"/>
                <a:gd name="connsiteY4" fmla="*/ 517453 h 535863"/>
                <a:gd name="connsiteX5" fmla="*/ 387769 w 393406"/>
                <a:gd name="connsiteY5" fmla="*/ 295351 h 535863"/>
                <a:gd name="connsiteX6" fmla="*/ 371230 w 393406"/>
                <a:gd name="connsiteY6" fmla="*/ 66160 h 535863"/>
                <a:gd name="connsiteX7" fmla="*/ 179844 w 393406"/>
                <a:gd name="connsiteY7" fmla="*/ 0 h 535863"/>
                <a:gd name="connsiteX8" fmla="*/ 16811 w 393406"/>
                <a:gd name="connsiteY8" fmla="*/ 66159 h 535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406" h="535863">
                  <a:moveTo>
                    <a:pt x="16811" y="66159"/>
                  </a:moveTo>
                  <a:cubicBezTo>
                    <a:pt x="-11936" y="114990"/>
                    <a:pt x="4211" y="219741"/>
                    <a:pt x="7362" y="292987"/>
                  </a:cubicBezTo>
                  <a:cubicBezTo>
                    <a:pt x="10513" y="366233"/>
                    <a:pt x="8149" y="467045"/>
                    <a:pt x="35715" y="505637"/>
                  </a:cubicBezTo>
                  <a:cubicBezTo>
                    <a:pt x="63281" y="544229"/>
                    <a:pt x="120381" y="522572"/>
                    <a:pt x="172756" y="524541"/>
                  </a:cubicBezTo>
                  <a:cubicBezTo>
                    <a:pt x="231826" y="522178"/>
                    <a:pt x="314131" y="555651"/>
                    <a:pt x="349966" y="517453"/>
                  </a:cubicBezTo>
                  <a:cubicBezTo>
                    <a:pt x="385802" y="479255"/>
                    <a:pt x="384225" y="370566"/>
                    <a:pt x="387769" y="295351"/>
                  </a:cubicBezTo>
                  <a:cubicBezTo>
                    <a:pt x="391313" y="220136"/>
                    <a:pt x="404703" y="118141"/>
                    <a:pt x="371230" y="66160"/>
                  </a:cubicBezTo>
                  <a:cubicBezTo>
                    <a:pt x="337757" y="14179"/>
                    <a:pt x="238914" y="0"/>
                    <a:pt x="179844" y="0"/>
                  </a:cubicBezTo>
                  <a:cubicBezTo>
                    <a:pt x="120774" y="0"/>
                    <a:pt x="45558" y="17328"/>
                    <a:pt x="16811" y="66159"/>
                  </a:cubicBez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6844F5D1-2B39-444F-AEBF-71680DB12323}"/>
                </a:ext>
              </a:extLst>
            </p:cNvPr>
            <p:cNvSpPr/>
            <p:nvPr/>
          </p:nvSpPr>
          <p:spPr>
            <a:xfrm>
              <a:off x="5625516" y="3156849"/>
              <a:ext cx="818288" cy="1112412"/>
            </a:xfrm>
            <a:custGeom>
              <a:avLst/>
              <a:gdLst>
                <a:gd name="connsiteX0" fmla="*/ 833039 w 833102"/>
                <a:gd name="connsiteY0" fmla="*/ 76519 h 1128109"/>
                <a:gd name="connsiteX1" fmla="*/ 721944 w 833102"/>
                <a:gd name="connsiteY1" fmla="*/ 29517 h 1128109"/>
                <a:gd name="connsiteX2" fmla="*/ 580938 w 833102"/>
                <a:gd name="connsiteY2" fmla="*/ 3880 h 1128109"/>
                <a:gd name="connsiteX3" fmla="*/ 471980 w 833102"/>
                <a:gd name="connsiteY3" fmla="*/ 6016 h 1128109"/>
                <a:gd name="connsiteX4" fmla="*/ 433524 w 833102"/>
                <a:gd name="connsiteY4" fmla="*/ 59428 h 1128109"/>
                <a:gd name="connsiteX5" fmla="*/ 358748 w 833102"/>
                <a:gd name="connsiteY5" fmla="*/ 78656 h 1128109"/>
                <a:gd name="connsiteX6" fmla="*/ 309610 w 833102"/>
                <a:gd name="connsiteY6" fmla="*/ 53018 h 1128109"/>
                <a:gd name="connsiteX7" fmla="*/ 309610 w 833102"/>
                <a:gd name="connsiteY7" fmla="*/ 6016 h 1128109"/>
                <a:gd name="connsiteX8" fmla="*/ 228424 w 833102"/>
                <a:gd name="connsiteY8" fmla="*/ 27381 h 1128109"/>
                <a:gd name="connsiteX9" fmla="*/ 108783 w 833102"/>
                <a:gd name="connsiteY9" fmla="*/ 91474 h 1128109"/>
                <a:gd name="connsiteX10" fmla="*/ 74600 w 833102"/>
                <a:gd name="connsiteY10" fmla="*/ 258117 h 1128109"/>
                <a:gd name="connsiteX11" fmla="*/ 38281 w 833102"/>
                <a:gd name="connsiteY11" fmla="*/ 719590 h 1128109"/>
                <a:gd name="connsiteX12" fmla="*/ 51099 w 833102"/>
                <a:gd name="connsiteY12" fmla="*/ 1093469 h 1128109"/>
                <a:gd name="connsiteX13" fmla="*/ 666396 w 833102"/>
                <a:gd name="connsiteY13" fmla="*/ 1104151 h 1128109"/>
                <a:gd name="connsiteX14" fmla="*/ 762537 w 833102"/>
                <a:gd name="connsiteY14" fmla="*/ 1027239 h 1128109"/>
                <a:gd name="connsiteX15" fmla="*/ 706989 w 833102"/>
                <a:gd name="connsiteY15" fmla="*/ 407669 h 1128109"/>
                <a:gd name="connsiteX16" fmla="*/ 833039 w 833102"/>
                <a:gd name="connsiteY16" fmla="*/ 76519 h 1128109"/>
                <a:gd name="connsiteX0" fmla="*/ 833039 w 833102"/>
                <a:gd name="connsiteY0" fmla="*/ 75792 h 1127382"/>
                <a:gd name="connsiteX1" fmla="*/ 721944 w 833102"/>
                <a:gd name="connsiteY1" fmla="*/ 15972 h 1127382"/>
                <a:gd name="connsiteX2" fmla="*/ 580938 w 833102"/>
                <a:gd name="connsiteY2" fmla="*/ 3153 h 1127382"/>
                <a:gd name="connsiteX3" fmla="*/ 471980 w 833102"/>
                <a:gd name="connsiteY3" fmla="*/ 5289 h 1127382"/>
                <a:gd name="connsiteX4" fmla="*/ 433524 w 833102"/>
                <a:gd name="connsiteY4" fmla="*/ 58701 h 1127382"/>
                <a:gd name="connsiteX5" fmla="*/ 358748 w 833102"/>
                <a:gd name="connsiteY5" fmla="*/ 77929 h 1127382"/>
                <a:gd name="connsiteX6" fmla="*/ 309610 w 833102"/>
                <a:gd name="connsiteY6" fmla="*/ 52291 h 1127382"/>
                <a:gd name="connsiteX7" fmla="*/ 309610 w 833102"/>
                <a:gd name="connsiteY7" fmla="*/ 5289 h 1127382"/>
                <a:gd name="connsiteX8" fmla="*/ 228424 w 833102"/>
                <a:gd name="connsiteY8" fmla="*/ 26654 h 1127382"/>
                <a:gd name="connsiteX9" fmla="*/ 108783 w 833102"/>
                <a:gd name="connsiteY9" fmla="*/ 90747 h 1127382"/>
                <a:gd name="connsiteX10" fmla="*/ 74600 w 833102"/>
                <a:gd name="connsiteY10" fmla="*/ 257390 h 1127382"/>
                <a:gd name="connsiteX11" fmla="*/ 38281 w 833102"/>
                <a:gd name="connsiteY11" fmla="*/ 718863 h 1127382"/>
                <a:gd name="connsiteX12" fmla="*/ 51099 w 833102"/>
                <a:gd name="connsiteY12" fmla="*/ 1092742 h 1127382"/>
                <a:gd name="connsiteX13" fmla="*/ 666396 w 833102"/>
                <a:gd name="connsiteY13" fmla="*/ 1103424 h 1127382"/>
                <a:gd name="connsiteX14" fmla="*/ 762537 w 833102"/>
                <a:gd name="connsiteY14" fmla="*/ 1026512 h 1127382"/>
                <a:gd name="connsiteX15" fmla="*/ 706989 w 833102"/>
                <a:gd name="connsiteY15" fmla="*/ 406942 h 1127382"/>
                <a:gd name="connsiteX16" fmla="*/ 833039 w 833102"/>
                <a:gd name="connsiteY16" fmla="*/ 75792 h 1127382"/>
                <a:gd name="connsiteX0" fmla="*/ 833039 w 833055"/>
                <a:gd name="connsiteY0" fmla="*/ 75792 h 1127382"/>
                <a:gd name="connsiteX1" fmla="*/ 721944 w 833055"/>
                <a:gd name="connsiteY1" fmla="*/ 15972 h 1127382"/>
                <a:gd name="connsiteX2" fmla="*/ 580938 w 833055"/>
                <a:gd name="connsiteY2" fmla="*/ 3153 h 1127382"/>
                <a:gd name="connsiteX3" fmla="*/ 471980 w 833055"/>
                <a:gd name="connsiteY3" fmla="*/ 5289 h 1127382"/>
                <a:gd name="connsiteX4" fmla="*/ 433524 w 833055"/>
                <a:gd name="connsiteY4" fmla="*/ 58701 h 1127382"/>
                <a:gd name="connsiteX5" fmla="*/ 358748 w 833055"/>
                <a:gd name="connsiteY5" fmla="*/ 77929 h 1127382"/>
                <a:gd name="connsiteX6" fmla="*/ 309610 w 833055"/>
                <a:gd name="connsiteY6" fmla="*/ 52291 h 1127382"/>
                <a:gd name="connsiteX7" fmla="*/ 309610 w 833055"/>
                <a:gd name="connsiteY7" fmla="*/ 5289 h 1127382"/>
                <a:gd name="connsiteX8" fmla="*/ 228424 w 833055"/>
                <a:gd name="connsiteY8" fmla="*/ 26654 h 1127382"/>
                <a:gd name="connsiteX9" fmla="*/ 108783 w 833055"/>
                <a:gd name="connsiteY9" fmla="*/ 90747 h 1127382"/>
                <a:gd name="connsiteX10" fmla="*/ 74600 w 833055"/>
                <a:gd name="connsiteY10" fmla="*/ 257390 h 1127382"/>
                <a:gd name="connsiteX11" fmla="*/ 38281 w 833055"/>
                <a:gd name="connsiteY11" fmla="*/ 718863 h 1127382"/>
                <a:gd name="connsiteX12" fmla="*/ 51099 w 833055"/>
                <a:gd name="connsiteY12" fmla="*/ 1092742 h 1127382"/>
                <a:gd name="connsiteX13" fmla="*/ 666396 w 833055"/>
                <a:gd name="connsiteY13" fmla="*/ 1103424 h 1127382"/>
                <a:gd name="connsiteX14" fmla="*/ 762537 w 833055"/>
                <a:gd name="connsiteY14" fmla="*/ 1026512 h 1127382"/>
                <a:gd name="connsiteX15" fmla="*/ 730490 w 833055"/>
                <a:gd name="connsiteY15" fmla="*/ 409079 h 1127382"/>
                <a:gd name="connsiteX16" fmla="*/ 833039 w 833055"/>
                <a:gd name="connsiteY16" fmla="*/ 75792 h 1127382"/>
                <a:gd name="connsiteX0" fmla="*/ 833039 w 833110"/>
                <a:gd name="connsiteY0" fmla="*/ 75792 h 1127382"/>
                <a:gd name="connsiteX1" fmla="*/ 721944 w 833110"/>
                <a:gd name="connsiteY1" fmla="*/ 15972 h 1127382"/>
                <a:gd name="connsiteX2" fmla="*/ 580938 w 833110"/>
                <a:gd name="connsiteY2" fmla="*/ 3153 h 1127382"/>
                <a:gd name="connsiteX3" fmla="*/ 471980 w 833110"/>
                <a:gd name="connsiteY3" fmla="*/ 5289 h 1127382"/>
                <a:gd name="connsiteX4" fmla="*/ 433524 w 833110"/>
                <a:gd name="connsiteY4" fmla="*/ 58701 h 1127382"/>
                <a:gd name="connsiteX5" fmla="*/ 358748 w 833110"/>
                <a:gd name="connsiteY5" fmla="*/ 77929 h 1127382"/>
                <a:gd name="connsiteX6" fmla="*/ 309610 w 833110"/>
                <a:gd name="connsiteY6" fmla="*/ 52291 h 1127382"/>
                <a:gd name="connsiteX7" fmla="*/ 309610 w 833110"/>
                <a:gd name="connsiteY7" fmla="*/ 5289 h 1127382"/>
                <a:gd name="connsiteX8" fmla="*/ 228424 w 833110"/>
                <a:gd name="connsiteY8" fmla="*/ 26654 h 1127382"/>
                <a:gd name="connsiteX9" fmla="*/ 108783 w 833110"/>
                <a:gd name="connsiteY9" fmla="*/ 90747 h 1127382"/>
                <a:gd name="connsiteX10" fmla="*/ 74600 w 833110"/>
                <a:gd name="connsiteY10" fmla="*/ 257390 h 1127382"/>
                <a:gd name="connsiteX11" fmla="*/ 38281 w 833110"/>
                <a:gd name="connsiteY11" fmla="*/ 718863 h 1127382"/>
                <a:gd name="connsiteX12" fmla="*/ 51099 w 833110"/>
                <a:gd name="connsiteY12" fmla="*/ 1092742 h 1127382"/>
                <a:gd name="connsiteX13" fmla="*/ 666396 w 833110"/>
                <a:gd name="connsiteY13" fmla="*/ 1103424 h 1127382"/>
                <a:gd name="connsiteX14" fmla="*/ 762537 w 833110"/>
                <a:gd name="connsiteY14" fmla="*/ 1026512 h 1127382"/>
                <a:gd name="connsiteX15" fmla="*/ 739036 w 833110"/>
                <a:gd name="connsiteY15" fmla="*/ 411215 h 1127382"/>
                <a:gd name="connsiteX16" fmla="*/ 833039 w 833110"/>
                <a:gd name="connsiteY16" fmla="*/ 75792 h 1127382"/>
                <a:gd name="connsiteX0" fmla="*/ 845955 w 846026"/>
                <a:gd name="connsiteY0" fmla="*/ 75792 h 1131873"/>
                <a:gd name="connsiteX1" fmla="*/ 734860 w 846026"/>
                <a:gd name="connsiteY1" fmla="*/ 15972 h 1131873"/>
                <a:gd name="connsiteX2" fmla="*/ 593854 w 846026"/>
                <a:gd name="connsiteY2" fmla="*/ 3153 h 1131873"/>
                <a:gd name="connsiteX3" fmla="*/ 484896 w 846026"/>
                <a:gd name="connsiteY3" fmla="*/ 5289 h 1131873"/>
                <a:gd name="connsiteX4" fmla="*/ 446440 w 846026"/>
                <a:gd name="connsiteY4" fmla="*/ 58701 h 1131873"/>
                <a:gd name="connsiteX5" fmla="*/ 371664 w 846026"/>
                <a:gd name="connsiteY5" fmla="*/ 77929 h 1131873"/>
                <a:gd name="connsiteX6" fmla="*/ 322526 w 846026"/>
                <a:gd name="connsiteY6" fmla="*/ 52291 h 1131873"/>
                <a:gd name="connsiteX7" fmla="*/ 322526 w 846026"/>
                <a:gd name="connsiteY7" fmla="*/ 5289 h 1131873"/>
                <a:gd name="connsiteX8" fmla="*/ 241340 w 846026"/>
                <a:gd name="connsiteY8" fmla="*/ 26654 h 1131873"/>
                <a:gd name="connsiteX9" fmla="*/ 121699 w 846026"/>
                <a:gd name="connsiteY9" fmla="*/ 90747 h 1131873"/>
                <a:gd name="connsiteX10" fmla="*/ 87516 w 846026"/>
                <a:gd name="connsiteY10" fmla="*/ 257390 h 1131873"/>
                <a:gd name="connsiteX11" fmla="*/ 51197 w 846026"/>
                <a:gd name="connsiteY11" fmla="*/ 718863 h 1131873"/>
                <a:gd name="connsiteX12" fmla="*/ 46923 w 846026"/>
                <a:gd name="connsiteY12" fmla="*/ 1099151 h 1131873"/>
                <a:gd name="connsiteX13" fmla="*/ 679312 w 846026"/>
                <a:gd name="connsiteY13" fmla="*/ 1103424 h 1131873"/>
                <a:gd name="connsiteX14" fmla="*/ 775453 w 846026"/>
                <a:gd name="connsiteY14" fmla="*/ 1026512 h 1131873"/>
                <a:gd name="connsiteX15" fmla="*/ 751952 w 846026"/>
                <a:gd name="connsiteY15" fmla="*/ 411215 h 1131873"/>
                <a:gd name="connsiteX16" fmla="*/ 845955 w 846026"/>
                <a:gd name="connsiteY16" fmla="*/ 75792 h 1131873"/>
                <a:gd name="connsiteX0" fmla="*/ 845955 w 846026"/>
                <a:gd name="connsiteY0" fmla="*/ 75792 h 1106808"/>
                <a:gd name="connsiteX1" fmla="*/ 734860 w 846026"/>
                <a:gd name="connsiteY1" fmla="*/ 15972 h 1106808"/>
                <a:gd name="connsiteX2" fmla="*/ 593854 w 846026"/>
                <a:gd name="connsiteY2" fmla="*/ 3153 h 1106808"/>
                <a:gd name="connsiteX3" fmla="*/ 484896 w 846026"/>
                <a:gd name="connsiteY3" fmla="*/ 5289 h 1106808"/>
                <a:gd name="connsiteX4" fmla="*/ 446440 w 846026"/>
                <a:gd name="connsiteY4" fmla="*/ 58701 h 1106808"/>
                <a:gd name="connsiteX5" fmla="*/ 371664 w 846026"/>
                <a:gd name="connsiteY5" fmla="*/ 77929 h 1106808"/>
                <a:gd name="connsiteX6" fmla="*/ 322526 w 846026"/>
                <a:gd name="connsiteY6" fmla="*/ 52291 h 1106808"/>
                <a:gd name="connsiteX7" fmla="*/ 322526 w 846026"/>
                <a:gd name="connsiteY7" fmla="*/ 5289 h 1106808"/>
                <a:gd name="connsiteX8" fmla="*/ 241340 w 846026"/>
                <a:gd name="connsiteY8" fmla="*/ 26654 h 1106808"/>
                <a:gd name="connsiteX9" fmla="*/ 121699 w 846026"/>
                <a:gd name="connsiteY9" fmla="*/ 90747 h 1106808"/>
                <a:gd name="connsiteX10" fmla="*/ 87516 w 846026"/>
                <a:gd name="connsiteY10" fmla="*/ 257390 h 1106808"/>
                <a:gd name="connsiteX11" fmla="*/ 51197 w 846026"/>
                <a:gd name="connsiteY11" fmla="*/ 718863 h 1106808"/>
                <a:gd name="connsiteX12" fmla="*/ 46923 w 846026"/>
                <a:gd name="connsiteY12" fmla="*/ 1099151 h 1106808"/>
                <a:gd name="connsiteX13" fmla="*/ 679312 w 846026"/>
                <a:gd name="connsiteY13" fmla="*/ 1103424 h 1106808"/>
                <a:gd name="connsiteX14" fmla="*/ 775453 w 846026"/>
                <a:gd name="connsiteY14" fmla="*/ 1026512 h 1106808"/>
                <a:gd name="connsiteX15" fmla="*/ 751952 w 846026"/>
                <a:gd name="connsiteY15" fmla="*/ 411215 h 1106808"/>
                <a:gd name="connsiteX16" fmla="*/ 845955 w 846026"/>
                <a:gd name="connsiteY16" fmla="*/ 75792 h 1106808"/>
                <a:gd name="connsiteX0" fmla="*/ 825374 w 825445"/>
                <a:gd name="connsiteY0" fmla="*/ 75792 h 1110041"/>
                <a:gd name="connsiteX1" fmla="*/ 714279 w 825445"/>
                <a:gd name="connsiteY1" fmla="*/ 15972 h 1110041"/>
                <a:gd name="connsiteX2" fmla="*/ 573273 w 825445"/>
                <a:gd name="connsiteY2" fmla="*/ 3153 h 1110041"/>
                <a:gd name="connsiteX3" fmla="*/ 464315 w 825445"/>
                <a:gd name="connsiteY3" fmla="*/ 5289 h 1110041"/>
                <a:gd name="connsiteX4" fmla="*/ 425859 w 825445"/>
                <a:gd name="connsiteY4" fmla="*/ 58701 h 1110041"/>
                <a:gd name="connsiteX5" fmla="*/ 351083 w 825445"/>
                <a:gd name="connsiteY5" fmla="*/ 77929 h 1110041"/>
                <a:gd name="connsiteX6" fmla="*/ 301945 w 825445"/>
                <a:gd name="connsiteY6" fmla="*/ 52291 h 1110041"/>
                <a:gd name="connsiteX7" fmla="*/ 301945 w 825445"/>
                <a:gd name="connsiteY7" fmla="*/ 5289 h 1110041"/>
                <a:gd name="connsiteX8" fmla="*/ 220759 w 825445"/>
                <a:gd name="connsiteY8" fmla="*/ 26654 h 1110041"/>
                <a:gd name="connsiteX9" fmla="*/ 101118 w 825445"/>
                <a:gd name="connsiteY9" fmla="*/ 90747 h 1110041"/>
                <a:gd name="connsiteX10" fmla="*/ 66935 w 825445"/>
                <a:gd name="connsiteY10" fmla="*/ 257390 h 1110041"/>
                <a:gd name="connsiteX11" fmla="*/ 30616 w 825445"/>
                <a:gd name="connsiteY11" fmla="*/ 718863 h 1110041"/>
                <a:gd name="connsiteX12" fmla="*/ 54116 w 825445"/>
                <a:gd name="connsiteY12" fmla="*/ 1109834 h 1110041"/>
                <a:gd name="connsiteX13" fmla="*/ 658731 w 825445"/>
                <a:gd name="connsiteY13" fmla="*/ 1103424 h 1110041"/>
                <a:gd name="connsiteX14" fmla="*/ 754872 w 825445"/>
                <a:gd name="connsiteY14" fmla="*/ 1026512 h 1110041"/>
                <a:gd name="connsiteX15" fmla="*/ 731371 w 825445"/>
                <a:gd name="connsiteY15" fmla="*/ 411215 h 1110041"/>
                <a:gd name="connsiteX16" fmla="*/ 825374 w 825445"/>
                <a:gd name="connsiteY16" fmla="*/ 75792 h 1110041"/>
                <a:gd name="connsiteX0" fmla="*/ 825681 w 825752"/>
                <a:gd name="connsiteY0" fmla="*/ 75792 h 1139039"/>
                <a:gd name="connsiteX1" fmla="*/ 714586 w 825752"/>
                <a:gd name="connsiteY1" fmla="*/ 15972 h 1139039"/>
                <a:gd name="connsiteX2" fmla="*/ 573580 w 825752"/>
                <a:gd name="connsiteY2" fmla="*/ 3153 h 1139039"/>
                <a:gd name="connsiteX3" fmla="*/ 464622 w 825752"/>
                <a:gd name="connsiteY3" fmla="*/ 5289 h 1139039"/>
                <a:gd name="connsiteX4" fmla="*/ 426166 w 825752"/>
                <a:gd name="connsiteY4" fmla="*/ 58701 h 1139039"/>
                <a:gd name="connsiteX5" fmla="*/ 351390 w 825752"/>
                <a:gd name="connsiteY5" fmla="*/ 77929 h 1139039"/>
                <a:gd name="connsiteX6" fmla="*/ 302252 w 825752"/>
                <a:gd name="connsiteY6" fmla="*/ 52291 h 1139039"/>
                <a:gd name="connsiteX7" fmla="*/ 302252 w 825752"/>
                <a:gd name="connsiteY7" fmla="*/ 5289 h 1139039"/>
                <a:gd name="connsiteX8" fmla="*/ 221066 w 825752"/>
                <a:gd name="connsiteY8" fmla="*/ 26654 h 1139039"/>
                <a:gd name="connsiteX9" fmla="*/ 101425 w 825752"/>
                <a:gd name="connsiteY9" fmla="*/ 90747 h 1139039"/>
                <a:gd name="connsiteX10" fmla="*/ 67242 w 825752"/>
                <a:gd name="connsiteY10" fmla="*/ 257390 h 1139039"/>
                <a:gd name="connsiteX11" fmla="*/ 30923 w 825752"/>
                <a:gd name="connsiteY11" fmla="*/ 718863 h 1139039"/>
                <a:gd name="connsiteX12" fmla="*/ 54423 w 825752"/>
                <a:gd name="connsiteY12" fmla="*/ 1109834 h 1139039"/>
                <a:gd name="connsiteX13" fmla="*/ 663311 w 825752"/>
                <a:gd name="connsiteY13" fmla="*/ 1101287 h 1139039"/>
                <a:gd name="connsiteX14" fmla="*/ 755179 w 825752"/>
                <a:gd name="connsiteY14" fmla="*/ 1026512 h 1139039"/>
                <a:gd name="connsiteX15" fmla="*/ 731678 w 825752"/>
                <a:gd name="connsiteY15" fmla="*/ 411215 h 1139039"/>
                <a:gd name="connsiteX16" fmla="*/ 825681 w 825752"/>
                <a:gd name="connsiteY16" fmla="*/ 75792 h 1139039"/>
                <a:gd name="connsiteX0" fmla="*/ 825681 w 825752"/>
                <a:gd name="connsiteY0" fmla="*/ 75792 h 1135490"/>
                <a:gd name="connsiteX1" fmla="*/ 714586 w 825752"/>
                <a:gd name="connsiteY1" fmla="*/ 15972 h 1135490"/>
                <a:gd name="connsiteX2" fmla="*/ 573580 w 825752"/>
                <a:gd name="connsiteY2" fmla="*/ 3153 h 1135490"/>
                <a:gd name="connsiteX3" fmla="*/ 464622 w 825752"/>
                <a:gd name="connsiteY3" fmla="*/ 5289 h 1135490"/>
                <a:gd name="connsiteX4" fmla="*/ 426166 w 825752"/>
                <a:gd name="connsiteY4" fmla="*/ 58701 h 1135490"/>
                <a:gd name="connsiteX5" fmla="*/ 351390 w 825752"/>
                <a:gd name="connsiteY5" fmla="*/ 77929 h 1135490"/>
                <a:gd name="connsiteX6" fmla="*/ 302252 w 825752"/>
                <a:gd name="connsiteY6" fmla="*/ 52291 h 1135490"/>
                <a:gd name="connsiteX7" fmla="*/ 302252 w 825752"/>
                <a:gd name="connsiteY7" fmla="*/ 5289 h 1135490"/>
                <a:gd name="connsiteX8" fmla="*/ 221066 w 825752"/>
                <a:gd name="connsiteY8" fmla="*/ 26654 h 1135490"/>
                <a:gd name="connsiteX9" fmla="*/ 101425 w 825752"/>
                <a:gd name="connsiteY9" fmla="*/ 90747 h 1135490"/>
                <a:gd name="connsiteX10" fmla="*/ 67242 w 825752"/>
                <a:gd name="connsiteY10" fmla="*/ 257390 h 1135490"/>
                <a:gd name="connsiteX11" fmla="*/ 30923 w 825752"/>
                <a:gd name="connsiteY11" fmla="*/ 718863 h 1135490"/>
                <a:gd name="connsiteX12" fmla="*/ 54423 w 825752"/>
                <a:gd name="connsiteY12" fmla="*/ 1109834 h 1135490"/>
                <a:gd name="connsiteX13" fmla="*/ 663311 w 825752"/>
                <a:gd name="connsiteY13" fmla="*/ 1101287 h 1135490"/>
                <a:gd name="connsiteX14" fmla="*/ 755179 w 825752"/>
                <a:gd name="connsiteY14" fmla="*/ 1026512 h 1135490"/>
                <a:gd name="connsiteX15" fmla="*/ 731678 w 825752"/>
                <a:gd name="connsiteY15" fmla="*/ 411215 h 1135490"/>
                <a:gd name="connsiteX16" fmla="*/ 825681 w 825752"/>
                <a:gd name="connsiteY16" fmla="*/ 75792 h 1135490"/>
                <a:gd name="connsiteX0" fmla="*/ 825681 w 825749"/>
                <a:gd name="connsiteY0" fmla="*/ 75792 h 1140469"/>
                <a:gd name="connsiteX1" fmla="*/ 714586 w 825749"/>
                <a:gd name="connsiteY1" fmla="*/ 15972 h 1140469"/>
                <a:gd name="connsiteX2" fmla="*/ 573580 w 825749"/>
                <a:gd name="connsiteY2" fmla="*/ 3153 h 1140469"/>
                <a:gd name="connsiteX3" fmla="*/ 464622 w 825749"/>
                <a:gd name="connsiteY3" fmla="*/ 5289 h 1140469"/>
                <a:gd name="connsiteX4" fmla="*/ 426166 w 825749"/>
                <a:gd name="connsiteY4" fmla="*/ 58701 h 1140469"/>
                <a:gd name="connsiteX5" fmla="*/ 351390 w 825749"/>
                <a:gd name="connsiteY5" fmla="*/ 77929 h 1140469"/>
                <a:gd name="connsiteX6" fmla="*/ 302252 w 825749"/>
                <a:gd name="connsiteY6" fmla="*/ 52291 h 1140469"/>
                <a:gd name="connsiteX7" fmla="*/ 302252 w 825749"/>
                <a:gd name="connsiteY7" fmla="*/ 5289 h 1140469"/>
                <a:gd name="connsiteX8" fmla="*/ 221066 w 825749"/>
                <a:gd name="connsiteY8" fmla="*/ 26654 h 1140469"/>
                <a:gd name="connsiteX9" fmla="*/ 101425 w 825749"/>
                <a:gd name="connsiteY9" fmla="*/ 90747 h 1140469"/>
                <a:gd name="connsiteX10" fmla="*/ 67242 w 825749"/>
                <a:gd name="connsiteY10" fmla="*/ 257390 h 1140469"/>
                <a:gd name="connsiteX11" fmla="*/ 30923 w 825749"/>
                <a:gd name="connsiteY11" fmla="*/ 718863 h 1140469"/>
                <a:gd name="connsiteX12" fmla="*/ 54423 w 825749"/>
                <a:gd name="connsiteY12" fmla="*/ 1109834 h 1140469"/>
                <a:gd name="connsiteX13" fmla="*/ 663311 w 825749"/>
                <a:gd name="connsiteY13" fmla="*/ 1101287 h 1140469"/>
                <a:gd name="connsiteX14" fmla="*/ 765861 w 825749"/>
                <a:gd name="connsiteY14" fmla="*/ 990192 h 1140469"/>
                <a:gd name="connsiteX15" fmla="*/ 731678 w 825749"/>
                <a:gd name="connsiteY15" fmla="*/ 411215 h 1140469"/>
                <a:gd name="connsiteX16" fmla="*/ 825681 w 825749"/>
                <a:gd name="connsiteY16" fmla="*/ 75792 h 1140469"/>
                <a:gd name="connsiteX0" fmla="*/ 821257 w 821325"/>
                <a:gd name="connsiteY0" fmla="*/ 75792 h 1134194"/>
                <a:gd name="connsiteX1" fmla="*/ 710162 w 821325"/>
                <a:gd name="connsiteY1" fmla="*/ 15972 h 1134194"/>
                <a:gd name="connsiteX2" fmla="*/ 569156 w 821325"/>
                <a:gd name="connsiteY2" fmla="*/ 3153 h 1134194"/>
                <a:gd name="connsiteX3" fmla="*/ 460198 w 821325"/>
                <a:gd name="connsiteY3" fmla="*/ 5289 h 1134194"/>
                <a:gd name="connsiteX4" fmla="*/ 421742 w 821325"/>
                <a:gd name="connsiteY4" fmla="*/ 58701 h 1134194"/>
                <a:gd name="connsiteX5" fmla="*/ 346966 w 821325"/>
                <a:gd name="connsiteY5" fmla="*/ 77929 h 1134194"/>
                <a:gd name="connsiteX6" fmla="*/ 297828 w 821325"/>
                <a:gd name="connsiteY6" fmla="*/ 52291 h 1134194"/>
                <a:gd name="connsiteX7" fmla="*/ 297828 w 821325"/>
                <a:gd name="connsiteY7" fmla="*/ 5289 h 1134194"/>
                <a:gd name="connsiteX8" fmla="*/ 216642 w 821325"/>
                <a:gd name="connsiteY8" fmla="*/ 26654 h 1134194"/>
                <a:gd name="connsiteX9" fmla="*/ 97001 w 821325"/>
                <a:gd name="connsiteY9" fmla="*/ 90747 h 1134194"/>
                <a:gd name="connsiteX10" fmla="*/ 62818 w 821325"/>
                <a:gd name="connsiteY10" fmla="*/ 257390 h 1134194"/>
                <a:gd name="connsiteX11" fmla="*/ 26499 w 821325"/>
                <a:gd name="connsiteY11" fmla="*/ 718863 h 1134194"/>
                <a:gd name="connsiteX12" fmla="*/ 56409 w 821325"/>
                <a:gd name="connsiteY12" fmla="*/ 1101288 h 1134194"/>
                <a:gd name="connsiteX13" fmla="*/ 658887 w 821325"/>
                <a:gd name="connsiteY13" fmla="*/ 1101287 h 1134194"/>
                <a:gd name="connsiteX14" fmla="*/ 761437 w 821325"/>
                <a:gd name="connsiteY14" fmla="*/ 990192 h 1134194"/>
                <a:gd name="connsiteX15" fmla="*/ 727254 w 821325"/>
                <a:gd name="connsiteY15" fmla="*/ 411215 h 1134194"/>
                <a:gd name="connsiteX16" fmla="*/ 821257 w 821325"/>
                <a:gd name="connsiteY16" fmla="*/ 75792 h 1134194"/>
                <a:gd name="connsiteX0" fmla="*/ 827676 w 827744"/>
                <a:gd name="connsiteY0" fmla="*/ 75792 h 1125854"/>
                <a:gd name="connsiteX1" fmla="*/ 716581 w 827744"/>
                <a:gd name="connsiteY1" fmla="*/ 15972 h 1125854"/>
                <a:gd name="connsiteX2" fmla="*/ 575575 w 827744"/>
                <a:gd name="connsiteY2" fmla="*/ 3153 h 1125854"/>
                <a:gd name="connsiteX3" fmla="*/ 466617 w 827744"/>
                <a:gd name="connsiteY3" fmla="*/ 5289 h 1125854"/>
                <a:gd name="connsiteX4" fmla="*/ 428161 w 827744"/>
                <a:gd name="connsiteY4" fmla="*/ 58701 h 1125854"/>
                <a:gd name="connsiteX5" fmla="*/ 353385 w 827744"/>
                <a:gd name="connsiteY5" fmla="*/ 77929 h 1125854"/>
                <a:gd name="connsiteX6" fmla="*/ 304247 w 827744"/>
                <a:gd name="connsiteY6" fmla="*/ 52291 h 1125854"/>
                <a:gd name="connsiteX7" fmla="*/ 304247 w 827744"/>
                <a:gd name="connsiteY7" fmla="*/ 5289 h 1125854"/>
                <a:gd name="connsiteX8" fmla="*/ 223061 w 827744"/>
                <a:gd name="connsiteY8" fmla="*/ 26654 h 1125854"/>
                <a:gd name="connsiteX9" fmla="*/ 103420 w 827744"/>
                <a:gd name="connsiteY9" fmla="*/ 90747 h 1125854"/>
                <a:gd name="connsiteX10" fmla="*/ 69237 w 827744"/>
                <a:gd name="connsiteY10" fmla="*/ 257390 h 1125854"/>
                <a:gd name="connsiteX11" fmla="*/ 32918 w 827744"/>
                <a:gd name="connsiteY11" fmla="*/ 718863 h 1125854"/>
                <a:gd name="connsiteX12" fmla="*/ 62828 w 827744"/>
                <a:gd name="connsiteY12" fmla="*/ 1101288 h 1125854"/>
                <a:gd name="connsiteX13" fmla="*/ 665306 w 827744"/>
                <a:gd name="connsiteY13" fmla="*/ 1101287 h 1125854"/>
                <a:gd name="connsiteX14" fmla="*/ 767856 w 827744"/>
                <a:gd name="connsiteY14" fmla="*/ 990192 h 1125854"/>
                <a:gd name="connsiteX15" fmla="*/ 733673 w 827744"/>
                <a:gd name="connsiteY15" fmla="*/ 411215 h 1125854"/>
                <a:gd name="connsiteX16" fmla="*/ 827676 w 827744"/>
                <a:gd name="connsiteY16" fmla="*/ 75792 h 1125854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9074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9074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9074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8433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263"/>
                <a:gd name="connsiteY0" fmla="*/ 75462 h 1128133"/>
                <a:gd name="connsiteX1" fmla="*/ 721550 w 826263"/>
                <a:gd name="connsiteY1" fmla="*/ 9232 h 1128133"/>
                <a:gd name="connsiteX2" fmla="*/ 574135 w 826263"/>
                <a:gd name="connsiteY2" fmla="*/ 2823 h 1128133"/>
                <a:gd name="connsiteX3" fmla="*/ 465177 w 826263"/>
                <a:gd name="connsiteY3" fmla="*/ 4959 h 1128133"/>
                <a:gd name="connsiteX4" fmla="*/ 426721 w 826263"/>
                <a:gd name="connsiteY4" fmla="*/ 58371 h 1128133"/>
                <a:gd name="connsiteX5" fmla="*/ 351945 w 826263"/>
                <a:gd name="connsiteY5" fmla="*/ 77599 h 1128133"/>
                <a:gd name="connsiteX6" fmla="*/ 302807 w 826263"/>
                <a:gd name="connsiteY6" fmla="*/ 51961 h 1128133"/>
                <a:gd name="connsiteX7" fmla="*/ 302807 w 826263"/>
                <a:gd name="connsiteY7" fmla="*/ 4959 h 1128133"/>
                <a:gd name="connsiteX8" fmla="*/ 221621 w 826263"/>
                <a:gd name="connsiteY8" fmla="*/ 26324 h 1128133"/>
                <a:gd name="connsiteX9" fmla="*/ 101980 w 826263"/>
                <a:gd name="connsiteY9" fmla="*/ 84007 h 1128133"/>
                <a:gd name="connsiteX10" fmla="*/ 67797 w 826263"/>
                <a:gd name="connsiteY10" fmla="*/ 257060 h 1128133"/>
                <a:gd name="connsiteX11" fmla="*/ 20796 w 826263"/>
                <a:gd name="connsiteY11" fmla="*/ 797582 h 1128133"/>
                <a:gd name="connsiteX12" fmla="*/ 61388 w 826263"/>
                <a:gd name="connsiteY12" fmla="*/ 1100958 h 1128133"/>
                <a:gd name="connsiteX13" fmla="*/ 663866 w 826263"/>
                <a:gd name="connsiteY13" fmla="*/ 1100957 h 1128133"/>
                <a:gd name="connsiteX14" fmla="*/ 766416 w 826263"/>
                <a:gd name="connsiteY14" fmla="*/ 989862 h 1128133"/>
                <a:gd name="connsiteX15" fmla="*/ 732233 w 826263"/>
                <a:gd name="connsiteY15" fmla="*/ 410885 h 1128133"/>
                <a:gd name="connsiteX16" fmla="*/ 826236 w 826263"/>
                <a:gd name="connsiteY16" fmla="*/ 75462 h 1128133"/>
                <a:gd name="connsiteX0" fmla="*/ 826236 w 826263"/>
                <a:gd name="connsiteY0" fmla="*/ 75462 h 1128133"/>
                <a:gd name="connsiteX1" fmla="*/ 721550 w 826263"/>
                <a:gd name="connsiteY1" fmla="*/ 9232 h 1128133"/>
                <a:gd name="connsiteX2" fmla="*/ 574135 w 826263"/>
                <a:gd name="connsiteY2" fmla="*/ 2823 h 1128133"/>
                <a:gd name="connsiteX3" fmla="*/ 465177 w 826263"/>
                <a:gd name="connsiteY3" fmla="*/ 4959 h 1128133"/>
                <a:gd name="connsiteX4" fmla="*/ 426721 w 826263"/>
                <a:gd name="connsiteY4" fmla="*/ 58371 h 1128133"/>
                <a:gd name="connsiteX5" fmla="*/ 351945 w 826263"/>
                <a:gd name="connsiteY5" fmla="*/ 77599 h 1128133"/>
                <a:gd name="connsiteX6" fmla="*/ 302807 w 826263"/>
                <a:gd name="connsiteY6" fmla="*/ 51961 h 1128133"/>
                <a:gd name="connsiteX7" fmla="*/ 302807 w 826263"/>
                <a:gd name="connsiteY7" fmla="*/ 4959 h 1128133"/>
                <a:gd name="connsiteX8" fmla="*/ 221621 w 826263"/>
                <a:gd name="connsiteY8" fmla="*/ 26324 h 1128133"/>
                <a:gd name="connsiteX9" fmla="*/ 101980 w 826263"/>
                <a:gd name="connsiteY9" fmla="*/ 84007 h 1128133"/>
                <a:gd name="connsiteX10" fmla="*/ 67797 w 826263"/>
                <a:gd name="connsiteY10" fmla="*/ 257060 h 1128133"/>
                <a:gd name="connsiteX11" fmla="*/ 20796 w 826263"/>
                <a:gd name="connsiteY11" fmla="*/ 797582 h 1128133"/>
                <a:gd name="connsiteX12" fmla="*/ 61388 w 826263"/>
                <a:gd name="connsiteY12" fmla="*/ 1100958 h 1128133"/>
                <a:gd name="connsiteX13" fmla="*/ 663866 w 826263"/>
                <a:gd name="connsiteY13" fmla="*/ 1100957 h 1128133"/>
                <a:gd name="connsiteX14" fmla="*/ 766416 w 826263"/>
                <a:gd name="connsiteY14" fmla="*/ 989862 h 1128133"/>
                <a:gd name="connsiteX15" fmla="*/ 732233 w 826263"/>
                <a:gd name="connsiteY15" fmla="*/ 410885 h 1128133"/>
                <a:gd name="connsiteX16" fmla="*/ 826236 w 826263"/>
                <a:gd name="connsiteY16" fmla="*/ 75462 h 1128133"/>
                <a:gd name="connsiteX0" fmla="*/ 826236 w 826263"/>
                <a:gd name="connsiteY0" fmla="*/ 75462 h 1128133"/>
                <a:gd name="connsiteX1" fmla="*/ 721550 w 826263"/>
                <a:gd name="connsiteY1" fmla="*/ 9232 h 1128133"/>
                <a:gd name="connsiteX2" fmla="*/ 574135 w 826263"/>
                <a:gd name="connsiteY2" fmla="*/ 2823 h 1128133"/>
                <a:gd name="connsiteX3" fmla="*/ 465177 w 826263"/>
                <a:gd name="connsiteY3" fmla="*/ 4959 h 1128133"/>
                <a:gd name="connsiteX4" fmla="*/ 426721 w 826263"/>
                <a:gd name="connsiteY4" fmla="*/ 58371 h 1128133"/>
                <a:gd name="connsiteX5" fmla="*/ 351945 w 826263"/>
                <a:gd name="connsiteY5" fmla="*/ 77599 h 1128133"/>
                <a:gd name="connsiteX6" fmla="*/ 302807 w 826263"/>
                <a:gd name="connsiteY6" fmla="*/ 51961 h 1128133"/>
                <a:gd name="connsiteX7" fmla="*/ 302807 w 826263"/>
                <a:gd name="connsiteY7" fmla="*/ 4959 h 1128133"/>
                <a:gd name="connsiteX8" fmla="*/ 221621 w 826263"/>
                <a:gd name="connsiteY8" fmla="*/ 26324 h 1128133"/>
                <a:gd name="connsiteX9" fmla="*/ 101980 w 826263"/>
                <a:gd name="connsiteY9" fmla="*/ 84007 h 1128133"/>
                <a:gd name="connsiteX10" fmla="*/ 67797 w 826263"/>
                <a:gd name="connsiteY10" fmla="*/ 257060 h 1128133"/>
                <a:gd name="connsiteX11" fmla="*/ 20796 w 826263"/>
                <a:gd name="connsiteY11" fmla="*/ 797582 h 1128133"/>
                <a:gd name="connsiteX12" fmla="*/ 61388 w 826263"/>
                <a:gd name="connsiteY12" fmla="*/ 1100958 h 1128133"/>
                <a:gd name="connsiteX13" fmla="*/ 663866 w 826263"/>
                <a:gd name="connsiteY13" fmla="*/ 1100957 h 1128133"/>
                <a:gd name="connsiteX14" fmla="*/ 766416 w 826263"/>
                <a:gd name="connsiteY14" fmla="*/ 989862 h 1128133"/>
                <a:gd name="connsiteX15" fmla="*/ 732233 w 826263"/>
                <a:gd name="connsiteY15" fmla="*/ 410885 h 1128133"/>
                <a:gd name="connsiteX16" fmla="*/ 826236 w 826263"/>
                <a:gd name="connsiteY16" fmla="*/ 75462 h 1128133"/>
                <a:gd name="connsiteX0" fmla="*/ 821963 w 821991"/>
                <a:gd name="connsiteY0" fmla="*/ 79735 h 1128133"/>
                <a:gd name="connsiteX1" fmla="*/ 721550 w 821991"/>
                <a:gd name="connsiteY1" fmla="*/ 9232 h 1128133"/>
                <a:gd name="connsiteX2" fmla="*/ 574135 w 821991"/>
                <a:gd name="connsiteY2" fmla="*/ 2823 h 1128133"/>
                <a:gd name="connsiteX3" fmla="*/ 465177 w 821991"/>
                <a:gd name="connsiteY3" fmla="*/ 4959 h 1128133"/>
                <a:gd name="connsiteX4" fmla="*/ 426721 w 821991"/>
                <a:gd name="connsiteY4" fmla="*/ 58371 h 1128133"/>
                <a:gd name="connsiteX5" fmla="*/ 351945 w 821991"/>
                <a:gd name="connsiteY5" fmla="*/ 77599 h 1128133"/>
                <a:gd name="connsiteX6" fmla="*/ 302807 w 821991"/>
                <a:gd name="connsiteY6" fmla="*/ 51961 h 1128133"/>
                <a:gd name="connsiteX7" fmla="*/ 302807 w 821991"/>
                <a:gd name="connsiteY7" fmla="*/ 4959 h 1128133"/>
                <a:gd name="connsiteX8" fmla="*/ 221621 w 821991"/>
                <a:gd name="connsiteY8" fmla="*/ 26324 h 1128133"/>
                <a:gd name="connsiteX9" fmla="*/ 101980 w 821991"/>
                <a:gd name="connsiteY9" fmla="*/ 84007 h 1128133"/>
                <a:gd name="connsiteX10" fmla="*/ 67797 w 821991"/>
                <a:gd name="connsiteY10" fmla="*/ 257060 h 1128133"/>
                <a:gd name="connsiteX11" fmla="*/ 20796 w 821991"/>
                <a:gd name="connsiteY11" fmla="*/ 797582 h 1128133"/>
                <a:gd name="connsiteX12" fmla="*/ 61388 w 821991"/>
                <a:gd name="connsiteY12" fmla="*/ 1100958 h 1128133"/>
                <a:gd name="connsiteX13" fmla="*/ 663866 w 821991"/>
                <a:gd name="connsiteY13" fmla="*/ 1100957 h 1128133"/>
                <a:gd name="connsiteX14" fmla="*/ 766416 w 821991"/>
                <a:gd name="connsiteY14" fmla="*/ 989862 h 1128133"/>
                <a:gd name="connsiteX15" fmla="*/ 732233 w 821991"/>
                <a:gd name="connsiteY15" fmla="*/ 410885 h 1128133"/>
                <a:gd name="connsiteX16" fmla="*/ 821963 w 821991"/>
                <a:gd name="connsiteY16" fmla="*/ 79735 h 1128133"/>
                <a:gd name="connsiteX0" fmla="*/ 830509 w 830535"/>
                <a:gd name="connsiteY0" fmla="*/ 86144 h 1128133"/>
                <a:gd name="connsiteX1" fmla="*/ 721550 w 830535"/>
                <a:gd name="connsiteY1" fmla="*/ 9232 h 1128133"/>
                <a:gd name="connsiteX2" fmla="*/ 574135 w 830535"/>
                <a:gd name="connsiteY2" fmla="*/ 2823 h 1128133"/>
                <a:gd name="connsiteX3" fmla="*/ 465177 w 830535"/>
                <a:gd name="connsiteY3" fmla="*/ 4959 h 1128133"/>
                <a:gd name="connsiteX4" fmla="*/ 426721 w 830535"/>
                <a:gd name="connsiteY4" fmla="*/ 58371 h 1128133"/>
                <a:gd name="connsiteX5" fmla="*/ 351945 w 830535"/>
                <a:gd name="connsiteY5" fmla="*/ 77599 h 1128133"/>
                <a:gd name="connsiteX6" fmla="*/ 302807 w 830535"/>
                <a:gd name="connsiteY6" fmla="*/ 51961 h 1128133"/>
                <a:gd name="connsiteX7" fmla="*/ 302807 w 830535"/>
                <a:gd name="connsiteY7" fmla="*/ 4959 h 1128133"/>
                <a:gd name="connsiteX8" fmla="*/ 221621 w 830535"/>
                <a:gd name="connsiteY8" fmla="*/ 26324 h 1128133"/>
                <a:gd name="connsiteX9" fmla="*/ 101980 w 830535"/>
                <a:gd name="connsiteY9" fmla="*/ 84007 h 1128133"/>
                <a:gd name="connsiteX10" fmla="*/ 67797 w 830535"/>
                <a:gd name="connsiteY10" fmla="*/ 257060 h 1128133"/>
                <a:gd name="connsiteX11" fmla="*/ 20796 w 830535"/>
                <a:gd name="connsiteY11" fmla="*/ 797582 h 1128133"/>
                <a:gd name="connsiteX12" fmla="*/ 61388 w 830535"/>
                <a:gd name="connsiteY12" fmla="*/ 1100958 h 1128133"/>
                <a:gd name="connsiteX13" fmla="*/ 663866 w 830535"/>
                <a:gd name="connsiteY13" fmla="*/ 1100957 h 1128133"/>
                <a:gd name="connsiteX14" fmla="*/ 766416 w 830535"/>
                <a:gd name="connsiteY14" fmla="*/ 989862 h 1128133"/>
                <a:gd name="connsiteX15" fmla="*/ 732233 w 830535"/>
                <a:gd name="connsiteY15" fmla="*/ 410885 h 1128133"/>
                <a:gd name="connsiteX16" fmla="*/ 830509 w 830535"/>
                <a:gd name="connsiteY16" fmla="*/ 86144 h 1128133"/>
                <a:gd name="connsiteX0" fmla="*/ 830509 w 834188"/>
                <a:gd name="connsiteY0" fmla="*/ 86144 h 1128133"/>
                <a:gd name="connsiteX1" fmla="*/ 721550 w 834188"/>
                <a:gd name="connsiteY1" fmla="*/ 9232 h 1128133"/>
                <a:gd name="connsiteX2" fmla="*/ 574135 w 834188"/>
                <a:gd name="connsiteY2" fmla="*/ 2823 h 1128133"/>
                <a:gd name="connsiteX3" fmla="*/ 465177 w 834188"/>
                <a:gd name="connsiteY3" fmla="*/ 4959 h 1128133"/>
                <a:gd name="connsiteX4" fmla="*/ 426721 w 834188"/>
                <a:gd name="connsiteY4" fmla="*/ 58371 h 1128133"/>
                <a:gd name="connsiteX5" fmla="*/ 351945 w 834188"/>
                <a:gd name="connsiteY5" fmla="*/ 77599 h 1128133"/>
                <a:gd name="connsiteX6" fmla="*/ 302807 w 834188"/>
                <a:gd name="connsiteY6" fmla="*/ 51961 h 1128133"/>
                <a:gd name="connsiteX7" fmla="*/ 302807 w 834188"/>
                <a:gd name="connsiteY7" fmla="*/ 4959 h 1128133"/>
                <a:gd name="connsiteX8" fmla="*/ 221621 w 834188"/>
                <a:gd name="connsiteY8" fmla="*/ 26324 h 1128133"/>
                <a:gd name="connsiteX9" fmla="*/ 101980 w 834188"/>
                <a:gd name="connsiteY9" fmla="*/ 84007 h 1128133"/>
                <a:gd name="connsiteX10" fmla="*/ 67797 w 834188"/>
                <a:gd name="connsiteY10" fmla="*/ 257060 h 1128133"/>
                <a:gd name="connsiteX11" fmla="*/ 20796 w 834188"/>
                <a:gd name="connsiteY11" fmla="*/ 797582 h 1128133"/>
                <a:gd name="connsiteX12" fmla="*/ 61388 w 834188"/>
                <a:gd name="connsiteY12" fmla="*/ 1100958 h 1128133"/>
                <a:gd name="connsiteX13" fmla="*/ 663866 w 834188"/>
                <a:gd name="connsiteY13" fmla="*/ 1100957 h 1128133"/>
                <a:gd name="connsiteX14" fmla="*/ 766416 w 834188"/>
                <a:gd name="connsiteY14" fmla="*/ 989862 h 1128133"/>
                <a:gd name="connsiteX15" fmla="*/ 732233 w 834188"/>
                <a:gd name="connsiteY15" fmla="*/ 410885 h 1128133"/>
                <a:gd name="connsiteX16" fmla="*/ 830509 w 834188"/>
                <a:gd name="connsiteY16" fmla="*/ 86144 h 1128133"/>
                <a:gd name="connsiteX0" fmla="*/ 830509 w 834131"/>
                <a:gd name="connsiteY0" fmla="*/ 86144 h 1128133"/>
                <a:gd name="connsiteX1" fmla="*/ 721550 w 834131"/>
                <a:gd name="connsiteY1" fmla="*/ 9232 h 1128133"/>
                <a:gd name="connsiteX2" fmla="*/ 574135 w 834131"/>
                <a:gd name="connsiteY2" fmla="*/ 2823 h 1128133"/>
                <a:gd name="connsiteX3" fmla="*/ 465177 w 834131"/>
                <a:gd name="connsiteY3" fmla="*/ 4959 h 1128133"/>
                <a:gd name="connsiteX4" fmla="*/ 426721 w 834131"/>
                <a:gd name="connsiteY4" fmla="*/ 58371 h 1128133"/>
                <a:gd name="connsiteX5" fmla="*/ 351945 w 834131"/>
                <a:gd name="connsiteY5" fmla="*/ 77599 h 1128133"/>
                <a:gd name="connsiteX6" fmla="*/ 302807 w 834131"/>
                <a:gd name="connsiteY6" fmla="*/ 51961 h 1128133"/>
                <a:gd name="connsiteX7" fmla="*/ 302807 w 834131"/>
                <a:gd name="connsiteY7" fmla="*/ 4959 h 1128133"/>
                <a:gd name="connsiteX8" fmla="*/ 221621 w 834131"/>
                <a:gd name="connsiteY8" fmla="*/ 26324 h 1128133"/>
                <a:gd name="connsiteX9" fmla="*/ 101980 w 834131"/>
                <a:gd name="connsiteY9" fmla="*/ 84007 h 1128133"/>
                <a:gd name="connsiteX10" fmla="*/ 67797 w 834131"/>
                <a:gd name="connsiteY10" fmla="*/ 257060 h 1128133"/>
                <a:gd name="connsiteX11" fmla="*/ 20796 w 834131"/>
                <a:gd name="connsiteY11" fmla="*/ 797582 h 1128133"/>
                <a:gd name="connsiteX12" fmla="*/ 61388 w 834131"/>
                <a:gd name="connsiteY12" fmla="*/ 1100958 h 1128133"/>
                <a:gd name="connsiteX13" fmla="*/ 663866 w 834131"/>
                <a:gd name="connsiteY13" fmla="*/ 1100957 h 1128133"/>
                <a:gd name="connsiteX14" fmla="*/ 766416 w 834131"/>
                <a:gd name="connsiteY14" fmla="*/ 989862 h 1128133"/>
                <a:gd name="connsiteX15" fmla="*/ 732233 w 834131"/>
                <a:gd name="connsiteY15" fmla="*/ 410885 h 1128133"/>
                <a:gd name="connsiteX16" fmla="*/ 830509 w 834131"/>
                <a:gd name="connsiteY16" fmla="*/ 86144 h 1128133"/>
                <a:gd name="connsiteX0" fmla="*/ 830509 w 830708"/>
                <a:gd name="connsiteY0" fmla="*/ 86144 h 1128133"/>
                <a:gd name="connsiteX1" fmla="*/ 721550 w 830708"/>
                <a:gd name="connsiteY1" fmla="*/ 9232 h 1128133"/>
                <a:gd name="connsiteX2" fmla="*/ 574135 w 830708"/>
                <a:gd name="connsiteY2" fmla="*/ 2823 h 1128133"/>
                <a:gd name="connsiteX3" fmla="*/ 465177 w 830708"/>
                <a:gd name="connsiteY3" fmla="*/ 4959 h 1128133"/>
                <a:gd name="connsiteX4" fmla="*/ 426721 w 830708"/>
                <a:gd name="connsiteY4" fmla="*/ 58371 h 1128133"/>
                <a:gd name="connsiteX5" fmla="*/ 351945 w 830708"/>
                <a:gd name="connsiteY5" fmla="*/ 77599 h 1128133"/>
                <a:gd name="connsiteX6" fmla="*/ 302807 w 830708"/>
                <a:gd name="connsiteY6" fmla="*/ 51961 h 1128133"/>
                <a:gd name="connsiteX7" fmla="*/ 302807 w 830708"/>
                <a:gd name="connsiteY7" fmla="*/ 4959 h 1128133"/>
                <a:gd name="connsiteX8" fmla="*/ 221621 w 830708"/>
                <a:gd name="connsiteY8" fmla="*/ 26324 h 1128133"/>
                <a:gd name="connsiteX9" fmla="*/ 101980 w 830708"/>
                <a:gd name="connsiteY9" fmla="*/ 84007 h 1128133"/>
                <a:gd name="connsiteX10" fmla="*/ 67797 w 830708"/>
                <a:gd name="connsiteY10" fmla="*/ 257060 h 1128133"/>
                <a:gd name="connsiteX11" fmla="*/ 20796 w 830708"/>
                <a:gd name="connsiteY11" fmla="*/ 797582 h 1128133"/>
                <a:gd name="connsiteX12" fmla="*/ 61388 w 830708"/>
                <a:gd name="connsiteY12" fmla="*/ 1100958 h 1128133"/>
                <a:gd name="connsiteX13" fmla="*/ 663866 w 830708"/>
                <a:gd name="connsiteY13" fmla="*/ 1100957 h 1128133"/>
                <a:gd name="connsiteX14" fmla="*/ 766416 w 830708"/>
                <a:gd name="connsiteY14" fmla="*/ 989862 h 1128133"/>
                <a:gd name="connsiteX15" fmla="*/ 749325 w 830708"/>
                <a:gd name="connsiteY15" fmla="*/ 410885 h 1128133"/>
                <a:gd name="connsiteX16" fmla="*/ 830509 w 830708"/>
                <a:gd name="connsiteY16" fmla="*/ 86144 h 1128133"/>
                <a:gd name="connsiteX0" fmla="*/ 830509 w 830714"/>
                <a:gd name="connsiteY0" fmla="*/ 107900 h 1128524"/>
                <a:gd name="connsiteX1" fmla="*/ 721550 w 830714"/>
                <a:gd name="connsiteY1" fmla="*/ 9623 h 1128524"/>
                <a:gd name="connsiteX2" fmla="*/ 574135 w 830714"/>
                <a:gd name="connsiteY2" fmla="*/ 3214 h 1128524"/>
                <a:gd name="connsiteX3" fmla="*/ 465177 w 830714"/>
                <a:gd name="connsiteY3" fmla="*/ 5350 h 1128524"/>
                <a:gd name="connsiteX4" fmla="*/ 426721 w 830714"/>
                <a:gd name="connsiteY4" fmla="*/ 58762 h 1128524"/>
                <a:gd name="connsiteX5" fmla="*/ 351945 w 830714"/>
                <a:gd name="connsiteY5" fmla="*/ 77990 h 1128524"/>
                <a:gd name="connsiteX6" fmla="*/ 302807 w 830714"/>
                <a:gd name="connsiteY6" fmla="*/ 52352 h 1128524"/>
                <a:gd name="connsiteX7" fmla="*/ 302807 w 830714"/>
                <a:gd name="connsiteY7" fmla="*/ 5350 h 1128524"/>
                <a:gd name="connsiteX8" fmla="*/ 221621 w 830714"/>
                <a:gd name="connsiteY8" fmla="*/ 26715 h 1128524"/>
                <a:gd name="connsiteX9" fmla="*/ 101980 w 830714"/>
                <a:gd name="connsiteY9" fmla="*/ 84398 h 1128524"/>
                <a:gd name="connsiteX10" fmla="*/ 67797 w 830714"/>
                <a:gd name="connsiteY10" fmla="*/ 257451 h 1128524"/>
                <a:gd name="connsiteX11" fmla="*/ 20796 w 830714"/>
                <a:gd name="connsiteY11" fmla="*/ 797973 h 1128524"/>
                <a:gd name="connsiteX12" fmla="*/ 61388 w 830714"/>
                <a:gd name="connsiteY12" fmla="*/ 1101349 h 1128524"/>
                <a:gd name="connsiteX13" fmla="*/ 663866 w 830714"/>
                <a:gd name="connsiteY13" fmla="*/ 1101348 h 1128524"/>
                <a:gd name="connsiteX14" fmla="*/ 766416 w 830714"/>
                <a:gd name="connsiteY14" fmla="*/ 990253 h 1128524"/>
                <a:gd name="connsiteX15" fmla="*/ 749325 w 830714"/>
                <a:gd name="connsiteY15" fmla="*/ 411276 h 1128524"/>
                <a:gd name="connsiteX16" fmla="*/ 830509 w 830714"/>
                <a:gd name="connsiteY16" fmla="*/ 107900 h 1128524"/>
                <a:gd name="connsiteX0" fmla="*/ 830509 w 830714"/>
                <a:gd name="connsiteY0" fmla="*/ 111611 h 1132235"/>
                <a:gd name="connsiteX1" fmla="*/ 721550 w 830714"/>
                <a:gd name="connsiteY1" fmla="*/ 13334 h 1132235"/>
                <a:gd name="connsiteX2" fmla="*/ 571999 w 830714"/>
                <a:gd name="connsiteY2" fmla="*/ 515 h 1132235"/>
                <a:gd name="connsiteX3" fmla="*/ 465177 w 830714"/>
                <a:gd name="connsiteY3" fmla="*/ 9061 h 1132235"/>
                <a:gd name="connsiteX4" fmla="*/ 426721 w 830714"/>
                <a:gd name="connsiteY4" fmla="*/ 62473 h 1132235"/>
                <a:gd name="connsiteX5" fmla="*/ 351945 w 830714"/>
                <a:gd name="connsiteY5" fmla="*/ 81701 h 1132235"/>
                <a:gd name="connsiteX6" fmla="*/ 302807 w 830714"/>
                <a:gd name="connsiteY6" fmla="*/ 56063 h 1132235"/>
                <a:gd name="connsiteX7" fmla="*/ 302807 w 830714"/>
                <a:gd name="connsiteY7" fmla="*/ 9061 h 1132235"/>
                <a:gd name="connsiteX8" fmla="*/ 221621 w 830714"/>
                <a:gd name="connsiteY8" fmla="*/ 30426 h 1132235"/>
                <a:gd name="connsiteX9" fmla="*/ 101980 w 830714"/>
                <a:gd name="connsiteY9" fmla="*/ 88109 h 1132235"/>
                <a:gd name="connsiteX10" fmla="*/ 67797 w 830714"/>
                <a:gd name="connsiteY10" fmla="*/ 261162 h 1132235"/>
                <a:gd name="connsiteX11" fmla="*/ 20796 w 830714"/>
                <a:gd name="connsiteY11" fmla="*/ 801684 h 1132235"/>
                <a:gd name="connsiteX12" fmla="*/ 61388 w 830714"/>
                <a:gd name="connsiteY12" fmla="*/ 1105060 h 1132235"/>
                <a:gd name="connsiteX13" fmla="*/ 663866 w 830714"/>
                <a:gd name="connsiteY13" fmla="*/ 1105059 h 1132235"/>
                <a:gd name="connsiteX14" fmla="*/ 766416 w 830714"/>
                <a:gd name="connsiteY14" fmla="*/ 993964 h 1132235"/>
                <a:gd name="connsiteX15" fmla="*/ 749325 w 830714"/>
                <a:gd name="connsiteY15" fmla="*/ 414987 h 1132235"/>
                <a:gd name="connsiteX16" fmla="*/ 830509 w 830714"/>
                <a:gd name="connsiteY16" fmla="*/ 111611 h 1132235"/>
                <a:gd name="connsiteX0" fmla="*/ 830509 w 831255"/>
                <a:gd name="connsiteY0" fmla="*/ 113776 h 1134400"/>
                <a:gd name="connsiteX1" fmla="*/ 693776 w 831255"/>
                <a:gd name="connsiteY1" fmla="*/ 11226 h 1134400"/>
                <a:gd name="connsiteX2" fmla="*/ 571999 w 831255"/>
                <a:gd name="connsiteY2" fmla="*/ 2680 h 1134400"/>
                <a:gd name="connsiteX3" fmla="*/ 465177 w 831255"/>
                <a:gd name="connsiteY3" fmla="*/ 11226 h 1134400"/>
                <a:gd name="connsiteX4" fmla="*/ 426721 w 831255"/>
                <a:gd name="connsiteY4" fmla="*/ 64638 h 1134400"/>
                <a:gd name="connsiteX5" fmla="*/ 351945 w 831255"/>
                <a:gd name="connsiteY5" fmla="*/ 83866 h 1134400"/>
                <a:gd name="connsiteX6" fmla="*/ 302807 w 831255"/>
                <a:gd name="connsiteY6" fmla="*/ 58228 h 1134400"/>
                <a:gd name="connsiteX7" fmla="*/ 302807 w 831255"/>
                <a:gd name="connsiteY7" fmla="*/ 11226 h 1134400"/>
                <a:gd name="connsiteX8" fmla="*/ 221621 w 831255"/>
                <a:gd name="connsiteY8" fmla="*/ 32591 h 1134400"/>
                <a:gd name="connsiteX9" fmla="*/ 101980 w 831255"/>
                <a:gd name="connsiteY9" fmla="*/ 90274 h 1134400"/>
                <a:gd name="connsiteX10" fmla="*/ 67797 w 831255"/>
                <a:gd name="connsiteY10" fmla="*/ 263327 h 1134400"/>
                <a:gd name="connsiteX11" fmla="*/ 20796 w 831255"/>
                <a:gd name="connsiteY11" fmla="*/ 803849 h 1134400"/>
                <a:gd name="connsiteX12" fmla="*/ 61388 w 831255"/>
                <a:gd name="connsiteY12" fmla="*/ 1107225 h 1134400"/>
                <a:gd name="connsiteX13" fmla="*/ 663866 w 831255"/>
                <a:gd name="connsiteY13" fmla="*/ 1107224 h 1134400"/>
                <a:gd name="connsiteX14" fmla="*/ 766416 w 831255"/>
                <a:gd name="connsiteY14" fmla="*/ 996129 h 1134400"/>
                <a:gd name="connsiteX15" fmla="*/ 749325 w 831255"/>
                <a:gd name="connsiteY15" fmla="*/ 417152 h 1134400"/>
                <a:gd name="connsiteX16" fmla="*/ 830509 w 831255"/>
                <a:gd name="connsiteY16" fmla="*/ 113776 h 1134400"/>
                <a:gd name="connsiteX0" fmla="*/ 830509 w 831255"/>
                <a:gd name="connsiteY0" fmla="*/ 112222 h 1132846"/>
                <a:gd name="connsiteX1" fmla="*/ 693776 w 831255"/>
                <a:gd name="connsiteY1" fmla="*/ 9672 h 1132846"/>
                <a:gd name="connsiteX2" fmla="*/ 571999 w 831255"/>
                <a:gd name="connsiteY2" fmla="*/ 1126 h 1132846"/>
                <a:gd name="connsiteX3" fmla="*/ 465177 w 831255"/>
                <a:gd name="connsiteY3" fmla="*/ 9672 h 1132846"/>
                <a:gd name="connsiteX4" fmla="*/ 426721 w 831255"/>
                <a:gd name="connsiteY4" fmla="*/ 63084 h 1132846"/>
                <a:gd name="connsiteX5" fmla="*/ 351945 w 831255"/>
                <a:gd name="connsiteY5" fmla="*/ 82312 h 1132846"/>
                <a:gd name="connsiteX6" fmla="*/ 302807 w 831255"/>
                <a:gd name="connsiteY6" fmla="*/ 56674 h 1132846"/>
                <a:gd name="connsiteX7" fmla="*/ 302807 w 831255"/>
                <a:gd name="connsiteY7" fmla="*/ 9672 h 1132846"/>
                <a:gd name="connsiteX8" fmla="*/ 221621 w 831255"/>
                <a:gd name="connsiteY8" fmla="*/ 31037 h 1132846"/>
                <a:gd name="connsiteX9" fmla="*/ 101980 w 831255"/>
                <a:gd name="connsiteY9" fmla="*/ 88720 h 1132846"/>
                <a:gd name="connsiteX10" fmla="*/ 67797 w 831255"/>
                <a:gd name="connsiteY10" fmla="*/ 261773 h 1132846"/>
                <a:gd name="connsiteX11" fmla="*/ 20796 w 831255"/>
                <a:gd name="connsiteY11" fmla="*/ 802295 h 1132846"/>
                <a:gd name="connsiteX12" fmla="*/ 61388 w 831255"/>
                <a:gd name="connsiteY12" fmla="*/ 1105671 h 1132846"/>
                <a:gd name="connsiteX13" fmla="*/ 663866 w 831255"/>
                <a:gd name="connsiteY13" fmla="*/ 1105670 h 1132846"/>
                <a:gd name="connsiteX14" fmla="*/ 766416 w 831255"/>
                <a:gd name="connsiteY14" fmla="*/ 994575 h 1132846"/>
                <a:gd name="connsiteX15" fmla="*/ 749325 w 831255"/>
                <a:gd name="connsiteY15" fmla="*/ 415598 h 1132846"/>
                <a:gd name="connsiteX16" fmla="*/ 830509 w 831255"/>
                <a:gd name="connsiteY16" fmla="*/ 112222 h 1132846"/>
                <a:gd name="connsiteX0" fmla="*/ 830509 w 831153"/>
                <a:gd name="connsiteY0" fmla="*/ 111831 h 1132455"/>
                <a:gd name="connsiteX1" fmla="*/ 698049 w 831153"/>
                <a:gd name="connsiteY1" fmla="*/ 17827 h 1132455"/>
                <a:gd name="connsiteX2" fmla="*/ 571999 w 831153"/>
                <a:gd name="connsiteY2" fmla="*/ 735 h 1132455"/>
                <a:gd name="connsiteX3" fmla="*/ 465177 w 831153"/>
                <a:gd name="connsiteY3" fmla="*/ 9281 h 1132455"/>
                <a:gd name="connsiteX4" fmla="*/ 426721 w 831153"/>
                <a:gd name="connsiteY4" fmla="*/ 62693 h 1132455"/>
                <a:gd name="connsiteX5" fmla="*/ 351945 w 831153"/>
                <a:gd name="connsiteY5" fmla="*/ 81921 h 1132455"/>
                <a:gd name="connsiteX6" fmla="*/ 302807 w 831153"/>
                <a:gd name="connsiteY6" fmla="*/ 56283 h 1132455"/>
                <a:gd name="connsiteX7" fmla="*/ 302807 w 831153"/>
                <a:gd name="connsiteY7" fmla="*/ 9281 h 1132455"/>
                <a:gd name="connsiteX8" fmla="*/ 221621 w 831153"/>
                <a:gd name="connsiteY8" fmla="*/ 30646 h 1132455"/>
                <a:gd name="connsiteX9" fmla="*/ 101980 w 831153"/>
                <a:gd name="connsiteY9" fmla="*/ 88329 h 1132455"/>
                <a:gd name="connsiteX10" fmla="*/ 67797 w 831153"/>
                <a:gd name="connsiteY10" fmla="*/ 261382 h 1132455"/>
                <a:gd name="connsiteX11" fmla="*/ 20796 w 831153"/>
                <a:gd name="connsiteY11" fmla="*/ 801904 h 1132455"/>
                <a:gd name="connsiteX12" fmla="*/ 61388 w 831153"/>
                <a:gd name="connsiteY12" fmla="*/ 1105280 h 1132455"/>
                <a:gd name="connsiteX13" fmla="*/ 663866 w 831153"/>
                <a:gd name="connsiteY13" fmla="*/ 1105279 h 1132455"/>
                <a:gd name="connsiteX14" fmla="*/ 766416 w 831153"/>
                <a:gd name="connsiteY14" fmla="*/ 994184 h 1132455"/>
                <a:gd name="connsiteX15" fmla="*/ 749325 w 831153"/>
                <a:gd name="connsiteY15" fmla="*/ 415207 h 1132455"/>
                <a:gd name="connsiteX16" fmla="*/ 830509 w 831153"/>
                <a:gd name="connsiteY16" fmla="*/ 111831 h 1132455"/>
                <a:gd name="connsiteX0" fmla="*/ 830509 w 831153"/>
                <a:gd name="connsiteY0" fmla="*/ 111831 h 1132455"/>
                <a:gd name="connsiteX1" fmla="*/ 698049 w 831153"/>
                <a:gd name="connsiteY1" fmla="*/ 17827 h 1132455"/>
                <a:gd name="connsiteX2" fmla="*/ 571999 w 831153"/>
                <a:gd name="connsiteY2" fmla="*/ 735 h 1132455"/>
                <a:gd name="connsiteX3" fmla="*/ 465177 w 831153"/>
                <a:gd name="connsiteY3" fmla="*/ 9281 h 1132455"/>
                <a:gd name="connsiteX4" fmla="*/ 426721 w 831153"/>
                <a:gd name="connsiteY4" fmla="*/ 62693 h 1132455"/>
                <a:gd name="connsiteX5" fmla="*/ 351945 w 831153"/>
                <a:gd name="connsiteY5" fmla="*/ 81921 h 1132455"/>
                <a:gd name="connsiteX6" fmla="*/ 302807 w 831153"/>
                <a:gd name="connsiteY6" fmla="*/ 56283 h 1132455"/>
                <a:gd name="connsiteX7" fmla="*/ 302807 w 831153"/>
                <a:gd name="connsiteY7" fmla="*/ 9281 h 1132455"/>
                <a:gd name="connsiteX8" fmla="*/ 213075 w 831153"/>
                <a:gd name="connsiteY8" fmla="*/ 24237 h 1132455"/>
                <a:gd name="connsiteX9" fmla="*/ 101980 w 831153"/>
                <a:gd name="connsiteY9" fmla="*/ 88329 h 1132455"/>
                <a:gd name="connsiteX10" fmla="*/ 67797 w 831153"/>
                <a:gd name="connsiteY10" fmla="*/ 261382 h 1132455"/>
                <a:gd name="connsiteX11" fmla="*/ 20796 w 831153"/>
                <a:gd name="connsiteY11" fmla="*/ 801904 h 1132455"/>
                <a:gd name="connsiteX12" fmla="*/ 61388 w 831153"/>
                <a:gd name="connsiteY12" fmla="*/ 1105280 h 1132455"/>
                <a:gd name="connsiteX13" fmla="*/ 663866 w 831153"/>
                <a:gd name="connsiteY13" fmla="*/ 1105279 h 1132455"/>
                <a:gd name="connsiteX14" fmla="*/ 766416 w 831153"/>
                <a:gd name="connsiteY14" fmla="*/ 994184 h 1132455"/>
                <a:gd name="connsiteX15" fmla="*/ 749325 w 831153"/>
                <a:gd name="connsiteY15" fmla="*/ 415207 h 1132455"/>
                <a:gd name="connsiteX16" fmla="*/ 830509 w 831153"/>
                <a:gd name="connsiteY16" fmla="*/ 111831 h 1132455"/>
                <a:gd name="connsiteX0" fmla="*/ 830627 w 831271"/>
                <a:gd name="connsiteY0" fmla="*/ 111831 h 1132455"/>
                <a:gd name="connsiteX1" fmla="*/ 698167 w 831271"/>
                <a:gd name="connsiteY1" fmla="*/ 17827 h 1132455"/>
                <a:gd name="connsiteX2" fmla="*/ 572117 w 831271"/>
                <a:gd name="connsiteY2" fmla="*/ 735 h 1132455"/>
                <a:gd name="connsiteX3" fmla="*/ 465295 w 831271"/>
                <a:gd name="connsiteY3" fmla="*/ 9281 h 1132455"/>
                <a:gd name="connsiteX4" fmla="*/ 426839 w 831271"/>
                <a:gd name="connsiteY4" fmla="*/ 62693 h 1132455"/>
                <a:gd name="connsiteX5" fmla="*/ 352063 w 831271"/>
                <a:gd name="connsiteY5" fmla="*/ 81921 h 1132455"/>
                <a:gd name="connsiteX6" fmla="*/ 302925 w 831271"/>
                <a:gd name="connsiteY6" fmla="*/ 56283 h 1132455"/>
                <a:gd name="connsiteX7" fmla="*/ 302925 w 831271"/>
                <a:gd name="connsiteY7" fmla="*/ 9281 h 1132455"/>
                <a:gd name="connsiteX8" fmla="*/ 213193 w 831271"/>
                <a:gd name="connsiteY8" fmla="*/ 24237 h 1132455"/>
                <a:gd name="connsiteX9" fmla="*/ 102098 w 831271"/>
                <a:gd name="connsiteY9" fmla="*/ 88329 h 1132455"/>
                <a:gd name="connsiteX10" fmla="*/ 70051 w 831271"/>
                <a:gd name="connsiteY10" fmla="*/ 348976 h 1132455"/>
                <a:gd name="connsiteX11" fmla="*/ 20914 w 831271"/>
                <a:gd name="connsiteY11" fmla="*/ 801904 h 1132455"/>
                <a:gd name="connsiteX12" fmla="*/ 61506 w 831271"/>
                <a:gd name="connsiteY12" fmla="*/ 1105280 h 1132455"/>
                <a:gd name="connsiteX13" fmla="*/ 663984 w 831271"/>
                <a:gd name="connsiteY13" fmla="*/ 1105279 h 1132455"/>
                <a:gd name="connsiteX14" fmla="*/ 766534 w 831271"/>
                <a:gd name="connsiteY14" fmla="*/ 994184 h 1132455"/>
                <a:gd name="connsiteX15" fmla="*/ 749443 w 831271"/>
                <a:gd name="connsiteY15" fmla="*/ 415207 h 1132455"/>
                <a:gd name="connsiteX16" fmla="*/ 830627 w 831271"/>
                <a:gd name="connsiteY16" fmla="*/ 111831 h 1132455"/>
                <a:gd name="connsiteX0" fmla="*/ 829803 w 830447"/>
                <a:gd name="connsiteY0" fmla="*/ 111831 h 1132455"/>
                <a:gd name="connsiteX1" fmla="*/ 697343 w 830447"/>
                <a:gd name="connsiteY1" fmla="*/ 17827 h 1132455"/>
                <a:gd name="connsiteX2" fmla="*/ 571293 w 830447"/>
                <a:gd name="connsiteY2" fmla="*/ 735 h 1132455"/>
                <a:gd name="connsiteX3" fmla="*/ 464471 w 830447"/>
                <a:gd name="connsiteY3" fmla="*/ 9281 h 1132455"/>
                <a:gd name="connsiteX4" fmla="*/ 426015 w 830447"/>
                <a:gd name="connsiteY4" fmla="*/ 62693 h 1132455"/>
                <a:gd name="connsiteX5" fmla="*/ 351239 w 830447"/>
                <a:gd name="connsiteY5" fmla="*/ 81921 h 1132455"/>
                <a:gd name="connsiteX6" fmla="*/ 302101 w 830447"/>
                <a:gd name="connsiteY6" fmla="*/ 56283 h 1132455"/>
                <a:gd name="connsiteX7" fmla="*/ 302101 w 830447"/>
                <a:gd name="connsiteY7" fmla="*/ 9281 h 1132455"/>
                <a:gd name="connsiteX8" fmla="*/ 212369 w 830447"/>
                <a:gd name="connsiteY8" fmla="*/ 24237 h 1132455"/>
                <a:gd name="connsiteX9" fmla="*/ 101274 w 830447"/>
                <a:gd name="connsiteY9" fmla="*/ 88329 h 1132455"/>
                <a:gd name="connsiteX10" fmla="*/ 54272 w 830447"/>
                <a:gd name="connsiteY10" fmla="*/ 344703 h 1132455"/>
                <a:gd name="connsiteX11" fmla="*/ 20090 w 830447"/>
                <a:gd name="connsiteY11" fmla="*/ 801904 h 1132455"/>
                <a:gd name="connsiteX12" fmla="*/ 60682 w 830447"/>
                <a:gd name="connsiteY12" fmla="*/ 1105280 h 1132455"/>
                <a:gd name="connsiteX13" fmla="*/ 663160 w 830447"/>
                <a:gd name="connsiteY13" fmla="*/ 1105279 h 1132455"/>
                <a:gd name="connsiteX14" fmla="*/ 765710 w 830447"/>
                <a:gd name="connsiteY14" fmla="*/ 994184 h 1132455"/>
                <a:gd name="connsiteX15" fmla="*/ 748619 w 830447"/>
                <a:gd name="connsiteY15" fmla="*/ 415207 h 1132455"/>
                <a:gd name="connsiteX16" fmla="*/ 829803 w 830447"/>
                <a:gd name="connsiteY16" fmla="*/ 111831 h 1132455"/>
                <a:gd name="connsiteX0" fmla="*/ 829949 w 830593"/>
                <a:gd name="connsiteY0" fmla="*/ 111831 h 1130717"/>
                <a:gd name="connsiteX1" fmla="*/ 697489 w 830593"/>
                <a:gd name="connsiteY1" fmla="*/ 17827 h 1130717"/>
                <a:gd name="connsiteX2" fmla="*/ 571439 w 830593"/>
                <a:gd name="connsiteY2" fmla="*/ 735 h 1130717"/>
                <a:gd name="connsiteX3" fmla="*/ 464617 w 830593"/>
                <a:gd name="connsiteY3" fmla="*/ 9281 h 1130717"/>
                <a:gd name="connsiteX4" fmla="*/ 426161 w 830593"/>
                <a:gd name="connsiteY4" fmla="*/ 62693 h 1130717"/>
                <a:gd name="connsiteX5" fmla="*/ 351385 w 830593"/>
                <a:gd name="connsiteY5" fmla="*/ 81921 h 1130717"/>
                <a:gd name="connsiteX6" fmla="*/ 302247 w 830593"/>
                <a:gd name="connsiteY6" fmla="*/ 56283 h 1130717"/>
                <a:gd name="connsiteX7" fmla="*/ 302247 w 830593"/>
                <a:gd name="connsiteY7" fmla="*/ 9281 h 1130717"/>
                <a:gd name="connsiteX8" fmla="*/ 212515 w 830593"/>
                <a:gd name="connsiteY8" fmla="*/ 24237 h 1130717"/>
                <a:gd name="connsiteX9" fmla="*/ 101420 w 830593"/>
                <a:gd name="connsiteY9" fmla="*/ 88329 h 1130717"/>
                <a:gd name="connsiteX10" fmla="*/ 54418 w 830593"/>
                <a:gd name="connsiteY10" fmla="*/ 344703 h 1130717"/>
                <a:gd name="connsiteX11" fmla="*/ 20236 w 830593"/>
                <a:gd name="connsiteY11" fmla="*/ 801904 h 1130717"/>
                <a:gd name="connsiteX12" fmla="*/ 60828 w 830593"/>
                <a:gd name="connsiteY12" fmla="*/ 1105280 h 1130717"/>
                <a:gd name="connsiteX13" fmla="*/ 665442 w 830593"/>
                <a:gd name="connsiteY13" fmla="*/ 1101007 h 1130717"/>
                <a:gd name="connsiteX14" fmla="*/ 765856 w 830593"/>
                <a:gd name="connsiteY14" fmla="*/ 994184 h 1130717"/>
                <a:gd name="connsiteX15" fmla="*/ 748765 w 830593"/>
                <a:gd name="connsiteY15" fmla="*/ 415207 h 1130717"/>
                <a:gd name="connsiteX16" fmla="*/ 829949 w 830593"/>
                <a:gd name="connsiteY16" fmla="*/ 111831 h 1130717"/>
                <a:gd name="connsiteX0" fmla="*/ 822145 w 822789"/>
                <a:gd name="connsiteY0" fmla="*/ 111831 h 1130717"/>
                <a:gd name="connsiteX1" fmla="*/ 689685 w 822789"/>
                <a:gd name="connsiteY1" fmla="*/ 17827 h 1130717"/>
                <a:gd name="connsiteX2" fmla="*/ 563635 w 822789"/>
                <a:gd name="connsiteY2" fmla="*/ 735 h 1130717"/>
                <a:gd name="connsiteX3" fmla="*/ 456813 w 822789"/>
                <a:gd name="connsiteY3" fmla="*/ 9281 h 1130717"/>
                <a:gd name="connsiteX4" fmla="*/ 418357 w 822789"/>
                <a:gd name="connsiteY4" fmla="*/ 62693 h 1130717"/>
                <a:gd name="connsiteX5" fmla="*/ 343581 w 822789"/>
                <a:gd name="connsiteY5" fmla="*/ 81921 h 1130717"/>
                <a:gd name="connsiteX6" fmla="*/ 294443 w 822789"/>
                <a:gd name="connsiteY6" fmla="*/ 56283 h 1130717"/>
                <a:gd name="connsiteX7" fmla="*/ 294443 w 822789"/>
                <a:gd name="connsiteY7" fmla="*/ 9281 h 1130717"/>
                <a:gd name="connsiteX8" fmla="*/ 204711 w 822789"/>
                <a:gd name="connsiteY8" fmla="*/ 24237 h 1130717"/>
                <a:gd name="connsiteX9" fmla="*/ 93616 w 822789"/>
                <a:gd name="connsiteY9" fmla="*/ 88329 h 1130717"/>
                <a:gd name="connsiteX10" fmla="*/ 46614 w 822789"/>
                <a:gd name="connsiteY10" fmla="*/ 344703 h 1130717"/>
                <a:gd name="connsiteX11" fmla="*/ 12432 w 822789"/>
                <a:gd name="connsiteY11" fmla="*/ 801904 h 1130717"/>
                <a:gd name="connsiteX12" fmla="*/ 65843 w 822789"/>
                <a:gd name="connsiteY12" fmla="*/ 1105280 h 1130717"/>
                <a:gd name="connsiteX13" fmla="*/ 657638 w 822789"/>
                <a:gd name="connsiteY13" fmla="*/ 1101007 h 1130717"/>
                <a:gd name="connsiteX14" fmla="*/ 758052 w 822789"/>
                <a:gd name="connsiteY14" fmla="*/ 994184 h 1130717"/>
                <a:gd name="connsiteX15" fmla="*/ 740961 w 822789"/>
                <a:gd name="connsiteY15" fmla="*/ 415207 h 1130717"/>
                <a:gd name="connsiteX16" fmla="*/ 822145 w 822789"/>
                <a:gd name="connsiteY16" fmla="*/ 111831 h 1130717"/>
                <a:gd name="connsiteX0" fmla="*/ 817456 w 818100"/>
                <a:gd name="connsiteY0" fmla="*/ 111831 h 1124738"/>
                <a:gd name="connsiteX1" fmla="*/ 684996 w 818100"/>
                <a:gd name="connsiteY1" fmla="*/ 17827 h 1124738"/>
                <a:gd name="connsiteX2" fmla="*/ 558946 w 818100"/>
                <a:gd name="connsiteY2" fmla="*/ 735 h 1124738"/>
                <a:gd name="connsiteX3" fmla="*/ 452124 w 818100"/>
                <a:gd name="connsiteY3" fmla="*/ 9281 h 1124738"/>
                <a:gd name="connsiteX4" fmla="*/ 413668 w 818100"/>
                <a:gd name="connsiteY4" fmla="*/ 62693 h 1124738"/>
                <a:gd name="connsiteX5" fmla="*/ 338892 w 818100"/>
                <a:gd name="connsiteY5" fmla="*/ 81921 h 1124738"/>
                <a:gd name="connsiteX6" fmla="*/ 289754 w 818100"/>
                <a:gd name="connsiteY6" fmla="*/ 56283 h 1124738"/>
                <a:gd name="connsiteX7" fmla="*/ 289754 w 818100"/>
                <a:gd name="connsiteY7" fmla="*/ 9281 h 1124738"/>
                <a:gd name="connsiteX8" fmla="*/ 200022 w 818100"/>
                <a:gd name="connsiteY8" fmla="*/ 24237 h 1124738"/>
                <a:gd name="connsiteX9" fmla="*/ 88927 w 818100"/>
                <a:gd name="connsiteY9" fmla="*/ 88329 h 1124738"/>
                <a:gd name="connsiteX10" fmla="*/ 41925 w 818100"/>
                <a:gd name="connsiteY10" fmla="*/ 344703 h 1124738"/>
                <a:gd name="connsiteX11" fmla="*/ 7743 w 818100"/>
                <a:gd name="connsiteY11" fmla="*/ 801904 h 1124738"/>
                <a:gd name="connsiteX12" fmla="*/ 69700 w 818100"/>
                <a:gd name="connsiteY12" fmla="*/ 1096734 h 1124738"/>
                <a:gd name="connsiteX13" fmla="*/ 652949 w 818100"/>
                <a:gd name="connsiteY13" fmla="*/ 1101007 h 1124738"/>
                <a:gd name="connsiteX14" fmla="*/ 753363 w 818100"/>
                <a:gd name="connsiteY14" fmla="*/ 994184 h 1124738"/>
                <a:gd name="connsiteX15" fmla="*/ 736272 w 818100"/>
                <a:gd name="connsiteY15" fmla="*/ 415207 h 1124738"/>
                <a:gd name="connsiteX16" fmla="*/ 817456 w 818100"/>
                <a:gd name="connsiteY16" fmla="*/ 111831 h 1124738"/>
                <a:gd name="connsiteX0" fmla="*/ 816712 w 817356"/>
                <a:gd name="connsiteY0" fmla="*/ 111831 h 1112840"/>
                <a:gd name="connsiteX1" fmla="*/ 684252 w 817356"/>
                <a:gd name="connsiteY1" fmla="*/ 17827 h 1112840"/>
                <a:gd name="connsiteX2" fmla="*/ 558202 w 817356"/>
                <a:gd name="connsiteY2" fmla="*/ 735 h 1112840"/>
                <a:gd name="connsiteX3" fmla="*/ 451380 w 817356"/>
                <a:gd name="connsiteY3" fmla="*/ 9281 h 1112840"/>
                <a:gd name="connsiteX4" fmla="*/ 412924 w 817356"/>
                <a:gd name="connsiteY4" fmla="*/ 62693 h 1112840"/>
                <a:gd name="connsiteX5" fmla="*/ 338148 w 817356"/>
                <a:gd name="connsiteY5" fmla="*/ 81921 h 1112840"/>
                <a:gd name="connsiteX6" fmla="*/ 289010 w 817356"/>
                <a:gd name="connsiteY6" fmla="*/ 56283 h 1112840"/>
                <a:gd name="connsiteX7" fmla="*/ 289010 w 817356"/>
                <a:gd name="connsiteY7" fmla="*/ 9281 h 1112840"/>
                <a:gd name="connsiteX8" fmla="*/ 199278 w 817356"/>
                <a:gd name="connsiteY8" fmla="*/ 24237 h 1112840"/>
                <a:gd name="connsiteX9" fmla="*/ 88183 w 817356"/>
                <a:gd name="connsiteY9" fmla="*/ 88329 h 1112840"/>
                <a:gd name="connsiteX10" fmla="*/ 41181 w 817356"/>
                <a:gd name="connsiteY10" fmla="*/ 344703 h 1112840"/>
                <a:gd name="connsiteX11" fmla="*/ 6999 w 817356"/>
                <a:gd name="connsiteY11" fmla="*/ 801904 h 1112840"/>
                <a:gd name="connsiteX12" fmla="*/ 68956 w 817356"/>
                <a:gd name="connsiteY12" fmla="*/ 1096734 h 1112840"/>
                <a:gd name="connsiteX13" fmla="*/ 652205 w 817356"/>
                <a:gd name="connsiteY13" fmla="*/ 1101007 h 1112840"/>
                <a:gd name="connsiteX14" fmla="*/ 752619 w 817356"/>
                <a:gd name="connsiteY14" fmla="*/ 994184 h 1112840"/>
                <a:gd name="connsiteX15" fmla="*/ 735528 w 817356"/>
                <a:gd name="connsiteY15" fmla="*/ 415207 h 1112840"/>
                <a:gd name="connsiteX16" fmla="*/ 816712 w 817356"/>
                <a:gd name="connsiteY16" fmla="*/ 111831 h 1112840"/>
                <a:gd name="connsiteX0" fmla="*/ 816712 w 818869"/>
                <a:gd name="connsiteY0" fmla="*/ 111831 h 1112840"/>
                <a:gd name="connsiteX1" fmla="*/ 684252 w 818869"/>
                <a:gd name="connsiteY1" fmla="*/ 17827 h 1112840"/>
                <a:gd name="connsiteX2" fmla="*/ 558202 w 818869"/>
                <a:gd name="connsiteY2" fmla="*/ 735 h 1112840"/>
                <a:gd name="connsiteX3" fmla="*/ 451380 w 818869"/>
                <a:gd name="connsiteY3" fmla="*/ 9281 h 1112840"/>
                <a:gd name="connsiteX4" fmla="*/ 412924 w 818869"/>
                <a:gd name="connsiteY4" fmla="*/ 62693 h 1112840"/>
                <a:gd name="connsiteX5" fmla="*/ 338148 w 818869"/>
                <a:gd name="connsiteY5" fmla="*/ 81921 h 1112840"/>
                <a:gd name="connsiteX6" fmla="*/ 289010 w 818869"/>
                <a:gd name="connsiteY6" fmla="*/ 56283 h 1112840"/>
                <a:gd name="connsiteX7" fmla="*/ 289010 w 818869"/>
                <a:gd name="connsiteY7" fmla="*/ 9281 h 1112840"/>
                <a:gd name="connsiteX8" fmla="*/ 199278 w 818869"/>
                <a:gd name="connsiteY8" fmla="*/ 24237 h 1112840"/>
                <a:gd name="connsiteX9" fmla="*/ 88183 w 818869"/>
                <a:gd name="connsiteY9" fmla="*/ 88329 h 1112840"/>
                <a:gd name="connsiteX10" fmla="*/ 41181 w 818869"/>
                <a:gd name="connsiteY10" fmla="*/ 344703 h 1112840"/>
                <a:gd name="connsiteX11" fmla="*/ 6999 w 818869"/>
                <a:gd name="connsiteY11" fmla="*/ 801904 h 1112840"/>
                <a:gd name="connsiteX12" fmla="*/ 68956 w 818869"/>
                <a:gd name="connsiteY12" fmla="*/ 1096734 h 1112840"/>
                <a:gd name="connsiteX13" fmla="*/ 652205 w 818869"/>
                <a:gd name="connsiteY13" fmla="*/ 1101007 h 1112840"/>
                <a:gd name="connsiteX14" fmla="*/ 752619 w 818869"/>
                <a:gd name="connsiteY14" fmla="*/ 994184 h 1112840"/>
                <a:gd name="connsiteX15" fmla="*/ 765438 w 818869"/>
                <a:gd name="connsiteY15" fmla="*/ 421617 h 1112840"/>
                <a:gd name="connsiteX16" fmla="*/ 816712 w 818869"/>
                <a:gd name="connsiteY16" fmla="*/ 111831 h 1112840"/>
                <a:gd name="connsiteX0" fmla="*/ 816712 w 818869"/>
                <a:gd name="connsiteY0" fmla="*/ 111831 h 1112412"/>
                <a:gd name="connsiteX1" fmla="*/ 684252 w 818869"/>
                <a:gd name="connsiteY1" fmla="*/ 17827 h 1112412"/>
                <a:gd name="connsiteX2" fmla="*/ 558202 w 818869"/>
                <a:gd name="connsiteY2" fmla="*/ 735 h 1112412"/>
                <a:gd name="connsiteX3" fmla="*/ 451380 w 818869"/>
                <a:gd name="connsiteY3" fmla="*/ 9281 h 1112412"/>
                <a:gd name="connsiteX4" fmla="*/ 412924 w 818869"/>
                <a:gd name="connsiteY4" fmla="*/ 62693 h 1112412"/>
                <a:gd name="connsiteX5" fmla="*/ 338148 w 818869"/>
                <a:gd name="connsiteY5" fmla="*/ 81921 h 1112412"/>
                <a:gd name="connsiteX6" fmla="*/ 289010 w 818869"/>
                <a:gd name="connsiteY6" fmla="*/ 56283 h 1112412"/>
                <a:gd name="connsiteX7" fmla="*/ 289010 w 818869"/>
                <a:gd name="connsiteY7" fmla="*/ 9281 h 1112412"/>
                <a:gd name="connsiteX8" fmla="*/ 199278 w 818869"/>
                <a:gd name="connsiteY8" fmla="*/ 24237 h 1112412"/>
                <a:gd name="connsiteX9" fmla="*/ 88183 w 818869"/>
                <a:gd name="connsiteY9" fmla="*/ 88329 h 1112412"/>
                <a:gd name="connsiteX10" fmla="*/ 41181 w 818869"/>
                <a:gd name="connsiteY10" fmla="*/ 344703 h 1112412"/>
                <a:gd name="connsiteX11" fmla="*/ 6999 w 818869"/>
                <a:gd name="connsiteY11" fmla="*/ 801904 h 1112412"/>
                <a:gd name="connsiteX12" fmla="*/ 68956 w 818869"/>
                <a:gd name="connsiteY12" fmla="*/ 1096734 h 1112412"/>
                <a:gd name="connsiteX13" fmla="*/ 652205 w 818869"/>
                <a:gd name="connsiteY13" fmla="*/ 1101007 h 1112412"/>
                <a:gd name="connsiteX14" fmla="*/ 752619 w 818869"/>
                <a:gd name="connsiteY14" fmla="*/ 1000594 h 1112412"/>
                <a:gd name="connsiteX15" fmla="*/ 765438 w 818869"/>
                <a:gd name="connsiteY15" fmla="*/ 421617 h 1112412"/>
                <a:gd name="connsiteX16" fmla="*/ 816712 w 818869"/>
                <a:gd name="connsiteY16" fmla="*/ 111831 h 1112412"/>
                <a:gd name="connsiteX0" fmla="*/ 816712 w 818288"/>
                <a:gd name="connsiteY0" fmla="*/ 111831 h 1112412"/>
                <a:gd name="connsiteX1" fmla="*/ 684252 w 818288"/>
                <a:gd name="connsiteY1" fmla="*/ 17827 h 1112412"/>
                <a:gd name="connsiteX2" fmla="*/ 558202 w 818288"/>
                <a:gd name="connsiteY2" fmla="*/ 735 h 1112412"/>
                <a:gd name="connsiteX3" fmla="*/ 451380 w 818288"/>
                <a:gd name="connsiteY3" fmla="*/ 9281 h 1112412"/>
                <a:gd name="connsiteX4" fmla="*/ 412924 w 818288"/>
                <a:gd name="connsiteY4" fmla="*/ 62693 h 1112412"/>
                <a:gd name="connsiteX5" fmla="*/ 338148 w 818288"/>
                <a:gd name="connsiteY5" fmla="*/ 81921 h 1112412"/>
                <a:gd name="connsiteX6" fmla="*/ 289010 w 818288"/>
                <a:gd name="connsiteY6" fmla="*/ 56283 h 1112412"/>
                <a:gd name="connsiteX7" fmla="*/ 289010 w 818288"/>
                <a:gd name="connsiteY7" fmla="*/ 9281 h 1112412"/>
                <a:gd name="connsiteX8" fmla="*/ 199278 w 818288"/>
                <a:gd name="connsiteY8" fmla="*/ 24237 h 1112412"/>
                <a:gd name="connsiteX9" fmla="*/ 88183 w 818288"/>
                <a:gd name="connsiteY9" fmla="*/ 88329 h 1112412"/>
                <a:gd name="connsiteX10" fmla="*/ 41181 w 818288"/>
                <a:gd name="connsiteY10" fmla="*/ 344703 h 1112412"/>
                <a:gd name="connsiteX11" fmla="*/ 6999 w 818288"/>
                <a:gd name="connsiteY11" fmla="*/ 801904 h 1112412"/>
                <a:gd name="connsiteX12" fmla="*/ 68956 w 818288"/>
                <a:gd name="connsiteY12" fmla="*/ 1096734 h 1112412"/>
                <a:gd name="connsiteX13" fmla="*/ 652205 w 818288"/>
                <a:gd name="connsiteY13" fmla="*/ 1101007 h 1112412"/>
                <a:gd name="connsiteX14" fmla="*/ 752619 w 818288"/>
                <a:gd name="connsiteY14" fmla="*/ 1000594 h 1112412"/>
                <a:gd name="connsiteX15" fmla="*/ 756892 w 818288"/>
                <a:gd name="connsiteY15" fmla="*/ 472892 h 1112412"/>
                <a:gd name="connsiteX16" fmla="*/ 816712 w 818288"/>
                <a:gd name="connsiteY16" fmla="*/ 111831 h 1112412"/>
                <a:gd name="connsiteX0" fmla="*/ 816712 w 818288"/>
                <a:gd name="connsiteY0" fmla="*/ 111831 h 1112412"/>
                <a:gd name="connsiteX1" fmla="*/ 684252 w 818288"/>
                <a:gd name="connsiteY1" fmla="*/ 17827 h 1112412"/>
                <a:gd name="connsiteX2" fmla="*/ 558202 w 818288"/>
                <a:gd name="connsiteY2" fmla="*/ 735 h 1112412"/>
                <a:gd name="connsiteX3" fmla="*/ 451380 w 818288"/>
                <a:gd name="connsiteY3" fmla="*/ 9281 h 1112412"/>
                <a:gd name="connsiteX4" fmla="*/ 412924 w 818288"/>
                <a:gd name="connsiteY4" fmla="*/ 62693 h 1112412"/>
                <a:gd name="connsiteX5" fmla="*/ 338148 w 818288"/>
                <a:gd name="connsiteY5" fmla="*/ 81921 h 1112412"/>
                <a:gd name="connsiteX6" fmla="*/ 289010 w 818288"/>
                <a:gd name="connsiteY6" fmla="*/ 56283 h 1112412"/>
                <a:gd name="connsiteX7" fmla="*/ 282601 w 818288"/>
                <a:gd name="connsiteY7" fmla="*/ 5008 h 1112412"/>
                <a:gd name="connsiteX8" fmla="*/ 199278 w 818288"/>
                <a:gd name="connsiteY8" fmla="*/ 24237 h 1112412"/>
                <a:gd name="connsiteX9" fmla="*/ 88183 w 818288"/>
                <a:gd name="connsiteY9" fmla="*/ 88329 h 1112412"/>
                <a:gd name="connsiteX10" fmla="*/ 41181 w 818288"/>
                <a:gd name="connsiteY10" fmla="*/ 344703 h 1112412"/>
                <a:gd name="connsiteX11" fmla="*/ 6999 w 818288"/>
                <a:gd name="connsiteY11" fmla="*/ 801904 h 1112412"/>
                <a:gd name="connsiteX12" fmla="*/ 68956 w 818288"/>
                <a:gd name="connsiteY12" fmla="*/ 1096734 h 1112412"/>
                <a:gd name="connsiteX13" fmla="*/ 652205 w 818288"/>
                <a:gd name="connsiteY13" fmla="*/ 1101007 h 1112412"/>
                <a:gd name="connsiteX14" fmla="*/ 752619 w 818288"/>
                <a:gd name="connsiteY14" fmla="*/ 1000594 h 1112412"/>
                <a:gd name="connsiteX15" fmla="*/ 756892 w 818288"/>
                <a:gd name="connsiteY15" fmla="*/ 472892 h 1112412"/>
                <a:gd name="connsiteX16" fmla="*/ 816712 w 818288"/>
                <a:gd name="connsiteY16" fmla="*/ 111831 h 1112412"/>
                <a:gd name="connsiteX0" fmla="*/ 816712 w 818288"/>
                <a:gd name="connsiteY0" fmla="*/ 111831 h 1112412"/>
                <a:gd name="connsiteX1" fmla="*/ 684252 w 818288"/>
                <a:gd name="connsiteY1" fmla="*/ 17827 h 1112412"/>
                <a:gd name="connsiteX2" fmla="*/ 558202 w 818288"/>
                <a:gd name="connsiteY2" fmla="*/ 735 h 1112412"/>
                <a:gd name="connsiteX3" fmla="*/ 451380 w 818288"/>
                <a:gd name="connsiteY3" fmla="*/ 9281 h 1112412"/>
                <a:gd name="connsiteX4" fmla="*/ 412924 w 818288"/>
                <a:gd name="connsiteY4" fmla="*/ 62693 h 1112412"/>
                <a:gd name="connsiteX5" fmla="*/ 338148 w 818288"/>
                <a:gd name="connsiteY5" fmla="*/ 81921 h 1112412"/>
                <a:gd name="connsiteX6" fmla="*/ 289010 w 818288"/>
                <a:gd name="connsiteY6" fmla="*/ 56283 h 1112412"/>
                <a:gd name="connsiteX7" fmla="*/ 282601 w 818288"/>
                <a:gd name="connsiteY7" fmla="*/ 5008 h 1112412"/>
                <a:gd name="connsiteX8" fmla="*/ 199278 w 818288"/>
                <a:gd name="connsiteY8" fmla="*/ 24237 h 1112412"/>
                <a:gd name="connsiteX9" fmla="*/ 88183 w 818288"/>
                <a:gd name="connsiteY9" fmla="*/ 88329 h 1112412"/>
                <a:gd name="connsiteX10" fmla="*/ 41181 w 818288"/>
                <a:gd name="connsiteY10" fmla="*/ 344703 h 1112412"/>
                <a:gd name="connsiteX11" fmla="*/ 6999 w 818288"/>
                <a:gd name="connsiteY11" fmla="*/ 801904 h 1112412"/>
                <a:gd name="connsiteX12" fmla="*/ 68956 w 818288"/>
                <a:gd name="connsiteY12" fmla="*/ 1096734 h 1112412"/>
                <a:gd name="connsiteX13" fmla="*/ 652205 w 818288"/>
                <a:gd name="connsiteY13" fmla="*/ 1101007 h 1112412"/>
                <a:gd name="connsiteX14" fmla="*/ 752619 w 818288"/>
                <a:gd name="connsiteY14" fmla="*/ 1000594 h 1112412"/>
                <a:gd name="connsiteX15" fmla="*/ 756892 w 818288"/>
                <a:gd name="connsiteY15" fmla="*/ 472892 h 1112412"/>
                <a:gd name="connsiteX16" fmla="*/ 816712 w 818288"/>
                <a:gd name="connsiteY16" fmla="*/ 111831 h 111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18288" h="1112412">
                  <a:moveTo>
                    <a:pt x="816712" y="111831"/>
                  </a:moveTo>
                  <a:cubicBezTo>
                    <a:pt x="804605" y="35987"/>
                    <a:pt x="735882" y="32070"/>
                    <a:pt x="684252" y="17827"/>
                  </a:cubicBezTo>
                  <a:cubicBezTo>
                    <a:pt x="632622" y="3584"/>
                    <a:pt x="597014" y="2159"/>
                    <a:pt x="558202" y="735"/>
                  </a:cubicBezTo>
                  <a:cubicBezTo>
                    <a:pt x="519390" y="-689"/>
                    <a:pt x="475593" y="-1045"/>
                    <a:pt x="451380" y="9281"/>
                  </a:cubicBezTo>
                  <a:cubicBezTo>
                    <a:pt x="427167" y="19607"/>
                    <a:pt x="431796" y="50586"/>
                    <a:pt x="412924" y="62693"/>
                  </a:cubicBezTo>
                  <a:cubicBezTo>
                    <a:pt x="394052" y="74800"/>
                    <a:pt x="358800" y="82989"/>
                    <a:pt x="338148" y="81921"/>
                  </a:cubicBezTo>
                  <a:cubicBezTo>
                    <a:pt x="317496" y="80853"/>
                    <a:pt x="298268" y="69102"/>
                    <a:pt x="289010" y="56283"/>
                  </a:cubicBezTo>
                  <a:cubicBezTo>
                    <a:pt x="279752" y="43464"/>
                    <a:pt x="297556" y="8213"/>
                    <a:pt x="282601" y="5008"/>
                  </a:cubicBezTo>
                  <a:cubicBezTo>
                    <a:pt x="267646" y="1803"/>
                    <a:pt x="231681" y="10350"/>
                    <a:pt x="199278" y="24237"/>
                  </a:cubicBezTo>
                  <a:cubicBezTo>
                    <a:pt x="166875" y="38124"/>
                    <a:pt x="114532" y="34918"/>
                    <a:pt x="88183" y="88329"/>
                  </a:cubicBezTo>
                  <a:cubicBezTo>
                    <a:pt x="61834" y="141740"/>
                    <a:pt x="54712" y="225774"/>
                    <a:pt x="41181" y="344703"/>
                  </a:cubicBezTo>
                  <a:cubicBezTo>
                    <a:pt x="27650" y="463632"/>
                    <a:pt x="2370" y="676566"/>
                    <a:pt x="6999" y="801904"/>
                  </a:cubicBezTo>
                  <a:cubicBezTo>
                    <a:pt x="11628" y="927242"/>
                    <a:pt x="-36441" y="1076793"/>
                    <a:pt x="68956" y="1096734"/>
                  </a:cubicBezTo>
                  <a:cubicBezTo>
                    <a:pt x="174353" y="1116675"/>
                    <a:pt x="538261" y="1117030"/>
                    <a:pt x="652205" y="1101007"/>
                  </a:cubicBezTo>
                  <a:cubicBezTo>
                    <a:pt x="766149" y="1084984"/>
                    <a:pt x="745854" y="1116674"/>
                    <a:pt x="752619" y="1000594"/>
                  </a:cubicBezTo>
                  <a:cubicBezTo>
                    <a:pt x="759384" y="884514"/>
                    <a:pt x="746210" y="621019"/>
                    <a:pt x="756892" y="472892"/>
                  </a:cubicBezTo>
                  <a:cubicBezTo>
                    <a:pt x="767574" y="324765"/>
                    <a:pt x="828819" y="187675"/>
                    <a:pt x="816712" y="111831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C5B5AB4C-9302-4A1D-8977-13A3EE2E578F}"/>
                </a:ext>
              </a:extLst>
            </p:cNvPr>
            <p:cNvSpPr/>
            <p:nvPr/>
          </p:nvSpPr>
          <p:spPr>
            <a:xfrm rot="15094660">
              <a:off x="6544377" y="3085030"/>
              <a:ext cx="143560" cy="356577"/>
            </a:xfrm>
            <a:custGeom>
              <a:avLst/>
              <a:gdLst>
                <a:gd name="connsiteX0" fmla="*/ 6457 w 165048"/>
                <a:gd name="connsiteY0" fmla="*/ 44808 h 353407"/>
                <a:gd name="connsiteX1" fmla="*/ 61409 w 165048"/>
                <a:gd name="connsiteY1" fmla="*/ 847 h 353407"/>
                <a:gd name="connsiteX2" fmla="*/ 129550 w 165048"/>
                <a:gd name="connsiteY2" fmla="*/ 31620 h 353407"/>
                <a:gd name="connsiteX3" fmla="*/ 155927 w 165048"/>
                <a:gd name="connsiteY3" fmla="*/ 200872 h 353407"/>
                <a:gd name="connsiteX4" fmla="*/ 160323 w 165048"/>
                <a:gd name="connsiteY4" fmla="*/ 306379 h 353407"/>
                <a:gd name="connsiteX5" fmla="*/ 92182 w 165048"/>
                <a:gd name="connsiteY5" fmla="*/ 352539 h 353407"/>
                <a:gd name="connsiteX6" fmla="*/ 15250 w 165048"/>
                <a:gd name="connsiteY6" fmla="*/ 323964 h 353407"/>
                <a:gd name="connsiteX7" fmla="*/ 2061 w 165048"/>
                <a:gd name="connsiteY7" fmla="*/ 183287 h 353407"/>
                <a:gd name="connsiteX8" fmla="*/ 6457 w 165048"/>
                <a:gd name="connsiteY8" fmla="*/ 44808 h 353407"/>
                <a:gd name="connsiteX0" fmla="*/ 6885 w 165476"/>
                <a:gd name="connsiteY0" fmla="*/ 44808 h 352670"/>
                <a:gd name="connsiteX1" fmla="*/ 61837 w 165476"/>
                <a:gd name="connsiteY1" fmla="*/ 847 h 352670"/>
                <a:gd name="connsiteX2" fmla="*/ 129978 w 165476"/>
                <a:gd name="connsiteY2" fmla="*/ 31620 h 352670"/>
                <a:gd name="connsiteX3" fmla="*/ 156355 w 165476"/>
                <a:gd name="connsiteY3" fmla="*/ 200872 h 352670"/>
                <a:gd name="connsiteX4" fmla="*/ 160751 w 165476"/>
                <a:gd name="connsiteY4" fmla="*/ 306379 h 352670"/>
                <a:gd name="connsiteX5" fmla="*/ 92610 w 165476"/>
                <a:gd name="connsiteY5" fmla="*/ 352539 h 352670"/>
                <a:gd name="connsiteX6" fmla="*/ 22273 w 165476"/>
                <a:gd name="connsiteY6" fmla="*/ 315172 h 352670"/>
                <a:gd name="connsiteX7" fmla="*/ 2489 w 165476"/>
                <a:gd name="connsiteY7" fmla="*/ 183287 h 352670"/>
                <a:gd name="connsiteX8" fmla="*/ 6885 w 165476"/>
                <a:gd name="connsiteY8" fmla="*/ 44808 h 352670"/>
                <a:gd name="connsiteX0" fmla="*/ 6885 w 159537"/>
                <a:gd name="connsiteY0" fmla="*/ 44808 h 352733"/>
                <a:gd name="connsiteX1" fmla="*/ 61837 w 159537"/>
                <a:gd name="connsiteY1" fmla="*/ 847 h 352733"/>
                <a:gd name="connsiteX2" fmla="*/ 129978 w 159537"/>
                <a:gd name="connsiteY2" fmla="*/ 31620 h 352733"/>
                <a:gd name="connsiteX3" fmla="*/ 156355 w 159537"/>
                <a:gd name="connsiteY3" fmla="*/ 200872 h 352733"/>
                <a:gd name="connsiteX4" fmla="*/ 151959 w 159537"/>
                <a:gd name="connsiteY4" fmla="*/ 304181 h 352733"/>
                <a:gd name="connsiteX5" fmla="*/ 92610 w 159537"/>
                <a:gd name="connsiteY5" fmla="*/ 352539 h 352733"/>
                <a:gd name="connsiteX6" fmla="*/ 22273 w 159537"/>
                <a:gd name="connsiteY6" fmla="*/ 315172 h 352733"/>
                <a:gd name="connsiteX7" fmla="*/ 2489 w 159537"/>
                <a:gd name="connsiteY7" fmla="*/ 183287 h 352733"/>
                <a:gd name="connsiteX8" fmla="*/ 6885 w 159537"/>
                <a:gd name="connsiteY8" fmla="*/ 44808 h 352733"/>
                <a:gd name="connsiteX0" fmla="*/ 6885 w 156440"/>
                <a:gd name="connsiteY0" fmla="*/ 44449 h 352374"/>
                <a:gd name="connsiteX1" fmla="*/ 61837 w 156440"/>
                <a:gd name="connsiteY1" fmla="*/ 488 h 352374"/>
                <a:gd name="connsiteX2" fmla="*/ 129978 w 156440"/>
                <a:gd name="connsiteY2" fmla="*/ 31261 h 352374"/>
                <a:gd name="connsiteX3" fmla="*/ 149760 w 156440"/>
                <a:gd name="connsiteY3" fmla="*/ 171938 h 352374"/>
                <a:gd name="connsiteX4" fmla="*/ 151959 w 156440"/>
                <a:gd name="connsiteY4" fmla="*/ 303822 h 352374"/>
                <a:gd name="connsiteX5" fmla="*/ 92610 w 156440"/>
                <a:gd name="connsiteY5" fmla="*/ 352180 h 352374"/>
                <a:gd name="connsiteX6" fmla="*/ 22273 w 156440"/>
                <a:gd name="connsiteY6" fmla="*/ 314813 h 352374"/>
                <a:gd name="connsiteX7" fmla="*/ 2489 w 156440"/>
                <a:gd name="connsiteY7" fmla="*/ 182928 h 352374"/>
                <a:gd name="connsiteX8" fmla="*/ 6885 w 156440"/>
                <a:gd name="connsiteY8" fmla="*/ 44449 h 352374"/>
                <a:gd name="connsiteX0" fmla="*/ 6885 w 153367"/>
                <a:gd name="connsiteY0" fmla="*/ 44449 h 352607"/>
                <a:gd name="connsiteX1" fmla="*/ 61837 w 153367"/>
                <a:gd name="connsiteY1" fmla="*/ 488 h 352607"/>
                <a:gd name="connsiteX2" fmla="*/ 129978 w 153367"/>
                <a:gd name="connsiteY2" fmla="*/ 31261 h 352607"/>
                <a:gd name="connsiteX3" fmla="*/ 149760 w 153367"/>
                <a:gd name="connsiteY3" fmla="*/ 171938 h 352607"/>
                <a:gd name="connsiteX4" fmla="*/ 147562 w 153367"/>
                <a:gd name="connsiteY4" fmla="*/ 297228 h 352607"/>
                <a:gd name="connsiteX5" fmla="*/ 92610 w 153367"/>
                <a:gd name="connsiteY5" fmla="*/ 352180 h 352607"/>
                <a:gd name="connsiteX6" fmla="*/ 22273 w 153367"/>
                <a:gd name="connsiteY6" fmla="*/ 314813 h 352607"/>
                <a:gd name="connsiteX7" fmla="*/ 2489 w 153367"/>
                <a:gd name="connsiteY7" fmla="*/ 182928 h 352607"/>
                <a:gd name="connsiteX8" fmla="*/ 6885 w 153367"/>
                <a:gd name="connsiteY8" fmla="*/ 44449 h 352607"/>
                <a:gd name="connsiteX0" fmla="*/ 7178 w 153660"/>
                <a:gd name="connsiteY0" fmla="*/ 44449 h 352310"/>
                <a:gd name="connsiteX1" fmla="*/ 62130 w 153660"/>
                <a:gd name="connsiteY1" fmla="*/ 488 h 352310"/>
                <a:gd name="connsiteX2" fmla="*/ 130271 w 153660"/>
                <a:gd name="connsiteY2" fmla="*/ 31261 h 352310"/>
                <a:gd name="connsiteX3" fmla="*/ 150053 w 153660"/>
                <a:gd name="connsiteY3" fmla="*/ 171938 h 352310"/>
                <a:gd name="connsiteX4" fmla="*/ 147855 w 153660"/>
                <a:gd name="connsiteY4" fmla="*/ 297228 h 352310"/>
                <a:gd name="connsiteX5" fmla="*/ 92903 w 153660"/>
                <a:gd name="connsiteY5" fmla="*/ 352180 h 352310"/>
                <a:gd name="connsiteX6" fmla="*/ 26962 w 153660"/>
                <a:gd name="connsiteY6" fmla="*/ 308219 h 352310"/>
                <a:gd name="connsiteX7" fmla="*/ 2782 w 153660"/>
                <a:gd name="connsiteY7" fmla="*/ 182928 h 352310"/>
                <a:gd name="connsiteX8" fmla="*/ 7178 w 153660"/>
                <a:gd name="connsiteY8" fmla="*/ 44449 h 352310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82928 h 341473"/>
                <a:gd name="connsiteX8" fmla="*/ 7178 w 153958"/>
                <a:gd name="connsiteY8" fmla="*/ 44449 h 341473"/>
                <a:gd name="connsiteX0" fmla="*/ 5932 w 152712"/>
                <a:gd name="connsiteY0" fmla="*/ 44449 h 341473"/>
                <a:gd name="connsiteX1" fmla="*/ 60884 w 152712"/>
                <a:gd name="connsiteY1" fmla="*/ 488 h 341473"/>
                <a:gd name="connsiteX2" fmla="*/ 129025 w 152712"/>
                <a:gd name="connsiteY2" fmla="*/ 31261 h 341473"/>
                <a:gd name="connsiteX3" fmla="*/ 148807 w 152712"/>
                <a:gd name="connsiteY3" fmla="*/ 171938 h 341473"/>
                <a:gd name="connsiteX4" fmla="*/ 146609 w 152712"/>
                <a:gd name="connsiteY4" fmla="*/ 297228 h 341473"/>
                <a:gd name="connsiteX5" fmla="*/ 87260 w 152712"/>
                <a:gd name="connsiteY5" fmla="*/ 341190 h 341473"/>
                <a:gd name="connsiteX6" fmla="*/ 25716 w 152712"/>
                <a:gd name="connsiteY6" fmla="*/ 308219 h 341473"/>
                <a:gd name="connsiteX7" fmla="*/ 3734 w 152712"/>
                <a:gd name="connsiteY7" fmla="*/ 169740 h 341473"/>
                <a:gd name="connsiteX8" fmla="*/ 5932 w 152712"/>
                <a:gd name="connsiteY8" fmla="*/ 44449 h 341473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69740 h 341473"/>
                <a:gd name="connsiteX8" fmla="*/ 7178 w 153958"/>
                <a:gd name="connsiteY8" fmla="*/ 44449 h 341473"/>
                <a:gd name="connsiteX0" fmla="*/ 6886 w 153666"/>
                <a:gd name="connsiteY0" fmla="*/ 44449 h 341196"/>
                <a:gd name="connsiteX1" fmla="*/ 61838 w 153666"/>
                <a:gd name="connsiteY1" fmla="*/ 488 h 341196"/>
                <a:gd name="connsiteX2" fmla="*/ 129979 w 153666"/>
                <a:gd name="connsiteY2" fmla="*/ 31261 h 341196"/>
                <a:gd name="connsiteX3" fmla="*/ 149761 w 153666"/>
                <a:gd name="connsiteY3" fmla="*/ 171938 h 341196"/>
                <a:gd name="connsiteX4" fmla="*/ 147563 w 153666"/>
                <a:gd name="connsiteY4" fmla="*/ 297228 h 341196"/>
                <a:gd name="connsiteX5" fmla="*/ 88214 w 153666"/>
                <a:gd name="connsiteY5" fmla="*/ 341190 h 341196"/>
                <a:gd name="connsiteX6" fmla="*/ 22274 w 153666"/>
                <a:gd name="connsiteY6" fmla="*/ 295031 h 341196"/>
                <a:gd name="connsiteX7" fmla="*/ 2490 w 153666"/>
                <a:gd name="connsiteY7" fmla="*/ 169740 h 341196"/>
                <a:gd name="connsiteX8" fmla="*/ 6886 w 153666"/>
                <a:gd name="connsiteY8" fmla="*/ 44449 h 341196"/>
                <a:gd name="connsiteX0" fmla="*/ 6886 w 152380"/>
                <a:gd name="connsiteY0" fmla="*/ 44449 h 341216"/>
                <a:gd name="connsiteX1" fmla="*/ 61838 w 152380"/>
                <a:gd name="connsiteY1" fmla="*/ 488 h 341216"/>
                <a:gd name="connsiteX2" fmla="*/ 129979 w 152380"/>
                <a:gd name="connsiteY2" fmla="*/ 31261 h 341216"/>
                <a:gd name="connsiteX3" fmla="*/ 149761 w 152380"/>
                <a:gd name="connsiteY3" fmla="*/ 171938 h 341216"/>
                <a:gd name="connsiteX4" fmla="*/ 145365 w 152380"/>
                <a:gd name="connsiteY4" fmla="*/ 299426 h 341216"/>
                <a:gd name="connsiteX5" fmla="*/ 88214 w 152380"/>
                <a:gd name="connsiteY5" fmla="*/ 341190 h 341216"/>
                <a:gd name="connsiteX6" fmla="*/ 22274 w 152380"/>
                <a:gd name="connsiteY6" fmla="*/ 295031 h 341216"/>
                <a:gd name="connsiteX7" fmla="*/ 2490 w 152380"/>
                <a:gd name="connsiteY7" fmla="*/ 169740 h 341216"/>
                <a:gd name="connsiteX8" fmla="*/ 6886 w 152380"/>
                <a:gd name="connsiteY8" fmla="*/ 44449 h 341216"/>
                <a:gd name="connsiteX0" fmla="*/ 6886 w 152646"/>
                <a:gd name="connsiteY0" fmla="*/ 44449 h 339021"/>
                <a:gd name="connsiteX1" fmla="*/ 61838 w 152646"/>
                <a:gd name="connsiteY1" fmla="*/ 488 h 339021"/>
                <a:gd name="connsiteX2" fmla="*/ 129979 w 152646"/>
                <a:gd name="connsiteY2" fmla="*/ 31261 h 339021"/>
                <a:gd name="connsiteX3" fmla="*/ 149761 w 152646"/>
                <a:gd name="connsiteY3" fmla="*/ 171938 h 339021"/>
                <a:gd name="connsiteX4" fmla="*/ 145365 w 152646"/>
                <a:gd name="connsiteY4" fmla="*/ 299426 h 339021"/>
                <a:gd name="connsiteX5" fmla="*/ 83818 w 152646"/>
                <a:gd name="connsiteY5" fmla="*/ 338991 h 339021"/>
                <a:gd name="connsiteX6" fmla="*/ 22274 w 152646"/>
                <a:gd name="connsiteY6" fmla="*/ 295031 h 339021"/>
                <a:gd name="connsiteX7" fmla="*/ 2490 w 152646"/>
                <a:gd name="connsiteY7" fmla="*/ 169740 h 339021"/>
                <a:gd name="connsiteX8" fmla="*/ 6886 w 152646"/>
                <a:gd name="connsiteY8" fmla="*/ 44449 h 339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2646" h="339021">
                  <a:moveTo>
                    <a:pt x="6886" y="44449"/>
                  </a:moveTo>
                  <a:cubicBezTo>
                    <a:pt x="16777" y="16240"/>
                    <a:pt x="41323" y="2686"/>
                    <a:pt x="61838" y="488"/>
                  </a:cubicBezTo>
                  <a:cubicBezTo>
                    <a:pt x="82354" y="-1710"/>
                    <a:pt x="115325" y="2686"/>
                    <a:pt x="129979" y="31261"/>
                  </a:cubicBezTo>
                  <a:cubicBezTo>
                    <a:pt x="144633" y="59836"/>
                    <a:pt x="147197" y="127244"/>
                    <a:pt x="149761" y="171938"/>
                  </a:cubicBezTo>
                  <a:cubicBezTo>
                    <a:pt x="152325" y="216632"/>
                    <a:pt x="156355" y="271584"/>
                    <a:pt x="145365" y="299426"/>
                  </a:cubicBezTo>
                  <a:cubicBezTo>
                    <a:pt x="134375" y="327268"/>
                    <a:pt x="104333" y="339723"/>
                    <a:pt x="83818" y="338991"/>
                  </a:cubicBezTo>
                  <a:cubicBezTo>
                    <a:pt x="63303" y="338259"/>
                    <a:pt x="37294" y="323240"/>
                    <a:pt x="22274" y="295031"/>
                  </a:cubicBezTo>
                  <a:cubicBezTo>
                    <a:pt x="7254" y="266822"/>
                    <a:pt x="5055" y="211504"/>
                    <a:pt x="2490" y="169740"/>
                  </a:cubicBezTo>
                  <a:cubicBezTo>
                    <a:pt x="-75" y="127976"/>
                    <a:pt x="-3005" y="72658"/>
                    <a:pt x="6886" y="44449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3B13B69D-1BA7-404F-A9B9-D41D211B02D5}"/>
                </a:ext>
              </a:extLst>
            </p:cNvPr>
            <p:cNvSpPr/>
            <p:nvPr/>
          </p:nvSpPr>
          <p:spPr>
            <a:xfrm rot="11984028" flipH="1">
              <a:off x="6700982" y="2653874"/>
              <a:ext cx="197568" cy="623311"/>
            </a:xfrm>
            <a:custGeom>
              <a:avLst/>
              <a:gdLst>
                <a:gd name="connsiteX0" fmla="*/ 63868 w 187016"/>
                <a:gd name="connsiteY0" fmla="*/ 62019 h 502838"/>
                <a:gd name="connsiteX1" fmla="*/ 86420 w 187016"/>
                <a:gd name="connsiteY1" fmla="*/ 512 h 502838"/>
                <a:gd name="connsiteX2" fmla="*/ 168429 w 187016"/>
                <a:gd name="connsiteY2" fmla="*/ 47667 h 502838"/>
                <a:gd name="connsiteX3" fmla="*/ 156128 w 187016"/>
                <a:gd name="connsiteY3" fmla="*/ 271142 h 502838"/>
                <a:gd name="connsiteX4" fmla="*/ 186881 w 187016"/>
                <a:gd name="connsiteY4" fmla="*/ 412607 h 502838"/>
                <a:gd name="connsiteX5" fmla="*/ 141776 w 187016"/>
                <a:gd name="connsiteY5" fmla="*/ 363402 h 502838"/>
                <a:gd name="connsiteX6" fmla="*/ 162278 w 187016"/>
                <a:gd name="connsiteY6" fmla="*/ 490516 h 502838"/>
                <a:gd name="connsiteX7" fmla="*/ 117173 w 187016"/>
                <a:gd name="connsiteY7" fmla="*/ 394155 h 502838"/>
                <a:gd name="connsiteX8" fmla="*/ 113073 w 187016"/>
                <a:gd name="connsiteY8" fmla="*/ 502817 h 502838"/>
                <a:gd name="connsiteX9" fmla="*/ 86420 w 187016"/>
                <a:gd name="connsiteY9" fmla="*/ 404406 h 502838"/>
                <a:gd name="connsiteX10" fmla="*/ 59767 w 187016"/>
                <a:gd name="connsiteY10" fmla="*/ 500767 h 502838"/>
                <a:gd name="connsiteX11" fmla="*/ 53616 w 187016"/>
                <a:gd name="connsiteY11" fmla="*/ 402356 h 502838"/>
                <a:gd name="connsiteX12" fmla="*/ 311 w 187016"/>
                <a:gd name="connsiteY12" fmla="*/ 433109 h 502838"/>
                <a:gd name="connsiteX13" fmla="*/ 33114 w 187016"/>
                <a:gd name="connsiteY13" fmla="*/ 355201 h 502838"/>
                <a:gd name="connsiteX14" fmla="*/ 63868 w 187016"/>
                <a:gd name="connsiteY14" fmla="*/ 303945 h 502838"/>
                <a:gd name="connsiteX15" fmla="*/ 63868 w 187016"/>
                <a:gd name="connsiteY15" fmla="*/ 62019 h 502838"/>
                <a:gd name="connsiteX0" fmla="*/ 63868 w 187016"/>
                <a:gd name="connsiteY0" fmla="*/ 63996 h 504815"/>
                <a:gd name="connsiteX1" fmla="*/ 113073 w 187016"/>
                <a:gd name="connsiteY1" fmla="*/ 439 h 504815"/>
                <a:gd name="connsiteX2" fmla="*/ 168429 w 187016"/>
                <a:gd name="connsiteY2" fmla="*/ 49644 h 504815"/>
                <a:gd name="connsiteX3" fmla="*/ 156128 w 187016"/>
                <a:gd name="connsiteY3" fmla="*/ 273119 h 504815"/>
                <a:gd name="connsiteX4" fmla="*/ 186881 w 187016"/>
                <a:gd name="connsiteY4" fmla="*/ 414584 h 504815"/>
                <a:gd name="connsiteX5" fmla="*/ 141776 w 187016"/>
                <a:gd name="connsiteY5" fmla="*/ 365379 h 504815"/>
                <a:gd name="connsiteX6" fmla="*/ 162278 w 187016"/>
                <a:gd name="connsiteY6" fmla="*/ 492493 h 504815"/>
                <a:gd name="connsiteX7" fmla="*/ 117173 w 187016"/>
                <a:gd name="connsiteY7" fmla="*/ 396132 h 504815"/>
                <a:gd name="connsiteX8" fmla="*/ 113073 w 187016"/>
                <a:gd name="connsiteY8" fmla="*/ 504794 h 504815"/>
                <a:gd name="connsiteX9" fmla="*/ 86420 w 187016"/>
                <a:gd name="connsiteY9" fmla="*/ 406383 h 504815"/>
                <a:gd name="connsiteX10" fmla="*/ 59767 w 187016"/>
                <a:gd name="connsiteY10" fmla="*/ 502744 h 504815"/>
                <a:gd name="connsiteX11" fmla="*/ 53616 w 187016"/>
                <a:gd name="connsiteY11" fmla="*/ 404333 h 504815"/>
                <a:gd name="connsiteX12" fmla="*/ 311 w 187016"/>
                <a:gd name="connsiteY12" fmla="*/ 435086 h 504815"/>
                <a:gd name="connsiteX13" fmla="*/ 33114 w 187016"/>
                <a:gd name="connsiteY13" fmla="*/ 357178 h 504815"/>
                <a:gd name="connsiteX14" fmla="*/ 63868 w 187016"/>
                <a:gd name="connsiteY14" fmla="*/ 305922 h 504815"/>
                <a:gd name="connsiteX15" fmla="*/ 63868 w 187016"/>
                <a:gd name="connsiteY15" fmla="*/ 63996 h 504815"/>
                <a:gd name="connsiteX0" fmla="*/ 57718 w 187016"/>
                <a:gd name="connsiteY0" fmla="*/ 53366 h 504437"/>
                <a:gd name="connsiteX1" fmla="*/ 113073 w 187016"/>
                <a:gd name="connsiteY1" fmla="*/ 61 h 504437"/>
                <a:gd name="connsiteX2" fmla="*/ 168429 w 187016"/>
                <a:gd name="connsiteY2" fmla="*/ 49266 h 504437"/>
                <a:gd name="connsiteX3" fmla="*/ 156128 w 187016"/>
                <a:gd name="connsiteY3" fmla="*/ 272741 h 504437"/>
                <a:gd name="connsiteX4" fmla="*/ 186881 w 187016"/>
                <a:gd name="connsiteY4" fmla="*/ 414206 h 504437"/>
                <a:gd name="connsiteX5" fmla="*/ 141776 w 187016"/>
                <a:gd name="connsiteY5" fmla="*/ 365001 h 504437"/>
                <a:gd name="connsiteX6" fmla="*/ 162278 w 187016"/>
                <a:gd name="connsiteY6" fmla="*/ 492115 h 504437"/>
                <a:gd name="connsiteX7" fmla="*/ 117173 w 187016"/>
                <a:gd name="connsiteY7" fmla="*/ 395754 h 504437"/>
                <a:gd name="connsiteX8" fmla="*/ 113073 w 187016"/>
                <a:gd name="connsiteY8" fmla="*/ 504416 h 504437"/>
                <a:gd name="connsiteX9" fmla="*/ 86420 w 187016"/>
                <a:gd name="connsiteY9" fmla="*/ 406005 h 504437"/>
                <a:gd name="connsiteX10" fmla="*/ 59767 w 187016"/>
                <a:gd name="connsiteY10" fmla="*/ 502366 h 504437"/>
                <a:gd name="connsiteX11" fmla="*/ 53616 w 187016"/>
                <a:gd name="connsiteY11" fmla="*/ 403955 h 504437"/>
                <a:gd name="connsiteX12" fmla="*/ 311 w 187016"/>
                <a:gd name="connsiteY12" fmla="*/ 434708 h 504437"/>
                <a:gd name="connsiteX13" fmla="*/ 33114 w 187016"/>
                <a:gd name="connsiteY13" fmla="*/ 356800 h 504437"/>
                <a:gd name="connsiteX14" fmla="*/ 63868 w 187016"/>
                <a:gd name="connsiteY14" fmla="*/ 305544 h 504437"/>
                <a:gd name="connsiteX15" fmla="*/ 57718 w 187016"/>
                <a:gd name="connsiteY15" fmla="*/ 53366 h 5044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9767 w 189311"/>
                <a:gd name="connsiteY10" fmla="*/ 5028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57718 w 189311"/>
                <a:gd name="connsiteY0" fmla="*/ 53866 h 504917"/>
                <a:gd name="connsiteX1" fmla="*/ 113073 w 189311"/>
                <a:gd name="connsiteY1" fmla="*/ 561 h 504917"/>
                <a:gd name="connsiteX2" fmla="*/ 170479 w 189311"/>
                <a:gd name="connsiteY2" fmla="*/ 43615 h 504917"/>
                <a:gd name="connsiteX3" fmla="*/ 156128 w 189311"/>
                <a:gd name="connsiteY3" fmla="*/ 273241 h 504917"/>
                <a:gd name="connsiteX4" fmla="*/ 186881 w 189311"/>
                <a:gd name="connsiteY4" fmla="*/ 414706 h 504917"/>
                <a:gd name="connsiteX5" fmla="*/ 141776 w 189311"/>
                <a:gd name="connsiteY5" fmla="*/ 365501 h 504917"/>
                <a:gd name="connsiteX6" fmla="*/ 162278 w 189311"/>
                <a:gd name="connsiteY6" fmla="*/ 492615 h 504917"/>
                <a:gd name="connsiteX7" fmla="*/ 117173 w 189311"/>
                <a:gd name="connsiteY7" fmla="*/ 396254 h 504917"/>
                <a:gd name="connsiteX8" fmla="*/ 113073 w 189311"/>
                <a:gd name="connsiteY8" fmla="*/ 504916 h 504917"/>
                <a:gd name="connsiteX9" fmla="*/ 86420 w 189311"/>
                <a:gd name="connsiteY9" fmla="*/ 406505 h 504917"/>
                <a:gd name="connsiteX10" fmla="*/ 70019 w 189311"/>
                <a:gd name="connsiteY10" fmla="*/ 504917 h 504917"/>
                <a:gd name="connsiteX11" fmla="*/ 53616 w 189311"/>
                <a:gd name="connsiteY11" fmla="*/ 404455 h 504917"/>
                <a:gd name="connsiteX12" fmla="*/ 311 w 189311"/>
                <a:gd name="connsiteY12" fmla="*/ 435208 h 504917"/>
                <a:gd name="connsiteX13" fmla="*/ 33114 w 189311"/>
                <a:gd name="connsiteY13" fmla="*/ 357300 h 504917"/>
                <a:gd name="connsiteX14" fmla="*/ 63868 w 189311"/>
                <a:gd name="connsiteY14" fmla="*/ 306044 h 504917"/>
                <a:gd name="connsiteX15" fmla="*/ 57718 w 189311"/>
                <a:gd name="connsiteY15" fmla="*/ 53866 h 504917"/>
                <a:gd name="connsiteX0" fmla="*/ 57718 w 189311"/>
                <a:gd name="connsiteY0" fmla="*/ 53866 h 504958"/>
                <a:gd name="connsiteX1" fmla="*/ 113073 w 189311"/>
                <a:gd name="connsiteY1" fmla="*/ 561 h 504958"/>
                <a:gd name="connsiteX2" fmla="*/ 170479 w 189311"/>
                <a:gd name="connsiteY2" fmla="*/ 43615 h 504958"/>
                <a:gd name="connsiteX3" fmla="*/ 156128 w 189311"/>
                <a:gd name="connsiteY3" fmla="*/ 273241 h 504958"/>
                <a:gd name="connsiteX4" fmla="*/ 186881 w 189311"/>
                <a:gd name="connsiteY4" fmla="*/ 414706 h 504958"/>
                <a:gd name="connsiteX5" fmla="*/ 141776 w 189311"/>
                <a:gd name="connsiteY5" fmla="*/ 365501 h 504958"/>
                <a:gd name="connsiteX6" fmla="*/ 162278 w 189311"/>
                <a:gd name="connsiteY6" fmla="*/ 492615 h 504958"/>
                <a:gd name="connsiteX7" fmla="*/ 117173 w 189311"/>
                <a:gd name="connsiteY7" fmla="*/ 396254 h 504958"/>
                <a:gd name="connsiteX8" fmla="*/ 113073 w 189311"/>
                <a:gd name="connsiteY8" fmla="*/ 504916 h 504958"/>
                <a:gd name="connsiteX9" fmla="*/ 86420 w 189311"/>
                <a:gd name="connsiteY9" fmla="*/ 406505 h 504958"/>
                <a:gd name="connsiteX10" fmla="*/ 70019 w 189311"/>
                <a:gd name="connsiteY10" fmla="*/ 504917 h 504958"/>
                <a:gd name="connsiteX11" fmla="*/ 53616 w 189311"/>
                <a:gd name="connsiteY11" fmla="*/ 404455 h 504958"/>
                <a:gd name="connsiteX12" fmla="*/ 311 w 189311"/>
                <a:gd name="connsiteY12" fmla="*/ 435208 h 504958"/>
                <a:gd name="connsiteX13" fmla="*/ 33114 w 189311"/>
                <a:gd name="connsiteY13" fmla="*/ 357300 h 504958"/>
                <a:gd name="connsiteX14" fmla="*/ 63868 w 189311"/>
                <a:gd name="connsiteY14" fmla="*/ 306044 h 504958"/>
                <a:gd name="connsiteX15" fmla="*/ 57718 w 189311"/>
                <a:gd name="connsiteY15" fmla="*/ 53866 h 504958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5667 w 189311"/>
                <a:gd name="connsiteY10" fmla="*/ 4987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62647 w 194240"/>
                <a:gd name="connsiteY0" fmla="*/ 53866 h 504916"/>
                <a:gd name="connsiteX1" fmla="*/ 118002 w 194240"/>
                <a:gd name="connsiteY1" fmla="*/ 561 h 504916"/>
                <a:gd name="connsiteX2" fmla="*/ 175408 w 194240"/>
                <a:gd name="connsiteY2" fmla="*/ 43615 h 504916"/>
                <a:gd name="connsiteX3" fmla="*/ 161057 w 194240"/>
                <a:gd name="connsiteY3" fmla="*/ 273241 h 504916"/>
                <a:gd name="connsiteX4" fmla="*/ 191810 w 194240"/>
                <a:gd name="connsiteY4" fmla="*/ 414706 h 504916"/>
                <a:gd name="connsiteX5" fmla="*/ 146705 w 194240"/>
                <a:gd name="connsiteY5" fmla="*/ 365501 h 504916"/>
                <a:gd name="connsiteX6" fmla="*/ 167207 w 194240"/>
                <a:gd name="connsiteY6" fmla="*/ 492615 h 504916"/>
                <a:gd name="connsiteX7" fmla="*/ 122102 w 194240"/>
                <a:gd name="connsiteY7" fmla="*/ 396254 h 504916"/>
                <a:gd name="connsiteX8" fmla="*/ 118002 w 194240"/>
                <a:gd name="connsiteY8" fmla="*/ 504916 h 504916"/>
                <a:gd name="connsiteX9" fmla="*/ 91349 w 194240"/>
                <a:gd name="connsiteY9" fmla="*/ 406505 h 504916"/>
                <a:gd name="connsiteX10" fmla="*/ 60596 w 194240"/>
                <a:gd name="connsiteY10" fmla="*/ 498766 h 504916"/>
                <a:gd name="connsiteX11" fmla="*/ 58545 w 194240"/>
                <a:gd name="connsiteY11" fmla="*/ 404455 h 504916"/>
                <a:gd name="connsiteX12" fmla="*/ 5240 w 194240"/>
                <a:gd name="connsiteY12" fmla="*/ 435208 h 504916"/>
                <a:gd name="connsiteX13" fmla="*/ 38043 w 194240"/>
                <a:gd name="connsiteY13" fmla="*/ 357300 h 504916"/>
                <a:gd name="connsiteX14" fmla="*/ 68797 w 194240"/>
                <a:gd name="connsiteY14" fmla="*/ 306044 h 504916"/>
                <a:gd name="connsiteX15" fmla="*/ 62647 w 194240"/>
                <a:gd name="connsiteY15" fmla="*/ 53866 h 504916"/>
                <a:gd name="connsiteX0" fmla="*/ 55316 w 186909"/>
                <a:gd name="connsiteY0" fmla="*/ 53866 h 504916"/>
                <a:gd name="connsiteX1" fmla="*/ 110671 w 186909"/>
                <a:gd name="connsiteY1" fmla="*/ 561 h 504916"/>
                <a:gd name="connsiteX2" fmla="*/ 168077 w 186909"/>
                <a:gd name="connsiteY2" fmla="*/ 43615 h 504916"/>
                <a:gd name="connsiteX3" fmla="*/ 153726 w 186909"/>
                <a:gd name="connsiteY3" fmla="*/ 273241 h 504916"/>
                <a:gd name="connsiteX4" fmla="*/ 184479 w 186909"/>
                <a:gd name="connsiteY4" fmla="*/ 414706 h 504916"/>
                <a:gd name="connsiteX5" fmla="*/ 139374 w 186909"/>
                <a:gd name="connsiteY5" fmla="*/ 365501 h 504916"/>
                <a:gd name="connsiteX6" fmla="*/ 159876 w 186909"/>
                <a:gd name="connsiteY6" fmla="*/ 492615 h 504916"/>
                <a:gd name="connsiteX7" fmla="*/ 114771 w 186909"/>
                <a:gd name="connsiteY7" fmla="*/ 396254 h 504916"/>
                <a:gd name="connsiteX8" fmla="*/ 110671 w 186909"/>
                <a:gd name="connsiteY8" fmla="*/ 504916 h 504916"/>
                <a:gd name="connsiteX9" fmla="*/ 84018 w 186909"/>
                <a:gd name="connsiteY9" fmla="*/ 406505 h 504916"/>
                <a:gd name="connsiteX10" fmla="*/ 53265 w 186909"/>
                <a:gd name="connsiteY10" fmla="*/ 498766 h 504916"/>
                <a:gd name="connsiteX11" fmla="*/ 51214 w 186909"/>
                <a:gd name="connsiteY11" fmla="*/ 404455 h 504916"/>
                <a:gd name="connsiteX12" fmla="*/ 6110 w 186909"/>
                <a:gd name="connsiteY12" fmla="*/ 420856 h 504916"/>
                <a:gd name="connsiteX13" fmla="*/ 30712 w 186909"/>
                <a:gd name="connsiteY13" fmla="*/ 357300 h 504916"/>
                <a:gd name="connsiteX14" fmla="*/ 61466 w 186909"/>
                <a:gd name="connsiteY14" fmla="*/ 306044 h 504916"/>
                <a:gd name="connsiteX15" fmla="*/ 55316 w 186909"/>
                <a:gd name="connsiteY15" fmla="*/ 53866 h 504916"/>
                <a:gd name="connsiteX0" fmla="*/ 49504 w 181097"/>
                <a:gd name="connsiteY0" fmla="*/ 53866 h 504916"/>
                <a:gd name="connsiteX1" fmla="*/ 104859 w 181097"/>
                <a:gd name="connsiteY1" fmla="*/ 561 h 504916"/>
                <a:gd name="connsiteX2" fmla="*/ 162265 w 181097"/>
                <a:gd name="connsiteY2" fmla="*/ 43615 h 504916"/>
                <a:gd name="connsiteX3" fmla="*/ 147914 w 181097"/>
                <a:gd name="connsiteY3" fmla="*/ 273241 h 504916"/>
                <a:gd name="connsiteX4" fmla="*/ 178667 w 181097"/>
                <a:gd name="connsiteY4" fmla="*/ 414706 h 504916"/>
                <a:gd name="connsiteX5" fmla="*/ 133562 w 181097"/>
                <a:gd name="connsiteY5" fmla="*/ 365501 h 504916"/>
                <a:gd name="connsiteX6" fmla="*/ 154064 w 181097"/>
                <a:gd name="connsiteY6" fmla="*/ 492615 h 504916"/>
                <a:gd name="connsiteX7" fmla="*/ 108959 w 181097"/>
                <a:gd name="connsiteY7" fmla="*/ 396254 h 504916"/>
                <a:gd name="connsiteX8" fmla="*/ 104859 w 181097"/>
                <a:gd name="connsiteY8" fmla="*/ 504916 h 504916"/>
                <a:gd name="connsiteX9" fmla="*/ 78206 w 181097"/>
                <a:gd name="connsiteY9" fmla="*/ 406505 h 504916"/>
                <a:gd name="connsiteX10" fmla="*/ 47453 w 181097"/>
                <a:gd name="connsiteY10" fmla="*/ 498766 h 504916"/>
                <a:gd name="connsiteX11" fmla="*/ 41301 w 181097"/>
                <a:gd name="connsiteY11" fmla="*/ 400354 h 504916"/>
                <a:gd name="connsiteX12" fmla="*/ 298 w 181097"/>
                <a:gd name="connsiteY12" fmla="*/ 420856 h 504916"/>
                <a:gd name="connsiteX13" fmla="*/ 24900 w 181097"/>
                <a:gd name="connsiteY13" fmla="*/ 357300 h 504916"/>
                <a:gd name="connsiteX14" fmla="*/ 55654 w 181097"/>
                <a:gd name="connsiteY14" fmla="*/ 306044 h 504916"/>
                <a:gd name="connsiteX15" fmla="*/ 49504 w 181097"/>
                <a:gd name="connsiteY15" fmla="*/ 53866 h 504916"/>
                <a:gd name="connsiteX0" fmla="*/ 52664 w 184257"/>
                <a:gd name="connsiteY0" fmla="*/ 53866 h 504916"/>
                <a:gd name="connsiteX1" fmla="*/ 108019 w 184257"/>
                <a:gd name="connsiteY1" fmla="*/ 561 h 504916"/>
                <a:gd name="connsiteX2" fmla="*/ 165425 w 184257"/>
                <a:gd name="connsiteY2" fmla="*/ 43615 h 504916"/>
                <a:gd name="connsiteX3" fmla="*/ 151074 w 184257"/>
                <a:gd name="connsiteY3" fmla="*/ 273241 h 504916"/>
                <a:gd name="connsiteX4" fmla="*/ 181827 w 184257"/>
                <a:gd name="connsiteY4" fmla="*/ 414706 h 504916"/>
                <a:gd name="connsiteX5" fmla="*/ 136722 w 184257"/>
                <a:gd name="connsiteY5" fmla="*/ 365501 h 504916"/>
                <a:gd name="connsiteX6" fmla="*/ 157224 w 184257"/>
                <a:gd name="connsiteY6" fmla="*/ 492615 h 504916"/>
                <a:gd name="connsiteX7" fmla="*/ 112119 w 184257"/>
                <a:gd name="connsiteY7" fmla="*/ 396254 h 504916"/>
                <a:gd name="connsiteX8" fmla="*/ 108019 w 184257"/>
                <a:gd name="connsiteY8" fmla="*/ 504916 h 504916"/>
                <a:gd name="connsiteX9" fmla="*/ 81366 w 184257"/>
                <a:gd name="connsiteY9" fmla="*/ 406505 h 504916"/>
                <a:gd name="connsiteX10" fmla="*/ 50613 w 184257"/>
                <a:gd name="connsiteY10" fmla="*/ 498766 h 504916"/>
                <a:gd name="connsiteX11" fmla="*/ 44461 w 184257"/>
                <a:gd name="connsiteY11" fmla="*/ 400354 h 504916"/>
                <a:gd name="connsiteX12" fmla="*/ 3458 w 184257"/>
                <a:gd name="connsiteY12" fmla="*/ 420856 h 504916"/>
                <a:gd name="connsiteX13" fmla="*/ 28060 w 184257"/>
                <a:gd name="connsiteY13" fmla="*/ 357300 h 504916"/>
                <a:gd name="connsiteX14" fmla="*/ 58814 w 184257"/>
                <a:gd name="connsiteY14" fmla="*/ 306044 h 504916"/>
                <a:gd name="connsiteX15" fmla="*/ 52664 w 184257"/>
                <a:gd name="connsiteY15" fmla="*/ 53866 h 504916"/>
                <a:gd name="connsiteX0" fmla="*/ 52664 w 181873"/>
                <a:gd name="connsiteY0" fmla="*/ 53866 h 504916"/>
                <a:gd name="connsiteX1" fmla="*/ 108019 w 181873"/>
                <a:gd name="connsiteY1" fmla="*/ 561 h 504916"/>
                <a:gd name="connsiteX2" fmla="*/ 165425 w 181873"/>
                <a:gd name="connsiteY2" fmla="*/ 43615 h 504916"/>
                <a:gd name="connsiteX3" fmla="*/ 151074 w 181873"/>
                <a:gd name="connsiteY3" fmla="*/ 273241 h 504916"/>
                <a:gd name="connsiteX4" fmla="*/ 181827 w 181873"/>
                <a:gd name="connsiteY4" fmla="*/ 414706 h 504916"/>
                <a:gd name="connsiteX5" fmla="*/ 142873 w 181873"/>
                <a:gd name="connsiteY5" fmla="*/ 377802 h 504916"/>
                <a:gd name="connsiteX6" fmla="*/ 157224 w 181873"/>
                <a:gd name="connsiteY6" fmla="*/ 492615 h 504916"/>
                <a:gd name="connsiteX7" fmla="*/ 112119 w 181873"/>
                <a:gd name="connsiteY7" fmla="*/ 396254 h 504916"/>
                <a:gd name="connsiteX8" fmla="*/ 108019 w 181873"/>
                <a:gd name="connsiteY8" fmla="*/ 504916 h 504916"/>
                <a:gd name="connsiteX9" fmla="*/ 81366 w 181873"/>
                <a:gd name="connsiteY9" fmla="*/ 406505 h 504916"/>
                <a:gd name="connsiteX10" fmla="*/ 50613 w 181873"/>
                <a:gd name="connsiteY10" fmla="*/ 498766 h 504916"/>
                <a:gd name="connsiteX11" fmla="*/ 44461 w 181873"/>
                <a:gd name="connsiteY11" fmla="*/ 400354 h 504916"/>
                <a:gd name="connsiteX12" fmla="*/ 3458 w 181873"/>
                <a:gd name="connsiteY12" fmla="*/ 420856 h 504916"/>
                <a:gd name="connsiteX13" fmla="*/ 28060 w 181873"/>
                <a:gd name="connsiteY13" fmla="*/ 357300 h 504916"/>
                <a:gd name="connsiteX14" fmla="*/ 58814 w 181873"/>
                <a:gd name="connsiteY14" fmla="*/ 306044 h 504916"/>
                <a:gd name="connsiteX15" fmla="*/ 52664 w 181873"/>
                <a:gd name="connsiteY15" fmla="*/ 53866 h 504916"/>
                <a:gd name="connsiteX0" fmla="*/ 52664 w 181839"/>
                <a:gd name="connsiteY0" fmla="*/ 53866 h 504916"/>
                <a:gd name="connsiteX1" fmla="*/ 108019 w 181839"/>
                <a:gd name="connsiteY1" fmla="*/ 561 h 504916"/>
                <a:gd name="connsiteX2" fmla="*/ 165425 w 181839"/>
                <a:gd name="connsiteY2" fmla="*/ 43615 h 504916"/>
                <a:gd name="connsiteX3" fmla="*/ 151074 w 181839"/>
                <a:gd name="connsiteY3" fmla="*/ 273241 h 504916"/>
                <a:gd name="connsiteX4" fmla="*/ 181827 w 181839"/>
                <a:gd name="connsiteY4" fmla="*/ 414706 h 504916"/>
                <a:gd name="connsiteX5" fmla="*/ 146973 w 181839"/>
                <a:gd name="connsiteY5" fmla="*/ 386003 h 504916"/>
                <a:gd name="connsiteX6" fmla="*/ 157224 w 181839"/>
                <a:gd name="connsiteY6" fmla="*/ 492615 h 504916"/>
                <a:gd name="connsiteX7" fmla="*/ 112119 w 181839"/>
                <a:gd name="connsiteY7" fmla="*/ 396254 h 504916"/>
                <a:gd name="connsiteX8" fmla="*/ 108019 w 181839"/>
                <a:gd name="connsiteY8" fmla="*/ 504916 h 504916"/>
                <a:gd name="connsiteX9" fmla="*/ 81366 w 181839"/>
                <a:gd name="connsiteY9" fmla="*/ 406505 h 504916"/>
                <a:gd name="connsiteX10" fmla="*/ 50613 w 181839"/>
                <a:gd name="connsiteY10" fmla="*/ 498766 h 504916"/>
                <a:gd name="connsiteX11" fmla="*/ 44461 w 181839"/>
                <a:gd name="connsiteY11" fmla="*/ 400354 h 504916"/>
                <a:gd name="connsiteX12" fmla="*/ 3458 w 181839"/>
                <a:gd name="connsiteY12" fmla="*/ 420856 h 504916"/>
                <a:gd name="connsiteX13" fmla="*/ 28060 w 181839"/>
                <a:gd name="connsiteY13" fmla="*/ 357300 h 504916"/>
                <a:gd name="connsiteX14" fmla="*/ 58814 w 181839"/>
                <a:gd name="connsiteY14" fmla="*/ 306044 h 504916"/>
                <a:gd name="connsiteX15" fmla="*/ 52664 w 181839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270875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9467 h 510517"/>
                <a:gd name="connsiteX1" fmla="*/ 100203 w 183758"/>
                <a:gd name="connsiteY1" fmla="*/ 301 h 510517"/>
                <a:gd name="connsiteX2" fmla="*/ 165425 w 183758"/>
                <a:gd name="connsiteY2" fmla="*/ 49216 h 510517"/>
                <a:gd name="connsiteX3" fmla="*/ 151074 w 183758"/>
                <a:gd name="connsiteY3" fmla="*/ 278842 h 510517"/>
                <a:gd name="connsiteX4" fmla="*/ 181827 w 183758"/>
                <a:gd name="connsiteY4" fmla="*/ 420307 h 510517"/>
                <a:gd name="connsiteX5" fmla="*/ 146973 w 183758"/>
                <a:gd name="connsiteY5" fmla="*/ 391604 h 510517"/>
                <a:gd name="connsiteX6" fmla="*/ 157224 w 183758"/>
                <a:gd name="connsiteY6" fmla="*/ 498216 h 510517"/>
                <a:gd name="connsiteX7" fmla="*/ 112119 w 183758"/>
                <a:gd name="connsiteY7" fmla="*/ 401855 h 510517"/>
                <a:gd name="connsiteX8" fmla="*/ 108019 w 183758"/>
                <a:gd name="connsiteY8" fmla="*/ 510517 h 510517"/>
                <a:gd name="connsiteX9" fmla="*/ 81366 w 183758"/>
                <a:gd name="connsiteY9" fmla="*/ 412106 h 510517"/>
                <a:gd name="connsiteX10" fmla="*/ 50613 w 183758"/>
                <a:gd name="connsiteY10" fmla="*/ 504367 h 510517"/>
                <a:gd name="connsiteX11" fmla="*/ 44461 w 183758"/>
                <a:gd name="connsiteY11" fmla="*/ 405955 h 510517"/>
                <a:gd name="connsiteX12" fmla="*/ 3458 w 183758"/>
                <a:gd name="connsiteY12" fmla="*/ 426457 h 510517"/>
                <a:gd name="connsiteX13" fmla="*/ 28060 w 183758"/>
                <a:gd name="connsiteY13" fmla="*/ 362901 h 510517"/>
                <a:gd name="connsiteX14" fmla="*/ 56860 w 183758"/>
                <a:gd name="connsiteY14" fmla="*/ 233491 h 510517"/>
                <a:gd name="connsiteX15" fmla="*/ 52664 w 183758"/>
                <a:gd name="connsiteY15" fmla="*/ 59467 h 510517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85"/>
                <a:gd name="connsiteX1" fmla="*/ 100203 w 183622"/>
                <a:gd name="connsiteY1" fmla="*/ 555 h 510785"/>
                <a:gd name="connsiteX2" fmla="*/ 165425 w 183622"/>
                <a:gd name="connsiteY2" fmla="*/ 49470 h 510785"/>
                <a:gd name="connsiteX3" fmla="*/ 151074 w 183622"/>
                <a:gd name="connsiteY3" fmla="*/ 310357 h 510785"/>
                <a:gd name="connsiteX4" fmla="*/ 181827 w 183622"/>
                <a:gd name="connsiteY4" fmla="*/ 420561 h 510785"/>
                <a:gd name="connsiteX5" fmla="*/ 146973 w 183622"/>
                <a:gd name="connsiteY5" fmla="*/ 391858 h 510785"/>
                <a:gd name="connsiteX6" fmla="*/ 157224 w 183622"/>
                <a:gd name="connsiteY6" fmla="*/ 498470 h 510785"/>
                <a:gd name="connsiteX7" fmla="*/ 112119 w 183622"/>
                <a:gd name="connsiteY7" fmla="*/ 402109 h 510785"/>
                <a:gd name="connsiteX8" fmla="*/ 108019 w 183622"/>
                <a:gd name="connsiteY8" fmla="*/ 510771 h 510785"/>
                <a:gd name="connsiteX9" fmla="*/ 77459 w 183622"/>
                <a:gd name="connsiteY9" fmla="*/ 410406 h 510785"/>
                <a:gd name="connsiteX10" fmla="*/ 50613 w 183622"/>
                <a:gd name="connsiteY10" fmla="*/ 504621 h 510785"/>
                <a:gd name="connsiteX11" fmla="*/ 44461 w 183622"/>
                <a:gd name="connsiteY11" fmla="*/ 406209 h 510785"/>
                <a:gd name="connsiteX12" fmla="*/ 3458 w 183622"/>
                <a:gd name="connsiteY12" fmla="*/ 426711 h 510785"/>
                <a:gd name="connsiteX13" fmla="*/ 28060 w 183622"/>
                <a:gd name="connsiteY13" fmla="*/ 363155 h 510785"/>
                <a:gd name="connsiteX14" fmla="*/ 56860 w 183622"/>
                <a:gd name="connsiteY14" fmla="*/ 233745 h 510785"/>
                <a:gd name="connsiteX15" fmla="*/ 52664 w 183622"/>
                <a:gd name="connsiteY15" fmla="*/ 59721 h 510785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94408 h 545501"/>
                <a:gd name="connsiteX1" fmla="*/ 102157 w 183622"/>
                <a:gd name="connsiteY1" fmla="*/ 73 h 545501"/>
                <a:gd name="connsiteX2" fmla="*/ 165425 w 183622"/>
                <a:gd name="connsiteY2" fmla="*/ 84157 h 545501"/>
                <a:gd name="connsiteX3" fmla="*/ 151074 w 183622"/>
                <a:gd name="connsiteY3" fmla="*/ 345044 h 545501"/>
                <a:gd name="connsiteX4" fmla="*/ 181827 w 183622"/>
                <a:gd name="connsiteY4" fmla="*/ 455248 h 545501"/>
                <a:gd name="connsiteX5" fmla="*/ 146973 w 183622"/>
                <a:gd name="connsiteY5" fmla="*/ 426545 h 545501"/>
                <a:gd name="connsiteX6" fmla="*/ 157224 w 183622"/>
                <a:gd name="connsiteY6" fmla="*/ 533157 h 545501"/>
                <a:gd name="connsiteX7" fmla="*/ 112119 w 183622"/>
                <a:gd name="connsiteY7" fmla="*/ 436796 h 545501"/>
                <a:gd name="connsiteX8" fmla="*/ 108019 w 183622"/>
                <a:gd name="connsiteY8" fmla="*/ 545458 h 545501"/>
                <a:gd name="connsiteX9" fmla="*/ 77459 w 183622"/>
                <a:gd name="connsiteY9" fmla="*/ 445093 h 545501"/>
                <a:gd name="connsiteX10" fmla="*/ 50613 w 183622"/>
                <a:gd name="connsiteY10" fmla="*/ 539308 h 545501"/>
                <a:gd name="connsiteX11" fmla="*/ 44461 w 183622"/>
                <a:gd name="connsiteY11" fmla="*/ 440896 h 545501"/>
                <a:gd name="connsiteX12" fmla="*/ 3458 w 183622"/>
                <a:gd name="connsiteY12" fmla="*/ 461398 h 545501"/>
                <a:gd name="connsiteX13" fmla="*/ 28060 w 183622"/>
                <a:gd name="connsiteY13" fmla="*/ 397842 h 545501"/>
                <a:gd name="connsiteX14" fmla="*/ 56860 w 183622"/>
                <a:gd name="connsiteY14" fmla="*/ 268432 h 545501"/>
                <a:gd name="connsiteX15" fmla="*/ 52664 w 183622"/>
                <a:gd name="connsiteY15" fmla="*/ 94408 h 545501"/>
                <a:gd name="connsiteX0" fmla="*/ 52664 w 183622"/>
                <a:gd name="connsiteY0" fmla="*/ 99119 h 550212"/>
                <a:gd name="connsiteX1" fmla="*/ 102157 w 183622"/>
                <a:gd name="connsiteY1" fmla="*/ 4784 h 550212"/>
                <a:gd name="connsiteX2" fmla="*/ 165425 w 183622"/>
                <a:gd name="connsiteY2" fmla="*/ 49791 h 550212"/>
                <a:gd name="connsiteX3" fmla="*/ 151074 w 183622"/>
                <a:gd name="connsiteY3" fmla="*/ 349755 h 550212"/>
                <a:gd name="connsiteX4" fmla="*/ 181827 w 183622"/>
                <a:gd name="connsiteY4" fmla="*/ 459959 h 550212"/>
                <a:gd name="connsiteX5" fmla="*/ 146973 w 183622"/>
                <a:gd name="connsiteY5" fmla="*/ 431256 h 550212"/>
                <a:gd name="connsiteX6" fmla="*/ 157224 w 183622"/>
                <a:gd name="connsiteY6" fmla="*/ 537868 h 550212"/>
                <a:gd name="connsiteX7" fmla="*/ 112119 w 183622"/>
                <a:gd name="connsiteY7" fmla="*/ 441507 h 550212"/>
                <a:gd name="connsiteX8" fmla="*/ 108019 w 183622"/>
                <a:gd name="connsiteY8" fmla="*/ 550169 h 550212"/>
                <a:gd name="connsiteX9" fmla="*/ 77459 w 183622"/>
                <a:gd name="connsiteY9" fmla="*/ 449804 h 550212"/>
                <a:gd name="connsiteX10" fmla="*/ 50613 w 183622"/>
                <a:gd name="connsiteY10" fmla="*/ 544019 h 550212"/>
                <a:gd name="connsiteX11" fmla="*/ 44461 w 183622"/>
                <a:gd name="connsiteY11" fmla="*/ 445607 h 550212"/>
                <a:gd name="connsiteX12" fmla="*/ 3458 w 183622"/>
                <a:gd name="connsiteY12" fmla="*/ 466109 h 550212"/>
                <a:gd name="connsiteX13" fmla="*/ 28060 w 183622"/>
                <a:gd name="connsiteY13" fmla="*/ 402553 h 550212"/>
                <a:gd name="connsiteX14" fmla="*/ 56860 w 183622"/>
                <a:gd name="connsiteY14" fmla="*/ 273143 h 550212"/>
                <a:gd name="connsiteX15" fmla="*/ 52664 w 183622"/>
                <a:gd name="connsiteY15" fmla="*/ 99119 h 550212"/>
                <a:gd name="connsiteX0" fmla="*/ 52664 w 183622"/>
                <a:gd name="connsiteY0" fmla="*/ 52963 h 547041"/>
                <a:gd name="connsiteX1" fmla="*/ 102157 w 183622"/>
                <a:gd name="connsiteY1" fmla="*/ 1613 h 547041"/>
                <a:gd name="connsiteX2" fmla="*/ 165425 w 183622"/>
                <a:gd name="connsiteY2" fmla="*/ 46620 h 547041"/>
                <a:gd name="connsiteX3" fmla="*/ 151074 w 183622"/>
                <a:gd name="connsiteY3" fmla="*/ 346584 h 547041"/>
                <a:gd name="connsiteX4" fmla="*/ 181827 w 183622"/>
                <a:gd name="connsiteY4" fmla="*/ 456788 h 547041"/>
                <a:gd name="connsiteX5" fmla="*/ 146973 w 183622"/>
                <a:gd name="connsiteY5" fmla="*/ 428085 h 547041"/>
                <a:gd name="connsiteX6" fmla="*/ 157224 w 183622"/>
                <a:gd name="connsiteY6" fmla="*/ 534697 h 547041"/>
                <a:gd name="connsiteX7" fmla="*/ 112119 w 183622"/>
                <a:gd name="connsiteY7" fmla="*/ 438336 h 547041"/>
                <a:gd name="connsiteX8" fmla="*/ 108019 w 183622"/>
                <a:gd name="connsiteY8" fmla="*/ 546998 h 547041"/>
                <a:gd name="connsiteX9" fmla="*/ 77459 w 183622"/>
                <a:gd name="connsiteY9" fmla="*/ 446633 h 547041"/>
                <a:gd name="connsiteX10" fmla="*/ 50613 w 183622"/>
                <a:gd name="connsiteY10" fmla="*/ 540848 h 547041"/>
                <a:gd name="connsiteX11" fmla="*/ 44461 w 183622"/>
                <a:gd name="connsiteY11" fmla="*/ 442436 h 547041"/>
                <a:gd name="connsiteX12" fmla="*/ 3458 w 183622"/>
                <a:gd name="connsiteY12" fmla="*/ 462938 h 547041"/>
                <a:gd name="connsiteX13" fmla="*/ 28060 w 183622"/>
                <a:gd name="connsiteY13" fmla="*/ 399382 h 547041"/>
                <a:gd name="connsiteX14" fmla="*/ 56860 w 183622"/>
                <a:gd name="connsiteY14" fmla="*/ 269972 h 547041"/>
                <a:gd name="connsiteX15" fmla="*/ 52664 w 183622"/>
                <a:gd name="connsiteY15" fmla="*/ 52963 h 547041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3622" h="555612">
                  <a:moveTo>
                    <a:pt x="52664" y="61534"/>
                  </a:moveTo>
                  <a:cubicBezTo>
                    <a:pt x="59888" y="15179"/>
                    <a:pt x="81410" y="1472"/>
                    <a:pt x="100203" y="415"/>
                  </a:cubicBezTo>
                  <a:cubicBezTo>
                    <a:pt x="118996" y="-642"/>
                    <a:pt x="156947" y="-3932"/>
                    <a:pt x="165425" y="55191"/>
                  </a:cubicBezTo>
                  <a:cubicBezTo>
                    <a:pt x="173903" y="114314"/>
                    <a:pt x="148340" y="286794"/>
                    <a:pt x="151074" y="355155"/>
                  </a:cubicBezTo>
                  <a:cubicBezTo>
                    <a:pt x="153808" y="423516"/>
                    <a:pt x="192279" y="447868"/>
                    <a:pt x="181827" y="465359"/>
                  </a:cubicBezTo>
                  <a:cubicBezTo>
                    <a:pt x="171375" y="482850"/>
                    <a:pt x="151074" y="423671"/>
                    <a:pt x="146973" y="436656"/>
                  </a:cubicBezTo>
                  <a:cubicBezTo>
                    <a:pt x="142873" y="449641"/>
                    <a:pt x="171138" y="533553"/>
                    <a:pt x="157224" y="543268"/>
                  </a:cubicBezTo>
                  <a:cubicBezTo>
                    <a:pt x="143310" y="552983"/>
                    <a:pt x="120320" y="444857"/>
                    <a:pt x="112119" y="446907"/>
                  </a:cubicBezTo>
                  <a:cubicBezTo>
                    <a:pt x="103918" y="448957"/>
                    <a:pt x="123565" y="558094"/>
                    <a:pt x="108019" y="555569"/>
                  </a:cubicBezTo>
                  <a:cubicBezTo>
                    <a:pt x="92473" y="553044"/>
                    <a:pt x="87027" y="456229"/>
                    <a:pt x="77459" y="455204"/>
                  </a:cubicBezTo>
                  <a:cubicBezTo>
                    <a:pt x="67891" y="454179"/>
                    <a:pt x="67836" y="548164"/>
                    <a:pt x="50613" y="549419"/>
                  </a:cubicBezTo>
                  <a:cubicBezTo>
                    <a:pt x="33390" y="550674"/>
                    <a:pt x="52320" y="463992"/>
                    <a:pt x="44461" y="451007"/>
                  </a:cubicBezTo>
                  <a:cubicBezTo>
                    <a:pt x="36602" y="438022"/>
                    <a:pt x="16442" y="478685"/>
                    <a:pt x="3458" y="471509"/>
                  </a:cubicBezTo>
                  <a:cubicBezTo>
                    <a:pt x="-9526" y="464333"/>
                    <a:pt x="17467" y="429480"/>
                    <a:pt x="28060" y="407953"/>
                  </a:cubicBezTo>
                  <a:cubicBezTo>
                    <a:pt x="60144" y="359073"/>
                    <a:pt x="59236" y="343593"/>
                    <a:pt x="56860" y="278543"/>
                  </a:cubicBezTo>
                  <a:cubicBezTo>
                    <a:pt x="54484" y="213493"/>
                    <a:pt x="45440" y="107889"/>
                    <a:pt x="52664" y="61534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F4842C86-522D-42EA-8DAA-266CB1E436C9}"/>
                </a:ext>
              </a:extLst>
            </p:cNvPr>
            <p:cNvSpPr/>
            <p:nvPr/>
          </p:nvSpPr>
          <p:spPr>
            <a:xfrm rot="15776057">
              <a:off x="6290791" y="3113048"/>
              <a:ext cx="226497" cy="384246"/>
            </a:xfrm>
            <a:custGeom>
              <a:avLst/>
              <a:gdLst>
                <a:gd name="connsiteX0" fmla="*/ 26048 w 207295"/>
                <a:gd name="connsiteY0" fmla="*/ 89400 h 310281"/>
                <a:gd name="connsiteX1" fmla="*/ 88597 w 207295"/>
                <a:gd name="connsiteY1" fmla="*/ 44 h 310281"/>
                <a:gd name="connsiteX2" fmla="*/ 171995 w 207295"/>
                <a:gd name="connsiteY2" fmla="*/ 80464 h 310281"/>
                <a:gd name="connsiteX3" fmla="*/ 204758 w 207295"/>
                <a:gd name="connsiteY3" fmla="*/ 274067 h 310281"/>
                <a:gd name="connsiteX4" fmla="*/ 109446 w 207295"/>
                <a:gd name="connsiteY4" fmla="*/ 294916 h 310281"/>
                <a:gd name="connsiteX5" fmla="*/ 5199 w 207295"/>
                <a:gd name="connsiteY5" fmla="*/ 294916 h 310281"/>
                <a:gd name="connsiteX6" fmla="*/ 26048 w 207295"/>
                <a:gd name="connsiteY6" fmla="*/ 89400 h 310281"/>
                <a:gd name="connsiteX0" fmla="*/ 25027 w 206625"/>
                <a:gd name="connsiteY0" fmla="*/ 89400 h 324978"/>
                <a:gd name="connsiteX1" fmla="*/ 87576 w 206625"/>
                <a:gd name="connsiteY1" fmla="*/ 44 h 324978"/>
                <a:gd name="connsiteX2" fmla="*/ 170974 w 206625"/>
                <a:gd name="connsiteY2" fmla="*/ 80464 h 324978"/>
                <a:gd name="connsiteX3" fmla="*/ 203737 w 206625"/>
                <a:gd name="connsiteY3" fmla="*/ 274067 h 324978"/>
                <a:gd name="connsiteX4" fmla="*/ 102468 w 206625"/>
                <a:gd name="connsiteY4" fmla="*/ 321723 h 324978"/>
                <a:gd name="connsiteX5" fmla="*/ 4178 w 206625"/>
                <a:gd name="connsiteY5" fmla="*/ 294916 h 324978"/>
                <a:gd name="connsiteX6" fmla="*/ 25027 w 206625"/>
                <a:gd name="connsiteY6" fmla="*/ 89400 h 324978"/>
                <a:gd name="connsiteX0" fmla="*/ 25027 w 215052"/>
                <a:gd name="connsiteY0" fmla="*/ 89406 h 325089"/>
                <a:gd name="connsiteX1" fmla="*/ 87576 w 215052"/>
                <a:gd name="connsiteY1" fmla="*/ 50 h 325089"/>
                <a:gd name="connsiteX2" fmla="*/ 170974 w 215052"/>
                <a:gd name="connsiteY2" fmla="*/ 80470 h 325089"/>
                <a:gd name="connsiteX3" fmla="*/ 212673 w 215052"/>
                <a:gd name="connsiteY3" fmla="*/ 300880 h 325089"/>
                <a:gd name="connsiteX4" fmla="*/ 102468 w 215052"/>
                <a:gd name="connsiteY4" fmla="*/ 321729 h 325089"/>
                <a:gd name="connsiteX5" fmla="*/ 4178 w 215052"/>
                <a:gd name="connsiteY5" fmla="*/ 294922 h 325089"/>
                <a:gd name="connsiteX6" fmla="*/ 25027 w 215052"/>
                <a:gd name="connsiteY6" fmla="*/ 89406 h 325089"/>
                <a:gd name="connsiteX0" fmla="*/ 33149 w 223174"/>
                <a:gd name="connsiteY0" fmla="*/ 89406 h 331862"/>
                <a:gd name="connsiteX1" fmla="*/ 95698 w 223174"/>
                <a:gd name="connsiteY1" fmla="*/ 50 h 331862"/>
                <a:gd name="connsiteX2" fmla="*/ 179096 w 223174"/>
                <a:gd name="connsiteY2" fmla="*/ 80470 h 331862"/>
                <a:gd name="connsiteX3" fmla="*/ 220795 w 223174"/>
                <a:gd name="connsiteY3" fmla="*/ 300880 h 331862"/>
                <a:gd name="connsiteX4" fmla="*/ 110590 w 223174"/>
                <a:gd name="connsiteY4" fmla="*/ 321729 h 331862"/>
                <a:gd name="connsiteX5" fmla="*/ 3365 w 223174"/>
                <a:gd name="connsiteY5" fmla="*/ 309814 h 331862"/>
                <a:gd name="connsiteX6" fmla="*/ 33149 w 223174"/>
                <a:gd name="connsiteY6" fmla="*/ 89406 h 331862"/>
                <a:gd name="connsiteX0" fmla="*/ 23550 w 225489"/>
                <a:gd name="connsiteY0" fmla="*/ 104561 h 331102"/>
                <a:gd name="connsiteX1" fmla="*/ 98013 w 225489"/>
                <a:gd name="connsiteY1" fmla="*/ 312 h 331102"/>
                <a:gd name="connsiteX2" fmla="*/ 181411 w 225489"/>
                <a:gd name="connsiteY2" fmla="*/ 80732 h 331102"/>
                <a:gd name="connsiteX3" fmla="*/ 223110 w 225489"/>
                <a:gd name="connsiteY3" fmla="*/ 301142 h 331102"/>
                <a:gd name="connsiteX4" fmla="*/ 112905 w 225489"/>
                <a:gd name="connsiteY4" fmla="*/ 321991 h 331102"/>
                <a:gd name="connsiteX5" fmla="*/ 5680 w 225489"/>
                <a:gd name="connsiteY5" fmla="*/ 310076 h 331102"/>
                <a:gd name="connsiteX6" fmla="*/ 23550 w 225489"/>
                <a:gd name="connsiteY6" fmla="*/ 104561 h 331102"/>
                <a:gd name="connsiteX0" fmla="*/ 23550 w 227742"/>
                <a:gd name="connsiteY0" fmla="*/ 104561 h 331102"/>
                <a:gd name="connsiteX1" fmla="*/ 98013 w 227742"/>
                <a:gd name="connsiteY1" fmla="*/ 312 h 331102"/>
                <a:gd name="connsiteX2" fmla="*/ 196304 w 227742"/>
                <a:gd name="connsiteY2" fmla="*/ 80732 h 331102"/>
                <a:gd name="connsiteX3" fmla="*/ 223110 w 227742"/>
                <a:gd name="connsiteY3" fmla="*/ 301142 h 331102"/>
                <a:gd name="connsiteX4" fmla="*/ 112905 w 227742"/>
                <a:gd name="connsiteY4" fmla="*/ 321991 h 331102"/>
                <a:gd name="connsiteX5" fmla="*/ 5680 w 227742"/>
                <a:gd name="connsiteY5" fmla="*/ 310076 h 331102"/>
                <a:gd name="connsiteX6" fmla="*/ 23550 w 227742"/>
                <a:gd name="connsiteY6" fmla="*/ 104561 h 331102"/>
                <a:gd name="connsiteX0" fmla="*/ 19305 w 229454"/>
                <a:gd name="connsiteY0" fmla="*/ 68648 h 333403"/>
                <a:gd name="connsiteX1" fmla="*/ 99725 w 229454"/>
                <a:gd name="connsiteY1" fmla="*/ 141 h 333403"/>
                <a:gd name="connsiteX2" fmla="*/ 198016 w 229454"/>
                <a:gd name="connsiteY2" fmla="*/ 80561 h 333403"/>
                <a:gd name="connsiteX3" fmla="*/ 224822 w 229454"/>
                <a:gd name="connsiteY3" fmla="*/ 300971 h 333403"/>
                <a:gd name="connsiteX4" fmla="*/ 114617 w 229454"/>
                <a:gd name="connsiteY4" fmla="*/ 321820 h 333403"/>
                <a:gd name="connsiteX5" fmla="*/ 7392 w 229454"/>
                <a:gd name="connsiteY5" fmla="*/ 309905 h 333403"/>
                <a:gd name="connsiteX6" fmla="*/ 19305 w 229454"/>
                <a:gd name="connsiteY6" fmla="*/ 68648 h 333403"/>
                <a:gd name="connsiteX0" fmla="*/ 19305 w 226896"/>
                <a:gd name="connsiteY0" fmla="*/ 68558 h 333313"/>
                <a:gd name="connsiteX1" fmla="*/ 99725 w 226896"/>
                <a:gd name="connsiteY1" fmla="*/ 51 h 333313"/>
                <a:gd name="connsiteX2" fmla="*/ 180145 w 226896"/>
                <a:gd name="connsiteY2" fmla="*/ 62599 h 333313"/>
                <a:gd name="connsiteX3" fmla="*/ 224822 w 226896"/>
                <a:gd name="connsiteY3" fmla="*/ 300881 h 333313"/>
                <a:gd name="connsiteX4" fmla="*/ 114617 w 226896"/>
                <a:gd name="connsiteY4" fmla="*/ 321730 h 333313"/>
                <a:gd name="connsiteX5" fmla="*/ 7392 w 226896"/>
                <a:gd name="connsiteY5" fmla="*/ 309815 h 333313"/>
                <a:gd name="connsiteX6" fmla="*/ 19305 w 226896"/>
                <a:gd name="connsiteY6" fmla="*/ 68558 h 333313"/>
                <a:gd name="connsiteX0" fmla="*/ 18790 w 226497"/>
                <a:gd name="connsiteY0" fmla="*/ 95334 h 360089"/>
                <a:gd name="connsiteX1" fmla="*/ 84318 w 226497"/>
                <a:gd name="connsiteY1" fmla="*/ 20 h 360089"/>
                <a:gd name="connsiteX2" fmla="*/ 179630 w 226497"/>
                <a:gd name="connsiteY2" fmla="*/ 89375 h 360089"/>
                <a:gd name="connsiteX3" fmla="*/ 224307 w 226497"/>
                <a:gd name="connsiteY3" fmla="*/ 327657 h 360089"/>
                <a:gd name="connsiteX4" fmla="*/ 114102 w 226497"/>
                <a:gd name="connsiteY4" fmla="*/ 348506 h 360089"/>
                <a:gd name="connsiteX5" fmla="*/ 6877 w 226497"/>
                <a:gd name="connsiteY5" fmla="*/ 336591 h 360089"/>
                <a:gd name="connsiteX6" fmla="*/ 18790 w 226497"/>
                <a:gd name="connsiteY6" fmla="*/ 95334 h 360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6497" h="360089">
                  <a:moveTo>
                    <a:pt x="18790" y="95334"/>
                  </a:moveTo>
                  <a:cubicBezTo>
                    <a:pt x="31697" y="39239"/>
                    <a:pt x="57511" y="1013"/>
                    <a:pt x="84318" y="20"/>
                  </a:cubicBezTo>
                  <a:cubicBezTo>
                    <a:pt x="111125" y="-973"/>
                    <a:pt x="156299" y="34769"/>
                    <a:pt x="179630" y="89375"/>
                  </a:cubicBezTo>
                  <a:cubicBezTo>
                    <a:pt x="202961" y="143981"/>
                    <a:pt x="235228" y="284469"/>
                    <a:pt x="224307" y="327657"/>
                  </a:cubicBezTo>
                  <a:cubicBezTo>
                    <a:pt x="213386" y="370845"/>
                    <a:pt x="147362" y="345031"/>
                    <a:pt x="114102" y="348506"/>
                  </a:cubicBezTo>
                  <a:cubicBezTo>
                    <a:pt x="80842" y="351981"/>
                    <a:pt x="22762" y="378786"/>
                    <a:pt x="6877" y="336591"/>
                  </a:cubicBezTo>
                  <a:cubicBezTo>
                    <a:pt x="-9008" y="294396"/>
                    <a:pt x="5883" y="151429"/>
                    <a:pt x="18790" y="95334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r>
                <a:rPr lang="en-US" sz="2700" dirty="0">
                  <a:solidFill>
                    <a:prstClr val="white"/>
                  </a:solidFill>
                  <a:latin typeface="Calibri" panose="020F0502020204030204"/>
                </a:rPr>
                <a:t>        </a:t>
              </a:r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04E0DFDD-751F-4887-9B56-CDEBA15C4A30}"/>
                </a:ext>
              </a:extLst>
            </p:cNvPr>
            <p:cNvSpPr/>
            <p:nvPr/>
          </p:nvSpPr>
          <p:spPr>
            <a:xfrm rot="19548597">
              <a:off x="5644252" y="5172970"/>
              <a:ext cx="294228" cy="112275"/>
            </a:xfrm>
            <a:custGeom>
              <a:avLst/>
              <a:gdLst>
                <a:gd name="connsiteX0" fmla="*/ 221209 w 244329"/>
                <a:gd name="connsiteY0" fmla="*/ 9633 h 114404"/>
                <a:gd name="connsiteX1" fmla="*/ 237008 w 244329"/>
                <a:gd name="connsiteY1" fmla="*/ 88631 h 114404"/>
                <a:gd name="connsiteX2" fmla="*/ 126411 w 244329"/>
                <a:gd name="connsiteY2" fmla="*/ 102456 h 114404"/>
                <a:gd name="connsiteX3" fmla="*/ 15 w 244329"/>
                <a:gd name="connsiteY3" fmla="*/ 108380 h 114404"/>
                <a:gd name="connsiteX4" fmla="*/ 118511 w 244329"/>
                <a:gd name="connsiteY4" fmla="*/ 11608 h 114404"/>
                <a:gd name="connsiteX5" fmla="*/ 221209 w 244329"/>
                <a:gd name="connsiteY5" fmla="*/ 9633 h 114404"/>
                <a:gd name="connsiteX0" fmla="*/ 223184 w 246304"/>
                <a:gd name="connsiteY0" fmla="*/ 8926 h 102196"/>
                <a:gd name="connsiteX1" fmla="*/ 238983 w 246304"/>
                <a:gd name="connsiteY1" fmla="*/ 87924 h 102196"/>
                <a:gd name="connsiteX2" fmla="*/ 128386 w 246304"/>
                <a:gd name="connsiteY2" fmla="*/ 101749 h 102196"/>
                <a:gd name="connsiteX3" fmla="*/ 15 w 246304"/>
                <a:gd name="connsiteY3" fmla="*/ 89899 h 102196"/>
                <a:gd name="connsiteX4" fmla="*/ 120486 w 246304"/>
                <a:gd name="connsiteY4" fmla="*/ 10901 h 102196"/>
                <a:gd name="connsiteX5" fmla="*/ 223184 w 246304"/>
                <a:gd name="connsiteY5" fmla="*/ 8926 h 102196"/>
                <a:gd name="connsiteX0" fmla="*/ 223184 w 246889"/>
                <a:gd name="connsiteY0" fmla="*/ 8926 h 97266"/>
                <a:gd name="connsiteX1" fmla="*/ 238983 w 246889"/>
                <a:gd name="connsiteY1" fmla="*/ 87924 h 97266"/>
                <a:gd name="connsiteX2" fmla="*/ 120486 w 246889"/>
                <a:gd name="connsiteY2" fmla="*/ 91875 h 97266"/>
                <a:gd name="connsiteX3" fmla="*/ 15 w 246889"/>
                <a:gd name="connsiteY3" fmla="*/ 89899 h 97266"/>
                <a:gd name="connsiteX4" fmla="*/ 120486 w 246889"/>
                <a:gd name="connsiteY4" fmla="*/ 10901 h 97266"/>
                <a:gd name="connsiteX5" fmla="*/ 223184 w 246889"/>
                <a:gd name="connsiteY5" fmla="*/ 8926 h 97266"/>
                <a:gd name="connsiteX0" fmla="*/ 223194 w 248288"/>
                <a:gd name="connsiteY0" fmla="*/ 4930 h 93270"/>
                <a:gd name="connsiteX1" fmla="*/ 238993 w 248288"/>
                <a:gd name="connsiteY1" fmla="*/ 83928 h 93270"/>
                <a:gd name="connsiteX2" fmla="*/ 120496 w 248288"/>
                <a:gd name="connsiteY2" fmla="*/ 87879 h 93270"/>
                <a:gd name="connsiteX3" fmla="*/ 25 w 248288"/>
                <a:gd name="connsiteY3" fmla="*/ 85903 h 93270"/>
                <a:gd name="connsiteX4" fmla="*/ 84947 w 248288"/>
                <a:gd name="connsiteY4" fmla="*/ 16780 h 93270"/>
                <a:gd name="connsiteX5" fmla="*/ 223194 w 248288"/>
                <a:gd name="connsiteY5" fmla="*/ 4930 h 93270"/>
                <a:gd name="connsiteX0" fmla="*/ 223184 w 246683"/>
                <a:gd name="connsiteY0" fmla="*/ 13745 h 102085"/>
                <a:gd name="connsiteX1" fmla="*/ 238983 w 246683"/>
                <a:gd name="connsiteY1" fmla="*/ 92743 h 102085"/>
                <a:gd name="connsiteX2" fmla="*/ 120486 w 246683"/>
                <a:gd name="connsiteY2" fmla="*/ 96694 h 102085"/>
                <a:gd name="connsiteX3" fmla="*/ 15 w 246683"/>
                <a:gd name="connsiteY3" fmla="*/ 94718 h 102085"/>
                <a:gd name="connsiteX4" fmla="*/ 126411 w 246683"/>
                <a:gd name="connsiteY4" fmla="*/ 7820 h 102085"/>
                <a:gd name="connsiteX5" fmla="*/ 223184 w 246683"/>
                <a:gd name="connsiteY5" fmla="*/ 13745 h 102085"/>
                <a:gd name="connsiteX0" fmla="*/ 223187 w 246686"/>
                <a:gd name="connsiteY0" fmla="*/ 7550 h 95890"/>
                <a:gd name="connsiteX1" fmla="*/ 238986 w 246686"/>
                <a:gd name="connsiteY1" fmla="*/ 86548 h 95890"/>
                <a:gd name="connsiteX2" fmla="*/ 120489 w 246686"/>
                <a:gd name="connsiteY2" fmla="*/ 90499 h 95890"/>
                <a:gd name="connsiteX3" fmla="*/ 18 w 246686"/>
                <a:gd name="connsiteY3" fmla="*/ 88523 h 95890"/>
                <a:gd name="connsiteX4" fmla="*/ 126414 w 246686"/>
                <a:gd name="connsiteY4" fmla="*/ 1625 h 95890"/>
                <a:gd name="connsiteX5" fmla="*/ 223187 w 246686"/>
                <a:gd name="connsiteY5" fmla="*/ 7550 h 95890"/>
                <a:gd name="connsiteX0" fmla="*/ 227133 w 248013"/>
                <a:gd name="connsiteY0" fmla="*/ 13746 h 102086"/>
                <a:gd name="connsiteX1" fmla="*/ 238983 w 248013"/>
                <a:gd name="connsiteY1" fmla="*/ 92744 h 102086"/>
                <a:gd name="connsiteX2" fmla="*/ 120486 w 248013"/>
                <a:gd name="connsiteY2" fmla="*/ 96695 h 102086"/>
                <a:gd name="connsiteX3" fmla="*/ 15 w 248013"/>
                <a:gd name="connsiteY3" fmla="*/ 94719 h 102086"/>
                <a:gd name="connsiteX4" fmla="*/ 126411 w 248013"/>
                <a:gd name="connsiteY4" fmla="*/ 7821 h 102086"/>
                <a:gd name="connsiteX5" fmla="*/ 227133 w 248013"/>
                <a:gd name="connsiteY5" fmla="*/ 13746 h 102086"/>
                <a:gd name="connsiteX0" fmla="*/ 227133 w 249041"/>
                <a:gd name="connsiteY0" fmla="*/ 11407 h 99747"/>
                <a:gd name="connsiteX1" fmla="*/ 238983 w 249041"/>
                <a:gd name="connsiteY1" fmla="*/ 90405 h 99747"/>
                <a:gd name="connsiteX2" fmla="*/ 120486 w 249041"/>
                <a:gd name="connsiteY2" fmla="*/ 94356 h 99747"/>
                <a:gd name="connsiteX3" fmla="*/ 15 w 249041"/>
                <a:gd name="connsiteY3" fmla="*/ 92380 h 99747"/>
                <a:gd name="connsiteX4" fmla="*/ 126411 w 249041"/>
                <a:gd name="connsiteY4" fmla="*/ 5482 h 99747"/>
                <a:gd name="connsiteX5" fmla="*/ 227133 w 249041"/>
                <a:gd name="connsiteY5" fmla="*/ 11407 h 99747"/>
                <a:gd name="connsiteX0" fmla="*/ 227133 w 243144"/>
                <a:gd name="connsiteY0" fmla="*/ 11407 h 101983"/>
                <a:gd name="connsiteX1" fmla="*/ 238983 w 243144"/>
                <a:gd name="connsiteY1" fmla="*/ 90405 h 101983"/>
                <a:gd name="connsiteX2" fmla="*/ 120486 w 243144"/>
                <a:gd name="connsiteY2" fmla="*/ 94356 h 101983"/>
                <a:gd name="connsiteX3" fmla="*/ 15 w 243144"/>
                <a:gd name="connsiteY3" fmla="*/ 92380 h 101983"/>
                <a:gd name="connsiteX4" fmla="*/ 126411 w 243144"/>
                <a:gd name="connsiteY4" fmla="*/ 5482 h 101983"/>
                <a:gd name="connsiteX5" fmla="*/ 227133 w 243144"/>
                <a:gd name="connsiteY5" fmla="*/ 11407 h 101983"/>
                <a:gd name="connsiteX0" fmla="*/ 227133 w 243144"/>
                <a:gd name="connsiteY0" fmla="*/ 11407 h 107617"/>
                <a:gd name="connsiteX1" fmla="*/ 238983 w 243144"/>
                <a:gd name="connsiteY1" fmla="*/ 90405 h 107617"/>
                <a:gd name="connsiteX2" fmla="*/ 120486 w 243144"/>
                <a:gd name="connsiteY2" fmla="*/ 94356 h 107617"/>
                <a:gd name="connsiteX3" fmla="*/ 15 w 243144"/>
                <a:gd name="connsiteY3" fmla="*/ 92380 h 107617"/>
                <a:gd name="connsiteX4" fmla="*/ 126411 w 243144"/>
                <a:gd name="connsiteY4" fmla="*/ 5482 h 107617"/>
                <a:gd name="connsiteX5" fmla="*/ 227133 w 243144"/>
                <a:gd name="connsiteY5" fmla="*/ 11407 h 107617"/>
                <a:gd name="connsiteX0" fmla="*/ 227133 w 247182"/>
                <a:gd name="connsiteY0" fmla="*/ 11407 h 107617"/>
                <a:gd name="connsiteX1" fmla="*/ 238983 w 247182"/>
                <a:gd name="connsiteY1" fmla="*/ 90405 h 107617"/>
                <a:gd name="connsiteX2" fmla="*/ 146160 w 247182"/>
                <a:gd name="connsiteY2" fmla="*/ 94356 h 107617"/>
                <a:gd name="connsiteX3" fmla="*/ 15 w 247182"/>
                <a:gd name="connsiteY3" fmla="*/ 92380 h 107617"/>
                <a:gd name="connsiteX4" fmla="*/ 126411 w 247182"/>
                <a:gd name="connsiteY4" fmla="*/ 5482 h 107617"/>
                <a:gd name="connsiteX5" fmla="*/ 227133 w 247182"/>
                <a:gd name="connsiteY5" fmla="*/ 11407 h 107617"/>
                <a:gd name="connsiteX0" fmla="*/ 227133 w 247453"/>
                <a:gd name="connsiteY0" fmla="*/ 14122 h 110034"/>
                <a:gd name="connsiteX1" fmla="*/ 240747 w 247453"/>
                <a:gd name="connsiteY1" fmla="*/ 100740 h 110034"/>
                <a:gd name="connsiteX2" fmla="*/ 146160 w 247453"/>
                <a:gd name="connsiteY2" fmla="*/ 97071 h 110034"/>
                <a:gd name="connsiteX3" fmla="*/ 15 w 247453"/>
                <a:gd name="connsiteY3" fmla="*/ 95095 h 110034"/>
                <a:gd name="connsiteX4" fmla="*/ 126411 w 247453"/>
                <a:gd name="connsiteY4" fmla="*/ 8197 h 110034"/>
                <a:gd name="connsiteX5" fmla="*/ 227133 w 247453"/>
                <a:gd name="connsiteY5" fmla="*/ 14122 h 110034"/>
                <a:gd name="connsiteX0" fmla="*/ 227133 w 247453"/>
                <a:gd name="connsiteY0" fmla="*/ 14122 h 112425"/>
                <a:gd name="connsiteX1" fmla="*/ 240747 w 247453"/>
                <a:gd name="connsiteY1" fmla="*/ 100740 h 112425"/>
                <a:gd name="connsiteX2" fmla="*/ 146160 w 247453"/>
                <a:gd name="connsiteY2" fmla="*/ 104691 h 112425"/>
                <a:gd name="connsiteX3" fmla="*/ 15 w 247453"/>
                <a:gd name="connsiteY3" fmla="*/ 95095 h 112425"/>
                <a:gd name="connsiteX4" fmla="*/ 126411 w 247453"/>
                <a:gd name="connsiteY4" fmla="*/ 8197 h 112425"/>
                <a:gd name="connsiteX5" fmla="*/ 227133 w 247453"/>
                <a:gd name="connsiteY5" fmla="*/ 14122 h 112425"/>
                <a:gd name="connsiteX0" fmla="*/ 227133 w 247453"/>
                <a:gd name="connsiteY0" fmla="*/ 7701 h 106004"/>
                <a:gd name="connsiteX1" fmla="*/ 240747 w 247453"/>
                <a:gd name="connsiteY1" fmla="*/ 94319 h 106004"/>
                <a:gd name="connsiteX2" fmla="*/ 146160 w 247453"/>
                <a:gd name="connsiteY2" fmla="*/ 98270 h 106004"/>
                <a:gd name="connsiteX3" fmla="*/ 15 w 247453"/>
                <a:gd name="connsiteY3" fmla="*/ 88674 h 106004"/>
                <a:gd name="connsiteX4" fmla="*/ 126411 w 247453"/>
                <a:gd name="connsiteY4" fmla="*/ 1776 h 106004"/>
                <a:gd name="connsiteX5" fmla="*/ 227133 w 247453"/>
                <a:gd name="connsiteY5" fmla="*/ 7701 h 106004"/>
                <a:gd name="connsiteX0" fmla="*/ 227132 w 247123"/>
                <a:gd name="connsiteY0" fmla="*/ 9857 h 108160"/>
                <a:gd name="connsiteX1" fmla="*/ 240746 w 247123"/>
                <a:gd name="connsiteY1" fmla="*/ 96475 h 108160"/>
                <a:gd name="connsiteX2" fmla="*/ 146159 w 247123"/>
                <a:gd name="connsiteY2" fmla="*/ 100426 h 108160"/>
                <a:gd name="connsiteX3" fmla="*/ 14 w 247123"/>
                <a:gd name="connsiteY3" fmla="*/ 90830 h 108160"/>
                <a:gd name="connsiteX4" fmla="*/ 135228 w 247123"/>
                <a:gd name="connsiteY4" fmla="*/ 122 h 108160"/>
                <a:gd name="connsiteX5" fmla="*/ 227132 w 247123"/>
                <a:gd name="connsiteY5" fmla="*/ 9857 h 108160"/>
                <a:gd name="connsiteX0" fmla="*/ 227132 w 247520"/>
                <a:gd name="connsiteY0" fmla="*/ 9857 h 108160"/>
                <a:gd name="connsiteX1" fmla="*/ 240746 w 247520"/>
                <a:gd name="connsiteY1" fmla="*/ 96475 h 108160"/>
                <a:gd name="connsiteX2" fmla="*/ 146159 w 247520"/>
                <a:gd name="connsiteY2" fmla="*/ 100426 h 108160"/>
                <a:gd name="connsiteX3" fmla="*/ 14 w 247520"/>
                <a:gd name="connsiteY3" fmla="*/ 90830 h 108160"/>
                <a:gd name="connsiteX4" fmla="*/ 135228 w 247520"/>
                <a:gd name="connsiteY4" fmla="*/ 122 h 108160"/>
                <a:gd name="connsiteX5" fmla="*/ 227132 w 247520"/>
                <a:gd name="connsiteY5" fmla="*/ 9857 h 108160"/>
                <a:gd name="connsiteX0" fmla="*/ 221840 w 245898"/>
                <a:gd name="connsiteY0" fmla="*/ 12067 h 112275"/>
                <a:gd name="connsiteX1" fmla="*/ 240745 w 245898"/>
                <a:gd name="connsiteY1" fmla="*/ 100590 h 112275"/>
                <a:gd name="connsiteX2" fmla="*/ 146158 w 245898"/>
                <a:gd name="connsiteY2" fmla="*/ 104541 h 112275"/>
                <a:gd name="connsiteX3" fmla="*/ 13 w 245898"/>
                <a:gd name="connsiteY3" fmla="*/ 94945 h 112275"/>
                <a:gd name="connsiteX4" fmla="*/ 135227 w 245898"/>
                <a:gd name="connsiteY4" fmla="*/ 4237 h 112275"/>
                <a:gd name="connsiteX5" fmla="*/ 221840 w 245898"/>
                <a:gd name="connsiteY5" fmla="*/ 12067 h 112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898" h="112275">
                  <a:moveTo>
                    <a:pt x="221840" y="12067"/>
                  </a:moveTo>
                  <a:cubicBezTo>
                    <a:pt x="241189" y="9076"/>
                    <a:pt x="253359" y="85178"/>
                    <a:pt x="240745" y="100590"/>
                  </a:cubicBezTo>
                  <a:cubicBezTo>
                    <a:pt x="228131" y="116002"/>
                    <a:pt x="186280" y="105482"/>
                    <a:pt x="146158" y="104541"/>
                  </a:cubicBezTo>
                  <a:cubicBezTo>
                    <a:pt x="106036" y="103600"/>
                    <a:pt x="1330" y="127861"/>
                    <a:pt x="13" y="94945"/>
                  </a:cubicBezTo>
                  <a:cubicBezTo>
                    <a:pt x="-1304" y="79804"/>
                    <a:pt x="98256" y="18050"/>
                    <a:pt x="135227" y="4237"/>
                  </a:cubicBezTo>
                  <a:cubicBezTo>
                    <a:pt x="172198" y="-9576"/>
                    <a:pt x="202491" y="15058"/>
                    <a:pt x="221840" y="12067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30B9A15B-72A1-486C-9CCB-83FF63D151C7}"/>
                </a:ext>
              </a:extLst>
            </p:cNvPr>
            <p:cNvSpPr/>
            <p:nvPr/>
          </p:nvSpPr>
          <p:spPr>
            <a:xfrm>
              <a:off x="5356335" y="1844882"/>
              <a:ext cx="1320257" cy="1287989"/>
            </a:xfrm>
            <a:custGeom>
              <a:avLst/>
              <a:gdLst>
                <a:gd name="connsiteX0" fmla="*/ 4686 w 1522514"/>
                <a:gd name="connsiteY0" fmla="*/ 621143 h 1467029"/>
                <a:gd name="connsiteX1" fmla="*/ 42786 w 1522514"/>
                <a:gd name="connsiteY1" fmla="*/ 788783 h 1467029"/>
                <a:gd name="connsiteX2" fmla="*/ 50406 w 1522514"/>
                <a:gd name="connsiteY2" fmla="*/ 836408 h 1467029"/>
                <a:gd name="connsiteX3" fmla="*/ 6591 w 1522514"/>
                <a:gd name="connsiteY3" fmla="*/ 845933 h 1467029"/>
                <a:gd name="connsiteX4" fmla="*/ 6591 w 1522514"/>
                <a:gd name="connsiteY4" fmla="*/ 948803 h 1467029"/>
                <a:gd name="connsiteX5" fmla="*/ 67551 w 1522514"/>
                <a:gd name="connsiteY5" fmla="*/ 1063103 h 1467029"/>
                <a:gd name="connsiteX6" fmla="*/ 111366 w 1522514"/>
                <a:gd name="connsiteY6" fmla="*/ 1101203 h 1467029"/>
                <a:gd name="connsiteX7" fmla="*/ 96126 w 1522514"/>
                <a:gd name="connsiteY7" fmla="*/ 1223123 h 1467029"/>
                <a:gd name="connsiteX8" fmla="*/ 128511 w 1522514"/>
                <a:gd name="connsiteY8" fmla="*/ 1314563 h 1467029"/>
                <a:gd name="connsiteX9" fmla="*/ 223761 w 1522514"/>
                <a:gd name="connsiteY9" fmla="*/ 1379333 h 1467029"/>
                <a:gd name="connsiteX10" fmla="*/ 406641 w 1522514"/>
                <a:gd name="connsiteY10" fmla="*/ 1436483 h 1467029"/>
                <a:gd name="connsiteX11" fmla="*/ 665721 w 1522514"/>
                <a:gd name="connsiteY11" fmla="*/ 1466963 h 1467029"/>
                <a:gd name="connsiteX12" fmla="*/ 900036 w 1522514"/>
                <a:gd name="connsiteY12" fmla="*/ 1428863 h 1467029"/>
                <a:gd name="connsiteX13" fmla="*/ 1122921 w 1522514"/>
                <a:gd name="connsiteY13" fmla="*/ 1345043 h 1467029"/>
                <a:gd name="connsiteX14" fmla="*/ 1273416 w 1522514"/>
                <a:gd name="connsiteY14" fmla="*/ 1211693 h 1467029"/>
                <a:gd name="connsiteX15" fmla="*/ 1309611 w 1522514"/>
                <a:gd name="connsiteY15" fmla="*/ 1236458 h 1467029"/>
                <a:gd name="connsiteX16" fmla="*/ 1408671 w 1522514"/>
                <a:gd name="connsiteY16" fmla="*/ 1219313 h 1467029"/>
                <a:gd name="connsiteX17" fmla="*/ 1477251 w 1522514"/>
                <a:gd name="connsiteY17" fmla="*/ 1145018 h 1467029"/>
                <a:gd name="connsiteX18" fmla="*/ 1521066 w 1522514"/>
                <a:gd name="connsiteY18" fmla="*/ 1045958 h 1467029"/>
                <a:gd name="connsiteX19" fmla="*/ 1507731 w 1522514"/>
                <a:gd name="connsiteY19" fmla="*/ 931658 h 1467029"/>
                <a:gd name="connsiteX20" fmla="*/ 1465821 w 1522514"/>
                <a:gd name="connsiteY20" fmla="*/ 861173 h 1467029"/>
                <a:gd name="connsiteX21" fmla="*/ 1357236 w 1522514"/>
                <a:gd name="connsiteY21" fmla="*/ 872603 h 1467029"/>
                <a:gd name="connsiteX22" fmla="*/ 1418196 w 1522514"/>
                <a:gd name="connsiteY22" fmla="*/ 802118 h 1467029"/>
                <a:gd name="connsiteX23" fmla="*/ 1475346 w 1522514"/>
                <a:gd name="connsiteY23" fmla="*/ 440168 h 1467029"/>
                <a:gd name="connsiteX24" fmla="*/ 1395336 w 1522514"/>
                <a:gd name="connsiteY24" fmla="*/ 158228 h 1467029"/>
                <a:gd name="connsiteX25" fmla="*/ 1199121 w 1522514"/>
                <a:gd name="connsiteY25" fmla="*/ 26783 h 1467029"/>
                <a:gd name="connsiteX26" fmla="*/ 1079106 w 1522514"/>
                <a:gd name="connsiteY26" fmla="*/ 59168 h 1467029"/>
                <a:gd name="connsiteX27" fmla="*/ 827646 w 1522514"/>
                <a:gd name="connsiteY27" fmla="*/ 22973 h 1467029"/>
                <a:gd name="connsiteX28" fmla="*/ 389496 w 1522514"/>
                <a:gd name="connsiteY28" fmla="*/ 24878 h 1467029"/>
                <a:gd name="connsiteX29" fmla="*/ 84696 w 1522514"/>
                <a:gd name="connsiteY29" fmla="*/ 333488 h 1467029"/>
                <a:gd name="connsiteX30" fmla="*/ 4686 w 1522514"/>
                <a:gd name="connsiteY30" fmla="*/ 621143 h 1467029"/>
                <a:gd name="connsiteX0" fmla="*/ 4686 w 1522641"/>
                <a:gd name="connsiteY0" fmla="*/ 621143 h 1467029"/>
                <a:gd name="connsiteX1" fmla="*/ 42786 w 1522641"/>
                <a:gd name="connsiteY1" fmla="*/ 788783 h 1467029"/>
                <a:gd name="connsiteX2" fmla="*/ 50406 w 1522641"/>
                <a:gd name="connsiteY2" fmla="*/ 836408 h 1467029"/>
                <a:gd name="connsiteX3" fmla="*/ 6591 w 1522641"/>
                <a:gd name="connsiteY3" fmla="*/ 845933 h 1467029"/>
                <a:gd name="connsiteX4" fmla="*/ 6591 w 1522641"/>
                <a:gd name="connsiteY4" fmla="*/ 948803 h 1467029"/>
                <a:gd name="connsiteX5" fmla="*/ 67551 w 1522641"/>
                <a:gd name="connsiteY5" fmla="*/ 1063103 h 1467029"/>
                <a:gd name="connsiteX6" fmla="*/ 111366 w 1522641"/>
                <a:gd name="connsiteY6" fmla="*/ 1101203 h 1467029"/>
                <a:gd name="connsiteX7" fmla="*/ 96126 w 1522641"/>
                <a:gd name="connsiteY7" fmla="*/ 1223123 h 1467029"/>
                <a:gd name="connsiteX8" fmla="*/ 128511 w 1522641"/>
                <a:gd name="connsiteY8" fmla="*/ 1314563 h 1467029"/>
                <a:gd name="connsiteX9" fmla="*/ 223761 w 1522641"/>
                <a:gd name="connsiteY9" fmla="*/ 1379333 h 1467029"/>
                <a:gd name="connsiteX10" fmla="*/ 406641 w 1522641"/>
                <a:gd name="connsiteY10" fmla="*/ 1436483 h 1467029"/>
                <a:gd name="connsiteX11" fmla="*/ 665721 w 1522641"/>
                <a:gd name="connsiteY11" fmla="*/ 1466963 h 1467029"/>
                <a:gd name="connsiteX12" fmla="*/ 900036 w 1522641"/>
                <a:gd name="connsiteY12" fmla="*/ 1428863 h 1467029"/>
                <a:gd name="connsiteX13" fmla="*/ 1122921 w 1522641"/>
                <a:gd name="connsiteY13" fmla="*/ 1345043 h 1467029"/>
                <a:gd name="connsiteX14" fmla="*/ 1273416 w 1522641"/>
                <a:gd name="connsiteY14" fmla="*/ 1211693 h 1467029"/>
                <a:gd name="connsiteX15" fmla="*/ 1309611 w 1522641"/>
                <a:gd name="connsiteY15" fmla="*/ 1236458 h 1467029"/>
                <a:gd name="connsiteX16" fmla="*/ 1408671 w 1522641"/>
                <a:gd name="connsiteY16" fmla="*/ 1219313 h 1467029"/>
                <a:gd name="connsiteX17" fmla="*/ 1477251 w 1522641"/>
                <a:gd name="connsiteY17" fmla="*/ 1145018 h 1467029"/>
                <a:gd name="connsiteX18" fmla="*/ 1521066 w 1522641"/>
                <a:gd name="connsiteY18" fmla="*/ 1045958 h 1467029"/>
                <a:gd name="connsiteX19" fmla="*/ 1507731 w 1522641"/>
                <a:gd name="connsiteY19" fmla="*/ 931658 h 1467029"/>
                <a:gd name="connsiteX20" fmla="*/ 1458201 w 1522641"/>
                <a:gd name="connsiteY20" fmla="*/ 864983 h 1467029"/>
                <a:gd name="connsiteX21" fmla="*/ 1357236 w 1522641"/>
                <a:gd name="connsiteY21" fmla="*/ 872603 h 1467029"/>
                <a:gd name="connsiteX22" fmla="*/ 1418196 w 1522641"/>
                <a:gd name="connsiteY22" fmla="*/ 802118 h 1467029"/>
                <a:gd name="connsiteX23" fmla="*/ 1475346 w 1522641"/>
                <a:gd name="connsiteY23" fmla="*/ 440168 h 1467029"/>
                <a:gd name="connsiteX24" fmla="*/ 1395336 w 1522641"/>
                <a:gd name="connsiteY24" fmla="*/ 158228 h 1467029"/>
                <a:gd name="connsiteX25" fmla="*/ 1199121 w 1522641"/>
                <a:gd name="connsiteY25" fmla="*/ 26783 h 1467029"/>
                <a:gd name="connsiteX26" fmla="*/ 1079106 w 1522641"/>
                <a:gd name="connsiteY26" fmla="*/ 59168 h 1467029"/>
                <a:gd name="connsiteX27" fmla="*/ 827646 w 1522641"/>
                <a:gd name="connsiteY27" fmla="*/ 22973 h 1467029"/>
                <a:gd name="connsiteX28" fmla="*/ 389496 w 1522641"/>
                <a:gd name="connsiteY28" fmla="*/ 24878 h 1467029"/>
                <a:gd name="connsiteX29" fmla="*/ 84696 w 1522641"/>
                <a:gd name="connsiteY29" fmla="*/ 333488 h 1467029"/>
                <a:gd name="connsiteX30" fmla="*/ 4686 w 1522641"/>
                <a:gd name="connsiteY30" fmla="*/ 621143 h 1467029"/>
                <a:gd name="connsiteX0" fmla="*/ 4686 w 1534839"/>
                <a:gd name="connsiteY0" fmla="*/ 621143 h 1467029"/>
                <a:gd name="connsiteX1" fmla="*/ 42786 w 1534839"/>
                <a:gd name="connsiteY1" fmla="*/ 788783 h 1467029"/>
                <a:gd name="connsiteX2" fmla="*/ 50406 w 1534839"/>
                <a:gd name="connsiteY2" fmla="*/ 836408 h 1467029"/>
                <a:gd name="connsiteX3" fmla="*/ 6591 w 1534839"/>
                <a:gd name="connsiteY3" fmla="*/ 845933 h 1467029"/>
                <a:gd name="connsiteX4" fmla="*/ 6591 w 1534839"/>
                <a:gd name="connsiteY4" fmla="*/ 948803 h 1467029"/>
                <a:gd name="connsiteX5" fmla="*/ 67551 w 1534839"/>
                <a:gd name="connsiteY5" fmla="*/ 1063103 h 1467029"/>
                <a:gd name="connsiteX6" fmla="*/ 111366 w 1534839"/>
                <a:gd name="connsiteY6" fmla="*/ 1101203 h 1467029"/>
                <a:gd name="connsiteX7" fmla="*/ 96126 w 1534839"/>
                <a:gd name="connsiteY7" fmla="*/ 1223123 h 1467029"/>
                <a:gd name="connsiteX8" fmla="*/ 128511 w 1534839"/>
                <a:gd name="connsiteY8" fmla="*/ 1314563 h 1467029"/>
                <a:gd name="connsiteX9" fmla="*/ 223761 w 1534839"/>
                <a:gd name="connsiteY9" fmla="*/ 1379333 h 1467029"/>
                <a:gd name="connsiteX10" fmla="*/ 406641 w 1534839"/>
                <a:gd name="connsiteY10" fmla="*/ 1436483 h 1467029"/>
                <a:gd name="connsiteX11" fmla="*/ 665721 w 1534839"/>
                <a:gd name="connsiteY11" fmla="*/ 1466963 h 1467029"/>
                <a:gd name="connsiteX12" fmla="*/ 900036 w 1534839"/>
                <a:gd name="connsiteY12" fmla="*/ 1428863 h 1467029"/>
                <a:gd name="connsiteX13" fmla="*/ 1122921 w 1534839"/>
                <a:gd name="connsiteY13" fmla="*/ 1345043 h 1467029"/>
                <a:gd name="connsiteX14" fmla="*/ 1273416 w 1534839"/>
                <a:gd name="connsiteY14" fmla="*/ 1211693 h 1467029"/>
                <a:gd name="connsiteX15" fmla="*/ 1309611 w 1534839"/>
                <a:gd name="connsiteY15" fmla="*/ 1236458 h 1467029"/>
                <a:gd name="connsiteX16" fmla="*/ 1408671 w 1534839"/>
                <a:gd name="connsiteY16" fmla="*/ 1219313 h 1467029"/>
                <a:gd name="connsiteX17" fmla="*/ 1477251 w 1534839"/>
                <a:gd name="connsiteY17" fmla="*/ 1145018 h 1467029"/>
                <a:gd name="connsiteX18" fmla="*/ 1521066 w 1534839"/>
                <a:gd name="connsiteY18" fmla="*/ 1045958 h 1467029"/>
                <a:gd name="connsiteX19" fmla="*/ 1530591 w 1534839"/>
                <a:gd name="connsiteY19" fmla="*/ 939278 h 1467029"/>
                <a:gd name="connsiteX20" fmla="*/ 1458201 w 1534839"/>
                <a:gd name="connsiteY20" fmla="*/ 864983 h 1467029"/>
                <a:gd name="connsiteX21" fmla="*/ 1357236 w 1534839"/>
                <a:gd name="connsiteY21" fmla="*/ 872603 h 1467029"/>
                <a:gd name="connsiteX22" fmla="*/ 1418196 w 1534839"/>
                <a:gd name="connsiteY22" fmla="*/ 802118 h 1467029"/>
                <a:gd name="connsiteX23" fmla="*/ 1475346 w 1534839"/>
                <a:gd name="connsiteY23" fmla="*/ 440168 h 1467029"/>
                <a:gd name="connsiteX24" fmla="*/ 1395336 w 1534839"/>
                <a:gd name="connsiteY24" fmla="*/ 158228 h 1467029"/>
                <a:gd name="connsiteX25" fmla="*/ 1199121 w 1534839"/>
                <a:gd name="connsiteY25" fmla="*/ 26783 h 1467029"/>
                <a:gd name="connsiteX26" fmla="*/ 1079106 w 1534839"/>
                <a:gd name="connsiteY26" fmla="*/ 59168 h 1467029"/>
                <a:gd name="connsiteX27" fmla="*/ 827646 w 1534839"/>
                <a:gd name="connsiteY27" fmla="*/ 22973 h 1467029"/>
                <a:gd name="connsiteX28" fmla="*/ 389496 w 1534839"/>
                <a:gd name="connsiteY28" fmla="*/ 24878 h 1467029"/>
                <a:gd name="connsiteX29" fmla="*/ 84696 w 1534839"/>
                <a:gd name="connsiteY29" fmla="*/ 333488 h 1467029"/>
                <a:gd name="connsiteX30" fmla="*/ 4686 w 1534839"/>
                <a:gd name="connsiteY30" fmla="*/ 621143 h 1467029"/>
                <a:gd name="connsiteX0" fmla="*/ 4686 w 1541892"/>
                <a:gd name="connsiteY0" fmla="*/ 621143 h 1467029"/>
                <a:gd name="connsiteX1" fmla="*/ 42786 w 1541892"/>
                <a:gd name="connsiteY1" fmla="*/ 788783 h 1467029"/>
                <a:gd name="connsiteX2" fmla="*/ 50406 w 1541892"/>
                <a:gd name="connsiteY2" fmla="*/ 836408 h 1467029"/>
                <a:gd name="connsiteX3" fmla="*/ 6591 w 1541892"/>
                <a:gd name="connsiteY3" fmla="*/ 845933 h 1467029"/>
                <a:gd name="connsiteX4" fmla="*/ 6591 w 1541892"/>
                <a:gd name="connsiteY4" fmla="*/ 948803 h 1467029"/>
                <a:gd name="connsiteX5" fmla="*/ 67551 w 1541892"/>
                <a:gd name="connsiteY5" fmla="*/ 1063103 h 1467029"/>
                <a:gd name="connsiteX6" fmla="*/ 111366 w 1541892"/>
                <a:gd name="connsiteY6" fmla="*/ 1101203 h 1467029"/>
                <a:gd name="connsiteX7" fmla="*/ 96126 w 1541892"/>
                <a:gd name="connsiteY7" fmla="*/ 1223123 h 1467029"/>
                <a:gd name="connsiteX8" fmla="*/ 128511 w 1541892"/>
                <a:gd name="connsiteY8" fmla="*/ 1314563 h 1467029"/>
                <a:gd name="connsiteX9" fmla="*/ 223761 w 1541892"/>
                <a:gd name="connsiteY9" fmla="*/ 1379333 h 1467029"/>
                <a:gd name="connsiteX10" fmla="*/ 406641 w 1541892"/>
                <a:gd name="connsiteY10" fmla="*/ 1436483 h 1467029"/>
                <a:gd name="connsiteX11" fmla="*/ 665721 w 1541892"/>
                <a:gd name="connsiteY11" fmla="*/ 1466963 h 1467029"/>
                <a:gd name="connsiteX12" fmla="*/ 900036 w 1541892"/>
                <a:gd name="connsiteY12" fmla="*/ 1428863 h 1467029"/>
                <a:gd name="connsiteX13" fmla="*/ 1122921 w 1541892"/>
                <a:gd name="connsiteY13" fmla="*/ 1345043 h 1467029"/>
                <a:gd name="connsiteX14" fmla="*/ 1273416 w 1541892"/>
                <a:gd name="connsiteY14" fmla="*/ 1211693 h 1467029"/>
                <a:gd name="connsiteX15" fmla="*/ 1309611 w 1541892"/>
                <a:gd name="connsiteY15" fmla="*/ 1236458 h 1467029"/>
                <a:gd name="connsiteX16" fmla="*/ 1408671 w 1541892"/>
                <a:gd name="connsiteY16" fmla="*/ 1219313 h 1467029"/>
                <a:gd name="connsiteX17" fmla="*/ 1477251 w 1541892"/>
                <a:gd name="connsiteY17" fmla="*/ 1145018 h 1467029"/>
                <a:gd name="connsiteX18" fmla="*/ 1536306 w 1541892"/>
                <a:gd name="connsiteY18" fmla="*/ 1047863 h 1467029"/>
                <a:gd name="connsiteX19" fmla="*/ 1530591 w 1541892"/>
                <a:gd name="connsiteY19" fmla="*/ 939278 h 1467029"/>
                <a:gd name="connsiteX20" fmla="*/ 1458201 w 1541892"/>
                <a:gd name="connsiteY20" fmla="*/ 864983 h 1467029"/>
                <a:gd name="connsiteX21" fmla="*/ 1357236 w 1541892"/>
                <a:gd name="connsiteY21" fmla="*/ 872603 h 1467029"/>
                <a:gd name="connsiteX22" fmla="*/ 1418196 w 1541892"/>
                <a:gd name="connsiteY22" fmla="*/ 802118 h 1467029"/>
                <a:gd name="connsiteX23" fmla="*/ 1475346 w 1541892"/>
                <a:gd name="connsiteY23" fmla="*/ 440168 h 1467029"/>
                <a:gd name="connsiteX24" fmla="*/ 1395336 w 1541892"/>
                <a:gd name="connsiteY24" fmla="*/ 158228 h 1467029"/>
                <a:gd name="connsiteX25" fmla="*/ 1199121 w 1541892"/>
                <a:gd name="connsiteY25" fmla="*/ 26783 h 1467029"/>
                <a:gd name="connsiteX26" fmla="*/ 1079106 w 1541892"/>
                <a:gd name="connsiteY26" fmla="*/ 59168 h 1467029"/>
                <a:gd name="connsiteX27" fmla="*/ 827646 w 1541892"/>
                <a:gd name="connsiteY27" fmla="*/ 22973 h 1467029"/>
                <a:gd name="connsiteX28" fmla="*/ 389496 w 1541892"/>
                <a:gd name="connsiteY28" fmla="*/ 24878 h 1467029"/>
                <a:gd name="connsiteX29" fmla="*/ 84696 w 1541892"/>
                <a:gd name="connsiteY29" fmla="*/ 333488 h 1467029"/>
                <a:gd name="connsiteX30" fmla="*/ 4686 w 1541892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57236 w 1542707"/>
                <a:gd name="connsiteY21" fmla="*/ 872603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93431 w 1542707"/>
                <a:gd name="connsiteY21" fmla="*/ 866888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93431 w 1542707"/>
                <a:gd name="connsiteY21" fmla="*/ 866888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93431 w 1542707"/>
                <a:gd name="connsiteY21" fmla="*/ 866888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3864 w 1541885"/>
                <a:gd name="connsiteY0" fmla="*/ 621143 h 1467029"/>
                <a:gd name="connsiteX1" fmla="*/ 41964 w 1541885"/>
                <a:gd name="connsiteY1" fmla="*/ 788783 h 1467029"/>
                <a:gd name="connsiteX2" fmla="*/ 34344 w 1541885"/>
                <a:gd name="connsiteY2" fmla="*/ 828788 h 1467029"/>
                <a:gd name="connsiteX3" fmla="*/ 5769 w 1541885"/>
                <a:gd name="connsiteY3" fmla="*/ 845933 h 1467029"/>
                <a:gd name="connsiteX4" fmla="*/ 5769 w 1541885"/>
                <a:gd name="connsiteY4" fmla="*/ 948803 h 1467029"/>
                <a:gd name="connsiteX5" fmla="*/ 66729 w 1541885"/>
                <a:gd name="connsiteY5" fmla="*/ 1063103 h 1467029"/>
                <a:gd name="connsiteX6" fmla="*/ 110544 w 1541885"/>
                <a:gd name="connsiteY6" fmla="*/ 1101203 h 1467029"/>
                <a:gd name="connsiteX7" fmla="*/ 95304 w 1541885"/>
                <a:gd name="connsiteY7" fmla="*/ 1223123 h 1467029"/>
                <a:gd name="connsiteX8" fmla="*/ 127689 w 1541885"/>
                <a:gd name="connsiteY8" fmla="*/ 1314563 h 1467029"/>
                <a:gd name="connsiteX9" fmla="*/ 222939 w 1541885"/>
                <a:gd name="connsiteY9" fmla="*/ 1379333 h 1467029"/>
                <a:gd name="connsiteX10" fmla="*/ 405819 w 1541885"/>
                <a:gd name="connsiteY10" fmla="*/ 1436483 h 1467029"/>
                <a:gd name="connsiteX11" fmla="*/ 664899 w 1541885"/>
                <a:gd name="connsiteY11" fmla="*/ 1466963 h 1467029"/>
                <a:gd name="connsiteX12" fmla="*/ 899214 w 1541885"/>
                <a:gd name="connsiteY12" fmla="*/ 1428863 h 1467029"/>
                <a:gd name="connsiteX13" fmla="*/ 1122099 w 1541885"/>
                <a:gd name="connsiteY13" fmla="*/ 1345043 h 1467029"/>
                <a:gd name="connsiteX14" fmla="*/ 1272594 w 1541885"/>
                <a:gd name="connsiteY14" fmla="*/ 1211693 h 1467029"/>
                <a:gd name="connsiteX15" fmla="*/ 1308789 w 1541885"/>
                <a:gd name="connsiteY15" fmla="*/ 1236458 h 1467029"/>
                <a:gd name="connsiteX16" fmla="*/ 1407849 w 1541885"/>
                <a:gd name="connsiteY16" fmla="*/ 1219313 h 1467029"/>
                <a:gd name="connsiteX17" fmla="*/ 1476429 w 1541885"/>
                <a:gd name="connsiteY17" fmla="*/ 1145018 h 1467029"/>
                <a:gd name="connsiteX18" fmla="*/ 1535484 w 1541885"/>
                <a:gd name="connsiteY18" fmla="*/ 1047863 h 1467029"/>
                <a:gd name="connsiteX19" fmla="*/ 1529769 w 1541885"/>
                <a:gd name="connsiteY19" fmla="*/ 939278 h 1467029"/>
                <a:gd name="connsiteX20" fmla="*/ 1457379 w 1541885"/>
                <a:gd name="connsiteY20" fmla="*/ 864983 h 1467029"/>
                <a:gd name="connsiteX21" fmla="*/ 1392609 w 1541885"/>
                <a:gd name="connsiteY21" fmla="*/ 866888 h 1467029"/>
                <a:gd name="connsiteX22" fmla="*/ 1417374 w 1541885"/>
                <a:gd name="connsiteY22" fmla="*/ 802118 h 1467029"/>
                <a:gd name="connsiteX23" fmla="*/ 1474524 w 1541885"/>
                <a:gd name="connsiteY23" fmla="*/ 440168 h 1467029"/>
                <a:gd name="connsiteX24" fmla="*/ 1394514 w 1541885"/>
                <a:gd name="connsiteY24" fmla="*/ 158228 h 1467029"/>
                <a:gd name="connsiteX25" fmla="*/ 1198299 w 1541885"/>
                <a:gd name="connsiteY25" fmla="*/ 26783 h 1467029"/>
                <a:gd name="connsiteX26" fmla="*/ 1078284 w 1541885"/>
                <a:gd name="connsiteY26" fmla="*/ 59168 h 1467029"/>
                <a:gd name="connsiteX27" fmla="*/ 826824 w 1541885"/>
                <a:gd name="connsiteY27" fmla="*/ 22973 h 1467029"/>
                <a:gd name="connsiteX28" fmla="*/ 388674 w 1541885"/>
                <a:gd name="connsiteY28" fmla="*/ 24878 h 1467029"/>
                <a:gd name="connsiteX29" fmla="*/ 83874 w 1541885"/>
                <a:gd name="connsiteY29" fmla="*/ 333488 h 1467029"/>
                <a:gd name="connsiteX30" fmla="*/ 3864 w 1541885"/>
                <a:gd name="connsiteY30" fmla="*/ 621143 h 1467029"/>
                <a:gd name="connsiteX0" fmla="*/ 3864 w 1541885"/>
                <a:gd name="connsiteY0" fmla="*/ 619055 h 1464941"/>
                <a:gd name="connsiteX1" fmla="*/ 41964 w 1541885"/>
                <a:gd name="connsiteY1" fmla="*/ 786695 h 1464941"/>
                <a:gd name="connsiteX2" fmla="*/ 34344 w 1541885"/>
                <a:gd name="connsiteY2" fmla="*/ 826700 h 1464941"/>
                <a:gd name="connsiteX3" fmla="*/ 5769 w 1541885"/>
                <a:gd name="connsiteY3" fmla="*/ 843845 h 1464941"/>
                <a:gd name="connsiteX4" fmla="*/ 5769 w 1541885"/>
                <a:gd name="connsiteY4" fmla="*/ 946715 h 1464941"/>
                <a:gd name="connsiteX5" fmla="*/ 66729 w 1541885"/>
                <a:gd name="connsiteY5" fmla="*/ 1061015 h 1464941"/>
                <a:gd name="connsiteX6" fmla="*/ 110544 w 1541885"/>
                <a:gd name="connsiteY6" fmla="*/ 1099115 h 1464941"/>
                <a:gd name="connsiteX7" fmla="*/ 95304 w 1541885"/>
                <a:gd name="connsiteY7" fmla="*/ 1221035 h 1464941"/>
                <a:gd name="connsiteX8" fmla="*/ 127689 w 1541885"/>
                <a:gd name="connsiteY8" fmla="*/ 1312475 h 1464941"/>
                <a:gd name="connsiteX9" fmla="*/ 222939 w 1541885"/>
                <a:gd name="connsiteY9" fmla="*/ 1377245 h 1464941"/>
                <a:gd name="connsiteX10" fmla="*/ 405819 w 1541885"/>
                <a:gd name="connsiteY10" fmla="*/ 1434395 h 1464941"/>
                <a:gd name="connsiteX11" fmla="*/ 664899 w 1541885"/>
                <a:gd name="connsiteY11" fmla="*/ 1464875 h 1464941"/>
                <a:gd name="connsiteX12" fmla="*/ 899214 w 1541885"/>
                <a:gd name="connsiteY12" fmla="*/ 1426775 h 1464941"/>
                <a:gd name="connsiteX13" fmla="*/ 1122099 w 1541885"/>
                <a:gd name="connsiteY13" fmla="*/ 1342955 h 1464941"/>
                <a:gd name="connsiteX14" fmla="*/ 1272594 w 1541885"/>
                <a:gd name="connsiteY14" fmla="*/ 1209605 h 1464941"/>
                <a:gd name="connsiteX15" fmla="*/ 1308789 w 1541885"/>
                <a:gd name="connsiteY15" fmla="*/ 1234370 h 1464941"/>
                <a:gd name="connsiteX16" fmla="*/ 1407849 w 1541885"/>
                <a:gd name="connsiteY16" fmla="*/ 1217225 h 1464941"/>
                <a:gd name="connsiteX17" fmla="*/ 1476429 w 1541885"/>
                <a:gd name="connsiteY17" fmla="*/ 1142930 h 1464941"/>
                <a:gd name="connsiteX18" fmla="*/ 1535484 w 1541885"/>
                <a:gd name="connsiteY18" fmla="*/ 1045775 h 1464941"/>
                <a:gd name="connsiteX19" fmla="*/ 1529769 w 1541885"/>
                <a:gd name="connsiteY19" fmla="*/ 937190 h 1464941"/>
                <a:gd name="connsiteX20" fmla="*/ 1457379 w 1541885"/>
                <a:gd name="connsiteY20" fmla="*/ 862895 h 1464941"/>
                <a:gd name="connsiteX21" fmla="*/ 1392609 w 1541885"/>
                <a:gd name="connsiteY21" fmla="*/ 864800 h 1464941"/>
                <a:gd name="connsiteX22" fmla="*/ 1417374 w 1541885"/>
                <a:gd name="connsiteY22" fmla="*/ 800030 h 1464941"/>
                <a:gd name="connsiteX23" fmla="*/ 1474524 w 1541885"/>
                <a:gd name="connsiteY23" fmla="*/ 438080 h 1464941"/>
                <a:gd name="connsiteX24" fmla="*/ 1394514 w 1541885"/>
                <a:gd name="connsiteY24" fmla="*/ 156140 h 1464941"/>
                <a:gd name="connsiteX25" fmla="*/ 1198299 w 1541885"/>
                <a:gd name="connsiteY25" fmla="*/ 24695 h 1464941"/>
                <a:gd name="connsiteX26" fmla="*/ 1051614 w 1541885"/>
                <a:gd name="connsiteY26" fmla="*/ 3740 h 1464941"/>
                <a:gd name="connsiteX27" fmla="*/ 826824 w 1541885"/>
                <a:gd name="connsiteY27" fmla="*/ 20885 h 1464941"/>
                <a:gd name="connsiteX28" fmla="*/ 388674 w 1541885"/>
                <a:gd name="connsiteY28" fmla="*/ 22790 h 1464941"/>
                <a:gd name="connsiteX29" fmla="*/ 83874 w 1541885"/>
                <a:gd name="connsiteY29" fmla="*/ 331400 h 1464941"/>
                <a:gd name="connsiteX30" fmla="*/ 3864 w 1541885"/>
                <a:gd name="connsiteY30" fmla="*/ 619055 h 1464941"/>
                <a:gd name="connsiteX0" fmla="*/ 3864 w 1541885"/>
                <a:gd name="connsiteY0" fmla="*/ 646071 h 1491957"/>
                <a:gd name="connsiteX1" fmla="*/ 41964 w 1541885"/>
                <a:gd name="connsiteY1" fmla="*/ 813711 h 1491957"/>
                <a:gd name="connsiteX2" fmla="*/ 34344 w 1541885"/>
                <a:gd name="connsiteY2" fmla="*/ 853716 h 1491957"/>
                <a:gd name="connsiteX3" fmla="*/ 5769 w 1541885"/>
                <a:gd name="connsiteY3" fmla="*/ 870861 h 1491957"/>
                <a:gd name="connsiteX4" fmla="*/ 5769 w 1541885"/>
                <a:gd name="connsiteY4" fmla="*/ 973731 h 1491957"/>
                <a:gd name="connsiteX5" fmla="*/ 66729 w 1541885"/>
                <a:gd name="connsiteY5" fmla="*/ 1088031 h 1491957"/>
                <a:gd name="connsiteX6" fmla="*/ 110544 w 1541885"/>
                <a:gd name="connsiteY6" fmla="*/ 1126131 h 1491957"/>
                <a:gd name="connsiteX7" fmla="*/ 95304 w 1541885"/>
                <a:gd name="connsiteY7" fmla="*/ 1248051 h 1491957"/>
                <a:gd name="connsiteX8" fmla="*/ 127689 w 1541885"/>
                <a:gd name="connsiteY8" fmla="*/ 1339491 h 1491957"/>
                <a:gd name="connsiteX9" fmla="*/ 222939 w 1541885"/>
                <a:gd name="connsiteY9" fmla="*/ 1404261 h 1491957"/>
                <a:gd name="connsiteX10" fmla="*/ 405819 w 1541885"/>
                <a:gd name="connsiteY10" fmla="*/ 1461411 h 1491957"/>
                <a:gd name="connsiteX11" fmla="*/ 664899 w 1541885"/>
                <a:gd name="connsiteY11" fmla="*/ 1491891 h 1491957"/>
                <a:gd name="connsiteX12" fmla="*/ 899214 w 1541885"/>
                <a:gd name="connsiteY12" fmla="*/ 1453791 h 1491957"/>
                <a:gd name="connsiteX13" fmla="*/ 1122099 w 1541885"/>
                <a:gd name="connsiteY13" fmla="*/ 1369971 h 1491957"/>
                <a:gd name="connsiteX14" fmla="*/ 1272594 w 1541885"/>
                <a:gd name="connsiteY14" fmla="*/ 1236621 h 1491957"/>
                <a:gd name="connsiteX15" fmla="*/ 1308789 w 1541885"/>
                <a:gd name="connsiteY15" fmla="*/ 1261386 h 1491957"/>
                <a:gd name="connsiteX16" fmla="*/ 1407849 w 1541885"/>
                <a:gd name="connsiteY16" fmla="*/ 1244241 h 1491957"/>
                <a:gd name="connsiteX17" fmla="*/ 1476429 w 1541885"/>
                <a:gd name="connsiteY17" fmla="*/ 1169946 h 1491957"/>
                <a:gd name="connsiteX18" fmla="*/ 1535484 w 1541885"/>
                <a:gd name="connsiteY18" fmla="*/ 1072791 h 1491957"/>
                <a:gd name="connsiteX19" fmla="*/ 1529769 w 1541885"/>
                <a:gd name="connsiteY19" fmla="*/ 964206 h 1491957"/>
                <a:gd name="connsiteX20" fmla="*/ 1457379 w 1541885"/>
                <a:gd name="connsiteY20" fmla="*/ 889911 h 1491957"/>
                <a:gd name="connsiteX21" fmla="*/ 1392609 w 1541885"/>
                <a:gd name="connsiteY21" fmla="*/ 891816 h 1491957"/>
                <a:gd name="connsiteX22" fmla="*/ 1417374 w 1541885"/>
                <a:gd name="connsiteY22" fmla="*/ 827046 h 1491957"/>
                <a:gd name="connsiteX23" fmla="*/ 1474524 w 1541885"/>
                <a:gd name="connsiteY23" fmla="*/ 465096 h 1491957"/>
                <a:gd name="connsiteX24" fmla="*/ 1394514 w 1541885"/>
                <a:gd name="connsiteY24" fmla="*/ 183156 h 1491957"/>
                <a:gd name="connsiteX25" fmla="*/ 1198299 w 1541885"/>
                <a:gd name="connsiteY25" fmla="*/ 51711 h 1491957"/>
                <a:gd name="connsiteX26" fmla="*/ 1051614 w 1541885"/>
                <a:gd name="connsiteY26" fmla="*/ 30756 h 1491957"/>
                <a:gd name="connsiteX27" fmla="*/ 819204 w 1541885"/>
                <a:gd name="connsiteY27" fmla="*/ 276 h 1491957"/>
                <a:gd name="connsiteX28" fmla="*/ 388674 w 1541885"/>
                <a:gd name="connsiteY28" fmla="*/ 49806 h 1491957"/>
                <a:gd name="connsiteX29" fmla="*/ 83874 w 1541885"/>
                <a:gd name="connsiteY29" fmla="*/ 358416 h 1491957"/>
                <a:gd name="connsiteX30" fmla="*/ 3864 w 1541885"/>
                <a:gd name="connsiteY30" fmla="*/ 646071 h 1491957"/>
                <a:gd name="connsiteX0" fmla="*/ 3864 w 1541885"/>
                <a:gd name="connsiteY0" fmla="*/ 646616 h 1492502"/>
                <a:gd name="connsiteX1" fmla="*/ 41964 w 1541885"/>
                <a:gd name="connsiteY1" fmla="*/ 814256 h 1492502"/>
                <a:gd name="connsiteX2" fmla="*/ 34344 w 1541885"/>
                <a:gd name="connsiteY2" fmla="*/ 854261 h 1492502"/>
                <a:gd name="connsiteX3" fmla="*/ 5769 w 1541885"/>
                <a:gd name="connsiteY3" fmla="*/ 871406 h 1492502"/>
                <a:gd name="connsiteX4" fmla="*/ 5769 w 1541885"/>
                <a:gd name="connsiteY4" fmla="*/ 974276 h 1492502"/>
                <a:gd name="connsiteX5" fmla="*/ 66729 w 1541885"/>
                <a:gd name="connsiteY5" fmla="*/ 1088576 h 1492502"/>
                <a:gd name="connsiteX6" fmla="*/ 110544 w 1541885"/>
                <a:gd name="connsiteY6" fmla="*/ 1126676 h 1492502"/>
                <a:gd name="connsiteX7" fmla="*/ 95304 w 1541885"/>
                <a:gd name="connsiteY7" fmla="*/ 1248596 h 1492502"/>
                <a:gd name="connsiteX8" fmla="*/ 127689 w 1541885"/>
                <a:gd name="connsiteY8" fmla="*/ 1340036 h 1492502"/>
                <a:gd name="connsiteX9" fmla="*/ 222939 w 1541885"/>
                <a:gd name="connsiteY9" fmla="*/ 1404806 h 1492502"/>
                <a:gd name="connsiteX10" fmla="*/ 405819 w 1541885"/>
                <a:gd name="connsiteY10" fmla="*/ 1461956 h 1492502"/>
                <a:gd name="connsiteX11" fmla="*/ 664899 w 1541885"/>
                <a:gd name="connsiteY11" fmla="*/ 1492436 h 1492502"/>
                <a:gd name="connsiteX12" fmla="*/ 899214 w 1541885"/>
                <a:gd name="connsiteY12" fmla="*/ 1454336 h 1492502"/>
                <a:gd name="connsiteX13" fmla="*/ 1122099 w 1541885"/>
                <a:gd name="connsiteY13" fmla="*/ 1370516 h 1492502"/>
                <a:gd name="connsiteX14" fmla="*/ 1272594 w 1541885"/>
                <a:gd name="connsiteY14" fmla="*/ 1237166 h 1492502"/>
                <a:gd name="connsiteX15" fmla="*/ 1308789 w 1541885"/>
                <a:gd name="connsiteY15" fmla="*/ 1261931 h 1492502"/>
                <a:gd name="connsiteX16" fmla="*/ 1407849 w 1541885"/>
                <a:gd name="connsiteY16" fmla="*/ 1244786 h 1492502"/>
                <a:gd name="connsiteX17" fmla="*/ 1476429 w 1541885"/>
                <a:gd name="connsiteY17" fmla="*/ 1170491 h 1492502"/>
                <a:gd name="connsiteX18" fmla="*/ 1535484 w 1541885"/>
                <a:gd name="connsiteY18" fmla="*/ 1073336 h 1492502"/>
                <a:gd name="connsiteX19" fmla="*/ 1529769 w 1541885"/>
                <a:gd name="connsiteY19" fmla="*/ 964751 h 1492502"/>
                <a:gd name="connsiteX20" fmla="*/ 1457379 w 1541885"/>
                <a:gd name="connsiteY20" fmla="*/ 890456 h 1492502"/>
                <a:gd name="connsiteX21" fmla="*/ 1392609 w 1541885"/>
                <a:gd name="connsiteY21" fmla="*/ 892361 h 1492502"/>
                <a:gd name="connsiteX22" fmla="*/ 1417374 w 1541885"/>
                <a:gd name="connsiteY22" fmla="*/ 827591 h 1492502"/>
                <a:gd name="connsiteX23" fmla="*/ 1474524 w 1541885"/>
                <a:gd name="connsiteY23" fmla="*/ 465641 h 1492502"/>
                <a:gd name="connsiteX24" fmla="*/ 1394514 w 1541885"/>
                <a:gd name="connsiteY24" fmla="*/ 183701 h 1492502"/>
                <a:gd name="connsiteX25" fmla="*/ 1198299 w 1541885"/>
                <a:gd name="connsiteY25" fmla="*/ 52256 h 1492502"/>
                <a:gd name="connsiteX26" fmla="*/ 1051614 w 1541885"/>
                <a:gd name="connsiteY26" fmla="*/ 21776 h 1492502"/>
                <a:gd name="connsiteX27" fmla="*/ 819204 w 1541885"/>
                <a:gd name="connsiteY27" fmla="*/ 821 h 1492502"/>
                <a:gd name="connsiteX28" fmla="*/ 388674 w 1541885"/>
                <a:gd name="connsiteY28" fmla="*/ 50351 h 1492502"/>
                <a:gd name="connsiteX29" fmla="*/ 83874 w 1541885"/>
                <a:gd name="connsiteY29" fmla="*/ 358961 h 1492502"/>
                <a:gd name="connsiteX30" fmla="*/ 3864 w 1541885"/>
                <a:gd name="connsiteY30" fmla="*/ 646616 h 1492502"/>
                <a:gd name="connsiteX0" fmla="*/ 3864 w 1541885"/>
                <a:gd name="connsiteY0" fmla="*/ 647250 h 1493136"/>
                <a:gd name="connsiteX1" fmla="*/ 41964 w 1541885"/>
                <a:gd name="connsiteY1" fmla="*/ 814890 h 1493136"/>
                <a:gd name="connsiteX2" fmla="*/ 34344 w 1541885"/>
                <a:gd name="connsiteY2" fmla="*/ 854895 h 1493136"/>
                <a:gd name="connsiteX3" fmla="*/ 5769 w 1541885"/>
                <a:gd name="connsiteY3" fmla="*/ 872040 h 1493136"/>
                <a:gd name="connsiteX4" fmla="*/ 5769 w 1541885"/>
                <a:gd name="connsiteY4" fmla="*/ 974910 h 1493136"/>
                <a:gd name="connsiteX5" fmla="*/ 66729 w 1541885"/>
                <a:gd name="connsiteY5" fmla="*/ 1089210 h 1493136"/>
                <a:gd name="connsiteX6" fmla="*/ 110544 w 1541885"/>
                <a:gd name="connsiteY6" fmla="*/ 1127310 h 1493136"/>
                <a:gd name="connsiteX7" fmla="*/ 95304 w 1541885"/>
                <a:gd name="connsiteY7" fmla="*/ 1249230 h 1493136"/>
                <a:gd name="connsiteX8" fmla="*/ 127689 w 1541885"/>
                <a:gd name="connsiteY8" fmla="*/ 1340670 h 1493136"/>
                <a:gd name="connsiteX9" fmla="*/ 222939 w 1541885"/>
                <a:gd name="connsiteY9" fmla="*/ 1405440 h 1493136"/>
                <a:gd name="connsiteX10" fmla="*/ 405819 w 1541885"/>
                <a:gd name="connsiteY10" fmla="*/ 1462590 h 1493136"/>
                <a:gd name="connsiteX11" fmla="*/ 664899 w 1541885"/>
                <a:gd name="connsiteY11" fmla="*/ 1493070 h 1493136"/>
                <a:gd name="connsiteX12" fmla="*/ 899214 w 1541885"/>
                <a:gd name="connsiteY12" fmla="*/ 1454970 h 1493136"/>
                <a:gd name="connsiteX13" fmla="*/ 1122099 w 1541885"/>
                <a:gd name="connsiteY13" fmla="*/ 1371150 h 1493136"/>
                <a:gd name="connsiteX14" fmla="*/ 1272594 w 1541885"/>
                <a:gd name="connsiteY14" fmla="*/ 1237800 h 1493136"/>
                <a:gd name="connsiteX15" fmla="*/ 1308789 w 1541885"/>
                <a:gd name="connsiteY15" fmla="*/ 1262565 h 1493136"/>
                <a:gd name="connsiteX16" fmla="*/ 1407849 w 1541885"/>
                <a:gd name="connsiteY16" fmla="*/ 1245420 h 1493136"/>
                <a:gd name="connsiteX17" fmla="*/ 1476429 w 1541885"/>
                <a:gd name="connsiteY17" fmla="*/ 1171125 h 1493136"/>
                <a:gd name="connsiteX18" fmla="*/ 1535484 w 1541885"/>
                <a:gd name="connsiteY18" fmla="*/ 1073970 h 1493136"/>
                <a:gd name="connsiteX19" fmla="*/ 1529769 w 1541885"/>
                <a:gd name="connsiteY19" fmla="*/ 965385 h 1493136"/>
                <a:gd name="connsiteX20" fmla="*/ 1457379 w 1541885"/>
                <a:gd name="connsiteY20" fmla="*/ 891090 h 1493136"/>
                <a:gd name="connsiteX21" fmla="*/ 1392609 w 1541885"/>
                <a:gd name="connsiteY21" fmla="*/ 892995 h 1493136"/>
                <a:gd name="connsiteX22" fmla="*/ 1417374 w 1541885"/>
                <a:gd name="connsiteY22" fmla="*/ 828225 h 1493136"/>
                <a:gd name="connsiteX23" fmla="*/ 1474524 w 1541885"/>
                <a:gd name="connsiteY23" fmla="*/ 466275 h 1493136"/>
                <a:gd name="connsiteX24" fmla="*/ 1394514 w 1541885"/>
                <a:gd name="connsiteY24" fmla="*/ 184335 h 1493136"/>
                <a:gd name="connsiteX25" fmla="*/ 1198299 w 1541885"/>
                <a:gd name="connsiteY25" fmla="*/ 52890 h 1493136"/>
                <a:gd name="connsiteX26" fmla="*/ 1055424 w 1541885"/>
                <a:gd name="connsiteY26" fmla="*/ 16695 h 1493136"/>
                <a:gd name="connsiteX27" fmla="*/ 819204 w 1541885"/>
                <a:gd name="connsiteY27" fmla="*/ 1455 h 1493136"/>
                <a:gd name="connsiteX28" fmla="*/ 388674 w 1541885"/>
                <a:gd name="connsiteY28" fmla="*/ 50985 h 1493136"/>
                <a:gd name="connsiteX29" fmla="*/ 83874 w 1541885"/>
                <a:gd name="connsiteY29" fmla="*/ 359595 h 1493136"/>
                <a:gd name="connsiteX30" fmla="*/ 3864 w 1541885"/>
                <a:gd name="connsiteY30" fmla="*/ 647250 h 1493136"/>
                <a:gd name="connsiteX0" fmla="*/ 3864 w 1541885"/>
                <a:gd name="connsiteY0" fmla="*/ 647354 h 1493240"/>
                <a:gd name="connsiteX1" fmla="*/ 41964 w 1541885"/>
                <a:gd name="connsiteY1" fmla="*/ 814994 h 1493240"/>
                <a:gd name="connsiteX2" fmla="*/ 34344 w 1541885"/>
                <a:gd name="connsiteY2" fmla="*/ 854999 h 1493240"/>
                <a:gd name="connsiteX3" fmla="*/ 5769 w 1541885"/>
                <a:gd name="connsiteY3" fmla="*/ 872144 h 1493240"/>
                <a:gd name="connsiteX4" fmla="*/ 5769 w 1541885"/>
                <a:gd name="connsiteY4" fmla="*/ 975014 h 1493240"/>
                <a:gd name="connsiteX5" fmla="*/ 66729 w 1541885"/>
                <a:gd name="connsiteY5" fmla="*/ 1089314 h 1493240"/>
                <a:gd name="connsiteX6" fmla="*/ 110544 w 1541885"/>
                <a:gd name="connsiteY6" fmla="*/ 1127414 h 1493240"/>
                <a:gd name="connsiteX7" fmla="*/ 95304 w 1541885"/>
                <a:gd name="connsiteY7" fmla="*/ 1249334 h 1493240"/>
                <a:gd name="connsiteX8" fmla="*/ 127689 w 1541885"/>
                <a:gd name="connsiteY8" fmla="*/ 1340774 h 1493240"/>
                <a:gd name="connsiteX9" fmla="*/ 222939 w 1541885"/>
                <a:gd name="connsiteY9" fmla="*/ 1405544 h 1493240"/>
                <a:gd name="connsiteX10" fmla="*/ 405819 w 1541885"/>
                <a:gd name="connsiteY10" fmla="*/ 1462694 h 1493240"/>
                <a:gd name="connsiteX11" fmla="*/ 664899 w 1541885"/>
                <a:gd name="connsiteY11" fmla="*/ 1493174 h 1493240"/>
                <a:gd name="connsiteX12" fmla="*/ 899214 w 1541885"/>
                <a:gd name="connsiteY12" fmla="*/ 1455074 h 1493240"/>
                <a:gd name="connsiteX13" fmla="*/ 1122099 w 1541885"/>
                <a:gd name="connsiteY13" fmla="*/ 1371254 h 1493240"/>
                <a:gd name="connsiteX14" fmla="*/ 1272594 w 1541885"/>
                <a:gd name="connsiteY14" fmla="*/ 1237904 h 1493240"/>
                <a:gd name="connsiteX15" fmla="*/ 1308789 w 1541885"/>
                <a:gd name="connsiteY15" fmla="*/ 1262669 h 1493240"/>
                <a:gd name="connsiteX16" fmla="*/ 1407849 w 1541885"/>
                <a:gd name="connsiteY16" fmla="*/ 1245524 h 1493240"/>
                <a:gd name="connsiteX17" fmla="*/ 1476429 w 1541885"/>
                <a:gd name="connsiteY17" fmla="*/ 1171229 h 1493240"/>
                <a:gd name="connsiteX18" fmla="*/ 1535484 w 1541885"/>
                <a:gd name="connsiteY18" fmla="*/ 1074074 h 1493240"/>
                <a:gd name="connsiteX19" fmla="*/ 1529769 w 1541885"/>
                <a:gd name="connsiteY19" fmla="*/ 965489 h 1493240"/>
                <a:gd name="connsiteX20" fmla="*/ 1457379 w 1541885"/>
                <a:gd name="connsiteY20" fmla="*/ 891194 h 1493240"/>
                <a:gd name="connsiteX21" fmla="*/ 1392609 w 1541885"/>
                <a:gd name="connsiteY21" fmla="*/ 893099 h 1493240"/>
                <a:gd name="connsiteX22" fmla="*/ 1417374 w 1541885"/>
                <a:gd name="connsiteY22" fmla="*/ 828329 h 1493240"/>
                <a:gd name="connsiteX23" fmla="*/ 1474524 w 1541885"/>
                <a:gd name="connsiteY23" fmla="*/ 466379 h 1493240"/>
                <a:gd name="connsiteX24" fmla="*/ 1394514 w 1541885"/>
                <a:gd name="connsiteY24" fmla="*/ 184439 h 1493240"/>
                <a:gd name="connsiteX25" fmla="*/ 1234494 w 1541885"/>
                <a:gd name="connsiteY25" fmla="*/ 60614 h 1493240"/>
                <a:gd name="connsiteX26" fmla="*/ 1055424 w 1541885"/>
                <a:gd name="connsiteY26" fmla="*/ 16799 h 1493240"/>
                <a:gd name="connsiteX27" fmla="*/ 819204 w 1541885"/>
                <a:gd name="connsiteY27" fmla="*/ 1559 h 1493240"/>
                <a:gd name="connsiteX28" fmla="*/ 388674 w 1541885"/>
                <a:gd name="connsiteY28" fmla="*/ 51089 h 1493240"/>
                <a:gd name="connsiteX29" fmla="*/ 83874 w 1541885"/>
                <a:gd name="connsiteY29" fmla="*/ 359699 h 1493240"/>
                <a:gd name="connsiteX30" fmla="*/ 3864 w 1541885"/>
                <a:gd name="connsiteY30" fmla="*/ 647354 h 1493240"/>
                <a:gd name="connsiteX0" fmla="*/ 3864 w 1541885"/>
                <a:gd name="connsiteY0" fmla="*/ 660052 h 1505938"/>
                <a:gd name="connsiteX1" fmla="*/ 41964 w 1541885"/>
                <a:gd name="connsiteY1" fmla="*/ 827692 h 1505938"/>
                <a:gd name="connsiteX2" fmla="*/ 34344 w 1541885"/>
                <a:gd name="connsiteY2" fmla="*/ 867697 h 1505938"/>
                <a:gd name="connsiteX3" fmla="*/ 5769 w 1541885"/>
                <a:gd name="connsiteY3" fmla="*/ 884842 h 1505938"/>
                <a:gd name="connsiteX4" fmla="*/ 5769 w 1541885"/>
                <a:gd name="connsiteY4" fmla="*/ 987712 h 1505938"/>
                <a:gd name="connsiteX5" fmla="*/ 66729 w 1541885"/>
                <a:gd name="connsiteY5" fmla="*/ 1102012 h 1505938"/>
                <a:gd name="connsiteX6" fmla="*/ 110544 w 1541885"/>
                <a:gd name="connsiteY6" fmla="*/ 1140112 h 1505938"/>
                <a:gd name="connsiteX7" fmla="*/ 95304 w 1541885"/>
                <a:gd name="connsiteY7" fmla="*/ 1262032 h 1505938"/>
                <a:gd name="connsiteX8" fmla="*/ 127689 w 1541885"/>
                <a:gd name="connsiteY8" fmla="*/ 1353472 h 1505938"/>
                <a:gd name="connsiteX9" fmla="*/ 222939 w 1541885"/>
                <a:gd name="connsiteY9" fmla="*/ 1418242 h 1505938"/>
                <a:gd name="connsiteX10" fmla="*/ 405819 w 1541885"/>
                <a:gd name="connsiteY10" fmla="*/ 1475392 h 1505938"/>
                <a:gd name="connsiteX11" fmla="*/ 664899 w 1541885"/>
                <a:gd name="connsiteY11" fmla="*/ 1505872 h 1505938"/>
                <a:gd name="connsiteX12" fmla="*/ 899214 w 1541885"/>
                <a:gd name="connsiteY12" fmla="*/ 1467772 h 1505938"/>
                <a:gd name="connsiteX13" fmla="*/ 1122099 w 1541885"/>
                <a:gd name="connsiteY13" fmla="*/ 1383952 h 1505938"/>
                <a:gd name="connsiteX14" fmla="*/ 1272594 w 1541885"/>
                <a:gd name="connsiteY14" fmla="*/ 1250602 h 1505938"/>
                <a:gd name="connsiteX15" fmla="*/ 1308789 w 1541885"/>
                <a:gd name="connsiteY15" fmla="*/ 1275367 h 1505938"/>
                <a:gd name="connsiteX16" fmla="*/ 1407849 w 1541885"/>
                <a:gd name="connsiteY16" fmla="*/ 1258222 h 1505938"/>
                <a:gd name="connsiteX17" fmla="*/ 1476429 w 1541885"/>
                <a:gd name="connsiteY17" fmla="*/ 1183927 h 1505938"/>
                <a:gd name="connsiteX18" fmla="*/ 1535484 w 1541885"/>
                <a:gd name="connsiteY18" fmla="*/ 1086772 h 1505938"/>
                <a:gd name="connsiteX19" fmla="*/ 1529769 w 1541885"/>
                <a:gd name="connsiteY19" fmla="*/ 978187 h 1505938"/>
                <a:gd name="connsiteX20" fmla="*/ 1457379 w 1541885"/>
                <a:gd name="connsiteY20" fmla="*/ 903892 h 1505938"/>
                <a:gd name="connsiteX21" fmla="*/ 1392609 w 1541885"/>
                <a:gd name="connsiteY21" fmla="*/ 905797 h 1505938"/>
                <a:gd name="connsiteX22" fmla="*/ 1417374 w 1541885"/>
                <a:gd name="connsiteY22" fmla="*/ 841027 h 1505938"/>
                <a:gd name="connsiteX23" fmla="*/ 1474524 w 1541885"/>
                <a:gd name="connsiteY23" fmla="*/ 479077 h 1505938"/>
                <a:gd name="connsiteX24" fmla="*/ 1394514 w 1541885"/>
                <a:gd name="connsiteY24" fmla="*/ 197137 h 1505938"/>
                <a:gd name="connsiteX25" fmla="*/ 1234494 w 1541885"/>
                <a:gd name="connsiteY25" fmla="*/ 73312 h 1505938"/>
                <a:gd name="connsiteX26" fmla="*/ 1055424 w 1541885"/>
                <a:gd name="connsiteY26" fmla="*/ 29497 h 1505938"/>
                <a:gd name="connsiteX27" fmla="*/ 784914 w 1541885"/>
                <a:gd name="connsiteY27" fmla="*/ 922 h 1505938"/>
                <a:gd name="connsiteX28" fmla="*/ 388674 w 1541885"/>
                <a:gd name="connsiteY28" fmla="*/ 63787 h 1505938"/>
                <a:gd name="connsiteX29" fmla="*/ 83874 w 1541885"/>
                <a:gd name="connsiteY29" fmla="*/ 372397 h 1505938"/>
                <a:gd name="connsiteX30" fmla="*/ 3864 w 1541885"/>
                <a:gd name="connsiteY30" fmla="*/ 660052 h 1505938"/>
                <a:gd name="connsiteX0" fmla="*/ 3864 w 1541885"/>
                <a:gd name="connsiteY0" fmla="*/ 660052 h 1505938"/>
                <a:gd name="connsiteX1" fmla="*/ 41964 w 1541885"/>
                <a:gd name="connsiteY1" fmla="*/ 827692 h 1505938"/>
                <a:gd name="connsiteX2" fmla="*/ 34344 w 1541885"/>
                <a:gd name="connsiteY2" fmla="*/ 867697 h 1505938"/>
                <a:gd name="connsiteX3" fmla="*/ 5769 w 1541885"/>
                <a:gd name="connsiteY3" fmla="*/ 884842 h 1505938"/>
                <a:gd name="connsiteX4" fmla="*/ 5769 w 1541885"/>
                <a:gd name="connsiteY4" fmla="*/ 987712 h 1505938"/>
                <a:gd name="connsiteX5" fmla="*/ 66729 w 1541885"/>
                <a:gd name="connsiteY5" fmla="*/ 1102012 h 1505938"/>
                <a:gd name="connsiteX6" fmla="*/ 110544 w 1541885"/>
                <a:gd name="connsiteY6" fmla="*/ 1140112 h 1505938"/>
                <a:gd name="connsiteX7" fmla="*/ 95304 w 1541885"/>
                <a:gd name="connsiteY7" fmla="*/ 1262032 h 1505938"/>
                <a:gd name="connsiteX8" fmla="*/ 127689 w 1541885"/>
                <a:gd name="connsiteY8" fmla="*/ 1353472 h 1505938"/>
                <a:gd name="connsiteX9" fmla="*/ 222939 w 1541885"/>
                <a:gd name="connsiteY9" fmla="*/ 1418242 h 1505938"/>
                <a:gd name="connsiteX10" fmla="*/ 405819 w 1541885"/>
                <a:gd name="connsiteY10" fmla="*/ 1475392 h 1505938"/>
                <a:gd name="connsiteX11" fmla="*/ 664899 w 1541885"/>
                <a:gd name="connsiteY11" fmla="*/ 1505872 h 1505938"/>
                <a:gd name="connsiteX12" fmla="*/ 899214 w 1541885"/>
                <a:gd name="connsiteY12" fmla="*/ 1467772 h 1505938"/>
                <a:gd name="connsiteX13" fmla="*/ 1122099 w 1541885"/>
                <a:gd name="connsiteY13" fmla="*/ 1383952 h 1505938"/>
                <a:gd name="connsiteX14" fmla="*/ 1272594 w 1541885"/>
                <a:gd name="connsiteY14" fmla="*/ 1250602 h 1505938"/>
                <a:gd name="connsiteX15" fmla="*/ 1308789 w 1541885"/>
                <a:gd name="connsiteY15" fmla="*/ 1275367 h 1505938"/>
                <a:gd name="connsiteX16" fmla="*/ 1407849 w 1541885"/>
                <a:gd name="connsiteY16" fmla="*/ 1258222 h 1505938"/>
                <a:gd name="connsiteX17" fmla="*/ 1476429 w 1541885"/>
                <a:gd name="connsiteY17" fmla="*/ 1183927 h 1505938"/>
                <a:gd name="connsiteX18" fmla="*/ 1535484 w 1541885"/>
                <a:gd name="connsiteY18" fmla="*/ 1086772 h 1505938"/>
                <a:gd name="connsiteX19" fmla="*/ 1529769 w 1541885"/>
                <a:gd name="connsiteY19" fmla="*/ 978187 h 1505938"/>
                <a:gd name="connsiteX20" fmla="*/ 1457379 w 1541885"/>
                <a:gd name="connsiteY20" fmla="*/ 903892 h 1505938"/>
                <a:gd name="connsiteX21" fmla="*/ 1392609 w 1541885"/>
                <a:gd name="connsiteY21" fmla="*/ 905797 h 1505938"/>
                <a:gd name="connsiteX22" fmla="*/ 1417374 w 1541885"/>
                <a:gd name="connsiteY22" fmla="*/ 841027 h 1505938"/>
                <a:gd name="connsiteX23" fmla="*/ 1474524 w 1541885"/>
                <a:gd name="connsiteY23" fmla="*/ 479077 h 1505938"/>
                <a:gd name="connsiteX24" fmla="*/ 1396419 w 1541885"/>
                <a:gd name="connsiteY24" fmla="*/ 216187 h 1505938"/>
                <a:gd name="connsiteX25" fmla="*/ 1234494 w 1541885"/>
                <a:gd name="connsiteY25" fmla="*/ 73312 h 1505938"/>
                <a:gd name="connsiteX26" fmla="*/ 1055424 w 1541885"/>
                <a:gd name="connsiteY26" fmla="*/ 29497 h 1505938"/>
                <a:gd name="connsiteX27" fmla="*/ 784914 w 1541885"/>
                <a:gd name="connsiteY27" fmla="*/ 922 h 1505938"/>
                <a:gd name="connsiteX28" fmla="*/ 388674 w 1541885"/>
                <a:gd name="connsiteY28" fmla="*/ 63787 h 1505938"/>
                <a:gd name="connsiteX29" fmla="*/ 83874 w 1541885"/>
                <a:gd name="connsiteY29" fmla="*/ 372397 h 1505938"/>
                <a:gd name="connsiteX30" fmla="*/ 3864 w 1541885"/>
                <a:gd name="connsiteY30" fmla="*/ 660052 h 1505938"/>
                <a:gd name="connsiteX0" fmla="*/ 3864 w 1541885"/>
                <a:gd name="connsiteY0" fmla="*/ 660107 h 1505993"/>
                <a:gd name="connsiteX1" fmla="*/ 41964 w 1541885"/>
                <a:gd name="connsiteY1" fmla="*/ 827747 h 1505993"/>
                <a:gd name="connsiteX2" fmla="*/ 34344 w 1541885"/>
                <a:gd name="connsiteY2" fmla="*/ 867752 h 1505993"/>
                <a:gd name="connsiteX3" fmla="*/ 5769 w 1541885"/>
                <a:gd name="connsiteY3" fmla="*/ 884897 h 1505993"/>
                <a:gd name="connsiteX4" fmla="*/ 5769 w 1541885"/>
                <a:gd name="connsiteY4" fmla="*/ 987767 h 1505993"/>
                <a:gd name="connsiteX5" fmla="*/ 66729 w 1541885"/>
                <a:gd name="connsiteY5" fmla="*/ 1102067 h 1505993"/>
                <a:gd name="connsiteX6" fmla="*/ 110544 w 1541885"/>
                <a:gd name="connsiteY6" fmla="*/ 1140167 h 1505993"/>
                <a:gd name="connsiteX7" fmla="*/ 95304 w 1541885"/>
                <a:gd name="connsiteY7" fmla="*/ 1262087 h 1505993"/>
                <a:gd name="connsiteX8" fmla="*/ 127689 w 1541885"/>
                <a:gd name="connsiteY8" fmla="*/ 1353527 h 1505993"/>
                <a:gd name="connsiteX9" fmla="*/ 222939 w 1541885"/>
                <a:gd name="connsiteY9" fmla="*/ 1418297 h 1505993"/>
                <a:gd name="connsiteX10" fmla="*/ 405819 w 1541885"/>
                <a:gd name="connsiteY10" fmla="*/ 1475447 h 1505993"/>
                <a:gd name="connsiteX11" fmla="*/ 664899 w 1541885"/>
                <a:gd name="connsiteY11" fmla="*/ 1505927 h 1505993"/>
                <a:gd name="connsiteX12" fmla="*/ 899214 w 1541885"/>
                <a:gd name="connsiteY12" fmla="*/ 1467827 h 1505993"/>
                <a:gd name="connsiteX13" fmla="*/ 1122099 w 1541885"/>
                <a:gd name="connsiteY13" fmla="*/ 1384007 h 1505993"/>
                <a:gd name="connsiteX14" fmla="*/ 1272594 w 1541885"/>
                <a:gd name="connsiteY14" fmla="*/ 1250657 h 1505993"/>
                <a:gd name="connsiteX15" fmla="*/ 1308789 w 1541885"/>
                <a:gd name="connsiteY15" fmla="*/ 1275422 h 1505993"/>
                <a:gd name="connsiteX16" fmla="*/ 1407849 w 1541885"/>
                <a:gd name="connsiteY16" fmla="*/ 1258277 h 1505993"/>
                <a:gd name="connsiteX17" fmla="*/ 1476429 w 1541885"/>
                <a:gd name="connsiteY17" fmla="*/ 1183982 h 1505993"/>
                <a:gd name="connsiteX18" fmla="*/ 1535484 w 1541885"/>
                <a:gd name="connsiteY18" fmla="*/ 1086827 h 1505993"/>
                <a:gd name="connsiteX19" fmla="*/ 1529769 w 1541885"/>
                <a:gd name="connsiteY19" fmla="*/ 978242 h 1505993"/>
                <a:gd name="connsiteX20" fmla="*/ 1457379 w 1541885"/>
                <a:gd name="connsiteY20" fmla="*/ 903947 h 1505993"/>
                <a:gd name="connsiteX21" fmla="*/ 1392609 w 1541885"/>
                <a:gd name="connsiteY21" fmla="*/ 905852 h 1505993"/>
                <a:gd name="connsiteX22" fmla="*/ 1417374 w 1541885"/>
                <a:gd name="connsiteY22" fmla="*/ 841082 h 1505993"/>
                <a:gd name="connsiteX23" fmla="*/ 1474524 w 1541885"/>
                <a:gd name="connsiteY23" fmla="*/ 479132 h 1505993"/>
                <a:gd name="connsiteX24" fmla="*/ 1396419 w 1541885"/>
                <a:gd name="connsiteY24" fmla="*/ 216242 h 1505993"/>
                <a:gd name="connsiteX25" fmla="*/ 1230684 w 1541885"/>
                <a:gd name="connsiteY25" fmla="*/ 82892 h 1505993"/>
                <a:gd name="connsiteX26" fmla="*/ 1055424 w 1541885"/>
                <a:gd name="connsiteY26" fmla="*/ 29552 h 1505993"/>
                <a:gd name="connsiteX27" fmla="*/ 784914 w 1541885"/>
                <a:gd name="connsiteY27" fmla="*/ 977 h 1505993"/>
                <a:gd name="connsiteX28" fmla="*/ 388674 w 1541885"/>
                <a:gd name="connsiteY28" fmla="*/ 63842 h 1505993"/>
                <a:gd name="connsiteX29" fmla="*/ 83874 w 1541885"/>
                <a:gd name="connsiteY29" fmla="*/ 372452 h 1505993"/>
                <a:gd name="connsiteX30" fmla="*/ 3864 w 1541885"/>
                <a:gd name="connsiteY30" fmla="*/ 660107 h 1505993"/>
                <a:gd name="connsiteX0" fmla="*/ 3864 w 1541885"/>
                <a:gd name="connsiteY0" fmla="*/ 660701 h 1506587"/>
                <a:gd name="connsiteX1" fmla="*/ 41964 w 1541885"/>
                <a:gd name="connsiteY1" fmla="*/ 828341 h 1506587"/>
                <a:gd name="connsiteX2" fmla="*/ 34344 w 1541885"/>
                <a:gd name="connsiteY2" fmla="*/ 868346 h 1506587"/>
                <a:gd name="connsiteX3" fmla="*/ 5769 w 1541885"/>
                <a:gd name="connsiteY3" fmla="*/ 885491 h 1506587"/>
                <a:gd name="connsiteX4" fmla="*/ 5769 w 1541885"/>
                <a:gd name="connsiteY4" fmla="*/ 988361 h 1506587"/>
                <a:gd name="connsiteX5" fmla="*/ 66729 w 1541885"/>
                <a:gd name="connsiteY5" fmla="*/ 1102661 h 1506587"/>
                <a:gd name="connsiteX6" fmla="*/ 110544 w 1541885"/>
                <a:gd name="connsiteY6" fmla="*/ 1140761 h 1506587"/>
                <a:gd name="connsiteX7" fmla="*/ 95304 w 1541885"/>
                <a:gd name="connsiteY7" fmla="*/ 1262681 h 1506587"/>
                <a:gd name="connsiteX8" fmla="*/ 127689 w 1541885"/>
                <a:gd name="connsiteY8" fmla="*/ 1354121 h 1506587"/>
                <a:gd name="connsiteX9" fmla="*/ 222939 w 1541885"/>
                <a:gd name="connsiteY9" fmla="*/ 1418891 h 1506587"/>
                <a:gd name="connsiteX10" fmla="*/ 405819 w 1541885"/>
                <a:gd name="connsiteY10" fmla="*/ 1476041 h 1506587"/>
                <a:gd name="connsiteX11" fmla="*/ 664899 w 1541885"/>
                <a:gd name="connsiteY11" fmla="*/ 1506521 h 1506587"/>
                <a:gd name="connsiteX12" fmla="*/ 899214 w 1541885"/>
                <a:gd name="connsiteY12" fmla="*/ 1468421 h 1506587"/>
                <a:gd name="connsiteX13" fmla="*/ 1122099 w 1541885"/>
                <a:gd name="connsiteY13" fmla="*/ 1384601 h 1506587"/>
                <a:gd name="connsiteX14" fmla="*/ 1272594 w 1541885"/>
                <a:gd name="connsiteY14" fmla="*/ 1251251 h 1506587"/>
                <a:gd name="connsiteX15" fmla="*/ 1308789 w 1541885"/>
                <a:gd name="connsiteY15" fmla="*/ 1276016 h 1506587"/>
                <a:gd name="connsiteX16" fmla="*/ 1407849 w 1541885"/>
                <a:gd name="connsiteY16" fmla="*/ 1258871 h 1506587"/>
                <a:gd name="connsiteX17" fmla="*/ 1476429 w 1541885"/>
                <a:gd name="connsiteY17" fmla="*/ 1184576 h 1506587"/>
                <a:gd name="connsiteX18" fmla="*/ 1535484 w 1541885"/>
                <a:gd name="connsiteY18" fmla="*/ 1087421 h 1506587"/>
                <a:gd name="connsiteX19" fmla="*/ 1529769 w 1541885"/>
                <a:gd name="connsiteY19" fmla="*/ 978836 h 1506587"/>
                <a:gd name="connsiteX20" fmla="*/ 1457379 w 1541885"/>
                <a:gd name="connsiteY20" fmla="*/ 904541 h 1506587"/>
                <a:gd name="connsiteX21" fmla="*/ 1392609 w 1541885"/>
                <a:gd name="connsiteY21" fmla="*/ 906446 h 1506587"/>
                <a:gd name="connsiteX22" fmla="*/ 1417374 w 1541885"/>
                <a:gd name="connsiteY22" fmla="*/ 841676 h 1506587"/>
                <a:gd name="connsiteX23" fmla="*/ 1474524 w 1541885"/>
                <a:gd name="connsiteY23" fmla="*/ 479726 h 1506587"/>
                <a:gd name="connsiteX24" fmla="*/ 1396419 w 1541885"/>
                <a:gd name="connsiteY24" fmla="*/ 216836 h 1506587"/>
                <a:gd name="connsiteX25" fmla="*/ 1230684 w 1541885"/>
                <a:gd name="connsiteY25" fmla="*/ 83486 h 1506587"/>
                <a:gd name="connsiteX26" fmla="*/ 1055424 w 1541885"/>
                <a:gd name="connsiteY26" fmla="*/ 24431 h 1506587"/>
                <a:gd name="connsiteX27" fmla="*/ 784914 w 1541885"/>
                <a:gd name="connsiteY27" fmla="*/ 1571 h 1506587"/>
                <a:gd name="connsiteX28" fmla="*/ 388674 w 1541885"/>
                <a:gd name="connsiteY28" fmla="*/ 64436 h 1506587"/>
                <a:gd name="connsiteX29" fmla="*/ 83874 w 1541885"/>
                <a:gd name="connsiteY29" fmla="*/ 373046 h 1506587"/>
                <a:gd name="connsiteX30" fmla="*/ 3864 w 1541885"/>
                <a:gd name="connsiteY30" fmla="*/ 660701 h 1506587"/>
                <a:gd name="connsiteX0" fmla="*/ 3864 w 1541885"/>
                <a:gd name="connsiteY0" fmla="*/ 661966 h 1507852"/>
                <a:gd name="connsiteX1" fmla="*/ 41964 w 1541885"/>
                <a:gd name="connsiteY1" fmla="*/ 829606 h 1507852"/>
                <a:gd name="connsiteX2" fmla="*/ 34344 w 1541885"/>
                <a:gd name="connsiteY2" fmla="*/ 869611 h 1507852"/>
                <a:gd name="connsiteX3" fmla="*/ 5769 w 1541885"/>
                <a:gd name="connsiteY3" fmla="*/ 886756 h 1507852"/>
                <a:gd name="connsiteX4" fmla="*/ 5769 w 1541885"/>
                <a:gd name="connsiteY4" fmla="*/ 989626 h 1507852"/>
                <a:gd name="connsiteX5" fmla="*/ 66729 w 1541885"/>
                <a:gd name="connsiteY5" fmla="*/ 1103926 h 1507852"/>
                <a:gd name="connsiteX6" fmla="*/ 110544 w 1541885"/>
                <a:gd name="connsiteY6" fmla="*/ 1142026 h 1507852"/>
                <a:gd name="connsiteX7" fmla="*/ 95304 w 1541885"/>
                <a:gd name="connsiteY7" fmla="*/ 1263946 h 1507852"/>
                <a:gd name="connsiteX8" fmla="*/ 127689 w 1541885"/>
                <a:gd name="connsiteY8" fmla="*/ 1355386 h 1507852"/>
                <a:gd name="connsiteX9" fmla="*/ 222939 w 1541885"/>
                <a:gd name="connsiteY9" fmla="*/ 1420156 h 1507852"/>
                <a:gd name="connsiteX10" fmla="*/ 405819 w 1541885"/>
                <a:gd name="connsiteY10" fmla="*/ 1477306 h 1507852"/>
                <a:gd name="connsiteX11" fmla="*/ 664899 w 1541885"/>
                <a:gd name="connsiteY11" fmla="*/ 1507786 h 1507852"/>
                <a:gd name="connsiteX12" fmla="*/ 899214 w 1541885"/>
                <a:gd name="connsiteY12" fmla="*/ 1469686 h 1507852"/>
                <a:gd name="connsiteX13" fmla="*/ 1122099 w 1541885"/>
                <a:gd name="connsiteY13" fmla="*/ 1385866 h 1507852"/>
                <a:gd name="connsiteX14" fmla="*/ 1272594 w 1541885"/>
                <a:gd name="connsiteY14" fmla="*/ 1252516 h 1507852"/>
                <a:gd name="connsiteX15" fmla="*/ 1308789 w 1541885"/>
                <a:gd name="connsiteY15" fmla="*/ 1277281 h 1507852"/>
                <a:gd name="connsiteX16" fmla="*/ 1407849 w 1541885"/>
                <a:gd name="connsiteY16" fmla="*/ 1260136 h 1507852"/>
                <a:gd name="connsiteX17" fmla="*/ 1476429 w 1541885"/>
                <a:gd name="connsiteY17" fmla="*/ 1185841 h 1507852"/>
                <a:gd name="connsiteX18" fmla="*/ 1535484 w 1541885"/>
                <a:gd name="connsiteY18" fmla="*/ 1088686 h 1507852"/>
                <a:gd name="connsiteX19" fmla="*/ 1529769 w 1541885"/>
                <a:gd name="connsiteY19" fmla="*/ 980101 h 1507852"/>
                <a:gd name="connsiteX20" fmla="*/ 1457379 w 1541885"/>
                <a:gd name="connsiteY20" fmla="*/ 905806 h 1507852"/>
                <a:gd name="connsiteX21" fmla="*/ 1392609 w 1541885"/>
                <a:gd name="connsiteY21" fmla="*/ 907711 h 1507852"/>
                <a:gd name="connsiteX22" fmla="*/ 1417374 w 1541885"/>
                <a:gd name="connsiteY22" fmla="*/ 842941 h 1507852"/>
                <a:gd name="connsiteX23" fmla="*/ 1474524 w 1541885"/>
                <a:gd name="connsiteY23" fmla="*/ 480991 h 1507852"/>
                <a:gd name="connsiteX24" fmla="*/ 1396419 w 1541885"/>
                <a:gd name="connsiteY24" fmla="*/ 218101 h 1507852"/>
                <a:gd name="connsiteX25" fmla="*/ 1230684 w 1541885"/>
                <a:gd name="connsiteY25" fmla="*/ 84751 h 1507852"/>
                <a:gd name="connsiteX26" fmla="*/ 1055424 w 1541885"/>
                <a:gd name="connsiteY26" fmla="*/ 25696 h 1507852"/>
                <a:gd name="connsiteX27" fmla="*/ 784914 w 1541885"/>
                <a:gd name="connsiteY27" fmla="*/ 2836 h 1507852"/>
                <a:gd name="connsiteX28" fmla="*/ 358194 w 1541885"/>
                <a:gd name="connsiteY28" fmla="*/ 86656 h 1507852"/>
                <a:gd name="connsiteX29" fmla="*/ 83874 w 1541885"/>
                <a:gd name="connsiteY29" fmla="*/ 374311 h 1507852"/>
                <a:gd name="connsiteX30" fmla="*/ 3864 w 1541885"/>
                <a:gd name="connsiteY30" fmla="*/ 661966 h 1507852"/>
                <a:gd name="connsiteX0" fmla="*/ 3864 w 1541885"/>
                <a:gd name="connsiteY0" fmla="*/ 661966 h 1507852"/>
                <a:gd name="connsiteX1" fmla="*/ 41964 w 1541885"/>
                <a:gd name="connsiteY1" fmla="*/ 829606 h 1507852"/>
                <a:gd name="connsiteX2" fmla="*/ 34344 w 1541885"/>
                <a:gd name="connsiteY2" fmla="*/ 869611 h 1507852"/>
                <a:gd name="connsiteX3" fmla="*/ 5769 w 1541885"/>
                <a:gd name="connsiteY3" fmla="*/ 886756 h 1507852"/>
                <a:gd name="connsiteX4" fmla="*/ 5769 w 1541885"/>
                <a:gd name="connsiteY4" fmla="*/ 989626 h 1507852"/>
                <a:gd name="connsiteX5" fmla="*/ 66729 w 1541885"/>
                <a:gd name="connsiteY5" fmla="*/ 1103926 h 1507852"/>
                <a:gd name="connsiteX6" fmla="*/ 110544 w 1541885"/>
                <a:gd name="connsiteY6" fmla="*/ 1142026 h 1507852"/>
                <a:gd name="connsiteX7" fmla="*/ 95304 w 1541885"/>
                <a:gd name="connsiteY7" fmla="*/ 1263946 h 1507852"/>
                <a:gd name="connsiteX8" fmla="*/ 127689 w 1541885"/>
                <a:gd name="connsiteY8" fmla="*/ 1355386 h 1507852"/>
                <a:gd name="connsiteX9" fmla="*/ 222939 w 1541885"/>
                <a:gd name="connsiteY9" fmla="*/ 1420156 h 1507852"/>
                <a:gd name="connsiteX10" fmla="*/ 405819 w 1541885"/>
                <a:gd name="connsiteY10" fmla="*/ 1477306 h 1507852"/>
                <a:gd name="connsiteX11" fmla="*/ 664899 w 1541885"/>
                <a:gd name="connsiteY11" fmla="*/ 1507786 h 1507852"/>
                <a:gd name="connsiteX12" fmla="*/ 899214 w 1541885"/>
                <a:gd name="connsiteY12" fmla="*/ 1469686 h 1507852"/>
                <a:gd name="connsiteX13" fmla="*/ 1122099 w 1541885"/>
                <a:gd name="connsiteY13" fmla="*/ 1385866 h 1507852"/>
                <a:gd name="connsiteX14" fmla="*/ 1272594 w 1541885"/>
                <a:gd name="connsiteY14" fmla="*/ 1252516 h 1507852"/>
                <a:gd name="connsiteX15" fmla="*/ 1308789 w 1541885"/>
                <a:gd name="connsiteY15" fmla="*/ 1277281 h 1507852"/>
                <a:gd name="connsiteX16" fmla="*/ 1407849 w 1541885"/>
                <a:gd name="connsiteY16" fmla="*/ 1260136 h 1507852"/>
                <a:gd name="connsiteX17" fmla="*/ 1476429 w 1541885"/>
                <a:gd name="connsiteY17" fmla="*/ 1185841 h 1507852"/>
                <a:gd name="connsiteX18" fmla="*/ 1535484 w 1541885"/>
                <a:gd name="connsiteY18" fmla="*/ 1088686 h 1507852"/>
                <a:gd name="connsiteX19" fmla="*/ 1529769 w 1541885"/>
                <a:gd name="connsiteY19" fmla="*/ 980101 h 1507852"/>
                <a:gd name="connsiteX20" fmla="*/ 1457379 w 1541885"/>
                <a:gd name="connsiteY20" fmla="*/ 905806 h 1507852"/>
                <a:gd name="connsiteX21" fmla="*/ 1392609 w 1541885"/>
                <a:gd name="connsiteY21" fmla="*/ 907711 h 1507852"/>
                <a:gd name="connsiteX22" fmla="*/ 1417374 w 1541885"/>
                <a:gd name="connsiteY22" fmla="*/ 842941 h 1507852"/>
                <a:gd name="connsiteX23" fmla="*/ 1474524 w 1541885"/>
                <a:gd name="connsiteY23" fmla="*/ 480991 h 1507852"/>
                <a:gd name="connsiteX24" fmla="*/ 1396419 w 1541885"/>
                <a:gd name="connsiteY24" fmla="*/ 218101 h 1507852"/>
                <a:gd name="connsiteX25" fmla="*/ 1230684 w 1541885"/>
                <a:gd name="connsiteY25" fmla="*/ 84751 h 1507852"/>
                <a:gd name="connsiteX26" fmla="*/ 1055424 w 1541885"/>
                <a:gd name="connsiteY26" fmla="*/ 25696 h 1507852"/>
                <a:gd name="connsiteX27" fmla="*/ 714429 w 1541885"/>
                <a:gd name="connsiteY27" fmla="*/ 2836 h 1507852"/>
                <a:gd name="connsiteX28" fmla="*/ 358194 w 1541885"/>
                <a:gd name="connsiteY28" fmla="*/ 86656 h 1507852"/>
                <a:gd name="connsiteX29" fmla="*/ 83874 w 1541885"/>
                <a:gd name="connsiteY29" fmla="*/ 374311 h 1507852"/>
                <a:gd name="connsiteX30" fmla="*/ 3864 w 1541885"/>
                <a:gd name="connsiteY30" fmla="*/ 661966 h 1507852"/>
                <a:gd name="connsiteX0" fmla="*/ 3864 w 1541885"/>
                <a:gd name="connsiteY0" fmla="*/ 663510 h 1509396"/>
                <a:gd name="connsiteX1" fmla="*/ 41964 w 1541885"/>
                <a:gd name="connsiteY1" fmla="*/ 831150 h 1509396"/>
                <a:gd name="connsiteX2" fmla="*/ 34344 w 1541885"/>
                <a:gd name="connsiteY2" fmla="*/ 871155 h 1509396"/>
                <a:gd name="connsiteX3" fmla="*/ 5769 w 1541885"/>
                <a:gd name="connsiteY3" fmla="*/ 888300 h 1509396"/>
                <a:gd name="connsiteX4" fmla="*/ 5769 w 1541885"/>
                <a:gd name="connsiteY4" fmla="*/ 991170 h 1509396"/>
                <a:gd name="connsiteX5" fmla="*/ 66729 w 1541885"/>
                <a:gd name="connsiteY5" fmla="*/ 1105470 h 1509396"/>
                <a:gd name="connsiteX6" fmla="*/ 110544 w 1541885"/>
                <a:gd name="connsiteY6" fmla="*/ 1143570 h 1509396"/>
                <a:gd name="connsiteX7" fmla="*/ 95304 w 1541885"/>
                <a:gd name="connsiteY7" fmla="*/ 1265490 h 1509396"/>
                <a:gd name="connsiteX8" fmla="*/ 127689 w 1541885"/>
                <a:gd name="connsiteY8" fmla="*/ 1356930 h 1509396"/>
                <a:gd name="connsiteX9" fmla="*/ 222939 w 1541885"/>
                <a:gd name="connsiteY9" fmla="*/ 1421700 h 1509396"/>
                <a:gd name="connsiteX10" fmla="*/ 405819 w 1541885"/>
                <a:gd name="connsiteY10" fmla="*/ 1478850 h 1509396"/>
                <a:gd name="connsiteX11" fmla="*/ 664899 w 1541885"/>
                <a:gd name="connsiteY11" fmla="*/ 1509330 h 1509396"/>
                <a:gd name="connsiteX12" fmla="*/ 899214 w 1541885"/>
                <a:gd name="connsiteY12" fmla="*/ 1471230 h 1509396"/>
                <a:gd name="connsiteX13" fmla="*/ 1122099 w 1541885"/>
                <a:gd name="connsiteY13" fmla="*/ 1387410 h 1509396"/>
                <a:gd name="connsiteX14" fmla="*/ 1272594 w 1541885"/>
                <a:gd name="connsiteY14" fmla="*/ 1254060 h 1509396"/>
                <a:gd name="connsiteX15" fmla="*/ 1308789 w 1541885"/>
                <a:gd name="connsiteY15" fmla="*/ 1278825 h 1509396"/>
                <a:gd name="connsiteX16" fmla="*/ 1407849 w 1541885"/>
                <a:gd name="connsiteY16" fmla="*/ 1261680 h 1509396"/>
                <a:gd name="connsiteX17" fmla="*/ 1476429 w 1541885"/>
                <a:gd name="connsiteY17" fmla="*/ 1187385 h 1509396"/>
                <a:gd name="connsiteX18" fmla="*/ 1535484 w 1541885"/>
                <a:gd name="connsiteY18" fmla="*/ 1090230 h 1509396"/>
                <a:gd name="connsiteX19" fmla="*/ 1529769 w 1541885"/>
                <a:gd name="connsiteY19" fmla="*/ 981645 h 1509396"/>
                <a:gd name="connsiteX20" fmla="*/ 1457379 w 1541885"/>
                <a:gd name="connsiteY20" fmla="*/ 907350 h 1509396"/>
                <a:gd name="connsiteX21" fmla="*/ 1392609 w 1541885"/>
                <a:gd name="connsiteY21" fmla="*/ 909255 h 1509396"/>
                <a:gd name="connsiteX22" fmla="*/ 1417374 w 1541885"/>
                <a:gd name="connsiteY22" fmla="*/ 844485 h 1509396"/>
                <a:gd name="connsiteX23" fmla="*/ 1474524 w 1541885"/>
                <a:gd name="connsiteY23" fmla="*/ 482535 h 1509396"/>
                <a:gd name="connsiteX24" fmla="*/ 1396419 w 1541885"/>
                <a:gd name="connsiteY24" fmla="*/ 219645 h 1509396"/>
                <a:gd name="connsiteX25" fmla="*/ 1230684 w 1541885"/>
                <a:gd name="connsiteY25" fmla="*/ 86295 h 1509396"/>
                <a:gd name="connsiteX26" fmla="*/ 1034469 w 1541885"/>
                <a:gd name="connsiteY26" fmla="*/ 19620 h 1509396"/>
                <a:gd name="connsiteX27" fmla="*/ 714429 w 1541885"/>
                <a:gd name="connsiteY27" fmla="*/ 4380 h 1509396"/>
                <a:gd name="connsiteX28" fmla="*/ 358194 w 1541885"/>
                <a:gd name="connsiteY28" fmla="*/ 88200 h 1509396"/>
                <a:gd name="connsiteX29" fmla="*/ 83874 w 1541885"/>
                <a:gd name="connsiteY29" fmla="*/ 375855 h 1509396"/>
                <a:gd name="connsiteX30" fmla="*/ 3864 w 1541885"/>
                <a:gd name="connsiteY30" fmla="*/ 663510 h 1509396"/>
                <a:gd name="connsiteX0" fmla="*/ 3864 w 1541885"/>
                <a:gd name="connsiteY0" fmla="*/ 663510 h 1509396"/>
                <a:gd name="connsiteX1" fmla="*/ 41964 w 1541885"/>
                <a:gd name="connsiteY1" fmla="*/ 831150 h 1509396"/>
                <a:gd name="connsiteX2" fmla="*/ 34344 w 1541885"/>
                <a:gd name="connsiteY2" fmla="*/ 871155 h 1509396"/>
                <a:gd name="connsiteX3" fmla="*/ 5769 w 1541885"/>
                <a:gd name="connsiteY3" fmla="*/ 888300 h 1509396"/>
                <a:gd name="connsiteX4" fmla="*/ 5769 w 1541885"/>
                <a:gd name="connsiteY4" fmla="*/ 991170 h 1509396"/>
                <a:gd name="connsiteX5" fmla="*/ 66729 w 1541885"/>
                <a:gd name="connsiteY5" fmla="*/ 1105470 h 1509396"/>
                <a:gd name="connsiteX6" fmla="*/ 110544 w 1541885"/>
                <a:gd name="connsiteY6" fmla="*/ 1143570 h 1509396"/>
                <a:gd name="connsiteX7" fmla="*/ 95304 w 1541885"/>
                <a:gd name="connsiteY7" fmla="*/ 1265490 h 1509396"/>
                <a:gd name="connsiteX8" fmla="*/ 127689 w 1541885"/>
                <a:gd name="connsiteY8" fmla="*/ 1356930 h 1509396"/>
                <a:gd name="connsiteX9" fmla="*/ 222939 w 1541885"/>
                <a:gd name="connsiteY9" fmla="*/ 1421700 h 1509396"/>
                <a:gd name="connsiteX10" fmla="*/ 405819 w 1541885"/>
                <a:gd name="connsiteY10" fmla="*/ 1478850 h 1509396"/>
                <a:gd name="connsiteX11" fmla="*/ 664899 w 1541885"/>
                <a:gd name="connsiteY11" fmla="*/ 1509330 h 1509396"/>
                <a:gd name="connsiteX12" fmla="*/ 899214 w 1541885"/>
                <a:gd name="connsiteY12" fmla="*/ 1471230 h 1509396"/>
                <a:gd name="connsiteX13" fmla="*/ 1122099 w 1541885"/>
                <a:gd name="connsiteY13" fmla="*/ 1387410 h 1509396"/>
                <a:gd name="connsiteX14" fmla="*/ 1272594 w 1541885"/>
                <a:gd name="connsiteY14" fmla="*/ 1254060 h 1509396"/>
                <a:gd name="connsiteX15" fmla="*/ 1308789 w 1541885"/>
                <a:gd name="connsiteY15" fmla="*/ 1278825 h 1509396"/>
                <a:gd name="connsiteX16" fmla="*/ 1407849 w 1541885"/>
                <a:gd name="connsiteY16" fmla="*/ 1261680 h 1509396"/>
                <a:gd name="connsiteX17" fmla="*/ 1476429 w 1541885"/>
                <a:gd name="connsiteY17" fmla="*/ 1187385 h 1509396"/>
                <a:gd name="connsiteX18" fmla="*/ 1535484 w 1541885"/>
                <a:gd name="connsiteY18" fmla="*/ 1090230 h 1509396"/>
                <a:gd name="connsiteX19" fmla="*/ 1529769 w 1541885"/>
                <a:gd name="connsiteY19" fmla="*/ 981645 h 1509396"/>
                <a:gd name="connsiteX20" fmla="*/ 1457379 w 1541885"/>
                <a:gd name="connsiteY20" fmla="*/ 907350 h 1509396"/>
                <a:gd name="connsiteX21" fmla="*/ 1407849 w 1541885"/>
                <a:gd name="connsiteY21" fmla="*/ 909255 h 1509396"/>
                <a:gd name="connsiteX22" fmla="*/ 1417374 w 1541885"/>
                <a:gd name="connsiteY22" fmla="*/ 844485 h 1509396"/>
                <a:gd name="connsiteX23" fmla="*/ 1474524 w 1541885"/>
                <a:gd name="connsiteY23" fmla="*/ 482535 h 1509396"/>
                <a:gd name="connsiteX24" fmla="*/ 1396419 w 1541885"/>
                <a:gd name="connsiteY24" fmla="*/ 219645 h 1509396"/>
                <a:gd name="connsiteX25" fmla="*/ 1230684 w 1541885"/>
                <a:gd name="connsiteY25" fmla="*/ 86295 h 1509396"/>
                <a:gd name="connsiteX26" fmla="*/ 1034469 w 1541885"/>
                <a:gd name="connsiteY26" fmla="*/ 19620 h 1509396"/>
                <a:gd name="connsiteX27" fmla="*/ 714429 w 1541885"/>
                <a:gd name="connsiteY27" fmla="*/ 4380 h 1509396"/>
                <a:gd name="connsiteX28" fmla="*/ 358194 w 1541885"/>
                <a:gd name="connsiteY28" fmla="*/ 88200 h 1509396"/>
                <a:gd name="connsiteX29" fmla="*/ 83874 w 1541885"/>
                <a:gd name="connsiteY29" fmla="*/ 375855 h 1509396"/>
                <a:gd name="connsiteX30" fmla="*/ 3864 w 1541885"/>
                <a:gd name="connsiteY30" fmla="*/ 663510 h 1509396"/>
                <a:gd name="connsiteX0" fmla="*/ 3864 w 1541974"/>
                <a:gd name="connsiteY0" fmla="*/ 663510 h 1509396"/>
                <a:gd name="connsiteX1" fmla="*/ 41964 w 1541974"/>
                <a:gd name="connsiteY1" fmla="*/ 831150 h 1509396"/>
                <a:gd name="connsiteX2" fmla="*/ 34344 w 1541974"/>
                <a:gd name="connsiteY2" fmla="*/ 871155 h 1509396"/>
                <a:gd name="connsiteX3" fmla="*/ 5769 w 1541974"/>
                <a:gd name="connsiteY3" fmla="*/ 888300 h 1509396"/>
                <a:gd name="connsiteX4" fmla="*/ 5769 w 1541974"/>
                <a:gd name="connsiteY4" fmla="*/ 991170 h 1509396"/>
                <a:gd name="connsiteX5" fmla="*/ 66729 w 1541974"/>
                <a:gd name="connsiteY5" fmla="*/ 1105470 h 1509396"/>
                <a:gd name="connsiteX6" fmla="*/ 110544 w 1541974"/>
                <a:gd name="connsiteY6" fmla="*/ 1143570 h 1509396"/>
                <a:gd name="connsiteX7" fmla="*/ 95304 w 1541974"/>
                <a:gd name="connsiteY7" fmla="*/ 1265490 h 1509396"/>
                <a:gd name="connsiteX8" fmla="*/ 127689 w 1541974"/>
                <a:gd name="connsiteY8" fmla="*/ 1356930 h 1509396"/>
                <a:gd name="connsiteX9" fmla="*/ 222939 w 1541974"/>
                <a:gd name="connsiteY9" fmla="*/ 1421700 h 1509396"/>
                <a:gd name="connsiteX10" fmla="*/ 405819 w 1541974"/>
                <a:gd name="connsiteY10" fmla="*/ 1478850 h 1509396"/>
                <a:gd name="connsiteX11" fmla="*/ 664899 w 1541974"/>
                <a:gd name="connsiteY11" fmla="*/ 1509330 h 1509396"/>
                <a:gd name="connsiteX12" fmla="*/ 899214 w 1541974"/>
                <a:gd name="connsiteY12" fmla="*/ 1471230 h 1509396"/>
                <a:gd name="connsiteX13" fmla="*/ 1122099 w 1541974"/>
                <a:gd name="connsiteY13" fmla="*/ 1387410 h 1509396"/>
                <a:gd name="connsiteX14" fmla="*/ 1272594 w 1541974"/>
                <a:gd name="connsiteY14" fmla="*/ 1254060 h 1509396"/>
                <a:gd name="connsiteX15" fmla="*/ 1308789 w 1541974"/>
                <a:gd name="connsiteY15" fmla="*/ 1278825 h 1509396"/>
                <a:gd name="connsiteX16" fmla="*/ 1407849 w 1541974"/>
                <a:gd name="connsiteY16" fmla="*/ 1261680 h 1509396"/>
                <a:gd name="connsiteX17" fmla="*/ 1476429 w 1541974"/>
                <a:gd name="connsiteY17" fmla="*/ 1187385 h 1509396"/>
                <a:gd name="connsiteX18" fmla="*/ 1535484 w 1541974"/>
                <a:gd name="connsiteY18" fmla="*/ 1090230 h 1509396"/>
                <a:gd name="connsiteX19" fmla="*/ 1531674 w 1541974"/>
                <a:gd name="connsiteY19" fmla="*/ 958785 h 1509396"/>
                <a:gd name="connsiteX20" fmla="*/ 1457379 w 1541974"/>
                <a:gd name="connsiteY20" fmla="*/ 907350 h 1509396"/>
                <a:gd name="connsiteX21" fmla="*/ 1407849 w 1541974"/>
                <a:gd name="connsiteY21" fmla="*/ 909255 h 1509396"/>
                <a:gd name="connsiteX22" fmla="*/ 1417374 w 1541974"/>
                <a:gd name="connsiteY22" fmla="*/ 844485 h 1509396"/>
                <a:gd name="connsiteX23" fmla="*/ 1474524 w 1541974"/>
                <a:gd name="connsiteY23" fmla="*/ 482535 h 1509396"/>
                <a:gd name="connsiteX24" fmla="*/ 1396419 w 1541974"/>
                <a:gd name="connsiteY24" fmla="*/ 219645 h 1509396"/>
                <a:gd name="connsiteX25" fmla="*/ 1230684 w 1541974"/>
                <a:gd name="connsiteY25" fmla="*/ 86295 h 1509396"/>
                <a:gd name="connsiteX26" fmla="*/ 1034469 w 1541974"/>
                <a:gd name="connsiteY26" fmla="*/ 19620 h 1509396"/>
                <a:gd name="connsiteX27" fmla="*/ 714429 w 1541974"/>
                <a:gd name="connsiteY27" fmla="*/ 4380 h 1509396"/>
                <a:gd name="connsiteX28" fmla="*/ 358194 w 1541974"/>
                <a:gd name="connsiteY28" fmla="*/ 88200 h 1509396"/>
                <a:gd name="connsiteX29" fmla="*/ 83874 w 1541974"/>
                <a:gd name="connsiteY29" fmla="*/ 375855 h 1509396"/>
                <a:gd name="connsiteX30" fmla="*/ 3864 w 1541974"/>
                <a:gd name="connsiteY30" fmla="*/ 663510 h 1509396"/>
                <a:gd name="connsiteX0" fmla="*/ 3864 w 1541092"/>
                <a:gd name="connsiteY0" fmla="*/ 663510 h 1509396"/>
                <a:gd name="connsiteX1" fmla="*/ 41964 w 1541092"/>
                <a:gd name="connsiteY1" fmla="*/ 831150 h 1509396"/>
                <a:gd name="connsiteX2" fmla="*/ 34344 w 1541092"/>
                <a:gd name="connsiteY2" fmla="*/ 871155 h 1509396"/>
                <a:gd name="connsiteX3" fmla="*/ 5769 w 1541092"/>
                <a:gd name="connsiteY3" fmla="*/ 888300 h 1509396"/>
                <a:gd name="connsiteX4" fmla="*/ 5769 w 1541092"/>
                <a:gd name="connsiteY4" fmla="*/ 991170 h 1509396"/>
                <a:gd name="connsiteX5" fmla="*/ 66729 w 1541092"/>
                <a:gd name="connsiteY5" fmla="*/ 1105470 h 1509396"/>
                <a:gd name="connsiteX6" fmla="*/ 110544 w 1541092"/>
                <a:gd name="connsiteY6" fmla="*/ 1143570 h 1509396"/>
                <a:gd name="connsiteX7" fmla="*/ 95304 w 1541092"/>
                <a:gd name="connsiteY7" fmla="*/ 1265490 h 1509396"/>
                <a:gd name="connsiteX8" fmla="*/ 127689 w 1541092"/>
                <a:gd name="connsiteY8" fmla="*/ 1356930 h 1509396"/>
                <a:gd name="connsiteX9" fmla="*/ 222939 w 1541092"/>
                <a:gd name="connsiteY9" fmla="*/ 1421700 h 1509396"/>
                <a:gd name="connsiteX10" fmla="*/ 405819 w 1541092"/>
                <a:gd name="connsiteY10" fmla="*/ 1478850 h 1509396"/>
                <a:gd name="connsiteX11" fmla="*/ 664899 w 1541092"/>
                <a:gd name="connsiteY11" fmla="*/ 1509330 h 1509396"/>
                <a:gd name="connsiteX12" fmla="*/ 899214 w 1541092"/>
                <a:gd name="connsiteY12" fmla="*/ 1471230 h 1509396"/>
                <a:gd name="connsiteX13" fmla="*/ 1122099 w 1541092"/>
                <a:gd name="connsiteY13" fmla="*/ 1387410 h 1509396"/>
                <a:gd name="connsiteX14" fmla="*/ 1272594 w 1541092"/>
                <a:gd name="connsiteY14" fmla="*/ 1254060 h 1509396"/>
                <a:gd name="connsiteX15" fmla="*/ 1308789 w 1541092"/>
                <a:gd name="connsiteY15" fmla="*/ 1278825 h 1509396"/>
                <a:gd name="connsiteX16" fmla="*/ 1407849 w 1541092"/>
                <a:gd name="connsiteY16" fmla="*/ 1261680 h 1509396"/>
                <a:gd name="connsiteX17" fmla="*/ 1489764 w 1541092"/>
                <a:gd name="connsiteY17" fmla="*/ 1189290 h 1509396"/>
                <a:gd name="connsiteX18" fmla="*/ 1535484 w 1541092"/>
                <a:gd name="connsiteY18" fmla="*/ 1090230 h 1509396"/>
                <a:gd name="connsiteX19" fmla="*/ 1531674 w 1541092"/>
                <a:gd name="connsiteY19" fmla="*/ 958785 h 1509396"/>
                <a:gd name="connsiteX20" fmla="*/ 1457379 w 1541092"/>
                <a:gd name="connsiteY20" fmla="*/ 907350 h 1509396"/>
                <a:gd name="connsiteX21" fmla="*/ 1407849 w 1541092"/>
                <a:gd name="connsiteY21" fmla="*/ 909255 h 1509396"/>
                <a:gd name="connsiteX22" fmla="*/ 1417374 w 1541092"/>
                <a:gd name="connsiteY22" fmla="*/ 844485 h 1509396"/>
                <a:gd name="connsiteX23" fmla="*/ 1474524 w 1541092"/>
                <a:gd name="connsiteY23" fmla="*/ 482535 h 1509396"/>
                <a:gd name="connsiteX24" fmla="*/ 1396419 w 1541092"/>
                <a:gd name="connsiteY24" fmla="*/ 219645 h 1509396"/>
                <a:gd name="connsiteX25" fmla="*/ 1230684 w 1541092"/>
                <a:gd name="connsiteY25" fmla="*/ 86295 h 1509396"/>
                <a:gd name="connsiteX26" fmla="*/ 1034469 w 1541092"/>
                <a:gd name="connsiteY26" fmla="*/ 19620 h 1509396"/>
                <a:gd name="connsiteX27" fmla="*/ 714429 w 1541092"/>
                <a:gd name="connsiteY27" fmla="*/ 4380 h 1509396"/>
                <a:gd name="connsiteX28" fmla="*/ 358194 w 1541092"/>
                <a:gd name="connsiteY28" fmla="*/ 88200 h 1509396"/>
                <a:gd name="connsiteX29" fmla="*/ 83874 w 1541092"/>
                <a:gd name="connsiteY29" fmla="*/ 375855 h 1509396"/>
                <a:gd name="connsiteX30" fmla="*/ 3864 w 1541092"/>
                <a:gd name="connsiteY30" fmla="*/ 663510 h 1509396"/>
                <a:gd name="connsiteX0" fmla="*/ 3864 w 1541092"/>
                <a:gd name="connsiteY0" fmla="*/ 663510 h 1509396"/>
                <a:gd name="connsiteX1" fmla="*/ 41964 w 1541092"/>
                <a:gd name="connsiteY1" fmla="*/ 831150 h 1509396"/>
                <a:gd name="connsiteX2" fmla="*/ 34344 w 1541092"/>
                <a:gd name="connsiteY2" fmla="*/ 871155 h 1509396"/>
                <a:gd name="connsiteX3" fmla="*/ 5769 w 1541092"/>
                <a:gd name="connsiteY3" fmla="*/ 888300 h 1509396"/>
                <a:gd name="connsiteX4" fmla="*/ 5769 w 1541092"/>
                <a:gd name="connsiteY4" fmla="*/ 991170 h 1509396"/>
                <a:gd name="connsiteX5" fmla="*/ 66729 w 1541092"/>
                <a:gd name="connsiteY5" fmla="*/ 1105470 h 1509396"/>
                <a:gd name="connsiteX6" fmla="*/ 110544 w 1541092"/>
                <a:gd name="connsiteY6" fmla="*/ 1143570 h 1509396"/>
                <a:gd name="connsiteX7" fmla="*/ 95304 w 1541092"/>
                <a:gd name="connsiteY7" fmla="*/ 1265490 h 1509396"/>
                <a:gd name="connsiteX8" fmla="*/ 127689 w 1541092"/>
                <a:gd name="connsiteY8" fmla="*/ 1356930 h 1509396"/>
                <a:gd name="connsiteX9" fmla="*/ 222939 w 1541092"/>
                <a:gd name="connsiteY9" fmla="*/ 1421700 h 1509396"/>
                <a:gd name="connsiteX10" fmla="*/ 405819 w 1541092"/>
                <a:gd name="connsiteY10" fmla="*/ 1478850 h 1509396"/>
                <a:gd name="connsiteX11" fmla="*/ 664899 w 1541092"/>
                <a:gd name="connsiteY11" fmla="*/ 1509330 h 1509396"/>
                <a:gd name="connsiteX12" fmla="*/ 899214 w 1541092"/>
                <a:gd name="connsiteY12" fmla="*/ 1471230 h 1509396"/>
                <a:gd name="connsiteX13" fmla="*/ 1122099 w 1541092"/>
                <a:gd name="connsiteY13" fmla="*/ 1387410 h 1509396"/>
                <a:gd name="connsiteX14" fmla="*/ 1276404 w 1541092"/>
                <a:gd name="connsiteY14" fmla="*/ 1263585 h 1509396"/>
                <a:gd name="connsiteX15" fmla="*/ 1308789 w 1541092"/>
                <a:gd name="connsiteY15" fmla="*/ 1278825 h 1509396"/>
                <a:gd name="connsiteX16" fmla="*/ 1407849 w 1541092"/>
                <a:gd name="connsiteY16" fmla="*/ 1261680 h 1509396"/>
                <a:gd name="connsiteX17" fmla="*/ 1489764 w 1541092"/>
                <a:gd name="connsiteY17" fmla="*/ 1189290 h 1509396"/>
                <a:gd name="connsiteX18" fmla="*/ 1535484 w 1541092"/>
                <a:gd name="connsiteY18" fmla="*/ 1090230 h 1509396"/>
                <a:gd name="connsiteX19" fmla="*/ 1531674 w 1541092"/>
                <a:gd name="connsiteY19" fmla="*/ 958785 h 1509396"/>
                <a:gd name="connsiteX20" fmla="*/ 1457379 w 1541092"/>
                <a:gd name="connsiteY20" fmla="*/ 907350 h 1509396"/>
                <a:gd name="connsiteX21" fmla="*/ 1407849 w 1541092"/>
                <a:gd name="connsiteY21" fmla="*/ 909255 h 1509396"/>
                <a:gd name="connsiteX22" fmla="*/ 1417374 w 1541092"/>
                <a:gd name="connsiteY22" fmla="*/ 844485 h 1509396"/>
                <a:gd name="connsiteX23" fmla="*/ 1474524 w 1541092"/>
                <a:gd name="connsiteY23" fmla="*/ 482535 h 1509396"/>
                <a:gd name="connsiteX24" fmla="*/ 1396419 w 1541092"/>
                <a:gd name="connsiteY24" fmla="*/ 219645 h 1509396"/>
                <a:gd name="connsiteX25" fmla="*/ 1230684 w 1541092"/>
                <a:gd name="connsiteY25" fmla="*/ 86295 h 1509396"/>
                <a:gd name="connsiteX26" fmla="*/ 1034469 w 1541092"/>
                <a:gd name="connsiteY26" fmla="*/ 19620 h 1509396"/>
                <a:gd name="connsiteX27" fmla="*/ 714429 w 1541092"/>
                <a:gd name="connsiteY27" fmla="*/ 4380 h 1509396"/>
                <a:gd name="connsiteX28" fmla="*/ 358194 w 1541092"/>
                <a:gd name="connsiteY28" fmla="*/ 88200 h 1509396"/>
                <a:gd name="connsiteX29" fmla="*/ 83874 w 1541092"/>
                <a:gd name="connsiteY29" fmla="*/ 375855 h 1509396"/>
                <a:gd name="connsiteX30" fmla="*/ 3864 w 1541092"/>
                <a:gd name="connsiteY30" fmla="*/ 663510 h 1509396"/>
                <a:gd name="connsiteX0" fmla="*/ 7062 w 1544290"/>
                <a:gd name="connsiteY0" fmla="*/ 663510 h 1509396"/>
                <a:gd name="connsiteX1" fmla="*/ 45162 w 1544290"/>
                <a:gd name="connsiteY1" fmla="*/ 831150 h 1509396"/>
                <a:gd name="connsiteX2" fmla="*/ 37542 w 1544290"/>
                <a:gd name="connsiteY2" fmla="*/ 871155 h 1509396"/>
                <a:gd name="connsiteX3" fmla="*/ 3252 w 1544290"/>
                <a:gd name="connsiteY3" fmla="*/ 901635 h 1509396"/>
                <a:gd name="connsiteX4" fmla="*/ 8967 w 1544290"/>
                <a:gd name="connsiteY4" fmla="*/ 991170 h 1509396"/>
                <a:gd name="connsiteX5" fmla="*/ 69927 w 1544290"/>
                <a:gd name="connsiteY5" fmla="*/ 1105470 h 1509396"/>
                <a:gd name="connsiteX6" fmla="*/ 113742 w 1544290"/>
                <a:gd name="connsiteY6" fmla="*/ 1143570 h 1509396"/>
                <a:gd name="connsiteX7" fmla="*/ 98502 w 1544290"/>
                <a:gd name="connsiteY7" fmla="*/ 1265490 h 1509396"/>
                <a:gd name="connsiteX8" fmla="*/ 130887 w 1544290"/>
                <a:gd name="connsiteY8" fmla="*/ 1356930 h 1509396"/>
                <a:gd name="connsiteX9" fmla="*/ 226137 w 1544290"/>
                <a:gd name="connsiteY9" fmla="*/ 1421700 h 1509396"/>
                <a:gd name="connsiteX10" fmla="*/ 409017 w 1544290"/>
                <a:gd name="connsiteY10" fmla="*/ 1478850 h 1509396"/>
                <a:gd name="connsiteX11" fmla="*/ 668097 w 1544290"/>
                <a:gd name="connsiteY11" fmla="*/ 1509330 h 1509396"/>
                <a:gd name="connsiteX12" fmla="*/ 902412 w 1544290"/>
                <a:gd name="connsiteY12" fmla="*/ 1471230 h 1509396"/>
                <a:gd name="connsiteX13" fmla="*/ 1125297 w 1544290"/>
                <a:gd name="connsiteY13" fmla="*/ 1387410 h 1509396"/>
                <a:gd name="connsiteX14" fmla="*/ 1279602 w 1544290"/>
                <a:gd name="connsiteY14" fmla="*/ 1263585 h 1509396"/>
                <a:gd name="connsiteX15" fmla="*/ 1311987 w 1544290"/>
                <a:gd name="connsiteY15" fmla="*/ 1278825 h 1509396"/>
                <a:gd name="connsiteX16" fmla="*/ 1411047 w 1544290"/>
                <a:gd name="connsiteY16" fmla="*/ 1261680 h 1509396"/>
                <a:gd name="connsiteX17" fmla="*/ 1492962 w 1544290"/>
                <a:gd name="connsiteY17" fmla="*/ 1189290 h 1509396"/>
                <a:gd name="connsiteX18" fmla="*/ 1538682 w 1544290"/>
                <a:gd name="connsiteY18" fmla="*/ 1090230 h 1509396"/>
                <a:gd name="connsiteX19" fmla="*/ 1534872 w 1544290"/>
                <a:gd name="connsiteY19" fmla="*/ 958785 h 1509396"/>
                <a:gd name="connsiteX20" fmla="*/ 1460577 w 1544290"/>
                <a:gd name="connsiteY20" fmla="*/ 907350 h 1509396"/>
                <a:gd name="connsiteX21" fmla="*/ 1411047 w 1544290"/>
                <a:gd name="connsiteY21" fmla="*/ 909255 h 1509396"/>
                <a:gd name="connsiteX22" fmla="*/ 1420572 w 1544290"/>
                <a:gd name="connsiteY22" fmla="*/ 844485 h 1509396"/>
                <a:gd name="connsiteX23" fmla="*/ 1477722 w 1544290"/>
                <a:gd name="connsiteY23" fmla="*/ 482535 h 1509396"/>
                <a:gd name="connsiteX24" fmla="*/ 1399617 w 1544290"/>
                <a:gd name="connsiteY24" fmla="*/ 219645 h 1509396"/>
                <a:gd name="connsiteX25" fmla="*/ 1233882 w 1544290"/>
                <a:gd name="connsiteY25" fmla="*/ 86295 h 1509396"/>
                <a:gd name="connsiteX26" fmla="*/ 1037667 w 1544290"/>
                <a:gd name="connsiteY26" fmla="*/ 19620 h 1509396"/>
                <a:gd name="connsiteX27" fmla="*/ 717627 w 1544290"/>
                <a:gd name="connsiteY27" fmla="*/ 4380 h 1509396"/>
                <a:gd name="connsiteX28" fmla="*/ 361392 w 1544290"/>
                <a:gd name="connsiteY28" fmla="*/ 88200 h 1509396"/>
                <a:gd name="connsiteX29" fmla="*/ 87072 w 1544290"/>
                <a:gd name="connsiteY29" fmla="*/ 375855 h 1509396"/>
                <a:gd name="connsiteX30" fmla="*/ 7062 w 1544290"/>
                <a:gd name="connsiteY30" fmla="*/ 663510 h 1509396"/>
                <a:gd name="connsiteX0" fmla="*/ 7062 w 1544290"/>
                <a:gd name="connsiteY0" fmla="*/ 663510 h 1509396"/>
                <a:gd name="connsiteX1" fmla="*/ 45162 w 1544290"/>
                <a:gd name="connsiteY1" fmla="*/ 831150 h 1509396"/>
                <a:gd name="connsiteX2" fmla="*/ 37542 w 1544290"/>
                <a:gd name="connsiteY2" fmla="*/ 871155 h 1509396"/>
                <a:gd name="connsiteX3" fmla="*/ 3252 w 1544290"/>
                <a:gd name="connsiteY3" fmla="*/ 901635 h 1509396"/>
                <a:gd name="connsiteX4" fmla="*/ 8967 w 1544290"/>
                <a:gd name="connsiteY4" fmla="*/ 991170 h 1509396"/>
                <a:gd name="connsiteX5" fmla="*/ 69927 w 1544290"/>
                <a:gd name="connsiteY5" fmla="*/ 1105470 h 1509396"/>
                <a:gd name="connsiteX6" fmla="*/ 113742 w 1544290"/>
                <a:gd name="connsiteY6" fmla="*/ 1143570 h 1509396"/>
                <a:gd name="connsiteX7" fmla="*/ 98502 w 1544290"/>
                <a:gd name="connsiteY7" fmla="*/ 1265490 h 1509396"/>
                <a:gd name="connsiteX8" fmla="*/ 130887 w 1544290"/>
                <a:gd name="connsiteY8" fmla="*/ 1356930 h 1509396"/>
                <a:gd name="connsiteX9" fmla="*/ 226137 w 1544290"/>
                <a:gd name="connsiteY9" fmla="*/ 1421700 h 1509396"/>
                <a:gd name="connsiteX10" fmla="*/ 409017 w 1544290"/>
                <a:gd name="connsiteY10" fmla="*/ 1478850 h 1509396"/>
                <a:gd name="connsiteX11" fmla="*/ 668097 w 1544290"/>
                <a:gd name="connsiteY11" fmla="*/ 1509330 h 1509396"/>
                <a:gd name="connsiteX12" fmla="*/ 902412 w 1544290"/>
                <a:gd name="connsiteY12" fmla="*/ 1471230 h 1509396"/>
                <a:gd name="connsiteX13" fmla="*/ 1125297 w 1544290"/>
                <a:gd name="connsiteY13" fmla="*/ 1387410 h 1509396"/>
                <a:gd name="connsiteX14" fmla="*/ 1279602 w 1544290"/>
                <a:gd name="connsiteY14" fmla="*/ 1263585 h 1509396"/>
                <a:gd name="connsiteX15" fmla="*/ 1311987 w 1544290"/>
                <a:gd name="connsiteY15" fmla="*/ 1278825 h 1509396"/>
                <a:gd name="connsiteX16" fmla="*/ 1411047 w 1544290"/>
                <a:gd name="connsiteY16" fmla="*/ 1261680 h 1509396"/>
                <a:gd name="connsiteX17" fmla="*/ 1492962 w 1544290"/>
                <a:gd name="connsiteY17" fmla="*/ 1189290 h 1509396"/>
                <a:gd name="connsiteX18" fmla="*/ 1538682 w 1544290"/>
                <a:gd name="connsiteY18" fmla="*/ 1090230 h 1509396"/>
                <a:gd name="connsiteX19" fmla="*/ 1534872 w 1544290"/>
                <a:gd name="connsiteY19" fmla="*/ 958785 h 1509396"/>
                <a:gd name="connsiteX20" fmla="*/ 1460577 w 1544290"/>
                <a:gd name="connsiteY20" fmla="*/ 907350 h 1509396"/>
                <a:gd name="connsiteX21" fmla="*/ 1411047 w 1544290"/>
                <a:gd name="connsiteY21" fmla="*/ 909255 h 1509396"/>
                <a:gd name="connsiteX22" fmla="*/ 1420572 w 1544290"/>
                <a:gd name="connsiteY22" fmla="*/ 844485 h 1509396"/>
                <a:gd name="connsiteX23" fmla="*/ 1477722 w 1544290"/>
                <a:gd name="connsiteY23" fmla="*/ 482535 h 1509396"/>
                <a:gd name="connsiteX24" fmla="*/ 1399617 w 1544290"/>
                <a:gd name="connsiteY24" fmla="*/ 219645 h 1509396"/>
                <a:gd name="connsiteX25" fmla="*/ 1233882 w 1544290"/>
                <a:gd name="connsiteY25" fmla="*/ 86295 h 1509396"/>
                <a:gd name="connsiteX26" fmla="*/ 1037667 w 1544290"/>
                <a:gd name="connsiteY26" fmla="*/ 19620 h 1509396"/>
                <a:gd name="connsiteX27" fmla="*/ 717627 w 1544290"/>
                <a:gd name="connsiteY27" fmla="*/ 4380 h 1509396"/>
                <a:gd name="connsiteX28" fmla="*/ 361392 w 1544290"/>
                <a:gd name="connsiteY28" fmla="*/ 88200 h 1509396"/>
                <a:gd name="connsiteX29" fmla="*/ 87072 w 1544290"/>
                <a:gd name="connsiteY29" fmla="*/ 375855 h 1509396"/>
                <a:gd name="connsiteX30" fmla="*/ 7062 w 1544290"/>
                <a:gd name="connsiteY30" fmla="*/ 663510 h 1509396"/>
                <a:gd name="connsiteX0" fmla="*/ 7910 w 1545138"/>
                <a:gd name="connsiteY0" fmla="*/ 663510 h 1509396"/>
                <a:gd name="connsiteX1" fmla="*/ 46010 w 1545138"/>
                <a:gd name="connsiteY1" fmla="*/ 831150 h 1509396"/>
                <a:gd name="connsiteX2" fmla="*/ 50269 w 1545138"/>
                <a:gd name="connsiteY2" fmla="*/ 875907 h 1509396"/>
                <a:gd name="connsiteX3" fmla="*/ 4100 w 1545138"/>
                <a:gd name="connsiteY3" fmla="*/ 901635 h 1509396"/>
                <a:gd name="connsiteX4" fmla="*/ 9815 w 1545138"/>
                <a:gd name="connsiteY4" fmla="*/ 991170 h 1509396"/>
                <a:gd name="connsiteX5" fmla="*/ 70775 w 1545138"/>
                <a:gd name="connsiteY5" fmla="*/ 1105470 h 1509396"/>
                <a:gd name="connsiteX6" fmla="*/ 114590 w 1545138"/>
                <a:gd name="connsiteY6" fmla="*/ 1143570 h 1509396"/>
                <a:gd name="connsiteX7" fmla="*/ 99350 w 1545138"/>
                <a:gd name="connsiteY7" fmla="*/ 1265490 h 1509396"/>
                <a:gd name="connsiteX8" fmla="*/ 131735 w 1545138"/>
                <a:gd name="connsiteY8" fmla="*/ 1356930 h 1509396"/>
                <a:gd name="connsiteX9" fmla="*/ 226985 w 1545138"/>
                <a:gd name="connsiteY9" fmla="*/ 1421700 h 1509396"/>
                <a:gd name="connsiteX10" fmla="*/ 409865 w 1545138"/>
                <a:gd name="connsiteY10" fmla="*/ 1478850 h 1509396"/>
                <a:gd name="connsiteX11" fmla="*/ 668945 w 1545138"/>
                <a:gd name="connsiteY11" fmla="*/ 1509330 h 1509396"/>
                <a:gd name="connsiteX12" fmla="*/ 903260 w 1545138"/>
                <a:gd name="connsiteY12" fmla="*/ 1471230 h 1509396"/>
                <a:gd name="connsiteX13" fmla="*/ 1126145 w 1545138"/>
                <a:gd name="connsiteY13" fmla="*/ 1387410 h 1509396"/>
                <a:gd name="connsiteX14" fmla="*/ 1280450 w 1545138"/>
                <a:gd name="connsiteY14" fmla="*/ 1263585 h 1509396"/>
                <a:gd name="connsiteX15" fmla="*/ 1312835 w 1545138"/>
                <a:gd name="connsiteY15" fmla="*/ 1278825 h 1509396"/>
                <a:gd name="connsiteX16" fmla="*/ 1411895 w 1545138"/>
                <a:gd name="connsiteY16" fmla="*/ 1261680 h 1509396"/>
                <a:gd name="connsiteX17" fmla="*/ 1493810 w 1545138"/>
                <a:gd name="connsiteY17" fmla="*/ 1189290 h 1509396"/>
                <a:gd name="connsiteX18" fmla="*/ 1539530 w 1545138"/>
                <a:gd name="connsiteY18" fmla="*/ 1090230 h 1509396"/>
                <a:gd name="connsiteX19" fmla="*/ 1535720 w 1545138"/>
                <a:gd name="connsiteY19" fmla="*/ 958785 h 1509396"/>
                <a:gd name="connsiteX20" fmla="*/ 1461425 w 1545138"/>
                <a:gd name="connsiteY20" fmla="*/ 907350 h 1509396"/>
                <a:gd name="connsiteX21" fmla="*/ 1411895 w 1545138"/>
                <a:gd name="connsiteY21" fmla="*/ 909255 h 1509396"/>
                <a:gd name="connsiteX22" fmla="*/ 1421420 w 1545138"/>
                <a:gd name="connsiteY22" fmla="*/ 844485 h 1509396"/>
                <a:gd name="connsiteX23" fmla="*/ 1478570 w 1545138"/>
                <a:gd name="connsiteY23" fmla="*/ 482535 h 1509396"/>
                <a:gd name="connsiteX24" fmla="*/ 1400465 w 1545138"/>
                <a:gd name="connsiteY24" fmla="*/ 219645 h 1509396"/>
                <a:gd name="connsiteX25" fmla="*/ 1234730 w 1545138"/>
                <a:gd name="connsiteY25" fmla="*/ 86295 h 1509396"/>
                <a:gd name="connsiteX26" fmla="*/ 1038515 w 1545138"/>
                <a:gd name="connsiteY26" fmla="*/ 19620 h 1509396"/>
                <a:gd name="connsiteX27" fmla="*/ 718475 w 1545138"/>
                <a:gd name="connsiteY27" fmla="*/ 4380 h 1509396"/>
                <a:gd name="connsiteX28" fmla="*/ 362240 w 1545138"/>
                <a:gd name="connsiteY28" fmla="*/ 88200 h 1509396"/>
                <a:gd name="connsiteX29" fmla="*/ 87920 w 1545138"/>
                <a:gd name="connsiteY29" fmla="*/ 375855 h 1509396"/>
                <a:gd name="connsiteX30" fmla="*/ 7910 w 1545138"/>
                <a:gd name="connsiteY30" fmla="*/ 663510 h 1509396"/>
                <a:gd name="connsiteX0" fmla="*/ 7911 w 1545139"/>
                <a:gd name="connsiteY0" fmla="*/ 663510 h 1509396"/>
                <a:gd name="connsiteX1" fmla="*/ 46011 w 1545139"/>
                <a:gd name="connsiteY1" fmla="*/ 831150 h 1509396"/>
                <a:gd name="connsiteX2" fmla="*/ 50270 w 1545139"/>
                <a:gd name="connsiteY2" fmla="*/ 875907 h 1509396"/>
                <a:gd name="connsiteX3" fmla="*/ 4101 w 1545139"/>
                <a:gd name="connsiteY3" fmla="*/ 887379 h 1509396"/>
                <a:gd name="connsiteX4" fmla="*/ 9816 w 1545139"/>
                <a:gd name="connsiteY4" fmla="*/ 991170 h 1509396"/>
                <a:gd name="connsiteX5" fmla="*/ 70776 w 1545139"/>
                <a:gd name="connsiteY5" fmla="*/ 1105470 h 1509396"/>
                <a:gd name="connsiteX6" fmla="*/ 114591 w 1545139"/>
                <a:gd name="connsiteY6" fmla="*/ 1143570 h 1509396"/>
                <a:gd name="connsiteX7" fmla="*/ 99351 w 1545139"/>
                <a:gd name="connsiteY7" fmla="*/ 1265490 h 1509396"/>
                <a:gd name="connsiteX8" fmla="*/ 131736 w 1545139"/>
                <a:gd name="connsiteY8" fmla="*/ 1356930 h 1509396"/>
                <a:gd name="connsiteX9" fmla="*/ 226986 w 1545139"/>
                <a:gd name="connsiteY9" fmla="*/ 1421700 h 1509396"/>
                <a:gd name="connsiteX10" fmla="*/ 409866 w 1545139"/>
                <a:gd name="connsiteY10" fmla="*/ 1478850 h 1509396"/>
                <a:gd name="connsiteX11" fmla="*/ 668946 w 1545139"/>
                <a:gd name="connsiteY11" fmla="*/ 1509330 h 1509396"/>
                <a:gd name="connsiteX12" fmla="*/ 903261 w 1545139"/>
                <a:gd name="connsiteY12" fmla="*/ 1471230 h 1509396"/>
                <a:gd name="connsiteX13" fmla="*/ 1126146 w 1545139"/>
                <a:gd name="connsiteY13" fmla="*/ 1387410 h 1509396"/>
                <a:gd name="connsiteX14" fmla="*/ 1280451 w 1545139"/>
                <a:gd name="connsiteY14" fmla="*/ 1263585 h 1509396"/>
                <a:gd name="connsiteX15" fmla="*/ 1312836 w 1545139"/>
                <a:gd name="connsiteY15" fmla="*/ 1278825 h 1509396"/>
                <a:gd name="connsiteX16" fmla="*/ 1411896 w 1545139"/>
                <a:gd name="connsiteY16" fmla="*/ 1261680 h 1509396"/>
                <a:gd name="connsiteX17" fmla="*/ 1493811 w 1545139"/>
                <a:gd name="connsiteY17" fmla="*/ 1189290 h 1509396"/>
                <a:gd name="connsiteX18" fmla="*/ 1539531 w 1545139"/>
                <a:gd name="connsiteY18" fmla="*/ 1090230 h 1509396"/>
                <a:gd name="connsiteX19" fmla="*/ 1535721 w 1545139"/>
                <a:gd name="connsiteY19" fmla="*/ 958785 h 1509396"/>
                <a:gd name="connsiteX20" fmla="*/ 1461426 w 1545139"/>
                <a:gd name="connsiteY20" fmla="*/ 907350 h 1509396"/>
                <a:gd name="connsiteX21" fmla="*/ 1411896 w 1545139"/>
                <a:gd name="connsiteY21" fmla="*/ 909255 h 1509396"/>
                <a:gd name="connsiteX22" fmla="*/ 1421421 w 1545139"/>
                <a:gd name="connsiteY22" fmla="*/ 844485 h 1509396"/>
                <a:gd name="connsiteX23" fmla="*/ 1478571 w 1545139"/>
                <a:gd name="connsiteY23" fmla="*/ 482535 h 1509396"/>
                <a:gd name="connsiteX24" fmla="*/ 1400466 w 1545139"/>
                <a:gd name="connsiteY24" fmla="*/ 219645 h 1509396"/>
                <a:gd name="connsiteX25" fmla="*/ 1234731 w 1545139"/>
                <a:gd name="connsiteY25" fmla="*/ 86295 h 1509396"/>
                <a:gd name="connsiteX26" fmla="*/ 1038516 w 1545139"/>
                <a:gd name="connsiteY26" fmla="*/ 19620 h 1509396"/>
                <a:gd name="connsiteX27" fmla="*/ 718476 w 1545139"/>
                <a:gd name="connsiteY27" fmla="*/ 4380 h 1509396"/>
                <a:gd name="connsiteX28" fmla="*/ 362241 w 1545139"/>
                <a:gd name="connsiteY28" fmla="*/ 88200 h 1509396"/>
                <a:gd name="connsiteX29" fmla="*/ 87921 w 1545139"/>
                <a:gd name="connsiteY29" fmla="*/ 375855 h 1509396"/>
                <a:gd name="connsiteX30" fmla="*/ 7911 w 1545139"/>
                <a:gd name="connsiteY30" fmla="*/ 663510 h 1509396"/>
                <a:gd name="connsiteX0" fmla="*/ 9982 w 1547210"/>
                <a:gd name="connsiteY0" fmla="*/ 663510 h 1509396"/>
                <a:gd name="connsiteX1" fmla="*/ 48082 w 1547210"/>
                <a:gd name="connsiteY1" fmla="*/ 831150 h 1509396"/>
                <a:gd name="connsiteX2" fmla="*/ 52341 w 1547210"/>
                <a:gd name="connsiteY2" fmla="*/ 875907 h 1509396"/>
                <a:gd name="connsiteX3" fmla="*/ 6172 w 1547210"/>
                <a:gd name="connsiteY3" fmla="*/ 887379 h 1509396"/>
                <a:gd name="connsiteX4" fmla="*/ 11887 w 1547210"/>
                <a:gd name="connsiteY4" fmla="*/ 991170 h 1509396"/>
                <a:gd name="connsiteX5" fmla="*/ 72847 w 1547210"/>
                <a:gd name="connsiteY5" fmla="*/ 1105470 h 1509396"/>
                <a:gd name="connsiteX6" fmla="*/ 116662 w 1547210"/>
                <a:gd name="connsiteY6" fmla="*/ 1143570 h 1509396"/>
                <a:gd name="connsiteX7" fmla="*/ 101422 w 1547210"/>
                <a:gd name="connsiteY7" fmla="*/ 1265490 h 1509396"/>
                <a:gd name="connsiteX8" fmla="*/ 133807 w 1547210"/>
                <a:gd name="connsiteY8" fmla="*/ 1356930 h 1509396"/>
                <a:gd name="connsiteX9" fmla="*/ 229057 w 1547210"/>
                <a:gd name="connsiteY9" fmla="*/ 1421700 h 1509396"/>
                <a:gd name="connsiteX10" fmla="*/ 411937 w 1547210"/>
                <a:gd name="connsiteY10" fmla="*/ 1478850 h 1509396"/>
                <a:gd name="connsiteX11" fmla="*/ 671017 w 1547210"/>
                <a:gd name="connsiteY11" fmla="*/ 1509330 h 1509396"/>
                <a:gd name="connsiteX12" fmla="*/ 905332 w 1547210"/>
                <a:gd name="connsiteY12" fmla="*/ 1471230 h 1509396"/>
                <a:gd name="connsiteX13" fmla="*/ 1128217 w 1547210"/>
                <a:gd name="connsiteY13" fmla="*/ 1387410 h 1509396"/>
                <a:gd name="connsiteX14" fmla="*/ 1282522 w 1547210"/>
                <a:gd name="connsiteY14" fmla="*/ 1263585 h 1509396"/>
                <a:gd name="connsiteX15" fmla="*/ 1314907 w 1547210"/>
                <a:gd name="connsiteY15" fmla="*/ 1278825 h 1509396"/>
                <a:gd name="connsiteX16" fmla="*/ 1413967 w 1547210"/>
                <a:gd name="connsiteY16" fmla="*/ 1261680 h 1509396"/>
                <a:gd name="connsiteX17" fmla="*/ 1495882 w 1547210"/>
                <a:gd name="connsiteY17" fmla="*/ 1189290 h 1509396"/>
                <a:gd name="connsiteX18" fmla="*/ 1541602 w 1547210"/>
                <a:gd name="connsiteY18" fmla="*/ 1090230 h 1509396"/>
                <a:gd name="connsiteX19" fmla="*/ 1537792 w 1547210"/>
                <a:gd name="connsiteY19" fmla="*/ 958785 h 1509396"/>
                <a:gd name="connsiteX20" fmla="*/ 1463497 w 1547210"/>
                <a:gd name="connsiteY20" fmla="*/ 907350 h 1509396"/>
                <a:gd name="connsiteX21" fmla="*/ 1413967 w 1547210"/>
                <a:gd name="connsiteY21" fmla="*/ 909255 h 1509396"/>
                <a:gd name="connsiteX22" fmla="*/ 1423492 w 1547210"/>
                <a:gd name="connsiteY22" fmla="*/ 844485 h 1509396"/>
                <a:gd name="connsiteX23" fmla="*/ 1480642 w 1547210"/>
                <a:gd name="connsiteY23" fmla="*/ 482535 h 1509396"/>
                <a:gd name="connsiteX24" fmla="*/ 1402537 w 1547210"/>
                <a:gd name="connsiteY24" fmla="*/ 219645 h 1509396"/>
                <a:gd name="connsiteX25" fmla="*/ 1236802 w 1547210"/>
                <a:gd name="connsiteY25" fmla="*/ 86295 h 1509396"/>
                <a:gd name="connsiteX26" fmla="*/ 1040587 w 1547210"/>
                <a:gd name="connsiteY26" fmla="*/ 19620 h 1509396"/>
                <a:gd name="connsiteX27" fmla="*/ 720547 w 1547210"/>
                <a:gd name="connsiteY27" fmla="*/ 4380 h 1509396"/>
                <a:gd name="connsiteX28" fmla="*/ 364312 w 1547210"/>
                <a:gd name="connsiteY28" fmla="*/ 88200 h 1509396"/>
                <a:gd name="connsiteX29" fmla="*/ 89992 w 1547210"/>
                <a:gd name="connsiteY29" fmla="*/ 375855 h 1509396"/>
                <a:gd name="connsiteX30" fmla="*/ 9982 w 1547210"/>
                <a:gd name="connsiteY30" fmla="*/ 663510 h 1509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547210" h="1509396">
                  <a:moveTo>
                    <a:pt x="9982" y="663510"/>
                  </a:moveTo>
                  <a:cubicBezTo>
                    <a:pt x="2997" y="739392"/>
                    <a:pt x="41022" y="795751"/>
                    <a:pt x="48082" y="831150"/>
                  </a:cubicBezTo>
                  <a:cubicBezTo>
                    <a:pt x="55142" y="866549"/>
                    <a:pt x="59326" y="866536"/>
                    <a:pt x="52341" y="875907"/>
                  </a:cubicBezTo>
                  <a:cubicBezTo>
                    <a:pt x="45356" y="885278"/>
                    <a:pt x="17665" y="856288"/>
                    <a:pt x="6172" y="887379"/>
                  </a:cubicBezTo>
                  <a:cubicBezTo>
                    <a:pt x="-5321" y="918470"/>
                    <a:pt x="775" y="954822"/>
                    <a:pt x="11887" y="991170"/>
                  </a:cubicBezTo>
                  <a:cubicBezTo>
                    <a:pt x="22999" y="1027518"/>
                    <a:pt x="55384" y="1080070"/>
                    <a:pt x="72847" y="1105470"/>
                  </a:cubicBezTo>
                  <a:cubicBezTo>
                    <a:pt x="90310" y="1130870"/>
                    <a:pt x="111900" y="1116900"/>
                    <a:pt x="116662" y="1143570"/>
                  </a:cubicBezTo>
                  <a:cubicBezTo>
                    <a:pt x="121424" y="1170240"/>
                    <a:pt x="98565" y="1229930"/>
                    <a:pt x="101422" y="1265490"/>
                  </a:cubicBezTo>
                  <a:cubicBezTo>
                    <a:pt x="104279" y="1301050"/>
                    <a:pt x="112535" y="1330895"/>
                    <a:pt x="133807" y="1356930"/>
                  </a:cubicBezTo>
                  <a:cubicBezTo>
                    <a:pt x="155079" y="1382965"/>
                    <a:pt x="182702" y="1401380"/>
                    <a:pt x="229057" y="1421700"/>
                  </a:cubicBezTo>
                  <a:cubicBezTo>
                    <a:pt x="275412" y="1442020"/>
                    <a:pt x="338277" y="1464245"/>
                    <a:pt x="411937" y="1478850"/>
                  </a:cubicBezTo>
                  <a:cubicBezTo>
                    <a:pt x="485597" y="1493455"/>
                    <a:pt x="588785" y="1510600"/>
                    <a:pt x="671017" y="1509330"/>
                  </a:cubicBezTo>
                  <a:cubicBezTo>
                    <a:pt x="753250" y="1508060"/>
                    <a:pt x="829132" y="1491550"/>
                    <a:pt x="905332" y="1471230"/>
                  </a:cubicBezTo>
                  <a:cubicBezTo>
                    <a:pt x="981532" y="1450910"/>
                    <a:pt x="1065352" y="1422018"/>
                    <a:pt x="1128217" y="1387410"/>
                  </a:cubicBezTo>
                  <a:cubicBezTo>
                    <a:pt x="1191082" y="1352803"/>
                    <a:pt x="1251407" y="1281682"/>
                    <a:pt x="1282522" y="1263585"/>
                  </a:cubicBezTo>
                  <a:cubicBezTo>
                    <a:pt x="1313637" y="1245488"/>
                    <a:pt x="1268078" y="1259759"/>
                    <a:pt x="1314907" y="1278825"/>
                  </a:cubicBezTo>
                  <a:cubicBezTo>
                    <a:pt x="1361736" y="1297891"/>
                    <a:pt x="1383805" y="1276602"/>
                    <a:pt x="1413967" y="1261680"/>
                  </a:cubicBezTo>
                  <a:cubicBezTo>
                    <a:pt x="1444129" y="1246758"/>
                    <a:pt x="1474610" y="1217865"/>
                    <a:pt x="1495882" y="1189290"/>
                  </a:cubicBezTo>
                  <a:cubicBezTo>
                    <a:pt x="1517155" y="1160715"/>
                    <a:pt x="1534617" y="1128648"/>
                    <a:pt x="1541602" y="1090230"/>
                  </a:cubicBezTo>
                  <a:cubicBezTo>
                    <a:pt x="1548587" y="1051813"/>
                    <a:pt x="1550810" y="989265"/>
                    <a:pt x="1537792" y="958785"/>
                  </a:cubicBezTo>
                  <a:cubicBezTo>
                    <a:pt x="1524774" y="928305"/>
                    <a:pt x="1484135" y="915605"/>
                    <a:pt x="1463497" y="907350"/>
                  </a:cubicBezTo>
                  <a:cubicBezTo>
                    <a:pt x="1442860" y="899095"/>
                    <a:pt x="1420634" y="919732"/>
                    <a:pt x="1413967" y="909255"/>
                  </a:cubicBezTo>
                  <a:cubicBezTo>
                    <a:pt x="1407300" y="898778"/>
                    <a:pt x="1412380" y="915605"/>
                    <a:pt x="1423492" y="844485"/>
                  </a:cubicBezTo>
                  <a:cubicBezTo>
                    <a:pt x="1434604" y="773365"/>
                    <a:pt x="1484134" y="586675"/>
                    <a:pt x="1480642" y="482535"/>
                  </a:cubicBezTo>
                  <a:cubicBezTo>
                    <a:pt x="1477150" y="378395"/>
                    <a:pt x="1443177" y="285685"/>
                    <a:pt x="1402537" y="219645"/>
                  </a:cubicBezTo>
                  <a:cubicBezTo>
                    <a:pt x="1361897" y="153605"/>
                    <a:pt x="1297127" y="119633"/>
                    <a:pt x="1236802" y="86295"/>
                  </a:cubicBezTo>
                  <a:cubicBezTo>
                    <a:pt x="1176477" y="52957"/>
                    <a:pt x="1126630" y="33273"/>
                    <a:pt x="1040587" y="19620"/>
                  </a:cubicBezTo>
                  <a:cubicBezTo>
                    <a:pt x="954545" y="5968"/>
                    <a:pt x="833259" y="-7050"/>
                    <a:pt x="720547" y="4380"/>
                  </a:cubicBezTo>
                  <a:cubicBezTo>
                    <a:pt x="607835" y="15810"/>
                    <a:pt x="488137" y="36448"/>
                    <a:pt x="364312" y="88200"/>
                  </a:cubicBezTo>
                  <a:cubicBezTo>
                    <a:pt x="240487" y="139952"/>
                    <a:pt x="149047" y="279970"/>
                    <a:pt x="89992" y="375855"/>
                  </a:cubicBezTo>
                  <a:cubicBezTo>
                    <a:pt x="30937" y="471740"/>
                    <a:pt x="16967" y="587628"/>
                    <a:pt x="9982" y="663510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18" name="Oval 117">
              <a:extLst>
                <a:ext uri="{FF2B5EF4-FFF2-40B4-BE49-F238E27FC236}">
                  <a16:creationId xmlns:a16="http://schemas.microsoft.com/office/drawing/2014/main" id="{BB2553F4-8673-48AD-94D5-32A8207935BC}"/>
                </a:ext>
              </a:extLst>
            </p:cNvPr>
            <p:cNvSpPr/>
            <p:nvPr/>
          </p:nvSpPr>
          <p:spPr>
            <a:xfrm>
              <a:off x="6079985" y="2556320"/>
              <a:ext cx="152057" cy="166441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B2775F28-70DB-47A9-91F8-10DCB14CD4D4}"/>
                </a:ext>
              </a:extLst>
            </p:cNvPr>
            <p:cNvSpPr/>
            <p:nvPr/>
          </p:nvSpPr>
          <p:spPr>
            <a:xfrm rot="285439" flipH="1">
              <a:off x="5469989" y="2430186"/>
              <a:ext cx="254460" cy="94565"/>
            </a:xfrm>
            <a:custGeom>
              <a:avLst/>
              <a:gdLst>
                <a:gd name="connsiteX0" fmla="*/ 224 w 292135"/>
                <a:gd name="connsiteY0" fmla="*/ 59346 h 59716"/>
                <a:gd name="connsiteX1" fmla="*/ 107075 w 292135"/>
                <a:gd name="connsiteY1" fmla="*/ 5920 h 59716"/>
                <a:gd name="connsiteX2" fmla="*/ 292010 w 292135"/>
                <a:gd name="connsiteY2" fmla="*/ 3866 h 59716"/>
                <a:gd name="connsiteX3" fmla="*/ 133788 w 292135"/>
                <a:gd name="connsiteY3" fmla="*/ 28524 h 59716"/>
                <a:gd name="connsiteX4" fmla="*/ 224 w 292135"/>
                <a:gd name="connsiteY4" fmla="*/ 59346 h 59716"/>
                <a:gd name="connsiteX0" fmla="*/ 2 w 291913"/>
                <a:gd name="connsiteY0" fmla="*/ 76080 h 77200"/>
                <a:gd name="connsiteX1" fmla="*/ 131511 w 291913"/>
                <a:gd name="connsiteY1" fmla="*/ 2105 h 77200"/>
                <a:gd name="connsiteX2" fmla="*/ 291788 w 291913"/>
                <a:gd name="connsiteY2" fmla="*/ 20600 h 77200"/>
                <a:gd name="connsiteX3" fmla="*/ 133566 w 291913"/>
                <a:gd name="connsiteY3" fmla="*/ 45258 h 77200"/>
                <a:gd name="connsiteX4" fmla="*/ 2 w 291913"/>
                <a:gd name="connsiteY4" fmla="*/ 76080 h 77200"/>
                <a:gd name="connsiteX0" fmla="*/ 9 w 291925"/>
                <a:gd name="connsiteY0" fmla="*/ 76080 h 76253"/>
                <a:gd name="connsiteX1" fmla="*/ 131518 w 291925"/>
                <a:gd name="connsiteY1" fmla="*/ 2105 h 76253"/>
                <a:gd name="connsiteX2" fmla="*/ 291795 w 291925"/>
                <a:gd name="connsiteY2" fmla="*/ 20600 h 76253"/>
                <a:gd name="connsiteX3" fmla="*/ 137683 w 291925"/>
                <a:gd name="connsiteY3" fmla="*/ 22655 h 76253"/>
                <a:gd name="connsiteX4" fmla="*/ 9 w 291925"/>
                <a:gd name="connsiteY4" fmla="*/ 76080 h 76253"/>
                <a:gd name="connsiteX0" fmla="*/ 9 w 292471"/>
                <a:gd name="connsiteY0" fmla="*/ 76080 h 76253"/>
                <a:gd name="connsiteX1" fmla="*/ 131518 w 292471"/>
                <a:gd name="connsiteY1" fmla="*/ 2105 h 76253"/>
                <a:gd name="connsiteX2" fmla="*/ 291795 w 292471"/>
                <a:gd name="connsiteY2" fmla="*/ 20600 h 76253"/>
                <a:gd name="connsiteX3" fmla="*/ 137683 w 292471"/>
                <a:gd name="connsiteY3" fmla="*/ 22655 h 76253"/>
                <a:gd name="connsiteX4" fmla="*/ 9 w 292471"/>
                <a:gd name="connsiteY4" fmla="*/ 76080 h 76253"/>
                <a:gd name="connsiteX0" fmla="*/ 1258 w 293720"/>
                <a:gd name="connsiteY0" fmla="*/ 76080 h 78680"/>
                <a:gd name="connsiteX1" fmla="*/ 132767 w 293720"/>
                <a:gd name="connsiteY1" fmla="*/ 2105 h 78680"/>
                <a:gd name="connsiteX2" fmla="*/ 293044 w 293720"/>
                <a:gd name="connsiteY2" fmla="*/ 20600 h 78680"/>
                <a:gd name="connsiteX3" fmla="*/ 138932 w 293720"/>
                <a:gd name="connsiteY3" fmla="*/ 22655 h 78680"/>
                <a:gd name="connsiteX4" fmla="*/ 1258 w 293720"/>
                <a:gd name="connsiteY4" fmla="*/ 76080 h 78680"/>
                <a:gd name="connsiteX0" fmla="*/ 1258 w 293044"/>
                <a:gd name="connsiteY0" fmla="*/ 76080 h 78680"/>
                <a:gd name="connsiteX1" fmla="*/ 132767 w 293044"/>
                <a:gd name="connsiteY1" fmla="*/ 2105 h 78680"/>
                <a:gd name="connsiteX2" fmla="*/ 293044 w 293044"/>
                <a:gd name="connsiteY2" fmla="*/ 20600 h 78680"/>
                <a:gd name="connsiteX3" fmla="*/ 138932 w 293044"/>
                <a:gd name="connsiteY3" fmla="*/ 22655 h 78680"/>
                <a:gd name="connsiteX4" fmla="*/ 1258 w 293044"/>
                <a:gd name="connsiteY4" fmla="*/ 76080 h 78680"/>
                <a:gd name="connsiteX0" fmla="*/ 1258 w 293044"/>
                <a:gd name="connsiteY0" fmla="*/ 76080 h 78611"/>
                <a:gd name="connsiteX1" fmla="*/ 132767 w 293044"/>
                <a:gd name="connsiteY1" fmla="*/ 2105 h 78611"/>
                <a:gd name="connsiteX2" fmla="*/ 293044 w 293044"/>
                <a:gd name="connsiteY2" fmla="*/ 20600 h 78611"/>
                <a:gd name="connsiteX3" fmla="*/ 138932 w 293044"/>
                <a:gd name="connsiteY3" fmla="*/ 22655 h 78611"/>
                <a:gd name="connsiteX4" fmla="*/ 1258 w 293044"/>
                <a:gd name="connsiteY4" fmla="*/ 76080 h 78611"/>
                <a:gd name="connsiteX0" fmla="*/ 1236 w 280693"/>
                <a:gd name="connsiteY0" fmla="*/ 79613 h 82337"/>
                <a:gd name="connsiteX1" fmla="*/ 132745 w 280693"/>
                <a:gd name="connsiteY1" fmla="*/ 5638 h 82337"/>
                <a:gd name="connsiteX2" fmla="*/ 280693 w 280693"/>
                <a:gd name="connsiteY2" fmla="*/ 7694 h 82337"/>
                <a:gd name="connsiteX3" fmla="*/ 138910 w 280693"/>
                <a:gd name="connsiteY3" fmla="*/ 26188 h 82337"/>
                <a:gd name="connsiteX4" fmla="*/ 1236 w 280693"/>
                <a:gd name="connsiteY4" fmla="*/ 79613 h 82337"/>
                <a:gd name="connsiteX0" fmla="*/ 39 w 279496"/>
                <a:gd name="connsiteY0" fmla="*/ 76896 h 77018"/>
                <a:gd name="connsiteX1" fmla="*/ 125384 w 279496"/>
                <a:gd name="connsiteY1" fmla="*/ 7030 h 77018"/>
                <a:gd name="connsiteX2" fmla="*/ 279496 w 279496"/>
                <a:gd name="connsiteY2" fmla="*/ 4977 h 77018"/>
                <a:gd name="connsiteX3" fmla="*/ 137713 w 279496"/>
                <a:gd name="connsiteY3" fmla="*/ 23471 h 77018"/>
                <a:gd name="connsiteX4" fmla="*/ 39 w 279496"/>
                <a:gd name="connsiteY4" fmla="*/ 76896 h 77018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650"/>
                <a:gd name="connsiteY0" fmla="*/ 81001 h 81123"/>
                <a:gd name="connsiteX1" fmla="*/ 125408 w 279650"/>
                <a:gd name="connsiteY1" fmla="*/ 11135 h 81123"/>
                <a:gd name="connsiteX2" fmla="*/ 279520 w 279650"/>
                <a:gd name="connsiteY2" fmla="*/ 9082 h 81123"/>
                <a:gd name="connsiteX3" fmla="*/ 137737 w 279650"/>
                <a:gd name="connsiteY3" fmla="*/ 27576 h 81123"/>
                <a:gd name="connsiteX4" fmla="*/ 63 w 279650"/>
                <a:gd name="connsiteY4" fmla="*/ 81001 h 81123"/>
                <a:gd name="connsiteX0" fmla="*/ 63 w 279650"/>
                <a:gd name="connsiteY0" fmla="*/ 81001 h 81234"/>
                <a:gd name="connsiteX1" fmla="*/ 125408 w 279650"/>
                <a:gd name="connsiteY1" fmla="*/ 11135 h 81234"/>
                <a:gd name="connsiteX2" fmla="*/ 279520 w 279650"/>
                <a:gd name="connsiteY2" fmla="*/ 9082 h 81234"/>
                <a:gd name="connsiteX3" fmla="*/ 137737 w 279650"/>
                <a:gd name="connsiteY3" fmla="*/ 27576 h 81234"/>
                <a:gd name="connsiteX4" fmla="*/ 63 w 279650"/>
                <a:gd name="connsiteY4" fmla="*/ 81001 h 81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9650" h="81234">
                  <a:moveTo>
                    <a:pt x="63" y="81001"/>
                  </a:moveTo>
                  <a:cubicBezTo>
                    <a:pt x="-1992" y="78261"/>
                    <a:pt x="45955" y="31340"/>
                    <a:pt x="125408" y="11135"/>
                  </a:cubicBezTo>
                  <a:cubicBezTo>
                    <a:pt x="204861" y="-9070"/>
                    <a:pt x="283288" y="3261"/>
                    <a:pt x="279520" y="9082"/>
                  </a:cubicBezTo>
                  <a:cubicBezTo>
                    <a:pt x="273698" y="23123"/>
                    <a:pt x="250068" y="-7013"/>
                    <a:pt x="137737" y="27576"/>
                  </a:cubicBezTo>
                  <a:cubicBezTo>
                    <a:pt x="25406" y="62165"/>
                    <a:pt x="2118" y="83741"/>
                    <a:pt x="63" y="81001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EE6D7605-3FAE-4AA1-B8BF-71B0EB23D136}"/>
                </a:ext>
              </a:extLst>
            </p:cNvPr>
            <p:cNvSpPr/>
            <p:nvPr/>
          </p:nvSpPr>
          <p:spPr>
            <a:xfrm>
              <a:off x="6018610" y="2436401"/>
              <a:ext cx="279650" cy="94565"/>
            </a:xfrm>
            <a:custGeom>
              <a:avLst/>
              <a:gdLst>
                <a:gd name="connsiteX0" fmla="*/ 224 w 292135"/>
                <a:gd name="connsiteY0" fmla="*/ 59346 h 59716"/>
                <a:gd name="connsiteX1" fmla="*/ 107075 w 292135"/>
                <a:gd name="connsiteY1" fmla="*/ 5920 h 59716"/>
                <a:gd name="connsiteX2" fmla="*/ 292010 w 292135"/>
                <a:gd name="connsiteY2" fmla="*/ 3866 h 59716"/>
                <a:gd name="connsiteX3" fmla="*/ 133788 w 292135"/>
                <a:gd name="connsiteY3" fmla="*/ 28524 h 59716"/>
                <a:gd name="connsiteX4" fmla="*/ 224 w 292135"/>
                <a:gd name="connsiteY4" fmla="*/ 59346 h 59716"/>
                <a:gd name="connsiteX0" fmla="*/ 2 w 291913"/>
                <a:gd name="connsiteY0" fmla="*/ 76080 h 77200"/>
                <a:gd name="connsiteX1" fmla="*/ 131511 w 291913"/>
                <a:gd name="connsiteY1" fmla="*/ 2105 h 77200"/>
                <a:gd name="connsiteX2" fmla="*/ 291788 w 291913"/>
                <a:gd name="connsiteY2" fmla="*/ 20600 h 77200"/>
                <a:gd name="connsiteX3" fmla="*/ 133566 w 291913"/>
                <a:gd name="connsiteY3" fmla="*/ 45258 h 77200"/>
                <a:gd name="connsiteX4" fmla="*/ 2 w 291913"/>
                <a:gd name="connsiteY4" fmla="*/ 76080 h 77200"/>
                <a:gd name="connsiteX0" fmla="*/ 9 w 291925"/>
                <a:gd name="connsiteY0" fmla="*/ 76080 h 76253"/>
                <a:gd name="connsiteX1" fmla="*/ 131518 w 291925"/>
                <a:gd name="connsiteY1" fmla="*/ 2105 h 76253"/>
                <a:gd name="connsiteX2" fmla="*/ 291795 w 291925"/>
                <a:gd name="connsiteY2" fmla="*/ 20600 h 76253"/>
                <a:gd name="connsiteX3" fmla="*/ 137683 w 291925"/>
                <a:gd name="connsiteY3" fmla="*/ 22655 h 76253"/>
                <a:gd name="connsiteX4" fmla="*/ 9 w 291925"/>
                <a:gd name="connsiteY4" fmla="*/ 76080 h 76253"/>
                <a:gd name="connsiteX0" fmla="*/ 9 w 292471"/>
                <a:gd name="connsiteY0" fmla="*/ 76080 h 76253"/>
                <a:gd name="connsiteX1" fmla="*/ 131518 w 292471"/>
                <a:gd name="connsiteY1" fmla="*/ 2105 h 76253"/>
                <a:gd name="connsiteX2" fmla="*/ 291795 w 292471"/>
                <a:gd name="connsiteY2" fmla="*/ 20600 h 76253"/>
                <a:gd name="connsiteX3" fmla="*/ 137683 w 292471"/>
                <a:gd name="connsiteY3" fmla="*/ 22655 h 76253"/>
                <a:gd name="connsiteX4" fmla="*/ 9 w 292471"/>
                <a:gd name="connsiteY4" fmla="*/ 76080 h 76253"/>
                <a:gd name="connsiteX0" fmla="*/ 1258 w 293720"/>
                <a:gd name="connsiteY0" fmla="*/ 76080 h 78680"/>
                <a:gd name="connsiteX1" fmla="*/ 132767 w 293720"/>
                <a:gd name="connsiteY1" fmla="*/ 2105 h 78680"/>
                <a:gd name="connsiteX2" fmla="*/ 293044 w 293720"/>
                <a:gd name="connsiteY2" fmla="*/ 20600 h 78680"/>
                <a:gd name="connsiteX3" fmla="*/ 138932 w 293720"/>
                <a:gd name="connsiteY3" fmla="*/ 22655 h 78680"/>
                <a:gd name="connsiteX4" fmla="*/ 1258 w 293720"/>
                <a:gd name="connsiteY4" fmla="*/ 76080 h 78680"/>
                <a:gd name="connsiteX0" fmla="*/ 1258 w 293044"/>
                <a:gd name="connsiteY0" fmla="*/ 76080 h 78680"/>
                <a:gd name="connsiteX1" fmla="*/ 132767 w 293044"/>
                <a:gd name="connsiteY1" fmla="*/ 2105 h 78680"/>
                <a:gd name="connsiteX2" fmla="*/ 293044 w 293044"/>
                <a:gd name="connsiteY2" fmla="*/ 20600 h 78680"/>
                <a:gd name="connsiteX3" fmla="*/ 138932 w 293044"/>
                <a:gd name="connsiteY3" fmla="*/ 22655 h 78680"/>
                <a:gd name="connsiteX4" fmla="*/ 1258 w 293044"/>
                <a:gd name="connsiteY4" fmla="*/ 76080 h 78680"/>
                <a:gd name="connsiteX0" fmla="*/ 1258 w 293044"/>
                <a:gd name="connsiteY0" fmla="*/ 76080 h 78611"/>
                <a:gd name="connsiteX1" fmla="*/ 132767 w 293044"/>
                <a:gd name="connsiteY1" fmla="*/ 2105 h 78611"/>
                <a:gd name="connsiteX2" fmla="*/ 293044 w 293044"/>
                <a:gd name="connsiteY2" fmla="*/ 20600 h 78611"/>
                <a:gd name="connsiteX3" fmla="*/ 138932 w 293044"/>
                <a:gd name="connsiteY3" fmla="*/ 22655 h 78611"/>
                <a:gd name="connsiteX4" fmla="*/ 1258 w 293044"/>
                <a:gd name="connsiteY4" fmla="*/ 76080 h 78611"/>
                <a:gd name="connsiteX0" fmla="*/ 1236 w 280693"/>
                <a:gd name="connsiteY0" fmla="*/ 79613 h 82337"/>
                <a:gd name="connsiteX1" fmla="*/ 132745 w 280693"/>
                <a:gd name="connsiteY1" fmla="*/ 5638 h 82337"/>
                <a:gd name="connsiteX2" fmla="*/ 280693 w 280693"/>
                <a:gd name="connsiteY2" fmla="*/ 7694 h 82337"/>
                <a:gd name="connsiteX3" fmla="*/ 138910 w 280693"/>
                <a:gd name="connsiteY3" fmla="*/ 26188 h 82337"/>
                <a:gd name="connsiteX4" fmla="*/ 1236 w 280693"/>
                <a:gd name="connsiteY4" fmla="*/ 79613 h 82337"/>
                <a:gd name="connsiteX0" fmla="*/ 39 w 279496"/>
                <a:gd name="connsiteY0" fmla="*/ 76896 h 77018"/>
                <a:gd name="connsiteX1" fmla="*/ 125384 w 279496"/>
                <a:gd name="connsiteY1" fmla="*/ 7030 h 77018"/>
                <a:gd name="connsiteX2" fmla="*/ 279496 w 279496"/>
                <a:gd name="connsiteY2" fmla="*/ 4977 h 77018"/>
                <a:gd name="connsiteX3" fmla="*/ 137713 w 279496"/>
                <a:gd name="connsiteY3" fmla="*/ 23471 h 77018"/>
                <a:gd name="connsiteX4" fmla="*/ 39 w 279496"/>
                <a:gd name="connsiteY4" fmla="*/ 76896 h 77018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650"/>
                <a:gd name="connsiteY0" fmla="*/ 81001 h 81123"/>
                <a:gd name="connsiteX1" fmla="*/ 125408 w 279650"/>
                <a:gd name="connsiteY1" fmla="*/ 11135 h 81123"/>
                <a:gd name="connsiteX2" fmla="*/ 279520 w 279650"/>
                <a:gd name="connsiteY2" fmla="*/ 9082 h 81123"/>
                <a:gd name="connsiteX3" fmla="*/ 137737 w 279650"/>
                <a:gd name="connsiteY3" fmla="*/ 27576 h 81123"/>
                <a:gd name="connsiteX4" fmla="*/ 63 w 279650"/>
                <a:gd name="connsiteY4" fmla="*/ 81001 h 81123"/>
                <a:gd name="connsiteX0" fmla="*/ 63 w 279650"/>
                <a:gd name="connsiteY0" fmla="*/ 81001 h 81234"/>
                <a:gd name="connsiteX1" fmla="*/ 125408 w 279650"/>
                <a:gd name="connsiteY1" fmla="*/ 11135 h 81234"/>
                <a:gd name="connsiteX2" fmla="*/ 279520 w 279650"/>
                <a:gd name="connsiteY2" fmla="*/ 9082 h 81234"/>
                <a:gd name="connsiteX3" fmla="*/ 137737 w 279650"/>
                <a:gd name="connsiteY3" fmla="*/ 27576 h 81234"/>
                <a:gd name="connsiteX4" fmla="*/ 63 w 279650"/>
                <a:gd name="connsiteY4" fmla="*/ 81001 h 81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9650" h="81234">
                  <a:moveTo>
                    <a:pt x="63" y="81001"/>
                  </a:moveTo>
                  <a:cubicBezTo>
                    <a:pt x="-1992" y="78261"/>
                    <a:pt x="45955" y="31340"/>
                    <a:pt x="125408" y="11135"/>
                  </a:cubicBezTo>
                  <a:cubicBezTo>
                    <a:pt x="204861" y="-9070"/>
                    <a:pt x="283288" y="3261"/>
                    <a:pt x="279520" y="9082"/>
                  </a:cubicBezTo>
                  <a:cubicBezTo>
                    <a:pt x="273698" y="23123"/>
                    <a:pt x="250068" y="-7013"/>
                    <a:pt x="137737" y="27576"/>
                  </a:cubicBezTo>
                  <a:cubicBezTo>
                    <a:pt x="25406" y="62165"/>
                    <a:pt x="2118" y="83741"/>
                    <a:pt x="63" y="81001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9B67C705-C669-458B-AC8B-A63438596303}"/>
                </a:ext>
              </a:extLst>
            </p:cNvPr>
            <p:cNvSpPr/>
            <p:nvPr/>
          </p:nvSpPr>
          <p:spPr>
            <a:xfrm>
              <a:off x="5276136" y="1734987"/>
              <a:ext cx="1506104" cy="1057198"/>
            </a:xfrm>
            <a:custGeom>
              <a:avLst/>
              <a:gdLst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1174 w 1869410"/>
                <a:gd name="connsiteY19" fmla="*/ 1036330 h 1284241"/>
                <a:gd name="connsiteX20" fmla="*/ 1667369 w 1869410"/>
                <a:gd name="connsiteY20" fmla="*/ 1085860 h 1284241"/>
                <a:gd name="connsiteX21" fmla="*/ 1716899 w 1869410"/>
                <a:gd name="connsiteY21" fmla="*/ 93536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1174 w 1869410"/>
                <a:gd name="connsiteY19" fmla="*/ 1036330 h 1284241"/>
                <a:gd name="connsiteX20" fmla="*/ 1667369 w 1869410"/>
                <a:gd name="connsiteY20" fmla="*/ 1085860 h 1284241"/>
                <a:gd name="connsiteX21" fmla="*/ 1714994 w 1869410"/>
                <a:gd name="connsiteY21" fmla="*/ 90488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1174 w 1869410"/>
                <a:gd name="connsiteY19" fmla="*/ 1036330 h 1284241"/>
                <a:gd name="connsiteX20" fmla="*/ 1707374 w 1869410"/>
                <a:gd name="connsiteY20" fmla="*/ 1055380 h 1284241"/>
                <a:gd name="connsiteX21" fmla="*/ 1714994 w 1869410"/>
                <a:gd name="connsiteY21" fmla="*/ 90488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4984 w 1869410"/>
                <a:gd name="connsiteY19" fmla="*/ 1002040 h 1284241"/>
                <a:gd name="connsiteX20" fmla="*/ 1707374 w 1869410"/>
                <a:gd name="connsiteY20" fmla="*/ 1055380 h 1284241"/>
                <a:gd name="connsiteX21" fmla="*/ 1714994 w 1869410"/>
                <a:gd name="connsiteY21" fmla="*/ 90488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6"/>
                <a:gd name="connsiteX1" fmla="*/ 545324 w 1869410"/>
                <a:gd name="connsiteY1" fmla="*/ 516265 h 1284246"/>
                <a:gd name="connsiteX2" fmla="*/ 629144 w 1869410"/>
                <a:gd name="connsiteY2" fmla="*/ 476260 h 1284246"/>
                <a:gd name="connsiteX3" fmla="*/ 692009 w 1869410"/>
                <a:gd name="connsiteY3" fmla="*/ 577225 h 1284246"/>
                <a:gd name="connsiteX4" fmla="*/ 737729 w 1869410"/>
                <a:gd name="connsiteY4" fmla="*/ 779155 h 1284246"/>
                <a:gd name="connsiteX5" fmla="*/ 735824 w 1869410"/>
                <a:gd name="connsiteY5" fmla="*/ 914410 h 1284246"/>
                <a:gd name="connsiteX6" fmla="*/ 825359 w 1869410"/>
                <a:gd name="connsiteY6" fmla="*/ 678190 h 1284246"/>
                <a:gd name="connsiteX7" fmla="*/ 840599 w 1869410"/>
                <a:gd name="connsiteY7" fmla="*/ 582940 h 1284246"/>
                <a:gd name="connsiteX8" fmla="*/ 1103489 w 1869410"/>
                <a:gd name="connsiteY8" fmla="*/ 870595 h 1284246"/>
                <a:gd name="connsiteX9" fmla="*/ 1154924 w 1869410"/>
                <a:gd name="connsiteY9" fmla="*/ 891550 h 1284246"/>
                <a:gd name="connsiteX10" fmla="*/ 1055864 w 1869410"/>
                <a:gd name="connsiteY10" fmla="*/ 723910 h 1284246"/>
                <a:gd name="connsiteX11" fmla="*/ 1257794 w 1869410"/>
                <a:gd name="connsiteY11" fmla="*/ 971560 h 1284246"/>
                <a:gd name="connsiteX12" fmla="*/ 1233029 w 1869410"/>
                <a:gd name="connsiteY12" fmla="*/ 849640 h 1284246"/>
                <a:gd name="connsiteX13" fmla="*/ 1375904 w 1869410"/>
                <a:gd name="connsiteY13" fmla="*/ 986800 h 1284246"/>
                <a:gd name="connsiteX14" fmla="*/ 1417814 w 1869410"/>
                <a:gd name="connsiteY14" fmla="*/ 1173490 h 1284246"/>
                <a:gd name="connsiteX15" fmla="*/ 1444484 w 1869410"/>
                <a:gd name="connsiteY15" fmla="*/ 1057285 h 1284246"/>
                <a:gd name="connsiteX16" fmla="*/ 1450199 w 1869410"/>
                <a:gd name="connsiteY16" fmla="*/ 1283980 h 1284246"/>
                <a:gd name="connsiteX17" fmla="*/ 1495919 w 1869410"/>
                <a:gd name="connsiteY17" fmla="*/ 1101100 h 1284246"/>
                <a:gd name="connsiteX18" fmla="*/ 1551164 w 1869410"/>
                <a:gd name="connsiteY18" fmla="*/ 1011565 h 1284246"/>
                <a:gd name="connsiteX19" fmla="*/ 1634984 w 1869410"/>
                <a:gd name="connsiteY19" fmla="*/ 1002040 h 1284246"/>
                <a:gd name="connsiteX20" fmla="*/ 1707374 w 1869410"/>
                <a:gd name="connsiteY20" fmla="*/ 1055380 h 1284246"/>
                <a:gd name="connsiteX21" fmla="*/ 1714994 w 1869410"/>
                <a:gd name="connsiteY21" fmla="*/ 904885 h 1284246"/>
                <a:gd name="connsiteX22" fmla="*/ 1716899 w 1869410"/>
                <a:gd name="connsiteY22" fmla="*/ 802015 h 1284246"/>
                <a:gd name="connsiteX23" fmla="*/ 1804529 w 1869410"/>
                <a:gd name="connsiteY23" fmla="*/ 889645 h 1284246"/>
                <a:gd name="connsiteX24" fmla="*/ 1764524 w 1869410"/>
                <a:gd name="connsiteY24" fmla="*/ 716290 h 1284246"/>
                <a:gd name="connsiteX25" fmla="*/ 1764524 w 1869410"/>
                <a:gd name="connsiteY25" fmla="*/ 615325 h 1284246"/>
                <a:gd name="connsiteX26" fmla="*/ 1869299 w 1869410"/>
                <a:gd name="connsiteY26" fmla="*/ 708670 h 1284246"/>
                <a:gd name="connsiteX27" fmla="*/ 1783574 w 1869410"/>
                <a:gd name="connsiteY27" fmla="*/ 539125 h 1284246"/>
                <a:gd name="connsiteX28" fmla="*/ 1730234 w 1869410"/>
                <a:gd name="connsiteY28" fmla="*/ 396250 h 1284246"/>
                <a:gd name="connsiteX29" fmla="*/ 1560689 w 1869410"/>
                <a:gd name="connsiteY29" fmla="*/ 219085 h 1284246"/>
                <a:gd name="connsiteX30" fmla="*/ 1427339 w 1869410"/>
                <a:gd name="connsiteY30" fmla="*/ 129550 h 1284246"/>
                <a:gd name="connsiteX31" fmla="*/ 1594979 w 1869410"/>
                <a:gd name="connsiteY31" fmla="*/ 100975 h 1284246"/>
                <a:gd name="connsiteX32" fmla="*/ 1634984 w 1869410"/>
                <a:gd name="connsiteY32" fmla="*/ 70495 h 1284246"/>
                <a:gd name="connsiteX33" fmla="*/ 1402574 w 1869410"/>
                <a:gd name="connsiteY33" fmla="*/ 62875 h 1284246"/>
                <a:gd name="connsiteX34" fmla="*/ 1191119 w 1869410"/>
                <a:gd name="connsiteY34" fmla="*/ 17155 h 1284246"/>
                <a:gd name="connsiteX35" fmla="*/ 981569 w 1869410"/>
                <a:gd name="connsiteY35" fmla="*/ 10 h 1284246"/>
                <a:gd name="connsiteX36" fmla="*/ 712964 w 1869410"/>
                <a:gd name="connsiteY36" fmla="*/ 19060 h 1284246"/>
                <a:gd name="connsiteX37" fmla="*/ 543419 w 1869410"/>
                <a:gd name="connsiteY37" fmla="*/ 55255 h 1284246"/>
                <a:gd name="connsiteX38" fmla="*/ 415784 w 1869410"/>
                <a:gd name="connsiteY38" fmla="*/ 144790 h 1284246"/>
                <a:gd name="connsiteX39" fmla="*/ 364349 w 1869410"/>
                <a:gd name="connsiteY39" fmla="*/ 215275 h 1284246"/>
                <a:gd name="connsiteX40" fmla="*/ 290054 w 1869410"/>
                <a:gd name="connsiteY40" fmla="*/ 278140 h 1284246"/>
                <a:gd name="connsiteX41" fmla="*/ 223379 w 1869410"/>
                <a:gd name="connsiteY41" fmla="*/ 331480 h 1284246"/>
                <a:gd name="connsiteX42" fmla="*/ 145274 w 1869410"/>
                <a:gd name="connsiteY42" fmla="*/ 485785 h 1284246"/>
                <a:gd name="connsiteX43" fmla="*/ 80504 w 1869410"/>
                <a:gd name="connsiteY43" fmla="*/ 674380 h 1284246"/>
                <a:gd name="connsiteX44" fmla="*/ 494 w 1869410"/>
                <a:gd name="connsiteY44" fmla="*/ 777250 h 1284246"/>
                <a:gd name="connsiteX45" fmla="*/ 120509 w 1869410"/>
                <a:gd name="connsiteY45" fmla="*/ 678190 h 1284246"/>
                <a:gd name="connsiteX46" fmla="*/ 118604 w 1869410"/>
                <a:gd name="connsiteY46" fmla="*/ 910600 h 1284246"/>
                <a:gd name="connsiteX47" fmla="*/ 131939 w 1869410"/>
                <a:gd name="connsiteY47" fmla="*/ 1034425 h 1284246"/>
                <a:gd name="connsiteX48" fmla="*/ 160514 w 1869410"/>
                <a:gd name="connsiteY48" fmla="*/ 891550 h 1284246"/>
                <a:gd name="connsiteX49" fmla="*/ 246239 w 1869410"/>
                <a:gd name="connsiteY49" fmla="*/ 990610 h 1284246"/>
                <a:gd name="connsiteX50" fmla="*/ 238619 w 1869410"/>
                <a:gd name="connsiteY50" fmla="*/ 866785 h 1284246"/>
                <a:gd name="connsiteX51" fmla="*/ 250049 w 1869410"/>
                <a:gd name="connsiteY51" fmla="*/ 725815 h 1284246"/>
                <a:gd name="connsiteX52" fmla="*/ 311009 w 1869410"/>
                <a:gd name="connsiteY52" fmla="*/ 889645 h 1284246"/>
                <a:gd name="connsiteX53" fmla="*/ 295769 w 1869410"/>
                <a:gd name="connsiteY53" fmla="*/ 643900 h 1284246"/>
                <a:gd name="connsiteX54" fmla="*/ 341489 w 1869410"/>
                <a:gd name="connsiteY54" fmla="*/ 495310 h 1284246"/>
                <a:gd name="connsiteX55" fmla="*/ 394829 w 1869410"/>
                <a:gd name="connsiteY55" fmla="*/ 483880 h 1284246"/>
                <a:gd name="connsiteX56" fmla="*/ 486269 w 1869410"/>
                <a:gd name="connsiteY56" fmla="*/ 586750 h 1284246"/>
                <a:gd name="connsiteX0" fmla="*/ 486269 w 1869410"/>
                <a:gd name="connsiteY0" fmla="*/ 586750 h 1284246"/>
                <a:gd name="connsiteX1" fmla="*/ 545324 w 1869410"/>
                <a:gd name="connsiteY1" fmla="*/ 516265 h 1284246"/>
                <a:gd name="connsiteX2" fmla="*/ 629144 w 1869410"/>
                <a:gd name="connsiteY2" fmla="*/ 476260 h 1284246"/>
                <a:gd name="connsiteX3" fmla="*/ 692009 w 1869410"/>
                <a:gd name="connsiteY3" fmla="*/ 577225 h 1284246"/>
                <a:gd name="connsiteX4" fmla="*/ 737729 w 1869410"/>
                <a:gd name="connsiteY4" fmla="*/ 779155 h 1284246"/>
                <a:gd name="connsiteX5" fmla="*/ 735824 w 1869410"/>
                <a:gd name="connsiteY5" fmla="*/ 914410 h 1284246"/>
                <a:gd name="connsiteX6" fmla="*/ 825359 w 1869410"/>
                <a:gd name="connsiteY6" fmla="*/ 678190 h 1284246"/>
                <a:gd name="connsiteX7" fmla="*/ 840599 w 1869410"/>
                <a:gd name="connsiteY7" fmla="*/ 582940 h 1284246"/>
                <a:gd name="connsiteX8" fmla="*/ 1103489 w 1869410"/>
                <a:gd name="connsiteY8" fmla="*/ 870595 h 1284246"/>
                <a:gd name="connsiteX9" fmla="*/ 1154924 w 1869410"/>
                <a:gd name="connsiteY9" fmla="*/ 891550 h 1284246"/>
                <a:gd name="connsiteX10" fmla="*/ 1055864 w 1869410"/>
                <a:gd name="connsiteY10" fmla="*/ 723910 h 1284246"/>
                <a:gd name="connsiteX11" fmla="*/ 1257794 w 1869410"/>
                <a:gd name="connsiteY11" fmla="*/ 971560 h 1284246"/>
                <a:gd name="connsiteX12" fmla="*/ 1233029 w 1869410"/>
                <a:gd name="connsiteY12" fmla="*/ 849640 h 1284246"/>
                <a:gd name="connsiteX13" fmla="*/ 1375904 w 1869410"/>
                <a:gd name="connsiteY13" fmla="*/ 986800 h 1284246"/>
                <a:gd name="connsiteX14" fmla="*/ 1417814 w 1869410"/>
                <a:gd name="connsiteY14" fmla="*/ 1173490 h 1284246"/>
                <a:gd name="connsiteX15" fmla="*/ 1444484 w 1869410"/>
                <a:gd name="connsiteY15" fmla="*/ 1057285 h 1284246"/>
                <a:gd name="connsiteX16" fmla="*/ 1450199 w 1869410"/>
                <a:gd name="connsiteY16" fmla="*/ 1283980 h 1284246"/>
                <a:gd name="connsiteX17" fmla="*/ 1495919 w 1869410"/>
                <a:gd name="connsiteY17" fmla="*/ 1101100 h 1284246"/>
                <a:gd name="connsiteX18" fmla="*/ 1551164 w 1869410"/>
                <a:gd name="connsiteY18" fmla="*/ 1011565 h 1284246"/>
                <a:gd name="connsiteX19" fmla="*/ 1671179 w 1869410"/>
                <a:gd name="connsiteY19" fmla="*/ 1011565 h 1284246"/>
                <a:gd name="connsiteX20" fmla="*/ 1707374 w 1869410"/>
                <a:gd name="connsiteY20" fmla="*/ 1055380 h 1284246"/>
                <a:gd name="connsiteX21" fmla="*/ 1714994 w 1869410"/>
                <a:gd name="connsiteY21" fmla="*/ 904885 h 1284246"/>
                <a:gd name="connsiteX22" fmla="*/ 1716899 w 1869410"/>
                <a:gd name="connsiteY22" fmla="*/ 802015 h 1284246"/>
                <a:gd name="connsiteX23" fmla="*/ 1804529 w 1869410"/>
                <a:gd name="connsiteY23" fmla="*/ 889645 h 1284246"/>
                <a:gd name="connsiteX24" fmla="*/ 1764524 w 1869410"/>
                <a:gd name="connsiteY24" fmla="*/ 716290 h 1284246"/>
                <a:gd name="connsiteX25" fmla="*/ 1764524 w 1869410"/>
                <a:gd name="connsiteY25" fmla="*/ 615325 h 1284246"/>
                <a:gd name="connsiteX26" fmla="*/ 1869299 w 1869410"/>
                <a:gd name="connsiteY26" fmla="*/ 708670 h 1284246"/>
                <a:gd name="connsiteX27" fmla="*/ 1783574 w 1869410"/>
                <a:gd name="connsiteY27" fmla="*/ 539125 h 1284246"/>
                <a:gd name="connsiteX28" fmla="*/ 1730234 w 1869410"/>
                <a:gd name="connsiteY28" fmla="*/ 396250 h 1284246"/>
                <a:gd name="connsiteX29" fmla="*/ 1560689 w 1869410"/>
                <a:gd name="connsiteY29" fmla="*/ 219085 h 1284246"/>
                <a:gd name="connsiteX30" fmla="*/ 1427339 w 1869410"/>
                <a:gd name="connsiteY30" fmla="*/ 129550 h 1284246"/>
                <a:gd name="connsiteX31" fmla="*/ 1594979 w 1869410"/>
                <a:gd name="connsiteY31" fmla="*/ 100975 h 1284246"/>
                <a:gd name="connsiteX32" fmla="*/ 1634984 w 1869410"/>
                <a:gd name="connsiteY32" fmla="*/ 70495 h 1284246"/>
                <a:gd name="connsiteX33" fmla="*/ 1402574 w 1869410"/>
                <a:gd name="connsiteY33" fmla="*/ 62875 h 1284246"/>
                <a:gd name="connsiteX34" fmla="*/ 1191119 w 1869410"/>
                <a:gd name="connsiteY34" fmla="*/ 17155 h 1284246"/>
                <a:gd name="connsiteX35" fmla="*/ 981569 w 1869410"/>
                <a:gd name="connsiteY35" fmla="*/ 10 h 1284246"/>
                <a:gd name="connsiteX36" fmla="*/ 712964 w 1869410"/>
                <a:gd name="connsiteY36" fmla="*/ 19060 h 1284246"/>
                <a:gd name="connsiteX37" fmla="*/ 543419 w 1869410"/>
                <a:gd name="connsiteY37" fmla="*/ 55255 h 1284246"/>
                <a:gd name="connsiteX38" fmla="*/ 415784 w 1869410"/>
                <a:gd name="connsiteY38" fmla="*/ 144790 h 1284246"/>
                <a:gd name="connsiteX39" fmla="*/ 364349 w 1869410"/>
                <a:gd name="connsiteY39" fmla="*/ 215275 h 1284246"/>
                <a:gd name="connsiteX40" fmla="*/ 290054 w 1869410"/>
                <a:gd name="connsiteY40" fmla="*/ 278140 h 1284246"/>
                <a:gd name="connsiteX41" fmla="*/ 223379 w 1869410"/>
                <a:gd name="connsiteY41" fmla="*/ 331480 h 1284246"/>
                <a:gd name="connsiteX42" fmla="*/ 145274 w 1869410"/>
                <a:gd name="connsiteY42" fmla="*/ 485785 h 1284246"/>
                <a:gd name="connsiteX43" fmla="*/ 80504 w 1869410"/>
                <a:gd name="connsiteY43" fmla="*/ 674380 h 1284246"/>
                <a:gd name="connsiteX44" fmla="*/ 494 w 1869410"/>
                <a:gd name="connsiteY44" fmla="*/ 777250 h 1284246"/>
                <a:gd name="connsiteX45" fmla="*/ 120509 w 1869410"/>
                <a:gd name="connsiteY45" fmla="*/ 678190 h 1284246"/>
                <a:gd name="connsiteX46" fmla="*/ 118604 w 1869410"/>
                <a:gd name="connsiteY46" fmla="*/ 910600 h 1284246"/>
                <a:gd name="connsiteX47" fmla="*/ 131939 w 1869410"/>
                <a:gd name="connsiteY47" fmla="*/ 1034425 h 1284246"/>
                <a:gd name="connsiteX48" fmla="*/ 160514 w 1869410"/>
                <a:gd name="connsiteY48" fmla="*/ 891550 h 1284246"/>
                <a:gd name="connsiteX49" fmla="*/ 246239 w 1869410"/>
                <a:gd name="connsiteY49" fmla="*/ 990610 h 1284246"/>
                <a:gd name="connsiteX50" fmla="*/ 238619 w 1869410"/>
                <a:gd name="connsiteY50" fmla="*/ 866785 h 1284246"/>
                <a:gd name="connsiteX51" fmla="*/ 250049 w 1869410"/>
                <a:gd name="connsiteY51" fmla="*/ 725815 h 1284246"/>
                <a:gd name="connsiteX52" fmla="*/ 311009 w 1869410"/>
                <a:gd name="connsiteY52" fmla="*/ 889645 h 1284246"/>
                <a:gd name="connsiteX53" fmla="*/ 295769 w 1869410"/>
                <a:gd name="connsiteY53" fmla="*/ 643900 h 1284246"/>
                <a:gd name="connsiteX54" fmla="*/ 341489 w 1869410"/>
                <a:gd name="connsiteY54" fmla="*/ 495310 h 1284246"/>
                <a:gd name="connsiteX55" fmla="*/ 394829 w 1869410"/>
                <a:gd name="connsiteY55" fmla="*/ 483880 h 1284246"/>
                <a:gd name="connsiteX56" fmla="*/ 486269 w 1869410"/>
                <a:gd name="connsiteY56" fmla="*/ 586750 h 1284246"/>
                <a:gd name="connsiteX0" fmla="*/ 486269 w 1869410"/>
                <a:gd name="connsiteY0" fmla="*/ 586750 h 1284251"/>
                <a:gd name="connsiteX1" fmla="*/ 545324 w 1869410"/>
                <a:gd name="connsiteY1" fmla="*/ 516265 h 1284251"/>
                <a:gd name="connsiteX2" fmla="*/ 629144 w 1869410"/>
                <a:gd name="connsiteY2" fmla="*/ 476260 h 1284251"/>
                <a:gd name="connsiteX3" fmla="*/ 692009 w 1869410"/>
                <a:gd name="connsiteY3" fmla="*/ 577225 h 1284251"/>
                <a:gd name="connsiteX4" fmla="*/ 737729 w 1869410"/>
                <a:gd name="connsiteY4" fmla="*/ 779155 h 1284251"/>
                <a:gd name="connsiteX5" fmla="*/ 735824 w 1869410"/>
                <a:gd name="connsiteY5" fmla="*/ 914410 h 1284251"/>
                <a:gd name="connsiteX6" fmla="*/ 825359 w 1869410"/>
                <a:gd name="connsiteY6" fmla="*/ 678190 h 1284251"/>
                <a:gd name="connsiteX7" fmla="*/ 840599 w 1869410"/>
                <a:gd name="connsiteY7" fmla="*/ 582940 h 1284251"/>
                <a:gd name="connsiteX8" fmla="*/ 1103489 w 1869410"/>
                <a:gd name="connsiteY8" fmla="*/ 870595 h 1284251"/>
                <a:gd name="connsiteX9" fmla="*/ 1154924 w 1869410"/>
                <a:gd name="connsiteY9" fmla="*/ 891550 h 1284251"/>
                <a:gd name="connsiteX10" fmla="*/ 1055864 w 1869410"/>
                <a:gd name="connsiteY10" fmla="*/ 723910 h 1284251"/>
                <a:gd name="connsiteX11" fmla="*/ 1257794 w 1869410"/>
                <a:gd name="connsiteY11" fmla="*/ 971560 h 1284251"/>
                <a:gd name="connsiteX12" fmla="*/ 1233029 w 1869410"/>
                <a:gd name="connsiteY12" fmla="*/ 849640 h 1284251"/>
                <a:gd name="connsiteX13" fmla="*/ 1375904 w 1869410"/>
                <a:gd name="connsiteY13" fmla="*/ 986800 h 1284251"/>
                <a:gd name="connsiteX14" fmla="*/ 1417814 w 1869410"/>
                <a:gd name="connsiteY14" fmla="*/ 1173490 h 1284251"/>
                <a:gd name="connsiteX15" fmla="*/ 1444484 w 1869410"/>
                <a:gd name="connsiteY15" fmla="*/ 1057285 h 1284251"/>
                <a:gd name="connsiteX16" fmla="*/ 1450199 w 1869410"/>
                <a:gd name="connsiteY16" fmla="*/ 1283980 h 1284251"/>
                <a:gd name="connsiteX17" fmla="*/ 1495919 w 1869410"/>
                <a:gd name="connsiteY17" fmla="*/ 1101100 h 1284251"/>
                <a:gd name="connsiteX18" fmla="*/ 1574024 w 1869410"/>
                <a:gd name="connsiteY18" fmla="*/ 996325 h 1284251"/>
                <a:gd name="connsiteX19" fmla="*/ 1671179 w 1869410"/>
                <a:gd name="connsiteY19" fmla="*/ 1011565 h 1284251"/>
                <a:gd name="connsiteX20" fmla="*/ 1707374 w 1869410"/>
                <a:gd name="connsiteY20" fmla="*/ 1055380 h 1284251"/>
                <a:gd name="connsiteX21" fmla="*/ 1714994 w 1869410"/>
                <a:gd name="connsiteY21" fmla="*/ 904885 h 1284251"/>
                <a:gd name="connsiteX22" fmla="*/ 1716899 w 1869410"/>
                <a:gd name="connsiteY22" fmla="*/ 802015 h 1284251"/>
                <a:gd name="connsiteX23" fmla="*/ 1804529 w 1869410"/>
                <a:gd name="connsiteY23" fmla="*/ 889645 h 1284251"/>
                <a:gd name="connsiteX24" fmla="*/ 1764524 w 1869410"/>
                <a:gd name="connsiteY24" fmla="*/ 716290 h 1284251"/>
                <a:gd name="connsiteX25" fmla="*/ 1764524 w 1869410"/>
                <a:gd name="connsiteY25" fmla="*/ 615325 h 1284251"/>
                <a:gd name="connsiteX26" fmla="*/ 1869299 w 1869410"/>
                <a:gd name="connsiteY26" fmla="*/ 708670 h 1284251"/>
                <a:gd name="connsiteX27" fmla="*/ 1783574 w 1869410"/>
                <a:gd name="connsiteY27" fmla="*/ 539125 h 1284251"/>
                <a:gd name="connsiteX28" fmla="*/ 1730234 w 1869410"/>
                <a:gd name="connsiteY28" fmla="*/ 396250 h 1284251"/>
                <a:gd name="connsiteX29" fmla="*/ 1560689 w 1869410"/>
                <a:gd name="connsiteY29" fmla="*/ 219085 h 1284251"/>
                <a:gd name="connsiteX30" fmla="*/ 1427339 w 1869410"/>
                <a:gd name="connsiteY30" fmla="*/ 129550 h 1284251"/>
                <a:gd name="connsiteX31" fmla="*/ 1594979 w 1869410"/>
                <a:gd name="connsiteY31" fmla="*/ 100975 h 1284251"/>
                <a:gd name="connsiteX32" fmla="*/ 1634984 w 1869410"/>
                <a:gd name="connsiteY32" fmla="*/ 70495 h 1284251"/>
                <a:gd name="connsiteX33" fmla="*/ 1402574 w 1869410"/>
                <a:gd name="connsiteY33" fmla="*/ 62875 h 1284251"/>
                <a:gd name="connsiteX34" fmla="*/ 1191119 w 1869410"/>
                <a:gd name="connsiteY34" fmla="*/ 17155 h 1284251"/>
                <a:gd name="connsiteX35" fmla="*/ 981569 w 1869410"/>
                <a:gd name="connsiteY35" fmla="*/ 10 h 1284251"/>
                <a:gd name="connsiteX36" fmla="*/ 712964 w 1869410"/>
                <a:gd name="connsiteY36" fmla="*/ 19060 h 1284251"/>
                <a:gd name="connsiteX37" fmla="*/ 543419 w 1869410"/>
                <a:gd name="connsiteY37" fmla="*/ 55255 h 1284251"/>
                <a:gd name="connsiteX38" fmla="*/ 415784 w 1869410"/>
                <a:gd name="connsiteY38" fmla="*/ 144790 h 1284251"/>
                <a:gd name="connsiteX39" fmla="*/ 364349 w 1869410"/>
                <a:gd name="connsiteY39" fmla="*/ 215275 h 1284251"/>
                <a:gd name="connsiteX40" fmla="*/ 290054 w 1869410"/>
                <a:gd name="connsiteY40" fmla="*/ 278140 h 1284251"/>
                <a:gd name="connsiteX41" fmla="*/ 223379 w 1869410"/>
                <a:gd name="connsiteY41" fmla="*/ 331480 h 1284251"/>
                <a:gd name="connsiteX42" fmla="*/ 145274 w 1869410"/>
                <a:gd name="connsiteY42" fmla="*/ 485785 h 1284251"/>
                <a:gd name="connsiteX43" fmla="*/ 80504 w 1869410"/>
                <a:gd name="connsiteY43" fmla="*/ 674380 h 1284251"/>
                <a:gd name="connsiteX44" fmla="*/ 494 w 1869410"/>
                <a:gd name="connsiteY44" fmla="*/ 777250 h 1284251"/>
                <a:gd name="connsiteX45" fmla="*/ 120509 w 1869410"/>
                <a:gd name="connsiteY45" fmla="*/ 678190 h 1284251"/>
                <a:gd name="connsiteX46" fmla="*/ 118604 w 1869410"/>
                <a:gd name="connsiteY46" fmla="*/ 910600 h 1284251"/>
                <a:gd name="connsiteX47" fmla="*/ 131939 w 1869410"/>
                <a:gd name="connsiteY47" fmla="*/ 1034425 h 1284251"/>
                <a:gd name="connsiteX48" fmla="*/ 160514 w 1869410"/>
                <a:gd name="connsiteY48" fmla="*/ 891550 h 1284251"/>
                <a:gd name="connsiteX49" fmla="*/ 246239 w 1869410"/>
                <a:gd name="connsiteY49" fmla="*/ 990610 h 1284251"/>
                <a:gd name="connsiteX50" fmla="*/ 238619 w 1869410"/>
                <a:gd name="connsiteY50" fmla="*/ 866785 h 1284251"/>
                <a:gd name="connsiteX51" fmla="*/ 250049 w 1869410"/>
                <a:gd name="connsiteY51" fmla="*/ 725815 h 1284251"/>
                <a:gd name="connsiteX52" fmla="*/ 311009 w 1869410"/>
                <a:gd name="connsiteY52" fmla="*/ 889645 h 1284251"/>
                <a:gd name="connsiteX53" fmla="*/ 295769 w 1869410"/>
                <a:gd name="connsiteY53" fmla="*/ 643900 h 1284251"/>
                <a:gd name="connsiteX54" fmla="*/ 341489 w 1869410"/>
                <a:gd name="connsiteY54" fmla="*/ 495310 h 1284251"/>
                <a:gd name="connsiteX55" fmla="*/ 394829 w 1869410"/>
                <a:gd name="connsiteY55" fmla="*/ 483880 h 1284251"/>
                <a:gd name="connsiteX56" fmla="*/ 486269 w 1869410"/>
                <a:gd name="connsiteY56" fmla="*/ 586750 h 1284251"/>
                <a:gd name="connsiteX0" fmla="*/ 486269 w 1869410"/>
                <a:gd name="connsiteY0" fmla="*/ 586750 h 1284251"/>
                <a:gd name="connsiteX1" fmla="*/ 545324 w 1869410"/>
                <a:gd name="connsiteY1" fmla="*/ 516265 h 1284251"/>
                <a:gd name="connsiteX2" fmla="*/ 629144 w 1869410"/>
                <a:gd name="connsiteY2" fmla="*/ 476260 h 1284251"/>
                <a:gd name="connsiteX3" fmla="*/ 692009 w 1869410"/>
                <a:gd name="connsiteY3" fmla="*/ 577225 h 1284251"/>
                <a:gd name="connsiteX4" fmla="*/ 737729 w 1869410"/>
                <a:gd name="connsiteY4" fmla="*/ 779155 h 1284251"/>
                <a:gd name="connsiteX5" fmla="*/ 735824 w 1869410"/>
                <a:gd name="connsiteY5" fmla="*/ 914410 h 1284251"/>
                <a:gd name="connsiteX6" fmla="*/ 825359 w 1869410"/>
                <a:gd name="connsiteY6" fmla="*/ 678190 h 1284251"/>
                <a:gd name="connsiteX7" fmla="*/ 840599 w 1869410"/>
                <a:gd name="connsiteY7" fmla="*/ 582940 h 1284251"/>
                <a:gd name="connsiteX8" fmla="*/ 1103489 w 1869410"/>
                <a:gd name="connsiteY8" fmla="*/ 870595 h 1284251"/>
                <a:gd name="connsiteX9" fmla="*/ 1154924 w 1869410"/>
                <a:gd name="connsiteY9" fmla="*/ 891550 h 1284251"/>
                <a:gd name="connsiteX10" fmla="*/ 1055864 w 1869410"/>
                <a:gd name="connsiteY10" fmla="*/ 723910 h 1284251"/>
                <a:gd name="connsiteX11" fmla="*/ 1257794 w 1869410"/>
                <a:gd name="connsiteY11" fmla="*/ 971560 h 1284251"/>
                <a:gd name="connsiteX12" fmla="*/ 1233029 w 1869410"/>
                <a:gd name="connsiteY12" fmla="*/ 849640 h 1284251"/>
                <a:gd name="connsiteX13" fmla="*/ 1375904 w 1869410"/>
                <a:gd name="connsiteY13" fmla="*/ 986800 h 1284251"/>
                <a:gd name="connsiteX14" fmla="*/ 1417814 w 1869410"/>
                <a:gd name="connsiteY14" fmla="*/ 1173490 h 1284251"/>
                <a:gd name="connsiteX15" fmla="*/ 1444484 w 1869410"/>
                <a:gd name="connsiteY15" fmla="*/ 1057285 h 1284251"/>
                <a:gd name="connsiteX16" fmla="*/ 1450199 w 1869410"/>
                <a:gd name="connsiteY16" fmla="*/ 1283980 h 1284251"/>
                <a:gd name="connsiteX17" fmla="*/ 1495919 w 1869410"/>
                <a:gd name="connsiteY17" fmla="*/ 1101100 h 1284251"/>
                <a:gd name="connsiteX18" fmla="*/ 1574024 w 1869410"/>
                <a:gd name="connsiteY18" fmla="*/ 996325 h 1284251"/>
                <a:gd name="connsiteX19" fmla="*/ 1667369 w 1869410"/>
                <a:gd name="connsiteY19" fmla="*/ 1021090 h 1284251"/>
                <a:gd name="connsiteX20" fmla="*/ 1707374 w 1869410"/>
                <a:gd name="connsiteY20" fmla="*/ 1055380 h 1284251"/>
                <a:gd name="connsiteX21" fmla="*/ 1714994 w 1869410"/>
                <a:gd name="connsiteY21" fmla="*/ 904885 h 1284251"/>
                <a:gd name="connsiteX22" fmla="*/ 1716899 w 1869410"/>
                <a:gd name="connsiteY22" fmla="*/ 802015 h 1284251"/>
                <a:gd name="connsiteX23" fmla="*/ 1804529 w 1869410"/>
                <a:gd name="connsiteY23" fmla="*/ 889645 h 1284251"/>
                <a:gd name="connsiteX24" fmla="*/ 1764524 w 1869410"/>
                <a:gd name="connsiteY24" fmla="*/ 716290 h 1284251"/>
                <a:gd name="connsiteX25" fmla="*/ 1764524 w 1869410"/>
                <a:gd name="connsiteY25" fmla="*/ 615325 h 1284251"/>
                <a:gd name="connsiteX26" fmla="*/ 1869299 w 1869410"/>
                <a:gd name="connsiteY26" fmla="*/ 708670 h 1284251"/>
                <a:gd name="connsiteX27" fmla="*/ 1783574 w 1869410"/>
                <a:gd name="connsiteY27" fmla="*/ 539125 h 1284251"/>
                <a:gd name="connsiteX28" fmla="*/ 1730234 w 1869410"/>
                <a:gd name="connsiteY28" fmla="*/ 396250 h 1284251"/>
                <a:gd name="connsiteX29" fmla="*/ 1560689 w 1869410"/>
                <a:gd name="connsiteY29" fmla="*/ 219085 h 1284251"/>
                <a:gd name="connsiteX30" fmla="*/ 1427339 w 1869410"/>
                <a:gd name="connsiteY30" fmla="*/ 129550 h 1284251"/>
                <a:gd name="connsiteX31" fmla="*/ 1594979 w 1869410"/>
                <a:gd name="connsiteY31" fmla="*/ 100975 h 1284251"/>
                <a:gd name="connsiteX32" fmla="*/ 1634984 w 1869410"/>
                <a:gd name="connsiteY32" fmla="*/ 70495 h 1284251"/>
                <a:gd name="connsiteX33" fmla="*/ 1402574 w 1869410"/>
                <a:gd name="connsiteY33" fmla="*/ 62875 h 1284251"/>
                <a:gd name="connsiteX34" fmla="*/ 1191119 w 1869410"/>
                <a:gd name="connsiteY34" fmla="*/ 17155 h 1284251"/>
                <a:gd name="connsiteX35" fmla="*/ 981569 w 1869410"/>
                <a:gd name="connsiteY35" fmla="*/ 10 h 1284251"/>
                <a:gd name="connsiteX36" fmla="*/ 712964 w 1869410"/>
                <a:gd name="connsiteY36" fmla="*/ 19060 h 1284251"/>
                <a:gd name="connsiteX37" fmla="*/ 543419 w 1869410"/>
                <a:gd name="connsiteY37" fmla="*/ 55255 h 1284251"/>
                <a:gd name="connsiteX38" fmla="*/ 415784 w 1869410"/>
                <a:gd name="connsiteY38" fmla="*/ 144790 h 1284251"/>
                <a:gd name="connsiteX39" fmla="*/ 364349 w 1869410"/>
                <a:gd name="connsiteY39" fmla="*/ 215275 h 1284251"/>
                <a:gd name="connsiteX40" fmla="*/ 290054 w 1869410"/>
                <a:gd name="connsiteY40" fmla="*/ 278140 h 1284251"/>
                <a:gd name="connsiteX41" fmla="*/ 223379 w 1869410"/>
                <a:gd name="connsiteY41" fmla="*/ 331480 h 1284251"/>
                <a:gd name="connsiteX42" fmla="*/ 145274 w 1869410"/>
                <a:gd name="connsiteY42" fmla="*/ 485785 h 1284251"/>
                <a:gd name="connsiteX43" fmla="*/ 80504 w 1869410"/>
                <a:gd name="connsiteY43" fmla="*/ 674380 h 1284251"/>
                <a:gd name="connsiteX44" fmla="*/ 494 w 1869410"/>
                <a:gd name="connsiteY44" fmla="*/ 777250 h 1284251"/>
                <a:gd name="connsiteX45" fmla="*/ 120509 w 1869410"/>
                <a:gd name="connsiteY45" fmla="*/ 678190 h 1284251"/>
                <a:gd name="connsiteX46" fmla="*/ 118604 w 1869410"/>
                <a:gd name="connsiteY46" fmla="*/ 910600 h 1284251"/>
                <a:gd name="connsiteX47" fmla="*/ 131939 w 1869410"/>
                <a:gd name="connsiteY47" fmla="*/ 1034425 h 1284251"/>
                <a:gd name="connsiteX48" fmla="*/ 160514 w 1869410"/>
                <a:gd name="connsiteY48" fmla="*/ 891550 h 1284251"/>
                <a:gd name="connsiteX49" fmla="*/ 246239 w 1869410"/>
                <a:gd name="connsiteY49" fmla="*/ 990610 h 1284251"/>
                <a:gd name="connsiteX50" fmla="*/ 238619 w 1869410"/>
                <a:gd name="connsiteY50" fmla="*/ 866785 h 1284251"/>
                <a:gd name="connsiteX51" fmla="*/ 250049 w 1869410"/>
                <a:gd name="connsiteY51" fmla="*/ 725815 h 1284251"/>
                <a:gd name="connsiteX52" fmla="*/ 311009 w 1869410"/>
                <a:gd name="connsiteY52" fmla="*/ 889645 h 1284251"/>
                <a:gd name="connsiteX53" fmla="*/ 295769 w 1869410"/>
                <a:gd name="connsiteY53" fmla="*/ 643900 h 1284251"/>
                <a:gd name="connsiteX54" fmla="*/ 341489 w 1869410"/>
                <a:gd name="connsiteY54" fmla="*/ 495310 h 1284251"/>
                <a:gd name="connsiteX55" fmla="*/ 394829 w 1869410"/>
                <a:gd name="connsiteY55" fmla="*/ 483880 h 1284251"/>
                <a:gd name="connsiteX56" fmla="*/ 486269 w 1869410"/>
                <a:gd name="connsiteY56" fmla="*/ 586750 h 1284251"/>
                <a:gd name="connsiteX0" fmla="*/ 486269 w 1869410"/>
                <a:gd name="connsiteY0" fmla="*/ 586750 h 1284251"/>
                <a:gd name="connsiteX1" fmla="*/ 545324 w 1869410"/>
                <a:gd name="connsiteY1" fmla="*/ 516265 h 1284251"/>
                <a:gd name="connsiteX2" fmla="*/ 629144 w 1869410"/>
                <a:gd name="connsiteY2" fmla="*/ 476260 h 1284251"/>
                <a:gd name="connsiteX3" fmla="*/ 692009 w 1869410"/>
                <a:gd name="connsiteY3" fmla="*/ 577225 h 1284251"/>
                <a:gd name="connsiteX4" fmla="*/ 737729 w 1869410"/>
                <a:gd name="connsiteY4" fmla="*/ 779155 h 1284251"/>
                <a:gd name="connsiteX5" fmla="*/ 735824 w 1869410"/>
                <a:gd name="connsiteY5" fmla="*/ 914410 h 1284251"/>
                <a:gd name="connsiteX6" fmla="*/ 825359 w 1869410"/>
                <a:gd name="connsiteY6" fmla="*/ 678190 h 1284251"/>
                <a:gd name="connsiteX7" fmla="*/ 840599 w 1869410"/>
                <a:gd name="connsiteY7" fmla="*/ 582940 h 1284251"/>
                <a:gd name="connsiteX8" fmla="*/ 1103489 w 1869410"/>
                <a:gd name="connsiteY8" fmla="*/ 870595 h 1284251"/>
                <a:gd name="connsiteX9" fmla="*/ 1154924 w 1869410"/>
                <a:gd name="connsiteY9" fmla="*/ 891550 h 1284251"/>
                <a:gd name="connsiteX10" fmla="*/ 1055864 w 1869410"/>
                <a:gd name="connsiteY10" fmla="*/ 723910 h 1284251"/>
                <a:gd name="connsiteX11" fmla="*/ 1257794 w 1869410"/>
                <a:gd name="connsiteY11" fmla="*/ 971560 h 1284251"/>
                <a:gd name="connsiteX12" fmla="*/ 1233029 w 1869410"/>
                <a:gd name="connsiteY12" fmla="*/ 849640 h 1284251"/>
                <a:gd name="connsiteX13" fmla="*/ 1375904 w 1869410"/>
                <a:gd name="connsiteY13" fmla="*/ 986800 h 1284251"/>
                <a:gd name="connsiteX14" fmla="*/ 1417814 w 1869410"/>
                <a:gd name="connsiteY14" fmla="*/ 1173490 h 1284251"/>
                <a:gd name="connsiteX15" fmla="*/ 1444484 w 1869410"/>
                <a:gd name="connsiteY15" fmla="*/ 1057285 h 1284251"/>
                <a:gd name="connsiteX16" fmla="*/ 1450199 w 1869410"/>
                <a:gd name="connsiteY16" fmla="*/ 1283980 h 1284251"/>
                <a:gd name="connsiteX17" fmla="*/ 1495919 w 1869410"/>
                <a:gd name="connsiteY17" fmla="*/ 1101100 h 1284251"/>
                <a:gd name="connsiteX18" fmla="*/ 1574024 w 1869410"/>
                <a:gd name="connsiteY18" fmla="*/ 996325 h 1284251"/>
                <a:gd name="connsiteX19" fmla="*/ 1667369 w 1869410"/>
                <a:gd name="connsiteY19" fmla="*/ 1021090 h 1284251"/>
                <a:gd name="connsiteX20" fmla="*/ 1707374 w 1869410"/>
                <a:gd name="connsiteY20" fmla="*/ 1055380 h 1284251"/>
                <a:gd name="connsiteX21" fmla="*/ 1714994 w 1869410"/>
                <a:gd name="connsiteY21" fmla="*/ 904885 h 1284251"/>
                <a:gd name="connsiteX22" fmla="*/ 1716899 w 1869410"/>
                <a:gd name="connsiteY22" fmla="*/ 802015 h 1284251"/>
                <a:gd name="connsiteX23" fmla="*/ 1804529 w 1869410"/>
                <a:gd name="connsiteY23" fmla="*/ 889645 h 1284251"/>
                <a:gd name="connsiteX24" fmla="*/ 1764524 w 1869410"/>
                <a:gd name="connsiteY24" fmla="*/ 716290 h 1284251"/>
                <a:gd name="connsiteX25" fmla="*/ 1764524 w 1869410"/>
                <a:gd name="connsiteY25" fmla="*/ 615325 h 1284251"/>
                <a:gd name="connsiteX26" fmla="*/ 1869299 w 1869410"/>
                <a:gd name="connsiteY26" fmla="*/ 708670 h 1284251"/>
                <a:gd name="connsiteX27" fmla="*/ 1783574 w 1869410"/>
                <a:gd name="connsiteY27" fmla="*/ 539125 h 1284251"/>
                <a:gd name="connsiteX28" fmla="*/ 1730234 w 1869410"/>
                <a:gd name="connsiteY28" fmla="*/ 396250 h 1284251"/>
                <a:gd name="connsiteX29" fmla="*/ 1560689 w 1869410"/>
                <a:gd name="connsiteY29" fmla="*/ 219085 h 1284251"/>
                <a:gd name="connsiteX30" fmla="*/ 1427339 w 1869410"/>
                <a:gd name="connsiteY30" fmla="*/ 129550 h 1284251"/>
                <a:gd name="connsiteX31" fmla="*/ 1594979 w 1869410"/>
                <a:gd name="connsiteY31" fmla="*/ 100975 h 1284251"/>
                <a:gd name="connsiteX32" fmla="*/ 1634984 w 1869410"/>
                <a:gd name="connsiteY32" fmla="*/ 70495 h 1284251"/>
                <a:gd name="connsiteX33" fmla="*/ 1402574 w 1869410"/>
                <a:gd name="connsiteY33" fmla="*/ 62875 h 1284251"/>
                <a:gd name="connsiteX34" fmla="*/ 1191119 w 1869410"/>
                <a:gd name="connsiteY34" fmla="*/ 17155 h 1284251"/>
                <a:gd name="connsiteX35" fmla="*/ 981569 w 1869410"/>
                <a:gd name="connsiteY35" fmla="*/ 10 h 1284251"/>
                <a:gd name="connsiteX36" fmla="*/ 712964 w 1869410"/>
                <a:gd name="connsiteY36" fmla="*/ 19060 h 1284251"/>
                <a:gd name="connsiteX37" fmla="*/ 543419 w 1869410"/>
                <a:gd name="connsiteY37" fmla="*/ 55255 h 1284251"/>
                <a:gd name="connsiteX38" fmla="*/ 415784 w 1869410"/>
                <a:gd name="connsiteY38" fmla="*/ 144790 h 1284251"/>
                <a:gd name="connsiteX39" fmla="*/ 364349 w 1869410"/>
                <a:gd name="connsiteY39" fmla="*/ 215275 h 1284251"/>
                <a:gd name="connsiteX40" fmla="*/ 290054 w 1869410"/>
                <a:gd name="connsiteY40" fmla="*/ 278140 h 1284251"/>
                <a:gd name="connsiteX41" fmla="*/ 223379 w 1869410"/>
                <a:gd name="connsiteY41" fmla="*/ 331480 h 1284251"/>
                <a:gd name="connsiteX42" fmla="*/ 145274 w 1869410"/>
                <a:gd name="connsiteY42" fmla="*/ 485785 h 1284251"/>
                <a:gd name="connsiteX43" fmla="*/ 80504 w 1869410"/>
                <a:gd name="connsiteY43" fmla="*/ 674380 h 1284251"/>
                <a:gd name="connsiteX44" fmla="*/ 494 w 1869410"/>
                <a:gd name="connsiteY44" fmla="*/ 777250 h 1284251"/>
                <a:gd name="connsiteX45" fmla="*/ 120509 w 1869410"/>
                <a:gd name="connsiteY45" fmla="*/ 678190 h 1284251"/>
                <a:gd name="connsiteX46" fmla="*/ 118604 w 1869410"/>
                <a:gd name="connsiteY46" fmla="*/ 910600 h 1284251"/>
                <a:gd name="connsiteX47" fmla="*/ 131939 w 1869410"/>
                <a:gd name="connsiteY47" fmla="*/ 1034425 h 1284251"/>
                <a:gd name="connsiteX48" fmla="*/ 160514 w 1869410"/>
                <a:gd name="connsiteY48" fmla="*/ 891550 h 1284251"/>
                <a:gd name="connsiteX49" fmla="*/ 246239 w 1869410"/>
                <a:gd name="connsiteY49" fmla="*/ 990610 h 1284251"/>
                <a:gd name="connsiteX50" fmla="*/ 238619 w 1869410"/>
                <a:gd name="connsiteY50" fmla="*/ 866785 h 1284251"/>
                <a:gd name="connsiteX51" fmla="*/ 250049 w 1869410"/>
                <a:gd name="connsiteY51" fmla="*/ 725815 h 1284251"/>
                <a:gd name="connsiteX52" fmla="*/ 311009 w 1869410"/>
                <a:gd name="connsiteY52" fmla="*/ 889645 h 1284251"/>
                <a:gd name="connsiteX53" fmla="*/ 295769 w 1869410"/>
                <a:gd name="connsiteY53" fmla="*/ 643900 h 1284251"/>
                <a:gd name="connsiteX54" fmla="*/ 341489 w 1869410"/>
                <a:gd name="connsiteY54" fmla="*/ 495310 h 1284251"/>
                <a:gd name="connsiteX55" fmla="*/ 394829 w 1869410"/>
                <a:gd name="connsiteY55" fmla="*/ 483880 h 1284251"/>
                <a:gd name="connsiteX56" fmla="*/ 486269 w 1869410"/>
                <a:gd name="connsiteY56" fmla="*/ 586750 h 1284251"/>
                <a:gd name="connsiteX0" fmla="*/ 486269 w 1869410"/>
                <a:gd name="connsiteY0" fmla="*/ 586750 h 1284248"/>
                <a:gd name="connsiteX1" fmla="*/ 545324 w 1869410"/>
                <a:gd name="connsiteY1" fmla="*/ 516265 h 1284248"/>
                <a:gd name="connsiteX2" fmla="*/ 629144 w 1869410"/>
                <a:gd name="connsiteY2" fmla="*/ 476260 h 1284248"/>
                <a:gd name="connsiteX3" fmla="*/ 692009 w 1869410"/>
                <a:gd name="connsiteY3" fmla="*/ 577225 h 1284248"/>
                <a:gd name="connsiteX4" fmla="*/ 737729 w 1869410"/>
                <a:gd name="connsiteY4" fmla="*/ 779155 h 1284248"/>
                <a:gd name="connsiteX5" fmla="*/ 735824 w 1869410"/>
                <a:gd name="connsiteY5" fmla="*/ 914410 h 1284248"/>
                <a:gd name="connsiteX6" fmla="*/ 825359 w 1869410"/>
                <a:gd name="connsiteY6" fmla="*/ 678190 h 1284248"/>
                <a:gd name="connsiteX7" fmla="*/ 840599 w 1869410"/>
                <a:gd name="connsiteY7" fmla="*/ 582940 h 1284248"/>
                <a:gd name="connsiteX8" fmla="*/ 1103489 w 1869410"/>
                <a:gd name="connsiteY8" fmla="*/ 870595 h 1284248"/>
                <a:gd name="connsiteX9" fmla="*/ 1154924 w 1869410"/>
                <a:gd name="connsiteY9" fmla="*/ 891550 h 1284248"/>
                <a:gd name="connsiteX10" fmla="*/ 1055864 w 1869410"/>
                <a:gd name="connsiteY10" fmla="*/ 723910 h 1284248"/>
                <a:gd name="connsiteX11" fmla="*/ 1257794 w 1869410"/>
                <a:gd name="connsiteY11" fmla="*/ 971560 h 1284248"/>
                <a:gd name="connsiteX12" fmla="*/ 1233029 w 1869410"/>
                <a:gd name="connsiteY12" fmla="*/ 849640 h 1284248"/>
                <a:gd name="connsiteX13" fmla="*/ 1375904 w 1869410"/>
                <a:gd name="connsiteY13" fmla="*/ 986800 h 1284248"/>
                <a:gd name="connsiteX14" fmla="*/ 1417814 w 1869410"/>
                <a:gd name="connsiteY14" fmla="*/ 1173490 h 1284248"/>
                <a:gd name="connsiteX15" fmla="*/ 1444484 w 1869410"/>
                <a:gd name="connsiteY15" fmla="*/ 1057285 h 1284248"/>
                <a:gd name="connsiteX16" fmla="*/ 1450199 w 1869410"/>
                <a:gd name="connsiteY16" fmla="*/ 1283980 h 1284248"/>
                <a:gd name="connsiteX17" fmla="*/ 1495919 w 1869410"/>
                <a:gd name="connsiteY17" fmla="*/ 1101100 h 1284248"/>
                <a:gd name="connsiteX18" fmla="*/ 1577834 w 1869410"/>
                <a:gd name="connsiteY18" fmla="*/ 1003945 h 1284248"/>
                <a:gd name="connsiteX19" fmla="*/ 1667369 w 1869410"/>
                <a:gd name="connsiteY19" fmla="*/ 1021090 h 1284248"/>
                <a:gd name="connsiteX20" fmla="*/ 1707374 w 1869410"/>
                <a:gd name="connsiteY20" fmla="*/ 1055380 h 1284248"/>
                <a:gd name="connsiteX21" fmla="*/ 1714994 w 1869410"/>
                <a:gd name="connsiteY21" fmla="*/ 904885 h 1284248"/>
                <a:gd name="connsiteX22" fmla="*/ 1716899 w 1869410"/>
                <a:gd name="connsiteY22" fmla="*/ 802015 h 1284248"/>
                <a:gd name="connsiteX23" fmla="*/ 1804529 w 1869410"/>
                <a:gd name="connsiteY23" fmla="*/ 889645 h 1284248"/>
                <a:gd name="connsiteX24" fmla="*/ 1764524 w 1869410"/>
                <a:gd name="connsiteY24" fmla="*/ 716290 h 1284248"/>
                <a:gd name="connsiteX25" fmla="*/ 1764524 w 1869410"/>
                <a:gd name="connsiteY25" fmla="*/ 615325 h 1284248"/>
                <a:gd name="connsiteX26" fmla="*/ 1869299 w 1869410"/>
                <a:gd name="connsiteY26" fmla="*/ 708670 h 1284248"/>
                <a:gd name="connsiteX27" fmla="*/ 1783574 w 1869410"/>
                <a:gd name="connsiteY27" fmla="*/ 539125 h 1284248"/>
                <a:gd name="connsiteX28" fmla="*/ 1730234 w 1869410"/>
                <a:gd name="connsiteY28" fmla="*/ 396250 h 1284248"/>
                <a:gd name="connsiteX29" fmla="*/ 1560689 w 1869410"/>
                <a:gd name="connsiteY29" fmla="*/ 219085 h 1284248"/>
                <a:gd name="connsiteX30" fmla="*/ 1427339 w 1869410"/>
                <a:gd name="connsiteY30" fmla="*/ 129550 h 1284248"/>
                <a:gd name="connsiteX31" fmla="*/ 1594979 w 1869410"/>
                <a:gd name="connsiteY31" fmla="*/ 100975 h 1284248"/>
                <a:gd name="connsiteX32" fmla="*/ 1634984 w 1869410"/>
                <a:gd name="connsiteY32" fmla="*/ 70495 h 1284248"/>
                <a:gd name="connsiteX33" fmla="*/ 1402574 w 1869410"/>
                <a:gd name="connsiteY33" fmla="*/ 62875 h 1284248"/>
                <a:gd name="connsiteX34" fmla="*/ 1191119 w 1869410"/>
                <a:gd name="connsiteY34" fmla="*/ 17155 h 1284248"/>
                <a:gd name="connsiteX35" fmla="*/ 981569 w 1869410"/>
                <a:gd name="connsiteY35" fmla="*/ 10 h 1284248"/>
                <a:gd name="connsiteX36" fmla="*/ 712964 w 1869410"/>
                <a:gd name="connsiteY36" fmla="*/ 19060 h 1284248"/>
                <a:gd name="connsiteX37" fmla="*/ 543419 w 1869410"/>
                <a:gd name="connsiteY37" fmla="*/ 55255 h 1284248"/>
                <a:gd name="connsiteX38" fmla="*/ 415784 w 1869410"/>
                <a:gd name="connsiteY38" fmla="*/ 144790 h 1284248"/>
                <a:gd name="connsiteX39" fmla="*/ 364349 w 1869410"/>
                <a:gd name="connsiteY39" fmla="*/ 215275 h 1284248"/>
                <a:gd name="connsiteX40" fmla="*/ 290054 w 1869410"/>
                <a:gd name="connsiteY40" fmla="*/ 278140 h 1284248"/>
                <a:gd name="connsiteX41" fmla="*/ 223379 w 1869410"/>
                <a:gd name="connsiteY41" fmla="*/ 331480 h 1284248"/>
                <a:gd name="connsiteX42" fmla="*/ 145274 w 1869410"/>
                <a:gd name="connsiteY42" fmla="*/ 485785 h 1284248"/>
                <a:gd name="connsiteX43" fmla="*/ 80504 w 1869410"/>
                <a:gd name="connsiteY43" fmla="*/ 674380 h 1284248"/>
                <a:gd name="connsiteX44" fmla="*/ 494 w 1869410"/>
                <a:gd name="connsiteY44" fmla="*/ 777250 h 1284248"/>
                <a:gd name="connsiteX45" fmla="*/ 120509 w 1869410"/>
                <a:gd name="connsiteY45" fmla="*/ 678190 h 1284248"/>
                <a:gd name="connsiteX46" fmla="*/ 118604 w 1869410"/>
                <a:gd name="connsiteY46" fmla="*/ 910600 h 1284248"/>
                <a:gd name="connsiteX47" fmla="*/ 131939 w 1869410"/>
                <a:gd name="connsiteY47" fmla="*/ 1034425 h 1284248"/>
                <a:gd name="connsiteX48" fmla="*/ 160514 w 1869410"/>
                <a:gd name="connsiteY48" fmla="*/ 891550 h 1284248"/>
                <a:gd name="connsiteX49" fmla="*/ 246239 w 1869410"/>
                <a:gd name="connsiteY49" fmla="*/ 990610 h 1284248"/>
                <a:gd name="connsiteX50" fmla="*/ 238619 w 1869410"/>
                <a:gd name="connsiteY50" fmla="*/ 866785 h 1284248"/>
                <a:gd name="connsiteX51" fmla="*/ 250049 w 1869410"/>
                <a:gd name="connsiteY51" fmla="*/ 725815 h 1284248"/>
                <a:gd name="connsiteX52" fmla="*/ 311009 w 1869410"/>
                <a:gd name="connsiteY52" fmla="*/ 889645 h 1284248"/>
                <a:gd name="connsiteX53" fmla="*/ 295769 w 1869410"/>
                <a:gd name="connsiteY53" fmla="*/ 643900 h 1284248"/>
                <a:gd name="connsiteX54" fmla="*/ 341489 w 1869410"/>
                <a:gd name="connsiteY54" fmla="*/ 495310 h 1284248"/>
                <a:gd name="connsiteX55" fmla="*/ 394829 w 1869410"/>
                <a:gd name="connsiteY55" fmla="*/ 483880 h 1284248"/>
                <a:gd name="connsiteX56" fmla="*/ 486269 w 1869410"/>
                <a:gd name="connsiteY56" fmla="*/ 586750 h 1284248"/>
                <a:gd name="connsiteX0" fmla="*/ 486269 w 1869410"/>
                <a:gd name="connsiteY0" fmla="*/ 586750 h 1238621"/>
                <a:gd name="connsiteX1" fmla="*/ 545324 w 1869410"/>
                <a:gd name="connsiteY1" fmla="*/ 516265 h 1238621"/>
                <a:gd name="connsiteX2" fmla="*/ 629144 w 1869410"/>
                <a:gd name="connsiteY2" fmla="*/ 476260 h 1238621"/>
                <a:gd name="connsiteX3" fmla="*/ 692009 w 1869410"/>
                <a:gd name="connsiteY3" fmla="*/ 577225 h 1238621"/>
                <a:gd name="connsiteX4" fmla="*/ 737729 w 1869410"/>
                <a:gd name="connsiteY4" fmla="*/ 779155 h 1238621"/>
                <a:gd name="connsiteX5" fmla="*/ 735824 w 1869410"/>
                <a:gd name="connsiteY5" fmla="*/ 914410 h 1238621"/>
                <a:gd name="connsiteX6" fmla="*/ 825359 w 1869410"/>
                <a:gd name="connsiteY6" fmla="*/ 678190 h 1238621"/>
                <a:gd name="connsiteX7" fmla="*/ 840599 w 1869410"/>
                <a:gd name="connsiteY7" fmla="*/ 582940 h 1238621"/>
                <a:gd name="connsiteX8" fmla="*/ 1103489 w 1869410"/>
                <a:gd name="connsiteY8" fmla="*/ 870595 h 1238621"/>
                <a:gd name="connsiteX9" fmla="*/ 1154924 w 1869410"/>
                <a:gd name="connsiteY9" fmla="*/ 891550 h 1238621"/>
                <a:gd name="connsiteX10" fmla="*/ 1055864 w 1869410"/>
                <a:gd name="connsiteY10" fmla="*/ 723910 h 1238621"/>
                <a:gd name="connsiteX11" fmla="*/ 1257794 w 1869410"/>
                <a:gd name="connsiteY11" fmla="*/ 971560 h 1238621"/>
                <a:gd name="connsiteX12" fmla="*/ 1233029 w 1869410"/>
                <a:gd name="connsiteY12" fmla="*/ 849640 h 1238621"/>
                <a:gd name="connsiteX13" fmla="*/ 1375904 w 1869410"/>
                <a:gd name="connsiteY13" fmla="*/ 986800 h 1238621"/>
                <a:gd name="connsiteX14" fmla="*/ 1417814 w 1869410"/>
                <a:gd name="connsiteY14" fmla="*/ 1173490 h 1238621"/>
                <a:gd name="connsiteX15" fmla="*/ 1444484 w 1869410"/>
                <a:gd name="connsiteY15" fmla="*/ 1057285 h 1238621"/>
                <a:gd name="connsiteX16" fmla="*/ 1442579 w 1869410"/>
                <a:gd name="connsiteY16" fmla="*/ 1238260 h 1238621"/>
                <a:gd name="connsiteX17" fmla="*/ 1495919 w 1869410"/>
                <a:gd name="connsiteY17" fmla="*/ 1101100 h 1238621"/>
                <a:gd name="connsiteX18" fmla="*/ 1577834 w 1869410"/>
                <a:gd name="connsiteY18" fmla="*/ 1003945 h 1238621"/>
                <a:gd name="connsiteX19" fmla="*/ 1667369 w 1869410"/>
                <a:gd name="connsiteY19" fmla="*/ 1021090 h 1238621"/>
                <a:gd name="connsiteX20" fmla="*/ 1707374 w 1869410"/>
                <a:gd name="connsiteY20" fmla="*/ 1055380 h 1238621"/>
                <a:gd name="connsiteX21" fmla="*/ 1714994 w 1869410"/>
                <a:gd name="connsiteY21" fmla="*/ 904885 h 1238621"/>
                <a:gd name="connsiteX22" fmla="*/ 1716899 w 1869410"/>
                <a:gd name="connsiteY22" fmla="*/ 802015 h 1238621"/>
                <a:gd name="connsiteX23" fmla="*/ 1804529 w 1869410"/>
                <a:gd name="connsiteY23" fmla="*/ 889645 h 1238621"/>
                <a:gd name="connsiteX24" fmla="*/ 1764524 w 1869410"/>
                <a:gd name="connsiteY24" fmla="*/ 716290 h 1238621"/>
                <a:gd name="connsiteX25" fmla="*/ 1764524 w 1869410"/>
                <a:gd name="connsiteY25" fmla="*/ 615325 h 1238621"/>
                <a:gd name="connsiteX26" fmla="*/ 1869299 w 1869410"/>
                <a:gd name="connsiteY26" fmla="*/ 708670 h 1238621"/>
                <a:gd name="connsiteX27" fmla="*/ 1783574 w 1869410"/>
                <a:gd name="connsiteY27" fmla="*/ 539125 h 1238621"/>
                <a:gd name="connsiteX28" fmla="*/ 1730234 w 1869410"/>
                <a:gd name="connsiteY28" fmla="*/ 396250 h 1238621"/>
                <a:gd name="connsiteX29" fmla="*/ 1560689 w 1869410"/>
                <a:gd name="connsiteY29" fmla="*/ 219085 h 1238621"/>
                <a:gd name="connsiteX30" fmla="*/ 1427339 w 1869410"/>
                <a:gd name="connsiteY30" fmla="*/ 129550 h 1238621"/>
                <a:gd name="connsiteX31" fmla="*/ 1594979 w 1869410"/>
                <a:gd name="connsiteY31" fmla="*/ 100975 h 1238621"/>
                <a:gd name="connsiteX32" fmla="*/ 1634984 w 1869410"/>
                <a:gd name="connsiteY32" fmla="*/ 70495 h 1238621"/>
                <a:gd name="connsiteX33" fmla="*/ 1402574 w 1869410"/>
                <a:gd name="connsiteY33" fmla="*/ 62875 h 1238621"/>
                <a:gd name="connsiteX34" fmla="*/ 1191119 w 1869410"/>
                <a:gd name="connsiteY34" fmla="*/ 17155 h 1238621"/>
                <a:gd name="connsiteX35" fmla="*/ 981569 w 1869410"/>
                <a:gd name="connsiteY35" fmla="*/ 10 h 1238621"/>
                <a:gd name="connsiteX36" fmla="*/ 712964 w 1869410"/>
                <a:gd name="connsiteY36" fmla="*/ 19060 h 1238621"/>
                <a:gd name="connsiteX37" fmla="*/ 543419 w 1869410"/>
                <a:gd name="connsiteY37" fmla="*/ 55255 h 1238621"/>
                <a:gd name="connsiteX38" fmla="*/ 415784 w 1869410"/>
                <a:gd name="connsiteY38" fmla="*/ 144790 h 1238621"/>
                <a:gd name="connsiteX39" fmla="*/ 364349 w 1869410"/>
                <a:gd name="connsiteY39" fmla="*/ 215275 h 1238621"/>
                <a:gd name="connsiteX40" fmla="*/ 290054 w 1869410"/>
                <a:gd name="connsiteY40" fmla="*/ 278140 h 1238621"/>
                <a:gd name="connsiteX41" fmla="*/ 223379 w 1869410"/>
                <a:gd name="connsiteY41" fmla="*/ 331480 h 1238621"/>
                <a:gd name="connsiteX42" fmla="*/ 145274 w 1869410"/>
                <a:gd name="connsiteY42" fmla="*/ 485785 h 1238621"/>
                <a:gd name="connsiteX43" fmla="*/ 80504 w 1869410"/>
                <a:gd name="connsiteY43" fmla="*/ 674380 h 1238621"/>
                <a:gd name="connsiteX44" fmla="*/ 494 w 1869410"/>
                <a:gd name="connsiteY44" fmla="*/ 777250 h 1238621"/>
                <a:gd name="connsiteX45" fmla="*/ 120509 w 1869410"/>
                <a:gd name="connsiteY45" fmla="*/ 678190 h 1238621"/>
                <a:gd name="connsiteX46" fmla="*/ 118604 w 1869410"/>
                <a:gd name="connsiteY46" fmla="*/ 910600 h 1238621"/>
                <a:gd name="connsiteX47" fmla="*/ 131939 w 1869410"/>
                <a:gd name="connsiteY47" fmla="*/ 1034425 h 1238621"/>
                <a:gd name="connsiteX48" fmla="*/ 160514 w 1869410"/>
                <a:gd name="connsiteY48" fmla="*/ 891550 h 1238621"/>
                <a:gd name="connsiteX49" fmla="*/ 246239 w 1869410"/>
                <a:gd name="connsiteY49" fmla="*/ 990610 h 1238621"/>
                <a:gd name="connsiteX50" fmla="*/ 238619 w 1869410"/>
                <a:gd name="connsiteY50" fmla="*/ 866785 h 1238621"/>
                <a:gd name="connsiteX51" fmla="*/ 250049 w 1869410"/>
                <a:gd name="connsiteY51" fmla="*/ 725815 h 1238621"/>
                <a:gd name="connsiteX52" fmla="*/ 311009 w 1869410"/>
                <a:gd name="connsiteY52" fmla="*/ 889645 h 1238621"/>
                <a:gd name="connsiteX53" fmla="*/ 295769 w 1869410"/>
                <a:gd name="connsiteY53" fmla="*/ 643900 h 1238621"/>
                <a:gd name="connsiteX54" fmla="*/ 341489 w 1869410"/>
                <a:gd name="connsiteY54" fmla="*/ 495310 h 1238621"/>
                <a:gd name="connsiteX55" fmla="*/ 394829 w 1869410"/>
                <a:gd name="connsiteY55" fmla="*/ 483880 h 1238621"/>
                <a:gd name="connsiteX56" fmla="*/ 486269 w 1869410"/>
                <a:gd name="connsiteY56" fmla="*/ 586750 h 1238621"/>
                <a:gd name="connsiteX0" fmla="*/ 486269 w 1869410"/>
                <a:gd name="connsiteY0" fmla="*/ 586750 h 1238621"/>
                <a:gd name="connsiteX1" fmla="*/ 545324 w 1869410"/>
                <a:gd name="connsiteY1" fmla="*/ 516265 h 1238621"/>
                <a:gd name="connsiteX2" fmla="*/ 629144 w 1869410"/>
                <a:gd name="connsiteY2" fmla="*/ 476260 h 1238621"/>
                <a:gd name="connsiteX3" fmla="*/ 692009 w 1869410"/>
                <a:gd name="connsiteY3" fmla="*/ 577225 h 1238621"/>
                <a:gd name="connsiteX4" fmla="*/ 737729 w 1869410"/>
                <a:gd name="connsiteY4" fmla="*/ 779155 h 1238621"/>
                <a:gd name="connsiteX5" fmla="*/ 735824 w 1869410"/>
                <a:gd name="connsiteY5" fmla="*/ 914410 h 1238621"/>
                <a:gd name="connsiteX6" fmla="*/ 825359 w 1869410"/>
                <a:gd name="connsiteY6" fmla="*/ 678190 h 1238621"/>
                <a:gd name="connsiteX7" fmla="*/ 840599 w 1869410"/>
                <a:gd name="connsiteY7" fmla="*/ 582940 h 1238621"/>
                <a:gd name="connsiteX8" fmla="*/ 1103489 w 1869410"/>
                <a:gd name="connsiteY8" fmla="*/ 870595 h 1238621"/>
                <a:gd name="connsiteX9" fmla="*/ 1154924 w 1869410"/>
                <a:gd name="connsiteY9" fmla="*/ 891550 h 1238621"/>
                <a:gd name="connsiteX10" fmla="*/ 1055864 w 1869410"/>
                <a:gd name="connsiteY10" fmla="*/ 723910 h 1238621"/>
                <a:gd name="connsiteX11" fmla="*/ 1257794 w 1869410"/>
                <a:gd name="connsiteY11" fmla="*/ 971560 h 1238621"/>
                <a:gd name="connsiteX12" fmla="*/ 1233029 w 1869410"/>
                <a:gd name="connsiteY12" fmla="*/ 849640 h 1238621"/>
                <a:gd name="connsiteX13" fmla="*/ 1358759 w 1869410"/>
                <a:gd name="connsiteY13" fmla="*/ 958225 h 1238621"/>
                <a:gd name="connsiteX14" fmla="*/ 1417814 w 1869410"/>
                <a:gd name="connsiteY14" fmla="*/ 1173490 h 1238621"/>
                <a:gd name="connsiteX15" fmla="*/ 1444484 w 1869410"/>
                <a:gd name="connsiteY15" fmla="*/ 1057285 h 1238621"/>
                <a:gd name="connsiteX16" fmla="*/ 1442579 w 1869410"/>
                <a:gd name="connsiteY16" fmla="*/ 1238260 h 1238621"/>
                <a:gd name="connsiteX17" fmla="*/ 1495919 w 1869410"/>
                <a:gd name="connsiteY17" fmla="*/ 1101100 h 1238621"/>
                <a:gd name="connsiteX18" fmla="*/ 1577834 w 1869410"/>
                <a:gd name="connsiteY18" fmla="*/ 1003945 h 1238621"/>
                <a:gd name="connsiteX19" fmla="*/ 1667369 w 1869410"/>
                <a:gd name="connsiteY19" fmla="*/ 1021090 h 1238621"/>
                <a:gd name="connsiteX20" fmla="*/ 1707374 w 1869410"/>
                <a:gd name="connsiteY20" fmla="*/ 1055380 h 1238621"/>
                <a:gd name="connsiteX21" fmla="*/ 1714994 w 1869410"/>
                <a:gd name="connsiteY21" fmla="*/ 904885 h 1238621"/>
                <a:gd name="connsiteX22" fmla="*/ 1716899 w 1869410"/>
                <a:gd name="connsiteY22" fmla="*/ 802015 h 1238621"/>
                <a:gd name="connsiteX23" fmla="*/ 1804529 w 1869410"/>
                <a:gd name="connsiteY23" fmla="*/ 889645 h 1238621"/>
                <a:gd name="connsiteX24" fmla="*/ 1764524 w 1869410"/>
                <a:gd name="connsiteY24" fmla="*/ 716290 h 1238621"/>
                <a:gd name="connsiteX25" fmla="*/ 1764524 w 1869410"/>
                <a:gd name="connsiteY25" fmla="*/ 615325 h 1238621"/>
                <a:gd name="connsiteX26" fmla="*/ 1869299 w 1869410"/>
                <a:gd name="connsiteY26" fmla="*/ 708670 h 1238621"/>
                <a:gd name="connsiteX27" fmla="*/ 1783574 w 1869410"/>
                <a:gd name="connsiteY27" fmla="*/ 539125 h 1238621"/>
                <a:gd name="connsiteX28" fmla="*/ 1730234 w 1869410"/>
                <a:gd name="connsiteY28" fmla="*/ 396250 h 1238621"/>
                <a:gd name="connsiteX29" fmla="*/ 1560689 w 1869410"/>
                <a:gd name="connsiteY29" fmla="*/ 219085 h 1238621"/>
                <a:gd name="connsiteX30" fmla="*/ 1427339 w 1869410"/>
                <a:gd name="connsiteY30" fmla="*/ 129550 h 1238621"/>
                <a:gd name="connsiteX31" fmla="*/ 1594979 w 1869410"/>
                <a:gd name="connsiteY31" fmla="*/ 100975 h 1238621"/>
                <a:gd name="connsiteX32" fmla="*/ 1634984 w 1869410"/>
                <a:gd name="connsiteY32" fmla="*/ 70495 h 1238621"/>
                <a:gd name="connsiteX33" fmla="*/ 1402574 w 1869410"/>
                <a:gd name="connsiteY33" fmla="*/ 62875 h 1238621"/>
                <a:gd name="connsiteX34" fmla="*/ 1191119 w 1869410"/>
                <a:gd name="connsiteY34" fmla="*/ 17155 h 1238621"/>
                <a:gd name="connsiteX35" fmla="*/ 981569 w 1869410"/>
                <a:gd name="connsiteY35" fmla="*/ 10 h 1238621"/>
                <a:gd name="connsiteX36" fmla="*/ 712964 w 1869410"/>
                <a:gd name="connsiteY36" fmla="*/ 19060 h 1238621"/>
                <a:gd name="connsiteX37" fmla="*/ 543419 w 1869410"/>
                <a:gd name="connsiteY37" fmla="*/ 55255 h 1238621"/>
                <a:gd name="connsiteX38" fmla="*/ 415784 w 1869410"/>
                <a:gd name="connsiteY38" fmla="*/ 144790 h 1238621"/>
                <a:gd name="connsiteX39" fmla="*/ 364349 w 1869410"/>
                <a:gd name="connsiteY39" fmla="*/ 215275 h 1238621"/>
                <a:gd name="connsiteX40" fmla="*/ 290054 w 1869410"/>
                <a:gd name="connsiteY40" fmla="*/ 278140 h 1238621"/>
                <a:gd name="connsiteX41" fmla="*/ 223379 w 1869410"/>
                <a:gd name="connsiteY41" fmla="*/ 331480 h 1238621"/>
                <a:gd name="connsiteX42" fmla="*/ 145274 w 1869410"/>
                <a:gd name="connsiteY42" fmla="*/ 485785 h 1238621"/>
                <a:gd name="connsiteX43" fmla="*/ 80504 w 1869410"/>
                <a:gd name="connsiteY43" fmla="*/ 674380 h 1238621"/>
                <a:gd name="connsiteX44" fmla="*/ 494 w 1869410"/>
                <a:gd name="connsiteY44" fmla="*/ 777250 h 1238621"/>
                <a:gd name="connsiteX45" fmla="*/ 120509 w 1869410"/>
                <a:gd name="connsiteY45" fmla="*/ 678190 h 1238621"/>
                <a:gd name="connsiteX46" fmla="*/ 118604 w 1869410"/>
                <a:gd name="connsiteY46" fmla="*/ 910600 h 1238621"/>
                <a:gd name="connsiteX47" fmla="*/ 131939 w 1869410"/>
                <a:gd name="connsiteY47" fmla="*/ 1034425 h 1238621"/>
                <a:gd name="connsiteX48" fmla="*/ 160514 w 1869410"/>
                <a:gd name="connsiteY48" fmla="*/ 891550 h 1238621"/>
                <a:gd name="connsiteX49" fmla="*/ 246239 w 1869410"/>
                <a:gd name="connsiteY49" fmla="*/ 990610 h 1238621"/>
                <a:gd name="connsiteX50" fmla="*/ 238619 w 1869410"/>
                <a:gd name="connsiteY50" fmla="*/ 866785 h 1238621"/>
                <a:gd name="connsiteX51" fmla="*/ 250049 w 1869410"/>
                <a:gd name="connsiteY51" fmla="*/ 725815 h 1238621"/>
                <a:gd name="connsiteX52" fmla="*/ 311009 w 1869410"/>
                <a:gd name="connsiteY52" fmla="*/ 889645 h 1238621"/>
                <a:gd name="connsiteX53" fmla="*/ 295769 w 1869410"/>
                <a:gd name="connsiteY53" fmla="*/ 643900 h 1238621"/>
                <a:gd name="connsiteX54" fmla="*/ 341489 w 1869410"/>
                <a:gd name="connsiteY54" fmla="*/ 495310 h 1238621"/>
                <a:gd name="connsiteX55" fmla="*/ 394829 w 1869410"/>
                <a:gd name="connsiteY55" fmla="*/ 483880 h 1238621"/>
                <a:gd name="connsiteX56" fmla="*/ 486269 w 1869410"/>
                <a:gd name="connsiteY56" fmla="*/ 586750 h 1238621"/>
                <a:gd name="connsiteX0" fmla="*/ 486269 w 1869410"/>
                <a:gd name="connsiteY0" fmla="*/ 586750 h 1239134"/>
                <a:gd name="connsiteX1" fmla="*/ 545324 w 1869410"/>
                <a:gd name="connsiteY1" fmla="*/ 516265 h 1239134"/>
                <a:gd name="connsiteX2" fmla="*/ 629144 w 1869410"/>
                <a:gd name="connsiteY2" fmla="*/ 476260 h 1239134"/>
                <a:gd name="connsiteX3" fmla="*/ 692009 w 1869410"/>
                <a:gd name="connsiteY3" fmla="*/ 577225 h 1239134"/>
                <a:gd name="connsiteX4" fmla="*/ 737729 w 1869410"/>
                <a:gd name="connsiteY4" fmla="*/ 779155 h 1239134"/>
                <a:gd name="connsiteX5" fmla="*/ 735824 w 1869410"/>
                <a:gd name="connsiteY5" fmla="*/ 914410 h 1239134"/>
                <a:gd name="connsiteX6" fmla="*/ 825359 w 1869410"/>
                <a:gd name="connsiteY6" fmla="*/ 678190 h 1239134"/>
                <a:gd name="connsiteX7" fmla="*/ 840599 w 1869410"/>
                <a:gd name="connsiteY7" fmla="*/ 582940 h 1239134"/>
                <a:gd name="connsiteX8" fmla="*/ 1103489 w 1869410"/>
                <a:gd name="connsiteY8" fmla="*/ 870595 h 1239134"/>
                <a:gd name="connsiteX9" fmla="*/ 1154924 w 1869410"/>
                <a:gd name="connsiteY9" fmla="*/ 891550 h 1239134"/>
                <a:gd name="connsiteX10" fmla="*/ 1055864 w 1869410"/>
                <a:gd name="connsiteY10" fmla="*/ 723910 h 1239134"/>
                <a:gd name="connsiteX11" fmla="*/ 1257794 w 1869410"/>
                <a:gd name="connsiteY11" fmla="*/ 971560 h 1239134"/>
                <a:gd name="connsiteX12" fmla="*/ 1233029 w 1869410"/>
                <a:gd name="connsiteY12" fmla="*/ 849640 h 1239134"/>
                <a:gd name="connsiteX13" fmla="*/ 1358759 w 1869410"/>
                <a:gd name="connsiteY13" fmla="*/ 958225 h 1239134"/>
                <a:gd name="connsiteX14" fmla="*/ 1417814 w 1869410"/>
                <a:gd name="connsiteY14" fmla="*/ 1173490 h 1239134"/>
                <a:gd name="connsiteX15" fmla="*/ 1431149 w 1869410"/>
                <a:gd name="connsiteY15" fmla="*/ 1030615 h 1239134"/>
                <a:gd name="connsiteX16" fmla="*/ 1442579 w 1869410"/>
                <a:gd name="connsiteY16" fmla="*/ 1238260 h 1239134"/>
                <a:gd name="connsiteX17" fmla="*/ 1495919 w 1869410"/>
                <a:gd name="connsiteY17" fmla="*/ 1101100 h 1239134"/>
                <a:gd name="connsiteX18" fmla="*/ 1577834 w 1869410"/>
                <a:gd name="connsiteY18" fmla="*/ 1003945 h 1239134"/>
                <a:gd name="connsiteX19" fmla="*/ 1667369 w 1869410"/>
                <a:gd name="connsiteY19" fmla="*/ 1021090 h 1239134"/>
                <a:gd name="connsiteX20" fmla="*/ 1707374 w 1869410"/>
                <a:gd name="connsiteY20" fmla="*/ 1055380 h 1239134"/>
                <a:gd name="connsiteX21" fmla="*/ 1714994 w 1869410"/>
                <a:gd name="connsiteY21" fmla="*/ 904885 h 1239134"/>
                <a:gd name="connsiteX22" fmla="*/ 1716899 w 1869410"/>
                <a:gd name="connsiteY22" fmla="*/ 802015 h 1239134"/>
                <a:gd name="connsiteX23" fmla="*/ 1804529 w 1869410"/>
                <a:gd name="connsiteY23" fmla="*/ 889645 h 1239134"/>
                <a:gd name="connsiteX24" fmla="*/ 1764524 w 1869410"/>
                <a:gd name="connsiteY24" fmla="*/ 716290 h 1239134"/>
                <a:gd name="connsiteX25" fmla="*/ 1764524 w 1869410"/>
                <a:gd name="connsiteY25" fmla="*/ 615325 h 1239134"/>
                <a:gd name="connsiteX26" fmla="*/ 1869299 w 1869410"/>
                <a:gd name="connsiteY26" fmla="*/ 708670 h 1239134"/>
                <a:gd name="connsiteX27" fmla="*/ 1783574 w 1869410"/>
                <a:gd name="connsiteY27" fmla="*/ 539125 h 1239134"/>
                <a:gd name="connsiteX28" fmla="*/ 1730234 w 1869410"/>
                <a:gd name="connsiteY28" fmla="*/ 396250 h 1239134"/>
                <a:gd name="connsiteX29" fmla="*/ 1560689 w 1869410"/>
                <a:gd name="connsiteY29" fmla="*/ 219085 h 1239134"/>
                <a:gd name="connsiteX30" fmla="*/ 1427339 w 1869410"/>
                <a:gd name="connsiteY30" fmla="*/ 129550 h 1239134"/>
                <a:gd name="connsiteX31" fmla="*/ 1594979 w 1869410"/>
                <a:gd name="connsiteY31" fmla="*/ 100975 h 1239134"/>
                <a:gd name="connsiteX32" fmla="*/ 1634984 w 1869410"/>
                <a:gd name="connsiteY32" fmla="*/ 70495 h 1239134"/>
                <a:gd name="connsiteX33" fmla="*/ 1402574 w 1869410"/>
                <a:gd name="connsiteY33" fmla="*/ 62875 h 1239134"/>
                <a:gd name="connsiteX34" fmla="*/ 1191119 w 1869410"/>
                <a:gd name="connsiteY34" fmla="*/ 17155 h 1239134"/>
                <a:gd name="connsiteX35" fmla="*/ 981569 w 1869410"/>
                <a:gd name="connsiteY35" fmla="*/ 10 h 1239134"/>
                <a:gd name="connsiteX36" fmla="*/ 712964 w 1869410"/>
                <a:gd name="connsiteY36" fmla="*/ 19060 h 1239134"/>
                <a:gd name="connsiteX37" fmla="*/ 543419 w 1869410"/>
                <a:gd name="connsiteY37" fmla="*/ 55255 h 1239134"/>
                <a:gd name="connsiteX38" fmla="*/ 415784 w 1869410"/>
                <a:gd name="connsiteY38" fmla="*/ 144790 h 1239134"/>
                <a:gd name="connsiteX39" fmla="*/ 364349 w 1869410"/>
                <a:gd name="connsiteY39" fmla="*/ 215275 h 1239134"/>
                <a:gd name="connsiteX40" fmla="*/ 290054 w 1869410"/>
                <a:gd name="connsiteY40" fmla="*/ 278140 h 1239134"/>
                <a:gd name="connsiteX41" fmla="*/ 223379 w 1869410"/>
                <a:gd name="connsiteY41" fmla="*/ 331480 h 1239134"/>
                <a:gd name="connsiteX42" fmla="*/ 145274 w 1869410"/>
                <a:gd name="connsiteY42" fmla="*/ 485785 h 1239134"/>
                <a:gd name="connsiteX43" fmla="*/ 80504 w 1869410"/>
                <a:gd name="connsiteY43" fmla="*/ 674380 h 1239134"/>
                <a:gd name="connsiteX44" fmla="*/ 494 w 1869410"/>
                <a:gd name="connsiteY44" fmla="*/ 777250 h 1239134"/>
                <a:gd name="connsiteX45" fmla="*/ 120509 w 1869410"/>
                <a:gd name="connsiteY45" fmla="*/ 678190 h 1239134"/>
                <a:gd name="connsiteX46" fmla="*/ 118604 w 1869410"/>
                <a:gd name="connsiteY46" fmla="*/ 910600 h 1239134"/>
                <a:gd name="connsiteX47" fmla="*/ 131939 w 1869410"/>
                <a:gd name="connsiteY47" fmla="*/ 1034425 h 1239134"/>
                <a:gd name="connsiteX48" fmla="*/ 160514 w 1869410"/>
                <a:gd name="connsiteY48" fmla="*/ 891550 h 1239134"/>
                <a:gd name="connsiteX49" fmla="*/ 246239 w 1869410"/>
                <a:gd name="connsiteY49" fmla="*/ 990610 h 1239134"/>
                <a:gd name="connsiteX50" fmla="*/ 238619 w 1869410"/>
                <a:gd name="connsiteY50" fmla="*/ 866785 h 1239134"/>
                <a:gd name="connsiteX51" fmla="*/ 250049 w 1869410"/>
                <a:gd name="connsiteY51" fmla="*/ 725815 h 1239134"/>
                <a:gd name="connsiteX52" fmla="*/ 311009 w 1869410"/>
                <a:gd name="connsiteY52" fmla="*/ 889645 h 1239134"/>
                <a:gd name="connsiteX53" fmla="*/ 295769 w 1869410"/>
                <a:gd name="connsiteY53" fmla="*/ 643900 h 1239134"/>
                <a:gd name="connsiteX54" fmla="*/ 341489 w 1869410"/>
                <a:gd name="connsiteY54" fmla="*/ 495310 h 1239134"/>
                <a:gd name="connsiteX55" fmla="*/ 394829 w 1869410"/>
                <a:gd name="connsiteY55" fmla="*/ 483880 h 1239134"/>
                <a:gd name="connsiteX56" fmla="*/ 486269 w 1869410"/>
                <a:gd name="connsiteY56" fmla="*/ 586750 h 1239134"/>
                <a:gd name="connsiteX0" fmla="*/ 486269 w 1869410"/>
                <a:gd name="connsiteY0" fmla="*/ 586750 h 1239134"/>
                <a:gd name="connsiteX1" fmla="*/ 545324 w 1869410"/>
                <a:gd name="connsiteY1" fmla="*/ 516265 h 1239134"/>
                <a:gd name="connsiteX2" fmla="*/ 629144 w 1869410"/>
                <a:gd name="connsiteY2" fmla="*/ 476260 h 1239134"/>
                <a:gd name="connsiteX3" fmla="*/ 692009 w 1869410"/>
                <a:gd name="connsiteY3" fmla="*/ 577225 h 1239134"/>
                <a:gd name="connsiteX4" fmla="*/ 737729 w 1869410"/>
                <a:gd name="connsiteY4" fmla="*/ 779155 h 1239134"/>
                <a:gd name="connsiteX5" fmla="*/ 735824 w 1869410"/>
                <a:gd name="connsiteY5" fmla="*/ 914410 h 1239134"/>
                <a:gd name="connsiteX6" fmla="*/ 825359 w 1869410"/>
                <a:gd name="connsiteY6" fmla="*/ 678190 h 1239134"/>
                <a:gd name="connsiteX7" fmla="*/ 840599 w 1869410"/>
                <a:gd name="connsiteY7" fmla="*/ 582940 h 1239134"/>
                <a:gd name="connsiteX8" fmla="*/ 1103489 w 1869410"/>
                <a:gd name="connsiteY8" fmla="*/ 870595 h 1239134"/>
                <a:gd name="connsiteX9" fmla="*/ 1154924 w 1869410"/>
                <a:gd name="connsiteY9" fmla="*/ 891550 h 1239134"/>
                <a:gd name="connsiteX10" fmla="*/ 1055864 w 1869410"/>
                <a:gd name="connsiteY10" fmla="*/ 723910 h 1239134"/>
                <a:gd name="connsiteX11" fmla="*/ 1257794 w 1869410"/>
                <a:gd name="connsiteY11" fmla="*/ 971560 h 1239134"/>
                <a:gd name="connsiteX12" fmla="*/ 1233029 w 1869410"/>
                <a:gd name="connsiteY12" fmla="*/ 849640 h 1239134"/>
                <a:gd name="connsiteX13" fmla="*/ 1358759 w 1869410"/>
                <a:gd name="connsiteY13" fmla="*/ 958225 h 1239134"/>
                <a:gd name="connsiteX14" fmla="*/ 1404479 w 1869410"/>
                <a:gd name="connsiteY14" fmla="*/ 1122055 h 1239134"/>
                <a:gd name="connsiteX15" fmla="*/ 1431149 w 1869410"/>
                <a:gd name="connsiteY15" fmla="*/ 1030615 h 1239134"/>
                <a:gd name="connsiteX16" fmla="*/ 1442579 w 1869410"/>
                <a:gd name="connsiteY16" fmla="*/ 1238260 h 1239134"/>
                <a:gd name="connsiteX17" fmla="*/ 1495919 w 1869410"/>
                <a:gd name="connsiteY17" fmla="*/ 1101100 h 1239134"/>
                <a:gd name="connsiteX18" fmla="*/ 1577834 w 1869410"/>
                <a:gd name="connsiteY18" fmla="*/ 1003945 h 1239134"/>
                <a:gd name="connsiteX19" fmla="*/ 1667369 w 1869410"/>
                <a:gd name="connsiteY19" fmla="*/ 1021090 h 1239134"/>
                <a:gd name="connsiteX20" fmla="*/ 1707374 w 1869410"/>
                <a:gd name="connsiteY20" fmla="*/ 1055380 h 1239134"/>
                <a:gd name="connsiteX21" fmla="*/ 1714994 w 1869410"/>
                <a:gd name="connsiteY21" fmla="*/ 904885 h 1239134"/>
                <a:gd name="connsiteX22" fmla="*/ 1716899 w 1869410"/>
                <a:gd name="connsiteY22" fmla="*/ 802015 h 1239134"/>
                <a:gd name="connsiteX23" fmla="*/ 1804529 w 1869410"/>
                <a:gd name="connsiteY23" fmla="*/ 889645 h 1239134"/>
                <a:gd name="connsiteX24" fmla="*/ 1764524 w 1869410"/>
                <a:gd name="connsiteY24" fmla="*/ 716290 h 1239134"/>
                <a:gd name="connsiteX25" fmla="*/ 1764524 w 1869410"/>
                <a:gd name="connsiteY25" fmla="*/ 615325 h 1239134"/>
                <a:gd name="connsiteX26" fmla="*/ 1869299 w 1869410"/>
                <a:gd name="connsiteY26" fmla="*/ 708670 h 1239134"/>
                <a:gd name="connsiteX27" fmla="*/ 1783574 w 1869410"/>
                <a:gd name="connsiteY27" fmla="*/ 539125 h 1239134"/>
                <a:gd name="connsiteX28" fmla="*/ 1730234 w 1869410"/>
                <a:gd name="connsiteY28" fmla="*/ 396250 h 1239134"/>
                <a:gd name="connsiteX29" fmla="*/ 1560689 w 1869410"/>
                <a:gd name="connsiteY29" fmla="*/ 219085 h 1239134"/>
                <a:gd name="connsiteX30" fmla="*/ 1427339 w 1869410"/>
                <a:gd name="connsiteY30" fmla="*/ 129550 h 1239134"/>
                <a:gd name="connsiteX31" fmla="*/ 1594979 w 1869410"/>
                <a:gd name="connsiteY31" fmla="*/ 100975 h 1239134"/>
                <a:gd name="connsiteX32" fmla="*/ 1634984 w 1869410"/>
                <a:gd name="connsiteY32" fmla="*/ 70495 h 1239134"/>
                <a:gd name="connsiteX33" fmla="*/ 1402574 w 1869410"/>
                <a:gd name="connsiteY33" fmla="*/ 62875 h 1239134"/>
                <a:gd name="connsiteX34" fmla="*/ 1191119 w 1869410"/>
                <a:gd name="connsiteY34" fmla="*/ 17155 h 1239134"/>
                <a:gd name="connsiteX35" fmla="*/ 981569 w 1869410"/>
                <a:gd name="connsiteY35" fmla="*/ 10 h 1239134"/>
                <a:gd name="connsiteX36" fmla="*/ 712964 w 1869410"/>
                <a:gd name="connsiteY36" fmla="*/ 19060 h 1239134"/>
                <a:gd name="connsiteX37" fmla="*/ 543419 w 1869410"/>
                <a:gd name="connsiteY37" fmla="*/ 55255 h 1239134"/>
                <a:gd name="connsiteX38" fmla="*/ 415784 w 1869410"/>
                <a:gd name="connsiteY38" fmla="*/ 144790 h 1239134"/>
                <a:gd name="connsiteX39" fmla="*/ 364349 w 1869410"/>
                <a:gd name="connsiteY39" fmla="*/ 215275 h 1239134"/>
                <a:gd name="connsiteX40" fmla="*/ 290054 w 1869410"/>
                <a:gd name="connsiteY40" fmla="*/ 278140 h 1239134"/>
                <a:gd name="connsiteX41" fmla="*/ 223379 w 1869410"/>
                <a:gd name="connsiteY41" fmla="*/ 331480 h 1239134"/>
                <a:gd name="connsiteX42" fmla="*/ 145274 w 1869410"/>
                <a:gd name="connsiteY42" fmla="*/ 485785 h 1239134"/>
                <a:gd name="connsiteX43" fmla="*/ 80504 w 1869410"/>
                <a:gd name="connsiteY43" fmla="*/ 674380 h 1239134"/>
                <a:gd name="connsiteX44" fmla="*/ 494 w 1869410"/>
                <a:gd name="connsiteY44" fmla="*/ 777250 h 1239134"/>
                <a:gd name="connsiteX45" fmla="*/ 120509 w 1869410"/>
                <a:gd name="connsiteY45" fmla="*/ 678190 h 1239134"/>
                <a:gd name="connsiteX46" fmla="*/ 118604 w 1869410"/>
                <a:gd name="connsiteY46" fmla="*/ 910600 h 1239134"/>
                <a:gd name="connsiteX47" fmla="*/ 131939 w 1869410"/>
                <a:gd name="connsiteY47" fmla="*/ 1034425 h 1239134"/>
                <a:gd name="connsiteX48" fmla="*/ 160514 w 1869410"/>
                <a:gd name="connsiteY48" fmla="*/ 891550 h 1239134"/>
                <a:gd name="connsiteX49" fmla="*/ 246239 w 1869410"/>
                <a:gd name="connsiteY49" fmla="*/ 990610 h 1239134"/>
                <a:gd name="connsiteX50" fmla="*/ 238619 w 1869410"/>
                <a:gd name="connsiteY50" fmla="*/ 866785 h 1239134"/>
                <a:gd name="connsiteX51" fmla="*/ 250049 w 1869410"/>
                <a:gd name="connsiteY51" fmla="*/ 725815 h 1239134"/>
                <a:gd name="connsiteX52" fmla="*/ 311009 w 1869410"/>
                <a:gd name="connsiteY52" fmla="*/ 889645 h 1239134"/>
                <a:gd name="connsiteX53" fmla="*/ 295769 w 1869410"/>
                <a:gd name="connsiteY53" fmla="*/ 643900 h 1239134"/>
                <a:gd name="connsiteX54" fmla="*/ 341489 w 1869410"/>
                <a:gd name="connsiteY54" fmla="*/ 495310 h 1239134"/>
                <a:gd name="connsiteX55" fmla="*/ 394829 w 1869410"/>
                <a:gd name="connsiteY55" fmla="*/ 483880 h 1239134"/>
                <a:gd name="connsiteX56" fmla="*/ 486269 w 1869410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532027 w 1806458"/>
                <a:gd name="connsiteY31" fmla="*/ 10097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103442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532027 w 1806458"/>
                <a:gd name="connsiteY31" fmla="*/ 10097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98870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532027 w 1806458"/>
                <a:gd name="connsiteY31" fmla="*/ 10097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98870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486307 w 1806458"/>
                <a:gd name="connsiteY31" fmla="*/ 10478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98870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719"/>
                <a:gd name="connsiteY0" fmla="*/ 586750 h 1239134"/>
                <a:gd name="connsiteX1" fmla="*/ 482372 w 1806719"/>
                <a:gd name="connsiteY1" fmla="*/ 516265 h 1239134"/>
                <a:gd name="connsiteX2" fmla="*/ 566192 w 1806719"/>
                <a:gd name="connsiteY2" fmla="*/ 476260 h 1239134"/>
                <a:gd name="connsiteX3" fmla="*/ 629057 w 1806719"/>
                <a:gd name="connsiteY3" fmla="*/ 577225 h 1239134"/>
                <a:gd name="connsiteX4" fmla="*/ 674777 w 1806719"/>
                <a:gd name="connsiteY4" fmla="*/ 779155 h 1239134"/>
                <a:gd name="connsiteX5" fmla="*/ 672872 w 1806719"/>
                <a:gd name="connsiteY5" fmla="*/ 914410 h 1239134"/>
                <a:gd name="connsiteX6" fmla="*/ 762407 w 1806719"/>
                <a:gd name="connsiteY6" fmla="*/ 678190 h 1239134"/>
                <a:gd name="connsiteX7" fmla="*/ 777647 w 1806719"/>
                <a:gd name="connsiteY7" fmla="*/ 582940 h 1239134"/>
                <a:gd name="connsiteX8" fmla="*/ 1040537 w 1806719"/>
                <a:gd name="connsiteY8" fmla="*/ 870595 h 1239134"/>
                <a:gd name="connsiteX9" fmla="*/ 1091972 w 1806719"/>
                <a:gd name="connsiteY9" fmla="*/ 891550 h 1239134"/>
                <a:gd name="connsiteX10" fmla="*/ 992912 w 1806719"/>
                <a:gd name="connsiteY10" fmla="*/ 723910 h 1239134"/>
                <a:gd name="connsiteX11" fmla="*/ 1194842 w 1806719"/>
                <a:gd name="connsiteY11" fmla="*/ 971560 h 1239134"/>
                <a:gd name="connsiteX12" fmla="*/ 1170077 w 1806719"/>
                <a:gd name="connsiteY12" fmla="*/ 849640 h 1239134"/>
                <a:gd name="connsiteX13" fmla="*/ 1295807 w 1806719"/>
                <a:gd name="connsiteY13" fmla="*/ 958225 h 1239134"/>
                <a:gd name="connsiteX14" fmla="*/ 1341527 w 1806719"/>
                <a:gd name="connsiteY14" fmla="*/ 1122055 h 1239134"/>
                <a:gd name="connsiteX15" fmla="*/ 1368197 w 1806719"/>
                <a:gd name="connsiteY15" fmla="*/ 1030615 h 1239134"/>
                <a:gd name="connsiteX16" fmla="*/ 1379627 w 1806719"/>
                <a:gd name="connsiteY16" fmla="*/ 1238260 h 1239134"/>
                <a:gd name="connsiteX17" fmla="*/ 1432967 w 1806719"/>
                <a:gd name="connsiteY17" fmla="*/ 1101100 h 1239134"/>
                <a:gd name="connsiteX18" fmla="*/ 1514882 w 1806719"/>
                <a:gd name="connsiteY18" fmla="*/ 1003945 h 1239134"/>
                <a:gd name="connsiteX19" fmla="*/ 1604417 w 1806719"/>
                <a:gd name="connsiteY19" fmla="*/ 1021090 h 1239134"/>
                <a:gd name="connsiteX20" fmla="*/ 1644422 w 1806719"/>
                <a:gd name="connsiteY20" fmla="*/ 1055380 h 1239134"/>
                <a:gd name="connsiteX21" fmla="*/ 1652042 w 1806719"/>
                <a:gd name="connsiteY21" fmla="*/ 904885 h 1239134"/>
                <a:gd name="connsiteX22" fmla="*/ 1653947 w 1806719"/>
                <a:gd name="connsiteY22" fmla="*/ 802015 h 1239134"/>
                <a:gd name="connsiteX23" fmla="*/ 1741577 w 1806719"/>
                <a:gd name="connsiteY23" fmla="*/ 889645 h 1239134"/>
                <a:gd name="connsiteX24" fmla="*/ 1701572 w 1806719"/>
                <a:gd name="connsiteY24" fmla="*/ 716290 h 1239134"/>
                <a:gd name="connsiteX25" fmla="*/ 1701572 w 1806719"/>
                <a:gd name="connsiteY25" fmla="*/ 615325 h 1239134"/>
                <a:gd name="connsiteX26" fmla="*/ 1806347 w 1806719"/>
                <a:gd name="connsiteY26" fmla="*/ 708670 h 1239134"/>
                <a:gd name="connsiteX27" fmla="*/ 1733957 w 1806719"/>
                <a:gd name="connsiteY27" fmla="*/ 546745 h 1239134"/>
                <a:gd name="connsiteX28" fmla="*/ 1667282 w 1806719"/>
                <a:gd name="connsiteY28" fmla="*/ 396250 h 1239134"/>
                <a:gd name="connsiteX29" fmla="*/ 1497737 w 1806719"/>
                <a:gd name="connsiteY29" fmla="*/ 219085 h 1239134"/>
                <a:gd name="connsiteX30" fmla="*/ 1364387 w 1806719"/>
                <a:gd name="connsiteY30" fmla="*/ 129550 h 1239134"/>
                <a:gd name="connsiteX31" fmla="*/ 1486307 w 1806719"/>
                <a:gd name="connsiteY31" fmla="*/ 104785 h 1239134"/>
                <a:gd name="connsiteX32" fmla="*/ 1572032 w 1806719"/>
                <a:gd name="connsiteY32" fmla="*/ 70495 h 1239134"/>
                <a:gd name="connsiteX33" fmla="*/ 1339622 w 1806719"/>
                <a:gd name="connsiteY33" fmla="*/ 62875 h 1239134"/>
                <a:gd name="connsiteX34" fmla="*/ 1128167 w 1806719"/>
                <a:gd name="connsiteY34" fmla="*/ 17155 h 1239134"/>
                <a:gd name="connsiteX35" fmla="*/ 918617 w 1806719"/>
                <a:gd name="connsiteY35" fmla="*/ 10 h 1239134"/>
                <a:gd name="connsiteX36" fmla="*/ 650012 w 1806719"/>
                <a:gd name="connsiteY36" fmla="*/ 19060 h 1239134"/>
                <a:gd name="connsiteX37" fmla="*/ 480467 w 1806719"/>
                <a:gd name="connsiteY37" fmla="*/ 55255 h 1239134"/>
                <a:gd name="connsiteX38" fmla="*/ 352832 w 1806719"/>
                <a:gd name="connsiteY38" fmla="*/ 144790 h 1239134"/>
                <a:gd name="connsiteX39" fmla="*/ 301397 w 1806719"/>
                <a:gd name="connsiteY39" fmla="*/ 215275 h 1239134"/>
                <a:gd name="connsiteX40" fmla="*/ 227102 w 1806719"/>
                <a:gd name="connsiteY40" fmla="*/ 278140 h 1239134"/>
                <a:gd name="connsiteX41" fmla="*/ 160427 w 1806719"/>
                <a:gd name="connsiteY41" fmla="*/ 331480 h 1239134"/>
                <a:gd name="connsiteX42" fmla="*/ 82322 w 1806719"/>
                <a:gd name="connsiteY42" fmla="*/ 485785 h 1239134"/>
                <a:gd name="connsiteX43" fmla="*/ 17552 w 1806719"/>
                <a:gd name="connsiteY43" fmla="*/ 674380 h 1239134"/>
                <a:gd name="connsiteX44" fmla="*/ 2312 w 1806719"/>
                <a:gd name="connsiteY44" fmla="*/ 735340 h 1239134"/>
                <a:gd name="connsiteX45" fmla="*/ 57557 w 1806719"/>
                <a:gd name="connsiteY45" fmla="*/ 678190 h 1239134"/>
                <a:gd name="connsiteX46" fmla="*/ 55652 w 1806719"/>
                <a:gd name="connsiteY46" fmla="*/ 910600 h 1239134"/>
                <a:gd name="connsiteX47" fmla="*/ 68987 w 1806719"/>
                <a:gd name="connsiteY47" fmla="*/ 988705 h 1239134"/>
                <a:gd name="connsiteX48" fmla="*/ 97562 w 1806719"/>
                <a:gd name="connsiteY48" fmla="*/ 891550 h 1239134"/>
                <a:gd name="connsiteX49" fmla="*/ 183287 w 1806719"/>
                <a:gd name="connsiteY49" fmla="*/ 990610 h 1239134"/>
                <a:gd name="connsiteX50" fmla="*/ 175667 w 1806719"/>
                <a:gd name="connsiteY50" fmla="*/ 866785 h 1239134"/>
                <a:gd name="connsiteX51" fmla="*/ 187097 w 1806719"/>
                <a:gd name="connsiteY51" fmla="*/ 725815 h 1239134"/>
                <a:gd name="connsiteX52" fmla="*/ 248057 w 1806719"/>
                <a:gd name="connsiteY52" fmla="*/ 889645 h 1239134"/>
                <a:gd name="connsiteX53" fmla="*/ 232817 w 1806719"/>
                <a:gd name="connsiteY53" fmla="*/ 643900 h 1239134"/>
                <a:gd name="connsiteX54" fmla="*/ 278537 w 1806719"/>
                <a:gd name="connsiteY54" fmla="*/ 495310 h 1239134"/>
                <a:gd name="connsiteX55" fmla="*/ 331877 w 1806719"/>
                <a:gd name="connsiteY55" fmla="*/ 483880 h 1239134"/>
                <a:gd name="connsiteX56" fmla="*/ 423317 w 1806719"/>
                <a:gd name="connsiteY56" fmla="*/ 586750 h 1239134"/>
                <a:gd name="connsiteX0" fmla="*/ 423317 w 1806719"/>
                <a:gd name="connsiteY0" fmla="*/ 586750 h 1239134"/>
                <a:gd name="connsiteX1" fmla="*/ 482372 w 1806719"/>
                <a:gd name="connsiteY1" fmla="*/ 516265 h 1239134"/>
                <a:gd name="connsiteX2" fmla="*/ 566192 w 1806719"/>
                <a:gd name="connsiteY2" fmla="*/ 476260 h 1239134"/>
                <a:gd name="connsiteX3" fmla="*/ 629057 w 1806719"/>
                <a:gd name="connsiteY3" fmla="*/ 577225 h 1239134"/>
                <a:gd name="connsiteX4" fmla="*/ 674777 w 1806719"/>
                <a:gd name="connsiteY4" fmla="*/ 779155 h 1239134"/>
                <a:gd name="connsiteX5" fmla="*/ 672872 w 1806719"/>
                <a:gd name="connsiteY5" fmla="*/ 914410 h 1239134"/>
                <a:gd name="connsiteX6" fmla="*/ 762407 w 1806719"/>
                <a:gd name="connsiteY6" fmla="*/ 678190 h 1239134"/>
                <a:gd name="connsiteX7" fmla="*/ 777647 w 1806719"/>
                <a:gd name="connsiteY7" fmla="*/ 582940 h 1239134"/>
                <a:gd name="connsiteX8" fmla="*/ 1040537 w 1806719"/>
                <a:gd name="connsiteY8" fmla="*/ 870595 h 1239134"/>
                <a:gd name="connsiteX9" fmla="*/ 1091972 w 1806719"/>
                <a:gd name="connsiteY9" fmla="*/ 891550 h 1239134"/>
                <a:gd name="connsiteX10" fmla="*/ 992912 w 1806719"/>
                <a:gd name="connsiteY10" fmla="*/ 723910 h 1239134"/>
                <a:gd name="connsiteX11" fmla="*/ 1194842 w 1806719"/>
                <a:gd name="connsiteY11" fmla="*/ 971560 h 1239134"/>
                <a:gd name="connsiteX12" fmla="*/ 1170077 w 1806719"/>
                <a:gd name="connsiteY12" fmla="*/ 849640 h 1239134"/>
                <a:gd name="connsiteX13" fmla="*/ 1295807 w 1806719"/>
                <a:gd name="connsiteY13" fmla="*/ 958225 h 1239134"/>
                <a:gd name="connsiteX14" fmla="*/ 1341527 w 1806719"/>
                <a:gd name="connsiteY14" fmla="*/ 1122055 h 1239134"/>
                <a:gd name="connsiteX15" fmla="*/ 1368197 w 1806719"/>
                <a:gd name="connsiteY15" fmla="*/ 1030615 h 1239134"/>
                <a:gd name="connsiteX16" fmla="*/ 1379627 w 1806719"/>
                <a:gd name="connsiteY16" fmla="*/ 1238260 h 1239134"/>
                <a:gd name="connsiteX17" fmla="*/ 1432967 w 1806719"/>
                <a:gd name="connsiteY17" fmla="*/ 1101100 h 1239134"/>
                <a:gd name="connsiteX18" fmla="*/ 1514882 w 1806719"/>
                <a:gd name="connsiteY18" fmla="*/ 1003945 h 1239134"/>
                <a:gd name="connsiteX19" fmla="*/ 1604417 w 1806719"/>
                <a:gd name="connsiteY19" fmla="*/ 1021090 h 1239134"/>
                <a:gd name="connsiteX20" fmla="*/ 1644422 w 1806719"/>
                <a:gd name="connsiteY20" fmla="*/ 1055380 h 1239134"/>
                <a:gd name="connsiteX21" fmla="*/ 1652042 w 1806719"/>
                <a:gd name="connsiteY21" fmla="*/ 904885 h 1239134"/>
                <a:gd name="connsiteX22" fmla="*/ 1653947 w 1806719"/>
                <a:gd name="connsiteY22" fmla="*/ 802015 h 1239134"/>
                <a:gd name="connsiteX23" fmla="*/ 1741577 w 1806719"/>
                <a:gd name="connsiteY23" fmla="*/ 889645 h 1239134"/>
                <a:gd name="connsiteX24" fmla="*/ 1701572 w 1806719"/>
                <a:gd name="connsiteY24" fmla="*/ 716290 h 1239134"/>
                <a:gd name="connsiteX25" fmla="*/ 1701572 w 1806719"/>
                <a:gd name="connsiteY25" fmla="*/ 615325 h 1239134"/>
                <a:gd name="connsiteX26" fmla="*/ 1806347 w 1806719"/>
                <a:gd name="connsiteY26" fmla="*/ 708670 h 1239134"/>
                <a:gd name="connsiteX27" fmla="*/ 1733957 w 1806719"/>
                <a:gd name="connsiteY27" fmla="*/ 546745 h 1239134"/>
                <a:gd name="connsiteX28" fmla="*/ 1667282 w 1806719"/>
                <a:gd name="connsiteY28" fmla="*/ 396250 h 1239134"/>
                <a:gd name="connsiteX29" fmla="*/ 1497737 w 1806719"/>
                <a:gd name="connsiteY29" fmla="*/ 219085 h 1239134"/>
                <a:gd name="connsiteX30" fmla="*/ 1364387 w 1806719"/>
                <a:gd name="connsiteY30" fmla="*/ 129550 h 1239134"/>
                <a:gd name="connsiteX31" fmla="*/ 1486307 w 1806719"/>
                <a:gd name="connsiteY31" fmla="*/ 104785 h 1239134"/>
                <a:gd name="connsiteX32" fmla="*/ 1572032 w 1806719"/>
                <a:gd name="connsiteY32" fmla="*/ 70495 h 1239134"/>
                <a:gd name="connsiteX33" fmla="*/ 1339622 w 1806719"/>
                <a:gd name="connsiteY33" fmla="*/ 62875 h 1239134"/>
                <a:gd name="connsiteX34" fmla="*/ 1128167 w 1806719"/>
                <a:gd name="connsiteY34" fmla="*/ 17155 h 1239134"/>
                <a:gd name="connsiteX35" fmla="*/ 918617 w 1806719"/>
                <a:gd name="connsiteY35" fmla="*/ 10 h 1239134"/>
                <a:gd name="connsiteX36" fmla="*/ 650012 w 1806719"/>
                <a:gd name="connsiteY36" fmla="*/ 19060 h 1239134"/>
                <a:gd name="connsiteX37" fmla="*/ 480467 w 1806719"/>
                <a:gd name="connsiteY37" fmla="*/ 55255 h 1239134"/>
                <a:gd name="connsiteX38" fmla="*/ 352832 w 1806719"/>
                <a:gd name="connsiteY38" fmla="*/ 144790 h 1239134"/>
                <a:gd name="connsiteX39" fmla="*/ 301397 w 1806719"/>
                <a:gd name="connsiteY39" fmla="*/ 215275 h 1239134"/>
                <a:gd name="connsiteX40" fmla="*/ 227102 w 1806719"/>
                <a:gd name="connsiteY40" fmla="*/ 278140 h 1239134"/>
                <a:gd name="connsiteX41" fmla="*/ 160427 w 1806719"/>
                <a:gd name="connsiteY41" fmla="*/ 331480 h 1239134"/>
                <a:gd name="connsiteX42" fmla="*/ 82322 w 1806719"/>
                <a:gd name="connsiteY42" fmla="*/ 485785 h 1239134"/>
                <a:gd name="connsiteX43" fmla="*/ 17552 w 1806719"/>
                <a:gd name="connsiteY43" fmla="*/ 674380 h 1239134"/>
                <a:gd name="connsiteX44" fmla="*/ 2312 w 1806719"/>
                <a:gd name="connsiteY44" fmla="*/ 735340 h 1239134"/>
                <a:gd name="connsiteX45" fmla="*/ 57557 w 1806719"/>
                <a:gd name="connsiteY45" fmla="*/ 678190 h 1239134"/>
                <a:gd name="connsiteX46" fmla="*/ 55652 w 1806719"/>
                <a:gd name="connsiteY46" fmla="*/ 910600 h 1239134"/>
                <a:gd name="connsiteX47" fmla="*/ 68987 w 1806719"/>
                <a:gd name="connsiteY47" fmla="*/ 988705 h 1239134"/>
                <a:gd name="connsiteX48" fmla="*/ 97562 w 1806719"/>
                <a:gd name="connsiteY48" fmla="*/ 891550 h 1239134"/>
                <a:gd name="connsiteX49" fmla="*/ 183287 w 1806719"/>
                <a:gd name="connsiteY49" fmla="*/ 990610 h 1239134"/>
                <a:gd name="connsiteX50" fmla="*/ 175667 w 1806719"/>
                <a:gd name="connsiteY50" fmla="*/ 866785 h 1239134"/>
                <a:gd name="connsiteX51" fmla="*/ 187097 w 1806719"/>
                <a:gd name="connsiteY51" fmla="*/ 725815 h 1239134"/>
                <a:gd name="connsiteX52" fmla="*/ 248057 w 1806719"/>
                <a:gd name="connsiteY52" fmla="*/ 889645 h 1239134"/>
                <a:gd name="connsiteX53" fmla="*/ 232817 w 1806719"/>
                <a:gd name="connsiteY53" fmla="*/ 643900 h 1239134"/>
                <a:gd name="connsiteX54" fmla="*/ 278537 w 1806719"/>
                <a:gd name="connsiteY54" fmla="*/ 495310 h 1239134"/>
                <a:gd name="connsiteX55" fmla="*/ 331877 w 1806719"/>
                <a:gd name="connsiteY55" fmla="*/ 483880 h 1239134"/>
                <a:gd name="connsiteX56" fmla="*/ 423317 w 1806719"/>
                <a:gd name="connsiteY56" fmla="*/ 586750 h 1239134"/>
                <a:gd name="connsiteX0" fmla="*/ 423317 w 1815355"/>
                <a:gd name="connsiteY0" fmla="*/ 586750 h 1239134"/>
                <a:gd name="connsiteX1" fmla="*/ 482372 w 1815355"/>
                <a:gd name="connsiteY1" fmla="*/ 516265 h 1239134"/>
                <a:gd name="connsiteX2" fmla="*/ 566192 w 1815355"/>
                <a:gd name="connsiteY2" fmla="*/ 476260 h 1239134"/>
                <a:gd name="connsiteX3" fmla="*/ 629057 w 1815355"/>
                <a:gd name="connsiteY3" fmla="*/ 577225 h 1239134"/>
                <a:gd name="connsiteX4" fmla="*/ 674777 w 1815355"/>
                <a:gd name="connsiteY4" fmla="*/ 779155 h 1239134"/>
                <a:gd name="connsiteX5" fmla="*/ 672872 w 1815355"/>
                <a:gd name="connsiteY5" fmla="*/ 914410 h 1239134"/>
                <a:gd name="connsiteX6" fmla="*/ 762407 w 1815355"/>
                <a:gd name="connsiteY6" fmla="*/ 678190 h 1239134"/>
                <a:gd name="connsiteX7" fmla="*/ 777647 w 1815355"/>
                <a:gd name="connsiteY7" fmla="*/ 582940 h 1239134"/>
                <a:gd name="connsiteX8" fmla="*/ 1040537 w 1815355"/>
                <a:gd name="connsiteY8" fmla="*/ 870595 h 1239134"/>
                <a:gd name="connsiteX9" fmla="*/ 1091972 w 1815355"/>
                <a:gd name="connsiteY9" fmla="*/ 891550 h 1239134"/>
                <a:gd name="connsiteX10" fmla="*/ 992912 w 1815355"/>
                <a:gd name="connsiteY10" fmla="*/ 723910 h 1239134"/>
                <a:gd name="connsiteX11" fmla="*/ 1194842 w 1815355"/>
                <a:gd name="connsiteY11" fmla="*/ 971560 h 1239134"/>
                <a:gd name="connsiteX12" fmla="*/ 1170077 w 1815355"/>
                <a:gd name="connsiteY12" fmla="*/ 849640 h 1239134"/>
                <a:gd name="connsiteX13" fmla="*/ 1295807 w 1815355"/>
                <a:gd name="connsiteY13" fmla="*/ 958225 h 1239134"/>
                <a:gd name="connsiteX14" fmla="*/ 1341527 w 1815355"/>
                <a:gd name="connsiteY14" fmla="*/ 1122055 h 1239134"/>
                <a:gd name="connsiteX15" fmla="*/ 1368197 w 1815355"/>
                <a:gd name="connsiteY15" fmla="*/ 1030615 h 1239134"/>
                <a:gd name="connsiteX16" fmla="*/ 1379627 w 1815355"/>
                <a:gd name="connsiteY16" fmla="*/ 1238260 h 1239134"/>
                <a:gd name="connsiteX17" fmla="*/ 1432967 w 1815355"/>
                <a:gd name="connsiteY17" fmla="*/ 1101100 h 1239134"/>
                <a:gd name="connsiteX18" fmla="*/ 1514882 w 1815355"/>
                <a:gd name="connsiteY18" fmla="*/ 1003945 h 1239134"/>
                <a:gd name="connsiteX19" fmla="*/ 1604417 w 1815355"/>
                <a:gd name="connsiteY19" fmla="*/ 1021090 h 1239134"/>
                <a:gd name="connsiteX20" fmla="*/ 1644422 w 1815355"/>
                <a:gd name="connsiteY20" fmla="*/ 1055380 h 1239134"/>
                <a:gd name="connsiteX21" fmla="*/ 1652042 w 1815355"/>
                <a:gd name="connsiteY21" fmla="*/ 904885 h 1239134"/>
                <a:gd name="connsiteX22" fmla="*/ 1653947 w 1815355"/>
                <a:gd name="connsiteY22" fmla="*/ 802015 h 1239134"/>
                <a:gd name="connsiteX23" fmla="*/ 1741577 w 1815355"/>
                <a:gd name="connsiteY23" fmla="*/ 889645 h 1239134"/>
                <a:gd name="connsiteX24" fmla="*/ 1701572 w 1815355"/>
                <a:gd name="connsiteY24" fmla="*/ 716290 h 1239134"/>
                <a:gd name="connsiteX25" fmla="*/ 1701572 w 1815355"/>
                <a:gd name="connsiteY25" fmla="*/ 615325 h 1239134"/>
                <a:gd name="connsiteX26" fmla="*/ 1806347 w 1815355"/>
                <a:gd name="connsiteY26" fmla="*/ 708670 h 1239134"/>
                <a:gd name="connsiteX27" fmla="*/ 1733957 w 1815355"/>
                <a:gd name="connsiteY27" fmla="*/ 546745 h 1239134"/>
                <a:gd name="connsiteX28" fmla="*/ 1667282 w 1815355"/>
                <a:gd name="connsiteY28" fmla="*/ 396250 h 1239134"/>
                <a:gd name="connsiteX29" fmla="*/ 1497737 w 1815355"/>
                <a:gd name="connsiteY29" fmla="*/ 219085 h 1239134"/>
                <a:gd name="connsiteX30" fmla="*/ 1364387 w 1815355"/>
                <a:gd name="connsiteY30" fmla="*/ 129550 h 1239134"/>
                <a:gd name="connsiteX31" fmla="*/ 1486307 w 1815355"/>
                <a:gd name="connsiteY31" fmla="*/ 104785 h 1239134"/>
                <a:gd name="connsiteX32" fmla="*/ 1572032 w 1815355"/>
                <a:gd name="connsiteY32" fmla="*/ 70495 h 1239134"/>
                <a:gd name="connsiteX33" fmla="*/ 1339622 w 1815355"/>
                <a:gd name="connsiteY33" fmla="*/ 62875 h 1239134"/>
                <a:gd name="connsiteX34" fmla="*/ 1128167 w 1815355"/>
                <a:gd name="connsiteY34" fmla="*/ 17155 h 1239134"/>
                <a:gd name="connsiteX35" fmla="*/ 918617 w 1815355"/>
                <a:gd name="connsiteY35" fmla="*/ 10 h 1239134"/>
                <a:gd name="connsiteX36" fmla="*/ 650012 w 1815355"/>
                <a:gd name="connsiteY36" fmla="*/ 19060 h 1239134"/>
                <a:gd name="connsiteX37" fmla="*/ 480467 w 1815355"/>
                <a:gd name="connsiteY37" fmla="*/ 55255 h 1239134"/>
                <a:gd name="connsiteX38" fmla="*/ 352832 w 1815355"/>
                <a:gd name="connsiteY38" fmla="*/ 144790 h 1239134"/>
                <a:gd name="connsiteX39" fmla="*/ 301397 w 1815355"/>
                <a:gd name="connsiteY39" fmla="*/ 215275 h 1239134"/>
                <a:gd name="connsiteX40" fmla="*/ 227102 w 1815355"/>
                <a:gd name="connsiteY40" fmla="*/ 278140 h 1239134"/>
                <a:gd name="connsiteX41" fmla="*/ 160427 w 1815355"/>
                <a:gd name="connsiteY41" fmla="*/ 331480 h 1239134"/>
                <a:gd name="connsiteX42" fmla="*/ 82322 w 1815355"/>
                <a:gd name="connsiteY42" fmla="*/ 485785 h 1239134"/>
                <a:gd name="connsiteX43" fmla="*/ 17552 w 1815355"/>
                <a:gd name="connsiteY43" fmla="*/ 674380 h 1239134"/>
                <a:gd name="connsiteX44" fmla="*/ 2312 w 1815355"/>
                <a:gd name="connsiteY44" fmla="*/ 735340 h 1239134"/>
                <a:gd name="connsiteX45" fmla="*/ 57557 w 1815355"/>
                <a:gd name="connsiteY45" fmla="*/ 678190 h 1239134"/>
                <a:gd name="connsiteX46" fmla="*/ 55652 w 1815355"/>
                <a:gd name="connsiteY46" fmla="*/ 910600 h 1239134"/>
                <a:gd name="connsiteX47" fmla="*/ 68987 w 1815355"/>
                <a:gd name="connsiteY47" fmla="*/ 988705 h 1239134"/>
                <a:gd name="connsiteX48" fmla="*/ 97562 w 1815355"/>
                <a:gd name="connsiteY48" fmla="*/ 891550 h 1239134"/>
                <a:gd name="connsiteX49" fmla="*/ 183287 w 1815355"/>
                <a:gd name="connsiteY49" fmla="*/ 990610 h 1239134"/>
                <a:gd name="connsiteX50" fmla="*/ 175667 w 1815355"/>
                <a:gd name="connsiteY50" fmla="*/ 866785 h 1239134"/>
                <a:gd name="connsiteX51" fmla="*/ 187097 w 1815355"/>
                <a:gd name="connsiteY51" fmla="*/ 725815 h 1239134"/>
                <a:gd name="connsiteX52" fmla="*/ 248057 w 1815355"/>
                <a:gd name="connsiteY52" fmla="*/ 889645 h 1239134"/>
                <a:gd name="connsiteX53" fmla="*/ 232817 w 1815355"/>
                <a:gd name="connsiteY53" fmla="*/ 643900 h 1239134"/>
                <a:gd name="connsiteX54" fmla="*/ 278537 w 1815355"/>
                <a:gd name="connsiteY54" fmla="*/ 495310 h 1239134"/>
                <a:gd name="connsiteX55" fmla="*/ 331877 w 1815355"/>
                <a:gd name="connsiteY55" fmla="*/ 483880 h 1239134"/>
                <a:gd name="connsiteX56" fmla="*/ 423317 w 1815355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62407 w 1791907"/>
                <a:gd name="connsiteY6" fmla="*/ 678190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27102 w 1791907"/>
                <a:gd name="connsiteY53" fmla="*/ 668665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27102 w 1791907"/>
                <a:gd name="connsiteY53" fmla="*/ 668665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19507 w 1791907"/>
                <a:gd name="connsiteY0" fmla="*/ 57913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27102 w 1791907"/>
                <a:gd name="connsiteY53" fmla="*/ 668665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19507 w 1791907"/>
                <a:gd name="connsiteY56" fmla="*/ 579130 h 1239134"/>
                <a:gd name="connsiteX0" fmla="*/ 419507 w 1791907"/>
                <a:gd name="connsiteY0" fmla="*/ 579130 h 1240043"/>
                <a:gd name="connsiteX1" fmla="*/ 482372 w 1791907"/>
                <a:gd name="connsiteY1" fmla="*/ 516265 h 1240043"/>
                <a:gd name="connsiteX2" fmla="*/ 566192 w 1791907"/>
                <a:gd name="connsiteY2" fmla="*/ 476260 h 1240043"/>
                <a:gd name="connsiteX3" fmla="*/ 629057 w 1791907"/>
                <a:gd name="connsiteY3" fmla="*/ 577225 h 1240043"/>
                <a:gd name="connsiteX4" fmla="*/ 669062 w 1791907"/>
                <a:gd name="connsiteY4" fmla="*/ 762010 h 1240043"/>
                <a:gd name="connsiteX5" fmla="*/ 672872 w 1791907"/>
                <a:gd name="connsiteY5" fmla="*/ 914410 h 1240043"/>
                <a:gd name="connsiteX6" fmla="*/ 750977 w 1791907"/>
                <a:gd name="connsiteY6" fmla="*/ 718195 h 1240043"/>
                <a:gd name="connsiteX7" fmla="*/ 777647 w 1791907"/>
                <a:gd name="connsiteY7" fmla="*/ 582940 h 1240043"/>
                <a:gd name="connsiteX8" fmla="*/ 1040537 w 1791907"/>
                <a:gd name="connsiteY8" fmla="*/ 870595 h 1240043"/>
                <a:gd name="connsiteX9" fmla="*/ 1091972 w 1791907"/>
                <a:gd name="connsiteY9" fmla="*/ 891550 h 1240043"/>
                <a:gd name="connsiteX10" fmla="*/ 992912 w 1791907"/>
                <a:gd name="connsiteY10" fmla="*/ 723910 h 1240043"/>
                <a:gd name="connsiteX11" fmla="*/ 1194842 w 1791907"/>
                <a:gd name="connsiteY11" fmla="*/ 971560 h 1240043"/>
                <a:gd name="connsiteX12" fmla="*/ 1170077 w 1791907"/>
                <a:gd name="connsiteY12" fmla="*/ 849640 h 1240043"/>
                <a:gd name="connsiteX13" fmla="*/ 1295807 w 1791907"/>
                <a:gd name="connsiteY13" fmla="*/ 958225 h 1240043"/>
                <a:gd name="connsiteX14" fmla="*/ 1341527 w 1791907"/>
                <a:gd name="connsiteY14" fmla="*/ 1122055 h 1240043"/>
                <a:gd name="connsiteX15" fmla="*/ 1364387 w 1791907"/>
                <a:gd name="connsiteY15" fmla="*/ 996325 h 1240043"/>
                <a:gd name="connsiteX16" fmla="*/ 1379627 w 1791907"/>
                <a:gd name="connsiteY16" fmla="*/ 1238260 h 1240043"/>
                <a:gd name="connsiteX17" fmla="*/ 1432967 w 1791907"/>
                <a:gd name="connsiteY17" fmla="*/ 1101100 h 1240043"/>
                <a:gd name="connsiteX18" fmla="*/ 1514882 w 1791907"/>
                <a:gd name="connsiteY18" fmla="*/ 1003945 h 1240043"/>
                <a:gd name="connsiteX19" fmla="*/ 1604417 w 1791907"/>
                <a:gd name="connsiteY19" fmla="*/ 1021090 h 1240043"/>
                <a:gd name="connsiteX20" fmla="*/ 1644422 w 1791907"/>
                <a:gd name="connsiteY20" fmla="*/ 1055380 h 1240043"/>
                <a:gd name="connsiteX21" fmla="*/ 1652042 w 1791907"/>
                <a:gd name="connsiteY21" fmla="*/ 904885 h 1240043"/>
                <a:gd name="connsiteX22" fmla="*/ 1653947 w 1791907"/>
                <a:gd name="connsiteY22" fmla="*/ 802015 h 1240043"/>
                <a:gd name="connsiteX23" fmla="*/ 1741577 w 1791907"/>
                <a:gd name="connsiteY23" fmla="*/ 889645 h 1240043"/>
                <a:gd name="connsiteX24" fmla="*/ 1701572 w 1791907"/>
                <a:gd name="connsiteY24" fmla="*/ 716290 h 1240043"/>
                <a:gd name="connsiteX25" fmla="*/ 1701572 w 1791907"/>
                <a:gd name="connsiteY25" fmla="*/ 615325 h 1240043"/>
                <a:gd name="connsiteX26" fmla="*/ 1781582 w 1791907"/>
                <a:gd name="connsiteY26" fmla="*/ 676285 h 1240043"/>
                <a:gd name="connsiteX27" fmla="*/ 1733957 w 1791907"/>
                <a:gd name="connsiteY27" fmla="*/ 546745 h 1240043"/>
                <a:gd name="connsiteX28" fmla="*/ 1667282 w 1791907"/>
                <a:gd name="connsiteY28" fmla="*/ 396250 h 1240043"/>
                <a:gd name="connsiteX29" fmla="*/ 1497737 w 1791907"/>
                <a:gd name="connsiteY29" fmla="*/ 219085 h 1240043"/>
                <a:gd name="connsiteX30" fmla="*/ 1364387 w 1791907"/>
                <a:gd name="connsiteY30" fmla="*/ 129550 h 1240043"/>
                <a:gd name="connsiteX31" fmla="*/ 1486307 w 1791907"/>
                <a:gd name="connsiteY31" fmla="*/ 104785 h 1240043"/>
                <a:gd name="connsiteX32" fmla="*/ 1572032 w 1791907"/>
                <a:gd name="connsiteY32" fmla="*/ 70495 h 1240043"/>
                <a:gd name="connsiteX33" fmla="*/ 1339622 w 1791907"/>
                <a:gd name="connsiteY33" fmla="*/ 62875 h 1240043"/>
                <a:gd name="connsiteX34" fmla="*/ 1128167 w 1791907"/>
                <a:gd name="connsiteY34" fmla="*/ 17155 h 1240043"/>
                <a:gd name="connsiteX35" fmla="*/ 918617 w 1791907"/>
                <a:gd name="connsiteY35" fmla="*/ 10 h 1240043"/>
                <a:gd name="connsiteX36" fmla="*/ 650012 w 1791907"/>
                <a:gd name="connsiteY36" fmla="*/ 19060 h 1240043"/>
                <a:gd name="connsiteX37" fmla="*/ 480467 w 1791907"/>
                <a:gd name="connsiteY37" fmla="*/ 55255 h 1240043"/>
                <a:gd name="connsiteX38" fmla="*/ 352832 w 1791907"/>
                <a:gd name="connsiteY38" fmla="*/ 144790 h 1240043"/>
                <a:gd name="connsiteX39" fmla="*/ 301397 w 1791907"/>
                <a:gd name="connsiteY39" fmla="*/ 215275 h 1240043"/>
                <a:gd name="connsiteX40" fmla="*/ 227102 w 1791907"/>
                <a:gd name="connsiteY40" fmla="*/ 278140 h 1240043"/>
                <a:gd name="connsiteX41" fmla="*/ 160427 w 1791907"/>
                <a:gd name="connsiteY41" fmla="*/ 331480 h 1240043"/>
                <a:gd name="connsiteX42" fmla="*/ 82322 w 1791907"/>
                <a:gd name="connsiteY42" fmla="*/ 485785 h 1240043"/>
                <a:gd name="connsiteX43" fmla="*/ 17552 w 1791907"/>
                <a:gd name="connsiteY43" fmla="*/ 674380 h 1240043"/>
                <a:gd name="connsiteX44" fmla="*/ 2312 w 1791907"/>
                <a:gd name="connsiteY44" fmla="*/ 735340 h 1240043"/>
                <a:gd name="connsiteX45" fmla="*/ 57557 w 1791907"/>
                <a:gd name="connsiteY45" fmla="*/ 678190 h 1240043"/>
                <a:gd name="connsiteX46" fmla="*/ 55652 w 1791907"/>
                <a:gd name="connsiteY46" fmla="*/ 910600 h 1240043"/>
                <a:gd name="connsiteX47" fmla="*/ 68987 w 1791907"/>
                <a:gd name="connsiteY47" fmla="*/ 988705 h 1240043"/>
                <a:gd name="connsiteX48" fmla="*/ 97562 w 1791907"/>
                <a:gd name="connsiteY48" fmla="*/ 891550 h 1240043"/>
                <a:gd name="connsiteX49" fmla="*/ 183287 w 1791907"/>
                <a:gd name="connsiteY49" fmla="*/ 990610 h 1240043"/>
                <a:gd name="connsiteX50" fmla="*/ 175667 w 1791907"/>
                <a:gd name="connsiteY50" fmla="*/ 866785 h 1240043"/>
                <a:gd name="connsiteX51" fmla="*/ 187097 w 1791907"/>
                <a:gd name="connsiteY51" fmla="*/ 725815 h 1240043"/>
                <a:gd name="connsiteX52" fmla="*/ 248057 w 1791907"/>
                <a:gd name="connsiteY52" fmla="*/ 889645 h 1240043"/>
                <a:gd name="connsiteX53" fmla="*/ 227102 w 1791907"/>
                <a:gd name="connsiteY53" fmla="*/ 668665 h 1240043"/>
                <a:gd name="connsiteX54" fmla="*/ 278537 w 1791907"/>
                <a:gd name="connsiteY54" fmla="*/ 495310 h 1240043"/>
                <a:gd name="connsiteX55" fmla="*/ 331877 w 1791907"/>
                <a:gd name="connsiteY55" fmla="*/ 483880 h 1240043"/>
                <a:gd name="connsiteX56" fmla="*/ 419507 w 1791907"/>
                <a:gd name="connsiteY56" fmla="*/ 579130 h 1240043"/>
                <a:gd name="connsiteX0" fmla="*/ 419507 w 1791907"/>
                <a:gd name="connsiteY0" fmla="*/ 579130 h 1218191"/>
                <a:gd name="connsiteX1" fmla="*/ 482372 w 1791907"/>
                <a:gd name="connsiteY1" fmla="*/ 516265 h 1218191"/>
                <a:gd name="connsiteX2" fmla="*/ 566192 w 1791907"/>
                <a:gd name="connsiteY2" fmla="*/ 476260 h 1218191"/>
                <a:gd name="connsiteX3" fmla="*/ 629057 w 1791907"/>
                <a:gd name="connsiteY3" fmla="*/ 577225 h 1218191"/>
                <a:gd name="connsiteX4" fmla="*/ 669062 w 1791907"/>
                <a:gd name="connsiteY4" fmla="*/ 762010 h 1218191"/>
                <a:gd name="connsiteX5" fmla="*/ 672872 w 1791907"/>
                <a:gd name="connsiteY5" fmla="*/ 914410 h 1218191"/>
                <a:gd name="connsiteX6" fmla="*/ 750977 w 1791907"/>
                <a:gd name="connsiteY6" fmla="*/ 718195 h 1218191"/>
                <a:gd name="connsiteX7" fmla="*/ 777647 w 1791907"/>
                <a:gd name="connsiteY7" fmla="*/ 582940 h 1218191"/>
                <a:gd name="connsiteX8" fmla="*/ 1040537 w 1791907"/>
                <a:gd name="connsiteY8" fmla="*/ 870595 h 1218191"/>
                <a:gd name="connsiteX9" fmla="*/ 1091972 w 1791907"/>
                <a:gd name="connsiteY9" fmla="*/ 891550 h 1218191"/>
                <a:gd name="connsiteX10" fmla="*/ 992912 w 1791907"/>
                <a:gd name="connsiteY10" fmla="*/ 723910 h 1218191"/>
                <a:gd name="connsiteX11" fmla="*/ 1194842 w 1791907"/>
                <a:gd name="connsiteY11" fmla="*/ 971560 h 1218191"/>
                <a:gd name="connsiteX12" fmla="*/ 1170077 w 1791907"/>
                <a:gd name="connsiteY12" fmla="*/ 849640 h 1218191"/>
                <a:gd name="connsiteX13" fmla="*/ 1295807 w 1791907"/>
                <a:gd name="connsiteY13" fmla="*/ 958225 h 1218191"/>
                <a:gd name="connsiteX14" fmla="*/ 1341527 w 1791907"/>
                <a:gd name="connsiteY14" fmla="*/ 1122055 h 1218191"/>
                <a:gd name="connsiteX15" fmla="*/ 1364387 w 1791907"/>
                <a:gd name="connsiteY15" fmla="*/ 996325 h 1218191"/>
                <a:gd name="connsiteX16" fmla="*/ 1396242 w 1791907"/>
                <a:gd name="connsiteY16" fmla="*/ 1216108 h 1218191"/>
                <a:gd name="connsiteX17" fmla="*/ 1432967 w 1791907"/>
                <a:gd name="connsiteY17" fmla="*/ 1101100 h 1218191"/>
                <a:gd name="connsiteX18" fmla="*/ 1514882 w 1791907"/>
                <a:gd name="connsiteY18" fmla="*/ 1003945 h 1218191"/>
                <a:gd name="connsiteX19" fmla="*/ 1604417 w 1791907"/>
                <a:gd name="connsiteY19" fmla="*/ 1021090 h 1218191"/>
                <a:gd name="connsiteX20" fmla="*/ 1644422 w 1791907"/>
                <a:gd name="connsiteY20" fmla="*/ 1055380 h 1218191"/>
                <a:gd name="connsiteX21" fmla="*/ 1652042 w 1791907"/>
                <a:gd name="connsiteY21" fmla="*/ 904885 h 1218191"/>
                <a:gd name="connsiteX22" fmla="*/ 1653947 w 1791907"/>
                <a:gd name="connsiteY22" fmla="*/ 802015 h 1218191"/>
                <a:gd name="connsiteX23" fmla="*/ 1741577 w 1791907"/>
                <a:gd name="connsiteY23" fmla="*/ 889645 h 1218191"/>
                <a:gd name="connsiteX24" fmla="*/ 1701572 w 1791907"/>
                <a:gd name="connsiteY24" fmla="*/ 716290 h 1218191"/>
                <a:gd name="connsiteX25" fmla="*/ 1701572 w 1791907"/>
                <a:gd name="connsiteY25" fmla="*/ 615325 h 1218191"/>
                <a:gd name="connsiteX26" fmla="*/ 1781582 w 1791907"/>
                <a:gd name="connsiteY26" fmla="*/ 676285 h 1218191"/>
                <a:gd name="connsiteX27" fmla="*/ 1733957 w 1791907"/>
                <a:gd name="connsiteY27" fmla="*/ 546745 h 1218191"/>
                <a:gd name="connsiteX28" fmla="*/ 1667282 w 1791907"/>
                <a:gd name="connsiteY28" fmla="*/ 396250 h 1218191"/>
                <a:gd name="connsiteX29" fmla="*/ 1497737 w 1791907"/>
                <a:gd name="connsiteY29" fmla="*/ 219085 h 1218191"/>
                <a:gd name="connsiteX30" fmla="*/ 1364387 w 1791907"/>
                <a:gd name="connsiteY30" fmla="*/ 129550 h 1218191"/>
                <a:gd name="connsiteX31" fmla="*/ 1486307 w 1791907"/>
                <a:gd name="connsiteY31" fmla="*/ 104785 h 1218191"/>
                <a:gd name="connsiteX32" fmla="*/ 1572032 w 1791907"/>
                <a:gd name="connsiteY32" fmla="*/ 70495 h 1218191"/>
                <a:gd name="connsiteX33" fmla="*/ 1339622 w 1791907"/>
                <a:gd name="connsiteY33" fmla="*/ 62875 h 1218191"/>
                <a:gd name="connsiteX34" fmla="*/ 1128167 w 1791907"/>
                <a:gd name="connsiteY34" fmla="*/ 17155 h 1218191"/>
                <a:gd name="connsiteX35" fmla="*/ 918617 w 1791907"/>
                <a:gd name="connsiteY35" fmla="*/ 10 h 1218191"/>
                <a:gd name="connsiteX36" fmla="*/ 650012 w 1791907"/>
                <a:gd name="connsiteY36" fmla="*/ 19060 h 1218191"/>
                <a:gd name="connsiteX37" fmla="*/ 480467 w 1791907"/>
                <a:gd name="connsiteY37" fmla="*/ 55255 h 1218191"/>
                <a:gd name="connsiteX38" fmla="*/ 352832 w 1791907"/>
                <a:gd name="connsiteY38" fmla="*/ 144790 h 1218191"/>
                <a:gd name="connsiteX39" fmla="*/ 301397 w 1791907"/>
                <a:gd name="connsiteY39" fmla="*/ 215275 h 1218191"/>
                <a:gd name="connsiteX40" fmla="*/ 227102 w 1791907"/>
                <a:gd name="connsiteY40" fmla="*/ 278140 h 1218191"/>
                <a:gd name="connsiteX41" fmla="*/ 160427 w 1791907"/>
                <a:gd name="connsiteY41" fmla="*/ 331480 h 1218191"/>
                <a:gd name="connsiteX42" fmla="*/ 82322 w 1791907"/>
                <a:gd name="connsiteY42" fmla="*/ 485785 h 1218191"/>
                <a:gd name="connsiteX43" fmla="*/ 17552 w 1791907"/>
                <a:gd name="connsiteY43" fmla="*/ 674380 h 1218191"/>
                <a:gd name="connsiteX44" fmla="*/ 2312 w 1791907"/>
                <a:gd name="connsiteY44" fmla="*/ 735340 h 1218191"/>
                <a:gd name="connsiteX45" fmla="*/ 57557 w 1791907"/>
                <a:gd name="connsiteY45" fmla="*/ 678190 h 1218191"/>
                <a:gd name="connsiteX46" fmla="*/ 55652 w 1791907"/>
                <a:gd name="connsiteY46" fmla="*/ 910600 h 1218191"/>
                <a:gd name="connsiteX47" fmla="*/ 68987 w 1791907"/>
                <a:gd name="connsiteY47" fmla="*/ 988705 h 1218191"/>
                <a:gd name="connsiteX48" fmla="*/ 97562 w 1791907"/>
                <a:gd name="connsiteY48" fmla="*/ 891550 h 1218191"/>
                <a:gd name="connsiteX49" fmla="*/ 183287 w 1791907"/>
                <a:gd name="connsiteY49" fmla="*/ 990610 h 1218191"/>
                <a:gd name="connsiteX50" fmla="*/ 175667 w 1791907"/>
                <a:gd name="connsiteY50" fmla="*/ 866785 h 1218191"/>
                <a:gd name="connsiteX51" fmla="*/ 187097 w 1791907"/>
                <a:gd name="connsiteY51" fmla="*/ 725815 h 1218191"/>
                <a:gd name="connsiteX52" fmla="*/ 248057 w 1791907"/>
                <a:gd name="connsiteY52" fmla="*/ 889645 h 1218191"/>
                <a:gd name="connsiteX53" fmla="*/ 227102 w 1791907"/>
                <a:gd name="connsiteY53" fmla="*/ 668665 h 1218191"/>
                <a:gd name="connsiteX54" fmla="*/ 278537 w 1791907"/>
                <a:gd name="connsiteY54" fmla="*/ 495310 h 1218191"/>
                <a:gd name="connsiteX55" fmla="*/ 331877 w 1791907"/>
                <a:gd name="connsiteY55" fmla="*/ 483880 h 1218191"/>
                <a:gd name="connsiteX56" fmla="*/ 419507 w 1791907"/>
                <a:gd name="connsiteY56" fmla="*/ 579130 h 1218191"/>
                <a:gd name="connsiteX0" fmla="*/ 419507 w 1791907"/>
                <a:gd name="connsiteY0" fmla="*/ 579130 h 1218180"/>
                <a:gd name="connsiteX1" fmla="*/ 482372 w 1791907"/>
                <a:gd name="connsiteY1" fmla="*/ 516265 h 1218180"/>
                <a:gd name="connsiteX2" fmla="*/ 566192 w 1791907"/>
                <a:gd name="connsiteY2" fmla="*/ 476260 h 1218180"/>
                <a:gd name="connsiteX3" fmla="*/ 629057 w 1791907"/>
                <a:gd name="connsiteY3" fmla="*/ 577225 h 1218180"/>
                <a:gd name="connsiteX4" fmla="*/ 669062 w 1791907"/>
                <a:gd name="connsiteY4" fmla="*/ 762010 h 1218180"/>
                <a:gd name="connsiteX5" fmla="*/ 672872 w 1791907"/>
                <a:gd name="connsiteY5" fmla="*/ 914410 h 1218180"/>
                <a:gd name="connsiteX6" fmla="*/ 750977 w 1791907"/>
                <a:gd name="connsiteY6" fmla="*/ 718195 h 1218180"/>
                <a:gd name="connsiteX7" fmla="*/ 777647 w 1791907"/>
                <a:gd name="connsiteY7" fmla="*/ 582940 h 1218180"/>
                <a:gd name="connsiteX8" fmla="*/ 1040537 w 1791907"/>
                <a:gd name="connsiteY8" fmla="*/ 870595 h 1218180"/>
                <a:gd name="connsiteX9" fmla="*/ 1091972 w 1791907"/>
                <a:gd name="connsiteY9" fmla="*/ 891550 h 1218180"/>
                <a:gd name="connsiteX10" fmla="*/ 992912 w 1791907"/>
                <a:gd name="connsiteY10" fmla="*/ 723910 h 1218180"/>
                <a:gd name="connsiteX11" fmla="*/ 1194842 w 1791907"/>
                <a:gd name="connsiteY11" fmla="*/ 971560 h 1218180"/>
                <a:gd name="connsiteX12" fmla="*/ 1170077 w 1791907"/>
                <a:gd name="connsiteY12" fmla="*/ 849640 h 1218180"/>
                <a:gd name="connsiteX13" fmla="*/ 1295807 w 1791907"/>
                <a:gd name="connsiteY13" fmla="*/ 958225 h 1218180"/>
                <a:gd name="connsiteX14" fmla="*/ 1341527 w 1791907"/>
                <a:gd name="connsiteY14" fmla="*/ 1122055 h 1218180"/>
                <a:gd name="connsiteX15" fmla="*/ 1364387 w 1791907"/>
                <a:gd name="connsiteY15" fmla="*/ 996325 h 1218180"/>
                <a:gd name="connsiteX16" fmla="*/ 1396242 w 1791907"/>
                <a:gd name="connsiteY16" fmla="*/ 1216108 h 1218180"/>
                <a:gd name="connsiteX17" fmla="*/ 1432967 w 1791907"/>
                <a:gd name="connsiteY17" fmla="*/ 1101100 h 1218180"/>
                <a:gd name="connsiteX18" fmla="*/ 1539803 w 1791907"/>
                <a:gd name="connsiteY18" fmla="*/ 1006714 h 1218180"/>
                <a:gd name="connsiteX19" fmla="*/ 1604417 w 1791907"/>
                <a:gd name="connsiteY19" fmla="*/ 1021090 h 1218180"/>
                <a:gd name="connsiteX20" fmla="*/ 1644422 w 1791907"/>
                <a:gd name="connsiteY20" fmla="*/ 1055380 h 1218180"/>
                <a:gd name="connsiteX21" fmla="*/ 1652042 w 1791907"/>
                <a:gd name="connsiteY21" fmla="*/ 904885 h 1218180"/>
                <a:gd name="connsiteX22" fmla="*/ 1653947 w 1791907"/>
                <a:gd name="connsiteY22" fmla="*/ 802015 h 1218180"/>
                <a:gd name="connsiteX23" fmla="*/ 1741577 w 1791907"/>
                <a:gd name="connsiteY23" fmla="*/ 889645 h 1218180"/>
                <a:gd name="connsiteX24" fmla="*/ 1701572 w 1791907"/>
                <a:gd name="connsiteY24" fmla="*/ 716290 h 1218180"/>
                <a:gd name="connsiteX25" fmla="*/ 1701572 w 1791907"/>
                <a:gd name="connsiteY25" fmla="*/ 615325 h 1218180"/>
                <a:gd name="connsiteX26" fmla="*/ 1781582 w 1791907"/>
                <a:gd name="connsiteY26" fmla="*/ 676285 h 1218180"/>
                <a:gd name="connsiteX27" fmla="*/ 1733957 w 1791907"/>
                <a:gd name="connsiteY27" fmla="*/ 546745 h 1218180"/>
                <a:gd name="connsiteX28" fmla="*/ 1667282 w 1791907"/>
                <a:gd name="connsiteY28" fmla="*/ 396250 h 1218180"/>
                <a:gd name="connsiteX29" fmla="*/ 1497737 w 1791907"/>
                <a:gd name="connsiteY29" fmla="*/ 219085 h 1218180"/>
                <a:gd name="connsiteX30" fmla="*/ 1364387 w 1791907"/>
                <a:gd name="connsiteY30" fmla="*/ 129550 h 1218180"/>
                <a:gd name="connsiteX31" fmla="*/ 1486307 w 1791907"/>
                <a:gd name="connsiteY31" fmla="*/ 104785 h 1218180"/>
                <a:gd name="connsiteX32" fmla="*/ 1572032 w 1791907"/>
                <a:gd name="connsiteY32" fmla="*/ 70495 h 1218180"/>
                <a:gd name="connsiteX33" fmla="*/ 1339622 w 1791907"/>
                <a:gd name="connsiteY33" fmla="*/ 62875 h 1218180"/>
                <a:gd name="connsiteX34" fmla="*/ 1128167 w 1791907"/>
                <a:gd name="connsiteY34" fmla="*/ 17155 h 1218180"/>
                <a:gd name="connsiteX35" fmla="*/ 918617 w 1791907"/>
                <a:gd name="connsiteY35" fmla="*/ 10 h 1218180"/>
                <a:gd name="connsiteX36" fmla="*/ 650012 w 1791907"/>
                <a:gd name="connsiteY36" fmla="*/ 19060 h 1218180"/>
                <a:gd name="connsiteX37" fmla="*/ 480467 w 1791907"/>
                <a:gd name="connsiteY37" fmla="*/ 55255 h 1218180"/>
                <a:gd name="connsiteX38" fmla="*/ 352832 w 1791907"/>
                <a:gd name="connsiteY38" fmla="*/ 144790 h 1218180"/>
                <a:gd name="connsiteX39" fmla="*/ 301397 w 1791907"/>
                <a:gd name="connsiteY39" fmla="*/ 215275 h 1218180"/>
                <a:gd name="connsiteX40" fmla="*/ 227102 w 1791907"/>
                <a:gd name="connsiteY40" fmla="*/ 278140 h 1218180"/>
                <a:gd name="connsiteX41" fmla="*/ 160427 w 1791907"/>
                <a:gd name="connsiteY41" fmla="*/ 331480 h 1218180"/>
                <a:gd name="connsiteX42" fmla="*/ 82322 w 1791907"/>
                <a:gd name="connsiteY42" fmla="*/ 485785 h 1218180"/>
                <a:gd name="connsiteX43" fmla="*/ 17552 w 1791907"/>
                <a:gd name="connsiteY43" fmla="*/ 674380 h 1218180"/>
                <a:gd name="connsiteX44" fmla="*/ 2312 w 1791907"/>
                <a:gd name="connsiteY44" fmla="*/ 735340 h 1218180"/>
                <a:gd name="connsiteX45" fmla="*/ 57557 w 1791907"/>
                <a:gd name="connsiteY45" fmla="*/ 678190 h 1218180"/>
                <a:gd name="connsiteX46" fmla="*/ 55652 w 1791907"/>
                <a:gd name="connsiteY46" fmla="*/ 910600 h 1218180"/>
                <a:gd name="connsiteX47" fmla="*/ 68987 w 1791907"/>
                <a:gd name="connsiteY47" fmla="*/ 988705 h 1218180"/>
                <a:gd name="connsiteX48" fmla="*/ 97562 w 1791907"/>
                <a:gd name="connsiteY48" fmla="*/ 891550 h 1218180"/>
                <a:gd name="connsiteX49" fmla="*/ 183287 w 1791907"/>
                <a:gd name="connsiteY49" fmla="*/ 990610 h 1218180"/>
                <a:gd name="connsiteX50" fmla="*/ 175667 w 1791907"/>
                <a:gd name="connsiteY50" fmla="*/ 866785 h 1218180"/>
                <a:gd name="connsiteX51" fmla="*/ 187097 w 1791907"/>
                <a:gd name="connsiteY51" fmla="*/ 725815 h 1218180"/>
                <a:gd name="connsiteX52" fmla="*/ 248057 w 1791907"/>
                <a:gd name="connsiteY52" fmla="*/ 889645 h 1218180"/>
                <a:gd name="connsiteX53" fmla="*/ 227102 w 1791907"/>
                <a:gd name="connsiteY53" fmla="*/ 668665 h 1218180"/>
                <a:gd name="connsiteX54" fmla="*/ 278537 w 1791907"/>
                <a:gd name="connsiteY54" fmla="*/ 495310 h 1218180"/>
                <a:gd name="connsiteX55" fmla="*/ 331877 w 1791907"/>
                <a:gd name="connsiteY55" fmla="*/ 483880 h 1218180"/>
                <a:gd name="connsiteX56" fmla="*/ 419507 w 1791907"/>
                <a:gd name="connsiteY56" fmla="*/ 579130 h 1218180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44422 w 1791907"/>
                <a:gd name="connsiteY20" fmla="*/ 1055380 h 1218181"/>
                <a:gd name="connsiteX21" fmla="*/ 1652042 w 1791907"/>
                <a:gd name="connsiteY21" fmla="*/ 904885 h 1218181"/>
                <a:gd name="connsiteX22" fmla="*/ 1653947 w 1791907"/>
                <a:gd name="connsiteY22" fmla="*/ 802015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58267 w 1791907"/>
                <a:gd name="connsiteY20" fmla="*/ 1063688 h 1218181"/>
                <a:gd name="connsiteX21" fmla="*/ 1652042 w 1791907"/>
                <a:gd name="connsiteY21" fmla="*/ 904885 h 1218181"/>
                <a:gd name="connsiteX22" fmla="*/ 1653947 w 1791907"/>
                <a:gd name="connsiteY22" fmla="*/ 802015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58267 w 1791907"/>
                <a:gd name="connsiteY20" fmla="*/ 1063688 h 1218181"/>
                <a:gd name="connsiteX21" fmla="*/ 1652042 w 1791907"/>
                <a:gd name="connsiteY21" fmla="*/ 904885 h 1218181"/>
                <a:gd name="connsiteX22" fmla="*/ 1670561 w 1791907"/>
                <a:gd name="connsiteY22" fmla="*/ 824167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58267 w 1791907"/>
                <a:gd name="connsiteY20" fmla="*/ 1063688 h 1218181"/>
                <a:gd name="connsiteX21" fmla="*/ 1671424 w 1791907"/>
                <a:gd name="connsiteY21" fmla="*/ 904885 h 1218181"/>
                <a:gd name="connsiteX22" fmla="*/ 1670561 w 1791907"/>
                <a:gd name="connsiteY22" fmla="*/ 824167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40"/>
                <a:gd name="connsiteX1" fmla="*/ 482372 w 1791907"/>
                <a:gd name="connsiteY1" fmla="*/ 516265 h 1218140"/>
                <a:gd name="connsiteX2" fmla="*/ 566192 w 1791907"/>
                <a:gd name="connsiteY2" fmla="*/ 476260 h 1218140"/>
                <a:gd name="connsiteX3" fmla="*/ 629057 w 1791907"/>
                <a:gd name="connsiteY3" fmla="*/ 577225 h 1218140"/>
                <a:gd name="connsiteX4" fmla="*/ 669062 w 1791907"/>
                <a:gd name="connsiteY4" fmla="*/ 762010 h 1218140"/>
                <a:gd name="connsiteX5" fmla="*/ 672872 w 1791907"/>
                <a:gd name="connsiteY5" fmla="*/ 914410 h 1218140"/>
                <a:gd name="connsiteX6" fmla="*/ 750977 w 1791907"/>
                <a:gd name="connsiteY6" fmla="*/ 718195 h 1218140"/>
                <a:gd name="connsiteX7" fmla="*/ 777647 w 1791907"/>
                <a:gd name="connsiteY7" fmla="*/ 582940 h 1218140"/>
                <a:gd name="connsiteX8" fmla="*/ 1040537 w 1791907"/>
                <a:gd name="connsiteY8" fmla="*/ 870595 h 1218140"/>
                <a:gd name="connsiteX9" fmla="*/ 1091972 w 1791907"/>
                <a:gd name="connsiteY9" fmla="*/ 891550 h 1218140"/>
                <a:gd name="connsiteX10" fmla="*/ 992912 w 1791907"/>
                <a:gd name="connsiteY10" fmla="*/ 723910 h 1218140"/>
                <a:gd name="connsiteX11" fmla="*/ 1194842 w 1791907"/>
                <a:gd name="connsiteY11" fmla="*/ 971560 h 1218140"/>
                <a:gd name="connsiteX12" fmla="*/ 1170077 w 1791907"/>
                <a:gd name="connsiteY12" fmla="*/ 849640 h 1218140"/>
                <a:gd name="connsiteX13" fmla="*/ 1295807 w 1791907"/>
                <a:gd name="connsiteY13" fmla="*/ 958225 h 1218140"/>
                <a:gd name="connsiteX14" fmla="*/ 1341527 w 1791907"/>
                <a:gd name="connsiteY14" fmla="*/ 1122055 h 1218140"/>
                <a:gd name="connsiteX15" fmla="*/ 1364387 w 1791907"/>
                <a:gd name="connsiteY15" fmla="*/ 996325 h 1218140"/>
                <a:gd name="connsiteX16" fmla="*/ 1396242 w 1791907"/>
                <a:gd name="connsiteY16" fmla="*/ 1216108 h 1218140"/>
                <a:gd name="connsiteX17" fmla="*/ 1432967 w 1791907"/>
                <a:gd name="connsiteY17" fmla="*/ 1101100 h 1218140"/>
                <a:gd name="connsiteX18" fmla="*/ 1537035 w 1791907"/>
                <a:gd name="connsiteY18" fmla="*/ 1020559 h 1218140"/>
                <a:gd name="connsiteX19" fmla="*/ 1612723 w 1791907"/>
                <a:gd name="connsiteY19" fmla="*/ 1026628 h 1218140"/>
                <a:gd name="connsiteX20" fmla="*/ 1658267 w 1791907"/>
                <a:gd name="connsiteY20" fmla="*/ 1063688 h 1218140"/>
                <a:gd name="connsiteX21" fmla="*/ 1671424 w 1791907"/>
                <a:gd name="connsiteY21" fmla="*/ 904885 h 1218140"/>
                <a:gd name="connsiteX22" fmla="*/ 1670561 w 1791907"/>
                <a:gd name="connsiteY22" fmla="*/ 824167 h 1218140"/>
                <a:gd name="connsiteX23" fmla="*/ 1741577 w 1791907"/>
                <a:gd name="connsiteY23" fmla="*/ 889645 h 1218140"/>
                <a:gd name="connsiteX24" fmla="*/ 1701572 w 1791907"/>
                <a:gd name="connsiteY24" fmla="*/ 716290 h 1218140"/>
                <a:gd name="connsiteX25" fmla="*/ 1701572 w 1791907"/>
                <a:gd name="connsiteY25" fmla="*/ 615325 h 1218140"/>
                <a:gd name="connsiteX26" fmla="*/ 1781582 w 1791907"/>
                <a:gd name="connsiteY26" fmla="*/ 676285 h 1218140"/>
                <a:gd name="connsiteX27" fmla="*/ 1733957 w 1791907"/>
                <a:gd name="connsiteY27" fmla="*/ 546745 h 1218140"/>
                <a:gd name="connsiteX28" fmla="*/ 1667282 w 1791907"/>
                <a:gd name="connsiteY28" fmla="*/ 396250 h 1218140"/>
                <a:gd name="connsiteX29" fmla="*/ 1497737 w 1791907"/>
                <a:gd name="connsiteY29" fmla="*/ 219085 h 1218140"/>
                <a:gd name="connsiteX30" fmla="*/ 1364387 w 1791907"/>
                <a:gd name="connsiteY30" fmla="*/ 129550 h 1218140"/>
                <a:gd name="connsiteX31" fmla="*/ 1486307 w 1791907"/>
                <a:gd name="connsiteY31" fmla="*/ 104785 h 1218140"/>
                <a:gd name="connsiteX32" fmla="*/ 1572032 w 1791907"/>
                <a:gd name="connsiteY32" fmla="*/ 70495 h 1218140"/>
                <a:gd name="connsiteX33" fmla="*/ 1339622 w 1791907"/>
                <a:gd name="connsiteY33" fmla="*/ 62875 h 1218140"/>
                <a:gd name="connsiteX34" fmla="*/ 1128167 w 1791907"/>
                <a:gd name="connsiteY34" fmla="*/ 17155 h 1218140"/>
                <a:gd name="connsiteX35" fmla="*/ 918617 w 1791907"/>
                <a:gd name="connsiteY35" fmla="*/ 10 h 1218140"/>
                <a:gd name="connsiteX36" fmla="*/ 650012 w 1791907"/>
                <a:gd name="connsiteY36" fmla="*/ 19060 h 1218140"/>
                <a:gd name="connsiteX37" fmla="*/ 480467 w 1791907"/>
                <a:gd name="connsiteY37" fmla="*/ 55255 h 1218140"/>
                <a:gd name="connsiteX38" fmla="*/ 352832 w 1791907"/>
                <a:gd name="connsiteY38" fmla="*/ 144790 h 1218140"/>
                <a:gd name="connsiteX39" fmla="*/ 301397 w 1791907"/>
                <a:gd name="connsiteY39" fmla="*/ 215275 h 1218140"/>
                <a:gd name="connsiteX40" fmla="*/ 227102 w 1791907"/>
                <a:gd name="connsiteY40" fmla="*/ 278140 h 1218140"/>
                <a:gd name="connsiteX41" fmla="*/ 160427 w 1791907"/>
                <a:gd name="connsiteY41" fmla="*/ 331480 h 1218140"/>
                <a:gd name="connsiteX42" fmla="*/ 82322 w 1791907"/>
                <a:gd name="connsiteY42" fmla="*/ 485785 h 1218140"/>
                <a:gd name="connsiteX43" fmla="*/ 17552 w 1791907"/>
                <a:gd name="connsiteY43" fmla="*/ 674380 h 1218140"/>
                <a:gd name="connsiteX44" fmla="*/ 2312 w 1791907"/>
                <a:gd name="connsiteY44" fmla="*/ 735340 h 1218140"/>
                <a:gd name="connsiteX45" fmla="*/ 57557 w 1791907"/>
                <a:gd name="connsiteY45" fmla="*/ 678190 h 1218140"/>
                <a:gd name="connsiteX46" fmla="*/ 55652 w 1791907"/>
                <a:gd name="connsiteY46" fmla="*/ 910600 h 1218140"/>
                <a:gd name="connsiteX47" fmla="*/ 68987 w 1791907"/>
                <a:gd name="connsiteY47" fmla="*/ 988705 h 1218140"/>
                <a:gd name="connsiteX48" fmla="*/ 97562 w 1791907"/>
                <a:gd name="connsiteY48" fmla="*/ 891550 h 1218140"/>
                <a:gd name="connsiteX49" fmla="*/ 183287 w 1791907"/>
                <a:gd name="connsiteY49" fmla="*/ 990610 h 1218140"/>
                <a:gd name="connsiteX50" fmla="*/ 175667 w 1791907"/>
                <a:gd name="connsiteY50" fmla="*/ 866785 h 1218140"/>
                <a:gd name="connsiteX51" fmla="*/ 187097 w 1791907"/>
                <a:gd name="connsiteY51" fmla="*/ 725815 h 1218140"/>
                <a:gd name="connsiteX52" fmla="*/ 248057 w 1791907"/>
                <a:gd name="connsiteY52" fmla="*/ 889645 h 1218140"/>
                <a:gd name="connsiteX53" fmla="*/ 227102 w 1791907"/>
                <a:gd name="connsiteY53" fmla="*/ 668665 h 1218140"/>
                <a:gd name="connsiteX54" fmla="*/ 278537 w 1791907"/>
                <a:gd name="connsiteY54" fmla="*/ 495310 h 1218140"/>
                <a:gd name="connsiteX55" fmla="*/ 331877 w 1791907"/>
                <a:gd name="connsiteY55" fmla="*/ 483880 h 1218140"/>
                <a:gd name="connsiteX56" fmla="*/ 419507 w 1791907"/>
                <a:gd name="connsiteY56" fmla="*/ 579130 h 1218140"/>
                <a:gd name="connsiteX0" fmla="*/ 419507 w 1791907"/>
                <a:gd name="connsiteY0" fmla="*/ 579130 h 1218001"/>
                <a:gd name="connsiteX1" fmla="*/ 482372 w 1791907"/>
                <a:gd name="connsiteY1" fmla="*/ 516265 h 1218001"/>
                <a:gd name="connsiteX2" fmla="*/ 566192 w 1791907"/>
                <a:gd name="connsiteY2" fmla="*/ 476260 h 1218001"/>
                <a:gd name="connsiteX3" fmla="*/ 629057 w 1791907"/>
                <a:gd name="connsiteY3" fmla="*/ 577225 h 1218001"/>
                <a:gd name="connsiteX4" fmla="*/ 669062 w 1791907"/>
                <a:gd name="connsiteY4" fmla="*/ 762010 h 1218001"/>
                <a:gd name="connsiteX5" fmla="*/ 672872 w 1791907"/>
                <a:gd name="connsiteY5" fmla="*/ 914410 h 1218001"/>
                <a:gd name="connsiteX6" fmla="*/ 750977 w 1791907"/>
                <a:gd name="connsiteY6" fmla="*/ 718195 h 1218001"/>
                <a:gd name="connsiteX7" fmla="*/ 777647 w 1791907"/>
                <a:gd name="connsiteY7" fmla="*/ 582940 h 1218001"/>
                <a:gd name="connsiteX8" fmla="*/ 1040537 w 1791907"/>
                <a:gd name="connsiteY8" fmla="*/ 870595 h 1218001"/>
                <a:gd name="connsiteX9" fmla="*/ 1091972 w 1791907"/>
                <a:gd name="connsiteY9" fmla="*/ 891550 h 1218001"/>
                <a:gd name="connsiteX10" fmla="*/ 992912 w 1791907"/>
                <a:gd name="connsiteY10" fmla="*/ 723910 h 1218001"/>
                <a:gd name="connsiteX11" fmla="*/ 1194842 w 1791907"/>
                <a:gd name="connsiteY11" fmla="*/ 971560 h 1218001"/>
                <a:gd name="connsiteX12" fmla="*/ 1170077 w 1791907"/>
                <a:gd name="connsiteY12" fmla="*/ 849640 h 1218001"/>
                <a:gd name="connsiteX13" fmla="*/ 1295807 w 1791907"/>
                <a:gd name="connsiteY13" fmla="*/ 958225 h 1218001"/>
                <a:gd name="connsiteX14" fmla="*/ 1341527 w 1791907"/>
                <a:gd name="connsiteY14" fmla="*/ 1122055 h 1218001"/>
                <a:gd name="connsiteX15" fmla="*/ 1364387 w 1791907"/>
                <a:gd name="connsiteY15" fmla="*/ 996325 h 1218001"/>
                <a:gd name="connsiteX16" fmla="*/ 1396242 w 1791907"/>
                <a:gd name="connsiteY16" fmla="*/ 1216108 h 1218001"/>
                <a:gd name="connsiteX17" fmla="*/ 1441273 w 1791907"/>
                <a:gd name="connsiteY17" fmla="*/ 1098331 h 1218001"/>
                <a:gd name="connsiteX18" fmla="*/ 1537035 w 1791907"/>
                <a:gd name="connsiteY18" fmla="*/ 1020559 h 1218001"/>
                <a:gd name="connsiteX19" fmla="*/ 1612723 w 1791907"/>
                <a:gd name="connsiteY19" fmla="*/ 1026628 h 1218001"/>
                <a:gd name="connsiteX20" fmla="*/ 1658267 w 1791907"/>
                <a:gd name="connsiteY20" fmla="*/ 1063688 h 1218001"/>
                <a:gd name="connsiteX21" fmla="*/ 1671424 w 1791907"/>
                <a:gd name="connsiteY21" fmla="*/ 904885 h 1218001"/>
                <a:gd name="connsiteX22" fmla="*/ 1670561 w 1791907"/>
                <a:gd name="connsiteY22" fmla="*/ 824167 h 1218001"/>
                <a:gd name="connsiteX23" fmla="*/ 1741577 w 1791907"/>
                <a:gd name="connsiteY23" fmla="*/ 889645 h 1218001"/>
                <a:gd name="connsiteX24" fmla="*/ 1701572 w 1791907"/>
                <a:gd name="connsiteY24" fmla="*/ 716290 h 1218001"/>
                <a:gd name="connsiteX25" fmla="*/ 1701572 w 1791907"/>
                <a:gd name="connsiteY25" fmla="*/ 615325 h 1218001"/>
                <a:gd name="connsiteX26" fmla="*/ 1781582 w 1791907"/>
                <a:gd name="connsiteY26" fmla="*/ 676285 h 1218001"/>
                <a:gd name="connsiteX27" fmla="*/ 1733957 w 1791907"/>
                <a:gd name="connsiteY27" fmla="*/ 546745 h 1218001"/>
                <a:gd name="connsiteX28" fmla="*/ 1667282 w 1791907"/>
                <a:gd name="connsiteY28" fmla="*/ 396250 h 1218001"/>
                <a:gd name="connsiteX29" fmla="*/ 1497737 w 1791907"/>
                <a:gd name="connsiteY29" fmla="*/ 219085 h 1218001"/>
                <a:gd name="connsiteX30" fmla="*/ 1364387 w 1791907"/>
                <a:gd name="connsiteY30" fmla="*/ 129550 h 1218001"/>
                <a:gd name="connsiteX31" fmla="*/ 1486307 w 1791907"/>
                <a:gd name="connsiteY31" fmla="*/ 104785 h 1218001"/>
                <a:gd name="connsiteX32" fmla="*/ 1572032 w 1791907"/>
                <a:gd name="connsiteY32" fmla="*/ 70495 h 1218001"/>
                <a:gd name="connsiteX33" fmla="*/ 1339622 w 1791907"/>
                <a:gd name="connsiteY33" fmla="*/ 62875 h 1218001"/>
                <a:gd name="connsiteX34" fmla="*/ 1128167 w 1791907"/>
                <a:gd name="connsiteY34" fmla="*/ 17155 h 1218001"/>
                <a:gd name="connsiteX35" fmla="*/ 918617 w 1791907"/>
                <a:gd name="connsiteY35" fmla="*/ 10 h 1218001"/>
                <a:gd name="connsiteX36" fmla="*/ 650012 w 1791907"/>
                <a:gd name="connsiteY36" fmla="*/ 19060 h 1218001"/>
                <a:gd name="connsiteX37" fmla="*/ 480467 w 1791907"/>
                <a:gd name="connsiteY37" fmla="*/ 55255 h 1218001"/>
                <a:gd name="connsiteX38" fmla="*/ 352832 w 1791907"/>
                <a:gd name="connsiteY38" fmla="*/ 144790 h 1218001"/>
                <a:gd name="connsiteX39" fmla="*/ 301397 w 1791907"/>
                <a:gd name="connsiteY39" fmla="*/ 215275 h 1218001"/>
                <a:gd name="connsiteX40" fmla="*/ 227102 w 1791907"/>
                <a:gd name="connsiteY40" fmla="*/ 278140 h 1218001"/>
                <a:gd name="connsiteX41" fmla="*/ 160427 w 1791907"/>
                <a:gd name="connsiteY41" fmla="*/ 331480 h 1218001"/>
                <a:gd name="connsiteX42" fmla="*/ 82322 w 1791907"/>
                <a:gd name="connsiteY42" fmla="*/ 485785 h 1218001"/>
                <a:gd name="connsiteX43" fmla="*/ 17552 w 1791907"/>
                <a:gd name="connsiteY43" fmla="*/ 674380 h 1218001"/>
                <a:gd name="connsiteX44" fmla="*/ 2312 w 1791907"/>
                <a:gd name="connsiteY44" fmla="*/ 735340 h 1218001"/>
                <a:gd name="connsiteX45" fmla="*/ 57557 w 1791907"/>
                <a:gd name="connsiteY45" fmla="*/ 678190 h 1218001"/>
                <a:gd name="connsiteX46" fmla="*/ 55652 w 1791907"/>
                <a:gd name="connsiteY46" fmla="*/ 910600 h 1218001"/>
                <a:gd name="connsiteX47" fmla="*/ 68987 w 1791907"/>
                <a:gd name="connsiteY47" fmla="*/ 988705 h 1218001"/>
                <a:gd name="connsiteX48" fmla="*/ 97562 w 1791907"/>
                <a:gd name="connsiteY48" fmla="*/ 891550 h 1218001"/>
                <a:gd name="connsiteX49" fmla="*/ 183287 w 1791907"/>
                <a:gd name="connsiteY49" fmla="*/ 990610 h 1218001"/>
                <a:gd name="connsiteX50" fmla="*/ 175667 w 1791907"/>
                <a:gd name="connsiteY50" fmla="*/ 866785 h 1218001"/>
                <a:gd name="connsiteX51" fmla="*/ 187097 w 1791907"/>
                <a:gd name="connsiteY51" fmla="*/ 725815 h 1218001"/>
                <a:gd name="connsiteX52" fmla="*/ 248057 w 1791907"/>
                <a:gd name="connsiteY52" fmla="*/ 889645 h 1218001"/>
                <a:gd name="connsiteX53" fmla="*/ 227102 w 1791907"/>
                <a:gd name="connsiteY53" fmla="*/ 668665 h 1218001"/>
                <a:gd name="connsiteX54" fmla="*/ 278537 w 1791907"/>
                <a:gd name="connsiteY54" fmla="*/ 495310 h 1218001"/>
                <a:gd name="connsiteX55" fmla="*/ 331877 w 1791907"/>
                <a:gd name="connsiteY55" fmla="*/ 483880 h 1218001"/>
                <a:gd name="connsiteX56" fmla="*/ 419507 w 1791907"/>
                <a:gd name="connsiteY56" fmla="*/ 579130 h 1218001"/>
                <a:gd name="connsiteX0" fmla="*/ 419507 w 1791907"/>
                <a:gd name="connsiteY0" fmla="*/ 579130 h 1217972"/>
                <a:gd name="connsiteX1" fmla="*/ 482372 w 1791907"/>
                <a:gd name="connsiteY1" fmla="*/ 516265 h 1217972"/>
                <a:gd name="connsiteX2" fmla="*/ 566192 w 1791907"/>
                <a:gd name="connsiteY2" fmla="*/ 476260 h 1217972"/>
                <a:gd name="connsiteX3" fmla="*/ 629057 w 1791907"/>
                <a:gd name="connsiteY3" fmla="*/ 577225 h 1217972"/>
                <a:gd name="connsiteX4" fmla="*/ 669062 w 1791907"/>
                <a:gd name="connsiteY4" fmla="*/ 762010 h 1217972"/>
                <a:gd name="connsiteX5" fmla="*/ 672872 w 1791907"/>
                <a:gd name="connsiteY5" fmla="*/ 914410 h 1217972"/>
                <a:gd name="connsiteX6" fmla="*/ 750977 w 1791907"/>
                <a:gd name="connsiteY6" fmla="*/ 718195 h 1217972"/>
                <a:gd name="connsiteX7" fmla="*/ 777647 w 1791907"/>
                <a:gd name="connsiteY7" fmla="*/ 582940 h 1217972"/>
                <a:gd name="connsiteX8" fmla="*/ 1040537 w 1791907"/>
                <a:gd name="connsiteY8" fmla="*/ 870595 h 1217972"/>
                <a:gd name="connsiteX9" fmla="*/ 1091972 w 1791907"/>
                <a:gd name="connsiteY9" fmla="*/ 891550 h 1217972"/>
                <a:gd name="connsiteX10" fmla="*/ 992912 w 1791907"/>
                <a:gd name="connsiteY10" fmla="*/ 723910 h 1217972"/>
                <a:gd name="connsiteX11" fmla="*/ 1194842 w 1791907"/>
                <a:gd name="connsiteY11" fmla="*/ 971560 h 1217972"/>
                <a:gd name="connsiteX12" fmla="*/ 1170077 w 1791907"/>
                <a:gd name="connsiteY12" fmla="*/ 849640 h 1217972"/>
                <a:gd name="connsiteX13" fmla="*/ 1295807 w 1791907"/>
                <a:gd name="connsiteY13" fmla="*/ 958225 h 1217972"/>
                <a:gd name="connsiteX14" fmla="*/ 1341527 w 1791907"/>
                <a:gd name="connsiteY14" fmla="*/ 1122055 h 1217972"/>
                <a:gd name="connsiteX15" fmla="*/ 1364387 w 1791907"/>
                <a:gd name="connsiteY15" fmla="*/ 996325 h 1217972"/>
                <a:gd name="connsiteX16" fmla="*/ 1396242 w 1791907"/>
                <a:gd name="connsiteY16" fmla="*/ 1216108 h 1217972"/>
                <a:gd name="connsiteX17" fmla="*/ 1441273 w 1791907"/>
                <a:gd name="connsiteY17" fmla="*/ 1098331 h 1217972"/>
                <a:gd name="connsiteX18" fmla="*/ 1542572 w 1791907"/>
                <a:gd name="connsiteY18" fmla="*/ 1031635 h 1217972"/>
                <a:gd name="connsiteX19" fmla="*/ 1612723 w 1791907"/>
                <a:gd name="connsiteY19" fmla="*/ 1026628 h 1217972"/>
                <a:gd name="connsiteX20" fmla="*/ 1658267 w 1791907"/>
                <a:gd name="connsiteY20" fmla="*/ 1063688 h 1217972"/>
                <a:gd name="connsiteX21" fmla="*/ 1671424 w 1791907"/>
                <a:gd name="connsiteY21" fmla="*/ 904885 h 1217972"/>
                <a:gd name="connsiteX22" fmla="*/ 1670561 w 1791907"/>
                <a:gd name="connsiteY22" fmla="*/ 824167 h 1217972"/>
                <a:gd name="connsiteX23" fmla="*/ 1741577 w 1791907"/>
                <a:gd name="connsiteY23" fmla="*/ 889645 h 1217972"/>
                <a:gd name="connsiteX24" fmla="*/ 1701572 w 1791907"/>
                <a:gd name="connsiteY24" fmla="*/ 716290 h 1217972"/>
                <a:gd name="connsiteX25" fmla="*/ 1701572 w 1791907"/>
                <a:gd name="connsiteY25" fmla="*/ 615325 h 1217972"/>
                <a:gd name="connsiteX26" fmla="*/ 1781582 w 1791907"/>
                <a:gd name="connsiteY26" fmla="*/ 676285 h 1217972"/>
                <a:gd name="connsiteX27" fmla="*/ 1733957 w 1791907"/>
                <a:gd name="connsiteY27" fmla="*/ 546745 h 1217972"/>
                <a:gd name="connsiteX28" fmla="*/ 1667282 w 1791907"/>
                <a:gd name="connsiteY28" fmla="*/ 396250 h 1217972"/>
                <a:gd name="connsiteX29" fmla="*/ 1497737 w 1791907"/>
                <a:gd name="connsiteY29" fmla="*/ 219085 h 1217972"/>
                <a:gd name="connsiteX30" fmla="*/ 1364387 w 1791907"/>
                <a:gd name="connsiteY30" fmla="*/ 129550 h 1217972"/>
                <a:gd name="connsiteX31" fmla="*/ 1486307 w 1791907"/>
                <a:gd name="connsiteY31" fmla="*/ 104785 h 1217972"/>
                <a:gd name="connsiteX32" fmla="*/ 1572032 w 1791907"/>
                <a:gd name="connsiteY32" fmla="*/ 70495 h 1217972"/>
                <a:gd name="connsiteX33" fmla="*/ 1339622 w 1791907"/>
                <a:gd name="connsiteY33" fmla="*/ 62875 h 1217972"/>
                <a:gd name="connsiteX34" fmla="*/ 1128167 w 1791907"/>
                <a:gd name="connsiteY34" fmla="*/ 17155 h 1217972"/>
                <a:gd name="connsiteX35" fmla="*/ 918617 w 1791907"/>
                <a:gd name="connsiteY35" fmla="*/ 10 h 1217972"/>
                <a:gd name="connsiteX36" fmla="*/ 650012 w 1791907"/>
                <a:gd name="connsiteY36" fmla="*/ 19060 h 1217972"/>
                <a:gd name="connsiteX37" fmla="*/ 480467 w 1791907"/>
                <a:gd name="connsiteY37" fmla="*/ 55255 h 1217972"/>
                <a:gd name="connsiteX38" fmla="*/ 352832 w 1791907"/>
                <a:gd name="connsiteY38" fmla="*/ 144790 h 1217972"/>
                <a:gd name="connsiteX39" fmla="*/ 301397 w 1791907"/>
                <a:gd name="connsiteY39" fmla="*/ 215275 h 1217972"/>
                <a:gd name="connsiteX40" fmla="*/ 227102 w 1791907"/>
                <a:gd name="connsiteY40" fmla="*/ 278140 h 1217972"/>
                <a:gd name="connsiteX41" fmla="*/ 160427 w 1791907"/>
                <a:gd name="connsiteY41" fmla="*/ 331480 h 1217972"/>
                <a:gd name="connsiteX42" fmla="*/ 82322 w 1791907"/>
                <a:gd name="connsiteY42" fmla="*/ 485785 h 1217972"/>
                <a:gd name="connsiteX43" fmla="*/ 17552 w 1791907"/>
                <a:gd name="connsiteY43" fmla="*/ 674380 h 1217972"/>
                <a:gd name="connsiteX44" fmla="*/ 2312 w 1791907"/>
                <a:gd name="connsiteY44" fmla="*/ 735340 h 1217972"/>
                <a:gd name="connsiteX45" fmla="*/ 57557 w 1791907"/>
                <a:gd name="connsiteY45" fmla="*/ 678190 h 1217972"/>
                <a:gd name="connsiteX46" fmla="*/ 55652 w 1791907"/>
                <a:gd name="connsiteY46" fmla="*/ 910600 h 1217972"/>
                <a:gd name="connsiteX47" fmla="*/ 68987 w 1791907"/>
                <a:gd name="connsiteY47" fmla="*/ 988705 h 1217972"/>
                <a:gd name="connsiteX48" fmla="*/ 97562 w 1791907"/>
                <a:gd name="connsiteY48" fmla="*/ 891550 h 1217972"/>
                <a:gd name="connsiteX49" fmla="*/ 183287 w 1791907"/>
                <a:gd name="connsiteY49" fmla="*/ 990610 h 1217972"/>
                <a:gd name="connsiteX50" fmla="*/ 175667 w 1791907"/>
                <a:gd name="connsiteY50" fmla="*/ 866785 h 1217972"/>
                <a:gd name="connsiteX51" fmla="*/ 187097 w 1791907"/>
                <a:gd name="connsiteY51" fmla="*/ 725815 h 1217972"/>
                <a:gd name="connsiteX52" fmla="*/ 248057 w 1791907"/>
                <a:gd name="connsiteY52" fmla="*/ 889645 h 1217972"/>
                <a:gd name="connsiteX53" fmla="*/ 227102 w 1791907"/>
                <a:gd name="connsiteY53" fmla="*/ 668665 h 1217972"/>
                <a:gd name="connsiteX54" fmla="*/ 278537 w 1791907"/>
                <a:gd name="connsiteY54" fmla="*/ 495310 h 1217972"/>
                <a:gd name="connsiteX55" fmla="*/ 331877 w 1791907"/>
                <a:gd name="connsiteY55" fmla="*/ 483880 h 1217972"/>
                <a:gd name="connsiteX56" fmla="*/ 419507 w 1791907"/>
                <a:gd name="connsiteY56" fmla="*/ 579130 h 1217972"/>
                <a:gd name="connsiteX0" fmla="*/ 419507 w 1791907"/>
                <a:gd name="connsiteY0" fmla="*/ 579130 h 1217972"/>
                <a:gd name="connsiteX1" fmla="*/ 482372 w 1791907"/>
                <a:gd name="connsiteY1" fmla="*/ 516265 h 1217972"/>
                <a:gd name="connsiteX2" fmla="*/ 566192 w 1791907"/>
                <a:gd name="connsiteY2" fmla="*/ 476260 h 1217972"/>
                <a:gd name="connsiteX3" fmla="*/ 629057 w 1791907"/>
                <a:gd name="connsiteY3" fmla="*/ 577225 h 1217972"/>
                <a:gd name="connsiteX4" fmla="*/ 669062 w 1791907"/>
                <a:gd name="connsiteY4" fmla="*/ 762010 h 1217972"/>
                <a:gd name="connsiteX5" fmla="*/ 672872 w 1791907"/>
                <a:gd name="connsiteY5" fmla="*/ 914410 h 1217972"/>
                <a:gd name="connsiteX6" fmla="*/ 750977 w 1791907"/>
                <a:gd name="connsiteY6" fmla="*/ 718195 h 1217972"/>
                <a:gd name="connsiteX7" fmla="*/ 777647 w 1791907"/>
                <a:gd name="connsiteY7" fmla="*/ 582940 h 1217972"/>
                <a:gd name="connsiteX8" fmla="*/ 1040537 w 1791907"/>
                <a:gd name="connsiteY8" fmla="*/ 870595 h 1217972"/>
                <a:gd name="connsiteX9" fmla="*/ 1091972 w 1791907"/>
                <a:gd name="connsiteY9" fmla="*/ 891550 h 1217972"/>
                <a:gd name="connsiteX10" fmla="*/ 992912 w 1791907"/>
                <a:gd name="connsiteY10" fmla="*/ 723910 h 1217972"/>
                <a:gd name="connsiteX11" fmla="*/ 1194842 w 1791907"/>
                <a:gd name="connsiteY11" fmla="*/ 971560 h 1217972"/>
                <a:gd name="connsiteX12" fmla="*/ 1170077 w 1791907"/>
                <a:gd name="connsiteY12" fmla="*/ 849640 h 1217972"/>
                <a:gd name="connsiteX13" fmla="*/ 1295807 w 1791907"/>
                <a:gd name="connsiteY13" fmla="*/ 958225 h 1217972"/>
                <a:gd name="connsiteX14" fmla="*/ 1341527 w 1791907"/>
                <a:gd name="connsiteY14" fmla="*/ 1122055 h 1217972"/>
                <a:gd name="connsiteX15" fmla="*/ 1364387 w 1791907"/>
                <a:gd name="connsiteY15" fmla="*/ 996325 h 1217972"/>
                <a:gd name="connsiteX16" fmla="*/ 1396242 w 1791907"/>
                <a:gd name="connsiteY16" fmla="*/ 1216108 h 1217972"/>
                <a:gd name="connsiteX17" fmla="*/ 1457887 w 1791907"/>
                <a:gd name="connsiteY17" fmla="*/ 1098331 h 1217972"/>
                <a:gd name="connsiteX18" fmla="*/ 1542572 w 1791907"/>
                <a:gd name="connsiteY18" fmla="*/ 1031635 h 1217972"/>
                <a:gd name="connsiteX19" fmla="*/ 1612723 w 1791907"/>
                <a:gd name="connsiteY19" fmla="*/ 1026628 h 1217972"/>
                <a:gd name="connsiteX20" fmla="*/ 1658267 w 1791907"/>
                <a:gd name="connsiteY20" fmla="*/ 1063688 h 1217972"/>
                <a:gd name="connsiteX21" fmla="*/ 1671424 w 1791907"/>
                <a:gd name="connsiteY21" fmla="*/ 904885 h 1217972"/>
                <a:gd name="connsiteX22" fmla="*/ 1670561 w 1791907"/>
                <a:gd name="connsiteY22" fmla="*/ 824167 h 1217972"/>
                <a:gd name="connsiteX23" fmla="*/ 1741577 w 1791907"/>
                <a:gd name="connsiteY23" fmla="*/ 889645 h 1217972"/>
                <a:gd name="connsiteX24" fmla="*/ 1701572 w 1791907"/>
                <a:gd name="connsiteY24" fmla="*/ 716290 h 1217972"/>
                <a:gd name="connsiteX25" fmla="*/ 1701572 w 1791907"/>
                <a:gd name="connsiteY25" fmla="*/ 615325 h 1217972"/>
                <a:gd name="connsiteX26" fmla="*/ 1781582 w 1791907"/>
                <a:gd name="connsiteY26" fmla="*/ 676285 h 1217972"/>
                <a:gd name="connsiteX27" fmla="*/ 1733957 w 1791907"/>
                <a:gd name="connsiteY27" fmla="*/ 546745 h 1217972"/>
                <a:gd name="connsiteX28" fmla="*/ 1667282 w 1791907"/>
                <a:gd name="connsiteY28" fmla="*/ 396250 h 1217972"/>
                <a:gd name="connsiteX29" fmla="*/ 1497737 w 1791907"/>
                <a:gd name="connsiteY29" fmla="*/ 219085 h 1217972"/>
                <a:gd name="connsiteX30" fmla="*/ 1364387 w 1791907"/>
                <a:gd name="connsiteY30" fmla="*/ 129550 h 1217972"/>
                <a:gd name="connsiteX31" fmla="*/ 1486307 w 1791907"/>
                <a:gd name="connsiteY31" fmla="*/ 104785 h 1217972"/>
                <a:gd name="connsiteX32" fmla="*/ 1572032 w 1791907"/>
                <a:gd name="connsiteY32" fmla="*/ 70495 h 1217972"/>
                <a:gd name="connsiteX33" fmla="*/ 1339622 w 1791907"/>
                <a:gd name="connsiteY33" fmla="*/ 62875 h 1217972"/>
                <a:gd name="connsiteX34" fmla="*/ 1128167 w 1791907"/>
                <a:gd name="connsiteY34" fmla="*/ 17155 h 1217972"/>
                <a:gd name="connsiteX35" fmla="*/ 918617 w 1791907"/>
                <a:gd name="connsiteY35" fmla="*/ 10 h 1217972"/>
                <a:gd name="connsiteX36" fmla="*/ 650012 w 1791907"/>
                <a:gd name="connsiteY36" fmla="*/ 19060 h 1217972"/>
                <a:gd name="connsiteX37" fmla="*/ 480467 w 1791907"/>
                <a:gd name="connsiteY37" fmla="*/ 55255 h 1217972"/>
                <a:gd name="connsiteX38" fmla="*/ 352832 w 1791907"/>
                <a:gd name="connsiteY38" fmla="*/ 144790 h 1217972"/>
                <a:gd name="connsiteX39" fmla="*/ 301397 w 1791907"/>
                <a:gd name="connsiteY39" fmla="*/ 215275 h 1217972"/>
                <a:gd name="connsiteX40" fmla="*/ 227102 w 1791907"/>
                <a:gd name="connsiteY40" fmla="*/ 278140 h 1217972"/>
                <a:gd name="connsiteX41" fmla="*/ 160427 w 1791907"/>
                <a:gd name="connsiteY41" fmla="*/ 331480 h 1217972"/>
                <a:gd name="connsiteX42" fmla="*/ 82322 w 1791907"/>
                <a:gd name="connsiteY42" fmla="*/ 485785 h 1217972"/>
                <a:gd name="connsiteX43" fmla="*/ 17552 w 1791907"/>
                <a:gd name="connsiteY43" fmla="*/ 674380 h 1217972"/>
                <a:gd name="connsiteX44" fmla="*/ 2312 w 1791907"/>
                <a:gd name="connsiteY44" fmla="*/ 735340 h 1217972"/>
                <a:gd name="connsiteX45" fmla="*/ 57557 w 1791907"/>
                <a:gd name="connsiteY45" fmla="*/ 678190 h 1217972"/>
                <a:gd name="connsiteX46" fmla="*/ 55652 w 1791907"/>
                <a:gd name="connsiteY46" fmla="*/ 910600 h 1217972"/>
                <a:gd name="connsiteX47" fmla="*/ 68987 w 1791907"/>
                <a:gd name="connsiteY47" fmla="*/ 988705 h 1217972"/>
                <a:gd name="connsiteX48" fmla="*/ 97562 w 1791907"/>
                <a:gd name="connsiteY48" fmla="*/ 891550 h 1217972"/>
                <a:gd name="connsiteX49" fmla="*/ 183287 w 1791907"/>
                <a:gd name="connsiteY49" fmla="*/ 990610 h 1217972"/>
                <a:gd name="connsiteX50" fmla="*/ 175667 w 1791907"/>
                <a:gd name="connsiteY50" fmla="*/ 866785 h 1217972"/>
                <a:gd name="connsiteX51" fmla="*/ 187097 w 1791907"/>
                <a:gd name="connsiteY51" fmla="*/ 725815 h 1217972"/>
                <a:gd name="connsiteX52" fmla="*/ 248057 w 1791907"/>
                <a:gd name="connsiteY52" fmla="*/ 889645 h 1217972"/>
                <a:gd name="connsiteX53" fmla="*/ 227102 w 1791907"/>
                <a:gd name="connsiteY53" fmla="*/ 668665 h 1217972"/>
                <a:gd name="connsiteX54" fmla="*/ 278537 w 1791907"/>
                <a:gd name="connsiteY54" fmla="*/ 495310 h 1217972"/>
                <a:gd name="connsiteX55" fmla="*/ 331877 w 1791907"/>
                <a:gd name="connsiteY55" fmla="*/ 483880 h 1217972"/>
                <a:gd name="connsiteX56" fmla="*/ 419507 w 1791907"/>
                <a:gd name="connsiteY56" fmla="*/ 579130 h 1217972"/>
                <a:gd name="connsiteX0" fmla="*/ 419507 w 1791907"/>
                <a:gd name="connsiteY0" fmla="*/ 579130 h 1217972"/>
                <a:gd name="connsiteX1" fmla="*/ 482372 w 1791907"/>
                <a:gd name="connsiteY1" fmla="*/ 516265 h 1217972"/>
                <a:gd name="connsiteX2" fmla="*/ 566192 w 1791907"/>
                <a:gd name="connsiteY2" fmla="*/ 476260 h 1217972"/>
                <a:gd name="connsiteX3" fmla="*/ 629057 w 1791907"/>
                <a:gd name="connsiteY3" fmla="*/ 577225 h 1217972"/>
                <a:gd name="connsiteX4" fmla="*/ 669062 w 1791907"/>
                <a:gd name="connsiteY4" fmla="*/ 762010 h 1217972"/>
                <a:gd name="connsiteX5" fmla="*/ 672872 w 1791907"/>
                <a:gd name="connsiteY5" fmla="*/ 914410 h 1217972"/>
                <a:gd name="connsiteX6" fmla="*/ 750977 w 1791907"/>
                <a:gd name="connsiteY6" fmla="*/ 718195 h 1217972"/>
                <a:gd name="connsiteX7" fmla="*/ 777647 w 1791907"/>
                <a:gd name="connsiteY7" fmla="*/ 582940 h 1217972"/>
                <a:gd name="connsiteX8" fmla="*/ 1040537 w 1791907"/>
                <a:gd name="connsiteY8" fmla="*/ 870595 h 1217972"/>
                <a:gd name="connsiteX9" fmla="*/ 1091972 w 1791907"/>
                <a:gd name="connsiteY9" fmla="*/ 891550 h 1217972"/>
                <a:gd name="connsiteX10" fmla="*/ 992912 w 1791907"/>
                <a:gd name="connsiteY10" fmla="*/ 723910 h 1217972"/>
                <a:gd name="connsiteX11" fmla="*/ 1194842 w 1791907"/>
                <a:gd name="connsiteY11" fmla="*/ 971560 h 1217972"/>
                <a:gd name="connsiteX12" fmla="*/ 1170077 w 1791907"/>
                <a:gd name="connsiteY12" fmla="*/ 849640 h 1217972"/>
                <a:gd name="connsiteX13" fmla="*/ 1295807 w 1791907"/>
                <a:gd name="connsiteY13" fmla="*/ 958225 h 1217972"/>
                <a:gd name="connsiteX14" fmla="*/ 1341527 w 1791907"/>
                <a:gd name="connsiteY14" fmla="*/ 1122055 h 1217972"/>
                <a:gd name="connsiteX15" fmla="*/ 1364387 w 1791907"/>
                <a:gd name="connsiteY15" fmla="*/ 996325 h 1217972"/>
                <a:gd name="connsiteX16" fmla="*/ 1396242 w 1791907"/>
                <a:gd name="connsiteY16" fmla="*/ 1216108 h 1217972"/>
                <a:gd name="connsiteX17" fmla="*/ 1457887 w 1791907"/>
                <a:gd name="connsiteY17" fmla="*/ 1098331 h 1217972"/>
                <a:gd name="connsiteX18" fmla="*/ 1542572 w 1791907"/>
                <a:gd name="connsiteY18" fmla="*/ 1031635 h 1217972"/>
                <a:gd name="connsiteX19" fmla="*/ 1612723 w 1791907"/>
                <a:gd name="connsiteY19" fmla="*/ 1026628 h 1217972"/>
                <a:gd name="connsiteX20" fmla="*/ 1663804 w 1791907"/>
                <a:gd name="connsiteY20" fmla="*/ 1091377 h 1217972"/>
                <a:gd name="connsiteX21" fmla="*/ 1671424 w 1791907"/>
                <a:gd name="connsiteY21" fmla="*/ 904885 h 1217972"/>
                <a:gd name="connsiteX22" fmla="*/ 1670561 w 1791907"/>
                <a:gd name="connsiteY22" fmla="*/ 824167 h 1217972"/>
                <a:gd name="connsiteX23" fmla="*/ 1741577 w 1791907"/>
                <a:gd name="connsiteY23" fmla="*/ 889645 h 1217972"/>
                <a:gd name="connsiteX24" fmla="*/ 1701572 w 1791907"/>
                <a:gd name="connsiteY24" fmla="*/ 716290 h 1217972"/>
                <a:gd name="connsiteX25" fmla="*/ 1701572 w 1791907"/>
                <a:gd name="connsiteY25" fmla="*/ 615325 h 1217972"/>
                <a:gd name="connsiteX26" fmla="*/ 1781582 w 1791907"/>
                <a:gd name="connsiteY26" fmla="*/ 676285 h 1217972"/>
                <a:gd name="connsiteX27" fmla="*/ 1733957 w 1791907"/>
                <a:gd name="connsiteY27" fmla="*/ 546745 h 1217972"/>
                <a:gd name="connsiteX28" fmla="*/ 1667282 w 1791907"/>
                <a:gd name="connsiteY28" fmla="*/ 396250 h 1217972"/>
                <a:gd name="connsiteX29" fmla="*/ 1497737 w 1791907"/>
                <a:gd name="connsiteY29" fmla="*/ 219085 h 1217972"/>
                <a:gd name="connsiteX30" fmla="*/ 1364387 w 1791907"/>
                <a:gd name="connsiteY30" fmla="*/ 129550 h 1217972"/>
                <a:gd name="connsiteX31" fmla="*/ 1486307 w 1791907"/>
                <a:gd name="connsiteY31" fmla="*/ 104785 h 1217972"/>
                <a:gd name="connsiteX32" fmla="*/ 1572032 w 1791907"/>
                <a:gd name="connsiteY32" fmla="*/ 70495 h 1217972"/>
                <a:gd name="connsiteX33" fmla="*/ 1339622 w 1791907"/>
                <a:gd name="connsiteY33" fmla="*/ 62875 h 1217972"/>
                <a:gd name="connsiteX34" fmla="*/ 1128167 w 1791907"/>
                <a:gd name="connsiteY34" fmla="*/ 17155 h 1217972"/>
                <a:gd name="connsiteX35" fmla="*/ 918617 w 1791907"/>
                <a:gd name="connsiteY35" fmla="*/ 10 h 1217972"/>
                <a:gd name="connsiteX36" fmla="*/ 650012 w 1791907"/>
                <a:gd name="connsiteY36" fmla="*/ 19060 h 1217972"/>
                <a:gd name="connsiteX37" fmla="*/ 480467 w 1791907"/>
                <a:gd name="connsiteY37" fmla="*/ 55255 h 1217972"/>
                <a:gd name="connsiteX38" fmla="*/ 352832 w 1791907"/>
                <a:gd name="connsiteY38" fmla="*/ 144790 h 1217972"/>
                <a:gd name="connsiteX39" fmla="*/ 301397 w 1791907"/>
                <a:gd name="connsiteY39" fmla="*/ 215275 h 1217972"/>
                <a:gd name="connsiteX40" fmla="*/ 227102 w 1791907"/>
                <a:gd name="connsiteY40" fmla="*/ 278140 h 1217972"/>
                <a:gd name="connsiteX41" fmla="*/ 160427 w 1791907"/>
                <a:gd name="connsiteY41" fmla="*/ 331480 h 1217972"/>
                <a:gd name="connsiteX42" fmla="*/ 82322 w 1791907"/>
                <a:gd name="connsiteY42" fmla="*/ 485785 h 1217972"/>
                <a:gd name="connsiteX43" fmla="*/ 17552 w 1791907"/>
                <a:gd name="connsiteY43" fmla="*/ 674380 h 1217972"/>
                <a:gd name="connsiteX44" fmla="*/ 2312 w 1791907"/>
                <a:gd name="connsiteY44" fmla="*/ 735340 h 1217972"/>
                <a:gd name="connsiteX45" fmla="*/ 57557 w 1791907"/>
                <a:gd name="connsiteY45" fmla="*/ 678190 h 1217972"/>
                <a:gd name="connsiteX46" fmla="*/ 55652 w 1791907"/>
                <a:gd name="connsiteY46" fmla="*/ 910600 h 1217972"/>
                <a:gd name="connsiteX47" fmla="*/ 68987 w 1791907"/>
                <a:gd name="connsiteY47" fmla="*/ 988705 h 1217972"/>
                <a:gd name="connsiteX48" fmla="*/ 97562 w 1791907"/>
                <a:gd name="connsiteY48" fmla="*/ 891550 h 1217972"/>
                <a:gd name="connsiteX49" fmla="*/ 183287 w 1791907"/>
                <a:gd name="connsiteY49" fmla="*/ 990610 h 1217972"/>
                <a:gd name="connsiteX50" fmla="*/ 175667 w 1791907"/>
                <a:gd name="connsiteY50" fmla="*/ 866785 h 1217972"/>
                <a:gd name="connsiteX51" fmla="*/ 187097 w 1791907"/>
                <a:gd name="connsiteY51" fmla="*/ 725815 h 1217972"/>
                <a:gd name="connsiteX52" fmla="*/ 248057 w 1791907"/>
                <a:gd name="connsiteY52" fmla="*/ 889645 h 1217972"/>
                <a:gd name="connsiteX53" fmla="*/ 227102 w 1791907"/>
                <a:gd name="connsiteY53" fmla="*/ 668665 h 1217972"/>
                <a:gd name="connsiteX54" fmla="*/ 278537 w 1791907"/>
                <a:gd name="connsiteY54" fmla="*/ 495310 h 1217972"/>
                <a:gd name="connsiteX55" fmla="*/ 331877 w 1791907"/>
                <a:gd name="connsiteY55" fmla="*/ 483880 h 1217972"/>
                <a:gd name="connsiteX56" fmla="*/ 419507 w 1791907"/>
                <a:gd name="connsiteY56" fmla="*/ 579130 h 1217972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12723 w 1791907"/>
                <a:gd name="connsiteY19" fmla="*/ 102662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12723 w 1791907"/>
                <a:gd name="connsiteY19" fmla="*/ 102662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9683 w 1791907"/>
                <a:gd name="connsiteY19" fmla="*/ 1023635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507635 w 1791907"/>
                <a:gd name="connsiteY0" fmla="*/ 585116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72685 w 1791907"/>
                <a:gd name="connsiteY53" fmla="*/ 668665 h 1217958"/>
                <a:gd name="connsiteX54" fmla="*/ 278537 w 1791907"/>
                <a:gd name="connsiteY54" fmla="*/ 495310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72685 w 1791907"/>
                <a:gd name="connsiteY53" fmla="*/ 668665 h 1217958"/>
                <a:gd name="connsiteX54" fmla="*/ 302847 w 1791907"/>
                <a:gd name="connsiteY54" fmla="*/ 507283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02847 w 1791907"/>
                <a:gd name="connsiteY54" fmla="*/ 507283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02847 w 1791907"/>
                <a:gd name="connsiteY54" fmla="*/ 507283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02847 w 1791907"/>
                <a:gd name="connsiteY54" fmla="*/ 507283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33236 w 1791907"/>
                <a:gd name="connsiteY54" fmla="*/ 528236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20892 w 1791907"/>
                <a:gd name="connsiteY2" fmla="*/ 479252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20892 w 1791907"/>
                <a:gd name="connsiteY2" fmla="*/ 479252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20892 w 1791907"/>
                <a:gd name="connsiteY2" fmla="*/ 479252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48657 w 1791907"/>
                <a:gd name="connsiteY53" fmla="*/ 620772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20892 w 1791907"/>
                <a:gd name="connsiteY2" fmla="*/ 479252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55505 w 1791907"/>
                <a:gd name="connsiteY9" fmla="*/ 930461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55505 w 1791907"/>
                <a:gd name="connsiteY9" fmla="*/ 930461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59876 w 1791907"/>
                <a:gd name="connsiteY32" fmla="*/ 103420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55505 w 1791907"/>
                <a:gd name="connsiteY9" fmla="*/ 930461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31606 w 1791907"/>
                <a:gd name="connsiteY31" fmla="*/ 128731 h 1217958"/>
                <a:gd name="connsiteX32" fmla="*/ 1559876 w 1791907"/>
                <a:gd name="connsiteY32" fmla="*/ 103420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55505 w 1791907"/>
                <a:gd name="connsiteY9" fmla="*/ 930461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31606 w 1791907"/>
                <a:gd name="connsiteY31" fmla="*/ 128731 h 1217958"/>
                <a:gd name="connsiteX32" fmla="*/ 1532527 w 1791907"/>
                <a:gd name="connsiteY32" fmla="*/ 142332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9156 h 1221998"/>
                <a:gd name="connsiteX1" fmla="*/ 543149 w 1791907"/>
                <a:gd name="connsiteY1" fmla="*/ 517312 h 1221998"/>
                <a:gd name="connsiteX2" fmla="*/ 611776 w 1791907"/>
                <a:gd name="connsiteY2" fmla="*/ 495265 h 1221998"/>
                <a:gd name="connsiteX3" fmla="*/ 629057 w 1791907"/>
                <a:gd name="connsiteY3" fmla="*/ 581265 h 1221998"/>
                <a:gd name="connsiteX4" fmla="*/ 669062 w 1791907"/>
                <a:gd name="connsiteY4" fmla="*/ 766050 h 1221998"/>
                <a:gd name="connsiteX5" fmla="*/ 754921 w 1791907"/>
                <a:gd name="connsiteY5" fmla="*/ 921443 h 1221998"/>
                <a:gd name="connsiteX6" fmla="*/ 750977 w 1791907"/>
                <a:gd name="connsiteY6" fmla="*/ 722235 h 1221998"/>
                <a:gd name="connsiteX7" fmla="*/ 777647 w 1791907"/>
                <a:gd name="connsiteY7" fmla="*/ 586980 h 1221998"/>
                <a:gd name="connsiteX8" fmla="*/ 925060 w 1791907"/>
                <a:gd name="connsiteY8" fmla="*/ 715992 h 1221998"/>
                <a:gd name="connsiteX9" fmla="*/ 1055505 w 1791907"/>
                <a:gd name="connsiteY9" fmla="*/ 934501 h 1221998"/>
                <a:gd name="connsiteX10" fmla="*/ 992912 w 1791907"/>
                <a:gd name="connsiteY10" fmla="*/ 727950 h 1221998"/>
                <a:gd name="connsiteX11" fmla="*/ 1194842 w 1791907"/>
                <a:gd name="connsiteY11" fmla="*/ 975600 h 1221998"/>
                <a:gd name="connsiteX12" fmla="*/ 1170077 w 1791907"/>
                <a:gd name="connsiteY12" fmla="*/ 853680 h 1221998"/>
                <a:gd name="connsiteX13" fmla="*/ 1295807 w 1791907"/>
                <a:gd name="connsiteY13" fmla="*/ 962265 h 1221998"/>
                <a:gd name="connsiteX14" fmla="*/ 1341527 w 1791907"/>
                <a:gd name="connsiteY14" fmla="*/ 1126095 h 1221998"/>
                <a:gd name="connsiteX15" fmla="*/ 1364387 w 1791907"/>
                <a:gd name="connsiteY15" fmla="*/ 1000365 h 1221998"/>
                <a:gd name="connsiteX16" fmla="*/ 1396242 w 1791907"/>
                <a:gd name="connsiteY16" fmla="*/ 1220148 h 1221998"/>
                <a:gd name="connsiteX17" fmla="*/ 1457887 w 1791907"/>
                <a:gd name="connsiteY17" fmla="*/ 1102371 h 1221998"/>
                <a:gd name="connsiteX18" fmla="*/ 1528727 w 1791907"/>
                <a:gd name="connsiteY18" fmla="*/ 1041213 h 1221998"/>
                <a:gd name="connsiteX19" fmla="*/ 1603606 w 1791907"/>
                <a:gd name="connsiteY19" fmla="*/ 1039648 h 1221998"/>
                <a:gd name="connsiteX20" fmla="*/ 1663804 w 1791907"/>
                <a:gd name="connsiteY20" fmla="*/ 1095417 h 1221998"/>
                <a:gd name="connsiteX21" fmla="*/ 1671424 w 1791907"/>
                <a:gd name="connsiteY21" fmla="*/ 908925 h 1221998"/>
                <a:gd name="connsiteX22" fmla="*/ 1670561 w 1791907"/>
                <a:gd name="connsiteY22" fmla="*/ 828207 h 1221998"/>
                <a:gd name="connsiteX23" fmla="*/ 1741577 w 1791907"/>
                <a:gd name="connsiteY23" fmla="*/ 893685 h 1221998"/>
                <a:gd name="connsiteX24" fmla="*/ 1701572 w 1791907"/>
                <a:gd name="connsiteY24" fmla="*/ 720330 h 1221998"/>
                <a:gd name="connsiteX25" fmla="*/ 1701572 w 1791907"/>
                <a:gd name="connsiteY25" fmla="*/ 619365 h 1221998"/>
                <a:gd name="connsiteX26" fmla="*/ 1781582 w 1791907"/>
                <a:gd name="connsiteY26" fmla="*/ 680325 h 1221998"/>
                <a:gd name="connsiteX27" fmla="*/ 1733957 w 1791907"/>
                <a:gd name="connsiteY27" fmla="*/ 550785 h 1221998"/>
                <a:gd name="connsiteX28" fmla="*/ 1667282 w 1791907"/>
                <a:gd name="connsiteY28" fmla="*/ 400290 h 1221998"/>
                <a:gd name="connsiteX29" fmla="*/ 1497737 w 1791907"/>
                <a:gd name="connsiteY29" fmla="*/ 223125 h 1221998"/>
                <a:gd name="connsiteX30" fmla="*/ 1364387 w 1791907"/>
                <a:gd name="connsiteY30" fmla="*/ 133590 h 1221998"/>
                <a:gd name="connsiteX31" fmla="*/ 1431606 w 1791907"/>
                <a:gd name="connsiteY31" fmla="*/ 132771 h 1221998"/>
                <a:gd name="connsiteX32" fmla="*/ 1532527 w 1791907"/>
                <a:gd name="connsiteY32" fmla="*/ 146372 h 1221998"/>
                <a:gd name="connsiteX33" fmla="*/ 1339622 w 1791907"/>
                <a:gd name="connsiteY33" fmla="*/ 66915 h 1221998"/>
                <a:gd name="connsiteX34" fmla="*/ 1128167 w 1791907"/>
                <a:gd name="connsiteY34" fmla="*/ 21195 h 1221998"/>
                <a:gd name="connsiteX35" fmla="*/ 918617 w 1791907"/>
                <a:gd name="connsiteY35" fmla="*/ 4050 h 1221998"/>
                <a:gd name="connsiteX36" fmla="*/ 668245 w 1791907"/>
                <a:gd name="connsiteY36" fmla="*/ 5140 h 1221998"/>
                <a:gd name="connsiteX37" fmla="*/ 480467 w 1791907"/>
                <a:gd name="connsiteY37" fmla="*/ 59295 h 1221998"/>
                <a:gd name="connsiteX38" fmla="*/ 352832 w 1791907"/>
                <a:gd name="connsiteY38" fmla="*/ 148830 h 1221998"/>
                <a:gd name="connsiteX39" fmla="*/ 301397 w 1791907"/>
                <a:gd name="connsiteY39" fmla="*/ 219315 h 1221998"/>
                <a:gd name="connsiteX40" fmla="*/ 227102 w 1791907"/>
                <a:gd name="connsiteY40" fmla="*/ 282180 h 1221998"/>
                <a:gd name="connsiteX41" fmla="*/ 160427 w 1791907"/>
                <a:gd name="connsiteY41" fmla="*/ 335520 h 1221998"/>
                <a:gd name="connsiteX42" fmla="*/ 82322 w 1791907"/>
                <a:gd name="connsiteY42" fmla="*/ 489825 h 1221998"/>
                <a:gd name="connsiteX43" fmla="*/ 17552 w 1791907"/>
                <a:gd name="connsiteY43" fmla="*/ 678420 h 1221998"/>
                <a:gd name="connsiteX44" fmla="*/ 2312 w 1791907"/>
                <a:gd name="connsiteY44" fmla="*/ 739380 h 1221998"/>
                <a:gd name="connsiteX45" fmla="*/ 57557 w 1791907"/>
                <a:gd name="connsiteY45" fmla="*/ 682230 h 1221998"/>
                <a:gd name="connsiteX46" fmla="*/ 55652 w 1791907"/>
                <a:gd name="connsiteY46" fmla="*/ 914640 h 1221998"/>
                <a:gd name="connsiteX47" fmla="*/ 68987 w 1791907"/>
                <a:gd name="connsiteY47" fmla="*/ 992745 h 1221998"/>
                <a:gd name="connsiteX48" fmla="*/ 97562 w 1791907"/>
                <a:gd name="connsiteY48" fmla="*/ 895590 h 1221998"/>
                <a:gd name="connsiteX49" fmla="*/ 143782 w 1791907"/>
                <a:gd name="connsiteY49" fmla="*/ 994650 h 1221998"/>
                <a:gd name="connsiteX50" fmla="*/ 175667 w 1791907"/>
                <a:gd name="connsiteY50" fmla="*/ 870825 h 1221998"/>
                <a:gd name="connsiteX51" fmla="*/ 238758 w 1791907"/>
                <a:gd name="connsiteY51" fmla="*/ 714889 h 1221998"/>
                <a:gd name="connsiteX52" fmla="*/ 248057 w 1791907"/>
                <a:gd name="connsiteY52" fmla="*/ 893685 h 1221998"/>
                <a:gd name="connsiteX53" fmla="*/ 321306 w 1791907"/>
                <a:gd name="connsiteY53" fmla="*/ 648759 h 1221998"/>
                <a:gd name="connsiteX54" fmla="*/ 333236 w 1791907"/>
                <a:gd name="connsiteY54" fmla="*/ 532276 h 1221998"/>
                <a:gd name="connsiteX55" fmla="*/ 377461 w 1791907"/>
                <a:gd name="connsiteY55" fmla="*/ 517853 h 1221998"/>
                <a:gd name="connsiteX56" fmla="*/ 507635 w 1791907"/>
                <a:gd name="connsiteY56" fmla="*/ 589156 h 1221998"/>
                <a:gd name="connsiteX0" fmla="*/ 507635 w 1791907"/>
                <a:gd name="connsiteY0" fmla="*/ 606435 h 1239277"/>
                <a:gd name="connsiteX1" fmla="*/ 543149 w 1791907"/>
                <a:gd name="connsiteY1" fmla="*/ 534591 h 1239277"/>
                <a:gd name="connsiteX2" fmla="*/ 611776 w 1791907"/>
                <a:gd name="connsiteY2" fmla="*/ 512544 h 1239277"/>
                <a:gd name="connsiteX3" fmla="*/ 629057 w 1791907"/>
                <a:gd name="connsiteY3" fmla="*/ 598544 h 1239277"/>
                <a:gd name="connsiteX4" fmla="*/ 669062 w 1791907"/>
                <a:gd name="connsiteY4" fmla="*/ 783329 h 1239277"/>
                <a:gd name="connsiteX5" fmla="*/ 754921 w 1791907"/>
                <a:gd name="connsiteY5" fmla="*/ 938722 h 1239277"/>
                <a:gd name="connsiteX6" fmla="*/ 750977 w 1791907"/>
                <a:gd name="connsiteY6" fmla="*/ 739514 h 1239277"/>
                <a:gd name="connsiteX7" fmla="*/ 777647 w 1791907"/>
                <a:gd name="connsiteY7" fmla="*/ 604259 h 1239277"/>
                <a:gd name="connsiteX8" fmla="*/ 925060 w 1791907"/>
                <a:gd name="connsiteY8" fmla="*/ 733271 h 1239277"/>
                <a:gd name="connsiteX9" fmla="*/ 1055505 w 1791907"/>
                <a:gd name="connsiteY9" fmla="*/ 951780 h 1239277"/>
                <a:gd name="connsiteX10" fmla="*/ 992912 w 1791907"/>
                <a:gd name="connsiteY10" fmla="*/ 745229 h 1239277"/>
                <a:gd name="connsiteX11" fmla="*/ 1194842 w 1791907"/>
                <a:gd name="connsiteY11" fmla="*/ 992879 h 1239277"/>
                <a:gd name="connsiteX12" fmla="*/ 1170077 w 1791907"/>
                <a:gd name="connsiteY12" fmla="*/ 870959 h 1239277"/>
                <a:gd name="connsiteX13" fmla="*/ 1295807 w 1791907"/>
                <a:gd name="connsiteY13" fmla="*/ 979544 h 1239277"/>
                <a:gd name="connsiteX14" fmla="*/ 1341527 w 1791907"/>
                <a:gd name="connsiteY14" fmla="*/ 1143374 h 1239277"/>
                <a:gd name="connsiteX15" fmla="*/ 1364387 w 1791907"/>
                <a:gd name="connsiteY15" fmla="*/ 1017644 h 1239277"/>
                <a:gd name="connsiteX16" fmla="*/ 1396242 w 1791907"/>
                <a:gd name="connsiteY16" fmla="*/ 1237427 h 1239277"/>
                <a:gd name="connsiteX17" fmla="*/ 1457887 w 1791907"/>
                <a:gd name="connsiteY17" fmla="*/ 1119650 h 1239277"/>
                <a:gd name="connsiteX18" fmla="*/ 1528727 w 1791907"/>
                <a:gd name="connsiteY18" fmla="*/ 1058492 h 1239277"/>
                <a:gd name="connsiteX19" fmla="*/ 1603606 w 1791907"/>
                <a:gd name="connsiteY19" fmla="*/ 1056927 h 1239277"/>
                <a:gd name="connsiteX20" fmla="*/ 1663804 w 1791907"/>
                <a:gd name="connsiteY20" fmla="*/ 1112696 h 1239277"/>
                <a:gd name="connsiteX21" fmla="*/ 1671424 w 1791907"/>
                <a:gd name="connsiteY21" fmla="*/ 926204 h 1239277"/>
                <a:gd name="connsiteX22" fmla="*/ 1670561 w 1791907"/>
                <a:gd name="connsiteY22" fmla="*/ 845486 h 1239277"/>
                <a:gd name="connsiteX23" fmla="*/ 1741577 w 1791907"/>
                <a:gd name="connsiteY23" fmla="*/ 910964 h 1239277"/>
                <a:gd name="connsiteX24" fmla="*/ 1701572 w 1791907"/>
                <a:gd name="connsiteY24" fmla="*/ 737609 h 1239277"/>
                <a:gd name="connsiteX25" fmla="*/ 1701572 w 1791907"/>
                <a:gd name="connsiteY25" fmla="*/ 636644 h 1239277"/>
                <a:gd name="connsiteX26" fmla="*/ 1781582 w 1791907"/>
                <a:gd name="connsiteY26" fmla="*/ 697604 h 1239277"/>
                <a:gd name="connsiteX27" fmla="*/ 1733957 w 1791907"/>
                <a:gd name="connsiteY27" fmla="*/ 568064 h 1239277"/>
                <a:gd name="connsiteX28" fmla="*/ 1667282 w 1791907"/>
                <a:gd name="connsiteY28" fmla="*/ 417569 h 1239277"/>
                <a:gd name="connsiteX29" fmla="*/ 1497737 w 1791907"/>
                <a:gd name="connsiteY29" fmla="*/ 240404 h 1239277"/>
                <a:gd name="connsiteX30" fmla="*/ 1364387 w 1791907"/>
                <a:gd name="connsiteY30" fmla="*/ 150869 h 1239277"/>
                <a:gd name="connsiteX31" fmla="*/ 1431606 w 1791907"/>
                <a:gd name="connsiteY31" fmla="*/ 150050 h 1239277"/>
                <a:gd name="connsiteX32" fmla="*/ 1532527 w 1791907"/>
                <a:gd name="connsiteY32" fmla="*/ 163651 h 1239277"/>
                <a:gd name="connsiteX33" fmla="*/ 1339622 w 1791907"/>
                <a:gd name="connsiteY33" fmla="*/ 84194 h 1239277"/>
                <a:gd name="connsiteX34" fmla="*/ 1128167 w 1791907"/>
                <a:gd name="connsiteY34" fmla="*/ 38474 h 1239277"/>
                <a:gd name="connsiteX35" fmla="*/ 933812 w 1791907"/>
                <a:gd name="connsiteY35" fmla="*/ 377 h 1239277"/>
                <a:gd name="connsiteX36" fmla="*/ 668245 w 1791907"/>
                <a:gd name="connsiteY36" fmla="*/ 22419 h 1239277"/>
                <a:gd name="connsiteX37" fmla="*/ 480467 w 1791907"/>
                <a:gd name="connsiteY37" fmla="*/ 76574 h 1239277"/>
                <a:gd name="connsiteX38" fmla="*/ 352832 w 1791907"/>
                <a:gd name="connsiteY38" fmla="*/ 166109 h 1239277"/>
                <a:gd name="connsiteX39" fmla="*/ 301397 w 1791907"/>
                <a:gd name="connsiteY39" fmla="*/ 236594 h 1239277"/>
                <a:gd name="connsiteX40" fmla="*/ 227102 w 1791907"/>
                <a:gd name="connsiteY40" fmla="*/ 299459 h 1239277"/>
                <a:gd name="connsiteX41" fmla="*/ 160427 w 1791907"/>
                <a:gd name="connsiteY41" fmla="*/ 352799 h 1239277"/>
                <a:gd name="connsiteX42" fmla="*/ 82322 w 1791907"/>
                <a:gd name="connsiteY42" fmla="*/ 507104 h 1239277"/>
                <a:gd name="connsiteX43" fmla="*/ 17552 w 1791907"/>
                <a:gd name="connsiteY43" fmla="*/ 695699 h 1239277"/>
                <a:gd name="connsiteX44" fmla="*/ 2312 w 1791907"/>
                <a:gd name="connsiteY44" fmla="*/ 756659 h 1239277"/>
                <a:gd name="connsiteX45" fmla="*/ 57557 w 1791907"/>
                <a:gd name="connsiteY45" fmla="*/ 699509 h 1239277"/>
                <a:gd name="connsiteX46" fmla="*/ 55652 w 1791907"/>
                <a:gd name="connsiteY46" fmla="*/ 931919 h 1239277"/>
                <a:gd name="connsiteX47" fmla="*/ 68987 w 1791907"/>
                <a:gd name="connsiteY47" fmla="*/ 1010024 h 1239277"/>
                <a:gd name="connsiteX48" fmla="*/ 97562 w 1791907"/>
                <a:gd name="connsiteY48" fmla="*/ 912869 h 1239277"/>
                <a:gd name="connsiteX49" fmla="*/ 143782 w 1791907"/>
                <a:gd name="connsiteY49" fmla="*/ 1011929 h 1239277"/>
                <a:gd name="connsiteX50" fmla="*/ 175667 w 1791907"/>
                <a:gd name="connsiteY50" fmla="*/ 888104 h 1239277"/>
                <a:gd name="connsiteX51" fmla="*/ 238758 w 1791907"/>
                <a:gd name="connsiteY51" fmla="*/ 732168 h 1239277"/>
                <a:gd name="connsiteX52" fmla="*/ 248057 w 1791907"/>
                <a:gd name="connsiteY52" fmla="*/ 910964 h 1239277"/>
                <a:gd name="connsiteX53" fmla="*/ 321306 w 1791907"/>
                <a:gd name="connsiteY53" fmla="*/ 666038 h 1239277"/>
                <a:gd name="connsiteX54" fmla="*/ 333236 w 1791907"/>
                <a:gd name="connsiteY54" fmla="*/ 549555 h 1239277"/>
                <a:gd name="connsiteX55" fmla="*/ 377461 w 1791907"/>
                <a:gd name="connsiteY55" fmla="*/ 535132 h 1239277"/>
                <a:gd name="connsiteX56" fmla="*/ 507635 w 1791907"/>
                <a:gd name="connsiteY56" fmla="*/ 606435 h 1239277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1055505 w 1791907"/>
                <a:gd name="connsiteY9" fmla="*/ 951435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95807 w 1791907"/>
                <a:gd name="connsiteY13" fmla="*/ 979199 h 1238932"/>
                <a:gd name="connsiteX14" fmla="*/ 1341527 w 1791907"/>
                <a:gd name="connsiteY14" fmla="*/ 1143029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7282 w 1791907"/>
                <a:gd name="connsiteY28" fmla="*/ 417224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1055505 w 1791907"/>
                <a:gd name="connsiteY9" fmla="*/ 951435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95807 w 1791907"/>
                <a:gd name="connsiteY13" fmla="*/ 979199 h 1238932"/>
                <a:gd name="connsiteX14" fmla="*/ 1341527 w 1791907"/>
                <a:gd name="connsiteY14" fmla="*/ 1143029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1055505 w 1791907"/>
                <a:gd name="connsiteY9" fmla="*/ 951435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95807 w 1791907"/>
                <a:gd name="connsiteY13" fmla="*/ 979199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1055505 w 1791907"/>
                <a:gd name="connsiteY9" fmla="*/ 951435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85612 w 1791907"/>
                <a:gd name="connsiteY9" fmla="*/ 927490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85612 w 1791907"/>
                <a:gd name="connsiteY9" fmla="*/ 927490 h 1238932"/>
                <a:gd name="connsiteX10" fmla="*/ 1035457 w 1791907"/>
                <a:gd name="connsiteY10" fmla="*/ 759849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55223 w 1791907"/>
                <a:gd name="connsiteY9" fmla="*/ 915516 h 1238932"/>
                <a:gd name="connsiteX10" fmla="*/ 1035457 w 1791907"/>
                <a:gd name="connsiteY10" fmla="*/ 759849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55223 w 1791907"/>
                <a:gd name="connsiteY9" fmla="*/ 915516 h 1238932"/>
                <a:gd name="connsiteX10" fmla="*/ 1035457 w 1791907"/>
                <a:gd name="connsiteY10" fmla="*/ 759849 h 1238932"/>
                <a:gd name="connsiteX11" fmla="*/ 1194842 w 1791907"/>
                <a:gd name="connsiteY11" fmla="*/ 992534 h 1238932"/>
                <a:gd name="connsiteX12" fmla="*/ 1170077 w 1791907"/>
                <a:gd name="connsiteY12" fmla="*/ 834695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55223 w 1791907"/>
                <a:gd name="connsiteY9" fmla="*/ 915516 h 1238932"/>
                <a:gd name="connsiteX10" fmla="*/ 1035457 w 1791907"/>
                <a:gd name="connsiteY10" fmla="*/ 759849 h 1238932"/>
                <a:gd name="connsiteX11" fmla="*/ 1112793 w 1791907"/>
                <a:gd name="connsiteY11" fmla="*/ 947635 h 1238932"/>
                <a:gd name="connsiteX12" fmla="*/ 1170077 w 1791907"/>
                <a:gd name="connsiteY12" fmla="*/ 834695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35457 w 1791907"/>
                <a:gd name="connsiteY10" fmla="*/ 759849 h 1238932"/>
                <a:gd name="connsiteX11" fmla="*/ 1112793 w 1791907"/>
                <a:gd name="connsiteY11" fmla="*/ 947635 h 1238932"/>
                <a:gd name="connsiteX12" fmla="*/ 1170077 w 1791907"/>
                <a:gd name="connsiteY12" fmla="*/ 834695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70077 w 1791907"/>
                <a:gd name="connsiteY12" fmla="*/ 834695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9339 w 1791907"/>
                <a:gd name="connsiteY13" fmla="*/ 934301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866504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866504 h 1238932"/>
                <a:gd name="connsiteX0" fmla="*/ 507635 w 1791907"/>
                <a:gd name="connsiteY0" fmla="*/ 866504 h 1238932"/>
                <a:gd name="connsiteX1" fmla="*/ 521877 w 1791907"/>
                <a:gd name="connsiteY1" fmla="*/ 683909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866504 h 1238932"/>
                <a:gd name="connsiteX0" fmla="*/ 507635 w 1791907"/>
                <a:gd name="connsiteY0" fmla="*/ 866504 h 1238932"/>
                <a:gd name="connsiteX1" fmla="*/ 521877 w 1791907"/>
                <a:gd name="connsiteY1" fmla="*/ 683909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429121 w 1791907"/>
                <a:gd name="connsiteY55" fmla="*/ 693429 h 1238932"/>
                <a:gd name="connsiteX56" fmla="*/ 507635 w 1791907"/>
                <a:gd name="connsiteY56" fmla="*/ 866504 h 1238932"/>
                <a:gd name="connsiteX0" fmla="*/ 507635 w 1791907"/>
                <a:gd name="connsiteY0" fmla="*/ 866504 h 1238932"/>
                <a:gd name="connsiteX1" fmla="*/ 521877 w 1791907"/>
                <a:gd name="connsiteY1" fmla="*/ 683909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98732 w 1791907"/>
                <a:gd name="connsiteY55" fmla="*/ 699417 h 1238932"/>
                <a:gd name="connsiteX56" fmla="*/ 507635 w 1791907"/>
                <a:gd name="connsiteY56" fmla="*/ 866504 h 1238932"/>
                <a:gd name="connsiteX0" fmla="*/ 507635 w 1791907"/>
                <a:gd name="connsiteY0" fmla="*/ 866504 h 1238932"/>
                <a:gd name="connsiteX1" fmla="*/ 521877 w 1791907"/>
                <a:gd name="connsiteY1" fmla="*/ 683909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60586 w 1791907"/>
                <a:gd name="connsiteY54" fmla="*/ 567170 h 1238932"/>
                <a:gd name="connsiteX55" fmla="*/ 398732 w 1791907"/>
                <a:gd name="connsiteY55" fmla="*/ 699417 h 1238932"/>
                <a:gd name="connsiteX56" fmla="*/ 507635 w 1791907"/>
                <a:gd name="connsiteY56" fmla="*/ 866504 h 1238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791907" h="1238932">
                  <a:moveTo>
                    <a:pt x="507635" y="866504"/>
                  </a:moveTo>
                  <a:cubicBezTo>
                    <a:pt x="528159" y="863919"/>
                    <a:pt x="504520" y="742960"/>
                    <a:pt x="521877" y="683909"/>
                  </a:cubicBezTo>
                  <a:cubicBezTo>
                    <a:pt x="539234" y="624858"/>
                    <a:pt x="593913" y="526484"/>
                    <a:pt x="611776" y="512199"/>
                  </a:cubicBezTo>
                  <a:cubicBezTo>
                    <a:pt x="629639" y="497914"/>
                    <a:pt x="619509" y="553068"/>
                    <a:pt x="629057" y="598199"/>
                  </a:cubicBezTo>
                  <a:cubicBezTo>
                    <a:pt x="638605" y="643330"/>
                    <a:pt x="648085" y="726288"/>
                    <a:pt x="669062" y="782984"/>
                  </a:cubicBezTo>
                  <a:cubicBezTo>
                    <a:pt x="690039" y="839680"/>
                    <a:pt x="741269" y="945679"/>
                    <a:pt x="754921" y="938377"/>
                  </a:cubicBezTo>
                  <a:cubicBezTo>
                    <a:pt x="768573" y="931075"/>
                    <a:pt x="747189" y="794913"/>
                    <a:pt x="750977" y="739169"/>
                  </a:cubicBezTo>
                  <a:cubicBezTo>
                    <a:pt x="754765" y="683425"/>
                    <a:pt x="755217" y="610941"/>
                    <a:pt x="777647" y="603914"/>
                  </a:cubicBezTo>
                  <a:cubicBezTo>
                    <a:pt x="800077" y="596887"/>
                    <a:pt x="855959" y="645072"/>
                    <a:pt x="885555" y="697006"/>
                  </a:cubicBezTo>
                  <a:cubicBezTo>
                    <a:pt x="915151" y="748940"/>
                    <a:pt x="935811" y="910530"/>
                    <a:pt x="955223" y="915516"/>
                  </a:cubicBezTo>
                  <a:cubicBezTo>
                    <a:pt x="974635" y="920502"/>
                    <a:pt x="975767" y="721571"/>
                    <a:pt x="1002029" y="726924"/>
                  </a:cubicBezTo>
                  <a:cubicBezTo>
                    <a:pt x="1028291" y="732277"/>
                    <a:pt x="1085291" y="940150"/>
                    <a:pt x="1112793" y="947635"/>
                  </a:cubicBezTo>
                  <a:cubicBezTo>
                    <a:pt x="1140295" y="955121"/>
                    <a:pt x="1144134" y="781044"/>
                    <a:pt x="1167039" y="771837"/>
                  </a:cubicBezTo>
                  <a:cubicBezTo>
                    <a:pt x="1189944" y="762631"/>
                    <a:pt x="1232283" y="842005"/>
                    <a:pt x="1250222" y="892396"/>
                  </a:cubicBezTo>
                  <a:cubicBezTo>
                    <a:pt x="1268161" y="942787"/>
                    <a:pt x="1255645" y="1053367"/>
                    <a:pt x="1274672" y="1074184"/>
                  </a:cubicBezTo>
                  <a:cubicBezTo>
                    <a:pt x="1293699" y="1095001"/>
                    <a:pt x="1344125" y="990149"/>
                    <a:pt x="1364387" y="1017299"/>
                  </a:cubicBezTo>
                  <a:cubicBezTo>
                    <a:pt x="1384649" y="1044449"/>
                    <a:pt x="1380659" y="1220081"/>
                    <a:pt x="1396242" y="1237082"/>
                  </a:cubicBezTo>
                  <a:cubicBezTo>
                    <a:pt x="1411825" y="1254083"/>
                    <a:pt x="1435806" y="1149127"/>
                    <a:pt x="1457887" y="1119305"/>
                  </a:cubicBezTo>
                  <a:cubicBezTo>
                    <a:pt x="1479968" y="1089483"/>
                    <a:pt x="1504441" y="1068601"/>
                    <a:pt x="1528727" y="1058147"/>
                  </a:cubicBezTo>
                  <a:cubicBezTo>
                    <a:pt x="1553013" y="1047693"/>
                    <a:pt x="1553404" y="1039242"/>
                    <a:pt x="1603606" y="1056582"/>
                  </a:cubicBezTo>
                  <a:cubicBezTo>
                    <a:pt x="1653808" y="1073922"/>
                    <a:pt x="1652501" y="1134138"/>
                    <a:pt x="1663804" y="1112351"/>
                  </a:cubicBezTo>
                  <a:cubicBezTo>
                    <a:pt x="1675107" y="1090564"/>
                    <a:pt x="1670298" y="970394"/>
                    <a:pt x="1671424" y="925859"/>
                  </a:cubicBezTo>
                  <a:cubicBezTo>
                    <a:pt x="1672550" y="881324"/>
                    <a:pt x="1658869" y="847681"/>
                    <a:pt x="1670561" y="845141"/>
                  </a:cubicBezTo>
                  <a:cubicBezTo>
                    <a:pt x="1682253" y="842601"/>
                    <a:pt x="1736409" y="928598"/>
                    <a:pt x="1741577" y="910619"/>
                  </a:cubicBezTo>
                  <a:cubicBezTo>
                    <a:pt x="1746745" y="892640"/>
                    <a:pt x="1708240" y="782984"/>
                    <a:pt x="1701572" y="737264"/>
                  </a:cubicBezTo>
                  <a:cubicBezTo>
                    <a:pt x="1694905" y="691544"/>
                    <a:pt x="1688237" y="642966"/>
                    <a:pt x="1701572" y="636299"/>
                  </a:cubicBezTo>
                  <a:cubicBezTo>
                    <a:pt x="1714907" y="629632"/>
                    <a:pt x="1825715" y="765839"/>
                    <a:pt x="1781582" y="697259"/>
                  </a:cubicBezTo>
                  <a:cubicBezTo>
                    <a:pt x="1737449" y="628679"/>
                    <a:pt x="1754020" y="614890"/>
                    <a:pt x="1733957" y="567719"/>
                  </a:cubicBezTo>
                  <a:cubicBezTo>
                    <a:pt x="1713894" y="520548"/>
                    <a:pt x="1700574" y="468841"/>
                    <a:pt x="1661204" y="414231"/>
                  </a:cubicBezTo>
                  <a:cubicBezTo>
                    <a:pt x="1621834" y="359621"/>
                    <a:pt x="1547206" y="284010"/>
                    <a:pt x="1497737" y="240059"/>
                  </a:cubicBezTo>
                  <a:cubicBezTo>
                    <a:pt x="1448268" y="196108"/>
                    <a:pt x="1375409" y="165583"/>
                    <a:pt x="1364387" y="150524"/>
                  </a:cubicBezTo>
                  <a:cubicBezTo>
                    <a:pt x="1353365" y="135465"/>
                    <a:pt x="1403583" y="147575"/>
                    <a:pt x="1431606" y="149705"/>
                  </a:cubicBezTo>
                  <a:cubicBezTo>
                    <a:pt x="1459629" y="151835"/>
                    <a:pt x="1547858" y="174282"/>
                    <a:pt x="1532527" y="163306"/>
                  </a:cubicBezTo>
                  <a:cubicBezTo>
                    <a:pt x="1517196" y="152330"/>
                    <a:pt x="1401444" y="106707"/>
                    <a:pt x="1339622" y="83849"/>
                  </a:cubicBezTo>
                  <a:cubicBezTo>
                    <a:pt x="1277800" y="60991"/>
                    <a:pt x="1229229" y="40124"/>
                    <a:pt x="1161594" y="26155"/>
                  </a:cubicBezTo>
                  <a:cubicBezTo>
                    <a:pt x="1093959" y="12186"/>
                    <a:pt x="1016037" y="712"/>
                    <a:pt x="933812" y="32"/>
                  </a:cubicBezTo>
                  <a:cubicBezTo>
                    <a:pt x="851587" y="-648"/>
                    <a:pt x="743803" y="9374"/>
                    <a:pt x="668245" y="22074"/>
                  </a:cubicBezTo>
                  <a:cubicBezTo>
                    <a:pt x="592688" y="34774"/>
                    <a:pt x="533036" y="52281"/>
                    <a:pt x="480467" y="76229"/>
                  </a:cubicBezTo>
                  <a:cubicBezTo>
                    <a:pt x="427898" y="100177"/>
                    <a:pt x="382677" y="139094"/>
                    <a:pt x="352832" y="165764"/>
                  </a:cubicBezTo>
                  <a:cubicBezTo>
                    <a:pt x="322987" y="192434"/>
                    <a:pt x="322352" y="214024"/>
                    <a:pt x="301397" y="236249"/>
                  </a:cubicBezTo>
                  <a:cubicBezTo>
                    <a:pt x="280442" y="258474"/>
                    <a:pt x="250597" y="279747"/>
                    <a:pt x="227102" y="299114"/>
                  </a:cubicBezTo>
                  <a:cubicBezTo>
                    <a:pt x="203607" y="318481"/>
                    <a:pt x="184557" y="317846"/>
                    <a:pt x="160427" y="352454"/>
                  </a:cubicBezTo>
                  <a:cubicBezTo>
                    <a:pt x="136297" y="387062"/>
                    <a:pt x="106134" y="449609"/>
                    <a:pt x="82322" y="506759"/>
                  </a:cubicBezTo>
                  <a:cubicBezTo>
                    <a:pt x="58510" y="563909"/>
                    <a:pt x="30887" y="653762"/>
                    <a:pt x="17552" y="695354"/>
                  </a:cubicBezTo>
                  <a:cubicBezTo>
                    <a:pt x="4217" y="736946"/>
                    <a:pt x="-4355" y="755679"/>
                    <a:pt x="2312" y="756314"/>
                  </a:cubicBezTo>
                  <a:cubicBezTo>
                    <a:pt x="8979" y="756949"/>
                    <a:pt x="48667" y="669954"/>
                    <a:pt x="57557" y="699164"/>
                  </a:cubicBezTo>
                  <a:cubicBezTo>
                    <a:pt x="66447" y="728374"/>
                    <a:pt x="53747" y="879822"/>
                    <a:pt x="55652" y="931574"/>
                  </a:cubicBezTo>
                  <a:cubicBezTo>
                    <a:pt x="57557" y="983326"/>
                    <a:pt x="62002" y="1012854"/>
                    <a:pt x="68987" y="1009679"/>
                  </a:cubicBezTo>
                  <a:cubicBezTo>
                    <a:pt x="75972" y="1006504"/>
                    <a:pt x="85096" y="912207"/>
                    <a:pt x="97562" y="912524"/>
                  </a:cubicBezTo>
                  <a:cubicBezTo>
                    <a:pt x="110028" y="912841"/>
                    <a:pt x="130764" y="1015712"/>
                    <a:pt x="143782" y="1011584"/>
                  </a:cubicBezTo>
                  <a:cubicBezTo>
                    <a:pt x="156799" y="1007457"/>
                    <a:pt x="159838" y="934386"/>
                    <a:pt x="175667" y="887759"/>
                  </a:cubicBezTo>
                  <a:cubicBezTo>
                    <a:pt x="191496" y="841132"/>
                    <a:pt x="226693" y="728013"/>
                    <a:pt x="238758" y="731823"/>
                  </a:cubicBezTo>
                  <a:cubicBezTo>
                    <a:pt x="250823" y="735633"/>
                    <a:pt x="234299" y="921641"/>
                    <a:pt x="248057" y="910619"/>
                  </a:cubicBezTo>
                  <a:cubicBezTo>
                    <a:pt x="261815" y="899597"/>
                    <a:pt x="302551" y="722934"/>
                    <a:pt x="321306" y="665693"/>
                  </a:cubicBezTo>
                  <a:cubicBezTo>
                    <a:pt x="340061" y="608452"/>
                    <a:pt x="344076" y="593840"/>
                    <a:pt x="360586" y="567170"/>
                  </a:cubicBezTo>
                  <a:cubicBezTo>
                    <a:pt x="377096" y="540500"/>
                    <a:pt x="374224" y="649528"/>
                    <a:pt x="398732" y="699417"/>
                  </a:cubicBezTo>
                  <a:cubicBezTo>
                    <a:pt x="423240" y="749306"/>
                    <a:pt x="487111" y="869089"/>
                    <a:pt x="507635" y="866504"/>
                  </a:cubicBezTo>
                  <a:close/>
                </a:path>
              </a:pathLst>
            </a:custGeom>
            <a:solidFill>
              <a:schemeClr val="accent4">
                <a:lumMod val="50000"/>
              </a:schemeClr>
            </a:solidFill>
            <a:ln>
              <a:noFill/>
            </a:ln>
            <a:effectLst/>
            <a:sp3d prstMaterial="softEdge">
              <a:bevelT w="1714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22" name="Oval 121">
              <a:extLst>
                <a:ext uri="{FF2B5EF4-FFF2-40B4-BE49-F238E27FC236}">
                  <a16:creationId xmlns:a16="http://schemas.microsoft.com/office/drawing/2014/main" id="{688D6EDF-287A-49D9-8483-A33A856E7ED1}"/>
                </a:ext>
              </a:extLst>
            </p:cNvPr>
            <p:cNvSpPr/>
            <p:nvPr/>
          </p:nvSpPr>
          <p:spPr>
            <a:xfrm>
              <a:off x="5536155" y="2556320"/>
              <a:ext cx="152057" cy="166441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mc:AlternateContent xmlns:mc="http://schemas.openxmlformats.org/markup-compatibility/2006" xmlns:p14="http://schemas.microsoft.com/office/powerpoint/2010/main">
          <mc:Choice Requires="p14">
            <p:contentPart p14:bwMode="auto" r:id="rId11">
              <p14:nvContentPartPr>
                <p14:cNvPr id="123" name="Ink 122">
                  <a:extLst>
                    <a:ext uri="{FF2B5EF4-FFF2-40B4-BE49-F238E27FC236}">
                      <a16:creationId xmlns:a16="http://schemas.microsoft.com/office/drawing/2014/main" id="{96C06EB6-AAF1-4154-9938-61FC0C443C09}"/>
                    </a:ext>
                  </a:extLst>
                </p14:cNvPr>
                <p14:cNvContentPartPr/>
                <p14:nvPr/>
              </p14:nvContentPartPr>
              <p14:xfrm>
                <a:off x="5800799" y="2815191"/>
                <a:ext cx="28440" cy="42480"/>
              </p14:xfrm>
            </p:contentPart>
          </mc:Choice>
          <mc:Fallback xmlns="">
            <p:pic>
              <p:nvPicPr>
                <p:cNvPr id="123" name="Ink 122">
                  <a:extLst>
                    <a:ext uri="{FF2B5EF4-FFF2-40B4-BE49-F238E27FC236}">
                      <a16:creationId xmlns:a16="http://schemas.microsoft.com/office/drawing/2014/main" id="{96C06EB6-AAF1-4154-9938-61FC0C443C09}"/>
                    </a:ext>
                  </a:extLst>
                </p:cNvPr>
                <p:cNvPicPr/>
                <p:nvPr/>
              </p:nvPicPr>
              <p:blipFill>
                <a:blip r:embed="rId12"/>
                <a:stretch>
                  <a:fillRect/>
                </a:stretch>
              </p:blipFill>
              <p:spPr>
                <a:xfrm>
                  <a:off x="5787872" y="2802396"/>
                  <a:ext cx="53777" cy="67559"/>
                </a:xfrm>
                <a:prstGeom prst="rect">
                  <a:avLst/>
                </a:prstGeom>
              </p:spPr>
            </p:pic>
          </mc:Fallback>
        </mc:AlternateContent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8A1AE331-F1FA-4038-94AB-FCBD1A99069B}"/>
                </a:ext>
              </a:extLst>
            </p:cNvPr>
            <p:cNvSpPr/>
            <p:nvPr/>
          </p:nvSpPr>
          <p:spPr>
            <a:xfrm>
              <a:off x="6505457" y="2702496"/>
              <a:ext cx="112118" cy="164403"/>
            </a:xfrm>
            <a:custGeom>
              <a:avLst/>
              <a:gdLst>
                <a:gd name="connsiteX0" fmla="*/ 4594 w 97508"/>
                <a:gd name="connsiteY0" fmla="*/ 140638 h 174793"/>
                <a:gd name="connsiteX1" fmla="*/ 4594 w 97508"/>
                <a:gd name="connsiteY1" fmla="*/ 78907 h 174793"/>
                <a:gd name="connsiteX2" fmla="*/ 37389 w 97508"/>
                <a:gd name="connsiteY2" fmla="*/ 7529 h 174793"/>
                <a:gd name="connsiteX3" fmla="*/ 95263 w 97508"/>
                <a:gd name="connsiteY3" fmla="*/ 5600 h 174793"/>
                <a:gd name="connsiteX4" fmla="*/ 81759 w 97508"/>
                <a:gd name="connsiteY4" fmla="*/ 38395 h 174793"/>
                <a:gd name="connsiteX5" fmla="*/ 45106 w 97508"/>
                <a:gd name="connsiteY5" fmla="*/ 65403 h 174793"/>
                <a:gd name="connsiteX6" fmla="*/ 64397 w 97508"/>
                <a:gd name="connsiteY6" fmla="*/ 113631 h 174793"/>
                <a:gd name="connsiteX7" fmla="*/ 45106 w 97508"/>
                <a:gd name="connsiteY7" fmla="*/ 173433 h 174793"/>
                <a:gd name="connsiteX8" fmla="*/ 4594 w 97508"/>
                <a:gd name="connsiteY8" fmla="*/ 140638 h 174793"/>
                <a:gd name="connsiteX0" fmla="*/ 4721 w 97635"/>
                <a:gd name="connsiteY0" fmla="*/ 140638 h 169258"/>
                <a:gd name="connsiteX1" fmla="*/ 4721 w 97635"/>
                <a:gd name="connsiteY1" fmla="*/ 78907 h 169258"/>
                <a:gd name="connsiteX2" fmla="*/ 37516 w 97635"/>
                <a:gd name="connsiteY2" fmla="*/ 7529 h 169258"/>
                <a:gd name="connsiteX3" fmla="*/ 95390 w 97635"/>
                <a:gd name="connsiteY3" fmla="*/ 5600 h 169258"/>
                <a:gd name="connsiteX4" fmla="*/ 81886 w 97635"/>
                <a:gd name="connsiteY4" fmla="*/ 38395 h 169258"/>
                <a:gd name="connsiteX5" fmla="*/ 45233 w 97635"/>
                <a:gd name="connsiteY5" fmla="*/ 65403 h 169258"/>
                <a:gd name="connsiteX6" fmla="*/ 64524 w 97635"/>
                <a:gd name="connsiteY6" fmla="*/ 113631 h 169258"/>
                <a:gd name="connsiteX7" fmla="*/ 47163 w 97635"/>
                <a:gd name="connsiteY7" fmla="*/ 167646 h 169258"/>
                <a:gd name="connsiteX8" fmla="*/ 4721 w 97635"/>
                <a:gd name="connsiteY8" fmla="*/ 140638 h 169258"/>
                <a:gd name="connsiteX0" fmla="*/ 7132 w 100046"/>
                <a:gd name="connsiteY0" fmla="*/ 140638 h 169258"/>
                <a:gd name="connsiteX1" fmla="*/ 7132 w 100046"/>
                <a:gd name="connsiteY1" fmla="*/ 78907 h 169258"/>
                <a:gd name="connsiteX2" fmla="*/ 39927 w 100046"/>
                <a:gd name="connsiteY2" fmla="*/ 7529 h 169258"/>
                <a:gd name="connsiteX3" fmla="*/ 97801 w 100046"/>
                <a:gd name="connsiteY3" fmla="*/ 5600 h 169258"/>
                <a:gd name="connsiteX4" fmla="*/ 84297 w 100046"/>
                <a:gd name="connsiteY4" fmla="*/ 38395 h 169258"/>
                <a:gd name="connsiteX5" fmla="*/ 47644 w 100046"/>
                <a:gd name="connsiteY5" fmla="*/ 65403 h 169258"/>
                <a:gd name="connsiteX6" fmla="*/ 66935 w 100046"/>
                <a:gd name="connsiteY6" fmla="*/ 113631 h 169258"/>
                <a:gd name="connsiteX7" fmla="*/ 49574 w 100046"/>
                <a:gd name="connsiteY7" fmla="*/ 167646 h 169258"/>
                <a:gd name="connsiteX8" fmla="*/ 7132 w 100046"/>
                <a:gd name="connsiteY8" fmla="*/ 140638 h 169258"/>
                <a:gd name="connsiteX0" fmla="*/ 4170 w 112517"/>
                <a:gd name="connsiteY0" fmla="*/ 154142 h 170508"/>
                <a:gd name="connsiteX1" fmla="*/ 19603 w 112517"/>
                <a:gd name="connsiteY1" fmla="*/ 78907 h 170508"/>
                <a:gd name="connsiteX2" fmla="*/ 52398 w 112517"/>
                <a:gd name="connsiteY2" fmla="*/ 7529 h 170508"/>
                <a:gd name="connsiteX3" fmla="*/ 110272 w 112517"/>
                <a:gd name="connsiteY3" fmla="*/ 5600 h 170508"/>
                <a:gd name="connsiteX4" fmla="*/ 96768 w 112517"/>
                <a:gd name="connsiteY4" fmla="*/ 38395 h 170508"/>
                <a:gd name="connsiteX5" fmla="*/ 60115 w 112517"/>
                <a:gd name="connsiteY5" fmla="*/ 65403 h 170508"/>
                <a:gd name="connsiteX6" fmla="*/ 79406 w 112517"/>
                <a:gd name="connsiteY6" fmla="*/ 113631 h 170508"/>
                <a:gd name="connsiteX7" fmla="*/ 62045 w 112517"/>
                <a:gd name="connsiteY7" fmla="*/ 167646 h 170508"/>
                <a:gd name="connsiteX8" fmla="*/ 4170 w 112517"/>
                <a:gd name="connsiteY8" fmla="*/ 154142 h 170508"/>
                <a:gd name="connsiteX0" fmla="*/ 4954 w 107513"/>
                <a:gd name="connsiteY0" fmla="*/ 154142 h 170508"/>
                <a:gd name="connsiteX1" fmla="*/ 14599 w 107513"/>
                <a:gd name="connsiteY1" fmla="*/ 78907 h 170508"/>
                <a:gd name="connsiteX2" fmla="*/ 47394 w 107513"/>
                <a:gd name="connsiteY2" fmla="*/ 7529 h 170508"/>
                <a:gd name="connsiteX3" fmla="*/ 105268 w 107513"/>
                <a:gd name="connsiteY3" fmla="*/ 5600 h 170508"/>
                <a:gd name="connsiteX4" fmla="*/ 91764 w 107513"/>
                <a:gd name="connsiteY4" fmla="*/ 38395 h 170508"/>
                <a:gd name="connsiteX5" fmla="*/ 55111 w 107513"/>
                <a:gd name="connsiteY5" fmla="*/ 65403 h 170508"/>
                <a:gd name="connsiteX6" fmla="*/ 74402 w 107513"/>
                <a:gd name="connsiteY6" fmla="*/ 113631 h 170508"/>
                <a:gd name="connsiteX7" fmla="*/ 57041 w 107513"/>
                <a:gd name="connsiteY7" fmla="*/ 167646 h 170508"/>
                <a:gd name="connsiteX8" fmla="*/ 4954 w 107513"/>
                <a:gd name="connsiteY8" fmla="*/ 154142 h 170508"/>
                <a:gd name="connsiteX0" fmla="*/ 2473 w 105032"/>
                <a:gd name="connsiteY0" fmla="*/ 154142 h 170508"/>
                <a:gd name="connsiteX1" fmla="*/ 12118 w 105032"/>
                <a:gd name="connsiteY1" fmla="*/ 78907 h 170508"/>
                <a:gd name="connsiteX2" fmla="*/ 44913 w 105032"/>
                <a:gd name="connsiteY2" fmla="*/ 7529 h 170508"/>
                <a:gd name="connsiteX3" fmla="*/ 102787 w 105032"/>
                <a:gd name="connsiteY3" fmla="*/ 5600 h 170508"/>
                <a:gd name="connsiteX4" fmla="*/ 89283 w 105032"/>
                <a:gd name="connsiteY4" fmla="*/ 38395 h 170508"/>
                <a:gd name="connsiteX5" fmla="*/ 52630 w 105032"/>
                <a:gd name="connsiteY5" fmla="*/ 65403 h 170508"/>
                <a:gd name="connsiteX6" fmla="*/ 71921 w 105032"/>
                <a:gd name="connsiteY6" fmla="*/ 113631 h 170508"/>
                <a:gd name="connsiteX7" fmla="*/ 54560 w 105032"/>
                <a:gd name="connsiteY7" fmla="*/ 167646 h 170508"/>
                <a:gd name="connsiteX8" fmla="*/ 2473 w 105032"/>
                <a:gd name="connsiteY8" fmla="*/ 154142 h 170508"/>
                <a:gd name="connsiteX0" fmla="*/ 2473 w 103798"/>
                <a:gd name="connsiteY0" fmla="*/ 153515 h 169881"/>
                <a:gd name="connsiteX1" fmla="*/ 12118 w 103798"/>
                <a:gd name="connsiteY1" fmla="*/ 78280 h 169881"/>
                <a:gd name="connsiteX2" fmla="*/ 44913 w 103798"/>
                <a:gd name="connsiteY2" fmla="*/ 6902 h 169881"/>
                <a:gd name="connsiteX3" fmla="*/ 102787 w 103798"/>
                <a:gd name="connsiteY3" fmla="*/ 4973 h 169881"/>
                <a:gd name="connsiteX4" fmla="*/ 79637 w 103798"/>
                <a:gd name="connsiteY4" fmla="*/ 26194 h 169881"/>
                <a:gd name="connsiteX5" fmla="*/ 52630 w 103798"/>
                <a:gd name="connsiteY5" fmla="*/ 64776 h 169881"/>
                <a:gd name="connsiteX6" fmla="*/ 71921 w 103798"/>
                <a:gd name="connsiteY6" fmla="*/ 113004 h 169881"/>
                <a:gd name="connsiteX7" fmla="*/ 54560 w 103798"/>
                <a:gd name="connsiteY7" fmla="*/ 167019 h 169881"/>
                <a:gd name="connsiteX8" fmla="*/ 2473 w 103798"/>
                <a:gd name="connsiteY8" fmla="*/ 153515 h 169881"/>
                <a:gd name="connsiteX0" fmla="*/ 2473 w 113197"/>
                <a:gd name="connsiteY0" fmla="*/ 151975 h 168341"/>
                <a:gd name="connsiteX1" fmla="*/ 12118 w 113197"/>
                <a:gd name="connsiteY1" fmla="*/ 76740 h 168341"/>
                <a:gd name="connsiteX2" fmla="*/ 44913 w 113197"/>
                <a:gd name="connsiteY2" fmla="*/ 5362 h 168341"/>
                <a:gd name="connsiteX3" fmla="*/ 112432 w 113197"/>
                <a:gd name="connsiteY3" fmla="*/ 7291 h 168341"/>
                <a:gd name="connsiteX4" fmla="*/ 79637 w 113197"/>
                <a:gd name="connsiteY4" fmla="*/ 24654 h 168341"/>
                <a:gd name="connsiteX5" fmla="*/ 52630 w 113197"/>
                <a:gd name="connsiteY5" fmla="*/ 63236 h 168341"/>
                <a:gd name="connsiteX6" fmla="*/ 71921 w 113197"/>
                <a:gd name="connsiteY6" fmla="*/ 111464 h 168341"/>
                <a:gd name="connsiteX7" fmla="*/ 54560 w 113197"/>
                <a:gd name="connsiteY7" fmla="*/ 165479 h 168341"/>
                <a:gd name="connsiteX8" fmla="*/ 2473 w 113197"/>
                <a:gd name="connsiteY8" fmla="*/ 151975 h 168341"/>
                <a:gd name="connsiteX0" fmla="*/ 2473 w 112829"/>
                <a:gd name="connsiteY0" fmla="*/ 151975 h 168341"/>
                <a:gd name="connsiteX1" fmla="*/ 12118 w 112829"/>
                <a:gd name="connsiteY1" fmla="*/ 76740 h 168341"/>
                <a:gd name="connsiteX2" fmla="*/ 44913 w 112829"/>
                <a:gd name="connsiteY2" fmla="*/ 5362 h 168341"/>
                <a:gd name="connsiteX3" fmla="*/ 112432 w 112829"/>
                <a:gd name="connsiteY3" fmla="*/ 7291 h 168341"/>
                <a:gd name="connsiteX4" fmla="*/ 71921 w 112829"/>
                <a:gd name="connsiteY4" fmla="*/ 24654 h 168341"/>
                <a:gd name="connsiteX5" fmla="*/ 52630 w 112829"/>
                <a:gd name="connsiteY5" fmla="*/ 63236 h 168341"/>
                <a:gd name="connsiteX6" fmla="*/ 71921 w 112829"/>
                <a:gd name="connsiteY6" fmla="*/ 111464 h 168341"/>
                <a:gd name="connsiteX7" fmla="*/ 54560 w 112829"/>
                <a:gd name="connsiteY7" fmla="*/ 165479 h 168341"/>
                <a:gd name="connsiteX8" fmla="*/ 2473 w 112829"/>
                <a:gd name="connsiteY8" fmla="*/ 151975 h 168341"/>
                <a:gd name="connsiteX0" fmla="*/ 2473 w 113177"/>
                <a:gd name="connsiteY0" fmla="*/ 157013 h 173379"/>
                <a:gd name="connsiteX1" fmla="*/ 12118 w 113177"/>
                <a:gd name="connsiteY1" fmla="*/ 81778 h 173379"/>
                <a:gd name="connsiteX2" fmla="*/ 44913 w 113177"/>
                <a:gd name="connsiteY2" fmla="*/ 10400 h 173379"/>
                <a:gd name="connsiteX3" fmla="*/ 112432 w 113177"/>
                <a:gd name="connsiteY3" fmla="*/ 12329 h 173379"/>
                <a:gd name="connsiteX4" fmla="*/ 71921 w 113177"/>
                <a:gd name="connsiteY4" fmla="*/ 29692 h 173379"/>
                <a:gd name="connsiteX5" fmla="*/ 52630 w 113177"/>
                <a:gd name="connsiteY5" fmla="*/ 68274 h 173379"/>
                <a:gd name="connsiteX6" fmla="*/ 71921 w 113177"/>
                <a:gd name="connsiteY6" fmla="*/ 116502 h 173379"/>
                <a:gd name="connsiteX7" fmla="*/ 54560 w 113177"/>
                <a:gd name="connsiteY7" fmla="*/ 170517 h 173379"/>
                <a:gd name="connsiteX8" fmla="*/ 2473 w 113177"/>
                <a:gd name="connsiteY8" fmla="*/ 157013 h 173379"/>
                <a:gd name="connsiteX0" fmla="*/ 1414 w 112118"/>
                <a:gd name="connsiteY0" fmla="*/ 157013 h 164403"/>
                <a:gd name="connsiteX1" fmla="*/ 11059 w 112118"/>
                <a:gd name="connsiteY1" fmla="*/ 81778 h 164403"/>
                <a:gd name="connsiteX2" fmla="*/ 43854 w 112118"/>
                <a:gd name="connsiteY2" fmla="*/ 10400 h 164403"/>
                <a:gd name="connsiteX3" fmla="*/ 111373 w 112118"/>
                <a:gd name="connsiteY3" fmla="*/ 12329 h 164403"/>
                <a:gd name="connsiteX4" fmla="*/ 70862 w 112118"/>
                <a:gd name="connsiteY4" fmla="*/ 29692 h 164403"/>
                <a:gd name="connsiteX5" fmla="*/ 51571 w 112118"/>
                <a:gd name="connsiteY5" fmla="*/ 68274 h 164403"/>
                <a:gd name="connsiteX6" fmla="*/ 70862 w 112118"/>
                <a:gd name="connsiteY6" fmla="*/ 116502 h 164403"/>
                <a:gd name="connsiteX7" fmla="*/ 38068 w 112118"/>
                <a:gd name="connsiteY7" fmla="*/ 157014 h 164403"/>
                <a:gd name="connsiteX8" fmla="*/ 1414 w 112118"/>
                <a:gd name="connsiteY8" fmla="*/ 157013 h 164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2118" h="164403">
                  <a:moveTo>
                    <a:pt x="1414" y="157013"/>
                  </a:moveTo>
                  <a:cubicBezTo>
                    <a:pt x="-3087" y="144474"/>
                    <a:pt x="3986" y="106213"/>
                    <a:pt x="11059" y="81778"/>
                  </a:cubicBezTo>
                  <a:cubicBezTo>
                    <a:pt x="18132" y="57343"/>
                    <a:pt x="27135" y="21975"/>
                    <a:pt x="43854" y="10400"/>
                  </a:cubicBezTo>
                  <a:cubicBezTo>
                    <a:pt x="60573" y="-1175"/>
                    <a:pt x="104943" y="-6319"/>
                    <a:pt x="111373" y="12329"/>
                  </a:cubicBezTo>
                  <a:cubicBezTo>
                    <a:pt x="117803" y="30977"/>
                    <a:pt x="80829" y="20368"/>
                    <a:pt x="70862" y="29692"/>
                  </a:cubicBezTo>
                  <a:cubicBezTo>
                    <a:pt x="60895" y="39016"/>
                    <a:pt x="51571" y="53806"/>
                    <a:pt x="51571" y="68274"/>
                  </a:cubicBezTo>
                  <a:cubicBezTo>
                    <a:pt x="51571" y="82742"/>
                    <a:pt x="70862" y="98497"/>
                    <a:pt x="70862" y="116502"/>
                  </a:cubicBezTo>
                  <a:cubicBezTo>
                    <a:pt x="70862" y="134507"/>
                    <a:pt x="49643" y="150262"/>
                    <a:pt x="38068" y="157014"/>
                  </a:cubicBezTo>
                  <a:cubicBezTo>
                    <a:pt x="26493" y="163766"/>
                    <a:pt x="5915" y="169552"/>
                    <a:pt x="1414" y="157013"/>
                  </a:cubicBezTo>
                  <a:close/>
                </a:path>
              </a:pathLst>
            </a:custGeom>
            <a:solidFill>
              <a:srgbClr val="FACB9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87436CD9-B5AE-4885-AA98-937D1030DE06}"/>
                </a:ext>
              </a:extLst>
            </p:cNvPr>
            <p:cNvSpPr/>
            <p:nvPr/>
          </p:nvSpPr>
          <p:spPr>
            <a:xfrm>
              <a:off x="5691343" y="2958546"/>
              <a:ext cx="295361" cy="32281"/>
            </a:xfrm>
            <a:custGeom>
              <a:avLst/>
              <a:gdLst>
                <a:gd name="connsiteX0" fmla="*/ 3794 w 295361"/>
                <a:gd name="connsiteY0" fmla="*/ 31237 h 32281"/>
                <a:gd name="connsiteX1" fmla="*/ 284755 w 295361"/>
                <a:gd name="connsiteY1" fmla="*/ 23574 h 32281"/>
                <a:gd name="connsiteX2" fmla="*/ 226009 w 295361"/>
                <a:gd name="connsiteY2" fmla="*/ 8249 h 32281"/>
                <a:gd name="connsiteX3" fmla="*/ 128950 w 295361"/>
                <a:gd name="connsiteY3" fmla="*/ 586 h 32281"/>
                <a:gd name="connsiteX4" fmla="*/ 3794 w 295361"/>
                <a:gd name="connsiteY4" fmla="*/ 31237 h 32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5361" h="32281">
                  <a:moveTo>
                    <a:pt x="3794" y="31237"/>
                  </a:moveTo>
                  <a:cubicBezTo>
                    <a:pt x="29761" y="35068"/>
                    <a:pt x="247719" y="27405"/>
                    <a:pt x="284755" y="23574"/>
                  </a:cubicBezTo>
                  <a:cubicBezTo>
                    <a:pt x="321791" y="19743"/>
                    <a:pt x="251976" y="12080"/>
                    <a:pt x="226009" y="8249"/>
                  </a:cubicBezTo>
                  <a:cubicBezTo>
                    <a:pt x="200042" y="4418"/>
                    <a:pt x="165560" y="-1968"/>
                    <a:pt x="128950" y="586"/>
                  </a:cubicBezTo>
                  <a:cubicBezTo>
                    <a:pt x="92340" y="3140"/>
                    <a:pt x="-22173" y="27406"/>
                    <a:pt x="3794" y="31237"/>
                  </a:cubicBez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</p:grpSp>
      <p:grpSp>
        <p:nvGrpSpPr>
          <p:cNvPr id="126" name="Group 125">
            <a:extLst>
              <a:ext uri="{FF2B5EF4-FFF2-40B4-BE49-F238E27FC236}">
                <a16:creationId xmlns:a16="http://schemas.microsoft.com/office/drawing/2014/main" id="{E89A1D74-2363-4B07-85A5-609472BC1796}"/>
              </a:ext>
            </a:extLst>
          </p:cNvPr>
          <p:cNvGrpSpPr/>
          <p:nvPr/>
        </p:nvGrpSpPr>
        <p:grpSpPr>
          <a:xfrm flipH="1">
            <a:off x="1724801" y="3583249"/>
            <a:ext cx="2376515" cy="3448964"/>
            <a:chOff x="4865280" y="1734987"/>
            <a:chExt cx="2422016" cy="3514999"/>
          </a:xfrm>
          <a:scene3d>
            <a:camera prst="isometricOffAxis1Right"/>
            <a:lightRig rig="threePt" dir="t"/>
          </a:scene3d>
        </p:grpSpPr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2D7F8580-7F58-40C6-B883-4D3CBE0688F7}"/>
                </a:ext>
              </a:extLst>
            </p:cNvPr>
            <p:cNvSpPr/>
            <p:nvPr/>
          </p:nvSpPr>
          <p:spPr>
            <a:xfrm>
              <a:off x="5904330" y="2974546"/>
              <a:ext cx="191670" cy="282309"/>
            </a:xfrm>
            <a:custGeom>
              <a:avLst/>
              <a:gdLst>
                <a:gd name="connsiteX0" fmla="*/ 4310 w 182122"/>
                <a:gd name="connsiteY0" fmla="*/ 193373 h 276739"/>
                <a:gd name="connsiteX1" fmla="*/ 2173 w 182122"/>
                <a:gd name="connsiteY1" fmla="*/ 80141 h 276739"/>
                <a:gd name="connsiteX2" fmla="*/ 27810 w 182122"/>
                <a:gd name="connsiteY2" fmla="*/ 9639 h 276739"/>
                <a:gd name="connsiteX3" fmla="*/ 102586 w 182122"/>
                <a:gd name="connsiteY3" fmla="*/ 1093 h 276739"/>
                <a:gd name="connsiteX4" fmla="*/ 151724 w 182122"/>
                <a:gd name="connsiteY4" fmla="*/ 13911 h 276739"/>
                <a:gd name="connsiteX5" fmla="*/ 173089 w 182122"/>
                <a:gd name="connsiteY5" fmla="*/ 122870 h 276739"/>
                <a:gd name="connsiteX6" fmla="*/ 177362 w 182122"/>
                <a:gd name="connsiteY6" fmla="*/ 204055 h 276739"/>
                <a:gd name="connsiteX7" fmla="*/ 106859 w 182122"/>
                <a:gd name="connsiteY7" fmla="*/ 268149 h 276739"/>
                <a:gd name="connsiteX8" fmla="*/ 27810 w 182122"/>
                <a:gd name="connsiteY8" fmla="*/ 272422 h 276739"/>
                <a:gd name="connsiteX9" fmla="*/ 4310 w 182122"/>
                <a:gd name="connsiteY9" fmla="*/ 193373 h 276739"/>
                <a:gd name="connsiteX0" fmla="*/ 4310 w 182122"/>
                <a:gd name="connsiteY0" fmla="*/ 194146 h 277512"/>
                <a:gd name="connsiteX1" fmla="*/ 2173 w 182122"/>
                <a:gd name="connsiteY1" fmla="*/ 80914 h 277512"/>
                <a:gd name="connsiteX2" fmla="*/ 27810 w 182122"/>
                <a:gd name="connsiteY2" fmla="*/ 10412 h 277512"/>
                <a:gd name="connsiteX3" fmla="*/ 102586 w 182122"/>
                <a:gd name="connsiteY3" fmla="*/ 1866 h 277512"/>
                <a:gd name="connsiteX4" fmla="*/ 151724 w 182122"/>
                <a:gd name="connsiteY4" fmla="*/ 25366 h 277512"/>
                <a:gd name="connsiteX5" fmla="*/ 173089 w 182122"/>
                <a:gd name="connsiteY5" fmla="*/ 123643 h 277512"/>
                <a:gd name="connsiteX6" fmla="*/ 177362 w 182122"/>
                <a:gd name="connsiteY6" fmla="*/ 204828 h 277512"/>
                <a:gd name="connsiteX7" fmla="*/ 106859 w 182122"/>
                <a:gd name="connsiteY7" fmla="*/ 268922 h 277512"/>
                <a:gd name="connsiteX8" fmla="*/ 27810 w 182122"/>
                <a:gd name="connsiteY8" fmla="*/ 273195 h 277512"/>
                <a:gd name="connsiteX9" fmla="*/ 4310 w 182122"/>
                <a:gd name="connsiteY9" fmla="*/ 194146 h 277512"/>
                <a:gd name="connsiteX0" fmla="*/ 4310 w 182122"/>
                <a:gd name="connsiteY0" fmla="*/ 197554 h 280920"/>
                <a:gd name="connsiteX1" fmla="*/ 2173 w 182122"/>
                <a:gd name="connsiteY1" fmla="*/ 84322 h 280920"/>
                <a:gd name="connsiteX2" fmla="*/ 27810 w 182122"/>
                <a:gd name="connsiteY2" fmla="*/ 13820 h 280920"/>
                <a:gd name="connsiteX3" fmla="*/ 91904 w 182122"/>
                <a:gd name="connsiteY3" fmla="*/ 1001 h 280920"/>
                <a:gd name="connsiteX4" fmla="*/ 151724 w 182122"/>
                <a:gd name="connsiteY4" fmla="*/ 28774 h 280920"/>
                <a:gd name="connsiteX5" fmla="*/ 173089 w 182122"/>
                <a:gd name="connsiteY5" fmla="*/ 127051 h 280920"/>
                <a:gd name="connsiteX6" fmla="*/ 177362 w 182122"/>
                <a:gd name="connsiteY6" fmla="*/ 208236 h 280920"/>
                <a:gd name="connsiteX7" fmla="*/ 106859 w 182122"/>
                <a:gd name="connsiteY7" fmla="*/ 272330 h 280920"/>
                <a:gd name="connsiteX8" fmla="*/ 27810 w 182122"/>
                <a:gd name="connsiteY8" fmla="*/ 276603 h 280920"/>
                <a:gd name="connsiteX9" fmla="*/ 4310 w 182122"/>
                <a:gd name="connsiteY9" fmla="*/ 197554 h 280920"/>
                <a:gd name="connsiteX0" fmla="*/ 3750 w 181562"/>
                <a:gd name="connsiteY0" fmla="*/ 197554 h 279818"/>
                <a:gd name="connsiteX1" fmla="*/ 1613 w 181562"/>
                <a:gd name="connsiteY1" fmla="*/ 84322 h 279818"/>
                <a:gd name="connsiteX2" fmla="*/ 27250 w 181562"/>
                <a:gd name="connsiteY2" fmla="*/ 13820 h 279818"/>
                <a:gd name="connsiteX3" fmla="*/ 91344 w 181562"/>
                <a:gd name="connsiteY3" fmla="*/ 1001 h 279818"/>
                <a:gd name="connsiteX4" fmla="*/ 151164 w 181562"/>
                <a:gd name="connsiteY4" fmla="*/ 28774 h 279818"/>
                <a:gd name="connsiteX5" fmla="*/ 172529 w 181562"/>
                <a:gd name="connsiteY5" fmla="*/ 127051 h 279818"/>
                <a:gd name="connsiteX6" fmla="*/ 176802 w 181562"/>
                <a:gd name="connsiteY6" fmla="*/ 208236 h 279818"/>
                <a:gd name="connsiteX7" fmla="*/ 106299 w 181562"/>
                <a:gd name="connsiteY7" fmla="*/ 272330 h 279818"/>
                <a:gd name="connsiteX8" fmla="*/ 10158 w 181562"/>
                <a:gd name="connsiteY8" fmla="*/ 274467 h 279818"/>
                <a:gd name="connsiteX9" fmla="*/ 3750 w 181562"/>
                <a:gd name="connsiteY9" fmla="*/ 197554 h 279818"/>
                <a:gd name="connsiteX0" fmla="*/ 3750 w 181562"/>
                <a:gd name="connsiteY0" fmla="*/ 197554 h 279818"/>
                <a:gd name="connsiteX1" fmla="*/ 1613 w 181562"/>
                <a:gd name="connsiteY1" fmla="*/ 84322 h 279818"/>
                <a:gd name="connsiteX2" fmla="*/ 27250 w 181562"/>
                <a:gd name="connsiteY2" fmla="*/ 13820 h 279818"/>
                <a:gd name="connsiteX3" fmla="*/ 91344 w 181562"/>
                <a:gd name="connsiteY3" fmla="*/ 1001 h 279818"/>
                <a:gd name="connsiteX4" fmla="*/ 151164 w 181562"/>
                <a:gd name="connsiteY4" fmla="*/ 28774 h 279818"/>
                <a:gd name="connsiteX5" fmla="*/ 172529 w 181562"/>
                <a:gd name="connsiteY5" fmla="*/ 127051 h 279818"/>
                <a:gd name="connsiteX6" fmla="*/ 176802 w 181562"/>
                <a:gd name="connsiteY6" fmla="*/ 208236 h 279818"/>
                <a:gd name="connsiteX7" fmla="*/ 106299 w 181562"/>
                <a:gd name="connsiteY7" fmla="*/ 272330 h 279818"/>
                <a:gd name="connsiteX8" fmla="*/ 10158 w 181562"/>
                <a:gd name="connsiteY8" fmla="*/ 274467 h 279818"/>
                <a:gd name="connsiteX9" fmla="*/ 3750 w 181562"/>
                <a:gd name="connsiteY9" fmla="*/ 197554 h 279818"/>
                <a:gd name="connsiteX0" fmla="*/ 395 w 186753"/>
                <a:gd name="connsiteY0" fmla="*/ 199691 h 282309"/>
                <a:gd name="connsiteX1" fmla="*/ 6804 w 186753"/>
                <a:gd name="connsiteY1" fmla="*/ 84322 h 282309"/>
                <a:gd name="connsiteX2" fmla="*/ 32441 w 186753"/>
                <a:gd name="connsiteY2" fmla="*/ 13820 h 282309"/>
                <a:gd name="connsiteX3" fmla="*/ 96535 w 186753"/>
                <a:gd name="connsiteY3" fmla="*/ 1001 h 282309"/>
                <a:gd name="connsiteX4" fmla="*/ 156355 w 186753"/>
                <a:gd name="connsiteY4" fmla="*/ 28774 h 282309"/>
                <a:gd name="connsiteX5" fmla="*/ 177720 w 186753"/>
                <a:gd name="connsiteY5" fmla="*/ 127051 h 282309"/>
                <a:gd name="connsiteX6" fmla="*/ 181993 w 186753"/>
                <a:gd name="connsiteY6" fmla="*/ 208236 h 282309"/>
                <a:gd name="connsiteX7" fmla="*/ 111490 w 186753"/>
                <a:gd name="connsiteY7" fmla="*/ 272330 h 282309"/>
                <a:gd name="connsiteX8" fmla="*/ 15349 w 186753"/>
                <a:gd name="connsiteY8" fmla="*/ 274467 h 282309"/>
                <a:gd name="connsiteX9" fmla="*/ 395 w 186753"/>
                <a:gd name="connsiteY9" fmla="*/ 199691 h 282309"/>
                <a:gd name="connsiteX0" fmla="*/ 5312 w 191670"/>
                <a:gd name="connsiteY0" fmla="*/ 199691 h 282309"/>
                <a:gd name="connsiteX1" fmla="*/ 11721 w 191670"/>
                <a:gd name="connsiteY1" fmla="*/ 84322 h 282309"/>
                <a:gd name="connsiteX2" fmla="*/ 37358 w 191670"/>
                <a:gd name="connsiteY2" fmla="*/ 13820 h 282309"/>
                <a:gd name="connsiteX3" fmla="*/ 101452 w 191670"/>
                <a:gd name="connsiteY3" fmla="*/ 1001 h 282309"/>
                <a:gd name="connsiteX4" fmla="*/ 161272 w 191670"/>
                <a:gd name="connsiteY4" fmla="*/ 28774 h 282309"/>
                <a:gd name="connsiteX5" fmla="*/ 182637 w 191670"/>
                <a:gd name="connsiteY5" fmla="*/ 127051 h 282309"/>
                <a:gd name="connsiteX6" fmla="*/ 186910 w 191670"/>
                <a:gd name="connsiteY6" fmla="*/ 208236 h 282309"/>
                <a:gd name="connsiteX7" fmla="*/ 116407 w 191670"/>
                <a:gd name="connsiteY7" fmla="*/ 272330 h 282309"/>
                <a:gd name="connsiteX8" fmla="*/ 20266 w 191670"/>
                <a:gd name="connsiteY8" fmla="*/ 274467 h 282309"/>
                <a:gd name="connsiteX9" fmla="*/ 5312 w 191670"/>
                <a:gd name="connsiteY9" fmla="*/ 199691 h 282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1670" h="282309">
                  <a:moveTo>
                    <a:pt x="5312" y="199691"/>
                  </a:moveTo>
                  <a:cubicBezTo>
                    <a:pt x="16707" y="161591"/>
                    <a:pt x="6380" y="115301"/>
                    <a:pt x="11721" y="84322"/>
                  </a:cubicBezTo>
                  <a:cubicBezTo>
                    <a:pt x="17062" y="53344"/>
                    <a:pt x="22403" y="27707"/>
                    <a:pt x="37358" y="13820"/>
                  </a:cubicBezTo>
                  <a:cubicBezTo>
                    <a:pt x="52313" y="-67"/>
                    <a:pt x="80800" y="-1491"/>
                    <a:pt x="101452" y="1001"/>
                  </a:cubicBezTo>
                  <a:cubicBezTo>
                    <a:pt x="122104" y="3493"/>
                    <a:pt x="147741" y="7766"/>
                    <a:pt x="161272" y="28774"/>
                  </a:cubicBezTo>
                  <a:cubicBezTo>
                    <a:pt x="174803" y="49782"/>
                    <a:pt x="178364" y="97141"/>
                    <a:pt x="182637" y="127051"/>
                  </a:cubicBezTo>
                  <a:cubicBezTo>
                    <a:pt x="186910" y="156961"/>
                    <a:pt x="197948" y="184023"/>
                    <a:pt x="186910" y="208236"/>
                  </a:cubicBezTo>
                  <a:cubicBezTo>
                    <a:pt x="175872" y="232449"/>
                    <a:pt x="141332" y="260936"/>
                    <a:pt x="116407" y="272330"/>
                  </a:cubicBezTo>
                  <a:cubicBezTo>
                    <a:pt x="91482" y="283724"/>
                    <a:pt x="38782" y="286573"/>
                    <a:pt x="20266" y="274467"/>
                  </a:cubicBezTo>
                  <a:cubicBezTo>
                    <a:pt x="1750" y="262361"/>
                    <a:pt x="-6083" y="237791"/>
                    <a:pt x="5312" y="199691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B46F7D61-FA8B-4198-8630-534279A057CB}"/>
                </a:ext>
              </a:extLst>
            </p:cNvPr>
            <p:cNvSpPr/>
            <p:nvPr/>
          </p:nvSpPr>
          <p:spPr>
            <a:xfrm rot="193909">
              <a:off x="6138594" y="4737242"/>
              <a:ext cx="145269" cy="446633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  <a:gd name="connsiteX0" fmla="*/ 6496 w 140748"/>
                <a:gd name="connsiteY0" fmla="*/ 42636 h 364378"/>
                <a:gd name="connsiteX1" fmla="*/ 8067 w 140748"/>
                <a:gd name="connsiteY1" fmla="*/ 310013 h 364378"/>
                <a:gd name="connsiteX2" fmla="*/ 70905 w 140748"/>
                <a:gd name="connsiteY2" fmla="*/ 364185 h 364378"/>
                <a:gd name="connsiteX3" fmla="*/ 129409 w 140748"/>
                <a:gd name="connsiteY3" fmla="*/ 303514 h 364378"/>
                <a:gd name="connsiteX4" fmla="*/ 131576 w 140748"/>
                <a:gd name="connsiteY4" fmla="*/ 60829 h 364378"/>
                <a:gd name="connsiteX5" fmla="*/ 60071 w 140748"/>
                <a:gd name="connsiteY5" fmla="*/ 2324 h 364378"/>
                <a:gd name="connsiteX6" fmla="*/ 6496 w 140748"/>
                <a:gd name="connsiteY6" fmla="*/ 42636 h 364378"/>
                <a:gd name="connsiteX0" fmla="*/ 6496 w 136138"/>
                <a:gd name="connsiteY0" fmla="*/ 45571 h 367313"/>
                <a:gd name="connsiteX1" fmla="*/ 8067 w 136138"/>
                <a:gd name="connsiteY1" fmla="*/ 312948 h 367313"/>
                <a:gd name="connsiteX2" fmla="*/ 70905 w 136138"/>
                <a:gd name="connsiteY2" fmla="*/ 367120 h 367313"/>
                <a:gd name="connsiteX3" fmla="*/ 129409 w 136138"/>
                <a:gd name="connsiteY3" fmla="*/ 306449 h 367313"/>
                <a:gd name="connsiteX4" fmla="*/ 123956 w 136138"/>
                <a:gd name="connsiteY4" fmla="*/ 37094 h 367313"/>
                <a:gd name="connsiteX5" fmla="*/ 60071 w 136138"/>
                <a:gd name="connsiteY5" fmla="*/ 5259 h 367313"/>
                <a:gd name="connsiteX6" fmla="*/ 6496 w 136138"/>
                <a:gd name="connsiteY6" fmla="*/ 45571 h 367313"/>
                <a:gd name="connsiteX0" fmla="*/ 6991 w 136633"/>
                <a:gd name="connsiteY0" fmla="*/ 56469 h 378211"/>
                <a:gd name="connsiteX1" fmla="*/ 8562 w 136633"/>
                <a:gd name="connsiteY1" fmla="*/ 323846 h 378211"/>
                <a:gd name="connsiteX2" fmla="*/ 71400 w 136633"/>
                <a:gd name="connsiteY2" fmla="*/ 378018 h 378211"/>
                <a:gd name="connsiteX3" fmla="*/ 129904 w 136633"/>
                <a:gd name="connsiteY3" fmla="*/ 317347 h 378211"/>
                <a:gd name="connsiteX4" fmla="*/ 124451 w 136633"/>
                <a:gd name="connsiteY4" fmla="*/ 47992 h 378211"/>
                <a:gd name="connsiteX5" fmla="*/ 68186 w 136633"/>
                <a:gd name="connsiteY5" fmla="*/ 917 h 378211"/>
                <a:gd name="connsiteX6" fmla="*/ 6991 w 136633"/>
                <a:gd name="connsiteY6" fmla="*/ 56469 h 378211"/>
                <a:gd name="connsiteX0" fmla="*/ 3871 w 133513"/>
                <a:gd name="connsiteY0" fmla="*/ 56469 h 378103"/>
                <a:gd name="connsiteX1" fmla="*/ 13062 w 133513"/>
                <a:gd name="connsiteY1" fmla="*/ 321941 h 378103"/>
                <a:gd name="connsiteX2" fmla="*/ 68280 w 133513"/>
                <a:gd name="connsiteY2" fmla="*/ 378018 h 378103"/>
                <a:gd name="connsiteX3" fmla="*/ 126784 w 133513"/>
                <a:gd name="connsiteY3" fmla="*/ 317347 h 378103"/>
                <a:gd name="connsiteX4" fmla="*/ 121331 w 133513"/>
                <a:gd name="connsiteY4" fmla="*/ 47992 h 378103"/>
                <a:gd name="connsiteX5" fmla="*/ 65066 w 133513"/>
                <a:gd name="connsiteY5" fmla="*/ 917 h 378103"/>
                <a:gd name="connsiteX6" fmla="*/ 3871 w 133513"/>
                <a:gd name="connsiteY6" fmla="*/ 56469 h 378103"/>
                <a:gd name="connsiteX0" fmla="*/ 3871 w 130834"/>
                <a:gd name="connsiteY0" fmla="*/ 56469 h 378482"/>
                <a:gd name="connsiteX1" fmla="*/ 13062 w 130834"/>
                <a:gd name="connsiteY1" fmla="*/ 321941 h 378482"/>
                <a:gd name="connsiteX2" fmla="*/ 68280 w 130834"/>
                <a:gd name="connsiteY2" fmla="*/ 378018 h 378482"/>
                <a:gd name="connsiteX3" fmla="*/ 121069 w 130834"/>
                <a:gd name="connsiteY3" fmla="*/ 307822 h 378482"/>
                <a:gd name="connsiteX4" fmla="*/ 121331 w 130834"/>
                <a:gd name="connsiteY4" fmla="*/ 47992 h 378482"/>
                <a:gd name="connsiteX5" fmla="*/ 65066 w 130834"/>
                <a:gd name="connsiteY5" fmla="*/ 917 h 378482"/>
                <a:gd name="connsiteX6" fmla="*/ 3871 w 130834"/>
                <a:gd name="connsiteY6" fmla="*/ 56469 h 378482"/>
                <a:gd name="connsiteX0" fmla="*/ 3747 w 130911"/>
                <a:gd name="connsiteY0" fmla="*/ 56469 h 374836"/>
                <a:gd name="connsiteX1" fmla="*/ 12938 w 130911"/>
                <a:gd name="connsiteY1" fmla="*/ 321941 h 374836"/>
                <a:gd name="connsiteX2" fmla="*/ 64346 w 130911"/>
                <a:gd name="connsiteY2" fmla="*/ 374208 h 374836"/>
                <a:gd name="connsiteX3" fmla="*/ 120945 w 130911"/>
                <a:gd name="connsiteY3" fmla="*/ 307822 h 374836"/>
                <a:gd name="connsiteX4" fmla="*/ 121207 w 130911"/>
                <a:gd name="connsiteY4" fmla="*/ 47992 h 374836"/>
                <a:gd name="connsiteX5" fmla="*/ 64942 w 130911"/>
                <a:gd name="connsiteY5" fmla="*/ 917 h 374836"/>
                <a:gd name="connsiteX6" fmla="*/ 3747 w 130911"/>
                <a:gd name="connsiteY6" fmla="*/ 56469 h 374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0911" h="374836">
                  <a:moveTo>
                    <a:pt x="3747" y="56469"/>
                  </a:moveTo>
                  <a:cubicBezTo>
                    <a:pt x="-4920" y="109973"/>
                    <a:pt x="2838" y="268985"/>
                    <a:pt x="12938" y="321941"/>
                  </a:cubicBezTo>
                  <a:cubicBezTo>
                    <a:pt x="23038" y="374897"/>
                    <a:pt x="46345" y="376561"/>
                    <a:pt x="64346" y="374208"/>
                  </a:cubicBezTo>
                  <a:cubicBezTo>
                    <a:pt x="82347" y="371855"/>
                    <a:pt x="111468" y="362191"/>
                    <a:pt x="120945" y="307822"/>
                  </a:cubicBezTo>
                  <a:cubicBezTo>
                    <a:pt x="130422" y="253453"/>
                    <a:pt x="137458" y="102524"/>
                    <a:pt x="121207" y="47992"/>
                  </a:cubicBezTo>
                  <a:cubicBezTo>
                    <a:pt x="104956" y="-6540"/>
                    <a:pt x="84519" y="-496"/>
                    <a:pt x="64942" y="917"/>
                  </a:cubicBezTo>
                  <a:cubicBezTo>
                    <a:pt x="45365" y="2330"/>
                    <a:pt x="12414" y="2965"/>
                    <a:pt x="3747" y="56469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5FEE06E1-2B91-449B-A1C0-5A70F86662D8}"/>
                </a:ext>
              </a:extLst>
            </p:cNvPr>
            <p:cNvSpPr/>
            <p:nvPr/>
          </p:nvSpPr>
          <p:spPr>
            <a:xfrm>
              <a:off x="6111232" y="4381691"/>
              <a:ext cx="186924" cy="432800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111" h="362079">
                  <a:moveTo>
                    <a:pt x="3429" y="49900"/>
                  </a:moveTo>
                  <a:cubicBezTo>
                    <a:pt x="-5238" y="101182"/>
                    <a:pt x="3790" y="255748"/>
                    <a:pt x="16430" y="307752"/>
                  </a:cubicBezTo>
                  <a:cubicBezTo>
                    <a:pt x="29070" y="359756"/>
                    <a:pt x="59044" y="363007"/>
                    <a:pt x="79268" y="361924"/>
                  </a:cubicBezTo>
                  <a:cubicBezTo>
                    <a:pt x="99492" y="360841"/>
                    <a:pt x="127660" y="351812"/>
                    <a:pt x="137772" y="301253"/>
                  </a:cubicBezTo>
                  <a:cubicBezTo>
                    <a:pt x="147884" y="250694"/>
                    <a:pt x="156190" y="113100"/>
                    <a:pt x="139939" y="58568"/>
                  </a:cubicBezTo>
                  <a:cubicBezTo>
                    <a:pt x="123688" y="4036"/>
                    <a:pt x="86852" y="-658"/>
                    <a:pt x="68434" y="63"/>
                  </a:cubicBezTo>
                  <a:cubicBezTo>
                    <a:pt x="50016" y="784"/>
                    <a:pt x="12096" y="-1382"/>
                    <a:pt x="3429" y="49900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39954E38-4898-461F-AA3E-5D7AA2125555}"/>
                </a:ext>
              </a:extLst>
            </p:cNvPr>
            <p:cNvSpPr/>
            <p:nvPr/>
          </p:nvSpPr>
          <p:spPr>
            <a:xfrm flipH="1">
              <a:off x="6130093" y="5137711"/>
              <a:ext cx="294228" cy="112275"/>
            </a:xfrm>
            <a:custGeom>
              <a:avLst/>
              <a:gdLst>
                <a:gd name="connsiteX0" fmla="*/ 221209 w 244329"/>
                <a:gd name="connsiteY0" fmla="*/ 9633 h 114404"/>
                <a:gd name="connsiteX1" fmla="*/ 237008 w 244329"/>
                <a:gd name="connsiteY1" fmla="*/ 88631 h 114404"/>
                <a:gd name="connsiteX2" fmla="*/ 126411 w 244329"/>
                <a:gd name="connsiteY2" fmla="*/ 102456 h 114404"/>
                <a:gd name="connsiteX3" fmla="*/ 15 w 244329"/>
                <a:gd name="connsiteY3" fmla="*/ 108380 h 114404"/>
                <a:gd name="connsiteX4" fmla="*/ 118511 w 244329"/>
                <a:gd name="connsiteY4" fmla="*/ 11608 h 114404"/>
                <a:gd name="connsiteX5" fmla="*/ 221209 w 244329"/>
                <a:gd name="connsiteY5" fmla="*/ 9633 h 114404"/>
                <a:gd name="connsiteX0" fmla="*/ 223184 w 246304"/>
                <a:gd name="connsiteY0" fmla="*/ 8926 h 102196"/>
                <a:gd name="connsiteX1" fmla="*/ 238983 w 246304"/>
                <a:gd name="connsiteY1" fmla="*/ 87924 h 102196"/>
                <a:gd name="connsiteX2" fmla="*/ 128386 w 246304"/>
                <a:gd name="connsiteY2" fmla="*/ 101749 h 102196"/>
                <a:gd name="connsiteX3" fmla="*/ 15 w 246304"/>
                <a:gd name="connsiteY3" fmla="*/ 89899 h 102196"/>
                <a:gd name="connsiteX4" fmla="*/ 120486 w 246304"/>
                <a:gd name="connsiteY4" fmla="*/ 10901 h 102196"/>
                <a:gd name="connsiteX5" fmla="*/ 223184 w 246304"/>
                <a:gd name="connsiteY5" fmla="*/ 8926 h 102196"/>
                <a:gd name="connsiteX0" fmla="*/ 223184 w 246889"/>
                <a:gd name="connsiteY0" fmla="*/ 8926 h 97266"/>
                <a:gd name="connsiteX1" fmla="*/ 238983 w 246889"/>
                <a:gd name="connsiteY1" fmla="*/ 87924 h 97266"/>
                <a:gd name="connsiteX2" fmla="*/ 120486 w 246889"/>
                <a:gd name="connsiteY2" fmla="*/ 91875 h 97266"/>
                <a:gd name="connsiteX3" fmla="*/ 15 w 246889"/>
                <a:gd name="connsiteY3" fmla="*/ 89899 h 97266"/>
                <a:gd name="connsiteX4" fmla="*/ 120486 w 246889"/>
                <a:gd name="connsiteY4" fmla="*/ 10901 h 97266"/>
                <a:gd name="connsiteX5" fmla="*/ 223184 w 246889"/>
                <a:gd name="connsiteY5" fmla="*/ 8926 h 97266"/>
                <a:gd name="connsiteX0" fmla="*/ 223194 w 248288"/>
                <a:gd name="connsiteY0" fmla="*/ 4930 h 93270"/>
                <a:gd name="connsiteX1" fmla="*/ 238993 w 248288"/>
                <a:gd name="connsiteY1" fmla="*/ 83928 h 93270"/>
                <a:gd name="connsiteX2" fmla="*/ 120496 w 248288"/>
                <a:gd name="connsiteY2" fmla="*/ 87879 h 93270"/>
                <a:gd name="connsiteX3" fmla="*/ 25 w 248288"/>
                <a:gd name="connsiteY3" fmla="*/ 85903 h 93270"/>
                <a:gd name="connsiteX4" fmla="*/ 84947 w 248288"/>
                <a:gd name="connsiteY4" fmla="*/ 16780 h 93270"/>
                <a:gd name="connsiteX5" fmla="*/ 223194 w 248288"/>
                <a:gd name="connsiteY5" fmla="*/ 4930 h 93270"/>
                <a:gd name="connsiteX0" fmla="*/ 223184 w 246683"/>
                <a:gd name="connsiteY0" fmla="*/ 13745 h 102085"/>
                <a:gd name="connsiteX1" fmla="*/ 238983 w 246683"/>
                <a:gd name="connsiteY1" fmla="*/ 92743 h 102085"/>
                <a:gd name="connsiteX2" fmla="*/ 120486 w 246683"/>
                <a:gd name="connsiteY2" fmla="*/ 96694 h 102085"/>
                <a:gd name="connsiteX3" fmla="*/ 15 w 246683"/>
                <a:gd name="connsiteY3" fmla="*/ 94718 h 102085"/>
                <a:gd name="connsiteX4" fmla="*/ 126411 w 246683"/>
                <a:gd name="connsiteY4" fmla="*/ 7820 h 102085"/>
                <a:gd name="connsiteX5" fmla="*/ 223184 w 246683"/>
                <a:gd name="connsiteY5" fmla="*/ 13745 h 102085"/>
                <a:gd name="connsiteX0" fmla="*/ 223187 w 246686"/>
                <a:gd name="connsiteY0" fmla="*/ 7550 h 95890"/>
                <a:gd name="connsiteX1" fmla="*/ 238986 w 246686"/>
                <a:gd name="connsiteY1" fmla="*/ 86548 h 95890"/>
                <a:gd name="connsiteX2" fmla="*/ 120489 w 246686"/>
                <a:gd name="connsiteY2" fmla="*/ 90499 h 95890"/>
                <a:gd name="connsiteX3" fmla="*/ 18 w 246686"/>
                <a:gd name="connsiteY3" fmla="*/ 88523 h 95890"/>
                <a:gd name="connsiteX4" fmla="*/ 126414 w 246686"/>
                <a:gd name="connsiteY4" fmla="*/ 1625 h 95890"/>
                <a:gd name="connsiteX5" fmla="*/ 223187 w 246686"/>
                <a:gd name="connsiteY5" fmla="*/ 7550 h 95890"/>
                <a:gd name="connsiteX0" fmla="*/ 227133 w 248013"/>
                <a:gd name="connsiteY0" fmla="*/ 13746 h 102086"/>
                <a:gd name="connsiteX1" fmla="*/ 238983 w 248013"/>
                <a:gd name="connsiteY1" fmla="*/ 92744 h 102086"/>
                <a:gd name="connsiteX2" fmla="*/ 120486 w 248013"/>
                <a:gd name="connsiteY2" fmla="*/ 96695 h 102086"/>
                <a:gd name="connsiteX3" fmla="*/ 15 w 248013"/>
                <a:gd name="connsiteY3" fmla="*/ 94719 h 102086"/>
                <a:gd name="connsiteX4" fmla="*/ 126411 w 248013"/>
                <a:gd name="connsiteY4" fmla="*/ 7821 h 102086"/>
                <a:gd name="connsiteX5" fmla="*/ 227133 w 248013"/>
                <a:gd name="connsiteY5" fmla="*/ 13746 h 102086"/>
                <a:gd name="connsiteX0" fmla="*/ 227133 w 249041"/>
                <a:gd name="connsiteY0" fmla="*/ 11407 h 99747"/>
                <a:gd name="connsiteX1" fmla="*/ 238983 w 249041"/>
                <a:gd name="connsiteY1" fmla="*/ 90405 h 99747"/>
                <a:gd name="connsiteX2" fmla="*/ 120486 w 249041"/>
                <a:gd name="connsiteY2" fmla="*/ 94356 h 99747"/>
                <a:gd name="connsiteX3" fmla="*/ 15 w 249041"/>
                <a:gd name="connsiteY3" fmla="*/ 92380 h 99747"/>
                <a:gd name="connsiteX4" fmla="*/ 126411 w 249041"/>
                <a:gd name="connsiteY4" fmla="*/ 5482 h 99747"/>
                <a:gd name="connsiteX5" fmla="*/ 227133 w 249041"/>
                <a:gd name="connsiteY5" fmla="*/ 11407 h 99747"/>
                <a:gd name="connsiteX0" fmla="*/ 227133 w 243144"/>
                <a:gd name="connsiteY0" fmla="*/ 11407 h 101983"/>
                <a:gd name="connsiteX1" fmla="*/ 238983 w 243144"/>
                <a:gd name="connsiteY1" fmla="*/ 90405 h 101983"/>
                <a:gd name="connsiteX2" fmla="*/ 120486 w 243144"/>
                <a:gd name="connsiteY2" fmla="*/ 94356 h 101983"/>
                <a:gd name="connsiteX3" fmla="*/ 15 w 243144"/>
                <a:gd name="connsiteY3" fmla="*/ 92380 h 101983"/>
                <a:gd name="connsiteX4" fmla="*/ 126411 w 243144"/>
                <a:gd name="connsiteY4" fmla="*/ 5482 h 101983"/>
                <a:gd name="connsiteX5" fmla="*/ 227133 w 243144"/>
                <a:gd name="connsiteY5" fmla="*/ 11407 h 101983"/>
                <a:gd name="connsiteX0" fmla="*/ 227133 w 243144"/>
                <a:gd name="connsiteY0" fmla="*/ 11407 h 107617"/>
                <a:gd name="connsiteX1" fmla="*/ 238983 w 243144"/>
                <a:gd name="connsiteY1" fmla="*/ 90405 h 107617"/>
                <a:gd name="connsiteX2" fmla="*/ 120486 w 243144"/>
                <a:gd name="connsiteY2" fmla="*/ 94356 h 107617"/>
                <a:gd name="connsiteX3" fmla="*/ 15 w 243144"/>
                <a:gd name="connsiteY3" fmla="*/ 92380 h 107617"/>
                <a:gd name="connsiteX4" fmla="*/ 126411 w 243144"/>
                <a:gd name="connsiteY4" fmla="*/ 5482 h 107617"/>
                <a:gd name="connsiteX5" fmla="*/ 227133 w 243144"/>
                <a:gd name="connsiteY5" fmla="*/ 11407 h 107617"/>
                <a:gd name="connsiteX0" fmla="*/ 227133 w 247182"/>
                <a:gd name="connsiteY0" fmla="*/ 11407 h 107617"/>
                <a:gd name="connsiteX1" fmla="*/ 238983 w 247182"/>
                <a:gd name="connsiteY1" fmla="*/ 90405 h 107617"/>
                <a:gd name="connsiteX2" fmla="*/ 146160 w 247182"/>
                <a:gd name="connsiteY2" fmla="*/ 94356 h 107617"/>
                <a:gd name="connsiteX3" fmla="*/ 15 w 247182"/>
                <a:gd name="connsiteY3" fmla="*/ 92380 h 107617"/>
                <a:gd name="connsiteX4" fmla="*/ 126411 w 247182"/>
                <a:gd name="connsiteY4" fmla="*/ 5482 h 107617"/>
                <a:gd name="connsiteX5" fmla="*/ 227133 w 247182"/>
                <a:gd name="connsiteY5" fmla="*/ 11407 h 107617"/>
                <a:gd name="connsiteX0" fmla="*/ 227133 w 247453"/>
                <a:gd name="connsiteY0" fmla="*/ 14122 h 110034"/>
                <a:gd name="connsiteX1" fmla="*/ 240747 w 247453"/>
                <a:gd name="connsiteY1" fmla="*/ 100740 h 110034"/>
                <a:gd name="connsiteX2" fmla="*/ 146160 w 247453"/>
                <a:gd name="connsiteY2" fmla="*/ 97071 h 110034"/>
                <a:gd name="connsiteX3" fmla="*/ 15 w 247453"/>
                <a:gd name="connsiteY3" fmla="*/ 95095 h 110034"/>
                <a:gd name="connsiteX4" fmla="*/ 126411 w 247453"/>
                <a:gd name="connsiteY4" fmla="*/ 8197 h 110034"/>
                <a:gd name="connsiteX5" fmla="*/ 227133 w 247453"/>
                <a:gd name="connsiteY5" fmla="*/ 14122 h 110034"/>
                <a:gd name="connsiteX0" fmla="*/ 227133 w 247453"/>
                <a:gd name="connsiteY0" fmla="*/ 14122 h 112425"/>
                <a:gd name="connsiteX1" fmla="*/ 240747 w 247453"/>
                <a:gd name="connsiteY1" fmla="*/ 100740 h 112425"/>
                <a:gd name="connsiteX2" fmla="*/ 146160 w 247453"/>
                <a:gd name="connsiteY2" fmla="*/ 104691 h 112425"/>
                <a:gd name="connsiteX3" fmla="*/ 15 w 247453"/>
                <a:gd name="connsiteY3" fmla="*/ 95095 h 112425"/>
                <a:gd name="connsiteX4" fmla="*/ 126411 w 247453"/>
                <a:gd name="connsiteY4" fmla="*/ 8197 h 112425"/>
                <a:gd name="connsiteX5" fmla="*/ 227133 w 247453"/>
                <a:gd name="connsiteY5" fmla="*/ 14122 h 112425"/>
                <a:gd name="connsiteX0" fmla="*/ 227133 w 247453"/>
                <a:gd name="connsiteY0" fmla="*/ 7701 h 106004"/>
                <a:gd name="connsiteX1" fmla="*/ 240747 w 247453"/>
                <a:gd name="connsiteY1" fmla="*/ 94319 h 106004"/>
                <a:gd name="connsiteX2" fmla="*/ 146160 w 247453"/>
                <a:gd name="connsiteY2" fmla="*/ 98270 h 106004"/>
                <a:gd name="connsiteX3" fmla="*/ 15 w 247453"/>
                <a:gd name="connsiteY3" fmla="*/ 88674 h 106004"/>
                <a:gd name="connsiteX4" fmla="*/ 126411 w 247453"/>
                <a:gd name="connsiteY4" fmla="*/ 1776 h 106004"/>
                <a:gd name="connsiteX5" fmla="*/ 227133 w 247453"/>
                <a:gd name="connsiteY5" fmla="*/ 7701 h 106004"/>
                <a:gd name="connsiteX0" fmla="*/ 227132 w 247123"/>
                <a:gd name="connsiteY0" fmla="*/ 9857 h 108160"/>
                <a:gd name="connsiteX1" fmla="*/ 240746 w 247123"/>
                <a:gd name="connsiteY1" fmla="*/ 96475 h 108160"/>
                <a:gd name="connsiteX2" fmla="*/ 146159 w 247123"/>
                <a:gd name="connsiteY2" fmla="*/ 100426 h 108160"/>
                <a:gd name="connsiteX3" fmla="*/ 14 w 247123"/>
                <a:gd name="connsiteY3" fmla="*/ 90830 h 108160"/>
                <a:gd name="connsiteX4" fmla="*/ 135228 w 247123"/>
                <a:gd name="connsiteY4" fmla="*/ 122 h 108160"/>
                <a:gd name="connsiteX5" fmla="*/ 227132 w 247123"/>
                <a:gd name="connsiteY5" fmla="*/ 9857 h 108160"/>
                <a:gd name="connsiteX0" fmla="*/ 227132 w 247520"/>
                <a:gd name="connsiteY0" fmla="*/ 9857 h 108160"/>
                <a:gd name="connsiteX1" fmla="*/ 240746 w 247520"/>
                <a:gd name="connsiteY1" fmla="*/ 96475 h 108160"/>
                <a:gd name="connsiteX2" fmla="*/ 146159 w 247520"/>
                <a:gd name="connsiteY2" fmla="*/ 100426 h 108160"/>
                <a:gd name="connsiteX3" fmla="*/ 14 w 247520"/>
                <a:gd name="connsiteY3" fmla="*/ 90830 h 108160"/>
                <a:gd name="connsiteX4" fmla="*/ 135228 w 247520"/>
                <a:gd name="connsiteY4" fmla="*/ 122 h 108160"/>
                <a:gd name="connsiteX5" fmla="*/ 227132 w 247520"/>
                <a:gd name="connsiteY5" fmla="*/ 9857 h 108160"/>
                <a:gd name="connsiteX0" fmla="*/ 221840 w 245898"/>
                <a:gd name="connsiteY0" fmla="*/ 12067 h 112275"/>
                <a:gd name="connsiteX1" fmla="*/ 240745 w 245898"/>
                <a:gd name="connsiteY1" fmla="*/ 100590 h 112275"/>
                <a:gd name="connsiteX2" fmla="*/ 146158 w 245898"/>
                <a:gd name="connsiteY2" fmla="*/ 104541 h 112275"/>
                <a:gd name="connsiteX3" fmla="*/ 13 w 245898"/>
                <a:gd name="connsiteY3" fmla="*/ 94945 h 112275"/>
                <a:gd name="connsiteX4" fmla="*/ 135227 w 245898"/>
                <a:gd name="connsiteY4" fmla="*/ 4237 h 112275"/>
                <a:gd name="connsiteX5" fmla="*/ 221840 w 245898"/>
                <a:gd name="connsiteY5" fmla="*/ 12067 h 112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898" h="112275">
                  <a:moveTo>
                    <a:pt x="221840" y="12067"/>
                  </a:moveTo>
                  <a:cubicBezTo>
                    <a:pt x="241189" y="9076"/>
                    <a:pt x="253359" y="85178"/>
                    <a:pt x="240745" y="100590"/>
                  </a:cubicBezTo>
                  <a:cubicBezTo>
                    <a:pt x="228131" y="116002"/>
                    <a:pt x="186280" y="105482"/>
                    <a:pt x="146158" y="104541"/>
                  </a:cubicBezTo>
                  <a:cubicBezTo>
                    <a:pt x="106036" y="103600"/>
                    <a:pt x="1330" y="127861"/>
                    <a:pt x="13" y="94945"/>
                  </a:cubicBezTo>
                  <a:cubicBezTo>
                    <a:pt x="-1304" y="79804"/>
                    <a:pt x="98256" y="18050"/>
                    <a:pt x="135227" y="4237"/>
                  </a:cubicBezTo>
                  <a:cubicBezTo>
                    <a:pt x="172198" y="-9576"/>
                    <a:pt x="202491" y="15058"/>
                    <a:pt x="221840" y="12067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00CD199F-9E48-4CEF-9A69-A87E31A06C18}"/>
                </a:ext>
              </a:extLst>
            </p:cNvPr>
            <p:cNvSpPr/>
            <p:nvPr/>
          </p:nvSpPr>
          <p:spPr>
            <a:xfrm rot="3871900">
              <a:off x="5461514" y="3221846"/>
              <a:ext cx="143560" cy="356577"/>
            </a:xfrm>
            <a:custGeom>
              <a:avLst/>
              <a:gdLst>
                <a:gd name="connsiteX0" fmla="*/ 6457 w 165048"/>
                <a:gd name="connsiteY0" fmla="*/ 44808 h 353407"/>
                <a:gd name="connsiteX1" fmla="*/ 61409 w 165048"/>
                <a:gd name="connsiteY1" fmla="*/ 847 h 353407"/>
                <a:gd name="connsiteX2" fmla="*/ 129550 w 165048"/>
                <a:gd name="connsiteY2" fmla="*/ 31620 h 353407"/>
                <a:gd name="connsiteX3" fmla="*/ 155927 w 165048"/>
                <a:gd name="connsiteY3" fmla="*/ 200872 h 353407"/>
                <a:gd name="connsiteX4" fmla="*/ 160323 w 165048"/>
                <a:gd name="connsiteY4" fmla="*/ 306379 h 353407"/>
                <a:gd name="connsiteX5" fmla="*/ 92182 w 165048"/>
                <a:gd name="connsiteY5" fmla="*/ 352539 h 353407"/>
                <a:gd name="connsiteX6" fmla="*/ 15250 w 165048"/>
                <a:gd name="connsiteY6" fmla="*/ 323964 h 353407"/>
                <a:gd name="connsiteX7" fmla="*/ 2061 w 165048"/>
                <a:gd name="connsiteY7" fmla="*/ 183287 h 353407"/>
                <a:gd name="connsiteX8" fmla="*/ 6457 w 165048"/>
                <a:gd name="connsiteY8" fmla="*/ 44808 h 353407"/>
                <a:gd name="connsiteX0" fmla="*/ 6885 w 165476"/>
                <a:gd name="connsiteY0" fmla="*/ 44808 h 352670"/>
                <a:gd name="connsiteX1" fmla="*/ 61837 w 165476"/>
                <a:gd name="connsiteY1" fmla="*/ 847 h 352670"/>
                <a:gd name="connsiteX2" fmla="*/ 129978 w 165476"/>
                <a:gd name="connsiteY2" fmla="*/ 31620 h 352670"/>
                <a:gd name="connsiteX3" fmla="*/ 156355 w 165476"/>
                <a:gd name="connsiteY3" fmla="*/ 200872 h 352670"/>
                <a:gd name="connsiteX4" fmla="*/ 160751 w 165476"/>
                <a:gd name="connsiteY4" fmla="*/ 306379 h 352670"/>
                <a:gd name="connsiteX5" fmla="*/ 92610 w 165476"/>
                <a:gd name="connsiteY5" fmla="*/ 352539 h 352670"/>
                <a:gd name="connsiteX6" fmla="*/ 22273 w 165476"/>
                <a:gd name="connsiteY6" fmla="*/ 315172 h 352670"/>
                <a:gd name="connsiteX7" fmla="*/ 2489 w 165476"/>
                <a:gd name="connsiteY7" fmla="*/ 183287 h 352670"/>
                <a:gd name="connsiteX8" fmla="*/ 6885 w 165476"/>
                <a:gd name="connsiteY8" fmla="*/ 44808 h 352670"/>
                <a:gd name="connsiteX0" fmla="*/ 6885 w 159537"/>
                <a:gd name="connsiteY0" fmla="*/ 44808 h 352733"/>
                <a:gd name="connsiteX1" fmla="*/ 61837 w 159537"/>
                <a:gd name="connsiteY1" fmla="*/ 847 h 352733"/>
                <a:gd name="connsiteX2" fmla="*/ 129978 w 159537"/>
                <a:gd name="connsiteY2" fmla="*/ 31620 h 352733"/>
                <a:gd name="connsiteX3" fmla="*/ 156355 w 159537"/>
                <a:gd name="connsiteY3" fmla="*/ 200872 h 352733"/>
                <a:gd name="connsiteX4" fmla="*/ 151959 w 159537"/>
                <a:gd name="connsiteY4" fmla="*/ 304181 h 352733"/>
                <a:gd name="connsiteX5" fmla="*/ 92610 w 159537"/>
                <a:gd name="connsiteY5" fmla="*/ 352539 h 352733"/>
                <a:gd name="connsiteX6" fmla="*/ 22273 w 159537"/>
                <a:gd name="connsiteY6" fmla="*/ 315172 h 352733"/>
                <a:gd name="connsiteX7" fmla="*/ 2489 w 159537"/>
                <a:gd name="connsiteY7" fmla="*/ 183287 h 352733"/>
                <a:gd name="connsiteX8" fmla="*/ 6885 w 159537"/>
                <a:gd name="connsiteY8" fmla="*/ 44808 h 352733"/>
                <a:gd name="connsiteX0" fmla="*/ 6885 w 156440"/>
                <a:gd name="connsiteY0" fmla="*/ 44449 h 352374"/>
                <a:gd name="connsiteX1" fmla="*/ 61837 w 156440"/>
                <a:gd name="connsiteY1" fmla="*/ 488 h 352374"/>
                <a:gd name="connsiteX2" fmla="*/ 129978 w 156440"/>
                <a:gd name="connsiteY2" fmla="*/ 31261 h 352374"/>
                <a:gd name="connsiteX3" fmla="*/ 149760 w 156440"/>
                <a:gd name="connsiteY3" fmla="*/ 171938 h 352374"/>
                <a:gd name="connsiteX4" fmla="*/ 151959 w 156440"/>
                <a:gd name="connsiteY4" fmla="*/ 303822 h 352374"/>
                <a:gd name="connsiteX5" fmla="*/ 92610 w 156440"/>
                <a:gd name="connsiteY5" fmla="*/ 352180 h 352374"/>
                <a:gd name="connsiteX6" fmla="*/ 22273 w 156440"/>
                <a:gd name="connsiteY6" fmla="*/ 314813 h 352374"/>
                <a:gd name="connsiteX7" fmla="*/ 2489 w 156440"/>
                <a:gd name="connsiteY7" fmla="*/ 182928 h 352374"/>
                <a:gd name="connsiteX8" fmla="*/ 6885 w 156440"/>
                <a:gd name="connsiteY8" fmla="*/ 44449 h 352374"/>
                <a:gd name="connsiteX0" fmla="*/ 6885 w 153367"/>
                <a:gd name="connsiteY0" fmla="*/ 44449 h 352607"/>
                <a:gd name="connsiteX1" fmla="*/ 61837 w 153367"/>
                <a:gd name="connsiteY1" fmla="*/ 488 h 352607"/>
                <a:gd name="connsiteX2" fmla="*/ 129978 w 153367"/>
                <a:gd name="connsiteY2" fmla="*/ 31261 h 352607"/>
                <a:gd name="connsiteX3" fmla="*/ 149760 w 153367"/>
                <a:gd name="connsiteY3" fmla="*/ 171938 h 352607"/>
                <a:gd name="connsiteX4" fmla="*/ 147562 w 153367"/>
                <a:gd name="connsiteY4" fmla="*/ 297228 h 352607"/>
                <a:gd name="connsiteX5" fmla="*/ 92610 w 153367"/>
                <a:gd name="connsiteY5" fmla="*/ 352180 h 352607"/>
                <a:gd name="connsiteX6" fmla="*/ 22273 w 153367"/>
                <a:gd name="connsiteY6" fmla="*/ 314813 h 352607"/>
                <a:gd name="connsiteX7" fmla="*/ 2489 w 153367"/>
                <a:gd name="connsiteY7" fmla="*/ 182928 h 352607"/>
                <a:gd name="connsiteX8" fmla="*/ 6885 w 153367"/>
                <a:gd name="connsiteY8" fmla="*/ 44449 h 352607"/>
                <a:gd name="connsiteX0" fmla="*/ 7178 w 153660"/>
                <a:gd name="connsiteY0" fmla="*/ 44449 h 352310"/>
                <a:gd name="connsiteX1" fmla="*/ 62130 w 153660"/>
                <a:gd name="connsiteY1" fmla="*/ 488 h 352310"/>
                <a:gd name="connsiteX2" fmla="*/ 130271 w 153660"/>
                <a:gd name="connsiteY2" fmla="*/ 31261 h 352310"/>
                <a:gd name="connsiteX3" fmla="*/ 150053 w 153660"/>
                <a:gd name="connsiteY3" fmla="*/ 171938 h 352310"/>
                <a:gd name="connsiteX4" fmla="*/ 147855 w 153660"/>
                <a:gd name="connsiteY4" fmla="*/ 297228 h 352310"/>
                <a:gd name="connsiteX5" fmla="*/ 92903 w 153660"/>
                <a:gd name="connsiteY5" fmla="*/ 352180 h 352310"/>
                <a:gd name="connsiteX6" fmla="*/ 26962 w 153660"/>
                <a:gd name="connsiteY6" fmla="*/ 308219 h 352310"/>
                <a:gd name="connsiteX7" fmla="*/ 2782 w 153660"/>
                <a:gd name="connsiteY7" fmla="*/ 182928 h 352310"/>
                <a:gd name="connsiteX8" fmla="*/ 7178 w 153660"/>
                <a:gd name="connsiteY8" fmla="*/ 44449 h 352310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82928 h 341473"/>
                <a:gd name="connsiteX8" fmla="*/ 7178 w 153958"/>
                <a:gd name="connsiteY8" fmla="*/ 44449 h 341473"/>
                <a:gd name="connsiteX0" fmla="*/ 5932 w 152712"/>
                <a:gd name="connsiteY0" fmla="*/ 44449 h 341473"/>
                <a:gd name="connsiteX1" fmla="*/ 60884 w 152712"/>
                <a:gd name="connsiteY1" fmla="*/ 488 h 341473"/>
                <a:gd name="connsiteX2" fmla="*/ 129025 w 152712"/>
                <a:gd name="connsiteY2" fmla="*/ 31261 h 341473"/>
                <a:gd name="connsiteX3" fmla="*/ 148807 w 152712"/>
                <a:gd name="connsiteY3" fmla="*/ 171938 h 341473"/>
                <a:gd name="connsiteX4" fmla="*/ 146609 w 152712"/>
                <a:gd name="connsiteY4" fmla="*/ 297228 h 341473"/>
                <a:gd name="connsiteX5" fmla="*/ 87260 w 152712"/>
                <a:gd name="connsiteY5" fmla="*/ 341190 h 341473"/>
                <a:gd name="connsiteX6" fmla="*/ 25716 w 152712"/>
                <a:gd name="connsiteY6" fmla="*/ 308219 h 341473"/>
                <a:gd name="connsiteX7" fmla="*/ 3734 w 152712"/>
                <a:gd name="connsiteY7" fmla="*/ 169740 h 341473"/>
                <a:gd name="connsiteX8" fmla="*/ 5932 w 152712"/>
                <a:gd name="connsiteY8" fmla="*/ 44449 h 341473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69740 h 341473"/>
                <a:gd name="connsiteX8" fmla="*/ 7178 w 153958"/>
                <a:gd name="connsiteY8" fmla="*/ 44449 h 341473"/>
                <a:gd name="connsiteX0" fmla="*/ 6886 w 153666"/>
                <a:gd name="connsiteY0" fmla="*/ 44449 h 341196"/>
                <a:gd name="connsiteX1" fmla="*/ 61838 w 153666"/>
                <a:gd name="connsiteY1" fmla="*/ 488 h 341196"/>
                <a:gd name="connsiteX2" fmla="*/ 129979 w 153666"/>
                <a:gd name="connsiteY2" fmla="*/ 31261 h 341196"/>
                <a:gd name="connsiteX3" fmla="*/ 149761 w 153666"/>
                <a:gd name="connsiteY3" fmla="*/ 171938 h 341196"/>
                <a:gd name="connsiteX4" fmla="*/ 147563 w 153666"/>
                <a:gd name="connsiteY4" fmla="*/ 297228 h 341196"/>
                <a:gd name="connsiteX5" fmla="*/ 88214 w 153666"/>
                <a:gd name="connsiteY5" fmla="*/ 341190 h 341196"/>
                <a:gd name="connsiteX6" fmla="*/ 22274 w 153666"/>
                <a:gd name="connsiteY6" fmla="*/ 295031 h 341196"/>
                <a:gd name="connsiteX7" fmla="*/ 2490 w 153666"/>
                <a:gd name="connsiteY7" fmla="*/ 169740 h 341196"/>
                <a:gd name="connsiteX8" fmla="*/ 6886 w 153666"/>
                <a:gd name="connsiteY8" fmla="*/ 44449 h 341196"/>
                <a:gd name="connsiteX0" fmla="*/ 6886 w 152380"/>
                <a:gd name="connsiteY0" fmla="*/ 44449 h 341216"/>
                <a:gd name="connsiteX1" fmla="*/ 61838 w 152380"/>
                <a:gd name="connsiteY1" fmla="*/ 488 h 341216"/>
                <a:gd name="connsiteX2" fmla="*/ 129979 w 152380"/>
                <a:gd name="connsiteY2" fmla="*/ 31261 h 341216"/>
                <a:gd name="connsiteX3" fmla="*/ 149761 w 152380"/>
                <a:gd name="connsiteY3" fmla="*/ 171938 h 341216"/>
                <a:gd name="connsiteX4" fmla="*/ 145365 w 152380"/>
                <a:gd name="connsiteY4" fmla="*/ 299426 h 341216"/>
                <a:gd name="connsiteX5" fmla="*/ 88214 w 152380"/>
                <a:gd name="connsiteY5" fmla="*/ 341190 h 341216"/>
                <a:gd name="connsiteX6" fmla="*/ 22274 w 152380"/>
                <a:gd name="connsiteY6" fmla="*/ 295031 h 341216"/>
                <a:gd name="connsiteX7" fmla="*/ 2490 w 152380"/>
                <a:gd name="connsiteY7" fmla="*/ 169740 h 341216"/>
                <a:gd name="connsiteX8" fmla="*/ 6886 w 152380"/>
                <a:gd name="connsiteY8" fmla="*/ 44449 h 341216"/>
                <a:gd name="connsiteX0" fmla="*/ 6886 w 152646"/>
                <a:gd name="connsiteY0" fmla="*/ 44449 h 339021"/>
                <a:gd name="connsiteX1" fmla="*/ 61838 w 152646"/>
                <a:gd name="connsiteY1" fmla="*/ 488 h 339021"/>
                <a:gd name="connsiteX2" fmla="*/ 129979 w 152646"/>
                <a:gd name="connsiteY2" fmla="*/ 31261 h 339021"/>
                <a:gd name="connsiteX3" fmla="*/ 149761 w 152646"/>
                <a:gd name="connsiteY3" fmla="*/ 171938 h 339021"/>
                <a:gd name="connsiteX4" fmla="*/ 145365 w 152646"/>
                <a:gd name="connsiteY4" fmla="*/ 299426 h 339021"/>
                <a:gd name="connsiteX5" fmla="*/ 83818 w 152646"/>
                <a:gd name="connsiteY5" fmla="*/ 338991 h 339021"/>
                <a:gd name="connsiteX6" fmla="*/ 22274 w 152646"/>
                <a:gd name="connsiteY6" fmla="*/ 295031 h 339021"/>
                <a:gd name="connsiteX7" fmla="*/ 2490 w 152646"/>
                <a:gd name="connsiteY7" fmla="*/ 169740 h 339021"/>
                <a:gd name="connsiteX8" fmla="*/ 6886 w 152646"/>
                <a:gd name="connsiteY8" fmla="*/ 44449 h 339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2646" h="339021">
                  <a:moveTo>
                    <a:pt x="6886" y="44449"/>
                  </a:moveTo>
                  <a:cubicBezTo>
                    <a:pt x="16777" y="16240"/>
                    <a:pt x="41323" y="2686"/>
                    <a:pt x="61838" y="488"/>
                  </a:cubicBezTo>
                  <a:cubicBezTo>
                    <a:pt x="82354" y="-1710"/>
                    <a:pt x="115325" y="2686"/>
                    <a:pt x="129979" y="31261"/>
                  </a:cubicBezTo>
                  <a:cubicBezTo>
                    <a:pt x="144633" y="59836"/>
                    <a:pt x="147197" y="127244"/>
                    <a:pt x="149761" y="171938"/>
                  </a:cubicBezTo>
                  <a:cubicBezTo>
                    <a:pt x="152325" y="216632"/>
                    <a:pt x="156355" y="271584"/>
                    <a:pt x="145365" y="299426"/>
                  </a:cubicBezTo>
                  <a:cubicBezTo>
                    <a:pt x="134375" y="327268"/>
                    <a:pt x="104333" y="339723"/>
                    <a:pt x="83818" y="338991"/>
                  </a:cubicBezTo>
                  <a:cubicBezTo>
                    <a:pt x="63303" y="338259"/>
                    <a:pt x="37294" y="323240"/>
                    <a:pt x="22274" y="295031"/>
                  </a:cubicBezTo>
                  <a:cubicBezTo>
                    <a:pt x="7254" y="266822"/>
                    <a:pt x="5055" y="211504"/>
                    <a:pt x="2490" y="169740"/>
                  </a:cubicBezTo>
                  <a:cubicBezTo>
                    <a:pt x="-75" y="127976"/>
                    <a:pt x="-3005" y="72658"/>
                    <a:pt x="6886" y="44449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FFFBB573-A589-4961-8494-EB12710F7EEA}"/>
                </a:ext>
              </a:extLst>
            </p:cNvPr>
            <p:cNvSpPr/>
            <p:nvPr/>
          </p:nvSpPr>
          <p:spPr>
            <a:xfrm rot="6770682">
              <a:off x="5078152" y="3033246"/>
              <a:ext cx="197568" cy="623311"/>
            </a:xfrm>
            <a:custGeom>
              <a:avLst/>
              <a:gdLst>
                <a:gd name="connsiteX0" fmla="*/ 63868 w 187016"/>
                <a:gd name="connsiteY0" fmla="*/ 62019 h 502838"/>
                <a:gd name="connsiteX1" fmla="*/ 86420 w 187016"/>
                <a:gd name="connsiteY1" fmla="*/ 512 h 502838"/>
                <a:gd name="connsiteX2" fmla="*/ 168429 w 187016"/>
                <a:gd name="connsiteY2" fmla="*/ 47667 h 502838"/>
                <a:gd name="connsiteX3" fmla="*/ 156128 w 187016"/>
                <a:gd name="connsiteY3" fmla="*/ 271142 h 502838"/>
                <a:gd name="connsiteX4" fmla="*/ 186881 w 187016"/>
                <a:gd name="connsiteY4" fmla="*/ 412607 h 502838"/>
                <a:gd name="connsiteX5" fmla="*/ 141776 w 187016"/>
                <a:gd name="connsiteY5" fmla="*/ 363402 h 502838"/>
                <a:gd name="connsiteX6" fmla="*/ 162278 w 187016"/>
                <a:gd name="connsiteY6" fmla="*/ 490516 h 502838"/>
                <a:gd name="connsiteX7" fmla="*/ 117173 w 187016"/>
                <a:gd name="connsiteY7" fmla="*/ 394155 h 502838"/>
                <a:gd name="connsiteX8" fmla="*/ 113073 w 187016"/>
                <a:gd name="connsiteY8" fmla="*/ 502817 h 502838"/>
                <a:gd name="connsiteX9" fmla="*/ 86420 w 187016"/>
                <a:gd name="connsiteY9" fmla="*/ 404406 h 502838"/>
                <a:gd name="connsiteX10" fmla="*/ 59767 w 187016"/>
                <a:gd name="connsiteY10" fmla="*/ 500767 h 502838"/>
                <a:gd name="connsiteX11" fmla="*/ 53616 w 187016"/>
                <a:gd name="connsiteY11" fmla="*/ 402356 h 502838"/>
                <a:gd name="connsiteX12" fmla="*/ 311 w 187016"/>
                <a:gd name="connsiteY12" fmla="*/ 433109 h 502838"/>
                <a:gd name="connsiteX13" fmla="*/ 33114 w 187016"/>
                <a:gd name="connsiteY13" fmla="*/ 355201 h 502838"/>
                <a:gd name="connsiteX14" fmla="*/ 63868 w 187016"/>
                <a:gd name="connsiteY14" fmla="*/ 303945 h 502838"/>
                <a:gd name="connsiteX15" fmla="*/ 63868 w 187016"/>
                <a:gd name="connsiteY15" fmla="*/ 62019 h 502838"/>
                <a:gd name="connsiteX0" fmla="*/ 63868 w 187016"/>
                <a:gd name="connsiteY0" fmla="*/ 63996 h 504815"/>
                <a:gd name="connsiteX1" fmla="*/ 113073 w 187016"/>
                <a:gd name="connsiteY1" fmla="*/ 439 h 504815"/>
                <a:gd name="connsiteX2" fmla="*/ 168429 w 187016"/>
                <a:gd name="connsiteY2" fmla="*/ 49644 h 504815"/>
                <a:gd name="connsiteX3" fmla="*/ 156128 w 187016"/>
                <a:gd name="connsiteY3" fmla="*/ 273119 h 504815"/>
                <a:gd name="connsiteX4" fmla="*/ 186881 w 187016"/>
                <a:gd name="connsiteY4" fmla="*/ 414584 h 504815"/>
                <a:gd name="connsiteX5" fmla="*/ 141776 w 187016"/>
                <a:gd name="connsiteY5" fmla="*/ 365379 h 504815"/>
                <a:gd name="connsiteX6" fmla="*/ 162278 w 187016"/>
                <a:gd name="connsiteY6" fmla="*/ 492493 h 504815"/>
                <a:gd name="connsiteX7" fmla="*/ 117173 w 187016"/>
                <a:gd name="connsiteY7" fmla="*/ 396132 h 504815"/>
                <a:gd name="connsiteX8" fmla="*/ 113073 w 187016"/>
                <a:gd name="connsiteY8" fmla="*/ 504794 h 504815"/>
                <a:gd name="connsiteX9" fmla="*/ 86420 w 187016"/>
                <a:gd name="connsiteY9" fmla="*/ 406383 h 504815"/>
                <a:gd name="connsiteX10" fmla="*/ 59767 w 187016"/>
                <a:gd name="connsiteY10" fmla="*/ 502744 h 504815"/>
                <a:gd name="connsiteX11" fmla="*/ 53616 w 187016"/>
                <a:gd name="connsiteY11" fmla="*/ 404333 h 504815"/>
                <a:gd name="connsiteX12" fmla="*/ 311 w 187016"/>
                <a:gd name="connsiteY12" fmla="*/ 435086 h 504815"/>
                <a:gd name="connsiteX13" fmla="*/ 33114 w 187016"/>
                <a:gd name="connsiteY13" fmla="*/ 357178 h 504815"/>
                <a:gd name="connsiteX14" fmla="*/ 63868 w 187016"/>
                <a:gd name="connsiteY14" fmla="*/ 305922 h 504815"/>
                <a:gd name="connsiteX15" fmla="*/ 63868 w 187016"/>
                <a:gd name="connsiteY15" fmla="*/ 63996 h 504815"/>
                <a:gd name="connsiteX0" fmla="*/ 57718 w 187016"/>
                <a:gd name="connsiteY0" fmla="*/ 53366 h 504437"/>
                <a:gd name="connsiteX1" fmla="*/ 113073 w 187016"/>
                <a:gd name="connsiteY1" fmla="*/ 61 h 504437"/>
                <a:gd name="connsiteX2" fmla="*/ 168429 w 187016"/>
                <a:gd name="connsiteY2" fmla="*/ 49266 h 504437"/>
                <a:gd name="connsiteX3" fmla="*/ 156128 w 187016"/>
                <a:gd name="connsiteY3" fmla="*/ 272741 h 504437"/>
                <a:gd name="connsiteX4" fmla="*/ 186881 w 187016"/>
                <a:gd name="connsiteY4" fmla="*/ 414206 h 504437"/>
                <a:gd name="connsiteX5" fmla="*/ 141776 w 187016"/>
                <a:gd name="connsiteY5" fmla="*/ 365001 h 504437"/>
                <a:gd name="connsiteX6" fmla="*/ 162278 w 187016"/>
                <a:gd name="connsiteY6" fmla="*/ 492115 h 504437"/>
                <a:gd name="connsiteX7" fmla="*/ 117173 w 187016"/>
                <a:gd name="connsiteY7" fmla="*/ 395754 h 504437"/>
                <a:gd name="connsiteX8" fmla="*/ 113073 w 187016"/>
                <a:gd name="connsiteY8" fmla="*/ 504416 h 504437"/>
                <a:gd name="connsiteX9" fmla="*/ 86420 w 187016"/>
                <a:gd name="connsiteY9" fmla="*/ 406005 h 504437"/>
                <a:gd name="connsiteX10" fmla="*/ 59767 w 187016"/>
                <a:gd name="connsiteY10" fmla="*/ 502366 h 504437"/>
                <a:gd name="connsiteX11" fmla="*/ 53616 w 187016"/>
                <a:gd name="connsiteY11" fmla="*/ 403955 h 504437"/>
                <a:gd name="connsiteX12" fmla="*/ 311 w 187016"/>
                <a:gd name="connsiteY12" fmla="*/ 434708 h 504437"/>
                <a:gd name="connsiteX13" fmla="*/ 33114 w 187016"/>
                <a:gd name="connsiteY13" fmla="*/ 356800 h 504437"/>
                <a:gd name="connsiteX14" fmla="*/ 63868 w 187016"/>
                <a:gd name="connsiteY14" fmla="*/ 305544 h 504437"/>
                <a:gd name="connsiteX15" fmla="*/ 57718 w 187016"/>
                <a:gd name="connsiteY15" fmla="*/ 53366 h 5044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9767 w 189311"/>
                <a:gd name="connsiteY10" fmla="*/ 5028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57718 w 189311"/>
                <a:gd name="connsiteY0" fmla="*/ 53866 h 504917"/>
                <a:gd name="connsiteX1" fmla="*/ 113073 w 189311"/>
                <a:gd name="connsiteY1" fmla="*/ 561 h 504917"/>
                <a:gd name="connsiteX2" fmla="*/ 170479 w 189311"/>
                <a:gd name="connsiteY2" fmla="*/ 43615 h 504917"/>
                <a:gd name="connsiteX3" fmla="*/ 156128 w 189311"/>
                <a:gd name="connsiteY3" fmla="*/ 273241 h 504917"/>
                <a:gd name="connsiteX4" fmla="*/ 186881 w 189311"/>
                <a:gd name="connsiteY4" fmla="*/ 414706 h 504917"/>
                <a:gd name="connsiteX5" fmla="*/ 141776 w 189311"/>
                <a:gd name="connsiteY5" fmla="*/ 365501 h 504917"/>
                <a:gd name="connsiteX6" fmla="*/ 162278 w 189311"/>
                <a:gd name="connsiteY6" fmla="*/ 492615 h 504917"/>
                <a:gd name="connsiteX7" fmla="*/ 117173 w 189311"/>
                <a:gd name="connsiteY7" fmla="*/ 396254 h 504917"/>
                <a:gd name="connsiteX8" fmla="*/ 113073 w 189311"/>
                <a:gd name="connsiteY8" fmla="*/ 504916 h 504917"/>
                <a:gd name="connsiteX9" fmla="*/ 86420 w 189311"/>
                <a:gd name="connsiteY9" fmla="*/ 406505 h 504917"/>
                <a:gd name="connsiteX10" fmla="*/ 70019 w 189311"/>
                <a:gd name="connsiteY10" fmla="*/ 504917 h 504917"/>
                <a:gd name="connsiteX11" fmla="*/ 53616 w 189311"/>
                <a:gd name="connsiteY11" fmla="*/ 404455 h 504917"/>
                <a:gd name="connsiteX12" fmla="*/ 311 w 189311"/>
                <a:gd name="connsiteY12" fmla="*/ 435208 h 504917"/>
                <a:gd name="connsiteX13" fmla="*/ 33114 w 189311"/>
                <a:gd name="connsiteY13" fmla="*/ 357300 h 504917"/>
                <a:gd name="connsiteX14" fmla="*/ 63868 w 189311"/>
                <a:gd name="connsiteY14" fmla="*/ 306044 h 504917"/>
                <a:gd name="connsiteX15" fmla="*/ 57718 w 189311"/>
                <a:gd name="connsiteY15" fmla="*/ 53866 h 504917"/>
                <a:gd name="connsiteX0" fmla="*/ 57718 w 189311"/>
                <a:gd name="connsiteY0" fmla="*/ 53866 h 504958"/>
                <a:gd name="connsiteX1" fmla="*/ 113073 w 189311"/>
                <a:gd name="connsiteY1" fmla="*/ 561 h 504958"/>
                <a:gd name="connsiteX2" fmla="*/ 170479 w 189311"/>
                <a:gd name="connsiteY2" fmla="*/ 43615 h 504958"/>
                <a:gd name="connsiteX3" fmla="*/ 156128 w 189311"/>
                <a:gd name="connsiteY3" fmla="*/ 273241 h 504958"/>
                <a:gd name="connsiteX4" fmla="*/ 186881 w 189311"/>
                <a:gd name="connsiteY4" fmla="*/ 414706 h 504958"/>
                <a:gd name="connsiteX5" fmla="*/ 141776 w 189311"/>
                <a:gd name="connsiteY5" fmla="*/ 365501 h 504958"/>
                <a:gd name="connsiteX6" fmla="*/ 162278 w 189311"/>
                <a:gd name="connsiteY6" fmla="*/ 492615 h 504958"/>
                <a:gd name="connsiteX7" fmla="*/ 117173 w 189311"/>
                <a:gd name="connsiteY7" fmla="*/ 396254 h 504958"/>
                <a:gd name="connsiteX8" fmla="*/ 113073 w 189311"/>
                <a:gd name="connsiteY8" fmla="*/ 504916 h 504958"/>
                <a:gd name="connsiteX9" fmla="*/ 86420 w 189311"/>
                <a:gd name="connsiteY9" fmla="*/ 406505 h 504958"/>
                <a:gd name="connsiteX10" fmla="*/ 70019 w 189311"/>
                <a:gd name="connsiteY10" fmla="*/ 504917 h 504958"/>
                <a:gd name="connsiteX11" fmla="*/ 53616 w 189311"/>
                <a:gd name="connsiteY11" fmla="*/ 404455 h 504958"/>
                <a:gd name="connsiteX12" fmla="*/ 311 w 189311"/>
                <a:gd name="connsiteY12" fmla="*/ 435208 h 504958"/>
                <a:gd name="connsiteX13" fmla="*/ 33114 w 189311"/>
                <a:gd name="connsiteY13" fmla="*/ 357300 h 504958"/>
                <a:gd name="connsiteX14" fmla="*/ 63868 w 189311"/>
                <a:gd name="connsiteY14" fmla="*/ 306044 h 504958"/>
                <a:gd name="connsiteX15" fmla="*/ 57718 w 189311"/>
                <a:gd name="connsiteY15" fmla="*/ 53866 h 504958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5667 w 189311"/>
                <a:gd name="connsiteY10" fmla="*/ 4987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62647 w 194240"/>
                <a:gd name="connsiteY0" fmla="*/ 53866 h 504916"/>
                <a:gd name="connsiteX1" fmla="*/ 118002 w 194240"/>
                <a:gd name="connsiteY1" fmla="*/ 561 h 504916"/>
                <a:gd name="connsiteX2" fmla="*/ 175408 w 194240"/>
                <a:gd name="connsiteY2" fmla="*/ 43615 h 504916"/>
                <a:gd name="connsiteX3" fmla="*/ 161057 w 194240"/>
                <a:gd name="connsiteY3" fmla="*/ 273241 h 504916"/>
                <a:gd name="connsiteX4" fmla="*/ 191810 w 194240"/>
                <a:gd name="connsiteY4" fmla="*/ 414706 h 504916"/>
                <a:gd name="connsiteX5" fmla="*/ 146705 w 194240"/>
                <a:gd name="connsiteY5" fmla="*/ 365501 h 504916"/>
                <a:gd name="connsiteX6" fmla="*/ 167207 w 194240"/>
                <a:gd name="connsiteY6" fmla="*/ 492615 h 504916"/>
                <a:gd name="connsiteX7" fmla="*/ 122102 w 194240"/>
                <a:gd name="connsiteY7" fmla="*/ 396254 h 504916"/>
                <a:gd name="connsiteX8" fmla="*/ 118002 w 194240"/>
                <a:gd name="connsiteY8" fmla="*/ 504916 h 504916"/>
                <a:gd name="connsiteX9" fmla="*/ 91349 w 194240"/>
                <a:gd name="connsiteY9" fmla="*/ 406505 h 504916"/>
                <a:gd name="connsiteX10" fmla="*/ 60596 w 194240"/>
                <a:gd name="connsiteY10" fmla="*/ 498766 h 504916"/>
                <a:gd name="connsiteX11" fmla="*/ 58545 w 194240"/>
                <a:gd name="connsiteY11" fmla="*/ 404455 h 504916"/>
                <a:gd name="connsiteX12" fmla="*/ 5240 w 194240"/>
                <a:gd name="connsiteY12" fmla="*/ 435208 h 504916"/>
                <a:gd name="connsiteX13" fmla="*/ 38043 w 194240"/>
                <a:gd name="connsiteY13" fmla="*/ 357300 h 504916"/>
                <a:gd name="connsiteX14" fmla="*/ 68797 w 194240"/>
                <a:gd name="connsiteY14" fmla="*/ 306044 h 504916"/>
                <a:gd name="connsiteX15" fmla="*/ 62647 w 194240"/>
                <a:gd name="connsiteY15" fmla="*/ 53866 h 504916"/>
                <a:gd name="connsiteX0" fmla="*/ 55316 w 186909"/>
                <a:gd name="connsiteY0" fmla="*/ 53866 h 504916"/>
                <a:gd name="connsiteX1" fmla="*/ 110671 w 186909"/>
                <a:gd name="connsiteY1" fmla="*/ 561 h 504916"/>
                <a:gd name="connsiteX2" fmla="*/ 168077 w 186909"/>
                <a:gd name="connsiteY2" fmla="*/ 43615 h 504916"/>
                <a:gd name="connsiteX3" fmla="*/ 153726 w 186909"/>
                <a:gd name="connsiteY3" fmla="*/ 273241 h 504916"/>
                <a:gd name="connsiteX4" fmla="*/ 184479 w 186909"/>
                <a:gd name="connsiteY4" fmla="*/ 414706 h 504916"/>
                <a:gd name="connsiteX5" fmla="*/ 139374 w 186909"/>
                <a:gd name="connsiteY5" fmla="*/ 365501 h 504916"/>
                <a:gd name="connsiteX6" fmla="*/ 159876 w 186909"/>
                <a:gd name="connsiteY6" fmla="*/ 492615 h 504916"/>
                <a:gd name="connsiteX7" fmla="*/ 114771 w 186909"/>
                <a:gd name="connsiteY7" fmla="*/ 396254 h 504916"/>
                <a:gd name="connsiteX8" fmla="*/ 110671 w 186909"/>
                <a:gd name="connsiteY8" fmla="*/ 504916 h 504916"/>
                <a:gd name="connsiteX9" fmla="*/ 84018 w 186909"/>
                <a:gd name="connsiteY9" fmla="*/ 406505 h 504916"/>
                <a:gd name="connsiteX10" fmla="*/ 53265 w 186909"/>
                <a:gd name="connsiteY10" fmla="*/ 498766 h 504916"/>
                <a:gd name="connsiteX11" fmla="*/ 51214 w 186909"/>
                <a:gd name="connsiteY11" fmla="*/ 404455 h 504916"/>
                <a:gd name="connsiteX12" fmla="*/ 6110 w 186909"/>
                <a:gd name="connsiteY12" fmla="*/ 420856 h 504916"/>
                <a:gd name="connsiteX13" fmla="*/ 30712 w 186909"/>
                <a:gd name="connsiteY13" fmla="*/ 357300 h 504916"/>
                <a:gd name="connsiteX14" fmla="*/ 61466 w 186909"/>
                <a:gd name="connsiteY14" fmla="*/ 306044 h 504916"/>
                <a:gd name="connsiteX15" fmla="*/ 55316 w 186909"/>
                <a:gd name="connsiteY15" fmla="*/ 53866 h 504916"/>
                <a:gd name="connsiteX0" fmla="*/ 49504 w 181097"/>
                <a:gd name="connsiteY0" fmla="*/ 53866 h 504916"/>
                <a:gd name="connsiteX1" fmla="*/ 104859 w 181097"/>
                <a:gd name="connsiteY1" fmla="*/ 561 h 504916"/>
                <a:gd name="connsiteX2" fmla="*/ 162265 w 181097"/>
                <a:gd name="connsiteY2" fmla="*/ 43615 h 504916"/>
                <a:gd name="connsiteX3" fmla="*/ 147914 w 181097"/>
                <a:gd name="connsiteY3" fmla="*/ 273241 h 504916"/>
                <a:gd name="connsiteX4" fmla="*/ 178667 w 181097"/>
                <a:gd name="connsiteY4" fmla="*/ 414706 h 504916"/>
                <a:gd name="connsiteX5" fmla="*/ 133562 w 181097"/>
                <a:gd name="connsiteY5" fmla="*/ 365501 h 504916"/>
                <a:gd name="connsiteX6" fmla="*/ 154064 w 181097"/>
                <a:gd name="connsiteY6" fmla="*/ 492615 h 504916"/>
                <a:gd name="connsiteX7" fmla="*/ 108959 w 181097"/>
                <a:gd name="connsiteY7" fmla="*/ 396254 h 504916"/>
                <a:gd name="connsiteX8" fmla="*/ 104859 w 181097"/>
                <a:gd name="connsiteY8" fmla="*/ 504916 h 504916"/>
                <a:gd name="connsiteX9" fmla="*/ 78206 w 181097"/>
                <a:gd name="connsiteY9" fmla="*/ 406505 h 504916"/>
                <a:gd name="connsiteX10" fmla="*/ 47453 w 181097"/>
                <a:gd name="connsiteY10" fmla="*/ 498766 h 504916"/>
                <a:gd name="connsiteX11" fmla="*/ 41301 w 181097"/>
                <a:gd name="connsiteY11" fmla="*/ 400354 h 504916"/>
                <a:gd name="connsiteX12" fmla="*/ 298 w 181097"/>
                <a:gd name="connsiteY12" fmla="*/ 420856 h 504916"/>
                <a:gd name="connsiteX13" fmla="*/ 24900 w 181097"/>
                <a:gd name="connsiteY13" fmla="*/ 357300 h 504916"/>
                <a:gd name="connsiteX14" fmla="*/ 55654 w 181097"/>
                <a:gd name="connsiteY14" fmla="*/ 306044 h 504916"/>
                <a:gd name="connsiteX15" fmla="*/ 49504 w 181097"/>
                <a:gd name="connsiteY15" fmla="*/ 53866 h 504916"/>
                <a:gd name="connsiteX0" fmla="*/ 52664 w 184257"/>
                <a:gd name="connsiteY0" fmla="*/ 53866 h 504916"/>
                <a:gd name="connsiteX1" fmla="*/ 108019 w 184257"/>
                <a:gd name="connsiteY1" fmla="*/ 561 h 504916"/>
                <a:gd name="connsiteX2" fmla="*/ 165425 w 184257"/>
                <a:gd name="connsiteY2" fmla="*/ 43615 h 504916"/>
                <a:gd name="connsiteX3" fmla="*/ 151074 w 184257"/>
                <a:gd name="connsiteY3" fmla="*/ 273241 h 504916"/>
                <a:gd name="connsiteX4" fmla="*/ 181827 w 184257"/>
                <a:gd name="connsiteY4" fmla="*/ 414706 h 504916"/>
                <a:gd name="connsiteX5" fmla="*/ 136722 w 184257"/>
                <a:gd name="connsiteY5" fmla="*/ 365501 h 504916"/>
                <a:gd name="connsiteX6" fmla="*/ 157224 w 184257"/>
                <a:gd name="connsiteY6" fmla="*/ 492615 h 504916"/>
                <a:gd name="connsiteX7" fmla="*/ 112119 w 184257"/>
                <a:gd name="connsiteY7" fmla="*/ 396254 h 504916"/>
                <a:gd name="connsiteX8" fmla="*/ 108019 w 184257"/>
                <a:gd name="connsiteY8" fmla="*/ 504916 h 504916"/>
                <a:gd name="connsiteX9" fmla="*/ 81366 w 184257"/>
                <a:gd name="connsiteY9" fmla="*/ 406505 h 504916"/>
                <a:gd name="connsiteX10" fmla="*/ 50613 w 184257"/>
                <a:gd name="connsiteY10" fmla="*/ 498766 h 504916"/>
                <a:gd name="connsiteX11" fmla="*/ 44461 w 184257"/>
                <a:gd name="connsiteY11" fmla="*/ 400354 h 504916"/>
                <a:gd name="connsiteX12" fmla="*/ 3458 w 184257"/>
                <a:gd name="connsiteY12" fmla="*/ 420856 h 504916"/>
                <a:gd name="connsiteX13" fmla="*/ 28060 w 184257"/>
                <a:gd name="connsiteY13" fmla="*/ 357300 h 504916"/>
                <a:gd name="connsiteX14" fmla="*/ 58814 w 184257"/>
                <a:gd name="connsiteY14" fmla="*/ 306044 h 504916"/>
                <a:gd name="connsiteX15" fmla="*/ 52664 w 184257"/>
                <a:gd name="connsiteY15" fmla="*/ 53866 h 504916"/>
                <a:gd name="connsiteX0" fmla="*/ 52664 w 181873"/>
                <a:gd name="connsiteY0" fmla="*/ 53866 h 504916"/>
                <a:gd name="connsiteX1" fmla="*/ 108019 w 181873"/>
                <a:gd name="connsiteY1" fmla="*/ 561 h 504916"/>
                <a:gd name="connsiteX2" fmla="*/ 165425 w 181873"/>
                <a:gd name="connsiteY2" fmla="*/ 43615 h 504916"/>
                <a:gd name="connsiteX3" fmla="*/ 151074 w 181873"/>
                <a:gd name="connsiteY3" fmla="*/ 273241 h 504916"/>
                <a:gd name="connsiteX4" fmla="*/ 181827 w 181873"/>
                <a:gd name="connsiteY4" fmla="*/ 414706 h 504916"/>
                <a:gd name="connsiteX5" fmla="*/ 142873 w 181873"/>
                <a:gd name="connsiteY5" fmla="*/ 377802 h 504916"/>
                <a:gd name="connsiteX6" fmla="*/ 157224 w 181873"/>
                <a:gd name="connsiteY6" fmla="*/ 492615 h 504916"/>
                <a:gd name="connsiteX7" fmla="*/ 112119 w 181873"/>
                <a:gd name="connsiteY7" fmla="*/ 396254 h 504916"/>
                <a:gd name="connsiteX8" fmla="*/ 108019 w 181873"/>
                <a:gd name="connsiteY8" fmla="*/ 504916 h 504916"/>
                <a:gd name="connsiteX9" fmla="*/ 81366 w 181873"/>
                <a:gd name="connsiteY9" fmla="*/ 406505 h 504916"/>
                <a:gd name="connsiteX10" fmla="*/ 50613 w 181873"/>
                <a:gd name="connsiteY10" fmla="*/ 498766 h 504916"/>
                <a:gd name="connsiteX11" fmla="*/ 44461 w 181873"/>
                <a:gd name="connsiteY11" fmla="*/ 400354 h 504916"/>
                <a:gd name="connsiteX12" fmla="*/ 3458 w 181873"/>
                <a:gd name="connsiteY12" fmla="*/ 420856 h 504916"/>
                <a:gd name="connsiteX13" fmla="*/ 28060 w 181873"/>
                <a:gd name="connsiteY13" fmla="*/ 357300 h 504916"/>
                <a:gd name="connsiteX14" fmla="*/ 58814 w 181873"/>
                <a:gd name="connsiteY14" fmla="*/ 306044 h 504916"/>
                <a:gd name="connsiteX15" fmla="*/ 52664 w 181873"/>
                <a:gd name="connsiteY15" fmla="*/ 53866 h 504916"/>
                <a:gd name="connsiteX0" fmla="*/ 52664 w 181839"/>
                <a:gd name="connsiteY0" fmla="*/ 53866 h 504916"/>
                <a:gd name="connsiteX1" fmla="*/ 108019 w 181839"/>
                <a:gd name="connsiteY1" fmla="*/ 561 h 504916"/>
                <a:gd name="connsiteX2" fmla="*/ 165425 w 181839"/>
                <a:gd name="connsiteY2" fmla="*/ 43615 h 504916"/>
                <a:gd name="connsiteX3" fmla="*/ 151074 w 181839"/>
                <a:gd name="connsiteY3" fmla="*/ 273241 h 504916"/>
                <a:gd name="connsiteX4" fmla="*/ 181827 w 181839"/>
                <a:gd name="connsiteY4" fmla="*/ 414706 h 504916"/>
                <a:gd name="connsiteX5" fmla="*/ 146973 w 181839"/>
                <a:gd name="connsiteY5" fmla="*/ 386003 h 504916"/>
                <a:gd name="connsiteX6" fmla="*/ 157224 w 181839"/>
                <a:gd name="connsiteY6" fmla="*/ 492615 h 504916"/>
                <a:gd name="connsiteX7" fmla="*/ 112119 w 181839"/>
                <a:gd name="connsiteY7" fmla="*/ 396254 h 504916"/>
                <a:gd name="connsiteX8" fmla="*/ 108019 w 181839"/>
                <a:gd name="connsiteY8" fmla="*/ 504916 h 504916"/>
                <a:gd name="connsiteX9" fmla="*/ 81366 w 181839"/>
                <a:gd name="connsiteY9" fmla="*/ 406505 h 504916"/>
                <a:gd name="connsiteX10" fmla="*/ 50613 w 181839"/>
                <a:gd name="connsiteY10" fmla="*/ 498766 h 504916"/>
                <a:gd name="connsiteX11" fmla="*/ 44461 w 181839"/>
                <a:gd name="connsiteY11" fmla="*/ 400354 h 504916"/>
                <a:gd name="connsiteX12" fmla="*/ 3458 w 181839"/>
                <a:gd name="connsiteY12" fmla="*/ 420856 h 504916"/>
                <a:gd name="connsiteX13" fmla="*/ 28060 w 181839"/>
                <a:gd name="connsiteY13" fmla="*/ 357300 h 504916"/>
                <a:gd name="connsiteX14" fmla="*/ 58814 w 181839"/>
                <a:gd name="connsiteY14" fmla="*/ 306044 h 504916"/>
                <a:gd name="connsiteX15" fmla="*/ 52664 w 181839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270875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9467 h 510517"/>
                <a:gd name="connsiteX1" fmla="*/ 100203 w 183758"/>
                <a:gd name="connsiteY1" fmla="*/ 301 h 510517"/>
                <a:gd name="connsiteX2" fmla="*/ 165425 w 183758"/>
                <a:gd name="connsiteY2" fmla="*/ 49216 h 510517"/>
                <a:gd name="connsiteX3" fmla="*/ 151074 w 183758"/>
                <a:gd name="connsiteY3" fmla="*/ 278842 h 510517"/>
                <a:gd name="connsiteX4" fmla="*/ 181827 w 183758"/>
                <a:gd name="connsiteY4" fmla="*/ 420307 h 510517"/>
                <a:gd name="connsiteX5" fmla="*/ 146973 w 183758"/>
                <a:gd name="connsiteY5" fmla="*/ 391604 h 510517"/>
                <a:gd name="connsiteX6" fmla="*/ 157224 w 183758"/>
                <a:gd name="connsiteY6" fmla="*/ 498216 h 510517"/>
                <a:gd name="connsiteX7" fmla="*/ 112119 w 183758"/>
                <a:gd name="connsiteY7" fmla="*/ 401855 h 510517"/>
                <a:gd name="connsiteX8" fmla="*/ 108019 w 183758"/>
                <a:gd name="connsiteY8" fmla="*/ 510517 h 510517"/>
                <a:gd name="connsiteX9" fmla="*/ 81366 w 183758"/>
                <a:gd name="connsiteY9" fmla="*/ 412106 h 510517"/>
                <a:gd name="connsiteX10" fmla="*/ 50613 w 183758"/>
                <a:gd name="connsiteY10" fmla="*/ 504367 h 510517"/>
                <a:gd name="connsiteX11" fmla="*/ 44461 w 183758"/>
                <a:gd name="connsiteY11" fmla="*/ 405955 h 510517"/>
                <a:gd name="connsiteX12" fmla="*/ 3458 w 183758"/>
                <a:gd name="connsiteY12" fmla="*/ 426457 h 510517"/>
                <a:gd name="connsiteX13" fmla="*/ 28060 w 183758"/>
                <a:gd name="connsiteY13" fmla="*/ 362901 h 510517"/>
                <a:gd name="connsiteX14" fmla="*/ 56860 w 183758"/>
                <a:gd name="connsiteY14" fmla="*/ 233491 h 510517"/>
                <a:gd name="connsiteX15" fmla="*/ 52664 w 183758"/>
                <a:gd name="connsiteY15" fmla="*/ 59467 h 510517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85"/>
                <a:gd name="connsiteX1" fmla="*/ 100203 w 183622"/>
                <a:gd name="connsiteY1" fmla="*/ 555 h 510785"/>
                <a:gd name="connsiteX2" fmla="*/ 165425 w 183622"/>
                <a:gd name="connsiteY2" fmla="*/ 49470 h 510785"/>
                <a:gd name="connsiteX3" fmla="*/ 151074 w 183622"/>
                <a:gd name="connsiteY3" fmla="*/ 310357 h 510785"/>
                <a:gd name="connsiteX4" fmla="*/ 181827 w 183622"/>
                <a:gd name="connsiteY4" fmla="*/ 420561 h 510785"/>
                <a:gd name="connsiteX5" fmla="*/ 146973 w 183622"/>
                <a:gd name="connsiteY5" fmla="*/ 391858 h 510785"/>
                <a:gd name="connsiteX6" fmla="*/ 157224 w 183622"/>
                <a:gd name="connsiteY6" fmla="*/ 498470 h 510785"/>
                <a:gd name="connsiteX7" fmla="*/ 112119 w 183622"/>
                <a:gd name="connsiteY7" fmla="*/ 402109 h 510785"/>
                <a:gd name="connsiteX8" fmla="*/ 108019 w 183622"/>
                <a:gd name="connsiteY8" fmla="*/ 510771 h 510785"/>
                <a:gd name="connsiteX9" fmla="*/ 77459 w 183622"/>
                <a:gd name="connsiteY9" fmla="*/ 410406 h 510785"/>
                <a:gd name="connsiteX10" fmla="*/ 50613 w 183622"/>
                <a:gd name="connsiteY10" fmla="*/ 504621 h 510785"/>
                <a:gd name="connsiteX11" fmla="*/ 44461 w 183622"/>
                <a:gd name="connsiteY11" fmla="*/ 406209 h 510785"/>
                <a:gd name="connsiteX12" fmla="*/ 3458 w 183622"/>
                <a:gd name="connsiteY12" fmla="*/ 426711 h 510785"/>
                <a:gd name="connsiteX13" fmla="*/ 28060 w 183622"/>
                <a:gd name="connsiteY13" fmla="*/ 363155 h 510785"/>
                <a:gd name="connsiteX14" fmla="*/ 56860 w 183622"/>
                <a:gd name="connsiteY14" fmla="*/ 233745 h 510785"/>
                <a:gd name="connsiteX15" fmla="*/ 52664 w 183622"/>
                <a:gd name="connsiteY15" fmla="*/ 59721 h 510785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94408 h 545501"/>
                <a:gd name="connsiteX1" fmla="*/ 102157 w 183622"/>
                <a:gd name="connsiteY1" fmla="*/ 73 h 545501"/>
                <a:gd name="connsiteX2" fmla="*/ 165425 w 183622"/>
                <a:gd name="connsiteY2" fmla="*/ 84157 h 545501"/>
                <a:gd name="connsiteX3" fmla="*/ 151074 w 183622"/>
                <a:gd name="connsiteY3" fmla="*/ 345044 h 545501"/>
                <a:gd name="connsiteX4" fmla="*/ 181827 w 183622"/>
                <a:gd name="connsiteY4" fmla="*/ 455248 h 545501"/>
                <a:gd name="connsiteX5" fmla="*/ 146973 w 183622"/>
                <a:gd name="connsiteY5" fmla="*/ 426545 h 545501"/>
                <a:gd name="connsiteX6" fmla="*/ 157224 w 183622"/>
                <a:gd name="connsiteY6" fmla="*/ 533157 h 545501"/>
                <a:gd name="connsiteX7" fmla="*/ 112119 w 183622"/>
                <a:gd name="connsiteY7" fmla="*/ 436796 h 545501"/>
                <a:gd name="connsiteX8" fmla="*/ 108019 w 183622"/>
                <a:gd name="connsiteY8" fmla="*/ 545458 h 545501"/>
                <a:gd name="connsiteX9" fmla="*/ 77459 w 183622"/>
                <a:gd name="connsiteY9" fmla="*/ 445093 h 545501"/>
                <a:gd name="connsiteX10" fmla="*/ 50613 w 183622"/>
                <a:gd name="connsiteY10" fmla="*/ 539308 h 545501"/>
                <a:gd name="connsiteX11" fmla="*/ 44461 w 183622"/>
                <a:gd name="connsiteY11" fmla="*/ 440896 h 545501"/>
                <a:gd name="connsiteX12" fmla="*/ 3458 w 183622"/>
                <a:gd name="connsiteY12" fmla="*/ 461398 h 545501"/>
                <a:gd name="connsiteX13" fmla="*/ 28060 w 183622"/>
                <a:gd name="connsiteY13" fmla="*/ 397842 h 545501"/>
                <a:gd name="connsiteX14" fmla="*/ 56860 w 183622"/>
                <a:gd name="connsiteY14" fmla="*/ 268432 h 545501"/>
                <a:gd name="connsiteX15" fmla="*/ 52664 w 183622"/>
                <a:gd name="connsiteY15" fmla="*/ 94408 h 545501"/>
                <a:gd name="connsiteX0" fmla="*/ 52664 w 183622"/>
                <a:gd name="connsiteY0" fmla="*/ 99119 h 550212"/>
                <a:gd name="connsiteX1" fmla="*/ 102157 w 183622"/>
                <a:gd name="connsiteY1" fmla="*/ 4784 h 550212"/>
                <a:gd name="connsiteX2" fmla="*/ 165425 w 183622"/>
                <a:gd name="connsiteY2" fmla="*/ 49791 h 550212"/>
                <a:gd name="connsiteX3" fmla="*/ 151074 w 183622"/>
                <a:gd name="connsiteY3" fmla="*/ 349755 h 550212"/>
                <a:gd name="connsiteX4" fmla="*/ 181827 w 183622"/>
                <a:gd name="connsiteY4" fmla="*/ 459959 h 550212"/>
                <a:gd name="connsiteX5" fmla="*/ 146973 w 183622"/>
                <a:gd name="connsiteY5" fmla="*/ 431256 h 550212"/>
                <a:gd name="connsiteX6" fmla="*/ 157224 w 183622"/>
                <a:gd name="connsiteY6" fmla="*/ 537868 h 550212"/>
                <a:gd name="connsiteX7" fmla="*/ 112119 w 183622"/>
                <a:gd name="connsiteY7" fmla="*/ 441507 h 550212"/>
                <a:gd name="connsiteX8" fmla="*/ 108019 w 183622"/>
                <a:gd name="connsiteY8" fmla="*/ 550169 h 550212"/>
                <a:gd name="connsiteX9" fmla="*/ 77459 w 183622"/>
                <a:gd name="connsiteY9" fmla="*/ 449804 h 550212"/>
                <a:gd name="connsiteX10" fmla="*/ 50613 w 183622"/>
                <a:gd name="connsiteY10" fmla="*/ 544019 h 550212"/>
                <a:gd name="connsiteX11" fmla="*/ 44461 w 183622"/>
                <a:gd name="connsiteY11" fmla="*/ 445607 h 550212"/>
                <a:gd name="connsiteX12" fmla="*/ 3458 w 183622"/>
                <a:gd name="connsiteY12" fmla="*/ 466109 h 550212"/>
                <a:gd name="connsiteX13" fmla="*/ 28060 w 183622"/>
                <a:gd name="connsiteY13" fmla="*/ 402553 h 550212"/>
                <a:gd name="connsiteX14" fmla="*/ 56860 w 183622"/>
                <a:gd name="connsiteY14" fmla="*/ 273143 h 550212"/>
                <a:gd name="connsiteX15" fmla="*/ 52664 w 183622"/>
                <a:gd name="connsiteY15" fmla="*/ 99119 h 550212"/>
                <a:gd name="connsiteX0" fmla="*/ 52664 w 183622"/>
                <a:gd name="connsiteY0" fmla="*/ 52963 h 547041"/>
                <a:gd name="connsiteX1" fmla="*/ 102157 w 183622"/>
                <a:gd name="connsiteY1" fmla="*/ 1613 h 547041"/>
                <a:gd name="connsiteX2" fmla="*/ 165425 w 183622"/>
                <a:gd name="connsiteY2" fmla="*/ 46620 h 547041"/>
                <a:gd name="connsiteX3" fmla="*/ 151074 w 183622"/>
                <a:gd name="connsiteY3" fmla="*/ 346584 h 547041"/>
                <a:gd name="connsiteX4" fmla="*/ 181827 w 183622"/>
                <a:gd name="connsiteY4" fmla="*/ 456788 h 547041"/>
                <a:gd name="connsiteX5" fmla="*/ 146973 w 183622"/>
                <a:gd name="connsiteY5" fmla="*/ 428085 h 547041"/>
                <a:gd name="connsiteX6" fmla="*/ 157224 w 183622"/>
                <a:gd name="connsiteY6" fmla="*/ 534697 h 547041"/>
                <a:gd name="connsiteX7" fmla="*/ 112119 w 183622"/>
                <a:gd name="connsiteY7" fmla="*/ 438336 h 547041"/>
                <a:gd name="connsiteX8" fmla="*/ 108019 w 183622"/>
                <a:gd name="connsiteY8" fmla="*/ 546998 h 547041"/>
                <a:gd name="connsiteX9" fmla="*/ 77459 w 183622"/>
                <a:gd name="connsiteY9" fmla="*/ 446633 h 547041"/>
                <a:gd name="connsiteX10" fmla="*/ 50613 w 183622"/>
                <a:gd name="connsiteY10" fmla="*/ 540848 h 547041"/>
                <a:gd name="connsiteX11" fmla="*/ 44461 w 183622"/>
                <a:gd name="connsiteY11" fmla="*/ 442436 h 547041"/>
                <a:gd name="connsiteX12" fmla="*/ 3458 w 183622"/>
                <a:gd name="connsiteY12" fmla="*/ 462938 h 547041"/>
                <a:gd name="connsiteX13" fmla="*/ 28060 w 183622"/>
                <a:gd name="connsiteY13" fmla="*/ 399382 h 547041"/>
                <a:gd name="connsiteX14" fmla="*/ 56860 w 183622"/>
                <a:gd name="connsiteY14" fmla="*/ 269972 h 547041"/>
                <a:gd name="connsiteX15" fmla="*/ 52664 w 183622"/>
                <a:gd name="connsiteY15" fmla="*/ 52963 h 547041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3622" h="555612">
                  <a:moveTo>
                    <a:pt x="52664" y="61534"/>
                  </a:moveTo>
                  <a:cubicBezTo>
                    <a:pt x="59888" y="15179"/>
                    <a:pt x="81410" y="1472"/>
                    <a:pt x="100203" y="415"/>
                  </a:cubicBezTo>
                  <a:cubicBezTo>
                    <a:pt x="118996" y="-642"/>
                    <a:pt x="156947" y="-3932"/>
                    <a:pt x="165425" y="55191"/>
                  </a:cubicBezTo>
                  <a:cubicBezTo>
                    <a:pt x="173903" y="114314"/>
                    <a:pt x="148340" y="286794"/>
                    <a:pt x="151074" y="355155"/>
                  </a:cubicBezTo>
                  <a:cubicBezTo>
                    <a:pt x="153808" y="423516"/>
                    <a:pt x="192279" y="447868"/>
                    <a:pt x="181827" y="465359"/>
                  </a:cubicBezTo>
                  <a:cubicBezTo>
                    <a:pt x="171375" y="482850"/>
                    <a:pt x="151074" y="423671"/>
                    <a:pt x="146973" y="436656"/>
                  </a:cubicBezTo>
                  <a:cubicBezTo>
                    <a:pt x="142873" y="449641"/>
                    <a:pt x="171138" y="533553"/>
                    <a:pt x="157224" y="543268"/>
                  </a:cubicBezTo>
                  <a:cubicBezTo>
                    <a:pt x="143310" y="552983"/>
                    <a:pt x="120320" y="444857"/>
                    <a:pt x="112119" y="446907"/>
                  </a:cubicBezTo>
                  <a:cubicBezTo>
                    <a:pt x="103918" y="448957"/>
                    <a:pt x="123565" y="558094"/>
                    <a:pt x="108019" y="555569"/>
                  </a:cubicBezTo>
                  <a:cubicBezTo>
                    <a:pt x="92473" y="553044"/>
                    <a:pt x="87027" y="456229"/>
                    <a:pt x="77459" y="455204"/>
                  </a:cubicBezTo>
                  <a:cubicBezTo>
                    <a:pt x="67891" y="454179"/>
                    <a:pt x="67836" y="548164"/>
                    <a:pt x="50613" y="549419"/>
                  </a:cubicBezTo>
                  <a:cubicBezTo>
                    <a:pt x="33390" y="550674"/>
                    <a:pt x="52320" y="463992"/>
                    <a:pt x="44461" y="451007"/>
                  </a:cubicBezTo>
                  <a:cubicBezTo>
                    <a:pt x="36602" y="438022"/>
                    <a:pt x="16442" y="478685"/>
                    <a:pt x="3458" y="471509"/>
                  </a:cubicBezTo>
                  <a:cubicBezTo>
                    <a:pt x="-9526" y="464333"/>
                    <a:pt x="17467" y="429480"/>
                    <a:pt x="28060" y="407953"/>
                  </a:cubicBezTo>
                  <a:cubicBezTo>
                    <a:pt x="60144" y="359073"/>
                    <a:pt x="59236" y="343593"/>
                    <a:pt x="56860" y="278543"/>
                  </a:cubicBezTo>
                  <a:cubicBezTo>
                    <a:pt x="54484" y="213493"/>
                    <a:pt x="45440" y="107889"/>
                    <a:pt x="52664" y="61534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9C8ECEB3-A49C-4CFB-BA58-877D653C0011}"/>
                </a:ext>
              </a:extLst>
            </p:cNvPr>
            <p:cNvSpPr/>
            <p:nvPr/>
          </p:nvSpPr>
          <p:spPr>
            <a:xfrm rot="3967150">
              <a:off x="5651675" y="3087751"/>
              <a:ext cx="226497" cy="458247"/>
            </a:xfrm>
            <a:custGeom>
              <a:avLst/>
              <a:gdLst>
                <a:gd name="connsiteX0" fmla="*/ 26048 w 207295"/>
                <a:gd name="connsiteY0" fmla="*/ 89400 h 310281"/>
                <a:gd name="connsiteX1" fmla="*/ 88597 w 207295"/>
                <a:gd name="connsiteY1" fmla="*/ 44 h 310281"/>
                <a:gd name="connsiteX2" fmla="*/ 171995 w 207295"/>
                <a:gd name="connsiteY2" fmla="*/ 80464 h 310281"/>
                <a:gd name="connsiteX3" fmla="*/ 204758 w 207295"/>
                <a:gd name="connsiteY3" fmla="*/ 274067 h 310281"/>
                <a:gd name="connsiteX4" fmla="*/ 109446 w 207295"/>
                <a:gd name="connsiteY4" fmla="*/ 294916 h 310281"/>
                <a:gd name="connsiteX5" fmla="*/ 5199 w 207295"/>
                <a:gd name="connsiteY5" fmla="*/ 294916 h 310281"/>
                <a:gd name="connsiteX6" fmla="*/ 26048 w 207295"/>
                <a:gd name="connsiteY6" fmla="*/ 89400 h 310281"/>
                <a:gd name="connsiteX0" fmla="*/ 25027 w 206625"/>
                <a:gd name="connsiteY0" fmla="*/ 89400 h 324978"/>
                <a:gd name="connsiteX1" fmla="*/ 87576 w 206625"/>
                <a:gd name="connsiteY1" fmla="*/ 44 h 324978"/>
                <a:gd name="connsiteX2" fmla="*/ 170974 w 206625"/>
                <a:gd name="connsiteY2" fmla="*/ 80464 h 324978"/>
                <a:gd name="connsiteX3" fmla="*/ 203737 w 206625"/>
                <a:gd name="connsiteY3" fmla="*/ 274067 h 324978"/>
                <a:gd name="connsiteX4" fmla="*/ 102468 w 206625"/>
                <a:gd name="connsiteY4" fmla="*/ 321723 h 324978"/>
                <a:gd name="connsiteX5" fmla="*/ 4178 w 206625"/>
                <a:gd name="connsiteY5" fmla="*/ 294916 h 324978"/>
                <a:gd name="connsiteX6" fmla="*/ 25027 w 206625"/>
                <a:gd name="connsiteY6" fmla="*/ 89400 h 324978"/>
                <a:gd name="connsiteX0" fmla="*/ 25027 w 215052"/>
                <a:gd name="connsiteY0" fmla="*/ 89406 h 325089"/>
                <a:gd name="connsiteX1" fmla="*/ 87576 w 215052"/>
                <a:gd name="connsiteY1" fmla="*/ 50 h 325089"/>
                <a:gd name="connsiteX2" fmla="*/ 170974 w 215052"/>
                <a:gd name="connsiteY2" fmla="*/ 80470 h 325089"/>
                <a:gd name="connsiteX3" fmla="*/ 212673 w 215052"/>
                <a:gd name="connsiteY3" fmla="*/ 300880 h 325089"/>
                <a:gd name="connsiteX4" fmla="*/ 102468 w 215052"/>
                <a:gd name="connsiteY4" fmla="*/ 321729 h 325089"/>
                <a:gd name="connsiteX5" fmla="*/ 4178 w 215052"/>
                <a:gd name="connsiteY5" fmla="*/ 294922 h 325089"/>
                <a:gd name="connsiteX6" fmla="*/ 25027 w 215052"/>
                <a:gd name="connsiteY6" fmla="*/ 89406 h 325089"/>
                <a:gd name="connsiteX0" fmla="*/ 33149 w 223174"/>
                <a:gd name="connsiteY0" fmla="*/ 89406 h 331862"/>
                <a:gd name="connsiteX1" fmla="*/ 95698 w 223174"/>
                <a:gd name="connsiteY1" fmla="*/ 50 h 331862"/>
                <a:gd name="connsiteX2" fmla="*/ 179096 w 223174"/>
                <a:gd name="connsiteY2" fmla="*/ 80470 h 331862"/>
                <a:gd name="connsiteX3" fmla="*/ 220795 w 223174"/>
                <a:gd name="connsiteY3" fmla="*/ 300880 h 331862"/>
                <a:gd name="connsiteX4" fmla="*/ 110590 w 223174"/>
                <a:gd name="connsiteY4" fmla="*/ 321729 h 331862"/>
                <a:gd name="connsiteX5" fmla="*/ 3365 w 223174"/>
                <a:gd name="connsiteY5" fmla="*/ 309814 h 331862"/>
                <a:gd name="connsiteX6" fmla="*/ 33149 w 223174"/>
                <a:gd name="connsiteY6" fmla="*/ 89406 h 331862"/>
                <a:gd name="connsiteX0" fmla="*/ 23550 w 225489"/>
                <a:gd name="connsiteY0" fmla="*/ 104561 h 331102"/>
                <a:gd name="connsiteX1" fmla="*/ 98013 w 225489"/>
                <a:gd name="connsiteY1" fmla="*/ 312 h 331102"/>
                <a:gd name="connsiteX2" fmla="*/ 181411 w 225489"/>
                <a:gd name="connsiteY2" fmla="*/ 80732 h 331102"/>
                <a:gd name="connsiteX3" fmla="*/ 223110 w 225489"/>
                <a:gd name="connsiteY3" fmla="*/ 301142 h 331102"/>
                <a:gd name="connsiteX4" fmla="*/ 112905 w 225489"/>
                <a:gd name="connsiteY4" fmla="*/ 321991 h 331102"/>
                <a:gd name="connsiteX5" fmla="*/ 5680 w 225489"/>
                <a:gd name="connsiteY5" fmla="*/ 310076 h 331102"/>
                <a:gd name="connsiteX6" fmla="*/ 23550 w 225489"/>
                <a:gd name="connsiteY6" fmla="*/ 104561 h 331102"/>
                <a:gd name="connsiteX0" fmla="*/ 23550 w 227742"/>
                <a:gd name="connsiteY0" fmla="*/ 104561 h 331102"/>
                <a:gd name="connsiteX1" fmla="*/ 98013 w 227742"/>
                <a:gd name="connsiteY1" fmla="*/ 312 h 331102"/>
                <a:gd name="connsiteX2" fmla="*/ 196304 w 227742"/>
                <a:gd name="connsiteY2" fmla="*/ 80732 h 331102"/>
                <a:gd name="connsiteX3" fmla="*/ 223110 w 227742"/>
                <a:gd name="connsiteY3" fmla="*/ 301142 h 331102"/>
                <a:gd name="connsiteX4" fmla="*/ 112905 w 227742"/>
                <a:gd name="connsiteY4" fmla="*/ 321991 h 331102"/>
                <a:gd name="connsiteX5" fmla="*/ 5680 w 227742"/>
                <a:gd name="connsiteY5" fmla="*/ 310076 h 331102"/>
                <a:gd name="connsiteX6" fmla="*/ 23550 w 227742"/>
                <a:gd name="connsiteY6" fmla="*/ 104561 h 331102"/>
                <a:gd name="connsiteX0" fmla="*/ 19305 w 229454"/>
                <a:gd name="connsiteY0" fmla="*/ 68648 h 333403"/>
                <a:gd name="connsiteX1" fmla="*/ 99725 w 229454"/>
                <a:gd name="connsiteY1" fmla="*/ 141 h 333403"/>
                <a:gd name="connsiteX2" fmla="*/ 198016 w 229454"/>
                <a:gd name="connsiteY2" fmla="*/ 80561 h 333403"/>
                <a:gd name="connsiteX3" fmla="*/ 224822 w 229454"/>
                <a:gd name="connsiteY3" fmla="*/ 300971 h 333403"/>
                <a:gd name="connsiteX4" fmla="*/ 114617 w 229454"/>
                <a:gd name="connsiteY4" fmla="*/ 321820 h 333403"/>
                <a:gd name="connsiteX5" fmla="*/ 7392 w 229454"/>
                <a:gd name="connsiteY5" fmla="*/ 309905 h 333403"/>
                <a:gd name="connsiteX6" fmla="*/ 19305 w 229454"/>
                <a:gd name="connsiteY6" fmla="*/ 68648 h 333403"/>
                <a:gd name="connsiteX0" fmla="*/ 19305 w 226896"/>
                <a:gd name="connsiteY0" fmla="*/ 68558 h 333313"/>
                <a:gd name="connsiteX1" fmla="*/ 99725 w 226896"/>
                <a:gd name="connsiteY1" fmla="*/ 51 h 333313"/>
                <a:gd name="connsiteX2" fmla="*/ 180145 w 226896"/>
                <a:gd name="connsiteY2" fmla="*/ 62599 h 333313"/>
                <a:gd name="connsiteX3" fmla="*/ 224822 w 226896"/>
                <a:gd name="connsiteY3" fmla="*/ 300881 h 333313"/>
                <a:gd name="connsiteX4" fmla="*/ 114617 w 226896"/>
                <a:gd name="connsiteY4" fmla="*/ 321730 h 333313"/>
                <a:gd name="connsiteX5" fmla="*/ 7392 w 226896"/>
                <a:gd name="connsiteY5" fmla="*/ 309815 h 333313"/>
                <a:gd name="connsiteX6" fmla="*/ 19305 w 226896"/>
                <a:gd name="connsiteY6" fmla="*/ 68558 h 333313"/>
                <a:gd name="connsiteX0" fmla="*/ 18790 w 226497"/>
                <a:gd name="connsiteY0" fmla="*/ 95334 h 360089"/>
                <a:gd name="connsiteX1" fmla="*/ 84318 w 226497"/>
                <a:gd name="connsiteY1" fmla="*/ 20 h 360089"/>
                <a:gd name="connsiteX2" fmla="*/ 179630 w 226497"/>
                <a:gd name="connsiteY2" fmla="*/ 89375 h 360089"/>
                <a:gd name="connsiteX3" fmla="*/ 224307 w 226497"/>
                <a:gd name="connsiteY3" fmla="*/ 327657 h 360089"/>
                <a:gd name="connsiteX4" fmla="*/ 114102 w 226497"/>
                <a:gd name="connsiteY4" fmla="*/ 348506 h 360089"/>
                <a:gd name="connsiteX5" fmla="*/ 6877 w 226497"/>
                <a:gd name="connsiteY5" fmla="*/ 336591 h 360089"/>
                <a:gd name="connsiteX6" fmla="*/ 18790 w 226497"/>
                <a:gd name="connsiteY6" fmla="*/ 95334 h 360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6497" h="360089">
                  <a:moveTo>
                    <a:pt x="18790" y="95334"/>
                  </a:moveTo>
                  <a:cubicBezTo>
                    <a:pt x="31697" y="39239"/>
                    <a:pt x="57511" y="1013"/>
                    <a:pt x="84318" y="20"/>
                  </a:cubicBezTo>
                  <a:cubicBezTo>
                    <a:pt x="111125" y="-973"/>
                    <a:pt x="156299" y="34769"/>
                    <a:pt x="179630" y="89375"/>
                  </a:cubicBezTo>
                  <a:cubicBezTo>
                    <a:pt x="202961" y="143981"/>
                    <a:pt x="235228" y="284469"/>
                    <a:pt x="224307" y="327657"/>
                  </a:cubicBezTo>
                  <a:cubicBezTo>
                    <a:pt x="213386" y="370845"/>
                    <a:pt x="147362" y="345031"/>
                    <a:pt x="114102" y="348506"/>
                  </a:cubicBezTo>
                  <a:cubicBezTo>
                    <a:pt x="80842" y="351981"/>
                    <a:pt x="22762" y="378786"/>
                    <a:pt x="6877" y="336591"/>
                  </a:cubicBezTo>
                  <a:cubicBezTo>
                    <a:pt x="-9008" y="294396"/>
                    <a:pt x="5883" y="151429"/>
                    <a:pt x="18790" y="95334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85CA54FC-352B-4E7C-AD8F-759FA4A30AA6}"/>
                </a:ext>
              </a:extLst>
            </p:cNvPr>
            <p:cNvSpPr/>
            <p:nvPr/>
          </p:nvSpPr>
          <p:spPr>
            <a:xfrm>
              <a:off x="5742838" y="4737242"/>
              <a:ext cx="145269" cy="446633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  <a:gd name="connsiteX0" fmla="*/ 6496 w 140748"/>
                <a:gd name="connsiteY0" fmla="*/ 42636 h 364378"/>
                <a:gd name="connsiteX1" fmla="*/ 8067 w 140748"/>
                <a:gd name="connsiteY1" fmla="*/ 310013 h 364378"/>
                <a:gd name="connsiteX2" fmla="*/ 70905 w 140748"/>
                <a:gd name="connsiteY2" fmla="*/ 364185 h 364378"/>
                <a:gd name="connsiteX3" fmla="*/ 129409 w 140748"/>
                <a:gd name="connsiteY3" fmla="*/ 303514 h 364378"/>
                <a:gd name="connsiteX4" fmla="*/ 131576 w 140748"/>
                <a:gd name="connsiteY4" fmla="*/ 60829 h 364378"/>
                <a:gd name="connsiteX5" fmla="*/ 60071 w 140748"/>
                <a:gd name="connsiteY5" fmla="*/ 2324 h 364378"/>
                <a:gd name="connsiteX6" fmla="*/ 6496 w 140748"/>
                <a:gd name="connsiteY6" fmla="*/ 42636 h 364378"/>
                <a:gd name="connsiteX0" fmla="*/ 6496 w 136138"/>
                <a:gd name="connsiteY0" fmla="*/ 45571 h 367313"/>
                <a:gd name="connsiteX1" fmla="*/ 8067 w 136138"/>
                <a:gd name="connsiteY1" fmla="*/ 312948 h 367313"/>
                <a:gd name="connsiteX2" fmla="*/ 70905 w 136138"/>
                <a:gd name="connsiteY2" fmla="*/ 367120 h 367313"/>
                <a:gd name="connsiteX3" fmla="*/ 129409 w 136138"/>
                <a:gd name="connsiteY3" fmla="*/ 306449 h 367313"/>
                <a:gd name="connsiteX4" fmla="*/ 123956 w 136138"/>
                <a:gd name="connsiteY4" fmla="*/ 37094 h 367313"/>
                <a:gd name="connsiteX5" fmla="*/ 60071 w 136138"/>
                <a:gd name="connsiteY5" fmla="*/ 5259 h 367313"/>
                <a:gd name="connsiteX6" fmla="*/ 6496 w 136138"/>
                <a:gd name="connsiteY6" fmla="*/ 45571 h 367313"/>
                <a:gd name="connsiteX0" fmla="*/ 6991 w 136633"/>
                <a:gd name="connsiteY0" fmla="*/ 56469 h 378211"/>
                <a:gd name="connsiteX1" fmla="*/ 8562 w 136633"/>
                <a:gd name="connsiteY1" fmla="*/ 323846 h 378211"/>
                <a:gd name="connsiteX2" fmla="*/ 71400 w 136633"/>
                <a:gd name="connsiteY2" fmla="*/ 378018 h 378211"/>
                <a:gd name="connsiteX3" fmla="*/ 129904 w 136633"/>
                <a:gd name="connsiteY3" fmla="*/ 317347 h 378211"/>
                <a:gd name="connsiteX4" fmla="*/ 124451 w 136633"/>
                <a:gd name="connsiteY4" fmla="*/ 47992 h 378211"/>
                <a:gd name="connsiteX5" fmla="*/ 68186 w 136633"/>
                <a:gd name="connsiteY5" fmla="*/ 917 h 378211"/>
                <a:gd name="connsiteX6" fmla="*/ 6991 w 136633"/>
                <a:gd name="connsiteY6" fmla="*/ 56469 h 378211"/>
                <a:gd name="connsiteX0" fmla="*/ 3871 w 133513"/>
                <a:gd name="connsiteY0" fmla="*/ 56469 h 378103"/>
                <a:gd name="connsiteX1" fmla="*/ 13062 w 133513"/>
                <a:gd name="connsiteY1" fmla="*/ 321941 h 378103"/>
                <a:gd name="connsiteX2" fmla="*/ 68280 w 133513"/>
                <a:gd name="connsiteY2" fmla="*/ 378018 h 378103"/>
                <a:gd name="connsiteX3" fmla="*/ 126784 w 133513"/>
                <a:gd name="connsiteY3" fmla="*/ 317347 h 378103"/>
                <a:gd name="connsiteX4" fmla="*/ 121331 w 133513"/>
                <a:gd name="connsiteY4" fmla="*/ 47992 h 378103"/>
                <a:gd name="connsiteX5" fmla="*/ 65066 w 133513"/>
                <a:gd name="connsiteY5" fmla="*/ 917 h 378103"/>
                <a:gd name="connsiteX6" fmla="*/ 3871 w 133513"/>
                <a:gd name="connsiteY6" fmla="*/ 56469 h 378103"/>
                <a:gd name="connsiteX0" fmla="*/ 3871 w 130834"/>
                <a:gd name="connsiteY0" fmla="*/ 56469 h 378482"/>
                <a:gd name="connsiteX1" fmla="*/ 13062 w 130834"/>
                <a:gd name="connsiteY1" fmla="*/ 321941 h 378482"/>
                <a:gd name="connsiteX2" fmla="*/ 68280 w 130834"/>
                <a:gd name="connsiteY2" fmla="*/ 378018 h 378482"/>
                <a:gd name="connsiteX3" fmla="*/ 121069 w 130834"/>
                <a:gd name="connsiteY3" fmla="*/ 307822 h 378482"/>
                <a:gd name="connsiteX4" fmla="*/ 121331 w 130834"/>
                <a:gd name="connsiteY4" fmla="*/ 47992 h 378482"/>
                <a:gd name="connsiteX5" fmla="*/ 65066 w 130834"/>
                <a:gd name="connsiteY5" fmla="*/ 917 h 378482"/>
                <a:gd name="connsiteX6" fmla="*/ 3871 w 130834"/>
                <a:gd name="connsiteY6" fmla="*/ 56469 h 378482"/>
                <a:gd name="connsiteX0" fmla="*/ 3747 w 130911"/>
                <a:gd name="connsiteY0" fmla="*/ 56469 h 374836"/>
                <a:gd name="connsiteX1" fmla="*/ 12938 w 130911"/>
                <a:gd name="connsiteY1" fmla="*/ 321941 h 374836"/>
                <a:gd name="connsiteX2" fmla="*/ 64346 w 130911"/>
                <a:gd name="connsiteY2" fmla="*/ 374208 h 374836"/>
                <a:gd name="connsiteX3" fmla="*/ 120945 w 130911"/>
                <a:gd name="connsiteY3" fmla="*/ 307822 h 374836"/>
                <a:gd name="connsiteX4" fmla="*/ 121207 w 130911"/>
                <a:gd name="connsiteY4" fmla="*/ 47992 h 374836"/>
                <a:gd name="connsiteX5" fmla="*/ 64942 w 130911"/>
                <a:gd name="connsiteY5" fmla="*/ 917 h 374836"/>
                <a:gd name="connsiteX6" fmla="*/ 3747 w 130911"/>
                <a:gd name="connsiteY6" fmla="*/ 56469 h 374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0911" h="374836">
                  <a:moveTo>
                    <a:pt x="3747" y="56469"/>
                  </a:moveTo>
                  <a:cubicBezTo>
                    <a:pt x="-4920" y="109973"/>
                    <a:pt x="2838" y="268985"/>
                    <a:pt x="12938" y="321941"/>
                  </a:cubicBezTo>
                  <a:cubicBezTo>
                    <a:pt x="23038" y="374897"/>
                    <a:pt x="46345" y="376561"/>
                    <a:pt x="64346" y="374208"/>
                  </a:cubicBezTo>
                  <a:cubicBezTo>
                    <a:pt x="82347" y="371855"/>
                    <a:pt x="111468" y="362191"/>
                    <a:pt x="120945" y="307822"/>
                  </a:cubicBezTo>
                  <a:cubicBezTo>
                    <a:pt x="130422" y="253453"/>
                    <a:pt x="137458" y="102524"/>
                    <a:pt x="121207" y="47992"/>
                  </a:cubicBezTo>
                  <a:cubicBezTo>
                    <a:pt x="104956" y="-6540"/>
                    <a:pt x="84519" y="-496"/>
                    <a:pt x="64942" y="917"/>
                  </a:cubicBezTo>
                  <a:cubicBezTo>
                    <a:pt x="45365" y="2330"/>
                    <a:pt x="12414" y="2965"/>
                    <a:pt x="3747" y="56469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7A48B3A8-2524-4A0E-86B5-04E2AF9D70A6}"/>
                </a:ext>
              </a:extLst>
            </p:cNvPr>
            <p:cNvSpPr/>
            <p:nvPr/>
          </p:nvSpPr>
          <p:spPr>
            <a:xfrm rot="21283471">
              <a:off x="5702588" y="4388648"/>
              <a:ext cx="186924" cy="432800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111" h="362079">
                  <a:moveTo>
                    <a:pt x="3429" y="49900"/>
                  </a:moveTo>
                  <a:cubicBezTo>
                    <a:pt x="-5238" y="101182"/>
                    <a:pt x="3790" y="255748"/>
                    <a:pt x="16430" y="307752"/>
                  </a:cubicBezTo>
                  <a:cubicBezTo>
                    <a:pt x="29070" y="359756"/>
                    <a:pt x="59044" y="363007"/>
                    <a:pt x="79268" y="361924"/>
                  </a:cubicBezTo>
                  <a:cubicBezTo>
                    <a:pt x="99492" y="360841"/>
                    <a:pt x="127660" y="351812"/>
                    <a:pt x="137772" y="301253"/>
                  </a:cubicBezTo>
                  <a:cubicBezTo>
                    <a:pt x="147884" y="250694"/>
                    <a:pt x="156190" y="113100"/>
                    <a:pt x="139939" y="58568"/>
                  </a:cubicBezTo>
                  <a:cubicBezTo>
                    <a:pt x="123688" y="4036"/>
                    <a:pt x="86852" y="-658"/>
                    <a:pt x="68434" y="63"/>
                  </a:cubicBezTo>
                  <a:cubicBezTo>
                    <a:pt x="50016" y="784"/>
                    <a:pt x="12096" y="-1382"/>
                    <a:pt x="3429" y="49900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F8B1A7DB-7043-4D3D-9DFB-B0F6EFD9CAF6}"/>
                </a:ext>
              </a:extLst>
            </p:cNvPr>
            <p:cNvSpPr/>
            <p:nvPr/>
          </p:nvSpPr>
          <p:spPr>
            <a:xfrm>
              <a:off x="5638394" y="4091925"/>
              <a:ext cx="393406" cy="535863"/>
            </a:xfrm>
            <a:custGeom>
              <a:avLst/>
              <a:gdLst>
                <a:gd name="connsiteX0" fmla="*/ 11215 w 427713"/>
                <a:gd name="connsiteY0" fmla="*/ 118649 h 561918"/>
                <a:gd name="connsiteX1" fmla="*/ 27755 w 427713"/>
                <a:gd name="connsiteY1" fmla="*/ 364379 h 561918"/>
                <a:gd name="connsiteX2" fmla="*/ 32481 w 427713"/>
                <a:gd name="connsiteY2" fmla="*/ 522686 h 561918"/>
                <a:gd name="connsiteX3" fmla="*/ 190788 w 427713"/>
                <a:gd name="connsiteY3" fmla="*/ 543951 h 561918"/>
                <a:gd name="connsiteX4" fmla="*/ 405802 w 427713"/>
                <a:gd name="connsiteY4" fmla="*/ 543951 h 561918"/>
                <a:gd name="connsiteX5" fmla="*/ 417615 w 427713"/>
                <a:gd name="connsiteY5" fmla="*/ 312398 h 561918"/>
                <a:gd name="connsiteX6" fmla="*/ 410527 w 427713"/>
                <a:gd name="connsiteY6" fmla="*/ 76119 h 561918"/>
                <a:gd name="connsiteX7" fmla="*/ 216778 w 427713"/>
                <a:gd name="connsiteY7" fmla="*/ 509 h 561918"/>
                <a:gd name="connsiteX8" fmla="*/ 11215 w 427713"/>
                <a:gd name="connsiteY8" fmla="*/ 118649 h 561918"/>
                <a:gd name="connsiteX0" fmla="*/ 11560 w 425696"/>
                <a:gd name="connsiteY0" fmla="*/ 87530 h 561515"/>
                <a:gd name="connsiteX1" fmla="*/ 25738 w 425696"/>
                <a:gd name="connsiteY1" fmla="*/ 363976 h 561515"/>
                <a:gd name="connsiteX2" fmla="*/ 30464 w 425696"/>
                <a:gd name="connsiteY2" fmla="*/ 522283 h 561515"/>
                <a:gd name="connsiteX3" fmla="*/ 188771 w 425696"/>
                <a:gd name="connsiteY3" fmla="*/ 543548 h 561515"/>
                <a:gd name="connsiteX4" fmla="*/ 403785 w 425696"/>
                <a:gd name="connsiteY4" fmla="*/ 543548 h 561515"/>
                <a:gd name="connsiteX5" fmla="*/ 415598 w 425696"/>
                <a:gd name="connsiteY5" fmla="*/ 311995 h 561515"/>
                <a:gd name="connsiteX6" fmla="*/ 408510 w 425696"/>
                <a:gd name="connsiteY6" fmla="*/ 75716 h 561515"/>
                <a:gd name="connsiteX7" fmla="*/ 214761 w 425696"/>
                <a:gd name="connsiteY7" fmla="*/ 106 h 561515"/>
                <a:gd name="connsiteX8" fmla="*/ 11560 w 425696"/>
                <a:gd name="connsiteY8" fmla="*/ 87530 h 561515"/>
                <a:gd name="connsiteX0" fmla="*/ 10883 w 425019"/>
                <a:gd name="connsiteY0" fmla="*/ 85178 h 559163"/>
                <a:gd name="connsiteX1" fmla="*/ 25061 w 425019"/>
                <a:gd name="connsiteY1" fmla="*/ 361624 h 559163"/>
                <a:gd name="connsiteX2" fmla="*/ 29787 w 425019"/>
                <a:gd name="connsiteY2" fmla="*/ 519931 h 559163"/>
                <a:gd name="connsiteX3" fmla="*/ 188094 w 425019"/>
                <a:gd name="connsiteY3" fmla="*/ 541196 h 559163"/>
                <a:gd name="connsiteX4" fmla="*/ 403108 w 425019"/>
                <a:gd name="connsiteY4" fmla="*/ 541196 h 559163"/>
                <a:gd name="connsiteX5" fmla="*/ 414921 w 425019"/>
                <a:gd name="connsiteY5" fmla="*/ 309643 h 559163"/>
                <a:gd name="connsiteX6" fmla="*/ 407833 w 425019"/>
                <a:gd name="connsiteY6" fmla="*/ 73364 h 559163"/>
                <a:gd name="connsiteX7" fmla="*/ 204633 w 425019"/>
                <a:gd name="connsiteY7" fmla="*/ 116 h 559163"/>
                <a:gd name="connsiteX8" fmla="*/ 10883 w 425019"/>
                <a:gd name="connsiteY8" fmla="*/ 85178 h 559163"/>
                <a:gd name="connsiteX0" fmla="*/ 10883 w 431603"/>
                <a:gd name="connsiteY0" fmla="*/ 85178 h 559163"/>
                <a:gd name="connsiteX1" fmla="*/ 25061 w 431603"/>
                <a:gd name="connsiteY1" fmla="*/ 361624 h 559163"/>
                <a:gd name="connsiteX2" fmla="*/ 29787 w 431603"/>
                <a:gd name="connsiteY2" fmla="*/ 519931 h 559163"/>
                <a:gd name="connsiteX3" fmla="*/ 188094 w 431603"/>
                <a:gd name="connsiteY3" fmla="*/ 541196 h 559163"/>
                <a:gd name="connsiteX4" fmla="*/ 403108 w 431603"/>
                <a:gd name="connsiteY4" fmla="*/ 541196 h 559163"/>
                <a:gd name="connsiteX5" fmla="*/ 429098 w 431603"/>
                <a:gd name="connsiteY5" fmla="*/ 309643 h 559163"/>
                <a:gd name="connsiteX6" fmla="*/ 407833 w 431603"/>
                <a:gd name="connsiteY6" fmla="*/ 73364 h 559163"/>
                <a:gd name="connsiteX7" fmla="*/ 204633 w 431603"/>
                <a:gd name="connsiteY7" fmla="*/ 116 h 559163"/>
                <a:gd name="connsiteX8" fmla="*/ 10883 w 431603"/>
                <a:gd name="connsiteY8" fmla="*/ 85178 h 559163"/>
                <a:gd name="connsiteX0" fmla="*/ 16874 w 437594"/>
                <a:gd name="connsiteY0" fmla="*/ 85178 h 559163"/>
                <a:gd name="connsiteX1" fmla="*/ 12150 w 437594"/>
                <a:gd name="connsiteY1" fmla="*/ 361624 h 559163"/>
                <a:gd name="connsiteX2" fmla="*/ 35778 w 437594"/>
                <a:gd name="connsiteY2" fmla="*/ 519931 h 559163"/>
                <a:gd name="connsiteX3" fmla="*/ 194085 w 437594"/>
                <a:gd name="connsiteY3" fmla="*/ 541196 h 559163"/>
                <a:gd name="connsiteX4" fmla="*/ 409099 w 437594"/>
                <a:gd name="connsiteY4" fmla="*/ 541196 h 559163"/>
                <a:gd name="connsiteX5" fmla="*/ 435089 w 437594"/>
                <a:gd name="connsiteY5" fmla="*/ 309643 h 559163"/>
                <a:gd name="connsiteX6" fmla="*/ 413824 w 437594"/>
                <a:gd name="connsiteY6" fmla="*/ 73364 h 559163"/>
                <a:gd name="connsiteX7" fmla="*/ 210624 w 437594"/>
                <a:gd name="connsiteY7" fmla="*/ 116 h 559163"/>
                <a:gd name="connsiteX8" fmla="*/ 16874 w 437594"/>
                <a:gd name="connsiteY8" fmla="*/ 85178 h 559163"/>
                <a:gd name="connsiteX0" fmla="*/ 16874 w 437594"/>
                <a:gd name="connsiteY0" fmla="*/ 85178 h 563991"/>
                <a:gd name="connsiteX1" fmla="*/ 12150 w 437594"/>
                <a:gd name="connsiteY1" fmla="*/ 361624 h 563991"/>
                <a:gd name="connsiteX2" fmla="*/ 35778 w 437594"/>
                <a:gd name="connsiteY2" fmla="*/ 519931 h 563991"/>
                <a:gd name="connsiteX3" fmla="*/ 205899 w 437594"/>
                <a:gd name="connsiteY3" fmla="*/ 553010 h 563991"/>
                <a:gd name="connsiteX4" fmla="*/ 409099 w 437594"/>
                <a:gd name="connsiteY4" fmla="*/ 541196 h 563991"/>
                <a:gd name="connsiteX5" fmla="*/ 435089 w 437594"/>
                <a:gd name="connsiteY5" fmla="*/ 309643 h 563991"/>
                <a:gd name="connsiteX6" fmla="*/ 413824 w 437594"/>
                <a:gd name="connsiteY6" fmla="*/ 73364 h 563991"/>
                <a:gd name="connsiteX7" fmla="*/ 210624 w 437594"/>
                <a:gd name="connsiteY7" fmla="*/ 116 h 563991"/>
                <a:gd name="connsiteX8" fmla="*/ 16874 w 437594"/>
                <a:gd name="connsiteY8" fmla="*/ 85178 h 563991"/>
                <a:gd name="connsiteX0" fmla="*/ 16874 w 437594"/>
                <a:gd name="connsiteY0" fmla="*/ 85178 h 554236"/>
                <a:gd name="connsiteX1" fmla="*/ 12150 w 437594"/>
                <a:gd name="connsiteY1" fmla="*/ 361624 h 554236"/>
                <a:gd name="connsiteX2" fmla="*/ 35778 w 437594"/>
                <a:gd name="connsiteY2" fmla="*/ 519931 h 554236"/>
                <a:gd name="connsiteX3" fmla="*/ 205899 w 437594"/>
                <a:gd name="connsiteY3" fmla="*/ 553010 h 554236"/>
                <a:gd name="connsiteX4" fmla="*/ 409099 w 437594"/>
                <a:gd name="connsiteY4" fmla="*/ 522294 h 554236"/>
                <a:gd name="connsiteX5" fmla="*/ 435089 w 437594"/>
                <a:gd name="connsiteY5" fmla="*/ 309643 h 554236"/>
                <a:gd name="connsiteX6" fmla="*/ 413824 w 437594"/>
                <a:gd name="connsiteY6" fmla="*/ 73364 h 554236"/>
                <a:gd name="connsiteX7" fmla="*/ 210624 w 437594"/>
                <a:gd name="connsiteY7" fmla="*/ 116 h 554236"/>
                <a:gd name="connsiteX8" fmla="*/ 16874 w 437594"/>
                <a:gd name="connsiteY8" fmla="*/ 85178 h 554236"/>
                <a:gd name="connsiteX0" fmla="*/ 16874 w 437594"/>
                <a:gd name="connsiteY0" fmla="*/ 85178 h 558187"/>
                <a:gd name="connsiteX1" fmla="*/ 12150 w 437594"/>
                <a:gd name="connsiteY1" fmla="*/ 361624 h 558187"/>
                <a:gd name="connsiteX2" fmla="*/ 35778 w 437594"/>
                <a:gd name="connsiteY2" fmla="*/ 519931 h 558187"/>
                <a:gd name="connsiteX3" fmla="*/ 215350 w 437594"/>
                <a:gd name="connsiteY3" fmla="*/ 557736 h 558187"/>
                <a:gd name="connsiteX4" fmla="*/ 409099 w 437594"/>
                <a:gd name="connsiteY4" fmla="*/ 522294 h 558187"/>
                <a:gd name="connsiteX5" fmla="*/ 435089 w 437594"/>
                <a:gd name="connsiteY5" fmla="*/ 309643 h 558187"/>
                <a:gd name="connsiteX6" fmla="*/ 413824 w 437594"/>
                <a:gd name="connsiteY6" fmla="*/ 73364 h 558187"/>
                <a:gd name="connsiteX7" fmla="*/ 210624 w 437594"/>
                <a:gd name="connsiteY7" fmla="*/ 116 h 558187"/>
                <a:gd name="connsiteX8" fmla="*/ 16874 w 437594"/>
                <a:gd name="connsiteY8" fmla="*/ 85178 h 558187"/>
                <a:gd name="connsiteX0" fmla="*/ 20067 w 440787"/>
                <a:gd name="connsiteY0" fmla="*/ 85178 h 558187"/>
                <a:gd name="connsiteX1" fmla="*/ 8255 w 440787"/>
                <a:gd name="connsiteY1" fmla="*/ 361624 h 558187"/>
                <a:gd name="connsiteX2" fmla="*/ 38971 w 440787"/>
                <a:gd name="connsiteY2" fmla="*/ 519931 h 558187"/>
                <a:gd name="connsiteX3" fmla="*/ 218543 w 440787"/>
                <a:gd name="connsiteY3" fmla="*/ 557736 h 558187"/>
                <a:gd name="connsiteX4" fmla="*/ 412292 w 440787"/>
                <a:gd name="connsiteY4" fmla="*/ 522294 h 558187"/>
                <a:gd name="connsiteX5" fmla="*/ 438282 w 440787"/>
                <a:gd name="connsiteY5" fmla="*/ 309643 h 558187"/>
                <a:gd name="connsiteX6" fmla="*/ 417017 w 440787"/>
                <a:gd name="connsiteY6" fmla="*/ 73364 h 558187"/>
                <a:gd name="connsiteX7" fmla="*/ 213817 w 440787"/>
                <a:gd name="connsiteY7" fmla="*/ 116 h 558187"/>
                <a:gd name="connsiteX8" fmla="*/ 20067 w 440787"/>
                <a:gd name="connsiteY8" fmla="*/ 85178 h 558187"/>
                <a:gd name="connsiteX0" fmla="*/ 20067 w 442342"/>
                <a:gd name="connsiteY0" fmla="*/ 85178 h 558345"/>
                <a:gd name="connsiteX1" fmla="*/ 8255 w 442342"/>
                <a:gd name="connsiteY1" fmla="*/ 361624 h 558345"/>
                <a:gd name="connsiteX2" fmla="*/ 38971 w 442342"/>
                <a:gd name="connsiteY2" fmla="*/ 519931 h 558345"/>
                <a:gd name="connsiteX3" fmla="*/ 218543 w 442342"/>
                <a:gd name="connsiteY3" fmla="*/ 557736 h 558345"/>
                <a:gd name="connsiteX4" fmla="*/ 412292 w 442342"/>
                <a:gd name="connsiteY4" fmla="*/ 522294 h 558345"/>
                <a:gd name="connsiteX5" fmla="*/ 440644 w 442342"/>
                <a:gd name="connsiteY5" fmla="*/ 302555 h 558345"/>
                <a:gd name="connsiteX6" fmla="*/ 417017 w 442342"/>
                <a:gd name="connsiteY6" fmla="*/ 73364 h 558345"/>
                <a:gd name="connsiteX7" fmla="*/ 213817 w 442342"/>
                <a:gd name="connsiteY7" fmla="*/ 116 h 558345"/>
                <a:gd name="connsiteX8" fmla="*/ 20067 w 442342"/>
                <a:gd name="connsiteY8" fmla="*/ 85178 h 558345"/>
                <a:gd name="connsiteX0" fmla="*/ 21288 w 443563"/>
                <a:gd name="connsiteY0" fmla="*/ 85178 h 558345"/>
                <a:gd name="connsiteX1" fmla="*/ 7113 w 443563"/>
                <a:gd name="connsiteY1" fmla="*/ 356898 h 558345"/>
                <a:gd name="connsiteX2" fmla="*/ 40192 w 443563"/>
                <a:gd name="connsiteY2" fmla="*/ 519931 h 558345"/>
                <a:gd name="connsiteX3" fmla="*/ 219764 w 443563"/>
                <a:gd name="connsiteY3" fmla="*/ 557736 h 558345"/>
                <a:gd name="connsiteX4" fmla="*/ 413513 w 443563"/>
                <a:gd name="connsiteY4" fmla="*/ 522294 h 558345"/>
                <a:gd name="connsiteX5" fmla="*/ 441865 w 443563"/>
                <a:gd name="connsiteY5" fmla="*/ 302555 h 558345"/>
                <a:gd name="connsiteX6" fmla="*/ 418238 w 443563"/>
                <a:gd name="connsiteY6" fmla="*/ 73364 h 558345"/>
                <a:gd name="connsiteX7" fmla="*/ 215038 w 443563"/>
                <a:gd name="connsiteY7" fmla="*/ 116 h 558345"/>
                <a:gd name="connsiteX8" fmla="*/ 21288 w 443563"/>
                <a:gd name="connsiteY8" fmla="*/ 85178 h 558345"/>
                <a:gd name="connsiteX0" fmla="*/ 45611 w 437169"/>
                <a:gd name="connsiteY0" fmla="*/ 66265 h 558335"/>
                <a:gd name="connsiteX1" fmla="*/ 719 w 437169"/>
                <a:gd name="connsiteY1" fmla="*/ 356888 h 558335"/>
                <a:gd name="connsiteX2" fmla="*/ 33798 w 437169"/>
                <a:gd name="connsiteY2" fmla="*/ 519921 h 558335"/>
                <a:gd name="connsiteX3" fmla="*/ 213370 w 437169"/>
                <a:gd name="connsiteY3" fmla="*/ 557726 h 558335"/>
                <a:gd name="connsiteX4" fmla="*/ 407119 w 437169"/>
                <a:gd name="connsiteY4" fmla="*/ 522284 h 558335"/>
                <a:gd name="connsiteX5" fmla="*/ 435471 w 437169"/>
                <a:gd name="connsiteY5" fmla="*/ 302545 h 558335"/>
                <a:gd name="connsiteX6" fmla="*/ 411844 w 437169"/>
                <a:gd name="connsiteY6" fmla="*/ 73354 h 558335"/>
                <a:gd name="connsiteX7" fmla="*/ 208644 w 437169"/>
                <a:gd name="connsiteY7" fmla="*/ 106 h 558335"/>
                <a:gd name="connsiteX8" fmla="*/ 45611 w 437169"/>
                <a:gd name="connsiteY8" fmla="*/ 66265 h 558335"/>
                <a:gd name="connsiteX0" fmla="*/ 37761 w 429319"/>
                <a:gd name="connsiteY0" fmla="*/ 66214 h 558284"/>
                <a:gd name="connsiteX1" fmla="*/ 2320 w 429319"/>
                <a:gd name="connsiteY1" fmla="*/ 297767 h 558284"/>
                <a:gd name="connsiteX2" fmla="*/ 25948 w 429319"/>
                <a:gd name="connsiteY2" fmla="*/ 519870 h 558284"/>
                <a:gd name="connsiteX3" fmla="*/ 205520 w 429319"/>
                <a:gd name="connsiteY3" fmla="*/ 557675 h 558284"/>
                <a:gd name="connsiteX4" fmla="*/ 399269 w 429319"/>
                <a:gd name="connsiteY4" fmla="*/ 522233 h 558284"/>
                <a:gd name="connsiteX5" fmla="*/ 427621 w 429319"/>
                <a:gd name="connsiteY5" fmla="*/ 302494 h 558284"/>
                <a:gd name="connsiteX6" fmla="*/ 403994 w 429319"/>
                <a:gd name="connsiteY6" fmla="*/ 73303 h 558284"/>
                <a:gd name="connsiteX7" fmla="*/ 200794 w 429319"/>
                <a:gd name="connsiteY7" fmla="*/ 55 h 558284"/>
                <a:gd name="connsiteX8" fmla="*/ 37761 w 429319"/>
                <a:gd name="connsiteY8" fmla="*/ 66214 h 558284"/>
                <a:gd name="connsiteX0" fmla="*/ 36275 w 427833"/>
                <a:gd name="connsiteY0" fmla="*/ 66214 h 558958"/>
                <a:gd name="connsiteX1" fmla="*/ 834 w 427833"/>
                <a:gd name="connsiteY1" fmla="*/ 297767 h 558958"/>
                <a:gd name="connsiteX2" fmla="*/ 29188 w 427833"/>
                <a:gd name="connsiteY2" fmla="*/ 510418 h 558958"/>
                <a:gd name="connsiteX3" fmla="*/ 204034 w 427833"/>
                <a:gd name="connsiteY3" fmla="*/ 557675 h 558958"/>
                <a:gd name="connsiteX4" fmla="*/ 397783 w 427833"/>
                <a:gd name="connsiteY4" fmla="*/ 522233 h 558958"/>
                <a:gd name="connsiteX5" fmla="*/ 426135 w 427833"/>
                <a:gd name="connsiteY5" fmla="*/ 302494 h 558958"/>
                <a:gd name="connsiteX6" fmla="*/ 402508 w 427833"/>
                <a:gd name="connsiteY6" fmla="*/ 73303 h 558958"/>
                <a:gd name="connsiteX7" fmla="*/ 199308 w 427833"/>
                <a:gd name="connsiteY7" fmla="*/ 55 h 558958"/>
                <a:gd name="connsiteX8" fmla="*/ 36275 w 427833"/>
                <a:gd name="connsiteY8" fmla="*/ 66214 h 558958"/>
                <a:gd name="connsiteX0" fmla="*/ 36275 w 428528"/>
                <a:gd name="connsiteY0" fmla="*/ 66214 h 558440"/>
                <a:gd name="connsiteX1" fmla="*/ 834 w 428528"/>
                <a:gd name="connsiteY1" fmla="*/ 297767 h 558440"/>
                <a:gd name="connsiteX2" fmla="*/ 29188 w 428528"/>
                <a:gd name="connsiteY2" fmla="*/ 510418 h 558440"/>
                <a:gd name="connsiteX3" fmla="*/ 204034 w 428528"/>
                <a:gd name="connsiteY3" fmla="*/ 557675 h 558440"/>
                <a:gd name="connsiteX4" fmla="*/ 388332 w 428528"/>
                <a:gd name="connsiteY4" fmla="*/ 519870 h 558440"/>
                <a:gd name="connsiteX5" fmla="*/ 426135 w 428528"/>
                <a:gd name="connsiteY5" fmla="*/ 302494 h 558440"/>
                <a:gd name="connsiteX6" fmla="*/ 402508 w 428528"/>
                <a:gd name="connsiteY6" fmla="*/ 73303 h 558440"/>
                <a:gd name="connsiteX7" fmla="*/ 199308 w 428528"/>
                <a:gd name="connsiteY7" fmla="*/ 55 h 558440"/>
                <a:gd name="connsiteX8" fmla="*/ 36275 w 428528"/>
                <a:gd name="connsiteY8" fmla="*/ 66214 h 558440"/>
                <a:gd name="connsiteX0" fmla="*/ 37760 w 430013"/>
                <a:gd name="connsiteY0" fmla="*/ 66214 h 557901"/>
                <a:gd name="connsiteX1" fmla="*/ 2319 w 430013"/>
                <a:gd name="connsiteY1" fmla="*/ 297767 h 557901"/>
                <a:gd name="connsiteX2" fmla="*/ 25948 w 430013"/>
                <a:gd name="connsiteY2" fmla="*/ 519869 h 557901"/>
                <a:gd name="connsiteX3" fmla="*/ 205519 w 430013"/>
                <a:gd name="connsiteY3" fmla="*/ 557675 h 557901"/>
                <a:gd name="connsiteX4" fmla="*/ 389817 w 430013"/>
                <a:gd name="connsiteY4" fmla="*/ 519870 h 557901"/>
                <a:gd name="connsiteX5" fmla="*/ 427620 w 430013"/>
                <a:gd name="connsiteY5" fmla="*/ 302494 h 557901"/>
                <a:gd name="connsiteX6" fmla="*/ 403993 w 430013"/>
                <a:gd name="connsiteY6" fmla="*/ 73303 h 557901"/>
                <a:gd name="connsiteX7" fmla="*/ 200793 w 430013"/>
                <a:gd name="connsiteY7" fmla="*/ 55 h 557901"/>
                <a:gd name="connsiteX8" fmla="*/ 37760 w 430013"/>
                <a:gd name="connsiteY8" fmla="*/ 66214 h 557901"/>
                <a:gd name="connsiteX0" fmla="*/ 40684 w 432937"/>
                <a:gd name="connsiteY0" fmla="*/ 66214 h 557831"/>
                <a:gd name="connsiteX1" fmla="*/ 5243 w 432937"/>
                <a:gd name="connsiteY1" fmla="*/ 297767 h 557831"/>
                <a:gd name="connsiteX2" fmla="*/ 28872 w 432937"/>
                <a:gd name="connsiteY2" fmla="*/ 519869 h 557831"/>
                <a:gd name="connsiteX3" fmla="*/ 208443 w 432937"/>
                <a:gd name="connsiteY3" fmla="*/ 557675 h 557831"/>
                <a:gd name="connsiteX4" fmla="*/ 392741 w 432937"/>
                <a:gd name="connsiteY4" fmla="*/ 519870 h 557831"/>
                <a:gd name="connsiteX5" fmla="*/ 430544 w 432937"/>
                <a:gd name="connsiteY5" fmla="*/ 302494 h 557831"/>
                <a:gd name="connsiteX6" fmla="*/ 406917 w 432937"/>
                <a:gd name="connsiteY6" fmla="*/ 73303 h 557831"/>
                <a:gd name="connsiteX7" fmla="*/ 203717 w 432937"/>
                <a:gd name="connsiteY7" fmla="*/ 55 h 557831"/>
                <a:gd name="connsiteX8" fmla="*/ 40684 w 432937"/>
                <a:gd name="connsiteY8" fmla="*/ 66214 h 557831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6557 w 428810"/>
                <a:gd name="connsiteY0" fmla="*/ 66214 h 531376"/>
                <a:gd name="connsiteX1" fmla="*/ 1116 w 428810"/>
                <a:gd name="connsiteY1" fmla="*/ 297767 h 531376"/>
                <a:gd name="connsiteX2" fmla="*/ 27108 w 428810"/>
                <a:gd name="connsiteY2" fmla="*/ 510418 h 531376"/>
                <a:gd name="connsiteX3" fmla="*/ 192502 w 428810"/>
                <a:gd name="connsiteY3" fmla="*/ 524596 h 531376"/>
                <a:gd name="connsiteX4" fmla="*/ 388614 w 428810"/>
                <a:gd name="connsiteY4" fmla="*/ 519870 h 531376"/>
                <a:gd name="connsiteX5" fmla="*/ 426417 w 428810"/>
                <a:gd name="connsiteY5" fmla="*/ 302494 h 531376"/>
                <a:gd name="connsiteX6" fmla="*/ 402790 w 428810"/>
                <a:gd name="connsiteY6" fmla="*/ 73303 h 531376"/>
                <a:gd name="connsiteX7" fmla="*/ 199590 w 428810"/>
                <a:gd name="connsiteY7" fmla="*/ 55 h 531376"/>
                <a:gd name="connsiteX8" fmla="*/ 36557 w 428810"/>
                <a:gd name="connsiteY8" fmla="*/ 66214 h 531376"/>
                <a:gd name="connsiteX0" fmla="*/ 36557 w 422272"/>
                <a:gd name="connsiteY0" fmla="*/ 66214 h 538568"/>
                <a:gd name="connsiteX1" fmla="*/ 1116 w 422272"/>
                <a:gd name="connsiteY1" fmla="*/ 297767 h 538568"/>
                <a:gd name="connsiteX2" fmla="*/ 27108 w 422272"/>
                <a:gd name="connsiteY2" fmla="*/ 510418 h 538568"/>
                <a:gd name="connsiteX3" fmla="*/ 192502 w 422272"/>
                <a:gd name="connsiteY3" fmla="*/ 524596 h 538568"/>
                <a:gd name="connsiteX4" fmla="*/ 388614 w 422272"/>
                <a:gd name="connsiteY4" fmla="*/ 519870 h 538568"/>
                <a:gd name="connsiteX5" fmla="*/ 414603 w 422272"/>
                <a:gd name="connsiteY5" fmla="*/ 295406 h 538568"/>
                <a:gd name="connsiteX6" fmla="*/ 402790 w 422272"/>
                <a:gd name="connsiteY6" fmla="*/ 73303 h 538568"/>
                <a:gd name="connsiteX7" fmla="*/ 199590 w 422272"/>
                <a:gd name="connsiteY7" fmla="*/ 55 h 538568"/>
                <a:gd name="connsiteX8" fmla="*/ 36557 w 422272"/>
                <a:gd name="connsiteY8" fmla="*/ 66214 h 538568"/>
                <a:gd name="connsiteX0" fmla="*/ 36557 w 416127"/>
                <a:gd name="connsiteY0" fmla="*/ 66159 h 538513"/>
                <a:gd name="connsiteX1" fmla="*/ 1116 w 416127"/>
                <a:gd name="connsiteY1" fmla="*/ 297712 h 538513"/>
                <a:gd name="connsiteX2" fmla="*/ 27108 w 416127"/>
                <a:gd name="connsiteY2" fmla="*/ 510363 h 538513"/>
                <a:gd name="connsiteX3" fmla="*/ 192502 w 416127"/>
                <a:gd name="connsiteY3" fmla="*/ 524541 h 538513"/>
                <a:gd name="connsiteX4" fmla="*/ 388614 w 416127"/>
                <a:gd name="connsiteY4" fmla="*/ 519815 h 538513"/>
                <a:gd name="connsiteX5" fmla="*/ 414603 w 416127"/>
                <a:gd name="connsiteY5" fmla="*/ 295351 h 538513"/>
                <a:gd name="connsiteX6" fmla="*/ 390976 w 416127"/>
                <a:gd name="connsiteY6" fmla="*/ 66160 h 538513"/>
                <a:gd name="connsiteX7" fmla="*/ 199590 w 416127"/>
                <a:gd name="connsiteY7" fmla="*/ 0 h 538513"/>
                <a:gd name="connsiteX8" fmla="*/ 36557 w 416127"/>
                <a:gd name="connsiteY8" fmla="*/ 66159 h 538513"/>
                <a:gd name="connsiteX0" fmla="*/ 36557 w 416962"/>
                <a:gd name="connsiteY0" fmla="*/ 66159 h 533540"/>
                <a:gd name="connsiteX1" fmla="*/ 1116 w 416962"/>
                <a:gd name="connsiteY1" fmla="*/ 297712 h 533540"/>
                <a:gd name="connsiteX2" fmla="*/ 27108 w 416962"/>
                <a:gd name="connsiteY2" fmla="*/ 510363 h 533540"/>
                <a:gd name="connsiteX3" fmla="*/ 192502 w 416962"/>
                <a:gd name="connsiteY3" fmla="*/ 524541 h 533540"/>
                <a:gd name="connsiteX4" fmla="*/ 390977 w 416962"/>
                <a:gd name="connsiteY4" fmla="*/ 512727 h 533540"/>
                <a:gd name="connsiteX5" fmla="*/ 414603 w 416962"/>
                <a:gd name="connsiteY5" fmla="*/ 295351 h 533540"/>
                <a:gd name="connsiteX6" fmla="*/ 390976 w 416962"/>
                <a:gd name="connsiteY6" fmla="*/ 66160 h 533540"/>
                <a:gd name="connsiteX7" fmla="*/ 199590 w 416962"/>
                <a:gd name="connsiteY7" fmla="*/ 0 h 533540"/>
                <a:gd name="connsiteX8" fmla="*/ 36557 w 416962"/>
                <a:gd name="connsiteY8" fmla="*/ 66159 h 533540"/>
                <a:gd name="connsiteX0" fmla="*/ 36557 w 415953"/>
                <a:gd name="connsiteY0" fmla="*/ 66159 h 531703"/>
                <a:gd name="connsiteX1" fmla="*/ 1116 w 415953"/>
                <a:gd name="connsiteY1" fmla="*/ 297712 h 531703"/>
                <a:gd name="connsiteX2" fmla="*/ 27108 w 415953"/>
                <a:gd name="connsiteY2" fmla="*/ 510363 h 531703"/>
                <a:gd name="connsiteX3" fmla="*/ 192502 w 415953"/>
                <a:gd name="connsiteY3" fmla="*/ 524541 h 531703"/>
                <a:gd name="connsiteX4" fmla="*/ 390977 w 415953"/>
                <a:gd name="connsiteY4" fmla="*/ 512727 h 531703"/>
                <a:gd name="connsiteX5" fmla="*/ 414603 w 415953"/>
                <a:gd name="connsiteY5" fmla="*/ 295351 h 531703"/>
                <a:gd name="connsiteX6" fmla="*/ 390976 w 415953"/>
                <a:gd name="connsiteY6" fmla="*/ 66160 h 531703"/>
                <a:gd name="connsiteX7" fmla="*/ 199590 w 415953"/>
                <a:gd name="connsiteY7" fmla="*/ 0 h 531703"/>
                <a:gd name="connsiteX8" fmla="*/ 36557 w 415953"/>
                <a:gd name="connsiteY8" fmla="*/ 66159 h 531703"/>
                <a:gd name="connsiteX0" fmla="*/ 38202 w 417598"/>
                <a:gd name="connsiteY0" fmla="*/ 66159 h 527065"/>
                <a:gd name="connsiteX1" fmla="*/ 2761 w 417598"/>
                <a:gd name="connsiteY1" fmla="*/ 297712 h 527065"/>
                <a:gd name="connsiteX2" fmla="*/ 28753 w 417598"/>
                <a:gd name="connsiteY2" fmla="*/ 510363 h 527065"/>
                <a:gd name="connsiteX3" fmla="*/ 194147 w 417598"/>
                <a:gd name="connsiteY3" fmla="*/ 524541 h 527065"/>
                <a:gd name="connsiteX4" fmla="*/ 392622 w 417598"/>
                <a:gd name="connsiteY4" fmla="*/ 512727 h 527065"/>
                <a:gd name="connsiteX5" fmla="*/ 416248 w 417598"/>
                <a:gd name="connsiteY5" fmla="*/ 295351 h 527065"/>
                <a:gd name="connsiteX6" fmla="*/ 392621 w 417598"/>
                <a:gd name="connsiteY6" fmla="*/ 66160 h 527065"/>
                <a:gd name="connsiteX7" fmla="*/ 201235 w 417598"/>
                <a:gd name="connsiteY7" fmla="*/ 0 h 527065"/>
                <a:gd name="connsiteX8" fmla="*/ 38202 w 417598"/>
                <a:gd name="connsiteY8" fmla="*/ 66159 h 527065"/>
                <a:gd name="connsiteX0" fmla="*/ 36212 w 415608"/>
                <a:gd name="connsiteY0" fmla="*/ 66159 h 527065"/>
                <a:gd name="connsiteX1" fmla="*/ 771 w 415608"/>
                <a:gd name="connsiteY1" fmla="*/ 297712 h 527065"/>
                <a:gd name="connsiteX2" fmla="*/ 55116 w 415608"/>
                <a:gd name="connsiteY2" fmla="*/ 510363 h 527065"/>
                <a:gd name="connsiteX3" fmla="*/ 192157 w 415608"/>
                <a:gd name="connsiteY3" fmla="*/ 524541 h 527065"/>
                <a:gd name="connsiteX4" fmla="*/ 390632 w 415608"/>
                <a:gd name="connsiteY4" fmla="*/ 512727 h 527065"/>
                <a:gd name="connsiteX5" fmla="*/ 414258 w 415608"/>
                <a:gd name="connsiteY5" fmla="*/ 295351 h 527065"/>
                <a:gd name="connsiteX6" fmla="*/ 390631 w 415608"/>
                <a:gd name="connsiteY6" fmla="*/ 66160 h 527065"/>
                <a:gd name="connsiteX7" fmla="*/ 199245 w 415608"/>
                <a:gd name="connsiteY7" fmla="*/ 0 h 527065"/>
                <a:gd name="connsiteX8" fmla="*/ 36212 w 415608"/>
                <a:gd name="connsiteY8" fmla="*/ 66159 h 527065"/>
                <a:gd name="connsiteX0" fmla="*/ 15687 w 395083"/>
                <a:gd name="connsiteY0" fmla="*/ 66159 h 531379"/>
                <a:gd name="connsiteX1" fmla="*/ 8600 w 395083"/>
                <a:gd name="connsiteY1" fmla="*/ 302438 h 531379"/>
                <a:gd name="connsiteX2" fmla="*/ 34591 w 395083"/>
                <a:gd name="connsiteY2" fmla="*/ 510363 h 531379"/>
                <a:gd name="connsiteX3" fmla="*/ 171632 w 395083"/>
                <a:gd name="connsiteY3" fmla="*/ 524541 h 531379"/>
                <a:gd name="connsiteX4" fmla="*/ 370107 w 395083"/>
                <a:gd name="connsiteY4" fmla="*/ 512727 h 531379"/>
                <a:gd name="connsiteX5" fmla="*/ 393733 w 395083"/>
                <a:gd name="connsiteY5" fmla="*/ 295351 h 531379"/>
                <a:gd name="connsiteX6" fmla="*/ 370106 w 395083"/>
                <a:gd name="connsiteY6" fmla="*/ 66160 h 531379"/>
                <a:gd name="connsiteX7" fmla="*/ 178720 w 395083"/>
                <a:gd name="connsiteY7" fmla="*/ 0 h 531379"/>
                <a:gd name="connsiteX8" fmla="*/ 15687 w 395083"/>
                <a:gd name="connsiteY8" fmla="*/ 66159 h 531379"/>
                <a:gd name="connsiteX0" fmla="*/ 16810 w 396206"/>
                <a:gd name="connsiteY0" fmla="*/ 66159 h 532029"/>
                <a:gd name="connsiteX1" fmla="*/ 7361 w 396206"/>
                <a:gd name="connsiteY1" fmla="*/ 292987 h 532029"/>
                <a:gd name="connsiteX2" fmla="*/ 35714 w 396206"/>
                <a:gd name="connsiteY2" fmla="*/ 510363 h 532029"/>
                <a:gd name="connsiteX3" fmla="*/ 172755 w 396206"/>
                <a:gd name="connsiteY3" fmla="*/ 524541 h 532029"/>
                <a:gd name="connsiteX4" fmla="*/ 371230 w 396206"/>
                <a:gd name="connsiteY4" fmla="*/ 512727 h 532029"/>
                <a:gd name="connsiteX5" fmla="*/ 394856 w 396206"/>
                <a:gd name="connsiteY5" fmla="*/ 295351 h 532029"/>
                <a:gd name="connsiteX6" fmla="*/ 371229 w 396206"/>
                <a:gd name="connsiteY6" fmla="*/ 66160 h 532029"/>
                <a:gd name="connsiteX7" fmla="*/ 179843 w 396206"/>
                <a:gd name="connsiteY7" fmla="*/ 0 h 532029"/>
                <a:gd name="connsiteX8" fmla="*/ 16810 w 396206"/>
                <a:gd name="connsiteY8" fmla="*/ 66159 h 532029"/>
                <a:gd name="connsiteX0" fmla="*/ 17622 w 397018"/>
                <a:gd name="connsiteY0" fmla="*/ 66159 h 532029"/>
                <a:gd name="connsiteX1" fmla="*/ 8173 w 397018"/>
                <a:gd name="connsiteY1" fmla="*/ 292987 h 532029"/>
                <a:gd name="connsiteX2" fmla="*/ 36526 w 397018"/>
                <a:gd name="connsiteY2" fmla="*/ 510363 h 532029"/>
                <a:gd name="connsiteX3" fmla="*/ 173567 w 397018"/>
                <a:gd name="connsiteY3" fmla="*/ 524541 h 532029"/>
                <a:gd name="connsiteX4" fmla="*/ 372042 w 397018"/>
                <a:gd name="connsiteY4" fmla="*/ 512727 h 532029"/>
                <a:gd name="connsiteX5" fmla="*/ 395668 w 397018"/>
                <a:gd name="connsiteY5" fmla="*/ 295351 h 532029"/>
                <a:gd name="connsiteX6" fmla="*/ 372041 w 397018"/>
                <a:gd name="connsiteY6" fmla="*/ 66160 h 532029"/>
                <a:gd name="connsiteX7" fmla="*/ 180655 w 397018"/>
                <a:gd name="connsiteY7" fmla="*/ 0 h 532029"/>
                <a:gd name="connsiteX8" fmla="*/ 17622 w 397018"/>
                <a:gd name="connsiteY8" fmla="*/ 66159 h 532029"/>
                <a:gd name="connsiteX0" fmla="*/ 16811 w 396207"/>
                <a:gd name="connsiteY0" fmla="*/ 66159 h 529127"/>
                <a:gd name="connsiteX1" fmla="*/ 7362 w 396207"/>
                <a:gd name="connsiteY1" fmla="*/ 292987 h 529127"/>
                <a:gd name="connsiteX2" fmla="*/ 35715 w 396207"/>
                <a:gd name="connsiteY2" fmla="*/ 505637 h 529127"/>
                <a:gd name="connsiteX3" fmla="*/ 172756 w 396207"/>
                <a:gd name="connsiteY3" fmla="*/ 524541 h 529127"/>
                <a:gd name="connsiteX4" fmla="*/ 371231 w 396207"/>
                <a:gd name="connsiteY4" fmla="*/ 512727 h 529127"/>
                <a:gd name="connsiteX5" fmla="*/ 394857 w 396207"/>
                <a:gd name="connsiteY5" fmla="*/ 295351 h 529127"/>
                <a:gd name="connsiteX6" fmla="*/ 371230 w 396207"/>
                <a:gd name="connsiteY6" fmla="*/ 66160 h 529127"/>
                <a:gd name="connsiteX7" fmla="*/ 179844 w 396207"/>
                <a:gd name="connsiteY7" fmla="*/ 0 h 529127"/>
                <a:gd name="connsiteX8" fmla="*/ 16811 w 396207"/>
                <a:gd name="connsiteY8" fmla="*/ 66159 h 529127"/>
                <a:gd name="connsiteX0" fmla="*/ 16811 w 397772"/>
                <a:gd name="connsiteY0" fmla="*/ 66159 h 528841"/>
                <a:gd name="connsiteX1" fmla="*/ 7362 w 397772"/>
                <a:gd name="connsiteY1" fmla="*/ 292987 h 528841"/>
                <a:gd name="connsiteX2" fmla="*/ 35715 w 397772"/>
                <a:gd name="connsiteY2" fmla="*/ 505637 h 528841"/>
                <a:gd name="connsiteX3" fmla="*/ 172756 w 397772"/>
                <a:gd name="connsiteY3" fmla="*/ 524541 h 528841"/>
                <a:gd name="connsiteX4" fmla="*/ 349966 w 397772"/>
                <a:gd name="connsiteY4" fmla="*/ 517453 h 528841"/>
                <a:gd name="connsiteX5" fmla="*/ 394857 w 397772"/>
                <a:gd name="connsiteY5" fmla="*/ 295351 h 528841"/>
                <a:gd name="connsiteX6" fmla="*/ 371230 w 397772"/>
                <a:gd name="connsiteY6" fmla="*/ 66160 h 528841"/>
                <a:gd name="connsiteX7" fmla="*/ 179844 w 397772"/>
                <a:gd name="connsiteY7" fmla="*/ 0 h 528841"/>
                <a:gd name="connsiteX8" fmla="*/ 16811 w 397772"/>
                <a:gd name="connsiteY8" fmla="*/ 66159 h 528841"/>
                <a:gd name="connsiteX0" fmla="*/ 16811 w 386281"/>
                <a:gd name="connsiteY0" fmla="*/ 66159 h 536037"/>
                <a:gd name="connsiteX1" fmla="*/ 7362 w 386281"/>
                <a:gd name="connsiteY1" fmla="*/ 292987 h 536037"/>
                <a:gd name="connsiteX2" fmla="*/ 35715 w 386281"/>
                <a:gd name="connsiteY2" fmla="*/ 505637 h 536037"/>
                <a:gd name="connsiteX3" fmla="*/ 172756 w 386281"/>
                <a:gd name="connsiteY3" fmla="*/ 524541 h 536037"/>
                <a:gd name="connsiteX4" fmla="*/ 349966 w 386281"/>
                <a:gd name="connsiteY4" fmla="*/ 517453 h 536037"/>
                <a:gd name="connsiteX5" fmla="*/ 368866 w 386281"/>
                <a:gd name="connsiteY5" fmla="*/ 292988 h 536037"/>
                <a:gd name="connsiteX6" fmla="*/ 371230 w 386281"/>
                <a:gd name="connsiteY6" fmla="*/ 66160 h 536037"/>
                <a:gd name="connsiteX7" fmla="*/ 179844 w 386281"/>
                <a:gd name="connsiteY7" fmla="*/ 0 h 536037"/>
                <a:gd name="connsiteX8" fmla="*/ 16811 w 386281"/>
                <a:gd name="connsiteY8" fmla="*/ 66159 h 536037"/>
                <a:gd name="connsiteX0" fmla="*/ 16811 w 390120"/>
                <a:gd name="connsiteY0" fmla="*/ 66159 h 535863"/>
                <a:gd name="connsiteX1" fmla="*/ 7362 w 390120"/>
                <a:gd name="connsiteY1" fmla="*/ 292987 h 535863"/>
                <a:gd name="connsiteX2" fmla="*/ 35715 w 390120"/>
                <a:gd name="connsiteY2" fmla="*/ 505637 h 535863"/>
                <a:gd name="connsiteX3" fmla="*/ 172756 w 390120"/>
                <a:gd name="connsiteY3" fmla="*/ 524541 h 535863"/>
                <a:gd name="connsiteX4" fmla="*/ 349966 w 390120"/>
                <a:gd name="connsiteY4" fmla="*/ 517453 h 535863"/>
                <a:gd name="connsiteX5" fmla="*/ 380680 w 390120"/>
                <a:gd name="connsiteY5" fmla="*/ 295351 h 535863"/>
                <a:gd name="connsiteX6" fmla="*/ 371230 w 390120"/>
                <a:gd name="connsiteY6" fmla="*/ 66160 h 535863"/>
                <a:gd name="connsiteX7" fmla="*/ 179844 w 390120"/>
                <a:gd name="connsiteY7" fmla="*/ 0 h 535863"/>
                <a:gd name="connsiteX8" fmla="*/ 16811 w 390120"/>
                <a:gd name="connsiteY8" fmla="*/ 66159 h 535863"/>
                <a:gd name="connsiteX0" fmla="*/ 16811 w 393406"/>
                <a:gd name="connsiteY0" fmla="*/ 66159 h 535863"/>
                <a:gd name="connsiteX1" fmla="*/ 7362 w 393406"/>
                <a:gd name="connsiteY1" fmla="*/ 292987 h 535863"/>
                <a:gd name="connsiteX2" fmla="*/ 35715 w 393406"/>
                <a:gd name="connsiteY2" fmla="*/ 505637 h 535863"/>
                <a:gd name="connsiteX3" fmla="*/ 172756 w 393406"/>
                <a:gd name="connsiteY3" fmla="*/ 524541 h 535863"/>
                <a:gd name="connsiteX4" fmla="*/ 349966 w 393406"/>
                <a:gd name="connsiteY4" fmla="*/ 517453 h 535863"/>
                <a:gd name="connsiteX5" fmla="*/ 387769 w 393406"/>
                <a:gd name="connsiteY5" fmla="*/ 295351 h 535863"/>
                <a:gd name="connsiteX6" fmla="*/ 371230 w 393406"/>
                <a:gd name="connsiteY6" fmla="*/ 66160 h 535863"/>
                <a:gd name="connsiteX7" fmla="*/ 179844 w 393406"/>
                <a:gd name="connsiteY7" fmla="*/ 0 h 535863"/>
                <a:gd name="connsiteX8" fmla="*/ 16811 w 393406"/>
                <a:gd name="connsiteY8" fmla="*/ 66159 h 535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406" h="535863">
                  <a:moveTo>
                    <a:pt x="16811" y="66159"/>
                  </a:moveTo>
                  <a:cubicBezTo>
                    <a:pt x="-11936" y="114990"/>
                    <a:pt x="4211" y="219741"/>
                    <a:pt x="7362" y="292987"/>
                  </a:cubicBezTo>
                  <a:cubicBezTo>
                    <a:pt x="10513" y="366233"/>
                    <a:pt x="8149" y="467045"/>
                    <a:pt x="35715" y="505637"/>
                  </a:cubicBezTo>
                  <a:cubicBezTo>
                    <a:pt x="63281" y="544229"/>
                    <a:pt x="120381" y="522572"/>
                    <a:pt x="172756" y="524541"/>
                  </a:cubicBezTo>
                  <a:cubicBezTo>
                    <a:pt x="231826" y="522178"/>
                    <a:pt x="314131" y="555651"/>
                    <a:pt x="349966" y="517453"/>
                  </a:cubicBezTo>
                  <a:cubicBezTo>
                    <a:pt x="385802" y="479255"/>
                    <a:pt x="384225" y="370566"/>
                    <a:pt x="387769" y="295351"/>
                  </a:cubicBezTo>
                  <a:cubicBezTo>
                    <a:pt x="391313" y="220136"/>
                    <a:pt x="404703" y="118141"/>
                    <a:pt x="371230" y="66160"/>
                  </a:cubicBezTo>
                  <a:cubicBezTo>
                    <a:pt x="337757" y="14179"/>
                    <a:pt x="238914" y="0"/>
                    <a:pt x="179844" y="0"/>
                  </a:cubicBezTo>
                  <a:cubicBezTo>
                    <a:pt x="120774" y="0"/>
                    <a:pt x="45558" y="17328"/>
                    <a:pt x="16811" y="66159"/>
                  </a:cubicBez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C3E7EF08-98AC-4B78-B874-23B56E622EBC}"/>
                </a:ext>
              </a:extLst>
            </p:cNvPr>
            <p:cNvSpPr/>
            <p:nvPr/>
          </p:nvSpPr>
          <p:spPr>
            <a:xfrm>
              <a:off x="5984182" y="4085586"/>
              <a:ext cx="393406" cy="535863"/>
            </a:xfrm>
            <a:custGeom>
              <a:avLst/>
              <a:gdLst>
                <a:gd name="connsiteX0" fmla="*/ 11215 w 427713"/>
                <a:gd name="connsiteY0" fmla="*/ 118649 h 561918"/>
                <a:gd name="connsiteX1" fmla="*/ 27755 w 427713"/>
                <a:gd name="connsiteY1" fmla="*/ 364379 h 561918"/>
                <a:gd name="connsiteX2" fmla="*/ 32481 w 427713"/>
                <a:gd name="connsiteY2" fmla="*/ 522686 h 561918"/>
                <a:gd name="connsiteX3" fmla="*/ 190788 w 427713"/>
                <a:gd name="connsiteY3" fmla="*/ 543951 h 561918"/>
                <a:gd name="connsiteX4" fmla="*/ 405802 w 427713"/>
                <a:gd name="connsiteY4" fmla="*/ 543951 h 561918"/>
                <a:gd name="connsiteX5" fmla="*/ 417615 w 427713"/>
                <a:gd name="connsiteY5" fmla="*/ 312398 h 561918"/>
                <a:gd name="connsiteX6" fmla="*/ 410527 w 427713"/>
                <a:gd name="connsiteY6" fmla="*/ 76119 h 561918"/>
                <a:gd name="connsiteX7" fmla="*/ 216778 w 427713"/>
                <a:gd name="connsiteY7" fmla="*/ 509 h 561918"/>
                <a:gd name="connsiteX8" fmla="*/ 11215 w 427713"/>
                <a:gd name="connsiteY8" fmla="*/ 118649 h 561918"/>
                <a:gd name="connsiteX0" fmla="*/ 11560 w 425696"/>
                <a:gd name="connsiteY0" fmla="*/ 87530 h 561515"/>
                <a:gd name="connsiteX1" fmla="*/ 25738 w 425696"/>
                <a:gd name="connsiteY1" fmla="*/ 363976 h 561515"/>
                <a:gd name="connsiteX2" fmla="*/ 30464 w 425696"/>
                <a:gd name="connsiteY2" fmla="*/ 522283 h 561515"/>
                <a:gd name="connsiteX3" fmla="*/ 188771 w 425696"/>
                <a:gd name="connsiteY3" fmla="*/ 543548 h 561515"/>
                <a:gd name="connsiteX4" fmla="*/ 403785 w 425696"/>
                <a:gd name="connsiteY4" fmla="*/ 543548 h 561515"/>
                <a:gd name="connsiteX5" fmla="*/ 415598 w 425696"/>
                <a:gd name="connsiteY5" fmla="*/ 311995 h 561515"/>
                <a:gd name="connsiteX6" fmla="*/ 408510 w 425696"/>
                <a:gd name="connsiteY6" fmla="*/ 75716 h 561515"/>
                <a:gd name="connsiteX7" fmla="*/ 214761 w 425696"/>
                <a:gd name="connsiteY7" fmla="*/ 106 h 561515"/>
                <a:gd name="connsiteX8" fmla="*/ 11560 w 425696"/>
                <a:gd name="connsiteY8" fmla="*/ 87530 h 561515"/>
                <a:gd name="connsiteX0" fmla="*/ 10883 w 425019"/>
                <a:gd name="connsiteY0" fmla="*/ 85178 h 559163"/>
                <a:gd name="connsiteX1" fmla="*/ 25061 w 425019"/>
                <a:gd name="connsiteY1" fmla="*/ 361624 h 559163"/>
                <a:gd name="connsiteX2" fmla="*/ 29787 w 425019"/>
                <a:gd name="connsiteY2" fmla="*/ 519931 h 559163"/>
                <a:gd name="connsiteX3" fmla="*/ 188094 w 425019"/>
                <a:gd name="connsiteY3" fmla="*/ 541196 h 559163"/>
                <a:gd name="connsiteX4" fmla="*/ 403108 w 425019"/>
                <a:gd name="connsiteY4" fmla="*/ 541196 h 559163"/>
                <a:gd name="connsiteX5" fmla="*/ 414921 w 425019"/>
                <a:gd name="connsiteY5" fmla="*/ 309643 h 559163"/>
                <a:gd name="connsiteX6" fmla="*/ 407833 w 425019"/>
                <a:gd name="connsiteY6" fmla="*/ 73364 h 559163"/>
                <a:gd name="connsiteX7" fmla="*/ 204633 w 425019"/>
                <a:gd name="connsiteY7" fmla="*/ 116 h 559163"/>
                <a:gd name="connsiteX8" fmla="*/ 10883 w 425019"/>
                <a:gd name="connsiteY8" fmla="*/ 85178 h 559163"/>
                <a:gd name="connsiteX0" fmla="*/ 10883 w 431603"/>
                <a:gd name="connsiteY0" fmla="*/ 85178 h 559163"/>
                <a:gd name="connsiteX1" fmla="*/ 25061 w 431603"/>
                <a:gd name="connsiteY1" fmla="*/ 361624 h 559163"/>
                <a:gd name="connsiteX2" fmla="*/ 29787 w 431603"/>
                <a:gd name="connsiteY2" fmla="*/ 519931 h 559163"/>
                <a:gd name="connsiteX3" fmla="*/ 188094 w 431603"/>
                <a:gd name="connsiteY3" fmla="*/ 541196 h 559163"/>
                <a:gd name="connsiteX4" fmla="*/ 403108 w 431603"/>
                <a:gd name="connsiteY4" fmla="*/ 541196 h 559163"/>
                <a:gd name="connsiteX5" fmla="*/ 429098 w 431603"/>
                <a:gd name="connsiteY5" fmla="*/ 309643 h 559163"/>
                <a:gd name="connsiteX6" fmla="*/ 407833 w 431603"/>
                <a:gd name="connsiteY6" fmla="*/ 73364 h 559163"/>
                <a:gd name="connsiteX7" fmla="*/ 204633 w 431603"/>
                <a:gd name="connsiteY7" fmla="*/ 116 h 559163"/>
                <a:gd name="connsiteX8" fmla="*/ 10883 w 431603"/>
                <a:gd name="connsiteY8" fmla="*/ 85178 h 559163"/>
                <a:gd name="connsiteX0" fmla="*/ 16874 w 437594"/>
                <a:gd name="connsiteY0" fmla="*/ 85178 h 559163"/>
                <a:gd name="connsiteX1" fmla="*/ 12150 w 437594"/>
                <a:gd name="connsiteY1" fmla="*/ 361624 h 559163"/>
                <a:gd name="connsiteX2" fmla="*/ 35778 w 437594"/>
                <a:gd name="connsiteY2" fmla="*/ 519931 h 559163"/>
                <a:gd name="connsiteX3" fmla="*/ 194085 w 437594"/>
                <a:gd name="connsiteY3" fmla="*/ 541196 h 559163"/>
                <a:gd name="connsiteX4" fmla="*/ 409099 w 437594"/>
                <a:gd name="connsiteY4" fmla="*/ 541196 h 559163"/>
                <a:gd name="connsiteX5" fmla="*/ 435089 w 437594"/>
                <a:gd name="connsiteY5" fmla="*/ 309643 h 559163"/>
                <a:gd name="connsiteX6" fmla="*/ 413824 w 437594"/>
                <a:gd name="connsiteY6" fmla="*/ 73364 h 559163"/>
                <a:gd name="connsiteX7" fmla="*/ 210624 w 437594"/>
                <a:gd name="connsiteY7" fmla="*/ 116 h 559163"/>
                <a:gd name="connsiteX8" fmla="*/ 16874 w 437594"/>
                <a:gd name="connsiteY8" fmla="*/ 85178 h 559163"/>
                <a:gd name="connsiteX0" fmla="*/ 16874 w 437594"/>
                <a:gd name="connsiteY0" fmla="*/ 85178 h 563991"/>
                <a:gd name="connsiteX1" fmla="*/ 12150 w 437594"/>
                <a:gd name="connsiteY1" fmla="*/ 361624 h 563991"/>
                <a:gd name="connsiteX2" fmla="*/ 35778 w 437594"/>
                <a:gd name="connsiteY2" fmla="*/ 519931 h 563991"/>
                <a:gd name="connsiteX3" fmla="*/ 205899 w 437594"/>
                <a:gd name="connsiteY3" fmla="*/ 553010 h 563991"/>
                <a:gd name="connsiteX4" fmla="*/ 409099 w 437594"/>
                <a:gd name="connsiteY4" fmla="*/ 541196 h 563991"/>
                <a:gd name="connsiteX5" fmla="*/ 435089 w 437594"/>
                <a:gd name="connsiteY5" fmla="*/ 309643 h 563991"/>
                <a:gd name="connsiteX6" fmla="*/ 413824 w 437594"/>
                <a:gd name="connsiteY6" fmla="*/ 73364 h 563991"/>
                <a:gd name="connsiteX7" fmla="*/ 210624 w 437594"/>
                <a:gd name="connsiteY7" fmla="*/ 116 h 563991"/>
                <a:gd name="connsiteX8" fmla="*/ 16874 w 437594"/>
                <a:gd name="connsiteY8" fmla="*/ 85178 h 563991"/>
                <a:gd name="connsiteX0" fmla="*/ 16874 w 437594"/>
                <a:gd name="connsiteY0" fmla="*/ 85178 h 554236"/>
                <a:gd name="connsiteX1" fmla="*/ 12150 w 437594"/>
                <a:gd name="connsiteY1" fmla="*/ 361624 h 554236"/>
                <a:gd name="connsiteX2" fmla="*/ 35778 w 437594"/>
                <a:gd name="connsiteY2" fmla="*/ 519931 h 554236"/>
                <a:gd name="connsiteX3" fmla="*/ 205899 w 437594"/>
                <a:gd name="connsiteY3" fmla="*/ 553010 h 554236"/>
                <a:gd name="connsiteX4" fmla="*/ 409099 w 437594"/>
                <a:gd name="connsiteY4" fmla="*/ 522294 h 554236"/>
                <a:gd name="connsiteX5" fmla="*/ 435089 w 437594"/>
                <a:gd name="connsiteY5" fmla="*/ 309643 h 554236"/>
                <a:gd name="connsiteX6" fmla="*/ 413824 w 437594"/>
                <a:gd name="connsiteY6" fmla="*/ 73364 h 554236"/>
                <a:gd name="connsiteX7" fmla="*/ 210624 w 437594"/>
                <a:gd name="connsiteY7" fmla="*/ 116 h 554236"/>
                <a:gd name="connsiteX8" fmla="*/ 16874 w 437594"/>
                <a:gd name="connsiteY8" fmla="*/ 85178 h 554236"/>
                <a:gd name="connsiteX0" fmla="*/ 16874 w 437594"/>
                <a:gd name="connsiteY0" fmla="*/ 85178 h 558187"/>
                <a:gd name="connsiteX1" fmla="*/ 12150 w 437594"/>
                <a:gd name="connsiteY1" fmla="*/ 361624 h 558187"/>
                <a:gd name="connsiteX2" fmla="*/ 35778 w 437594"/>
                <a:gd name="connsiteY2" fmla="*/ 519931 h 558187"/>
                <a:gd name="connsiteX3" fmla="*/ 215350 w 437594"/>
                <a:gd name="connsiteY3" fmla="*/ 557736 h 558187"/>
                <a:gd name="connsiteX4" fmla="*/ 409099 w 437594"/>
                <a:gd name="connsiteY4" fmla="*/ 522294 h 558187"/>
                <a:gd name="connsiteX5" fmla="*/ 435089 w 437594"/>
                <a:gd name="connsiteY5" fmla="*/ 309643 h 558187"/>
                <a:gd name="connsiteX6" fmla="*/ 413824 w 437594"/>
                <a:gd name="connsiteY6" fmla="*/ 73364 h 558187"/>
                <a:gd name="connsiteX7" fmla="*/ 210624 w 437594"/>
                <a:gd name="connsiteY7" fmla="*/ 116 h 558187"/>
                <a:gd name="connsiteX8" fmla="*/ 16874 w 437594"/>
                <a:gd name="connsiteY8" fmla="*/ 85178 h 558187"/>
                <a:gd name="connsiteX0" fmla="*/ 20067 w 440787"/>
                <a:gd name="connsiteY0" fmla="*/ 85178 h 558187"/>
                <a:gd name="connsiteX1" fmla="*/ 8255 w 440787"/>
                <a:gd name="connsiteY1" fmla="*/ 361624 h 558187"/>
                <a:gd name="connsiteX2" fmla="*/ 38971 w 440787"/>
                <a:gd name="connsiteY2" fmla="*/ 519931 h 558187"/>
                <a:gd name="connsiteX3" fmla="*/ 218543 w 440787"/>
                <a:gd name="connsiteY3" fmla="*/ 557736 h 558187"/>
                <a:gd name="connsiteX4" fmla="*/ 412292 w 440787"/>
                <a:gd name="connsiteY4" fmla="*/ 522294 h 558187"/>
                <a:gd name="connsiteX5" fmla="*/ 438282 w 440787"/>
                <a:gd name="connsiteY5" fmla="*/ 309643 h 558187"/>
                <a:gd name="connsiteX6" fmla="*/ 417017 w 440787"/>
                <a:gd name="connsiteY6" fmla="*/ 73364 h 558187"/>
                <a:gd name="connsiteX7" fmla="*/ 213817 w 440787"/>
                <a:gd name="connsiteY7" fmla="*/ 116 h 558187"/>
                <a:gd name="connsiteX8" fmla="*/ 20067 w 440787"/>
                <a:gd name="connsiteY8" fmla="*/ 85178 h 558187"/>
                <a:gd name="connsiteX0" fmla="*/ 20067 w 442342"/>
                <a:gd name="connsiteY0" fmla="*/ 85178 h 558345"/>
                <a:gd name="connsiteX1" fmla="*/ 8255 w 442342"/>
                <a:gd name="connsiteY1" fmla="*/ 361624 h 558345"/>
                <a:gd name="connsiteX2" fmla="*/ 38971 w 442342"/>
                <a:gd name="connsiteY2" fmla="*/ 519931 h 558345"/>
                <a:gd name="connsiteX3" fmla="*/ 218543 w 442342"/>
                <a:gd name="connsiteY3" fmla="*/ 557736 h 558345"/>
                <a:gd name="connsiteX4" fmla="*/ 412292 w 442342"/>
                <a:gd name="connsiteY4" fmla="*/ 522294 h 558345"/>
                <a:gd name="connsiteX5" fmla="*/ 440644 w 442342"/>
                <a:gd name="connsiteY5" fmla="*/ 302555 h 558345"/>
                <a:gd name="connsiteX6" fmla="*/ 417017 w 442342"/>
                <a:gd name="connsiteY6" fmla="*/ 73364 h 558345"/>
                <a:gd name="connsiteX7" fmla="*/ 213817 w 442342"/>
                <a:gd name="connsiteY7" fmla="*/ 116 h 558345"/>
                <a:gd name="connsiteX8" fmla="*/ 20067 w 442342"/>
                <a:gd name="connsiteY8" fmla="*/ 85178 h 558345"/>
                <a:gd name="connsiteX0" fmla="*/ 21288 w 443563"/>
                <a:gd name="connsiteY0" fmla="*/ 85178 h 558345"/>
                <a:gd name="connsiteX1" fmla="*/ 7113 w 443563"/>
                <a:gd name="connsiteY1" fmla="*/ 356898 h 558345"/>
                <a:gd name="connsiteX2" fmla="*/ 40192 w 443563"/>
                <a:gd name="connsiteY2" fmla="*/ 519931 h 558345"/>
                <a:gd name="connsiteX3" fmla="*/ 219764 w 443563"/>
                <a:gd name="connsiteY3" fmla="*/ 557736 h 558345"/>
                <a:gd name="connsiteX4" fmla="*/ 413513 w 443563"/>
                <a:gd name="connsiteY4" fmla="*/ 522294 h 558345"/>
                <a:gd name="connsiteX5" fmla="*/ 441865 w 443563"/>
                <a:gd name="connsiteY5" fmla="*/ 302555 h 558345"/>
                <a:gd name="connsiteX6" fmla="*/ 418238 w 443563"/>
                <a:gd name="connsiteY6" fmla="*/ 73364 h 558345"/>
                <a:gd name="connsiteX7" fmla="*/ 215038 w 443563"/>
                <a:gd name="connsiteY7" fmla="*/ 116 h 558345"/>
                <a:gd name="connsiteX8" fmla="*/ 21288 w 443563"/>
                <a:gd name="connsiteY8" fmla="*/ 85178 h 558345"/>
                <a:gd name="connsiteX0" fmla="*/ 45611 w 437169"/>
                <a:gd name="connsiteY0" fmla="*/ 66265 h 558335"/>
                <a:gd name="connsiteX1" fmla="*/ 719 w 437169"/>
                <a:gd name="connsiteY1" fmla="*/ 356888 h 558335"/>
                <a:gd name="connsiteX2" fmla="*/ 33798 w 437169"/>
                <a:gd name="connsiteY2" fmla="*/ 519921 h 558335"/>
                <a:gd name="connsiteX3" fmla="*/ 213370 w 437169"/>
                <a:gd name="connsiteY3" fmla="*/ 557726 h 558335"/>
                <a:gd name="connsiteX4" fmla="*/ 407119 w 437169"/>
                <a:gd name="connsiteY4" fmla="*/ 522284 h 558335"/>
                <a:gd name="connsiteX5" fmla="*/ 435471 w 437169"/>
                <a:gd name="connsiteY5" fmla="*/ 302545 h 558335"/>
                <a:gd name="connsiteX6" fmla="*/ 411844 w 437169"/>
                <a:gd name="connsiteY6" fmla="*/ 73354 h 558335"/>
                <a:gd name="connsiteX7" fmla="*/ 208644 w 437169"/>
                <a:gd name="connsiteY7" fmla="*/ 106 h 558335"/>
                <a:gd name="connsiteX8" fmla="*/ 45611 w 437169"/>
                <a:gd name="connsiteY8" fmla="*/ 66265 h 558335"/>
                <a:gd name="connsiteX0" fmla="*/ 37761 w 429319"/>
                <a:gd name="connsiteY0" fmla="*/ 66214 h 558284"/>
                <a:gd name="connsiteX1" fmla="*/ 2320 w 429319"/>
                <a:gd name="connsiteY1" fmla="*/ 297767 h 558284"/>
                <a:gd name="connsiteX2" fmla="*/ 25948 w 429319"/>
                <a:gd name="connsiteY2" fmla="*/ 519870 h 558284"/>
                <a:gd name="connsiteX3" fmla="*/ 205520 w 429319"/>
                <a:gd name="connsiteY3" fmla="*/ 557675 h 558284"/>
                <a:gd name="connsiteX4" fmla="*/ 399269 w 429319"/>
                <a:gd name="connsiteY4" fmla="*/ 522233 h 558284"/>
                <a:gd name="connsiteX5" fmla="*/ 427621 w 429319"/>
                <a:gd name="connsiteY5" fmla="*/ 302494 h 558284"/>
                <a:gd name="connsiteX6" fmla="*/ 403994 w 429319"/>
                <a:gd name="connsiteY6" fmla="*/ 73303 h 558284"/>
                <a:gd name="connsiteX7" fmla="*/ 200794 w 429319"/>
                <a:gd name="connsiteY7" fmla="*/ 55 h 558284"/>
                <a:gd name="connsiteX8" fmla="*/ 37761 w 429319"/>
                <a:gd name="connsiteY8" fmla="*/ 66214 h 558284"/>
                <a:gd name="connsiteX0" fmla="*/ 36275 w 427833"/>
                <a:gd name="connsiteY0" fmla="*/ 66214 h 558958"/>
                <a:gd name="connsiteX1" fmla="*/ 834 w 427833"/>
                <a:gd name="connsiteY1" fmla="*/ 297767 h 558958"/>
                <a:gd name="connsiteX2" fmla="*/ 29188 w 427833"/>
                <a:gd name="connsiteY2" fmla="*/ 510418 h 558958"/>
                <a:gd name="connsiteX3" fmla="*/ 204034 w 427833"/>
                <a:gd name="connsiteY3" fmla="*/ 557675 h 558958"/>
                <a:gd name="connsiteX4" fmla="*/ 397783 w 427833"/>
                <a:gd name="connsiteY4" fmla="*/ 522233 h 558958"/>
                <a:gd name="connsiteX5" fmla="*/ 426135 w 427833"/>
                <a:gd name="connsiteY5" fmla="*/ 302494 h 558958"/>
                <a:gd name="connsiteX6" fmla="*/ 402508 w 427833"/>
                <a:gd name="connsiteY6" fmla="*/ 73303 h 558958"/>
                <a:gd name="connsiteX7" fmla="*/ 199308 w 427833"/>
                <a:gd name="connsiteY7" fmla="*/ 55 h 558958"/>
                <a:gd name="connsiteX8" fmla="*/ 36275 w 427833"/>
                <a:gd name="connsiteY8" fmla="*/ 66214 h 558958"/>
                <a:gd name="connsiteX0" fmla="*/ 36275 w 428528"/>
                <a:gd name="connsiteY0" fmla="*/ 66214 h 558440"/>
                <a:gd name="connsiteX1" fmla="*/ 834 w 428528"/>
                <a:gd name="connsiteY1" fmla="*/ 297767 h 558440"/>
                <a:gd name="connsiteX2" fmla="*/ 29188 w 428528"/>
                <a:gd name="connsiteY2" fmla="*/ 510418 h 558440"/>
                <a:gd name="connsiteX3" fmla="*/ 204034 w 428528"/>
                <a:gd name="connsiteY3" fmla="*/ 557675 h 558440"/>
                <a:gd name="connsiteX4" fmla="*/ 388332 w 428528"/>
                <a:gd name="connsiteY4" fmla="*/ 519870 h 558440"/>
                <a:gd name="connsiteX5" fmla="*/ 426135 w 428528"/>
                <a:gd name="connsiteY5" fmla="*/ 302494 h 558440"/>
                <a:gd name="connsiteX6" fmla="*/ 402508 w 428528"/>
                <a:gd name="connsiteY6" fmla="*/ 73303 h 558440"/>
                <a:gd name="connsiteX7" fmla="*/ 199308 w 428528"/>
                <a:gd name="connsiteY7" fmla="*/ 55 h 558440"/>
                <a:gd name="connsiteX8" fmla="*/ 36275 w 428528"/>
                <a:gd name="connsiteY8" fmla="*/ 66214 h 558440"/>
                <a:gd name="connsiteX0" fmla="*/ 37760 w 430013"/>
                <a:gd name="connsiteY0" fmla="*/ 66214 h 557901"/>
                <a:gd name="connsiteX1" fmla="*/ 2319 w 430013"/>
                <a:gd name="connsiteY1" fmla="*/ 297767 h 557901"/>
                <a:gd name="connsiteX2" fmla="*/ 25948 w 430013"/>
                <a:gd name="connsiteY2" fmla="*/ 519869 h 557901"/>
                <a:gd name="connsiteX3" fmla="*/ 205519 w 430013"/>
                <a:gd name="connsiteY3" fmla="*/ 557675 h 557901"/>
                <a:gd name="connsiteX4" fmla="*/ 389817 w 430013"/>
                <a:gd name="connsiteY4" fmla="*/ 519870 h 557901"/>
                <a:gd name="connsiteX5" fmla="*/ 427620 w 430013"/>
                <a:gd name="connsiteY5" fmla="*/ 302494 h 557901"/>
                <a:gd name="connsiteX6" fmla="*/ 403993 w 430013"/>
                <a:gd name="connsiteY6" fmla="*/ 73303 h 557901"/>
                <a:gd name="connsiteX7" fmla="*/ 200793 w 430013"/>
                <a:gd name="connsiteY7" fmla="*/ 55 h 557901"/>
                <a:gd name="connsiteX8" fmla="*/ 37760 w 430013"/>
                <a:gd name="connsiteY8" fmla="*/ 66214 h 557901"/>
                <a:gd name="connsiteX0" fmla="*/ 40684 w 432937"/>
                <a:gd name="connsiteY0" fmla="*/ 66214 h 557831"/>
                <a:gd name="connsiteX1" fmla="*/ 5243 w 432937"/>
                <a:gd name="connsiteY1" fmla="*/ 297767 h 557831"/>
                <a:gd name="connsiteX2" fmla="*/ 28872 w 432937"/>
                <a:gd name="connsiteY2" fmla="*/ 519869 h 557831"/>
                <a:gd name="connsiteX3" fmla="*/ 208443 w 432937"/>
                <a:gd name="connsiteY3" fmla="*/ 557675 h 557831"/>
                <a:gd name="connsiteX4" fmla="*/ 392741 w 432937"/>
                <a:gd name="connsiteY4" fmla="*/ 519870 h 557831"/>
                <a:gd name="connsiteX5" fmla="*/ 430544 w 432937"/>
                <a:gd name="connsiteY5" fmla="*/ 302494 h 557831"/>
                <a:gd name="connsiteX6" fmla="*/ 406917 w 432937"/>
                <a:gd name="connsiteY6" fmla="*/ 73303 h 557831"/>
                <a:gd name="connsiteX7" fmla="*/ 203717 w 432937"/>
                <a:gd name="connsiteY7" fmla="*/ 55 h 557831"/>
                <a:gd name="connsiteX8" fmla="*/ 40684 w 432937"/>
                <a:gd name="connsiteY8" fmla="*/ 66214 h 557831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6557 w 428810"/>
                <a:gd name="connsiteY0" fmla="*/ 66214 h 531376"/>
                <a:gd name="connsiteX1" fmla="*/ 1116 w 428810"/>
                <a:gd name="connsiteY1" fmla="*/ 297767 h 531376"/>
                <a:gd name="connsiteX2" fmla="*/ 27108 w 428810"/>
                <a:gd name="connsiteY2" fmla="*/ 510418 h 531376"/>
                <a:gd name="connsiteX3" fmla="*/ 192502 w 428810"/>
                <a:gd name="connsiteY3" fmla="*/ 524596 h 531376"/>
                <a:gd name="connsiteX4" fmla="*/ 388614 w 428810"/>
                <a:gd name="connsiteY4" fmla="*/ 519870 h 531376"/>
                <a:gd name="connsiteX5" fmla="*/ 426417 w 428810"/>
                <a:gd name="connsiteY5" fmla="*/ 302494 h 531376"/>
                <a:gd name="connsiteX6" fmla="*/ 402790 w 428810"/>
                <a:gd name="connsiteY6" fmla="*/ 73303 h 531376"/>
                <a:gd name="connsiteX7" fmla="*/ 199590 w 428810"/>
                <a:gd name="connsiteY7" fmla="*/ 55 h 531376"/>
                <a:gd name="connsiteX8" fmla="*/ 36557 w 428810"/>
                <a:gd name="connsiteY8" fmla="*/ 66214 h 531376"/>
                <a:gd name="connsiteX0" fmla="*/ 36557 w 422272"/>
                <a:gd name="connsiteY0" fmla="*/ 66214 h 538568"/>
                <a:gd name="connsiteX1" fmla="*/ 1116 w 422272"/>
                <a:gd name="connsiteY1" fmla="*/ 297767 h 538568"/>
                <a:gd name="connsiteX2" fmla="*/ 27108 w 422272"/>
                <a:gd name="connsiteY2" fmla="*/ 510418 h 538568"/>
                <a:gd name="connsiteX3" fmla="*/ 192502 w 422272"/>
                <a:gd name="connsiteY3" fmla="*/ 524596 h 538568"/>
                <a:gd name="connsiteX4" fmla="*/ 388614 w 422272"/>
                <a:gd name="connsiteY4" fmla="*/ 519870 h 538568"/>
                <a:gd name="connsiteX5" fmla="*/ 414603 w 422272"/>
                <a:gd name="connsiteY5" fmla="*/ 295406 h 538568"/>
                <a:gd name="connsiteX6" fmla="*/ 402790 w 422272"/>
                <a:gd name="connsiteY6" fmla="*/ 73303 h 538568"/>
                <a:gd name="connsiteX7" fmla="*/ 199590 w 422272"/>
                <a:gd name="connsiteY7" fmla="*/ 55 h 538568"/>
                <a:gd name="connsiteX8" fmla="*/ 36557 w 422272"/>
                <a:gd name="connsiteY8" fmla="*/ 66214 h 538568"/>
                <a:gd name="connsiteX0" fmla="*/ 36557 w 416127"/>
                <a:gd name="connsiteY0" fmla="*/ 66159 h 538513"/>
                <a:gd name="connsiteX1" fmla="*/ 1116 w 416127"/>
                <a:gd name="connsiteY1" fmla="*/ 297712 h 538513"/>
                <a:gd name="connsiteX2" fmla="*/ 27108 w 416127"/>
                <a:gd name="connsiteY2" fmla="*/ 510363 h 538513"/>
                <a:gd name="connsiteX3" fmla="*/ 192502 w 416127"/>
                <a:gd name="connsiteY3" fmla="*/ 524541 h 538513"/>
                <a:gd name="connsiteX4" fmla="*/ 388614 w 416127"/>
                <a:gd name="connsiteY4" fmla="*/ 519815 h 538513"/>
                <a:gd name="connsiteX5" fmla="*/ 414603 w 416127"/>
                <a:gd name="connsiteY5" fmla="*/ 295351 h 538513"/>
                <a:gd name="connsiteX6" fmla="*/ 390976 w 416127"/>
                <a:gd name="connsiteY6" fmla="*/ 66160 h 538513"/>
                <a:gd name="connsiteX7" fmla="*/ 199590 w 416127"/>
                <a:gd name="connsiteY7" fmla="*/ 0 h 538513"/>
                <a:gd name="connsiteX8" fmla="*/ 36557 w 416127"/>
                <a:gd name="connsiteY8" fmla="*/ 66159 h 538513"/>
                <a:gd name="connsiteX0" fmla="*/ 36557 w 416962"/>
                <a:gd name="connsiteY0" fmla="*/ 66159 h 533540"/>
                <a:gd name="connsiteX1" fmla="*/ 1116 w 416962"/>
                <a:gd name="connsiteY1" fmla="*/ 297712 h 533540"/>
                <a:gd name="connsiteX2" fmla="*/ 27108 w 416962"/>
                <a:gd name="connsiteY2" fmla="*/ 510363 h 533540"/>
                <a:gd name="connsiteX3" fmla="*/ 192502 w 416962"/>
                <a:gd name="connsiteY3" fmla="*/ 524541 h 533540"/>
                <a:gd name="connsiteX4" fmla="*/ 390977 w 416962"/>
                <a:gd name="connsiteY4" fmla="*/ 512727 h 533540"/>
                <a:gd name="connsiteX5" fmla="*/ 414603 w 416962"/>
                <a:gd name="connsiteY5" fmla="*/ 295351 h 533540"/>
                <a:gd name="connsiteX6" fmla="*/ 390976 w 416962"/>
                <a:gd name="connsiteY6" fmla="*/ 66160 h 533540"/>
                <a:gd name="connsiteX7" fmla="*/ 199590 w 416962"/>
                <a:gd name="connsiteY7" fmla="*/ 0 h 533540"/>
                <a:gd name="connsiteX8" fmla="*/ 36557 w 416962"/>
                <a:gd name="connsiteY8" fmla="*/ 66159 h 533540"/>
                <a:gd name="connsiteX0" fmla="*/ 36557 w 415953"/>
                <a:gd name="connsiteY0" fmla="*/ 66159 h 531703"/>
                <a:gd name="connsiteX1" fmla="*/ 1116 w 415953"/>
                <a:gd name="connsiteY1" fmla="*/ 297712 h 531703"/>
                <a:gd name="connsiteX2" fmla="*/ 27108 w 415953"/>
                <a:gd name="connsiteY2" fmla="*/ 510363 h 531703"/>
                <a:gd name="connsiteX3" fmla="*/ 192502 w 415953"/>
                <a:gd name="connsiteY3" fmla="*/ 524541 h 531703"/>
                <a:gd name="connsiteX4" fmla="*/ 390977 w 415953"/>
                <a:gd name="connsiteY4" fmla="*/ 512727 h 531703"/>
                <a:gd name="connsiteX5" fmla="*/ 414603 w 415953"/>
                <a:gd name="connsiteY5" fmla="*/ 295351 h 531703"/>
                <a:gd name="connsiteX6" fmla="*/ 390976 w 415953"/>
                <a:gd name="connsiteY6" fmla="*/ 66160 h 531703"/>
                <a:gd name="connsiteX7" fmla="*/ 199590 w 415953"/>
                <a:gd name="connsiteY7" fmla="*/ 0 h 531703"/>
                <a:gd name="connsiteX8" fmla="*/ 36557 w 415953"/>
                <a:gd name="connsiteY8" fmla="*/ 66159 h 531703"/>
                <a:gd name="connsiteX0" fmla="*/ 38202 w 417598"/>
                <a:gd name="connsiteY0" fmla="*/ 66159 h 527065"/>
                <a:gd name="connsiteX1" fmla="*/ 2761 w 417598"/>
                <a:gd name="connsiteY1" fmla="*/ 297712 h 527065"/>
                <a:gd name="connsiteX2" fmla="*/ 28753 w 417598"/>
                <a:gd name="connsiteY2" fmla="*/ 510363 h 527065"/>
                <a:gd name="connsiteX3" fmla="*/ 194147 w 417598"/>
                <a:gd name="connsiteY3" fmla="*/ 524541 h 527065"/>
                <a:gd name="connsiteX4" fmla="*/ 392622 w 417598"/>
                <a:gd name="connsiteY4" fmla="*/ 512727 h 527065"/>
                <a:gd name="connsiteX5" fmla="*/ 416248 w 417598"/>
                <a:gd name="connsiteY5" fmla="*/ 295351 h 527065"/>
                <a:gd name="connsiteX6" fmla="*/ 392621 w 417598"/>
                <a:gd name="connsiteY6" fmla="*/ 66160 h 527065"/>
                <a:gd name="connsiteX7" fmla="*/ 201235 w 417598"/>
                <a:gd name="connsiteY7" fmla="*/ 0 h 527065"/>
                <a:gd name="connsiteX8" fmla="*/ 38202 w 417598"/>
                <a:gd name="connsiteY8" fmla="*/ 66159 h 527065"/>
                <a:gd name="connsiteX0" fmla="*/ 36212 w 415608"/>
                <a:gd name="connsiteY0" fmla="*/ 66159 h 527065"/>
                <a:gd name="connsiteX1" fmla="*/ 771 w 415608"/>
                <a:gd name="connsiteY1" fmla="*/ 297712 h 527065"/>
                <a:gd name="connsiteX2" fmla="*/ 55116 w 415608"/>
                <a:gd name="connsiteY2" fmla="*/ 510363 h 527065"/>
                <a:gd name="connsiteX3" fmla="*/ 192157 w 415608"/>
                <a:gd name="connsiteY3" fmla="*/ 524541 h 527065"/>
                <a:gd name="connsiteX4" fmla="*/ 390632 w 415608"/>
                <a:gd name="connsiteY4" fmla="*/ 512727 h 527065"/>
                <a:gd name="connsiteX5" fmla="*/ 414258 w 415608"/>
                <a:gd name="connsiteY5" fmla="*/ 295351 h 527065"/>
                <a:gd name="connsiteX6" fmla="*/ 390631 w 415608"/>
                <a:gd name="connsiteY6" fmla="*/ 66160 h 527065"/>
                <a:gd name="connsiteX7" fmla="*/ 199245 w 415608"/>
                <a:gd name="connsiteY7" fmla="*/ 0 h 527065"/>
                <a:gd name="connsiteX8" fmla="*/ 36212 w 415608"/>
                <a:gd name="connsiteY8" fmla="*/ 66159 h 527065"/>
                <a:gd name="connsiteX0" fmla="*/ 15687 w 395083"/>
                <a:gd name="connsiteY0" fmla="*/ 66159 h 531379"/>
                <a:gd name="connsiteX1" fmla="*/ 8600 w 395083"/>
                <a:gd name="connsiteY1" fmla="*/ 302438 h 531379"/>
                <a:gd name="connsiteX2" fmla="*/ 34591 w 395083"/>
                <a:gd name="connsiteY2" fmla="*/ 510363 h 531379"/>
                <a:gd name="connsiteX3" fmla="*/ 171632 w 395083"/>
                <a:gd name="connsiteY3" fmla="*/ 524541 h 531379"/>
                <a:gd name="connsiteX4" fmla="*/ 370107 w 395083"/>
                <a:gd name="connsiteY4" fmla="*/ 512727 h 531379"/>
                <a:gd name="connsiteX5" fmla="*/ 393733 w 395083"/>
                <a:gd name="connsiteY5" fmla="*/ 295351 h 531379"/>
                <a:gd name="connsiteX6" fmla="*/ 370106 w 395083"/>
                <a:gd name="connsiteY6" fmla="*/ 66160 h 531379"/>
                <a:gd name="connsiteX7" fmla="*/ 178720 w 395083"/>
                <a:gd name="connsiteY7" fmla="*/ 0 h 531379"/>
                <a:gd name="connsiteX8" fmla="*/ 15687 w 395083"/>
                <a:gd name="connsiteY8" fmla="*/ 66159 h 531379"/>
                <a:gd name="connsiteX0" fmla="*/ 16810 w 396206"/>
                <a:gd name="connsiteY0" fmla="*/ 66159 h 532029"/>
                <a:gd name="connsiteX1" fmla="*/ 7361 w 396206"/>
                <a:gd name="connsiteY1" fmla="*/ 292987 h 532029"/>
                <a:gd name="connsiteX2" fmla="*/ 35714 w 396206"/>
                <a:gd name="connsiteY2" fmla="*/ 510363 h 532029"/>
                <a:gd name="connsiteX3" fmla="*/ 172755 w 396206"/>
                <a:gd name="connsiteY3" fmla="*/ 524541 h 532029"/>
                <a:gd name="connsiteX4" fmla="*/ 371230 w 396206"/>
                <a:gd name="connsiteY4" fmla="*/ 512727 h 532029"/>
                <a:gd name="connsiteX5" fmla="*/ 394856 w 396206"/>
                <a:gd name="connsiteY5" fmla="*/ 295351 h 532029"/>
                <a:gd name="connsiteX6" fmla="*/ 371229 w 396206"/>
                <a:gd name="connsiteY6" fmla="*/ 66160 h 532029"/>
                <a:gd name="connsiteX7" fmla="*/ 179843 w 396206"/>
                <a:gd name="connsiteY7" fmla="*/ 0 h 532029"/>
                <a:gd name="connsiteX8" fmla="*/ 16810 w 396206"/>
                <a:gd name="connsiteY8" fmla="*/ 66159 h 532029"/>
                <a:gd name="connsiteX0" fmla="*/ 17622 w 397018"/>
                <a:gd name="connsiteY0" fmla="*/ 66159 h 532029"/>
                <a:gd name="connsiteX1" fmla="*/ 8173 w 397018"/>
                <a:gd name="connsiteY1" fmla="*/ 292987 h 532029"/>
                <a:gd name="connsiteX2" fmla="*/ 36526 w 397018"/>
                <a:gd name="connsiteY2" fmla="*/ 510363 h 532029"/>
                <a:gd name="connsiteX3" fmla="*/ 173567 w 397018"/>
                <a:gd name="connsiteY3" fmla="*/ 524541 h 532029"/>
                <a:gd name="connsiteX4" fmla="*/ 372042 w 397018"/>
                <a:gd name="connsiteY4" fmla="*/ 512727 h 532029"/>
                <a:gd name="connsiteX5" fmla="*/ 395668 w 397018"/>
                <a:gd name="connsiteY5" fmla="*/ 295351 h 532029"/>
                <a:gd name="connsiteX6" fmla="*/ 372041 w 397018"/>
                <a:gd name="connsiteY6" fmla="*/ 66160 h 532029"/>
                <a:gd name="connsiteX7" fmla="*/ 180655 w 397018"/>
                <a:gd name="connsiteY7" fmla="*/ 0 h 532029"/>
                <a:gd name="connsiteX8" fmla="*/ 17622 w 397018"/>
                <a:gd name="connsiteY8" fmla="*/ 66159 h 532029"/>
                <a:gd name="connsiteX0" fmla="*/ 16811 w 396207"/>
                <a:gd name="connsiteY0" fmla="*/ 66159 h 529127"/>
                <a:gd name="connsiteX1" fmla="*/ 7362 w 396207"/>
                <a:gd name="connsiteY1" fmla="*/ 292987 h 529127"/>
                <a:gd name="connsiteX2" fmla="*/ 35715 w 396207"/>
                <a:gd name="connsiteY2" fmla="*/ 505637 h 529127"/>
                <a:gd name="connsiteX3" fmla="*/ 172756 w 396207"/>
                <a:gd name="connsiteY3" fmla="*/ 524541 h 529127"/>
                <a:gd name="connsiteX4" fmla="*/ 371231 w 396207"/>
                <a:gd name="connsiteY4" fmla="*/ 512727 h 529127"/>
                <a:gd name="connsiteX5" fmla="*/ 394857 w 396207"/>
                <a:gd name="connsiteY5" fmla="*/ 295351 h 529127"/>
                <a:gd name="connsiteX6" fmla="*/ 371230 w 396207"/>
                <a:gd name="connsiteY6" fmla="*/ 66160 h 529127"/>
                <a:gd name="connsiteX7" fmla="*/ 179844 w 396207"/>
                <a:gd name="connsiteY7" fmla="*/ 0 h 529127"/>
                <a:gd name="connsiteX8" fmla="*/ 16811 w 396207"/>
                <a:gd name="connsiteY8" fmla="*/ 66159 h 529127"/>
                <a:gd name="connsiteX0" fmla="*/ 16811 w 397772"/>
                <a:gd name="connsiteY0" fmla="*/ 66159 h 528841"/>
                <a:gd name="connsiteX1" fmla="*/ 7362 w 397772"/>
                <a:gd name="connsiteY1" fmla="*/ 292987 h 528841"/>
                <a:gd name="connsiteX2" fmla="*/ 35715 w 397772"/>
                <a:gd name="connsiteY2" fmla="*/ 505637 h 528841"/>
                <a:gd name="connsiteX3" fmla="*/ 172756 w 397772"/>
                <a:gd name="connsiteY3" fmla="*/ 524541 h 528841"/>
                <a:gd name="connsiteX4" fmla="*/ 349966 w 397772"/>
                <a:gd name="connsiteY4" fmla="*/ 517453 h 528841"/>
                <a:gd name="connsiteX5" fmla="*/ 394857 w 397772"/>
                <a:gd name="connsiteY5" fmla="*/ 295351 h 528841"/>
                <a:gd name="connsiteX6" fmla="*/ 371230 w 397772"/>
                <a:gd name="connsiteY6" fmla="*/ 66160 h 528841"/>
                <a:gd name="connsiteX7" fmla="*/ 179844 w 397772"/>
                <a:gd name="connsiteY7" fmla="*/ 0 h 528841"/>
                <a:gd name="connsiteX8" fmla="*/ 16811 w 397772"/>
                <a:gd name="connsiteY8" fmla="*/ 66159 h 528841"/>
                <a:gd name="connsiteX0" fmla="*/ 16811 w 386281"/>
                <a:gd name="connsiteY0" fmla="*/ 66159 h 536037"/>
                <a:gd name="connsiteX1" fmla="*/ 7362 w 386281"/>
                <a:gd name="connsiteY1" fmla="*/ 292987 h 536037"/>
                <a:gd name="connsiteX2" fmla="*/ 35715 w 386281"/>
                <a:gd name="connsiteY2" fmla="*/ 505637 h 536037"/>
                <a:gd name="connsiteX3" fmla="*/ 172756 w 386281"/>
                <a:gd name="connsiteY3" fmla="*/ 524541 h 536037"/>
                <a:gd name="connsiteX4" fmla="*/ 349966 w 386281"/>
                <a:gd name="connsiteY4" fmla="*/ 517453 h 536037"/>
                <a:gd name="connsiteX5" fmla="*/ 368866 w 386281"/>
                <a:gd name="connsiteY5" fmla="*/ 292988 h 536037"/>
                <a:gd name="connsiteX6" fmla="*/ 371230 w 386281"/>
                <a:gd name="connsiteY6" fmla="*/ 66160 h 536037"/>
                <a:gd name="connsiteX7" fmla="*/ 179844 w 386281"/>
                <a:gd name="connsiteY7" fmla="*/ 0 h 536037"/>
                <a:gd name="connsiteX8" fmla="*/ 16811 w 386281"/>
                <a:gd name="connsiteY8" fmla="*/ 66159 h 536037"/>
                <a:gd name="connsiteX0" fmla="*/ 16811 w 390120"/>
                <a:gd name="connsiteY0" fmla="*/ 66159 h 535863"/>
                <a:gd name="connsiteX1" fmla="*/ 7362 w 390120"/>
                <a:gd name="connsiteY1" fmla="*/ 292987 h 535863"/>
                <a:gd name="connsiteX2" fmla="*/ 35715 w 390120"/>
                <a:gd name="connsiteY2" fmla="*/ 505637 h 535863"/>
                <a:gd name="connsiteX3" fmla="*/ 172756 w 390120"/>
                <a:gd name="connsiteY3" fmla="*/ 524541 h 535863"/>
                <a:gd name="connsiteX4" fmla="*/ 349966 w 390120"/>
                <a:gd name="connsiteY4" fmla="*/ 517453 h 535863"/>
                <a:gd name="connsiteX5" fmla="*/ 380680 w 390120"/>
                <a:gd name="connsiteY5" fmla="*/ 295351 h 535863"/>
                <a:gd name="connsiteX6" fmla="*/ 371230 w 390120"/>
                <a:gd name="connsiteY6" fmla="*/ 66160 h 535863"/>
                <a:gd name="connsiteX7" fmla="*/ 179844 w 390120"/>
                <a:gd name="connsiteY7" fmla="*/ 0 h 535863"/>
                <a:gd name="connsiteX8" fmla="*/ 16811 w 390120"/>
                <a:gd name="connsiteY8" fmla="*/ 66159 h 535863"/>
                <a:gd name="connsiteX0" fmla="*/ 16811 w 393406"/>
                <a:gd name="connsiteY0" fmla="*/ 66159 h 535863"/>
                <a:gd name="connsiteX1" fmla="*/ 7362 w 393406"/>
                <a:gd name="connsiteY1" fmla="*/ 292987 h 535863"/>
                <a:gd name="connsiteX2" fmla="*/ 35715 w 393406"/>
                <a:gd name="connsiteY2" fmla="*/ 505637 h 535863"/>
                <a:gd name="connsiteX3" fmla="*/ 172756 w 393406"/>
                <a:gd name="connsiteY3" fmla="*/ 524541 h 535863"/>
                <a:gd name="connsiteX4" fmla="*/ 349966 w 393406"/>
                <a:gd name="connsiteY4" fmla="*/ 517453 h 535863"/>
                <a:gd name="connsiteX5" fmla="*/ 387769 w 393406"/>
                <a:gd name="connsiteY5" fmla="*/ 295351 h 535863"/>
                <a:gd name="connsiteX6" fmla="*/ 371230 w 393406"/>
                <a:gd name="connsiteY6" fmla="*/ 66160 h 535863"/>
                <a:gd name="connsiteX7" fmla="*/ 179844 w 393406"/>
                <a:gd name="connsiteY7" fmla="*/ 0 h 535863"/>
                <a:gd name="connsiteX8" fmla="*/ 16811 w 393406"/>
                <a:gd name="connsiteY8" fmla="*/ 66159 h 535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406" h="535863">
                  <a:moveTo>
                    <a:pt x="16811" y="66159"/>
                  </a:moveTo>
                  <a:cubicBezTo>
                    <a:pt x="-11936" y="114990"/>
                    <a:pt x="4211" y="219741"/>
                    <a:pt x="7362" y="292987"/>
                  </a:cubicBezTo>
                  <a:cubicBezTo>
                    <a:pt x="10513" y="366233"/>
                    <a:pt x="8149" y="467045"/>
                    <a:pt x="35715" y="505637"/>
                  </a:cubicBezTo>
                  <a:cubicBezTo>
                    <a:pt x="63281" y="544229"/>
                    <a:pt x="120381" y="522572"/>
                    <a:pt x="172756" y="524541"/>
                  </a:cubicBezTo>
                  <a:cubicBezTo>
                    <a:pt x="231826" y="522178"/>
                    <a:pt x="314131" y="555651"/>
                    <a:pt x="349966" y="517453"/>
                  </a:cubicBezTo>
                  <a:cubicBezTo>
                    <a:pt x="385802" y="479255"/>
                    <a:pt x="384225" y="370566"/>
                    <a:pt x="387769" y="295351"/>
                  </a:cubicBezTo>
                  <a:cubicBezTo>
                    <a:pt x="391313" y="220136"/>
                    <a:pt x="404703" y="118141"/>
                    <a:pt x="371230" y="66160"/>
                  </a:cubicBezTo>
                  <a:cubicBezTo>
                    <a:pt x="337757" y="14179"/>
                    <a:pt x="238914" y="0"/>
                    <a:pt x="179844" y="0"/>
                  </a:cubicBezTo>
                  <a:cubicBezTo>
                    <a:pt x="120774" y="0"/>
                    <a:pt x="45558" y="17328"/>
                    <a:pt x="16811" y="66159"/>
                  </a:cubicBez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D8F6C2D3-05BA-4ABA-8CFD-CFF61C531329}"/>
                </a:ext>
              </a:extLst>
            </p:cNvPr>
            <p:cNvSpPr/>
            <p:nvPr/>
          </p:nvSpPr>
          <p:spPr>
            <a:xfrm>
              <a:off x="5625516" y="3156849"/>
              <a:ext cx="818288" cy="1112412"/>
            </a:xfrm>
            <a:custGeom>
              <a:avLst/>
              <a:gdLst>
                <a:gd name="connsiteX0" fmla="*/ 833039 w 833102"/>
                <a:gd name="connsiteY0" fmla="*/ 76519 h 1128109"/>
                <a:gd name="connsiteX1" fmla="*/ 721944 w 833102"/>
                <a:gd name="connsiteY1" fmla="*/ 29517 h 1128109"/>
                <a:gd name="connsiteX2" fmla="*/ 580938 w 833102"/>
                <a:gd name="connsiteY2" fmla="*/ 3880 h 1128109"/>
                <a:gd name="connsiteX3" fmla="*/ 471980 w 833102"/>
                <a:gd name="connsiteY3" fmla="*/ 6016 h 1128109"/>
                <a:gd name="connsiteX4" fmla="*/ 433524 w 833102"/>
                <a:gd name="connsiteY4" fmla="*/ 59428 h 1128109"/>
                <a:gd name="connsiteX5" fmla="*/ 358748 w 833102"/>
                <a:gd name="connsiteY5" fmla="*/ 78656 h 1128109"/>
                <a:gd name="connsiteX6" fmla="*/ 309610 w 833102"/>
                <a:gd name="connsiteY6" fmla="*/ 53018 h 1128109"/>
                <a:gd name="connsiteX7" fmla="*/ 309610 w 833102"/>
                <a:gd name="connsiteY7" fmla="*/ 6016 h 1128109"/>
                <a:gd name="connsiteX8" fmla="*/ 228424 w 833102"/>
                <a:gd name="connsiteY8" fmla="*/ 27381 h 1128109"/>
                <a:gd name="connsiteX9" fmla="*/ 108783 w 833102"/>
                <a:gd name="connsiteY9" fmla="*/ 91474 h 1128109"/>
                <a:gd name="connsiteX10" fmla="*/ 74600 w 833102"/>
                <a:gd name="connsiteY10" fmla="*/ 258117 h 1128109"/>
                <a:gd name="connsiteX11" fmla="*/ 38281 w 833102"/>
                <a:gd name="connsiteY11" fmla="*/ 719590 h 1128109"/>
                <a:gd name="connsiteX12" fmla="*/ 51099 w 833102"/>
                <a:gd name="connsiteY12" fmla="*/ 1093469 h 1128109"/>
                <a:gd name="connsiteX13" fmla="*/ 666396 w 833102"/>
                <a:gd name="connsiteY13" fmla="*/ 1104151 h 1128109"/>
                <a:gd name="connsiteX14" fmla="*/ 762537 w 833102"/>
                <a:gd name="connsiteY14" fmla="*/ 1027239 h 1128109"/>
                <a:gd name="connsiteX15" fmla="*/ 706989 w 833102"/>
                <a:gd name="connsiteY15" fmla="*/ 407669 h 1128109"/>
                <a:gd name="connsiteX16" fmla="*/ 833039 w 833102"/>
                <a:gd name="connsiteY16" fmla="*/ 76519 h 1128109"/>
                <a:gd name="connsiteX0" fmla="*/ 833039 w 833102"/>
                <a:gd name="connsiteY0" fmla="*/ 75792 h 1127382"/>
                <a:gd name="connsiteX1" fmla="*/ 721944 w 833102"/>
                <a:gd name="connsiteY1" fmla="*/ 15972 h 1127382"/>
                <a:gd name="connsiteX2" fmla="*/ 580938 w 833102"/>
                <a:gd name="connsiteY2" fmla="*/ 3153 h 1127382"/>
                <a:gd name="connsiteX3" fmla="*/ 471980 w 833102"/>
                <a:gd name="connsiteY3" fmla="*/ 5289 h 1127382"/>
                <a:gd name="connsiteX4" fmla="*/ 433524 w 833102"/>
                <a:gd name="connsiteY4" fmla="*/ 58701 h 1127382"/>
                <a:gd name="connsiteX5" fmla="*/ 358748 w 833102"/>
                <a:gd name="connsiteY5" fmla="*/ 77929 h 1127382"/>
                <a:gd name="connsiteX6" fmla="*/ 309610 w 833102"/>
                <a:gd name="connsiteY6" fmla="*/ 52291 h 1127382"/>
                <a:gd name="connsiteX7" fmla="*/ 309610 w 833102"/>
                <a:gd name="connsiteY7" fmla="*/ 5289 h 1127382"/>
                <a:gd name="connsiteX8" fmla="*/ 228424 w 833102"/>
                <a:gd name="connsiteY8" fmla="*/ 26654 h 1127382"/>
                <a:gd name="connsiteX9" fmla="*/ 108783 w 833102"/>
                <a:gd name="connsiteY9" fmla="*/ 90747 h 1127382"/>
                <a:gd name="connsiteX10" fmla="*/ 74600 w 833102"/>
                <a:gd name="connsiteY10" fmla="*/ 257390 h 1127382"/>
                <a:gd name="connsiteX11" fmla="*/ 38281 w 833102"/>
                <a:gd name="connsiteY11" fmla="*/ 718863 h 1127382"/>
                <a:gd name="connsiteX12" fmla="*/ 51099 w 833102"/>
                <a:gd name="connsiteY12" fmla="*/ 1092742 h 1127382"/>
                <a:gd name="connsiteX13" fmla="*/ 666396 w 833102"/>
                <a:gd name="connsiteY13" fmla="*/ 1103424 h 1127382"/>
                <a:gd name="connsiteX14" fmla="*/ 762537 w 833102"/>
                <a:gd name="connsiteY14" fmla="*/ 1026512 h 1127382"/>
                <a:gd name="connsiteX15" fmla="*/ 706989 w 833102"/>
                <a:gd name="connsiteY15" fmla="*/ 406942 h 1127382"/>
                <a:gd name="connsiteX16" fmla="*/ 833039 w 833102"/>
                <a:gd name="connsiteY16" fmla="*/ 75792 h 1127382"/>
                <a:gd name="connsiteX0" fmla="*/ 833039 w 833055"/>
                <a:gd name="connsiteY0" fmla="*/ 75792 h 1127382"/>
                <a:gd name="connsiteX1" fmla="*/ 721944 w 833055"/>
                <a:gd name="connsiteY1" fmla="*/ 15972 h 1127382"/>
                <a:gd name="connsiteX2" fmla="*/ 580938 w 833055"/>
                <a:gd name="connsiteY2" fmla="*/ 3153 h 1127382"/>
                <a:gd name="connsiteX3" fmla="*/ 471980 w 833055"/>
                <a:gd name="connsiteY3" fmla="*/ 5289 h 1127382"/>
                <a:gd name="connsiteX4" fmla="*/ 433524 w 833055"/>
                <a:gd name="connsiteY4" fmla="*/ 58701 h 1127382"/>
                <a:gd name="connsiteX5" fmla="*/ 358748 w 833055"/>
                <a:gd name="connsiteY5" fmla="*/ 77929 h 1127382"/>
                <a:gd name="connsiteX6" fmla="*/ 309610 w 833055"/>
                <a:gd name="connsiteY6" fmla="*/ 52291 h 1127382"/>
                <a:gd name="connsiteX7" fmla="*/ 309610 w 833055"/>
                <a:gd name="connsiteY7" fmla="*/ 5289 h 1127382"/>
                <a:gd name="connsiteX8" fmla="*/ 228424 w 833055"/>
                <a:gd name="connsiteY8" fmla="*/ 26654 h 1127382"/>
                <a:gd name="connsiteX9" fmla="*/ 108783 w 833055"/>
                <a:gd name="connsiteY9" fmla="*/ 90747 h 1127382"/>
                <a:gd name="connsiteX10" fmla="*/ 74600 w 833055"/>
                <a:gd name="connsiteY10" fmla="*/ 257390 h 1127382"/>
                <a:gd name="connsiteX11" fmla="*/ 38281 w 833055"/>
                <a:gd name="connsiteY11" fmla="*/ 718863 h 1127382"/>
                <a:gd name="connsiteX12" fmla="*/ 51099 w 833055"/>
                <a:gd name="connsiteY12" fmla="*/ 1092742 h 1127382"/>
                <a:gd name="connsiteX13" fmla="*/ 666396 w 833055"/>
                <a:gd name="connsiteY13" fmla="*/ 1103424 h 1127382"/>
                <a:gd name="connsiteX14" fmla="*/ 762537 w 833055"/>
                <a:gd name="connsiteY14" fmla="*/ 1026512 h 1127382"/>
                <a:gd name="connsiteX15" fmla="*/ 730490 w 833055"/>
                <a:gd name="connsiteY15" fmla="*/ 409079 h 1127382"/>
                <a:gd name="connsiteX16" fmla="*/ 833039 w 833055"/>
                <a:gd name="connsiteY16" fmla="*/ 75792 h 1127382"/>
                <a:gd name="connsiteX0" fmla="*/ 833039 w 833110"/>
                <a:gd name="connsiteY0" fmla="*/ 75792 h 1127382"/>
                <a:gd name="connsiteX1" fmla="*/ 721944 w 833110"/>
                <a:gd name="connsiteY1" fmla="*/ 15972 h 1127382"/>
                <a:gd name="connsiteX2" fmla="*/ 580938 w 833110"/>
                <a:gd name="connsiteY2" fmla="*/ 3153 h 1127382"/>
                <a:gd name="connsiteX3" fmla="*/ 471980 w 833110"/>
                <a:gd name="connsiteY3" fmla="*/ 5289 h 1127382"/>
                <a:gd name="connsiteX4" fmla="*/ 433524 w 833110"/>
                <a:gd name="connsiteY4" fmla="*/ 58701 h 1127382"/>
                <a:gd name="connsiteX5" fmla="*/ 358748 w 833110"/>
                <a:gd name="connsiteY5" fmla="*/ 77929 h 1127382"/>
                <a:gd name="connsiteX6" fmla="*/ 309610 w 833110"/>
                <a:gd name="connsiteY6" fmla="*/ 52291 h 1127382"/>
                <a:gd name="connsiteX7" fmla="*/ 309610 w 833110"/>
                <a:gd name="connsiteY7" fmla="*/ 5289 h 1127382"/>
                <a:gd name="connsiteX8" fmla="*/ 228424 w 833110"/>
                <a:gd name="connsiteY8" fmla="*/ 26654 h 1127382"/>
                <a:gd name="connsiteX9" fmla="*/ 108783 w 833110"/>
                <a:gd name="connsiteY9" fmla="*/ 90747 h 1127382"/>
                <a:gd name="connsiteX10" fmla="*/ 74600 w 833110"/>
                <a:gd name="connsiteY10" fmla="*/ 257390 h 1127382"/>
                <a:gd name="connsiteX11" fmla="*/ 38281 w 833110"/>
                <a:gd name="connsiteY11" fmla="*/ 718863 h 1127382"/>
                <a:gd name="connsiteX12" fmla="*/ 51099 w 833110"/>
                <a:gd name="connsiteY12" fmla="*/ 1092742 h 1127382"/>
                <a:gd name="connsiteX13" fmla="*/ 666396 w 833110"/>
                <a:gd name="connsiteY13" fmla="*/ 1103424 h 1127382"/>
                <a:gd name="connsiteX14" fmla="*/ 762537 w 833110"/>
                <a:gd name="connsiteY14" fmla="*/ 1026512 h 1127382"/>
                <a:gd name="connsiteX15" fmla="*/ 739036 w 833110"/>
                <a:gd name="connsiteY15" fmla="*/ 411215 h 1127382"/>
                <a:gd name="connsiteX16" fmla="*/ 833039 w 833110"/>
                <a:gd name="connsiteY16" fmla="*/ 75792 h 1127382"/>
                <a:gd name="connsiteX0" fmla="*/ 845955 w 846026"/>
                <a:gd name="connsiteY0" fmla="*/ 75792 h 1131873"/>
                <a:gd name="connsiteX1" fmla="*/ 734860 w 846026"/>
                <a:gd name="connsiteY1" fmla="*/ 15972 h 1131873"/>
                <a:gd name="connsiteX2" fmla="*/ 593854 w 846026"/>
                <a:gd name="connsiteY2" fmla="*/ 3153 h 1131873"/>
                <a:gd name="connsiteX3" fmla="*/ 484896 w 846026"/>
                <a:gd name="connsiteY3" fmla="*/ 5289 h 1131873"/>
                <a:gd name="connsiteX4" fmla="*/ 446440 w 846026"/>
                <a:gd name="connsiteY4" fmla="*/ 58701 h 1131873"/>
                <a:gd name="connsiteX5" fmla="*/ 371664 w 846026"/>
                <a:gd name="connsiteY5" fmla="*/ 77929 h 1131873"/>
                <a:gd name="connsiteX6" fmla="*/ 322526 w 846026"/>
                <a:gd name="connsiteY6" fmla="*/ 52291 h 1131873"/>
                <a:gd name="connsiteX7" fmla="*/ 322526 w 846026"/>
                <a:gd name="connsiteY7" fmla="*/ 5289 h 1131873"/>
                <a:gd name="connsiteX8" fmla="*/ 241340 w 846026"/>
                <a:gd name="connsiteY8" fmla="*/ 26654 h 1131873"/>
                <a:gd name="connsiteX9" fmla="*/ 121699 w 846026"/>
                <a:gd name="connsiteY9" fmla="*/ 90747 h 1131873"/>
                <a:gd name="connsiteX10" fmla="*/ 87516 w 846026"/>
                <a:gd name="connsiteY10" fmla="*/ 257390 h 1131873"/>
                <a:gd name="connsiteX11" fmla="*/ 51197 w 846026"/>
                <a:gd name="connsiteY11" fmla="*/ 718863 h 1131873"/>
                <a:gd name="connsiteX12" fmla="*/ 46923 w 846026"/>
                <a:gd name="connsiteY12" fmla="*/ 1099151 h 1131873"/>
                <a:gd name="connsiteX13" fmla="*/ 679312 w 846026"/>
                <a:gd name="connsiteY13" fmla="*/ 1103424 h 1131873"/>
                <a:gd name="connsiteX14" fmla="*/ 775453 w 846026"/>
                <a:gd name="connsiteY14" fmla="*/ 1026512 h 1131873"/>
                <a:gd name="connsiteX15" fmla="*/ 751952 w 846026"/>
                <a:gd name="connsiteY15" fmla="*/ 411215 h 1131873"/>
                <a:gd name="connsiteX16" fmla="*/ 845955 w 846026"/>
                <a:gd name="connsiteY16" fmla="*/ 75792 h 1131873"/>
                <a:gd name="connsiteX0" fmla="*/ 845955 w 846026"/>
                <a:gd name="connsiteY0" fmla="*/ 75792 h 1106808"/>
                <a:gd name="connsiteX1" fmla="*/ 734860 w 846026"/>
                <a:gd name="connsiteY1" fmla="*/ 15972 h 1106808"/>
                <a:gd name="connsiteX2" fmla="*/ 593854 w 846026"/>
                <a:gd name="connsiteY2" fmla="*/ 3153 h 1106808"/>
                <a:gd name="connsiteX3" fmla="*/ 484896 w 846026"/>
                <a:gd name="connsiteY3" fmla="*/ 5289 h 1106808"/>
                <a:gd name="connsiteX4" fmla="*/ 446440 w 846026"/>
                <a:gd name="connsiteY4" fmla="*/ 58701 h 1106808"/>
                <a:gd name="connsiteX5" fmla="*/ 371664 w 846026"/>
                <a:gd name="connsiteY5" fmla="*/ 77929 h 1106808"/>
                <a:gd name="connsiteX6" fmla="*/ 322526 w 846026"/>
                <a:gd name="connsiteY6" fmla="*/ 52291 h 1106808"/>
                <a:gd name="connsiteX7" fmla="*/ 322526 w 846026"/>
                <a:gd name="connsiteY7" fmla="*/ 5289 h 1106808"/>
                <a:gd name="connsiteX8" fmla="*/ 241340 w 846026"/>
                <a:gd name="connsiteY8" fmla="*/ 26654 h 1106808"/>
                <a:gd name="connsiteX9" fmla="*/ 121699 w 846026"/>
                <a:gd name="connsiteY9" fmla="*/ 90747 h 1106808"/>
                <a:gd name="connsiteX10" fmla="*/ 87516 w 846026"/>
                <a:gd name="connsiteY10" fmla="*/ 257390 h 1106808"/>
                <a:gd name="connsiteX11" fmla="*/ 51197 w 846026"/>
                <a:gd name="connsiteY11" fmla="*/ 718863 h 1106808"/>
                <a:gd name="connsiteX12" fmla="*/ 46923 w 846026"/>
                <a:gd name="connsiteY12" fmla="*/ 1099151 h 1106808"/>
                <a:gd name="connsiteX13" fmla="*/ 679312 w 846026"/>
                <a:gd name="connsiteY13" fmla="*/ 1103424 h 1106808"/>
                <a:gd name="connsiteX14" fmla="*/ 775453 w 846026"/>
                <a:gd name="connsiteY14" fmla="*/ 1026512 h 1106808"/>
                <a:gd name="connsiteX15" fmla="*/ 751952 w 846026"/>
                <a:gd name="connsiteY15" fmla="*/ 411215 h 1106808"/>
                <a:gd name="connsiteX16" fmla="*/ 845955 w 846026"/>
                <a:gd name="connsiteY16" fmla="*/ 75792 h 1106808"/>
                <a:gd name="connsiteX0" fmla="*/ 825374 w 825445"/>
                <a:gd name="connsiteY0" fmla="*/ 75792 h 1110041"/>
                <a:gd name="connsiteX1" fmla="*/ 714279 w 825445"/>
                <a:gd name="connsiteY1" fmla="*/ 15972 h 1110041"/>
                <a:gd name="connsiteX2" fmla="*/ 573273 w 825445"/>
                <a:gd name="connsiteY2" fmla="*/ 3153 h 1110041"/>
                <a:gd name="connsiteX3" fmla="*/ 464315 w 825445"/>
                <a:gd name="connsiteY3" fmla="*/ 5289 h 1110041"/>
                <a:gd name="connsiteX4" fmla="*/ 425859 w 825445"/>
                <a:gd name="connsiteY4" fmla="*/ 58701 h 1110041"/>
                <a:gd name="connsiteX5" fmla="*/ 351083 w 825445"/>
                <a:gd name="connsiteY5" fmla="*/ 77929 h 1110041"/>
                <a:gd name="connsiteX6" fmla="*/ 301945 w 825445"/>
                <a:gd name="connsiteY6" fmla="*/ 52291 h 1110041"/>
                <a:gd name="connsiteX7" fmla="*/ 301945 w 825445"/>
                <a:gd name="connsiteY7" fmla="*/ 5289 h 1110041"/>
                <a:gd name="connsiteX8" fmla="*/ 220759 w 825445"/>
                <a:gd name="connsiteY8" fmla="*/ 26654 h 1110041"/>
                <a:gd name="connsiteX9" fmla="*/ 101118 w 825445"/>
                <a:gd name="connsiteY9" fmla="*/ 90747 h 1110041"/>
                <a:gd name="connsiteX10" fmla="*/ 66935 w 825445"/>
                <a:gd name="connsiteY10" fmla="*/ 257390 h 1110041"/>
                <a:gd name="connsiteX11" fmla="*/ 30616 w 825445"/>
                <a:gd name="connsiteY11" fmla="*/ 718863 h 1110041"/>
                <a:gd name="connsiteX12" fmla="*/ 54116 w 825445"/>
                <a:gd name="connsiteY12" fmla="*/ 1109834 h 1110041"/>
                <a:gd name="connsiteX13" fmla="*/ 658731 w 825445"/>
                <a:gd name="connsiteY13" fmla="*/ 1103424 h 1110041"/>
                <a:gd name="connsiteX14" fmla="*/ 754872 w 825445"/>
                <a:gd name="connsiteY14" fmla="*/ 1026512 h 1110041"/>
                <a:gd name="connsiteX15" fmla="*/ 731371 w 825445"/>
                <a:gd name="connsiteY15" fmla="*/ 411215 h 1110041"/>
                <a:gd name="connsiteX16" fmla="*/ 825374 w 825445"/>
                <a:gd name="connsiteY16" fmla="*/ 75792 h 1110041"/>
                <a:gd name="connsiteX0" fmla="*/ 825681 w 825752"/>
                <a:gd name="connsiteY0" fmla="*/ 75792 h 1139039"/>
                <a:gd name="connsiteX1" fmla="*/ 714586 w 825752"/>
                <a:gd name="connsiteY1" fmla="*/ 15972 h 1139039"/>
                <a:gd name="connsiteX2" fmla="*/ 573580 w 825752"/>
                <a:gd name="connsiteY2" fmla="*/ 3153 h 1139039"/>
                <a:gd name="connsiteX3" fmla="*/ 464622 w 825752"/>
                <a:gd name="connsiteY3" fmla="*/ 5289 h 1139039"/>
                <a:gd name="connsiteX4" fmla="*/ 426166 w 825752"/>
                <a:gd name="connsiteY4" fmla="*/ 58701 h 1139039"/>
                <a:gd name="connsiteX5" fmla="*/ 351390 w 825752"/>
                <a:gd name="connsiteY5" fmla="*/ 77929 h 1139039"/>
                <a:gd name="connsiteX6" fmla="*/ 302252 w 825752"/>
                <a:gd name="connsiteY6" fmla="*/ 52291 h 1139039"/>
                <a:gd name="connsiteX7" fmla="*/ 302252 w 825752"/>
                <a:gd name="connsiteY7" fmla="*/ 5289 h 1139039"/>
                <a:gd name="connsiteX8" fmla="*/ 221066 w 825752"/>
                <a:gd name="connsiteY8" fmla="*/ 26654 h 1139039"/>
                <a:gd name="connsiteX9" fmla="*/ 101425 w 825752"/>
                <a:gd name="connsiteY9" fmla="*/ 90747 h 1139039"/>
                <a:gd name="connsiteX10" fmla="*/ 67242 w 825752"/>
                <a:gd name="connsiteY10" fmla="*/ 257390 h 1139039"/>
                <a:gd name="connsiteX11" fmla="*/ 30923 w 825752"/>
                <a:gd name="connsiteY11" fmla="*/ 718863 h 1139039"/>
                <a:gd name="connsiteX12" fmla="*/ 54423 w 825752"/>
                <a:gd name="connsiteY12" fmla="*/ 1109834 h 1139039"/>
                <a:gd name="connsiteX13" fmla="*/ 663311 w 825752"/>
                <a:gd name="connsiteY13" fmla="*/ 1101287 h 1139039"/>
                <a:gd name="connsiteX14" fmla="*/ 755179 w 825752"/>
                <a:gd name="connsiteY14" fmla="*/ 1026512 h 1139039"/>
                <a:gd name="connsiteX15" fmla="*/ 731678 w 825752"/>
                <a:gd name="connsiteY15" fmla="*/ 411215 h 1139039"/>
                <a:gd name="connsiteX16" fmla="*/ 825681 w 825752"/>
                <a:gd name="connsiteY16" fmla="*/ 75792 h 1139039"/>
                <a:gd name="connsiteX0" fmla="*/ 825681 w 825752"/>
                <a:gd name="connsiteY0" fmla="*/ 75792 h 1135490"/>
                <a:gd name="connsiteX1" fmla="*/ 714586 w 825752"/>
                <a:gd name="connsiteY1" fmla="*/ 15972 h 1135490"/>
                <a:gd name="connsiteX2" fmla="*/ 573580 w 825752"/>
                <a:gd name="connsiteY2" fmla="*/ 3153 h 1135490"/>
                <a:gd name="connsiteX3" fmla="*/ 464622 w 825752"/>
                <a:gd name="connsiteY3" fmla="*/ 5289 h 1135490"/>
                <a:gd name="connsiteX4" fmla="*/ 426166 w 825752"/>
                <a:gd name="connsiteY4" fmla="*/ 58701 h 1135490"/>
                <a:gd name="connsiteX5" fmla="*/ 351390 w 825752"/>
                <a:gd name="connsiteY5" fmla="*/ 77929 h 1135490"/>
                <a:gd name="connsiteX6" fmla="*/ 302252 w 825752"/>
                <a:gd name="connsiteY6" fmla="*/ 52291 h 1135490"/>
                <a:gd name="connsiteX7" fmla="*/ 302252 w 825752"/>
                <a:gd name="connsiteY7" fmla="*/ 5289 h 1135490"/>
                <a:gd name="connsiteX8" fmla="*/ 221066 w 825752"/>
                <a:gd name="connsiteY8" fmla="*/ 26654 h 1135490"/>
                <a:gd name="connsiteX9" fmla="*/ 101425 w 825752"/>
                <a:gd name="connsiteY9" fmla="*/ 90747 h 1135490"/>
                <a:gd name="connsiteX10" fmla="*/ 67242 w 825752"/>
                <a:gd name="connsiteY10" fmla="*/ 257390 h 1135490"/>
                <a:gd name="connsiteX11" fmla="*/ 30923 w 825752"/>
                <a:gd name="connsiteY11" fmla="*/ 718863 h 1135490"/>
                <a:gd name="connsiteX12" fmla="*/ 54423 w 825752"/>
                <a:gd name="connsiteY12" fmla="*/ 1109834 h 1135490"/>
                <a:gd name="connsiteX13" fmla="*/ 663311 w 825752"/>
                <a:gd name="connsiteY13" fmla="*/ 1101287 h 1135490"/>
                <a:gd name="connsiteX14" fmla="*/ 755179 w 825752"/>
                <a:gd name="connsiteY14" fmla="*/ 1026512 h 1135490"/>
                <a:gd name="connsiteX15" fmla="*/ 731678 w 825752"/>
                <a:gd name="connsiteY15" fmla="*/ 411215 h 1135490"/>
                <a:gd name="connsiteX16" fmla="*/ 825681 w 825752"/>
                <a:gd name="connsiteY16" fmla="*/ 75792 h 1135490"/>
                <a:gd name="connsiteX0" fmla="*/ 825681 w 825749"/>
                <a:gd name="connsiteY0" fmla="*/ 75792 h 1140469"/>
                <a:gd name="connsiteX1" fmla="*/ 714586 w 825749"/>
                <a:gd name="connsiteY1" fmla="*/ 15972 h 1140469"/>
                <a:gd name="connsiteX2" fmla="*/ 573580 w 825749"/>
                <a:gd name="connsiteY2" fmla="*/ 3153 h 1140469"/>
                <a:gd name="connsiteX3" fmla="*/ 464622 w 825749"/>
                <a:gd name="connsiteY3" fmla="*/ 5289 h 1140469"/>
                <a:gd name="connsiteX4" fmla="*/ 426166 w 825749"/>
                <a:gd name="connsiteY4" fmla="*/ 58701 h 1140469"/>
                <a:gd name="connsiteX5" fmla="*/ 351390 w 825749"/>
                <a:gd name="connsiteY5" fmla="*/ 77929 h 1140469"/>
                <a:gd name="connsiteX6" fmla="*/ 302252 w 825749"/>
                <a:gd name="connsiteY6" fmla="*/ 52291 h 1140469"/>
                <a:gd name="connsiteX7" fmla="*/ 302252 w 825749"/>
                <a:gd name="connsiteY7" fmla="*/ 5289 h 1140469"/>
                <a:gd name="connsiteX8" fmla="*/ 221066 w 825749"/>
                <a:gd name="connsiteY8" fmla="*/ 26654 h 1140469"/>
                <a:gd name="connsiteX9" fmla="*/ 101425 w 825749"/>
                <a:gd name="connsiteY9" fmla="*/ 90747 h 1140469"/>
                <a:gd name="connsiteX10" fmla="*/ 67242 w 825749"/>
                <a:gd name="connsiteY10" fmla="*/ 257390 h 1140469"/>
                <a:gd name="connsiteX11" fmla="*/ 30923 w 825749"/>
                <a:gd name="connsiteY11" fmla="*/ 718863 h 1140469"/>
                <a:gd name="connsiteX12" fmla="*/ 54423 w 825749"/>
                <a:gd name="connsiteY12" fmla="*/ 1109834 h 1140469"/>
                <a:gd name="connsiteX13" fmla="*/ 663311 w 825749"/>
                <a:gd name="connsiteY13" fmla="*/ 1101287 h 1140469"/>
                <a:gd name="connsiteX14" fmla="*/ 765861 w 825749"/>
                <a:gd name="connsiteY14" fmla="*/ 990192 h 1140469"/>
                <a:gd name="connsiteX15" fmla="*/ 731678 w 825749"/>
                <a:gd name="connsiteY15" fmla="*/ 411215 h 1140469"/>
                <a:gd name="connsiteX16" fmla="*/ 825681 w 825749"/>
                <a:gd name="connsiteY16" fmla="*/ 75792 h 1140469"/>
                <a:gd name="connsiteX0" fmla="*/ 821257 w 821325"/>
                <a:gd name="connsiteY0" fmla="*/ 75792 h 1134194"/>
                <a:gd name="connsiteX1" fmla="*/ 710162 w 821325"/>
                <a:gd name="connsiteY1" fmla="*/ 15972 h 1134194"/>
                <a:gd name="connsiteX2" fmla="*/ 569156 w 821325"/>
                <a:gd name="connsiteY2" fmla="*/ 3153 h 1134194"/>
                <a:gd name="connsiteX3" fmla="*/ 460198 w 821325"/>
                <a:gd name="connsiteY3" fmla="*/ 5289 h 1134194"/>
                <a:gd name="connsiteX4" fmla="*/ 421742 w 821325"/>
                <a:gd name="connsiteY4" fmla="*/ 58701 h 1134194"/>
                <a:gd name="connsiteX5" fmla="*/ 346966 w 821325"/>
                <a:gd name="connsiteY5" fmla="*/ 77929 h 1134194"/>
                <a:gd name="connsiteX6" fmla="*/ 297828 w 821325"/>
                <a:gd name="connsiteY6" fmla="*/ 52291 h 1134194"/>
                <a:gd name="connsiteX7" fmla="*/ 297828 w 821325"/>
                <a:gd name="connsiteY7" fmla="*/ 5289 h 1134194"/>
                <a:gd name="connsiteX8" fmla="*/ 216642 w 821325"/>
                <a:gd name="connsiteY8" fmla="*/ 26654 h 1134194"/>
                <a:gd name="connsiteX9" fmla="*/ 97001 w 821325"/>
                <a:gd name="connsiteY9" fmla="*/ 90747 h 1134194"/>
                <a:gd name="connsiteX10" fmla="*/ 62818 w 821325"/>
                <a:gd name="connsiteY10" fmla="*/ 257390 h 1134194"/>
                <a:gd name="connsiteX11" fmla="*/ 26499 w 821325"/>
                <a:gd name="connsiteY11" fmla="*/ 718863 h 1134194"/>
                <a:gd name="connsiteX12" fmla="*/ 56409 w 821325"/>
                <a:gd name="connsiteY12" fmla="*/ 1101288 h 1134194"/>
                <a:gd name="connsiteX13" fmla="*/ 658887 w 821325"/>
                <a:gd name="connsiteY13" fmla="*/ 1101287 h 1134194"/>
                <a:gd name="connsiteX14" fmla="*/ 761437 w 821325"/>
                <a:gd name="connsiteY14" fmla="*/ 990192 h 1134194"/>
                <a:gd name="connsiteX15" fmla="*/ 727254 w 821325"/>
                <a:gd name="connsiteY15" fmla="*/ 411215 h 1134194"/>
                <a:gd name="connsiteX16" fmla="*/ 821257 w 821325"/>
                <a:gd name="connsiteY16" fmla="*/ 75792 h 1134194"/>
                <a:gd name="connsiteX0" fmla="*/ 827676 w 827744"/>
                <a:gd name="connsiteY0" fmla="*/ 75792 h 1125854"/>
                <a:gd name="connsiteX1" fmla="*/ 716581 w 827744"/>
                <a:gd name="connsiteY1" fmla="*/ 15972 h 1125854"/>
                <a:gd name="connsiteX2" fmla="*/ 575575 w 827744"/>
                <a:gd name="connsiteY2" fmla="*/ 3153 h 1125854"/>
                <a:gd name="connsiteX3" fmla="*/ 466617 w 827744"/>
                <a:gd name="connsiteY3" fmla="*/ 5289 h 1125854"/>
                <a:gd name="connsiteX4" fmla="*/ 428161 w 827744"/>
                <a:gd name="connsiteY4" fmla="*/ 58701 h 1125854"/>
                <a:gd name="connsiteX5" fmla="*/ 353385 w 827744"/>
                <a:gd name="connsiteY5" fmla="*/ 77929 h 1125854"/>
                <a:gd name="connsiteX6" fmla="*/ 304247 w 827744"/>
                <a:gd name="connsiteY6" fmla="*/ 52291 h 1125854"/>
                <a:gd name="connsiteX7" fmla="*/ 304247 w 827744"/>
                <a:gd name="connsiteY7" fmla="*/ 5289 h 1125854"/>
                <a:gd name="connsiteX8" fmla="*/ 223061 w 827744"/>
                <a:gd name="connsiteY8" fmla="*/ 26654 h 1125854"/>
                <a:gd name="connsiteX9" fmla="*/ 103420 w 827744"/>
                <a:gd name="connsiteY9" fmla="*/ 90747 h 1125854"/>
                <a:gd name="connsiteX10" fmla="*/ 69237 w 827744"/>
                <a:gd name="connsiteY10" fmla="*/ 257390 h 1125854"/>
                <a:gd name="connsiteX11" fmla="*/ 32918 w 827744"/>
                <a:gd name="connsiteY11" fmla="*/ 718863 h 1125854"/>
                <a:gd name="connsiteX12" fmla="*/ 62828 w 827744"/>
                <a:gd name="connsiteY12" fmla="*/ 1101288 h 1125854"/>
                <a:gd name="connsiteX13" fmla="*/ 665306 w 827744"/>
                <a:gd name="connsiteY13" fmla="*/ 1101287 h 1125854"/>
                <a:gd name="connsiteX14" fmla="*/ 767856 w 827744"/>
                <a:gd name="connsiteY14" fmla="*/ 990192 h 1125854"/>
                <a:gd name="connsiteX15" fmla="*/ 733673 w 827744"/>
                <a:gd name="connsiteY15" fmla="*/ 411215 h 1125854"/>
                <a:gd name="connsiteX16" fmla="*/ 827676 w 827744"/>
                <a:gd name="connsiteY16" fmla="*/ 75792 h 1125854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9074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9074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9074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8433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263"/>
                <a:gd name="connsiteY0" fmla="*/ 75462 h 1128133"/>
                <a:gd name="connsiteX1" fmla="*/ 721550 w 826263"/>
                <a:gd name="connsiteY1" fmla="*/ 9232 h 1128133"/>
                <a:gd name="connsiteX2" fmla="*/ 574135 w 826263"/>
                <a:gd name="connsiteY2" fmla="*/ 2823 h 1128133"/>
                <a:gd name="connsiteX3" fmla="*/ 465177 w 826263"/>
                <a:gd name="connsiteY3" fmla="*/ 4959 h 1128133"/>
                <a:gd name="connsiteX4" fmla="*/ 426721 w 826263"/>
                <a:gd name="connsiteY4" fmla="*/ 58371 h 1128133"/>
                <a:gd name="connsiteX5" fmla="*/ 351945 w 826263"/>
                <a:gd name="connsiteY5" fmla="*/ 77599 h 1128133"/>
                <a:gd name="connsiteX6" fmla="*/ 302807 w 826263"/>
                <a:gd name="connsiteY6" fmla="*/ 51961 h 1128133"/>
                <a:gd name="connsiteX7" fmla="*/ 302807 w 826263"/>
                <a:gd name="connsiteY7" fmla="*/ 4959 h 1128133"/>
                <a:gd name="connsiteX8" fmla="*/ 221621 w 826263"/>
                <a:gd name="connsiteY8" fmla="*/ 26324 h 1128133"/>
                <a:gd name="connsiteX9" fmla="*/ 101980 w 826263"/>
                <a:gd name="connsiteY9" fmla="*/ 84007 h 1128133"/>
                <a:gd name="connsiteX10" fmla="*/ 67797 w 826263"/>
                <a:gd name="connsiteY10" fmla="*/ 257060 h 1128133"/>
                <a:gd name="connsiteX11" fmla="*/ 20796 w 826263"/>
                <a:gd name="connsiteY11" fmla="*/ 797582 h 1128133"/>
                <a:gd name="connsiteX12" fmla="*/ 61388 w 826263"/>
                <a:gd name="connsiteY12" fmla="*/ 1100958 h 1128133"/>
                <a:gd name="connsiteX13" fmla="*/ 663866 w 826263"/>
                <a:gd name="connsiteY13" fmla="*/ 1100957 h 1128133"/>
                <a:gd name="connsiteX14" fmla="*/ 766416 w 826263"/>
                <a:gd name="connsiteY14" fmla="*/ 989862 h 1128133"/>
                <a:gd name="connsiteX15" fmla="*/ 732233 w 826263"/>
                <a:gd name="connsiteY15" fmla="*/ 410885 h 1128133"/>
                <a:gd name="connsiteX16" fmla="*/ 826236 w 826263"/>
                <a:gd name="connsiteY16" fmla="*/ 75462 h 1128133"/>
                <a:gd name="connsiteX0" fmla="*/ 826236 w 826263"/>
                <a:gd name="connsiteY0" fmla="*/ 75462 h 1128133"/>
                <a:gd name="connsiteX1" fmla="*/ 721550 w 826263"/>
                <a:gd name="connsiteY1" fmla="*/ 9232 h 1128133"/>
                <a:gd name="connsiteX2" fmla="*/ 574135 w 826263"/>
                <a:gd name="connsiteY2" fmla="*/ 2823 h 1128133"/>
                <a:gd name="connsiteX3" fmla="*/ 465177 w 826263"/>
                <a:gd name="connsiteY3" fmla="*/ 4959 h 1128133"/>
                <a:gd name="connsiteX4" fmla="*/ 426721 w 826263"/>
                <a:gd name="connsiteY4" fmla="*/ 58371 h 1128133"/>
                <a:gd name="connsiteX5" fmla="*/ 351945 w 826263"/>
                <a:gd name="connsiteY5" fmla="*/ 77599 h 1128133"/>
                <a:gd name="connsiteX6" fmla="*/ 302807 w 826263"/>
                <a:gd name="connsiteY6" fmla="*/ 51961 h 1128133"/>
                <a:gd name="connsiteX7" fmla="*/ 302807 w 826263"/>
                <a:gd name="connsiteY7" fmla="*/ 4959 h 1128133"/>
                <a:gd name="connsiteX8" fmla="*/ 221621 w 826263"/>
                <a:gd name="connsiteY8" fmla="*/ 26324 h 1128133"/>
                <a:gd name="connsiteX9" fmla="*/ 101980 w 826263"/>
                <a:gd name="connsiteY9" fmla="*/ 84007 h 1128133"/>
                <a:gd name="connsiteX10" fmla="*/ 67797 w 826263"/>
                <a:gd name="connsiteY10" fmla="*/ 257060 h 1128133"/>
                <a:gd name="connsiteX11" fmla="*/ 20796 w 826263"/>
                <a:gd name="connsiteY11" fmla="*/ 797582 h 1128133"/>
                <a:gd name="connsiteX12" fmla="*/ 61388 w 826263"/>
                <a:gd name="connsiteY12" fmla="*/ 1100958 h 1128133"/>
                <a:gd name="connsiteX13" fmla="*/ 663866 w 826263"/>
                <a:gd name="connsiteY13" fmla="*/ 1100957 h 1128133"/>
                <a:gd name="connsiteX14" fmla="*/ 766416 w 826263"/>
                <a:gd name="connsiteY14" fmla="*/ 989862 h 1128133"/>
                <a:gd name="connsiteX15" fmla="*/ 732233 w 826263"/>
                <a:gd name="connsiteY15" fmla="*/ 410885 h 1128133"/>
                <a:gd name="connsiteX16" fmla="*/ 826236 w 826263"/>
                <a:gd name="connsiteY16" fmla="*/ 75462 h 1128133"/>
                <a:gd name="connsiteX0" fmla="*/ 826236 w 826263"/>
                <a:gd name="connsiteY0" fmla="*/ 75462 h 1128133"/>
                <a:gd name="connsiteX1" fmla="*/ 721550 w 826263"/>
                <a:gd name="connsiteY1" fmla="*/ 9232 h 1128133"/>
                <a:gd name="connsiteX2" fmla="*/ 574135 w 826263"/>
                <a:gd name="connsiteY2" fmla="*/ 2823 h 1128133"/>
                <a:gd name="connsiteX3" fmla="*/ 465177 w 826263"/>
                <a:gd name="connsiteY3" fmla="*/ 4959 h 1128133"/>
                <a:gd name="connsiteX4" fmla="*/ 426721 w 826263"/>
                <a:gd name="connsiteY4" fmla="*/ 58371 h 1128133"/>
                <a:gd name="connsiteX5" fmla="*/ 351945 w 826263"/>
                <a:gd name="connsiteY5" fmla="*/ 77599 h 1128133"/>
                <a:gd name="connsiteX6" fmla="*/ 302807 w 826263"/>
                <a:gd name="connsiteY6" fmla="*/ 51961 h 1128133"/>
                <a:gd name="connsiteX7" fmla="*/ 302807 w 826263"/>
                <a:gd name="connsiteY7" fmla="*/ 4959 h 1128133"/>
                <a:gd name="connsiteX8" fmla="*/ 221621 w 826263"/>
                <a:gd name="connsiteY8" fmla="*/ 26324 h 1128133"/>
                <a:gd name="connsiteX9" fmla="*/ 101980 w 826263"/>
                <a:gd name="connsiteY9" fmla="*/ 84007 h 1128133"/>
                <a:gd name="connsiteX10" fmla="*/ 67797 w 826263"/>
                <a:gd name="connsiteY10" fmla="*/ 257060 h 1128133"/>
                <a:gd name="connsiteX11" fmla="*/ 20796 w 826263"/>
                <a:gd name="connsiteY11" fmla="*/ 797582 h 1128133"/>
                <a:gd name="connsiteX12" fmla="*/ 61388 w 826263"/>
                <a:gd name="connsiteY12" fmla="*/ 1100958 h 1128133"/>
                <a:gd name="connsiteX13" fmla="*/ 663866 w 826263"/>
                <a:gd name="connsiteY13" fmla="*/ 1100957 h 1128133"/>
                <a:gd name="connsiteX14" fmla="*/ 766416 w 826263"/>
                <a:gd name="connsiteY14" fmla="*/ 989862 h 1128133"/>
                <a:gd name="connsiteX15" fmla="*/ 732233 w 826263"/>
                <a:gd name="connsiteY15" fmla="*/ 410885 h 1128133"/>
                <a:gd name="connsiteX16" fmla="*/ 826236 w 826263"/>
                <a:gd name="connsiteY16" fmla="*/ 75462 h 1128133"/>
                <a:gd name="connsiteX0" fmla="*/ 821963 w 821991"/>
                <a:gd name="connsiteY0" fmla="*/ 79735 h 1128133"/>
                <a:gd name="connsiteX1" fmla="*/ 721550 w 821991"/>
                <a:gd name="connsiteY1" fmla="*/ 9232 h 1128133"/>
                <a:gd name="connsiteX2" fmla="*/ 574135 w 821991"/>
                <a:gd name="connsiteY2" fmla="*/ 2823 h 1128133"/>
                <a:gd name="connsiteX3" fmla="*/ 465177 w 821991"/>
                <a:gd name="connsiteY3" fmla="*/ 4959 h 1128133"/>
                <a:gd name="connsiteX4" fmla="*/ 426721 w 821991"/>
                <a:gd name="connsiteY4" fmla="*/ 58371 h 1128133"/>
                <a:gd name="connsiteX5" fmla="*/ 351945 w 821991"/>
                <a:gd name="connsiteY5" fmla="*/ 77599 h 1128133"/>
                <a:gd name="connsiteX6" fmla="*/ 302807 w 821991"/>
                <a:gd name="connsiteY6" fmla="*/ 51961 h 1128133"/>
                <a:gd name="connsiteX7" fmla="*/ 302807 w 821991"/>
                <a:gd name="connsiteY7" fmla="*/ 4959 h 1128133"/>
                <a:gd name="connsiteX8" fmla="*/ 221621 w 821991"/>
                <a:gd name="connsiteY8" fmla="*/ 26324 h 1128133"/>
                <a:gd name="connsiteX9" fmla="*/ 101980 w 821991"/>
                <a:gd name="connsiteY9" fmla="*/ 84007 h 1128133"/>
                <a:gd name="connsiteX10" fmla="*/ 67797 w 821991"/>
                <a:gd name="connsiteY10" fmla="*/ 257060 h 1128133"/>
                <a:gd name="connsiteX11" fmla="*/ 20796 w 821991"/>
                <a:gd name="connsiteY11" fmla="*/ 797582 h 1128133"/>
                <a:gd name="connsiteX12" fmla="*/ 61388 w 821991"/>
                <a:gd name="connsiteY12" fmla="*/ 1100958 h 1128133"/>
                <a:gd name="connsiteX13" fmla="*/ 663866 w 821991"/>
                <a:gd name="connsiteY13" fmla="*/ 1100957 h 1128133"/>
                <a:gd name="connsiteX14" fmla="*/ 766416 w 821991"/>
                <a:gd name="connsiteY14" fmla="*/ 989862 h 1128133"/>
                <a:gd name="connsiteX15" fmla="*/ 732233 w 821991"/>
                <a:gd name="connsiteY15" fmla="*/ 410885 h 1128133"/>
                <a:gd name="connsiteX16" fmla="*/ 821963 w 821991"/>
                <a:gd name="connsiteY16" fmla="*/ 79735 h 1128133"/>
                <a:gd name="connsiteX0" fmla="*/ 830509 w 830535"/>
                <a:gd name="connsiteY0" fmla="*/ 86144 h 1128133"/>
                <a:gd name="connsiteX1" fmla="*/ 721550 w 830535"/>
                <a:gd name="connsiteY1" fmla="*/ 9232 h 1128133"/>
                <a:gd name="connsiteX2" fmla="*/ 574135 w 830535"/>
                <a:gd name="connsiteY2" fmla="*/ 2823 h 1128133"/>
                <a:gd name="connsiteX3" fmla="*/ 465177 w 830535"/>
                <a:gd name="connsiteY3" fmla="*/ 4959 h 1128133"/>
                <a:gd name="connsiteX4" fmla="*/ 426721 w 830535"/>
                <a:gd name="connsiteY4" fmla="*/ 58371 h 1128133"/>
                <a:gd name="connsiteX5" fmla="*/ 351945 w 830535"/>
                <a:gd name="connsiteY5" fmla="*/ 77599 h 1128133"/>
                <a:gd name="connsiteX6" fmla="*/ 302807 w 830535"/>
                <a:gd name="connsiteY6" fmla="*/ 51961 h 1128133"/>
                <a:gd name="connsiteX7" fmla="*/ 302807 w 830535"/>
                <a:gd name="connsiteY7" fmla="*/ 4959 h 1128133"/>
                <a:gd name="connsiteX8" fmla="*/ 221621 w 830535"/>
                <a:gd name="connsiteY8" fmla="*/ 26324 h 1128133"/>
                <a:gd name="connsiteX9" fmla="*/ 101980 w 830535"/>
                <a:gd name="connsiteY9" fmla="*/ 84007 h 1128133"/>
                <a:gd name="connsiteX10" fmla="*/ 67797 w 830535"/>
                <a:gd name="connsiteY10" fmla="*/ 257060 h 1128133"/>
                <a:gd name="connsiteX11" fmla="*/ 20796 w 830535"/>
                <a:gd name="connsiteY11" fmla="*/ 797582 h 1128133"/>
                <a:gd name="connsiteX12" fmla="*/ 61388 w 830535"/>
                <a:gd name="connsiteY12" fmla="*/ 1100958 h 1128133"/>
                <a:gd name="connsiteX13" fmla="*/ 663866 w 830535"/>
                <a:gd name="connsiteY13" fmla="*/ 1100957 h 1128133"/>
                <a:gd name="connsiteX14" fmla="*/ 766416 w 830535"/>
                <a:gd name="connsiteY14" fmla="*/ 989862 h 1128133"/>
                <a:gd name="connsiteX15" fmla="*/ 732233 w 830535"/>
                <a:gd name="connsiteY15" fmla="*/ 410885 h 1128133"/>
                <a:gd name="connsiteX16" fmla="*/ 830509 w 830535"/>
                <a:gd name="connsiteY16" fmla="*/ 86144 h 1128133"/>
                <a:gd name="connsiteX0" fmla="*/ 830509 w 834188"/>
                <a:gd name="connsiteY0" fmla="*/ 86144 h 1128133"/>
                <a:gd name="connsiteX1" fmla="*/ 721550 w 834188"/>
                <a:gd name="connsiteY1" fmla="*/ 9232 h 1128133"/>
                <a:gd name="connsiteX2" fmla="*/ 574135 w 834188"/>
                <a:gd name="connsiteY2" fmla="*/ 2823 h 1128133"/>
                <a:gd name="connsiteX3" fmla="*/ 465177 w 834188"/>
                <a:gd name="connsiteY3" fmla="*/ 4959 h 1128133"/>
                <a:gd name="connsiteX4" fmla="*/ 426721 w 834188"/>
                <a:gd name="connsiteY4" fmla="*/ 58371 h 1128133"/>
                <a:gd name="connsiteX5" fmla="*/ 351945 w 834188"/>
                <a:gd name="connsiteY5" fmla="*/ 77599 h 1128133"/>
                <a:gd name="connsiteX6" fmla="*/ 302807 w 834188"/>
                <a:gd name="connsiteY6" fmla="*/ 51961 h 1128133"/>
                <a:gd name="connsiteX7" fmla="*/ 302807 w 834188"/>
                <a:gd name="connsiteY7" fmla="*/ 4959 h 1128133"/>
                <a:gd name="connsiteX8" fmla="*/ 221621 w 834188"/>
                <a:gd name="connsiteY8" fmla="*/ 26324 h 1128133"/>
                <a:gd name="connsiteX9" fmla="*/ 101980 w 834188"/>
                <a:gd name="connsiteY9" fmla="*/ 84007 h 1128133"/>
                <a:gd name="connsiteX10" fmla="*/ 67797 w 834188"/>
                <a:gd name="connsiteY10" fmla="*/ 257060 h 1128133"/>
                <a:gd name="connsiteX11" fmla="*/ 20796 w 834188"/>
                <a:gd name="connsiteY11" fmla="*/ 797582 h 1128133"/>
                <a:gd name="connsiteX12" fmla="*/ 61388 w 834188"/>
                <a:gd name="connsiteY12" fmla="*/ 1100958 h 1128133"/>
                <a:gd name="connsiteX13" fmla="*/ 663866 w 834188"/>
                <a:gd name="connsiteY13" fmla="*/ 1100957 h 1128133"/>
                <a:gd name="connsiteX14" fmla="*/ 766416 w 834188"/>
                <a:gd name="connsiteY14" fmla="*/ 989862 h 1128133"/>
                <a:gd name="connsiteX15" fmla="*/ 732233 w 834188"/>
                <a:gd name="connsiteY15" fmla="*/ 410885 h 1128133"/>
                <a:gd name="connsiteX16" fmla="*/ 830509 w 834188"/>
                <a:gd name="connsiteY16" fmla="*/ 86144 h 1128133"/>
                <a:gd name="connsiteX0" fmla="*/ 830509 w 834131"/>
                <a:gd name="connsiteY0" fmla="*/ 86144 h 1128133"/>
                <a:gd name="connsiteX1" fmla="*/ 721550 w 834131"/>
                <a:gd name="connsiteY1" fmla="*/ 9232 h 1128133"/>
                <a:gd name="connsiteX2" fmla="*/ 574135 w 834131"/>
                <a:gd name="connsiteY2" fmla="*/ 2823 h 1128133"/>
                <a:gd name="connsiteX3" fmla="*/ 465177 w 834131"/>
                <a:gd name="connsiteY3" fmla="*/ 4959 h 1128133"/>
                <a:gd name="connsiteX4" fmla="*/ 426721 w 834131"/>
                <a:gd name="connsiteY4" fmla="*/ 58371 h 1128133"/>
                <a:gd name="connsiteX5" fmla="*/ 351945 w 834131"/>
                <a:gd name="connsiteY5" fmla="*/ 77599 h 1128133"/>
                <a:gd name="connsiteX6" fmla="*/ 302807 w 834131"/>
                <a:gd name="connsiteY6" fmla="*/ 51961 h 1128133"/>
                <a:gd name="connsiteX7" fmla="*/ 302807 w 834131"/>
                <a:gd name="connsiteY7" fmla="*/ 4959 h 1128133"/>
                <a:gd name="connsiteX8" fmla="*/ 221621 w 834131"/>
                <a:gd name="connsiteY8" fmla="*/ 26324 h 1128133"/>
                <a:gd name="connsiteX9" fmla="*/ 101980 w 834131"/>
                <a:gd name="connsiteY9" fmla="*/ 84007 h 1128133"/>
                <a:gd name="connsiteX10" fmla="*/ 67797 w 834131"/>
                <a:gd name="connsiteY10" fmla="*/ 257060 h 1128133"/>
                <a:gd name="connsiteX11" fmla="*/ 20796 w 834131"/>
                <a:gd name="connsiteY11" fmla="*/ 797582 h 1128133"/>
                <a:gd name="connsiteX12" fmla="*/ 61388 w 834131"/>
                <a:gd name="connsiteY12" fmla="*/ 1100958 h 1128133"/>
                <a:gd name="connsiteX13" fmla="*/ 663866 w 834131"/>
                <a:gd name="connsiteY13" fmla="*/ 1100957 h 1128133"/>
                <a:gd name="connsiteX14" fmla="*/ 766416 w 834131"/>
                <a:gd name="connsiteY14" fmla="*/ 989862 h 1128133"/>
                <a:gd name="connsiteX15" fmla="*/ 732233 w 834131"/>
                <a:gd name="connsiteY15" fmla="*/ 410885 h 1128133"/>
                <a:gd name="connsiteX16" fmla="*/ 830509 w 834131"/>
                <a:gd name="connsiteY16" fmla="*/ 86144 h 1128133"/>
                <a:gd name="connsiteX0" fmla="*/ 830509 w 830708"/>
                <a:gd name="connsiteY0" fmla="*/ 86144 h 1128133"/>
                <a:gd name="connsiteX1" fmla="*/ 721550 w 830708"/>
                <a:gd name="connsiteY1" fmla="*/ 9232 h 1128133"/>
                <a:gd name="connsiteX2" fmla="*/ 574135 w 830708"/>
                <a:gd name="connsiteY2" fmla="*/ 2823 h 1128133"/>
                <a:gd name="connsiteX3" fmla="*/ 465177 w 830708"/>
                <a:gd name="connsiteY3" fmla="*/ 4959 h 1128133"/>
                <a:gd name="connsiteX4" fmla="*/ 426721 w 830708"/>
                <a:gd name="connsiteY4" fmla="*/ 58371 h 1128133"/>
                <a:gd name="connsiteX5" fmla="*/ 351945 w 830708"/>
                <a:gd name="connsiteY5" fmla="*/ 77599 h 1128133"/>
                <a:gd name="connsiteX6" fmla="*/ 302807 w 830708"/>
                <a:gd name="connsiteY6" fmla="*/ 51961 h 1128133"/>
                <a:gd name="connsiteX7" fmla="*/ 302807 w 830708"/>
                <a:gd name="connsiteY7" fmla="*/ 4959 h 1128133"/>
                <a:gd name="connsiteX8" fmla="*/ 221621 w 830708"/>
                <a:gd name="connsiteY8" fmla="*/ 26324 h 1128133"/>
                <a:gd name="connsiteX9" fmla="*/ 101980 w 830708"/>
                <a:gd name="connsiteY9" fmla="*/ 84007 h 1128133"/>
                <a:gd name="connsiteX10" fmla="*/ 67797 w 830708"/>
                <a:gd name="connsiteY10" fmla="*/ 257060 h 1128133"/>
                <a:gd name="connsiteX11" fmla="*/ 20796 w 830708"/>
                <a:gd name="connsiteY11" fmla="*/ 797582 h 1128133"/>
                <a:gd name="connsiteX12" fmla="*/ 61388 w 830708"/>
                <a:gd name="connsiteY12" fmla="*/ 1100958 h 1128133"/>
                <a:gd name="connsiteX13" fmla="*/ 663866 w 830708"/>
                <a:gd name="connsiteY13" fmla="*/ 1100957 h 1128133"/>
                <a:gd name="connsiteX14" fmla="*/ 766416 w 830708"/>
                <a:gd name="connsiteY14" fmla="*/ 989862 h 1128133"/>
                <a:gd name="connsiteX15" fmla="*/ 749325 w 830708"/>
                <a:gd name="connsiteY15" fmla="*/ 410885 h 1128133"/>
                <a:gd name="connsiteX16" fmla="*/ 830509 w 830708"/>
                <a:gd name="connsiteY16" fmla="*/ 86144 h 1128133"/>
                <a:gd name="connsiteX0" fmla="*/ 830509 w 830714"/>
                <a:gd name="connsiteY0" fmla="*/ 107900 h 1128524"/>
                <a:gd name="connsiteX1" fmla="*/ 721550 w 830714"/>
                <a:gd name="connsiteY1" fmla="*/ 9623 h 1128524"/>
                <a:gd name="connsiteX2" fmla="*/ 574135 w 830714"/>
                <a:gd name="connsiteY2" fmla="*/ 3214 h 1128524"/>
                <a:gd name="connsiteX3" fmla="*/ 465177 w 830714"/>
                <a:gd name="connsiteY3" fmla="*/ 5350 h 1128524"/>
                <a:gd name="connsiteX4" fmla="*/ 426721 w 830714"/>
                <a:gd name="connsiteY4" fmla="*/ 58762 h 1128524"/>
                <a:gd name="connsiteX5" fmla="*/ 351945 w 830714"/>
                <a:gd name="connsiteY5" fmla="*/ 77990 h 1128524"/>
                <a:gd name="connsiteX6" fmla="*/ 302807 w 830714"/>
                <a:gd name="connsiteY6" fmla="*/ 52352 h 1128524"/>
                <a:gd name="connsiteX7" fmla="*/ 302807 w 830714"/>
                <a:gd name="connsiteY7" fmla="*/ 5350 h 1128524"/>
                <a:gd name="connsiteX8" fmla="*/ 221621 w 830714"/>
                <a:gd name="connsiteY8" fmla="*/ 26715 h 1128524"/>
                <a:gd name="connsiteX9" fmla="*/ 101980 w 830714"/>
                <a:gd name="connsiteY9" fmla="*/ 84398 h 1128524"/>
                <a:gd name="connsiteX10" fmla="*/ 67797 w 830714"/>
                <a:gd name="connsiteY10" fmla="*/ 257451 h 1128524"/>
                <a:gd name="connsiteX11" fmla="*/ 20796 w 830714"/>
                <a:gd name="connsiteY11" fmla="*/ 797973 h 1128524"/>
                <a:gd name="connsiteX12" fmla="*/ 61388 w 830714"/>
                <a:gd name="connsiteY12" fmla="*/ 1101349 h 1128524"/>
                <a:gd name="connsiteX13" fmla="*/ 663866 w 830714"/>
                <a:gd name="connsiteY13" fmla="*/ 1101348 h 1128524"/>
                <a:gd name="connsiteX14" fmla="*/ 766416 w 830714"/>
                <a:gd name="connsiteY14" fmla="*/ 990253 h 1128524"/>
                <a:gd name="connsiteX15" fmla="*/ 749325 w 830714"/>
                <a:gd name="connsiteY15" fmla="*/ 411276 h 1128524"/>
                <a:gd name="connsiteX16" fmla="*/ 830509 w 830714"/>
                <a:gd name="connsiteY16" fmla="*/ 107900 h 1128524"/>
                <a:gd name="connsiteX0" fmla="*/ 830509 w 830714"/>
                <a:gd name="connsiteY0" fmla="*/ 111611 h 1132235"/>
                <a:gd name="connsiteX1" fmla="*/ 721550 w 830714"/>
                <a:gd name="connsiteY1" fmla="*/ 13334 h 1132235"/>
                <a:gd name="connsiteX2" fmla="*/ 571999 w 830714"/>
                <a:gd name="connsiteY2" fmla="*/ 515 h 1132235"/>
                <a:gd name="connsiteX3" fmla="*/ 465177 w 830714"/>
                <a:gd name="connsiteY3" fmla="*/ 9061 h 1132235"/>
                <a:gd name="connsiteX4" fmla="*/ 426721 w 830714"/>
                <a:gd name="connsiteY4" fmla="*/ 62473 h 1132235"/>
                <a:gd name="connsiteX5" fmla="*/ 351945 w 830714"/>
                <a:gd name="connsiteY5" fmla="*/ 81701 h 1132235"/>
                <a:gd name="connsiteX6" fmla="*/ 302807 w 830714"/>
                <a:gd name="connsiteY6" fmla="*/ 56063 h 1132235"/>
                <a:gd name="connsiteX7" fmla="*/ 302807 w 830714"/>
                <a:gd name="connsiteY7" fmla="*/ 9061 h 1132235"/>
                <a:gd name="connsiteX8" fmla="*/ 221621 w 830714"/>
                <a:gd name="connsiteY8" fmla="*/ 30426 h 1132235"/>
                <a:gd name="connsiteX9" fmla="*/ 101980 w 830714"/>
                <a:gd name="connsiteY9" fmla="*/ 88109 h 1132235"/>
                <a:gd name="connsiteX10" fmla="*/ 67797 w 830714"/>
                <a:gd name="connsiteY10" fmla="*/ 261162 h 1132235"/>
                <a:gd name="connsiteX11" fmla="*/ 20796 w 830714"/>
                <a:gd name="connsiteY11" fmla="*/ 801684 h 1132235"/>
                <a:gd name="connsiteX12" fmla="*/ 61388 w 830714"/>
                <a:gd name="connsiteY12" fmla="*/ 1105060 h 1132235"/>
                <a:gd name="connsiteX13" fmla="*/ 663866 w 830714"/>
                <a:gd name="connsiteY13" fmla="*/ 1105059 h 1132235"/>
                <a:gd name="connsiteX14" fmla="*/ 766416 w 830714"/>
                <a:gd name="connsiteY14" fmla="*/ 993964 h 1132235"/>
                <a:gd name="connsiteX15" fmla="*/ 749325 w 830714"/>
                <a:gd name="connsiteY15" fmla="*/ 414987 h 1132235"/>
                <a:gd name="connsiteX16" fmla="*/ 830509 w 830714"/>
                <a:gd name="connsiteY16" fmla="*/ 111611 h 1132235"/>
                <a:gd name="connsiteX0" fmla="*/ 830509 w 831255"/>
                <a:gd name="connsiteY0" fmla="*/ 113776 h 1134400"/>
                <a:gd name="connsiteX1" fmla="*/ 693776 w 831255"/>
                <a:gd name="connsiteY1" fmla="*/ 11226 h 1134400"/>
                <a:gd name="connsiteX2" fmla="*/ 571999 w 831255"/>
                <a:gd name="connsiteY2" fmla="*/ 2680 h 1134400"/>
                <a:gd name="connsiteX3" fmla="*/ 465177 w 831255"/>
                <a:gd name="connsiteY3" fmla="*/ 11226 h 1134400"/>
                <a:gd name="connsiteX4" fmla="*/ 426721 w 831255"/>
                <a:gd name="connsiteY4" fmla="*/ 64638 h 1134400"/>
                <a:gd name="connsiteX5" fmla="*/ 351945 w 831255"/>
                <a:gd name="connsiteY5" fmla="*/ 83866 h 1134400"/>
                <a:gd name="connsiteX6" fmla="*/ 302807 w 831255"/>
                <a:gd name="connsiteY6" fmla="*/ 58228 h 1134400"/>
                <a:gd name="connsiteX7" fmla="*/ 302807 w 831255"/>
                <a:gd name="connsiteY7" fmla="*/ 11226 h 1134400"/>
                <a:gd name="connsiteX8" fmla="*/ 221621 w 831255"/>
                <a:gd name="connsiteY8" fmla="*/ 32591 h 1134400"/>
                <a:gd name="connsiteX9" fmla="*/ 101980 w 831255"/>
                <a:gd name="connsiteY9" fmla="*/ 90274 h 1134400"/>
                <a:gd name="connsiteX10" fmla="*/ 67797 w 831255"/>
                <a:gd name="connsiteY10" fmla="*/ 263327 h 1134400"/>
                <a:gd name="connsiteX11" fmla="*/ 20796 w 831255"/>
                <a:gd name="connsiteY11" fmla="*/ 803849 h 1134400"/>
                <a:gd name="connsiteX12" fmla="*/ 61388 w 831255"/>
                <a:gd name="connsiteY12" fmla="*/ 1107225 h 1134400"/>
                <a:gd name="connsiteX13" fmla="*/ 663866 w 831255"/>
                <a:gd name="connsiteY13" fmla="*/ 1107224 h 1134400"/>
                <a:gd name="connsiteX14" fmla="*/ 766416 w 831255"/>
                <a:gd name="connsiteY14" fmla="*/ 996129 h 1134400"/>
                <a:gd name="connsiteX15" fmla="*/ 749325 w 831255"/>
                <a:gd name="connsiteY15" fmla="*/ 417152 h 1134400"/>
                <a:gd name="connsiteX16" fmla="*/ 830509 w 831255"/>
                <a:gd name="connsiteY16" fmla="*/ 113776 h 1134400"/>
                <a:gd name="connsiteX0" fmla="*/ 830509 w 831255"/>
                <a:gd name="connsiteY0" fmla="*/ 112222 h 1132846"/>
                <a:gd name="connsiteX1" fmla="*/ 693776 w 831255"/>
                <a:gd name="connsiteY1" fmla="*/ 9672 h 1132846"/>
                <a:gd name="connsiteX2" fmla="*/ 571999 w 831255"/>
                <a:gd name="connsiteY2" fmla="*/ 1126 h 1132846"/>
                <a:gd name="connsiteX3" fmla="*/ 465177 w 831255"/>
                <a:gd name="connsiteY3" fmla="*/ 9672 h 1132846"/>
                <a:gd name="connsiteX4" fmla="*/ 426721 w 831255"/>
                <a:gd name="connsiteY4" fmla="*/ 63084 h 1132846"/>
                <a:gd name="connsiteX5" fmla="*/ 351945 w 831255"/>
                <a:gd name="connsiteY5" fmla="*/ 82312 h 1132846"/>
                <a:gd name="connsiteX6" fmla="*/ 302807 w 831255"/>
                <a:gd name="connsiteY6" fmla="*/ 56674 h 1132846"/>
                <a:gd name="connsiteX7" fmla="*/ 302807 w 831255"/>
                <a:gd name="connsiteY7" fmla="*/ 9672 h 1132846"/>
                <a:gd name="connsiteX8" fmla="*/ 221621 w 831255"/>
                <a:gd name="connsiteY8" fmla="*/ 31037 h 1132846"/>
                <a:gd name="connsiteX9" fmla="*/ 101980 w 831255"/>
                <a:gd name="connsiteY9" fmla="*/ 88720 h 1132846"/>
                <a:gd name="connsiteX10" fmla="*/ 67797 w 831255"/>
                <a:gd name="connsiteY10" fmla="*/ 261773 h 1132846"/>
                <a:gd name="connsiteX11" fmla="*/ 20796 w 831255"/>
                <a:gd name="connsiteY11" fmla="*/ 802295 h 1132846"/>
                <a:gd name="connsiteX12" fmla="*/ 61388 w 831255"/>
                <a:gd name="connsiteY12" fmla="*/ 1105671 h 1132846"/>
                <a:gd name="connsiteX13" fmla="*/ 663866 w 831255"/>
                <a:gd name="connsiteY13" fmla="*/ 1105670 h 1132846"/>
                <a:gd name="connsiteX14" fmla="*/ 766416 w 831255"/>
                <a:gd name="connsiteY14" fmla="*/ 994575 h 1132846"/>
                <a:gd name="connsiteX15" fmla="*/ 749325 w 831255"/>
                <a:gd name="connsiteY15" fmla="*/ 415598 h 1132846"/>
                <a:gd name="connsiteX16" fmla="*/ 830509 w 831255"/>
                <a:gd name="connsiteY16" fmla="*/ 112222 h 1132846"/>
                <a:gd name="connsiteX0" fmla="*/ 830509 w 831153"/>
                <a:gd name="connsiteY0" fmla="*/ 111831 h 1132455"/>
                <a:gd name="connsiteX1" fmla="*/ 698049 w 831153"/>
                <a:gd name="connsiteY1" fmla="*/ 17827 h 1132455"/>
                <a:gd name="connsiteX2" fmla="*/ 571999 w 831153"/>
                <a:gd name="connsiteY2" fmla="*/ 735 h 1132455"/>
                <a:gd name="connsiteX3" fmla="*/ 465177 w 831153"/>
                <a:gd name="connsiteY3" fmla="*/ 9281 h 1132455"/>
                <a:gd name="connsiteX4" fmla="*/ 426721 w 831153"/>
                <a:gd name="connsiteY4" fmla="*/ 62693 h 1132455"/>
                <a:gd name="connsiteX5" fmla="*/ 351945 w 831153"/>
                <a:gd name="connsiteY5" fmla="*/ 81921 h 1132455"/>
                <a:gd name="connsiteX6" fmla="*/ 302807 w 831153"/>
                <a:gd name="connsiteY6" fmla="*/ 56283 h 1132455"/>
                <a:gd name="connsiteX7" fmla="*/ 302807 w 831153"/>
                <a:gd name="connsiteY7" fmla="*/ 9281 h 1132455"/>
                <a:gd name="connsiteX8" fmla="*/ 221621 w 831153"/>
                <a:gd name="connsiteY8" fmla="*/ 30646 h 1132455"/>
                <a:gd name="connsiteX9" fmla="*/ 101980 w 831153"/>
                <a:gd name="connsiteY9" fmla="*/ 88329 h 1132455"/>
                <a:gd name="connsiteX10" fmla="*/ 67797 w 831153"/>
                <a:gd name="connsiteY10" fmla="*/ 261382 h 1132455"/>
                <a:gd name="connsiteX11" fmla="*/ 20796 w 831153"/>
                <a:gd name="connsiteY11" fmla="*/ 801904 h 1132455"/>
                <a:gd name="connsiteX12" fmla="*/ 61388 w 831153"/>
                <a:gd name="connsiteY12" fmla="*/ 1105280 h 1132455"/>
                <a:gd name="connsiteX13" fmla="*/ 663866 w 831153"/>
                <a:gd name="connsiteY13" fmla="*/ 1105279 h 1132455"/>
                <a:gd name="connsiteX14" fmla="*/ 766416 w 831153"/>
                <a:gd name="connsiteY14" fmla="*/ 994184 h 1132455"/>
                <a:gd name="connsiteX15" fmla="*/ 749325 w 831153"/>
                <a:gd name="connsiteY15" fmla="*/ 415207 h 1132455"/>
                <a:gd name="connsiteX16" fmla="*/ 830509 w 831153"/>
                <a:gd name="connsiteY16" fmla="*/ 111831 h 1132455"/>
                <a:gd name="connsiteX0" fmla="*/ 830509 w 831153"/>
                <a:gd name="connsiteY0" fmla="*/ 111831 h 1132455"/>
                <a:gd name="connsiteX1" fmla="*/ 698049 w 831153"/>
                <a:gd name="connsiteY1" fmla="*/ 17827 h 1132455"/>
                <a:gd name="connsiteX2" fmla="*/ 571999 w 831153"/>
                <a:gd name="connsiteY2" fmla="*/ 735 h 1132455"/>
                <a:gd name="connsiteX3" fmla="*/ 465177 w 831153"/>
                <a:gd name="connsiteY3" fmla="*/ 9281 h 1132455"/>
                <a:gd name="connsiteX4" fmla="*/ 426721 w 831153"/>
                <a:gd name="connsiteY4" fmla="*/ 62693 h 1132455"/>
                <a:gd name="connsiteX5" fmla="*/ 351945 w 831153"/>
                <a:gd name="connsiteY5" fmla="*/ 81921 h 1132455"/>
                <a:gd name="connsiteX6" fmla="*/ 302807 w 831153"/>
                <a:gd name="connsiteY6" fmla="*/ 56283 h 1132455"/>
                <a:gd name="connsiteX7" fmla="*/ 302807 w 831153"/>
                <a:gd name="connsiteY7" fmla="*/ 9281 h 1132455"/>
                <a:gd name="connsiteX8" fmla="*/ 213075 w 831153"/>
                <a:gd name="connsiteY8" fmla="*/ 24237 h 1132455"/>
                <a:gd name="connsiteX9" fmla="*/ 101980 w 831153"/>
                <a:gd name="connsiteY9" fmla="*/ 88329 h 1132455"/>
                <a:gd name="connsiteX10" fmla="*/ 67797 w 831153"/>
                <a:gd name="connsiteY10" fmla="*/ 261382 h 1132455"/>
                <a:gd name="connsiteX11" fmla="*/ 20796 w 831153"/>
                <a:gd name="connsiteY11" fmla="*/ 801904 h 1132455"/>
                <a:gd name="connsiteX12" fmla="*/ 61388 w 831153"/>
                <a:gd name="connsiteY12" fmla="*/ 1105280 h 1132455"/>
                <a:gd name="connsiteX13" fmla="*/ 663866 w 831153"/>
                <a:gd name="connsiteY13" fmla="*/ 1105279 h 1132455"/>
                <a:gd name="connsiteX14" fmla="*/ 766416 w 831153"/>
                <a:gd name="connsiteY14" fmla="*/ 994184 h 1132455"/>
                <a:gd name="connsiteX15" fmla="*/ 749325 w 831153"/>
                <a:gd name="connsiteY15" fmla="*/ 415207 h 1132455"/>
                <a:gd name="connsiteX16" fmla="*/ 830509 w 831153"/>
                <a:gd name="connsiteY16" fmla="*/ 111831 h 1132455"/>
                <a:gd name="connsiteX0" fmla="*/ 830627 w 831271"/>
                <a:gd name="connsiteY0" fmla="*/ 111831 h 1132455"/>
                <a:gd name="connsiteX1" fmla="*/ 698167 w 831271"/>
                <a:gd name="connsiteY1" fmla="*/ 17827 h 1132455"/>
                <a:gd name="connsiteX2" fmla="*/ 572117 w 831271"/>
                <a:gd name="connsiteY2" fmla="*/ 735 h 1132455"/>
                <a:gd name="connsiteX3" fmla="*/ 465295 w 831271"/>
                <a:gd name="connsiteY3" fmla="*/ 9281 h 1132455"/>
                <a:gd name="connsiteX4" fmla="*/ 426839 w 831271"/>
                <a:gd name="connsiteY4" fmla="*/ 62693 h 1132455"/>
                <a:gd name="connsiteX5" fmla="*/ 352063 w 831271"/>
                <a:gd name="connsiteY5" fmla="*/ 81921 h 1132455"/>
                <a:gd name="connsiteX6" fmla="*/ 302925 w 831271"/>
                <a:gd name="connsiteY6" fmla="*/ 56283 h 1132455"/>
                <a:gd name="connsiteX7" fmla="*/ 302925 w 831271"/>
                <a:gd name="connsiteY7" fmla="*/ 9281 h 1132455"/>
                <a:gd name="connsiteX8" fmla="*/ 213193 w 831271"/>
                <a:gd name="connsiteY8" fmla="*/ 24237 h 1132455"/>
                <a:gd name="connsiteX9" fmla="*/ 102098 w 831271"/>
                <a:gd name="connsiteY9" fmla="*/ 88329 h 1132455"/>
                <a:gd name="connsiteX10" fmla="*/ 70051 w 831271"/>
                <a:gd name="connsiteY10" fmla="*/ 348976 h 1132455"/>
                <a:gd name="connsiteX11" fmla="*/ 20914 w 831271"/>
                <a:gd name="connsiteY11" fmla="*/ 801904 h 1132455"/>
                <a:gd name="connsiteX12" fmla="*/ 61506 w 831271"/>
                <a:gd name="connsiteY12" fmla="*/ 1105280 h 1132455"/>
                <a:gd name="connsiteX13" fmla="*/ 663984 w 831271"/>
                <a:gd name="connsiteY13" fmla="*/ 1105279 h 1132455"/>
                <a:gd name="connsiteX14" fmla="*/ 766534 w 831271"/>
                <a:gd name="connsiteY14" fmla="*/ 994184 h 1132455"/>
                <a:gd name="connsiteX15" fmla="*/ 749443 w 831271"/>
                <a:gd name="connsiteY15" fmla="*/ 415207 h 1132455"/>
                <a:gd name="connsiteX16" fmla="*/ 830627 w 831271"/>
                <a:gd name="connsiteY16" fmla="*/ 111831 h 1132455"/>
                <a:gd name="connsiteX0" fmla="*/ 829803 w 830447"/>
                <a:gd name="connsiteY0" fmla="*/ 111831 h 1132455"/>
                <a:gd name="connsiteX1" fmla="*/ 697343 w 830447"/>
                <a:gd name="connsiteY1" fmla="*/ 17827 h 1132455"/>
                <a:gd name="connsiteX2" fmla="*/ 571293 w 830447"/>
                <a:gd name="connsiteY2" fmla="*/ 735 h 1132455"/>
                <a:gd name="connsiteX3" fmla="*/ 464471 w 830447"/>
                <a:gd name="connsiteY3" fmla="*/ 9281 h 1132455"/>
                <a:gd name="connsiteX4" fmla="*/ 426015 w 830447"/>
                <a:gd name="connsiteY4" fmla="*/ 62693 h 1132455"/>
                <a:gd name="connsiteX5" fmla="*/ 351239 w 830447"/>
                <a:gd name="connsiteY5" fmla="*/ 81921 h 1132455"/>
                <a:gd name="connsiteX6" fmla="*/ 302101 w 830447"/>
                <a:gd name="connsiteY6" fmla="*/ 56283 h 1132455"/>
                <a:gd name="connsiteX7" fmla="*/ 302101 w 830447"/>
                <a:gd name="connsiteY7" fmla="*/ 9281 h 1132455"/>
                <a:gd name="connsiteX8" fmla="*/ 212369 w 830447"/>
                <a:gd name="connsiteY8" fmla="*/ 24237 h 1132455"/>
                <a:gd name="connsiteX9" fmla="*/ 101274 w 830447"/>
                <a:gd name="connsiteY9" fmla="*/ 88329 h 1132455"/>
                <a:gd name="connsiteX10" fmla="*/ 54272 w 830447"/>
                <a:gd name="connsiteY10" fmla="*/ 344703 h 1132455"/>
                <a:gd name="connsiteX11" fmla="*/ 20090 w 830447"/>
                <a:gd name="connsiteY11" fmla="*/ 801904 h 1132455"/>
                <a:gd name="connsiteX12" fmla="*/ 60682 w 830447"/>
                <a:gd name="connsiteY12" fmla="*/ 1105280 h 1132455"/>
                <a:gd name="connsiteX13" fmla="*/ 663160 w 830447"/>
                <a:gd name="connsiteY13" fmla="*/ 1105279 h 1132455"/>
                <a:gd name="connsiteX14" fmla="*/ 765710 w 830447"/>
                <a:gd name="connsiteY14" fmla="*/ 994184 h 1132455"/>
                <a:gd name="connsiteX15" fmla="*/ 748619 w 830447"/>
                <a:gd name="connsiteY15" fmla="*/ 415207 h 1132455"/>
                <a:gd name="connsiteX16" fmla="*/ 829803 w 830447"/>
                <a:gd name="connsiteY16" fmla="*/ 111831 h 1132455"/>
                <a:gd name="connsiteX0" fmla="*/ 829949 w 830593"/>
                <a:gd name="connsiteY0" fmla="*/ 111831 h 1130717"/>
                <a:gd name="connsiteX1" fmla="*/ 697489 w 830593"/>
                <a:gd name="connsiteY1" fmla="*/ 17827 h 1130717"/>
                <a:gd name="connsiteX2" fmla="*/ 571439 w 830593"/>
                <a:gd name="connsiteY2" fmla="*/ 735 h 1130717"/>
                <a:gd name="connsiteX3" fmla="*/ 464617 w 830593"/>
                <a:gd name="connsiteY3" fmla="*/ 9281 h 1130717"/>
                <a:gd name="connsiteX4" fmla="*/ 426161 w 830593"/>
                <a:gd name="connsiteY4" fmla="*/ 62693 h 1130717"/>
                <a:gd name="connsiteX5" fmla="*/ 351385 w 830593"/>
                <a:gd name="connsiteY5" fmla="*/ 81921 h 1130717"/>
                <a:gd name="connsiteX6" fmla="*/ 302247 w 830593"/>
                <a:gd name="connsiteY6" fmla="*/ 56283 h 1130717"/>
                <a:gd name="connsiteX7" fmla="*/ 302247 w 830593"/>
                <a:gd name="connsiteY7" fmla="*/ 9281 h 1130717"/>
                <a:gd name="connsiteX8" fmla="*/ 212515 w 830593"/>
                <a:gd name="connsiteY8" fmla="*/ 24237 h 1130717"/>
                <a:gd name="connsiteX9" fmla="*/ 101420 w 830593"/>
                <a:gd name="connsiteY9" fmla="*/ 88329 h 1130717"/>
                <a:gd name="connsiteX10" fmla="*/ 54418 w 830593"/>
                <a:gd name="connsiteY10" fmla="*/ 344703 h 1130717"/>
                <a:gd name="connsiteX11" fmla="*/ 20236 w 830593"/>
                <a:gd name="connsiteY11" fmla="*/ 801904 h 1130717"/>
                <a:gd name="connsiteX12" fmla="*/ 60828 w 830593"/>
                <a:gd name="connsiteY12" fmla="*/ 1105280 h 1130717"/>
                <a:gd name="connsiteX13" fmla="*/ 665442 w 830593"/>
                <a:gd name="connsiteY13" fmla="*/ 1101007 h 1130717"/>
                <a:gd name="connsiteX14" fmla="*/ 765856 w 830593"/>
                <a:gd name="connsiteY14" fmla="*/ 994184 h 1130717"/>
                <a:gd name="connsiteX15" fmla="*/ 748765 w 830593"/>
                <a:gd name="connsiteY15" fmla="*/ 415207 h 1130717"/>
                <a:gd name="connsiteX16" fmla="*/ 829949 w 830593"/>
                <a:gd name="connsiteY16" fmla="*/ 111831 h 1130717"/>
                <a:gd name="connsiteX0" fmla="*/ 822145 w 822789"/>
                <a:gd name="connsiteY0" fmla="*/ 111831 h 1130717"/>
                <a:gd name="connsiteX1" fmla="*/ 689685 w 822789"/>
                <a:gd name="connsiteY1" fmla="*/ 17827 h 1130717"/>
                <a:gd name="connsiteX2" fmla="*/ 563635 w 822789"/>
                <a:gd name="connsiteY2" fmla="*/ 735 h 1130717"/>
                <a:gd name="connsiteX3" fmla="*/ 456813 w 822789"/>
                <a:gd name="connsiteY3" fmla="*/ 9281 h 1130717"/>
                <a:gd name="connsiteX4" fmla="*/ 418357 w 822789"/>
                <a:gd name="connsiteY4" fmla="*/ 62693 h 1130717"/>
                <a:gd name="connsiteX5" fmla="*/ 343581 w 822789"/>
                <a:gd name="connsiteY5" fmla="*/ 81921 h 1130717"/>
                <a:gd name="connsiteX6" fmla="*/ 294443 w 822789"/>
                <a:gd name="connsiteY6" fmla="*/ 56283 h 1130717"/>
                <a:gd name="connsiteX7" fmla="*/ 294443 w 822789"/>
                <a:gd name="connsiteY7" fmla="*/ 9281 h 1130717"/>
                <a:gd name="connsiteX8" fmla="*/ 204711 w 822789"/>
                <a:gd name="connsiteY8" fmla="*/ 24237 h 1130717"/>
                <a:gd name="connsiteX9" fmla="*/ 93616 w 822789"/>
                <a:gd name="connsiteY9" fmla="*/ 88329 h 1130717"/>
                <a:gd name="connsiteX10" fmla="*/ 46614 w 822789"/>
                <a:gd name="connsiteY10" fmla="*/ 344703 h 1130717"/>
                <a:gd name="connsiteX11" fmla="*/ 12432 w 822789"/>
                <a:gd name="connsiteY11" fmla="*/ 801904 h 1130717"/>
                <a:gd name="connsiteX12" fmla="*/ 65843 w 822789"/>
                <a:gd name="connsiteY12" fmla="*/ 1105280 h 1130717"/>
                <a:gd name="connsiteX13" fmla="*/ 657638 w 822789"/>
                <a:gd name="connsiteY13" fmla="*/ 1101007 h 1130717"/>
                <a:gd name="connsiteX14" fmla="*/ 758052 w 822789"/>
                <a:gd name="connsiteY14" fmla="*/ 994184 h 1130717"/>
                <a:gd name="connsiteX15" fmla="*/ 740961 w 822789"/>
                <a:gd name="connsiteY15" fmla="*/ 415207 h 1130717"/>
                <a:gd name="connsiteX16" fmla="*/ 822145 w 822789"/>
                <a:gd name="connsiteY16" fmla="*/ 111831 h 1130717"/>
                <a:gd name="connsiteX0" fmla="*/ 817456 w 818100"/>
                <a:gd name="connsiteY0" fmla="*/ 111831 h 1124738"/>
                <a:gd name="connsiteX1" fmla="*/ 684996 w 818100"/>
                <a:gd name="connsiteY1" fmla="*/ 17827 h 1124738"/>
                <a:gd name="connsiteX2" fmla="*/ 558946 w 818100"/>
                <a:gd name="connsiteY2" fmla="*/ 735 h 1124738"/>
                <a:gd name="connsiteX3" fmla="*/ 452124 w 818100"/>
                <a:gd name="connsiteY3" fmla="*/ 9281 h 1124738"/>
                <a:gd name="connsiteX4" fmla="*/ 413668 w 818100"/>
                <a:gd name="connsiteY4" fmla="*/ 62693 h 1124738"/>
                <a:gd name="connsiteX5" fmla="*/ 338892 w 818100"/>
                <a:gd name="connsiteY5" fmla="*/ 81921 h 1124738"/>
                <a:gd name="connsiteX6" fmla="*/ 289754 w 818100"/>
                <a:gd name="connsiteY6" fmla="*/ 56283 h 1124738"/>
                <a:gd name="connsiteX7" fmla="*/ 289754 w 818100"/>
                <a:gd name="connsiteY7" fmla="*/ 9281 h 1124738"/>
                <a:gd name="connsiteX8" fmla="*/ 200022 w 818100"/>
                <a:gd name="connsiteY8" fmla="*/ 24237 h 1124738"/>
                <a:gd name="connsiteX9" fmla="*/ 88927 w 818100"/>
                <a:gd name="connsiteY9" fmla="*/ 88329 h 1124738"/>
                <a:gd name="connsiteX10" fmla="*/ 41925 w 818100"/>
                <a:gd name="connsiteY10" fmla="*/ 344703 h 1124738"/>
                <a:gd name="connsiteX11" fmla="*/ 7743 w 818100"/>
                <a:gd name="connsiteY11" fmla="*/ 801904 h 1124738"/>
                <a:gd name="connsiteX12" fmla="*/ 69700 w 818100"/>
                <a:gd name="connsiteY12" fmla="*/ 1096734 h 1124738"/>
                <a:gd name="connsiteX13" fmla="*/ 652949 w 818100"/>
                <a:gd name="connsiteY13" fmla="*/ 1101007 h 1124738"/>
                <a:gd name="connsiteX14" fmla="*/ 753363 w 818100"/>
                <a:gd name="connsiteY14" fmla="*/ 994184 h 1124738"/>
                <a:gd name="connsiteX15" fmla="*/ 736272 w 818100"/>
                <a:gd name="connsiteY15" fmla="*/ 415207 h 1124738"/>
                <a:gd name="connsiteX16" fmla="*/ 817456 w 818100"/>
                <a:gd name="connsiteY16" fmla="*/ 111831 h 1124738"/>
                <a:gd name="connsiteX0" fmla="*/ 816712 w 817356"/>
                <a:gd name="connsiteY0" fmla="*/ 111831 h 1112840"/>
                <a:gd name="connsiteX1" fmla="*/ 684252 w 817356"/>
                <a:gd name="connsiteY1" fmla="*/ 17827 h 1112840"/>
                <a:gd name="connsiteX2" fmla="*/ 558202 w 817356"/>
                <a:gd name="connsiteY2" fmla="*/ 735 h 1112840"/>
                <a:gd name="connsiteX3" fmla="*/ 451380 w 817356"/>
                <a:gd name="connsiteY3" fmla="*/ 9281 h 1112840"/>
                <a:gd name="connsiteX4" fmla="*/ 412924 w 817356"/>
                <a:gd name="connsiteY4" fmla="*/ 62693 h 1112840"/>
                <a:gd name="connsiteX5" fmla="*/ 338148 w 817356"/>
                <a:gd name="connsiteY5" fmla="*/ 81921 h 1112840"/>
                <a:gd name="connsiteX6" fmla="*/ 289010 w 817356"/>
                <a:gd name="connsiteY6" fmla="*/ 56283 h 1112840"/>
                <a:gd name="connsiteX7" fmla="*/ 289010 w 817356"/>
                <a:gd name="connsiteY7" fmla="*/ 9281 h 1112840"/>
                <a:gd name="connsiteX8" fmla="*/ 199278 w 817356"/>
                <a:gd name="connsiteY8" fmla="*/ 24237 h 1112840"/>
                <a:gd name="connsiteX9" fmla="*/ 88183 w 817356"/>
                <a:gd name="connsiteY9" fmla="*/ 88329 h 1112840"/>
                <a:gd name="connsiteX10" fmla="*/ 41181 w 817356"/>
                <a:gd name="connsiteY10" fmla="*/ 344703 h 1112840"/>
                <a:gd name="connsiteX11" fmla="*/ 6999 w 817356"/>
                <a:gd name="connsiteY11" fmla="*/ 801904 h 1112840"/>
                <a:gd name="connsiteX12" fmla="*/ 68956 w 817356"/>
                <a:gd name="connsiteY12" fmla="*/ 1096734 h 1112840"/>
                <a:gd name="connsiteX13" fmla="*/ 652205 w 817356"/>
                <a:gd name="connsiteY13" fmla="*/ 1101007 h 1112840"/>
                <a:gd name="connsiteX14" fmla="*/ 752619 w 817356"/>
                <a:gd name="connsiteY14" fmla="*/ 994184 h 1112840"/>
                <a:gd name="connsiteX15" fmla="*/ 735528 w 817356"/>
                <a:gd name="connsiteY15" fmla="*/ 415207 h 1112840"/>
                <a:gd name="connsiteX16" fmla="*/ 816712 w 817356"/>
                <a:gd name="connsiteY16" fmla="*/ 111831 h 1112840"/>
                <a:gd name="connsiteX0" fmla="*/ 816712 w 818869"/>
                <a:gd name="connsiteY0" fmla="*/ 111831 h 1112840"/>
                <a:gd name="connsiteX1" fmla="*/ 684252 w 818869"/>
                <a:gd name="connsiteY1" fmla="*/ 17827 h 1112840"/>
                <a:gd name="connsiteX2" fmla="*/ 558202 w 818869"/>
                <a:gd name="connsiteY2" fmla="*/ 735 h 1112840"/>
                <a:gd name="connsiteX3" fmla="*/ 451380 w 818869"/>
                <a:gd name="connsiteY3" fmla="*/ 9281 h 1112840"/>
                <a:gd name="connsiteX4" fmla="*/ 412924 w 818869"/>
                <a:gd name="connsiteY4" fmla="*/ 62693 h 1112840"/>
                <a:gd name="connsiteX5" fmla="*/ 338148 w 818869"/>
                <a:gd name="connsiteY5" fmla="*/ 81921 h 1112840"/>
                <a:gd name="connsiteX6" fmla="*/ 289010 w 818869"/>
                <a:gd name="connsiteY6" fmla="*/ 56283 h 1112840"/>
                <a:gd name="connsiteX7" fmla="*/ 289010 w 818869"/>
                <a:gd name="connsiteY7" fmla="*/ 9281 h 1112840"/>
                <a:gd name="connsiteX8" fmla="*/ 199278 w 818869"/>
                <a:gd name="connsiteY8" fmla="*/ 24237 h 1112840"/>
                <a:gd name="connsiteX9" fmla="*/ 88183 w 818869"/>
                <a:gd name="connsiteY9" fmla="*/ 88329 h 1112840"/>
                <a:gd name="connsiteX10" fmla="*/ 41181 w 818869"/>
                <a:gd name="connsiteY10" fmla="*/ 344703 h 1112840"/>
                <a:gd name="connsiteX11" fmla="*/ 6999 w 818869"/>
                <a:gd name="connsiteY11" fmla="*/ 801904 h 1112840"/>
                <a:gd name="connsiteX12" fmla="*/ 68956 w 818869"/>
                <a:gd name="connsiteY12" fmla="*/ 1096734 h 1112840"/>
                <a:gd name="connsiteX13" fmla="*/ 652205 w 818869"/>
                <a:gd name="connsiteY13" fmla="*/ 1101007 h 1112840"/>
                <a:gd name="connsiteX14" fmla="*/ 752619 w 818869"/>
                <a:gd name="connsiteY14" fmla="*/ 994184 h 1112840"/>
                <a:gd name="connsiteX15" fmla="*/ 765438 w 818869"/>
                <a:gd name="connsiteY15" fmla="*/ 421617 h 1112840"/>
                <a:gd name="connsiteX16" fmla="*/ 816712 w 818869"/>
                <a:gd name="connsiteY16" fmla="*/ 111831 h 1112840"/>
                <a:gd name="connsiteX0" fmla="*/ 816712 w 818869"/>
                <a:gd name="connsiteY0" fmla="*/ 111831 h 1112412"/>
                <a:gd name="connsiteX1" fmla="*/ 684252 w 818869"/>
                <a:gd name="connsiteY1" fmla="*/ 17827 h 1112412"/>
                <a:gd name="connsiteX2" fmla="*/ 558202 w 818869"/>
                <a:gd name="connsiteY2" fmla="*/ 735 h 1112412"/>
                <a:gd name="connsiteX3" fmla="*/ 451380 w 818869"/>
                <a:gd name="connsiteY3" fmla="*/ 9281 h 1112412"/>
                <a:gd name="connsiteX4" fmla="*/ 412924 w 818869"/>
                <a:gd name="connsiteY4" fmla="*/ 62693 h 1112412"/>
                <a:gd name="connsiteX5" fmla="*/ 338148 w 818869"/>
                <a:gd name="connsiteY5" fmla="*/ 81921 h 1112412"/>
                <a:gd name="connsiteX6" fmla="*/ 289010 w 818869"/>
                <a:gd name="connsiteY6" fmla="*/ 56283 h 1112412"/>
                <a:gd name="connsiteX7" fmla="*/ 289010 w 818869"/>
                <a:gd name="connsiteY7" fmla="*/ 9281 h 1112412"/>
                <a:gd name="connsiteX8" fmla="*/ 199278 w 818869"/>
                <a:gd name="connsiteY8" fmla="*/ 24237 h 1112412"/>
                <a:gd name="connsiteX9" fmla="*/ 88183 w 818869"/>
                <a:gd name="connsiteY9" fmla="*/ 88329 h 1112412"/>
                <a:gd name="connsiteX10" fmla="*/ 41181 w 818869"/>
                <a:gd name="connsiteY10" fmla="*/ 344703 h 1112412"/>
                <a:gd name="connsiteX11" fmla="*/ 6999 w 818869"/>
                <a:gd name="connsiteY11" fmla="*/ 801904 h 1112412"/>
                <a:gd name="connsiteX12" fmla="*/ 68956 w 818869"/>
                <a:gd name="connsiteY12" fmla="*/ 1096734 h 1112412"/>
                <a:gd name="connsiteX13" fmla="*/ 652205 w 818869"/>
                <a:gd name="connsiteY13" fmla="*/ 1101007 h 1112412"/>
                <a:gd name="connsiteX14" fmla="*/ 752619 w 818869"/>
                <a:gd name="connsiteY14" fmla="*/ 1000594 h 1112412"/>
                <a:gd name="connsiteX15" fmla="*/ 765438 w 818869"/>
                <a:gd name="connsiteY15" fmla="*/ 421617 h 1112412"/>
                <a:gd name="connsiteX16" fmla="*/ 816712 w 818869"/>
                <a:gd name="connsiteY16" fmla="*/ 111831 h 1112412"/>
                <a:gd name="connsiteX0" fmla="*/ 816712 w 818288"/>
                <a:gd name="connsiteY0" fmla="*/ 111831 h 1112412"/>
                <a:gd name="connsiteX1" fmla="*/ 684252 w 818288"/>
                <a:gd name="connsiteY1" fmla="*/ 17827 h 1112412"/>
                <a:gd name="connsiteX2" fmla="*/ 558202 w 818288"/>
                <a:gd name="connsiteY2" fmla="*/ 735 h 1112412"/>
                <a:gd name="connsiteX3" fmla="*/ 451380 w 818288"/>
                <a:gd name="connsiteY3" fmla="*/ 9281 h 1112412"/>
                <a:gd name="connsiteX4" fmla="*/ 412924 w 818288"/>
                <a:gd name="connsiteY4" fmla="*/ 62693 h 1112412"/>
                <a:gd name="connsiteX5" fmla="*/ 338148 w 818288"/>
                <a:gd name="connsiteY5" fmla="*/ 81921 h 1112412"/>
                <a:gd name="connsiteX6" fmla="*/ 289010 w 818288"/>
                <a:gd name="connsiteY6" fmla="*/ 56283 h 1112412"/>
                <a:gd name="connsiteX7" fmla="*/ 289010 w 818288"/>
                <a:gd name="connsiteY7" fmla="*/ 9281 h 1112412"/>
                <a:gd name="connsiteX8" fmla="*/ 199278 w 818288"/>
                <a:gd name="connsiteY8" fmla="*/ 24237 h 1112412"/>
                <a:gd name="connsiteX9" fmla="*/ 88183 w 818288"/>
                <a:gd name="connsiteY9" fmla="*/ 88329 h 1112412"/>
                <a:gd name="connsiteX10" fmla="*/ 41181 w 818288"/>
                <a:gd name="connsiteY10" fmla="*/ 344703 h 1112412"/>
                <a:gd name="connsiteX11" fmla="*/ 6999 w 818288"/>
                <a:gd name="connsiteY11" fmla="*/ 801904 h 1112412"/>
                <a:gd name="connsiteX12" fmla="*/ 68956 w 818288"/>
                <a:gd name="connsiteY12" fmla="*/ 1096734 h 1112412"/>
                <a:gd name="connsiteX13" fmla="*/ 652205 w 818288"/>
                <a:gd name="connsiteY13" fmla="*/ 1101007 h 1112412"/>
                <a:gd name="connsiteX14" fmla="*/ 752619 w 818288"/>
                <a:gd name="connsiteY14" fmla="*/ 1000594 h 1112412"/>
                <a:gd name="connsiteX15" fmla="*/ 756892 w 818288"/>
                <a:gd name="connsiteY15" fmla="*/ 472892 h 1112412"/>
                <a:gd name="connsiteX16" fmla="*/ 816712 w 818288"/>
                <a:gd name="connsiteY16" fmla="*/ 111831 h 1112412"/>
                <a:gd name="connsiteX0" fmla="*/ 816712 w 818288"/>
                <a:gd name="connsiteY0" fmla="*/ 111831 h 1112412"/>
                <a:gd name="connsiteX1" fmla="*/ 684252 w 818288"/>
                <a:gd name="connsiteY1" fmla="*/ 17827 h 1112412"/>
                <a:gd name="connsiteX2" fmla="*/ 558202 w 818288"/>
                <a:gd name="connsiteY2" fmla="*/ 735 h 1112412"/>
                <a:gd name="connsiteX3" fmla="*/ 451380 w 818288"/>
                <a:gd name="connsiteY3" fmla="*/ 9281 h 1112412"/>
                <a:gd name="connsiteX4" fmla="*/ 412924 w 818288"/>
                <a:gd name="connsiteY4" fmla="*/ 62693 h 1112412"/>
                <a:gd name="connsiteX5" fmla="*/ 338148 w 818288"/>
                <a:gd name="connsiteY5" fmla="*/ 81921 h 1112412"/>
                <a:gd name="connsiteX6" fmla="*/ 289010 w 818288"/>
                <a:gd name="connsiteY6" fmla="*/ 56283 h 1112412"/>
                <a:gd name="connsiteX7" fmla="*/ 282601 w 818288"/>
                <a:gd name="connsiteY7" fmla="*/ 5008 h 1112412"/>
                <a:gd name="connsiteX8" fmla="*/ 199278 w 818288"/>
                <a:gd name="connsiteY8" fmla="*/ 24237 h 1112412"/>
                <a:gd name="connsiteX9" fmla="*/ 88183 w 818288"/>
                <a:gd name="connsiteY9" fmla="*/ 88329 h 1112412"/>
                <a:gd name="connsiteX10" fmla="*/ 41181 w 818288"/>
                <a:gd name="connsiteY10" fmla="*/ 344703 h 1112412"/>
                <a:gd name="connsiteX11" fmla="*/ 6999 w 818288"/>
                <a:gd name="connsiteY11" fmla="*/ 801904 h 1112412"/>
                <a:gd name="connsiteX12" fmla="*/ 68956 w 818288"/>
                <a:gd name="connsiteY12" fmla="*/ 1096734 h 1112412"/>
                <a:gd name="connsiteX13" fmla="*/ 652205 w 818288"/>
                <a:gd name="connsiteY13" fmla="*/ 1101007 h 1112412"/>
                <a:gd name="connsiteX14" fmla="*/ 752619 w 818288"/>
                <a:gd name="connsiteY14" fmla="*/ 1000594 h 1112412"/>
                <a:gd name="connsiteX15" fmla="*/ 756892 w 818288"/>
                <a:gd name="connsiteY15" fmla="*/ 472892 h 1112412"/>
                <a:gd name="connsiteX16" fmla="*/ 816712 w 818288"/>
                <a:gd name="connsiteY16" fmla="*/ 111831 h 1112412"/>
                <a:gd name="connsiteX0" fmla="*/ 816712 w 818288"/>
                <a:gd name="connsiteY0" fmla="*/ 111831 h 1112412"/>
                <a:gd name="connsiteX1" fmla="*/ 684252 w 818288"/>
                <a:gd name="connsiteY1" fmla="*/ 17827 h 1112412"/>
                <a:gd name="connsiteX2" fmla="*/ 558202 w 818288"/>
                <a:gd name="connsiteY2" fmla="*/ 735 h 1112412"/>
                <a:gd name="connsiteX3" fmla="*/ 451380 w 818288"/>
                <a:gd name="connsiteY3" fmla="*/ 9281 h 1112412"/>
                <a:gd name="connsiteX4" fmla="*/ 412924 w 818288"/>
                <a:gd name="connsiteY4" fmla="*/ 62693 h 1112412"/>
                <a:gd name="connsiteX5" fmla="*/ 338148 w 818288"/>
                <a:gd name="connsiteY5" fmla="*/ 81921 h 1112412"/>
                <a:gd name="connsiteX6" fmla="*/ 289010 w 818288"/>
                <a:gd name="connsiteY6" fmla="*/ 56283 h 1112412"/>
                <a:gd name="connsiteX7" fmla="*/ 282601 w 818288"/>
                <a:gd name="connsiteY7" fmla="*/ 5008 h 1112412"/>
                <a:gd name="connsiteX8" fmla="*/ 199278 w 818288"/>
                <a:gd name="connsiteY8" fmla="*/ 24237 h 1112412"/>
                <a:gd name="connsiteX9" fmla="*/ 88183 w 818288"/>
                <a:gd name="connsiteY9" fmla="*/ 88329 h 1112412"/>
                <a:gd name="connsiteX10" fmla="*/ 41181 w 818288"/>
                <a:gd name="connsiteY10" fmla="*/ 344703 h 1112412"/>
                <a:gd name="connsiteX11" fmla="*/ 6999 w 818288"/>
                <a:gd name="connsiteY11" fmla="*/ 801904 h 1112412"/>
                <a:gd name="connsiteX12" fmla="*/ 68956 w 818288"/>
                <a:gd name="connsiteY12" fmla="*/ 1096734 h 1112412"/>
                <a:gd name="connsiteX13" fmla="*/ 652205 w 818288"/>
                <a:gd name="connsiteY13" fmla="*/ 1101007 h 1112412"/>
                <a:gd name="connsiteX14" fmla="*/ 752619 w 818288"/>
                <a:gd name="connsiteY14" fmla="*/ 1000594 h 1112412"/>
                <a:gd name="connsiteX15" fmla="*/ 756892 w 818288"/>
                <a:gd name="connsiteY15" fmla="*/ 472892 h 1112412"/>
                <a:gd name="connsiteX16" fmla="*/ 816712 w 818288"/>
                <a:gd name="connsiteY16" fmla="*/ 111831 h 111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18288" h="1112412">
                  <a:moveTo>
                    <a:pt x="816712" y="111831"/>
                  </a:moveTo>
                  <a:cubicBezTo>
                    <a:pt x="804605" y="35987"/>
                    <a:pt x="735882" y="32070"/>
                    <a:pt x="684252" y="17827"/>
                  </a:cubicBezTo>
                  <a:cubicBezTo>
                    <a:pt x="632622" y="3584"/>
                    <a:pt x="597014" y="2159"/>
                    <a:pt x="558202" y="735"/>
                  </a:cubicBezTo>
                  <a:cubicBezTo>
                    <a:pt x="519390" y="-689"/>
                    <a:pt x="475593" y="-1045"/>
                    <a:pt x="451380" y="9281"/>
                  </a:cubicBezTo>
                  <a:cubicBezTo>
                    <a:pt x="427167" y="19607"/>
                    <a:pt x="431796" y="50586"/>
                    <a:pt x="412924" y="62693"/>
                  </a:cubicBezTo>
                  <a:cubicBezTo>
                    <a:pt x="394052" y="74800"/>
                    <a:pt x="358800" y="82989"/>
                    <a:pt x="338148" y="81921"/>
                  </a:cubicBezTo>
                  <a:cubicBezTo>
                    <a:pt x="317496" y="80853"/>
                    <a:pt x="298268" y="69102"/>
                    <a:pt x="289010" y="56283"/>
                  </a:cubicBezTo>
                  <a:cubicBezTo>
                    <a:pt x="279752" y="43464"/>
                    <a:pt x="297556" y="8213"/>
                    <a:pt x="282601" y="5008"/>
                  </a:cubicBezTo>
                  <a:cubicBezTo>
                    <a:pt x="267646" y="1803"/>
                    <a:pt x="231681" y="10350"/>
                    <a:pt x="199278" y="24237"/>
                  </a:cubicBezTo>
                  <a:cubicBezTo>
                    <a:pt x="166875" y="38124"/>
                    <a:pt x="114532" y="34918"/>
                    <a:pt x="88183" y="88329"/>
                  </a:cubicBezTo>
                  <a:cubicBezTo>
                    <a:pt x="61834" y="141740"/>
                    <a:pt x="54712" y="225774"/>
                    <a:pt x="41181" y="344703"/>
                  </a:cubicBezTo>
                  <a:cubicBezTo>
                    <a:pt x="27650" y="463632"/>
                    <a:pt x="2370" y="676566"/>
                    <a:pt x="6999" y="801904"/>
                  </a:cubicBezTo>
                  <a:cubicBezTo>
                    <a:pt x="11628" y="927242"/>
                    <a:pt x="-36441" y="1076793"/>
                    <a:pt x="68956" y="1096734"/>
                  </a:cubicBezTo>
                  <a:cubicBezTo>
                    <a:pt x="174353" y="1116675"/>
                    <a:pt x="538261" y="1117030"/>
                    <a:pt x="652205" y="1101007"/>
                  </a:cubicBezTo>
                  <a:cubicBezTo>
                    <a:pt x="766149" y="1084984"/>
                    <a:pt x="745854" y="1116674"/>
                    <a:pt x="752619" y="1000594"/>
                  </a:cubicBezTo>
                  <a:cubicBezTo>
                    <a:pt x="759384" y="884514"/>
                    <a:pt x="746210" y="621019"/>
                    <a:pt x="756892" y="472892"/>
                  </a:cubicBezTo>
                  <a:cubicBezTo>
                    <a:pt x="767574" y="324765"/>
                    <a:pt x="828819" y="187675"/>
                    <a:pt x="816712" y="111831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434019C6-E6E3-4C03-BA7A-A68992AF9550}"/>
                </a:ext>
              </a:extLst>
            </p:cNvPr>
            <p:cNvSpPr/>
            <p:nvPr/>
          </p:nvSpPr>
          <p:spPr>
            <a:xfrm rot="15094660">
              <a:off x="6544377" y="3085030"/>
              <a:ext cx="143560" cy="356577"/>
            </a:xfrm>
            <a:custGeom>
              <a:avLst/>
              <a:gdLst>
                <a:gd name="connsiteX0" fmla="*/ 6457 w 165048"/>
                <a:gd name="connsiteY0" fmla="*/ 44808 h 353407"/>
                <a:gd name="connsiteX1" fmla="*/ 61409 w 165048"/>
                <a:gd name="connsiteY1" fmla="*/ 847 h 353407"/>
                <a:gd name="connsiteX2" fmla="*/ 129550 w 165048"/>
                <a:gd name="connsiteY2" fmla="*/ 31620 h 353407"/>
                <a:gd name="connsiteX3" fmla="*/ 155927 w 165048"/>
                <a:gd name="connsiteY3" fmla="*/ 200872 h 353407"/>
                <a:gd name="connsiteX4" fmla="*/ 160323 w 165048"/>
                <a:gd name="connsiteY4" fmla="*/ 306379 h 353407"/>
                <a:gd name="connsiteX5" fmla="*/ 92182 w 165048"/>
                <a:gd name="connsiteY5" fmla="*/ 352539 h 353407"/>
                <a:gd name="connsiteX6" fmla="*/ 15250 w 165048"/>
                <a:gd name="connsiteY6" fmla="*/ 323964 h 353407"/>
                <a:gd name="connsiteX7" fmla="*/ 2061 w 165048"/>
                <a:gd name="connsiteY7" fmla="*/ 183287 h 353407"/>
                <a:gd name="connsiteX8" fmla="*/ 6457 w 165048"/>
                <a:gd name="connsiteY8" fmla="*/ 44808 h 353407"/>
                <a:gd name="connsiteX0" fmla="*/ 6885 w 165476"/>
                <a:gd name="connsiteY0" fmla="*/ 44808 h 352670"/>
                <a:gd name="connsiteX1" fmla="*/ 61837 w 165476"/>
                <a:gd name="connsiteY1" fmla="*/ 847 h 352670"/>
                <a:gd name="connsiteX2" fmla="*/ 129978 w 165476"/>
                <a:gd name="connsiteY2" fmla="*/ 31620 h 352670"/>
                <a:gd name="connsiteX3" fmla="*/ 156355 w 165476"/>
                <a:gd name="connsiteY3" fmla="*/ 200872 h 352670"/>
                <a:gd name="connsiteX4" fmla="*/ 160751 w 165476"/>
                <a:gd name="connsiteY4" fmla="*/ 306379 h 352670"/>
                <a:gd name="connsiteX5" fmla="*/ 92610 w 165476"/>
                <a:gd name="connsiteY5" fmla="*/ 352539 h 352670"/>
                <a:gd name="connsiteX6" fmla="*/ 22273 w 165476"/>
                <a:gd name="connsiteY6" fmla="*/ 315172 h 352670"/>
                <a:gd name="connsiteX7" fmla="*/ 2489 w 165476"/>
                <a:gd name="connsiteY7" fmla="*/ 183287 h 352670"/>
                <a:gd name="connsiteX8" fmla="*/ 6885 w 165476"/>
                <a:gd name="connsiteY8" fmla="*/ 44808 h 352670"/>
                <a:gd name="connsiteX0" fmla="*/ 6885 w 159537"/>
                <a:gd name="connsiteY0" fmla="*/ 44808 h 352733"/>
                <a:gd name="connsiteX1" fmla="*/ 61837 w 159537"/>
                <a:gd name="connsiteY1" fmla="*/ 847 h 352733"/>
                <a:gd name="connsiteX2" fmla="*/ 129978 w 159537"/>
                <a:gd name="connsiteY2" fmla="*/ 31620 h 352733"/>
                <a:gd name="connsiteX3" fmla="*/ 156355 w 159537"/>
                <a:gd name="connsiteY3" fmla="*/ 200872 h 352733"/>
                <a:gd name="connsiteX4" fmla="*/ 151959 w 159537"/>
                <a:gd name="connsiteY4" fmla="*/ 304181 h 352733"/>
                <a:gd name="connsiteX5" fmla="*/ 92610 w 159537"/>
                <a:gd name="connsiteY5" fmla="*/ 352539 h 352733"/>
                <a:gd name="connsiteX6" fmla="*/ 22273 w 159537"/>
                <a:gd name="connsiteY6" fmla="*/ 315172 h 352733"/>
                <a:gd name="connsiteX7" fmla="*/ 2489 w 159537"/>
                <a:gd name="connsiteY7" fmla="*/ 183287 h 352733"/>
                <a:gd name="connsiteX8" fmla="*/ 6885 w 159537"/>
                <a:gd name="connsiteY8" fmla="*/ 44808 h 352733"/>
                <a:gd name="connsiteX0" fmla="*/ 6885 w 156440"/>
                <a:gd name="connsiteY0" fmla="*/ 44449 h 352374"/>
                <a:gd name="connsiteX1" fmla="*/ 61837 w 156440"/>
                <a:gd name="connsiteY1" fmla="*/ 488 h 352374"/>
                <a:gd name="connsiteX2" fmla="*/ 129978 w 156440"/>
                <a:gd name="connsiteY2" fmla="*/ 31261 h 352374"/>
                <a:gd name="connsiteX3" fmla="*/ 149760 w 156440"/>
                <a:gd name="connsiteY3" fmla="*/ 171938 h 352374"/>
                <a:gd name="connsiteX4" fmla="*/ 151959 w 156440"/>
                <a:gd name="connsiteY4" fmla="*/ 303822 h 352374"/>
                <a:gd name="connsiteX5" fmla="*/ 92610 w 156440"/>
                <a:gd name="connsiteY5" fmla="*/ 352180 h 352374"/>
                <a:gd name="connsiteX6" fmla="*/ 22273 w 156440"/>
                <a:gd name="connsiteY6" fmla="*/ 314813 h 352374"/>
                <a:gd name="connsiteX7" fmla="*/ 2489 w 156440"/>
                <a:gd name="connsiteY7" fmla="*/ 182928 h 352374"/>
                <a:gd name="connsiteX8" fmla="*/ 6885 w 156440"/>
                <a:gd name="connsiteY8" fmla="*/ 44449 h 352374"/>
                <a:gd name="connsiteX0" fmla="*/ 6885 w 153367"/>
                <a:gd name="connsiteY0" fmla="*/ 44449 h 352607"/>
                <a:gd name="connsiteX1" fmla="*/ 61837 w 153367"/>
                <a:gd name="connsiteY1" fmla="*/ 488 h 352607"/>
                <a:gd name="connsiteX2" fmla="*/ 129978 w 153367"/>
                <a:gd name="connsiteY2" fmla="*/ 31261 h 352607"/>
                <a:gd name="connsiteX3" fmla="*/ 149760 w 153367"/>
                <a:gd name="connsiteY3" fmla="*/ 171938 h 352607"/>
                <a:gd name="connsiteX4" fmla="*/ 147562 w 153367"/>
                <a:gd name="connsiteY4" fmla="*/ 297228 h 352607"/>
                <a:gd name="connsiteX5" fmla="*/ 92610 w 153367"/>
                <a:gd name="connsiteY5" fmla="*/ 352180 h 352607"/>
                <a:gd name="connsiteX6" fmla="*/ 22273 w 153367"/>
                <a:gd name="connsiteY6" fmla="*/ 314813 h 352607"/>
                <a:gd name="connsiteX7" fmla="*/ 2489 w 153367"/>
                <a:gd name="connsiteY7" fmla="*/ 182928 h 352607"/>
                <a:gd name="connsiteX8" fmla="*/ 6885 w 153367"/>
                <a:gd name="connsiteY8" fmla="*/ 44449 h 352607"/>
                <a:gd name="connsiteX0" fmla="*/ 7178 w 153660"/>
                <a:gd name="connsiteY0" fmla="*/ 44449 h 352310"/>
                <a:gd name="connsiteX1" fmla="*/ 62130 w 153660"/>
                <a:gd name="connsiteY1" fmla="*/ 488 h 352310"/>
                <a:gd name="connsiteX2" fmla="*/ 130271 w 153660"/>
                <a:gd name="connsiteY2" fmla="*/ 31261 h 352310"/>
                <a:gd name="connsiteX3" fmla="*/ 150053 w 153660"/>
                <a:gd name="connsiteY3" fmla="*/ 171938 h 352310"/>
                <a:gd name="connsiteX4" fmla="*/ 147855 w 153660"/>
                <a:gd name="connsiteY4" fmla="*/ 297228 h 352310"/>
                <a:gd name="connsiteX5" fmla="*/ 92903 w 153660"/>
                <a:gd name="connsiteY5" fmla="*/ 352180 h 352310"/>
                <a:gd name="connsiteX6" fmla="*/ 26962 w 153660"/>
                <a:gd name="connsiteY6" fmla="*/ 308219 h 352310"/>
                <a:gd name="connsiteX7" fmla="*/ 2782 w 153660"/>
                <a:gd name="connsiteY7" fmla="*/ 182928 h 352310"/>
                <a:gd name="connsiteX8" fmla="*/ 7178 w 153660"/>
                <a:gd name="connsiteY8" fmla="*/ 44449 h 352310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82928 h 341473"/>
                <a:gd name="connsiteX8" fmla="*/ 7178 w 153958"/>
                <a:gd name="connsiteY8" fmla="*/ 44449 h 341473"/>
                <a:gd name="connsiteX0" fmla="*/ 5932 w 152712"/>
                <a:gd name="connsiteY0" fmla="*/ 44449 h 341473"/>
                <a:gd name="connsiteX1" fmla="*/ 60884 w 152712"/>
                <a:gd name="connsiteY1" fmla="*/ 488 h 341473"/>
                <a:gd name="connsiteX2" fmla="*/ 129025 w 152712"/>
                <a:gd name="connsiteY2" fmla="*/ 31261 h 341473"/>
                <a:gd name="connsiteX3" fmla="*/ 148807 w 152712"/>
                <a:gd name="connsiteY3" fmla="*/ 171938 h 341473"/>
                <a:gd name="connsiteX4" fmla="*/ 146609 w 152712"/>
                <a:gd name="connsiteY4" fmla="*/ 297228 h 341473"/>
                <a:gd name="connsiteX5" fmla="*/ 87260 w 152712"/>
                <a:gd name="connsiteY5" fmla="*/ 341190 h 341473"/>
                <a:gd name="connsiteX6" fmla="*/ 25716 w 152712"/>
                <a:gd name="connsiteY6" fmla="*/ 308219 h 341473"/>
                <a:gd name="connsiteX7" fmla="*/ 3734 w 152712"/>
                <a:gd name="connsiteY7" fmla="*/ 169740 h 341473"/>
                <a:gd name="connsiteX8" fmla="*/ 5932 w 152712"/>
                <a:gd name="connsiteY8" fmla="*/ 44449 h 341473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69740 h 341473"/>
                <a:gd name="connsiteX8" fmla="*/ 7178 w 153958"/>
                <a:gd name="connsiteY8" fmla="*/ 44449 h 341473"/>
                <a:gd name="connsiteX0" fmla="*/ 6886 w 153666"/>
                <a:gd name="connsiteY0" fmla="*/ 44449 h 341196"/>
                <a:gd name="connsiteX1" fmla="*/ 61838 w 153666"/>
                <a:gd name="connsiteY1" fmla="*/ 488 h 341196"/>
                <a:gd name="connsiteX2" fmla="*/ 129979 w 153666"/>
                <a:gd name="connsiteY2" fmla="*/ 31261 h 341196"/>
                <a:gd name="connsiteX3" fmla="*/ 149761 w 153666"/>
                <a:gd name="connsiteY3" fmla="*/ 171938 h 341196"/>
                <a:gd name="connsiteX4" fmla="*/ 147563 w 153666"/>
                <a:gd name="connsiteY4" fmla="*/ 297228 h 341196"/>
                <a:gd name="connsiteX5" fmla="*/ 88214 w 153666"/>
                <a:gd name="connsiteY5" fmla="*/ 341190 h 341196"/>
                <a:gd name="connsiteX6" fmla="*/ 22274 w 153666"/>
                <a:gd name="connsiteY6" fmla="*/ 295031 h 341196"/>
                <a:gd name="connsiteX7" fmla="*/ 2490 w 153666"/>
                <a:gd name="connsiteY7" fmla="*/ 169740 h 341196"/>
                <a:gd name="connsiteX8" fmla="*/ 6886 w 153666"/>
                <a:gd name="connsiteY8" fmla="*/ 44449 h 341196"/>
                <a:gd name="connsiteX0" fmla="*/ 6886 w 152380"/>
                <a:gd name="connsiteY0" fmla="*/ 44449 h 341216"/>
                <a:gd name="connsiteX1" fmla="*/ 61838 w 152380"/>
                <a:gd name="connsiteY1" fmla="*/ 488 h 341216"/>
                <a:gd name="connsiteX2" fmla="*/ 129979 w 152380"/>
                <a:gd name="connsiteY2" fmla="*/ 31261 h 341216"/>
                <a:gd name="connsiteX3" fmla="*/ 149761 w 152380"/>
                <a:gd name="connsiteY3" fmla="*/ 171938 h 341216"/>
                <a:gd name="connsiteX4" fmla="*/ 145365 w 152380"/>
                <a:gd name="connsiteY4" fmla="*/ 299426 h 341216"/>
                <a:gd name="connsiteX5" fmla="*/ 88214 w 152380"/>
                <a:gd name="connsiteY5" fmla="*/ 341190 h 341216"/>
                <a:gd name="connsiteX6" fmla="*/ 22274 w 152380"/>
                <a:gd name="connsiteY6" fmla="*/ 295031 h 341216"/>
                <a:gd name="connsiteX7" fmla="*/ 2490 w 152380"/>
                <a:gd name="connsiteY7" fmla="*/ 169740 h 341216"/>
                <a:gd name="connsiteX8" fmla="*/ 6886 w 152380"/>
                <a:gd name="connsiteY8" fmla="*/ 44449 h 341216"/>
                <a:gd name="connsiteX0" fmla="*/ 6886 w 152646"/>
                <a:gd name="connsiteY0" fmla="*/ 44449 h 339021"/>
                <a:gd name="connsiteX1" fmla="*/ 61838 w 152646"/>
                <a:gd name="connsiteY1" fmla="*/ 488 h 339021"/>
                <a:gd name="connsiteX2" fmla="*/ 129979 w 152646"/>
                <a:gd name="connsiteY2" fmla="*/ 31261 h 339021"/>
                <a:gd name="connsiteX3" fmla="*/ 149761 w 152646"/>
                <a:gd name="connsiteY3" fmla="*/ 171938 h 339021"/>
                <a:gd name="connsiteX4" fmla="*/ 145365 w 152646"/>
                <a:gd name="connsiteY4" fmla="*/ 299426 h 339021"/>
                <a:gd name="connsiteX5" fmla="*/ 83818 w 152646"/>
                <a:gd name="connsiteY5" fmla="*/ 338991 h 339021"/>
                <a:gd name="connsiteX6" fmla="*/ 22274 w 152646"/>
                <a:gd name="connsiteY6" fmla="*/ 295031 h 339021"/>
                <a:gd name="connsiteX7" fmla="*/ 2490 w 152646"/>
                <a:gd name="connsiteY7" fmla="*/ 169740 h 339021"/>
                <a:gd name="connsiteX8" fmla="*/ 6886 w 152646"/>
                <a:gd name="connsiteY8" fmla="*/ 44449 h 339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2646" h="339021">
                  <a:moveTo>
                    <a:pt x="6886" y="44449"/>
                  </a:moveTo>
                  <a:cubicBezTo>
                    <a:pt x="16777" y="16240"/>
                    <a:pt x="41323" y="2686"/>
                    <a:pt x="61838" y="488"/>
                  </a:cubicBezTo>
                  <a:cubicBezTo>
                    <a:pt x="82354" y="-1710"/>
                    <a:pt x="115325" y="2686"/>
                    <a:pt x="129979" y="31261"/>
                  </a:cubicBezTo>
                  <a:cubicBezTo>
                    <a:pt x="144633" y="59836"/>
                    <a:pt x="147197" y="127244"/>
                    <a:pt x="149761" y="171938"/>
                  </a:cubicBezTo>
                  <a:cubicBezTo>
                    <a:pt x="152325" y="216632"/>
                    <a:pt x="156355" y="271584"/>
                    <a:pt x="145365" y="299426"/>
                  </a:cubicBezTo>
                  <a:cubicBezTo>
                    <a:pt x="134375" y="327268"/>
                    <a:pt x="104333" y="339723"/>
                    <a:pt x="83818" y="338991"/>
                  </a:cubicBezTo>
                  <a:cubicBezTo>
                    <a:pt x="63303" y="338259"/>
                    <a:pt x="37294" y="323240"/>
                    <a:pt x="22274" y="295031"/>
                  </a:cubicBezTo>
                  <a:cubicBezTo>
                    <a:pt x="7254" y="266822"/>
                    <a:pt x="5055" y="211504"/>
                    <a:pt x="2490" y="169740"/>
                  </a:cubicBezTo>
                  <a:cubicBezTo>
                    <a:pt x="-75" y="127976"/>
                    <a:pt x="-3005" y="72658"/>
                    <a:pt x="6886" y="44449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E3CFD9D5-E61A-43AF-BA28-BA82E6F22BD4}"/>
                </a:ext>
              </a:extLst>
            </p:cNvPr>
            <p:cNvSpPr/>
            <p:nvPr/>
          </p:nvSpPr>
          <p:spPr>
            <a:xfrm rot="14685398" flipH="1">
              <a:off x="6876857" y="2763474"/>
              <a:ext cx="197568" cy="623311"/>
            </a:xfrm>
            <a:custGeom>
              <a:avLst/>
              <a:gdLst>
                <a:gd name="connsiteX0" fmla="*/ 63868 w 187016"/>
                <a:gd name="connsiteY0" fmla="*/ 62019 h 502838"/>
                <a:gd name="connsiteX1" fmla="*/ 86420 w 187016"/>
                <a:gd name="connsiteY1" fmla="*/ 512 h 502838"/>
                <a:gd name="connsiteX2" fmla="*/ 168429 w 187016"/>
                <a:gd name="connsiteY2" fmla="*/ 47667 h 502838"/>
                <a:gd name="connsiteX3" fmla="*/ 156128 w 187016"/>
                <a:gd name="connsiteY3" fmla="*/ 271142 h 502838"/>
                <a:gd name="connsiteX4" fmla="*/ 186881 w 187016"/>
                <a:gd name="connsiteY4" fmla="*/ 412607 h 502838"/>
                <a:gd name="connsiteX5" fmla="*/ 141776 w 187016"/>
                <a:gd name="connsiteY5" fmla="*/ 363402 h 502838"/>
                <a:gd name="connsiteX6" fmla="*/ 162278 w 187016"/>
                <a:gd name="connsiteY6" fmla="*/ 490516 h 502838"/>
                <a:gd name="connsiteX7" fmla="*/ 117173 w 187016"/>
                <a:gd name="connsiteY7" fmla="*/ 394155 h 502838"/>
                <a:gd name="connsiteX8" fmla="*/ 113073 w 187016"/>
                <a:gd name="connsiteY8" fmla="*/ 502817 h 502838"/>
                <a:gd name="connsiteX9" fmla="*/ 86420 w 187016"/>
                <a:gd name="connsiteY9" fmla="*/ 404406 h 502838"/>
                <a:gd name="connsiteX10" fmla="*/ 59767 w 187016"/>
                <a:gd name="connsiteY10" fmla="*/ 500767 h 502838"/>
                <a:gd name="connsiteX11" fmla="*/ 53616 w 187016"/>
                <a:gd name="connsiteY11" fmla="*/ 402356 h 502838"/>
                <a:gd name="connsiteX12" fmla="*/ 311 w 187016"/>
                <a:gd name="connsiteY12" fmla="*/ 433109 h 502838"/>
                <a:gd name="connsiteX13" fmla="*/ 33114 w 187016"/>
                <a:gd name="connsiteY13" fmla="*/ 355201 h 502838"/>
                <a:gd name="connsiteX14" fmla="*/ 63868 w 187016"/>
                <a:gd name="connsiteY14" fmla="*/ 303945 h 502838"/>
                <a:gd name="connsiteX15" fmla="*/ 63868 w 187016"/>
                <a:gd name="connsiteY15" fmla="*/ 62019 h 502838"/>
                <a:gd name="connsiteX0" fmla="*/ 63868 w 187016"/>
                <a:gd name="connsiteY0" fmla="*/ 63996 h 504815"/>
                <a:gd name="connsiteX1" fmla="*/ 113073 w 187016"/>
                <a:gd name="connsiteY1" fmla="*/ 439 h 504815"/>
                <a:gd name="connsiteX2" fmla="*/ 168429 w 187016"/>
                <a:gd name="connsiteY2" fmla="*/ 49644 h 504815"/>
                <a:gd name="connsiteX3" fmla="*/ 156128 w 187016"/>
                <a:gd name="connsiteY3" fmla="*/ 273119 h 504815"/>
                <a:gd name="connsiteX4" fmla="*/ 186881 w 187016"/>
                <a:gd name="connsiteY4" fmla="*/ 414584 h 504815"/>
                <a:gd name="connsiteX5" fmla="*/ 141776 w 187016"/>
                <a:gd name="connsiteY5" fmla="*/ 365379 h 504815"/>
                <a:gd name="connsiteX6" fmla="*/ 162278 w 187016"/>
                <a:gd name="connsiteY6" fmla="*/ 492493 h 504815"/>
                <a:gd name="connsiteX7" fmla="*/ 117173 w 187016"/>
                <a:gd name="connsiteY7" fmla="*/ 396132 h 504815"/>
                <a:gd name="connsiteX8" fmla="*/ 113073 w 187016"/>
                <a:gd name="connsiteY8" fmla="*/ 504794 h 504815"/>
                <a:gd name="connsiteX9" fmla="*/ 86420 w 187016"/>
                <a:gd name="connsiteY9" fmla="*/ 406383 h 504815"/>
                <a:gd name="connsiteX10" fmla="*/ 59767 w 187016"/>
                <a:gd name="connsiteY10" fmla="*/ 502744 h 504815"/>
                <a:gd name="connsiteX11" fmla="*/ 53616 w 187016"/>
                <a:gd name="connsiteY11" fmla="*/ 404333 h 504815"/>
                <a:gd name="connsiteX12" fmla="*/ 311 w 187016"/>
                <a:gd name="connsiteY12" fmla="*/ 435086 h 504815"/>
                <a:gd name="connsiteX13" fmla="*/ 33114 w 187016"/>
                <a:gd name="connsiteY13" fmla="*/ 357178 h 504815"/>
                <a:gd name="connsiteX14" fmla="*/ 63868 w 187016"/>
                <a:gd name="connsiteY14" fmla="*/ 305922 h 504815"/>
                <a:gd name="connsiteX15" fmla="*/ 63868 w 187016"/>
                <a:gd name="connsiteY15" fmla="*/ 63996 h 504815"/>
                <a:gd name="connsiteX0" fmla="*/ 57718 w 187016"/>
                <a:gd name="connsiteY0" fmla="*/ 53366 h 504437"/>
                <a:gd name="connsiteX1" fmla="*/ 113073 w 187016"/>
                <a:gd name="connsiteY1" fmla="*/ 61 h 504437"/>
                <a:gd name="connsiteX2" fmla="*/ 168429 w 187016"/>
                <a:gd name="connsiteY2" fmla="*/ 49266 h 504437"/>
                <a:gd name="connsiteX3" fmla="*/ 156128 w 187016"/>
                <a:gd name="connsiteY3" fmla="*/ 272741 h 504437"/>
                <a:gd name="connsiteX4" fmla="*/ 186881 w 187016"/>
                <a:gd name="connsiteY4" fmla="*/ 414206 h 504437"/>
                <a:gd name="connsiteX5" fmla="*/ 141776 w 187016"/>
                <a:gd name="connsiteY5" fmla="*/ 365001 h 504437"/>
                <a:gd name="connsiteX6" fmla="*/ 162278 w 187016"/>
                <a:gd name="connsiteY6" fmla="*/ 492115 h 504437"/>
                <a:gd name="connsiteX7" fmla="*/ 117173 w 187016"/>
                <a:gd name="connsiteY7" fmla="*/ 395754 h 504437"/>
                <a:gd name="connsiteX8" fmla="*/ 113073 w 187016"/>
                <a:gd name="connsiteY8" fmla="*/ 504416 h 504437"/>
                <a:gd name="connsiteX9" fmla="*/ 86420 w 187016"/>
                <a:gd name="connsiteY9" fmla="*/ 406005 h 504437"/>
                <a:gd name="connsiteX10" fmla="*/ 59767 w 187016"/>
                <a:gd name="connsiteY10" fmla="*/ 502366 h 504437"/>
                <a:gd name="connsiteX11" fmla="*/ 53616 w 187016"/>
                <a:gd name="connsiteY11" fmla="*/ 403955 h 504437"/>
                <a:gd name="connsiteX12" fmla="*/ 311 w 187016"/>
                <a:gd name="connsiteY12" fmla="*/ 434708 h 504437"/>
                <a:gd name="connsiteX13" fmla="*/ 33114 w 187016"/>
                <a:gd name="connsiteY13" fmla="*/ 356800 h 504437"/>
                <a:gd name="connsiteX14" fmla="*/ 63868 w 187016"/>
                <a:gd name="connsiteY14" fmla="*/ 305544 h 504437"/>
                <a:gd name="connsiteX15" fmla="*/ 57718 w 187016"/>
                <a:gd name="connsiteY15" fmla="*/ 53366 h 5044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9767 w 189311"/>
                <a:gd name="connsiteY10" fmla="*/ 5028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57718 w 189311"/>
                <a:gd name="connsiteY0" fmla="*/ 53866 h 504917"/>
                <a:gd name="connsiteX1" fmla="*/ 113073 w 189311"/>
                <a:gd name="connsiteY1" fmla="*/ 561 h 504917"/>
                <a:gd name="connsiteX2" fmla="*/ 170479 w 189311"/>
                <a:gd name="connsiteY2" fmla="*/ 43615 h 504917"/>
                <a:gd name="connsiteX3" fmla="*/ 156128 w 189311"/>
                <a:gd name="connsiteY3" fmla="*/ 273241 h 504917"/>
                <a:gd name="connsiteX4" fmla="*/ 186881 w 189311"/>
                <a:gd name="connsiteY4" fmla="*/ 414706 h 504917"/>
                <a:gd name="connsiteX5" fmla="*/ 141776 w 189311"/>
                <a:gd name="connsiteY5" fmla="*/ 365501 h 504917"/>
                <a:gd name="connsiteX6" fmla="*/ 162278 w 189311"/>
                <a:gd name="connsiteY6" fmla="*/ 492615 h 504917"/>
                <a:gd name="connsiteX7" fmla="*/ 117173 w 189311"/>
                <a:gd name="connsiteY7" fmla="*/ 396254 h 504917"/>
                <a:gd name="connsiteX8" fmla="*/ 113073 w 189311"/>
                <a:gd name="connsiteY8" fmla="*/ 504916 h 504917"/>
                <a:gd name="connsiteX9" fmla="*/ 86420 w 189311"/>
                <a:gd name="connsiteY9" fmla="*/ 406505 h 504917"/>
                <a:gd name="connsiteX10" fmla="*/ 70019 w 189311"/>
                <a:gd name="connsiteY10" fmla="*/ 504917 h 504917"/>
                <a:gd name="connsiteX11" fmla="*/ 53616 w 189311"/>
                <a:gd name="connsiteY11" fmla="*/ 404455 h 504917"/>
                <a:gd name="connsiteX12" fmla="*/ 311 w 189311"/>
                <a:gd name="connsiteY12" fmla="*/ 435208 h 504917"/>
                <a:gd name="connsiteX13" fmla="*/ 33114 w 189311"/>
                <a:gd name="connsiteY13" fmla="*/ 357300 h 504917"/>
                <a:gd name="connsiteX14" fmla="*/ 63868 w 189311"/>
                <a:gd name="connsiteY14" fmla="*/ 306044 h 504917"/>
                <a:gd name="connsiteX15" fmla="*/ 57718 w 189311"/>
                <a:gd name="connsiteY15" fmla="*/ 53866 h 504917"/>
                <a:gd name="connsiteX0" fmla="*/ 57718 w 189311"/>
                <a:gd name="connsiteY0" fmla="*/ 53866 h 504958"/>
                <a:gd name="connsiteX1" fmla="*/ 113073 w 189311"/>
                <a:gd name="connsiteY1" fmla="*/ 561 h 504958"/>
                <a:gd name="connsiteX2" fmla="*/ 170479 w 189311"/>
                <a:gd name="connsiteY2" fmla="*/ 43615 h 504958"/>
                <a:gd name="connsiteX3" fmla="*/ 156128 w 189311"/>
                <a:gd name="connsiteY3" fmla="*/ 273241 h 504958"/>
                <a:gd name="connsiteX4" fmla="*/ 186881 w 189311"/>
                <a:gd name="connsiteY4" fmla="*/ 414706 h 504958"/>
                <a:gd name="connsiteX5" fmla="*/ 141776 w 189311"/>
                <a:gd name="connsiteY5" fmla="*/ 365501 h 504958"/>
                <a:gd name="connsiteX6" fmla="*/ 162278 w 189311"/>
                <a:gd name="connsiteY6" fmla="*/ 492615 h 504958"/>
                <a:gd name="connsiteX7" fmla="*/ 117173 w 189311"/>
                <a:gd name="connsiteY7" fmla="*/ 396254 h 504958"/>
                <a:gd name="connsiteX8" fmla="*/ 113073 w 189311"/>
                <a:gd name="connsiteY8" fmla="*/ 504916 h 504958"/>
                <a:gd name="connsiteX9" fmla="*/ 86420 w 189311"/>
                <a:gd name="connsiteY9" fmla="*/ 406505 h 504958"/>
                <a:gd name="connsiteX10" fmla="*/ 70019 w 189311"/>
                <a:gd name="connsiteY10" fmla="*/ 504917 h 504958"/>
                <a:gd name="connsiteX11" fmla="*/ 53616 w 189311"/>
                <a:gd name="connsiteY11" fmla="*/ 404455 h 504958"/>
                <a:gd name="connsiteX12" fmla="*/ 311 w 189311"/>
                <a:gd name="connsiteY12" fmla="*/ 435208 h 504958"/>
                <a:gd name="connsiteX13" fmla="*/ 33114 w 189311"/>
                <a:gd name="connsiteY13" fmla="*/ 357300 h 504958"/>
                <a:gd name="connsiteX14" fmla="*/ 63868 w 189311"/>
                <a:gd name="connsiteY14" fmla="*/ 306044 h 504958"/>
                <a:gd name="connsiteX15" fmla="*/ 57718 w 189311"/>
                <a:gd name="connsiteY15" fmla="*/ 53866 h 504958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5667 w 189311"/>
                <a:gd name="connsiteY10" fmla="*/ 4987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62647 w 194240"/>
                <a:gd name="connsiteY0" fmla="*/ 53866 h 504916"/>
                <a:gd name="connsiteX1" fmla="*/ 118002 w 194240"/>
                <a:gd name="connsiteY1" fmla="*/ 561 h 504916"/>
                <a:gd name="connsiteX2" fmla="*/ 175408 w 194240"/>
                <a:gd name="connsiteY2" fmla="*/ 43615 h 504916"/>
                <a:gd name="connsiteX3" fmla="*/ 161057 w 194240"/>
                <a:gd name="connsiteY3" fmla="*/ 273241 h 504916"/>
                <a:gd name="connsiteX4" fmla="*/ 191810 w 194240"/>
                <a:gd name="connsiteY4" fmla="*/ 414706 h 504916"/>
                <a:gd name="connsiteX5" fmla="*/ 146705 w 194240"/>
                <a:gd name="connsiteY5" fmla="*/ 365501 h 504916"/>
                <a:gd name="connsiteX6" fmla="*/ 167207 w 194240"/>
                <a:gd name="connsiteY6" fmla="*/ 492615 h 504916"/>
                <a:gd name="connsiteX7" fmla="*/ 122102 w 194240"/>
                <a:gd name="connsiteY7" fmla="*/ 396254 h 504916"/>
                <a:gd name="connsiteX8" fmla="*/ 118002 w 194240"/>
                <a:gd name="connsiteY8" fmla="*/ 504916 h 504916"/>
                <a:gd name="connsiteX9" fmla="*/ 91349 w 194240"/>
                <a:gd name="connsiteY9" fmla="*/ 406505 h 504916"/>
                <a:gd name="connsiteX10" fmla="*/ 60596 w 194240"/>
                <a:gd name="connsiteY10" fmla="*/ 498766 h 504916"/>
                <a:gd name="connsiteX11" fmla="*/ 58545 w 194240"/>
                <a:gd name="connsiteY11" fmla="*/ 404455 h 504916"/>
                <a:gd name="connsiteX12" fmla="*/ 5240 w 194240"/>
                <a:gd name="connsiteY12" fmla="*/ 435208 h 504916"/>
                <a:gd name="connsiteX13" fmla="*/ 38043 w 194240"/>
                <a:gd name="connsiteY13" fmla="*/ 357300 h 504916"/>
                <a:gd name="connsiteX14" fmla="*/ 68797 w 194240"/>
                <a:gd name="connsiteY14" fmla="*/ 306044 h 504916"/>
                <a:gd name="connsiteX15" fmla="*/ 62647 w 194240"/>
                <a:gd name="connsiteY15" fmla="*/ 53866 h 504916"/>
                <a:gd name="connsiteX0" fmla="*/ 55316 w 186909"/>
                <a:gd name="connsiteY0" fmla="*/ 53866 h 504916"/>
                <a:gd name="connsiteX1" fmla="*/ 110671 w 186909"/>
                <a:gd name="connsiteY1" fmla="*/ 561 h 504916"/>
                <a:gd name="connsiteX2" fmla="*/ 168077 w 186909"/>
                <a:gd name="connsiteY2" fmla="*/ 43615 h 504916"/>
                <a:gd name="connsiteX3" fmla="*/ 153726 w 186909"/>
                <a:gd name="connsiteY3" fmla="*/ 273241 h 504916"/>
                <a:gd name="connsiteX4" fmla="*/ 184479 w 186909"/>
                <a:gd name="connsiteY4" fmla="*/ 414706 h 504916"/>
                <a:gd name="connsiteX5" fmla="*/ 139374 w 186909"/>
                <a:gd name="connsiteY5" fmla="*/ 365501 h 504916"/>
                <a:gd name="connsiteX6" fmla="*/ 159876 w 186909"/>
                <a:gd name="connsiteY6" fmla="*/ 492615 h 504916"/>
                <a:gd name="connsiteX7" fmla="*/ 114771 w 186909"/>
                <a:gd name="connsiteY7" fmla="*/ 396254 h 504916"/>
                <a:gd name="connsiteX8" fmla="*/ 110671 w 186909"/>
                <a:gd name="connsiteY8" fmla="*/ 504916 h 504916"/>
                <a:gd name="connsiteX9" fmla="*/ 84018 w 186909"/>
                <a:gd name="connsiteY9" fmla="*/ 406505 h 504916"/>
                <a:gd name="connsiteX10" fmla="*/ 53265 w 186909"/>
                <a:gd name="connsiteY10" fmla="*/ 498766 h 504916"/>
                <a:gd name="connsiteX11" fmla="*/ 51214 w 186909"/>
                <a:gd name="connsiteY11" fmla="*/ 404455 h 504916"/>
                <a:gd name="connsiteX12" fmla="*/ 6110 w 186909"/>
                <a:gd name="connsiteY12" fmla="*/ 420856 h 504916"/>
                <a:gd name="connsiteX13" fmla="*/ 30712 w 186909"/>
                <a:gd name="connsiteY13" fmla="*/ 357300 h 504916"/>
                <a:gd name="connsiteX14" fmla="*/ 61466 w 186909"/>
                <a:gd name="connsiteY14" fmla="*/ 306044 h 504916"/>
                <a:gd name="connsiteX15" fmla="*/ 55316 w 186909"/>
                <a:gd name="connsiteY15" fmla="*/ 53866 h 504916"/>
                <a:gd name="connsiteX0" fmla="*/ 49504 w 181097"/>
                <a:gd name="connsiteY0" fmla="*/ 53866 h 504916"/>
                <a:gd name="connsiteX1" fmla="*/ 104859 w 181097"/>
                <a:gd name="connsiteY1" fmla="*/ 561 h 504916"/>
                <a:gd name="connsiteX2" fmla="*/ 162265 w 181097"/>
                <a:gd name="connsiteY2" fmla="*/ 43615 h 504916"/>
                <a:gd name="connsiteX3" fmla="*/ 147914 w 181097"/>
                <a:gd name="connsiteY3" fmla="*/ 273241 h 504916"/>
                <a:gd name="connsiteX4" fmla="*/ 178667 w 181097"/>
                <a:gd name="connsiteY4" fmla="*/ 414706 h 504916"/>
                <a:gd name="connsiteX5" fmla="*/ 133562 w 181097"/>
                <a:gd name="connsiteY5" fmla="*/ 365501 h 504916"/>
                <a:gd name="connsiteX6" fmla="*/ 154064 w 181097"/>
                <a:gd name="connsiteY6" fmla="*/ 492615 h 504916"/>
                <a:gd name="connsiteX7" fmla="*/ 108959 w 181097"/>
                <a:gd name="connsiteY7" fmla="*/ 396254 h 504916"/>
                <a:gd name="connsiteX8" fmla="*/ 104859 w 181097"/>
                <a:gd name="connsiteY8" fmla="*/ 504916 h 504916"/>
                <a:gd name="connsiteX9" fmla="*/ 78206 w 181097"/>
                <a:gd name="connsiteY9" fmla="*/ 406505 h 504916"/>
                <a:gd name="connsiteX10" fmla="*/ 47453 w 181097"/>
                <a:gd name="connsiteY10" fmla="*/ 498766 h 504916"/>
                <a:gd name="connsiteX11" fmla="*/ 41301 w 181097"/>
                <a:gd name="connsiteY11" fmla="*/ 400354 h 504916"/>
                <a:gd name="connsiteX12" fmla="*/ 298 w 181097"/>
                <a:gd name="connsiteY12" fmla="*/ 420856 h 504916"/>
                <a:gd name="connsiteX13" fmla="*/ 24900 w 181097"/>
                <a:gd name="connsiteY13" fmla="*/ 357300 h 504916"/>
                <a:gd name="connsiteX14" fmla="*/ 55654 w 181097"/>
                <a:gd name="connsiteY14" fmla="*/ 306044 h 504916"/>
                <a:gd name="connsiteX15" fmla="*/ 49504 w 181097"/>
                <a:gd name="connsiteY15" fmla="*/ 53866 h 504916"/>
                <a:gd name="connsiteX0" fmla="*/ 52664 w 184257"/>
                <a:gd name="connsiteY0" fmla="*/ 53866 h 504916"/>
                <a:gd name="connsiteX1" fmla="*/ 108019 w 184257"/>
                <a:gd name="connsiteY1" fmla="*/ 561 h 504916"/>
                <a:gd name="connsiteX2" fmla="*/ 165425 w 184257"/>
                <a:gd name="connsiteY2" fmla="*/ 43615 h 504916"/>
                <a:gd name="connsiteX3" fmla="*/ 151074 w 184257"/>
                <a:gd name="connsiteY3" fmla="*/ 273241 h 504916"/>
                <a:gd name="connsiteX4" fmla="*/ 181827 w 184257"/>
                <a:gd name="connsiteY4" fmla="*/ 414706 h 504916"/>
                <a:gd name="connsiteX5" fmla="*/ 136722 w 184257"/>
                <a:gd name="connsiteY5" fmla="*/ 365501 h 504916"/>
                <a:gd name="connsiteX6" fmla="*/ 157224 w 184257"/>
                <a:gd name="connsiteY6" fmla="*/ 492615 h 504916"/>
                <a:gd name="connsiteX7" fmla="*/ 112119 w 184257"/>
                <a:gd name="connsiteY7" fmla="*/ 396254 h 504916"/>
                <a:gd name="connsiteX8" fmla="*/ 108019 w 184257"/>
                <a:gd name="connsiteY8" fmla="*/ 504916 h 504916"/>
                <a:gd name="connsiteX9" fmla="*/ 81366 w 184257"/>
                <a:gd name="connsiteY9" fmla="*/ 406505 h 504916"/>
                <a:gd name="connsiteX10" fmla="*/ 50613 w 184257"/>
                <a:gd name="connsiteY10" fmla="*/ 498766 h 504916"/>
                <a:gd name="connsiteX11" fmla="*/ 44461 w 184257"/>
                <a:gd name="connsiteY11" fmla="*/ 400354 h 504916"/>
                <a:gd name="connsiteX12" fmla="*/ 3458 w 184257"/>
                <a:gd name="connsiteY12" fmla="*/ 420856 h 504916"/>
                <a:gd name="connsiteX13" fmla="*/ 28060 w 184257"/>
                <a:gd name="connsiteY13" fmla="*/ 357300 h 504916"/>
                <a:gd name="connsiteX14" fmla="*/ 58814 w 184257"/>
                <a:gd name="connsiteY14" fmla="*/ 306044 h 504916"/>
                <a:gd name="connsiteX15" fmla="*/ 52664 w 184257"/>
                <a:gd name="connsiteY15" fmla="*/ 53866 h 504916"/>
                <a:gd name="connsiteX0" fmla="*/ 52664 w 181873"/>
                <a:gd name="connsiteY0" fmla="*/ 53866 h 504916"/>
                <a:gd name="connsiteX1" fmla="*/ 108019 w 181873"/>
                <a:gd name="connsiteY1" fmla="*/ 561 h 504916"/>
                <a:gd name="connsiteX2" fmla="*/ 165425 w 181873"/>
                <a:gd name="connsiteY2" fmla="*/ 43615 h 504916"/>
                <a:gd name="connsiteX3" fmla="*/ 151074 w 181873"/>
                <a:gd name="connsiteY3" fmla="*/ 273241 h 504916"/>
                <a:gd name="connsiteX4" fmla="*/ 181827 w 181873"/>
                <a:gd name="connsiteY4" fmla="*/ 414706 h 504916"/>
                <a:gd name="connsiteX5" fmla="*/ 142873 w 181873"/>
                <a:gd name="connsiteY5" fmla="*/ 377802 h 504916"/>
                <a:gd name="connsiteX6" fmla="*/ 157224 w 181873"/>
                <a:gd name="connsiteY6" fmla="*/ 492615 h 504916"/>
                <a:gd name="connsiteX7" fmla="*/ 112119 w 181873"/>
                <a:gd name="connsiteY7" fmla="*/ 396254 h 504916"/>
                <a:gd name="connsiteX8" fmla="*/ 108019 w 181873"/>
                <a:gd name="connsiteY8" fmla="*/ 504916 h 504916"/>
                <a:gd name="connsiteX9" fmla="*/ 81366 w 181873"/>
                <a:gd name="connsiteY9" fmla="*/ 406505 h 504916"/>
                <a:gd name="connsiteX10" fmla="*/ 50613 w 181873"/>
                <a:gd name="connsiteY10" fmla="*/ 498766 h 504916"/>
                <a:gd name="connsiteX11" fmla="*/ 44461 w 181873"/>
                <a:gd name="connsiteY11" fmla="*/ 400354 h 504916"/>
                <a:gd name="connsiteX12" fmla="*/ 3458 w 181873"/>
                <a:gd name="connsiteY12" fmla="*/ 420856 h 504916"/>
                <a:gd name="connsiteX13" fmla="*/ 28060 w 181873"/>
                <a:gd name="connsiteY13" fmla="*/ 357300 h 504916"/>
                <a:gd name="connsiteX14" fmla="*/ 58814 w 181873"/>
                <a:gd name="connsiteY14" fmla="*/ 306044 h 504916"/>
                <a:gd name="connsiteX15" fmla="*/ 52664 w 181873"/>
                <a:gd name="connsiteY15" fmla="*/ 53866 h 504916"/>
                <a:gd name="connsiteX0" fmla="*/ 52664 w 181839"/>
                <a:gd name="connsiteY0" fmla="*/ 53866 h 504916"/>
                <a:gd name="connsiteX1" fmla="*/ 108019 w 181839"/>
                <a:gd name="connsiteY1" fmla="*/ 561 h 504916"/>
                <a:gd name="connsiteX2" fmla="*/ 165425 w 181839"/>
                <a:gd name="connsiteY2" fmla="*/ 43615 h 504916"/>
                <a:gd name="connsiteX3" fmla="*/ 151074 w 181839"/>
                <a:gd name="connsiteY3" fmla="*/ 273241 h 504916"/>
                <a:gd name="connsiteX4" fmla="*/ 181827 w 181839"/>
                <a:gd name="connsiteY4" fmla="*/ 414706 h 504916"/>
                <a:gd name="connsiteX5" fmla="*/ 146973 w 181839"/>
                <a:gd name="connsiteY5" fmla="*/ 386003 h 504916"/>
                <a:gd name="connsiteX6" fmla="*/ 157224 w 181839"/>
                <a:gd name="connsiteY6" fmla="*/ 492615 h 504916"/>
                <a:gd name="connsiteX7" fmla="*/ 112119 w 181839"/>
                <a:gd name="connsiteY7" fmla="*/ 396254 h 504916"/>
                <a:gd name="connsiteX8" fmla="*/ 108019 w 181839"/>
                <a:gd name="connsiteY8" fmla="*/ 504916 h 504916"/>
                <a:gd name="connsiteX9" fmla="*/ 81366 w 181839"/>
                <a:gd name="connsiteY9" fmla="*/ 406505 h 504916"/>
                <a:gd name="connsiteX10" fmla="*/ 50613 w 181839"/>
                <a:gd name="connsiteY10" fmla="*/ 498766 h 504916"/>
                <a:gd name="connsiteX11" fmla="*/ 44461 w 181839"/>
                <a:gd name="connsiteY11" fmla="*/ 400354 h 504916"/>
                <a:gd name="connsiteX12" fmla="*/ 3458 w 181839"/>
                <a:gd name="connsiteY12" fmla="*/ 420856 h 504916"/>
                <a:gd name="connsiteX13" fmla="*/ 28060 w 181839"/>
                <a:gd name="connsiteY13" fmla="*/ 357300 h 504916"/>
                <a:gd name="connsiteX14" fmla="*/ 58814 w 181839"/>
                <a:gd name="connsiteY14" fmla="*/ 306044 h 504916"/>
                <a:gd name="connsiteX15" fmla="*/ 52664 w 181839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270875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9467 h 510517"/>
                <a:gd name="connsiteX1" fmla="*/ 100203 w 183758"/>
                <a:gd name="connsiteY1" fmla="*/ 301 h 510517"/>
                <a:gd name="connsiteX2" fmla="*/ 165425 w 183758"/>
                <a:gd name="connsiteY2" fmla="*/ 49216 h 510517"/>
                <a:gd name="connsiteX3" fmla="*/ 151074 w 183758"/>
                <a:gd name="connsiteY3" fmla="*/ 278842 h 510517"/>
                <a:gd name="connsiteX4" fmla="*/ 181827 w 183758"/>
                <a:gd name="connsiteY4" fmla="*/ 420307 h 510517"/>
                <a:gd name="connsiteX5" fmla="*/ 146973 w 183758"/>
                <a:gd name="connsiteY5" fmla="*/ 391604 h 510517"/>
                <a:gd name="connsiteX6" fmla="*/ 157224 w 183758"/>
                <a:gd name="connsiteY6" fmla="*/ 498216 h 510517"/>
                <a:gd name="connsiteX7" fmla="*/ 112119 w 183758"/>
                <a:gd name="connsiteY7" fmla="*/ 401855 h 510517"/>
                <a:gd name="connsiteX8" fmla="*/ 108019 w 183758"/>
                <a:gd name="connsiteY8" fmla="*/ 510517 h 510517"/>
                <a:gd name="connsiteX9" fmla="*/ 81366 w 183758"/>
                <a:gd name="connsiteY9" fmla="*/ 412106 h 510517"/>
                <a:gd name="connsiteX10" fmla="*/ 50613 w 183758"/>
                <a:gd name="connsiteY10" fmla="*/ 504367 h 510517"/>
                <a:gd name="connsiteX11" fmla="*/ 44461 w 183758"/>
                <a:gd name="connsiteY11" fmla="*/ 405955 h 510517"/>
                <a:gd name="connsiteX12" fmla="*/ 3458 w 183758"/>
                <a:gd name="connsiteY12" fmla="*/ 426457 h 510517"/>
                <a:gd name="connsiteX13" fmla="*/ 28060 w 183758"/>
                <a:gd name="connsiteY13" fmla="*/ 362901 h 510517"/>
                <a:gd name="connsiteX14" fmla="*/ 56860 w 183758"/>
                <a:gd name="connsiteY14" fmla="*/ 233491 h 510517"/>
                <a:gd name="connsiteX15" fmla="*/ 52664 w 183758"/>
                <a:gd name="connsiteY15" fmla="*/ 59467 h 510517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85"/>
                <a:gd name="connsiteX1" fmla="*/ 100203 w 183622"/>
                <a:gd name="connsiteY1" fmla="*/ 555 h 510785"/>
                <a:gd name="connsiteX2" fmla="*/ 165425 w 183622"/>
                <a:gd name="connsiteY2" fmla="*/ 49470 h 510785"/>
                <a:gd name="connsiteX3" fmla="*/ 151074 w 183622"/>
                <a:gd name="connsiteY3" fmla="*/ 310357 h 510785"/>
                <a:gd name="connsiteX4" fmla="*/ 181827 w 183622"/>
                <a:gd name="connsiteY4" fmla="*/ 420561 h 510785"/>
                <a:gd name="connsiteX5" fmla="*/ 146973 w 183622"/>
                <a:gd name="connsiteY5" fmla="*/ 391858 h 510785"/>
                <a:gd name="connsiteX6" fmla="*/ 157224 w 183622"/>
                <a:gd name="connsiteY6" fmla="*/ 498470 h 510785"/>
                <a:gd name="connsiteX7" fmla="*/ 112119 w 183622"/>
                <a:gd name="connsiteY7" fmla="*/ 402109 h 510785"/>
                <a:gd name="connsiteX8" fmla="*/ 108019 w 183622"/>
                <a:gd name="connsiteY8" fmla="*/ 510771 h 510785"/>
                <a:gd name="connsiteX9" fmla="*/ 77459 w 183622"/>
                <a:gd name="connsiteY9" fmla="*/ 410406 h 510785"/>
                <a:gd name="connsiteX10" fmla="*/ 50613 w 183622"/>
                <a:gd name="connsiteY10" fmla="*/ 504621 h 510785"/>
                <a:gd name="connsiteX11" fmla="*/ 44461 w 183622"/>
                <a:gd name="connsiteY11" fmla="*/ 406209 h 510785"/>
                <a:gd name="connsiteX12" fmla="*/ 3458 w 183622"/>
                <a:gd name="connsiteY12" fmla="*/ 426711 h 510785"/>
                <a:gd name="connsiteX13" fmla="*/ 28060 w 183622"/>
                <a:gd name="connsiteY13" fmla="*/ 363155 h 510785"/>
                <a:gd name="connsiteX14" fmla="*/ 56860 w 183622"/>
                <a:gd name="connsiteY14" fmla="*/ 233745 h 510785"/>
                <a:gd name="connsiteX15" fmla="*/ 52664 w 183622"/>
                <a:gd name="connsiteY15" fmla="*/ 59721 h 510785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94408 h 545501"/>
                <a:gd name="connsiteX1" fmla="*/ 102157 w 183622"/>
                <a:gd name="connsiteY1" fmla="*/ 73 h 545501"/>
                <a:gd name="connsiteX2" fmla="*/ 165425 w 183622"/>
                <a:gd name="connsiteY2" fmla="*/ 84157 h 545501"/>
                <a:gd name="connsiteX3" fmla="*/ 151074 w 183622"/>
                <a:gd name="connsiteY3" fmla="*/ 345044 h 545501"/>
                <a:gd name="connsiteX4" fmla="*/ 181827 w 183622"/>
                <a:gd name="connsiteY4" fmla="*/ 455248 h 545501"/>
                <a:gd name="connsiteX5" fmla="*/ 146973 w 183622"/>
                <a:gd name="connsiteY5" fmla="*/ 426545 h 545501"/>
                <a:gd name="connsiteX6" fmla="*/ 157224 w 183622"/>
                <a:gd name="connsiteY6" fmla="*/ 533157 h 545501"/>
                <a:gd name="connsiteX7" fmla="*/ 112119 w 183622"/>
                <a:gd name="connsiteY7" fmla="*/ 436796 h 545501"/>
                <a:gd name="connsiteX8" fmla="*/ 108019 w 183622"/>
                <a:gd name="connsiteY8" fmla="*/ 545458 h 545501"/>
                <a:gd name="connsiteX9" fmla="*/ 77459 w 183622"/>
                <a:gd name="connsiteY9" fmla="*/ 445093 h 545501"/>
                <a:gd name="connsiteX10" fmla="*/ 50613 w 183622"/>
                <a:gd name="connsiteY10" fmla="*/ 539308 h 545501"/>
                <a:gd name="connsiteX11" fmla="*/ 44461 w 183622"/>
                <a:gd name="connsiteY11" fmla="*/ 440896 h 545501"/>
                <a:gd name="connsiteX12" fmla="*/ 3458 w 183622"/>
                <a:gd name="connsiteY12" fmla="*/ 461398 h 545501"/>
                <a:gd name="connsiteX13" fmla="*/ 28060 w 183622"/>
                <a:gd name="connsiteY13" fmla="*/ 397842 h 545501"/>
                <a:gd name="connsiteX14" fmla="*/ 56860 w 183622"/>
                <a:gd name="connsiteY14" fmla="*/ 268432 h 545501"/>
                <a:gd name="connsiteX15" fmla="*/ 52664 w 183622"/>
                <a:gd name="connsiteY15" fmla="*/ 94408 h 545501"/>
                <a:gd name="connsiteX0" fmla="*/ 52664 w 183622"/>
                <a:gd name="connsiteY0" fmla="*/ 99119 h 550212"/>
                <a:gd name="connsiteX1" fmla="*/ 102157 w 183622"/>
                <a:gd name="connsiteY1" fmla="*/ 4784 h 550212"/>
                <a:gd name="connsiteX2" fmla="*/ 165425 w 183622"/>
                <a:gd name="connsiteY2" fmla="*/ 49791 h 550212"/>
                <a:gd name="connsiteX3" fmla="*/ 151074 w 183622"/>
                <a:gd name="connsiteY3" fmla="*/ 349755 h 550212"/>
                <a:gd name="connsiteX4" fmla="*/ 181827 w 183622"/>
                <a:gd name="connsiteY4" fmla="*/ 459959 h 550212"/>
                <a:gd name="connsiteX5" fmla="*/ 146973 w 183622"/>
                <a:gd name="connsiteY5" fmla="*/ 431256 h 550212"/>
                <a:gd name="connsiteX6" fmla="*/ 157224 w 183622"/>
                <a:gd name="connsiteY6" fmla="*/ 537868 h 550212"/>
                <a:gd name="connsiteX7" fmla="*/ 112119 w 183622"/>
                <a:gd name="connsiteY7" fmla="*/ 441507 h 550212"/>
                <a:gd name="connsiteX8" fmla="*/ 108019 w 183622"/>
                <a:gd name="connsiteY8" fmla="*/ 550169 h 550212"/>
                <a:gd name="connsiteX9" fmla="*/ 77459 w 183622"/>
                <a:gd name="connsiteY9" fmla="*/ 449804 h 550212"/>
                <a:gd name="connsiteX10" fmla="*/ 50613 w 183622"/>
                <a:gd name="connsiteY10" fmla="*/ 544019 h 550212"/>
                <a:gd name="connsiteX11" fmla="*/ 44461 w 183622"/>
                <a:gd name="connsiteY11" fmla="*/ 445607 h 550212"/>
                <a:gd name="connsiteX12" fmla="*/ 3458 w 183622"/>
                <a:gd name="connsiteY12" fmla="*/ 466109 h 550212"/>
                <a:gd name="connsiteX13" fmla="*/ 28060 w 183622"/>
                <a:gd name="connsiteY13" fmla="*/ 402553 h 550212"/>
                <a:gd name="connsiteX14" fmla="*/ 56860 w 183622"/>
                <a:gd name="connsiteY14" fmla="*/ 273143 h 550212"/>
                <a:gd name="connsiteX15" fmla="*/ 52664 w 183622"/>
                <a:gd name="connsiteY15" fmla="*/ 99119 h 550212"/>
                <a:gd name="connsiteX0" fmla="*/ 52664 w 183622"/>
                <a:gd name="connsiteY0" fmla="*/ 52963 h 547041"/>
                <a:gd name="connsiteX1" fmla="*/ 102157 w 183622"/>
                <a:gd name="connsiteY1" fmla="*/ 1613 h 547041"/>
                <a:gd name="connsiteX2" fmla="*/ 165425 w 183622"/>
                <a:gd name="connsiteY2" fmla="*/ 46620 h 547041"/>
                <a:gd name="connsiteX3" fmla="*/ 151074 w 183622"/>
                <a:gd name="connsiteY3" fmla="*/ 346584 h 547041"/>
                <a:gd name="connsiteX4" fmla="*/ 181827 w 183622"/>
                <a:gd name="connsiteY4" fmla="*/ 456788 h 547041"/>
                <a:gd name="connsiteX5" fmla="*/ 146973 w 183622"/>
                <a:gd name="connsiteY5" fmla="*/ 428085 h 547041"/>
                <a:gd name="connsiteX6" fmla="*/ 157224 w 183622"/>
                <a:gd name="connsiteY6" fmla="*/ 534697 h 547041"/>
                <a:gd name="connsiteX7" fmla="*/ 112119 w 183622"/>
                <a:gd name="connsiteY7" fmla="*/ 438336 h 547041"/>
                <a:gd name="connsiteX8" fmla="*/ 108019 w 183622"/>
                <a:gd name="connsiteY8" fmla="*/ 546998 h 547041"/>
                <a:gd name="connsiteX9" fmla="*/ 77459 w 183622"/>
                <a:gd name="connsiteY9" fmla="*/ 446633 h 547041"/>
                <a:gd name="connsiteX10" fmla="*/ 50613 w 183622"/>
                <a:gd name="connsiteY10" fmla="*/ 540848 h 547041"/>
                <a:gd name="connsiteX11" fmla="*/ 44461 w 183622"/>
                <a:gd name="connsiteY11" fmla="*/ 442436 h 547041"/>
                <a:gd name="connsiteX12" fmla="*/ 3458 w 183622"/>
                <a:gd name="connsiteY12" fmla="*/ 462938 h 547041"/>
                <a:gd name="connsiteX13" fmla="*/ 28060 w 183622"/>
                <a:gd name="connsiteY13" fmla="*/ 399382 h 547041"/>
                <a:gd name="connsiteX14" fmla="*/ 56860 w 183622"/>
                <a:gd name="connsiteY14" fmla="*/ 269972 h 547041"/>
                <a:gd name="connsiteX15" fmla="*/ 52664 w 183622"/>
                <a:gd name="connsiteY15" fmla="*/ 52963 h 547041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3622" h="555612">
                  <a:moveTo>
                    <a:pt x="52664" y="61534"/>
                  </a:moveTo>
                  <a:cubicBezTo>
                    <a:pt x="59888" y="15179"/>
                    <a:pt x="81410" y="1472"/>
                    <a:pt x="100203" y="415"/>
                  </a:cubicBezTo>
                  <a:cubicBezTo>
                    <a:pt x="118996" y="-642"/>
                    <a:pt x="156947" y="-3932"/>
                    <a:pt x="165425" y="55191"/>
                  </a:cubicBezTo>
                  <a:cubicBezTo>
                    <a:pt x="173903" y="114314"/>
                    <a:pt x="148340" y="286794"/>
                    <a:pt x="151074" y="355155"/>
                  </a:cubicBezTo>
                  <a:cubicBezTo>
                    <a:pt x="153808" y="423516"/>
                    <a:pt x="192279" y="447868"/>
                    <a:pt x="181827" y="465359"/>
                  </a:cubicBezTo>
                  <a:cubicBezTo>
                    <a:pt x="171375" y="482850"/>
                    <a:pt x="151074" y="423671"/>
                    <a:pt x="146973" y="436656"/>
                  </a:cubicBezTo>
                  <a:cubicBezTo>
                    <a:pt x="142873" y="449641"/>
                    <a:pt x="171138" y="533553"/>
                    <a:pt x="157224" y="543268"/>
                  </a:cubicBezTo>
                  <a:cubicBezTo>
                    <a:pt x="143310" y="552983"/>
                    <a:pt x="120320" y="444857"/>
                    <a:pt x="112119" y="446907"/>
                  </a:cubicBezTo>
                  <a:cubicBezTo>
                    <a:pt x="103918" y="448957"/>
                    <a:pt x="123565" y="558094"/>
                    <a:pt x="108019" y="555569"/>
                  </a:cubicBezTo>
                  <a:cubicBezTo>
                    <a:pt x="92473" y="553044"/>
                    <a:pt x="87027" y="456229"/>
                    <a:pt x="77459" y="455204"/>
                  </a:cubicBezTo>
                  <a:cubicBezTo>
                    <a:pt x="67891" y="454179"/>
                    <a:pt x="67836" y="548164"/>
                    <a:pt x="50613" y="549419"/>
                  </a:cubicBezTo>
                  <a:cubicBezTo>
                    <a:pt x="33390" y="550674"/>
                    <a:pt x="52320" y="463992"/>
                    <a:pt x="44461" y="451007"/>
                  </a:cubicBezTo>
                  <a:cubicBezTo>
                    <a:pt x="36602" y="438022"/>
                    <a:pt x="16442" y="478685"/>
                    <a:pt x="3458" y="471509"/>
                  </a:cubicBezTo>
                  <a:cubicBezTo>
                    <a:pt x="-9526" y="464333"/>
                    <a:pt x="17467" y="429480"/>
                    <a:pt x="28060" y="407953"/>
                  </a:cubicBezTo>
                  <a:cubicBezTo>
                    <a:pt x="60144" y="359073"/>
                    <a:pt x="59236" y="343593"/>
                    <a:pt x="56860" y="278543"/>
                  </a:cubicBezTo>
                  <a:cubicBezTo>
                    <a:pt x="54484" y="213493"/>
                    <a:pt x="45440" y="107889"/>
                    <a:pt x="52664" y="61534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31AE1E1A-55CF-4335-9A22-6A3275327AED}"/>
                </a:ext>
              </a:extLst>
            </p:cNvPr>
            <p:cNvSpPr/>
            <p:nvPr/>
          </p:nvSpPr>
          <p:spPr>
            <a:xfrm rot="15776057">
              <a:off x="6290791" y="3113048"/>
              <a:ext cx="226497" cy="384246"/>
            </a:xfrm>
            <a:custGeom>
              <a:avLst/>
              <a:gdLst>
                <a:gd name="connsiteX0" fmla="*/ 26048 w 207295"/>
                <a:gd name="connsiteY0" fmla="*/ 89400 h 310281"/>
                <a:gd name="connsiteX1" fmla="*/ 88597 w 207295"/>
                <a:gd name="connsiteY1" fmla="*/ 44 h 310281"/>
                <a:gd name="connsiteX2" fmla="*/ 171995 w 207295"/>
                <a:gd name="connsiteY2" fmla="*/ 80464 h 310281"/>
                <a:gd name="connsiteX3" fmla="*/ 204758 w 207295"/>
                <a:gd name="connsiteY3" fmla="*/ 274067 h 310281"/>
                <a:gd name="connsiteX4" fmla="*/ 109446 w 207295"/>
                <a:gd name="connsiteY4" fmla="*/ 294916 h 310281"/>
                <a:gd name="connsiteX5" fmla="*/ 5199 w 207295"/>
                <a:gd name="connsiteY5" fmla="*/ 294916 h 310281"/>
                <a:gd name="connsiteX6" fmla="*/ 26048 w 207295"/>
                <a:gd name="connsiteY6" fmla="*/ 89400 h 310281"/>
                <a:gd name="connsiteX0" fmla="*/ 25027 w 206625"/>
                <a:gd name="connsiteY0" fmla="*/ 89400 h 324978"/>
                <a:gd name="connsiteX1" fmla="*/ 87576 w 206625"/>
                <a:gd name="connsiteY1" fmla="*/ 44 h 324978"/>
                <a:gd name="connsiteX2" fmla="*/ 170974 w 206625"/>
                <a:gd name="connsiteY2" fmla="*/ 80464 h 324978"/>
                <a:gd name="connsiteX3" fmla="*/ 203737 w 206625"/>
                <a:gd name="connsiteY3" fmla="*/ 274067 h 324978"/>
                <a:gd name="connsiteX4" fmla="*/ 102468 w 206625"/>
                <a:gd name="connsiteY4" fmla="*/ 321723 h 324978"/>
                <a:gd name="connsiteX5" fmla="*/ 4178 w 206625"/>
                <a:gd name="connsiteY5" fmla="*/ 294916 h 324978"/>
                <a:gd name="connsiteX6" fmla="*/ 25027 w 206625"/>
                <a:gd name="connsiteY6" fmla="*/ 89400 h 324978"/>
                <a:gd name="connsiteX0" fmla="*/ 25027 w 215052"/>
                <a:gd name="connsiteY0" fmla="*/ 89406 h 325089"/>
                <a:gd name="connsiteX1" fmla="*/ 87576 w 215052"/>
                <a:gd name="connsiteY1" fmla="*/ 50 h 325089"/>
                <a:gd name="connsiteX2" fmla="*/ 170974 w 215052"/>
                <a:gd name="connsiteY2" fmla="*/ 80470 h 325089"/>
                <a:gd name="connsiteX3" fmla="*/ 212673 w 215052"/>
                <a:gd name="connsiteY3" fmla="*/ 300880 h 325089"/>
                <a:gd name="connsiteX4" fmla="*/ 102468 w 215052"/>
                <a:gd name="connsiteY4" fmla="*/ 321729 h 325089"/>
                <a:gd name="connsiteX5" fmla="*/ 4178 w 215052"/>
                <a:gd name="connsiteY5" fmla="*/ 294922 h 325089"/>
                <a:gd name="connsiteX6" fmla="*/ 25027 w 215052"/>
                <a:gd name="connsiteY6" fmla="*/ 89406 h 325089"/>
                <a:gd name="connsiteX0" fmla="*/ 33149 w 223174"/>
                <a:gd name="connsiteY0" fmla="*/ 89406 h 331862"/>
                <a:gd name="connsiteX1" fmla="*/ 95698 w 223174"/>
                <a:gd name="connsiteY1" fmla="*/ 50 h 331862"/>
                <a:gd name="connsiteX2" fmla="*/ 179096 w 223174"/>
                <a:gd name="connsiteY2" fmla="*/ 80470 h 331862"/>
                <a:gd name="connsiteX3" fmla="*/ 220795 w 223174"/>
                <a:gd name="connsiteY3" fmla="*/ 300880 h 331862"/>
                <a:gd name="connsiteX4" fmla="*/ 110590 w 223174"/>
                <a:gd name="connsiteY4" fmla="*/ 321729 h 331862"/>
                <a:gd name="connsiteX5" fmla="*/ 3365 w 223174"/>
                <a:gd name="connsiteY5" fmla="*/ 309814 h 331862"/>
                <a:gd name="connsiteX6" fmla="*/ 33149 w 223174"/>
                <a:gd name="connsiteY6" fmla="*/ 89406 h 331862"/>
                <a:gd name="connsiteX0" fmla="*/ 23550 w 225489"/>
                <a:gd name="connsiteY0" fmla="*/ 104561 h 331102"/>
                <a:gd name="connsiteX1" fmla="*/ 98013 w 225489"/>
                <a:gd name="connsiteY1" fmla="*/ 312 h 331102"/>
                <a:gd name="connsiteX2" fmla="*/ 181411 w 225489"/>
                <a:gd name="connsiteY2" fmla="*/ 80732 h 331102"/>
                <a:gd name="connsiteX3" fmla="*/ 223110 w 225489"/>
                <a:gd name="connsiteY3" fmla="*/ 301142 h 331102"/>
                <a:gd name="connsiteX4" fmla="*/ 112905 w 225489"/>
                <a:gd name="connsiteY4" fmla="*/ 321991 h 331102"/>
                <a:gd name="connsiteX5" fmla="*/ 5680 w 225489"/>
                <a:gd name="connsiteY5" fmla="*/ 310076 h 331102"/>
                <a:gd name="connsiteX6" fmla="*/ 23550 w 225489"/>
                <a:gd name="connsiteY6" fmla="*/ 104561 h 331102"/>
                <a:gd name="connsiteX0" fmla="*/ 23550 w 227742"/>
                <a:gd name="connsiteY0" fmla="*/ 104561 h 331102"/>
                <a:gd name="connsiteX1" fmla="*/ 98013 w 227742"/>
                <a:gd name="connsiteY1" fmla="*/ 312 h 331102"/>
                <a:gd name="connsiteX2" fmla="*/ 196304 w 227742"/>
                <a:gd name="connsiteY2" fmla="*/ 80732 h 331102"/>
                <a:gd name="connsiteX3" fmla="*/ 223110 w 227742"/>
                <a:gd name="connsiteY3" fmla="*/ 301142 h 331102"/>
                <a:gd name="connsiteX4" fmla="*/ 112905 w 227742"/>
                <a:gd name="connsiteY4" fmla="*/ 321991 h 331102"/>
                <a:gd name="connsiteX5" fmla="*/ 5680 w 227742"/>
                <a:gd name="connsiteY5" fmla="*/ 310076 h 331102"/>
                <a:gd name="connsiteX6" fmla="*/ 23550 w 227742"/>
                <a:gd name="connsiteY6" fmla="*/ 104561 h 331102"/>
                <a:gd name="connsiteX0" fmla="*/ 19305 w 229454"/>
                <a:gd name="connsiteY0" fmla="*/ 68648 h 333403"/>
                <a:gd name="connsiteX1" fmla="*/ 99725 w 229454"/>
                <a:gd name="connsiteY1" fmla="*/ 141 h 333403"/>
                <a:gd name="connsiteX2" fmla="*/ 198016 w 229454"/>
                <a:gd name="connsiteY2" fmla="*/ 80561 h 333403"/>
                <a:gd name="connsiteX3" fmla="*/ 224822 w 229454"/>
                <a:gd name="connsiteY3" fmla="*/ 300971 h 333403"/>
                <a:gd name="connsiteX4" fmla="*/ 114617 w 229454"/>
                <a:gd name="connsiteY4" fmla="*/ 321820 h 333403"/>
                <a:gd name="connsiteX5" fmla="*/ 7392 w 229454"/>
                <a:gd name="connsiteY5" fmla="*/ 309905 h 333403"/>
                <a:gd name="connsiteX6" fmla="*/ 19305 w 229454"/>
                <a:gd name="connsiteY6" fmla="*/ 68648 h 333403"/>
                <a:gd name="connsiteX0" fmla="*/ 19305 w 226896"/>
                <a:gd name="connsiteY0" fmla="*/ 68558 h 333313"/>
                <a:gd name="connsiteX1" fmla="*/ 99725 w 226896"/>
                <a:gd name="connsiteY1" fmla="*/ 51 h 333313"/>
                <a:gd name="connsiteX2" fmla="*/ 180145 w 226896"/>
                <a:gd name="connsiteY2" fmla="*/ 62599 h 333313"/>
                <a:gd name="connsiteX3" fmla="*/ 224822 w 226896"/>
                <a:gd name="connsiteY3" fmla="*/ 300881 h 333313"/>
                <a:gd name="connsiteX4" fmla="*/ 114617 w 226896"/>
                <a:gd name="connsiteY4" fmla="*/ 321730 h 333313"/>
                <a:gd name="connsiteX5" fmla="*/ 7392 w 226896"/>
                <a:gd name="connsiteY5" fmla="*/ 309815 h 333313"/>
                <a:gd name="connsiteX6" fmla="*/ 19305 w 226896"/>
                <a:gd name="connsiteY6" fmla="*/ 68558 h 333313"/>
                <a:gd name="connsiteX0" fmla="*/ 18790 w 226497"/>
                <a:gd name="connsiteY0" fmla="*/ 95334 h 360089"/>
                <a:gd name="connsiteX1" fmla="*/ 84318 w 226497"/>
                <a:gd name="connsiteY1" fmla="*/ 20 h 360089"/>
                <a:gd name="connsiteX2" fmla="*/ 179630 w 226497"/>
                <a:gd name="connsiteY2" fmla="*/ 89375 h 360089"/>
                <a:gd name="connsiteX3" fmla="*/ 224307 w 226497"/>
                <a:gd name="connsiteY3" fmla="*/ 327657 h 360089"/>
                <a:gd name="connsiteX4" fmla="*/ 114102 w 226497"/>
                <a:gd name="connsiteY4" fmla="*/ 348506 h 360089"/>
                <a:gd name="connsiteX5" fmla="*/ 6877 w 226497"/>
                <a:gd name="connsiteY5" fmla="*/ 336591 h 360089"/>
                <a:gd name="connsiteX6" fmla="*/ 18790 w 226497"/>
                <a:gd name="connsiteY6" fmla="*/ 95334 h 360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6497" h="360089">
                  <a:moveTo>
                    <a:pt x="18790" y="95334"/>
                  </a:moveTo>
                  <a:cubicBezTo>
                    <a:pt x="31697" y="39239"/>
                    <a:pt x="57511" y="1013"/>
                    <a:pt x="84318" y="20"/>
                  </a:cubicBezTo>
                  <a:cubicBezTo>
                    <a:pt x="111125" y="-973"/>
                    <a:pt x="156299" y="34769"/>
                    <a:pt x="179630" y="89375"/>
                  </a:cubicBezTo>
                  <a:cubicBezTo>
                    <a:pt x="202961" y="143981"/>
                    <a:pt x="235228" y="284469"/>
                    <a:pt x="224307" y="327657"/>
                  </a:cubicBezTo>
                  <a:cubicBezTo>
                    <a:pt x="213386" y="370845"/>
                    <a:pt x="147362" y="345031"/>
                    <a:pt x="114102" y="348506"/>
                  </a:cubicBezTo>
                  <a:cubicBezTo>
                    <a:pt x="80842" y="351981"/>
                    <a:pt x="22762" y="378786"/>
                    <a:pt x="6877" y="336591"/>
                  </a:cubicBezTo>
                  <a:cubicBezTo>
                    <a:pt x="-9008" y="294396"/>
                    <a:pt x="5883" y="151429"/>
                    <a:pt x="18790" y="95334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r>
                <a:rPr lang="en-US" sz="2700" dirty="0">
                  <a:solidFill>
                    <a:prstClr val="white"/>
                  </a:solidFill>
                  <a:latin typeface="Calibri" panose="020F0502020204030204"/>
                </a:rPr>
                <a:t>        </a:t>
              </a:r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AFBDB184-AD0E-4943-85B9-BE051BB09CB9}"/>
                </a:ext>
              </a:extLst>
            </p:cNvPr>
            <p:cNvSpPr/>
            <p:nvPr/>
          </p:nvSpPr>
          <p:spPr>
            <a:xfrm>
              <a:off x="5600017" y="5131477"/>
              <a:ext cx="294228" cy="112275"/>
            </a:xfrm>
            <a:custGeom>
              <a:avLst/>
              <a:gdLst>
                <a:gd name="connsiteX0" fmla="*/ 221209 w 244329"/>
                <a:gd name="connsiteY0" fmla="*/ 9633 h 114404"/>
                <a:gd name="connsiteX1" fmla="*/ 237008 w 244329"/>
                <a:gd name="connsiteY1" fmla="*/ 88631 h 114404"/>
                <a:gd name="connsiteX2" fmla="*/ 126411 w 244329"/>
                <a:gd name="connsiteY2" fmla="*/ 102456 h 114404"/>
                <a:gd name="connsiteX3" fmla="*/ 15 w 244329"/>
                <a:gd name="connsiteY3" fmla="*/ 108380 h 114404"/>
                <a:gd name="connsiteX4" fmla="*/ 118511 w 244329"/>
                <a:gd name="connsiteY4" fmla="*/ 11608 h 114404"/>
                <a:gd name="connsiteX5" fmla="*/ 221209 w 244329"/>
                <a:gd name="connsiteY5" fmla="*/ 9633 h 114404"/>
                <a:gd name="connsiteX0" fmla="*/ 223184 w 246304"/>
                <a:gd name="connsiteY0" fmla="*/ 8926 h 102196"/>
                <a:gd name="connsiteX1" fmla="*/ 238983 w 246304"/>
                <a:gd name="connsiteY1" fmla="*/ 87924 h 102196"/>
                <a:gd name="connsiteX2" fmla="*/ 128386 w 246304"/>
                <a:gd name="connsiteY2" fmla="*/ 101749 h 102196"/>
                <a:gd name="connsiteX3" fmla="*/ 15 w 246304"/>
                <a:gd name="connsiteY3" fmla="*/ 89899 h 102196"/>
                <a:gd name="connsiteX4" fmla="*/ 120486 w 246304"/>
                <a:gd name="connsiteY4" fmla="*/ 10901 h 102196"/>
                <a:gd name="connsiteX5" fmla="*/ 223184 w 246304"/>
                <a:gd name="connsiteY5" fmla="*/ 8926 h 102196"/>
                <a:gd name="connsiteX0" fmla="*/ 223184 w 246889"/>
                <a:gd name="connsiteY0" fmla="*/ 8926 h 97266"/>
                <a:gd name="connsiteX1" fmla="*/ 238983 w 246889"/>
                <a:gd name="connsiteY1" fmla="*/ 87924 h 97266"/>
                <a:gd name="connsiteX2" fmla="*/ 120486 w 246889"/>
                <a:gd name="connsiteY2" fmla="*/ 91875 h 97266"/>
                <a:gd name="connsiteX3" fmla="*/ 15 w 246889"/>
                <a:gd name="connsiteY3" fmla="*/ 89899 h 97266"/>
                <a:gd name="connsiteX4" fmla="*/ 120486 w 246889"/>
                <a:gd name="connsiteY4" fmla="*/ 10901 h 97266"/>
                <a:gd name="connsiteX5" fmla="*/ 223184 w 246889"/>
                <a:gd name="connsiteY5" fmla="*/ 8926 h 97266"/>
                <a:gd name="connsiteX0" fmla="*/ 223194 w 248288"/>
                <a:gd name="connsiteY0" fmla="*/ 4930 h 93270"/>
                <a:gd name="connsiteX1" fmla="*/ 238993 w 248288"/>
                <a:gd name="connsiteY1" fmla="*/ 83928 h 93270"/>
                <a:gd name="connsiteX2" fmla="*/ 120496 w 248288"/>
                <a:gd name="connsiteY2" fmla="*/ 87879 h 93270"/>
                <a:gd name="connsiteX3" fmla="*/ 25 w 248288"/>
                <a:gd name="connsiteY3" fmla="*/ 85903 h 93270"/>
                <a:gd name="connsiteX4" fmla="*/ 84947 w 248288"/>
                <a:gd name="connsiteY4" fmla="*/ 16780 h 93270"/>
                <a:gd name="connsiteX5" fmla="*/ 223194 w 248288"/>
                <a:gd name="connsiteY5" fmla="*/ 4930 h 93270"/>
                <a:gd name="connsiteX0" fmla="*/ 223184 w 246683"/>
                <a:gd name="connsiteY0" fmla="*/ 13745 h 102085"/>
                <a:gd name="connsiteX1" fmla="*/ 238983 w 246683"/>
                <a:gd name="connsiteY1" fmla="*/ 92743 h 102085"/>
                <a:gd name="connsiteX2" fmla="*/ 120486 w 246683"/>
                <a:gd name="connsiteY2" fmla="*/ 96694 h 102085"/>
                <a:gd name="connsiteX3" fmla="*/ 15 w 246683"/>
                <a:gd name="connsiteY3" fmla="*/ 94718 h 102085"/>
                <a:gd name="connsiteX4" fmla="*/ 126411 w 246683"/>
                <a:gd name="connsiteY4" fmla="*/ 7820 h 102085"/>
                <a:gd name="connsiteX5" fmla="*/ 223184 w 246683"/>
                <a:gd name="connsiteY5" fmla="*/ 13745 h 102085"/>
                <a:gd name="connsiteX0" fmla="*/ 223187 w 246686"/>
                <a:gd name="connsiteY0" fmla="*/ 7550 h 95890"/>
                <a:gd name="connsiteX1" fmla="*/ 238986 w 246686"/>
                <a:gd name="connsiteY1" fmla="*/ 86548 h 95890"/>
                <a:gd name="connsiteX2" fmla="*/ 120489 w 246686"/>
                <a:gd name="connsiteY2" fmla="*/ 90499 h 95890"/>
                <a:gd name="connsiteX3" fmla="*/ 18 w 246686"/>
                <a:gd name="connsiteY3" fmla="*/ 88523 h 95890"/>
                <a:gd name="connsiteX4" fmla="*/ 126414 w 246686"/>
                <a:gd name="connsiteY4" fmla="*/ 1625 h 95890"/>
                <a:gd name="connsiteX5" fmla="*/ 223187 w 246686"/>
                <a:gd name="connsiteY5" fmla="*/ 7550 h 95890"/>
                <a:gd name="connsiteX0" fmla="*/ 227133 w 248013"/>
                <a:gd name="connsiteY0" fmla="*/ 13746 h 102086"/>
                <a:gd name="connsiteX1" fmla="*/ 238983 w 248013"/>
                <a:gd name="connsiteY1" fmla="*/ 92744 h 102086"/>
                <a:gd name="connsiteX2" fmla="*/ 120486 w 248013"/>
                <a:gd name="connsiteY2" fmla="*/ 96695 h 102086"/>
                <a:gd name="connsiteX3" fmla="*/ 15 w 248013"/>
                <a:gd name="connsiteY3" fmla="*/ 94719 h 102086"/>
                <a:gd name="connsiteX4" fmla="*/ 126411 w 248013"/>
                <a:gd name="connsiteY4" fmla="*/ 7821 h 102086"/>
                <a:gd name="connsiteX5" fmla="*/ 227133 w 248013"/>
                <a:gd name="connsiteY5" fmla="*/ 13746 h 102086"/>
                <a:gd name="connsiteX0" fmla="*/ 227133 w 249041"/>
                <a:gd name="connsiteY0" fmla="*/ 11407 h 99747"/>
                <a:gd name="connsiteX1" fmla="*/ 238983 w 249041"/>
                <a:gd name="connsiteY1" fmla="*/ 90405 h 99747"/>
                <a:gd name="connsiteX2" fmla="*/ 120486 w 249041"/>
                <a:gd name="connsiteY2" fmla="*/ 94356 h 99747"/>
                <a:gd name="connsiteX3" fmla="*/ 15 w 249041"/>
                <a:gd name="connsiteY3" fmla="*/ 92380 h 99747"/>
                <a:gd name="connsiteX4" fmla="*/ 126411 w 249041"/>
                <a:gd name="connsiteY4" fmla="*/ 5482 h 99747"/>
                <a:gd name="connsiteX5" fmla="*/ 227133 w 249041"/>
                <a:gd name="connsiteY5" fmla="*/ 11407 h 99747"/>
                <a:gd name="connsiteX0" fmla="*/ 227133 w 243144"/>
                <a:gd name="connsiteY0" fmla="*/ 11407 h 101983"/>
                <a:gd name="connsiteX1" fmla="*/ 238983 w 243144"/>
                <a:gd name="connsiteY1" fmla="*/ 90405 h 101983"/>
                <a:gd name="connsiteX2" fmla="*/ 120486 w 243144"/>
                <a:gd name="connsiteY2" fmla="*/ 94356 h 101983"/>
                <a:gd name="connsiteX3" fmla="*/ 15 w 243144"/>
                <a:gd name="connsiteY3" fmla="*/ 92380 h 101983"/>
                <a:gd name="connsiteX4" fmla="*/ 126411 w 243144"/>
                <a:gd name="connsiteY4" fmla="*/ 5482 h 101983"/>
                <a:gd name="connsiteX5" fmla="*/ 227133 w 243144"/>
                <a:gd name="connsiteY5" fmla="*/ 11407 h 101983"/>
                <a:gd name="connsiteX0" fmla="*/ 227133 w 243144"/>
                <a:gd name="connsiteY0" fmla="*/ 11407 h 107617"/>
                <a:gd name="connsiteX1" fmla="*/ 238983 w 243144"/>
                <a:gd name="connsiteY1" fmla="*/ 90405 h 107617"/>
                <a:gd name="connsiteX2" fmla="*/ 120486 w 243144"/>
                <a:gd name="connsiteY2" fmla="*/ 94356 h 107617"/>
                <a:gd name="connsiteX3" fmla="*/ 15 w 243144"/>
                <a:gd name="connsiteY3" fmla="*/ 92380 h 107617"/>
                <a:gd name="connsiteX4" fmla="*/ 126411 w 243144"/>
                <a:gd name="connsiteY4" fmla="*/ 5482 h 107617"/>
                <a:gd name="connsiteX5" fmla="*/ 227133 w 243144"/>
                <a:gd name="connsiteY5" fmla="*/ 11407 h 107617"/>
                <a:gd name="connsiteX0" fmla="*/ 227133 w 247182"/>
                <a:gd name="connsiteY0" fmla="*/ 11407 h 107617"/>
                <a:gd name="connsiteX1" fmla="*/ 238983 w 247182"/>
                <a:gd name="connsiteY1" fmla="*/ 90405 h 107617"/>
                <a:gd name="connsiteX2" fmla="*/ 146160 w 247182"/>
                <a:gd name="connsiteY2" fmla="*/ 94356 h 107617"/>
                <a:gd name="connsiteX3" fmla="*/ 15 w 247182"/>
                <a:gd name="connsiteY3" fmla="*/ 92380 h 107617"/>
                <a:gd name="connsiteX4" fmla="*/ 126411 w 247182"/>
                <a:gd name="connsiteY4" fmla="*/ 5482 h 107617"/>
                <a:gd name="connsiteX5" fmla="*/ 227133 w 247182"/>
                <a:gd name="connsiteY5" fmla="*/ 11407 h 107617"/>
                <a:gd name="connsiteX0" fmla="*/ 227133 w 247453"/>
                <a:gd name="connsiteY0" fmla="*/ 14122 h 110034"/>
                <a:gd name="connsiteX1" fmla="*/ 240747 w 247453"/>
                <a:gd name="connsiteY1" fmla="*/ 100740 h 110034"/>
                <a:gd name="connsiteX2" fmla="*/ 146160 w 247453"/>
                <a:gd name="connsiteY2" fmla="*/ 97071 h 110034"/>
                <a:gd name="connsiteX3" fmla="*/ 15 w 247453"/>
                <a:gd name="connsiteY3" fmla="*/ 95095 h 110034"/>
                <a:gd name="connsiteX4" fmla="*/ 126411 w 247453"/>
                <a:gd name="connsiteY4" fmla="*/ 8197 h 110034"/>
                <a:gd name="connsiteX5" fmla="*/ 227133 w 247453"/>
                <a:gd name="connsiteY5" fmla="*/ 14122 h 110034"/>
                <a:gd name="connsiteX0" fmla="*/ 227133 w 247453"/>
                <a:gd name="connsiteY0" fmla="*/ 14122 h 112425"/>
                <a:gd name="connsiteX1" fmla="*/ 240747 w 247453"/>
                <a:gd name="connsiteY1" fmla="*/ 100740 h 112425"/>
                <a:gd name="connsiteX2" fmla="*/ 146160 w 247453"/>
                <a:gd name="connsiteY2" fmla="*/ 104691 h 112425"/>
                <a:gd name="connsiteX3" fmla="*/ 15 w 247453"/>
                <a:gd name="connsiteY3" fmla="*/ 95095 h 112425"/>
                <a:gd name="connsiteX4" fmla="*/ 126411 w 247453"/>
                <a:gd name="connsiteY4" fmla="*/ 8197 h 112425"/>
                <a:gd name="connsiteX5" fmla="*/ 227133 w 247453"/>
                <a:gd name="connsiteY5" fmla="*/ 14122 h 112425"/>
                <a:gd name="connsiteX0" fmla="*/ 227133 w 247453"/>
                <a:gd name="connsiteY0" fmla="*/ 7701 h 106004"/>
                <a:gd name="connsiteX1" fmla="*/ 240747 w 247453"/>
                <a:gd name="connsiteY1" fmla="*/ 94319 h 106004"/>
                <a:gd name="connsiteX2" fmla="*/ 146160 w 247453"/>
                <a:gd name="connsiteY2" fmla="*/ 98270 h 106004"/>
                <a:gd name="connsiteX3" fmla="*/ 15 w 247453"/>
                <a:gd name="connsiteY3" fmla="*/ 88674 h 106004"/>
                <a:gd name="connsiteX4" fmla="*/ 126411 w 247453"/>
                <a:gd name="connsiteY4" fmla="*/ 1776 h 106004"/>
                <a:gd name="connsiteX5" fmla="*/ 227133 w 247453"/>
                <a:gd name="connsiteY5" fmla="*/ 7701 h 106004"/>
                <a:gd name="connsiteX0" fmla="*/ 227132 w 247123"/>
                <a:gd name="connsiteY0" fmla="*/ 9857 h 108160"/>
                <a:gd name="connsiteX1" fmla="*/ 240746 w 247123"/>
                <a:gd name="connsiteY1" fmla="*/ 96475 h 108160"/>
                <a:gd name="connsiteX2" fmla="*/ 146159 w 247123"/>
                <a:gd name="connsiteY2" fmla="*/ 100426 h 108160"/>
                <a:gd name="connsiteX3" fmla="*/ 14 w 247123"/>
                <a:gd name="connsiteY3" fmla="*/ 90830 h 108160"/>
                <a:gd name="connsiteX4" fmla="*/ 135228 w 247123"/>
                <a:gd name="connsiteY4" fmla="*/ 122 h 108160"/>
                <a:gd name="connsiteX5" fmla="*/ 227132 w 247123"/>
                <a:gd name="connsiteY5" fmla="*/ 9857 h 108160"/>
                <a:gd name="connsiteX0" fmla="*/ 227132 w 247520"/>
                <a:gd name="connsiteY0" fmla="*/ 9857 h 108160"/>
                <a:gd name="connsiteX1" fmla="*/ 240746 w 247520"/>
                <a:gd name="connsiteY1" fmla="*/ 96475 h 108160"/>
                <a:gd name="connsiteX2" fmla="*/ 146159 w 247520"/>
                <a:gd name="connsiteY2" fmla="*/ 100426 h 108160"/>
                <a:gd name="connsiteX3" fmla="*/ 14 w 247520"/>
                <a:gd name="connsiteY3" fmla="*/ 90830 h 108160"/>
                <a:gd name="connsiteX4" fmla="*/ 135228 w 247520"/>
                <a:gd name="connsiteY4" fmla="*/ 122 h 108160"/>
                <a:gd name="connsiteX5" fmla="*/ 227132 w 247520"/>
                <a:gd name="connsiteY5" fmla="*/ 9857 h 108160"/>
                <a:gd name="connsiteX0" fmla="*/ 221840 w 245898"/>
                <a:gd name="connsiteY0" fmla="*/ 12067 h 112275"/>
                <a:gd name="connsiteX1" fmla="*/ 240745 w 245898"/>
                <a:gd name="connsiteY1" fmla="*/ 100590 h 112275"/>
                <a:gd name="connsiteX2" fmla="*/ 146158 w 245898"/>
                <a:gd name="connsiteY2" fmla="*/ 104541 h 112275"/>
                <a:gd name="connsiteX3" fmla="*/ 13 w 245898"/>
                <a:gd name="connsiteY3" fmla="*/ 94945 h 112275"/>
                <a:gd name="connsiteX4" fmla="*/ 135227 w 245898"/>
                <a:gd name="connsiteY4" fmla="*/ 4237 h 112275"/>
                <a:gd name="connsiteX5" fmla="*/ 221840 w 245898"/>
                <a:gd name="connsiteY5" fmla="*/ 12067 h 112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898" h="112275">
                  <a:moveTo>
                    <a:pt x="221840" y="12067"/>
                  </a:moveTo>
                  <a:cubicBezTo>
                    <a:pt x="241189" y="9076"/>
                    <a:pt x="253359" y="85178"/>
                    <a:pt x="240745" y="100590"/>
                  </a:cubicBezTo>
                  <a:cubicBezTo>
                    <a:pt x="228131" y="116002"/>
                    <a:pt x="186280" y="105482"/>
                    <a:pt x="146158" y="104541"/>
                  </a:cubicBezTo>
                  <a:cubicBezTo>
                    <a:pt x="106036" y="103600"/>
                    <a:pt x="1330" y="127861"/>
                    <a:pt x="13" y="94945"/>
                  </a:cubicBezTo>
                  <a:cubicBezTo>
                    <a:pt x="-1304" y="79804"/>
                    <a:pt x="98256" y="18050"/>
                    <a:pt x="135227" y="4237"/>
                  </a:cubicBezTo>
                  <a:cubicBezTo>
                    <a:pt x="172198" y="-9576"/>
                    <a:pt x="202491" y="15058"/>
                    <a:pt x="221840" y="12067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36C949EF-56A3-4028-B273-472AB52C7F87}"/>
                </a:ext>
              </a:extLst>
            </p:cNvPr>
            <p:cNvSpPr/>
            <p:nvPr/>
          </p:nvSpPr>
          <p:spPr>
            <a:xfrm>
              <a:off x="5356335" y="1844882"/>
              <a:ext cx="1320257" cy="1287989"/>
            </a:xfrm>
            <a:custGeom>
              <a:avLst/>
              <a:gdLst>
                <a:gd name="connsiteX0" fmla="*/ 4686 w 1522514"/>
                <a:gd name="connsiteY0" fmla="*/ 621143 h 1467029"/>
                <a:gd name="connsiteX1" fmla="*/ 42786 w 1522514"/>
                <a:gd name="connsiteY1" fmla="*/ 788783 h 1467029"/>
                <a:gd name="connsiteX2" fmla="*/ 50406 w 1522514"/>
                <a:gd name="connsiteY2" fmla="*/ 836408 h 1467029"/>
                <a:gd name="connsiteX3" fmla="*/ 6591 w 1522514"/>
                <a:gd name="connsiteY3" fmla="*/ 845933 h 1467029"/>
                <a:gd name="connsiteX4" fmla="*/ 6591 w 1522514"/>
                <a:gd name="connsiteY4" fmla="*/ 948803 h 1467029"/>
                <a:gd name="connsiteX5" fmla="*/ 67551 w 1522514"/>
                <a:gd name="connsiteY5" fmla="*/ 1063103 h 1467029"/>
                <a:gd name="connsiteX6" fmla="*/ 111366 w 1522514"/>
                <a:gd name="connsiteY6" fmla="*/ 1101203 h 1467029"/>
                <a:gd name="connsiteX7" fmla="*/ 96126 w 1522514"/>
                <a:gd name="connsiteY7" fmla="*/ 1223123 h 1467029"/>
                <a:gd name="connsiteX8" fmla="*/ 128511 w 1522514"/>
                <a:gd name="connsiteY8" fmla="*/ 1314563 h 1467029"/>
                <a:gd name="connsiteX9" fmla="*/ 223761 w 1522514"/>
                <a:gd name="connsiteY9" fmla="*/ 1379333 h 1467029"/>
                <a:gd name="connsiteX10" fmla="*/ 406641 w 1522514"/>
                <a:gd name="connsiteY10" fmla="*/ 1436483 h 1467029"/>
                <a:gd name="connsiteX11" fmla="*/ 665721 w 1522514"/>
                <a:gd name="connsiteY11" fmla="*/ 1466963 h 1467029"/>
                <a:gd name="connsiteX12" fmla="*/ 900036 w 1522514"/>
                <a:gd name="connsiteY12" fmla="*/ 1428863 h 1467029"/>
                <a:gd name="connsiteX13" fmla="*/ 1122921 w 1522514"/>
                <a:gd name="connsiteY13" fmla="*/ 1345043 h 1467029"/>
                <a:gd name="connsiteX14" fmla="*/ 1273416 w 1522514"/>
                <a:gd name="connsiteY14" fmla="*/ 1211693 h 1467029"/>
                <a:gd name="connsiteX15" fmla="*/ 1309611 w 1522514"/>
                <a:gd name="connsiteY15" fmla="*/ 1236458 h 1467029"/>
                <a:gd name="connsiteX16" fmla="*/ 1408671 w 1522514"/>
                <a:gd name="connsiteY16" fmla="*/ 1219313 h 1467029"/>
                <a:gd name="connsiteX17" fmla="*/ 1477251 w 1522514"/>
                <a:gd name="connsiteY17" fmla="*/ 1145018 h 1467029"/>
                <a:gd name="connsiteX18" fmla="*/ 1521066 w 1522514"/>
                <a:gd name="connsiteY18" fmla="*/ 1045958 h 1467029"/>
                <a:gd name="connsiteX19" fmla="*/ 1507731 w 1522514"/>
                <a:gd name="connsiteY19" fmla="*/ 931658 h 1467029"/>
                <a:gd name="connsiteX20" fmla="*/ 1465821 w 1522514"/>
                <a:gd name="connsiteY20" fmla="*/ 861173 h 1467029"/>
                <a:gd name="connsiteX21" fmla="*/ 1357236 w 1522514"/>
                <a:gd name="connsiteY21" fmla="*/ 872603 h 1467029"/>
                <a:gd name="connsiteX22" fmla="*/ 1418196 w 1522514"/>
                <a:gd name="connsiteY22" fmla="*/ 802118 h 1467029"/>
                <a:gd name="connsiteX23" fmla="*/ 1475346 w 1522514"/>
                <a:gd name="connsiteY23" fmla="*/ 440168 h 1467029"/>
                <a:gd name="connsiteX24" fmla="*/ 1395336 w 1522514"/>
                <a:gd name="connsiteY24" fmla="*/ 158228 h 1467029"/>
                <a:gd name="connsiteX25" fmla="*/ 1199121 w 1522514"/>
                <a:gd name="connsiteY25" fmla="*/ 26783 h 1467029"/>
                <a:gd name="connsiteX26" fmla="*/ 1079106 w 1522514"/>
                <a:gd name="connsiteY26" fmla="*/ 59168 h 1467029"/>
                <a:gd name="connsiteX27" fmla="*/ 827646 w 1522514"/>
                <a:gd name="connsiteY27" fmla="*/ 22973 h 1467029"/>
                <a:gd name="connsiteX28" fmla="*/ 389496 w 1522514"/>
                <a:gd name="connsiteY28" fmla="*/ 24878 h 1467029"/>
                <a:gd name="connsiteX29" fmla="*/ 84696 w 1522514"/>
                <a:gd name="connsiteY29" fmla="*/ 333488 h 1467029"/>
                <a:gd name="connsiteX30" fmla="*/ 4686 w 1522514"/>
                <a:gd name="connsiteY30" fmla="*/ 621143 h 1467029"/>
                <a:gd name="connsiteX0" fmla="*/ 4686 w 1522641"/>
                <a:gd name="connsiteY0" fmla="*/ 621143 h 1467029"/>
                <a:gd name="connsiteX1" fmla="*/ 42786 w 1522641"/>
                <a:gd name="connsiteY1" fmla="*/ 788783 h 1467029"/>
                <a:gd name="connsiteX2" fmla="*/ 50406 w 1522641"/>
                <a:gd name="connsiteY2" fmla="*/ 836408 h 1467029"/>
                <a:gd name="connsiteX3" fmla="*/ 6591 w 1522641"/>
                <a:gd name="connsiteY3" fmla="*/ 845933 h 1467029"/>
                <a:gd name="connsiteX4" fmla="*/ 6591 w 1522641"/>
                <a:gd name="connsiteY4" fmla="*/ 948803 h 1467029"/>
                <a:gd name="connsiteX5" fmla="*/ 67551 w 1522641"/>
                <a:gd name="connsiteY5" fmla="*/ 1063103 h 1467029"/>
                <a:gd name="connsiteX6" fmla="*/ 111366 w 1522641"/>
                <a:gd name="connsiteY6" fmla="*/ 1101203 h 1467029"/>
                <a:gd name="connsiteX7" fmla="*/ 96126 w 1522641"/>
                <a:gd name="connsiteY7" fmla="*/ 1223123 h 1467029"/>
                <a:gd name="connsiteX8" fmla="*/ 128511 w 1522641"/>
                <a:gd name="connsiteY8" fmla="*/ 1314563 h 1467029"/>
                <a:gd name="connsiteX9" fmla="*/ 223761 w 1522641"/>
                <a:gd name="connsiteY9" fmla="*/ 1379333 h 1467029"/>
                <a:gd name="connsiteX10" fmla="*/ 406641 w 1522641"/>
                <a:gd name="connsiteY10" fmla="*/ 1436483 h 1467029"/>
                <a:gd name="connsiteX11" fmla="*/ 665721 w 1522641"/>
                <a:gd name="connsiteY11" fmla="*/ 1466963 h 1467029"/>
                <a:gd name="connsiteX12" fmla="*/ 900036 w 1522641"/>
                <a:gd name="connsiteY12" fmla="*/ 1428863 h 1467029"/>
                <a:gd name="connsiteX13" fmla="*/ 1122921 w 1522641"/>
                <a:gd name="connsiteY13" fmla="*/ 1345043 h 1467029"/>
                <a:gd name="connsiteX14" fmla="*/ 1273416 w 1522641"/>
                <a:gd name="connsiteY14" fmla="*/ 1211693 h 1467029"/>
                <a:gd name="connsiteX15" fmla="*/ 1309611 w 1522641"/>
                <a:gd name="connsiteY15" fmla="*/ 1236458 h 1467029"/>
                <a:gd name="connsiteX16" fmla="*/ 1408671 w 1522641"/>
                <a:gd name="connsiteY16" fmla="*/ 1219313 h 1467029"/>
                <a:gd name="connsiteX17" fmla="*/ 1477251 w 1522641"/>
                <a:gd name="connsiteY17" fmla="*/ 1145018 h 1467029"/>
                <a:gd name="connsiteX18" fmla="*/ 1521066 w 1522641"/>
                <a:gd name="connsiteY18" fmla="*/ 1045958 h 1467029"/>
                <a:gd name="connsiteX19" fmla="*/ 1507731 w 1522641"/>
                <a:gd name="connsiteY19" fmla="*/ 931658 h 1467029"/>
                <a:gd name="connsiteX20" fmla="*/ 1458201 w 1522641"/>
                <a:gd name="connsiteY20" fmla="*/ 864983 h 1467029"/>
                <a:gd name="connsiteX21" fmla="*/ 1357236 w 1522641"/>
                <a:gd name="connsiteY21" fmla="*/ 872603 h 1467029"/>
                <a:gd name="connsiteX22" fmla="*/ 1418196 w 1522641"/>
                <a:gd name="connsiteY22" fmla="*/ 802118 h 1467029"/>
                <a:gd name="connsiteX23" fmla="*/ 1475346 w 1522641"/>
                <a:gd name="connsiteY23" fmla="*/ 440168 h 1467029"/>
                <a:gd name="connsiteX24" fmla="*/ 1395336 w 1522641"/>
                <a:gd name="connsiteY24" fmla="*/ 158228 h 1467029"/>
                <a:gd name="connsiteX25" fmla="*/ 1199121 w 1522641"/>
                <a:gd name="connsiteY25" fmla="*/ 26783 h 1467029"/>
                <a:gd name="connsiteX26" fmla="*/ 1079106 w 1522641"/>
                <a:gd name="connsiteY26" fmla="*/ 59168 h 1467029"/>
                <a:gd name="connsiteX27" fmla="*/ 827646 w 1522641"/>
                <a:gd name="connsiteY27" fmla="*/ 22973 h 1467029"/>
                <a:gd name="connsiteX28" fmla="*/ 389496 w 1522641"/>
                <a:gd name="connsiteY28" fmla="*/ 24878 h 1467029"/>
                <a:gd name="connsiteX29" fmla="*/ 84696 w 1522641"/>
                <a:gd name="connsiteY29" fmla="*/ 333488 h 1467029"/>
                <a:gd name="connsiteX30" fmla="*/ 4686 w 1522641"/>
                <a:gd name="connsiteY30" fmla="*/ 621143 h 1467029"/>
                <a:gd name="connsiteX0" fmla="*/ 4686 w 1534839"/>
                <a:gd name="connsiteY0" fmla="*/ 621143 h 1467029"/>
                <a:gd name="connsiteX1" fmla="*/ 42786 w 1534839"/>
                <a:gd name="connsiteY1" fmla="*/ 788783 h 1467029"/>
                <a:gd name="connsiteX2" fmla="*/ 50406 w 1534839"/>
                <a:gd name="connsiteY2" fmla="*/ 836408 h 1467029"/>
                <a:gd name="connsiteX3" fmla="*/ 6591 w 1534839"/>
                <a:gd name="connsiteY3" fmla="*/ 845933 h 1467029"/>
                <a:gd name="connsiteX4" fmla="*/ 6591 w 1534839"/>
                <a:gd name="connsiteY4" fmla="*/ 948803 h 1467029"/>
                <a:gd name="connsiteX5" fmla="*/ 67551 w 1534839"/>
                <a:gd name="connsiteY5" fmla="*/ 1063103 h 1467029"/>
                <a:gd name="connsiteX6" fmla="*/ 111366 w 1534839"/>
                <a:gd name="connsiteY6" fmla="*/ 1101203 h 1467029"/>
                <a:gd name="connsiteX7" fmla="*/ 96126 w 1534839"/>
                <a:gd name="connsiteY7" fmla="*/ 1223123 h 1467029"/>
                <a:gd name="connsiteX8" fmla="*/ 128511 w 1534839"/>
                <a:gd name="connsiteY8" fmla="*/ 1314563 h 1467029"/>
                <a:gd name="connsiteX9" fmla="*/ 223761 w 1534839"/>
                <a:gd name="connsiteY9" fmla="*/ 1379333 h 1467029"/>
                <a:gd name="connsiteX10" fmla="*/ 406641 w 1534839"/>
                <a:gd name="connsiteY10" fmla="*/ 1436483 h 1467029"/>
                <a:gd name="connsiteX11" fmla="*/ 665721 w 1534839"/>
                <a:gd name="connsiteY11" fmla="*/ 1466963 h 1467029"/>
                <a:gd name="connsiteX12" fmla="*/ 900036 w 1534839"/>
                <a:gd name="connsiteY12" fmla="*/ 1428863 h 1467029"/>
                <a:gd name="connsiteX13" fmla="*/ 1122921 w 1534839"/>
                <a:gd name="connsiteY13" fmla="*/ 1345043 h 1467029"/>
                <a:gd name="connsiteX14" fmla="*/ 1273416 w 1534839"/>
                <a:gd name="connsiteY14" fmla="*/ 1211693 h 1467029"/>
                <a:gd name="connsiteX15" fmla="*/ 1309611 w 1534839"/>
                <a:gd name="connsiteY15" fmla="*/ 1236458 h 1467029"/>
                <a:gd name="connsiteX16" fmla="*/ 1408671 w 1534839"/>
                <a:gd name="connsiteY16" fmla="*/ 1219313 h 1467029"/>
                <a:gd name="connsiteX17" fmla="*/ 1477251 w 1534839"/>
                <a:gd name="connsiteY17" fmla="*/ 1145018 h 1467029"/>
                <a:gd name="connsiteX18" fmla="*/ 1521066 w 1534839"/>
                <a:gd name="connsiteY18" fmla="*/ 1045958 h 1467029"/>
                <a:gd name="connsiteX19" fmla="*/ 1530591 w 1534839"/>
                <a:gd name="connsiteY19" fmla="*/ 939278 h 1467029"/>
                <a:gd name="connsiteX20" fmla="*/ 1458201 w 1534839"/>
                <a:gd name="connsiteY20" fmla="*/ 864983 h 1467029"/>
                <a:gd name="connsiteX21" fmla="*/ 1357236 w 1534839"/>
                <a:gd name="connsiteY21" fmla="*/ 872603 h 1467029"/>
                <a:gd name="connsiteX22" fmla="*/ 1418196 w 1534839"/>
                <a:gd name="connsiteY22" fmla="*/ 802118 h 1467029"/>
                <a:gd name="connsiteX23" fmla="*/ 1475346 w 1534839"/>
                <a:gd name="connsiteY23" fmla="*/ 440168 h 1467029"/>
                <a:gd name="connsiteX24" fmla="*/ 1395336 w 1534839"/>
                <a:gd name="connsiteY24" fmla="*/ 158228 h 1467029"/>
                <a:gd name="connsiteX25" fmla="*/ 1199121 w 1534839"/>
                <a:gd name="connsiteY25" fmla="*/ 26783 h 1467029"/>
                <a:gd name="connsiteX26" fmla="*/ 1079106 w 1534839"/>
                <a:gd name="connsiteY26" fmla="*/ 59168 h 1467029"/>
                <a:gd name="connsiteX27" fmla="*/ 827646 w 1534839"/>
                <a:gd name="connsiteY27" fmla="*/ 22973 h 1467029"/>
                <a:gd name="connsiteX28" fmla="*/ 389496 w 1534839"/>
                <a:gd name="connsiteY28" fmla="*/ 24878 h 1467029"/>
                <a:gd name="connsiteX29" fmla="*/ 84696 w 1534839"/>
                <a:gd name="connsiteY29" fmla="*/ 333488 h 1467029"/>
                <a:gd name="connsiteX30" fmla="*/ 4686 w 1534839"/>
                <a:gd name="connsiteY30" fmla="*/ 621143 h 1467029"/>
                <a:gd name="connsiteX0" fmla="*/ 4686 w 1541892"/>
                <a:gd name="connsiteY0" fmla="*/ 621143 h 1467029"/>
                <a:gd name="connsiteX1" fmla="*/ 42786 w 1541892"/>
                <a:gd name="connsiteY1" fmla="*/ 788783 h 1467029"/>
                <a:gd name="connsiteX2" fmla="*/ 50406 w 1541892"/>
                <a:gd name="connsiteY2" fmla="*/ 836408 h 1467029"/>
                <a:gd name="connsiteX3" fmla="*/ 6591 w 1541892"/>
                <a:gd name="connsiteY3" fmla="*/ 845933 h 1467029"/>
                <a:gd name="connsiteX4" fmla="*/ 6591 w 1541892"/>
                <a:gd name="connsiteY4" fmla="*/ 948803 h 1467029"/>
                <a:gd name="connsiteX5" fmla="*/ 67551 w 1541892"/>
                <a:gd name="connsiteY5" fmla="*/ 1063103 h 1467029"/>
                <a:gd name="connsiteX6" fmla="*/ 111366 w 1541892"/>
                <a:gd name="connsiteY6" fmla="*/ 1101203 h 1467029"/>
                <a:gd name="connsiteX7" fmla="*/ 96126 w 1541892"/>
                <a:gd name="connsiteY7" fmla="*/ 1223123 h 1467029"/>
                <a:gd name="connsiteX8" fmla="*/ 128511 w 1541892"/>
                <a:gd name="connsiteY8" fmla="*/ 1314563 h 1467029"/>
                <a:gd name="connsiteX9" fmla="*/ 223761 w 1541892"/>
                <a:gd name="connsiteY9" fmla="*/ 1379333 h 1467029"/>
                <a:gd name="connsiteX10" fmla="*/ 406641 w 1541892"/>
                <a:gd name="connsiteY10" fmla="*/ 1436483 h 1467029"/>
                <a:gd name="connsiteX11" fmla="*/ 665721 w 1541892"/>
                <a:gd name="connsiteY11" fmla="*/ 1466963 h 1467029"/>
                <a:gd name="connsiteX12" fmla="*/ 900036 w 1541892"/>
                <a:gd name="connsiteY12" fmla="*/ 1428863 h 1467029"/>
                <a:gd name="connsiteX13" fmla="*/ 1122921 w 1541892"/>
                <a:gd name="connsiteY13" fmla="*/ 1345043 h 1467029"/>
                <a:gd name="connsiteX14" fmla="*/ 1273416 w 1541892"/>
                <a:gd name="connsiteY14" fmla="*/ 1211693 h 1467029"/>
                <a:gd name="connsiteX15" fmla="*/ 1309611 w 1541892"/>
                <a:gd name="connsiteY15" fmla="*/ 1236458 h 1467029"/>
                <a:gd name="connsiteX16" fmla="*/ 1408671 w 1541892"/>
                <a:gd name="connsiteY16" fmla="*/ 1219313 h 1467029"/>
                <a:gd name="connsiteX17" fmla="*/ 1477251 w 1541892"/>
                <a:gd name="connsiteY17" fmla="*/ 1145018 h 1467029"/>
                <a:gd name="connsiteX18" fmla="*/ 1536306 w 1541892"/>
                <a:gd name="connsiteY18" fmla="*/ 1047863 h 1467029"/>
                <a:gd name="connsiteX19" fmla="*/ 1530591 w 1541892"/>
                <a:gd name="connsiteY19" fmla="*/ 939278 h 1467029"/>
                <a:gd name="connsiteX20" fmla="*/ 1458201 w 1541892"/>
                <a:gd name="connsiteY20" fmla="*/ 864983 h 1467029"/>
                <a:gd name="connsiteX21" fmla="*/ 1357236 w 1541892"/>
                <a:gd name="connsiteY21" fmla="*/ 872603 h 1467029"/>
                <a:gd name="connsiteX22" fmla="*/ 1418196 w 1541892"/>
                <a:gd name="connsiteY22" fmla="*/ 802118 h 1467029"/>
                <a:gd name="connsiteX23" fmla="*/ 1475346 w 1541892"/>
                <a:gd name="connsiteY23" fmla="*/ 440168 h 1467029"/>
                <a:gd name="connsiteX24" fmla="*/ 1395336 w 1541892"/>
                <a:gd name="connsiteY24" fmla="*/ 158228 h 1467029"/>
                <a:gd name="connsiteX25" fmla="*/ 1199121 w 1541892"/>
                <a:gd name="connsiteY25" fmla="*/ 26783 h 1467029"/>
                <a:gd name="connsiteX26" fmla="*/ 1079106 w 1541892"/>
                <a:gd name="connsiteY26" fmla="*/ 59168 h 1467029"/>
                <a:gd name="connsiteX27" fmla="*/ 827646 w 1541892"/>
                <a:gd name="connsiteY27" fmla="*/ 22973 h 1467029"/>
                <a:gd name="connsiteX28" fmla="*/ 389496 w 1541892"/>
                <a:gd name="connsiteY28" fmla="*/ 24878 h 1467029"/>
                <a:gd name="connsiteX29" fmla="*/ 84696 w 1541892"/>
                <a:gd name="connsiteY29" fmla="*/ 333488 h 1467029"/>
                <a:gd name="connsiteX30" fmla="*/ 4686 w 1541892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57236 w 1542707"/>
                <a:gd name="connsiteY21" fmla="*/ 872603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93431 w 1542707"/>
                <a:gd name="connsiteY21" fmla="*/ 866888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93431 w 1542707"/>
                <a:gd name="connsiteY21" fmla="*/ 866888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93431 w 1542707"/>
                <a:gd name="connsiteY21" fmla="*/ 866888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3864 w 1541885"/>
                <a:gd name="connsiteY0" fmla="*/ 621143 h 1467029"/>
                <a:gd name="connsiteX1" fmla="*/ 41964 w 1541885"/>
                <a:gd name="connsiteY1" fmla="*/ 788783 h 1467029"/>
                <a:gd name="connsiteX2" fmla="*/ 34344 w 1541885"/>
                <a:gd name="connsiteY2" fmla="*/ 828788 h 1467029"/>
                <a:gd name="connsiteX3" fmla="*/ 5769 w 1541885"/>
                <a:gd name="connsiteY3" fmla="*/ 845933 h 1467029"/>
                <a:gd name="connsiteX4" fmla="*/ 5769 w 1541885"/>
                <a:gd name="connsiteY4" fmla="*/ 948803 h 1467029"/>
                <a:gd name="connsiteX5" fmla="*/ 66729 w 1541885"/>
                <a:gd name="connsiteY5" fmla="*/ 1063103 h 1467029"/>
                <a:gd name="connsiteX6" fmla="*/ 110544 w 1541885"/>
                <a:gd name="connsiteY6" fmla="*/ 1101203 h 1467029"/>
                <a:gd name="connsiteX7" fmla="*/ 95304 w 1541885"/>
                <a:gd name="connsiteY7" fmla="*/ 1223123 h 1467029"/>
                <a:gd name="connsiteX8" fmla="*/ 127689 w 1541885"/>
                <a:gd name="connsiteY8" fmla="*/ 1314563 h 1467029"/>
                <a:gd name="connsiteX9" fmla="*/ 222939 w 1541885"/>
                <a:gd name="connsiteY9" fmla="*/ 1379333 h 1467029"/>
                <a:gd name="connsiteX10" fmla="*/ 405819 w 1541885"/>
                <a:gd name="connsiteY10" fmla="*/ 1436483 h 1467029"/>
                <a:gd name="connsiteX11" fmla="*/ 664899 w 1541885"/>
                <a:gd name="connsiteY11" fmla="*/ 1466963 h 1467029"/>
                <a:gd name="connsiteX12" fmla="*/ 899214 w 1541885"/>
                <a:gd name="connsiteY12" fmla="*/ 1428863 h 1467029"/>
                <a:gd name="connsiteX13" fmla="*/ 1122099 w 1541885"/>
                <a:gd name="connsiteY13" fmla="*/ 1345043 h 1467029"/>
                <a:gd name="connsiteX14" fmla="*/ 1272594 w 1541885"/>
                <a:gd name="connsiteY14" fmla="*/ 1211693 h 1467029"/>
                <a:gd name="connsiteX15" fmla="*/ 1308789 w 1541885"/>
                <a:gd name="connsiteY15" fmla="*/ 1236458 h 1467029"/>
                <a:gd name="connsiteX16" fmla="*/ 1407849 w 1541885"/>
                <a:gd name="connsiteY16" fmla="*/ 1219313 h 1467029"/>
                <a:gd name="connsiteX17" fmla="*/ 1476429 w 1541885"/>
                <a:gd name="connsiteY17" fmla="*/ 1145018 h 1467029"/>
                <a:gd name="connsiteX18" fmla="*/ 1535484 w 1541885"/>
                <a:gd name="connsiteY18" fmla="*/ 1047863 h 1467029"/>
                <a:gd name="connsiteX19" fmla="*/ 1529769 w 1541885"/>
                <a:gd name="connsiteY19" fmla="*/ 939278 h 1467029"/>
                <a:gd name="connsiteX20" fmla="*/ 1457379 w 1541885"/>
                <a:gd name="connsiteY20" fmla="*/ 864983 h 1467029"/>
                <a:gd name="connsiteX21" fmla="*/ 1392609 w 1541885"/>
                <a:gd name="connsiteY21" fmla="*/ 866888 h 1467029"/>
                <a:gd name="connsiteX22" fmla="*/ 1417374 w 1541885"/>
                <a:gd name="connsiteY22" fmla="*/ 802118 h 1467029"/>
                <a:gd name="connsiteX23" fmla="*/ 1474524 w 1541885"/>
                <a:gd name="connsiteY23" fmla="*/ 440168 h 1467029"/>
                <a:gd name="connsiteX24" fmla="*/ 1394514 w 1541885"/>
                <a:gd name="connsiteY24" fmla="*/ 158228 h 1467029"/>
                <a:gd name="connsiteX25" fmla="*/ 1198299 w 1541885"/>
                <a:gd name="connsiteY25" fmla="*/ 26783 h 1467029"/>
                <a:gd name="connsiteX26" fmla="*/ 1078284 w 1541885"/>
                <a:gd name="connsiteY26" fmla="*/ 59168 h 1467029"/>
                <a:gd name="connsiteX27" fmla="*/ 826824 w 1541885"/>
                <a:gd name="connsiteY27" fmla="*/ 22973 h 1467029"/>
                <a:gd name="connsiteX28" fmla="*/ 388674 w 1541885"/>
                <a:gd name="connsiteY28" fmla="*/ 24878 h 1467029"/>
                <a:gd name="connsiteX29" fmla="*/ 83874 w 1541885"/>
                <a:gd name="connsiteY29" fmla="*/ 333488 h 1467029"/>
                <a:gd name="connsiteX30" fmla="*/ 3864 w 1541885"/>
                <a:gd name="connsiteY30" fmla="*/ 621143 h 1467029"/>
                <a:gd name="connsiteX0" fmla="*/ 3864 w 1541885"/>
                <a:gd name="connsiteY0" fmla="*/ 619055 h 1464941"/>
                <a:gd name="connsiteX1" fmla="*/ 41964 w 1541885"/>
                <a:gd name="connsiteY1" fmla="*/ 786695 h 1464941"/>
                <a:gd name="connsiteX2" fmla="*/ 34344 w 1541885"/>
                <a:gd name="connsiteY2" fmla="*/ 826700 h 1464941"/>
                <a:gd name="connsiteX3" fmla="*/ 5769 w 1541885"/>
                <a:gd name="connsiteY3" fmla="*/ 843845 h 1464941"/>
                <a:gd name="connsiteX4" fmla="*/ 5769 w 1541885"/>
                <a:gd name="connsiteY4" fmla="*/ 946715 h 1464941"/>
                <a:gd name="connsiteX5" fmla="*/ 66729 w 1541885"/>
                <a:gd name="connsiteY5" fmla="*/ 1061015 h 1464941"/>
                <a:gd name="connsiteX6" fmla="*/ 110544 w 1541885"/>
                <a:gd name="connsiteY6" fmla="*/ 1099115 h 1464941"/>
                <a:gd name="connsiteX7" fmla="*/ 95304 w 1541885"/>
                <a:gd name="connsiteY7" fmla="*/ 1221035 h 1464941"/>
                <a:gd name="connsiteX8" fmla="*/ 127689 w 1541885"/>
                <a:gd name="connsiteY8" fmla="*/ 1312475 h 1464941"/>
                <a:gd name="connsiteX9" fmla="*/ 222939 w 1541885"/>
                <a:gd name="connsiteY9" fmla="*/ 1377245 h 1464941"/>
                <a:gd name="connsiteX10" fmla="*/ 405819 w 1541885"/>
                <a:gd name="connsiteY10" fmla="*/ 1434395 h 1464941"/>
                <a:gd name="connsiteX11" fmla="*/ 664899 w 1541885"/>
                <a:gd name="connsiteY11" fmla="*/ 1464875 h 1464941"/>
                <a:gd name="connsiteX12" fmla="*/ 899214 w 1541885"/>
                <a:gd name="connsiteY12" fmla="*/ 1426775 h 1464941"/>
                <a:gd name="connsiteX13" fmla="*/ 1122099 w 1541885"/>
                <a:gd name="connsiteY13" fmla="*/ 1342955 h 1464941"/>
                <a:gd name="connsiteX14" fmla="*/ 1272594 w 1541885"/>
                <a:gd name="connsiteY14" fmla="*/ 1209605 h 1464941"/>
                <a:gd name="connsiteX15" fmla="*/ 1308789 w 1541885"/>
                <a:gd name="connsiteY15" fmla="*/ 1234370 h 1464941"/>
                <a:gd name="connsiteX16" fmla="*/ 1407849 w 1541885"/>
                <a:gd name="connsiteY16" fmla="*/ 1217225 h 1464941"/>
                <a:gd name="connsiteX17" fmla="*/ 1476429 w 1541885"/>
                <a:gd name="connsiteY17" fmla="*/ 1142930 h 1464941"/>
                <a:gd name="connsiteX18" fmla="*/ 1535484 w 1541885"/>
                <a:gd name="connsiteY18" fmla="*/ 1045775 h 1464941"/>
                <a:gd name="connsiteX19" fmla="*/ 1529769 w 1541885"/>
                <a:gd name="connsiteY19" fmla="*/ 937190 h 1464941"/>
                <a:gd name="connsiteX20" fmla="*/ 1457379 w 1541885"/>
                <a:gd name="connsiteY20" fmla="*/ 862895 h 1464941"/>
                <a:gd name="connsiteX21" fmla="*/ 1392609 w 1541885"/>
                <a:gd name="connsiteY21" fmla="*/ 864800 h 1464941"/>
                <a:gd name="connsiteX22" fmla="*/ 1417374 w 1541885"/>
                <a:gd name="connsiteY22" fmla="*/ 800030 h 1464941"/>
                <a:gd name="connsiteX23" fmla="*/ 1474524 w 1541885"/>
                <a:gd name="connsiteY23" fmla="*/ 438080 h 1464941"/>
                <a:gd name="connsiteX24" fmla="*/ 1394514 w 1541885"/>
                <a:gd name="connsiteY24" fmla="*/ 156140 h 1464941"/>
                <a:gd name="connsiteX25" fmla="*/ 1198299 w 1541885"/>
                <a:gd name="connsiteY25" fmla="*/ 24695 h 1464941"/>
                <a:gd name="connsiteX26" fmla="*/ 1051614 w 1541885"/>
                <a:gd name="connsiteY26" fmla="*/ 3740 h 1464941"/>
                <a:gd name="connsiteX27" fmla="*/ 826824 w 1541885"/>
                <a:gd name="connsiteY27" fmla="*/ 20885 h 1464941"/>
                <a:gd name="connsiteX28" fmla="*/ 388674 w 1541885"/>
                <a:gd name="connsiteY28" fmla="*/ 22790 h 1464941"/>
                <a:gd name="connsiteX29" fmla="*/ 83874 w 1541885"/>
                <a:gd name="connsiteY29" fmla="*/ 331400 h 1464941"/>
                <a:gd name="connsiteX30" fmla="*/ 3864 w 1541885"/>
                <a:gd name="connsiteY30" fmla="*/ 619055 h 1464941"/>
                <a:gd name="connsiteX0" fmla="*/ 3864 w 1541885"/>
                <a:gd name="connsiteY0" fmla="*/ 646071 h 1491957"/>
                <a:gd name="connsiteX1" fmla="*/ 41964 w 1541885"/>
                <a:gd name="connsiteY1" fmla="*/ 813711 h 1491957"/>
                <a:gd name="connsiteX2" fmla="*/ 34344 w 1541885"/>
                <a:gd name="connsiteY2" fmla="*/ 853716 h 1491957"/>
                <a:gd name="connsiteX3" fmla="*/ 5769 w 1541885"/>
                <a:gd name="connsiteY3" fmla="*/ 870861 h 1491957"/>
                <a:gd name="connsiteX4" fmla="*/ 5769 w 1541885"/>
                <a:gd name="connsiteY4" fmla="*/ 973731 h 1491957"/>
                <a:gd name="connsiteX5" fmla="*/ 66729 w 1541885"/>
                <a:gd name="connsiteY5" fmla="*/ 1088031 h 1491957"/>
                <a:gd name="connsiteX6" fmla="*/ 110544 w 1541885"/>
                <a:gd name="connsiteY6" fmla="*/ 1126131 h 1491957"/>
                <a:gd name="connsiteX7" fmla="*/ 95304 w 1541885"/>
                <a:gd name="connsiteY7" fmla="*/ 1248051 h 1491957"/>
                <a:gd name="connsiteX8" fmla="*/ 127689 w 1541885"/>
                <a:gd name="connsiteY8" fmla="*/ 1339491 h 1491957"/>
                <a:gd name="connsiteX9" fmla="*/ 222939 w 1541885"/>
                <a:gd name="connsiteY9" fmla="*/ 1404261 h 1491957"/>
                <a:gd name="connsiteX10" fmla="*/ 405819 w 1541885"/>
                <a:gd name="connsiteY10" fmla="*/ 1461411 h 1491957"/>
                <a:gd name="connsiteX11" fmla="*/ 664899 w 1541885"/>
                <a:gd name="connsiteY11" fmla="*/ 1491891 h 1491957"/>
                <a:gd name="connsiteX12" fmla="*/ 899214 w 1541885"/>
                <a:gd name="connsiteY12" fmla="*/ 1453791 h 1491957"/>
                <a:gd name="connsiteX13" fmla="*/ 1122099 w 1541885"/>
                <a:gd name="connsiteY13" fmla="*/ 1369971 h 1491957"/>
                <a:gd name="connsiteX14" fmla="*/ 1272594 w 1541885"/>
                <a:gd name="connsiteY14" fmla="*/ 1236621 h 1491957"/>
                <a:gd name="connsiteX15" fmla="*/ 1308789 w 1541885"/>
                <a:gd name="connsiteY15" fmla="*/ 1261386 h 1491957"/>
                <a:gd name="connsiteX16" fmla="*/ 1407849 w 1541885"/>
                <a:gd name="connsiteY16" fmla="*/ 1244241 h 1491957"/>
                <a:gd name="connsiteX17" fmla="*/ 1476429 w 1541885"/>
                <a:gd name="connsiteY17" fmla="*/ 1169946 h 1491957"/>
                <a:gd name="connsiteX18" fmla="*/ 1535484 w 1541885"/>
                <a:gd name="connsiteY18" fmla="*/ 1072791 h 1491957"/>
                <a:gd name="connsiteX19" fmla="*/ 1529769 w 1541885"/>
                <a:gd name="connsiteY19" fmla="*/ 964206 h 1491957"/>
                <a:gd name="connsiteX20" fmla="*/ 1457379 w 1541885"/>
                <a:gd name="connsiteY20" fmla="*/ 889911 h 1491957"/>
                <a:gd name="connsiteX21" fmla="*/ 1392609 w 1541885"/>
                <a:gd name="connsiteY21" fmla="*/ 891816 h 1491957"/>
                <a:gd name="connsiteX22" fmla="*/ 1417374 w 1541885"/>
                <a:gd name="connsiteY22" fmla="*/ 827046 h 1491957"/>
                <a:gd name="connsiteX23" fmla="*/ 1474524 w 1541885"/>
                <a:gd name="connsiteY23" fmla="*/ 465096 h 1491957"/>
                <a:gd name="connsiteX24" fmla="*/ 1394514 w 1541885"/>
                <a:gd name="connsiteY24" fmla="*/ 183156 h 1491957"/>
                <a:gd name="connsiteX25" fmla="*/ 1198299 w 1541885"/>
                <a:gd name="connsiteY25" fmla="*/ 51711 h 1491957"/>
                <a:gd name="connsiteX26" fmla="*/ 1051614 w 1541885"/>
                <a:gd name="connsiteY26" fmla="*/ 30756 h 1491957"/>
                <a:gd name="connsiteX27" fmla="*/ 819204 w 1541885"/>
                <a:gd name="connsiteY27" fmla="*/ 276 h 1491957"/>
                <a:gd name="connsiteX28" fmla="*/ 388674 w 1541885"/>
                <a:gd name="connsiteY28" fmla="*/ 49806 h 1491957"/>
                <a:gd name="connsiteX29" fmla="*/ 83874 w 1541885"/>
                <a:gd name="connsiteY29" fmla="*/ 358416 h 1491957"/>
                <a:gd name="connsiteX30" fmla="*/ 3864 w 1541885"/>
                <a:gd name="connsiteY30" fmla="*/ 646071 h 1491957"/>
                <a:gd name="connsiteX0" fmla="*/ 3864 w 1541885"/>
                <a:gd name="connsiteY0" fmla="*/ 646616 h 1492502"/>
                <a:gd name="connsiteX1" fmla="*/ 41964 w 1541885"/>
                <a:gd name="connsiteY1" fmla="*/ 814256 h 1492502"/>
                <a:gd name="connsiteX2" fmla="*/ 34344 w 1541885"/>
                <a:gd name="connsiteY2" fmla="*/ 854261 h 1492502"/>
                <a:gd name="connsiteX3" fmla="*/ 5769 w 1541885"/>
                <a:gd name="connsiteY3" fmla="*/ 871406 h 1492502"/>
                <a:gd name="connsiteX4" fmla="*/ 5769 w 1541885"/>
                <a:gd name="connsiteY4" fmla="*/ 974276 h 1492502"/>
                <a:gd name="connsiteX5" fmla="*/ 66729 w 1541885"/>
                <a:gd name="connsiteY5" fmla="*/ 1088576 h 1492502"/>
                <a:gd name="connsiteX6" fmla="*/ 110544 w 1541885"/>
                <a:gd name="connsiteY6" fmla="*/ 1126676 h 1492502"/>
                <a:gd name="connsiteX7" fmla="*/ 95304 w 1541885"/>
                <a:gd name="connsiteY7" fmla="*/ 1248596 h 1492502"/>
                <a:gd name="connsiteX8" fmla="*/ 127689 w 1541885"/>
                <a:gd name="connsiteY8" fmla="*/ 1340036 h 1492502"/>
                <a:gd name="connsiteX9" fmla="*/ 222939 w 1541885"/>
                <a:gd name="connsiteY9" fmla="*/ 1404806 h 1492502"/>
                <a:gd name="connsiteX10" fmla="*/ 405819 w 1541885"/>
                <a:gd name="connsiteY10" fmla="*/ 1461956 h 1492502"/>
                <a:gd name="connsiteX11" fmla="*/ 664899 w 1541885"/>
                <a:gd name="connsiteY11" fmla="*/ 1492436 h 1492502"/>
                <a:gd name="connsiteX12" fmla="*/ 899214 w 1541885"/>
                <a:gd name="connsiteY12" fmla="*/ 1454336 h 1492502"/>
                <a:gd name="connsiteX13" fmla="*/ 1122099 w 1541885"/>
                <a:gd name="connsiteY13" fmla="*/ 1370516 h 1492502"/>
                <a:gd name="connsiteX14" fmla="*/ 1272594 w 1541885"/>
                <a:gd name="connsiteY14" fmla="*/ 1237166 h 1492502"/>
                <a:gd name="connsiteX15" fmla="*/ 1308789 w 1541885"/>
                <a:gd name="connsiteY15" fmla="*/ 1261931 h 1492502"/>
                <a:gd name="connsiteX16" fmla="*/ 1407849 w 1541885"/>
                <a:gd name="connsiteY16" fmla="*/ 1244786 h 1492502"/>
                <a:gd name="connsiteX17" fmla="*/ 1476429 w 1541885"/>
                <a:gd name="connsiteY17" fmla="*/ 1170491 h 1492502"/>
                <a:gd name="connsiteX18" fmla="*/ 1535484 w 1541885"/>
                <a:gd name="connsiteY18" fmla="*/ 1073336 h 1492502"/>
                <a:gd name="connsiteX19" fmla="*/ 1529769 w 1541885"/>
                <a:gd name="connsiteY19" fmla="*/ 964751 h 1492502"/>
                <a:gd name="connsiteX20" fmla="*/ 1457379 w 1541885"/>
                <a:gd name="connsiteY20" fmla="*/ 890456 h 1492502"/>
                <a:gd name="connsiteX21" fmla="*/ 1392609 w 1541885"/>
                <a:gd name="connsiteY21" fmla="*/ 892361 h 1492502"/>
                <a:gd name="connsiteX22" fmla="*/ 1417374 w 1541885"/>
                <a:gd name="connsiteY22" fmla="*/ 827591 h 1492502"/>
                <a:gd name="connsiteX23" fmla="*/ 1474524 w 1541885"/>
                <a:gd name="connsiteY23" fmla="*/ 465641 h 1492502"/>
                <a:gd name="connsiteX24" fmla="*/ 1394514 w 1541885"/>
                <a:gd name="connsiteY24" fmla="*/ 183701 h 1492502"/>
                <a:gd name="connsiteX25" fmla="*/ 1198299 w 1541885"/>
                <a:gd name="connsiteY25" fmla="*/ 52256 h 1492502"/>
                <a:gd name="connsiteX26" fmla="*/ 1051614 w 1541885"/>
                <a:gd name="connsiteY26" fmla="*/ 21776 h 1492502"/>
                <a:gd name="connsiteX27" fmla="*/ 819204 w 1541885"/>
                <a:gd name="connsiteY27" fmla="*/ 821 h 1492502"/>
                <a:gd name="connsiteX28" fmla="*/ 388674 w 1541885"/>
                <a:gd name="connsiteY28" fmla="*/ 50351 h 1492502"/>
                <a:gd name="connsiteX29" fmla="*/ 83874 w 1541885"/>
                <a:gd name="connsiteY29" fmla="*/ 358961 h 1492502"/>
                <a:gd name="connsiteX30" fmla="*/ 3864 w 1541885"/>
                <a:gd name="connsiteY30" fmla="*/ 646616 h 1492502"/>
                <a:gd name="connsiteX0" fmla="*/ 3864 w 1541885"/>
                <a:gd name="connsiteY0" fmla="*/ 647250 h 1493136"/>
                <a:gd name="connsiteX1" fmla="*/ 41964 w 1541885"/>
                <a:gd name="connsiteY1" fmla="*/ 814890 h 1493136"/>
                <a:gd name="connsiteX2" fmla="*/ 34344 w 1541885"/>
                <a:gd name="connsiteY2" fmla="*/ 854895 h 1493136"/>
                <a:gd name="connsiteX3" fmla="*/ 5769 w 1541885"/>
                <a:gd name="connsiteY3" fmla="*/ 872040 h 1493136"/>
                <a:gd name="connsiteX4" fmla="*/ 5769 w 1541885"/>
                <a:gd name="connsiteY4" fmla="*/ 974910 h 1493136"/>
                <a:gd name="connsiteX5" fmla="*/ 66729 w 1541885"/>
                <a:gd name="connsiteY5" fmla="*/ 1089210 h 1493136"/>
                <a:gd name="connsiteX6" fmla="*/ 110544 w 1541885"/>
                <a:gd name="connsiteY6" fmla="*/ 1127310 h 1493136"/>
                <a:gd name="connsiteX7" fmla="*/ 95304 w 1541885"/>
                <a:gd name="connsiteY7" fmla="*/ 1249230 h 1493136"/>
                <a:gd name="connsiteX8" fmla="*/ 127689 w 1541885"/>
                <a:gd name="connsiteY8" fmla="*/ 1340670 h 1493136"/>
                <a:gd name="connsiteX9" fmla="*/ 222939 w 1541885"/>
                <a:gd name="connsiteY9" fmla="*/ 1405440 h 1493136"/>
                <a:gd name="connsiteX10" fmla="*/ 405819 w 1541885"/>
                <a:gd name="connsiteY10" fmla="*/ 1462590 h 1493136"/>
                <a:gd name="connsiteX11" fmla="*/ 664899 w 1541885"/>
                <a:gd name="connsiteY11" fmla="*/ 1493070 h 1493136"/>
                <a:gd name="connsiteX12" fmla="*/ 899214 w 1541885"/>
                <a:gd name="connsiteY12" fmla="*/ 1454970 h 1493136"/>
                <a:gd name="connsiteX13" fmla="*/ 1122099 w 1541885"/>
                <a:gd name="connsiteY13" fmla="*/ 1371150 h 1493136"/>
                <a:gd name="connsiteX14" fmla="*/ 1272594 w 1541885"/>
                <a:gd name="connsiteY14" fmla="*/ 1237800 h 1493136"/>
                <a:gd name="connsiteX15" fmla="*/ 1308789 w 1541885"/>
                <a:gd name="connsiteY15" fmla="*/ 1262565 h 1493136"/>
                <a:gd name="connsiteX16" fmla="*/ 1407849 w 1541885"/>
                <a:gd name="connsiteY16" fmla="*/ 1245420 h 1493136"/>
                <a:gd name="connsiteX17" fmla="*/ 1476429 w 1541885"/>
                <a:gd name="connsiteY17" fmla="*/ 1171125 h 1493136"/>
                <a:gd name="connsiteX18" fmla="*/ 1535484 w 1541885"/>
                <a:gd name="connsiteY18" fmla="*/ 1073970 h 1493136"/>
                <a:gd name="connsiteX19" fmla="*/ 1529769 w 1541885"/>
                <a:gd name="connsiteY19" fmla="*/ 965385 h 1493136"/>
                <a:gd name="connsiteX20" fmla="*/ 1457379 w 1541885"/>
                <a:gd name="connsiteY20" fmla="*/ 891090 h 1493136"/>
                <a:gd name="connsiteX21" fmla="*/ 1392609 w 1541885"/>
                <a:gd name="connsiteY21" fmla="*/ 892995 h 1493136"/>
                <a:gd name="connsiteX22" fmla="*/ 1417374 w 1541885"/>
                <a:gd name="connsiteY22" fmla="*/ 828225 h 1493136"/>
                <a:gd name="connsiteX23" fmla="*/ 1474524 w 1541885"/>
                <a:gd name="connsiteY23" fmla="*/ 466275 h 1493136"/>
                <a:gd name="connsiteX24" fmla="*/ 1394514 w 1541885"/>
                <a:gd name="connsiteY24" fmla="*/ 184335 h 1493136"/>
                <a:gd name="connsiteX25" fmla="*/ 1198299 w 1541885"/>
                <a:gd name="connsiteY25" fmla="*/ 52890 h 1493136"/>
                <a:gd name="connsiteX26" fmla="*/ 1055424 w 1541885"/>
                <a:gd name="connsiteY26" fmla="*/ 16695 h 1493136"/>
                <a:gd name="connsiteX27" fmla="*/ 819204 w 1541885"/>
                <a:gd name="connsiteY27" fmla="*/ 1455 h 1493136"/>
                <a:gd name="connsiteX28" fmla="*/ 388674 w 1541885"/>
                <a:gd name="connsiteY28" fmla="*/ 50985 h 1493136"/>
                <a:gd name="connsiteX29" fmla="*/ 83874 w 1541885"/>
                <a:gd name="connsiteY29" fmla="*/ 359595 h 1493136"/>
                <a:gd name="connsiteX30" fmla="*/ 3864 w 1541885"/>
                <a:gd name="connsiteY30" fmla="*/ 647250 h 1493136"/>
                <a:gd name="connsiteX0" fmla="*/ 3864 w 1541885"/>
                <a:gd name="connsiteY0" fmla="*/ 647354 h 1493240"/>
                <a:gd name="connsiteX1" fmla="*/ 41964 w 1541885"/>
                <a:gd name="connsiteY1" fmla="*/ 814994 h 1493240"/>
                <a:gd name="connsiteX2" fmla="*/ 34344 w 1541885"/>
                <a:gd name="connsiteY2" fmla="*/ 854999 h 1493240"/>
                <a:gd name="connsiteX3" fmla="*/ 5769 w 1541885"/>
                <a:gd name="connsiteY3" fmla="*/ 872144 h 1493240"/>
                <a:gd name="connsiteX4" fmla="*/ 5769 w 1541885"/>
                <a:gd name="connsiteY4" fmla="*/ 975014 h 1493240"/>
                <a:gd name="connsiteX5" fmla="*/ 66729 w 1541885"/>
                <a:gd name="connsiteY5" fmla="*/ 1089314 h 1493240"/>
                <a:gd name="connsiteX6" fmla="*/ 110544 w 1541885"/>
                <a:gd name="connsiteY6" fmla="*/ 1127414 h 1493240"/>
                <a:gd name="connsiteX7" fmla="*/ 95304 w 1541885"/>
                <a:gd name="connsiteY7" fmla="*/ 1249334 h 1493240"/>
                <a:gd name="connsiteX8" fmla="*/ 127689 w 1541885"/>
                <a:gd name="connsiteY8" fmla="*/ 1340774 h 1493240"/>
                <a:gd name="connsiteX9" fmla="*/ 222939 w 1541885"/>
                <a:gd name="connsiteY9" fmla="*/ 1405544 h 1493240"/>
                <a:gd name="connsiteX10" fmla="*/ 405819 w 1541885"/>
                <a:gd name="connsiteY10" fmla="*/ 1462694 h 1493240"/>
                <a:gd name="connsiteX11" fmla="*/ 664899 w 1541885"/>
                <a:gd name="connsiteY11" fmla="*/ 1493174 h 1493240"/>
                <a:gd name="connsiteX12" fmla="*/ 899214 w 1541885"/>
                <a:gd name="connsiteY12" fmla="*/ 1455074 h 1493240"/>
                <a:gd name="connsiteX13" fmla="*/ 1122099 w 1541885"/>
                <a:gd name="connsiteY13" fmla="*/ 1371254 h 1493240"/>
                <a:gd name="connsiteX14" fmla="*/ 1272594 w 1541885"/>
                <a:gd name="connsiteY14" fmla="*/ 1237904 h 1493240"/>
                <a:gd name="connsiteX15" fmla="*/ 1308789 w 1541885"/>
                <a:gd name="connsiteY15" fmla="*/ 1262669 h 1493240"/>
                <a:gd name="connsiteX16" fmla="*/ 1407849 w 1541885"/>
                <a:gd name="connsiteY16" fmla="*/ 1245524 h 1493240"/>
                <a:gd name="connsiteX17" fmla="*/ 1476429 w 1541885"/>
                <a:gd name="connsiteY17" fmla="*/ 1171229 h 1493240"/>
                <a:gd name="connsiteX18" fmla="*/ 1535484 w 1541885"/>
                <a:gd name="connsiteY18" fmla="*/ 1074074 h 1493240"/>
                <a:gd name="connsiteX19" fmla="*/ 1529769 w 1541885"/>
                <a:gd name="connsiteY19" fmla="*/ 965489 h 1493240"/>
                <a:gd name="connsiteX20" fmla="*/ 1457379 w 1541885"/>
                <a:gd name="connsiteY20" fmla="*/ 891194 h 1493240"/>
                <a:gd name="connsiteX21" fmla="*/ 1392609 w 1541885"/>
                <a:gd name="connsiteY21" fmla="*/ 893099 h 1493240"/>
                <a:gd name="connsiteX22" fmla="*/ 1417374 w 1541885"/>
                <a:gd name="connsiteY22" fmla="*/ 828329 h 1493240"/>
                <a:gd name="connsiteX23" fmla="*/ 1474524 w 1541885"/>
                <a:gd name="connsiteY23" fmla="*/ 466379 h 1493240"/>
                <a:gd name="connsiteX24" fmla="*/ 1394514 w 1541885"/>
                <a:gd name="connsiteY24" fmla="*/ 184439 h 1493240"/>
                <a:gd name="connsiteX25" fmla="*/ 1234494 w 1541885"/>
                <a:gd name="connsiteY25" fmla="*/ 60614 h 1493240"/>
                <a:gd name="connsiteX26" fmla="*/ 1055424 w 1541885"/>
                <a:gd name="connsiteY26" fmla="*/ 16799 h 1493240"/>
                <a:gd name="connsiteX27" fmla="*/ 819204 w 1541885"/>
                <a:gd name="connsiteY27" fmla="*/ 1559 h 1493240"/>
                <a:gd name="connsiteX28" fmla="*/ 388674 w 1541885"/>
                <a:gd name="connsiteY28" fmla="*/ 51089 h 1493240"/>
                <a:gd name="connsiteX29" fmla="*/ 83874 w 1541885"/>
                <a:gd name="connsiteY29" fmla="*/ 359699 h 1493240"/>
                <a:gd name="connsiteX30" fmla="*/ 3864 w 1541885"/>
                <a:gd name="connsiteY30" fmla="*/ 647354 h 1493240"/>
                <a:gd name="connsiteX0" fmla="*/ 3864 w 1541885"/>
                <a:gd name="connsiteY0" fmla="*/ 660052 h 1505938"/>
                <a:gd name="connsiteX1" fmla="*/ 41964 w 1541885"/>
                <a:gd name="connsiteY1" fmla="*/ 827692 h 1505938"/>
                <a:gd name="connsiteX2" fmla="*/ 34344 w 1541885"/>
                <a:gd name="connsiteY2" fmla="*/ 867697 h 1505938"/>
                <a:gd name="connsiteX3" fmla="*/ 5769 w 1541885"/>
                <a:gd name="connsiteY3" fmla="*/ 884842 h 1505938"/>
                <a:gd name="connsiteX4" fmla="*/ 5769 w 1541885"/>
                <a:gd name="connsiteY4" fmla="*/ 987712 h 1505938"/>
                <a:gd name="connsiteX5" fmla="*/ 66729 w 1541885"/>
                <a:gd name="connsiteY5" fmla="*/ 1102012 h 1505938"/>
                <a:gd name="connsiteX6" fmla="*/ 110544 w 1541885"/>
                <a:gd name="connsiteY6" fmla="*/ 1140112 h 1505938"/>
                <a:gd name="connsiteX7" fmla="*/ 95304 w 1541885"/>
                <a:gd name="connsiteY7" fmla="*/ 1262032 h 1505938"/>
                <a:gd name="connsiteX8" fmla="*/ 127689 w 1541885"/>
                <a:gd name="connsiteY8" fmla="*/ 1353472 h 1505938"/>
                <a:gd name="connsiteX9" fmla="*/ 222939 w 1541885"/>
                <a:gd name="connsiteY9" fmla="*/ 1418242 h 1505938"/>
                <a:gd name="connsiteX10" fmla="*/ 405819 w 1541885"/>
                <a:gd name="connsiteY10" fmla="*/ 1475392 h 1505938"/>
                <a:gd name="connsiteX11" fmla="*/ 664899 w 1541885"/>
                <a:gd name="connsiteY11" fmla="*/ 1505872 h 1505938"/>
                <a:gd name="connsiteX12" fmla="*/ 899214 w 1541885"/>
                <a:gd name="connsiteY12" fmla="*/ 1467772 h 1505938"/>
                <a:gd name="connsiteX13" fmla="*/ 1122099 w 1541885"/>
                <a:gd name="connsiteY13" fmla="*/ 1383952 h 1505938"/>
                <a:gd name="connsiteX14" fmla="*/ 1272594 w 1541885"/>
                <a:gd name="connsiteY14" fmla="*/ 1250602 h 1505938"/>
                <a:gd name="connsiteX15" fmla="*/ 1308789 w 1541885"/>
                <a:gd name="connsiteY15" fmla="*/ 1275367 h 1505938"/>
                <a:gd name="connsiteX16" fmla="*/ 1407849 w 1541885"/>
                <a:gd name="connsiteY16" fmla="*/ 1258222 h 1505938"/>
                <a:gd name="connsiteX17" fmla="*/ 1476429 w 1541885"/>
                <a:gd name="connsiteY17" fmla="*/ 1183927 h 1505938"/>
                <a:gd name="connsiteX18" fmla="*/ 1535484 w 1541885"/>
                <a:gd name="connsiteY18" fmla="*/ 1086772 h 1505938"/>
                <a:gd name="connsiteX19" fmla="*/ 1529769 w 1541885"/>
                <a:gd name="connsiteY19" fmla="*/ 978187 h 1505938"/>
                <a:gd name="connsiteX20" fmla="*/ 1457379 w 1541885"/>
                <a:gd name="connsiteY20" fmla="*/ 903892 h 1505938"/>
                <a:gd name="connsiteX21" fmla="*/ 1392609 w 1541885"/>
                <a:gd name="connsiteY21" fmla="*/ 905797 h 1505938"/>
                <a:gd name="connsiteX22" fmla="*/ 1417374 w 1541885"/>
                <a:gd name="connsiteY22" fmla="*/ 841027 h 1505938"/>
                <a:gd name="connsiteX23" fmla="*/ 1474524 w 1541885"/>
                <a:gd name="connsiteY23" fmla="*/ 479077 h 1505938"/>
                <a:gd name="connsiteX24" fmla="*/ 1394514 w 1541885"/>
                <a:gd name="connsiteY24" fmla="*/ 197137 h 1505938"/>
                <a:gd name="connsiteX25" fmla="*/ 1234494 w 1541885"/>
                <a:gd name="connsiteY25" fmla="*/ 73312 h 1505938"/>
                <a:gd name="connsiteX26" fmla="*/ 1055424 w 1541885"/>
                <a:gd name="connsiteY26" fmla="*/ 29497 h 1505938"/>
                <a:gd name="connsiteX27" fmla="*/ 784914 w 1541885"/>
                <a:gd name="connsiteY27" fmla="*/ 922 h 1505938"/>
                <a:gd name="connsiteX28" fmla="*/ 388674 w 1541885"/>
                <a:gd name="connsiteY28" fmla="*/ 63787 h 1505938"/>
                <a:gd name="connsiteX29" fmla="*/ 83874 w 1541885"/>
                <a:gd name="connsiteY29" fmla="*/ 372397 h 1505938"/>
                <a:gd name="connsiteX30" fmla="*/ 3864 w 1541885"/>
                <a:gd name="connsiteY30" fmla="*/ 660052 h 1505938"/>
                <a:gd name="connsiteX0" fmla="*/ 3864 w 1541885"/>
                <a:gd name="connsiteY0" fmla="*/ 660052 h 1505938"/>
                <a:gd name="connsiteX1" fmla="*/ 41964 w 1541885"/>
                <a:gd name="connsiteY1" fmla="*/ 827692 h 1505938"/>
                <a:gd name="connsiteX2" fmla="*/ 34344 w 1541885"/>
                <a:gd name="connsiteY2" fmla="*/ 867697 h 1505938"/>
                <a:gd name="connsiteX3" fmla="*/ 5769 w 1541885"/>
                <a:gd name="connsiteY3" fmla="*/ 884842 h 1505938"/>
                <a:gd name="connsiteX4" fmla="*/ 5769 w 1541885"/>
                <a:gd name="connsiteY4" fmla="*/ 987712 h 1505938"/>
                <a:gd name="connsiteX5" fmla="*/ 66729 w 1541885"/>
                <a:gd name="connsiteY5" fmla="*/ 1102012 h 1505938"/>
                <a:gd name="connsiteX6" fmla="*/ 110544 w 1541885"/>
                <a:gd name="connsiteY6" fmla="*/ 1140112 h 1505938"/>
                <a:gd name="connsiteX7" fmla="*/ 95304 w 1541885"/>
                <a:gd name="connsiteY7" fmla="*/ 1262032 h 1505938"/>
                <a:gd name="connsiteX8" fmla="*/ 127689 w 1541885"/>
                <a:gd name="connsiteY8" fmla="*/ 1353472 h 1505938"/>
                <a:gd name="connsiteX9" fmla="*/ 222939 w 1541885"/>
                <a:gd name="connsiteY9" fmla="*/ 1418242 h 1505938"/>
                <a:gd name="connsiteX10" fmla="*/ 405819 w 1541885"/>
                <a:gd name="connsiteY10" fmla="*/ 1475392 h 1505938"/>
                <a:gd name="connsiteX11" fmla="*/ 664899 w 1541885"/>
                <a:gd name="connsiteY11" fmla="*/ 1505872 h 1505938"/>
                <a:gd name="connsiteX12" fmla="*/ 899214 w 1541885"/>
                <a:gd name="connsiteY12" fmla="*/ 1467772 h 1505938"/>
                <a:gd name="connsiteX13" fmla="*/ 1122099 w 1541885"/>
                <a:gd name="connsiteY13" fmla="*/ 1383952 h 1505938"/>
                <a:gd name="connsiteX14" fmla="*/ 1272594 w 1541885"/>
                <a:gd name="connsiteY14" fmla="*/ 1250602 h 1505938"/>
                <a:gd name="connsiteX15" fmla="*/ 1308789 w 1541885"/>
                <a:gd name="connsiteY15" fmla="*/ 1275367 h 1505938"/>
                <a:gd name="connsiteX16" fmla="*/ 1407849 w 1541885"/>
                <a:gd name="connsiteY16" fmla="*/ 1258222 h 1505938"/>
                <a:gd name="connsiteX17" fmla="*/ 1476429 w 1541885"/>
                <a:gd name="connsiteY17" fmla="*/ 1183927 h 1505938"/>
                <a:gd name="connsiteX18" fmla="*/ 1535484 w 1541885"/>
                <a:gd name="connsiteY18" fmla="*/ 1086772 h 1505938"/>
                <a:gd name="connsiteX19" fmla="*/ 1529769 w 1541885"/>
                <a:gd name="connsiteY19" fmla="*/ 978187 h 1505938"/>
                <a:gd name="connsiteX20" fmla="*/ 1457379 w 1541885"/>
                <a:gd name="connsiteY20" fmla="*/ 903892 h 1505938"/>
                <a:gd name="connsiteX21" fmla="*/ 1392609 w 1541885"/>
                <a:gd name="connsiteY21" fmla="*/ 905797 h 1505938"/>
                <a:gd name="connsiteX22" fmla="*/ 1417374 w 1541885"/>
                <a:gd name="connsiteY22" fmla="*/ 841027 h 1505938"/>
                <a:gd name="connsiteX23" fmla="*/ 1474524 w 1541885"/>
                <a:gd name="connsiteY23" fmla="*/ 479077 h 1505938"/>
                <a:gd name="connsiteX24" fmla="*/ 1396419 w 1541885"/>
                <a:gd name="connsiteY24" fmla="*/ 216187 h 1505938"/>
                <a:gd name="connsiteX25" fmla="*/ 1234494 w 1541885"/>
                <a:gd name="connsiteY25" fmla="*/ 73312 h 1505938"/>
                <a:gd name="connsiteX26" fmla="*/ 1055424 w 1541885"/>
                <a:gd name="connsiteY26" fmla="*/ 29497 h 1505938"/>
                <a:gd name="connsiteX27" fmla="*/ 784914 w 1541885"/>
                <a:gd name="connsiteY27" fmla="*/ 922 h 1505938"/>
                <a:gd name="connsiteX28" fmla="*/ 388674 w 1541885"/>
                <a:gd name="connsiteY28" fmla="*/ 63787 h 1505938"/>
                <a:gd name="connsiteX29" fmla="*/ 83874 w 1541885"/>
                <a:gd name="connsiteY29" fmla="*/ 372397 h 1505938"/>
                <a:gd name="connsiteX30" fmla="*/ 3864 w 1541885"/>
                <a:gd name="connsiteY30" fmla="*/ 660052 h 1505938"/>
                <a:gd name="connsiteX0" fmla="*/ 3864 w 1541885"/>
                <a:gd name="connsiteY0" fmla="*/ 660107 h 1505993"/>
                <a:gd name="connsiteX1" fmla="*/ 41964 w 1541885"/>
                <a:gd name="connsiteY1" fmla="*/ 827747 h 1505993"/>
                <a:gd name="connsiteX2" fmla="*/ 34344 w 1541885"/>
                <a:gd name="connsiteY2" fmla="*/ 867752 h 1505993"/>
                <a:gd name="connsiteX3" fmla="*/ 5769 w 1541885"/>
                <a:gd name="connsiteY3" fmla="*/ 884897 h 1505993"/>
                <a:gd name="connsiteX4" fmla="*/ 5769 w 1541885"/>
                <a:gd name="connsiteY4" fmla="*/ 987767 h 1505993"/>
                <a:gd name="connsiteX5" fmla="*/ 66729 w 1541885"/>
                <a:gd name="connsiteY5" fmla="*/ 1102067 h 1505993"/>
                <a:gd name="connsiteX6" fmla="*/ 110544 w 1541885"/>
                <a:gd name="connsiteY6" fmla="*/ 1140167 h 1505993"/>
                <a:gd name="connsiteX7" fmla="*/ 95304 w 1541885"/>
                <a:gd name="connsiteY7" fmla="*/ 1262087 h 1505993"/>
                <a:gd name="connsiteX8" fmla="*/ 127689 w 1541885"/>
                <a:gd name="connsiteY8" fmla="*/ 1353527 h 1505993"/>
                <a:gd name="connsiteX9" fmla="*/ 222939 w 1541885"/>
                <a:gd name="connsiteY9" fmla="*/ 1418297 h 1505993"/>
                <a:gd name="connsiteX10" fmla="*/ 405819 w 1541885"/>
                <a:gd name="connsiteY10" fmla="*/ 1475447 h 1505993"/>
                <a:gd name="connsiteX11" fmla="*/ 664899 w 1541885"/>
                <a:gd name="connsiteY11" fmla="*/ 1505927 h 1505993"/>
                <a:gd name="connsiteX12" fmla="*/ 899214 w 1541885"/>
                <a:gd name="connsiteY12" fmla="*/ 1467827 h 1505993"/>
                <a:gd name="connsiteX13" fmla="*/ 1122099 w 1541885"/>
                <a:gd name="connsiteY13" fmla="*/ 1384007 h 1505993"/>
                <a:gd name="connsiteX14" fmla="*/ 1272594 w 1541885"/>
                <a:gd name="connsiteY14" fmla="*/ 1250657 h 1505993"/>
                <a:gd name="connsiteX15" fmla="*/ 1308789 w 1541885"/>
                <a:gd name="connsiteY15" fmla="*/ 1275422 h 1505993"/>
                <a:gd name="connsiteX16" fmla="*/ 1407849 w 1541885"/>
                <a:gd name="connsiteY16" fmla="*/ 1258277 h 1505993"/>
                <a:gd name="connsiteX17" fmla="*/ 1476429 w 1541885"/>
                <a:gd name="connsiteY17" fmla="*/ 1183982 h 1505993"/>
                <a:gd name="connsiteX18" fmla="*/ 1535484 w 1541885"/>
                <a:gd name="connsiteY18" fmla="*/ 1086827 h 1505993"/>
                <a:gd name="connsiteX19" fmla="*/ 1529769 w 1541885"/>
                <a:gd name="connsiteY19" fmla="*/ 978242 h 1505993"/>
                <a:gd name="connsiteX20" fmla="*/ 1457379 w 1541885"/>
                <a:gd name="connsiteY20" fmla="*/ 903947 h 1505993"/>
                <a:gd name="connsiteX21" fmla="*/ 1392609 w 1541885"/>
                <a:gd name="connsiteY21" fmla="*/ 905852 h 1505993"/>
                <a:gd name="connsiteX22" fmla="*/ 1417374 w 1541885"/>
                <a:gd name="connsiteY22" fmla="*/ 841082 h 1505993"/>
                <a:gd name="connsiteX23" fmla="*/ 1474524 w 1541885"/>
                <a:gd name="connsiteY23" fmla="*/ 479132 h 1505993"/>
                <a:gd name="connsiteX24" fmla="*/ 1396419 w 1541885"/>
                <a:gd name="connsiteY24" fmla="*/ 216242 h 1505993"/>
                <a:gd name="connsiteX25" fmla="*/ 1230684 w 1541885"/>
                <a:gd name="connsiteY25" fmla="*/ 82892 h 1505993"/>
                <a:gd name="connsiteX26" fmla="*/ 1055424 w 1541885"/>
                <a:gd name="connsiteY26" fmla="*/ 29552 h 1505993"/>
                <a:gd name="connsiteX27" fmla="*/ 784914 w 1541885"/>
                <a:gd name="connsiteY27" fmla="*/ 977 h 1505993"/>
                <a:gd name="connsiteX28" fmla="*/ 388674 w 1541885"/>
                <a:gd name="connsiteY28" fmla="*/ 63842 h 1505993"/>
                <a:gd name="connsiteX29" fmla="*/ 83874 w 1541885"/>
                <a:gd name="connsiteY29" fmla="*/ 372452 h 1505993"/>
                <a:gd name="connsiteX30" fmla="*/ 3864 w 1541885"/>
                <a:gd name="connsiteY30" fmla="*/ 660107 h 1505993"/>
                <a:gd name="connsiteX0" fmla="*/ 3864 w 1541885"/>
                <a:gd name="connsiteY0" fmla="*/ 660701 h 1506587"/>
                <a:gd name="connsiteX1" fmla="*/ 41964 w 1541885"/>
                <a:gd name="connsiteY1" fmla="*/ 828341 h 1506587"/>
                <a:gd name="connsiteX2" fmla="*/ 34344 w 1541885"/>
                <a:gd name="connsiteY2" fmla="*/ 868346 h 1506587"/>
                <a:gd name="connsiteX3" fmla="*/ 5769 w 1541885"/>
                <a:gd name="connsiteY3" fmla="*/ 885491 h 1506587"/>
                <a:gd name="connsiteX4" fmla="*/ 5769 w 1541885"/>
                <a:gd name="connsiteY4" fmla="*/ 988361 h 1506587"/>
                <a:gd name="connsiteX5" fmla="*/ 66729 w 1541885"/>
                <a:gd name="connsiteY5" fmla="*/ 1102661 h 1506587"/>
                <a:gd name="connsiteX6" fmla="*/ 110544 w 1541885"/>
                <a:gd name="connsiteY6" fmla="*/ 1140761 h 1506587"/>
                <a:gd name="connsiteX7" fmla="*/ 95304 w 1541885"/>
                <a:gd name="connsiteY7" fmla="*/ 1262681 h 1506587"/>
                <a:gd name="connsiteX8" fmla="*/ 127689 w 1541885"/>
                <a:gd name="connsiteY8" fmla="*/ 1354121 h 1506587"/>
                <a:gd name="connsiteX9" fmla="*/ 222939 w 1541885"/>
                <a:gd name="connsiteY9" fmla="*/ 1418891 h 1506587"/>
                <a:gd name="connsiteX10" fmla="*/ 405819 w 1541885"/>
                <a:gd name="connsiteY10" fmla="*/ 1476041 h 1506587"/>
                <a:gd name="connsiteX11" fmla="*/ 664899 w 1541885"/>
                <a:gd name="connsiteY11" fmla="*/ 1506521 h 1506587"/>
                <a:gd name="connsiteX12" fmla="*/ 899214 w 1541885"/>
                <a:gd name="connsiteY12" fmla="*/ 1468421 h 1506587"/>
                <a:gd name="connsiteX13" fmla="*/ 1122099 w 1541885"/>
                <a:gd name="connsiteY13" fmla="*/ 1384601 h 1506587"/>
                <a:gd name="connsiteX14" fmla="*/ 1272594 w 1541885"/>
                <a:gd name="connsiteY14" fmla="*/ 1251251 h 1506587"/>
                <a:gd name="connsiteX15" fmla="*/ 1308789 w 1541885"/>
                <a:gd name="connsiteY15" fmla="*/ 1276016 h 1506587"/>
                <a:gd name="connsiteX16" fmla="*/ 1407849 w 1541885"/>
                <a:gd name="connsiteY16" fmla="*/ 1258871 h 1506587"/>
                <a:gd name="connsiteX17" fmla="*/ 1476429 w 1541885"/>
                <a:gd name="connsiteY17" fmla="*/ 1184576 h 1506587"/>
                <a:gd name="connsiteX18" fmla="*/ 1535484 w 1541885"/>
                <a:gd name="connsiteY18" fmla="*/ 1087421 h 1506587"/>
                <a:gd name="connsiteX19" fmla="*/ 1529769 w 1541885"/>
                <a:gd name="connsiteY19" fmla="*/ 978836 h 1506587"/>
                <a:gd name="connsiteX20" fmla="*/ 1457379 w 1541885"/>
                <a:gd name="connsiteY20" fmla="*/ 904541 h 1506587"/>
                <a:gd name="connsiteX21" fmla="*/ 1392609 w 1541885"/>
                <a:gd name="connsiteY21" fmla="*/ 906446 h 1506587"/>
                <a:gd name="connsiteX22" fmla="*/ 1417374 w 1541885"/>
                <a:gd name="connsiteY22" fmla="*/ 841676 h 1506587"/>
                <a:gd name="connsiteX23" fmla="*/ 1474524 w 1541885"/>
                <a:gd name="connsiteY23" fmla="*/ 479726 h 1506587"/>
                <a:gd name="connsiteX24" fmla="*/ 1396419 w 1541885"/>
                <a:gd name="connsiteY24" fmla="*/ 216836 h 1506587"/>
                <a:gd name="connsiteX25" fmla="*/ 1230684 w 1541885"/>
                <a:gd name="connsiteY25" fmla="*/ 83486 h 1506587"/>
                <a:gd name="connsiteX26" fmla="*/ 1055424 w 1541885"/>
                <a:gd name="connsiteY26" fmla="*/ 24431 h 1506587"/>
                <a:gd name="connsiteX27" fmla="*/ 784914 w 1541885"/>
                <a:gd name="connsiteY27" fmla="*/ 1571 h 1506587"/>
                <a:gd name="connsiteX28" fmla="*/ 388674 w 1541885"/>
                <a:gd name="connsiteY28" fmla="*/ 64436 h 1506587"/>
                <a:gd name="connsiteX29" fmla="*/ 83874 w 1541885"/>
                <a:gd name="connsiteY29" fmla="*/ 373046 h 1506587"/>
                <a:gd name="connsiteX30" fmla="*/ 3864 w 1541885"/>
                <a:gd name="connsiteY30" fmla="*/ 660701 h 1506587"/>
                <a:gd name="connsiteX0" fmla="*/ 3864 w 1541885"/>
                <a:gd name="connsiteY0" fmla="*/ 661966 h 1507852"/>
                <a:gd name="connsiteX1" fmla="*/ 41964 w 1541885"/>
                <a:gd name="connsiteY1" fmla="*/ 829606 h 1507852"/>
                <a:gd name="connsiteX2" fmla="*/ 34344 w 1541885"/>
                <a:gd name="connsiteY2" fmla="*/ 869611 h 1507852"/>
                <a:gd name="connsiteX3" fmla="*/ 5769 w 1541885"/>
                <a:gd name="connsiteY3" fmla="*/ 886756 h 1507852"/>
                <a:gd name="connsiteX4" fmla="*/ 5769 w 1541885"/>
                <a:gd name="connsiteY4" fmla="*/ 989626 h 1507852"/>
                <a:gd name="connsiteX5" fmla="*/ 66729 w 1541885"/>
                <a:gd name="connsiteY5" fmla="*/ 1103926 h 1507852"/>
                <a:gd name="connsiteX6" fmla="*/ 110544 w 1541885"/>
                <a:gd name="connsiteY6" fmla="*/ 1142026 h 1507852"/>
                <a:gd name="connsiteX7" fmla="*/ 95304 w 1541885"/>
                <a:gd name="connsiteY7" fmla="*/ 1263946 h 1507852"/>
                <a:gd name="connsiteX8" fmla="*/ 127689 w 1541885"/>
                <a:gd name="connsiteY8" fmla="*/ 1355386 h 1507852"/>
                <a:gd name="connsiteX9" fmla="*/ 222939 w 1541885"/>
                <a:gd name="connsiteY9" fmla="*/ 1420156 h 1507852"/>
                <a:gd name="connsiteX10" fmla="*/ 405819 w 1541885"/>
                <a:gd name="connsiteY10" fmla="*/ 1477306 h 1507852"/>
                <a:gd name="connsiteX11" fmla="*/ 664899 w 1541885"/>
                <a:gd name="connsiteY11" fmla="*/ 1507786 h 1507852"/>
                <a:gd name="connsiteX12" fmla="*/ 899214 w 1541885"/>
                <a:gd name="connsiteY12" fmla="*/ 1469686 h 1507852"/>
                <a:gd name="connsiteX13" fmla="*/ 1122099 w 1541885"/>
                <a:gd name="connsiteY13" fmla="*/ 1385866 h 1507852"/>
                <a:gd name="connsiteX14" fmla="*/ 1272594 w 1541885"/>
                <a:gd name="connsiteY14" fmla="*/ 1252516 h 1507852"/>
                <a:gd name="connsiteX15" fmla="*/ 1308789 w 1541885"/>
                <a:gd name="connsiteY15" fmla="*/ 1277281 h 1507852"/>
                <a:gd name="connsiteX16" fmla="*/ 1407849 w 1541885"/>
                <a:gd name="connsiteY16" fmla="*/ 1260136 h 1507852"/>
                <a:gd name="connsiteX17" fmla="*/ 1476429 w 1541885"/>
                <a:gd name="connsiteY17" fmla="*/ 1185841 h 1507852"/>
                <a:gd name="connsiteX18" fmla="*/ 1535484 w 1541885"/>
                <a:gd name="connsiteY18" fmla="*/ 1088686 h 1507852"/>
                <a:gd name="connsiteX19" fmla="*/ 1529769 w 1541885"/>
                <a:gd name="connsiteY19" fmla="*/ 980101 h 1507852"/>
                <a:gd name="connsiteX20" fmla="*/ 1457379 w 1541885"/>
                <a:gd name="connsiteY20" fmla="*/ 905806 h 1507852"/>
                <a:gd name="connsiteX21" fmla="*/ 1392609 w 1541885"/>
                <a:gd name="connsiteY21" fmla="*/ 907711 h 1507852"/>
                <a:gd name="connsiteX22" fmla="*/ 1417374 w 1541885"/>
                <a:gd name="connsiteY22" fmla="*/ 842941 h 1507852"/>
                <a:gd name="connsiteX23" fmla="*/ 1474524 w 1541885"/>
                <a:gd name="connsiteY23" fmla="*/ 480991 h 1507852"/>
                <a:gd name="connsiteX24" fmla="*/ 1396419 w 1541885"/>
                <a:gd name="connsiteY24" fmla="*/ 218101 h 1507852"/>
                <a:gd name="connsiteX25" fmla="*/ 1230684 w 1541885"/>
                <a:gd name="connsiteY25" fmla="*/ 84751 h 1507852"/>
                <a:gd name="connsiteX26" fmla="*/ 1055424 w 1541885"/>
                <a:gd name="connsiteY26" fmla="*/ 25696 h 1507852"/>
                <a:gd name="connsiteX27" fmla="*/ 784914 w 1541885"/>
                <a:gd name="connsiteY27" fmla="*/ 2836 h 1507852"/>
                <a:gd name="connsiteX28" fmla="*/ 358194 w 1541885"/>
                <a:gd name="connsiteY28" fmla="*/ 86656 h 1507852"/>
                <a:gd name="connsiteX29" fmla="*/ 83874 w 1541885"/>
                <a:gd name="connsiteY29" fmla="*/ 374311 h 1507852"/>
                <a:gd name="connsiteX30" fmla="*/ 3864 w 1541885"/>
                <a:gd name="connsiteY30" fmla="*/ 661966 h 1507852"/>
                <a:gd name="connsiteX0" fmla="*/ 3864 w 1541885"/>
                <a:gd name="connsiteY0" fmla="*/ 661966 h 1507852"/>
                <a:gd name="connsiteX1" fmla="*/ 41964 w 1541885"/>
                <a:gd name="connsiteY1" fmla="*/ 829606 h 1507852"/>
                <a:gd name="connsiteX2" fmla="*/ 34344 w 1541885"/>
                <a:gd name="connsiteY2" fmla="*/ 869611 h 1507852"/>
                <a:gd name="connsiteX3" fmla="*/ 5769 w 1541885"/>
                <a:gd name="connsiteY3" fmla="*/ 886756 h 1507852"/>
                <a:gd name="connsiteX4" fmla="*/ 5769 w 1541885"/>
                <a:gd name="connsiteY4" fmla="*/ 989626 h 1507852"/>
                <a:gd name="connsiteX5" fmla="*/ 66729 w 1541885"/>
                <a:gd name="connsiteY5" fmla="*/ 1103926 h 1507852"/>
                <a:gd name="connsiteX6" fmla="*/ 110544 w 1541885"/>
                <a:gd name="connsiteY6" fmla="*/ 1142026 h 1507852"/>
                <a:gd name="connsiteX7" fmla="*/ 95304 w 1541885"/>
                <a:gd name="connsiteY7" fmla="*/ 1263946 h 1507852"/>
                <a:gd name="connsiteX8" fmla="*/ 127689 w 1541885"/>
                <a:gd name="connsiteY8" fmla="*/ 1355386 h 1507852"/>
                <a:gd name="connsiteX9" fmla="*/ 222939 w 1541885"/>
                <a:gd name="connsiteY9" fmla="*/ 1420156 h 1507852"/>
                <a:gd name="connsiteX10" fmla="*/ 405819 w 1541885"/>
                <a:gd name="connsiteY10" fmla="*/ 1477306 h 1507852"/>
                <a:gd name="connsiteX11" fmla="*/ 664899 w 1541885"/>
                <a:gd name="connsiteY11" fmla="*/ 1507786 h 1507852"/>
                <a:gd name="connsiteX12" fmla="*/ 899214 w 1541885"/>
                <a:gd name="connsiteY12" fmla="*/ 1469686 h 1507852"/>
                <a:gd name="connsiteX13" fmla="*/ 1122099 w 1541885"/>
                <a:gd name="connsiteY13" fmla="*/ 1385866 h 1507852"/>
                <a:gd name="connsiteX14" fmla="*/ 1272594 w 1541885"/>
                <a:gd name="connsiteY14" fmla="*/ 1252516 h 1507852"/>
                <a:gd name="connsiteX15" fmla="*/ 1308789 w 1541885"/>
                <a:gd name="connsiteY15" fmla="*/ 1277281 h 1507852"/>
                <a:gd name="connsiteX16" fmla="*/ 1407849 w 1541885"/>
                <a:gd name="connsiteY16" fmla="*/ 1260136 h 1507852"/>
                <a:gd name="connsiteX17" fmla="*/ 1476429 w 1541885"/>
                <a:gd name="connsiteY17" fmla="*/ 1185841 h 1507852"/>
                <a:gd name="connsiteX18" fmla="*/ 1535484 w 1541885"/>
                <a:gd name="connsiteY18" fmla="*/ 1088686 h 1507852"/>
                <a:gd name="connsiteX19" fmla="*/ 1529769 w 1541885"/>
                <a:gd name="connsiteY19" fmla="*/ 980101 h 1507852"/>
                <a:gd name="connsiteX20" fmla="*/ 1457379 w 1541885"/>
                <a:gd name="connsiteY20" fmla="*/ 905806 h 1507852"/>
                <a:gd name="connsiteX21" fmla="*/ 1392609 w 1541885"/>
                <a:gd name="connsiteY21" fmla="*/ 907711 h 1507852"/>
                <a:gd name="connsiteX22" fmla="*/ 1417374 w 1541885"/>
                <a:gd name="connsiteY22" fmla="*/ 842941 h 1507852"/>
                <a:gd name="connsiteX23" fmla="*/ 1474524 w 1541885"/>
                <a:gd name="connsiteY23" fmla="*/ 480991 h 1507852"/>
                <a:gd name="connsiteX24" fmla="*/ 1396419 w 1541885"/>
                <a:gd name="connsiteY24" fmla="*/ 218101 h 1507852"/>
                <a:gd name="connsiteX25" fmla="*/ 1230684 w 1541885"/>
                <a:gd name="connsiteY25" fmla="*/ 84751 h 1507852"/>
                <a:gd name="connsiteX26" fmla="*/ 1055424 w 1541885"/>
                <a:gd name="connsiteY26" fmla="*/ 25696 h 1507852"/>
                <a:gd name="connsiteX27" fmla="*/ 714429 w 1541885"/>
                <a:gd name="connsiteY27" fmla="*/ 2836 h 1507852"/>
                <a:gd name="connsiteX28" fmla="*/ 358194 w 1541885"/>
                <a:gd name="connsiteY28" fmla="*/ 86656 h 1507852"/>
                <a:gd name="connsiteX29" fmla="*/ 83874 w 1541885"/>
                <a:gd name="connsiteY29" fmla="*/ 374311 h 1507852"/>
                <a:gd name="connsiteX30" fmla="*/ 3864 w 1541885"/>
                <a:gd name="connsiteY30" fmla="*/ 661966 h 1507852"/>
                <a:gd name="connsiteX0" fmla="*/ 3864 w 1541885"/>
                <a:gd name="connsiteY0" fmla="*/ 663510 h 1509396"/>
                <a:gd name="connsiteX1" fmla="*/ 41964 w 1541885"/>
                <a:gd name="connsiteY1" fmla="*/ 831150 h 1509396"/>
                <a:gd name="connsiteX2" fmla="*/ 34344 w 1541885"/>
                <a:gd name="connsiteY2" fmla="*/ 871155 h 1509396"/>
                <a:gd name="connsiteX3" fmla="*/ 5769 w 1541885"/>
                <a:gd name="connsiteY3" fmla="*/ 888300 h 1509396"/>
                <a:gd name="connsiteX4" fmla="*/ 5769 w 1541885"/>
                <a:gd name="connsiteY4" fmla="*/ 991170 h 1509396"/>
                <a:gd name="connsiteX5" fmla="*/ 66729 w 1541885"/>
                <a:gd name="connsiteY5" fmla="*/ 1105470 h 1509396"/>
                <a:gd name="connsiteX6" fmla="*/ 110544 w 1541885"/>
                <a:gd name="connsiteY6" fmla="*/ 1143570 h 1509396"/>
                <a:gd name="connsiteX7" fmla="*/ 95304 w 1541885"/>
                <a:gd name="connsiteY7" fmla="*/ 1265490 h 1509396"/>
                <a:gd name="connsiteX8" fmla="*/ 127689 w 1541885"/>
                <a:gd name="connsiteY8" fmla="*/ 1356930 h 1509396"/>
                <a:gd name="connsiteX9" fmla="*/ 222939 w 1541885"/>
                <a:gd name="connsiteY9" fmla="*/ 1421700 h 1509396"/>
                <a:gd name="connsiteX10" fmla="*/ 405819 w 1541885"/>
                <a:gd name="connsiteY10" fmla="*/ 1478850 h 1509396"/>
                <a:gd name="connsiteX11" fmla="*/ 664899 w 1541885"/>
                <a:gd name="connsiteY11" fmla="*/ 1509330 h 1509396"/>
                <a:gd name="connsiteX12" fmla="*/ 899214 w 1541885"/>
                <a:gd name="connsiteY12" fmla="*/ 1471230 h 1509396"/>
                <a:gd name="connsiteX13" fmla="*/ 1122099 w 1541885"/>
                <a:gd name="connsiteY13" fmla="*/ 1387410 h 1509396"/>
                <a:gd name="connsiteX14" fmla="*/ 1272594 w 1541885"/>
                <a:gd name="connsiteY14" fmla="*/ 1254060 h 1509396"/>
                <a:gd name="connsiteX15" fmla="*/ 1308789 w 1541885"/>
                <a:gd name="connsiteY15" fmla="*/ 1278825 h 1509396"/>
                <a:gd name="connsiteX16" fmla="*/ 1407849 w 1541885"/>
                <a:gd name="connsiteY16" fmla="*/ 1261680 h 1509396"/>
                <a:gd name="connsiteX17" fmla="*/ 1476429 w 1541885"/>
                <a:gd name="connsiteY17" fmla="*/ 1187385 h 1509396"/>
                <a:gd name="connsiteX18" fmla="*/ 1535484 w 1541885"/>
                <a:gd name="connsiteY18" fmla="*/ 1090230 h 1509396"/>
                <a:gd name="connsiteX19" fmla="*/ 1529769 w 1541885"/>
                <a:gd name="connsiteY19" fmla="*/ 981645 h 1509396"/>
                <a:gd name="connsiteX20" fmla="*/ 1457379 w 1541885"/>
                <a:gd name="connsiteY20" fmla="*/ 907350 h 1509396"/>
                <a:gd name="connsiteX21" fmla="*/ 1392609 w 1541885"/>
                <a:gd name="connsiteY21" fmla="*/ 909255 h 1509396"/>
                <a:gd name="connsiteX22" fmla="*/ 1417374 w 1541885"/>
                <a:gd name="connsiteY22" fmla="*/ 844485 h 1509396"/>
                <a:gd name="connsiteX23" fmla="*/ 1474524 w 1541885"/>
                <a:gd name="connsiteY23" fmla="*/ 482535 h 1509396"/>
                <a:gd name="connsiteX24" fmla="*/ 1396419 w 1541885"/>
                <a:gd name="connsiteY24" fmla="*/ 219645 h 1509396"/>
                <a:gd name="connsiteX25" fmla="*/ 1230684 w 1541885"/>
                <a:gd name="connsiteY25" fmla="*/ 86295 h 1509396"/>
                <a:gd name="connsiteX26" fmla="*/ 1034469 w 1541885"/>
                <a:gd name="connsiteY26" fmla="*/ 19620 h 1509396"/>
                <a:gd name="connsiteX27" fmla="*/ 714429 w 1541885"/>
                <a:gd name="connsiteY27" fmla="*/ 4380 h 1509396"/>
                <a:gd name="connsiteX28" fmla="*/ 358194 w 1541885"/>
                <a:gd name="connsiteY28" fmla="*/ 88200 h 1509396"/>
                <a:gd name="connsiteX29" fmla="*/ 83874 w 1541885"/>
                <a:gd name="connsiteY29" fmla="*/ 375855 h 1509396"/>
                <a:gd name="connsiteX30" fmla="*/ 3864 w 1541885"/>
                <a:gd name="connsiteY30" fmla="*/ 663510 h 1509396"/>
                <a:gd name="connsiteX0" fmla="*/ 3864 w 1541885"/>
                <a:gd name="connsiteY0" fmla="*/ 663510 h 1509396"/>
                <a:gd name="connsiteX1" fmla="*/ 41964 w 1541885"/>
                <a:gd name="connsiteY1" fmla="*/ 831150 h 1509396"/>
                <a:gd name="connsiteX2" fmla="*/ 34344 w 1541885"/>
                <a:gd name="connsiteY2" fmla="*/ 871155 h 1509396"/>
                <a:gd name="connsiteX3" fmla="*/ 5769 w 1541885"/>
                <a:gd name="connsiteY3" fmla="*/ 888300 h 1509396"/>
                <a:gd name="connsiteX4" fmla="*/ 5769 w 1541885"/>
                <a:gd name="connsiteY4" fmla="*/ 991170 h 1509396"/>
                <a:gd name="connsiteX5" fmla="*/ 66729 w 1541885"/>
                <a:gd name="connsiteY5" fmla="*/ 1105470 h 1509396"/>
                <a:gd name="connsiteX6" fmla="*/ 110544 w 1541885"/>
                <a:gd name="connsiteY6" fmla="*/ 1143570 h 1509396"/>
                <a:gd name="connsiteX7" fmla="*/ 95304 w 1541885"/>
                <a:gd name="connsiteY7" fmla="*/ 1265490 h 1509396"/>
                <a:gd name="connsiteX8" fmla="*/ 127689 w 1541885"/>
                <a:gd name="connsiteY8" fmla="*/ 1356930 h 1509396"/>
                <a:gd name="connsiteX9" fmla="*/ 222939 w 1541885"/>
                <a:gd name="connsiteY9" fmla="*/ 1421700 h 1509396"/>
                <a:gd name="connsiteX10" fmla="*/ 405819 w 1541885"/>
                <a:gd name="connsiteY10" fmla="*/ 1478850 h 1509396"/>
                <a:gd name="connsiteX11" fmla="*/ 664899 w 1541885"/>
                <a:gd name="connsiteY11" fmla="*/ 1509330 h 1509396"/>
                <a:gd name="connsiteX12" fmla="*/ 899214 w 1541885"/>
                <a:gd name="connsiteY12" fmla="*/ 1471230 h 1509396"/>
                <a:gd name="connsiteX13" fmla="*/ 1122099 w 1541885"/>
                <a:gd name="connsiteY13" fmla="*/ 1387410 h 1509396"/>
                <a:gd name="connsiteX14" fmla="*/ 1272594 w 1541885"/>
                <a:gd name="connsiteY14" fmla="*/ 1254060 h 1509396"/>
                <a:gd name="connsiteX15" fmla="*/ 1308789 w 1541885"/>
                <a:gd name="connsiteY15" fmla="*/ 1278825 h 1509396"/>
                <a:gd name="connsiteX16" fmla="*/ 1407849 w 1541885"/>
                <a:gd name="connsiteY16" fmla="*/ 1261680 h 1509396"/>
                <a:gd name="connsiteX17" fmla="*/ 1476429 w 1541885"/>
                <a:gd name="connsiteY17" fmla="*/ 1187385 h 1509396"/>
                <a:gd name="connsiteX18" fmla="*/ 1535484 w 1541885"/>
                <a:gd name="connsiteY18" fmla="*/ 1090230 h 1509396"/>
                <a:gd name="connsiteX19" fmla="*/ 1529769 w 1541885"/>
                <a:gd name="connsiteY19" fmla="*/ 981645 h 1509396"/>
                <a:gd name="connsiteX20" fmla="*/ 1457379 w 1541885"/>
                <a:gd name="connsiteY20" fmla="*/ 907350 h 1509396"/>
                <a:gd name="connsiteX21" fmla="*/ 1407849 w 1541885"/>
                <a:gd name="connsiteY21" fmla="*/ 909255 h 1509396"/>
                <a:gd name="connsiteX22" fmla="*/ 1417374 w 1541885"/>
                <a:gd name="connsiteY22" fmla="*/ 844485 h 1509396"/>
                <a:gd name="connsiteX23" fmla="*/ 1474524 w 1541885"/>
                <a:gd name="connsiteY23" fmla="*/ 482535 h 1509396"/>
                <a:gd name="connsiteX24" fmla="*/ 1396419 w 1541885"/>
                <a:gd name="connsiteY24" fmla="*/ 219645 h 1509396"/>
                <a:gd name="connsiteX25" fmla="*/ 1230684 w 1541885"/>
                <a:gd name="connsiteY25" fmla="*/ 86295 h 1509396"/>
                <a:gd name="connsiteX26" fmla="*/ 1034469 w 1541885"/>
                <a:gd name="connsiteY26" fmla="*/ 19620 h 1509396"/>
                <a:gd name="connsiteX27" fmla="*/ 714429 w 1541885"/>
                <a:gd name="connsiteY27" fmla="*/ 4380 h 1509396"/>
                <a:gd name="connsiteX28" fmla="*/ 358194 w 1541885"/>
                <a:gd name="connsiteY28" fmla="*/ 88200 h 1509396"/>
                <a:gd name="connsiteX29" fmla="*/ 83874 w 1541885"/>
                <a:gd name="connsiteY29" fmla="*/ 375855 h 1509396"/>
                <a:gd name="connsiteX30" fmla="*/ 3864 w 1541885"/>
                <a:gd name="connsiteY30" fmla="*/ 663510 h 1509396"/>
                <a:gd name="connsiteX0" fmla="*/ 3864 w 1541974"/>
                <a:gd name="connsiteY0" fmla="*/ 663510 h 1509396"/>
                <a:gd name="connsiteX1" fmla="*/ 41964 w 1541974"/>
                <a:gd name="connsiteY1" fmla="*/ 831150 h 1509396"/>
                <a:gd name="connsiteX2" fmla="*/ 34344 w 1541974"/>
                <a:gd name="connsiteY2" fmla="*/ 871155 h 1509396"/>
                <a:gd name="connsiteX3" fmla="*/ 5769 w 1541974"/>
                <a:gd name="connsiteY3" fmla="*/ 888300 h 1509396"/>
                <a:gd name="connsiteX4" fmla="*/ 5769 w 1541974"/>
                <a:gd name="connsiteY4" fmla="*/ 991170 h 1509396"/>
                <a:gd name="connsiteX5" fmla="*/ 66729 w 1541974"/>
                <a:gd name="connsiteY5" fmla="*/ 1105470 h 1509396"/>
                <a:gd name="connsiteX6" fmla="*/ 110544 w 1541974"/>
                <a:gd name="connsiteY6" fmla="*/ 1143570 h 1509396"/>
                <a:gd name="connsiteX7" fmla="*/ 95304 w 1541974"/>
                <a:gd name="connsiteY7" fmla="*/ 1265490 h 1509396"/>
                <a:gd name="connsiteX8" fmla="*/ 127689 w 1541974"/>
                <a:gd name="connsiteY8" fmla="*/ 1356930 h 1509396"/>
                <a:gd name="connsiteX9" fmla="*/ 222939 w 1541974"/>
                <a:gd name="connsiteY9" fmla="*/ 1421700 h 1509396"/>
                <a:gd name="connsiteX10" fmla="*/ 405819 w 1541974"/>
                <a:gd name="connsiteY10" fmla="*/ 1478850 h 1509396"/>
                <a:gd name="connsiteX11" fmla="*/ 664899 w 1541974"/>
                <a:gd name="connsiteY11" fmla="*/ 1509330 h 1509396"/>
                <a:gd name="connsiteX12" fmla="*/ 899214 w 1541974"/>
                <a:gd name="connsiteY12" fmla="*/ 1471230 h 1509396"/>
                <a:gd name="connsiteX13" fmla="*/ 1122099 w 1541974"/>
                <a:gd name="connsiteY13" fmla="*/ 1387410 h 1509396"/>
                <a:gd name="connsiteX14" fmla="*/ 1272594 w 1541974"/>
                <a:gd name="connsiteY14" fmla="*/ 1254060 h 1509396"/>
                <a:gd name="connsiteX15" fmla="*/ 1308789 w 1541974"/>
                <a:gd name="connsiteY15" fmla="*/ 1278825 h 1509396"/>
                <a:gd name="connsiteX16" fmla="*/ 1407849 w 1541974"/>
                <a:gd name="connsiteY16" fmla="*/ 1261680 h 1509396"/>
                <a:gd name="connsiteX17" fmla="*/ 1476429 w 1541974"/>
                <a:gd name="connsiteY17" fmla="*/ 1187385 h 1509396"/>
                <a:gd name="connsiteX18" fmla="*/ 1535484 w 1541974"/>
                <a:gd name="connsiteY18" fmla="*/ 1090230 h 1509396"/>
                <a:gd name="connsiteX19" fmla="*/ 1531674 w 1541974"/>
                <a:gd name="connsiteY19" fmla="*/ 958785 h 1509396"/>
                <a:gd name="connsiteX20" fmla="*/ 1457379 w 1541974"/>
                <a:gd name="connsiteY20" fmla="*/ 907350 h 1509396"/>
                <a:gd name="connsiteX21" fmla="*/ 1407849 w 1541974"/>
                <a:gd name="connsiteY21" fmla="*/ 909255 h 1509396"/>
                <a:gd name="connsiteX22" fmla="*/ 1417374 w 1541974"/>
                <a:gd name="connsiteY22" fmla="*/ 844485 h 1509396"/>
                <a:gd name="connsiteX23" fmla="*/ 1474524 w 1541974"/>
                <a:gd name="connsiteY23" fmla="*/ 482535 h 1509396"/>
                <a:gd name="connsiteX24" fmla="*/ 1396419 w 1541974"/>
                <a:gd name="connsiteY24" fmla="*/ 219645 h 1509396"/>
                <a:gd name="connsiteX25" fmla="*/ 1230684 w 1541974"/>
                <a:gd name="connsiteY25" fmla="*/ 86295 h 1509396"/>
                <a:gd name="connsiteX26" fmla="*/ 1034469 w 1541974"/>
                <a:gd name="connsiteY26" fmla="*/ 19620 h 1509396"/>
                <a:gd name="connsiteX27" fmla="*/ 714429 w 1541974"/>
                <a:gd name="connsiteY27" fmla="*/ 4380 h 1509396"/>
                <a:gd name="connsiteX28" fmla="*/ 358194 w 1541974"/>
                <a:gd name="connsiteY28" fmla="*/ 88200 h 1509396"/>
                <a:gd name="connsiteX29" fmla="*/ 83874 w 1541974"/>
                <a:gd name="connsiteY29" fmla="*/ 375855 h 1509396"/>
                <a:gd name="connsiteX30" fmla="*/ 3864 w 1541974"/>
                <a:gd name="connsiteY30" fmla="*/ 663510 h 1509396"/>
                <a:gd name="connsiteX0" fmla="*/ 3864 w 1541092"/>
                <a:gd name="connsiteY0" fmla="*/ 663510 h 1509396"/>
                <a:gd name="connsiteX1" fmla="*/ 41964 w 1541092"/>
                <a:gd name="connsiteY1" fmla="*/ 831150 h 1509396"/>
                <a:gd name="connsiteX2" fmla="*/ 34344 w 1541092"/>
                <a:gd name="connsiteY2" fmla="*/ 871155 h 1509396"/>
                <a:gd name="connsiteX3" fmla="*/ 5769 w 1541092"/>
                <a:gd name="connsiteY3" fmla="*/ 888300 h 1509396"/>
                <a:gd name="connsiteX4" fmla="*/ 5769 w 1541092"/>
                <a:gd name="connsiteY4" fmla="*/ 991170 h 1509396"/>
                <a:gd name="connsiteX5" fmla="*/ 66729 w 1541092"/>
                <a:gd name="connsiteY5" fmla="*/ 1105470 h 1509396"/>
                <a:gd name="connsiteX6" fmla="*/ 110544 w 1541092"/>
                <a:gd name="connsiteY6" fmla="*/ 1143570 h 1509396"/>
                <a:gd name="connsiteX7" fmla="*/ 95304 w 1541092"/>
                <a:gd name="connsiteY7" fmla="*/ 1265490 h 1509396"/>
                <a:gd name="connsiteX8" fmla="*/ 127689 w 1541092"/>
                <a:gd name="connsiteY8" fmla="*/ 1356930 h 1509396"/>
                <a:gd name="connsiteX9" fmla="*/ 222939 w 1541092"/>
                <a:gd name="connsiteY9" fmla="*/ 1421700 h 1509396"/>
                <a:gd name="connsiteX10" fmla="*/ 405819 w 1541092"/>
                <a:gd name="connsiteY10" fmla="*/ 1478850 h 1509396"/>
                <a:gd name="connsiteX11" fmla="*/ 664899 w 1541092"/>
                <a:gd name="connsiteY11" fmla="*/ 1509330 h 1509396"/>
                <a:gd name="connsiteX12" fmla="*/ 899214 w 1541092"/>
                <a:gd name="connsiteY12" fmla="*/ 1471230 h 1509396"/>
                <a:gd name="connsiteX13" fmla="*/ 1122099 w 1541092"/>
                <a:gd name="connsiteY13" fmla="*/ 1387410 h 1509396"/>
                <a:gd name="connsiteX14" fmla="*/ 1272594 w 1541092"/>
                <a:gd name="connsiteY14" fmla="*/ 1254060 h 1509396"/>
                <a:gd name="connsiteX15" fmla="*/ 1308789 w 1541092"/>
                <a:gd name="connsiteY15" fmla="*/ 1278825 h 1509396"/>
                <a:gd name="connsiteX16" fmla="*/ 1407849 w 1541092"/>
                <a:gd name="connsiteY16" fmla="*/ 1261680 h 1509396"/>
                <a:gd name="connsiteX17" fmla="*/ 1489764 w 1541092"/>
                <a:gd name="connsiteY17" fmla="*/ 1189290 h 1509396"/>
                <a:gd name="connsiteX18" fmla="*/ 1535484 w 1541092"/>
                <a:gd name="connsiteY18" fmla="*/ 1090230 h 1509396"/>
                <a:gd name="connsiteX19" fmla="*/ 1531674 w 1541092"/>
                <a:gd name="connsiteY19" fmla="*/ 958785 h 1509396"/>
                <a:gd name="connsiteX20" fmla="*/ 1457379 w 1541092"/>
                <a:gd name="connsiteY20" fmla="*/ 907350 h 1509396"/>
                <a:gd name="connsiteX21" fmla="*/ 1407849 w 1541092"/>
                <a:gd name="connsiteY21" fmla="*/ 909255 h 1509396"/>
                <a:gd name="connsiteX22" fmla="*/ 1417374 w 1541092"/>
                <a:gd name="connsiteY22" fmla="*/ 844485 h 1509396"/>
                <a:gd name="connsiteX23" fmla="*/ 1474524 w 1541092"/>
                <a:gd name="connsiteY23" fmla="*/ 482535 h 1509396"/>
                <a:gd name="connsiteX24" fmla="*/ 1396419 w 1541092"/>
                <a:gd name="connsiteY24" fmla="*/ 219645 h 1509396"/>
                <a:gd name="connsiteX25" fmla="*/ 1230684 w 1541092"/>
                <a:gd name="connsiteY25" fmla="*/ 86295 h 1509396"/>
                <a:gd name="connsiteX26" fmla="*/ 1034469 w 1541092"/>
                <a:gd name="connsiteY26" fmla="*/ 19620 h 1509396"/>
                <a:gd name="connsiteX27" fmla="*/ 714429 w 1541092"/>
                <a:gd name="connsiteY27" fmla="*/ 4380 h 1509396"/>
                <a:gd name="connsiteX28" fmla="*/ 358194 w 1541092"/>
                <a:gd name="connsiteY28" fmla="*/ 88200 h 1509396"/>
                <a:gd name="connsiteX29" fmla="*/ 83874 w 1541092"/>
                <a:gd name="connsiteY29" fmla="*/ 375855 h 1509396"/>
                <a:gd name="connsiteX30" fmla="*/ 3864 w 1541092"/>
                <a:gd name="connsiteY30" fmla="*/ 663510 h 1509396"/>
                <a:gd name="connsiteX0" fmla="*/ 3864 w 1541092"/>
                <a:gd name="connsiteY0" fmla="*/ 663510 h 1509396"/>
                <a:gd name="connsiteX1" fmla="*/ 41964 w 1541092"/>
                <a:gd name="connsiteY1" fmla="*/ 831150 h 1509396"/>
                <a:gd name="connsiteX2" fmla="*/ 34344 w 1541092"/>
                <a:gd name="connsiteY2" fmla="*/ 871155 h 1509396"/>
                <a:gd name="connsiteX3" fmla="*/ 5769 w 1541092"/>
                <a:gd name="connsiteY3" fmla="*/ 888300 h 1509396"/>
                <a:gd name="connsiteX4" fmla="*/ 5769 w 1541092"/>
                <a:gd name="connsiteY4" fmla="*/ 991170 h 1509396"/>
                <a:gd name="connsiteX5" fmla="*/ 66729 w 1541092"/>
                <a:gd name="connsiteY5" fmla="*/ 1105470 h 1509396"/>
                <a:gd name="connsiteX6" fmla="*/ 110544 w 1541092"/>
                <a:gd name="connsiteY6" fmla="*/ 1143570 h 1509396"/>
                <a:gd name="connsiteX7" fmla="*/ 95304 w 1541092"/>
                <a:gd name="connsiteY7" fmla="*/ 1265490 h 1509396"/>
                <a:gd name="connsiteX8" fmla="*/ 127689 w 1541092"/>
                <a:gd name="connsiteY8" fmla="*/ 1356930 h 1509396"/>
                <a:gd name="connsiteX9" fmla="*/ 222939 w 1541092"/>
                <a:gd name="connsiteY9" fmla="*/ 1421700 h 1509396"/>
                <a:gd name="connsiteX10" fmla="*/ 405819 w 1541092"/>
                <a:gd name="connsiteY10" fmla="*/ 1478850 h 1509396"/>
                <a:gd name="connsiteX11" fmla="*/ 664899 w 1541092"/>
                <a:gd name="connsiteY11" fmla="*/ 1509330 h 1509396"/>
                <a:gd name="connsiteX12" fmla="*/ 899214 w 1541092"/>
                <a:gd name="connsiteY12" fmla="*/ 1471230 h 1509396"/>
                <a:gd name="connsiteX13" fmla="*/ 1122099 w 1541092"/>
                <a:gd name="connsiteY13" fmla="*/ 1387410 h 1509396"/>
                <a:gd name="connsiteX14" fmla="*/ 1276404 w 1541092"/>
                <a:gd name="connsiteY14" fmla="*/ 1263585 h 1509396"/>
                <a:gd name="connsiteX15" fmla="*/ 1308789 w 1541092"/>
                <a:gd name="connsiteY15" fmla="*/ 1278825 h 1509396"/>
                <a:gd name="connsiteX16" fmla="*/ 1407849 w 1541092"/>
                <a:gd name="connsiteY16" fmla="*/ 1261680 h 1509396"/>
                <a:gd name="connsiteX17" fmla="*/ 1489764 w 1541092"/>
                <a:gd name="connsiteY17" fmla="*/ 1189290 h 1509396"/>
                <a:gd name="connsiteX18" fmla="*/ 1535484 w 1541092"/>
                <a:gd name="connsiteY18" fmla="*/ 1090230 h 1509396"/>
                <a:gd name="connsiteX19" fmla="*/ 1531674 w 1541092"/>
                <a:gd name="connsiteY19" fmla="*/ 958785 h 1509396"/>
                <a:gd name="connsiteX20" fmla="*/ 1457379 w 1541092"/>
                <a:gd name="connsiteY20" fmla="*/ 907350 h 1509396"/>
                <a:gd name="connsiteX21" fmla="*/ 1407849 w 1541092"/>
                <a:gd name="connsiteY21" fmla="*/ 909255 h 1509396"/>
                <a:gd name="connsiteX22" fmla="*/ 1417374 w 1541092"/>
                <a:gd name="connsiteY22" fmla="*/ 844485 h 1509396"/>
                <a:gd name="connsiteX23" fmla="*/ 1474524 w 1541092"/>
                <a:gd name="connsiteY23" fmla="*/ 482535 h 1509396"/>
                <a:gd name="connsiteX24" fmla="*/ 1396419 w 1541092"/>
                <a:gd name="connsiteY24" fmla="*/ 219645 h 1509396"/>
                <a:gd name="connsiteX25" fmla="*/ 1230684 w 1541092"/>
                <a:gd name="connsiteY25" fmla="*/ 86295 h 1509396"/>
                <a:gd name="connsiteX26" fmla="*/ 1034469 w 1541092"/>
                <a:gd name="connsiteY26" fmla="*/ 19620 h 1509396"/>
                <a:gd name="connsiteX27" fmla="*/ 714429 w 1541092"/>
                <a:gd name="connsiteY27" fmla="*/ 4380 h 1509396"/>
                <a:gd name="connsiteX28" fmla="*/ 358194 w 1541092"/>
                <a:gd name="connsiteY28" fmla="*/ 88200 h 1509396"/>
                <a:gd name="connsiteX29" fmla="*/ 83874 w 1541092"/>
                <a:gd name="connsiteY29" fmla="*/ 375855 h 1509396"/>
                <a:gd name="connsiteX30" fmla="*/ 3864 w 1541092"/>
                <a:gd name="connsiteY30" fmla="*/ 663510 h 1509396"/>
                <a:gd name="connsiteX0" fmla="*/ 7062 w 1544290"/>
                <a:gd name="connsiteY0" fmla="*/ 663510 h 1509396"/>
                <a:gd name="connsiteX1" fmla="*/ 45162 w 1544290"/>
                <a:gd name="connsiteY1" fmla="*/ 831150 h 1509396"/>
                <a:gd name="connsiteX2" fmla="*/ 37542 w 1544290"/>
                <a:gd name="connsiteY2" fmla="*/ 871155 h 1509396"/>
                <a:gd name="connsiteX3" fmla="*/ 3252 w 1544290"/>
                <a:gd name="connsiteY3" fmla="*/ 901635 h 1509396"/>
                <a:gd name="connsiteX4" fmla="*/ 8967 w 1544290"/>
                <a:gd name="connsiteY4" fmla="*/ 991170 h 1509396"/>
                <a:gd name="connsiteX5" fmla="*/ 69927 w 1544290"/>
                <a:gd name="connsiteY5" fmla="*/ 1105470 h 1509396"/>
                <a:gd name="connsiteX6" fmla="*/ 113742 w 1544290"/>
                <a:gd name="connsiteY6" fmla="*/ 1143570 h 1509396"/>
                <a:gd name="connsiteX7" fmla="*/ 98502 w 1544290"/>
                <a:gd name="connsiteY7" fmla="*/ 1265490 h 1509396"/>
                <a:gd name="connsiteX8" fmla="*/ 130887 w 1544290"/>
                <a:gd name="connsiteY8" fmla="*/ 1356930 h 1509396"/>
                <a:gd name="connsiteX9" fmla="*/ 226137 w 1544290"/>
                <a:gd name="connsiteY9" fmla="*/ 1421700 h 1509396"/>
                <a:gd name="connsiteX10" fmla="*/ 409017 w 1544290"/>
                <a:gd name="connsiteY10" fmla="*/ 1478850 h 1509396"/>
                <a:gd name="connsiteX11" fmla="*/ 668097 w 1544290"/>
                <a:gd name="connsiteY11" fmla="*/ 1509330 h 1509396"/>
                <a:gd name="connsiteX12" fmla="*/ 902412 w 1544290"/>
                <a:gd name="connsiteY12" fmla="*/ 1471230 h 1509396"/>
                <a:gd name="connsiteX13" fmla="*/ 1125297 w 1544290"/>
                <a:gd name="connsiteY13" fmla="*/ 1387410 h 1509396"/>
                <a:gd name="connsiteX14" fmla="*/ 1279602 w 1544290"/>
                <a:gd name="connsiteY14" fmla="*/ 1263585 h 1509396"/>
                <a:gd name="connsiteX15" fmla="*/ 1311987 w 1544290"/>
                <a:gd name="connsiteY15" fmla="*/ 1278825 h 1509396"/>
                <a:gd name="connsiteX16" fmla="*/ 1411047 w 1544290"/>
                <a:gd name="connsiteY16" fmla="*/ 1261680 h 1509396"/>
                <a:gd name="connsiteX17" fmla="*/ 1492962 w 1544290"/>
                <a:gd name="connsiteY17" fmla="*/ 1189290 h 1509396"/>
                <a:gd name="connsiteX18" fmla="*/ 1538682 w 1544290"/>
                <a:gd name="connsiteY18" fmla="*/ 1090230 h 1509396"/>
                <a:gd name="connsiteX19" fmla="*/ 1534872 w 1544290"/>
                <a:gd name="connsiteY19" fmla="*/ 958785 h 1509396"/>
                <a:gd name="connsiteX20" fmla="*/ 1460577 w 1544290"/>
                <a:gd name="connsiteY20" fmla="*/ 907350 h 1509396"/>
                <a:gd name="connsiteX21" fmla="*/ 1411047 w 1544290"/>
                <a:gd name="connsiteY21" fmla="*/ 909255 h 1509396"/>
                <a:gd name="connsiteX22" fmla="*/ 1420572 w 1544290"/>
                <a:gd name="connsiteY22" fmla="*/ 844485 h 1509396"/>
                <a:gd name="connsiteX23" fmla="*/ 1477722 w 1544290"/>
                <a:gd name="connsiteY23" fmla="*/ 482535 h 1509396"/>
                <a:gd name="connsiteX24" fmla="*/ 1399617 w 1544290"/>
                <a:gd name="connsiteY24" fmla="*/ 219645 h 1509396"/>
                <a:gd name="connsiteX25" fmla="*/ 1233882 w 1544290"/>
                <a:gd name="connsiteY25" fmla="*/ 86295 h 1509396"/>
                <a:gd name="connsiteX26" fmla="*/ 1037667 w 1544290"/>
                <a:gd name="connsiteY26" fmla="*/ 19620 h 1509396"/>
                <a:gd name="connsiteX27" fmla="*/ 717627 w 1544290"/>
                <a:gd name="connsiteY27" fmla="*/ 4380 h 1509396"/>
                <a:gd name="connsiteX28" fmla="*/ 361392 w 1544290"/>
                <a:gd name="connsiteY28" fmla="*/ 88200 h 1509396"/>
                <a:gd name="connsiteX29" fmla="*/ 87072 w 1544290"/>
                <a:gd name="connsiteY29" fmla="*/ 375855 h 1509396"/>
                <a:gd name="connsiteX30" fmla="*/ 7062 w 1544290"/>
                <a:gd name="connsiteY30" fmla="*/ 663510 h 1509396"/>
                <a:gd name="connsiteX0" fmla="*/ 7062 w 1544290"/>
                <a:gd name="connsiteY0" fmla="*/ 663510 h 1509396"/>
                <a:gd name="connsiteX1" fmla="*/ 45162 w 1544290"/>
                <a:gd name="connsiteY1" fmla="*/ 831150 h 1509396"/>
                <a:gd name="connsiteX2" fmla="*/ 37542 w 1544290"/>
                <a:gd name="connsiteY2" fmla="*/ 871155 h 1509396"/>
                <a:gd name="connsiteX3" fmla="*/ 3252 w 1544290"/>
                <a:gd name="connsiteY3" fmla="*/ 901635 h 1509396"/>
                <a:gd name="connsiteX4" fmla="*/ 8967 w 1544290"/>
                <a:gd name="connsiteY4" fmla="*/ 991170 h 1509396"/>
                <a:gd name="connsiteX5" fmla="*/ 69927 w 1544290"/>
                <a:gd name="connsiteY5" fmla="*/ 1105470 h 1509396"/>
                <a:gd name="connsiteX6" fmla="*/ 113742 w 1544290"/>
                <a:gd name="connsiteY6" fmla="*/ 1143570 h 1509396"/>
                <a:gd name="connsiteX7" fmla="*/ 98502 w 1544290"/>
                <a:gd name="connsiteY7" fmla="*/ 1265490 h 1509396"/>
                <a:gd name="connsiteX8" fmla="*/ 130887 w 1544290"/>
                <a:gd name="connsiteY8" fmla="*/ 1356930 h 1509396"/>
                <a:gd name="connsiteX9" fmla="*/ 226137 w 1544290"/>
                <a:gd name="connsiteY9" fmla="*/ 1421700 h 1509396"/>
                <a:gd name="connsiteX10" fmla="*/ 409017 w 1544290"/>
                <a:gd name="connsiteY10" fmla="*/ 1478850 h 1509396"/>
                <a:gd name="connsiteX11" fmla="*/ 668097 w 1544290"/>
                <a:gd name="connsiteY11" fmla="*/ 1509330 h 1509396"/>
                <a:gd name="connsiteX12" fmla="*/ 902412 w 1544290"/>
                <a:gd name="connsiteY12" fmla="*/ 1471230 h 1509396"/>
                <a:gd name="connsiteX13" fmla="*/ 1125297 w 1544290"/>
                <a:gd name="connsiteY13" fmla="*/ 1387410 h 1509396"/>
                <a:gd name="connsiteX14" fmla="*/ 1279602 w 1544290"/>
                <a:gd name="connsiteY14" fmla="*/ 1263585 h 1509396"/>
                <a:gd name="connsiteX15" fmla="*/ 1311987 w 1544290"/>
                <a:gd name="connsiteY15" fmla="*/ 1278825 h 1509396"/>
                <a:gd name="connsiteX16" fmla="*/ 1411047 w 1544290"/>
                <a:gd name="connsiteY16" fmla="*/ 1261680 h 1509396"/>
                <a:gd name="connsiteX17" fmla="*/ 1492962 w 1544290"/>
                <a:gd name="connsiteY17" fmla="*/ 1189290 h 1509396"/>
                <a:gd name="connsiteX18" fmla="*/ 1538682 w 1544290"/>
                <a:gd name="connsiteY18" fmla="*/ 1090230 h 1509396"/>
                <a:gd name="connsiteX19" fmla="*/ 1534872 w 1544290"/>
                <a:gd name="connsiteY19" fmla="*/ 958785 h 1509396"/>
                <a:gd name="connsiteX20" fmla="*/ 1460577 w 1544290"/>
                <a:gd name="connsiteY20" fmla="*/ 907350 h 1509396"/>
                <a:gd name="connsiteX21" fmla="*/ 1411047 w 1544290"/>
                <a:gd name="connsiteY21" fmla="*/ 909255 h 1509396"/>
                <a:gd name="connsiteX22" fmla="*/ 1420572 w 1544290"/>
                <a:gd name="connsiteY22" fmla="*/ 844485 h 1509396"/>
                <a:gd name="connsiteX23" fmla="*/ 1477722 w 1544290"/>
                <a:gd name="connsiteY23" fmla="*/ 482535 h 1509396"/>
                <a:gd name="connsiteX24" fmla="*/ 1399617 w 1544290"/>
                <a:gd name="connsiteY24" fmla="*/ 219645 h 1509396"/>
                <a:gd name="connsiteX25" fmla="*/ 1233882 w 1544290"/>
                <a:gd name="connsiteY25" fmla="*/ 86295 h 1509396"/>
                <a:gd name="connsiteX26" fmla="*/ 1037667 w 1544290"/>
                <a:gd name="connsiteY26" fmla="*/ 19620 h 1509396"/>
                <a:gd name="connsiteX27" fmla="*/ 717627 w 1544290"/>
                <a:gd name="connsiteY27" fmla="*/ 4380 h 1509396"/>
                <a:gd name="connsiteX28" fmla="*/ 361392 w 1544290"/>
                <a:gd name="connsiteY28" fmla="*/ 88200 h 1509396"/>
                <a:gd name="connsiteX29" fmla="*/ 87072 w 1544290"/>
                <a:gd name="connsiteY29" fmla="*/ 375855 h 1509396"/>
                <a:gd name="connsiteX30" fmla="*/ 7062 w 1544290"/>
                <a:gd name="connsiteY30" fmla="*/ 663510 h 1509396"/>
                <a:gd name="connsiteX0" fmla="*/ 7910 w 1545138"/>
                <a:gd name="connsiteY0" fmla="*/ 663510 h 1509396"/>
                <a:gd name="connsiteX1" fmla="*/ 46010 w 1545138"/>
                <a:gd name="connsiteY1" fmla="*/ 831150 h 1509396"/>
                <a:gd name="connsiteX2" fmla="*/ 50269 w 1545138"/>
                <a:gd name="connsiteY2" fmla="*/ 875907 h 1509396"/>
                <a:gd name="connsiteX3" fmla="*/ 4100 w 1545138"/>
                <a:gd name="connsiteY3" fmla="*/ 901635 h 1509396"/>
                <a:gd name="connsiteX4" fmla="*/ 9815 w 1545138"/>
                <a:gd name="connsiteY4" fmla="*/ 991170 h 1509396"/>
                <a:gd name="connsiteX5" fmla="*/ 70775 w 1545138"/>
                <a:gd name="connsiteY5" fmla="*/ 1105470 h 1509396"/>
                <a:gd name="connsiteX6" fmla="*/ 114590 w 1545138"/>
                <a:gd name="connsiteY6" fmla="*/ 1143570 h 1509396"/>
                <a:gd name="connsiteX7" fmla="*/ 99350 w 1545138"/>
                <a:gd name="connsiteY7" fmla="*/ 1265490 h 1509396"/>
                <a:gd name="connsiteX8" fmla="*/ 131735 w 1545138"/>
                <a:gd name="connsiteY8" fmla="*/ 1356930 h 1509396"/>
                <a:gd name="connsiteX9" fmla="*/ 226985 w 1545138"/>
                <a:gd name="connsiteY9" fmla="*/ 1421700 h 1509396"/>
                <a:gd name="connsiteX10" fmla="*/ 409865 w 1545138"/>
                <a:gd name="connsiteY10" fmla="*/ 1478850 h 1509396"/>
                <a:gd name="connsiteX11" fmla="*/ 668945 w 1545138"/>
                <a:gd name="connsiteY11" fmla="*/ 1509330 h 1509396"/>
                <a:gd name="connsiteX12" fmla="*/ 903260 w 1545138"/>
                <a:gd name="connsiteY12" fmla="*/ 1471230 h 1509396"/>
                <a:gd name="connsiteX13" fmla="*/ 1126145 w 1545138"/>
                <a:gd name="connsiteY13" fmla="*/ 1387410 h 1509396"/>
                <a:gd name="connsiteX14" fmla="*/ 1280450 w 1545138"/>
                <a:gd name="connsiteY14" fmla="*/ 1263585 h 1509396"/>
                <a:gd name="connsiteX15" fmla="*/ 1312835 w 1545138"/>
                <a:gd name="connsiteY15" fmla="*/ 1278825 h 1509396"/>
                <a:gd name="connsiteX16" fmla="*/ 1411895 w 1545138"/>
                <a:gd name="connsiteY16" fmla="*/ 1261680 h 1509396"/>
                <a:gd name="connsiteX17" fmla="*/ 1493810 w 1545138"/>
                <a:gd name="connsiteY17" fmla="*/ 1189290 h 1509396"/>
                <a:gd name="connsiteX18" fmla="*/ 1539530 w 1545138"/>
                <a:gd name="connsiteY18" fmla="*/ 1090230 h 1509396"/>
                <a:gd name="connsiteX19" fmla="*/ 1535720 w 1545138"/>
                <a:gd name="connsiteY19" fmla="*/ 958785 h 1509396"/>
                <a:gd name="connsiteX20" fmla="*/ 1461425 w 1545138"/>
                <a:gd name="connsiteY20" fmla="*/ 907350 h 1509396"/>
                <a:gd name="connsiteX21" fmla="*/ 1411895 w 1545138"/>
                <a:gd name="connsiteY21" fmla="*/ 909255 h 1509396"/>
                <a:gd name="connsiteX22" fmla="*/ 1421420 w 1545138"/>
                <a:gd name="connsiteY22" fmla="*/ 844485 h 1509396"/>
                <a:gd name="connsiteX23" fmla="*/ 1478570 w 1545138"/>
                <a:gd name="connsiteY23" fmla="*/ 482535 h 1509396"/>
                <a:gd name="connsiteX24" fmla="*/ 1400465 w 1545138"/>
                <a:gd name="connsiteY24" fmla="*/ 219645 h 1509396"/>
                <a:gd name="connsiteX25" fmla="*/ 1234730 w 1545138"/>
                <a:gd name="connsiteY25" fmla="*/ 86295 h 1509396"/>
                <a:gd name="connsiteX26" fmla="*/ 1038515 w 1545138"/>
                <a:gd name="connsiteY26" fmla="*/ 19620 h 1509396"/>
                <a:gd name="connsiteX27" fmla="*/ 718475 w 1545138"/>
                <a:gd name="connsiteY27" fmla="*/ 4380 h 1509396"/>
                <a:gd name="connsiteX28" fmla="*/ 362240 w 1545138"/>
                <a:gd name="connsiteY28" fmla="*/ 88200 h 1509396"/>
                <a:gd name="connsiteX29" fmla="*/ 87920 w 1545138"/>
                <a:gd name="connsiteY29" fmla="*/ 375855 h 1509396"/>
                <a:gd name="connsiteX30" fmla="*/ 7910 w 1545138"/>
                <a:gd name="connsiteY30" fmla="*/ 663510 h 1509396"/>
                <a:gd name="connsiteX0" fmla="*/ 7911 w 1545139"/>
                <a:gd name="connsiteY0" fmla="*/ 663510 h 1509396"/>
                <a:gd name="connsiteX1" fmla="*/ 46011 w 1545139"/>
                <a:gd name="connsiteY1" fmla="*/ 831150 h 1509396"/>
                <a:gd name="connsiteX2" fmla="*/ 50270 w 1545139"/>
                <a:gd name="connsiteY2" fmla="*/ 875907 h 1509396"/>
                <a:gd name="connsiteX3" fmla="*/ 4101 w 1545139"/>
                <a:gd name="connsiteY3" fmla="*/ 887379 h 1509396"/>
                <a:gd name="connsiteX4" fmla="*/ 9816 w 1545139"/>
                <a:gd name="connsiteY4" fmla="*/ 991170 h 1509396"/>
                <a:gd name="connsiteX5" fmla="*/ 70776 w 1545139"/>
                <a:gd name="connsiteY5" fmla="*/ 1105470 h 1509396"/>
                <a:gd name="connsiteX6" fmla="*/ 114591 w 1545139"/>
                <a:gd name="connsiteY6" fmla="*/ 1143570 h 1509396"/>
                <a:gd name="connsiteX7" fmla="*/ 99351 w 1545139"/>
                <a:gd name="connsiteY7" fmla="*/ 1265490 h 1509396"/>
                <a:gd name="connsiteX8" fmla="*/ 131736 w 1545139"/>
                <a:gd name="connsiteY8" fmla="*/ 1356930 h 1509396"/>
                <a:gd name="connsiteX9" fmla="*/ 226986 w 1545139"/>
                <a:gd name="connsiteY9" fmla="*/ 1421700 h 1509396"/>
                <a:gd name="connsiteX10" fmla="*/ 409866 w 1545139"/>
                <a:gd name="connsiteY10" fmla="*/ 1478850 h 1509396"/>
                <a:gd name="connsiteX11" fmla="*/ 668946 w 1545139"/>
                <a:gd name="connsiteY11" fmla="*/ 1509330 h 1509396"/>
                <a:gd name="connsiteX12" fmla="*/ 903261 w 1545139"/>
                <a:gd name="connsiteY12" fmla="*/ 1471230 h 1509396"/>
                <a:gd name="connsiteX13" fmla="*/ 1126146 w 1545139"/>
                <a:gd name="connsiteY13" fmla="*/ 1387410 h 1509396"/>
                <a:gd name="connsiteX14" fmla="*/ 1280451 w 1545139"/>
                <a:gd name="connsiteY14" fmla="*/ 1263585 h 1509396"/>
                <a:gd name="connsiteX15" fmla="*/ 1312836 w 1545139"/>
                <a:gd name="connsiteY15" fmla="*/ 1278825 h 1509396"/>
                <a:gd name="connsiteX16" fmla="*/ 1411896 w 1545139"/>
                <a:gd name="connsiteY16" fmla="*/ 1261680 h 1509396"/>
                <a:gd name="connsiteX17" fmla="*/ 1493811 w 1545139"/>
                <a:gd name="connsiteY17" fmla="*/ 1189290 h 1509396"/>
                <a:gd name="connsiteX18" fmla="*/ 1539531 w 1545139"/>
                <a:gd name="connsiteY18" fmla="*/ 1090230 h 1509396"/>
                <a:gd name="connsiteX19" fmla="*/ 1535721 w 1545139"/>
                <a:gd name="connsiteY19" fmla="*/ 958785 h 1509396"/>
                <a:gd name="connsiteX20" fmla="*/ 1461426 w 1545139"/>
                <a:gd name="connsiteY20" fmla="*/ 907350 h 1509396"/>
                <a:gd name="connsiteX21" fmla="*/ 1411896 w 1545139"/>
                <a:gd name="connsiteY21" fmla="*/ 909255 h 1509396"/>
                <a:gd name="connsiteX22" fmla="*/ 1421421 w 1545139"/>
                <a:gd name="connsiteY22" fmla="*/ 844485 h 1509396"/>
                <a:gd name="connsiteX23" fmla="*/ 1478571 w 1545139"/>
                <a:gd name="connsiteY23" fmla="*/ 482535 h 1509396"/>
                <a:gd name="connsiteX24" fmla="*/ 1400466 w 1545139"/>
                <a:gd name="connsiteY24" fmla="*/ 219645 h 1509396"/>
                <a:gd name="connsiteX25" fmla="*/ 1234731 w 1545139"/>
                <a:gd name="connsiteY25" fmla="*/ 86295 h 1509396"/>
                <a:gd name="connsiteX26" fmla="*/ 1038516 w 1545139"/>
                <a:gd name="connsiteY26" fmla="*/ 19620 h 1509396"/>
                <a:gd name="connsiteX27" fmla="*/ 718476 w 1545139"/>
                <a:gd name="connsiteY27" fmla="*/ 4380 h 1509396"/>
                <a:gd name="connsiteX28" fmla="*/ 362241 w 1545139"/>
                <a:gd name="connsiteY28" fmla="*/ 88200 h 1509396"/>
                <a:gd name="connsiteX29" fmla="*/ 87921 w 1545139"/>
                <a:gd name="connsiteY29" fmla="*/ 375855 h 1509396"/>
                <a:gd name="connsiteX30" fmla="*/ 7911 w 1545139"/>
                <a:gd name="connsiteY30" fmla="*/ 663510 h 1509396"/>
                <a:gd name="connsiteX0" fmla="*/ 9982 w 1547210"/>
                <a:gd name="connsiteY0" fmla="*/ 663510 h 1509396"/>
                <a:gd name="connsiteX1" fmla="*/ 48082 w 1547210"/>
                <a:gd name="connsiteY1" fmla="*/ 831150 h 1509396"/>
                <a:gd name="connsiteX2" fmla="*/ 52341 w 1547210"/>
                <a:gd name="connsiteY2" fmla="*/ 875907 h 1509396"/>
                <a:gd name="connsiteX3" fmla="*/ 6172 w 1547210"/>
                <a:gd name="connsiteY3" fmla="*/ 887379 h 1509396"/>
                <a:gd name="connsiteX4" fmla="*/ 11887 w 1547210"/>
                <a:gd name="connsiteY4" fmla="*/ 991170 h 1509396"/>
                <a:gd name="connsiteX5" fmla="*/ 72847 w 1547210"/>
                <a:gd name="connsiteY5" fmla="*/ 1105470 h 1509396"/>
                <a:gd name="connsiteX6" fmla="*/ 116662 w 1547210"/>
                <a:gd name="connsiteY6" fmla="*/ 1143570 h 1509396"/>
                <a:gd name="connsiteX7" fmla="*/ 101422 w 1547210"/>
                <a:gd name="connsiteY7" fmla="*/ 1265490 h 1509396"/>
                <a:gd name="connsiteX8" fmla="*/ 133807 w 1547210"/>
                <a:gd name="connsiteY8" fmla="*/ 1356930 h 1509396"/>
                <a:gd name="connsiteX9" fmla="*/ 229057 w 1547210"/>
                <a:gd name="connsiteY9" fmla="*/ 1421700 h 1509396"/>
                <a:gd name="connsiteX10" fmla="*/ 411937 w 1547210"/>
                <a:gd name="connsiteY10" fmla="*/ 1478850 h 1509396"/>
                <a:gd name="connsiteX11" fmla="*/ 671017 w 1547210"/>
                <a:gd name="connsiteY11" fmla="*/ 1509330 h 1509396"/>
                <a:gd name="connsiteX12" fmla="*/ 905332 w 1547210"/>
                <a:gd name="connsiteY12" fmla="*/ 1471230 h 1509396"/>
                <a:gd name="connsiteX13" fmla="*/ 1128217 w 1547210"/>
                <a:gd name="connsiteY13" fmla="*/ 1387410 h 1509396"/>
                <a:gd name="connsiteX14" fmla="*/ 1282522 w 1547210"/>
                <a:gd name="connsiteY14" fmla="*/ 1263585 h 1509396"/>
                <a:gd name="connsiteX15" fmla="*/ 1314907 w 1547210"/>
                <a:gd name="connsiteY15" fmla="*/ 1278825 h 1509396"/>
                <a:gd name="connsiteX16" fmla="*/ 1413967 w 1547210"/>
                <a:gd name="connsiteY16" fmla="*/ 1261680 h 1509396"/>
                <a:gd name="connsiteX17" fmla="*/ 1495882 w 1547210"/>
                <a:gd name="connsiteY17" fmla="*/ 1189290 h 1509396"/>
                <a:gd name="connsiteX18" fmla="*/ 1541602 w 1547210"/>
                <a:gd name="connsiteY18" fmla="*/ 1090230 h 1509396"/>
                <a:gd name="connsiteX19" fmla="*/ 1537792 w 1547210"/>
                <a:gd name="connsiteY19" fmla="*/ 958785 h 1509396"/>
                <a:gd name="connsiteX20" fmla="*/ 1463497 w 1547210"/>
                <a:gd name="connsiteY20" fmla="*/ 907350 h 1509396"/>
                <a:gd name="connsiteX21" fmla="*/ 1413967 w 1547210"/>
                <a:gd name="connsiteY21" fmla="*/ 909255 h 1509396"/>
                <a:gd name="connsiteX22" fmla="*/ 1423492 w 1547210"/>
                <a:gd name="connsiteY22" fmla="*/ 844485 h 1509396"/>
                <a:gd name="connsiteX23" fmla="*/ 1480642 w 1547210"/>
                <a:gd name="connsiteY23" fmla="*/ 482535 h 1509396"/>
                <a:gd name="connsiteX24" fmla="*/ 1402537 w 1547210"/>
                <a:gd name="connsiteY24" fmla="*/ 219645 h 1509396"/>
                <a:gd name="connsiteX25" fmla="*/ 1236802 w 1547210"/>
                <a:gd name="connsiteY25" fmla="*/ 86295 h 1509396"/>
                <a:gd name="connsiteX26" fmla="*/ 1040587 w 1547210"/>
                <a:gd name="connsiteY26" fmla="*/ 19620 h 1509396"/>
                <a:gd name="connsiteX27" fmla="*/ 720547 w 1547210"/>
                <a:gd name="connsiteY27" fmla="*/ 4380 h 1509396"/>
                <a:gd name="connsiteX28" fmla="*/ 364312 w 1547210"/>
                <a:gd name="connsiteY28" fmla="*/ 88200 h 1509396"/>
                <a:gd name="connsiteX29" fmla="*/ 89992 w 1547210"/>
                <a:gd name="connsiteY29" fmla="*/ 375855 h 1509396"/>
                <a:gd name="connsiteX30" fmla="*/ 9982 w 1547210"/>
                <a:gd name="connsiteY30" fmla="*/ 663510 h 1509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547210" h="1509396">
                  <a:moveTo>
                    <a:pt x="9982" y="663510"/>
                  </a:moveTo>
                  <a:cubicBezTo>
                    <a:pt x="2997" y="739392"/>
                    <a:pt x="41022" y="795751"/>
                    <a:pt x="48082" y="831150"/>
                  </a:cubicBezTo>
                  <a:cubicBezTo>
                    <a:pt x="55142" y="866549"/>
                    <a:pt x="59326" y="866536"/>
                    <a:pt x="52341" y="875907"/>
                  </a:cubicBezTo>
                  <a:cubicBezTo>
                    <a:pt x="45356" y="885278"/>
                    <a:pt x="17665" y="856288"/>
                    <a:pt x="6172" y="887379"/>
                  </a:cubicBezTo>
                  <a:cubicBezTo>
                    <a:pt x="-5321" y="918470"/>
                    <a:pt x="775" y="954822"/>
                    <a:pt x="11887" y="991170"/>
                  </a:cubicBezTo>
                  <a:cubicBezTo>
                    <a:pt x="22999" y="1027518"/>
                    <a:pt x="55384" y="1080070"/>
                    <a:pt x="72847" y="1105470"/>
                  </a:cubicBezTo>
                  <a:cubicBezTo>
                    <a:pt x="90310" y="1130870"/>
                    <a:pt x="111900" y="1116900"/>
                    <a:pt x="116662" y="1143570"/>
                  </a:cubicBezTo>
                  <a:cubicBezTo>
                    <a:pt x="121424" y="1170240"/>
                    <a:pt x="98565" y="1229930"/>
                    <a:pt x="101422" y="1265490"/>
                  </a:cubicBezTo>
                  <a:cubicBezTo>
                    <a:pt x="104279" y="1301050"/>
                    <a:pt x="112535" y="1330895"/>
                    <a:pt x="133807" y="1356930"/>
                  </a:cubicBezTo>
                  <a:cubicBezTo>
                    <a:pt x="155079" y="1382965"/>
                    <a:pt x="182702" y="1401380"/>
                    <a:pt x="229057" y="1421700"/>
                  </a:cubicBezTo>
                  <a:cubicBezTo>
                    <a:pt x="275412" y="1442020"/>
                    <a:pt x="338277" y="1464245"/>
                    <a:pt x="411937" y="1478850"/>
                  </a:cubicBezTo>
                  <a:cubicBezTo>
                    <a:pt x="485597" y="1493455"/>
                    <a:pt x="588785" y="1510600"/>
                    <a:pt x="671017" y="1509330"/>
                  </a:cubicBezTo>
                  <a:cubicBezTo>
                    <a:pt x="753250" y="1508060"/>
                    <a:pt x="829132" y="1491550"/>
                    <a:pt x="905332" y="1471230"/>
                  </a:cubicBezTo>
                  <a:cubicBezTo>
                    <a:pt x="981532" y="1450910"/>
                    <a:pt x="1065352" y="1422018"/>
                    <a:pt x="1128217" y="1387410"/>
                  </a:cubicBezTo>
                  <a:cubicBezTo>
                    <a:pt x="1191082" y="1352803"/>
                    <a:pt x="1251407" y="1281682"/>
                    <a:pt x="1282522" y="1263585"/>
                  </a:cubicBezTo>
                  <a:cubicBezTo>
                    <a:pt x="1313637" y="1245488"/>
                    <a:pt x="1268078" y="1259759"/>
                    <a:pt x="1314907" y="1278825"/>
                  </a:cubicBezTo>
                  <a:cubicBezTo>
                    <a:pt x="1361736" y="1297891"/>
                    <a:pt x="1383805" y="1276602"/>
                    <a:pt x="1413967" y="1261680"/>
                  </a:cubicBezTo>
                  <a:cubicBezTo>
                    <a:pt x="1444129" y="1246758"/>
                    <a:pt x="1474610" y="1217865"/>
                    <a:pt x="1495882" y="1189290"/>
                  </a:cubicBezTo>
                  <a:cubicBezTo>
                    <a:pt x="1517155" y="1160715"/>
                    <a:pt x="1534617" y="1128648"/>
                    <a:pt x="1541602" y="1090230"/>
                  </a:cubicBezTo>
                  <a:cubicBezTo>
                    <a:pt x="1548587" y="1051813"/>
                    <a:pt x="1550810" y="989265"/>
                    <a:pt x="1537792" y="958785"/>
                  </a:cubicBezTo>
                  <a:cubicBezTo>
                    <a:pt x="1524774" y="928305"/>
                    <a:pt x="1484135" y="915605"/>
                    <a:pt x="1463497" y="907350"/>
                  </a:cubicBezTo>
                  <a:cubicBezTo>
                    <a:pt x="1442860" y="899095"/>
                    <a:pt x="1420634" y="919732"/>
                    <a:pt x="1413967" y="909255"/>
                  </a:cubicBezTo>
                  <a:cubicBezTo>
                    <a:pt x="1407300" y="898778"/>
                    <a:pt x="1412380" y="915605"/>
                    <a:pt x="1423492" y="844485"/>
                  </a:cubicBezTo>
                  <a:cubicBezTo>
                    <a:pt x="1434604" y="773365"/>
                    <a:pt x="1484134" y="586675"/>
                    <a:pt x="1480642" y="482535"/>
                  </a:cubicBezTo>
                  <a:cubicBezTo>
                    <a:pt x="1477150" y="378395"/>
                    <a:pt x="1443177" y="285685"/>
                    <a:pt x="1402537" y="219645"/>
                  </a:cubicBezTo>
                  <a:cubicBezTo>
                    <a:pt x="1361897" y="153605"/>
                    <a:pt x="1297127" y="119633"/>
                    <a:pt x="1236802" y="86295"/>
                  </a:cubicBezTo>
                  <a:cubicBezTo>
                    <a:pt x="1176477" y="52957"/>
                    <a:pt x="1126630" y="33273"/>
                    <a:pt x="1040587" y="19620"/>
                  </a:cubicBezTo>
                  <a:cubicBezTo>
                    <a:pt x="954545" y="5968"/>
                    <a:pt x="833259" y="-7050"/>
                    <a:pt x="720547" y="4380"/>
                  </a:cubicBezTo>
                  <a:cubicBezTo>
                    <a:pt x="607835" y="15810"/>
                    <a:pt x="488137" y="36448"/>
                    <a:pt x="364312" y="88200"/>
                  </a:cubicBezTo>
                  <a:cubicBezTo>
                    <a:pt x="240487" y="139952"/>
                    <a:pt x="149047" y="279970"/>
                    <a:pt x="89992" y="375855"/>
                  </a:cubicBezTo>
                  <a:cubicBezTo>
                    <a:pt x="30937" y="471740"/>
                    <a:pt x="16967" y="587628"/>
                    <a:pt x="9982" y="663510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44" name="Oval 143">
              <a:extLst>
                <a:ext uri="{FF2B5EF4-FFF2-40B4-BE49-F238E27FC236}">
                  <a16:creationId xmlns:a16="http://schemas.microsoft.com/office/drawing/2014/main" id="{3FB589D1-A132-4251-88AC-C941F4D0CB2B}"/>
                </a:ext>
              </a:extLst>
            </p:cNvPr>
            <p:cNvSpPr/>
            <p:nvPr/>
          </p:nvSpPr>
          <p:spPr>
            <a:xfrm>
              <a:off x="6079985" y="2556320"/>
              <a:ext cx="152057" cy="166441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6E3841C4-EC53-4514-A7E6-9D265B776C3F}"/>
                </a:ext>
              </a:extLst>
            </p:cNvPr>
            <p:cNvSpPr/>
            <p:nvPr/>
          </p:nvSpPr>
          <p:spPr>
            <a:xfrm rot="285439" flipH="1">
              <a:off x="5469989" y="2430186"/>
              <a:ext cx="254460" cy="94565"/>
            </a:xfrm>
            <a:custGeom>
              <a:avLst/>
              <a:gdLst>
                <a:gd name="connsiteX0" fmla="*/ 224 w 292135"/>
                <a:gd name="connsiteY0" fmla="*/ 59346 h 59716"/>
                <a:gd name="connsiteX1" fmla="*/ 107075 w 292135"/>
                <a:gd name="connsiteY1" fmla="*/ 5920 h 59716"/>
                <a:gd name="connsiteX2" fmla="*/ 292010 w 292135"/>
                <a:gd name="connsiteY2" fmla="*/ 3866 h 59716"/>
                <a:gd name="connsiteX3" fmla="*/ 133788 w 292135"/>
                <a:gd name="connsiteY3" fmla="*/ 28524 h 59716"/>
                <a:gd name="connsiteX4" fmla="*/ 224 w 292135"/>
                <a:gd name="connsiteY4" fmla="*/ 59346 h 59716"/>
                <a:gd name="connsiteX0" fmla="*/ 2 w 291913"/>
                <a:gd name="connsiteY0" fmla="*/ 76080 h 77200"/>
                <a:gd name="connsiteX1" fmla="*/ 131511 w 291913"/>
                <a:gd name="connsiteY1" fmla="*/ 2105 h 77200"/>
                <a:gd name="connsiteX2" fmla="*/ 291788 w 291913"/>
                <a:gd name="connsiteY2" fmla="*/ 20600 h 77200"/>
                <a:gd name="connsiteX3" fmla="*/ 133566 w 291913"/>
                <a:gd name="connsiteY3" fmla="*/ 45258 h 77200"/>
                <a:gd name="connsiteX4" fmla="*/ 2 w 291913"/>
                <a:gd name="connsiteY4" fmla="*/ 76080 h 77200"/>
                <a:gd name="connsiteX0" fmla="*/ 9 w 291925"/>
                <a:gd name="connsiteY0" fmla="*/ 76080 h 76253"/>
                <a:gd name="connsiteX1" fmla="*/ 131518 w 291925"/>
                <a:gd name="connsiteY1" fmla="*/ 2105 h 76253"/>
                <a:gd name="connsiteX2" fmla="*/ 291795 w 291925"/>
                <a:gd name="connsiteY2" fmla="*/ 20600 h 76253"/>
                <a:gd name="connsiteX3" fmla="*/ 137683 w 291925"/>
                <a:gd name="connsiteY3" fmla="*/ 22655 h 76253"/>
                <a:gd name="connsiteX4" fmla="*/ 9 w 291925"/>
                <a:gd name="connsiteY4" fmla="*/ 76080 h 76253"/>
                <a:gd name="connsiteX0" fmla="*/ 9 w 292471"/>
                <a:gd name="connsiteY0" fmla="*/ 76080 h 76253"/>
                <a:gd name="connsiteX1" fmla="*/ 131518 w 292471"/>
                <a:gd name="connsiteY1" fmla="*/ 2105 h 76253"/>
                <a:gd name="connsiteX2" fmla="*/ 291795 w 292471"/>
                <a:gd name="connsiteY2" fmla="*/ 20600 h 76253"/>
                <a:gd name="connsiteX3" fmla="*/ 137683 w 292471"/>
                <a:gd name="connsiteY3" fmla="*/ 22655 h 76253"/>
                <a:gd name="connsiteX4" fmla="*/ 9 w 292471"/>
                <a:gd name="connsiteY4" fmla="*/ 76080 h 76253"/>
                <a:gd name="connsiteX0" fmla="*/ 1258 w 293720"/>
                <a:gd name="connsiteY0" fmla="*/ 76080 h 78680"/>
                <a:gd name="connsiteX1" fmla="*/ 132767 w 293720"/>
                <a:gd name="connsiteY1" fmla="*/ 2105 h 78680"/>
                <a:gd name="connsiteX2" fmla="*/ 293044 w 293720"/>
                <a:gd name="connsiteY2" fmla="*/ 20600 h 78680"/>
                <a:gd name="connsiteX3" fmla="*/ 138932 w 293720"/>
                <a:gd name="connsiteY3" fmla="*/ 22655 h 78680"/>
                <a:gd name="connsiteX4" fmla="*/ 1258 w 293720"/>
                <a:gd name="connsiteY4" fmla="*/ 76080 h 78680"/>
                <a:gd name="connsiteX0" fmla="*/ 1258 w 293044"/>
                <a:gd name="connsiteY0" fmla="*/ 76080 h 78680"/>
                <a:gd name="connsiteX1" fmla="*/ 132767 w 293044"/>
                <a:gd name="connsiteY1" fmla="*/ 2105 h 78680"/>
                <a:gd name="connsiteX2" fmla="*/ 293044 w 293044"/>
                <a:gd name="connsiteY2" fmla="*/ 20600 h 78680"/>
                <a:gd name="connsiteX3" fmla="*/ 138932 w 293044"/>
                <a:gd name="connsiteY3" fmla="*/ 22655 h 78680"/>
                <a:gd name="connsiteX4" fmla="*/ 1258 w 293044"/>
                <a:gd name="connsiteY4" fmla="*/ 76080 h 78680"/>
                <a:gd name="connsiteX0" fmla="*/ 1258 w 293044"/>
                <a:gd name="connsiteY0" fmla="*/ 76080 h 78611"/>
                <a:gd name="connsiteX1" fmla="*/ 132767 w 293044"/>
                <a:gd name="connsiteY1" fmla="*/ 2105 h 78611"/>
                <a:gd name="connsiteX2" fmla="*/ 293044 w 293044"/>
                <a:gd name="connsiteY2" fmla="*/ 20600 h 78611"/>
                <a:gd name="connsiteX3" fmla="*/ 138932 w 293044"/>
                <a:gd name="connsiteY3" fmla="*/ 22655 h 78611"/>
                <a:gd name="connsiteX4" fmla="*/ 1258 w 293044"/>
                <a:gd name="connsiteY4" fmla="*/ 76080 h 78611"/>
                <a:gd name="connsiteX0" fmla="*/ 1236 w 280693"/>
                <a:gd name="connsiteY0" fmla="*/ 79613 h 82337"/>
                <a:gd name="connsiteX1" fmla="*/ 132745 w 280693"/>
                <a:gd name="connsiteY1" fmla="*/ 5638 h 82337"/>
                <a:gd name="connsiteX2" fmla="*/ 280693 w 280693"/>
                <a:gd name="connsiteY2" fmla="*/ 7694 h 82337"/>
                <a:gd name="connsiteX3" fmla="*/ 138910 w 280693"/>
                <a:gd name="connsiteY3" fmla="*/ 26188 h 82337"/>
                <a:gd name="connsiteX4" fmla="*/ 1236 w 280693"/>
                <a:gd name="connsiteY4" fmla="*/ 79613 h 82337"/>
                <a:gd name="connsiteX0" fmla="*/ 39 w 279496"/>
                <a:gd name="connsiteY0" fmla="*/ 76896 h 77018"/>
                <a:gd name="connsiteX1" fmla="*/ 125384 w 279496"/>
                <a:gd name="connsiteY1" fmla="*/ 7030 h 77018"/>
                <a:gd name="connsiteX2" fmla="*/ 279496 w 279496"/>
                <a:gd name="connsiteY2" fmla="*/ 4977 h 77018"/>
                <a:gd name="connsiteX3" fmla="*/ 137713 w 279496"/>
                <a:gd name="connsiteY3" fmla="*/ 23471 h 77018"/>
                <a:gd name="connsiteX4" fmla="*/ 39 w 279496"/>
                <a:gd name="connsiteY4" fmla="*/ 76896 h 77018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650"/>
                <a:gd name="connsiteY0" fmla="*/ 81001 h 81123"/>
                <a:gd name="connsiteX1" fmla="*/ 125408 w 279650"/>
                <a:gd name="connsiteY1" fmla="*/ 11135 h 81123"/>
                <a:gd name="connsiteX2" fmla="*/ 279520 w 279650"/>
                <a:gd name="connsiteY2" fmla="*/ 9082 h 81123"/>
                <a:gd name="connsiteX3" fmla="*/ 137737 w 279650"/>
                <a:gd name="connsiteY3" fmla="*/ 27576 h 81123"/>
                <a:gd name="connsiteX4" fmla="*/ 63 w 279650"/>
                <a:gd name="connsiteY4" fmla="*/ 81001 h 81123"/>
                <a:gd name="connsiteX0" fmla="*/ 63 w 279650"/>
                <a:gd name="connsiteY0" fmla="*/ 81001 h 81234"/>
                <a:gd name="connsiteX1" fmla="*/ 125408 w 279650"/>
                <a:gd name="connsiteY1" fmla="*/ 11135 h 81234"/>
                <a:gd name="connsiteX2" fmla="*/ 279520 w 279650"/>
                <a:gd name="connsiteY2" fmla="*/ 9082 h 81234"/>
                <a:gd name="connsiteX3" fmla="*/ 137737 w 279650"/>
                <a:gd name="connsiteY3" fmla="*/ 27576 h 81234"/>
                <a:gd name="connsiteX4" fmla="*/ 63 w 279650"/>
                <a:gd name="connsiteY4" fmla="*/ 81001 h 81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9650" h="81234">
                  <a:moveTo>
                    <a:pt x="63" y="81001"/>
                  </a:moveTo>
                  <a:cubicBezTo>
                    <a:pt x="-1992" y="78261"/>
                    <a:pt x="45955" y="31340"/>
                    <a:pt x="125408" y="11135"/>
                  </a:cubicBezTo>
                  <a:cubicBezTo>
                    <a:pt x="204861" y="-9070"/>
                    <a:pt x="283288" y="3261"/>
                    <a:pt x="279520" y="9082"/>
                  </a:cubicBezTo>
                  <a:cubicBezTo>
                    <a:pt x="273698" y="23123"/>
                    <a:pt x="250068" y="-7013"/>
                    <a:pt x="137737" y="27576"/>
                  </a:cubicBezTo>
                  <a:cubicBezTo>
                    <a:pt x="25406" y="62165"/>
                    <a:pt x="2118" y="83741"/>
                    <a:pt x="63" y="81001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CF7CEAC1-C54F-4411-ADD7-0108A6FD1E90}"/>
                </a:ext>
              </a:extLst>
            </p:cNvPr>
            <p:cNvSpPr/>
            <p:nvPr/>
          </p:nvSpPr>
          <p:spPr>
            <a:xfrm>
              <a:off x="6018610" y="2436401"/>
              <a:ext cx="279650" cy="94565"/>
            </a:xfrm>
            <a:custGeom>
              <a:avLst/>
              <a:gdLst>
                <a:gd name="connsiteX0" fmla="*/ 224 w 292135"/>
                <a:gd name="connsiteY0" fmla="*/ 59346 h 59716"/>
                <a:gd name="connsiteX1" fmla="*/ 107075 w 292135"/>
                <a:gd name="connsiteY1" fmla="*/ 5920 h 59716"/>
                <a:gd name="connsiteX2" fmla="*/ 292010 w 292135"/>
                <a:gd name="connsiteY2" fmla="*/ 3866 h 59716"/>
                <a:gd name="connsiteX3" fmla="*/ 133788 w 292135"/>
                <a:gd name="connsiteY3" fmla="*/ 28524 h 59716"/>
                <a:gd name="connsiteX4" fmla="*/ 224 w 292135"/>
                <a:gd name="connsiteY4" fmla="*/ 59346 h 59716"/>
                <a:gd name="connsiteX0" fmla="*/ 2 w 291913"/>
                <a:gd name="connsiteY0" fmla="*/ 76080 h 77200"/>
                <a:gd name="connsiteX1" fmla="*/ 131511 w 291913"/>
                <a:gd name="connsiteY1" fmla="*/ 2105 h 77200"/>
                <a:gd name="connsiteX2" fmla="*/ 291788 w 291913"/>
                <a:gd name="connsiteY2" fmla="*/ 20600 h 77200"/>
                <a:gd name="connsiteX3" fmla="*/ 133566 w 291913"/>
                <a:gd name="connsiteY3" fmla="*/ 45258 h 77200"/>
                <a:gd name="connsiteX4" fmla="*/ 2 w 291913"/>
                <a:gd name="connsiteY4" fmla="*/ 76080 h 77200"/>
                <a:gd name="connsiteX0" fmla="*/ 9 w 291925"/>
                <a:gd name="connsiteY0" fmla="*/ 76080 h 76253"/>
                <a:gd name="connsiteX1" fmla="*/ 131518 w 291925"/>
                <a:gd name="connsiteY1" fmla="*/ 2105 h 76253"/>
                <a:gd name="connsiteX2" fmla="*/ 291795 w 291925"/>
                <a:gd name="connsiteY2" fmla="*/ 20600 h 76253"/>
                <a:gd name="connsiteX3" fmla="*/ 137683 w 291925"/>
                <a:gd name="connsiteY3" fmla="*/ 22655 h 76253"/>
                <a:gd name="connsiteX4" fmla="*/ 9 w 291925"/>
                <a:gd name="connsiteY4" fmla="*/ 76080 h 76253"/>
                <a:gd name="connsiteX0" fmla="*/ 9 w 292471"/>
                <a:gd name="connsiteY0" fmla="*/ 76080 h 76253"/>
                <a:gd name="connsiteX1" fmla="*/ 131518 w 292471"/>
                <a:gd name="connsiteY1" fmla="*/ 2105 h 76253"/>
                <a:gd name="connsiteX2" fmla="*/ 291795 w 292471"/>
                <a:gd name="connsiteY2" fmla="*/ 20600 h 76253"/>
                <a:gd name="connsiteX3" fmla="*/ 137683 w 292471"/>
                <a:gd name="connsiteY3" fmla="*/ 22655 h 76253"/>
                <a:gd name="connsiteX4" fmla="*/ 9 w 292471"/>
                <a:gd name="connsiteY4" fmla="*/ 76080 h 76253"/>
                <a:gd name="connsiteX0" fmla="*/ 1258 w 293720"/>
                <a:gd name="connsiteY0" fmla="*/ 76080 h 78680"/>
                <a:gd name="connsiteX1" fmla="*/ 132767 w 293720"/>
                <a:gd name="connsiteY1" fmla="*/ 2105 h 78680"/>
                <a:gd name="connsiteX2" fmla="*/ 293044 w 293720"/>
                <a:gd name="connsiteY2" fmla="*/ 20600 h 78680"/>
                <a:gd name="connsiteX3" fmla="*/ 138932 w 293720"/>
                <a:gd name="connsiteY3" fmla="*/ 22655 h 78680"/>
                <a:gd name="connsiteX4" fmla="*/ 1258 w 293720"/>
                <a:gd name="connsiteY4" fmla="*/ 76080 h 78680"/>
                <a:gd name="connsiteX0" fmla="*/ 1258 w 293044"/>
                <a:gd name="connsiteY0" fmla="*/ 76080 h 78680"/>
                <a:gd name="connsiteX1" fmla="*/ 132767 w 293044"/>
                <a:gd name="connsiteY1" fmla="*/ 2105 h 78680"/>
                <a:gd name="connsiteX2" fmla="*/ 293044 w 293044"/>
                <a:gd name="connsiteY2" fmla="*/ 20600 h 78680"/>
                <a:gd name="connsiteX3" fmla="*/ 138932 w 293044"/>
                <a:gd name="connsiteY3" fmla="*/ 22655 h 78680"/>
                <a:gd name="connsiteX4" fmla="*/ 1258 w 293044"/>
                <a:gd name="connsiteY4" fmla="*/ 76080 h 78680"/>
                <a:gd name="connsiteX0" fmla="*/ 1258 w 293044"/>
                <a:gd name="connsiteY0" fmla="*/ 76080 h 78611"/>
                <a:gd name="connsiteX1" fmla="*/ 132767 w 293044"/>
                <a:gd name="connsiteY1" fmla="*/ 2105 h 78611"/>
                <a:gd name="connsiteX2" fmla="*/ 293044 w 293044"/>
                <a:gd name="connsiteY2" fmla="*/ 20600 h 78611"/>
                <a:gd name="connsiteX3" fmla="*/ 138932 w 293044"/>
                <a:gd name="connsiteY3" fmla="*/ 22655 h 78611"/>
                <a:gd name="connsiteX4" fmla="*/ 1258 w 293044"/>
                <a:gd name="connsiteY4" fmla="*/ 76080 h 78611"/>
                <a:gd name="connsiteX0" fmla="*/ 1236 w 280693"/>
                <a:gd name="connsiteY0" fmla="*/ 79613 h 82337"/>
                <a:gd name="connsiteX1" fmla="*/ 132745 w 280693"/>
                <a:gd name="connsiteY1" fmla="*/ 5638 h 82337"/>
                <a:gd name="connsiteX2" fmla="*/ 280693 w 280693"/>
                <a:gd name="connsiteY2" fmla="*/ 7694 h 82337"/>
                <a:gd name="connsiteX3" fmla="*/ 138910 w 280693"/>
                <a:gd name="connsiteY3" fmla="*/ 26188 h 82337"/>
                <a:gd name="connsiteX4" fmla="*/ 1236 w 280693"/>
                <a:gd name="connsiteY4" fmla="*/ 79613 h 82337"/>
                <a:gd name="connsiteX0" fmla="*/ 39 w 279496"/>
                <a:gd name="connsiteY0" fmla="*/ 76896 h 77018"/>
                <a:gd name="connsiteX1" fmla="*/ 125384 w 279496"/>
                <a:gd name="connsiteY1" fmla="*/ 7030 h 77018"/>
                <a:gd name="connsiteX2" fmla="*/ 279496 w 279496"/>
                <a:gd name="connsiteY2" fmla="*/ 4977 h 77018"/>
                <a:gd name="connsiteX3" fmla="*/ 137713 w 279496"/>
                <a:gd name="connsiteY3" fmla="*/ 23471 h 77018"/>
                <a:gd name="connsiteX4" fmla="*/ 39 w 279496"/>
                <a:gd name="connsiteY4" fmla="*/ 76896 h 77018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650"/>
                <a:gd name="connsiteY0" fmla="*/ 81001 h 81123"/>
                <a:gd name="connsiteX1" fmla="*/ 125408 w 279650"/>
                <a:gd name="connsiteY1" fmla="*/ 11135 h 81123"/>
                <a:gd name="connsiteX2" fmla="*/ 279520 w 279650"/>
                <a:gd name="connsiteY2" fmla="*/ 9082 h 81123"/>
                <a:gd name="connsiteX3" fmla="*/ 137737 w 279650"/>
                <a:gd name="connsiteY3" fmla="*/ 27576 h 81123"/>
                <a:gd name="connsiteX4" fmla="*/ 63 w 279650"/>
                <a:gd name="connsiteY4" fmla="*/ 81001 h 81123"/>
                <a:gd name="connsiteX0" fmla="*/ 63 w 279650"/>
                <a:gd name="connsiteY0" fmla="*/ 81001 h 81234"/>
                <a:gd name="connsiteX1" fmla="*/ 125408 w 279650"/>
                <a:gd name="connsiteY1" fmla="*/ 11135 h 81234"/>
                <a:gd name="connsiteX2" fmla="*/ 279520 w 279650"/>
                <a:gd name="connsiteY2" fmla="*/ 9082 h 81234"/>
                <a:gd name="connsiteX3" fmla="*/ 137737 w 279650"/>
                <a:gd name="connsiteY3" fmla="*/ 27576 h 81234"/>
                <a:gd name="connsiteX4" fmla="*/ 63 w 279650"/>
                <a:gd name="connsiteY4" fmla="*/ 81001 h 81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9650" h="81234">
                  <a:moveTo>
                    <a:pt x="63" y="81001"/>
                  </a:moveTo>
                  <a:cubicBezTo>
                    <a:pt x="-1992" y="78261"/>
                    <a:pt x="45955" y="31340"/>
                    <a:pt x="125408" y="11135"/>
                  </a:cubicBezTo>
                  <a:cubicBezTo>
                    <a:pt x="204861" y="-9070"/>
                    <a:pt x="283288" y="3261"/>
                    <a:pt x="279520" y="9082"/>
                  </a:cubicBezTo>
                  <a:cubicBezTo>
                    <a:pt x="273698" y="23123"/>
                    <a:pt x="250068" y="-7013"/>
                    <a:pt x="137737" y="27576"/>
                  </a:cubicBezTo>
                  <a:cubicBezTo>
                    <a:pt x="25406" y="62165"/>
                    <a:pt x="2118" y="83741"/>
                    <a:pt x="63" y="81001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6508A8D5-56AE-412D-B62E-2B95F6254FA2}"/>
                </a:ext>
              </a:extLst>
            </p:cNvPr>
            <p:cNvSpPr/>
            <p:nvPr/>
          </p:nvSpPr>
          <p:spPr>
            <a:xfrm>
              <a:off x="5276136" y="1734987"/>
              <a:ext cx="1506104" cy="1057198"/>
            </a:xfrm>
            <a:custGeom>
              <a:avLst/>
              <a:gdLst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1174 w 1869410"/>
                <a:gd name="connsiteY19" fmla="*/ 1036330 h 1284241"/>
                <a:gd name="connsiteX20" fmla="*/ 1667369 w 1869410"/>
                <a:gd name="connsiteY20" fmla="*/ 1085860 h 1284241"/>
                <a:gd name="connsiteX21" fmla="*/ 1716899 w 1869410"/>
                <a:gd name="connsiteY21" fmla="*/ 93536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1174 w 1869410"/>
                <a:gd name="connsiteY19" fmla="*/ 1036330 h 1284241"/>
                <a:gd name="connsiteX20" fmla="*/ 1667369 w 1869410"/>
                <a:gd name="connsiteY20" fmla="*/ 1085860 h 1284241"/>
                <a:gd name="connsiteX21" fmla="*/ 1714994 w 1869410"/>
                <a:gd name="connsiteY21" fmla="*/ 90488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1174 w 1869410"/>
                <a:gd name="connsiteY19" fmla="*/ 1036330 h 1284241"/>
                <a:gd name="connsiteX20" fmla="*/ 1707374 w 1869410"/>
                <a:gd name="connsiteY20" fmla="*/ 1055380 h 1284241"/>
                <a:gd name="connsiteX21" fmla="*/ 1714994 w 1869410"/>
                <a:gd name="connsiteY21" fmla="*/ 90488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4984 w 1869410"/>
                <a:gd name="connsiteY19" fmla="*/ 1002040 h 1284241"/>
                <a:gd name="connsiteX20" fmla="*/ 1707374 w 1869410"/>
                <a:gd name="connsiteY20" fmla="*/ 1055380 h 1284241"/>
                <a:gd name="connsiteX21" fmla="*/ 1714994 w 1869410"/>
                <a:gd name="connsiteY21" fmla="*/ 90488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6"/>
                <a:gd name="connsiteX1" fmla="*/ 545324 w 1869410"/>
                <a:gd name="connsiteY1" fmla="*/ 516265 h 1284246"/>
                <a:gd name="connsiteX2" fmla="*/ 629144 w 1869410"/>
                <a:gd name="connsiteY2" fmla="*/ 476260 h 1284246"/>
                <a:gd name="connsiteX3" fmla="*/ 692009 w 1869410"/>
                <a:gd name="connsiteY3" fmla="*/ 577225 h 1284246"/>
                <a:gd name="connsiteX4" fmla="*/ 737729 w 1869410"/>
                <a:gd name="connsiteY4" fmla="*/ 779155 h 1284246"/>
                <a:gd name="connsiteX5" fmla="*/ 735824 w 1869410"/>
                <a:gd name="connsiteY5" fmla="*/ 914410 h 1284246"/>
                <a:gd name="connsiteX6" fmla="*/ 825359 w 1869410"/>
                <a:gd name="connsiteY6" fmla="*/ 678190 h 1284246"/>
                <a:gd name="connsiteX7" fmla="*/ 840599 w 1869410"/>
                <a:gd name="connsiteY7" fmla="*/ 582940 h 1284246"/>
                <a:gd name="connsiteX8" fmla="*/ 1103489 w 1869410"/>
                <a:gd name="connsiteY8" fmla="*/ 870595 h 1284246"/>
                <a:gd name="connsiteX9" fmla="*/ 1154924 w 1869410"/>
                <a:gd name="connsiteY9" fmla="*/ 891550 h 1284246"/>
                <a:gd name="connsiteX10" fmla="*/ 1055864 w 1869410"/>
                <a:gd name="connsiteY10" fmla="*/ 723910 h 1284246"/>
                <a:gd name="connsiteX11" fmla="*/ 1257794 w 1869410"/>
                <a:gd name="connsiteY11" fmla="*/ 971560 h 1284246"/>
                <a:gd name="connsiteX12" fmla="*/ 1233029 w 1869410"/>
                <a:gd name="connsiteY12" fmla="*/ 849640 h 1284246"/>
                <a:gd name="connsiteX13" fmla="*/ 1375904 w 1869410"/>
                <a:gd name="connsiteY13" fmla="*/ 986800 h 1284246"/>
                <a:gd name="connsiteX14" fmla="*/ 1417814 w 1869410"/>
                <a:gd name="connsiteY14" fmla="*/ 1173490 h 1284246"/>
                <a:gd name="connsiteX15" fmla="*/ 1444484 w 1869410"/>
                <a:gd name="connsiteY15" fmla="*/ 1057285 h 1284246"/>
                <a:gd name="connsiteX16" fmla="*/ 1450199 w 1869410"/>
                <a:gd name="connsiteY16" fmla="*/ 1283980 h 1284246"/>
                <a:gd name="connsiteX17" fmla="*/ 1495919 w 1869410"/>
                <a:gd name="connsiteY17" fmla="*/ 1101100 h 1284246"/>
                <a:gd name="connsiteX18" fmla="*/ 1551164 w 1869410"/>
                <a:gd name="connsiteY18" fmla="*/ 1011565 h 1284246"/>
                <a:gd name="connsiteX19" fmla="*/ 1634984 w 1869410"/>
                <a:gd name="connsiteY19" fmla="*/ 1002040 h 1284246"/>
                <a:gd name="connsiteX20" fmla="*/ 1707374 w 1869410"/>
                <a:gd name="connsiteY20" fmla="*/ 1055380 h 1284246"/>
                <a:gd name="connsiteX21" fmla="*/ 1714994 w 1869410"/>
                <a:gd name="connsiteY21" fmla="*/ 904885 h 1284246"/>
                <a:gd name="connsiteX22" fmla="*/ 1716899 w 1869410"/>
                <a:gd name="connsiteY22" fmla="*/ 802015 h 1284246"/>
                <a:gd name="connsiteX23" fmla="*/ 1804529 w 1869410"/>
                <a:gd name="connsiteY23" fmla="*/ 889645 h 1284246"/>
                <a:gd name="connsiteX24" fmla="*/ 1764524 w 1869410"/>
                <a:gd name="connsiteY24" fmla="*/ 716290 h 1284246"/>
                <a:gd name="connsiteX25" fmla="*/ 1764524 w 1869410"/>
                <a:gd name="connsiteY25" fmla="*/ 615325 h 1284246"/>
                <a:gd name="connsiteX26" fmla="*/ 1869299 w 1869410"/>
                <a:gd name="connsiteY26" fmla="*/ 708670 h 1284246"/>
                <a:gd name="connsiteX27" fmla="*/ 1783574 w 1869410"/>
                <a:gd name="connsiteY27" fmla="*/ 539125 h 1284246"/>
                <a:gd name="connsiteX28" fmla="*/ 1730234 w 1869410"/>
                <a:gd name="connsiteY28" fmla="*/ 396250 h 1284246"/>
                <a:gd name="connsiteX29" fmla="*/ 1560689 w 1869410"/>
                <a:gd name="connsiteY29" fmla="*/ 219085 h 1284246"/>
                <a:gd name="connsiteX30" fmla="*/ 1427339 w 1869410"/>
                <a:gd name="connsiteY30" fmla="*/ 129550 h 1284246"/>
                <a:gd name="connsiteX31" fmla="*/ 1594979 w 1869410"/>
                <a:gd name="connsiteY31" fmla="*/ 100975 h 1284246"/>
                <a:gd name="connsiteX32" fmla="*/ 1634984 w 1869410"/>
                <a:gd name="connsiteY32" fmla="*/ 70495 h 1284246"/>
                <a:gd name="connsiteX33" fmla="*/ 1402574 w 1869410"/>
                <a:gd name="connsiteY33" fmla="*/ 62875 h 1284246"/>
                <a:gd name="connsiteX34" fmla="*/ 1191119 w 1869410"/>
                <a:gd name="connsiteY34" fmla="*/ 17155 h 1284246"/>
                <a:gd name="connsiteX35" fmla="*/ 981569 w 1869410"/>
                <a:gd name="connsiteY35" fmla="*/ 10 h 1284246"/>
                <a:gd name="connsiteX36" fmla="*/ 712964 w 1869410"/>
                <a:gd name="connsiteY36" fmla="*/ 19060 h 1284246"/>
                <a:gd name="connsiteX37" fmla="*/ 543419 w 1869410"/>
                <a:gd name="connsiteY37" fmla="*/ 55255 h 1284246"/>
                <a:gd name="connsiteX38" fmla="*/ 415784 w 1869410"/>
                <a:gd name="connsiteY38" fmla="*/ 144790 h 1284246"/>
                <a:gd name="connsiteX39" fmla="*/ 364349 w 1869410"/>
                <a:gd name="connsiteY39" fmla="*/ 215275 h 1284246"/>
                <a:gd name="connsiteX40" fmla="*/ 290054 w 1869410"/>
                <a:gd name="connsiteY40" fmla="*/ 278140 h 1284246"/>
                <a:gd name="connsiteX41" fmla="*/ 223379 w 1869410"/>
                <a:gd name="connsiteY41" fmla="*/ 331480 h 1284246"/>
                <a:gd name="connsiteX42" fmla="*/ 145274 w 1869410"/>
                <a:gd name="connsiteY42" fmla="*/ 485785 h 1284246"/>
                <a:gd name="connsiteX43" fmla="*/ 80504 w 1869410"/>
                <a:gd name="connsiteY43" fmla="*/ 674380 h 1284246"/>
                <a:gd name="connsiteX44" fmla="*/ 494 w 1869410"/>
                <a:gd name="connsiteY44" fmla="*/ 777250 h 1284246"/>
                <a:gd name="connsiteX45" fmla="*/ 120509 w 1869410"/>
                <a:gd name="connsiteY45" fmla="*/ 678190 h 1284246"/>
                <a:gd name="connsiteX46" fmla="*/ 118604 w 1869410"/>
                <a:gd name="connsiteY46" fmla="*/ 910600 h 1284246"/>
                <a:gd name="connsiteX47" fmla="*/ 131939 w 1869410"/>
                <a:gd name="connsiteY47" fmla="*/ 1034425 h 1284246"/>
                <a:gd name="connsiteX48" fmla="*/ 160514 w 1869410"/>
                <a:gd name="connsiteY48" fmla="*/ 891550 h 1284246"/>
                <a:gd name="connsiteX49" fmla="*/ 246239 w 1869410"/>
                <a:gd name="connsiteY49" fmla="*/ 990610 h 1284246"/>
                <a:gd name="connsiteX50" fmla="*/ 238619 w 1869410"/>
                <a:gd name="connsiteY50" fmla="*/ 866785 h 1284246"/>
                <a:gd name="connsiteX51" fmla="*/ 250049 w 1869410"/>
                <a:gd name="connsiteY51" fmla="*/ 725815 h 1284246"/>
                <a:gd name="connsiteX52" fmla="*/ 311009 w 1869410"/>
                <a:gd name="connsiteY52" fmla="*/ 889645 h 1284246"/>
                <a:gd name="connsiteX53" fmla="*/ 295769 w 1869410"/>
                <a:gd name="connsiteY53" fmla="*/ 643900 h 1284246"/>
                <a:gd name="connsiteX54" fmla="*/ 341489 w 1869410"/>
                <a:gd name="connsiteY54" fmla="*/ 495310 h 1284246"/>
                <a:gd name="connsiteX55" fmla="*/ 394829 w 1869410"/>
                <a:gd name="connsiteY55" fmla="*/ 483880 h 1284246"/>
                <a:gd name="connsiteX56" fmla="*/ 486269 w 1869410"/>
                <a:gd name="connsiteY56" fmla="*/ 586750 h 1284246"/>
                <a:gd name="connsiteX0" fmla="*/ 486269 w 1869410"/>
                <a:gd name="connsiteY0" fmla="*/ 586750 h 1284246"/>
                <a:gd name="connsiteX1" fmla="*/ 545324 w 1869410"/>
                <a:gd name="connsiteY1" fmla="*/ 516265 h 1284246"/>
                <a:gd name="connsiteX2" fmla="*/ 629144 w 1869410"/>
                <a:gd name="connsiteY2" fmla="*/ 476260 h 1284246"/>
                <a:gd name="connsiteX3" fmla="*/ 692009 w 1869410"/>
                <a:gd name="connsiteY3" fmla="*/ 577225 h 1284246"/>
                <a:gd name="connsiteX4" fmla="*/ 737729 w 1869410"/>
                <a:gd name="connsiteY4" fmla="*/ 779155 h 1284246"/>
                <a:gd name="connsiteX5" fmla="*/ 735824 w 1869410"/>
                <a:gd name="connsiteY5" fmla="*/ 914410 h 1284246"/>
                <a:gd name="connsiteX6" fmla="*/ 825359 w 1869410"/>
                <a:gd name="connsiteY6" fmla="*/ 678190 h 1284246"/>
                <a:gd name="connsiteX7" fmla="*/ 840599 w 1869410"/>
                <a:gd name="connsiteY7" fmla="*/ 582940 h 1284246"/>
                <a:gd name="connsiteX8" fmla="*/ 1103489 w 1869410"/>
                <a:gd name="connsiteY8" fmla="*/ 870595 h 1284246"/>
                <a:gd name="connsiteX9" fmla="*/ 1154924 w 1869410"/>
                <a:gd name="connsiteY9" fmla="*/ 891550 h 1284246"/>
                <a:gd name="connsiteX10" fmla="*/ 1055864 w 1869410"/>
                <a:gd name="connsiteY10" fmla="*/ 723910 h 1284246"/>
                <a:gd name="connsiteX11" fmla="*/ 1257794 w 1869410"/>
                <a:gd name="connsiteY11" fmla="*/ 971560 h 1284246"/>
                <a:gd name="connsiteX12" fmla="*/ 1233029 w 1869410"/>
                <a:gd name="connsiteY12" fmla="*/ 849640 h 1284246"/>
                <a:gd name="connsiteX13" fmla="*/ 1375904 w 1869410"/>
                <a:gd name="connsiteY13" fmla="*/ 986800 h 1284246"/>
                <a:gd name="connsiteX14" fmla="*/ 1417814 w 1869410"/>
                <a:gd name="connsiteY14" fmla="*/ 1173490 h 1284246"/>
                <a:gd name="connsiteX15" fmla="*/ 1444484 w 1869410"/>
                <a:gd name="connsiteY15" fmla="*/ 1057285 h 1284246"/>
                <a:gd name="connsiteX16" fmla="*/ 1450199 w 1869410"/>
                <a:gd name="connsiteY16" fmla="*/ 1283980 h 1284246"/>
                <a:gd name="connsiteX17" fmla="*/ 1495919 w 1869410"/>
                <a:gd name="connsiteY17" fmla="*/ 1101100 h 1284246"/>
                <a:gd name="connsiteX18" fmla="*/ 1551164 w 1869410"/>
                <a:gd name="connsiteY18" fmla="*/ 1011565 h 1284246"/>
                <a:gd name="connsiteX19" fmla="*/ 1671179 w 1869410"/>
                <a:gd name="connsiteY19" fmla="*/ 1011565 h 1284246"/>
                <a:gd name="connsiteX20" fmla="*/ 1707374 w 1869410"/>
                <a:gd name="connsiteY20" fmla="*/ 1055380 h 1284246"/>
                <a:gd name="connsiteX21" fmla="*/ 1714994 w 1869410"/>
                <a:gd name="connsiteY21" fmla="*/ 904885 h 1284246"/>
                <a:gd name="connsiteX22" fmla="*/ 1716899 w 1869410"/>
                <a:gd name="connsiteY22" fmla="*/ 802015 h 1284246"/>
                <a:gd name="connsiteX23" fmla="*/ 1804529 w 1869410"/>
                <a:gd name="connsiteY23" fmla="*/ 889645 h 1284246"/>
                <a:gd name="connsiteX24" fmla="*/ 1764524 w 1869410"/>
                <a:gd name="connsiteY24" fmla="*/ 716290 h 1284246"/>
                <a:gd name="connsiteX25" fmla="*/ 1764524 w 1869410"/>
                <a:gd name="connsiteY25" fmla="*/ 615325 h 1284246"/>
                <a:gd name="connsiteX26" fmla="*/ 1869299 w 1869410"/>
                <a:gd name="connsiteY26" fmla="*/ 708670 h 1284246"/>
                <a:gd name="connsiteX27" fmla="*/ 1783574 w 1869410"/>
                <a:gd name="connsiteY27" fmla="*/ 539125 h 1284246"/>
                <a:gd name="connsiteX28" fmla="*/ 1730234 w 1869410"/>
                <a:gd name="connsiteY28" fmla="*/ 396250 h 1284246"/>
                <a:gd name="connsiteX29" fmla="*/ 1560689 w 1869410"/>
                <a:gd name="connsiteY29" fmla="*/ 219085 h 1284246"/>
                <a:gd name="connsiteX30" fmla="*/ 1427339 w 1869410"/>
                <a:gd name="connsiteY30" fmla="*/ 129550 h 1284246"/>
                <a:gd name="connsiteX31" fmla="*/ 1594979 w 1869410"/>
                <a:gd name="connsiteY31" fmla="*/ 100975 h 1284246"/>
                <a:gd name="connsiteX32" fmla="*/ 1634984 w 1869410"/>
                <a:gd name="connsiteY32" fmla="*/ 70495 h 1284246"/>
                <a:gd name="connsiteX33" fmla="*/ 1402574 w 1869410"/>
                <a:gd name="connsiteY33" fmla="*/ 62875 h 1284246"/>
                <a:gd name="connsiteX34" fmla="*/ 1191119 w 1869410"/>
                <a:gd name="connsiteY34" fmla="*/ 17155 h 1284246"/>
                <a:gd name="connsiteX35" fmla="*/ 981569 w 1869410"/>
                <a:gd name="connsiteY35" fmla="*/ 10 h 1284246"/>
                <a:gd name="connsiteX36" fmla="*/ 712964 w 1869410"/>
                <a:gd name="connsiteY36" fmla="*/ 19060 h 1284246"/>
                <a:gd name="connsiteX37" fmla="*/ 543419 w 1869410"/>
                <a:gd name="connsiteY37" fmla="*/ 55255 h 1284246"/>
                <a:gd name="connsiteX38" fmla="*/ 415784 w 1869410"/>
                <a:gd name="connsiteY38" fmla="*/ 144790 h 1284246"/>
                <a:gd name="connsiteX39" fmla="*/ 364349 w 1869410"/>
                <a:gd name="connsiteY39" fmla="*/ 215275 h 1284246"/>
                <a:gd name="connsiteX40" fmla="*/ 290054 w 1869410"/>
                <a:gd name="connsiteY40" fmla="*/ 278140 h 1284246"/>
                <a:gd name="connsiteX41" fmla="*/ 223379 w 1869410"/>
                <a:gd name="connsiteY41" fmla="*/ 331480 h 1284246"/>
                <a:gd name="connsiteX42" fmla="*/ 145274 w 1869410"/>
                <a:gd name="connsiteY42" fmla="*/ 485785 h 1284246"/>
                <a:gd name="connsiteX43" fmla="*/ 80504 w 1869410"/>
                <a:gd name="connsiteY43" fmla="*/ 674380 h 1284246"/>
                <a:gd name="connsiteX44" fmla="*/ 494 w 1869410"/>
                <a:gd name="connsiteY44" fmla="*/ 777250 h 1284246"/>
                <a:gd name="connsiteX45" fmla="*/ 120509 w 1869410"/>
                <a:gd name="connsiteY45" fmla="*/ 678190 h 1284246"/>
                <a:gd name="connsiteX46" fmla="*/ 118604 w 1869410"/>
                <a:gd name="connsiteY46" fmla="*/ 910600 h 1284246"/>
                <a:gd name="connsiteX47" fmla="*/ 131939 w 1869410"/>
                <a:gd name="connsiteY47" fmla="*/ 1034425 h 1284246"/>
                <a:gd name="connsiteX48" fmla="*/ 160514 w 1869410"/>
                <a:gd name="connsiteY48" fmla="*/ 891550 h 1284246"/>
                <a:gd name="connsiteX49" fmla="*/ 246239 w 1869410"/>
                <a:gd name="connsiteY49" fmla="*/ 990610 h 1284246"/>
                <a:gd name="connsiteX50" fmla="*/ 238619 w 1869410"/>
                <a:gd name="connsiteY50" fmla="*/ 866785 h 1284246"/>
                <a:gd name="connsiteX51" fmla="*/ 250049 w 1869410"/>
                <a:gd name="connsiteY51" fmla="*/ 725815 h 1284246"/>
                <a:gd name="connsiteX52" fmla="*/ 311009 w 1869410"/>
                <a:gd name="connsiteY52" fmla="*/ 889645 h 1284246"/>
                <a:gd name="connsiteX53" fmla="*/ 295769 w 1869410"/>
                <a:gd name="connsiteY53" fmla="*/ 643900 h 1284246"/>
                <a:gd name="connsiteX54" fmla="*/ 341489 w 1869410"/>
                <a:gd name="connsiteY54" fmla="*/ 495310 h 1284246"/>
                <a:gd name="connsiteX55" fmla="*/ 394829 w 1869410"/>
                <a:gd name="connsiteY55" fmla="*/ 483880 h 1284246"/>
                <a:gd name="connsiteX56" fmla="*/ 486269 w 1869410"/>
                <a:gd name="connsiteY56" fmla="*/ 586750 h 1284246"/>
                <a:gd name="connsiteX0" fmla="*/ 486269 w 1869410"/>
                <a:gd name="connsiteY0" fmla="*/ 586750 h 1284251"/>
                <a:gd name="connsiteX1" fmla="*/ 545324 w 1869410"/>
                <a:gd name="connsiteY1" fmla="*/ 516265 h 1284251"/>
                <a:gd name="connsiteX2" fmla="*/ 629144 w 1869410"/>
                <a:gd name="connsiteY2" fmla="*/ 476260 h 1284251"/>
                <a:gd name="connsiteX3" fmla="*/ 692009 w 1869410"/>
                <a:gd name="connsiteY3" fmla="*/ 577225 h 1284251"/>
                <a:gd name="connsiteX4" fmla="*/ 737729 w 1869410"/>
                <a:gd name="connsiteY4" fmla="*/ 779155 h 1284251"/>
                <a:gd name="connsiteX5" fmla="*/ 735824 w 1869410"/>
                <a:gd name="connsiteY5" fmla="*/ 914410 h 1284251"/>
                <a:gd name="connsiteX6" fmla="*/ 825359 w 1869410"/>
                <a:gd name="connsiteY6" fmla="*/ 678190 h 1284251"/>
                <a:gd name="connsiteX7" fmla="*/ 840599 w 1869410"/>
                <a:gd name="connsiteY7" fmla="*/ 582940 h 1284251"/>
                <a:gd name="connsiteX8" fmla="*/ 1103489 w 1869410"/>
                <a:gd name="connsiteY8" fmla="*/ 870595 h 1284251"/>
                <a:gd name="connsiteX9" fmla="*/ 1154924 w 1869410"/>
                <a:gd name="connsiteY9" fmla="*/ 891550 h 1284251"/>
                <a:gd name="connsiteX10" fmla="*/ 1055864 w 1869410"/>
                <a:gd name="connsiteY10" fmla="*/ 723910 h 1284251"/>
                <a:gd name="connsiteX11" fmla="*/ 1257794 w 1869410"/>
                <a:gd name="connsiteY11" fmla="*/ 971560 h 1284251"/>
                <a:gd name="connsiteX12" fmla="*/ 1233029 w 1869410"/>
                <a:gd name="connsiteY12" fmla="*/ 849640 h 1284251"/>
                <a:gd name="connsiteX13" fmla="*/ 1375904 w 1869410"/>
                <a:gd name="connsiteY13" fmla="*/ 986800 h 1284251"/>
                <a:gd name="connsiteX14" fmla="*/ 1417814 w 1869410"/>
                <a:gd name="connsiteY14" fmla="*/ 1173490 h 1284251"/>
                <a:gd name="connsiteX15" fmla="*/ 1444484 w 1869410"/>
                <a:gd name="connsiteY15" fmla="*/ 1057285 h 1284251"/>
                <a:gd name="connsiteX16" fmla="*/ 1450199 w 1869410"/>
                <a:gd name="connsiteY16" fmla="*/ 1283980 h 1284251"/>
                <a:gd name="connsiteX17" fmla="*/ 1495919 w 1869410"/>
                <a:gd name="connsiteY17" fmla="*/ 1101100 h 1284251"/>
                <a:gd name="connsiteX18" fmla="*/ 1574024 w 1869410"/>
                <a:gd name="connsiteY18" fmla="*/ 996325 h 1284251"/>
                <a:gd name="connsiteX19" fmla="*/ 1671179 w 1869410"/>
                <a:gd name="connsiteY19" fmla="*/ 1011565 h 1284251"/>
                <a:gd name="connsiteX20" fmla="*/ 1707374 w 1869410"/>
                <a:gd name="connsiteY20" fmla="*/ 1055380 h 1284251"/>
                <a:gd name="connsiteX21" fmla="*/ 1714994 w 1869410"/>
                <a:gd name="connsiteY21" fmla="*/ 904885 h 1284251"/>
                <a:gd name="connsiteX22" fmla="*/ 1716899 w 1869410"/>
                <a:gd name="connsiteY22" fmla="*/ 802015 h 1284251"/>
                <a:gd name="connsiteX23" fmla="*/ 1804529 w 1869410"/>
                <a:gd name="connsiteY23" fmla="*/ 889645 h 1284251"/>
                <a:gd name="connsiteX24" fmla="*/ 1764524 w 1869410"/>
                <a:gd name="connsiteY24" fmla="*/ 716290 h 1284251"/>
                <a:gd name="connsiteX25" fmla="*/ 1764524 w 1869410"/>
                <a:gd name="connsiteY25" fmla="*/ 615325 h 1284251"/>
                <a:gd name="connsiteX26" fmla="*/ 1869299 w 1869410"/>
                <a:gd name="connsiteY26" fmla="*/ 708670 h 1284251"/>
                <a:gd name="connsiteX27" fmla="*/ 1783574 w 1869410"/>
                <a:gd name="connsiteY27" fmla="*/ 539125 h 1284251"/>
                <a:gd name="connsiteX28" fmla="*/ 1730234 w 1869410"/>
                <a:gd name="connsiteY28" fmla="*/ 396250 h 1284251"/>
                <a:gd name="connsiteX29" fmla="*/ 1560689 w 1869410"/>
                <a:gd name="connsiteY29" fmla="*/ 219085 h 1284251"/>
                <a:gd name="connsiteX30" fmla="*/ 1427339 w 1869410"/>
                <a:gd name="connsiteY30" fmla="*/ 129550 h 1284251"/>
                <a:gd name="connsiteX31" fmla="*/ 1594979 w 1869410"/>
                <a:gd name="connsiteY31" fmla="*/ 100975 h 1284251"/>
                <a:gd name="connsiteX32" fmla="*/ 1634984 w 1869410"/>
                <a:gd name="connsiteY32" fmla="*/ 70495 h 1284251"/>
                <a:gd name="connsiteX33" fmla="*/ 1402574 w 1869410"/>
                <a:gd name="connsiteY33" fmla="*/ 62875 h 1284251"/>
                <a:gd name="connsiteX34" fmla="*/ 1191119 w 1869410"/>
                <a:gd name="connsiteY34" fmla="*/ 17155 h 1284251"/>
                <a:gd name="connsiteX35" fmla="*/ 981569 w 1869410"/>
                <a:gd name="connsiteY35" fmla="*/ 10 h 1284251"/>
                <a:gd name="connsiteX36" fmla="*/ 712964 w 1869410"/>
                <a:gd name="connsiteY36" fmla="*/ 19060 h 1284251"/>
                <a:gd name="connsiteX37" fmla="*/ 543419 w 1869410"/>
                <a:gd name="connsiteY37" fmla="*/ 55255 h 1284251"/>
                <a:gd name="connsiteX38" fmla="*/ 415784 w 1869410"/>
                <a:gd name="connsiteY38" fmla="*/ 144790 h 1284251"/>
                <a:gd name="connsiteX39" fmla="*/ 364349 w 1869410"/>
                <a:gd name="connsiteY39" fmla="*/ 215275 h 1284251"/>
                <a:gd name="connsiteX40" fmla="*/ 290054 w 1869410"/>
                <a:gd name="connsiteY40" fmla="*/ 278140 h 1284251"/>
                <a:gd name="connsiteX41" fmla="*/ 223379 w 1869410"/>
                <a:gd name="connsiteY41" fmla="*/ 331480 h 1284251"/>
                <a:gd name="connsiteX42" fmla="*/ 145274 w 1869410"/>
                <a:gd name="connsiteY42" fmla="*/ 485785 h 1284251"/>
                <a:gd name="connsiteX43" fmla="*/ 80504 w 1869410"/>
                <a:gd name="connsiteY43" fmla="*/ 674380 h 1284251"/>
                <a:gd name="connsiteX44" fmla="*/ 494 w 1869410"/>
                <a:gd name="connsiteY44" fmla="*/ 777250 h 1284251"/>
                <a:gd name="connsiteX45" fmla="*/ 120509 w 1869410"/>
                <a:gd name="connsiteY45" fmla="*/ 678190 h 1284251"/>
                <a:gd name="connsiteX46" fmla="*/ 118604 w 1869410"/>
                <a:gd name="connsiteY46" fmla="*/ 910600 h 1284251"/>
                <a:gd name="connsiteX47" fmla="*/ 131939 w 1869410"/>
                <a:gd name="connsiteY47" fmla="*/ 1034425 h 1284251"/>
                <a:gd name="connsiteX48" fmla="*/ 160514 w 1869410"/>
                <a:gd name="connsiteY48" fmla="*/ 891550 h 1284251"/>
                <a:gd name="connsiteX49" fmla="*/ 246239 w 1869410"/>
                <a:gd name="connsiteY49" fmla="*/ 990610 h 1284251"/>
                <a:gd name="connsiteX50" fmla="*/ 238619 w 1869410"/>
                <a:gd name="connsiteY50" fmla="*/ 866785 h 1284251"/>
                <a:gd name="connsiteX51" fmla="*/ 250049 w 1869410"/>
                <a:gd name="connsiteY51" fmla="*/ 725815 h 1284251"/>
                <a:gd name="connsiteX52" fmla="*/ 311009 w 1869410"/>
                <a:gd name="connsiteY52" fmla="*/ 889645 h 1284251"/>
                <a:gd name="connsiteX53" fmla="*/ 295769 w 1869410"/>
                <a:gd name="connsiteY53" fmla="*/ 643900 h 1284251"/>
                <a:gd name="connsiteX54" fmla="*/ 341489 w 1869410"/>
                <a:gd name="connsiteY54" fmla="*/ 495310 h 1284251"/>
                <a:gd name="connsiteX55" fmla="*/ 394829 w 1869410"/>
                <a:gd name="connsiteY55" fmla="*/ 483880 h 1284251"/>
                <a:gd name="connsiteX56" fmla="*/ 486269 w 1869410"/>
                <a:gd name="connsiteY56" fmla="*/ 586750 h 1284251"/>
                <a:gd name="connsiteX0" fmla="*/ 486269 w 1869410"/>
                <a:gd name="connsiteY0" fmla="*/ 586750 h 1284251"/>
                <a:gd name="connsiteX1" fmla="*/ 545324 w 1869410"/>
                <a:gd name="connsiteY1" fmla="*/ 516265 h 1284251"/>
                <a:gd name="connsiteX2" fmla="*/ 629144 w 1869410"/>
                <a:gd name="connsiteY2" fmla="*/ 476260 h 1284251"/>
                <a:gd name="connsiteX3" fmla="*/ 692009 w 1869410"/>
                <a:gd name="connsiteY3" fmla="*/ 577225 h 1284251"/>
                <a:gd name="connsiteX4" fmla="*/ 737729 w 1869410"/>
                <a:gd name="connsiteY4" fmla="*/ 779155 h 1284251"/>
                <a:gd name="connsiteX5" fmla="*/ 735824 w 1869410"/>
                <a:gd name="connsiteY5" fmla="*/ 914410 h 1284251"/>
                <a:gd name="connsiteX6" fmla="*/ 825359 w 1869410"/>
                <a:gd name="connsiteY6" fmla="*/ 678190 h 1284251"/>
                <a:gd name="connsiteX7" fmla="*/ 840599 w 1869410"/>
                <a:gd name="connsiteY7" fmla="*/ 582940 h 1284251"/>
                <a:gd name="connsiteX8" fmla="*/ 1103489 w 1869410"/>
                <a:gd name="connsiteY8" fmla="*/ 870595 h 1284251"/>
                <a:gd name="connsiteX9" fmla="*/ 1154924 w 1869410"/>
                <a:gd name="connsiteY9" fmla="*/ 891550 h 1284251"/>
                <a:gd name="connsiteX10" fmla="*/ 1055864 w 1869410"/>
                <a:gd name="connsiteY10" fmla="*/ 723910 h 1284251"/>
                <a:gd name="connsiteX11" fmla="*/ 1257794 w 1869410"/>
                <a:gd name="connsiteY11" fmla="*/ 971560 h 1284251"/>
                <a:gd name="connsiteX12" fmla="*/ 1233029 w 1869410"/>
                <a:gd name="connsiteY12" fmla="*/ 849640 h 1284251"/>
                <a:gd name="connsiteX13" fmla="*/ 1375904 w 1869410"/>
                <a:gd name="connsiteY13" fmla="*/ 986800 h 1284251"/>
                <a:gd name="connsiteX14" fmla="*/ 1417814 w 1869410"/>
                <a:gd name="connsiteY14" fmla="*/ 1173490 h 1284251"/>
                <a:gd name="connsiteX15" fmla="*/ 1444484 w 1869410"/>
                <a:gd name="connsiteY15" fmla="*/ 1057285 h 1284251"/>
                <a:gd name="connsiteX16" fmla="*/ 1450199 w 1869410"/>
                <a:gd name="connsiteY16" fmla="*/ 1283980 h 1284251"/>
                <a:gd name="connsiteX17" fmla="*/ 1495919 w 1869410"/>
                <a:gd name="connsiteY17" fmla="*/ 1101100 h 1284251"/>
                <a:gd name="connsiteX18" fmla="*/ 1574024 w 1869410"/>
                <a:gd name="connsiteY18" fmla="*/ 996325 h 1284251"/>
                <a:gd name="connsiteX19" fmla="*/ 1667369 w 1869410"/>
                <a:gd name="connsiteY19" fmla="*/ 1021090 h 1284251"/>
                <a:gd name="connsiteX20" fmla="*/ 1707374 w 1869410"/>
                <a:gd name="connsiteY20" fmla="*/ 1055380 h 1284251"/>
                <a:gd name="connsiteX21" fmla="*/ 1714994 w 1869410"/>
                <a:gd name="connsiteY21" fmla="*/ 904885 h 1284251"/>
                <a:gd name="connsiteX22" fmla="*/ 1716899 w 1869410"/>
                <a:gd name="connsiteY22" fmla="*/ 802015 h 1284251"/>
                <a:gd name="connsiteX23" fmla="*/ 1804529 w 1869410"/>
                <a:gd name="connsiteY23" fmla="*/ 889645 h 1284251"/>
                <a:gd name="connsiteX24" fmla="*/ 1764524 w 1869410"/>
                <a:gd name="connsiteY24" fmla="*/ 716290 h 1284251"/>
                <a:gd name="connsiteX25" fmla="*/ 1764524 w 1869410"/>
                <a:gd name="connsiteY25" fmla="*/ 615325 h 1284251"/>
                <a:gd name="connsiteX26" fmla="*/ 1869299 w 1869410"/>
                <a:gd name="connsiteY26" fmla="*/ 708670 h 1284251"/>
                <a:gd name="connsiteX27" fmla="*/ 1783574 w 1869410"/>
                <a:gd name="connsiteY27" fmla="*/ 539125 h 1284251"/>
                <a:gd name="connsiteX28" fmla="*/ 1730234 w 1869410"/>
                <a:gd name="connsiteY28" fmla="*/ 396250 h 1284251"/>
                <a:gd name="connsiteX29" fmla="*/ 1560689 w 1869410"/>
                <a:gd name="connsiteY29" fmla="*/ 219085 h 1284251"/>
                <a:gd name="connsiteX30" fmla="*/ 1427339 w 1869410"/>
                <a:gd name="connsiteY30" fmla="*/ 129550 h 1284251"/>
                <a:gd name="connsiteX31" fmla="*/ 1594979 w 1869410"/>
                <a:gd name="connsiteY31" fmla="*/ 100975 h 1284251"/>
                <a:gd name="connsiteX32" fmla="*/ 1634984 w 1869410"/>
                <a:gd name="connsiteY32" fmla="*/ 70495 h 1284251"/>
                <a:gd name="connsiteX33" fmla="*/ 1402574 w 1869410"/>
                <a:gd name="connsiteY33" fmla="*/ 62875 h 1284251"/>
                <a:gd name="connsiteX34" fmla="*/ 1191119 w 1869410"/>
                <a:gd name="connsiteY34" fmla="*/ 17155 h 1284251"/>
                <a:gd name="connsiteX35" fmla="*/ 981569 w 1869410"/>
                <a:gd name="connsiteY35" fmla="*/ 10 h 1284251"/>
                <a:gd name="connsiteX36" fmla="*/ 712964 w 1869410"/>
                <a:gd name="connsiteY36" fmla="*/ 19060 h 1284251"/>
                <a:gd name="connsiteX37" fmla="*/ 543419 w 1869410"/>
                <a:gd name="connsiteY37" fmla="*/ 55255 h 1284251"/>
                <a:gd name="connsiteX38" fmla="*/ 415784 w 1869410"/>
                <a:gd name="connsiteY38" fmla="*/ 144790 h 1284251"/>
                <a:gd name="connsiteX39" fmla="*/ 364349 w 1869410"/>
                <a:gd name="connsiteY39" fmla="*/ 215275 h 1284251"/>
                <a:gd name="connsiteX40" fmla="*/ 290054 w 1869410"/>
                <a:gd name="connsiteY40" fmla="*/ 278140 h 1284251"/>
                <a:gd name="connsiteX41" fmla="*/ 223379 w 1869410"/>
                <a:gd name="connsiteY41" fmla="*/ 331480 h 1284251"/>
                <a:gd name="connsiteX42" fmla="*/ 145274 w 1869410"/>
                <a:gd name="connsiteY42" fmla="*/ 485785 h 1284251"/>
                <a:gd name="connsiteX43" fmla="*/ 80504 w 1869410"/>
                <a:gd name="connsiteY43" fmla="*/ 674380 h 1284251"/>
                <a:gd name="connsiteX44" fmla="*/ 494 w 1869410"/>
                <a:gd name="connsiteY44" fmla="*/ 777250 h 1284251"/>
                <a:gd name="connsiteX45" fmla="*/ 120509 w 1869410"/>
                <a:gd name="connsiteY45" fmla="*/ 678190 h 1284251"/>
                <a:gd name="connsiteX46" fmla="*/ 118604 w 1869410"/>
                <a:gd name="connsiteY46" fmla="*/ 910600 h 1284251"/>
                <a:gd name="connsiteX47" fmla="*/ 131939 w 1869410"/>
                <a:gd name="connsiteY47" fmla="*/ 1034425 h 1284251"/>
                <a:gd name="connsiteX48" fmla="*/ 160514 w 1869410"/>
                <a:gd name="connsiteY48" fmla="*/ 891550 h 1284251"/>
                <a:gd name="connsiteX49" fmla="*/ 246239 w 1869410"/>
                <a:gd name="connsiteY49" fmla="*/ 990610 h 1284251"/>
                <a:gd name="connsiteX50" fmla="*/ 238619 w 1869410"/>
                <a:gd name="connsiteY50" fmla="*/ 866785 h 1284251"/>
                <a:gd name="connsiteX51" fmla="*/ 250049 w 1869410"/>
                <a:gd name="connsiteY51" fmla="*/ 725815 h 1284251"/>
                <a:gd name="connsiteX52" fmla="*/ 311009 w 1869410"/>
                <a:gd name="connsiteY52" fmla="*/ 889645 h 1284251"/>
                <a:gd name="connsiteX53" fmla="*/ 295769 w 1869410"/>
                <a:gd name="connsiteY53" fmla="*/ 643900 h 1284251"/>
                <a:gd name="connsiteX54" fmla="*/ 341489 w 1869410"/>
                <a:gd name="connsiteY54" fmla="*/ 495310 h 1284251"/>
                <a:gd name="connsiteX55" fmla="*/ 394829 w 1869410"/>
                <a:gd name="connsiteY55" fmla="*/ 483880 h 1284251"/>
                <a:gd name="connsiteX56" fmla="*/ 486269 w 1869410"/>
                <a:gd name="connsiteY56" fmla="*/ 586750 h 1284251"/>
                <a:gd name="connsiteX0" fmla="*/ 486269 w 1869410"/>
                <a:gd name="connsiteY0" fmla="*/ 586750 h 1284251"/>
                <a:gd name="connsiteX1" fmla="*/ 545324 w 1869410"/>
                <a:gd name="connsiteY1" fmla="*/ 516265 h 1284251"/>
                <a:gd name="connsiteX2" fmla="*/ 629144 w 1869410"/>
                <a:gd name="connsiteY2" fmla="*/ 476260 h 1284251"/>
                <a:gd name="connsiteX3" fmla="*/ 692009 w 1869410"/>
                <a:gd name="connsiteY3" fmla="*/ 577225 h 1284251"/>
                <a:gd name="connsiteX4" fmla="*/ 737729 w 1869410"/>
                <a:gd name="connsiteY4" fmla="*/ 779155 h 1284251"/>
                <a:gd name="connsiteX5" fmla="*/ 735824 w 1869410"/>
                <a:gd name="connsiteY5" fmla="*/ 914410 h 1284251"/>
                <a:gd name="connsiteX6" fmla="*/ 825359 w 1869410"/>
                <a:gd name="connsiteY6" fmla="*/ 678190 h 1284251"/>
                <a:gd name="connsiteX7" fmla="*/ 840599 w 1869410"/>
                <a:gd name="connsiteY7" fmla="*/ 582940 h 1284251"/>
                <a:gd name="connsiteX8" fmla="*/ 1103489 w 1869410"/>
                <a:gd name="connsiteY8" fmla="*/ 870595 h 1284251"/>
                <a:gd name="connsiteX9" fmla="*/ 1154924 w 1869410"/>
                <a:gd name="connsiteY9" fmla="*/ 891550 h 1284251"/>
                <a:gd name="connsiteX10" fmla="*/ 1055864 w 1869410"/>
                <a:gd name="connsiteY10" fmla="*/ 723910 h 1284251"/>
                <a:gd name="connsiteX11" fmla="*/ 1257794 w 1869410"/>
                <a:gd name="connsiteY11" fmla="*/ 971560 h 1284251"/>
                <a:gd name="connsiteX12" fmla="*/ 1233029 w 1869410"/>
                <a:gd name="connsiteY12" fmla="*/ 849640 h 1284251"/>
                <a:gd name="connsiteX13" fmla="*/ 1375904 w 1869410"/>
                <a:gd name="connsiteY13" fmla="*/ 986800 h 1284251"/>
                <a:gd name="connsiteX14" fmla="*/ 1417814 w 1869410"/>
                <a:gd name="connsiteY14" fmla="*/ 1173490 h 1284251"/>
                <a:gd name="connsiteX15" fmla="*/ 1444484 w 1869410"/>
                <a:gd name="connsiteY15" fmla="*/ 1057285 h 1284251"/>
                <a:gd name="connsiteX16" fmla="*/ 1450199 w 1869410"/>
                <a:gd name="connsiteY16" fmla="*/ 1283980 h 1284251"/>
                <a:gd name="connsiteX17" fmla="*/ 1495919 w 1869410"/>
                <a:gd name="connsiteY17" fmla="*/ 1101100 h 1284251"/>
                <a:gd name="connsiteX18" fmla="*/ 1574024 w 1869410"/>
                <a:gd name="connsiteY18" fmla="*/ 996325 h 1284251"/>
                <a:gd name="connsiteX19" fmla="*/ 1667369 w 1869410"/>
                <a:gd name="connsiteY19" fmla="*/ 1021090 h 1284251"/>
                <a:gd name="connsiteX20" fmla="*/ 1707374 w 1869410"/>
                <a:gd name="connsiteY20" fmla="*/ 1055380 h 1284251"/>
                <a:gd name="connsiteX21" fmla="*/ 1714994 w 1869410"/>
                <a:gd name="connsiteY21" fmla="*/ 904885 h 1284251"/>
                <a:gd name="connsiteX22" fmla="*/ 1716899 w 1869410"/>
                <a:gd name="connsiteY22" fmla="*/ 802015 h 1284251"/>
                <a:gd name="connsiteX23" fmla="*/ 1804529 w 1869410"/>
                <a:gd name="connsiteY23" fmla="*/ 889645 h 1284251"/>
                <a:gd name="connsiteX24" fmla="*/ 1764524 w 1869410"/>
                <a:gd name="connsiteY24" fmla="*/ 716290 h 1284251"/>
                <a:gd name="connsiteX25" fmla="*/ 1764524 w 1869410"/>
                <a:gd name="connsiteY25" fmla="*/ 615325 h 1284251"/>
                <a:gd name="connsiteX26" fmla="*/ 1869299 w 1869410"/>
                <a:gd name="connsiteY26" fmla="*/ 708670 h 1284251"/>
                <a:gd name="connsiteX27" fmla="*/ 1783574 w 1869410"/>
                <a:gd name="connsiteY27" fmla="*/ 539125 h 1284251"/>
                <a:gd name="connsiteX28" fmla="*/ 1730234 w 1869410"/>
                <a:gd name="connsiteY28" fmla="*/ 396250 h 1284251"/>
                <a:gd name="connsiteX29" fmla="*/ 1560689 w 1869410"/>
                <a:gd name="connsiteY29" fmla="*/ 219085 h 1284251"/>
                <a:gd name="connsiteX30" fmla="*/ 1427339 w 1869410"/>
                <a:gd name="connsiteY30" fmla="*/ 129550 h 1284251"/>
                <a:gd name="connsiteX31" fmla="*/ 1594979 w 1869410"/>
                <a:gd name="connsiteY31" fmla="*/ 100975 h 1284251"/>
                <a:gd name="connsiteX32" fmla="*/ 1634984 w 1869410"/>
                <a:gd name="connsiteY32" fmla="*/ 70495 h 1284251"/>
                <a:gd name="connsiteX33" fmla="*/ 1402574 w 1869410"/>
                <a:gd name="connsiteY33" fmla="*/ 62875 h 1284251"/>
                <a:gd name="connsiteX34" fmla="*/ 1191119 w 1869410"/>
                <a:gd name="connsiteY34" fmla="*/ 17155 h 1284251"/>
                <a:gd name="connsiteX35" fmla="*/ 981569 w 1869410"/>
                <a:gd name="connsiteY35" fmla="*/ 10 h 1284251"/>
                <a:gd name="connsiteX36" fmla="*/ 712964 w 1869410"/>
                <a:gd name="connsiteY36" fmla="*/ 19060 h 1284251"/>
                <a:gd name="connsiteX37" fmla="*/ 543419 w 1869410"/>
                <a:gd name="connsiteY37" fmla="*/ 55255 h 1284251"/>
                <a:gd name="connsiteX38" fmla="*/ 415784 w 1869410"/>
                <a:gd name="connsiteY38" fmla="*/ 144790 h 1284251"/>
                <a:gd name="connsiteX39" fmla="*/ 364349 w 1869410"/>
                <a:gd name="connsiteY39" fmla="*/ 215275 h 1284251"/>
                <a:gd name="connsiteX40" fmla="*/ 290054 w 1869410"/>
                <a:gd name="connsiteY40" fmla="*/ 278140 h 1284251"/>
                <a:gd name="connsiteX41" fmla="*/ 223379 w 1869410"/>
                <a:gd name="connsiteY41" fmla="*/ 331480 h 1284251"/>
                <a:gd name="connsiteX42" fmla="*/ 145274 w 1869410"/>
                <a:gd name="connsiteY42" fmla="*/ 485785 h 1284251"/>
                <a:gd name="connsiteX43" fmla="*/ 80504 w 1869410"/>
                <a:gd name="connsiteY43" fmla="*/ 674380 h 1284251"/>
                <a:gd name="connsiteX44" fmla="*/ 494 w 1869410"/>
                <a:gd name="connsiteY44" fmla="*/ 777250 h 1284251"/>
                <a:gd name="connsiteX45" fmla="*/ 120509 w 1869410"/>
                <a:gd name="connsiteY45" fmla="*/ 678190 h 1284251"/>
                <a:gd name="connsiteX46" fmla="*/ 118604 w 1869410"/>
                <a:gd name="connsiteY46" fmla="*/ 910600 h 1284251"/>
                <a:gd name="connsiteX47" fmla="*/ 131939 w 1869410"/>
                <a:gd name="connsiteY47" fmla="*/ 1034425 h 1284251"/>
                <a:gd name="connsiteX48" fmla="*/ 160514 w 1869410"/>
                <a:gd name="connsiteY48" fmla="*/ 891550 h 1284251"/>
                <a:gd name="connsiteX49" fmla="*/ 246239 w 1869410"/>
                <a:gd name="connsiteY49" fmla="*/ 990610 h 1284251"/>
                <a:gd name="connsiteX50" fmla="*/ 238619 w 1869410"/>
                <a:gd name="connsiteY50" fmla="*/ 866785 h 1284251"/>
                <a:gd name="connsiteX51" fmla="*/ 250049 w 1869410"/>
                <a:gd name="connsiteY51" fmla="*/ 725815 h 1284251"/>
                <a:gd name="connsiteX52" fmla="*/ 311009 w 1869410"/>
                <a:gd name="connsiteY52" fmla="*/ 889645 h 1284251"/>
                <a:gd name="connsiteX53" fmla="*/ 295769 w 1869410"/>
                <a:gd name="connsiteY53" fmla="*/ 643900 h 1284251"/>
                <a:gd name="connsiteX54" fmla="*/ 341489 w 1869410"/>
                <a:gd name="connsiteY54" fmla="*/ 495310 h 1284251"/>
                <a:gd name="connsiteX55" fmla="*/ 394829 w 1869410"/>
                <a:gd name="connsiteY55" fmla="*/ 483880 h 1284251"/>
                <a:gd name="connsiteX56" fmla="*/ 486269 w 1869410"/>
                <a:gd name="connsiteY56" fmla="*/ 586750 h 1284251"/>
                <a:gd name="connsiteX0" fmla="*/ 486269 w 1869410"/>
                <a:gd name="connsiteY0" fmla="*/ 586750 h 1284248"/>
                <a:gd name="connsiteX1" fmla="*/ 545324 w 1869410"/>
                <a:gd name="connsiteY1" fmla="*/ 516265 h 1284248"/>
                <a:gd name="connsiteX2" fmla="*/ 629144 w 1869410"/>
                <a:gd name="connsiteY2" fmla="*/ 476260 h 1284248"/>
                <a:gd name="connsiteX3" fmla="*/ 692009 w 1869410"/>
                <a:gd name="connsiteY3" fmla="*/ 577225 h 1284248"/>
                <a:gd name="connsiteX4" fmla="*/ 737729 w 1869410"/>
                <a:gd name="connsiteY4" fmla="*/ 779155 h 1284248"/>
                <a:gd name="connsiteX5" fmla="*/ 735824 w 1869410"/>
                <a:gd name="connsiteY5" fmla="*/ 914410 h 1284248"/>
                <a:gd name="connsiteX6" fmla="*/ 825359 w 1869410"/>
                <a:gd name="connsiteY6" fmla="*/ 678190 h 1284248"/>
                <a:gd name="connsiteX7" fmla="*/ 840599 w 1869410"/>
                <a:gd name="connsiteY7" fmla="*/ 582940 h 1284248"/>
                <a:gd name="connsiteX8" fmla="*/ 1103489 w 1869410"/>
                <a:gd name="connsiteY8" fmla="*/ 870595 h 1284248"/>
                <a:gd name="connsiteX9" fmla="*/ 1154924 w 1869410"/>
                <a:gd name="connsiteY9" fmla="*/ 891550 h 1284248"/>
                <a:gd name="connsiteX10" fmla="*/ 1055864 w 1869410"/>
                <a:gd name="connsiteY10" fmla="*/ 723910 h 1284248"/>
                <a:gd name="connsiteX11" fmla="*/ 1257794 w 1869410"/>
                <a:gd name="connsiteY11" fmla="*/ 971560 h 1284248"/>
                <a:gd name="connsiteX12" fmla="*/ 1233029 w 1869410"/>
                <a:gd name="connsiteY12" fmla="*/ 849640 h 1284248"/>
                <a:gd name="connsiteX13" fmla="*/ 1375904 w 1869410"/>
                <a:gd name="connsiteY13" fmla="*/ 986800 h 1284248"/>
                <a:gd name="connsiteX14" fmla="*/ 1417814 w 1869410"/>
                <a:gd name="connsiteY14" fmla="*/ 1173490 h 1284248"/>
                <a:gd name="connsiteX15" fmla="*/ 1444484 w 1869410"/>
                <a:gd name="connsiteY15" fmla="*/ 1057285 h 1284248"/>
                <a:gd name="connsiteX16" fmla="*/ 1450199 w 1869410"/>
                <a:gd name="connsiteY16" fmla="*/ 1283980 h 1284248"/>
                <a:gd name="connsiteX17" fmla="*/ 1495919 w 1869410"/>
                <a:gd name="connsiteY17" fmla="*/ 1101100 h 1284248"/>
                <a:gd name="connsiteX18" fmla="*/ 1577834 w 1869410"/>
                <a:gd name="connsiteY18" fmla="*/ 1003945 h 1284248"/>
                <a:gd name="connsiteX19" fmla="*/ 1667369 w 1869410"/>
                <a:gd name="connsiteY19" fmla="*/ 1021090 h 1284248"/>
                <a:gd name="connsiteX20" fmla="*/ 1707374 w 1869410"/>
                <a:gd name="connsiteY20" fmla="*/ 1055380 h 1284248"/>
                <a:gd name="connsiteX21" fmla="*/ 1714994 w 1869410"/>
                <a:gd name="connsiteY21" fmla="*/ 904885 h 1284248"/>
                <a:gd name="connsiteX22" fmla="*/ 1716899 w 1869410"/>
                <a:gd name="connsiteY22" fmla="*/ 802015 h 1284248"/>
                <a:gd name="connsiteX23" fmla="*/ 1804529 w 1869410"/>
                <a:gd name="connsiteY23" fmla="*/ 889645 h 1284248"/>
                <a:gd name="connsiteX24" fmla="*/ 1764524 w 1869410"/>
                <a:gd name="connsiteY24" fmla="*/ 716290 h 1284248"/>
                <a:gd name="connsiteX25" fmla="*/ 1764524 w 1869410"/>
                <a:gd name="connsiteY25" fmla="*/ 615325 h 1284248"/>
                <a:gd name="connsiteX26" fmla="*/ 1869299 w 1869410"/>
                <a:gd name="connsiteY26" fmla="*/ 708670 h 1284248"/>
                <a:gd name="connsiteX27" fmla="*/ 1783574 w 1869410"/>
                <a:gd name="connsiteY27" fmla="*/ 539125 h 1284248"/>
                <a:gd name="connsiteX28" fmla="*/ 1730234 w 1869410"/>
                <a:gd name="connsiteY28" fmla="*/ 396250 h 1284248"/>
                <a:gd name="connsiteX29" fmla="*/ 1560689 w 1869410"/>
                <a:gd name="connsiteY29" fmla="*/ 219085 h 1284248"/>
                <a:gd name="connsiteX30" fmla="*/ 1427339 w 1869410"/>
                <a:gd name="connsiteY30" fmla="*/ 129550 h 1284248"/>
                <a:gd name="connsiteX31" fmla="*/ 1594979 w 1869410"/>
                <a:gd name="connsiteY31" fmla="*/ 100975 h 1284248"/>
                <a:gd name="connsiteX32" fmla="*/ 1634984 w 1869410"/>
                <a:gd name="connsiteY32" fmla="*/ 70495 h 1284248"/>
                <a:gd name="connsiteX33" fmla="*/ 1402574 w 1869410"/>
                <a:gd name="connsiteY33" fmla="*/ 62875 h 1284248"/>
                <a:gd name="connsiteX34" fmla="*/ 1191119 w 1869410"/>
                <a:gd name="connsiteY34" fmla="*/ 17155 h 1284248"/>
                <a:gd name="connsiteX35" fmla="*/ 981569 w 1869410"/>
                <a:gd name="connsiteY35" fmla="*/ 10 h 1284248"/>
                <a:gd name="connsiteX36" fmla="*/ 712964 w 1869410"/>
                <a:gd name="connsiteY36" fmla="*/ 19060 h 1284248"/>
                <a:gd name="connsiteX37" fmla="*/ 543419 w 1869410"/>
                <a:gd name="connsiteY37" fmla="*/ 55255 h 1284248"/>
                <a:gd name="connsiteX38" fmla="*/ 415784 w 1869410"/>
                <a:gd name="connsiteY38" fmla="*/ 144790 h 1284248"/>
                <a:gd name="connsiteX39" fmla="*/ 364349 w 1869410"/>
                <a:gd name="connsiteY39" fmla="*/ 215275 h 1284248"/>
                <a:gd name="connsiteX40" fmla="*/ 290054 w 1869410"/>
                <a:gd name="connsiteY40" fmla="*/ 278140 h 1284248"/>
                <a:gd name="connsiteX41" fmla="*/ 223379 w 1869410"/>
                <a:gd name="connsiteY41" fmla="*/ 331480 h 1284248"/>
                <a:gd name="connsiteX42" fmla="*/ 145274 w 1869410"/>
                <a:gd name="connsiteY42" fmla="*/ 485785 h 1284248"/>
                <a:gd name="connsiteX43" fmla="*/ 80504 w 1869410"/>
                <a:gd name="connsiteY43" fmla="*/ 674380 h 1284248"/>
                <a:gd name="connsiteX44" fmla="*/ 494 w 1869410"/>
                <a:gd name="connsiteY44" fmla="*/ 777250 h 1284248"/>
                <a:gd name="connsiteX45" fmla="*/ 120509 w 1869410"/>
                <a:gd name="connsiteY45" fmla="*/ 678190 h 1284248"/>
                <a:gd name="connsiteX46" fmla="*/ 118604 w 1869410"/>
                <a:gd name="connsiteY46" fmla="*/ 910600 h 1284248"/>
                <a:gd name="connsiteX47" fmla="*/ 131939 w 1869410"/>
                <a:gd name="connsiteY47" fmla="*/ 1034425 h 1284248"/>
                <a:gd name="connsiteX48" fmla="*/ 160514 w 1869410"/>
                <a:gd name="connsiteY48" fmla="*/ 891550 h 1284248"/>
                <a:gd name="connsiteX49" fmla="*/ 246239 w 1869410"/>
                <a:gd name="connsiteY49" fmla="*/ 990610 h 1284248"/>
                <a:gd name="connsiteX50" fmla="*/ 238619 w 1869410"/>
                <a:gd name="connsiteY50" fmla="*/ 866785 h 1284248"/>
                <a:gd name="connsiteX51" fmla="*/ 250049 w 1869410"/>
                <a:gd name="connsiteY51" fmla="*/ 725815 h 1284248"/>
                <a:gd name="connsiteX52" fmla="*/ 311009 w 1869410"/>
                <a:gd name="connsiteY52" fmla="*/ 889645 h 1284248"/>
                <a:gd name="connsiteX53" fmla="*/ 295769 w 1869410"/>
                <a:gd name="connsiteY53" fmla="*/ 643900 h 1284248"/>
                <a:gd name="connsiteX54" fmla="*/ 341489 w 1869410"/>
                <a:gd name="connsiteY54" fmla="*/ 495310 h 1284248"/>
                <a:gd name="connsiteX55" fmla="*/ 394829 w 1869410"/>
                <a:gd name="connsiteY55" fmla="*/ 483880 h 1284248"/>
                <a:gd name="connsiteX56" fmla="*/ 486269 w 1869410"/>
                <a:gd name="connsiteY56" fmla="*/ 586750 h 1284248"/>
                <a:gd name="connsiteX0" fmla="*/ 486269 w 1869410"/>
                <a:gd name="connsiteY0" fmla="*/ 586750 h 1238621"/>
                <a:gd name="connsiteX1" fmla="*/ 545324 w 1869410"/>
                <a:gd name="connsiteY1" fmla="*/ 516265 h 1238621"/>
                <a:gd name="connsiteX2" fmla="*/ 629144 w 1869410"/>
                <a:gd name="connsiteY2" fmla="*/ 476260 h 1238621"/>
                <a:gd name="connsiteX3" fmla="*/ 692009 w 1869410"/>
                <a:gd name="connsiteY3" fmla="*/ 577225 h 1238621"/>
                <a:gd name="connsiteX4" fmla="*/ 737729 w 1869410"/>
                <a:gd name="connsiteY4" fmla="*/ 779155 h 1238621"/>
                <a:gd name="connsiteX5" fmla="*/ 735824 w 1869410"/>
                <a:gd name="connsiteY5" fmla="*/ 914410 h 1238621"/>
                <a:gd name="connsiteX6" fmla="*/ 825359 w 1869410"/>
                <a:gd name="connsiteY6" fmla="*/ 678190 h 1238621"/>
                <a:gd name="connsiteX7" fmla="*/ 840599 w 1869410"/>
                <a:gd name="connsiteY7" fmla="*/ 582940 h 1238621"/>
                <a:gd name="connsiteX8" fmla="*/ 1103489 w 1869410"/>
                <a:gd name="connsiteY8" fmla="*/ 870595 h 1238621"/>
                <a:gd name="connsiteX9" fmla="*/ 1154924 w 1869410"/>
                <a:gd name="connsiteY9" fmla="*/ 891550 h 1238621"/>
                <a:gd name="connsiteX10" fmla="*/ 1055864 w 1869410"/>
                <a:gd name="connsiteY10" fmla="*/ 723910 h 1238621"/>
                <a:gd name="connsiteX11" fmla="*/ 1257794 w 1869410"/>
                <a:gd name="connsiteY11" fmla="*/ 971560 h 1238621"/>
                <a:gd name="connsiteX12" fmla="*/ 1233029 w 1869410"/>
                <a:gd name="connsiteY12" fmla="*/ 849640 h 1238621"/>
                <a:gd name="connsiteX13" fmla="*/ 1375904 w 1869410"/>
                <a:gd name="connsiteY13" fmla="*/ 986800 h 1238621"/>
                <a:gd name="connsiteX14" fmla="*/ 1417814 w 1869410"/>
                <a:gd name="connsiteY14" fmla="*/ 1173490 h 1238621"/>
                <a:gd name="connsiteX15" fmla="*/ 1444484 w 1869410"/>
                <a:gd name="connsiteY15" fmla="*/ 1057285 h 1238621"/>
                <a:gd name="connsiteX16" fmla="*/ 1442579 w 1869410"/>
                <a:gd name="connsiteY16" fmla="*/ 1238260 h 1238621"/>
                <a:gd name="connsiteX17" fmla="*/ 1495919 w 1869410"/>
                <a:gd name="connsiteY17" fmla="*/ 1101100 h 1238621"/>
                <a:gd name="connsiteX18" fmla="*/ 1577834 w 1869410"/>
                <a:gd name="connsiteY18" fmla="*/ 1003945 h 1238621"/>
                <a:gd name="connsiteX19" fmla="*/ 1667369 w 1869410"/>
                <a:gd name="connsiteY19" fmla="*/ 1021090 h 1238621"/>
                <a:gd name="connsiteX20" fmla="*/ 1707374 w 1869410"/>
                <a:gd name="connsiteY20" fmla="*/ 1055380 h 1238621"/>
                <a:gd name="connsiteX21" fmla="*/ 1714994 w 1869410"/>
                <a:gd name="connsiteY21" fmla="*/ 904885 h 1238621"/>
                <a:gd name="connsiteX22" fmla="*/ 1716899 w 1869410"/>
                <a:gd name="connsiteY22" fmla="*/ 802015 h 1238621"/>
                <a:gd name="connsiteX23" fmla="*/ 1804529 w 1869410"/>
                <a:gd name="connsiteY23" fmla="*/ 889645 h 1238621"/>
                <a:gd name="connsiteX24" fmla="*/ 1764524 w 1869410"/>
                <a:gd name="connsiteY24" fmla="*/ 716290 h 1238621"/>
                <a:gd name="connsiteX25" fmla="*/ 1764524 w 1869410"/>
                <a:gd name="connsiteY25" fmla="*/ 615325 h 1238621"/>
                <a:gd name="connsiteX26" fmla="*/ 1869299 w 1869410"/>
                <a:gd name="connsiteY26" fmla="*/ 708670 h 1238621"/>
                <a:gd name="connsiteX27" fmla="*/ 1783574 w 1869410"/>
                <a:gd name="connsiteY27" fmla="*/ 539125 h 1238621"/>
                <a:gd name="connsiteX28" fmla="*/ 1730234 w 1869410"/>
                <a:gd name="connsiteY28" fmla="*/ 396250 h 1238621"/>
                <a:gd name="connsiteX29" fmla="*/ 1560689 w 1869410"/>
                <a:gd name="connsiteY29" fmla="*/ 219085 h 1238621"/>
                <a:gd name="connsiteX30" fmla="*/ 1427339 w 1869410"/>
                <a:gd name="connsiteY30" fmla="*/ 129550 h 1238621"/>
                <a:gd name="connsiteX31" fmla="*/ 1594979 w 1869410"/>
                <a:gd name="connsiteY31" fmla="*/ 100975 h 1238621"/>
                <a:gd name="connsiteX32" fmla="*/ 1634984 w 1869410"/>
                <a:gd name="connsiteY32" fmla="*/ 70495 h 1238621"/>
                <a:gd name="connsiteX33" fmla="*/ 1402574 w 1869410"/>
                <a:gd name="connsiteY33" fmla="*/ 62875 h 1238621"/>
                <a:gd name="connsiteX34" fmla="*/ 1191119 w 1869410"/>
                <a:gd name="connsiteY34" fmla="*/ 17155 h 1238621"/>
                <a:gd name="connsiteX35" fmla="*/ 981569 w 1869410"/>
                <a:gd name="connsiteY35" fmla="*/ 10 h 1238621"/>
                <a:gd name="connsiteX36" fmla="*/ 712964 w 1869410"/>
                <a:gd name="connsiteY36" fmla="*/ 19060 h 1238621"/>
                <a:gd name="connsiteX37" fmla="*/ 543419 w 1869410"/>
                <a:gd name="connsiteY37" fmla="*/ 55255 h 1238621"/>
                <a:gd name="connsiteX38" fmla="*/ 415784 w 1869410"/>
                <a:gd name="connsiteY38" fmla="*/ 144790 h 1238621"/>
                <a:gd name="connsiteX39" fmla="*/ 364349 w 1869410"/>
                <a:gd name="connsiteY39" fmla="*/ 215275 h 1238621"/>
                <a:gd name="connsiteX40" fmla="*/ 290054 w 1869410"/>
                <a:gd name="connsiteY40" fmla="*/ 278140 h 1238621"/>
                <a:gd name="connsiteX41" fmla="*/ 223379 w 1869410"/>
                <a:gd name="connsiteY41" fmla="*/ 331480 h 1238621"/>
                <a:gd name="connsiteX42" fmla="*/ 145274 w 1869410"/>
                <a:gd name="connsiteY42" fmla="*/ 485785 h 1238621"/>
                <a:gd name="connsiteX43" fmla="*/ 80504 w 1869410"/>
                <a:gd name="connsiteY43" fmla="*/ 674380 h 1238621"/>
                <a:gd name="connsiteX44" fmla="*/ 494 w 1869410"/>
                <a:gd name="connsiteY44" fmla="*/ 777250 h 1238621"/>
                <a:gd name="connsiteX45" fmla="*/ 120509 w 1869410"/>
                <a:gd name="connsiteY45" fmla="*/ 678190 h 1238621"/>
                <a:gd name="connsiteX46" fmla="*/ 118604 w 1869410"/>
                <a:gd name="connsiteY46" fmla="*/ 910600 h 1238621"/>
                <a:gd name="connsiteX47" fmla="*/ 131939 w 1869410"/>
                <a:gd name="connsiteY47" fmla="*/ 1034425 h 1238621"/>
                <a:gd name="connsiteX48" fmla="*/ 160514 w 1869410"/>
                <a:gd name="connsiteY48" fmla="*/ 891550 h 1238621"/>
                <a:gd name="connsiteX49" fmla="*/ 246239 w 1869410"/>
                <a:gd name="connsiteY49" fmla="*/ 990610 h 1238621"/>
                <a:gd name="connsiteX50" fmla="*/ 238619 w 1869410"/>
                <a:gd name="connsiteY50" fmla="*/ 866785 h 1238621"/>
                <a:gd name="connsiteX51" fmla="*/ 250049 w 1869410"/>
                <a:gd name="connsiteY51" fmla="*/ 725815 h 1238621"/>
                <a:gd name="connsiteX52" fmla="*/ 311009 w 1869410"/>
                <a:gd name="connsiteY52" fmla="*/ 889645 h 1238621"/>
                <a:gd name="connsiteX53" fmla="*/ 295769 w 1869410"/>
                <a:gd name="connsiteY53" fmla="*/ 643900 h 1238621"/>
                <a:gd name="connsiteX54" fmla="*/ 341489 w 1869410"/>
                <a:gd name="connsiteY54" fmla="*/ 495310 h 1238621"/>
                <a:gd name="connsiteX55" fmla="*/ 394829 w 1869410"/>
                <a:gd name="connsiteY55" fmla="*/ 483880 h 1238621"/>
                <a:gd name="connsiteX56" fmla="*/ 486269 w 1869410"/>
                <a:gd name="connsiteY56" fmla="*/ 586750 h 1238621"/>
                <a:gd name="connsiteX0" fmla="*/ 486269 w 1869410"/>
                <a:gd name="connsiteY0" fmla="*/ 586750 h 1238621"/>
                <a:gd name="connsiteX1" fmla="*/ 545324 w 1869410"/>
                <a:gd name="connsiteY1" fmla="*/ 516265 h 1238621"/>
                <a:gd name="connsiteX2" fmla="*/ 629144 w 1869410"/>
                <a:gd name="connsiteY2" fmla="*/ 476260 h 1238621"/>
                <a:gd name="connsiteX3" fmla="*/ 692009 w 1869410"/>
                <a:gd name="connsiteY3" fmla="*/ 577225 h 1238621"/>
                <a:gd name="connsiteX4" fmla="*/ 737729 w 1869410"/>
                <a:gd name="connsiteY4" fmla="*/ 779155 h 1238621"/>
                <a:gd name="connsiteX5" fmla="*/ 735824 w 1869410"/>
                <a:gd name="connsiteY5" fmla="*/ 914410 h 1238621"/>
                <a:gd name="connsiteX6" fmla="*/ 825359 w 1869410"/>
                <a:gd name="connsiteY6" fmla="*/ 678190 h 1238621"/>
                <a:gd name="connsiteX7" fmla="*/ 840599 w 1869410"/>
                <a:gd name="connsiteY7" fmla="*/ 582940 h 1238621"/>
                <a:gd name="connsiteX8" fmla="*/ 1103489 w 1869410"/>
                <a:gd name="connsiteY8" fmla="*/ 870595 h 1238621"/>
                <a:gd name="connsiteX9" fmla="*/ 1154924 w 1869410"/>
                <a:gd name="connsiteY9" fmla="*/ 891550 h 1238621"/>
                <a:gd name="connsiteX10" fmla="*/ 1055864 w 1869410"/>
                <a:gd name="connsiteY10" fmla="*/ 723910 h 1238621"/>
                <a:gd name="connsiteX11" fmla="*/ 1257794 w 1869410"/>
                <a:gd name="connsiteY11" fmla="*/ 971560 h 1238621"/>
                <a:gd name="connsiteX12" fmla="*/ 1233029 w 1869410"/>
                <a:gd name="connsiteY12" fmla="*/ 849640 h 1238621"/>
                <a:gd name="connsiteX13" fmla="*/ 1358759 w 1869410"/>
                <a:gd name="connsiteY13" fmla="*/ 958225 h 1238621"/>
                <a:gd name="connsiteX14" fmla="*/ 1417814 w 1869410"/>
                <a:gd name="connsiteY14" fmla="*/ 1173490 h 1238621"/>
                <a:gd name="connsiteX15" fmla="*/ 1444484 w 1869410"/>
                <a:gd name="connsiteY15" fmla="*/ 1057285 h 1238621"/>
                <a:gd name="connsiteX16" fmla="*/ 1442579 w 1869410"/>
                <a:gd name="connsiteY16" fmla="*/ 1238260 h 1238621"/>
                <a:gd name="connsiteX17" fmla="*/ 1495919 w 1869410"/>
                <a:gd name="connsiteY17" fmla="*/ 1101100 h 1238621"/>
                <a:gd name="connsiteX18" fmla="*/ 1577834 w 1869410"/>
                <a:gd name="connsiteY18" fmla="*/ 1003945 h 1238621"/>
                <a:gd name="connsiteX19" fmla="*/ 1667369 w 1869410"/>
                <a:gd name="connsiteY19" fmla="*/ 1021090 h 1238621"/>
                <a:gd name="connsiteX20" fmla="*/ 1707374 w 1869410"/>
                <a:gd name="connsiteY20" fmla="*/ 1055380 h 1238621"/>
                <a:gd name="connsiteX21" fmla="*/ 1714994 w 1869410"/>
                <a:gd name="connsiteY21" fmla="*/ 904885 h 1238621"/>
                <a:gd name="connsiteX22" fmla="*/ 1716899 w 1869410"/>
                <a:gd name="connsiteY22" fmla="*/ 802015 h 1238621"/>
                <a:gd name="connsiteX23" fmla="*/ 1804529 w 1869410"/>
                <a:gd name="connsiteY23" fmla="*/ 889645 h 1238621"/>
                <a:gd name="connsiteX24" fmla="*/ 1764524 w 1869410"/>
                <a:gd name="connsiteY24" fmla="*/ 716290 h 1238621"/>
                <a:gd name="connsiteX25" fmla="*/ 1764524 w 1869410"/>
                <a:gd name="connsiteY25" fmla="*/ 615325 h 1238621"/>
                <a:gd name="connsiteX26" fmla="*/ 1869299 w 1869410"/>
                <a:gd name="connsiteY26" fmla="*/ 708670 h 1238621"/>
                <a:gd name="connsiteX27" fmla="*/ 1783574 w 1869410"/>
                <a:gd name="connsiteY27" fmla="*/ 539125 h 1238621"/>
                <a:gd name="connsiteX28" fmla="*/ 1730234 w 1869410"/>
                <a:gd name="connsiteY28" fmla="*/ 396250 h 1238621"/>
                <a:gd name="connsiteX29" fmla="*/ 1560689 w 1869410"/>
                <a:gd name="connsiteY29" fmla="*/ 219085 h 1238621"/>
                <a:gd name="connsiteX30" fmla="*/ 1427339 w 1869410"/>
                <a:gd name="connsiteY30" fmla="*/ 129550 h 1238621"/>
                <a:gd name="connsiteX31" fmla="*/ 1594979 w 1869410"/>
                <a:gd name="connsiteY31" fmla="*/ 100975 h 1238621"/>
                <a:gd name="connsiteX32" fmla="*/ 1634984 w 1869410"/>
                <a:gd name="connsiteY32" fmla="*/ 70495 h 1238621"/>
                <a:gd name="connsiteX33" fmla="*/ 1402574 w 1869410"/>
                <a:gd name="connsiteY33" fmla="*/ 62875 h 1238621"/>
                <a:gd name="connsiteX34" fmla="*/ 1191119 w 1869410"/>
                <a:gd name="connsiteY34" fmla="*/ 17155 h 1238621"/>
                <a:gd name="connsiteX35" fmla="*/ 981569 w 1869410"/>
                <a:gd name="connsiteY35" fmla="*/ 10 h 1238621"/>
                <a:gd name="connsiteX36" fmla="*/ 712964 w 1869410"/>
                <a:gd name="connsiteY36" fmla="*/ 19060 h 1238621"/>
                <a:gd name="connsiteX37" fmla="*/ 543419 w 1869410"/>
                <a:gd name="connsiteY37" fmla="*/ 55255 h 1238621"/>
                <a:gd name="connsiteX38" fmla="*/ 415784 w 1869410"/>
                <a:gd name="connsiteY38" fmla="*/ 144790 h 1238621"/>
                <a:gd name="connsiteX39" fmla="*/ 364349 w 1869410"/>
                <a:gd name="connsiteY39" fmla="*/ 215275 h 1238621"/>
                <a:gd name="connsiteX40" fmla="*/ 290054 w 1869410"/>
                <a:gd name="connsiteY40" fmla="*/ 278140 h 1238621"/>
                <a:gd name="connsiteX41" fmla="*/ 223379 w 1869410"/>
                <a:gd name="connsiteY41" fmla="*/ 331480 h 1238621"/>
                <a:gd name="connsiteX42" fmla="*/ 145274 w 1869410"/>
                <a:gd name="connsiteY42" fmla="*/ 485785 h 1238621"/>
                <a:gd name="connsiteX43" fmla="*/ 80504 w 1869410"/>
                <a:gd name="connsiteY43" fmla="*/ 674380 h 1238621"/>
                <a:gd name="connsiteX44" fmla="*/ 494 w 1869410"/>
                <a:gd name="connsiteY44" fmla="*/ 777250 h 1238621"/>
                <a:gd name="connsiteX45" fmla="*/ 120509 w 1869410"/>
                <a:gd name="connsiteY45" fmla="*/ 678190 h 1238621"/>
                <a:gd name="connsiteX46" fmla="*/ 118604 w 1869410"/>
                <a:gd name="connsiteY46" fmla="*/ 910600 h 1238621"/>
                <a:gd name="connsiteX47" fmla="*/ 131939 w 1869410"/>
                <a:gd name="connsiteY47" fmla="*/ 1034425 h 1238621"/>
                <a:gd name="connsiteX48" fmla="*/ 160514 w 1869410"/>
                <a:gd name="connsiteY48" fmla="*/ 891550 h 1238621"/>
                <a:gd name="connsiteX49" fmla="*/ 246239 w 1869410"/>
                <a:gd name="connsiteY49" fmla="*/ 990610 h 1238621"/>
                <a:gd name="connsiteX50" fmla="*/ 238619 w 1869410"/>
                <a:gd name="connsiteY50" fmla="*/ 866785 h 1238621"/>
                <a:gd name="connsiteX51" fmla="*/ 250049 w 1869410"/>
                <a:gd name="connsiteY51" fmla="*/ 725815 h 1238621"/>
                <a:gd name="connsiteX52" fmla="*/ 311009 w 1869410"/>
                <a:gd name="connsiteY52" fmla="*/ 889645 h 1238621"/>
                <a:gd name="connsiteX53" fmla="*/ 295769 w 1869410"/>
                <a:gd name="connsiteY53" fmla="*/ 643900 h 1238621"/>
                <a:gd name="connsiteX54" fmla="*/ 341489 w 1869410"/>
                <a:gd name="connsiteY54" fmla="*/ 495310 h 1238621"/>
                <a:gd name="connsiteX55" fmla="*/ 394829 w 1869410"/>
                <a:gd name="connsiteY55" fmla="*/ 483880 h 1238621"/>
                <a:gd name="connsiteX56" fmla="*/ 486269 w 1869410"/>
                <a:gd name="connsiteY56" fmla="*/ 586750 h 1238621"/>
                <a:gd name="connsiteX0" fmla="*/ 486269 w 1869410"/>
                <a:gd name="connsiteY0" fmla="*/ 586750 h 1239134"/>
                <a:gd name="connsiteX1" fmla="*/ 545324 w 1869410"/>
                <a:gd name="connsiteY1" fmla="*/ 516265 h 1239134"/>
                <a:gd name="connsiteX2" fmla="*/ 629144 w 1869410"/>
                <a:gd name="connsiteY2" fmla="*/ 476260 h 1239134"/>
                <a:gd name="connsiteX3" fmla="*/ 692009 w 1869410"/>
                <a:gd name="connsiteY3" fmla="*/ 577225 h 1239134"/>
                <a:gd name="connsiteX4" fmla="*/ 737729 w 1869410"/>
                <a:gd name="connsiteY4" fmla="*/ 779155 h 1239134"/>
                <a:gd name="connsiteX5" fmla="*/ 735824 w 1869410"/>
                <a:gd name="connsiteY5" fmla="*/ 914410 h 1239134"/>
                <a:gd name="connsiteX6" fmla="*/ 825359 w 1869410"/>
                <a:gd name="connsiteY6" fmla="*/ 678190 h 1239134"/>
                <a:gd name="connsiteX7" fmla="*/ 840599 w 1869410"/>
                <a:gd name="connsiteY7" fmla="*/ 582940 h 1239134"/>
                <a:gd name="connsiteX8" fmla="*/ 1103489 w 1869410"/>
                <a:gd name="connsiteY8" fmla="*/ 870595 h 1239134"/>
                <a:gd name="connsiteX9" fmla="*/ 1154924 w 1869410"/>
                <a:gd name="connsiteY9" fmla="*/ 891550 h 1239134"/>
                <a:gd name="connsiteX10" fmla="*/ 1055864 w 1869410"/>
                <a:gd name="connsiteY10" fmla="*/ 723910 h 1239134"/>
                <a:gd name="connsiteX11" fmla="*/ 1257794 w 1869410"/>
                <a:gd name="connsiteY11" fmla="*/ 971560 h 1239134"/>
                <a:gd name="connsiteX12" fmla="*/ 1233029 w 1869410"/>
                <a:gd name="connsiteY12" fmla="*/ 849640 h 1239134"/>
                <a:gd name="connsiteX13" fmla="*/ 1358759 w 1869410"/>
                <a:gd name="connsiteY13" fmla="*/ 958225 h 1239134"/>
                <a:gd name="connsiteX14" fmla="*/ 1417814 w 1869410"/>
                <a:gd name="connsiteY14" fmla="*/ 1173490 h 1239134"/>
                <a:gd name="connsiteX15" fmla="*/ 1431149 w 1869410"/>
                <a:gd name="connsiteY15" fmla="*/ 1030615 h 1239134"/>
                <a:gd name="connsiteX16" fmla="*/ 1442579 w 1869410"/>
                <a:gd name="connsiteY16" fmla="*/ 1238260 h 1239134"/>
                <a:gd name="connsiteX17" fmla="*/ 1495919 w 1869410"/>
                <a:gd name="connsiteY17" fmla="*/ 1101100 h 1239134"/>
                <a:gd name="connsiteX18" fmla="*/ 1577834 w 1869410"/>
                <a:gd name="connsiteY18" fmla="*/ 1003945 h 1239134"/>
                <a:gd name="connsiteX19" fmla="*/ 1667369 w 1869410"/>
                <a:gd name="connsiteY19" fmla="*/ 1021090 h 1239134"/>
                <a:gd name="connsiteX20" fmla="*/ 1707374 w 1869410"/>
                <a:gd name="connsiteY20" fmla="*/ 1055380 h 1239134"/>
                <a:gd name="connsiteX21" fmla="*/ 1714994 w 1869410"/>
                <a:gd name="connsiteY21" fmla="*/ 904885 h 1239134"/>
                <a:gd name="connsiteX22" fmla="*/ 1716899 w 1869410"/>
                <a:gd name="connsiteY22" fmla="*/ 802015 h 1239134"/>
                <a:gd name="connsiteX23" fmla="*/ 1804529 w 1869410"/>
                <a:gd name="connsiteY23" fmla="*/ 889645 h 1239134"/>
                <a:gd name="connsiteX24" fmla="*/ 1764524 w 1869410"/>
                <a:gd name="connsiteY24" fmla="*/ 716290 h 1239134"/>
                <a:gd name="connsiteX25" fmla="*/ 1764524 w 1869410"/>
                <a:gd name="connsiteY25" fmla="*/ 615325 h 1239134"/>
                <a:gd name="connsiteX26" fmla="*/ 1869299 w 1869410"/>
                <a:gd name="connsiteY26" fmla="*/ 708670 h 1239134"/>
                <a:gd name="connsiteX27" fmla="*/ 1783574 w 1869410"/>
                <a:gd name="connsiteY27" fmla="*/ 539125 h 1239134"/>
                <a:gd name="connsiteX28" fmla="*/ 1730234 w 1869410"/>
                <a:gd name="connsiteY28" fmla="*/ 396250 h 1239134"/>
                <a:gd name="connsiteX29" fmla="*/ 1560689 w 1869410"/>
                <a:gd name="connsiteY29" fmla="*/ 219085 h 1239134"/>
                <a:gd name="connsiteX30" fmla="*/ 1427339 w 1869410"/>
                <a:gd name="connsiteY30" fmla="*/ 129550 h 1239134"/>
                <a:gd name="connsiteX31" fmla="*/ 1594979 w 1869410"/>
                <a:gd name="connsiteY31" fmla="*/ 100975 h 1239134"/>
                <a:gd name="connsiteX32" fmla="*/ 1634984 w 1869410"/>
                <a:gd name="connsiteY32" fmla="*/ 70495 h 1239134"/>
                <a:gd name="connsiteX33" fmla="*/ 1402574 w 1869410"/>
                <a:gd name="connsiteY33" fmla="*/ 62875 h 1239134"/>
                <a:gd name="connsiteX34" fmla="*/ 1191119 w 1869410"/>
                <a:gd name="connsiteY34" fmla="*/ 17155 h 1239134"/>
                <a:gd name="connsiteX35" fmla="*/ 981569 w 1869410"/>
                <a:gd name="connsiteY35" fmla="*/ 10 h 1239134"/>
                <a:gd name="connsiteX36" fmla="*/ 712964 w 1869410"/>
                <a:gd name="connsiteY36" fmla="*/ 19060 h 1239134"/>
                <a:gd name="connsiteX37" fmla="*/ 543419 w 1869410"/>
                <a:gd name="connsiteY37" fmla="*/ 55255 h 1239134"/>
                <a:gd name="connsiteX38" fmla="*/ 415784 w 1869410"/>
                <a:gd name="connsiteY38" fmla="*/ 144790 h 1239134"/>
                <a:gd name="connsiteX39" fmla="*/ 364349 w 1869410"/>
                <a:gd name="connsiteY39" fmla="*/ 215275 h 1239134"/>
                <a:gd name="connsiteX40" fmla="*/ 290054 w 1869410"/>
                <a:gd name="connsiteY40" fmla="*/ 278140 h 1239134"/>
                <a:gd name="connsiteX41" fmla="*/ 223379 w 1869410"/>
                <a:gd name="connsiteY41" fmla="*/ 331480 h 1239134"/>
                <a:gd name="connsiteX42" fmla="*/ 145274 w 1869410"/>
                <a:gd name="connsiteY42" fmla="*/ 485785 h 1239134"/>
                <a:gd name="connsiteX43" fmla="*/ 80504 w 1869410"/>
                <a:gd name="connsiteY43" fmla="*/ 674380 h 1239134"/>
                <a:gd name="connsiteX44" fmla="*/ 494 w 1869410"/>
                <a:gd name="connsiteY44" fmla="*/ 777250 h 1239134"/>
                <a:gd name="connsiteX45" fmla="*/ 120509 w 1869410"/>
                <a:gd name="connsiteY45" fmla="*/ 678190 h 1239134"/>
                <a:gd name="connsiteX46" fmla="*/ 118604 w 1869410"/>
                <a:gd name="connsiteY46" fmla="*/ 910600 h 1239134"/>
                <a:gd name="connsiteX47" fmla="*/ 131939 w 1869410"/>
                <a:gd name="connsiteY47" fmla="*/ 1034425 h 1239134"/>
                <a:gd name="connsiteX48" fmla="*/ 160514 w 1869410"/>
                <a:gd name="connsiteY48" fmla="*/ 891550 h 1239134"/>
                <a:gd name="connsiteX49" fmla="*/ 246239 w 1869410"/>
                <a:gd name="connsiteY49" fmla="*/ 990610 h 1239134"/>
                <a:gd name="connsiteX50" fmla="*/ 238619 w 1869410"/>
                <a:gd name="connsiteY50" fmla="*/ 866785 h 1239134"/>
                <a:gd name="connsiteX51" fmla="*/ 250049 w 1869410"/>
                <a:gd name="connsiteY51" fmla="*/ 725815 h 1239134"/>
                <a:gd name="connsiteX52" fmla="*/ 311009 w 1869410"/>
                <a:gd name="connsiteY52" fmla="*/ 889645 h 1239134"/>
                <a:gd name="connsiteX53" fmla="*/ 295769 w 1869410"/>
                <a:gd name="connsiteY53" fmla="*/ 643900 h 1239134"/>
                <a:gd name="connsiteX54" fmla="*/ 341489 w 1869410"/>
                <a:gd name="connsiteY54" fmla="*/ 495310 h 1239134"/>
                <a:gd name="connsiteX55" fmla="*/ 394829 w 1869410"/>
                <a:gd name="connsiteY55" fmla="*/ 483880 h 1239134"/>
                <a:gd name="connsiteX56" fmla="*/ 486269 w 1869410"/>
                <a:gd name="connsiteY56" fmla="*/ 586750 h 1239134"/>
                <a:gd name="connsiteX0" fmla="*/ 486269 w 1869410"/>
                <a:gd name="connsiteY0" fmla="*/ 586750 h 1239134"/>
                <a:gd name="connsiteX1" fmla="*/ 545324 w 1869410"/>
                <a:gd name="connsiteY1" fmla="*/ 516265 h 1239134"/>
                <a:gd name="connsiteX2" fmla="*/ 629144 w 1869410"/>
                <a:gd name="connsiteY2" fmla="*/ 476260 h 1239134"/>
                <a:gd name="connsiteX3" fmla="*/ 692009 w 1869410"/>
                <a:gd name="connsiteY3" fmla="*/ 577225 h 1239134"/>
                <a:gd name="connsiteX4" fmla="*/ 737729 w 1869410"/>
                <a:gd name="connsiteY4" fmla="*/ 779155 h 1239134"/>
                <a:gd name="connsiteX5" fmla="*/ 735824 w 1869410"/>
                <a:gd name="connsiteY5" fmla="*/ 914410 h 1239134"/>
                <a:gd name="connsiteX6" fmla="*/ 825359 w 1869410"/>
                <a:gd name="connsiteY6" fmla="*/ 678190 h 1239134"/>
                <a:gd name="connsiteX7" fmla="*/ 840599 w 1869410"/>
                <a:gd name="connsiteY7" fmla="*/ 582940 h 1239134"/>
                <a:gd name="connsiteX8" fmla="*/ 1103489 w 1869410"/>
                <a:gd name="connsiteY8" fmla="*/ 870595 h 1239134"/>
                <a:gd name="connsiteX9" fmla="*/ 1154924 w 1869410"/>
                <a:gd name="connsiteY9" fmla="*/ 891550 h 1239134"/>
                <a:gd name="connsiteX10" fmla="*/ 1055864 w 1869410"/>
                <a:gd name="connsiteY10" fmla="*/ 723910 h 1239134"/>
                <a:gd name="connsiteX11" fmla="*/ 1257794 w 1869410"/>
                <a:gd name="connsiteY11" fmla="*/ 971560 h 1239134"/>
                <a:gd name="connsiteX12" fmla="*/ 1233029 w 1869410"/>
                <a:gd name="connsiteY12" fmla="*/ 849640 h 1239134"/>
                <a:gd name="connsiteX13" fmla="*/ 1358759 w 1869410"/>
                <a:gd name="connsiteY13" fmla="*/ 958225 h 1239134"/>
                <a:gd name="connsiteX14" fmla="*/ 1404479 w 1869410"/>
                <a:gd name="connsiteY14" fmla="*/ 1122055 h 1239134"/>
                <a:gd name="connsiteX15" fmla="*/ 1431149 w 1869410"/>
                <a:gd name="connsiteY15" fmla="*/ 1030615 h 1239134"/>
                <a:gd name="connsiteX16" fmla="*/ 1442579 w 1869410"/>
                <a:gd name="connsiteY16" fmla="*/ 1238260 h 1239134"/>
                <a:gd name="connsiteX17" fmla="*/ 1495919 w 1869410"/>
                <a:gd name="connsiteY17" fmla="*/ 1101100 h 1239134"/>
                <a:gd name="connsiteX18" fmla="*/ 1577834 w 1869410"/>
                <a:gd name="connsiteY18" fmla="*/ 1003945 h 1239134"/>
                <a:gd name="connsiteX19" fmla="*/ 1667369 w 1869410"/>
                <a:gd name="connsiteY19" fmla="*/ 1021090 h 1239134"/>
                <a:gd name="connsiteX20" fmla="*/ 1707374 w 1869410"/>
                <a:gd name="connsiteY20" fmla="*/ 1055380 h 1239134"/>
                <a:gd name="connsiteX21" fmla="*/ 1714994 w 1869410"/>
                <a:gd name="connsiteY21" fmla="*/ 904885 h 1239134"/>
                <a:gd name="connsiteX22" fmla="*/ 1716899 w 1869410"/>
                <a:gd name="connsiteY22" fmla="*/ 802015 h 1239134"/>
                <a:gd name="connsiteX23" fmla="*/ 1804529 w 1869410"/>
                <a:gd name="connsiteY23" fmla="*/ 889645 h 1239134"/>
                <a:gd name="connsiteX24" fmla="*/ 1764524 w 1869410"/>
                <a:gd name="connsiteY24" fmla="*/ 716290 h 1239134"/>
                <a:gd name="connsiteX25" fmla="*/ 1764524 w 1869410"/>
                <a:gd name="connsiteY25" fmla="*/ 615325 h 1239134"/>
                <a:gd name="connsiteX26" fmla="*/ 1869299 w 1869410"/>
                <a:gd name="connsiteY26" fmla="*/ 708670 h 1239134"/>
                <a:gd name="connsiteX27" fmla="*/ 1783574 w 1869410"/>
                <a:gd name="connsiteY27" fmla="*/ 539125 h 1239134"/>
                <a:gd name="connsiteX28" fmla="*/ 1730234 w 1869410"/>
                <a:gd name="connsiteY28" fmla="*/ 396250 h 1239134"/>
                <a:gd name="connsiteX29" fmla="*/ 1560689 w 1869410"/>
                <a:gd name="connsiteY29" fmla="*/ 219085 h 1239134"/>
                <a:gd name="connsiteX30" fmla="*/ 1427339 w 1869410"/>
                <a:gd name="connsiteY30" fmla="*/ 129550 h 1239134"/>
                <a:gd name="connsiteX31" fmla="*/ 1594979 w 1869410"/>
                <a:gd name="connsiteY31" fmla="*/ 100975 h 1239134"/>
                <a:gd name="connsiteX32" fmla="*/ 1634984 w 1869410"/>
                <a:gd name="connsiteY32" fmla="*/ 70495 h 1239134"/>
                <a:gd name="connsiteX33" fmla="*/ 1402574 w 1869410"/>
                <a:gd name="connsiteY33" fmla="*/ 62875 h 1239134"/>
                <a:gd name="connsiteX34" fmla="*/ 1191119 w 1869410"/>
                <a:gd name="connsiteY34" fmla="*/ 17155 h 1239134"/>
                <a:gd name="connsiteX35" fmla="*/ 981569 w 1869410"/>
                <a:gd name="connsiteY35" fmla="*/ 10 h 1239134"/>
                <a:gd name="connsiteX36" fmla="*/ 712964 w 1869410"/>
                <a:gd name="connsiteY36" fmla="*/ 19060 h 1239134"/>
                <a:gd name="connsiteX37" fmla="*/ 543419 w 1869410"/>
                <a:gd name="connsiteY37" fmla="*/ 55255 h 1239134"/>
                <a:gd name="connsiteX38" fmla="*/ 415784 w 1869410"/>
                <a:gd name="connsiteY38" fmla="*/ 144790 h 1239134"/>
                <a:gd name="connsiteX39" fmla="*/ 364349 w 1869410"/>
                <a:gd name="connsiteY39" fmla="*/ 215275 h 1239134"/>
                <a:gd name="connsiteX40" fmla="*/ 290054 w 1869410"/>
                <a:gd name="connsiteY40" fmla="*/ 278140 h 1239134"/>
                <a:gd name="connsiteX41" fmla="*/ 223379 w 1869410"/>
                <a:gd name="connsiteY41" fmla="*/ 331480 h 1239134"/>
                <a:gd name="connsiteX42" fmla="*/ 145274 w 1869410"/>
                <a:gd name="connsiteY42" fmla="*/ 485785 h 1239134"/>
                <a:gd name="connsiteX43" fmla="*/ 80504 w 1869410"/>
                <a:gd name="connsiteY43" fmla="*/ 674380 h 1239134"/>
                <a:gd name="connsiteX44" fmla="*/ 494 w 1869410"/>
                <a:gd name="connsiteY44" fmla="*/ 777250 h 1239134"/>
                <a:gd name="connsiteX45" fmla="*/ 120509 w 1869410"/>
                <a:gd name="connsiteY45" fmla="*/ 678190 h 1239134"/>
                <a:gd name="connsiteX46" fmla="*/ 118604 w 1869410"/>
                <a:gd name="connsiteY46" fmla="*/ 910600 h 1239134"/>
                <a:gd name="connsiteX47" fmla="*/ 131939 w 1869410"/>
                <a:gd name="connsiteY47" fmla="*/ 1034425 h 1239134"/>
                <a:gd name="connsiteX48" fmla="*/ 160514 w 1869410"/>
                <a:gd name="connsiteY48" fmla="*/ 891550 h 1239134"/>
                <a:gd name="connsiteX49" fmla="*/ 246239 w 1869410"/>
                <a:gd name="connsiteY49" fmla="*/ 990610 h 1239134"/>
                <a:gd name="connsiteX50" fmla="*/ 238619 w 1869410"/>
                <a:gd name="connsiteY50" fmla="*/ 866785 h 1239134"/>
                <a:gd name="connsiteX51" fmla="*/ 250049 w 1869410"/>
                <a:gd name="connsiteY51" fmla="*/ 725815 h 1239134"/>
                <a:gd name="connsiteX52" fmla="*/ 311009 w 1869410"/>
                <a:gd name="connsiteY52" fmla="*/ 889645 h 1239134"/>
                <a:gd name="connsiteX53" fmla="*/ 295769 w 1869410"/>
                <a:gd name="connsiteY53" fmla="*/ 643900 h 1239134"/>
                <a:gd name="connsiteX54" fmla="*/ 341489 w 1869410"/>
                <a:gd name="connsiteY54" fmla="*/ 495310 h 1239134"/>
                <a:gd name="connsiteX55" fmla="*/ 394829 w 1869410"/>
                <a:gd name="connsiteY55" fmla="*/ 483880 h 1239134"/>
                <a:gd name="connsiteX56" fmla="*/ 486269 w 1869410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532027 w 1806458"/>
                <a:gd name="connsiteY31" fmla="*/ 10097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103442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532027 w 1806458"/>
                <a:gd name="connsiteY31" fmla="*/ 10097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98870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532027 w 1806458"/>
                <a:gd name="connsiteY31" fmla="*/ 10097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98870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486307 w 1806458"/>
                <a:gd name="connsiteY31" fmla="*/ 10478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98870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719"/>
                <a:gd name="connsiteY0" fmla="*/ 586750 h 1239134"/>
                <a:gd name="connsiteX1" fmla="*/ 482372 w 1806719"/>
                <a:gd name="connsiteY1" fmla="*/ 516265 h 1239134"/>
                <a:gd name="connsiteX2" fmla="*/ 566192 w 1806719"/>
                <a:gd name="connsiteY2" fmla="*/ 476260 h 1239134"/>
                <a:gd name="connsiteX3" fmla="*/ 629057 w 1806719"/>
                <a:gd name="connsiteY3" fmla="*/ 577225 h 1239134"/>
                <a:gd name="connsiteX4" fmla="*/ 674777 w 1806719"/>
                <a:gd name="connsiteY4" fmla="*/ 779155 h 1239134"/>
                <a:gd name="connsiteX5" fmla="*/ 672872 w 1806719"/>
                <a:gd name="connsiteY5" fmla="*/ 914410 h 1239134"/>
                <a:gd name="connsiteX6" fmla="*/ 762407 w 1806719"/>
                <a:gd name="connsiteY6" fmla="*/ 678190 h 1239134"/>
                <a:gd name="connsiteX7" fmla="*/ 777647 w 1806719"/>
                <a:gd name="connsiteY7" fmla="*/ 582940 h 1239134"/>
                <a:gd name="connsiteX8" fmla="*/ 1040537 w 1806719"/>
                <a:gd name="connsiteY8" fmla="*/ 870595 h 1239134"/>
                <a:gd name="connsiteX9" fmla="*/ 1091972 w 1806719"/>
                <a:gd name="connsiteY9" fmla="*/ 891550 h 1239134"/>
                <a:gd name="connsiteX10" fmla="*/ 992912 w 1806719"/>
                <a:gd name="connsiteY10" fmla="*/ 723910 h 1239134"/>
                <a:gd name="connsiteX11" fmla="*/ 1194842 w 1806719"/>
                <a:gd name="connsiteY11" fmla="*/ 971560 h 1239134"/>
                <a:gd name="connsiteX12" fmla="*/ 1170077 w 1806719"/>
                <a:gd name="connsiteY12" fmla="*/ 849640 h 1239134"/>
                <a:gd name="connsiteX13" fmla="*/ 1295807 w 1806719"/>
                <a:gd name="connsiteY13" fmla="*/ 958225 h 1239134"/>
                <a:gd name="connsiteX14" fmla="*/ 1341527 w 1806719"/>
                <a:gd name="connsiteY14" fmla="*/ 1122055 h 1239134"/>
                <a:gd name="connsiteX15" fmla="*/ 1368197 w 1806719"/>
                <a:gd name="connsiteY15" fmla="*/ 1030615 h 1239134"/>
                <a:gd name="connsiteX16" fmla="*/ 1379627 w 1806719"/>
                <a:gd name="connsiteY16" fmla="*/ 1238260 h 1239134"/>
                <a:gd name="connsiteX17" fmla="*/ 1432967 w 1806719"/>
                <a:gd name="connsiteY17" fmla="*/ 1101100 h 1239134"/>
                <a:gd name="connsiteX18" fmla="*/ 1514882 w 1806719"/>
                <a:gd name="connsiteY18" fmla="*/ 1003945 h 1239134"/>
                <a:gd name="connsiteX19" fmla="*/ 1604417 w 1806719"/>
                <a:gd name="connsiteY19" fmla="*/ 1021090 h 1239134"/>
                <a:gd name="connsiteX20" fmla="*/ 1644422 w 1806719"/>
                <a:gd name="connsiteY20" fmla="*/ 1055380 h 1239134"/>
                <a:gd name="connsiteX21" fmla="*/ 1652042 w 1806719"/>
                <a:gd name="connsiteY21" fmla="*/ 904885 h 1239134"/>
                <a:gd name="connsiteX22" fmla="*/ 1653947 w 1806719"/>
                <a:gd name="connsiteY22" fmla="*/ 802015 h 1239134"/>
                <a:gd name="connsiteX23" fmla="*/ 1741577 w 1806719"/>
                <a:gd name="connsiteY23" fmla="*/ 889645 h 1239134"/>
                <a:gd name="connsiteX24" fmla="*/ 1701572 w 1806719"/>
                <a:gd name="connsiteY24" fmla="*/ 716290 h 1239134"/>
                <a:gd name="connsiteX25" fmla="*/ 1701572 w 1806719"/>
                <a:gd name="connsiteY25" fmla="*/ 615325 h 1239134"/>
                <a:gd name="connsiteX26" fmla="*/ 1806347 w 1806719"/>
                <a:gd name="connsiteY26" fmla="*/ 708670 h 1239134"/>
                <a:gd name="connsiteX27" fmla="*/ 1733957 w 1806719"/>
                <a:gd name="connsiteY27" fmla="*/ 546745 h 1239134"/>
                <a:gd name="connsiteX28" fmla="*/ 1667282 w 1806719"/>
                <a:gd name="connsiteY28" fmla="*/ 396250 h 1239134"/>
                <a:gd name="connsiteX29" fmla="*/ 1497737 w 1806719"/>
                <a:gd name="connsiteY29" fmla="*/ 219085 h 1239134"/>
                <a:gd name="connsiteX30" fmla="*/ 1364387 w 1806719"/>
                <a:gd name="connsiteY30" fmla="*/ 129550 h 1239134"/>
                <a:gd name="connsiteX31" fmla="*/ 1486307 w 1806719"/>
                <a:gd name="connsiteY31" fmla="*/ 104785 h 1239134"/>
                <a:gd name="connsiteX32" fmla="*/ 1572032 w 1806719"/>
                <a:gd name="connsiteY32" fmla="*/ 70495 h 1239134"/>
                <a:gd name="connsiteX33" fmla="*/ 1339622 w 1806719"/>
                <a:gd name="connsiteY33" fmla="*/ 62875 h 1239134"/>
                <a:gd name="connsiteX34" fmla="*/ 1128167 w 1806719"/>
                <a:gd name="connsiteY34" fmla="*/ 17155 h 1239134"/>
                <a:gd name="connsiteX35" fmla="*/ 918617 w 1806719"/>
                <a:gd name="connsiteY35" fmla="*/ 10 h 1239134"/>
                <a:gd name="connsiteX36" fmla="*/ 650012 w 1806719"/>
                <a:gd name="connsiteY36" fmla="*/ 19060 h 1239134"/>
                <a:gd name="connsiteX37" fmla="*/ 480467 w 1806719"/>
                <a:gd name="connsiteY37" fmla="*/ 55255 h 1239134"/>
                <a:gd name="connsiteX38" fmla="*/ 352832 w 1806719"/>
                <a:gd name="connsiteY38" fmla="*/ 144790 h 1239134"/>
                <a:gd name="connsiteX39" fmla="*/ 301397 w 1806719"/>
                <a:gd name="connsiteY39" fmla="*/ 215275 h 1239134"/>
                <a:gd name="connsiteX40" fmla="*/ 227102 w 1806719"/>
                <a:gd name="connsiteY40" fmla="*/ 278140 h 1239134"/>
                <a:gd name="connsiteX41" fmla="*/ 160427 w 1806719"/>
                <a:gd name="connsiteY41" fmla="*/ 331480 h 1239134"/>
                <a:gd name="connsiteX42" fmla="*/ 82322 w 1806719"/>
                <a:gd name="connsiteY42" fmla="*/ 485785 h 1239134"/>
                <a:gd name="connsiteX43" fmla="*/ 17552 w 1806719"/>
                <a:gd name="connsiteY43" fmla="*/ 674380 h 1239134"/>
                <a:gd name="connsiteX44" fmla="*/ 2312 w 1806719"/>
                <a:gd name="connsiteY44" fmla="*/ 735340 h 1239134"/>
                <a:gd name="connsiteX45" fmla="*/ 57557 w 1806719"/>
                <a:gd name="connsiteY45" fmla="*/ 678190 h 1239134"/>
                <a:gd name="connsiteX46" fmla="*/ 55652 w 1806719"/>
                <a:gd name="connsiteY46" fmla="*/ 910600 h 1239134"/>
                <a:gd name="connsiteX47" fmla="*/ 68987 w 1806719"/>
                <a:gd name="connsiteY47" fmla="*/ 988705 h 1239134"/>
                <a:gd name="connsiteX48" fmla="*/ 97562 w 1806719"/>
                <a:gd name="connsiteY48" fmla="*/ 891550 h 1239134"/>
                <a:gd name="connsiteX49" fmla="*/ 183287 w 1806719"/>
                <a:gd name="connsiteY49" fmla="*/ 990610 h 1239134"/>
                <a:gd name="connsiteX50" fmla="*/ 175667 w 1806719"/>
                <a:gd name="connsiteY50" fmla="*/ 866785 h 1239134"/>
                <a:gd name="connsiteX51" fmla="*/ 187097 w 1806719"/>
                <a:gd name="connsiteY51" fmla="*/ 725815 h 1239134"/>
                <a:gd name="connsiteX52" fmla="*/ 248057 w 1806719"/>
                <a:gd name="connsiteY52" fmla="*/ 889645 h 1239134"/>
                <a:gd name="connsiteX53" fmla="*/ 232817 w 1806719"/>
                <a:gd name="connsiteY53" fmla="*/ 643900 h 1239134"/>
                <a:gd name="connsiteX54" fmla="*/ 278537 w 1806719"/>
                <a:gd name="connsiteY54" fmla="*/ 495310 h 1239134"/>
                <a:gd name="connsiteX55" fmla="*/ 331877 w 1806719"/>
                <a:gd name="connsiteY55" fmla="*/ 483880 h 1239134"/>
                <a:gd name="connsiteX56" fmla="*/ 423317 w 1806719"/>
                <a:gd name="connsiteY56" fmla="*/ 586750 h 1239134"/>
                <a:gd name="connsiteX0" fmla="*/ 423317 w 1806719"/>
                <a:gd name="connsiteY0" fmla="*/ 586750 h 1239134"/>
                <a:gd name="connsiteX1" fmla="*/ 482372 w 1806719"/>
                <a:gd name="connsiteY1" fmla="*/ 516265 h 1239134"/>
                <a:gd name="connsiteX2" fmla="*/ 566192 w 1806719"/>
                <a:gd name="connsiteY2" fmla="*/ 476260 h 1239134"/>
                <a:gd name="connsiteX3" fmla="*/ 629057 w 1806719"/>
                <a:gd name="connsiteY3" fmla="*/ 577225 h 1239134"/>
                <a:gd name="connsiteX4" fmla="*/ 674777 w 1806719"/>
                <a:gd name="connsiteY4" fmla="*/ 779155 h 1239134"/>
                <a:gd name="connsiteX5" fmla="*/ 672872 w 1806719"/>
                <a:gd name="connsiteY5" fmla="*/ 914410 h 1239134"/>
                <a:gd name="connsiteX6" fmla="*/ 762407 w 1806719"/>
                <a:gd name="connsiteY6" fmla="*/ 678190 h 1239134"/>
                <a:gd name="connsiteX7" fmla="*/ 777647 w 1806719"/>
                <a:gd name="connsiteY7" fmla="*/ 582940 h 1239134"/>
                <a:gd name="connsiteX8" fmla="*/ 1040537 w 1806719"/>
                <a:gd name="connsiteY8" fmla="*/ 870595 h 1239134"/>
                <a:gd name="connsiteX9" fmla="*/ 1091972 w 1806719"/>
                <a:gd name="connsiteY9" fmla="*/ 891550 h 1239134"/>
                <a:gd name="connsiteX10" fmla="*/ 992912 w 1806719"/>
                <a:gd name="connsiteY10" fmla="*/ 723910 h 1239134"/>
                <a:gd name="connsiteX11" fmla="*/ 1194842 w 1806719"/>
                <a:gd name="connsiteY11" fmla="*/ 971560 h 1239134"/>
                <a:gd name="connsiteX12" fmla="*/ 1170077 w 1806719"/>
                <a:gd name="connsiteY12" fmla="*/ 849640 h 1239134"/>
                <a:gd name="connsiteX13" fmla="*/ 1295807 w 1806719"/>
                <a:gd name="connsiteY13" fmla="*/ 958225 h 1239134"/>
                <a:gd name="connsiteX14" fmla="*/ 1341527 w 1806719"/>
                <a:gd name="connsiteY14" fmla="*/ 1122055 h 1239134"/>
                <a:gd name="connsiteX15" fmla="*/ 1368197 w 1806719"/>
                <a:gd name="connsiteY15" fmla="*/ 1030615 h 1239134"/>
                <a:gd name="connsiteX16" fmla="*/ 1379627 w 1806719"/>
                <a:gd name="connsiteY16" fmla="*/ 1238260 h 1239134"/>
                <a:gd name="connsiteX17" fmla="*/ 1432967 w 1806719"/>
                <a:gd name="connsiteY17" fmla="*/ 1101100 h 1239134"/>
                <a:gd name="connsiteX18" fmla="*/ 1514882 w 1806719"/>
                <a:gd name="connsiteY18" fmla="*/ 1003945 h 1239134"/>
                <a:gd name="connsiteX19" fmla="*/ 1604417 w 1806719"/>
                <a:gd name="connsiteY19" fmla="*/ 1021090 h 1239134"/>
                <a:gd name="connsiteX20" fmla="*/ 1644422 w 1806719"/>
                <a:gd name="connsiteY20" fmla="*/ 1055380 h 1239134"/>
                <a:gd name="connsiteX21" fmla="*/ 1652042 w 1806719"/>
                <a:gd name="connsiteY21" fmla="*/ 904885 h 1239134"/>
                <a:gd name="connsiteX22" fmla="*/ 1653947 w 1806719"/>
                <a:gd name="connsiteY22" fmla="*/ 802015 h 1239134"/>
                <a:gd name="connsiteX23" fmla="*/ 1741577 w 1806719"/>
                <a:gd name="connsiteY23" fmla="*/ 889645 h 1239134"/>
                <a:gd name="connsiteX24" fmla="*/ 1701572 w 1806719"/>
                <a:gd name="connsiteY24" fmla="*/ 716290 h 1239134"/>
                <a:gd name="connsiteX25" fmla="*/ 1701572 w 1806719"/>
                <a:gd name="connsiteY25" fmla="*/ 615325 h 1239134"/>
                <a:gd name="connsiteX26" fmla="*/ 1806347 w 1806719"/>
                <a:gd name="connsiteY26" fmla="*/ 708670 h 1239134"/>
                <a:gd name="connsiteX27" fmla="*/ 1733957 w 1806719"/>
                <a:gd name="connsiteY27" fmla="*/ 546745 h 1239134"/>
                <a:gd name="connsiteX28" fmla="*/ 1667282 w 1806719"/>
                <a:gd name="connsiteY28" fmla="*/ 396250 h 1239134"/>
                <a:gd name="connsiteX29" fmla="*/ 1497737 w 1806719"/>
                <a:gd name="connsiteY29" fmla="*/ 219085 h 1239134"/>
                <a:gd name="connsiteX30" fmla="*/ 1364387 w 1806719"/>
                <a:gd name="connsiteY30" fmla="*/ 129550 h 1239134"/>
                <a:gd name="connsiteX31" fmla="*/ 1486307 w 1806719"/>
                <a:gd name="connsiteY31" fmla="*/ 104785 h 1239134"/>
                <a:gd name="connsiteX32" fmla="*/ 1572032 w 1806719"/>
                <a:gd name="connsiteY32" fmla="*/ 70495 h 1239134"/>
                <a:gd name="connsiteX33" fmla="*/ 1339622 w 1806719"/>
                <a:gd name="connsiteY33" fmla="*/ 62875 h 1239134"/>
                <a:gd name="connsiteX34" fmla="*/ 1128167 w 1806719"/>
                <a:gd name="connsiteY34" fmla="*/ 17155 h 1239134"/>
                <a:gd name="connsiteX35" fmla="*/ 918617 w 1806719"/>
                <a:gd name="connsiteY35" fmla="*/ 10 h 1239134"/>
                <a:gd name="connsiteX36" fmla="*/ 650012 w 1806719"/>
                <a:gd name="connsiteY36" fmla="*/ 19060 h 1239134"/>
                <a:gd name="connsiteX37" fmla="*/ 480467 w 1806719"/>
                <a:gd name="connsiteY37" fmla="*/ 55255 h 1239134"/>
                <a:gd name="connsiteX38" fmla="*/ 352832 w 1806719"/>
                <a:gd name="connsiteY38" fmla="*/ 144790 h 1239134"/>
                <a:gd name="connsiteX39" fmla="*/ 301397 w 1806719"/>
                <a:gd name="connsiteY39" fmla="*/ 215275 h 1239134"/>
                <a:gd name="connsiteX40" fmla="*/ 227102 w 1806719"/>
                <a:gd name="connsiteY40" fmla="*/ 278140 h 1239134"/>
                <a:gd name="connsiteX41" fmla="*/ 160427 w 1806719"/>
                <a:gd name="connsiteY41" fmla="*/ 331480 h 1239134"/>
                <a:gd name="connsiteX42" fmla="*/ 82322 w 1806719"/>
                <a:gd name="connsiteY42" fmla="*/ 485785 h 1239134"/>
                <a:gd name="connsiteX43" fmla="*/ 17552 w 1806719"/>
                <a:gd name="connsiteY43" fmla="*/ 674380 h 1239134"/>
                <a:gd name="connsiteX44" fmla="*/ 2312 w 1806719"/>
                <a:gd name="connsiteY44" fmla="*/ 735340 h 1239134"/>
                <a:gd name="connsiteX45" fmla="*/ 57557 w 1806719"/>
                <a:gd name="connsiteY45" fmla="*/ 678190 h 1239134"/>
                <a:gd name="connsiteX46" fmla="*/ 55652 w 1806719"/>
                <a:gd name="connsiteY46" fmla="*/ 910600 h 1239134"/>
                <a:gd name="connsiteX47" fmla="*/ 68987 w 1806719"/>
                <a:gd name="connsiteY47" fmla="*/ 988705 h 1239134"/>
                <a:gd name="connsiteX48" fmla="*/ 97562 w 1806719"/>
                <a:gd name="connsiteY48" fmla="*/ 891550 h 1239134"/>
                <a:gd name="connsiteX49" fmla="*/ 183287 w 1806719"/>
                <a:gd name="connsiteY49" fmla="*/ 990610 h 1239134"/>
                <a:gd name="connsiteX50" fmla="*/ 175667 w 1806719"/>
                <a:gd name="connsiteY50" fmla="*/ 866785 h 1239134"/>
                <a:gd name="connsiteX51" fmla="*/ 187097 w 1806719"/>
                <a:gd name="connsiteY51" fmla="*/ 725815 h 1239134"/>
                <a:gd name="connsiteX52" fmla="*/ 248057 w 1806719"/>
                <a:gd name="connsiteY52" fmla="*/ 889645 h 1239134"/>
                <a:gd name="connsiteX53" fmla="*/ 232817 w 1806719"/>
                <a:gd name="connsiteY53" fmla="*/ 643900 h 1239134"/>
                <a:gd name="connsiteX54" fmla="*/ 278537 w 1806719"/>
                <a:gd name="connsiteY54" fmla="*/ 495310 h 1239134"/>
                <a:gd name="connsiteX55" fmla="*/ 331877 w 1806719"/>
                <a:gd name="connsiteY55" fmla="*/ 483880 h 1239134"/>
                <a:gd name="connsiteX56" fmla="*/ 423317 w 1806719"/>
                <a:gd name="connsiteY56" fmla="*/ 586750 h 1239134"/>
                <a:gd name="connsiteX0" fmla="*/ 423317 w 1815355"/>
                <a:gd name="connsiteY0" fmla="*/ 586750 h 1239134"/>
                <a:gd name="connsiteX1" fmla="*/ 482372 w 1815355"/>
                <a:gd name="connsiteY1" fmla="*/ 516265 h 1239134"/>
                <a:gd name="connsiteX2" fmla="*/ 566192 w 1815355"/>
                <a:gd name="connsiteY2" fmla="*/ 476260 h 1239134"/>
                <a:gd name="connsiteX3" fmla="*/ 629057 w 1815355"/>
                <a:gd name="connsiteY3" fmla="*/ 577225 h 1239134"/>
                <a:gd name="connsiteX4" fmla="*/ 674777 w 1815355"/>
                <a:gd name="connsiteY4" fmla="*/ 779155 h 1239134"/>
                <a:gd name="connsiteX5" fmla="*/ 672872 w 1815355"/>
                <a:gd name="connsiteY5" fmla="*/ 914410 h 1239134"/>
                <a:gd name="connsiteX6" fmla="*/ 762407 w 1815355"/>
                <a:gd name="connsiteY6" fmla="*/ 678190 h 1239134"/>
                <a:gd name="connsiteX7" fmla="*/ 777647 w 1815355"/>
                <a:gd name="connsiteY7" fmla="*/ 582940 h 1239134"/>
                <a:gd name="connsiteX8" fmla="*/ 1040537 w 1815355"/>
                <a:gd name="connsiteY8" fmla="*/ 870595 h 1239134"/>
                <a:gd name="connsiteX9" fmla="*/ 1091972 w 1815355"/>
                <a:gd name="connsiteY9" fmla="*/ 891550 h 1239134"/>
                <a:gd name="connsiteX10" fmla="*/ 992912 w 1815355"/>
                <a:gd name="connsiteY10" fmla="*/ 723910 h 1239134"/>
                <a:gd name="connsiteX11" fmla="*/ 1194842 w 1815355"/>
                <a:gd name="connsiteY11" fmla="*/ 971560 h 1239134"/>
                <a:gd name="connsiteX12" fmla="*/ 1170077 w 1815355"/>
                <a:gd name="connsiteY12" fmla="*/ 849640 h 1239134"/>
                <a:gd name="connsiteX13" fmla="*/ 1295807 w 1815355"/>
                <a:gd name="connsiteY13" fmla="*/ 958225 h 1239134"/>
                <a:gd name="connsiteX14" fmla="*/ 1341527 w 1815355"/>
                <a:gd name="connsiteY14" fmla="*/ 1122055 h 1239134"/>
                <a:gd name="connsiteX15" fmla="*/ 1368197 w 1815355"/>
                <a:gd name="connsiteY15" fmla="*/ 1030615 h 1239134"/>
                <a:gd name="connsiteX16" fmla="*/ 1379627 w 1815355"/>
                <a:gd name="connsiteY16" fmla="*/ 1238260 h 1239134"/>
                <a:gd name="connsiteX17" fmla="*/ 1432967 w 1815355"/>
                <a:gd name="connsiteY17" fmla="*/ 1101100 h 1239134"/>
                <a:gd name="connsiteX18" fmla="*/ 1514882 w 1815355"/>
                <a:gd name="connsiteY18" fmla="*/ 1003945 h 1239134"/>
                <a:gd name="connsiteX19" fmla="*/ 1604417 w 1815355"/>
                <a:gd name="connsiteY19" fmla="*/ 1021090 h 1239134"/>
                <a:gd name="connsiteX20" fmla="*/ 1644422 w 1815355"/>
                <a:gd name="connsiteY20" fmla="*/ 1055380 h 1239134"/>
                <a:gd name="connsiteX21" fmla="*/ 1652042 w 1815355"/>
                <a:gd name="connsiteY21" fmla="*/ 904885 h 1239134"/>
                <a:gd name="connsiteX22" fmla="*/ 1653947 w 1815355"/>
                <a:gd name="connsiteY22" fmla="*/ 802015 h 1239134"/>
                <a:gd name="connsiteX23" fmla="*/ 1741577 w 1815355"/>
                <a:gd name="connsiteY23" fmla="*/ 889645 h 1239134"/>
                <a:gd name="connsiteX24" fmla="*/ 1701572 w 1815355"/>
                <a:gd name="connsiteY24" fmla="*/ 716290 h 1239134"/>
                <a:gd name="connsiteX25" fmla="*/ 1701572 w 1815355"/>
                <a:gd name="connsiteY25" fmla="*/ 615325 h 1239134"/>
                <a:gd name="connsiteX26" fmla="*/ 1806347 w 1815355"/>
                <a:gd name="connsiteY26" fmla="*/ 708670 h 1239134"/>
                <a:gd name="connsiteX27" fmla="*/ 1733957 w 1815355"/>
                <a:gd name="connsiteY27" fmla="*/ 546745 h 1239134"/>
                <a:gd name="connsiteX28" fmla="*/ 1667282 w 1815355"/>
                <a:gd name="connsiteY28" fmla="*/ 396250 h 1239134"/>
                <a:gd name="connsiteX29" fmla="*/ 1497737 w 1815355"/>
                <a:gd name="connsiteY29" fmla="*/ 219085 h 1239134"/>
                <a:gd name="connsiteX30" fmla="*/ 1364387 w 1815355"/>
                <a:gd name="connsiteY30" fmla="*/ 129550 h 1239134"/>
                <a:gd name="connsiteX31" fmla="*/ 1486307 w 1815355"/>
                <a:gd name="connsiteY31" fmla="*/ 104785 h 1239134"/>
                <a:gd name="connsiteX32" fmla="*/ 1572032 w 1815355"/>
                <a:gd name="connsiteY32" fmla="*/ 70495 h 1239134"/>
                <a:gd name="connsiteX33" fmla="*/ 1339622 w 1815355"/>
                <a:gd name="connsiteY33" fmla="*/ 62875 h 1239134"/>
                <a:gd name="connsiteX34" fmla="*/ 1128167 w 1815355"/>
                <a:gd name="connsiteY34" fmla="*/ 17155 h 1239134"/>
                <a:gd name="connsiteX35" fmla="*/ 918617 w 1815355"/>
                <a:gd name="connsiteY35" fmla="*/ 10 h 1239134"/>
                <a:gd name="connsiteX36" fmla="*/ 650012 w 1815355"/>
                <a:gd name="connsiteY36" fmla="*/ 19060 h 1239134"/>
                <a:gd name="connsiteX37" fmla="*/ 480467 w 1815355"/>
                <a:gd name="connsiteY37" fmla="*/ 55255 h 1239134"/>
                <a:gd name="connsiteX38" fmla="*/ 352832 w 1815355"/>
                <a:gd name="connsiteY38" fmla="*/ 144790 h 1239134"/>
                <a:gd name="connsiteX39" fmla="*/ 301397 w 1815355"/>
                <a:gd name="connsiteY39" fmla="*/ 215275 h 1239134"/>
                <a:gd name="connsiteX40" fmla="*/ 227102 w 1815355"/>
                <a:gd name="connsiteY40" fmla="*/ 278140 h 1239134"/>
                <a:gd name="connsiteX41" fmla="*/ 160427 w 1815355"/>
                <a:gd name="connsiteY41" fmla="*/ 331480 h 1239134"/>
                <a:gd name="connsiteX42" fmla="*/ 82322 w 1815355"/>
                <a:gd name="connsiteY42" fmla="*/ 485785 h 1239134"/>
                <a:gd name="connsiteX43" fmla="*/ 17552 w 1815355"/>
                <a:gd name="connsiteY43" fmla="*/ 674380 h 1239134"/>
                <a:gd name="connsiteX44" fmla="*/ 2312 w 1815355"/>
                <a:gd name="connsiteY44" fmla="*/ 735340 h 1239134"/>
                <a:gd name="connsiteX45" fmla="*/ 57557 w 1815355"/>
                <a:gd name="connsiteY45" fmla="*/ 678190 h 1239134"/>
                <a:gd name="connsiteX46" fmla="*/ 55652 w 1815355"/>
                <a:gd name="connsiteY46" fmla="*/ 910600 h 1239134"/>
                <a:gd name="connsiteX47" fmla="*/ 68987 w 1815355"/>
                <a:gd name="connsiteY47" fmla="*/ 988705 h 1239134"/>
                <a:gd name="connsiteX48" fmla="*/ 97562 w 1815355"/>
                <a:gd name="connsiteY48" fmla="*/ 891550 h 1239134"/>
                <a:gd name="connsiteX49" fmla="*/ 183287 w 1815355"/>
                <a:gd name="connsiteY49" fmla="*/ 990610 h 1239134"/>
                <a:gd name="connsiteX50" fmla="*/ 175667 w 1815355"/>
                <a:gd name="connsiteY50" fmla="*/ 866785 h 1239134"/>
                <a:gd name="connsiteX51" fmla="*/ 187097 w 1815355"/>
                <a:gd name="connsiteY51" fmla="*/ 725815 h 1239134"/>
                <a:gd name="connsiteX52" fmla="*/ 248057 w 1815355"/>
                <a:gd name="connsiteY52" fmla="*/ 889645 h 1239134"/>
                <a:gd name="connsiteX53" fmla="*/ 232817 w 1815355"/>
                <a:gd name="connsiteY53" fmla="*/ 643900 h 1239134"/>
                <a:gd name="connsiteX54" fmla="*/ 278537 w 1815355"/>
                <a:gd name="connsiteY54" fmla="*/ 495310 h 1239134"/>
                <a:gd name="connsiteX55" fmla="*/ 331877 w 1815355"/>
                <a:gd name="connsiteY55" fmla="*/ 483880 h 1239134"/>
                <a:gd name="connsiteX56" fmla="*/ 423317 w 1815355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62407 w 1791907"/>
                <a:gd name="connsiteY6" fmla="*/ 678190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27102 w 1791907"/>
                <a:gd name="connsiteY53" fmla="*/ 668665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27102 w 1791907"/>
                <a:gd name="connsiteY53" fmla="*/ 668665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19507 w 1791907"/>
                <a:gd name="connsiteY0" fmla="*/ 57913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27102 w 1791907"/>
                <a:gd name="connsiteY53" fmla="*/ 668665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19507 w 1791907"/>
                <a:gd name="connsiteY56" fmla="*/ 579130 h 1239134"/>
                <a:gd name="connsiteX0" fmla="*/ 419507 w 1791907"/>
                <a:gd name="connsiteY0" fmla="*/ 579130 h 1240043"/>
                <a:gd name="connsiteX1" fmla="*/ 482372 w 1791907"/>
                <a:gd name="connsiteY1" fmla="*/ 516265 h 1240043"/>
                <a:gd name="connsiteX2" fmla="*/ 566192 w 1791907"/>
                <a:gd name="connsiteY2" fmla="*/ 476260 h 1240043"/>
                <a:gd name="connsiteX3" fmla="*/ 629057 w 1791907"/>
                <a:gd name="connsiteY3" fmla="*/ 577225 h 1240043"/>
                <a:gd name="connsiteX4" fmla="*/ 669062 w 1791907"/>
                <a:gd name="connsiteY4" fmla="*/ 762010 h 1240043"/>
                <a:gd name="connsiteX5" fmla="*/ 672872 w 1791907"/>
                <a:gd name="connsiteY5" fmla="*/ 914410 h 1240043"/>
                <a:gd name="connsiteX6" fmla="*/ 750977 w 1791907"/>
                <a:gd name="connsiteY6" fmla="*/ 718195 h 1240043"/>
                <a:gd name="connsiteX7" fmla="*/ 777647 w 1791907"/>
                <a:gd name="connsiteY7" fmla="*/ 582940 h 1240043"/>
                <a:gd name="connsiteX8" fmla="*/ 1040537 w 1791907"/>
                <a:gd name="connsiteY8" fmla="*/ 870595 h 1240043"/>
                <a:gd name="connsiteX9" fmla="*/ 1091972 w 1791907"/>
                <a:gd name="connsiteY9" fmla="*/ 891550 h 1240043"/>
                <a:gd name="connsiteX10" fmla="*/ 992912 w 1791907"/>
                <a:gd name="connsiteY10" fmla="*/ 723910 h 1240043"/>
                <a:gd name="connsiteX11" fmla="*/ 1194842 w 1791907"/>
                <a:gd name="connsiteY11" fmla="*/ 971560 h 1240043"/>
                <a:gd name="connsiteX12" fmla="*/ 1170077 w 1791907"/>
                <a:gd name="connsiteY12" fmla="*/ 849640 h 1240043"/>
                <a:gd name="connsiteX13" fmla="*/ 1295807 w 1791907"/>
                <a:gd name="connsiteY13" fmla="*/ 958225 h 1240043"/>
                <a:gd name="connsiteX14" fmla="*/ 1341527 w 1791907"/>
                <a:gd name="connsiteY14" fmla="*/ 1122055 h 1240043"/>
                <a:gd name="connsiteX15" fmla="*/ 1364387 w 1791907"/>
                <a:gd name="connsiteY15" fmla="*/ 996325 h 1240043"/>
                <a:gd name="connsiteX16" fmla="*/ 1379627 w 1791907"/>
                <a:gd name="connsiteY16" fmla="*/ 1238260 h 1240043"/>
                <a:gd name="connsiteX17" fmla="*/ 1432967 w 1791907"/>
                <a:gd name="connsiteY17" fmla="*/ 1101100 h 1240043"/>
                <a:gd name="connsiteX18" fmla="*/ 1514882 w 1791907"/>
                <a:gd name="connsiteY18" fmla="*/ 1003945 h 1240043"/>
                <a:gd name="connsiteX19" fmla="*/ 1604417 w 1791907"/>
                <a:gd name="connsiteY19" fmla="*/ 1021090 h 1240043"/>
                <a:gd name="connsiteX20" fmla="*/ 1644422 w 1791907"/>
                <a:gd name="connsiteY20" fmla="*/ 1055380 h 1240043"/>
                <a:gd name="connsiteX21" fmla="*/ 1652042 w 1791907"/>
                <a:gd name="connsiteY21" fmla="*/ 904885 h 1240043"/>
                <a:gd name="connsiteX22" fmla="*/ 1653947 w 1791907"/>
                <a:gd name="connsiteY22" fmla="*/ 802015 h 1240043"/>
                <a:gd name="connsiteX23" fmla="*/ 1741577 w 1791907"/>
                <a:gd name="connsiteY23" fmla="*/ 889645 h 1240043"/>
                <a:gd name="connsiteX24" fmla="*/ 1701572 w 1791907"/>
                <a:gd name="connsiteY24" fmla="*/ 716290 h 1240043"/>
                <a:gd name="connsiteX25" fmla="*/ 1701572 w 1791907"/>
                <a:gd name="connsiteY25" fmla="*/ 615325 h 1240043"/>
                <a:gd name="connsiteX26" fmla="*/ 1781582 w 1791907"/>
                <a:gd name="connsiteY26" fmla="*/ 676285 h 1240043"/>
                <a:gd name="connsiteX27" fmla="*/ 1733957 w 1791907"/>
                <a:gd name="connsiteY27" fmla="*/ 546745 h 1240043"/>
                <a:gd name="connsiteX28" fmla="*/ 1667282 w 1791907"/>
                <a:gd name="connsiteY28" fmla="*/ 396250 h 1240043"/>
                <a:gd name="connsiteX29" fmla="*/ 1497737 w 1791907"/>
                <a:gd name="connsiteY29" fmla="*/ 219085 h 1240043"/>
                <a:gd name="connsiteX30" fmla="*/ 1364387 w 1791907"/>
                <a:gd name="connsiteY30" fmla="*/ 129550 h 1240043"/>
                <a:gd name="connsiteX31" fmla="*/ 1486307 w 1791907"/>
                <a:gd name="connsiteY31" fmla="*/ 104785 h 1240043"/>
                <a:gd name="connsiteX32" fmla="*/ 1572032 w 1791907"/>
                <a:gd name="connsiteY32" fmla="*/ 70495 h 1240043"/>
                <a:gd name="connsiteX33" fmla="*/ 1339622 w 1791907"/>
                <a:gd name="connsiteY33" fmla="*/ 62875 h 1240043"/>
                <a:gd name="connsiteX34" fmla="*/ 1128167 w 1791907"/>
                <a:gd name="connsiteY34" fmla="*/ 17155 h 1240043"/>
                <a:gd name="connsiteX35" fmla="*/ 918617 w 1791907"/>
                <a:gd name="connsiteY35" fmla="*/ 10 h 1240043"/>
                <a:gd name="connsiteX36" fmla="*/ 650012 w 1791907"/>
                <a:gd name="connsiteY36" fmla="*/ 19060 h 1240043"/>
                <a:gd name="connsiteX37" fmla="*/ 480467 w 1791907"/>
                <a:gd name="connsiteY37" fmla="*/ 55255 h 1240043"/>
                <a:gd name="connsiteX38" fmla="*/ 352832 w 1791907"/>
                <a:gd name="connsiteY38" fmla="*/ 144790 h 1240043"/>
                <a:gd name="connsiteX39" fmla="*/ 301397 w 1791907"/>
                <a:gd name="connsiteY39" fmla="*/ 215275 h 1240043"/>
                <a:gd name="connsiteX40" fmla="*/ 227102 w 1791907"/>
                <a:gd name="connsiteY40" fmla="*/ 278140 h 1240043"/>
                <a:gd name="connsiteX41" fmla="*/ 160427 w 1791907"/>
                <a:gd name="connsiteY41" fmla="*/ 331480 h 1240043"/>
                <a:gd name="connsiteX42" fmla="*/ 82322 w 1791907"/>
                <a:gd name="connsiteY42" fmla="*/ 485785 h 1240043"/>
                <a:gd name="connsiteX43" fmla="*/ 17552 w 1791907"/>
                <a:gd name="connsiteY43" fmla="*/ 674380 h 1240043"/>
                <a:gd name="connsiteX44" fmla="*/ 2312 w 1791907"/>
                <a:gd name="connsiteY44" fmla="*/ 735340 h 1240043"/>
                <a:gd name="connsiteX45" fmla="*/ 57557 w 1791907"/>
                <a:gd name="connsiteY45" fmla="*/ 678190 h 1240043"/>
                <a:gd name="connsiteX46" fmla="*/ 55652 w 1791907"/>
                <a:gd name="connsiteY46" fmla="*/ 910600 h 1240043"/>
                <a:gd name="connsiteX47" fmla="*/ 68987 w 1791907"/>
                <a:gd name="connsiteY47" fmla="*/ 988705 h 1240043"/>
                <a:gd name="connsiteX48" fmla="*/ 97562 w 1791907"/>
                <a:gd name="connsiteY48" fmla="*/ 891550 h 1240043"/>
                <a:gd name="connsiteX49" fmla="*/ 183287 w 1791907"/>
                <a:gd name="connsiteY49" fmla="*/ 990610 h 1240043"/>
                <a:gd name="connsiteX50" fmla="*/ 175667 w 1791907"/>
                <a:gd name="connsiteY50" fmla="*/ 866785 h 1240043"/>
                <a:gd name="connsiteX51" fmla="*/ 187097 w 1791907"/>
                <a:gd name="connsiteY51" fmla="*/ 725815 h 1240043"/>
                <a:gd name="connsiteX52" fmla="*/ 248057 w 1791907"/>
                <a:gd name="connsiteY52" fmla="*/ 889645 h 1240043"/>
                <a:gd name="connsiteX53" fmla="*/ 227102 w 1791907"/>
                <a:gd name="connsiteY53" fmla="*/ 668665 h 1240043"/>
                <a:gd name="connsiteX54" fmla="*/ 278537 w 1791907"/>
                <a:gd name="connsiteY54" fmla="*/ 495310 h 1240043"/>
                <a:gd name="connsiteX55" fmla="*/ 331877 w 1791907"/>
                <a:gd name="connsiteY55" fmla="*/ 483880 h 1240043"/>
                <a:gd name="connsiteX56" fmla="*/ 419507 w 1791907"/>
                <a:gd name="connsiteY56" fmla="*/ 579130 h 1240043"/>
                <a:gd name="connsiteX0" fmla="*/ 419507 w 1791907"/>
                <a:gd name="connsiteY0" fmla="*/ 579130 h 1218191"/>
                <a:gd name="connsiteX1" fmla="*/ 482372 w 1791907"/>
                <a:gd name="connsiteY1" fmla="*/ 516265 h 1218191"/>
                <a:gd name="connsiteX2" fmla="*/ 566192 w 1791907"/>
                <a:gd name="connsiteY2" fmla="*/ 476260 h 1218191"/>
                <a:gd name="connsiteX3" fmla="*/ 629057 w 1791907"/>
                <a:gd name="connsiteY3" fmla="*/ 577225 h 1218191"/>
                <a:gd name="connsiteX4" fmla="*/ 669062 w 1791907"/>
                <a:gd name="connsiteY4" fmla="*/ 762010 h 1218191"/>
                <a:gd name="connsiteX5" fmla="*/ 672872 w 1791907"/>
                <a:gd name="connsiteY5" fmla="*/ 914410 h 1218191"/>
                <a:gd name="connsiteX6" fmla="*/ 750977 w 1791907"/>
                <a:gd name="connsiteY6" fmla="*/ 718195 h 1218191"/>
                <a:gd name="connsiteX7" fmla="*/ 777647 w 1791907"/>
                <a:gd name="connsiteY7" fmla="*/ 582940 h 1218191"/>
                <a:gd name="connsiteX8" fmla="*/ 1040537 w 1791907"/>
                <a:gd name="connsiteY8" fmla="*/ 870595 h 1218191"/>
                <a:gd name="connsiteX9" fmla="*/ 1091972 w 1791907"/>
                <a:gd name="connsiteY9" fmla="*/ 891550 h 1218191"/>
                <a:gd name="connsiteX10" fmla="*/ 992912 w 1791907"/>
                <a:gd name="connsiteY10" fmla="*/ 723910 h 1218191"/>
                <a:gd name="connsiteX11" fmla="*/ 1194842 w 1791907"/>
                <a:gd name="connsiteY11" fmla="*/ 971560 h 1218191"/>
                <a:gd name="connsiteX12" fmla="*/ 1170077 w 1791907"/>
                <a:gd name="connsiteY12" fmla="*/ 849640 h 1218191"/>
                <a:gd name="connsiteX13" fmla="*/ 1295807 w 1791907"/>
                <a:gd name="connsiteY13" fmla="*/ 958225 h 1218191"/>
                <a:gd name="connsiteX14" fmla="*/ 1341527 w 1791907"/>
                <a:gd name="connsiteY14" fmla="*/ 1122055 h 1218191"/>
                <a:gd name="connsiteX15" fmla="*/ 1364387 w 1791907"/>
                <a:gd name="connsiteY15" fmla="*/ 996325 h 1218191"/>
                <a:gd name="connsiteX16" fmla="*/ 1396242 w 1791907"/>
                <a:gd name="connsiteY16" fmla="*/ 1216108 h 1218191"/>
                <a:gd name="connsiteX17" fmla="*/ 1432967 w 1791907"/>
                <a:gd name="connsiteY17" fmla="*/ 1101100 h 1218191"/>
                <a:gd name="connsiteX18" fmla="*/ 1514882 w 1791907"/>
                <a:gd name="connsiteY18" fmla="*/ 1003945 h 1218191"/>
                <a:gd name="connsiteX19" fmla="*/ 1604417 w 1791907"/>
                <a:gd name="connsiteY19" fmla="*/ 1021090 h 1218191"/>
                <a:gd name="connsiteX20" fmla="*/ 1644422 w 1791907"/>
                <a:gd name="connsiteY20" fmla="*/ 1055380 h 1218191"/>
                <a:gd name="connsiteX21" fmla="*/ 1652042 w 1791907"/>
                <a:gd name="connsiteY21" fmla="*/ 904885 h 1218191"/>
                <a:gd name="connsiteX22" fmla="*/ 1653947 w 1791907"/>
                <a:gd name="connsiteY22" fmla="*/ 802015 h 1218191"/>
                <a:gd name="connsiteX23" fmla="*/ 1741577 w 1791907"/>
                <a:gd name="connsiteY23" fmla="*/ 889645 h 1218191"/>
                <a:gd name="connsiteX24" fmla="*/ 1701572 w 1791907"/>
                <a:gd name="connsiteY24" fmla="*/ 716290 h 1218191"/>
                <a:gd name="connsiteX25" fmla="*/ 1701572 w 1791907"/>
                <a:gd name="connsiteY25" fmla="*/ 615325 h 1218191"/>
                <a:gd name="connsiteX26" fmla="*/ 1781582 w 1791907"/>
                <a:gd name="connsiteY26" fmla="*/ 676285 h 1218191"/>
                <a:gd name="connsiteX27" fmla="*/ 1733957 w 1791907"/>
                <a:gd name="connsiteY27" fmla="*/ 546745 h 1218191"/>
                <a:gd name="connsiteX28" fmla="*/ 1667282 w 1791907"/>
                <a:gd name="connsiteY28" fmla="*/ 396250 h 1218191"/>
                <a:gd name="connsiteX29" fmla="*/ 1497737 w 1791907"/>
                <a:gd name="connsiteY29" fmla="*/ 219085 h 1218191"/>
                <a:gd name="connsiteX30" fmla="*/ 1364387 w 1791907"/>
                <a:gd name="connsiteY30" fmla="*/ 129550 h 1218191"/>
                <a:gd name="connsiteX31" fmla="*/ 1486307 w 1791907"/>
                <a:gd name="connsiteY31" fmla="*/ 104785 h 1218191"/>
                <a:gd name="connsiteX32" fmla="*/ 1572032 w 1791907"/>
                <a:gd name="connsiteY32" fmla="*/ 70495 h 1218191"/>
                <a:gd name="connsiteX33" fmla="*/ 1339622 w 1791907"/>
                <a:gd name="connsiteY33" fmla="*/ 62875 h 1218191"/>
                <a:gd name="connsiteX34" fmla="*/ 1128167 w 1791907"/>
                <a:gd name="connsiteY34" fmla="*/ 17155 h 1218191"/>
                <a:gd name="connsiteX35" fmla="*/ 918617 w 1791907"/>
                <a:gd name="connsiteY35" fmla="*/ 10 h 1218191"/>
                <a:gd name="connsiteX36" fmla="*/ 650012 w 1791907"/>
                <a:gd name="connsiteY36" fmla="*/ 19060 h 1218191"/>
                <a:gd name="connsiteX37" fmla="*/ 480467 w 1791907"/>
                <a:gd name="connsiteY37" fmla="*/ 55255 h 1218191"/>
                <a:gd name="connsiteX38" fmla="*/ 352832 w 1791907"/>
                <a:gd name="connsiteY38" fmla="*/ 144790 h 1218191"/>
                <a:gd name="connsiteX39" fmla="*/ 301397 w 1791907"/>
                <a:gd name="connsiteY39" fmla="*/ 215275 h 1218191"/>
                <a:gd name="connsiteX40" fmla="*/ 227102 w 1791907"/>
                <a:gd name="connsiteY40" fmla="*/ 278140 h 1218191"/>
                <a:gd name="connsiteX41" fmla="*/ 160427 w 1791907"/>
                <a:gd name="connsiteY41" fmla="*/ 331480 h 1218191"/>
                <a:gd name="connsiteX42" fmla="*/ 82322 w 1791907"/>
                <a:gd name="connsiteY42" fmla="*/ 485785 h 1218191"/>
                <a:gd name="connsiteX43" fmla="*/ 17552 w 1791907"/>
                <a:gd name="connsiteY43" fmla="*/ 674380 h 1218191"/>
                <a:gd name="connsiteX44" fmla="*/ 2312 w 1791907"/>
                <a:gd name="connsiteY44" fmla="*/ 735340 h 1218191"/>
                <a:gd name="connsiteX45" fmla="*/ 57557 w 1791907"/>
                <a:gd name="connsiteY45" fmla="*/ 678190 h 1218191"/>
                <a:gd name="connsiteX46" fmla="*/ 55652 w 1791907"/>
                <a:gd name="connsiteY46" fmla="*/ 910600 h 1218191"/>
                <a:gd name="connsiteX47" fmla="*/ 68987 w 1791907"/>
                <a:gd name="connsiteY47" fmla="*/ 988705 h 1218191"/>
                <a:gd name="connsiteX48" fmla="*/ 97562 w 1791907"/>
                <a:gd name="connsiteY48" fmla="*/ 891550 h 1218191"/>
                <a:gd name="connsiteX49" fmla="*/ 183287 w 1791907"/>
                <a:gd name="connsiteY49" fmla="*/ 990610 h 1218191"/>
                <a:gd name="connsiteX50" fmla="*/ 175667 w 1791907"/>
                <a:gd name="connsiteY50" fmla="*/ 866785 h 1218191"/>
                <a:gd name="connsiteX51" fmla="*/ 187097 w 1791907"/>
                <a:gd name="connsiteY51" fmla="*/ 725815 h 1218191"/>
                <a:gd name="connsiteX52" fmla="*/ 248057 w 1791907"/>
                <a:gd name="connsiteY52" fmla="*/ 889645 h 1218191"/>
                <a:gd name="connsiteX53" fmla="*/ 227102 w 1791907"/>
                <a:gd name="connsiteY53" fmla="*/ 668665 h 1218191"/>
                <a:gd name="connsiteX54" fmla="*/ 278537 w 1791907"/>
                <a:gd name="connsiteY54" fmla="*/ 495310 h 1218191"/>
                <a:gd name="connsiteX55" fmla="*/ 331877 w 1791907"/>
                <a:gd name="connsiteY55" fmla="*/ 483880 h 1218191"/>
                <a:gd name="connsiteX56" fmla="*/ 419507 w 1791907"/>
                <a:gd name="connsiteY56" fmla="*/ 579130 h 1218191"/>
                <a:gd name="connsiteX0" fmla="*/ 419507 w 1791907"/>
                <a:gd name="connsiteY0" fmla="*/ 579130 h 1218180"/>
                <a:gd name="connsiteX1" fmla="*/ 482372 w 1791907"/>
                <a:gd name="connsiteY1" fmla="*/ 516265 h 1218180"/>
                <a:gd name="connsiteX2" fmla="*/ 566192 w 1791907"/>
                <a:gd name="connsiteY2" fmla="*/ 476260 h 1218180"/>
                <a:gd name="connsiteX3" fmla="*/ 629057 w 1791907"/>
                <a:gd name="connsiteY3" fmla="*/ 577225 h 1218180"/>
                <a:gd name="connsiteX4" fmla="*/ 669062 w 1791907"/>
                <a:gd name="connsiteY4" fmla="*/ 762010 h 1218180"/>
                <a:gd name="connsiteX5" fmla="*/ 672872 w 1791907"/>
                <a:gd name="connsiteY5" fmla="*/ 914410 h 1218180"/>
                <a:gd name="connsiteX6" fmla="*/ 750977 w 1791907"/>
                <a:gd name="connsiteY6" fmla="*/ 718195 h 1218180"/>
                <a:gd name="connsiteX7" fmla="*/ 777647 w 1791907"/>
                <a:gd name="connsiteY7" fmla="*/ 582940 h 1218180"/>
                <a:gd name="connsiteX8" fmla="*/ 1040537 w 1791907"/>
                <a:gd name="connsiteY8" fmla="*/ 870595 h 1218180"/>
                <a:gd name="connsiteX9" fmla="*/ 1091972 w 1791907"/>
                <a:gd name="connsiteY9" fmla="*/ 891550 h 1218180"/>
                <a:gd name="connsiteX10" fmla="*/ 992912 w 1791907"/>
                <a:gd name="connsiteY10" fmla="*/ 723910 h 1218180"/>
                <a:gd name="connsiteX11" fmla="*/ 1194842 w 1791907"/>
                <a:gd name="connsiteY11" fmla="*/ 971560 h 1218180"/>
                <a:gd name="connsiteX12" fmla="*/ 1170077 w 1791907"/>
                <a:gd name="connsiteY12" fmla="*/ 849640 h 1218180"/>
                <a:gd name="connsiteX13" fmla="*/ 1295807 w 1791907"/>
                <a:gd name="connsiteY13" fmla="*/ 958225 h 1218180"/>
                <a:gd name="connsiteX14" fmla="*/ 1341527 w 1791907"/>
                <a:gd name="connsiteY14" fmla="*/ 1122055 h 1218180"/>
                <a:gd name="connsiteX15" fmla="*/ 1364387 w 1791907"/>
                <a:gd name="connsiteY15" fmla="*/ 996325 h 1218180"/>
                <a:gd name="connsiteX16" fmla="*/ 1396242 w 1791907"/>
                <a:gd name="connsiteY16" fmla="*/ 1216108 h 1218180"/>
                <a:gd name="connsiteX17" fmla="*/ 1432967 w 1791907"/>
                <a:gd name="connsiteY17" fmla="*/ 1101100 h 1218180"/>
                <a:gd name="connsiteX18" fmla="*/ 1539803 w 1791907"/>
                <a:gd name="connsiteY18" fmla="*/ 1006714 h 1218180"/>
                <a:gd name="connsiteX19" fmla="*/ 1604417 w 1791907"/>
                <a:gd name="connsiteY19" fmla="*/ 1021090 h 1218180"/>
                <a:gd name="connsiteX20" fmla="*/ 1644422 w 1791907"/>
                <a:gd name="connsiteY20" fmla="*/ 1055380 h 1218180"/>
                <a:gd name="connsiteX21" fmla="*/ 1652042 w 1791907"/>
                <a:gd name="connsiteY21" fmla="*/ 904885 h 1218180"/>
                <a:gd name="connsiteX22" fmla="*/ 1653947 w 1791907"/>
                <a:gd name="connsiteY22" fmla="*/ 802015 h 1218180"/>
                <a:gd name="connsiteX23" fmla="*/ 1741577 w 1791907"/>
                <a:gd name="connsiteY23" fmla="*/ 889645 h 1218180"/>
                <a:gd name="connsiteX24" fmla="*/ 1701572 w 1791907"/>
                <a:gd name="connsiteY24" fmla="*/ 716290 h 1218180"/>
                <a:gd name="connsiteX25" fmla="*/ 1701572 w 1791907"/>
                <a:gd name="connsiteY25" fmla="*/ 615325 h 1218180"/>
                <a:gd name="connsiteX26" fmla="*/ 1781582 w 1791907"/>
                <a:gd name="connsiteY26" fmla="*/ 676285 h 1218180"/>
                <a:gd name="connsiteX27" fmla="*/ 1733957 w 1791907"/>
                <a:gd name="connsiteY27" fmla="*/ 546745 h 1218180"/>
                <a:gd name="connsiteX28" fmla="*/ 1667282 w 1791907"/>
                <a:gd name="connsiteY28" fmla="*/ 396250 h 1218180"/>
                <a:gd name="connsiteX29" fmla="*/ 1497737 w 1791907"/>
                <a:gd name="connsiteY29" fmla="*/ 219085 h 1218180"/>
                <a:gd name="connsiteX30" fmla="*/ 1364387 w 1791907"/>
                <a:gd name="connsiteY30" fmla="*/ 129550 h 1218180"/>
                <a:gd name="connsiteX31" fmla="*/ 1486307 w 1791907"/>
                <a:gd name="connsiteY31" fmla="*/ 104785 h 1218180"/>
                <a:gd name="connsiteX32" fmla="*/ 1572032 w 1791907"/>
                <a:gd name="connsiteY32" fmla="*/ 70495 h 1218180"/>
                <a:gd name="connsiteX33" fmla="*/ 1339622 w 1791907"/>
                <a:gd name="connsiteY33" fmla="*/ 62875 h 1218180"/>
                <a:gd name="connsiteX34" fmla="*/ 1128167 w 1791907"/>
                <a:gd name="connsiteY34" fmla="*/ 17155 h 1218180"/>
                <a:gd name="connsiteX35" fmla="*/ 918617 w 1791907"/>
                <a:gd name="connsiteY35" fmla="*/ 10 h 1218180"/>
                <a:gd name="connsiteX36" fmla="*/ 650012 w 1791907"/>
                <a:gd name="connsiteY36" fmla="*/ 19060 h 1218180"/>
                <a:gd name="connsiteX37" fmla="*/ 480467 w 1791907"/>
                <a:gd name="connsiteY37" fmla="*/ 55255 h 1218180"/>
                <a:gd name="connsiteX38" fmla="*/ 352832 w 1791907"/>
                <a:gd name="connsiteY38" fmla="*/ 144790 h 1218180"/>
                <a:gd name="connsiteX39" fmla="*/ 301397 w 1791907"/>
                <a:gd name="connsiteY39" fmla="*/ 215275 h 1218180"/>
                <a:gd name="connsiteX40" fmla="*/ 227102 w 1791907"/>
                <a:gd name="connsiteY40" fmla="*/ 278140 h 1218180"/>
                <a:gd name="connsiteX41" fmla="*/ 160427 w 1791907"/>
                <a:gd name="connsiteY41" fmla="*/ 331480 h 1218180"/>
                <a:gd name="connsiteX42" fmla="*/ 82322 w 1791907"/>
                <a:gd name="connsiteY42" fmla="*/ 485785 h 1218180"/>
                <a:gd name="connsiteX43" fmla="*/ 17552 w 1791907"/>
                <a:gd name="connsiteY43" fmla="*/ 674380 h 1218180"/>
                <a:gd name="connsiteX44" fmla="*/ 2312 w 1791907"/>
                <a:gd name="connsiteY44" fmla="*/ 735340 h 1218180"/>
                <a:gd name="connsiteX45" fmla="*/ 57557 w 1791907"/>
                <a:gd name="connsiteY45" fmla="*/ 678190 h 1218180"/>
                <a:gd name="connsiteX46" fmla="*/ 55652 w 1791907"/>
                <a:gd name="connsiteY46" fmla="*/ 910600 h 1218180"/>
                <a:gd name="connsiteX47" fmla="*/ 68987 w 1791907"/>
                <a:gd name="connsiteY47" fmla="*/ 988705 h 1218180"/>
                <a:gd name="connsiteX48" fmla="*/ 97562 w 1791907"/>
                <a:gd name="connsiteY48" fmla="*/ 891550 h 1218180"/>
                <a:gd name="connsiteX49" fmla="*/ 183287 w 1791907"/>
                <a:gd name="connsiteY49" fmla="*/ 990610 h 1218180"/>
                <a:gd name="connsiteX50" fmla="*/ 175667 w 1791907"/>
                <a:gd name="connsiteY50" fmla="*/ 866785 h 1218180"/>
                <a:gd name="connsiteX51" fmla="*/ 187097 w 1791907"/>
                <a:gd name="connsiteY51" fmla="*/ 725815 h 1218180"/>
                <a:gd name="connsiteX52" fmla="*/ 248057 w 1791907"/>
                <a:gd name="connsiteY52" fmla="*/ 889645 h 1218180"/>
                <a:gd name="connsiteX53" fmla="*/ 227102 w 1791907"/>
                <a:gd name="connsiteY53" fmla="*/ 668665 h 1218180"/>
                <a:gd name="connsiteX54" fmla="*/ 278537 w 1791907"/>
                <a:gd name="connsiteY54" fmla="*/ 495310 h 1218180"/>
                <a:gd name="connsiteX55" fmla="*/ 331877 w 1791907"/>
                <a:gd name="connsiteY55" fmla="*/ 483880 h 1218180"/>
                <a:gd name="connsiteX56" fmla="*/ 419507 w 1791907"/>
                <a:gd name="connsiteY56" fmla="*/ 579130 h 1218180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44422 w 1791907"/>
                <a:gd name="connsiteY20" fmla="*/ 1055380 h 1218181"/>
                <a:gd name="connsiteX21" fmla="*/ 1652042 w 1791907"/>
                <a:gd name="connsiteY21" fmla="*/ 904885 h 1218181"/>
                <a:gd name="connsiteX22" fmla="*/ 1653947 w 1791907"/>
                <a:gd name="connsiteY22" fmla="*/ 802015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58267 w 1791907"/>
                <a:gd name="connsiteY20" fmla="*/ 1063688 h 1218181"/>
                <a:gd name="connsiteX21" fmla="*/ 1652042 w 1791907"/>
                <a:gd name="connsiteY21" fmla="*/ 904885 h 1218181"/>
                <a:gd name="connsiteX22" fmla="*/ 1653947 w 1791907"/>
                <a:gd name="connsiteY22" fmla="*/ 802015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58267 w 1791907"/>
                <a:gd name="connsiteY20" fmla="*/ 1063688 h 1218181"/>
                <a:gd name="connsiteX21" fmla="*/ 1652042 w 1791907"/>
                <a:gd name="connsiteY21" fmla="*/ 904885 h 1218181"/>
                <a:gd name="connsiteX22" fmla="*/ 1670561 w 1791907"/>
                <a:gd name="connsiteY22" fmla="*/ 824167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58267 w 1791907"/>
                <a:gd name="connsiteY20" fmla="*/ 1063688 h 1218181"/>
                <a:gd name="connsiteX21" fmla="*/ 1671424 w 1791907"/>
                <a:gd name="connsiteY21" fmla="*/ 904885 h 1218181"/>
                <a:gd name="connsiteX22" fmla="*/ 1670561 w 1791907"/>
                <a:gd name="connsiteY22" fmla="*/ 824167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40"/>
                <a:gd name="connsiteX1" fmla="*/ 482372 w 1791907"/>
                <a:gd name="connsiteY1" fmla="*/ 516265 h 1218140"/>
                <a:gd name="connsiteX2" fmla="*/ 566192 w 1791907"/>
                <a:gd name="connsiteY2" fmla="*/ 476260 h 1218140"/>
                <a:gd name="connsiteX3" fmla="*/ 629057 w 1791907"/>
                <a:gd name="connsiteY3" fmla="*/ 577225 h 1218140"/>
                <a:gd name="connsiteX4" fmla="*/ 669062 w 1791907"/>
                <a:gd name="connsiteY4" fmla="*/ 762010 h 1218140"/>
                <a:gd name="connsiteX5" fmla="*/ 672872 w 1791907"/>
                <a:gd name="connsiteY5" fmla="*/ 914410 h 1218140"/>
                <a:gd name="connsiteX6" fmla="*/ 750977 w 1791907"/>
                <a:gd name="connsiteY6" fmla="*/ 718195 h 1218140"/>
                <a:gd name="connsiteX7" fmla="*/ 777647 w 1791907"/>
                <a:gd name="connsiteY7" fmla="*/ 582940 h 1218140"/>
                <a:gd name="connsiteX8" fmla="*/ 1040537 w 1791907"/>
                <a:gd name="connsiteY8" fmla="*/ 870595 h 1218140"/>
                <a:gd name="connsiteX9" fmla="*/ 1091972 w 1791907"/>
                <a:gd name="connsiteY9" fmla="*/ 891550 h 1218140"/>
                <a:gd name="connsiteX10" fmla="*/ 992912 w 1791907"/>
                <a:gd name="connsiteY10" fmla="*/ 723910 h 1218140"/>
                <a:gd name="connsiteX11" fmla="*/ 1194842 w 1791907"/>
                <a:gd name="connsiteY11" fmla="*/ 971560 h 1218140"/>
                <a:gd name="connsiteX12" fmla="*/ 1170077 w 1791907"/>
                <a:gd name="connsiteY12" fmla="*/ 849640 h 1218140"/>
                <a:gd name="connsiteX13" fmla="*/ 1295807 w 1791907"/>
                <a:gd name="connsiteY13" fmla="*/ 958225 h 1218140"/>
                <a:gd name="connsiteX14" fmla="*/ 1341527 w 1791907"/>
                <a:gd name="connsiteY14" fmla="*/ 1122055 h 1218140"/>
                <a:gd name="connsiteX15" fmla="*/ 1364387 w 1791907"/>
                <a:gd name="connsiteY15" fmla="*/ 996325 h 1218140"/>
                <a:gd name="connsiteX16" fmla="*/ 1396242 w 1791907"/>
                <a:gd name="connsiteY16" fmla="*/ 1216108 h 1218140"/>
                <a:gd name="connsiteX17" fmla="*/ 1432967 w 1791907"/>
                <a:gd name="connsiteY17" fmla="*/ 1101100 h 1218140"/>
                <a:gd name="connsiteX18" fmla="*/ 1537035 w 1791907"/>
                <a:gd name="connsiteY18" fmla="*/ 1020559 h 1218140"/>
                <a:gd name="connsiteX19" fmla="*/ 1612723 w 1791907"/>
                <a:gd name="connsiteY19" fmla="*/ 1026628 h 1218140"/>
                <a:gd name="connsiteX20" fmla="*/ 1658267 w 1791907"/>
                <a:gd name="connsiteY20" fmla="*/ 1063688 h 1218140"/>
                <a:gd name="connsiteX21" fmla="*/ 1671424 w 1791907"/>
                <a:gd name="connsiteY21" fmla="*/ 904885 h 1218140"/>
                <a:gd name="connsiteX22" fmla="*/ 1670561 w 1791907"/>
                <a:gd name="connsiteY22" fmla="*/ 824167 h 1218140"/>
                <a:gd name="connsiteX23" fmla="*/ 1741577 w 1791907"/>
                <a:gd name="connsiteY23" fmla="*/ 889645 h 1218140"/>
                <a:gd name="connsiteX24" fmla="*/ 1701572 w 1791907"/>
                <a:gd name="connsiteY24" fmla="*/ 716290 h 1218140"/>
                <a:gd name="connsiteX25" fmla="*/ 1701572 w 1791907"/>
                <a:gd name="connsiteY25" fmla="*/ 615325 h 1218140"/>
                <a:gd name="connsiteX26" fmla="*/ 1781582 w 1791907"/>
                <a:gd name="connsiteY26" fmla="*/ 676285 h 1218140"/>
                <a:gd name="connsiteX27" fmla="*/ 1733957 w 1791907"/>
                <a:gd name="connsiteY27" fmla="*/ 546745 h 1218140"/>
                <a:gd name="connsiteX28" fmla="*/ 1667282 w 1791907"/>
                <a:gd name="connsiteY28" fmla="*/ 396250 h 1218140"/>
                <a:gd name="connsiteX29" fmla="*/ 1497737 w 1791907"/>
                <a:gd name="connsiteY29" fmla="*/ 219085 h 1218140"/>
                <a:gd name="connsiteX30" fmla="*/ 1364387 w 1791907"/>
                <a:gd name="connsiteY30" fmla="*/ 129550 h 1218140"/>
                <a:gd name="connsiteX31" fmla="*/ 1486307 w 1791907"/>
                <a:gd name="connsiteY31" fmla="*/ 104785 h 1218140"/>
                <a:gd name="connsiteX32" fmla="*/ 1572032 w 1791907"/>
                <a:gd name="connsiteY32" fmla="*/ 70495 h 1218140"/>
                <a:gd name="connsiteX33" fmla="*/ 1339622 w 1791907"/>
                <a:gd name="connsiteY33" fmla="*/ 62875 h 1218140"/>
                <a:gd name="connsiteX34" fmla="*/ 1128167 w 1791907"/>
                <a:gd name="connsiteY34" fmla="*/ 17155 h 1218140"/>
                <a:gd name="connsiteX35" fmla="*/ 918617 w 1791907"/>
                <a:gd name="connsiteY35" fmla="*/ 10 h 1218140"/>
                <a:gd name="connsiteX36" fmla="*/ 650012 w 1791907"/>
                <a:gd name="connsiteY36" fmla="*/ 19060 h 1218140"/>
                <a:gd name="connsiteX37" fmla="*/ 480467 w 1791907"/>
                <a:gd name="connsiteY37" fmla="*/ 55255 h 1218140"/>
                <a:gd name="connsiteX38" fmla="*/ 352832 w 1791907"/>
                <a:gd name="connsiteY38" fmla="*/ 144790 h 1218140"/>
                <a:gd name="connsiteX39" fmla="*/ 301397 w 1791907"/>
                <a:gd name="connsiteY39" fmla="*/ 215275 h 1218140"/>
                <a:gd name="connsiteX40" fmla="*/ 227102 w 1791907"/>
                <a:gd name="connsiteY40" fmla="*/ 278140 h 1218140"/>
                <a:gd name="connsiteX41" fmla="*/ 160427 w 1791907"/>
                <a:gd name="connsiteY41" fmla="*/ 331480 h 1218140"/>
                <a:gd name="connsiteX42" fmla="*/ 82322 w 1791907"/>
                <a:gd name="connsiteY42" fmla="*/ 485785 h 1218140"/>
                <a:gd name="connsiteX43" fmla="*/ 17552 w 1791907"/>
                <a:gd name="connsiteY43" fmla="*/ 674380 h 1218140"/>
                <a:gd name="connsiteX44" fmla="*/ 2312 w 1791907"/>
                <a:gd name="connsiteY44" fmla="*/ 735340 h 1218140"/>
                <a:gd name="connsiteX45" fmla="*/ 57557 w 1791907"/>
                <a:gd name="connsiteY45" fmla="*/ 678190 h 1218140"/>
                <a:gd name="connsiteX46" fmla="*/ 55652 w 1791907"/>
                <a:gd name="connsiteY46" fmla="*/ 910600 h 1218140"/>
                <a:gd name="connsiteX47" fmla="*/ 68987 w 1791907"/>
                <a:gd name="connsiteY47" fmla="*/ 988705 h 1218140"/>
                <a:gd name="connsiteX48" fmla="*/ 97562 w 1791907"/>
                <a:gd name="connsiteY48" fmla="*/ 891550 h 1218140"/>
                <a:gd name="connsiteX49" fmla="*/ 183287 w 1791907"/>
                <a:gd name="connsiteY49" fmla="*/ 990610 h 1218140"/>
                <a:gd name="connsiteX50" fmla="*/ 175667 w 1791907"/>
                <a:gd name="connsiteY50" fmla="*/ 866785 h 1218140"/>
                <a:gd name="connsiteX51" fmla="*/ 187097 w 1791907"/>
                <a:gd name="connsiteY51" fmla="*/ 725815 h 1218140"/>
                <a:gd name="connsiteX52" fmla="*/ 248057 w 1791907"/>
                <a:gd name="connsiteY52" fmla="*/ 889645 h 1218140"/>
                <a:gd name="connsiteX53" fmla="*/ 227102 w 1791907"/>
                <a:gd name="connsiteY53" fmla="*/ 668665 h 1218140"/>
                <a:gd name="connsiteX54" fmla="*/ 278537 w 1791907"/>
                <a:gd name="connsiteY54" fmla="*/ 495310 h 1218140"/>
                <a:gd name="connsiteX55" fmla="*/ 331877 w 1791907"/>
                <a:gd name="connsiteY55" fmla="*/ 483880 h 1218140"/>
                <a:gd name="connsiteX56" fmla="*/ 419507 w 1791907"/>
                <a:gd name="connsiteY56" fmla="*/ 579130 h 1218140"/>
                <a:gd name="connsiteX0" fmla="*/ 419507 w 1791907"/>
                <a:gd name="connsiteY0" fmla="*/ 579130 h 1218001"/>
                <a:gd name="connsiteX1" fmla="*/ 482372 w 1791907"/>
                <a:gd name="connsiteY1" fmla="*/ 516265 h 1218001"/>
                <a:gd name="connsiteX2" fmla="*/ 566192 w 1791907"/>
                <a:gd name="connsiteY2" fmla="*/ 476260 h 1218001"/>
                <a:gd name="connsiteX3" fmla="*/ 629057 w 1791907"/>
                <a:gd name="connsiteY3" fmla="*/ 577225 h 1218001"/>
                <a:gd name="connsiteX4" fmla="*/ 669062 w 1791907"/>
                <a:gd name="connsiteY4" fmla="*/ 762010 h 1218001"/>
                <a:gd name="connsiteX5" fmla="*/ 672872 w 1791907"/>
                <a:gd name="connsiteY5" fmla="*/ 914410 h 1218001"/>
                <a:gd name="connsiteX6" fmla="*/ 750977 w 1791907"/>
                <a:gd name="connsiteY6" fmla="*/ 718195 h 1218001"/>
                <a:gd name="connsiteX7" fmla="*/ 777647 w 1791907"/>
                <a:gd name="connsiteY7" fmla="*/ 582940 h 1218001"/>
                <a:gd name="connsiteX8" fmla="*/ 1040537 w 1791907"/>
                <a:gd name="connsiteY8" fmla="*/ 870595 h 1218001"/>
                <a:gd name="connsiteX9" fmla="*/ 1091972 w 1791907"/>
                <a:gd name="connsiteY9" fmla="*/ 891550 h 1218001"/>
                <a:gd name="connsiteX10" fmla="*/ 992912 w 1791907"/>
                <a:gd name="connsiteY10" fmla="*/ 723910 h 1218001"/>
                <a:gd name="connsiteX11" fmla="*/ 1194842 w 1791907"/>
                <a:gd name="connsiteY11" fmla="*/ 971560 h 1218001"/>
                <a:gd name="connsiteX12" fmla="*/ 1170077 w 1791907"/>
                <a:gd name="connsiteY12" fmla="*/ 849640 h 1218001"/>
                <a:gd name="connsiteX13" fmla="*/ 1295807 w 1791907"/>
                <a:gd name="connsiteY13" fmla="*/ 958225 h 1218001"/>
                <a:gd name="connsiteX14" fmla="*/ 1341527 w 1791907"/>
                <a:gd name="connsiteY14" fmla="*/ 1122055 h 1218001"/>
                <a:gd name="connsiteX15" fmla="*/ 1364387 w 1791907"/>
                <a:gd name="connsiteY15" fmla="*/ 996325 h 1218001"/>
                <a:gd name="connsiteX16" fmla="*/ 1396242 w 1791907"/>
                <a:gd name="connsiteY16" fmla="*/ 1216108 h 1218001"/>
                <a:gd name="connsiteX17" fmla="*/ 1441273 w 1791907"/>
                <a:gd name="connsiteY17" fmla="*/ 1098331 h 1218001"/>
                <a:gd name="connsiteX18" fmla="*/ 1537035 w 1791907"/>
                <a:gd name="connsiteY18" fmla="*/ 1020559 h 1218001"/>
                <a:gd name="connsiteX19" fmla="*/ 1612723 w 1791907"/>
                <a:gd name="connsiteY19" fmla="*/ 1026628 h 1218001"/>
                <a:gd name="connsiteX20" fmla="*/ 1658267 w 1791907"/>
                <a:gd name="connsiteY20" fmla="*/ 1063688 h 1218001"/>
                <a:gd name="connsiteX21" fmla="*/ 1671424 w 1791907"/>
                <a:gd name="connsiteY21" fmla="*/ 904885 h 1218001"/>
                <a:gd name="connsiteX22" fmla="*/ 1670561 w 1791907"/>
                <a:gd name="connsiteY22" fmla="*/ 824167 h 1218001"/>
                <a:gd name="connsiteX23" fmla="*/ 1741577 w 1791907"/>
                <a:gd name="connsiteY23" fmla="*/ 889645 h 1218001"/>
                <a:gd name="connsiteX24" fmla="*/ 1701572 w 1791907"/>
                <a:gd name="connsiteY24" fmla="*/ 716290 h 1218001"/>
                <a:gd name="connsiteX25" fmla="*/ 1701572 w 1791907"/>
                <a:gd name="connsiteY25" fmla="*/ 615325 h 1218001"/>
                <a:gd name="connsiteX26" fmla="*/ 1781582 w 1791907"/>
                <a:gd name="connsiteY26" fmla="*/ 676285 h 1218001"/>
                <a:gd name="connsiteX27" fmla="*/ 1733957 w 1791907"/>
                <a:gd name="connsiteY27" fmla="*/ 546745 h 1218001"/>
                <a:gd name="connsiteX28" fmla="*/ 1667282 w 1791907"/>
                <a:gd name="connsiteY28" fmla="*/ 396250 h 1218001"/>
                <a:gd name="connsiteX29" fmla="*/ 1497737 w 1791907"/>
                <a:gd name="connsiteY29" fmla="*/ 219085 h 1218001"/>
                <a:gd name="connsiteX30" fmla="*/ 1364387 w 1791907"/>
                <a:gd name="connsiteY30" fmla="*/ 129550 h 1218001"/>
                <a:gd name="connsiteX31" fmla="*/ 1486307 w 1791907"/>
                <a:gd name="connsiteY31" fmla="*/ 104785 h 1218001"/>
                <a:gd name="connsiteX32" fmla="*/ 1572032 w 1791907"/>
                <a:gd name="connsiteY32" fmla="*/ 70495 h 1218001"/>
                <a:gd name="connsiteX33" fmla="*/ 1339622 w 1791907"/>
                <a:gd name="connsiteY33" fmla="*/ 62875 h 1218001"/>
                <a:gd name="connsiteX34" fmla="*/ 1128167 w 1791907"/>
                <a:gd name="connsiteY34" fmla="*/ 17155 h 1218001"/>
                <a:gd name="connsiteX35" fmla="*/ 918617 w 1791907"/>
                <a:gd name="connsiteY35" fmla="*/ 10 h 1218001"/>
                <a:gd name="connsiteX36" fmla="*/ 650012 w 1791907"/>
                <a:gd name="connsiteY36" fmla="*/ 19060 h 1218001"/>
                <a:gd name="connsiteX37" fmla="*/ 480467 w 1791907"/>
                <a:gd name="connsiteY37" fmla="*/ 55255 h 1218001"/>
                <a:gd name="connsiteX38" fmla="*/ 352832 w 1791907"/>
                <a:gd name="connsiteY38" fmla="*/ 144790 h 1218001"/>
                <a:gd name="connsiteX39" fmla="*/ 301397 w 1791907"/>
                <a:gd name="connsiteY39" fmla="*/ 215275 h 1218001"/>
                <a:gd name="connsiteX40" fmla="*/ 227102 w 1791907"/>
                <a:gd name="connsiteY40" fmla="*/ 278140 h 1218001"/>
                <a:gd name="connsiteX41" fmla="*/ 160427 w 1791907"/>
                <a:gd name="connsiteY41" fmla="*/ 331480 h 1218001"/>
                <a:gd name="connsiteX42" fmla="*/ 82322 w 1791907"/>
                <a:gd name="connsiteY42" fmla="*/ 485785 h 1218001"/>
                <a:gd name="connsiteX43" fmla="*/ 17552 w 1791907"/>
                <a:gd name="connsiteY43" fmla="*/ 674380 h 1218001"/>
                <a:gd name="connsiteX44" fmla="*/ 2312 w 1791907"/>
                <a:gd name="connsiteY44" fmla="*/ 735340 h 1218001"/>
                <a:gd name="connsiteX45" fmla="*/ 57557 w 1791907"/>
                <a:gd name="connsiteY45" fmla="*/ 678190 h 1218001"/>
                <a:gd name="connsiteX46" fmla="*/ 55652 w 1791907"/>
                <a:gd name="connsiteY46" fmla="*/ 910600 h 1218001"/>
                <a:gd name="connsiteX47" fmla="*/ 68987 w 1791907"/>
                <a:gd name="connsiteY47" fmla="*/ 988705 h 1218001"/>
                <a:gd name="connsiteX48" fmla="*/ 97562 w 1791907"/>
                <a:gd name="connsiteY48" fmla="*/ 891550 h 1218001"/>
                <a:gd name="connsiteX49" fmla="*/ 183287 w 1791907"/>
                <a:gd name="connsiteY49" fmla="*/ 990610 h 1218001"/>
                <a:gd name="connsiteX50" fmla="*/ 175667 w 1791907"/>
                <a:gd name="connsiteY50" fmla="*/ 866785 h 1218001"/>
                <a:gd name="connsiteX51" fmla="*/ 187097 w 1791907"/>
                <a:gd name="connsiteY51" fmla="*/ 725815 h 1218001"/>
                <a:gd name="connsiteX52" fmla="*/ 248057 w 1791907"/>
                <a:gd name="connsiteY52" fmla="*/ 889645 h 1218001"/>
                <a:gd name="connsiteX53" fmla="*/ 227102 w 1791907"/>
                <a:gd name="connsiteY53" fmla="*/ 668665 h 1218001"/>
                <a:gd name="connsiteX54" fmla="*/ 278537 w 1791907"/>
                <a:gd name="connsiteY54" fmla="*/ 495310 h 1218001"/>
                <a:gd name="connsiteX55" fmla="*/ 331877 w 1791907"/>
                <a:gd name="connsiteY55" fmla="*/ 483880 h 1218001"/>
                <a:gd name="connsiteX56" fmla="*/ 419507 w 1791907"/>
                <a:gd name="connsiteY56" fmla="*/ 579130 h 1218001"/>
                <a:gd name="connsiteX0" fmla="*/ 419507 w 1791907"/>
                <a:gd name="connsiteY0" fmla="*/ 579130 h 1217972"/>
                <a:gd name="connsiteX1" fmla="*/ 482372 w 1791907"/>
                <a:gd name="connsiteY1" fmla="*/ 516265 h 1217972"/>
                <a:gd name="connsiteX2" fmla="*/ 566192 w 1791907"/>
                <a:gd name="connsiteY2" fmla="*/ 476260 h 1217972"/>
                <a:gd name="connsiteX3" fmla="*/ 629057 w 1791907"/>
                <a:gd name="connsiteY3" fmla="*/ 577225 h 1217972"/>
                <a:gd name="connsiteX4" fmla="*/ 669062 w 1791907"/>
                <a:gd name="connsiteY4" fmla="*/ 762010 h 1217972"/>
                <a:gd name="connsiteX5" fmla="*/ 672872 w 1791907"/>
                <a:gd name="connsiteY5" fmla="*/ 914410 h 1217972"/>
                <a:gd name="connsiteX6" fmla="*/ 750977 w 1791907"/>
                <a:gd name="connsiteY6" fmla="*/ 718195 h 1217972"/>
                <a:gd name="connsiteX7" fmla="*/ 777647 w 1791907"/>
                <a:gd name="connsiteY7" fmla="*/ 582940 h 1217972"/>
                <a:gd name="connsiteX8" fmla="*/ 1040537 w 1791907"/>
                <a:gd name="connsiteY8" fmla="*/ 870595 h 1217972"/>
                <a:gd name="connsiteX9" fmla="*/ 1091972 w 1791907"/>
                <a:gd name="connsiteY9" fmla="*/ 891550 h 1217972"/>
                <a:gd name="connsiteX10" fmla="*/ 992912 w 1791907"/>
                <a:gd name="connsiteY10" fmla="*/ 723910 h 1217972"/>
                <a:gd name="connsiteX11" fmla="*/ 1194842 w 1791907"/>
                <a:gd name="connsiteY11" fmla="*/ 971560 h 1217972"/>
                <a:gd name="connsiteX12" fmla="*/ 1170077 w 1791907"/>
                <a:gd name="connsiteY12" fmla="*/ 849640 h 1217972"/>
                <a:gd name="connsiteX13" fmla="*/ 1295807 w 1791907"/>
                <a:gd name="connsiteY13" fmla="*/ 958225 h 1217972"/>
                <a:gd name="connsiteX14" fmla="*/ 1341527 w 1791907"/>
                <a:gd name="connsiteY14" fmla="*/ 1122055 h 1217972"/>
                <a:gd name="connsiteX15" fmla="*/ 1364387 w 1791907"/>
                <a:gd name="connsiteY15" fmla="*/ 996325 h 1217972"/>
                <a:gd name="connsiteX16" fmla="*/ 1396242 w 1791907"/>
                <a:gd name="connsiteY16" fmla="*/ 1216108 h 1217972"/>
                <a:gd name="connsiteX17" fmla="*/ 1441273 w 1791907"/>
                <a:gd name="connsiteY17" fmla="*/ 1098331 h 1217972"/>
                <a:gd name="connsiteX18" fmla="*/ 1542572 w 1791907"/>
                <a:gd name="connsiteY18" fmla="*/ 1031635 h 1217972"/>
                <a:gd name="connsiteX19" fmla="*/ 1612723 w 1791907"/>
                <a:gd name="connsiteY19" fmla="*/ 1026628 h 1217972"/>
                <a:gd name="connsiteX20" fmla="*/ 1658267 w 1791907"/>
                <a:gd name="connsiteY20" fmla="*/ 1063688 h 1217972"/>
                <a:gd name="connsiteX21" fmla="*/ 1671424 w 1791907"/>
                <a:gd name="connsiteY21" fmla="*/ 904885 h 1217972"/>
                <a:gd name="connsiteX22" fmla="*/ 1670561 w 1791907"/>
                <a:gd name="connsiteY22" fmla="*/ 824167 h 1217972"/>
                <a:gd name="connsiteX23" fmla="*/ 1741577 w 1791907"/>
                <a:gd name="connsiteY23" fmla="*/ 889645 h 1217972"/>
                <a:gd name="connsiteX24" fmla="*/ 1701572 w 1791907"/>
                <a:gd name="connsiteY24" fmla="*/ 716290 h 1217972"/>
                <a:gd name="connsiteX25" fmla="*/ 1701572 w 1791907"/>
                <a:gd name="connsiteY25" fmla="*/ 615325 h 1217972"/>
                <a:gd name="connsiteX26" fmla="*/ 1781582 w 1791907"/>
                <a:gd name="connsiteY26" fmla="*/ 676285 h 1217972"/>
                <a:gd name="connsiteX27" fmla="*/ 1733957 w 1791907"/>
                <a:gd name="connsiteY27" fmla="*/ 546745 h 1217972"/>
                <a:gd name="connsiteX28" fmla="*/ 1667282 w 1791907"/>
                <a:gd name="connsiteY28" fmla="*/ 396250 h 1217972"/>
                <a:gd name="connsiteX29" fmla="*/ 1497737 w 1791907"/>
                <a:gd name="connsiteY29" fmla="*/ 219085 h 1217972"/>
                <a:gd name="connsiteX30" fmla="*/ 1364387 w 1791907"/>
                <a:gd name="connsiteY30" fmla="*/ 129550 h 1217972"/>
                <a:gd name="connsiteX31" fmla="*/ 1486307 w 1791907"/>
                <a:gd name="connsiteY31" fmla="*/ 104785 h 1217972"/>
                <a:gd name="connsiteX32" fmla="*/ 1572032 w 1791907"/>
                <a:gd name="connsiteY32" fmla="*/ 70495 h 1217972"/>
                <a:gd name="connsiteX33" fmla="*/ 1339622 w 1791907"/>
                <a:gd name="connsiteY33" fmla="*/ 62875 h 1217972"/>
                <a:gd name="connsiteX34" fmla="*/ 1128167 w 1791907"/>
                <a:gd name="connsiteY34" fmla="*/ 17155 h 1217972"/>
                <a:gd name="connsiteX35" fmla="*/ 918617 w 1791907"/>
                <a:gd name="connsiteY35" fmla="*/ 10 h 1217972"/>
                <a:gd name="connsiteX36" fmla="*/ 650012 w 1791907"/>
                <a:gd name="connsiteY36" fmla="*/ 19060 h 1217972"/>
                <a:gd name="connsiteX37" fmla="*/ 480467 w 1791907"/>
                <a:gd name="connsiteY37" fmla="*/ 55255 h 1217972"/>
                <a:gd name="connsiteX38" fmla="*/ 352832 w 1791907"/>
                <a:gd name="connsiteY38" fmla="*/ 144790 h 1217972"/>
                <a:gd name="connsiteX39" fmla="*/ 301397 w 1791907"/>
                <a:gd name="connsiteY39" fmla="*/ 215275 h 1217972"/>
                <a:gd name="connsiteX40" fmla="*/ 227102 w 1791907"/>
                <a:gd name="connsiteY40" fmla="*/ 278140 h 1217972"/>
                <a:gd name="connsiteX41" fmla="*/ 160427 w 1791907"/>
                <a:gd name="connsiteY41" fmla="*/ 331480 h 1217972"/>
                <a:gd name="connsiteX42" fmla="*/ 82322 w 1791907"/>
                <a:gd name="connsiteY42" fmla="*/ 485785 h 1217972"/>
                <a:gd name="connsiteX43" fmla="*/ 17552 w 1791907"/>
                <a:gd name="connsiteY43" fmla="*/ 674380 h 1217972"/>
                <a:gd name="connsiteX44" fmla="*/ 2312 w 1791907"/>
                <a:gd name="connsiteY44" fmla="*/ 735340 h 1217972"/>
                <a:gd name="connsiteX45" fmla="*/ 57557 w 1791907"/>
                <a:gd name="connsiteY45" fmla="*/ 678190 h 1217972"/>
                <a:gd name="connsiteX46" fmla="*/ 55652 w 1791907"/>
                <a:gd name="connsiteY46" fmla="*/ 910600 h 1217972"/>
                <a:gd name="connsiteX47" fmla="*/ 68987 w 1791907"/>
                <a:gd name="connsiteY47" fmla="*/ 988705 h 1217972"/>
                <a:gd name="connsiteX48" fmla="*/ 97562 w 1791907"/>
                <a:gd name="connsiteY48" fmla="*/ 891550 h 1217972"/>
                <a:gd name="connsiteX49" fmla="*/ 183287 w 1791907"/>
                <a:gd name="connsiteY49" fmla="*/ 990610 h 1217972"/>
                <a:gd name="connsiteX50" fmla="*/ 175667 w 1791907"/>
                <a:gd name="connsiteY50" fmla="*/ 866785 h 1217972"/>
                <a:gd name="connsiteX51" fmla="*/ 187097 w 1791907"/>
                <a:gd name="connsiteY51" fmla="*/ 725815 h 1217972"/>
                <a:gd name="connsiteX52" fmla="*/ 248057 w 1791907"/>
                <a:gd name="connsiteY52" fmla="*/ 889645 h 1217972"/>
                <a:gd name="connsiteX53" fmla="*/ 227102 w 1791907"/>
                <a:gd name="connsiteY53" fmla="*/ 668665 h 1217972"/>
                <a:gd name="connsiteX54" fmla="*/ 278537 w 1791907"/>
                <a:gd name="connsiteY54" fmla="*/ 495310 h 1217972"/>
                <a:gd name="connsiteX55" fmla="*/ 331877 w 1791907"/>
                <a:gd name="connsiteY55" fmla="*/ 483880 h 1217972"/>
                <a:gd name="connsiteX56" fmla="*/ 419507 w 1791907"/>
                <a:gd name="connsiteY56" fmla="*/ 579130 h 1217972"/>
                <a:gd name="connsiteX0" fmla="*/ 419507 w 1791907"/>
                <a:gd name="connsiteY0" fmla="*/ 579130 h 1217972"/>
                <a:gd name="connsiteX1" fmla="*/ 482372 w 1791907"/>
                <a:gd name="connsiteY1" fmla="*/ 516265 h 1217972"/>
                <a:gd name="connsiteX2" fmla="*/ 566192 w 1791907"/>
                <a:gd name="connsiteY2" fmla="*/ 476260 h 1217972"/>
                <a:gd name="connsiteX3" fmla="*/ 629057 w 1791907"/>
                <a:gd name="connsiteY3" fmla="*/ 577225 h 1217972"/>
                <a:gd name="connsiteX4" fmla="*/ 669062 w 1791907"/>
                <a:gd name="connsiteY4" fmla="*/ 762010 h 1217972"/>
                <a:gd name="connsiteX5" fmla="*/ 672872 w 1791907"/>
                <a:gd name="connsiteY5" fmla="*/ 914410 h 1217972"/>
                <a:gd name="connsiteX6" fmla="*/ 750977 w 1791907"/>
                <a:gd name="connsiteY6" fmla="*/ 718195 h 1217972"/>
                <a:gd name="connsiteX7" fmla="*/ 777647 w 1791907"/>
                <a:gd name="connsiteY7" fmla="*/ 582940 h 1217972"/>
                <a:gd name="connsiteX8" fmla="*/ 1040537 w 1791907"/>
                <a:gd name="connsiteY8" fmla="*/ 870595 h 1217972"/>
                <a:gd name="connsiteX9" fmla="*/ 1091972 w 1791907"/>
                <a:gd name="connsiteY9" fmla="*/ 891550 h 1217972"/>
                <a:gd name="connsiteX10" fmla="*/ 992912 w 1791907"/>
                <a:gd name="connsiteY10" fmla="*/ 723910 h 1217972"/>
                <a:gd name="connsiteX11" fmla="*/ 1194842 w 1791907"/>
                <a:gd name="connsiteY11" fmla="*/ 971560 h 1217972"/>
                <a:gd name="connsiteX12" fmla="*/ 1170077 w 1791907"/>
                <a:gd name="connsiteY12" fmla="*/ 849640 h 1217972"/>
                <a:gd name="connsiteX13" fmla="*/ 1295807 w 1791907"/>
                <a:gd name="connsiteY13" fmla="*/ 958225 h 1217972"/>
                <a:gd name="connsiteX14" fmla="*/ 1341527 w 1791907"/>
                <a:gd name="connsiteY14" fmla="*/ 1122055 h 1217972"/>
                <a:gd name="connsiteX15" fmla="*/ 1364387 w 1791907"/>
                <a:gd name="connsiteY15" fmla="*/ 996325 h 1217972"/>
                <a:gd name="connsiteX16" fmla="*/ 1396242 w 1791907"/>
                <a:gd name="connsiteY16" fmla="*/ 1216108 h 1217972"/>
                <a:gd name="connsiteX17" fmla="*/ 1457887 w 1791907"/>
                <a:gd name="connsiteY17" fmla="*/ 1098331 h 1217972"/>
                <a:gd name="connsiteX18" fmla="*/ 1542572 w 1791907"/>
                <a:gd name="connsiteY18" fmla="*/ 1031635 h 1217972"/>
                <a:gd name="connsiteX19" fmla="*/ 1612723 w 1791907"/>
                <a:gd name="connsiteY19" fmla="*/ 1026628 h 1217972"/>
                <a:gd name="connsiteX20" fmla="*/ 1658267 w 1791907"/>
                <a:gd name="connsiteY20" fmla="*/ 1063688 h 1217972"/>
                <a:gd name="connsiteX21" fmla="*/ 1671424 w 1791907"/>
                <a:gd name="connsiteY21" fmla="*/ 904885 h 1217972"/>
                <a:gd name="connsiteX22" fmla="*/ 1670561 w 1791907"/>
                <a:gd name="connsiteY22" fmla="*/ 824167 h 1217972"/>
                <a:gd name="connsiteX23" fmla="*/ 1741577 w 1791907"/>
                <a:gd name="connsiteY23" fmla="*/ 889645 h 1217972"/>
                <a:gd name="connsiteX24" fmla="*/ 1701572 w 1791907"/>
                <a:gd name="connsiteY24" fmla="*/ 716290 h 1217972"/>
                <a:gd name="connsiteX25" fmla="*/ 1701572 w 1791907"/>
                <a:gd name="connsiteY25" fmla="*/ 615325 h 1217972"/>
                <a:gd name="connsiteX26" fmla="*/ 1781582 w 1791907"/>
                <a:gd name="connsiteY26" fmla="*/ 676285 h 1217972"/>
                <a:gd name="connsiteX27" fmla="*/ 1733957 w 1791907"/>
                <a:gd name="connsiteY27" fmla="*/ 546745 h 1217972"/>
                <a:gd name="connsiteX28" fmla="*/ 1667282 w 1791907"/>
                <a:gd name="connsiteY28" fmla="*/ 396250 h 1217972"/>
                <a:gd name="connsiteX29" fmla="*/ 1497737 w 1791907"/>
                <a:gd name="connsiteY29" fmla="*/ 219085 h 1217972"/>
                <a:gd name="connsiteX30" fmla="*/ 1364387 w 1791907"/>
                <a:gd name="connsiteY30" fmla="*/ 129550 h 1217972"/>
                <a:gd name="connsiteX31" fmla="*/ 1486307 w 1791907"/>
                <a:gd name="connsiteY31" fmla="*/ 104785 h 1217972"/>
                <a:gd name="connsiteX32" fmla="*/ 1572032 w 1791907"/>
                <a:gd name="connsiteY32" fmla="*/ 70495 h 1217972"/>
                <a:gd name="connsiteX33" fmla="*/ 1339622 w 1791907"/>
                <a:gd name="connsiteY33" fmla="*/ 62875 h 1217972"/>
                <a:gd name="connsiteX34" fmla="*/ 1128167 w 1791907"/>
                <a:gd name="connsiteY34" fmla="*/ 17155 h 1217972"/>
                <a:gd name="connsiteX35" fmla="*/ 918617 w 1791907"/>
                <a:gd name="connsiteY35" fmla="*/ 10 h 1217972"/>
                <a:gd name="connsiteX36" fmla="*/ 650012 w 1791907"/>
                <a:gd name="connsiteY36" fmla="*/ 19060 h 1217972"/>
                <a:gd name="connsiteX37" fmla="*/ 480467 w 1791907"/>
                <a:gd name="connsiteY37" fmla="*/ 55255 h 1217972"/>
                <a:gd name="connsiteX38" fmla="*/ 352832 w 1791907"/>
                <a:gd name="connsiteY38" fmla="*/ 144790 h 1217972"/>
                <a:gd name="connsiteX39" fmla="*/ 301397 w 1791907"/>
                <a:gd name="connsiteY39" fmla="*/ 215275 h 1217972"/>
                <a:gd name="connsiteX40" fmla="*/ 227102 w 1791907"/>
                <a:gd name="connsiteY40" fmla="*/ 278140 h 1217972"/>
                <a:gd name="connsiteX41" fmla="*/ 160427 w 1791907"/>
                <a:gd name="connsiteY41" fmla="*/ 331480 h 1217972"/>
                <a:gd name="connsiteX42" fmla="*/ 82322 w 1791907"/>
                <a:gd name="connsiteY42" fmla="*/ 485785 h 1217972"/>
                <a:gd name="connsiteX43" fmla="*/ 17552 w 1791907"/>
                <a:gd name="connsiteY43" fmla="*/ 674380 h 1217972"/>
                <a:gd name="connsiteX44" fmla="*/ 2312 w 1791907"/>
                <a:gd name="connsiteY44" fmla="*/ 735340 h 1217972"/>
                <a:gd name="connsiteX45" fmla="*/ 57557 w 1791907"/>
                <a:gd name="connsiteY45" fmla="*/ 678190 h 1217972"/>
                <a:gd name="connsiteX46" fmla="*/ 55652 w 1791907"/>
                <a:gd name="connsiteY46" fmla="*/ 910600 h 1217972"/>
                <a:gd name="connsiteX47" fmla="*/ 68987 w 1791907"/>
                <a:gd name="connsiteY47" fmla="*/ 988705 h 1217972"/>
                <a:gd name="connsiteX48" fmla="*/ 97562 w 1791907"/>
                <a:gd name="connsiteY48" fmla="*/ 891550 h 1217972"/>
                <a:gd name="connsiteX49" fmla="*/ 183287 w 1791907"/>
                <a:gd name="connsiteY49" fmla="*/ 990610 h 1217972"/>
                <a:gd name="connsiteX50" fmla="*/ 175667 w 1791907"/>
                <a:gd name="connsiteY50" fmla="*/ 866785 h 1217972"/>
                <a:gd name="connsiteX51" fmla="*/ 187097 w 1791907"/>
                <a:gd name="connsiteY51" fmla="*/ 725815 h 1217972"/>
                <a:gd name="connsiteX52" fmla="*/ 248057 w 1791907"/>
                <a:gd name="connsiteY52" fmla="*/ 889645 h 1217972"/>
                <a:gd name="connsiteX53" fmla="*/ 227102 w 1791907"/>
                <a:gd name="connsiteY53" fmla="*/ 668665 h 1217972"/>
                <a:gd name="connsiteX54" fmla="*/ 278537 w 1791907"/>
                <a:gd name="connsiteY54" fmla="*/ 495310 h 1217972"/>
                <a:gd name="connsiteX55" fmla="*/ 331877 w 1791907"/>
                <a:gd name="connsiteY55" fmla="*/ 483880 h 1217972"/>
                <a:gd name="connsiteX56" fmla="*/ 419507 w 1791907"/>
                <a:gd name="connsiteY56" fmla="*/ 579130 h 1217972"/>
                <a:gd name="connsiteX0" fmla="*/ 419507 w 1791907"/>
                <a:gd name="connsiteY0" fmla="*/ 579130 h 1217972"/>
                <a:gd name="connsiteX1" fmla="*/ 482372 w 1791907"/>
                <a:gd name="connsiteY1" fmla="*/ 516265 h 1217972"/>
                <a:gd name="connsiteX2" fmla="*/ 566192 w 1791907"/>
                <a:gd name="connsiteY2" fmla="*/ 476260 h 1217972"/>
                <a:gd name="connsiteX3" fmla="*/ 629057 w 1791907"/>
                <a:gd name="connsiteY3" fmla="*/ 577225 h 1217972"/>
                <a:gd name="connsiteX4" fmla="*/ 669062 w 1791907"/>
                <a:gd name="connsiteY4" fmla="*/ 762010 h 1217972"/>
                <a:gd name="connsiteX5" fmla="*/ 672872 w 1791907"/>
                <a:gd name="connsiteY5" fmla="*/ 914410 h 1217972"/>
                <a:gd name="connsiteX6" fmla="*/ 750977 w 1791907"/>
                <a:gd name="connsiteY6" fmla="*/ 718195 h 1217972"/>
                <a:gd name="connsiteX7" fmla="*/ 777647 w 1791907"/>
                <a:gd name="connsiteY7" fmla="*/ 582940 h 1217972"/>
                <a:gd name="connsiteX8" fmla="*/ 1040537 w 1791907"/>
                <a:gd name="connsiteY8" fmla="*/ 870595 h 1217972"/>
                <a:gd name="connsiteX9" fmla="*/ 1091972 w 1791907"/>
                <a:gd name="connsiteY9" fmla="*/ 891550 h 1217972"/>
                <a:gd name="connsiteX10" fmla="*/ 992912 w 1791907"/>
                <a:gd name="connsiteY10" fmla="*/ 723910 h 1217972"/>
                <a:gd name="connsiteX11" fmla="*/ 1194842 w 1791907"/>
                <a:gd name="connsiteY11" fmla="*/ 971560 h 1217972"/>
                <a:gd name="connsiteX12" fmla="*/ 1170077 w 1791907"/>
                <a:gd name="connsiteY12" fmla="*/ 849640 h 1217972"/>
                <a:gd name="connsiteX13" fmla="*/ 1295807 w 1791907"/>
                <a:gd name="connsiteY13" fmla="*/ 958225 h 1217972"/>
                <a:gd name="connsiteX14" fmla="*/ 1341527 w 1791907"/>
                <a:gd name="connsiteY14" fmla="*/ 1122055 h 1217972"/>
                <a:gd name="connsiteX15" fmla="*/ 1364387 w 1791907"/>
                <a:gd name="connsiteY15" fmla="*/ 996325 h 1217972"/>
                <a:gd name="connsiteX16" fmla="*/ 1396242 w 1791907"/>
                <a:gd name="connsiteY16" fmla="*/ 1216108 h 1217972"/>
                <a:gd name="connsiteX17" fmla="*/ 1457887 w 1791907"/>
                <a:gd name="connsiteY17" fmla="*/ 1098331 h 1217972"/>
                <a:gd name="connsiteX18" fmla="*/ 1542572 w 1791907"/>
                <a:gd name="connsiteY18" fmla="*/ 1031635 h 1217972"/>
                <a:gd name="connsiteX19" fmla="*/ 1612723 w 1791907"/>
                <a:gd name="connsiteY19" fmla="*/ 1026628 h 1217972"/>
                <a:gd name="connsiteX20" fmla="*/ 1663804 w 1791907"/>
                <a:gd name="connsiteY20" fmla="*/ 1091377 h 1217972"/>
                <a:gd name="connsiteX21" fmla="*/ 1671424 w 1791907"/>
                <a:gd name="connsiteY21" fmla="*/ 904885 h 1217972"/>
                <a:gd name="connsiteX22" fmla="*/ 1670561 w 1791907"/>
                <a:gd name="connsiteY22" fmla="*/ 824167 h 1217972"/>
                <a:gd name="connsiteX23" fmla="*/ 1741577 w 1791907"/>
                <a:gd name="connsiteY23" fmla="*/ 889645 h 1217972"/>
                <a:gd name="connsiteX24" fmla="*/ 1701572 w 1791907"/>
                <a:gd name="connsiteY24" fmla="*/ 716290 h 1217972"/>
                <a:gd name="connsiteX25" fmla="*/ 1701572 w 1791907"/>
                <a:gd name="connsiteY25" fmla="*/ 615325 h 1217972"/>
                <a:gd name="connsiteX26" fmla="*/ 1781582 w 1791907"/>
                <a:gd name="connsiteY26" fmla="*/ 676285 h 1217972"/>
                <a:gd name="connsiteX27" fmla="*/ 1733957 w 1791907"/>
                <a:gd name="connsiteY27" fmla="*/ 546745 h 1217972"/>
                <a:gd name="connsiteX28" fmla="*/ 1667282 w 1791907"/>
                <a:gd name="connsiteY28" fmla="*/ 396250 h 1217972"/>
                <a:gd name="connsiteX29" fmla="*/ 1497737 w 1791907"/>
                <a:gd name="connsiteY29" fmla="*/ 219085 h 1217972"/>
                <a:gd name="connsiteX30" fmla="*/ 1364387 w 1791907"/>
                <a:gd name="connsiteY30" fmla="*/ 129550 h 1217972"/>
                <a:gd name="connsiteX31" fmla="*/ 1486307 w 1791907"/>
                <a:gd name="connsiteY31" fmla="*/ 104785 h 1217972"/>
                <a:gd name="connsiteX32" fmla="*/ 1572032 w 1791907"/>
                <a:gd name="connsiteY32" fmla="*/ 70495 h 1217972"/>
                <a:gd name="connsiteX33" fmla="*/ 1339622 w 1791907"/>
                <a:gd name="connsiteY33" fmla="*/ 62875 h 1217972"/>
                <a:gd name="connsiteX34" fmla="*/ 1128167 w 1791907"/>
                <a:gd name="connsiteY34" fmla="*/ 17155 h 1217972"/>
                <a:gd name="connsiteX35" fmla="*/ 918617 w 1791907"/>
                <a:gd name="connsiteY35" fmla="*/ 10 h 1217972"/>
                <a:gd name="connsiteX36" fmla="*/ 650012 w 1791907"/>
                <a:gd name="connsiteY36" fmla="*/ 19060 h 1217972"/>
                <a:gd name="connsiteX37" fmla="*/ 480467 w 1791907"/>
                <a:gd name="connsiteY37" fmla="*/ 55255 h 1217972"/>
                <a:gd name="connsiteX38" fmla="*/ 352832 w 1791907"/>
                <a:gd name="connsiteY38" fmla="*/ 144790 h 1217972"/>
                <a:gd name="connsiteX39" fmla="*/ 301397 w 1791907"/>
                <a:gd name="connsiteY39" fmla="*/ 215275 h 1217972"/>
                <a:gd name="connsiteX40" fmla="*/ 227102 w 1791907"/>
                <a:gd name="connsiteY40" fmla="*/ 278140 h 1217972"/>
                <a:gd name="connsiteX41" fmla="*/ 160427 w 1791907"/>
                <a:gd name="connsiteY41" fmla="*/ 331480 h 1217972"/>
                <a:gd name="connsiteX42" fmla="*/ 82322 w 1791907"/>
                <a:gd name="connsiteY42" fmla="*/ 485785 h 1217972"/>
                <a:gd name="connsiteX43" fmla="*/ 17552 w 1791907"/>
                <a:gd name="connsiteY43" fmla="*/ 674380 h 1217972"/>
                <a:gd name="connsiteX44" fmla="*/ 2312 w 1791907"/>
                <a:gd name="connsiteY44" fmla="*/ 735340 h 1217972"/>
                <a:gd name="connsiteX45" fmla="*/ 57557 w 1791907"/>
                <a:gd name="connsiteY45" fmla="*/ 678190 h 1217972"/>
                <a:gd name="connsiteX46" fmla="*/ 55652 w 1791907"/>
                <a:gd name="connsiteY46" fmla="*/ 910600 h 1217972"/>
                <a:gd name="connsiteX47" fmla="*/ 68987 w 1791907"/>
                <a:gd name="connsiteY47" fmla="*/ 988705 h 1217972"/>
                <a:gd name="connsiteX48" fmla="*/ 97562 w 1791907"/>
                <a:gd name="connsiteY48" fmla="*/ 891550 h 1217972"/>
                <a:gd name="connsiteX49" fmla="*/ 183287 w 1791907"/>
                <a:gd name="connsiteY49" fmla="*/ 990610 h 1217972"/>
                <a:gd name="connsiteX50" fmla="*/ 175667 w 1791907"/>
                <a:gd name="connsiteY50" fmla="*/ 866785 h 1217972"/>
                <a:gd name="connsiteX51" fmla="*/ 187097 w 1791907"/>
                <a:gd name="connsiteY51" fmla="*/ 725815 h 1217972"/>
                <a:gd name="connsiteX52" fmla="*/ 248057 w 1791907"/>
                <a:gd name="connsiteY52" fmla="*/ 889645 h 1217972"/>
                <a:gd name="connsiteX53" fmla="*/ 227102 w 1791907"/>
                <a:gd name="connsiteY53" fmla="*/ 668665 h 1217972"/>
                <a:gd name="connsiteX54" fmla="*/ 278537 w 1791907"/>
                <a:gd name="connsiteY54" fmla="*/ 495310 h 1217972"/>
                <a:gd name="connsiteX55" fmla="*/ 331877 w 1791907"/>
                <a:gd name="connsiteY55" fmla="*/ 483880 h 1217972"/>
                <a:gd name="connsiteX56" fmla="*/ 419507 w 1791907"/>
                <a:gd name="connsiteY56" fmla="*/ 579130 h 1217972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12723 w 1791907"/>
                <a:gd name="connsiteY19" fmla="*/ 102662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12723 w 1791907"/>
                <a:gd name="connsiteY19" fmla="*/ 102662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9683 w 1791907"/>
                <a:gd name="connsiteY19" fmla="*/ 1023635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507635 w 1791907"/>
                <a:gd name="connsiteY0" fmla="*/ 585116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72685 w 1791907"/>
                <a:gd name="connsiteY53" fmla="*/ 668665 h 1217958"/>
                <a:gd name="connsiteX54" fmla="*/ 278537 w 1791907"/>
                <a:gd name="connsiteY54" fmla="*/ 495310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72685 w 1791907"/>
                <a:gd name="connsiteY53" fmla="*/ 668665 h 1217958"/>
                <a:gd name="connsiteX54" fmla="*/ 302847 w 1791907"/>
                <a:gd name="connsiteY54" fmla="*/ 507283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02847 w 1791907"/>
                <a:gd name="connsiteY54" fmla="*/ 507283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02847 w 1791907"/>
                <a:gd name="connsiteY54" fmla="*/ 507283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02847 w 1791907"/>
                <a:gd name="connsiteY54" fmla="*/ 507283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33236 w 1791907"/>
                <a:gd name="connsiteY54" fmla="*/ 528236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20892 w 1791907"/>
                <a:gd name="connsiteY2" fmla="*/ 479252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20892 w 1791907"/>
                <a:gd name="connsiteY2" fmla="*/ 479252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20892 w 1791907"/>
                <a:gd name="connsiteY2" fmla="*/ 479252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48657 w 1791907"/>
                <a:gd name="connsiteY53" fmla="*/ 620772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20892 w 1791907"/>
                <a:gd name="connsiteY2" fmla="*/ 479252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55505 w 1791907"/>
                <a:gd name="connsiteY9" fmla="*/ 930461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55505 w 1791907"/>
                <a:gd name="connsiteY9" fmla="*/ 930461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59876 w 1791907"/>
                <a:gd name="connsiteY32" fmla="*/ 103420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55505 w 1791907"/>
                <a:gd name="connsiteY9" fmla="*/ 930461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31606 w 1791907"/>
                <a:gd name="connsiteY31" fmla="*/ 128731 h 1217958"/>
                <a:gd name="connsiteX32" fmla="*/ 1559876 w 1791907"/>
                <a:gd name="connsiteY32" fmla="*/ 103420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55505 w 1791907"/>
                <a:gd name="connsiteY9" fmla="*/ 930461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31606 w 1791907"/>
                <a:gd name="connsiteY31" fmla="*/ 128731 h 1217958"/>
                <a:gd name="connsiteX32" fmla="*/ 1532527 w 1791907"/>
                <a:gd name="connsiteY32" fmla="*/ 142332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9156 h 1221998"/>
                <a:gd name="connsiteX1" fmla="*/ 543149 w 1791907"/>
                <a:gd name="connsiteY1" fmla="*/ 517312 h 1221998"/>
                <a:gd name="connsiteX2" fmla="*/ 611776 w 1791907"/>
                <a:gd name="connsiteY2" fmla="*/ 495265 h 1221998"/>
                <a:gd name="connsiteX3" fmla="*/ 629057 w 1791907"/>
                <a:gd name="connsiteY3" fmla="*/ 581265 h 1221998"/>
                <a:gd name="connsiteX4" fmla="*/ 669062 w 1791907"/>
                <a:gd name="connsiteY4" fmla="*/ 766050 h 1221998"/>
                <a:gd name="connsiteX5" fmla="*/ 754921 w 1791907"/>
                <a:gd name="connsiteY5" fmla="*/ 921443 h 1221998"/>
                <a:gd name="connsiteX6" fmla="*/ 750977 w 1791907"/>
                <a:gd name="connsiteY6" fmla="*/ 722235 h 1221998"/>
                <a:gd name="connsiteX7" fmla="*/ 777647 w 1791907"/>
                <a:gd name="connsiteY7" fmla="*/ 586980 h 1221998"/>
                <a:gd name="connsiteX8" fmla="*/ 925060 w 1791907"/>
                <a:gd name="connsiteY8" fmla="*/ 715992 h 1221998"/>
                <a:gd name="connsiteX9" fmla="*/ 1055505 w 1791907"/>
                <a:gd name="connsiteY9" fmla="*/ 934501 h 1221998"/>
                <a:gd name="connsiteX10" fmla="*/ 992912 w 1791907"/>
                <a:gd name="connsiteY10" fmla="*/ 727950 h 1221998"/>
                <a:gd name="connsiteX11" fmla="*/ 1194842 w 1791907"/>
                <a:gd name="connsiteY11" fmla="*/ 975600 h 1221998"/>
                <a:gd name="connsiteX12" fmla="*/ 1170077 w 1791907"/>
                <a:gd name="connsiteY12" fmla="*/ 853680 h 1221998"/>
                <a:gd name="connsiteX13" fmla="*/ 1295807 w 1791907"/>
                <a:gd name="connsiteY13" fmla="*/ 962265 h 1221998"/>
                <a:gd name="connsiteX14" fmla="*/ 1341527 w 1791907"/>
                <a:gd name="connsiteY14" fmla="*/ 1126095 h 1221998"/>
                <a:gd name="connsiteX15" fmla="*/ 1364387 w 1791907"/>
                <a:gd name="connsiteY15" fmla="*/ 1000365 h 1221998"/>
                <a:gd name="connsiteX16" fmla="*/ 1396242 w 1791907"/>
                <a:gd name="connsiteY16" fmla="*/ 1220148 h 1221998"/>
                <a:gd name="connsiteX17" fmla="*/ 1457887 w 1791907"/>
                <a:gd name="connsiteY17" fmla="*/ 1102371 h 1221998"/>
                <a:gd name="connsiteX18" fmla="*/ 1528727 w 1791907"/>
                <a:gd name="connsiteY18" fmla="*/ 1041213 h 1221998"/>
                <a:gd name="connsiteX19" fmla="*/ 1603606 w 1791907"/>
                <a:gd name="connsiteY19" fmla="*/ 1039648 h 1221998"/>
                <a:gd name="connsiteX20" fmla="*/ 1663804 w 1791907"/>
                <a:gd name="connsiteY20" fmla="*/ 1095417 h 1221998"/>
                <a:gd name="connsiteX21" fmla="*/ 1671424 w 1791907"/>
                <a:gd name="connsiteY21" fmla="*/ 908925 h 1221998"/>
                <a:gd name="connsiteX22" fmla="*/ 1670561 w 1791907"/>
                <a:gd name="connsiteY22" fmla="*/ 828207 h 1221998"/>
                <a:gd name="connsiteX23" fmla="*/ 1741577 w 1791907"/>
                <a:gd name="connsiteY23" fmla="*/ 893685 h 1221998"/>
                <a:gd name="connsiteX24" fmla="*/ 1701572 w 1791907"/>
                <a:gd name="connsiteY24" fmla="*/ 720330 h 1221998"/>
                <a:gd name="connsiteX25" fmla="*/ 1701572 w 1791907"/>
                <a:gd name="connsiteY25" fmla="*/ 619365 h 1221998"/>
                <a:gd name="connsiteX26" fmla="*/ 1781582 w 1791907"/>
                <a:gd name="connsiteY26" fmla="*/ 680325 h 1221998"/>
                <a:gd name="connsiteX27" fmla="*/ 1733957 w 1791907"/>
                <a:gd name="connsiteY27" fmla="*/ 550785 h 1221998"/>
                <a:gd name="connsiteX28" fmla="*/ 1667282 w 1791907"/>
                <a:gd name="connsiteY28" fmla="*/ 400290 h 1221998"/>
                <a:gd name="connsiteX29" fmla="*/ 1497737 w 1791907"/>
                <a:gd name="connsiteY29" fmla="*/ 223125 h 1221998"/>
                <a:gd name="connsiteX30" fmla="*/ 1364387 w 1791907"/>
                <a:gd name="connsiteY30" fmla="*/ 133590 h 1221998"/>
                <a:gd name="connsiteX31" fmla="*/ 1431606 w 1791907"/>
                <a:gd name="connsiteY31" fmla="*/ 132771 h 1221998"/>
                <a:gd name="connsiteX32" fmla="*/ 1532527 w 1791907"/>
                <a:gd name="connsiteY32" fmla="*/ 146372 h 1221998"/>
                <a:gd name="connsiteX33" fmla="*/ 1339622 w 1791907"/>
                <a:gd name="connsiteY33" fmla="*/ 66915 h 1221998"/>
                <a:gd name="connsiteX34" fmla="*/ 1128167 w 1791907"/>
                <a:gd name="connsiteY34" fmla="*/ 21195 h 1221998"/>
                <a:gd name="connsiteX35" fmla="*/ 918617 w 1791907"/>
                <a:gd name="connsiteY35" fmla="*/ 4050 h 1221998"/>
                <a:gd name="connsiteX36" fmla="*/ 668245 w 1791907"/>
                <a:gd name="connsiteY36" fmla="*/ 5140 h 1221998"/>
                <a:gd name="connsiteX37" fmla="*/ 480467 w 1791907"/>
                <a:gd name="connsiteY37" fmla="*/ 59295 h 1221998"/>
                <a:gd name="connsiteX38" fmla="*/ 352832 w 1791907"/>
                <a:gd name="connsiteY38" fmla="*/ 148830 h 1221998"/>
                <a:gd name="connsiteX39" fmla="*/ 301397 w 1791907"/>
                <a:gd name="connsiteY39" fmla="*/ 219315 h 1221998"/>
                <a:gd name="connsiteX40" fmla="*/ 227102 w 1791907"/>
                <a:gd name="connsiteY40" fmla="*/ 282180 h 1221998"/>
                <a:gd name="connsiteX41" fmla="*/ 160427 w 1791907"/>
                <a:gd name="connsiteY41" fmla="*/ 335520 h 1221998"/>
                <a:gd name="connsiteX42" fmla="*/ 82322 w 1791907"/>
                <a:gd name="connsiteY42" fmla="*/ 489825 h 1221998"/>
                <a:gd name="connsiteX43" fmla="*/ 17552 w 1791907"/>
                <a:gd name="connsiteY43" fmla="*/ 678420 h 1221998"/>
                <a:gd name="connsiteX44" fmla="*/ 2312 w 1791907"/>
                <a:gd name="connsiteY44" fmla="*/ 739380 h 1221998"/>
                <a:gd name="connsiteX45" fmla="*/ 57557 w 1791907"/>
                <a:gd name="connsiteY45" fmla="*/ 682230 h 1221998"/>
                <a:gd name="connsiteX46" fmla="*/ 55652 w 1791907"/>
                <a:gd name="connsiteY46" fmla="*/ 914640 h 1221998"/>
                <a:gd name="connsiteX47" fmla="*/ 68987 w 1791907"/>
                <a:gd name="connsiteY47" fmla="*/ 992745 h 1221998"/>
                <a:gd name="connsiteX48" fmla="*/ 97562 w 1791907"/>
                <a:gd name="connsiteY48" fmla="*/ 895590 h 1221998"/>
                <a:gd name="connsiteX49" fmla="*/ 143782 w 1791907"/>
                <a:gd name="connsiteY49" fmla="*/ 994650 h 1221998"/>
                <a:gd name="connsiteX50" fmla="*/ 175667 w 1791907"/>
                <a:gd name="connsiteY50" fmla="*/ 870825 h 1221998"/>
                <a:gd name="connsiteX51" fmla="*/ 238758 w 1791907"/>
                <a:gd name="connsiteY51" fmla="*/ 714889 h 1221998"/>
                <a:gd name="connsiteX52" fmla="*/ 248057 w 1791907"/>
                <a:gd name="connsiteY52" fmla="*/ 893685 h 1221998"/>
                <a:gd name="connsiteX53" fmla="*/ 321306 w 1791907"/>
                <a:gd name="connsiteY53" fmla="*/ 648759 h 1221998"/>
                <a:gd name="connsiteX54" fmla="*/ 333236 w 1791907"/>
                <a:gd name="connsiteY54" fmla="*/ 532276 h 1221998"/>
                <a:gd name="connsiteX55" fmla="*/ 377461 w 1791907"/>
                <a:gd name="connsiteY55" fmla="*/ 517853 h 1221998"/>
                <a:gd name="connsiteX56" fmla="*/ 507635 w 1791907"/>
                <a:gd name="connsiteY56" fmla="*/ 589156 h 1221998"/>
                <a:gd name="connsiteX0" fmla="*/ 507635 w 1791907"/>
                <a:gd name="connsiteY0" fmla="*/ 606435 h 1239277"/>
                <a:gd name="connsiteX1" fmla="*/ 543149 w 1791907"/>
                <a:gd name="connsiteY1" fmla="*/ 534591 h 1239277"/>
                <a:gd name="connsiteX2" fmla="*/ 611776 w 1791907"/>
                <a:gd name="connsiteY2" fmla="*/ 512544 h 1239277"/>
                <a:gd name="connsiteX3" fmla="*/ 629057 w 1791907"/>
                <a:gd name="connsiteY3" fmla="*/ 598544 h 1239277"/>
                <a:gd name="connsiteX4" fmla="*/ 669062 w 1791907"/>
                <a:gd name="connsiteY4" fmla="*/ 783329 h 1239277"/>
                <a:gd name="connsiteX5" fmla="*/ 754921 w 1791907"/>
                <a:gd name="connsiteY5" fmla="*/ 938722 h 1239277"/>
                <a:gd name="connsiteX6" fmla="*/ 750977 w 1791907"/>
                <a:gd name="connsiteY6" fmla="*/ 739514 h 1239277"/>
                <a:gd name="connsiteX7" fmla="*/ 777647 w 1791907"/>
                <a:gd name="connsiteY7" fmla="*/ 604259 h 1239277"/>
                <a:gd name="connsiteX8" fmla="*/ 925060 w 1791907"/>
                <a:gd name="connsiteY8" fmla="*/ 733271 h 1239277"/>
                <a:gd name="connsiteX9" fmla="*/ 1055505 w 1791907"/>
                <a:gd name="connsiteY9" fmla="*/ 951780 h 1239277"/>
                <a:gd name="connsiteX10" fmla="*/ 992912 w 1791907"/>
                <a:gd name="connsiteY10" fmla="*/ 745229 h 1239277"/>
                <a:gd name="connsiteX11" fmla="*/ 1194842 w 1791907"/>
                <a:gd name="connsiteY11" fmla="*/ 992879 h 1239277"/>
                <a:gd name="connsiteX12" fmla="*/ 1170077 w 1791907"/>
                <a:gd name="connsiteY12" fmla="*/ 870959 h 1239277"/>
                <a:gd name="connsiteX13" fmla="*/ 1295807 w 1791907"/>
                <a:gd name="connsiteY13" fmla="*/ 979544 h 1239277"/>
                <a:gd name="connsiteX14" fmla="*/ 1341527 w 1791907"/>
                <a:gd name="connsiteY14" fmla="*/ 1143374 h 1239277"/>
                <a:gd name="connsiteX15" fmla="*/ 1364387 w 1791907"/>
                <a:gd name="connsiteY15" fmla="*/ 1017644 h 1239277"/>
                <a:gd name="connsiteX16" fmla="*/ 1396242 w 1791907"/>
                <a:gd name="connsiteY16" fmla="*/ 1237427 h 1239277"/>
                <a:gd name="connsiteX17" fmla="*/ 1457887 w 1791907"/>
                <a:gd name="connsiteY17" fmla="*/ 1119650 h 1239277"/>
                <a:gd name="connsiteX18" fmla="*/ 1528727 w 1791907"/>
                <a:gd name="connsiteY18" fmla="*/ 1058492 h 1239277"/>
                <a:gd name="connsiteX19" fmla="*/ 1603606 w 1791907"/>
                <a:gd name="connsiteY19" fmla="*/ 1056927 h 1239277"/>
                <a:gd name="connsiteX20" fmla="*/ 1663804 w 1791907"/>
                <a:gd name="connsiteY20" fmla="*/ 1112696 h 1239277"/>
                <a:gd name="connsiteX21" fmla="*/ 1671424 w 1791907"/>
                <a:gd name="connsiteY21" fmla="*/ 926204 h 1239277"/>
                <a:gd name="connsiteX22" fmla="*/ 1670561 w 1791907"/>
                <a:gd name="connsiteY22" fmla="*/ 845486 h 1239277"/>
                <a:gd name="connsiteX23" fmla="*/ 1741577 w 1791907"/>
                <a:gd name="connsiteY23" fmla="*/ 910964 h 1239277"/>
                <a:gd name="connsiteX24" fmla="*/ 1701572 w 1791907"/>
                <a:gd name="connsiteY24" fmla="*/ 737609 h 1239277"/>
                <a:gd name="connsiteX25" fmla="*/ 1701572 w 1791907"/>
                <a:gd name="connsiteY25" fmla="*/ 636644 h 1239277"/>
                <a:gd name="connsiteX26" fmla="*/ 1781582 w 1791907"/>
                <a:gd name="connsiteY26" fmla="*/ 697604 h 1239277"/>
                <a:gd name="connsiteX27" fmla="*/ 1733957 w 1791907"/>
                <a:gd name="connsiteY27" fmla="*/ 568064 h 1239277"/>
                <a:gd name="connsiteX28" fmla="*/ 1667282 w 1791907"/>
                <a:gd name="connsiteY28" fmla="*/ 417569 h 1239277"/>
                <a:gd name="connsiteX29" fmla="*/ 1497737 w 1791907"/>
                <a:gd name="connsiteY29" fmla="*/ 240404 h 1239277"/>
                <a:gd name="connsiteX30" fmla="*/ 1364387 w 1791907"/>
                <a:gd name="connsiteY30" fmla="*/ 150869 h 1239277"/>
                <a:gd name="connsiteX31" fmla="*/ 1431606 w 1791907"/>
                <a:gd name="connsiteY31" fmla="*/ 150050 h 1239277"/>
                <a:gd name="connsiteX32" fmla="*/ 1532527 w 1791907"/>
                <a:gd name="connsiteY32" fmla="*/ 163651 h 1239277"/>
                <a:gd name="connsiteX33" fmla="*/ 1339622 w 1791907"/>
                <a:gd name="connsiteY33" fmla="*/ 84194 h 1239277"/>
                <a:gd name="connsiteX34" fmla="*/ 1128167 w 1791907"/>
                <a:gd name="connsiteY34" fmla="*/ 38474 h 1239277"/>
                <a:gd name="connsiteX35" fmla="*/ 933812 w 1791907"/>
                <a:gd name="connsiteY35" fmla="*/ 377 h 1239277"/>
                <a:gd name="connsiteX36" fmla="*/ 668245 w 1791907"/>
                <a:gd name="connsiteY36" fmla="*/ 22419 h 1239277"/>
                <a:gd name="connsiteX37" fmla="*/ 480467 w 1791907"/>
                <a:gd name="connsiteY37" fmla="*/ 76574 h 1239277"/>
                <a:gd name="connsiteX38" fmla="*/ 352832 w 1791907"/>
                <a:gd name="connsiteY38" fmla="*/ 166109 h 1239277"/>
                <a:gd name="connsiteX39" fmla="*/ 301397 w 1791907"/>
                <a:gd name="connsiteY39" fmla="*/ 236594 h 1239277"/>
                <a:gd name="connsiteX40" fmla="*/ 227102 w 1791907"/>
                <a:gd name="connsiteY40" fmla="*/ 299459 h 1239277"/>
                <a:gd name="connsiteX41" fmla="*/ 160427 w 1791907"/>
                <a:gd name="connsiteY41" fmla="*/ 352799 h 1239277"/>
                <a:gd name="connsiteX42" fmla="*/ 82322 w 1791907"/>
                <a:gd name="connsiteY42" fmla="*/ 507104 h 1239277"/>
                <a:gd name="connsiteX43" fmla="*/ 17552 w 1791907"/>
                <a:gd name="connsiteY43" fmla="*/ 695699 h 1239277"/>
                <a:gd name="connsiteX44" fmla="*/ 2312 w 1791907"/>
                <a:gd name="connsiteY44" fmla="*/ 756659 h 1239277"/>
                <a:gd name="connsiteX45" fmla="*/ 57557 w 1791907"/>
                <a:gd name="connsiteY45" fmla="*/ 699509 h 1239277"/>
                <a:gd name="connsiteX46" fmla="*/ 55652 w 1791907"/>
                <a:gd name="connsiteY46" fmla="*/ 931919 h 1239277"/>
                <a:gd name="connsiteX47" fmla="*/ 68987 w 1791907"/>
                <a:gd name="connsiteY47" fmla="*/ 1010024 h 1239277"/>
                <a:gd name="connsiteX48" fmla="*/ 97562 w 1791907"/>
                <a:gd name="connsiteY48" fmla="*/ 912869 h 1239277"/>
                <a:gd name="connsiteX49" fmla="*/ 143782 w 1791907"/>
                <a:gd name="connsiteY49" fmla="*/ 1011929 h 1239277"/>
                <a:gd name="connsiteX50" fmla="*/ 175667 w 1791907"/>
                <a:gd name="connsiteY50" fmla="*/ 888104 h 1239277"/>
                <a:gd name="connsiteX51" fmla="*/ 238758 w 1791907"/>
                <a:gd name="connsiteY51" fmla="*/ 732168 h 1239277"/>
                <a:gd name="connsiteX52" fmla="*/ 248057 w 1791907"/>
                <a:gd name="connsiteY52" fmla="*/ 910964 h 1239277"/>
                <a:gd name="connsiteX53" fmla="*/ 321306 w 1791907"/>
                <a:gd name="connsiteY53" fmla="*/ 666038 h 1239277"/>
                <a:gd name="connsiteX54" fmla="*/ 333236 w 1791907"/>
                <a:gd name="connsiteY54" fmla="*/ 549555 h 1239277"/>
                <a:gd name="connsiteX55" fmla="*/ 377461 w 1791907"/>
                <a:gd name="connsiteY55" fmla="*/ 535132 h 1239277"/>
                <a:gd name="connsiteX56" fmla="*/ 507635 w 1791907"/>
                <a:gd name="connsiteY56" fmla="*/ 606435 h 1239277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1055505 w 1791907"/>
                <a:gd name="connsiteY9" fmla="*/ 951435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95807 w 1791907"/>
                <a:gd name="connsiteY13" fmla="*/ 979199 h 1238932"/>
                <a:gd name="connsiteX14" fmla="*/ 1341527 w 1791907"/>
                <a:gd name="connsiteY14" fmla="*/ 1143029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7282 w 1791907"/>
                <a:gd name="connsiteY28" fmla="*/ 417224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1055505 w 1791907"/>
                <a:gd name="connsiteY9" fmla="*/ 951435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95807 w 1791907"/>
                <a:gd name="connsiteY13" fmla="*/ 979199 h 1238932"/>
                <a:gd name="connsiteX14" fmla="*/ 1341527 w 1791907"/>
                <a:gd name="connsiteY14" fmla="*/ 1143029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1055505 w 1791907"/>
                <a:gd name="connsiteY9" fmla="*/ 951435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95807 w 1791907"/>
                <a:gd name="connsiteY13" fmla="*/ 979199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1055505 w 1791907"/>
                <a:gd name="connsiteY9" fmla="*/ 951435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85612 w 1791907"/>
                <a:gd name="connsiteY9" fmla="*/ 927490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85612 w 1791907"/>
                <a:gd name="connsiteY9" fmla="*/ 927490 h 1238932"/>
                <a:gd name="connsiteX10" fmla="*/ 1035457 w 1791907"/>
                <a:gd name="connsiteY10" fmla="*/ 759849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55223 w 1791907"/>
                <a:gd name="connsiteY9" fmla="*/ 915516 h 1238932"/>
                <a:gd name="connsiteX10" fmla="*/ 1035457 w 1791907"/>
                <a:gd name="connsiteY10" fmla="*/ 759849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55223 w 1791907"/>
                <a:gd name="connsiteY9" fmla="*/ 915516 h 1238932"/>
                <a:gd name="connsiteX10" fmla="*/ 1035457 w 1791907"/>
                <a:gd name="connsiteY10" fmla="*/ 759849 h 1238932"/>
                <a:gd name="connsiteX11" fmla="*/ 1194842 w 1791907"/>
                <a:gd name="connsiteY11" fmla="*/ 992534 h 1238932"/>
                <a:gd name="connsiteX12" fmla="*/ 1170077 w 1791907"/>
                <a:gd name="connsiteY12" fmla="*/ 834695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55223 w 1791907"/>
                <a:gd name="connsiteY9" fmla="*/ 915516 h 1238932"/>
                <a:gd name="connsiteX10" fmla="*/ 1035457 w 1791907"/>
                <a:gd name="connsiteY10" fmla="*/ 759849 h 1238932"/>
                <a:gd name="connsiteX11" fmla="*/ 1112793 w 1791907"/>
                <a:gd name="connsiteY11" fmla="*/ 947635 h 1238932"/>
                <a:gd name="connsiteX12" fmla="*/ 1170077 w 1791907"/>
                <a:gd name="connsiteY12" fmla="*/ 834695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35457 w 1791907"/>
                <a:gd name="connsiteY10" fmla="*/ 759849 h 1238932"/>
                <a:gd name="connsiteX11" fmla="*/ 1112793 w 1791907"/>
                <a:gd name="connsiteY11" fmla="*/ 947635 h 1238932"/>
                <a:gd name="connsiteX12" fmla="*/ 1170077 w 1791907"/>
                <a:gd name="connsiteY12" fmla="*/ 834695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70077 w 1791907"/>
                <a:gd name="connsiteY12" fmla="*/ 834695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9339 w 1791907"/>
                <a:gd name="connsiteY13" fmla="*/ 934301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866504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866504 h 1238932"/>
                <a:gd name="connsiteX0" fmla="*/ 507635 w 1791907"/>
                <a:gd name="connsiteY0" fmla="*/ 866504 h 1238932"/>
                <a:gd name="connsiteX1" fmla="*/ 521877 w 1791907"/>
                <a:gd name="connsiteY1" fmla="*/ 683909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866504 h 1238932"/>
                <a:gd name="connsiteX0" fmla="*/ 507635 w 1791907"/>
                <a:gd name="connsiteY0" fmla="*/ 866504 h 1238932"/>
                <a:gd name="connsiteX1" fmla="*/ 521877 w 1791907"/>
                <a:gd name="connsiteY1" fmla="*/ 683909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429121 w 1791907"/>
                <a:gd name="connsiteY55" fmla="*/ 693429 h 1238932"/>
                <a:gd name="connsiteX56" fmla="*/ 507635 w 1791907"/>
                <a:gd name="connsiteY56" fmla="*/ 866504 h 1238932"/>
                <a:gd name="connsiteX0" fmla="*/ 507635 w 1791907"/>
                <a:gd name="connsiteY0" fmla="*/ 866504 h 1238932"/>
                <a:gd name="connsiteX1" fmla="*/ 521877 w 1791907"/>
                <a:gd name="connsiteY1" fmla="*/ 683909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98732 w 1791907"/>
                <a:gd name="connsiteY55" fmla="*/ 699417 h 1238932"/>
                <a:gd name="connsiteX56" fmla="*/ 507635 w 1791907"/>
                <a:gd name="connsiteY56" fmla="*/ 866504 h 1238932"/>
                <a:gd name="connsiteX0" fmla="*/ 507635 w 1791907"/>
                <a:gd name="connsiteY0" fmla="*/ 866504 h 1238932"/>
                <a:gd name="connsiteX1" fmla="*/ 521877 w 1791907"/>
                <a:gd name="connsiteY1" fmla="*/ 683909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60586 w 1791907"/>
                <a:gd name="connsiteY54" fmla="*/ 567170 h 1238932"/>
                <a:gd name="connsiteX55" fmla="*/ 398732 w 1791907"/>
                <a:gd name="connsiteY55" fmla="*/ 699417 h 1238932"/>
                <a:gd name="connsiteX56" fmla="*/ 507635 w 1791907"/>
                <a:gd name="connsiteY56" fmla="*/ 866504 h 1238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791907" h="1238932">
                  <a:moveTo>
                    <a:pt x="507635" y="866504"/>
                  </a:moveTo>
                  <a:cubicBezTo>
                    <a:pt x="528159" y="863919"/>
                    <a:pt x="504520" y="742960"/>
                    <a:pt x="521877" y="683909"/>
                  </a:cubicBezTo>
                  <a:cubicBezTo>
                    <a:pt x="539234" y="624858"/>
                    <a:pt x="593913" y="526484"/>
                    <a:pt x="611776" y="512199"/>
                  </a:cubicBezTo>
                  <a:cubicBezTo>
                    <a:pt x="629639" y="497914"/>
                    <a:pt x="619509" y="553068"/>
                    <a:pt x="629057" y="598199"/>
                  </a:cubicBezTo>
                  <a:cubicBezTo>
                    <a:pt x="638605" y="643330"/>
                    <a:pt x="648085" y="726288"/>
                    <a:pt x="669062" y="782984"/>
                  </a:cubicBezTo>
                  <a:cubicBezTo>
                    <a:pt x="690039" y="839680"/>
                    <a:pt x="741269" y="945679"/>
                    <a:pt x="754921" y="938377"/>
                  </a:cubicBezTo>
                  <a:cubicBezTo>
                    <a:pt x="768573" y="931075"/>
                    <a:pt x="747189" y="794913"/>
                    <a:pt x="750977" y="739169"/>
                  </a:cubicBezTo>
                  <a:cubicBezTo>
                    <a:pt x="754765" y="683425"/>
                    <a:pt x="755217" y="610941"/>
                    <a:pt x="777647" y="603914"/>
                  </a:cubicBezTo>
                  <a:cubicBezTo>
                    <a:pt x="800077" y="596887"/>
                    <a:pt x="855959" y="645072"/>
                    <a:pt x="885555" y="697006"/>
                  </a:cubicBezTo>
                  <a:cubicBezTo>
                    <a:pt x="915151" y="748940"/>
                    <a:pt x="935811" y="910530"/>
                    <a:pt x="955223" y="915516"/>
                  </a:cubicBezTo>
                  <a:cubicBezTo>
                    <a:pt x="974635" y="920502"/>
                    <a:pt x="975767" y="721571"/>
                    <a:pt x="1002029" y="726924"/>
                  </a:cubicBezTo>
                  <a:cubicBezTo>
                    <a:pt x="1028291" y="732277"/>
                    <a:pt x="1085291" y="940150"/>
                    <a:pt x="1112793" y="947635"/>
                  </a:cubicBezTo>
                  <a:cubicBezTo>
                    <a:pt x="1140295" y="955121"/>
                    <a:pt x="1144134" y="781044"/>
                    <a:pt x="1167039" y="771837"/>
                  </a:cubicBezTo>
                  <a:cubicBezTo>
                    <a:pt x="1189944" y="762631"/>
                    <a:pt x="1232283" y="842005"/>
                    <a:pt x="1250222" y="892396"/>
                  </a:cubicBezTo>
                  <a:cubicBezTo>
                    <a:pt x="1268161" y="942787"/>
                    <a:pt x="1255645" y="1053367"/>
                    <a:pt x="1274672" y="1074184"/>
                  </a:cubicBezTo>
                  <a:cubicBezTo>
                    <a:pt x="1293699" y="1095001"/>
                    <a:pt x="1344125" y="990149"/>
                    <a:pt x="1364387" y="1017299"/>
                  </a:cubicBezTo>
                  <a:cubicBezTo>
                    <a:pt x="1384649" y="1044449"/>
                    <a:pt x="1380659" y="1220081"/>
                    <a:pt x="1396242" y="1237082"/>
                  </a:cubicBezTo>
                  <a:cubicBezTo>
                    <a:pt x="1411825" y="1254083"/>
                    <a:pt x="1435806" y="1149127"/>
                    <a:pt x="1457887" y="1119305"/>
                  </a:cubicBezTo>
                  <a:cubicBezTo>
                    <a:pt x="1479968" y="1089483"/>
                    <a:pt x="1504441" y="1068601"/>
                    <a:pt x="1528727" y="1058147"/>
                  </a:cubicBezTo>
                  <a:cubicBezTo>
                    <a:pt x="1553013" y="1047693"/>
                    <a:pt x="1553404" y="1039242"/>
                    <a:pt x="1603606" y="1056582"/>
                  </a:cubicBezTo>
                  <a:cubicBezTo>
                    <a:pt x="1653808" y="1073922"/>
                    <a:pt x="1652501" y="1134138"/>
                    <a:pt x="1663804" y="1112351"/>
                  </a:cubicBezTo>
                  <a:cubicBezTo>
                    <a:pt x="1675107" y="1090564"/>
                    <a:pt x="1670298" y="970394"/>
                    <a:pt x="1671424" y="925859"/>
                  </a:cubicBezTo>
                  <a:cubicBezTo>
                    <a:pt x="1672550" y="881324"/>
                    <a:pt x="1658869" y="847681"/>
                    <a:pt x="1670561" y="845141"/>
                  </a:cubicBezTo>
                  <a:cubicBezTo>
                    <a:pt x="1682253" y="842601"/>
                    <a:pt x="1736409" y="928598"/>
                    <a:pt x="1741577" y="910619"/>
                  </a:cubicBezTo>
                  <a:cubicBezTo>
                    <a:pt x="1746745" y="892640"/>
                    <a:pt x="1708240" y="782984"/>
                    <a:pt x="1701572" y="737264"/>
                  </a:cubicBezTo>
                  <a:cubicBezTo>
                    <a:pt x="1694905" y="691544"/>
                    <a:pt x="1688237" y="642966"/>
                    <a:pt x="1701572" y="636299"/>
                  </a:cubicBezTo>
                  <a:cubicBezTo>
                    <a:pt x="1714907" y="629632"/>
                    <a:pt x="1825715" y="765839"/>
                    <a:pt x="1781582" y="697259"/>
                  </a:cubicBezTo>
                  <a:cubicBezTo>
                    <a:pt x="1737449" y="628679"/>
                    <a:pt x="1754020" y="614890"/>
                    <a:pt x="1733957" y="567719"/>
                  </a:cubicBezTo>
                  <a:cubicBezTo>
                    <a:pt x="1713894" y="520548"/>
                    <a:pt x="1700574" y="468841"/>
                    <a:pt x="1661204" y="414231"/>
                  </a:cubicBezTo>
                  <a:cubicBezTo>
                    <a:pt x="1621834" y="359621"/>
                    <a:pt x="1547206" y="284010"/>
                    <a:pt x="1497737" y="240059"/>
                  </a:cubicBezTo>
                  <a:cubicBezTo>
                    <a:pt x="1448268" y="196108"/>
                    <a:pt x="1375409" y="165583"/>
                    <a:pt x="1364387" y="150524"/>
                  </a:cubicBezTo>
                  <a:cubicBezTo>
                    <a:pt x="1353365" y="135465"/>
                    <a:pt x="1403583" y="147575"/>
                    <a:pt x="1431606" y="149705"/>
                  </a:cubicBezTo>
                  <a:cubicBezTo>
                    <a:pt x="1459629" y="151835"/>
                    <a:pt x="1547858" y="174282"/>
                    <a:pt x="1532527" y="163306"/>
                  </a:cubicBezTo>
                  <a:cubicBezTo>
                    <a:pt x="1517196" y="152330"/>
                    <a:pt x="1401444" y="106707"/>
                    <a:pt x="1339622" y="83849"/>
                  </a:cubicBezTo>
                  <a:cubicBezTo>
                    <a:pt x="1277800" y="60991"/>
                    <a:pt x="1229229" y="40124"/>
                    <a:pt x="1161594" y="26155"/>
                  </a:cubicBezTo>
                  <a:cubicBezTo>
                    <a:pt x="1093959" y="12186"/>
                    <a:pt x="1016037" y="712"/>
                    <a:pt x="933812" y="32"/>
                  </a:cubicBezTo>
                  <a:cubicBezTo>
                    <a:pt x="851587" y="-648"/>
                    <a:pt x="743803" y="9374"/>
                    <a:pt x="668245" y="22074"/>
                  </a:cubicBezTo>
                  <a:cubicBezTo>
                    <a:pt x="592688" y="34774"/>
                    <a:pt x="533036" y="52281"/>
                    <a:pt x="480467" y="76229"/>
                  </a:cubicBezTo>
                  <a:cubicBezTo>
                    <a:pt x="427898" y="100177"/>
                    <a:pt x="382677" y="139094"/>
                    <a:pt x="352832" y="165764"/>
                  </a:cubicBezTo>
                  <a:cubicBezTo>
                    <a:pt x="322987" y="192434"/>
                    <a:pt x="322352" y="214024"/>
                    <a:pt x="301397" y="236249"/>
                  </a:cubicBezTo>
                  <a:cubicBezTo>
                    <a:pt x="280442" y="258474"/>
                    <a:pt x="250597" y="279747"/>
                    <a:pt x="227102" y="299114"/>
                  </a:cubicBezTo>
                  <a:cubicBezTo>
                    <a:pt x="203607" y="318481"/>
                    <a:pt x="184557" y="317846"/>
                    <a:pt x="160427" y="352454"/>
                  </a:cubicBezTo>
                  <a:cubicBezTo>
                    <a:pt x="136297" y="387062"/>
                    <a:pt x="106134" y="449609"/>
                    <a:pt x="82322" y="506759"/>
                  </a:cubicBezTo>
                  <a:cubicBezTo>
                    <a:pt x="58510" y="563909"/>
                    <a:pt x="30887" y="653762"/>
                    <a:pt x="17552" y="695354"/>
                  </a:cubicBezTo>
                  <a:cubicBezTo>
                    <a:pt x="4217" y="736946"/>
                    <a:pt x="-4355" y="755679"/>
                    <a:pt x="2312" y="756314"/>
                  </a:cubicBezTo>
                  <a:cubicBezTo>
                    <a:pt x="8979" y="756949"/>
                    <a:pt x="48667" y="669954"/>
                    <a:pt x="57557" y="699164"/>
                  </a:cubicBezTo>
                  <a:cubicBezTo>
                    <a:pt x="66447" y="728374"/>
                    <a:pt x="53747" y="879822"/>
                    <a:pt x="55652" y="931574"/>
                  </a:cubicBezTo>
                  <a:cubicBezTo>
                    <a:pt x="57557" y="983326"/>
                    <a:pt x="62002" y="1012854"/>
                    <a:pt x="68987" y="1009679"/>
                  </a:cubicBezTo>
                  <a:cubicBezTo>
                    <a:pt x="75972" y="1006504"/>
                    <a:pt x="85096" y="912207"/>
                    <a:pt x="97562" y="912524"/>
                  </a:cubicBezTo>
                  <a:cubicBezTo>
                    <a:pt x="110028" y="912841"/>
                    <a:pt x="130764" y="1015712"/>
                    <a:pt x="143782" y="1011584"/>
                  </a:cubicBezTo>
                  <a:cubicBezTo>
                    <a:pt x="156799" y="1007457"/>
                    <a:pt x="159838" y="934386"/>
                    <a:pt x="175667" y="887759"/>
                  </a:cubicBezTo>
                  <a:cubicBezTo>
                    <a:pt x="191496" y="841132"/>
                    <a:pt x="226693" y="728013"/>
                    <a:pt x="238758" y="731823"/>
                  </a:cubicBezTo>
                  <a:cubicBezTo>
                    <a:pt x="250823" y="735633"/>
                    <a:pt x="234299" y="921641"/>
                    <a:pt x="248057" y="910619"/>
                  </a:cubicBezTo>
                  <a:cubicBezTo>
                    <a:pt x="261815" y="899597"/>
                    <a:pt x="302551" y="722934"/>
                    <a:pt x="321306" y="665693"/>
                  </a:cubicBezTo>
                  <a:cubicBezTo>
                    <a:pt x="340061" y="608452"/>
                    <a:pt x="344076" y="593840"/>
                    <a:pt x="360586" y="567170"/>
                  </a:cubicBezTo>
                  <a:cubicBezTo>
                    <a:pt x="377096" y="540500"/>
                    <a:pt x="374224" y="649528"/>
                    <a:pt x="398732" y="699417"/>
                  </a:cubicBezTo>
                  <a:cubicBezTo>
                    <a:pt x="423240" y="749306"/>
                    <a:pt x="487111" y="869089"/>
                    <a:pt x="507635" y="866504"/>
                  </a:cubicBezTo>
                  <a:close/>
                </a:path>
              </a:pathLst>
            </a:custGeom>
            <a:solidFill>
              <a:schemeClr val="accent4">
                <a:lumMod val="50000"/>
              </a:schemeClr>
            </a:solidFill>
            <a:ln>
              <a:noFill/>
            </a:ln>
            <a:effectLst/>
            <a:sp3d prstMaterial="softEdge">
              <a:bevelT w="1714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48" name="Oval 147">
              <a:extLst>
                <a:ext uri="{FF2B5EF4-FFF2-40B4-BE49-F238E27FC236}">
                  <a16:creationId xmlns:a16="http://schemas.microsoft.com/office/drawing/2014/main" id="{6FA6221B-8E19-4E1B-975F-B1BA0DEFEFFE}"/>
                </a:ext>
              </a:extLst>
            </p:cNvPr>
            <p:cNvSpPr/>
            <p:nvPr/>
          </p:nvSpPr>
          <p:spPr>
            <a:xfrm>
              <a:off x="5536155" y="2556320"/>
              <a:ext cx="152057" cy="166441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mc:AlternateContent xmlns:mc="http://schemas.openxmlformats.org/markup-compatibility/2006" xmlns:p14="http://schemas.microsoft.com/office/powerpoint/2010/main">
          <mc:Choice Requires="p14">
            <p:contentPart p14:bwMode="auto" r:id="rId13">
              <p14:nvContentPartPr>
                <p14:cNvPr id="149" name="Ink 148">
                  <a:extLst>
                    <a:ext uri="{FF2B5EF4-FFF2-40B4-BE49-F238E27FC236}">
                      <a16:creationId xmlns:a16="http://schemas.microsoft.com/office/drawing/2014/main" id="{B7F70E44-0886-42DF-822E-191327054536}"/>
                    </a:ext>
                  </a:extLst>
                </p14:cNvPr>
                <p14:cNvContentPartPr/>
                <p14:nvPr/>
              </p14:nvContentPartPr>
              <p14:xfrm>
                <a:off x="5800799" y="2815191"/>
                <a:ext cx="28440" cy="42480"/>
              </p14:xfrm>
            </p:contentPart>
          </mc:Choice>
          <mc:Fallback xmlns="">
            <p:pic>
              <p:nvPicPr>
                <p:cNvPr id="149" name="Ink 148">
                  <a:extLst>
                    <a:ext uri="{FF2B5EF4-FFF2-40B4-BE49-F238E27FC236}">
                      <a16:creationId xmlns:a16="http://schemas.microsoft.com/office/drawing/2014/main" id="{B7F70E44-0886-42DF-822E-191327054536}"/>
                    </a:ext>
                  </a:extLst>
                </p:cNvPr>
                <p:cNvPicPr/>
                <p:nvPr/>
              </p:nvPicPr>
              <p:blipFill>
                <a:blip r:embed="rId14"/>
                <a:stretch>
                  <a:fillRect/>
                </a:stretch>
              </p:blipFill>
              <p:spPr>
                <a:xfrm>
                  <a:off x="5786858" y="2801576"/>
                  <a:ext cx="55765" cy="69166"/>
                </a:xfrm>
                <a:prstGeom prst="rect">
                  <a:avLst/>
                </a:prstGeom>
              </p:spPr>
            </p:pic>
          </mc:Fallback>
        </mc:AlternateContent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4163A2E6-B951-4490-9C2F-353D0A525B60}"/>
                </a:ext>
              </a:extLst>
            </p:cNvPr>
            <p:cNvSpPr/>
            <p:nvPr/>
          </p:nvSpPr>
          <p:spPr>
            <a:xfrm>
              <a:off x="6505457" y="2702496"/>
              <a:ext cx="112118" cy="164403"/>
            </a:xfrm>
            <a:custGeom>
              <a:avLst/>
              <a:gdLst>
                <a:gd name="connsiteX0" fmla="*/ 4594 w 97508"/>
                <a:gd name="connsiteY0" fmla="*/ 140638 h 174793"/>
                <a:gd name="connsiteX1" fmla="*/ 4594 w 97508"/>
                <a:gd name="connsiteY1" fmla="*/ 78907 h 174793"/>
                <a:gd name="connsiteX2" fmla="*/ 37389 w 97508"/>
                <a:gd name="connsiteY2" fmla="*/ 7529 h 174793"/>
                <a:gd name="connsiteX3" fmla="*/ 95263 w 97508"/>
                <a:gd name="connsiteY3" fmla="*/ 5600 h 174793"/>
                <a:gd name="connsiteX4" fmla="*/ 81759 w 97508"/>
                <a:gd name="connsiteY4" fmla="*/ 38395 h 174793"/>
                <a:gd name="connsiteX5" fmla="*/ 45106 w 97508"/>
                <a:gd name="connsiteY5" fmla="*/ 65403 h 174793"/>
                <a:gd name="connsiteX6" fmla="*/ 64397 w 97508"/>
                <a:gd name="connsiteY6" fmla="*/ 113631 h 174793"/>
                <a:gd name="connsiteX7" fmla="*/ 45106 w 97508"/>
                <a:gd name="connsiteY7" fmla="*/ 173433 h 174793"/>
                <a:gd name="connsiteX8" fmla="*/ 4594 w 97508"/>
                <a:gd name="connsiteY8" fmla="*/ 140638 h 174793"/>
                <a:gd name="connsiteX0" fmla="*/ 4721 w 97635"/>
                <a:gd name="connsiteY0" fmla="*/ 140638 h 169258"/>
                <a:gd name="connsiteX1" fmla="*/ 4721 w 97635"/>
                <a:gd name="connsiteY1" fmla="*/ 78907 h 169258"/>
                <a:gd name="connsiteX2" fmla="*/ 37516 w 97635"/>
                <a:gd name="connsiteY2" fmla="*/ 7529 h 169258"/>
                <a:gd name="connsiteX3" fmla="*/ 95390 w 97635"/>
                <a:gd name="connsiteY3" fmla="*/ 5600 h 169258"/>
                <a:gd name="connsiteX4" fmla="*/ 81886 w 97635"/>
                <a:gd name="connsiteY4" fmla="*/ 38395 h 169258"/>
                <a:gd name="connsiteX5" fmla="*/ 45233 w 97635"/>
                <a:gd name="connsiteY5" fmla="*/ 65403 h 169258"/>
                <a:gd name="connsiteX6" fmla="*/ 64524 w 97635"/>
                <a:gd name="connsiteY6" fmla="*/ 113631 h 169258"/>
                <a:gd name="connsiteX7" fmla="*/ 47163 w 97635"/>
                <a:gd name="connsiteY7" fmla="*/ 167646 h 169258"/>
                <a:gd name="connsiteX8" fmla="*/ 4721 w 97635"/>
                <a:gd name="connsiteY8" fmla="*/ 140638 h 169258"/>
                <a:gd name="connsiteX0" fmla="*/ 7132 w 100046"/>
                <a:gd name="connsiteY0" fmla="*/ 140638 h 169258"/>
                <a:gd name="connsiteX1" fmla="*/ 7132 w 100046"/>
                <a:gd name="connsiteY1" fmla="*/ 78907 h 169258"/>
                <a:gd name="connsiteX2" fmla="*/ 39927 w 100046"/>
                <a:gd name="connsiteY2" fmla="*/ 7529 h 169258"/>
                <a:gd name="connsiteX3" fmla="*/ 97801 w 100046"/>
                <a:gd name="connsiteY3" fmla="*/ 5600 h 169258"/>
                <a:gd name="connsiteX4" fmla="*/ 84297 w 100046"/>
                <a:gd name="connsiteY4" fmla="*/ 38395 h 169258"/>
                <a:gd name="connsiteX5" fmla="*/ 47644 w 100046"/>
                <a:gd name="connsiteY5" fmla="*/ 65403 h 169258"/>
                <a:gd name="connsiteX6" fmla="*/ 66935 w 100046"/>
                <a:gd name="connsiteY6" fmla="*/ 113631 h 169258"/>
                <a:gd name="connsiteX7" fmla="*/ 49574 w 100046"/>
                <a:gd name="connsiteY7" fmla="*/ 167646 h 169258"/>
                <a:gd name="connsiteX8" fmla="*/ 7132 w 100046"/>
                <a:gd name="connsiteY8" fmla="*/ 140638 h 169258"/>
                <a:gd name="connsiteX0" fmla="*/ 4170 w 112517"/>
                <a:gd name="connsiteY0" fmla="*/ 154142 h 170508"/>
                <a:gd name="connsiteX1" fmla="*/ 19603 w 112517"/>
                <a:gd name="connsiteY1" fmla="*/ 78907 h 170508"/>
                <a:gd name="connsiteX2" fmla="*/ 52398 w 112517"/>
                <a:gd name="connsiteY2" fmla="*/ 7529 h 170508"/>
                <a:gd name="connsiteX3" fmla="*/ 110272 w 112517"/>
                <a:gd name="connsiteY3" fmla="*/ 5600 h 170508"/>
                <a:gd name="connsiteX4" fmla="*/ 96768 w 112517"/>
                <a:gd name="connsiteY4" fmla="*/ 38395 h 170508"/>
                <a:gd name="connsiteX5" fmla="*/ 60115 w 112517"/>
                <a:gd name="connsiteY5" fmla="*/ 65403 h 170508"/>
                <a:gd name="connsiteX6" fmla="*/ 79406 w 112517"/>
                <a:gd name="connsiteY6" fmla="*/ 113631 h 170508"/>
                <a:gd name="connsiteX7" fmla="*/ 62045 w 112517"/>
                <a:gd name="connsiteY7" fmla="*/ 167646 h 170508"/>
                <a:gd name="connsiteX8" fmla="*/ 4170 w 112517"/>
                <a:gd name="connsiteY8" fmla="*/ 154142 h 170508"/>
                <a:gd name="connsiteX0" fmla="*/ 4954 w 107513"/>
                <a:gd name="connsiteY0" fmla="*/ 154142 h 170508"/>
                <a:gd name="connsiteX1" fmla="*/ 14599 w 107513"/>
                <a:gd name="connsiteY1" fmla="*/ 78907 h 170508"/>
                <a:gd name="connsiteX2" fmla="*/ 47394 w 107513"/>
                <a:gd name="connsiteY2" fmla="*/ 7529 h 170508"/>
                <a:gd name="connsiteX3" fmla="*/ 105268 w 107513"/>
                <a:gd name="connsiteY3" fmla="*/ 5600 h 170508"/>
                <a:gd name="connsiteX4" fmla="*/ 91764 w 107513"/>
                <a:gd name="connsiteY4" fmla="*/ 38395 h 170508"/>
                <a:gd name="connsiteX5" fmla="*/ 55111 w 107513"/>
                <a:gd name="connsiteY5" fmla="*/ 65403 h 170508"/>
                <a:gd name="connsiteX6" fmla="*/ 74402 w 107513"/>
                <a:gd name="connsiteY6" fmla="*/ 113631 h 170508"/>
                <a:gd name="connsiteX7" fmla="*/ 57041 w 107513"/>
                <a:gd name="connsiteY7" fmla="*/ 167646 h 170508"/>
                <a:gd name="connsiteX8" fmla="*/ 4954 w 107513"/>
                <a:gd name="connsiteY8" fmla="*/ 154142 h 170508"/>
                <a:gd name="connsiteX0" fmla="*/ 2473 w 105032"/>
                <a:gd name="connsiteY0" fmla="*/ 154142 h 170508"/>
                <a:gd name="connsiteX1" fmla="*/ 12118 w 105032"/>
                <a:gd name="connsiteY1" fmla="*/ 78907 h 170508"/>
                <a:gd name="connsiteX2" fmla="*/ 44913 w 105032"/>
                <a:gd name="connsiteY2" fmla="*/ 7529 h 170508"/>
                <a:gd name="connsiteX3" fmla="*/ 102787 w 105032"/>
                <a:gd name="connsiteY3" fmla="*/ 5600 h 170508"/>
                <a:gd name="connsiteX4" fmla="*/ 89283 w 105032"/>
                <a:gd name="connsiteY4" fmla="*/ 38395 h 170508"/>
                <a:gd name="connsiteX5" fmla="*/ 52630 w 105032"/>
                <a:gd name="connsiteY5" fmla="*/ 65403 h 170508"/>
                <a:gd name="connsiteX6" fmla="*/ 71921 w 105032"/>
                <a:gd name="connsiteY6" fmla="*/ 113631 h 170508"/>
                <a:gd name="connsiteX7" fmla="*/ 54560 w 105032"/>
                <a:gd name="connsiteY7" fmla="*/ 167646 h 170508"/>
                <a:gd name="connsiteX8" fmla="*/ 2473 w 105032"/>
                <a:gd name="connsiteY8" fmla="*/ 154142 h 170508"/>
                <a:gd name="connsiteX0" fmla="*/ 2473 w 103798"/>
                <a:gd name="connsiteY0" fmla="*/ 153515 h 169881"/>
                <a:gd name="connsiteX1" fmla="*/ 12118 w 103798"/>
                <a:gd name="connsiteY1" fmla="*/ 78280 h 169881"/>
                <a:gd name="connsiteX2" fmla="*/ 44913 w 103798"/>
                <a:gd name="connsiteY2" fmla="*/ 6902 h 169881"/>
                <a:gd name="connsiteX3" fmla="*/ 102787 w 103798"/>
                <a:gd name="connsiteY3" fmla="*/ 4973 h 169881"/>
                <a:gd name="connsiteX4" fmla="*/ 79637 w 103798"/>
                <a:gd name="connsiteY4" fmla="*/ 26194 h 169881"/>
                <a:gd name="connsiteX5" fmla="*/ 52630 w 103798"/>
                <a:gd name="connsiteY5" fmla="*/ 64776 h 169881"/>
                <a:gd name="connsiteX6" fmla="*/ 71921 w 103798"/>
                <a:gd name="connsiteY6" fmla="*/ 113004 h 169881"/>
                <a:gd name="connsiteX7" fmla="*/ 54560 w 103798"/>
                <a:gd name="connsiteY7" fmla="*/ 167019 h 169881"/>
                <a:gd name="connsiteX8" fmla="*/ 2473 w 103798"/>
                <a:gd name="connsiteY8" fmla="*/ 153515 h 169881"/>
                <a:gd name="connsiteX0" fmla="*/ 2473 w 113197"/>
                <a:gd name="connsiteY0" fmla="*/ 151975 h 168341"/>
                <a:gd name="connsiteX1" fmla="*/ 12118 w 113197"/>
                <a:gd name="connsiteY1" fmla="*/ 76740 h 168341"/>
                <a:gd name="connsiteX2" fmla="*/ 44913 w 113197"/>
                <a:gd name="connsiteY2" fmla="*/ 5362 h 168341"/>
                <a:gd name="connsiteX3" fmla="*/ 112432 w 113197"/>
                <a:gd name="connsiteY3" fmla="*/ 7291 h 168341"/>
                <a:gd name="connsiteX4" fmla="*/ 79637 w 113197"/>
                <a:gd name="connsiteY4" fmla="*/ 24654 h 168341"/>
                <a:gd name="connsiteX5" fmla="*/ 52630 w 113197"/>
                <a:gd name="connsiteY5" fmla="*/ 63236 h 168341"/>
                <a:gd name="connsiteX6" fmla="*/ 71921 w 113197"/>
                <a:gd name="connsiteY6" fmla="*/ 111464 h 168341"/>
                <a:gd name="connsiteX7" fmla="*/ 54560 w 113197"/>
                <a:gd name="connsiteY7" fmla="*/ 165479 h 168341"/>
                <a:gd name="connsiteX8" fmla="*/ 2473 w 113197"/>
                <a:gd name="connsiteY8" fmla="*/ 151975 h 168341"/>
                <a:gd name="connsiteX0" fmla="*/ 2473 w 112829"/>
                <a:gd name="connsiteY0" fmla="*/ 151975 h 168341"/>
                <a:gd name="connsiteX1" fmla="*/ 12118 w 112829"/>
                <a:gd name="connsiteY1" fmla="*/ 76740 h 168341"/>
                <a:gd name="connsiteX2" fmla="*/ 44913 w 112829"/>
                <a:gd name="connsiteY2" fmla="*/ 5362 h 168341"/>
                <a:gd name="connsiteX3" fmla="*/ 112432 w 112829"/>
                <a:gd name="connsiteY3" fmla="*/ 7291 h 168341"/>
                <a:gd name="connsiteX4" fmla="*/ 71921 w 112829"/>
                <a:gd name="connsiteY4" fmla="*/ 24654 h 168341"/>
                <a:gd name="connsiteX5" fmla="*/ 52630 w 112829"/>
                <a:gd name="connsiteY5" fmla="*/ 63236 h 168341"/>
                <a:gd name="connsiteX6" fmla="*/ 71921 w 112829"/>
                <a:gd name="connsiteY6" fmla="*/ 111464 h 168341"/>
                <a:gd name="connsiteX7" fmla="*/ 54560 w 112829"/>
                <a:gd name="connsiteY7" fmla="*/ 165479 h 168341"/>
                <a:gd name="connsiteX8" fmla="*/ 2473 w 112829"/>
                <a:gd name="connsiteY8" fmla="*/ 151975 h 168341"/>
                <a:gd name="connsiteX0" fmla="*/ 2473 w 113177"/>
                <a:gd name="connsiteY0" fmla="*/ 157013 h 173379"/>
                <a:gd name="connsiteX1" fmla="*/ 12118 w 113177"/>
                <a:gd name="connsiteY1" fmla="*/ 81778 h 173379"/>
                <a:gd name="connsiteX2" fmla="*/ 44913 w 113177"/>
                <a:gd name="connsiteY2" fmla="*/ 10400 h 173379"/>
                <a:gd name="connsiteX3" fmla="*/ 112432 w 113177"/>
                <a:gd name="connsiteY3" fmla="*/ 12329 h 173379"/>
                <a:gd name="connsiteX4" fmla="*/ 71921 w 113177"/>
                <a:gd name="connsiteY4" fmla="*/ 29692 h 173379"/>
                <a:gd name="connsiteX5" fmla="*/ 52630 w 113177"/>
                <a:gd name="connsiteY5" fmla="*/ 68274 h 173379"/>
                <a:gd name="connsiteX6" fmla="*/ 71921 w 113177"/>
                <a:gd name="connsiteY6" fmla="*/ 116502 h 173379"/>
                <a:gd name="connsiteX7" fmla="*/ 54560 w 113177"/>
                <a:gd name="connsiteY7" fmla="*/ 170517 h 173379"/>
                <a:gd name="connsiteX8" fmla="*/ 2473 w 113177"/>
                <a:gd name="connsiteY8" fmla="*/ 157013 h 173379"/>
                <a:gd name="connsiteX0" fmla="*/ 1414 w 112118"/>
                <a:gd name="connsiteY0" fmla="*/ 157013 h 164403"/>
                <a:gd name="connsiteX1" fmla="*/ 11059 w 112118"/>
                <a:gd name="connsiteY1" fmla="*/ 81778 h 164403"/>
                <a:gd name="connsiteX2" fmla="*/ 43854 w 112118"/>
                <a:gd name="connsiteY2" fmla="*/ 10400 h 164403"/>
                <a:gd name="connsiteX3" fmla="*/ 111373 w 112118"/>
                <a:gd name="connsiteY3" fmla="*/ 12329 h 164403"/>
                <a:gd name="connsiteX4" fmla="*/ 70862 w 112118"/>
                <a:gd name="connsiteY4" fmla="*/ 29692 h 164403"/>
                <a:gd name="connsiteX5" fmla="*/ 51571 w 112118"/>
                <a:gd name="connsiteY5" fmla="*/ 68274 h 164403"/>
                <a:gd name="connsiteX6" fmla="*/ 70862 w 112118"/>
                <a:gd name="connsiteY6" fmla="*/ 116502 h 164403"/>
                <a:gd name="connsiteX7" fmla="*/ 38068 w 112118"/>
                <a:gd name="connsiteY7" fmla="*/ 157014 h 164403"/>
                <a:gd name="connsiteX8" fmla="*/ 1414 w 112118"/>
                <a:gd name="connsiteY8" fmla="*/ 157013 h 164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2118" h="164403">
                  <a:moveTo>
                    <a:pt x="1414" y="157013"/>
                  </a:moveTo>
                  <a:cubicBezTo>
                    <a:pt x="-3087" y="144474"/>
                    <a:pt x="3986" y="106213"/>
                    <a:pt x="11059" y="81778"/>
                  </a:cubicBezTo>
                  <a:cubicBezTo>
                    <a:pt x="18132" y="57343"/>
                    <a:pt x="27135" y="21975"/>
                    <a:pt x="43854" y="10400"/>
                  </a:cubicBezTo>
                  <a:cubicBezTo>
                    <a:pt x="60573" y="-1175"/>
                    <a:pt x="104943" y="-6319"/>
                    <a:pt x="111373" y="12329"/>
                  </a:cubicBezTo>
                  <a:cubicBezTo>
                    <a:pt x="117803" y="30977"/>
                    <a:pt x="80829" y="20368"/>
                    <a:pt x="70862" y="29692"/>
                  </a:cubicBezTo>
                  <a:cubicBezTo>
                    <a:pt x="60895" y="39016"/>
                    <a:pt x="51571" y="53806"/>
                    <a:pt x="51571" y="68274"/>
                  </a:cubicBezTo>
                  <a:cubicBezTo>
                    <a:pt x="51571" y="82742"/>
                    <a:pt x="70862" y="98497"/>
                    <a:pt x="70862" y="116502"/>
                  </a:cubicBezTo>
                  <a:cubicBezTo>
                    <a:pt x="70862" y="134507"/>
                    <a:pt x="49643" y="150262"/>
                    <a:pt x="38068" y="157014"/>
                  </a:cubicBezTo>
                  <a:cubicBezTo>
                    <a:pt x="26493" y="163766"/>
                    <a:pt x="5915" y="169552"/>
                    <a:pt x="1414" y="157013"/>
                  </a:cubicBezTo>
                  <a:close/>
                </a:path>
              </a:pathLst>
            </a:custGeom>
            <a:solidFill>
              <a:srgbClr val="FACB9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8C9B39EB-7C02-4319-842B-20FBCD8632A1}"/>
                </a:ext>
              </a:extLst>
            </p:cNvPr>
            <p:cNvSpPr/>
            <p:nvPr/>
          </p:nvSpPr>
          <p:spPr>
            <a:xfrm rot="10641705" flipH="1">
              <a:off x="5686933" y="2942862"/>
              <a:ext cx="295361" cy="88849"/>
            </a:xfrm>
            <a:custGeom>
              <a:avLst/>
              <a:gdLst>
                <a:gd name="connsiteX0" fmla="*/ 3794 w 295361"/>
                <a:gd name="connsiteY0" fmla="*/ 31237 h 32281"/>
                <a:gd name="connsiteX1" fmla="*/ 284755 w 295361"/>
                <a:gd name="connsiteY1" fmla="*/ 23574 h 32281"/>
                <a:gd name="connsiteX2" fmla="*/ 226009 w 295361"/>
                <a:gd name="connsiteY2" fmla="*/ 8249 h 32281"/>
                <a:gd name="connsiteX3" fmla="*/ 128950 w 295361"/>
                <a:gd name="connsiteY3" fmla="*/ 586 h 32281"/>
                <a:gd name="connsiteX4" fmla="*/ 3794 w 295361"/>
                <a:gd name="connsiteY4" fmla="*/ 31237 h 32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5361" h="32281">
                  <a:moveTo>
                    <a:pt x="3794" y="31237"/>
                  </a:moveTo>
                  <a:cubicBezTo>
                    <a:pt x="29761" y="35068"/>
                    <a:pt x="247719" y="27405"/>
                    <a:pt x="284755" y="23574"/>
                  </a:cubicBezTo>
                  <a:cubicBezTo>
                    <a:pt x="321791" y="19743"/>
                    <a:pt x="251976" y="12080"/>
                    <a:pt x="226009" y="8249"/>
                  </a:cubicBezTo>
                  <a:cubicBezTo>
                    <a:pt x="200042" y="4418"/>
                    <a:pt x="165560" y="-1968"/>
                    <a:pt x="128950" y="586"/>
                  </a:cubicBezTo>
                  <a:cubicBezTo>
                    <a:pt x="92340" y="3140"/>
                    <a:pt x="-22173" y="27406"/>
                    <a:pt x="3794" y="31237"/>
                  </a:cubicBez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</p:grpSp>
      <p:sp>
        <p:nvSpPr>
          <p:cNvPr id="158" name="Rectangle 157">
            <a:extLst>
              <a:ext uri="{FF2B5EF4-FFF2-40B4-BE49-F238E27FC236}">
                <a16:creationId xmlns:a16="http://schemas.microsoft.com/office/drawing/2014/main" id="{7CC18054-58A4-4333-8C20-401396CA325B}"/>
              </a:ext>
            </a:extLst>
          </p:cNvPr>
          <p:cNvSpPr/>
          <p:nvPr/>
        </p:nvSpPr>
        <p:spPr>
          <a:xfrm>
            <a:off x="5738532" y="2438022"/>
            <a:ext cx="6823663" cy="2354491"/>
          </a:xfrm>
          <a:prstGeom prst="rect">
            <a:avLst/>
          </a:prstGeom>
          <a:noFill/>
        </p:spPr>
        <p:txBody>
          <a:bodyPr wrap="none" lIns="137160" tIns="68580" rIns="137160" bIns="68580">
            <a:spAutoFit/>
          </a:bodyPr>
          <a:lstStyle/>
          <a:p>
            <a:pPr algn="ctr" defTabSz="685800"/>
            <a:r>
              <a:rPr lang="en-US" sz="14400" b="1" dirty="0" err="1">
                <a:ln w="12700" cmpd="sng">
                  <a:noFill/>
                  <a:prstDash val="solid"/>
                </a:ln>
                <a:solidFill>
                  <a:srgbClr val="5B9BD5">
                    <a:lumMod val="75000"/>
                  </a:srgbClr>
                </a:solidFill>
                <a:effectLst>
                  <a:glow rad="139700">
                    <a:srgbClr val="A5A5A5">
                      <a:satMod val="175000"/>
                      <a:alpha val="40000"/>
                    </a:srgbClr>
                  </a:glow>
                  <a:outerShdw blurRad="50800" dist="38100" dir="5400000" algn="t" rotWithShape="0">
                    <a:prstClr val="black">
                      <a:alpha val="40000"/>
                    </a:prstClr>
                  </a:outerShdw>
                </a:effectLst>
                <a:latin typeface="UTM Banque" panose="02040603050506020204" pitchFamily="18" charset="0"/>
              </a:rPr>
              <a:t>Trượt</a:t>
            </a:r>
            <a:r>
              <a:rPr lang="en-US" sz="14400" b="1" dirty="0">
                <a:ln w="12700" cmpd="sng">
                  <a:noFill/>
                  <a:prstDash val="solid"/>
                </a:ln>
                <a:solidFill>
                  <a:srgbClr val="5B9BD5">
                    <a:lumMod val="75000"/>
                  </a:srgbClr>
                </a:solidFill>
                <a:effectLst>
                  <a:glow rad="139700">
                    <a:srgbClr val="A5A5A5">
                      <a:satMod val="175000"/>
                      <a:alpha val="40000"/>
                    </a:srgbClr>
                  </a:glow>
                  <a:outerShdw blurRad="50800" dist="38100" dir="5400000" algn="t" rotWithShape="0">
                    <a:prstClr val="black">
                      <a:alpha val="40000"/>
                    </a:prstClr>
                  </a:outerShdw>
                </a:effectLst>
                <a:latin typeface="UTM Banque" panose="02040603050506020204" pitchFamily="18" charset="0"/>
              </a:rPr>
              <a:t>!</a:t>
            </a:r>
          </a:p>
        </p:txBody>
      </p:sp>
      <p:grpSp>
        <p:nvGrpSpPr>
          <p:cNvPr id="73" name="Group 72">
            <a:extLst>
              <a:ext uri="{FF2B5EF4-FFF2-40B4-BE49-F238E27FC236}">
                <a16:creationId xmlns:a16="http://schemas.microsoft.com/office/drawing/2014/main" id="{DDAFA864-9D15-4210-9E17-94E9CFF69DDC}"/>
              </a:ext>
            </a:extLst>
          </p:cNvPr>
          <p:cNvGrpSpPr/>
          <p:nvPr/>
        </p:nvGrpSpPr>
        <p:grpSpPr>
          <a:xfrm flipH="1">
            <a:off x="2449587" y="2831294"/>
            <a:ext cx="2120706" cy="3605418"/>
            <a:chOff x="4992235" y="1734987"/>
            <a:chExt cx="2088261" cy="3550259"/>
          </a:xfrm>
          <a:effectLst>
            <a:outerShdw blurRad="76200" dir="13500000" sy="23000" kx="1200000" algn="br" rotWithShape="0">
              <a:prstClr val="black">
                <a:alpha val="20000"/>
              </a:prstClr>
            </a:outerShdw>
          </a:effectLst>
          <a:scene3d>
            <a:camera prst="isometricOffAxis1Right"/>
            <a:lightRig rig="threePt" dir="t"/>
          </a:scene3d>
        </p:grpSpPr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04228A0F-62B7-406C-BB60-854B4DD84BE2}"/>
                </a:ext>
              </a:extLst>
            </p:cNvPr>
            <p:cNvSpPr/>
            <p:nvPr/>
          </p:nvSpPr>
          <p:spPr>
            <a:xfrm>
              <a:off x="5904330" y="2974546"/>
              <a:ext cx="191670" cy="282309"/>
            </a:xfrm>
            <a:custGeom>
              <a:avLst/>
              <a:gdLst>
                <a:gd name="connsiteX0" fmla="*/ 4310 w 182122"/>
                <a:gd name="connsiteY0" fmla="*/ 193373 h 276739"/>
                <a:gd name="connsiteX1" fmla="*/ 2173 w 182122"/>
                <a:gd name="connsiteY1" fmla="*/ 80141 h 276739"/>
                <a:gd name="connsiteX2" fmla="*/ 27810 w 182122"/>
                <a:gd name="connsiteY2" fmla="*/ 9639 h 276739"/>
                <a:gd name="connsiteX3" fmla="*/ 102586 w 182122"/>
                <a:gd name="connsiteY3" fmla="*/ 1093 h 276739"/>
                <a:gd name="connsiteX4" fmla="*/ 151724 w 182122"/>
                <a:gd name="connsiteY4" fmla="*/ 13911 h 276739"/>
                <a:gd name="connsiteX5" fmla="*/ 173089 w 182122"/>
                <a:gd name="connsiteY5" fmla="*/ 122870 h 276739"/>
                <a:gd name="connsiteX6" fmla="*/ 177362 w 182122"/>
                <a:gd name="connsiteY6" fmla="*/ 204055 h 276739"/>
                <a:gd name="connsiteX7" fmla="*/ 106859 w 182122"/>
                <a:gd name="connsiteY7" fmla="*/ 268149 h 276739"/>
                <a:gd name="connsiteX8" fmla="*/ 27810 w 182122"/>
                <a:gd name="connsiteY8" fmla="*/ 272422 h 276739"/>
                <a:gd name="connsiteX9" fmla="*/ 4310 w 182122"/>
                <a:gd name="connsiteY9" fmla="*/ 193373 h 276739"/>
                <a:gd name="connsiteX0" fmla="*/ 4310 w 182122"/>
                <a:gd name="connsiteY0" fmla="*/ 194146 h 277512"/>
                <a:gd name="connsiteX1" fmla="*/ 2173 w 182122"/>
                <a:gd name="connsiteY1" fmla="*/ 80914 h 277512"/>
                <a:gd name="connsiteX2" fmla="*/ 27810 w 182122"/>
                <a:gd name="connsiteY2" fmla="*/ 10412 h 277512"/>
                <a:gd name="connsiteX3" fmla="*/ 102586 w 182122"/>
                <a:gd name="connsiteY3" fmla="*/ 1866 h 277512"/>
                <a:gd name="connsiteX4" fmla="*/ 151724 w 182122"/>
                <a:gd name="connsiteY4" fmla="*/ 25366 h 277512"/>
                <a:gd name="connsiteX5" fmla="*/ 173089 w 182122"/>
                <a:gd name="connsiteY5" fmla="*/ 123643 h 277512"/>
                <a:gd name="connsiteX6" fmla="*/ 177362 w 182122"/>
                <a:gd name="connsiteY6" fmla="*/ 204828 h 277512"/>
                <a:gd name="connsiteX7" fmla="*/ 106859 w 182122"/>
                <a:gd name="connsiteY7" fmla="*/ 268922 h 277512"/>
                <a:gd name="connsiteX8" fmla="*/ 27810 w 182122"/>
                <a:gd name="connsiteY8" fmla="*/ 273195 h 277512"/>
                <a:gd name="connsiteX9" fmla="*/ 4310 w 182122"/>
                <a:gd name="connsiteY9" fmla="*/ 194146 h 277512"/>
                <a:gd name="connsiteX0" fmla="*/ 4310 w 182122"/>
                <a:gd name="connsiteY0" fmla="*/ 197554 h 280920"/>
                <a:gd name="connsiteX1" fmla="*/ 2173 w 182122"/>
                <a:gd name="connsiteY1" fmla="*/ 84322 h 280920"/>
                <a:gd name="connsiteX2" fmla="*/ 27810 w 182122"/>
                <a:gd name="connsiteY2" fmla="*/ 13820 h 280920"/>
                <a:gd name="connsiteX3" fmla="*/ 91904 w 182122"/>
                <a:gd name="connsiteY3" fmla="*/ 1001 h 280920"/>
                <a:gd name="connsiteX4" fmla="*/ 151724 w 182122"/>
                <a:gd name="connsiteY4" fmla="*/ 28774 h 280920"/>
                <a:gd name="connsiteX5" fmla="*/ 173089 w 182122"/>
                <a:gd name="connsiteY5" fmla="*/ 127051 h 280920"/>
                <a:gd name="connsiteX6" fmla="*/ 177362 w 182122"/>
                <a:gd name="connsiteY6" fmla="*/ 208236 h 280920"/>
                <a:gd name="connsiteX7" fmla="*/ 106859 w 182122"/>
                <a:gd name="connsiteY7" fmla="*/ 272330 h 280920"/>
                <a:gd name="connsiteX8" fmla="*/ 27810 w 182122"/>
                <a:gd name="connsiteY8" fmla="*/ 276603 h 280920"/>
                <a:gd name="connsiteX9" fmla="*/ 4310 w 182122"/>
                <a:gd name="connsiteY9" fmla="*/ 197554 h 280920"/>
                <a:gd name="connsiteX0" fmla="*/ 3750 w 181562"/>
                <a:gd name="connsiteY0" fmla="*/ 197554 h 279818"/>
                <a:gd name="connsiteX1" fmla="*/ 1613 w 181562"/>
                <a:gd name="connsiteY1" fmla="*/ 84322 h 279818"/>
                <a:gd name="connsiteX2" fmla="*/ 27250 w 181562"/>
                <a:gd name="connsiteY2" fmla="*/ 13820 h 279818"/>
                <a:gd name="connsiteX3" fmla="*/ 91344 w 181562"/>
                <a:gd name="connsiteY3" fmla="*/ 1001 h 279818"/>
                <a:gd name="connsiteX4" fmla="*/ 151164 w 181562"/>
                <a:gd name="connsiteY4" fmla="*/ 28774 h 279818"/>
                <a:gd name="connsiteX5" fmla="*/ 172529 w 181562"/>
                <a:gd name="connsiteY5" fmla="*/ 127051 h 279818"/>
                <a:gd name="connsiteX6" fmla="*/ 176802 w 181562"/>
                <a:gd name="connsiteY6" fmla="*/ 208236 h 279818"/>
                <a:gd name="connsiteX7" fmla="*/ 106299 w 181562"/>
                <a:gd name="connsiteY7" fmla="*/ 272330 h 279818"/>
                <a:gd name="connsiteX8" fmla="*/ 10158 w 181562"/>
                <a:gd name="connsiteY8" fmla="*/ 274467 h 279818"/>
                <a:gd name="connsiteX9" fmla="*/ 3750 w 181562"/>
                <a:gd name="connsiteY9" fmla="*/ 197554 h 279818"/>
                <a:gd name="connsiteX0" fmla="*/ 3750 w 181562"/>
                <a:gd name="connsiteY0" fmla="*/ 197554 h 279818"/>
                <a:gd name="connsiteX1" fmla="*/ 1613 w 181562"/>
                <a:gd name="connsiteY1" fmla="*/ 84322 h 279818"/>
                <a:gd name="connsiteX2" fmla="*/ 27250 w 181562"/>
                <a:gd name="connsiteY2" fmla="*/ 13820 h 279818"/>
                <a:gd name="connsiteX3" fmla="*/ 91344 w 181562"/>
                <a:gd name="connsiteY3" fmla="*/ 1001 h 279818"/>
                <a:gd name="connsiteX4" fmla="*/ 151164 w 181562"/>
                <a:gd name="connsiteY4" fmla="*/ 28774 h 279818"/>
                <a:gd name="connsiteX5" fmla="*/ 172529 w 181562"/>
                <a:gd name="connsiteY5" fmla="*/ 127051 h 279818"/>
                <a:gd name="connsiteX6" fmla="*/ 176802 w 181562"/>
                <a:gd name="connsiteY6" fmla="*/ 208236 h 279818"/>
                <a:gd name="connsiteX7" fmla="*/ 106299 w 181562"/>
                <a:gd name="connsiteY7" fmla="*/ 272330 h 279818"/>
                <a:gd name="connsiteX8" fmla="*/ 10158 w 181562"/>
                <a:gd name="connsiteY8" fmla="*/ 274467 h 279818"/>
                <a:gd name="connsiteX9" fmla="*/ 3750 w 181562"/>
                <a:gd name="connsiteY9" fmla="*/ 197554 h 279818"/>
                <a:gd name="connsiteX0" fmla="*/ 395 w 186753"/>
                <a:gd name="connsiteY0" fmla="*/ 199691 h 282309"/>
                <a:gd name="connsiteX1" fmla="*/ 6804 w 186753"/>
                <a:gd name="connsiteY1" fmla="*/ 84322 h 282309"/>
                <a:gd name="connsiteX2" fmla="*/ 32441 w 186753"/>
                <a:gd name="connsiteY2" fmla="*/ 13820 h 282309"/>
                <a:gd name="connsiteX3" fmla="*/ 96535 w 186753"/>
                <a:gd name="connsiteY3" fmla="*/ 1001 h 282309"/>
                <a:gd name="connsiteX4" fmla="*/ 156355 w 186753"/>
                <a:gd name="connsiteY4" fmla="*/ 28774 h 282309"/>
                <a:gd name="connsiteX5" fmla="*/ 177720 w 186753"/>
                <a:gd name="connsiteY5" fmla="*/ 127051 h 282309"/>
                <a:gd name="connsiteX6" fmla="*/ 181993 w 186753"/>
                <a:gd name="connsiteY6" fmla="*/ 208236 h 282309"/>
                <a:gd name="connsiteX7" fmla="*/ 111490 w 186753"/>
                <a:gd name="connsiteY7" fmla="*/ 272330 h 282309"/>
                <a:gd name="connsiteX8" fmla="*/ 15349 w 186753"/>
                <a:gd name="connsiteY8" fmla="*/ 274467 h 282309"/>
                <a:gd name="connsiteX9" fmla="*/ 395 w 186753"/>
                <a:gd name="connsiteY9" fmla="*/ 199691 h 282309"/>
                <a:gd name="connsiteX0" fmla="*/ 5312 w 191670"/>
                <a:gd name="connsiteY0" fmla="*/ 199691 h 282309"/>
                <a:gd name="connsiteX1" fmla="*/ 11721 w 191670"/>
                <a:gd name="connsiteY1" fmla="*/ 84322 h 282309"/>
                <a:gd name="connsiteX2" fmla="*/ 37358 w 191670"/>
                <a:gd name="connsiteY2" fmla="*/ 13820 h 282309"/>
                <a:gd name="connsiteX3" fmla="*/ 101452 w 191670"/>
                <a:gd name="connsiteY3" fmla="*/ 1001 h 282309"/>
                <a:gd name="connsiteX4" fmla="*/ 161272 w 191670"/>
                <a:gd name="connsiteY4" fmla="*/ 28774 h 282309"/>
                <a:gd name="connsiteX5" fmla="*/ 182637 w 191670"/>
                <a:gd name="connsiteY5" fmla="*/ 127051 h 282309"/>
                <a:gd name="connsiteX6" fmla="*/ 186910 w 191670"/>
                <a:gd name="connsiteY6" fmla="*/ 208236 h 282309"/>
                <a:gd name="connsiteX7" fmla="*/ 116407 w 191670"/>
                <a:gd name="connsiteY7" fmla="*/ 272330 h 282309"/>
                <a:gd name="connsiteX8" fmla="*/ 20266 w 191670"/>
                <a:gd name="connsiteY8" fmla="*/ 274467 h 282309"/>
                <a:gd name="connsiteX9" fmla="*/ 5312 w 191670"/>
                <a:gd name="connsiteY9" fmla="*/ 199691 h 282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1670" h="282309">
                  <a:moveTo>
                    <a:pt x="5312" y="199691"/>
                  </a:moveTo>
                  <a:cubicBezTo>
                    <a:pt x="16707" y="161591"/>
                    <a:pt x="6380" y="115301"/>
                    <a:pt x="11721" y="84322"/>
                  </a:cubicBezTo>
                  <a:cubicBezTo>
                    <a:pt x="17062" y="53344"/>
                    <a:pt x="22403" y="27707"/>
                    <a:pt x="37358" y="13820"/>
                  </a:cubicBezTo>
                  <a:cubicBezTo>
                    <a:pt x="52313" y="-67"/>
                    <a:pt x="80800" y="-1491"/>
                    <a:pt x="101452" y="1001"/>
                  </a:cubicBezTo>
                  <a:cubicBezTo>
                    <a:pt x="122104" y="3493"/>
                    <a:pt x="147741" y="7766"/>
                    <a:pt x="161272" y="28774"/>
                  </a:cubicBezTo>
                  <a:cubicBezTo>
                    <a:pt x="174803" y="49782"/>
                    <a:pt x="178364" y="97141"/>
                    <a:pt x="182637" y="127051"/>
                  </a:cubicBezTo>
                  <a:cubicBezTo>
                    <a:pt x="186910" y="156961"/>
                    <a:pt x="197948" y="184023"/>
                    <a:pt x="186910" y="208236"/>
                  </a:cubicBezTo>
                  <a:cubicBezTo>
                    <a:pt x="175872" y="232449"/>
                    <a:pt x="141332" y="260936"/>
                    <a:pt x="116407" y="272330"/>
                  </a:cubicBezTo>
                  <a:cubicBezTo>
                    <a:pt x="91482" y="283724"/>
                    <a:pt x="38782" y="286573"/>
                    <a:pt x="20266" y="274467"/>
                  </a:cubicBezTo>
                  <a:cubicBezTo>
                    <a:pt x="1750" y="262361"/>
                    <a:pt x="-6083" y="237791"/>
                    <a:pt x="5312" y="199691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0CA430FB-0369-452C-9FDA-35D4352B93A2}"/>
                </a:ext>
              </a:extLst>
            </p:cNvPr>
            <p:cNvSpPr/>
            <p:nvPr/>
          </p:nvSpPr>
          <p:spPr>
            <a:xfrm>
              <a:off x="6198411" y="4772314"/>
              <a:ext cx="145269" cy="446633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  <a:gd name="connsiteX0" fmla="*/ 6496 w 140748"/>
                <a:gd name="connsiteY0" fmla="*/ 42636 h 364378"/>
                <a:gd name="connsiteX1" fmla="*/ 8067 w 140748"/>
                <a:gd name="connsiteY1" fmla="*/ 310013 h 364378"/>
                <a:gd name="connsiteX2" fmla="*/ 70905 w 140748"/>
                <a:gd name="connsiteY2" fmla="*/ 364185 h 364378"/>
                <a:gd name="connsiteX3" fmla="*/ 129409 w 140748"/>
                <a:gd name="connsiteY3" fmla="*/ 303514 h 364378"/>
                <a:gd name="connsiteX4" fmla="*/ 131576 w 140748"/>
                <a:gd name="connsiteY4" fmla="*/ 60829 h 364378"/>
                <a:gd name="connsiteX5" fmla="*/ 60071 w 140748"/>
                <a:gd name="connsiteY5" fmla="*/ 2324 h 364378"/>
                <a:gd name="connsiteX6" fmla="*/ 6496 w 140748"/>
                <a:gd name="connsiteY6" fmla="*/ 42636 h 364378"/>
                <a:gd name="connsiteX0" fmla="*/ 6496 w 136138"/>
                <a:gd name="connsiteY0" fmla="*/ 45571 h 367313"/>
                <a:gd name="connsiteX1" fmla="*/ 8067 w 136138"/>
                <a:gd name="connsiteY1" fmla="*/ 312948 h 367313"/>
                <a:gd name="connsiteX2" fmla="*/ 70905 w 136138"/>
                <a:gd name="connsiteY2" fmla="*/ 367120 h 367313"/>
                <a:gd name="connsiteX3" fmla="*/ 129409 w 136138"/>
                <a:gd name="connsiteY3" fmla="*/ 306449 h 367313"/>
                <a:gd name="connsiteX4" fmla="*/ 123956 w 136138"/>
                <a:gd name="connsiteY4" fmla="*/ 37094 h 367313"/>
                <a:gd name="connsiteX5" fmla="*/ 60071 w 136138"/>
                <a:gd name="connsiteY5" fmla="*/ 5259 h 367313"/>
                <a:gd name="connsiteX6" fmla="*/ 6496 w 136138"/>
                <a:gd name="connsiteY6" fmla="*/ 45571 h 367313"/>
                <a:gd name="connsiteX0" fmla="*/ 6991 w 136633"/>
                <a:gd name="connsiteY0" fmla="*/ 56469 h 378211"/>
                <a:gd name="connsiteX1" fmla="*/ 8562 w 136633"/>
                <a:gd name="connsiteY1" fmla="*/ 323846 h 378211"/>
                <a:gd name="connsiteX2" fmla="*/ 71400 w 136633"/>
                <a:gd name="connsiteY2" fmla="*/ 378018 h 378211"/>
                <a:gd name="connsiteX3" fmla="*/ 129904 w 136633"/>
                <a:gd name="connsiteY3" fmla="*/ 317347 h 378211"/>
                <a:gd name="connsiteX4" fmla="*/ 124451 w 136633"/>
                <a:gd name="connsiteY4" fmla="*/ 47992 h 378211"/>
                <a:gd name="connsiteX5" fmla="*/ 68186 w 136633"/>
                <a:gd name="connsiteY5" fmla="*/ 917 h 378211"/>
                <a:gd name="connsiteX6" fmla="*/ 6991 w 136633"/>
                <a:gd name="connsiteY6" fmla="*/ 56469 h 378211"/>
                <a:gd name="connsiteX0" fmla="*/ 3871 w 133513"/>
                <a:gd name="connsiteY0" fmla="*/ 56469 h 378103"/>
                <a:gd name="connsiteX1" fmla="*/ 13062 w 133513"/>
                <a:gd name="connsiteY1" fmla="*/ 321941 h 378103"/>
                <a:gd name="connsiteX2" fmla="*/ 68280 w 133513"/>
                <a:gd name="connsiteY2" fmla="*/ 378018 h 378103"/>
                <a:gd name="connsiteX3" fmla="*/ 126784 w 133513"/>
                <a:gd name="connsiteY3" fmla="*/ 317347 h 378103"/>
                <a:gd name="connsiteX4" fmla="*/ 121331 w 133513"/>
                <a:gd name="connsiteY4" fmla="*/ 47992 h 378103"/>
                <a:gd name="connsiteX5" fmla="*/ 65066 w 133513"/>
                <a:gd name="connsiteY5" fmla="*/ 917 h 378103"/>
                <a:gd name="connsiteX6" fmla="*/ 3871 w 133513"/>
                <a:gd name="connsiteY6" fmla="*/ 56469 h 378103"/>
                <a:gd name="connsiteX0" fmla="*/ 3871 w 130834"/>
                <a:gd name="connsiteY0" fmla="*/ 56469 h 378482"/>
                <a:gd name="connsiteX1" fmla="*/ 13062 w 130834"/>
                <a:gd name="connsiteY1" fmla="*/ 321941 h 378482"/>
                <a:gd name="connsiteX2" fmla="*/ 68280 w 130834"/>
                <a:gd name="connsiteY2" fmla="*/ 378018 h 378482"/>
                <a:gd name="connsiteX3" fmla="*/ 121069 w 130834"/>
                <a:gd name="connsiteY3" fmla="*/ 307822 h 378482"/>
                <a:gd name="connsiteX4" fmla="*/ 121331 w 130834"/>
                <a:gd name="connsiteY4" fmla="*/ 47992 h 378482"/>
                <a:gd name="connsiteX5" fmla="*/ 65066 w 130834"/>
                <a:gd name="connsiteY5" fmla="*/ 917 h 378482"/>
                <a:gd name="connsiteX6" fmla="*/ 3871 w 130834"/>
                <a:gd name="connsiteY6" fmla="*/ 56469 h 378482"/>
                <a:gd name="connsiteX0" fmla="*/ 3747 w 130911"/>
                <a:gd name="connsiteY0" fmla="*/ 56469 h 374836"/>
                <a:gd name="connsiteX1" fmla="*/ 12938 w 130911"/>
                <a:gd name="connsiteY1" fmla="*/ 321941 h 374836"/>
                <a:gd name="connsiteX2" fmla="*/ 64346 w 130911"/>
                <a:gd name="connsiteY2" fmla="*/ 374208 h 374836"/>
                <a:gd name="connsiteX3" fmla="*/ 120945 w 130911"/>
                <a:gd name="connsiteY3" fmla="*/ 307822 h 374836"/>
                <a:gd name="connsiteX4" fmla="*/ 121207 w 130911"/>
                <a:gd name="connsiteY4" fmla="*/ 47992 h 374836"/>
                <a:gd name="connsiteX5" fmla="*/ 64942 w 130911"/>
                <a:gd name="connsiteY5" fmla="*/ 917 h 374836"/>
                <a:gd name="connsiteX6" fmla="*/ 3747 w 130911"/>
                <a:gd name="connsiteY6" fmla="*/ 56469 h 374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0911" h="374836">
                  <a:moveTo>
                    <a:pt x="3747" y="56469"/>
                  </a:moveTo>
                  <a:cubicBezTo>
                    <a:pt x="-4920" y="109973"/>
                    <a:pt x="2838" y="268985"/>
                    <a:pt x="12938" y="321941"/>
                  </a:cubicBezTo>
                  <a:cubicBezTo>
                    <a:pt x="23038" y="374897"/>
                    <a:pt x="46345" y="376561"/>
                    <a:pt x="64346" y="374208"/>
                  </a:cubicBezTo>
                  <a:cubicBezTo>
                    <a:pt x="82347" y="371855"/>
                    <a:pt x="111468" y="362191"/>
                    <a:pt x="120945" y="307822"/>
                  </a:cubicBezTo>
                  <a:cubicBezTo>
                    <a:pt x="130422" y="253453"/>
                    <a:pt x="137458" y="102524"/>
                    <a:pt x="121207" y="47992"/>
                  </a:cubicBezTo>
                  <a:cubicBezTo>
                    <a:pt x="104956" y="-6540"/>
                    <a:pt x="84519" y="-496"/>
                    <a:pt x="64942" y="917"/>
                  </a:cubicBezTo>
                  <a:cubicBezTo>
                    <a:pt x="45365" y="2330"/>
                    <a:pt x="12414" y="2965"/>
                    <a:pt x="3747" y="56469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4DA24507-C4AA-4325-9ED0-813BD9CBB08B}"/>
                </a:ext>
              </a:extLst>
            </p:cNvPr>
            <p:cNvSpPr/>
            <p:nvPr/>
          </p:nvSpPr>
          <p:spPr>
            <a:xfrm rot="20929297">
              <a:off x="6145923" y="4408694"/>
              <a:ext cx="186924" cy="432800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111" h="362079">
                  <a:moveTo>
                    <a:pt x="3429" y="49900"/>
                  </a:moveTo>
                  <a:cubicBezTo>
                    <a:pt x="-5238" y="101182"/>
                    <a:pt x="3790" y="255748"/>
                    <a:pt x="16430" y="307752"/>
                  </a:cubicBezTo>
                  <a:cubicBezTo>
                    <a:pt x="29070" y="359756"/>
                    <a:pt x="59044" y="363007"/>
                    <a:pt x="79268" y="361924"/>
                  </a:cubicBezTo>
                  <a:cubicBezTo>
                    <a:pt x="99492" y="360841"/>
                    <a:pt x="127660" y="351812"/>
                    <a:pt x="137772" y="301253"/>
                  </a:cubicBezTo>
                  <a:cubicBezTo>
                    <a:pt x="147884" y="250694"/>
                    <a:pt x="156190" y="113100"/>
                    <a:pt x="139939" y="58568"/>
                  </a:cubicBezTo>
                  <a:cubicBezTo>
                    <a:pt x="123688" y="4036"/>
                    <a:pt x="86852" y="-658"/>
                    <a:pt x="68434" y="63"/>
                  </a:cubicBezTo>
                  <a:cubicBezTo>
                    <a:pt x="50016" y="784"/>
                    <a:pt x="12096" y="-1382"/>
                    <a:pt x="3429" y="49900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E2B65205-74F7-4057-8C99-027E5BCF3C64}"/>
                </a:ext>
              </a:extLst>
            </p:cNvPr>
            <p:cNvSpPr/>
            <p:nvPr/>
          </p:nvSpPr>
          <p:spPr>
            <a:xfrm flipH="1">
              <a:off x="6211229" y="5172971"/>
              <a:ext cx="294228" cy="112275"/>
            </a:xfrm>
            <a:custGeom>
              <a:avLst/>
              <a:gdLst>
                <a:gd name="connsiteX0" fmla="*/ 221209 w 244329"/>
                <a:gd name="connsiteY0" fmla="*/ 9633 h 114404"/>
                <a:gd name="connsiteX1" fmla="*/ 237008 w 244329"/>
                <a:gd name="connsiteY1" fmla="*/ 88631 h 114404"/>
                <a:gd name="connsiteX2" fmla="*/ 126411 w 244329"/>
                <a:gd name="connsiteY2" fmla="*/ 102456 h 114404"/>
                <a:gd name="connsiteX3" fmla="*/ 15 w 244329"/>
                <a:gd name="connsiteY3" fmla="*/ 108380 h 114404"/>
                <a:gd name="connsiteX4" fmla="*/ 118511 w 244329"/>
                <a:gd name="connsiteY4" fmla="*/ 11608 h 114404"/>
                <a:gd name="connsiteX5" fmla="*/ 221209 w 244329"/>
                <a:gd name="connsiteY5" fmla="*/ 9633 h 114404"/>
                <a:gd name="connsiteX0" fmla="*/ 223184 w 246304"/>
                <a:gd name="connsiteY0" fmla="*/ 8926 h 102196"/>
                <a:gd name="connsiteX1" fmla="*/ 238983 w 246304"/>
                <a:gd name="connsiteY1" fmla="*/ 87924 h 102196"/>
                <a:gd name="connsiteX2" fmla="*/ 128386 w 246304"/>
                <a:gd name="connsiteY2" fmla="*/ 101749 h 102196"/>
                <a:gd name="connsiteX3" fmla="*/ 15 w 246304"/>
                <a:gd name="connsiteY3" fmla="*/ 89899 h 102196"/>
                <a:gd name="connsiteX4" fmla="*/ 120486 w 246304"/>
                <a:gd name="connsiteY4" fmla="*/ 10901 h 102196"/>
                <a:gd name="connsiteX5" fmla="*/ 223184 w 246304"/>
                <a:gd name="connsiteY5" fmla="*/ 8926 h 102196"/>
                <a:gd name="connsiteX0" fmla="*/ 223184 w 246889"/>
                <a:gd name="connsiteY0" fmla="*/ 8926 h 97266"/>
                <a:gd name="connsiteX1" fmla="*/ 238983 w 246889"/>
                <a:gd name="connsiteY1" fmla="*/ 87924 h 97266"/>
                <a:gd name="connsiteX2" fmla="*/ 120486 w 246889"/>
                <a:gd name="connsiteY2" fmla="*/ 91875 h 97266"/>
                <a:gd name="connsiteX3" fmla="*/ 15 w 246889"/>
                <a:gd name="connsiteY3" fmla="*/ 89899 h 97266"/>
                <a:gd name="connsiteX4" fmla="*/ 120486 w 246889"/>
                <a:gd name="connsiteY4" fmla="*/ 10901 h 97266"/>
                <a:gd name="connsiteX5" fmla="*/ 223184 w 246889"/>
                <a:gd name="connsiteY5" fmla="*/ 8926 h 97266"/>
                <a:gd name="connsiteX0" fmla="*/ 223194 w 248288"/>
                <a:gd name="connsiteY0" fmla="*/ 4930 h 93270"/>
                <a:gd name="connsiteX1" fmla="*/ 238993 w 248288"/>
                <a:gd name="connsiteY1" fmla="*/ 83928 h 93270"/>
                <a:gd name="connsiteX2" fmla="*/ 120496 w 248288"/>
                <a:gd name="connsiteY2" fmla="*/ 87879 h 93270"/>
                <a:gd name="connsiteX3" fmla="*/ 25 w 248288"/>
                <a:gd name="connsiteY3" fmla="*/ 85903 h 93270"/>
                <a:gd name="connsiteX4" fmla="*/ 84947 w 248288"/>
                <a:gd name="connsiteY4" fmla="*/ 16780 h 93270"/>
                <a:gd name="connsiteX5" fmla="*/ 223194 w 248288"/>
                <a:gd name="connsiteY5" fmla="*/ 4930 h 93270"/>
                <a:gd name="connsiteX0" fmla="*/ 223184 w 246683"/>
                <a:gd name="connsiteY0" fmla="*/ 13745 h 102085"/>
                <a:gd name="connsiteX1" fmla="*/ 238983 w 246683"/>
                <a:gd name="connsiteY1" fmla="*/ 92743 h 102085"/>
                <a:gd name="connsiteX2" fmla="*/ 120486 w 246683"/>
                <a:gd name="connsiteY2" fmla="*/ 96694 h 102085"/>
                <a:gd name="connsiteX3" fmla="*/ 15 w 246683"/>
                <a:gd name="connsiteY3" fmla="*/ 94718 h 102085"/>
                <a:gd name="connsiteX4" fmla="*/ 126411 w 246683"/>
                <a:gd name="connsiteY4" fmla="*/ 7820 h 102085"/>
                <a:gd name="connsiteX5" fmla="*/ 223184 w 246683"/>
                <a:gd name="connsiteY5" fmla="*/ 13745 h 102085"/>
                <a:gd name="connsiteX0" fmla="*/ 223187 w 246686"/>
                <a:gd name="connsiteY0" fmla="*/ 7550 h 95890"/>
                <a:gd name="connsiteX1" fmla="*/ 238986 w 246686"/>
                <a:gd name="connsiteY1" fmla="*/ 86548 h 95890"/>
                <a:gd name="connsiteX2" fmla="*/ 120489 w 246686"/>
                <a:gd name="connsiteY2" fmla="*/ 90499 h 95890"/>
                <a:gd name="connsiteX3" fmla="*/ 18 w 246686"/>
                <a:gd name="connsiteY3" fmla="*/ 88523 h 95890"/>
                <a:gd name="connsiteX4" fmla="*/ 126414 w 246686"/>
                <a:gd name="connsiteY4" fmla="*/ 1625 h 95890"/>
                <a:gd name="connsiteX5" fmla="*/ 223187 w 246686"/>
                <a:gd name="connsiteY5" fmla="*/ 7550 h 95890"/>
                <a:gd name="connsiteX0" fmla="*/ 227133 w 248013"/>
                <a:gd name="connsiteY0" fmla="*/ 13746 h 102086"/>
                <a:gd name="connsiteX1" fmla="*/ 238983 w 248013"/>
                <a:gd name="connsiteY1" fmla="*/ 92744 h 102086"/>
                <a:gd name="connsiteX2" fmla="*/ 120486 w 248013"/>
                <a:gd name="connsiteY2" fmla="*/ 96695 h 102086"/>
                <a:gd name="connsiteX3" fmla="*/ 15 w 248013"/>
                <a:gd name="connsiteY3" fmla="*/ 94719 h 102086"/>
                <a:gd name="connsiteX4" fmla="*/ 126411 w 248013"/>
                <a:gd name="connsiteY4" fmla="*/ 7821 h 102086"/>
                <a:gd name="connsiteX5" fmla="*/ 227133 w 248013"/>
                <a:gd name="connsiteY5" fmla="*/ 13746 h 102086"/>
                <a:gd name="connsiteX0" fmla="*/ 227133 w 249041"/>
                <a:gd name="connsiteY0" fmla="*/ 11407 h 99747"/>
                <a:gd name="connsiteX1" fmla="*/ 238983 w 249041"/>
                <a:gd name="connsiteY1" fmla="*/ 90405 h 99747"/>
                <a:gd name="connsiteX2" fmla="*/ 120486 w 249041"/>
                <a:gd name="connsiteY2" fmla="*/ 94356 h 99747"/>
                <a:gd name="connsiteX3" fmla="*/ 15 w 249041"/>
                <a:gd name="connsiteY3" fmla="*/ 92380 h 99747"/>
                <a:gd name="connsiteX4" fmla="*/ 126411 w 249041"/>
                <a:gd name="connsiteY4" fmla="*/ 5482 h 99747"/>
                <a:gd name="connsiteX5" fmla="*/ 227133 w 249041"/>
                <a:gd name="connsiteY5" fmla="*/ 11407 h 99747"/>
                <a:gd name="connsiteX0" fmla="*/ 227133 w 243144"/>
                <a:gd name="connsiteY0" fmla="*/ 11407 h 101983"/>
                <a:gd name="connsiteX1" fmla="*/ 238983 w 243144"/>
                <a:gd name="connsiteY1" fmla="*/ 90405 h 101983"/>
                <a:gd name="connsiteX2" fmla="*/ 120486 w 243144"/>
                <a:gd name="connsiteY2" fmla="*/ 94356 h 101983"/>
                <a:gd name="connsiteX3" fmla="*/ 15 w 243144"/>
                <a:gd name="connsiteY3" fmla="*/ 92380 h 101983"/>
                <a:gd name="connsiteX4" fmla="*/ 126411 w 243144"/>
                <a:gd name="connsiteY4" fmla="*/ 5482 h 101983"/>
                <a:gd name="connsiteX5" fmla="*/ 227133 w 243144"/>
                <a:gd name="connsiteY5" fmla="*/ 11407 h 101983"/>
                <a:gd name="connsiteX0" fmla="*/ 227133 w 243144"/>
                <a:gd name="connsiteY0" fmla="*/ 11407 h 107617"/>
                <a:gd name="connsiteX1" fmla="*/ 238983 w 243144"/>
                <a:gd name="connsiteY1" fmla="*/ 90405 h 107617"/>
                <a:gd name="connsiteX2" fmla="*/ 120486 w 243144"/>
                <a:gd name="connsiteY2" fmla="*/ 94356 h 107617"/>
                <a:gd name="connsiteX3" fmla="*/ 15 w 243144"/>
                <a:gd name="connsiteY3" fmla="*/ 92380 h 107617"/>
                <a:gd name="connsiteX4" fmla="*/ 126411 w 243144"/>
                <a:gd name="connsiteY4" fmla="*/ 5482 h 107617"/>
                <a:gd name="connsiteX5" fmla="*/ 227133 w 243144"/>
                <a:gd name="connsiteY5" fmla="*/ 11407 h 107617"/>
                <a:gd name="connsiteX0" fmla="*/ 227133 w 247182"/>
                <a:gd name="connsiteY0" fmla="*/ 11407 h 107617"/>
                <a:gd name="connsiteX1" fmla="*/ 238983 w 247182"/>
                <a:gd name="connsiteY1" fmla="*/ 90405 h 107617"/>
                <a:gd name="connsiteX2" fmla="*/ 146160 w 247182"/>
                <a:gd name="connsiteY2" fmla="*/ 94356 h 107617"/>
                <a:gd name="connsiteX3" fmla="*/ 15 w 247182"/>
                <a:gd name="connsiteY3" fmla="*/ 92380 h 107617"/>
                <a:gd name="connsiteX4" fmla="*/ 126411 w 247182"/>
                <a:gd name="connsiteY4" fmla="*/ 5482 h 107617"/>
                <a:gd name="connsiteX5" fmla="*/ 227133 w 247182"/>
                <a:gd name="connsiteY5" fmla="*/ 11407 h 107617"/>
                <a:gd name="connsiteX0" fmla="*/ 227133 w 247453"/>
                <a:gd name="connsiteY0" fmla="*/ 14122 h 110034"/>
                <a:gd name="connsiteX1" fmla="*/ 240747 w 247453"/>
                <a:gd name="connsiteY1" fmla="*/ 100740 h 110034"/>
                <a:gd name="connsiteX2" fmla="*/ 146160 w 247453"/>
                <a:gd name="connsiteY2" fmla="*/ 97071 h 110034"/>
                <a:gd name="connsiteX3" fmla="*/ 15 w 247453"/>
                <a:gd name="connsiteY3" fmla="*/ 95095 h 110034"/>
                <a:gd name="connsiteX4" fmla="*/ 126411 w 247453"/>
                <a:gd name="connsiteY4" fmla="*/ 8197 h 110034"/>
                <a:gd name="connsiteX5" fmla="*/ 227133 w 247453"/>
                <a:gd name="connsiteY5" fmla="*/ 14122 h 110034"/>
                <a:gd name="connsiteX0" fmla="*/ 227133 w 247453"/>
                <a:gd name="connsiteY0" fmla="*/ 14122 h 112425"/>
                <a:gd name="connsiteX1" fmla="*/ 240747 w 247453"/>
                <a:gd name="connsiteY1" fmla="*/ 100740 h 112425"/>
                <a:gd name="connsiteX2" fmla="*/ 146160 w 247453"/>
                <a:gd name="connsiteY2" fmla="*/ 104691 h 112425"/>
                <a:gd name="connsiteX3" fmla="*/ 15 w 247453"/>
                <a:gd name="connsiteY3" fmla="*/ 95095 h 112425"/>
                <a:gd name="connsiteX4" fmla="*/ 126411 w 247453"/>
                <a:gd name="connsiteY4" fmla="*/ 8197 h 112425"/>
                <a:gd name="connsiteX5" fmla="*/ 227133 w 247453"/>
                <a:gd name="connsiteY5" fmla="*/ 14122 h 112425"/>
                <a:gd name="connsiteX0" fmla="*/ 227133 w 247453"/>
                <a:gd name="connsiteY0" fmla="*/ 7701 h 106004"/>
                <a:gd name="connsiteX1" fmla="*/ 240747 w 247453"/>
                <a:gd name="connsiteY1" fmla="*/ 94319 h 106004"/>
                <a:gd name="connsiteX2" fmla="*/ 146160 w 247453"/>
                <a:gd name="connsiteY2" fmla="*/ 98270 h 106004"/>
                <a:gd name="connsiteX3" fmla="*/ 15 w 247453"/>
                <a:gd name="connsiteY3" fmla="*/ 88674 h 106004"/>
                <a:gd name="connsiteX4" fmla="*/ 126411 w 247453"/>
                <a:gd name="connsiteY4" fmla="*/ 1776 h 106004"/>
                <a:gd name="connsiteX5" fmla="*/ 227133 w 247453"/>
                <a:gd name="connsiteY5" fmla="*/ 7701 h 106004"/>
                <a:gd name="connsiteX0" fmla="*/ 227132 w 247123"/>
                <a:gd name="connsiteY0" fmla="*/ 9857 h 108160"/>
                <a:gd name="connsiteX1" fmla="*/ 240746 w 247123"/>
                <a:gd name="connsiteY1" fmla="*/ 96475 h 108160"/>
                <a:gd name="connsiteX2" fmla="*/ 146159 w 247123"/>
                <a:gd name="connsiteY2" fmla="*/ 100426 h 108160"/>
                <a:gd name="connsiteX3" fmla="*/ 14 w 247123"/>
                <a:gd name="connsiteY3" fmla="*/ 90830 h 108160"/>
                <a:gd name="connsiteX4" fmla="*/ 135228 w 247123"/>
                <a:gd name="connsiteY4" fmla="*/ 122 h 108160"/>
                <a:gd name="connsiteX5" fmla="*/ 227132 w 247123"/>
                <a:gd name="connsiteY5" fmla="*/ 9857 h 108160"/>
                <a:gd name="connsiteX0" fmla="*/ 227132 w 247520"/>
                <a:gd name="connsiteY0" fmla="*/ 9857 h 108160"/>
                <a:gd name="connsiteX1" fmla="*/ 240746 w 247520"/>
                <a:gd name="connsiteY1" fmla="*/ 96475 h 108160"/>
                <a:gd name="connsiteX2" fmla="*/ 146159 w 247520"/>
                <a:gd name="connsiteY2" fmla="*/ 100426 h 108160"/>
                <a:gd name="connsiteX3" fmla="*/ 14 w 247520"/>
                <a:gd name="connsiteY3" fmla="*/ 90830 h 108160"/>
                <a:gd name="connsiteX4" fmla="*/ 135228 w 247520"/>
                <a:gd name="connsiteY4" fmla="*/ 122 h 108160"/>
                <a:gd name="connsiteX5" fmla="*/ 227132 w 247520"/>
                <a:gd name="connsiteY5" fmla="*/ 9857 h 108160"/>
                <a:gd name="connsiteX0" fmla="*/ 221840 w 245898"/>
                <a:gd name="connsiteY0" fmla="*/ 12067 h 112275"/>
                <a:gd name="connsiteX1" fmla="*/ 240745 w 245898"/>
                <a:gd name="connsiteY1" fmla="*/ 100590 h 112275"/>
                <a:gd name="connsiteX2" fmla="*/ 146158 w 245898"/>
                <a:gd name="connsiteY2" fmla="*/ 104541 h 112275"/>
                <a:gd name="connsiteX3" fmla="*/ 13 w 245898"/>
                <a:gd name="connsiteY3" fmla="*/ 94945 h 112275"/>
                <a:gd name="connsiteX4" fmla="*/ 135227 w 245898"/>
                <a:gd name="connsiteY4" fmla="*/ 4237 h 112275"/>
                <a:gd name="connsiteX5" fmla="*/ 221840 w 245898"/>
                <a:gd name="connsiteY5" fmla="*/ 12067 h 112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898" h="112275">
                  <a:moveTo>
                    <a:pt x="221840" y="12067"/>
                  </a:moveTo>
                  <a:cubicBezTo>
                    <a:pt x="241189" y="9076"/>
                    <a:pt x="253359" y="85178"/>
                    <a:pt x="240745" y="100590"/>
                  </a:cubicBezTo>
                  <a:cubicBezTo>
                    <a:pt x="228131" y="116002"/>
                    <a:pt x="186280" y="105482"/>
                    <a:pt x="146158" y="104541"/>
                  </a:cubicBezTo>
                  <a:cubicBezTo>
                    <a:pt x="106036" y="103600"/>
                    <a:pt x="1330" y="127861"/>
                    <a:pt x="13" y="94945"/>
                  </a:cubicBezTo>
                  <a:cubicBezTo>
                    <a:pt x="-1304" y="79804"/>
                    <a:pt x="98256" y="18050"/>
                    <a:pt x="135227" y="4237"/>
                  </a:cubicBezTo>
                  <a:cubicBezTo>
                    <a:pt x="172198" y="-9576"/>
                    <a:pt x="202491" y="15058"/>
                    <a:pt x="221840" y="12067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8024E349-B38E-42C2-8386-909529E73852}"/>
                </a:ext>
              </a:extLst>
            </p:cNvPr>
            <p:cNvSpPr/>
            <p:nvPr/>
          </p:nvSpPr>
          <p:spPr>
            <a:xfrm rot="1604664">
              <a:off x="5540402" y="3364060"/>
              <a:ext cx="143560" cy="356577"/>
            </a:xfrm>
            <a:custGeom>
              <a:avLst/>
              <a:gdLst>
                <a:gd name="connsiteX0" fmla="*/ 6457 w 165048"/>
                <a:gd name="connsiteY0" fmla="*/ 44808 h 353407"/>
                <a:gd name="connsiteX1" fmla="*/ 61409 w 165048"/>
                <a:gd name="connsiteY1" fmla="*/ 847 h 353407"/>
                <a:gd name="connsiteX2" fmla="*/ 129550 w 165048"/>
                <a:gd name="connsiteY2" fmla="*/ 31620 h 353407"/>
                <a:gd name="connsiteX3" fmla="*/ 155927 w 165048"/>
                <a:gd name="connsiteY3" fmla="*/ 200872 h 353407"/>
                <a:gd name="connsiteX4" fmla="*/ 160323 w 165048"/>
                <a:gd name="connsiteY4" fmla="*/ 306379 h 353407"/>
                <a:gd name="connsiteX5" fmla="*/ 92182 w 165048"/>
                <a:gd name="connsiteY5" fmla="*/ 352539 h 353407"/>
                <a:gd name="connsiteX6" fmla="*/ 15250 w 165048"/>
                <a:gd name="connsiteY6" fmla="*/ 323964 h 353407"/>
                <a:gd name="connsiteX7" fmla="*/ 2061 w 165048"/>
                <a:gd name="connsiteY7" fmla="*/ 183287 h 353407"/>
                <a:gd name="connsiteX8" fmla="*/ 6457 w 165048"/>
                <a:gd name="connsiteY8" fmla="*/ 44808 h 353407"/>
                <a:gd name="connsiteX0" fmla="*/ 6885 w 165476"/>
                <a:gd name="connsiteY0" fmla="*/ 44808 h 352670"/>
                <a:gd name="connsiteX1" fmla="*/ 61837 w 165476"/>
                <a:gd name="connsiteY1" fmla="*/ 847 h 352670"/>
                <a:gd name="connsiteX2" fmla="*/ 129978 w 165476"/>
                <a:gd name="connsiteY2" fmla="*/ 31620 h 352670"/>
                <a:gd name="connsiteX3" fmla="*/ 156355 w 165476"/>
                <a:gd name="connsiteY3" fmla="*/ 200872 h 352670"/>
                <a:gd name="connsiteX4" fmla="*/ 160751 w 165476"/>
                <a:gd name="connsiteY4" fmla="*/ 306379 h 352670"/>
                <a:gd name="connsiteX5" fmla="*/ 92610 w 165476"/>
                <a:gd name="connsiteY5" fmla="*/ 352539 h 352670"/>
                <a:gd name="connsiteX6" fmla="*/ 22273 w 165476"/>
                <a:gd name="connsiteY6" fmla="*/ 315172 h 352670"/>
                <a:gd name="connsiteX7" fmla="*/ 2489 w 165476"/>
                <a:gd name="connsiteY7" fmla="*/ 183287 h 352670"/>
                <a:gd name="connsiteX8" fmla="*/ 6885 w 165476"/>
                <a:gd name="connsiteY8" fmla="*/ 44808 h 352670"/>
                <a:gd name="connsiteX0" fmla="*/ 6885 w 159537"/>
                <a:gd name="connsiteY0" fmla="*/ 44808 h 352733"/>
                <a:gd name="connsiteX1" fmla="*/ 61837 w 159537"/>
                <a:gd name="connsiteY1" fmla="*/ 847 h 352733"/>
                <a:gd name="connsiteX2" fmla="*/ 129978 w 159537"/>
                <a:gd name="connsiteY2" fmla="*/ 31620 h 352733"/>
                <a:gd name="connsiteX3" fmla="*/ 156355 w 159537"/>
                <a:gd name="connsiteY3" fmla="*/ 200872 h 352733"/>
                <a:gd name="connsiteX4" fmla="*/ 151959 w 159537"/>
                <a:gd name="connsiteY4" fmla="*/ 304181 h 352733"/>
                <a:gd name="connsiteX5" fmla="*/ 92610 w 159537"/>
                <a:gd name="connsiteY5" fmla="*/ 352539 h 352733"/>
                <a:gd name="connsiteX6" fmla="*/ 22273 w 159537"/>
                <a:gd name="connsiteY6" fmla="*/ 315172 h 352733"/>
                <a:gd name="connsiteX7" fmla="*/ 2489 w 159537"/>
                <a:gd name="connsiteY7" fmla="*/ 183287 h 352733"/>
                <a:gd name="connsiteX8" fmla="*/ 6885 w 159537"/>
                <a:gd name="connsiteY8" fmla="*/ 44808 h 352733"/>
                <a:gd name="connsiteX0" fmla="*/ 6885 w 156440"/>
                <a:gd name="connsiteY0" fmla="*/ 44449 h 352374"/>
                <a:gd name="connsiteX1" fmla="*/ 61837 w 156440"/>
                <a:gd name="connsiteY1" fmla="*/ 488 h 352374"/>
                <a:gd name="connsiteX2" fmla="*/ 129978 w 156440"/>
                <a:gd name="connsiteY2" fmla="*/ 31261 h 352374"/>
                <a:gd name="connsiteX3" fmla="*/ 149760 w 156440"/>
                <a:gd name="connsiteY3" fmla="*/ 171938 h 352374"/>
                <a:gd name="connsiteX4" fmla="*/ 151959 w 156440"/>
                <a:gd name="connsiteY4" fmla="*/ 303822 h 352374"/>
                <a:gd name="connsiteX5" fmla="*/ 92610 w 156440"/>
                <a:gd name="connsiteY5" fmla="*/ 352180 h 352374"/>
                <a:gd name="connsiteX6" fmla="*/ 22273 w 156440"/>
                <a:gd name="connsiteY6" fmla="*/ 314813 h 352374"/>
                <a:gd name="connsiteX7" fmla="*/ 2489 w 156440"/>
                <a:gd name="connsiteY7" fmla="*/ 182928 h 352374"/>
                <a:gd name="connsiteX8" fmla="*/ 6885 w 156440"/>
                <a:gd name="connsiteY8" fmla="*/ 44449 h 352374"/>
                <a:gd name="connsiteX0" fmla="*/ 6885 w 153367"/>
                <a:gd name="connsiteY0" fmla="*/ 44449 h 352607"/>
                <a:gd name="connsiteX1" fmla="*/ 61837 w 153367"/>
                <a:gd name="connsiteY1" fmla="*/ 488 h 352607"/>
                <a:gd name="connsiteX2" fmla="*/ 129978 w 153367"/>
                <a:gd name="connsiteY2" fmla="*/ 31261 h 352607"/>
                <a:gd name="connsiteX3" fmla="*/ 149760 w 153367"/>
                <a:gd name="connsiteY3" fmla="*/ 171938 h 352607"/>
                <a:gd name="connsiteX4" fmla="*/ 147562 w 153367"/>
                <a:gd name="connsiteY4" fmla="*/ 297228 h 352607"/>
                <a:gd name="connsiteX5" fmla="*/ 92610 w 153367"/>
                <a:gd name="connsiteY5" fmla="*/ 352180 h 352607"/>
                <a:gd name="connsiteX6" fmla="*/ 22273 w 153367"/>
                <a:gd name="connsiteY6" fmla="*/ 314813 h 352607"/>
                <a:gd name="connsiteX7" fmla="*/ 2489 w 153367"/>
                <a:gd name="connsiteY7" fmla="*/ 182928 h 352607"/>
                <a:gd name="connsiteX8" fmla="*/ 6885 w 153367"/>
                <a:gd name="connsiteY8" fmla="*/ 44449 h 352607"/>
                <a:gd name="connsiteX0" fmla="*/ 7178 w 153660"/>
                <a:gd name="connsiteY0" fmla="*/ 44449 h 352310"/>
                <a:gd name="connsiteX1" fmla="*/ 62130 w 153660"/>
                <a:gd name="connsiteY1" fmla="*/ 488 h 352310"/>
                <a:gd name="connsiteX2" fmla="*/ 130271 w 153660"/>
                <a:gd name="connsiteY2" fmla="*/ 31261 h 352310"/>
                <a:gd name="connsiteX3" fmla="*/ 150053 w 153660"/>
                <a:gd name="connsiteY3" fmla="*/ 171938 h 352310"/>
                <a:gd name="connsiteX4" fmla="*/ 147855 w 153660"/>
                <a:gd name="connsiteY4" fmla="*/ 297228 h 352310"/>
                <a:gd name="connsiteX5" fmla="*/ 92903 w 153660"/>
                <a:gd name="connsiteY5" fmla="*/ 352180 h 352310"/>
                <a:gd name="connsiteX6" fmla="*/ 26962 w 153660"/>
                <a:gd name="connsiteY6" fmla="*/ 308219 h 352310"/>
                <a:gd name="connsiteX7" fmla="*/ 2782 w 153660"/>
                <a:gd name="connsiteY7" fmla="*/ 182928 h 352310"/>
                <a:gd name="connsiteX8" fmla="*/ 7178 w 153660"/>
                <a:gd name="connsiteY8" fmla="*/ 44449 h 352310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82928 h 341473"/>
                <a:gd name="connsiteX8" fmla="*/ 7178 w 153958"/>
                <a:gd name="connsiteY8" fmla="*/ 44449 h 341473"/>
                <a:gd name="connsiteX0" fmla="*/ 5932 w 152712"/>
                <a:gd name="connsiteY0" fmla="*/ 44449 h 341473"/>
                <a:gd name="connsiteX1" fmla="*/ 60884 w 152712"/>
                <a:gd name="connsiteY1" fmla="*/ 488 h 341473"/>
                <a:gd name="connsiteX2" fmla="*/ 129025 w 152712"/>
                <a:gd name="connsiteY2" fmla="*/ 31261 h 341473"/>
                <a:gd name="connsiteX3" fmla="*/ 148807 w 152712"/>
                <a:gd name="connsiteY3" fmla="*/ 171938 h 341473"/>
                <a:gd name="connsiteX4" fmla="*/ 146609 w 152712"/>
                <a:gd name="connsiteY4" fmla="*/ 297228 h 341473"/>
                <a:gd name="connsiteX5" fmla="*/ 87260 w 152712"/>
                <a:gd name="connsiteY5" fmla="*/ 341190 h 341473"/>
                <a:gd name="connsiteX6" fmla="*/ 25716 w 152712"/>
                <a:gd name="connsiteY6" fmla="*/ 308219 h 341473"/>
                <a:gd name="connsiteX7" fmla="*/ 3734 w 152712"/>
                <a:gd name="connsiteY7" fmla="*/ 169740 h 341473"/>
                <a:gd name="connsiteX8" fmla="*/ 5932 w 152712"/>
                <a:gd name="connsiteY8" fmla="*/ 44449 h 341473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69740 h 341473"/>
                <a:gd name="connsiteX8" fmla="*/ 7178 w 153958"/>
                <a:gd name="connsiteY8" fmla="*/ 44449 h 341473"/>
                <a:gd name="connsiteX0" fmla="*/ 6886 w 153666"/>
                <a:gd name="connsiteY0" fmla="*/ 44449 h 341196"/>
                <a:gd name="connsiteX1" fmla="*/ 61838 w 153666"/>
                <a:gd name="connsiteY1" fmla="*/ 488 h 341196"/>
                <a:gd name="connsiteX2" fmla="*/ 129979 w 153666"/>
                <a:gd name="connsiteY2" fmla="*/ 31261 h 341196"/>
                <a:gd name="connsiteX3" fmla="*/ 149761 w 153666"/>
                <a:gd name="connsiteY3" fmla="*/ 171938 h 341196"/>
                <a:gd name="connsiteX4" fmla="*/ 147563 w 153666"/>
                <a:gd name="connsiteY4" fmla="*/ 297228 h 341196"/>
                <a:gd name="connsiteX5" fmla="*/ 88214 w 153666"/>
                <a:gd name="connsiteY5" fmla="*/ 341190 h 341196"/>
                <a:gd name="connsiteX6" fmla="*/ 22274 w 153666"/>
                <a:gd name="connsiteY6" fmla="*/ 295031 h 341196"/>
                <a:gd name="connsiteX7" fmla="*/ 2490 w 153666"/>
                <a:gd name="connsiteY7" fmla="*/ 169740 h 341196"/>
                <a:gd name="connsiteX8" fmla="*/ 6886 w 153666"/>
                <a:gd name="connsiteY8" fmla="*/ 44449 h 341196"/>
                <a:gd name="connsiteX0" fmla="*/ 6886 w 152380"/>
                <a:gd name="connsiteY0" fmla="*/ 44449 h 341216"/>
                <a:gd name="connsiteX1" fmla="*/ 61838 w 152380"/>
                <a:gd name="connsiteY1" fmla="*/ 488 h 341216"/>
                <a:gd name="connsiteX2" fmla="*/ 129979 w 152380"/>
                <a:gd name="connsiteY2" fmla="*/ 31261 h 341216"/>
                <a:gd name="connsiteX3" fmla="*/ 149761 w 152380"/>
                <a:gd name="connsiteY3" fmla="*/ 171938 h 341216"/>
                <a:gd name="connsiteX4" fmla="*/ 145365 w 152380"/>
                <a:gd name="connsiteY4" fmla="*/ 299426 h 341216"/>
                <a:gd name="connsiteX5" fmla="*/ 88214 w 152380"/>
                <a:gd name="connsiteY5" fmla="*/ 341190 h 341216"/>
                <a:gd name="connsiteX6" fmla="*/ 22274 w 152380"/>
                <a:gd name="connsiteY6" fmla="*/ 295031 h 341216"/>
                <a:gd name="connsiteX7" fmla="*/ 2490 w 152380"/>
                <a:gd name="connsiteY7" fmla="*/ 169740 h 341216"/>
                <a:gd name="connsiteX8" fmla="*/ 6886 w 152380"/>
                <a:gd name="connsiteY8" fmla="*/ 44449 h 341216"/>
                <a:gd name="connsiteX0" fmla="*/ 6886 w 152646"/>
                <a:gd name="connsiteY0" fmla="*/ 44449 h 339021"/>
                <a:gd name="connsiteX1" fmla="*/ 61838 w 152646"/>
                <a:gd name="connsiteY1" fmla="*/ 488 h 339021"/>
                <a:gd name="connsiteX2" fmla="*/ 129979 w 152646"/>
                <a:gd name="connsiteY2" fmla="*/ 31261 h 339021"/>
                <a:gd name="connsiteX3" fmla="*/ 149761 w 152646"/>
                <a:gd name="connsiteY3" fmla="*/ 171938 h 339021"/>
                <a:gd name="connsiteX4" fmla="*/ 145365 w 152646"/>
                <a:gd name="connsiteY4" fmla="*/ 299426 h 339021"/>
                <a:gd name="connsiteX5" fmla="*/ 83818 w 152646"/>
                <a:gd name="connsiteY5" fmla="*/ 338991 h 339021"/>
                <a:gd name="connsiteX6" fmla="*/ 22274 w 152646"/>
                <a:gd name="connsiteY6" fmla="*/ 295031 h 339021"/>
                <a:gd name="connsiteX7" fmla="*/ 2490 w 152646"/>
                <a:gd name="connsiteY7" fmla="*/ 169740 h 339021"/>
                <a:gd name="connsiteX8" fmla="*/ 6886 w 152646"/>
                <a:gd name="connsiteY8" fmla="*/ 44449 h 339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2646" h="339021">
                  <a:moveTo>
                    <a:pt x="6886" y="44449"/>
                  </a:moveTo>
                  <a:cubicBezTo>
                    <a:pt x="16777" y="16240"/>
                    <a:pt x="41323" y="2686"/>
                    <a:pt x="61838" y="488"/>
                  </a:cubicBezTo>
                  <a:cubicBezTo>
                    <a:pt x="82354" y="-1710"/>
                    <a:pt x="115325" y="2686"/>
                    <a:pt x="129979" y="31261"/>
                  </a:cubicBezTo>
                  <a:cubicBezTo>
                    <a:pt x="144633" y="59836"/>
                    <a:pt x="147197" y="127244"/>
                    <a:pt x="149761" y="171938"/>
                  </a:cubicBezTo>
                  <a:cubicBezTo>
                    <a:pt x="152325" y="216632"/>
                    <a:pt x="156355" y="271584"/>
                    <a:pt x="145365" y="299426"/>
                  </a:cubicBezTo>
                  <a:cubicBezTo>
                    <a:pt x="134375" y="327268"/>
                    <a:pt x="104333" y="339723"/>
                    <a:pt x="83818" y="338991"/>
                  </a:cubicBezTo>
                  <a:cubicBezTo>
                    <a:pt x="63303" y="338259"/>
                    <a:pt x="37294" y="323240"/>
                    <a:pt x="22274" y="295031"/>
                  </a:cubicBezTo>
                  <a:cubicBezTo>
                    <a:pt x="7254" y="266822"/>
                    <a:pt x="5055" y="211504"/>
                    <a:pt x="2490" y="169740"/>
                  </a:cubicBezTo>
                  <a:cubicBezTo>
                    <a:pt x="-75" y="127976"/>
                    <a:pt x="-3005" y="72658"/>
                    <a:pt x="6886" y="44449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3C789D23-D0F0-4E2A-99F2-C0FBE16EED08}"/>
                </a:ext>
              </a:extLst>
            </p:cNvPr>
            <p:cNvSpPr/>
            <p:nvPr/>
          </p:nvSpPr>
          <p:spPr>
            <a:xfrm rot="4070481">
              <a:off x="5205107" y="3440386"/>
              <a:ext cx="197568" cy="623311"/>
            </a:xfrm>
            <a:custGeom>
              <a:avLst/>
              <a:gdLst>
                <a:gd name="connsiteX0" fmla="*/ 63868 w 187016"/>
                <a:gd name="connsiteY0" fmla="*/ 62019 h 502838"/>
                <a:gd name="connsiteX1" fmla="*/ 86420 w 187016"/>
                <a:gd name="connsiteY1" fmla="*/ 512 h 502838"/>
                <a:gd name="connsiteX2" fmla="*/ 168429 w 187016"/>
                <a:gd name="connsiteY2" fmla="*/ 47667 h 502838"/>
                <a:gd name="connsiteX3" fmla="*/ 156128 w 187016"/>
                <a:gd name="connsiteY3" fmla="*/ 271142 h 502838"/>
                <a:gd name="connsiteX4" fmla="*/ 186881 w 187016"/>
                <a:gd name="connsiteY4" fmla="*/ 412607 h 502838"/>
                <a:gd name="connsiteX5" fmla="*/ 141776 w 187016"/>
                <a:gd name="connsiteY5" fmla="*/ 363402 h 502838"/>
                <a:gd name="connsiteX6" fmla="*/ 162278 w 187016"/>
                <a:gd name="connsiteY6" fmla="*/ 490516 h 502838"/>
                <a:gd name="connsiteX7" fmla="*/ 117173 w 187016"/>
                <a:gd name="connsiteY7" fmla="*/ 394155 h 502838"/>
                <a:gd name="connsiteX8" fmla="*/ 113073 w 187016"/>
                <a:gd name="connsiteY8" fmla="*/ 502817 h 502838"/>
                <a:gd name="connsiteX9" fmla="*/ 86420 w 187016"/>
                <a:gd name="connsiteY9" fmla="*/ 404406 h 502838"/>
                <a:gd name="connsiteX10" fmla="*/ 59767 w 187016"/>
                <a:gd name="connsiteY10" fmla="*/ 500767 h 502838"/>
                <a:gd name="connsiteX11" fmla="*/ 53616 w 187016"/>
                <a:gd name="connsiteY11" fmla="*/ 402356 h 502838"/>
                <a:gd name="connsiteX12" fmla="*/ 311 w 187016"/>
                <a:gd name="connsiteY12" fmla="*/ 433109 h 502838"/>
                <a:gd name="connsiteX13" fmla="*/ 33114 w 187016"/>
                <a:gd name="connsiteY13" fmla="*/ 355201 h 502838"/>
                <a:gd name="connsiteX14" fmla="*/ 63868 w 187016"/>
                <a:gd name="connsiteY14" fmla="*/ 303945 h 502838"/>
                <a:gd name="connsiteX15" fmla="*/ 63868 w 187016"/>
                <a:gd name="connsiteY15" fmla="*/ 62019 h 502838"/>
                <a:gd name="connsiteX0" fmla="*/ 63868 w 187016"/>
                <a:gd name="connsiteY0" fmla="*/ 63996 h 504815"/>
                <a:gd name="connsiteX1" fmla="*/ 113073 w 187016"/>
                <a:gd name="connsiteY1" fmla="*/ 439 h 504815"/>
                <a:gd name="connsiteX2" fmla="*/ 168429 w 187016"/>
                <a:gd name="connsiteY2" fmla="*/ 49644 h 504815"/>
                <a:gd name="connsiteX3" fmla="*/ 156128 w 187016"/>
                <a:gd name="connsiteY3" fmla="*/ 273119 h 504815"/>
                <a:gd name="connsiteX4" fmla="*/ 186881 w 187016"/>
                <a:gd name="connsiteY4" fmla="*/ 414584 h 504815"/>
                <a:gd name="connsiteX5" fmla="*/ 141776 w 187016"/>
                <a:gd name="connsiteY5" fmla="*/ 365379 h 504815"/>
                <a:gd name="connsiteX6" fmla="*/ 162278 w 187016"/>
                <a:gd name="connsiteY6" fmla="*/ 492493 h 504815"/>
                <a:gd name="connsiteX7" fmla="*/ 117173 w 187016"/>
                <a:gd name="connsiteY7" fmla="*/ 396132 h 504815"/>
                <a:gd name="connsiteX8" fmla="*/ 113073 w 187016"/>
                <a:gd name="connsiteY8" fmla="*/ 504794 h 504815"/>
                <a:gd name="connsiteX9" fmla="*/ 86420 w 187016"/>
                <a:gd name="connsiteY9" fmla="*/ 406383 h 504815"/>
                <a:gd name="connsiteX10" fmla="*/ 59767 w 187016"/>
                <a:gd name="connsiteY10" fmla="*/ 502744 h 504815"/>
                <a:gd name="connsiteX11" fmla="*/ 53616 w 187016"/>
                <a:gd name="connsiteY11" fmla="*/ 404333 h 504815"/>
                <a:gd name="connsiteX12" fmla="*/ 311 w 187016"/>
                <a:gd name="connsiteY12" fmla="*/ 435086 h 504815"/>
                <a:gd name="connsiteX13" fmla="*/ 33114 w 187016"/>
                <a:gd name="connsiteY13" fmla="*/ 357178 h 504815"/>
                <a:gd name="connsiteX14" fmla="*/ 63868 w 187016"/>
                <a:gd name="connsiteY14" fmla="*/ 305922 h 504815"/>
                <a:gd name="connsiteX15" fmla="*/ 63868 w 187016"/>
                <a:gd name="connsiteY15" fmla="*/ 63996 h 504815"/>
                <a:gd name="connsiteX0" fmla="*/ 57718 w 187016"/>
                <a:gd name="connsiteY0" fmla="*/ 53366 h 504437"/>
                <a:gd name="connsiteX1" fmla="*/ 113073 w 187016"/>
                <a:gd name="connsiteY1" fmla="*/ 61 h 504437"/>
                <a:gd name="connsiteX2" fmla="*/ 168429 w 187016"/>
                <a:gd name="connsiteY2" fmla="*/ 49266 h 504437"/>
                <a:gd name="connsiteX3" fmla="*/ 156128 w 187016"/>
                <a:gd name="connsiteY3" fmla="*/ 272741 h 504437"/>
                <a:gd name="connsiteX4" fmla="*/ 186881 w 187016"/>
                <a:gd name="connsiteY4" fmla="*/ 414206 h 504437"/>
                <a:gd name="connsiteX5" fmla="*/ 141776 w 187016"/>
                <a:gd name="connsiteY5" fmla="*/ 365001 h 504437"/>
                <a:gd name="connsiteX6" fmla="*/ 162278 w 187016"/>
                <a:gd name="connsiteY6" fmla="*/ 492115 h 504437"/>
                <a:gd name="connsiteX7" fmla="*/ 117173 w 187016"/>
                <a:gd name="connsiteY7" fmla="*/ 395754 h 504437"/>
                <a:gd name="connsiteX8" fmla="*/ 113073 w 187016"/>
                <a:gd name="connsiteY8" fmla="*/ 504416 h 504437"/>
                <a:gd name="connsiteX9" fmla="*/ 86420 w 187016"/>
                <a:gd name="connsiteY9" fmla="*/ 406005 h 504437"/>
                <a:gd name="connsiteX10" fmla="*/ 59767 w 187016"/>
                <a:gd name="connsiteY10" fmla="*/ 502366 h 504437"/>
                <a:gd name="connsiteX11" fmla="*/ 53616 w 187016"/>
                <a:gd name="connsiteY11" fmla="*/ 403955 h 504437"/>
                <a:gd name="connsiteX12" fmla="*/ 311 w 187016"/>
                <a:gd name="connsiteY12" fmla="*/ 434708 h 504437"/>
                <a:gd name="connsiteX13" fmla="*/ 33114 w 187016"/>
                <a:gd name="connsiteY13" fmla="*/ 356800 h 504437"/>
                <a:gd name="connsiteX14" fmla="*/ 63868 w 187016"/>
                <a:gd name="connsiteY14" fmla="*/ 305544 h 504437"/>
                <a:gd name="connsiteX15" fmla="*/ 57718 w 187016"/>
                <a:gd name="connsiteY15" fmla="*/ 53366 h 5044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9767 w 189311"/>
                <a:gd name="connsiteY10" fmla="*/ 5028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57718 w 189311"/>
                <a:gd name="connsiteY0" fmla="*/ 53866 h 504917"/>
                <a:gd name="connsiteX1" fmla="*/ 113073 w 189311"/>
                <a:gd name="connsiteY1" fmla="*/ 561 h 504917"/>
                <a:gd name="connsiteX2" fmla="*/ 170479 w 189311"/>
                <a:gd name="connsiteY2" fmla="*/ 43615 h 504917"/>
                <a:gd name="connsiteX3" fmla="*/ 156128 w 189311"/>
                <a:gd name="connsiteY3" fmla="*/ 273241 h 504917"/>
                <a:gd name="connsiteX4" fmla="*/ 186881 w 189311"/>
                <a:gd name="connsiteY4" fmla="*/ 414706 h 504917"/>
                <a:gd name="connsiteX5" fmla="*/ 141776 w 189311"/>
                <a:gd name="connsiteY5" fmla="*/ 365501 h 504917"/>
                <a:gd name="connsiteX6" fmla="*/ 162278 w 189311"/>
                <a:gd name="connsiteY6" fmla="*/ 492615 h 504917"/>
                <a:gd name="connsiteX7" fmla="*/ 117173 w 189311"/>
                <a:gd name="connsiteY7" fmla="*/ 396254 h 504917"/>
                <a:gd name="connsiteX8" fmla="*/ 113073 w 189311"/>
                <a:gd name="connsiteY8" fmla="*/ 504916 h 504917"/>
                <a:gd name="connsiteX9" fmla="*/ 86420 w 189311"/>
                <a:gd name="connsiteY9" fmla="*/ 406505 h 504917"/>
                <a:gd name="connsiteX10" fmla="*/ 70019 w 189311"/>
                <a:gd name="connsiteY10" fmla="*/ 504917 h 504917"/>
                <a:gd name="connsiteX11" fmla="*/ 53616 w 189311"/>
                <a:gd name="connsiteY11" fmla="*/ 404455 h 504917"/>
                <a:gd name="connsiteX12" fmla="*/ 311 w 189311"/>
                <a:gd name="connsiteY12" fmla="*/ 435208 h 504917"/>
                <a:gd name="connsiteX13" fmla="*/ 33114 w 189311"/>
                <a:gd name="connsiteY13" fmla="*/ 357300 h 504917"/>
                <a:gd name="connsiteX14" fmla="*/ 63868 w 189311"/>
                <a:gd name="connsiteY14" fmla="*/ 306044 h 504917"/>
                <a:gd name="connsiteX15" fmla="*/ 57718 w 189311"/>
                <a:gd name="connsiteY15" fmla="*/ 53866 h 504917"/>
                <a:gd name="connsiteX0" fmla="*/ 57718 w 189311"/>
                <a:gd name="connsiteY0" fmla="*/ 53866 h 504958"/>
                <a:gd name="connsiteX1" fmla="*/ 113073 w 189311"/>
                <a:gd name="connsiteY1" fmla="*/ 561 h 504958"/>
                <a:gd name="connsiteX2" fmla="*/ 170479 w 189311"/>
                <a:gd name="connsiteY2" fmla="*/ 43615 h 504958"/>
                <a:gd name="connsiteX3" fmla="*/ 156128 w 189311"/>
                <a:gd name="connsiteY3" fmla="*/ 273241 h 504958"/>
                <a:gd name="connsiteX4" fmla="*/ 186881 w 189311"/>
                <a:gd name="connsiteY4" fmla="*/ 414706 h 504958"/>
                <a:gd name="connsiteX5" fmla="*/ 141776 w 189311"/>
                <a:gd name="connsiteY5" fmla="*/ 365501 h 504958"/>
                <a:gd name="connsiteX6" fmla="*/ 162278 w 189311"/>
                <a:gd name="connsiteY6" fmla="*/ 492615 h 504958"/>
                <a:gd name="connsiteX7" fmla="*/ 117173 w 189311"/>
                <a:gd name="connsiteY7" fmla="*/ 396254 h 504958"/>
                <a:gd name="connsiteX8" fmla="*/ 113073 w 189311"/>
                <a:gd name="connsiteY8" fmla="*/ 504916 h 504958"/>
                <a:gd name="connsiteX9" fmla="*/ 86420 w 189311"/>
                <a:gd name="connsiteY9" fmla="*/ 406505 h 504958"/>
                <a:gd name="connsiteX10" fmla="*/ 70019 w 189311"/>
                <a:gd name="connsiteY10" fmla="*/ 504917 h 504958"/>
                <a:gd name="connsiteX11" fmla="*/ 53616 w 189311"/>
                <a:gd name="connsiteY11" fmla="*/ 404455 h 504958"/>
                <a:gd name="connsiteX12" fmla="*/ 311 w 189311"/>
                <a:gd name="connsiteY12" fmla="*/ 435208 h 504958"/>
                <a:gd name="connsiteX13" fmla="*/ 33114 w 189311"/>
                <a:gd name="connsiteY13" fmla="*/ 357300 h 504958"/>
                <a:gd name="connsiteX14" fmla="*/ 63868 w 189311"/>
                <a:gd name="connsiteY14" fmla="*/ 306044 h 504958"/>
                <a:gd name="connsiteX15" fmla="*/ 57718 w 189311"/>
                <a:gd name="connsiteY15" fmla="*/ 53866 h 504958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5667 w 189311"/>
                <a:gd name="connsiteY10" fmla="*/ 4987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62647 w 194240"/>
                <a:gd name="connsiteY0" fmla="*/ 53866 h 504916"/>
                <a:gd name="connsiteX1" fmla="*/ 118002 w 194240"/>
                <a:gd name="connsiteY1" fmla="*/ 561 h 504916"/>
                <a:gd name="connsiteX2" fmla="*/ 175408 w 194240"/>
                <a:gd name="connsiteY2" fmla="*/ 43615 h 504916"/>
                <a:gd name="connsiteX3" fmla="*/ 161057 w 194240"/>
                <a:gd name="connsiteY3" fmla="*/ 273241 h 504916"/>
                <a:gd name="connsiteX4" fmla="*/ 191810 w 194240"/>
                <a:gd name="connsiteY4" fmla="*/ 414706 h 504916"/>
                <a:gd name="connsiteX5" fmla="*/ 146705 w 194240"/>
                <a:gd name="connsiteY5" fmla="*/ 365501 h 504916"/>
                <a:gd name="connsiteX6" fmla="*/ 167207 w 194240"/>
                <a:gd name="connsiteY6" fmla="*/ 492615 h 504916"/>
                <a:gd name="connsiteX7" fmla="*/ 122102 w 194240"/>
                <a:gd name="connsiteY7" fmla="*/ 396254 h 504916"/>
                <a:gd name="connsiteX8" fmla="*/ 118002 w 194240"/>
                <a:gd name="connsiteY8" fmla="*/ 504916 h 504916"/>
                <a:gd name="connsiteX9" fmla="*/ 91349 w 194240"/>
                <a:gd name="connsiteY9" fmla="*/ 406505 h 504916"/>
                <a:gd name="connsiteX10" fmla="*/ 60596 w 194240"/>
                <a:gd name="connsiteY10" fmla="*/ 498766 h 504916"/>
                <a:gd name="connsiteX11" fmla="*/ 58545 w 194240"/>
                <a:gd name="connsiteY11" fmla="*/ 404455 h 504916"/>
                <a:gd name="connsiteX12" fmla="*/ 5240 w 194240"/>
                <a:gd name="connsiteY12" fmla="*/ 435208 h 504916"/>
                <a:gd name="connsiteX13" fmla="*/ 38043 w 194240"/>
                <a:gd name="connsiteY13" fmla="*/ 357300 h 504916"/>
                <a:gd name="connsiteX14" fmla="*/ 68797 w 194240"/>
                <a:gd name="connsiteY14" fmla="*/ 306044 h 504916"/>
                <a:gd name="connsiteX15" fmla="*/ 62647 w 194240"/>
                <a:gd name="connsiteY15" fmla="*/ 53866 h 504916"/>
                <a:gd name="connsiteX0" fmla="*/ 55316 w 186909"/>
                <a:gd name="connsiteY0" fmla="*/ 53866 h 504916"/>
                <a:gd name="connsiteX1" fmla="*/ 110671 w 186909"/>
                <a:gd name="connsiteY1" fmla="*/ 561 h 504916"/>
                <a:gd name="connsiteX2" fmla="*/ 168077 w 186909"/>
                <a:gd name="connsiteY2" fmla="*/ 43615 h 504916"/>
                <a:gd name="connsiteX3" fmla="*/ 153726 w 186909"/>
                <a:gd name="connsiteY3" fmla="*/ 273241 h 504916"/>
                <a:gd name="connsiteX4" fmla="*/ 184479 w 186909"/>
                <a:gd name="connsiteY4" fmla="*/ 414706 h 504916"/>
                <a:gd name="connsiteX5" fmla="*/ 139374 w 186909"/>
                <a:gd name="connsiteY5" fmla="*/ 365501 h 504916"/>
                <a:gd name="connsiteX6" fmla="*/ 159876 w 186909"/>
                <a:gd name="connsiteY6" fmla="*/ 492615 h 504916"/>
                <a:gd name="connsiteX7" fmla="*/ 114771 w 186909"/>
                <a:gd name="connsiteY7" fmla="*/ 396254 h 504916"/>
                <a:gd name="connsiteX8" fmla="*/ 110671 w 186909"/>
                <a:gd name="connsiteY8" fmla="*/ 504916 h 504916"/>
                <a:gd name="connsiteX9" fmla="*/ 84018 w 186909"/>
                <a:gd name="connsiteY9" fmla="*/ 406505 h 504916"/>
                <a:gd name="connsiteX10" fmla="*/ 53265 w 186909"/>
                <a:gd name="connsiteY10" fmla="*/ 498766 h 504916"/>
                <a:gd name="connsiteX11" fmla="*/ 51214 w 186909"/>
                <a:gd name="connsiteY11" fmla="*/ 404455 h 504916"/>
                <a:gd name="connsiteX12" fmla="*/ 6110 w 186909"/>
                <a:gd name="connsiteY12" fmla="*/ 420856 h 504916"/>
                <a:gd name="connsiteX13" fmla="*/ 30712 w 186909"/>
                <a:gd name="connsiteY13" fmla="*/ 357300 h 504916"/>
                <a:gd name="connsiteX14" fmla="*/ 61466 w 186909"/>
                <a:gd name="connsiteY14" fmla="*/ 306044 h 504916"/>
                <a:gd name="connsiteX15" fmla="*/ 55316 w 186909"/>
                <a:gd name="connsiteY15" fmla="*/ 53866 h 504916"/>
                <a:gd name="connsiteX0" fmla="*/ 49504 w 181097"/>
                <a:gd name="connsiteY0" fmla="*/ 53866 h 504916"/>
                <a:gd name="connsiteX1" fmla="*/ 104859 w 181097"/>
                <a:gd name="connsiteY1" fmla="*/ 561 h 504916"/>
                <a:gd name="connsiteX2" fmla="*/ 162265 w 181097"/>
                <a:gd name="connsiteY2" fmla="*/ 43615 h 504916"/>
                <a:gd name="connsiteX3" fmla="*/ 147914 w 181097"/>
                <a:gd name="connsiteY3" fmla="*/ 273241 h 504916"/>
                <a:gd name="connsiteX4" fmla="*/ 178667 w 181097"/>
                <a:gd name="connsiteY4" fmla="*/ 414706 h 504916"/>
                <a:gd name="connsiteX5" fmla="*/ 133562 w 181097"/>
                <a:gd name="connsiteY5" fmla="*/ 365501 h 504916"/>
                <a:gd name="connsiteX6" fmla="*/ 154064 w 181097"/>
                <a:gd name="connsiteY6" fmla="*/ 492615 h 504916"/>
                <a:gd name="connsiteX7" fmla="*/ 108959 w 181097"/>
                <a:gd name="connsiteY7" fmla="*/ 396254 h 504916"/>
                <a:gd name="connsiteX8" fmla="*/ 104859 w 181097"/>
                <a:gd name="connsiteY8" fmla="*/ 504916 h 504916"/>
                <a:gd name="connsiteX9" fmla="*/ 78206 w 181097"/>
                <a:gd name="connsiteY9" fmla="*/ 406505 h 504916"/>
                <a:gd name="connsiteX10" fmla="*/ 47453 w 181097"/>
                <a:gd name="connsiteY10" fmla="*/ 498766 h 504916"/>
                <a:gd name="connsiteX11" fmla="*/ 41301 w 181097"/>
                <a:gd name="connsiteY11" fmla="*/ 400354 h 504916"/>
                <a:gd name="connsiteX12" fmla="*/ 298 w 181097"/>
                <a:gd name="connsiteY12" fmla="*/ 420856 h 504916"/>
                <a:gd name="connsiteX13" fmla="*/ 24900 w 181097"/>
                <a:gd name="connsiteY13" fmla="*/ 357300 h 504916"/>
                <a:gd name="connsiteX14" fmla="*/ 55654 w 181097"/>
                <a:gd name="connsiteY14" fmla="*/ 306044 h 504916"/>
                <a:gd name="connsiteX15" fmla="*/ 49504 w 181097"/>
                <a:gd name="connsiteY15" fmla="*/ 53866 h 504916"/>
                <a:gd name="connsiteX0" fmla="*/ 52664 w 184257"/>
                <a:gd name="connsiteY0" fmla="*/ 53866 h 504916"/>
                <a:gd name="connsiteX1" fmla="*/ 108019 w 184257"/>
                <a:gd name="connsiteY1" fmla="*/ 561 h 504916"/>
                <a:gd name="connsiteX2" fmla="*/ 165425 w 184257"/>
                <a:gd name="connsiteY2" fmla="*/ 43615 h 504916"/>
                <a:gd name="connsiteX3" fmla="*/ 151074 w 184257"/>
                <a:gd name="connsiteY3" fmla="*/ 273241 h 504916"/>
                <a:gd name="connsiteX4" fmla="*/ 181827 w 184257"/>
                <a:gd name="connsiteY4" fmla="*/ 414706 h 504916"/>
                <a:gd name="connsiteX5" fmla="*/ 136722 w 184257"/>
                <a:gd name="connsiteY5" fmla="*/ 365501 h 504916"/>
                <a:gd name="connsiteX6" fmla="*/ 157224 w 184257"/>
                <a:gd name="connsiteY6" fmla="*/ 492615 h 504916"/>
                <a:gd name="connsiteX7" fmla="*/ 112119 w 184257"/>
                <a:gd name="connsiteY7" fmla="*/ 396254 h 504916"/>
                <a:gd name="connsiteX8" fmla="*/ 108019 w 184257"/>
                <a:gd name="connsiteY8" fmla="*/ 504916 h 504916"/>
                <a:gd name="connsiteX9" fmla="*/ 81366 w 184257"/>
                <a:gd name="connsiteY9" fmla="*/ 406505 h 504916"/>
                <a:gd name="connsiteX10" fmla="*/ 50613 w 184257"/>
                <a:gd name="connsiteY10" fmla="*/ 498766 h 504916"/>
                <a:gd name="connsiteX11" fmla="*/ 44461 w 184257"/>
                <a:gd name="connsiteY11" fmla="*/ 400354 h 504916"/>
                <a:gd name="connsiteX12" fmla="*/ 3458 w 184257"/>
                <a:gd name="connsiteY12" fmla="*/ 420856 h 504916"/>
                <a:gd name="connsiteX13" fmla="*/ 28060 w 184257"/>
                <a:gd name="connsiteY13" fmla="*/ 357300 h 504916"/>
                <a:gd name="connsiteX14" fmla="*/ 58814 w 184257"/>
                <a:gd name="connsiteY14" fmla="*/ 306044 h 504916"/>
                <a:gd name="connsiteX15" fmla="*/ 52664 w 184257"/>
                <a:gd name="connsiteY15" fmla="*/ 53866 h 504916"/>
                <a:gd name="connsiteX0" fmla="*/ 52664 w 181873"/>
                <a:gd name="connsiteY0" fmla="*/ 53866 h 504916"/>
                <a:gd name="connsiteX1" fmla="*/ 108019 w 181873"/>
                <a:gd name="connsiteY1" fmla="*/ 561 h 504916"/>
                <a:gd name="connsiteX2" fmla="*/ 165425 w 181873"/>
                <a:gd name="connsiteY2" fmla="*/ 43615 h 504916"/>
                <a:gd name="connsiteX3" fmla="*/ 151074 w 181873"/>
                <a:gd name="connsiteY3" fmla="*/ 273241 h 504916"/>
                <a:gd name="connsiteX4" fmla="*/ 181827 w 181873"/>
                <a:gd name="connsiteY4" fmla="*/ 414706 h 504916"/>
                <a:gd name="connsiteX5" fmla="*/ 142873 w 181873"/>
                <a:gd name="connsiteY5" fmla="*/ 377802 h 504916"/>
                <a:gd name="connsiteX6" fmla="*/ 157224 w 181873"/>
                <a:gd name="connsiteY6" fmla="*/ 492615 h 504916"/>
                <a:gd name="connsiteX7" fmla="*/ 112119 w 181873"/>
                <a:gd name="connsiteY7" fmla="*/ 396254 h 504916"/>
                <a:gd name="connsiteX8" fmla="*/ 108019 w 181873"/>
                <a:gd name="connsiteY8" fmla="*/ 504916 h 504916"/>
                <a:gd name="connsiteX9" fmla="*/ 81366 w 181873"/>
                <a:gd name="connsiteY9" fmla="*/ 406505 h 504916"/>
                <a:gd name="connsiteX10" fmla="*/ 50613 w 181873"/>
                <a:gd name="connsiteY10" fmla="*/ 498766 h 504916"/>
                <a:gd name="connsiteX11" fmla="*/ 44461 w 181873"/>
                <a:gd name="connsiteY11" fmla="*/ 400354 h 504916"/>
                <a:gd name="connsiteX12" fmla="*/ 3458 w 181873"/>
                <a:gd name="connsiteY12" fmla="*/ 420856 h 504916"/>
                <a:gd name="connsiteX13" fmla="*/ 28060 w 181873"/>
                <a:gd name="connsiteY13" fmla="*/ 357300 h 504916"/>
                <a:gd name="connsiteX14" fmla="*/ 58814 w 181873"/>
                <a:gd name="connsiteY14" fmla="*/ 306044 h 504916"/>
                <a:gd name="connsiteX15" fmla="*/ 52664 w 181873"/>
                <a:gd name="connsiteY15" fmla="*/ 53866 h 504916"/>
                <a:gd name="connsiteX0" fmla="*/ 52664 w 181839"/>
                <a:gd name="connsiteY0" fmla="*/ 53866 h 504916"/>
                <a:gd name="connsiteX1" fmla="*/ 108019 w 181839"/>
                <a:gd name="connsiteY1" fmla="*/ 561 h 504916"/>
                <a:gd name="connsiteX2" fmla="*/ 165425 w 181839"/>
                <a:gd name="connsiteY2" fmla="*/ 43615 h 504916"/>
                <a:gd name="connsiteX3" fmla="*/ 151074 w 181839"/>
                <a:gd name="connsiteY3" fmla="*/ 273241 h 504916"/>
                <a:gd name="connsiteX4" fmla="*/ 181827 w 181839"/>
                <a:gd name="connsiteY4" fmla="*/ 414706 h 504916"/>
                <a:gd name="connsiteX5" fmla="*/ 146973 w 181839"/>
                <a:gd name="connsiteY5" fmla="*/ 386003 h 504916"/>
                <a:gd name="connsiteX6" fmla="*/ 157224 w 181839"/>
                <a:gd name="connsiteY6" fmla="*/ 492615 h 504916"/>
                <a:gd name="connsiteX7" fmla="*/ 112119 w 181839"/>
                <a:gd name="connsiteY7" fmla="*/ 396254 h 504916"/>
                <a:gd name="connsiteX8" fmla="*/ 108019 w 181839"/>
                <a:gd name="connsiteY8" fmla="*/ 504916 h 504916"/>
                <a:gd name="connsiteX9" fmla="*/ 81366 w 181839"/>
                <a:gd name="connsiteY9" fmla="*/ 406505 h 504916"/>
                <a:gd name="connsiteX10" fmla="*/ 50613 w 181839"/>
                <a:gd name="connsiteY10" fmla="*/ 498766 h 504916"/>
                <a:gd name="connsiteX11" fmla="*/ 44461 w 181839"/>
                <a:gd name="connsiteY11" fmla="*/ 400354 h 504916"/>
                <a:gd name="connsiteX12" fmla="*/ 3458 w 181839"/>
                <a:gd name="connsiteY12" fmla="*/ 420856 h 504916"/>
                <a:gd name="connsiteX13" fmla="*/ 28060 w 181839"/>
                <a:gd name="connsiteY13" fmla="*/ 357300 h 504916"/>
                <a:gd name="connsiteX14" fmla="*/ 58814 w 181839"/>
                <a:gd name="connsiteY14" fmla="*/ 306044 h 504916"/>
                <a:gd name="connsiteX15" fmla="*/ 52664 w 181839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270875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9467 h 510517"/>
                <a:gd name="connsiteX1" fmla="*/ 100203 w 183758"/>
                <a:gd name="connsiteY1" fmla="*/ 301 h 510517"/>
                <a:gd name="connsiteX2" fmla="*/ 165425 w 183758"/>
                <a:gd name="connsiteY2" fmla="*/ 49216 h 510517"/>
                <a:gd name="connsiteX3" fmla="*/ 151074 w 183758"/>
                <a:gd name="connsiteY3" fmla="*/ 278842 h 510517"/>
                <a:gd name="connsiteX4" fmla="*/ 181827 w 183758"/>
                <a:gd name="connsiteY4" fmla="*/ 420307 h 510517"/>
                <a:gd name="connsiteX5" fmla="*/ 146973 w 183758"/>
                <a:gd name="connsiteY5" fmla="*/ 391604 h 510517"/>
                <a:gd name="connsiteX6" fmla="*/ 157224 w 183758"/>
                <a:gd name="connsiteY6" fmla="*/ 498216 h 510517"/>
                <a:gd name="connsiteX7" fmla="*/ 112119 w 183758"/>
                <a:gd name="connsiteY7" fmla="*/ 401855 h 510517"/>
                <a:gd name="connsiteX8" fmla="*/ 108019 w 183758"/>
                <a:gd name="connsiteY8" fmla="*/ 510517 h 510517"/>
                <a:gd name="connsiteX9" fmla="*/ 81366 w 183758"/>
                <a:gd name="connsiteY9" fmla="*/ 412106 h 510517"/>
                <a:gd name="connsiteX10" fmla="*/ 50613 w 183758"/>
                <a:gd name="connsiteY10" fmla="*/ 504367 h 510517"/>
                <a:gd name="connsiteX11" fmla="*/ 44461 w 183758"/>
                <a:gd name="connsiteY11" fmla="*/ 405955 h 510517"/>
                <a:gd name="connsiteX12" fmla="*/ 3458 w 183758"/>
                <a:gd name="connsiteY12" fmla="*/ 426457 h 510517"/>
                <a:gd name="connsiteX13" fmla="*/ 28060 w 183758"/>
                <a:gd name="connsiteY13" fmla="*/ 362901 h 510517"/>
                <a:gd name="connsiteX14" fmla="*/ 56860 w 183758"/>
                <a:gd name="connsiteY14" fmla="*/ 233491 h 510517"/>
                <a:gd name="connsiteX15" fmla="*/ 52664 w 183758"/>
                <a:gd name="connsiteY15" fmla="*/ 59467 h 510517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85"/>
                <a:gd name="connsiteX1" fmla="*/ 100203 w 183622"/>
                <a:gd name="connsiteY1" fmla="*/ 555 h 510785"/>
                <a:gd name="connsiteX2" fmla="*/ 165425 w 183622"/>
                <a:gd name="connsiteY2" fmla="*/ 49470 h 510785"/>
                <a:gd name="connsiteX3" fmla="*/ 151074 w 183622"/>
                <a:gd name="connsiteY3" fmla="*/ 310357 h 510785"/>
                <a:gd name="connsiteX4" fmla="*/ 181827 w 183622"/>
                <a:gd name="connsiteY4" fmla="*/ 420561 h 510785"/>
                <a:gd name="connsiteX5" fmla="*/ 146973 w 183622"/>
                <a:gd name="connsiteY5" fmla="*/ 391858 h 510785"/>
                <a:gd name="connsiteX6" fmla="*/ 157224 w 183622"/>
                <a:gd name="connsiteY6" fmla="*/ 498470 h 510785"/>
                <a:gd name="connsiteX7" fmla="*/ 112119 w 183622"/>
                <a:gd name="connsiteY7" fmla="*/ 402109 h 510785"/>
                <a:gd name="connsiteX8" fmla="*/ 108019 w 183622"/>
                <a:gd name="connsiteY8" fmla="*/ 510771 h 510785"/>
                <a:gd name="connsiteX9" fmla="*/ 77459 w 183622"/>
                <a:gd name="connsiteY9" fmla="*/ 410406 h 510785"/>
                <a:gd name="connsiteX10" fmla="*/ 50613 w 183622"/>
                <a:gd name="connsiteY10" fmla="*/ 504621 h 510785"/>
                <a:gd name="connsiteX11" fmla="*/ 44461 w 183622"/>
                <a:gd name="connsiteY11" fmla="*/ 406209 h 510785"/>
                <a:gd name="connsiteX12" fmla="*/ 3458 w 183622"/>
                <a:gd name="connsiteY12" fmla="*/ 426711 h 510785"/>
                <a:gd name="connsiteX13" fmla="*/ 28060 w 183622"/>
                <a:gd name="connsiteY13" fmla="*/ 363155 h 510785"/>
                <a:gd name="connsiteX14" fmla="*/ 56860 w 183622"/>
                <a:gd name="connsiteY14" fmla="*/ 233745 h 510785"/>
                <a:gd name="connsiteX15" fmla="*/ 52664 w 183622"/>
                <a:gd name="connsiteY15" fmla="*/ 59721 h 510785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94408 h 545501"/>
                <a:gd name="connsiteX1" fmla="*/ 102157 w 183622"/>
                <a:gd name="connsiteY1" fmla="*/ 73 h 545501"/>
                <a:gd name="connsiteX2" fmla="*/ 165425 w 183622"/>
                <a:gd name="connsiteY2" fmla="*/ 84157 h 545501"/>
                <a:gd name="connsiteX3" fmla="*/ 151074 w 183622"/>
                <a:gd name="connsiteY3" fmla="*/ 345044 h 545501"/>
                <a:gd name="connsiteX4" fmla="*/ 181827 w 183622"/>
                <a:gd name="connsiteY4" fmla="*/ 455248 h 545501"/>
                <a:gd name="connsiteX5" fmla="*/ 146973 w 183622"/>
                <a:gd name="connsiteY5" fmla="*/ 426545 h 545501"/>
                <a:gd name="connsiteX6" fmla="*/ 157224 w 183622"/>
                <a:gd name="connsiteY6" fmla="*/ 533157 h 545501"/>
                <a:gd name="connsiteX7" fmla="*/ 112119 w 183622"/>
                <a:gd name="connsiteY7" fmla="*/ 436796 h 545501"/>
                <a:gd name="connsiteX8" fmla="*/ 108019 w 183622"/>
                <a:gd name="connsiteY8" fmla="*/ 545458 h 545501"/>
                <a:gd name="connsiteX9" fmla="*/ 77459 w 183622"/>
                <a:gd name="connsiteY9" fmla="*/ 445093 h 545501"/>
                <a:gd name="connsiteX10" fmla="*/ 50613 w 183622"/>
                <a:gd name="connsiteY10" fmla="*/ 539308 h 545501"/>
                <a:gd name="connsiteX11" fmla="*/ 44461 w 183622"/>
                <a:gd name="connsiteY11" fmla="*/ 440896 h 545501"/>
                <a:gd name="connsiteX12" fmla="*/ 3458 w 183622"/>
                <a:gd name="connsiteY12" fmla="*/ 461398 h 545501"/>
                <a:gd name="connsiteX13" fmla="*/ 28060 w 183622"/>
                <a:gd name="connsiteY13" fmla="*/ 397842 h 545501"/>
                <a:gd name="connsiteX14" fmla="*/ 56860 w 183622"/>
                <a:gd name="connsiteY14" fmla="*/ 268432 h 545501"/>
                <a:gd name="connsiteX15" fmla="*/ 52664 w 183622"/>
                <a:gd name="connsiteY15" fmla="*/ 94408 h 545501"/>
                <a:gd name="connsiteX0" fmla="*/ 52664 w 183622"/>
                <a:gd name="connsiteY0" fmla="*/ 99119 h 550212"/>
                <a:gd name="connsiteX1" fmla="*/ 102157 w 183622"/>
                <a:gd name="connsiteY1" fmla="*/ 4784 h 550212"/>
                <a:gd name="connsiteX2" fmla="*/ 165425 w 183622"/>
                <a:gd name="connsiteY2" fmla="*/ 49791 h 550212"/>
                <a:gd name="connsiteX3" fmla="*/ 151074 w 183622"/>
                <a:gd name="connsiteY3" fmla="*/ 349755 h 550212"/>
                <a:gd name="connsiteX4" fmla="*/ 181827 w 183622"/>
                <a:gd name="connsiteY4" fmla="*/ 459959 h 550212"/>
                <a:gd name="connsiteX5" fmla="*/ 146973 w 183622"/>
                <a:gd name="connsiteY5" fmla="*/ 431256 h 550212"/>
                <a:gd name="connsiteX6" fmla="*/ 157224 w 183622"/>
                <a:gd name="connsiteY6" fmla="*/ 537868 h 550212"/>
                <a:gd name="connsiteX7" fmla="*/ 112119 w 183622"/>
                <a:gd name="connsiteY7" fmla="*/ 441507 h 550212"/>
                <a:gd name="connsiteX8" fmla="*/ 108019 w 183622"/>
                <a:gd name="connsiteY8" fmla="*/ 550169 h 550212"/>
                <a:gd name="connsiteX9" fmla="*/ 77459 w 183622"/>
                <a:gd name="connsiteY9" fmla="*/ 449804 h 550212"/>
                <a:gd name="connsiteX10" fmla="*/ 50613 w 183622"/>
                <a:gd name="connsiteY10" fmla="*/ 544019 h 550212"/>
                <a:gd name="connsiteX11" fmla="*/ 44461 w 183622"/>
                <a:gd name="connsiteY11" fmla="*/ 445607 h 550212"/>
                <a:gd name="connsiteX12" fmla="*/ 3458 w 183622"/>
                <a:gd name="connsiteY12" fmla="*/ 466109 h 550212"/>
                <a:gd name="connsiteX13" fmla="*/ 28060 w 183622"/>
                <a:gd name="connsiteY13" fmla="*/ 402553 h 550212"/>
                <a:gd name="connsiteX14" fmla="*/ 56860 w 183622"/>
                <a:gd name="connsiteY14" fmla="*/ 273143 h 550212"/>
                <a:gd name="connsiteX15" fmla="*/ 52664 w 183622"/>
                <a:gd name="connsiteY15" fmla="*/ 99119 h 550212"/>
                <a:gd name="connsiteX0" fmla="*/ 52664 w 183622"/>
                <a:gd name="connsiteY0" fmla="*/ 52963 h 547041"/>
                <a:gd name="connsiteX1" fmla="*/ 102157 w 183622"/>
                <a:gd name="connsiteY1" fmla="*/ 1613 h 547041"/>
                <a:gd name="connsiteX2" fmla="*/ 165425 w 183622"/>
                <a:gd name="connsiteY2" fmla="*/ 46620 h 547041"/>
                <a:gd name="connsiteX3" fmla="*/ 151074 w 183622"/>
                <a:gd name="connsiteY3" fmla="*/ 346584 h 547041"/>
                <a:gd name="connsiteX4" fmla="*/ 181827 w 183622"/>
                <a:gd name="connsiteY4" fmla="*/ 456788 h 547041"/>
                <a:gd name="connsiteX5" fmla="*/ 146973 w 183622"/>
                <a:gd name="connsiteY5" fmla="*/ 428085 h 547041"/>
                <a:gd name="connsiteX6" fmla="*/ 157224 w 183622"/>
                <a:gd name="connsiteY6" fmla="*/ 534697 h 547041"/>
                <a:gd name="connsiteX7" fmla="*/ 112119 w 183622"/>
                <a:gd name="connsiteY7" fmla="*/ 438336 h 547041"/>
                <a:gd name="connsiteX8" fmla="*/ 108019 w 183622"/>
                <a:gd name="connsiteY8" fmla="*/ 546998 h 547041"/>
                <a:gd name="connsiteX9" fmla="*/ 77459 w 183622"/>
                <a:gd name="connsiteY9" fmla="*/ 446633 h 547041"/>
                <a:gd name="connsiteX10" fmla="*/ 50613 w 183622"/>
                <a:gd name="connsiteY10" fmla="*/ 540848 h 547041"/>
                <a:gd name="connsiteX11" fmla="*/ 44461 w 183622"/>
                <a:gd name="connsiteY11" fmla="*/ 442436 h 547041"/>
                <a:gd name="connsiteX12" fmla="*/ 3458 w 183622"/>
                <a:gd name="connsiteY12" fmla="*/ 462938 h 547041"/>
                <a:gd name="connsiteX13" fmla="*/ 28060 w 183622"/>
                <a:gd name="connsiteY13" fmla="*/ 399382 h 547041"/>
                <a:gd name="connsiteX14" fmla="*/ 56860 w 183622"/>
                <a:gd name="connsiteY14" fmla="*/ 269972 h 547041"/>
                <a:gd name="connsiteX15" fmla="*/ 52664 w 183622"/>
                <a:gd name="connsiteY15" fmla="*/ 52963 h 547041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3622" h="555612">
                  <a:moveTo>
                    <a:pt x="52664" y="61534"/>
                  </a:moveTo>
                  <a:cubicBezTo>
                    <a:pt x="59888" y="15179"/>
                    <a:pt x="81410" y="1472"/>
                    <a:pt x="100203" y="415"/>
                  </a:cubicBezTo>
                  <a:cubicBezTo>
                    <a:pt x="118996" y="-642"/>
                    <a:pt x="156947" y="-3932"/>
                    <a:pt x="165425" y="55191"/>
                  </a:cubicBezTo>
                  <a:cubicBezTo>
                    <a:pt x="173903" y="114314"/>
                    <a:pt x="148340" y="286794"/>
                    <a:pt x="151074" y="355155"/>
                  </a:cubicBezTo>
                  <a:cubicBezTo>
                    <a:pt x="153808" y="423516"/>
                    <a:pt x="192279" y="447868"/>
                    <a:pt x="181827" y="465359"/>
                  </a:cubicBezTo>
                  <a:cubicBezTo>
                    <a:pt x="171375" y="482850"/>
                    <a:pt x="151074" y="423671"/>
                    <a:pt x="146973" y="436656"/>
                  </a:cubicBezTo>
                  <a:cubicBezTo>
                    <a:pt x="142873" y="449641"/>
                    <a:pt x="171138" y="533553"/>
                    <a:pt x="157224" y="543268"/>
                  </a:cubicBezTo>
                  <a:cubicBezTo>
                    <a:pt x="143310" y="552983"/>
                    <a:pt x="120320" y="444857"/>
                    <a:pt x="112119" y="446907"/>
                  </a:cubicBezTo>
                  <a:cubicBezTo>
                    <a:pt x="103918" y="448957"/>
                    <a:pt x="123565" y="558094"/>
                    <a:pt x="108019" y="555569"/>
                  </a:cubicBezTo>
                  <a:cubicBezTo>
                    <a:pt x="92473" y="553044"/>
                    <a:pt x="87027" y="456229"/>
                    <a:pt x="77459" y="455204"/>
                  </a:cubicBezTo>
                  <a:cubicBezTo>
                    <a:pt x="67891" y="454179"/>
                    <a:pt x="67836" y="548164"/>
                    <a:pt x="50613" y="549419"/>
                  </a:cubicBezTo>
                  <a:cubicBezTo>
                    <a:pt x="33390" y="550674"/>
                    <a:pt x="52320" y="463992"/>
                    <a:pt x="44461" y="451007"/>
                  </a:cubicBezTo>
                  <a:cubicBezTo>
                    <a:pt x="36602" y="438022"/>
                    <a:pt x="16442" y="478685"/>
                    <a:pt x="3458" y="471509"/>
                  </a:cubicBezTo>
                  <a:cubicBezTo>
                    <a:pt x="-9526" y="464333"/>
                    <a:pt x="17467" y="429480"/>
                    <a:pt x="28060" y="407953"/>
                  </a:cubicBezTo>
                  <a:cubicBezTo>
                    <a:pt x="60144" y="359073"/>
                    <a:pt x="59236" y="343593"/>
                    <a:pt x="56860" y="278543"/>
                  </a:cubicBezTo>
                  <a:cubicBezTo>
                    <a:pt x="54484" y="213493"/>
                    <a:pt x="45440" y="107889"/>
                    <a:pt x="52664" y="61534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C343E889-7390-4E83-B440-A74985965AB8}"/>
                </a:ext>
              </a:extLst>
            </p:cNvPr>
            <p:cNvSpPr/>
            <p:nvPr/>
          </p:nvSpPr>
          <p:spPr>
            <a:xfrm rot="1847590">
              <a:off x="5606478" y="3198376"/>
              <a:ext cx="226497" cy="384246"/>
            </a:xfrm>
            <a:custGeom>
              <a:avLst/>
              <a:gdLst>
                <a:gd name="connsiteX0" fmla="*/ 26048 w 207295"/>
                <a:gd name="connsiteY0" fmla="*/ 89400 h 310281"/>
                <a:gd name="connsiteX1" fmla="*/ 88597 w 207295"/>
                <a:gd name="connsiteY1" fmla="*/ 44 h 310281"/>
                <a:gd name="connsiteX2" fmla="*/ 171995 w 207295"/>
                <a:gd name="connsiteY2" fmla="*/ 80464 h 310281"/>
                <a:gd name="connsiteX3" fmla="*/ 204758 w 207295"/>
                <a:gd name="connsiteY3" fmla="*/ 274067 h 310281"/>
                <a:gd name="connsiteX4" fmla="*/ 109446 w 207295"/>
                <a:gd name="connsiteY4" fmla="*/ 294916 h 310281"/>
                <a:gd name="connsiteX5" fmla="*/ 5199 w 207295"/>
                <a:gd name="connsiteY5" fmla="*/ 294916 h 310281"/>
                <a:gd name="connsiteX6" fmla="*/ 26048 w 207295"/>
                <a:gd name="connsiteY6" fmla="*/ 89400 h 310281"/>
                <a:gd name="connsiteX0" fmla="*/ 25027 w 206625"/>
                <a:gd name="connsiteY0" fmla="*/ 89400 h 324978"/>
                <a:gd name="connsiteX1" fmla="*/ 87576 w 206625"/>
                <a:gd name="connsiteY1" fmla="*/ 44 h 324978"/>
                <a:gd name="connsiteX2" fmla="*/ 170974 w 206625"/>
                <a:gd name="connsiteY2" fmla="*/ 80464 h 324978"/>
                <a:gd name="connsiteX3" fmla="*/ 203737 w 206625"/>
                <a:gd name="connsiteY3" fmla="*/ 274067 h 324978"/>
                <a:gd name="connsiteX4" fmla="*/ 102468 w 206625"/>
                <a:gd name="connsiteY4" fmla="*/ 321723 h 324978"/>
                <a:gd name="connsiteX5" fmla="*/ 4178 w 206625"/>
                <a:gd name="connsiteY5" fmla="*/ 294916 h 324978"/>
                <a:gd name="connsiteX6" fmla="*/ 25027 w 206625"/>
                <a:gd name="connsiteY6" fmla="*/ 89400 h 324978"/>
                <a:gd name="connsiteX0" fmla="*/ 25027 w 215052"/>
                <a:gd name="connsiteY0" fmla="*/ 89406 h 325089"/>
                <a:gd name="connsiteX1" fmla="*/ 87576 w 215052"/>
                <a:gd name="connsiteY1" fmla="*/ 50 h 325089"/>
                <a:gd name="connsiteX2" fmla="*/ 170974 w 215052"/>
                <a:gd name="connsiteY2" fmla="*/ 80470 h 325089"/>
                <a:gd name="connsiteX3" fmla="*/ 212673 w 215052"/>
                <a:gd name="connsiteY3" fmla="*/ 300880 h 325089"/>
                <a:gd name="connsiteX4" fmla="*/ 102468 w 215052"/>
                <a:gd name="connsiteY4" fmla="*/ 321729 h 325089"/>
                <a:gd name="connsiteX5" fmla="*/ 4178 w 215052"/>
                <a:gd name="connsiteY5" fmla="*/ 294922 h 325089"/>
                <a:gd name="connsiteX6" fmla="*/ 25027 w 215052"/>
                <a:gd name="connsiteY6" fmla="*/ 89406 h 325089"/>
                <a:gd name="connsiteX0" fmla="*/ 33149 w 223174"/>
                <a:gd name="connsiteY0" fmla="*/ 89406 h 331862"/>
                <a:gd name="connsiteX1" fmla="*/ 95698 w 223174"/>
                <a:gd name="connsiteY1" fmla="*/ 50 h 331862"/>
                <a:gd name="connsiteX2" fmla="*/ 179096 w 223174"/>
                <a:gd name="connsiteY2" fmla="*/ 80470 h 331862"/>
                <a:gd name="connsiteX3" fmla="*/ 220795 w 223174"/>
                <a:gd name="connsiteY3" fmla="*/ 300880 h 331862"/>
                <a:gd name="connsiteX4" fmla="*/ 110590 w 223174"/>
                <a:gd name="connsiteY4" fmla="*/ 321729 h 331862"/>
                <a:gd name="connsiteX5" fmla="*/ 3365 w 223174"/>
                <a:gd name="connsiteY5" fmla="*/ 309814 h 331862"/>
                <a:gd name="connsiteX6" fmla="*/ 33149 w 223174"/>
                <a:gd name="connsiteY6" fmla="*/ 89406 h 331862"/>
                <a:gd name="connsiteX0" fmla="*/ 23550 w 225489"/>
                <a:gd name="connsiteY0" fmla="*/ 104561 h 331102"/>
                <a:gd name="connsiteX1" fmla="*/ 98013 w 225489"/>
                <a:gd name="connsiteY1" fmla="*/ 312 h 331102"/>
                <a:gd name="connsiteX2" fmla="*/ 181411 w 225489"/>
                <a:gd name="connsiteY2" fmla="*/ 80732 h 331102"/>
                <a:gd name="connsiteX3" fmla="*/ 223110 w 225489"/>
                <a:gd name="connsiteY3" fmla="*/ 301142 h 331102"/>
                <a:gd name="connsiteX4" fmla="*/ 112905 w 225489"/>
                <a:gd name="connsiteY4" fmla="*/ 321991 h 331102"/>
                <a:gd name="connsiteX5" fmla="*/ 5680 w 225489"/>
                <a:gd name="connsiteY5" fmla="*/ 310076 h 331102"/>
                <a:gd name="connsiteX6" fmla="*/ 23550 w 225489"/>
                <a:gd name="connsiteY6" fmla="*/ 104561 h 331102"/>
                <a:gd name="connsiteX0" fmla="*/ 23550 w 227742"/>
                <a:gd name="connsiteY0" fmla="*/ 104561 h 331102"/>
                <a:gd name="connsiteX1" fmla="*/ 98013 w 227742"/>
                <a:gd name="connsiteY1" fmla="*/ 312 h 331102"/>
                <a:gd name="connsiteX2" fmla="*/ 196304 w 227742"/>
                <a:gd name="connsiteY2" fmla="*/ 80732 h 331102"/>
                <a:gd name="connsiteX3" fmla="*/ 223110 w 227742"/>
                <a:gd name="connsiteY3" fmla="*/ 301142 h 331102"/>
                <a:gd name="connsiteX4" fmla="*/ 112905 w 227742"/>
                <a:gd name="connsiteY4" fmla="*/ 321991 h 331102"/>
                <a:gd name="connsiteX5" fmla="*/ 5680 w 227742"/>
                <a:gd name="connsiteY5" fmla="*/ 310076 h 331102"/>
                <a:gd name="connsiteX6" fmla="*/ 23550 w 227742"/>
                <a:gd name="connsiteY6" fmla="*/ 104561 h 331102"/>
                <a:gd name="connsiteX0" fmla="*/ 19305 w 229454"/>
                <a:gd name="connsiteY0" fmla="*/ 68648 h 333403"/>
                <a:gd name="connsiteX1" fmla="*/ 99725 w 229454"/>
                <a:gd name="connsiteY1" fmla="*/ 141 h 333403"/>
                <a:gd name="connsiteX2" fmla="*/ 198016 w 229454"/>
                <a:gd name="connsiteY2" fmla="*/ 80561 h 333403"/>
                <a:gd name="connsiteX3" fmla="*/ 224822 w 229454"/>
                <a:gd name="connsiteY3" fmla="*/ 300971 h 333403"/>
                <a:gd name="connsiteX4" fmla="*/ 114617 w 229454"/>
                <a:gd name="connsiteY4" fmla="*/ 321820 h 333403"/>
                <a:gd name="connsiteX5" fmla="*/ 7392 w 229454"/>
                <a:gd name="connsiteY5" fmla="*/ 309905 h 333403"/>
                <a:gd name="connsiteX6" fmla="*/ 19305 w 229454"/>
                <a:gd name="connsiteY6" fmla="*/ 68648 h 333403"/>
                <a:gd name="connsiteX0" fmla="*/ 19305 w 226896"/>
                <a:gd name="connsiteY0" fmla="*/ 68558 h 333313"/>
                <a:gd name="connsiteX1" fmla="*/ 99725 w 226896"/>
                <a:gd name="connsiteY1" fmla="*/ 51 h 333313"/>
                <a:gd name="connsiteX2" fmla="*/ 180145 w 226896"/>
                <a:gd name="connsiteY2" fmla="*/ 62599 h 333313"/>
                <a:gd name="connsiteX3" fmla="*/ 224822 w 226896"/>
                <a:gd name="connsiteY3" fmla="*/ 300881 h 333313"/>
                <a:gd name="connsiteX4" fmla="*/ 114617 w 226896"/>
                <a:gd name="connsiteY4" fmla="*/ 321730 h 333313"/>
                <a:gd name="connsiteX5" fmla="*/ 7392 w 226896"/>
                <a:gd name="connsiteY5" fmla="*/ 309815 h 333313"/>
                <a:gd name="connsiteX6" fmla="*/ 19305 w 226896"/>
                <a:gd name="connsiteY6" fmla="*/ 68558 h 333313"/>
                <a:gd name="connsiteX0" fmla="*/ 18790 w 226497"/>
                <a:gd name="connsiteY0" fmla="*/ 95334 h 360089"/>
                <a:gd name="connsiteX1" fmla="*/ 84318 w 226497"/>
                <a:gd name="connsiteY1" fmla="*/ 20 h 360089"/>
                <a:gd name="connsiteX2" fmla="*/ 179630 w 226497"/>
                <a:gd name="connsiteY2" fmla="*/ 89375 h 360089"/>
                <a:gd name="connsiteX3" fmla="*/ 224307 w 226497"/>
                <a:gd name="connsiteY3" fmla="*/ 327657 h 360089"/>
                <a:gd name="connsiteX4" fmla="*/ 114102 w 226497"/>
                <a:gd name="connsiteY4" fmla="*/ 348506 h 360089"/>
                <a:gd name="connsiteX5" fmla="*/ 6877 w 226497"/>
                <a:gd name="connsiteY5" fmla="*/ 336591 h 360089"/>
                <a:gd name="connsiteX6" fmla="*/ 18790 w 226497"/>
                <a:gd name="connsiteY6" fmla="*/ 95334 h 360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6497" h="360089">
                  <a:moveTo>
                    <a:pt x="18790" y="95334"/>
                  </a:moveTo>
                  <a:cubicBezTo>
                    <a:pt x="31697" y="39239"/>
                    <a:pt x="57511" y="1013"/>
                    <a:pt x="84318" y="20"/>
                  </a:cubicBezTo>
                  <a:cubicBezTo>
                    <a:pt x="111125" y="-973"/>
                    <a:pt x="156299" y="34769"/>
                    <a:pt x="179630" y="89375"/>
                  </a:cubicBezTo>
                  <a:cubicBezTo>
                    <a:pt x="202961" y="143981"/>
                    <a:pt x="235228" y="284469"/>
                    <a:pt x="224307" y="327657"/>
                  </a:cubicBezTo>
                  <a:cubicBezTo>
                    <a:pt x="213386" y="370845"/>
                    <a:pt x="147362" y="345031"/>
                    <a:pt x="114102" y="348506"/>
                  </a:cubicBezTo>
                  <a:cubicBezTo>
                    <a:pt x="80842" y="351981"/>
                    <a:pt x="22762" y="378786"/>
                    <a:pt x="6877" y="336591"/>
                  </a:cubicBezTo>
                  <a:cubicBezTo>
                    <a:pt x="-9008" y="294396"/>
                    <a:pt x="5883" y="151429"/>
                    <a:pt x="18790" y="95334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46AB6A3C-3317-4780-B244-FC93935BDEDD}"/>
                </a:ext>
              </a:extLst>
            </p:cNvPr>
            <p:cNvSpPr/>
            <p:nvPr/>
          </p:nvSpPr>
          <p:spPr>
            <a:xfrm>
              <a:off x="5669692" y="4759558"/>
              <a:ext cx="145269" cy="446633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  <a:gd name="connsiteX0" fmla="*/ 6496 w 140748"/>
                <a:gd name="connsiteY0" fmla="*/ 42636 h 364378"/>
                <a:gd name="connsiteX1" fmla="*/ 8067 w 140748"/>
                <a:gd name="connsiteY1" fmla="*/ 310013 h 364378"/>
                <a:gd name="connsiteX2" fmla="*/ 70905 w 140748"/>
                <a:gd name="connsiteY2" fmla="*/ 364185 h 364378"/>
                <a:gd name="connsiteX3" fmla="*/ 129409 w 140748"/>
                <a:gd name="connsiteY3" fmla="*/ 303514 h 364378"/>
                <a:gd name="connsiteX4" fmla="*/ 131576 w 140748"/>
                <a:gd name="connsiteY4" fmla="*/ 60829 h 364378"/>
                <a:gd name="connsiteX5" fmla="*/ 60071 w 140748"/>
                <a:gd name="connsiteY5" fmla="*/ 2324 h 364378"/>
                <a:gd name="connsiteX6" fmla="*/ 6496 w 140748"/>
                <a:gd name="connsiteY6" fmla="*/ 42636 h 364378"/>
                <a:gd name="connsiteX0" fmla="*/ 6496 w 136138"/>
                <a:gd name="connsiteY0" fmla="*/ 45571 h 367313"/>
                <a:gd name="connsiteX1" fmla="*/ 8067 w 136138"/>
                <a:gd name="connsiteY1" fmla="*/ 312948 h 367313"/>
                <a:gd name="connsiteX2" fmla="*/ 70905 w 136138"/>
                <a:gd name="connsiteY2" fmla="*/ 367120 h 367313"/>
                <a:gd name="connsiteX3" fmla="*/ 129409 w 136138"/>
                <a:gd name="connsiteY3" fmla="*/ 306449 h 367313"/>
                <a:gd name="connsiteX4" fmla="*/ 123956 w 136138"/>
                <a:gd name="connsiteY4" fmla="*/ 37094 h 367313"/>
                <a:gd name="connsiteX5" fmla="*/ 60071 w 136138"/>
                <a:gd name="connsiteY5" fmla="*/ 5259 h 367313"/>
                <a:gd name="connsiteX6" fmla="*/ 6496 w 136138"/>
                <a:gd name="connsiteY6" fmla="*/ 45571 h 367313"/>
                <a:gd name="connsiteX0" fmla="*/ 6991 w 136633"/>
                <a:gd name="connsiteY0" fmla="*/ 56469 h 378211"/>
                <a:gd name="connsiteX1" fmla="*/ 8562 w 136633"/>
                <a:gd name="connsiteY1" fmla="*/ 323846 h 378211"/>
                <a:gd name="connsiteX2" fmla="*/ 71400 w 136633"/>
                <a:gd name="connsiteY2" fmla="*/ 378018 h 378211"/>
                <a:gd name="connsiteX3" fmla="*/ 129904 w 136633"/>
                <a:gd name="connsiteY3" fmla="*/ 317347 h 378211"/>
                <a:gd name="connsiteX4" fmla="*/ 124451 w 136633"/>
                <a:gd name="connsiteY4" fmla="*/ 47992 h 378211"/>
                <a:gd name="connsiteX5" fmla="*/ 68186 w 136633"/>
                <a:gd name="connsiteY5" fmla="*/ 917 h 378211"/>
                <a:gd name="connsiteX6" fmla="*/ 6991 w 136633"/>
                <a:gd name="connsiteY6" fmla="*/ 56469 h 378211"/>
                <a:gd name="connsiteX0" fmla="*/ 3871 w 133513"/>
                <a:gd name="connsiteY0" fmla="*/ 56469 h 378103"/>
                <a:gd name="connsiteX1" fmla="*/ 13062 w 133513"/>
                <a:gd name="connsiteY1" fmla="*/ 321941 h 378103"/>
                <a:gd name="connsiteX2" fmla="*/ 68280 w 133513"/>
                <a:gd name="connsiteY2" fmla="*/ 378018 h 378103"/>
                <a:gd name="connsiteX3" fmla="*/ 126784 w 133513"/>
                <a:gd name="connsiteY3" fmla="*/ 317347 h 378103"/>
                <a:gd name="connsiteX4" fmla="*/ 121331 w 133513"/>
                <a:gd name="connsiteY4" fmla="*/ 47992 h 378103"/>
                <a:gd name="connsiteX5" fmla="*/ 65066 w 133513"/>
                <a:gd name="connsiteY5" fmla="*/ 917 h 378103"/>
                <a:gd name="connsiteX6" fmla="*/ 3871 w 133513"/>
                <a:gd name="connsiteY6" fmla="*/ 56469 h 378103"/>
                <a:gd name="connsiteX0" fmla="*/ 3871 w 130834"/>
                <a:gd name="connsiteY0" fmla="*/ 56469 h 378482"/>
                <a:gd name="connsiteX1" fmla="*/ 13062 w 130834"/>
                <a:gd name="connsiteY1" fmla="*/ 321941 h 378482"/>
                <a:gd name="connsiteX2" fmla="*/ 68280 w 130834"/>
                <a:gd name="connsiteY2" fmla="*/ 378018 h 378482"/>
                <a:gd name="connsiteX3" fmla="*/ 121069 w 130834"/>
                <a:gd name="connsiteY3" fmla="*/ 307822 h 378482"/>
                <a:gd name="connsiteX4" fmla="*/ 121331 w 130834"/>
                <a:gd name="connsiteY4" fmla="*/ 47992 h 378482"/>
                <a:gd name="connsiteX5" fmla="*/ 65066 w 130834"/>
                <a:gd name="connsiteY5" fmla="*/ 917 h 378482"/>
                <a:gd name="connsiteX6" fmla="*/ 3871 w 130834"/>
                <a:gd name="connsiteY6" fmla="*/ 56469 h 378482"/>
                <a:gd name="connsiteX0" fmla="*/ 3747 w 130911"/>
                <a:gd name="connsiteY0" fmla="*/ 56469 h 374836"/>
                <a:gd name="connsiteX1" fmla="*/ 12938 w 130911"/>
                <a:gd name="connsiteY1" fmla="*/ 321941 h 374836"/>
                <a:gd name="connsiteX2" fmla="*/ 64346 w 130911"/>
                <a:gd name="connsiteY2" fmla="*/ 374208 h 374836"/>
                <a:gd name="connsiteX3" fmla="*/ 120945 w 130911"/>
                <a:gd name="connsiteY3" fmla="*/ 307822 h 374836"/>
                <a:gd name="connsiteX4" fmla="*/ 121207 w 130911"/>
                <a:gd name="connsiteY4" fmla="*/ 47992 h 374836"/>
                <a:gd name="connsiteX5" fmla="*/ 64942 w 130911"/>
                <a:gd name="connsiteY5" fmla="*/ 917 h 374836"/>
                <a:gd name="connsiteX6" fmla="*/ 3747 w 130911"/>
                <a:gd name="connsiteY6" fmla="*/ 56469 h 374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0911" h="374836">
                  <a:moveTo>
                    <a:pt x="3747" y="56469"/>
                  </a:moveTo>
                  <a:cubicBezTo>
                    <a:pt x="-4920" y="109973"/>
                    <a:pt x="2838" y="268985"/>
                    <a:pt x="12938" y="321941"/>
                  </a:cubicBezTo>
                  <a:cubicBezTo>
                    <a:pt x="23038" y="374897"/>
                    <a:pt x="46345" y="376561"/>
                    <a:pt x="64346" y="374208"/>
                  </a:cubicBezTo>
                  <a:cubicBezTo>
                    <a:pt x="82347" y="371855"/>
                    <a:pt x="111468" y="362191"/>
                    <a:pt x="120945" y="307822"/>
                  </a:cubicBezTo>
                  <a:cubicBezTo>
                    <a:pt x="130422" y="253453"/>
                    <a:pt x="137458" y="102524"/>
                    <a:pt x="121207" y="47992"/>
                  </a:cubicBezTo>
                  <a:cubicBezTo>
                    <a:pt x="104956" y="-6540"/>
                    <a:pt x="84519" y="-496"/>
                    <a:pt x="64942" y="917"/>
                  </a:cubicBezTo>
                  <a:cubicBezTo>
                    <a:pt x="45365" y="2330"/>
                    <a:pt x="12414" y="2965"/>
                    <a:pt x="3747" y="56469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CCC6CA55-6088-41AE-BC7E-EC0E444AC396}"/>
                </a:ext>
              </a:extLst>
            </p:cNvPr>
            <p:cNvSpPr/>
            <p:nvPr/>
          </p:nvSpPr>
          <p:spPr>
            <a:xfrm rot="800781">
              <a:off x="5677611" y="4410411"/>
              <a:ext cx="186924" cy="432800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111" h="362079">
                  <a:moveTo>
                    <a:pt x="3429" y="49900"/>
                  </a:moveTo>
                  <a:cubicBezTo>
                    <a:pt x="-5238" y="101182"/>
                    <a:pt x="3790" y="255748"/>
                    <a:pt x="16430" y="307752"/>
                  </a:cubicBezTo>
                  <a:cubicBezTo>
                    <a:pt x="29070" y="359756"/>
                    <a:pt x="59044" y="363007"/>
                    <a:pt x="79268" y="361924"/>
                  </a:cubicBezTo>
                  <a:cubicBezTo>
                    <a:pt x="99492" y="360841"/>
                    <a:pt x="127660" y="351812"/>
                    <a:pt x="137772" y="301253"/>
                  </a:cubicBezTo>
                  <a:cubicBezTo>
                    <a:pt x="147884" y="250694"/>
                    <a:pt x="156190" y="113100"/>
                    <a:pt x="139939" y="58568"/>
                  </a:cubicBezTo>
                  <a:cubicBezTo>
                    <a:pt x="123688" y="4036"/>
                    <a:pt x="86852" y="-658"/>
                    <a:pt x="68434" y="63"/>
                  </a:cubicBezTo>
                  <a:cubicBezTo>
                    <a:pt x="50016" y="784"/>
                    <a:pt x="12096" y="-1382"/>
                    <a:pt x="3429" y="49900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9121F925-A158-45A5-9040-BBC064D037E3}"/>
                </a:ext>
              </a:extLst>
            </p:cNvPr>
            <p:cNvSpPr/>
            <p:nvPr/>
          </p:nvSpPr>
          <p:spPr>
            <a:xfrm rot="879496">
              <a:off x="5638394" y="4091925"/>
              <a:ext cx="393406" cy="535863"/>
            </a:xfrm>
            <a:custGeom>
              <a:avLst/>
              <a:gdLst>
                <a:gd name="connsiteX0" fmla="*/ 11215 w 427713"/>
                <a:gd name="connsiteY0" fmla="*/ 118649 h 561918"/>
                <a:gd name="connsiteX1" fmla="*/ 27755 w 427713"/>
                <a:gd name="connsiteY1" fmla="*/ 364379 h 561918"/>
                <a:gd name="connsiteX2" fmla="*/ 32481 w 427713"/>
                <a:gd name="connsiteY2" fmla="*/ 522686 h 561918"/>
                <a:gd name="connsiteX3" fmla="*/ 190788 w 427713"/>
                <a:gd name="connsiteY3" fmla="*/ 543951 h 561918"/>
                <a:gd name="connsiteX4" fmla="*/ 405802 w 427713"/>
                <a:gd name="connsiteY4" fmla="*/ 543951 h 561918"/>
                <a:gd name="connsiteX5" fmla="*/ 417615 w 427713"/>
                <a:gd name="connsiteY5" fmla="*/ 312398 h 561918"/>
                <a:gd name="connsiteX6" fmla="*/ 410527 w 427713"/>
                <a:gd name="connsiteY6" fmla="*/ 76119 h 561918"/>
                <a:gd name="connsiteX7" fmla="*/ 216778 w 427713"/>
                <a:gd name="connsiteY7" fmla="*/ 509 h 561918"/>
                <a:gd name="connsiteX8" fmla="*/ 11215 w 427713"/>
                <a:gd name="connsiteY8" fmla="*/ 118649 h 561918"/>
                <a:gd name="connsiteX0" fmla="*/ 11560 w 425696"/>
                <a:gd name="connsiteY0" fmla="*/ 87530 h 561515"/>
                <a:gd name="connsiteX1" fmla="*/ 25738 w 425696"/>
                <a:gd name="connsiteY1" fmla="*/ 363976 h 561515"/>
                <a:gd name="connsiteX2" fmla="*/ 30464 w 425696"/>
                <a:gd name="connsiteY2" fmla="*/ 522283 h 561515"/>
                <a:gd name="connsiteX3" fmla="*/ 188771 w 425696"/>
                <a:gd name="connsiteY3" fmla="*/ 543548 h 561515"/>
                <a:gd name="connsiteX4" fmla="*/ 403785 w 425696"/>
                <a:gd name="connsiteY4" fmla="*/ 543548 h 561515"/>
                <a:gd name="connsiteX5" fmla="*/ 415598 w 425696"/>
                <a:gd name="connsiteY5" fmla="*/ 311995 h 561515"/>
                <a:gd name="connsiteX6" fmla="*/ 408510 w 425696"/>
                <a:gd name="connsiteY6" fmla="*/ 75716 h 561515"/>
                <a:gd name="connsiteX7" fmla="*/ 214761 w 425696"/>
                <a:gd name="connsiteY7" fmla="*/ 106 h 561515"/>
                <a:gd name="connsiteX8" fmla="*/ 11560 w 425696"/>
                <a:gd name="connsiteY8" fmla="*/ 87530 h 561515"/>
                <a:gd name="connsiteX0" fmla="*/ 10883 w 425019"/>
                <a:gd name="connsiteY0" fmla="*/ 85178 h 559163"/>
                <a:gd name="connsiteX1" fmla="*/ 25061 w 425019"/>
                <a:gd name="connsiteY1" fmla="*/ 361624 h 559163"/>
                <a:gd name="connsiteX2" fmla="*/ 29787 w 425019"/>
                <a:gd name="connsiteY2" fmla="*/ 519931 h 559163"/>
                <a:gd name="connsiteX3" fmla="*/ 188094 w 425019"/>
                <a:gd name="connsiteY3" fmla="*/ 541196 h 559163"/>
                <a:gd name="connsiteX4" fmla="*/ 403108 w 425019"/>
                <a:gd name="connsiteY4" fmla="*/ 541196 h 559163"/>
                <a:gd name="connsiteX5" fmla="*/ 414921 w 425019"/>
                <a:gd name="connsiteY5" fmla="*/ 309643 h 559163"/>
                <a:gd name="connsiteX6" fmla="*/ 407833 w 425019"/>
                <a:gd name="connsiteY6" fmla="*/ 73364 h 559163"/>
                <a:gd name="connsiteX7" fmla="*/ 204633 w 425019"/>
                <a:gd name="connsiteY7" fmla="*/ 116 h 559163"/>
                <a:gd name="connsiteX8" fmla="*/ 10883 w 425019"/>
                <a:gd name="connsiteY8" fmla="*/ 85178 h 559163"/>
                <a:gd name="connsiteX0" fmla="*/ 10883 w 431603"/>
                <a:gd name="connsiteY0" fmla="*/ 85178 h 559163"/>
                <a:gd name="connsiteX1" fmla="*/ 25061 w 431603"/>
                <a:gd name="connsiteY1" fmla="*/ 361624 h 559163"/>
                <a:gd name="connsiteX2" fmla="*/ 29787 w 431603"/>
                <a:gd name="connsiteY2" fmla="*/ 519931 h 559163"/>
                <a:gd name="connsiteX3" fmla="*/ 188094 w 431603"/>
                <a:gd name="connsiteY3" fmla="*/ 541196 h 559163"/>
                <a:gd name="connsiteX4" fmla="*/ 403108 w 431603"/>
                <a:gd name="connsiteY4" fmla="*/ 541196 h 559163"/>
                <a:gd name="connsiteX5" fmla="*/ 429098 w 431603"/>
                <a:gd name="connsiteY5" fmla="*/ 309643 h 559163"/>
                <a:gd name="connsiteX6" fmla="*/ 407833 w 431603"/>
                <a:gd name="connsiteY6" fmla="*/ 73364 h 559163"/>
                <a:gd name="connsiteX7" fmla="*/ 204633 w 431603"/>
                <a:gd name="connsiteY7" fmla="*/ 116 h 559163"/>
                <a:gd name="connsiteX8" fmla="*/ 10883 w 431603"/>
                <a:gd name="connsiteY8" fmla="*/ 85178 h 559163"/>
                <a:gd name="connsiteX0" fmla="*/ 16874 w 437594"/>
                <a:gd name="connsiteY0" fmla="*/ 85178 h 559163"/>
                <a:gd name="connsiteX1" fmla="*/ 12150 w 437594"/>
                <a:gd name="connsiteY1" fmla="*/ 361624 h 559163"/>
                <a:gd name="connsiteX2" fmla="*/ 35778 w 437594"/>
                <a:gd name="connsiteY2" fmla="*/ 519931 h 559163"/>
                <a:gd name="connsiteX3" fmla="*/ 194085 w 437594"/>
                <a:gd name="connsiteY3" fmla="*/ 541196 h 559163"/>
                <a:gd name="connsiteX4" fmla="*/ 409099 w 437594"/>
                <a:gd name="connsiteY4" fmla="*/ 541196 h 559163"/>
                <a:gd name="connsiteX5" fmla="*/ 435089 w 437594"/>
                <a:gd name="connsiteY5" fmla="*/ 309643 h 559163"/>
                <a:gd name="connsiteX6" fmla="*/ 413824 w 437594"/>
                <a:gd name="connsiteY6" fmla="*/ 73364 h 559163"/>
                <a:gd name="connsiteX7" fmla="*/ 210624 w 437594"/>
                <a:gd name="connsiteY7" fmla="*/ 116 h 559163"/>
                <a:gd name="connsiteX8" fmla="*/ 16874 w 437594"/>
                <a:gd name="connsiteY8" fmla="*/ 85178 h 559163"/>
                <a:gd name="connsiteX0" fmla="*/ 16874 w 437594"/>
                <a:gd name="connsiteY0" fmla="*/ 85178 h 563991"/>
                <a:gd name="connsiteX1" fmla="*/ 12150 w 437594"/>
                <a:gd name="connsiteY1" fmla="*/ 361624 h 563991"/>
                <a:gd name="connsiteX2" fmla="*/ 35778 w 437594"/>
                <a:gd name="connsiteY2" fmla="*/ 519931 h 563991"/>
                <a:gd name="connsiteX3" fmla="*/ 205899 w 437594"/>
                <a:gd name="connsiteY3" fmla="*/ 553010 h 563991"/>
                <a:gd name="connsiteX4" fmla="*/ 409099 w 437594"/>
                <a:gd name="connsiteY4" fmla="*/ 541196 h 563991"/>
                <a:gd name="connsiteX5" fmla="*/ 435089 w 437594"/>
                <a:gd name="connsiteY5" fmla="*/ 309643 h 563991"/>
                <a:gd name="connsiteX6" fmla="*/ 413824 w 437594"/>
                <a:gd name="connsiteY6" fmla="*/ 73364 h 563991"/>
                <a:gd name="connsiteX7" fmla="*/ 210624 w 437594"/>
                <a:gd name="connsiteY7" fmla="*/ 116 h 563991"/>
                <a:gd name="connsiteX8" fmla="*/ 16874 w 437594"/>
                <a:gd name="connsiteY8" fmla="*/ 85178 h 563991"/>
                <a:gd name="connsiteX0" fmla="*/ 16874 w 437594"/>
                <a:gd name="connsiteY0" fmla="*/ 85178 h 554236"/>
                <a:gd name="connsiteX1" fmla="*/ 12150 w 437594"/>
                <a:gd name="connsiteY1" fmla="*/ 361624 h 554236"/>
                <a:gd name="connsiteX2" fmla="*/ 35778 w 437594"/>
                <a:gd name="connsiteY2" fmla="*/ 519931 h 554236"/>
                <a:gd name="connsiteX3" fmla="*/ 205899 w 437594"/>
                <a:gd name="connsiteY3" fmla="*/ 553010 h 554236"/>
                <a:gd name="connsiteX4" fmla="*/ 409099 w 437594"/>
                <a:gd name="connsiteY4" fmla="*/ 522294 h 554236"/>
                <a:gd name="connsiteX5" fmla="*/ 435089 w 437594"/>
                <a:gd name="connsiteY5" fmla="*/ 309643 h 554236"/>
                <a:gd name="connsiteX6" fmla="*/ 413824 w 437594"/>
                <a:gd name="connsiteY6" fmla="*/ 73364 h 554236"/>
                <a:gd name="connsiteX7" fmla="*/ 210624 w 437594"/>
                <a:gd name="connsiteY7" fmla="*/ 116 h 554236"/>
                <a:gd name="connsiteX8" fmla="*/ 16874 w 437594"/>
                <a:gd name="connsiteY8" fmla="*/ 85178 h 554236"/>
                <a:gd name="connsiteX0" fmla="*/ 16874 w 437594"/>
                <a:gd name="connsiteY0" fmla="*/ 85178 h 558187"/>
                <a:gd name="connsiteX1" fmla="*/ 12150 w 437594"/>
                <a:gd name="connsiteY1" fmla="*/ 361624 h 558187"/>
                <a:gd name="connsiteX2" fmla="*/ 35778 w 437594"/>
                <a:gd name="connsiteY2" fmla="*/ 519931 h 558187"/>
                <a:gd name="connsiteX3" fmla="*/ 215350 w 437594"/>
                <a:gd name="connsiteY3" fmla="*/ 557736 h 558187"/>
                <a:gd name="connsiteX4" fmla="*/ 409099 w 437594"/>
                <a:gd name="connsiteY4" fmla="*/ 522294 h 558187"/>
                <a:gd name="connsiteX5" fmla="*/ 435089 w 437594"/>
                <a:gd name="connsiteY5" fmla="*/ 309643 h 558187"/>
                <a:gd name="connsiteX6" fmla="*/ 413824 w 437594"/>
                <a:gd name="connsiteY6" fmla="*/ 73364 h 558187"/>
                <a:gd name="connsiteX7" fmla="*/ 210624 w 437594"/>
                <a:gd name="connsiteY7" fmla="*/ 116 h 558187"/>
                <a:gd name="connsiteX8" fmla="*/ 16874 w 437594"/>
                <a:gd name="connsiteY8" fmla="*/ 85178 h 558187"/>
                <a:gd name="connsiteX0" fmla="*/ 20067 w 440787"/>
                <a:gd name="connsiteY0" fmla="*/ 85178 h 558187"/>
                <a:gd name="connsiteX1" fmla="*/ 8255 w 440787"/>
                <a:gd name="connsiteY1" fmla="*/ 361624 h 558187"/>
                <a:gd name="connsiteX2" fmla="*/ 38971 w 440787"/>
                <a:gd name="connsiteY2" fmla="*/ 519931 h 558187"/>
                <a:gd name="connsiteX3" fmla="*/ 218543 w 440787"/>
                <a:gd name="connsiteY3" fmla="*/ 557736 h 558187"/>
                <a:gd name="connsiteX4" fmla="*/ 412292 w 440787"/>
                <a:gd name="connsiteY4" fmla="*/ 522294 h 558187"/>
                <a:gd name="connsiteX5" fmla="*/ 438282 w 440787"/>
                <a:gd name="connsiteY5" fmla="*/ 309643 h 558187"/>
                <a:gd name="connsiteX6" fmla="*/ 417017 w 440787"/>
                <a:gd name="connsiteY6" fmla="*/ 73364 h 558187"/>
                <a:gd name="connsiteX7" fmla="*/ 213817 w 440787"/>
                <a:gd name="connsiteY7" fmla="*/ 116 h 558187"/>
                <a:gd name="connsiteX8" fmla="*/ 20067 w 440787"/>
                <a:gd name="connsiteY8" fmla="*/ 85178 h 558187"/>
                <a:gd name="connsiteX0" fmla="*/ 20067 w 442342"/>
                <a:gd name="connsiteY0" fmla="*/ 85178 h 558345"/>
                <a:gd name="connsiteX1" fmla="*/ 8255 w 442342"/>
                <a:gd name="connsiteY1" fmla="*/ 361624 h 558345"/>
                <a:gd name="connsiteX2" fmla="*/ 38971 w 442342"/>
                <a:gd name="connsiteY2" fmla="*/ 519931 h 558345"/>
                <a:gd name="connsiteX3" fmla="*/ 218543 w 442342"/>
                <a:gd name="connsiteY3" fmla="*/ 557736 h 558345"/>
                <a:gd name="connsiteX4" fmla="*/ 412292 w 442342"/>
                <a:gd name="connsiteY4" fmla="*/ 522294 h 558345"/>
                <a:gd name="connsiteX5" fmla="*/ 440644 w 442342"/>
                <a:gd name="connsiteY5" fmla="*/ 302555 h 558345"/>
                <a:gd name="connsiteX6" fmla="*/ 417017 w 442342"/>
                <a:gd name="connsiteY6" fmla="*/ 73364 h 558345"/>
                <a:gd name="connsiteX7" fmla="*/ 213817 w 442342"/>
                <a:gd name="connsiteY7" fmla="*/ 116 h 558345"/>
                <a:gd name="connsiteX8" fmla="*/ 20067 w 442342"/>
                <a:gd name="connsiteY8" fmla="*/ 85178 h 558345"/>
                <a:gd name="connsiteX0" fmla="*/ 21288 w 443563"/>
                <a:gd name="connsiteY0" fmla="*/ 85178 h 558345"/>
                <a:gd name="connsiteX1" fmla="*/ 7113 w 443563"/>
                <a:gd name="connsiteY1" fmla="*/ 356898 h 558345"/>
                <a:gd name="connsiteX2" fmla="*/ 40192 w 443563"/>
                <a:gd name="connsiteY2" fmla="*/ 519931 h 558345"/>
                <a:gd name="connsiteX3" fmla="*/ 219764 w 443563"/>
                <a:gd name="connsiteY3" fmla="*/ 557736 h 558345"/>
                <a:gd name="connsiteX4" fmla="*/ 413513 w 443563"/>
                <a:gd name="connsiteY4" fmla="*/ 522294 h 558345"/>
                <a:gd name="connsiteX5" fmla="*/ 441865 w 443563"/>
                <a:gd name="connsiteY5" fmla="*/ 302555 h 558345"/>
                <a:gd name="connsiteX6" fmla="*/ 418238 w 443563"/>
                <a:gd name="connsiteY6" fmla="*/ 73364 h 558345"/>
                <a:gd name="connsiteX7" fmla="*/ 215038 w 443563"/>
                <a:gd name="connsiteY7" fmla="*/ 116 h 558345"/>
                <a:gd name="connsiteX8" fmla="*/ 21288 w 443563"/>
                <a:gd name="connsiteY8" fmla="*/ 85178 h 558345"/>
                <a:gd name="connsiteX0" fmla="*/ 45611 w 437169"/>
                <a:gd name="connsiteY0" fmla="*/ 66265 h 558335"/>
                <a:gd name="connsiteX1" fmla="*/ 719 w 437169"/>
                <a:gd name="connsiteY1" fmla="*/ 356888 h 558335"/>
                <a:gd name="connsiteX2" fmla="*/ 33798 w 437169"/>
                <a:gd name="connsiteY2" fmla="*/ 519921 h 558335"/>
                <a:gd name="connsiteX3" fmla="*/ 213370 w 437169"/>
                <a:gd name="connsiteY3" fmla="*/ 557726 h 558335"/>
                <a:gd name="connsiteX4" fmla="*/ 407119 w 437169"/>
                <a:gd name="connsiteY4" fmla="*/ 522284 h 558335"/>
                <a:gd name="connsiteX5" fmla="*/ 435471 w 437169"/>
                <a:gd name="connsiteY5" fmla="*/ 302545 h 558335"/>
                <a:gd name="connsiteX6" fmla="*/ 411844 w 437169"/>
                <a:gd name="connsiteY6" fmla="*/ 73354 h 558335"/>
                <a:gd name="connsiteX7" fmla="*/ 208644 w 437169"/>
                <a:gd name="connsiteY7" fmla="*/ 106 h 558335"/>
                <a:gd name="connsiteX8" fmla="*/ 45611 w 437169"/>
                <a:gd name="connsiteY8" fmla="*/ 66265 h 558335"/>
                <a:gd name="connsiteX0" fmla="*/ 37761 w 429319"/>
                <a:gd name="connsiteY0" fmla="*/ 66214 h 558284"/>
                <a:gd name="connsiteX1" fmla="*/ 2320 w 429319"/>
                <a:gd name="connsiteY1" fmla="*/ 297767 h 558284"/>
                <a:gd name="connsiteX2" fmla="*/ 25948 w 429319"/>
                <a:gd name="connsiteY2" fmla="*/ 519870 h 558284"/>
                <a:gd name="connsiteX3" fmla="*/ 205520 w 429319"/>
                <a:gd name="connsiteY3" fmla="*/ 557675 h 558284"/>
                <a:gd name="connsiteX4" fmla="*/ 399269 w 429319"/>
                <a:gd name="connsiteY4" fmla="*/ 522233 h 558284"/>
                <a:gd name="connsiteX5" fmla="*/ 427621 w 429319"/>
                <a:gd name="connsiteY5" fmla="*/ 302494 h 558284"/>
                <a:gd name="connsiteX6" fmla="*/ 403994 w 429319"/>
                <a:gd name="connsiteY6" fmla="*/ 73303 h 558284"/>
                <a:gd name="connsiteX7" fmla="*/ 200794 w 429319"/>
                <a:gd name="connsiteY7" fmla="*/ 55 h 558284"/>
                <a:gd name="connsiteX8" fmla="*/ 37761 w 429319"/>
                <a:gd name="connsiteY8" fmla="*/ 66214 h 558284"/>
                <a:gd name="connsiteX0" fmla="*/ 36275 w 427833"/>
                <a:gd name="connsiteY0" fmla="*/ 66214 h 558958"/>
                <a:gd name="connsiteX1" fmla="*/ 834 w 427833"/>
                <a:gd name="connsiteY1" fmla="*/ 297767 h 558958"/>
                <a:gd name="connsiteX2" fmla="*/ 29188 w 427833"/>
                <a:gd name="connsiteY2" fmla="*/ 510418 h 558958"/>
                <a:gd name="connsiteX3" fmla="*/ 204034 w 427833"/>
                <a:gd name="connsiteY3" fmla="*/ 557675 h 558958"/>
                <a:gd name="connsiteX4" fmla="*/ 397783 w 427833"/>
                <a:gd name="connsiteY4" fmla="*/ 522233 h 558958"/>
                <a:gd name="connsiteX5" fmla="*/ 426135 w 427833"/>
                <a:gd name="connsiteY5" fmla="*/ 302494 h 558958"/>
                <a:gd name="connsiteX6" fmla="*/ 402508 w 427833"/>
                <a:gd name="connsiteY6" fmla="*/ 73303 h 558958"/>
                <a:gd name="connsiteX7" fmla="*/ 199308 w 427833"/>
                <a:gd name="connsiteY7" fmla="*/ 55 h 558958"/>
                <a:gd name="connsiteX8" fmla="*/ 36275 w 427833"/>
                <a:gd name="connsiteY8" fmla="*/ 66214 h 558958"/>
                <a:gd name="connsiteX0" fmla="*/ 36275 w 428528"/>
                <a:gd name="connsiteY0" fmla="*/ 66214 h 558440"/>
                <a:gd name="connsiteX1" fmla="*/ 834 w 428528"/>
                <a:gd name="connsiteY1" fmla="*/ 297767 h 558440"/>
                <a:gd name="connsiteX2" fmla="*/ 29188 w 428528"/>
                <a:gd name="connsiteY2" fmla="*/ 510418 h 558440"/>
                <a:gd name="connsiteX3" fmla="*/ 204034 w 428528"/>
                <a:gd name="connsiteY3" fmla="*/ 557675 h 558440"/>
                <a:gd name="connsiteX4" fmla="*/ 388332 w 428528"/>
                <a:gd name="connsiteY4" fmla="*/ 519870 h 558440"/>
                <a:gd name="connsiteX5" fmla="*/ 426135 w 428528"/>
                <a:gd name="connsiteY5" fmla="*/ 302494 h 558440"/>
                <a:gd name="connsiteX6" fmla="*/ 402508 w 428528"/>
                <a:gd name="connsiteY6" fmla="*/ 73303 h 558440"/>
                <a:gd name="connsiteX7" fmla="*/ 199308 w 428528"/>
                <a:gd name="connsiteY7" fmla="*/ 55 h 558440"/>
                <a:gd name="connsiteX8" fmla="*/ 36275 w 428528"/>
                <a:gd name="connsiteY8" fmla="*/ 66214 h 558440"/>
                <a:gd name="connsiteX0" fmla="*/ 37760 w 430013"/>
                <a:gd name="connsiteY0" fmla="*/ 66214 h 557901"/>
                <a:gd name="connsiteX1" fmla="*/ 2319 w 430013"/>
                <a:gd name="connsiteY1" fmla="*/ 297767 h 557901"/>
                <a:gd name="connsiteX2" fmla="*/ 25948 w 430013"/>
                <a:gd name="connsiteY2" fmla="*/ 519869 h 557901"/>
                <a:gd name="connsiteX3" fmla="*/ 205519 w 430013"/>
                <a:gd name="connsiteY3" fmla="*/ 557675 h 557901"/>
                <a:gd name="connsiteX4" fmla="*/ 389817 w 430013"/>
                <a:gd name="connsiteY4" fmla="*/ 519870 h 557901"/>
                <a:gd name="connsiteX5" fmla="*/ 427620 w 430013"/>
                <a:gd name="connsiteY5" fmla="*/ 302494 h 557901"/>
                <a:gd name="connsiteX6" fmla="*/ 403993 w 430013"/>
                <a:gd name="connsiteY6" fmla="*/ 73303 h 557901"/>
                <a:gd name="connsiteX7" fmla="*/ 200793 w 430013"/>
                <a:gd name="connsiteY7" fmla="*/ 55 h 557901"/>
                <a:gd name="connsiteX8" fmla="*/ 37760 w 430013"/>
                <a:gd name="connsiteY8" fmla="*/ 66214 h 557901"/>
                <a:gd name="connsiteX0" fmla="*/ 40684 w 432937"/>
                <a:gd name="connsiteY0" fmla="*/ 66214 h 557831"/>
                <a:gd name="connsiteX1" fmla="*/ 5243 w 432937"/>
                <a:gd name="connsiteY1" fmla="*/ 297767 h 557831"/>
                <a:gd name="connsiteX2" fmla="*/ 28872 w 432937"/>
                <a:gd name="connsiteY2" fmla="*/ 519869 h 557831"/>
                <a:gd name="connsiteX3" fmla="*/ 208443 w 432937"/>
                <a:gd name="connsiteY3" fmla="*/ 557675 h 557831"/>
                <a:gd name="connsiteX4" fmla="*/ 392741 w 432937"/>
                <a:gd name="connsiteY4" fmla="*/ 519870 h 557831"/>
                <a:gd name="connsiteX5" fmla="*/ 430544 w 432937"/>
                <a:gd name="connsiteY5" fmla="*/ 302494 h 557831"/>
                <a:gd name="connsiteX6" fmla="*/ 406917 w 432937"/>
                <a:gd name="connsiteY6" fmla="*/ 73303 h 557831"/>
                <a:gd name="connsiteX7" fmla="*/ 203717 w 432937"/>
                <a:gd name="connsiteY7" fmla="*/ 55 h 557831"/>
                <a:gd name="connsiteX8" fmla="*/ 40684 w 432937"/>
                <a:gd name="connsiteY8" fmla="*/ 66214 h 557831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6557 w 428810"/>
                <a:gd name="connsiteY0" fmla="*/ 66214 h 531376"/>
                <a:gd name="connsiteX1" fmla="*/ 1116 w 428810"/>
                <a:gd name="connsiteY1" fmla="*/ 297767 h 531376"/>
                <a:gd name="connsiteX2" fmla="*/ 27108 w 428810"/>
                <a:gd name="connsiteY2" fmla="*/ 510418 h 531376"/>
                <a:gd name="connsiteX3" fmla="*/ 192502 w 428810"/>
                <a:gd name="connsiteY3" fmla="*/ 524596 h 531376"/>
                <a:gd name="connsiteX4" fmla="*/ 388614 w 428810"/>
                <a:gd name="connsiteY4" fmla="*/ 519870 h 531376"/>
                <a:gd name="connsiteX5" fmla="*/ 426417 w 428810"/>
                <a:gd name="connsiteY5" fmla="*/ 302494 h 531376"/>
                <a:gd name="connsiteX6" fmla="*/ 402790 w 428810"/>
                <a:gd name="connsiteY6" fmla="*/ 73303 h 531376"/>
                <a:gd name="connsiteX7" fmla="*/ 199590 w 428810"/>
                <a:gd name="connsiteY7" fmla="*/ 55 h 531376"/>
                <a:gd name="connsiteX8" fmla="*/ 36557 w 428810"/>
                <a:gd name="connsiteY8" fmla="*/ 66214 h 531376"/>
                <a:gd name="connsiteX0" fmla="*/ 36557 w 422272"/>
                <a:gd name="connsiteY0" fmla="*/ 66214 h 538568"/>
                <a:gd name="connsiteX1" fmla="*/ 1116 w 422272"/>
                <a:gd name="connsiteY1" fmla="*/ 297767 h 538568"/>
                <a:gd name="connsiteX2" fmla="*/ 27108 w 422272"/>
                <a:gd name="connsiteY2" fmla="*/ 510418 h 538568"/>
                <a:gd name="connsiteX3" fmla="*/ 192502 w 422272"/>
                <a:gd name="connsiteY3" fmla="*/ 524596 h 538568"/>
                <a:gd name="connsiteX4" fmla="*/ 388614 w 422272"/>
                <a:gd name="connsiteY4" fmla="*/ 519870 h 538568"/>
                <a:gd name="connsiteX5" fmla="*/ 414603 w 422272"/>
                <a:gd name="connsiteY5" fmla="*/ 295406 h 538568"/>
                <a:gd name="connsiteX6" fmla="*/ 402790 w 422272"/>
                <a:gd name="connsiteY6" fmla="*/ 73303 h 538568"/>
                <a:gd name="connsiteX7" fmla="*/ 199590 w 422272"/>
                <a:gd name="connsiteY7" fmla="*/ 55 h 538568"/>
                <a:gd name="connsiteX8" fmla="*/ 36557 w 422272"/>
                <a:gd name="connsiteY8" fmla="*/ 66214 h 538568"/>
                <a:gd name="connsiteX0" fmla="*/ 36557 w 416127"/>
                <a:gd name="connsiteY0" fmla="*/ 66159 h 538513"/>
                <a:gd name="connsiteX1" fmla="*/ 1116 w 416127"/>
                <a:gd name="connsiteY1" fmla="*/ 297712 h 538513"/>
                <a:gd name="connsiteX2" fmla="*/ 27108 w 416127"/>
                <a:gd name="connsiteY2" fmla="*/ 510363 h 538513"/>
                <a:gd name="connsiteX3" fmla="*/ 192502 w 416127"/>
                <a:gd name="connsiteY3" fmla="*/ 524541 h 538513"/>
                <a:gd name="connsiteX4" fmla="*/ 388614 w 416127"/>
                <a:gd name="connsiteY4" fmla="*/ 519815 h 538513"/>
                <a:gd name="connsiteX5" fmla="*/ 414603 w 416127"/>
                <a:gd name="connsiteY5" fmla="*/ 295351 h 538513"/>
                <a:gd name="connsiteX6" fmla="*/ 390976 w 416127"/>
                <a:gd name="connsiteY6" fmla="*/ 66160 h 538513"/>
                <a:gd name="connsiteX7" fmla="*/ 199590 w 416127"/>
                <a:gd name="connsiteY7" fmla="*/ 0 h 538513"/>
                <a:gd name="connsiteX8" fmla="*/ 36557 w 416127"/>
                <a:gd name="connsiteY8" fmla="*/ 66159 h 538513"/>
                <a:gd name="connsiteX0" fmla="*/ 36557 w 416962"/>
                <a:gd name="connsiteY0" fmla="*/ 66159 h 533540"/>
                <a:gd name="connsiteX1" fmla="*/ 1116 w 416962"/>
                <a:gd name="connsiteY1" fmla="*/ 297712 h 533540"/>
                <a:gd name="connsiteX2" fmla="*/ 27108 w 416962"/>
                <a:gd name="connsiteY2" fmla="*/ 510363 h 533540"/>
                <a:gd name="connsiteX3" fmla="*/ 192502 w 416962"/>
                <a:gd name="connsiteY3" fmla="*/ 524541 h 533540"/>
                <a:gd name="connsiteX4" fmla="*/ 390977 w 416962"/>
                <a:gd name="connsiteY4" fmla="*/ 512727 h 533540"/>
                <a:gd name="connsiteX5" fmla="*/ 414603 w 416962"/>
                <a:gd name="connsiteY5" fmla="*/ 295351 h 533540"/>
                <a:gd name="connsiteX6" fmla="*/ 390976 w 416962"/>
                <a:gd name="connsiteY6" fmla="*/ 66160 h 533540"/>
                <a:gd name="connsiteX7" fmla="*/ 199590 w 416962"/>
                <a:gd name="connsiteY7" fmla="*/ 0 h 533540"/>
                <a:gd name="connsiteX8" fmla="*/ 36557 w 416962"/>
                <a:gd name="connsiteY8" fmla="*/ 66159 h 533540"/>
                <a:gd name="connsiteX0" fmla="*/ 36557 w 415953"/>
                <a:gd name="connsiteY0" fmla="*/ 66159 h 531703"/>
                <a:gd name="connsiteX1" fmla="*/ 1116 w 415953"/>
                <a:gd name="connsiteY1" fmla="*/ 297712 h 531703"/>
                <a:gd name="connsiteX2" fmla="*/ 27108 w 415953"/>
                <a:gd name="connsiteY2" fmla="*/ 510363 h 531703"/>
                <a:gd name="connsiteX3" fmla="*/ 192502 w 415953"/>
                <a:gd name="connsiteY3" fmla="*/ 524541 h 531703"/>
                <a:gd name="connsiteX4" fmla="*/ 390977 w 415953"/>
                <a:gd name="connsiteY4" fmla="*/ 512727 h 531703"/>
                <a:gd name="connsiteX5" fmla="*/ 414603 w 415953"/>
                <a:gd name="connsiteY5" fmla="*/ 295351 h 531703"/>
                <a:gd name="connsiteX6" fmla="*/ 390976 w 415953"/>
                <a:gd name="connsiteY6" fmla="*/ 66160 h 531703"/>
                <a:gd name="connsiteX7" fmla="*/ 199590 w 415953"/>
                <a:gd name="connsiteY7" fmla="*/ 0 h 531703"/>
                <a:gd name="connsiteX8" fmla="*/ 36557 w 415953"/>
                <a:gd name="connsiteY8" fmla="*/ 66159 h 531703"/>
                <a:gd name="connsiteX0" fmla="*/ 38202 w 417598"/>
                <a:gd name="connsiteY0" fmla="*/ 66159 h 527065"/>
                <a:gd name="connsiteX1" fmla="*/ 2761 w 417598"/>
                <a:gd name="connsiteY1" fmla="*/ 297712 h 527065"/>
                <a:gd name="connsiteX2" fmla="*/ 28753 w 417598"/>
                <a:gd name="connsiteY2" fmla="*/ 510363 h 527065"/>
                <a:gd name="connsiteX3" fmla="*/ 194147 w 417598"/>
                <a:gd name="connsiteY3" fmla="*/ 524541 h 527065"/>
                <a:gd name="connsiteX4" fmla="*/ 392622 w 417598"/>
                <a:gd name="connsiteY4" fmla="*/ 512727 h 527065"/>
                <a:gd name="connsiteX5" fmla="*/ 416248 w 417598"/>
                <a:gd name="connsiteY5" fmla="*/ 295351 h 527065"/>
                <a:gd name="connsiteX6" fmla="*/ 392621 w 417598"/>
                <a:gd name="connsiteY6" fmla="*/ 66160 h 527065"/>
                <a:gd name="connsiteX7" fmla="*/ 201235 w 417598"/>
                <a:gd name="connsiteY7" fmla="*/ 0 h 527065"/>
                <a:gd name="connsiteX8" fmla="*/ 38202 w 417598"/>
                <a:gd name="connsiteY8" fmla="*/ 66159 h 527065"/>
                <a:gd name="connsiteX0" fmla="*/ 36212 w 415608"/>
                <a:gd name="connsiteY0" fmla="*/ 66159 h 527065"/>
                <a:gd name="connsiteX1" fmla="*/ 771 w 415608"/>
                <a:gd name="connsiteY1" fmla="*/ 297712 h 527065"/>
                <a:gd name="connsiteX2" fmla="*/ 55116 w 415608"/>
                <a:gd name="connsiteY2" fmla="*/ 510363 h 527065"/>
                <a:gd name="connsiteX3" fmla="*/ 192157 w 415608"/>
                <a:gd name="connsiteY3" fmla="*/ 524541 h 527065"/>
                <a:gd name="connsiteX4" fmla="*/ 390632 w 415608"/>
                <a:gd name="connsiteY4" fmla="*/ 512727 h 527065"/>
                <a:gd name="connsiteX5" fmla="*/ 414258 w 415608"/>
                <a:gd name="connsiteY5" fmla="*/ 295351 h 527065"/>
                <a:gd name="connsiteX6" fmla="*/ 390631 w 415608"/>
                <a:gd name="connsiteY6" fmla="*/ 66160 h 527065"/>
                <a:gd name="connsiteX7" fmla="*/ 199245 w 415608"/>
                <a:gd name="connsiteY7" fmla="*/ 0 h 527065"/>
                <a:gd name="connsiteX8" fmla="*/ 36212 w 415608"/>
                <a:gd name="connsiteY8" fmla="*/ 66159 h 527065"/>
                <a:gd name="connsiteX0" fmla="*/ 15687 w 395083"/>
                <a:gd name="connsiteY0" fmla="*/ 66159 h 531379"/>
                <a:gd name="connsiteX1" fmla="*/ 8600 w 395083"/>
                <a:gd name="connsiteY1" fmla="*/ 302438 h 531379"/>
                <a:gd name="connsiteX2" fmla="*/ 34591 w 395083"/>
                <a:gd name="connsiteY2" fmla="*/ 510363 h 531379"/>
                <a:gd name="connsiteX3" fmla="*/ 171632 w 395083"/>
                <a:gd name="connsiteY3" fmla="*/ 524541 h 531379"/>
                <a:gd name="connsiteX4" fmla="*/ 370107 w 395083"/>
                <a:gd name="connsiteY4" fmla="*/ 512727 h 531379"/>
                <a:gd name="connsiteX5" fmla="*/ 393733 w 395083"/>
                <a:gd name="connsiteY5" fmla="*/ 295351 h 531379"/>
                <a:gd name="connsiteX6" fmla="*/ 370106 w 395083"/>
                <a:gd name="connsiteY6" fmla="*/ 66160 h 531379"/>
                <a:gd name="connsiteX7" fmla="*/ 178720 w 395083"/>
                <a:gd name="connsiteY7" fmla="*/ 0 h 531379"/>
                <a:gd name="connsiteX8" fmla="*/ 15687 w 395083"/>
                <a:gd name="connsiteY8" fmla="*/ 66159 h 531379"/>
                <a:gd name="connsiteX0" fmla="*/ 16810 w 396206"/>
                <a:gd name="connsiteY0" fmla="*/ 66159 h 532029"/>
                <a:gd name="connsiteX1" fmla="*/ 7361 w 396206"/>
                <a:gd name="connsiteY1" fmla="*/ 292987 h 532029"/>
                <a:gd name="connsiteX2" fmla="*/ 35714 w 396206"/>
                <a:gd name="connsiteY2" fmla="*/ 510363 h 532029"/>
                <a:gd name="connsiteX3" fmla="*/ 172755 w 396206"/>
                <a:gd name="connsiteY3" fmla="*/ 524541 h 532029"/>
                <a:gd name="connsiteX4" fmla="*/ 371230 w 396206"/>
                <a:gd name="connsiteY4" fmla="*/ 512727 h 532029"/>
                <a:gd name="connsiteX5" fmla="*/ 394856 w 396206"/>
                <a:gd name="connsiteY5" fmla="*/ 295351 h 532029"/>
                <a:gd name="connsiteX6" fmla="*/ 371229 w 396206"/>
                <a:gd name="connsiteY6" fmla="*/ 66160 h 532029"/>
                <a:gd name="connsiteX7" fmla="*/ 179843 w 396206"/>
                <a:gd name="connsiteY7" fmla="*/ 0 h 532029"/>
                <a:gd name="connsiteX8" fmla="*/ 16810 w 396206"/>
                <a:gd name="connsiteY8" fmla="*/ 66159 h 532029"/>
                <a:gd name="connsiteX0" fmla="*/ 17622 w 397018"/>
                <a:gd name="connsiteY0" fmla="*/ 66159 h 532029"/>
                <a:gd name="connsiteX1" fmla="*/ 8173 w 397018"/>
                <a:gd name="connsiteY1" fmla="*/ 292987 h 532029"/>
                <a:gd name="connsiteX2" fmla="*/ 36526 w 397018"/>
                <a:gd name="connsiteY2" fmla="*/ 510363 h 532029"/>
                <a:gd name="connsiteX3" fmla="*/ 173567 w 397018"/>
                <a:gd name="connsiteY3" fmla="*/ 524541 h 532029"/>
                <a:gd name="connsiteX4" fmla="*/ 372042 w 397018"/>
                <a:gd name="connsiteY4" fmla="*/ 512727 h 532029"/>
                <a:gd name="connsiteX5" fmla="*/ 395668 w 397018"/>
                <a:gd name="connsiteY5" fmla="*/ 295351 h 532029"/>
                <a:gd name="connsiteX6" fmla="*/ 372041 w 397018"/>
                <a:gd name="connsiteY6" fmla="*/ 66160 h 532029"/>
                <a:gd name="connsiteX7" fmla="*/ 180655 w 397018"/>
                <a:gd name="connsiteY7" fmla="*/ 0 h 532029"/>
                <a:gd name="connsiteX8" fmla="*/ 17622 w 397018"/>
                <a:gd name="connsiteY8" fmla="*/ 66159 h 532029"/>
                <a:gd name="connsiteX0" fmla="*/ 16811 w 396207"/>
                <a:gd name="connsiteY0" fmla="*/ 66159 h 529127"/>
                <a:gd name="connsiteX1" fmla="*/ 7362 w 396207"/>
                <a:gd name="connsiteY1" fmla="*/ 292987 h 529127"/>
                <a:gd name="connsiteX2" fmla="*/ 35715 w 396207"/>
                <a:gd name="connsiteY2" fmla="*/ 505637 h 529127"/>
                <a:gd name="connsiteX3" fmla="*/ 172756 w 396207"/>
                <a:gd name="connsiteY3" fmla="*/ 524541 h 529127"/>
                <a:gd name="connsiteX4" fmla="*/ 371231 w 396207"/>
                <a:gd name="connsiteY4" fmla="*/ 512727 h 529127"/>
                <a:gd name="connsiteX5" fmla="*/ 394857 w 396207"/>
                <a:gd name="connsiteY5" fmla="*/ 295351 h 529127"/>
                <a:gd name="connsiteX6" fmla="*/ 371230 w 396207"/>
                <a:gd name="connsiteY6" fmla="*/ 66160 h 529127"/>
                <a:gd name="connsiteX7" fmla="*/ 179844 w 396207"/>
                <a:gd name="connsiteY7" fmla="*/ 0 h 529127"/>
                <a:gd name="connsiteX8" fmla="*/ 16811 w 396207"/>
                <a:gd name="connsiteY8" fmla="*/ 66159 h 529127"/>
                <a:gd name="connsiteX0" fmla="*/ 16811 w 397772"/>
                <a:gd name="connsiteY0" fmla="*/ 66159 h 528841"/>
                <a:gd name="connsiteX1" fmla="*/ 7362 w 397772"/>
                <a:gd name="connsiteY1" fmla="*/ 292987 h 528841"/>
                <a:gd name="connsiteX2" fmla="*/ 35715 w 397772"/>
                <a:gd name="connsiteY2" fmla="*/ 505637 h 528841"/>
                <a:gd name="connsiteX3" fmla="*/ 172756 w 397772"/>
                <a:gd name="connsiteY3" fmla="*/ 524541 h 528841"/>
                <a:gd name="connsiteX4" fmla="*/ 349966 w 397772"/>
                <a:gd name="connsiteY4" fmla="*/ 517453 h 528841"/>
                <a:gd name="connsiteX5" fmla="*/ 394857 w 397772"/>
                <a:gd name="connsiteY5" fmla="*/ 295351 h 528841"/>
                <a:gd name="connsiteX6" fmla="*/ 371230 w 397772"/>
                <a:gd name="connsiteY6" fmla="*/ 66160 h 528841"/>
                <a:gd name="connsiteX7" fmla="*/ 179844 w 397772"/>
                <a:gd name="connsiteY7" fmla="*/ 0 h 528841"/>
                <a:gd name="connsiteX8" fmla="*/ 16811 w 397772"/>
                <a:gd name="connsiteY8" fmla="*/ 66159 h 528841"/>
                <a:gd name="connsiteX0" fmla="*/ 16811 w 386281"/>
                <a:gd name="connsiteY0" fmla="*/ 66159 h 536037"/>
                <a:gd name="connsiteX1" fmla="*/ 7362 w 386281"/>
                <a:gd name="connsiteY1" fmla="*/ 292987 h 536037"/>
                <a:gd name="connsiteX2" fmla="*/ 35715 w 386281"/>
                <a:gd name="connsiteY2" fmla="*/ 505637 h 536037"/>
                <a:gd name="connsiteX3" fmla="*/ 172756 w 386281"/>
                <a:gd name="connsiteY3" fmla="*/ 524541 h 536037"/>
                <a:gd name="connsiteX4" fmla="*/ 349966 w 386281"/>
                <a:gd name="connsiteY4" fmla="*/ 517453 h 536037"/>
                <a:gd name="connsiteX5" fmla="*/ 368866 w 386281"/>
                <a:gd name="connsiteY5" fmla="*/ 292988 h 536037"/>
                <a:gd name="connsiteX6" fmla="*/ 371230 w 386281"/>
                <a:gd name="connsiteY6" fmla="*/ 66160 h 536037"/>
                <a:gd name="connsiteX7" fmla="*/ 179844 w 386281"/>
                <a:gd name="connsiteY7" fmla="*/ 0 h 536037"/>
                <a:gd name="connsiteX8" fmla="*/ 16811 w 386281"/>
                <a:gd name="connsiteY8" fmla="*/ 66159 h 536037"/>
                <a:gd name="connsiteX0" fmla="*/ 16811 w 390120"/>
                <a:gd name="connsiteY0" fmla="*/ 66159 h 535863"/>
                <a:gd name="connsiteX1" fmla="*/ 7362 w 390120"/>
                <a:gd name="connsiteY1" fmla="*/ 292987 h 535863"/>
                <a:gd name="connsiteX2" fmla="*/ 35715 w 390120"/>
                <a:gd name="connsiteY2" fmla="*/ 505637 h 535863"/>
                <a:gd name="connsiteX3" fmla="*/ 172756 w 390120"/>
                <a:gd name="connsiteY3" fmla="*/ 524541 h 535863"/>
                <a:gd name="connsiteX4" fmla="*/ 349966 w 390120"/>
                <a:gd name="connsiteY4" fmla="*/ 517453 h 535863"/>
                <a:gd name="connsiteX5" fmla="*/ 380680 w 390120"/>
                <a:gd name="connsiteY5" fmla="*/ 295351 h 535863"/>
                <a:gd name="connsiteX6" fmla="*/ 371230 w 390120"/>
                <a:gd name="connsiteY6" fmla="*/ 66160 h 535863"/>
                <a:gd name="connsiteX7" fmla="*/ 179844 w 390120"/>
                <a:gd name="connsiteY7" fmla="*/ 0 h 535863"/>
                <a:gd name="connsiteX8" fmla="*/ 16811 w 390120"/>
                <a:gd name="connsiteY8" fmla="*/ 66159 h 535863"/>
                <a:gd name="connsiteX0" fmla="*/ 16811 w 393406"/>
                <a:gd name="connsiteY0" fmla="*/ 66159 h 535863"/>
                <a:gd name="connsiteX1" fmla="*/ 7362 w 393406"/>
                <a:gd name="connsiteY1" fmla="*/ 292987 h 535863"/>
                <a:gd name="connsiteX2" fmla="*/ 35715 w 393406"/>
                <a:gd name="connsiteY2" fmla="*/ 505637 h 535863"/>
                <a:gd name="connsiteX3" fmla="*/ 172756 w 393406"/>
                <a:gd name="connsiteY3" fmla="*/ 524541 h 535863"/>
                <a:gd name="connsiteX4" fmla="*/ 349966 w 393406"/>
                <a:gd name="connsiteY4" fmla="*/ 517453 h 535863"/>
                <a:gd name="connsiteX5" fmla="*/ 387769 w 393406"/>
                <a:gd name="connsiteY5" fmla="*/ 295351 h 535863"/>
                <a:gd name="connsiteX6" fmla="*/ 371230 w 393406"/>
                <a:gd name="connsiteY6" fmla="*/ 66160 h 535863"/>
                <a:gd name="connsiteX7" fmla="*/ 179844 w 393406"/>
                <a:gd name="connsiteY7" fmla="*/ 0 h 535863"/>
                <a:gd name="connsiteX8" fmla="*/ 16811 w 393406"/>
                <a:gd name="connsiteY8" fmla="*/ 66159 h 535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406" h="535863">
                  <a:moveTo>
                    <a:pt x="16811" y="66159"/>
                  </a:moveTo>
                  <a:cubicBezTo>
                    <a:pt x="-11936" y="114990"/>
                    <a:pt x="4211" y="219741"/>
                    <a:pt x="7362" y="292987"/>
                  </a:cubicBezTo>
                  <a:cubicBezTo>
                    <a:pt x="10513" y="366233"/>
                    <a:pt x="8149" y="467045"/>
                    <a:pt x="35715" y="505637"/>
                  </a:cubicBezTo>
                  <a:cubicBezTo>
                    <a:pt x="63281" y="544229"/>
                    <a:pt x="120381" y="522572"/>
                    <a:pt x="172756" y="524541"/>
                  </a:cubicBezTo>
                  <a:cubicBezTo>
                    <a:pt x="231826" y="522178"/>
                    <a:pt x="314131" y="555651"/>
                    <a:pt x="349966" y="517453"/>
                  </a:cubicBezTo>
                  <a:cubicBezTo>
                    <a:pt x="385802" y="479255"/>
                    <a:pt x="384225" y="370566"/>
                    <a:pt x="387769" y="295351"/>
                  </a:cubicBezTo>
                  <a:cubicBezTo>
                    <a:pt x="391313" y="220136"/>
                    <a:pt x="404703" y="118141"/>
                    <a:pt x="371230" y="66160"/>
                  </a:cubicBezTo>
                  <a:cubicBezTo>
                    <a:pt x="337757" y="14179"/>
                    <a:pt x="238914" y="0"/>
                    <a:pt x="179844" y="0"/>
                  </a:cubicBezTo>
                  <a:cubicBezTo>
                    <a:pt x="120774" y="0"/>
                    <a:pt x="45558" y="17328"/>
                    <a:pt x="16811" y="66159"/>
                  </a:cubicBez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2A100096-F013-4A87-9BE2-D523CB84532D}"/>
                </a:ext>
              </a:extLst>
            </p:cNvPr>
            <p:cNvSpPr/>
            <p:nvPr/>
          </p:nvSpPr>
          <p:spPr>
            <a:xfrm rot="20611956">
              <a:off x="5984182" y="4085586"/>
              <a:ext cx="393406" cy="535863"/>
            </a:xfrm>
            <a:custGeom>
              <a:avLst/>
              <a:gdLst>
                <a:gd name="connsiteX0" fmla="*/ 11215 w 427713"/>
                <a:gd name="connsiteY0" fmla="*/ 118649 h 561918"/>
                <a:gd name="connsiteX1" fmla="*/ 27755 w 427713"/>
                <a:gd name="connsiteY1" fmla="*/ 364379 h 561918"/>
                <a:gd name="connsiteX2" fmla="*/ 32481 w 427713"/>
                <a:gd name="connsiteY2" fmla="*/ 522686 h 561918"/>
                <a:gd name="connsiteX3" fmla="*/ 190788 w 427713"/>
                <a:gd name="connsiteY3" fmla="*/ 543951 h 561918"/>
                <a:gd name="connsiteX4" fmla="*/ 405802 w 427713"/>
                <a:gd name="connsiteY4" fmla="*/ 543951 h 561918"/>
                <a:gd name="connsiteX5" fmla="*/ 417615 w 427713"/>
                <a:gd name="connsiteY5" fmla="*/ 312398 h 561918"/>
                <a:gd name="connsiteX6" fmla="*/ 410527 w 427713"/>
                <a:gd name="connsiteY6" fmla="*/ 76119 h 561918"/>
                <a:gd name="connsiteX7" fmla="*/ 216778 w 427713"/>
                <a:gd name="connsiteY7" fmla="*/ 509 h 561918"/>
                <a:gd name="connsiteX8" fmla="*/ 11215 w 427713"/>
                <a:gd name="connsiteY8" fmla="*/ 118649 h 561918"/>
                <a:gd name="connsiteX0" fmla="*/ 11560 w 425696"/>
                <a:gd name="connsiteY0" fmla="*/ 87530 h 561515"/>
                <a:gd name="connsiteX1" fmla="*/ 25738 w 425696"/>
                <a:gd name="connsiteY1" fmla="*/ 363976 h 561515"/>
                <a:gd name="connsiteX2" fmla="*/ 30464 w 425696"/>
                <a:gd name="connsiteY2" fmla="*/ 522283 h 561515"/>
                <a:gd name="connsiteX3" fmla="*/ 188771 w 425696"/>
                <a:gd name="connsiteY3" fmla="*/ 543548 h 561515"/>
                <a:gd name="connsiteX4" fmla="*/ 403785 w 425696"/>
                <a:gd name="connsiteY4" fmla="*/ 543548 h 561515"/>
                <a:gd name="connsiteX5" fmla="*/ 415598 w 425696"/>
                <a:gd name="connsiteY5" fmla="*/ 311995 h 561515"/>
                <a:gd name="connsiteX6" fmla="*/ 408510 w 425696"/>
                <a:gd name="connsiteY6" fmla="*/ 75716 h 561515"/>
                <a:gd name="connsiteX7" fmla="*/ 214761 w 425696"/>
                <a:gd name="connsiteY7" fmla="*/ 106 h 561515"/>
                <a:gd name="connsiteX8" fmla="*/ 11560 w 425696"/>
                <a:gd name="connsiteY8" fmla="*/ 87530 h 561515"/>
                <a:gd name="connsiteX0" fmla="*/ 10883 w 425019"/>
                <a:gd name="connsiteY0" fmla="*/ 85178 h 559163"/>
                <a:gd name="connsiteX1" fmla="*/ 25061 w 425019"/>
                <a:gd name="connsiteY1" fmla="*/ 361624 h 559163"/>
                <a:gd name="connsiteX2" fmla="*/ 29787 w 425019"/>
                <a:gd name="connsiteY2" fmla="*/ 519931 h 559163"/>
                <a:gd name="connsiteX3" fmla="*/ 188094 w 425019"/>
                <a:gd name="connsiteY3" fmla="*/ 541196 h 559163"/>
                <a:gd name="connsiteX4" fmla="*/ 403108 w 425019"/>
                <a:gd name="connsiteY4" fmla="*/ 541196 h 559163"/>
                <a:gd name="connsiteX5" fmla="*/ 414921 w 425019"/>
                <a:gd name="connsiteY5" fmla="*/ 309643 h 559163"/>
                <a:gd name="connsiteX6" fmla="*/ 407833 w 425019"/>
                <a:gd name="connsiteY6" fmla="*/ 73364 h 559163"/>
                <a:gd name="connsiteX7" fmla="*/ 204633 w 425019"/>
                <a:gd name="connsiteY7" fmla="*/ 116 h 559163"/>
                <a:gd name="connsiteX8" fmla="*/ 10883 w 425019"/>
                <a:gd name="connsiteY8" fmla="*/ 85178 h 559163"/>
                <a:gd name="connsiteX0" fmla="*/ 10883 w 431603"/>
                <a:gd name="connsiteY0" fmla="*/ 85178 h 559163"/>
                <a:gd name="connsiteX1" fmla="*/ 25061 w 431603"/>
                <a:gd name="connsiteY1" fmla="*/ 361624 h 559163"/>
                <a:gd name="connsiteX2" fmla="*/ 29787 w 431603"/>
                <a:gd name="connsiteY2" fmla="*/ 519931 h 559163"/>
                <a:gd name="connsiteX3" fmla="*/ 188094 w 431603"/>
                <a:gd name="connsiteY3" fmla="*/ 541196 h 559163"/>
                <a:gd name="connsiteX4" fmla="*/ 403108 w 431603"/>
                <a:gd name="connsiteY4" fmla="*/ 541196 h 559163"/>
                <a:gd name="connsiteX5" fmla="*/ 429098 w 431603"/>
                <a:gd name="connsiteY5" fmla="*/ 309643 h 559163"/>
                <a:gd name="connsiteX6" fmla="*/ 407833 w 431603"/>
                <a:gd name="connsiteY6" fmla="*/ 73364 h 559163"/>
                <a:gd name="connsiteX7" fmla="*/ 204633 w 431603"/>
                <a:gd name="connsiteY7" fmla="*/ 116 h 559163"/>
                <a:gd name="connsiteX8" fmla="*/ 10883 w 431603"/>
                <a:gd name="connsiteY8" fmla="*/ 85178 h 559163"/>
                <a:gd name="connsiteX0" fmla="*/ 16874 w 437594"/>
                <a:gd name="connsiteY0" fmla="*/ 85178 h 559163"/>
                <a:gd name="connsiteX1" fmla="*/ 12150 w 437594"/>
                <a:gd name="connsiteY1" fmla="*/ 361624 h 559163"/>
                <a:gd name="connsiteX2" fmla="*/ 35778 w 437594"/>
                <a:gd name="connsiteY2" fmla="*/ 519931 h 559163"/>
                <a:gd name="connsiteX3" fmla="*/ 194085 w 437594"/>
                <a:gd name="connsiteY3" fmla="*/ 541196 h 559163"/>
                <a:gd name="connsiteX4" fmla="*/ 409099 w 437594"/>
                <a:gd name="connsiteY4" fmla="*/ 541196 h 559163"/>
                <a:gd name="connsiteX5" fmla="*/ 435089 w 437594"/>
                <a:gd name="connsiteY5" fmla="*/ 309643 h 559163"/>
                <a:gd name="connsiteX6" fmla="*/ 413824 w 437594"/>
                <a:gd name="connsiteY6" fmla="*/ 73364 h 559163"/>
                <a:gd name="connsiteX7" fmla="*/ 210624 w 437594"/>
                <a:gd name="connsiteY7" fmla="*/ 116 h 559163"/>
                <a:gd name="connsiteX8" fmla="*/ 16874 w 437594"/>
                <a:gd name="connsiteY8" fmla="*/ 85178 h 559163"/>
                <a:gd name="connsiteX0" fmla="*/ 16874 w 437594"/>
                <a:gd name="connsiteY0" fmla="*/ 85178 h 563991"/>
                <a:gd name="connsiteX1" fmla="*/ 12150 w 437594"/>
                <a:gd name="connsiteY1" fmla="*/ 361624 h 563991"/>
                <a:gd name="connsiteX2" fmla="*/ 35778 w 437594"/>
                <a:gd name="connsiteY2" fmla="*/ 519931 h 563991"/>
                <a:gd name="connsiteX3" fmla="*/ 205899 w 437594"/>
                <a:gd name="connsiteY3" fmla="*/ 553010 h 563991"/>
                <a:gd name="connsiteX4" fmla="*/ 409099 w 437594"/>
                <a:gd name="connsiteY4" fmla="*/ 541196 h 563991"/>
                <a:gd name="connsiteX5" fmla="*/ 435089 w 437594"/>
                <a:gd name="connsiteY5" fmla="*/ 309643 h 563991"/>
                <a:gd name="connsiteX6" fmla="*/ 413824 w 437594"/>
                <a:gd name="connsiteY6" fmla="*/ 73364 h 563991"/>
                <a:gd name="connsiteX7" fmla="*/ 210624 w 437594"/>
                <a:gd name="connsiteY7" fmla="*/ 116 h 563991"/>
                <a:gd name="connsiteX8" fmla="*/ 16874 w 437594"/>
                <a:gd name="connsiteY8" fmla="*/ 85178 h 563991"/>
                <a:gd name="connsiteX0" fmla="*/ 16874 w 437594"/>
                <a:gd name="connsiteY0" fmla="*/ 85178 h 554236"/>
                <a:gd name="connsiteX1" fmla="*/ 12150 w 437594"/>
                <a:gd name="connsiteY1" fmla="*/ 361624 h 554236"/>
                <a:gd name="connsiteX2" fmla="*/ 35778 w 437594"/>
                <a:gd name="connsiteY2" fmla="*/ 519931 h 554236"/>
                <a:gd name="connsiteX3" fmla="*/ 205899 w 437594"/>
                <a:gd name="connsiteY3" fmla="*/ 553010 h 554236"/>
                <a:gd name="connsiteX4" fmla="*/ 409099 w 437594"/>
                <a:gd name="connsiteY4" fmla="*/ 522294 h 554236"/>
                <a:gd name="connsiteX5" fmla="*/ 435089 w 437594"/>
                <a:gd name="connsiteY5" fmla="*/ 309643 h 554236"/>
                <a:gd name="connsiteX6" fmla="*/ 413824 w 437594"/>
                <a:gd name="connsiteY6" fmla="*/ 73364 h 554236"/>
                <a:gd name="connsiteX7" fmla="*/ 210624 w 437594"/>
                <a:gd name="connsiteY7" fmla="*/ 116 h 554236"/>
                <a:gd name="connsiteX8" fmla="*/ 16874 w 437594"/>
                <a:gd name="connsiteY8" fmla="*/ 85178 h 554236"/>
                <a:gd name="connsiteX0" fmla="*/ 16874 w 437594"/>
                <a:gd name="connsiteY0" fmla="*/ 85178 h 558187"/>
                <a:gd name="connsiteX1" fmla="*/ 12150 w 437594"/>
                <a:gd name="connsiteY1" fmla="*/ 361624 h 558187"/>
                <a:gd name="connsiteX2" fmla="*/ 35778 w 437594"/>
                <a:gd name="connsiteY2" fmla="*/ 519931 h 558187"/>
                <a:gd name="connsiteX3" fmla="*/ 215350 w 437594"/>
                <a:gd name="connsiteY3" fmla="*/ 557736 h 558187"/>
                <a:gd name="connsiteX4" fmla="*/ 409099 w 437594"/>
                <a:gd name="connsiteY4" fmla="*/ 522294 h 558187"/>
                <a:gd name="connsiteX5" fmla="*/ 435089 w 437594"/>
                <a:gd name="connsiteY5" fmla="*/ 309643 h 558187"/>
                <a:gd name="connsiteX6" fmla="*/ 413824 w 437594"/>
                <a:gd name="connsiteY6" fmla="*/ 73364 h 558187"/>
                <a:gd name="connsiteX7" fmla="*/ 210624 w 437594"/>
                <a:gd name="connsiteY7" fmla="*/ 116 h 558187"/>
                <a:gd name="connsiteX8" fmla="*/ 16874 w 437594"/>
                <a:gd name="connsiteY8" fmla="*/ 85178 h 558187"/>
                <a:gd name="connsiteX0" fmla="*/ 20067 w 440787"/>
                <a:gd name="connsiteY0" fmla="*/ 85178 h 558187"/>
                <a:gd name="connsiteX1" fmla="*/ 8255 w 440787"/>
                <a:gd name="connsiteY1" fmla="*/ 361624 h 558187"/>
                <a:gd name="connsiteX2" fmla="*/ 38971 w 440787"/>
                <a:gd name="connsiteY2" fmla="*/ 519931 h 558187"/>
                <a:gd name="connsiteX3" fmla="*/ 218543 w 440787"/>
                <a:gd name="connsiteY3" fmla="*/ 557736 h 558187"/>
                <a:gd name="connsiteX4" fmla="*/ 412292 w 440787"/>
                <a:gd name="connsiteY4" fmla="*/ 522294 h 558187"/>
                <a:gd name="connsiteX5" fmla="*/ 438282 w 440787"/>
                <a:gd name="connsiteY5" fmla="*/ 309643 h 558187"/>
                <a:gd name="connsiteX6" fmla="*/ 417017 w 440787"/>
                <a:gd name="connsiteY6" fmla="*/ 73364 h 558187"/>
                <a:gd name="connsiteX7" fmla="*/ 213817 w 440787"/>
                <a:gd name="connsiteY7" fmla="*/ 116 h 558187"/>
                <a:gd name="connsiteX8" fmla="*/ 20067 w 440787"/>
                <a:gd name="connsiteY8" fmla="*/ 85178 h 558187"/>
                <a:gd name="connsiteX0" fmla="*/ 20067 w 442342"/>
                <a:gd name="connsiteY0" fmla="*/ 85178 h 558345"/>
                <a:gd name="connsiteX1" fmla="*/ 8255 w 442342"/>
                <a:gd name="connsiteY1" fmla="*/ 361624 h 558345"/>
                <a:gd name="connsiteX2" fmla="*/ 38971 w 442342"/>
                <a:gd name="connsiteY2" fmla="*/ 519931 h 558345"/>
                <a:gd name="connsiteX3" fmla="*/ 218543 w 442342"/>
                <a:gd name="connsiteY3" fmla="*/ 557736 h 558345"/>
                <a:gd name="connsiteX4" fmla="*/ 412292 w 442342"/>
                <a:gd name="connsiteY4" fmla="*/ 522294 h 558345"/>
                <a:gd name="connsiteX5" fmla="*/ 440644 w 442342"/>
                <a:gd name="connsiteY5" fmla="*/ 302555 h 558345"/>
                <a:gd name="connsiteX6" fmla="*/ 417017 w 442342"/>
                <a:gd name="connsiteY6" fmla="*/ 73364 h 558345"/>
                <a:gd name="connsiteX7" fmla="*/ 213817 w 442342"/>
                <a:gd name="connsiteY7" fmla="*/ 116 h 558345"/>
                <a:gd name="connsiteX8" fmla="*/ 20067 w 442342"/>
                <a:gd name="connsiteY8" fmla="*/ 85178 h 558345"/>
                <a:gd name="connsiteX0" fmla="*/ 21288 w 443563"/>
                <a:gd name="connsiteY0" fmla="*/ 85178 h 558345"/>
                <a:gd name="connsiteX1" fmla="*/ 7113 w 443563"/>
                <a:gd name="connsiteY1" fmla="*/ 356898 h 558345"/>
                <a:gd name="connsiteX2" fmla="*/ 40192 w 443563"/>
                <a:gd name="connsiteY2" fmla="*/ 519931 h 558345"/>
                <a:gd name="connsiteX3" fmla="*/ 219764 w 443563"/>
                <a:gd name="connsiteY3" fmla="*/ 557736 h 558345"/>
                <a:gd name="connsiteX4" fmla="*/ 413513 w 443563"/>
                <a:gd name="connsiteY4" fmla="*/ 522294 h 558345"/>
                <a:gd name="connsiteX5" fmla="*/ 441865 w 443563"/>
                <a:gd name="connsiteY5" fmla="*/ 302555 h 558345"/>
                <a:gd name="connsiteX6" fmla="*/ 418238 w 443563"/>
                <a:gd name="connsiteY6" fmla="*/ 73364 h 558345"/>
                <a:gd name="connsiteX7" fmla="*/ 215038 w 443563"/>
                <a:gd name="connsiteY7" fmla="*/ 116 h 558345"/>
                <a:gd name="connsiteX8" fmla="*/ 21288 w 443563"/>
                <a:gd name="connsiteY8" fmla="*/ 85178 h 558345"/>
                <a:gd name="connsiteX0" fmla="*/ 45611 w 437169"/>
                <a:gd name="connsiteY0" fmla="*/ 66265 h 558335"/>
                <a:gd name="connsiteX1" fmla="*/ 719 w 437169"/>
                <a:gd name="connsiteY1" fmla="*/ 356888 h 558335"/>
                <a:gd name="connsiteX2" fmla="*/ 33798 w 437169"/>
                <a:gd name="connsiteY2" fmla="*/ 519921 h 558335"/>
                <a:gd name="connsiteX3" fmla="*/ 213370 w 437169"/>
                <a:gd name="connsiteY3" fmla="*/ 557726 h 558335"/>
                <a:gd name="connsiteX4" fmla="*/ 407119 w 437169"/>
                <a:gd name="connsiteY4" fmla="*/ 522284 h 558335"/>
                <a:gd name="connsiteX5" fmla="*/ 435471 w 437169"/>
                <a:gd name="connsiteY5" fmla="*/ 302545 h 558335"/>
                <a:gd name="connsiteX6" fmla="*/ 411844 w 437169"/>
                <a:gd name="connsiteY6" fmla="*/ 73354 h 558335"/>
                <a:gd name="connsiteX7" fmla="*/ 208644 w 437169"/>
                <a:gd name="connsiteY7" fmla="*/ 106 h 558335"/>
                <a:gd name="connsiteX8" fmla="*/ 45611 w 437169"/>
                <a:gd name="connsiteY8" fmla="*/ 66265 h 558335"/>
                <a:gd name="connsiteX0" fmla="*/ 37761 w 429319"/>
                <a:gd name="connsiteY0" fmla="*/ 66214 h 558284"/>
                <a:gd name="connsiteX1" fmla="*/ 2320 w 429319"/>
                <a:gd name="connsiteY1" fmla="*/ 297767 h 558284"/>
                <a:gd name="connsiteX2" fmla="*/ 25948 w 429319"/>
                <a:gd name="connsiteY2" fmla="*/ 519870 h 558284"/>
                <a:gd name="connsiteX3" fmla="*/ 205520 w 429319"/>
                <a:gd name="connsiteY3" fmla="*/ 557675 h 558284"/>
                <a:gd name="connsiteX4" fmla="*/ 399269 w 429319"/>
                <a:gd name="connsiteY4" fmla="*/ 522233 h 558284"/>
                <a:gd name="connsiteX5" fmla="*/ 427621 w 429319"/>
                <a:gd name="connsiteY5" fmla="*/ 302494 h 558284"/>
                <a:gd name="connsiteX6" fmla="*/ 403994 w 429319"/>
                <a:gd name="connsiteY6" fmla="*/ 73303 h 558284"/>
                <a:gd name="connsiteX7" fmla="*/ 200794 w 429319"/>
                <a:gd name="connsiteY7" fmla="*/ 55 h 558284"/>
                <a:gd name="connsiteX8" fmla="*/ 37761 w 429319"/>
                <a:gd name="connsiteY8" fmla="*/ 66214 h 558284"/>
                <a:gd name="connsiteX0" fmla="*/ 36275 w 427833"/>
                <a:gd name="connsiteY0" fmla="*/ 66214 h 558958"/>
                <a:gd name="connsiteX1" fmla="*/ 834 w 427833"/>
                <a:gd name="connsiteY1" fmla="*/ 297767 h 558958"/>
                <a:gd name="connsiteX2" fmla="*/ 29188 w 427833"/>
                <a:gd name="connsiteY2" fmla="*/ 510418 h 558958"/>
                <a:gd name="connsiteX3" fmla="*/ 204034 w 427833"/>
                <a:gd name="connsiteY3" fmla="*/ 557675 h 558958"/>
                <a:gd name="connsiteX4" fmla="*/ 397783 w 427833"/>
                <a:gd name="connsiteY4" fmla="*/ 522233 h 558958"/>
                <a:gd name="connsiteX5" fmla="*/ 426135 w 427833"/>
                <a:gd name="connsiteY5" fmla="*/ 302494 h 558958"/>
                <a:gd name="connsiteX6" fmla="*/ 402508 w 427833"/>
                <a:gd name="connsiteY6" fmla="*/ 73303 h 558958"/>
                <a:gd name="connsiteX7" fmla="*/ 199308 w 427833"/>
                <a:gd name="connsiteY7" fmla="*/ 55 h 558958"/>
                <a:gd name="connsiteX8" fmla="*/ 36275 w 427833"/>
                <a:gd name="connsiteY8" fmla="*/ 66214 h 558958"/>
                <a:gd name="connsiteX0" fmla="*/ 36275 w 428528"/>
                <a:gd name="connsiteY0" fmla="*/ 66214 h 558440"/>
                <a:gd name="connsiteX1" fmla="*/ 834 w 428528"/>
                <a:gd name="connsiteY1" fmla="*/ 297767 h 558440"/>
                <a:gd name="connsiteX2" fmla="*/ 29188 w 428528"/>
                <a:gd name="connsiteY2" fmla="*/ 510418 h 558440"/>
                <a:gd name="connsiteX3" fmla="*/ 204034 w 428528"/>
                <a:gd name="connsiteY3" fmla="*/ 557675 h 558440"/>
                <a:gd name="connsiteX4" fmla="*/ 388332 w 428528"/>
                <a:gd name="connsiteY4" fmla="*/ 519870 h 558440"/>
                <a:gd name="connsiteX5" fmla="*/ 426135 w 428528"/>
                <a:gd name="connsiteY5" fmla="*/ 302494 h 558440"/>
                <a:gd name="connsiteX6" fmla="*/ 402508 w 428528"/>
                <a:gd name="connsiteY6" fmla="*/ 73303 h 558440"/>
                <a:gd name="connsiteX7" fmla="*/ 199308 w 428528"/>
                <a:gd name="connsiteY7" fmla="*/ 55 h 558440"/>
                <a:gd name="connsiteX8" fmla="*/ 36275 w 428528"/>
                <a:gd name="connsiteY8" fmla="*/ 66214 h 558440"/>
                <a:gd name="connsiteX0" fmla="*/ 37760 w 430013"/>
                <a:gd name="connsiteY0" fmla="*/ 66214 h 557901"/>
                <a:gd name="connsiteX1" fmla="*/ 2319 w 430013"/>
                <a:gd name="connsiteY1" fmla="*/ 297767 h 557901"/>
                <a:gd name="connsiteX2" fmla="*/ 25948 w 430013"/>
                <a:gd name="connsiteY2" fmla="*/ 519869 h 557901"/>
                <a:gd name="connsiteX3" fmla="*/ 205519 w 430013"/>
                <a:gd name="connsiteY3" fmla="*/ 557675 h 557901"/>
                <a:gd name="connsiteX4" fmla="*/ 389817 w 430013"/>
                <a:gd name="connsiteY4" fmla="*/ 519870 h 557901"/>
                <a:gd name="connsiteX5" fmla="*/ 427620 w 430013"/>
                <a:gd name="connsiteY5" fmla="*/ 302494 h 557901"/>
                <a:gd name="connsiteX6" fmla="*/ 403993 w 430013"/>
                <a:gd name="connsiteY6" fmla="*/ 73303 h 557901"/>
                <a:gd name="connsiteX7" fmla="*/ 200793 w 430013"/>
                <a:gd name="connsiteY7" fmla="*/ 55 h 557901"/>
                <a:gd name="connsiteX8" fmla="*/ 37760 w 430013"/>
                <a:gd name="connsiteY8" fmla="*/ 66214 h 557901"/>
                <a:gd name="connsiteX0" fmla="*/ 40684 w 432937"/>
                <a:gd name="connsiteY0" fmla="*/ 66214 h 557831"/>
                <a:gd name="connsiteX1" fmla="*/ 5243 w 432937"/>
                <a:gd name="connsiteY1" fmla="*/ 297767 h 557831"/>
                <a:gd name="connsiteX2" fmla="*/ 28872 w 432937"/>
                <a:gd name="connsiteY2" fmla="*/ 519869 h 557831"/>
                <a:gd name="connsiteX3" fmla="*/ 208443 w 432937"/>
                <a:gd name="connsiteY3" fmla="*/ 557675 h 557831"/>
                <a:gd name="connsiteX4" fmla="*/ 392741 w 432937"/>
                <a:gd name="connsiteY4" fmla="*/ 519870 h 557831"/>
                <a:gd name="connsiteX5" fmla="*/ 430544 w 432937"/>
                <a:gd name="connsiteY5" fmla="*/ 302494 h 557831"/>
                <a:gd name="connsiteX6" fmla="*/ 406917 w 432937"/>
                <a:gd name="connsiteY6" fmla="*/ 73303 h 557831"/>
                <a:gd name="connsiteX7" fmla="*/ 203717 w 432937"/>
                <a:gd name="connsiteY7" fmla="*/ 55 h 557831"/>
                <a:gd name="connsiteX8" fmla="*/ 40684 w 432937"/>
                <a:gd name="connsiteY8" fmla="*/ 66214 h 557831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6557 w 428810"/>
                <a:gd name="connsiteY0" fmla="*/ 66214 h 531376"/>
                <a:gd name="connsiteX1" fmla="*/ 1116 w 428810"/>
                <a:gd name="connsiteY1" fmla="*/ 297767 h 531376"/>
                <a:gd name="connsiteX2" fmla="*/ 27108 w 428810"/>
                <a:gd name="connsiteY2" fmla="*/ 510418 h 531376"/>
                <a:gd name="connsiteX3" fmla="*/ 192502 w 428810"/>
                <a:gd name="connsiteY3" fmla="*/ 524596 h 531376"/>
                <a:gd name="connsiteX4" fmla="*/ 388614 w 428810"/>
                <a:gd name="connsiteY4" fmla="*/ 519870 h 531376"/>
                <a:gd name="connsiteX5" fmla="*/ 426417 w 428810"/>
                <a:gd name="connsiteY5" fmla="*/ 302494 h 531376"/>
                <a:gd name="connsiteX6" fmla="*/ 402790 w 428810"/>
                <a:gd name="connsiteY6" fmla="*/ 73303 h 531376"/>
                <a:gd name="connsiteX7" fmla="*/ 199590 w 428810"/>
                <a:gd name="connsiteY7" fmla="*/ 55 h 531376"/>
                <a:gd name="connsiteX8" fmla="*/ 36557 w 428810"/>
                <a:gd name="connsiteY8" fmla="*/ 66214 h 531376"/>
                <a:gd name="connsiteX0" fmla="*/ 36557 w 422272"/>
                <a:gd name="connsiteY0" fmla="*/ 66214 h 538568"/>
                <a:gd name="connsiteX1" fmla="*/ 1116 w 422272"/>
                <a:gd name="connsiteY1" fmla="*/ 297767 h 538568"/>
                <a:gd name="connsiteX2" fmla="*/ 27108 w 422272"/>
                <a:gd name="connsiteY2" fmla="*/ 510418 h 538568"/>
                <a:gd name="connsiteX3" fmla="*/ 192502 w 422272"/>
                <a:gd name="connsiteY3" fmla="*/ 524596 h 538568"/>
                <a:gd name="connsiteX4" fmla="*/ 388614 w 422272"/>
                <a:gd name="connsiteY4" fmla="*/ 519870 h 538568"/>
                <a:gd name="connsiteX5" fmla="*/ 414603 w 422272"/>
                <a:gd name="connsiteY5" fmla="*/ 295406 h 538568"/>
                <a:gd name="connsiteX6" fmla="*/ 402790 w 422272"/>
                <a:gd name="connsiteY6" fmla="*/ 73303 h 538568"/>
                <a:gd name="connsiteX7" fmla="*/ 199590 w 422272"/>
                <a:gd name="connsiteY7" fmla="*/ 55 h 538568"/>
                <a:gd name="connsiteX8" fmla="*/ 36557 w 422272"/>
                <a:gd name="connsiteY8" fmla="*/ 66214 h 538568"/>
                <a:gd name="connsiteX0" fmla="*/ 36557 w 416127"/>
                <a:gd name="connsiteY0" fmla="*/ 66159 h 538513"/>
                <a:gd name="connsiteX1" fmla="*/ 1116 w 416127"/>
                <a:gd name="connsiteY1" fmla="*/ 297712 h 538513"/>
                <a:gd name="connsiteX2" fmla="*/ 27108 w 416127"/>
                <a:gd name="connsiteY2" fmla="*/ 510363 h 538513"/>
                <a:gd name="connsiteX3" fmla="*/ 192502 w 416127"/>
                <a:gd name="connsiteY3" fmla="*/ 524541 h 538513"/>
                <a:gd name="connsiteX4" fmla="*/ 388614 w 416127"/>
                <a:gd name="connsiteY4" fmla="*/ 519815 h 538513"/>
                <a:gd name="connsiteX5" fmla="*/ 414603 w 416127"/>
                <a:gd name="connsiteY5" fmla="*/ 295351 h 538513"/>
                <a:gd name="connsiteX6" fmla="*/ 390976 w 416127"/>
                <a:gd name="connsiteY6" fmla="*/ 66160 h 538513"/>
                <a:gd name="connsiteX7" fmla="*/ 199590 w 416127"/>
                <a:gd name="connsiteY7" fmla="*/ 0 h 538513"/>
                <a:gd name="connsiteX8" fmla="*/ 36557 w 416127"/>
                <a:gd name="connsiteY8" fmla="*/ 66159 h 538513"/>
                <a:gd name="connsiteX0" fmla="*/ 36557 w 416962"/>
                <a:gd name="connsiteY0" fmla="*/ 66159 h 533540"/>
                <a:gd name="connsiteX1" fmla="*/ 1116 w 416962"/>
                <a:gd name="connsiteY1" fmla="*/ 297712 h 533540"/>
                <a:gd name="connsiteX2" fmla="*/ 27108 w 416962"/>
                <a:gd name="connsiteY2" fmla="*/ 510363 h 533540"/>
                <a:gd name="connsiteX3" fmla="*/ 192502 w 416962"/>
                <a:gd name="connsiteY3" fmla="*/ 524541 h 533540"/>
                <a:gd name="connsiteX4" fmla="*/ 390977 w 416962"/>
                <a:gd name="connsiteY4" fmla="*/ 512727 h 533540"/>
                <a:gd name="connsiteX5" fmla="*/ 414603 w 416962"/>
                <a:gd name="connsiteY5" fmla="*/ 295351 h 533540"/>
                <a:gd name="connsiteX6" fmla="*/ 390976 w 416962"/>
                <a:gd name="connsiteY6" fmla="*/ 66160 h 533540"/>
                <a:gd name="connsiteX7" fmla="*/ 199590 w 416962"/>
                <a:gd name="connsiteY7" fmla="*/ 0 h 533540"/>
                <a:gd name="connsiteX8" fmla="*/ 36557 w 416962"/>
                <a:gd name="connsiteY8" fmla="*/ 66159 h 533540"/>
                <a:gd name="connsiteX0" fmla="*/ 36557 w 415953"/>
                <a:gd name="connsiteY0" fmla="*/ 66159 h 531703"/>
                <a:gd name="connsiteX1" fmla="*/ 1116 w 415953"/>
                <a:gd name="connsiteY1" fmla="*/ 297712 h 531703"/>
                <a:gd name="connsiteX2" fmla="*/ 27108 w 415953"/>
                <a:gd name="connsiteY2" fmla="*/ 510363 h 531703"/>
                <a:gd name="connsiteX3" fmla="*/ 192502 w 415953"/>
                <a:gd name="connsiteY3" fmla="*/ 524541 h 531703"/>
                <a:gd name="connsiteX4" fmla="*/ 390977 w 415953"/>
                <a:gd name="connsiteY4" fmla="*/ 512727 h 531703"/>
                <a:gd name="connsiteX5" fmla="*/ 414603 w 415953"/>
                <a:gd name="connsiteY5" fmla="*/ 295351 h 531703"/>
                <a:gd name="connsiteX6" fmla="*/ 390976 w 415953"/>
                <a:gd name="connsiteY6" fmla="*/ 66160 h 531703"/>
                <a:gd name="connsiteX7" fmla="*/ 199590 w 415953"/>
                <a:gd name="connsiteY7" fmla="*/ 0 h 531703"/>
                <a:gd name="connsiteX8" fmla="*/ 36557 w 415953"/>
                <a:gd name="connsiteY8" fmla="*/ 66159 h 531703"/>
                <a:gd name="connsiteX0" fmla="*/ 38202 w 417598"/>
                <a:gd name="connsiteY0" fmla="*/ 66159 h 527065"/>
                <a:gd name="connsiteX1" fmla="*/ 2761 w 417598"/>
                <a:gd name="connsiteY1" fmla="*/ 297712 h 527065"/>
                <a:gd name="connsiteX2" fmla="*/ 28753 w 417598"/>
                <a:gd name="connsiteY2" fmla="*/ 510363 h 527065"/>
                <a:gd name="connsiteX3" fmla="*/ 194147 w 417598"/>
                <a:gd name="connsiteY3" fmla="*/ 524541 h 527065"/>
                <a:gd name="connsiteX4" fmla="*/ 392622 w 417598"/>
                <a:gd name="connsiteY4" fmla="*/ 512727 h 527065"/>
                <a:gd name="connsiteX5" fmla="*/ 416248 w 417598"/>
                <a:gd name="connsiteY5" fmla="*/ 295351 h 527065"/>
                <a:gd name="connsiteX6" fmla="*/ 392621 w 417598"/>
                <a:gd name="connsiteY6" fmla="*/ 66160 h 527065"/>
                <a:gd name="connsiteX7" fmla="*/ 201235 w 417598"/>
                <a:gd name="connsiteY7" fmla="*/ 0 h 527065"/>
                <a:gd name="connsiteX8" fmla="*/ 38202 w 417598"/>
                <a:gd name="connsiteY8" fmla="*/ 66159 h 527065"/>
                <a:gd name="connsiteX0" fmla="*/ 36212 w 415608"/>
                <a:gd name="connsiteY0" fmla="*/ 66159 h 527065"/>
                <a:gd name="connsiteX1" fmla="*/ 771 w 415608"/>
                <a:gd name="connsiteY1" fmla="*/ 297712 h 527065"/>
                <a:gd name="connsiteX2" fmla="*/ 55116 w 415608"/>
                <a:gd name="connsiteY2" fmla="*/ 510363 h 527065"/>
                <a:gd name="connsiteX3" fmla="*/ 192157 w 415608"/>
                <a:gd name="connsiteY3" fmla="*/ 524541 h 527065"/>
                <a:gd name="connsiteX4" fmla="*/ 390632 w 415608"/>
                <a:gd name="connsiteY4" fmla="*/ 512727 h 527065"/>
                <a:gd name="connsiteX5" fmla="*/ 414258 w 415608"/>
                <a:gd name="connsiteY5" fmla="*/ 295351 h 527065"/>
                <a:gd name="connsiteX6" fmla="*/ 390631 w 415608"/>
                <a:gd name="connsiteY6" fmla="*/ 66160 h 527065"/>
                <a:gd name="connsiteX7" fmla="*/ 199245 w 415608"/>
                <a:gd name="connsiteY7" fmla="*/ 0 h 527065"/>
                <a:gd name="connsiteX8" fmla="*/ 36212 w 415608"/>
                <a:gd name="connsiteY8" fmla="*/ 66159 h 527065"/>
                <a:gd name="connsiteX0" fmla="*/ 15687 w 395083"/>
                <a:gd name="connsiteY0" fmla="*/ 66159 h 531379"/>
                <a:gd name="connsiteX1" fmla="*/ 8600 w 395083"/>
                <a:gd name="connsiteY1" fmla="*/ 302438 h 531379"/>
                <a:gd name="connsiteX2" fmla="*/ 34591 w 395083"/>
                <a:gd name="connsiteY2" fmla="*/ 510363 h 531379"/>
                <a:gd name="connsiteX3" fmla="*/ 171632 w 395083"/>
                <a:gd name="connsiteY3" fmla="*/ 524541 h 531379"/>
                <a:gd name="connsiteX4" fmla="*/ 370107 w 395083"/>
                <a:gd name="connsiteY4" fmla="*/ 512727 h 531379"/>
                <a:gd name="connsiteX5" fmla="*/ 393733 w 395083"/>
                <a:gd name="connsiteY5" fmla="*/ 295351 h 531379"/>
                <a:gd name="connsiteX6" fmla="*/ 370106 w 395083"/>
                <a:gd name="connsiteY6" fmla="*/ 66160 h 531379"/>
                <a:gd name="connsiteX7" fmla="*/ 178720 w 395083"/>
                <a:gd name="connsiteY7" fmla="*/ 0 h 531379"/>
                <a:gd name="connsiteX8" fmla="*/ 15687 w 395083"/>
                <a:gd name="connsiteY8" fmla="*/ 66159 h 531379"/>
                <a:gd name="connsiteX0" fmla="*/ 16810 w 396206"/>
                <a:gd name="connsiteY0" fmla="*/ 66159 h 532029"/>
                <a:gd name="connsiteX1" fmla="*/ 7361 w 396206"/>
                <a:gd name="connsiteY1" fmla="*/ 292987 h 532029"/>
                <a:gd name="connsiteX2" fmla="*/ 35714 w 396206"/>
                <a:gd name="connsiteY2" fmla="*/ 510363 h 532029"/>
                <a:gd name="connsiteX3" fmla="*/ 172755 w 396206"/>
                <a:gd name="connsiteY3" fmla="*/ 524541 h 532029"/>
                <a:gd name="connsiteX4" fmla="*/ 371230 w 396206"/>
                <a:gd name="connsiteY4" fmla="*/ 512727 h 532029"/>
                <a:gd name="connsiteX5" fmla="*/ 394856 w 396206"/>
                <a:gd name="connsiteY5" fmla="*/ 295351 h 532029"/>
                <a:gd name="connsiteX6" fmla="*/ 371229 w 396206"/>
                <a:gd name="connsiteY6" fmla="*/ 66160 h 532029"/>
                <a:gd name="connsiteX7" fmla="*/ 179843 w 396206"/>
                <a:gd name="connsiteY7" fmla="*/ 0 h 532029"/>
                <a:gd name="connsiteX8" fmla="*/ 16810 w 396206"/>
                <a:gd name="connsiteY8" fmla="*/ 66159 h 532029"/>
                <a:gd name="connsiteX0" fmla="*/ 17622 w 397018"/>
                <a:gd name="connsiteY0" fmla="*/ 66159 h 532029"/>
                <a:gd name="connsiteX1" fmla="*/ 8173 w 397018"/>
                <a:gd name="connsiteY1" fmla="*/ 292987 h 532029"/>
                <a:gd name="connsiteX2" fmla="*/ 36526 w 397018"/>
                <a:gd name="connsiteY2" fmla="*/ 510363 h 532029"/>
                <a:gd name="connsiteX3" fmla="*/ 173567 w 397018"/>
                <a:gd name="connsiteY3" fmla="*/ 524541 h 532029"/>
                <a:gd name="connsiteX4" fmla="*/ 372042 w 397018"/>
                <a:gd name="connsiteY4" fmla="*/ 512727 h 532029"/>
                <a:gd name="connsiteX5" fmla="*/ 395668 w 397018"/>
                <a:gd name="connsiteY5" fmla="*/ 295351 h 532029"/>
                <a:gd name="connsiteX6" fmla="*/ 372041 w 397018"/>
                <a:gd name="connsiteY6" fmla="*/ 66160 h 532029"/>
                <a:gd name="connsiteX7" fmla="*/ 180655 w 397018"/>
                <a:gd name="connsiteY7" fmla="*/ 0 h 532029"/>
                <a:gd name="connsiteX8" fmla="*/ 17622 w 397018"/>
                <a:gd name="connsiteY8" fmla="*/ 66159 h 532029"/>
                <a:gd name="connsiteX0" fmla="*/ 16811 w 396207"/>
                <a:gd name="connsiteY0" fmla="*/ 66159 h 529127"/>
                <a:gd name="connsiteX1" fmla="*/ 7362 w 396207"/>
                <a:gd name="connsiteY1" fmla="*/ 292987 h 529127"/>
                <a:gd name="connsiteX2" fmla="*/ 35715 w 396207"/>
                <a:gd name="connsiteY2" fmla="*/ 505637 h 529127"/>
                <a:gd name="connsiteX3" fmla="*/ 172756 w 396207"/>
                <a:gd name="connsiteY3" fmla="*/ 524541 h 529127"/>
                <a:gd name="connsiteX4" fmla="*/ 371231 w 396207"/>
                <a:gd name="connsiteY4" fmla="*/ 512727 h 529127"/>
                <a:gd name="connsiteX5" fmla="*/ 394857 w 396207"/>
                <a:gd name="connsiteY5" fmla="*/ 295351 h 529127"/>
                <a:gd name="connsiteX6" fmla="*/ 371230 w 396207"/>
                <a:gd name="connsiteY6" fmla="*/ 66160 h 529127"/>
                <a:gd name="connsiteX7" fmla="*/ 179844 w 396207"/>
                <a:gd name="connsiteY7" fmla="*/ 0 h 529127"/>
                <a:gd name="connsiteX8" fmla="*/ 16811 w 396207"/>
                <a:gd name="connsiteY8" fmla="*/ 66159 h 529127"/>
                <a:gd name="connsiteX0" fmla="*/ 16811 w 397772"/>
                <a:gd name="connsiteY0" fmla="*/ 66159 h 528841"/>
                <a:gd name="connsiteX1" fmla="*/ 7362 w 397772"/>
                <a:gd name="connsiteY1" fmla="*/ 292987 h 528841"/>
                <a:gd name="connsiteX2" fmla="*/ 35715 w 397772"/>
                <a:gd name="connsiteY2" fmla="*/ 505637 h 528841"/>
                <a:gd name="connsiteX3" fmla="*/ 172756 w 397772"/>
                <a:gd name="connsiteY3" fmla="*/ 524541 h 528841"/>
                <a:gd name="connsiteX4" fmla="*/ 349966 w 397772"/>
                <a:gd name="connsiteY4" fmla="*/ 517453 h 528841"/>
                <a:gd name="connsiteX5" fmla="*/ 394857 w 397772"/>
                <a:gd name="connsiteY5" fmla="*/ 295351 h 528841"/>
                <a:gd name="connsiteX6" fmla="*/ 371230 w 397772"/>
                <a:gd name="connsiteY6" fmla="*/ 66160 h 528841"/>
                <a:gd name="connsiteX7" fmla="*/ 179844 w 397772"/>
                <a:gd name="connsiteY7" fmla="*/ 0 h 528841"/>
                <a:gd name="connsiteX8" fmla="*/ 16811 w 397772"/>
                <a:gd name="connsiteY8" fmla="*/ 66159 h 528841"/>
                <a:gd name="connsiteX0" fmla="*/ 16811 w 386281"/>
                <a:gd name="connsiteY0" fmla="*/ 66159 h 536037"/>
                <a:gd name="connsiteX1" fmla="*/ 7362 w 386281"/>
                <a:gd name="connsiteY1" fmla="*/ 292987 h 536037"/>
                <a:gd name="connsiteX2" fmla="*/ 35715 w 386281"/>
                <a:gd name="connsiteY2" fmla="*/ 505637 h 536037"/>
                <a:gd name="connsiteX3" fmla="*/ 172756 w 386281"/>
                <a:gd name="connsiteY3" fmla="*/ 524541 h 536037"/>
                <a:gd name="connsiteX4" fmla="*/ 349966 w 386281"/>
                <a:gd name="connsiteY4" fmla="*/ 517453 h 536037"/>
                <a:gd name="connsiteX5" fmla="*/ 368866 w 386281"/>
                <a:gd name="connsiteY5" fmla="*/ 292988 h 536037"/>
                <a:gd name="connsiteX6" fmla="*/ 371230 w 386281"/>
                <a:gd name="connsiteY6" fmla="*/ 66160 h 536037"/>
                <a:gd name="connsiteX7" fmla="*/ 179844 w 386281"/>
                <a:gd name="connsiteY7" fmla="*/ 0 h 536037"/>
                <a:gd name="connsiteX8" fmla="*/ 16811 w 386281"/>
                <a:gd name="connsiteY8" fmla="*/ 66159 h 536037"/>
                <a:gd name="connsiteX0" fmla="*/ 16811 w 390120"/>
                <a:gd name="connsiteY0" fmla="*/ 66159 h 535863"/>
                <a:gd name="connsiteX1" fmla="*/ 7362 w 390120"/>
                <a:gd name="connsiteY1" fmla="*/ 292987 h 535863"/>
                <a:gd name="connsiteX2" fmla="*/ 35715 w 390120"/>
                <a:gd name="connsiteY2" fmla="*/ 505637 h 535863"/>
                <a:gd name="connsiteX3" fmla="*/ 172756 w 390120"/>
                <a:gd name="connsiteY3" fmla="*/ 524541 h 535863"/>
                <a:gd name="connsiteX4" fmla="*/ 349966 w 390120"/>
                <a:gd name="connsiteY4" fmla="*/ 517453 h 535863"/>
                <a:gd name="connsiteX5" fmla="*/ 380680 w 390120"/>
                <a:gd name="connsiteY5" fmla="*/ 295351 h 535863"/>
                <a:gd name="connsiteX6" fmla="*/ 371230 w 390120"/>
                <a:gd name="connsiteY6" fmla="*/ 66160 h 535863"/>
                <a:gd name="connsiteX7" fmla="*/ 179844 w 390120"/>
                <a:gd name="connsiteY7" fmla="*/ 0 h 535863"/>
                <a:gd name="connsiteX8" fmla="*/ 16811 w 390120"/>
                <a:gd name="connsiteY8" fmla="*/ 66159 h 535863"/>
                <a:gd name="connsiteX0" fmla="*/ 16811 w 393406"/>
                <a:gd name="connsiteY0" fmla="*/ 66159 h 535863"/>
                <a:gd name="connsiteX1" fmla="*/ 7362 w 393406"/>
                <a:gd name="connsiteY1" fmla="*/ 292987 h 535863"/>
                <a:gd name="connsiteX2" fmla="*/ 35715 w 393406"/>
                <a:gd name="connsiteY2" fmla="*/ 505637 h 535863"/>
                <a:gd name="connsiteX3" fmla="*/ 172756 w 393406"/>
                <a:gd name="connsiteY3" fmla="*/ 524541 h 535863"/>
                <a:gd name="connsiteX4" fmla="*/ 349966 w 393406"/>
                <a:gd name="connsiteY4" fmla="*/ 517453 h 535863"/>
                <a:gd name="connsiteX5" fmla="*/ 387769 w 393406"/>
                <a:gd name="connsiteY5" fmla="*/ 295351 h 535863"/>
                <a:gd name="connsiteX6" fmla="*/ 371230 w 393406"/>
                <a:gd name="connsiteY6" fmla="*/ 66160 h 535863"/>
                <a:gd name="connsiteX7" fmla="*/ 179844 w 393406"/>
                <a:gd name="connsiteY7" fmla="*/ 0 h 535863"/>
                <a:gd name="connsiteX8" fmla="*/ 16811 w 393406"/>
                <a:gd name="connsiteY8" fmla="*/ 66159 h 535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406" h="535863">
                  <a:moveTo>
                    <a:pt x="16811" y="66159"/>
                  </a:moveTo>
                  <a:cubicBezTo>
                    <a:pt x="-11936" y="114990"/>
                    <a:pt x="4211" y="219741"/>
                    <a:pt x="7362" y="292987"/>
                  </a:cubicBezTo>
                  <a:cubicBezTo>
                    <a:pt x="10513" y="366233"/>
                    <a:pt x="8149" y="467045"/>
                    <a:pt x="35715" y="505637"/>
                  </a:cubicBezTo>
                  <a:cubicBezTo>
                    <a:pt x="63281" y="544229"/>
                    <a:pt x="120381" y="522572"/>
                    <a:pt x="172756" y="524541"/>
                  </a:cubicBezTo>
                  <a:cubicBezTo>
                    <a:pt x="231826" y="522178"/>
                    <a:pt x="314131" y="555651"/>
                    <a:pt x="349966" y="517453"/>
                  </a:cubicBezTo>
                  <a:cubicBezTo>
                    <a:pt x="385802" y="479255"/>
                    <a:pt x="384225" y="370566"/>
                    <a:pt x="387769" y="295351"/>
                  </a:cubicBezTo>
                  <a:cubicBezTo>
                    <a:pt x="391313" y="220136"/>
                    <a:pt x="404703" y="118141"/>
                    <a:pt x="371230" y="66160"/>
                  </a:cubicBezTo>
                  <a:cubicBezTo>
                    <a:pt x="337757" y="14179"/>
                    <a:pt x="238914" y="0"/>
                    <a:pt x="179844" y="0"/>
                  </a:cubicBezTo>
                  <a:cubicBezTo>
                    <a:pt x="120774" y="0"/>
                    <a:pt x="45558" y="17328"/>
                    <a:pt x="16811" y="66159"/>
                  </a:cubicBez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C0D1DCA4-430F-4609-BB1D-635549350983}"/>
                </a:ext>
              </a:extLst>
            </p:cNvPr>
            <p:cNvSpPr/>
            <p:nvPr/>
          </p:nvSpPr>
          <p:spPr>
            <a:xfrm>
              <a:off x="5625516" y="3156849"/>
              <a:ext cx="818288" cy="1112412"/>
            </a:xfrm>
            <a:custGeom>
              <a:avLst/>
              <a:gdLst>
                <a:gd name="connsiteX0" fmla="*/ 833039 w 833102"/>
                <a:gd name="connsiteY0" fmla="*/ 76519 h 1128109"/>
                <a:gd name="connsiteX1" fmla="*/ 721944 w 833102"/>
                <a:gd name="connsiteY1" fmla="*/ 29517 h 1128109"/>
                <a:gd name="connsiteX2" fmla="*/ 580938 w 833102"/>
                <a:gd name="connsiteY2" fmla="*/ 3880 h 1128109"/>
                <a:gd name="connsiteX3" fmla="*/ 471980 w 833102"/>
                <a:gd name="connsiteY3" fmla="*/ 6016 h 1128109"/>
                <a:gd name="connsiteX4" fmla="*/ 433524 w 833102"/>
                <a:gd name="connsiteY4" fmla="*/ 59428 h 1128109"/>
                <a:gd name="connsiteX5" fmla="*/ 358748 w 833102"/>
                <a:gd name="connsiteY5" fmla="*/ 78656 h 1128109"/>
                <a:gd name="connsiteX6" fmla="*/ 309610 w 833102"/>
                <a:gd name="connsiteY6" fmla="*/ 53018 h 1128109"/>
                <a:gd name="connsiteX7" fmla="*/ 309610 w 833102"/>
                <a:gd name="connsiteY7" fmla="*/ 6016 h 1128109"/>
                <a:gd name="connsiteX8" fmla="*/ 228424 w 833102"/>
                <a:gd name="connsiteY8" fmla="*/ 27381 h 1128109"/>
                <a:gd name="connsiteX9" fmla="*/ 108783 w 833102"/>
                <a:gd name="connsiteY9" fmla="*/ 91474 h 1128109"/>
                <a:gd name="connsiteX10" fmla="*/ 74600 w 833102"/>
                <a:gd name="connsiteY10" fmla="*/ 258117 h 1128109"/>
                <a:gd name="connsiteX11" fmla="*/ 38281 w 833102"/>
                <a:gd name="connsiteY11" fmla="*/ 719590 h 1128109"/>
                <a:gd name="connsiteX12" fmla="*/ 51099 w 833102"/>
                <a:gd name="connsiteY12" fmla="*/ 1093469 h 1128109"/>
                <a:gd name="connsiteX13" fmla="*/ 666396 w 833102"/>
                <a:gd name="connsiteY13" fmla="*/ 1104151 h 1128109"/>
                <a:gd name="connsiteX14" fmla="*/ 762537 w 833102"/>
                <a:gd name="connsiteY14" fmla="*/ 1027239 h 1128109"/>
                <a:gd name="connsiteX15" fmla="*/ 706989 w 833102"/>
                <a:gd name="connsiteY15" fmla="*/ 407669 h 1128109"/>
                <a:gd name="connsiteX16" fmla="*/ 833039 w 833102"/>
                <a:gd name="connsiteY16" fmla="*/ 76519 h 1128109"/>
                <a:gd name="connsiteX0" fmla="*/ 833039 w 833102"/>
                <a:gd name="connsiteY0" fmla="*/ 75792 h 1127382"/>
                <a:gd name="connsiteX1" fmla="*/ 721944 w 833102"/>
                <a:gd name="connsiteY1" fmla="*/ 15972 h 1127382"/>
                <a:gd name="connsiteX2" fmla="*/ 580938 w 833102"/>
                <a:gd name="connsiteY2" fmla="*/ 3153 h 1127382"/>
                <a:gd name="connsiteX3" fmla="*/ 471980 w 833102"/>
                <a:gd name="connsiteY3" fmla="*/ 5289 h 1127382"/>
                <a:gd name="connsiteX4" fmla="*/ 433524 w 833102"/>
                <a:gd name="connsiteY4" fmla="*/ 58701 h 1127382"/>
                <a:gd name="connsiteX5" fmla="*/ 358748 w 833102"/>
                <a:gd name="connsiteY5" fmla="*/ 77929 h 1127382"/>
                <a:gd name="connsiteX6" fmla="*/ 309610 w 833102"/>
                <a:gd name="connsiteY6" fmla="*/ 52291 h 1127382"/>
                <a:gd name="connsiteX7" fmla="*/ 309610 w 833102"/>
                <a:gd name="connsiteY7" fmla="*/ 5289 h 1127382"/>
                <a:gd name="connsiteX8" fmla="*/ 228424 w 833102"/>
                <a:gd name="connsiteY8" fmla="*/ 26654 h 1127382"/>
                <a:gd name="connsiteX9" fmla="*/ 108783 w 833102"/>
                <a:gd name="connsiteY9" fmla="*/ 90747 h 1127382"/>
                <a:gd name="connsiteX10" fmla="*/ 74600 w 833102"/>
                <a:gd name="connsiteY10" fmla="*/ 257390 h 1127382"/>
                <a:gd name="connsiteX11" fmla="*/ 38281 w 833102"/>
                <a:gd name="connsiteY11" fmla="*/ 718863 h 1127382"/>
                <a:gd name="connsiteX12" fmla="*/ 51099 w 833102"/>
                <a:gd name="connsiteY12" fmla="*/ 1092742 h 1127382"/>
                <a:gd name="connsiteX13" fmla="*/ 666396 w 833102"/>
                <a:gd name="connsiteY13" fmla="*/ 1103424 h 1127382"/>
                <a:gd name="connsiteX14" fmla="*/ 762537 w 833102"/>
                <a:gd name="connsiteY14" fmla="*/ 1026512 h 1127382"/>
                <a:gd name="connsiteX15" fmla="*/ 706989 w 833102"/>
                <a:gd name="connsiteY15" fmla="*/ 406942 h 1127382"/>
                <a:gd name="connsiteX16" fmla="*/ 833039 w 833102"/>
                <a:gd name="connsiteY16" fmla="*/ 75792 h 1127382"/>
                <a:gd name="connsiteX0" fmla="*/ 833039 w 833055"/>
                <a:gd name="connsiteY0" fmla="*/ 75792 h 1127382"/>
                <a:gd name="connsiteX1" fmla="*/ 721944 w 833055"/>
                <a:gd name="connsiteY1" fmla="*/ 15972 h 1127382"/>
                <a:gd name="connsiteX2" fmla="*/ 580938 w 833055"/>
                <a:gd name="connsiteY2" fmla="*/ 3153 h 1127382"/>
                <a:gd name="connsiteX3" fmla="*/ 471980 w 833055"/>
                <a:gd name="connsiteY3" fmla="*/ 5289 h 1127382"/>
                <a:gd name="connsiteX4" fmla="*/ 433524 w 833055"/>
                <a:gd name="connsiteY4" fmla="*/ 58701 h 1127382"/>
                <a:gd name="connsiteX5" fmla="*/ 358748 w 833055"/>
                <a:gd name="connsiteY5" fmla="*/ 77929 h 1127382"/>
                <a:gd name="connsiteX6" fmla="*/ 309610 w 833055"/>
                <a:gd name="connsiteY6" fmla="*/ 52291 h 1127382"/>
                <a:gd name="connsiteX7" fmla="*/ 309610 w 833055"/>
                <a:gd name="connsiteY7" fmla="*/ 5289 h 1127382"/>
                <a:gd name="connsiteX8" fmla="*/ 228424 w 833055"/>
                <a:gd name="connsiteY8" fmla="*/ 26654 h 1127382"/>
                <a:gd name="connsiteX9" fmla="*/ 108783 w 833055"/>
                <a:gd name="connsiteY9" fmla="*/ 90747 h 1127382"/>
                <a:gd name="connsiteX10" fmla="*/ 74600 w 833055"/>
                <a:gd name="connsiteY10" fmla="*/ 257390 h 1127382"/>
                <a:gd name="connsiteX11" fmla="*/ 38281 w 833055"/>
                <a:gd name="connsiteY11" fmla="*/ 718863 h 1127382"/>
                <a:gd name="connsiteX12" fmla="*/ 51099 w 833055"/>
                <a:gd name="connsiteY12" fmla="*/ 1092742 h 1127382"/>
                <a:gd name="connsiteX13" fmla="*/ 666396 w 833055"/>
                <a:gd name="connsiteY13" fmla="*/ 1103424 h 1127382"/>
                <a:gd name="connsiteX14" fmla="*/ 762537 w 833055"/>
                <a:gd name="connsiteY14" fmla="*/ 1026512 h 1127382"/>
                <a:gd name="connsiteX15" fmla="*/ 730490 w 833055"/>
                <a:gd name="connsiteY15" fmla="*/ 409079 h 1127382"/>
                <a:gd name="connsiteX16" fmla="*/ 833039 w 833055"/>
                <a:gd name="connsiteY16" fmla="*/ 75792 h 1127382"/>
                <a:gd name="connsiteX0" fmla="*/ 833039 w 833110"/>
                <a:gd name="connsiteY0" fmla="*/ 75792 h 1127382"/>
                <a:gd name="connsiteX1" fmla="*/ 721944 w 833110"/>
                <a:gd name="connsiteY1" fmla="*/ 15972 h 1127382"/>
                <a:gd name="connsiteX2" fmla="*/ 580938 w 833110"/>
                <a:gd name="connsiteY2" fmla="*/ 3153 h 1127382"/>
                <a:gd name="connsiteX3" fmla="*/ 471980 w 833110"/>
                <a:gd name="connsiteY3" fmla="*/ 5289 h 1127382"/>
                <a:gd name="connsiteX4" fmla="*/ 433524 w 833110"/>
                <a:gd name="connsiteY4" fmla="*/ 58701 h 1127382"/>
                <a:gd name="connsiteX5" fmla="*/ 358748 w 833110"/>
                <a:gd name="connsiteY5" fmla="*/ 77929 h 1127382"/>
                <a:gd name="connsiteX6" fmla="*/ 309610 w 833110"/>
                <a:gd name="connsiteY6" fmla="*/ 52291 h 1127382"/>
                <a:gd name="connsiteX7" fmla="*/ 309610 w 833110"/>
                <a:gd name="connsiteY7" fmla="*/ 5289 h 1127382"/>
                <a:gd name="connsiteX8" fmla="*/ 228424 w 833110"/>
                <a:gd name="connsiteY8" fmla="*/ 26654 h 1127382"/>
                <a:gd name="connsiteX9" fmla="*/ 108783 w 833110"/>
                <a:gd name="connsiteY9" fmla="*/ 90747 h 1127382"/>
                <a:gd name="connsiteX10" fmla="*/ 74600 w 833110"/>
                <a:gd name="connsiteY10" fmla="*/ 257390 h 1127382"/>
                <a:gd name="connsiteX11" fmla="*/ 38281 w 833110"/>
                <a:gd name="connsiteY11" fmla="*/ 718863 h 1127382"/>
                <a:gd name="connsiteX12" fmla="*/ 51099 w 833110"/>
                <a:gd name="connsiteY12" fmla="*/ 1092742 h 1127382"/>
                <a:gd name="connsiteX13" fmla="*/ 666396 w 833110"/>
                <a:gd name="connsiteY13" fmla="*/ 1103424 h 1127382"/>
                <a:gd name="connsiteX14" fmla="*/ 762537 w 833110"/>
                <a:gd name="connsiteY14" fmla="*/ 1026512 h 1127382"/>
                <a:gd name="connsiteX15" fmla="*/ 739036 w 833110"/>
                <a:gd name="connsiteY15" fmla="*/ 411215 h 1127382"/>
                <a:gd name="connsiteX16" fmla="*/ 833039 w 833110"/>
                <a:gd name="connsiteY16" fmla="*/ 75792 h 1127382"/>
                <a:gd name="connsiteX0" fmla="*/ 845955 w 846026"/>
                <a:gd name="connsiteY0" fmla="*/ 75792 h 1131873"/>
                <a:gd name="connsiteX1" fmla="*/ 734860 w 846026"/>
                <a:gd name="connsiteY1" fmla="*/ 15972 h 1131873"/>
                <a:gd name="connsiteX2" fmla="*/ 593854 w 846026"/>
                <a:gd name="connsiteY2" fmla="*/ 3153 h 1131873"/>
                <a:gd name="connsiteX3" fmla="*/ 484896 w 846026"/>
                <a:gd name="connsiteY3" fmla="*/ 5289 h 1131873"/>
                <a:gd name="connsiteX4" fmla="*/ 446440 w 846026"/>
                <a:gd name="connsiteY4" fmla="*/ 58701 h 1131873"/>
                <a:gd name="connsiteX5" fmla="*/ 371664 w 846026"/>
                <a:gd name="connsiteY5" fmla="*/ 77929 h 1131873"/>
                <a:gd name="connsiteX6" fmla="*/ 322526 w 846026"/>
                <a:gd name="connsiteY6" fmla="*/ 52291 h 1131873"/>
                <a:gd name="connsiteX7" fmla="*/ 322526 w 846026"/>
                <a:gd name="connsiteY7" fmla="*/ 5289 h 1131873"/>
                <a:gd name="connsiteX8" fmla="*/ 241340 w 846026"/>
                <a:gd name="connsiteY8" fmla="*/ 26654 h 1131873"/>
                <a:gd name="connsiteX9" fmla="*/ 121699 w 846026"/>
                <a:gd name="connsiteY9" fmla="*/ 90747 h 1131873"/>
                <a:gd name="connsiteX10" fmla="*/ 87516 w 846026"/>
                <a:gd name="connsiteY10" fmla="*/ 257390 h 1131873"/>
                <a:gd name="connsiteX11" fmla="*/ 51197 w 846026"/>
                <a:gd name="connsiteY11" fmla="*/ 718863 h 1131873"/>
                <a:gd name="connsiteX12" fmla="*/ 46923 w 846026"/>
                <a:gd name="connsiteY12" fmla="*/ 1099151 h 1131873"/>
                <a:gd name="connsiteX13" fmla="*/ 679312 w 846026"/>
                <a:gd name="connsiteY13" fmla="*/ 1103424 h 1131873"/>
                <a:gd name="connsiteX14" fmla="*/ 775453 w 846026"/>
                <a:gd name="connsiteY14" fmla="*/ 1026512 h 1131873"/>
                <a:gd name="connsiteX15" fmla="*/ 751952 w 846026"/>
                <a:gd name="connsiteY15" fmla="*/ 411215 h 1131873"/>
                <a:gd name="connsiteX16" fmla="*/ 845955 w 846026"/>
                <a:gd name="connsiteY16" fmla="*/ 75792 h 1131873"/>
                <a:gd name="connsiteX0" fmla="*/ 845955 w 846026"/>
                <a:gd name="connsiteY0" fmla="*/ 75792 h 1106808"/>
                <a:gd name="connsiteX1" fmla="*/ 734860 w 846026"/>
                <a:gd name="connsiteY1" fmla="*/ 15972 h 1106808"/>
                <a:gd name="connsiteX2" fmla="*/ 593854 w 846026"/>
                <a:gd name="connsiteY2" fmla="*/ 3153 h 1106808"/>
                <a:gd name="connsiteX3" fmla="*/ 484896 w 846026"/>
                <a:gd name="connsiteY3" fmla="*/ 5289 h 1106808"/>
                <a:gd name="connsiteX4" fmla="*/ 446440 w 846026"/>
                <a:gd name="connsiteY4" fmla="*/ 58701 h 1106808"/>
                <a:gd name="connsiteX5" fmla="*/ 371664 w 846026"/>
                <a:gd name="connsiteY5" fmla="*/ 77929 h 1106808"/>
                <a:gd name="connsiteX6" fmla="*/ 322526 w 846026"/>
                <a:gd name="connsiteY6" fmla="*/ 52291 h 1106808"/>
                <a:gd name="connsiteX7" fmla="*/ 322526 w 846026"/>
                <a:gd name="connsiteY7" fmla="*/ 5289 h 1106808"/>
                <a:gd name="connsiteX8" fmla="*/ 241340 w 846026"/>
                <a:gd name="connsiteY8" fmla="*/ 26654 h 1106808"/>
                <a:gd name="connsiteX9" fmla="*/ 121699 w 846026"/>
                <a:gd name="connsiteY9" fmla="*/ 90747 h 1106808"/>
                <a:gd name="connsiteX10" fmla="*/ 87516 w 846026"/>
                <a:gd name="connsiteY10" fmla="*/ 257390 h 1106808"/>
                <a:gd name="connsiteX11" fmla="*/ 51197 w 846026"/>
                <a:gd name="connsiteY11" fmla="*/ 718863 h 1106808"/>
                <a:gd name="connsiteX12" fmla="*/ 46923 w 846026"/>
                <a:gd name="connsiteY12" fmla="*/ 1099151 h 1106808"/>
                <a:gd name="connsiteX13" fmla="*/ 679312 w 846026"/>
                <a:gd name="connsiteY13" fmla="*/ 1103424 h 1106808"/>
                <a:gd name="connsiteX14" fmla="*/ 775453 w 846026"/>
                <a:gd name="connsiteY14" fmla="*/ 1026512 h 1106808"/>
                <a:gd name="connsiteX15" fmla="*/ 751952 w 846026"/>
                <a:gd name="connsiteY15" fmla="*/ 411215 h 1106808"/>
                <a:gd name="connsiteX16" fmla="*/ 845955 w 846026"/>
                <a:gd name="connsiteY16" fmla="*/ 75792 h 1106808"/>
                <a:gd name="connsiteX0" fmla="*/ 825374 w 825445"/>
                <a:gd name="connsiteY0" fmla="*/ 75792 h 1110041"/>
                <a:gd name="connsiteX1" fmla="*/ 714279 w 825445"/>
                <a:gd name="connsiteY1" fmla="*/ 15972 h 1110041"/>
                <a:gd name="connsiteX2" fmla="*/ 573273 w 825445"/>
                <a:gd name="connsiteY2" fmla="*/ 3153 h 1110041"/>
                <a:gd name="connsiteX3" fmla="*/ 464315 w 825445"/>
                <a:gd name="connsiteY3" fmla="*/ 5289 h 1110041"/>
                <a:gd name="connsiteX4" fmla="*/ 425859 w 825445"/>
                <a:gd name="connsiteY4" fmla="*/ 58701 h 1110041"/>
                <a:gd name="connsiteX5" fmla="*/ 351083 w 825445"/>
                <a:gd name="connsiteY5" fmla="*/ 77929 h 1110041"/>
                <a:gd name="connsiteX6" fmla="*/ 301945 w 825445"/>
                <a:gd name="connsiteY6" fmla="*/ 52291 h 1110041"/>
                <a:gd name="connsiteX7" fmla="*/ 301945 w 825445"/>
                <a:gd name="connsiteY7" fmla="*/ 5289 h 1110041"/>
                <a:gd name="connsiteX8" fmla="*/ 220759 w 825445"/>
                <a:gd name="connsiteY8" fmla="*/ 26654 h 1110041"/>
                <a:gd name="connsiteX9" fmla="*/ 101118 w 825445"/>
                <a:gd name="connsiteY9" fmla="*/ 90747 h 1110041"/>
                <a:gd name="connsiteX10" fmla="*/ 66935 w 825445"/>
                <a:gd name="connsiteY10" fmla="*/ 257390 h 1110041"/>
                <a:gd name="connsiteX11" fmla="*/ 30616 w 825445"/>
                <a:gd name="connsiteY11" fmla="*/ 718863 h 1110041"/>
                <a:gd name="connsiteX12" fmla="*/ 54116 w 825445"/>
                <a:gd name="connsiteY12" fmla="*/ 1109834 h 1110041"/>
                <a:gd name="connsiteX13" fmla="*/ 658731 w 825445"/>
                <a:gd name="connsiteY13" fmla="*/ 1103424 h 1110041"/>
                <a:gd name="connsiteX14" fmla="*/ 754872 w 825445"/>
                <a:gd name="connsiteY14" fmla="*/ 1026512 h 1110041"/>
                <a:gd name="connsiteX15" fmla="*/ 731371 w 825445"/>
                <a:gd name="connsiteY15" fmla="*/ 411215 h 1110041"/>
                <a:gd name="connsiteX16" fmla="*/ 825374 w 825445"/>
                <a:gd name="connsiteY16" fmla="*/ 75792 h 1110041"/>
                <a:gd name="connsiteX0" fmla="*/ 825681 w 825752"/>
                <a:gd name="connsiteY0" fmla="*/ 75792 h 1139039"/>
                <a:gd name="connsiteX1" fmla="*/ 714586 w 825752"/>
                <a:gd name="connsiteY1" fmla="*/ 15972 h 1139039"/>
                <a:gd name="connsiteX2" fmla="*/ 573580 w 825752"/>
                <a:gd name="connsiteY2" fmla="*/ 3153 h 1139039"/>
                <a:gd name="connsiteX3" fmla="*/ 464622 w 825752"/>
                <a:gd name="connsiteY3" fmla="*/ 5289 h 1139039"/>
                <a:gd name="connsiteX4" fmla="*/ 426166 w 825752"/>
                <a:gd name="connsiteY4" fmla="*/ 58701 h 1139039"/>
                <a:gd name="connsiteX5" fmla="*/ 351390 w 825752"/>
                <a:gd name="connsiteY5" fmla="*/ 77929 h 1139039"/>
                <a:gd name="connsiteX6" fmla="*/ 302252 w 825752"/>
                <a:gd name="connsiteY6" fmla="*/ 52291 h 1139039"/>
                <a:gd name="connsiteX7" fmla="*/ 302252 w 825752"/>
                <a:gd name="connsiteY7" fmla="*/ 5289 h 1139039"/>
                <a:gd name="connsiteX8" fmla="*/ 221066 w 825752"/>
                <a:gd name="connsiteY8" fmla="*/ 26654 h 1139039"/>
                <a:gd name="connsiteX9" fmla="*/ 101425 w 825752"/>
                <a:gd name="connsiteY9" fmla="*/ 90747 h 1139039"/>
                <a:gd name="connsiteX10" fmla="*/ 67242 w 825752"/>
                <a:gd name="connsiteY10" fmla="*/ 257390 h 1139039"/>
                <a:gd name="connsiteX11" fmla="*/ 30923 w 825752"/>
                <a:gd name="connsiteY11" fmla="*/ 718863 h 1139039"/>
                <a:gd name="connsiteX12" fmla="*/ 54423 w 825752"/>
                <a:gd name="connsiteY12" fmla="*/ 1109834 h 1139039"/>
                <a:gd name="connsiteX13" fmla="*/ 663311 w 825752"/>
                <a:gd name="connsiteY13" fmla="*/ 1101287 h 1139039"/>
                <a:gd name="connsiteX14" fmla="*/ 755179 w 825752"/>
                <a:gd name="connsiteY14" fmla="*/ 1026512 h 1139039"/>
                <a:gd name="connsiteX15" fmla="*/ 731678 w 825752"/>
                <a:gd name="connsiteY15" fmla="*/ 411215 h 1139039"/>
                <a:gd name="connsiteX16" fmla="*/ 825681 w 825752"/>
                <a:gd name="connsiteY16" fmla="*/ 75792 h 1139039"/>
                <a:gd name="connsiteX0" fmla="*/ 825681 w 825752"/>
                <a:gd name="connsiteY0" fmla="*/ 75792 h 1135490"/>
                <a:gd name="connsiteX1" fmla="*/ 714586 w 825752"/>
                <a:gd name="connsiteY1" fmla="*/ 15972 h 1135490"/>
                <a:gd name="connsiteX2" fmla="*/ 573580 w 825752"/>
                <a:gd name="connsiteY2" fmla="*/ 3153 h 1135490"/>
                <a:gd name="connsiteX3" fmla="*/ 464622 w 825752"/>
                <a:gd name="connsiteY3" fmla="*/ 5289 h 1135490"/>
                <a:gd name="connsiteX4" fmla="*/ 426166 w 825752"/>
                <a:gd name="connsiteY4" fmla="*/ 58701 h 1135490"/>
                <a:gd name="connsiteX5" fmla="*/ 351390 w 825752"/>
                <a:gd name="connsiteY5" fmla="*/ 77929 h 1135490"/>
                <a:gd name="connsiteX6" fmla="*/ 302252 w 825752"/>
                <a:gd name="connsiteY6" fmla="*/ 52291 h 1135490"/>
                <a:gd name="connsiteX7" fmla="*/ 302252 w 825752"/>
                <a:gd name="connsiteY7" fmla="*/ 5289 h 1135490"/>
                <a:gd name="connsiteX8" fmla="*/ 221066 w 825752"/>
                <a:gd name="connsiteY8" fmla="*/ 26654 h 1135490"/>
                <a:gd name="connsiteX9" fmla="*/ 101425 w 825752"/>
                <a:gd name="connsiteY9" fmla="*/ 90747 h 1135490"/>
                <a:gd name="connsiteX10" fmla="*/ 67242 w 825752"/>
                <a:gd name="connsiteY10" fmla="*/ 257390 h 1135490"/>
                <a:gd name="connsiteX11" fmla="*/ 30923 w 825752"/>
                <a:gd name="connsiteY11" fmla="*/ 718863 h 1135490"/>
                <a:gd name="connsiteX12" fmla="*/ 54423 w 825752"/>
                <a:gd name="connsiteY12" fmla="*/ 1109834 h 1135490"/>
                <a:gd name="connsiteX13" fmla="*/ 663311 w 825752"/>
                <a:gd name="connsiteY13" fmla="*/ 1101287 h 1135490"/>
                <a:gd name="connsiteX14" fmla="*/ 755179 w 825752"/>
                <a:gd name="connsiteY14" fmla="*/ 1026512 h 1135490"/>
                <a:gd name="connsiteX15" fmla="*/ 731678 w 825752"/>
                <a:gd name="connsiteY15" fmla="*/ 411215 h 1135490"/>
                <a:gd name="connsiteX16" fmla="*/ 825681 w 825752"/>
                <a:gd name="connsiteY16" fmla="*/ 75792 h 1135490"/>
                <a:gd name="connsiteX0" fmla="*/ 825681 w 825749"/>
                <a:gd name="connsiteY0" fmla="*/ 75792 h 1140469"/>
                <a:gd name="connsiteX1" fmla="*/ 714586 w 825749"/>
                <a:gd name="connsiteY1" fmla="*/ 15972 h 1140469"/>
                <a:gd name="connsiteX2" fmla="*/ 573580 w 825749"/>
                <a:gd name="connsiteY2" fmla="*/ 3153 h 1140469"/>
                <a:gd name="connsiteX3" fmla="*/ 464622 w 825749"/>
                <a:gd name="connsiteY3" fmla="*/ 5289 h 1140469"/>
                <a:gd name="connsiteX4" fmla="*/ 426166 w 825749"/>
                <a:gd name="connsiteY4" fmla="*/ 58701 h 1140469"/>
                <a:gd name="connsiteX5" fmla="*/ 351390 w 825749"/>
                <a:gd name="connsiteY5" fmla="*/ 77929 h 1140469"/>
                <a:gd name="connsiteX6" fmla="*/ 302252 w 825749"/>
                <a:gd name="connsiteY6" fmla="*/ 52291 h 1140469"/>
                <a:gd name="connsiteX7" fmla="*/ 302252 w 825749"/>
                <a:gd name="connsiteY7" fmla="*/ 5289 h 1140469"/>
                <a:gd name="connsiteX8" fmla="*/ 221066 w 825749"/>
                <a:gd name="connsiteY8" fmla="*/ 26654 h 1140469"/>
                <a:gd name="connsiteX9" fmla="*/ 101425 w 825749"/>
                <a:gd name="connsiteY9" fmla="*/ 90747 h 1140469"/>
                <a:gd name="connsiteX10" fmla="*/ 67242 w 825749"/>
                <a:gd name="connsiteY10" fmla="*/ 257390 h 1140469"/>
                <a:gd name="connsiteX11" fmla="*/ 30923 w 825749"/>
                <a:gd name="connsiteY11" fmla="*/ 718863 h 1140469"/>
                <a:gd name="connsiteX12" fmla="*/ 54423 w 825749"/>
                <a:gd name="connsiteY12" fmla="*/ 1109834 h 1140469"/>
                <a:gd name="connsiteX13" fmla="*/ 663311 w 825749"/>
                <a:gd name="connsiteY13" fmla="*/ 1101287 h 1140469"/>
                <a:gd name="connsiteX14" fmla="*/ 765861 w 825749"/>
                <a:gd name="connsiteY14" fmla="*/ 990192 h 1140469"/>
                <a:gd name="connsiteX15" fmla="*/ 731678 w 825749"/>
                <a:gd name="connsiteY15" fmla="*/ 411215 h 1140469"/>
                <a:gd name="connsiteX16" fmla="*/ 825681 w 825749"/>
                <a:gd name="connsiteY16" fmla="*/ 75792 h 1140469"/>
                <a:gd name="connsiteX0" fmla="*/ 821257 w 821325"/>
                <a:gd name="connsiteY0" fmla="*/ 75792 h 1134194"/>
                <a:gd name="connsiteX1" fmla="*/ 710162 w 821325"/>
                <a:gd name="connsiteY1" fmla="*/ 15972 h 1134194"/>
                <a:gd name="connsiteX2" fmla="*/ 569156 w 821325"/>
                <a:gd name="connsiteY2" fmla="*/ 3153 h 1134194"/>
                <a:gd name="connsiteX3" fmla="*/ 460198 w 821325"/>
                <a:gd name="connsiteY3" fmla="*/ 5289 h 1134194"/>
                <a:gd name="connsiteX4" fmla="*/ 421742 w 821325"/>
                <a:gd name="connsiteY4" fmla="*/ 58701 h 1134194"/>
                <a:gd name="connsiteX5" fmla="*/ 346966 w 821325"/>
                <a:gd name="connsiteY5" fmla="*/ 77929 h 1134194"/>
                <a:gd name="connsiteX6" fmla="*/ 297828 w 821325"/>
                <a:gd name="connsiteY6" fmla="*/ 52291 h 1134194"/>
                <a:gd name="connsiteX7" fmla="*/ 297828 w 821325"/>
                <a:gd name="connsiteY7" fmla="*/ 5289 h 1134194"/>
                <a:gd name="connsiteX8" fmla="*/ 216642 w 821325"/>
                <a:gd name="connsiteY8" fmla="*/ 26654 h 1134194"/>
                <a:gd name="connsiteX9" fmla="*/ 97001 w 821325"/>
                <a:gd name="connsiteY9" fmla="*/ 90747 h 1134194"/>
                <a:gd name="connsiteX10" fmla="*/ 62818 w 821325"/>
                <a:gd name="connsiteY10" fmla="*/ 257390 h 1134194"/>
                <a:gd name="connsiteX11" fmla="*/ 26499 w 821325"/>
                <a:gd name="connsiteY11" fmla="*/ 718863 h 1134194"/>
                <a:gd name="connsiteX12" fmla="*/ 56409 w 821325"/>
                <a:gd name="connsiteY12" fmla="*/ 1101288 h 1134194"/>
                <a:gd name="connsiteX13" fmla="*/ 658887 w 821325"/>
                <a:gd name="connsiteY13" fmla="*/ 1101287 h 1134194"/>
                <a:gd name="connsiteX14" fmla="*/ 761437 w 821325"/>
                <a:gd name="connsiteY14" fmla="*/ 990192 h 1134194"/>
                <a:gd name="connsiteX15" fmla="*/ 727254 w 821325"/>
                <a:gd name="connsiteY15" fmla="*/ 411215 h 1134194"/>
                <a:gd name="connsiteX16" fmla="*/ 821257 w 821325"/>
                <a:gd name="connsiteY16" fmla="*/ 75792 h 1134194"/>
                <a:gd name="connsiteX0" fmla="*/ 827676 w 827744"/>
                <a:gd name="connsiteY0" fmla="*/ 75792 h 1125854"/>
                <a:gd name="connsiteX1" fmla="*/ 716581 w 827744"/>
                <a:gd name="connsiteY1" fmla="*/ 15972 h 1125854"/>
                <a:gd name="connsiteX2" fmla="*/ 575575 w 827744"/>
                <a:gd name="connsiteY2" fmla="*/ 3153 h 1125854"/>
                <a:gd name="connsiteX3" fmla="*/ 466617 w 827744"/>
                <a:gd name="connsiteY3" fmla="*/ 5289 h 1125854"/>
                <a:gd name="connsiteX4" fmla="*/ 428161 w 827744"/>
                <a:gd name="connsiteY4" fmla="*/ 58701 h 1125854"/>
                <a:gd name="connsiteX5" fmla="*/ 353385 w 827744"/>
                <a:gd name="connsiteY5" fmla="*/ 77929 h 1125854"/>
                <a:gd name="connsiteX6" fmla="*/ 304247 w 827744"/>
                <a:gd name="connsiteY6" fmla="*/ 52291 h 1125854"/>
                <a:gd name="connsiteX7" fmla="*/ 304247 w 827744"/>
                <a:gd name="connsiteY7" fmla="*/ 5289 h 1125854"/>
                <a:gd name="connsiteX8" fmla="*/ 223061 w 827744"/>
                <a:gd name="connsiteY8" fmla="*/ 26654 h 1125854"/>
                <a:gd name="connsiteX9" fmla="*/ 103420 w 827744"/>
                <a:gd name="connsiteY9" fmla="*/ 90747 h 1125854"/>
                <a:gd name="connsiteX10" fmla="*/ 69237 w 827744"/>
                <a:gd name="connsiteY10" fmla="*/ 257390 h 1125854"/>
                <a:gd name="connsiteX11" fmla="*/ 32918 w 827744"/>
                <a:gd name="connsiteY11" fmla="*/ 718863 h 1125854"/>
                <a:gd name="connsiteX12" fmla="*/ 62828 w 827744"/>
                <a:gd name="connsiteY12" fmla="*/ 1101288 h 1125854"/>
                <a:gd name="connsiteX13" fmla="*/ 665306 w 827744"/>
                <a:gd name="connsiteY13" fmla="*/ 1101287 h 1125854"/>
                <a:gd name="connsiteX14" fmla="*/ 767856 w 827744"/>
                <a:gd name="connsiteY14" fmla="*/ 990192 h 1125854"/>
                <a:gd name="connsiteX15" fmla="*/ 733673 w 827744"/>
                <a:gd name="connsiteY15" fmla="*/ 411215 h 1125854"/>
                <a:gd name="connsiteX16" fmla="*/ 827676 w 827744"/>
                <a:gd name="connsiteY16" fmla="*/ 75792 h 1125854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9074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9074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9074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8433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263"/>
                <a:gd name="connsiteY0" fmla="*/ 75462 h 1128133"/>
                <a:gd name="connsiteX1" fmla="*/ 721550 w 826263"/>
                <a:gd name="connsiteY1" fmla="*/ 9232 h 1128133"/>
                <a:gd name="connsiteX2" fmla="*/ 574135 w 826263"/>
                <a:gd name="connsiteY2" fmla="*/ 2823 h 1128133"/>
                <a:gd name="connsiteX3" fmla="*/ 465177 w 826263"/>
                <a:gd name="connsiteY3" fmla="*/ 4959 h 1128133"/>
                <a:gd name="connsiteX4" fmla="*/ 426721 w 826263"/>
                <a:gd name="connsiteY4" fmla="*/ 58371 h 1128133"/>
                <a:gd name="connsiteX5" fmla="*/ 351945 w 826263"/>
                <a:gd name="connsiteY5" fmla="*/ 77599 h 1128133"/>
                <a:gd name="connsiteX6" fmla="*/ 302807 w 826263"/>
                <a:gd name="connsiteY6" fmla="*/ 51961 h 1128133"/>
                <a:gd name="connsiteX7" fmla="*/ 302807 w 826263"/>
                <a:gd name="connsiteY7" fmla="*/ 4959 h 1128133"/>
                <a:gd name="connsiteX8" fmla="*/ 221621 w 826263"/>
                <a:gd name="connsiteY8" fmla="*/ 26324 h 1128133"/>
                <a:gd name="connsiteX9" fmla="*/ 101980 w 826263"/>
                <a:gd name="connsiteY9" fmla="*/ 84007 h 1128133"/>
                <a:gd name="connsiteX10" fmla="*/ 67797 w 826263"/>
                <a:gd name="connsiteY10" fmla="*/ 257060 h 1128133"/>
                <a:gd name="connsiteX11" fmla="*/ 20796 w 826263"/>
                <a:gd name="connsiteY11" fmla="*/ 797582 h 1128133"/>
                <a:gd name="connsiteX12" fmla="*/ 61388 w 826263"/>
                <a:gd name="connsiteY12" fmla="*/ 1100958 h 1128133"/>
                <a:gd name="connsiteX13" fmla="*/ 663866 w 826263"/>
                <a:gd name="connsiteY13" fmla="*/ 1100957 h 1128133"/>
                <a:gd name="connsiteX14" fmla="*/ 766416 w 826263"/>
                <a:gd name="connsiteY14" fmla="*/ 989862 h 1128133"/>
                <a:gd name="connsiteX15" fmla="*/ 732233 w 826263"/>
                <a:gd name="connsiteY15" fmla="*/ 410885 h 1128133"/>
                <a:gd name="connsiteX16" fmla="*/ 826236 w 826263"/>
                <a:gd name="connsiteY16" fmla="*/ 75462 h 1128133"/>
                <a:gd name="connsiteX0" fmla="*/ 826236 w 826263"/>
                <a:gd name="connsiteY0" fmla="*/ 75462 h 1128133"/>
                <a:gd name="connsiteX1" fmla="*/ 721550 w 826263"/>
                <a:gd name="connsiteY1" fmla="*/ 9232 h 1128133"/>
                <a:gd name="connsiteX2" fmla="*/ 574135 w 826263"/>
                <a:gd name="connsiteY2" fmla="*/ 2823 h 1128133"/>
                <a:gd name="connsiteX3" fmla="*/ 465177 w 826263"/>
                <a:gd name="connsiteY3" fmla="*/ 4959 h 1128133"/>
                <a:gd name="connsiteX4" fmla="*/ 426721 w 826263"/>
                <a:gd name="connsiteY4" fmla="*/ 58371 h 1128133"/>
                <a:gd name="connsiteX5" fmla="*/ 351945 w 826263"/>
                <a:gd name="connsiteY5" fmla="*/ 77599 h 1128133"/>
                <a:gd name="connsiteX6" fmla="*/ 302807 w 826263"/>
                <a:gd name="connsiteY6" fmla="*/ 51961 h 1128133"/>
                <a:gd name="connsiteX7" fmla="*/ 302807 w 826263"/>
                <a:gd name="connsiteY7" fmla="*/ 4959 h 1128133"/>
                <a:gd name="connsiteX8" fmla="*/ 221621 w 826263"/>
                <a:gd name="connsiteY8" fmla="*/ 26324 h 1128133"/>
                <a:gd name="connsiteX9" fmla="*/ 101980 w 826263"/>
                <a:gd name="connsiteY9" fmla="*/ 84007 h 1128133"/>
                <a:gd name="connsiteX10" fmla="*/ 67797 w 826263"/>
                <a:gd name="connsiteY10" fmla="*/ 257060 h 1128133"/>
                <a:gd name="connsiteX11" fmla="*/ 20796 w 826263"/>
                <a:gd name="connsiteY11" fmla="*/ 797582 h 1128133"/>
                <a:gd name="connsiteX12" fmla="*/ 61388 w 826263"/>
                <a:gd name="connsiteY12" fmla="*/ 1100958 h 1128133"/>
                <a:gd name="connsiteX13" fmla="*/ 663866 w 826263"/>
                <a:gd name="connsiteY13" fmla="*/ 1100957 h 1128133"/>
                <a:gd name="connsiteX14" fmla="*/ 766416 w 826263"/>
                <a:gd name="connsiteY14" fmla="*/ 989862 h 1128133"/>
                <a:gd name="connsiteX15" fmla="*/ 732233 w 826263"/>
                <a:gd name="connsiteY15" fmla="*/ 410885 h 1128133"/>
                <a:gd name="connsiteX16" fmla="*/ 826236 w 826263"/>
                <a:gd name="connsiteY16" fmla="*/ 75462 h 1128133"/>
                <a:gd name="connsiteX0" fmla="*/ 826236 w 826263"/>
                <a:gd name="connsiteY0" fmla="*/ 75462 h 1128133"/>
                <a:gd name="connsiteX1" fmla="*/ 721550 w 826263"/>
                <a:gd name="connsiteY1" fmla="*/ 9232 h 1128133"/>
                <a:gd name="connsiteX2" fmla="*/ 574135 w 826263"/>
                <a:gd name="connsiteY2" fmla="*/ 2823 h 1128133"/>
                <a:gd name="connsiteX3" fmla="*/ 465177 w 826263"/>
                <a:gd name="connsiteY3" fmla="*/ 4959 h 1128133"/>
                <a:gd name="connsiteX4" fmla="*/ 426721 w 826263"/>
                <a:gd name="connsiteY4" fmla="*/ 58371 h 1128133"/>
                <a:gd name="connsiteX5" fmla="*/ 351945 w 826263"/>
                <a:gd name="connsiteY5" fmla="*/ 77599 h 1128133"/>
                <a:gd name="connsiteX6" fmla="*/ 302807 w 826263"/>
                <a:gd name="connsiteY6" fmla="*/ 51961 h 1128133"/>
                <a:gd name="connsiteX7" fmla="*/ 302807 w 826263"/>
                <a:gd name="connsiteY7" fmla="*/ 4959 h 1128133"/>
                <a:gd name="connsiteX8" fmla="*/ 221621 w 826263"/>
                <a:gd name="connsiteY8" fmla="*/ 26324 h 1128133"/>
                <a:gd name="connsiteX9" fmla="*/ 101980 w 826263"/>
                <a:gd name="connsiteY9" fmla="*/ 84007 h 1128133"/>
                <a:gd name="connsiteX10" fmla="*/ 67797 w 826263"/>
                <a:gd name="connsiteY10" fmla="*/ 257060 h 1128133"/>
                <a:gd name="connsiteX11" fmla="*/ 20796 w 826263"/>
                <a:gd name="connsiteY11" fmla="*/ 797582 h 1128133"/>
                <a:gd name="connsiteX12" fmla="*/ 61388 w 826263"/>
                <a:gd name="connsiteY12" fmla="*/ 1100958 h 1128133"/>
                <a:gd name="connsiteX13" fmla="*/ 663866 w 826263"/>
                <a:gd name="connsiteY13" fmla="*/ 1100957 h 1128133"/>
                <a:gd name="connsiteX14" fmla="*/ 766416 w 826263"/>
                <a:gd name="connsiteY14" fmla="*/ 989862 h 1128133"/>
                <a:gd name="connsiteX15" fmla="*/ 732233 w 826263"/>
                <a:gd name="connsiteY15" fmla="*/ 410885 h 1128133"/>
                <a:gd name="connsiteX16" fmla="*/ 826236 w 826263"/>
                <a:gd name="connsiteY16" fmla="*/ 75462 h 1128133"/>
                <a:gd name="connsiteX0" fmla="*/ 821963 w 821991"/>
                <a:gd name="connsiteY0" fmla="*/ 79735 h 1128133"/>
                <a:gd name="connsiteX1" fmla="*/ 721550 w 821991"/>
                <a:gd name="connsiteY1" fmla="*/ 9232 h 1128133"/>
                <a:gd name="connsiteX2" fmla="*/ 574135 w 821991"/>
                <a:gd name="connsiteY2" fmla="*/ 2823 h 1128133"/>
                <a:gd name="connsiteX3" fmla="*/ 465177 w 821991"/>
                <a:gd name="connsiteY3" fmla="*/ 4959 h 1128133"/>
                <a:gd name="connsiteX4" fmla="*/ 426721 w 821991"/>
                <a:gd name="connsiteY4" fmla="*/ 58371 h 1128133"/>
                <a:gd name="connsiteX5" fmla="*/ 351945 w 821991"/>
                <a:gd name="connsiteY5" fmla="*/ 77599 h 1128133"/>
                <a:gd name="connsiteX6" fmla="*/ 302807 w 821991"/>
                <a:gd name="connsiteY6" fmla="*/ 51961 h 1128133"/>
                <a:gd name="connsiteX7" fmla="*/ 302807 w 821991"/>
                <a:gd name="connsiteY7" fmla="*/ 4959 h 1128133"/>
                <a:gd name="connsiteX8" fmla="*/ 221621 w 821991"/>
                <a:gd name="connsiteY8" fmla="*/ 26324 h 1128133"/>
                <a:gd name="connsiteX9" fmla="*/ 101980 w 821991"/>
                <a:gd name="connsiteY9" fmla="*/ 84007 h 1128133"/>
                <a:gd name="connsiteX10" fmla="*/ 67797 w 821991"/>
                <a:gd name="connsiteY10" fmla="*/ 257060 h 1128133"/>
                <a:gd name="connsiteX11" fmla="*/ 20796 w 821991"/>
                <a:gd name="connsiteY11" fmla="*/ 797582 h 1128133"/>
                <a:gd name="connsiteX12" fmla="*/ 61388 w 821991"/>
                <a:gd name="connsiteY12" fmla="*/ 1100958 h 1128133"/>
                <a:gd name="connsiteX13" fmla="*/ 663866 w 821991"/>
                <a:gd name="connsiteY13" fmla="*/ 1100957 h 1128133"/>
                <a:gd name="connsiteX14" fmla="*/ 766416 w 821991"/>
                <a:gd name="connsiteY14" fmla="*/ 989862 h 1128133"/>
                <a:gd name="connsiteX15" fmla="*/ 732233 w 821991"/>
                <a:gd name="connsiteY15" fmla="*/ 410885 h 1128133"/>
                <a:gd name="connsiteX16" fmla="*/ 821963 w 821991"/>
                <a:gd name="connsiteY16" fmla="*/ 79735 h 1128133"/>
                <a:gd name="connsiteX0" fmla="*/ 830509 w 830535"/>
                <a:gd name="connsiteY0" fmla="*/ 86144 h 1128133"/>
                <a:gd name="connsiteX1" fmla="*/ 721550 w 830535"/>
                <a:gd name="connsiteY1" fmla="*/ 9232 h 1128133"/>
                <a:gd name="connsiteX2" fmla="*/ 574135 w 830535"/>
                <a:gd name="connsiteY2" fmla="*/ 2823 h 1128133"/>
                <a:gd name="connsiteX3" fmla="*/ 465177 w 830535"/>
                <a:gd name="connsiteY3" fmla="*/ 4959 h 1128133"/>
                <a:gd name="connsiteX4" fmla="*/ 426721 w 830535"/>
                <a:gd name="connsiteY4" fmla="*/ 58371 h 1128133"/>
                <a:gd name="connsiteX5" fmla="*/ 351945 w 830535"/>
                <a:gd name="connsiteY5" fmla="*/ 77599 h 1128133"/>
                <a:gd name="connsiteX6" fmla="*/ 302807 w 830535"/>
                <a:gd name="connsiteY6" fmla="*/ 51961 h 1128133"/>
                <a:gd name="connsiteX7" fmla="*/ 302807 w 830535"/>
                <a:gd name="connsiteY7" fmla="*/ 4959 h 1128133"/>
                <a:gd name="connsiteX8" fmla="*/ 221621 w 830535"/>
                <a:gd name="connsiteY8" fmla="*/ 26324 h 1128133"/>
                <a:gd name="connsiteX9" fmla="*/ 101980 w 830535"/>
                <a:gd name="connsiteY9" fmla="*/ 84007 h 1128133"/>
                <a:gd name="connsiteX10" fmla="*/ 67797 w 830535"/>
                <a:gd name="connsiteY10" fmla="*/ 257060 h 1128133"/>
                <a:gd name="connsiteX11" fmla="*/ 20796 w 830535"/>
                <a:gd name="connsiteY11" fmla="*/ 797582 h 1128133"/>
                <a:gd name="connsiteX12" fmla="*/ 61388 w 830535"/>
                <a:gd name="connsiteY12" fmla="*/ 1100958 h 1128133"/>
                <a:gd name="connsiteX13" fmla="*/ 663866 w 830535"/>
                <a:gd name="connsiteY13" fmla="*/ 1100957 h 1128133"/>
                <a:gd name="connsiteX14" fmla="*/ 766416 w 830535"/>
                <a:gd name="connsiteY14" fmla="*/ 989862 h 1128133"/>
                <a:gd name="connsiteX15" fmla="*/ 732233 w 830535"/>
                <a:gd name="connsiteY15" fmla="*/ 410885 h 1128133"/>
                <a:gd name="connsiteX16" fmla="*/ 830509 w 830535"/>
                <a:gd name="connsiteY16" fmla="*/ 86144 h 1128133"/>
                <a:gd name="connsiteX0" fmla="*/ 830509 w 834188"/>
                <a:gd name="connsiteY0" fmla="*/ 86144 h 1128133"/>
                <a:gd name="connsiteX1" fmla="*/ 721550 w 834188"/>
                <a:gd name="connsiteY1" fmla="*/ 9232 h 1128133"/>
                <a:gd name="connsiteX2" fmla="*/ 574135 w 834188"/>
                <a:gd name="connsiteY2" fmla="*/ 2823 h 1128133"/>
                <a:gd name="connsiteX3" fmla="*/ 465177 w 834188"/>
                <a:gd name="connsiteY3" fmla="*/ 4959 h 1128133"/>
                <a:gd name="connsiteX4" fmla="*/ 426721 w 834188"/>
                <a:gd name="connsiteY4" fmla="*/ 58371 h 1128133"/>
                <a:gd name="connsiteX5" fmla="*/ 351945 w 834188"/>
                <a:gd name="connsiteY5" fmla="*/ 77599 h 1128133"/>
                <a:gd name="connsiteX6" fmla="*/ 302807 w 834188"/>
                <a:gd name="connsiteY6" fmla="*/ 51961 h 1128133"/>
                <a:gd name="connsiteX7" fmla="*/ 302807 w 834188"/>
                <a:gd name="connsiteY7" fmla="*/ 4959 h 1128133"/>
                <a:gd name="connsiteX8" fmla="*/ 221621 w 834188"/>
                <a:gd name="connsiteY8" fmla="*/ 26324 h 1128133"/>
                <a:gd name="connsiteX9" fmla="*/ 101980 w 834188"/>
                <a:gd name="connsiteY9" fmla="*/ 84007 h 1128133"/>
                <a:gd name="connsiteX10" fmla="*/ 67797 w 834188"/>
                <a:gd name="connsiteY10" fmla="*/ 257060 h 1128133"/>
                <a:gd name="connsiteX11" fmla="*/ 20796 w 834188"/>
                <a:gd name="connsiteY11" fmla="*/ 797582 h 1128133"/>
                <a:gd name="connsiteX12" fmla="*/ 61388 w 834188"/>
                <a:gd name="connsiteY12" fmla="*/ 1100958 h 1128133"/>
                <a:gd name="connsiteX13" fmla="*/ 663866 w 834188"/>
                <a:gd name="connsiteY13" fmla="*/ 1100957 h 1128133"/>
                <a:gd name="connsiteX14" fmla="*/ 766416 w 834188"/>
                <a:gd name="connsiteY14" fmla="*/ 989862 h 1128133"/>
                <a:gd name="connsiteX15" fmla="*/ 732233 w 834188"/>
                <a:gd name="connsiteY15" fmla="*/ 410885 h 1128133"/>
                <a:gd name="connsiteX16" fmla="*/ 830509 w 834188"/>
                <a:gd name="connsiteY16" fmla="*/ 86144 h 1128133"/>
                <a:gd name="connsiteX0" fmla="*/ 830509 w 834131"/>
                <a:gd name="connsiteY0" fmla="*/ 86144 h 1128133"/>
                <a:gd name="connsiteX1" fmla="*/ 721550 w 834131"/>
                <a:gd name="connsiteY1" fmla="*/ 9232 h 1128133"/>
                <a:gd name="connsiteX2" fmla="*/ 574135 w 834131"/>
                <a:gd name="connsiteY2" fmla="*/ 2823 h 1128133"/>
                <a:gd name="connsiteX3" fmla="*/ 465177 w 834131"/>
                <a:gd name="connsiteY3" fmla="*/ 4959 h 1128133"/>
                <a:gd name="connsiteX4" fmla="*/ 426721 w 834131"/>
                <a:gd name="connsiteY4" fmla="*/ 58371 h 1128133"/>
                <a:gd name="connsiteX5" fmla="*/ 351945 w 834131"/>
                <a:gd name="connsiteY5" fmla="*/ 77599 h 1128133"/>
                <a:gd name="connsiteX6" fmla="*/ 302807 w 834131"/>
                <a:gd name="connsiteY6" fmla="*/ 51961 h 1128133"/>
                <a:gd name="connsiteX7" fmla="*/ 302807 w 834131"/>
                <a:gd name="connsiteY7" fmla="*/ 4959 h 1128133"/>
                <a:gd name="connsiteX8" fmla="*/ 221621 w 834131"/>
                <a:gd name="connsiteY8" fmla="*/ 26324 h 1128133"/>
                <a:gd name="connsiteX9" fmla="*/ 101980 w 834131"/>
                <a:gd name="connsiteY9" fmla="*/ 84007 h 1128133"/>
                <a:gd name="connsiteX10" fmla="*/ 67797 w 834131"/>
                <a:gd name="connsiteY10" fmla="*/ 257060 h 1128133"/>
                <a:gd name="connsiteX11" fmla="*/ 20796 w 834131"/>
                <a:gd name="connsiteY11" fmla="*/ 797582 h 1128133"/>
                <a:gd name="connsiteX12" fmla="*/ 61388 w 834131"/>
                <a:gd name="connsiteY12" fmla="*/ 1100958 h 1128133"/>
                <a:gd name="connsiteX13" fmla="*/ 663866 w 834131"/>
                <a:gd name="connsiteY13" fmla="*/ 1100957 h 1128133"/>
                <a:gd name="connsiteX14" fmla="*/ 766416 w 834131"/>
                <a:gd name="connsiteY14" fmla="*/ 989862 h 1128133"/>
                <a:gd name="connsiteX15" fmla="*/ 732233 w 834131"/>
                <a:gd name="connsiteY15" fmla="*/ 410885 h 1128133"/>
                <a:gd name="connsiteX16" fmla="*/ 830509 w 834131"/>
                <a:gd name="connsiteY16" fmla="*/ 86144 h 1128133"/>
                <a:gd name="connsiteX0" fmla="*/ 830509 w 830708"/>
                <a:gd name="connsiteY0" fmla="*/ 86144 h 1128133"/>
                <a:gd name="connsiteX1" fmla="*/ 721550 w 830708"/>
                <a:gd name="connsiteY1" fmla="*/ 9232 h 1128133"/>
                <a:gd name="connsiteX2" fmla="*/ 574135 w 830708"/>
                <a:gd name="connsiteY2" fmla="*/ 2823 h 1128133"/>
                <a:gd name="connsiteX3" fmla="*/ 465177 w 830708"/>
                <a:gd name="connsiteY3" fmla="*/ 4959 h 1128133"/>
                <a:gd name="connsiteX4" fmla="*/ 426721 w 830708"/>
                <a:gd name="connsiteY4" fmla="*/ 58371 h 1128133"/>
                <a:gd name="connsiteX5" fmla="*/ 351945 w 830708"/>
                <a:gd name="connsiteY5" fmla="*/ 77599 h 1128133"/>
                <a:gd name="connsiteX6" fmla="*/ 302807 w 830708"/>
                <a:gd name="connsiteY6" fmla="*/ 51961 h 1128133"/>
                <a:gd name="connsiteX7" fmla="*/ 302807 w 830708"/>
                <a:gd name="connsiteY7" fmla="*/ 4959 h 1128133"/>
                <a:gd name="connsiteX8" fmla="*/ 221621 w 830708"/>
                <a:gd name="connsiteY8" fmla="*/ 26324 h 1128133"/>
                <a:gd name="connsiteX9" fmla="*/ 101980 w 830708"/>
                <a:gd name="connsiteY9" fmla="*/ 84007 h 1128133"/>
                <a:gd name="connsiteX10" fmla="*/ 67797 w 830708"/>
                <a:gd name="connsiteY10" fmla="*/ 257060 h 1128133"/>
                <a:gd name="connsiteX11" fmla="*/ 20796 w 830708"/>
                <a:gd name="connsiteY11" fmla="*/ 797582 h 1128133"/>
                <a:gd name="connsiteX12" fmla="*/ 61388 w 830708"/>
                <a:gd name="connsiteY12" fmla="*/ 1100958 h 1128133"/>
                <a:gd name="connsiteX13" fmla="*/ 663866 w 830708"/>
                <a:gd name="connsiteY13" fmla="*/ 1100957 h 1128133"/>
                <a:gd name="connsiteX14" fmla="*/ 766416 w 830708"/>
                <a:gd name="connsiteY14" fmla="*/ 989862 h 1128133"/>
                <a:gd name="connsiteX15" fmla="*/ 749325 w 830708"/>
                <a:gd name="connsiteY15" fmla="*/ 410885 h 1128133"/>
                <a:gd name="connsiteX16" fmla="*/ 830509 w 830708"/>
                <a:gd name="connsiteY16" fmla="*/ 86144 h 1128133"/>
                <a:gd name="connsiteX0" fmla="*/ 830509 w 830714"/>
                <a:gd name="connsiteY0" fmla="*/ 107900 h 1128524"/>
                <a:gd name="connsiteX1" fmla="*/ 721550 w 830714"/>
                <a:gd name="connsiteY1" fmla="*/ 9623 h 1128524"/>
                <a:gd name="connsiteX2" fmla="*/ 574135 w 830714"/>
                <a:gd name="connsiteY2" fmla="*/ 3214 h 1128524"/>
                <a:gd name="connsiteX3" fmla="*/ 465177 w 830714"/>
                <a:gd name="connsiteY3" fmla="*/ 5350 h 1128524"/>
                <a:gd name="connsiteX4" fmla="*/ 426721 w 830714"/>
                <a:gd name="connsiteY4" fmla="*/ 58762 h 1128524"/>
                <a:gd name="connsiteX5" fmla="*/ 351945 w 830714"/>
                <a:gd name="connsiteY5" fmla="*/ 77990 h 1128524"/>
                <a:gd name="connsiteX6" fmla="*/ 302807 w 830714"/>
                <a:gd name="connsiteY6" fmla="*/ 52352 h 1128524"/>
                <a:gd name="connsiteX7" fmla="*/ 302807 w 830714"/>
                <a:gd name="connsiteY7" fmla="*/ 5350 h 1128524"/>
                <a:gd name="connsiteX8" fmla="*/ 221621 w 830714"/>
                <a:gd name="connsiteY8" fmla="*/ 26715 h 1128524"/>
                <a:gd name="connsiteX9" fmla="*/ 101980 w 830714"/>
                <a:gd name="connsiteY9" fmla="*/ 84398 h 1128524"/>
                <a:gd name="connsiteX10" fmla="*/ 67797 w 830714"/>
                <a:gd name="connsiteY10" fmla="*/ 257451 h 1128524"/>
                <a:gd name="connsiteX11" fmla="*/ 20796 w 830714"/>
                <a:gd name="connsiteY11" fmla="*/ 797973 h 1128524"/>
                <a:gd name="connsiteX12" fmla="*/ 61388 w 830714"/>
                <a:gd name="connsiteY12" fmla="*/ 1101349 h 1128524"/>
                <a:gd name="connsiteX13" fmla="*/ 663866 w 830714"/>
                <a:gd name="connsiteY13" fmla="*/ 1101348 h 1128524"/>
                <a:gd name="connsiteX14" fmla="*/ 766416 w 830714"/>
                <a:gd name="connsiteY14" fmla="*/ 990253 h 1128524"/>
                <a:gd name="connsiteX15" fmla="*/ 749325 w 830714"/>
                <a:gd name="connsiteY15" fmla="*/ 411276 h 1128524"/>
                <a:gd name="connsiteX16" fmla="*/ 830509 w 830714"/>
                <a:gd name="connsiteY16" fmla="*/ 107900 h 1128524"/>
                <a:gd name="connsiteX0" fmla="*/ 830509 w 830714"/>
                <a:gd name="connsiteY0" fmla="*/ 111611 h 1132235"/>
                <a:gd name="connsiteX1" fmla="*/ 721550 w 830714"/>
                <a:gd name="connsiteY1" fmla="*/ 13334 h 1132235"/>
                <a:gd name="connsiteX2" fmla="*/ 571999 w 830714"/>
                <a:gd name="connsiteY2" fmla="*/ 515 h 1132235"/>
                <a:gd name="connsiteX3" fmla="*/ 465177 w 830714"/>
                <a:gd name="connsiteY3" fmla="*/ 9061 h 1132235"/>
                <a:gd name="connsiteX4" fmla="*/ 426721 w 830714"/>
                <a:gd name="connsiteY4" fmla="*/ 62473 h 1132235"/>
                <a:gd name="connsiteX5" fmla="*/ 351945 w 830714"/>
                <a:gd name="connsiteY5" fmla="*/ 81701 h 1132235"/>
                <a:gd name="connsiteX6" fmla="*/ 302807 w 830714"/>
                <a:gd name="connsiteY6" fmla="*/ 56063 h 1132235"/>
                <a:gd name="connsiteX7" fmla="*/ 302807 w 830714"/>
                <a:gd name="connsiteY7" fmla="*/ 9061 h 1132235"/>
                <a:gd name="connsiteX8" fmla="*/ 221621 w 830714"/>
                <a:gd name="connsiteY8" fmla="*/ 30426 h 1132235"/>
                <a:gd name="connsiteX9" fmla="*/ 101980 w 830714"/>
                <a:gd name="connsiteY9" fmla="*/ 88109 h 1132235"/>
                <a:gd name="connsiteX10" fmla="*/ 67797 w 830714"/>
                <a:gd name="connsiteY10" fmla="*/ 261162 h 1132235"/>
                <a:gd name="connsiteX11" fmla="*/ 20796 w 830714"/>
                <a:gd name="connsiteY11" fmla="*/ 801684 h 1132235"/>
                <a:gd name="connsiteX12" fmla="*/ 61388 w 830714"/>
                <a:gd name="connsiteY12" fmla="*/ 1105060 h 1132235"/>
                <a:gd name="connsiteX13" fmla="*/ 663866 w 830714"/>
                <a:gd name="connsiteY13" fmla="*/ 1105059 h 1132235"/>
                <a:gd name="connsiteX14" fmla="*/ 766416 w 830714"/>
                <a:gd name="connsiteY14" fmla="*/ 993964 h 1132235"/>
                <a:gd name="connsiteX15" fmla="*/ 749325 w 830714"/>
                <a:gd name="connsiteY15" fmla="*/ 414987 h 1132235"/>
                <a:gd name="connsiteX16" fmla="*/ 830509 w 830714"/>
                <a:gd name="connsiteY16" fmla="*/ 111611 h 1132235"/>
                <a:gd name="connsiteX0" fmla="*/ 830509 w 831255"/>
                <a:gd name="connsiteY0" fmla="*/ 113776 h 1134400"/>
                <a:gd name="connsiteX1" fmla="*/ 693776 w 831255"/>
                <a:gd name="connsiteY1" fmla="*/ 11226 h 1134400"/>
                <a:gd name="connsiteX2" fmla="*/ 571999 w 831255"/>
                <a:gd name="connsiteY2" fmla="*/ 2680 h 1134400"/>
                <a:gd name="connsiteX3" fmla="*/ 465177 w 831255"/>
                <a:gd name="connsiteY3" fmla="*/ 11226 h 1134400"/>
                <a:gd name="connsiteX4" fmla="*/ 426721 w 831255"/>
                <a:gd name="connsiteY4" fmla="*/ 64638 h 1134400"/>
                <a:gd name="connsiteX5" fmla="*/ 351945 w 831255"/>
                <a:gd name="connsiteY5" fmla="*/ 83866 h 1134400"/>
                <a:gd name="connsiteX6" fmla="*/ 302807 w 831255"/>
                <a:gd name="connsiteY6" fmla="*/ 58228 h 1134400"/>
                <a:gd name="connsiteX7" fmla="*/ 302807 w 831255"/>
                <a:gd name="connsiteY7" fmla="*/ 11226 h 1134400"/>
                <a:gd name="connsiteX8" fmla="*/ 221621 w 831255"/>
                <a:gd name="connsiteY8" fmla="*/ 32591 h 1134400"/>
                <a:gd name="connsiteX9" fmla="*/ 101980 w 831255"/>
                <a:gd name="connsiteY9" fmla="*/ 90274 h 1134400"/>
                <a:gd name="connsiteX10" fmla="*/ 67797 w 831255"/>
                <a:gd name="connsiteY10" fmla="*/ 263327 h 1134400"/>
                <a:gd name="connsiteX11" fmla="*/ 20796 w 831255"/>
                <a:gd name="connsiteY11" fmla="*/ 803849 h 1134400"/>
                <a:gd name="connsiteX12" fmla="*/ 61388 w 831255"/>
                <a:gd name="connsiteY12" fmla="*/ 1107225 h 1134400"/>
                <a:gd name="connsiteX13" fmla="*/ 663866 w 831255"/>
                <a:gd name="connsiteY13" fmla="*/ 1107224 h 1134400"/>
                <a:gd name="connsiteX14" fmla="*/ 766416 w 831255"/>
                <a:gd name="connsiteY14" fmla="*/ 996129 h 1134400"/>
                <a:gd name="connsiteX15" fmla="*/ 749325 w 831255"/>
                <a:gd name="connsiteY15" fmla="*/ 417152 h 1134400"/>
                <a:gd name="connsiteX16" fmla="*/ 830509 w 831255"/>
                <a:gd name="connsiteY16" fmla="*/ 113776 h 1134400"/>
                <a:gd name="connsiteX0" fmla="*/ 830509 w 831255"/>
                <a:gd name="connsiteY0" fmla="*/ 112222 h 1132846"/>
                <a:gd name="connsiteX1" fmla="*/ 693776 w 831255"/>
                <a:gd name="connsiteY1" fmla="*/ 9672 h 1132846"/>
                <a:gd name="connsiteX2" fmla="*/ 571999 w 831255"/>
                <a:gd name="connsiteY2" fmla="*/ 1126 h 1132846"/>
                <a:gd name="connsiteX3" fmla="*/ 465177 w 831255"/>
                <a:gd name="connsiteY3" fmla="*/ 9672 h 1132846"/>
                <a:gd name="connsiteX4" fmla="*/ 426721 w 831255"/>
                <a:gd name="connsiteY4" fmla="*/ 63084 h 1132846"/>
                <a:gd name="connsiteX5" fmla="*/ 351945 w 831255"/>
                <a:gd name="connsiteY5" fmla="*/ 82312 h 1132846"/>
                <a:gd name="connsiteX6" fmla="*/ 302807 w 831255"/>
                <a:gd name="connsiteY6" fmla="*/ 56674 h 1132846"/>
                <a:gd name="connsiteX7" fmla="*/ 302807 w 831255"/>
                <a:gd name="connsiteY7" fmla="*/ 9672 h 1132846"/>
                <a:gd name="connsiteX8" fmla="*/ 221621 w 831255"/>
                <a:gd name="connsiteY8" fmla="*/ 31037 h 1132846"/>
                <a:gd name="connsiteX9" fmla="*/ 101980 w 831255"/>
                <a:gd name="connsiteY9" fmla="*/ 88720 h 1132846"/>
                <a:gd name="connsiteX10" fmla="*/ 67797 w 831255"/>
                <a:gd name="connsiteY10" fmla="*/ 261773 h 1132846"/>
                <a:gd name="connsiteX11" fmla="*/ 20796 w 831255"/>
                <a:gd name="connsiteY11" fmla="*/ 802295 h 1132846"/>
                <a:gd name="connsiteX12" fmla="*/ 61388 w 831255"/>
                <a:gd name="connsiteY12" fmla="*/ 1105671 h 1132846"/>
                <a:gd name="connsiteX13" fmla="*/ 663866 w 831255"/>
                <a:gd name="connsiteY13" fmla="*/ 1105670 h 1132846"/>
                <a:gd name="connsiteX14" fmla="*/ 766416 w 831255"/>
                <a:gd name="connsiteY14" fmla="*/ 994575 h 1132846"/>
                <a:gd name="connsiteX15" fmla="*/ 749325 w 831255"/>
                <a:gd name="connsiteY15" fmla="*/ 415598 h 1132846"/>
                <a:gd name="connsiteX16" fmla="*/ 830509 w 831255"/>
                <a:gd name="connsiteY16" fmla="*/ 112222 h 1132846"/>
                <a:gd name="connsiteX0" fmla="*/ 830509 w 831153"/>
                <a:gd name="connsiteY0" fmla="*/ 111831 h 1132455"/>
                <a:gd name="connsiteX1" fmla="*/ 698049 w 831153"/>
                <a:gd name="connsiteY1" fmla="*/ 17827 h 1132455"/>
                <a:gd name="connsiteX2" fmla="*/ 571999 w 831153"/>
                <a:gd name="connsiteY2" fmla="*/ 735 h 1132455"/>
                <a:gd name="connsiteX3" fmla="*/ 465177 w 831153"/>
                <a:gd name="connsiteY3" fmla="*/ 9281 h 1132455"/>
                <a:gd name="connsiteX4" fmla="*/ 426721 w 831153"/>
                <a:gd name="connsiteY4" fmla="*/ 62693 h 1132455"/>
                <a:gd name="connsiteX5" fmla="*/ 351945 w 831153"/>
                <a:gd name="connsiteY5" fmla="*/ 81921 h 1132455"/>
                <a:gd name="connsiteX6" fmla="*/ 302807 w 831153"/>
                <a:gd name="connsiteY6" fmla="*/ 56283 h 1132455"/>
                <a:gd name="connsiteX7" fmla="*/ 302807 w 831153"/>
                <a:gd name="connsiteY7" fmla="*/ 9281 h 1132455"/>
                <a:gd name="connsiteX8" fmla="*/ 221621 w 831153"/>
                <a:gd name="connsiteY8" fmla="*/ 30646 h 1132455"/>
                <a:gd name="connsiteX9" fmla="*/ 101980 w 831153"/>
                <a:gd name="connsiteY9" fmla="*/ 88329 h 1132455"/>
                <a:gd name="connsiteX10" fmla="*/ 67797 w 831153"/>
                <a:gd name="connsiteY10" fmla="*/ 261382 h 1132455"/>
                <a:gd name="connsiteX11" fmla="*/ 20796 w 831153"/>
                <a:gd name="connsiteY11" fmla="*/ 801904 h 1132455"/>
                <a:gd name="connsiteX12" fmla="*/ 61388 w 831153"/>
                <a:gd name="connsiteY12" fmla="*/ 1105280 h 1132455"/>
                <a:gd name="connsiteX13" fmla="*/ 663866 w 831153"/>
                <a:gd name="connsiteY13" fmla="*/ 1105279 h 1132455"/>
                <a:gd name="connsiteX14" fmla="*/ 766416 w 831153"/>
                <a:gd name="connsiteY14" fmla="*/ 994184 h 1132455"/>
                <a:gd name="connsiteX15" fmla="*/ 749325 w 831153"/>
                <a:gd name="connsiteY15" fmla="*/ 415207 h 1132455"/>
                <a:gd name="connsiteX16" fmla="*/ 830509 w 831153"/>
                <a:gd name="connsiteY16" fmla="*/ 111831 h 1132455"/>
                <a:gd name="connsiteX0" fmla="*/ 830509 w 831153"/>
                <a:gd name="connsiteY0" fmla="*/ 111831 h 1132455"/>
                <a:gd name="connsiteX1" fmla="*/ 698049 w 831153"/>
                <a:gd name="connsiteY1" fmla="*/ 17827 h 1132455"/>
                <a:gd name="connsiteX2" fmla="*/ 571999 w 831153"/>
                <a:gd name="connsiteY2" fmla="*/ 735 h 1132455"/>
                <a:gd name="connsiteX3" fmla="*/ 465177 w 831153"/>
                <a:gd name="connsiteY3" fmla="*/ 9281 h 1132455"/>
                <a:gd name="connsiteX4" fmla="*/ 426721 w 831153"/>
                <a:gd name="connsiteY4" fmla="*/ 62693 h 1132455"/>
                <a:gd name="connsiteX5" fmla="*/ 351945 w 831153"/>
                <a:gd name="connsiteY5" fmla="*/ 81921 h 1132455"/>
                <a:gd name="connsiteX6" fmla="*/ 302807 w 831153"/>
                <a:gd name="connsiteY6" fmla="*/ 56283 h 1132455"/>
                <a:gd name="connsiteX7" fmla="*/ 302807 w 831153"/>
                <a:gd name="connsiteY7" fmla="*/ 9281 h 1132455"/>
                <a:gd name="connsiteX8" fmla="*/ 213075 w 831153"/>
                <a:gd name="connsiteY8" fmla="*/ 24237 h 1132455"/>
                <a:gd name="connsiteX9" fmla="*/ 101980 w 831153"/>
                <a:gd name="connsiteY9" fmla="*/ 88329 h 1132455"/>
                <a:gd name="connsiteX10" fmla="*/ 67797 w 831153"/>
                <a:gd name="connsiteY10" fmla="*/ 261382 h 1132455"/>
                <a:gd name="connsiteX11" fmla="*/ 20796 w 831153"/>
                <a:gd name="connsiteY11" fmla="*/ 801904 h 1132455"/>
                <a:gd name="connsiteX12" fmla="*/ 61388 w 831153"/>
                <a:gd name="connsiteY12" fmla="*/ 1105280 h 1132455"/>
                <a:gd name="connsiteX13" fmla="*/ 663866 w 831153"/>
                <a:gd name="connsiteY13" fmla="*/ 1105279 h 1132455"/>
                <a:gd name="connsiteX14" fmla="*/ 766416 w 831153"/>
                <a:gd name="connsiteY14" fmla="*/ 994184 h 1132455"/>
                <a:gd name="connsiteX15" fmla="*/ 749325 w 831153"/>
                <a:gd name="connsiteY15" fmla="*/ 415207 h 1132455"/>
                <a:gd name="connsiteX16" fmla="*/ 830509 w 831153"/>
                <a:gd name="connsiteY16" fmla="*/ 111831 h 1132455"/>
                <a:gd name="connsiteX0" fmla="*/ 830627 w 831271"/>
                <a:gd name="connsiteY0" fmla="*/ 111831 h 1132455"/>
                <a:gd name="connsiteX1" fmla="*/ 698167 w 831271"/>
                <a:gd name="connsiteY1" fmla="*/ 17827 h 1132455"/>
                <a:gd name="connsiteX2" fmla="*/ 572117 w 831271"/>
                <a:gd name="connsiteY2" fmla="*/ 735 h 1132455"/>
                <a:gd name="connsiteX3" fmla="*/ 465295 w 831271"/>
                <a:gd name="connsiteY3" fmla="*/ 9281 h 1132455"/>
                <a:gd name="connsiteX4" fmla="*/ 426839 w 831271"/>
                <a:gd name="connsiteY4" fmla="*/ 62693 h 1132455"/>
                <a:gd name="connsiteX5" fmla="*/ 352063 w 831271"/>
                <a:gd name="connsiteY5" fmla="*/ 81921 h 1132455"/>
                <a:gd name="connsiteX6" fmla="*/ 302925 w 831271"/>
                <a:gd name="connsiteY6" fmla="*/ 56283 h 1132455"/>
                <a:gd name="connsiteX7" fmla="*/ 302925 w 831271"/>
                <a:gd name="connsiteY7" fmla="*/ 9281 h 1132455"/>
                <a:gd name="connsiteX8" fmla="*/ 213193 w 831271"/>
                <a:gd name="connsiteY8" fmla="*/ 24237 h 1132455"/>
                <a:gd name="connsiteX9" fmla="*/ 102098 w 831271"/>
                <a:gd name="connsiteY9" fmla="*/ 88329 h 1132455"/>
                <a:gd name="connsiteX10" fmla="*/ 70051 w 831271"/>
                <a:gd name="connsiteY10" fmla="*/ 348976 h 1132455"/>
                <a:gd name="connsiteX11" fmla="*/ 20914 w 831271"/>
                <a:gd name="connsiteY11" fmla="*/ 801904 h 1132455"/>
                <a:gd name="connsiteX12" fmla="*/ 61506 w 831271"/>
                <a:gd name="connsiteY12" fmla="*/ 1105280 h 1132455"/>
                <a:gd name="connsiteX13" fmla="*/ 663984 w 831271"/>
                <a:gd name="connsiteY13" fmla="*/ 1105279 h 1132455"/>
                <a:gd name="connsiteX14" fmla="*/ 766534 w 831271"/>
                <a:gd name="connsiteY14" fmla="*/ 994184 h 1132455"/>
                <a:gd name="connsiteX15" fmla="*/ 749443 w 831271"/>
                <a:gd name="connsiteY15" fmla="*/ 415207 h 1132455"/>
                <a:gd name="connsiteX16" fmla="*/ 830627 w 831271"/>
                <a:gd name="connsiteY16" fmla="*/ 111831 h 1132455"/>
                <a:gd name="connsiteX0" fmla="*/ 829803 w 830447"/>
                <a:gd name="connsiteY0" fmla="*/ 111831 h 1132455"/>
                <a:gd name="connsiteX1" fmla="*/ 697343 w 830447"/>
                <a:gd name="connsiteY1" fmla="*/ 17827 h 1132455"/>
                <a:gd name="connsiteX2" fmla="*/ 571293 w 830447"/>
                <a:gd name="connsiteY2" fmla="*/ 735 h 1132455"/>
                <a:gd name="connsiteX3" fmla="*/ 464471 w 830447"/>
                <a:gd name="connsiteY3" fmla="*/ 9281 h 1132455"/>
                <a:gd name="connsiteX4" fmla="*/ 426015 w 830447"/>
                <a:gd name="connsiteY4" fmla="*/ 62693 h 1132455"/>
                <a:gd name="connsiteX5" fmla="*/ 351239 w 830447"/>
                <a:gd name="connsiteY5" fmla="*/ 81921 h 1132455"/>
                <a:gd name="connsiteX6" fmla="*/ 302101 w 830447"/>
                <a:gd name="connsiteY6" fmla="*/ 56283 h 1132455"/>
                <a:gd name="connsiteX7" fmla="*/ 302101 w 830447"/>
                <a:gd name="connsiteY7" fmla="*/ 9281 h 1132455"/>
                <a:gd name="connsiteX8" fmla="*/ 212369 w 830447"/>
                <a:gd name="connsiteY8" fmla="*/ 24237 h 1132455"/>
                <a:gd name="connsiteX9" fmla="*/ 101274 w 830447"/>
                <a:gd name="connsiteY9" fmla="*/ 88329 h 1132455"/>
                <a:gd name="connsiteX10" fmla="*/ 54272 w 830447"/>
                <a:gd name="connsiteY10" fmla="*/ 344703 h 1132455"/>
                <a:gd name="connsiteX11" fmla="*/ 20090 w 830447"/>
                <a:gd name="connsiteY11" fmla="*/ 801904 h 1132455"/>
                <a:gd name="connsiteX12" fmla="*/ 60682 w 830447"/>
                <a:gd name="connsiteY12" fmla="*/ 1105280 h 1132455"/>
                <a:gd name="connsiteX13" fmla="*/ 663160 w 830447"/>
                <a:gd name="connsiteY13" fmla="*/ 1105279 h 1132455"/>
                <a:gd name="connsiteX14" fmla="*/ 765710 w 830447"/>
                <a:gd name="connsiteY14" fmla="*/ 994184 h 1132455"/>
                <a:gd name="connsiteX15" fmla="*/ 748619 w 830447"/>
                <a:gd name="connsiteY15" fmla="*/ 415207 h 1132455"/>
                <a:gd name="connsiteX16" fmla="*/ 829803 w 830447"/>
                <a:gd name="connsiteY16" fmla="*/ 111831 h 1132455"/>
                <a:gd name="connsiteX0" fmla="*/ 829949 w 830593"/>
                <a:gd name="connsiteY0" fmla="*/ 111831 h 1130717"/>
                <a:gd name="connsiteX1" fmla="*/ 697489 w 830593"/>
                <a:gd name="connsiteY1" fmla="*/ 17827 h 1130717"/>
                <a:gd name="connsiteX2" fmla="*/ 571439 w 830593"/>
                <a:gd name="connsiteY2" fmla="*/ 735 h 1130717"/>
                <a:gd name="connsiteX3" fmla="*/ 464617 w 830593"/>
                <a:gd name="connsiteY3" fmla="*/ 9281 h 1130717"/>
                <a:gd name="connsiteX4" fmla="*/ 426161 w 830593"/>
                <a:gd name="connsiteY4" fmla="*/ 62693 h 1130717"/>
                <a:gd name="connsiteX5" fmla="*/ 351385 w 830593"/>
                <a:gd name="connsiteY5" fmla="*/ 81921 h 1130717"/>
                <a:gd name="connsiteX6" fmla="*/ 302247 w 830593"/>
                <a:gd name="connsiteY6" fmla="*/ 56283 h 1130717"/>
                <a:gd name="connsiteX7" fmla="*/ 302247 w 830593"/>
                <a:gd name="connsiteY7" fmla="*/ 9281 h 1130717"/>
                <a:gd name="connsiteX8" fmla="*/ 212515 w 830593"/>
                <a:gd name="connsiteY8" fmla="*/ 24237 h 1130717"/>
                <a:gd name="connsiteX9" fmla="*/ 101420 w 830593"/>
                <a:gd name="connsiteY9" fmla="*/ 88329 h 1130717"/>
                <a:gd name="connsiteX10" fmla="*/ 54418 w 830593"/>
                <a:gd name="connsiteY10" fmla="*/ 344703 h 1130717"/>
                <a:gd name="connsiteX11" fmla="*/ 20236 w 830593"/>
                <a:gd name="connsiteY11" fmla="*/ 801904 h 1130717"/>
                <a:gd name="connsiteX12" fmla="*/ 60828 w 830593"/>
                <a:gd name="connsiteY12" fmla="*/ 1105280 h 1130717"/>
                <a:gd name="connsiteX13" fmla="*/ 665442 w 830593"/>
                <a:gd name="connsiteY13" fmla="*/ 1101007 h 1130717"/>
                <a:gd name="connsiteX14" fmla="*/ 765856 w 830593"/>
                <a:gd name="connsiteY14" fmla="*/ 994184 h 1130717"/>
                <a:gd name="connsiteX15" fmla="*/ 748765 w 830593"/>
                <a:gd name="connsiteY15" fmla="*/ 415207 h 1130717"/>
                <a:gd name="connsiteX16" fmla="*/ 829949 w 830593"/>
                <a:gd name="connsiteY16" fmla="*/ 111831 h 1130717"/>
                <a:gd name="connsiteX0" fmla="*/ 822145 w 822789"/>
                <a:gd name="connsiteY0" fmla="*/ 111831 h 1130717"/>
                <a:gd name="connsiteX1" fmla="*/ 689685 w 822789"/>
                <a:gd name="connsiteY1" fmla="*/ 17827 h 1130717"/>
                <a:gd name="connsiteX2" fmla="*/ 563635 w 822789"/>
                <a:gd name="connsiteY2" fmla="*/ 735 h 1130717"/>
                <a:gd name="connsiteX3" fmla="*/ 456813 w 822789"/>
                <a:gd name="connsiteY3" fmla="*/ 9281 h 1130717"/>
                <a:gd name="connsiteX4" fmla="*/ 418357 w 822789"/>
                <a:gd name="connsiteY4" fmla="*/ 62693 h 1130717"/>
                <a:gd name="connsiteX5" fmla="*/ 343581 w 822789"/>
                <a:gd name="connsiteY5" fmla="*/ 81921 h 1130717"/>
                <a:gd name="connsiteX6" fmla="*/ 294443 w 822789"/>
                <a:gd name="connsiteY6" fmla="*/ 56283 h 1130717"/>
                <a:gd name="connsiteX7" fmla="*/ 294443 w 822789"/>
                <a:gd name="connsiteY7" fmla="*/ 9281 h 1130717"/>
                <a:gd name="connsiteX8" fmla="*/ 204711 w 822789"/>
                <a:gd name="connsiteY8" fmla="*/ 24237 h 1130717"/>
                <a:gd name="connsiteX9" fmla="*/ 93616 w 822789"/>
                <a:gd name="connsiteY9" fmla="*/ 88329 h 1130717"/>
                <a:gd name="connsiteX10" fmla="*/ 46614 w 822789"/>
                <a:gd name="connsiteY10" fmla="*/ 344703 h 1130717"/>
                <a:gd name="connsiteX11" fmla="*/ 12432 w 822789"/>
                <a:gd name="connsiteY11" fmla="*/ 801904 h 1130717"/>
                <a:gd name="connsiteX12" fmla="*/ 65843 w 822789"/>
                <a:gd name="connsiteY12" fmla="*/ 1105280 h 1130717"/>
                <a:gd name="connsiteX13" fmla="*/ 657638 w 822789"/>
                <a:gd name="connsiteY13" fmla="*/ 1101007 h 1130717"/>
                <a:gd name="connsiteX14" fmla="*/ 758052 w 822789"/>
                <a:gd name="connsiteY14" fmla="*/ 994184 h 1130717"/>
                <a:gd name="connsiteX15" fmla="*/ 740961 w 822789"/>
                <a:gd name="connsiteY15" fmla="*/ 415207 h 1130717"/>
                <a:gd name="connsiteX16" fmla="*/ 822145 w 822789"/>
                <a:gd name="connsiteY16" fmla="*/ 111831 h 1130717"/>
                <a:gd name="connsiteX0" fmla="*/ 817456 w 818100"/>
                <a:gd name="connsiteY0" fmla="*/ 111831 h 1124738"/>
                <a:gd name="connsiteX1" fmla="*/ 684996 w 818100"/>
                <a:gd name="connsiteY1" fmla="*/ 17827 h 1124738"/>
                <a:gd name="connsiteX2" fmla="*/ 558946 w 818100"/>
                <a:gd name="connsiteY2" fmla="*/ 735 h 1124738"/>
                <a:gd name="connsiteX3" fmla="*/ 452124 w 818100"/>
                <a:gd name="connsiteY3" fmla="*/ 9281 h 1124738"/>
                <a:gd name="connsiteX4" fmla="*/ 413668 w 818100"/>
                <a:gd name="connsiteY4" fmla="*/ 62693 h 1124738"/>
                <a:gd name="connsiteX5" fmla="*/ 338892 w 818100"/>
                <a:gd name="connsiteY5" fmla="*/ 81921 h 1124738"/>
                <a:gd name="connsiteX6" fmla="*/ 289754 w 818100"/>
                <a:gd name="connsiteY6" fmla="*/ 56283 h 1124738"/>
                <a:gd name="connsiteX7" fmla="*/ 289754 w 818100"/>
                <a:gd name="connsiteY7" fmla="*/ 9281 h 1124738"/>
                <a:gd name="connsiteX8" fmla="*/ 200022 w 818100"/>
                <a:gd name="connsiteY8" fmla="*/ 24237 h 1124738"/>
                <a:gd name="connsiteX9" fmla="*/ 88927 w 818100"/>
                <a:gd name="connsiteY9" fmla="*/ 88329 h 1124738"/>
                <a:gd name="connsiteX10" fmla="*/ 41925 w 818100"/>
                <a:gd name="connsiteY10" fmla="*/ 344703 h 1124738"/>
                <a:gd name="connsiteX11" fmla="*/ 7743 w 818100"/>
                <a:gd name="connsiteY11" fmla="*/ 801904 h 1124738"/>
                <a:gd name="connsiteX12" fmla="*/ 69700 w 818100"/>
                <a:gd name="connsiteY12" fmla="*/ 1096734 h 1124738"/>
                <a:gd name="connsiteX13" fmla="*/ 652949 w 818100"/>
                <a:gd name="connsiteY13" fmla="*/ 1101007 h 1124738"/>
                <a:gd name="connsiteX14" fmla="*/ 753363 w 818100"/>
                <a:gd name="connsiteY14" fmla="*/ 994184 h 1124738"/>
                <a:gd name="connsiteX15" fmla="*/ 736272 w 818100"/>
                <a:gd name="connsiteY15" fmla="*/ 415207 h 1124738"/>
                <a:gd name="connsiteX16" fmla="*/ 817456 w 818100"/>
                <a:gd name="connsiteY16" fmla="*/ 111831 h 1124738"/>
                <a:gd name="connsiteX0" fmla="*/ 816712 w 817356"/>
                <a:gd name="connsiteY0" fmla="*/ 111831 h 1112840"/>
                <a:gd name="connsiteX1" fmla="*/ 684252 w 817356"/>
                <a:gd name="connsiteY1" fmla="*/ 17827 h 1112840"/>
                <a:gd name="connsiteX2" fmla="*/ 558202 w 817356"/>
                <a:gd name="connsiteY2" fmla="*/ 735 h 1112840"/>
                <a:gd name="connsiteX3" fmla="*/ 451380 w 817356"/>
                <a:gd name="connsiteY3" fmla="*/ 9281 h 1112840"/>
                <a:gd name="connsiteX4" fmla="*/ 412924 w 817356"/>
                <a:gd name="connsiteY4" fmla="*/ 62693 h 1112840"/>
                <a:gd name="connsiteX5" fmla="*/ 338148 w 817356"/>
                <a:gd name="connsiteY5" fmla="*/ 81921 h 1112840"/>
                <a:gd name="connsiteX6" fmla="*/ 289010 w 817356"/>
                <a:gd name="connsiteY6" fmla="*/ 56283 h 1112840"/>
                <a:gd name="connsiteX7" fmla="*/ 289010 w 817356"/>
                <a:gd name="connsiteY7" fmla="*/ 9281 h 1112840"/>
                <a:gd name="connsiteX8" fmla="*/ 199278 w 817356"/>
                <a:gd name="connsiteY8" fmla="*/ 24237 h 1112840"/>
                <a:gd name="connsiteX9" fmla="*/ 88183 w 817356"/>
                <a:gd name="connsiteY9" fmla="*/ 88329 h 1112840"/>
                <a:gd name="connsiteX10" fmla="*/ 41181 w 817356"/>
                <a:gd name="connsiteY10" fmla="*/ 344703 h 1112840"/>
                <a:gd name="connsiteX11" fmla="*/ 6999 w 817356"/>
                <a:gd name="connsiteY11" fmla="*/ 801904 h 1112840"/>
                <a:gd name="connsiteX12" fmla="*/ 68956 w 817356"/>
                <a:gd name="connsiteY12" fmla="*/ 1096734 h 1112840"/>
                <a:gd name="connsiteX13" fmla="*/ 652205 w 817356"/>
                <a:gd name="connsiteY13" fmla="*/ 1101007 h 1112840"/>
                <a:gd name="connsiteX14" fmla="*/ 752619 w 817356"/>
                <a:gd name="connsiteY14" fmla="*/ 994184 h 1112840"/>
                <a:gd name="connsiteX15" fmla="*/ 735528 w 817356"/>
                <a:gd name="connsiteY15" fmla="*/ 415207 h 1112840"/>
                <a:gd name="connsiteX16" fmla="*/ 816712 w 817356"/>
                <a:gd name="connsiteY16" fmla="*/ 111831 h 1112840"/>
                <a:gd name="connsiteX0" fmla="*/ 816712 w 818869"/>
                <a:gd name="connsiteY0" fmla="*/ 111831 h 1112840"/>
                <a:gd name="connsiteX1" fmla="*/ 684252 w 818869"/>
                <a:gd name="connsiteY1" fmla="*/ 17827 h 1112840"/>
                <a:gd name="connsiteX2" fmla="*/ 558202 w 818869"/>
                <a:gd name="connsiteY2" fmla="*/ 735 h 1112840"/>
                <a:gd name="connsiteX3" fmla="*/ 451380 w 818869"/>
                <a:gd name="connsiteY3" fmla="*/ 9281 h 1112840"/>
                <a:gd name="connsiteX4" fmla="*/ 412924 w 818869"/>
                <a:gd name="connsiteY4" fmla="*/ 62693 h 1112840"/>
                <a:gd name="connsiteX5" fmla="*/ 338148 w 818869"/>
                <a:gd name="connsiteY5" fmla="*/ 81921 h 1112840"/>
                <a:gd name="connsiteX6" fmla="*/ 289010 w 818869"/>
                <a:gd name="connsiteY6" fmla="*/ 56283 h 1112840"/>
                <a:gd name="connsiteX7" fmla="*/ 289010 w 818869"/>
                <a:gd name="connsiteY7" fmla="*/ 9281 h 1112840"/>
                <a:gd name="connsiteX8" fmla="*/ 199278 w 818869"/>
                <a:gd name="connsiteY8" fmla="*/ 24237 h 1112840"/>
                <a:gd name="connsiteX9" fmla="*/ 88183 w 818869"/>
                <a:gd name="connsiteY9" fmla="*/ 88329 h 1112840"/>
                <a:gd name="connsiteX10" fmla="*/ 41181 w 818869"/>
                <a:gd name="connsiteY10" fmla="*/ 344703 h 1112840"/>
                <a:gd name="connsiteX11" fmla="*/ 6999 w 818869"/>
                <a:gd name="connsiteY11" fmla="*/ 801904 h 1112840"/>
                <a:gd name="connsiteX12" fmla="*/ 68956 w 818869"/>
                <a:gd name="connsiteY12" fmla="*/ 1096734 h 1112840"/>
                <a:gd name="connsiteX13" fmla="*/ 652205 w 818869"/>
                <a:gd name="connsiteY13" fmla="*/ 1101007 h 1112840"/>
                <a:gd name="connsiteX14" fmla="*/ 752619 w 818869"/>
                <a:gd name="connsiteY14" fmla="*/ 994184 h 1112840"/>
                <a:gd name="connsiteX15" fmla="*/ 765438 w 818869"/>
                <a:gd name="connsiteY15" fmla="*/ 421617 h 1112840"/>
                <a:gd name="connsiteX16" fmla="*/ 816712 w 818869"/>
                <a:gd name="connsiteY16" fmla="*/ 111831 h 1112840"/>
                <a:gd name="connsiteX0" fmla="*/ 816712 w 818869"/>
                <a:gd name="connsiteY0" fmla="*/ 111831 h 1112412"/>
                <a:gd name="connsiteX1" fmla="*/ 684252 w 818869"/>
                <a:gd name="connsiteY1" fmla="*/ 17827 h 1112412"/>
                <a:gd name="connsiteX2" fmla="*/ 558202 w 818869"/>
                <a:gd name="connsiteY2" fmla="*/ 735 h 1112412"/>
                <a:gd name="connsiteX3" fmla="*/ 451380 w 818869"/>
                <a:gd name="connsiteY3" fmla="*/ 9281 h 1112412"/>
                <a:gd name="connsiteX4" fmla="*/ 412924 w 818869"/>
                <a:gd name="connsiteY4" fmla="*/ 62693 h 1112412"/>
                <a:gd name="connsiteX5" fmla="*/ 338148 w 818869"/>
                <a:gd name="connsiteY5" fmla="*/ 81921 h 1112412"/>
                <a:gd name="connsiteX6" fmla="*/ 289010 w 818869"/>
                <a:gd name="connsiteY6" fmla="*/ 56283 h 1112412"/>
                <a:gd name="connsiteX7" fmla="*/ 289010 w 818869"/>
                <a:gd name="connsiteY7" fmla="*/ 9281 h 1112412"/>
                <a:gd name="connsiteX8" fmla="*/ 199278 w 818869"/>
                <a:gd name="connsiteY8" fmla="*/ 24237 h 1112412"/>
                <a:gd name="connsiteX9" fmla="*/ 88183 w 818869"/>
                <a:gd name="connsiteY9" fmla="*/ 88329 h 1112412"/>
                <a:gd name="connsiteX10" fmla="*/ 41181 w 818869"/>
                <a:gd name="connsiteY10" fmla="*/ 344703 h 1112412"/>
                <a:gd name="connsiteX11" fmla="*/ 6999 w 818869"/>
                <a:gd name="connsiteY11" fmla="*/ 801904 h 1112412"/>
                <a:gd name="connsiteX12" fmla="*/ 68956 w 818869"/>
                <a:gd name="connsiteY12" fmla="*/ 1096734 h 1112412"/>
                <a:gd name="connsiteX13" fmla="*/ 652205 w 818869"/>
                <a:gd name="connsiteY13" fmla="*/ 1101007 h 1112412"/>
                <a:gd name="connsiteX14" fmla="*/ 752619 w 818869"/>
                <a:gd name="connsiteY14" fmla="*/ 1000594 h 1112412"/>
                <a:gd name="connsiteX15" fmla="*/ 765438 w 818869"/>
                <a:gd name="connsiteY15" fmla="*/ 421617 h 1112412"/>
                <a:gd name="connsiteX16" fmla="*/ 816712 w 818869"/>
                <a:gd name="connsiteY16" fmla="*/ 111831 h 1112412"/>
                <a:gd name="connsiteX0" fmla="*/ 816712 w 818288"/>
                <a:gd name="connsiteY0" fmla="*/ 111831 h 1112412"/>
                <a:gd name="connsiteX1" fmla="*/ 684252 w 818288"/>
                <a:gd name="connsiteY1" fmla="*/ 17827 h 1112412"/>
                <a:gd name="connsiteX2" fmla="*/ 558202 w 818288"/>
                <a:gd name="connsiteY2" fmla="*/ 735 h 1112412"/>
                <a:gd name="connsiteX3" fmla="*/ 451380 w 818288"/>
                <a:gd name="connsiteY3" fmla="*/ 9281 h 1112412"/>
                <a:gd name="connsiteX4" fmla="*/ 412924 w 818288"/>
                <a:gd name="connsiteY4" fmla="*/ 62693 h 1112412"/>
                <a:gd name="connsiteX5" fmla="*/ 338148 w 818288"/>
                <a:gd name="connsiteY5" fmla="*/ 81921 h 1112412"/>
                <a:gd name="connsiteX6" fmla="*/ 289010 w 818288"/>
                <a:gd name="connsiteY6" fmla="*/ 56283 h 1112412"/>
                <a:gd name="connsiteX7" fmla="*/ 289010 w 818288"/>
                <a:gd name="connsiteY7" fmla="*/ 9281 h 1112412"/>
                <a:gd name="connsiteX8" fmla="*/ 199278 w 818288"/>
                <a:gd name="connsiteY8" fmla="*/ 24237 h 1112412"/>
                <a:gd name="connsiteX9" fmla="*/ 88183 w 818288"/>
                <a:gd name="connsiteY9" fmla="*/ 88329 h 1112412"/>
                <a:gd name="connsiteX10" fmla="*/ 41181 w 818288"/>
                <a:gd name="connsiteY10" fmla="*/ 344703 h 1112412"/>
                <a:gd name="connsiteX11" fmla="*/ 6999 w 818288"/>
                <a:gd name="connsiteY11" fmla="*/ 801904 h 1112412"/>
                <a:gd name="connsiteX12" fmla="*/ 68956 w 818288"/>
                <a:gd name="connsiteY12" fmla="*/ 1096734 h 1112412"/>
                <a:gd name="connsiteX13" fmla="*/ 652205 w 818288"/>
                <a:gd name="connsiteY13" fmla="*/ 1101007 h 1112412"/>
                <a:gd name="connsiteX14" fmla="*/ 752619 w 818288"/>
                <a:gd name="connsiteY14" fmla="*/ 1000594 h 1112412"/>
                <a:gd name="connsiteX15" fmla="*/ 756892 w 818288"/>
                <a:gd name="connsiteY15" fmla="*/ 472892 h 1112412"/>
                <a:gd name="connsiteX16" fmla="*/ 816712 w 818288"/>
                <a:gd name="connsiteY16" fmla="*/ 111831 h 1112412"/>
                <a:gd name="connsiteX0" fmla="*/ 816712 w 818288"/>
                <a:gd name="connsiteY0" fmla="*/ 111831 h 1112412"/>
                <a:gd name="connsiteX1" fmla="*/ 684252 w 818288"/>
                <a:gd name="connsiteY1" fmla="*/ 17827 h 1112412"/>
                <a:gd name="connsiteX2" fmla="*/ 558202 w 818288"/>
                <a:gd name="connsiteY2" fmla="*/ 735 h 1112412"/>
                <a:gd name="connsiteX3" fmla="*/ 451380 w 818288"/>
                <a:gd name="connsiteY3" fmla="*/ 9281 h 1112412"/>
                <a:gd name="connsiteX4" fmla="*/ 412924 w 818288"/>
                <a:gd name="connsiteY4" fmla="*/ 62693 h 1112412"/>
                <a:gd name="connsiteX5" fmla="*/ 338148 w 818288"/>
                <a:gd name="connsiteY5" fmla="*/ 81921 h 1112412"/>
                <a:gd name="connsiteX6" fmla="*/ 289010 w 818288"/>
                <a:gd name="connsiteY6" fmla="*/ 56283 h 1112412"/>
                <a:gd name="connsiteX7" fmla="*/ 282601 w 818288"/>
                <a:gd name="connsiteY7" fmla="*/ 5008 h 1112412"/>
                <a:gd name="connsiteX8" fmla="*/ 199278 w 818288"/>
                <a:gd name="connsiteY8" fmla="*/ 24237 h 1112412"/>
                <a:gd name="connsiteX9" fmla="*/ 88183 w 818288"/>
                <a:gd name="connsiteY9" fmla="*/ 88329 h 1112412"/>
                <a:gd name="connsiteX10" fmla="*/ 41181 w 818288"/>
                <a:gd name="connsiteY10" fmla="*/ 344703 h 1112412"/>
                <a:gd name="connsiteX11" fmla="*/ 6999 w 818288"/>
                <a:gd name="connsiteY11" fmla="*/ 801904 h 1112412"/>
                <a:gd name="connsiteX12" fmla="*/ 68956 w 818288"/>
                <a:gd name="connsiteY12" fmla="*/ 1096734 h 1112412"/>
                <a:gd name="connsiteX13" fmla="*/ 652205 w 818288"/>
                <a:gd name="connsiteY13" fmla="*/ 1101007 h 1112412"/>
                <a:gd name="connsiteX14" fmla="*/ 752619 w 818288"/>
                <a:gd name="connsiteY14" fmla="*/ 1000594 h 1112412"/>
                <a:gd name="connsiteX15" fmla="*/ 756892 w 818288"/>
                <a:gd name="connsiteY15" fmla="*/ 472892 h 1112412"/>
                <a:gd name="connsiteX16" fmla="*/ 816712 w 818288"/>
                <a:gd name="connsiteY16" fmla="*/ 111831 h 1112412"/>
                <a:gd name="connsiteX0" fmla="*/ 816712 w 818288"/>
                <a:gd name="connsiteY0" fmla="*/ 111831 h 1112412"/>
                <a:gd name="connsiteX1" fmla="*/ 684252 w 818288"/>
                <a:gd name="connsiteY1" fmla="*/ 17827 h 1112412"/>
                <a:gd name="connsiteX2" fmla="*/ 558202 w 818288"/>
                <a:gd name="connsiteY2" fmla="*/ 735 h 1112412"/>
                <a:gd name="connsiteX3" fmla="*/ 451380 w 818288"/>
                <a:gd name="connsiteY3" fmla="*/ 9281 h 1112412"/>
                <a:gd name="connsiteX4" fmla="*/ 412924 w 818288"/>
                <a:gd name="connsiteY4" fmla="*/ 62693 h 1112412"/>
                <a:gd name="connsiteX5" fmla="*/ 338148 w 818288"/>
                <a:gd name="connsiteY5" fmla="*/ 81921 h 1112412"/>
                <a:gd name="connsiteX6" fmla="*/ 289010 w 818288"/>
                <a:gd name="connsiteY6" fmla="*/ 56283 h 1112412"/>
                <a:gd name="connsiteX7" fmla="*/ 282601 w 818288"/>
                <a:gd name="connsiteY7" fmla="*/ 5008 h 1112412"/>
                <a:gd name="connsiteX8" fmla="*/ 199278 w 818288"/>
                <a:gd name="connsiteY8" fmla="*/ 24237 h 1112412"/>
                <a:gd name="connsiteX9" fmla="*/ 88183 w 818288"/>
                <a:gd name="connsiteY9" fmla="*/ 88329 h 1112412"/>
                <a:gd name="connsiteX10" fmla="*/ 41181 w 818288"/>
                <a:gd name="connsiteY10" fmla="*/ 344703 h 1112412"/>
                <a:gd name="connsiteX11" fmla="*/ 6999 w 818288"/>
                <a:gd name="connsiteY11" fmla="*/ 801904 h 1112412"/>
                <a:gd name="connsiteX12" fmla="*/ 68956 w 818288"/>
                <a:gd name="connsiteY12" fmla="*/ 1096734 h 1112412"/>
                <a:gd name="connsiteX13" fmla="*/ 652205 w 818288"/>
                <a:gd name="connsiteY13" fmla="*/ 1101007 h 1112412"/>
                <a:gd name="connsiteX14" fmla="*/ 752619 w 818288"/>
                <a:gd name="connsiteY14" fmla="*/ 1000594 h 1112412"/>
                <a:gd name="connsiteX15" fmla="*/ 756892 w 818288"/>
                <a:gd name="connsiteY15" fmla="*/ 472892 h 1112412"/>
                <a:gd name="connsiteX16" fmla="*/ 816712 w 818288"/>
                <a:gd name="connsiteY16" fmla="*/ 111831 h 111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18288" h="1112412">
                  <a:moveTo>
                    <a:pt x="816712" y="111831"/>
                  </a:moveTo>
                  <a:cubicBezTo>
                    <a:pt x="804605" y="35987"/>
                    <a:pt x="735882" y="32070"/>
                    <a:pt x="684252" y="17827"/>
                  </a:cubicBezTo>
                  <a:cubicBezTo>
                    <a:pt x="632622" y="3584"/>
                    <a:pt x="597014" y="2159"/>
                    <a:pt x="558202" y="735"/>
                  </a:cubicBezTo>
                  <a:cubicBezTo>
                    <a:pt x="519390" y="-689"/>
                    <a:pt x="475593" y="-1045"/>
                    <a:pt x="451380" y="9281"/>
                  </a:cubicBezTo>
                  <a:cubicBezTo>
                    <a:pt x="427167" y="19607"/>
                    <a:pt x="431796" y="50586"/>
                    <a:pt x="412924" y="62693"/>
                  </a:cubicBezTo>
                  <a:cubicBezTo>
                    <a:pt x="394052" y="74800"/>
                    <a:pt x="358800" y="82989"/>
                    <a:pt x="338148" y="81921"/>
                  </a:cubicBezTo>
                  <a:cubicBezTo>
                    <a:pt x="317496" y="80853"/>
                    <a:pt x="298268" y="69102"/>
                    <a:pt x="289010" y="56283"/>
                  </a:cubicBezTo>
                  <a:cubicBezTo>
                    <a:pt x="279752" y="43464"/>
                    <a:pt x="297556" y="8213"/>
                    <a:pt x="282601" y="5008"/>
                  </a:cubicBezTo>
                  <a:cubicBezTo>
                    <a:pt x="267646" y="1803"/>
                    <a:pt x="231681" y="10350"/>
                    <a:pt x="199278" y="24237"/>
                  </a:cubicBezTo>
                  <a:cubicBezTo>
                    <a:pt x="166875" y="38124"/>
                    <a:pt x="114532" y="34918"/>
                    <a:pt x="88183" y="88329"/>
                  </a:cubicBezTo>
                  <a:cubicBezTo>
                    <a:pt x="61834" y="141740"/>
                    <a:pt x="54712" y="225774"/>
                    <a:pt x="41181" y="344703"/>
                  </a:cubicBezTo>
                  <a:cubicBezTo>
                    <a:pt x="27650" y="463632"/>
                    <a:pt x="2370" y="676566"/>
                    <a:pt x="6999" y="801904"/>
                  </a:cubicBezTo>
                  <a:cubicBezTo>
                    <a:pt x="11628" y="927242"/>
                    <a:pt x="-36441" y="1076793"/>
                    <a:pt x="68956" y="1096734"/>
                  </a:cubicBezTo>
                  <a:cubicBezTo>
                    <a:pt x="174353" y="1116675"/>
                    <a:pt x="538261" y="1117030"/>
                    <a:pt x="652205" y="1101007"/>
                  </a:cubicBezTo>
                  <a:cubicBezTo>
                    <a:pt x="766149" y="1084984"/>
                    <a:pt x="745854" y="1116674"/>
                    <a:pt x="752619" y="1000594"/>
                  </a:cubicBezTo>
                  <a:cubicBezTo>
                    <a:pt x="759384" y="884514"/>
                    <a:pt x="746210" y="621019"/>
                    <a:pt x="756892" y="472892"/>
                  </a:cubicBezTo>
                  <a:cubicBezTo>
                    <a:pt x="767574" y="324765"/>
                    <a:pt x="828819" y="187675"/>
                    <a:pt x="816712" y="111831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71FDF05B-0F3D-4818-B306-677EC30D13DD}"/>
                </a:ext>
              </a:extLst>
            </p:cNvPr>
            <p:cNvSpPr/>
            <p:nvPr/>
          </p:nvSpPr>
          <p:spPr>
            <a:xfrm rot="20402773">
              <a:off x="6397019" y="3379391"/>
              <a:ext cx="143560" cy="356577"/>
            </a:xfrm>
            <a:custGeom>
              <a:avLst/>
              <a:gdLst>
                <a:gd name="connsiteX0" fmla="*/ 6457 w 165048"/>
                <a:gd name="connsiteY0" fmla="*/ 44808 h 353407"/>
                <a:gd name="connsiteX1" fmla="*/ 61409 w 165048"/>
                <a:gd name="connsiteY1" fmla="*/ 847 h 353407"/>
                <a:gd name="connsiteX2" fmla="*/ 129550 w 165048"/>
                <a:gd name="connsiteY2" fmla="*/ 31620 h 353407"/>
                <a:gd name="connsiteX3" fmla="*/ 155927 w 165048"/>
                <a:gd name="connsiteY3" fmla="*/ 200872 h 353407"/>
                <a:gd name="connsiteX4" fmla="*/ 160323 w 165048"/>
                <a:gd name="connsiteY4" fmla="*/ 306379 h 353407"/>
                <a:gd name="connsiteX5" fmla="*/ 92182 w 165048"/>
                <a:gd name="connsiteY5" fmla="*/ 352539 h 353407"/>
                <a:gd name="connsiteX6" fmla="*/ 15250 w 165048"/>
                <a:gd name="connsiteY6" fmla="*/ 323964 h 353407"/>
                <a:gd name="connsiteX7" fmla="*/ 2061 w 165048"/>
                <a:gd name="connsiteY7" fmla="*/ 183287 h 353407"/>
                <a:gd name="connsiteX8" fmla="*/ 6457 w 165048"/>
                <a:gd name="connsiteY8" fmla="*/ 44808 h 353407"/>
                <a:gd name="connsiteX0" fmla="*/ 6885 w 165476"/>
                <a:gd name="connsiteY0" fmla="*/ 44808 h 352670"/>
                <a:gd name="connsiteX1" fmla="*/ 61837 w 165476"/>
                <a:gd name="connsiteY1" fmla="*/ 847 h 352670"/>
                <a:gd name="connsiteX2" fmla="*/ 129978 w 165476"/>
                <a:gd name="connsiteY2" fmla="*/ 31620 h 352670"/>
                <a:gd name="connsiteX3" fmla="*/ 156355 w 165476"/>
                <a:gd name="connsiteY3" fmla="*/ 200872 h 352670"/>
                <a:gd name="connsiteX4" fmla="*/ 160751 w 165476"/>
                <a:gd name="connsiteY4" fmla="*/ 306379 h 352670"/>
                <a:gd name="connsiteX5" fmla="*/ 92610 w 165476"/>
                <a:gd name="connsiteY5" fmla="*/ 352539 h 352670"/>
                <a:gd name="connsiteX6" fmla="*/ 22273 w 165476"/>
                <a:gd name="connsiteY6" fmla="*/ 315172 h 352670"/>
                <a:gd name="connsiteX7" fmla="*/ 2489 w 165476"/>
                <a:gd name="connsiteY7" fmla="*/ 183287 h 352670"/>
                <a:gd name="connsiteX8" fmla="*/ 6885 w 165476"/>
                <a:gd name="connsiteY8" fmla="*/ 44808 h 352670"/>
                <a:gd name="connsiteX0" fmla="*/ 6885 w 159537"/>
                <a:gd name="connsiteY0" fmla="*/ 44808 h 352733"/>
                <a:gd name="connsiteX1" fmla="*/ 61837 w 159537"/>
                <a:gd name="connsiteY1" fmla="*/ 847 h 352733"/>
                <a:gd name="connsiteX2" fmla="*/ 129978 w 159537"/>
                <a:gd name="connsiteY2" fmla="*/ 31620 h 352733"/>
                <a:gd name="connsiteX3" fmla="*/ 156355 w 159537"/>
                <a:gd name="connsiteY3" fmla="*/ 200872 h 352733"/>
                <a:gd name="connsiteX4" fmla="*/ 151959 w 159537"/>
                <a:gd name="connsiteY4" fmla="*/ 304181 h 352733"/>
                <a:gd name="connsiteX5" fmla="*/ 92610 w 159537"/>
                <a:gd name="connsiteY5" fmla="*/ 352539 h 352733"/>
                <a:gd name="connsiteX6" fmla="*/ 22273 w 159537"/>
                <a:gd name="connsiteY6" fmla="*/ 315172 h 352733"/>
                <a:gd name="connsiteX7" fmla="*/ 2489 w 159537"/>
                <a:gd name="connsiteY7" fmla="*/ 183287 h 352733"/>
                <a:gd name="connsiteX8" fmla="*/ 6885 w 159537"/>
                <a:gd name="connsiteY8" fmla="*/ 44808 h 352733"/>
                <a:gd name="connsiteX0" fmla="*/ 6885 w 156440"/>
                <a:gd name="connsiteY0" fmla="*/ 44449 h 352374"/>
                <a:gd name="connsiteX1" fmla="*/ 61837 w 156440"/>
                <a:gd name="connsiteY1" fmla="*/ 488 h 352374"/>
                <a:gd name="connsiteX2" fmla="*/ 129978 w 156440"/>
                <a:gd name="connsiteY2" fmla="*/ 31261 h 352374"/>
                <a:gd name="connsiteX3" fmla="*/ 149760 w 156440"/>
                <a:gd name="connsiteY3" fmla="*/ 171938 h 352374"/>
                <a:gd name="connsiteX4" fmla="*/ 151959 w 156440"/>
                <a:gd name="connsiteY4" fmla="*/ 303822 h 352374"/>
                <a:gd name="connsiteX5" fmla="*/ 92610 w 156440"/>
                <a:gd name="connsiteY5" fmla="*/ 352180 h 352374"/>
                <a:gd name="connsiteX6" fmla="*/ 22273 w 156440"/>
                <a:gd name="connsiteY6" fmla="*/ 314813 h 352374"/>
                <a:gd name="connsiteX7" fmla="*/ 2489 w 156440"/>
                <a:gd name="connsiteY7" fmla="*/ 182928 h 352374"/>
                <a:gd name="connsiteX8" fmla="*/ 6885 w 156440"/>
                <a:gd name="connsiteY8" fmla="*/ 44449 h 352374"/>
                <a:gd name="connsiteX0" fmla="*/ 6885 w 153367"/>
                <a:gd name="connsiteY0" fmla="*/ 44449 h 352607"/>
                <a:gd name="connsiteX1" fmla="*/ 61837 w 153367"/>
                <a:gd name="connsiteY1" fmla="*/ 488 h 352607"/>
                <a:gd name="connsiteX2" fmla="*/ 129978 w 153367"/>
                <a:gd name="connsiteY2" fmla="*/ 31261 h 352607"/>
                <a:gd name="connsiteX3" fmla="*/ 149760 w 153367"/>
                <a:gd name="connsiteY3" fmla="*/ 171938 h 352607"/>
                <a:gd name="connsiteX4" fmla="*/ 147562 w 153367"/>
                <a:gd name="connsiteY4" fmla="*/ 297228 h 352607"/>
                <a:gd name="connsiteX5" fmla="*/ 92610 w 153367"/>
                <a:gd name="connsiteY5" fmla="*/ 352180 h 352607"/>
                <a:gd name="connsiteX6" fmla="*/ 22273 w 153367"/>
                <a:gd name="connsiteY6" fmla="*/ 314813 h 352607"/>
                <a:gd name="connsiteX7" fmla="*/ 2489 w 153367"/>
                <a:gd name="connsiteY7" fmla="*/ 182928 h 352607"/>
                <a:gd name="connsiteX8" fmla="*/ 6885 w 153367"/>
                <a:gd name="connsiteY8" fmla="*/ 44449 h 352607"/>
                <a:gd name="connsiteX0" fmla="*/ 7178 w 153660"/>
                <a:gd name="connsiteY0" fmla="*/ 44449 h 352310"/>
                <a:gd name="connsiteX1" fmla="*/ 62130 w 153660"/>
                <a:gd name="connsiteY1" fmla="*/ 488 h 352310"/>
                <a:gd name="connsiteX2" fmla="*/ 130271 w 153660"/>
                <a:gd name="connsiteY2" fmla="*/ 31261 h 352310"/>
                <a:gd name="connsiteX3" fmla="*/ 150053 w 153660"/>
                <a:gd name="connsiteY3" fmla="*/ 171938 h 352310"/>
                <a:gd name="connsiteX4" fmla="*/ 147855 w 153660"/>
                <a:gd name="connsiteY4" fmla="*/ 297228 h 352310"/>
                <a:gd name="connsiteX5" fmla="*/ 92903 w 153660"/>
                <a:gd name="connsiteY5" fmla="*/ 352180 h 352310"/>
                <a:gd name="connsiteX6" fmla="*/ 26962 w 153660"/>
                <a:gd name="connsiteY6" fmla="*/ 308219 h 352310"/>
                <a:gd name="connsiteX7" fmla="*/ 2782 w 153660"/>
                <a:gd name="connsiteY7" fmla="*/ 182928 h 352310"/>
                <a:gd name="connsiteX8" fmla="*/ 7178 w 153660"/>
                <a:gd name="connsiteY8" fmla="*/ 44449 h 352310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82928 h 341473"/>
                <a:gd name="connsiteX8" fmla="*/ 7178 w 153958"/>
                <a:gd name="connsiteY8" fmla="*/ 44449 h 341473"/>
                <a:gd name="connsiteX0" fmla="*/ 5932 w 152712"/>
                <a:gd name="connsiteY0" fmla="*/ 44449 h 341473"/>
                <a:gd name="connsiteX1" fmla="*/ 60884 w 152712"/>
                <a:gd name="connsiteY1" fmla="*/ 488 h 341473"/>
                <a:gd name="connsiteX2" fmla="*/ 129025 w 152712"/>
                <a:gd name="connsiteY2" fmla="*/ 31261 h 341473"/>
                <a:gd name="connsiteX3" fmla="*/ 148807 w 152712"/>
                <a:gd name="connsiteY3" fmla="*/ 171938 h 341473"/>
                <a:gd name="connsiteX4" fmla="*/ 146609 w 152712"/>
                <a:gd name="connsiteY4" fmla="*/ 297228 h 341473"/>
                <a:gd name="connsiteX5" fmla="*/ 87260 w 152712"/>
                <a:gd name="connsiteY5" fmla="*/ 341190 h 341473"/>
                <a:gd name="connsiteX6" fmla="*/ 25716 w 152712"/>
                <a:gd name="connsiteY6" fmla="*/ 308219 h 341473"/>
                <a:gd name="connsiteX7" fmla="*/ 3734 w 152712"/>
                <a:gd name="connsiteY7" fmla="*/ 169740 h 341473"/>
                <a:gd name="connsiteX8" fmla="*/ 5932 w 152712"/>
                <a:gd name="connsiteY8" fmla="*/ 44449 h 341473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69740 h 341473"/>
                <a:gd name="connsiteX8" fmla="*/ 7178 w 153958"/>
                <a:gd name="connsiteY8" fmla="*/ 44449 h 341473"/>
                <a:gd name="connsiteX0" fmla="*/ 6886 w 153666"/>
                <a:gd name="connsiteY0" fmla="*/ 44449 h 341196"/>
                <a:gd name="connsiteX1" fmla="*/ 61838 w 153666"/>
                <a:gd name="connsiteY1" fmla="*/ 488 h 341196"/>
                <a:gd name="connsiteX2" fmla="*/ 129979 w 153666"/>
                <a:gd name="connsiteY2" fmla="*/ 31261 h 341196"/>
                <a:gd name="connsiteX3" fmla="*/ 149761 w 153666"/>
                <a:gd name="connsiteY3" fmla="*/ 171938 h 341196"/>
                <a:gd name="connsiteX4" fmla="*/ 147563 w 153666"/>
                <a:gd name="connsiteY4" fmla="*/ 297228 h 341196"/>
                <a:gd name="connsiteX5" fmla="*/ 88214 w 153666"/>
                <a:gd name="connsiteY5" fmla="*/ 341190 h 341196"/>
                <a:gd name="connsiteX6" fmla="*/ 22274 w 153666"/>
                <a:gd name="connsiteY6" fmla="*/ 295031 h 341196"/>
                <a:gd name="connsiteX7" fmla="*/ 2490 w 153666"/>
                <a:gd name="connsiteY7" fmla="*/ 169740 h 341196"/>
                <a:gd name="connsiteX8" fmla="*/ 6886 w 153666"/>
                <a:gd name="connsiteY8" fmla="*/ 44449 h 341196"/>
                <a:gd name="connsiteX0" fmla="*/ 6886 w 152380"/>
                <a:gd name="connsiteY0" fmla="*/ 44449 h 341216"/>
                <a:gd name="connsiteX1" fmla="*/ 61838 w 152380"/>
                <a:gd name="connsiteY1" fmla="*/ 488 h 341216"/>
                <a:gd name="connsiteX2" fmla="*/ 129979 w 152380"/>
                <a:gd name="connsiteY2" fmla="*/ 31261 h 341216"/>
                <a:gd name="connsiteX3" fmla="*/ 149761 w 152380"/>
                <a:gd name="connsiteY3" fmla="*/ 171938 h 341216"/>
                <a:gd name="connsiteX4" fmla="*/ 145365 w 152380"/>
                <a:gd name="connsiteY4" fmla="*/ 299426 h 341216"/>
                <a:gd name="connsiteX5" fmla="*/ 88214 w 152380"/>
                <a:gd name="connsiteY5" fmla="*/ 341190 h 341216"/>
                <a:gd name="connsiteX6" fmla="*/ 22274 w 152380"/>
                <a:gd name="connsiteY6" fmla="*/ 295031 h 341216"/>
                <a:gd name="connsiteX7" fmla="*/ 2490 w 152380"/>
                <a:gd name="connsiteY7" fmla="*/ 169740 h 341216"/>
                <a:gd name="connsiteX8" fmla="*/ 6886 w 152380"/>
                <a:gd name="connsiteY8" fmla="*/ 44449 h 341216"/>
                <a:gd name="connsiteX0" fmla="*/ 6886 w 152646"/>
                <a:gd name="connsiteY0" fmla="*/ 44449 h 339021"/>
                <a:gd name="connsiteX1" fmla="*/ 61838 w 152646"/>
                <a:gd name="connsiteY1" fmla="*/ 488 h 339021"/>
                <a:gd name="connsiteX2" fmla="*/ 129979 w 152646"/>
                <a:gd name="connsiteY2" fmla="*/ 31261 h 339021"/>
                <a:gd name="connsiteX3" fmla="*/ 149761 w 152646"/>
                <a:gd name="connsiteY3" fmla="*/ 171938 h 339021"/>
                <a:gd name="connsiteX4" fmla="*/ 145365 w 152646"/>
                <a:gd name="connsiteY4" fmla="*/ 299426 h 339021"/>
                <a:gd name="connsiteX5" fmla="*/ 83818 w 152646"/>
                <a:gd name="connsiteY5" fmla="*/ 338991 h 339021"/>
                <a:gd name="connsiteX6" fmla="*/ 22274 w 152646"/>
                <a:gd name="connsiteY6" fmla="*/ 295031 h 339021"/>
                <a:gd name="connsiteX7" fmla="*/ 2490 w 152646"/>
                <a:gd name="connsiteY7" fmla="*/ 169740 h 339021"/>
                <a:gd name="connsiteX8" fmla="*/ 6886 w 152646"/>
                <a:gd name="connsiteY8" fmla="*/ 44449 h 339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2646" h="339021">
                  <a:moveTo>
                    <a:pt x="6886" y="44449"/>
                  </a:moveTo>
                  <a:cubicBezTo>
                    <a:pt x="16777" y="16240"/>
                    <a:pt x="41323" y="2686"/>
                    <a:pt x="61838" y="488"/>
                  </a:cubicBezTo>
                  <a:cubicBezTo>
                    <a:pt x="82354" y="-1710"/>
                    <a:pt x="115325" y="2686"/>
                    <a:pt x="129979" y="31261"/>
                  </a:cubicBezTo>
                  <a:cubicBezTo>
                    <a:pt x="144633" y="59836"/>
                    <a:pt x="147197" y="127244"/>
                    <a:pt x="149761" y="171938"/>
                  </a:cubicBezTo>
                  <a:cubicBezTo>
                    <a:pt x="152325" y="216632"/>
                    <a:pt x="156355" y="271584"/>
                    <a:pt x="145365" y="299426"/>
                  </a:cubicBezTo>
                  <a:cubicBezTo>
                    <a:pt x="134375" y="327268"/>
                    <a:pt x="104333" y="339723"/>
                    <a:pt x="83818" y="338991"/>
                  </a:cubicBezTo>
                  <a:cubicBezTo>
                    <a:pt x="63303" y="338259"/>
                    <a:pt x="37294" y="323240"/>
                    <a:pt x="22274" y="295031"/>
                  </a:cubicBezTo>
                  <a:cubicBezTo>
                    <a:pt x="7254" y="266822"/>
                    <a:pt x="5055" y="211504"/>
                    <a:pt x="2490" y="169740"/>
                  </a:cubicBezTo>
                  <a:cubicBezTo>
                    <a:pt x="-75" y="127976"/>
                    <a:pt x="-3005" y="72658"/>
                    <a:pt x="6886" y="44449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FADDAD11-0D35-45AD-85E9-723E8615DF13}"/>
                </a:ext>
              </a:extLst>
            </p:cNvPr>
            <p:cNvSpPr/>
            <p:nvPr/>
          </p:nvSpPr>
          <p:spPr>
            <a:xfrm rot="16884503" flipH="1">
              <a:off x="6670057" y="3390701"/>
              <a:ext cx="197568" cy="623311"/>
            </a:xfrm>
            <a:custGeom>
              <a:avLst/>
              <a:gdLst>
                <a:gd name="connsiteX0" fmla="*/ 63868 w 187016"/>
                <a:gd name="connsiteY0" fmla="*/ 62019 h 502838"/>
                <a:gd name="connsiteX1" fmla="*/ 86420 w 187016"/>
                <a:gd name="connsiteY1" fmla="*/ 512 h 502838"/>
                <a:gd name="connsiteX2" fmla="*/ 168429 w 187016"/>
                <a:gd name="connsiteY2" fmla="*/ 47667 h 502838"/>
                <a:gd name="connsiteX3" fmla="*/ 156128 w 187016"/>
                <a:gd name="connsiteY3" fmla="*/ 271142 h 502838"/>
                <a:gd name="connsiteX4" fmla="*/ 186881 w 187016"/>
                <a:gd name="connsiteY4" fmla="*/ 412607 h 502838"/>
                <a:gd name="connsiteX5" fmla="*/ 141776 w 187016"/>
                <a:gd name="connsiteY5" fmla="*/ 363402 h 502838"/>
                <a:gd name="connsiteX6" fmla="*/ 162278 w 187016"/>
                <a:gd name="connsiteY6" fmla="*/ 490516 h 502838"/>
                <a:gd name="connsiteX7" fmla="*/ 117173 w 187016"/>
                <a:gd name="connsiteY7" fmla="*/ 394155 h 502838"/>
                <a:gd name="connsiteX8" fmla="*/ 113073 w 187016"/>
                <a:gd name="connsiteY8" fmla="*/ 502817 h 502838"/>
                <a:gd name="connsiteX9" fmla="*/ 86420 w 187016"/>
                <a:gd name="connsiteY9" fmla="*/ 404406 h 502838"/>
                <a:gd name="connsiteX10" fmla="*/ 59767 w 187016"/>
                <a:gd name="connsiteY10" fmla="*/ 500767 h 502838"/>
                <a:gd name="connsiteX11" fmla="*/ 53616 w 187016"/>
                <a:gd name="connsiteY11" fmla="*/ 402356 h 502838"/>
                <a:gd name="connsiteX12" fmla="*/ 311 w 187016"/>
                <a:gd name="connsiteY12" fmla="*/ 433109 h 502838"/>
                <a:gd name="connsiteX13" fmla="*/ 33114 w 187016"/>
                <a:gd name="connsiteY13" fmla="*/ 355201 h 502838"/>
                <a:gd name="connsiteX14" fmla="*/ 63868 w 187016"/>
                <a:gd name="connsiteY14" fmla="*/ 303945 h 502838"/>
                <a:gd name="connsiteX15" fmla="*/ 63868 w 187016"/>
                <a:gd name="connsiteY15" fmla="*/ 62019 h 502838"/>
                <a:gd name="connsiteX0" fmla="*/ 63868 w 187016"/>
                <a:gd name="connsiteY0" fmla="*/ 63996 h 504815"/>
                <a:gd name="connsiteX1" fmla="*/ 113073 w 187016"/>
                <a:gd name="connsiteY1" fmla="*/ 439 h 504815"/>
                <a:gd name="connsiteX2" fmla="*/ 168429 w 187016"/>
                <a:gd name="connsiteY2" fmla="*/ 49644 h 504815"/>
                <a:gd name="connsiteX3" fmla="*/ 156128 w 187016"/>
                <a:gd name="connsiteY3" fmla="*/ 273119 h 504815"/>
                <a:gd name="connsiteX4" fmla="*/ 186881 w 187016"/>
                <a:gd name="connsiteY4" fmla="*/ 414584 h 504815"/>
                <a:gd name="connsiteX5" fmla="*/ 141776 w 187016"/>
                <a:gd name="connsiteY5" fmla="*/ 365379 h 504815"/>
                <a:gd name="connsiteX6" fmla="*/ 162278 w 187016"/>
                <a:gd name="connsiteY6" fmla="*/ 492493 h 504815"/>
                <a:gd name="connsiteX7" fmla="*/ 117173 w 187016"/>
                <a:gd name="connsiteY7" fmla="*/ 396132 h 504815"/>
                <a:gd name="connsiteX8" fmla="*/ 113073 w 187016"/>
                <a:gd name="connsiteY8" fmla="*/ 504794 h 504815"/>
                <a:gd name="connsiteX9" fmla="*/ 86420 w 187016"/>
                <a:gd name="connsiteY9" fmla="*/ 406383 h 504815"/>
                <a:gd name="connsiteX10" fmla="*/ 59767 w 187016"/>
                <a:gd name="connsiteY10" fmla="*/ 502744 h 504815"/>
                <a:gd name="connsiteX11" fmla="*/ 53616 w 187016"/>
                <a:gd name="connsiteY11" fmla="*/ 404333 h 504815"/>
                <a:gd name="connsiteX12" fmla="*/ 311 w 187016"/>
                <a:gd name="connsiteY12" fmla="*/ 435086 h 504815"/>
                <a:gd name="connsiteX13" fmla="*/ 33114 w 187016"/>
                <a:gd name="connsiteY13" fmla="*/ 357178 h 504815"/>
                <a:gd name="connsiteX14" fmla="*/ 63868 w 187016"/>
                <a:gd name="connsiteY14" fmla="*/ 305922 h 504815"/>
                <a:gd name="connsiteX15" fmla="*/ 63868 w 187016"/>
                <a:gd name="connsiteY15" fmla="*/ 63996 h 504815"/>
                <a:gd name="connsiteX0" fmla="*/ 57718 w 187016"/>
                <a:gd name="connsiteY0" fmla="*/ 53366 h 504437"/>
                <a:gd name="connsiteX1" fmla="*/ 113073 w 187016"/>
                <a:gd name="connsiteY1" fmla="*/ 61 h 504437"/>
                <a:gd name="connsiteX2" fmla="*/ 168429 w 187016"/>
                <a:gd name="connsiteY2" fmla="*/ 49266 h 504437"/>
                <a:gd name="connsiteX3" fmla="*/ 156128 w 187016"/>
                <a:gd name="connsiteY3" fmla="*/ 272741 h 504437"/>
                <a:gd name="connsiteX4" fmla="*/ 186881 w 187016"/>
                <a:gd name="connsiteY4" fmla="*/ 414206 h 504437"/>
                <a:gd name="connsiteX5" fmla="*/ 141776 w 187016"/>
                <a:gd name="connsiteY5" fmla="*/ 365001 h 504437"/>
                <a:gd name="connsiteX6" fmla="*/ 162278 w 187016"/>
                <a:gd name="connsiteY6" fmla="*/ 492115 h 504437"/>
                <a:gd name="connsiteX7" fmla="*/ 117173 w 187016"/>
                <a:gd name="connsiteY7" fmla="*/ 395754 h 504437"/>
                <a:gd name="connsiteX8" fmla="*/ 113073 w 187016"/>
                <a:gd name="connsiteY8" fmla="*/ 504416 h 504437"/>
                <a:gd name="connsiteX9" fmla="*/ 86420 w 187016"/>
                <a:gd name="connsiteY9" fmla="*/ 406005 h 504437"/>
                <a:gd name="connsiteX10" fmla="*/ 59767 w 187016"/>
                <a:gd name="connsiteY10" fmla="*/ 502366 h 504437"/>
                <a:gd name="connsiteX11" fmla="*/ 53616 w 187016"/>
                <a:gd name="connsiteY11" fmla="*/ 403955 h 504437"/>
                <a:gd name="connsiteX12" fmla="*/ 311 w 187016"/>
                <a:gd name="connsiteY12" fmla="*/ 434708 h 504437"/>
                <a:gd name="connsiteX13" fmla="*/ 33114 w 187016"/>
                <a:gd name="connsiteY13" fmla="*/ 356800 h 504437"/>
                <a:gd name="connsiteX14" fmla="*/ 63868 w 187016"/>
                <a:gd name="connsiteY14" fmla="*/ 305544 h 504437"/>
                <a:gd name="connsiteX15" fmla="*/ 57718 w 187016"/>
                <a:gd name="connsiteY15" fmla="*/ 53366 h 5044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9767 w 189311"/>
                <a:gd name="connsiteY10" fmla="*/ 5028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57718 w 189311"/>
                <a:gd name="connsiteY0" fmla="*/ 53866 h 504917"/>
                <a:gd name="connsiteX1" fmla="*/ 113073 w 189311"/>
                <a:gd name="connsiteY1" fmla="*/ 561 h 504917"/>
                <a:gd name="connsiteX2" fmla="*/ 170479 w 189311"/>
                <a:gd name="connsiteY2" fmla="*/ 43615 h 504917"/>
                <a:gd name="connsiteX3" fmla="*/ 156128 w 189311"/>
                <a:gd name="connsiteY3" fmla="*/ 273241 h 504917"/>
                <a:gd name="connsiteX4" fmla="*/ 186881 w 189311"/>
                <a:gd name="connsiteY4" fmla="*/ 414706 h 504917"/>
                <a:gd name="connsiteX5" fmla="*/ 141776 w 189311"/>
                <a:gd name="connsiteY5" fmla="*/ 365501 h 504917"/>
                <a:gd name="connsiteX6" fmla="*/ 162278 w 189311"/>
                <a:gd name="connsiteY6" fmla="*/ 492615 h 504917"/>
                <a:gd name="connsiteX7" fmla="*/ 117173 w 189311"/>
                <a:gd name="connsiteY7" fmla="*/ 396254 h 504917"/>
                <a:gd name="connsiteX8" fmla="*/ 113073 w 189311"/>
                <a:gd name="connsiteY8" fmla="*/ 504916 h 504917"/>
                <a:gd name="connsiteX9" fmla="*/ 86420 w 189311"/>
                <a:gd name="connsiteY9" fmla="*/ 406505 h 504917"/>
                <a:gd name="connsiteX10" fmla="*/ 70019 w 189311"/>
                <a:gd name="connsiteY10" fmla="*/ 504917 h 504917"/>
                <a:gd name="connsiteX11" fmla="*/ 53616 w 189311"/>
                <a:gd name="connsiteY11" fmla="*/ 404455 h 504917"/>
                <a:gd name="connsiteX12" fmla="*/ 311 w 189311"/>
                <a:gd name="connsiteY12" fmla="*/ 435208 h 504917"/>
                <a:gd name="connsiteX13" fmla="*/ 33114 w 189311"/>
                <a:gd name="connsiteY13" fmla="*/ 357300 h 504917"/>
                <a:gd name="connsiteX14" fmla="*/ 63868 w 189311"/>
                <a:gd name="connsiteY14" fmla="*/ 306044 h 504917"/>
                <a:gd name="connsiteX15" fmla="*/ 57718 w 189311"/>
                <a:gd name="connsiteY15" fmla="*/ 53866 h 504917"/>
                <a:gd name="connsiteX0" fmla="*/ 57718 w 189311"/>
                <a:gd name="connsiteY0" fmla="*/ 53866 h 504958"/>
                <a:gd name="connsiteX1" fmla="*/ 113073 w 189311"/>
                <a:gd name="connsiteY1" fmla="*/ 561 h 504958"/>
                <a:gd name="connsiteX2" fmla="*/ 170479 w 189311"/>
                <a:gd name="connsiteY2" fmla="*/ 43615 h 504958"/>
                <a:gd name="connsiteX3" fmla="*/ 156128 w 189311"/>
                <a:gd name="connsiteY3" fmla="*/ 273241 h 504958"/>
                <a:gd name="connsiteX4" fmla="*/ 186881 w 189311"/>
                <a:gd name="connsiteY4" fmla="*/ 414706 h 504958"/>
                <a:gd name="connsiteX5" fmla="*/ 141776 w 189311"/>
                <a:gd name="connsiteY5" fmla="*/ 365501 h 504958"/>
                <a:gd name="connsiteX6" fmla="*/ 162278 w 189311"/>
                <a:gd name="connsiteY6" fmla="*/ 492615 h 504958"/>
                <a:gd name="connsiteX7" fmla="*/ 117173 w 189311"/>
                <a:gd name="connsiteY7" fmla="*/ 396254 h 504958"/>
                <a:gd name="connsiteX8" fmla="*/ 113073 w 189311"/>
                <a:gd name="connsiteY8" fmla="*/ 504916 h 504958"/>
                <a:gd name="connsiteX9" fmla="*/ 86420 w 189311"/>
                <a:gd name="connsiteY9" fmla="*/ 406505 h 504958"/>
                <a:gd name="connsiteX10" fmla="*/ 70019 w 189311"/>
                <a:gd name="connsiteY10" fmla="*/ 504917 h 504958"/>
                <a:gd name="connsiteX11" fmla="*/ 53616 w 189311"/>
                <a:gd name="connsiteY11" fmla="*/ 404455 h 504958"/>
                <a:gd name="connsiteX12" fmla="*/ 311 w 189311"/>
                <a:gd name="connsiteY12" fmla="*/ 435208 h 504958"/>
                <a:gd name="connsiteX13" fmla="*/ 33114 w 189311"/>
                <a:gd name="connsiteY13" fmla="*/ 357300 h 504958"/>
                <a:gd name="connsiteX14" fmla="*/ 63868 w 189311"/>
                <a:gd name="connsiteY14" fmla="*/ 306044 h 504958"/>
                <a:gd name="connsiteX15" fmla="*/ 57718 w 189311"/>
                <a:gd name="connsiteY15" fmla="*/ 53866 h 504958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5667 w 189311"/>
                <a:gd name="connsiteY10" fmla="*/ 4987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62647 w 194240"/>
                <a:gd name="connsiteY0" fmla="*/ 53866 h 504916"/>
                <a:gd name="connsiteX1" fmla="*/ 118002 w 194240"/>
                <a:gd name="connsiteY1" fmla="*/ 561 h 504916"/>
                <a:gd name="connsiteX2" fmla="*/ 175408 w 194240"/>
                <a:gd name="connsiteY2" fmla="*/ 43615 h 504916"/>
                <a:gd name="connsiteX3" fmla="*/ 161057 w 194240"/>
                <a:gd name="connsiteY3" fmla="*/ 273241 h 504916"/>
                <a:gd name="connsiteX4" fmla="*/ 191810 w 194240"/>
                <a:gd name="connsiteY4" fmla="*/ 414706 h 504916"/>
                <a:gd name="connsiteX5" fmla="*/ 146705 w 194240"/>
                <a:gd name="connsiteY5" fmla="*/ 365501 h 504916"/>
                <a:gd name="connsiteX6" fmla="*/ 167207 w 194240"/>
                <a:gd name="connsiteY6" fmla="*/ 492615 h 504916"/>
                <a:gd name="connsiteX7" fmla="*/ 122102 w 194240"/>
                <a:gd name="connsiteY7" fmla="*/ 396254 h 504916"/>
                <a:gd name="connsiteX8" fmla="*/ 118002 w 194240"/>
                <a:gd name="connsiteY8" fmla="*/ 504916 h 504916"/>
                <a:gd name="connsiteX9" fmla="*/ 91349 w 194240"/>
                <a:gd name="connsiteY9" fmla="*/ 406505 h 504916"/>
                <a:gd name="connsiteX10" fmla="*/ 60596 w 194240"/>
                <a:gd name="connsiteY10" fmla="*/ 498766 h 504916"/>
                <a:gd name="connsiteX11" fmla="*/ 58545 w 194240"/>
                <a:gd name="connsiteY11" fmla="*/ 404455 h 504916"/>
                <a:gd name="connsiteX12" fmla="*/ 5240 w 194240"/>
                <a:gd name="connsiteY12" fmla="*/ 435208 h 504916"/>
                <a:gd name="connsiteX13" fmla="*/ 38043 w 194240"/>
                <a:gd name="connsiteY13" fmla="*/ 357300 h 504916"/>
                <a:gd name="connsiteX14" fmla="*/ 68797 w 194240"/>
                <a:gd name="connsiteY14" fmla="*/ 306044 h 504916"/>
                <a:gd name="connsiteX15" fmla="*/ 62647 w 194240"/>
                <a:gd name="connsiteY15" fmla="*/ 53866 h 504916"/>
                <a:gd name="connsiteX0" fmla="*/ 55316 w 186909"/>
                <a:gd name="connsiteY0" fmla="*/ 53866 h 504916"/>
                <a:gd name="connsiteX1" fmla="*/ 110671 w 186909"/>
                <a:gd name="connsiteY1" fmla="*/ 561 h 504916"/>
                <a:gd name="connsiteX2" fmla="*/ 168077 w 186909"/>
                <a:gd name="connsiteY2" fmla="*/ 43615 h 504916"/>
                <a:gd name="connsiteX3" fmla="*/ 153726 w 186909"/>
                <a:gd name="connsiteY3" fmla="*/ 273241 h 504916"/>
                <a:gd name="connsiteX4" fmla="*/ 184479 w 186909"/>
                <a:gd name="connsiteY4" fmla="*/ 414706 h 504916"/>
                <a:gd name="connsiteX5" fmla="*/ 139374 w 186909"/>
                <a:gd name="connsiteY5" fmla="*/ 365501 h 504916"/>
                <a:gd name="connsiteX6" fmla="*/ 159876 w 186909"/>
                <a:gd name="connsiteY6" fmla="*/ 492615 h 504916"/>
                <a:gd name="connsiteX7" fmla="*/ 114771 w 186909"/>
                <a:gd name="connsiteY7" fmla="*/ 396254 h 504916"/>
                <a:gd name="connsiteX8" fmla="*/ 110671 w 186909"/>
                <a:gd name="connsiteY8" fmla="*/ 504916 h 504916"/>
                <a:gd name="connsiteX9" fmla="*/ 84018 w 186909"/>
                <a:gd name="connsiteY9" fmla="*/ 406505 h 504916"/>
                <a:gd name="connsiteX10" fmla="*/ 53265 w 186909"/>
                <a:gd name="connsiteY10" fmla="*/ 498766 h 504916"/>
                <a:gd name="connsiteX11" fmla="*/ 51214 w 186909"/>
                <a:gd name="connsiteY11" fmla="*/ 404455 h 504916"/>
                <a:gd name="connsiteX12" fmla="*/ 6110 w 186909"/>
                <a:gd name="connsiteY12" fmla="*/ 420856 h 504916"/>
                <a:gd name="connsiteX13" fmla="*/ 30712 w 186909"/>
                <a:gd name="connsiteY13" fmla="*/ 357300 h 504916"/>
                <a:gd name="connsiteX14" fmla="*/ 61466 w 186909"/>
                <a:gd name="connsiteY14" fmla="*/ 306044 h 504916"/>
                <a:gd name="connsiteX15" fmla="*/ 55316 w 186909"/>
                <a:gd name="connsiteY15" fmla="*/ 53866 h 504916"/>
                <a:gd name="connsiteX0" fmla="*/ 49504 w 181097"/>
                <a:gd name="connsiteY0" fmla="*/ 53866 h 504916"/>
                <a:gd name="connsiteX1" fmla="*/ 104859 w 181097"/>
                <a:gd name="connsiteY1" fmla="*/ 561 h 504916"/>
                <a:gd name="connsiteX2" fmla="*/ 162265 w 181097"/>
                <a:gd name="connsiteY2" fmla="*/ 43615 h 504916"/>
                <a:gd name="connsiteX3" fmla="*/ 147914 w 181097"/>
                <a:gd name="connsiteY3" fmla="*/ 273241 h 504916"/>
                <a:gd name="connsiteX4" fmla="*/ 178667 w 181097"/>
                <a:gd name="connsiteY4" fmla="*/ 414706 h 504916"/>
                <a:gd name="connsiteX5" fmla="*/ 133562 w 181097"/>
                <a:gd name="connsiteY5" fmla="*/ 365501 h 504916"/>
                <a:gd name="connsiteX6" fmla="*/ 154064 w 181097"/>
                <a:gd name="connsiteY6" fmla="*/ 492615 h 504916"/>
                <a:gd name="connsiteX7" fmla="*/ 108959 w 181097"/>
                <a:gd name="connsiteY7" fmla="*/ 396254 h 504916"/>
                <a:gd name="connsiteX8" fmla="*/ 104859 w 181097"/>
                <a:gd name="connsiteY8" fmla="*/ 504916 h 504916"/>
                <a:gd name="connsiteX9" fmla="*/ 78206 w 181097"/>
                <a:gd name="connsiteY9" fmla="*/ 406505 h 504916"/>
                <a:gd name="connsiteX10" fmla="*/ 47453 w 181097"/>
                <a:gd name="connsiteY10" fmla="*/ 498766 h 504916"/>
                <a:gd name="connsiteX11" fmla="*/ 41301 w 181097"/>
                <a:gd name="connsiteY11" fmla="*/ 400354 h 504916"/>
                <a:gd name="connsiteX12" fmla="*/ 298 w 181097"/>
                <a:gd name="connsiteY12" fmla="*/ 420856 h 504916"/>
                <a:gd name="connsiteX13" fmla="*/ 24900 w 181097"/>
                <a:gd name="connsiteY13" fmla="*/ 357300 h 504916"/>
                <a:gd name="connsiteX14" fmla="*/ 55654 w 181097"/>
                <a:gd name="connsiteY14" fmla="*/ 306044 h 504916"/>
                <a:gd name="connsiteX15" fmla="*/ 49504 w 181097"/>
                <a:gd name="connsiteY15" fmla="*/ 53866 h 504916"/>
                <a:gd name="connsiteX0" fmla="*/ 52664 w 184257"/>
                <a:gd name="connsiteY0" fmla="*/ 53866 h 504916"/>
                <a:gd name="connsiteX1" fmla="*/ 108019 w 184257"/>
                <a:gd name="connsiteY1" fmla="*/ 561 h 504916"/>
                <a:gd name="connsiteX2" fmla="*/ 165425 w 184257"/>
                <a:gd name="connsiteY2" fmla="*/ 43615 h 504916"/>
                <a:gd name="connsiteX3" fmla="*/ 151074 w 184257"/>
                <a:gd name="connsiteY3" fmla="*/ 273241 h 504916"/>
                <a:gd name="connsiteX4" fmla="*/ 181827 w 184257"/>
                <a:gd name="connsiteY4" fmla="*/ 414706 h 504916"/>
                <a:gd name="connsiteX5" fmla="*/ 136722 w 184257"/>
                <a:gd name="connsiteY5" fmla="*/ 365501 h 504916"/>
                <a:gd name="connsiteX6" fmla="*/ 157224 w 184257"/>
                <a:gd name="connsiteY6" fmla="*/ 492615 h 504916"/>
                <a:gd name="connsiteX7" fmla="*/ 112119 w 184257"/>
                <a:gd name="connsiteY7" fmla="*/ 396254 h 504916"/>
                <a:gd name="connsiteX8" fmla="*/ 108019 w 184257"/>
                <a:gd name="connsiteY8" fmla="*/ 504916 h 504916"/>
                <a:gd name="connsiteX9" fmla="*/ 81366 w 184257"/>
                <a:gd name="connsiteY9" fmla="*/ 406505 h 504916"/>
                <a:gd name="connsiteX10" fmla="*/ 50613 w 184257"/>
                <a:gd name="connsiteY10" fmla="*/ 498766 h 504916"/>
                <a:gd name="connsiteX11" fmla="*/ 44461 w 184257"/>
                <a:gd name="connsiteY11" fmla="*/ 400354 h 504916"/>
                <a:gd name="connsiteX12" fmla="*/ 3458 w 184257"/>
                <a:gd name="connsiteY12" fmla="*/ 420856 h 504916"/>
                <a:gd name="connsiteX13" fmla="*/ 28060 w 184257"/>
                <a:gd name="connsiteY13" fmla="*/ 357300 h 504916"/>
                <a:gd name="connsiteX14" fmla="*/ 58814 w 184257"/>
                <a:gd name="connsiteY14" fmla="*/ 306044 h 504916"/>
                <a:gd name="connsiteX15" fmla="*/ 52664 w 184257"/>
                <a:gd name="connsiteY15" fmla="*/ 53866 h 504916"/>
                <a:gd name="connsiteX0" fmla="*/ 52664 w 181873"/>
                <a:gd name="connsiteY0" fmla="*/ 53866 h 504916"/>
                <a:gd name="connsiteX1" fmla="*/ 108019 w 181873"/>
                <a:gd name="connsiteY1" fmla="*/ 561 h 504916"/>
                <a:gd name="connsiteX2" fmla="*/ 165425 w 181873"/>
                <a:gd name="connsiteY2" fmla="*/ 43615 h 504916"/>
                <a:gd name="connsiteX3" fmla="*/ 151074 w 181873"/>
                <a:gd name="connsiteY3" fmla="*/ 273241 h 504916"/>
                <a:gd name="connsiteX4" fmla="*/ 181827 w 181873"/>
                <a:gd name="connsiteY4" fmla="*/ 414706 h 504916"/>
                <a:gd name="connsiteX5" fmla="*/ 142873 w 181873"/>
                <a:gd name="connsiteY5" fmla="*/ 377802 h 504916"/>
                <a:gd name="connsiteX6" fmla="*/ 157224 w 181873"/>
                <a:gd name="connsiteY6" fmla="*/ 492615 h 504916"/>
                <a:gd name="connsiteX7" fmla="*/ 112119 w 181873"/>
                <a:gd name="connsiteY7" fmla="*/ 396254 h 504916"/>
                <a:gd name="connsiteX8" fmla="*/ 108019 w 181873"/>
                <a:gd name="connsiteY8" fmla="*/ 504916 h 504916"/>
                <a:gd name="connsiteX9" fmla="*/ 81366 w 181873"/>
                <a:gd name="connsiteY9" fmla="*/ 406505 h 504916"/>
                <a:gd name="connsiteX10" fmla="*/ 50613 w 181873"/>
                <a:gd name="connsiteY10" fmla="*/ 498766 h 504916"/>
                <a:gd name="connsiteX11" fmla="*/ 44461 w 181873"/>
                <a:gd name="connsiteY11" fmla="*/ 400354 h 504916"/>
                <a:gd name="connsiteX12" fmla="*/ 3458 w 181873"/>
                <a:gd name="connsiteY12" fmla="*/ 420856 h 504916"/>
                <a:gd name="connsiteX13" fmla="*/ 28060 w 181873"/>
                <a:gd name="connsiteY13" fmla="*/ 357300 h 504916"/>
                <a:gd name="connsiteX14" fmla="*/ 58814 w 181873"/>
                <a:gd name="connsiteY14" fmla="*/ 306044 h 504916"/>
                <a:gd name="connsiteX15" fmla="*/ 52664 w 181873"/>
                <a:gd name="connsiteY15" fmla="*/ 53866 h 504916"/>
                <a:gd name="connsiteX0" fmla="*/ 52664 w 181839"/>
                <a:gd name="connsiteY0" fmla="*/ 53866 h 504916"/>
                <a:gd name="connsiteX1" fmla="*/ 108019 w 181839"/>
                <a:gd name="connsiteY1" fmla="*/ 561 h 504916"/>
                <a:gd name="connsiteX2" fmla="*/ 165425 w 181839"/>
                <a:gd name="connsiteY2" fmla="*/ 43615 h 504916"/>
                <a:gd name="connsiteX3" fmla="*/ 151074 w 181839"/>
                <a:gd name="connsiteY3" fmla="*/ 273241 h 504916"/>
                <a:gd name="connsiteX4" fmla="*/ 181827 w 181839"/>
                <a:gd name="connsiteY4" fmla="*/ 414706 h 504916"/>
                <a:gd name="connsiteX5" fmla="*/ 146973 w 181839"/>
                <a:gd name="connsiteY5" fmla="*/ 386003 h 504916"/>
                <a:gd name="connsiteX6" fmla="*/ 157224 w 181839"/>
                <a:gd name="connsiteY6" fmla="*/ 492615 h 504916"/>
                <a:gd name="connsiteX7" fmla="*/ 112119 w 181839"/>
                <a:gd name="connsiteY7" fmla="*/ 396254 h 504916"/>
                <a:gd name="connsiteX8" fmla="*/ 108019 w 181839"/>
                <a:gd name="connsiteY8" fmla="*/ 504916 h 504916"/>
                <a:gd name="connsiteX9" fmla="*/ 81366 w 181839"/>
                <a:gd name="connsiteY9" fmla="*/ 406505 h 504916"/>
                <a:gd name="connsiteX10" fmla="*/ 50613 w 181839"/>
                <a:gd name="connsiteY10" fmla="*/ 498766 h 504916"/>
                <a:gd name="connsiteX11" fmla="*/ 44461 w 181839"/>
                <a:gd name="connsiteY11" fmla="*/ 400354 h 504916"/>
                <a:gd name="connsiteX12" fmla="*/ 3458 w 181839"/>
                <a:gd name="connsiteY12" fmla="*/ 420856 h 504916"/>
                <a:gd name="connsiteX13" fmla="*/ 28060 w 181839"/>
                <a:gd name="connsiteY13" fmla="*/ 357300 h 504916"/>
                <a:gd name="connsiteX14" fmla="*/ 58814 w 181839"/>
                <a:gd name="connsiteY14" fmla="*/ 306044 h 504916"/>
                <a:gd name="connsiteX15" fmla="*/ 52664 w 181839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270875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9467 h 510517"/>
                <a:gd name="connsiteX1" fmla="*/ 100203 w 183758"/>
                <a:gd name="connsiteY1" fmla="*/ 301 h 510517"/>
                <a:gd name="connsiteX2" fmla="*/ 165425 w 183758"/>
                <a:gd name="connsiteY2" fmla="*/ 49216 h 510517"/>
                <a:gd name="connsiteX3" fmla="*/ 151074 w 183758"/>
                <a:gd name="connsiteY3" fmla="*/ 278842 h 510517"/>
                <a:gd name="connsiteX4" fmla="*/ 181827 w 183758"/>
                <a:gd name="connsiteY4" fmla="*/ 420307 h 510517"/>
                <a:gd name="connsiteX5" fmla="*/ 146973 w 183758"/>
                <a:gd name="connsiteY5" fmla="*/ 391604 h 510517"/>
                <a:gd name="connsiteX6" fmla="*/ 157224 w 183758"/>
                <a:gd name="connsiteY6" fmla="*/ 498216 h 510517"/>
                <a:gd name="connsiteX7" fmla="*/ 112119 w 183758"/>
                <a:gd name="connsiteY7" fmla="*/ 401855 h 510517"/>
                <a:gd name="connsiteX8" fmla="*/ 108019 w 183758"/>
                <a:gd name="connsiteY8" fmla="*/ 510517 h 510517"/>
                <a:gd name="connsiteX9" fmla="*/ 81366 w 183758"/>
                <a:gd name="connsiteY9" fmla="*/ 412106 h 510517"/>
                <a:gd name="connsiteX10" fmla="*/ 50613 w 183758"/>
                <a:gd name="connsiteY10" fmla="*/ 504367 h 510517"/>
                <a:gd name="connsiteX11" fmla="*/ 44461 w 183758"/>
                <a:gd name="connsiteY11" fmla="*/ 405955 h 510517"/>
                <a:gd name="connsiteX12" fmla="*/ 3458 w 183758"/>
                <a:gd name="connsiteY12" fmla="*/ 426457 h 510517"/>
                <a:gd name="connsiteX13" fmla="*/ 28060 w 183758"/>
                <a:gd name="connsiteY13" fmla="*/ 362901 h 510517"/>
                <a:gd name="connsiteX14" fmla="*/ 56860 w 183758"/>
                <a:gd name="connsiteY14" fmla="*/ 233491 h 510517"/>
                <a:gd name="connsiteX15" fmla="*/ 52664 w 183758"/>
                <a:gd name="connsiteY15" fmla="*/ 59467 h 510517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85"/>
                <a:gd name="connsiteX1" fmla="*/ 100203 w 183622"/>
                <a:gd name="connsiteY1" fmla="*/ 555 h 510785"/>
                <a:gd name="connsiteX2" fmla="*/ 165425 w 183622"/>
                <a:gd name="connsiteY2" fmla="*/ 49470 h 510785"/>
                <a:gd name="connsiteX3" fmla="*/ 151074 w 183622"/>
                <a:gd name="connsiteY3" fmla="*/ 310357 h 510785"/>
                <a:gd name="connsiteX4" fmla="*/ 181827 w 183622"/>
                <a:gd name="connsiteY4" fmla="*/ 420561 h 510785"/>
                <a:gd name="connsiteX5" fmla="*/ 146973 w 183622"/>
                <a:gd name="connsiteY5" fmla="*/ 391858 h 510785"/>
                <a:gd name="connsiteX6" fmla="*/ 157224 w 183622"/>
                <a:gd name="connsiteY6" fmla="*/ 498470 h 510785"/>
                <a:gd name="connsiteX7" fmla="*/ 112119 w 183622"/>
                <a:gd name="connsiteY7" fmla="*/ 402109 h 510785"/>
                <a:gd name="connsiteX8" fmla="*/ 108019 w 183622"/>
                <a:gd name="connsiteY8" fmla="*/ 510771 h 510785"/>
                <a:gd name="connsiteX9" fmla="*/ 77459 w 183622"/>
                <a:gd name="connsiteY9" fmla="*/ 410406 h 510785"/>
                <a:gd name="connsiteX10" fmla="*/ 50613 w 183622"/>
                <a:gd name="connsiteY10" fmla="*/ 504621 h 510785"/>
                <a:gd name="connsiteX11" fmla="*/ 44461 w 183622"/>
                <a:gd name="connsiteY11" fmla="*/ 406209 h 510785"/>
                <a:gd name="connsiteX12" fmla="*/ 3458 w 183622"/>
                <a:gd name="connsiteY12" fmla="*/ 426711 h 510785"/>
                <a:gd name="connsiteX13" fmla="*/ 28060 w 183622"/>
                <a:gd name="connsiteY13" fmla="*/ 363155 h 510785"/>
                <a:gd name="connsiteX14" fmla="*/ 56860 w 183622"/>
                <a:gd name="connsiteY14" fmla="*/ 233745 h 510785"/>
                <a:gd name="connsiteX15" fmla="*/ 52664 w 183622"/>
                <a:gd name="connsiteY15" fmla="*/ 59721 h 510785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94408 h 545501"/>
                <a:gd name="connsiteX1" fmla="*/ 102157 w 183622"/>
                <a:gd name="connsiteY1" fmla="*/ 73 h 545501"/>
                <a:gd name="connsiteX2" fmla="*/ 165425 w 183622"/>
                <a:gd name="connsiteY2" fmla="*/ 84157 h 545501"/>
                <a:gd name="connsiteX3" fmla="*/ 151074 w 183622"/>
                <a:gd name="connsiteY3" fmla="*/ 345044 h 545501"/>
                <a:gd name="connsiteX4" fmla="*/ 181827 w 183622"/>
                <a:gd name="connsiteY4" fmla="*/ 455248 h 545501"/>
                <a:gd name="connsiteX5" fmla="*/ 146973 w 183622"/>
                <a:gd name="connsiteY5" fmla="*/ 426545 h 545501"/>
                <a:gd name="connsiteX6" fmla="*/ 157224 w 183622"/>
                <a:gd name="connsiteY6" fmla="*/ 533157 h 545501"/>
                <a:gd name="connsiteX7" fmla="*/ 112119 w 183622"/>
                <a:gd name="connsiteY7" fmla="*/ 436796 h 545501"/>
                <a:gd name="connsiteX8" fmla="*/ 108019 w 183622"/>
                <a:gd name="connsiteY8" fmla="*/ 545458 h 545501"/>
                <a:gd name="connsiteX9" fmla="*/ 77459 w 183622"/>
                <a:gd name="connsiteY9" fmla="*/ 445093 h 545501"/>
                <a:gd name="connsiteX10" fmla="*/ 50613 w 183622"/>
                <a:gd name="connsiteY10" fmla="*/ 539308 h 545501"/>
                <a:gd name="connsiteX11" fmla="*/ 44461 w 183622"/>
                <a:gd name="connsiteY11" fmla="*/ 440896 h 545501"/>
                <a:gd name="connsiteX12" fmla="*/ 3458 w 183622"/>
                <a:gd name="connsiteY12" fmla="*/ 461398 h 545501"/>
                <a:gd name="connsiteX13" fmla="*/ 28060 w 183622"/>
                <a:gd name="connsiteY13" fmla="*/ 397842 h 545501"/>
                <a:gd name="connsiteX14" fmla="*/ 56860 w 183622"/>
                <a:gd name="connsiteY14" fmla="*/ 268432 h 545501"/>
                <a:gd name="connsiteX15" fmla="*/ 52664 w 183622"/>
                <a:gd name="connsiteY15" fmla="*/ 94408 h 545501"/>
                <a:gd name="connsiteX0" fmla="*/ 52664 w 183622"/>
                <a:gd name="connsiteY0" fmla="*/ 99119 h 550212"/>
                <a:gd name="connsiteX1" fmla="*/ 102157 w 183622"/>
                <a:gd name="connsiteY1" fmla="*/ 4784 h 550212"/>
                <a:gd name="connsiteX2" fmla="*/ 165425 w 183622"/>
                <a:gd name="connsiteY2" fmla="*/ 49791 h 550212"/>
                <a:gd name="connsiteX3" fmla="*/ 151074 w 183622"/>
                <a:gd name="connsiteY3" fmla="*/ 349755 h 550212"/>
                <a:gd name="connsiteX4" fmla="*/ 181827 w 183622"/>
                <a:gd name="connsiteY4" fmla="*/ 459959 h 550212"/>
                <a:gd name="connsiteX5" fmla="*/ 146973 w 183622"/>
                <a:gd name="connsiteY5" fmla="*/ 431256 h 550212"/>
                <a:gd name="connsiteX6" fmla="*/ 157224 w 183622"/>
                <a:gd name="connsiteY6" fmla="*/ 537868 h 550212"/>
                <a:gd name="connsiteX7" fmla="*/ 112119 w 183622"/>
                <a:gd name="connsiteY7" fmla="*/ 441507 h 550212"/>
                <a:gd name="connsiteX8" fmla="*/ 108019 w 183622"/>
                <a:gd name="connsiteY8" fmla="*/ 550169 h 550212"/>
                <a:gd name="connsiteX9" fmla="*/ 77459 w 183622"/>
                <a:gd name="connsiteY9" fmla="*/ 449804 h 550212"/>
                <a:gd name="connsiteX10" fmla="*/ 50613 w 183622"/>
                <a:gd name="connsiteY10" fmla="*/ 544019 h 550212"/>
                <a:gd name="connsiteX11" fmla="*/ 44461 w 183622"/>
                <a:gd name="connsiteY11" fmla="*/ 445607 h 550212"/>
                <a:gd name="connsiteX12" fmla="*/ 3458 w 183622"/>
                <a:gd name="connsiteY12" fmla="*/ 466109 h 550212"/>
                <a:gd name="connsiteX13" fmla="*/ 28060 w 183622"/>
                <a:gd name="connsiteY13" fmla="*/ 402553 h 550212"/>
                <a:gd name="connsiteX14" fmla="*/ 56860 w 183622"/>
                <a:gd name="connsiteY14" fmla="*/ 273143 h 550212"/>
                <a:gd name="connsiteX15" fmla="*/ 52664 w 183622"/>
                <a:gd name="connsiteY15" fmla="*/ 99119 h 550212"/>
                <a:gd name="connsiteX0" fmla="*/ 52664 w 183622"/>
                <a:gd name="connsiteY0" fmla="*/ 52963 h 547041"/>
                <a:gd name="connsiteX1" fmla="*/ 102157 w 183622"/>
                <a:gd name="connsiteY1" fmla="*/ 1613 h 547041"/>
                <a:gd name="connsiteX2" fmla="*/ 165425 w 183622"/>
                <a:gd name="connsiteY2" fmla="*/ 46620 h 547041"/>
                <a:gd name="connsiteX3" fmla="*/ 151074 w 183622"/>
                <a:gd name="connsiteY3" fmla="*/ 346584 h 547041"/>
                <a:gd name="connsiteX4" fmla="*/ 181827 w 183622"/>
                <a:gd name="connsiteY4" fmla="*/ 456788 h 547041"/>
                <a:gd name="connsiteX5" fmla="*/ 146973 w 183622"/>
                <a:gd name="connsiteY5" fmla="*/ 428085 h 547041"/>
                <a:gd name="connsiteX6" fmla="*/ 157224 w 183622"/>
                <a:gd name="connsiteY6" fmla="*/ 534697 h 547041"/>
                <a:gd name="connsiteX7" fmla="*/ 112119 w 183622"/>
                <a:gd name="connsiteY7" fmla="*/ 438336 h 547041"/>
                <a:gd name="connsiteX8" fmla="*/ 108019 w 183622"/>
                <a:gd name="connsiteY8" fmla="*/ 546998 h 547041"/>
                <a:gd name="connsiteX9" fmla="*/ 77459 w 183622"/>
                <a:gd name="connsiteY9" fmla="*/ 446633 h 547041"/>
                <a:gd name="connsiteX10" fmla="*/ 50613 w 183622"/>
                <a:gd name="connsiteY10" fmla="*/ 540848 h 547041"/>
                <a:gd name="connsiteX11" fmla="*/ 44461 w 183622"/>
                <a:gd name="connsiteY11" fmla="*/ 442436 h 547041"/>
                <a:gd name="connsiteX12" fmla="*/ 3458 w 183622"/>
                <a:gd name="connsiteY12" fmla="*/ 462938 h 547041"/>
                <a:gd name="connsiteX13" fmla="*/ 28060 w 183622"/>
                <a:gd name="connsiteY13" fmla="*/ 399382 h 547041"/>
                <a:gd name="connsiteX14" fmla="*/ 56860 w 183622"/>
                <a:gd name="connsiteY14" fmla="*/ 269972 h 547041"/>
                <a:gd name="connsiteX15" fmla="*/ 52664 w 183622"/>
                <a:gd name="connsiteY15" fmla="*/ 52963 h 547041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3622" h="555612">
                  <a:moveTo>
                    <a:pt x="52664" y="61534"/>
                  </a:moveTo>
                  <a:cubicBezTo>
                    <a:pt x="59888" y="15179"/>
                    <a:pt x="81410" y="1472"/>
                    <a:pt x="100203" y="415"/>
                  </a:cubicBezTo>
                  <a:cubicBezTo>
                    <a:pt x="118996" y="-642"/>
                    <a:pt x="156947" y="-3932"/>
                    <a:pt x="165425" y="55191"/>
                  </a:cubicBezTo>
                  <a:cubicBezTo>
                    <a:pt x="173903" y="114314"/>
                    <a:pt x="148340" y="286794"/>
                    <a:pt x="151074" y="355155"/>
                  </a:cubicBezTo>
                  <a:cubicBezTo>
                    <a:pt x="153808" y="423516"/>
                    <a:pt x="192279" y="447868"/>
                    <a:pt x="181827" y="465359"/>
                  </a:cubicBezTo>
                  <a:cubicBezTo>
                    <a:pt x="171375" y="482850"/>
                    <a:pt x="151074" y="423671"/>
                    <a:pt x="146973" y="436656"/>
                  </a:cubicBezTo>
                  <a:cubicBezTo>
                    <a:pt x="142873" y="449641"/>
                    <a:pt x="171138" y="533553"/>
                    <a:pt x="157224" y="543268"/>
                  </a:cubicBezTo>
                  <a:cubicBezTo>
                    <a:pt x="143310" y="552983"/>
                    <a:pt x="120320" y="444857"/>
                    <a:pt x="112119" y="446907"/>
                  </a:cubicBezTo>
                  <a:cubicBezTo>
                    <a:pt x="103918" y="448957"/>
                    <a:pt x="123565" y="558094"/>
                    <a:pt x="108019" y="555569"/>
                  </a:cubicBezTo>
                  <a:cubicBezTo>
                    <a:pt x="92473" y="553044"/>
                    <a:pt x="87027" y="456229"/>
                    <a:pt x="77459" y="455204"/>
                  </a:cubicBezTo>
                  <a:cubicBezTo>
                    <a:pt x="67891" y="454179"/>
                    <a:pt x="67836" y="548164"/>
                    <a:pt x="50613" y="549419"/>
                  </a:cubicBezTo>
                  <a:cubicBezTo>
                    <a:pt x="33390" y="550674"/>
                    <a:pt x="52320" y="463992"/>
                    <a:pt x="44461" y="451007"/>
                  </a:cubicBezTo>
                  <a:cubicBezTo>
                    <a:pt x="36602" y="438022"/>
                    <a:pt x="16442" y="478685"/>
                    <a:pt x="3458" y="471509"/>
                  </a:cubicBezTo>
                  <a:cubicBezTo>
                    <a:pt x="-9526" y="464333"/>
                    <a:pt x="17467" y="429480"/>
                    <a:pt x="28060" y="407953"/>
                  </a:cubicBezTo>
                  <a:cubicBezTo>
                    <a:pt x="60144" y="359073"/>
                    <a:pt x="59236" y="343593"/>
                    <a:pt x="56860" y="278543"/>
                  </a:cubicBezTo>
                  <a:cubicBezTo>
                    <a:pt x="54484" y="213493"/>
                    <a:pt x="45440" y="107889"/>
                    <a:pt x="52664" y="61534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CD680AE8-B8A1-466E-84CE-9ACDF1FEA230}"/>
                </a:ext>
              </a:extLst>
            </p:cNvPr>
            <p:cNvSpPr/>
            <p:nvPr/>
          </p:nvSpPr>
          <p:spPr>
            <a:xfrm rot="20791884">
              <a:off x="6298385" y="3186196"/>
              <a:ext cx="226497" cy="384246"/>
            </a:xfrm>
            <a:custGeom>
              <a:avLst/>
              <a:gdLst>
                <a:gd name="connsiteX0" fmla="*/ 26048 w 207295"/>
                <a:gd name="connsiteY0" fmla="*/ 89400 h 310281"/>
                <a:gd name="connsiteX1" fmla="*/ 88597 w 207295"/>
                <a:gd name="connsiteY1" fmla="*/ 44 h 310281"/>
                <a:gd name="connsiteX2" fmla="*/ 171995 w 207295"/>
                <a:gd name="connsiteY2" fmla="*/ 80464 h 310281"/>
                <a:gd name="connsiteX3" fmla="*/ 204758 w 207295"/>
                <a:gd name="connsiteY3" fmla="*/ 274067 h 310281"/>
                <a:gd name="connsiteX4" fmla="*/ 109446 w 207295"/>
                <a:gd name="connsiteY4" fmla="*/ 294916 h 310281"/>
                <a:gd name="connsiteX5" fmla="*/ 5199 w 207295"/>
                <a:gd name="connsiteY5" fmla="*/ 294916 h 310281"/>
                <a:gd name="connsiteX6" fmla="*/ 26048 w 207295"/>
                <a:gd name="connsiteY6" fmla="*/ 89400 h 310281"/>
                <a:gd name="connsiteX0" fmla="*/ 25027 w 206625"/>
                <a:gd name="connsiteY0" fmla="*/ 89400 h 324978"/>
                <a:gd name="connsiteX1" fmla="*/ 87576 w 206625"/>
                <a:gd name="connsiteY1" fmla="*/ 44 h 324978"/>
                <a:gd name="connsiteX2" fmla="*/ 170974 w 206625"/>
                <a:gd name="connsiteY2" fmla="*/ 80464 h 324978"/>
                <a:gd name="connsiteX3" fmla="*/ 203737 w 206625"/>
                <a:gd name="connsiteY3" fmla="*/ 274067 h 324978"/>
                <a:gd name="connsiteX4" fmla="*/ 102468 w 206625"/>
                <a:gd name="connsiteY4" fmla="*/ 321723 h 324978"/>
                <a:gd name="connsiteX5" fmla="*/ 4178 w 206625"/>
                <a:gd name="connsiteY5" fmla="*/ 294916 h 324978"/>
                <a:gd name="connsiteX6" fmla="*/ 25027 w 206625"/>
                <a:gd name="connsiteY6" fmla="*/ 89400 h 324978"/>
                <a:gd name="connsiteX0" fmla="*/ 25027 w 215052"/>
                <a:gd name="connsiteY0" fmla="*/ 89406 h 325089"/>
                <a:gd name="connsiteX1" fmla="*/ 87576 w 215052"/>
                <a:gd name="connsiteY1" fmla="*/ 50 h 325089"/>
                <a:gd name="connsiteX2" fmla="*/ 170974 w 215052"/>
                <a:gd name="connsiteY2" fmla="*/ 80470 h 325089"/>
                <a:gd name="connsiteX3" fmla="*/ 212673 w 215052"/>
                <a:gd name="connsiteY3" fmla="*/ 300880 h 325089"/>
                <a:gd name="connsiteX4" fmla="*/ 102468 w 215052"/>
                <a:gd name="connsiteY4" fmla="*/ 321729 h 325089"/>
                <a:gd name="connsiteX5" fmla="*/ 4178 w 215052"/>
                <a:gd name="connsiteY5" fmla="*/ 294922 h 325089"/>
                <a:gd name="connsiteX6" fmla="*/ 25027 w 215052"/>
                <a:gd name="connsiteY6" fmla="*/ 89406 h 325089"/>
                <a:gd name="connsiteX0" fmla="*/ 33149 w 223174"/>
                <a:gd name="connsiteY0" fmla="*/ 89406 h 331862"/>
                <a:gd name="connsiteX1" fmla="*/ 95698 w 223174"/>
                <a:gd name="connsiteY1" fmla="*/ 50 h 331862"/>
                <a:gd name="connsiteX2" fmla="*/ 179096 w 223174"/>
                <a:gd name="connsiteY2" fmla="*/ 80470 h 331862"/>
                <a:gd name="connsiteX3" fmla="*/ 220795 w 223174"/>
                <a:gd name="connsiteY3" fmla="*/ 300880 h 331862"/>
                <a:gd name="connsiteX4" fmla="*/ 110590 w 223174"/>
                <a:gd name="connsiteY4" fmla="*/ 321729 h 331862"/>
                <a:gd name="connsiteX5" fmla="*/ 3365 w 223174"/>
                <a:gd name="connsiteY5" fmla="*/ 309814 h 331862"/>
                <a:gd name="connsiteX6" fmla="*/ 33149 w 223174"/>
                <a:gd name="connsiteY6" fmla="*/ 89406 h 331862"/>
                <a:gd name="connsiteX0" fmla="*/ 23550 w 225489"/>
                <a:gd name="connsiteY0" fmla="*/ 104561 h 331102"/>
                <a:gd name="connsiteX1" fmla="*/ 98013 w 225489"/>
                <a:gd name="connsiteY1" fmla="*/ 312 h 331102"/>
                <a:gd name="connsiteX2" fmla="*/ 181411 w 225489"/>
                <a:gd name="connsiteY2" fmla="*/ 80732 h 331102"/>
                <a:gd name="connsiteX3" fmla="*/ 223110 w 225489"/>
                <a:gd name="connsiteY3" fmla="*/ 301142 h 331102"/>
                <a:gd name="connsiteX4" fmla="*/ 112905 w 225489"/>
                <a:gd name="connsiteY4" fmla="*/ 321991 h 331102"/>
                <a:gd name="connsiteX5" fmla="*/ 5680 w 225489"/>
                <a:gd name="connsiteY5" fmla="*/ 310076 h 331102"/>
                <a:gd name="connsiteX6" fmla="*/ 23550 w 225489"/>
                <a:gd name="connsiteY6" fmla="*/ 104561 h 331102"/>
                <a:gd name="connsiteX0" fmla="*/ 23550 w 227742"/>
                <a:gd name="connsiteY0" fmla="*/ 104561 h 331102"/>
                <a:gd name="connsiteX1" fmla="*/ 98013 w 227742"/>
                <a:gd name="connsiteY1" fmla="*/ 312 h 331102"/>
                <a:gd name="connsiteX2" fmla="*/ 196304 w 227742"/>
                <a:gd name="connsiteY2" fmla="*/ 80732 h 331102"/>
                <a:gd name="connsiteX3" fmla="*/ 223110 w 227742"/>
                <a:gd name="connsiteY3" fmla="*/ 301142 h 331102"/>
                <a:gd name="connsiteX4" fmla="*/ 112905 w 227742"/>
                <a:gd name="connsiteY4" fmla="*/ 321991 h 331102"/>
                <a:gd name="connsiteX5" fmla="*/ 5680 w 227742"/>
                <a:gd name="connsiteY5" fmla="*/ 310076 h 331102"/>
                <a:gd name="connsiteX6" fmla="*/ 23550 w 227742"/>
                <a:gd name="connsiteY6" fmla="*/ 104561 h 331102"/>
                <a:gd name="connsiteX0" fmla="*/ 19305 w 229454"/>
                <a:gd name="connsiteY0" fmla="*/ 68648 h 333403"/>
                <a:gd name="connsiteX1" fmla="*/ 99725 w 229454"/>
                <a:gd name="connsiteY1" fmla="*/ 141 h 333403"/>
                <a:gd name="connsiteX2" fmla="*/ 198016 w 229454"/>
                <a:gd name="connsiteY2" fmla="*/ 80561 h 333403"/>
                <a:gd name="connsiteX3" fmla="*/ 224822 w 229454"/>
                <a:gd name="connsiteY3" fmla="*/ 300971 h 333403"/>
                <a:gd name="connsiteX4" fmla="*/ 114617 w 229454"/>
                <a:gd name="connsiteY4" fmla="*/ 321820 h 333403"/>
                <a:gd name="connsiteX5" fmla="*/ 7392 w 229454"/>
                <a:gd name="connsiteY5" fmla="*/ 309905 h 333403"/>
                <a:gd name="connsiteX6" fmla="*/ 19305 w 229454"/>
                <a:gd name="connsiteY6" fmla="*/ 68648 h 333403"/>
                <a:gd name="connsiteX0" fmla="*/ 19305 w 226896"/>
                <a:gd name="connsiteY0" fmla="*/ 68558 h 333313"/>
                <a:gd name="connsiteX1" fmla="*/ 99725 w 226896"/>
                <a:gd name="connsiteY1" fmla="*/ 51 h 333313"/>
                <a:gd name="connsiteX2" fmla="*/ 180145 w 226896"/>
                <a:gd name="connsiteY2" fmla="*/ 62599 h 333313"/>
                <a:gd name="connsiteX3" fmla="*/ 224822 w 226896"/>
                <a:gd name="connsiteY3" fmla="*/ 300881 h 333313"/>
                <a:gd name="connsiteX4" fmla="*/ 114617 w 226896"/>
                <a:gd name="connsiteY4" fmla="*/ 321730 h 333313"/>
                <a:gd name="connsiteX5" fmla="*/ 7392 w 226896"/>
                <a:gd name="connsiteY5" fmla="*/ 309815 h 333313"/>
                <a:gd name="connsiteX6" fmla="*/ 19305 w 226896"/>
                <a:gd name="connsiteY6" fmla="*/ 68558 h 333313"/>
                <a:gd name="connsiteX0" fmla="*/ 18790 w 226497"/>
                <a:gd name="connsiteY0" fmla="*/ 95334 h 360089"/>
                <a:gd name="connsiteX1" fmla="*/ 84318 w 226497"/>
                <a:gd name="connsiteY1" fmla="*/ 20 h 360089"/>
                <a:gd name="connsiteX2" fmla="*/ 179630 w 226497"/>
                <a:gd name="connsiteY2" fmla="*/ 89375 h 360089"/>
                <a:gd name="connsiteX3" fmla="*/ 224307 w 226497"/>
                <a:gd name="connsiteY3" fmla="*/ 327657 h 360089"/>
                <a:gd name="connsiteX4" fmla="*/ 114102 w 226497"/>
                <a:gd name="connsiteY4" fmla="*/ 348506 h 360089"/>
                <a:gd name="connsiteX5" fmla="*/ 6877 w 226497"/>
                <a:gd name="connsiteY5" fmla="*/ 336591 h 360089"/>
                <a:gd name="connsiteX6" fmla="*/ 18790 w 226497"/>
                <a:gd name="connsiteY6" fmla="*/ 95334 h 360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6497" h="360089">
                  <a:moveTo>
                    <a:pt x="18790" y="95334"/>
                  </a:moveTo>
                  <a:cubicBezTo>
                    <a:pt x="31697" y="39239"/>
                    <a:pt x="57511" y="1013"/>
                    <a:pt x="84318" y="20"/>
                  </a:cubicBezTo>
                  <a:cubicBezTo>
                    <a:pt x="111125" y="-973"/>
                    <a:pt x="156299" y="34769"/>
                    <a:pt x="179630" y="89375"/>
                  </a:cubicBezTo>
                  <a:cubicBezTo>
                    <a:pt x="202961" y="143981"/>
                    <a:pt x="235228" y="284469"/>
                    <a:pt x="224307" y="327657"/>
                  </a:cubicBezTo>
                  <a:cubicBezTo>
                    <a:pt x="213386" y="370845"/>
                    <a:pt x="147362" y="345031"/>
                    <a:pt x="114102" y="348506"/>
                  </a:cubicBezTo>
                  <a:cubicBezTo>
                    <a:pt x="80842" y="351981"/>
                    <a:pt x="22762" y="378786"/>
                    <a:pt x="6877" y="336591"/>
                  </a:cubicBezTo>
                  <a:cubicBezTo>
                    <a:pt x="-9008" y="294396"/>
                    <a:pt x="5883" y="151429"/>
                    <a:pt x="18790" y="95334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r>
                <a:rPr lang="en-US" sz="2700" dirty="0">
                  <a:solidFill>
                    <a:prstClr val="white"/>
                  </a:solidFill>
                  <a:latin typeface="Calibri" panose="020F0502020204030204"/>
                </a:rPr>
                <a:t>        </a:t>
              </a:r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9A3C4ACE-FACE-49F0-A32E-13CA8D35DEF9}"/>
                </a:ext>
              </a:extLst>
            </p:cNvPr>
            <p:cNvSpPr/>
            <p:nvPr/>
          </p:nvSpPr>
          <p:spPr>
            <a:xfrm>
              <a:off x="5506571" y="5172971"/>
              <a:ext cx="294228" cy="112275"/>
            </a:xfrm>
            <a:custGeom>
              <a:avLst/>
              <a:gdLst>
                <a:gd name="connsiteX0" fmla="*/ 221209 w 244329"/>
                <a:gd name="connsiteY0" fmla="*/ 9633 h 114404"/>
                <a:gd name="connsiteX1" fmla="*/ 237008 w 244329"/>
                <a:gd name="connsiteY1" fmla="*/ 88631 h 114404"/>
                <a:gd name="connsiteX2" fmla="*/ 126411 w 244329"/>
                <a:gd name="connsiteY2" fmla="*/ 102456 h 114404"/>
                <a:gd name="connsiteX3" fmla="*/ 15 w 244329"/>
                <a:gd name="connsiteY3" fmla="*/ 108380 h 114404"/>
                <a:gd name="connsiteX4" fmla="*/ 118511 w 244329"/>
                <a:gd name="connsiteY4" fmla="*/ 11608 h 114404"/>
                <a:gd name="connsiteX5" fmla="*/ 221209 w 244329"/>
                <a:gd name="connsiteY5" fmla="*/ 9633 h 114404"/>
                <a:gd name="connsiteX0" fmla="*/ 223184 w 246304"/>
                <a:gd name="connsiteY0" fmla="*/ 8926 h 102196"/>
                <a:gd name="connsiteX1" fmla="*/ 238983 w 246304"/>
                <a:gd name="connsiteY1" fmla="*/ 87924 h 102196"/>
                <a:gd name="connsiteX2" fmla="*/ 128386 w 246304"/>
                <a:gd name="connsiteY2" fmla="*/ 101749 h 102196"/>
                <a:gd name="connsiteX3" fmla="*/ 15 w 246304"/>
                <a:gd name="connsiteY3" fmla="*/ 89899 h 102196"/>
                <a:gd name="connsiteX4" fmla="*/ 120486 w 246304"/>
                <a:gd name="connsiteY4" fmla="*/ 10901 h 102196"/>
                <a:gd name="connsiteX5" fmla="*/ 223184 w 246304"/>
                <a:gd name="connsiteY5" fmla="*/ 8926 h 102196"/>
                <a:gd name="connsiteX0" fmla="*/ 223184 w 246889"/>
                <a:gd name="connsiteY0" fmla="*/ 8926 h 97266"/>
                <a:gd name="connsiteX1" fmla="*/ 238983 w 246889"/>
                <a:gd name="connsiteY1" fmla="*/ 87924 h 97266"/>
                <a:gd name="connsiteX2" fmla="*/ 120486 w 246889"/>
                <a:gd name="connsiteY2" fmla="*/ 91875 h 97266"/>
                <a:gd name="connsiteX3" fmla="*/ 15 w 246889"/>
                <a:gd name="connsiteY3" fmla="*/ 89899 h 97266"/>
                <a:gd name="connsiteX4" fmla="*/ 120486 w 246889"/>
                <a:gd name="connsiteY4" fmla="*/ 10901 h 97266"/>
                <a:gd name="connsiteX5" fmla="*/ 223184 w 246889"/>
                <a:gd name="connsiteY5" fmla="*/ 8926 h 97266"/>
                <a:gd name="connsiteX0" fmla="*/ 223194 w 248288"/>
                <a:gd name="connsiteY0" fmla="*/ 4930 h 93270"/>
                <a:gd name="connsiteX1" fmla="*/ 238993 w 248288"/>
                <a:gd name="connsiteY1" fmla="*/ 83928 h 93270"/>
                <a:gd name="connsiteX2" fmla="*/ 120496 w 248288"/>
                <a:gd name="connsiteY2" fmla="*/ 87879 h 93270"/>
                <a:gd name="connsiteX3" fmla="*/ 25 w 248288"/>
                <a:gd name="connsiteY3" fmla="*/ 85903 h 93270"/>
                <a:gd name="connsiteX4" fmla="*/ 84947 w 248288"/>
                <a:gd name="connsiteY4" fmla="*/ 16780 h 93270"/>
                <a:gd name="connsiteX5" fmla="*/ 223194 w 248288"/>
                <a:gd name="connsiteY5" fmla="*/ 4930 h 93270"/>
                <a:gd name="connsiteX0" fmla="*/ 223184 w 246683"/>
                <a:gd name="connsiteY0" fmla="*/ 13745 h 102085"/>
                <a:gd name="connsiteX1" fmla="*/ 238983 w 246683"/>
                <a:gd name="connsiteY1" fmla="*/ 92743 h 102085"/>
                <a:gd name="connsiteX2" fmla="*/ 120486 w 246683"/>
                <a:gd name="connsiteY2" fmla="*/ 96694 h 102085"/>
                <a:gd name="connsiteX3" fmla="*/ 15 w 246683"/>
                <a:gd name="connsiteY3" fmla="*/ 94718 h 102085"/>
                <a:gd name="connsiteX4" fmla="*/ 126411 w 246683"/>
                <a:gd name="connsiteY4" fmla="*/ 7820 h 102085"/>
                <a:gd name="connsiteX5" fmla="*/ 223184 w 246683"/>
                <a:gd name="connsiteY5" fmla="*/ 13745 h 102085"/>
                <a:gd name="connsiteX0" fmla="*/ 223187 w 246686"/>
                <a:gd name="connsiteY0" fmla="*/ 7550 h 95890"/>
                <a:gd name="connsiteX1" fmla="*/ 238986 w 246686"/>
                <a:gd name="connsiteY1" fmla="*/ 86548 h 95890"/>
                <a:gd name="connsiteX2" fmla="*/ 120489 w 246686"/>
                <a:gd name="connsiteY2" fmla="*/ 90499 h 95890"/>
                <a:gd name="connsiteX3" fmla="*/ 18 w 246686"/>
                <a:gd name="connsiteY3" fmla="*/ 88523 h 95890"/>
                <a:gd name="connsiteX4" fmla="*/ 126414 w 246686"/>
                <a:gd name="connsiteY4" fmla="*/ 1625 h 95890"/>
                <a:gd name="connsiteX5" fmla="*/ 223187 w 246686"/>
                <a:gd name="connsiteY5" fmla="*/ 7550 h 95890"/>
                <a:gd name="connsiteX0" fmla="*/ 227133 w 248013"/>
                <a:gd name="connsiteY0" fmla="*/ 13746 h 102086"/>
                <a:gd name="connsiteX1" fmla="*/ 238983 w 248013"/>
                <a:gd name="connsiteY1" fmla="*/ 92744 h 102086"/>
                <a:gd name="connsiteX2" fmla="*/ 120486 w 248013"/>
                <a:gd name="connsiteY2" fmla="*/ 96695 h 102086"/>
                <a:gd name="connsiteX3" fmla="*/ 15 w 248013"/>
                <a:gd name="connsiteY3" fmla="*/ 94719 h 102086"/>
                <a:gd name="connsiteX4" fmla="*/ 126411 w 248013"/>
                <a:gd name="connsiteY4" fmla="*/ 7821 h 102086"/>
                <a:gd name="connsiteX5" fmla="*/ 227133 w 248013"/>
                <a:gd name="connsiteY5" fmla="*/ 13746 h 102086"/>
                <a:gd name="connsiteX0" fmla="*/ 227133 w 249041"/>
                <a:gd name="connsiteY0" fmla="*/ 11407 h 99747"/>
                <a:gd name="connsiteX1" fmla="*/ 238983 w 249041"/>
                <a:gd name="connsiteY1" fmla="*/ 90405 h 99747"/>
                <a:gd name="connsiteX2" fmla="*/ 120486 w 249041"/>
                <a:gd name="connsiteY2" fmla="*/ 94356 h 99747"/>
                <a:gd name="connsiteX3" fmla="*/ 15 w 249041"/>
                <a:gd name="connsiteY3" fmla="*/ 92380 h 99747"/>
                <a:gd name="connsiteX4" fmla="*/ 126411 w 249041"/>
                <a:gd name="connsiteY4" fmla="*/ 5482 h 99747"/>
                <a:gd name="connsiteX5" fmla="*/ 227133 w 249041"/>
                <a:gd name="connsiteY5" fmla="*/ 11407 h 99747"/>
                <a:gd name="connsiteX0" fmla="*/ 227133 w 243144"/>
                <a:gd name="connsiteY0" fmla="*/ 11407 h 101983"/>
                <a:gd name="connsiteX1" fmla="*/ 238983 w 243144"/>
                <a:gd name="connsiteY1" fmla="*/ 90405 h 101983"/>
                <a:gd name="connsiteX2" fmla="*/ 120486 w 243144"/>
                <a:gd name="connsiteY2" fmla="*/ 94356 h 101983"/>
                <a:gd name="connsiteX3" fmla="*/ 15 w 243144"/>
                <a:gd name="connsiteY3" fmla="*/ 92380 h 101983"/>
                <a:gd name="connsiteX4" fmla="*/ 126411 w 243144"/>
                <a:gd name="connsiteY4" fmla="*/ 5482 h 101983"/>
                <a:gd name="connsiteX5" fmla="*/ 227133 w 243144"/>
                <a:gd name="connsiteY5" fmla="*/ 11407 h 101983"/>
                <a:gd name="connsiteX0" fmla="*/ 227133 w 243144"/>
                <a:gd name="connsiteY0" fmla="*/ 11407 h 107617"/>
                <a:gd name="connsiteX1" fmla="*/ 238983 w 243144"/>
                <a:gd name="connsiteY1" fmla="*/ 90405 h 107617"/>
                <a:gd name="connsiteX2" fmla="*/ 120486 w 243144"/>
                <a:gd name="connsiteY2" fmla="*/ 94356 h 107617"/>
                <a:gd name="connsiteX3" fmla="*/ 15 w 243144"/>
                <a:gd name="connsiteY3" fmla="*/ 92380 h 107617"/>
                <a:gd name="connsiteX4" fmla="*/ 126411 w 243144"/>
                <a:gd name="connsiteY4" fmla="*/ 5482 h 107617"/>
                <a:gd name="connsiteX5" fmla="*/ 227133 w 243144"/>
                <a:gd name="connsiteY5" fmla="*/ 11407 h 107617"/>
                <a:gd name="connsiteX0" fmla="*/ 227133 w 247182"/>
                <a:gd name="connsiteY0" fmla="*/ 11407 h 107617"/>
                <a:gd name="connsiteX1" fmla="*/ 238983 w 247182"/>
                <a:gd name="connsiteY1" fmla="*/ 90405 h 107617"/>
                <a:gd name="connsiteX2" fmla="*/ 146160 w 247182"/>
                <a:gd name="connsiteY2" fmla="*/ 94356 h 107617"/>
                <a:gd name="connsiteX3" fmla="*/ 15 w 247182"/>
                <a:gd name="connsiteY3" fmla="*/ 92380 h 107617"/>
                <a:gd name="connsiteX4" fmla="*/ 126411 w 247182"/>
                <a:gd name="connsiteY4" fmla="*/ 5482 h 107617"/>
                <a:gd name="connsiteX5" fmla="*/ 227133 w 247182"/>
                <a:gd name="connsiteY5" fmla="*/ 11407 h 107617"/>
                <a:gd name="connsiteX0" fmla="*/ 227133 w 247453"/>
                <a:gd name="connsiteY0" fmla="*/ 14122 h 110034"/>
                <a:gd name="connsiteX1" fmla="*/ 240747 w 247453"/>
                <a:gd name="connsiteY1" fmla="*/ 100740 h 110034"/>
                <a:gd name="connsiteX2" fmla="*/ 146160 w 247453"/>
                <a:gd name="connsiteY2" fmla="*/ 97071 h 110034"/>
                <a:gd name="connsiteX3" fmla="*/ 15 w 247453"/>
                <a:gd name="connsiteY3" fmla="*/ 95095 h 110034"/>
                <a:gd name="connsiteX4" fmla="*/ 126411 w 247453"/>
                <a:gd name="connsiteY4" fmla="*/ 8197 h 110034"/>
                <a:gd name="connsiteX5" fmla="*/ 227133 w 247453"/>
                <a:gd name="connsiteY5" fmla="*/ 14122 h 110034"/>
                <a:gd name="connsiteX0" fmla="*/ 227133 w 247453"/>
                <a:gd name="connsiteY0" fmla="*/ 14122 h 112425"/>
                <a:gd name="connsiteX1" fmla="*/ 240747 w 247453"/>
                <a:gd name="connsiteY1" fmla="*/ 100740 h 112425"/>
                <a:gd name="connsiteX2" fmla="*/ 146160 w 247453"/>
                <a:gd name="connsiteY2" fmla="*/ 104691 h 112425"/>
                <a:gd name="connsiteX3" fmla="*/ 15 w 247453"/>
                <a:gd name="connsiteY3" fmla="*/ 95095 h 112425"/>
                <a:gd name="connsiteX4" fmla="*/ 126411 w 247453"/>
                <a:gd name="connsiteY4" fmla="*/ 8197 h 112425"/>
                <a:gd name="connsiteX5" fmla="*/ 227133 w 247453"/>
                <a:gd name="connsiteY5" fmla="*/ 14122 h 112425"/>
                <a:gd name="connsiteX0" fmla="*/ 227133 w 247453"/>
                <a:gd name="connsiteY0" fmla="*/ 7701 h 106004"/>
                <a:gd name="connsiteX1" fmla="*/ 240747 w 247453"/>
                <a:gd name="connsiteY1" fmla="*/ 94319 h 106004"/>
                <a:gd name="connsiteX2" fmla="*/ 146160 w 247453"/>
                <a:gd name="connsiteY2" fmla="*/ 98270 h 106004"/>
                <a:gd name="connsiteX3" fmla="*/ 15 w 247453"/>
                <a:gd name="connsiteY3" fmla="*/ 88674 h 106004"/>
                <a:gd name="connsiteX4" fmla="*/ 126411 w 247453"/>
                <a:gd name="connsiteY4" fmla="*/ 1776 h 106004"/>
                <a:gd name="connsiteX5" fmla="*/ 227133 w 247453"/>
                <a:gd name="connsiteY5" fmla="*/ 7701 h 106004"/>
                <a:gd name="connsiteX0" fmla="*/ 227132 w 247123"/>
                <a:gd name="connsiteY0" fmla="*/ 9857 h 108160"/>
                <a:gd name="connsiteX1" fmla="*/ 240746 w 247123"/>
                <a:gd name="connsiteY1" fmla="*/ 96475 h 108160"/>
                <a:gd name="connsiteX2" fmla="*/ 146159 w 247123"/>
                <a:gd name="connsiteY2" fmla="*/ 100426 h 108160"/>
                <a:gd name="connsiteX3" fmla="*/ 14 w 247123"/>
                <a:gd name="connsiteY3" fmla="*/ 90830 h 108160"/>
                <a:gd name="connsiteX4" fmla="*/ 135228 w 247123"/>
                <a:gd name="connsiteY4" fmla="*/ 122 h 108160"/>
                <a:gd name="connsiteX5" fmla="*/ 227132 w 247123"/>
                <a:gd name="connsiteY5" fmla="*/ 9857 h 108160"/>
                <a:gd name="connsiteX0" fmla="*/ 227132 w 247520"/>
                <a:gd name="connsiteY0" fmla="*/ 9857 h 108160"/>
                <a:gd name="connsiteX1" fmla="*/ 240746 w 247520"/>
                <a:gd name="connsiteY1" fmla="*/ 96475 h 108160"/>
                <a:gd name="connsiteX2" fmla="*/ 146159 w 247520"/>
                <a:gd name="connsiteY2" fmla="*/ 100426 h 108160"/>
                <a:gd name="connsiteX3" fmla="*/ 14 w 247520"/>
                <a:gd name="connsiteY3" fmla="*/ 90830 h 108160"/>
                <a:gd name="connsiteX4" fmla="*/ 135228 w 247520"/>
                <a:gd name="connsiteY4" fmla="*/ 122 h 108160"/>
                <a:gd name="connsiteX5" fmla="*/ 227132 w 247520"/>
                <a:gd name="connsiteY5" fmla="*/ 9857 h 108160"/>
                <a:gd name="connsiteX0" fmla="*/ 221840 w 245898"/>
                <a:gd name="connsiteY0" fmla="*/ 12067 h 112275"/>
                <a:gd name="connsiteX1" fmla="*/ 240745 w 245898"/>
                <a:gd name="connsiteY1" fmla="*/ 100590 h 112275"/>
                <a:gd name="connsiteX2" fmla="*/ 146158 w 245898"/>
                <a:gd name="connsiteY2" fmla="*/ 104541 h 112275"/>
                <a:gd name="connsiteX3" fmla="*/ 13 w 245898"/>
                <a:gd name="connsiteY3" fmla="*/ 94945 h 112275"/>
                <a:gd name="connsiteX4" fmla="*/ 135227 w 245898"/>
                <a:gd name="connsiteY4" fmla="*/ 4237 h 112275"/>
                <a:gd name="connsiteX5" fmla="*/ 221840 w 245898"/>
                <a:gd name="connsiteY5" fmla="*/ 12067 h 112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898" h="112275">
                  <a:moveTo>
                    <a:pt x="221840" y="12067"/>
                  </a:moveTo>
                  <a:cubicBezTo>
                    <a:pt x="241189" y="9076"/>
                    <a:pt x="253359" y="85178"/>
                    <a:pt x="240745" y="100590"/>
                  </a:cubicBezTo>
                  <a:cubicBezTo>
                    <a:pt x="228131" y="116002"/>
                    <a:pt x="186280" y="105482"/>
                    <a:pt x="146158" y="104541"/>
                  </a:cubicBezTo>
                  <a:cubicBezTo>
                    <a:pt x="106036" y="103600"/>
                    <a:pt x="1330" y="127861"/>
                    <a:pt x="13" y="94945"/>
                  </a:cubicBezTo>
                  <a:cubicBezTo>
                    <a:pt x="-1304" y="79804"/>
                    <a:pt x="98256" y="18050"/>
                    <a:pt x="135227" y="4237"/>
                  </a:cubicBezTo>
                  <a:cubicBezTo>
                    <a:pt x="172198" y="-9576"/>
                    <a:pt x="202491" y="15058"/>
                    <a:pt x="221840" y="12067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8FA0440E-5609-488C-B100-7CA178268895}"/>
                </a:ext>
              </a:extLst>
            </p:cNvPr>
            <p:cNvSpPr/>
            <p:nvPr/>
          </p:nvSpPr>
          <p:spPr>
            <a:xfrm>
              <a:off x="5356335" y="1844882"/>
              <a:ext cx="1320257" cy="1287989"/>
            </a:xfrm>
            <a:custGeom>
              <a:avLst/>
              <a:gdLst>
                <a:gd name="connsiteX0" fmla="*/ 4686 w 1522514"/>
                <a:gd name="connsiteY0" fmla="*/ 621143 h 1467029"/>
                <a:gd name="connsiteX1" fmla="*/ 42786 w 1522514"/>
                <a:gd name="connsiteY1" fmla="*/ 788783 h 1467029"/>
                <a:gd name="connsiteX2" fmla="*/ 50406 w 1522514"/>
                <a:gd name="connsiteY2" fmla="*/ 836408 h 1467029"/>
                <a:gd name="connsiteX3" fmla="*/ 6591 w 1522514"/>
                <a:gd name="connsiteY3" fmla="*/ 845933 h 1467029"/>
                <a:gd name="connsiteX4" fmla="*/ 6591 w 1522514"/>
                <a:gd name="connsiteY4" fmla="*/ 948803 h 1467029"/>
                <a:gd name="connsiteX5" fmla="*/ 67551 w 1522514"/>
                <a:gd name="connsiteY5" fmla="*/ 1063103 h 1467029"/>
                <a:gd name="connsiteX6" fmla="*/ 111366 w 1522514"/>
                <a:gd name="connsiteY6" fmla="*/ 1101203 h 1467029"/>
                <a:gd name="connsiteX7" fmla="*/ 96126 w 1522514"/>
                <a:gd name="connsiteY7" fmla="*/ 1223123 h 1467029"/>
                <a:gd name="connsiteX8" fmla="*/ 128511 w 1522514"/>
                <a:gd name="connsiteY8" fmla="*/ 1314563 h 1467029"/>
                <a:gd name="connsiteX9" fmla="*/ 223761 w 1522514"/>
                <a:gd name="connsiteY9" fmla="*/ 1379333 h 1467029"/>
                <a:gd name="connsiteX10" fmla="*/ 406641 w 1522514"/>
                <a:gd name="connsiteY10" fmla="*/ 1436483 h 1467029"/>
                <a:gd name="connsiteX11" fmla="*/ 665721 w 1522514"/>
                <a:gd name="connsiteY11" fmla="*/ 1466963 h 1467029"/>
                <a:gd name="connsiteX12" fmla="*/ 900036 w 1522514"/>
                <a:gd name="connsiteY12" fmla="*/ 1428863 h 1467029"/>
                <a:gd name="connsiteX13" fmla="*/ 1122921 w 1522514"/>
                <a:gd name="connsiteY13" fmla="*/ 1345043 h 1467029"/>
                <a:gd name="connsiteX14" fmla="*/ 1273416 w 1522514"/>
                <a:gd name="connsiteY14" fmla="*/ 1211693 h 1467029"/>
                <a:gd name="connsiteX15" fmla="*/ 1309611 w 1522514"/>
                <a:gd name="connsiteY15" fmla="*/ 1236458 h 1467029"/>
                <a:gd name="connsiteX16" fmla="*/ 1408671 w 1522514"/>
                <a:gd name="connsiteY16" fmla="*/ 1219313 h 1467029"/>
                <a:gd name="connsiteX17" fmla="*/ 1477251 w 1522514"/>
                <a:gd name="connsiteY17" fmla="*/ 1145018 h 1467029"/>
                <a:gd name="connsiteX18" fmla="*/ 1521066 w 1522514"/>
                <a:gd name="connsiteY18" fmla="*/ 1045958 h 1467029"/>
                <a:gd name="connsiteX19" fmla="*/ 1507731 w 1522514"/>
                <a:gd name="connsiteY19" fmla="*/ 931658 h 1467029"/>
                <a:gd name="connsiteX20" fmla="*/ 1465821 w 1522514"/>
                <a:gd name="connsiteY20" fmla="*/ 861173 h 1467029"/>
                <a:gd name="connsiteX21" fmla="*/ 1357236 w 1522514"/>
                <a:gd name="connsiteY21" fmla="*/ 872603 h 1467029"/>
                <a:gd name="connsiteX22" fmla="*/ 1418196 w 1522514"/>
                <a:gd name="connsiteY22" fmla="*/ 802118 h 1467029"/>
                <a:gd name="connsiteX23" fmla="*/ 1475346 w 1522514"/>
                <a:gd name="connsiteY23" fmla="*/ 440168 h 1467029"/>
                <a:gd name="connsiteX24" fmla="*/ 1395336 w 1522514"/>
                <a:gd name="connsiteY24" fmla="*/ 158228 h 1467029"/>
                <a:gd name="connsiteX25" fmla="*/ 1199121 w 1522514"/>
                <a:gd name="connsiteY25" fmla="*/ 26783 h 1467029"/>
                <a:gd name="connsiteX26" fmla="*/ 1079106 w 1522514"/>
                <a:gd name="connsiteY26" fmla="*/ 59168 h 1467029"/>
                <a:gd name="connsiteX27" fmla="*/ 827646 w 1522514"/>
                <a:gd name="connsiteY27" fmla="*/ 22973 h 1467029"/>
                <a:gd name="connsiteX28" fmla="*/ 389496 w 1522514"/>
                <a:gd name="connsiteY28" fmla="*/ 24878 h 1467029"/>
                <a:gd name="connsiteX29" fmla="*/ 84696 w 1522514"/>
                <a:gd name="connsiteY29" fmla="*/ 333488 h 1467029"/>
                <a:gd name="connsiteX30" fmla="*/ 4686 w 1522514"/>
                <a:gd name="connsiteY30" fmla="*/ 621143 h 1467029"/>
                <a:gd name="connsiteX0" fmla="*/ 4686 w 1522641"/>
                <a:gd name="connsiteY0" fmla="*/ 621143 h 1467029"/>
                <a:gd name="connsiteX1" fmla="*/ 42786 w 1522641"/>
                <a:gd name="connsiteY1" fmla="*/ 788783 h 1467029"/>
                <a:gd name="connsiteX2" fmla="*/ 50406 w 1522641"/>
                <a:gd name="connsiteY2" fmla="*/ 836408 h 1467029"/>
                <a:gd name="connsiteX3" fmla="*/ 6591 w 1522641"/>
                <a:gd name="connsiteY3" fmla="*/ 845933 h 1467029"/>
                <a:gd name="connsiteX4" fmla="*/ 6591 w 1522641"/>
                <a:gd name="connsiteY4" fmla="*/ 948803 h 1467029"/>
                <a:gd name="connsiteX5" fmla="*/ 67551 w 1522641"/>
                <a:gd name="connsiteY5" fmla="*/ 1063103 h 1467029"/>
                <a:gd name="connsiteX6" fmla="*/ 111366 w 1522641"/>
                <a:gd name="connsiteY6" fmla="*/ 1101203 h 1467029"/>
                <a:gd name="connsiteX7" fmla="*/ 96126 w 1522641"/>
                <a:gd name="connsiteY7" fmla="*/ 1223123 h 1467029"/>
                <a:gd name="connsiteX8" fmla="*/ 128511 w 1522641"/>
                <a:gd name="connsiteY8" fmla="*/ 1314563 h 1467029"/>
                <a:gd name="connsiteX9" fmla="*/ 223761 w 1522641"/>
                <a:gd name="connsiteY9" fmla="*/ 1379333 h 1467029"/>
                <a:gd name="connsiteX10" fmla="*/ 406641 w 1522641"/>
                <a:gd name="connsiteY10" fmla="*/ 1436483 h 1467029"/>
                <a:gd name="connsiteX11" fmla="*/ 665721 w 1522641"/>
                <a:gd name="connsiteY11" fmla="*/ 1466963 h 1467029"/>
                <a:gd name="connsiteX12" fmla="*/ 900036 w 1522641"/>
                <a:gd name="connsiteY12" fmla="*/ 1428863 h 1467029"/>
                <a:gd name="connsiteX13" fmla="*/ 1122921 w 1522641"/>
                <a:gd name="connsiteY13" fmla="*/ 1345043 h 1467029"/>
                <a:gd name="connsiteX14" fmla="*/ 1273416 w 1522641"/>
                <a:gd name="connsiteY14" fmla="*/ 1211693 h 1467029"/>
                <a:gd name="connsiteX15" fmla="*/ 1309611 w 1522641"/>
                <a:gd name="connsiteY15" fmla="*/ 1236458 h 1467029"/>
                <a:gd name="connsiteX16" fmla="*/ 1408671 w 1522641"/>
                <a:gd name="connsiteY16" fmla="*/ 1219313 h 1467029"/>
                <a:gd name="connsiteX17" fmla="*/ 1477251 w 1522641"/>
                <a:gd name="connsiteY17" fmla="*/ 1145018 h 1467029"/>
                <a:gd name="connsiteX18" fmla="*/ 1521066 w 1522641"/>
                <a:gd name="connsiteY18" fmla="*/ 1045958 h 1467029"/>
                <a:gd name="connsiteX19" fmla="*/ 1507731 w 1522641"/>
                <a:gd name="connsiteY19" fmla="*/ 931658 h 1467029"/>
                <a:gd name="connsiteX20" fmla="*/ 1458201 w 1522641"/>
                <a:gd name="connsiteY20" fmla="*/ 864983 h 1467029"/>
                <a:gd name="connsiteX21" fmla="*/ 1357236 w 1522641"/>
                <a:gd name="connsiteY21" fmla="*/ 872603 h 1467029"/>
                <a:gd name="connsiteX22" fmla="*/ 1418196 w 1522641"/>
                <a:gd name="connsiteY22" fmla="*/ 802118 h 1467029"/>
                <a:gd name="connsiteX23" fmla="*/ 1475346 w 1522641"/>
                <a:gd name="connsiteY23" fmla="*/ 440168 h 1467029"/>
                <a:gd name="connsiteX24" fmla="*/ 1395336 w 1522641"/>
                <a:gd name="connsiteY24" fmla="*/ 158228 h 1467029"/>
                <a:gd name="connsiteX25" fmla="*/ 1199121 w 1522641"/>
                <a:gd name="connsiteY25" fmla="*/ 26783 h 1467029"/>
                <a:gd name="connsiteX26" fmla="*/ 1079106 w 1522641"/>
                <a:gd name="connsiteY26" fmla="*/ 59168 h 1467029"/>
                <a:gd name="connsiteX27" fmla="*/ 827646 w 1522641"/>
                <a:gd name="connsiteY27" fmla="*/ 22973 h 1467029"/>
                <a:gd name="connsiteX28" fmla="*/ 389496 w 1522641"/>
                <a:gd name="connsiteY28" fmla="*/ 24878 h 1467029"/>
                <a:gd name="connsiteX29" fmla="*/ 84696 w 1522641"/>
                <a:gd name="connsiteY29" fmla="*/ 333488 h 1467029"/>
                <a:gd name="connsiteX30" fmla="*/ 4686 w 1522641"/>
                <a:gd name="connsiteY30" fmla="*/ 621143 h 1467029"/>
                <a:gd name="connsiteX0" fmla="*/ 4686 w 1534839"/>
                <a:gd name="connsiteY0" fmla="*/ 621143 h 1467029"/>
                <a:gd name="connsiteX1" fmla="*/ 42786 w 1534839"/>
                <a:gd name="connsiteY1" fmla="*/ 788783 h 1467029"/>
                <a:gd name="connsiteX2" fmla="*/ 50406 w 1534839"/>
                <a:gd name="connsiteY2" fmla="*/ 836408 h 1467029"/>
                <a:gd name="connsiteX3" fmla="*/ 6591 w 1534839"/>
                <a:gd name="connsiteY3" fmla="*/ 845933 h 1467029"/>
                <a:gd name="connsiteX4" fmla="*/ 6591 w 1534839"/>
                <a:gd name="connsiteY4" fmla="*/ 948803 h 1467029"/>
                <a:gd name="connsiteX5" fmla="*/ 67551 w 1534839"/>
                <a:gd name="connsiteY5" fmla="*/ 1063103 h 1467029"/>
                <a:gd name="connsiteX6" fmla="*/ 111366 w 1534839"/>
                <a:gd name="connsiteY6" fmla="*/ 1101203 h 1467029"/>
                <a:gd name="connsiteX7" fmla="*/ 96126 w 1534839"/>
                <a:gd name="connsiteY7" fmla="*/ 1223123 h 1467029"/>
                <a:gd name="connsiteX8" fmla="*/ 128511 w 1534839"/>
                <a:gd name="connsiteY8" fmla="*/ 1314563 h 1467029"/>
                <a:gd name="connsiteX9" fmla="*/ 223761 w 1534839"/>
                <a:gd name="connsiteY9" fmla="*/ 1379333 h 1467029"/>
                <a:gd name="connsiteX10" fmla="*/ 406641 w 1534839"/>
                <a:gd name="connsiteY10" fmla="*/ 1436483 h 1467029"/>
                <a:gd name="connsiteX11" fmla="*/ 665721 w 1534839"/>
                <a:gd name="connsiteY11" fmla="*/ 1466963 h 1467029"/>
                <a:gd name="connsiteX12" fmla="*/ 900036 w 1534839"/>
                <a:gd name="connsiteY12" fmla="*/ 1428863 h 1467029"/>
                <a:gd name="connsiteX13" fmla="*/ 1122921 w 1534839"/>
                <a:gd name="connsiteY13" fmla="*/ 1345043 h 1467029"/>
                <a:gd name="connsiteX14" fmla="*/ 1273416 w 1534839"/>
                <a:gd name="connsiteY14" fmla="*/ 1211693 h 1467029"/>
                <a:gd name="connsiteX15" fmla="*/ 1309611 w 1534839"/>
                <a:gd name="connsiteY15" fmla="*/ 1236458 h 1467029"/>
                <a:gd name="connsiteX16" fmla="*/ 1408671 w 1534839"/>
                <a:gd name="connsiteY16" fmla="*/ 1219313 h 1467029"/>
                <a:gd name="connsiteX17" fmla="*/ 1477251 w 1534839"/>
                <a:gd name="connsiteY17" fmla="*/ 1145018 h 1467029"/>
                <a:gd name="connsiteX18" fmla="*/ 1521066 w 1534839"/>
                <a:gd name="connsiteY18" fmla="*/ 1045958 h 1467029"/>
                <a:gd name="connsiteX19" fmla="*/ 1530591 w 1534839"/>
                <a:gd name="connsiteY19" fmla="*/ 939278 h 1467029"/>
                <a:gd name="connsiteX20" fmla="*/ 1458201 w 1534839"/>
                <a:gd name="connsiteY20" fmla="*/ 864983 h 1467029"/>
                <a:gd name="connsiteX21" fmla="*/ 1357236 w 1534839"/>
                <a:gd name="connsiteY21" fmla="*/ 872603 h 1467029"/>
                <a:gd name="connsiteX22" fmla="*/ 1418196 w 1534839"/>
                <a:gd name="connsiteY22" fmla="*/ 802118 h 1467029"/>
                <a:gd name="connsiteX23" fmla="*/ 1475346 w 1534839"/>
                <a:gd name="connsiteY23" fmla="*/ 440168 h 1467029"/>
                <a:gd name="connsiteX24" fmla="*/ 1395336 w 1534839"/>
                <a:gd name="connsiteY24" fmla="*/ 158228 h 1467029"/>
                <a:gd name="connsiteX25" fmla="*/ 1199121 w 1534839"/>
                <a:gd name="connsiteY25" fmla="*/ 26783 h 1467029"/>
                <a:gd name="connsiteX26" fmla="*/ 1079106 w 1534839"/>
                <a:gd name="connsiteY26" fmla="*/ 59168 h 1467029"/>
                <a:gd name="connsiteX27" fmla="*/ 827646 w 1534839"/>
                <a:gd name="connsiteY27" fmla="*/ 22973 h 1467029"/>
                <a:gd name="connsiteX28" fmla="*/ 389496 w 1534839"/>
                <a:gd name="connsiteY28" fmla="*/ 24878 h 1467029"/>
                <a:gd name="connsiteX29" fmla="*/ 84696 w 1534839"/>
                <a:gd name="connsiteY29" fmla="*/ 333488 h 1467029"/>
                <a:gd name="connsiteX30" fmla="*/ 4686 w 1534839"/>
                <a:gd name="connsiteY30" fmla="*/ 621143 h 1467029"/>
                <a:gd name="connsiteX0" fmla="*/ 4686 w 1541892"/>
                <a:gd name="connsiteY0" fmla="*/ 621143 h 1467029"/>
                <a:gd name="connsiteX1" fmla="*/ 42786 w 1541892"/>
                <a:gd name="connsiteY1" fmla="*/ 788783 h 1467029"/>
                <a:gd name="connsiteX2" fmla="*/ 50406 w 1541892"/>
                <a:gd name="connsiteY2" fmla="*/ 836408 h 1467029"/>
                <a:gd name="connsiteX3" fmla="*/ 6591 w 1541892"/>
                <a:gd name="connsiteY3" fmla="*/ 845933 h 1467029"/>
                <a:gd name="connsiteX4" fmla="*/ 6591 w 1541892"/>
                <a:gd name="connsiteY4" fmla="*/ 948803 h 1467029"/>
                <a:gd name="connsiteX5" fmla="*/ 67551 w 1541892"/>
                <a:gd name="connsiteY5" fmla="*/ 1063103 h 1467029"/>
                <a:gd name="connsiteX6" fmla="*/ 111366 w 1541892"/>
                <a:gd name="connsiteY6" fmla="*/ 1101203 h 1467029"/>
                <a:gd name="connsiteX7" fmla="*/ 96126 w 1541892"/>
                <a:gd name="connsiteY7" fmla="*/ 1223123 h 1467029"/>
                <a:gd name="connsiteX8" fmla="*/ 128511 w 1541892"/>
                <a:gd name="connsiteY8" fmla="*/ 1314563 h 1467029"/>
                <a:gd name="connsiteX9" fmla="*/ 223761 w 1541892"/>
                <a:gd name="connsiteY9" fmla="*/ 1379333 h 1467029"/>
                <a:gd name="connsiteX10" fmla="*/ 406641 w 1541892"/>
                <a:gd name="connsiteY10" fmla="*/ 1436483 h 1467029"/>
                <a:gd name="connsiteX11" fmla="*/ 665721 w 1541892"/>
                <a:gd name="connsiteY11" fmla="*/ 1466963 h 1467029"/>
                <a:gd name="connsiteX12" fmla="*/ 900036 w 1541892"/>
                <a:gd name="connsiteY12" fmla="*/ 1428863 h 1467029"/>
                <a:gd name="connsiteX13" fmla="*/ 1122921 w 1541892"/>
                <a:gd name="connsiteY13" fmla="*/ 1345043 h 1467029"/>
                <a:gd name="connsiteX14" fmla="*/ 1273416 w 1541892"/>
                <a:gd name="connsiteY14" fmla="*/ 1211693 h 1467029"/>
                <a:gd name="connsiteX15" fmla="*/ 1309611 w 1541892"/>
                <a:gd name="connsiteY15" fmla="*/ 1236458 h 1467029"/>
                <a:gd name="connsiteX16" fmla="*/ 1408671 w 1541892"/>
                <a:gd name="connsiteY16" fmla="*/ 1219313 h 1467029"/>
                <a:gd name="connsiteX17" fmla="*/ 1477251 w 1541892"/>
                <a:gd name="connsiteY17" fmla="*/ 1145018 h 1467029"/>
                <a:gd name="connsiteX18" fmla="*/ 1536306 w 1541892"/>
                <a:gd name="connsiteY18" fmla="*/ 1047863 h 1467029"/>
                <a:gd name="connsiteX19" fmla="*/ 1530591 w 1541892"/>
                <a:gd name="connsiteY19" fmla="*/ 939278 h 1467029"/>
                <a:gd name="connsiteX20" fmla="*/ 1458201 w 1541892"/>
                <a:gd name="connsiteY20" fmla="*/ 864983 h 1467029"/>
                <a:gd name="connsiteX21" fmla="*/ 1357236 w 1541892"/>
                <a:gd name="connsiteY21" fmla="*/ 872603 h 1467029"/>
                <a:gd name="connsiteX22" fmla="*/ 1418196 w 1541892"/>
                <a:gd name="connsiteY22" fmla="*/ 802118 h 1467029"/>
                <a:gd name="connsiteX23" fmla="*/ 1475346 w 1541892"/>
                <a:gd name="connsiteY23" fmla="*/ 440168 h 1467029"/>
                <a:gd name="connsiteX24" fmla="*/ 1395336 w 1541892"/>
                <a:gd name="connsiteY24" fmla="*/ 158228 h 1467029"/>
                <a:gd name="connsiteX25" fmla="*/ 1199121 w 1541892"/>
                <a:gd name="connsiteY25" fmla="*/ 26783 h 1467029"/>
                <a:gd name="connsiteX26" fmla="*/ 1079106 w 1541892"/>
                <a:gd name="connsiteY26" fmla="*/ 59168 h 1467029"/>
                <a:gd name="connsiteX27" fmla="*/ 827646 w 1541892"/>
                <a:gd name="connsiteY27" fmla="*/ 22973 h 1467029"/>
                <a:gd name="connsiteX28" fmla="*/ 389496 w 1541892"/>
                <a:gd name="connsiteY28" fmla="*/ 24878 h 1467029"/>
                <a:gd name="connsiteX29" fmla="*/ 84696 w 1541892"/>
                <a:gd name="connsiteY29" fmla="*/ 333488 h 1467029"/>
                <a:gd name="connsiteX30" fmla="*/ 4686 w 1541892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57236 w 1542707"/>
                <a:gd name="connsiteY21" fmla="*/ 872603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93431 w 1542707"/>
                <a:gd name="connsiteY21" fmla="*/ 866888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93431 w 1542707"/>
                <a:gd name="connsiteY21" fmla="*/ 866888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93431 w 1542707"/>
                <a:gd name="connsiteY21" fmla="*/ 866888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3864 w 1541885"/>
                <a:gd name="connsiteY0" fmla="*/ 621143 h 1467029"/>
                <a:gd name="connsiteX1" fmla="*/ 41964 w 1541885"/>
                <a:gd name="connsiteY1" fmla="*/ 788783 h 1467029"/>
                <a:gd name="connsiteX2" fmla="*/ 34344 w 1541885"/>
                <a:gd name="connsiteY2" fmla="*/ 828788 h 1467029"/>
                <a:gd name="connsiteX3" fmla="*/ 5769 w 1541885"/>
                <a:gd name="connsiteY3" fmla="*/ 845933 h 1467029"/>
                <a:gd name="connsiteX4" fmla="*/ 5769 w 1541885"/>
                <a:gd name="connsiteY4" fmla="*/ 948803 h 1467029"/>
                <a:gd name="connsiteX5" fmla="*/ 66729 w 1541885"/>
                <a:gd name="connsiteY5" fmla="*/ 1063103 h 1467029"/>
                <a:gd name="connsiteX6" fmla="*/ 110544 w 1541885"/>
                <a:gd name="connsiteY6" fmla="*/ 1101203 h 1467029"/>
                <a:gd name="connsiteX7" fmla="*/ 95304 w 1541885"/>
                <a:gd name="connsiteY7" fmla="*/ 1223123 h 1467029"/>
                <a:gd name="connsiteX8" fmla="*/ 127689 w 1541885"/>
                <a:gd name="connsiteY8" fmla="*/ 1314563 h 1467029"/>
                <a:gd name="connsiteX9" fmla="*/ 222939 w 1541885"/>
                <a:gd name="connsiteY9" fmla="*/ 1379333 h 1467029"/>
                <a:gd name="connsiteX10" fmla="*/ 405819 w 1541885"/>
                <a:gd name="connsiteY10" fmla="*/ 1436483 h 1467029"/>
                <a:gd name="connsiteX11" fmla="*/ 664899 w 1541885"/>
                <a:gd name="connsiteY11" fmla="*/ 1466963 h 1467029"/>
                <a:gd name="connsiteX12" fmla="*/ 899214 w 1541885"/>
                <a:gd name="connsiteY12" fmla="*/ 1428863 h 1467029"/>
                <a:gd name="connsiteX13" fmla="*/ 1122099 w 1541885"/>
                <a:gd name="connsiteY13" fmla="*/ 1345043 h 1467029"/>
                <a:gd name="connsiteX14" fmla="*/ 1272594 w 1541885"/>
                <a:gd name="connsiteY14" fmla="*/ 1211693 h 1467029"/>
                <a:gd name="connsiteX15" fmla="*/ 1308789 w 1541885"/>
                <a:gd name="connsiteY15" fmla="*/ 1236458 h 1467029"/>
                <a:gd name="connsiteX16" fmla="*/ 1407849 w 1541885"/>
                <a:gd name="connsiteY16" fmla="*/ 1219313 h 1467029"/>
                <a:gd name="connsiteX17" fmla="*/ 1476429 w 1541885"/>
                <a:gd name="connsiteY17" fmla="*/ 1145018 h 1467029"/>
                <a:gd name="connsiteX18" fmla="*/ 1535484 w 1541885"/>
                <a:gd name="connsiteY18" fmla="*/ 1047863 h 1467029"/>
                <a:gd name="connsiteX19" fmla="*/ 1529769 w 1541885"/>
                <a:gd name="connsiteY19" fmla="*/ 939278 h 1467029"/>
                <a:gd name="connsiteX20" fmla="*/ 1457379 w 1541885"/>
                <a:gd name="connsiteY20" fmla="*/ 864983 h 1467029"/>
                <a:gd name="connsiteX21" fmla="*/ 1392609 w 1541885"/>
                <a:gd name="connsiteY21" fmla="*/ 866888 h 1467029"/>
                <a:gd name="connsiteX22" fmla="*/ 1417374 w 1541885"/>
                <a:gd name="connsiteY22" fmla="*/ 802118 h 1467029"/>
                <a:gd name="connsiteX23" fmla="*/ 1474524 w 1541885"/>
                <a:gd name="connsiteY23" fmla="*/ 440168 h 1467029"/>
                <a:gd name="connsiteX24" fmla="*/ 1394514 w 1541885"/>
                <a:gd name="connsiteY24" fmla="*/ 158228 h 1467029"/>
                <a:gd name="connsiteX25" fmla="*/ 1198299 w 1541885"/>
                <a:gd name="connsiteY25" fmla="*/ 26783 h 1467029"/>
                <a:gd name="connsiteX26" fmla="*/ 1078284 w 1541885"/>
                <a:gd name="connsiteY26" fmla="*/ 59168 h 1467029"/>
                <a:gd name="connsiteX27" fmla="*/ 826824 w 1541885"/>
                <a:gd name="connsiteY27" fmla="*/ 22973 h 1467029"/>
                <a:gd name="connsiteX28" fmla="*/ 388674 w 1541885"/>
                <a:gd name="connsiteY28" fmla="*/ 24878 h 1467029"/>
                <a:gd name="connsiteX29" fmla="*/ 83874 w 1541885"/>
                <a:gd name="connsiteY29" fmla="*/ 333488 h 1467029"/>
                <a:gd name="connsiteX30" fmla="*/ 3864 w 1541885"/>
                <a:gd name="connsiteY30" fmla="*/ 621143 h 1467029"/>
                <a:gd name="connsiteX0" fmla="*/ 3864 w 1541885"/>
                <a:gd name="connsiteY0" fmla="*/ 619055 h 1464941"/>
                <a:gd name="connsiteX1" fmla="*/ 41964 w 1541885"/>
                <a:gd name="connsiteY1" fmla="*/ 786695 h 1464941"/>
                <a:gd name="connsiteX2" fmla="*/ 34344 w 1541885"/>
                <a:gd name="connsiteY2" fmla="*/ 826700 h 1464941"/>
                <a:gd name="connsiteX3" fmla="*/ 5769 w 1541885"/>
                <a:gd name="connsiteY3" fmla="*/ 843845 h 1464941"/>
                <a:gd name="connsiteX4" fmla="*/ 5769 w 1541885"/>
                <a:gd name="connsiteY4" fmla="*/ 946715 h 1464941"/>
                <a:gd name="connsiteX5" fmla="*/ 66729 w 1541885"/>
                <a:gd name="connsiteY5" fmla="*/ 1061015 h 1464941"/>
                <a:gd name="connsiteX6" fmla="*/ 110544 w 1541885"/>
                <a:gd name="connsiteY6" fmla="*/ 1099115 h 1464941"/>
                <a:gd name="connsiteX7" fmla="*/ 95304 w 1541885"/>
                <a:gd name="connsiteY7" fmla="*/ 1221035 h 1464941"/>
                <a:gd name="connsiteX8" fmla="*/ 127689 w 1541885"/>
                <a:gd name="connsiteY8" fmla="*/ 1312475 h 1464941"/>
                <a:gd name="connsiteX9" fmla="*/ 222939 w 1541885"/>
                <a:gd name="connsiteY9" fmla="*/ 1377245 h 1464941"/>
                <a:gd name="connsiteX10" fmla="*/ 405819 w 1541885"/>
                <a:gd name="connsiteY10" fmla="*/ 1434395 h 1464941"/>
                <a:gd name="connsiteX11" fmla="*/ 664899 w 1541885"/>
                <a:gd name="connsiteY11" fmla="*/ 1464875 h 1464941"/>
                <a:gd name="connsiteX12" fmla="*/ 899214 w 1541885"/>
                <a:gd name="connsiteY12" fmla="*/ 1426775 h 1464941"/>
                <a:gd name="connsiteX13" fmla="*/ 1122099 w 1541885"/>
                <a:gd name="connsiteY13" fmla="*/ 1342955 h 1464941"/>
                <a:gd name="connsiteX14" fmla="*/ 1272594 w 1541885"/>
                <a:gd name="connsiteY14" fmla="*/ 1209605 h 1464941"/>
                <a:gd name="connsiteX15" fmla="*/ 1308789 w 1541885"/>
                <a:gd name="connsiteY15" fmla="*/ 1234370 h 1464941"/>
                <a:gd name="connsiteX16" fmla="*/ 1407849 w 1541885"/>
                <a:gd name="connsiteY16" fmla="*/ 1217225 h 1464941"/>
                <a:gd name="connsiteX17" fmla="*/ 1476429 w 1541885"/>
                <a:gd name="connsiteY17" fmla="*/ 1142930 h 1464941"/>
                <a:gd name="connsiteX18" fmla="*/ 1535484 w 1541885"/>
                <a:gd name="connsiteY18" fmla="*/ 1045775 h 1464941"/>
                <a:gd name="connsiteX19" fmla="*/ 1529769 w 1541885"/>
                <a:gd name="connsiteY19" fmla="*/ 937190 h 1464941"/>
                <a:gd name="connsiteX20" fmla="*/ 1457379 w 1541885"/>
                <a:gd name="connsiteY20" fmla="*/ 862895 h 1464941"/>
                <a:gd name="connsiteX21" fmla="*/ 1392609 w 1541885"/>
                <a:gd name="connsiteY21" fmla="*/ 864800 h 1464941"/>
                <a:gd name="connsiteX22" fmla="*/ 1417374 w 1541885"/>
                <a:gd name="connsiteY22" fmla="*/ 800030 h 1464941"/>
                <a:gd name="connsiteX23" fmla="*/ 1474524 w 1541885"/>
                <a:gd name="connsiteY23" fmla="*/ 438080 h 1464941"/>
                <a:gd name="connsiteX24" fmla="*/ 1394514 w 1541885"/>
                <a:gd name="connsiteY24" fmla="*/ 156140 h 1464941"/>
                <a:gd name="connsiteX25" fmla="*/ 1198299 w 1541885"/>
                <a:gd name="connsiteY25" fmla="*/ 24695 h 1464941"/>
                <a:gd name="connsiteX26" fmla="*/ 1051614 w 1541885"/>
                <a:gd name="connsiteY26" fmla="*/ 3740 h 1464941"/>
                <a:gd name="connsiteX27" fmla="*/ 826824 w 1541885"/>
                <a:gd name="connsiteY27" fmla="*/ 20885 h 1464941"/>
                <a:gd name="connsiteX28" fmla="*/ 388674 w 1541885"/>
                <a:gd name="connsiteY28" fmla="*/ 22790 h 1464941"/>
                <a:gd name="connsiteX29" fmla="*/ 83874 w 1541885"/>
                <a:gd name="connsiteY29" fmla="*/ 331400 h 1464941"/>
                <a:gd name="connsiteX30" fmla="*/ 3864 w 1541885"/>
                <a:gd name="connsiteY30" fmla="*/ 619055 h 1464941"/>
                <a:gd name="connsiteX0" fmla="*/ 3864 w 1541885"/>
                <a:gd name="connsiteY0" fmla="*/ 646071 h 1491957"/>
                <a:gd name="connsiteX1" fmla="*/ 41964 w 1541885"/>
                <a:gd name="connsiteY1" fmla="*/ 813711 h 1491957"/>
                <a:gd name="connsiteX2" fmla="*/ 34344 w 1541885"/>
                <a:gd name="connsiteY2" fmla="*/ 853716 h 1491957"/>
                <a:gd name="connsiteX3" fmla="*/ 5769 w 1541885"/>
                <a:gd name="connsiteY3" fmla="*/ 870861 h 1491957"/>
                <a:gd name="connsiteX4" fmla="*/ 5769 w 1541885"/>
                <a:gd name="connsiteY4" fmla="*/ 973731 h 1491957"/>
                <a:gd name="connsiteX5" fmla="*/ 66729 w 1541885"/>
                <a:gd name="connsiteY5" fmla="*/ 1088031 h 1491957"/>
                <a:gd name="connsiteX6" fmla="*/ 110544 w 1541885"/>
                <a:gd name="connsiteY6" fmla="*/ 1126131 h 1491957"/>
                <a:gd name="connsiteX7" fmla="*/ 95304 w 1541885"/>
                <a:gd name="connsiteY7" fmla="*/ 1248051 h 1491957"/>
                <a:gd name="connsiteX8" fmla="*/ 127689 w 1541885"/>
                <a:gd name="connsiteY8" fmla="*/ 1339491 h 1491957"/>
                <a:gd name="connsiteX9" fmla="*/ 222939 w 1541885"/>
                <a:gd name="connsiteY9" fmla="*/ 1404261 h 1491957"/>
                <a:gd name="connsiteX10" fmla="*/ 405819 w 1541885"/>
                <a:gd name="connsiteY10" fmla="*/ 1461411 h 1491957"/>
                <a:gd name="connsiteX11" fmla="*/ 664899 w 1541885"/>
                <a:gd name="connsiteY11" fmla="*/ 1491891 h 1491957"/>
                <a:gd name="connsiteX12" fmla="*/ 899214 w 1541885"/>
                <a:gd name="connsiteY12" fmla="*/ 1453791 h 1491957"/>
                <a:gd name="connsiteX13" fmla="*/ 1122099 w 1541885"/>
                <a:gd name="connsiteY13" fmla="*/ 1369971 h 1491957"/>
                <a:gd name="connsiteX14" fmla="*/ 1272594 w 1541885"/>
                <a:gd name="connsiteY14" fmla="*/ 1236621 h 1491957"/>
                <a:gd name="connsiteX15" fmla="*/ 1308789 w 1541885"/>
                <a:gd name="connsiteY15" fmla="*/ 1261386 h 1491957"/>
                <a:gd name="connsiteX16" fmla="*/ 1407849 w 1541885"/>
                <a:gd name="connsiteY16" fmla="*/ 1244241 h 1491957"/>
                <a:gd name="connsiteX17" fmla="*/ 1476429 w 1541885"/>
                <a:gd name="connsiteY17" fmla="*/ 1169946 h 1491957"/>
                <a:gd name="connsiteX18" fmla="*/ 1535484 w 1541885"/>
                <a:gd name="connsiteY18" fmla="*/ 1072791 h 1491957"/>
                <a:gd name="connsiteX19" fmla="*/ 1529769 w 1541885"/>
                <a:gd name="connsiteY19" fmla="*/ 964206 h 1491957"/>
                <a:gd name="connsiteX20" fmla="*/ 1457379 w 1541885"/>
                <a:gd name="connsiteY20" fmla="*/ 889911 h 1491957"/>
                <a:gd name="connsiteX21" fmla="*/ 1392609 w 1541885"/>
                <a:gd name="connsiteY21" fmla="*/ 891816 h 1491957"/>
                <a:gd name="connsiteX22" fmla="*/ 1417374 w 1541885"/>
                <a:gd name="connsiteY22" fmla="*/ 827046 h 1491957"/>
                <a:gd name="connsiteX23" fmla="*/ 1474524 w 1541885"/>
                <a:gd name="connsiteY23" fmla="*/ 465096 h 1491957"/>
                <a:gd name="connsiteX24" fmla="*/ 1394514 w 1541885"/>
                <a:gd name="connsiteY24" fmla="*/ 183156 h 1491957"/>
                <a:gd name="connsiteX25" fmla="*/ 1198299 w 1541885"/>
                <a:gd name="connsiteY25" fmla="*/ 51711 h 1491957"/>
                <a:gd name="connsiteX26" fmla="*/ 1051614 w 1541885"/>
                <a:gd name="connsiteY26" fmla="*/ 30756 h 1491957"/>
                <a:gd name="connsiteX27" fmla="*/ 819204 w 1541885"/>
                <a:gd name="connsiteY27" fmla="*/ 276 h 1491957"/>
                <a:gd name="connsiteX28" fmla="*/ 388674 w 1541885"/>
                <a:gd name="connsiteY28" fmla="*/ 49806 h 1491957"/>
                <a:gd name="connsiteX29" fmla="*/ 83874 w 1541885"/>
                <a:gd name="connsiteY29" fmla="*/ 358416 h 1491957"/>
                <a:gd name="connsiteX30" fmla="*/ 3864 w 1541885"/>
                <a:gd name="connsiteY30" fmla="*/ 646071 h 1491957"/>
                <a:gd name="connsiteX0" fmla="*/ 3864 w 1541885"/>
                <a:gd name="connsiteY0" fmla="*/ 646616 h 1492502"/>
                <a:gd name="connsiteX1" fmla="*/ 41964 w 1541885"/>
                <a:gd name="connsiteY1" fmla="*/ 814256 h 1492502"/>
                <a:gd name="connsiteX2" fmla="*/ 34344 w 1541885"/>
                <a:gd name="connsiteY2" fmla="*/ 854261 h 1492502"/>
                <a:gd name="connsiteX3" fmla="*/ 5769 w 1541885"/>
                <a:gd name="connsiteY3" fmla="*/ 871406 h 1492502"/>
                <a:gd name="connsiteX4" fmla="*/ 5769 w 1541885"/>
                <a:gd name="connsiteY4" fmla="*/ 974276 h 1492502"/>
                <a:gd name="connsiteX5" fmla="*/ 66729 w 1541885"/>
                <a:gd name="connsiteY5" fmla="*/ 1088576 h 1492502"/>
                <a:gd name="connsiteX6" fmla="*/ 110544 w 1541885"/>
                <a:gd name="connsiteY6" fmla="*/ 1126676 h 1492502"/>
                <a:gd name="connsiteX7" fmla="*/ 95304 w 1541885"/>
                <a:gd name="connsiteY7" fmla="*/ 1248596 h 1492502"/>
                <a:gd name="connsiteX8" fmla="*/ 127689 w 1541885"/>
                <a:gd name="connsiteY8" fmla="*/ 1340036 h 1492502"/>
                <a:gd name="connsiteX9" fmla="*/ 222939 w 1541885"/>
                <a:gd name="connsiteY9" fmla="*/ 1404806 h 1492502"/>
                <a:gd name="connsiteX10" fmla="*/ 405819 w 1541885"/>
                <a:gd name="connsiteY10" fmla="*/ 1461956 h 1492502"/>
                <a:gd name="connsiteX11" fmla="*/ 664899 w 1541885"/>
                <a:gd name="connsiteY11" fmla="*/ 1492436 h 1492502"/>
                <a:gd name="connsiteX12" fmla="*/ 899214 w 1541885"/>
                <a:gd name="connsiteY12" fmla="*/ 1454336 h 1492502"/>
                <a:gd name="connsiteX13" fmla="*/ 1122099 w 1541885"/>
                <a:gd name="connsiteY13" fmla="*/ 1370516 h 1492502"/>
                <a:gd name="connsiteX14" fmla="*/ 1272594 w 1541885"/>
                <a:gd name="connsiteY14" fmla="*/ 1237166 h 1492502"/>
                <a:gd name="connsiteX15" fmla="*/ 1308789 w 1541885"/>
                <a:gd name="connsiteY15" fmla="*/ 1261931 h 1492502"/>
                <a:gd name="connsiteX16" fmla="*/ 1407849 w 1541885"/>
                <a:gd name="connsiteY16" fmla="*/ 1244786 h 1492502"/>
                <a:gd name="connsiteX17" fmla="*/ 1476429 w 1541885"/>
                <a:gd name="connsiteY17" fmla="*/ 1170491 h 1492502"/>
                <a:gd name="connsiteX18" fmla="*/ 1535484 w 1541885"/>
                <a:gd name="connsiteY18" fmla="*/ 1073336 h 1492502"/>
                <a:gd name="connsiteX19" fmla="*/ 1529769 w 1541885"/>
                <a:gd name="connsiteY19" fmla="*/ 964751 h 1492502"/>
                <a:gd name="connsiteX20" fmla="*/ 1457379 w 1541885"/>
                <a:gd name="connsiteY20" fmla="*/ 890456 h 1492502"/>
                <a:gd name="connsiteX21" fmla="*/ 1392609 w 1541885"/>
                <a:gd name="connsiteY21" fmla="*/ 892361 h 1492502"/>
                <a:gd name="connsiteX22" fmla="*/ 1417374 w 1541885"/>
                <a:gd name="connsiteY22" fmla="*/ 827591 h 1492502"/>
                <a:gd name="connsiteX23" fmla="*/ 1474524 w 1541885"/>
                <a:gd name="connsiteY23" fmla="*/ 465641 h 1492502"/>
                <a:gd name="connsiteX24" fmla="*/ 1394514 w 1541885"/>
                <a:gd name="connsiteY24" fmla="*/ 183701 h 1492502"/>
                <a:gd name="connsiteX25" fmla="*/ 1198299 w 1541885"/>
                <a:gd name="connsiteY25" fmla="*/ 52256 h 1492502"/>
                <a:gd name="connsiteX26" fmla="*/ 1051614 w 1541885"/>
                <a:gd name="connsiteY26" fmla="*/ 21776 h 1492502"/>
                <a:gd name="connsiteX27" fmla="*/ 819204 w 1541885"/>
                <a:gd name="connsiteY27" fmla="*/ 821 h 1492502"/>
                <a:gd name="connsiteX28" fmla="*/ 388674 w 1541885"/>
                <a:gd name="connsiteY28" fmla="*/ 50351 h 1492502"/>
                <a:gd name="connsiteX29" fmla="*/ 83874 w 1541885"/>
                <a:gd name="connsiteY29" fmla="*/ 358961 h 1492502"/>
                <a:gd name="connsiteX30" fmla="*/ 3864 w 1541885"/>
                <a:gd name="connsiteY30" fmla="*/ 646616 h 1492502"/>
                <a:gd name="connsiteX0" fmla="*/ 3864 w 1541885"/>
                <a:gd name="connsiteY0" fmla="*/ 647250 h 1493136"/>
                <a:gd name="connsiteX1" fmla="*/ 41964 w 1541885"/>
                <a:gd name="connsiteY1" fmla="*/ 814890 h 1493136"/>
                <a:gd name="connsiteX2" fmla="*/ 34344 w 1541885"/>
                <a:gd name="connsiteY2" fmla="*/ 854895 h 1493136"/>
                <a:gd name="connsiteX3" fmla="*/ 5769 w 1541885"/>
                <a:gd name="connsiteY3" fmla="*/ 872040 h 1493136"/>
                <a:gd name="connsiteX4" fmla="*/ 5769 w 1541885"/>
                <a:gd name="connsiteY4" fmla="*/ 974910 h 1493136"/>
                <a:gd name="connsiteX5" fmla="*/ 66729 w 1541885"/>
                <a:gd name="connsiteY5" fmla="*/ 1089210 h 1493136"/>
                <a:gd name="connsiteX6" fmla="*/ 110544 w 1541885"/>
                <a:gd name="connsiteY6" fmla="*/ 1127310 h 1493136"/>
                <a:gd name="connsiteX7" fmla="*/ 95304 w 1541885"/>
                <a:gd name="connsiteY7" fmla="*/ 1249230 h 1493136"/>
                <a:gd name="connsiteX8" fmla="*/ 127689 w 1541885"/>
                <a:gd name="connsiteY8" fmla="*/ 1340670 h 1493136"/>
                <a:gd name="connsiteX9" fmla="*/ 222939 w 1541885"/>
                <a:gd name="connsiteY9" fmla="*/ 1405440 h 1493136"/>
                <a:gd name="connsiteX10" fmla="*/ 405819 w 1541885"/>
                <a:gd name="connsiteY10" fmla="*/ 1462590 h 1493136"/>
                <a:gd name="connsiteX11" fmla="*/ 664899 w 1541885"/>
                <a:gd name="connsiteY11" fmla="*/ 1493070 h 1493136"/>
                <a:gd name="connsiteX12" fmla="*/ 899214 w 1541885"/>
                <a:gd name="connsiteY12" fmla="*/ 1454970 h 1493136"/>
                <a:gd name="connsiteX13" fmla="*/ 1122099 w 1541885"/>
                <a:gd name="connsiteY13" fmla="*/ 1371150 h 1493136"/>
                <a:gd name="connsiteX14" fmla="*/ 1272594 w 1541885"/>
                <a:gd name="connsiteY14" fmla="*/ 1237800 h 1493136"/>
                <a:gd name="connsiteX15" fmla="*/ 1308789 w 1541885"/>
                <a:gd name="connsiteY15" fmla="*/ 1262565 h 1493136"/>
                <a:gd name="connsiteX16" fmla="*/ 1407849 w 1541885"/>
                <a:gd name="connsiteY16" fmla="*/ 1245420 h 1493136"/>
                <a:gd name="connsiteX17" fmla="*/ 1476429 w 1541885"/>
                <a:gd name="connsiteY17" fmla="*/ 1171125 h 1493136"/>
                <a:gd name="connsiteX18" fmla="*/ 1535484 w 1541885"/>
                <a:gd name="connsiteY18" fmla="*/ 1073970 h 1493136"/>
                <a:gd name="connsiteX19" fmla="*/ 1529769 w 1541885"/>
                <a:gd name="connsiteY19" fmla="*/ 965385 h 1493136"/>
                <a:gd name="connsiteX20" fmla="*/ 1457379 w 1541885"/>
                <a:gd name="connsiteY20" fmla="*/ 891090 h 1493136"/>
                <a:gd name="connsiteX21" fmla="*/ 1392609 w 1541885"/>
                <a:gd name="connsiteY21" fmla="*/ 892995 h 1493136"/>
                <a:gd name="connsiteX22" fmla="*/ 1417374 w 1541885"/>
                <a:gd name="connsiteY22" fmla="*/ 828225 h 1493136"/>
                <a:gd name="connsiteX23" fmla="*/ 1474524 w 1541885"/>
                <a:gd name="connsiteY23" fmla="*/ 466275 h 1493136"/>
                <a:gd name="connsiteX24" fmla="*/ 1394514 w 1541885"/>
                <a:gd name="connsiteY24" fmla="*/ 184335 h 1493136"/>
                <a:gd name="connsiteX25" fmla="*/ 1198299 w 1541885"/>
                <a:gd name="connsiteY25" fmla="*/ 52890 h 1493136"/>
                <a:gd name="connsiteX26" fmla="*/ 1055424 w 1541885"/>
                <a:gd name="connsiteY26" fmla="*/ 16695 h 1493136"/>
                <a:gd name="connsiteX27" fmla="*/ 819204 w 1541885"/>
                <a:gd name="connsiteY27" fmla="*/ 1455 h 1493136"/>
                <a:gd name="connsiteX28" fmla="*/ 388674 w 1541885"/>
                <a:gd name="connsiteY28" fmla="*/ 50985 h 1493136"/>
                <a:gd name="connsiteX29" fmla="*/ 83874 w 1541885"/>
                <a:gd name="connsiteY29" fmla="*/ 359595 h 1493136"/>
                <a:gd name="connsiteX30" fmla="*/ 3864 w 1541885"/>
                <a:gd name="connsiteY30" fmla="*/ 647250 h 1493136"/>
                <a:gd name="connsiteX0" fmla="*/ 3864 w 1541885"/>
                <a:gd name="connsiteY0" fmla="*/ 647354 h 1493240"/>
                <a:gd name="connsiteX1" fmla="*/ 41964 w 1541885"/>
                <a:gd name="connsiteY1" fmla="*/ 814994 h 1493240"/>
                <a:gd name="connsiteX2" fmla="*/ 34344 w 1541885"/>
                <a:gd name="connsiteY2" fmla="*/ 854999 h 1493240"/>
                <a:gd name="connsiteX3" fmla="*/ 5769 w 1541885"/>
                <a:gd name="connsiteY3" fmla="*/ 872144 h 1493240"/>
                <a:gd name="connsiteX4" fmla="*/ 5769 w 1541885"/>
                <a:gd name="connsiteY4" fmla="*/ 975014 h 1493240"/>
                <a:gd name="connsiteX5" fmla="*/ 66729 w 1541885"/>
                <a:gd name="connsiteY5" fmla="*/ 1089314 h 1493240"/>
                <a:gd name="connsiteX6" fmla="*/ 110544 w 1541885"/>
                <a:gd name="connsiteY6" fmla="*/ 1127414 h 1493240"/>
                <a:gd name="connsiteX7" fmla="*/ 95304 w 1541885"/>
                <a:gd name="connsiteY7" fmla="*/ 1249334 h 1493240"/>
                <a:gd name="connsiteX8" fmla="*/ 127689 w 1541885"/>
                <a:gd name="connsiteY8" fmla="*/ 1340774 h 1493240"/>
                <a:gd name="connsiteX9" fmla="*/ 222939 w 1541885"/>
                <a:gd name="connsiteY9" fmla="*/ 1405544 h 1493240"/>
                <a:gd name="connsiteX10" fmla="*/ 405819 w 1541885"/>
                <a:gd name="connsiteY10" fmla="*/ 1462694 h 1493240"/>
                <a:gd name="connsiteX11" fmla="*/ 664899 w 1541885"/>
                <a:gd name="connsiteY11" fmla="*/ 1493174 h 1493240"/>
                <a:gd name="connsiteX12" fmla="*/ 899214 w 1541885"/>
                <a:gd name="connsiteY12" fmla="*/ 1455074 h 1493240"/>
                <a:gd name="connsiteX13" fmla="*/ 1122099 w 1541885"/>
                <a:gd name="connsiteY13" fmla="*/ 1371254 h 1493240"/>
                <a:gd name="connsiteX14" fmla="*/ 1272594 w 1541885"/>
                <a:gd name="connsiteY14" fmla="*/ 1237904 h 1493240"/>
                <a:gd name="connsiteX15" fmla="*/ 1308789 w 1541885"/>
                <a:gd name="connsiteY15" fmla="*/ 1262669 h 1493240"/>
                <a:gd name="connsiteX16" fmla="*/ 1407849 w 1541885"/>
                <a:gd name="connsiteY16" fmla="*/ 1245524 h 1493240"/>
                <a:gd name="connsiteX17" fmla="*/ 1476429 w 1541885"/>
                <a:gd name="connsiteY17" fmla="*/ 1171229 h 1493240"/>
                <a:gd name="connsiteX18" fmla="*/ 1535484 w 1541885"/>
                <a:gd name="connsiteY18" fmla="*/ 1074074 h 1493240"/>
                <a:gd name="connsiteX19" fmla="*/ 1529769 w 1541885"/>
                <a:gd name="connsiteY19" fmla="*/ 965489 h 1493240"/>
                <a:gd name="connsiteX20" fmla="*/ 1457379 w 1541885"/>
                <a:gd name="connsiteY20" fmla="*/ 891194 h 1493240"/>
                <a:gd name="connsiteX21" fmla="*/ 1392609 w 1541885"/>
                <a:gd name="connsiteY21" fmla="*/ 893099 h 1493240"/>
                <a:gd name="connsiteX22" fmla="*/ 1417374 w 1541885"/>
                <a:gd name="connsiteY22" fmla="*/ 828329 h 1493240"/>
                <a:gd name="connsiteX23" fmla="*/ 1474524 w 1541885"/>
                <a:gd name="connsiteY23" fmla="*/ 466379 h 1493240"/>
                <a:gd name="connsiteX24" fmla="*/ 1394514 w 1541885"/>
                <a:gd name="connsiteY24" fmla="*/ 184439 h 1493240"/>
                <a:gd name="connsiteX25" fmla="*/ 1234494 w 1541885"/>
                <a:gd name="connsiteY25" fmla="*/ 60614 h 1493240"/>
                <a:gd name="connsiteX26" fmla="*/ 1055424 w 1541885"/>
                <a:gd name="connsiteY26" fmla="*/ 16799 h 1493240"/>
                <a:gd name="connsiteX27" fmla="*/ 819204 w 1541885"/>
                <a:gd name="connsiteY27" fmla="*/ 1559 h 1493240"/>
                <a:gd name="connsiteX28" fmla="*/ 388674 w 1541885"/>
                <a:gd name="connsiteY28" fmla="*/ 51089 h 1493240"/>
                <a:gd name="connsiteX29" fmla="*/ 83874 w 1541885"/>
                <a:gd name="connsiteY29" fmla="*/ 359699 h 1493240"/>
                <a:gd name="connsiteX30" fmla="*/ 3864 w 1541885"/>
                <a:gd name="connsiteY30" fmla="*/ 647354 h 1493240"/>
                <a:gd name="connsiteX0" fmla="*/ 3864 w 1541885"/>
                <a:gd name="connsiteY0" fmla="*/ 660052 h 1505938"/>
                <a:gd name="connsiteX1" fmla="*/ 41964 w 1541885"/>
                <a:gd name="connsiteY1" fmla="*/ 827692 h 1505938"/>
                <a:gd name="connsiteX2" fmla="*/ 34344 w 1541885"/>
                <a:gd name="connsiteY2" fmla="*/ 867697 h 1505938"/>
                <a:gd name="connsiteX3" fmla="*/ 5769 w 1541885"/>
                <a:gd name="connsiteY3" fmla="*/ 884842 h 1505938"/>
                <a:gd name="connsiteX4" fmla="*/ 5769 w 1541885"/>
                <a:gd name="connsiteY4" fmla="*/ 987712 h 1505938"/>
                <a:gd name="connsiteX5" fmla="*/ 66729 w 1541885"/>
                <a:gd name="connsiteY5" fmla="*/ 1102012 h 1505938"/>
                <a:gd name="connsiteX6" fmla="*/ 110544 w 1541885"/>
                <a:gd name="connsiteY6" fmla="*/ 1140112 h 1505938"/>
                <a:gd name="connsiteX7" fmla="*/ 95304 w 1541885"/>
                <a:gd name="connsiteY7" fmla="*/ 1262032 h 1505938"/>
                <a:gd name="connsiteX8" fmla="*/ 127689 w 1541885"/>
                <a:gd name="connsiteY8" fmla="*/ 1353472 h 1505938"/>
                <a:gd name="connsiteX9" fmla="*/ 222939 w 1541885"/>
                <a:gd name="connsiteY9" fmla="*/ 1418242 h 1505938"/>
                <a:gd name="connsiteX10" fmla="*/ 405819 w 1541885"/>
                <a:gd name="connsiteY10" fmla="*/ 1475392 h 1505938"/>
                <a:gd name="connsiteX11" fmla="*/ 664899 w 1541885"/>
                <a:gd name="connsiteY11" fmla="*/ 1505872 h 1505938"/>
                <a:gd name="connsiteX12" fmla="*/ 899214 w 1541885"/>
                <a:gd name="connsiteY12" fmla="*/ 1467772 h 1505938"/>
                <a:gd name="connsiteX13" fmla="*/ 1122099 w 1541885"/>
                <a:gd name="connsiteY13" fmla="*/ 1383952 h 1505938"/>
                <a:gd name="connsiteX14" fmla="*/ 1272594 w 1541885"/>
                <a:gd name="connsiteY14" fmla="*/ 1250602 h 1505938"/>
                <a:gd name="connsiteX15" fmla="*/ 1308789 w 1541885"/>
                <a:gd name="connsiteY15" fmla="*/ 1275367 h 1505938"/>
                <a:gd name="connsiteX16" fmla="*/ 1407849 w 1541885"/>
                <a:gd name="connsiteY16" fmla="*/ 1258222 h 1505938"/>
                <a:gd name="connsiteX17" fmla="*/ 1476429 w 1541885"/>
                <a:gd name="connsiteY17" fmla="*/ 1183927 h 1505938"/>
                <a:gd name="connsiteX18" fmla="*/ 1535484 w 1541885"/>
                <a:gd name="connsiteY18" fmla="*/ 1086772 h 1505938"/>
                <a:gd name="connsiteX19" fmla="*/ 1529769 w 1541885"/>
                <a:gd name="connsiteY19" fmla="*/ 978187 h 1505938"/>
                <a:gd name="connsiteX20" fmla="*/ 1457379 w 1541885"/>
                <a:gd name="connsiteY20" fmla="*/ 903892 h 1505938"/>
                <a:gd name="connsiteX21" fmla="*/ 1392609 w 1541885"/>
                <a:gd name="connsiteY21" fmla="*/ 905797 h 1505938"/>
                <a:gd name="connsiteX22" fmla="*/ 1417374 w 1541885"/>
                <a:gd name="connsiteY22" fmla="*/ 841027 h 1505938"/>
                <a:gd name="connsiteX23" fmla="*/ 1474524 w 1541885"/>
                <a:gd name="connsiteY23" fmla="*/ 479077 h 1505938"/>
                <a:gd name="connsiteX24" fmla="*/ 1394514 w 1541885"/>
                <a:gd name="connsiteY24" fmla="*/ 197137 h 1505938"/>
                <a:gd name="connsiteX25" fmla="*/ 1234494 w 1541885"/>
                <a:gd name="connsiteY25" fmla="*/ 73312 h 1505938"/>
                <a:gd name="connsiteX26" fmla="*/ 1055424 w 1541885"/>
                <a:gd name="connsiteY26" fmla="*/ 29497 h 1505938"/>
                <a:gd name="connsiteX27" fmla="*/ 784914 w 1541885"/>
                <a:gd name="connsiteY27" fmla="*/ 922 h 1505938"/>
                <a:gd name="connsiteX28" fmla="*/ 388674 w 1541885"/>
                <a:gd name="connsiteY28" fmla="*/ 63787 h 1505938"/>
                <a:gd name="connsiteX29" fmla="*/ 83874 w 1541885"/>
                <a:gd name="connsiteY29" fmla="*/ 372397 h 1505938"/>
                <a:gd name="connsiteX30" fmla="*/ 3864 w 1541885"/>
                <a:gd name="connsiteY30" fmla="*/ 660052 h 1505938"/>
                <a:gd name="connsiteX0" fmla="*/ 3864 w 1541885"/>
                <a:gd name="connsiteY0" fmla="*/ 660052 h 1505938"/>
                <a:gd name="connsiteX1" fmla="*/ 41964 w 1541885"/>
                <a:gd name="connsiteY1" fmla="*/ 827692 h 1505938"/>
                <a:gd name="connsiteX2" fmla="*/ 34344 w 1541885"/>
                <a:gd name="connsiteY2" fmla="*/ 867697 h 1505938"/>
                <a:gd name="connsiteX3" fmla="*/ 5769 w 1541885"/>
                <a:gd name="connsiteY3" fmla="*/ 884842 h 1505938"/>
                <a:gd name="connsiteX4" fmla="*/ 5769 w 1541885"/>
                <a:gd name="connsiteY4" fmla="*/ 987712 h 1505938"/>
                <a:gd name="connsiteX5" fmla="*/ 66729 w 1541885"/>
                <a:gd name="connsiteY5" fmla="*/ 1102012 h 1505938"/>
                <a:gd name="connsiteX6" fmla="*/ 110544 w 1541885"/>
                <a:gd name="connsiteY6" fmla="*/ 1140112 h 1505938"/>
                <a:gd name="connsiteX7" fmla="*/ 95304 w 1541885"/>
                <a:gd name="connsiteY7" fmla="*/ 1262032 h 1505938"/>
                <a:gd name="connsiteX8" fmla="*/ 127689 w 1541885"/>
                <a:gd name="connsiteY8" fmla="*/ 1353472 h 1505938"/>
                <a:gd name="connsiteX9" fmla="*/ 222939 w 1541885"/>
                <a:gd name="connsiteY9" fmla="*/ 1418242 h 1505938"/>
                <a:gd name="connsiteX10" fmla="*/ 405819 w 1541885"/>
                <a:gd name="connsiteY10" fmla="*/ 1475392 h 1505938"/>
                <a:gd name="connsiteX11" fmla="*/ 664899 w 1541885"/>
                <a:gd name="connsiteY11" fmla="*/ 1505872 h 1505938"/>
                <a:gd name="connsiteX12" fmla="*/ 899214 w 1541885"/>
                <a:gd name="connsiteY12" fmla="*/ 1467772 h 1505938"/>
                <a:gd name="connsiteX13" fmla="*/ 1122099 w 1541885"/>
                <a:gd name="connsiteY13" fmla="*/ 1383952 h 1505938"/>
                <a:gd name="connsiteX14" fmla="*/ 1272594 w 1541885"/>
                <a:gd name="connsiteY14" fmla="*/ 1250602 h 1505938"/>
                <a:gd name="connsiteX15" fmla="*/ 1308789 w 1541885"/>
                <a:gd name="connsiteY15" fmla="*/ 1275367 h 1505938"/>
                <a:gd name="connsiteX16" fmla="*/ 1407849 w 1541885"/>
                <a:gd name="connsiteY16" fmla="*/ 1258222 h 1505938"/>
                <a:gd name="connsiteX17" fmla="*/ 1476429 w 1541885"/>
                <a:gd name="connsiteY17" fmla="*/ 1183927 h 1505938"/>
                <a:gd name="connsiteX18" fmla="*/ 1535484 w 1541885"/>
                <a:gd name="connsiteY18" fmla="*/ 1086772 h 1505938"/>
                <a:gd name="connsiteX19" fmla="*/ 1529769 w 1541885"/>
                <a:gd name="connsiteY19" fmla="*/ 978187 h 1505938"/>
                <a:gd name="connsiteX20" fmla="*/ 1457379 w 1541885"/>
                <a:gd name="connsiteY20" fmla="*/ 903892 h 1505938"/>
                <a:gd name="connsiteX21" fmla="*/ 1392609 w 1541885"/>
                <a:gd name="connsiteY21" fmla="*/ 905797 h 1505938"/>
                <a:gd name="connsiteX22" fmla="*/ 1417374 w 1541885"/>
                <a:gd name="connsiteY22" fmla="*/ 841027 h 1505938"/>
                <a:gd name="connsiteX23" fmla="*/ 1474524 w 1541885"/>
                <a:gd name="connsiteY23" fmla="*/ 479077 h 1505938"/>
                <a:gd name="connsiteX24" fmla="*/ 1396419 w 1541885"/>
                <a:gd name="connsiteY24" fmla="*/ 216187 h 1505938"/>
                <a:gd name="connsiteX25" fmla="*/ 1234494 w 1541885"/>
                <a:gd name="connsiteY25" fmla="*/ 73312 h 1505938"/>
                <a:gd name="connsiteX26" fmla="*/ 1055424 w 1541885"/>
                <a:gd name="connsiteY26" fmla="*/ 29497 h 1505938"/>
                <a:gd name="connsiteX27" fmla="*/ 784914 w 1541885"/>
                <a:gd name="connsiteY27" fmla="*/ 922 h 1505938"/>
                <a:gd name="connsiteX28" fmla="*/ 388674 w 1541885"/>
                <a:gd name="connsiteY28" fmla="*/ 63787 h 1505938"/>
                <a:gd name="connsiteX29" fmla="*/ 83874 w 1541885"/>
                <a:gd name="connsiteY29" fmla="*/ 372397 h 1505938"/>
                <a:gd name="connsiteX30" fmla="*/ 3864 w 1541885"/>
                <a:gd name="connsiteY30" fmla="*/ 660052 h 1505938"/>
                <a:gd name="connsiteX0" fmla="*/ 3864 w 1541885"/>
                <a:gd name="connsiteY0" fmla="*/ 660107 h 1505993"/>
                <a:gd name="connsiteX1" fmla="*/ 41964 w 1541885"/>
                <a:gd name="connsiteY1" fmla="*/ 827747 h 1505993"/>
                <a:gd name="connsiteX2" fmla="*/ 34344 w 1541885"/>
                <a:gd name="connsiteY2" fmla="*/ 867752 h 1505993"/>
                <a:gd name="connsiteX3" fmla="*/ 5769 w 1541885"/>
                <a:gd name="connsiteY3" fmla="*/ 884897 h 1505993"/>
                <a:gd name="connsiteX4" fmla="*/ 5769 w 1541885"/>
                <a:gd name="connsiteY4" fmla="*/ 987767 h 1505993"/>
                <a:gd name="connsiteX5" fmla="*/ 66729 w 1541885"/>
                <a:gd name="connsiteY5" fmla="*/ 1102067 h 1505993"/>
                <a:gd name="connsiteX6" fmla="*/ 110544 w 1541885"/>
                <a:gd name="connsiteY6" fmla="*/ 1140167 h 1505993"/>
                <a:gd name="connsiteX7" fmla="*/ 95304 w 1541885"/>
                <a:gd name="connsiteY7" fmla="*/ 1262087 h 1505993"/>
                <a:gd name="connsiteX8" fmla="*/ 127689 w 1541885"/>
                <a:gd name="connsiteY8" fmla="*/ 1353527 h 1505993"/>
                <a:gd name="connsiteX9" fmla="*/ 222939 w 1541885"/>
                <a:gd name="connsiteY9" fmla="*/ 1418297 h 1505993"/>
                <a:gd name="connsiteX10" fmla="*/ 405819 w 1541885"/>
                <a:gd name="connsiteY10" fmla="*/ 1475447 h 1505993"/>
                <a:gd name="connsiteX11" fmla="*/ 664899 w 1541885"/>
                <a:gd name="connsiteY11" fmla="*/ 1505927 h 1505993"/>
                <a:gd name="connsiteX12" fmla="*/ 899214 w 1541885"/>
                <a:gd name="connsiteY12" fmla="*/ 1467827 h 1505993"/>
                <a:gd name="connsiteX13" fmla="*/ 1122099 w 1541885"/>
                <a:gd name="connsiteY13" fmla="*/ 1384007 h 1505993"/>
                <a:gd name="connsiteX14" fmla="*/ 1272594 w 1541885"/>
                <a:gd name="connsiteY14" fmla="*/ 1250657 h 1505993"/>
                <a:gd name="connsiteX15" fmla="*/ 1308789 w 1541885"/>
                <a:gd name="connsiteY15" fmla="*/ 1275422 h 1505993"/>
                <a:gd name="connsiteX16" fmla="*/ 1407849 w 1541885"/>
                <a:gd name="connsiteY16" fmla="*/ 1258277 h 1505993"/>
                <a:gd name="connsiteX17" fmla="*/ 1476429 w 1541885"/>
                <a:gd name="connsiteY17" fmla="*/ 1183982 h 1505993"/>
                <a:gd name="connsiteX18" fmla="*/ 1535484 w 1541885"/>
                <a:gd name="connsiteY18" fmla="*/ 1086827 h 1505993"/>
                <a:gd name="connsiteX19" fmla="*/ 1529769 w 1541885"/>
                <a:gd name="connsiteY19" fmla="*/ 978242 h 1505993"/>
                <a:gd name="connsiteX20" fmla="*/ 1457379 w 1541885"/>
                <a:gd name="connsiteY20" fmla="*/ 903947 h 1505993"/>
                <a:gd name="connsiteX21" fmla="*/ 1392609 w 1541885"/>
                <a:gd name="connsiteY21" fmla="*/ 905852 h 1505993"/>
                <a:gd name="connsiteX22" fmla="*/ 1417374 w 1541885"/>
                <a:gd name="connsiteY22" fmla="*/ 841082 h 1505993"/>
                <a:gd name="connsiteX23" fmla="*/ 1474524 w 1541885"/>
                <a:gd name="connsiteY23" fmla="*/ 479132 h 1505993"/>
                <a:gd name="connsiteX24" fmla="*/ 1396419 w 1541885"/>
                <a:gd name="connsiteY24" fmla="*/ 216242 h 1505993"/>
                <a:gd name="connsiteX25" fmla="*/ 1230684 w 1541885"/>
                <a:gd name="connsiteY25" fmla="*/ 82892 h 1505993"/>
                <a:gd name="connsiteX26" fmla="*/ 1055424 w 1541885"/>
                <a:gd name="connsiteY26" fmla="*/ 29552 h 1505993"/>
                <a:gd name="connsiteX27" fmla="*/ 784914 w 1541885"/>
                <a:gd name="connsiteY27" fmla="*/ 977 h 1505993"/>
                <a:gd name="connsiteX28" fmla="*/ 388674 w 1541885"/>
                <a:gd name="connsiteY28" fmla="*/ 63842 h 1505993"/>
                <a:gd name="connsiteX29" fmla="*/ 83874 w 1541885"/>
                <a:gd name="connsiteY29" fmla="*/ 372452 h 1505993"/>
                <a:gd name="connsiteX30" fmla="*/ 3864 w 1541885"/>
                <a:gd name="connsiteY30" fmla="*/ 660107 h 1505993"/>
                <a:gd name="connsiteX0" fmla="*/ 3864 w 1541885"/>
                <a:gd name="connsiteY0" fmla="*/ 660701 h 1506587"/>
                <a:gd name="connsiteX1" fmla="*/ 41964 w 1541885"/>
                <a:gd name="connsiteY1" fmla="*/ 828341 h 1506587"/>
                <a:gd name="connsiteX2" fmla="*/ 34344 w 1541885"/>
                <a:gd name="connsiteY2" fmla="*/ 868346 h 1506587"/>
                <a:gd name="connsiteX3" fmla="*/ 5769 w 1541885"/>
                <a:gd name="connsiteY3" fmla="*/ 885491 h 1506587"/>
                <a:gd name="connsiteX4" fmla="*/ 5769 w 1541885"/>
                <a:gd name="connsiteY4" fmla="*/ 988361 h 1506587"/>
                <a:gd name="connsiteX5" fmla="*/ 66729 w 1541885"/>
                <a:gd name="connsiteY5" fmla="*/ 1102661 h 1506587"/>
                <a:gd name="connsiteX6" fmla="*/ 110544 w 1541885"/>
                <a:gd name="connsiteY6" fmla="*/ 1140761 h 1506587"/>
                <a:gd name="connsiteX7" fmla="*/ 95304 w 1541885"/>
                <a:gd name="connsiteY7" fmla="*/ 1262681 h 1506587"/>
                <a:gd name="connsiteX8" fmla="*/ 127689 w 1541885"/>
                <a:gd name="connsiteY8" fmla="*/ 1354121 h 1506587"/>
                <a:gd name="connsiteX9" fmla="*/ 222939 w 1541885"/>
                <a:gd name="connsiteY9" fmla="*/ 1418891 h 1506587"/>
                <a:gd name="connsiteX10" fmla="*/ 405819 w 1541885"/>
                <a:gd name="connsiteY10" fmla="*/ 1476041 h 1506587"/>
                <a:gd name="connsiteX11" fmla="*/ 664899 w 1541885"/>
                <a:gd name="connsiteY11" fmla="*/ 1506521 h 1506587"/>
                <a:gd name="connsiteX12" fmla="*/ 899214 w 1541885"/>
                <a:gd name="connsiteY12" fmla="*/ 1468421 h 1506587"/>
                <a:gd name="connsiteX13" fmla="*/ 1122099 w 1541885"/>
                <a:gd name="connsiteY13" fmla="*/ 1384601 h 1506587"/>
                <a:gd name="connsiteX14" fmla="*/ 1272594 w 1541885"/>
                <a:gd name="connsiteY14" fmla="*/ 1251251 h 1506587"/>
                <a:gd name="connsiteX15" fmla="*/ 1308789 w 1541885"/>
                <a:gd name="connsiteY15" fmla="*/ 1276016 h 1506587"/>
                <a:gd name="connsiteX16" fmla="*/ 1407849 w 1541885"/>
                <a:gd name="connsiteY16" fmla="*/ 1258871 h 1506587"/>
                <a:gd name="connsiteX17" fmla="*/ 1476429 w 1541885"/>
                <a:gd name="connsiteY17" fmla="*/ 1184576 h 1506587"/>
                <a:gd name="connsiteX18" fmla="*/ 1535484 w 1541885"/>
                <a:gd name="connsiteY18" fmla="*/ 1087421 h 1506587"/>
                <a:gd name="connsiteX19" fmla="*/ 1529769 w 1541885"/>
                <a:gd name="connsiteY19" fmla="*/ 978836 h 1506587"/>
                <a:gd name="connsiteX20" fmla="*/ 1457379 w 1541885"/>
                <a:gd name="connsiteY20" fmla="*/ 904541 h 1506587"/>
                <a:gd name="connsiteX21" fmla="*/ 1392609 w 1541885"/>
                <a:gd name="connsiteY21" fmla="*/ 906446 h 1506587"/>
                <a:gd name="connsiteX22" fmla="*/ 1417374 w 1541885"/>
                <a:gd name="connsiteY22" fmla="*/ 841676 h 1506587"/>
                <a:gd name="connsiteX23" fmla="*/ 1474524 w 1541885"/>
                <a:gd name="connsiteY23" fmla="*/ 479726 h 1506587"/>
                <a:gd name="connsiteX24" fmla="*/ 1396419 w 1541885"/>
                <a:gd name="connsiteY24" fmla="*/ 216836 h 1506587"/>
                <a:gd name="connsiteX25" fmla="*/ 1230684 w 1541885"/>
                <a:gd name="connsiteY25" fmla="*/ 83486 h 1506587"/>
                <a:gd name="connsiteX26" fmla="*/ 1055424 w 1541885"/>
                <a:gd name="connsiteY26" fmla="*/ 24431 h 1506587"/>
                <a:gd name="connsiteX27" fmla="*/ 784914 w 1541885"/>
                <a:gd name="connsiteY27" fmla="*/ 1571 h 1506587"/>
                <a:gd name="connsiteX28" fmla="*/ 388674 w 1541885"/>
                <a:gd name="connsiteY28" fmla="*/ 64436 h 1506587"/>
                <a:gd name="connsiteX29" fmla="*/ 83874 w 1541885"/>
                <a:gd name="connsiteY29" fmla="*/ 373046 h 1506587"/>
                <a:gd name="connsiteX30" fmla="*/ 3864 w 1541885"/>
                <a:gd name="connsiteY30" fmla="*/ 660701 h 1506587"/>
                <a:gd name="connsiteX0" fmla="*/ 3864 w 1541885"/>
                <a:gd name="connsiteY0" fmla="*/ 661966 h 1507852"/>
                <a:gd name="connsiteX1" fmla="*/ 41964 w 1541885"/>
                <a:gd name="connsiteY1" fmla="*/ 829606 h 1507852"/>
                <a:gd name="connsiteX2" fmla="*/ 34344 w 1541885"/>
                <a:gd name="connsiteY2" fmla="*/ 869611 h 1507852"/>
                <a:gd name="connsiteX3" fmla="*/ 5769 w 1541885"/>
                <a:gd name="connsiteY3" fmla="*/ 886756 h 1507852"/>
                <a:gd name="connsiteX4" fmla="*/ 5769 w 1541885"/>
                <a:gd name="connsiteY4" fmla="*/ 989626 h 1507852"/>
                <a:gd name="connsiteX5" fmla="*/ 66729 w 1541885"/>
                <a:gd name="connsiteY5" fmla="*/ 1103926 h 1507852"/>
                <a:gd name="connsiteX6" fmla="*/ 110544 w 1541885"/>
                <a:gd name="connsiteY6" fmla="*/ 1142026 h 1507852"/>
                <a:gd name="connsiteX7" fmla="*/ 95304 w 1541885"/>
                <a:gd name="connsiteY7" fmla="*/ 1263946 h 1507852"/>
                <a:gd name="connsiteX8" fmla="*/ 127689 w 1541885"/>
                <a:gd name="connsiteY8" fmla="*/ 1355386 h 1507852"/>
                <a:gd name="connsiteX9" fmla="*/ 222939 w 1541885"/>
                <a:gd name="connsiteY9" fmla="*/ 1420156 h 1507852"/>
                <a:gd name="connsiteX10" fmla="*/ 405819 w 1541885"/>
                <a:gd name="connsiteY10" fmla="*/ 1477306 h 1507852"/>
                <a:gd name="connsiteX11" fmla="*/ 664899 w 1541885"/>
                <a:gd name="connsiteY11" fmla="*/ 1507786 h 1507852"/>
                <a:gd name="connsiteX12" fmla="*/ 899214 w 1541885"/>
                <a:gd name="connsiteY12" fmla="*/ 1469686 h 1507852"/>
                <a:gd name="connsiteX13" fmla="*/ 1122099 w 1541885"/>
                <a:gd name="connsiteY13" fmla="*/ 1385866 h 1507852"/>
                <a:gd name="connsiteX14" fmla="*/ 1272594 w 1541885"/>
                <a:gd name="connsiteY14" fmla="*/ 1252516 h 1507852"/>
                <a:gd name="connsiteX15" fmla="*/ 1308789 w 1541885"/>
                <a:gd name="connsiteY15" fmla="*/ 1277281 h 1507852"/>
                <a:gd name="connsiteX16" fmla="*/ 1407849 w 1541885"/>
                <a:gd name="connsiteY16" fmla="*/ 1260136 h 1507852"/>
                <a:gd name="connsiteX17" fmla="*/ 1476429 w 1541885"/>
                <a:gd name="connsiteY17" fmla="*/ 1185841 h 1507852"/>
                <a:gd name="connsiteX18" fmla="*/ 1535484 w 1541885"/>
                <a:gd name="connsiteY18" fmla="*/ 1088686 h 1507852"/>
                <a:gd name="connsiteX19" fmla="*/ 1529769 w 1541885"/>
                <a:gd name="connsiteY19" fmla="*/ 980101 h 1507852"/>
                <a:gd name="connsiteX20" fmla="*/ 1457379 w 1541885"/>
                <a:gd name="connsiteY20" fmla="*/ 905806 h 1507852"/>
                <a:gd name="connsiteX21" fmla="*/ 1392609 w 1541885"/>
                <a:gd name="connsiteY21" fmla="*/ 907711 h 1507852"/>
                <a:gd name="connsiteX22" fmla="*/ 1417374 w 1541885"/>
                <a:gd name="connsiteY22" fmla="*/ 842941 h 1507852"/>
                <a:gd name="connsiteX23" fmla="*/ 1474524 w 1541885"/>
                <a:gd name="connsiteY23" fmla="*/ 480991 h 1507852"/>
                <a:gd name="connsiteX24" fmla="*/ 1396419 w 1541885"/>
                <a:gd name="connsiteY24" fmla="*/ 218101 h 1507852"/>
                <a:gd name="connsiteX25" fmla="*/ 1230684 w 1541885"/>
                <a:gd name="connsiteY25" fmla="*/ 84751 h 1507852"/>
                <a:gd name="connsiteX26" fmla="*/ 1055424 w 1541885"/>
                <a:gd name="connsiteY26" fmla="*/ 25696 h 1507852"/>
                <a:gd name="connsiteX27" fmla="*/ 784914 w 1541885"/>
                <a:gd name="connsiteY27" fmla="*/ 2836 h 1507852"/>
                <a:gd name="connsiteX28" fmla="*/ 358194 w 1541885"/>
                <a:gd name="connsiteY28" fmla="*/ 86656 h 1507852"/>
                <a:gd name="connsiteX29" fmla="*/ 83874 w 1541885"/>
                <a:gd name="connsiteY29" fmla="*/ 374311 h 1507852"/>
                <a:gd name="connsiteX30" fmla="*/ 3864 w 1541885"/>
                <a:gd name="connsiteY30" fmla="*/ 661966 h 1507852"/>
                <a:gd name="connsiteX0" fmla="*/ 3864 w 1541885"/>
                <a:gd name="connsiteY0" fmla="*/ 661966 h 1507852"/>
                <a:gd name="connsiteX1" fmla="*/ 41964 w 1541885"/>
                <a:gd name="connsiteY1" fmla="*/ 829606 h 1507852"/>
                <a:gd name="connsiteX2" fmla="*/ 34344 w 1541885"/>
                <a:gd name="connsiteY2" fmla="*/ 869611 h 1507852"/>
                <a:gd name="connsiteX3" fmla="*/ 5769 w 1541885"/>
                <a:gd name="connsiteY3" fmla="*/ 886756 h 1507852"/>
                <a:gd name="connsiteX4" fmla="*/ 5769 w 1541885"/>
                <a:gd name="connsiteY4" fmla="*/ 989626 h 1507852"/>
                <a:gd name="connsiteX5" fmla="*/ 66729 w 1541885"/>
                <a:gd name="connsiteY5" fmla="*/ 1103926 h 1507852"/>
                <a:gd name="connsiteX6" fmla="*/ 110544 w 1541885"/>
                <a:gd name="connsiteY6" fmla="*/ 1142026 h 1507852"/>
                <a:gd name="connsiteX7" fmla="*/ 95304 w 1541885"/>
                <a:gd name="connsiteY7" fmla="*/ 1263946 h 1507852"/>
                <a:gd name="connsiteX8" fmla="*/ 127689 w 1541885"/>
                <a:gd name="connsiteY8" fmla="*/ 1355386 h 1507852"/>
                <a:gd name="connsiteX9" fmla="*/ 222939 w 1541885"/>
                <a:gd name="connsiteY9" fmla="*/ 1420156 h 1507852"/>
                <a:gd name="connsiteX10" fmla="*/ 405819 w 1541885"/>
                <a:gd name="connsiteY10" fmla="*/ 1477306 h 1507852"/>
                <a:gd name="connsiteX11" fmla="*/ 664899 w 1541885"/>
                <a:gd name="connsiteY11" fmla="*/ 1507786 h 1507852"/>
                <a:gd name="connsiteX12" fmla="*/ 899214 w 1541885"/>
                <a:gd name="connsiteY12" fmla="*/ 1469686 h 1507852"/>
                <a:gd name="connsiteX13" fmla="*/ 1122099 w 1541885"/>
                <a:gd name="connsiteY13" fmla="*/ 1385866 h 1507852"/>
                <a:gd name="connsiteX14" fmla="*/ 1272594 w 1541885"/>
                <a:gd name="connsiteY14" fmla="*/ 1252516 h 1507852"/>
                <a:gd name="connsiteX15" fmla="*/ 1308789 w 1541885"/>
                <a:gd name="connsiteY15" fmla="*/ 1277281 h 1507852"/>
                <a:gd name="connsiteX16" fmla="*/ 1407849 w 1541885"/>
                <a:gd name="connsiteY16" fmla="*/ 1260136 h 1507852"/>
                <a:gd name="connsiteX17" fmla="*/ 1476429 w 1541885"/>
                <a:gd name="connsiteY17" fmla="*/ 1185841 h 1507852"/>
                <a:gd name="connsiteX18" fmla="*/ 1535484 w 1541885"/>
                <a:gd name="connsiteY18" fmla="*/ 1088686 h 1507852"/>
                <a:gd name="connsiteX19" fmla="*/ 1529769 w 1541885"/>
                <a:gd name="connsiteY19" fmla="*/ 980101 h 1507852"/>
                <a:gd name="connsiteX20" fmla="*/ 1457379 w 1541885"/>
                <a:gd name="connsiteY20" fmla="*/ 905806 h 1507852"/>
                <a:gd name="connsiteX21" fmla="*/ 1392609 w 1541885"/>
                <a:gd name="connsiteY21" fmla="*/ 907711 h 1507852"/>
                <a:gd name="connsiteX22" fmla="*/ 1417374 w 1541885"/>
                <a:gd name="connsiteY22" fmla="*/ 842941 h 1507852"/>
                <a:gd name="connsiteX23" fmla="*/ 1474524 w 1541885"/>
                <a:gd name="connsiteY23" fmla="*/ 480991 h 1507852"/>
                <a:gd name="connsiteX24" fmla="*/ 1396419 w 1541885"/>
                <a:gd name="connsiteY24" fmla="*/ 218101 h 1507852"/>
                <a:gd name="connsiteX25" fmla="*/ 1230684 w 1541885"/>
                <a:gd name="connsiteY25" fmla="*/ 84751 h 1507852"/>
                <a:gd name="connsiteX26" fmla="*/ 1055424 w 1541885"/>
                <a:gd name="connsiteY26" fmla="*/ 25696 h 1507852"/>
                <a:gd name="connsiteX27" fmla="*/ 714429 w 1541885"/>
                <a:gd name="connsiteY27" fmla="*/ 2836 h 1507852"/>
                <a:gd name="connsiteX28" fmla="*/ 358194 w 1541885"/>
                <a:gd name="connsiteY28" fmla="*/ 86656 h 1507852"/>
                <a:gd name="connsiteX29" fmla="*/ 83874 w 1541885"/>
                <a:gd name="connsiteY29" fmla="*/ 374311 h 1507852"/>
                <a:gd name="connsiteX30" fmla="*/ 3864 w 1541885"/>
                <a:gd name="connsiteY30" fmla="*/ 661966 h 1507852"/>
                <a:gd name="connsiteX0" fmla="*/ 3864 w 1541885"/>
                <a:gd name="connsiteY0" fmla="*/ 663510 h 1509396"/>
                <a:gd name="connsiteX1" fmla="*/ 41964 w 1541885"/>
                <a:gd name="connsiteY1" fmla="*/ 831150 h 1509396"/>
                <a:gd name="connsiteX2" fmla="*/ 34344 w 1541885"/>
                <a:gd name="connsiteY2" fmla="*/ 871155 h 1509396"/>
                <a:gd name="connsiteX3" fmla="*/ 5769 w 1541885"/>
                <a:gd name="connsiteY3" fmla="*/ 888300 h 1509396"/>
                <a:gd name="connsiteX4" fmla="*/ 5769 w 1541885"/>
                <a:gd name="connsiteY4" fmla="*/ 991170 h 1509396"/>
                <a:gd name="connsiteX5" fmla="*/ 66729 w 1541885"/>
                <a:gd name="connsiteY5" fmla="*/ 1105470 h 1509396"/>
                <a:gd name="connsiteX6" fmla="*/ 110544 w 1541885"/>
                <a:gd name="connsiteY6" fmla="*/ 1143570 h 1509396"/>
                <a:gd name="connsiteX7" fmla="*/ 95304 w 1541885"/>
                <a:gd name="connsiteY7" fmla="*/ 1265490 h 1509396"/>
                <a:gd name="connsiteX8" fmla="*/ 127689 w 1541885"/>
                <a:gd name="connsiteY8" fmla="*/ 1356930 h 1509396"/>
                <a:gd name="connsiteX9" fmla="*/ 222939 w 1541885"/>
                <a:gd name="connsiteY9" fmla="*/ 1421700 h 1509396"/>
                <a:gd name="connsiteX10" fmla="*/ 405819 w 1541885"/>
                <a:gd name="connsiteY10" fmla="*/ 1478850 h 1509396"/>
                <a:gd name="connsiteX11" fmla="*/ 664899 w 1541885"/>
                <a:gd name="connsiteY11" fmla="*/ 1509330 h 1509396"/>
                <a:gd name="connsiteX12" fmla="*/ 899214 w 1541885"/>
                <a:gd name="connsiteY12" fmla="*/ 1471230 h 1509396"/>
                <a:gd name="connsiteX13" fmla="*/ 1122099 w 1541885"/>
                <a:gd name="connsiteY13" fmla="*/ 1387410 h 1509396"/>
                <a:gd name="connsiteX14" fmla="*/ 1272594 w 1541885"/>
                <a:gd name="connsiteY14" fmla="*/ 1254060 h 1509396"/>
                <a:gd name="connsiteX15" fmla="*/ 1308789 w 1541885"/>
                <a:gd name="connsiteY15" fmla="*/ 1278825 h 1509396"/>
                <a:gd name="connsiteX16" fmla="*/ 1407849 w 1541885"/>
                <a:gd name="connsiteY16" fmla="*/ 1261680 h 1509396"/>
                <a:gd name="connsiteX17" fmla="*/ 1476429 w 1541885"/>
                <a:gd name="connsiteY17" fmla="*/ 1187385 h 1509396"/>
                <a:gd name="connsiteX18" fmla="*/ 1535484 w 1541885"/>
                <a:gd name="connsiteY18" fmla="*/ 1090230 h 1509396"/>
                <a:gd name="connsiteX19" fmla="*/ 1529769 w 1541885"/>
                <a:gd name="connsiteY19" fmla="*/ 981645 h 1509396"/>
                <a:gd name="connsiteX20" fmla="*/ 1457379 w 1541885"/>
                <a:gd name="connsiteY20" fmla="*/ 907350 h 1509396"/>
                <a:gd name="connsiteX21" fmla="*/ 1392609 w 1541885"/>
                <a:gd name="connsiteY21" fmla="*/ 909255 h 1509396"/>
                <a:gd name="connsiteX22" fmla="*/ 1417374 w 1541885"/>
                <a:gd name="connsiteY22" fmla="*/ 844485 h 1509396"/>
                <a:gd name="connsiteX23" fmla="*/ 1474524 w 1541885"/>
                <a:gd name="connsiteY23" fmla="*/ 482535 h 1509396"/>
                <a:gd name="connsiteX24" fmla="*/ 1396419 w 1541885"/>
                <a:gd name="connsiteY24" fmla="*/ 219645 h 1509396"/>
                <a:gd name="connsiteX25" fmla="*/ 1230684 w 1541885"/>
                <a:gd name="connsiteY25" fmla="*/ 86295 h 1509396"/>
                <a:gd name="connsiteX26" fmla="*/ 1034469 w 1541885"/>
                <a:gd name="connsiteY26" fmla="*/ 19620 h 1509396"/>
                <a:gd name="connsiteX27" fmla="*/ 714429 w 1541885"/>
                <a:gd name="connsiteY27" fmla="*/ 4380 h 1509396"/>
                <a:gd name="connsiteX28" fmla="*/ 358194 w 1541885"/>
                <a:gd name="connsiteY28" fmla="*/ 88200 h 1509396"/>
                <a:gd name="connsiteX29" fmla="*/ 83874 w 1541885"/>
                <a:gd name="connsiteY29" fmla="*/ 375855 h 1509396"/>
                <a:gd name="connsiteX30" fmla="*/ 3864 w 1541885"/>
                <a:gd name="connsiteY30" fmla="*/ 663510 h 1509396"/>
                <a:gd name="connsiteX0" fmla="*/ 3864 w 1541885"/>
                <a:gd name="connsiteY0" fmla="*/ 663510 h 1509396"/>
                <a:gd name="connsiteX1" fmla="*/ 41964 w 1541885"/>
                <a:gd name="connsiteY1" fmla="*/ 831150 h 1509396"/>
                <a:gd name="connsiteX2" fmla="*/ 34344 w 1541885"/>
                <a:gd name="connsiteY2" fmla="*/ 871155 h 1509396"/>
                <a:gd name="connsiteX3" fmla="*/ 5769 w 1541885"/>
                <a:gd name="connsiteY3" fmla="*/ 888300 h 1509396"/>
                <a:gd name="connsiteX4" fmla="*/ 5769 w 1541885"/>
                <a:gd name="connsiteY4" fmla="*/ 991170 h 1509396"/>
                <a:gd name="connsiteX5" fmla="*/ 66729 w 1541885"/>
                <a:gd name="connsiteY5" fmla="*/ 1105470 h 1509396"/>
                <a:gd name="connsiteX6" fmla="*/ 110544 w 1541885"/>
                <a:gd name="connsiteY6" fmla="*/ 1143570 h 1509396"/>
                <a:gd name="connsiteX7" fmla="*/ 95304 w 1541885"/>
                <a:gd name="connsiteY7" fmla="*/ 1265490 h 1509396"/>
                <a:gd name="connsiteX8" fmla="*/ 127689 w 1541885"/>
                <a:gd name="connsiteY8" fmla="*/ 1356930 h 1509396"/>
                <a:gd name="connsiteX9" fmla="*/ 222939 w 1541885"/>
                <a:gd name="connsiteY9" fmla="*/ 1421700 h 1509396"/>
                <a:gd name="connsiteX10" fmla="*/ 405819 w 1541885"/>
                <a:gd name="connsiteY10" fmla="*/ 1478850 h 1509396"/>
                <a:gd name="connsiteX11" fmla="*/ 664899 w 1541885"/>
                <a:gd name="connsiteY11" fmla="*/ 1509330 h 1509396"/>
                <a:gd name="connsiteX12" fmla="*/ 899214 w 1541885"/>
                <a:gd name="connsiteY12" fmla="*/ 1471230 h 1509396"/>
                <a:gd name="connsiteX13" fmla="*/ 1122099 w 1541885"/>
                <a:gd name="connsiteY13" fmla="*/ 1387410 h 1509396"/>
                <a:gd name="connsiteX14" fmla="*/ 1272594 w 1541885"/>
                <a:gd name="connsiteY14" fmla="*/ 1254060 h 1509396"/>
                <a:gd name="connsiteX15" fmla="*/ 1308789 w 1541885"/>
                <a:gd name="connsiteY15" fmla="*/ 1278825 h 1509396"/>
                <a:gd name="connsiteX16" fmla="*/ 1407849 w 1541885"/>
                <a:gd name="connsiteY16" fmla="*/ 1261680 h 1509396"/>
                <a:gd name="connsiteX17" fmla="*/ 1476429 w 1541885"/>
                <a:gd name="connsiteY17" fmla="*/ 1187385 h 1509396"/>
                <a:gd name="connsiteX18" fmla="*/ 1535484 w 1541885"/>
                <a:gd name="connsiteY18" fmla="*/ 1090230 h 1509396"/>
                <a:gd name="connsiteX19" fmla="*/ 1529769 w 1541885"/>
                <a:gd name="connsiteY19" fmla="*/ 981645 h 1509396"/>
                <a:gd name="connsiteX20" fmla="*/ 1457379 w 1541885"/>
                <a:gd name="connsiteY20" fmla="*/ 907350 h 1509396"/>
                <a:gd name="connsiteX21" fmla="*/ 1407849 w 1541885"/>
                <a:gd name="connsiteY21" fmla="*/ 909255 h 1509396"/>
                <a:gd name="connsiteX22" fmla="*/ 1417374 w 1541885"/>
                <a:gd name="connsiteY22" fmla="*/ 844485 h 1509396"/>
                <a:gd name="connsiteX23" fmla="*/ 1474524 w 1541885"/>
                <a:gd name="connsiteY23" fmla="*/ 482535 h 1509396"/>
                <a:gd name="connsiteX24" fmla="*/ 1396419 w 1541885"/>
                <a:gd name="connsiteY24" fmla="*/ 219645 h 1509396"/>
                <a:gd name="connsiteX25" fmla="*/ 1230684 w 1541885"/>
                <a:gd name="connsiteY25" fmla="*/ 86295 h 1509396"/>
                <a:gd name="connsiteX26" fmla="*/ 1034469 w 1541885"/>
                <a:gd name="connsiteY26" fmla="*/ 19620 h 1509396"/>
                <a:gd name="connsiteX27" fmla="*/ 714429 w 1541885"/>
                <a:gd name="connsiteY27" fmla="*/ 4380 h 1509396"/>
                <a:gd name="connsiteX28" fmla="*/ 358194 w 1541885"/>
                <a:gd name="connsiteY28" fmla="*/ 88200 h 1509396"/>
                <a:gd name="connsiteX29" fmla="*/ 83874 w 1541885"/>
                <a:gd name="connsiteY29" fmla="*/ 375855 h 1509396"/>
                <a:gd name="connsiteX30" fmla="*/ 3864 w 1541885"/>
                <a:gd name="connsiteY30" fmla="*/ 663510 h 1509396"/>
                <a:gd name="connsiteX0" fmla="*/ 3864 w 1541974"/>
                <a:gd name="connsiteY0" fmla="*/ 663510 h 1509396"/>
                <a:gd name="connsiteX1" fmla="*/ 41964 w 1541974"/>
                <a:gd name="connsiteY1" fmla="*/ 831150 h 1509396"/>
                <a:gd name="connsiteX2" fmla="*/ 34344 w 1541974"/>
                <a:gd name="connsiteY2" fmla="*/ 871155 h 1509396"/>
                <a:gd name="connsiteX3" fmla="*/ 5769 w 1541974"/>
                <a:gd name="connsiteY3" fmla="*/ 888300 h 1509396"/>
                <a:gd name="connsiteX4" fmla="*/ 5769 w 1541974"/>
                <a:gd name="connsiteY4" fmla="*/ 991170 h 1509396"/>
                <a:gd name="connsiteX5" fmla="*/ 66729 w 1541974"/>
                <a:gd name="connsiteY5" fmla="*/ 1105470 h 1509396"/>
                <a:gd name="connsiteX6" fmla="*/ 110544 w 1541974"/>
                <a:gd name="connsiteY6" fmla="*/ 1143570 h 1509396"/>
                <a:gd name="connsiteX7" fmla="*/ 95304 w 1541974"/>
                <a:gd name="connsiteY7" fmla="*/ 1265490 h 1509396"/>
                <a:gd name="connsiteX8" fmla="*/ 127689 w 1541974"/>
                <a:gd name="connsiteY8" fmla="*/ 1356930 h 1509396"/>
                <a:gd name="connsiteX9" fmla="*/ 222939 w 1541974"/>
                <a:gd name="connsiteY9" fmla="*/ 1421700 h 1509396"/>
                <a:gd name="connsiteX10" fmla="*/ 405819 w 1541974"/>
                <a:gd name="connsiteY10" fmla="*/ 1478850 h 1509396"/>
                <a:gd name="connsiteX11" fmla="*/ 664899 w 1541974"/>
                <a:gd name="connsiteY11" fmla="*/ 1509330 h 1509396"/>
                <a:gd name="connsiteX12" fmla="*/ 899214 w 1541974"/>
                <a:gd name="connsiteY12" fmla="*/ 1471230 h 1509396"/>
                <a:gd name="connsiteX13" fmla="*/ 1122099 w 1541974"/>
                <a:gd name="connsiteY13" fmla="*/ 1387410 h 1509396"/>
                <a:gd name="connsiteX14" fmla="*/ 1272594 w 1541974"/>
                <a:gd name="connsiteY14" fmla="*/ 1254060 h 1509396"/>
                <a:gd name="connsiteX15" fmla="*/ 1308789 w 1541974"/>
                <a:gd name="connsiteY15" fmla="*/ 1278825 h 1509396"/>
                <a:gd name="connsiteX16" fmla="*/ 1407849 w 1541974"/>
                <a:gd name="connsiteY16" fmla="*/ 1261680 h 1509396"/>
                <a:gd name="connsiteX17" fmla="*/ 1476429 w 1541974"/>
                <a:gd name="connsiteY17" fmla="*/ 1187385 h 1509396"/>
                <a:gd name="connsiteX18" fmla="*/ 1535484 w 1541974"/>
                <a:gd name="connsiteY18" fmla="*/ 1090230 h 1509396"/>
                <a:gd name="connsiteX19" fmla="*/ 1531674 w 1541974"/>
                <a:gd name="connsiteY19" fmla="*/ 958785 h 1509396"/>
                <a:gd name="connsiteX20" fmla="*/ 1457379 w 1541974"/>
                <a:gd name="connsiteY20" fmla="*/ 907350 h 1509396"/>
                <a:gd name="connsiteX21" fmla="*/ 1407849 w 1541974"/>
                <a:gd name="connsiteY21" fmla="*/ 909255 h 1509396"/>
                <a:gd name="connsiteX22" fmla="*/ 1417374 w 1541974"/>
                <a:gd name="connsiteY22" fmla="*/ 844485 h 1509396"/>
                <a:gd name="connsiteX23" fmla="*/ 1474524 w 1541974"/>
                <a:gd name="connsiteY23" fmla="*/ 482535 h 1509396"/>
                <a:gd name="connsiteX24" fmla="*/ 1396419 w 1541974"/>
                <a:gd name="connsiteY24" fmla="*/ 219645 h 1509396"/>
                <a:gd name="connsiteX25" fmla="*/ 1230684 w 1541974"/>
                <a:gd name="connsiteY25" fmla="*/ 86295 h 1509396"/>
                <a:gd name="connsiteX26" fmla="*/ 1034469 w 1541974"/>
                <a:gd name="connsiteY26" fmla="*/ 19620 h 1509396"/>
                <a:gd name="connsiteX27" fmla="*/ 714429 w 1541974"/>
                <a:gd name="connsiteY27" fmla="*/ 4380 h 1509396"/>
                <a:gd name="connsiteX28" fmla="*/ 358194 w 1541974"/>
                <a:gd name="connsiteY28" fmla="*/ 88200 h 1509396"/>
                <a:gd name="connsiteX29" fmla="*/ 83874 w 1541974"/>
                <a:gd name="connsiteY29" fmla="*/ 375855 h 1509396"/>
                <a:gd name="connsiteX30" fmla="*/ 3864 w 1541974"/>
                <a:gd name="connsiteY30" fmla="*/ 663510 h 1509396"/>
                <a:gd name="connsiteX0" fmla="*/ 3864 w 1541092"/>
                <a:gd name="connsiteY0" fmla="*/ 663510 h 1509396"/>
                <a:gd name="connsiteX1" fmla="*/ 41964 w 1541092"/>
                <a:gd name="connsiteY1" fmla="*/ 831150 h 1509396"/>
                <a:gd name="connsiteX2" fmla="*/ 34344 w 1541092"/>
                <a:gd name="connsiteY2" fmla="*/ 871155 h 1509396"/>
                <a:gd name="connsiteX3" fmla="*/ 5769 w 1541092"/>
                <a:gd name="connsiteY3" fmla="*/ 888300 h 1509396"/>
                <a:gd name="connsiteX4" fmla="*/ 5769 w 1541092"/>
                <a:gd name="connsiteY4" fmla="*/ 991170 h 1509396"/>
                <a:gd name="connsiteX5" fmla="*/ 66729 w 1541092"/>
                <a:gd name="connsiteY5" fmla="*/ 1105470 h 1509396"/>
                <a:gd name="connsiteX6" fmla="*/ 110544 w 1541092"/>
                <a:gd name="connsiteY6" fmla="*/ 1143570 h 1509396"/>
                <a:gd name="connsiteX7" fmla="*/ 95304 w 1541092"/>
                <a:gd name="connsiteY7" fmla="*/ 1265490 h 1509396"/>
                <a:gd name="connsiteX8" fmla="*/ 127689 w 1541092"/>
                <a:gd name="connsiteY8" fmla="*/ 1356930 h 1509396"/>
                <a:gd name="connsiteX9" fmla="*/ 222939 w 1541092"/>
                <a:gd name="connsiteY9" fmla="*/ 1421700 h 1509396"/>
                <a:gd name="connsiteX10" fmla="*/ 405819 w 1541092"/>
                <a:gd name="connsiteY10" fmla="*/ 1478850 h 1509396"/>
                <a:gd name="connsiteX11" fmla="*/ 664899 w 1541092"/>
                <a:gd name="connsiteY11" fmla="*/ 1509330 h 1509396"/>
                <a:gd name="connsiteX12" fmla="*/ 899214 w 1541092"/>
                <a:gd name="connsiteY12" fmla="*/ 1471230 h 1509396"/>
                <a:gd name="connsiteX13" fmla="*/ 1122099 w 1541092"/>
                <a:gd name="connsiteY13" fmla="*/ 1387410 h 1509396"/>
                <a:gd name="connsiteX14" fmla="*/ 1272594 w 1541092"/>
                <a:gd name="connsiteY14" fmla="*/ 1254060 h 1509396"/>
                <a:gd name="connsiteX15" fmla="*/ 1308789 w 1541092"/>
                <a:gd name="connsiteY15" fmla="*/ 1278825 h 1509396"/>
                <a:gd name="connsiteX16" fmla="*/ 1407849 w 1541092"/>
                <a:gd name="connsiteY16" fmla="*/ 1261680 h 1509396"/>
                <a:gd name="connsiteX17" fmla="*/ 1489764 w 1541092"/>
                <a:gd name="connsiteY17" fmla="*/ 1189290 h 1509396"/>
                <a:gd name="connsiteX18" fmla="*/ 1535484 w 1541092"/>
                <a:gd name="connsiteY18" fmla="*/ 1090230 h 1509396"/>
                <a:gd name="connsiteX19" fmla="*/ 1531674 w 1541092"/>
                <a:gd name="connsiteY19" fmla="*/ 958785 h 1509396"/>
                <a:gd name="connsiteX20" fmla="*/ 1457379 w 1541092"/>
                <a:gd name="connsiteY20" fmla="*/ 907350 h 1509396"/>
                <a:gd name="connsiteX21" fmla="*/ 1407849 w 1541092"/>
                <a:gd name="connsiteY21" fmla="*/ 909255 h 1509396"/>
                <a:gd name="connsiteX22" fmla="*/ 1417374 w 1541092"/>
                <a:gd name="connsiteY22" fmla="*/ 844485 h 1509396"/>
                <a:gd name="connsiteX23" fmla="*/ 1474524 w 1541092"/>
                <a:gd name="connsiteY23" fmla="*/ 482535 h 1509396"/>
                <a:gd name="connsiteX24" fmla="*/ 1396419 w 1541092"/>
                <a:gd name="connsiteY24" fmla="*/ 219645 h 1509396"/>
                <a:gd name="connsiteX25" fmla="*/ 1230684 w 1541092"/>
                <a:gd name="connsiteY25" fmla="*/ 86295 h 1509396"/>
                <a:gd name="connsiteX26" fmla="*/ 1034469 w 1541092"/>
                <a:gd name="connsiteY26" fmla="*/ 19620 h 1509396"/>
                <a:gd name="connsiteX27" fmla="*/ 714429 w 1541092"/>
                <a:gd name="connsiteY27" fmla="*/ 4380 h 1509396"/>
                <a:gd name="connsiteX28" fmla="*/ 358194 w 1541092"/>
                <a:gd name="connsiteY28" fmla="*/ 88200 h 1509396"/>
                <a:gd name="connsiteX29" fmla="*/ 83874 w 1541092"/>
                <a:gd name="connsiteY29" fmla="*/ 375855 h 1509396"/>
                <a:gd name="connsiteX30" fmla="*/ 3864 w 1541092"/>
                <a:gd name="connsiteY30" fmla="*/ 663510 h 1509396"/>
                <a:gd name="connsiteX0" fmla="*/ 3864 w 1541092"/>
                <a:gd name="connsiteY0" fmla="*/ 663510 h 1509396"/>
                <a:gd name="connsiteX1" fmla="*/ 41964 w 1541092"/>
                <a:gd name="connsiteY1" fmla="*/ 831150 h 1509396"/>
                <a:gd name="connsiteX2" fmla="*/ 34344 w 1541092"/>
                <a:gd name="connsiteY2" fmla="*/ 871155 h 1509396"/>
                <a:gd name="connsiteX3" fmla="*/ 5769 w 1541092"/>
                <a:gd name="connsiteY3" fmla="*/ 888300 h 1509396"/>
                <a:gd name="connsiteX4" fmla="*/ 5769 w 1541092"/>
                <a:gd name="connsiteY4" fmla="*/ 991170 h 1509396"/>
                <a:gd name="connsiteX5" fmla="*/ 66729 w 1541092"/>
                <a:gd name="connsiteY5" fmla="*/ 1105470 h 1509396"/>
                <a:gd name="connsiteX6" fmla="*/ 110544 w 1541092"/>
                <a:gd name="connsiteY6" fmla="*/ 1143570 h 1509396"/>
                <a:gd name="connsiteX7" fmla="*/ 95304 w 1541092"/>
                <a:gd name="connsiteY7" fmla="*/ 1265490 h 1509396"/>
                <a:gd name="connsiteX8" fmla="*/ 127689 w 1541092"/>
                <a:gd name="connsiteY8" fmla="*/ 1356930 h 1509396"/>
                <a:gd name="connsiteX9" fmla="*/ 222939 w 1541092"/>
                <a:gd name="connsiteY9" fmla="*/ 1421700 h 1509396"/>
                <a:gd name="connsiteX10" fmla="*/ 405819 w 1541092"/>
                <a:gd name="connsiteY10" fmla="*/ 1478850 h 1509396"/>
                <a:gd name="connsiteX11" fmla="*/ 664899 w 1541092"/>
                <a:gd name="connsiteY11" fmla="*/ 1509330 h 1509396"/>
                <a:gd name="connsiteX12" fmla="*/ 899214 w 1541092"/>
                <a:gd name="connsiteY12" fmla="*/ 1471230 h 1509396"/>
                <a:gd name="connsiteX13" fmla="*/ 1122099 w 1541092"/>
                <a:gd name="connsiteY13" fmla="*/ 1387410 h 1509396"/>
                <a:gd name="connsiteX14" fmla="*/ 1276404 w 1541092"/>
                <a:gd name="connsiteY14" fmla="*/ 1263585 h 1509396"/>
                <a:gd name="connsiteX15" fmla="*/ 1308789 w 1541092"/>
                <a:gd name="connsiteY15" fmla="*/ 1278825 h 1509396"/>
                <a:gd name="connsiteX16" fmla="*/ 1407849 w 1541092"/>
                <a:gd name="connsiteY16" fmla="*/ 1261680 h 1509396"/>
                <a:gd name="connsiteX17" fmla="*/ 1489764 w 1541092"/>
                <a:gd name="connsiteY17" fmla="*/ 1189290 h 1509396"/>
                <a:gd name="connsiteX18" fmla="*/ 1535484 w 1541092"/>
                <a:gd name="connsiteY18" fmla="*/ 1090230 h 1509396"/>
                <a:gd name="connsiteX19" fmla="*/ 1531674 w 1541092"/>
                <a:gd name="connsiteY19" fmla="*/ 958785 h 1509396"/>
                <a:gd name="connsiteX20" fmla="*/ 1457379 w 1541092"/>
                <a:gd name="connsiteY20" fmla="*/ 907350 h 1509396"/>
                <a:gd name="connsiteX21" fmla="*/ 1407849 w 1541092"/>
                <a:gd name="connsiteY21" fmla="*/ 909255 h 1509396"/>
                <a:gd name="connsiteX22" fmla="*/ 1417374 w 1541092"/>
                <a:gd name="connsiteY22" fmla="*/ 844485 h 1509396"/>
                <a:gd name="connsiteX23" fmla="*/ 1474524 w 1541092"/>
                <a:gd name="connsiteY23" fmla="*/ 482535 h 1509396"/>
                <a:gd name="connsiteX24" fmla="*/ 1396419 w 1541092"/>
                <a:gd name="connsiteY24" fmla="*/ 219645 h 1509396"/>
                <a:gd name="connsiteX25" fmla="*/ 1230684 w 1541092"/>
                <a:gd name="connsiteY25" fmla="*/ 86295 h 1509396"/>
                <a:gd name="connsiteX26" fmla="*/ 1034469 w 1541092"/>
                <a:gd name="connsiteY26" fmla="*/ 19620 h 1509396"/>
                <a:gd name="connsiteX27" fmla="*/ 714429 w 1541092"/>
                <a:gd name="connsiteY27" fmla="*/ 4380 h 1509396"/>
                <a:gd name="connsiteX28" fmla="*/ 358194 w 1541092"/>
                <a:gd name="connsiteY28" fmla="*/ 88200 h 1509396"/>
                <a:gd name="connsiteX29" fmla="*/ 83874 w 1541092"/>
                <a:gd name="connsiteY29" fmla="*/ 375855 h 1509396"/>
                <a:gd name="connsiteX30" fmla="*/ 3864 w 1541092"/>
                <a:gd name="connsiteY30" fmla="*/ 663510 h 1509396"/>
                <a:gd name="connsiteX0" fmla="*/ 7062 w 1544290"/>
                <a:gd name="connsiteY0" fmla="*/ 663510 h 1509396"/>
                <a:gd name="connsiteX1" fmla="*/ 45162 w 1544290"/>
                <a:gd name="connsiteY1" fmla="*/ 831150 h 1509396"/>
                <a:gd name="connsiteX2" fmla="*/ 37542 w 1544290"/>
                <a:gd name="connsiteY2" fmla="*/ 871155 h 1509396"/>
                <a:gd name="connsiteX3" fmla="*/ 3252 w 1544290"/>
                <a:gd name="connsiteY3" fmla="*/ 901635 h 1509396"/>
                <a:gd name="connsiteX4" fmla="*/ 8967 w 1544290"/>
                <a:gd name="connsiteY4" fmla="*/ 991170 h 1509396"/>
                <a:gd name="connsiteX5" fmla="*/ 69927 w 1544290"/>
                <a:gd name="connsiteY5" fmla="*/ 1105470 h 1509396"/>
                <a:gd name="connsiteX6" fmla="*/ 113742 w 1544290"/>
                <a:gd name="connsiteY6" fmla="*/ 1143570 h 1509396"/>
                <a:gd name="connsiteX7" fmla="*/ 98502 w 1544290"/>
                <a:gd name="connsiteY7" fmla="*/ 1265490 h 1509396"/>
                <a:gd name="connsiteX8" fmla="*/ 130887 w 1544290"/>
                <a:gd name="connsiteY8" fmla="*/ 1356930 h 1509396"/>
                <a:gd name="connsiteX9" fmla="*/ 226137 w 1544290"/>
                <a:gd name="connsiteY9" fmla="*/ 1421700 h 1509396"/>
                <a:gd name="connsiteX10" fmla="*/ 409017 w 1544290"/>
                <a:gd name="connsiteY10" fmla="*/ 1478850 h 1509396"/>
                <a:gd name="connsiteX11" fmla="*/ 668097 w 1544290"/>
                <a:gd name="connsiteY11" fmla="*/ 1509330 h 1509396"/>
                <a:gd name="connsiteX12" fmla="*/ 902412 w 1544290"/>
                <a:gd name="connsiteY12" fmla="*/ 1471230 h 1509396"/>
                <a:gd name="connsiteX13" fmla="*/ 1125297 w 1544290"/>
                <a:gd name="connsiteY13" fmla="*/ 1387410 h 1509396"/>
                <a:gd name="connsiteX14" fmla="*/ 1279602 w 1544290"/>
                <a:gd name="connsiteY14" fmla="*/ 1263585 h 1509396"/>
                <a:gd name="connsiteX15" fmla="*/ 1311987 w 1544290"/>
                <a:gd name="connsiteY15" fmla="*/ 1278825 h 1509396"/>
                <a:gd name="connsiteX16" fmla="*/ 1411047 w 1544290"/>
                <a:gd name="connsiteY16" fmla="*/ 1261680 h 1509396"/>
                <a:gd name="connsiteX17" fmla="*/ 1492962 w 1544290"/>
                <a:gd name="connsiteY17" fmla="*/ 1189290 h 1509396"/>
                <a:gd name="connsiteX18" fmla="*/ 1538682 w 1544290"/>
                <a:gd name="connsiteY18" fmla="*/ 1090230 h 1509396"/>
                <a:gd name="connsiteX19" fmla="*/ 1534872 w 1544290"/>
                <a:gd name="connsiteY19" fmla="*/ 958785 h 1509396"/>
                <a:gd name="connsiteX20" fmla="*/ 1460577 w 1544290"/>
                <a:gd name="connsiteY20" fmla="*/ 907350 h 1509396"/>
                <a:gd name="connsiteX21" fmla="*/ 1411047 w 1544290"/>
                <a:gd name="connsiteY21" fmla="*/ 909255 h 1509396"/>
                <a:gd name="connsiteX22" fmla="*/ 1420572 w 1544290"/>
                <a:gd name="connsiteY22" fmla="*/ 844485 h 1509396"/>
                <a:gd name="connsiteX23" fmla="*/ 1477722 w 1544290"/>
                <a:gd name="connsiteY23" fmla="*/ 482535 h 1509396"/>
                <a:gd name="connsiteX24" fmla="*/ 1399617 w 1544290"/>
                <a:gd name="connsiteY24" fmla="*/ 219645 h 1509396"/>
                <a:gd name="connsiteX25" fmla="*/ 1233882 w 1544290"/>
                <a:gd name="connsiteY25" fmla="*/ 86295 h 1509396"/>
                <a:gd name="connsiteX26" fmla="*/ 1037667 w 1544290"/>
                <a:gd name="connsiteY26" fmla="*/ 19620 h 1509396"/>
                <a:gd name="connsiteX27" fmla="*/ 717627 w 1544290"/>
                <a:gd name="connsiteY27" fmla="*/ 4380 h 1509396"/>
                <a:gd name="connsiteX28" fmla="*/ 361392 w 1544290"/>
                <a:gd name="connsiteY28" fmla="*/ 88200 h 1509396"/>
                <a:gd name="connsiteX29" fmla="*/ 87072 w 1544290"/>
                <a:gd name="connsiteY29" fmla="*/ 375855 h 1509396"/>
                <a:gd name="connsiteX30" fmla="*/ 7062 w 1544290"/>
                <a:gd name="connsiteY30" fmla="*/ 663510 h 1509396"/>
                <a:gd name="connsiteX0" fmla="*/ 7062 w 1544290"/>
                <a:gd name="connsiteY0" fmla="*/ 663510 h 1509396"/>
                <a:gd name="connsiteX1" fmla="*/ 45162 w 1544290"/>
                <a:gd name="connsiteY1" fmla="*/ 831150 h 1509396"/>
                <a:gd name="connsiteX2" fmla="*/ 37542 w 1544290"/>
                <a:gd name="connsiteY2" fmla="*/ 871155 h 1509396"/>
                <a:gd name="connsiteX3" fmla="*/ 3252 w 1544290"/>
                <a:gd name="connsiteY3" fmla="*/ 901635 h 1509396"/>
                <a:gd name="connsiteX4" fmla="*/ 8967 w 1544290"/>
                <a:gd name="connsiteY4" fmla="*/ 991170 h 1509396"/>
                <a:gd name="connsiteX5" fmla="*/ 69927 w 1544290"/>
                <a:gd name="connsiteY5" fmla="*/ 1105470 h 1509396"/>
                <a:gd name="connsiteX6" fmla="*/ 113742 w 1544290"/>
                <a:gd name="connsiteY6" fmla="*/ 1143570 h 1509396"/>
                <a:gd name="connsiteX7" fmla="*/ 98502 w 1544290"/>
                <a:gd name="connsiteY7" fmla="*/ 1265490 h 1509396"/>
                <a:gd name="connsiteX8" fmla="*/ 130887 w 1544290"/>
                <a:gd name="connsiteY8" fmla="*/ 1356930 h 1509396"/>
                <a:gd name="connsiteX9" fmla="*/ 226137 w 1544290"/>
                <a:gd name="connsiteY9" fmla="*/ 1421700 h 1509396"/>
                <a:gd name="connsiteX10" fmla="*/ 409017 w 1544290"/>
                <a:gd name="connsiteY10" fmla="*/ 1478850 h 1509396"/>
                <a:gd name="connsiteX11" fmla="*/ 668097 w 1544290"/>
                <a:gd name="connsiteY11" fmla="*/ 1509330 h 1509396"/>
                <a:gd name="connsiteX12" fmla="*/ 902412 w 1544290"/>
                <a:gd name="connsiteY12" fmla="*/ 1471230 h 1509396"/>
                <a:gd name="connsiteX13" fmla="*/ 1125297 w 1544290"/>
                <a:gd name="connsiteY13" fmla="*/ 1387410 h 1509396"/>
                <a:gd name="connsiteX14" fmla="*/ 1279602 w 1544290"/>
                <a:gd name="connsiteY14" fmla="*/ 1263585 h 1509396"/>
                <a:gd name="connsiteX15" fmla="*/ 1311987 w 1544290"/>
                <a:gd name="connsiteY15" fmla="*/ 1278825 h 1509396"/>
                <a:gd name="connsiteX16" fmla="*/ 1411047 w 1544290"/>
                <a:gd name="connsiteY16" fmla="*/ 1261680 h 1509396"/>
                <a:gd name="connsiteX17" fmla="*/ 1492962 w 1544290"/>
                <a:gd name="connsiteY17" fmla="*/ 1189290 h 1509396"/>
                <a:gd name="connsiteX18" fmla="*/ 1538682 w 1544290"/>
                <a:gd name="connsiteY18" fmla="*/ 1090230 h 1509396"/>
                <a:gd name="connsiteX19" fmla="*/ 1534872 w 1544290"/>
                <a:gd name="connsiteY19" fmla="*/ 958785 h 1509396"/>
                <a:gd name="connsiteX20" fmla="*/ 1460577 w 1544290"/>
                <a:gd name="connsiteY20" fmla="*/ 907350 h 1509396"/>
                <a:gd name="connsiteX21" fmla="*/ 1411047 w 1544290"/>
                <a:gd name="connsiteY21" fmla="*/ 909255 h 1509396"/>
                <a:gd name="connsiteX22" fmla="*/ 1420572 w 1544290"/>
                <a:gd name="connsiteY22" fmla="*/ 844485 h 1509396"/>
                <a:gd name="connsiteX23" fmla="*/ 1477722 w 1544290"/>
                <a:gd name="connsiteY23" fmla="*/ 482535 h 1509396"/>
                <a:gd name="connsiteX24" fmla="*/ 1399617 w 1544290"/>
                <a:gd name="connsiteY24" fmla="*/ 219645 h 1509396"/>
                <a:gd name="connsiteX25" fmla="*/ 1233882 w 1544290"/>
                <a:gd name="connsiteY25" fmla="*/ 86295 h 1509396"/>
                <a:gd name="connsiteX26" fmla="*/ 1037667 w 1544290"/>
                <a:gd name="connsiteY26" fmla="*/ 19620 h 1509396"/>
                <a:gd name="connsiteX27" fmla="*/ 717627 w 1544290"/>
                <a:gd name="connsiteY27" fmla="*/ 4380 h 1509396"/>
                <a:gd name="connsiteX28" fmla="*/ 361392 w 1544290"/>
                <a:gd name="connsiteY28" fmla="*/ 88200 h 1509396"/>
                <a:gd name="connsiteX29" fmla="*/ 87072 w 1544290"/>
                <a:gd name="connsiteY29" fmla="*/ 375855 h 1509396"/>
                <a:gd name="connsiteX30" fmla="*/ 7062 w 1544290"/>
                <a:gd name="connsiteY30" fmla="*/ 663510 h 1509396"/>
                <a:gd name="connsiteX0" fmla="*/ 7910 w 1545138"/>
                <a:gd name="connsiteY0" fmla="*/ 663510 h 1509396"/>
                <a:gd name="connsiteX1" fmla="*/ 46010 w 1545138"/>
                <a:gd name="connsiteY1" fmla="*/ 831150 h 1509396"/>
                <a:gd name="connsiteX2" fmla="*/ 50269 w 1545138"/>
                <a:gd name="connsiteY2" fmla="*/ 875907 h 1509396"/>
                <a:gd name="connsiteX3" fmla="*/ 4100 w 1545138"/>
                <a:gd name="connsiteY3" fmla="*/ 901635 h 1509396"/>
                <a:gd name="connsiteX4" fmla="*/ 9815 w 1545138"/>
                <a:gd name="connsiteY4" fmla="*/ 991170 h 1509396"/>
                <a:gd name="connsiteX5" fmla="*/ 70775 w 1545138"/>
                <a:gd name="connsiteY5" fmla="*/ 1105470 h 1509396"/>
                <a:gd name="connsiteX6" fmla="*/ 114590 w 1545138"/>
                <a:gd name="connsiteY6" fmla="*/ 1143570 h 1509396"/>
                <a:gd name="connsiteX7" fmla="*/ 99350 w 1545138"/>
                <a:gd name="connsiteY7" fmla="*/ 1265490 h 1509396"/>
                <a:gd name="connsiteX8" fmla="*/ 131735 w 1545138"/>
                <a:gd name="connsiteY8" fmla="*/ 1356930 h 1509396"/>
                <a:gd name="connsiteX9" fmla="*/ 226985 w 1545138"/>
                <a:gd name="connsiteY9" fmla="*/ 1421700 h 1509396"/>
                <a:gd name="connsiteX10" fmla="*/ 409865 w 1545138"/>
                <a:gd name="connsiteY10" fmla="*/ 1478850 h 1509396"/>
                <a:gd name="connsiteX11" fmla="*/ 668945 w 1545138"/>
                <a:gd name="connsiteY11" fmla="*/ 1509330 h 1509396"/>
                <a:gd name="connsiteX12" fmla="*/ 903260 w 1545138"/>
                <a:gd name="connsiteY12" fmla="*/ 1471230 h 1509396"/>
                <a:gd name="connsiteX13" fmla="*/ 1126145 w 1545138"/>
                <a:gd name="connsiteY13" fmla="*/ 1387410 h 1509396"/>
                <a:gd name="connsiteX14" fmla="*/ 1280450 w 1545138"/>
                <a:gd name="connsiteY14" fmla="*/ 1263585 h 1509396"/>
                <a:gd name="connsiteX15" fmla="*/ 1312835 w 1545138"/>
                <a:gd name="connsiteY15" fmla="*/ 1278825 h 1509396"/>
                <a:gd name="connsiteX16" fmla="*/ 1411895 w 1545138"/>
                <a:gd name="connsiteY16" fmla="*/ 1261680 h 1509396"/>
                <a:gd name="connsiteX17" fmla="*/ 1493810 w 1545138"/>
                <a:gd name="connsiteY17" fmla="*/ 1189290 h 1509396"/>
                <a:gd name="connsiteX18" fmla="*/ 1539530 w 1545138"/>
                <a:gd name="connsiteY18" fmla="*/ 1090230 h 1509396"/>
                <a:gd name="connsiteX19" fmla="*/ 1535720 w 1545138"/>
                <a:gd name="connsiteY19" fmla="*/ 958785 h 1509396"/>
                <a:gd name="connsiteX20" fmla="*/ 1461425 w 1545138"/>
                <a:gd name="connsiteY20" fmla="*/ 907350 h 1509396"/>
                <a:gd name="connsiteX21" fmla="*/ 1411895 w 1545138"/>
                <a:gd name="connsiteY21" fmla="*/ 909255 h 1509396"/>
                <a:gd name="connsiteX22" fmla="*/ 1421420 w 1545138"/>
                <a:gd name="connsiteY22" fmla="*/ 844485 h 1509396"/>
                <a:gd name="connsiteX23" fmla="*/ 1478570 w 1545138"/>
                <a:gd name="connsiteY23" fmla="*/ 482535 h 1509396"/>
                <a:gd name="connsiteX24" fmla="*/ 1400465 w 1545138"/>
                <a:gd name="connsiteY24" fmla="*/ 219645 h 1509396"/>
                <a:gd name="connsiteX25" fmla="*/ 1234730 w 1545138"/>
                <a:gd name="connsiteY25" fmla="*/ 86295 h 1509396"/>
                <a:gd name="connsiteX26" fmla="*/ 1038515 w 1545138"/>
                <a:gd name="connsiteY26" fmla="*/ 19620 h 1509396"/>
                <a:gd name="connsiteX27" fmla="*/ 718475 w 1545138"/>
                <a:gd name="connsiteY27" fmla="*/ 4380 h 1509396"/>
                <a:gd name="connsiteX28" fmla="*/ 362240 w 1545138"/>
                <a:gd name="connsiteY28" fmla="*/ 88200 h 1509396"/>
                <a:gd name="connsiteX29" fmla="*/ 87920 w 1545138"/>
                <a:gd name="connsiteY29" fmla="*/ 375855 h 1509396"/>
                <a:gd name="connsiteX30" fmla="*/ 7910 w 1545138"/>
                <a:gd name="connsiteY30" fmla="*/ 663510 h 1509396"/>
                <a:gd name="connsiteX0" fmla="*/ 7911 w 1545139"/>
                <a:gd name="connsiteY0" fmla="*/ 663510 h 1509396"/>
                <a:gd name="connsiteX1" fmla="*/ 46011 w 1545139"/>
                <a:gd name="connsiteY1" fmla="*/ 831150 h 1509396"/>
                <a:gd name="connsiteX2" fmla="*/ 50270 w 1545139"/>
                <a:gd name="connsiteY2" fmla="*/ 875907 h 1509396"/>
                <a:gd name="connsiteX3" fmla="*/ 4101 w 1545139"/>
                <a:gd name="connsiteY3" fmla="*/ 887379 h 1509396"/>
                <a:gd name="connsiteX4" fmla="*/ 9816 w 1545139"/>
                <a:gd name="connsiteY4" fmla="*/ 991170 h 1509396"/>
                <a:gd name="connsiteX5" fmla="*/ 70776 w 1545139"/>
                <a:gd name="connsiteY5" fmla="*/ 1105470 h 1509396"/>
                <a:gd name="connsiteX6" fmla="*/ 114591 w 1545139"/>
                <a:gd name="connsiteY6" fmla="*/ 1143570 h 1509396"/>
                <a:gd name="connsiteX7" fmla="*/ 99351 w 1545139"/>
                <a:gd name="connsiteY7" fmla="*/ 1265490 h 1509396"/>
                <a:gd name="connsiteX8" fmla="*/ 131736 w 1545139"/>
                <a:gd name="connsiteY8" fmla="*/ 1356930 h 1509396"/>
                <a:gd name="connsiteX9" fmla="*/ 226986 w 1545139"/>
                <a:gd name="connsiteY9" fmla="*/ 1421700 h 1509396"/>
                <a:gd name="connsiteX10" fmla="*/ 409866 w 1545139"/>
                <a:gd name="connsiteY10" fmla="*/ 1478850 h 1509396"/>
                <a:gd name="connsiteX11" fmla="*/ 668946 w 1545139"/>
                <a:gd name="connsiteY11" fmla="*/ 1509330 h 1509396"/>
                <a:gd name="connsiteX12" fmla="*/ 903261 w 1545139"/>
                <a:gd name="connsiteY12" fmla="*/ 1471230 h 1509396"/>
                <a:gd name="connsiteX13" fmla="*/ 1126146 w 1545139"/>
                <a:gd name="connsiteY13" fmla="*/ 1387410 h 1509396"/>
                <a:gd name="connsiteX14" fmla="*/ 1280451 w 1545139"/>
                <a:gd name="connsiteY14" fmla="*/ 1263585 h 1509396"/>
                <a:gd name="connsiteX15" fmla="*/ 1312836 w 1545139"/>
                <a:gd name="connsiteY15" fmla="*/ 1278825 h 1509396"/>
                <a:gd name="connsiteX16" fmla="*/ 1411896 w 1545139"/>
                <a:gd name="connsiteY16" fmla="*/ 1261680 h 1509396"/>
                <a:gd name="connsiteX17" fmla="*/ 1493811 w 1545139"/>
                <a:gd name="connsiteY17" fmla="*/ 1189290 h 1509396"/>
                <a:gd name="connsiteX18" fmla="*/ 1539531 w 1545139"/>
                <a:gd name="connsiteY18" fmla="*/ 1090230 h 1509396"/>
                <a:gd name="connsiteX19" fmla="*/ 1535721 w 1545139"/>
                <a:gd name="connsiteY19" fmla="*/ 958785 h 1509396"/>
                <a:gd name="connsiteX20" fmla="*/ 1461426 w 1545139"/>
                <a:gd name="connsiteY20" fmla="*/ 907350 h 1509396"/>
                <a:gd name="connsiteX21" fmla="*/ 1411896 w 1545139"/>
                <a:gd name="connsiteY21" fmla="*/ 909255 h 1509396"/>
                <a:gd name="connsiteX22" fmla="*/ 1421421 w 1545139"/>
                <a:gd name="connsiteY22" fmla="*/ 844485 h 1509396"/>
                <a:gd name="connsiteX23" fmla="*/ 1478571 w 1545139"/>
                <a:gd name="connsiteY23" fmla="*/ 482535 h 1509396"/>
                <a:gd name="connsiteX24" fmla="*/ 1400466 w 1545139"/>
                <a:gd name="connsiteY24" fmla="*/ 219645 h 1509396"/>
                <a:gd name="connsiteX25" fmla="*/ 1234731 w 1545139"/>
                <a:gd name="connsiteY25" fmla="*/ 86295 h 1509396"/>
                <a:gd name="connsiteX26" fmla="*/ 1038516 w 1545139"/>
                <a:gd name="connsiteY26" fmla="*/ 19620 h 1509396"/>
                <a:gd name="connsiteX27" fmla="*/ 718476 w 1545139"/>
                <a:gd name="connsiteY27" fmla="*/ 4380 h 1509396"/>
                <a:gd name="connsiteX28" fmla="*/ 362241 w 1545139"/>
                <a:gd name="connsiteY28" fmla="*/ 88200 h 1509396"/>
                <a:gd name="connsiteX29" fmla="*/ 87921 w 1545139"/>
                <a:gd name="connsiteY29" fmla="*/ 375855 h 1509396"/>
                <a:gd name="connsiteX30" fmla="*/ 7911 w 1545139"/>
                <a:gd name="connsiteY30" fmla="*/ 663510 h 1509396"/>
                <a:gd name="connsiteX0" fmla="*/ 9982 w 1547210"/>
                <a:gd name="connsiteY0" fmla="*/ 663510 h 1509396"/>
                <a:gd name="connsiteX1" fmla="*/ 48082 w 1547210"/>
                <a:gd name="connsiteY1" fmla="*/ 831150 h 1509396"/>
                <a:gd name="connsiteX2" fmla="*/ 52341 w 1547210"/>
                <a:gd name="connsiteY2" fmla="*/ 875907 h 1509396"/>
                <a:gd name="connsiteX3" fmla="*/ 6172 w 1547210"/>
                <a:gd name="connsiteY3" fmla="*/ 887379 h 1509396"/>
                <a:gd name="connsiteX4" fmla="*/ 11887 w 1547210"/>
                <a:gd name="connsiteY4" fmla="*/ 991170 h 1509396"/>
                <a:gd name="connsiteX5" fmla="*/ 72847 w 1547210"/>
                <a:gd name="connsiteY5" fmla="*/ 1105470 h 1509396"/>
                <a:gd name="connsiteX6" fmla="*/ 116662 w 1547210"/>
                <a:gd name="connsiteY6" fmla="*/ 1143570 h 1509396"/>
                <a:gd name="connsiteX7" fmla="*/ 101422 w 1547210"/>
                <a:gd name="connsiteY7" fmla="*/ 1265490 h 1509396"/>
                <a:gd name="connsiteX8" fmla="*/ 133807 w 1547210"/>
                <a:gd name="connsiteY8" fmla="*/ 1356930 h 1509396"/>
                <a:gd name="connsiteX9" fmla="*/ 229057 w 1547210"/>
                <a:gd name="connsiteY9" fmla="*/ 1421700 h 1509396"/>
                <a:gd name="connsiteX10" fmla="*/ 411937 w 1547210"/>
                <a:gd name="connsiteY10" fmla="*/ 1478850 h 1509396"/>
                <a:gd name="connsiteX11" fmla="*/ 671017 w 1547210"/>
                <a:gd name="connsiteY11" fmla="*/ 1509330 h 1509396"/>
                <a:gd name="connsiteX12" fmla="*/ 905332 w 1547210"/>
                <a:gd name="connsiteY12" fmla="*/ 1471230 h 1509396"/>
                <a:gd name="connsiteX13" fmla="*/ 1128217 w 1547210"/>
                <a:gd name="connsiteY13" fmla="*/ 1387410 h 1509396"/>
                <a:gd name="connsiteX14" fmla="*/ 1282522 w 1547210"/>
                <a:gd name="connsiteY14" fmla="*/ 1263585 h 1509396"/>
                <a:gd name="connsiteX15" fmla="*/ 1314907 w 1547210"/>
                <a:gd name="connsiteY15" fmla="*/ 1278825 h 1509396"/>
                <a:gd name="connsiteX16" fmla="*/ 1413967 w 1547210"/>
                <a:gd name="connsiteY16" fmla="*/ 1261680 h 1509396"/>
                <a:gd name="connsiteX17" fmla="*/ 1495882 w 1547210"/>
                <a:gd name="connsiteY17" fmla="*/ 1189290 h 1509396"/>
                <a:gd name="connsiteX18" fmla="*/ 1541602 w 1547210"/>
                <a:gd name="connsiteY18" fmla="*/ 1090230 h 1509396"/>
                <a:gd name="connsiteX19" fmla="*/ 1537792 w 1547210"/>
                <a:gd name="connsiteY19" fmla="*/ 958785 h 1509396"/>
                <a:gd name="connsiteX20" fmla="*/ 1463497 w 1547210"/>
                <a:gd name="connsiteY20" fmla="*/ 907350 h 1509396"/>
                <a:gd name="connsiteX21" fmla="*/ 1413967 w 1547210"/>
                <a:gd name="connsiteY21" fmla="*/ 909255 h 1509396"/>
                <a:gd name="connsiteX22" fmla="*/ 1423492 w 1547210"/>
                <a:gd name="connsiteY22" fmla="*/ 844485 h 1509396"/>
                <a:gd name="connsiteX23" fmla="*/ 1480642 w 1547210"/>
                <a:gd name="connsiteY23" fmla="*/ 482535 h 1509396"/>
                <a:gd name="connsiteX24" fmla="*/ 1402537 w 1547210"/>
                <a:gd name="connsiteY24" fmla="*/ 219645 h 1509396"/>
                <a:gd name="connsiteX25" fmla="*/ 1236802 w 1547210"/>
                <a:gd name="connsiteY25" fmla="*/ 86295 h 1509396"/>
                <a:gd name="connsiteX26" fmla="*/ 1040587 w 1547210"/>
                <a:gd name="connsiteY26" fmla="*/ 19620 h 1509396"/>
                <a:gd name="connsiteX27" fmla="*/ 720547 w 1547210"/>
                <a:gd name="connsiteY27" fmla="*/ 4380 h 1509396"/>
                <a:gd name="connsiteX28" fmla="*/ 364312 w 1547210"/>
                <a:gd name="connsiteY28" fmla="*/ 88200 h 1509396"/>
                <a:gd name="connsiteX29" fmla="*/ 89992 w 1547210"/>
                <a:gd name="connsiteY29" fmla="*/ 375855 h 1509396"/>
                <a:gd name="connsiteX30" fmla="*/ 9982 w 1547210"/>
                <a:gd name="connsiteY30" fmla="*/ 663510 h 1509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547210" h="1509396">
                  <a:moveTo>
                    <a:pt x="9982" y="663510"/>
                  </a:moveTo>
                  <a:cubicBezTo>
                    <a:pt x="2997" y="739392"/>
                    <a:pt x="41022" y="795751"/>
                    <a:pt x="48082" y="831150"/>
                  </a:cubicBezTo>
                  <a:cubicBezTo>
                    <a:pt x="55142" y="866549"/>
                    <a:pt x="59326" y="866536"/>
                    <a:pt x="52341" y="875907"/>
                  </a:cubicBezTo>
                  <a:cubicBezTo>
                    <a:pt x="45356" y="885278"/>
                    <a:pt x="17665" y="856288"/>
                    <a:pt x="6172" y="887379"/>
                  </a:cubicBezTo>
                  <a:cubicBezTo>
                    <a:pt x="-5321" y="918470"/>
                    <a:pt x="775" y="954822"/>
                    <a:pt x="11887" y="991170"/>
                  </a:cubicBezTo>
                  <a:cubicBezTo>
                    <a:pt x="22999" y="1027518"/>
                    <a:pt x="55384" y="1080070"/>
                    <a:pt x="72847" y="1105470"/>
                  </a:cubicBezTo>
                  <a:cubicBezTo>
                    <a:pt x="90310" y="1130870"/>
                    <a:pt x="111900" y="1116900"/>
                    <a:pt x="116662" y="1143570"/>
                  </a:cubicBezTo>
                  <a:cubicBezTo>
                    <a:pt x="121424" y="1170240"/>
                    <a:pt x="98565" y="1229930"/>
                    <a:pt x="101422" y="1265490"/>
                  </a:cubicBezTo>
                  <a:cubicBezTo>
                    <a:pt x="104279" y="1301050"/>
                    <a:pt x="112535" y="1330895"/>
                    <a:pt x="133807" y="1356930"/>
                  </a:cubicBezTo>
                  <a:cubicBezTo>
                    <a:pt x="155079" y="1382965"/>
                    <a:pt x="182702" y="1401380"/>
                    <a:pt x="229057" y="1421700"/>
                  </a:cubicBezTo>
                  <a:cubicBezTo>
                    <a:pt x="275412" y="1442020"/>
                    <a:pt x="338277" y="1464245"/>
                    <a:pt x="411937" y="1478850"/>
                  </a:cubicBezTo>
                  <a:cubicBezTo>
                    <a:pt x="485597" y="1493455"/>
                    <a:pt x="588785" y="1510600"/>
                    <a:pt x="671017" y="1509330"/>
                  </a:cubicBezTo>
                  <a:cubicBezTo>
                    <a:pt x="753250" y="1508060"/>
                    <a:pt x="829132" y="1491550"/>
                    <a:pt x="905332" y="1471230"/>
                  </a:cubicBezTo>
                  <a:cubicBezTo>
                    <a:pt x="981532" y="1450910"/>
                    <a:pt x="1065352" y="1422018"/>
                    <a:pt x="1128217" y="1387410"/>
                  </a:cubicBezTo>
                  <a:cubicBezTo>
                    <a:pt x="1191082" y="1352803"/>
                    <a:pt x="1251407" y="1281682"/>
                    <a:pt x="1282522" y="1263585"/>
                  </a:cubicBezTo>
                  <a:cubicBezTo>
                    <a:pt x="1313637" y="1245488"/>
                    <a:pt x="1268078" y="1259759"/>
                    <a:pt x="1314907" y="1278825"/>
                  </a:cubicBezTo>
                  <a:cubicBezTo>
                    <a:pt x="1361736" y="1297891"/>
                    <a:pt x="1383805" y="1276602"/>
                    <a:pt x="1413967" y="1261680"/>
                  </a:cubicBezTo>
                  <a:cubicBezTo>
                    <a:pt x="1444129" y="1246758"/>
                    <a:pt x="1474610" y="1217865"/>
                    <a:pt x="1495882" y="1189290"/>
                  </a:cubicBezTo>
                  <a:cubicBezTo>
                    <a:pt x="1517155" y="1160715"/>
                    <a:pt x="1534617" y="1128648"/>
                    <a:pt x="1541602" y="1090230"/>
                  </a:cubicBezTo>
                  <a:cubicBezTo>
                    <a:pt x="1548587" y="1051813"/>
                    <a:pt x="1550810" y="989265"/>
                    <a:pt x="1537792" y="958785"/>
                  </a:cubicBezTo>
                  <a:cubicBezTo>
                    <a:pt x="1524774" y="928305"/>
                    <a:pt x="1484135" y="915605"/>
                    <a:pt x="1463497" y="907350"/>
                  </a:cubicBezTo>
                  <a:cubicBezTo>
                    <a:pt x="1442860" y="899095"/>
                    <a:pt x="1420634" y="919732"/>
                    <a:pt x="1413967" y="909255"/>
                  </a:cubicBezTo>
                  <a:cubicBezTo>
                    <a:pt x="1407300" y="898778"/>
                    <a:pt x="1412380" y="915605"/>
                    <a:pt x="1423492" y="844485"/>
                  </a:cubicBezTo>
                  <a:cubicBezTo>
                    <a:pt x="1434604" y="773365"/>
                    <a:pt x="1484134" y="586675"/>
                    <a:pt x="1480642" y="482535"/>
                  </a:cubicBezTo>
                  <a:cubicBezTo>
                    <a:pt x="1477150" y="378395"/>
                    <a:pt x="1443177" y="285685"/>
                    <a:pt x="1402537" y="219645"/>
                  </a:cubicBezTo>
                  <a:cubicBezTo>
                    <a:pt x="1361897" y="153605"/>
                    <a:pt x="1297127" y="119633"/>
                    <a:pt x="1236802" y="86295"/>
                  </a:cubicBezTo>
                  <a:cubicBezTo>
                    <a:pt x="1176477" y="52957"/>
                    <a:pt x="1126630" y="33273"/>
                    <a:pt x="1040587" y="19620"/>
                  </a:cubicBezTo>
                  <a:cubicBezTo>
                    <a:pt x="954545" y="5968"/>
                    <a:pt x="833259" y="-7050"/>
                    <a:pt x="720547" y="4380"/>
                  </a:cubicBezTo>
                  <a:cubicBezTo>
                    <a:pt x="607835" y="15810"/>
                    <a:pt x="488137" y="36448"/>
                    <a:pt x="364312" y="88200"/>
                  </a:cubicBezTo>
                  <a:cubicBezTo>
                    <a:pt x="240487" y="139952"/>
                    <a:pt x="149047" y="279970"/>
                    <a:pt x="89992" y="375855"/>
                  </a:cubicBezTo>
                  <a:cubicBezTo>
                    <a:pt x="30937" y="471740"/>
                    <a:pt x="16967" y="587628"/>
                    <a:pt x="9982" y="663510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65" name="Oval 64">
              <a:extLst>
                <a:ext uri="{FF2B5EF4-FFF2-40B4-BE49-F238E27FC236}">
                  <a16:creationId xmlns:a16="http://schemas.microsoft.com/office/drawing/2014/main" id="{E5516D9B-F9B9-4BC4-AEDA-39F1D4D83DA3}"/>
                </a:ext>
              </a:extLst>
            </p:cNvPr>
            <p:cNvSpPr/>
            <p:nvPr/>
          </p:nvSpPr>
          <p:spPr>
            <a:xfrm>
              <a:off x="6079985" y="2556320"/>
              <a:ext cx="152057" cy="166441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7D3ED2F9-565F-4CB8-AFE0-8082505AA0A8}"/>
                </a:ext>
              </a:extLst>
            </p:cNvPr>
            <p:cNvSpPr/>
            <p:nvPr/>
          </p:nvSpPr>
          <p:spPr>
            <a:xfrm rot="285439" flipH="1">
              <a:off x="5469989" y="2430186"/>
              <a:ext cx="254460" cy="94565"/>
            </a:xfrm>
            <a:custGeom>
              <a:avLst/>
              <a:gdLst>
                <a:gd name="connsiteX0" fmla="*/ 224 w 292135"/>
                <a:gd name="connsiteY0" fmla="*/ 59346 h 59716"/>
                <a:gd name="connsiteX1" fmla="*/ 107075 w 292135"/>
                <a:gd name="connsiteY1" fmla="*/ 5920 h 59716"/>
                <a:gd name="connsiteX2" fmla="*/ 292010 w 292135"/>
                <a:gd name="connsiteY2" fmla="*/ 3866 h 59716"/>
                <a:gd name="connsiteX3" fmla="*/ 133788 w 292135"/>
                <a:gd name="connsiteY3" fmla="*/ 28524 h 59716"/>
                <a:gd name="connsiteX4" fmla="*/ 224 w 292135"/>
                <a:gd name="connsiteY4" fmla="*/ 59346 h 59716"/>
                <a:gd name="connsiteX0" fmla="*/ 2 w 291913"/>
                <a:gd name="connsiteY0" fmla="*/ 76080 h 77200"/>
                <a:gd name="connsiteX1" fmla="*/ 131511 w 291913"/>
                <a:gd name="connsiteY1" fmla="*/ 2105 h 77200"/>
                <a:gd name="connsiteX2" fmla="*/ 291788 w 291913"/>
                <a:gd name="connsiteY2" fmla="*/ 20600 h 77200"/>
                <a:gd name="connsiteX3" fmla="*/ 133566 w 291913"/>
                <a:gd name="connsiteY3" fmla="*/ 45258 h 77200"/>
                <a:gd name="connsiteX4" fmla="*/ 2 w 291913"/>
                <a:gd name="connsiteY4" fmla="*/ 76080 h 77200"/>
                <a:gd name="connsiteX0" fmla="*/ 9 w 291925"/>
                <a:gd name="connsiteY0" fmla="*/ 76080 h 76253"/>
                <a:gd name="connsiteX1" fmla="*/ 131518 w 291925"/>
                <a:gd name="connsiteY1" fmla="*/ 2105 h 76253"/>
                <a:gd name="connsiteX2" fmla="*/ 291795 w 291925"/>
                <a:gd name="connsiteY2" fmla="*/ 20600 h 76253"/>
                <a:gd name="connsiteX3" fmla="*/ 137683 w 291925"/>
                <a:gd name="connsiteY3" fmla="*/ 22655 h 76253"/>
                <a:gd name="connsiteX4" fmla="*/ 9 w 291925"/>
                <a:gd name="connsiteY4" fmla="*/ 76080 h 76253"/>
                <a:gd name="connsiteX0" fmla="*/ 9 w 292471"/>
                <a:gd name="connsiteY0" fmla="*/ 76080 h 76253"/>
                <a:gd name="connsiteX1" fmla="*/ 131518 w 292471"/>
                <a:gd name="connsiteY1" fmla="*/ 2105 h 76253"/>
                <a:gd name="connsiteX2" fmla="*/ 291795 w 292471"/>
                <a:gd name="connsiteY2" fmla="*/ 20600 h 76253"/>
                <a:gd name="connsiteX3" fmla="*/ 137683 w 292471"/>
                <a:gd name="connsiteY3" fmla="*/ 22655 h 76253"/>
                <a:gd name="connsiteX4" fmla="*/ 9 w 292471"/>
                <a:gd name="connsiteY4" fmla="*/ 76080 h 76253"/>
                <a:gd name="connsiteX0" fmla="*/ 1258 w 293720"/>
                <a:gd name="connsiteY0" fmla="*/ 76080 h 78680"/>
                <a:gd name="connsiteX1" fmla="*/ 132767 w 293720"/>
                <a:gd name="connsiteY1" fmla="*/ 2105 h 78680"/>
                <a:gd name="connsiteX2" fmla="*/ 293044 w 293720"/>
                <a:gd name="connsiteY2" fmla="*/ 20600 h 78680"/>
                <a:gd name="connsiteX3" fmla="*/ 138932 w 293720"/>
                <a:gd name="connsiteY3" fmla="*/ 22655 h 78680"/>
                <a:gd name="connsiteX4" fmla="*/ 1258 w 293720"/>
                <a:gd name="connsiteY4" fmla="*/ 76080 h 78680"/>
                <a:gd name="connsiteX0" fmla="*/ 1258 w 293044"/>
                <a:gd name="connsiteY0" fmla="*/ 76080 h 78680"/>
                <a:gd name="connsiteX1" fmla="*/ 132767 w 293044"/>
                <a:gd name="connsiteY1" fmla="*/ 2105 h 78680"/>
                <a:gd name="connsiteX2" fmla="*/ 293044 w 293044"/>
                <a:gd name="connsiteY2" fmla="*/ 20600 h 78680"/>
                <a:gd name="connsiteX3" fmla="*/ 138932 w 293044"/>
                <a:gd name="connsiteY3" fmla="*/ 22655 h 78680"/>
                <a:gd name="connsiteX4" fmla="*/ 1258 w 293044"/>
                <a:gd name="connsiteY4" fmla="*/ 76080 h 78680"/>
                <a:gd name="connsiteX0" fmla="*/ 1258 w 293044"/>
                <a:gd name="connsiteY0" fmla="*/ 76080 h 78611"/>
                <a:gd name="connsiteX1" fmla="*/ 132767 w 293044"/>
                <a:gd name="connsiteY1" fmla="*/ 2105 h 78611"/>
                <a:gd name="connsiteX2" fmla="*/ 293044 w 293044"/>
                <a:gd name="connsiteY2" fmla="*/ 20600 h 78611"/>
                <a:gd name="connsiteX3" fmla="*/ 138932 w 293044"/>
                <a:gd name="connsiteY3" fmla="*/ 22655 h 78611"/>
                <a:gd name="connsiteX4" fmla="*/ 1258 w 293044"/>
                <a:gd name="connsiteY4" fmla="*/ 76080 h 78611"/>
                <a:gd name="connsiteX0" fmla="*/ 1236 w 280693"/>
                <a:gd name="connsiteY0" fmla="*/ 79613 h 82337"/>
                <a:gd name="connsiteX1" fmla="*/ 132745 w 280693"/>
                <a:gd name="connsiteY1" fmla="*/ 5638 h 82337"/>
                <a:gd name="connsiteX2" fmla="*/ 280693 w 280693"/>
                <a:gd name="connsiteY2" fmla="*/ 7694 h 82337"/>
                <a:gd name="connsiteX3" fmla="*/ 138910 w 280693"/>
                <a:gd name="connsiteY3" fmla="*/ 26188 h 82337"/>
                <a:gd name="connsiteX4" fmla="*/ 1236 w 280693"/>
                <a:gd name="connsiteY4" fmla="*/ 79613 h 82337"/>
                <a:gd name="connsiteX0" fmla="*/ 39 w 279496"/>
                <a:gd name="connsiteY0" fmla="*/ 76896 h 77018"/>
                <a:gd name="connsiteX1" fmla="*/ 125384 w 279496"/>
                <a:gd name="connsiteY1" fmla="*/ 7030 h 77018"/>
                <a:gd name="connsiteX2" fmla="*/ 279496 w 279496"/>
                <a:gd name="connsiteY2" fmla="*/ 4977 h 77018"/>
                <a:gd name="connsiteX3" fmla="*/ 137713 w 279496"/>
                <a:gd name="connsiteY3" fmla="*/ 23471 h 77018"/>
                <a:gd name="connsiteX4" fmla="*/ 39 w 279496"/>
                <a:gd name="connsiteY4" fmla="*/ 76896 h 77018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650"/>
                <a:gd name="connsiteY0" fmla="*/ 81001 h 81123"/>
                <a:gd name="connsiteX1" fmla="*/ 125408 w 279650"/>
                <a:gd name="connsiteY1" fmla="*/ 11135 h 81123"/>
                <a:gd name="connsiteX2" fmla="*/ 279520 w 279650"/>
                <a:gd name="connsiteY2" fmla="*/ 9082 h 81123"/>
                <a:gd name="connsiteX3" fmla="*/ 137737 w 279650"/>
                <a:gd name="connsiteY3" fmla="*/ 27576 h 81123"/>
                <a:gd name="connsiteX4" fmla="*/ 63 w 279650"/>
                <a:gd name="connsiteY4" fmla="*/ 81001 h 81123"/>
                <a:gd name="connsiteX0" fmla="*/ 63 w 279650"/>
                <a:gd name="connsiteY0" fmla="*/ 81001 h 81234"/>
                <a:gd name="connsiteX1" fmla="*/ 125408 w 279650"/>
                <a:gd name="connsiteY1" fmla="*/ 11135 h 81234"/>
                <a:gd name="connsiteX2" fmla="*/ 279520 w 279650"/>
                <a:gd name="connsiteY2" fmla="*/ 9082 h 81234"/>
                <a:gd name="connsiteX3" fmla="*/ 137737 w 279650"/>
                <a:gd name="connsiteY3" fmla="*/ 27576 h 81234"/>
                <a:gd name="connsiteX4" fmla="*/ 63 w 279650"/>
                <a:gd name="connsiteY4" fmla="*/ 81001 h 81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9650" h="81234">
                  <a:moveTo>
                    <a:pt x="63" y="81001"/>
                  </a:moveTo>
                  <a:cubicBezTo>
                    <a:pt x="-1992" y="78261"/>
                    <a:pt x="45955" y="31340"/>
                    <a:pt x="125408" y="11135"/>
                  </a:cubicBezTo>
                  <a:cubicBezTo>
                    <a:pt x="204861" y="-9070"/>
                    <a:pt x="283288" y="3261"/>
                    <a:pt x="279520" y="9082"/>
                  </a:cubicBezTo>
                  <a:cubicBezTo>
                    <a:pt x="273698" y="23123"/>
                    <a:pt x="250068" y="-7013"/>
                    <a:pt x="137737" y="27576"/>
                  </a:cubicBezTo>
                  <a:cubicBezTo>
                    <a:pt x="25406" y="62165"/>
                    <a:pt x="2118" y="83741"/>
                    <a:pt x="63" y="81001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316DE230-9E8A-45FE-8910-8F00AC7A0403}"/>
                </a:ext>
              </a:extLst>
            </p:cNvPr>
            <p:cNvSpPr/>
            <p:nvPr/>
          </p:nvSpPr>
          <p:spPr>
            <a:xfrm>
              <a:off x="6018610" y="2436401"/>
              <a:ext cx="279650" cy="94565"/>
            </a:xfrm>
            <a:custGeom>
              <a:avLst/>
              <a:gdLst>
                <a:gd name="connsiteX0" fmla="*/ 224 w 292135"/>
                <a:gd name="connsiteY0" fmla="*/ 59346 h 59716"/>
                <a:gd name="connsiteX1" fmla="*/ 107075 w 292135"/>
                <a:gd name="connsiteY1" fmla="*/ 5920 h 59716"/>
                <a:gd name="connsiteX2" fmla="*/ 292010 w 292135"/>
                <a:gd name="connsiteY2" fmla="*/ 3866 h 59716"/>
                <a:gd name="connsiteX3" fmla="*/ 133788 w 292135"/>
                <a:gd name="connsiteY3" fmla="*/ 28524 h 59716"/>
                <a:gd name="connsiteX4" fmla="*/ 224 w 292135"/>
                <a:gd name="connsiteY4" fmla="*/ 59346 h 59716"/>
                <a:gd name="connsiteX0" fmla="*/ 2 w 291913"/>
                <a:gd name="connsiteY0" fmla="*/ 76080 h 77200"/>
                <a:gd name="connsiteX1" fmla="*/ 131511 w 291913"/>
                <a:gd name="connsiteY1" fmla="*/ 2105 h 77200"/>
                <a:gd name="connsiteX2" fmla="*/ 291788 w 291913"/>
                <a:gd name="connsiteY2" fmla="*/ 20600 h 77200"/>
                <a:gd name="connsiteX3" fmla="*/ 133566 w 291913"/>
                <a:gd name="connsiteY3" fmla="*/ 45258 h 77200"/>
                <a:gd name="connsiteX4" fmla="*/ 2 w 291913"/>
                <a:gd name="connsiteY4" fmla="*/ 76080 h 77200"/>
                <a:gd name="connsiteX0" fmla="*/ 9 w 291925"/>
                <a:gd name="connsiteY0" fmla="*/ 76080 h 76253"/>
                <a:gd name="connsiteX1" fmla="*/ 131518 w 291925"/>
                <a:gd name="connsiteY1" fmla="*/ 2105 h 76253"/>
                <a:gd name="connsiteX2" fmla="*/ 291795 w 291925"/>
                <a:gd name="connsiteY2" fmla="*/ 20600 h 76253"/>
                <a:gd name="connsiteX3" fmla="*/ 137683 w 291925"/>
                <a:gd name="connsiteY3" fmla="*/ 22655 h 76253"/>
                <a:gd name="connsiteX4" fmla="*/ 9 w 291925"/>
                <a:gd name="connsiteY4" fmla="*/ 76080 h 76253"/>
                <a:gd name="connsiteX0" fmla="*/ 9 w 292471"/>
                <a:gd name="connsiteY0" fmla="*/ 76080 h 76253"/>
                <a:gd name="connsiteX1" fmla="*/ 131518 w 292471"/>
                <a:gd name="connsiteY1" fmla="*/ 2105 h 76253"/>
                <a:gd name="connsiteX2" fmla="*/ 291795 w 292471"/>
                <a:gd name="connsiteY2" fmla="*/ 20600 h 76253"/>
                <a:gd name="connsiteX3" fmla="*/ 137683 w 292471"/>
                <a:gd name="connsiteY3" fmla="*/ 22655 h 76253"/>
                <a:gd name="connsiteX4" fmla="*/ 9 w 292471"/>
                <a:gd name="connsiteY4" fmla="*/ 76080 h 76253"/>
                <a:gd name="connsiteX0" fmla="*/ 1258 w 293720"/>
                <a:gd name="connsiteY0" fmla="*/ 76080 h 78680"/>
                <a:gd name="connsiteX1" fmla="*/ 132767 w 293720"/>
                <a:gd name="connsiteY1" fmla="*/ 2105 h 78680"/>
                <a:gd name="connsiteX2" fmla="*/ 293044 w 293720"/>
                <a:gd name="connsiteY2" fmla="*/ 20600 h 78680"/>
                <a:gd name="connsiteX3" fmla="*/ 138932 w 293720"/>
                <a:gd name="connsiteY3" fmla="*/ 22655 h 78680"/>
                <a:gd name="connsiteX4" fmla="*/ 1258 w 293720"/>
                <a:gd name="connsiteY4" fmla="*/ 76080 h 78680"/>
                <a:gd name="connsiteX0" fmla="*/ 1258 w 293044"/>
                <a:gd name="connsiteY0" fmla="*/ 76080 h 78680"/>
                <a:gd name="connsiteX1" fmla="*/ 132767 w 293044"/>
                <a:gd name="connsiteY1" fmla="*/ 2105 h 78680"/>
                <a:gd name="connsiteX2" fmla="*/ 293044 w 293044"/>
                <a:gd name="connsiteY2" fmla="*/ 20600 h 78680"/>
                <a:gd name="connsiteX3" fmla="*/ 138932 w 293044"/>
                <a:gd name="connsiteY3" fmla="*/ 22655 h 78680"/>
                <a:gd name="connsiteX4" fmla="*/ 1258 w 293044"/>
                <a:gd name="connsiteY4" fmla="*/ 76080 h 78680"/>
                <a:gd name="connsiteX0" fmla="*/ 1258 w 293044"/>
                <a:gd name="connsiteY0" fmla="*/ 76080 h 78611"/>
                <a:gd name="connsiteX1" fmla="*/ 132767 w 293044"/>
                <a:gd name="connsiteY1" fmla="*/ 2105 h 78611"/>
                <a:gd name="connsiteX2" fmla="*/ 293044 w 293044"/>
                <a:gd name="connsiteY2" fmla="*/ 20600 h 78611"/>
                <a:gd name="connsiteX3" fmla="*/ 138932 w 293044"/>
                <a:gd name="connsiteY3" fmla="*/ 22655 h 78611"/>
                <a:gd name="connsiteX4" fmla="*/ 1258 w 293044"/>
                <a:gd name="connsiteY4" fmla="*/ 76080 h 78611"/>
                <a:gd name="connsiteX0" fmla="*/ 1236 w 280693"/>
                <a:gd name="connsiteY0" fmla="*/ 79613 h 82337"/>
                <a:gd name="connsiteX1" fmla="*/ 132745 w 280693"/>
                <a:gd name="connsiteY1" fmla="*/ 5638 h 82337"/>
                <a:gd name="connsiteX2" fmla="*/ 280693 w 280693"/>
                <a:gd name="connsiteY2" fmla="*/ 7694 h 82337"/>
                <a:gd name="connsiteX3" fmla="*/ 138910 w 280693"/>
                <a:gd name="connsiteY3" fmla="*/ 26188 h 82337"/>
                <a:gd name="connsiteX4" fmla="*/ 1236 w 280693"/>
                <a:gd name="connsiteY4" fmla="*/ 79613 h 82337"/>
                <a:gd name="connsiteX0" fmla="*/ 39 w 279496"/>
                <a:gd name="connsiteY0" fmla="*/ 76896 h 77018"/>
                <a:gd name="connsiteX1" fmla="*/ 125384 w 279496"/>
                <a:gd name="connsiteY1" fmla="*/ 7030 h 77018"/>
                <a:gd name="connsiteX2" fmla="*/ 279496 w 279496"/>
                <a:gd name="connsiteY2" fmla="*/ 4977 h 77018"/>
                <a:gd name="connsiteX3" fmla="*/ 137713 w 279496"/>
                <a:gd name="connsiteY3" fmla="*/ 23471 h 77018"/>
                <a:gd name="connsiteX4" fmla="*/ 39 w 279496"/>
                <a:gd name="connsiteY4" fmla="*/ 76896 h 77018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650"/>
                <a:gd name="connsiteY0" fmla="*/ 81001 h 81123"/>
                <a:gd name="connsiteX1" fmla="*/ 125408 w 279650"/>
                <a:gd name="connsiteY1" fmla="*/ 11135 h 81123"/>
                <a:gd name="connsiteX2" fmla="*/ 279520 w 279650"/>
                <a:gd name="connsiteY2" fmla="*/ 9082 h 81123"/>
                <a:gd name="connsiteX3" fmla="*/ 137737 w 279650"/>
                <a:gd name="connsiteY3" fmla="*/ 27576 h 81123"/>
                <a:gd name="connsiteX4" fmla="*/ 63 w 279650"/>
                <a:gd name="connsiteY4" fmla="*/ 81001 h 81123"/>
                <a:gd name="connsiteX0" fmla="*/ 63 w 279650"/>
                <a:gd name="connsiteY0" fmla="*/ 81001 h 81234"/>
                <a:gd name="connsiteX1" fmla="*/ 125408 w 279650"/>
                <a:gd name="connsiteY1" fmla="*/ 11135 h 81234"/>
                <a:gd name="connsiteX2" fmla="*/ 279520 w 279650"/>
                <a:gd name="connsiteY2" fmla="*/ 9082 h 81234"/>
                <a:gd name="connsiteX3" fmla="*/ 137737 w 279650"/>
                <a:gd name="connsiteY3" fmla="*/ 27576 h 81234"/>
                <a:gd name="connsiteX4" fmla="*/ 63 w 279650"/>
                <a:gd name="connsiteY4" fmla="*/ 81001 h 81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9650" h="81234">
                  <a:moveTo>
                    <a:pt x="63" y="81001"/>
                  </a:moveTo>
                  <a:cubicBezTo>
                    <a:pt x="-1992" y="78261"/>
                    <a:pt x="45955" y="31340"/>
                    <a:pt x="125408" y="11135"/>
                  </a:cubicBezTo>
                  <a:cubicBezTo>
                    <a:pt x="204861" y="-9070"/>
                    <a:pt x="283288" y="3261"/>
                    <a:pt x="279520" y="9082"/>
                  </a:cubicBezTo>
                  <a:cubicBezTo>
                    <a:pt x="273698" y="23123"/>
                    <a:pt x="250068" y="-7013"/>
                    <a:pt x="137737" y="27576"/>
                  </a:cubicBezTo>
                  <a:cubicBezTo>
                    <a:pt x="25406" y="62165"/>
                    <a:pt x="2118" y="83741"/>
                    <a:pt x="63" y="81001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C5F4C13F-092D-4F58-B95D-1828F3AEB3D6}"/>
                </a:ext>
              </a:extLst>
            </p:cNvPr>
            <p:cNvSpPr/>
            <p:nvPr/>
          </p:nvSpPr>
          <p:spPr>
            <a:xfrm>
              <a:off x="5276136" y="1734987"/>
              <a:ext cx="1506104" cy="1057198"/>
            </a:xfrm>
            <a:custGeom>
              <a:avLst/>
              <a:gdLst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1174 w 1869410"/>
                <a:gd name="connsiteY19" fmla="*/ 1036330 h 1284241"/>
                <a:gd name="connsiteX20" fmla="*/ 1667369 w 1869410"/>
                <a:gd name="connsiteY20" fmla="*/ 1085860 h 1284241"/>
                <a:gd name="connsiteX21" fmla="*/ 1716899 w 1869410"/>
                <a:gd name="connsiteY21" fmla="*/ 93536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1174 w 1869410"/>
                <a:gd name="connsiteY19" fmla="*/ 1036330 h 1284241"/>
                <a:gd name="connsiteX20" fmla="*/ 1667369 w 1869410"/>
                <a:gd name="connsiteY20" fmla="*/ 1085860 h 1284241"/>
                <a:gd name="connsiteX21" fmla="*/ 1714994 w 1869410"/>
                <a:gd name="connsiteY21" fmla="*/ 90488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1174 w 1869410"/>
                <a:gd name="connsiteY19" fmla="*/ 1036330 h 1284241"/>
                <a:gd name="connsiteX20" fmla="*/ 1707374 w 1869410"/>
                <a:gd name="connsiteY20" fmla="*/ 1055380 h 1284241"/>
                <a:gd name="connsiteX21" fmla="*/ 1714994 w 1869410"/>
                <a:gd name="connsiteY21" fmla="*/ 90488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4984 w 1869410"/>
                <a:gd name="connsiteY19" fmla="*/ 1002040 h 1284241"/>
                <a:gd name="connsiteX20" fmla="*/ 1707374 w 1869410"/>
                <a:gd name="connsiteY20" fmla="*/ 1055380 h 1284241"/>
                <a:gd name="connsiteX21" fmla="*/ 1714994 w 1869410"/>
                <a:gd name="connsiteY21" fmla="*/ 90488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6"/>
                <a:gd name="connsiteX1" fmla="*/ 545324 w 1869410"/>
                <a:gd name="connsiteY1" fmla="*/ 516265 h 1284246"/>
                <a:gd name="connsiteX2" fmla="*/ 629144 w 1869410"/>
                <a:gd name="connsiteY2" fmla="*/ 476260 h 1284246"/>
                <a:gd name="connsiteX3" fmla="*/ 692009 w 1869410"/>
                <a:gd name="connsiteY3" fmla="*/ 577225 h 1284246"/>
                <a:gd name="connsiteX4" fmla="*/ 737729 w 1869410"/>
                <a:gd name="connsiteY4" fmla="*/ 779155 h 1284246"/>
                <a:gd name="connsiteX5" fmla="*/ 735824 w 1869410"/>
                <a:gd name="connsiteY5" fmla="*/ 914410 h 1284246"/>
                <a:gd name="connsiteX6" fmla="*/ 825359 w 1869410"/>
                <a:gd name="connsiteY6" fmla="*/ 678190 h 1284246"/>
                <a:gd name="connsiteX7" fmla="*/ 840599 w 1869410"/>
                <a:gd name="connsiteY7" fmla="*/ 582940 h 1284246"/>
                <a:gd name="connsiteX8" fmla="*/ 1103489 w 1869410"/>
                <a:gd name="connsiteY8" fmla="*/ 870595 h 1284246"/>
                <a:gd name="connsiteX9" fmla="*/ 1154924 w 1869410"/>
                <a:gd name="connsiteY9" fmla="*/ 891550 h 1284246"/>
                <a:gd name="connsiteX10" fmla="*/ 1055864 w 1869410"/>
                <a:gd name="connsiteY10" fmla="*/ 723910 h 1284246"/>
                <a:gd name="connsiteX11" fmla="*/ 1257794 w 1869410"/>
                <a:gd name="connsiteY11" fmla="*/ 971560 h 1284246"/>
                <a:gd name="connsiteX12" fmla="*/ 1233029 w 1869410"/>
                <a:gd name="connsiteY12" fmla="*/ 849640 h 1284246"/>
                <a:gd name="connsiteX13" fmla="*/ 1375904 w 1869410"/>
                <a:gd name="connsiteY13" fmla="*/ 986800 h 1284246"/>
                <a:gd name="connsiteX14" fmla="*/ 1417814 w 1869410"/>
                <a:gd name="connsiteY14" fmla="*/ 1173490 h 1284246"/>
                <a:gd name="connsiteX15" fmla="*/ 1444484 w 1869410"/>
                <a:gd name="connsiteY15" fmla="*/ 1057285 h 1284246"/>
                <a:gd name="connsiteX16" fmla="*/ 1450199 w 1869410"/>
                <a:gd name="connsiteY16" fmla="*/ 1283980 h 1284246"/>
                <a:gd name="connsiteX17" fmla="*/ 1495919 w 1869410"/>
                <a:gd name="connsiteY17" fmla="*/ 1101100 h 1284246"/>
                <a:gd name="connsiteX18" fmla="*/ 1551164 w 1869410"/>
                <a:gd name="connsiteY18" fmla="*/ 1011565 h 1284246"/>
                <a:gd name="connsiteX19" fmla="*/ 1634984 w 1869410"/>
                <a:gd name="connsiteY19" fmla="*/ 1002040 h 1284246"/>
                <a:gd name="connsiteX20" fmla="*/ 1707374 w 1869410"/>
                <a:gd name="connsiteY20" fmla="*/ 1055380 h 1284246"/>
                <a:gd name="connsiteX21" fmla="*/ 1714994 w 1869410"/>
                <a:gd name="connsiteY21" fmla="*/ 904885 h 1284246"/>
                <a:gd name="connsiteX22" fmla="*/ 1716899 w 1869410"/>
                <a:gd name="connsiteY22" fmla="*/ 802015 h 1284246"/>
                <a:gd name="connsiteX23" fmla="*/ 1804529 w 1869410"/>
                <a:gd name="connsiteY23" fmla="*/ 889645 h 1284246"/>
                <a:gd name="connsiteX24" fmla="*/ 1764524 w 1869410"/>
                <a:gd name="connsiteY24" fmla="*/ 716290 h 1284246"/>
                <a:gd name="connsiteX25" fmla="*/ 1764524 w 1869410"/>
                <a:gd name="connsiteY25" fmla="*/ 615325 h 1284246"/>
                <a:gd name="connsiteX26" fmla="*/ 1869299 w 1869410"/>
                <a:gd name="connsiteY26" fmla="*/ 708670 h 1284246"/>
                <a:gd name="connsiteX27" fmla="*/ 1783574 w 1869410"/>
                <a:gd name="connsiteY27" fmla="*/ 539125 h 1284246"/>
                <a:gd name="connsiteX28" fmla="*/ 1730234 w 1869410"/>
                <a:gd name="connsiteY28" fmla="*/ 396250 h 1284246"/>
                <a:gd name="connsiteX29" fmla="*/ 1560689 w 1869410"/>
                <a:gd name="connsiteY29" fmla="*/ 219085 h 1284246"/>
                <a:gd name="connsiteX30" fmla="*/ 1427339 w 1869410"/>
                <a:gd name="connsiteY30" fmla="*/ 129550 h 1284246"/>
                <a:gd name="connsiteX31" fmla="*/ 1594979 w 1869410"/>
                <a:gd name="connsiteY31" fmla="*/ 100975 h 1284246"/>
                <a:gd name="connsiteX32" fmla="*/ 1634984 w 1869410"/>
                <a:gd name="connsiteY32" fmla="*/ 70495 h 1284246"/>
                <a:gd name="connsiteX33" fmla="*/ 1402574 w 1869410"/>
                <a:gd name="connsiteY33" fmla="*/ 62875 h 1284246"/>
                <a:gd name="connsiteX34" fmla="*/ 1191119 w 1869410"/>
                <a:gd name="connsiteY34" fmla="*/ 17155 h 1284246"/>
                <a:gd name="connsiteX35" fmla="*/ 981569 w 1869410"/>
                <a:gd name="connsiteY35" fmla="*/ 10 h 1284246"/>
                <a:gd name="connsiteX36" fmla="*/ 712964 w 1869410"/>
                <a:gd name="connsiteY36" fmla="*/ 19060 h 1284246"/>
                <a:gd name="connsiteX37" fmla="*/ 543419 w 1869410"/>
                <a:gd name="connsiteY37" fmla="*/ 55255 h 1284246"/>
                <a:gd name="connsiteX38" fmla="*/ 415784 w 1869410"/>
                <a:gd name="connsiteY38" fmla="*/ 144790 h 1284246"/>
                <a:gd name="connsiteX39" fmla="*/ 364349 w 1869410"/>
                <a:gd name="connsiteY39" fmla="*/ 215275 h 1284246"/>
                <a:gd name="connsiteX40" fmla="*/ 290054 w 1869410"/>
                <a:gd name="connsiteY40" fmla="*/ 278140 h 1284246"/>
                <a:gd name="connsiteX41" fmla="*/ 223379 w 1869410"/>
                <a:gd name="connsiteY41" fmla="*/ 331480 h 1284246"/>
                <a:gd name="connsiteX42" fmla="*/ 145274 w 1869410"/>
                <a:gd name="connsiteY42" fmla="*/ 485785 h 1284246"/>
                <a:gd name="connsiteX43" fmla="*/ 80504 w 1869410"/>
                <a:gd name="connsiteY43" fmla="*/ 674380 h 1284246"/>
                <a:gd name="connsiteX44" fmla="*/ 494 w 1869410"/>
                <a:gd name="connsiteY44" fmla="*/ 777250 h 1284246"/>
                <a:gd name="connsiteX45" fmla="*/ 120509 w 1869410"/>
                <a:gd name="connsiteY45" fmla="*/ 678190 h 1284246"/>
                <a:gd name="connsiteX46" fmla="*/ 118604 w 1869410"/>
                <a:gd name="connsiteY46" fmla="*/ 910600 h 1284246"/>
                <a:gd name="connsiteX47" fmla="*/ 131939 w 1869410"/>
                <a:gd name="connsiteY47" fmla="*/ 1034425 h 1284246"/>
                <a:gd name="connsiteX48" fmla="*/ 160514 w 1869410"/>
                <a:gd name="connsiteY48" fmla="*/ 891550 h 1284246"/>
                <a:gd name="connsiteX49" fmla="*/ 246239 w 1869410"/>
                <a:gd name="connsiteY49" fmla="*/ 990610 h 1284246"/>
                <a:gd name="connsiteX50" fmla="*/ 238619 w 1869410"/>
                <a:gd name="connsiteY50" fmla="*/ 866785 h 1284246"/>
                <a:gd name="connsiteX51" fmla="*/ 250049 w 1869410"/>
                <a:gd name="connsiteY51" fmla="*/ 725815 h 1284246"/>
                <a:gd name="connsiteX52" fmla="*/ 311009 w 1869410"/>
                <a:gd name="connsiteY52" fmla="*/ 889645 h 1284246"/>
                <a:gd name="connsiteX53" fmla="*/ 295769 w 1869410"/>
                <a:gd name="connsiteY53" fmla="*/ 643900 h 1284246"/>
                <a:gd name="connsiteX54" fmla="*/ 341489 w 1869410"/>
                <a:gd name="connsiteY54" fmla="*/ 495310 h 1284246"/>
                <a:gd name="connsiteX55" fmla="*/ 394829 w 1869410"/>
                <a:gd name="connsiteY55" fmla="*/ 483880 h 1284246"/>
                <a:gd name="connsiteX56" fmla="*/ 486269 w 1869410"/>
                <a:gd name="connsiteY56" fmla="*/ 586750 h 1284246"/>
                <a:gd name="connsiteX0" fmla="*/ 486269 w 1869410"/>
                <a:gd name="connsiteY0" fmla="*/ 586750 h 1284246"/>
                <a:gd name="connsiteX1" fmla="*/ 545324 w 1869410"/>
                <a:gd name="connsiteY1" fmla="*/ 516265 h 1284246"/>
                <a:gd name="connsiteX2" fmla="*/ 629144 w 1869410"/>
                <a:gd name="connsiteY2" fmla="*/ 476260 h 1284246"/>
                <a:gd name="connsiteX3" fmla="*/ 692009 w 1869410"/>
                <a:gd name="connsiteY3" fmla="*/ 577225 h 1284246"/>
                <a:gd name="connsiteX4" fmla="*/ 737729 w 1869410"/>
                <a:gd name="connsiteY4" fmla="*/ 779155 h 1284246"/>
                <a:gd name="connsiteX5" fmla="*/ 735824 w 1869410"/>
                <a:gd name="connsiteY5" fmla="*/ 914410 h 1284246"/>
                <a:gd name="connsiteX6" fmla="*/ 825359 w 1869410"/>
                <a:gd name="connsiteY6" fmla="*/ 678190 h 1284246"/>
                <a:gd name="connsiteX7" fmla="*/ 840599 w 1869410"/>
                <a:gd name="connsiteY7" fmla="*/ 582940 h 1284246"/>
                <a:gd name="connsiteX8" fmla="*/ 1103489 w 1869410"/>
                <a:gd name="connsiteY8" fmla="*/ 870595 h 1284246"/>
                <a:gd name="connsiteX9" fmla="*/ 1154924 w 1869410"/>
                <a:gd name="connsiteY9" fmla="*/ 891550 h 1284246"/>
                <a:gd name="connsiteX10" fmla="*/ 1055864 w 1869410"/>
                <a:gd name="connsiteY10" fmla="*/ 723910 h 1284246"/>
                <a:gd name="connsiteX11" fmla="*/ 1257794 w 1869410"/>
                <a:gd name="connsiteY11" fmla="*/ 971560 h 1284246"/>
                <a:gd name="connsiteX12" fmla="*/ 1233029 w 1869410"/>
                <a:gd name="connsiteY12" fmla="*/ 849640 h 1284246"/>
                <a:gd name="connsiteX13" fmla="*/ 1375904 w 1869410"/>
                <a:gd name="connsiteY13" fmla="*/ 986800 h 1284246"/>
                <a:gd name="connsiteX14" fmla="*/ 1417814 w 1869410"/>
                <a:gd name="connsiteY14" fmla="*/ 1173490 h 1284246"/>
                <a:gd name="connsiteX15" fmla="*/ 1444484 w 1869410"/>
                <a:gd name="connsiteY15" fmla="*/ 1057285 h 1284246"/>
                <a:gd name="connsiteX16" fmla="*/ 1450199 w 1869410"/>
                <a:gd name="connsiteY16" fmla="*/ 1283980 h 1284246"/>
                <a:gd name="connsiteX17" fmla="*/ 1495919 w 1869410"/>
                <a:gd name="connsiteY17" fmla="*/ 1101100 h 1284246"/>
                <a:gd name="connsiteX18" fmla="*/ 1551164 w 1869410"/>
                <a:gd name="connsiteY18" fmla="*/ 1011565 h 1284246"/>
                <a:gd name="connsiteX19" fmla="*/ 1671179 w 1869410"/>
                <a:gd name="connsiteY19" fmla="*/ 1011565 h 1284246"/>
                <a:gd name="connsiteX20" fmla="*/ 1707374 w 1869410"/>
                <a:gd name="connsiteY20" fmla="*/ 1055380 h 1284246"/>
                <a:gd name="connsiteX21" fmla="*/ 1714994 w 1869410"/>
                <a:gd name="connsiteY21" fmla="*/ 904885 h 1284246"/>
                <a:gd name="connsiteX22" fmla="*/ 1716899 w 1869410"/>
                <a:gd name="connsiteY22" fmla="*/ 802015 h 1284246"/>
                <a:gd name="connsiteX23" fmla="*/ 1804529 w 1869410"/>
                <a:gd name="connsiteY23" fmla="*/ 889645 h 1284246"/>
                <a:gd name="connsiteX24" fmla="*/ 1764524 w 1869410"/>
                <a:gd name="connsiteY24" fmla="*/ 716290 h 1284246"/>
                <a:gd name="connsiteX25" fmla="*/ 1764524 w 1869410"/>
                <a:gd name="connsiteY25" fmla="*/ 615325 h 1284246"/>
                <a:gd name="connsiteX26" fmla="*/ 1869299 w 1869410"/>
                <a:gd name="connsiteY26" fmla="*/ 708670 h 1284246"/>
                <a:gd name="connsiteX27" fmla="*/ 1783574 w 1869410"/>
                <a:gd name="connsiteY27" fmla="*/ 539125 h 1284246"/>
                <a:gd name="connsiteX28" fmla="*/ 1730234 w 1869410"/>
                <a:gd name="connsiteY28" fmla="*/ 396250 h 1284246"/>
                <a:gd name="connsiteX29" fmla="*/ 1560689 w 1869410"/>
                <a:gd name="connsiteY29" fmla="*/ 219085 h 1284246"/>
                <a:gd name="connsiteX30" fmla="*/ 1427339 w 1869410"/>
                <a:gd name="connsiteY30" fmla="*/ 129550 h 1284246"/>
                <a:gd name="connsiteX31" fmla="*/ 1594979 w 1869410"/>
                <a:gd name="connsiteY31" fmla="*/ 100975 h 1284246"/>
                <a:gd name="connsiteX32" fmla="*/ 1634984 w 1869410"/>
                <a:gd name="connsiteY32" fmla="*/ 70495 h 1284246"/>
                <a:gd name="connsiteX33" fmla="*/ 1402574 w 1869410"/>
                <a:gd name="connsiteY33" fmla="*/ 62875 h 1284246"/>
                <a:gd name="connsiteX34" fmla="*/ 1191119 w 1869410"/>
                <a:gd name="connsiteY34" fmla="*/ 17155 h 1284246"/>
                <a:gd name="connsiteX35" fmla="*/ 981569 w 1869410"/>
                <a:gd name="connsiteY35" fmla="*/ 10 h 1284246"/>
                <a:gd name="connsiteX36" fmla="*/ 712964 w 1869410"/>
                <a:gd name="connsiteY36" fmla="*/ 19060 h 1284246"/>
                <a:gd name="connsiteX37" fmla="*/ 543419 w 1869410"/>
                <a:gd name="connsiteY37" fmla="*/ 55255 h 1284246"/>
                <a:gd name="connsiteX38" fmla="*/ 415784 w 1869410"/>
                <a:gd name="connsiteY38" fmla="*/ 144790 h 1284246"/>
                <a:gd name="connsiteX39" fmla="*/ 364349 w 1869410"/>
                <a:gd name="connsiteY39" fmla="*/ 215275 h 1284246"/>
                <a:gd name="connsiteX40" fmla="*/ 290054 w 1869410"/>
                <a:gd name="connsiteY40" fmla="*/ 278140 h 1284246"/>
                <a:gd name="connsiteX41" fmla="*/ 223379 w 1869410"/>
                <a:gd name="connsiteY41" fmla="*/ 331480 h 1284246"/>
                <a:gd name="connsiteX42" fmla="*/ 145274 w 1869410"/>
                <a:gd name="connsiteY42" fmla="*/ 485785 h 1284246"/>
                <a:gd name="connsiteX43" fmla="*/ 80504 w 1869410"/>
                <a:gd name="connsiteY43" fmla="*/ 674380 h 1284246"/>
                <a:gd name="connsiteX44" fmla="*/ 494 w 1869410"/>
                <a:gd name="connsiteY44" fmla="*/ 777250 h 1284246"/>
                <a:gd name="connsiteX45" fmla="*/ 120509 w 1869410"/>
                <a:gd name="connsiteY45" fmla="*/ 678190 h 1284246"/>
                <a:gd name="connsiteX46" fmla="*/ 118604 w 1869410"/>
                <a:gd name="connsiteY46" fmla="*/ 910600 h 1284246"/>
                <a:gd name="connsiteX47" fmla="*/ 131939 w 1869410"/>
                <a:gd name="connsiteY47" fmla="*/ 1034425 h 1284246"/>
                <a:gd name="connsiteX48" fmla="*/ 160514 w 1869410"/>
                <a:gd name="connsiteY48" fmla="*/ 891550 h 1284246"/>
                <a:gd name="connsiteX49" fmla="*/ 246239 w 1869410"/>
                <a:gd name="connsiteY49" fmla="*/ 990610 h 1284246"/>
                <a:gd name="connsiteX50" fmla="*/ 238619 w 1869410"/>
                <a:gd name="connsiteY50" fmla="*/ 866785 h 1284246"/>
                <a:gd name="connsiteX51" fmla="*/ 250049 w 1869410"/>
                <a:gd name="connsiteY51" fmla="*/ 725815 h 1284246"/>
                <a:gd name="connsiteX52" fmla="*/ 311009 w 1869410"/>
                <a:gd name="connsiteY52" fmla="*/ 889645 h 1284246"/>
                <a:gd name="connsiteX53" fmla="*/ 295769 w 1869410"/>
                <a:gd name="connsiteY53" fmla="*/ 643900 h 1284246"/>
                <a:gd name="connsiteX54" fmla="*/ 341489 w 1869410"/>
                <a:gd name="connsiteY54" fmla="*/ 495310 h 1284246"/>
                <a:gd name="connsiteX55" fmla="*/ 394829 w 1869410"/>
                <a:gd name="connsiteY55" fmla="*/ 483880 h 1284246"/>
                <a:gd name="connsiteX56" fmla="*/ 486269 w 1869410"/>
                <a:gd name="connsiteY56" fmla="*/ 586750 h 1284246"/>
                <a:gd name="connsiteX0" fmla="*/ 486269 w 1869410"/>
                <a:gd name="connsiteY0" fmla="*/ 586750 h 1284251"/>
                <a:gd name="connsiteX1" fmla="*/ 545324 w 1869410"/>
                <a:gd name="connsiteY1" fmla="*/ 516265 h 1284251"/>
                <a:gd name="connsiteX2" fmla="*/ 629144 w 1869410"/>
                <a:gd name="connsiteY2" fmla="*/ 476260 h 1284251"/>
                <a:gd name="connsiteX3" fmla="*/ 692009 w 1869410"/>
                <a:gd name="connsiteY3" fmla="*/ 577225 h 1284251"/>
                <a:gd name="connsiteX4" fmla="*/ 737729 w 1869410"/>
                <a:gd name="connsiteY4" fmla="*/ 779155 h 1284251"/>
                <a:gd name="connsiteX5" fmla="*/ 735824 w 1869410"/>
                <a:gd name="connsiteY5" fmla="*/ 914410 h 1284251"/>
                <a:gd name="connsiteX6" fmla="*/ 825359 w 1869410"/>
                <a:gd name="connsiteY6" fmla="*/ 678190 h 1284251"/>
                <a:gd name="connsiteX7" fmla="*/ 840599 w 1869410"/>
                <a:gd name="connsiteY7" fmla="*/ 582940 h 1284251"/>
                <a:gd name="connsiteX8" fmla="*/ 1103489 w 1869410"/>
                <a:gd name="connsiteY8" fmla="*/ 870595 h 1284251"/>
                <a:gd name="connsiteX9" fmla="*/ 1154924 w 1869410"/>
                <a:gd name="connsiteY9" fmla="*/ 891550 h 1284251"/>
                <a:gd name="connsiteX10" fmla="*/ 1055864 w 1869410"/>
                <a:gd name="connsiteY10" fmla="*/ 723910 h 1284251"/>
                <a:gd name="connsiteX11" fmla="*/ 1257794 w 1869410"/>
                <a:gd name="connsiteY11" fmla="*/ 971560 h 1284251"/>
                <a:gd name="connsiteX12" fmla="*/ 1233029 w 1869410"/>
                <a:gd name="connsiteY12" fmla="*/ 849640 h 1284251"/>
                <a:gd name="connsiteX13" fmla="*/ 1375904 w 1869410"/>
                <a:gd name="connsiteY13" fmla="*/ 986800 h 1284251"/>
                <a:gd name="connsiteX14" fmla="*/ 1417814 w 1869410"/>
                <a:gd name="connsiteY14" fmla="*/ 1173490 h 1284251"/>
                <a:gd name="connsiteX15" fmla="*/ 1444484 w 1869410"/>
                <a:gd name="connsiteY15" fmla="*/ 1057285 h 1284251"/>
                <a:gd name="connsiteX16" fmla="*/ 1450199 w 1869410"/>
                <a:gd name="connsiteY16" fmla="*/ 1283980 h 1284251"/>
                <a:gd name="connsiteX17" fmla="*/ 1495919 w 1869410"/>
                <a:gd name="connsiteY17" fmla="*/ 1101100 h 1284251"/>
                <a:gd name="connsiteX18" fmla="*/ 1574024 w 1869410"/>
                <a:gd name="connsiteY18" fmla="*/ 996325 h 1284251"/>
                <a:gd name="connsiteX19" fmla="*/ 1671179 w 1869410"/>
                <a:gd name="connsiteY19" fmla="*/ 1011565 h 1284251"/>
                <a:gd name="connsiteX20" fmla="*/ 1707374 w 1869410"/>
                <a:gd name="connsiteY20" fmla="*/ 1055380 h 1284251"/>
                <a:gd name="connsiteX21" fmla="*/ 1714994 w 1869410"/>
                <a:gd name="connsiteY21" fmla="*/ 904885 h 1284251"/>
                <a:gd name="connsiteX22" fmla="*/ 1716899 w 1869410"/>
                <a:gd name="connsiteY22" fmla="*/ 802015 h 1284251"/>
                <a:gd name="connsiteX23" fmla="*/ 1804529 w 1869410"/>
                <a:gd name="connsiteY23" fmla="*/ 889645 h 1284251"/>
                <a:gd name="connsiteX24" fmla="*/ 1764524 w 1869410"/>
                <a:gd name="connsiteY24" fmla="*/ 716290 h 1284251"/>
                <a:gd name="connsiteX25" fmla="*/ 1764524 w 1869410"/>
                <a:gd name="connsiteY25" fmla="*/ 615325 h 1284251"/>
                <a:gd name="connsiteX26" fmla="*/ 1869299 w 1869410"/>
                <a:gd name="connsiteY26" fmla="*/ 708670 h 1284251"/>
                <a:gd name="connsiteX27" fmla="*/ 1783574 w 1869410"/>
                <a:gd name="connsiteY27" fmla="*/ 539125 h 1284251"/>
                <a:gd name="connsiteX28" fmla="*/ 1730234 w 1869410"/>
                <a:gd name="connsiteY28" fmla="*/ 396250 h 1284251"/>
                <a:gd name="connsiteX29" fmla="*/ 1560689 w 1869410"/>
                <a:gd name="connsiteY29" fmla="*/ 219085 h 1284251"/>
                <a:gd name="connsiteX30" fmla="*/ 1427339 w 1869410"/>
                <a:gd name="connsiteY30" fmla="*/ 129550 h 1284251"/>
                <a:gd name="connsiteX31" fmla="*/ 1594979 w 1869410"/>
                <a:gd name="connsiteY31" fmla="*/ 100975 h 1284251"/>
                <a:gd name="connsiteX32" fmla="*/ 1634984 w 1869410"/>
                <a:gd name="connsiteY32" fmla="*/ 70495 h 1284251"/>
                <a:gd name="connsiteX33" fmla="*/ 1402574 w 1869410"/>
                <a:gd name="connsiteY33" fmla="*/ 62875 h 1284251"/>
                <a:gd name="connsiteX34" fmla="*/ 1191119 w 1869410"/>
                <a:gd name="connsiteY34" fmla="*/ 17155 h 1284251"/>
                <a:gd name="connsiteX35" fmla="*/ 981569 w 1869410"/>
                <a:gd name="connsiteY35" fmla="*/ 10 h 1284251"/>
                <a:gd name="connsiteX36" fmla="*/ 712964 w 1869410"/>
                <a:gd name="connsiteY36" fmla="*/ 19060 h 1284251"/>
                <a:gd name="connsiteX37" fmla="*/ 543419 w 1869410"/>
                <a:gd name="connsiteY37" fmla="*/ 55255 h 1284251"/>
                <a:gd name="connsiteX38" fmla="*/ 415784 w 1869410"/>
                <a:gd name="connsiteY38" fmla="*/ 144790 h 1284251"/>
                <a:gd name="connsiteX39" fmla="*/ 364349 w 1869410"/>
                <a:gd name="connsiteY39" fmla="*/ 215275 h 1284251"/>
                <a:gd name="connsiteX40" fmla="*/ 290054 w 1869410"/>
                <a:gd name="connsiteY40" fmla="*/ 278140 h 1284251"/>
                <a:gd name="connsiteX41" fmla="*/ 223379 w 1869410"/>
                <a:gd name="connsiteY41" fmla="*/ 331480 h 1284251"/>
                <a:gd name="connsiteX42" fmla="*/ 145274 w 1869410"/>
                <a:gd name="connsiteY42" fmla="*/ 485785 h 1284251"/>
                <a:gd name="connsiteX43" fmla="*/ 80504 w 1869410"/>
                <a:gd name="connsiteY43" fmla="*/ 674380 h 1284251"/>
                <a:gd name="connsiteX44" fmla="*/ 494 w 1869410"/>
                <a:gd name="connsiteY44" fmla="*/ 777250 h 1284251"/>
                <a:gd name="connsiteX45" fmla="*/ 120509 w 1869410"/>
                <a:gd name="connsiteY45" fmla="*/ 678190 h 1284251"/>
                <a:gd name="connsiteX46" fmla="*/ 118604 w 1869410"/>
                <a:gd name="connsiteY46" fmla="*/ 910600 h 1284251"/>
                <a:gd name="connsiteX47" fmla="*/ 131939 w 1869410"/>
                <a:gd name="connsiteY47" fmla="*/ 1034425 h 1284251"/>
                <a:gd name="connsiteX48" fmla="*/ 160514 w 1869410"/>
                <a:gd name="connsiteY48" fmla="*/ 891550 h 1284251"/>
                <a:gd name="connsiteX49" fmla="*/ 246239 w 1869410"/>
                <a:gd name="connsiteY49" fmla="*/ 990610 h 1284251"/>
                <a:gd name="connsiteX50" fmla="*/ 238619 w 1869410"/>
                <a:gd name="connsiteY50" fmla="*/ 866785 h 1284251"/>
                <a:gd name="connsiteX51" fmla="*/ 250049 w 1869410"/>
                <a:gd name="connsiteY51" fmla="*/ 725815 h 1284251"/>
                <a:gd name="connsiteX52" fmla="*/ 311009 w 1869410"/>
                <a:gd name="connsiteY52" fmla="*/ 889645 h 1284251"/>
                <a:gd name="connsiteX53" fmla="*/ 295769 w 1869410"/>
                <a:gd name="connsiteY53" fmla="*/ 643900 h 1284251"/>
                <a:gd name="connsiteX54" fmla="*/ 341489 w 1869410"/>
                <a:gd name="connsiteY54" fmla="*/ 495310 h 1284251"/>
                <a:gd name="connsiteX55" fmla="*/ 394829 w 1869410"/>
                <a:gd name="connsiteY55" fmla="*/ 483880 h 1284251"/>
                <a:gd name="connsiteX56" fmla="*/ 486269 w 1869410"/>
                <a:gd name="connsiteY56" fmla="*/ 586750 h 1284251"/>
                <a:gd name="connsiteX0" fmla="*/ 486269 w 1869410"/>
                <a:gd name="connsiteY0" fmla="*/ 586750 h 1284251"/>
                <a:gd name="connsiteX1" fmla="*/ 545324 w 1869410"/>
                <a:gd name="connsiteY1" fmla="*/ 516265 h 1284251"/>
                <a:gd name="connsiteX2" fmla="*/ 629144 w 1869410"/>
                <a:gd name="connsiteY2" fmla="*/ 476260 h 1284251"/>
                <a:gd name="connsiteX3" fmla="*/ 692009 w 1869410"/>
                <a:gd name="connsiteY3" fmla="*/ 577225 h 1284251"/>
                <a:gd name="connsiteX4" fmla="*/ 737729 w 1869410"/>
                <a:gd name="connsiteY4" fmla="*/ 779155 h 1284251"/>
                <a:gd name="connsiteX5" fmla="*/ 735824 w 1869410"/>
                <a:gd name="connsiteY5" fmla="*/ 914410 h 1284251"/>
                <a:gd name="connsiteX6" fmla="*/ 825359 w 1869410"/>
                <a:gd name="connsiteY6" fmla="*/ 678190 h 1284251"/>
                <a:gd name="connsiteX7" fmla="*/ 840599 w 1869410"/>
                <a:gd name="connsiteY7" fmla="*/ 582940 h 1284251"/>
                <a:gd name="connsiteX8" fmla="*/ 1103489 w 1869410"/>
                <a:gd name="connsiteY8" fmla="*/ 870595 h 1284251"/>
                <a:gd name="connsiteX9" fmla="*/ 1154924 w 1869410"/>
                <a:gd name="connsiteY9" fmla="*/ 891550 h 1284251"/>
                <a:gd name="connsiteX10" fmla="*/ 1055864 w 1869410"/>
                <a:gd name="connsiteY10" fmla="*/ 723910 h 1284251"/>
                <a:gd name="connsiteX11" fmla="*/ 1257794 w 1869410"/>
                <a:gd name="connsiteY11" fmla="*/ 971560 h 1284251"/>
                <a:gd name="connsiteX12" fmla="*/ 1233029 w 1869410"/>
                <a:gd name="connsiteY12" fmla="*/ 849640 h 1284251"/>
                <a:gd name="connsiteX13" fmla="*/ 1375904 w 1869410"/>
                <a:gd name="connsiteY13" fmla="*/ 986800 h 1284251"/>
                <a:gd name="connsiteX14" fmla="*/ 1417814 w 1869410"/>
                <a:gd name="connsiteY14" fmla="*/ 1173490 h 1284251"/>
                <a:gd name="connsiteX15" fmla="*/ 1444484 w 1869410"/>
                <a:gd name="connsiteY15" fmla="*/ 1057285 h 1284251"/>
                <a:gd name="connsiteX16" fmla="*/ 1450199 w 1869410"/>
                <a:gd name="connsiteY16" fmla="*/ 1283980 h 1284251"/>
                <a:gd name="connsiteX17" fmla="*/ 1495919 w 1869410"/>
                <a:gd name="connsiteY17" fmla="*/ 1101100 h 1284251"/>
                <a:gd name="connsiteX18" fmla="*/ 1574024 w 1869410"/>
                <a:gd name="connsiteY18" fmla="*/ 996325 h 1284251"/>
                <a:gd name="connsiteX19" fmla="*/ 1667369 w 1869410"/>
                <a:gd name="connsiteY19" fmla="*/ 1021090 h 1284251"/>
                <a:gd name="connsiteX20" fmla="*/ 1707374 w 1869410"/>
                <a:gd name="connsiteY20" fmla="*/ 1055380 h 1284251"/>
                <a:gd name="connsiteX21" fmla="*/ 1714994 w 1869410"/>
                <a:gd name="connsiteY21" fmla="*/ 904885 h 1284251"/>
                <a:gd name="connsiteX22" fmla="*/ 1716899 w 1869410"/>
                <a:gd name="connsiteY22" fmla="*/ 802015 h 1284251"/>
                <a:gd name="connsiteX23" fmla="*/ 1804529 w 1869410"/>
                <a:gd name="connsiteY23" fmla="*/ 889645 h 1284251"/>
                <a:gd name="connsiteX24" fmla="*/ 1764524 w 1869410"/>
                <a:gd name="connsiteY24" fmla="*/ 716290 h 1284251"/>
                <a:gd name="connsiteX25" fmla="*/ 1764524 w 1869410"/>
                <a:gd name="connsiteY25" fmla="*/ 615325 h 1284251"/>
                <a:gd name="connsiteX26" fmla="*/ 1869299 w 1869410"/>
                <a:gd name="connsiteY26" fmla="*/ 708670 h 1284251"/>
                <a:gd name="connsiteX27" fmla="*/ 1783574 w 1869410"/>
                <a:gd name="connsiteY27" fmla="*/ 539125 h 1284251"/>
                <a:gd name="connsiteX28" fmla="*/ 1730234 w 1869410"/>
                <a:gd name="connsiteY28" fmla="*/ 396250 h 1284251"/>
                <a:gd name="connsiteX29" fmla="*/ 1560689 w 1869410"/>
                <a:gd name="connsiteY29" fmla="*/ 219085 h 1284251"/>
                <a:gd name="connsiteX30" fmla="*/ 1427339 w 1869410"/>
                <a:gd name="connsiteY30" fmla="*/ 129550 h 1284251"/>
                <a:gd name="connsiteX31" fmla="*/ 1594979 w 1869410"/>
                <a:gd name="connsiteY31" fmla="*/ 100975 h 1284251"/>
                <a:gd name="connsiteX32" fmla="*/ 1634984 w 1869410"/>
                <a:gd name="connsiteY32" fmla="*/ 70495 h 1284251"/>
                <a:gd name="connsiteX33" fmla="*/ 1402574 w 1869410"/>
                <a:gd name="connsiteY33" fmla="*/ 62875 h 1284251"/>
                <a:gd name="connsiteX34" fmla="*/ 1191119 w 1869410"/>
                <a:gd name="connsiteY34" fmla="*/ 17155 h 1284251"/>
                <a:gd name="connsiteX35" fmla="*/ 981569 w 1869410"/>
                <a:gd name="connsiteY35" fmla="*/ 10 h 1284251"/>
                <a:gd name="connsiteX36" fmla="*/ 712964 w 1869410"/>
                <a:gd name="connsiteY36" fmla="*/ 19060 h 1284251"/>
                <a:gd name="connsiteX37" fmla="*/ 543419 w 1869410"/>
                <a:gd name="connsiteY37" fmla="*/ 55255 h 1284251"/>
                <a:gd name="connsiteX38" fmla="*/ 415784 w 1869410"/>
                <a:gd name="connsiteY38" fmla="*/ 144790 h 1284251"/>
                <a:gd name="connsiteX39" fmla="*/ 364349 w 1869410"/>
                <a:gd name="connsiteY39" fmla="*/ 215275 h 1284251"/>
                <a:gd name="connsiteX40" fmla="*/ 290054 w 1869410"/>
                <a:gd name="connsiteY40" fmla="*/ 278140 h 1284251"/>
                <a:gd name="connsiteX41" fmla="*/ 223379 w 1869410"/>
                <a:gd name="connsiteY41" fmla="*/ 331480 h 1284251"/>
                <a:gd name="connsiteX42" fmla="*/ 145274 w 1869410"/>
                <a:gd name="connsiteY42" fmla="*/ 485785 h 1284251"/>
                <a:gd name="connsiteX43" fmla="*/ 80504 w 1869410"/>
                <a:gd name="connsiteY43" fmla="*/ 674380 h 1284251"/>
                <a:gd name="connsiteX44" fmla="*/ 494 w 1869410"/>
                <a:gd name="connsiteY44" fmla="*/ 777250 h 1284251"/>
                <a:gd name="connsiteX45" fmla="*/ 120509 w 1869410"/>
                <a:gd name="connsiteY45" fmla="*/ 678190 h 1284251"/>
                <a:gd name="connsiteX46" fmla="*/ 118604 w 1869410"/>
                <a:gd name="connsiteY46" fmla="*/ 910600 h 1284251"/>
                <a:gd name="connsiteX47" fmla="*/ 131939 w 1869410"/>
                <a:gd name="connsiteY47" fmla="*/ 1034425 h 1284251"/>
                <a:gd name="connsiteX48" fmla="*/ 160514 w 1869410"/>
                <a:gd name="connsiteY48" fmla="*/ 891550 h 1284251"/>
                <a:gd name="connsiteX49" fmla="*/ 246239 w 1869410"/>
                <a:gd name="connsiteY49" fmla="*/ 990610 h 1284251"/>
                <a:gd name="connsiteX50" fmla="*/ 238619 w 1869410"/>
                <a:gd name="connsiteY50" fmla="*/ 866785 h 1284251"/>
                <a:gd name="connsiteX51" fmla="*/ 250049 w 1869410"/>
                <a:gd name="connsiteY51" fmla="*/ 725815 h 1284251"/>
                <a:gd name="connsiteX52" fmla="*/ 311009 w 1869410"/>
                <a:gd name="connsiteY52" fmla="*/ 889645 h 1284251"/>
                <a:gd name="connsiteX53" fmla="*/ 295769 w 1869410"/>
                <a:gd name="connsiteY53" fmla="*/ 643900 h 1284251"/>
                <a:gd name="connsiteX54" fmla="*/ 341489 w 1869410"/>
                <a:gd name="connsiteY54" fmla="*/ 495310 h 1284251"/>
                <a:gd name="connsiteX55" fmla="*/ 394829 w 1869410"/>
                <a:gd name="connsiteY55" fmla="*/ 483880 h 1284251"/>
                <a:gd name="connsiteX56" fmla="*/ 486269 w 1869410"/>
                <a:gd name="connsiteY56" fmla="*/ 586750 h 1284251"/>
                <a:gd name="connsiteX0" fmla="*/ 486269 w 1869410"/>
                <a:gd name="connsiteY0" fmla="*/ 586750 h 1284251"/>
                <a:gd name="connsiteX1" fmla="*/ 545324 w 1869410"/>
                <a:gd name="connsiteY1" fmla="*/ 516265 h 1284251"/>
                <a:gd name="connsiteX2" fmla="*/ 629144 w 1869410"/>
                <a:gd name="connsiteY2" fmla="*/ 476260 h 1284251"/>
                <a:gd name="connsiteX3" fmla="*/ 692009 w 1869410"/>
                <a:gd name="connsiteY3" fmla="*/ 577225 h 1284251"/>
                <a:gd name="connsiteX4" fmla="*/ 737729 w 1869410"/>
                <a:gd name="connsiteY4" fmla="*/ 779155 h 1284251"/>
                <a:gd name="connsiteX5" fmla="*/ 735824 w 1869410"/>
                <a:gd name="connsiteY5" fmla="*/ 914410 h 1284251"/>
                <a:gd name="connsiteX6" fmla="*/ 825359 w 1869410"/>
                <a:gd name="connsiteY6" fmla="*/ 678190 h 1284251"/>
                <a:gd name="connsiteX7" fmla="*/ 840599 w 1869410"/>
                <a:gd name="connsiteY7" fmla="*/ 582940 h 1284251"/>
                <a:gd name="connsiteX8" fmla="*/ 1103489 w 1869410"/>
                <a:gd name="connsiteY8" fmla="*/ 870595 h 1284251"/>
                <a:gd name="connsiteX9" fmla="*/ 1154924 w 1869410"/>
                <a:gd name="connsiteY9" fmla="*/ 891550 h 1284251"/>
                <a:gd name="connsiteX10" fmla="*/ 1055864 w 1869410"/>
                <a:gd name="connsiteY10" fmla="*/ 723910 h 1284251"/>
                <a:gd name="connsiteX11" fmla="*/ 1257794 w 1869410"/>
                <a:gd name="connsiteY11" fmla="*/ 971560 h 1284251"/>
                <a:gd name="connsiteX12" fmla="*/ 1233029 w 1869410"/>
                <a:gd name="connsiteY12" fmla="*/ 849640 h 1284251"/>
                <a:gd name="connsiteX13" fmla="*/ 1375904 w 1869410"/>
                <a:gd name="connsiteY13" fmla="*/ 986800 h 1284251"/>
                <a:gd name="connsiteX14" fmla="*/ 1417814 w 1869410"/>
                <a:gd name="connsiteY14" fmla="*/ 1173490 h 1284251"/>
                <a:gd name="connsiteX15" fmla="*/ 1444484 w 1869410"/>
                <a:gd name="connsiteY15" fmla="*/ 1057285 h 1284251"/>
                <a:gd name="connsiteX16" fmla="*/ 1450199 w 1869410"/>
                <a:gd name="connsiteY16" fmla="*/ 1283980 h 1284251"/>
                <a:gd name="connsiteX17" fmla="*/ 1495919 w 1869410"/>
                <a:gd name="connsiteY17" fmla="*/ 1101100 h 1284251"/>
                <a:gd name="connsiteX18" fmla="*/ 1574024 w 1869410"/>
                <a:gd name="connsiteY18" fmla="*/ 996325 h 1284251"/>
                <a:gd name="connsiteX19" fmla="*/ 1667369 w 1869410"/>
                <a:gd name="connsiteY19" fmla="*/ 1021090 h 1284251"/>
                <a:gd name="connsiteX20" fmla="*/ 1707374 w 1869410"/>
                <a:gd name="connsiteY20" fmla="*/ 1055380 h 1284251"/>
                <a:gd name="connsiteX21" fmla="*/ 1714994 w 1869410"/>
                <a:gd name="connsiteY21" fmla="*/ 904885 h 1284251"/>
                <a:gd name="connsiteX22" fmla="*/ 1716899 w 1869410"/>
                <a:gd name="connsiteY22" fmla="*/ 802015 h 1284251"/>
                <a:gd name="connsiteX23" fmla="*/ 1804529 w 1869410"/>
                <a:gd name="connsiteY23" fmla="*/ 889645 h 1284251"/>
                <a:gd name="connsiteX24" fmla="*/ 1764524 w 1869410"/>
                <a:gd name="connsiteY24" fmla="*/ 716290 h 1284251"/>
                <a:gd name="connsiteX25" fmla="*/ 1764524 w 1869410"/>
                <a:gd name="connsiteY25" fmla="*/ 615325 h 1284251"/>
                <a:gd name="connsiteX26" fmla="*/ 1869299 w 1869410"/>
                <a:gd name="connsiteY26" fmla="*/ 708670 h 1284251"/>
                <a:gd name="connsiteX27" fmla="*/ 1783574 w 1869410"/>
                <a:gd name="connsiteY27" fmla="*/ 539125 h 1284251"/>
                <a:gd name="connsiteX28" fmla="*/ 1730234 w 1869410"/>
                <a:gd name="connsiteY28" fmla="*/ 396250 h 1284251"/>
                <a:gd name="connsiteX29" fmla="*/ 1560689 w 1869410"/>
                <a:gd name="connsiteY29" fmla="*/ 219085 h 1284251"/>
                <a:gd name="connsiteX30" fmla="*/ 1427339 w 1869410"/>
                <a:gd name="connsiteY30" fmla="*/ 129550 h 1284251"/>
                <a:gd name="connsiteX31" fmla="*/ 1594979 w 1869410"/>
                <a:gd name="connsiteY31" fmla="*/ 100975 h 1284251"/>
                <a:gd name="connsiteX32" fmla="*/ 1634984 w 1869410"/>
                <a:gd name="connsiteY32" fmla="*/ 70495 h 1284251"/>
                <a:gd name="connsiteX33" fmla="*/ 1402574 w 1869410"/>
                <a:gd name="connsiteY33" fmla="*/ 62875 h 1284251"/>
                <a:gd name="connsiteX34" fmla="*/ 1191119 w 1869410"/>
                <a:gd name="connsiteY34" fmla="*/ 17155 h 1284251"/>
                <a:gd name="connsiteX35" fmla="*/ 981569 w 1869410"/>
                <a:gd name="connsiteY35" fmla="*/ 10 h 1284251"/>
                <a:gd name="connsiteX36" fmla="*/ 712964 w 1869410"/>
                <a:gd name="connsiteY36" fmla="*/ 19060 h 1284251"/>
                <a:gd name="connsiteX37" fmla="*/ 543419 w 1869410"/>
                <a:gd name="connsiteY37" fmla="*/ 55255 h 1284251"/>
                <a:gd name="connsiteX38" fmla="*/ 415784 w 1869410"/>
                <a:gd name="connsiteY38" fmla="*/ 144790 h 1284251"/>
                <a:gd name="connsiteX39" fmla="*/ 364349 w 1869410"/>
                <a:gd name="connsiteY39" fmla="*/ 215275 h 1284251"/>
                <a:gd name="connsiteX40" fmla="*/ 290054 w 1869410"/>
                <a:gd name="connsiteY40" fmla="*/ 278140 h 1284251"/>
                <a:gd name="connsiteX41" fmla="*/ 223379 w 1869410"/>
                <a:gd name="connsiteY41" fmla="*/ 331480 h 1284251"/>
                <a:gd name="connsiteX42" fmla="*/ 145274 w 1869410"/>
                <a:gd name="connsiteY42" fmla="*/ 485785 h 1284251"/>
                <a:gd name="connsiteX43" fmla="*/ 80504 w 1869410"/>
                <a:gd name="connsiteY43" fmla="*/ 674380 h 1284251"/>
                <a:gd name="connsiteX44" fmla="*/ 494 w 1869410"/>
                <a:gd name="connsiteY44" fmla="*/ 777250 h 1284251"/>
                <a:gd name="connsiteX45" fmla="*/ 120509 w 1869410"/>
                <a:gd name="connsiteY45" fmla="*/ 678190 h 1284251"/>
                <a:gd name="connsiteX46" fmla="*/ 118604 w 1869410"/>
                <a:gd name="connsiteY46" fmla="*/ 910600 h 1284251"/>
                <a:gd name="connsiteX47" fmla="*/ 131939 w 1869410"/>
                <a:gd name="connsiteY47" fmla="*/ 1034425 h 1284251"/>
                <a:gd name="connsiteX48" fmla="*/ 160514 w 1869410"/>
                <a:gd name="connsiteY48" fmla="*/ 891550 h 1284251"/>
                <a:gd name="connsiteX49" fmla="*/ 246239 w 1869410"/>
                <a:gd name="connsiteY49" fmla="*/ 990610 h 1284251"/>
                <a:gd name="connsiteX50" fmla="*/ 238619 w 1869410"/>
                <a:gd name="connsiteY50" fmla="*/ 866785 h 1284251"/>
                <a:gd name="connsiteX51" fmla="*/ 250049 w 1869410"/>
                <a:gd name="connsiteY51" fmla="*/ 725815 h 1284251"/>
                <a:gd name="connsiteX52" fmla="*/ 311009 w 1869410"/>
                <a:gd name="connsiteY52" fmla="*/ 889645 h 1284251"/>
                <a:gd name="connsiteX53" fmla="*/ 295769 w 1869410"/>
                <a:gd name="connsiteY53" fmla="*/ 643900 h 1284251"/>
                <a:gd name="connsiteX54" fmla="*/ 341489 w 1869410"/>
                <a:gd name="connsiteY54" fmla="*/ 495310 h 1284251"/>
                <a:gd name="connsiteX55" fmla="*/ 394829 w 1869410"/>
                <a:gd name="connsiteY55" fmla="*/ 483880 h 1284251"/>
                <a:gd name="connsiteX56" fmla="*/ 486269 w 1869410"/>
                <a:gd name="connsiteY56" fmla="*/ 586750 h 1284251"/>
                <a:gd name="connsiteX0" fmla="*/ 486269 w 1869410"/>
                <a:gd name="connsiteY0" fmla="*/ 586750 h 1284248"/>
                <a:gd name="connsiteX1" fmla="*/ 545324 w 1869410"/>
                <a:gd name="connsiteY1" fmla="*/ 516265 h 1284248"/>
                <a:gd name="connsiteX2" fmla="*/ 629144 w 1869410"/>
                <a:gd name="connsiteY2" fmla="*/ 476260 h 1284248"/>
                <a:gd name="connsiteX3" fmla="*/ 692009 w 1869410"/>
                <a:gd name="connsiteY3" fmla="*/ 577225 h 1284248"/>
                <a:gd name="connsiteX4" fmla="*/ 737729 w 1869410"/>
                <a:gd name="connsiteY4" fmla="*/ 779155 h 1284248"/>
                <a:gd name="connsiteX5" fmla="*/ 735824 w 1869410"/>
                <a:gd name="connsiteY5" fmla="*/ 914410 h 1284248"/>
                <a:gd name="connsiteX6" fmla="*/ 825359 w 1869410"/>
                <a:gd name="connsiteY6" fmla="*/ 678190 h 1284248"/>
                <a:gd name="connsiteX7" fmla="*/ 840599 w 1869410"/>
                <a:gd name="connsiteY7" fmla="*/ 582940 h 1284248"/>
                <a:gd name="connsiteX8" fmla="*/ 1103489 w 1869410"/>
                <a:gd name="connsiteY8" fmla="*/ 870595 h 1284248"/>
                <a:gd name="connsiteX9" fmla="*/ 1154924 w 1869410"/>
                <a:gd name="connsiteY9" fmla="*/ 891550 h 1284248"/>
                <a:gd name="connsiteX10" fmla="*/ 1055864 w 1869410"/>
                <a:gd name="connsiteY10" fmla="*/ 723910 h 1284248"/>
                <a:gd name="connsiteX11" fmla="*/ 1257794 w 1869410"/>
                <a:gd name="connsiteY11" fmla="*/ 971560 h 1284248"/>
                <a:gd name="connsiteX12" fmla="*/ 1233029 w 1869410"/>
                <a:gd name="connsiteY12" fmla="*/ 849640 h 1284248"/>
                <a:gd name="connsiteX13" fmla="*/ 1375904 w 1869410"/>
                <a:gd name="connsiteY13" fmla="*/ 986800 h 1284248"/>
                <a:gd name="connsiteX14" fmla="*/ 1417814 w 1869410"/>
                <a:gd name="connsiteY14" fmla="*/ 1173490 h 1284248"/>
                <a:gd name="connsiteX15" fmla="*/ 1444484 w 1869410"/>
                <a:gd name="connsiteY15" fmla="*/ 1057285 h 1284248"/>
                <a:gd name="connsiteX16" fmla="*/ 1450199 w 1869410"/>
                <a:gd name="connsiteY16" fmla="*/ 1283980 h 1284248"/>
                <a:gd name="connsiteX17" fmla="*/ 1495919 w 1869410"/>
                <a:gd name="connsiteY17" fmla="*/ 1101100 h 1284248"/>
                <a:gd name="connsiteX18" fmla="*/ 1577834 w 1869410"/>
                <a:gd name="connsiteY18" fmla="*/ 1003945 h 1284248"/>
                <a:gd name="connsiteX19" fmla="*/ 1667369 w 1869410"/>
                <a:gd name="connsiteY19" fmla="*/ 1021090 h 1284248"/>
                <a:gd name="connsiteX20" fmla="*/ 1707374 w 1869410"/>
                <a:gd name="connsiteY20" fmla="*/ 1055380 h 1284248"/>
                <a:gd name="connsiteX21" fmla="*/ 1714994 w 1869410"/>
                <a:gd name="connsiteY21" fmla="*/ 904885 h 1284248"/>
                <a:gd name="connsiteX22" fmla="*/ 1716899 w 1869410"/>
                <a:gd name="connsiteY22" fmla="*/ 802015 h 1284248"/>
                <a:gd name="connsiteX23" fmla="*/ 1804529 w 1869410"/>
                <a:gd name="connsiteY23" fmla="*/ 889645 h 1284248"/>
                <a:gd name="connsiteX24" fmla="*/ 1764524 w 1869410"/>
                <a:gd name="connsiteY24" fmla="*/ 716290 h 1284248"/>
                <a:gd name="connsiteX25" fmla="*/ 1764524 w 1869410"/>
                <a:gd name="connsiteY25" fmla="*/ 615325 h 1284248"/>
                <a:gd name="connsiteX26" fmla="*/ 1869299 w 1869410"/>
                <a:gd name="connsiteY26" fmla="*/ 708670 h 1284248"/>
                <a:gd name="connsiteX27" fmla="*/ 1783574 w 1869410"/>
                <a:gd name="connsiteY27" fmla="*/ 539125 h 1284248"/>
                <a:gd name="connsiteX28" fmla="*/ 1730234 w 1869410"/>
                <a:gd name="connsiteY28" fmla="*/ 396250 h 1284248"/>
                <a:gd name="connsiteX29" fmla="*/ 1560689 w 1869410"/>
                <a:gd name="connsiteY29" fmla="*/ 219085 h 1284248"/>
                <a:gd name="connsiteX30" fmla="*/ 1427339 w 1869410"/>
                <a:gd name="connsiteY30" fmla="*/ 129550 h 1284248"/>
                <a:gd name="connsiteX31" fmla="*/ 1594979 w 1869410"/>
                <a:gd name="connsiteY31" fmla="*/ 100975 h 1284248"/>
                <a:gd name="connsiteX32" fmla="*/ 1634984 w 1869410"/>
                <a:gd name="connsiteY32" fmla="*/ 70495 h 1284248"/>
                <a:gd name="connsiteX33" fmla="*/ 1402574 w 1869410"/>
                <a:gd name="connsiteY33" fmla="*/ 62875 h 1284248"/>
                <a:gd name="connsiteX34" fmla="*/ 1191119 w 1869410"/>
                <a:gd name="connsiteY34" fmla="*/ 17155 h 1284248"/>
                <a:gd name="connsiteX35" fmla="*/ 981569 w 1869410"/>
                <a:gd name="connsiteY35" fmla="*/ 10 h 1284248"/>
                <a:gd name="connsiteX36" fmla="*/ 712964 w 1869410"/>
                <a:gd name="connsiteY36" fmla="*/ 19060 h 1284248"/>
                <a:gd name="connsiteX37" fmla="*/ 543419 w 1869410"/>
                <a:gd name="connsiteY37" fmla="*/ 55255 h 1284248"/>
                <a:gd name="connsiteX38" fmla="*/ 415784 w 1869410"/>
                <a:gd name="connsiteY38" fmla="*/ 144790 h 1284248"/>
                <a:gd name="connsiteX39" fmla="*/ 364349 w 1869410"/>
                <a:gd name="connsiteY39" fmla="*/ 215275 h 1284248"/>
                <a:gd name="connsiteX40" fmla="*/ 290054 w 1869410"/>
                <a:gd name="connsiteY40" fmla="*/ 278140 h 1284248"/>
                <a:gd name="connsiteX41" fmla="*/ 223379 w 1869410"/>
                <a:gd name="connsiteY41" fmla="*/ 331480 h 1284248"/>
                <a:gd name="connsiteX42" fmla="*/ 145274 w 1869410"/>
                <a:gd name="connsiteY42" fmla="*/ 485785 h 1284248"/>
                <a:gd name="connsiteX43" fmla="*/ 80504 w 1869410"/>
                <a:gd name="connsiteY43" fmla="*/ 674380 h 1284248"/>
                <a:gd name="connsiteX44" fmla="*/ 494 w 1869410"/>
                <a:gd name="connsiteY44" fmla="*/ 777250 h 1284248"/>
                <a:gd name="connsiteX45" fmla="*/ 120509 w 1869410"/>
                <a:gd name="connsiteY45" fmla="*/ 678190 h 1284248"/>
                <a:gd name="connsiteX46" fmla="*/ 118604 w 1869410"/>
                <a:gd name="connsiteY46" fmla="*/ 910600 h 1284248"/>
                <a:gd name="connsiteX47" fmla="*/ 131939 w 1869410"/>
                <a:gd name="connsiteY47" fmla="*/ 1034425 h 1284248"/>
                <a:gd name="connsiteX48" fmla="*/ 160514 w 1869410"/>
                <a:gd name="connsiteY48" fmla="*/ 891550 h 1284248"/>
                <a:gd name="connsiteX49" fmla="*/ 246239 w 1869410"/>
                <a:gd name="connsiteY49" fmla="*/ 990610 h 1284248"/>
                <a:gd name="connsiteX50" fmla="*/ 238619 w 1869410"/>
                <a:gd name="connsiteY50" fmla="*/ 866785 h 1284248"/>
                <a:gd name="connsiteX51" fmla="*/ 250049 w 1869410"/>
                <a:gd name="connsiteY51" fmla="*/ 725815 h 1284248"/>
                <a:gd name="connsiteX52" fmla="*/ 311009 w 1869410"/>
                <a:gd name="connsiteY52" fmla="*/ 889645 h 1284248"/>
                <a:gd name="connsiteX53" fmla="*/ 295769 w 1869410"/>
                <a:gd name="connsiteY53" fmla="*/ 643900 h 1284248"/>
                <a:gd name="connsiteX54" fmla="*/ 341489 w 1869410"/>
                <a:gd name="connsiteY54" fmla="*/ 495310 h 1284248"/>
                <a:gd name="connsiteX55" fmla="*/ 394829 w 1869410"/>
                <a:gd name="connsiteY55" fmla="*/ 483880 h 1284248"/>
                <a:gd name="connsiteX56" fmla="*/ 486269 w 1869410"/>
                <a:gd name="connsiteY56" fmla="*/ 586750 h 1284248"/>
                <a:gd name="connsiteX0" fmla="*/ 486269 w 1869410"/>
                <a:gd name="connsiteY0" fmla="*/ 586750 h 1238621"/>
                <a:gd name="connsiteX1" fmla="*/ 545324 w 1869410"/>
                <a:gd name="connsiteY1" fmla="*/ 516265 h 1238621"/>
                <a:gd name="connsiteX2" fmla="*/ 629144 w 1869410"/>
                <a:gd name="connsiteY2" fmla="*/ 476260 h 1238621"/>
                <a:gd name="connsiteX3" fmla="*/ 692009 w 1869410"/>
                <a:gd name="connsiteY3" fmla="*/ 577225 h 1238621"/>
                <a:gd name="connsiteX4" fmla="*/ 737729 w 1869410"/>
                <a:gd name="connsiteY4" fmla="*/ 779155 h 1238621"/>
                <a:gd name="connsiteX5" fmla="*/ 735824 w 1869410"/>
                <a:gd name="connsiteY5" fmla="*/ 914410 h 1238621"/>
                <a:gd name="connsiteX6" fmla="*/ 825359 w 1869410"/>
                <a:gd name="connsiteY6" fmla="*/ 678190 h 1238621"/>
                <a:gd name="connsiteX7" fmla="*/ 840599 w 1869410"/>
                <a:gd name="connsiteY7" fmla="*/ 582940 h 1238621"/>
                <a:gd name="connsiteX8" fmla="*/ 1103489 w 1869410"/>
                <a:gd name="connsiteY8" fmla="*/ 870595 h 1238621"/>
                <a:gd name="connsiteX9" fmla="*/ 1154924 w 1869410"/>
                <a:gd name="connsiteY9" fmla="*/ 891550 h 1238621"/>
                <a:gd name="connsiteX10" fmla="*/ 1055864 w 1869410"/>
                <a:gd name="connsiteY10" fmla="*/ 723910 h 1238621"/>
                <a:gd name="connsiteX11" fmla="*/ 1257794 w 1869410"/>
                <a:gd name="connsiteY11" fmla="*/ 971560 h 1238621"/>
                <a:gd name="connsiteX12" fmla="*/ 1233029 w 1869410"/>
                <a:gd name="connsiteY12" fmla="*/ 849640 h 1238621"/>
                <a:gd name="connsiteX13" fmla="*/ 1375904 w 1869410"/>
                <a:gd name="connsiteY13" fmla="*/ 986800 h 1238621"/>
                <a:gd name="connsiteX14" fmla="*/ 1417814 w 1869410"/>
                <a:gd name="connsiteY14" fmla="*/ 1173490 h 1238621"/>
                <a:gd name="connsiteX15" fmla="*/ 1444484 w 1869410"/>
                <a:gd name="connsiteY15" fmla="*/ 1057285 h 1238621"/>
                <a:gd name="connsiteX16" fmla="*/ 1442579 w 1869410"/>
                <a:gd name="connsiteY16" fmla="*/ 1238260 h 1238621"/>
                <a:gd name="connsiteX17" fmla="*/ 1495919 w 1869410"/>
                <a:gd name="connsiteY17" fmla="*/ 1101100 h 1238621"/>
                <a:gd name="connsiteX18" fmla="*/ 1577834 w 1869410"/>
                <a:gd name="connsiteY18" fmla="*/ 1003945 h 1238621"/>
                <a:gd name="connsiteX19" fmla="*/ 1667369 w 1869410"/>
                <a:gd name="connsiteY19" fmla="*/ 1021090 h 1238621"/>
                <a:gd name="connsiteX20" fmla="*/ 1707374 w 1869410"/>
                <a:gd name="connsiteY20" fmla="*/ 1055380 h 1238621"/>
                <a:gd name="connsiteX21" fmla="*/ 1714994 w 1869410"/>
                <a:gd name="connsiteY21" fmla="*/ 904885 h 1238621"/>
                <a:gd name="connsiteX22" fmla="*/ 1716899 w 1869410"/>
                <a:gd name="connsiteY22" fmla="*/ 802015 h 1238621"/>
                <a:gd name="connsiteX23" fmla="*/ 1804529 w 1869410"/>
                <a:gd name="connsiteY23" fmla="*/ 889645 h 1238621"/>
                <a:gd name="connsiteX24" fmla="*/ 1764524 w 1869410"/>
                <a:gd name="connsiteY24" fmla="*/ 716290 h 1238621"/>
                <a:gd name="connsiteX25" fmla="*/ 1764524 w 1869410"/>
                <a:gd name="connsiteY25" fmla="*/ 615325 h 1238621"/>
                <a:gd name="connsiteX26" fmla="*/ 1869299 w 1869410"/>
                <a:gd name="connsiteY26" fmla="*/ 708670 h 1238621"/>
                <a:gd name="connsiteX27" fmla="*/ 1783574 w 1869410"/>
                <a:gd name="connsiteY27" fmla="*/ 539125 h 1238621"/>
                <a:gd name="connsiteX28" fmla="*/ 1730234 w 1869410"/>
                <a:gd name="connsiteY28" fmla="*/ 396250 h 1238621"/>
                <a:gd name="connsiteX29" fmla="*/ 1560689 w 1869410"/>
                <a:gd name="connsiteY29" fmla="*/ 219085 h 1238621"/>
                <a:gd name="connsiteX30" fmla="*/ 1427339 w 1869410"/>
                <a:gd name="connsiteY30" fmla="*/ 129550 h 1238621"/>
                <a:gd name="connsiteX31" fmla="*/ 1594979 w 1869410"/>
                <a:gd name="connsiteY31" fmla="*/ 100975 h 1238621"/>
                <a:gd name="connsiteX32" fmla="*/ 1634984 w 1869410"/>
                <a:gd name="connsiteY32" fmla="*/ 70495 h 1238621"/>
                <a:gd name="connsiteX33" fmla="*/ 1402574 w 1869410"/>
                <a:gd name="connsiteY33" fmla="*/ 62875 h 1238621"/>
                <a:gd name="connsiteX34" fmla="*/ 1191119 w 1869410"/>
                <a:gd name="connsiteY34" fmla="*/ 17155 h 1238621"/>
                <a:gd name="connsiteX35" fmla="*/ 981569 w 1869410"/>
                <a:gd name="connsiteY35" fmla="*/ 10 h 1238621"/>
                <a:gd name="connsiteX36" fmla="*/ 712964 w 1869410"/>
                <a:gd name="connsiteY36" fmla="*/ 19060 h 1238621"/>
                <a:gd name="connsiteX37" fmla="*/ 543419 w 1869410"/>
                <a:gd name="connsiteY37" fmla="*/ 55255 h 1238621"/>
                <a:gd name="connsiteX38" fmla="*/ 415784 w 1869410"/>
                <a:gd name="connsiteY38" fmla="*/ 144790 h 1238621"/>
                <a:gd name="connsiteX39" fmla="*/ 364349 w 1869410"/>
                <a:gd name="connsiteY39" fmla="*/ 215275 h 1238621"/>
                <a:gd name="connsiteX40" fmla="*/ 290054 w 1869410"/>
                <a:gd name="connsiteY40" fmla="*/ 278140 h 1238621"/>
                <a:gd name="connsiteX41" fmla="*/ 223379 w 1869410"/>
                <a:gd name="connsiteY41" fmla="*/ 331480 h 1238621"/>
                <a:gd name="connsiteX42" fmla="*/ 145274 w 1869410"/>
                <a:gd name="connsiteY42" fmla="*/ 485785 h 1238621"/>
                <a:gd name="connsiteX43" fmla="*/ 80504 w 1869410"/>
                <a:gd name="connsiteY43" fmla="*/ 674380 h 1238621"/>
                <a:gd name="connsiteX44" fmla="*/ 494 w 1869410"/>
                <a:gd name="connsiteY44" fmla="*/ 777250 h 1238621"/>
                <a:gd name="connsiteX45" fmla="*/ 120509 w 1869410"/>
                <a:gd name="connsiteY45" fmla="*/ 678190 h 1238621"/>
                <a:gd name="connsiteX46" fmla="*/ 118604 w 1869410"/>
                <a:gd name="connsiteY46" fmla="*/ 910600 h 1238621"/>
                <a:gd name="connsiteX47" fmla="*/ 131939 w 1869410"/>
                <a:gd name="connsiteY47" fmla="*/ 1034425 h 1238621"/>
                <a:gd name="connsiteX48" fmla="*/ 160514 w 1869410"/>
                <a:gd name="connsiteY48" fmla="*/ 891550 h 1238621"/>
                <a:gd name="connsiteX49" fmla="*/ 246239 w 1869410"/>
                <a:gd name="connsiteY49" fmla="*/ 990610 h 1238621"/>
                <a:gd name="connsiteX50" fmla="*/ 238619 w 1869410"/>
                <a:gd name="connsiteY50" fmla="*/ 866785 h 1238621"/>
                <a:gd name="connsiteX51" fmla="*/ 250049 w 1869410"/>
                <a:gd name="connsiteY51" fmla="*/ 725815 h 1238621"/>
                <a:gd name="connsiteX52" fmla="*/ 311009 w 1869410"/>
                <a:gd name="connsiteY52" fmla="*/ 889645 h 1238621"/>
                <a:gd name="connsiteX53" fmla="*/ 295769 w 1869410"/>
                <a:gd name="connsiteY53" fmla="*/ 643900 h 1238621"/>
                <a:gd name="connsiteX54" fmla="*/ 341489 w 1869410"/>
                <a:gd name="connsiteY54" fmla="*/ 495310 h 1238621"/>
                <a:gd name="connsiteX55" fmla="*/ 394829 w 1869410"/>
                <a:gd name="connsiteY55" fmla="*/ 483880 h 1238621"/>
                <a:gd name="connsiteX56" fmla="*/ 486269 w 1869410"/>
                <a:gd name="connsiteY56" fmla="*/ 586750 h 1238621"/>
                <a:gd name="connsiteX0" fmla="*/ 486269 w 1869410"/>
                <a:gd name="connsiteY0" fmla="*/ 586750 h 1238621"/>
                <a:gd name="connsiteX1" fmla="*/ 545324 w 1869410"/>
                <a:gd name="connsiteY1" fmla="*/ 516265 h 1238621"/>
                <a:gd name="connsiteX2" fmla="*/ 629144 w 1869410"/>
                <a:gd name="connsiteY2" fmla="*/ 476260 h 1238621"/>
                <a:gd name="connsiteX3" fmla="*/ 692009 w 1869410"/>
                <a:gd name="connsiteY3" fmla="*/ 577225 h 1238621"/>
                <a:gd name="connsiteX4" fmla="*/ 737729 w 1869410"/>
                <a:gd name="connsiteY4" fmla="*/ 779155 h 1238621"/>
                <a:gd name="connsiteX5" fmla="*/ 735824 w 1869410"/>
                <a:gd name="connsiteY5" fmla="*/ 914410 h 1238621"/>
                <a:gd name="connsiteX6" fmla="*/ 825359 w 1869410"/>
                <a:gd name="connsiteY6" fmla="*/ 678190 h 1238621"/>
                <a:gd name="connsiteX7" fmla="*/ 840599 w 1869410"/>
                <a:gd name="connsiteY7" fmla="*/ 582940 h 1238621"/>
                <a:gd name="connsiteX8" fmla="*/ 1103489 w 1869410"/>
                <a:gd name="connsiteY8" fmla="*/ 870595 h 1238621"/>
                <a:gd name="connsiteX9" fmla="*/ 1154924 w 1869410"/>
                <a:gd name="connsiteY9" fmla="*/ 891550 h 1238621"/>
                <a:gd name="connsiteX10" fmla="*/ 1055864 w 1869410"/>
                <a:gd name="connsiteY10" fmla="*/ 723910 h 1238621"/>
                <a:gd name="connsiteX11" fmla="*/ 1257794 w 1869410"/>
                <a:gd name="connsiteY11" fmla="*/ 971560 h 1238621"/>
                <a:gd name="connsiteX12" fmla="*/ 1233029 w 1869410"/>
                <a:gd name="connsiteY12" fmla="*/ 849640 h 1238621"/>
                <a:gd name="connsiteX13" fmla="*/ 1358759 w 1869410"/>
                <a:gd name="connsiteY13" fmla="*/ 958225 h 1238621"/>
                <a:gd name="connsiteX14" fmla="*/ 1417814 w 1869410"/>
                <a:gd name="connsiteY14" fmla="*/ 1173490 h 1238621"/>
                <a:gd name="connsiteX15" fmla="*/ 1444484 w 1869410"/>
                <a:gd name="connsiteY15" fmla="*/ 1057285 h 1238621"/>
                <a:gd name="connsiteX16" fmla="*/ 1442579 w 1869410"/>
                <a:gd name="connsiteY16" fmla="*/ 1238260 h 1238621"/>
                <a:gd name="connsiteX17" fmla="*/ 1495919 w 1869410"/>
                <a:gd name="connsiteY17" fmla="*/ 1101100 h 1238621"/>
                <a:gd name="connsiteX18" fmla="*/ 1577834 w 1869410"/>
                <a:gd name="connsiteY18" fmla="*/ 1003945 h 1238621"/>
                <a:gd name="connsiteX19" fmla="*/ 1667369 w 1869410"/>
                <a:gd name="connsiteY19" fmla="*/ 1021090 h 1238621"/>
                <a:gd name="connsiteX20" fmla="*/ 1707374 w 1869410"/>
                <a:gd name="connsiteY20" fmla="*/ 1055380 h 1238621"/>
                <a:gd name="connsiteX21" fmla="*/ 1714994 w 1869410"/>
                <a:gd name="connsiteY21" fmla="*/ 904885 h 1238621"/>
                <a:gd name="connsiteX22" fmla="*/ 1716899 w 1869410"/>
                <a:gd name="connsiteY22" fmla="*/ 802015 h 1238621"/>
                <a:gd name="connsiteX23" fmla="*/ 1804529 w 1869410"/>
                <a:gd name="connsiteY23" fmla="*/ 889645 h 1238621"/>
                <a:gd name="connsiteX24" fmla="*/ 1764524 w 1869410"/>
                <a:gd name="connsiteY24" fmla="*/ 716290 h 1238621"/>
                <a:gd name="connsiteX25" fmla="*/ 1764524 w 1869410"/>
                <a:gd name="connsiteY25" fmla="*/ 615325 h 1238621"/>
                <a:gd name="connsiteX26" fmla="*/ 1869299 w 1869410"/>
                <a:gd name="connsiteY26" fmla="*/ 708670 h 1238621"/>
                <a:gd name="connsiteX27" fmla="*/ 1783574 w 1869410"/>
                <a:gd name="connsiteY27" fmla="*/ 539125 h 1238621"/>
                <a:gd name="connsiteX28" fmla="*/ 1730234 w 1869410"/>
                <a:gd name="connsiteY28" fmla="*/ 396250 h 1238621"/>
                <a:gd name="connsiteX29" fmla="*/ 1560689 w 1869410"/>
                <a:gd name="connsiteY29" fmla="*/ 219085 h 1238621"/>
                <a:gd name="connsiteX30" fmla="*/ 1427339 w 1869410"/>
                <a:gd name="connsiteY30" fmla="*/ 129550 h 1238621"/>
                <a:gd name="connsiteX31" fmla="*/ 1594979 w 1869410"/>
                <a:gd name="connsiteY31" fmla="*/ 100975 h 1238621"/>
                <a:gd name="connsiteX32" fmla="*/ 1634984 w 1869410"/>
                <a:gd name="connsiteY32" fmla="*/ 70495 h 1238621"/>
                <a:gd name="connsiteX33" fmla="*/ 1402574 w 1869410"/>
                <a:gd name="connsiteY33" fmla="*/ 62875 h 1238621"/>
                <a:gd name="connsiteX34" fmla="*/ 1191119 w 1869410"/>
                <a:gd name="connsiteY34" fmla="*/ 17155 h 1238621"/>
                <a:gd name="connsiteX35" fmla="*/ 981569 w 1869410"/>
                <a:gd name="connsiteY35" fmla="*/ 10 h 1238621"/>
                <a:gd name="connsiteX36" fmla="*/ 712964 w 1869410"/>
                <a:gd name="connsiteY36" fmla="*/ 19060 h 1238621"/>
                <a:gd name="connsiteX37" fmla="*/ 543419 w 1869410"/>
                <a:gd name="connsiteY37" fmla="*/ 55255 h 1238621"/>
                <a:gd name="connsiteX38" fmla="*/ 415784 w 1869410"/>
                <a:gd name="connsiteY38" fmla="*/ 144790 h 1238621"/>
                <a:gd name="connsiteX39" fmla="*/ 364349 w 1869410"/>
                <a:gd name="connsiteY39" fmla="*/ 215275 h 1238621"/>
                <a:gd name="connsiteX40" fmla="*/ 290054 w 1869410"/>
                <a:gd name="connsiteY40" fmla="*/ 278140 h 1238621"/>
                <a:gd name="connsiteX41" fmla="*/ 223379 w 1869410"/>
                <a:gd name="connsiteY41" fmla="*/ 331480 h 1238621"/>
                <a:gd name="connsiteX42" fmla="*/ 145274 w 1869410"/>
                <a:gd name="connsiteY42" fmla="*/ 485785 h 1238621"/>
                <a:gd name="connsiteX43" fmla="*/ 80504 w 1869410"/>
                <a:gd name="connsiteY43" fmla="*/ 674380 h 1238621"/>
                <a:gd name="connsiteX44" fmla="*/ 494 w 1869410"/>
                <a:gd name="connsiteY44" fmla="*/ 777250 h 1238621"/>
                <a:gd name="connsiteX45" fmla="*/ 120509 w 1869410"/>
                <a:gd name="connsiteY45" fmla="*/ 678190 h 1238621"/>
                <a:gd name="connsiteX46" fmla="*/ 118604 w 1869410"/>
                <a:gd name="connsiteY46" fmla="*/ 910600 h 1238621"/>
                <a:gd name="connsiteX47" fmla="*/ 131939 w 1869410"/>
                <a:gd name="connsiteY47" fmla="*/ 1034425 h 1238621"/>
                <a:gd name="connsiteX48" fmla="*/ 160514 w 1869410"/>
                <a:gd name="connsiteY48" fmla="*/ 891550 h 1238621"/>
                <a:gd name="connsiteX49" fmla="*/ 246239 w 1869410"/>
                <a:gd name="connsiteY49" fmla="*/ 990610 h 1238621"/>
                <a:gd name="connsiteX50" fmla="*/ 238619 w 1869410"/>
                <a:gd name="connsiteY50" fmla="*/ 866785 h 1238621"/>
                <a:gd name="connsiteX51" fmla="*/ 250049 w 1869410"/>
                <a:gd name="connsiteY51" fmla="*/ 725815 h 1238621"/>
                <a:gd name="connsiteX52" fmla="*/ 311009 w 1869410"/>
                <a:gd name="connsiteY52" fmla="*/ 889645 h 1238621"/>
                <a:gd name="connsiteX53" fmla="*/ 295769 w 1869410"/>
                <a:gd name="connsiteY53" fmla="*/ 643900 h 1238621"/>
                <a:gd name="connsiteX54" fmla="*/ 341489 w 1869410"/>
                <a:gd name="connsiteY54" fmla="*/ 495310 h 1238621"/>
                <a:gd name="connsiteX55" fmla="*/ 394829 w 1869410"/>
                <a:gd name="connsiteY55" fmla="*/ 483880 h 1238621"/>
                <a:gd name="connsiteX56" fmla="*/ 486269 w 1869410"/>
                <a:gd name="connsiteY56" fmla="*/ 586750 h 1238621"/>
                <a:gd name="connsiteX0" fmla="*/ 486269 w 1869410"/>
                <a:gd name="connsiteY0" fmla="*/ 586750 h 1239134"/>
                <a:gd name="connsiteX1" fmla="*/ 545324 w 1869410"/>
                <a:gd name="connsiteY1" fmla="*/ 516265 h 1239134"/>
                <a:gd name="connsiteX2" fmla="*/ 629144 w 1869410"/>
                <a:gd name="connsiteY2" fmla="*/ 476260 h 1239134"/>
                <a:gd name="connsiteX3" fmla="*/ 692009 w 1869410"/>
                <a:gd name="connsiteY3" fmla="*/ 577225 h 1239134"/>
                <a:gd name="connsiteX4" fmla="*/ 737729 w 1869410"/>
                <a:gd name="connsiteY4" fmla="*/ 779155 h 1239134"/>
                <a:gd name="connsiteX5" fmla="*/ 735824 w 1869410"/>
                <a:gd name="connsiteY5" fmla="*/ 914410 h 1239134"/>
                <a:gd name="connsiteX6" fmla="*/ 825359 w 1869410"/>
                <a:gd name="connsiteY6" fmla="*/ 678190 h 1239134"/>
                <a:gd name="connsiteX7" fmla="*/ 840599 w 1869410"/>
                <a:gd name="connsiteY7" fmla="*/ 582940 h 1239134"/>
                <a:gd name="connsiteX8" fmla="*/ 1103489 w 1869410"/>
                <a:gd name="connsiteY8" fmla="*/ 870595 h 1239134"/>
                <a:gd name="connsiteX9" fmla="*/ 1154924 w 1869410"/>
                <a:gd name="connsiteY9" fmla="*/ 891550 h 1239134"/>
                <a:gd name="connsiteX10" fmla="*/ 1055864 w 1869410"/>
                <a:gd name="connsiteY10" fmla="*/ 723910 h 1239134"/>
                <a:gd name="connsiteX11" fmla="*/ 1257794 w 1869410"/>
                <a:gd name="connsiteY11" fmla="*/ 971560 h 1239134"/>
                <a:gd name="connsiteX12" fmla="*/ 1233029 w 1869410"/>
                <a:gd name="connsiteY12" fmla="*/ 849640 h 1239134"/>
                <a:gd name="connsiteX13" fmla="*/ 1358759 w 1869410"/>
                <a:gd name="connsiteY13" fmla="*/ 958225 h 1239134"/>
                <a:gd name="connsiteX14" fmla="*/ 1417814 w 1869410"/>
                <a:gd name="connsiteY14" fmla="*/ 1173490 h 1239134"/>
                <a:gd name="connsiteX15" fmla="*/ 1431149 w 1869410"/>
                <a:gd name="connsiteY15" fmla="*/ 1030615 h 1239134"/>
                <a:gd name="connsiteX16" fmla="*/ 1442579 w 1869410"/>
                <a:gd name="connsiteY16" fmla="*/ 1238260 h 1239134"/>
                <a:gd name="connsiteX17" fmla="*/ 1495919 w 1869410"/>
                <a:gd name="connsiteY17" fmla="*/ 1101100 h 1239134"/>
                <a:gd name="connsiteX18" fmla="*/ 1577834 w 1869410"/>
                <a:gd name="connsiteY18" fmla="*/ 1003945 h 1239134"/>
                <a:gd name="connsiteX19" fmla="*/ 1667369 w 1869410"/>
                <a:gd name="connsiteY19" fmla="*/ 1021090 h 1239134"/>
                <a:gd name="connsiteX20" fmla="*/ 1707374 w 1869410"/>
                <a:gd name="connsiteY20" fmla="*/ 1055380 h 1239134"/>
                <a:gd name="connsiteX21" fmla="*/ 1714994 w 1869410"/>
                <a:gd name="connsiteY21" fmla="*/ 904885 h 1239134"/>
                <a:gd name="connsiteX22" fmla="*/ 1716899 w 1869410"/>
                <a:gd name="connsiteY22" fmla="*/ 802015 h 1239134"/>
                <a:gd name="connsiteX23" fmla="*/ 1804529 w 1869410"/>
                <a:gd name="connsiteY23" fmla="*/ 889645 h 1239134"/>
                <a:gd name="connsiteX24" fmla="*/ 1764524 w 1869410"/>
                <a:gd name="connsiteY24" fmla="*/ 716290 h 1239134"/>
                <a:gd name="connsiteX25" fmla="*/ 1764524 w 1869410"/>
                <a:gd name="connsiteY25" fmla="*/ 615325 h 1239134"/>
                <a:gd name="connsiteX26" fmla="*/ 1869299 w 1869410"/>
                <a:gd name="connsiteY26" fmla="*/ 708670 h 1239134"/>
                <a:gd name="connsiteX27" fmla="*/ 1783574 w 1869410"/>
                <a:gd name="connsiteY27" fmla="*/ 539125 h 1239134"/>
                <a:gd name="connsiteX28" fmla="*/ 1730234 w 1869410"/>
                <a:gd name="connsiteY28" fmla="*/ 396250 h 1239134"/>
                <a:gd name="connsiteX29" fmla="*/ 1560689 w 1869410"/>
                <a:gd name="connsiteY29" fmla="*/ 219085 h 1239134"/>
                <a:gd name="connsiteX30" fmla="*/ 1427339 w 1869410"/>
                <a:gd name="connsiteY30" fmla="*/ 129550 h 1239134"/>
                <a:gd name="connsiteX31" fmla="*/ 1594979 w 1869410"/>
                <a:gd name="connsiteY31" fmla="*/ 100975 h 1239134"/>
                <a:gd name="connsiteX32" fmla="*/ 1634984 w 1869410"/>
                <a:gd name="connsiteY32" fmla="*/ 70495 h 1239134"/>
                <a:gd name="connsiteX33" fmla="*/ 1402574 w 1869410"/>
                <a:gd name="connsiteY33" fmla="*/ 62875 h 1239134"/>
                <a:gd name="connsiteX34" fmla="*/ 1191119 w 1869410"/>
                <a:gd name="connsiteY34" fmla="*/ 17155 h 1239134"/>
                <a:gd name="connsiteX35" fmla="*/ 981569 w 1869410"/>
                <a:gd name="connsiteY35" fmla="*/ 10 h 1239134"/>
                <a:gd name="connsiteX36" fmla="*/ 712964 w 1869410"/>
                <a:gd name="connsiteY36" fmla="*/ 19060 h 1239134"/>
                <a:gd name="connsiteX37" fmla="*/ 543419 w 1869410"/>
                <a:gd name="connsiteY37" fmla="*/ 55255 h 1239134"/>
                <a:gd name="connsiteX38" fmla="*/ 415784 w 1869410"/>
                <a:gd name="connsiteY38" fmla="*/ 144790 h 1239134"/>
                <a:gd name="connsiteX39" fmla="*/ 364349 w 1869410"/>
                <a:gd name="connsiteY39" fmla="*/ 215275 h 1239134"/>
                <a:gd name="connsiteX40" fmla="*/ 290054 w 1869410"/>
                <a:gd name="connsiteY40" fmla="*/ 278140 h 1239134"/>
                <a:gd name="connsiteX41" fmla="*/ 223379 w 1869410"/>
                <a:gd name="connsiteY41" fmla="*/ 331480 h 1239134"/>
                <a:gd name="connsiteX42" fmla="*/ 145274 w 1869410"/>
                <a:gd name="connsiteY42" fmla="*/ 485785 h 1239134"/>
                <a:gd name="connsiteX43" fmla="*/ 80504 w 1869410"/>
                <a:gd name="connsiteY43" fmla="*/ 674380 h 1239134"/>
                <a:gd name="connsiteX44" fmla="*/ 494 w 1869410"/>
                <a:gd name="connsiteY44" fmla="*/ 777250 h 1239134"/>
                <a:gd name="connsiteX45" fmla="*/ 120509 w 1869410"/>
                <a:gd name="connsiteY45" fmla="*/ 678190 h 1239134"/>
                <a:gd name="connsiteX46" fmla="*/ 118604 w 1869410"/>
                <a:gd name="connsiteY46" fmla="*/ 910600 h 1239134"/>
                <a:gd name="connsiteX47" fmla="*/ 131939 w 1869410"/>
                <a:gd name="connsiteY47" fmla="*/ 1034425 h 1239134"/>
                <a:gd name="connsiteX48" fmla="*/ 160514 w 1869410"/>
                <a:gd name="connsiteY48" fmla="*/ 891550 h 1239134"/>
                <a:gd name="connsiteX49" fmla="*/ 246239 w 1869410"/>
                <a:gd name="connsiteY49" fmla="*/ 990610 h 1239134"/>
                <a:gd name="connsiteX50" fmla="*/ 238619 w 1869410"/>
                <a:gd name="connsiteY50" fmla="*/ 866785 h 1239134"/>
                <a:gd name="connsiteX51" fmla="*/ 250049 w 1869410"/>
                <a:gd name="connsiteY51" fmla="*/ 725815 h 1239134"/>
                <a:gd name="connsiteX52" fmla="*/ 311009 w 1869410"/>
                <a:gd name="connsiteY52" fmla="*/ 889645 h 1239134"/>
                <a:gd name="connsiteX53" fmla="*/ 295769 w 1869410"/>
                <a:gd name="connsiteY53" fmla="*/ 643900 h 1239134"/>
                <a:gd name="connsiteX54" fmla="*/ 341489 w 1869410"/>
                <a:gd name="connsiteY54" fmla="*/ 495310 h 1239134"/>
                <a:gd name="connsiteX55" fmla="*/ 394829 w 1869410"/>
                <a:gd name="connsiteY55" fmla="*/ 483880 h 1239134"/>
                <a:gd name="connsiteX56" fmla="*/ 486269 w 1869410"/>
                <a:gd name="connsiteY56" fmla="*/ 586750 h 1239134"/>
                <a:gd name="connsiteX0" fmla="*/ 486269 w 1869410"/>
                <a:gd name="connsiteY0" fmla="*/ 586750 h 1239134"/>
                <a:gd name="connsiteX1" fmla="*/ 545324 w 1869410"/>
                <a:gd name="connsiteY1" fmla="*/ 516265 h 1239134"/>
                <a:gd name="connsiteX2" fmla="*/ 629144 w 1869410"/>
                <a:gd name="connsiteY2" fmla="*/ 476260 h 1239134"/>
                <a:gd name="connsiteX3" fmla="*/ 692009 w 1869410"/>
                <a:gd name="connsiteY3" fmla="*/ 577225 h 1239134"/>
                <a:gd name="connsiteX4" fmla="*/ 737729 w 1869410"/>
                <a:gd name="connsiteY4" fmla="*/ 779155 h 1239134"/>
                <a:gd name="connsiteX5" fmla="*/ 735824 w 1869410"/>
                <a:gd name="connsiteY5" fmla="*/ 914410 h 1239134"/>
                <a:gd name="connsiteX6" fmla="*/ 825359 w 1869410"/>
                <a:gd name="connsiteY6" fmla="*/ 678190 h 1239134"/>
                <a:gd name="connsiteX7" fmla="*/ 840599 w 1869410"/>
                <a:gd name="connsiteY7" fmla="*/ 582940 h 1239134"/>
                <a:gd name="connsiteX8" fmla="*/ 1103489 w 1869410"/>
                <a:gd name="connsiteY8" fmla="*/ 870595 h 1239134"/>
                <a:gd name="connsiteX9" fmla="*/ 1154924 w 1869410"/>
                <a:gd name="connsiteY9" fmla="*/ 891550 h 1239134"/>
                <a:gd name="connsiteX10" fmla="*/ 1055864 w 1869410"/>
                <a:gd name="connsiteY10" fmla="*/ 723910 h 1239134"/>
                <a:gd name="connsiteX11" fmla="*/ 1257794 w 1869410"/>
                <a:gd name="connsiteY11" fmla="*/ 971560 h 1239134"/>
                <a:gd name="connsiteX12" fmla="*/ 1233029 w 1869410"/>
                <a:gd name="connsiteY12" fmla="*/ 849640 h 1239134"/>
                <a:gd name="connsiteX13" fmla="*/ 1358759 w 1869410"/>
                <a:gd name="connsiteY13" fmla="*/ 958225 h 1239134"/>
                <a:gd name="connsiteX14" fmla="*/ 1404479 w 1869410"/>
                <a:gd name="connsiteY14" fmla="*/ 1122055 h 1239134"/>
                <a:gd name="connsiteX15" fmla="*/ 1431149 w 1869410"/>
                <a:gd name="connsiteY15" fmla="*/ 1030615 h 1239134"/>
                <a:gd name="connsiteX16" fmla="*/ 1442579 w 1869410"/>
                <a:gd name="connsiteY16" fmla="*/ 1238260 h 1239134"/>
                <a:gd name="connsiteX17" fmla="*/ 1495919 w 1869410"/>
                <a:gd name="connsiteY17" fmla="*/ 1101100 h 1239134"/>
                <a:gd name="connsiteX18" fmla="*/ 1577834 w 1869410"/>
                <a:gd name="connsiteY18" fmla="*/ 1003945 h 1239134"/>
                <a:gd name="connsiteX19" fmla="*/ 1667369 w 1869410"/>
                <a:gd name="connsiteY19" fmla="*/ 1021090 h 1239134"/>
                <a:gd name="connsiteX20" fmla="*/ 1707374 w 1869410"/>
                <a:gd name="connsiteY20" fmla="*/ 1055380 h 1239134"/>
                <a:gd name="connsiteX21" fmla="*/ 1714994 w 1869410"/>
                <a:gd name="connsiteY21" fmla="*/ 904885 h 1239134"/>
                <a:gd name="connsiteX22" fmla="*/ 1716899 w 1869410"/>
                <a:gd name="connsiteY22" fmla="*/ 802015 h 1239134"/>
                <a:gd name="connsiteX23" fmla="*/ 1804529 w 1869410"/>
                <a:gd name="connsiteY23" fmla="*/ 889645 h 1239134"/>
                <a:gd name="connsiteX24" fmla="*/ 1764524 w 1869410"/>
                <a:gd name="connsiteY24" fmla="*/ 716290 h 1239134"/>
                <a:gd name="connsiteX25" fmla="*/ 1764524 w 1869410"/>
                <a:gd name="connsiteY25" fmla="*/ 615325 h 1239134"/>
                <a:gd name="connsiteX26" fmla="*/ 1869299 w 1869410"/>
                <a:gd name="connsiteY26" fmla="*/ 708670 h 1239134"/>
                <a:gd name="connsiteX27" fmla="*/ 1783574 w 1869410"/>
                <a:gd name="connsiteY27" fmla="*/ 539125 h 1239134"/>
                <a:gd name="connsiteX28" fmla="*/ 1730234 w 1869410"/>
                <a:gd name="connsiteY28" fmla="*/ 396250 h 1239134"/>
                <a:gd name="connsiteX29" fmla="*/ 1560689 w 1869410"/>
                <a:gd name="connsiteY29" fmla="*/ 219085 h 1239134"/>
                <a:gd name="connsiteX30" fmla="*/ 1427339 w 1869410"/>
                <a:gd name="connsiteY30" fmla="*/ 129550 h 1239134"/>
                <a:gd name="connsiteX31" fmla="*/ 1594979 w 1869410"/>
                <a:gd name="connsiteY31" fmla="*/ 100975 h 1239134"/>
                <a:gd name="connsiteX32" fmla="*/ 1634984 w 1869410"/>
                <a:gd name="connsiteY32" fmla="*/ 70495 h 1239134"/>
                <a:gd name="connsiteX33" fmla="*/ 1402574 w 1869410"/>
                <a:gd name="connsiteY33" fmla="*/ 62875 h 1239134"/>
                <a:gd name="connsiteX34" fmla="*/ 1191119 w 1869410"/>
                <a:gd name="connsiteY34" fmla="*/ 17155 h 1239134"/>
                <a:gd name="connsiteX35" fmla="*/ 981569 w 1869410"/>
                <a:gd name="connsiteY35" fmla="*/ 10 h 1239134"/>
                <a:gd name="connsiteX36" fmla="*/ 712964 w 1869410"/>
                <a:gd name="connsiteY36" fmla="*/ 19060 h 1239134"/>
                <a:gd name="connsiteX37" fmla="*/ 543419 w 1869410"/>
                <a:gd name="connsiteY37" fmla="*/ 55255 h 1239134"/>
                <a:gd name="connsiteX38" fmla="*/ 415784 w 1869410"/>
                <a:gd name="connsiteY38" fmla="*/ 144790 h 1239134"/>
                <a:gd name="connsiteX39" fmla="*/ 364349 w 1869410"/>
                <a:gd name="connsiteY39" fmla="*/ 215275 h 1239134"/>
                <a:gd name="connsiteX40" fmla="*/ 290054 w 1869410"/>
                <a:gd name="connsiteY40" fmla="*/ 278140 h 1239134"/>
                <a:gd name="connsiteX41" fmla="*/ 223379 w 1869410"/>
                <a:gd name="connsiteY41" fmla="*/ 331480 h 1239134"/>
                <a:gd name="connsiteX42" fmla="*/ 145274 w 1869410"/>
                <a:gd name="connsiteY42" fmla="*/ 485785 h 1239134"/>
                <a:gd name="connsiteX43" fmla="*/ 80504 w 1869410"/>
                <a:gd name="connsiteY43" fmla="*/ 674380 h 1239134"/>
                <a:gd name="connsiteX44" fmla="*/ 494 w 1869410"/>
                <a:gd name="connsiteY44" fmla="*/ 777250 h 1239134"/>
                <a:gd name="connsiteX45" fmla="*/ 120509 w 1869410"/>
                <a:gd name="connsiteY45" fmla="*/ 678190 h 1239134"/>
                <a:gd name="connsiteX46" fmla="*/ 118604 w 1869410"/>
                <a:gd name="connsiteY46" fmla="*/ 910600 h 1239134"/>
                <a:gd name="connsiteX47" fmla="*/ 131939 w 1869410"/>
                <a:gd name="connsiteY47" fmla="*/ 1034425 h 1239134"/>
                <a:gd name="connsiteX48" fmla="*/ 160514 w 1869410"/>
                <a:gd name="connsiteY48" fmla="*/ 891550 h 1239134"/>
                <a:gd name="connsiteX49" fmla="*/ 246239 w 1869410"/>
                <a:gd name="connsiteY49" fmla="*/ 990610 h 1239134"/>
                <a:gd name="connsiteX50" fmla="*/ 238619 w 1869410"/>
                <a:gd name="connsiteY50" fmla="*/ 866785 h 1239134"/>
                <a:gd name="connsiteX51" fmla="*/ 250049 w 1869410"/>
                <a:gd name="connsiteY51" fmla="*/ 725815 h 1239134"/>
                <a:gd name="connsiteX52" fmla="*/ 311009 w 1869410"/>
                <a:gd name="connsiteY52" fmla="*/ 889645 h 1239134"/>
                <a:gd name="connsiteX53" fmla="*/ 295769 w 1869410"/>
                <a:gd name="connsiteY53" fmla="*/ 643900 h 1239134"/>
                <a:gd name="connsiteX54" fmla="*/ 341489 w 1869410"/>
                <a:gd name="connsiteY54" fmla="*/ 495310 h 1239134"/>
                <a:gd name="connsiteX55" fmla="*/ 394829 w 1869410"/>
                <a:gd name="connsiteY55" fmla="*/ 483880 h 1239134"/>
                <a:gd name="connsiteX56" fmla="*/ 486269 w 1869410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532027 w 1806458"/>
                <a:gd name="connsiteY31" fmla="*/ 10097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103442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532027 w 1806458"/>
                <a:gd name="connsiteY31" fmla="*/ 10097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98870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532027 w 1806458"/>
                <a:gd name="connsiteY31" fmla="*/ 10097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98870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486307 w 1806458"/>
                <a:gd name="connsiteY31" fmla="*/ 10478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98870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719"/>
                <a:gd name="connsiteY0" fmla="*/ 586750 h 1239134"/>
                <a:gd name="connsiteX1" fmla="*/ 482372 w 1806719"/>
                <a:gd name="connsiteY1" fmla="*/ 516265 h 1239134"/>
                <a:gd name="connsiteX2" fmla="*/ 566192 w 1806719"/>
                <a:gd name="connsiteY2" fmla="*/ 476260 h 1239134"/>
                <a:gd name="connsiteX3" fmla="*/ 629057 w 1806719"/>
                <a:gd name="connsiteY3" fmla="*/ 577225 h 1239134"/>
                <a:gd name="connsiteX4" fmla="*/ 674777 w 1806719"/>
                <a:gd name="connsiteY4" fmla="*/ 779155 h 1239134"/>
                <a:gd name="connsiteX5" fmla="*/ 672872 w 1806719"/>
                <a:gd name="connsiteY5" fmla="*/ 914410 h 1239134"/>
                <a:gd name="connsiteX6" fmla="*/ 762407 w 1806719"/>
                <a:gd name="connsiteY6" fmla="*/ 678190 h 1239134"/>
                <a:gd name="connsiteX7" fmla="*/ 777647 w 1806719"/>
                <a:gd name="connsiteY7" fmla="*/ 582940 h 1239134"/>
                <a:gd name="connsiteX8" fmla="*/ 1040537 w 1806719"/>
                <a:gd name="connsiteY8" fmla="*/ 870595 h 1239134"/>
                <a:gd name="connsiteX9" fmla="*/ 1091972 w 1806719"/>
                <a:gd name="connsiteY9" fmla="*/ 891550 h 1239134"/>
                <a:gd name="connsiteX10" fmla="*/ 992912 w 1806719"/>
                <a:gd name="connsiteY10" fmla="*/ 723910 h 1239134"/>
                <a:gd name="connsiteX11" fmla="*/ 1194842 w 1806719"/>
                <a:gd name="connsiteY11" fmla="*/ 971560 h 1239134"/>
                <a:gd name="connsiteX12" fmla="*/ 1170077 w 1806719"/>
                <a:gd name="connsiteY12" fmla="*/ 849640 h 1239134"/>
                <a:gd name="connsiteX13" fmla="*/ 1295807 w 1806719"/>
                <a:gd name="connsiteY13" fmla="*/ 958225 h 1239134"/>
                <a:gd name="connsiteX14" fmla="*/ 1341527 w 1806719"/>
                <a:gd name="connsiteY14" fmla="*/ 1122055 h 1239134"/>
                <a:gd name="connsiteX15" fmla="*/ 1368197 w 1806719"/>
                <a:gd name="connsiteY15" fmla="*/ 1030615 h 1239134"/>
                <a:gd name="connsiteX16" fmla="*/ 1379627 w 1806719"/>
                <a:gd name="connsiteY16" fmla="*/ 1238260 h 1239134"/>
                <a:gd name="connsiteX17" fmla="*/ 1432967 w 1806719"/>
                <a:gd name="connsiteY17" fmla="*/ 1101100 h 1239134"/>
                <a:gd name="connsiteX18" fmla="*/ 1514882 w 1806719"/>
                <a:gd name="connsiteY18" fmla="*/ 1003945 h 1239134"/>
                <a:gd name="connsiteX19" fmla="*/ 1604417 w 1806719"/>
                <a:gd name="connsiteY19" fmla="*/ 1021090 h 1239134"/>
                <a:gd name="connsiteX20" fmla="*/ 1644422 w 1806719"/>
                <a:gd name="connsiteY20" fmla="*/ 1055380 h 1239134"/>
                <a:gd name="connsiteX21" fmla="*/ 1652042 w 1806719"/>
                <a:gd name="connsiteY21" fmla="*/ 904885 h 1239134"/>
                <a:gd name="connsiteX22" fmla="*/ 1653947 w 1806719"/>
                <a:gd name="connsiteY22" fmla="*/ 802015 h 1239134"/>
                <a:gd name="connsiteX23" fmla="*/ 1741577 w 1806719"/>
                <a:gd name="connsiteY23" fmla="*/ 889645 h 1239134"/>
                <a:gd name="connsiteX24" fmla="*/ 1701572 w 1806719"/>
                <a:gd name="connsiteY24" fmla="*/ 716290 h 1239134"/>
                <a:gd name="connsiteX25" fmla="*/ 1701572 w 1806719"/>
                <a:gd name="connsiteY25" fmla="*/ 615325 h 1239134"/>
                <a:gd name="connsiteX26" fmla="*/ 1806347 w 1806719"/>
                <a:gd name="connsiteY26" fmla="*/ 708670 h 1239134"/>
                <a:gd name="connsiteX27" fmla="*/ 1733957 w 1806719"/>
                <a:gd name="connsiteY27" fmla="*/ 546745 h 1239134"/>
                <a:gd name="connsiteX28" fmla="*/ 1667282 w 1806719"/>
                <a:gd name="connsiteY28" fmla="*/ 396250 h 1239134"/>
                <a:gd name="connsiteX29" fmla="*/ 1497737 w 1806719"/>
                <a:gd name="connsiteY29" fmla="*/ 219085 h 1239134"/>
                <a:gd name="connsiteX30" fmla="*/ 1364387 w 1806719"/>
                <a:gd name="connsiteY30" fmla="*/ 129550 h 1239134"/>
                <a:gd name="connsiteX31" fmla="*/ 1486307 w 1806719"/>
                <a:gd name="connsiteY31" fmla="*/ 104785 h 1239134"/>
                <a:gd name="connsiteX32" fmla="*/ 1572032 w 1806719"/>
                <a:gd name="connsiteY32" fmla="*/ 70495 h 1239134"/>
                <a:gd name="connsiteX33" fmla="*/ 1339622 w 1806719"/>
                <a:gd name="connsiteY33" fmla="*/ 62875 h 1239134"/>
                <a:gd name="connsiteX34" fmla="*/ 1128167 w 1806719"/>
                <a:gd name="connsiteY34" fmla="*/ 17155 h 1239134"/>
                <a:gd name="connsiteX35" fmla="*/ 918617 w 1806719"/>
                <a:gd name="connsiteY35" fmla="*/ 10 h 1239134"/>
                <a:gd name="connsiteX36" fmla="*/ 650012 w 1806719"/>
                <a:gd name="connsiteY36" fmla="*/ 19060 h 1239134"/>
                <a:gd name="connsiteX37" fmla="*/ 480467 w 1806719"/>
                <a:gd name="connsiteY37" fmla="*/ 55255 h 1239134"/>
                <a:gd name="connsiteX38" fmla="*/ 352832 w 1806719"/>
                <a:gd name="connsiteY38" fmla="*/ 144790 h 1239134"/>
                <a:gd name="connsiteX39" fmla="*/ 301397 w 1806719"/>
                <a:gd name="connsiteY39" fmla="*/ 215275 h 1239134"/>
                <a:gd name="connsiteX40" fmla="*/ 227102 w 1806719"/>
                <a:gd name="connsiteY40" fmla="*/ 278140 h 1239134"/>
                <a:gd name="connsiteX41" fmla="*/ 160427 w 1806719"/>
                <a:gd name="connsiteY41" fmla="*/ 331480 h 1239134"/>
                <a:gd name="connsiteX42" fmla="*/ 82322 w 1806719"/>
                <a:gd name="connsiteY42" fmla="*/ 485785 h 1239134"/>
                <a:gd name="connsiteX43" fmla="*/ 17552 w 1806719"/>
                <a:gd name="connsiteY43" fmla="*/ 674380 h 1239134"/>
                <a:gd name="connsiteX44" fmla="*/ 2312 w 1806719"/>
                <a:gd name="connsiteY44" fmla="*/ 735340 h 1239134"/>
                <a:gd name="connsiteX45" fmla="*/ 57557 w 1806719"/>
                <a:gd name="connsiteY45" fmla="*/ 678190 h 1239134"/>
                <a:gd name="connsiteX46" fmla="*/ 55652 w 1806719"/>
                <a:gd name="connsiteY46" fmla="*/ 910600 h 1239134"/>
                <a:gd name="connsiteX47" fmla="*/ 68987 w 1806719"/>
                <a:gd name="connsiteY47" fmla="*/ 988705 h 1239134"/>
                <a:gd name="connsiteX48" fmla="*/ 97562 w 1806719"/>
                <a:gd name="connsiteY48" fmla="*/ 891550 h 1239134"/>
                <a:gd name="connsiteX49" fmla="*/ 183287 w 1806719"/>
                <a:gd name="connsiteY49" fmla="*/ 990610 h 1239134"/>
                <a:gd name="connsiteX50" fmla="*/ 175667 w 1806719"/>
                <a:gd name="connsiteY50" fmla="*/ 866785 h 1239134"/>
                <a:gd name="connsiteX51" fmla="*/ 187097 w 1806719"/>
                <a:gd name="connsiteY51" fmla="*/ 725815 h 1239134"/>
                <a:gd name="connsiteX52" fmla="*/ 248057 w 1806719"/>
                <a:gd name="connsiteY52" fmla="*/ 889645 h 1239134"/>
                <a:gd name="connsiteX53" fmla="*/ 232817 w 1806719"/>
                <a:gd name="connsiteY53" fmla="*/ 643900 h 1239134"/>
                <a:gd name="connsiteX54" fmla="*/ 278537 w 1806719"/>
                <a:gd name="connsiteY54" fmla="*/ 495310 h 1239134"/>
                <a:gd name="connsiteX55" fmla="*/ 331877 w 1806719"/>
                <a:gd name="connsiteY55" fmla="*/ 483880 h 1239134"/>
                <a:gd name="connsiteX56" fmla="*/ 423317 w 1806719"/>
                <a:gd name="connsiteY56" fmla="*/ 586750 h 1239134"/>
                <a:gd name="connsiteX0" fmla="*/ 423317 w 1806719"/>
                <a:gd name="connsiteY0" fmla="*/ 586750 h 1239134"/>
                <a:gd name="connsiteX1" fmla="*/ 482372 w 1806719"/>
                <a:gd name="connsiteY1" fmla="*/ 516265 h 1239134"/>
                <a:gd name="connsiteX2" fmla="*/ 566192 w 1806719"/>
                <a:gd name="connsiteY2" fmla="*/ 476260 h 1239134"/>
                <a:gd name="connsiteX3" fmla="*/ 629057 w 1806719"/>
                <a:gd name="connsiteY3" fmla="*/ 577225 h 1239134"/>
                <a:gd name="connsiteX4" fmla="*/ 674777 w 1806719"/>
                <a:gd name="connsiteY4" fmla="*/ 779155 h 1239134"/>
                <a:gd name="connsiteX5" fmla="*/ 672872 w 1806719"/>
                <a:gd name="connsiteY5" fmla="*/ 914410 h 1239134"/>
                <a:gd name="connsiteX6" fmla="*/ 762407 w 1806719"/>
                <a:gd name="connsiteY6" fmla="*/ 678190 h 1239134"/>
                <a:gd name="connsiteX7" fmla="*/ 777647 w 1806719"/>
                <a:gd name="connsiteY7" fmla="*/ 582940 h 1239134"/>
                <a:gd name="connsiteX8" fmla="*/ 1040537 w 1806719"/>
                <a:gd name="connsiteY8" fmla="*/ 870595 h 1239134"/>
                <a:gd name="connsiteX9" fmla="*/ 1091972 w 1806719"/>
                <a:gd name="connsiteY9" fmla="*/ 891550 h 1239134"/>
                <a:gd name="connsiteX10" fmla="*/ 992912 w 1806719"/>
                <a:gd name="connsiteY10" fmla="*/ 723910 h 1239134"/>
                <a:gd name="connsiteX11" fmla="*/ 1194842 w 1806719"/>
                <a:gd name="connsiteY11" fmla="*/ 971560 h 1239134"/>
                <a:gd name="connsiteX12" fmla="*/ 1170077 w 1806719"/>
                <a:gd name="connsiteY12" fmla="*/ 849640 h 1239134"/>
                <a:gd name="connsiteX13" fmla="*/ 1295807 w 1806719"/>
                <a:gd name="connsiteY13" fmla="*/ 958225 h 1239134"/>
                <a:gd name="connsiteX14" fmla="*/ 1341527 w 1806719"/>
                <a:gd name="connsiteY14" fmla="*/ 1122055 h 1239134"/>
                <a:gd name="connsiteX15" fmla="*/ 1368197 w 1806719"/>
                <a:gd name="connsiteY15" fmla="*/ 1030615 h 1239134"/>
                <a:gd name="connsiteX16" fmla="*/ 1379627 w 1806719"/>
                <a:gd name="connsiteY16" fmla="*/ 1238260 h 1239134"/>
                <a:gd name="connsiteX17" fmla="*/ 1432967 w 1806719"/>
                <a:gd name="connsiteY17" fmla="*/ 1101100 h 1239134"/>
                <a:gd name="connsiteX18" fmla="*/ 1514882 w 1806719"/>
                <a:gd name="connsiteY18" fmla="*/ 1003945 h 1239134"/>
                <a:gd name="connsiteX19" fmla="*/ 1604417 w 1806719"/>
                <a:gd name="connsiteY19" fmla="*/ 1021090 h 1239134"/>
                <a:gd name="connsiteX20" fmla="*/ 1644422 w 1806719"/>
                <a:gd name="connsiteY20" fmla="*/ 1055380 h 1239134"/>
                <a:gd name="connsiteX21" fmla="*/ 1652042 w 1806719"/>
                <a:gd name="connsiteY21" fmla="*/ 904885 h 1239134"/>
                <a:gd name="connsiteX22" fmla="*/ 1653947 w 1806719"/>
                <a:gd name="connsiteY22" fmla="*/ 802015 h 1239134"/>
                <a:gd name="connsiteX23" fmla="*/ 1741577 w 1806719"/>
                <a:gd name="connsiteY23" fmla="*/ 889645 h 1239134"/>
                <a:gd name="connsiteX24" fmla="*/ 1701572 w 1806719"/>
                <a:gd name="connsiteY24" fmla="*/ 716290 h 1239134"/>
                <a:gd name="connsiteX25" fmla="*/ 1701572 w 1806719"/>
                <a:gd name="connsiteY25" fmla="*/ 615325 h 1239134"/>
                <a:gd name="connsiteX26" fmla="*/ 1806347 w 1806719"/>
                <a:gd name="connsiteY26" fmla="*/ 708670 h 1239134"/>
                <a:gd name="connsiteX27" fmla="*/ 1733957 w 1806719"/>
                <a:gd name="connsiteY27" fmla="*/ 546745 h 1239134"/>
                <a:gd name="connsiteX28" fmla="*/ 1667282 w 1806719"/>
                <a:gd name="connsiteY28" fmla="*/ 396250 h 1239134"/>
                <a:gd name="connsiteX29" fmla="*/ 1497737 w 1806719"/>
                <a:gd name="connsiteY29" fmla="*/ 219085 h 1239134"/>
                <a:gd name="connsiteX30" fmla="*/ 1364387 w 1806719"/>
                <a:gd name="connsiteY30" fmla="*/ 129550 h 1239134"/>
                <a:gd name="connsiteX31" fmla="*/ 1486307 w 1806719"/>
                <a:gd name="connsiteY31" fmla="*/ 104785 h 1239134"/>
                <a:gd name="connsiteX32" fmla="*/ 1572032 w 1806719"/>
                <a:gd name="connsiteY32" fmla="*/ 70495 h 1239134"/>
                <a:gd name="connsiteX33" fmla="*/ 1339622 w 1806719"/>
                <a:gd name="connsiteY33" fmla="*/ 62875 h 1239134"/>
                <a:gd name="connsiteX34" fmla="*/ 1128167 w 1806719"/>
                <a:gd name="connsiteY34" fmla="*/ 17155 h 1239134"/>
                <a:gd name="connsiteX35" fmla="*/ 918617 w 1806719"/>
                <a:gd name="connsiteY35" fmla="*/ 10 h 1239134"/>
                <a:gd name="connsiteX36" fmla="*/ 650012 w 1806719"/>
                <a:gd name="connsiteY36" fmla="*/ 19060 h 1239134"/>
                <a:gd name="connsiteX37" fmla="*/ 480467 w 1806719"/>
                <a:gd name="connsiteY37" fmla="*/ 55255 h 1239134"/>
                <a:gd name="connsiteX38" fmla="*/ 352832 w 1806719"/>
                <a:gd name="connsiteY38" fmla="*/ 144790 h 1239134"/>
                <a:gd name="connsiteX39" fmla="*/ 301397 w 1806719"/>
                <a:gd name="connsiteY39" fmla="*/ 215275 h 1239134"/>
                <a:gd name="connsiteX40" fmla="*/ 227102 w 1806719"/>
                <a:gd name="connsiteY40" fmla="*/ 278140 h 1239134"/>
                <a:gd name="connsiteX41" fmla="*/ 160427 w 1806719"/>
                <a:gd name="connsiteY41" fmla="*/ 331480 h 1239134"/>
                <a:gd name="connsiteX42" fmla="*/ 82322 w 1806719"/>
                <a:gd name="connsiteY42" fmla="*/ 485785 h 1239134"/>
                <a:gd name="connsiteX43" fmla="*/ 17552 w 1806719"/>
                <a:gd name="connsiteY43" fmla="*/ 674380 h 1239134"/>
                <a:gd name="connsiteX44" fmla="*/ 2312 w 1806719"/>
                <a:gd name="connsiteY44" fmla="*/ 735340 h 1239134"/>
                <a:gd name="connsiteX45" fmla="*/ 57557 w 1806719"/>
                <a:gd name="connsiteY45" fmla="*/ 678190 h 1239134"/>
                <a:gd name="connsiteX46" fmla="*/ 55652 w 1806719"/>
                <a:gd name="connsiteY46" fmla="*/ 910600 h 1239134"/>
                <a:gd name="connsiteX47" fmla="*/ 68987 w 1806719"/>
                <a:gd name="connsiteY47" fmla="*/ 988705 h 1239134"/>
                <a:gd name="connsiteX48" fmla="*/ 97562 w 1806719"/>
                <a:gd name="connsiteY48" fmla="*/ 891550 h 1239134"/>
                <a:gd name="connsiteX49" fmla="*/ 183287 w 1806719"/>
                <a:gd name="connsiteY49" fmla="*/ 990610 h 1239134"/>
                <a:gd name="connsiteX50" fmla="*/ 175667 w 1806719"/>
                <a:gd name="connsiteY50" fmla="*/ 866785 h 1239134"/>
                <a:gd name="connsiteX51" fmla="*/ 187097 w 1806719"/>
                <a:gd name="connsiteY51" fmla="*/ 725815 h 1239134"/>
                <a:gd name="connsiteX52" fmla="*/ 248057 w 1806719"/>
                <a:gd name="connsiteY52" fmla="*/ 889645 h 1239134"/>
                <a:gd name="connsiteX53" fmla="*/ 232817 w 1806719"/>
                <a:gd name="connsiteY53" fmla="*/ 643900 h 1239134"/>
                <a:gd name="connsiteX54" fmla="*/ 278537 w 1806719"/>
                <a:gd name="connsiteY54" fmla="*/ 495310 h 1239134"/>
                <a:gd name="connsiteX55" fmla="*/ 331877 w 1806719"/>
                <a:gd name="connsiteY55" fmla="*/ 483880 h 1239134"/>
                <a:gd name="connsiteX56" fmla="*/ 423317 w 1806719"/>
                <a:gd name="connsiteY56" fmla="*/ 586750 h 1239134"/>
                <a:gd name="connsiteX0" fmla="*/ 423317 w 1815355"/>
                <a:gd name="connsiteY0" fmla="*/ 586750 h 1239134"/>
                <a:gd name="connsiteX1" fmla="*/ 482372 w 1815355"/>
                <a:gd name="connsiteY1" fmla="*/ 516265 h 1239134"/>
                <a:gd name="connsiteX2" fmla="*/ 566192 w 1815355"/>
                <a:gd name="connsiteY2" fmla="*/ 476260 h 1239134"/>
                <a:gd name="connsiteX3" fmla="*/ 629057 w 1815355"/>
                <a:gd name="connsiteY3" fmla="*/ 577225 h 1239134"/>
                <a:gd name="connsiteX4" fmla="*/ 674777 w 1815355"/>
                <a:gd name="connsiteY4" fmla="*/ 779155 h 1239134"/>
                <a:gd name="connsiteX5" fmla="*/ 672872 w 1815355"/>
                <a:gd name="connsiteY5" fmla="*/ 914410 h 1239134"/>
                <a:gd name="connsiteX6" fmla="*/ 762407 w 1815355"/>
                <a:gd name="connsiteY6" fmla="*/ 678190 h 1239134"/>
                <a:gd name="connsiteX7" fmla="*/ 777647 w 1815355"/>
                <a:gd name="connsiteY7" fmla="*/ 582940 h 1239134"/>
                <a:gd name="connsiteX8" fmla="*/ 1040537 w 1815355"/>
                <a:gd name="connsiteY8" fmla="*/ 870595 h 1239134"/>
                <a:gd name="connsiteX9" fmla="*/ 1091972 w 1815355"/>
                <a:gd name="connsiteY9" fmla="*/ 891550 h 1239134"/>
                <a:gd name="connsiteX10" fmla="*/ 992912 w 1815355"/>
                <a:gd name="connsiteY10" fmla="*/ 723910 h 1239134"/>
                <a:gd name="connsiteX11" fmla="*/ 1194842 w 1815355"/>
                <a:gd name="connsiteY11" fmla="*/ 971560 h 1239134"/>
                <a:gd name="connsiteX12" fmla="*/ 1170077 w 1815355"/>
                <a:gd name="connsiteY12" fmla="*/ 849640 h 1239134"/>
                <a:gd name="connsiteX13" fmla="*/ 1295807 w 1815355"/>
                <a:gd name="connsiteY13" fmla="*/ 958225 h 1239134"/>
                <a:gd name="connsiteX14" fmla="*/ 1341527 w 1815355"/>
                <a:gd name="connsiteY14" fmla="*/ 1122055 h 1239134"/>
                <a:gd name="connsiteX15" fmla="*/ 1368197 w 1815355"/>
                <a:gd name="connsiteY15" fmla="*/ 1030615 h 1239134"/>
                <a:gd name="connsiteX16" fmla="*/ 1379627 w 1815355"/>
                <a:gd name="connsiteY16" fmla="*/ 1238260 h 1239134"/>
                <a:gd name="connsiteX17" fmla="*/ 1432967 w 1815355"/>
                <a:gd name="connsiteY17" fmla="*/ 1101100 h 1239134"/>
                <a:gd name="connsiteX18" fmla="*/ 1514882 w 1815355"/>
                <a:gd name="connsiteY18" fmla="*/ 1003945 h 1239134"/>
                <a:gd name="connsiteX19" fmla="*/ 1604417 w 1815355"/>
                <a:gd name="connsiteY19" fmla="*/ 1021090 h 1239134"/>
                <a:gd name="connsiteX20" fmla="*/ 1644422 w 1815355"/>
                <a:gd name="connsiteY20" fmla="*/ 1055380 h 1239134"/>
                <a:gd name="connsiteX21" fmla="*/ 1652042 w 1815355"/>
                <a:gd name="connsiteY21" fmla="*/ 904885 h 1239134"/>
                <a:gd name="connsiteX22" fmla="*/ 1653947 w 1815355"/>
                <a:gd name="connsiteY22" fmla="*/ 802015 h 1239134"/>
                <a:gd name="connsiteX23" fmla="*/ 1741577 w 1815355"/>
                <a:gd name="connsiteY23" fmla="*/ 889645 h 1239134"/>
                <a:gd name="connsiteX24" fmla="*/ 1701572 w 1815355"/>
                <a:gd name="connsiteY24" fmla="*/ 716290 h 1239134"/>
                <a:gd name="connsiteX25" fmla="*/ 1701572 w 1815355"/>
                <a:gd name="connsiteY25" fmla="*/ 615325 h 1239134"/>
                <a:gd name="connsiteX26" fmla="*/ 1806347 w 1815355"/>
                <a:gd name="connsiteY26" fmla="*/ 708670 h 1239134"/>
                <a:gd name="connsiteX27" fmla="*/ 1733957 w 1815355"/>
                <a:gd name="connsiteY27" fmla="*/ 546745 h 1239134"/>
                <a:gd name="connsiteX28" fmla="*/ 1667282 w 1815355"/>
                <a:gd name="connsiteY28" fmla="*/ 396250 h 1239134"/>
                <a:gd name="connsiteX29" fmla="*/ 1497737 w 1815355"/>
                <a:gd name="connsiteY29" fmla="*/ 219085 h 1239134"/>
                <a:gd name="connsiteX30" fmla="*/ 1364387 w 1815355"/>
                <a:gd name="connsiteY30" fmla="*/ 129550 h 1239134"/>
                <a:gd name="connsiteX31" fmla="*/ 1486307 w 1815355"/>
                <a:gd name="connsiteY31" fmla="*/ 104785 h 1239134"/>
                <a:gd name="connsiteX32" fmla="*/ 1572032 w 1815355"/>
                <a:gd name="connsiteY32" fmla="*/ 70495 h 1239134"/>
                <a:gd name="connsiteX33" fmla="*/ 1339622 w 1815355"/>
                <a:gd name="connsiteY33" fmla="*/ 62875 h 1239134"/>
                <a:gd name="connsiteX34" fmla="*/ 1128167 w 1815355"/>
                <a:gd name="connsiteY34" fmla="*/ 17155 h 1239134"/>
                <a:gd name="connsiteX35" fmla="*/ 918617 w 1815355"/>
                <a:gd name="connsiteY35" fmla="*/ 10 h 1239134"/>
                <a:gd name="connsiteX36" fmla="*/ 650012 w 1815355"/>
                <a:gd name="connsiteY36" fmla="*/ 19060 h 1239134"/>
                <a:gd name="connsiteX37" fmla="*/ 480467 w 1815355"/>
                <a:gd name="connsiteY37" fmla="*/ 55255 h 1239134"/>
                <a:gd name="connsiteX38" fmla="*/ 352832 w 1815355"/>
                <a:gd name="connsiteY38" fmla="*/ 144790 h 1239134"/>
                <a:gd name="connsiteX39" fmla="*/ 301397 w 1815355"/>
                <a:gd name="connsiteY39" fmla="*/ 215275 h 1239134"/>
                <a:gd name="connsiteX40" fmla="*/ 227102 w 1815355"/>
                <a:gd name="connsiteY40" fmla="*/ 278140 h 1239134"/>
                <a:gd name="connsiteX41" fmla="*/ 160427 w 1815355"/>
                <a:gd name="connsiteY41" fmla="*/ 331480 h 1239134"/>
                <a:gd name="connsiteX42" fmla="*/ 82322 w 1815355"/>
                <a:gd name="connsiteY42" fmla="*/ 485785 h 1239134"/>
                <a:gd name="connsiteX43" fmla="*/ 17552 w 1815355"/>
                <a:gd name="connsiteY43" fmla="*/ 674380 h 1239134"/>
                <a:gd name="connsiteX44" fmla="*/ 2312 w 1815355"/>
                <a:gd name="connsiteY44" fmla="*/ 735340 h 1239134"/>
                <a:gd name="connsiteX45" fmla="*/ 57557 w 1815355"/>
                <a:gd name="connsiteY45" fmla="*/ 678190 h 1239134"/>
                <a:gd name="connsiteX46" fmla="*/ 55652 w 1815355"/>
                <a:gd name="connsiteY46" fmla="*/ 910600 h 1239134"/>
                <a:gd name="connsiteX47" fmla="*/ 68987 w 1815355"/>
                <a:gd name="connsiteY47" fmla="*/ 988705 h 1239134"/>
                <a:gd name="connsiteX48" fmla="*/ 97562 w 1815355"/>
                <a:gd name="connsiteY48" fmla="*/ 891550 h 1239134"/>
                <a:gd name="connsiteX49" fmla="*/ 183287 w 1815355"/>
                <a:gd name="connsiteY49" fmla="*/ 990610 h 1239134"/>
                <a:gd name="connsiteX50" fmla="*/ 175667 w 1815355"/>
                <a:gd name="connsiteY50" fmla="*/ 866785 h 1239134"/>
                <a:gd name="connsiteX51" fmla="*/ 187097 w 1815355"/>
                <a:gd name="connsiteY51" fmla="*/ 725815 h 1239134"/>
                <a:gd name="connsiteX52" fmla="*/ 248057 w 1815355"/>
                <a:gd name="connsiteY52" fmla="*/ 889645 h 1239134"/>
                <a:gd name="connsiteX53" fmla="*/ 232817 w 1815355"/>
                <a:gd name="connsiteY53" fmla="*/ 643900 h 1239134"/>
                <a:gd name="connsiteX54" fmla="*/ 278537 w 1815355"/>
                <a:gd name="connsiteY54" fmla="*/ 495310 h 1239134"/>
                <a:gd name="connsiteX55" fmla="*/ 331877 w 1815355"/>
                <a:gd name="connsiteY55" fmla="*/ 483880 h 1239134"/>
                <a:gd name="connsiteX56" fmla="*/ 423317 w 1815355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62407 w 1791907"/>
                <a:gd name="connsiteY6" fmla="*/ 678190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27102 w 1791907"/>
                <a:gd name="connsiteY53" fmla="*/ 668665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27102 w 1791907"/>
                <a:gd name="connsiteY53" fmla="*/ 668665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19507 w 1791907"/>
                <a:gd name="connsiteY0" fmla="*/ 57913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27102 w 1791907"/>
                <a:gd name="connsiteY53" fmla="*/ 668665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19507 w 1791907"/>
                <a:gd name="connsiteY56" fmla="*/ 579130 h 1239134"/>
                <a:gd name="connsiteX0" fmla="*/ 419507 w 1791907"/>
                <a:gd name="connsiteY0" fmla="*/ 579130 h 1240043"/>
                <a:gd name="connsiteX1" fmla="*/ 482372 w 1791907"/>
                <a:gd name="connsiteY1" fmla="*/ 516265 h 1240043"/>
                <a:gd name="connsiteX2" fmla="*/ 566192 w 1791907"/>
                <a:gd name="connsiteY2" fmla="*/ 476260 h 1240043"/>
                <a:gd name="connsiteX3" fmla="*/ 629057 w 1791907"/>
                <a:gd name="connsiteY3" fmla="*/ 577225 h 1240043"/>
                <a:gd name="connsiteX4" fmla="*/ 669062 w 1791907"/>
                <a:gd name="connsiteY4" fmla="*/ 762010 h 1240043"/>
                <a:gd name="connsiteX5" fmla="*/ 672872 w 1791907"/>
                <a:gd name="connsiteY5" fmla="*/ 914410 h 1240043"/>
                <a:gd name="connsiteX6" fmla="*/ 750977 w 1791907"/>
                <a:gd name="connsiteY6" fmla="*/ 718195 h 1240043"/>
                <a:gd name="connsiteX7" fmla="*/ 777647 w 1791907"/>
                <a:gd name="connsiteY7" fmla="*/ 582940 h 1240043"/>
                <a:gd name="connsiteX8" fmla="*/ 1040537 w 1791907"/>
                <a:gd name="connsiteY8" fmla="*/ 870595 h 1240043"/>
                <a:gd name="connsiteX9" fmla="*/ 1091972 w 1791907"/>
                <a:gd name="connsiteY9" fmla="*/ 891550 h 1240043"/>
                <a:gd name="connsiteX10" fmla="*/ 992912 w 1791907"/>
                <a:gd name="connsiteY10" fmla="*/ 723910 h 1240043"/>
                <a:gd name="connsiteX11" fmla="*/ 1194842 w 1791907"/>
                <a:gd name="connsiteY11" fmla="*/ 971560 h 1240043"/>
                <a:gd name="connsiteX12" fmla="*/ 1170077 w 1791907"/>
                <a:gd name="connsiteY12" fmla="*/ 849640 h 1240043"/>
                <a:gd name="connsiteX13" fmla="*/ 1295807 w 1791907"/>
                <a:gd name="connsiteY13" fmla="*/ 958225 h 1240043"/>
                <a:gd name="connsiteX14" fmla="*/ 1341527 w 1791907"/>
                <a:gd name="connsiteY14" fmla="*/ 1122055 h 1240043"/>
                <a:gd name="connsiteX15" fmla="*/ 1364387 w 1791907"/>
                <a:gd name="connsiteY15" fmla="*/ 996325 h 1240043"/>
                <a:gd name="connsiteX16" fmla="*/ 1379627 w 1791907"/>
                <a:gd name="connsiteY16" fmla="*/ 1238260 h 1240043"/>
                <a:gd name="connsiteX17" fmla="*/ 1432967 w 1791907"/>
                <a:gd name="connsiteY17" fmla="*/ 1101100 h 1240043"/>
                <a:gd name="connsiteX18" fmla="*/ 1514882 w 1791907"/>
                <a:gd name="connsiteY18" fmla="*/ 1003945 h 1240043"/>
                <a:gd name="connsiteX19" fmla="*/ 1604417 w 1791907"/>
                <a:gd name="connsiteY19" fmla="*/ 1021090 h 1240043"/>
                <a:gd name="connsiteX20" fmla="*/ 1644422 w 1791907"/>
                <a:gd name="connsiteY20" fmla="*/ 1055380 h 1240043"/>
                <a:gd name="connsiteX21" fmla="*/ 1652042 w 1791907"/>
                <a:gd name="connsiteY21" fmla="*/ 904885 h 1240043"/>
                <a:gd name="connsiteX22" fmla="*/ 1653947 w 1791907"/>
                <a:gd name="connsiteY22" fmla="*/ 802015 h 1240043"/>
                <a:gd name="connsiteX23" fmla="*/ 1741577 w 1791907"/>
                <a:gd name="connsiteY23" fmla="*/ 889645 h 1240043"/>
                <a:gd name="connsiteX24" fmla="*/ 1701572 w 1791907"/>
                <a:gd name="connsiteY24" fmla="*/ 716290 h 1240043"/>
                <a:gd name="connsiteX25" fmla="*/ 1701572 w 1791907"/>
                <a:gd name="connsiteY25" fmla="*/ 615325 h 1240043"/>
                <a:gd name="connsiteX26" fmla="*/ 1781582 w 1791907"/>
                <a:gd name="connsiteY26" fmla="*/ 676285 h 1240043"/>
                <a:gd name="connsiteX27" fmla="*/ 1733957 w 1791907"/>
                <a:gd name="connsiteY27" fmla="*/ 546745 h 1240043"/>
                <a:gd name="connsiteX28" fmla="*/ 1667282 w 1791907"/>
                <a:gd name="connsiteY28" fmla="*/ 396250 h 1240043"/>
                <a:gd name="connsiteX29" fmla="*/ 1497737 w 1791907"/>
                <a:gd name="connsiteY29" fmla="*/ 219085 h 1240043"/>
                <a:gd name="connsiteX30" fmla="*/ 1364387 w 1791907"/>
                <a:gd name="connsiteY30" fmla="*/ 129550 h 1240043"/>
                <a:gd name="connsiteX31" fmla="*/ 1486307 w 1791907"/>
                <a:gd name="connsiteY31" fmla="*/ 104785 h 1240043"/>
                <a:gd name="connsiteX32" fmla="*/ 1572032 w 1791907"/>
                <a:gd name="connsiteY32" fmla="*/ 70495 h 1240043"/>
                <a:gd name="connsiteX33" fmla="*/ 1339622 w 1791907"/>
                <a:gd name="connsiteY33" fmla="*/ 62875 h 1240043"/>
                <a:gd name="connsiteX34" fmla="*/ 1128167 w 1791907"/>
                <a:gd name="connsiteY34" fmla="*/ 17155 h 1240043"/>
                <a:gd name="connsiteX35" fmla="*/ 918617 w 1791907"/>
                <a:gd name="connsiteY35" fmla="*/ 10 h 1240043"/>
                <a:gd name="connsiteX36" fmla="*/ 650012 w 1791907"/>
                <a:gd name="connsiteY36" fmla="*/ 19060 h 1240043"/>
                <a:gd name="connsiteX37" fmla="*/ 480467 w 1791907"/>
                <a:gd name="connsiteY37" fmla="*/ 55255 h 1240043"/>
                <a:gd name="connsiteX38" fmla="*/ 352832 w 1791907"/>
                <a:gd name="connsiteY38" fmla="*/ 144790 h 1240043"/>
                <a:gd name="connsiteX39" fmla="*/ 301397 w 1791907"/>
                <a:gd name="connsiteY39" fmla="*/ 215275 h 1240043"/>
                <a:gd name="connsiteX40" fmla="*/ 227102 w 1791907"/>
                <a:gd name="connsiteY40" fmla="*/ 278140 h 1240043"/>
                <a:gd name="connsiteX41" fmla="*/ 160427 w 1791907"/>
                <a:gd name="connsiteY41" fmla="*/ 331480 h 1240043"/>
                <a:gd name="connsiteX42" fmla="*/ 82322 w 1791907"/>
                <a:gd name="connsiteY42" fmla="*/ 485785 h 1240043"/>
                <a:gd name="connsiteX43" fmla="*/ 17552 w 1791907"/>
                <a:gd name="connsiteY43" fmla="*/ 674380 h 1240043"/>
                <a:gd name="connsiteX44" fmla="*/ 2312 w 1791907"/>
                <a:gd name="connsiteY44" fmla="*/ 735340 h 1240043"/>
                <a:gd name="connsiteX45" fmla="*/ 57557 w 1791907"/>
                <a:gd name="connsiteY45" fmla="*/ 678190 h 1240043"/>
                <a:gd name="connsiteX46" fmla="*/ 55652 w 1791907"/>
                <a:gd name="connsiteY46" fmla="*/ 910600 h 1240043"/>
                <a:gd name="connsiteX47" fmla="*/ 68987 w 1791907"/>
                <a:gd name="connsiteY47" fmla="*/ 988705 h 1240043"/>
                <a:gd name="connsiteX48" fmla="*/ 97562 w 1791907"/>
                <a:gd name="connsiteY48" fmla="*/ 891550 h 1240043"/>
                <a:gd name="connsiteX49" fmla="*/ 183287 w 1791907"/>
                <a:gd name="connsiteY49" fmla="*/ 990610 h 1240043"/>
                <a:gd name="connsiteX50" fmla="*/ 175667 w 1791907"/>
                <a:gd name="connsiteY50" fmla="*/ 866785 h 1240043"/>
                <a:gd name="connsiteX51" fmla="*/ 187097 w 1791907"/>
                <a:gd name="connsiteY51" fmla="*/ 725815 h 1240043"/>
                <a:gd name="connsiteX52" fmla="*/ 248057 w 1791907"/>
                <a:gd name="connsiteY52" fmla="*/ 889645 h 1240043"/>
                <a:gd name="connsiteX53" fmla="*/ 227102 w 1791907"/>
                <a:gd name="connsiteY53" fmla="*/ 668665 h 1240043"/>
                <a:gd name="connsiteX54" fmla="*/ 278537 w 1791907"/>
                <a:gd name="connsiteY54" fmla="*/ 495310 h 1240043"/>
                <a:gd name="connsiteX55" fmla="*/ 331877 w 1791907"/>
                <a:gd name="connsiteY55" fmla="*/ 483880 h 1240043"/>
                <a:gd name="connsiteX56" fmla="*/ 419507 w 1791907"/>
                <a:gd name="connsiteY56" fmla="*/ 579130 h 1240043"/>
                <a:gd name="connsiteX0" fmla="*/ 419507 w 1791907"/>
                <a:gd name="connsiteY0" fmla="*/ 579130 h 1218191"/>
                <a:gd name="connsiteX1" fmla="*/ 482372 w 1791907"/>
                <a:gd name="connsiteY1" fmla="*/ 516265 h 1218191"/>
                <a:gd name="connsiteX2" fmla="*/ 566192 w 1791907"/>
                <a:gd name="connsiteY2" fmla="*/ 476260 h 1218191"/>
                <a:gd name="connsiteX3" fmla="*/ 629057 w 1791907"/>
                <a:gd name="connsiteY3" fmla="*/ 577225 h 1218191"/>
                <a:gd name="connsiteX4" fmla="*/ 669062 w 1791907"/>
                <a:gd name="connsiteY4" fmla="*/ 762010 h 1218191"/>
                <a:gd name="connsiteX5" fmla="*/ 672872 w 1791907"/>
                <a:gd name="connsiteY5" fmla="*/ 914410 h 1218191"/>
                <a:gd name="connsiteX6" fmla="*/ 750977 w 1791907"/>
                <a:gd name="connsiteY6" fmla="*/ 718195 h 1218191"/>
                <a:gd name="connsiteX7" fmla="*/ 777647 w 1791907"/>
                <a:gd name="connsiteY7" fmla="*/ 582940 h 1218191"/>
                <a:gd name="connsiteX8" fmla="*/ 1040537 w 1791907"/>
                <a:gd name="connsiteY8" fmla="*/ 870595 h 1218191"/>
                <a:gd name="connsiteX9" fmla="*/ 1091972 w 1791907"/>
                <a:gd name="connsiteY9" fmla="*/ 891550 h 1218191"/>
                <a:gd name="connsiteX10" fmla="*/ 992912 w 1791907"/>
                <a:gd name="connsiteY10" fmla="*/ 723910 h 1218191"/>
                <a:gd name="connsiteX11" fmla="*/ 1194842 w 1791907"/>
                <a:gd name="connsiteY11" fmla="*/ 971560 h 1218191"/>
                <a:gd name="connsiteX12" fmla="*/ 1170077 w 1791907"/>
                <a:gd name="connsiteY12" fmla="*/ 849640 h 1218191"/>
                <a:gd name="connsiteX13" fmla="*/ 1295807 w 1791907"/>
                <a:gd name="connsiteY13" fmla="*/ 958225 h 1218191"/>
                <a:gd name="connsiteX14" fmla="*/ 1341527 w 1791907"/>
                <a:gd name="connsiteY14" fmla="*/ 1122055 h 1218191"/>
                <a:gd name="connsiteX15" fmla="*/ 1364387 w 1791907"/>
                <a:gd name="connsiteY15" fmla="*/ 996325 h 1218191"/>
                <a:gd name="connsiteX16" fmla="*/ 1396242 w 1791907"/>
                <a:gd name="connsiteY16" fmla="*/ 1216108 h 1218191"/>
                <a:gd name="connsiteX17" fmla="*/ 1432967 w 1791907"/>
                <a:gd name="connsiteY17" fmla="*/ 1101100 h 1218191"/>
                <a:gd name="connsiteX18" fmla="*/ 1514882 w 1791907"/>
                <a:gd name="connsiteY18" fmla="*/ 1003945 h 1218191"/>
                <a:gd name="connsiteX19" fmla="*/ 1604417 w 1791907"/>
                <a:gd name="connsiteY19" fmla="*/ 1021090 h 1218191"/>
                <a:gd name="connsiteX20" fmla="*/ 1644422 w 1791907"/>
                <a:gd name="connsiteY20" fmla="*/ 1055380 h 1218191"/>
                <a:gd name="connsiteX21" fmla="*/ 1652042 w 1791907"/>
                <a:gd name="connsiteY21" fmla="*/ 904885 h 1218191"/>
                <a:gd name="connsiteX22" fmla="*/ 1653947 w 1791907"/>
                <a:gd name="connsiteY22" fmla="*/ 802015 h 1218191"/>
                <a:gd name="connsiteX23" fmla="*/ 1741577 w 1791907"/>
                <a:gd name="connsiteY23" fmla="*/ 889645 h 1218191"/>
                <a:gd name="connsiteX24" fmla="*/ 1701572 w 1791907"/>
                <a:gd name="connsiteY24" fmla="*/ 716290 h 1218191"/>
                <a:gd name="connsiteX25" fmla="*/ 1701572 w 1791907"/>
                <a:gd name="connsiteY25" fmla="*/ 615325 h 1218191"/>
                <a:gd name="connsiteX26" fmla="*/ 1781582 w 1791907"/>
                <a:gd name="connsiteY26" fmla="*/ 676285 h 1218191"/>
                <a:gd name="connsiteX27" fmla="*/ 1733957 w 1791907"/>
                <a:gd name="connsiteY27" fmla="*/ 546745 h 1218191"/>
                <a:gd name="connsiteX28" fmla="*/ 1667282 w 1791907"/>
                <a:gd name="connsiteY28" fmla="*/ 396250 h 1218191"/>
                <a:gd name="connsiteX29" fmla="*/ 1497737 w 1791907"/>
                <a:gd name="connsiteY29" fmla="*/ 219085 h 1218191"/>
                <a:gd name="connsiteX30" fmla="*/ 1364387 w 1791907"/>
                <a:gd name="connsiteY30" fmla="*/ 129550 h 1218191"/>
                <a:gd name="connsiteX31" fmla="*/ 1486307 w 1791907"/>
                <a:gd name="connsiteY31" fmla="*/ 104785 h 1218191"/>
                <a:gd name="connsiteX32" fmla="*/ 1572032 w 1791907"/>
                <a:gd name="connsiteY32" fmla="*/ 70495 h 1218191"/>
                <a:gd name="connsiteX33" fmla="*/ 1339622 w 1791907"/>
                <a:gd name="connsiteY33" fmla="*/ 62875 h 1218191"/>
                <a:gd name="connsiteX34" fmla="*/ 1128167 w 1791907"/>
                <a:gd name="connsiteY34" fmla="*/ 17155 h 1218191"/>
                <a:gd name="connsiteX35" fmla="*/ 918617 w 1791907"/>
                <a:gd name="connsiteY35" fmla="*/ 10 h 1218191"/>
                <a:gd name="connsiteX36" fmla="*/ 650012 w 1791907"/>
                <a:gd name="connsiteY36" fmla="*/ 19060 h 1218191"/>
                <a:gd name="connsiteX37" fmla="*/ 480467 w 1791907"/>
                <a:gd name="connsiteY37" fmla="*/ 55255 h 1218191"/>
                <a:gd name="connsiteX38" fmla="*/ 352832 w 1791907"/>
                <a:gd name="connsiteY38" fmla="*/ 144790 h 1218191"/>
                <a:gd name="connsiteX39" fmla="*/ 301397 w 1791907"/>
                <a:gd name="connsiteY39" fmla="*/ 215275 h 1218191"/>
                <a:gd name="connsiteX40" fmla="*/ 227102 w 1791907"/>
                <a:gd name="connsiteY40" fmla="*/ 278140 h 1218191"/>
                <a:gd name="connsiteX41" fmla="*/ 160427 w 1791907"/>
                <a:gd name="connsiteY41" fmla="*/ 331480 h 1218191"/>
                <a:gd name="connsiteX42" fmla="*/ 82322 w 1791907"/>
                <a:gd name="connsiteY42" fmla="*/ 485785 h 1218191"/>
                <a:gd name="connsiteX43" fmla="*/ 17552 w 1791907"/>
                <a:gd name="connsiteY43" fmla="*/ 674380 h 1218191"/>
                <a:gd name="connsiteX44" fmla="*/ 2312 w 1791907"/>
                <a:gd name="connsiteY44" fmla="*/ 735340 h 1218191"/>
                <a:gd name="connsiteX45" fmla="*/ 57557 w 1791907"/>
                <a:gd name="connsiteY45" fmla="*/ 678190 h 1218191"/>
                <a:gd name="connsiteX46" fmla="*/ 55652 w 1791907"/>
                <a:gd name="connsiteY46" fmla="*/ 910600 h 1218191"/>
                <a:gd name="connsiteX47" fmla="*/ 68987 w 1791907"/>
                <a:gd name="connsiteY47" fmla="*/ 988705 h 1218191"/>
                <a:gd name="connsiteX48" fmla="*/ 97562 w 1791907"/>
                <a:gd name="connsiteY48" fmla="*/ 891550 h 1218191"/>
                <a:gd name="connsiteX49" fmla="*/ 183287 w 1791907"/>
                <a:gd name="connsiteY49" fmla="*/ 990610 h 1218191"/>
                <a:gd name="connsiteX50" fmla="*/ 175667 w 1791907"/>
                <a:gd name="connsiteY50" fmla="*/ 866785 h 1218191"/>
                <a:gd name="connsiteX51" fmla="*/ 187097 w 1791907"/>
                <a:gd name="connsiteY51" fmla="*/ 725815 h 1218191"/>
                <a:gd name="connsiteX52" fmla="*/ 248057 w 1791907"/>
                <a:gd name="connsiteY52" fmla="*/ 889645 h 1218191"/>
                <a:gd name="connsiteX53" fmla="*/ 227102 w 1791907"/>
                <a:gd name="connsiteY53" fmla="*/ 668665 h 1218191"/>
                <a:gd name="connsiteX54" fmla="*/ 278537 w 1791907"/>
                <a:gd name="connsiteY54" fmla="*/ 495310 h 1218191"/>
                <a:gd name="connsiteX55" fmla="*/ 331877 w 1791907"/>
                <a:gd name="connsiteY55" fmla="*/ 483880 h 1218191"/>
                <a:gd name="connsiteX56" fmla="*/ 419507 w 1791907"/>
                <a:gd name="connsiteY56" fmla="*/ 579130 h 1218191"/>
                <a:gd name="connsiteX0" fmla="*/ 419507 w 1791907"/>
                <a:gd name="connsiteY0" fmla="*/ 579130 h 1218180"/>
                <a:gd name="connsiteX1" fmla="*/ 482372 w 1791907"/>
                <a:gd name="connsiteY1" fmla="*/ 516265 h 1218180"/>
                <a:gd name="connsiteX2" fmla="*/ 566192 w 1791907"/>
                <a:gd name="connsiteY2" fmla="*/ 476260 h 1218180"/>
                <a:gd name="connsiteX3" fmla="*/ 629057 w 1791907"/>
                <a:gd name="connsiteY3" fmla="*/ 577225 h 1218180"/>
                <a:gd name="connsiteX4" fmla="*/ 669062 w 1791907"/>
                <a:gd name="connsiteY4" fmla="*/ 762010 h 1218180"/>
                <a:gd name="connsiteX5" fmla="*/ 672872 w 1791907"/>
                <a:gd name="connsiteY5" fmla="*/ 914410 h 1218180"/>
                <a:gd name="connsiteX6" fmla="*/ 750977 w 1791907"/>
                <a:gd name="connsiteY6" fmla="*/ 718195 h 1218180"/>
                <a:gd name="connsiteX7" fmla="*/ 777647 w 1791907"/>
                <a:gd name="connsiteY7" fmla="*/ 582940 h 1218180"/>
                <a:gd name="connsiteX8" fmla="*/ 1040537 w 1791907"/>
                <a:gd name="connsiteY8" fmla="*/ 870595 h 1218180"/>
                <a:gd name="connsiteX9" fmla="*/ 1091972 w 1791907"/>
                <a:gd name="connsiteY9" fmla="*/ 891550 h 1218180"/>
                <a:gd name="connsiteX10" fmla="*/ 992912 w 1791907"/>
                <a:gd name="connsiteY10" fmla="*/ 723910 h 1218180"/>
                <a:gd name="connsiteX11" fmla="*/ 1194842 w 1791907"/>
                <a:gd name="connsiteY11" fmla="*/ 971560 h 1218180"/>
                <a:gd name="connsiteX12" fmla="*/ 1170077 w 1791907"/>
                <a:gd name="connsiteY12" fmla="*/ 849640 h 1218180"/>
                <a:gd name="connsiteX13" fmla="*/ 1295807 w 1791907"/>
                <a:gd name="connsiteY13" fmla="*/ 958225 h 1218180"/>
                <a:gd name="connsiteX14" fmla="*/ 1341527 w 1791907"/>
                <a:gd name="connsiteY14" fmla="*/ 1122055 h 1218180"/>
                <a:gd name="connsiteX15" fmla="*/ 1364387 w 1791907"/>
                <a:gd name="connsiteY15" fmla="*/ 996325 h 1218180"/>
                <a:gd name="connsiteX16" fmla="*/ 1396242 w 1791907"/>
                <a:gd name="connsiteY16" fmla="*/ 1216108 h 1218180"/>
                <a:gd name="connsiteX17" fmla="*/ 1432967 w 1791907"/>
                <a:gd name="connsiteY17" fmla="*/ 1101100 h 1218180"/>
                <a:gd name="connsiteX18" fmla="*/ 1539803 w 1791907"/>
                <a:gd name="connsiteY18" fmla="*/ 1006714 h 1218180"/>
                <a:gd name="connsiteX19" fmla="*/ 1604417 w 1791907"/>
                <a:gd name="connsiteY19" fmla="*/ 1021090 h 1218180"/>
                <a:gd name="connsiteX20" fmla="*/ 1644422 w 1791907"/>
                <a:gd name="connsiteY20" fmla="*/ 1055380 h 1218180"/>
                <a:gd name="connsiteX21" fmla="*/ 1652042 w 1791907"/>
                <a:gd name="connsiteY21" fmla="*/ 904885 h 1218180"/>
                <a:gd name="connsiteX22" fmla="*/ 1653947 w 1791907"/>
                <a:gd name="connsiteY22" fmla="*/ 802015 h 1218180"/>
                <a:gd name="connsiteX23" fmla="*/ 1741577 w 1791907"/>
                <a:gd name="connsiteY23" fmla="*/ 889645 h 1218180"/>
                <a:gd name="connsiteX24" fmla="*/ 1701572 w 1791907"/>
                <a:gd name="connsiteY24" fmla="*/ 716290 h 1218180"/>
                <a:gd name="connsiteX25" fmla="*/ 1701572 w 1791907"/>
                <a:gd name="connsiteY25" fmla="*/ 615325 h 1218180"/>
                <a:gd name="connsiteX26" fmla="*/ 1781582 w 1791907"/>
                <a:gd name="connsiteY26" fmla="*/ 676285 h 1218180"/>
                <a:gd name="connsiteX27" fmla="*/ 1733957 w 1791907"/>
                <a:gd name="connsiteY27" fmla="*/ 546745 h 1218180"/>
                <a:gd name="connsiteX28" fmla="*/ 1667282 w 1791907"/>
                <a:gd name="connsiteY28" fmla="*/ 396250 h 1218180"/>
                <a:gd name="connsiteX29" fmla="*/ 1497737 w 1791907"/>
                <a:gd name="connsiteY29" fmla="*/ 219085 h 1218180"/>
                <a:gd name="connsiteX30" fmla="*/ 1364387 w 1791907"/>
                <a:gd name="connsiteY30" fmla="*/ 129550 h 1218180"/>
                <a:gd name="connsiteX31" fmla="*/ 1486307 w 1791907"/>
                <a:gd name="connsiteY31" fmla="*/ 104785 h 1218180"/>
                <a:gd name="connsiteX32" fmla="*/ 1572032 w 1791907"/>
                <a:gd name="connsiteY32" fmla="*/ 70495 h 1218180"/>
                <a:gd name="connsiteX33" fmla="*/ 1339622 w 1791907"/>
                <a:gd name="connsiteY33" fmla="*/ 62875 h 1218180"/>
                <a:gd name="connsiteX34" fmla="*/ 1128167 w 1791907"/>
                <a:gd name="connsiteY34" fmla="*/ 17155 h 1218180"/>
                <a:gd name="connsiteX35" fmla="*/ 918617 w 1791907"/>
                <a:gd name="connsiteY35" fmla="*/ 10 h 1218180"/>
                <a:gd name="connsiteX36" fmla="*/ 650012 w 1791907"/>
                <a:gd name="connsiteY36" fmla="*/ 19060 h 1218180"/>
                <a:gd name="connsiteX37" fmla="*/ 480467 w 1791907"/>
                <a:gd name="connsiteY37" fmla="*/ 55255 h 1218180"/>
                <a:gd name="connsiteX38" fmla="*/ 352832 w 1791907"/>
                <a:gd name="connsiteY38" fmla="*/ 144790 h 1218180"/>
                <a:gd name="connsiteX39" fmla="*/ 301397 w 1791907"/>
                <a:gd name="connsiteY39" fmla="*/ 215275 h 1218180"/>
                <a:gd name="connsiteX40" fmla="*/ 227102 w 1791907"/>
                <a:gd name="connsiteY40" fmla="*/ 278140 h 1218180"/>
                <a:gd name="connsiteX41" fmla="*/ 160427 w 1791907"/>
                <a:gd name="connsiteY41" fmla="*/ 331480 h 1218180"/>
                <a:gd name="connsiteX42" fmla="*/ 82322 w 1791907"/>
                <a:gd name="connsiteY42" fmla="*/ 485785 h 1218180"/>
                <a:gd name="connsiteX43" fmla="*/ 17552 w 1791907"/>
                <a:gd name="connsiteY43" fmla="*/ 674380 h 1218180"/>
                <a:gd name="connsiteX44" fmla="*/ 2312 w 1791907"/>
                <a:gd name="connsiteY44" fmla="*/ 735340 h 1218180"/>
                <a:gd name="connsiteX45" fmla="*/ 57557 w 1791907"/>
                <a:gd name="connsiteY45" fmla="*/ 678190 h 1218180"/>
                <a:gd name="connsiteX46" fmla="*/ 55652 w 1791907"/>
                <a:gd name="connsiteY46" fmla="*/ 910600 h 1218180"/>
                <a:gd name="connsiteX47" fmla="*/ 68987 w 1791907"/>
                <a:gd name="connsiteY47" fmla="*/ 988705 h 1218180"/>
                <a:gd name="connsiteX48" fmla="*/ 97562 w 1791907"/>
                <a:gd name="connsiteY48" fmla="*/ 891550 h 1218180"/>
                <a:gd name="connsiteX49" fmla="*/ 183287 w 1791907"/>
                <a:gd name="connsiteY49" fmla="*/ 990610 h 1218180"/>
                <a:gd name="connsiteX50" fmla="*/ 175667 w 1791907"/>
                <a:gd name="connsiteY50" fmla="*/ 866785 h 1218180"/>
                <a:gd name="connsiteX51" fmla="*/ 187097 w 1791907"/>
                <a:gd name="connsiteY51" fmla="*/ 725815 h 1218180"/>
                <a:gd name="connsiteX52" fmla="*/ 248057 w 1791907"/>
                <a:gd name="connsiteY52" fmla="*/ 889645 h 1218180"/>
                <a:gd name="connsiteX53" fmla="*/ 227102 w 1791907"/>
                <a:gd name="connsiteY53" fmla="*/ 668665 h 1218180"/>
                <a:gd name="connsiteX54" fmla="*/ 278537 w 1791907"/>
                <a:gd name="connsiteY54" fmla="*/ 495310 h 1218180"/>
                <a:gd name="connsiteX55" fmla="*/ 331877 w 1791907"/>
                <a:gd name="connsiteY55" fmla="*/ 483880 h 1218180"/>
                <a:gd name="connsiteX56" fmla="*/ 419507 w 1791907"/>
                <a:gd name="connsiteY56" fmla="*/ 579130 h 1218180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44422 w 1791907"/>
                <a:gd name="connsiteY20" fmla="*/ 1055380 h 1218181"/>
                <a:gd name="connsiteX21" fmla="*/ 1652042 w 1791907"/>
                <a:gd name="connsiteY21" fmla="*/ 904885 h 1218181"/>
                <a:gd name="connsiteX22" fmla="*/ 1653947 w 1791907"/>
                <a:gd name="connsiteY22" fmla="*/ 802015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58267 w 1791907"/>
                <a:gd name="connsiteY20" fmla="*/ 1063688 h 1218181"/>
                <a:gd name="connsiteX21" fmla="*/ 1652042 w 1791907"/>
                <a:gd name="connsiteY21" fmla="*/ 904885 h 1218181"/>
                <a:gd name="connsiteX22" fmla="*/ 1653947 w 1791907"/>
                <a:gd name="connsiteY22" fmla="*/ 802015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58267 w 1791907"/>
                <a:gd name="connsiteY20" fmla="*/ 1063688 h 1218181"/>
                <a:gd name="connsiteX21" fmla="*/ 1652042 w 1791907"/>
                <a:gd name="connsiteY21" fmla="*/ 904885 h 1218181"/>
                <a:gd name="connsiteX22" fmla="*/ 1670561 w 1791907"/>
                <a:gd name="connsiteY22" fmla="*/ 824167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58267 w 1791907"/>
                <a:gd name="connsiteY20" fmla="*/ 1063688 h 1218181"/>
                <a:gd name="connsiteX21" fmla="*/ 1671424 w 1791907"/>
                <a:gd name="connsiteY21" fmla="*/ 904885 h 1218181"/>
                <a:gd name="connsiteX22" fmla="*/ 1670561 w 1791907"/>
                <a:gd name="connsiteY22" fmla="*/ 824167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40"/>
                <a:gd name="connsiteX1" fmla="*/ 482372 w 1791907"/>
                <a:gd name="connsiteY1" fmla="*/ 516265 h 1218140"/>
                <a:gd name="connsiteX2" fmla="*/ 566192 w 1791907"/>
                <a:gd name="connsiteY2" fmla="*/ 476260 h 1218140"/>
                <a:gd name="connsiteX3" fmla="*/ 629057 w 1791907"/>
                <a:gd name="connsiteY3" fmla="*/ 577225 h 1218140"/>
                <a:gd name="connsiteX4" fmla="*/ 669062 w 1791907"/>
                <a:gd name="connsiteY4" fmla="*/ 762010 h 1218140"/>
                <a:gd name="connsiteX5" fmla="*/ 672872 w 1791907"/>
                <a:gd name="connsiteY5" fmla="*/ 914410 h 1218140"/>
                <a:gd name="connsiteX6" fmla="*/ 750977 w 1791907"/>
                <a:gd name="connsiteY6" fmla="*/ 718195 h 1218140"/>
                <a:gd name="connsiteX7" fmla="*/ 777647 w 1791907"/>
                <a:gd name="connsiteY7" fmla="*/ 582940 h 1218140"/>
                <a:gd name="connsiteX8" fmla="*/ 1040537 w 1791907"/>
                <a:gd name="connsiteY8" fmla="*/ 870595 h 1218140"/>
                <a:gd name="connsiteX9" fmla="*/ 1091972 w 1791907"/>
                <a:gd name="connsiteY9" fmla="*/ 891550 h 1218140"/>
                <a:gd name="connsiteX10" fmla="*/ 992912 w 1791907"/>
                <a:gd name="connsiteY10" fmla="*/ 723910 h 1218140"/>
                <a:gd name="connsiteX11" fmla="*/ 1194842 w 1791907"/>
                <a:gd name="connsiteY11" fmla="*/ 971560 h 1218140"/>
                <a:gd name="connsiteX12" fmla="*/ 1170077 w 1791907"/>
                <a:gd name="connsiteY12" fmla="*/ 849640 h 1218140"/>
                <a:gd name="connsiteX13" fmla="*/ 1295807 w 1791907"/>
                <a:gd name="connsiteY13" fmla="*/ 958225 h 1218140"/>
                <a:gd name="connsiteX14" fmla="*/ 1341527 w 1791907"/>
                <a:gd name="connsiteY14" fmla="*/ 1122055 h 1218140"/>
                <a:gd name="connsiteX15" fmla="*/ 1364387 w 1791907"/>
                <a:gd name="connsiteY15" fmla="*/ 996325 h 1218140"/>
                <a:gd name="connsiteX16" fmla="*/ 1396242 w 1791907"/>
                <a:gd name="connsiteY16" fmla="*/ 1216108 h 1218140"/>
                <a:gd name="connsiteX17" fmla="*/ 1432967 w 1791907"/>
                <a:gd name="connsiteY17" fmla="*/ 1101100 h 1218140"/>
                <a:gd name="connsiteX18" fmla="*/ 1537035 w 1791907"/>
                <a:gd name="connsiteY18" fmla="*/ 1020559 h 1218140"/>
                <a:gd name="connsiteX19" fmla="*/ 1612723 w 1791907"/>
                <a:gd name="connsiteY19" fmla="*/ 1026628 h 1218140"/>
                <a:gd name="connsiteX20" fmla="*/ 1658267 w 1791907"/>
                <a:gd name="connsiteY20" fmla="*/ 1063688 h 1218140"/>
                <a:gd name="connsiteX21" fmla="*/ 1671424 w 1791907"/>
                <a:gd name="connsiteY21" fmla="*/ 904885 h 1218140"/>
                <a:gd name="connsiteX22" fmla="*/ 1670561 w 1791907"/>
                <a:gd name="connsiteY22" fmla="*/ 824167 h 1218140"/>
                <a:gd name="connsiteX23" fmla="*/ 1741577 w 1791907"/>
                <a:gd name="connsiteY23" fmla="*/ 889645 h 1218140"/>
                <a:gd name="connsiteX24" fmla="*/ 1701572 w 1791907"/>
                <a:gd name="connsiteY24" fmla="*/ 716290 h 1218140"/>
                <a:gd name="connsiteX25" fmla="*/ 1701572 w 1791907"/>
                <a:gd name="connsiteY25" fmla="*/ 615325 h 1218140"/>
                <a:gd name="connsiteX26" fmla="*/ 1781582 w 1791907"/>
                <a:gd name="connsiteY26" fmla="*/ 676285 h 1218140"/>
                <a:gd name="connsiteX27" fmla="*/ 1733957 w 1791907"/>
                <a:gd name="connsiteY27" fmla="*/ 546745 h 1218140"/>
                <a:gd name="connsiteX28" fmla="*/ 1667282 w 1791907"/>
                <a:gd name="connsiteY28" fmla="*/ 396250 h 1218140"/>
                <a:gd name="connsiteX29" fmla="*/ 1497737 w 1791907"/>
                <a:gd name="connsiteY29" fmla="*/ 219085 h 1218140"/>
                <a:gd name="connsiteX30" fmla="*/ 1364387 w 1791907"/>
                <a:gd name="connsiteY30" fmla="*/ 129550 h 1218140"/>
                <a:gd name="connsiteX31" fmla="*/ 1486307 w 1791907"/>
                <a:gd name="connsiteY31" fmla="*/ 104785 h 1218140"/>
                <a:gd name="connsiteX32" fmla="*/ 1572032 w 1791907"/>
                <a:gd name="connsiteY32" fmla="*/ 70495 h 1218140"/>
                <a:gd name="connsiteX33" fmla="*/ 1339622 w 1791907"/>
                <a:gd name="connsiteY33" fmla="*/ 62875 h 1218140"/>
                <a:gd name="connsiteX34" fmla="*/ 1128167 w 1791907"/>
                <a:gd name="connsiteY34" fmla="*/ 17155 h 1218140"/>
                <a:gd name="connsiteX35" fmla="*/ 918617 w 1791907"/>
                <a:gd name="connsiteY35" fmla="*/ 10 h 1218140"/>
                <a:gd name="connsiteX36" fmla="*/ 650012 w 1791907"/>
                <a:gd name="connsiteY36" fmla="*/ 19060 h 1218140"/>
                <a:gd name="connsiteX37" fmla="*/ 480467 w 1791907"/>
                <a:gd name="connsiteY37" fmla="*/ 55255 h 1218140"/>
                <a:gd name="connsiteX38" fmla="*/ 352832 w 1791907"/>
                <a:gd name="connsiteY38" fmla="*/ 144790 h 1218140"/>
                <a:gd name="connsiteX39" fmla="*/ 301397 w 1791907"/>
                <a:gd name="connsiteY39" fmla="*/ 215275 h 1218140"/>
                <a:gd name="connsiteX40" fmla="*/ 227102 w 1791907"/>
                <a:gd name="connsiteY40" fmla="*/ 278140 h 1218140"/>
                <a:gd name="connsiteX41" fmla="*/ 160427 w 1791907"/>
                <a:gd name="connsiteY41" fmla="*/ 331480 h 1218140"/>
                <a:gd name="connsiteX42" fmla="*/ 82322 w 1791907"/>
                <a:gd name="connsiteY42" fmla="*/ 485785 h 1218140"/>
                <a:gd name="connsiteX43" fmla="*/ 17552 w 1791907"/>
                <a:gd name="connsiteY43" fmla="*/ 674380 h 1218140"/>
                <a:gd name="connsiteX44" fmla="*/ 2312 w 1791907"/>
                <a:gd name="connsiteY44" fmla="*/ 735340 h 1218140"/>
                <a:gd name="connsiteX45" fmla="*/ 57557 w 1791907"/>
                <a:gd name="connsiteY45" fmla="*/ 678190 h 1218140"/>
                <a:gd name="connsiteX46" fmla="*/ 55652 w 1791907"/>
                <a:gd name="connsiteY46" fmla="*/ 910600 h 1218140"/>
                <a:gd name="connsiteX47" fmla="*/ 68987 w 1791907"/>
                <a:gd name="connsiteY47" fmla="*/ 988705 h 1218140"/>
                <a:gd name="connsiteX48" fmla="*/ 97562 w 1791907"/>
                <a:gd name="connsiteY48" fmla="*/ 891550 h 1218140"/>
                <a:gd name="connsiteX49" fmla="*/ 183287 w 1791907"/>
                <a:gd name="connsiteY49" fmla="*/ 990610 h 1218140"/>
                <a:gd name="connsiteX50" fmla="*/ 175667 w 1791907"/>
                <a:gd name="connsiteY50" fmla="*/ 866785 h 1218140"/>
                <a:gd name="connsiteX51" fmla="*/ 187097 w 1791907"/>
                <a:gd name="connsiteY51" fmla="*/ 725815 h 1218140"/>
                <a:gd name="connsiteX52" fmla="*/ 248057 w 1791907"/>
                <a:gd name="connsiteY52" fmla="*/ 889645 h 1218140"/>
                <a:gd name="connsiteX53" fmla="*/ 227102 w 1791907"/>
                <a:gd name="connsiteY53" fmla="*/ 668665 h 1218140"/>
                <a:gd name="connsiteX54" fmla="*/ 278537 w 1791907"/>
                <a:gd name="connsiteY54" fmla="*/ 495310 h 1218140"/>
                <a:gd name="connsiteX55" fmla="*/ 331877 w 1791907"/>
                <a:gd name="connsiteY55" fmla="*/ 483880 h 1218140"/>
                <a:gd name="connsiteX56" fmla="*/ 419507 w 1791907"/>
                <a:gd name="connsiteY56" fmla="*/ 579130 h 1218140"/>
                <a:gd name="connsiteX0" fmla="*/ 419507 w 1791907"/>
                <a:gd name="connsiteY0" fmla="*/ 579130 h 1218001"/>
                <a:gd name="connsiteX1" fmla="*/ 482372 w 1791907"/>
                <a:gd name="connsiteY1" fmla="*/ 516265 h 1218001"/>
                <a:gd name="connsiteX2" fmla="*/ 566192 w 1791907"/>
                <a:gd name="connsiteY2" fmla="*/ 476260 h 1218001"/>
                <a:gd name="connsiteX3" fmla="*/ 629057 w 1791907"/>
                <a:gd name="connsiteY3" fmla="*/ 577225 h 1218001"/>
                <a:gd name="connsiteX4" fmla="*/ 669062 w 1791907"/>
                <a:gd name="connsiteY4" fmla="*/ 762010 h 1218001"/>
                <a:gd name="connsiteX5" fmla="*/ 672872 w 1791907"/>
                <a:gd name="connsiteY5" fmla="*/ 914410 h 1218001"/>
                <a:gd name="connsiteX6" fmla="*/ 750977 w 1791907"/>
                <a:gd name="connsiteY6" fmla="*/ 718195 h 1218001"/>
                <a:gd name="connsiteX7" fmla="*/ 777647 w 1791907"/>
                <a:gd name="connsiteY7" fmla="*/ 582940 h 1218001"/>
                <a:gd name="connsiteX8" fmla="*/ 1040537 w 1791907"/>
                <a:gd name="connsiteY8" fmla="*/ 870595 h 1218001"/>
                <a:gd name="connsiteX9" fmla="*/ 1091972 w 1791907"/>
                <a:gd name="connsiteY9" fmla="*/ 891550 h 1218001"/>
                <a:gd name="connsiteX10" fmla="*/ 992912 w 1791907"/>
                <a:gd name="connsiteY10" fmla="*/ 723910 h 1218001"/>
                <a:gd name="connsiteX11" fmla="*/ 1194842 w 1791907"/>
                <a:gd name="connsiteY11" fmla="*/ 971560 h 1218001"/>
                <a:gd name="connsiteX12" fmla="*/ 1170077 w 1791907"/>
                <a:gd name="connsiteY12" fmla="*/ 849640 h 1218001"/>
                <a:gd name="connsiteX13" fmla="*/ 1295807 w 1791907"/>
                <a:gd name="connsiteY13" fmla="*/ 958225 h 1218001"/>
                <a:gd name="connsiteX14" fmla="*/ 1341527 w 1791907"/>
                <a:gd name="connsiteY14" fmla="*/ 1122055 h 1218001"/>
                <a:gd name="connsiteX15" fmla="*/ 1364387 w 1791907"/>
                <a:gd name="connsiteY15" fmla="*/ 996325 h 1218001"/>
                <a:gd name="connsiteX16" fmla="*/ 1396242 w 1791907"/>
                <a:gd name="connsiteY16" fmla="*/ 1216108 h 1218001"/>
                <a:gd name="connsiteX17" fmla="*/ 1441273 w 1791907"/>
                <a:gd name="connsiteY17" fmla="*/ 1098331 h 1218001"/>
                <a:gd name="connsiteX18" fmla="*/ 1537035 w 1791907"/>
                <a:gd name="connsiteY18" fmla="*/ 1020559 h 1218001"/>
                <a:gd name="connsiteX19" fmla="*/ 1612723 w 1791907"/>
                <a:gd name="connsiteY19" fmla="*/ 1026628 h 1218001"/>
                <a:gd name="connsiteX20" fmla="*/ 1658267 w 1791907"/>
                <a:gd name="connsiteY20" fmla="*/ 1063688 h 1218001"/>
                <a:gd name="connsiteX21" fmla="*/ 1671424 w 1791907"/>
                <a:gd name="connsiteY21" fmla="*/ 904885 h 1218001"/>
                <a:gd name="connsiteX22" fmla="*/ 1670561 w 1791907"/>
                <a:gd name="connsiteY22" fmla="*/ 824167 h 1218001"/>
                <a:gd name="connsiteX23" fmla="*/ 1741577 w 1791907"/>
                <a:gd name="connsiteY23" fmla="*/ 889645 h 1218001"/>
                <a:gd name="connsiteX24" fmla="*/ 1701572 w 1791907"/>
                <a:gd name="connsiteY24" fmla="*/ 716290 h 1218001"/>
                <a:gd name="connsiteX25" fmla="*/ 1701572 w 1791907"/>
                <a:gd name="connsiteY25" fmla="*/ 615325 h 1218001"/>
                <a:gd name="connsiteX26" fmla="*/ 1781582 w 1791907"/>
                <a:gd name="connsiteY26" fmla="*/ 676285 h 1218001"/>
                <a:gd name="connsiteX27" fmla="*/ 1733957 w 1791907"/>
                <a:gd name="connsiteY27" fmla="*/ 546745 h 1218001"/>
                <a:gd name="connsiteX28" fmla="*/ 1667282 w 1791907"/>
                <a:gd name="connsiteY28" fmla="*/ 396250 h 1218001"/>
                <a:gd name="connsiteX29" fmla="*/ 1497737 w 1791907"/>
                <a:gd name="connsiteY29" fmla="*/ 219085 h 1218001"/>
                <a:gd name="connsiteX30" fmla="*/ 1364387 w 1791907"/>
                <a:gd name="connsiteY30" fmla="*/ 129550 h 1218001"/>
                <a:gd name="connsiteX31" fmla="*/ 1486307 w 1791907"/>
                <a:gd name="connsiteY31" fmla="*/ 104785 h 1218001"/>
                <a:gd name="connsiteX32" fmla="*/ 1572032 w 1791907"/>
                <a:gd name="connsiteY32" fmla="*/ 70495 h 1218001"/>
                <a:gd name="connsiteX33" fmla="*/ 1339622 w 1791907"/>
                <a:gd name="connsiteY33" fmla="*/ 62875 h 1218001"/>
                <a:gd name="connsiteX34" fmla="*/ 1128167 w 1791907"/>
                <a:gd name="connsiteY34" fmla="*/ 17155 h 1218001"/>
                <a:gd name="connsiteX35" fmla="*/ 918617 w 1791907"/>
                <a:gd name="connsiteY35" fmla="*/ 10 h 1218001"/>
                <a:gd name="connsiteX36" fmla="*/ 650012 w 1791907"/>
                <a:gd name="connsiteY36" fmla="*/ 19060 h 1218001"/>
                <a:gd name="connsiteX37" fmla="*/ 480467 w 1791907"/>
                <a:gd name="connsiteY37" fmla="*/ 55255 h 1218001"/>
                <a:gd name="connsiteX38" fmla="*/ 352832 w 1791907"/>
                <a:gd name="connsiteY38" fmla="*/ 144790 h 1218001"/>
                <a:gd name="connsiteX39" fmla="*/ 301397 w 1791907"/>
                <a:gd name="connsiteY39" fmla="*/ 215275 h 1218001"/>
                <a:gd name="connsiteX40" fmla="*/ 227102 w 1791907"/>
                <a:gd name="connsiteY40" fmla="*/ 278140 h 1218001"/>
                <a:gd name="connsiteX41" fmla="*/ 160427 w 1791907"/>
                <a:gd name="connsiteY41" fmla="*/ 331480 h 1218001"/>
                <a:gd name="connsiteX42" fmla="*/ 82322 w 1791907"/>
                <a:gd name="connsiteY42" fmla="*/ 485785 h 1218001"/>
                <a:gd name="connsiteX43" fmla="*/ 17552 w 1791907"/>
                <a:gd name="connsiteY43" fmla="*/ 674380 h 1218001"/>
                <a:gd name="connsiteX44" fmla="*/ 2312 w 1791907"/>
                <a:gd name="connsiteY44" fmla="*/ 735340 h 1218001"/>
                <a:gd name="connsiteX45" fmla="*/ 57557 w 1791907"/>
                <a:gd name="connsiteY45" fmla="*/ 678190 h 1218001"/>
                <a:gd name="connsiteX46" fmla="*/ 55652 w 1791907"/>
                <a:gd name="connsiteY46" fmla="*/ 910600 h 1218001"/>
                <a:gd name="connsiteX47" fmla="*/ 68987 w 1791907"/>
                <a:gd name="connsiteY47" fmla="*/ 988705 h 1218001"/>
                <a:gd name="connsiteX48" fmla="*/ 97562 w 1791907"/>
                <a:gd name="connsiteY48" fmla="*/ 891550 h 1218001"/>
                <a:gd name="connsiteX49" fmla="*/ 183287 w 1791907"/>
                <a:gd name="connsiteY49" fmla="*/ 990610 h 1218001"/>
                <a:gd name="connsiteX50" fmla="*/ 175667 w 1791907"/>
                <a:gd name="connsiteY50" fmla="*/ 866785 h 1218001"/>
                <a:gd name="connsiteX51" fmla="*/ 187097 w 1791907"/>
                <a:gd name="connsiteY51" fmla="*/ 725815 h 1218001"/>
                <a:gd name="connsiteX52" fmla="*/ 248057 w 1791907"/>
                <a:gd name="connsiteY52" fmla="*/ 889645 h 1218001"/>
                <a:gd name="connsiteX53" fmla="*/ 227102 w 1791907"/>
                <a:gd name="connsiteY53" fmla="*/ 668665 h 1218001"/>
                <a:gd name="connsiteX54" fmla="*/ 278537 w 1791907"/>
                <a:gd name="connsiteY54" fmla="*/ 495310 h 1218001"/>
                <a:gd name="connsiteX55" fmla="*/ 331877 w 1791907"/>
                <a:gd name="connsiteY55" fmla="*/ 483880 h 1218001"/>
                <a:gd name="connsiteX56" fmla="*/ 419507 w 1791907"/>
                <a:gd name="connsiteY56" fmla="*/ 579130 h 1218001"/>
                <a:gd name="connsiteX0" fmla="*/ 419507 w 1791907"/>
                <a:gd name="connsiteY0" fmla="*/ 579130 h 1217972"/>
                <a:gd name="connsiteX1" fmla="*/ 482372 w 1791907"/>
                <a:gd name="connsiteY1" fmla="*/ 516265 h 1217972"/>
                <a:gd name="connsiteX2" fmla="*/ 566192 w 1791907"/>
                <a:gd name="connsiteY2" fmla="*/ 476260 h 1217972"/>
                <a:gd name="connsiteX3" fmla="*/ 629057 w 1791907"/>
                <a:gd name="connsiteY3" fmla="*/ 577225 h 1217972"/>
                <a:gd name="connsiteX4" fmla="*/ 669062 w 1791907"/>
                <a:gd name="connsiteY4" fmla="*/ 762010 h 1217972"/>
                <a:gd name="connsiteX5" fmla="*/ 672872 w 1791907"/>
                <a:gd name="connsiteY5" fmla="*/ 914410 h 1217972"/>
                <a:gd name="connsiteX6" fmla="*/ 750977 w 1791907"/>
                <a:gd name="connsiteY6" fmla="*/ 718195 h 1217972"/>
                <a:gd name="connsiteX7" fmla="*/ 777647 w 1791907"/>
                <a:gd name="connsiteY7" fmla="*/ 582940 h 1217972"/>
                <a:gd name="connsiteX8" fmla="*/ 1040537 w 1791907"/>
                <a:gd name="connsiteY8" fmla="*/ 870595 h 1217972"/>
                <a:gd name="connsiteX9" fmla="*/ 1091972 w 1791907"/>
                <a:gd name="connsiteY9" fmla="*/ 891550 h 1217972"/>
                <a:gd name="connsiteX10" fmla="*/ 992912 w 1791907"/>
                <a:gd name="connsiteY10" fmla="*/ 723910 h 1217972"/>
                <a:gd name="connsiteX11" fmla="*/ 1194842 w 1791907"/>
                <a:gd name="connsiteY11" fmla="*/ 971560 h 1217972"/>
                <a:gd name="connsiteX12" fmla="*/ 1170077 w 1791907"/>
                <a:gd name="connsiteY12" fmla="*/ 849640 h 1217972"/>
                <a:gd name="connsiteX13" fmla="*/ 1295807 w 1791907"/>
                <a:gd name="connsiteY13" fmla="*/ 958225 h 1217972"/>
                <a:gd name="connsiteX14" fmla="*/ 1341527 w 1791907"/>
                <a:gd name="connsiteY14" fmla="*/ 1122055 h 1217972"/>
                <a:gd name="connsiteX15" fmla="*/ 1364387 w 1791907"/>
                <a:gd name="connsiteY15" fmla="*/ 996325 h 1217972"/>
                <a:gd name="connsiteX16" fmla="*/ 1396242 w 1791907"/>
                <a:gd name="connsiteY16" fmla="*/ 1216108 h 1217972"/>
                <a:gd name="connsiteX17" fmla="*/ 1441273 w 1791907"/>
                <a:gd name="connsiteY17" fmla="*/ 1098331 h 1217972"/>
                <a:gd name="connsiteX18" fmla="*/ 1542572 w 1791907"/>
                <a:gd name="connsiteY18" fmla="*/ 1031635 h 1217972"/>
                <a:gd name="connsiteX19" fmla="*/ 1612723 w 1791907"/>
                <a:gd name="connsiteY19" fmla="*/ 1026628 h 1217972"/>
                <a:gd name="connsiteX20" fmla="*/ 1658267 w 1791907"/>
                <a:gd name="connsiteY20" fmla="*/ 1063688 h 1217972"/>
                <a:gd name="connsiteX21" fmla="*/ 1671424 w 1791907"/>
                <a:gd name="connsiteY21" fmla="*/ 904885 h 1217972"/>
                <a:gd name="connsiteX22" fmla="*/ 1670561 w 1791907"/>
                <a:gd name="connsiteY22" fmla="*/ 824167 h 1217972"/>
                <a:gd name="connsiteX23" fmla="*/ 1741577 w 1791907"/>
                <a:gd name="connsiteY23" fmla="*/ 889645 h 1217972"/>
                <a:gd name="connsiteX24" fmla="*/ 1701572 w 1791907"/>
                <a:gd name="connsiteY24" fmla="*/ 716290 h 1217972"/>
                <a:gd name="connsiteX25" fmla="*/ 1701572 w 1791907"/>
                <a:gd name="connsiteY25" fmla="*/ 615325 h 1217972"/>
                <a:gd name="connsiteX26" fmla="*/ 1781582 w 1791907"/>
                <a:gd name="connsiteY26" fmla="*/ 676285 h 1217972"/>
                <a:gd name="connsiteX27" fmla="*/ 1733957 w 1791907"/>
                <a:gd name="connsiteY27" fmla="*/ 546745 h 1217972"/>
                <a:gd name="connsiteX28" fmla="*/ 1667282 w 1791907"/>
                <a:gd name="connsiteY28" fmla="*/ 396250 h 1217972"/>
                <a:gd name="connsiteX29" fmla="*/ 1497737 w 1791907"/>
                <a:gd name="connsiteY29" fmla="*/ 219085 h 1217972"/>
                <a:gd name="connsiteX30" fmla="*/ 1364387 w 1791907"/>
                <a:gd name="connsiteY30" fmla="*/ 129550 h 1217972"/>
                <a:gd name="connsiteX31" fmla="*/ 1486307 w 1791907"/>
                <a:gd name="connsiteY31" fmla="*/ 104785 h 1217972"/>
                <a:gd name="connsiteX32" fmla="*/ 1572032 w 1791907"/>
                <a:gd name="connsiteY32" fmla="*/ 70495 h 1217972"/>
                <a:gd name="connsiteX33" fmla="*/ 1339622 w 1791907"/>
                <a:gd name="connsiteY33" fmla="*/ 62875 h 1217972"/>
                <a:gd name="connsiteX34" fmla="*/ 1128167 w 1791907"/>
                <a:gd name="connsiteY34" fmla="*/ 17155 h 1217972"/>
                <a:gd name="connsiteX35" fmla="*/ 918617 w 1791907"/>
                <a:gd name="connsiteY35" fmla="*/ 10 h 1217972"/>
                <a:gd name="connsiteX36" fmla="*/ 650012 w 1791907"/>
                <a:gd name="connsiteY36" fmla="*/ 19060 h 1217972"/>
                <a:gd name="connsiteX37" fmla="*/ 480467 w 1791907"/>
                <a:gd name="connsiteY37" fmla="*/ 55255 h 1217972"/>
                <a:gd name="connsiteX38" fmla="*/ 352832 w 1791907"/>
                <a:gd name="connsiteY38" fmla="*/ 144790 h 1217972"/>
                <a:gd name="connsiteX39" fmla="*/ 301397 w 1791907"/>
                <a:gd name="connsiteY39" fmla="*/ 215275 h 1217972"/>
                <a:gd name="connsiteX40" fmla="*/ 227102 w 1791907"/>
                <a:gd name="connsiteY40" fmla="*/ 278140 h 1217972"/>
                <a:gd name="connsiteX41" fmla="*/ 160427 w 1791907"/>
                <a:gd name="connsiteY41" fmla="*/ 331480 h 1217972"/>
                <a:gd name="connsiteX42" fmla="*/ 82322 w 1791907"/>
                <a:gd name="connsiteY42" fmla="*/ 485785 h 1217972"/>
                <a:gd name="connsiteX43" fmla="*/ 17552 w 1791907"/>
                <a:gd name="connsiteY43" fmla="*/ 674380 h 1217972"/>
                <a:gd name="connsiteX44" fmla="*/ 2312 w 1791907"/>
                <a:gd name="connsiteY44" fmla="*/ 735340 h 1217972"/>
                <a:gd name="connsiteX45" fmla="*/ 57557 w 1791907"/>
                <a:gd name="connsiteY45" fmla="*/ 678190 h 1217972"/>
                <a:gd name="connsiteX46" fmla="*/ 55652 w 1791907"/>
                <a:gd name="connsiteY46" fmla="*/ 910600 h 1217972"/>
                <a:gd name="connsiteX47" fmla="*/ 68987 w 1791907"/>
                <a:gd name="connsiteY47" fmla="*/ 988705 h 1217972"/>
                <a:gd name="connsiteX48" fmla="*/ 97562 w 1791907"/>
                <a:gd name="connsiteY48" fmla="*/ 891550 h 1217972"/>
                <a:gd name="connsiteX49" fmla="*/ 183287 w 1791907"/>
                <a:gd name="connsiteY49" fmla="*/ 990610 h 1217972"/>
                <a:gd name="connsiteX50" fmla="*/ 175667 w 1791907"/>
                <a:gd name="connsiteY50" fmla="*/ 866785 h 1217972"/>
                <a:gd name="connsiteX51" fmla="*/ 187097 w 1791907"/>
                <a:gd name="connsiteY51" fmla="*/ 725815 h 1217972"/>
                <a:gd name="connsiteX52" fmla="*/ 248057 w 1791907"/>
                <a:gd name="connsiteY52" fmla="*/ 889645 h 1217972"/>
                <a:gd name="connsiteX53" fmla="*/ 227102 w 1791907"/>
                <a:gd name="connsiteY53" fmla="*/ 668665 h 1217972"/>
                <a:gd name="connsiteX54" fmla="*/ 278537 w 1791907"/>
                <a:gd name="connsiteY54" fmla="*/ 495310 h 1217972"/>
                <a:gd name="connsiteX55" fmla="*/ 331877 w 1791907"/>
                <a:gd name="connsiteY55" fmla="*/ 483880 h 1217972"/>
                <a:gd name="connsiteX56" fmla="*/ 419507 w 1791907"/>
                <a:gd name="connsiteY56" fmla="*/ 579130 h 1217972"/>
                <a:gd name="connsiteX0" fmla="*/ 419507 w 1791907"/>
                <a:gd name="connsiteY0" fmla="*/ 579130 h 1217972"/>
                <a:gd name="connsiteX1" fmla="*/ 482372 w 1791907"/>
                <a:gd name="connsiteY1" fmla="*/ 516265 h 1217972"/>
                <a:gd name="connsiteX2" fmla="*/ 566192 w 1791907"/>
                <a:gd name="connsiteY2" fmla="*/ 476260 h 1217972"/>
                <a:gd name="connsiteX3" fmla="*/ 629057 w 1791907"/>
                <a:gd name="connsiteY3" fmla="*/ 577225 h 1217972"/>
                <a:gd name="connsiteX4" fmla="*/ 669062 w 1791907"/>
                <a:gd name="connsiteY4" fmla="*/ 762010 h 1217972"/>
                <a:gd name="connsiteX5" fmla="*/ 672872 w 1791907"/>
                <a:gd name="connsiteY5" fmla="*/ 914410 h 1217972"/>
                <a:gd name="connsiteX6" fmla="*/ 750977 w 1791907"/>
                <a:gd name="connsiteY6" fmla="*/ 718195 h 1217972"/>
                <a:gd name="connsiteX7" fmla="*/ 777647 w 1791907"/>
                <a:gd name="connsiteY7" fmla="*/ 582940 h 1217972"/>
                <a:gd name="connsiteX8" fmla="*/ 1040537 w 1791907"/>
                <a:gd name="connsiteY8" fmla="*/ 870595 h 1217972"/>
                <a:gd name="connsiteX9" fmla="*/ 1091972 w 1791907"/>
                <a:gd name="connsiteY9" fmla="*/ 891550 h 1217972"/>
                <a:gd name="connsiteX10" fmla="*/ 992912 w 1791907"/>
                <a:gd name="connsiteY10" fmla="*/ 723910 h 1217972"/>
                <a:gd name="connsiteX11" fmla="*/ 1194842 w 1791907"/>
                <a:gd name="connsiteY11" fmla="*/ 971560 h 1217972"/>
                <a:gd name="connsiteX12" fmla="*/ 1170077 w 1791907"/>
                <a:gd name="connsiteY12" fmla="*/ 849640 h 1217972"/>
                <a:gd name="connsiteX13" fmla="*/ 1295807 w 1791907"/>
                <a:gd name="connsiteY13" fmla="*/ 958225 h 1217972"/>
                <a:gd name="connsiteX14" fmla="*/ 1341527 w 1791907"/>
                <a:gd name="connsiteY14" fmla="*/ 1122055 h 1217972"/>
                <a:gd name="connsiteX15" fmla="*/ 1364387 w 1791907"/>
                <a:gd name="connsiteY15" fmla="*/ 996325 h 1217972"/>
                <a:gd name="connsiteX16" fmla="*/ 1396242 w 1791907"/>
                <a:gd name="connsiteY16" fmla="*/ 1216108 h 1217972"/>
                <a:gd name="connsiteX17" fmla="*/ 1457887 w 1791907"/>
                <a:gd name="connsiteY17" fmla="*/ 1098331 h 1217972"/>
                <a:gd name="connsiteX18" fmla="*/ 1542572 w 1791907"/>
                <a:gd name="connsiteY18" fmla="*/ 1031635 h 1217972"/>
                <a:gd name="connsiteX19" fmla="*/ 1612723 w 1791907"/>
                <a:gd name="connsiteY19" fmla="*/ 1026628 h 1217972"/>
                <a:gd name="connsiteX20" fmla="*/ 1658267 w 1791907"/>
                <a:gd name="connsiteY20" fmla="*/ 1063688 h 1217972"/>
                <a:gd name="connsiteX21" fmla="*/ 1671424 w 1791907"/>
                <a:gd name="connsiteY21" fmla="*/ 904885 h 1217972"/>
                <a:gd name="connsiteX22" fmla="*/ 1670561 w 1791907"/>
                <a:gd name="connsiteY22" fmla="*/ 824167 h 1217972"/>
                <a:gd name="connsiteX23" fmla="*/ 1741577 w 1791907"/>
                <a:gd name="connsiteY23" fmla="*/ 889645 h 1217972"/>
                <a:gd name="connsiteX24" fmla="*/ 1701572 w 1791907"/>
                <a:gd name="connsiteY24" fmla="*/ 716290 h 1217972"/>
                <a:gd name="connsiteX25" fmla="*/ 1701572 w 1791907"/>
                <a:gd name="connsiteY25" fmla="*/ 615325 h 1217972"/>
                <a:gd name="connsiteX26" fmla="*/ 1781582 w 1791907"/>
                <a:gd name="connsiteY26" fmla="*/ 676285 h 1217972"/>
                <a:gd name="connsiteX27" fmla="*/ 1733957 w 1791907"/>
                <a:gd name="connsiteY27" fmla="*/ 546745 h 1217972"/>
                <a:gd name="connsiteX28" fmla="*/ 1667282 w 1791907"/>
                <a:gd name="connsiteY28" fmla="*/ 396250 h 1217972"/>
                <a:gd name="connsiteX29" fmla="*/ 1497737 w 1791907"/>
                <a:gd name="connsiteY29" fmla="*/ 219085 h 1217972"/>
                <a:gd name="connsiteX30" fmla="*/ 1364387 w 1791907"/>
                <a:gd name="connsiteY30" fmla="*/ 129550 h 1217972"/>
                <a:gd name="connsiteX31" fmla="*/ 1486307 w 1791907"/>
                <a:gd name="connsiteY31" fmla="*/ 104785 h 1217972"/>
                <a:gd name="connsiteX32" fmla="*/ 1572032 w 1791907"/>
                <a:gd name="connsiteY32" fmla="*/ 70495 h 1217972"/>
                <a:gd name="connsiteX33" fmla="*/ 1339622 w 1791907"/>
                <a:gd name="connsiteY33" fmla="*/ 62875 h 1217972"/>
                <a:gd name="connsiteX34" fmla="*/ 1128167 w 1791907"/>
                <a:gd name="connsiteY34" fmla="*/ 17155 h 1217972"/>
                <a:gd name="connsiteX35" fmla="*/ 918617 w 1791907"/>
                <a:gd name="connsiteY35" fmla="*/ 10 h 1217972"/>
                <a:gd name="connsiteX36" fmla="*/ 650012 w 1791907"/>
                <a:gd name="connsiteY36" fmla="*/ 19060 h 1217972"/>
                <a:gd name="connsiteX37" fmla="*/ 480467 w 1791907"/>
                <a:gd name="connsiteY37" fmla="*/ 55255 h 1217972"/>
                <a:gd name="connsiteX38" fmla="*/ 352832 w 1791907"/>
                <a:gd name="connsiteY38" fmla="*/ 144790 h 1217972"/>
                <a:gd name="connsiteX39" fmla="*/ 301397 w 1791907"/>
                <a:gd name="connsiteY39" fmla="*/ 215275 h 1217972"/>
                <a:gd name="connsiteX40" fmla="*/ 227102 w 1791907"/>
                <a:gd name="connsiteY40" fmla="*/ 278140 h 1217972"/>
                <a:gd name="connsiteX41" fmla="*/ 160427 w 1791907"/>
                <a:gd name="connsiteY41" fmla="*/ 331480 h 1217972"/>
                <a:gd name="connsiteX42" fmla="*/ 82322 w 1791907"/>
                <a:gd name="connsiteY42" fmla="*/ 485785 h 1217972"/>
                <a:gd name="connsiteX43" fmla="*/ 17552 w 1791907"/>
                <a:gd name="connsiteY43" fmla="*/ 674380 h 1217972"/>
                <a:gd name="connsiteX44" fmla="*/ 2312 w 1791907"/>
                <a:gd name="connsiteY44" fmla="*/ 735340 h 1217972"/>
                <a:gd name="connsiteX45" fmla="*/ 57557 w 1791907"/>
                <a:gd name="connsiteY45" fmla="*/ 678190 h 1217972"/>
                <a:gd name="connsiteX46" fmla="*/ 55652 w 1791907"/>
                <a:gd name="connsiteY46" fmla="*/ 910600 h 1217972"/>
                <a:gd name="connsiteX47" fmla="*/ 68987 w 1791907"/>
                <a:gd name="connsiteY47" fmla="*/ 988705 h 1217972"/>
                <a:gd name="connsiteX48" fmla="*/ 97562 w 1791907"/>
                <a:gd name="connsiteY48" fmla="*/ 891550 h 1217972"/>
                <a:gd name="connsiteX49" fmla="*/ 183287 w 1791907"/>
                <a:gd name="connsiteY49" fmla="*/ 990610 h 1217972"/>
                <a:gd name="connsiteX50" fmla="*/ 175667 w 1791907"/>
                <a:gd name="connsiteY50" fmla="*/ 866785 h 1217972"/>
                <a:gd name="connsiteX51" fmla="*/ 187097 w 1791907"/>
                <a:gd name="connsiteY51" fmla="*/ 725815 h 1217972"/>
                <a:gd name="connsiteX52" fmla="*/ 248057 w 1791907"/>
                <a:gd name="connsiteY52" fmla="*/ 889645 h 1217972"/>
                <a:gd name="connsiteX53" fmla="*/ 227102 w 1791907"/>
                <a:gd name="connsiteY53" fmla="*/ 668665 h 1217972"/>
                <a:gd name="connsiteX54" fmla="*/ 278537 w 1791907"/>
                <a:gd name="connsiteY54" fmla="*/ 495310 h 1217972"/>
                <a:gd name="connsiteX55" fmla="*/ 331877 w 1791907"/>
                <a:gd name="connsiteY55" fmla="*/ 483880 h 1217972"/>
                <a:gd name="connsiteX56" fmla="*/ 419507 w 1791907"/>
                <a:gd name="connsiteY56" fmla="*/ 579130 h 1217972"/>
                <a:gd name="connsiteX0" fmla="*/ 419507 w 1791907"/>
                <a:gd name="connsiteY0" fmla="*/ 579130 h 1217972"/>
                <a:gd name="connsiteX1" fmla="*/ 482372 w 1791907"/>
                <a:gd name="connsiteY1" fmla="*/ 516265 h 1217972"/>
                <a:gd name="connsiteX2" fmla="*/ 566192 w 1791907"/>
                <a:gd name="connsiteY2" fmla="*/ 476260 h 1217972"/>
                <a:gd name="connsiteX3" fmla="*/ 629057 w 1791907"/>
                <a:gd name="connsiteY3" fmla="*/ 577225 h 1217972"/>
                <a:gd name="connsiteX4" fmla="*/ 669062 w 1791907"/>
                <a:gd name="connsiteY4" fmla="*/ 762010 h 1217972"/>
                <a:gd name="connsiteX5" fmla="*/ 672872 w 1791907"/>
                <a:gd name="connsiteY5" fmla="*/ 914410 h 1217972"/>
                <a:gd name="connsiteX6" fmla="*/ 750977 w 1791907"/>
                <a:gd name="connsiteY6" fmla="*/ 718195 h 1217972"/>
                <a:gd name="connsiteX7" fmla="*/ 777647 w 1791907"/>
                <a:gd name="connsiteY7" fmla="*/ 582940 h 1217972"/>
                <a:gd name="connsiteX8" fmla="*/ 1040537 w 1791907"/>
                <a:gd name="connsiteY8" fmla="*/ 870595 h 1217972"/>
                <a:gd name="connsiteX9" fmla="*/ 1091972 w 1791907"/>
                <a:gd name="connsiteY9" fmla="*/ 891550 h 1217972"/>
                <a:gd name="connsiteX10" fmla="*/ 992912 w 1791907"/>
                <a:gd name="connsiteY10" fmla="*/ 723910 h 1217972"/>
                <a:gd name="connsiteX11" fmla="*/ 1194842 w 1791907"/>
                <a:gd name="connsiteY11" fmla="*/ 971560 h 1217972"/>
                <a:gd name="connsiteX12" fmla="*/ 1170077 w 1791907"/>
                <a:gd name="connsiteY12" fmla="*/ 849640 h 1217972"/>
                <a:gd name="connsiteX13" fmla="*/ 1295807 w 1791907"/>
                <a:gd name="connsiteY13" fmla="*/ 958225 h 1217972"/>
                <a:gd name="connsiteX14" fmla="*/ 1341527 w 1791907"/>
                <a:gd name="connsiteY14" fmla="*/ 1122055 h 1217972"/>
                <a:gd name="connsiteX15" fmla="*/ 1364387 w 1791907"/>
                <a:gd name="connsiteY15" fmla="*/ 996325 h 1217972"/>
                <a:gd name="connsiteX16" fmla="*/ 1396242 w 1791907"/>
                <a:gd name="connsiteY16" fmla="*/ 1216108 h 1217972"/>
                <a:gd name="connsiteX17" fmla="*/ 1457887 w 1791907"/>
                <a:gd name="connsiteY17" fmla="*/ 1098331 h 1217972"/>
                <a:gd name="connsiteX18" fmla="*/ 1542572 w 1791907"/>
                <a:gd name="connsiteY18" fmla="*/ 1031635 h 1217972"/>
                <a:gd name="connsiteX19" fmla="*/ 1612723 w 1791907"/>
                <a:gd name="connsiteY19" fmla="*/ 1026628 h 1217972"/>
                <a:gd name="connsiteX20" fmla="*/ 1663804 w 1791907"/>
                <a:gd name="connsiteY20" fmla="*/ 1091377 h 1217972"/>
                <a:gd name="connsiteX21" fmla="*/ 1671424 w 1791907"/>
                <a:gd name="connsiteY21" fmla="*/ 904885 h 1217972"/>
                <a:gd name="connsiteX22" fmla="*/ 1670561 w 1791907"/>
                <a:gd name="connsiteY22" fmla="*/ 824167 h 1217972"/>
                <a:gd name="connsiteX23" fmla="*/ 1741577 w 1791907"/>
                <a:gd name="connsiteY23" fmla="*/ 889645 h 1217972"/>
                <a:gd name="connsiteX24" fmla="*/ 1701572 w 1791907"/>
                <a:gd name="connsiteY24" fmla="*/ 716290 h 1217972"/>
                <a:gd name="connsiteX25" fmla="*/ 1701572 w 1791907"/>
                <a:gd name="connsiteY25" fmla="*/ 615325 h 1217972"/>
                <a:gd name="connsiteX26" fmla="*/ 1781582 w 1791907"/>
                <a:gd name="connsiteY26" fmla="*/ 676285 h 1217972"/>
                <a:gd name="connsiteX27" fmla="*/ 1733957 w 1791907"/>
                <a:gd name="connsiteY27" fmla="*/ 546745 h 1217972"/>
                <a:gd name="connsiteX28" fmla="*/ 1667282 w 1791907"/>
                <a:gd name="connsiteY28" fmla="*/ 396250 h 1217972"/>
                <a:gd name="connsiteX29" fmla="*/ 1497737 w 1791907"/>
                <a:gd name="connsiteY29" fmla="*/ 219085 h 1217972"/>
                <a:gd name="connsiteX30" fmla="*/ 1364387 w 1791907"/>
                <a:gd name="connsiteY30" fmla="*/ 129550 h 1217972"/>
                <a:gd name="connsiteX31" fmla="*/ 1486307 w 1791907"/>
                <a:gd name="connsiteY31" fmla="*/ 104785 h 1217972"/>
                <a:gd name="connsiteX32" fmla="*/ 1572032 w 1791907"/>
                <a:gd name="connsiteY32" fmla="*/ 70495 h 1217972"/>
                <a:gd name="connsiteX33" fmla="*/ 1339622 w 1791907"/>
                <a:gd name="connsiteY33" fmla="*/ 62875 h 1217972"/>
                <a:gd name="connsiteX34" fmla="*/ 1128167 w 1791907"/>
                <a:gd name="connsiteY34" fmla="*/ 17155 h 1217972"/>
                <a:gd name="connsiteX35" fmla="*/ 918617 w 1791907"/>
                <a:gd name="connsiteY35" fmla="*/ 10 h 1217972"/>
                <a:gd name="connsiteX36" fmla="*/ 650012 w 1791907"/>
                <a:gd name="connsiteY36" fmla="*/ 19060 h 1217972"/>
                <a:gd name="connsiteX37" fmla="*/ 480467 w 1791907"/>
                <a:gd name="connsiteY37" fmla="*/ 55255 h 1217972"/>
                <a:gd name="connsiteX38" fmla="*/ 352832 w 1791907"/>
                <a:gd name="connsiteY38" fmla="*/ 144790 h 1217972"/>
                <a:gd name="connsiteX39" fmla="*/ 301397 w 1791907"/>
                <a:gd name="connsiteY39" fmla="*/ 215275 h 1217972"/>
                <a:gd name="connsiteX40" fmla="*/ 227102 w 1791907"/>
                <a:gd name="connsiteY40" fmla="*/ 278140 h 1217972"/>
                <a:gd name="connsiteX41" fmla="*/ 160427 w 1791907"/>
                <a:gd name="connsiteY41" fmla="*/ 331480 h 1217972"/>
                <a:gd name="connsiteX42" fmla="*/ 82322 w 1791907"/>
                <a:gd name="connsiteY42" fmla="*/ 485785 h 1217972"/>
                <a:gd name="connsiteX43" fmla="*/ 17552 w 1791907"/>
                <a:gd name="connsiteY43" fmla="*/ 674380 h 1217972"/>
                <a:gd name="connsiteX44" fmla="*/ 2312 w 1791907"/>
                <a:gd name="connsiteY44" fmla="*/ 735340 h 1217972"/>
                <a:gd name="connsiteX45" fmla="*/ 57557 w 1791907"/>
                <a:gd name="connsiteY45" fmla="*/ 678190 h 1217972"/>
                <a:gd name="connsiteX46" fmla="*/ 55652 w 1791907"/>
                <a:gd name="connsiteY46" fmla="*/ 910600 h 1217972"/>
                <a:gd name="connsiteX47" fmla="*/ 68987 w 1791907"/>
                <a:gd name="connsiteY47" fmla="*/ 988705 h 1217972"/>
                <a:gd name="connsiteX48" fmla="*/ 97562 w 1791907"/>
                <a:gd name="connsiteY48" fmla="*/ 891550 h 1217972"/>
                <a:gd name="connsiteX49" fmla="*/ 183287 w 1791907"/>
                <a:gd name="connsiteY49" fmla="*/ 990610 h 1217972"/>
                <a:gd name="connsiteX50" fmla="*/ 175667 w 1791907"/>
                <a:gd name="connsiteY50" fmla="*/ 866785 h 1217972"/>
                <a:gd name="connsiteX51" fmla="*/ 187097 w 1791907"/>
                <a:gd name="connsiteY51" fmla="*/ 725815 h 1217972"/>
                <a:gd name="connsiteX52" fmla="*/ 248057 w 1791907"/>
                <a:gd name="connsiteY52" fmla="*/ 889645 h 1217972"/>
                <a:gd name="connsiteX53" fmla="*/ 227102 w 1791907"/>
                <a:gd name="connsiteY53" fmla="*/ 668665 h 1217972"/>
                <a:gd name="connsiteX54" fmla="*/ 278537 w 1791907"/>
                <a:gd name="connsiteY54" fmla="*/ 495310 h 1217972"/>
                <a:gd name="connsiteX55" fmla="*/ 331877 w 1791907"/>
                <a:gd name="connsiteY55" fmla="*/ 483880 h 1217972"/>
                <a:gd name="connsiteX56" fmla="*/ 419507 w 1791907"/>
                <a:gd name="connsiteY56" fmla="*/ 579130 h 1217972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12723 w 1791907"/>
                <a:gd name="connsiteY19" fmla="*/ 102662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12723 w 1791907"/>
                <a:gd name="connsiteY19" fmla="*/ 102662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9683 w 1791907"/>
                <a:gd name="connsiteY19" fmla="*/ 1023635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507635 w 1791907"/>
                <a:gd name="connsiteY0" fmla="*/ 585116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72685 w 1791907"/>
                <a:gd name="connsiteY53" fmla="*/ 668665 h 1217958"/>
                <a:gd name="connsiteX54" fmla="*/ 278537 w 1791907"/>
                <a:gd name="connsiteY54" fmla="*/ 495310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72685 w 1791907"/>
                <a:gd name="connsiteY53" fmla="*/ 668665 h 1217958"/>
                <a:gd name="connsiteX54" fmla="*/ 302847 w 1791907"/>
                <a:gd name="connsiteY54" fmla="*/ 507283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02847 w 1791907"/>
                <a:gd name="connsiteY54" fmla="*/ 507283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02847 w 1791907"/>
                <a:gd name="connsiteY54" fmla="*/ 507283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02847 w 1791907"/>
                <a:gd name="connsiteY54" fmla="*/ 507283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33236 w 1791907"/>
                <a:gd name="connsiteY54" fmla="*/ 528236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20892 w 1791907"/>
                <a:gd name="connsiteY2" fmla="*/ 479252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20892 w 1791907"/>
                <a:gd name="connsiteY2" fmla="*/ 479252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20892 w 1791907"/>
                <a:gd name="connsiteY2" fmla="*/ 479252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48657 w 1791907"/>
                <a:gd name="connsiteY53" fmla="*/ 620772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20892 w 1791907"/>
                <a:gd name="connsiteY2" fmla="*/ 479252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55505 w 1791907"/>
                <a:gd name="connsiteY9" fmla="*/ 930461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55505 w 1791907"/>
                <a:gd name="connsiteY9" fmla="*/ 930461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59876 w 1791907"/>
                <a:gd name="connsiteY32" fmla="*/ 103420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55505 w 1791907"/>
                <a:gd name="connsiteY9" fmla="*/ 930461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31606 w 1791907"/>
                <a:gd name="connsiteY31" fmla="*/ 128731 h 1217958"/>
                <a:gd name="connsiteX32" fmla="*/ 1559876 w 1791907"/>
                <a:gd name="connsiteY32" fmla="*/ 103420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55505 w 1791907"/>
                <a:gd name="connsiteY9" fmla="*/ 930461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31606 w 1791907"/>
                <a:gd name="connsiteY31" fmla="*/ 128731 h 1217958"/>
                <a:gd name="connsiteX32" fmla="*/ 1532527 w 1791907"/>
                <a:gd name="connsiteY32" fmla="*/ 142332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9156 h 1221998"/>
                <a:gd name="connsiteX1" fmla="*/ 543149 w 1791907"/>
                <a:gd name="connsiteY1" fmla="*/ 517312 h 1221998"/>
                <a:gd name="connsiteX2" fmla="*/ 611776 w 1791907"/>
                <a:gd name="connsiteY2" fmla="*/ 495265 h 1221998"/>
                <a:gd name="connsiteX3" fmla="*/ 629057 w 1791907"/>
                <a:gd name="connsiteY3" fmla="*/ 581265 h 1221998"/>
                <a:gd name="connsiteX4" fmla="*/ 669062 w 1791907"/>
                <a:gd name="connsiteY4" fmla="*/ 766050 h 1221998"/>
                <a:gd name="connsiteX5" fmla="*/ 754921 w 1791907"/>
                <a:gd name="connsiteY5" fmla="*/ 921443 h 1221998"/>
                <a:gd name="connsiteX6" fmla="*/ 750977 w 1791907"/>
                <a:gd name="connsiteY6" fmla="*/ 722235 h 1221998"/>
                <a:gd name="connsiteX7" fmla="*/ 777647 w 1791907"/>
                <a:gd name="connsiteY7" fmla="*/ 586980 h 1221998"/>
                <a:gd name="connsiteX8" fmla="*/ 925060 w 1791907"/>
                <a:gd name="connsiteY8" fmla="*/ 715992 h 1221998"/>
                <a:gd name="connsiteX9" fmla="*/ 1055505 w 1791907"/>
                <a:gd name="connsiteY9" fmla="*/ 934501 h 1221998"/>
                <a:gd name="connsiteX10" fmla="*/ 992912 w 1791907"/>
                <a:gd name="connsiteY10" fmla="*/ 727950 h 1221998"/>
                <a:gd name="connsiteX11" fmla="*/ 1194842 w 1791907"/>
                <a:gd name="connsiteY11" fmla="*/ 975600 h 1221998"/>
                <a:gd name="connsiteX12" fmla="*/ 1170077 w 1791907"/>
                <a:gd name="connsiteY12" fmla="*/ 853680 h 1221998"/>
                <a:gd name="connsiteX13" fmla="*/ 1295807 w 1791907"/>
                <a:gd name="connsiteY13" fmla="*/ 962265 h 1221998"/>
                <a:gd name="connsiteX14" fmla="*/ 1341527 w 1791907"/>
                <a:gd name="connsiteY14" fmla="*/ 1126095 h 1221998"/>
                <a:gd name="connsiteX15" fmla="*/ 1364387 w 1791907"/>
                <a:gd name="connsiteY15" fmla="*/ 1000365 h 1221998"/>
                <a:gd name="connsiteX16" fmla="*/ 1396242 w 1791907"/>
                <a:gd name="connsiteY16" fmla="*/ 1220148 h 1221998"/>
                <a:gd name="connsiteX17" fmla="*/ 1457887 w 1791907"/>
                <a:gd name="connsiteY17" fmla="*/ 1102371 h 1221998"/>
                <a:gd name="connsiteX18" fmla="*/ 1528727 w 1791907"/>
                <a:gd name="connsiteY18" fmla="*/ 1041213 h 1221998"/>
                <a:gd name="connsiteX19" fmla="*/ 1603606 w 1791907"/>
                <a:gd name="connsiteY19" fmla="*/ 1039648 h 1221998"/>
                <a:gd name="connsiteX20" fmla="*/ 1663804 w 1791907"/>
                <a:gd name="connsiteY20" fmla="*/ 1095417 h 1221998"/>
                <a:gd name="connsiteX21" fmla="*/ 1671424 w 1791907"/>
                <a:gd name="connsiteY21" fmla="*/ 908925 h 1221998"/>
                <a:gd name="connsiteX22" fmla="*/ 1670561 w 1791907"/>
                <a:gd name="connsiteY22" fmla="*/ 828207 h 1221998"/>
                <a:gd name="connsiteX23" fmla="*/ 1741577 w 1791907"/>
                <a:gd name="connsiteY23" fmla="*/ 893685 h 1221998"/>
                <a:gd name="connsiteX24" fmla="*/ 1701572 w 1791907"/>
                <a:gd name="connsiteY24" fmla="*/ 720330 h 1221998"/>
                <a:gd name="connsiteX25" fmla="*/ 1701572 w 1791907"/>
                <a:gd name="connsiteY25" fmla="*/ 619365 h 1221998"/>
                <a:gd name="connsiteX26" fmla="*/ 1781582 w 1791907"/>
                <a:gd name="connsiteY26" fmla="*/ 680325 h 1221998"/>
                <a:gd name="connsiteX27" fmla="*/ 1733957 w 1791907"/>
                <a:gd name="connsiteY27" fmla="*/ 550785 h 1221998"/>
                <a:gd name="connsiteX28" fmla="*/ 1667282 w 1791907"/>
                <a:gd name="connsiteY28" fmla="*/ 400290 h 1221998"/>
                <a:gd name="connsiteX29" fmla="*/ 1497737 w 1791907"/>
                <a:gd name="connsiteY29" fmla="*/ 223125 h 1221998"/>
                <a:gd name="connsiteX30" fmla="*/ 1364387 w 1791907"/>
                <a:gd name="connsiteY30" fmla="*/ 133590 h 1221998"/>
                <a:gd name="connsiteX31" fmla="*/ 1431606 w 1791907"/>
                <a:gd name="connsiteY31" fmla="*/ 132771 h 1221998"/>
                <a:gd name="connsiteX32" fmla="*/ 1532527 w 1791907"/>
                <a:gd name="connsiteY32" fmla="*/ 146372 h 1221998"/>
                <a:gd name="connsiteX33" fmla="*/ 1339622 w 1791907"/>
                <a:gd name="connsiteY33" fmla="*/ 66915 h 1221998"/>
                <a:gd name="connsiteX34" fmla="*/ 1128167 w 1791907"/>
                <a:gd name="connsiteY34" fmla="*/ 21195 h 1221998"/>
                <a:gd name="connsiteX35" fmla="*/ 918617 w 1791907"/>
                <a:gd name="connsiteY35" fmla="*/ 4050 h 1221998"/>
                <a:gd name="connsiteX36" fmla="*/ 668245 w 1791907"/>
                <a:gd name="connsiteY36" fmla="*/ 5140 h 1221998"/>
                <a:gd name="connsiteX37" fmla="*/ 480467 w 1791907"/>
                <a:gd name="connsiteY37" fmla="*/ 59295 h 1221998"/>
                <a:gd name="connsiteX38" fmla="*/ 352832 w 1791907"/>
                <a:gd name="connsiteY38" fmla="*/ 148830 h 1221998"/>
                <a:gd name="connsiteX39" fmla="*/ 301397 w 1791907"/>
                <a:gd name="connsiteY39" fmla="*/ 219315 h 1221998"/>
                <a:gd name="connsiteX40" fmla="*/ 227102 w 1791907"/>
                <a:gd name="connsiteY40" fmla="*/ 282180 h 1221998"/>
                <a:gd name="connsiteX41" fmla="*/ 160427 w 1791907"/>
                <a:gd name="connsiteY41" fmla="*/ 335520 h 1221998"/>
                <a:gd name="connsiteX42" fmla="*/ 82322 w 1791907"/>
                <a:gd name="connsiteY42" fmla="*/ 489825 h 1221998"/>
                <a:gd name="connsiteX43" fmla="*/ 17552 w 1791907"/>
                <a:gd name="connsiteY43" fmla="*/ 678420 h 1221998"/>
                <a:gd name="connsiteX44" fmla="*/ 2312 w 1791907"/>
                <a:gd name="connsiteY44" fmla="*/ 739380 h 1221998"/>
                <a:gd name="connsiteX45" fmla="*/ 57557 w 1791907"/>
                <a:gd name="connsiteY45" fmla="*/ 682230 h 1221998"/>
                <a:gd name="connsiteX46" fmla="*/ 55652 w 1791907"/>
                <a:gd name="connsiteY46" fmla="*/ 914640 h 1221998"/>
                <a:gd name="connsiteX47" fmla="*/ 68987 w 1791907"/>
                <a:gd name="connsiteY47" fmla="*/ 992745 h 1221998"/>
                <a:gd name="connsiteX48" fmla="*/ 97562 w 1791907"/>
                <a:gd name="connsiteY48" fmla="*/ 895590 h 1221998"/>
                <a:gd name="connsiteX49" fmla="*/ 143782 w 1791907"/>
                <a:gd name="connsiteY49" fmla="*/ 994650 h 1221998"/>
                <a:gd name="connsiteX50" fmla="*/ 175667 w 1791907"/>
                <a:gd name="connsiteY50" fmla="*/ 870825 h 1221998"/>
                <a:gd name="connsiteX51" fmla="*/ 238758 w 1791907"/>
                <a:gd name="connsiteY51" fmla="*/ 714889 h 1221998"/>
                <a:gd name="connsiteX52" fmla="*/ 248057 w 1791907"/>
                <a:gd name="connsiteY52" fmla="*/ 893685 h 1221998"/>
                <a:gd name="connsiteX53" fmla="*/ 321306 w 1791907"/>
                <a:gd name="connsiteY53" fmla="*/ 648759 h 1221998"/>
                <a:gd name="connsiteX54" fmla="*/ 333236 w 1791907"/>
                <a:gd name="connsiteY54" fmla="*/ 532276 h 1221998"/>
                <a:gd name="connsiteX55" fmla="*/ 377461 w 1791907"/>
                <a:gd name="connsiteY55" fmla="*/ 517853 h 1221998"/>
                <a:gd name="connsiteX56" fmla="*/ 507635 w 1791907"/>
                <a:gd name="connsiteY56" fmla="*/ 589156 h 1221998"/>
                <a:gd name="connsiteX0" fmla="*/ 507635 w 1791907"/>
                <a:gd name="connsiteY0" fmla="*/ 606435 h 1239277"/>
                <a:gd name="connsiteX1" fmla="*/ 543149 w 1791907"/>
                <a:gd name="connsiteY1" fmla="*/ 534591 h 1239277"/>
                <a:gd name="connsiteX2" fmla="*/ 611776 w 1791907"/>
                <a:gd name="connsiteY2" fmla="*/ 512544 h 1239277"/>
                <a:gd name="connsiteX3" fmla="*/ 629057 w 1791907"/>
                <a:gd name="connsiteY3" fmla="*/ 598544 h 1239277"/>
                <a:gd name="connsiteX4" fmla="*/ 669062 w 1791907"/>
                <a:gd name="connsiteY4" fmla="*/ 783329 h 1239277"/>
                <a:gd name="connsiteX5" fmla="*/ 754921 w 1791907"/>
                <a:gd name="connsiteY5" fmla="*/ 938722 h 1239277"/>
                <a:gd name="connsiteX6" fmla="*/ 750977 w 1791907"/>
                <a:gd name="connsiteY6" fmla="*/ 739514 h 1239277"/>
                <a:gd name="connsiteX7" fmla="*/ 777647 w 1791907"/>
                <a:gd name="connsiteY7" fmla="*/ 604259 h 1239277"/>
                <a:gd name="connsiteX8" fmla="*/ 925060 w 1791907"/>
                <a:gd name="connsiteY8" fmla="*/ 733271 h 1239277"/>
                <a:gd name="connsiteX9" fmla="*/ 1055505 w 1791907"/>
                <a:gd name="connsiteY9" fmla="*/ 951780 h 1239277"/>
                <a:gd name="connsiteX10" fmla="*/ 992912 w 1791907"/>
                <a:gd name="connsiteY10" fmla="*/ 745229 h 1239277"/>
                <a:gd name="connsiteX11" fmla="*/ 1194842 w 1791907"/>
                <a:gd name="connsiteY11" fmla="*/ 992879 h 1239277"/>
                <a:gd name="connsiteX12" fmla="*/ 1170077 w 1791907"/>
                <a:gd name="connsiteY12" fmla="*/ 870959 h 1239277"/>
                <a:gd name="connsiteX13" fmla="*/ 1295807 w 1791907"/>
                <a:gd name="connsiteY13" fmla="*/ 979544 h 1239277"/>
                <a:gd name="connsiteX14" fmla="*/ 1341527 w 1791907"/>
                <a:gd name="connsiteY14" fmla="*/ 1143374 h 1239277"/>
                <a:gd name="connsiteX15" fmla="*/ 1364387 w 1791907"/>
                <a:gd name="connsiteY15" fmla="*/ 1017644 h 1239277"/>
                <a:gd name="connsiteX16" fmla="*/ 1396242 w 1791907"/>
                <a:gd name="connsiteY16" fmla="*/ 1237427 h 1239277"/>
                <a:gd name="connsiteX17" fmla="*/ 1457887 w 1791907"/>
                <a:gd name="connsiteY17" fmla="*/ 1119650 h 1239277"/>
                <a:gd name="connsiteX18" fmla="*/ 1528727 w 1791907"/>
                <a:gd name="connsiteY18" fmla="*/ 1058492 h 1239277"/>
                <a:gd name="connsiteX19" fmla="*/ 1603606 w 1791907"/>
                <a:gd name="connsiteY19" fmla="*/ 1056927 h 1239277"/>
                <a:gd name="connsiteX20" fmla="*/ 1663804 w 1791907"/>
                <a:gd name="connsiteY20" fmla="*/ 1112696 h 1239277"/>
                <a:gd name="connsiteX21" fmla="*/ 1671424 w 1791907"/>
                <a:gd name="connsiteY21" fmla="*/ 926204 h 1239277"/>
                <a:gd name="connsiteX22" fmla="*/ 1670561 w 1791907"/>
                <a:gd name="connsiteY22" fmla="*/ 845486 h 1239277"/>
                <a:gd name="connsiteX23" fmla="*/ 1741577 w 1791907"/>
                <a:gd name="connsiteY23" fmla="*/ 910964 h 1239277"/>
                <a:gd name="connsiteX24" fmla="*/ 1701572 w 1791907"/>
                <a:gd name="connsiteY24" fmla="*/ 737609 h 1239277"/>
                <a:gd name="connsiteX25" fmla="*/ 1701572 w 1791907"/>
                <a:gd name="connsiteY25" fmla="*/ 636644 h 1239277"/>
                <a:gd name="connsiteX26" fmla="*/ 1781582 w 1791907"/>
                <a:gd name="connsiteY26" fmla="*/ 697604 h 1239277"/>
                <a:gd name="connsiteX27" fmla="*/ 1733957 w 1791907"/>
                <a:gd name="connsiteY27" fmla="*/ 568064 h 1239277"/>
                <a:gd name="connsiteX28" fmla="*/ 1667282 w 1791907"/>
                <a:gd name="connsiteY28" fmla="*/ 417569 h 1239277"/>
                <a:gd name="connsiteX29" fmla="*/ 1497737 w 1791907"/>
                <a:gd name="connsiteY29" fmla="*/ 240404 h 1239277"/>
                <a:gd name="connsiteX30" fmla="*/ 1364387 w 1791907"/>
                <a:gd name="connsiteY30" fmla="*/ 150869 h 1239277"/>
                <a:gd name="connsiteX31" fmla="*/ 1431606 w 1791907"/>
                <a:gd name="connsiteY31" fmla="*/ 150050 h 1239277"/>
                <a:gd name="connsiteX32" fmla="*/ 1532527 w 1791907"/>
                <a:gd name="connsiteY32" fmla="*/ 163651 h 1239277"/>
                <a:gd name="connsiteX33" fmla="*/ 1339622 w 1791907"/>
                <a:gd name="connsiteY33" fmla="*/ 84194 h 1239277"/>
                <a:gd name="connsiteX34" fmla="*/ 1128167 w 1791907"/>
                <a:gd name="connsiteY34" fmla="*/ 38474 h 1239277"/>
                <a:gd name="connsiteX35" fmla="*/ 933812 w 1791907"/>
                <a:gd name="connsiteY35" fmla="*/ 377 h 1239277"/>
                <a:gd name="connsiteX36" fmla="*/ 668245 w 1791907"/>
                <a:gd name="connsiteY36" fmla="*/ 22419 h 1239277"/>
                <a:gd name="connsiteX37" fmla="*/ 480467 w 1791907"/>
                <a:gd name="connsiteY37" fmla="*/ 76574 h 1239277"/>
                <a:gd name="connsiteX38" fmla="*/ 352832 w 1791907"/>
                <a:gd name="connsiteY38" fmla="*/ 166109 h 1239277"/>
                <a:gd name="connsiteX39" fmla="*/ 301397 w 1791907"/>
                <a:gd name="connsiteY39" fmla="*/ 236594 h 1239277"/>
                <a:gd name="connsiteX40" fmla="*/ 227102 w 1791907"/>
                <a:gd name="connsiteY40" fmla="*/ 299459 h 1239277"/>
                <a:gd name="connsiteX41" fmla="*/ 160427 w 1791907"/>
                <a:gd name="connsiteY41" fmla="*/ 352799 h 1239277"/>
                <a:gd name="connsiteX42" fmla="*/ 82322 w 1791907"/>
                <a:gd name="connsiteY42" fmla="*/ 507104 h 1239277"/>
                <a:gd name="connsiteX43" fmla="*/ 17552 w 1791907"/>
                <a:gd name="connsiteY43" fmla="*/ 695699 h 1239277"/>
                <a:gd name="connsiteX44" fmla="*/ 2312 w 1791907"/>
                <a:gd name="connsiteY44" fmla="*/ 756659 h 1239277"/>
                <a:gd name="connsiteX45" fmla="*/ 57557 w 1791907"/>
                <a:gd name="connsiteY45" fmla="*/ 699509 h 1239277"/>
                <a:gd name="connsiteX46" fmla="*/ 55652 w 1791907"/>
                <a:gd name="connsiteY46" fmla="*/ 931919 h 1239277"/>
                <a:gd name="connsiteX47" fmla="*/ 68987 w 1791907"/>
                <a:gd name="connsiteY47" fmla="*/ 1010024 h 1239277"/>
                <a:gd name="connsiteX48" fmla="*/ 97562 w 1791907"/>
                <a:gd name="connsiteY48" fmla="*/ 912869 h 1239277"/>
                <a:gd name="connsiteX49" fmla="*/ 143782 w 1791907"/>
                <a:gd name="connsiteY49" fmla="*/ 1011929 h 1239277"/>
                <a:gd name="connsiteX50" fmla="*/ 175667 w 1791907"/>
                <a:gd name="connsiteY50" fmla="*/ 888104 h 1239277"/>
                <a:gd name="connsiteX51" fmla="*/ 238758 w 1791907"/>
                <a:gd name="connsiteY51" fmla="*/ 732168 h 1239277"/>
                <a:gd name="connsiteX52" fmla="*/ 248057 w 1791907"/>
                <a:gd name="connsiteY52" fmla="*/ 910964 h 1239277"/>
                <a:gd name="connsiteX53" fmla="*/ 321306 w 1791907"/>
                <a:gd name="connsiteY53" fmla="*/ 666038 h 1239277"/>
                <a:gd name="connsiteX54" fmla="*/ 333236 w 1791907"/>
                <a:gd name="connsiteY54" fmla="*/ 549555 h 1239277"/>
                <a:gd name="connsiteX55" fmla="*/ 377461 w 1791907"/>
                <a:gd name="connsiteY55" fmla="*/ 535132 h 1239277"/>
                <a:gd name="connsiteX56" fmla="*/ 507635 w 1791907"/>
                <a:gd name="connsiteY56" fmla="*/ 606435 h 1239277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1055505 w 1791907"/>
                <a:gd name="connsiteY9" fmla="*/ 951435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95807 w 1791907"/>
                <a:gd name="connsiteY13" fmla="*/ 979199 h 1238932"/>
                <a:gd name="connsiteX14" fmla="*/ 1341527 w 1791907"/>
                <a:gd name="connsiteY14" fmla="*/ 1143029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7282 w 1791907"/>
                <a:gd name="connsiteY28" fmla="*/ 417224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1055505 w 1791907"/>
                <a:gd name="connsiteY9" fmla="*/ 951435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95807 w 1791907"/>
                <a:gd name="connsiteY13" fmla="*/ 979199 h 1238932"/>
                <a:gd name="connsiteX14" fmla="*/ 1341527 w 1791907"/>
                <a:gd name="connsiteY14" fmla="*/ 1143029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1055505 w 1791907"/>
                <a:gd name="connsiteY9" fmla="*/ 951435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95807 w 1791907"/>
                <a:gd name="connsiteY13" fmla="*/ 979199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1055505 w 1791907"/>
                <a:gd name="connsiteY9" fmla="*/ 951435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85612 w 1791907"/>
                <a:gd name="connsiteY9" fmla="*/ 927490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85612 w 1791907"/>
                <a:gd name="connsiteY9" fmla="*/ 927490 h 1238932"/>
                <a:gd name="connsiteX10" fmla="*/ 1035457 w 1791907"/>
                <a:gd name="connsiteY10" fmla="*/ 759849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55223 w 1791907"/>
                <a:gd name="connsiteY9" fmla="*/ 915516 h 1238932"/>
                <a:gd name="connsiteX10" fmla="*/ 1035457 w 1791907"/>
                <a:gd name="connsiteY10" fmla="*/ 759849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55223 w 1791907"/>
                <a:gd name="connsiteY9" fmla="*/ 915516 h 1238932"/>
                <a:gd name="connsiteX10" fmla="*/ 1035457 w 1791907"/>
                <a:gd name="connsiteY10" fmla="*/ 759849 h 1238932"/>
                <a:gd name="connsiteX11" fmla="*/ 1194842 w 1791907"/>
                <a:gd name="connsiteY11" fmla="*/ 992534 h 1238932"/>
                <a:gd name="connsiteX12" fmla="*/ 1170077 w 1791907"/>
                <a:gd name="connsiteY12" fmla="*/ 834695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55223 w 1791907"/>
                <a:gd name="connsiteY9" fmla="*/ 915516 h 1238932"/>
                <a:gd name="connsiteX10" fmla="*/ 1035457 w 1791907"/>
                <a:gd name="connsiteY10" fmla="*/ 759849 h 1238932"/>
                <a:gd name="connsiteX11" fmla="*/ 1112793 w 1791907"/>
                <a:gd name="connsiteY11" fmla="*/ 947635 h 1238932"/>
                <a:gd name="connsiteX12" fmla="*/ 1170077 w 1791907"/>
                <a:gd name="connsiteY12" fmla="*/ 834695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35457 w 1791907"/>
                <a:gd name="connsiteY10" fmla="*/ 759849 h 1238932"/>
                <a:gd name="connsiteX11" fmla="*/ 1112793 w 1791907"/>
                <a:gd name="connsiteY11" fmla="*/ 947635 h 1238932"/>
                <a:gd name="connsiteX12" fmla="*/ 1170077 w 1791907"/>
                <a:gd name="connsiteY12" fmla="*/ 834695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70077 w 1791907"/>
                <a:gd name="connsiteY12" fmla="*/ 834695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9339 w 1791907"/>
                <a:gd name="connsiteY13" fmla="*/ 934301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866504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866504 h 1238932"/>
                <a:gd name="connsiteX0" fmla="*/ 507635 w 1791907"/>
                <a:gd name="connsiteY0" fmla="*/ 866504 h 1238932"/>
                <a:gd name="connsiteX1" fmla="*/ 521877 w 1791907"/>
                <a:gd name="connsiteY1" fmla="*/ 683909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866504 h 1238932"/>
                <a:gd name="connsiteX0" fmla="*/ 507635 w 1791907"/>
                <a:gd name="connsiteY0" fmla="*/ 866504 h 1238932"/>
                <a:gd name="connsiteX1" fmla="*/ 521877 w 1791907"/>
                <a:gd name="connsiteY1" fmla="*/ 683909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429121 w 1791907"/>
                <a:gd name="connsiteY55" fmla="*/ 693429 h 1238932"/>
                <a:gd name="connsiteX56" fmla="*/ 507635 w 1791907"/>
                <a:gd name="connsiteY56" fmla="*/ 866504 h 1238932"/>
                <a:gd name="connsiteX0" fmla="*/ 507635 w 1791907"/>
                <a:gd name="connsiteY0" fmla="*/ 866504 h 1238932"/>
                <a:gd name="connsiteX1" fmla="*/ 521877 w 1791907"/>
                <a:gd name="connsiteY1" fmla="*/ 683909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98732 w 1791907"/>
                <a:gd name="connsiteY55" fmla="*/ 699417 h 1238932"/>
                <a:gd name="connsiteX56" fmla="*/ 507635 w 1791907"/>
                <a:gd name="connsiteY56" fmla="*/ 866504 h 1238932"/>
                <a:gd name="connsiteX0" fmla="*/ 507635 w 1791907"/>
                <a:gd name="connsiteY0" fmla="*/ 866504 h 1238932"/>
                <a:gd name="connsiteX1" fmla="*/ 521877 w 1791907"/>
                <a:gd name="connsiteY1" fmla="*/ 683909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60586 w 1791907"/>
                <a:gd name="connsiteY54" fmla="*/ 567170 h 1238932"/>
                <a:gd name="connsiteX55" fmla="*/ 398732 w 1791907"/>
                <a:gd name="connsiteY55" fmla="*/ 699417 h 1238932"/>
                <a:gd name="connsiteX56" fmla="*/ 507635 w 1791907"/>
                <a:gd name="connsiteY56" fmla="*/ 866504 h 1238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791907" h="1238932">
                  <a:moveTo>
                    <a:pt x="507635" y="866504"/>
                  </a:moveTo>
                  <a:cubicBezTo>
                    <a:pt x="528159" y="863919"/>
                    <a:pt x="504520" y="742960"/>
                    <a:pt x="521877" y="683909"/>
                  </a:cubicBezTo>
                  <a:cubicBezTo>
                    <a:pt x="539234" y="624858"/>
                    <a:pt x="593913" y="526484"/>
                    <a:pt x="611776" y="512199"/>
                  </a:cubicBezTo>
                  <a:cubicBezTo>
                    <a:pt x="629639" y="497914"/>
                    <a:pt x="619509" y="553068"/>
                    <a:pt x="629057" y="598199"/>
                  </a:cubicBezTo>
                  <a:cubicBezTo>
                    <a:pt x="638605" y="643330"/>
                    <a:pt x="648085" y="726288"/>
                    <a:pt x="669062" y="782984"/>
                  </a:cubicBezTo>
                  <a:cubicBezTo>
                    <a:pt x="690039" y="839680"/>
                    <a:pt x="741269" y="945679"/>
                    <a:pt x="754921" y="938377"/>
                  </a:cubicBezTo>
                  <a:cubicBezTo>
                    <a:pt x="768573" y="931075"/>
                    <a:pt x="747189" y="794913"/>
                    <a:pt x="750977" y="739169"/>
                  </a:cubicBezTo>
                  <a:cubicBezTo>
                    <a:pt x="754765" y="683425"/>
                    <a:pt x="755217" y="610941"/>
                    <a:pt x="777647" y="603914"/>
                  </a:cubicBezTo>
                  <a:cubicBezTo>
                    <a:pt x="800077" y="596887"/>
                    <a:pt x="855959" y="645072"/>
                    <a:pt x="885555" y="697006"/>
                  </a:cubicBezTo>
                  <a:cubicBezTo>
                    <a:pt x="915151" y="748940"/>
                    <a:pt x="935811" y="910530"/>
                    <a:pt x="955223" y="915516"/>
                  </a:cubicBezTo>
                  <a:cubicBezTo>
                    <a:pt x="974635" y="920502"/>
                    <a:pt x="975767" y="721571"/>
                    <a:pt x="1002029" y="726924"/>
                  </a:cubicBezTo>
                  <a:cubicBezTo>
                    <a:pt x="1028291" y="732277"/>
                    <a:pt x="1085291" y="940150"/>
                    <a:pt x="1112793" y="947635"/>
                  </a:cubicBezTo>
                  <a:cubicBezTo>
                    <a:pt x="1140295" y="955121"/>
                    <a:pt x="1144134" y="781044"/>
                    <a:pt x="1167039" y="771837"/>
                  </a:cubicBezTo>
                  <a:cubicBezTo>
                    <a:pt x="1189944" y="762631"/>
                    <a:pt x="1232283" y="842005"/>
                    <a:pt x="1250222" y="892396"/>
                  </a:cubicBezTo>
                  <a:cubicBezTo>
                    <a:pt x="1268161" y="942787"/>
                    <a:pt x="1255645" y="1053367"/>
                    <a:pt x="1274672" y="1074184"/>
                  </a:cubicBezTo>
                  <a:cubicBezTo>
                    <a:pt x="1293699" y="1095001"/>
                    <a:pt x="1344125" y="990149"/>
                    <a:pt x="1364387" y="1017299"/>
                  </a:cubicBezTo>
                  <a:cubicBezTo>
                    <a:pt x="1384649" y="1044449"/>
                    <a:pt x="1380659" y="1220081"/>
                    <a:pt x="1396242" y="1237082"/>
                  </a:cubicBezTo>
                  <a:cubicBezTo>
                    <a:pt x="1411825" y="1254083"/>
                    <a:pt x="1435806" y="1149127"/>
                    <a:pt x="1457887" y="1119305"/>
                  </a:cubicBezTo>
                  <a:cubicBezTo>
                    <a:pt x="1479968" y="1089483"/>
                    <a:pt x="1504441" y="1068601"/>
                    <a:pt x="1528727" y="1058147"/>
                  </a:cubicBezTo>
                  <a:cubicBezTo>
                    <a:pt x="1553013" y="1047693"/>
                    <a:pt x="1553404" y="1039242"/>
                    <a:pt x="1603606" y="1056582"/>
                  </a:cubicBezTo>
                  <a:cubicBezTo>
                    <a:pt x="1653808" y="1073922"/>
                    <a:pt x="1652501" y="1134138"/>
                    <a:pt x="1663804" y="1112351"/>
                  </a:cubicBezTo>
                  <a:cubicBezTo>
                    <a:pt x="1675107" y="1090564"/>
                    <a:pt x="1670298" y="970394"/>
                    <a:pt x="1671424" y="925859"/>
                  </a:cubicBezTo>
                  <a:cubicBezTo>
                    <a:pt x="1672550" y="881324"/>
                    <a:pt x="1658869" y="847681"/>
                    <a:pt x="1670561" y="845141"/>
                  </a:cubicBezTo>
                  <a:cubicBezTo>
                    <a:pt x="1682253" y="842601"/>
                    <a:pt x="1736409" y="928598"/>
                    <a:pt x="1741577" y="910619"/>
                  </a:cubicBezTo>
                  <a:cubicBezTo>
                    <a:pt x="1746745" y="892640"/>
                    <a:pt x="1708240" y="782984"/>
                    <a:pt x="1701572" y="737264"/>
                  </a:cubicBezTo>
                  <a:cubicBezTo>
                    <a:pt x="1694905" y="691544"/>
                    <a:pt x="1688237" y="642966"/>
                    <a:pt x="1701572" y="636299"/>
                  </a:cubicBezTo>
                  <a:cubicBezTo>
                    <a:pt x="1714907" y="629632"/>
                    <a:pt x="1825715" y="765839"/>
                    <a:pt x="1781582" y="697259"/>
                  </a:cubicBezTo>
                  <a:cubicBezTo>
                    <a:pt x="1737449" y="628679"/>
                    <a:pt x="1754020" y="614890"/>
                    <a:pt x="1733957" y="567719"/>
                  </a:cubicBezTo>
                  <a:cubicBezTo>
                    <a:pt x="1713894" y="520548"/>
                    <a:pt x="1700574" y="468841"/>
                    <a:pt x="1661204" y="414231"/>
                  </a:cubicBezTo>
                  <a:cubicBezTo>
                    <a:pt x="1621834" y="359621"/>
                    <a:pt x="1547206" y="284010"/>
                    <a:pt x="1497737" y="240059"/>
                  </a:cubicBezTo>
                  <a:cubicBezTo>
                    <a:pt x="1448268" y="196108"/>
                    <a:pt x="1375409" y="165583"/>
                    <a:pt x="1364387" y="150524"/>
                  </a:cubicBezTo>
                  <a:cubicBezTo>
                    <a:pt x="1353365" y="135465"/>
                    <a:pt x="1403583" y="147575"/>
                    <a:pt x="1431606" y="149705"/>
                  </a:cubicBezTo>
                  <a:cubicBezTo>
                    <a:pt x="1459629" y="151835"/>
                    <a:pt x="1547858" y="174282"/>
                    <a:pt x="1532527" y="163306"/>
                  </a:cubicBezTo>
                  <a:cubicBezTo>
                    <a:pt x="1517196" y="152330"/>
                    <a:pt x="1401444" y="106707"/>
                    <a:pt x="1339622" y="83849"/>
                  </a:cubicBezTo>
                  <a:cubicBezTo>
                    <a:pt x="1277800" y="60991"/>
                    <a:pt x="1229229" y="40124"/>
                    <a:pt x="1161594" y="26155"/>
                  </a:cubicBezTo>
                  <a:cubicBezTo>
                    <a:pt x="1093959" y="12186"/>
                    <a:pt x="1016037" y="712"/>
                    <a:pt x="933812" y="32"/>
                  </a:cubicBezTo>
                  <a:cubicBezTo>
                    <a:pt x="851587" y="-648"/>
                    <a:pt x="743803" y="9374"/>
                    <a:pt x="668245" y="22074"/>
                  </a:cubicBezTo>
                  <a:cubicBezTo>
                    <a:pt x="592688" y="34774"/>
                    <a:pt x="533036" y="52281"/>
                    <a:pt x="480467" y="76229"/>
                  </a:cubicBezTo>
                  <a:cubicBezTo>
                    <a:pt x="427898" y="100177"/>
                    <a:pt x="382677" y="139094"/>
                    <a:pt x="352832" y="165764"/>
                  </a:cubicBezTo>
                  <a:cubicBezTo>
                    <a:pt x="322987" y="192434"/>
                    <a:pt x="322352" y="214024"/>
                    <a:pt x="301397" y="236249"/>
                  </a:cubicBezTo>
                  <a:cubicBezTo>
                    <a:pt x="280442" y="258474"/>
                    <a:pt x="250597" y="279747"/>
                    <a:pt x="227102" y="299114"/>
                  </a:cubicBezTo>
                  <a:cubicBezTo>
                    <a:pt x="203607" y="318481"/>
                    <a:pt x="184557" y="317846"/>
                    <a:pt x="160427" y="352454"/>
                  </a:cubicBezTo>
                  <a:cubicBezTo>
                    <a:pt x="136297" y="387062"/>
                    <a:pt x="106134" y="449609"/>
                    <a:pt x="82322" y="506759"/>
                  </a:cubicBezTo>
                  <a:cubicBezTo>
                    <a:pt x="58510" y="563909"/>
                    <a:pt x="30887" y="653762"/>
                    <a:pt x="17552" y="695354"/>
                  </a:cubicBezTo>
                  <a:cubicBezTo>
                    <a:pt x="4217" y="736946"/>
                    <a:pt x="-4355" y="755679"/>
                    <a:pt x="2312" y="756314"/>
                  </a:cubicBezTo>
                  <a:cubicBezTo>
                    <a:pt x="8979" y="756949"/>
                    <a:pt x="48667" y="669954"/>
                    <a:pt x="57557" y="699164"/>
                  </a:cubicBezTo>
                  <a:cubicBezTo>
                    <a:pt x="66447" y="728374"/>
                    <a:pt x="53747" y="879822"/>
                    <a:pt x="55652" y="931574"/>
                  </a:cubicBezTo>
                  <a:cubicBezTo>
                    <a:pt x="57557" y="983326"/>
                    <a:pt x="62002" y="1012854"/>
                    <a:pt x="68987" y="1009679"/>
                  </a:cubicBezTo>
                  <a:cubicBezTo>
                    <a:pt x="75972" y="1006504"/>
                    <a:pt x="85096" y="912207"/>
                    <a:pt x="97562" y="912524"/>
                  </a:cubicBezTo>
                  <a:cubicBezTo>
                    <a:pt x="110028" y="912841"/>
                    <a:pt x="130764" y="1015712"/>
                    <a:pt x="143782" y="1011584"/>
                  </a:cubicBezTo>
                  <a:cubicBezTo>
                    <a:pt x="156799" y="1007457"/>
                    <a:pt x="159838" y="934386"/>
                    <a:pt x="175667" y="887759"/>
                  </a:cubicBezTo>
                  <a:cubicBezTo>
                    <a:pt x="191496" y="841132"/>
                    <a:pt x="226693" y="728013"/>
                    <a:pt x="238758" y="731823"/>
                  </a:cubicBezTo>
                  <a:cubicBezTo>
                    <a:pt x="250823" y="735633"/>
                    <a:pt x="234299" y="921641"/>
                    <a:pt x="248057" y="910619"/>
                  </a:cubicBezTo>
                  <a:cubicBezTo>
                    <a:pt x="261815" y="899597"/>
                    <a:pt x="302551" y="722934"/>
                    <a:pt x="321306" y="665693"/>
                  </a:cubicBezTo>
                  <a:cubicBezTo>
                    <a:pt x="340061" y="608452"/>
                    <a:pt x="344076" y="593840"/>
                    <a:pt x="360586" y="567170"/>
                  </a:cubicBezTo>
                  <a:cubicBezTo>
                    <a:pt x="377096" y="540500"/>
                    <a:pt x="374224" y="649528"/>
                    <a:pt x="398732" y="699417"/>
                  </a:cubicBezTo>
                  <a:cubicBezTo>
                    <a:pt x="423240" y="749306"/>
                    <a:pt x="487111" y="869089"/>
                    <a:pt x="507635" y="866504"/>
                  </a:cubicBezTo>
                  <a:close/>
                </a:path>
              </a:pathLst>
            </a:custGeom>
            <a:solidFill>
              <a:schemeClr val="accent4">
                <a:lumMod val="50000"/>
              </a:schemeClr>
            </a:solidFill>
            <a:ln>
              <a:noFill/>
            </a:ln>
            <a:effectLst/>
            <a:sp3d prstMaterial="softEdge">
              <a:bevelT w="1714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69" name="Oval 68">
              <a:extLst>
                <a:ext uri="{FF2B5EF4-FFF2-40B4-BE49-F238E27FC236}">
                  <a16:creationId xmlns:a16="http://schemas.microsoft.com/office/drawing/2014/main" id="{615DC9CA-5EFE-416E-80A3-358C5A98BBD6}"/>
                </a:ext>
              </a:extLst>
            </p:cNvPr>
            <p:cNvSpPr/>
            <p:nvPr/>
          </p:nvSpPr>
          <p:spPr>
            <a:xfrm>
              <a:off x="5536155" y="2556320"/>
              <a:ext cx="152057" cy="166441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mc:AlternateContent xmlns:mc="http://schemas.openxmlformats.org/markup-compatibility/2006" xmlns:p14="http://schemas.microsoft.com/office/powerpoint/2010/main">
          <mc:Choice Requires="p14">
            <p:contentPart p14:bwMode="auto" r:id="rId15">
              <p14:nvContentPartPr>
                <p14:cNvPr id="70" name="Ink 69">
                  <a:extLst>
                    <a:ext uri="{FF2B5EF4-FFF2-40B4-BE49-F238E27FC236}">
                      <a16:creationId xmlns:a16="http://schemas.microsoft.com/office/drawing/2014/main" id="{A9C5B037-6540-4973-A7A2-FF46427137A9}"/>
                    </a:ext>
                  </a:extLst>
                </p14:cNvPr>
                <p14:cNvContentPartPr/>
                <p14:nvPr/>
              </p14:nvContentPartPr>
              <p14:xfrm>
                <a:off x="5800799" y="2815191"/>
                <a:ext cx="28440" cy="42480"/>
              </p14:xfrm>
            </p:contentPart>
          </mc:Choice>
          <mc:Fallback xmlns="">
            <p:pic>
              <p:nvPicPr>
                <p:cNvPr id="70" name="Ink 69">
                  <a:extLst>
                    <a:ext uri="{FF2B5EF4-FFF2-40B4-BE49-F238E27FC236}">
                      <a16:creationId xmlns:a16="http://schemas.microsoft.com/office/drawing/2014/main" id="{A9C5B037-6540-4973-A7A2-FF46427137A9}"/>
                    </a:ext>
                  </a:extLst>
                </p:cNvPr>
                <p:cNvPicPr/>
                <p:nvPr/>
              </p:nvPicPr>
              <p:blipFill>
                <a:blip r:embed="rId16"/>
                <a:stretch>
                  <a:fillRect/>
                </a:stretch>
              </p:blipFill>
              <p:spPr>
                <a:xfrm>
                  <a:off x="5787384" y="2801916"/>
                  <a:ext cx="54734" cy="68499"/>
                </a:xfrm>
                <a:prstGeom prst="rect">
                  <a:avLst/>
                </a:prstGeom>
              </p:spPr>
            </p:pic>
          </mc:Fallback>
        </mc:AlternateContent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ACC06885-430C-4639-BDB2-ED1883DAAADB}"/>
                </a:ext>
              </a:extLst>
            </p:cNvPr>
            <p:cNvSpPr/>
            <p:nvPr/>
          </p:nvSpPr>
          <p:spPr>
            <a:xfrm>
              <a:off x="6505457" y="2702496"/>
              <a:ext cx="112118" cy="164403"/>
            </a:xfrm>
            <a:custGeom>
              <a:avLst/>
              <a:gdLst>
                <a:gd name="connsiteX0" fmla="*/ 4594 w 97508"/>
                <a:gd name="connsiteY0" fmla="*/ 140638 h 174793"/>
                <a:gd name="connsiteX1" fmla="*/ 4594 w 97508"/>
                <a:gd name="connsiteY1" fmla="*/ 78907 h 174793"/>
                <a:gd name="connsiteX2" fmla="*/ 37389 w 97508"/>
                <a:gd name="connsiteY2" fmla="*/ 7529 h 174793"/>
                <a:gd name="connsiteX3" fmla="*/ 95263 w 97508"/>
                <a:gd name="connsiteY3" fmla="*/ 5600 h 174793"/>
                <a:gd name="connsiteX4" fmla="*/ 81759 w 97508"/>
                <a:gd name="connsiteY4" fmla="*/ 38395 h 174793"/>
                <a:gd name="connsiteX5" fmla="*/ 45106 w 97508"/>
                <a:gd name="connsiteY5" fmla="*/ 65403 h 174793"/>
                <a:gd name="connsiteX6" fmla="*/ 64397 w 97508"/>
                <a:gd name="connsiteY6" fmla="*/ 113631 h 174793"/>
                <a:gd name="connsiteX7" fmla="*/ 45106 w 97508"/>
                <a:gd name="connsiteY7" fmla="*/ 173433 h 174793"/>
                <a:gd name="connsiteX8" fmla="*/ 4594 w 97508"/>
                <a:gd name="connsiteY8" fmla="*/ 140638 h 174793"/>
                <a:gd name="connsiteX0" fmla="*/ 4721 w 97635"/>
                <a:gd name="connsiteY0" fmla="*/ 140638 h 169258"/>
                <a:gd name="connsiteX1" fmla="*/ 4721 w 97635"/>
                <a:gd name="connsiteY1" fmla="*/ 78907 h 169258"/>
                <a:gd name="connsiteX2" fmla="*/ 37516 w 97635"/>
                <a:gd name="connsiteY2" fmla="*/ 7529 h 169258"/>
                <a:gd name="connsiteX3" fmla="*/ 95390 w 97635"/>
                <a:gd name="connsiteY3" fmla="*/ 5600 h 169258"/>
                <a:gd name="connsiteX4" fmla="*/ 81886 w 97635"/>
                <a:gd name="connsiteY4" fmla="*/ 38395 h 169258"/>
                <a:gd name="connsiteX5" fmla="*/ 45233 w 97635"/>
                <a:gd name="connsiteY5" fmla="*/ 65403 h 169258"/>
                <a:gd name="connsiteX6" fmla="*/ 64524 w 97635"/>
                <a:gd name="connsiteY6" fmla="*/ 113631 h 169258"/>
                <a:gd name="connsiteX7" fmla="*/ 47163 w 97635"/>
                <a:gd name="connsiteY7" fmla="*/ 167646 h 169258"/>
                <a:gd name="connsiteX8" fmla="*/ 4721 w 97635"/>
                <a:gd name="connsiteY8" fmla="*/ 140638 h 169258"/>
                <a:gd name="connsiteX0" fmla="*/ 7132 w 100046"/>
                <a:gd name="connsiteY0" fmla="*/ 140638 h 169258"/>
                <a:gd name="connsiteX1" fmla="*/ 7132 w 100046"/>
                <a:gd name="connsiteY1" fmla="*/ 78907 h 169258"/>
                <a:gd name="connsiteX2" fmla="*/ 39927 w 100046"/>
                <a:gd name="connsiteY2" fmla="*/ 7529 h 169258"/>
                <a:gd name="connsiteX3" fmla="*/ 97801 w 100046"/>
                <a:gd name="connsiteY3" fmla="*/ 5600 h 169258"/>
                <a:gd name="connsiteX4" fmla="*/ 84297 w 100046"/>
                <a:gd name="connsiteY4" fmla="*/ 38395 h 169258"/>
                <a:gd name="connsiteX5" fmla="*/ 47644 w 100046"/>
                <a:gd name="connsiteY5" fmla="*/ 65403 h 169258"/>
                <a:gd name="connsiteX6" fmla="*/ 66935 w 100046"/>
                <a:gd name="connsiteY6" fmla="*/ 113631 h 169258"/>
                <a:gd name="connsiteX7" fmla="*/ 49574 w 100046"/>
                <a:gd name="connsiteY7" fmla="*/ 167646 h 169258"/>
                <a:gd name="connsiteX8" fmla="*/ 7132 w 100046"/>
                <a:gd name="connsiteY8" fmla="*/ 140638 h 169258"/>
                <a:gd name="connsiteX0" fmla="*/ 4170 w 112517"/>
                <a:gd name="connsiteY0" fmla="*/ 154142 h 170508"/>
                <a:gd name="connsiteX1" fmla="*/ 19603 w 112517"/>
                <a:gd name="connsiteY1" fmla="*/ 78907 h 170508"/>
                <a:gd name="connsiteX2" fmla="*/ 52398 w 112517"/>
                <a:gd name="connsiteY2" fmla="*/ 7529 h 170508"/>
                <a:gd name="connsiteX3" fmla="*/ 110272 w 112517"/>
                <a:gd name="connsiteY3" fmla="*/ 5600 h 170508"/>
                <a:gd name="connsiteX4" fmla="*/ 96768 w 112517"/>
                <a:gd name="connsiteY4" fmla="*/ 38395 h 170508"/>
                <a:gd name="connsiteX5" fmla="*/ 60115 w 112517"/>
                <a:gd name="connsiteY5" fmla="*/ 65403 h 170508"/>
                <a:gd name="connsiteX6" fmla="*/ 79406 w 112517"/>
                <a:gd name="connsiteY6" fmla="*/ 113631 h 170508"/>
                <a:gd name="connsiteX7" fmla="*/ 62045 w 112517"/>
                <a:gd name="connsiteY7" fmla="*/ 167646 h 170508"/>
                <a:gd name="connsiteX8" fmla="*/ 4170 w 112517"/>
                <a:gd name="connsiteY8" fmla="*/ 154142 h 170508"/>
                <a:gd name="connsiteX0" fmla="*/ 4954 w 107513"/>
                <a:gd name="connsiteY0" fmla="*/ 154142 h 170508"/>
                <a:gd name="connsiteX1" fmla="*/ 14599 w 107513"/>
                <a:gd name="connsiteY1" fmla="*/ 78907 h 170508"/>
                <a:gd name="connsiteX2" fmla="*/ 47394 w 107513"/>
                <a:gd name="connsiteY2" fmla="*/ 7529 h 170508"/>
                <a:gd name="connsiteX3" fmla="*/ 105268 w 107513"/>
                <a:gd name="connsiteY3" fmla="*/ 5600 h 170508"/>
                <a:gd name="connsiteX4" fmla="*/ 91764 w 107513"/>
                <a:gd name="connsiteY4" fmla="*/ 38395 h 170508"/>
                <a:gd name="connsiteX5" fmla="*/ 55111 w 107513"/>
                <a:gd name="connsiteY5" fmla="*/ 65403 h 170508"/>
                <a:gd name="connsiteX6" fmla="*/ 74402 w 107513"/>
                <a:gd name="connsiteY6" fmla="*/ 113631 h 170508"/>
                <a:gd name="connsiteX7" fmla="*/ 57041 w 107513"/>
                <a:gd name="connsiteY7" fmla="*/ 167646 h 170508"/>
                <a:gd name="connsiteX8" fmla="*/ 4954 w 107513"/>
                <a:gd name="connsiteY8" fmla="*/ 154142 h 170508"/>
                <a:gd name="connsiteX0" fmla="*/ 2473 w 105032"/>
                <a:gd name="connsiteY0" fmla="*/ 154142 h 170508"/>
                <a:gd name="connsiteX1" fmla="*/ 12118 w 105032"/>
                <a:gd name="connsiteY1" fmla="*/ 78907 h 170508"/>
                <a:gd name="connsiteX2" fmla="*/ 44913 w 105032"/>
                <a:gd name="connsiteY2" fmla="*/ 7529 h 170508"/>
                <a:gd name="connsiteX3" fmla="*/ 102787 w 105032"/>
                <a:gd name="connsiteY3" fmla="*/ 5600 h 170508"/>
                <a:gd name="connsiteX4" fmla="*/ 89283 w 105032"/>
                <a:gd name="connsiteY4" fmla="*/ 38395 h 170508"/>
                <a:gd name="connsiteX5" fmla="*/ 52630 w 105032"/>
                <a:gd name="connsiteY5" fmla="*/ 65403 h 170508"/>
                <a:gd name="connsiteX6" fmla="*/ 71921 w 105032"/>
                <a:gd name="connsiteY6" fmla="*/ 113631 h 170508"/>
                <a:gd name="connsiteX7" fmla="*/ 54560 w 105032"/>
                <a:gd name="connsiteY7" fmla="*/ 167646 h 170508"/>
                <a:gd name="connsiteX8" fmla="*/ 2473 w 105032"/>
                <a:gd name="connsiteY8" fmla="*/ 154142 h 170508"/>
                <a:gd name="connsiteX0" fmla="*/ 2473 w 103798"/>
                <a:gd name="connsiteY0" fmla="*/ 153515 h 169881"/>
                <a:gd name="connsiteX1" fmla="*/ 12118 w 103798"/>
                <a:gd name="connsiteY1" fmla="*/ 78280 h 169881"/>
                <a:gd name="connsiteX2" fmla="*/ 44913 w 103798"/>
                <a:gd name="connsiteY2" fmla="*/ 6902 h 169881"/>
                <a:gd name="connsiteX3" fmla="*/ 102787 w 103798"/>
                <a:gd name="connsiteY3" fmla="*/ 4973 h 169881"/>
                <a:gd name="connsiteX4" fmla="*/ 79637 w 103798"/>
                <a:gd name="connsiteY4" fmla="*/ 26194 h 169881"/>
                <a:gd name="connsiteX5" fmla="*/ 52630 w 103798"/>
                <a:gd name="connsiteY5" fmla="*/ 64776 h 169881"/>
                <a:gd name="connsiteX6" fmla="*/ 71921 w 103798"/>
                <a:gd name="connsiteY6" fmla="*/ 113004 h 169881"/>
                <a:gd name="connsiteX7" fmla="*/ 54560 w 103798"/>
                <a:gd name="connsiteY7" fmla="*/ 167019 h 169881"/>
                <a:gd name="connsiteX8" fmla="*/ 2473 w 103798"/>
                <a:gd name="connsiteY8" fmla="*/ 153515 h 169881"/>
                <a:gd name="connsiteX0" fmla="*/ 2473 w 113197"/>
                <a:gd name="connsiteY0" fmla="*/ 151975 h 168341"/>
                <a:gd name="connsiteX1" fmla="*/ 12118 w 113197"/>
                <a:gd name="connsiteY1" fmla="*/ 76740 h 168341"/>
                <a:gd name="connsiteX2" fmla="*/ 44913 w 113197"/>
                <a:gd name="connsiteY2" fmla="*/ 5362 h 168341"/>
                <a:gd name="connsiteX3" fmla="*/ 112432 w 113197"/>
                <a:gd name="connsiteY3" fmla="*/ 7291 h 168341"/>
                <a:gd name="connsiteX4" fmla="*/ 79637 w 113197"/>
                <a:gd name="connsiteY4" fmla="*/ 24654 h 168341"/>
                <a:gd name="connsiteX5" fmla="*/ 52630 w 113197"/>
                <a:gd name="connsiteY5" fmla="*/ 63236 h 168341"/>
                <a:gd name="connsiteX6" fmla="*/ 71921 w 113197"/>
                <a:gd name="connsiteY6" fmla="*/ 111464 h 168341"/>
                <a:gd name="connsiteX7" fmla="*/ 54560 w 113197"/>
                <a:gd name="connsiteY7" fmla="*/ 165479 h 168341"/>
                <a:gd name="connsiteX8" fmla="*/ 2473 w 113197"/>
                <a:gd name="connsiteY8" fmla="*/ 151975 h 168341"/>
                <a:gd name="connsiteX0" fmla="*/ 2473 w 112829"/>
                <a:gd name="connsiteY0" fmla="*/ 151975 h 168341"/>
                <a:gd name="connsiteX1" fmla="*/ 12118 w 112829"/>
                <a:gd name="connsiteY1" fmla="*/ 76740 h 168341"/>
                <a:gd name="connsiteX2" fmla="*/ 44913 w 112829"/>
                <a:gd name="connsiteY2" fmla="*/ 5362 h 168341"/>
                <a:gd name="connsiteX3" fmla="*/ 112432 w 112829"/>
                <a:gd name="connsiteY3" fmla="*/ 7291 h 168341"/>
                <a:gd name="connsiteX4" fmla="*/ 71921 w 112829"/>
                <a:gd name="connsiteY4" fmla="*/ 24654 h 168341"/>
                <a:gd name="connsiteX5" fmla="*/ 52630 w 112829"/>
                <a:gd name="connsiteY5" fmla="*/ 63236 h 168341"/>
                <a:gd name="connsiteX6" fmla="*/ 71921 w 112829"/>
                <a:gd name="connsiteY6" fmla="*/ 111464 h 168341"/>
                <a:gd name="connsiteX7" fmla="*/ 54560 w 112829"/>
                <a:gd name="connsiteY7" fmla="*/ 165479 h 168341"/>
                <a:gd name="connsiteX8" fmla="*/ 2473 w 112829"/>
                <a:gd name="connsiteY8" fmla="*/ 151975 h 168341"/>
                <a:gd name="connsiteX0" fmla="*/ 2473 w 113177"/>
                <a:gd name="connsiteY0" fmla="*/ 157013 h 173379"/>
                <a:gd name="connsiteX1" fmla="*/ 12118 w 113177"/>
                <a:gd name="connsiteY1" fmla="*/ 81778 h 173379"/>
                <a:gd name="connsiteX2" fmla="*/ 44913 w 113177"/>
                <a:gd name="connsiteY2" fmla="*/ 10400 h 173379"/>
                <a:gd name="connsiteX3" fmla="*/ 112432 w 113177"/>
                <a:gd name="connsiteY3" fmla="*/ 12329 h 173379"/>
                <a:gd name="connsiteX4" fmla="*/ 71921 w 113177"/>
                <a:gd name="connsiteY4" fmla="*/ 29692 h 173379"/>
                <a:gd name="connsiteX5" fmla="*/ 52630 w 113177"/>
                <a:gd name="connsiteY5" fmla="*/ 68274 h 173379"/>
                <a:gd name="connsiteX6" fmla="*/ 71921 w 113177"/>
                <a:gd name="connsiteY6" fmla="*/ 116502 h 173379"/>
                <a:gd name="connsiteX7" fmla="*/ 54560 w 113177"/>
                <a:gd name="connsiteY7" fmla="*/ 170517 h 173379"/>
                <a:gd name="connsiteX8" fmla="*/ 2473 w 113177"/>
                <a:gd name="connsiteY8" fmla="*/ 157013 h 173379"/>
                <a:gd name="connsiteX0" fmla="*/ 1414 w 112118"/>
                <a:gd name="connsiteY0" fmla="*/ 157013 h 164403"/>
                <a:gd name="connsiteX1" fmla="*/ 11059 w 112118"/>
                <a:gd name="connsiteY1" fmla="*/ 81778 h 164403"/>
                <a:gd name="connsiteX2" fmla="*/ 43854 w 112118"/>
                <a:gd name="connsiteY2" fmla="*/ 10400 h 164403"/>
                <a:gd name="connsiteX3" fmla="*/ 111373 w 112118"/>
                <a:gd name="connsiteY3" fmla="*/ 12329 h 164403"/>
                <a:gd name="connsiteX4" fmla="*/ 70862 w 112118"/>
                <a:gd name="connsiteY4" fmla="*/ 29692 h 164403"/>
                <a:gd name="connsiteX5" fmla="*/ 51571 w 112118"/>
                <a:gd name="connsiteY5" fmla="*/ 68274 h 164403"/>
                <a:gd name="connsiteX6" fmla="*/ 70862 w 112118"/>
                <a:gd name="connsiteY6" fmla="*/ 116502 h 164403"/>
                <a:gd name="connsiteX7" fmla="*/ 38068 w 112118"/>
                <a:gd name="connsiteY7" fmla="*/ 157014 h 164403"/>
                <a:gd name="connsiteX8" fmla="*/ 1414 w 112118"/>
                <a:gd name="connsiteY8" fmla="*/ 157013 h 164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2118" h="164403">
                  <a:moveTo>
                    <a:pt x="1414" y="157013"/>
                  </a:moveTo>
                  <a:cubicBezTo>
                    <a:pt x="-3087" y="144474"/>
                    <a:pt x="3986" y="106213"/>
                    <a:pt x="11059" y="81778"/>
                  </a:cubicBezTo>
                  <a:cubicBezTo>
                    <a:pt x="18132" y="57343"/>
                    <a:pt x="27135" y="21975"/>
                    <a:pt x="43854" y="10400"/>
                  </a:cubicBezTo>
                  <a:cubicBezTo>
                    <a:pt x="60573" y="-1175"/>
                    <a:pt x="104943" y="-6319"/>
                    <a:pt x="111373" y="12329"/>
                  </a:cubicBezTo>
                  <a:cubicBezTo>
                    <a:pt x="117803" y="30977"/>
                    <a:pt x="80829" y="20368"/>
                    <a:pt x="70862" y="29692"/>
                  </a:cubicBezTo>
                  <a:cubicBezTo>
                    <a:pt x="60895" y="39016"/>
                    <a:pt x="51571" y="53806"/>
                    <a:pt x="51571" y="68274"/>
                  </a:cubicBezTo>
                  <a:cubicBezTo>
                    <a:pt x="51571" y="82742"/>
                    <a:pt x="70862" y="98497"/>
                    <a:pt x="70862" y="116502"/>
                  </a:cubicBezTo>
                  <a:cubicBezTo>
                    <a:pt x="70862" y="134507"/>
                    <a:pt x="49643" y="150262"/>
                    <a:pt x="38068" y="157014"/>
                  </a:cubicBezTo>
                  <a:cubicBezTo>
                    <a:pt x="26493" y="163766"/>
                    <a:pt x="5915" y="169552"/>
                    <a:pt x="1414" y="157013"/>
                  </a:cubicBezTo>
                  <a:close/>
                </a:path>
              </a:pathLst>
            </a:custGeom>
            <a:solidFill>
              <a:srgbClr val="FACB9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B975FD21-741E-4054-B3B7-3BCAEDCE506D}"/>
                </a:ext>
              </a:extLst>
            </p:cNvPr>
            <p:cNvSpPr/>
            <p:nvPr/>
          </p:nvSpPr>
          <p:spPr>
            <a:xfrm>
              <a:off x="5691343" y="2958546"/>
              <a:ext cx="295361" cy="32281"/>
            </a:xfrm>
            <a:custGeom>
              <a:avLst/>
              <a:gdLst>
                <a:gd name="connsiteX0" fmla="*/ 3794 w 295361"/>
                <a:gd name="connsiteY0" fmla="*/ 31237 h 32281"/>
                <a:gd name="connsiteX1" fmla="*/ 284755 w 295361"/>
                <a:gd name="connsiteY1" fmla="*/ 23574 h 32281"/>
                <a:gd name="connsiteX2" fmla="*/ 226009 w 295361"/>
                <a:gd name="connsiteY2" fmla="*/ 8249 h 32281"/>
                <a:gd name="connsiteX3" fmla="*/ 128950 w 295361"/>
                <a:gd name="connsiteY3" fmla="*/ 586 h 32281"/>
                <a:gd name="connsiteX4" fmla="*/ 3794 w 295361"/>
                <a:gd name="connsiteY4" fmla="*/ 31237 h 32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5361" h="32281">
                  <a:moveTo>
                    <a:pt x="3794" y="31237"/>
                  </a:moveTo>
                  <a:cubicBezTo>
                    <a:pt x="29761" y="35068"/>
                    <a:pt x="247719" y="27405"/>
                    <a:pt x="284755" y="23574"/>
                  </a:cubicBezTo>
                  <a:cubicBezTo>
                    <a:pt x="321791" y="19743"/>
                    <a:pt x="251976" y="12080"/>
                    <a:pt x="226009" y="8249"/>
                  </a:cubicBezTo>
                  <a:cubicBezTo>
                    <a:pt x="200042" y="4418"/>
                    <a:pt x="165560" y="-1968"/>
                    <a:pt x="128950" y="586"/>
                  </a:cubicBezTo>
                  <a:cubicBezTo>
                    <a:pt x="92340" y="3140"/>
                    <a:pt x="-22173" y="27406"/>
                    <a:pt x="3794" y="31237"/>
                  </a:cubicBez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</p:grpSp>
      <p:sp>
        <p:nvSpPr>
          <p:cNvPr id="152" name="Isosceles Triangle 151">
            <a:hlinkClick r:id="" action="ppaction://hlinkshowjump?jump=lastslideviewed"/>
            <a:extLst>
              <a:ext uri="{FF2B5EF4-FFF2-40B4-BE49-F238E27FC236}">
                <a16:creationId xmlns:a16="http://schemas.microsoft.com/office/drawing/2014/main" id="{21CDB229-A1DD-4BE8-92BB-9904AAD06175}"/>
              </a:ext>
            </a:extLst>
          </p:cNvPr>
          <p:cNvSpPr/>
          <p:nvPr/>
        </p:nvSpPr>
        <p:spPr>
          <a:xfrm rot="5400000">
            <a:off x="16857774" y="107300"/>
            <a:ext cx="1555845" cy="1341246"/>
          </a:xfrm>
          <a:prstGeom prst="triangle">
            <a:avLst/>
          </a:prstGeom>
          <a:solidFill>
            <a:srgbClr val="C00000"/>
          </a:solidFill>
          <a:ln>
            <a:noFill/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/>
            <a:endParaRPr lang="en-US" sz="2700">
              <a:solidFill>
                <a:prstClr val="white"/>
              </a:solidFill>
              <a:latin typeface="Calibri" panose="020F0502020204030204"/>
            </a:endParaRPr>
          </a:p>
        </p:txBody>
      </p:sp>
    </p:spTree>
    <p:extLst>
      <p:ext uri="{BB962C8B-B14F-4D97-AF65-F5344CB8AC3E}">
        <p14:creationId xmlns:p14="http://schemas.microsoft.com/office/powerpoint/2010/main" val="101893359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spd="slow" advClick="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70833E-6 -2.22222E-6 L -0.20026 -0.2243 " pathEditMode="relative" rAng="0" ptsTypes="AA">
                                      <p:cBhvr>
                                        <p:cTn id="6" dur="225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0013" y="-11227"/>
                                    </p:animMotion>
                                  </p:childTnLst>
                                  <p:subTnLst>
                                    <p:audio>
                                      <p:cMediaNode vol="20000"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ay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7" presetID="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2250" fill="hold"/>
                                        <p:tgtEl>
                                          <p:spTgt spid="20"/>
                                        </p:tgtEl>
                                      </p:cBhvr>
                                      <p:by x="50000" y="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8" presetClass="emph" presetSubtype="0" accel="51000" decel="49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-43200000">
                                      <p:cBhvr>
                                        <p:cTn id="10" dur="225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" presetID="37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1705 0.01598 C 0.01523 0.04375 -0.02774 -0.09074 -0.0392 -0.11412 C -0.06159 -0.15833 -0.06459 -0.16527 -0.07904 -0.19838 C -0.09388 -0.225 -0.10717 -0.25717 -0.1155 -0.27685 C -0.12761 -0.29606 -0.15222 -0.35231 -0.1323 -0.36296 " pathEditMode="relative" rAng="0" ptsTypes="AAAAA">
                                      <p:cBhvr>
                                        <p:cTn id="12" dur="225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7852" y="-18773"/>
                                    </p:animMotion>
                                  </p:childTnLst>
                                </p:cTn>
                              </p:par>
                              <p:par>
                                <p:cTn id="13" presetID="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2250" fill="hold"/>
                                        <p:tgtEl>
                                          <p:spTgt spid="30"/>
                                        </p:tgtEl>
                                      </p:cBhvr>
                                      <p:by x="60000" y="6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2250"/>
                            </p:stCondLst>
                            <p:childTnLst>
                              <p:par>
                                <p:cTn id="16" presetID="42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1323 -0.36296 L -0.8948 -0.16736 " pathEditMode="relative" rAng="0" ptsTypes="AA">
                                      <p:cBhvr>
                                        <p:cTn id="17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8125" y="9769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sut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8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-43200000">
                                      <p:cBhvr>
                                        <p:cTn id="19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0" presetID="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21" dur="500" fill="hold"/>
                                        <p:tgtEl>
                                          <p:spTgt spid="30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id="22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91667E-6 -2.96296E-6 L -0.04115 0.05209 " pathEditMode="relative" rAng="0" ptsTypes="AA">
                                      <p:cBhvr>
                                        <p:cTn id="23" dur="4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057" y="2593"/>
                                    </p:animMotion>
                                  </p:childTnLst>
                                </p:cTn>
                              </p:par>
                              <p:par>
                                <p:cTn id="24" presetID="1" presetClass="exit" presetSubtype="0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" presetID="1" presetClass="entr" presetSubtype="0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2750"/>
                            </p:stCondLst>
                            <p:childTnLst>
                              <p:par>
                                <p:cTn id="29" presetID="1" presetClass="exit" presetSubtype="0" fill="hold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xit" presetSubtype="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thua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37" presetID="53" presetClass="entr" presetSubtype="16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1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1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1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26" presetClass="emph" presetSubtype="0" repeatCount="indefinite" fill="hold" grpId="1" nodeType="withEffect">
                                  <p:stCondLst>
                                    <p:cond delay="25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3" dur="1000" tmFilter="0, 0; .2, .5; .8, .5; 1, 0"/>
                                        <p:tgtEl>
                                          <p:spTgt spid="158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44" dur="500" autoRev="1" fill="hold"/>
                                        <p:tgtEl>
                                          <p:spTgt spid="158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8" grpId="0"/>
      <p:bldP spid="158" grpId="1"/>
    </p:bld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6" name="Picture 155" descr="Shape, arrow&#10;&#10;Description automatically generated">
            <a:extLst>
              <a:ext uri="{FF2B5EF4-FFF2-40B4-BE49-F238E27FC236}">
                <a16:creationId xmlns:a16="http://schemas.microsoft.com/office/drawing/2014/main" id="{A886C8CA-3AF5-4589-B175-DE8D9223C8B9}"/>
              </a:ext>
            </a:extLst>
          </p:cNvPr>
          <p:cNvPicPr>
            <a:picLocks noChangeAspect="1"/>
          </p:cNvPicPr>
          <p:nvPr/>
        </p:nvPicPr>
        <p:blipFill rotWithShape="1"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8685"/>
          <a:stretch/>
        </p:blipFill>
        <p:spPr>
          <a:xfrm>
            <a:off x="0" y="0"/>
            <a:ext cx="18288000" cy="7794897"/>
          </a:xfrm>
          <a:prstGeom prst="rect">
            <a:avLst/>
          </a:prstGeom>
        </p:spPr>
      </p:pic>
      <p:grpSp>
        <p:nvGrpSpPr>
          <p:cNvPr id="35" name="Group 34">
            <a:extLst>
              <a:ext uri="{FF2B5EF4-FFF2-40B4-BE49-F238E27FC236}">
                <a16:creationId xmlns:a16="http://schemas.microsoft.com/office/drawing/2014/main" id="{CF3EAF05-564B-4C1D-A70A-63FE915D7BCD}"/>
              </a:ext>
            </a:extLst>
          </p:cNvPr>
          <p:cNvGrpSpPr/>
          <p:nvPr/>
        </p:nvGrpSpPr>
        <p:grpSpPr>
          <a:xfrm>
            <a:off x="-204279" y="4121945"/>
            <a:ext cx="18510599" cy="6165057"/>
            <a:chOff x="-136186" y="2747963"/>
            <a:chExt cx="12340399" cy="4110038"/>
          </a:xfrm>
        </p:grpSpPr>
        <p:grpSp>
          <p:nvGrpSpPr>
            <p:cNvPr id="36" name="Group 35">
              <a:extLst>
                <a:ext uri="{FF2B5EF4-FFF2-40B4-BE49-F238E27FC236}">
                  <a16:creationId xmlns:a16="http://schemas.microsoft.com/office/drawing/2014/main" id="{537C6AF0-C4CE-438C-922C-012F2700F0B1}"/>
                </a:ext>
              </a:extLst>
            </p:cNvPr>
            <p:cNvGrpSpPr/>
            <p:nvPr/>
          </p:nvGrpSpPr>
          <p:grpSpPr>
            <a:xfrm>
              <a:off x="-136186" y="2747963"/>
              <a:ext cx="12340399" cy="4110038"/>
              <a:chOff x="-136186" y="2747963"/>
              <a:chExt cx="12340399" cy="4110038"/>
            </a:xfrm>
          </p:grpSpPr>
          <p:sp>
            <p:nvSpPr>
              <p:cNvPr id="38" name="Rectangle 37">
                <a:extLst>
                  <a:ext uri="{FF2B5EF4-FFF2-40B4-BE49-F238E27FC236}">
                    <a16:creationId xmlns:a16="http://schemas.microsoft.com/office/drawing/2014/main" id="{08C48BC8-3715-4B8F-9836-585F21B0C5A5}"/>
                  </a:ext>
                </a:extLst>
              </p:cNvPr>
              <p:cNvSpPr/>
              <p:nvPr/>
            </p:nvSpPr>
            <p:spPr>
              <a:xfrm>
                <a:off x="0" y="2747963"/>
                <a:ext cx="12192000" cy="4110038"/>
              </a:xfrm>
              <a:prstGeom prst="rect">
                <a:avLst/>
              </a:prstGeom>
              <a:solidFill>
                <a:srgbClr val="6DD327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/>
                <a:endParaRPr lang="en-US" sz="2700" dirty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39" name="Parallelogram 38">
                <a:extLst>
                  <a:ext uri="{FF2B5EF4-FFF2-40B4-BE49-F238E27FC236}">
                    <a16:creationId xmlns:a16="http://schemas.microsoft.com/office/drawing/2014/main" id="{277ED640-C5F4-416C-AB1F-236C55E784C8}"/>
                  </a:ext>
                </a:extLst>
              </p:cNvPr>
              <p:cNvSpPr/>
              <p:nvPr/>
            </p:nvSpPr>
            <p:spPr>
              <a:xfrm>
                <a:off x="-136186" y="2891231"/>
                <a:ext cx="3988339" cy="2848087"/>
              </a:xfrm>
              <a:prstGeom prst="parallelogram">
                <a:avLst>
                  <a:gd name="adj" fmla="val 136599"/>
                </a:avLst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/>
                <a:endParaRPr lang="en-US" sz="270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40" name="Parallelogram 39">
                <a:extLst>
                  <a:ext uri="{FF2B5EF4-FFF2-40B4-BE49-F238E27FC236}">
                    <a16:creationId xmlns:a16="http://schemas.microsoft.com/office/drawing/2014/main" id="{97BAA9B5-7C4F-47A3-9BF4-81B9CF732524}"/>
                  </a:ext>
                </a:extLst>
              </p:cNvPr>
              <p:cNvSpPr/>
              <p:nvPr/>
            </p:nvSpPr>
            <p:spPr>
              <a:xfrm flipV="1">
                <a:off x="3761549" y="2891231"/>
                <a:ext cx="8442664" cy="45719"/>
              </a:xfrm>
              <a:prstGeom prst="parallelogram">
                <a:avLst>
                  <a:gd name="adj" fmla="val 0"/>
                </a:avLst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/>
                <a:endParaRPr lang="en-US" sz="270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41" name="Parallelogram 40">
                <a:extLst>
                  <a:ext uri="{FF2B5EF4-FFF2-40B4-BE49-F238E27FC236}">
                    <a16:creationId xmlns:a16="http://schemas.microsoft.com/office/drawing/2014/main" id="{A5292BCF-770F-4BA8-83A0-43C73DC1C754}"/>
                  </a:ext>
                </a:extLst>
              </p:cNvPr>
              <p:cNvSpPr/>
              <p:nvPr/>
            </p:nvSpPr>
            <p:spPr>
              <a:xfrm>
                <a:off x="1006174" y="4908085"/>
                <a:ext cx="2738136" cy="61994"/>
              </a:xfrm>
              <a:prstGeom prst="parallelogram">
                <a:avLst>
                  <a:gd name="adj" fmla="val 142625"/>
                </a:avLst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/>
                <a:endParaRPr lang="en-US" sz="270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42" name="Parallelogram 41">
                <a:extLst>
                  <a:ext uri="{FF2B5EF4-FFF2-40B4-BE49-F238E27FC236}">
                    <a16:creationId xmlns:a16="http://schemas.microsoft.com/office/drawing/2014/main" id="{BBFEB853-1039-4223-B0A7-026BAECBD372}"/>
                  </a:ext>
                </a:extLst>
              </p:cNvPr>
              <p:cNvSpPr/>
              <p:nvPr/>
            </p:nvSpPr>
            <p:spPr>
              <a:xfrm>
                <a:off x="2862187" y="3508905"/>
                <a:ext cx="2373535" cy="45719"/>
              </a:xfrm>
              <a:prstGeom prst="parallelogram">
                <a:avLst>
                  <a:gd name="adj" fmla="val 142625"/>
                </a:avLst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/>
                <a:endParaRPr lang="en-US" sz="270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43" name="Parallelogram 42">
                <a:extLst>
                  <a:ext uri="{FF2B5EF4-FFF2-40B4-BE49-F238E27FC236}">
                    <a16:creationId xmlns:a16="http://schemas.microsoft.com/office/drawing/2014/main" id="{CEA748EC-AA0C-4382-9562-CCAD1F34B3A8}"/>
                  </a:ext>
                </a:extLst>
              </p:cNvPr>
              <p:cNvSpPr/>
              <p:nvPr/>
            </p:nvSpPr>
            <p:spPr>
              <a:xfrm>
                <a:off x="3578535" y="3508905"/>
                <a:ext cx="1678727" cy="1461175"/>
              </a:xfrm>
              <a:prstGeom prst="parallelogram">
                <a:avLst>
                  <a:gd name="adj" fmla="val 107427"/>
                </a:avLst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/>
                <a:endParaRPr lang="en-US" sz="270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</p:grpSp>
        <p:sp>
          <p:nvSpPr>
            <p:cNvPr id="37" name="Block Arc 36">
              <a:extLst>
                <a:ext uri="{FF2B5EF4-FFF2-40B4-BE49-F238E27FC236}">
                  <a16:creationId xmlns:a16="http://schemas.microsoft.com/office/drawing/2014/main" id="{E954F917-7174-4181-AE36-94287DF90CCC}"/>
                </a:ext>
              </a:extLst>
            </p:cNvPr>
            <p:cNvSpPr/>
            <p:nvPr/>
          </p:nvSpPr>
          <p:spPr>
            <a:xfrm rot="3704227">
              <a:off x="4056684" y="3569040"/>
              <a:ext cx="749561" cy="1206514"/>
            </a:xfrm>
            <a:prstGeom prst="blockArc">
              <a:avLst>
                <a:gd name="adj1" fmla="val 15469952"/>
                <a:gd name="adj2" fmla="val 4256132"/>
                <a:gd name="adj3" fmla="val 9714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black"/>
                </a:solidFill>
                <a:latin typeface="Calibri" panose="020F0502020204030204"/>
              </a:endParaRPr>
            </a:p>
          </p:txBody>
        </p:sp>
      </p:grpSp>
      <p:pic>
        <p:nvPicPr>
          <p:cNvPr id="16" name="Picture 15" descr="A picture containing male, grate&#10;&#10;Description automatically generated">
            <a:extLst>
              <a:ext uri="{FF2B5EF4-FFF2-40B4-BE49-F238E27FC236}">
                <a16:creationId xmlns:a16="http://schemas.microsoft.com/office/drawing/2014/main" id="{BBDCF3AB-C970-4807-A10D-28B83BF7098E}"/>
              </a:ext>
            </a:extLst>
          </p:cNvPr>
          <p:cNvPicPr>
            <a:picLocks noChangeAspect="1"/>
          </p:cNvPicPr>
          <p:nvPr/>
        </p:nvPicPr>
        <p:blipFill>
          <a:blip r:embed="rId6">
            <a:duotone>
              <a:prstClr val="black"/>
              <a:schemeClr val="bg1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46959" y="2234837"/>
            <a:ext cx="3817796" cy="4473980"/>
          </a:xfrm>
          <a:prstGeom prst="rect">
            <a:avLst/>
          </a:prstGeom>
          <a:effectLst>
            <a:outerShdw blurRad="25400" dir="15720000" sy="23000" kx="-1200000" algn="bl" rotWithShape="0">
              <a:prstClr val="black">
                <a:alpha val="20000"/>
              </a:prstClr>
            </a:outerShdw>
          </a:effectLst>
        </p:spPr>
      </p:pic>
      <p:pic>
        <p:nvPicPr>
          <p:cNvPr id="20" name="Picture 19" descr="A picture containing toy, doll&#10;&#10;Description automatically generated">
            <a:extLst>
              <a:ext uri="{FF2B5EF4-FFF2-40B4-BE49-F238E27FC236}">
                <a16:creationId xmlns:a16="http://schemas.microsoft.com/office/drawing/2014/main" id="{D6E54D78-26B4-4B75-950B-243F32036C69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452303" y="3502307"/>
            <a:ext cx="3906854" cy="6570617"/>
          </a:xfrm>
          <a:prstGeom prst="rect">
            <a:avLst/>
          </a:prstGeom>
          <a:effectLst>
            <a:outerShdw blurRad="76200" dir="18900000" sy="23000" kx="-1200000" algn="bl" rotWithShape="0">
              <a:prstClr val="black">
                <a:alpha val="20000"/>
              </a:prstClr>
            </a:outerShdw>
          </a:effectLst>
        </p:spPr>
      </p:pic>
      <p:pic>
        <p:nvPicPr>
          <p:cNvPr id="30" name="Picture 29" descr="Icon&#10;&#10;Description automatically generated">
            <a:extLst>
              <a:ext uri="{FF2B5EF4-FFF2-40B4-BE49-F238E27FC236}">
                <a16:creationId xmlns:a16="http://schemas.microsoft.com/office/drawing/2014/main" id="{37718F46-7F62-42B8-834B-2291A97CDA05}"/>
              </a:ext>
            </a:extLst>
          </p:cNvPr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108492" y="8838728"/>
            <a:ext cx="1236255" cy="1234196"/>
          </a:xfrm>
          <a:prstGeom prst="rect">
            <a:avLst/>
          </a:prstGeom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</p:pic>
      <p:pic>
        <p:nvPicPr>
          <p:cNvPr id="44" name="Picture 43" descr="A picture containing male, grate&#10;&#10;Description automatically generated">
            <a:extLst>
              <a:ext uri="{FF2B5EF4-FFF2-40B4-BE49-F238E27FC236}">
                <a16:creationId xmlns:a16="http://schemas.microsoft.com/office/drawing/2014/main" id="{69C632CE-D5B7-4B57-B1BF-E60DC6CAAA61}"/>
              </a:ext>
            </a:extLst>
          </p:cNvPr>
          <p:cNvPicPr>
            <a:picLocks noChangeAspect="1"/>
          </p:cNvPicPr>
          <p:nvPr/>
        </p:nvPicPr>
        <p:blipFill rotWithShape="1">
          <a:blip r:embed="rId6">
            <a:duotone>
              <a:prstClr val="black"/>
              <a:schemeClr val="bg1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37218"/>
          <a:stretch/>
        </p:blipFill>
        <p:spPr>
          <a:xfrm>
            <a:off x="146959" y="2234836"/>
            <a:ext cx="2396897" cy="4473980"/>
          </a:xfrm>
          <a:prstGeom prst="rect">
            <a:avLst/>
          </a:prstGeom>
          <a:effectLst/>
        </p:spPr>
      </p:pic>
      <p:grpSp>
        <p:nvGrpSpPr>
          <p:cNvPr id="100" name="Group 99">
            <a:extLst>
              <a:ext uri="{FF2B5EF4-FFF2-40B4-BE49-F238E27FC236}">
                <a16:creationId xmlns:a16="http://schemas.microsoft.com/office/drawing/2014/main" id="{775EC830-3D7B-40B8-9520-896098CBF1EA}"/>
              </a:ext>
            </a:extLst>
          </p:cNvPr>
          <p:cNvGrpSpPr/>
          <p:nvPr/>
        </p:nvGrpSpPr>
        <p:grpSpPr>
          <a:xfrm flipH="1">
            <a:off x="1877060" y="3214573"/>
            <a:ext cx="2141405" cy="3739070"/>
            <a:chOff x="4865280" y="1734987"/>
            <a:chExt cx="2033270" cy="3550258"/>
          </a:xfrm>
          <a:effectLst>
            <a:outerShdw blurRad="76200" dir="13500000" sy="23000" kx="1200000" algn="br" rotWithShape="0">
              <a:prstClr val="black">
                <a:alpha val="20000"/>
              </a:prstClr>
            </a:outerShdw>
          </a:effectLst>
          <a:scene3d>
            <a:camera prst="isometricOffAxis1Right"/>
            <a:lightRig rig="threePt" dir="t"/>
          </a:scene3d>
        </p:grpSpPr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22349A27-1A8E-4531-A3F1-E54B2B6A4497}"/>
                </a:ext>
              </a:extLst>
            </p:cNvPr>
            <p:cNvSpPr/>
            <p:nvPr/>
          </p:nvSpPr>
          <p:spPr>
            <a:xfrm>
              <a:off x="5904330" y="2974546"/>
              <a:ext cx="191670" cy="282309"/>
            </a:xfrm>
            <a:custGeom>
              <a:avLst/>
              <a:gdLst>
                <a:gd name="connsiteX0" fmla="*/ 4310 w 182122"/>
                <a:gd name="connsiteY0" fmla="*/ 193373 h 276739"/>
                <a:gd name="connsiteX1" fmla="*/ 2173 w 182122"/>
                <a:gd name="connsiteY1" fmla="*/ 80141 h 276739"/>
                <a:gd name="connsiteX2" fmla="*/ 27810 w 182122"/>
                <a:gd name="connsiteY2" fmla="*/ 9639 h 276739"/>
                <a:gd name="connsiteX3" fmla="*/ 102586 w 182122"/>
                <a:gd name="connsiteY3" fmla="*/ 1093 h 276739"/>
                <a:gd name="connsiteX4" fmla="*/ 151724 w 182122"/>
                <a:gd name="connsiteY4" fmla="*/ 13911 h 276739"/>
                <a:gd name="connsiteX5" fmla="*/ 173089 w 182122"/>
                <a:gd name="connsiteY5" fmla="*/ 122870 h 276739"/>
                <a:gd name="connsiteX6" fmla="*/ 177362 w 182122"/>
                <a:gd name="connsiteY6" fmla="*/ 204055 h 276739"/>
                <a:gd name="connsiteX7" fmla="*/ 106859 w 182122"/>
                <a:gd name="connsiteY7" fmla="*/ 268149 h 276739"/>
                <a:gd name="connsiteX8" fmla="*/ 27810 w 182122"/>
                <a:gd name="connsiteY8" fmla="*/ 272422 h 276739"/>
                <a:gd name="connsiteX9" fmla="*/ 4310 w 182122"/>
                <a:gd name="connsiteY9" fmla="*/ 193373 h 276739"/>
                <a:gd name="connsiteX0" fmla="*/ 4310 w 182122"/>
                <a:gd name="connsiteY0" fmla="*/ 194146 h 277512"/>
                <a:gd name="connsiteX1" fmla="*/ 2173 w 182122"/>
                <a:gd name="connsiteY1" fmla="*/ 80914 h 277512"/>
                <a:gd name="connsiteX2" fmla="*/ 27810 w 182122"/>
                <a:gd name="connsiteY2" fmla="*/ 10412 h 277512"/>
                <a:gd name="connsiteX3" fmla="*/ 102586 w 182122"/>
                <a:gd name="connsiteY3" fmla="*/ 1866 h 277512"/>
                <a:gd name="connsiteX4" fmla="*/ 151724 w 182122"/>
                <a:gd name="connsiteY4" fmla="*/ 25366 h 277512"/>
                <a:gd name="connsiteX5" fmla="*/ 173089 w 182122"/>
                <a:gd name="connsiteY5" fmla="*/ 123643 h 277512"/>
                <a:gd name="connsiteX6" fmla="*/ 177362 w 182122"/>
                <a:gd name="connsiteY6" fmla="*/ 204828 h 277512"/>
                <a:gd name="connsiteX7" fmla="*/ 106859 w 182122"/>
                <a:gd name="connsiteY7" fmla="*/ 268922 h 277512"/>
                <a:gd name="connsiteX8" fmla="*/ 27810 w 182122"/>
                <a:gd name="connsiteY8" fmla="*/ 273195 h 277512"/>
                <a:gd name="connsiteX9" fmla="*/ 4310 w 182122"/>
                <a:gd name="connsiteY9" fmla="*/ 194146 h 277512"/>
                <a:gd name="connsiteX0" fmla="*/ 4310 w 182122"/>
                <a:gd name="connsiteY0" fmla="*/ 197554 h 280920"/>
                <a:gd name="connsiteX1" fmla="*/ 2173 w 182122"/>
                <a:gd name="connsiteY1" fmla="*/ 84322 h 280920"/>
                <a:gd name="connsiteX2" fmla="*/ 27810 w 182122"/>
                <a:gd name="connsiteY2" fmla="*/ 13820 h 280920"/>
                <a:gd name="connsiteX3" fmla="*/ 91904 w 182122"/>
                <a:gd name="connsiteY3" fmla="*/ 1001 h 280920"/>
                <a:gd name="connsiteX4" fmla="*/ 151724 w 182122"/>
                <a:gd name="connsiteY4" fmla="*/ 28774 h 280920"/>
                <a:gd name="connsiteX5" fmla="*/ 173089 w 182122"/>
                <a:gd name="connsiteY5" fmla="*/ 127051 h 280920"/>
                <a:gd name="connsiteX6" fmla="*/ 177362 w 182122"/>
                <a:gd name="connsiteY6" fmla="*/ 208236 h 280920"/>
                <a:gd name="connsiteX7" fmla="*/ 106859 w 182122"/>
                <a:gd name="connsiteY7" fmla="*/ 272330 h 280920"/>
                <a:gd name="connsiteX8" fmla="*/ 27810 w 182122"/>
                <a:gd name="connsiteY8" fmla="*/ 276603 h 280920"/>
                <a:gd name="connsiteX9" fmla="*/ 4310 w 182122"/>
                <a:gd name="connsiteY9" fmla="*/ 197554 h 280920"/>
                <a:gd name="connsiteX0" fmla="*/ 3750 w 181562"/>
                <a:gd name="connsiteY0" fmla="*/ 197554 h 279818"/>
                <a:gd name="connsiteX1" fmla="*/ 1613 w 181562"/>
                <a:gd name="connsiteY1" fmla="*/ 84322 h 279818"/>
                <a:gd name="connsiteX2" fmla="*/ 27250 w 181562"/>
                <a:gd name="connsiteY2" fmla="*/ 13820 h 279818"/>
                <a:gd name="connsiteX3" fmla="*/ 91344 w 181562"/>
                <a:gd name="connsiteY3" fmla="*/ 1001 h 279818"/>
                <a:gd name="connsiteX4" fmla="*/ 151164 w 181562"/>
                <a:gd name="connsiteY4" fmla="*/ 28774 h 279818"/>
                <a:gd name="connsiteX5" fmla="*/ 172529 w 181562"/>
                <a:gd name="connsiteY5" fmla="*/ 127051 h 279818"/>
                <a:gd name="connsiteX6" fmla="*/ 176802 w 181562"/>
                <a:gd name="connsiteY6" fmla="*/ 208236 h 279818"/>
                <a:gd name="connsiteX7" fmla="*/ 106299 w 181562"/>
                <a:gd name="connsiteY7" fmla="*/ 272330 h 279818"/>
                <a:gd name="connsiteX8" fmla="*/ 10158 w 181562"/>
                <a:gd name="connsiteY8" fmla="*/ 274467 h 279818"/>
                <a:gd name="connsiteX9" fmla="*/ 3750 w 181562"/>
                <a:gd name="connsiteY9" fmla="*/ 197554 h 279818"/>
                <a:gd name="connsiteX0" fmla="*/ 3750 w 181562"/>
                <a:gd name="connsiteY0" fmla="*/ 197554 h 279818"/>
                <a:gd name="connsiteX1" fmla="*/ 1613 w 181562"/>
                <a:gd name="connsiteY1" fmla="*/ 84322 h 279818"/>
                <a:gd name="connsiteX2" fmla="*/ 27250 w 181562"/>
                <a:gd name="connsiteY2" fmla="*/ 13820 h 279818"/>
                <a:gd name="connsiteX3" fmla="*/ 91344 w 181562"/>
                <a:gd name="connsiteY3" fmla="*/ 1001 h 279818"/>
                <a:gd name="connsiteX4" fmla="*/ 151164 w 181562"/>
                <a:gd name="connsiteY4" fmla="*/ 28774 h 279818"/>
                <a:gd name="connsiteX5" fmla="*/ 172529 w 181562"/>
                <a:gd name="connsiteY5" fmla="*/ 127051 h 279818"/>
                <a:gd name="connsiteX6" fmla="*/ 176802 w 181562"/>
                <a:gd name="connsiteY6" fmla="*/ 208236 h 279818"/>
                <a:gd name="connsiteX7" fmla="*/ 106299 w 181562"/>
                <a:gd name="connsiteY7" fmla="*/ 272330 h 279818"/>
                <a:gd name="connsiteX8" fmla="*/ 10158 w 181562"/>
                <a:gd name="connsiteY8" fmla="*/ 274467 h 279818"/>
                <a:gd name="connsiteX9" fmla="*/ 3750 w 181562"/>
                <a:gd name="connsiteY9" fmla="*/ 197554 h 279818"/>
                <a:gd name="connsiteX0" fmla="*/ 395 w 186753"/>
                <a:gd name="connsiteY0" fmla="*/ 199691 h 282309"/>
                <a:gd name="connsiteX1" fmla="*/ 6804 w 186753"/>
                <a:gd name="connsiteY1" fmla="*/ 84322 h 282309"/>
                <a:gd name="connsiteX2" fmla="*/ 32441 w 186753"/>
                <a:gd name="connsiteY2" fmla="*/ 13820 h 282309"/>
                <a:gd name="connsiteX3" fmla="*/ 96535 w 186753"/>
                <a:gd name="connsiteY3" fmla="*/ 1001 h 282309"/>
                <a:gd name="connsiteX4" fmla="*/ 156355 w 186753"/>
                <a:gd name="connsiteY4" fmla="*/ 28774 h 282309"/>
                <a:gd name="connsiteX5" fmla="*/ 177720 w 186753"/>
                <a:gd name="connsiteY5" fmla="*/ 127051 h 282309"/>
                <a:gd name="connsiteX6" fmla="*/ 181993 w 186753"/>
                <a:gd name="connsiteY6" fmla="*/ 208236 h 282309"/>
                <a:gd name="connsiteX7" fmla="*/ 111490 w 186753"/>
                <a:gd name="connsiteY7" fmla="*/ 272330 h 282309"/>
                <a:gd name="connsiteX8" fmla="*/ 15349 w 186753"/>
                <a:gd name="connsiteY8" fmla="*/ 274467 h 282309"/>
                <a:gd name="connsiteX9" fmla="*/ 395 w 186753"/>
                <a:gd name="connsiteY9" fmla="*/ 199691 h 282309"/>
                <a:gd name="connsiteX0" fmla="*/ 5312 w 191670"/>
                <a:gd name="connsiteY0" fmla="*/ 199691 h 282309"/>
                <a:gd name="connsiteX1" fmla="*/ 11721 w 191670"/>
                <a:gd name="connsiteY1" fmla="*/ 84322 h 282309"/>
                <a:gd name="connsiteX2" fmla="*/ 37358 w 191670"/>
                <a:gd name="connsiteY2" fmla="*/ 13820 h 282309"/>
                <a:gd name="connsiteX3" fmla="*/ 101452 w 191670"/>
                <a:gd name="connsiteY3" fmla="*/ 1001 h 282309"/>
                <a:gd name="connsiteX4" fmla="*/ 161272 w 191670"/>
                <a:gd name="connsiteY4" fmla="*/ 28774 h 282309"/>
                <a:gd name="connsiteX5" fmla="*/ 182637 w 191670"/>
                <a:gd name="connsiteY5" fmla="*/ 127051 h 282309"/>
                <a:gd name="connsiteX6" fmla="*/ 186910 w 191670"/>
                <a:gd name="connsiteY6" fmla="*/ 208236 h 282309"/>
                <a:gd name="connsiteX7" fmla="*/ 116407 w 191670"/>
                <a:gd name="connsiteY7" fmla="*/ 272330 h 282309"/>
                <a:gd name="connsiteX8" fmla="*/ 20266 w 191670"/>
                <a:gd name="connsiteY8" fmla="*/ 274467 h 282309"/>
                <a:gd name="connsiteX9" fmla="*/ 5312 w 191670"/>
                <a:gd name="connsiteY9" fmla="*/ 199691 h 282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1670" h="282309">
                  <a:moveTo>
                    <a:pt x="5312" y="199691"/>
                  </a:moveTo>
                  <a:cubicBezTo>
                    <a:pt x="16707" y="161591"/>
                    <a:pt x="6380" y="115301"/>
                    <a:pt x="11721" y="84322"/>
                  </a:cubicBezTo>
                  <a:cubicBezTo>
                    <a:pt x="17062" y="53344"/>
                    <a:pt x="22403" y="27707"/>
                    <a:pt x="37358" y="13820"/>
                  </a:cubicBezTo>
                  <a:cubicBezTo>
                    <a:pt x="52313" y="-67"/>
                    <a:pt x="80800" y="-1491"/>
                    <a:pt x="101452" y="1001"/>
                  </a:cubicBezTo>
                  <a:cubicBezTo>
                    <a:pt x="122104" y="3493"/>
                    <a:pt x="147741" y="7766"/>
                    <a:pt x="161272" y="28774"/>
                  </a:cubicBezTo>
                  <a:cubicBezTo>
                    <a:pt x="174803" y="49782"/>
                    <a:pt x="178364" y="97141"/>
                    <a:pt x="182637" y="127051"/>
                  </a:cubicBezTo>
                  <a:cubicBezTo>
                    <a:pt x="186910" y="156961"/>
                    <a:pt x="197948" y="184023"/>
                    <a:pt x="186910" y="208236"/>
                  </a:cubicBezTo>
                  <a:cubicBezTo>
                    <a:pt x="175872" y="232449"/>
                    <a:pt x="141332" y="260936"/>
                    <a:pt x="116407" y="272330"/>
                  </a:cubicBezTo>
                  <a:cubicBezTo>
                    <a:pt x="91482" y="283724"/>
                    <a:pt x="38782" y="286573"/>
                    <a:pt x="20266" y="274467"/>
                  </a:cubicBezTo>
                  <a:cubicBezTo>
                    <a:pt x="1750" y="262361"/>
                    <a:pt x="-6083" y="237791"/>
                    <a:pt x="5312" y="199691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B63AFEFB-14A2-4FBF-8A16-8CAE6D31B49B}"/>
                </a:ext>
              </a:extLst>
            </p:cNvPr>
            <p:cNvSpPr/>
            <p:nvPr/>
          </p:nvSpPr>
          <p:spPr>
            <a:xfrm rot="193909">
              <a:off x="6138594" y="4737242"/>
              <a:ext cx="145269" cy="446633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  <a:gd name="connsiteX0" fmla="*/ 6496 w 140748"/>
                <a:gd name="connsiteY0" fmla="*/ 42636 h 364378"/>
                <a:gd name="connsiteX1" fmla="*/ 8067 w 140748"/>
                <a:gd name="connsiteY1" fmla="*/ 310013 h 364378"/>
                <a:gd name="connsiteX2" fmla="*/ 70905 w 140748"/>
                <a:gd name="connsiteY2" fmla="*/ 364185 h 364378"/>
                <a:gd name="connsiteX3" fmla="*/ 129409 w 140748"/>
                <a:gd name="connsiteY3" fmla="*/ 303514 h 364378"/>
                <a:gd name="connsiteX4" fmla="*/ 131576 w 140748"/>
                <a:gd name="connsiteY4" fmla="*/ 60829 h 364378"/>
                <a:gd name="connsiteX5" fmla="*/ 60071 w 140748"/>
                <a:gd name="connsiteY5" fmla="*/ 2324 h 364378"/>
                <a:gd name="connsiteX6" fmla="*/ 6496 w 140748"/>
                <a:gd name="connsiteY6" fmla="*/ 42636 h 364378"/>
                <a:gd name="connsiteX0" fmla="*/ 6496 w 136138"/>
                <a:gd name="connsiteY0" fmla="*/ 45571 h 367313"/>
                <a:gd name="connsiteX1" fmla="*/ 8067 w 136138"/>
                <a:gd name="connsiteY1" fmla="*/ 312948 h 367313"/>
                <a:gd name="connsiteX2" fmla="*/ 70905 w 136138"/>
                <a:gd name="connsiteY2" fmla="*/ 367120 h 367313"/>
                <a:gd name="connsiteX3" fmla="*/ 129409 w 136138"/>
                <a:gd name="connsiteY3" fmla="*/ 306449 h 367313"/>
                <a:gd name="connsiteX4" fmla="*/ 123956 w 136138"/>
                <a:gd name="connsiteY4" fmla="*/ 37094 h 367313"/>
                <a:gd name="connsiteX5" fmla="*/ 60071 w 136138"/>
                <a:gd name="connsiteY5" fmla="*/ 5259 h 367313"/>
                <a:gd name="connsiteX6" fmla="*/ 6496 w 136138"/>
                <a:gd name="connsiteY6" fmla="*/ 45571 h 367313"/>
                <a:gd name="connsiteX0" fmla="*/ 6991 w 136633"/>
                <a:gd name="connsiteY0" fmla="*/ 56469 h 378211"/>
                <a:gd name="connsiteX1" fmla="*/ 8562 w 136633"/>
                <a:gd name="connsiteY1" fmla="*/ 323846 h 378211"/>
                <a:gd name="connsiteX2" fmla="*/ 71400 w 136633"/>
                <a:gd name="connsiteY2" fmla="*/ 378018 h 378211"/>
                <a:gd name="connsiteX3" fmla="*/ 129904 w 136633"/>
                <a:gd name="connsiteY3" fmla="*/ 317347 h 378211"/>
                <a:gd name="connsiteX4" fmla="*/ 124451 w 136633"/>
                <a:gd name="connsiteY4" fmla="*/ 47992 h 378211"/>
                <a:gd name="connsiteX5" fmla="*/ 68186 w 136633"/>
                <a:gd name="connsiteY5" fmla="*/ 917 h 378211"/>
                <a:gd name="connsiteX6" fmla="*/ 6991 w 136633"/>
                <a:gd name="connsiteY6" fmla="*/ 56469 h 378211"/>
                <a:gd name="connsiteX0" fmla="*/ 3871 w 133513"/>
                <a:gd name="connsiteY0" fmla="*/ 56469 h 378103"/>
                <a:gd name="connsiteX1" fmla="*/ 13062 w 133513"/>
                <a:gd name="connsiteY1" fmla="*/ 321941 h 378103"/>
                <a:gd name="connsiteX2" fmla="*/ 68280 w 133513"/>
                <a:gd name="connsiteY2" fmla="*/ 378018 h 378103"/>
                <a:gd name="connsiteX3" fmla="*/ 126784 w 133513"/>
                <a:gd name="connsiteY3" fmla="*/ 317347 h 378103"/>
                <a:gd name="connsiteX4" fmla="*/ 121331 w 133513"/>
                <a:gd name="connsiteY4" fmla="*/ 47992 h 378103"/>
                <a:gd name="connsiteX5" fmla="*/ 65066 w 133513"/>
                <a:gd name="connsiteY5" fmla="*/ 917 h 378103"/>
                <a:gd name="connsiteX6" fmla="*/ 3871 w 133513"/>
                <a:gd name="connsiteY6" fmla="*/ 56469 h 378103"/>
                <a:gd name="connsiteX0" fmla="*/ 3871 w 130834"/>
                <a:gd name="connsiteY0" fmla="*/ 56469 h 378482"/>
                <a:gd name="connsiteX1" fmla="*/ 13062 w 130834"/>
                <a:gd name="connsiteY1" fmla="*/ 321941 h 378482"/>
                <a:gd name="connsiteX2" fmla="*/ 68280 w 130834"/>
                <a:gd name="connsiteY2" fmla="*/ 378018 h 378482"/>
                <a:gd name="connsiteX3" fmla="*/ 121069 w 130834"/>
                <a:gd name="connsiteY3" fmla="*/ 307822 h 378482"/>
                <a:gd name="connsiteX4" fmla="*/ 121331 w 130834"/>
                <a:gd name="connsiteY4" fmla="*/ 47992 h 378482"/>
                <a:gd name="connsiteX5" fmla="*/ 65066 w 130834"/>
                <a:gd name="connsiteY5" fmla="*/ 917 h 378482"/>
                <a:gd name="connsiteX6" fmla="*/ 3871 w 130834"/>
                <a:gd name="connsiteY6" fmla="*/ 56469 h 378482"/>
                <a:gd name="connsiteX0" fmla="*/ 3747 w 130911"/>
                <a:gd name="connsiteY0" fmla="*/ 56469 h 374836"/>
                <a:gd name="connsiteX1" fmla="*/ 12938 w 130911"/>
                <a:gd name="connsiteY1" fmla="*/ 321941 h 374836"/>
                <a:gd name="connsiteX2" fmla="*/ 64346 w 130911"/>
                <a:gd name="connsiteY2" fmla="*/ 374208 h 374836"/>
                <a:gd name="connsiteX3" fmla="*/ 120945 w 130911"/>
                <a:gd name="connsiteY3" fmla="*/ 307822 h 374836"/>
                <a:gd name="connsiteX4" fmla="*/ 121207 w 130911"/>
                <a:gd name="connsiteY4" fmla="*/ 47992 h 374836"/>
                <a:gd name="connsiteX5" fmla="*/ 64942 w 130911"/>
                <a:gd name="connsiteY5" fmla="*/ 917 h 374836"/>
                <a:gd name="connsiteX6" fmla="*/ 3747 w 130911"/>
                <a:gd name="connsiteY6" fmla="*/ 56469 h 374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0911" h="374836">
                  <a:moveTo>
                    <a:pt x="3747" y="56469"/>
                  </a:moveTo>
                  <a:cubicBezTo>
                    <a:pt x="-4920" y="109973"/>
                    <a:pt x="2838" y="268985"/>
                    <a:pt x="12938" y="321941"/>
                  </a:cubicBezTo>
                  <a:cubicBezTo>
                    <a:pt x="23038" y="374897"/>
                    <a:pt x="46345" y="376561"/>
                    <a:pt x="64346" y="374208"/>
                  </a:cubicBezTo>
                  <a:cubicBezTo>
                    <a:pt x="82347" y="371855"/>
                    <a:pt x="111468" y="362191"/>
                    <a:pt x="120945" y="307822"/>
                  </a:cubicBezTo>
                  <a:cubicBezTo>
                    <a:pt x="130422" y="253453"/>
                    <a:pt x="137458" y="102524"/>
                    <a:pt x="121207" y="47992"/>
                  </a:cubicBezTo>
                  <a:cubicBezTo>
                    <a:pt x="104956" y="-6540"/>
                    <a:pt x="84519" y="-496"/>
                    <a:pt x="64942" y="917"/>
                  </a:cubicBezTo>
                  <a:cubicBezTo>
                    <a:pt x="45365" y="2330"/>
                    <a:pt x="12414" y="2965"/>
                    <a:pt x="3747" y="56469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C3D02680-2B83-44A7-8469-5427F0EC5603}"/>
                </a:ext>
              </a:extLst>
            </p:cNvPr>
            <p:cNvSpPr/>
            <p:nvPr/>
          </p:nvSpPr>
          <p:spPr>
            <a:xfrm>
              <a:off x="6111232" y="4381691"/>
              <a:ext cx="186924" cy="432800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111" h="362079">
                  <a:moveTo>
                    <a:pt x="3429" y="49900"/>
                  </a:moveTo>
                  <a:cubicBezTo>
                    <a:pt x="-5238" y="101182"/>
                    <a:pt x="3790" y="255748"/>
                    <a:pt x="16430" y="307752"/>
                  </a:cubicBezTo>
                  <a:cubicBezTo>
                    <a:pt x="29070" y="359756"/>
                    <a:pt x="59044" y="363007"/>
                    <a:pt x="79268" y="361924"/>
                  </a:cubicBezTo>
                  <a:cubicBezTo>
                    <a:pt x="99492" y="360841"/>
                    <a:pt x="127660" y="351812"/>
                    <a:pt x="137772" y="301253"/>
                  </a:cubicBezTo>
                  <a:cubicBezTo>
                    <a:pt x="147884" y="250694"/>
                    <a:pt x="156190" y="113100"/>
                    <a:pt x="139939" y="58568"/>
                  </a:cubicBezTo>
                  <a:cubicBezTo>
                    <a:pt x="123688" y="4036"/>
                    <a:pt x="86852" y="-658"/>
                    <a:pt x="68434" y="63"/>
                  </a:cubicBezTo>
                  <a:cubicBezTo>
                    <a:pt x="50016" y="784"/>
                    <a:pt x="12096" y="-1382"/>
                    <a:pt x="3429" y="49900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1113CBB2-914B-4C01-B69F-F9E4095C8EB1}"/>
                </a:ext>
              </a:extLst>
            </p:cNvPr>
            <p:cNvSpPr/>
            <p:nvPr/>
          </p:nvSpPr>
          <p:spPr>
            <a:xfrm rot="1344846" flipH="1">
              <a:off x="6099519" y="5160202"/>
              <a:ext cx="294228" cy="112275"/>
            </a:xfrm>
            <a:custGeom>
              <a:avLst/>
              <a:gdLst>
                <a:gd name="connsiteX0" fmla="*/ 221209 w 244329"/>
                <a:gd name="connsiteY0" fmla="*/ 9633 h 114404"/>
                <a:gd name="connsiteX1" fmla="*/ 237008 w 244329"/>
                <a:gd name="connsiteY1" fmla="*/ 88631 h 114404"/>
                <a:gd name="connsiteX2" fmla="*/ 126411 w 244329"/>
                <a:gd name="connsiteY2" fmla="*/ 102456 h 114404"/>
                <a:gd name="connsiteX3" fmla="*/ 15 w 244329"/>
                <a:gd name="connsiteY3" fmla="*/ 108380 h 114404"/>
                <a:gd name="connsiteX4" fmla="*/ 118511 w 244329"/>
                <a:gd name="connsiteY4" fmla="*/ 11608 h 114404"/>
                <a:gd name="connsiteX5" fmla="*/ 221209 w 244329"/>
                <a:gd name="connsiteY5" fmla="*/ 9633 h 114404"/>
                <a:gd name="connsiteX0" fmla="*/ 223184 w 246304"/>
                <a:gd name="connsiteY0" fmla="*/ 8926 h 102196"/>
                <a:gd name="connsiteX1" fmla="*/ 238983 w 246304"/>
                <a:gd name="connsiteY1" fmla="*/ 87924 h 102196"/>
                <a:gd name="connsiteX2" fmla="*/ 128386 w 246304"/>
                <a:gd name="connsiteY2" fmla="*/ 101749 h 102196"/>
                <a:gd name="connsiteX3" fmla="*/ 15 w 246304"/>
                <a:gd name="connsiteY3" fmla="*/ 89899 h 102196"/>
                <a:gd name="connsiteX4" fmla="*/ 120486 w 246304"/>
                <a:gd name="connsiteY4" fmla="*/ 10901 h 102196"/>
                <a:gd name="connsiteX5" fmla="*/ 223184 w 246304"/>
                <a:gd name="connsiteY5" fmla="*/ 8926 h 102196"/>
                <a:gd name="connsiteX0" fmla="*/ 223184 w 246889"/>
                <a:gd name="connsiteY0" fmla="*/ 8926 h 97266"/>
                <a:gd name="connsiteX1" fmla="*/ 238983 w 246889"/>
                <a:gd name="connsiteY1" fmla="*/ 87924 h 97266"/>
                <a:gd name="connsiteX2" fmla="*/ 120486 w 246889"/>
                <a:gd name="connsiteY2" fmla="*/ 91875 h 97266"/>
                <a:gd name="connsiteX3" fmla="*/ 15 w 246889"/>
                <a:gd name="connsiteY3" fmla="*/ 89899 h 97266"/>
                <a:gd name="connsiteX4" fmla="*/ 120486 w 246889"/>
                <a:gd name="connsiteY4" fmla="*/ 10901 h 97266"/>
                <a:gd name="connsiteX5" fmla="*/ 223184 w 246889"/>
                <a:gd name="connsiteY5" fmla="*/ 8926 h 97266"/>
                <a:gd name="connsiteX0" fmla="*/ 223194 w 248288"/>
                <a:gd name="connsiteY0" fmla="*/ 4930 h 93270"/>
                <a:gd name="connsiteX1" fmla="*/ 238993 w 248288"/>
                <a:gd name="connsiteY1" fmla="*/ 83928 h 93270"/>
                <a:gd name="connsiteX2" fmla="*/ 120496 w 248288"/>
                <a:gd name="connsiteY2" fmla="*/ 87879 h 93270"/>
                <a:gd name="connsiteX3" fmla="*/ 25 w 248288"/>
                <a:gd name="connsiteY3" fmla="*/ 85903 h 93270"/>
                <a:gd name="connsiteX4" fmla="*/ 84947 w 248288"/>
                <a:gd name="connsiteY4" fmla="*/ 16780 h 93270"/>
                <a:gd name="connsiteX5" fmla="*/ 223194 w 248288"/>
                <a:gd name="connsiteY5" fmla="*/ 4930 h 93270"/>
                <a:gd name="connsiteX0" fmla="*/ 223184 w 246683"/>
                <a:gd name="connsiteY0" fmla="*/ 13745 h 102085"/>
                <a:gd name="connsiteX1" fmla="*/ 238983 w 246683"/>
                <a:gd name="connsiteY1" fmla="*/ 92743 h 102085"/>
                <a:gd name="connsiteX2" fmla="*/ 120486 w 246683"/>
                <a:gd name="connsiteY2" fmla="*/ 96694 h 102085"/>
                <a:gd name="connsiteX3" fmla="*/ 15 w 246683"/>
                <a:gd name="connsiteY3" fmla="*/ 94718 h 102085"/>
                <a:gd name="connsiteX4" fmla="*/ 126411 w 246683"/>
                <a:gd name="connsiteY4" fmla="*/ 7820 h 102085"/>
                <a:gd name="connsiteX5" fmla="*/ 223184 w 246683"/>
                <a:gd name="connsiteY5" fmla="*/ 13745 h 102085"/>
                <a:gd name="connsiteX0" fmla="*/ 223187 w 246686"/>
                <a:gd name="connsiteY0" fmla="*/ 7550 h 95890"/>
                <a:gd name="connsiteX1" fmla="*/ 238986 w 246686"/>
                <a:gd name="connsiteY1" fmla="*/ 86548 h 95890"/>
                <a:gd name="connsiteX2" fmla="*/ 120489 w 246686"/>
                <a:gd name="connsiteY2" fmla="*/ 90499 h 95890"/>
                <a:gd name="connsiteX3" fmla="*/ 18 w 246686"/>
                <a:gd name="connsiteY3" fmla="*/ 88523 h 95890"/>
                <a:gd name="connsiteX4" fmla="*/ 126414 w 246686"/>
                <a:gd name="connsiteY4" fmla="*/ 1625 h 95890"/>
                <a:gd name="connsiteX5" fmla="*/ 223187 w 246686"/>
                <a:gd name="connsiteY5" fmla="*/ 7550 h 95890"/>
                <a:gd name="connsiteX0" fmla="*/ 227133 w 248013"/>
                <a:gd name="connsiteY0" fmla="*/ 13746 h 102086"/>
                <a:gd name="connsiteX1" fmla="*/ 238983 w 248013"/>
                <a:gd name="connsiteY1" fmla="*/ 92744 h 102086"/>
                <a:gd name="connsiteX2" fmla="*/ 120486 w 248013"/>
                <a:gd name="connsiteY2" fmla="*/ 96695 h 102086"/>
                <a:gd name="connsiteX3" fmla="*/ 15 w 248013"/>
                <a:gd name="connsiteY3" fmla="*/ 94719 h 102086"/>
                <a:gd name="connsiteX4" fmla="*/ 126411 w 248013"/>
                <a:gd name="connsiteY4" fmla="*/ 7821 h 102086"/>
                <a:gd name="connsiteX5" fmla="*/ 227133 w 248013"/>
                <a:gd name="connsiteY5" fmla="*/ 13746 h 102086"/>
                <a:gd name="connsiteX0" fmla="*/ 227133 w 249041"/>
                <a:gd name="connsiteY0" fmla="*/ 11407 h 99747"/>
                <a:gd name="connsiteX1" fmla="*/ 238983 w 249041"/>
                <a:gd name="connsiteY1" fmla="*/ 90405 h 99747"/>
                <a:gd name="connsiteX2" fmla="*/ 120486 w 249041"/>
                <a:gd name="connsiteY2" fmla="*/ 94356 h 99747"/>
                <a:gd name="connsiteX3" fmla="*/ 15 w 249041"/>
                <a:gd name="connsiteY3" fmla="*/ 92380 h 99747"/>
                <a:gd name="connsiteX4" fmla="*/ 126411 w 249041"/>
                <a:gd name="connsiteY4" fmla="*/ 5482 h 99747"/>
                <a:gd name="connsiteX5" fmla="*/ 227133 w 249041"/>
                <a:gd name="connsiteY5" fmla="*/ 11407 h 99747"/>
                <a:gd name="connsiteX0" fmla="*/ 227133 w 243144"/>
                <a:gd name="connsiteY0" fmla="*/ 11407 h 101983"/>
                <a:gd name="connsiteX1" fmla="*/ 238983 w 243144"/>
                <a:gd name="connsiteY1" fmla="*/ 90405 h 101983"/>
                <a:gd name="connsiteX2" fmla="*/ 120486 w 243144"/>
                <a:gd name="connsiteY2" fmla="*/ 94356 h 101983"/>
                <a:gd name="connsiteX3" fmla="*/ 15 w 243144"/>
                <a:gd name="connsiteY3" fmla="*/ 92380 h 101983"/>
                <a:gd name="connsiteX4" fmla="*/ 126411 w 243144"/>
                <a:gd name="connsiteY4" fmla="*/ 5482 h 101983"/>
                <a:gd name="connsiteX5" fmla="*/ 227133 w 243144"/>
                <a:gd name="connsiteY5" fmla="*/ 11407 h 101983"/>
                <a:gd name="connsiteX0" fmla="*/ 227133 w 243144"/>
                <a:gd name="connsiteY0" fmla="*/ 11407 h 107617"/>
                <a:gd name="connsiteX1" fmla="*/ 238983 w 243144"/>
                <a:gd name="connsiteY1" fmla="*/ 90405 h 107617"/>
                <a:gd name="connsiteX2" fmla="*/ 120486 w 243144"/>
                <a:gd name="connsiteY2" fmla="*/ 94356 h 107617"/>
                <a:gd name="connsiteX3" fmla="*/ 15 w 243144"/>
                <a:gd name="connsiteY3" fmla="*/ 92380 h 107617"/>
                <a:gd name="connsiteX4" fmla="*/ 126411 w 243144"/>
                <a:gd name="connsiteY4" fmla="*/ 5482 h 107617"/>
                <a:gd name="connsiteX5" fmla="*/ 227133 w 243144"/>
                <a:gd name="connsiteY5" fmla="*/ 11407 h 107617"/>
                <a:gd name="connsiteX0" fmla="*/ 227133 w 247182"/>
                <a:gd name="connsiteY0" fmla="*/ 11407 h 107617"/>
                <a:gd name="connsiteX1" fmla="*/ 238983 w 247182"/>
                <a:gd name="connsiteY1" fmla="*/ 90405 h 107617"/>
                <a:gd name="connsiteX2" fmla="*/ 146160 w 247182"/>
                <a:gd name="connsiteY2" fmla="*/ 94356 h 107617"/>
                <a:gd name="connsiteX3" fmla="*/ 15 w 247182"/>
                <a:gd name="connsiteY3" fmla="*/ 92380 h 107617"/>
                <a:gd name="connsiteX4" fmla="*/ 126411 w 247182"/>
                <a:gd name="connsiteY4" fmla="*/ 5482 h 107617"/>
                <a:gd name="connsiteX5" fmla="*/ 227133 w 247182"/>
                <a:gd name="connsiteY5" fmla="*/ 11407 h 107617"/>
                <a:gd name="connsiteX0" fmla="*/ 227133 w 247453"/>
                <a:gd name="connsiteY0" fmla="*/ 14122 h 110034"/>
                <a:gd name="connsiteX1" fmla="*/ 240747 w 247453"/>
                <a:gd name="connsiteY1" fmla="*/ 100740 h 110034"/>
                <a:gd name="connsiteX2" fmla="*/ 146160 w 247453"/>
                <a:gd name="connsiteY2" fmla="*/ 97071 h 110034"/>
                <a:gd name="connsiteX3" fmla="*/ 15 w 247453"/>
                <a:gd name="connsiteY3" fmla="*/ 95095 h 110034"/>
                <a:gd name="connsiteX4" fmla="*/ 126411 w 247453"/>
                <a:gd name="connsiteY4" fmla="*/ 8197 h 110034"/>
                <a:gd name="connsiteX5" fmla="*/ 227133 w 247453"/>
                <a:gd name="connsiteY5" fmla="*/ 14122 h 110034"/>
                <a:gd name="connsiteX0" fmla="*/ 227133 w 247453"/>
                <a:gd name="connsiteY0" fmla="*/ 14122 h 112425"/>
                <a:gd name="connsiteX1" fmla="*/ 240747 w 247453"/>
                <a:gd name="connsiteY1" fmla="*/ 100740 h 112425"/>
                <a:gd name="connsiteX2" fmla="*/ 146160 w 247453"/>
                <a:gd name="connsiteY2" fmla="*/ 104691 h 112425"/>
                <a:gd name="connsiteX3" fmla="*/ 15 w 247453"/>
                <a:gd name="connsiteY3" fmla="*/ 95095 h 112425"/>
                <a:gd name="connsiteX4" fmla="*/ 126411 w 247453"/>
                <a:gd name="connsiteY4" fmla="*/ 8197 h 112425"/>
                <a:gd name="connsiteX5" fmla="*/ 227133 w 247453"/>
                <a:gd name="connsiteY5" fmla="*/ 14122 h 112425"/>
                <a:gd name="connsiteX0" fmla="*/ 227133 w 247453"/>
                <a:gd name="connsiteY0" fmla="*/ 7701 h 106004"/>
                <a:gd name="connsiteX1" fmla="*/ 240747 w 247453"/>
                <a:gd name="connsiteY1" fmla="*/ 94319 h 106004"/>
                <a:gd name="connsiteX2" fmla="*/ 146160 w 247453"/>
                <a:gd name="connsiteY2" fmla="*/ 98270 h 106004"/>
                <a:gd name="connsiteX3" fmla="*/ 15 w 247453"/>
                <a:gd name="connsiteY3" fmla="*/ 88674 h 106004"/>
                <a:gd name="connsiteX4" fmla="*/ 126411 w 247453"/>
                <a:gd name="connsiteY4" fmla="*/ 1776 h 106004"/>
                <a:gd name="connsiteX5" fmla="*/ 227133 w 247453"/>
                <a:gd name="connsiteY5" fmla="*/ 7701 h 106004"/>
                <a:gd name="connsiteX0" fmla="*/ 227132 w 247123"/>
                <a:gd name="connsiteY0" fmla="*/ 9857 h 108160"/>
                <a:gd name="connsiteX1" fmla="*/ 240746 w 247123"/>
                <a:gd name="connsiteY1" fmla="*/ 96475 h 108160"/>
                <a:gd name="connsiteX2" fmla="*/ 146159 w 247123"/>
                <a:gd name="connsiteY2" fmla="*/ 100426 h 108160"/>
                <a:gd name="connsiteX3" fmla="*/ 14 w 247123"/>
                <a:gd name="connsiteY3" fmla="*/ 90830 h 108160"/>
                <a:gd name="connsiteX4" fmla="*/ 135228 w 247123"/>
                <a:gd name="connsiteY4" fmla="*/ 122 h 108160"/>
                <a:gd name="connsiteX5" fmla="*/ 227132 w 247123"/>
                <a:gd name="connsiteY5" fmla="*/ 9857 h 108160"/>
                <a:gd name="connsiteX0" fmla="*/ 227132 w 247520"/>
                <a:gd name="connsiteY0" fmla="*/ 9857 h 108160"/>
                <a:gd name="connsiteX1" fmla="*/ 240746 w 247520"/>
                <a:gd name="connsiteY1" fmla="*/ 96475 h 108160"/>
                <a:gd name="connsiteX2" fmla="*/ 146159 w 247520"/>
                <a:gd name="connsiteY2" fmla="*/ 100426 h 108160"/>
                <a:gd name="connsiteX3" fmla="*/ 14 w 247520"/>
                <a:gd name="connsiteY3" fmla="*/ 90830 h 108160"/>
                <a:gd name="connsiteX4" fmla="*/ 135228 w 247520"/>
                <a:gd name="connsiteY4" fmla="*/ 122 h 108160"/>
                <a:gd name="connsiteX5" fmla="*/ 227132 w 247520"/>
                <a:gd name="connsiteY5" fmla="*/ 9857 h 108160"/>
                <a:gd name="connsiteX0" fmla="*/ 221840 w 245898"/>
                <a:gd name="connsiteY0" fmla="*/ 12067 h 112275"/>
                <a:gd name="connsiteX1" fmla="*/ 240745 w 245898"/>
                <a:gd name="connsiteY1" fmla="*/ 100590 h 112275"/>
                <a:gd name="connsiteX2" fmla="*/ 146158 w 245898"/>
                <a:gd name="connsiteY2" fmla="*/ 104541 h 112275"/>
                <a:gd name="connsiteX3" fmla="*/ 13 w 245898"/>
                <a:gd name="connsiteY3" fmla="*/ 94945 h 112275"/>
                <a:gd name="connsiteX4" fmla="*/ 135227 w 245898"/>
                <a:gd name="connsiteY4" fmla="*/ 4237 h 112275"/>
                <a:gd name="connsiteX5" fmla="*/ 221840 w 245898"/>
                <a:gd name="connsiteY5" fmla="*/ 12067 h 112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898" h="112275">
                  <a:moveTo>
                    <a:pt x="221840" y="12067"/>
                  </a:moveTo>
                  <a:cubicBezTo>
                    <a:pt x="241189" y="9076"/>
                    <a:pt x="253359" y="85178"/>
                    <a:pt x="240745" y="100590"/>
                  </a:cubicBezTo>
                  <a:cubicBezTo>
                    <a:pt x="228131" y="116002"/>
                    <a:pt x="186280" y="105482"/>
                    <a:pt x="146158" y="104541"/>
                  </a:cubicBezTo>
                  <a:cubicBezTo>
                    <a:pt x="106036" y="103600"/>
                    <a:pt x="1330" y="127861"/>
                    <a:pt x="13" y="94945"/>
                  </a:cubicBezTo>
                  <a:cubicBezTo>
                    <a:pt x="-1304" y="79804"/>
                    <a:pt x="98256" y="18050"/>
                    <a:pt x="135227" y="4237"/>
                  </a:cubicBezTo>
                  <a:cubicBezTo>
                    <a:pt x="172198" y="-9576"/>
                    <a:pt x="202491" y="15058"/>
                    <a:pt x="221840" y="12067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5BA4EA24-1DCD-4E7B-9DEC-1CDB289F3253}"/>
                </a:ext>
              </a:extLst>
            </p:cNvPr>
            <p:cNvSpPr/>
            <p:nvPr/>
          </p:nvSpPr>
          <p:spPr>
            <a:xfrm rot="3871900">
              <a:off x="5461514" y="3221846"/>
              <a:ext cx="143560" cy="356577"/>
            </a:xfrm>
            <a:custGeom>
              <a:avLst/>
              <a:gdLst>
                <a:gd name="connsiteX0" fmla="*/ 6457 w 165048"/>
                <a:gd name="connsiteY0" fmla="*/ 44808 h 353407"/>
                <a:gd name="connsiteX1" fmla="*/ 61409 w 165048"/>
                <a:gd name="connsiteY1" fmla="*/ 847 h 353407"/>
                <a:gd name="connsiteX2" fmla="*/ 129550 w 165048"/>
                <a:gd name="connsiteY2" fmla="*/ 31620 h 353407"/>
                <a:gd name="connsiteX3" fmla="*/ 155927 w 165048"/>
                <a:gd name="connsiteY3" fmla="*/ 200872 h 353407"/>
                <a:gd name="connsiteX4" fmla="*/ 160323 w 165048"/>
                <a:gd name="connsiteY4" fmla="*/ 306379 h 353407"/>
                <a:gd name="connsiteX5" fmla="*/ 92182 w 165048"/>
                <a:gd name="connsiteY5" fmla="*/ 352539 h 353407"/>
                <a:gd name="connsiteX6" fmla="*/ 15250 w 165048"/>
                <a:gd name="connsiteY6" fmla="*/ 323964 h 353407"/>
                <a:gd name="connsiteX7" fmla="*/ 2061 w 165048"/>
                <a:gd name="connsiteY7" fmla="*/ 183287 h 353407"/>
                <a:gd name="connsiteX8" fmla="*/ 6457 w 165048"/>
                <a:gd name="connsiteY8" fmla="*/ 44808 h 353407"/>
                <a:gd name="connsiteX0" fmla="*/ 6885 w 165476"/>
                <a:gd name="connsiteY0" fmla="*/ 44808 h 352670"/>
                <a:gd name="connsiteX1" fmla="*/ 61837 w 165476"/>
                <a:gd name="connsiteY1" fmla="*/ 847 h 352670"/>
                <a:gd name="connsiteX2" fmla="*/ 129978 w 165476"/>
                <a:gd name="connsiteY2" fmla="*/ 31620 h 352670"/>
                <a:gd name="connsiteX3" fmla="*/ 156355 w 165476"/>
                <a:gd name="connsiteY3" fmla="*/ 200872 h 352670"/>
                <a:gd name="connsiteX4" fmla="*/ 160751 w 165476"/>
                <a:gd name="connsiteY4" fmla="*/ 306379 h 352670"/>
                <a:gd name="connsiteX5" fmla="*/ 92610 w 165476"/>
                <a:gd name="connsiteY5" fmla="*/ 352539 h 352670"/>
                <a:gd name="connsiteX6" fmla="*/ 22273 w 165476"/>
                <a:gd name="connsiteY6" fmla="*/ 315172 h 352670"/>
                <a:gd name="connsiteX7" fmla="*/ 2489 w 165476"/>
                <a:gd name="connsiteY7" fmla="*/ 183287 h 352670"/>
                <a:gd name="connsiteX8" fmla="*/ 6885 w 165476"/>
                <a:gd name="connsiteY8" fmla="*/ 44808 h 352670"/>
                <a:gd name="connsiteX0" fmla="*/ 6885 w 159537"/>
                <a:gd name="connsiteY0" fmla="*/ 44808 h 352733"/>
                <a:gd name="connsiteX1" fmla="*/ 61837 w 159537"/>
                <a:gd name="connsiteY1" fmla="*/ 847 h 352733"/>
                <a:gd name="connsiteX2" fmla="*/ 129978 w 159537"/>
                <a:gd name="connsiteY2" fmla="*/ 31620 h 352733"/>
                <a:gd name="connsiteX3" fmla="*/ 156355 w 159537"/>
                <a:gd name="connsiteY3" fmla="*/ 200872 h 352733"/>
                <a:gd name="connsiteX4" fmla="*/ 151959 w 159537"/>
                <a:gd name="connsiteY4" fmla="*/ 304181 h 352733"/>
                <a:gd name="connsiteX5" fmla="*/ 92610 w 159537"/>
                <a:gd name="connsiteY5" fmla="*/ 352539 h 352733"/>
                <a:gd name="connsiteX6" fmla="*/ 22273 w 159537"/>
                <a:gd name="connsiteY6" fmla="*/ 315172 h 352733"/>
                <a:gd name="connsiteX7" fmla="*/ 2489 w 159537"/>
                <a:gd name="connsiteY7" fmla="*/ 183287 h 352733"/>
                <a:gd name="connsiteX8" fmla="*/ 6885 w 159537"/>
                <a:gd name="connsiteY8" fmla="*/ 44808 h 352733"/>
                <a:gd name="connsiteX0" fmla="*/ 6885 w 156440"/>
                <a:gd name="connsiteY0" fmla="*/ 44449 h 352374"/>
                <a:gd name="connsiteX1" fmla="*/ 61837 w 156440"/>
                <a:gd name="connsiteY1" fmla="*/ 488 h 352374"/>
                <a:gd name="connsiteX2" fmla="*/ 129978 w 156440"/>
                <a:gd name="connsiteY2" fmla="*/ 31261 h 352374"/>
                <a:gd name="connsiteX3" fmla="*/ 149760 w 156440"/>
                <a:gd name="connsiteY3" fmla="*/ 171938 h 352374"/>
                <a:gd name="connsiteX4" fmla="*/ 151959 w 156440"/>
                <a:gd name="connsiteY4" fmla="*/ 303822 h 352374"/>
                <a:gd name="connsiteX5" fmla="*/ 92610 w 156440"/>
                <a:gd name="connsiteY5" fmla="*/ 352180 h 352374"/>
                <a:gd name="connsiteX6" fmla="*/ 22273 w 156440"/>
                <a:gd name="connsiteY6" fmla="*/ 314813 h 352374"/>
                <a:gd name="connsiteX7" fmla="*/ 2489 w 156440"/>
                <a:gd name="connsiteY7" fmla="*/ 182928 h 352374"/>
                <a:gd name="connsiteX8" fmla="*/ 6885 w 156440"/>
                <a:gd name="connsiteY8" fmla="*/ 44449 h 352374"/>
                <a:gd name="connsiteX0" fmla="*/ 6885 w 153367"/>
                <a:gd name="connsiteY0" fmla="*/ 44449 h 352607"/>
                <a:gd name="connsiteX1" fmla="*/ 61837 w 153367"/>
                <a:gd name="connsiteY1" fmla="*/ 488 h 352607"/>
                <a:gd name="connsiteX2" fmla="*/ 129978 w 153367"/>
                <a:gd name="connsiteY2" fmla="*/ 31261 h 352607"/>
                <a:gd name="connsiteX3" fmla="*/ 149760 w 153367"/>
                <a:gd name="connsiteY3" fmla="*/ 171938 h 352607"/>
                <a:gd name="connsiteX4" fmla="*/ 147562 w 153367"/>
                <a:gd name="connsiteY4" fmla="*/ 297228 h 352607"/>
                <a:gd name="connsiteX5" fmla="*/ 92610 w 153367"/>
                <a:gd name="connsiteY5" fmla="*/ 352180 h 352607"/>
                <a:gd name="connsiteX6" fmla="*/ 22273 w 153367"/>
                <a:gd name="connsiteY6" fmla="*/ 314813 h 352607"/>
                <a:gd name="connsiteX7" fmla="*/ 2489 w 153367"/>
                <a:gd name="connsiteY7" fmla="*/ 182928 h 352607"/>
                <a:gd name="connsiteX8" fmla="*/ 6885 w 153367"/>
                <a:gd name="connsiteY8" fmla="*/ 44449 h 352607"/>
                <a:gd name="connsiteX0" fmla="*/ 7178 w 153660"/>
                <a:gd name="connsiteY0" fmla="*/ 44449 h 352310"/>
                <a:gd name="connsiteX1" fmla="*/ 62130 w 153660"/>
                <a:gd name="connsiteY1" fmla="*/ 488 h 352310"/>
                <a:gd name="connsiteX2" fmla="*/ 130271 w 153660"/>
                <a:gd name="connsiteY2" fmla="*/ 31261 h 352310"/>
                <a:gd name="connsiteX3" fmla="*/ 150053 w 153660"/>
                <a:gd name="connsiteY3" fmla="*/ 171938 h 352310"/>
                <a:gd name="connsiteX4" fmla="*/ 147855 w 153660"/>
                <a:gd name="connsiteY4" fmla="*/ 297228 h 352310"/>
                <a:gd name="connsiteX5" fmla="*/ 92903 w 153660"/>
                <a:gd name="connsiteY5" fmla="*/ 352180 h 352310"/>
                <a:gd name="connsiteX6" fmla="*/ 26962 w 153660"/>
                <a:gd name="connsiteY6" fmla="*/ 308219 h 352310"/>
                <a:gd name="connsiteX7" fmla="*/ 2782 w 153660"/>
                <a:gd name="connsiteY7" fmla="*/ 182928 h 352310"/>
                <a:gd name="connsiteX8" fmla="*/ 7178 w 153660"/>
                <a:gd name="connsiteY8" fmla="*/ 44449 h 352310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82928 h 341473"/>
                <a:gd name="connsiteX8" fmla="*/ 7178 w 153958"/>
                <a:gd name="connsiteY8" fmla="*/ 44449 h 341473"/>
                <a:gd name="connsiteX0" fmla="*/ 5932 w 152712"/>
                <a:gd name="connsiteY0" fmla="*/ 44449 h 341473"/>
                <a:gd name="connsiteX1" fmla="*/ 60884 w 152712"/>
                <a:gd name="connsiteY1" fmla="*/ 488 h 341473"/>
                <a:gd name="connsiteX2" fmla="*/ 129025 w 152712"/>
                <a:gd name="connsiteY2" fmla="*/ 31261 h 341473"/>
                <a:gd name="connsiteX3" fmla="*/ 148807 w 152712"/>
                <a:gd name="connsiteY3" fmla="*/ 171938 h 341473"/>
                <a:gd name="connsiteX4" fmla="*/ 146609 w 152712"/>
                <a:gd name="connsiteY4" fmla="*/ 297228 h 341473"/>
                <a:gd name="connsiteX5" fmla="*/ 87260 w 152712"/>
                <a:gd name="connsiteY5" fmla="*/ 341190 h 341473"/>
                <a:gd name="connsiteX6" fmla="*/ 25716 w 152712"/>
                <a:gd name="connsiteY6" fmla="*/ 308219 h 341473"/>
                <a:gd name="connsiteX7" fmla="*/ 3734 w 152712"/>
                <a:gd name="connsiteY7" fmla="*/ 169740 h 341473"/>
                <a:gd name="connsiteX8" fmla="*/ 5932 w 152712"/>
                <a:gd name="connsiteY8" fmla="*/ 44449 h 341473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69740 h 341473"/>
                <a:gd name="connsiteX8" fmla="*/ 7178 w 153958"/>
                <a:gd name="connsiteY8" fmla="*/ 44449 h 341473"/>
                <a:gd name="connsiteX0" fmla="*/ 6886 w 153666"/>
                <a:gd name="connsiteY0" fmla="*/ 44449 h 341196"/>
                <a:gd name="connsiteX1" fmla="*/ 61838 w 153666"/>
                <a:gd name="connsiteY1" fmla="*/ 488 h 341196"/>
                <a:gd name="connsiteX2" fmla="*/ 129979 w 153666"/>
                <a:gd name="connsiteY2" fmla="*/ 31261 h 341196"/>
                <a:gd name="connsiteX3" fmla="*/ 149761 w 153666"/>
                <a:gd name="connsiteY3" fmla="*/ 171938 h 341196"/>
                <a:gd name="connsiteX4" fmla="*/ 147563 w 153666"/>
                <a:gd name="connsiteY4" fmla="*/ 297228 h 341196"/>
                <a:gd name="connsiteX5" fmla="*/ 88214 w 153666"/>
                <a:gd name="connsiteY5" fmla="*/ 341190 h 341196"/>
                <a:gd name="connsiteX6" fmla="*/ 22274 w 153666"/>
                <a:gd name="connsiteY6" fmla="*/ 295031 h 341196"/>
                <a:gd name="connsiteX7" fmla="*/ 2490 w 153666"/>
                <a:gd name="connsiteY7" fmla="*/ 169740 h 341196"/>
                <a:gd name="connsiteX8" fmla="*/ 6886 w 153666"/>
                <a:gd name="connsiteY8" fmla="*/ 44449 h 341196"/>
                <a:gd name="connsiteX0" fmla="*/ 6886 w 152380"/>
                <a:gd name="connsiteY0" fmla="*/ 44449 h 341216"/>
                <a:gd name="connsiteX1" fmla="*/ 61838 w 152380"/>
                <a:gd name="connsiteY1" fmla="*/ 488 h 341216"/>
                <a:gd name="connsiteX2" fmla="*/ 129979 w 152380"/>
                <a:gd name="connsiteY2" fmla="*/ 31261 h 341216"/>
                <a:gd name="connsiteX3" fmla="*/ 149761 w 152380"/>
                <a:gd name="connsiteY3" fmla="*/ 171938 h 341216"/>
                <a:gd name="connsiteX4" fmla="*/ 145365 w 152380"/>
                <a:gd name="connsiteY4" fmla="*/ 299426 h 341216"/>
                <a:gd name="connsiteX5" fmla="*/ 88214 w 152380"/>
                <a:gd name="connsiteY5" fmla="*/ 341190 h 341216"/>
                <a:gd name="connsiteX6" fmla="*/ 22274 w 152380"/>
                <a:gd name="connsiteY6" fmla="*/ 295031 h 341216"/>
                <a:gd name="connsiteX7" fmla="*/ 2490 w 152380"/>
                <a:gd name="connsiteY7" fmla="*/ 169740 h 341216"/>
                <a:gd name="connsiteX8" fmla="*/ 6886 w 152380"/>
                <a:gd name="connsiteY8" fmla="*/ 44449 h 341216"/>
                <a:gd name="connsiteX0" fmla="*/ 6886 w 152646"/>
                <a:gd name="connsiteY0" fmla="*/ 44449 h 339021"/>
                <a:gd name="connsiteX1" fmla="*/ 61838 w 152646"/>
                <a:gd name="connsiteY1" fmla="*/ 488 h 339021"/>
                <a:gd name="connsiteX2" fmla="*/ 129979 w 152646"/>
                <a:gd name="connsiteY2" fmla="*/ 31261 h 339021"/>
                <a:gd name="connsiteX3" fmla="*/ 149761 w 152646"/>
                <a:gd name="connsiteY3" fmla="*/ 171938 h 339021"/>
                <a:gd name="connsiteX4" fmla="*/ 145365 w 152646"/>
                <a:gd name="connsiteY4" fmla="*/ 299426 h 339021"/>
                <a:gd name="connsiteX5" fmla="*/ 83818 w 152646"/>
                <a:gd name="connsiteY5" fmla="*/ 338991 h 339021"/>
                <a:gd name="connsiteX6" fmla="*/ 22274 w 152646"/>
                <a:gd name="connsiteY6" fmla="*/ 295031 h 339021"/>
                <a:gd name="connsiteX7" fmla="*/ 2490 w 152646"/>
                <a:gd name="connsiteY7" fmla="*/ 169740 h 339021"/>
                <a:gd name="connsiteX8" fmla="*/ 6886 w 152646"/>
                <a:gd name="connsiteY8" fmla="*/ 44449 h 339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2646" h="339021">
                  <a:moveTo>
                    <a:pt x="6886" y="44449"/>
                  </a:moveTo>
                  <a:cubicBezTo>
                    <a:pt x="16777" y="16240"/>
                    <a:pt x="41323" y="2686"/>
                    <a:pt x="61838" y="488"/>
                  </a:cubicBezTo>
                  <a:cubicBezTo>
                    <a:pt x="82354" y="-1710"/>
                    <a:pt x="115325" y="2686"/>
                    <a:pt x="129979" y="31261"/>
                  </a:cubicBezTo>
                  <a:cubicBezTo>
                    <a:pt x="144633" y="59836"/>
                    <a:pt x="147197" y="127244"/>
                    <a:pt x="149761" y="171938"/>
                  </a:cubicBezTo>
                  <a:cubicBezTo>
                    <a:pt x="152325" y="216632"/>
                    <a:pt x="156355" y="271584"/>
                    <a:pt x="145365" y="299426"/>
                  </a:cubicBezTo>
                  <a:cubicBezTo>
                    <a:pt x="134375" y="327268"/>
                    <a:pt x="104333" y="339723"/>
                    <a:pt x="83818" y="338991"/>
                  </a:cubicBezTo>
                  <a:cubicBezTo>
                    <a:pt x="63303" y="338259"/>
                    <a:pt x="37294" y="323240"/>
                    <a:pt x="22274" y="295031"/>
                  </a:cubicBezTo>
                  <a:cubicBezTo>
                    <a:pt x="7254" y="266822"/>
                    <a:pt x="5055" y="211504"/>
                    <a:pt x="2490" y="169740"/>
                  </a:cubicBezTo>
                  <a:cubicBezTo>
                    <a:pt x="-75" y="127976"/>
                    <a:pt x="-3005" y="72658"/>
                    <a:pt x="6886" y="44449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51BDFEA5-399F-46DC-A199-44B7EFBBF5DF}"/>
                </a:ext>
              </a:extLst>
            </p:cNvPr>
            <p:cNvSpPr/>
            <p:nvPr/>
          </p:nvSpPr>
          <p:spPr>
            <a:xfrm rot="6770682">
              <a:off x="5078152" y="3033246"/>
              <a:ext cx="197568" cy="623311"/>
            </a:xfrm>
            <a:custGeom>
              <a:avLst/>
              <a:gdLst>
                <a:gd name="connsiteX0" fmla="*/ 63868 w 187016"/>
                <a:gd name="connsiteY0" fmla="*/ 62019 h 502838"/>
                <a:gd name="connsiteX1" fmla="*/ 86420 w 187016"/>
                <a:gd name="connsiteY1" fmla="*/ 512 h 502838"/>
                <a:gd name="connsiteX2" fmla="*/ 168429 w 187016"/>
                <a:gd name="connsiteY2" fmla="*/ 47667 h 502838"/>
                <a:gd name="connsiteX3" fmla="*/ 156128 w 187016"/>
                <a:gd name="connsiteY3" fmla="*/ 271142 h 502838"/>
                <a:gd name="connsiteX4" fmla="*/ 186881 w 187016"/>
                <a:gd name="connsiteY4" fmla="*/ 412607 h 502838"/>
                <a:gd name="connsiteX5" fmla="*/ 141776 w 187016"/>
                <a:gd name="connsiteY5" fmla="*/ 363402 h 502838"/>
                <a:gd name="connsiteX6" fmla="*/ 162278 w 187016"/>
                <a:gd name="connsiteY6" fmla="*/ 490516 h 502838"/>
                <a:gd name="connsiteX7" fmla="*/ 117173 w 187016"/>
                <a:gd name="connsiteY7" fmla="*/ 394155 h 502838"/>
                <a:gd name="connsiteX8" fmla="*/ 113073 w 187016"/>
                <a:gd name="connsiteY8" fmla="*/ 502817 h 502838"/>
                <a:gd name="connsiteX9" fmla="*/ 86420 w 187016"/>
                <a:gd name="connsiteY9" fmla="*/ 404406 h 502838"/>
                <a:gd name="connsiteX10" fmla="*/ 59767 w 187016"/>
                <a:gd name="connsiteY10" fmla="*/ 500767 h 502838"/>
                <a:gd name="connsiteX11" fmla="*/ 53616 w 187016"/>
                <a:gd name="connsiteY11" fmla="*/ 402356 h 502838"/>
                <a:gd name="connsiteX12" fmla="*/ 311 w 187016"/>
                <a:gd name="connsiteY12" fmla="*/ 433109 h 502838"/>
                <a:gd name="connsiteX13" fmla="*/ 33114 w 187016"/>
                <a:gd name="connsiteY13" fmla="*/ 355201 h 502838"/>
                <a:gd name="connsiteX14" fmla="*/ 63868 w 187016"/>
                <a:gd name="connsiteY14" fmla="*/ 303945 h 502838"/>
                <a:gd name="connsiteX15" fmla="*/ 63868 w 187016"/>
                <a:gd name="connsiteY15" fmla="*/ 62019 h 502838"/>
                <a:gd name="connsiteX0" fmla="*/ 63868 w 187016"/>
                <a:gd name="connsiteY0" fmla="*/ 63996 h 504815"/>
                <a:gd name="connsiteX1" fmla="*/ 113073 w 187016"/>
                <a:gd name="connsiteY1" fmla="*/ 439 h 504815"/>
                <a:gd name="connsiteX2" fmla="*/ 168429 w 187016"/>
                <a:gd name="connsiteY2" fmla="*/ 49644 h 504815"/>
                <a:gd name="connsiteX3" fmla="*/ 156128 w 187016"/>
                <a:gd name="connsiteY3" fmla="*/ 273119 h 504815"/>
                <a:gd name="connsiteX4" fmla="*/ 186881 w 187016"/>
                <a:gd name="connsiteY4" fmla="*/ 414584 h 504815"/>
                <a:gd name="connsiteX5" fmla="*/ 141776 w 187016"/>
                <a:gd name="connsiteY5" fmla="*/ 365379 h 504815"/>
                <a:gd name="connsiteX6" fmla="*/ 162278 w 187016"/>
                <a:gd name="connsiteY6" fmla="*/ 492493 h 504815"/>
                <a:gd name="connsiteX7" fmla="*/ 117173 w 187016"/>
                <a:gd name="connsiteY7" fmla="*/ 396132 h 504815"/>
                <a:gd name="connsiteX8" fmla="*/ 113073 w 187016"/>
                <a:gd name="connsiteY8" fmla="*/ 504794 h 504815"/>
                <a:gd name="connsiteX9" fmla="*/ 86420 w 187016"/>
                <a:gd name="connsiteY9" fmla="*/ 406383 h 504815"/>
                <a:gd name="connsiteX10" fmla="*/ 59767 w 187016"/>
                <a:gd name="connsiteY10" fmla="*/ 502744 h 504815"/>
                <a:gd name="connsiteX11" fmla="*/ 53616 w 187016"/>
                <a:gd name="connsiteY11" fmla="*/ 404333 h 504815"/>
                <a:gd name="connsiteX12" fmla="*/ 311 w 187016"/>
                <a:gd name="connsiteY12" fmla="*/ 435086 h 504815"/>
                <a:gd name="connsiteX13" fmla="*/ 33114 w 187016"/>
                <a:gd name="connsiteY13" fmla="*/ 357178 h 504815"/>
                <a:gd name="connsiteX14" fmla="*/ 63868 w 187016"/>
                <a:gd name="connsiteY14" fmla="*/ 305922 h 504815"/>
                <a:gd name="connsiteX15" fmla="*/ 63868 w 187016"/>
                <a:gd name="connsiteY15" fmla="*/ 63996 h 504815"/>
                <a:gd name="connsiteX0" fmla="*/ 57718 w 187016"/>
                <a:gd name="connsiteY0" fmla="*/ 53366 h 504437"/>
                <a:gd name="connsiteX1" fmla="*/ 113073 w 187016"/>
                <a:gd name="connsiteY1" fmla="*/ 61 h 504437"/>
                <a:gd name="connsiteX2" fmla="*/ 168429 w 187016"/>
                <a:gd name="connsiteY2" fmla="*/ 49266 h 504437"/>
                <a:gd name="connsiteX3" fmla="*/ 156128 w 187016"/>
                <a:gd name="connsiteY3" fmla="*/ 272741 h 504437"/>
                <a:gd name="connsiteX4" fmla="*/ 186881 w 187016"/>
                <a:gd name="connsiteY4" fmla="*/ 414206 h 504437"/>
                <a:gd name="connsiteX5" fmla="*/ 141776 w 187016"/>
                <a:gd name="connsiteY5" fmla="*/ 365001 h 504437"/>
                <a:gd name="connsiteX6" fmla="*/ 162278 w 187016"/>
                <a:gd name="connsiteY6" fmla="*/ 492115 h 504437"/>
                <a:gd name="connsiteX7" fmla="*/ 117173 w 187016"/>
                <a:gd name="connsiteY7" fmla="*/ 395754 h 504437"/>
                <a:gd name="connsiteX8" fmla="*/ 113073 w 187016"/>
                <a:gd name="connsiteY8" fmla="*/ 504416 h 504437"/>
                <a:gd name="connsiteX9" fmla="*/ 86420 w 187016"/>
                <a:gd name="connsiteY9" fmla="*/ 406005 h 504437"/>
                <a:gd name="connsiteX10" fmla="*/ 59767 w 187016"/>
                <a:gd name="connsiteY10" fmla="*/ 502366 h 504437"/>
                <a:gd name="connsiteX11" fmla="*/ 53616 w 187016"/>
                <a:gd name="connsiteY11" fmla="*/ 403955 h 504437"/>
                <a:gd name="connsiteX12" fmla="*/ 311 w 187016"/>
                <a:gd name="connsiteY12" fmla="*/ 434708 h 504437"/>
                <a:gd name="connsiteX13" fmla="*/ 33114 w 187016"/>
                <a:gd name="connsiteY13" fmla="*/ 356800 h 504437"/>
                <a:gd name="connsiteX14" fmla="*/ 63868 w 187016"/>
                <a:gd name="connsiteY14" fmla="*/ 305544 h 504437"/>
                <a:gd name="connsiteX15" fmla="*/ 57718 w 187016"/>
                <a:gd name="connsiteY15" fmla="*/ 53366 h 5044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9767 w 189311"/>
                <a:gd name="connsiteY10" fmla="*/ 5028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57718 w 189311"/>
                <a:gd name="connsiteY0" fmla="*/ 53866 h 504917"/>
                <a:gd name="connsiteX1" fmla="*/ 113073 w 189311"/>
                <a:gd name="connsiteY1" fmla="*/ 561 h 504917"/>
                <a:gd name="connsiteX2" fmla="*/ 170479 w 189311"/>
                <a:gd name="connsiteY2" fmla="*/ 43615 h 504917"/>
                <a:gd name="connsiteX3" fmla="*/ 156128 w 189311"/>
                <a:gd name="connsiteY3" fmla="*/ 273241 h 504917"/>
                <a:gd name="connsiteX4" fmla="*/ 186881 w 189311"/>
                <a:gd name="connsiteY4" fmla="*/ 414706 h 504917"/>
                <a:gd name="connsiteX5" fmla="*/ 141776 w 189311"/>
                <a:gd name="connsiteY5" fmla="*/ 365501 h 504917"/>
                <a:gd name="connsiteX6" fmla="*/ 162278 w 189311"/>
                <a:gd name="connsiteY6" fmla="*/ 492615 h 504917"/>
                <a:gd name="connsiteX7" fmla="*/ 117173 w 189311"/>
                <a:gd name="connsiteY7" fmla="*/ 396254 h 504917"/>
                <a:gd name="connsiteX8" fmla="*/ 113073 w 189311"/>
                <a:gd name="connsiteY8" fmla="*/ 504916 h 504917"/>
                <a:gd name="connsiteX9" fmla="*/ 86420 w 189311"/>
                <a:gd name="connsiteY9" fmla="*/ 406505 h 504917"/>
                <a:gd name="connsiteX10" fmla="*/ 70019 w 189311"/>
                <a:gd name="connsiteY10" fmla="*/ 504917 h 504917"/>
                <a:gd name="connsiteX11" fmla="*/ 53616 w 189311"/>
                <a:gd name="connsiteY11" fmla="*/ 404455 h 504917"/>
                <a:gd name="connsiteX12" fmla="*/ 311 w 189311"/>
                <a:gd name="connsiteY12" fmla="*/ 435208 h 504917"/>
                <a:gd name="connsiteX13" fmla="*/ 33114 w 189311"/>
                <a:gd name="connsiteY13" fmla="*/ 357300 h 504917"/>
                <a:gd name="connsiteX14" fmla="*/ 63868 w 189311"/>
                <a:gd name="connsiteY14" fmla="*/ 306044 h 504917"/>
                <a:gd name="connsiteX15" fmla="*/ 57718 w 189311"/>
                <a:gd name="connsiteY15" fmla="*/ 53866 h 504917"/>
                <a:gd name="connsiteX0" fmla="*/ 57718 w 189311"/>
                <a:gd name="connsiteY0" fmla="*/ 53866 h 504958"/>
                <a:gd name="connsiteX1" fmla="*/ 113073 w 189311"/>
                <a:gd name="connsiteY1" fmla="*/ 561 h 504958"/>
                <a:gd name="connsiteX2" fmla="*/ 170479 w 189311"/>
                <a:gd name="connsiteY2" fmla="*/ 43615 h 504958"/>
                <a:gd name="connsiteX3" fmla="*/ 156128 w 189311"/>
                <a:gd name="connsiteY3" fmla="*/ 273241 h 504958"/>
                <a:gd name="connsiteX4" fmla="*/ 186881 w 189311"/>
                <a:gd name="connsiteY4" fmla="*/ 414706 h 504958"/>
                <a:gd name="connsiteX5" fmla="*/ 141776 w 189311"/>
                <a:gd name="connsiteY5" fmla="*/ 365501 h 504958"/>
                <a:gd name="connsiteX6" fmla="*/ 162278 w 189311"/>
                <a:gd name="connsiteY6" fmla="*/ 492615 h 504958"/>
                <a:gd name="connsiteX7" fmla="*/ 117173 w 189311"/>
                <a:gd name="connsiteY7" fmla="*/ 396254 h 504958"/>
                <a:gd name="connsiteX8" fmla="*/ 113073 w 189311"/>
                <a:gd name="connsiteY8" fmla="*/ 504916 h 504958"/>
                <a:gd name="connsiteX9" fmla="*/ 86420 w 189311"/>
                <a:gd name="connsiteY9" fmla="*/ 406505 h 504958"/>
                <a:gd name="connsiteX10" fmla="*/ 70019 w 189311"/>
                <a:gd name="connsiteY10" fmla="*/ 504917 h 504958"/>
                <a:gd name="connsiteX11" fmla="*/ 53616 w 189311"/>
                <a:gd name="connsiteY11" fmla="*/ 404455 h 504958"/>
                <a:gd name="connsiteX12" fmla="*/ 311 w 189311"/>
                <a:gd name="connsiteY12" fmla="*/ 435208 h 504958"/>
                <a:gd name="connsiteX13" fmla="*/ 33114 w 189311"/>
                <a:gd name="connsiteY13" fmla="*/ 357300 h 504958"/>
                <a:gd name="connsiteX14" fmla="*/ 63868 w 189311"/>
                <a:gd name="connsiteY14" fmla="*/ 306044 h 504958"/>
                <a:gd name="connsiteX15" fmla="*/ 57718 w 189311"/>
                <a:gd name="connsiteY15" fmla="*/ 53866 h 504958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5667 w 189311"/>
                <a:gd name="connsiteY10" fmla="*/ 4987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62647 w 194240"/>
                <a:gd name="connsiteY0" fmla="*/ 53866 h 504916"/>
                <a:gd name="connsiteX1" fmla="*/ 118002 w 194240"/>
                <a:gd name="connsiteY1" fmla="*/ 561 h 504916"/>
                <a:gd name="connsiteX2" fmla="*/ 175408 w 194240"/>
                <a:gd name="connsiteY2" fmla="*/ 43615 h 504916"/>
                <a:gd name="connsiteX3" fmla="*/ 161057 w 194240"/>
                <a:gd name="connsiteY3" fmla="*/ 273241 h 504916"/>
                <a:gd name="connsiteX4" fmla="*/ 191810 w 194240"/>
                <a:gd name="connsiteY4" fmla="*/ 414706 h 504916"/>
                <a:gd name="connsiteX5" fmla="*/ 146705 w 194240"/>
                <a:gd name="connsiteY5" fmla="*/ 365501 h 504916"/>
                <a:gd name="connsiteX6" fmla="*/ 167207 w 194240"/>
                <a:gd name="connsiteY6" fmla="*/ 492615 h 504916"/>
                <a:gd name="connsiteX7" fmla="*/ 122102 w 194240"/>
                <a:gd name="connsiteY7" fmla="*/ 396254 h 504916"/>
                <a:gd name="connsiteX8" fmla="*/ 118002 w 194240"/>
                <a:gd name="connsiteY8" fmla="*/ 504916 h 504916"/>
                <a:gd name="connsiteX9" fmla="*/ 91349 w 194240"/>
                <a:gd name="connsiteY9" fmla="*/ 406505 h 504916"/>
                <a:gd name="connsiteX10" fmla="*/ 60596 w 194240"/>
                <a:gd name="connsiteY10" fmla="*/ 498766 h 504916"/>
                <a:gd name="connsiteX11" fmla="*/ 58545 w 194240"/>
                <a:gd name="connsiteY11" fmla="*/ 404455 h 504916"/>
                <a:gd name="connsiteX12" fmla="*/ 5240 w 194240"/>
                <a:gd name="connsiteY12" fmla="*/ 435208 h 504916"/>
                <a:gd name="connsiteX13" fmla="*/ 38043 w 194240"/>
                <a:gd name="connsiteY13" fmla="*/ 357300 h 504916"/>
                <a:gd name="connsiteX14" fmla="*/ 68797 w 194240"/>
                <a:gd name="connsiteY14" fmla="*/ 306044 h 504916"/>
                <a:gd name="connsiteX15" fmla="*/ 62647 w 194240"/>
                <a:gd name="connsiteY15" fmla="*/ 53866 h 504916"/>
                <a:gd name="connsiteX0" fmla="*/ 55316 w 186909"/>
                <a:gd name="connsiteY0" fmla="*/ 53866 h 504916"/>
                <a:gd name="connsiteX1" fmla="*/ 110671 w 186909"/>
                <a:gd name="connsiteY1" fmla="*/ 561 h 504916"/>
                <a:gd name="connsiteX2" fmla="*/ 168077 w 186909"/>
                <a:gd name="connsiteY2" fmla="*/ 43615 h 504916"/>
                <a:gd name="connsiteX3" fmla="*/ 153726 w 186909"/>
                <a:gd name="connsiteY3" fmla="*/ 273241 h 504916"/>
                <a:gd name="connsiteX4" fmla="*/ 184479 w 186909"/>
                <a:gd name="connsiteY4" fmla="*/ 414706 h 504916"/>
                <a:gd name="connsiteX5" fmla="*/ 139374 w 186909"/>
                <a:gd name="connsiteY5" fmla="*/ 365501 h 504916"/>
                <a:gd name="connsiteX6" fmla="*/ 159876 w 186909"/>
                <a:gd name="connsiteY6" fmla="*/ 492615 h 504916"/>
                <a:gd name="connsiteX7" fmla="*/ 114771 w 186909"/>
                <a:gd name="connsiteY7" fmla="*/ 396254 h 504916"/>
                <a:gd name="connsiteX8" fmla="*/ 110671 w 186909"/>
                <a:gd name="connsiteY8" fmla="*/ 504916 h 504916"/>
                <a:gd name="connsiteX9" fmla="*/ 84018 w 186909"/>
                <a:gd name="connsiteY9" fmla="*/ 406505 h 504916"/>
                <a:gd name="connsiteX10" fmla="*/ 53265 w 186909"/>
                <a:gd name="connsiteY10" fmla="*/ 498766 h 504916"/>
                <a:gd name="connsiteX11" fmla="*/ 51214 w 186909"/>
                <a:gd name="connsiteY11" fmla="*/ 404455 h 504916"/>
                <a:gd name="connsiteX12" fmla="*/ 6110 w 186909"/>
                <a:gd name="connsiteY12" fmla="*/ 420856 h 504916"/>
                <a:gd name="connsiteX13" fmla="*/ 30712 w 186909"/>
                <a:gd name="connsiteY13" fmla="*/ 357300 h 504916"/>
                <a:gd name="connsiteX14" fmla="*/ 61466 w 186909"/>
                <a:gd name="connsiteY14" fmla="*/ 306044 h 504916"/>
                <a:gd name="connsiteX15" fmla="*/ 55316 w 186909"/>
                <a:gd name="connsiteY15" fmla="*/ 53866 h 504916"/>
                <a:gd name="connsiteX0" fmla="*/ 49504 w 181097"/>
                <a:gd name="connsiteY0" fmla="*/ 53866 h 504916"/>
                <a:gd name="connsiteX1" fmla="*/ 104859 w 181097"/>
                <a:gd name="connsiteY1" fmla="*/ 561 h 504916"/>
                <a:gd name="connsiteX2" fmla="*/ 162265 w 181097"/>
                <a:gd name="connsiteY2" fmla="*/ 43615 h 504916"/>
                <a:gd name="connsiteX3" fmla="*/ 147914 w 181097"/>
                <a:gd name="connsiteY3" fmla="*/ 273241 h 504916"/>
                <a:gd name="connsiteX4" fmla="*/ 178667 w 181097"/>
                <a:gd name="connsiteY4" fmla="*/ 414706 h 504916"/>
                <a:gd name="connsiteX5" fmla="*/ 133562 w 181097"/>
                <a:gd name="connsiteY5" fmla="*/ 365501 h 504916"/>
                <a:gd name="connsiteX6" fmla="*/ 154064 w 181097"/>
                <a:gd name="connsiteY6" fmla="*/ 492615 h 504916"/>
                <a:gd name="connsiteX7" fmla="*/ 108959 w 181097"/>
                <a:gd name="connsiteY7" fmla="*/ 396254 h 504916"/>
                <a:gd name="connsiteX8" fmla="*/ 104859 w 181097"/>
                <a:gd name="connsiteY8" fmla="*/ 504916 h 504916"/>
                <a:gd name="connsiteX9" fmla="*/ 78206 w 181097"/>
                <a:gd name="connsiteY9" fmla="*/ 406505 h 504916"/>
                <a:gd name="connsiteX10" fmla="*/ 47453 w 181097"/>
                <a:gd name="connsiteY10" fmla="*/ 498766 h 504916"/>
                <a:gd name="connsiteX11" fmla="*/ 41301 w 181097"/>
                <a:gd name="connsiteY11" fmla="*/ 400354 h 504916"/>
                <a:gd name="connsiteX12" fmla="*/ 298 w 181097"/>
                <a:gd name="connsiteY12" fmla="*/ 420856 h 504916"/>
                <a:gd name="connsiteX13" fmla="*/ 24900 w 181097"/>
                <a:gd name="connsiteY13" fmla="*/ 357300 h 504916"/>
                <a:gd name="connsiteX14" fmla="*/ 55654 w 181097"/>
                <a:gd name="connsiteY14" fmla="*/ 306044 h 504916"/>
                <a:gd name="connsiteX15" fmla="*/ 49504 w 181097"/>
                <a:gd name="connsiteY15" fmla="*/ 53866 h 504916"/>
                <a:gd name="connsiteX0" fmla="*/ 52664 w 184257"/>
                <a:gd name="connsiteY0" fmla="*/ 53866 h 504916"/>
                <a:gd name="connsiteX1" fmla="*/ 108019 w 184257"/>
                <a:gd name="connsiteY1" fmla="*/ 561 h 504916"/>
                <a:gd name="connsiteX2" fmla="*/ 165425 w 184257"/>
                <a:gd name="connsiteY2" fmla="*/ 43615 h 504916"/>
                <a:gd name="connsiteX3" fmla="*/ 151074 w 184257"/>
                <a:gd name="connsiteY3" fmla="*/ 273241 h 504916"/>
                <a:gd name="connsiteX4" fmla="*/ 181827 w 184257"/>
                <a:gd name="connsiteY4" fmla="*/ 414706 h 504916"/>
                <a:gd name="connsiteX5" fmla="*/ 136722 w 184257"/>
                <a:gd name="connsiteY5" fmla="*/ 365501 h 504916"/>
                <a:gd name="connsiteX6" fmla="*/ 157224 w 184257"/>
                <a:gd name="connsiteY6" fmla="*/ 492615 h 504916"/>
                <a:gd name="connsiteX7" fmla="*/ 112119 w 184257"/>
                <a:gd name="connsiteY7" fmla="*/ 396254 h 504916"/>
                <a:gd name="connsiteX8" fmla="*/ 108019 w 184257"/>
                <a:gd name="connsiteY8" fmla="*/ 504916 h 504916"/>
                <a:gd name="connsiteX9" fmla="*/ 81366 w 184257"/>
                <a:gd name="connsiteY9" fmla="*/ 406505 h 504916"/>
                <a:gd name="connsiteX10" fmla="*/ 50613 w 184257"/>
                <a:gd name="connsiteY10" fmla="*/ 498766 h 504916"/>
                <a:gd name="connsiteX11" fmla="*/ 44461 w 184257"/>
                <a:gd name="connsiteY11" fmla="*/ 400354 h 504916"/>
                <a:gd name="connsiteX12" fmla="*/ 3458 w 184257"/>
                <a:gd name="connsiteY12" fmla="*/ 420856 h 504916"/>
                <a:gd name="connsiteX13" fmla="*/ 28060 w 184257"/>
                <a:gd name="connsiteY13" fmla="*/ 357300 h 504916"/>
                <a:gd name="connsiteX14" fmla="*/ 58814 w 184257"/>
                <a:gd name="connsiteY14" fmla="*/ 306044 h 504916"/>
                <a:gd name="connsiteX15" fmla="*/ 52664 w 184257"/>
                <a:gd name="connsiteY15" fmla="*/ 53866 h 504916"/>
                <a:gd name="connsiteX0" fmla="*/ 52664 w 181873"/>
                <a:gd name="connsiteY0" fmla="*/ 53866 h 504916"/>
                <a:gd name="connsiteX1" fmla="*/ 108019 w 181873"/>
                <a:gd name="connsiteY1" fmla="*/ 561 h 504916"/>
                <a:gd name="connsiteX2" fmla="*/ 165425 w 181873"/>
                <a:gd name="connsiteY2" fmla="*/ 43615 h 504916"/>
                <a:gd name="connsiteX3" fmla="*/ 151074 w 181873"/>
                <a:gd name="connsiteY3" fmla="*/ 273241 h 504916"/>
                <a:gd name="connsiteX4" fmla="*/ 181827 w 181873"/>
                <a:gd name="connsiteY4" fmla="*/ 414706 h 504916"/>
                <a:gd name="connsiteX5" fmla="*/ 142873 w 181873"/>
                <a:gd name="connsiteY5" fmla="*/ 377802 h 504916"/>
                <a:gd name="connsiteX6" fmla="*/ 157224 w 181873"/>
                <a:gd name="connsiteY6" fmla="*/ 492615 h 504916"/>
                <a:gd name="connsiteX7" fmla="*/ 112119 w 181873"/>
                <a:gd name="connsiteY7" fmla="*/ 396254 h 504916"/>
                <a:gd name="connsiteX8" fmla="*/ 108019 w 181873"/>
                <a:gd name="connsiteY8" fmla="*/ 504916 h 504916"/>
                <a:gd name="connsiteX9" fmla="*/ 81366 w 181873"/>
                <a:gd name="connsiteY9" fmla="*/ 406505 h 504916"/>
                <a:gd name="connsiteX10" fmla="*/ 50613 w 181873"/>
                <a:gd name="connsiteY10" fmla="*/ 498766 h 504916"/>
                <a:gd name="connsiteX11" fmla="*/ 44461 w 181873"/>
                <a:gd name="connsiteY11" fmla="*/ 400354 h 504916"/>
                <a:gd name="connsiteX12" fmla="*/ 3458 w 181873"/>
                <a:gd name="connsiteY12" fmla="*/ 420856 h 504916"/>
                <a:gd name="connsiteX13" fmla="*/ 28060 w 181873"/>
                <a:gd name="connsiteY13" fmla="*/ 357300 h 504916"/>
                <a:gd name="connsiteX14" fmla="*/ 58814 w 181873"/>
                <a:gd name="connsiteY14" fmla="*/ 306044 h 504916"/>
                <a:gd name="connsiteX15" fmla="*/ 52664 w 181873"/>
                <a:gd name="connsiteY15" fmla="*/ 53866 h 504916"/>
                <a:gd name="connsiteX0" fmla="*/ 52664 w 181839"/>
                <a:gd name="connsiteY0" fmla="*/ 53866 h 504916"/>
                <a:gd name="connsiteX1" fmla="*/ 108019 w 181839"/>
                <a:gd name="connsiteY1" fmla="*/ 561 h 504916"/>
                <a:gd name="connsiteX2" fmla="*/ 165425 w 181839"/>
                <a:gd name="connsiteY2" fmla="*/ 43615 h 504916"/>
                <a:gd name="connsiteX3" fmla="*/ 151074 w 181839"/>
                <a:gd name="connsiteY3" fmla="*/ 273241 h 504916"/>
                <a:gd name="connsiteX4" fmla="*/ 181827 w 181839"/>
                <a:gd name="connsiteY4" fmla="*/ 414706 h 504916"/>
                <a:gd name="connsiteX5" fmla="*/ 146973 w 181839"/>
                <a:gd name="connsiteY5" fmla="*/ 386003 h 504916"/>
                <a:gd name="connsiteX6" fmla="*/ 157224 w 181839"/>
                <a:gd name="connsiteY6" fmla="*/ 492615 h 504916"/>
                <a:gd name="connsiteX7" fmla="*/ 112119 w 181839"/>
                <a:gd name="connsiteY7" fmla="*/ 396254 h 504916"/>
                <a:gd name="connsiteX8" fmla="*/ 108019 w 181839"/>
                <a:gd name="connsiteY8" fmla="*/ 504916 h 504916"/>
                <a:gd name="connsiteX9" fmla="*/ 81366 w 181839"/>
                <a:gd name="connsiteY9" fmla="*/ 406505 h 504916"/>
                <a:gd name="connsiteX10" fmla="*/ 50613 w 181839"/>
                <a:gd name="connsiteY10" fmla="*/ 498766 h 504916"/>
                <a:gd name="connsiteX11" fmla="*/ 44461 w 181839"/>
                <a:gd name="connsiteY11" fmla="*/ 400354 h 504916"/>
                <a:gd name="connsiteX12" fmla="*/ 3458 w 181839"/>
                <a:gd name="connsiteY12" fmla="*/ 420856 h 504916"/>
                <a:gd name="connsiteX13" fmla="*/ 28060 w 181839"/>
                <a:gd name="connsiteY13" fmla="*/ 357300 h 504916"/>
                <a:gd name="connsiteX14" fmla="*/ 58814 w 181839"/>
                <a:gd name="connsiteY14" fmla="*/ 306044 h 504916"/>
                <a:gd name="connsiteX15" fmla="*/ 52664 w 181839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270875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9467 h 510517"/>
                <a:gd name="connsiteX1" fmla="*/ 100203 w 183758"/>
                <a:gd name="connsiteY1" fmla="*/ 301 h 510517"/>
                <a:gd name="connsiteX2" fmla="*/ 165425 w 183758"/>
                <a:gd name="connsiteY2" fmla="*/ 49216 h 510517"/>
                <a:gd name="connsiteX3" fmla="*/ 151074 w 183758"/>
                <a:gd name="connsiteY3" fmla="*/ 278842 h 510517"/>
                <a:gd name="connsiteX4" fmla="*/ 181827 w 183758"/>
                <a:gd name="connsiteY4" fmla="*/ 420307 h 510517"/>
                <a:gd name="connsiteX5" fmla="*/ 146973 w 183758"/>
                <a:gd name="connsiteY5" fmla="*/ 391604 h 510517"/>
                <a:gd name="connsiteX6" fmla="*/ 157224 w 183758"/>
                <a:gd name="connsiteY6" fmla="*/ 498216 h 510517"/>
                <a:gd name="connsiteX7" fmla="*/ 112119 w 183758"/>
                <a:gd name="connsiteY7" fmla="*/ 401855 h 510517"/>
                <a:gd name="connsiteX8" fmla="*/ 108019 w 183758"/>
                <a:gd name="connsiteY8" fmla="*/ 510517 h 510517"/>
                <a:gd name="connsiteX9" fmla="*/ 81366 w 183758"/>
                <a:gd name="connsiteY9" fmla="*/ 412106 h 510517"/>
                <a:gd name="connsiteX10" fmla="*/ 50613 w 183758"/>
                <a:gd name="connsiteY10" fmla="*/ 504367 h 510517"/>
                <a:gd name="connsiteX11" fmla="*/ 44461 w 183758"/>
                <a:gd name="connsiteY11" fmla="*/ 405955 h 510517"/>
                <a:gd name="connsiteX12" fmla="*/ 3458 w 183758"/>
                <a:gd name="connsiteY12" fmla="*/ 426457 h 510517"/>
                <a:gd name="connsiteX13" fmla="*/ 28060 w 183758"/>
                <a:gd name="connsiteY13" fmla="*/ 362901 h 510517"/>
                <a:gd name="connsiteX14" fmla="*/ 56860 w 183758"/>
                <a:gd name="connsiteY14" fmla="*/ 233491 h 510517"/>
                <a:gd name="connsiteX15" fmla="*/ 52664 w 183758"/>
                <a:gd name="connsiteY15" fmla="*/ 59467 h 510517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85"/>
                <a:gd name="connsiteX1" fmla="*/ 100203 w 183622"/>
                <a:gd name="connsiteY1" fmla="*/ 555 h 510785"/>
                <a:gd name="connsiteX2" fmla="*/ 165425 w 183622"/>
                <a:gd name="connsiteY2" fmla="*/ 49470 h 510785"/>
                <a:gd name="connsiteX3" fmla="*/ 151074 w 183622"/>
                <a:gd name="connsiteY3" fmla="*/ 310357 h 510785"/>
                <a:gd name="connsiteX4" fmla="*/ 181827 w 183622"/>
                <a:gd name="connsiteY4" fmla="*/ 420561 h 510785"/>
                <a:gd name="connsiteX5" fmla="*/ 146973 w 183622"/>
                <a:gd name="connsiteY5" fmla="*/ 391858 h 510785"/>
                <a:gd name="connsiteX6" fmla="*/ 157224 w 183622"/>
                <a:gd name="connsiteY6" fmla="*/ 498470 h 510785"/>
                <a:gd name="connsiteX7" fmla="*/ 112119 w 183622"/>
                <a:gd name="connsiteY7" fmla="*/ 402109 h 510785"/>
                <a:gd name="connsiteX8" fmla="*/ 108019 w 183622"/>
                <a:gd name="connsiteY8" fmla="*/ 510771 h 510785"/>
                <a:gd name="connsiteX9" fmla="*/ 77459 w 183622"/>
                <a:gd name="connsiteY9" fmla="*/ 410406 h 510785"/>
                <a:gd name="connsiteX10" fmla="*/ 50613 w 183622"/>
                <a:gd name="connsiteY10" fmla="*/ 504621 h 510785"/>
                <a:gd name="connsiteX11" fmla="*/ 44461 w 183622"/>
                <a:gd name="connsiteY11" fmla="*/ 406209 h 510785"/>
                <a:gd name="connsiteX12" fmla="*/ 3458 w 183622"/>
                <a:gd name="connsiteY12" fmla="*/ 426711 h 510785"/>
                <a:gd name="connsiteX13" fmla="*/ 28060 w 183622"/>
                <a:gd name="connsiteY13" fmla="*/ 363155 h 510785"/>
                <a:gd name="connsiteX14" fmla="*/ 56860 w 183622"/>
                <a:gd name="connsiteY14" fmla="*/ 233745 h 510785"/>
                <a:gd name="connsiteX15" fmla="*/ 52664 w 183622"/>
                <a:gd name="connsiteY15" fmla="*/ 59721 h 510785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94408 h 545501"/>
                <a:gd name="connsiteX1" fmla="*/ 102157 w 183622"/>
                <a:gd name="connsiteY1" fmla="*/ 73 h 545501"/>
                <a:gd name="connsiteX2" fmla="*/ 165425 w 183622"/>
                <a:gd name="connsiteY2" fmla="*/ 84157 h 545501"/>
                <a:gd name="connsiteX3" fmla="*/ 151074 w 183622"/>
                <a:gd name="connsiteY3" fmla="*/ 345044 h 545501"/>
                <a:gd name="connsiteX4" fmla="*/ 181827 w 183622"/>
                <a:gd name="connsiteY4" fmla="*/ 455248 h 545501"/>
                <a:gd name="connsiteX5" fmla="*/ 146973 w 183622"/>
                <a:gd name="connsiteY5" fmla="*/ 426545 h 545501"/>
                <a:gd name="connsiteX6" fmla="*/ 157224 w 183622"/>
                <a:gd name="connsiteY6" fmla="*/ 533157 h 545501"/>
                <a:gd name="connsiteX7" fmla="*/ 112119 w 183622"/>
                <a:gd name="connsiteY7" fmla="*/ 436796 h 545501"/>
                <a:gd name="connsiteX8" fmla="*/ 108019 w 183622"/>
                <a:gd name="connsiteY8" fmla="*/ 545458 h 545501"/>
                <a:gd name="connsiteX9" fmla="*/ 77459 w 183622"/>
                <a:gd name="connsiteY9" fmla="*/ 445093 h 545501"/>
                <a:gd name="connsiteX10" fmla="*/ 50613 w 183622"/>
                <a:gd name="connsiteY10" fmla="*/ 539308 h 545501"/>
                <a:gd name="connsiteX11" fmla="*/ 44461 w 183622"/>
                <a:gd name="connsiteY11" fmla="*/ 440896 h 545501"/>
                <a:gd name="connsiteX12" fmla="*/ 3458 w 183622"/>
                <a:gd name="connsiteY12" fmla="*/ 461398 h 545501"/>
                <a:gd name="connsiteX13" fmla="*/ 28060 w 183622"/>
                <a:gd name="connsiteY13" fmla="*/ 397842 h 545501"/>
                <a:gd name="connsiteX14" fmla="*/ 56860 w 183622"/>
                <a:gd name="connsiteY14" fmla="*/ 268432 h 545501"/>
                <a:gd name="connsiteX15" fmla="*/ 52664 w 183622"/>
                <a:gd name="connsiteY15" fmla="*/ 94408 h 545501"/>
                <a:gd name="connsiteX0" fmla="*/ 52664 w 183622"/>
                <a:gd name="connsiteY0" fmla="*/ 99119 h 550212"/>
                <a:gd name="connsiteX1" fmla="*/ 102157 w 183622"/>
                <a:gd name="connsiteY1" fmla="*/ 4784 h 550212"/>
                <a:gd name="connsiteX2" fmla="*/ 165425 w 183622"/>
                <a:gd name="connsiteY2" fmla="*/ 49791 h 550212"/>
                <a:gd name="connsiteX3" fmla="*/ 151074 w 183622"/>
                <a:gd name="connsiteY3" fmla="*/ 349755 h 550212"/>
                <a:gd name="connsiteX4" fmla="*/ 181827 w 183622"/>
                <a:gd name="connsiteY4" fmla="*/ 459959 h 550212"/>
                <a:gd name="connsiteX5" fmla="*/ 146973 w 183622"/>
                <a:gd name="connsiteY5" fmla="*/ 431256 h 550212"/>
                <a:gd name="connsiteX6" fmla="*/ 157224 w 183622"/>
                <a:gd name="connsiteY6" fmla="*/ 537868 h 550212"/>
                <a:gd name="connsiteX7" fmla="*/ 112119 w 183622"/>
                <a:gd name="connsiteY7" fmla="*/ 441507 h 550212"/>
                <a:gd name="connsiteX8" fmla="*/ 108019 w 183622"/>
                <a:gd name="connsiteY8" fmla="*/ 550169 h 550212"/>
                <a:gd name="connsiteX9" fmla="*/ 77459 w 183622"/>
                <a:gd name="connsiteY9" fmla="*/ 449804 h 550212"/>
                <a:gd name="connsiteX10" fmla="*/ 50613 w 183622"/>
                <a:gd name="connsiteY10" fmla="*/ 544019 h 550212"/>
                <a:gd name="connsiteX11" fmla="*/ 44461 w 183622"/>
                <a:gd name="connsiteY11" fmla="*/ 445607 h 550212"/>
                <a:gd name="connsiteX12" fmla="*/ 3458 w 183622"/>
                <a:gd name="connsiteY12" fmla="*/ 466109 h 550212"/>
                <a:gd name="connsiteX13" fmla="*/ 28060 w 183622"/>
                <a:gd name="connsiteY13" fmla="*/ 402553 h 550212"/>
                <a:gd name="connsiteX14" fmla="*/ 56860 w 183622"/>
                <a:gd name="connsiteY14" fmla="*/ 273143 h 550212"/>
                <a:gd name="connsiteX15" fmla="*/ 52664 w 183622"/>
                <a:gd name="connsiteY15" fmla="*/ 99119 h 550212"/>
                <a:gd name="connsiteX0" fmla="*/ 52664 w 183622"/>
                <a:gd name="connsiteY0" fmla="*/ 52963 h 547041"/>
                <a:gd name="connsiteX1" fmla="*/ 102157 w 183622"/>
                <a:gd name="connsiteY1" fmla="*/ 1613 h 547041"/>
                <a:gd name="connsiteX2" fmla="*/ 165425 w 183622"/>
                <a:gd name="connsiteY2" fmla="*/ 46620 h 547041"/>
                <a:gd name="connsiteX3" fmla="*/ 151074 w 183622"/>
                <a:gd name="connsiteY3" fmla="*/ 346584 h 547041"/>
                <a:gd name="connsiteX4" fmla="*/ 181827 w 183622"/>
                <a:gd name="connsiteY4" fmla="*/ 456788 h 547041"/>
                <a:gd name="connsiteX5" fmla="*/ 146973 w 183622"/>
                <a:gd name="connsiteY5" fmla="*/ 428085 h 547041"/>
                <a:gd name="connsiteX6" fmla="*/ 157224 w 183622"/>
                <a:gd name="connsiteY6" fmla="*/ 534697 h 547041"/>
                <a:gd name="connsiteX7" fmla="*/ 112119 w 183622"/>
                <a:gd name="connsiteY7" fmla="*/ 438336 h 547041"/>
                <a:gd name="connsiteX8" fmla="*/ 108019 w 183622"/>
                <a:gd name="connsiteY8" fmla="*/ 546998 h 547041"/>
                <a:gd name="connsiteX9" fmla="*/ 77459 w 183622"/>
                <a:gd name="connsiteY9" fmla="*/ 446633 h 547041"/>
                <a:gd name="connsiteX10" fmla="*/ 50613 w 183622"/>
                <a:gd name="connsiteY10" fmla="*/ 540848 h 547041"/>
                <a:gd name="connsiteX11" fmla="*/ 44461 w 183622"/>
                <a:gd name="connsiteY11" fmla="*/ 442436 h 547041"/>
                <a:gd name="connsiteX12" fmla="*/ 3458 w 183622"/>
                <a:gd name="connsiteY12" fmla="*/ 462938 h 547041"/>
                <a:gd name="connsiteX13" fmla="*/ 28060 w 183622"/>
                <a:gd name="connsiteY13" fmla="*/ 399382 h 547041"/>
                <a:gd name="connsiteX14" fmla="*/ 56860 w 183622"/>
                <a:gd name="connsiteY14" fmla="*/ 269972 h 547041"/>
                <a:gd name="connsiteX15" fmla="*/ 52664 w 183622"/>
                <a:gd name="connsiteY15" fmla="*/ 52963 h 547041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3622" h="555612">
                  <a:moveTo>
                    <a:pt x="52664" y="61534"/>
                  </a:moveTo>
                  <a:cubicBezTo>
                    <a:pt x="59888" y="15179"/>
                    <a:pt x="81410" y="1472"/>
                    <a:pt x="100203" y="415"/>
                  </a:cubicBezTo>
                  <a:cubicBezTo>
                    <a:pt x="118996" y="-642"/>
                    <a:pt x="156947" y="-3932"/>
                    <a:pt x="165425" y="55191"/>
                  </a:cubicBezTo>
                  <a:cubicBezTo>
                    <a:pt x="173903" y="114314"/>
                    <a:pt x="148340" y="286794"/>
                    <a:pt x="151074" y="355155"/>
                  </a:cubicBezTo>
                  <a:cubicBezTo>
                    <a:pt x="153808" y="423516"/>
                    <a:pt x="192279" y="447868"/>
                    <a:pt x="181827" y="465359"/>
                  </a:cubicBezTo>
                  <a:cubicBezTo>
                    <a:pt x="171375" y="482850"/>
                    <a:pt x="151074" y="423671"/>
                    <a:pt x="146973" y="436656"/>
                  </a:cubicBezTo>
                  <a:cubicBezTo>
                    <a:pt x="142873" y="449641"/>
                    <a:pt x="171138" y="533553"/>
                    <a:pt x="157224" y="543268"/>
                  </a:cubicBezTo>
                  <a:cubicBezTo>
                    <a:pt x="143310" y="552983"/>
                    <a:pt x="120320" y="444857"/>
                    <a:pt x="112119" y="446907"/>
                  </a:cubicBezTo>
                  <a:cubicBezTo>
                    <a:pt x="103918" y="448957"/>
                    <a:pt x="123565" y="558094"/>
                    <a:pt x="108019" y="555569"/>
                  </a:cubicBezTo>
                  <a:cubicBezTo>
                    <a:pt x="92473" y="553044"/>
                    <a:pt x="87027" y="456229"/>
                    <a:pt x="77459" y="455204"/>
                  </a:cubicBezTo>
                  <a:cubicBezTo>
                    <a:pt x="67891" y="454179"/>
                    <a:pt x="67836" y="548164"/>
                    <a:pt x="50613" y="549419"/>
                  </a:cubicBezTo>
                  <a:cubicBezTo>
                    <a:pt x="33390" y="550674"/>
                    <a:pt x="52320" y="463992"/>
                    <a:pt x="44461" y="451007"/>
                  </a:cubicBezTo>
                  <a:cubicBezTo>
                    <a:pt x="36602" y="438022"/>
                    <a:pt x="16442" y="478685"/>
                    <a:pt x="3458" y="471509"/>
                  </a:cubicBezTo>
                  <a:cubicBezTo>
                    <a:pt x="-9526" y="464333"/>
                    <a:pt x="17467" y="429480"/>
                    <a:pt x="28060" y="407953"/>
                  </a:cubicBezTo>
                  <a:cubicBezTo>
                    <a:pt x="60144" y="359073"/>
                    <a:pt x="59236" y="343593"/>
                    <a:pt x="56860" y="278543"/>
                  </a:cubicBezTo>
                  <a:cubicBezTo>
                    <a:pt x="54484" y="213493"/>
                    <a:pt x="45440" y="107889"/>
                    <a:pt x="52664" y="61534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3DBC0A99-C55E-47E3-ACA8-0CFCDE69D5D0}"/>
                </a:ext>
              </a:extLst>
            </p:cNvPr>
            <p:cNvSpPr/>
            <p:nvPr/>
          </p:nvSpPr>
          <p:spPr>
            <a:xfrm rot="3967150">
              <a:off x="5651675" y="3087751"/>
              <a:ext cx="226497" cy="458247"/>
            </a:xfrm>
            <a:custGeom>
              <a:avLst/>
              <a:gdLst>
                <a:gd name="connsiteX0" fmla="*/ 26048 w 207295"/>
                <a:gd name="connsiteY0" fmla="*/ 89400 h 310281"/>
                <a:gd name="connsiteX1" fmla="*/ 88597 w 207295"/>
                <a:gd name="connsiteY1" fmla="*/ 44 h 310281"/>
                <a:gd name="connsiteX2" fmla="*/ 171995 w 207295"/>
                <a:gd name="connsiteY2" fmla="*/ 80464 h 310281"/>
                <a:gd name="connsiteX3" fmla="*/ 204758 w 207295"/>
                <a:gd name="connsiteY3" fmla="*/ 274067 h 310281"/>
                <a:gd name="connsiteX4" fmla="*/ 109446 w 207295"/>
                <a:gd name="connsiteY4" fmla="*/ 294916 h 310281"/>
                <a:gd name="connsiteX5" fmla="*/ 5199 w 207295"/>
                <a:gd name="connsiteY5" fmla="*/ 294916 h 310281"/>
                <a:gd name="connsiteX6" fmla="*/ 26048 w 207295"/>
                <a:gd name="connsiteY6" fmla="*/ 89400 h 310281"/>
                <a:gd name="connsiteX0" fmla="*/ 25027 w 206625"/>
                <a:gd name="connsiteY0" fmla="*/ 89400 h 324978"/>
                <a:gd name="connsiteX1" fmla="*/ 87576 w 206625"/>
                <a:gd name="connsiteY1" fmla="*/ 44 h 324978"/>
                <a:gd name="connsiteX2" fmla="*/ 170974 w 206625"/>
                <a:gd name="connsiteY2" fmla="*/ 80464 h 324978"/>
                <a:gd name="connsiteX3" fmla="*/ 203737 w 206625"/>
                <a:gd name="connsiteY3" fmla="*/ 274067 h 324978"/>
                <a:gd name="connsiteX4" fmla="*/ 102468 w 206625"/>
                <a:gd name="connsiteY4" fmla="*/ 321723 h 324978"/>
                <a:gd name="connsiteX5" fmla="*/ 4178 w 206625"/>
                <a:gd name="connsiteY5" fmla="*/ 294916 h 324978"/>
                <a:gd name="connsiteX6" fmla="*/ 25027 w 206625"/>
                <a:gd name="connsiteY6" fmla="*/ 89400 h 324978"/>
                <a:gd name="connsiteX0" fmla="*/ 25027 w 215052"/>
                <a:gd name="connsiteY0" fmla="*/ 89406 h 325089"/>
                <a:gd name="connsiteX1" fmla="*/ 87576 w 215052"/>
                <a:gd name="connsiteY1" fmla="*/ 50 h 325089"/>
                <a:gd name="connsiteX2" fmla="*/ 170974 w 215052"/>
                <a:gd name="connsiteY2" fmla="*/ 80470 h 325089"/>
                <a:gd name="connsiteX3" fmla="*/ 212673 w 215052"/>
                <a:gd name="connsiteY3" fmla="*/ 300880 h 325089"/>
                <a:gd name="connsiteX4" fmla="*/ 102468 w 215052"/>
                <a:gd name="connsiteY4" fmla="*/ 321729 h 325089"/>
                <a:gd name="connsiteX5" fmla="*/ 4178 w 215052"/>
                <a:gd name="connsiteY5" fmla="*/ 294922 h 325089"/>
                <a:gd name="connsiteX6" fmla="*/ 25027 w 215052"/>
                <a:gd name="connsiteY6" fmla="*/ 89406 h 325089"/>
                <a:gd name="connsiteX0" fmla="*/ 33149 w 223174"/>
                <a:gd name="connsiteY0" fmla="*/ 89406 h 331862"/>
                <a:gd name="connsiteX1" fmla="*/ 95698 w 223174"/>
                <a:gd name="connsiteY1" fmla="*/ 50 h 331862"/>
                <a:gd name="connsiteX2" fmla="*/ 179096 w 223174"/>
                <a:gd name="connsiteY2" fmla="*/ 80470 h 331862"/>
                <a:gd name="connsiteX3" fmla="*/ 220795 w 223174"/>
                <a:gd name="connsiteY3" fmla="*/ 300880 h 331862"/>
                <a:gd name="connsiteX4" fmla="*/ 110590 w 223174"/>
                <a:gd name="connsiteY4" fmla="*/ 321729 h 331862"/>
                <a:gd name="connsiteX5" fmla="*/ 3365 w 223174"/>
                <a:gd name="connsiteY5" fmla="*/ 309814 h 331862"/>
                <a:gd name="connsiteX6" fmla="*/ 33149 w 223174"/>
                <a:gd name="connsiteY6" fmla="*/ 89406 h 331862"/>
                <a:gd name="connsiteX0" fmla="*/ 23550 w 225489"/>
                <a:gd name="connsiteY0" fmla="*/ 104561 h 331102"/>
                <a:gd name="connsiteX1" fmla="*/ 98013 w 225489"/>
                <a:gd name="connsiteY1" fmla="*/ 312 h 331102"/>
                <a:gd name="connsiteX2" fmla="*/ 181411 w 225489"/>
                <a:gd name="connsiteY2" fmla="*/ 80732 h 331102"/>
                <a:gd name="connsiteX3" fmla="*/ 223110 w 225489"/>
                <a:gd name="connsiteY3" fmla="*/ 301142 h 331102"/>
                <a:gd name="connsiteX4" fmla="*/ 112905 w 225489"/>
                <a:gd name="connsiteY4" fmla="*/ 321991 h 331102"/>
                <a:gd name="connsiteX5" fmla="*/ 5680 w 225489"/>
                <a:gd name="connsiteY5" fmla="*/ 310076 h 331102"/>
                <a:gd name="connsiteX6" fmla="*/ 23550 w 225489"/>
                <a:gd name="connsiteY6" fmla="*/ 104561 h 331102"/>
                <a:gd name="connsiteX0" fmla="*/ 23550 w 227742"/>
                <a:gd name="connsiteY0" fmla="*/ 104561 h 331102"/>
                <a:gd name="connsiteX1" fmla="*/ 98013 w 227742"/>
                <a:gd name="connsiteY1" fmla="*/ 312 h 331102"/>
                <a:gd name="connsiteX2" fmla="*/ 196304 w 227742"/>
                <a:gd name="connsiteY2" fmla="*/ 80732 h 331102"/>
                <a:gd name="connsiteX3" fmla="*/ 223110 w 227742"/>
                <a:gd name="connsiteY3" fmla="*/ 301142 h 331102"/>
                <a:gd name="connsiteX4" fmla="*/ 112905 w 227742"/>
                <a:gd name="connsiteY4" fmla="*/ 321991 h 331102"/>
                <a:gd name="connsiteX5" fmla="*/ 5680 w 227742"/>
                <a:gd name="connsiteY5" fmla="*/ 310076 h 331102"/>
                <a:gd name="connsiteX6" fmla="*/ 23550 w 227742"/>
                <a:gd name="connsiteY6" fmla="*/ 104561 h 331102"/>
                <a:gd name="connsiteX0" fmla="*/ 19305 w 229454"/>
                <a:gd name="connsiteY0" fmla="*/ 68648 h 333403"/>
                <a:gd name="connsiteX1" fmla="*/ 99725 w 229454"/>
                <a:gd name="connsiteY1" fmla="*/ 141 h 333403"/>
                <a:gd name="connsiteX2" fmla="*/ 198016 w 229454"/>
                <a:gd name="connsiteY2" fmla="*/ 80561 h 333403"/>
                <a:gd name="connsiteX3" fmla="*/ 224822 w 229454"/>
                <a:gd name="connsiteY3" fmla="*/ 300971 h 333403"/>
                <a:gd name="connsiteX4" fmla="*/ 114617 w 229454"/>
                <a:gd name="connsiteY4" fmla="*/ 321820 h 333403"/>
                <a:gd name="connsiteX5" fmla="*/ 7392 w 229454"/>
                <a:gd name="connsiteY5" fmla="*/ 309905 h 333403"/>
                <a:gd name="connsiteX6" fmla="*/ 19305 w 229454"/>
                <a:gd name="connsiteY6" fmla="*/ 68648 h 333403"/>
                <a:gd name="connsiteX0" fmla="*/ 19305 w 226896"/>
                <a:gd name="connsiteY0" fmla="*/ 68558 h 333313"/>
                <a:gd name="connsiteX1" fmla="*/ 99725 w 226896"/>
                <a:gd name="connsiteY1" fmla="*/ 51 h 333313"/>
                <a:gd name="connsiteX2" fmla="*/ 180145 w 226896"/>
                <a:gd name="connsiteY2" fmla="*/ 62599 h 333313"/>
                <a:gd name="connsiteX3" fmla="*/ 224822 w 226896"/>
                <a:gd name="connsiteY3" fmla="*/ 300881 h 333313"/>
                <a:gd name="connsiteX4" fmla="*/ 114617 w 226896"/>
                <a:gd name="connsiteY4" fmla="*/ 321730 h 333313"/>
                <a:gd name="connsiteX5" fmla="*/ 7392 w 226896"/>
                <a:gd name="connsiteY5" fmla="*/ 309815 h 333313"/>
                <a:gd name="connsiteX6" fmla="*/ 19305 w 226896"/>
                <a:gd name="connsiteY6" fmla="*/ 68558 h 333313"/>
                <a:gd name="connsiteX0" fmla="*/ 18790 w 226497"/>
                <a:gd name="connsiteY0" fmla="*/ 95334 h 360089"/>
                <a:gd name="connsiteX1" fmla="*/ 84318 w 226497"/>
                <a:gd name="connsiteY1" fmla="*/ 20 h 360089"/>
                <a:gd name="connsiteX2" fmla="*/ 179630 w 226497"/>
                <a:gd name="connsiteY2" fmla="*/ 89375 h 360089"/>
                <a:gd name="connsiteX3" fmla="*/ 224307 w 226497"/>
                <a:gd name="connsiteY3" fmla="*/ 327657 h 360089"/>
                <a:gd name="connsiteX4" fmla="*/ 114102 w 226497"/>
                <a:gd name="connsiteY4" fmla="*/ 348506 h 360089"/>
                <a:gd name="connsiteX5" fmla="*/ 6877 w 226497"/>
                <a:gd name="connsiteY5" fmla="*/ 336591 h 360089"/>
                <a:gd name="connsiteX6" fmla="*/ 18790 w 226497"/>
                <a:gd name="connsiteY6" fmla="*/ 95334 h 360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6497" h="360089">
                  <a:moveTo>
                    <a:pt x="18790" y="95334"/>
                  </a:moveTo>
                  <a:cubicBezTo>
                    <a:pt x="31697" y="39239"/>
                    <a:pt x="57511" y="1013"/>
                    <a:pt x="84318" y="20"/>
                  </a:cubicBezTo>
                  <a:cubicBezTo>
                    <a:pt x="111125" y="-973"/>
                    <a:pt x="156299" y="34769"/>
                    <a:pt x="179630" y="89375"/>
                  </a:cubicBezTo>
                  <a:cubicBezTo>
                    <a:pt x="202961" y="143981"/>
                    <a:pt x="235228" y="284469"/>
                    <a:pt x="224307" y="327657"/>
                  </a:cubicBezTo>
                  <a:cubicBezTo>
                    <a:pt x="213386" y="370845"/>
                    <a:pt x="147362" y="345031"/>
                    <a:pt x="114102" y="348506"/>
                  </a:cubicBezTo>
                  <a:cubicBezTo>
                    <a:pt x="80842" y="351981"/>
                    <a:pt x="22762" y="378786"/>
                    <a:pt x="6877" y="336591"/>
                  </a:cubicBezTo>
                  <a:cubicBezTo>
                    <a:pt x="-9008" y="294396"/>
                    <a:pt x="5883" y="151429"/>
                    <a:pt x="18790" y="95334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34AC4640-22EC-4483-86B0-FFEBCE12B905}"/>
                </a:ext>
              </a:extLst>
            </p:cNvPr>
            <p:cNvSpPr/>
            <p:nvPr/>
          </p:nvSpPr>
          <p:spPr>
            <a:xfrm>
              <a:off x="5742838" y="4737242"/>
              <a:ext cx="145269" cy="446633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  <a:gd name="connsiteX0" fmla="*/ 6496 w 140748"/>
                <a:gd name="connsiteY0" fmla="*/ 42636 h 364378"/>
                <a:gd name="connsiteX1" fmla="*/ 8067 w 140748"/>
                <a:gd name="connsiteY1" fmla="*/ 310013 h 364378"/>
                <a:gd name="connsiteX2" fmla="*/ 70905 w 140748"/>
                <a:gd name="connsiteY2" fmla="*/ 364185 h 364378"/>
                <a:gd name="connsiteX3" fmla="*/ 129409 w 140748"/>
                <a:gd name="connsiteY3" fmla="*/ 303514 h 364378"/>
                <a:gd name="connsiteX4" fmla="*/ 131576 w 140748"/>
                <a:gd name="connsiteY4" fmla="*/ 60829 h 364378"/>
                <a:gd name="connsiteX5" fmla="*/ 60071 w 140748"/>
                <a:gd name="connsiteY5" fmla="*/ 2324 h 364378"/>
                <a:gd name="connsiteX6" fmla="*/ 6496 w 140748"/>
                <a:gd name="connsiteY6" fmla="*/ 42636 h 364378"/>
                <a:gd name="connsiteX0" fmla="*/ 6496 w 136138"/>
                <a:gd name="connsiteY0" fmla="*/ 45571 h 367313"/>
                <a:gd name="connsiteX1" fmla="*/ 8067 w 136138"/>
                <a:gd name="connsiteY1" fmla="*/ 312948 h 367313"/>
                <a:gd name="connsiteX2" fmla="*/ 70905 w 136138"/>
                <a:gd name="connsiteY2" fmla="*/ 367120 h 367313"/>
                <a:gd name="connsiteX3" fmla="*/ 129409 w 136138"/>
                <a:gd name="connsiteY3" fmla="*/ 306449 h 367313"/>
                <a:gd name="connsiteX4" fmla="*/ 123956 w 136138"/>
                <a:gd name="connsiteY4" fmla="*/ 37094 h 367313"/>
                <a:gd name="connsiteX5" fmla="*/ 60071 w 136138"/>
                <a:gd name="connsiteY5" fmla="*/ 5259 h 367313"/>
                <a:gd name="connsiteX6" fmla="*/ 6496 w 136138"/>
                <a:gd name="connsiteY6" fmla="*/ 45571 h 367313"/>
                <a:gd name="connsiteX0" fmla="*/ 6991 w 136633"/>
                <a:gd name="connsiteY0" fmla="*/ 56469 h 378211"/>
                <a:gd name="connsiteX1" fmla="*/ 8562 w 136633"/>
                <a:gd name="connsiteY1" fmla="*/ 323846 h 378211"/>
                <a:gd name="connsiteX2" fmla="*/ 71400 w 136633"/>
                <a:gd name="connsiteY2" fmla="*/ 378018 h 378211"/>
                <a:gd name="connsiteX3" fmla="*/ 129904 w 136633"/>
                <a:gd name="connsiteY3" fmla="*/ 317347 h 378211"/>
                <a:gd name="connsiteX4" fmla="*/ 124451 w 136633"/>
                <a:gd name="connsiteY4" fmla="*/ 47992 h 378211"/>
                <a:gd name="connsiteX5" fmla="*/ 68186 w 136633"/>
                <a:gd name="connsiteY5" fmla="*/ 917 h 378211"/>
                <a:gd name="connsiteX6" fmla="*/ 6991 w 136633"/>
                <a:gd name="connsiteY6" fmla="*/ 56469 h 378211"/>
                <a:gd name="connsiteX0" fmla="*/ 3871 w 133513"/>
                <a:gd name="connsiteY0" fmla="*/ 56469 h 378103"/>
                <a:gd name="connsiteX1" fmla="*/ 13062 w 133513"/>
                <a:gd name="connsiteY1" fmla="*/ 321941 h 378103"/>
                <a:gd name="connsiteX2" fmla="*/ 68280 w 133513"/>
                <a:gd name="connsiteY2" fmla="*/ 378018 h 378103"/>
                <a:gd name="connsiteX3" fmla="*/ 126784 w 133513"/>
                <a:gd name="connsiteY3" fmla="*/ 317347 h 378103"/>
                <a:gd name="connsiteX4" fmla="*/ 121331 w 133513"/>
                <a:gd name="connsiteY4" fmla="*/ 47992 h 378103"/>
                <a:gd name="connsiteX5" fmla="*/ 65066 w 133513"/>
                <a:gd name="connsiteY5" fmla="*/ 917 h 378103"/>
                <a:gd name="connsiteX6" fmla="*/ 3871 w 133513"/>
                <a:gd name="connsiteY6" fmla="*/ 56469 h 378103"/>
                <a:gd name="connsiteX0" fmla="*/ 3871 w 130834"/>
                <a:gd name="connsiteY0" fmla="*/ 56469 h 378482"/>
                <a:gd name="connsiteX1" fmla="*/ 13062 w 130834"/>
                <a:gd name="connsiteY1" fmla="*/ 321941 h 378482"/>
                <a:gd name="connsiteX2" fmla="*/ 68280 w 130834"/>
                <a:gd name="connsiteY2" fmla="*/ 378018 h 378482"/>
                <a:gd name="connsiteX3" fmla="*/ 121069 w 130834"/>
                <a:gd name="connsiteY3" fmla="*/ 307822 h 378482"/>
                <a:gd name="connsiteX4" fmla="*/ 121331 w 130834"/>
                <a:gd name="connsiteY4" fmla="*/ 47992 h 378482"/>
                <a:gd name="connsiteX5" fmla="*/ 65066 w 130834"/>
                <a:gd name="connsiteY5" fmla="*/ 917 h 378482"/>
                <a:gd name="connsiteX6" fmla="*/ 3871 w 130834"/>
                <a:gd name="connsiteY6" fmla="*/ 56469 h 378482"/>
                <a:gd name="connsiteX0" fmla="*/ 3747 w 130911"/>
                <a:gd name="connsiteY0" fmla="*/ 56469 h 374836"/>
                <a:gd name="connsiteX1" fmla="*/ 12938 w 130911"/>
                <a:gd name="connsiteY1" fmla="*/ 321941 h 374836"/>
                <a:gd name="connsiteX2" fmla="*/ 64346 w 130911"/>
                <a:gd name="connsiteY2" fmla="*/ 374208 h 374836"/>
                <a:gd name="connsiteX3" fmla="*/ 120945 w 130911"/>
                <a:gd name="connsiteY3" fmla="*/ 307822 h 374836"/>
                <a:gd name="connsiteX4" fmla="*/ 121207 w 130911"/>
                <a:gd name="connsiteY4" fmla="*/ 47992 h 374836"/>
                <a:gd name="connsiteX5" fmla="*/ 64942 w 130911"/>
                <a:gd name="connsiteY5" fmla="*/ 917 h 374836"/>
                <a:gd name="connsiteX6" fmla="*/ 3747 w 130911"/>
                <a:gd name="connsiteY6" fmla="*/ 56469 h 374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0911" h="374836">
                  <a:moveTo>
                    <a:pt x="3747" y="56469"/>
                  </a:moveTo>
                  <a:cubicBezTo>
                    <a:pt x="-4920" y="109973"/>
                    <a:pt x="2838" y="268985"/>
                    <a:pt x="12938" y="321941"/>
                  </a:cubicBezTo>
                  <a:cubicBezTo>
                    <a:pt x="23038" y="374897"/>
                    <a:pt x="46345" y="376561"/>
                    <a:pt x="64346" y="374208"/>
                  </a:cubicBezTo>
                  <a:cubicBezTo>
                    <a:pt x="82347" y="371855"/>
                    <a:pt x="111468" y="362191"/>
                    <a:pt x="120945" y="307822"/>
                  </a:cubicBezTo>
                  <a:cubicBezTo>
                    <a:pt x="130422" y="253453"/>
                    <a:pt x="137458" y="102524"/>
                    <a:pt x="121207" y="47992"/>
                  </a:cubicBezTo>
                  <a:cubicBezTo>
                    <a:pt x="104956" y="-6540"/>
                    <a:pt x="84519" y="-496"/>
                    <a:pt x="64942" y="917"/>
                  </a:cubicBezTo>
                  <a:cubicBezTo>
                    <a:pt x="45365" y="2330"/>
                    <a:pt x="12414" y="2965"/>
                    <a:pt x="3747" y="56469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77C27252-0DD2-4BAD-B985-6A0E7C09E039}"/>
                </a:ext>
              </a:extLst>
            </p:cNvPr>
            <p:cNvSpPr/>
            <p:nvPr/>
          </p:nvSpPr>
          <p:spPr>
            <a:xfrm rot="21283471">
              <a:off x="5702588" y="4388648"/>
              <a:ext cx="186924" cy="432800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111" h="362079">
                  <a:moveTo>
                    <a:pt x="3429" y="49900"/>
                  </a:moveTo>
                  <a:cubicBezTo>
                    <a:pt x="-5238" y="101182"/>
                    <a:pt x="3790" y="255748"/>
                    <a:pt x="16430" y="307752"/>
                  </a:cubicBezTo>
                  <a:cubicBezTo>
                    <a:pt x="29070" y="359756"/>
                    <a:pt x="59044" y="363007"/>
                    <a:pt x="79268" y="361924"/>
                  </a:cubicBezTo>
                  <a:cubicBezTo>
                    <a:pt x="99492" y="360841"/>
                    <a:pt x="127660" y="351812"/>
                    <a:pt x="137772" y="301253"/>
                  </a:cubicBezTo>
                  <a:cubicBezTo>
                    <a:pt x="147884" y="250694"/>
                    <a:pt x="156190" y="113100"/>
                    <a:pt x="139939" y="58568"/>
                  </a:cubicBezTo>
                  <a:cubicBezTo>
                    <a:pt x="123688" y="4036"/>
                    <a:pt x="86852" y="-658"/>
                    <a:pt x="68434" y="63"/>
                  </a:cubicBezTo>
                  <a:cubicBezTo>
                    <a:pt x="50016" y="784"/>
                    <a:pt x="12096" y="-1382"/>
                    <a:pt x="3429" y="49900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3D546D93-5EF1-448B-9270-93F62C4ACB15}"/>
                </a:ext>
              </a:extLst>
            </p:cNvPr>
            <p:cNvSpPr/>
            <p:nvPr/>
          </p:nvSpPr>
          <p:spPr>
            <a:xfrm>
              <a:off x="5638394" y="4091925"/>
              <a:ext cx="393406" cy="535863"/>
            </a:xfrm>
            <a:custGeom>
              <a:avLst/>
              <a:gdLst>
                <a:gd name="connsiteX0" fmla="*/ 11215 w 427713"/>
                <a:gd name="connsiteY0" fmla="*/ 118649 h 561918"/>
                <a:gd name="connsiteX1" fmla="*/ 27755 w 427713"/>
                <a:gd name="connsiteY1" fmla="*/ 364379 h 561918"/>
                <a:gd name="connsiteX2" fmla="*/ 32481 w 427713"/>
                <a:gd name="connsiteY2" fmla="*/ 522686 h 561918"/>
                <a:gd name="connsiteX3" fmla="*/ 190788 w 427713"/>
                <a:gd name="connsiteY3" fmla="*/ 543951 h 561918"/>
                <a:gd name="connsiteX4" fmla="*/ 405802 w 427713"/>
                <a:gd name="connsiteY4" fmla="*/ 543951 h 561918"/>
                <a:gd name="connsiteX5" fmla="*/ 417615 w 427713"/>
                <a:gd name="connsiteY5" fmla="*/ 312398 h 561918"/>
                <a:gd name="connsiteX6" fmla="*/ 410527 w 427713"/>
                <a:gd name="connsiteY6" fmla="*/ 76119 h 561918"/>
                <a:gd name="connsiteX7" fmla="*/ 216778 w 427713"/>
                <a:gd name="connsiteY7" fmla="*/ 509 h 561918"/>
                <a:gd name="connsiteX8" fmla="*/ 11215 w 427713"/>
                <a:gd name="connsiteY8" fmla="*/ 118649 h 561918"/>
                <a:gd name="connsiteX0" fmla="*/ 11560 w 425696"/>
                <a:gd name="connsiteY0" fmla="*/ 87530 h 561515"/>
                <a:gd name="connsiteX1" fmla="*/ 25738 w 425696"/>
                <a:gd name="connsiteY1" fmla="*/ 363976 h 561515"/>
                <a:gd name="connsiteX2" fmla="*/ 30464 w 425696"/>
                <a:gd name="connsiteY2" fmla="*/ 522283 h 561515"/>
                <a:gd name="connsiteX3" fmla="*/ 188771 w 425696"/>
                <a:gd name="connsiteY3" fmla="*/ 543548 h 561515"/>
                <a:gd name="connsiteX4" fmla="*/ 403785 w 425696"/>
                <a:gd name="connsiteY4" fmla="*/ 543548 h 561515"/>
                <a:gd name="connsiteX5" fmla="*/ 415598 w 425696"/>
                <a:gd name="connsiteY5" fmla="*/ 311995 h 561515"/>
                <a:gd name="connsiteX6" fmla="*/ 408510 w 425696"/>
                <a:gd name="connsiteY6" fmla="*/ 75716 h 561515"/>
                <a:gd name="connsiteX7" fmla="*/ 214761 w 425696"/>
                <a:gd name="connsiteY7" fmla="*/ 106 h 561515"/>
                <a:gd name="connsiteX8" fmla="*/ 11560 w 425696"/>
                <a:gd name="connsiteY8" fmla="*/ 87530 h 561515"/>
                <a:gd name="connsiteX0" fmla="*/ 10883 w 425019"/>
                <a:gd name="connsiteY0" fmla="*/ 85178 h 559163"/>
                <a:gd name="connsiteX1" fmla="*/ 25061 w 425019"/>
                <a:gd name="connsiteY1" fmla="*/ 361624 h 559163"/>
                <a:gd name="connsiteX2" fmla="*/ 29787 w 425019"/>
                <a:gd name="connsiteY2" fmla="*/ 519931 h 559163"/>
                <a:gd name="connsiteX3" fmla="*/ 188094 w 425019"/>
                <a:gd name="connsiteY3" fmla="*/ 541196 h 559163"/>
                <a:gd name="connsiteX4" fmla="*/ 403108 w 425019"/>
                <a:gd name="connsiteY4" fmla="*/ 541196 h 559163"/>
                <a:gd name="connsiteX5" fmla="*/ 414921 w 425019"/>
                <a:gd name="connsiteY5" fmla="*/ 309643 h 559163"/>
                <a:gd name="connsiteX6" fmla="*/ 407833 w 425019"/>
                <a:gd name="connsiteY6" fmla="*/ 73364 h 559163"/>
                <a:gd name="connsiteX7" fmla="*/ 204633 w 425019"/>
                <a:gd name="connsiteY7" fmla="*/ 116 h 559163"/>
                <a:gd name="connsiteX8" fmla="*/ 10883 w 425019"/>
                <a:gd name="connsiteY8" fmla="*/ 85178 h 559163"/>
                <a:gd name="connsiteX0" fmla="*/ 10883 w 431603"/>
                <a:gd name="connsiteY0" fmla="*/ 85178 h 559163"/>
                <a:gd name="connsiteX1" fmla="*/ 25061 w 431603"/>
                <a:gd name="connsiteY1" fmla="*/ 361624 h 559163"/>
                <a:gd name="connsiteX2" fmla="*/ 29787 w 431603"/>
                <a:gd name="connsiteY2" fmla="*/ 519931 h 559163"/>
                <a:gd name="connsiteX3" fmla="*/ 188094 w 431603"/>
                <a:gd name="connsiteY3" fmla="*/ 541196 h 559163"/>
                <a:gd name="connsiteX4" fmla="*/ 403108 w 431603"/>
                <a:gd name="connsiteY4" fmla="*/ 541196 h 559163"/>
                <a:gd name="connsiteX5" fmla="*/ 429098 w 431603"/>
                <a:gd name="connsiteY5" fmla="*/ 309643 h 559163"/>
                <a:gd name="connsiteX6" fmla="*/ 407833 w 431603"/>
                <a:gd name="connsiteY6" fmla="*/ 73364 h 559163"/>
                <a:gd name="connsiteX7" fmla="*/ 204633 w 431603"/>
                <a:gd name="connsiteY7" fmla="*/ 116 h 559163"/>
                <a:gd name="connsiteX8" fmla="*/ 10883 w 431603"/>
                <a:gd name="connsiteY8" fmla="*/ 85178 h 559163"/>
                <a:gd name="connsiteX0" fmla="*/ 16874 w 437594"/>
                <a:gd name="connsiteY0" fmla="*/ 85178 h 559163"/>
                <a:gd name="connsiteX1" fmla="*/ 12150 w 437594"/>
                <a:gd name="connsiteY1" fmla="*/ 361624 h 559163"/>
                <a:gd name="connsiteX2" fmla="*/ 35778 w 437594"/>
                <a:gd name="connsiteY2" fmla="*/ 519931 h 559163"/>
                <a:gd name="connsiteX3" fmla="*/ 194085 w 437594"/>
                <a:gd name="connsiteY3" fmla="*/ 541196 h 559163"/>
                <a:gd name="connsiteX4" fmla="*/ 409099 w 437594"/>
                <a:gd name="connsiteY4" fmla="*/ 541196 h 559163"/>
                <a:gd name="connsiteX5" fmla="*/ 435089 w 437594"/>
                <a:gd name="connsiteY5" fmla="*/ 309643 h 559163"/>
                <a:gd name="connsiteX6" fmla="*/ 413824 w 437594"/>
                <a:gd name="connsiteY6" fmla="*/ 73364 h 559163"/>
                <a:gd name="connsiteX7" fmla="*/ 210624 w 437594"/>
                <a:gd name="connsiteY7" fmla="*/ 116 h 559163"/>
                <a:gd name="connsiteX8" fmla="*/ 16874 w 437594"/>
                <a:gd name="connsiteY8" fmla="*/ 85178 h 559163"/>
                <a:gd name="connsiteX0" fmla="*/ 16874 w 437594"/>
                <a:gd name="connsiteY0" fmla="*/ 85178 h 563991"/>
                <a:gd name="connsiteX1" fmla="*/ 12150 w 437594"/>
                <a:gd name="connsiteY1" fmla="*/ 361624 h 563991"/>
                <a:gd name="connsiteX2" fmla="*/ 35778 w 437594"/>
                <a:gd name="connsiteY2" fmla="*/ 519931 h 563991"/>
                <a:gd name="connsiteX3" fmla="*/ 205899 w 437594"/>
                <a:gd name="connsiteY3" fmla="*/ 553010 h 563991"/>
                <a:gd name="connsiteX4" fmla="*/ 409099 w 437594"/>
                <a:gd name="connsiteY4" fmla="*/ 541196 h 563991"/>
                <a:gd name="connsiteX5" fmla="*/ 435089 w 437594"/>
                <a:gd name="connsiteY5" fmla="*/ 309643 h 563991"/>
                <a:gd name="connsiteX6" fmla="*/ 413824 w 437594"/>
                <a:gd name="connsiteY6" fmla="*/ 73364 h 563991"/>
                <a:gd name="connsiteX7" fmla="*/ 210624 w 437594"/>
                <a:gd name="connsiteY7" fmla="*/ 116 h 563991"/>
                <a:gd name="connsiteX8" fmla="*/ 16874 w 437594"/>
                <a:gd name="connsiteY8" fmla="*/ 85178 h 563991"/>
                <a:gd name="connsiteX0" fmla="*/ 16874 w 437594"/>
                <a:gd name="connsiteY0" fmla="*/ 85178 h 554236"/>
                <a:gd name="connsiteX1" fmla="*/ 12150 w 437594"/>
                <a:gd name="connsiteY1" fmla="*/ 361624 h 554236"/>
                <a:gd name="connsiteX2" fmla="*/ 35778 w 437594"/>
                <a:gd name="connsiteY2" fmla="*/ 519931 h 554236"/>
                <a:gd name="connsiteX3" fmla="*/ 205899 w 437594"/>
                <a:gd name="connsiteY3" fmla="*/ 553010 h 554236"/>
                <a:gd name="connsiteX4" fmla="*/ 409099 w 437594"/>
                <a:gd name="connsiteY4" fmla="*/ 522294 h 554236"/>
                <a:gd name="connsiteX5" fmla="*/ 435089 w 437594"/>
                <a:gd name="connsiteY5" fmla="*/ 309643 h 554236"/>
                <a:gd name="connsiteX6" fmla="*/ 413824 w 437594"/>
                <a:gd name="connsiteY6" fmla="*/ 73364 h 554236"/>
                <a:gd name="connsiteX7" fmla="*/ 210624 w 437594"/>
                <a:gd name="connsiteY7" fmla="*/ 116 h 554236"/>
                <a:gd name="connsiteX8" fmla="*/ 16874 w 437594"/>
                <a:gd name="connsiteY8" fmla="*/ 85178 h 554236"/>
                <a:gd name="connsiteX0" fmla="*/ 16874 w 437594"/>
                <a:gd name="connsiteY0" fmla="*/ 85178 h 558187"/>
                <a:gd name="connsiteX1" fmla="*/ 12150 w 437594"/>
                <a:gd name="connsiteY1" fmla="*/ 361624 h 558187"/>
                <a:gd name="connsiteX2" fmla="*/ 35778 w 437594"/>
                <a:gd name="connsiteY2" fmla="*/ 519931 h 558187"/>
                <a:gd name="connsiteX3" fmla="*/ 215350 w 437594"/>
                <a:gd name="connsiteY3" fmla="*/ 557736 h 558187"/>
                <a:gd name="connsiteX4" fmla="*/ 409099 w 437594"/>
                <a:gd name="connsiteY4" fmla="*/ 522294 h 558187"/>
                <a:gd name="connsiteX5" fmla="*/ 435089 w 437594"/>
                <a:gd name="connsiteY5" fmla="*/ 309643 h 558187"/>
                <a:gd name="connsiteX6" fmla="*/ 413824 w 437594"/>
                <a:gd name="connsiteY6" fmla="*/ 73364 h 558187"/>
                <a:gd name="connsiteX7" fmla="*/ 210624 w 437594"/>
                <a:gd name="connsiteY7" fmla="*/ 116 h 558187"/>
                <a:gd name="connsiteX8" fmla="*/ 16874 w 437594"/>
                <a:gd name="connsiteY8" fmla="*/ 85178 h 558187"/>
                <a:gd name="connsiteX0" fmla="*/ 20067 w 440787"/>
                <a:gd name="connsiteY0" fmla="*/ 85178 h 558187"/>
                <a:gd name="connsiteX1" fmla="*/ 8255 w 440787"/>
                <a:gd name="connsiteY1" fmla="*/ 361624 h 558187"/>
                <a:gd name="connsiteX2" fmla="*/ 38971 w 440787"/>
                <a:gd name="connsiteY2" fmla="*/ 519931 h 558187"/>
                <a:gd name="connsiteX3" fmla="*/ 218543 w 440787"/>
                <a:gd name="connsiteY3" fmla="*/ 557736 h 558187"/>
                <a:gd name="connsiteX4" fmla="*/ 412292 w 440787"/>
                <a:gd name="connsiteY4" fmla="*/ 522294 h 558187"/>
                <a:gd name="connsiteX5" fmla="*/ 438282 w 440787"/>
                <a:gd name="connsiteY5" fmla="*/ 309643 h 558187"/>
                <a:gd name="connsiteX6" fmla="*/ 417017 w 440787"/>
                <a:gd name="connsiteY6" fmla="*/ 73364 h 558187"/>
                <a:gd name="connsiteX7" fmla="*/ 213817 w 440787"/>
                <a:gd name="connsiteY7" fmla="*/ 116 h 558187"/>
                <a:gd name="connsiteX8" fmla="*/ 20067 w 440787"/>
                <a:gd name="connsiteY8" fmla="*/ 85178 h 558187"/>
                <a:gd name="connsiteX0" fmla="*/ 20067 w 442342"/>
                <a:gd name="connsiteY0" fmla="*/ 85178 h 558345"/>
                <a:gd name="connsiteX1" fmla="*/ 8255 w 442342"/>
                <a:gd name="connsiteY1" fmla="*/ 361624 h 558345"/>
                <a:gd name="connsiteX2" fmla="*/ 38971 w 442342"/>
                <a:gd name="connsiteY2" fmla="*/ 519931 h 558345"/>
                <a:gd name="connsiteX3" fmla="*/ 218543 w 442342"/>
                <a:gd name="connsiteY3" fmla="*/ 557736 h 558345"/>
                <a:gd name="connsiteX4" fmla="*/ 412292 w 442342"/>
                <a:gd name="connsiteY4" fmla="*/ 522294 h 558345"/>
                <a:gd name="connsiteX5" fmla="*/ 440644 w 442342"/>
                <a:gd name="connsiteY5" fmla="*/ 302555 h 558345"/>
                <a:gd name="connsiteX6" fmla="*/ 417017 w 442342"/>
                <a:gd name="connsiteY6" fmla="*/ 73364 h 558345"/>
                <a:gd name="connsiteX7" fmla="*/ 213817 w 442342"/>
                <a:gd name="connsiteY7" fmla="*/ 116 h 558345"/>
                <a:gd name="connsiteX8" fmla="*/ 20067 w 442342"/>
                <a:gd name="connsiteY8" fmla="*/ 85178 h 558345"/>
                <a:gd name="connsiteX0" fmla="*/ 21288 w 443563"/>
                <a:gd name="connsiteY0" fmla="*/ 85178 h 558345"/>
                <a:gd name="connsiteX1" fmla="*/ 7113 w 443563"/>
                <a:gd name="connsiteY1" fmla="*/ 356898 h 558345"/>
                <a:gd name="connsiteX2" fmla="*/ 40192 w 443563"/>
                <a:gd name="connsiteY2" fmla="*/ 519931 h 558345"/>
                <a:gd name="connsiteX3" fmla="*/ 219764 w 443563"/>
                <a:gd name="connsiteY3" fmla="*/ 557736 h 558345"/>
                <a:gd name="connsiteX4" fmla="*/ 413513 w 443563"/>
                <a:gd name="connsiteY4" fmla="*/ 522294 h 558345"/>
                <a:gd name="connsiteX5" fmla="*/ 441865 w 443563"/>
                <a:gd name="connsiteY5" fmla="*/ 302555 h 558345"/>
                <a:gd name="connsiteX6" fmla="*/ 418238 w 443563"/>
                <a:gd name="connsiteY6" fmla="*/ 73364 h 558345"/>
                <a:gd name="connsiteX7" fmla="*/ 215038 w 443563"/>
                <a:gd name="connsiteY7" fmla="*/ 116 h 558345"/>
                <a:gd name="connsiteX8" fmla="*/ 21288 w 443563"/>
                <a:gd name="connsiteY8" fmla="*/ 85178 h 558345"/>
                <a:gd name="connsiteX0" fmla="*/ 45611 w 437169"/>
                <a:gd name="connsiteY0" fmla="*/ 66265 h 558335"/>
                <a:gd name="connsiteX1" fmla="*/ 719 w 437169"/>
                <a:gd name="connsiteY1" fmla="*/ 356888 h 558335"/>
                <a:gd name="connsiteX2" fmla="*/ 33798 w 437169"/>
                <a:gd name="connsiteY2" fmla="*/ 519921 h 558335"/>
                <a:gd name="connsiteX3" fmla="*/ 213370 w 437169"/>
                <a:gd name="connsiteY3" fmla="*/ 557726 h 558335"/>
                <a:gd name="connsiteX4" fmla="*/ 407119 w 437169"/>
                <a:gd name="connsiteY4" fmla="*/ 522284 h 558335"/>
                <a:gd name="connsiteX5" fmla="*/ 435471 w 437169"/>
                <a:gd name="connsiteY5" fmla="*/ 302545 h 558335"/>
                <a:gd name="connsiteX6" fmla="*/ 411844 w 437169"/>
                <a:gd name="connsiteY6" fmla="*/ 73354 h 558335"/>
                <a:gd name="connsiteX7" fmla="*/ 208644 w 437169"/>
                <a:gd name="connsiteY7" fmla="*/ 106 h 558335"/>
                <a:gd name="connsiteX8" fmla="*/ 45611 w 437169"/>
                <a:gd name="connsiteY8" fmla="*/ 66265 h 558335"/>
                <a:gd name="connsiteX0" fmla="*/ 37761 w 429319"/>
                <a:gd name="connsiteY0" fmla="*/ 66214 h 558284"/>
                <a:gd name="connsiteX1" fmla="*/ 2320 w 429319"/>
                <a:gd name="connsiteY1" fmla="*/ 297767 h 558284"/>
                <a:gd name="connsiteX2" fmla="*/ 25948 w 429319"/>
                <a:gd name="connsiteY2" fmla="*/ 519870 h 558284"/>
                <a:gd name="connsiteX3" fmla="*/ 205520 w 429319"/>
                <a:gd name="connsiteY3" fmla="*/ 557675 h 558284"/>
                <a:gd name="connsiteX4" fmla="*/ 399269 w 429319"/>
                <a:gd name="connsiteY4" fmla="*/ 522233 h 558284"/>
                <a:gd name="connsiteX5" fmla="*/ 427621 w 429319"/>
                <a:gd name="connsiteY5" fmla="*/ 302494 h 558284"/>
                <a:gd name="connsiteX6" fmla="*/ 403994 w 429319"/>
                <a:gd name="connsiteY6" fmla="*/ 73303 h 558284"/>
                <a:gd name="connsiteX7" fmla="*/ 200794 w 429319"/>
                <a:gd name="connsiteY7" fmla="*/ 55 h 558284"/>
                <a:gd name="connsiteX8" fmla="*/ 37761 w 429319"/>
                <a:gd name="connsiteY8" fmla="*/ 66214 h 558284"/>
                <a:gd name="connsiteX0" fmla="*/ 36275 w 427833"/>
                <a:gd name="connsiteY0" fmla="*/ 66214 h 558958"/>
                <a:gd name="connsiteX1" fmla="*/ 834 w 427833"/>
                <a:gd name="connsiteY1" fmla="*/ 297767 h 558958"/>
                <a:gd name="connsiteX2" fmla="*/ 29188 w 427833"/>
                <a:gd name="connsiteY2" fmla="*/ 510418 h 558958"/>
                <a:gd name="connsiteX3" fmla="*/ 204034 w 427833"/>
                <a:gd name="connsiteY3" fmla="*/ 557675 h 558958"/>
                <a:gd name="connsiteX4" fmla="*/ 397783 w 427833"/>
                <a:gd name="connsiteY4" fmla="*/ 522233 h 558958"/>
                <a:gd name="connsiteX5" fmla="*/ 426135 w 427833"/>
                <a:gd name="connsiteY5" fmla="*/ 302494 h 558958"/>
                <a:gd name="connsiteX6" fmla="*/ 402508 w 427833"/>
                <a:gd name="connsiteY6" fmla="*/ 73303 h 558958"/>
                <a:gd name="connsiteX7" fmla="*/ 199308 w 427833"/>
                <a:gd name="connsiteY7" fmla="*/ 55 h 558958"/>
                <a:gd name="connsiteX8" fmla="*/ 36275 w 427833"/>
                <a:gd name="connsiteY8" fmla="*/ 66214 h 558958"/>
                <a:gd name="connsiteX0" fmla="*/ 36275 w 428528"/>
                <a:gd name="connsiteY0" fmla="*/ 66214 h 558440"/>
                <a:gd name="connsiteX1" fmla="*/ 834 w 428528"/>
                <a:gd name="connsiteY1" fmla="*/ 297767 h 558440"/>
                <a:gd name="connsiteX2" fmla="*/ 29188 w 428528"/>
                <a:gd name="connsiteY2" fmla="*/ 510418 h 558440"/>
                <a:gd name="connsiteX3" fmla="*/ 204034 w 428528"/>
                <a:gd name="connsiteY3" fmla="*/ 557675 h 558440"/>
                <a:gd name="connsiteX4" fmla="*/ 388332 w 428528"/>
                <a:gd name="connsiteY4" fmla="*/ 519870 h 558440"/>
                <a:gd name="connsiteX5" fmla="*/ 426135 w 428528"/>
                <a:gd name="connsiteY5" fmla="*/ 302494 h 558440"/>
                <a:gd name="connsiteX6" fmla="*/ 402508 w 428528"/>
                <a:gd name="connsiteY6" fmla="*/ 73303 h 558440"/>
                <a:gd name="connsiteX7" fmla="*/ 199308 w 428528"/>
                <a:gd name="connsiteY7" fmla="*/ 55 h 558440"/>
                <a:gd name="connsiteX8" fmla="*/ 36275 w 428528"/>
                <a:gd name="connsiteY8" fmla="*/ 66214 h 558440"/>
                <a:gd name="connsiteX0" fmla="*/ 37760 w 430013"/>
                <a:gd name="connsiteY0" fmla="*/ 66214 h 557901"/>
                <a:gd name="connsiteX1" fmla="*/ 2319 w 430013"/>
                <a:gd name="connsiteY1" fmla="*/ 297767 h 557901"/>
                <a:gd name="connsiteX2" fmla="*/ 25948 w 430013"/>
                <a:gd name="connsiteY2" fmla="*/ 519869 h 557901"/>
                <a:gd name="connsiteX3" fmla="*/ 205519 w 430013"/>
                <a:gd name="connsiteY3" fmla="*/ 557675 h 557901"/>
                <a:gd name="connsiteX4" fmla="*/ 389817 w 430013"/>
                <a:gd name="connsiteY4" fmla="*/ 519870 h 557901"/>
                <a:gd name="connsiteX5" fmla="*/ 427620 w 430013"/>
                <a:gd name="connsiteY5" fmla="*/ 302494 h 557901"/>
                <a:gd name="connsiteX6" fmla="*/ 403993 w 430013"/>
                <a:gd name="connsiteY6" fmla="*/ 73303 h 557901"/>
                <a:gd name="connsiteX7" fmla="*/ 200793 w 430013"/>
                <a:gd name="connsiteY7" fmla="*/ 55 h 557901"/>
                <a:gd name="connsiteX8" fmla="*/ 37760 w 430013"/>
                <a:gd name="connsiteY8" fmla="*/ 66214 h 557901"/>
                <a:gd name="connsiteX0" fmla="*/ 40684 w 432937"/>
                <a:gd name="connsiteY0" fmla="*/ 66214 h 557831"/>
                <a:gd name="connsiteX1" fmla="*/ 5243 w 432937"/>
                <a:gd name="connsiteY1" fmla="*/ 297767 h 557831"/>
                <a:gd name="connsiteX2" fmla="*/ 28872 w 432937"/>
                <a:gd name="connsiteY2" fmla="*/ 519869 h 557831"/>
                <a:gd name="connsiteX3" fmla="*/ 208443 w 432937"/>
                <a:gd name="connsiteY3" fmla="*/ 557675 h 557831"/>
                <a:gd name="connsiteX4" fmla="*/ 392741 w 432937"/>
                <a:gd name="connsiteY4" fmla="*/ 519870 h 557831"/>
                <a:gd name="connsiteX5" fmla="*/ 430544 w 432937"/>
                <a:gd name="connsiteY5" fmla="*/ 302494 h 557831"/>
                <a:gd name="connsiteX6" fmla="*/ 406917 w 432937"/>
                <a:gd name="connsiteY6" fmla="*/ 73303 h 557831"/>
                <a:gd name="connsiteX7" fmla="*/ 203717 w 432937"/>
                <a:gd name="connsiteY7" fmla="*/ 55 h 557831"/>
                <a:gd name="connsiteX8" fmla="*/ 40684 w 432937"/>
                <a:gd name="connsiteY8" fmla="*/ 66214 h 557831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6557 w 428810"/>
                <a:gd name="connsiteY0" fmla="*/ 66214 h 531376"/>
                <a:gd name="connsiteX1" fmla="*/ 1116 w 428810"/>
                <a:gd name="connsiteY1" fmla="*/ 297767 h 531376"/>
                <a:gd name="connsiteX2" fmla="*/ 27108 w 428810"/>
                <a:gd name="connsiteY2" fmla="*/ 510418 h 531376"/>
                <a:gd name="connsiteX3" fmla="*/ 192502 w 428810"/>
                <a:gd name="connsiteY3" fmla="*/ 524596 h 531376"/>
                <a:gd name="connsiteX4" fmla="*/ 388614 w 428810"/>
                <a:gd name="connsiteY4" fmla="*/ 519870 h 531376"/>
                <a:gd name="connsiteX5" fmla="*/ 426417 w 428810"/>
                <a:gd name="connsiteY5" fmla="*/ 302494 h 531376"/>
                <a:gd name="connsiteX6" fmla="*/ 402790 w 428810"/>
                <a:gd name="connsiteY6" fmla="*/ 73303 h 531376"/>
                <a:gd name="connsiteX7" fmla="*/ 199590 w 428810"/>
                <a:gd name="connsiteY7" fmla="*/ 55 h 531376"/>
                <a:gd name="connsiteX8" fmla="*/ 36557 w 428810"/>
                <a:gd name="connsiteY8" fmla="*/ 66214 h 531376"/>
                <a:gd name="connsiteX0" fmla="*/ 36557 w 422272"/>
                <a:gd name="connsiteY0" fmla="*/ 66214 h 538568"/>
                <a:gd name="connsiteX1" fmla="*/ 1116 w 422272"/>
                <a:gd name="connsiteY1" fmla="*/ 297767 h 538568"/>
                <a:gd name="connsiteX2" fmla="*/ 27108 w 422272"/>
                <a:gd name="connsiteY2" fmla="*/ 510418 h 538568"/>
                <a:gd name="connsiteX3" fmla="*/ 192502 w 422272"/>
                <a:gd name="connsiteY3" fmla="*/ 524596 h 538568"/>
                <a:gd name="connsiteX4" fmla="*/ 388614 w 422272"/>
                <a:gd name="connsiteY4" fmla="*/ 519870 h 538568"/>
                <a:gd name="connsiteX5" fmla="*/ 414603 w 422272"/>
                <a:gd name="connsiteY5" fmla="*/ 295406 h 538568"/>
                <a:gd name="connsiteX6" fmla="*/ 402790 w 422272"/>
                <a:gd name="connsiteY6" fmla="*/ 73303 h 538568"/>
                <a:gd name="connsiteX7" fmla="*/ 199590 w 422272"/>
                <a:gd name="connsiteY7" fmla="*/ 55 h 538568"/>
                <a:gd name="connsiteX8" fmla="*/ 36557 w 422272"/>
                <a:gd name="connsiteY8" fmla="*/ 66214 h 538568"/>
                <a:gd name="connsiteX0" fmla="*/ 36557 w 416127"/>
                <a:gd name="connsiteY0" fmla="*/ 66159 h 538513"/>
                <a:gd name="connsiteX1" fmla="*/ 1116 w 416127"/>
                <a:gd name="connsiteY1" fmla="*/ 297712 h 538513"/>
                <a:gd name="connsiteX2" fmla="*/ 27108 w 416127"/>
                <a:gd name="connsiteY2" fmla="*/ 510363 h 538513"/>
                <a:gd name="connsiteX3" fmla="*/ 192502 w 416127"/>
                <a:gd name="connsiteY3" fmla="*/ 524541 h 538513"/>
                <a:gd name="connsiteX4" fmla="*/ 388614 w 416127"/>
                <a:gd name="connsiteY4" fmla="*/ 519815 h 538513"/>
                <a:gd name="connsiteX5" fmla="*/ 414603 w 416127"/>
                <a:gd name="connsiteY5" fmla="*/ 295351 h 538513"/>
                <a:gd name="connsiteX6" fmla="*/ 390976 w 416127"/>
                <a:gd name="connsiteY6" fmla="*/ 66160 h 538513"/>
                <a:gd name="connsiteX7" fmla="*/ 199590 w 416127"/>
                <a:gd name="connsiteY7" fmla="*/ 0 h 538513"/>
                <a:gd name="connsiteX8" fmla="*/ 36557 w 416127"/>
                <a:gd name="connsiteY8" fmla="*/ 66159 h 538513"/>
                <a:gd name="connsiteX0" fmla="*/ 36557 w 416962"/>
                <a:gd name="connsiteY0" fmla="*/ 66159 h 533540"/>
                <a:gd name="connsiteX1" fmla="*/ 1116 w 416962"/>
                <a:gd name="connsiteY1" fmla="*/ 297712 h 533540"/>
                <a:gd name="connsiteX2" fmla="*/ 27108 w 416962"/>
                <a:gd name="connsiteY2" fmla="*/ 510363 h 533540"/>
                <a:gd name="connsiteX3" fmla="*/ 192502 w 416962"/>
                <a:gd name="connsiteY3" fmla="*/ 524541 h 533540"/>
                <a:gd name="connsiteX4" fmla="*/ 390977 w 416962"/>
                <a:gd name="connsiteY4" fmla="*/ 512727 h 533540"/>
                <a:gd name="connsiteX5" fmla="*/ 414603 w 416962"/>
                <a:gd name="connsiteY5" fmla="*/ 295351 h 533540"/>
                <a:gd name="connsiteX6" fmla="*/ 390976 w 416962"/>
                <a:gd name="connsiteY6" fmla="*/ 66160 h 533540"/>
                <a:gd name="connsiteX7" fmla="*/ 199590 w 416962"/>
                <a:gd name="connsiteY7" fmla="*/ 0 h 533540"/>
                <a:gd name="connsiteX8" fmla="*/ 36557 w 416962"/>
                <a:gd name="connsiteY8" fmla="*/ 66159 h 533540"/>
                <a:gd name="connsiteX0" fmla="*/ 36557 w 415953"/>
                <a:gd name="connsiteY0" fmla="*/ 66159 h 531703"/>
                <a:gd name="connsiteX1" fmla="*/ 1116 w 415953"/>
                <a:gd name="connsiteY1" fmla="*/ 297712 h 531703"/>
                <a:gd name="connsiteX2" fmla="*/ 27108 w 415953"/>
                <a:gd name="connsiteY2" fmla="*/ 510363 h 531703"/>
                <a:gd name="connsiteX3" fmla="*/ 192502 w 415953"/>
                <a:gd name="connsiteY3" fmla="*/ 524541 h 531703"/>
                <a:gd name="connsiteX4" fmla="*/ 390977 w 415953"/>
                <a:gd name="connsiteY4" fmla="*/ 512727 h 531703"/>
                <a:gd name="connsiteX5" fmla="*/ 414603 w 415953"/>
                <a:gd name="connsiteY5" fmla="*/ 295351 h 531703"/>
                <a:gd name="connsiteX6" fmla="*/ 390976 w 415953"/>
                <a:gd name="connsiteY6" fmla="*/ 66160 h 531703"/>
                <a:gd name="connsiteX7" fmla="*/ 199590 w 415953"/>
                <a:gd name="connsiteY7" fmla="*/ 0 h 531703"/>
                <a:gd name="connsiteX8" fmla="*/ 36557 w 415953"/>
                <a:gd name="connsiteY8" fmla="*/ 66159 h 531703"/>
                <a:gd name="connsiteX0" fmla="*/ 38202 w 417598"/>
                <a:gd name="connsiteY0" fmla="*/ 66159 h 527065"/>
                <a:gd name="connsiteX1" fmla="*/ 2761 w 417598"/>
                <a:gd name="connsiteY1" fmla="*/ 297712 h 527065"/>
                <a:gd name="connsiteX2" fmla="*/ 28753 w 417598"/>
                <a:gd name="connsiteY2" fmla="*/ 510363 h 527065"/>
                <a:gd name="connsiteX3" fmla="*/ 194147 w 417598"/>
                <a:gd name="connsiteY3" fmla="*/ 524541 h 527065"/>
                <a:gd name="connsiteX4" fmla="*/ 392622 w 417598"/>
                <a:gd name="connsiteY4" fmla="*/ 512727 h 527065"/>
                <a:gd name="connsiteX5" fmla="*/ 416248 w 417598"/>
                <a:gd name="connsiteY5" fmla="*/ 295351 h 527065"/>
                <a:gd name="connsiteX6" fmla="*/ 392621 w 417598"/>
                <a:gd name="connsiteY6" fmla="*/ 66160 h 527065"/>
                <a:gd name="connsiteX7" fmla="*/ 201235 w 417598"/>
                <a:gd name="connsiteY7" fmla="*/ 0 h 527065"/>
                <a:gd name="connsiteX8" fmla="*/ 38202 w 417598"/>
                <a:gd name="connsiteY8" fmla="*/ 66159 h 527065"/>
                <a:gd name="connsiteX0" fmla="*/ 36212 w 415608"/>
                <a:gd name="connsiteY0" fmla="*/ 66159 h 527065"/>
                <a:gd name="connsiteX1" fmla="*/ 771 w 415608"/>
                <a:gd name="connsiteY1" fmla="*/ 297712 h 527065"/>
                <a:gd name="connsiteX2" fmla="*/ 55116 w 415608"/>
                <a:gd name="connsiteY2" fmla="*/ 510363 h 527065"/>
                <a:gd name="connsiteX3" fmla="*/ 192157 w 415608"/>
                <a:gd name="connsiteY3" fmla="*/ 524541 h 527065"/>
                <a:gd name="connsiteX4" fmla="*/ 390632 w 415608"/>
                <a:gd name="connsiteY4" fmla="*/ 512727 h 527065"/>
                <a:gd name="connsiteX5" fmla="*/ 414258 w 415608"/>
                <a:gd name="connsiteY5" fmla="*/ 295351 h 527065"/>
                <a:gd name="connsiteX6" fmla="*/ 390631 w 415608"/>
                <a:gd name="connsiteY6" fmla="*/ 66160 h 527065"/>
                <a:gd name="connsiteX7" fmla="*/ 199245 w 415608"/>
                <a:gd name="connsiteY7" fmla="*/ 0 h 527065"/>
                <a:gd name="connsiteX8" fmla="*/ 36212 w 415608"/>
                <a:gd name="connsiteY8" fmla="*/ 66159 h 527065"/>
                <a:gd name="connsiteX0" fmla="*/ 15687 w 395083"/>
                <a:gd name="connsiteY0" fmla="*/ 66159 h 531379"/>
                <a:gd name="connsiteX1" fmla="*/ 8600 w 395083"/>
                <a:gd name="connsiteY1" fmla="*/ 302438 h 531379"/>
                <a:gd name="connsiteX2" fmla="*/ 34591 w 395083"/>
                <a:gd name="connsiteY2" fmla="*/ 510363 h 531379"/>
                <a:gd name="connsiteX3" fmla="*/ 171632 w 395083"/>
                <a:gd name="connsiteY3" fmla="*/ 524541 h 531379"/>
                <a:gd name="connsiteX4" fmla="*/ 370107 w 395083"/>
                <a:gd name="connsiteY4" fmla="*/ 512727 h 531379"/>
                <a:gd name="connsiteX5" fmla="*/ 393733 w 395083"/>
                <a:gd name="connsiteY5" fmla="*/ 295351 h 531379"/>
                <a:gd name="connsiteX6" fmla="*/ 370106 w 395083"/>
                <a:gd name="connsiteY6" fmla="*/ 66160 h 531379"/>
                <a:gd name="connsiteX7" fmla="*/ 178720 w 395083"/>
                <a:gd name="connsiteY7" fmla="*/ 0 h 531379"/>
                <a:gd name="connsiteX8" fmla="*/ 15687 w 395083"/>
                <a:gd name="connsiteY8" fmla="*/ 66159 h 531379"/>
                <a:gd name="connsiteX0" fmla="*/ 16810 w 396206"/>
                <a:gd name="connsiteY0" fmla="*/ 66159 h 532029"/>
                <a:gd name="connsiteX1" fmla="*/ 7361 w 396206"/>
                <a:gd name="connsiteY1" fmla="*/ 292987 h 532029"/>
                <a:gd name="connsiteX2" fmla="*/ 35714 w 396206"/>
                <a:gd name="connsiteY2" fmla="*/ 510363 h 532029"/>
                <a:gd name="connsiteX3" fmla="*/ 172755 w 396206"/>
                <a:gd name="connsiteY3" fmla="*/ 524541 h 532029"/>
                <a:gd name="connsiteX4" fmla="*/ 371230 w 396206"/>
                <a:gd name="connsiteY4" fmla="*/ 512727 h 532029"/>
                <a:gd name="connsiteX5" fmla="*/ 394856 w 396206"/>
                <a:gd name="connsiteY5" fmla="*/ 295351 h 532029"/>
                <a:gd name="connsiteX6" fmla="*/ 371229 w 396206"/>
                <a:gd name="connsiteY6" fmla="*/ 66160 h 532029"/>
                <a:gd name="connsiteX7" fmla="*/ 179843 w 396206"/>
                <a:gd name="connsiteY7" fmla="*/ 0 h 532029"/>
                <a:gd name="connsiteX8" fmla="*/ 16810 w 396206"/>
                <a:gd name="connsiteY8" fmla="*/ 66159 h 532029"/>
                <a:gd name="connsiteX0" fmla="*/ 17622 w 397018"/>
                <a:gd name="connsiteY0" fmla="*/ 66159 h 532029"/>
                <a:gd name="connsiteX1" fmla="*/ 8173 w 397018"/>
                <a:gd name="connsiteY1" fmla="*/ 292987 h 532029"/>
                <a:gd name="connsiteX2" fmla="*/ 36526 w 397018"/>
                <a:gd name="connsiteY2" fmla="*/ 510363 h 532029"/>
                <a:gd name="connsiteX3" fmla="*/ 173567 w 397018"/>
                <a:gd name="connsiteY3" fmla="*/ 524541 h 532029"/>
                <a:gd name="connsiteX4" fmla="*/ 372042 w 397018"/>
                <a:gd name="connsiteY4" fmla="*/ 512727 h 532029"/>
                <a:gd name="connsiteX5" fmla="*/ 395668 w 397018"/>
                <a:gd name="connsiteY5" fmla="*/ 295351 h 532029"/>
                <a:gd name="connsiteX6" fmla="*/ 372041 w 397018"/>
                <a:gd name="connsiteY6" fmla="*/ 66160 h 532029"/>
                <a:gd name="connsiteX7" fmla="*/ 180655 w 397018"/>
                <a:gd name="connsiteY7" fmla="*/ 0 h 532029"/>
                <a:gd name="connsiteX8" fmla="*/ 17622 w 397018"/>
                <a:gd name="connsiteY8" fmla="*/ 66159 h 532029"/>
                <a:gd name="connsiteX0" fmla="*/ 16811 w 396207"/>
                <a:gd name="connsiteY0" fmla="*/ 66159 h 529127"/>
                <a:gd name="connsiteX1" fmla="*/ 7362 w 396207"/>
                <a:gd name="connsiteY1" fmla="*/ 292987 h 529127"/>
                <a:gd name="connsiteX2" fmla="*/ 35715 w 396207"/>
                <a:gd name="connsiteY2" fmla="*/ 505637 h 529127"/>
                <a:gd name="connsiteX3" fmla="*/ 172756 w 396207"/>
                <a:gd name="connsiteY3" fmla="*/ 524541 h 529127"/>
                <a:gd name="connsiteX4" fmla="*/ 371231 w 396207"/>
                <a:gd name="connsiteY4" fmla="*/ 512727 h 529127"/>
                <a:gd name="connsiteX5" fmla="*/ 394857 w 396207"/>
                <a:gd name="connsiteY5" fmla="*/ 295351 h 529127"/>
                <a:gd name="connsiteX6" fmla="*/ 371230 w 396207"/>
                <a:gd name="connsiteY6" fmla="*/ 66160 h 529127"/>
                <a:gd name="connsiteX7" fmla="*/ 179844 w 396207"/>
                <a:gd name="connsiteY7" fmla="*/ 0 h 529127"/>
                <a:gd name="connsiteX8" fmla="*/ 16811 w 396207"/>
                <a:gd name="connsiteY8" fmla="*/ 66159 h 529127"/>
                <a:gd name="connsiteX0" fmla="*/ 16811 w 397772"/>
                <a:gd name="connsiteY0" fmla="*/ 66159 h 528841"/>
                <a:gd name="connsiteX1" fmla="*/ 7362 w 397772"/>
                <a:gd name="connsiteY1" fmla="*/ 292987 h 528841"/>
                <a:gd name="connsiteX2" fmla="*/ 35715 w 397772"/>
                <a:gd name="connsiteY2" fmla="*/ 505637 h 528841"/>
                <a:gd name="connsiteX3" fmla="*/ 172756 w 397772"/>
                <a:gd name="connsiteY3" fmla="*/ 524541 h 528841"/>
                <a:gd name="connsiteX4" fmla="*/ 349966 w 397772"/>
                <a:gd name="connsiteY4" fmla="*/ 517453 h 528841"/>
                <a:gd name="connsiteX5" fmla="*/ 394857 w 397772"/>
                <a:gd name="connsiteY5" fmla="*/ 295351 h 528841"/>
                <a:gd name="connsiteX6" fmla="*/ 371230 w 397772"/>
                <a:gd name="connsiteY6" fmla="*/ 66160 h 528841"/>
                <a:gd name="connsiteX7" fmla="*/ 179844 w 397772"/>
                <a:gd name="connsiteY7" fmla="*/ 0 h 528841"/>
                <a:gd name="connsiteX8" fmla="*/ 16811 w 397772"/>
                <a:gd name="connsiteY8" fmla="*/ 66159 h 528841"/>
                <a:gd name="connsiteX0" fmla="*/ 16811 w 386281"/>
                <a:gd name="connsiteY0" fmla="*/ 66159 h 536037"/>
                <a:gd name="connsiteX1" fmla="*/ 7362 w 386281"/>
                <a:gd name="connsiteY1" fmla="*/ 292987 h 536037"/>
                <a:gd name="connsiteX2" fmla="*/ 35715 w 386281"/>
                <a:gd name="connsiteY2" fmla="*/ 505637 h 536037"/>
                <a:gd name="connsiteX3" fmla="*/ 172756 w 386281"/>
                <a:gd name="connsiteY3" fmla="*/ 524541 h 536037"/>
                <a:gd name="connsiteX4" fmla="*/ 349966 w 386281"/>
                <a:gd name="connsiteY4" fmla="*/ 517453 h 536037"/>
                <a:gd name="connsiteX5" fmla="*/ 368866 w 386281"/>
                <a:gd name="connsiteY5" fmla="*/ 292988 h 536037"/>
                <a:gd name="connsiteX6" fmla="*/ 371230 w 386281"/>
                <a:gd name="connsiteY6" fmla="*/ 66160 h 536037"/>
                <a:gd name="connsiteX7" fmla="*/ 179844 w 386281"/>
                <a:gd name="connsiteY7" fmla="*/ 0 h 536037"/>
                <a:gd name="connsiteX8" fmla="*/ 16811 w 386281"/>
                <a:gd name="connsiteY8" fmla="*/ 66159 h 536037"/>
                <a:gd name="connsiteX0" fmla="*/ 16811 w 390120"/>
                <a:gd name="connsiteY0" fmla="*/ 66159 h 535863"/>
                <a:gd name="connsiteX1" fmla="*/ 7362 w 390120"/>
                <a:gd name="connsiteY1" fmla="*/ 292987 h 535863"/>
                <a:gd name="connsiteX2" fmla="*/ 35715 w 390120"/>
                <a:gd name="connsiteY2" fmla="*/ 505637 h 535863"/>
                <a:gd name="connsiteX3" fmla="*/ 172756 w 390120"/>
                <a:gd name="connsiteY3" fmla="*/ 524541 h 535863"/>
                <a:gd name="connsiteX4" fmla="*/ 349966 w 390120"/>
                <a:gd name="connsiteY4" fmla="*/ 517453 h 535863"/>
                <a:gd name="connsiteX5" fmla="*/ 380680 w 390120"/>
                <a:gd name="connsiteY5" fmla="*/ 295351 h 535863"/>
                <a:gd name="connsiteX6" fmla="*/ 371230 w 390120"/>
                <a:gd name="connsiteY6" fmla="*/ 66160 h 535863"/>
                <a:gd name="connsiteX7" fmla="*/ 179844 w 390120"/>
                <a:gd name="connsiteY7" fmla="*/ 0 h 535863"/>
                <a:gd name="connsiteX8" fmla="*/ 16811 w 390120"/>
                <a:gd name="connsiteY8" fmla="*/ 66159 h 535863"/>
                <a:gd name="connsiteX0" fmla="*/ 16811 w 393406"/>
                <a:gd name="connsiteY0" fmla="*/ 66159 h 535863"/>
                <a:gd name="connsiteX1" fmla="*/ 7362 w 393406"/>
                <a:gd name="connsiteY1" fmla="*/ 292987 h 535863"/>
                <a:gd name="connsiteX2" fmla="*/ 35715 w 393406"/>
                <a:gd name="connsiteY2" fmla="*/ 505637 h 535863"/>
                <a:gd name="connsiteX3" fmla="*/ 172756 w 393406"/>
                <a:gd name="connsiteY3" fmla="*/ 524541 h 535863"/>
                <a:gd name="connsiteX4" fmla="*/ 349966 w 393406"/>
                <a:gd name="connsiteY4" fmla="*/ 517453 h 535863"/>
                <a:gd name="connsiteX5" fmla="*/ 387769 w 393406"/>
                <a:gd name="connsiteY5" fmla="*/ 295351 h 535863"/>
                <a:gd name="connsiteX6" fmla="*/ 371230 w 393406"/>
                <a:gd name="connsiteY6" fmla="*/ 66160 h 535863"/>
                <a:gd name="connsiteX7" fmla="*/ 179844 w 393406"/>
                <a:gd name="connsiteY7" fmla="*/ 0 h 535863"/>
                <a:gd name="connsiteX8" fmla="*/ 16811 w 393406"/>
                <a:gd name="connsiteY8" fmla="*/ 66159 h 535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406" h="535863">
                  <a:moveTo>
                    <a:pt x="16811" y="66159"/>
                  </a:moveTo>
                  <a:cubicBezTo>
                    <a:pt x="-11936" y="114990"/>
                    <a:pt x="4211" y="219741"/>
                    <a:pt x="7362" y="292987"/>
                  </a:cubicBezTo>
                  <a:cubicBezTo>
                    <a:pt x="10513" y="366233"/>
                    <a:pt x="8149" y="467045"/>
                    <a:pt x="35715" y="505637"/>
                  </a:cubicBezTo>
                  <a:cubicBezTo>
                    <a:pt x="63281" y="544229"/>
                    <a:pt x="120381" y="522572"/>
                    <a:pt x="172756" y="524541"/>
                  </a:cubicBezTo>
                  <a:cubicBezTo>
                    <a:pt x="231826" y="522178"/>
                    <a:pt x="314131" y="555651"/>
                    <a:pt x="349966" y="517453"/>
                  </a:cubicBezTo>
                  <a:cubicBezTo>
                    <a:pt x="385802" y="479255"/>
                    <a:pt x="384225" y="370566"/>
                    <a:pt x="387769" y="295351"/>
                  </a:cubicBezTo>
                  <a:cubicBezTo>
                    <a:pt x="391313" y="220136"/>
                    <a:pt x="404703" y="118141"/>
                    <a:pt x="371230" y="66160"/>
                  </a:cubicBezTo>
                  <a:cubicBezTo>
                    <a:pt x="337757" y="14179"/>
                    <a:pt x="238914" y="0"/>
                    <a:pt x="179844" y="0"/>
                  </a:cubicBezTo>
                  <a:cubicBezTo>
                    <a:pt x="120774" y="0"/>
                    <a:pt x="45558" y="17328"/>
                    <a:pt x="16811" y="66159"/>
                  </a:cubicBez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590425F6-9E1E-485E-A024-AD977448021C}"/>
                </a:ext>
              </a:extLst>
            </p:cNvPr>
            <p:cNvSpPr/>
            <p:nvPr/>
          </p:nvSpPr>
          <p:spPr>
            <a:xfrm>
              <a:off x="5984182" y="4085586"/>
              <a:ext cx="393406" cy="535863"/>
            </a:xfrm>
            <a:custGeom>
              <a:avLst/>
              <a:gdLst>
                <a:gd name="connsiteX0" fmla="*/ 11215 w 427713"/>
                <a:gd name="connsiteY0" fmla="*/ 118649 h 561918"/>
                <a:gd name="connsiteX1" fmla="*/ 27755 w 427713"/>
                <a:gd name="connsiteY1" fmla="*/ 364379 h 561918"/>
                <a:gd name="connsiteX2" fmla="*/ 32481 w 427713"/>
                <a:gd name="connsiteY2" fmla="*/ 522686 h 561918"/>
                <a:gd name="connsiteX3" fmla="*/ 190788 w 427713"/>
                <a:gd name="connsiteY3" fmla="*/ 543951 h 561918"/>
                <a:gd name="connsiteX4" fmla="*/ 405802 w 427713"/>
                <a:gd name="connsiteY4" fmla="*/ 543951 h 561918"/>
                <a:gd name="connsiteX5" fmla="*/ 417615 w 427713"/>
                <a:gd name="connsiteY5" fmla="*/ 312398 h 561918"/>
                <a:gd name="connsiteX6" fmla="*/ 410527 w 427713"/>
                <a:gd name="connsiteY6" fmla="*/ 76119 h 561918"/>
                <a:gd name="connsiteX7" fmla="*/ 216778 w 427713"/>
                <a:gd name="connsiteY7" fmla="*/ 509 h 561918"/>
                <a:gd name="connsiteX8" fmla="*/ 11215 w 427713"/>
                <a:gd name="connsiteY8" fmla="*/ 118649 h 561918"/>
                <a:gd name="connsiteX0" fmla="*/ 11560 w 425696"/>
                <a:gd name="connsiteY0" fmla="*/ 87530 h 561515"/>
                <a:gd name="connsiteX1" fmla="*/ 25738 w 425696"/>
                <a:gd name="connsiteY1" fmla="*/ 363976 h 561515"/>
                <a:gd name="connsiteX2" fmla="*/ 30464 w 425696"/>
                <a:gd name="connsiteY2" fmla="*/ 522283 h 561515"/>
                <a:gd name="connsiteX3" fmla="*/ 188771 w 425696"/>
                <a:gd name="connsiteY3" fmla="*/ 543548 h 561515"/>
                <a:gd name="connsiteX4" fmla="*/ 403785 w 425696"/>
                <a:gd name="connsiteY4" fmla="*/ 543548 h 561515"/>
                <a:gd name="connsiteX5" fmla="*/ 415598 w 425696"/>
                <a:gd name="connsiteY5" fmla="*/ 311995 h 561515"/>
                <a:gd name="connsiteX6" fmla="*/ 408510 w 425696"/>
                <a:gd name="connsiteY6" fmla="*/ 75716 h 561515"/>
                <a:gd name="connsiteX7" fmla="*/ 214761 w 425696"/>
                <a:gd name="connsiteY7" fmla="*/ 106 h 561515"/>
                <a:gd name="connsiteX8" fmla="*/ 11560 w 425696"/>
                <a:gd name="connsiteY8" fmla="*/ 87530 h 561515"/>
                <a:gd name="connsiteX0" fmla="*/ 10883 w 425019"/>
                <a:gd name="connsiteY0" fmla="*/ 85178 h 559163"/>
                <a:gd name="connsiteX1" fmla="*/ 25061 w 425019"/>
                <a:gd name="connsiteY1" fmla="*/ 361624 h 559163"/>
                <a:gd name="connsiteX2" fmla="*/ 29787 w 425019"/>
                <a:gd name="connsiteY2" fmla="*/ 519931 h 559163"/>
                <a:gd name="connsiteX3" fmla="*/ 188094 w 425019"/>
                <a:gd name="connsiteY3" fmla="*/ 541196 h 559163"/>
                <a:gd name="connsiteX4" fmla="*/ 403108 w 425019"/>
                <a:gd name="connsiteY4" fmla="*/ 541196 h 559163"/>
                <a:gd name="connsiteX5" fmla="*/ 414921 w 425019"/>
                <a:gd name="connsiteY5" fmla="*/ 309643 h 559163"/>
                <a:gd name="connsiteX6" fmla="*/ 407833 w 425019"/>
                <a:gd name="connsiteY6" fmla="*/ 73364 h 559163"/>
                <a:gd name="connsiteX7" fmla="*/ 204633 w 425019"/>
                <a:gd name="connsiteY7" fmla="*/ 116 h 559163"/>
                <a:gd name="connsiteX8" fmla="*/ 10883 w 425019"/>
                <a:gd name="connsiteY8" fmla="*/ 85178 h 559163"/>
                <a:gd name="connsiteX0" fmla="*/ 10883 w 431603"/>
                <a:gd name="connsiteY0" fmla="*/ 85178 h 559163"/>
                <a:gd name="connsiteX1" fmla="*/ 25061 w 431603"/>
                <a:gd name="connsiteY1" fmla="*/ 361624 h 559163"/>
                <a:gd name="connsiteX2" fmla="*/ 29787 w 431603"/>
                <a:gd name="connsiteY2" fmla="*/ 519931 h 559163"/>
                <a:gd name="connsiteX3" fmla="*/ 188094 w 431603"/>
                <a:gd name="connsiteY3" fmla="*/ 541196 h 559163"/>
                <a:gd name="connsiteX4" fmla="*/ 403108 w 431603"/>
                <a:gd name="connsiteY4" fmla="*/ 541196 h 559163"/>
                <a:gd name="connsiteX5" fmla="*/ 429098 w 431603"/>
                <a:gd name="connsiteY5" fmla="*/ 309643 h 559163"/>
                <a:gd name="connsiteX6" fmla="*/ 407833 w 431603"/>
                <a:gd name="connsiteY6" fmla="*/ 73364 h 559163"/>
                <a:gd name="connsiteX7" fmla="*/ 204633 w 431603"/>
                <a:gd name="connsiteY7" fmla="*/ 116 h 559163"/>
                <a:gd name="connsiteX8" fmla="*/ 10883 w 431603"/>
                <a:gd name="connsiteY8" fmla="*/ 85178 h 559163"/>
                <a:gd name="connsiteX0" fmla="*/ 16874 w 437594"/>
                <a:gd name="connsiteY0" fmla="*/ 85178 h 559163"/>
                <a:gd name="connsiteX1" fmla="*/ 12150 w 437594"/>
                <a:gd name="connsiteY1" fmla="*/ 361624 h 559163"/>
                <a:gd name="connsiteX2" fmla="*/ 35778 w 437594"/>
                <a:gd name="connsiteY2" fmla="*/ 519931 h 559163"/>
                <a:gd name="connsiteX3" fmla="*/ 194085 w 437594"/>
                <a:gd name="connsiteY3" fmla="*/ 541196 h 559163"/>
                <a:gd name="connsiteX4" fmla="*/ 409099 w 437594"/>
                <a:gd name="connsiteY4" fmla="*/ 541196 h 559163"/>
                <a:gd name="connsiteX5" fmla="*/ 435089 w 437594"/>
                <a:gd name="connsiteY5" fmla="*/ 309643 h 559163"/>
                <a:gd name="connsiteX6" fmla="*/ 413824 w 437594"/>
                <a:gd name="connsiteY6" fmla="*/ 73364 h 559163"/>
                <a:gd name="connsiteX7" fmla="*/ 210624 w 437594"/>
                <a:gd name="connsiteY7" fmla="*/ 116 h 559163"/>
                <a:gd name="connsiteX8" fmla="*/ 16874 w 437594"/>
                <a:gd name="connsiteY8" fmla="*/ 85178 h 559163"/>
                <a:gd name="connsiteX0" fmla="*/ 16874 w 437594"/>
                <a:gd name="connsiteY0" fmla="*/ 85178 h 563991"/>
                <a:gd name="connsiteX1" fmla="*/ 12150 w 437594"/>
                <a:gd name="connsiteY1" fmla="*/ 361624 h 563991"/>
                <a:gd name="connsiteX2" fmla="*/ 35778 w 437594"/>
                <a:gd name="connsiteY2" fmla="*/ 519931 h 563991"/>
                <a:gd name="connsiteX3" fmla="*/ 205899 w 437594"/>
                <a:gd name="connsiteY3" fmla="*/ 553010 h 563991"/>
                <a:gd name="connsiteX4" fmla="*/ 409099 w 437594"/>
                <a:gd name="connsiteY4" fmla="*/ 541196 h 563991"/>
                <a:gd name="connsiteX5" fmla="*/ 435089 w 437594"/>
                <a:gd name="connsiteY5" fmla="*/ 309643 h 563991"/>
                <a:gd name="connsiteX6" fmla="*/ 413824 w 437594"/>
                <a:gd name="connsiteY6" fmla="*/ 73364 h 563991"/>
                <a:gd name="connsiteX7" fmla="*/ 210624 w 437594"/>
                <a:gd name="connsiteY7" fmla="*/ 116 h 563991"/>
                <a:gd name="connsiteX8" fmla="*/ 16874 w 437594"/>
                <a:gd name="connsiteY8" fmla="*/ 85178 h 563991"/>
                <a:gd name="connsiteX0" fmla="*/ 16874 w 437594"/>
                <a:gd name="connsiteY0" fmla="*/ 85178 h 554236"/>
                <a:gd name="connsiteX1" fmla="*/ 12150 w 437594"/>
                <a:gd name="connsiteY1" fmla="*/ 361624 h 554236"/>
                <a:gd name="connsiteX2" fmla="*/ 35778 w 437594"/>
                <a:gd name="connsiteY2" fmla="*/ 519931 h 554236"/>
                <a:gd name="connsiteX3" fmla="*/ 205899 w 437594"/>
                <a:gd name="connsiteY3" fmla="*/ 553010 h 554236"/>
                <a:gd name="connsiteX4" fmla="*/ 409099 w 437594"/>
                <a:gd name="connsiteY4" fmla="*/ 522294 h 554236"/>
                <a:gd name="connsiteX5" fmla="*/ 435089 w 437594"/>
                <a:gd name="connsiteY5" fmla="*/ 309643 h 554236"/>
                <a:gd name="connsiteX6" fmla="*/ 413824 w 437594"/>
                <a:gd name="connsiteY6" fmla="*/ 73364 h 554236"/>
                <a:gd name="connsiteX7" fmla="*/ 210624 w 437594"/>
                <a:gd name="connsiteY7" fmla="*/ 116 h 554236"/>
                <a:gd name="connsiteX8" fmla="*/ 16874 w 437594"/>
                <a:gd name="connsiteY8" fmla="*/ 85178 h 554236"/>
                <a:gd name="connsiteX0" fmla="*/ 16874 w 437594"/>
                <a:gd name="connsiteY0" fmla="*/ 85178 h 558187"/>
                <a:gd name="connsiteX1" fmla="*/ 12150 w 437594"/>
                <a:gd name="connsiteY1" fmla="*/ 361624 h 558187"/>
                <a:gd name="connsiteX2" fmla="*/ 35778 w 437594"/>
                <a:gd name="connsiteY2" fmla="*/ 519931 h 558187"/>
                <a:gd name="connsiteX3" fmla="*/ 215350 w 437594"/>
                <a:gd name="connsiteY3" fmla="*/ 557736 h 558187"/>
                <a:gd name="connsiteX4" fmla="*/ 409099 w 437594"/>
                <a:gd name="connsiteY4" fmla="*/ 522294 h 558187"/>
                <a:gd name="connsiteX5" fmla="*/ 435089 w 437594"/>
                <a:gd name="connsiteY5" fmla="*/ 309643 h 558187"/>
                <a:gd name="connsiteX6" fmla="*/ 413824 w 437594"/>
                <a:gd name="connsiteY6" fmla="*/ 73364 h 558187"/>
                <a:gd name="connsiteX7" fmla="*/ 210624 w 437594"/>
                <a:gd name="connsiteY7" fmla="*/ 116 h 558187"/>
                <a:gd name="connsiteX8" fmla="*/ 16874 w 437594"/>
                <a:gd name="connsiteY8" fmla="*/ 85178 h 558187"/>
                <a:gd name="connsiteX0" fmla="*/ 20067 w 440787"/>
                <a:gd name="connsiteY0" fmla="*/ 85178 h 558187"/>
                <a:gd name="connsiteX1" fmla="*/ 8255 w 440787"/>
                <a:gd name="connsiteY1" fmla="*/ 361624 h 558187"/>
                <a:gd name="connsiteX2" fmla="*/ 38971 w 440787"/>
                <a:gd name="connsiteY2" fmla="*/ 519931 h 558187"/>
                <a:gd name="connsiteX3" fmla="*/ 218543 w 440787"/>
                <a:gd name="connsiteY3" fmla="*/ 557736 h 558187"/>
                <a:gd name="connsiteX4" fmla="*/ 412292 w 440787"/>
                <a:gd name="connsiteY4" fmla="*/ 522294 h 558187"/>
                <a:gd name="connsiteX5" fmla="*/ 438282 w 440787"/>
                <a:gd name="connsiteY5" fmla="*/ 309643 h 558187"/>
                <a:gd name="connsiteX6" fmla="*/ 417017 w 440787"/>
                <a:gd name="connsiteY6" fmla="*/ 73364 h 558187"/>
                <a:gd name="connsiteX7" fmla="*/ 213817 w 440787"/>
                <a:gd name="connsiteY7" fmla="*/ 116 h 558187"/>
                <a:gd name="connsiteX8" fmla="*/ 20067 w 440787"/>
                <a:gd name="connsiteY8" fmla="*/ 85178 h 558187"/>
                <a:gd name="connsiteX0" fmla="*/ 20067 w 442342"/>
                <a:gd name="connsiteY0" fmla="*/ 85178 h 558345"/>
                <a:gd name="connsiteX1" fmla="*/ 8255 w 442342"/>
                <a:gd name="connsiteY1" fmla="*/ 361624 h 558345"/>
                <a:gd name="connsiteX2" fmla="*/ 38971 w 442342"/>
                <a:gd name="connsiteY2" fmla="*/ 519931 h 558345"/>
                <a:gd name="connsiteX3" fmla="*/ 218543 w 442342"/>
                <a:gd name="connsiteY3" fmla="*/ 557736 h 558345"/>
                <a:gd name="connsiteX4" fmla="*/ 412292 w 442342"/>
                <a:gd name="connsiteY4" fmla="*/ 522294 h 558345"/>
                <a:gd name="connsiteX5" fmla="*/ 440644 w 442342"/>
                <a:gd name="connsiteY5" fmla="*/ 302555 h 558345"/>
                <a:gd name="connsiteX6" fmla="*/ 417017 w 442342"/>
                <a:gd name="connsiteY6" fmla="*/ 73364 h 558345"/>
                <a:gd name="connsiteX7" fmla="*/ 213817 w 442342"/>
                <a:gd name="connsiteY7" fmla="*/ 116 h 558345"/>
                <a:gd name="connsiteX8" fmla="*/ 20067 w 442342"/>
                <a:gd name="connsiteY8" fmla="*/ 85178 h 558345"/>
                <a:gd name="connsiteX0" fmla="*/ 21288 w 443563"/>
                <a:gd name="connsiteY0" fmla="*/ 85178 h 558345"/>
                <a:gd name="connsiteX1" fmla="*/ 7113 w 443563"/>
                <a:gd name="connsiteY1" fmla="*/ 356898 h 558345"/>
                <a:gd name="connsiteX2" fmla="*/ 40192 w 443563"/>
                <a:gd name="connsiteY2" fmla="*/ 519931 h 558345"/>
                <a:gd name="connsiteX3" fmla="*/ 219764 w 443563"/>
                <a:gd name="connsiteY3" fmla="*/ 557736 h 558345"/>
                <a:gd name="connsiteX4" fmla="*/ 413513 w 443563"/>
                <a:gd name="connsiteY4" fmla="*/ 522294 h 558345"/>
                <a:gd name="connsiteX5" fmla="*/ 441865 w 443563"/>
                <a:gd name="connsiteY5" fmla="*/ 302555 h 558345"/>
                <a:gd name="connsiteX6" fmla="*/ 418238 w 443563"/>
                <a:gd name="connsiteY6" fmla="*/ 73364 h 558345"/>
                <a:gd name="connsiteX7" fmla="*/ 215038 w 443563"/>
                <a:gd name="connsiteY7" fmla="*/ 116 h 558345"/>
                <a:gd name="connsiteX8" fmla="*/ 21288 w 443563"/>
                <a:gd name="connsiteY8" fmla="*/ 85178 h 558345"/>
                <a:gd name="connsiteX0" fmla="*/ 45611 w 437169"/>
                <a:gd name="connsiteY0" fmla="*/ 66265 h 558335"/>
                <a:gd name="connsiteX1" fmla="*/ 719 w 437169"/>
                <a:gd name="connsiteY1" fmla="*/ 356888 h 558335"/>
                <a:gd name="connsiteX2" fmla="*/ 33798 w 437169"/>
                <a:gd name="connsiteY2" fmla="*/ 519921 h 558335"/>
                <a:gd name="connsiteX3" fmla="*/ 213370 w 437169"/>
                <a:gd name="connsiteY3" fmla="*/ 557726 h 558335"/>
                <a:gd name="connsiteX4" fmla="*/ 407119 w 437169"/>
                <a:gd name="connsiteY4" fmla="*/ 522284 h 558335"/>
                <a:gd name="connsiteX5" fmla="*/ 435471 w 437169"/>
                <a:gd name="connsiteY5" fmla="*/ 302545 h 558335"/>
                <a:gd name="connsiteX6" fmla="*/ 411844 w 437169"/>
                <a:gd name="connsiteY6" fmla="*/ 73354 h 558335"/>
                <a:gd name="connsiteX7" fmla="*/ 208644 w 437169"/>
                <a:gd name="connsiteY7" fmla="*/ 106 h 558335"/>
                <a:gd name="connsiteX8" fmla="*/ 45611 w 437169"/>
                <a:gd name="connsiteY8" fmla="*/ 66265 h 558335"/>
                <a:gd name="connsiteX0" fmla="*/ 37761 w 429319"/>
                <a:gd name="connsiteY0" fmla="*/ 66214 h 558284"/>
                <a:gd name="connsiteX1" fmla="*/ 2320 w 429319"/>
                <a:gd name="connsiteY1" fmla="*/ 297767 h 558284"/>
                <a:gd name="connsiteX2" fmla="*/ 25948 w 429319"/>
                <a:gd name="connsiteY2" fmla="*/ 519870 h 558284"/>
                <a:gd name="connsiteX3" fmla="*/ 205520 w 429319"/>
                <a:gd name="connsiteY3" fmla="*/ 557675 h 558284"/>
                <a:gd name="connsiteX4" fmla="*/ 399269 w 429319"/>
                <a:gd name="connsiteY4" fmla="*/ 522233 h 558284"/>
                <a:gd name="connsiteX5" fmla="*/ 427621 w 429319"/>
                <a:gd name="connsiteY5" fmla="*/ 302494 h 558284"/>
                <a:gd name="connsiteX6" fmla="*/ 403994 w 429319"/>
                <a:gd name="connsiteY6" fmla="*/ 73303 h 558284"/>
                <a:gd name="connsiteX7" fmla="*/ 200794 w 429319"/>
                <a:gd name="connsiteY7" fmla="*/ 55 h 558284"/>
                <a:gd name="connsiteX8" fmla="*/ 37761 w 429319"/>
                <a:gd name="connsiteY8" fmla="*/ 66214 h 558284"/>
                <a:gd name="connsiteX0" fmla="*/ 36275 w 427833"/>
                <a:gd name="connsiteY0" fmla="*/ 66214 h 558958"/>
                <a:gd name="connsiteX1" fmla="*/ 834 w 427833"/>
                <a:gd name="connsiteY1" fmla="*/ 297767 h 558958"/>
                <a:gd name="connsiteX2" fmla="*/ 29188 w 427833"/>
                <a:gd name="connsiteY2" fmla="*/ 510418 h 558958"/>
                <a:gd name="connsiteX3" fmla="*/ 204034 w 427833"/>
                <a:gd name="connsiteY3" fmla="*/ 557675 h 558958"/>
                <a:gd name="connsiteX4" fmla="*/ 397783 w 427833"/>
                <a:gd name="connsiteY4" fmla="*/ 522233 h 558958"/>
                <a:gd name="connsiteX5" fmla="*/ 426135 w 427833"/>
                <a:gd name="connsiteY5" fmla="*/ 302494 h 558958"/>
                <a:gd name="connsiteX6" fmla="*/ 402508 w 427833"/>
                <a:gd name="connsiteY6" fmla="*/ 73303 h 558958"/>
                <a:gd name="connsiteX7" fmla="*/ 199308 w 427833"/>
                <a:gd name="connsiteY7" fmla="*/ 55 h 558958"/>
                <a:gd name="connsiteX8" fmla="*/ 36275 w 427833"/>
                <a:gd name="connsiteY8" fmla="*/ 66214 h 558958"/>
                <a:gd name="connsiteX0" fmla="*/ 36275 w 428528"/>
                <a:gd name="connsiteY0" fmla="*/ 66214 h 558440"/>
                <a:gd name="connsiteX1" fmla="*/ 834 w 428528"/>
                <a:gd name="connsiteY1" fmla="*/ 297767 h 558440"/>
                <a:gd name="connsiteX2" fmla="*/ 29188 w 428528"/>
                <a:gd name="connsiteY2" fmla="*/ 510418 h 558440"/>
                <a:gd name="connsiteX3" fmla="*/ 204034 w 428528"/>
                <a:gd name="connsiteY3" fmla="*/ 557675 h 558440"/>
                <a:gd name="connsiteX4" fmla="*/ 388332 w 428528"/>
                <a:gd name="connsiteY4" fmla="*/ 519870 h 558440"/>
                <a:gd name="connsiteX5" fmla="*/ 426135 w 428528"/>
                <a:gd name="connsiteY5" fmla="*/ 302494 h 558440"/>
                <a:gd name="connsiteX6" fmla="*/ 402508 w 428528"/>
                <a:gd name="connsiteY6" fmla="*/ 73303 h 558440"/>
                <a:gd name="connsiteX7" fmla="*/ 199308 w 428528"/>
                <a:gd name="connsiteY7" fmla="*/ 55 h 558440"/>
                <a:gd name="connsiteX8" fmla="*/ 36275 w 428528"/>
                <a:gd name="connsiteY8" fmla="*/ 66214 h 558440"/>
                <a:gd name="connsiteX0" fmla="*/ 37760 w 430013"/>
                <a:gd name="connsiteY0" fmla="*/ 66214 h 557901"/>
                <a:gd name="connsiteX1" fmla="*/ 2319 w 430013"/>
                <a:gd name="connsiteY1" fmla="*/ 297767 h 557901"/>
                <a:gd name="connsiteX2" fmla="*/ 25948 w 430013"/>
                <a:gd name="connsiteY2" fmla="*/ 519869 h 557901"/>
                <a:gd name="connsiteX3" fmla="*/ 205519 w 430013"/>
                <a:gd name="connsiteY3" fmla="*/ 557675 h 557901"/>
                <a:gd name="connsiteX4" fmla="*/ 389817 w 430013"/>
                <a:gd name="connsiteY4" fmla="*/ 519870 h 557901"/>
                <a:gd name="connsiteX5" fmla="*/ 427620 w 430013"/>
                <a:gd name="connsiteY5" fmla="*/ 302494 h 557901"/>
                <a:gd name="connsiteX6" fmla="*/ 403993 w 430013"/>
                <a:gd name="connsiteY6" fmla="*/ 73303 h 557901"/>
                <a:gd name="connsiteX7" fmla="*/ 200793 w 430013"/>
                <a:gd name="connsiteY7" fmla="*/ 55 h 557901"/>
                <a:gd name="connsiteX8" fmla="*/ 37760 w 430013"/>
                <a:gd name="connsiteY8" fmla="*/ 66214 h 557901"/>
                <a:gd name="connsiteX0" fmla="*/ 40684 w 432937"/>
                <a:gd name="connsiteY0" fmla="*/ 66214 h 557831"/>
                <a:gd name="connsiteX1" fmla="*/ 5243 w 432937"/>
                <a:gd name="connsiteY1" fmla="*/ 297767 h 557831"/>
                <a:gd name="connsiteX2" fmla="*/ 28872 w 432937"/>
                <a:gd name="connsiteY2" fmla="*/ 519869 h 557831"/>
                <a:gd name="connsiteX3" fmla="*/ 208443 w 432937"/>
                <a:gd name="connsiteY3" fmla="*/ 557675 h 557831"/>
                <a:gd name="connsiteX4" fmla="*/ 392741 w 432937"/>
                <a:gd name="connsiteY4" fmla="*/ 519870 h 557831"/>
                <a:gd name="connsiteX5" fmla="*/ 430544 w 432937"/>
                <a:gd name="connsiteY5" fmla="*/ 302494 h 557831"/>
                <a:gd name="connsiteX6" fmla="*/ 406917 w 432937"/>
                <a:gd name="connsiteY6" fmla="*/ 73303 h 557831"/>
                <a:gd name="connsiteX7" fmla="*/ 203717 w 432937"/>
                <a:gd name="connsiteY7" fmla="*/ 55 h 557831"/>
                <a:gd name="connsiteX8" fmla="*/ 40684 w 432937"/>
                <a:gd name="connsiteY8" fmla="*/ 66214 h 557831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6557 w 428810"/>
                <a:gd name="connsiteY0" fmla="*/ 66214 h 531376"/>
                <a:gd name="connsiteX1" fmla="*/ 1116 w 428810"/>
                <a:gd name="connsiteY1" fmla="*/ 297767 h 531376"/>
                <a:gd name="connsiteX2" fmla="*/ 27108 w 428810"/>
                <a:gd name="connsiteY2" fmla="*/ 510418 h 531376"/>
                <a:gd name="connsiteX3" fmla="*/ 192502 w 428810"/>
                <a:gd name="connsiteY3" fmla="*/ 524596 h 531376"/>
                <a:gd name="connsiteX4" fmla="*/ 388614 w 428810"/>
                <a:gd name="connsiteY4" fmla="*/ 519870 h 531376"/>
                <a:gd name="connsiteX5" fmla="*/ 426417 w 428810"/>
                <a:gd name="connsiteY5" fmla="*/ 302494 h 531376"/>
                <a:gd name="connsiteX6" fmla="*/ 402790 w 428810"/>
                <a:gd name="connsiteY6" fmla="*/ 73303 h 531376"/>
                <a:gd name="connsiteX7" fmla="*/ 199590 w 428810"/>
                <a:gd name="connsiteY7" fmla="*/ 55 h 531376"/>
                <a:gd name="connsiteX8" fmla="*/ 36557 w 428810"/>
                <a:gd name="connsiteY8" fmla="*/ 66214 h 531376"/>
                <a:gd name="connsiteX0" fmla="*/ 36557 w 422272"/>
                <a:gd name="connsiteY0" fmla="*/ 66214 h 538568"/>
                <a:gd name="connsiteX1" fmla="*/ 1116 w 422272"/>
                <a:gd name="connsiteY1" fmla="*/ 297767 h 538568"/>
                <a:gd name="connsiteX2" fmla="*/ 27108 w 422272"/>
                <a:gd name="connsiteY2" fmla="*/ 510418 h 538568"/>
                <a:gd name="connsiteX3" fmla="*/ 192502 w 422272"/>
                <a:gd name="connsiteY3" fmla="*/ 524596 h 538568"/>
                <a:gd name="connsiteX4" fmla="*/ 388614 w 422272"/>
                <a:gd name="connsiteY4" fmla="*/ 519870 h 538568"/>
                <a:gd name="connsiteX5" fmla="*/ 414603 w 422272"/>
                <a:gd name="connsiteY5" fmla="*/ 295406 h 538568"/>
                <a:gd name="connsiteX6" fmla="*/ 402790 w 422272"/>
                <a:gd name="connsiteY6" fmla="*/ 73303 h 538568"/>
                <a:gd name="connsiteX7" fmla="*/ 199590 w 422272"/>
                <a:gd name="connsiteY7" fmla="*/ 55 h 538568"/>
                <a:gd name="connsiteX8" fmla="*/ 36557 w 422272"/>
                <a:gd name="connsiteY8" fmla="*/ 66214 h 538568"/>
                <a:gd name="connsiteX0" fmla="*/ 36557 w 416127"/>
                <a:gd name="connsiteY0" fmla="*/ 66159 h 538513"/>
                <a:gd name="connsiteX1" fmla="*/ 1116 w 416127"/>
                <a:gd name="connsiteY1" fmla="*/ 297712 h 538513"/>
                <a:gd name="connsiteX2" fmla="*/ 27108 w 416127"/>
                <a:gd name="connsiteY2" fmla="*/ 510363 h 538513"/>
                <a:gd name="connsiteX3" fmla="*/ 192502 w 416127"/>
                <a:gd name="connsiteY3" fmla="*/ 524541 h 538513"/>
                <a:gd name="connsiteX4" fmla="*/ 388614 w 416127"/>
                <a:gd name="connsiteY4" fmla="*/ 519815 h 538513"/>
                <a:gd name="connsiteX5" fmla="*/ 414603 w 416127"/>
                <a:gd name="connsiteY5" fmla="*/ 295351 h 538513"/>
                <a:gd name="connsiteX6" fmla="*/ 390976 w 416127"/>
                <a:gd name="connsiteY6" fmla="*/ 66160 h 538513"/>
                <a:gd name="connsiteX7" fmla="*/ 199590 w 416127"/>
                <a:gd name="connsiteY7" fmla="*/ 0 h 538513"/>
                <a:gd name="connsiteX8" fmla="*/ 36557 w 416127"/>
                <a:gd name="connsiteY8" fmla="*/ 66159 h 538513"/>
                <a:gd name="connsiteX0" fmla="*/ 36557 w 416962"/>
                <a:gd name="connsiteY0" fmla="*/ 66159 h 533540"/>
                <a:gd name="connsiteX1" fmla="*/ 1116 w 416962"/>
                <a:gd name="connsiteY1" fmla="*/ 297712 h 533540"/>
                <a:gd name="connsiteX2" fmla="*/ 27108 w 416962"/>
                <a:gd name="connsiteY2" fmla="*/ 510363 h 533540"/>
                <a:gd name="connsiteX3" fmla="*/ 192502 w 416962"/>
                <a:gd name="connsiteY3" fmla="*/ 524541 h 533540"/>
                <a:gd name="connsiteX4" fmla="*/ 390977 w 416962"/>
                <a:gd name="connsiteY4" fmla="*/ 512727 h 533540"/>
                <a:gd name="connsiteX5" fmla="*/ 414603 w 416962"/>
                <a:gd name="connsiteY5" fmla="*/ 295351 h 533540"/>
                <a:gd name="connsiteX6" fmla="*/ 390976 w 416962"/>
                <a:gd name="connsiteY6" fmla="*/ 66160 h 533540"/>
                <a:gd name="connsiteX7" fmla="*/ 199590 w 416962"/>
                <a:gd name="connsiteY7" fmla="*/ 0 h 533540"/>
                <a:gd name="connsiteX8" fmla="*/ 36557 w 416962"/>
                <a:gd name="connsiteY8" fmla="*/ 66159 h 533540"/>
                <a:gd name="connsiteX0" fmla="*/ 36557 w 415953"/>
                <a:gd name="connsiteY0" fmla="*/ 66159 h 531703"/>
                <a:gd name="connsiteX1" fmla="*/ 1116 w 415953"/>
                <a:gd name="connsiteY1" fmla="*/ 297712 h 531703"/>
                <a:gd name="connsiteX2" fmla="*/ 27108 w 415953"/>
                <a:gd name="connsiteY2" fmla="*/ 510363 h 531703"/>
                <a:gd name="connsiteX3" fmla="*/ 192502 w 415953"/>
                <a:gd name="connsiteY3" fmla="*/ 524541 h 531703"/>
                <a:gd name="connsiteX4" fmla="*/ 390977 w 415953"/>
                <a:gd name="connsiteY4" fmla="*/ 512727 h 531703"/>
                <a:gd name="connsiteX5" fmla="*/ 414603 w 415953"/>
                <a:gd name="connsiteY5" fmla="*/ 295351 h 531703"/>
                <a:gd name="connsiteX6" fmla="*/ 390976 w 415953"/>
                <a:gd name="connsiteY6" fmla="*/ 66160 h 531703"/>
                <a:gd name="connsiteX7" fmla="*/ 199590 w 415953"/>
                <a:gd name="connsiteY7" fmla="*/ 0 h 531703"/>
                <a:gd name="connsiteX8" fmla="*/ 36557 w 415953"/>
                <a:gd name="connsiteY8" fmla="*/ 66159 h 531703"/>
                <a:gd name="connsiteX0" fmla="*/ 38202 w 417598"/>
                <a:gd name="connsiteY0" fmla="*/ 66159 h 527065"/>
                <a:gd name="connsiteX1" fmla="*/ 2761 w 417598"/>
                <a:gd name="connsiteY1" fmla="*/ 297712 h 527065"/>
                <a:gd name="connsiteX2" fmla="*/ 28753 w 417598"/>
                <a:gd name="connsiteY2" fmla="*/ 510363 h 527065"/>
                <a:gd name="connsiteX3" fmla="*/ 194147 w 417598"/>
                <a:gd name="connsiteY3" fmla="*/ 524541 h 527065"/>
                <a:gd name="connsiteX4" fmla="*/ 392622 w 417598"/>
                <a:gd name="connsiteY4" fmla="*/ 512727 h 527065"/>
                <a:gd name="connsiteX5" fmla="*/ 416248 w 417598"/>
                <a:gd name="connsiteY5" fmla="*/ 295351 h 527065"/>
                <a:gd name="connsiteX6" fmla="*/ 392621 w 417598"/>
                <a:gd name="connsiteY6" fmla="*/ 66160 h 527065"/>
                <a:gd name="connsiteX7" fmla="*/ 201235 w 417598"/>
                <a:gd name="connsiteY7" fmla="*/ 0 h 527065"/>
                <a:gd name="connsiteX8" fmla="*/ 38202 w 417598"/>
                <a:gd name="connsiteY8" fmla="*/ 66159 h 527065"/>
                <a:gd name="connsiteX0" fmla="*/ 36212 w 415608"/>
                <a:gd name="connsiteY0" fmla="*/ 66159 h 527065"/>
                <a:gd name="connsiteX1" fmla="*/ 771 w 415608"/>
                <a:gd name="connsiteY1" fmla="*/ 297712 h 527065"/>
                <a:gd name="connsiteX2" fmla="*/ 55116 w 415608"/>
                <a:gd name="connsiteY2" fmla="*/ 510363 h 527065"/>
                <a:gd name="connsiteX3" fmla="*/ 192157 w 415608"/>
                <a:gd name="connsiteY3" fmla="*/ 524541 h 527065"/>
                <a:gd name="connsiteX4" fmla="*/ 390632 w 415608"/>
                <a:gd name="connsiteY4" fmla="*/ 512727 h 527065"/>
                <a:gd name="connsiteX5" fmla="*/ 414258 w 415608"/>
                <a:gd name="connsiteY5" fmla="*/ 295351 h 527065"/>
                <a:gd name="connsiteX6" fmla="*/ 390631 w 415608"/>
                <a:gd name="connsiteY6" fmla="*/ 66160 h 527065"/>
                <a:gd name="connsiteX7" fmla="*/ 199245 w 415608"/>
                <a:gd name="connsiteY7" fmla="*/ 0 h 527065"/>
                <a:gd name="connsiteX8" fmla="*/ 36212 w 415608"/>
                <a:gd name="connsiteY8" fmla="*/ 66159 h 527065"/>
                <a:gd name="connsiteX0" fmla="*/ 15687 w 395083"/>
                <a:gd name="connsiteY0" fmla="*/ 66159 h 531379"/>
                <a:gd name="connsiteX1" fmla="*/ 8600 w 395083"/>
                <a:gd name="connsiteY1" fmla="*/ 302438 h 531379"/>
                <a:gd name="connsiteX2" fmla="*/ 34591 w 395083"/>
                <a:gd name="connsiteY2" fmla="*/ 510363 h 531379"/>
                <a:gd name="connsiteX3" fmla="*/ 171632 w 395083"/>
                <a:gd name="connsiteY3" fmla="*/ 524541 h 531379"/>
                <a:gd name="connsiteX4" fmla="*/ 370107 w 395083"/>
                <a:gd name="connsiteY4" fmla="*/ 512727 h 531379"/>
                <a:gd name="connsiteX5" fmla="*/ 393733 w 395083"/>
                <a:gd name="connsiteY5" fmla="*/ 295351 h 531379"/>
                <a:gd name="connsiteX6" fmla="*/ 370106 w 395083"/>
                <a:gd name="connsiteY6" fmla="*/ 66160 h 531379"/>
                <a:gd name="connsiteX7" fmla="*/ 178720 w 395083"/>
                <a:gd name="connsiteY7" fmla="*/ 0 h 531379"/>
                <a:gd name="connsiteX8" fmla="*/ 15687 w 395083"/>
                <a:gd name="connsiteY8" fmla="*/ 66159 h 531379"/>
                <a:gd name="connsiteX0" fmla="*/ 16810 w 396206"/>
                <a:gd name="connsiteY0" fmla="*/ 66159 h 532029"/>
                <a:gd name="connsiteX1" fmla="*/ 7361 w 396206"/>
                <a:gd name="connsiteY1" fmla="*/ 292987 h 532029"/>
                <a:gd name="connsiteX2" fmla="*/ 35714 w 396206"/>
                <a:gd name="connsiteY2" fmla="*/ 510363 h 532029"/>
                <a:gd name="connsiteX3" fmla="*/ 172755 w 396206"/>
                <a:gd name="connsiteY3" fmla="*/ 524541 h 532029"/>
                <a:gd name="connsiteX4" fmla="*/ 371230 w 396206"/>
                <a:gd name="connsiteY4" fmla="*/ 512727 h 532029"/>
                <a:gd name="connsiteX5" fmla="*/ 394856 w 396206"/>
                <a:gd name="connsiteY5" fmla="*/ 295351 h 532029"/>
                <a:gd name="connsiteX6" fmla="*/ 371229 w 396206"/>
                <a:gd name="connsiteY6" fmla="*/ 66160 h 532029"/>
                <a:gd name="connsiteX7" fmla="*/ 179843 w 396206"/>
                <a:gd name="connsiteY7" fmla="*/ 0 h 532029"/>
                <a:gd name="connsiteX8" fmla="*/ 16810 w 396206"/>
                <a:gd name="connsiteY8" fmla="*/ 66159 h 532029"/>
                <a:gd name="connsiteX0" fmla="*/ 17622 w 397018"/>
                <a:gd name="connsiteY0" fmla="*/ 66159 h 532029"/>
                <a:gd name="connsiteX1" fmla="*/ 8173 w 397018"/>
                <a:gd name="connsiteY1" fmla="*/ 292987 h 532029"/>
                <a:gd name="connsiteX2" fmla="*/ 36526 w 397018"/>
                <a:gd name="connsiteY2" fmla="*/ 510363 h 532029"/>
                <a:gd name="connsiteX3" fmla="*/ 173567 w 397018"/>
                <a:gd name="connsiteY3" fmla="*/ 524541 h 532029"/>
                <a:gd name="connsiteX4" fmla="*/ 372042 w 397018"/>
                <a:gd name="connsiteY4" fmla="*/ 512727 h 532029"/>
                <a:gd name="connsiteX5" fmla="*/ 395668 w 397018"/>
                <a:gd name="connsiteY5" fmla="*/ 295351 h 532029"/>
                <a:gd name="connsiteX6" fmla="*/ 372041 w 397018"/>
                <a:gd name="connsiteY6" fmla="*/ 66160 h 532029"/>
                <a:gd name="connsiteX7" fmla="*/ 180655 w 397018"/>
                <a:gd name="connsiteY7" fmla="*/ 0 h 532029"/>
                <a:gd name="connsiteX8" fmla="*/ 17622 w 397018"/>
                <a:gd name="connsiteY8" fmla="*/ 66159 h 532029"/>
                <a:gd name="connsiteX0" fmla="*/ 16811 w 396207"/>
                <a:gd name="connsiteY0" fmla="*/ 66159 h 529127"/>
                <a:gd name="connsiteX1" fmla="*/ 7362 w 396207"/>
                <a:gd name="connsiteY1" fmla="*/ 292987 h 529127"/>
                <a:gd name="connsiteX2" fmla="*/ 35715 w 396207"/>
                <a:gd name="connsiteY2" fmla="*/ 505637 h 529127"/>
                <a:gd name="connsiteX3" fmla="*/ 172756 w 396207"/>
                <a:gd name="connsiteY3" fmla="*/ 524541 h 529127"/>
                <a:gd name="connsiteX4" fmla="*/ 371231 w 396207"/>
                <a:gd name="connsiteY4" fmla="*/ 512727 h 529127"/>
                <a:gd name="connsiteX5" fmla="*/ 394857 w 396207"/>
                <a:gd name="connsiteY5" fmla="*/ 295351 h 529127"/>
                <a:gd name="connsiteX6" fmla="*/ 371230 w 396207"/>
                <a:gd name="connsiteY6" fmla="*/ 66160 h 529127"/>
                <a:gd name="connsiteX7" fmla="*/ 179844 w 396207"/>
                <a:gd name="connsiteY7" fmla="*/ 0 h 529127"/>
                <a:gd name="connsiteX8" fmla="*/ 16811 w 396207"/>
                <a:gd name="connsiteY8" fmla="*/ 66159 h 529127"/>
                <a:gd name="connsiteX0" fmla="*/ 16811 w 397772"/>
                <a:gd name="connsiteY0" fmla="*/ 66159 h 528841"/>
                <a:gd name="connsiteX1" fmla="*/ 7362 w 397772"/>
                <a:gd name="connsiteY1" fmla="*/ 292987 h 528841"/>
                <a:gd name="connsiteX2" fmla="*/ 35715 w 397772"/>
                <a:gd name="connsiteY2" fmla="*/ 505637 h 528841"/>
                <a:gd name="connsiteX3" fmla="*/ 172756 w 397772"/>
                <a:gd name="connsiteY3" fmla="*/ 524541 h 528841"/>
                <a:gd name="connsiteX4" fmla="*/ 349966 w 397772"/>
                <a:gd name="connsiteY4" fmla="*/ 517453 h 528841"/>
                <a:gd name="connsiteX5" fmla="*/ 394857 w 397772"/>
                <a:gd name="connsiteY5" fmla="*/ 295351 h 528841"/>
                <a:gd name="connsiteX6" fmla="*/ 371230 w 397772"/>
                <a:gd name="connsiteY6" fmla="*/ 66160 h 528841"/>
                <a:gd name="connsiteX7" fmla="*/ 179844 w 397772"/>
                <a:gd name="connsiteY7" fmla="*/ 0 h 528841"/>
                <a:gd name="connsiteX8" fmla="*/ 16811 w 397772"/>
                <a:gd name="connsiteY8" fmla="*/ 66159 h 528841"/>
                <a:gd name="connsiteX0" fmla="*/ 16811 w 386281"/>
                <a:gd name="connsiteY0" fmla="*/ 66159 h 536037"/>
                <a:gd name="connsiteX1" fmla="*/ 7362 w 386281"/>
                <a:gd name="connsiteY1" fmla="*/ 292987 h 536037"/>
                <a:gd name="connsiteX2" fmla="*/ 35715 w 386281"/>
                <a:gd name="connsiteY2" fmla="*/ 505637 h 536037"/>
                <a:gd name="connsiteX3" fmla="*/ 172756 w 386281"/>
                <a:gd name="connsiteY3" fmla="*/ 524541 h 536037"/>
                <a:gd name="connsiteX4" fmla="*/ 349966 w 386281"/>
                <a:gd name="connsiteY4" fmla="*/ 517453 h 536037"/>
                <a:gd name="connsiteX5" fmla="*/ 368866 w 386281"/>
                <a:gd name="connsiteY5" fmla="*/ 292988 h 536037"/>
                <a:gd name="connsiteX6" fmla="*/ 371230 w 386281"/>
                <a:gd name="connsiteY6" fmla="*/ 66160 h 536037"/>
                <a:gd name="connsiteX7" fmla="*/ 179844 w 386281"/>
                <a:gd name="connsiteY7" fmla="*/ 0 h 536037"/>
                <a:gd name="connsiteX8" fmla="*/ 16811 w 386281"/>
                <a:gd name="connsiteY8" fmla="*/ 66159 h 536037"/>
                <a:gd name="connsiteX0" fmla="*/ 16811 w 390120"/>
                <a:gd name="connsiteY0" fmla="*/ 66159 h 535863"/>
                <a:gd name="connsiteX1" fmla="*/ 7362 w 390120"/>
                <a:gd name="connsiteY1" fmla="*/ 292987 h 535863"/>
                <a:gd name="connsiteX2" fmla="*/ 35715 w 390120"/>
                <a:gd name="connsiteY2" fmla="*/ 505637 h 535863"/>
                <a:gd name="connsiteX3" fmla="*/ 172756 w 390120"/>
                <a:gd name="connsiteY3" fmla="*/ 524541 h 535863"/>
                <a:gd name="connsiteX4" fmla="*/ 349966 w 390120"/>
                <a:gd name="connsiteY4" fmla="*/ 517453 h 535863"/>
                <a:gd name="connsiteX5" fmla="*/ 380680 w 390120"/>
                <a:gd name="connsiteY5" fmla="*/ 295351 h 535863"/>
                <a:gd name="connsiteX6" fmla="*/ 371230 w 390120"/>
                <a:gd name="connsiteY6" fmla="*/ 66160 h 535863"/>
                <a:gd name="connsiteX7" fmla="*/ 179844 w 390120"/>
                <a:gd name="connsiteY7" fmla="*/ 0 h 535863"/>
                <a:gd name="connsiteX8" fmla="*/ 16811 w 390120"/>
                <a:gd name="connsiteY8" fmla="*/ 66159 h 535863"/>
                <a:gd name="connsiteX0" fmla="*/ 16811 w 393406"/>
                <a:gd name="connsiteY0" fmla="*/ 66159 h 535863"/>
                <a:gd name="connsiteX1" fmla="*/ 7362 w 393406"/>
                <a:gd name="connsiteY1" fmla="*/ 292987 h 535863"/>
                <a:gd name="connsiteX2" fmla="*/ 35715 w 393406"/>
                <a:gd name="connsiteY2" fmla="*/ 505637 h 535863"/>
                <a:gd name="connsiteX3" fmla="*/ 172756 w 393406"/>
                <a:gd name="connsiteY3" fmla="*/ 524541 h 535863"/>
                <a:gd name="connsiteX4" fmla="*/ 349966 w 393406"/>
                <a:gd name="connsiteY4" fmla="*/ 517453 h 535863"/>
                <a:gd name="connsiteX5" fmla="*/ 387769 w 393406"/>
                <a:gd name="connsiteY5" fmla="*/ 295351 h 535863"/>
                <a:gd name="connsiteX6" fmla="*/ 371230 w 393406"/>
                <a:gd name="connsiteY6" fmla="*/ 66160 h 535863"/>
                <a:gd name="connsiteX7" fmla="*/ 179844 w 393406"/>
                <a:gd name="connsiteY7" fmla="*/ 0 h 535863"/>
                <a:gd name="connsiteX8" fmla="*/ 16811 w 393406"/>
                <a:gd name="connsiteY8" fmla="*/ 66159 h 535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406" h="535863">
                  <a:moveTo>
                    <a:pt x="16811" y="66159"/>
                  </a:moveTo>
                  <a:cubicBezTo>
                    <a:pt x="-11936" y="114990"/>
                    <a:pt x="4211" y="219741"/>
                    <a:pt x="7362" y="292987"/>
                  </a:cubicBezTo>
                  <a:cubicBezTo>
                    <a:pt x="10513" y="366233"/>
                    <a:pt x="8149" y="467045"/>
                    <a:pt x="35715" y="505637"/>
                  </a:cubicBezTo>
                  <a:cubicBezTo>
                    <a:pt x="63281" y="544229"/>
                    <a:pt x="120381" y="522572"/>
                    <a:pt x="172756" y="524541"/>
                  </a:cubicBezTo>
                  <a:cubicBezTo>
                    <a:pt x="231826" y="522178"/>
                    <a:pt x="314131" y="555651"/>
                    <a:pt x="349966" y="517453"/>
                  </a:cubicBezTo>
                  <a:cubicBezTo>
                    <a:pt x="385802" y="479255"/>
                    <a:pt x="384225" y="370566"/>
                    <a:pt x="387769" y="295351"/>
                  </a:cubicBezTo>
                  <a:cubicBezTo>
                    <a:pt x="391313" y="220136"/>
                    <a:pt x="404703" y="118141"/>
                    <a:pt x="371230" y="66160"/>
                  </a:cubicBezTo>
                  <a:cubicBezTo>
                    <a:pt x="337757" y="14179"/>
                    <a:pt x="238914" y="0"/>
                    <a:pt x="179844" y="0"/>
                  </a:cubicBezTo>
                  <a:cubicBezTo>
                    <a:pt x="120774" y="0"/>
                    <a:pt x="45558" y="17328"/>
                    <a:pt x="16811" y="66159"/>
                  </a:cubicBez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6844F5D1-2B39-444F-AEBF-71680DB12323}"/>
                </a:ext>
              </a:extLst>
            </p:cNvPr>
            <p:cNvSpPr/>
            <p:nvPr/>
          </p:nvSpPr>
          <p:spPr>
            <a:xfrm>
              <a:off x="5625516" y="3156849"/>
              <a:ext cx="818288" cy="1112412"/>
            </a:xfrm>
            <a:custGeom>
              <a:avLst/>
              <a:gdLst>
                <a:gd name="connsiteX0" fmla="*/ 833039 w 833102"/>
                <a:gd name="connsiteY0" fmla="*/ 76519 h 1128109"/>
                <a:gd name="connsiteX1" fmla="*/ 721944 w 833102"/>
                <a:gd name="connsiteY1" fmla="*/ 29517 h 1128109"/>
                <a:gd name="connsiteX2" fmla="*/ 580938 w 833102"/>
                <a:gd name="connsiteY2" fmla="*/ 3880 h 1128109"/>
                <a:gd name="connsiteX3" fmla="*/ 471980 w 833102"/>
                <a:gd name="connsiteY3" fmla="*/ 6016 h 1128109"/>
                <a:gd name="connsiteX4" fmla="*/ 433524 w 833102"/>
                <a:gd name="connsiteY4" fmla="*/ 59428 h 1128109"/>
                <a:gd name="connsiteX5" fmla="*/ 358748 w 833102"/>
                <a:gd name="connsiteY5" fmla="*/ 78656 h 1128109"/>
                <a:gd name="connsiteX6" fmla="*/ 309610 w 833102"/>
                <a:gd name="connsiteY6" fmla="*/ 53018 h 1128109"/>
                <a:gd name="connsiteX7" fmla="*/ 309610 w 833102"/>
                <a:gd name="connsiteY7" fmla="*/ 6016 h 1128109"/>
                <a:gd name="connsiteX8" fmla="*/ 228424 w 833102"/>
                <a:gd name="connsiteY8" fmla="*/ 27381 h 1128109"/>
                <a:gd name="connsiteX9" fmla="*/ 108783 w 833102"/>
                <a:gd name="connsiteY9" fmla="*/ 91474 h 1128109"/>
                <a:gd name="connsiteX10" fmla="*/ 74600 w 833102"/>
                <a:gd name="connsiteY10" fmla="*/ 258117 h 1128109"/>
                <a:gd name="connsiteX11" fmla="*/ 38281 w 833102"/>
                <a:gd name="connsiteY11" fmla="*/ 719590 h 1128109"/>
                <a:gd name="connsiteX12" fmla="*/ 51099 w 833102"/>
                <a:gd name="connsiteY12" fmla="*/ 1093469 h 1128109"/>
                <a:gd name="connsiteX13" fmla="*/ 666396 w 833102"/>
                <a:gd name="connsiteY13" fmla="*/ 1104151 h 1128109"/>
                <a:gd name="connsiteX14" fmla="*/ 762537 w 833102"/>
                <a:gd name="connsiteY14" fmla="*/ 1027239 h 1128109"/>
                <a:gd name="connsiteX15" fmla="*/ 706989 w 833102"/>
                <a:gd name="connsiteY15" fmla="*/ 407669 h 1128109"/>
                <a:gd name="connsiteX16" fmla="*/ 833039 w 833102"/>
                <a:gd name="connsiteY16" fmla="*/ 76519 h 1128109"/>
                <a:gd name="connsiteX0" fmla="*/ 833039 w 833102"/>
                <a:gd name="connsiteY0" fmla="*/ 75792 h 1127382"/>
                <a:gd name="connsiteX1" fmla="*/ 721944 w 833102"/>
                <a:gd name="connsiteY1" fmla="*/ 15972 h 1127382"/>
                <a:gd name="connsiteX2" fmla="*/ 580938 w 833102"/>
                <a:gd name="connsiteY2" fmla="*/ 3153 h 1127382"/>
                <a:gd name="connsiteX3" fmla="*/ 471980 w 833102"/>
                <a:gd name="connsiteY3" fmla="*/ 5289 h 1127382"/>
                <a:gd name="connsiteX4" fmla="*/ 433524 w 833102"/>
                <a:gd name="connsiteY4" fmla="*/ 58701 h 1127382"/>
                <a:gd name="connsiteX5" fmla="*/ 358748 w 833102"/>
                <a:gd name="connsiteY5" fmla="*/ 77929 h 1127382"/>
                <a:gd name="connsiteX6" fmla="*/ 309610 w 833102"/>
                <a:gd name="connsiteY6" fmla="*/ 52291 h 1127382"/>
                <a:gd name="connsiteX7" fmla="*/ 309610 w 833102"/>
                <a:gd name="connsiteY7" fmla="*/ 5289 h 1127382"/>
                <a:gd name="connsiteX8" fmla="*/ 228424 w 833102"/>
                <a:gd name="connsiteY8" fmla="*/ 26654 h 1127382"/>
                <a:gd name="connsiteX9" fmla="*/ 108783 w 833102"/>
                <a:gd name="connsiteY9" fmla="*/ 90747 h 1127382"/>
                <a:gd name="connsiteX10" fmla="*/ 74600 w 833102"/>
                <a:gd name="connsiteY10" fmla="*/ 257390 h 1127382"/>
                <a:gd name="connsiteX11" fmla="*/ 38281 w 833102"/>
                <a:gd name="connsiteY11" fmla="*/ 718863 h 1127382"/>
                <a:gd name="connsiteX12" fmla="*/ 51099 w 833102"/>
                <a:gd name="connsiteY12" fmla="*/ 1092742 h 1127382"/>
                <a:gd name="connsiteX13" fmla="*/ 666396 w 833102"/>
                <a:gd name="connsiteY13" fmla="*/ 1103424 h 1127382"/>
                <a:gd name="connsiteX14" fmla="*/ 762537 w 833102"/>
                <a:gd name="connsiteY14" fmla="*/ 1026512 h 1127382"/>
                <a:gd name="connsiteX15" fmla="*/ 706989 w 833102"/>
                <a:gd name="connsiteY15" fmla="*/ 406942 h 1127382"/>
                <a:gd name="connsiteX16" fmla="*/ 833039 w 833102"/>
                <a:gd name="connsiteY16" fmla="*/ 75792 h 1127382"/>
                <a:gd name="connsiteX0" fmla="*/ 833039 w 833055"/>
                <a:gd name="connsiteY0" fmla="*/ 75792 h 1127382"/>
                <a:gd name="connsiteX1" fmla="*/ 721944 w 833055"/>
                <a:gd name="connsiteY1" fmla="*/ 15972 h 1127382"/>
                <a:gd name="connsiteX2" fmla="*/ 580938 w 833055"/>
                <a:gd name="connsiteY2" fmla="*/ 3153 h 1127382"/>
                <a:gd name="connsiteX3" fmla="*/ 471980 w 833055"/>
                <a:gd name="connsiteY3" fmla="*/ 5289 h 1127382"/>
                <a:gd name="connsiteX4" fmla="*/ 433524 w 833055"/>
                <a:gd name="connsiteY4" fmla="*/ 58701 h 1127382"/>
                <a:gd name="connsiteX5" fmla="*/ 358748 w 833055"/>
                <a:gd name="connsiteY5" fmla="*/ 77929 h 1127382"/>
                <a:gd name="connsiteX6" fmla="*/ 309610 w 833055"/>
                <a:gd name="connsiteY6" fmla="*/ 52291 h 1127382"/>
                <a:gd name="connsiteX7" fmla="*/ 309610 w 833055"/>
                <a:gd name="connsiteY7" fmla="*/ 5289 h 1127382"/>
                <a:gd name="connsiteX8" fmla="*/ 228424 w 833055"/>
                <a:gd name="connsiteY8" fmla="*/ 26654 h 1127382"/>
                <a:gd name="connsiteX9" fmla="*/ 108783 w 833055"/>
                <a:gd name="connsiteY9" fmla="*/ 90747 h 1127382"/>
                <a:gd name="connsiteX10" fmla="*/ 74600 w 833055"/>
                <a:gd name="connsiteY10" fmla="*/ 257390 h 1127382"/>
                <a:gd name="connsiteX11" fmla="*/ 38281 w 833055"/>
                <a:gd name="connsiteY11" fmla="*/ 718863 h 1127382"/>
                <a:gd name="connsiteX12" fmla="*/ 51099 w 833055"/>
                <a:gd name="connsiteY12" fmla="*/ 1092742 h 1127382"/>
                <a:gd name="connsiteX13" fmla="*/ 666396 w 833055"/>
                <a:gd name="connsiteY13" fmla="*/ 1103424 h 1127382"/>
                <a:gd name="connsiteX14" fmla="*/ 762537 w 833055"/>
                <a:gd name="connsiteY14" fmla="*/ 1026512 h 1127382"/>
                <a:gd name="connsiteX15" fmla="*/ 730490 w 833055"/>
                <a:gd name="connsiteY15" fmla="*/ 409079 h 1127382"/>
                <a:gd name="connsiteX16" fmla="*/ 833039 w 833055"/>
                <a:gd name="connsiteY16" fmla="*/ 75792 h 1127382"/>
                <a:gd name="connsiteX0" fmla="*/ 833039 w 833110"/>
                <a:gd name="connsiteY0" fmla="*/ 75792 h 1127382"/>
                <a:gd name="connsiteX1" fmla="*/ 721944 w 833110"/>
                <a:gd name="connsiteY1" fmla="*/ 15972 h 1127382"/>
                <a:gd name="connsiteX2" fmla="*/ 580938 w 833110"/>
                <a:gd name="connsiteY2" fmla="*/ 3153 h 1127382"/>
                <a:gd name="connsiteX3" fmla="*/ 471980 w 833110"/>
                <a:gd name="connsiteY3" fmla="*/ 5289 h 1127382"/>
                <a:gd name="connsiteX4" fmla="*/ 433524 w 833110"/>
                <a:gd name="connsiteY4" fmla="*/ 58701 h 1127382"/>
                <a:gd name="connsiteX5" fmla="*/ 358748 w 833110"/>
                <a:gd name="connsiteY5" fmla="*/ 77929 h 1127382"/>
                <a:gd name="connsiteX6" fmla="*/ 309610 w 833110"/>
                <a:gd name="connsiteY6" fmla="*/ 52291 h 1127382"/>
                <a:gd name="connsiteX7" fmla="*/ 309610 w 833110"/>
                <a:gd name="connsiteY7" fmla="*/ 5289 h 1127382"/>
                <a:gd name="connsiteX8" fmla="*/ 228424 w 833110"/>
                <a:gd name="connsiteY8" fmla="*/ 26654 h 1127382"/>
                <a:gd name="connsiteX9" fmla="*/ 108783 w 833110"/>
                <a:gd name="connsiteY9" fmla="*/ 90747 h 1127382"/>
                <a:gd name="connsiteX10" fmla="*/ 74600 w 833110"/>
                <a:gd name="connsiteY10" fmla="*/ 257390 h 1127382"/>
                <a:gd name="connsiteX11" fmla="*/ 38281 w 833110"/>
                <a:gd name="connsiteY11" fmla="*/ 718863 h 1127382"/>
                <a:gd name="connsiteX12" fmla="*/ 51099 w 833110"/>
                <a:gd name="connsiteY12" fmla="*/ 1092742 h 1127382"/>
                <a:gd name="connsiteX13" fmla="*/ 666396 w 833110"/>
                <a:gd name="connsiteY13" fmla="*/ 1103424 h 1127382"/>
                <a:gd name="connsiteX14" fmla="*/ 762537 w 833110"/>
                <a:gd name="connsiteY14" fmla="*/ 1026512 h 1127382"/>
                <a:gd name="connsiteX15" fmla="*/ 739036 w 833110"/>
                <a:gd name="connsiteY15" fmla="*/ 411215 h 1127382"/>
                <a:gd name="connsiteX16" fmla="*/ 833039 w 833110"/>
                <a:gd name="connsiteY16" fmla="*/ 75792 h 1127382"/>
                <a:gd name="connsiteX0" fmla="*/ 845955 w 846026"/>
                <a:gd name="connsiteY0" fmla="*/ 75792 h 1131873"/>
                <a:gd name="connsiteX1" fmla="*/ 734860 w 846026"/>
                <a:gd name="connsiteY1" fmla="*/ 15972 h 1131873"/>
                <a:gd name="connsiteX2" fmla="*/ 593854 w 846026"/>
                <a:gd name="connsiteY2" fmla="*/ 3153 h 1131873"/>
                <a:gd name="connsiteX3" fmla="*/ 484896 w 846026"/>
                <a:gd name="connsiteY3" fmla="*/ 5289 h 1131873"/>
                <a:gd name="connsiteX4" fmla="*/ 446440 w 846026"/>
                <a:gd name="connsiteY4" fmla="*/ 58701 h 1131873"/>
                <a:gd name="connsiteX5" fmla="*/ 371664 w 846026"/>
                <a:gd name="connsiteY5" fmla="*/ 77929 h 1131873"/>
                <a:gd name="connsiteX6" fmla="*/ 322526 w 846026"/>
                <a:gd name="connsiteY6" fmla="*/ 52291 h 1131873"/>
                <a:gd name="connsiteX7" fmla="*/ 322526 w 846026"/>
                <a:gd name="connsiteY7" fmla="*/ 5289 h 1131873"/>
                <a:gd name="connsiteX8" fmla="*/ 241340 w 846026"/>
                <a:gd name="connsiteY8" fmla="*/ 26654 h 1131873"/>
                <a:gd name="connsiteX9" fmla="*/ 121699 w 846026"/>
                <a:gd name="connsiteY9" fmla="*/ 90747 h 1131873"/>
                <a:gd name="connsiteX10" fmla="*/ 87516 w 846026"/>
                <a:gd name="connsiteY10" fmla="*/ 257390 h 1131873"/>
                <a:gd name="connsiteX11" fmla="*/ 51197 w 846026"/>
                <a:gd name="connsiteY11" fmla="*/ 718863 h 1131873"/>
                <a:gd name="connsiteX12" fmla="*/ 46923 w 846026"/>
                <a:gd name="connsiteY12" fmla="*/ 1099151 h 1131873"/>
                <a:gd name="connsiteX13" fmla="*/ 679312 w 846026"/>
                <a:gd name="connsiteY13" fmla="*/ 1103424 h 1131873"/>
                <a:gd name="connsiteX14" fmla="*/ 775453 w 846026"/>
                <a:gd name="connsiteY14" fmla="*/ 1026512 h 1131873"/>
                <a:gd name="connsiteX15" fmla="*/ 751952 w 846026"/>
                <a:gd name="connsiteY15" fmla="*/ 411215 h 1131873"/>
                <a:gd name="connsiteX16" fmla="*/ 845955 w 846026"/>
                <a:gd name="connsiteY16" fmla="*/ 75792 h 1131873"/>
                <a:gd name="connsiteX0" fmla="*/ 845955 w 846026"/>
                <a:gd name="connsiteY0" fmla="*/ 75792 h 1106808"/>
                <a:gd name="connsiteX1" fmla="*/ 734860 w 846026"/>
                <a:gd name="connsiteY1" fmla="*/ 15972 h 1106808"/>
                <a:gd name="connsiteX2" fmla="*/ 593854 w 846026"/>
                <a:gd name="connsiteY2" fmla="*/ 3153 h 1106808"/>
                <a:gd name="connsiteX3" fmla="*/ 484896 w 846026"/>
                <a:gd name="connsiteY3" fmla="*/ 5289 h 1106808"/>
                <a:gd name="connsiteX4" fmla="*/ 446440 w 846026"/>
                <a:gd name="connsiteY4" fmla="*/ 58701 h 1106808"/>
                <a:gd name="connsiteX5" fmla="*/ 371664 w 846026"/>
                <a:gd name="connsiteY5" fmla="*/ 77929 h 1106808"/>
                <a:gd name="connsiteX6" fmla="*/ 322526 w 846026"/>
                <a:gd name="connsiteY6" fmla="*/ 52291 h 1106808"/>
                <a:gd name="connsiteX7" fmla="*/ 322526 w 846026"/>
                <a:gd name="connsiteY7" fmla="*/ 5289 h 1106808"/>
                <a:gd name="connsiteX8" fmla="*/ 241340 w 846026"/>
                <a:gd name="connsiteY8" fmla="*/ 26654 h 1106808"/>
                <a:gd name="connsiteX9" fmla="*/ 121699 w 846026"/>
                <a:gd name="connsiteY9" fmla="*/ 90747 h 1106808"/>
                <a:gd name="connsiteX10" fmla="*/ 87516 w 846026"/>
                <a:gd name="connsiteY10" fmla="*/ 257390 h 1106808"/>
                <a:gd name="connsiteX11" fmla="*/ 51197 w 846026"/>
                <a:gd name="connsiteY11" fmla="*/ 718863 h 1106808"/>
                <a:gd name="connsiteX12" fmla="*/ 46923 w 846026"/>
                <a:gd name="connsiteY12" fmla="*/ 1099151 h 1106808"/>
                <a:gd name="connsiteX13" fmla="*/ 679312 w 846026"/>
                <a:gd name="connsiteY13" fmla="*/ 1103424 h 1106808"/>
                <a:gd name="connsiteX14" fmla="*/ 775453 w 846026"/>
                <a:gd name="connsiteY14" fmla="*/ 1026512 h 1106808"/>
                <a:gd name="connsiteX15" fmla="*/ 751952 w 846026"/>
                <a:gd name="connsiteY15" fmla="*/ 411215 h 1106808"/>
                <a:gd name="connsiteX16" fmla="*/ 845955 w 846026"/>
                <a:gd name="connsiteY16" fmla="*/ 75792 h 1106808"/>
                <a:gd name="connsiteX0" fmla="*/ 825374 w 825445"/>
                <a:gd name="connsiteY0" fmla="*/ 75792 h 1110041"/>
                <a:gd name="connsiteX1" fmla="*/ 714279 w 825445"/>
                <a:gd name="connsiteY1" fmla="*/ 15972 h 1110041"/>
                <a:gd name="connsiteX2" fmla="*/ 573273 w 825445"/>
                <a:gd name="connsiteY2" fmla="*/ 3153 h 1110041"/>
                <a:gd name="connsiteX3" fmla="*/ 464315 w 825445"/>
                <a:gd name="connsiteY3" fmla="*/ 5289 h 1110041"/>
                <a:gd name="connsiteX4" fmla="*/ 425859 w 825445"/>
                <a:gd name="connsiteY4" fmla="*/ 58701 h 1110041"/>
                <a:gd name="connsiteX5" fmla="*/ 351083 w 825445"/>
                <a:gd name="connsiteY5" fmla="*/ 77929 h 1110041"/>
                <a:gd name="connsiteX6" fmla="*/ 301945 w 825445"/>
                <a:gd name="connsiteY6" fmla="*/ 52291 h 1110041"/>
                <a:gd name="connsiteX7" fmla="*/ 301945 w 825445"/>
                <a:gd name="connsiteY7" fmla="*/ 5289 h 1110041"/>
                <a:gd name="connsiteX8" fmla="*/ 220759 w 825445"/>
                <a:gd name="connsiteY8" fmla="*/ 26654 h 1110041"/>
                <a:gd name="connsiteX9" fmla="*/ 101118 w 825445"/>
                <a:gd name="connsiteY9" fmla="*/ 90747 h 1110041"/>
                <a:gd name="connsiteX10" fmla="*/ 66935 w 825445"/>
                <a:gd name="connsiteY10" fmla="*/ 257390 h 1110041"/>
                <a:gd name="connsiteX11" fmla="*/ 30616 w 825445"/>
                <a:gd name="connsiteY11" fmla="*/ 718863 h 1110041"/>
                <a:gd name="connsiteX12" fmla="*/ 54116 w 825445"/>
                <a:gd name="connsiteY12" fmla="*/ 1109834 h 1110041"/>
                <a:gd name="connsiteX13" fmla="*/ 658731 w 825445"/>
                <a:gd name="connsiteY13" fmla="*/ 1103424 h 1110041"/>
                <a:gd name="connsiteX14" fmla="*/ 754872 w 825445"/>
                <a:gd name="connsiteY14" fmla="*/ 1026512 h 1110041"/>
                <a:gd name="connsiteX15" fmla="*/ 731371 w 825445"/>
                <a:gd name="connsiteY15" fmla="*/ 411215 h 1110041"/>
                <a:gd name="connsiteX16" fmla="*/ 825374 w 825445"/>
                <a:gd name="connsiteY16" fmla="*/ 75792 h 1110041"/>
                <a:gd name="connsiteX0" fmla="*/ 825681 w 825752"/>
                <a:gd name="connsiteY0" fmla="*/ 75792 h 1139039"/>
                <a:gd name="connsiteX1" fmla="*/ 714586 w 825752"/>
                <a:gd name="connsiteY1" fmla="*/ 15972 h 1139039"/>
                <a:gd name="connsiteX2" fmla="*/ 573580 w 825752"/>
                <a:gd name="connsiteY2" fmla="*/ 3153 h 1139039"/>
                <a:gd name="connsiteX3" fmla="*/ 464622 w 825752"/>
                <a:gd name="connsiteY3" fmla="*/ 5289 h 1139039"/>
                <a:gd name="connsiteX4" fmla="*/ 426166 w 825752"/>
                <a:gd name="connsiteY4" fmla="*/ 58701 h 1139039"/>
                <a:gd name="connsiteX5" fmla="*/ 351390 w 825752"/>
                <a:gd name="connsiteY5" fmla="*/ 77929 h 1139039"/>
                <a:gd name="connsiteX6" fmla="*/ 302252 w 825752"/>
                <a:gd name="connsiteY6" fmla="*/ 52291 h 1139039"/>
                <a:gd name="connsiteX7" fmla="*/ 302252 w 825752"/>
                <a:gd name="connsiteY7" fmla="*/ 5289 h 1139039"/>
                <a:gd name="connsiteX8" fmla="*/ 221066 w 825752"/>
                <a:gd name="connsiteY8" fmla="*/ 26654 h 1139039"/>
                <a:gd name="connsiteX9" fmla="*/ 101425 w 825752"/>
                <a:gd name="connsiteY9" fmla="*/ 90747 h 1139039"/>
                <a:gd name="connsiteX10" fmla="*/ 67242 w 825752"/>
                <a:gd name="connsiteY10" fmla="*/ 257390 h 1139039"/>
                <a:gd name="connsiteX11" fmla="*/ 30923 w 825752"/>
                <a:gd name="connsiteY11" fmla="*/ 718863 h 1139039"/>
                <a:gd name="connsiteX12" fmla="*/ 54423 w 825752"/>
                <a:gd name="connsiteY12" fmla="*/ 1109834 h 1139039"/>
                <a:gd name="connsiteX13" fmla="*/ 663311 w 825752"/>
                <a:gd name="connsiteY13" fmla="*/ 1101287 h 1139039"/>
                <a:gd name="connsiteX14" fmla="*/ 755179 w 825752"/>
                <a:gd name="connsiteY14" fmla="*/ 1026512 h 1139039"/>
                <a:gd name="connsiteX15" fmla="*/ 731678 w 825752"/>
                <a:gd name="connsiteY15" fmla="*/ 411215 h 1139039"/>
                <a:gd name="connsiteX16" fmla="*/ 825681 w 825752"/>
                <a:gd name="connsiteY16" fmla="*/ 75792 h 1139039"/>
                <a:gd name="connsiteX0" fmla="*/ 825681 w 825752"/>
                <a:gd name="connsiteY0" fmla="*/ 75792 h 1135490"/>
                <a:gd name="connsiteX1" fmla="*/ 714586 w 825752"/>
                <a:gd name="connsiteY1" fmla="*/ 15972 h 1135490"/>
                <a:gd name="connsiteX2" fmla="*/ 573580 w 825752"/>
                <a:gd name="connsiteY2" fmla="*/ 3153 h 1135490"/>
                <a:gd name="connsiteX3" fmla="*/ 464622 w 825752"/>
                <a:gd name="connsiteY3" fmla="*/ 5289 h 1135490"/>
                <a:gd name="connsiteX4" fmla="*/ 426166 w 825752"/>
                <a:gd name="connsiteY4" fmla="*/ 58701 h 1135490"/>
                <a:gd name="connsiteX5" fmla="*/ 351390 w 825752"/>
                <a:gd name="connsiteY5" fmla="*/ 77929 h 1135490"/>
                <a:gd name="connsiteX6" fmla="*/ 302252 w 825752"/>
                <a:gd name="connsiteY6" fmla="*/ 52291 h 1135490"/>
                <a:gd name="connsiteX7" fmla="*/ 302252 w 825752"/>
                <a:gd name="connsiteY7" fmla="*/ 5289 h 1135490"/>
                <a:gd name="connsiteX8" fmla="*/ 221066 w 825752"/>
                <a:gd name="connsiteY8" fmla="*/ 26654 h 1135490"/>
                <a:gd name="connsiteX9" fmla="*/ 101425 w 825752"/>
                <a:gd name="connsiteY9" fmla="*/ 90747 h 1135490"/>
                <a:gd name="connsiteX10" fmla="*/ 67242 w 825752"/>
                <a:gd name="connsiteY10" fmla="*/ 257390 h 1135490"/>
                <a:gd name="connsiteX11" fmla="*/ 30923 w 825752"/>
                <a:gd name="connsiteY11" fmla="*/ 718863 h 1135490"/>
                <a:gd name="connsiteX12" fmla="*/ 54423 w 825752"/>
                <a:gd name="connsiteY12" fmla="*/ 1109834 h 1135490"/>
                <a:gd name="connsiteX13" fmla="*/ 663311 w 825752"/>
                <a:gd name="connsiteY13" fmla="*/ 1101287 h 1135490"/>
                <a:gd name="connsiteX14" fmla="*/ 755179 w 825752"/>
                <a:gd name="connsiteY14" fmla="*/ 1026512 h 1135490"/>
                <a:gd name="connsiteX15" fmla="*/ 731678 w 825752"/>
                <a:gd name="connsiteY15" fmla="*/ 411215 h 1135490"/>
                <a:gd name="connsiteX16" fmla="*/ 825681 w 825752"/>
                <a:gd name="connsiteY16" fmla="*/ 75792 h 1135490"/>
                <a:gd name="connsiteX0" fmla="*/ 825681 w 825749"/>
                <a:gd name="connsiteY0" fmla="*/ 75792 h 1140469"/>
                <a:gd name="connsiteX1" fmla="*/ 714586 w 825749"/>
                <a:gd name="connsiteY1" fmla="*/ 15972 h 1140469"/>
                <a:gd name="connsiteX2" fmla="*/ 573580 w 825749"/>
                <a:gd name="connsiteY2" fmla="*/ 3153 h 1140469"/>
                <a:gd name="connsiteX3" fmla="*/ 464622 w 825749"/>
                <a:gd name="connsiteY3" fmla="*/ 5289 h 1140469"/>
                <a:gd name="connsiteX4" fmla="*/ 426166 w 825749"/>
                <a:gd name="connsiteY4" fmla="*/ 58701 h 1140469"/>
                <a:gd name="connsiteX5" fmla="*/ 351390 w 825749"/>
                <a:gd name="connsiteY5" fmla="*/ 77929 h 1140469"/>
                <a:gd name="connsiteX6" fmla="*/ 302252 w 825749"/>
                <a:gd name="connsiteY6" fmla="*/ 52291 h 1140469"/>
                <a:gd name="connsiteX7" fmla="*/ 302252 w 825749"/>
                <a:gd name="connsiteY7" fmla="*/ 5289 h 1140469"/>
                <a:gd name="connsiteX8" fmla="*/ 221066 w 825749"/>
                <a:gd name="connsiteY8" fmla="*/ 26654 h 1140469"/>
                <a:gd name="connsiteX9" fmla="*/ 101425 w 825749"/>
                <a:gd name="connsiteY9" fmla="*/ 90747 h 1140469"/>
                <a:gd name="connsiteX10" fmla="*/ 67242 w 825749"/>
                <a:gd name="connsiteY10" fmla="*/ 257390 h 1140469"/>
                <a:gd name="connsiteX11" fmla="*/ 30923 w 825749"/>
                <a:gd name="connsiteY11" fmla="*/ 718863 h 1140469"/>
                <a:gd name="connsiteX12" fmla="*/ 54423 w 825749"/>
                <a:gd name="connsiteY12" fmla="*/ 1109834 h 1140469"/>
                <a:gd name="connsiteX13" fmla="*/ 663311 w 825749"/>
                <a:gd name="connsiteY13" fmla="*/ 1101287 h 1140469"/>
                <a:gd name="connsiteX14" fmla="*/ 765861 w 825749"/>
                <a:gd name="connsiteY14" fmla="*/ 990192 h 1140469"/>
                <a:gd name="connsiteX15" fmla="*/ 731678 w 825749"/>
                <a:gd name="connsiteY15" fmla="*/ 411215 h 1140469"/>
                <a:gd name="connsiteX16" fmla="*/ 825681 w 825749"/>
                <a:gd name="connsiteY16" fmla="*/ 75792 h 1140469"/>
                <a:gd name="connsiteX0" fmla="*/ 821257 w 821325"/>
                <a:gd name="connsiteY0" fmla="*/ 75792 h 1134194"/>
                <a:gd name="connsiteX1" fmla="*/ 710162 w 821325"/>
                <a:gd name="connsiteY1" fmla="*/ 15972 h 1134194"/>
                <a:gd name="connsiteX2" fmla="*/ 569156 w 821325"/>
                <a:gd name="connsiteY2" fmla="*/ 3153 h 1134194"/>
                <a:gd name="connsiteX3" fmla="*/ 460198 w 821325"/>
                <a:gd name="connsiteY3" fmla="*/ 5289 h 1134194"/>
                <a:gd name="connsiteX4" fmla="*/ 421742 w 821325"/>
                <a:gd name="connsiteY4" fmla="*/ 58701 h 1134194"/>
                <a:gd name="connsiteX5" fmla="*/ 346966 w 821325"/>
                <a:gd name="connsiteY5" fmla="*/ 77929 h 1134194"/>
                <a:gd name="connsiteX6" fmla="*/ 297828 w 821325"/>
                <a:gd name="connsiteY6" fmla="*/ 52291 h 1134194"/>
                <a:gd name="connsiteX7" fmla="*/ 297828 w 821325"/>
                <a:gd name="connsiteY7" fmla="*/ 5289 h 1134194"/>
                <a:gd name="connsiteX8" fmla="*/ 216642 w 821325"/>
                <a:gd name="connsiteY8" fmla="*/ 26654 h 1134194"/>
                <a:gd name="connsiteX9" fmla="*/ 97001 w 821325"/>
                <a:gd name="connsiteY9" fmla="*/ 90747 h 1134194"/>
                <a:gd name="connsiteX10" fmla="*/ 62818 w 821325"/>
                <a:gd name="connsiteY10" fmla="*/ 257390 h 1134194"/>
                <a:gd name="connsiteX11" fmla="*/ 26499 w 821325"/>
                <a:gd name="connsiteY11" fmla="*/ 718863 h 1134194"/>
                <a:gd name="connsiteX12" fmla="*/ 56409 w 821325"/>
                <a:gd name="connsiteY12" fmla="*/ 1101288 h 1134194"/>
                <a:gd name="connsiteX13" fmla="*/ 658887 w 821325"/>
                <a:gd name="connsiteY13" fmla="*/ 1101287 h 1134194"/>
                <a:gd name="connsiteX14" fmla="*/ 761437 w 821325"/>
                <a:gd name="connsiteY14" fmla="*/ 990192 h 1134194"/>
                <a:gd name="connsiteX15" fmla="*/ 727254 w 821325"/>
                <a:gd name="connsiteY15" fmla="*/ 411215 h 1134194"/>
                <a:gd name="connsiteX16" fmla="*/ 821257 w 821325"/>
                <a:gd name="connsiteY16" fmla="*/ 75792 h 1134194"/>
                <a:gd name="connsiteX0" fmla="*/ 827676 w 827744"/>
                <a:gd name="connsiteY0" fmla="*/ 75792 h 1125854"/>
                <a:gd name="connsiteX1" fmla="*/ 716581 w 827744"/>
                <a:gd name="connsiteY1" fmla="*/ 15972 h 1125854"/>
                <a:gd name="connsiteX2" fmla="*/ 575575 w 827744"/>
                <a:gd name="connsiteY2" fmla="*/ 3153 h 1125854"/>
                <a:gd name="connsiteX3" fmla="*/ 466617 w 827744"/>
                <a:gd name="connsiteY3" fmla="*/ 5289 h 1125854"/>
                <a:gd name="connsiteX4" fmla="*/ 428161 w 827744"/>
                <a:gd name="connsiteY4" fmla="*/ 58701 h 1125854"/>
                <a:gd name="connsiteX5" fmla="*/ 353385 w 827744"/>
                <a:gd name="connsiteY5" fmla="*/ 77929 h 1125854"/>
                <a:gd name="connsiteX6" fmla="*/ 304247 w 827744"/>
                <a:gd name="connsiteY6" fmla="*/ 52291 h 1125854"/>
                <a:gd name="connsiteX7" fmla="*/ 304247 w 827744"/>
                <a:gd name="connsiteY7" fmla="*/ 5289 h 1125854"/>
                <a:gd name="connsiteX8" fmla="*/ 223061 w 827744"/>
                <a:gd name="connsiteY8" fmla="*/ 26654 h 1125854"/>
                <a:gd name="connsiteX9" fmla="*/ 103420 w 827744"/>
                <a:gd name="connsiteY9" fmla="*/ 90747 h 1125854"/>
                <a:gd name="connsiteX10" fmla="*/ 69237 w 827744"/>
                <a:gd name="connsiteY10" fmla="*/ 257390 h 1125854"/>
                <a:gd name="connsiteX11" fmla="*/ 32918 w 827744"/>
                <a:gd name="connsiteY11" fmla="*/ 718863 h 1125854"/>
                <a:gd name="connsiteX12" fmla="*/ 62828 w 827744"/>
                <a:gd name="connsiteY12" fmla="*/ 1101288 h 1125854"/>
                <a:gd name="connsiteX13" fmla="*/ 665306 w 827744"/>
                <a:gd name="connsiteY13" fmla="*/ 1101287 h 1125854"/>
                <a:gd name="connsiteX14" fmla="*/ 767856 w 827744"/>
                <a:gd name="connsiteY14" fmla="*/ 990192 h 1125854"/>
                <a:gd name="connsiteX15" fmla="*/ 733673 w 827744"/>
                <a:gd name="connsiteY15" fmla="*/ 411215 h 1125854"/>
                <a:gd name="connsiteX16" fmla="*/ 827676 w 827744"/>
                <a:gd name="connsiteY16" fmla="*/ 75792 h 1125854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9074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9074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9074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8433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263"/>
                <a:gd name="connsiteY0" fmla="*/ 75462 h 1128133"/>
                <a:gd name="connsiteX1" fmla="*/ 721550 w 826263"/>
                <a:gd name="connsiteY1" fmla="*/ 9232 h 1128133"/>
                <a:gd name="connsiteX2" fmla="*/ 574135 w 826263"/>
                <a:gd name="connsiteY2" fmla="*/ 2823 h 1128133"/>
                <a:gd name="connsiteX3" fmla="*/ 465177 w 826263"/>
                <a:gd name="connsiteY3" fmla="*/ 4959 h 1128133"/>
                <a:gd name="connsiteX4" fmla="*/ 426721 w 826263"/>
                <a:gd name="connsiteY4" fmla="*/ 58371 h 1128133"/>
                <a:gd name="connsiteX5" fmla="*/ 351945 w 826263"/>
                <a:gd name="connsiteY5" fmla="*/ 77599 h 1128133"/>
                <a:gd name="connsiteX6" fmla="*/ 302807 w 826263"/>
                <a:gd name="connsiteY6" fmla="*/ 51961 h 1128133"/>
                <a:gd name="connsiteX7" fmla="*/ 302807 w 826263"/>
                <a:gd name="connsiteY7" fmla="*/ 4959 h 1128133"/>
                <a:gd name="connsiteX8" fmla="*/ 221621 w 826263"/>
                <a:gd name="connsiteY8" fmla="*/ 26324 h 1128133"/>
                <a:gd name="connsiteX9" fmla="*/ 101980 w 826263"/>
                <a:gd name="connsiteY9" fmla="*/ 84007 h 1128133"/>
                <a:gd name="connsiteX10" fmla="*/ 67797 w 826263"/>
                <a:gd name="connsiteY10" fmla="*/ 257060 h 1128133"/>
                <a:gd name="connsiteX11" fmla="*/ 20796 w 826263"/>
                <a:gd name="connsiteY11" fmla="*/ 797582 h 1128133"/>
                <a:gd name="connsiteX12" fmla="*/ 61388 w 826263"/>
                <a:gd name="connsiteY12" fmla="*/ 1100958 h 1128133"/>
                <a:gd name="connsiteX13" fmla="*/ 663866 w 826263"/>
                <a:gd name="connsiteY13" fmla="*/ 1100957 h 1128133"/>
                <a:gd name="connsiteX14" fmla="*/ 766416 w 826263"/>
                <a:gd name="connsiteY14" fmla="*/ 989862 h 1128133"/>
                <a:gd name="connsiteX15" fmla="*/ 732233 w 826263"/>
                <a:gd name="connsiteY15" fmla="*/ 410885 h 1128133"/>
                <a:gd name="connsiteX16" fmla="*/ 826236 w 826263"/>
                <a:gd name="connsiteY16" fmla="*/ 75462 h 1128133"/>
                <a:gd name="connsiteX0" fmla="*/ 826236 w 826263"/>
                <a:gd name="connsiteY0" fmla="*/ 75462 h 1128133"/>
                <a:gd name="connsiteX1" fmla="*/ 721550 w 826263"/>
                <a:gd name="connsiteY1" fmla="*/ 9232 h 1128133"/>
                <a:gd name="connsiteX2" fmla="*/ 574135 w 826263"/>
                <a:gd name="connsiteY2" fmla="*/ 2823 h 1128133"/>
                <a:gd name="connsiteX3" fmla="*/ 465177 w 826263"/>
                <a:gd name="connsiteY3" fmla="*/ 4959 h 1128133"/>
                <a:gd name="connsiteX4" fmla="*/ 426721 w 826263"/>
                <a:gd name="connsiteY4" fmla="*/ 58371 h 1128133"/>
                <a:gd name="connsiteX5" fmla="*/ 351945 w 826263"/>
                <a:gd name="connsiteY5" fmla="*/ 77599 h 1128133"/>
                <a:gd name="connsiteX6" fmla="*/ 302807 w 826263"/>
                <a:gd name="connsiteY6" fmla="*/ 51961 h 1128133"/>
                <a:gd name="connsiteX7" fmla="*/ 302807 w 826263"/>
                <a:gd name="connsiteY7" fmla="*/ 4959 h 1128133"/>
                <a:gd name="connsiteX8" fmla="*/ 221621 w 826263"/>
                <a:gd name="connsiteY8" fmla="*/ 26324 h 1128133"/>
                <a:gd name="connsiteX9" fmla="*/ 101980 w 826263"/>
                <a:gd name="connsiteY9" fmla="*/ 84007 h 1128133"/>
                <a:gd name="connsiteX10" fmla="*/ 67797 w 826263"/>
                <a:gd name="connsiteY10" fmla="*/ 257060 h 1128133"/>
                <a:gd name="connsiteX11" fmla="*/ 20796 w 826263"/>
                <a:gd name="connsiteY11" fmla="*/ 797582 h 1128133"/>
                <a:gd name="connsiteX12" fmla="*/ 61388 w 826263"/>
                <a:gd name="connsiteY12" fmla="*/ 1100958 h 1128133"/>
                <a:gd name="connsiteX13" fmla="*/ 663866 w 826263"/>
                <a:gd name="connsiteY13" fmla="*/ 1100957 h 1128133"/>
                <a:gd name="connsiteX14" fmla="*/ 766416 w 826263"/>
                <a:gd name="connsiteY14" fmla="*/ 989862 h 1128133"/>
                <a:gd name="connsiteX15" fmla="*/ 732233 w 826263"/>
                <a:gd name="connsiteY15" fmla="*/ 410885 h 1128133"/>
                <a:gd name="connsiteX16" fmla="*/ 826236 w 826263"/>
                <a:gd name="connsiteY16" fmla="*/ 75462 h 1128133"/>
                <a:gd name="connsiteX0" fmla="*/ 826236 w 826263"/>
                <a:gd name="connsiteY0" fmla="*/ 75462 h 1128133"/>
                <a:gd name="connsiteX1" fmla="*/ 721550 w 826263"/>
                <a:gd name="connsiteY1" fmla="*/ 9232 h 1128133"/>
                <a:gd name="connsiteX2" fmla="*/ 574135 w 826263"/>
                <a:gd name="connsiteY2" fmla="*/ 2823 h 1128133"/>
                <a:gd name="connsiteX3" fmla="*/ 465177 w 826263"/>
                <a:gd name="connsiteY3" fmla="*/ 4959 h 1128133"/>
                <a:gd name="connsiteX4" fmla="*/ 426721 w 826263"/>
                <a:gd name="connsiteY4" fmla="*/ 58371 h 1128133"/>
                <a:gd name="connsiteX5" fmla="*/ 351945 w 826263"/>
                <a:gd name="connsiteY5" fmla="*/ 77599 h 1128133"/>
                <a:gd name="connsiteX6" fmla="*/ 302807 w 826263"/>
                <a:gd name="connsiteY6" fmla="*/ 51961 h 1128133"/>
                <a:gd name="connsiteX7" fmla="*/ 302807 w 826263"/>
                <a:gd name="connsiteY7" fmla="*/ 4959 h 1128133"/>
                <a:gd name="connsiteX8" fmla="*/ 221621 w 826263"/>
                <a:gd name="connsiteY8" fmla="*/ 26324 h 1128133"/>
                <a:gd name="connsiteX9" fmla="*/ 101980 w 826263"/>
                <a:gd name="connsiteY9" fmla="*/ 84007 h 1128133"/>
                <a:gd name="connsiteX10" fmla="*/ 67797 w 826263"/>
                <a:gd name="connsiteY10" fmla="*/ 257060 h 1128133"/>
                <a:gd name="connsiteX11" fmla="*/ 20796 w 826263"/>
                <a:gd name="connsiteY11" fmla="*/ 797582 h 1128133"/>
                <a:gd name="connsiteX12" fmla="*/ 61388 w 826263"/>
                <a:gd name="connsiteY12" fmla="*/ 1100958 h 1128133"/>
                <a:gd name="connsiteX13" fmla="*/ 663866 w 826263"/>
                <a:gd name="connsiteY13" fmla="*/ 1100957 h 1128133"/>
                <a:gd name="connsiteX14" fmla="*/ 766416 w 826263"/>
                <a:gd name="connsiteY14" fmla="*/ 989862 h 1128133"/>
                <a:gd name="connsiteX15" fmla="*/ 732233 w 826263"/>
                <a:gd name="connsiteY15" fmla="*/ 410885 h 1128133"/>
                <a:gd name="connsiteX16" fmla="*/ 826236 w 826263"/>
                <a:gd name="connsiteY16" fmla="*/ 75462 h 1128133"/>
                <a:gd name="connsiteX0" fmla="*/ 821963 w 821991"/>
                <a:gd name="connsiteY0" fmla="*/ 79735 h 1128133"/>
                <a:gd name="connsiteX1" fmla="*/ 721550 w 821991"/>
                <a:gd name="connsiteY1" fmla="*/ 9232 h 1128133"/>
                <a:gd name="connsiteX2" fmla="*/ 574135 w 821991"/>
                <a:gd name="connsiteY2" fmla="*/ 2823 h 1128133"/>
                <a:gd name="connsiteX3" fmla="*/ 465177 w 821991"/>
                <a:gd name="connsiteY3" fmla="*/ 4959 h 1128133"/>
                <a:gd name="connsiteX4" fmla="*/ 426721 w 821991"/>
                <a:gd name="connsiteY4" fmla="*/ 58371 h 1128133"/>
                <a:gd name="connsiteX5" fmla="*/ 351945 w 821991"/>
                <a:gd name="connsiteY5" fmla="*/ 77599 h 1128133"/>
                <a:gd name="connsiteX6" fmla="*/ 302807 w 821991"/>
                <a:gd name="connsiteY6" fmla="*/ 51961 h 1128133"/>
                <a:gd name="connsiteX7" fmla="*/ 302807 w 821991"/>
                <a:gd name="connsiteY7" fmla="*/ 4959 h 1128133"/>
                <a:gd name="connsiteX8" fmla="*/ 221621 w 821991"/>
                <a:gd name="connsiteY8" fmla="*/ 26324 h 1128133"/>
                <a:gd name="connsiteX9" fmla="*/ 101980 w 821991"/>
                <a:gd name="connsiteY9" fmla="*/ 84007 h 1128133"/>
                <a:gd name="connsiteX10" fmla="*/ 67797 w 821991"/>
                <a:gd name="connsiteY10" fmla="*/ 257060 h 1128133"/>
                <a:gd name="connsiteX11" fmla="*/ 20796 w 821991"/>
                <a:gd name="connsiteY11" fmla="*/ 797582 h 1128133"/>
                <a:gd name="connsiteX12" fmla="*/ 61388 w 821991"/>
                <a:gd name="connsiteY12" fmla="*/ 1100958 h 1128133"/>
                <a:gd name="connsiteX13" fmla="*/ 663866 w 821991"/>
                <a:gd name="connsiteY13" fmla="*/ 1100957 h 1128133"/>
                <a:gd name="connsiteX14" fmla="*/ 766416 w 821991"/>
                <a:gd name="connsiteY14" fmla="*/ 989862 h 1128133"/>
                <a:gd name="connsiteX15" fmla="*/ 732233 w 821991"/>
                <a:gd name="connsiteY15" fmla="*/ 410885 h 1128133"/>
                <a:gd name="connsiteX16" fmla="*/ 821963 w 821991"/>
                <a:gd name="connsiteY16" fmla="*/ 79735 h 1128133"/>
                <a:gd name="connsiteX0" fmla="*/ 830509 w 830535"/>
                <a:gd name="connsiteY0" fmla="*/ 86144 h 1128133"/>
                <a:gd name="connsiteX1" fmla="*/ 721550 w 830535"/>
                <a:gd name="connsiteY1" fmla="*/ 9232 h 1128133"/>
                <a:gd name="connsiteX2" fmla="*/ 574135 w 830535"/>
                <a:gd name="connsiteY2" fmla="*/ 2823 h 1128133"/>
                <a:gd name="connsiteX3" fmla="*/ 465177 w 830535"/>
                <a:gd name="connsiteY3" fmla="*/ 4959 h 1128133"/>
                <a:gd name="connsiteX4" fmla="*/ 426721 w 830535"/>
                <a:gd name="connsiteY4" fmla="*/ 58371 h 1128133"/>
                <a:gd name="connsiteX5" fmla="*/ 351945 w 830535"/>
                <a:gd name="connsiteY5" fmla="*/ 77599 h 1128133"/>
                <a:gd name="connsiteX6" fmla="*/ 302807 w 830535"/>
                <a:gd name="connsiteY6" fmla="*/ 51961 h 1128133"/>
                <a:gd name="connsiteX7" fmla="*/ 302807 w 830535"/>
                <a:gd name="connsiteY7" fmla="*/ 4959 h 1128133"/>
                <a:gd name="connsiteX8" fmla="*/ 221621 w 830535"/>
                <a:gd name="connsiteY8" fmla="*/ 26324 h 1128133"/>
                <a:gd name="connsiteX9" fmla="*/ 101980 w 830535"/>
                <a:gd name="connsiteY9" fmla="*/ 84007 h 1128133"/>
                <a:gd name="connsiteX10" fmla="*/ 67797 w 830535"/>
                <a:gd name="connsiteY10" fmla="*/ 257060 h 1128133"/>
                <a:gd name="connsiteX11" fmla="*/ 20796 w 830535"/>
                <a:gd name="connsiteY11" fmla="*/ 797582 h 1128133"/>
                <a:gd name="connsiteX12" fmla="*/ 61388 w 830535"/>
                <a:gd name="connsiteY12" fmla="*/ 1100958 h 1128133"/>
                <a:gd name="connsiteX13" fmla="*/ 663866 w 830535"/>
                <a:gd name="connsiteY13" fmla="*/ 1100957 h 1128133"/>
                <a:gd name="connsiteX14" fmla="*/ 766416 w 830535"/>
                <a:gd name="connsiteY14" fmla="*/ 989862 h 1128133"/>
                <a:gd name="connsiteX15" fmla="*/ 732233 w 830535"/>
                <a:gd name="connsiteY15" fmla="*/ 410885 h 1128133"/>
                <a:gd name="connsiteX16" fmla="*/ 830509 w 830535"/>
                <a:gd name="connsiteY16" fmla="*/ 86144 h 1128133"/>
                <a:gd name="connsiteX0" fmla="*/ 830509 w 834188"/>
                <a:gd name="connsiteY0" fmla="*/ 86144 h 1128133"/>
                <a:gd name="connsiteX1" fmla="*/ 721550 w 834188"/>
                <a:gd name="connsiteY1" fmla="*/ 9232 h 1128133"/>
                <a:gd name="connsiteX2" fmla="*/ 574135 w 834188"/>
                <a:gd name="connsiteY2" fmla="*/ 2823 h 1128133"/>
                <a:gd name="connsiteX3" fmla="*/ 465177 w 834188"/>
                <a:gd name="connsiteY3" fmla="*/ 4959 h 1128133"/>
                <a:gd name="connsiteX4" fmla="*/ 426721 w 834188"/>
                <a:gd name="connsiteY4" fmla="*/ 58371 h 1128133"/>
                <a:gd name="connsiteX5" fmla="*/ 351945 w 834188"/>
                <a:gd name="connsiteY5" fmla="*/ 77599 h 1128133"/>
                <a:gd name="connsiteX6" fmla="*/ 302807 w 834188"/>
                <a:gd name="connsiteY6" fmla="*/ 51961 h 1128133"/>
                <a:gd name="connsiteX7" fmla="*/ 302807 w 834188"/>
                <a:gd name="connsiteY7" fmla="*/ 4959 h 1128133"/>
                <a:gd name="connsiteX8" fmla="*/ 221621 w 834188"/>
                <a:gd name="connsiteY8" fmla="*/ 26324 h 1128133"/>
                <a:gd name="connsiteX9" fmla="*/ 101980 w 834188"/>
                <a:gd name="connsiteY9" fmla="*/ 84007 h 1128133"/>
                <a:gd name="connsiteX10" fmla="*/ 67797 w 834188"/>
                <a:gd name="connsiteY10" fmla="*/ 257060 h 1128133"/>
                <a:gd name="connsiteX11" fmla="*/ 20796 w 834188"/>
                <a:gd name="connsiteY11" fmla="*/ 797582 h 1128133"/>
                <a:gd name="connsiteX12" fmla="*/ 61388 w 834188"/>
                <a:gd name="connsiteY12" fmla="*/ 1100958 h 1128133"/>
                <a:gd name="connsiteX13" fmla="*/ 663866 w 834188"/>
                <a:gd name="connsiteY13" fmla="*/ 1100957 h 1128133"/>
                <a:gd name="connsiteX14" fmla="*/ 766416 w 834188"/>
                <a:gd name="connsiteY14" fmla="*/ 989862 h 1128133"/>
                <a:gd name="connsiteX15" fmla="*/ 732233 w 834188"/>
                <a:gd name="connsiteY15" fmla="*/ 410885 h 1128133"/>
                <a:gd name="connsiteX16" fmla="*/ 830509 w 834188"/>
                <a:gd name="connsiteY16" fmla="*/ 86144 h 1128133"/>
                <a:gd name="connsiteX0" fmla="*/ 830509 w 834131"/>
                <a:gd name="connsiteY0" fmla="*/ 86144 h 1128133"/>
                <a:gd name="connsiteX1" fmla="*/ 721550 w 834131"/>
                <a:gd name="connsiteY1" fmla="*/ 9232 h 1128133"/>
                <a:gd name="connsiteX2" fmla="*/ 574135 w 834131"/>
                <a:gd name="connsiteY2" fmla="*/ 2823 h 1128133"/>
                <a:gd name="connsiteX3" fmla="*/ 465177 w 834131"/>
                <a:gd name="connsiteY3" fmla="*/ 4959 h 1128133"/>
                <a:gd name="connsiteX4" fmla="*/ 426721 w 834131"/>
                <a:gd name="connsiteY4" fmla="*/ 58371 h 1128133"/>
                <a:gd name="connsiteX5" fmla="*/ 351945 w 834131"/>
                <a:gd name="connsiteY5" fmla="*/ 77599 h 1128133"/>
                <a:gd name="connsiteX6" fmla="*/ 302807 w 834131"/>
                <a:gd name="connsiteY6" fmla="*/ 51961 h 1128133"/>
                <a:gd name="connsiteX7" fmla="*/ 302807 w 834131"/>
                <a:gd name="connsiteY7" fmla="*/ 4959 h 1128133"/>
                <a:gd name="connsiteX8" fmla="*/ 221621 w 834131"/>
                <a:gd name="connsiteY8" fmla="*/ 26324 h 1128133"/>
                <a:gd name="connsiteX9" fmla="*/ 101980 w 834131"/>
                <a:gd name="connsiteY9" fmla="*/ 84007 h 1128133"/>
                <a:gd name="connsiteX10" fmla="*/ 67797 w 834131"/>
                <a:gd name="connsiteY10" fmla="*/ 257060 h 1128133"/>
                <a:gd name="connsiteX11" fmla="*/ 20796 w 834131"/>
                <a:gd name="connsiteY11" fmla="*/ 797582 h 1128133"/>
                <a:gd name="connsiteX12" fmla="*/ 61388 w 834131"/>
                <a:gd name="connsiteY12" fmla="*/ 1100958 h 1128133"/>
                <a:gd name="connsiteX13" fmla="*/ 663866 w 834131"/>
                <a:gd name="connsiteY13" fmla="*/ 1100957 h 1128133"/>
                <a:gd name="connsiteX14" fmla="*/ 766416 w 834131"/>
                <a:gd name="connsiteY14" fmla="*/ 989862 h 1128133"/>
                <a:gd name="connsiteX15" fmla="*/ 732233 w 834131"/>
                <a:gd name="connsiteY15" fmla="*/ 410885 h 1128133"/>
                <a:gd name="connsiteX16" fmla="*/ 830509 w 834131"/>
                <a:gd name="connsiteY16" fmla="*/ 86144 h 1128133"/>
                <a:gd name="connsiteX0" fmla="*/ 830509 w 830708"/>
                <a:gd name="connsiteY0" fmla="*/ 86144 h 1128133"/>
                <a:gd name="connsiteX1" fmla="*/ 721550 w 830708"/>
                <a:gd name="connsiteY1" fmla="*/ 9232 h 1128133"/>
                <a:gd name="connsiteX2" fmla="*/ 574135 w 830708"/>
                <a:gd name="connsiteY2" fmla="*/ 2823 h 1128133"/>
                <a:gd name="connsiteX3" fmla="*/ 465177 w 830708"/>
                <a:gd name="connsiteY3" fmla="*/ 4959 h 1128133"/>
                <a:gd name="connsiteX4" fmla="*/ 426721 w 830708"/>
                <a:gd name="connsiteY4" fmla="*/ 58371 h 1128133"/>
                <a:gd name="connsiteX5" fmla="*/ 351945 w 830708"/>
                <a:gd name="connsiteY5" fmla="*/ 77599 h 1128133"/>
                <a:gd name="connsiteX6" fmla="*/ 302807 w 830708"/>
                <a:gd name="connsiteY6" fmla="*/ 51961 h 1128133"/>
                <a:gd name="connsiteX7" fmla="*/ 302807 w 830708"/>
                <a:gd name="connsiteY7" fmla="*/ 4959 h 1128133"/>
                <a:gd name="connsiteX8" fmla="*/ 221621 w 830708"/>
                <a:gd name="connsiteY8" fmla="*/ 26324 h 1128133"/>
                <a:gd name="connsiteX9" fmla="*/ 101980 w 830708"/>
                <a:gd name="connsiteY9" fmla="*/ 84007 h 1128133"/>
                <a:gd name="connsiteX10" fmla="*/ 67797 w 830708"/>
                <a:gd name="connsiteY10" fmla="*/ 257060 h 1128133"/>
                <a:gd name="connsiteX11" fmla="*/ 20796 w 830708"/>
                <a:gd name="connsiteY11" fmla="*/ 797582 h 1128133"/>
                <a:gd name="connsiteX12" fmla="*/ 61388 w 830708"/>
                <a:gd name="connsiteY12" fmla="*/ 1100958 h 1128133"/>
                <a:gd name="connsiteX13" fmla="*/ 663866 w 830708"/>
                <a:gd name="connsiteY13" fmla="*/ 1100957 h 1128133"/>
                <a:gd name="connsiteX14" fmla="*/ 766416 w 830708"/>
                <a:gd name="connsiteY14" fmla="*/ 989862 h 1128133"/>
                <a:gd name="connsiteX15" fmla="*/ 749325 w 830708"/>
                <a:gd name="connsiteY15" fmla="*/ 410885 h 1128133"/>
                <a:gd name="connsiteX16" fmla="*/ 830509 w 830708"/>
                <a:gd name="connsiteY16" fmla="*/ 86144 h 1128133"/>
                <a:gd name="connsiteX0" fmla="*/ 830509 w 830714"/>
                <a:gd name="connsiteY0" fmla="*/ 107900 h 1128524"/>
                <a:gd name="connsiteX1" fmla="*/ 721550 w 830714"/>
                <a:gd name="connsiteY1" fmla="*/ 9623 h 1128524"/>
                <a:gd name="connsiteX2" fmla="*/ 574135 w 830714"/>
                <a:gd name="connsiteY2" fmla="*/ 3214 h 1128524"/>
                <a:gd name="connsiteX3" fmla="*/ 465177 w 830714"/>
                <a:gd name="connsiteY3" fmla="*/ 5350 h 1128524"/>
                <a:gd name="connsiteX4" fmla="*/ 426721 w 830714"/>
                <a:gd name="connsiteY4" fmla="*/ 58762 h 1128524"/>
                <a:gd name="connsiteX5" fmla="*/ 351945 w 830714"/>
                <a:gd name="connsiteY5" fmla="*/ 77990 h 1128524"/>
                <a:gd name="connsiteX6" fmla="*/ 302807 w 830714"/>
                <a:gd name="connsiteY6" fmla="*/ 52352 h 1128524"/>
                <a:gd name="connsiteX7" fmla="*/ 302807 w 830714"/>
                <a:gd name="connsiteY7" fmla="*/ 5350 h 1128524"/>
                <a:gd name="connsiteX8" fmla="*/ 221621 w 830714"/>
                <a:gd name="connsiteY8" fmla="*/ 26715 h 1128524"/>
                <a:gd name="connsiteX9" fmla="*/ 101980 w 830714"/>
                <a:gd name="connsiteY9" fmla="*/ 84398 h 1128524"/>
                <a:gd name="connsiteX10" fmla="*/ 67797 w 830714"/>
                <a:gd name="connsiteY10" fmla="*/ 257451 h 1128524"/>
                <a:gd name="connsiteX11" fmla="*/ 20796 w 830714"/>
                <a:gd name="connsiteY11" fmla="*/ 797973 h 1128524"/>
                <a:gd name="connsiteX12" fmla="*/ 61388 w 830714"/>
                <a:gd name="connsiteY12" fmla="*/ 1101349 h 1128524"/>
                <a:gd name="connsiteX13" fmla="*/ 663866 w 830714"/>
                <a:gd name="connsiteY13" fmla="*/ 1101348 h 1128524"/>
                <a:gd name="connsiteX14" fmla="*/ 766416 w 830714"/>
                <a:gd name="connsiteY14" fmla="*/ 990253 h 1128524"/>
                <a:gd name="connsiteX15" fmla="*/ 749325 w 830714"/>
                <a:gd name="connsiteY15" fmla="*/ 411276 h 1128524"/>
                <a:gd name="connsiteX16" fmla="*/ 830509 w 830714"/>
                <a:gd name="connsiteY16" fmla="*/ 107900 h 1128524"/>
                <a:gd name="connsiteX0" fmla="*/ 830509 w 830714"/>
                <a:gd name="connsiteY0" fmla="*/ 111611 h 1132235"/>
                <a:gd name="connsiteX1" fmla="*/ 721550 w 830714"/>
                <a:gd name="connsiteY1" fmla="*/ 13334 h 1132235"/>
                <a:gd name="connsiteX2" fmla="*/ 571999 w 830714"/>
                <a:gd name="connsiteY2" fmla="*/ 515 h 1132235"/>
                <a:gd name="connsiteX3" fmla="*/ 465177 w 830714"/>
                <a:gd name="connsiteY3" fmla="*/ 9061 h 1132235"/>
                <a:gd name="connsiteX4" fmla="*/ 426721 w 830714"/>
                <a:gd name="connsiteY4" fmla="*/ 62473 h 1132235"/>
                <a:gd name="connsiteX5" fmla="*/ 351945 w 830714"/>
                <a:gd name="connsiteY5" fmla="*/ 81701 h 1132235"/>
                <a:gd name="connsiteX6" fmla="*/ 302807 w 830714"/>
                <a:gd name="connsiteY6" fmla="*/ 56063 h 1132235"/>
                <a:gd name="connsiteX7" fmla="*/ 302807 w 830714"/>
                <a:gd name="connsiteY7" fmla="*/ 9061 h 1132235"/>
                <a:gd name="connsiteX8" fmla="*/ 221621 w 830714"/>
                <a:gd name="connsiteY8" fmla="*/ 30426 h 1132235"/>
                <a:gd name="connsiteX9" fmla="*/ 101980 w 830714"/>
                <a:gd name="connsiteY9" fmla="*/ 88109 h 1132235"/>
                <a:gd name="connsiteX10" fmla="*/ 67797 w 830714"/>
                <a:gd name="connsiteY10" fmla="*/ 261162 h 1132235"/>
                <a:gd name="connsiteX11" fmla="*/ 20796 w 830714"/>
                <a:gd name="connsiteY11" fmla="*/ 801684 h 1132235"/>
                <a:gd name="connsiteX12" fmla="*/ 61388 w 830714"/>
                <a:gd name="connsiteY12" fmla="*/ 1105060 h 1132235"/>
                <a:gd name="connsiteX13" fmla="*/ 663866 w 830714"/>
                <a:gd name="connsiteY13" fmla="*/ 1105059 h 1132235"/>
                <a:gd name="connsiteX14" fmla="*/ 766416 w 830714"/>
                <a:gd name="connsiteY14" fmla="*/ 993964 h 1132235"/>
                <a:gd name="connsiteX15" fmla="*/ 749325 w 830714"/>
                <a:gd name="connsiteY15" fmla="*/ 414987 h 1132235"/>
                <a:gd name="connsiteX16" fmla="*/ 830509 w 830714"/>
                <a:gd name="connsiteY16" fmla="*/ 111611 h 1132235"/>
                <a:gd name="connsiteX0" fmla="*/ 830509 w 831255"/>
                <a:gd name="connsiteY0" fmla="*/ 113776 h 1134400"/>
                <a:gd name="connsiteX1" fmla="*/ 693776 w 831255"/>
                <a:gd name="connsiteY1" fmla="*/ 11226 h 1134400"/>
                <a:gd name="connsiteX2" fmla="*/ 571999 w 831255"/>
                <a:gd name="connsiteY2" fmla="*/ 2680 h 1134400"/>
                <a:gd name="connsiteX3" fmla="*/ 465177 w 831255"/>
                <a:gd name="connsiteY3" fmla="*/ 11226 h 1134400"/>
                <a:gd name="connsiteX4" fmla="*/ 426721 w 831255"/>
                <a:gd name="connsiteY4" fmla="*/ 64638 h 1134400"/>
                <a:gd name="connsiteX5" fmla="*/ 351945 w 831255"/>
                <a:gd name="connsiteY5" fmla="*/ 83866 h 1134400"/>
                <a:gd name="connsiteX6" fmla="*/ 302807 w 831255"/>
                <a:gd name="connsiteY6" fmla="*/ 58228 h 1134400"/>
                <a:gd name="connsiteX7" fmla="*/ 302807 w 831255"/>
                <a:gd name="connsiteY7" fmla="*/ 11226 h 1134400"/>
                <a:gd name="connsiteX8" fmla="*/ 221621 w 831255"/>
                <a:gd name="connsiteY8" fmla="*/ 32591 h 1134400"/>
                <a:gd name="connsiteX9" fmla="*/ 101980 w 831255"/>
                <a:gd name="connsiteY9" fmla="*/ 90274 h 1134400"/>
                <a:gd name="connsiteX10" fmla="*/ 67797 w 831255"/>
                <a:gd name="connsiteY10" fmla="*/ 263327 h 1134400"/>
                <a:gd name="connsiteX11" fmla="*/ 20796 w 831255"/>
                <a:gd name="connsiteY11" fmla="*/ 803849 h 1134400"/>
                <a:gd name="connsiteX12" fmla="*/ 61388 w 831255"/>
                <a:gd name="connsiteY12" fmla="*/ 1107225 h 1134400"/>
                <a:gd name="connsiteX13" fmla="*/ 663866 w 831255"/>
                <a:gd name="connsiteY13" fmla="*/ 1107224 h 1134400"/>
                <a:gd name="connsiteX14" fmla="*/ 766416 w 831255"/>
                <a:gd name="connsiteY14" fmla="*/ 996129 h 1134400"/>
                <a:gd name="connsiteX15" fmla="*/ 749325 w 831255"/>
                <a:gd name="connsiteY15" fmla="*/ 417152 h 1134400"/>
                <a:gd name="connsiteX16" fmla="*/ 830509 w 831255"/>
                <a:gd name="connsiteY16" fmla="*/ 113776 h 1134400"/>
                <a:gd name="connsiteX0" fmla="*/ 830509 w 831255"/>
                <a:gd name="connsiteY0" fmla="*/ 112222 h 1132846"/>
                <a:gd name="connsiteX1" fmla="*/ 693776 w 831255"/>
                <a:gd name="connsiteY1" fmla="*/ 9672 h 1132846"/>
                <a:gd name="connsiteX2" fmla="*/ 571999 w 831255"/>
                <a:gd name="connsiteY2" fmla="*/ 1126 h 1132846"/>
                <a:gd name="connsiteX3" fmla="*/ 465177 w 831255"/>
                <a:gd name="connsiteY3" fmla="*/ 9672 h 1132846"/>
                <a:gd name="connsiteX4" fmla="*/ 426721 w 831255"/>
                <a:gd name="connsiteY4" fmla="*/ 63084 h 1132846"/>
                <a:gd name="connsiteX5" fmla="*/ 351945 w 831255"/>
                <a:gd name="connsiteY5" fmla="*/ 82312 h 1132846"/>
                <a:gd name="connsiteX6" fmla="*/ 302807 w 831255"/>
                <a:gd name="connsiteY6" fmla="*/ 56674 h 1132846"/>
                <a:gd name="connsiteX7" fmla="*/ 302807 w 831255"/>
                <a:gd name="connsiteY7" fmla="*/ 9672 h 1132846"/>
                <a:gd name="connsiteX8" fmla="*/ 221621 w 831255"/>
                <a:gd name="connsiteY8" fmla="*/ 31037 h 1132846"/>
                <a:gd name="connsiteX9" fmla="*/ 101980 w 831255"/>
                <a:gd name="connsiteY9" fmla="*/ 88720 h 1132846"/>
                <a:gd name="connsiteX10" fmla="*/ 67797 w 831255"/>
                <a:gd name="connsiteY10" fmla="*/ 261773 h 1132846"/>
                <a:gd name="connsiteX11" fmla="*/ 20796 w 831255"/>
                <a:gd name="connsiteY11" fmla="*/ 802295 h 1132846"/>
                <a:gd name="connsiteX12" fmla="*/ 61388 w 831255"/>
                <a:gd name="connsiteY12" fmla="*/ 1105671 h 1132846"/>
                <a:gd name="connsiteX13" fmla="*/ 663866 w 831255"/>
                <a:gd name="connsiteY13" fmla="*/ 1105670 h 1132846"/>
                <a:gd name="connsiteX14" fmla="*/ 766416 w 831255"/>
                <a:gd name="connsiteY14" fmla="*/ 994575 h 1132846"/>
                <a:gd name="connsiteX15" fmla="*/ 749325 w 831255"/>
                <a:gd name="connsiteY15" fmla="*/ 415598 h 1132846"/>
                <a:gd name="connsiteX16" fmla="*/ 830509 w 831255"/>
                <a:gd name="connsiteY16" fmla="*/ 112222 h 1132846"/>
                <a:gd name="connsiteX0" fmla="*/ 830509 w 831153"/>
                <a:gd name="connsiteY0" fmla="*/ 111831 h 1132455"/>
                <a:gd name="connsiteX1" fmla="*/ 698049 w 831153"/>
                <a:gd name="connsiteY1" fmla="*/ 17827 h 1132455"/>
                <a:gd name="connsiteX2" fmla="*/ 571999 w 831153"/>
                <a:gd name="connsiteY2" fmla="*/ 735 h 1132455"/>
                <a:gd name="connsiteX3" fmla="*/ 465177 w 831153"/>
                <a:gd name="connsiteY3" fmla="*/ 9281 h 1132455"/>
                <a:gd name="connsiteX4" fmla="*/ 426721 w 831153"/>
                <a:gd name="connsiteY4" fmla="*/ 62693 h 1132455"/>
                <a:gd name="connsiteX5" fmla="*/ 351945 w 831153"/>
                <a:gd name="connsiteY5" fmla="*/ 81921 h 1132455"/>
                <a:gd name="connsiteX6" fmla="*/ 302807 w 831153"/>
                <a:gd name="connsiteY6" fmla="*/ 56283 h 1132455"/>
                <a:gd name="connsiteX7" fmla="*/ 302807 w 831153"/>
                <a:gd name="connsiteY7" fmla="*/ 9281 h 1132455"/>
                <a:gd name="connsiteX8" fmla="*/ 221621 w 831153"/>
                <a:gd name="connsiteY8" fmla="*/ 30646 h 1132455"/>
                <a:gd name="connsiteX9" fmla="*/ 101980 w 831153"/>
                <a:gd name="connsiteY9" fmla="*/ 88329 h 1132455"/>
                <a:gd name="connsiteX10" fmla="*/ 67797 w 831153"/>
                <a:gd name="connsiteY10" fmla="*/ 261382 h 1132455"/>
                <a:gd name="connsiteX11" fmla="*/ 20796 w 831153"/>
                <a:gd name="connsiteY11" fmla="*/ 801904 h 1132455"/>
                <a:gd name="connsiteX12" fmla="*/ 61388 w 831153"/>
                <a:gd name="connsiteY12" fmla="*/ 1105280 h 1132455"/>
                <a:gd name="connsiteX13" fmla="*/ 663866 w 831153"/>
                <a:gd name="connsiteY13" fmla="*/ 1105279 h 1132455"/>
                <a:gd name="connsiteX14" fmla="*/ 766416 w 831153"/>
                <a:gd name="connsiteY14" fmla="*/ 994184 h 1132455"/>
                <a:gd name="connsiteX15" fmla="*/ 749325 w 831153"/>
                <a:gd name="connsiteY15" fmla="*/ 415207 h 1132455"/>
                <a:gd name="connsiteX16" fmla="*/ 830509 w 831153"/>
                <a:gd name="connsiteY16" fmla="*/ 111831 h 1132455"/>
                <a:gd name="connsiteX0" fmla="*/ 830509 w 831153"/>
                <a:gd name="connsiteY0" fmla="*/ 111831 h 1132455"/>
                <a:gd name="connsiteX1" fmla="*/ 698049 w 831153"/>
                <a:gd name="connsiteY1" fmla="*/ 17827 h 1132455"/>
                <a:gd name="connsiteX2" fmla="*/ 571999 w 831153"/>
                <a:gd name="connsiteY2" fmla="*/ 735 h 1132455"/>
                <a:gd name="connsiteX3" fmla="*/ 465177 w 831153"/>
                <a:gd name="connsiteY3" fmla="*/ 9281 h 1132455"/>
                <a:gd name="connsiteX4" fmla="*/ 426721 w 831153"/>
                <a:gd name="connsiteY4" fmla="*/ 62693 h 1132455"/>
                <a:gd name="connsiteX5" fmla="*/ 351945 w 831153"/>
                <a:gd name="connsiteY5" fmla="*/ 81921 h 1132455"/>
                <a:gd name="connsiteX6" fmla="*/ 302807 w 831153"/>
                <a:gd name="connsiteY6" fmla="*/ 56283 h 1132455"/>
                <a:gd name="connsiteX7" fmla="*/ 302807 w 831153"/>
                <a:gd name="connsiteY7" fmla="*/ 9281 h 1132455"/>
                <a:gd name="connsiteX8" fmla="*/ 213075 w 831153"/>
                <a:gd name="connsiteY8" fmla="*/ 24237 h 1132455"/>
                <a:gd name="connsiteX9" fmla="*/ 101980 w 831153"/>
                <a:gd name="connsiteY9" fmla="*/ 88329 h 1132455"/>
                <a:gd name="connsiteX10" fmla="*/ 67797 w 831153"/>
                <a:gd name="connsiteY10" fmla="*/ 261382 h 1132455"/>
                <a:gd name="connsiteX11" fmla="*/ 20796 w 831153"/>
                <a:gd name="connsiteY11" fmla="*/ 801904 h 1132455"/>
                <a:gd name="connsiteX12" fmla="*/ 61388 w 831153"/>
                <a:gd name="connsiteY12" fmla="*/ 1105280 h 1132455"/>
                <a:gd name="connsiteX13" fmla="*/ 663866 w 831153"/>
                <a:gd name="connsiteY13" fmla="*/ 1105279 h 1132455"/>
                <a:gd name="connsiteX14" fmla="*/ 766416 w 831153"/>
                <a:gd name="connsiteY14" fmla="*/ 994184 h 1132455"/>
                <a:gd name="connsiteX15" fmla="*/ 749325 w 831153"/>
                <a:gd name="connsiteY15" fmla="*/ 415207 h 1132455"/>
                <a:gd name="connsiteX16" fmla="*/ 830509 w 831153"/>
                <a:gd name="connsiteY16" fmla="*/ 111831 h 1132455"/>
                <a:gd name="connsiteX0" fmla="*/ 830627 w 831271"/>
                <a:gd name="connsiteY0" fmla="*/ 111831 h 1132455"/>
                <a:gd name="connsiteX1" fmla="*/ 698167 w 831271"/>
                <a:gd name="connsiteY1" fmla="*/ 17827 h 1132455"/>
                <a:gd name="connsiteX2" fmla="*/ 572117 w 831271"/>
                <a:gd name="connsiteY2" fmla="*/ 735 h 1132455"/>
                <a:gd name="connsiteX3" fmla="*/ 465295 w 831271"/>
                <a:gd name="connsiteY3" fmla="*/ 9281 h 1132455"/>
                <a:gd name="connsiteX4" fmla="*/ 426839 w 831271"/>
                <a:gd name="connsiteY4" fmla="*/ 62693 h 1132455"/>
                <a:gd name="connsiteX5" fmla="*/ 352063 w 831271"/>
                <a:gd name="connsiteY5" fmla="*/ 81921 h 1132455"/>
                <a:gd name="connsiteX6" fmla="*/ 302925 w 831271"/>
                <a:gd name="connsiteY6" fmla="*/ 56283 h 1132455"/>
                <a:gd name="connsiteX7" fmla="*/ 302925 w 831271"/>
                <a:gd name="connsiteY7" fmla="*/ 9281 h 1132455"/>
                <a:gd name="connsiteX8" fmla="*/ 213193 w 831271"/>
                <a:gd name="connsiteY8" fmla="*/ 24237 h 1132455"/>
                <a:gd name="connsiteX9" fmla="*/ 102098 w 831271"/>
                <a:gd name="connsiteY9" fmla="*/ 88329 h 1132455"/>
                <a:gd name="connsiteX10" fmla="*/ 70051 w 831271"/>
                <a:gd name="connsiteY10" fmla="*/ 348976 h 1132455"/>
                <a:gd name="connsiteX11" fmla="*/ 20914 w 831271"/>
                <a:gd name="connsiteY11" fmla="*/ 801904 h 1132455"/>
                <a:gd name="connsiteX12" fmla="*/ 61506 w 831271"/>
                <a:gd name="connsiteY12" fmla="*/ 1105280 h 1132455"/>
                <a:gd name="connsiteX13" fmla="*/ 663984 w 831271"/>
                <a:gd name="connsiteY13" fmla="*/ 1105279 h 1132455"/>
                <a:gd name="connsiteX14" fmla="*/ 766534 w 831271"/>
                <a:gd name="connsiteY14" fmla="*/ 994184 h 1132455"/>
                <a:gd name="connsiteX15" fmla="*/ 749443 w 831271"/>
                <a:gd name="connsiteY15" fmla="*/ 415207 h 1132455"/>
                <a:gd name="connsiteX16" fmla="*/ 830627 w 831271"/>
                <a:gd name="connsiteY16" fmla="*/ 111831 h 1132455"/>
                <a:gd name="connsiteX0" fmla="*/ 829803 w 830447"/>
                <a:gd name="connsiteY0" fmla="*/ 111831 h 1132455"/>
                <a:gd name="connsiteX1" fmla="*/ 697343 w 830447"/>
                <a:gd name="connsiteY1" fmla="*/ 17827 h 1132455"/>
                <a:gd name="connsiteX2" fmla="*/ 571293 w 830447"/>
                <a:gd name="connsiteY2" fmla="*/ 735 h 1132455"/>
                <a:gd name="connsiteX3" fmla="*/ 464471 w 830447"/>
                <a:gd name="connsiteY3" fmla="*/ 9281 h 1132455"/>
                <a:gd name="connsiteX4" fmla="*/ 426015 w 830447"/>
                <a:gd name="connsiteY4" fmla="*/ 62693 h 1132455"/>
                <a:gd name="connsiteX5" fmla="*/ 351239 w 830447"/>
                <a:gd name="connsiteY5" fmla="*/ 81921 h 1132455"/>
                <a:gd name="connsiteX6" fmla="*/ 302101 w 830447"/>
                <a:gd name="connsiteY6" fmla="*/ 56283 h 1132455"/>
                <a:gd name="connsiteX7" fmla="*/ 302101 w 830447"/>
                <a:gd name="connsiteY7" fmla="*/ 9281 h 1132455"/>
                <a:gd name="connsiteX8" fmla="*/ 212369 w 830447"/>
                <a:gd name="connsiteY8" fmla="*/ 24237 h 1132455"/>
                <a:gd name="connsiteX9" fmla="*/ 101274 w 830447"/>
                <a:gd name="connsiteY9" fmla="*/ 88329 h 1132455"/>
                <a:gd name="connsiteX10" fmla="*/ 54272 w 830447"/>
                <a:gd name="connsiteY10" fmla="*/ 344703 h 1132455"/>
                <a:gd name="connsiteX11" fmla="*/ 20090 w 830447"/>
                <a:gd name="connsiteY11" fmla="*/ 801904 h 1132455"/>
                <a:gd name="connsiteX12" fmla="*/ 60682 w 830447"/>
                <a:gd name="connsiteY12" fmla="*/ 1105280 h 1132455"/>
                <a:gd name="connsiteX13" fmla="*/ 663160 w 830447"/>
                <a:gd name="connsiteY13" fmla="*/ 1105279 h 1132455"/>
                <a:gd name="connsiteX14" fmla="*/ 765710 w 830447"/>
                <a:gd name="connsiteY14" fmla="*/ 994184 h 1132455"/>
                <a:gd name="connsiteX15" fmla="*/ 748619 w 830447"/>
                <a:gd name="connsiteY15" fmla="*/ 415207 h 1132455"/>
                <a:gd name="connsiteX16" fmla="*/ 829803 w 830447"/>
                <a:gd name="connsiteY16" fmla="*/ 111831 h 1132455"/>
                <a:gd name="connsiteX0" fmla="*/ 829949 w 830593"/>
                <a:gd name="connsiteY0" fmla="*/ 111831 h 1130717"/>
                <a:gd name="connsiteX1" fmla="*/ 697489 w 830593"/>
                <a:gd name="connsiteY1" fmla="*/ 17827 h 1130717"/>
                <a:gd name="connsiteX2" fmla="*/ 571439 w 830593"/>
                <a:gd name="connsiteY2" fmla="*/ 735 h 1130717"/>
                <a:gd name="connsiteX3" fmla="*/ 464617 w 830593"/>
                <a:gd name="connsiteY3" fmla="*/ 9281 h 1130717"/>
                <a:gd name="connsiteX4" fmla="*/ 426161 w 830593"/>
                <a:gd name="connsiteY4" fmla="*/ 62693 h 1130717"/>
                <a:gd name="connsiteX5" fmla="*/ 351385 w 830593"/>
                <a:gd name="connsiteY5" fmla="*/ 81921 h 1130717"/>
                <a:gd name="connsiteX6" fmla="*/ 302247 w 830593"/>
                <a:gd name="connsiteY6" fmla="*/ 56283 h 1130717"/>
                <a:gd name="connsiteX7" fmla="*/ 302247 w 830593"/>
                <a:gd name="connsiteY7" fmla="*/ 9281 h 1130717"/>
                <a:gd name="connsiteX8" fmla="*/ 212515 w 830593"/>
                <a:gd name="connsiteY8" fmla="*/ 24237 h 1130717"/>
                <a:gd name="connsiteX9" fmla="*/ 101420 w 830593"/>
                <a:gd name="connsiteY9" fmla="*/ 88329 h 1130717"/>
                <a:gd name="connsiteX10" fmla="*/ 54418 w 830593"/>
                <a:gd name="connsiteY10" fmla="*/ 344703 h 1130717"/>
                <a:gd name="connsiteX11" fmla="*/ 20236 w 830593"/>
                <a:gd name="connsiteY11" fmla="*/ 801904 h 1130717"/>
                <a:gd name="connsiteX12" fmla="*/ 60828 w 830593"/>
                <a:gd name="connsiteY12" fmla="*/ 1105280 h 1130717"/>
                <a:gd name="connsiteX13" fmla="*/ 665442 w 830593"/>
                <a:gd name="connsiteY13" fmla="*/ 1101007 h 1130717"/>
                <a:gd name="connsiteX14" fmla="*/ 765856 w 830593"/>
                <a:gd name="connsiteY14" fmla="*/ 994184 h 1130717"/>
                <a:gd name="connsiteX15" fmla="*/ 748765 w 830593"/>
                <a:gd name="connsiteY15" fmla="*/ 415207 h 1130717"/>
                <a:gd name="connsiteX16" fmla="*/ 829949 w 830593"/>
                <a:gd name="connsiteY16" fmla="*/ 111831 h 1130717"/>
                <a:gd name="connsiteX0" fmla="*/ 822145 w 822789"/>
                <a:gd name="connsiteY0" fmla="*/ 111831 h 1130717"/>
                <a:gd name="connsiteX1" fmla="*/ 689685 w 822789"/>
                <a:gd name="connsiteY1" fmla="*/ 17827 h 1130717"/>
                <a:gd name="connsiteX2" fmla="*/ 563635 w 822789"/>
                <a:gd name="connsiteY2" fmla="*/ 735 h 1130717"/>
                <a:gd name="connsiteX3" fmla="*/ 456813 w 822789"/>
                <a:gd name="connsiteY3" fmla="*/ 9281 h 1130717"/>
                <a:gd name="connsiteX4" fmla="*/ 418357 w 822789"/>
                <a:gd name="connsiteY4" fmla="*/ 62693 h 1130717"/>
                <a:gd name="connsiteX5" fmla="*/ 343581 w 822789"/>
                <a:gd name="connsiteY5" fmla="*/ 81921 h 1130717"/>
                <a:gd name="connsiteX6" fmla="*/ 294443 w 822789"/>
                <a:gd name="connsiteY6" fmla="*/ 56283 h 1130717"/>
                <a:gd name="connsiteX7" fmla="*/ 294443 w 822789"/>
                <a:gd name="connsiteY7" fmla="*/ 9281 h 1130717"/>
                <a:gd name="connsiteX8" fmla="*/ 204711 w 822789"/>
                <a:gd name="connsiteY8" fmla="*/ 24237 h 1130717"/>
                <a:gd name="connsiteX9" fmla="*/ 93616 w 822789"/>
                <a:gd name="connsiteY9" fmla="*/ 88329 h 1130717"/>
                <a:gd name="connsiteX10" fmla="*/ 46614 w 822789"/>
                <a:gd name="connsiteY10" fmla="*/ 344703 h 1130717"/>
                <a:gd name="connsiteX11" fmla="*/ 12432 w 822789"/>
                <a:gd name="connsiteY11" fmla="*/ 801904 h 1130717"/>
                <a:gd name="connsiteX12" fmla="*/ 65843 w 822789"/>
                <a:gd name="connsiteY12" fmla="*/ 1105280 h 1130717"/>
                <a:gd name="connsiteX13" fmla="*/ 657638 w 822789"/>
                <a:gd name="connsiteY13" fmla="*/ 1101007 h 1130717"/>
                <a:gd name="connsiteX14" fmla="*/ 758052 w 822789"/>
                <a:gd name="connsiteY14" fmla="*/ 994184 h 1130717"/>
                <a:gd name="connsiteX15" fmla="*/ 740961 w 822789"/>
                <a:gd name="connsiteY15" fmla="*/ 415207 h 1130717"/>
                <a:gd name="connsiteX16" fmla="*/ 822145 w 822789"/>
                <a:gd name="connsiteY16" fmla="*/ 111831 h 1130717"/>
                <a:gd name="connsiteX0" fmla="*/ 817456 w 818100"/>
                <a:gd name="connsiteY0" fmla="*/ 111831 h 1124738"/>
                <a:gd name="connsiteX1" fmla="*/ 684996 w 818100"/>
                <a:gd name="connsiteY1" fmla="*/ 17827 h 1124738"/>
                <a:gd name="connsiteX2" fmla="*/ 558946 w 818100"/>
                <a:gd name="connsiteY2" fmla="*/ 735 h 1124738"/>
                <a:gd name="connsiteX3" fmla="*/ 452124 w 818100"/>
                <a:gd name="connsiteY3" fmla="*/ 9281 h 1124738"/>
                <a:gd name="connsiteX4" fmla="*/ 413668 w 818100"/>
                <a:gd name="connsiteY4" fmla="*/ 62693 h 1124738"/>
                <a:gd name="connsiteX5" fmla="*/ 338892 w 818100"/>
                <a:gd name="connsiteY5" fmla="*/ 81921 h 1124738"/>
                <a:gd name="connsiteX6" fmla="*/ 289754 w 818100"/>
                <a:gd name="connsiteY6" fmla="*/ 56283 h 1124738"/>
                <a:gd name="connsiteX7" fmla="*/ 289754 w 818100"/>
                <a:gd name="connsiteY7" fmla="*/ 9281 h 1124738"/>
                <a:gd name="connsiteX8" fmla="*/ 200022 w 818100"/>
                <a:gd name="connsiteY8" fmla="*/ 24237 h 1124738"/>
                <a:gd name="connsiteX9" fmla="*/ 88927 w 818100"/>
                <a:gd name="connsiteY9" fmla="*/ 88329 h 1124738"/>
                <a:gd name="connsiteX10" fmla="*/ 41925 w 818100"/>
                <a:gd name="connsiteY10" fmla="*/ 344703 h 1124738"/>
                <a:gd name="connsiteX11" fmla="*/ 7743 w 818100"/>
                <a:gd name="connsiteY11" fmla="*/ 801904 h 1124738"/>
                <a:gd name="connsiteX12" fmla="*/ 69700 w 818100"/>
                <a:gd name="connsiteY12" fmla="*/ 1096734 h 1124738"/>
                <a:gd name="connsiteX13" fmla="*/ 652949 w 818100"/>
                <a:gd name="connsiteY13" fmla="*/ 1101007 h 1124738"/>
                <a:gd name="connsiteX14" fmla="*/ 753363 w 818100"/>
                <a:gd name="connsiteY14" fmla="*/ 994184 h 1124738"/>
                <a:gd name="connsiteX15" fmla="*/ 736272 w 818100"/>
                <a:gd name="connsiteY15" fmla="*/ 415207 h 1124738"/>
                <a:gd name="connsiteX16" fmla="*/ 817456 w 818100"/>
                <a:gd name="connsiteY16" fmla="*/ 111831 h 1124738"/>
                <a:gd name="connsiteX0" fmla="*/ 816712 w 817356"/>
                <a:gd name="connsiteY0" fmla="*/ 111831 h 1112840"/>
                <a:gd name="connsiteX1" fmla="*/ 684252 w 817356"/>
                <a:gd name="connsiteY1" fmla="*/ 17827 h 1112840"/>
                <a:gd name="connsiteX2" fmla="*/ 558202 w 817356"/>
                <a:gd name="connsiteY2" fmla="*/ 735 h 1112840"/>
                <a:gd name="connsiteX3" fmla="*/ 451380 w 817356"/>
                <a:gd name="connsiteY3" fmla="*/ 9281 h 1112840"/>
                <a:gd name="connsiteX4" fmla="*/ 412924 w 817356"/>
                <a:gd name="connsiteY4" fmla="*/ 62693 h 1112840"/>
                <a:gd name="connsiteX5" fmla="*/ 338148 w 817356"/>
                <a:gd name="connsiteY5" fmla="*/ 81921 h 1112840"/>
                <a:gd name="connsiteX6" fmla="*/ 289010 w 817356"/>
                <a:gd name="connsiteY6" fmla="*/ 56283 h 1112840"/>
                <a:gd name="connsiteX7" fmla="*/ 289010 w 817356"/>
                <a:gd name="connsiteY7" fmla="*/ 9281 h 1112840"/>
                <a:gd name="connsiteX8" fmla="*/ 199278 w 817356"/>
                <a:gd name="connsiteY8" fmla="*/ 24237 h 1112840"/>
                <a:gd name="connsiteX9" fmla="*/ 88183 w 817356"/>
                <a:gd name="connsiteY9" fmla="*/ 88329 h 1112840"/>
                <a:gd name="connsiteX10" fmla="*/ 41181 w 817356"/>
                <a:gd name="connsiteY10" fmla="*/ 344703 h 1112840"/>
                <a:gd name="connsiteX11" fmla="*/ 6999 w 817356"/>
                <a:gd name="connsiteY11" fmla="*/ 801904 h 1112840"/>
                <a:gd name="connsiteX12" fmla="*/ 68956 w 817356"/>
                <a:gd name="connsiteY12" fmla="*/ 1096734 h 1112840"/>
                <a:gd name="connsiteX13" fmla="*/ 652205 w 817356"/>
                <a:gd name="connsiteY13" fmla="*/ 1101007 h 1112840"/>
                <a:gd name="connsiteX14" fmla="*/ 752619 w 817356"/>
                <a:gd name="connsiteY14" fmla="*/ 994184 h 1112840"/>
                <a:gd name="connsiteX15" fmla="*/ 735528 w 817356"/>
                <a:gd name="connsiteY15" fmla="*/ 415207 h 1112840"/>
                <a:gd name="connsiteX16" fmla="*/ 816712 w 817356"/>
                <a:gd name="connsiteY16" fmla="*/ 111831 h 1112840"/>
                <a:gd name="connsiteX0" fmla="*/ 816712 w 818869"/>
                <a:gd name="connsiteY0" fmla="*/ 111831 h 1112840"/>
                <a:gd name="connsiteX1" fmla="*/ 684252 w 818869"/>
                <a:gd name="connsiteY1" fmla="*/ 17827 h 1112840"/>
                <a:gd name="connsiteX2" fmla="*/ 558202 w 818869"/>
                <a:gd name="connsiteY2" fmla="*/ 735 h 1112840"/>
                <a:gd name="connsiteX3" fmla="*/ 451380 w 818869"/>
                <a:gd name="connsiteY3" fmla="*/ 9281 h 1112840"/>
                <a:gd name="connsiteX4" fmla="*/ 412924 w 818869"/>
                <a:gd name="connsiteY4" fmla="*/ 62693 h 1112840"/>
                <a:gd name="connsiteX5" fmla="*/ 338148 w 818869"/>
                <a:gd name="connsiteY5" fmla="*/ 81921 h 1112840"/>
                <a:gd name="connsiteX6" fmla="*/ 289010 w 818869"/>
                <a:gd name="connsiteY6" fmla="*/ 56283 h 1112840"/>
                <a:gd name="connsiteX7" fmla="*/ 289010 w 818869"/>
                <a:gd name="connsiteY7" fmla="*/ 9281 h 1112840"/>
                <a:gd name="connsiteX8" fmla="*/ 199278 w 818869"/>
                <a:gd name="connsiteY8" fmla="*/ 24237 h 1112840"/>
                <a:gd name="connsiteX9" fmla="*/ 88183 w 818869"/>
                <a:gd name="connsiteY9" fmla="*/ 88329 h 1112840"/>
                <a:gd name="connsiteX10" fmla="*/ 41181 w 818869"/>
                <a:gd name="connsiteY10" fmla="*/ 344703 h 1112840"/>
                <a:gd name="connsiteX11" fmla="*/ 6999 w 818869"/>
                <a:gd name="connsiteY11" fmla="*/ 801904 h 1112840"/>
                <a:gd name="connsiteX12" fmla="*/ 68956 w 818869"/>
                <a:gd name="connsiteY12" fmla="*/ 1096734 h 1112840"/>
                <a:gd name="connsiteX13" fmla="*/ 652205 w 818869"/>
                <a:gd name="connsiteY13" fmla="*/ 1101007 h 1112840"/>
                <a:gd name="connsiteX14" fmla="*/ 752619 w 818869"/>
                <a:gd name="connsiteY14" fmla="*/ 994184 h 1112840"/>
                <a:gd name="connsiteX15" fmla="*/ 765438 w 818869"/>
                <a:gd name="connsiteY15" fmla="*/ 421617 h 1112840"/>
                <a:gd name="connsiteX16" fmla="*/ 816712 w 818869"/>
                <a:gd name="connsiteY16" fmla="*/ 111831 h 1112840"/>
                <a:gd name="connsiteX0" fmla="*/ 816712 w 818869"/>
                <a:gd name="connsiteY0" fmla="*/ 111831 h 1112412"/>
                <a:gd name="connsiteX1" fmla="*/ 684252 w 818869"/>
                <a:gd name="connsiteY1" fmla="*/ 17827 h 1112412"/>
                <a:gd name="connsiteX2" fmla="*/ 558202 w 818869"/>
                <a:gd name="connsiteY2" fmla="*/ 735 h 1112412"/>
                <a:gd name="connsiteX3" fmla="*/ 451380 w 818869"/>
                <a:gd name="connsiteY3" fmla="*/ 9281 h 1112412"/>
                <a:gd name="connsiteX4" fmla="*/ 412924 w 818869"/>
                <a:gd name="connsiteY4" fmla="*/ 62693 h 1112412"/>
                <a:gd name="connsiteX5" fmla="*/ 338148 w 818869"/>
                <a:gd name="connsiteY5" fmla="*/ 81921 h 1112412"/>
                <a:gd name="connsiteX6" fmla="*/ 289010 w 818869"/>
                <a:gd name="connsiteY6" fmla="*/ 56283 h 1112412"/>
                <a:gd name="connsiteX7" fmla="*/ 289010 w 818869"/>
                <a:gd name="connsiteY7" fmla="*/ 9281 h 1112412"/>
                <a:gd name="connsiteX8" fmla="*/ 199278 w 818869"/>
                <a:gd name="connsiteY8" fmla="*/ 24237 h 1112412"/>
                <a:gd name="connsiteX9" fmla="*/ 88183 w 818869"/>
                <a:gd name="connsiteY9" fmla="*/ 88329 h 1112412"/>
                <a:gd name="connsiteX10" fmla="*/ 41181 w 818869"/>
                <a:gd name="connsiteY10" fmla="*/ 344703 h 1112412"/>
                <a:gd name="connsiteX11" fmla="*/ 6999 w 818869"/>
                <a:gd name="connsiteY11" fmla="*/ 801904 h 1112412"/>
                <a:gd name="connsiteX12" fmla="*/ 68956 w 818869"/>
                <a:gd name="connsiteY12" fmla="*/ 1096734 h 1112412"/>
                <a:gd name="connsiteX13" fmla="*/ 652205 w 818869"/>
                <a:gd name="connsiteY13" fmla="*/ 1101007 h 1112412"/>
                <a:gd name="connsiteX14" fmla="*/ 752619 w 818869"/>
                <a:gd name="connsiteY14" fmla="*/ 1000594 h 1112412"/>
                <a:gd name="connsiteX15" fmla="*/ 765438 w 818869"/>
                <a:gd name="connsiteY15" fmla="*/ 421617 h 1112412"/>
                <a:gd name="connsiteX16" fmla="*/ 816712 w 818869"/>
                <a:gd name="connsiteY16" fmla="*/ 111831 h 1112412"/>
                <a:gd name="connsiteX0" fmla="*/ 816712 w 818288"/>
                <a:gd name="connsiteY0" fmla="*/ 111831 h 1112412"/>
                <a:gd name="connsiteX1" fmla="*/ 684252 w 818288"/>
                <a:gd name="connsiteY1" fmla="*/ 17827 h 1112412"/>
                <a:gd name="connsiteX2" fmla="*/ 558202 w 818288"/>
                <a:gd name="connsiteY2" fmla="*/ 735 h 1112412"/>
                <a:gd name="connsiteX3" fmla="*/ 451380 w 818288"/>
                <a:gd name="connsiteY3" fmla="*/ 9281 h 1112412"/>
                <a:gd name="connsiteX4" fmla="*/ 412924 w 818288"/>
                <a:gd name="connsiteY4" fmla="*/ 62693 h 1112412"/>
                <a:gd name="connsiteX5" fmla="*/ 338148 w 818288"/>
                <a:gd name="connsiteY5" fmla="*/ 81921 h 1112412"/>
                <a:gd name="connsiteX6" fmla="*/ 289010 w 818288"/>
                <a:gd name="connsiteY6" fmla="*/ 56283 h 1112412"/>
                <a:gd name="connsiteX7" fmla="*/ 289010 w 818288"/>
                <a:gd name="connsiteY7" fmla="*/ 9281 h 1112412"/>
                <a:gd name="connsiteX8" fmla="*/ 199278 w 818288"/>
                <a:gd name="connsiteY8" fmla="*/ 24237 h 1112412"/>
                <a:gd name="connsiteX9" fmla="*/ 88183 w 818288"/>
                <a:gd name="connsiteY9" fmla="*/ 88329 h 1112412"/>
                <a:gd name="connsiteX10" fmla="*/ 41181 w 818288"/>
                <a:gd name="connsiteY10" fmla="*/ 344703 h 1112412"/>
                <a:gd name="connsiteX11" fmla="*/ 6999 w 818288"/>
                <a:gd name="connsiteY11" fmla="*/ 801904 h 1112412"/>
                <a:gd name="connsiteX12" fmla="*/ 68956 w 818288"/>
                <a:gd name="connsiteY12" fmla="*/ 1096734 h 1112412"/>
                <a:gd name="connsiteX13" fmla="*/ 652205 w 818288"/>
                <a:gd name="connsiteY13" fmla="*/ 1101007 h 1112412"/>
                <a:gd name="connsiteX14" fmla="*/ 752619 w 818288"/>
                <a:gd name="connsiteY14" fmla="*/ 1000594 h 1112412"/>
                <a:gd name="connsiteX15" fmla="*/ 756892 w 818288"/>
                <a:gd name="connsiteY15" fmla="*/ 472892 h 1112412"/>
                <a:gd name="connsiteX16" fmla="*/ 816712 w 818288"/>
                <a:gd name="connsiteY16" fmla="*/ 111831 h 1112412"/>
                <a:gd name="connsiteX0" fmla="*/ 816712 w 818288"/>
                <a:gd name="connsiteY0" fmla="*/ 111831 h 1112412"/>
                <a:gd name="connsiteX1" fmla="*/ 684252 w 818288"/>
                <a:gd name="connsiteY1" fmla="*/ 17827 h 1112412"/>
                <a:gd name="connsiteX2" fmla="*/ 558202 w 818288"/>
                <a:gd name="connsiteY2" fmla="*/ 735 h 1112412"/>
                <a:gd name="connsiteX3" fmla="*/ 451380 w 818288"/>
                <a:gd name="connsiteY3" fmla="*/ 9281 h 1112412"/>
                <a:gd name="connsiteX4" fmla="*/ 412924 w 818288"/>
                <a:gd name="connsiteY4" fmla="*/ 62693 h 1112412"/>
                <a:gd name="connsiteX5" fmla="*/ 338148 w 818288"/>
                <a:gd name="connsiteY5" fmla="*/ 81921 h 1112412"/>
                <a:gd name="connsiteX6" fmla="*/ 289010 w 818288"/>
                <a:gd name="connsiteY6" fmla="*/ 56283 h 1112412"/>
                <a:gd name="connsiteX7" fmla="*/ 282601 w 818288"/>
                <a:gd name="connsiteY7" fmla="*/ 5008 h 1112412"/>
                <a:gd name="connsiteX8" fmla="*/ 199278 w 818288"/>
                <a:gd name="connsiteY8" fmla="*/ 24237 h 1112412"/>
                <a:gd name="connsiteX9" fmla="*/ 88183 w 818288"/>
                <a:gd name="connsiteY9" fmla="*/ 88329 h 1112412"/>
                <a:gd name="connsiteX10" fmla="*/ 41181 w 818288"/>
                <a:gd name="connsiteY10" fmla="*/ 344703 h 1112412"/>
                <a:gd name="connsiteX11" fmla="*/ 6999 w 818288"/>
                <a:gd name="connsiteY11" fmla="*/ 801904 h 1112412"/>
                <a:gd name="connsiteX12" fmla="*/ 68956 w 818288"/>
                <a:gd name="connsiteY12" fmla="*/ 1096734 h 1112412"/>
                <a:gd name="connsiteX13" fmla="*/ 652205 w 818288"/>
                <a:gd name="connsiteY13" fmla="*/ 1101007 h 1112412"/>
                <a:gd name="connsiteX14" fmla="*/ 752619 w 818288"/>
                <a:gd name="connsiteY14" fmla="*/ 1000594 h 1112412"/>
                <a:gd name="connsiteX15" fmla="*/ 756892 w 818288"/>
                <a:gd name="connsiteY15" fmla="*/ 472892 h 1112412"/>
                <a:gd name="connsiteX16" fmla="*/ 816712 w 818288"/>
                <a:gd name="connsiteY16" fmla="*/ 111831 h 1112412"/>
                <a:gd name="connsiteX0" fmla="*/ 816712 w 818288"/>
                <a:gd name="connsiteY0" fmla="*/ 111831 h 1112412"/>
                <a:gd name="connsiteX1" fmla="*/ 684252 w 818288"/>
                <a:gd name="connsiteY1" fmla="*/ 17827 h 1112412"/>
                <a:gd name="connsiteX2" fmla="*/ 558202 w 818288"/>
                <a:gd name="connsiteY2" fmla="*/ 735 h 1112412"/>
                <a:gd name="connsiteX3" fmla="*/ 451380 w 818288"/>
                <a:gd name="connsiteY3" fmla="*/ 9281 h 1112412"/>
                <a:gd name="connsiteX4" fmla="*/ 412924 w 818288"/>
                <a:gd name="connsiteY4" fmla="*/ 62693 h 1112412"/>
                <a:gd name="connsiteX5" fmla="*/ 338148 w 818288"/>
                <a:gd name="connsiteY5" fmla="*/ 81921 h 1112412"/>
                <a:gd name="connsiteX6" fmla="*/ 289010 w 818288"/>
                <a:gd name="connsiteY6" fmla="*/ 56283 h 1112412"/>
                <a:gd name="connsiteX7" fmla="*/ 282601 w 818288"/>
                <a:gd name="connsiteY7" fmla="*/ 5008 h 1112412"/>
                <a:gd name="connsiteX8" fmla="*/ 199278 w 818288"/>
                <a:gd name="connsiteY8" fmla="*/ 24237 h 1112412"/>
                <a:gd name="connsiteX9" fmla="*/ 88183 w 818288"/>
                <a:gd name="connsiteY9" fmla="*/ 88329 h 1112412"/>
                <a:gd name="connsiteX10" fmla="*/ 41181 w 818288"/>
                <a:gd name="connsiteY10" fmla="*/ 344703 h 1112412"/>
                <a:gd name="connsiteX11" fmla="*/ 6999 w 818288"/>
                <a:gd name="connsiteY11" fmla="*/ 801904 h 1112412"/>
                <a:gd name="connsiteX12" fmla="*/ 68956 w 818288"/>
                <a:gd name="connsiteY12" fmla="*/ 1096734 h 1112412"/>
                <a:gd name="connsiteX13" fmla="*/ 652205 w 818288"/>
                <a:gd name="connsiteY13" fmla="*/ 1101007 h 1112412"/>
                <a:gd name="connsiteX14" fmla="*/ 752619 w 818288"/>
                <a:gd name="connsiteY14" fmla="*/ 1000594 h 1112412"/>
                <a:gd name="connsiteX15" fmla="*/ 756892 w 818288"/>
                <a:gd name="connsiteY15" fmla="*/ 472892 h 1112412"/>
                <a:gd name="connsiteX16" fmla="*/ 816712 w 818288"/>
                <a:gd name="connsiteY16" fmla="*/ 111831 h 111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18288" h="1112412">
                  <a:moveTo>
                    <a:pt x="816712" y="111831"/>
                  </a:moveTo>
                  <a:cubicBezTo>
                    <a:pt x="804605" y="35987"/>
                    <a:pt x="735882" y="32070"/>
                    <a:pt x="684252" y="17827"/>
                  </a:cubicBezTo>
                  <a:cubicBezTo>
                    <a:pt x="632622" y="3584"/>
                    <a:pt x="597014" y="2159"/>
                    <a:pt x="558202" y="735"/>
                  </a:cubicBezTo>
                  <a:cubicBezTo>
                    <a:pt x="519390" y="-689"/>
                    <a:pt x="475593" y="-1045"/>
                    <a:pt x="451380" y="9281"/>
                  </a:cubicBezTo>
                  <a:cubicBezTo>
                    <a:pt x="427167" y="19607"/>
                    <a:pt x="431796" y="50586"/>
                    <a:pt x="412924" y="62693"/>
                  </a:cubicBezTo>
                  <a:cubicBezTo>
                    <a:pt x="394052" y="74800"/>
                    <a:pt x="358800" y="82989"/>
                    <a:pt x="338148" y="81921"/>
                  </a:cubicBezTo>
                  <a:cubicBezTo>
                    <a:pt x="317496" y="80853"/>
                    <a:pt x="298268" y="69102"/>
                    <a:pt x="289010" y="56283"/>
                  </a:cubicBezTo>
                  <a:cubicBezTo>
                    <a:pt x="279752" y="43464"/>
                    <a:pt x="297556" y="8213"/>
                    <a:pt x="282601" y="5008"/>
                  </a:cubicBezTo>
                  <a:cubicBezTo>
                    <a:pt x="267646" y="1803"/>
                    <a:pt x="231681" y="10350"/>
                    <a:pt x="199278" y="24237"/>
                  </a:cubicBezTo>
                  <a:cubicBezTo>
                    <a:pt x="166875" y="38124"/>
                    <a:pt x="114532" y="34918"/>
                    <a:pt x="88183" y="88329"/>
                  </a:cubicBezTo>
                  <a:cubicBezTo>
                    <a:pt x="61834" y="141740"/>
                    <a:pt x="54712" y="225774"/>
                    <a:pt x="41181" y="344703"/>
                  </a:cubicBezTo>
                  <a:cubicBezTo>
                    <a:pt x="27650" y="463632"/>
                    <a:pt x="2370" y="676566"/>
                    <a:pt x="6999" y="801904"/>
                  </a:cubicBezTo>
                  <a:cubicBezTo>
                    <a:pt x="11628" y="927242"/>
                    <a:pt x="-36441" y="1076793"/>
                    <a:pt x="68956" y="1096734"/>
                  </a:cubicBezTo>
                  <a:cubicBezTo>
                    <a:pt x="174353" y="1116675"/>
                    <a:pt x="538261" y="1117030"/>
                    <a:pt x="652205" y="1101007"/>
                  </a:cubicBezTo>
                  <a:cubicBezTo>
                    <a:pt x="766149" y="1084984"/>
                    <a:pt x="745854" y="1116674"/>
                    <a:pt x="752619" y="1000594"/>
                  </a:cubicBezTo>
                  <a:cubicBezTo>
                    <a:pt x="759384" y="884514"/>
                    <a:pt x="746210" y="621019"/>
                    <a:pt x="756892" y="472892"/>
                  </a:cubicBezTo>
                  <a:cubicBezTo>
                    <a:pt x="767574" y="324765"/>
                    <a:pt x="828819" y="187675"/>
                    <a:pt x="816712" y="111831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C5B5AB4C-9302-4A1D-8977-13A3EE2E578F}"/>
                </a:ext>
              </a:extLst>
            </p:cNvPr>
            <p:cNvSpPr/>
            <p:nvPr/>
          </p:nvSpPr>
          <p:spPr>
            <a:xfrm rot="15094660">
              <a:off x="6544377" y="3085030"/>
              <a:ext cx="143560" cy="356577"/>
            </a:xfrm>
            <a:custGeom>
              <a:avLst/>
              <a:gdLst>
                <a:gd name="connsiteX0" fmla="*/ 6457 w 165048"/>
                <a:gd name="connsiteY0" fmla="*/ 44808 h 353407"/>
                <a:gd name="connsiteX1" fmla="*/ 61409 w 165048"/>
                <a:gd name="connsiteY1" fmla="*/ 847 h 353407"/>
                <a:gd name="connsiteX2" fmla="*/ 129550 w 165048"/>
                <a:gd name="connsiteY2" fmla="*/ 31620 h 353407"/>
                <a:gd name="connsiteX3" fmla="*/ 155927 w 165048"/>
                <a:gd name="connsiteY3" fmla="*/ 200872 h 353407"/>
                <a:gd name="connsiteX4" fmla="*/ 160323 w 165048"/>
                <a:gd name="connsiteY4" fmla="*/ 306379 h 353407"/>
                <a:gd name="connsiteX5" fmla="*/ 92182 w 165048"/>
                <a:gd name="connsiteY5" fmla="*/ 352539 h 353407"/>
                <a:gd name="connsiteX6" fmla="*/ 15250 w 165048"/>
                <a:gd name="connsiteY6" fmla="*/ 323964 h 353407"/>
                <a:gd name="connsiteX7" fmla="*/ 2061 w 165048"/>
                <a:gd name="connsiteY7" fmla="*/ 183287 h 353407"/>
                <a:gd name="connsiteX8" fmla="*/ 6457 w 165048"/>
                <a:gd name="connsiteY8" fmla="*/ 44808 h 353407"/>
                <a:gd name="connsiteX0" fmla="*/ 6885 w 165476"/>
                <a:gd name="connsiteY0" fmla="*/ 44808 h 352670"/>
                <a:gd name="connsiteX1" fmla="*/ 61837 w 165476"/>
                <a:gd name="connsiteY1" fmla="*/ 847 h 352670"/>
                <a:gd name="connsiteX2" fmla="*/ 129978 w 165476"/>
                <a:gd name="connsiteY2" fmla="*/ 31620 h 352670"/>
                <a:gd name="connsiteX3" fmla="*/ 156355 w 165476"/>
                <a:gd name="connsiteY3" fmla="*/ 200872 h 352670"/>
                <a:gd name="connsiteX4" fmla="*/ 160751 w 165476"/>
                <a:gd name="connsiteY4" fmla="*/ 306379 h 352670"/>
                <a:gd name="connsiteX5" fmla="*/ 92610 w 165476"/>
                <a:gd name="connsiteY5" fmla="*/ 352539 h 352670"/>
                <a:gd name="connsiteX6" fmla="*/ 22273 w 165476"/>
                <a:gd name="connsiteY6" fmla="*/ 315172 h 352670"/>
                <a:gd name="connsiteX7" fmla="*/ 2489 w 165476"/>
                <a:gd name="connsiteY7" fmla="*/ 183287 h 352670"/>
                <a:gd name="connsiteX8" fmla="*/ 6885 w 165476"/>
                <a:gd name="connsiteY8" fmla="*/ 44808 h 352670"/>
                <a:gd name="connsiteX0" fmla="*/ 6885 w 159537"/>
                <a:gd name="connsiteY0" fmla="*/ 44808 h 352733"/>
                <a:gd name="connsiteX1" fmla="*/ 61837 w 159537"/>
                <a:gd name="connsiteY1" fmla="*/ 847 h 352733"/>
                <a:gd name="connsiteX2" fmla="*/ 129978 w 159537"/>
                <a:gd name="connsiteY2" fmla="*/ 31620 h 352733"/>
                <a:gd name="connsiteX3" fmla="*/ 156355 w 159537"/>
                <a:gd name="connsiteY3" fmla="*/ 200872 h 352733"/>
                <a:gd name="connsiteX4" fmla="*/ 151959 w 159537"/>
                <a:gd name="connsiteY4" fmla="*/ 304181 h 352733"/>
                <a:gd name="connsiteX5" fmla="*/ 92610 w 159537"/>
                <a:gd name="connsiteY5" fmla="*/ 352539 h 352733"/>
                <a:gd name="connsiteX6" fmla="*/ 22273 w 159537"/>
                <a:gd name="connsiteY6" fmla="*/ 315172 h 352733"/>
                <a:gd name="connsiteX7" fmla="*/ 2489 w 159537"/>
                <a:gd name="connsiteY7" fmla="*/ 183287 h 352733"/>
                <a:gd name="connsiteX8" fmla="*/ 6885 w 159537"/>
                <a:gd name="connsiteY8" fmla="*/ 44808 h 352733"/>
                <a:gd name="connsiteX0" fmla="*/ 6885 w 156440"/>
                <a:gd name="connsiteY0" fmla="*/ 44449 h 352374"/>
                <a:gd name="connsiteX1" fmla="*/ 61837 w 156440"/>
                <a:gd name="connsiteY1" fmla="*/ 488 h 352374"/>
                <a:gd name="connsiteX2" fmla="*/ 129978 w 156440"/>
                <a:gd name="connsiteY2" fmla="*/ 31261 h 352374"/>
                <a:gd name="connsiteX3" fmla="*/ 149760 w 156440"/>
                <a:gd name="connsiteY3" fmla="*/ 171938 h 352374"/>
                <a:gd name="connsiteX4" fmla="*/ 151959 w 156440"/>
                <a:gd name="connsiteY4" fmla="*/ 303822 h 352374"/>
                <a:gd name="connsiteX5" fmla="*/ 92610 w 156440"/>
                <a:gd name="connsiteY5" fmla="*/ 352180 h 352374"/>
                <a:gd name="connsiteX6" fmla="*/ 22273 w 156440"/>
                <a:gd name="connsiteY6" fmla="*/ 314813 h 352374"/>
                <a:gd name="connsiteX7" fmla="*/ 2489 w 156440"/>
                <a:gd name="connsiteY7" fmla="*/ 182928 h 352374"/>
                <a:gd name="connsiteX8" fmla="*/ 6885 w 156440"/>
                <a:gd name="connsiteY8" fmla="*/ 44449 h 352374"/>
                <a:gd name="connsiteX0" fmla="*/ 6885 w 153367"/>
                <a:gd name="connsiteY0" fmla="*/ 44449 h 352607"/>
                <a:gd name="connsiteX1" fmla="*/ 61837 w 153367"/>
                <a:gd name="connsiteY1" fmla="*/ 488 h 352607"/>
                <a:gd name="connsiteX2" fmla="*/ 129978 w 153367"/>
                <a:gd name="connsiteY2" fmla="*/ 31261 h 352607"/>
                <a:gd name="connsiteX3" fmla="*/ 149760 w 153367"/>
                <a:gd name="connsiteY3" fmla="*/ 171938 h 352607"/>
                <a:gd name="connsiteX4" fmla="*/ 147562 w 153367"/>
                <a:gd name="connsiteY4" fmla="*/ 297228 h 352607"/>
                <a:gd name="connsiteX5" fmla="*/ 92610 w 153367"/>
                <a:gd name="connsiteY5" fmla="*/ 352180 h 352607"/>
                <a:gd name="connsiteX6" fmla="*/ 22273 w 153367"/>
                <a:gd name="connsiteY6" fmla="*/ 314813 h 352607"/>
                <a:gd name="connsiteX7" fmla="*/ 2489 w 153367"/>
                <a:gd name="connsiteY7" fmla="*/ 182928 h 352607"/>
                <a:gd name="connsiteX8" fmla="*/ 6885 w 153367"/>
                <a:gd name="connsiteY8" fmla="*/ 44449 h 352607"/>
                <a:gd name="connsiteX0" fmla="*/ 7178 w 153660"/>
                <a:gd name="connsiteY0" fmla="*/ 44449 h 352310"/>
                <a:gd name="connsiteX1" fmla="*/ 62130 w 153660"/>
                <a:gd name="connsiteY1" fmla="*/ 488 h 352310"/>
                <a:gd name="connsiteX2" fmla="*/ 130271 w 153660"/>
                <a:gd name="connsiteY2" fmla="*/ 31261 h 352310"/>
                <a:gd name="connsiteX3" fmla="*/ 150053 w 153660"/>
                <a:gd name="connsiteY3" fmla="*/ 171938 h 352310"/>
                <a:gd name="connsiteX4" fmla="*/ 147855 w 153660"/>
                <a:gd name="connsiteY4" fmla="*/ 297228 h 352310"/>
                <a:gd name="connsiteX5" fmla="*/ 92903 w 153660"/>
                <a:gd name="connsiteY5" fmla="*/ 352180 h 352310"/>
                <a:gd name="connsiteX6" fmla="*/ 26962 w 153660"/>
                <a:gd name="connsiteY6" fmla="*/ 308219 h 352310"/>
                <a:gd name="connsiteX7" fmla="*/ 2782 w 153660"/>
                <a:gd name="connsiteY7" fmla="*/ 182928 h 352310"/>
                <a:gd name="connsiteX8" fmla="*/ 7178 w 153660"/>
                <a:gd name="connsiteY8" fmla="*/ 44449 h 352310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82928 h 341473"/>
                <a:gd name="connsiteX8" fmla="*/ 7178 w 153958"/>
                <a:gd name="connsiteY8" fmla="*/ 44449 h 341473"/>
                <a:gd name="connsiteX0" fmla="*/ 5932 w 152712"/>
                <a:gd name="connsiteY0" fmla="*/ 44449 h 341473"/>
                <a:gd name="connsiteX1" fmla="*/ 60884 w 152712"/>
                <a:gd name="connsiteY1" fmla="*/ 488 h 341473"/>
                <a:gd name="connsiteX2" fmla="*/ 129025 w 152712"/>
                <a:gd name="connsiteY2" fmla="*/ 31261 h 341473"/>
                <a:gd name="connsiteX3" fmla="*/ 148807 w 152712"/>
                <a:gd name="connsiteY3" fmla="*/ 171938 h 341473"/>
                <a:gd name="connsiteX4" fmla="*/ 146609 w 152712"/>
                <a:gd name="connsiteY4" fmla="*/ 297228 h 341473"/>
                <a:gd name="connsiteX5" fmla="*/ 87260 w 152712"/>
                <a:gd name="connsiteY5" fmla="*/ 341190 h 341473"/>
                <a:gd name="connsiteX6" fmla="*/ 25716 w 152712"/>
                <a:gd name="connsiteY6" fmla="*/ 308219 h 341473"/>
                <a:gd name="connsiteX7" fmla="*/ 3734 w 152712"/>
                <a:gd name="connsiteY7" fmla="*/ 169740 h 341473"/>
                <a:gd name="connsiteX8" fmla="*/ 5932 w 152712"/>
                <a:gd name="connsiteY8" fmla="*/ 44449 h 341473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69740 h 341473"/>
                <a:gd name="connsiteX8" fmla="*/ 7178 w 153958"/>
                <a:gd name="connsiteY8" fmla="*/ 44449 h 341473"/>
                <a:gd name="connsiteX0" fmla="*/ 6886 w 153666"/>
                <a:gd name="connsiteY0" fmla="*/ 44449 h 341196"/>
                <a:gd name="connsiteX1" fmla="*/ 61838 w 153666"/>
                <a:gd name="connsiteY1" fmla="*/ 488 h 341196"/>
                <a:gd name="connsiteX2" fmla="*/ 129979 w 153666"/>
                <a:gd name="connsiteY2" fmla="*/ 31261 h 341196"/>
                <a:gd name="connsiteX3" fmla="*/ 149761 w 153666"/>
                <a:gd name="connsiteY3" fmla="*/ 171938 h 341196"/>
                <a:gd name="connsiteX4" fmla="*/ 147563 w 153666"/>
                <a:gd name="connsiteY4" fmla="*/ 297228 h 341196"/>
                <a:gd name="connsiteX5" fmla="*/ 88214 w 153666"/>
                <a:gd name="connsiteY5" fmla="*/ 341190 h 341196"/>
                <a:gd name="connsiteX6" fmla="*/ 22274 w 153666"/>
                <a:gd name="connsiteY6" fmla="*/ 295031 h 341196"/>
                <a:gd name="connsiteX7" fmla="*/ 2490 w 153666"/>
                <a:gd name="connsiteY7" fmla="*/ 169740 h 341196"/>
                <a:gd name="connsiteX8" fmla="*/ 6886 w 153666"/>
                <a:gd name="connsiteY8" fmla="*/ 44449 h 341196"/>
                <a:gd name="connsiteX0" fmla="*/ 6886 w 152380"/>
                <a:gd name="connsiteY0" fmla="*/ 44449 h 341216"/>
                <a:gd name="connsiteX1" fmla="*/ 61838 w 152380"/>
                <a:gd name="connsiteY1" fmla="*/ 488 h 341216"/>
                <a:gd name="connsiteX2" fmla="*/ 129979 w 152380"/>
                <a:gd name="connsiteY2" fmla="*/ 31261 h 341216"/>
                <a:gd name="connsiteX3" fmla="*/ 149761 w 152380"/>
                <a:gd name="connsiteY3" fmla="*/ 171938 h 341216"/>
                <a:gd name="connsiteX4" fmla="*/ 145365 w 152380"/>
                <a:gd name="connsiteY4" fmla="*/ 299426 h 341216"/>
                <a:gd name="connsiteX5" fmla="*/ 88214 w 152380"/>
                <a:gd name="connsiteY5" fmla="*/ 341190 h 341216"/>
                <a:gd name="connsiteX6" fmla="*/ 22274 w 152380"/>
                <a:gd name="connsiteY6" fmla="*/ 295031 h 341216"/>
                <a:gd name="connsiteX7" fmla="*/ 2490 w 152380"/>
                <a:gd name="connsiteY7" fmla="*/ 169740 h 341216"/>
                <a:gd name="connsiteX8" fmla="*/ 6886 w 152380"/>
                <a:gd name="connsiteY8" fmla="*/ 44449 h 341216"/>
                <a:gd name="connsiteX0" fmla="*/ 6886 w 152646"/>
                <a:gd name="connsiteY0" fmla="*/ 44449 h 339021"/>
                <a:gd name="connsiteX1" fmla="*/ 61838 w 152646"/>
                <a:gd name="connsiteY1" fmla="*/ 488 h 339021"/>
                <a:gd name="connsiteX2" fmla="*/ 129979 w 152646"/>
                <a:gd name="connsiteY2" fmla="*/ 31261 h 339021"/>
                <a:gd name="connsiteX3" fmla="*/ 149761 w 152646"/>
                <a:gd name="connsiteY3" fmla="*/ 171938 h 339021"/>
                <a:gd name="connsiteX4" fmla="*/ 145365 w 152646"/>
                <a:gd name="connsiteY4" fmla="*/ 299426 h 339021"/>
                <a:gd name="connsiteX5" fmla="*/ 83818 w 152646"/>
                <a:gd name="connsiteY5" fmla="*/ 338991 h 339021"/>
                <a:gd name="connsiteX6" fmla="*/ 22274 w 152646"/>
                <a:gd name="connsiteY6" fmla="*/ 295031 h 339021"/>
                <a:gd name="connsiteX7" fmla="*/ 2490 w 152646"/>
                <a:gd name="connsiteY7" fmla="*/ 169740 h 339021"/>
                <a:gd name="connsiteX8" fmla="*/ 6886 w 152646"/>
                <a:gd name="connsiteY8" fmla="*/ 44449 h 339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2646" h="339021">
                  <a:moveTo>
                    <a:pt x="6886" y="44449"/>
                  </a:moveTo>
                  <a:cubicBezTo>
                    <a:pt x="16777" y="16240"/>
                    <a:pt x="41323" y="2686"/>
                    <a:pt x="61838" y="488"/>
                  </a:cubicBezTo>
                  <a:cubicBezTo>
                    <a:pt x="82354" y="-1710"/>
                    <a:pt x="115325" y="2686"/>
                    <a:pt x="129979" y="31261"/>
                  </a:cubicBezTo>
                  <a:cubicBezTo>
                    <a:pt x="144633" y="59836"/>
                    <a:pt x="147197" y="127244"/>
                    <a:pt x="149761" y="171938"/>
                  </a:cubicBezTo>
                  <a:cubicBezTo>
                    <a:pt x="152325" y="216632"/>
                    <a:pt x="156355" y="271584"/>
                    <a:pt x="145365" y="299426"/>
                  </a:cubicBezTo>
                  <a:cubicBezTo>
                    <a:pt x="134375" y="327268"/>
                    <a:pt x="104333" y="339723"/>
                    <a:pt x="83818" y="338991"/>
                  </a:cubicBezTo>
                  <a:cubicBezTo>
                    <a:pt x="63303" y="338259"/>
                    <a:pt x="37294" y="323240"/>
                    <a:pt x="22274" y="295031"/>
                  </a:cubicBezTo>
                  <a:cubicBezTo>
                    <a:pt x="7254" y="266822"/>
                    <a:pt x="5055" y="211504"/>
                    <a:pt x="2490" y="169740"/>
                  </a:cubicBezTo>
                  <a:cubicBezTo>
                    <a:pt x="-75" y="127976"/>
                    <a:pt x="-3005" y="72658"/>
                    <a:pt x="6886" y="44449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3B13B69D-1BA7-404F-A9B9-D41D211B02D5}"/>
                </a:ext>
              </a:extLst>
            </p:cNvPr>
            <p:cNvSpPr/>
            <p:nvPr/>
          </p:nvSpPr>
          <p:spPr>
            <a:xfrm rot="11984028" flipH="1">
              <a:off x="6700982" y="2653874"/>
              <a:ext cx="197568" cy="623311"/>
            </a:xfrm>
            <a:custGeom>
              <a:avLst/>
              <a:gdLst>
                <a:gd name="connsiteX0" fmla="*/ 63868 w 187016"/>
                <a:gd name="connsiteY0" fmla="*/ 62019 h 502838"/>
                <a:gd name="connsiteX1" fmla="*/ 86420 w 187016"/>
                <a:gd name="connsiteY1" fmla="*/ 512 h 502838"/>
                <a:gd name="connsiteX2" fmla="*/ 168429 w 187016"/>
                <a:gd name="connsiteY2" fmla="*/ 47667 h 502838"/>
                <a:gd name="connsiteX3" fmla="*/ 156128 w 187016"/>
                <a:gd name="connsiteY3" fmla="*/ 271142 h 502838"/>
                <a:gd name="connsiteX4" fmla="*/ 186881 w 187016"/>
                <a:gd name="connsiteY4" fmla="*/ 412607 h 502838"/>
                <a:gd name="connsiteX5" fmla="*/ 141776 w 187016"/>
                <a:gd name="connsiteY5" fmla="*/ 363402 h 502838"/>
                <a:gd name="connsiteX6" fmla="*/ 162278 w 187016"/>
                <a:gd name="connsiteY6" fmla="*/ 490516 h 502838"/>
                <a:gd name="connsiteX7" fmla="*/ 117173 w 187016"/>
                <a:gd name="connsiteY7" fmla="*/ 394155 h 502838"/>
                <a:gd name="connsiteX8" fmla="*/ 113073 w 187016"/>
                <a:gd name="connsiteY8" fmla="*/ 502817 h 502838"/>
                <a:gd name="connsiteX9" fmla="*/ 86420 w 187016"/>
                <a:gd name="connsiteY9" fmla="*/ 404406 h 502838"/>
                <a:gd name="connsiteX10" fmla="*/ 59767 w 187016"/>
                <a:gd name="connsiteY10" fmla="*/ 500767 h 502838"/>
                <a:gd name="connsiteX11" fmla="*/ 53616 w 187016"/>
                <a:gd name="connsiteY11" fmla="*/ 402356 h 502838"/>
                <a:gd name="connsiteX12" fmla="*/ 311 w 187016"/>
                <a:gd name="connsiteY12" fmla="*/ 433109 h 502838"/>
                <a:gd name="connsiteX13" fmla="*/ 33114 w 187016"/>
                <a:gd name="connsiteY13" fmla="*/ 355201 h 502838"/>
                <a:gd name="connsiteX14" fmla="*/ 63868 w 187016"/>
                <a:gd name="connsiteY14" fmla="*/ 303945 h 502838"/>
                <a:gd name="connsiteX15" fmla="*/ 63868 w 187016"/>
                <a:gd name="connsiteY15" fmla="*/ 62019 h 502838"/>
                <a:gd name="connsiteX0" fmla="*/ 63868 w 187016"/>
                <a:gd name="connsiteY0" fmla="*/ 63996 h 504815"/>
                <a:gd name="connsiteX1" fmla="*/ 113073 w 187016"/>
                <a:gd name="connsiteY1" fmla="*/ 439 h 504815"/>
                <a:gd name="connsiteX2" fmla="*/ 168429 w 187016"/>
                <a:gd name="connsiteY2" fmla="*/ 49644 h 504815"/>
                <a:gd name="connsiteX3" fmla="*/ 156128 w 187016"/>
                <a:gd name="connsiteY3" fmla="*/ 273119 h 504815"/>
                <a:gd name="connsiteX4" fmla="*/ 186881 w 187016"/>
                <a:gd name="connsiteY4" fmla="*/ 414584 h 504815"/>
                <a:gd name="connsiteX5" fmla="*/ 141776 w 187016"/>
                <a:gd name="connsiteY5" fmla="*/ 365379 h 504815"/>
                <a:gd name="connsiteX6" fmla="*/ 162278 w 187016"/>
                <a:gd name="connsiteY6" fmla="*/ 492493 h 504815"/>
                <a:gd name="connsiteX7" fmla="*/ 117173 w 187016"/>
                <a:gd name="connsiteY7" fmla="*/ 396132 h 504815"/>
                <a:gd name="connsiteX8" fmla="*/ 113073 w 187016"/>
                <a:gd name="connsiteY8" fmla="*/ 504794 h 504815"/>
                <a:gd name="connsiteX9" fmla="*/ 86420 w 187016"/>
                <a:gd name="connsiteY9" fmla="*/ 406383 h 504815"/>
                <a:gd name="connsiteX10" fmla="*/ 59767 w 187016"/>
                <a:gd name="connsiteY10" fmla="*/ 502744 h 504815"/>
                <a:gd name="connsiteX11" fmla="*/ 53616 w 187016"/>
                <a:gd name="connsiteY11" fmla="*/ 404333 h 504815"/>
                <a:gd name="connsiteX12" fmla="*/ 311 w 187016"/>
                <a:gd name="connsiteY12" fmla="*/ 435086 h 504815"/>
                <a:gd name="connsiteX13" fmla="*/ 33114 w 187016"/>
                <a:gd name="connsiteY13" fmla="*/ 357178 h 504815"/>
                <a:gd name="connsiteX14" fmla="*/ 63868 w 187016"/>
                <a:gd name="connsiteY14" fmla="*/ 305922 h 504815"/>
                <a:gd name="connsiteX15" fmla="*/ 63868 w 187016"/>
                <a:gd name="connsiteY15" fmla="*/ 63996 h 504815"/>
                <a:gd name="connsiteX0" fmla="*/ 57718 w 187016"/>
                <a:gd name="connsiteY0" fmla="*/ 53366 h 504437"/>
                <a:gd name="connsiteX1" fmla="*/ 113073 w 187016"/>
                <a:gd name="connsiteY1" fmla="*/ 61 h 504437"/>
                <a:gd name="connsiteX2" fmla="*/ 168429 w 187016"/>
                <a:gd name="connsiteY2" fmla="*/ 49266 h 504437"/>
                <a:gd name="connsiteX3" fmla="*/ 156128 w 187016"/>
                <a:gd name="connsiteY3" fmla="*/ 272741 h 504437"/>
                <a:gd name="connsiteX4" fmla="*/ 186881 w 187016"/>
                <a:gd name="connsiteY4" fmla="*/ 414206 h 504437"/>
                <a:gd name="connsiteX5" fmla="*/ 141776 w 187016"/>
                <a:gd name="connsiteY5" fmla="*/ 365001 h 504437"/>
                <a:gd name="connsiteX6" fmla="*/ 162278 w 187016"/>
                <a:gd name="connsiteY6" fmla="*/ 492115 h 504437"/>
                <a:gd name="connsiteX7" fmla="*/ 117173 w 187016"/>
                <a:gd name="connsiteY7" fmla="*/ 395754 h 504437"/>
                <a:gd name="connsiteX8" fmla="*/ 113073 w 187016"/>
                <a:gd name="connsiteY8" fmla="*/ 504416 h 504437"/>
                <a:gd name="connsiteX9" fmla="*/ 86420 w 187016"/>
                <a:gd name="connsiteY9" fmla="*/ 406005 h 504437"/>
                <a:gd name="connsiteX10" fmla="*/ 59767 w 187016"/>
                <a:gd name="connsiteY10" fmla="*/ 502366 h 504437"/>
                <a:gd name="connsiteX11" fmla="*/ 53616 w 187016"/>
                <a:gd name="connsiteY11" fmla="*/ 403955 h 504437"/>
                <a:gd name="connsiteX12" fmla="*/ 311 w 187016"/>
                <a:gd name="connsiteY12" fmla="*/ 434708 h 504437"/>
                <a:gd name="connsiteX13" fmla="*/ 33114 w 187016"/>
                <a:gd name="connsiteY13" fmla="*/ 356800 h 504437"/>
                <a:gd name="connsiteX14" fmla="*/ 63868 w 187016"/>
                <a:gd name="connsiteY14" fmla="*/ 305544 h 504437"/>
                <a:gd name="connsiteX15" fmla="*/ 57718 w 187016"/>
                <a:gd name="connsiteY15" fmla="*/ 53366 h 5044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9767 w 189311"/>
                <a:gd name="connsiteY10" fmla="*/ 5028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57718 w 189311"/>
                <a:gd name="connsiteY0" fmla="*/ 53866 h 504917"/>
                <a:gd name="connsiteX1" fmla="*/ 113073 w 189311"/>
                <a:gd name="connsiteY1" fmla="*/ 561 h 504917"/>
                <a:gd name="connsiteX2" fmla="*/ 170479 w 189311"/>
                <a:gd name="connsiteY2" fmla="*/ 43615 h 504917"/>
                <a:gd name="connsiteX3" fmla="*/ 156128 w 189311"/>
                <a:gd name="connsiteY3" fmla="*/ 273241 h 504917"/>
                <a:gd name="connsiteX4" fmla="*/ 186881 w 189311"/>
                <a:gd name="connsiteY4" fmla="*/ 414706 h 504917"/>
                <a:gd name="connsiteX5" fmla="*/ 141776 w 189311"/>
                <a:gd name="connsiteY5" fmla="*/ 365501 h 504917"/>
                <a:gd name="connsiteX6" fmla="*/ 162278 w 189311"/>
                <a:gd name="connsiteY6" fmla="*/ 492615 h 504917"/>
                <a:gd name="connsiteX7" fmla="*/ 117173 w 189311"/>
                <a:gd name="connsiteY7" fmla="*/ 396254 h 504917"/>
                <a:gd name="connsiteX8" fmla="*/ 113073 w 189311"/>
                <a:gd name="connsiteY8" fmla="*/ 504916 h 504917"/>
                <a:gd name="connsiteX9" fmla="*/ 86420 w 189311"/>
                <a:gd name="connsiteY9" fmla="*/ 406505 h 504917"/>
                <a:gd name="connsiteX10" fmla="*/ 70019 w 189311"/>
                <a:gd name="connsiteY10" fmla="*/ 504917 h 504917"/>
                <a:gd name="connsiteX11" fmla="*/ 53616 w 189311"/>
                <a:gd name="connsiteY11" fmla="*/ 404455 h 504917"/>
                <a:gd name="connsiteX12" fmla="*/ 311 w 189311"/>
                <a:gd name="connsiteY12" fmla="*/ 435208 h 504917"/>
                <a:gd name="connsiteX13" fmla="*/ 33114 w 189311"/>
                <a:gd name="connsiteY13" fmla="*/ 357300 h 504917"/>
                <a:gd name="connsiteX14" fmla="*/ 63868 w 189311"/>
                <a:gd name="connsiteY14" fmla="*/ 306044 h 504917"/>
                <a:gd name="connsiteX15" fmla="*/ 57718 w 189311"/>
                <a:gd name="connsiteY15" fmla="*/ 53866 h 504917"/>
                <a:gd name="connsiteX0" fmla="*/ 57718 w 189311"/>
                <a:gd name="connsiteY0" fmla="*/ 53866 h 504958"/>
                <a:gd name="connsiteX1" fmla="*/ 113073 w 189311"/>
                <a:gd name="connsiteY1" fmla="*/ 561 h 504958"/>
                <a:gd name="connsiteX2" fmla="*/ 170479 w 189311"/>
                <a:gd name="connsiteY2" fmla="*/ 43615 h 504958"/>
                <a:gd name="connsiteX3" fmla="*/ 156128 w 189311"/>
                <a:gd name="connsiteY3" fmla="*/ 273241 h 504958"/>
                <a:gd name="connsiteX4" fmla="*/ 186881 w 189311"/>
                <a:gd name="connsiteY4" fmla="*/ 414706 h 504958"/>
                <a:gd name="connsiteX5" fmla="*/ 141776 w 189311"/>
                <a:gd name="connsiteY5" fmla="*/ 365501 h 504958"/>
                <a:gd name="connsiteX6" fmla="*/ 162278 w 189311"/>
                <a:gd name="connsiteY6" fmla="*/ 492615 h 504958"/>
                <a:gd name="connsiteX7" fmla="*/ 117173 w 189311"/>
                <a:gd name="connsiteY7" fmla="*/ 396254 h 504958"/>
                <a:gd name="connsiteX8" fmla="*/ 113073 w 189311"/>
                <a:gd name="connsiteY8" fmla="*/ 504916 h 504958"/>
                <a:gd name="connsiteX9" fmla="*/ 86420 w 189311"/>
                <a:gd name="connsiteY9" fmla="*/ 406505 h 504958"/>
                <a:gd name="connsiteX10" fmla="*/ 70019 w 189311"/>
                <a:gd name="connsiteY10" fmla="*/ 504917 h 504958"/>
                <a:gd name="connsiteX11" fmla="*/ 53616 w 189311"/>
                <a:gd name="connsiteY11" fmla="*/ 404455 h 504958"/>
                <a:gd name="connsiteX12" fmla="*/ 311 w 189311"/>
                <a:gd name="connsiteY12" fmla="*/ 435208 h 504958"/>
                <a:gd name="connsiteX13" fmla="*/ 33114 w 189311"/>
                <a:gd name="connsiteY13" fmla="*/ 357300 h 504958"/>
                <a:gd name="connsiteX14" fmla="*/ 63868 w 189311"/>
                <a:gd name="connsiteY14" fmla="*/ 306044 h 504958"/>
                <a:gd name="connsiteX15" fmla="*/ 57718 w 189311"/>
                <a:gd name="connsiteY15" fmla="*/ 53866 h 504958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5667 w 189311"/>
                <a:gd name="connsiteY10" fmla="*/ 4987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62647 w 194240"/>
                <a:gd name="connsiteY0" fmla="*/ 53866 h 504916"/>
                <a:gd name="connsiteX1" fmla="*/ 118002 w 194240"/>
                <a:gd name="connsiteY1" fmla="*/ 561 h 504916"/>
                <a:gd name="connsiteX2" fmla="*/ 175408 w 194240"/>
                <a:gd name="connsiteY2" fmla="*/ 43615 h 504916"/>
                <a:gd name="connsiteX3" fmla="*/ 161057 w 194240"/>
                <a:gd name="connsiteY3" fmla="*/ 273241 h 504916"/>
                <a:gd name="connsiteX4" fmla="*/ 191810 w 194240"/>
                <a:gd name="connsiteY4" fmla="*/ 414706 h 504916"/>
                <a:gd name="connsiteX5" fmla="*/ 146705 w 194240"/>
                <a:gd name="connsiteY5" fmla="*/ 365501 h 504916"/>
                <a:gd name="connsiteX6" fmla="*/ 167207 w 194240"/>
                <a:gd name="connsiteY6" fmla="*/ 492615 h 504916"/>
                <a:gd name="connsiteX7" fmla="*/ 122102 w 194240"/>
                <a:gd name="connsiteY7" fmla="*/ 396254 h 504916"/>
                <a:gd name="connsiteX8" fmla="*/ 118002 w 194240"/>
                <a:gd name="connsiteY8" fmla="*/ 504916 h 504916"/>
                <a:gd name="connsiteX9" fmla="*/ 91349 w 194240"/>
                <a:gd name="connsiteY9" fmla="*/ 406505 h 504916"/>
                <a:gd name="connsiteX10" fmla="*/ 60596 w 194240"/>
                <a:gd name="connsiteY10" fmla="*/ 498766 h 504916"/>
                <a:gd name="connsiteX11" fmla="*/ 58545 w 194240"/>
                <a:gd name="connsiteY11" fmla="*/ 404455 h 504916"/>
                <a:gd name="connsiteX12" fmla="*/ 5240 w 194240"/>
                <a:gd name="connsiteY12" fmla="*/ 435208 h 504916"/>
                <a:gd name="connsiteX13" fmla="*/ 38043 w 194240"/>
                <a:gd name="connsiteY13" fmla="*/ 357300 h 504916"/>
                <a:gd name="connsiteX14" fmla="*/ 68797 w 194240"/>
                <a:gd name="connsiteY14" fmla="*/ 306044 h 504916"/>
                <a:gd name="connsiteX15" fmla="*/ 62647 w 194240"/>
                <a:gd name="connsiteY15" fmla="*/ 53866 h 504916"/>
                <a:gd name="connsiteX0" fmla="*/ 55316 w 186909"/>
                <a:gd name="connsiteY0" fmla="*/ 53866 h 504916"/>
                <a:gd name="connsiteX1" fmla="*/ 110671 w 186909"/>
                <a:gd name="connsiteY1" fmla="*/ 561 h 504916"/>
                <a:gd name="connsiteX2" fmla="*/ 168077 w 186909"/>
                <a:gd name="connsiteY2" fmla="*/ 43615 h 504916"/>
                <a:gd name="connsiteX3" fmla="*/ 153726 w 186909"/>
                <a:gd name="connsiteY3" fmla="*/ 273241 h 504916"/>
                <a:gd name="connsiteX4" fmla="*/ 184479 w 186909"/>
                <a:gd name="connsiteY4" fmla="*/ 414706 h 504916"/>
                <a:gd name="connsiteX5" fmla="*/ 139374 w 186909"/>
                <a:gd name="connsiteY5" fmla="*/ 365501 h 504916"/>
                <a:gd name="connsiteX6" fmla="*/ 159876 w 186909"/>
                <a:gd name="connsiteY6" fmla="*/ 492615 h 504916"/>
                <a:gd name="connsiteX7" fmla="*/ 114771 w 186909"/>
                <a:gd name="connsiteY7" fmla="*/ 396254 h 504916"/>
                <a:gd name="connsiteX8" fmla="*/ 110671 w 186909"/>
                <a:gd name="connsiteY8" fmla="*/ 504916 h 504916"/>
                <a:gd name="connsiteX9" fmla="*/ 84018 w 186909"/>
                <a:gd name="connsiteY9" fmla="*/ 406505 h 504916"/>
                <a:gd name="connsiteX10" fmla="*/ 53265 w 186909"/>
                <a:gd name="connsiteY10" fmla="*/ 498766 h 504916"/>
                <a:gd name="connsiteX11" fmla="*/ 51214 w 186909"/>
                <a:gd name="connsiteY11" fmla="*/ 404455 h 504916"/>
                <a:gd name="connsiteX12" fmla="*/ 6110 w 186909"/>
                <a:gd name="connsiteY12" fmla="*/ 420856 h 504916"/>
                <a:gd name="connsiteX13" fmla="*/ 30712 w 186909"/>
                <a:gd name="connsiteY13" fmla="*/ 357300 h 504916"/>
                <a:gd name="connsiteX14" fmla="*/ 61466 w 186909"/>
                <a:gd name="connsiteY14" fmla="*/ 306044 h 504916"/>
                <a:gd name="connsiteX15" fmla="*/ 55316 w 186909"/>
                <a:gd name="connsiteY15" fmla="*/ 53866 h 504916"/>
                <a:gd name="connsiteX0" fmla="*/ 49504 w 181097"/>
                <a:gd name="connsiteY0" fmla="*/ 53866 h 504916"/>
                <a:gd name="connsiteX1" fmla="*/ 104859 w 181097"/>
                <a:gd name="connsiteY1" fmla="*/ 561 h 504916"/>
                <a:gd name="connsiteX2" fmla="*/ 162265 w 181097"/>
                <a:gd name="connsiteY2" fmla="*/ 43615 h 504916"/>
                <a:gd name="connsiteX3" fmla="*/ 147914 w 181097"/>
                <a:gd name="connsiteY3" fmla="*/ 273241 h 504916"/>
                <a:gd name="connsiteX4" fmla="*/ 178667 w 181097"/>
                <a:gd name="connsiteY4" fmla="*/ 414706 h 504916"/>
                <a:gd name="connsiteX5" fmla="*/ 133562 w 181097"/>
                <a:gd name="connsiteY5" fmla="*/ 365501 h 504916"/>
                <a:gd name="connsiteX6" fmla="*/ 154064 w 181097"/>
                <a:gd name="connsiteY6" fmla="*/ 492615 h 504916"/>
                <a:gd name="connsiteX7" fmla="*/ 108959 w 181097"/>
                <a:gd name="connsiteY7" fmla="*/ 396254 h 504916"/>
                <a:gd name="connsiteX8" fmla="*/ 104859 w 181097"/>
                <a:gd name="connsiteY8" fmla="*/ 504916 h 504916"/>
                <a:gd name="connsiteX9" fmla="*/ 78206 w 181097"/>
                <a:gd name="connsiteY9" fmla="*/ 406505 h 504916"/>
                <a:gd name="connsiteX10" fmla="*/ 47453 w 181097"/>
                <a:gd name="connsiteY10" fmla="*/ 498766 h 504916"/>
                <a:gd name="connsiteX11" fmla="*/ 41301 w 181097"/>
                <a:gd name="connsiteY11" fmla="*/ 400354 h 504916"/>
                <a:gd name="connsiteX12" fmla="*/ 298 w 181097"/>
                <a:gd name="connsiteY12" fmla="*/ 420856 h 504916"/>
                <a:gd name="connsiteX13" fmla="*/ 24900 w 181097"/>
                <a:gd name="connsiteY13" fmla="*/ 357300 h 504916"/>
                <a:gd name="connsiteX14" fmla="*/ 55654 w 181097"/>
                <a:gd name="connsiteY14" fmla="*/ 306044 h 504916"/>
                <a:gd name="connsiteX15" fmla="*/ 49504 w 181097"/>
                <a:gd name="connsiteY15" fmla="*/ 53866 h 504916"/>
                <a:gd name="connsiteX0" fmla="*/ 52664 w 184257"/>
                <a:gd name="connsiteY0" fmla="*/ 53866 h 504916"/>
                <a:gd name="connsiteX1" fmla="*/ 108019 w 184257"/>
                <a:gd name="connsiteY1" fmla="*/ 561 h 504916"/>
                <a:gd name="connsiteX2" fmla="*/ 165425 w 184257"/>
                <a:gd name="connsiteY2" fmla="*/ 43615 h 504916"/>
                <a:gd name="connsiteX3" fmla="*/ 151074 w 184257"/>
                <a:gd name="connsiteY3" fmla="*/ 273241 h 504916"/>
                <a:gd name="connsiteX4" fmla="*/ 181827 w 184257"/>
                <a:gd name="connsiteY4" fmla="*/ 414706 h 504916"/>
                <a:gd name="connsiteX5" fmla="*/ 136722 w 184257"/>
                <a:gd name="connsiteY5" fmla="*/ 365501 h 504916"/>
                <a:gd name="connsiteX6" fmla="*/ 157224 w 184257"/>
                <a:gd name="connsiteY6" fmla="*/ 492615 h 504916"/>
                <a:gd name="connsiteX7" fmla="*/ 112119 w 184257"/>
                <a:gd name="connsiteY7" fmla="*/ 396254 h 504916"/>
                <a:gd name="connsiteX8" fmla="*/ 108019 w 184257"/>
                <a:gd name="connsiteY8" fmla="*/ 504916 h 504916"/>
                <a:gd name="connsiteX9" fmla="*/ 81366 w 184257"/>
                <a:gd name="connsiteY9" fmla="*/ 406505 h 504916"/>
                <a:gd name="connsiteX10" fmla="*/ 50613 w 184257"/>
                <a:gd name="connsiteY10" fmla="*/ 498766 h 504916"/>
                <a:gd name="connsiteX11" fmla="*/ 44461 w 184257"/>
                <a:gd name="connsiteY11" fmla="*/ 400354 h 504916"/>
                <a:gd name="connsiteX12" fmla="*/ 3458 w 184257"/>
                <a:gd name="connsiteY12" fmla="*/ 420856 h 504916"/>
                <a:gd name="connsiteX13" fmla="*/ 28060 w 184257"/>
                <a:gd name="connsiteY13" fmla="*/ 357300 h 504916"/>
                <a:gd name="connsiteX14" fmla="*/ 58814 w 184257"/>
                <a:gd name="connsiteY14" fmla="*/ 306044 h 504916"/>
                <a:gd name="connsiteX15" fmla="*/ 52664 w 184257"/>
                <a:gd name="connsiteY15" fmla="*/ 53866 h 504916"/>
                <a:gd name="connsiteX0" fmla="*/ 52664 w 181873"/>
                <a:gd name="connsiteY0" fmla="*/ 53866 h 504916"/>
                <a:gd name="connsiteX1" fmla="*/ 108019 w 181873"/>
                <a:gd name="connsiteY1" fmla="*/ 561 h 504916"/>
                <a:gd name="connsiteX2" fmla="*/ 165425 w 181873"/>
                <a:gd name="connsiteY2" fmla="*/ 43615 h 504916"/>
                <a:gd name="connsiteX3" fmla="*/ 151074 w 181873"/>
                <a:gd name="connsiteY3" fmla="*/ 273241 h 504916"/>
                <a:gd name="connsiteX4" fmla="*/ 181827 w 181873"/>
                <a:gd name="connsiteY4" fmla="*/ 414706 h 504916"/>
                <a:gd name="connsiteX5" fmla="*/ 142873 w 181873"/>
                <a:gd name="connsiteY5" fmla="*/ 377802 h 504916"/>
                <a:gd name="connsiteX6" fmla="*/ 157224 w 181873"/>
                <a:gd name="connsiteY6" fmla="*/ 492615 h 504916"/>
                <a:gd name="connsiteX7" fmla="*/ 112119 w 181873"/>
                <a:gd name="connsiteY7" fmla="*/ 396254 h 504916"/>
                <a:gd name="connsiteX8" fmla="*/ 108019 w 181873"/>
                <a:gd name="connsiteY8" fmla="*/ 504916 h 504916"/>
                <a:gd name="connsiteX9" fmla="*/ 81366 w 181873"/>
                <a:gd name="connsiteY9" fmla="*/ 406505 h 504916"/>
                <a:gd name="connsiteX10" fmla="*/ 50613 w 181873"/>
                <a:gd name="connsiteY10" fmla="*/ 498766 h 504916"/>
                <a:gd name="connsiteX11" fmla="*/ 44461 w 181873"/>
                <a:gd name="connsiteY11" fmla="*/ 400354 h 504916"/>
                <a:gd name="connsiteX12" fmla="*/ 3458 w 181873"/>
                <a:gd name="connsiteY12" fmla="*/ 420856 h 504916"/>
                <a:gd name="connsiteX13" fmla="*/ 28060 w 181873"/>
                <a:gd name="connsiteY13" fmla="*/ 357300 h 504916"/>
                <a:gd name="connsiteX14" fmla="*/ 58814 w 181873"/>
                <a:gd name="connsiteY14" fmla="*/ 306044 h 504916"/>
                <a:gd name="connsiteX15" fmla="*/ 52664 w 181873"/>
                <a:gd name="connsiteY15" fmla="*/ 53866 h 504916"/>
                <a:gd name="connsiteX0" fmla="*/ 52664 w 181839"/>
                <a:gd name="connsiteY0" fmla="*/ 53866 h 504916"/>
                <a:gd name="connsiteX1" fmla="*/ 108019 w 181839"/>
                <a:gd name="connsiteY1" fmla="*/ 561 h 504916"/>
                <a:gd name="connsiteX2" fmla="*/ 165425 w 181839"/>
                <a:gd name="connsiteY2" fmla="*/ 43615 h 504916"/>
                <a:gd name="connsiteX3" fmla="*/ 151074 w 181839"/>
                <a:gd name="connsiteY3" fmla="*/ 273241 h 504916"/>
                <a:gd name="connsiteX4" fmla="*/ 181827 w 181839"/>
                <a:gd name="connsiteY4" fmla="*/ 414706 h 504916"/>
                <a:gd name="connsiteX5" fmla="*/ 146973 w 181839"/>
                <a:gd name="connsiteY5" fmla="*/ 386003 h 504916"/>
                <a:gd name="connsiteX6" fmla="*/ 157224 w 181839"/>
                <a:gd name="connsiteY6" fmla="*/ 492615 h 504916"/>
                <a:gd name="connsiteX7" fmla="*/ 112119 w 181839"/>
                <a:gd name="connsiteY7" fmla="*/ 396254 h 504916"/>
                <a:gd name="connsiteX8" fmla="*/ 108019 w 181839"/>
                <a:gd name="connsiteY8" fmla="*/ 504916 h 504916"/>
                <a:gd name="connsiteX9" fmla="*/ 81366 w 181839"/>
                <a:gd name="connsiteY9" fmla="*/ 406505 h 504916"/>
                <a:gd name="connsiteX10" fmla="*/ 50613 w 181839"/>
                <a:gd name="connsiteY10" fmla="*/ 498766 h 504916"/>
                <a:gd name="connsiteX11" fmla="*/ 44461 w 181839"/>
                <a:gd name="connsiteY11" fmla="*/ 400354 h 504916"/>
                <a:gd name="connsiteX12" fmla="*/ 3458 w 181839"/>
                <a:gd name="connsiteY12" fmla="*/ 420856 h 504916"/>
                <a:gd name="connsiteX13" fmla="*/ 28060 w 181839"/>
                <a:gd name="connsiteY13" fmla="*/ 357300 h 504916"/>
                <a:gd name="connsiteX14" fmla="*/ 58814 w 181839"/>
                <a:gd name="connsiteY14" fmla="*/ 306044 h 504916"/>
                <a:gd name="connsiteX15" fmla="*/ 52664 w 181839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270875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9467 h 510517"/>
                <a:gd name="connsiteX1" fmla="*/ 100203 w 183758"/>
                <a:gd name="connsiteY1" fmla="*/ 301 h 510517"/>
                <a:gd name="connsiteX2" fmla="*/ 165425 w 183758"/>
                <a:gd name="connsiteY2" fmla="*/ 49216 h 510517"/>
                <a:gd name="connsiteX3" fmla="*/ 151074 w 183758"/>
                <a:gd name="connsiteY3" fmla="*/ 278842 h 510517"/>
                <a:gd name="connsiteX4" fmla="*/ 181827 w 183758"/>
                <a:gd name="connsiteY4" fmla="*/ 420307 h 510517"/>
                <a:gd name="connsiteX5" fmla="*/ 146973 w 183758"/>
                <a:gd name="connsiteY5" fmla="*/ 391604 h 510517"/>
                <a:gd name="connsiteX6" fmla="*/ 157224 w 183758"/>
                <a:gd name="connsiteY6" fmla="*/ 498216 h 510517"/>
                <a:gd name="connsiteX7" fmla="*/ 112119 w 183758"/>
                <a:gd name="connsiteY7" fmla="*/ 401855 h 510517"/>
                <a:gd name="connsiteX8" fmla="*/ 108019 w 183758"/>
                <a:gd name="connsiteY8" fmla="*/ 510517 h 510517"/>
                <a:gd name="connsiteX9" fmla="*/ 81366 w 183758"/>
                <a:gd name="connsiteY9" fmla="*/ 412106 h 510517"/>
                <a:gd name="connsiteX10" fmla="*/ 50613 w 183758"/>
                <a:gd name="connsiteY10" fmla="*/ 504367 h 510517"/>
                <a:gd name="connsiteX11" fmla="*/ 44461 w 183758"/>
                <a:gd name="connsiteY11" fmla="*/ 405955 h 510517"/>
                <a:gd name="connsiteX12" fmla="*/ 3458 w 183758"/>
                <a:gd name="connsiteY12" fmla="*/ 426457 h 510517"/>
                <a:gd name="connsiteX13" fmla="*/ 28060 w 183758"/>
                <a:gd name="connsiteY13" fmla="*/ 362901 h 510517"/>
                <a:gd name="connsiteX14" fmla="*/ 56860 w 183758"/>
                <a:gd name="connsiteY14" fmla="*/ 233491 h 510517"/>
                <a:gd name="connsiteX15" fmla="*/ 52664 w 183758"/>
                <a:gd name="connsiteY15" fmla="*/ 59467 h 510517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85"/>
                <a:gd name="connsiteX1" fmla="*/ 100203 w 183622"/>
                <a:gd name="connsiteY1" fmla="*/ 555 h 510785"/>
                <a:gd name="connsiteX2" fmla="*/ 165425 w 183622"/>
                <a:gd name="connsiteY2" fmla="*/ 49470 h 510785"/>
                <a:gd name="connsiteX3" fmla="*/ 151074 w 183622"/>
                <a:gd name="connsiteY3" fmla="*/ 310357 h 510785"/>
                <a:gd name="connsiteX4" fmla="*/ 181827 w 183622"/>
                <a:gd name="connsiteY4" fmla="*/ 420561 h 510785"/>
                <a:gd name="connsiteX5" fmla="*/ 146973 w 183622"/>
                <a:gd name="connsiteY5" fmla="*/ 391858 h 510785"/>
                <a:gd name="connsiteX6" fmla="*/ 157224 w 183622"/>
                <a:gd name="connsiteY6" fmla="*/ 498470 h 510785"/>
                <a:gd name="connsiteX7" fmla="*/ 112119 w 183622"/>
                <a:gd name="connsiteY7" fmla="*/ 402109 h 510785"/>
                <a:gd name="connsiteX8" fmla="*/ 108019 w 183622"/>
                <a:gd name="connsiteY8" fmla="*/ 510771 h 510785"/>
                <a:gd name="connsiteX9" fmla="*/ 77459 w 183622"/>
                <a:gd name="connsiteY9" fmla="*/ 410406 h 510785"/>
                <a:gd name="connsiteX10" fmla="*/ 50613 w 183622"/>
                <a:gd name="connsiteY10" fmla="*/ 504621 h 510785"/>
                <a:gd name="connsiteX11" fmla="*/ 44461 w 183622"/>
                <a:gd name="connsiteY11" fmla="*/ 406209 h 510785"/>
                <a:gd name="connsiteX12" fmla="*/ 3458 w 183622"/>
                <a:gd name="connsiteY12" fmla="*/ 426711 h 510785"/>
                <a:gd name="connsiteX13" fmla="*/ 28060 w 183622"/>
                <a:gd name="connsiteY13" fmla="*/ 363155 h 510785"/>
                <a:gd name="connsiteX14" fmla="*/ 56860 w 183622"/>
                <a:gd name="connsiteY14" fmla="*/ 233745 h 510785"/>
                <a:gd name="connsiteX15" fmla="*/ 52664 w 183622"/>
                <a:gd name="connsiteY15" fmla="*/ 59721 h 510785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94408 h 545501"/>
                <a:gd name="connsiteX1" fmla="*/ 102157 w 183622"/>
                <a:gd name="connsiteY1" fmla="*/ 73 h 545501"/>
                <a:gd name="connsiteX2" fmla="*/ 165425 w 183622"/>
                <a:gd name="connsiteY2" fmla="*/ 84157 h 545501"/>
                <a:gd name="connsiteX3" fmla="*/ 151074 w 183622"/>
                <a:gd name="connsiteY3" fmla="*/ 345044 h 545501"/>
                <a:gd name="connsiteX4" fmla="*/ 181827 w 183622"/>
                <a:gd name="connsiteY4" fmla="*/ 455248 h 545501"/>
                <a:gd name="connsiteX5" fmla="*/ 146973 w 183622"/>
                <a:gd name="connsiteY5" fmla="*/ 426545 h 545501"/>
                <a:gd name="connsiteX6" fmla="*/ 157224 w 183622"/>
                <a:gd name="connsiteY6" fmla="*/ 533157 h 545501"/>
                <a:gd name="connsiteX7" fmla="*/ 112119 w 183622"/>
                <a:gd name="connsiteY7" fmla="*/ 436796 h 545501"/>
                <a:gd name="connsiteX8" fmla="*/ 108019 w 183622"/>
                <a:gd name="connsiteY8" fmla="*/ 545458 h 545501"/>
                <a:gd name="connsiteX9" fmla="*/ 77459 w 183622"/>
                <a:gd name="connsiteY9" fmla="*/ 445093 h 545501"/>
                <a:gd name="connsiteX10" fmla="*/ 50613 w 183622"/>
                <a:gd name="connsiteY10" fmla="*/ 539308 h 545501"/>
                <a:gd name="connsiteX11" fmla="*/ 44461 w 183622"/>
                <a:gd name="connsiteY11" fmla="*/ 440896 h 545501"/>
                <a:gd name="connsiteX12" fmla="*/ 3458 w 183622"/>
                <a:gd name="connsiteY12" fmla="*/ 461398 h 545501"/>
                <a:gd name="connsiteX13" fmla="*/ 28060 w 183622"/>
                <a:gd name="connsiteY13" fmla="*/ 397842 h 545501"/>
                <a:gd name="connsiteX14" fmla="*/ 56860 w 183622"/>
                <a:gd name="connsiteY14" fmla="*/ 268432 h 545501"/>
                <a:gd name="connsiteX15" fmla="*/ 52664 w 183622"/>
                <a:gd name="connsiteY15" fmla="*/ 94408 h 545501"/>
                <a:gd name="connsiteX0" fmla="*/ 52664 w 183622"/>
                <a:gd name="connsiteY0" fmla="*/ 99119 h 550212"/>
                <a:gd name="connsiteX1" fmla="*/ 102157 w 183622"/>
                <a:gd name="connsiteY1" fmla="*/ 4784 h 550212"/>
                <a:gd name="connsiteX2" fmla="*/ 165425 w 183622"/>
                <a:gd name="connsiteY2" fmla="*/ 49791 h 550212"/>
                <a:gd name="connsiteX3" fmla="*/ 151074 w 183622"/>
                <a:gd name="connsiteY3" fmla="*/ 349755 h 550212"/>
                <a:gd name="connsiteX4" fmla="*/ 181827 w 183622"/>
                <a:gd name="connsiteY4" fmla="*/ 459959 h 550212"/>
                <a:gd name="connsiteX5" fmla="*/ 146973 w 183622"/>
                <a:gd name="connsiteY5" fmla="*/ 431256 h 550212"/>
                <a:gd name="connsiteX6" fmla="*/ 157224 w 183622"/>
                <a:gd name="connsiteY6" fmla="*/ 537868 h 550212"/>
                <a:gd name="connsiteX7" fmla="*/ 112119 w 183622"/>
                <a:gd name="connsiteY7" fmla="*/ 441507 h 550212"/>
                <a:gd name="connsiteX8" fmla="*/ 108019 w 183622"/>
                <a:gd name="connsiteY8" fmla="*/ 550169 h 550212"/>
                <a:gd name="connsiteX9" fmla="*/ 77459 w 183622"/>
                <a:gd name="connsiteY9" fmla="*/ 449804 h 550212"/>
                <a:gd name="connsiteX10" fmla="*/ 50613 w 183622"/>
                <a:gd name="connsiteY10" fmla="*/ 544019 h 550212"/>
                <a:gd name="connsiteX11" fmla="*/ 44461 w 183622"/>
                <a:gd name="connsiteY11" fmla="*/ 445607 h 550212"/>
                <a:gd name="connsiteX12" fmla="*/ 3458 w 183622"/>
                <a:gd name="connsiteY12" fmla="*/ 466109 h 550212"/>
                <a:gd name="connsiteX13" fmla="*/ 28060 w 183622"/>
                <a:gd name="connsiteY13" fmla="*/ 402553 h 550212"/>
                <a:gd name="connsiteX14" fmla="*/ 56860 w 183622"/>
                <a:gd name="connsiteY14" fmla="*/ 273143 h 550212"/>
                <a:gd name="connsiteX15" fmla="*/ 52664 w 183622"/>
                <a:gd name="connsiteY15" fmla="*/ 99119 h 550212"/>
                <a:gd name="connsiteX0" fmla="*/ 52664 w 183622"/>
                <a:gd name="connsiteY0" fmla="*/ 52963 h 547041"/>
                <a:gd name="connsiteX1" fmla="*/ 102157 w 183622"/>
                <a:gd name="connsiteY1" fmla="*/ 1613 h 547041"/>
                <a:gd name="connsiteX2" fmla="*/ 165425 w 183622"/>
                <a:gd name="connsiteY2" fmla="*/ 46620 h 547041"/>
                <a:gd name="connsiteX3" fmla="*/ 151074 w 183622"/>
                <a:gd name="connsiteY3" fmla="*/ 346584 h 547041"/>
                <a:gd name="connsiteX4" fmla="*/ 181827 w 183622"/>
                <a:gd name="connsiteY4" fmla="*/ 456788 h 547041"/>
                <a:gd name="connsiteX5" fmla="*/ 146973 w 183622"/>
                <a:gd name="connsiteY5" fmla="*/ 428085 h 547041"/>
                <a:gd name="connsiteX6" fmla="*/ 157224 w 183622"/>
                <a:gd name="connsiteY6" fmla="*/ 534697 h 547041"/>
                <a:gd name="connsiteX7" fmla="*/ 112119 w 183622"/>
                <a:gd name="connsiteY7" fmla="*/ 438336 h 547041"/>
                <a:gd name="connsiteX8" fmla="*/ 108019 w 183622"/>
                <a:gd name="connsiteY8" fmla="*/ 546998 h 547041"/>
                <a:gd name="connsiteX9" fmla="*/ 77459 w 183622"/>
                <a:gd name="connsiteY9" fmla="*/ 446633 h 547041"/>
                <a:gd name="connsiteX10" fmla="*/ 50613 w 183622"/>
                <a:gd name="connsiteY10" fmla="*/ 540848 h 547041"/>
                <a:gd name="connsiteX11" fmla="*/ 44461 w 183622"/>
                <a:gd name="connsiteY11" fmla="*/ 442436 h 547041"/>
                <a:gd name="connsiteX12" fmla="*/ 3458 w 183622"/>
                <a:gd name="connsiteY12" fmla="*/ 462938 h 547041"/>
                <a:gd name="connsiteX13" fmla="*/ 28060 w 183622"/>
                <a:gd name="connsiteY13" fmla="*/ 399382 h 547041"/>
                <a:gd name="connsiteX14" fmla="*/ 56860 w 183622"/>
                <a:gd name="connsiteY14" fmla="*/ 269972 h 547041"/>
                <a:gd name="connsiteX15" fmla="*/ 52664 w 183622"/>
                <a:gd name="connsiteY15" fmla="*/ 52963 h 547041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3622" h="555612">
                  <a:moveTo>
                    <a:pt x="52664" y="61534"/>
                  </a:moveTo>
                  <a:cubicBezTo>
                    <a:pt x="59888" y="15179"/>
                    <a:pt x="81410" y="1472"/>
                    <a:pt x="100203" y="415"/>
                  </a:cubicBezTo>
                  <a:cubicBezTo>
                    <a:pt x="118996" y="-642"/>
                    <a:pt x="156947" y="-3932"/>
                    <a:pt x="165425" y="55191"/>
                  </a:cubicBezTo>
                  <a:cubicBezTo>
                    <a:pt x="173903" y="114314"/>
                    <a:pt x="148340" y="286794"/>
                    <a:pt x="151074" y="355155"/>
                  </a:cubicBezTo>
                  <a:cubicBezTo>
                    <a:pt x="153808" y="423516"/>
                    <a:pt x="192279" y="447868"/>
                    <a:pt x="181827" y="465359"/>
                  </a:cubicBezTo>
                  <a:cubicBezTo>
                    <a:pt x="171375" y="482850"/>
                    <a:pt x="151074" y="423671"/>
                    <a:pt x="146973" y="436656"/>
                  </a:cubicBezTo>
                  <a:cubicBezTo>
                    <a:pt x="142873" y="449641"/>
                    <a:pt x="171138" y="533553"/>
                    <a:pt x="157224" y="543268"/>
                  </a:cubicBezTo>
                  <a:cubicBezTo>
                    <a:pt x="143310" y="552983"/>
                    <a:pt x="120320" y="444857"/>
                    <a:pt x="112119" y="446907"/>
                  </a:cubicBezTo>
                  <a:cubicBezTo>
                    <a:pt x="103918" y="448957"/>
                    <a:pt x="123565" y="558094"/>
                    <a:pt x="108019" y="555569"/>
                  </a:cubicBezTo>
                  <a:cubicBezTo>
                    <a:pt x="92473" y="553044"/>
                    <a:pt x="87027" y="456229"/>
                    <a:pt x="77459" y="455204"/>
                  </a:cubicBezTo>
                  <a:cubicBezTo>
                    <a:pt x="67891" y="454179"/>
                    <a:pt x="67836" y="548164"/>
                    <a:pt x="50613" y="549419"/>
                  </a:cubicBezTo>
                  <a:cubicBezTo>
                    <a:pt x="33390" y="550674"/>
                    <a:pt x="52320" y="463992"/>
                    <a:pt x="44461" y="451007"/>
                  </a:cubicBezTo>
                  <a:cubicBezTo>
                    <a:pt x="36602" y="438022"/>
                    <a:pt x="16442" y="478685"/>
                    <a:pt x="3458" y="471509"/>
                  </a:cubicBezTo>
                  <a:cubicBezTo>
                    <a:pt x="-9526" y="464333"/>
                    <a:pt x="17467" y="429480"/>
                    <a:pt x="28060" y="407953"/>
                  </a:cubicBezTo>
                  <a:cubicBezTo>
                    <a:pt x="60144" y="359073"/>
                    <a:pt x="59236" y="343593"/>
                    <a:pt x="56860" y="278543"/>
                  </a:cubicBezTo>
                  <a:cubicBezTo>
                    <a:pt x="54484" y="213493"/>
                    <a:pt x="45440" y="107889"/>
                    <a:pt x="52664" y="61534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F4842C86-522D-42EA-8DAA-266CB1E436C9}"/>
                </a:ext>
              </a:extLst>
            </p:cNvPr>
            <p:cNvSpPr/>
            <p:nvPr/>
          </p:nvSpPr>
          <p:spPr>
            <a:xfrm rot="15776057">
              <a:off x="6290791" y="3113048"/>
              <a:ext cx="226497" cy="384246"/>
            </a:xfrm>
            <a:custGeom>
              <a:avLst/>
              <a:gdLst>
                <a:gd name="connsiteX0" fmla="*/ 26048 w 207295"/>
                <a:gd name="connsiteY0" fmla="*/ 89400 h 310281"/>
                <a:gd name="connsiteX1" fmla="*/ 88597 w 207295"/>
                <a:gd name="connsiteY1" fmla="*/ 44 h 310281"/>
                <a:gd name="connsiteX2" fmla="*/ 171995 w 207295"/>
                <a:gd name="connsiteY2" fmla="*/ 80464 h 310281"/>
                <a:gd name="connsiteX3" fmla="*/ 204758 w 207295"/>
                <a:gd name="connsiteY3" fmla="*/ 274067 h 310281"/>
                <a:gd name="connsiteX4" fmla="*/ 109446 w 207295"/>
                <a:gd name="connsiteY4" fmla="*/ 294916 h 310281"/>
                <a:gd name="connsiteX5" fmla="*/ 5199 w 207295"/>
                <a:gd name="connsiteY5" fmla="*/ 294916 h 310281"/>
                <a:gd name="connsiteX6" fmla="*/ 26048 w 207295"/>
                <a:gd name="connsiteY6" fmla="*/ 89400 h 310281"/>
                <a:gd name="connsiteX0" fmla="*/ 25027 w 206625"/>
                <a:gd name="connsiteY0" fmla="*/ 89400 h 324978"/>
                <a:gd name="connsiteX1" fmla="*/ 87576 w 206625"/>
                <a:gd name="connsiteY1" fmla="*/ 44 h 324978"/>
                <a:gd name="connsiteX2" fmla="*/ 170974 w 206625"/>
                <a:gd name="connsiteY2" fmla="*/ 80464 h 324978"/>
                <a:gd name="connsiteX3" fmla="*/ 203737 w 206625"/>
                <a:gd name="connsiteY3" fmla="*/ 274067 h 324978"/>
                <a:gd name="connsiteX4" fmla="*/ 102468 w 206625"/>
                <a:gd name="connsiteY4" fmla="*/ 321723 h 324978"/>
                <a:gd name="connsiteX5" fmla="*/ 4178 w 206625"/>
                <a:gd name="connsiteY5" fmla="*/ 294916 h 324978"/>
                <a:gd name="connsiteX6" fmla="*/ 25027 w 206625"/>
                <a:gd name="connsiteY6" fmla="*/ 89400 h 324978"/>
                <a:gd name="connsiteX0" fmla="*/ 25027 w 215052"/>
                <a:gd name="connsiteY0" fmla="*/ 89406 h 325089"/>
                <a:gd name="connsiteX1" fmla="*/ 87576 w 215052"/>
                <a:gd name="connsiteY1" fmla="*/ 50 h 325089"/>
                <a:gd name="connsiteX2" fmla="*/ 170974 w 215052"/>
                <a:gd name="connsiteY2" fmla="*/ 80470 h 325089"/>
                <a:gd name="connsiteX3" fmla="*/ 212673 w 215052"/>
                <a:gd name="connsiteY3" fmla="*/ 300880 h 325089"/>
                <a:gd name="connsiteX4" fmla="*/ 102468 w 215052"/>
                <a:gd name="connsiteY4" fmla="*/ 321729 h 325089"/>
                <a:gd name="connsiteX5" fmla="*/ 4178 w 215052"/>
                <a:gd name="connsiteY5" fmla="*/ 294922 h 325089"/>
                <a:gd name="connsiteX6" fmla="*/ 25027 w 215052"/>
                <a:gd name="connsiteY6" fmla="*/ 89406 h 325089"/>
                <a:gd name="connsiteX0" fmla="*/ 33149 w 223174"/>
                <a:gd name="connsiteY0" fmla="*/ 89406 h 331862"/>
                <a:gd name="connsiteX1" fmla="*/ 95698 w 223174"/>
                <a:gd name="connsiteY1" fmla="*/ 50 h 331862"/>
                <a:gd name="connsiteX2" fmla="*/ 179096 w 223174"/>
                <a:gd name="connsiteY2" fmla="*/ 80470 h 331862"/>
                <a:gd name="connsiteX3" fmla="*/ 220795 w 223174"/>
                <a:gd name="connsiteY3" fmla="*/ 300880 h 331862"/>
                <a:gd name="connsiteX4" fmla="*/ 110590 w 223174"/>
                <a:gd name="connsiteY4" fmla="*/ 321729 h 331862"/>
                <a:gd name="connsiteX5" fmla="*/ 3365 w 223174"/>
                <a:gd name="connsiteY5" fmla="*/ 309814 h 331862"/>
                <a:gd name="connsiteX6" fmla="*/ 33149 w 223174"/>
                <a:gd name="connsiteY6" fmla="*/ 89406 h 331862"/>
                <a:gd name="connsiteX0" fmla="*/ 23550 w 225489"/>
                <a:gd name="connsiteY0" fmla="*/ 104561 h 331102"/>
                <a:gd name="connsiteX1" fmla="*/ 98013 w 225489"/>
                <a:gd name="connsiteY1" fmla="*/ 312 h 331102"/>
                <a:gd name="connsiteX2" fmla="*/ 181411 w 225489"/>
                <a:gd name="connsiteY2" fmla="*/ 80732 h 331102"/>
                <a:gd name="connsiteX3" fmla="*/ 223110 w 225489"/>
                <a:gd name="connsiteY3" fmla="*/ 301142 h 331102"/>
                <a:gd name="connsiteX4" fmla="*/ 112905 w 225489"/>
                <a:gd name="connsiteY4" fmla="*/ 321991 h 331102"/>
                <a:gd name="connsiteX5" fmla="*/ 5680 w 225489"/>
                <a:gd name="connsiteY5" fmla="*/ 310076 h 331102"/>
                <a:gd name="connsiteX6" fmla="*/ 23550 w 225489"/>
                <a:gd name="connsiteY6" fmla="*/ 104561 h 331102"/>
                <a:gd name="connsiteX0" fmla="*/ 23550 w 227742"/>
                <a:gd name="connsiteY0" fmla="*/ 104561 h 331102"/>
                <a:gd name="connsiteX1" fmla="*/ 98013 w 227742"/>
                <a:gd name="connsiteY1" fmla="*/ 312 h 331102"/>
                <a:gd name="connsiteX2" fmla="*/ 196304 w 227742"/>
                <a:gd name="connsiteY2" fmla="*/ 80732 h 331102"/>
                <a:gd name="connsiteX3" fmla="*/ 223110 w 227742"/>
                <a:gd name="connsiteY3" fmla="*/ 301142 h 331102"/>
                <a:gd name="connsiteX4" fmla="*/ 112905 w 227742"/>
                <a:gd name="connsiteY4" fmla="*/ 321991 h 331102"/>
                <a:gd name="connsiteX5" fmla="*/ 5680 w 227742"/>
                <a:gd name="connsiteY5" fmla="*/ 310076 h 331102"/>
                <a:gd name="connsiteX6" fmla="*/ 23550 w 227742"/>
                <a:gd name="connsiteY6" fmla="*/ 104561 h 331102"/>
                <a:gd name="connsiteX0" fmla="*/ 19305 w 229454"/>
                <a:gd name="connsiteY0" fmla="*/ 68648 h 333403"/>
                <a:gd name="connsiteX1" fmla="*/ 99725 w 229454"/>
                <a:gd name="connsiteY1" fmla="*/ 141 h 333403"/>
                <a:gd name="connsiteX2" fmla="*/ 198016 w 229454"/>
                <a:gd name="connsiteY2" fmla="*/ 80561 h 333403"/>
                <a:gd name="connsiteX3" fmla="*/ 224822 w 229454"/>
                <a:gd name="connsiteY3" fmla="*/ 300971 h 333403"/>
                <a:gd name="connsiteX4" fmla="*/ 114617 w 229454"/>
                <a:gd name="connsiteY4" fmla="*/ 321820 h 333403"/>
                <a:gd name="connsiteX5" fmla="*/ 7392 w 229454"/>
                <a:gd name="connsiteY5" fmla="*/ 309905 h 333403"/>
                <a:gd name="connsiteX6" fmla="*/ 19305 w 229454"/>
                <a:gd name="connsiteY6" fmla="*/ 68648 h 333403"/>
                <a:gd name="connsiteX0" fmla="*/ 19305 w 226896"/>
                <a:gd name="connsiteY0" fmla="*/ 68558 h 333313"/>
                <a:gd name="connsiteX1" fmla="*/ 99725 w 226896"/>
                <a:gd name="connsiteY1" fmla="*/ 51 h 333313"/>
                <a:gd name="connsiteX2" fmla="*/ 180145 w 226896"/>
                <a:gd name="connsiteY2" fmla="*/ 62599 h 333313"/>
                <a:gd name="connsiteX3" fmla="*/ 224822 w 226896"/>
                <a:gd name="connsiteY3" fmla="*/ 300881 h 333313"/>
                <a:gd name="connsiteX4" fmla="*/ 114617 w 226896"/>
                <a:gd name="connsiteY4" fmla="*/ 321730 h 333313"/>
                <a:gd name="connsiteX5" fmla="*/ 7392 w 226896"/>
                <a:gd name="connsiteY5" fmla="*/ 309815 h 333313"/>
                <a:gd name="connsiteX6" fmla="*/ 19305 w 226896"/>
                <a:gd name="connsiteY6" fmla="*/ 68558 h 333313"/>
                <a:gd name="connsiteX0" fmla="*/ 18790 w 226497"/>
                <a:gd name="connsiteY0" fmla="*/ 95334 h 360089"/>
                <a:gd name="connsiteX1" fmla="*/ 84318 w 226497"/>
                <a:gd name="connsiteY1" fmla="*/ 20 h 360089"/>
                <a:gd name="connsiteX2" fmla="*/ 179630 w 226497"/>
                <a:gd name="connsiteY2" fmla="*/ 89375 h 360089"/>
                <a:gd name="connsiteX3" fmla="*/ 224307 w 226497"/>
                <a:gd name="connsiteY3" fmla="*/ 327657 h 360089"/>
                <a:gd name="connsiteX4" fmla="*/ 114102 w 226497"/>
                <a:gd name="connsiteY4" fmla="*/ 348506 h 360089"/>
                <a:gd name="connsiteX5" fmla="*/ 6877 w 226497"/>
                <a:gd name="connsiteY5" fmla="*/ 336591 h 360089"/>
                <a:gd name="connsiteX6" fmla="*/ 18790 w 226497"/>
                <a:gd name="connsiteY6" fmla="*/ 95334 h 360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6497" h="360089">
                  <a:moveTo>
                    <a:pt x="18790" y="95334"/>
                  </a:moveTo>
                  <a:cubicBezTo>
                    <a:pt x="31697" y="39239"/>
                    <a:pt x="57511" y="1013"/>
                    <a:pt x="84318" y="20"/>
                  </a:cubicBezTo>
                  <a:cubicBezTo>
                    <a:pt x="111125" y="-973"/>
                    <a:pt x="156299" y="34769"/>
                    <a:pt x="179630" y="89375"/>
                  </a:cubicBezTo>
                  <a:cubicBezTo>
                    <a:pt x="202961" y="143981"/>
                    <a:pt x="235228" y="284469"/>
                    <a:pt x="224307" y="327657"/>
                  </a:cubicBezTo>
                  <a:cubicBezTo>
                    <a:pt x="213386" y="370845"/>
                    <a:pt x="147362" y="345031"/>
                    <a:pt x="114102" y="348506"/>
                  </a:cubicBezTo>
                  <a:cubicBezTo>
                    <a:pt x="80842" y="351981"/>
                    <a:pt x="22762" y="378786"/>
                    <a:pt x="6877" y="336591"/>
                  </a:cubicBezTo>
                  <a:cubicBezTo>
                    <a:pt x="-9008" y="294396"/>
                    <a:pt x="5883" y="151429"/>
                    <a:pt x="18790" y="95334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r>
                <a:rPr lang="en-US" sz="2700" dirty="0">
                  <a:solidFill>
                    <a:prstClr val="white"/>
                  </a:solidFill>
                  <a:latin typeface="Calibri" panose="020F0502020204030204"/>
                </a:rPr>
                <a:t>        </a:t>
              </a:r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04E0DFDD-751F-4887-9B56-CDEBA15C4A30}"/>
                </a:ext>
              </a:extLst>
            </p:cNvPr>
            <p:cNvSpPr/>
            <p:nvPr/>
          </p:nvSpPr>
          <p:spPr>
            <a:xfrm rot="19548597">
              <a:off x="5644252" y="5172970"/>
              <a:ext cx="294228" cy="112275"/>
            </a:xfrm>
            <a:custGeom>
              <a:avLst/>
              <a:gdLst>
                <a:gd name="connsiteX0" fmla="*/ 221209 w 244329"/>
                <a:gd name="connsiteY0" fmla="*/ 9633 h 114404"/>
                <a:gd name="connsiteX1" fmla="*/ 237008 w 244329"/>
                <a:gd name="connsiteY1" fmla="*/ 88631 h 114404"/>
                <a:gd name="connsiteX2" fmla="*/ 126411 w 244329"/>
                <a:gd name="connsiteY2" fmla="*/ 102456 h 114404"/>
                <a:gd name="connsiteX3" fmla="*/ 15 w 244329"/>
                <a:gd name="connsiteY3" fmla="*/ 108380 h 114404"/>
                <a:gd name="connsiteX4" fmla="*/ 118511 w 244329"/>
                <a:gd name="connsiteY4" fmla="*/ 11608 h 114404"/>
                <a:gd name="connsiteX5" fmla="*/ 221209 w 244329"/>
                <a:gd name="connsiteY5" fmla="*/ 9633 h 114404"/>
                <a:gd name="connsiteX0" fmla="*/ 223184 w 246304"/>
                <a:gd name="connsiteY0" fmla="*/ 8926 h 102196"/>
                <a:gd name="connsiteX1" fmla="*/ 238983 w 246304"/>
                <a:gd name="connsiteY1" fmla="*/ 87924 h 102196"/>
                <a:gd name="connsiteX2" fmla="*/ 128386 w 246304"/>
                <a:gd name="connsiteY2" fmla="*/ 101749 h 102196"/>
                <a:gd name="connsiteX3" fmla="*/ 15 w 246304"/>
                <a:gd name="connsiteY3" fmla="*/ 89899 h 102196"/>
                <a:gd name="connsiteX4" fmla="*/ 120486 w 246304"/>
                <a:gd name="connsiteY4" fmla="*/ 10901 h 102196"/>
                <a:gd name="connsiteX5" fmla="*/ 223184 w 246304"/>
                <a:gd name="connsiteY5" fmla="*/ 8926 h 102196"/>
                <a:gd name="connsiteX0" fmla="*/ 223184 w 246889"/>
                <a:gd name="connsiteY0" fmla="*/ 8926 h 97266"/>
                <a:gd name="connsiteX1" fmla="*/ 238983 w 246889"/>
                <a:gd name="connsiteY1" fmla="*/ 87924 h 97266"/>
                <a:gd name="connsiteX2" fmla="*/ 120486 w 246889"/>
                <a:gd name="connsiteY2" fmla="*/ 91875 h 97266"/>
                <a:gd name="connsiteX3" fmla="*/ 15 w 246889"/>
                <a:gd name="connsiteY3" fmla="*/ 89899 h 97266"/>
                <a:gd name="connsiteX4" fmla="*/ 120486 w 246889"/>
                <a:gd name="connsiteY4" fmla="*/ 10901 h 97266"/>
                <a:gd name="connsiteX5" fmla="*/ 223184 w 246889"/>
                <a:gd name="connsiteY5" fmla="*/ 8926 h 97266"/>
                <a:gd name="connsiteX0" fmla="*/ 223194 w 248288"/>
                <a:gd name="connsiteY0" fmla="*/ 4930 h 93270"/>
                <a:gd name="connsiteX1" fmla="*/ 238993 w 248288"/>
                <a:gd name="connsiteY1" fmla="*/ 83928 h 93270"/>
                <a:gd name="connsiteX2" fmla="*/ 120496 w 248288"/>
                <a:gd name="connsiteY2" fmla="*/ 87879 h 93270"/>
                <a:gd name="connsiteX3" fmla="*/ 25 w 248288"/>
                <a:gd name="connsiteY3" fmla="*/ 85903 h 93270"/>
                <a:gd name="connsiteX4" fmla="*/ 84947 w 248288"/>
                <a:gd name="connsiteY4" fmla="*/ 16780 h 93270"/>
                <a:gd name="connsiteX5" fmla="*/ 223194 w 248288"/>
                <a:gd name="connsiteY5" fmla="*/ 4930 h 93270"/>
                <a:gd name="connsiteX0" fmla="*/ 223184 w 246683"/>
                <a:gd name="connsiteY0" fmla="*/ 13745 h 102085"/>
                <a:gd name="connsiteX1" fmla="*/ 238983 w 246683"/>
                <a:gd name="connsiteY1" fmla="*/ 92743 h 102085"/>
                <a:gd name="connsiteX2" fmla="*/ 120486 w 246683"/>
                <a:gd name="connsiteY2" fmla="*/ 96694 h 102085"/>
                <a:gd name="connsiteX3" fmla="*/ 15 w 246683"/>
                <a:gd name="connsiteY3" fmla="*/ 94718 h 102085"/>
                <a:gd name="connsiteX4" fmla="*/ 126411 w 246683"/>
                <a:gd name="connsiteY4" fmla="*/ 7820 h 102085"/>
                <a:gd name="connsiteX5" fmla="*/ 223184 w 246683"/>
                <a:gd name="connsiteY5" fmla="*/ 13745 h 102085"/>
                <a:gd name="connsiteX0" fmla="*/ 223187 w 246686"/>
                <a:gd name="connsiteY0" fmla="*/ 7550 h 95890"/>
                <a:gd name="connsiteX1" fmla="*/ 238986 w 246686"/>
                <a:gd name="connsiteY1" fmla="*/ 86548 h 95890"/>
                <a:gd name="connsiteX2" fmla="*/ 120489 w 246686"/>
                <a:gd name="connsiteY2" fmla="*/ 90499 h 95890"/>
                <a:gd name="connsiteX3" fmla="*/ 18 w 246686"/>
                <a:gd name="connsiteY3" fmla="*/ 88523 h 95890"/>
                <a:gd name="connsiteX4" fmla="*/ 126414 w 246686"/>
                <a:gd name="connsiteY4" fmla="*/ 1625 h 95890"/>
                <a:gd name="connsiteX5" fmla="*/ 223187 w 246686"/>
                <a:gd name="connsiteY5" fmla="*/ 7550 h 95890"/>
                <a:gd name="connsiteX0" fmla="*/ 227133 w 248013"/>
                <a:gd name="connsiteY0" fmla="*/ 13746 h 102086"/>
                <a:gd name="connsiteX1" fmla="*/ 238983 w 248013"/>
                <a:gd name="connsiteY1" fmla="*/ 92744 h 102086"/>
                <a:gd name="connsiteX2" fmla="*/ 120486 w 248013"/>
                <a:gd name="connsiteY2" fmla="*/ 96695 h 102086"/>
                <a:gd name="connsiteX3" fmla="*/ 15 w 248013"/>
                <a:gd name="connsiteY3" fmla="*/ 94719 h 102086"/>
                <a:gd name="connsiteX4" fmla="*/ 126411 w 248013"/>
                <a:gd name="connsiteY4" fmla="*/ 7821 h 102086"/>
                <a:gd name="connsiteX5" fmla="*/ 227133 w 248013"/>
                <a:gd name="connsiteY5" fmla="*/ 13746 h 102086"/>
                <a:gd name="connsiteX0" fmla="*/ 227133 w 249041"/>
                <a:gd name="connsiteY0" fmla="*/ 11407 h 99747"/>
                <a:gd name="connsiteX1" fmla="*/ 238983 w 249041"/>
                <a:gd name="connsiteY1" fmla="*/ 90405 h 99747"/>
                <a:gd name="connsiteX2" fmla="*/ 120486 w 249041"/>
                <a:gd name="connsiteY2" fmla="*/ 94356 h 99747"/>
                <a:gd name="connsiteX3" fmla="*/ 15 w 249041"/>
                <a:gd name="connsiteY3" fmla="*/ 92380 h 99747"/>
                <a:gd name="connsiteX4" fmla="*/ 126411 w 249041"/>
                <a:gd name="connsiteY4" fmla="*/ 5482 h 99747"/>
                <a:gd name="connsiteX5" fmla="*/ 227133 w 249041"/>
                <a:gd name="connsiteY5" fmla="*/ 11407 h 99747"/>
                <a:gd name="connsiteX0" fmla="*/ 227133 w 243144"/>
                <a:gd name="connsiteY0" fmla="*/ 11407 h 101983"/>
                <a:gd name="connsiteX1" fmla="*/ 238983 w 243144"/>
                <a:gd name="connsiteY1" fmla="*/ 90405 h 101983"/>
                <a:gd name="connsiteX2" fmla="*/ 120486 w 243144"/>
                <a:gd name="connsiteY2" fmla="*/ 94356 h 101983"/>
                <a:gd name="connsiteX3" fmla="*/ 15 w 243144"/>
                <a:gd name="connsiteY3" fmla="*/ 92380 h 101983"/>
                <a:gd name="connsiteX4" fmla="*/ 126411 w 243144"/>
                <a:gd name="connsiteY4" fmla="*/ 5482 h 101983"/>
                <a:gd name="connsiteX5" fmla="*/ 227133 w 243144"/>
                <a:gd name="connsiteY5" fmla="*/ 11407 h 101983"/>
                <a:gd name="connsiteX0" fmla="*/ 227133 w 243144"/>
                <a:gd name="connsiteY0" fmla="*/ 11407 h 107617"/>
                <a:gd name="connsiteX1" fmla="*/ 238983 w 243144"/>
                <a:gd name="connsiteY1" fmla="*/ 90405 h 107617"/>
                <a:gd name="connsiteX2" fmla="*/ 120486 w 243144"/>
                <a:gd name="connsiteY2" fmla="*/ 94356 h 107617"/>
                <a:gd name="connsiteX3" fmla="*/ 15 w 243144"/>
                <a:gd name="connsiteY3" fmla="*/ 92380 h 107617"/>
                <a:gd name="connsiteX4" fmla="*/ 126411 w 243144"/>
                <a:gd name="connsiteY4" fmla="*/ 5482 h 107617"/>
                <a:gd name="connsiteX5" fmla="*/ 227133 w 243144"/>
                <a:gd name="connsiteY5" fmla="*/ 11407 h 107617"/>
                <a:gd name="connsiteX0" fmla="*/ 227133 w 247182"/>
                <a:gd name="connsiteY0" fmla="*/ 11407 h 107617"/>
                <a:gd name="connsiteX1" fmla="*/ 238983 w 247182"/>
                <a:gd name="connsiteY1" fmla="*/ 90405 h 107617"/>
                <a:gd name="connsiteX2" fmla="*/ 146160 w 247182"/>
                <a:gd name="connsiteY2" fmla="*/ 94356 h 107617"/>
                <a:gd name="connsiteX3" fmla="*/ 15 w 247182"/>
                <a:gd name="connsiteY3" fmla="*/ 92380 h 107617"/>
                <a:gd name="connsiteX4" fmla="*/ 126411 w 247182"/>
                <a:gd name="connsiteY4" fmla="*/ 5482 h 107617"/>
                <a:gd name="connsiteX5" fmla="*/ 227133 w 247182"/>
                <a:gd name="connsiteY5" fmla="*/ 11407 h 107617"/>
                <a:gd name="connsiteX0" fmla="*/ 227133 w 247453"/>
                <a:gd name="connsiteY0" fmla="*/ 14122 h 110034"/>
                <a:gd name="connsiteX1" fmla="*/ 240747 w 247453"/>
                <a:gd name="connsiteY1" fmla="*/ 100740 h 110034"/>
                <a:gd name="connsiteX2" fmla="*/ 146160 w 247453"/>
                <a:gd name="connsiteY2" fmla="*/ 97071 h 110034"/>
                <a:gd name="connsiteX3" fmla="*/ 15 w 247453"/>
                <a:gd name="connsiteY3" fmla="*/ 95095 h 110034"/>
                <a:gd name="connsiteX4" fmla="*/ 126411 w 247453"/>
                <a:gd name="connsiteY4" fmla="*/ 8197 h 110034"/>
                <a:gd name="connsiteX5" fmla="*/ 227133 w 247453"/>
                <a:gd name="connsiteY5" fmla="*/ 14122 h 110034"/>
                <a:gd name="connsiteX0" fmla="*/ 227133 w 247453"/>
                <a:gd name="connsiteY0" fmla="*/ 14122 h 112425"/>
                <a:gd name="connsiteX1" fmla="*/ 240747 w 247453"/>
                <a:gd name="connsiteY1" fmla="*/ 100740 h 112425"/>
                <a:gd name="connsiteX2" fmla="*/ 146160 w 247453"/>
                <a:gd name="connsiteY2" fmla="*/ 104691 h 112425"/>
                <a:gd name="connsiteX3" fmla="*/ 15 w 247453"/>
                <a:gd name="connsiteY3" fmla="*/ 95095 h 112425"/>
                <a:gd name="connsiteX4" fmla="*/ 126411 w 247453"/>
                <a:gd name="connsiteY4" fmla="*/ 8197 h 112425"/>
                <a:gd name="connsiteX5" fmla="*/ 227133 w 247453"/>
                <a:gd name="connsiteY5" fmla="*/ 14122 h 112425"/>
                <a:gd name="connsiteX0" fmla="*/ 227133 w 247453"/>
                <a:gd name="connsiteY0" fmla="*/ 7701 h 106004"/>
                <a:gd name="connsiteX1" fmla="*/ 240747 w 247453"/>
                <a:gd name="connsiteY1" fmla="*/ 94319 h 106004"/>
                <a:gd name="connsiteX2" fmla="*/ 146160 w 247453"/>
                <a:gd name="connsiteY2" fmla="*/ 98270 h 106004"/>
                <a:gd name="connsiteX3" fmla="*/ 15 w 247453"/>
                <a:gd name="connsiteY3" fmla="*/ 88674 h 106004"/>
                <a:gd name="connsiteX4" fmla="*/ 126411 w 247453"/>
                <a:gd name="connsiteY4" fmla="*/ 1776 h 106004"/>
                <a:gd name="connsiteX5" fmla="*/ 227133 w 247453"/>
                <a:gd name="connsiteY5" fmla="*/ 7701 h 106004"/>
                <a:gd name="connsiteX0" fmla="*/ 227132 w 247123"/>
                <a:gd name="connsiteY0" fmla="*/ 9857 h 108160"/>
                <a:gd name="connsiteX1" fmla="*/ 240746 w 247123"/>
                <a:gd name="connsiteY1" fmla="*/ 96475 h 108160"/>
                <a:gd name="connsiteX2" fmla="*/ 146159 w 247123"/>
                <a:gd name="connsiteY2" fmla="*/ 100426 h 108160"/>
                <a:gd name="connsiteX3" fmla="*/ 14 w 247123"/>
                <a:gd name="connsiteY3" fmla="*/ 90830 h 108160"/>
                <a:gd name="connsiteX4" fmla="*/ 135228 w 247123"/>
                <a:gd name="connsiteY4" fmla="*/ 122 h 108160"/>
                <a:gd name="connsiteX5" fmla="*/ 227132 w 247123"/>
                <a:gd name="connsiteY5" fmla="*/ 9857 h 108160"/>
                <a:gd name="connsiteX0" fmla="*/ 227132 w 247520"/>
                <a:gd name="connsiteY0" fmla="*/ 9857 h 108160"/>
                <a:gd name="connsiteX1" fmla="*/ 240746 w 247520"/>
                <a:gd name="connsiteY1" fmla="*/ 96475 h 108160"/>
                <a:gd name="connsiteX2" fmla="*/ 146159 w 247520"/>
                <a:gd name="connsiteY2" fmla="*/ 100426 h 108160"/>
                <a:gd name="connsiteX3" fmla="*/ 14 w 247520"/>
                <a:gd name="connsiteY3" fmla="*/ 90830 h 108160"/>
                <a:gd name="connsiteX4" fmla="*/ 135228 w 247520"/>
                <a:gd name="connsiteY4" fmla="*/ 122 h 108160"/>
                <a:gd name="connsiteX5" fmla="*/ 227132 w 247520"/>
                <a:gd name="connsiteY5" fmla="*/ 9857 h 108160"/>
                <a:gd name="connsiteX0" fmla="*/ 221840 w 245898"/>
                <a:gd name="connsiteY0" fmla="*/ 12067 h 112275"/>
                <a:gd name="connsiteX1" fmla="*/ 240745 w 245898"/>
                <a:gd name="connsiteY1" fmla="*/ 100590 h 112275"/>
                <a:gd name="connsiteX2" fmla="*/ 146158 w 245898"/>
                <a:gd name="connsiteY2" fmla="*/ 104541 h 112275"/>
                <a:gd name="connsiteX3" fmla="*/ 13 w 245898"/>
                <a:gd name="connsiteY3" fmla="*/ 94945 h 112275"/>
                <a:gd name="connsiteX4" fmla="*/ 135227 w 245898"/>
                <a:gd name="connsiteY4" fmla="*/ 4237 h 112275"/>
                <a:gd name="connsiteX5" fmla="*/ 221840 w 245898"/>
                <a:gd name="connsiteY5" fmla="*/ 12067 h 112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898" h="112275">
                  <a:moveTo>
                    <a:pt x="221840" y="12067"/>
                  </a:moveTo>
                  <a:cubicBezTo>
                    <a:pt x="241189" y="9076"/>
                    <a:pt x="253359" y="85178"/>
                    <a:pt x="240745" y="100590"/>
                  </a:cubicBezTo>
                  <a:cubicBezTo>
                    <a:pt x="228131" y="116002"/>
                    <a:pt x="186280" y="105482"/>
                    <a:pt x="146158" y="104541"/>
                  </a:cubicBezTo>
                  <a:cubicBezTo>
                    <a:pt x="106036" y="103600"/>
                    <a:pt x="1330" y="127861"/>
                    <a:pt x="13" y="94945"/>
                  </a:cubicBezTo>
                  <a:cubicBezTo>
                    <a:pt x="-1304" y="79804"/>
                    <a:pt x="98256" y="18050"/>
                    <a:pt x="135227" y="4237"/>
                  </a:cubicBezTo>
                  <a:cubicBezTo>
                    <a:pt x="172198" y="-9576"/>
                    <a:pt x="202491" y="15058"/>
                    <a:pt x="221840" y="12067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30B9A15B-72A1-486C-9CCB-83FF63D151C7}"/>
                </a:ext>
              </a:extLst>
            </p:cNvPr>
            <p:cNvSpPr/>
            <p:nvPr/>
          </p:nvSpPr>
          <p:spPr>
            <a:xfrm>
              <a:off x="5356335" y="1844882"/>
              <a:ext cx="1320257" cy="1287989"/>
            </a:xfrm>
            <a:custGeom>
              <a:avLst/>
              <a:gdLst>
                <a:gd name="connsiteX0" fmla="*/ 4686 w 1522514"/>
                <a:gd name="connsiteY0" fmla="*/ 621143 h 1467029"/>
                <a:gd name="connsiteX1" fmla="*/ 42786 w 1522514"/>
                <a:gd name="connsiteY1" fmla="*/ 788783 h 1467029"/>
                <a:gd name="connsiteX2" fmla="*/ 50406 w 1522514"/>
                <a:gd name="connsiteY2" fmla="*/ 836408 h 1467029"/>
                <a:gd name="connsiteX3" fmla="*/ 6591 w 1522514"/>
                <a:gd name="connsiteY3" fmla="*/ 845933 h 1467029"/>
                <a:gd name="connsiteX4" fmla="*/ 6591 w 1522514"/>
                <a:gd name="connsiteY4" fmla="*/ 948803 h 1467029"/>
                <a:gd name="connsiteX5" fmla="*/ 67551 w 1522514"/>
                <a:gd name="connsiteY5" fmla="*/ 1063103 h 1467029"/>
                <a:gd name="connsiteX6" fmla="*/ 111366 w 1522514"/>
                <a:gd name="connsiteY6" fmla="*/ 1101203 h 1467029"/>
                <a:gd name="connsiteX7" fmla="*/ 96126 w 1522514"/>
                <a:gd name="connsiteY7" fmla="*/ 1223123 h 1467029"/>
                <a:gd name="connsiteX8" fmla="*/ 128511 w 1522514"/>
                <a:gd name="connsiteY8" fmla="*/ 1314563 h 1467029"/>
                <a:gd name="connsiteX9" fmla="*/ 223761 w 1522514"/>
                <a:gd name="connsiteY9" fmla="*/ 1379333 h 1467029"/>
                <a:gd name="connsiteX10" fmla="*/ 406641 w 1522514"/>
                <a:gd name="connsiteY10" fmla="*/ 1436483 h 1467029"/>
                <a:gd name="connsiteX11" fmla="*/ 665721 w 1522514"/>
                <a:gd name="connsiteY11" fmla="*/ 1466963 h 1467029"/>
                <a:gd name="connsiteX12" fmla="*/ 900036 w 1522514"/>
                <a:gd name="connsiteY12" fmla="*/ 1428863 h 1467029"/>
                <a:gd name="connsiteX13" fmla="*/ 1122921 w 1522514"/>
                <a:gd name="connsiteY13" fmla="*/ 1345043 h 1467029"/>
                <a:gd name="connsiteX14" fmla="*/ 1273416 w 1522514"/>
                <a:gd name="connsiteY14" fmla="*/ 1211693 h 1467029"/>
                <a:gd name="connsiteX15" fmla="*/ 1309611 w 1522514"/>
                <a:gd name="connsiteY15" fmla="*/ 1236458 h 1467029"/>
                <a:gd name="connsiteX16" fmla="*/ 1408671 w 1522514"/>
                <a:gd name="connsiteY16" fmla="*/ 1219313 h 1467029"/>
                <a:gd name="connsiteX17" fmla="*/ 1477251 w 1522514"/>
                <a:gd name="connsiteY17" fmla="*/ 1145018 h 1467029"/>
                <a:gd name="connsiteX18" fmla="*/ 1521066 w 1522514"/>
                <a:gd name="connsiteY18" fmla="*/ 1045958 h 1467029"/>
                <a:gd name="connsiteX19" fmla="*/ 1507731 w 1522514"/>
                <a:gd name="connsiteY19" fmla="*/ 931658 h 1467029"/>
                <a:gd name="connsiteX20" fmla="*/ 1465821 w 1522514"/>
                <a:gd name="connsiteY20" fmla="*/ 861173 h 1467029"/>
                <a:gd name="connsiteX21" fmla="*/ 1357236 w 1522514"/>
                <a:gd name="connsiteY21" fmla="*/ 872603 h 1467029"/>
                <a:gd name="connsiteX22" fmla="*/ 1418196 w 1522514"/>
                <a:gd name="connsiteY22" fmla="*/ 802118 h 1467029"/>
                <a:gd name="connsiteX23" fmla="*/ 1475346 w 1522514"/>
                <a:gd name="connsiteY23" fmla="*/ 440168 h 1467029"/>
                <a:gd name="connsiteX24" fmla="*/ 1395336 w 1522514"/>
                <a:gd name="connsiteY24" fmla="*/ 158228 h 1467029"/>
                <a:gd name="connsiteX25" fmla="*/ 1199121 w 1522514"/>
                <a:gd name="connsiteY25" fmla="*/ 26783 h 1467029"/>
                <a:gd name="connsiteX26" fmla="*/ 1079106 w 1522514"/>
                <a:gd name="connsiteY26" fmla="*/ 59168 h 1467029"/>
                <a:gd name="connsiteX27" fmla="*/ 827646 w 1522514"/>
                <a:gd name="connsiteY27" fmla="*/ 22973 h 1467029"/>
                <a:gd name="connsiteX28" fmla="*/ 389496 w 1522514"/>
                <a:gd name="connsiteY28" fmla="*/ 24878 h 1467029"/>
                <a:gd name="connsiteX29" fmla="*/ 84696 w 1522514"/>
                <a:gd name="connsiteY29" fmla="*/ 333488 h 1467029"/>
                <a:gd name="connsiteX30" fmla="*/ 4686 w 1522514"/>
                <a:gd name="connsiteY30" fmla="*/ 621143 h 1467029"/>
                <a:gd name="connsiteX0" fmla="*/ 4686 w 1522641"/>
                <a:gd name="connsiteY0" fmla="*/ 621143 h 1467029"/>
                <a:gd name="connsiteX1" fmla="*/ 42786 w 1522641"/>
                <a:gd name="connsiteY1" fmla="*/ 788783 h 1467029"/>
                <a:gd name="connsiteX2" fmla="*/ 50406 w 1522641"/>
                <a:gd name="connsiteY2" fmla="*/ 836408 h 1467029"/>
                <a:gd name="connsiteX3" fmla="*/ 6591 w 1522641"/>
                <a:gd name="connsiteY3" fmla="*/ 845933 h 1467029"/>
                <a:gd name="connsiteX4" fmla="*/ 6591 w 1522641"/>
                <a:gd name="connsiteY4" fmla="*/ 948803 h 1467029"/>
                <a:gd name="connsiteX5" fmla="*/ 67551 w 1522641"/>
                <a:gd name="connsiteY5" fmla="*/ 1063103 h 1467029"/>
                <a:gd name="connsiteX6" fmla="*/ 111366 w 1522641"/>
                <a:gd name="connsiteY6" fmla="*/ 1101203 h 1467029"/>
                <a:gd name="connsiteX7" fmla="*/ 96126 w 1522641"/>
                <a:gd name="connsiteY7" fmla="*/ 1223123 h 1467029"/>
                <a:gd name="connsiteX8" fmla="*/ 128511 w 1522641"/>
                <a:gd name="connsiteY8" fmla="*/ 1314563 h 1467029"/>
                <a:gd name="connsiteX9" fmla="*/ 223761 w 1522641"/>
                <a:gd name="connsiteY9" fmla="*/ 1379333 h 1467029"/>
                <a:gd name="connsiteX10" fmla="*/ 406641 w 1522641"/>
                <a:gd name="connsiteY10" fmla="*/ 1436483 h 1467029"/>
                <a:gd name="connsiteX11" fmla="*/ 665721 w 1522641"/>
                <a:gd name="connsiteY11" fmla="*/ 1466963 h 1467029"/>
                <a:gd name="connsiteX12" fmla="*/ 900036 w 1522641"/>
                <a:gd name="connsiteY12" fmla="*/ 1428863 h 1467029"/>
                <a:gd name="connsiteX13" fmla="*/ 1122921 w 1522641"/>
                <a:gd name="connsiteY13" fmla="*/ 1345043 h 1467029"/>
                <a:gd name="connsiteX14" fmla="*/ 1273416 w 1522641"/>
                <a:gd name="connsiteY14" fmla="*/ 1211693 h 1467029"/>
                <a:gd name="connsiteX15" fmla="*/ 1309611 w 1522641"/>
                <a:gd name="connsiteY15" fmla="*/ 1236458 h 1467029"/>
                <a:gd name="connsiteX16" fmla="*/ 1408671 w 1522641"/>
                <a:gd name="connsiteY16" fmla="*/ 1219313 h 1467029"/>
                <a:gd name="connsiteX17" fmla="*/ 1477251 w 1522641"/>
                <a:gd name="connsiteY17" fmla="*/ 1145018 h 1467029"/>
                <a:gd name="connsiteX18" fmla="*/ 1521066 w 1522641"/>
                <a:gd name="connsiteY18" fmla="*/ 1045958 h 1467029"/>
                <a:gd name="connsiteX19" fmla="*/ 1507731 w 1522641"/>
                <a:gd name="connsiteY19" fmla="*/ 931658 h 1467029"/>
                <a:gd name="connsiteX20" fmla="*/ 1458201 w 1522641"/>
                <a:gd name="connsiteY20" fmla="*/ 864983 h 1467029"/>
                <a:gd name="connsiteX21" fmla="*/ 1357236 w 1522641"/>
                <a:gd name="connsiteY21" fmla="*/ 872603 h 1467029"/>
                <a:gd name="connsiteX22" fmla="*/ 1418196 w 1522641"/>
                <a:gd name="connsiteY22" fmla="*/ 802118 h 1467029"/>
                <a:gd name="connsiteX23" fmla="*/ 1475346 w 1522641"/>
                <a:gd name="connsiteY23" fmla="*/ 440168 h 1467029"/>
                <a:gd name="connsiteX24" fmla="*/ 1395336 w 1522641"/>
                <a:gd name="connsiteY24" fmla="*/ 158228 h 1467029"/>
                <a:gd name="connsiteX25" fmla="*/ 1199121 w 1522641"/>
                <a:gd name="connsiteY25" fmla="*/ 26783 h 1467029"/>
                <a:gd name="connsiteX26" fmla="*/ 1079106 w 1522641"/>
                <a:gd name="connsiteY26" fmla="*/ 59168 h 1467029"/>
                <a:gd name="connsiteX27" fmla="*/ 827646 w 1522641"/>
                <a:gd name="connsiteY27" fmla="*/ 22973 h 1467029"/>
                <a:gd name="connsiteX28" fmla="*/ 389496 w 1522641"/>
                <a:gd name="connsiteY28" fmla="*/ 24878 h 1467029"/>
                <a:gd name="connsiteX29" fmla="*/ 84696 w 1522641"/>
                <a:gd name="connsiteY29" fmla="*/ 333488 h 1467029"/>
                <a:gd name="connsiteX30" fmla="*/ 4686 w 1522641"/>
                <a:gd name="connsiteY30" fmla="*/ 621143 h 1467029"/>
                <a:gd name="connsiteX0" fmla="*/ 4686 w 1534839"/>
                <a:gd name="connsiteY0" fmla="*/ 621143 h 1467029"/>
                <a:gd name="connsiteX1" fmla="*/ 42786 w 1534839"/>
                <a:gd name="connsiteY1" fmla="*/ 788783 h 1467029"/>
                <a:gd name="connsiteX2" fmla="*/ 50406 w 1534839"/>
                <a:gd name="connsiteY2" fmla="*/ 836408 h 1467029"/>
                <a:gd name="connsiteX3" fmla="*/ 6591 w 1534839"/>
                <a:gd name="connsiteY3" fmla="*/ 845933 h 1467029"/>
                <a:gd name="connsiteX4" fmla="*/ 6591 w 1534839"/>
                <a:gd name="connsiteY4" fmla="*/ 948803 h 1467029"/>
                <a:gd name="connsiteX5" fmla="*/ 67551 w 1534839"/>
                <a:gd name="connsiteY5" fmla="*/ 1063103 h 1467029"/>
                <a:gd name="connsiteX6" fmla="*/ 111366 w 1534839"/>
                <a:gd name="connsiteY6" fmla="*/ 1101203 h 1467029"/>
                <a:gd name="connsiteX7" fmla="*/ 96126 w 1534839"/>
                <a:gd name="connsiteY7" fmla="*/ 1223123 h 1467029"/>
                <a:gd name="connsiteX8" fmla="*/ 128511 w 1534839"/>
                <a:gd name="connsiteY8" fmla="*/ 1314563 h 1467029"/>
                <a:gd name="connsiteX9" fmla="*/ 223761 w 1534839"/>
                <a:gd name="connsiteY9" fmla="*/ 1379333 h 1467029"/>
                <a:gd name="connsiteX10" fmla="*/ 406641 w 1534839"/>
                <a:gd name="connsiteY10" fmla="*/ 1436483 h 1467029"/>
                <a:gd name="connsiteX11" fmla="*/ 665721 w 1534839"/>
                <a:gd name="connsiteY11" fmla="*/ 1466963 h 1467029"/>
                <a:gd name="connsiteX12" fmla="*/ 900036 w 1534839"/>
                <a:gd name="connsiteY12" fmla="*/ 1428863 h 1467029"/>
                <a:gd name="connsiteX13" fmla="*/ 1122921 w 1534839"/>
                <a:gd name="connsiteY13" fmla="*/ 1345043 h 1467029"/>
                <a:gd name="connsiteX14" fmla="*/ 1273416 w 1534839"/>
                <a:gd name="connsiteY14" fmla="*/ 1211693 h 1467029"/>
                <a:gd name="connsiteX15" fmla="*/ 1309611 w 1534839"/>
                <a:gd name="connsiteY15" fmla="*/ 1236458 h 1467029"/>
                <a:gd name="connsiteX16" fmla="*/ 1408671 w 1534839"/>
                <a:gd name="connsiteY16" fmla="*/ 1219313 h 1467029"/>
                <a:gd name="connsiteX17" fmla="*/ 1477251 w 1534839"/>
                <a:gd name="connsiteY17" fmla="*/ 1145018 h 1467029"/>
                <a:gd name="connsiteX18" fmla="*/ 1521066 w 1534839"/>
                <a:gd name="connsiteY18" fmla="*/ 1045958 h 1467029"/>
                <a:gd name="connsiteX19" fmla="*/ 1530591 w 1534839"/>
                <a:gd name="connsiteY19" fmla="*/ 939278 h 1467029"/>
                <a:gd name="connsiteX20" fmla="*/ 1458201 w 1534839"/>
                <a:gd name="connsiteY20" fmla="*/ 864983 h 1467029"/>
                <a:gd name="connsiteX21" fmla="*/ 1357236 w 1534839"/>
                <a:gd name="connsiteY21" fmla="*/ 872603 h 1467029"/>
                <a:gd name="connsiteX22" fmla="*/ 1418196 w 1534839"/>
                <a:gd name="connsiteY22" fmla="*/ 802118 h 1467029"/>
                <a:gd name="connsiteX23" fmla="*/ 1475346 w 1534839"/>
                <a:gd name="connsiteY23" fmla="*/ 440168 h 1467029"/>
                <a:gd name="connsiteX24" fmla="*/ 1395336 w 1534839"/>
                <a:gd name="connsiteY24" fmla="*/ 158228 h 1467029"/>
                <a:gd name="connsiteX25" fmla="*/ 1199121 w 1534839"/>
                <a:gd name="connsiteY25" fmla="*/ 26783 h 1467029"/>
                <a:gd name="connsiteX26" fmla="*/ 1079106 w 1534839"/>
                <a:gd name="connsiteY26" fmla="*/ 59168 h 1467029"/>
                <a:gd name="connsiteX27" fmla="*/ 827646 w 1534839"/>
                <a:gd name="connsiteY27" fmla="*/ 22973 h 1467029"/>
                <a:gd name="connsiteX28" fmla="*/ 389496 w 1534839"/>
                <a:gd name="connsiteY28" fmla="*/ 24878 h 1467029"/>
                <a:gd name="connsiteX29" fmla="*/ 84696 w 1534839"/>
                <a:gd name="connsiteY29" fmla="*/ 333488 h 1467029"/>
                <a:gd name="connsiteX30" fmla="*/ 4686 w 1534839"/>
                <a:gd name="connsiteY30" fmla="*/ 621143 h 1467029"/>
                <a:gd name="connsiteX0" fmla="*/ 4686 w 1541892"/>
                <a:gd name="connsiteY0" fmla="*/ 621143 h 1467029"/>
                <a:gd name="connsiteX1" fmla="*/ 42786 w 1541892"/>
                <a:gd name="connsiteY1" fmla="*/ 788783 h 1467029"/>
                <a:gd name="connsiteX2" fmla="*/ 50406 w 1541892"/>
                <a:gd name="connsiteY2" fmla="*/ 836408 h 1467029"/>
                <a:gd name="connsiteX3" fmla="*/ 6591 w 1541892"/>
                <a:gd name="connsiteY3" fmla="*/ 845933 h 1467029"/>
                <a:gd name="connsiteX4" fmla="*/ 6591 w 1541892"/>
                <a:gd name="connsiteY4" fmla="*/ 948803 h 1467029"/>
                <a:gd name="connsiteX5" fmla="*/ 67551 w 1541892"/>
                <a:gd name="connsiteY5" fmla="*/ 1063103 h 1467029"/>
                <a:gd name="connsiteX6" fmla="*/ 111366 w 1541892"/>
                <a:gd name="connsiteY6" fmla="*/ 1101203 h 1467029"/>
                <a:gd name="connsiteX7" fmla="*/ 96126 w 1541892"/>
                <a:gd name="connsiteY7" fmla="*/ 1223123 h 1467029"/>
                <a:gd name="connsiteX8" fmla="*/ 128511 w 1541892"/>
                <a:gd name="connsiteY8" fmla="*/ 1314563 h 1467029"/>
                <a:gd name="connsiteX9" fmla="*/ 223761 w 1541892"/>
                <a:gd name="connsiteY9" fmla="*/ 1379333 h 1467029"/>
                <a:gd name="connsiteX10" fmla="*/ 406641 w 1541892"/>
                <a:gd name="connsiteY10" fmla="*/ 1436483 h 1467029"/>
                <a:gd name="connsiteX11" fmla="*/ 665721 w 1541892"/>
                <a:gd name="connsiteY11" fmla="*/ 1466963 h 1467029"/>
                <a:gd name="connsiteX12" fmla="*/ 900036 w 1541892"/>
                <a:gd name="connsiteY12" fmla="*/ 1428863 h 1467029"/>
                <a:gd name="connsiteX13" fmla="*/ 1122921 w 1541892"/>
                <a:gd name="connsiteY13" fmla="*/ 1345043 h 1467029"/>
                <a:gd name="connsiteX14" fmla="*/ 1273416 w 1541892"/>
                <a:gd name="connsiteY14" fmla="*/ 1211693 h 1467029"/>
                <a:gd name="connsiteX15" fmla="*/ 1309611 w 1541892"/>
                <a:gd name="connsiteY15" fmla="*/ 1236458 h 1467029"/>
                <a:gd name="connsiteX16" fmla="*/ 1408671 w 1541892"/>
                <a:gd name="connsiteY16" fmla="*/ 1219313 h 1467029"/>
                <a:gd name="connsiteX17" fmla="*/ 1477251 w 1541892"/>
                <a:gd name="connsiteY17" fmla="*/ 1145018 h 1467029"/>
                <a:gd name="connsiteX18" fmla="*/ 1536306 w 1541892"/>
                <a:gd name="connsiteY18" fmla="*/ 1047863 h 1467029"/>
                <a:gd name="connsiteX19" fmla="*/ 1530591 w 1541892"/>
                <a:gd name="connsiteY19" fmla="*/ 939278 h 1467029"/>
                <a:gd name="connsiteX20" fmla="*/ 1458201 w 1541892"/>
                <a:gd name="connsiteY20" fmla="*/ 864983 h 1467029"/>
                <a:gd name="connsiteX21" fmla="*/ 1357236 w 1541892"/>
                <a:gd name="connsiteY21" fmla="*/ 872603 h 1467029"/>
                <a:gd name="connsiteX22" fmla="*/ 1418196 w 1541892"/>
                <a:gd name="connsiteY22" fmla="*/ 802118 h 1467029"/>
                <a:gd name="connsiteX23" fmla="*/ 1475346 w 1541892"/>
                <a:gd name="connsiteY23" fmla="*/ 440168 h 1467029"/>
                <a:gd name="connsiteX24" fmla="*/ 1395336 w 1541892"/>
                <a:gd name="connsiteY24" fmla="*/ 158228 h 1467029"/>
                <a:gd name="connsiteX25" fmla="*/ 1199121 w 1541892"/>
                <a:gd name="connsiteY25" fmla="*/ 26783 h 1467029"/>
                <a:gd name="connsiteX26" fmla="*/ 1079106 w 1541892"/>
                <a:gd name="connsiteY26" fmla="*/ 59168 h 1467029"/>
                <a:gd name="connsiteX27" fmla="*/ 827646 w 1541892"/>
                <a:gd name="connsiteY27" fmla="*/ 22973 h 1467029"/>
                <a:gd name="connsiteX28" fmla="*/ 389496 w 1541892"/>
                <a:gd name="connsiteY28" fmla="*/ 24878 h 1467029"/>
                <a:gd name="connsiteX29" fmla="*/ 84696 w 1541892"/>
                <a:gd name="connsiteY29" fmla="*/ 333488 h 1467029"/>
                <a:gd name="connsiteX30" fmla="*/ 4686 w 1541892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57236 w 1542707"/>
                <a:gd name="connsiteY21" fmla="*/ 872603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93431 w 1542707"/>
                <a:gd name="connsiteY21" fmla="*/ 866888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93431 w 1542707"/>
                <a:gd name="connsiteY21" fmla="*/ 866888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93431 w 1542707"/>
                <a:gd name="connsiteY21" fmla="*/ 866888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3864 w 1541885"/>
                <a:gd name="connsiteY0" fmla="*/ 621143 h 1467029"/>
                <a:gd name="connsiteX1" fmla="*/ 41964 w 1541885"/>
                <a:gd name="connsiteY1" fmla="*/ 788783 h 1467029"/>
                <a:gd name="connsiteX2" fmla="*/ 34344 w 1541885"/>
                <a:gd name="connsiteY2" fmla="*/ 828788 h 1467029"/>
                <a:gd name="connsiteX3" fmla="*/ 5769 w 1541885"/>
                <a:gd name="connsiteY3" fmla="*/ 845933 h 1467029"/>
                <a:gd name="connsiteX4" fmla="*/ 5769 w 1541885"/>
                <a:gd name="connsiteY4" fmla="*/ 948803 h 1467029"/>
                <a:gd name="connsiteX5" fmla="*/ 66729 w 1541885"/>
                <a:gd name="connsiteY5" fmla="*/ 1063103 h 1467029"/>
                <a:gd name="connsiteX6" fmla="*/ 110544 w 1541885"/>
                <a:gd name="connsiteY6" fmla="*/ 1101203 h 1467029"/>
                <a:gd name="connsiteX7" fmla="*/ 95304 w 1541885"/>
                <a:gd name="connsiteY7" fmla="*/ 1223123 h 1467029"/>
                <a:gd name="connsiteX8" fmla="*/ 127689 w 1541885"/>
                <a:gd name="connsiteY8" fmla="*/ 1314563 h 1467029"/>
                <a:gd name="connsiteX9" fmla="*/ 222939 w 1541885"/>
                <a:gd name="connsiteY9" fmla="*/ 1379333 h 1467029"/>
                <a:gd name="connsiteX10" fmla="*/ 405819 w 1541885"/>
                <a:gd name="connsiteY10" fmla="*/ 1436483 h 1467029"/>
                <a:gd name="connsiteX11" fmla="*/ 664899 w 1541885"/>
                <a:gd name="connsiteY11" fmla="*/ 1466963 h 1467029"/>
                <a:gd name="connsiteX12" fmla="*/ 899214 w 1541885"/>
                <a:gd name="connsiteY12" fmla="*/ 1428863 h 1467029"/>
                <a:gd name="connsiteX13" fmla="*/ 1122099 w 1541885"/>
                <a:gd name="connsiteY13" fmla="*/ 1345043 h 1467029"/>
                <a:gd name="connsiteX14" fmla="*/ 1272594 w 1541885"/>
                <a:gd name="connsiteY14" fmla="*/ 1211693 h 1467029"/>
                <a:gd name="connsiteX15" fmla="*/ 1308789 w 1541885"/>
                <a:gd name="connsiteY15" fmla="*/ 1236458 h 1467029"/>
                <a:gd name="connsiteX16" fmla="*/ 1407849 w 1541885"/>
                <a:gd name="connsiteY16" fmla="*/ 1219313 h 1467029"/>
                <a:gd name="connsiteX17" fmla="*/ 1476429 w 1541885"/>
                <a:gd name="connsiteY17" fmla="*/ 1145018 h 1467029"/>
                <a:gd name="connsiteX18" fmla="*/ 1535484 w 1541885"/>
                <a:gd name="connsiteY18" fmla="*/ 1047863 h 1467029"/>
                <a:gd name="connsiteX19" fmla="*/ 1529769 w 1541885"/>
                <a:gd name="connsiteY19" fmla="*/ 939278 h 1467029"/>
                <a:gd name="connsiteX20" fmla="*/ 1457379 w 1541885"/>
                <a:gd name="connsiteY20" fmla="*/ 864983 h 1467029"/>
                <a:gd name="connsiteX21" fmla="*/ 1392609 w 1541885"/>
                <a:gd name="connsiteY21" fmla="*/ 866888 h 1467029"/>
                <a:gd name="connsiteX22" fmla="*/ 1417374 w 1541885"/>
                <a:gd name="connsiteY22" fmla="*/ 802118 h 1467029"/>
                <a:gd name="connsiteX23" fmla="*/ 1474524 w 1541885"/>
                <a:gd name="connsiteY23" fmla="*/ 440168 h 1467029"/>
                <a:gd name="connsiteX24" fmla="*/ 1394514 w 1541885"/>
                <a:gd name="connsiteY24" fmla="*/ 158228 h 1467029"/>
                <a:gd name="connsiteX25" fmla="*/ 1198299 w 1541885"/>
                <a:gd name="connsiteY25" fmla="*/ 26783 h 1467029"/>
                <a:gd name="connsiteX26" fmla="*/ 1078284 w 1541885"/>
                <a:gd name="connsiteY26" fmla="*/ 59168 h 1467029"/>
                <a:gd name="connsiteX27" fmla="*/ 826824 w 1541885"/>
                <a:gd name="connsiteY27" fmla="*/ 22973 h 1467029"/>
                <a:gd name="connsiteX28" fmla="*/ 388674 w 1541885"/>
                <a:gd name="connsiteY28" fmla="*/ 24878 h 1467029"/>
                <a:gd name="connsiteX29" fmla="*/ 83874 w 1541885"/>
                <a:gd name="connsiteY29" fmla="*/ 333488 h 1467029"/>
                <a:gd name="connsiteX30" fmla="*/ 3864 w 1541885"/>
                <a:gd name="connsiteY30" fmla="*/ 621143 h 1467029"/>
                <a:gd name="connsiteX0" fmla="*/ 3864 w 1541885"/>
                <a:gd name="connsiteY0" fmla="*/ 619055 h 1464941"/>
                <a:gd name="connsiteX1" fmla="*/ 41964 w 1541885"/>
                <a:gd name="connsiteY1" fmla="*/ 786695 h 1464941"/>
                <a:gd name="connsiteX2" fmla="*/ 34344 w 1541885"/>
                <a:gd name="connsiteY2" fmla="*/ 826700 h 1464941"/>
                <a:gd name="connsiteX3" fmla="*/ 5769 w 1541885"/>
                <a:gd name="connsiteY3" fmla="*/ 843845 h 1464941"/>
                <a:gd name="connsiteX4" fmla="*/ 5769 w 1541885"/>
                <a:gd name="connsiteY4" fmla="*/ 946715 h 1464941"/>
                <a:gd name="connsiteX5" fmla="*/ 66729 w 1541885"/>
                <a:gd name="connsiteY5" fmla="*/ 1061015 h 1464941"/>
                <a:gd name="connsiteX6" fmla="*/ 110544 w 1541885"/>
                <a:gd name="connsiteY6" fmla="*/ 1099115 h 1464941"/>
                <a:gd name="connsiteX7" fmla="*/ 95304 w 1541885"/>
                <a:gd name="connsiteY7" fmla="*/ 1221035 h 1464941"/>
                <a:gd name="connsiteX8" fmla="*/ 127689 w 1541885"/>
                <a:gd name="connsiteY8" fmla="*/ 1312475 h 1464941"/>
                <a:gd name="connsiteX9" fmla="*/ 222939 w 1541885"/>
                <a:gd name="connsiteY9" fmla="*/ 1377245 h 1464941"/>
                <a:gd name="connsiteX10" fmla="*/ 405819 w 1541885"/>
                <a:gd name="connsiteY10" fmla="*/ 1434395 h 1464941"/>
                <a:gd name="connsiteX11" fmla="*/ 664899 w 1541885"/>
                <a:gd name="connsiteY11" fmla="*/ 1464875 h 1464941"/>
                <a:gd name="connsiteX12" fmla="*/ 899214 w 1541885"/>
                <a:gd name="connsiteY12" fmla="*/ 1426775 h 1464941"/>
                <a:gd name="connsiteX13" fmla="*/ 1122099 w 1541885"/>
                <a:gd name="connsiteY13" fmla="*/ 1342955 h 1464941"/>
                <a:gd name="connsiteX14" fmla="*/ 1272594 w 1541885"/>
                <a:gd name="connsiteY14" fmla="*/ 1209605 h 1464941"/>
                <a:gd name="connsiteX15" fmla="*/ 1308789 w 1541885"/>
                <a:gd name="connsiteY15" fmla="*/ 1234370 h 1464941"/>
                <a:gd name="connsiteX16" fmla="*/ 1407849 w 1541885"/>
                <a:gd name="connsiteY16" fmla="*/ 1217225 h 1464941"/>
                <a:gd name="connsiteX17" fmla="*/ 1476429 w 1541885"/>
                <a:gd name="connsiteY17" fmla="*/ 1142930 h 1464941"/>
                <a:gd name="connsiteX18" fmla="*/ 1535484 w 1541885"/>
                <a:gd name="connsiteY18" fmla="*/ 1045775 h 1464941"/>
                <a:gd name="connsiteX19" fmla="*/ 1529769 w 1541885"/>
                <a:gd name="connsiteY19" fmla="*/ 937190 h 1464941"/>
                <a:gd name="connsiteX20" fmla="*/ 1457379 w 1541885"/>
                <a:gd name="connsiteY20" fmla="*/ 862895 h 1464941"/>
                <a:gd name="connsiteX21" fmla="*/ 1392609 w 1541885"/>
                <a:gd name="connsiteY21" fmla="*/ 864800 h 1464941"/>
                <a:gd name="connsiteX22" fmla="*/ 1417374 w 1541885"/>
                <a:gd name="connsiteY22" fmla="*/ 800030 h 1464941"/>
                <a:gd name="connsiteX23" fmla="*/ 1474524 w 1541885"/>
                <a:gd name="connsiteY23" fmla="*/ 438080 h 1464941"/>
                <a:gd name="connsiteX24" fmla="*/ 1394514 w 1541885"/>
                <a:gd name="connsiteY24" fmla="*/ 156140 h 1464941"/>
                <a:gd name="connsiteX25" fmla="*/ 1198299 w 1541885"/>
                <a:gd name="connsiteY25" fmla="*/ 24695 h 1464941"/>
                <a:gd name="connsiteX26" fmla="*/ 1051614 w 1541885"/>
                <a:gd name="connsiteY26" fmla="*/ 3740 h 1464941"/>
                <a:gd name="connsiteX27" fmla="*/ 826824 w 1541885"/>
                <a:gd name="connsiteY27" fmla="*/ 20885 h 1464941"/>
                <a:gd name="connsiteX28" fmla="*/ 388674 w 1541885"/>
                <a:gd name="connsiteY28" fmla="*/ 22790 h 1464941"/>
                <a:gd name="connsiteX29" fmla="*/ 83874 w 1541885"/>
                <a:gd name="connsiteY29" fmla="*/ 331400 h 1464941"/>
                <a:gd name="connsiteX30" fmla="*/ 3864 w 1541885"/>
                <a:gd name="connsiteY30" fmla="*/ 619055 h 1464941"/>
                <a:gd name="connsiteX0" fmla="*/ 3864 w 1541885"/>
                <a:gd name="connsiteY0" fmla="*/ 646071 h 1491957"/>
                <a:gd name="connsiteX1" fmla="*/ 41964 w 1541885"/>
                <a:gd name="connsiteY1" fmla="*/ 813711 h 1491957"/>
                <a:gd name="connsiteX2" fmla="*/ 34344 w 1541885"/>
                <a:gd name="connsiteY2" fmla="*/ 853716 h 1491957"/>
                <a:gd name="connsiteX3" fmla="*/ 5769 w 1541885"/>
                <a:gd name="connsiteY3" fmla="*/ 870861 h 1491957"/>
                <a:gd name="connsiteX4" fmla="*/ 5769 w 1541885"/>
                <a:gd name="connsiteY4" fmla="*/ 973731 h 1491957"/>
                <a:gd name="connsiteX5" fmla="*/ 66729 w 1541885"/>
                <a:gd name="connsiteY5" fmla="*/ 1088031 h 1491957"/>
                <a:gd name="connsiteX6" fmla="*/ 110544 w 1541885"/>
                <a:gd name="connsiteY6" fmla="*/ 1126131 h 1491957"/>
                <a:gd name="connsiteX7" fmla="*/ 95304 w 1541885"/>
                <a:gd name="connsiteY7" fmla="*/ 1248051 h 1491957"/>
                <a:gd name="connsiteX8" fmla="*/ 127689 w 1541885"/>
                <a:gd name="connsiteY8" fmla="*/ 1339491 h 1491957"/>
                <a:gd name="connsiteX9" fmla="*/ 222939 w 1541885"/>
                <a:gd name="connsiteY9" fmla="*/ 1404261 h 1491957"/>
                <a:gd name="connsiteX10" fmla="*/ 405819 w 1541885"/>
                <a:gd name="connsiteY10" fmla="*/ 1461411 h 1491957"/>
                <a:gd name="connsiteX11" fmla="*/ 664899 w 1541885"/>
                <a:gd name="connsiteY11" fmla="*/ 1491891 h 1491957"/>
                <a:gd name="connsiteX12" fmla="*/ 899214 w 1541885"/>
                <a:gd name="connsiteY12" fmla="*/ 1453791 h 1491957"/>
                <a:gd name="connsiteX13" fmla="*/ 1122099 w 1541885"/>
                <a:gd name="connsiteY13" fmla="*/ 1369971 h 1491957"/>
                <a:gd name="connsiteX14" fmla="*/ 1272594 w 1541885"/>
                <a:gd name="connsiteY14" fmla="*/ 1236621 h 1491957"/>
                <a:gd name="connsiteX15" fmla="*/ 1308789 w 1541885"/>
                <a:gd name="connsiteY15" fmla="*/ 1261386 h 1491957"/>
                <a:gd name="connsiteX16" fmla="*/ 1407849 w 1541885"/>
                <a:gd name="connsiteY16" fmla="*/ 1244241 h 1491957"/>
                <a:gd name="connsiteX17" fmla="*/ 1476429 w 1541885"/>
                <a:gd name="connsiteY17" fmla="*/ 1169946 h 1491957"/>
                <a:gd name="connsiteX18" fmla="*/ 1535484 w 1541885"/>
                <a:gd name="connsiteY18" fmla="*/ 1072791 h 1491957"/>
                <a:gd name="connsiteX19" fmla="*/ 1529769 w 1541885"/>
                <a:gd name="connsiteY19" fmla="*/ 964206 h 1491957"/>
                <a:gd name="connsiteX20" fmla="*/ 1457379 w 1541885"/>
                <a:gd name="connsiteY20" fmla="*/ 889911 h 1491957"/>
                <a:gd name="connsiteX21" fmla="*/ 1392609 w 1541885"/>
                <a:gd name="connsiteY21" fmla="*/ 891816 h 1491957"/>
                <a:gd name="connsiteX22" fmla="*/ 1417374 w 1541885"/>
                <a:gd name="connsiteY22" fmla="*/ 827046 h 1491957"/>
                <a:gd name="connsiteX23" fmla="*/ 1474524 w 1541885"/>
                <a:gd name="connsiteY23" fmla="*/ 465096 h 1491957"/>
                <a:gd name="connsiteX24" fmla="*/ 1394514 w 1541885"/>
                <a:gd name="connsiteY24" fmla="*/ 183156 h 1491957"/>
                <a:gd name="connsiteX25" fmla="*/ 1198299 w 1541885"/>
                <a:gd name="connsiteY25" fmla="*/ 51711 h 1491957"/>
                <a:gd name="connsiteX26" fmla="*/ 1051614 w 1541885"/>
                <a:gd name="connsiteY26" fmla="*/ 30756 h 1491957"/>
                <a:gd name="connsiteX27" fmla="*/ 819204 w 1541885"/>
                <a:gd name="connsiteY27" fmla="*/ 276 h 1491957"/>
                <a:gd name="connsiteX28" fmla="*/ 388674 w 1541885"/>
                <a:gd name="connsiteY28" fmla="*/ 49806 h 1491957"/>
                <a:gd name="connsiteX29" fmla="*/ 83874 w 1541885"/>
                <a:gd name="connsiteY29" fmla="*/ 358416 h 1491957"/>
                <a:gd name="connsiteX30" fmla="*/ 3864 w 1541885"/>
                <a:gd name="connsiteY30" fmla="*/ 646071 h 1491957"/>
                <a:gd name="connsiteX0" fmla="*/ 3864 w 1541885"/>
                <a:gd name="connsiteY0" fmla="*/ 646616 h 1492502"/>
                <a:gd name="connsiteX1" fmla="*/ 41964 w 1541885"/>
                <a:gd name="connsiteY1" fmla="*/ 814256 h 1492502"/>
                <a:gd name="connsiteX2" fmla="*/ 34344 w 1541885"/>
                <a:gd name="connsiteY2" fmla="*/ 854261 h 1492502"/>
                <a:gd name="connsiteX3" fmla="*/ 5769 w 1541885"/>
                <a:gd name="connsiteY3" fmla="*/ 871406 h 1492502"/>
                <a:gd name="connsiteX4" fmla="*/ 5769 w 1541885"/>
                <a:gd name="connsiteY4" fmla="*/ 974276 h 1492502"/>
                <a:gd name="connsiteX5" fmla="*/ 66729 w 1541885"/>
                <a:gd name="connsiteY5" fmla="*/ 1088576 h 1492502"/>
                <a:gd name="connsiteX6" fmla="*/ 110544 w 1541885"/>
                <a:gd name="connsiteY6" fmla="*/ 1126676 h 1492502"/>
                <a:gd name="connsiteX7" fmla="*/ 95304 w 1541885"/>
                <a:gd name="connsiteY7" fmla="*/ 1248596 h 1492502"/>
                <a:gd name="connsiteX8" fmla="*/ 127689 w 1541885"/>
                <a:gd name="connsiteY8" fmla="*/ 1340036 h 1492502"/>
                <a:gd name="connsiteX9" fmla="*/ 222939 w 1541885"/>
                <a:gd name="connsiteY9" fmla="*/ 1404806 h 1492502"/>
                <a:gd name="connsiteX10" fmla="*/ 405819 w 1541885"/>
                <a:gd name="connsiteY10" fmla="*/ 1461956 h 1492502"/>
                <a:gd name="connsiteX11" fmla="*/ 664899 w 1541885"/>
                <a:gd name="connsiteY11" fmla="*/ 1492436 h 1492502"/>
                <a:gd name="connsiteX12" fmla="*/ 899214 w 1541885"/>
                <a:gd name="connsiteY12" fmla="*/ 1454336 h 1492502"/>
                <a:gd name="connsiteX13" fmla="*/ 1122099 w 1541885"/>
                <a:gd name="connsiteY13" fmla="*/ 1370516 h 1492502"/>
                <a:gd name="connsiteX14" fmla="*/ 1272594 w 1541885"/>
                <a:gd name="connsiteY14" fmla="*/ 1237166 h 1492502"/>
                <a:gd name="connsiteX15" fmla="*/ 1308789 w 1541885"/>
                <a:gd name="connsiteY15" fmla="*/ 1261931 h 1492502"/>
                <a:gd name="connsiteX16" fmla="*/ 1407849 w 1541885"/>
                <a:gd name="connsiteY16" fmla="*/ 1244786 h 1492502"/>
                <a:gd name="connsiteX17" fmla="*/ 1476429 w 1541885"/>
                <a:gd name="connsiteY17" fmla="*/ 1170491 h 1492502"/>
                <a:gd name="connsiteX18" fmla="*/ 1535484 w 1541885"/>
                <a:gd name="connsiteY18" fmla="*/ 1073336 h 1492502"/>
                <a:gd name="connsiteX19" fmla="*/ 1529769 w 1541885"/>
                <a:gd name="connsiteY19" fmla="*/ 964751 h 1492502"/>
                <a:gd name="connsiteX20" fmla="*/ 1457379 w 1541885"/>
                <a:gd name="connsiteY20" fmla="*/ 890456 h 1492502"/>
                <a:gd name="connsiteX21" fmla="*/ 1392609 w 1541885"/>
                <a:gd name="connsiteY21" fmla="*/ 892361 h 1492502"/>
                <a:gd name="connsiteX22" fmla="*/ 1417374 w 1541885"/>
                <a:gd name="connsiteY22" fmla="*/ 827591 h 1492502"/>
                <a:gd name="connsiteX23" fmla="*/ 1474524 w 1541885"/>
                <a:gd name="connsiteY23" fmla="*/ 465641 h 1492502"/>
                <a:gd name="connsiteX24" fmla="*/ 1394514 w 1541885"/>
                <a:gd name="connsiteY24" fmla="*/ 183701 h 1492502"/>
                <a:gd name="connsiteX25" fmla="*/ 1198299 w 1541885"/>
                <a:gd name="connsiteY25" fmla="*/ 52256 h 1492502"/>
                <a:gd name="connsiteX26" fmla="*/ 1051614 w 1541885"/>
                <a:gd name="connsiteY26" fmla="*/ 21776 h 1492502"/>
                <a:gd name="connsiteX27" fmla="*/ 819204 w 1541885"/>
                <a:gd name="connsiteY27" fmla="*/ 821 h 1492502"/>
                <a:gd name="connsiteX28" fmla="*/ 388674 w 1541885"/>
                <a:gd name="connsiteY28" fmla="*/ 50351 h 1492502"/>
                <a:gd name="connsiteX29" fmla="*/ 83874 w 1541885"/>
                <a:gd name="connsiteY29" fmla="*/ 358961 h 1492502"/>
                <a:gd name="connsiteX30" fmla="*/ 3864 w 1541885"/>
                <a:gd name="connsiteY30" fmla="*/ 646616 h 1492502"/>
                <a:gd name="connsiteX0" fmla="*/ 3864 w 1541885"/>
                <a:gd name="connsiteY0" fmla="*/ 647250 h 1493136"/>
                <a:gd name="connsiteX1" fmla="*/ 41964 w 1541885"/>
                <a:gd name="connsiteY1" fmla="*/ 814890 h 1493136"/>
                <a:gd name="connsiteX2" fmla="*/ 34344 w 1541885"/>
                <a:gd name="connsiteY2" fmla="*/ 854895 h 1493136"/>
                <a:gd name="connsiteX3" fmla="*/ 5769 w 1541885"/>
                <a:gd name="connsiteY3" fmla="*/ 872040 h 1493136"/>
                <a:gd name="connsiteX4" fmla="*/ 5769 w 1541885"/>
                <a:gd name="connsiteY4" fmla="*/ 974910 h 1493136"/>
                <a:gd name="connsiteX5" fmla="*/ 66729 w 1541885"/>
                <a:gd name="connsiteY5" fmla="*/ 1089210 h 1493136"/>
                <a:gd name="connsiteX6" fmla="*/ 110544 w 1541885"/>
                <a:gd name="connsiteY6" fmla="*/ 1127310 h 1493136"/>
                <a:gd name="connsiteX7" fmla="*/ 95304 w 1541885"/>
                <a:gd name="connsiteY7" fmla="*/ 1249230 h 1493136"/>
                <a:gd name="connsiteX8" fmla="*/ 127689 w 1541885"/>
                <a:gd name="connsiteY8" fmla="*/ 1340670 h 1493136"/>
                <a:gd name="connsiteX9" fmla="*/ 222939 w 1541885"/>
                <a:gd name="connsiteY9" fmla="*/ 1405440 h 1493136"/>
                <a:gd name="connsiteX10" fmla="*/ 405819 w 1541885"/>
                <a:gd name="connsiteY10" fmla="*/ 1462590 h 1493136"/>
                <a:gd name="connsiteX11" fmla="*/ 664899 w 1541885"/>
                <a:gd name="connsiteY11" fmla="*/ 1493070 h 1493136"/>
                <a:gd name="connsiteX12" fmla="*/ 899214 w 1541885"/>
                <a:gd name="connsiteY12" fmla="*/ 1454970 h 1493136"/>
                <a:gd name="connsiteX13" fmla="*/ 1122099 w 1541885"/>
                <a:gd name="connsiteY13" fmla="*/ 1371150 h 1493136"/>
                <a:gd name="connsiteX14" fmla="*/ 1272594 w 1541885"/>
                <a:gd name="connsiteY14" fmla="*/ 1237800 h 1493136"/>
                <a:gd name="connsiteX15" fmla="*/ 1308789 w 1541885"/>
                <a:gd name="connsiteY15" fmla="*/ 1262565 h 1493136"/>
                <a:gd name="connsiteX16" fmla="*/ 1407849 w 1541885"/>
                <a:gd name="connsiteY16" fmla="*/ 1245420 h 1493136"/>
                <a:gd name="connsiteX17" fmla="*/ 1476429 w 1541885"/>
                <a:gd name="connsiteY17" fmla="*/ 1171125 h 1493136"/>
                <a:gd name="connsiteX18" fmla="*/ 1535484 w 1541885"/>
                <a:gd name="connsiteY18" fmla="*/ 1073970 h 1493136"/>
                <a:gd name="connsiteX19" fmla="*/ 1529769 w 1541885"/>
                <a:gd name="connsiteY19" fmla="*/ 965385 h 1493136"/>
                <a:gd name="connsiteX20" fmla="*/ 1457379 w 1541885"/>
                <a:gd name="connsiteY20" fmla="*/ 891090 h 1493136"/>
                <a:gd name="connsiteX21" fmla="*/ 1392609 w 1541885"/>
                <a:gd name="connsiteY21" fmla="*/ 892995 h 1493136"/>
                <a:gd name="connsiteX22" fmla="*/ 1417374 w 1541885"/>
                <a:gd name="connsiteY22" fmla="*/ 828225 h 1493136"/>
                <a:gd name="connsiteX23" fmla="*/ 1474524 w 1541885"/>
                <a:gd name="connsiteY23" fmla="*/ 466275 h 1493136"/>
                <a:gd name="connsiteX24" fmla="*/ 1394514 w 1541885"/>
                <a:gd name="connsiteY24" fmla="*/ 184335 h 1493136"/>
                <a:gd name="connsiteX25" fmla="*/ 1198299 w 1541885"/>
                <a:gd name="connsiteY25" fmla="*/ 52890 h 1493136"/>
                <a:gd name="connsiteX26" fmla="*/ 1055424 w 1541885"/>
                <a:gd name="connsiteY26" fmla="*/ 16695 h 1493136"/>
                <a:gd name="connsiteX27" fmla="*/ 819204 w 1541885"/>
                <a:gd name="connsiteY27" fmla="*/ 1455 h 1493136"/>
                <a:gd name="connsiteX28" fmla="*/ 388674 w 1541885"/>
                <a:gd name="connsiteY28" fmla="*/ 50985 h 1493136"/>
                <a:gd name="connsiteX29" fmla="*/ 83874 w 1541885"/>
                <a:gd name="connsiteY29" fmla="*/ 359595 h 1493136"/>
                <a:gd name="connsiteX30" fmla="*/ 3864 w 1541885"/>
                <a:gd name="connsiteY30" fmla="*/ 647250 h 1493136"/>
                <a:gd name="connsiteX0" fmla="*/ 3864 w 1541885"/>
                <a:gd name="connsiteY0" fmla="*/ 647354 h 1493240"/>
                <a:gd name="connsiteX1" fmla="*/ 41964 w 1541885"/>
                <a:gd name="connsiteY1" fmla="*/ 814994 h 1493240"/>
                <a:gd name="connsiteX2" fmla="*/ 34344 w 1541885"/>
                <a:gd name="connsiteY2" fmla="*/ 854999 h 1493240"/>
                <a:gd name="connsiteX3" fmla="*/ 5769 w 1541885"/>
                <a:gd name="connsiteY3" fmla="*/ 872144 h 1493240"/>
                <a:gd name="connsiteX4" fmla="*/ 5769 w 1541885"/>
                <a:gd name="connsiteY4" fmla="*/ 975014 h 1493240"/>
                <a:gd name="connsiteX5" fmla="*/ 66729 w 1541885"/>
                <a:gd name="connsiteY5" fmla="*/ 1089314 h 1493240"/>
                <a:gd name="connsiteX6" fmla="*/ 110544 w 1541885"/>
                <a:gd name="connsiteY6" fmla="*/ 1127414 h 1493240"/>
                <a:gd name="connsiteX7" fmla="*/ 95304 w 1541885"/>
                <a:gd name="connsiteY7" fmla="*/ 1249334 h 1493240"/>
                <a:gd name="connsiteX8" fmla="*/ 127689 w 1541885"/>
                <a:gd name="connsiteY8" fmla="*/ 1340774 h 1493240"/>
                <a:gd name="connsiteX9" fmla="*/ 222939 w 1541885"/>
                <a:gd name="connsiteY9" fmla="*/ 1405544 h 1493240"/>
                <a:gd name="connsiteX10" fmla="*/ 405819 w 1541885"/>
                <a:gd name="connsiteY10" fmla="*/ 1462694 h 1493240"/>
                <a:gd name="connsiteX11" fmla="*/ 664899 w 1541885"/>
                <a:gd name="connsiteY11" fmla="*/ 1493174 h 1493240"/>
                <a:gd name="connsiteX12" fmla="*/ 899214 w 1541885"/>
                <a:gd name="connsiteY12" fmla="*/ 1455074 h 1493240"/>
                <a:gd name="connsiteX13" fmla="*/ 1122099 w 1541885"/>
                <a:gd name="connsiteY13" fmla="*/ 1371254 h 1493240"/>
                <a:gd name="connsiteX14" fmla="*/ 1272594 w 1541885"/>
                <a:gd name="connsiteY14" fmla="*/ 1237904 h 1493240"/>
                <a:gd name="connsiteX15" fmla="*/ 1308789 w 1541885"/>
                <a:gd name="connsiteY15" fmla="*/ 1262669 h 1493240"/>
                <a:gd name="connsiteX16" fmla="*/ 1407849 w 1541885"/>
                <a:gd name="connsiteY16" fmla="*/ 1245524 h 1493240"/>
                <a:gd name="connsiteX17" fmla="*/ 1476429 w 1541885"/>
                <a:gd name="connsiteY17" fmla="*/ 1171229 h 1493240"/>
                <a:gd name="connsiteX18" fmla="*/ 1535484 w 1541885"/>
                <a:gd name="connsiteY18" fmla="*/ 1074074 h 1493240"/>
                <a:gd name="connsiteX19" fmla="*/ 1529769 w 1541885"/>
                <a:gd name="connsiteY19" fmla="*/ 965489 h 1493240"/>
                <a:gd name="connsiteX20" fmla="*/ 1457379 w 1541885"/>
                <a:gd name="connsiteY20" fmla="*/ 891194 h 1493240"/>
                <a:gd name="connsiteX21" fmla="*/ 1392609 w 1541885"/>
                <a:gd name="connsiteY21" fmla="*/ 893099 h 1493240"/>
                <a:gd name="connsiteX22" fmla="*/ 1417374 w 1541885"/>
                <a:gd name="connsiteY22" fmla="*/ 828329 h 1493240"/>
                <a:gd name="connsiteX23" fmla="*/ 1474524 w 1541885"/>
                <a:gd name="connsiteY23" fmla="*/ 466379 h 1493240"/>
                <a:gd name="connsiteX24" fmla="*/ 1394514 w 1541885"/>
                <a:gd name="connsiteY24" fmla="*/ 184439 h 1493240"/>
                <a:gd name="connsiteX25" fmla="*/ 1234494 w 1541885"/>
                <a:gd name="connsiteY25" fmla="*/ 60614 h 1493240"/>
                <a:gd name="connsiteX26" fmla="*/ 1055424 w 1541885"/>
                <a:gd name="connsiteY26" fmla="*/ 16799 h 1493240"/>
                <a:gd name="connsiteX27" fmla="*/ 819204 w 1541885"/>
                <a:gd name="connsiteY27" fmla="*/ 1559 h 1493240"/>
                <a:gd name="connsiteX28" fmla="*/ 388674 w 1541885"/>
                <a:gd name="connsiteY28" fmla="*/ 51089 h 1493240"/>
                <a:gd name="connsiteX29" fmla="*/ 83874 w 1541885"/>
                <a:gd name="connsiteY29" fmla="*/ 359699 h 1493240"/>
                <a:gd name="connsiteX30" fmla="*/ 3864 w 1541885"/>
                <a:gd name="connsiteY30" fmla="*/ 647354 h 1493240"/>
                <a:gd name="connsiteX0" fmla="*/ 3864 w 1541885"/>
                <a:gd name="connsiteY0" fmla="*/ 660052 h 1505938"/>
                <a:gd name="connsiteX1" fmla="*/ 41964 w 1541885"/>
                <a:gd name="connsiteY1" fmla="*/ 827692 h 1505938"/>
                <a:gd name="connsiteX2" fmla="*/ 34344 w 1541885"/>
                <a:gd name="connsiteY2" fmla="*/ 867697 h 1505938"/>
                <a:gd name="connsiteX3" fmla="*/ 5769 w 1541885"/>
                <a:gd name="connsiteY3" fmla="*/ 884842 h 1505938"/>
                <a:gd name="connsiteX4" fmla="*/ 5769 w 1541885"/>
                <a:gd name="connsiteY4" fmla="*/ 987712 h 1505938"/>
                <a:gd name="connsiteX5" fmla="*/ 66729 w 1541885"/>
                <a:gd name="connsiteY5" fmla="*/ 1102012 h 1505938"/>
                <a:gd name="connsiteX6" fmla="*/ 110544 w 1541885"/>
                <a:gd name="connsiteY6" fmla="*/ 1140112 h 1505938"/>
                <a:gd name="connsiteX7" fmla="*/ 95304 w 1541885"/>
                <a:gd name="connsiteY7" fmla="*/ 1262032 h 1505938"/>
                <a:gd name="connsiteX8" fmla="*/ 127689 w 1541885"/>
                <a:gd name="connsiteY8" fmla="*/ 1353472 h 1505938"/>
                <a:gd name="connsiteX9" fmla="*/ 222939 w 1541885"/>
                <a:gd name="connsiteY9" fmla="*/ 1418242 h 1505938"/>
                <a:gd name="connsiteX10" fmla="*/ 405819 w 1541885"/>
                <a:gd name="connsiteY10" fmla="*/ 1475392 h 1505938"/>
                <a:gd name="connsiteX11" fmla="*/ 664899 w 1541885"/>
                <a:gd name="connsiteY11" fmla="*/ 1505872 h 1505938"/>
                <a:gd name="connsiteX12" fmla="*/ 899214 w 1541885"/>
                <a:gd name="connsiteY12" fmla="*/ 1467772 h 1505938"/>
                <a:gd name="connsiteX13" fmla="*/ 1122099 w 1541885"/>
                <a:gd name="connsiteY13" fmla="*/ 1383952 h 1505938"/>
                <a:gd name="connsiteX14" fmla="*/ 1272594 w 1541885"/>
                <a:gd name="connsiteY14" fmla="*/ 1250602 h 1505938"/>
                <a:gd name="connsiteX15" fmla="*/ 1308789 w 1541885"/>
                <a:gd name="connsiteY15" fmla="*/ 1275367 h 1505938"/>
                <a:gd name="connsiteX16" fmla="*/ 1407849 w 1541885"/>
                <a:gd name="connsiteY16" fmla="*/ 1258222 h 1505938"/>
                <a:gd name="connsiteX17" fmla="*/ 1476429 w 1541885"/>
                <a:gd name="connsiteY17" fmla="*/ 1183927 h 1505938"/>
                <a:gd name="connsiteX18" fmla="*/ 1535484 w 1541885"/>
                <a:gd name="connsiteY18" fmla="*/ 1086772 h 1505938"/>
                <a:gd name="connsiteX19" fmla="*/ 1529769 w 1541885"/>
                <a:gd name="connsiteY19" fmla="*/ 978187 h 1505938"/>
                <a:gd name="connsiteX20" fmla="*/ 1457379 w 1541885"/>
                <a:gd name="connsiteY20" fmla="*/ 903892 h 1505938"/>
                <a:gd name="connsiteX21" fmla="*/ 1392609 w 1541885"/>
                <a:gd name="connsiteY21" fmla="*/ 905797 h 1505938"/>
                <a:gd name="connsiteX22" fmla="*/ 1417374 w 1541885"/>
                <a:gd name="connsiteY22" fmla="*/ 841027 h 1505938"/>
                <a:gd name="connsiteX23" fmla="*/ 1474524 w 1541885"/>
                <a:gd name="connsiteY23" fmla="*/ 479077 h 1505938"/>
                <a:gd name="connsiteX24" fmla="*/ 1394514 w 1541885"/>
                <a:gd name="connsiteY24" fmla="*/ 197137 h 1505938"/>
                <a:gd name="connsiteX25" fmla="*/ 1234494 w 1541885"/>
                <a:gd name="connsiteY25" fmla="*/ 73312 h 1505938"/>
                <a:gd name="connsiteX26" fmla="*/ 1055424 w 1541885"/>
                <a:gd name="connsiteY26" fmla="*/ 29497 h 1505938"/>
                <a:gd name="connsiteX27" fmla="*/ 784914 w 1541885"/>
                <a:gd name="connsiteY27" fmla="*/ 922 h 1505938"/>
                <a:gd name="connsiteX28" fmla="*/ 388674 w 1541885"/>
                <a:gd name="connsiteY28" fmla="*/ 63787 h 1505938"/>
                <a:gd name="connsiteX29" fmla="*/ 83874 w 1541885"/>
                <a:gd name="connsiteY29" fmla="*/ 372397 h 1505938"/>
                <a:gd name="connsiteX30" fmla="*/ 3864 w 1541885"/>
                <a:gd name="connsiteY30" fmla="*/ 660052 h 1505938"/>
                <a:gd name="connsiteX0" fmla="*/ 3864 w 1541885"/>
                <a:gd name="connsiteY0" fmla="*/ 660052 h 1505938"/>
                <a:gd name="connsiteX1" fmla="*/ 41964 w 1541885"/>
                <a:gd name="connsiteY1" fmla="*/ 827692 h 1505938"/>
                <a:gd name="connsiteX2" fmla="*/ 34344 w 1541885"/>
                <a:gd name="connsiteY2" fmla="*/ 867697 h 1505938"/>
                <a:gd name="connsiteX3" fmla="*/ 5769 w 1541885"/>
                <a:gd name="connsiteY3" fmla="*/ 884842 h 1505938"/>
                <a:gd name="connsiteX4" fmla="*/ 5769 w 1541885"/>
                <a:gd name="connsiteY4" fmla="*/ 987712 h 1505938"/>
                <a:gd name="connsiteX5" fmla="*/ 66729 w 1541885"/>
                <a:gd name="connsiteY5" fmla="*/ 1102012 h 1505938"/>
                <a:gd name="connsiteX6" fmla="*/ 110544 w 1541885"/>
                <a:gd name="connsiteY6" fmla="*/ 1140112 h 1505938"/>
                <a:gd name="connsiteX7" fmla="*/ 95304 w 1541885"/>
                <a:gd name="connsiteY7" fmla="*/ 1262032 h 1505938"/>
                <a:gd name="connsiteX8" fmla="*/ 127689 w 1541885"/>
                <a:gd name="connsiteY8" fmla="*/ 1353472 h 1505938"/>
                <a:gd name="connsiteX9" fmla="*/ 222939 w 1541885"/>
                <a:gd name="connsiteY9" fmla="*/ 1418242 h 1505938"/>
                <a:gd name="connsiteX10" fmla="*/ 405819 w 1541885"/>
                <a:gd name="connsiteY10" fmla="*/ 1475392 h 1505938"/>
                <a:gd name="connsiteX11" fmla="*/ 664899 w 1541885"/>
                <a:gd name="connsiteY11" fmla="*/ 1505872 h 1505938"/>
                <a:gd name="connsiteX12" fmla="*/ 899214 w 1541885"/>
                <a:gd name="connsiteY12" fmla="*/ 1467772 h 1505938"/>
                <a:gd name="connsiteX13" fmla="*/ 1122099 w 1541885"/>
                <a:gd name="connsiteY13" fmla="*/ 1383952 h 1505938"/>
                <a:gd name="connsiteX14" fmla="*/ 1272594 w 1541885"/>
                <a:gd name="connsiteY14" fmla="*/ 1250602 h 1505938"/>
                <a:gd name="connsiteX15" fmla="*/ 1308789 w 1541885"/>
                <a:gd name="connsiteY15" fmla="*/ 1275367 h 1505938"/>
                <a:gd name="connsiteX16" fmla="*/ 1407849 w 1541885"/>
                <a:gd name="connsiteY16" fmla="*/ 1258222 h 1505938"/>
                <a:gd name="connsiteX17" fmla="*/ 1476429 w 1541885"/>
                <a:gd name="connsiteY17" fmla="*/ 1183927 h 1505938"/>
                <a:gd name="connsiteX18" fmla="*/ 1535484 w 1541885"/>
                <a:gd name="connsiteY18" fmla="*/ 1086772 h 1505938"/>
                <a:gd name="connsiteX19" fmla="*/ 1529769 w 1541885"/>
                <a:gd name="connsiteY19" fmla="*/ 978187 h 1505938"/>
                <a:gd name="connsiteX20" fmla="*/ 1457379 w 1541885"/>
                <a:gd name="connsiteY20" fmla="*/ 903892 h 1505938"/>
                <a:gd name="connsiteX21" fmla="*/ 1392609 w 1541885"/>
                <a:gd name="connsiteY21" fmla="*/ 905797 h 1505938"/>
                <a:gd name="connsiteX22" fmla="*/ 1417374 w 1541885"/>
                <a:gd name="connsiteY22" fmla="*/ 841027 h 1505938"/>
                <a:gd name="connsiteX23" fmla="*/ 1474524 w 1541885"/>
                <a:gd name="connsiteY23" fmla="*/ 479077 h 1505938"/>
                <a:gd name="connsiteX24" fmla="*/ 1396419 w 1541885"/>
                <a:gd name="connsiteY24" fmla="*/ 216187 h 1505938"/>
                <a:gd name="connsiteX25" fmla="*/ 1234494 w 1541885"/>
                <a:gd name="connsiteY25" fmla="*/ 73312 h 1505938"/>
                <a:gd name="connsiteX26" fmla="*/ 1055424 w 1541885"/>
                <a:gd name="connsiteY26" fmla="*/ 29497 h 1505938"/>
                <a:gd name="connsiteX27" fmla="*/ 784914 w 1541885"/>
                <a:gd name="connsiteY27" fmla="*/ 922 h 1505938"/>
                <a:gd name="connsiteX28" fmla="*/ 388674 w 1541885"/>
                <a:gd name="connsiteY28" fmla="*/ 63787 h 1505938"/>
                <a:gd name="connsiteX29" fmla="*/ 83874 w 1541885"/>
                <a:gd name="connsiteY29" fmla="*/ 372397 h 1505938"/>
                <a:gd name="connsiteX30" fmla="*/ 3864 w 1541885"/>
                <a:gd name="connsiteY30" fmla="*/ 660052 h 1505938"/>
                <a:gd name="connsiteX0" fmla="*/ 3864 w 1541885"/>
                <a:gd name="connsiteY0" fmla="*/ 660107 h 1505993"/>
                <a:gd name="connsiteX1" fmla="*/ 41964 w 1541885"/>
                <a:gd name="connsiteY1" fmla="*/ 827747 h 1505993"/>
                <a:gd name="connsiteX2" fmla="*/ 34344 w 1541885"/>
                <a:gd name="connsiteY2" fmla="*/ 867752 h 1505993"/>
                <a:gd name="connsiteX3" fmla="*/ 5769 w 1541885"/>
                <a:gd name="connsiteY3" fmla="*/ 884897 h 1505993"/>
                <a:gd name="connsiteX4" fmla="*/ 5769 w 1541885"/>
                <a:gd name="connsiteY4" fmla="*/ 987767 h 1505993"/>
                <a:gd name="connsiteX5" fmla="*/ 66729 w 1541885"/>
                <a:gd name="connsiteY5" fmla="*/ 1102067 h 1505993"/>
                <a:gd name="connsiteX6" fmla="*/ 110544 w 1541885"/>
                <a:gd name="connsiteY6" fmla="*/ 1140167 h 1505993"/>
                <a:gd name="connsiteX7" fmla="*/ 95304 w 1541885"/>
                <a:gd name="connsiteY7" fmla="*/ 1262087 h 1505993"/>
                <a:gd name="connsiteX8" fmla="*/ 127689 w 1541885"/>
                <a:gd name="connsiteY8" fmla="*/ 1353527 h 1505993"/>
                <a:gd name="connsiteX9" fmla="*/ 222939 w 1541885"/>
                <a:gd name="connsiteY9" fmla="*/ 1418297 h 1505993"/>
                <a:gd name="connsiteX10" fmla="*/ 405819 w 1541885"/>
                <a:gd name="connsiteY10" fmla="*/ 1475447 h 1505993"/>
                <a:gd name="connsiteX11" fmla="*/ 664899 w 1541885"/>
                <a:gd name="connsiteY11" fmla="*/ 1505927 h 1505993"/>
                <a:gd name="connsiteX12" fmla="*/ 899214 w 1541885"/>
                <a:gd name="connsiteY12" fmla="*/ 1467827 h 1505993"/>
                <a:gd name="connsiteX13" fmla="*/ 1122099 w 1541885"/>
                <a:gd name="connsiteY13" fmla="*/ 1384007 h 1505993"/>
                <a:gd name="connsiteX14" fmla="*/ 1272594 w 1541885"/>
                <a:gd name="connsiteY14" fmla="*/ 1250657 h 1505993"/>
                <a:gd name="connsiteX15" fmla="*/ 1308789 w 1541885"/>
                <a:gd name="connsiteY15" fmla="*/ 1275422 h 1505993"/>
                <a:gd name="connsiteX16" fmla="*/ 1407849 w 1541885"/>
                <a:gd name="connsiteY16" fmla="*/ 1258277 h 1505993"/>
                <a:gd name="connsiteX17" fmla="*/ 1476429 w 1541885"/>
                <a:gd name="connsiteY17" fmla="*/ 1183982 h 1505993"/>
                <a:gd name="connsiteX18" fmla="*/ 1535484 w 1541885"/>
                <a:gd name="connsiteY18" fmla="*/ 1086827 h 1505993"/>
                <a:gd name="connsiteX19" fmla="*/ 1529769 w 1541885"/>
                <a:gd name="connsiteY19" fmla="*/ 978242 h 1505993"/>
                <a:gd name="connsiteX20" fmla="*/ 1457379 w 1541885"/>
                <a:gd name="connsiteY20" fmla="*/ 903947 h 1505993"/>
                <a:gd name="connsiteX21" fmla="*/ 1392609 w 1541885"/>
                <a:gd name="connsiteY21" fmla="*/ 905852 h 1505993"/>
                <a:gd name="connsiteX22" fmla="*/ 1417374 w 1541885"/>
                <a:gd name="connsiteY22" fmla="*/ 841082 h 1505993"/>
                <a:gd name="connsiteX23" fmla="*/ 1474524 w 1541885"/>
                <a:gd name="connsiteY23" fmla="*/ 479132 h 1505993"/>
                <a:gd name="connsiteX24" fmla="*/ 1396419 w 1541885"/>
                <a:gd name="connsiteY24" fmla="*/ 216242 h 1505993"/>
                <a:gd name="connsiteX25" fmla="*/ 1230684 w 1541885"/>
                <a:gd name="connsiteY25" fmla="*/ 82892 h 1505993"/>
                <a:gd name="connsiteX26" fmla="*/ 1055424 w 1541885"/>
                <a:gd name="connsiteY26" fmla="*/ 29552 h 1505993"/>
                <a:gd name="connsiteX27" fmla="*/ 784914 w 1541885"/>
                <a:gd name="connsiteY27" fmla="*/ 977 h 1505993"/>
                <a:gd name="connsiteX28" fmla="*/ 388674 w 1541885"/>
                <a:gd name="connsiteY28" fmla="*/ 63842 h 1505993"/>
                <a:gd name="connsiteX29" fmla="*/ 83874 w 1541885"/>
                <a:gd name="connsiteY29" fmla="*/ 372452 h 1505993"/>
                <a:gd name="connsiteX30" fmla="*/ 3864 w 1541885"/>
                <a:gd name="connsiteY30" fmla="*/ 660107 h 1505993"/>
                <a:gd name="connsiteX0" fmla="*/ 3864 w 1541885"/>
                <a:gd name="connsiteY0" fmla="*/ 660701 h 1506587"/>
                <a:gd name="connsiteX1" fmla="*/ 41964 w 1541885"/>
                <a:gd name="connsiteY1" fmla="*/ 828341 h 1506587"/>
                <a:gd name="connsiteX2" fmla="*/ 34344 w 1541885"/>
                <a:gd name="connsiteY2" fmla="*/ 868346 h 1506587"/>
                <a:gd name="connsiteX3" fmla="*/ 5769 w 1541885"/>
                <a:gd name="connsiteY3" fmla="*/ 885491 h 1506587"/>
                <a:gd name="connsiteX4" fmla="*/ 5769 w 1541885"/>
                <a:gd name="connsiteY4" fmla="*/ 988361 h 1506587"/>
                <a:gd name="connsiteX5" fmla="*/ 66729 w 1541885"/>
                <a:gd name="connsiteY5" fmla="*/ 1102661 h 1506587"/>
                <a:gd name="connsiteX6" fmla="*/ 110544 w 1541885"/>
                <a:gd name="connsiteY6" fmla="*/ 1140761 h 1506587"/>
                <a:gd name="connsiteX7" fmla="*/ 95304 w 1541885"/>
                <a:gd name="connsiteY7" fmla="*/ 1262681 h 1506587"/>
                <a:gd name="connsiteX8" fmla="*/ 127689 w 1541885"/>
                <a:gd name="connsiteY8" fmla="*/ 1354121 h 1506587"/>
                <a:gd name="connsiteX9" fmla="*/ 222939 w 1541885"/>
                <a:gd name="connsiteY9" fmla="*/ 1418891 h 1506587"/>
                <a:gd name="connsiteX10" fmla="*/ 405819 w 1541885"/>
                <a:gd name="connsiteY10" fmla="*/ 1476041 h 1506587"/>
                <a:gd name="connsiteX11" fmla="*/ 664899 w 1541885"/>
                <a:gd name="connsiteY11" fmla="*/ 1506521 h 1506587"/>
                <a:gd name="connsiteX12" fmla="*/ 899214 w 1541885"/>
                <a:gd name="connsiteY12" fmla="*/ 1468421 h 1506587"/>
                <a:gd name="connsiteX13" fmla="*/ 1122099 w 1541885"/>
                <a:gd name="connsiteY13" fmla="*/ 1384601 h 1506587"/>
                <a:gd name="connsiteX14" fmla="*/ 1272594 w 1541885"/>
                <a:gd name="connsiteY14" fmla="*/ 1251251 h 1506587"/>
                <a:gd name="connsiteX15" fmla="*/ 1308789 w 1541885"/>
                <a:gd name="connsiteY15" fmla="*/ 1276016 h 1506587"/>
                <a:gd name="connsiteX16" fmla="*/ 1407849 w 1541885"/>
                <a:gd name="connsiteY16" fmla="*/ 1258871 h 1506587"/>
                <a:gd name="connsiteX17" fmla="*/ 1476429 w 1541885"/>
                <a:gd name="connsiteY17" fmla="*/ 1184576 h 1506587"/>
                <a:gd name="connsiteX18" fmla="*/ 1535484 w 1541885"/>
                <a:gd name="connsiteY18" fmla="*/ 1087421 h 1506587"/>
                <a:gd name="connsiteX19" fmla="*/ 1529769 w 1541885"/>
                <a:gd name="connsiteY19" fmla="*/ 978836 h 1506587"/>
                <a:gd name="connsiteX20" fmla="*/ 1457379 w 1541885"/>
                <a:gd name="connsiteY20" fmla="*/ 904541 h 1506587"/>
                <a:gd name="connsiteX21" fmla="*/ 1392609 w 1541885"/>
                <a:gd name="connsiteY21" fmla="*/ 906446 h 1506587"/>
                <a:gd name="connsiteX22" fmla="*/ 1417374 w 1541885"/>
                <a:gd name="connsiteY22" fmla="*/ 841676 h 1506587"/>
                <a:gd name="connsiteX23" fmla="*/ 1474524 w 1541885"/>
                <a:gd name="connsiteY23" fmla="*/ 479726 h 1506587"/>
                <a:gd name="connsiteX24" fmla="*/ 1396419 w 1541885"/>
                <a:gd name="connsiteY24" fmla="*/ 216836 h 1506587"/>
                <a:gd name="connsiteX25" fmla="*/ 1230684 w 1541885"/>
                <a:gd name="connsiteY25" fmla="*/ 83486 h 1506587"/>
                <a:gd name="connsiteX26" fmla="*/ 1055424 w 1541885"/>
                <a:gd name="connsiteY26" fmla="*/ 24431 h 1506587"/>
                <a:gd name="connsiteX27" fmla="*/ 784914 w 1541885"/>
                <a:gd name="connsiteY27" fmla="*/ 1571 h 1506587"/>
                <a:gd name="connsiteX28" fmla="*/ 388674 w 1541885"/>
                <a:gd name="connsiteY28" fmla="*/ 64436 h 1506587"/>
                <a:gd name="connsiteX29" fmla="*/ 83874 w 1541885"/>
                <a:gd name="connsiteY29" fmla="*/ 373046 h 1506587"/>
                <a:gd name="connsiteX30" fmla="*/ 3864 w 1541885"/>
                <a:gd name="connsiteY30" fmla="*/ 660701 h 1506587"/>
                <a:gd name="connsiteX0" fmla="*/ 3864 w 1541885"/>
                <a:gd name="connsiteY0" fmla="*/ 661966 h 1507852"/>
                <a:gd name="connsiteX1" fmla="*/ 41964 w 1541885"/>
                <a:gd name="connsiteY1" fmla="*/ 829606 h 1507852"/>
                <a:gd name="connsiteX2" fmla="*/ 34344 w 1541885"/>
                <a:gd name="connsiteY2" fmla="*/ 869611 h 1507852"/>
                <a:gd name="connsiteX3" fmla="*/ 5769 w 1541885"/>
                <a:gd name="connsiteY3" fmla="*/ 886756 h 1507852"/>
                <a:gd name="connsiteX4" fmla="*/ 5769 w 1541885"/>
                <a:gd name="connsiteY4" fmla="*/ 989626 h 1507852"/>
                <a:gd name="connsiteX5" fmla="*/ 66729 w 1541885"/>
                <a:gd name="connsiteY5" fmla="*/ 1103926 h 1507852"/>
                <a:gd name="connsiteX6" fmla="*/ 110544 w 1541885"/>
                <a:gd name="connsiteY6" fmla="*/ 1142026 h 1507852"/>
                <a:gd name="connsiteX7" fmla="*/ 95304 w 1541885"/>
                <a:gd name="connsiteY7" fmla="*/ 1263946 h 1507852"/>
                <a:gd name="connsiteX8" fmla="*/ 127689 w 1541885"/>
                <a:gd name="connsiteY8" fmla="*/ 1355386 h 1507852"/>
                <a:gd name="connsiteX9" fmla="*/ 222939 w 1541885"/>
                <a:gd name="connsiteY9" fmla="*/ 1420156 h 1507852"/>
                <a:gd name="connsiteX10" fmla="*/ 405819 w 1541885"/>
                <a:gd name="connsiteY10" fmla="*/ 1477306 h 1507852"/>
                <a:gd name="connsiteX11" fmla="*/ 664899 w 1541885"/>
                <a:gd name="connsiteY11" fmla="*/ 1507786 h 1507852"/>
                <a:gd name="connsiteX12" fmla="*/ 899214 w 1541885"/>
                <a:gd name="connsiteY12" fmla="*/ 1469686 h 1507852"/>
                <a:gd name="connsiteX13" fmla="*/ 1122099 w 1541885"/>
                <a:gd name="connsiteY13" fmla="*/ 1385866 h 1507852"/>
                <a:gd name="connsiteX14" fmla="*/ 1272594 w 1541885"/>
                <a:gd name="connsiteY14" fmla="*/ 1252516 h 1507852"/>
                <a:gd name="connsiteX15" fmla="*/ 1308789 w 1541885"/>
                <a:gd name="connsiteY15" fmla="*/ 1277281 h 1507852"/>
                <a:gd name="connsiteX16" fmla="*/ 1407849 w 1541885"/>
                <a:gd name="connsiteY16" fmla="*/ 1260136 h 1507852"/>
                <a:gd name="connsiteX17" fmla="*/ 1476429 w 1541885"/>
                <a:gd name="connsiteY17" fmla="*/ 1185841 h 1507852"/>
                <a:gd name="connsiteX18" fmla="*/ 1535484 w 1541885"/>
                <a:gd name="connsiteY18" fmla="*/ 1088686 h 1507852"/>
                <a:gd name="connsiteX19" fmla="*/ 1529769 w 1541885"/>
                <a:gd name="connsiteY19" fmla="*/ 980101 h 1507852"/>
                <a:gd name="connsiteX20" fmla="*/ 1457379 w 1541885"/>
                <a:gd name="connsiteY20" fmla="*/ 905806 h 1507852"/>
                <a:gd name="connsiteX21" fmla="*/ 1392609 w 1541885"/>
                <a:gd name="connsiteY21" fmla="*/ 907711 h 1507852"/>
                <a:gd name="connsiteX22" fmla="*/ 1417374 w 1541885"/>
                <a:gd name="connsiteY22" fmla="*/ 842941 h 1507852"/>
                <a:gd name="connsiteX23" fmla="*/ 1474524 w 1541885"/>
                <a:gd name="connsiteY23" fmla="*/ 480991 h 1507852"/>
                <a:gd name="connsiteX24" fmla="*/ 1396419 w 1541885"/>
                <a:gd name="connsiteY24" fmla="*/ 218101 h 1507852"/>
                <a:gd name="connsiteX25" fmla="*/ 1230684 w 1541885"/>
                <a:gd name="connsiteY25" fmla="*/ 84751 h 1507852"/>
                <a:gd name="connsiteX26" fmla="*/ 1055424 w 1541885"/>
                <a:gd name="connsiteY26" fmla="*/ 25696 h 1507852"/>
                <a:gd name="connsiteX27" fmla="*/ 784914 w 1541885"/>
                <a:gd name="connsiteY27" fmla="*/ 2836 h 1507852"/>
                <a:gd name="connsiteX28" fmla="*/ 358194 w 1541885"/>
                <a:gd name="connsiteY28" fmla="*/ 86656 h 1507852"/>
                <a:gd name="connsiteX29" fmla="*/ 83874 w 1541885"/>
                <a:gd name="connsiteY29" fmla="*/ 374311 h 1507852"/>
                <a:gd name="connsiteX30" fmla="*/ 3864 w 1541885"/>
                <a:gd name="connsiteY30" fmla="*/ 661966 h 1507852"/>
                <a:gd name="connsiteX0" fmla="*/ 3864 w 1541885"/>
                <a:gd name="connsiteY0" fmla="*/ 661966 h 1507852"/>
                <a:gd name="connsiteX1" fmla="*/ 41964 w 1541885"/>
                <a:gd name="connsiteY1" fmla="*/ 829606 h 1507852"/>
                <a:gd name="connsiteX2" fmla="*/ 34344 w 1541885"/>
                <a:gd name="connsiteY2" fmla="*/ 869611 h 1507852"/>
                <a:gd name="connsiteX3" fmla="*/ 5769 w 1541885"/>
                <a:gd name="connsiteY3" fmla="*/ 886756 h 1507852"/>
                <a:gd name="connsiteX4" fmla="*/ 5769 w 1541885"/>
                <a:gd name="connsiteY4" fmla="*/ 989626 h 1507852"/>
                <a:gd name="connsiteX5" fmla="*/ 66729 w 1541885"/>
                <a:gd name="connsiteY5" fmla="*/ 1103926 h 1507852"/>
                <a:gd name="connsiteX6" fmla="*/ 110544 w 1541885"/>
                <a:gd name="connsiteY6" fmla="*/ 1142026 h 1507852"/>
                <a:gd name="connsiteX7" fmla="*/ 95304 w 1541885"/>
                <a:gd name="connsiteY7" fmla="*/ 1263946 h 1507852"/>
                <a:gd name="connsiteX8" fmla="*/ 127689 w 1541885"/>
                <a:gd name="connsiteY8" fmla="*/ 1355386 h 1507852"/>
                <a:gd name="connsiteX9" fmla="*/ 222939 w 1541885"/>
                <a:gd name="connsiteY9" fmla="*/ 1420156 h 1507852"/>
                <a:gd name="connsiteX10" fmla="*/ 405819 w 1541885"/>
                <a:gd name="connsiteY10" fmla="*/ 1477306 h 1507852"/>
                <a:gd name="connsiteX11" fmla="*/ 664899 w 1541885"/>
                <a:gd name="connsiteY11" fmla="*/ 1507786 h 1507852"/>
                <a:gd name="connsiteX12" fmla="*/ 899214 w 1541885"/>
                <a:gd name="connsiteY12" fmla="*/ 1469686 h 1507852"/>
                <a:gd name="connsiteX13" fmla="*/ 1122099 w 1541885"/>
                <a:gd name="connsiteY13" fmla="*/ 1385866 h 1507852"/>
                <a:gd name="connsiteX14" fmla="*/ 1272594 w 1541885"/>
                <a:gd name="connsiteY14" fmla="*/ 1252516 h 1507852"/>
                <a:gd name="connsiteX15" fmla="*/ 1308789 w 1541885"/>
                <a:gd name="connsiteY15" fmla="*/ 1277281 h 1507852"/>
                <a:gd name="connsiteX16" fmla="*/ 1407849 w 1541885"/>
                <a:gd name="connsiteY16" fmla="*/ 1260136 h 1507852"/>
                <a:gd name="connsiteX17" fmla="*/ 1476429 w 1541885"/>
                <a:gd name="connsiteY17" fmla="*/ 1185841 h 1507852"/>
                <a:gd name="connsiteX18" fmla="*/ 1535484 w 1541885"/>
                <a:gd name="connsiteY18" fmla="*/ 1088686 h 1507852"/>
                <a:gd name="connsiteX19" fmla="*/ 1529769 w 1541885"/>
                <a:gd name="connsiteY19" fmla="*/ 980101 h 1507852"/>
                <a:gd name="connsiteX20" fmla="*/ 1457379 w 1541885"/>
                <a:gd name="connsiteY20" fmla="*/ 905806 h 1507852"/>
                <a:gd name="connsiteX21" fmla="*/ 1392609 w 1541885"/>
                <a:gd name="connsiteY21" fmla="*/ 907711 h 1507852"/>
                <a:gd name="connsiteX22" fmla="*/ 1417374 w 1541885"/>
                <a:gd name="connsiteY22" fmla="*/ 842941 h 1507852"/>
                <a:gd name="connsiteX23" fmla="*/ 1474524 w 1541885"/>
                <a:gd name="connsiteY23" fmla="*/ 480991 h 1507852"/>
                <a:gd name="connsiteX24" fmla="*/ 1396419 w 1541885"/>
                <a:gd name="connsiteY24" fmla="*/ 218101 h 1507852"/>
                <a:gd name="connsiteX25" fmla="*/ 1230684 w 1541885"/>
                <a:gd name="connsiteY25" fmla="*/ 84751 h 1507852"/>
                <a:gd name="connsiteX26" fmla="*/ 1055424 w 1541885"/>
                <a:gd name="connsiteY26" fmla="*/ 25696 h 1507852"/>
                <a:gd name="connsiteX27" fmla="*/ 714429 w 1541885"/>
                <a:gd name="connsiteY27" fmla="*/ 2836 h 1507852"/>
                <a:gd name="connsiteX28" fmla="*/ 358194 w 1541885"/>
                <a:gd name="connsiteY28" fmla="*/ 86656 h 1507852"/>
                <a:gd name="connsiteX29" fmla="*/ 83874 w 1541885"/>
                <a:gd name="connsiteY29" fmla="*/ 374311 h 1507852"/>
                <a:gd name="connsiteX30" fmla="*/ 3864 w 1541885"/>
                <a:gd name="connsiteY30" fmla="*/ 661966 h 1507852"/>
                <a:gd name="connsiteX0" fmla="*/ 3864 w 1541885"/>
                <a:gd name="connsiteY0" fmla="*/ 663510 h 1509396"/>
                <a:gd name="connsiteX1" fmla="*/ 41964 w 1541885"/>
                <a:gd name="connsiteY1" fmla="*/ 831150 h 1509396"/>
                <a:gd name="connsiteX2" fmla="*/ 34344 w 1541885"/>
                <a:gd name="connsiteY2" fmla="*/ 871155 h 1509396"/>
                <a:gd name="connsiteX3" fmla="*/ 5769 w 1541885"/>
                <a:gd name="connsiteY3" fmla="*/ 888300 h 1509396"/>
                <a:gd name="connsiteX4" fmla="*/ 5769 w 1541885"/>
                <a:gd name="connsiteY4" fmla="*/ 991170 h 1509396"/>
                <a:gd name="connsiteX5" fmla="*/ 66729 w 1541885"/>
                <a:gd name="connsiteY5" fmla="*/ 1105470 h 1509396"/>
                <a:gd name="connsiteX6" fmla="*/ 110544 w 1541885"/>
                <a:gd name="connsiteY6" fmla="*/ 1143570 h 1509396"/>
                <a:gd name="connsiteX7" fmla="*/ 95304 w 1541885"/>
                <a:gd name="connsiteY7" fmla="*/ 1265490 h 1509396"/>
                <a:gd name="connsiteX8" fmla="*/ 127689 w 1541885"/>
                <a:gd name="connsiteY8" fmla="*/ 1356930 h 1509396"/>
                <a:gd name="connsiteX9" fmla="*/ 222939 w 1541885"/>
                <a:gd name="connsiteY9" fmla="*/ 1421700 h 1509396"/>
                <a:gd name="connsiteX10" fmla="*/ 405819 w 1541885"/>
                <a:gd name="connsiteY10" fmla="*/ 1478850 h 1509396"/>
                <a:gd name="connsiteX11" fmla="*/ 664899 w 1541885"/>
                <a:gd name="connsiteY11" fmla="*/ 1509330 h 1509396"/>
                <a:gd name="connsiteX12" fmla="*/ 899214 w 1541885"/>
                <a:gd name="connsiteY12" fmla="*/ 1471230 h 1509396"/>
                <a:gd name="connsiteX13" fmla="*/ 1122099 w 1541885"/>
                <a:gd name="connsiteY13" fmla="*/ 1387410 h 1509396"/>
                <a:gd name="connsiteX14" fmla="*/ 1272594 w 1541885"/>
                <a:gd name="connsiteY14" fmla="*/ 1254060 h 1509396"/>
                <a:gd name="connsiteX15" fmla="*/ 1308789 w 1541885"/>
                <a:gd name="connsiteY15" fmla="*/ 1278825 h 1509396"/>
                <a:gd name="connsiteX16" fmla="*/ 1407849 w 1541885"/>
                <a:gd name="connsiteY16" fmla="*/ 1261680 h 1509396"/>
                <a:gd name="connsiteX17" fmla="*/ 1476429 w 1541885"/>
                <a:gd name="connsiteY17" fmla="*/ 1187385 h 1509396"/>
                <a:gd name="connsiteX18" fmla="*/ 1535484 w 1541885"/>
                <a:gd name="connsiteY18" fmla="*/ 1090230 h 1509396"/>
                <a:gd name="connsiteX19" fmla="*/ 1529769 w 1541885"/>
                <a:gd name="connsiteY19" fmla="*/ 981645 h 1509396"/>
                <a:gd name="connsiteX20" fmla="*/ 1457379 w 1541885"/>
                <a:gd name="connsiteY20" fmla="*/ 907350 h 1509396"/>
                <a:gd name="connsiteX21" fmla="*/ 1392609 w 1541885"/>
                <a:gd name="connsiteY21" fmla="*/ 909255 h 1509396"/>
                <a:gd name="connsiteX22" fmla="*/ 1417374 w 1541885"/>
                <a:gd name="connsiteY22" fmla="*/ 844485 h 1509396"/>
                <a:gd name="connsiteX23" fmla="*/ 1474524 w 1541885"/>
                <a:gd name="connsiteY23" fmla="*/ 482535 h 1509396"/>
                <a:gd name="connsiteX24" fmla="*/ 1396419 w 1541885"/>
                <a:gd name="connsiteY24" fmla="*/ 219645 h 1509396"/>
                <a:gd name="connsiteX25" fmla="*/ 1230684 w 1541885"/>
                <a:gd name="connsiteY25" fmla="*/ 86295 h 1509396"/>
                <a:gd name="connsiteX26" fmla="*/ 1034469 w 1541885"/>
                <a:gd name="connsiteY26" fmla="*/ 19620 h 1509396"/>
                <a:gd name="connsiteX27" fmla="*/ 714429 w 1541885"/>
                <a:gd name="connsiteY27" fmla="*/ 4380 h 1509396"/>
                <a:gd name="connsiteX28" fmla="*/ 358194 w 1541885"/>
                <a:gd name="connsiteY28" fmla="*/ 88200 h 1509396"/>
                <a:gd name="connsiteX29" fmla="*/ 83874 w 1541885"/>
                <a:gd name="connsiteY29" fmla="*/ 375855 h 1509396"/>
                <a:gd name="connsiteX30" fmla="*/ 3864 w 1541885"/>
                <a:gd name="connsiteY30" fmla="*/ 663510 h 1509396"/>
                <a:gd name="connsiteX0" fmla="*/ 3864 w 1541885"/>
                <a:gd name="connsiteY0" fmla="*/ 663510 h 1509396"/>
                <a:gd name="connsiteX1" fmla="*/ 41964 w 1541885"/>
                <a:gd name="connsiteY1" fmla="*/ 831150 h 1509396"/>
                <a:gd name="connsiteX2" fmla="*/ 34344 w 1541885"/>
                <a:gd name="connsiteY2" fmla="*/ 871155 h 1509396"/>
                <a:gd name="connsiteX3" fmla="*/ 5769 w 1541885"/>
                <a:gd name="connsiteY3" fmla="*/ 888300 h 1509396"/>
                <a:gd name="connsiteX4" fmla="*/ 5769 w 1541885"/>
                <a:gd name="connsiteY4" fmla="*/ 991170 h 1509396"/>
                <a:gd name="connsiteX5" fmla="*/ 66729 w 1541885"/>
                <a:gd name="connsiteY5" fmla="*/ 1105470 h 1509396"/>
                <a:gd name="connsiteX6" fmla="*/ 110544 w 1541885"/>
                <a:gd name="connsiteY6" fmla="*/ 1143570 h 1509396"/>
                <a:gd name="connsiteX7" fmla="*/ 95304 w 1541885"/>
                <a:gd name="connsiteY7" fmla="*/ 1265490 h 1509396"/>
                <a:gd name="connsiteX8" fmla="*/ 127689 w 1541885"/>
                <a:gd name="connsiteY8" fmla="*/ 1356930 h 1509396"/>
                <a:gd name="connsiteX9" fmla="*/ 222939 w 1541885"/>
                <a:gd name="connsiteY9" fmla="*/ 1421700 h 1509396"/>
                <a:gd name="connsiteX10" fmla="*/ 405819 w 1541885"/>
                <a:gd name="connsiteY10" fmla="*/ 1478850 h 1509396"/>
                <a:gd name="connsiteX11" fmla="*/ 664899 w 1541885"/>
                <a:gd name="connsiteY11" fmla="*/ 1509330 h 1509396"/>
                <a:gd name="connsiteX12" fmla="*/ 899214 w 1541885"/>
                <a:gd name="connsiteY12" fmla="*/ 1471230 h 1509396"/>
                <a:gd name="connsiteX13" fmla="*/ 1122099 w 1541885"/>
                <a:gd name="connsiteY13" fmla="*/ 1387410 h 1509396"/>
                <a:gd name="connsiteX14" fmla="*/ 1272594 w 1541885"/>
                <a:gd name="connsiteY14" fmla="*/ 1254060 h 1509396"/>
                <a:gd name="connsiteX15" fmla="*/ 1308789 w 1541885"/>
                <a:gd name="connsiteY15" fmla="*/ 1278825 h 1509396"/>
                <a:gd name="connsiteX16" fmla="*/ 1407849 w 1541885"/>
                <a:gd name="connsiteY16" fmla="*/ 1261680 h 1509396"/>
                <a:gd name="connsiteX17" fmla="*/ 1476429 w 1541885"/>
                <a:gd name="connsiteY17" fmla="*/ 1187385 h 1509396"/>
                <a:gd name="connsiteX18" fmla="*/ 1535484 w 1541885"/>
                <a:gd name="connsiteY18" fmla="*/ 1090230 h 1509396"/>
                <a:gd name="connsiteX19" fmla="*/ 1529769 w 1541885"/>
                <a:gd name="connsiteY19" fmla="*/ 981645 h 1509396"/>
                <a:gd name="connsiteX20" fmla="*/ 1457379 w 1541885"/>
                <a:gd name="connsiteY20" fmla="*/ 907350 h 1509396"/>
                <a:gd name="connsiteX21" fmla="*/ 1407849 w 1541885"/>
                <a:gd name="connsiteY21" fmla="*/ 909255 h 1509396"/>
                <a:gd name="connsiteX22" fmla="*/ 1417374 w 1541885"/>
                <a:gd name="connsiteY22" fmla="*/ 844485 h 1509396"/>
                <a:gd name="connsiteX23" fmla="*/ 1474524 w 1541885"/>
                <a:gd name="connsiteY23" fmla="*/ 482535 h 1509396"/>
                <a:gd name="connsiteX24" fmla="*/ 1396419 w 1541885"/>
                <a:gd name="connsiteY24" fmla="*/ 219645 h 1509396"/>
                <a:gd name="connsiteX25" fmla="*/ 1230684 w 1541885"/>
                <a:gd name="connsiteY25" fmla="*/ 86295 h 1509396"/>
                <a:gd name="connsiteX26" fmla="*/ 1034469 w 1541885"/>
                <a:gd name="connsiteY26" fmla="*/ 19620 h 1509396"/>
                <a:gd name="connsiteX27" fmla="*/ 714429 w 1541885"/>
                <a:gd name="connsiteY27" fmla="*/ 4380 h 1509396"/>
                <a:gd name="connsiteX28" fmla="*/ 358194 w 1541885"/>
                <a:gd name="connsiteY28" fmla="*/ 88200 h 1509396"/>
                <a:gd name="connsiteX29" fmla="*/ 83874 w 1541885"/>
                <a:gd name="connsiteY29" fmla="*/ 375855 h 1509396"/>
                <a:gd name="connsiteX30" fmla="*/ 3864 w 1541885"/>
                <a:gd name="connsiteY30" fmla="*/ 663510 h 1509396"/>
                <a:gd name="connsiteX0" fmla="*/ 3864 w 1541974"/>
                <a:gd name="connsiteY0" fmla="*/ 663510 h 1509396"/>
                <a:gd name="connsiteX1" fmla="*/ 41964 w 1541974"/>
                <a:gd name="connsiteY1" fmla="*/ 831150 h 1509396"/>
                <a:gd name="connsiteX2" fmla="*/ 34344 w 1541974"/>
                <a:gd name="connsiteY2" fmla="*/ 871155 h 1509396"/>
                <a:gd name="connsiteX3" fmla="*/ 5769 w 1541974"/>
                <a:gd name="connsiteY3" fmla="*/ 888300 h 1509396"/>
                <a:gd name="connsiteX4" fmla="*/ 5769 w 1541974"/>
                <a:gd name="connsiteY4" fmla="*/ 991170 h 1509396"/>
                <a:gd name="connsiteX5" fmla="*/ 66729 w 1541974"/>
                <a:gd name="connsiteY5" fmla="*/ 1105470 h 1509396"/>
                <a:gd name="connsiteX6" fmla="*/ 110544 w 1541974"/>
                <a:gd name="connsiteY6" fmla="*/ 1143570 h 1509396"/>
                <a:gd name="connsiteX7" fmla="*/ 95304 w 1541974"/>
                <a:gd name="connsiteY7" fmla="*/ 1265490 h 1509396"/>
                <a:gd name="connsiteX8" fmla="*/ 127689 w 1541974"/>
                <a:gd name="connsiteY8" fmla="*/ 1356930 h 1509396"/>
                <a:gd name="connsiteX9" fmla="*/ 222939 w 1541974"/>
                <a:gd name="connsiteY9" fmla="*/ 1421700 h 1509396"/>
                <a:gd name="connsiteX10" fmla="*/ 405819 w 1541974"/>
                <a:gd name="connsiteY10" fmla="*/ 1478850 h 1509396"/>
                <a:gd name="connsiteX11" fmla="*/ 664899 w 1541974"/>
                <a:gd name="connsiteY11" fmla="*/ 1509330 h 1509396"/>
                <a:gd name="connsiteX12" fmla="*/ 899214 w 1541974"/>
                <a:gd name="connsiteY12" fmla="*/ 1471230 h 1509396"/>
                <a:gd name="connsiteX13" fmla="*/ 1122099 w 1541974"/>
                <a:gd name="connsiteY13" fmla="*/ 1387410 h 1509396"/>
                <a:gd name="connsiteX14" fmla="*/ 1272594 w 1541974"/>
                <a:gd name="connsiteY14" fmla="*/ 1254060 h 1509396"/>
                <a:gd name="connsiteX15" fmla="*/ 1308789 w 1541974"/>
                <a:gd name="connsiteY15" fmla="*/ 1278825 h 1509396"/>
                <a:gd name="connsiteX16" fmla="*/ 1407849 w 1541974"/>
                <a:gd name="connsiteY16" fmla="*/ 1261680 h 1509396"/>
                <a:gd name="connsiteX17" fmla="*/ 1476429 w 1541974"/>
                <a:gd name="connsiteY17" fmla="*/ 1187385 h 1509396"/>
                <a:gd name="connsiteX18" fmla="*/ 1535484 w 1541974"/>
                <a:gd name="connsiteY18" fmla="*/ 1090230 h 1509396"/>
                <a:gd name="connsiteX19" fmla="*/ 1531674 w 1541974"/>
                <a:gd name="connsiteY19" fmla="*/ 958785 h 1509396"/>
                <a:gd name="connsiteX20" fmla="*/ 1457379 w 1541974"/>
                <a:gd name="connsiteY20" fmla="*/ 907350 h 1509396"/>
                <a:gd name="connsiteX21" fmla="*/ 1407849 w 1541974"/>
                <a:gd name="connsiteY21" fmla="*/ 909255 h 1509396"/>
                <a:gd name="connsiteX22" fmla="*/ 1417374 w 1541974"/>
                <a:gd name="connsiteY22" fmla="*/ 844485 h 1509396"/>
                <a:gd name="connsiteX23" fmla="*/ 1474524 w 1541974"/>
                <a:gd name="connsiteY23" fmla="*/ 482535 h 1509396"/>
                <a:gd name="connsiteX24" fmla="*/ 1396419 w 1541974"/>
                <a:gd name="connsiteY24" fmla="*/ 219645 h 1509396"/>
                <a:gd name="connsiteX25" fmla="*/ 1230684 w 1541974"/>
                <a:gd name="connsiteY25" fmla="*/ 86295 h 1509396"/>
                <a:gd name="connsiteX26" fmla="*/ 1034469 w 1541974"/>
                <a:gd name="connsiteY26" fmla="*/ 19620 h 1509396"/>
                <a:gd name="connsiteX27" fmla="*/ 714429 w 1541974"/>
                <a:gd name="connsiteY27" fmla="*/ 4380 h 1509396"/>
                <a:gd name="connsiteX28" fmla="*/ 358194 w 1541974"/>
                <a:gd name="connsiteY28" fmla="*/ 88200 h 1509396"/>
                <a:gd name="connsiteX29" fmla="*/ 83874 w 1541974"/>
                <a:gd name="connsiteY29" fmla="*/ 375855 h 1509396"/>
                <a:gd name="connsiteX30" fmla="*/ 3864 w 1541974"/>
                <a:gd name="connsiteY30" fmla="*/ 663510 h 1509396"/>
                <a:gd name="connsiteX0" fmla="*/ 3864 w 1541092"/>
                <a:gd name="connsiteY0" fmla="*/ 663510 h 1509396"/>
                <a:gd name="connsiteX1" fmla="*/ 41964 w 1541092"/>
                <a:gd name="connsiteY1" fmla="*/ 831150 h 1509396"/>
                <a:gd name="connsiteX2" fmla="*/ 34344 w 1541092"/>
                <a:gd name="connsiteY2" fmla="*/ 871155 h 1509396"/>
                <a:gd name="connsiteX3" fmla="*/ 5769 w 1541092"/>
                <a:gd name="connsiteY3" fmla="*/ 888300 h 1509396"/>
                <a:gd name="connsiteX4" fmla="*/ 5769 w 1541092"/>
                <a:gd name="connsiteY4" fmla="*/ 991170 h 1509396"/>
                <a:gd name="connsiteX5" fmla="*/ 66729 w 1541092"/>
                <a:gd name="connsiteY5" fmla="*/ 1105470 h 1509396"/>
                <a:gd name="connsiteX6" fmla="*/ 110544 w 1541092"/>
                <a:gd name="connsiteY6" fmla="*/ 1143570 h 1509396"/>
                <a:gd name="connsiteX7" fmla="*/ 95304 w 1541092"/>
                <a:gd name="connsiteY7" fmla="*/ 1265490 h 1509396"/>
                <a:gd name="connsiteX8" fmla="*/ 127689 w 1541092"/>
                <a:gd name="connsiteY8" fmla="*/ 1356930 h 1509396"/>
                <a:gd name="connsiteX9" fmla="*/ 222939 w 1541092"/>
                <a:gd name="connsiteY9" fmla="*/ 1421700 h 1509396"/>
                <a:gd name="connsiteX10" fmla="*/ 405819 w 1541092"/>
                <a:gd name="connsiteY10" fmla="*/ 1478850 h 1509396"/>
                <a:gd name="connsiteX11" fmla="*/ 664899 w 1541092"/>
                <a:gd name="connsiteY11" fmla="*/ 1509330 h 1509396"/>
                <a:gd name="connsiteX12" fmla="*/ 899214 w 1541092"/>
                <a:gd name="connsiteY12" fmla="*/ 1471230 h 1509396"/>
                <a:gd name="connsiteX13" fmla="*/ 1122099 w 1541092"/>
                <a:gd name="connsiteY13" fmla="*/ 1387410 h 1509396"/>
                <a:gd name="connsiteX14" fmla="*/ 1272594 w 1541092"/>
                <a:gd name="connsiteY14" fmla="*/ 1254060 h 1509396"/>
                <a:gd name="connsiteX15" fmla="*/ 1308789 w 1541092"/>
                <a:gd name="connsiteY15" fmla="*/ 1278825 h 1509396"/>
                <a:gd name="connsiteX16" fmla="*/ 1407849 w 1541092"/>
                <a:gd name="connsiteY16" fmla="*/ 1261680 h 1509396"/>
                <a:gd name="connsiteX17" fmla="*/ 1489764 w 1541092"/>
                <a:gd name="connsiteY17" fmla="*/ 1189290 h 1509396"/>
                <a:gd name="connsiteX18" fmla="*/ 1535484 w 1541092"/>
                <a:gd name="connsiteY18" fmla="*/ 1090230 h 1509396"/>
                <a:gd name="connsiteX19" fmla="*/ 1531674 w 1541092"/>
                <a:gd name="connsiteY19" fmla="*/ 958785 h 1509396"/>
                <a:gd name="connsiteX20" fmla="*/ 1457379 w 1541092"/>
                <a:gd name="connsiteY20" fmla="*/ 907350 h 1509396"/>
                <a:gd name="connsiteX21" fmla="*/ 1407849 w 1541092"/>
                <a:gd name="connsiteY21" fmla="*/ 909255 h 1509396"/>
                <a:gd name="connsiteX22" fmla="*/ 1417374 w 1541092"/>
                <a:gd name="connsiteY22" fmla="*/ 844485 h 1509396"/>
                <a:gd name="connsiteX23" fmla="*/ 1474524 w 1541092"/>
                <a:gd name="connsiteY23" fmla="*/ 482535 h 1509396"/>
                <a:gd name="connsiteX24" fmla="*/ 1396419 w 1541092"/>
                <a:gd name="connsiteY24" fmla="*/ 219645 h 1509396"/>
                <a:gd name="connsiteX25" fmla="*/ 1230684 w 1541092"/>
                <a:gd name="connsiteY25" fmla="*/ 86295 h 1509396"/>
                <a:gd name="connsiteX26" fmla="*/ 1034469 w 1541092"/>
                <a:gd name="connsiteY26" fmla="*/ 19620 h 1509396"/>
                <a:gd name="connsiteX27" fmla="*/ 714429 w 1541092"/>
                <a:gd name="connsiteY27" fmla="*/ 4380 h 1509396"/>
                <a:gd name="connsiteX28" fmla="*/ 358194 w 1541092"/>
                <a:gd name="connsiteY28" fmla="*/ 88200 h 1509396"/>
                <a:gd name="connsiteX29" fmla="*/ 83874 w 1541092"/>
                <a:gd name="connsiteY29" fmla="*/ 375855 h 1509396"/>
                <a:gd name="connsiteX30" fmla="*/ 3864 w 1541092"/>
                <a:gd name="connsiteY30" fmla="*/ 663510 h 1509396"/>
                <a:gd name="connsiteX0" fmla="*/ 3864 w 1541092"/>
                <a:gd name="connsiteY0" fmla="*/ 663510 h 1509396"/>
                <a:gd name="connsiteX1" fmla="*/ 41964 w 1541092"/>
                <a:gd name="connsiteY1" fmla="*/ 831150 h 1509396"/>
                <a:gd name="connsiteX2" fmla="*/ 34344 w 1541092"/>
                <a:gd name="connsiteY2" fmla="*/ 871155 h 1509396"/>
                <a:gd name="connsiteX3" fmla="*/ 5769 w 1541092"/>
                <a:gd name="connsiteY3" fmla="*/ 888300 h 1509396"/>
                <a:gd name="connsiteX4" fmla="*/ 5769 w 1541092"/>
                <a:gd name="connsiteY4" fmla="*/ 991170 h 1509396"/>
                <a:gd name="connsiteX5" fmla="*/ 66729 w 1541092"/>
                <a:gd name="connsiteY5" fmla="*/ 1105470 h 1509396"/>
                <a:gd name="connsiteX6" fmla="*/ 110544 w 1541092"/>
                <a:gd name="connsiteY6" fmla="*/ 1143570 h 1509396"/>
                <a:gd name="connsiteX7" fmla="*/ 95304 w 1541092"/>
                <a:gd name="connsiteY7" fmla="*/ 1265490 h 1509396"/>
                <a:gd name="connsiteX8" fmla="*/ 127689 w 1541092"/>
                <a:gd name="connsiteY8" fmla="*/ 1356930 h 1509396"/>
                <a:gd name="connsiteX9" fmla="*/ 222939 w 1541092"/>
                <a:gd name="connsiteY9" fmla="*/ 1421700 h 1509396"/>
                <a:gd name="connsiteX10" fmla="*/ 405819 w 1541092"/>
                <a:gd name="connsiteY10" fmla="*/ 1478850 h 1509396"/>
                <a:gd name="connsiteX11" fmla="*/ 664899 w 1541092"/>
                <a:gd name="connsiteY11" fmla="*/ 1509330 h 1509396"/>
                <a:gd name="connsiteX12" fmla="*/ 899214 w 1541092"/>
                <a:gd name="connsiteY12" fmla="*/ 1471230 h 1509396"/>
                <a:gd name="connsiteX13" fmla="*/ 1122099 w 1541092"/>
                <a:gd name="connsiteY13" fmla="*/ 1387410 h 1509396"/>
                <a:gd name="connsiteX14" fmla="*/ 1276404 w 1541092"/>
                <a:gd name="connsiteY14" fmla="*/ 1263585 h 1509396"/>
                <a:gd name="connsiteX15" fmla="*/ 1308789 w 1541092"/>
                <a:gd name="connsiteY15" fmla="*/ 1278825 h 1509396"/>
                <a:gd name="connsiteX16" fmla="*/ 1407849 w 1541092"/>
                <a:gd name="connsiteY16" fmla="*/ 1261680 h 1509396"/>
                <a:gd name="connsiteX17" fmla="*/ 1489764 w 1541092"/>
                <a:gd name="connsiteY17" fmla="*/ 1189290 h 1509396"/>
                <a:gd name="connsiteX18" fmla="*/ 1535484 w 1541092"/>
                <a:gd name="connsiteY18" fmla="*/ 1090230 h 1509396"/>
                <a:gd name="connsiteX19" fmla="*/ 1531674 w 1541092"/>
                <a:gd name="connsiteY19" fmla="*/ 958785 h 1509396"/>
                <a:gd name="connsiteX20" fmla="*/ 1457379 w 1541092"/>
                <a:gd name="connsiteY20" fmla="*/ 907350 h 1509396"/>
                <a:gd name="connsiteX21" fmla="*/ 1407849 w 1541092"/>
                <a:gd name="connsiteY21" fmla="*/ 909255 h 1509396"/>
                <a:gd name="connsiteX22" fmla="*/ 1417374 w 1541092"/>
                <a:gd name="connsiteY22" fmla="*/ 844485 h 1509396"/>
                <a:gd name="connsiteX23" fmla="*/ 1474524 w 1541092"/>
                <a:gd name="connsiteY23" fmla="*/ 482535 h 1509396"/>
                <a:gd name="connsiteX24" fmla="*/ 1396419 w 1541092"/>
                <a:gd name="connsiteY24" fmla="*/ 219645 h 1509396"/>
                <a:gd name="connsiteX25" fmla="*/ 1230684 w 1541092"/>
                <a:gd name="connsiteY25" fmla="*/ 86295 h 1509396"/>
                <a:gd name="connsiteX26" fmla="*/ 1034469 w 1541092"/>
                <a:gd name="connsiteY26" fmla="*/ 19620 h 1509396"/>
                <a:gd name="connsiteX27" fmla="*/ 714429 w 1541092"/>
                <a:gd name="connsiteY27" fmla="*/ 4380 h 1509396"/>
                <a:gd name="connsiteX28" fmla="*/ 358194 w 1541092"/>
                <a:gd name="connsiteY28" fmla="*/ 88200 h 1509396"/>
                <a:gd name="connsiteX29" fmla="*/ 83874 w 1541092"/>
                <a:gd name="connsiteY29" fmla="*/ 375855 h 1509396"/>
                <a:gd name="connsiteX30" fmla="*/ 3864 w 1541092"/>
                <a:gd name="connsiteY30" fmla="*/ 663510 h 1509396"/>
                <a:gd name="connsiteX0" fmla="*/ 7062 w 1544290"/>
                <a:gd name="connsiteY0" fmla="*/ 663510 h 1509396"/>
                <a:gd name="connsiteX1" fmla="*/ 45162 w 1544290"/>
                <a:gd name="connsiteY1" fmla="*/ 831150 h 1509396"/>
                <a:gd name="connsiteX2" fmla="*/ 37542 w 1544290"/>
                <a:gd name="connsiteY2" fmla="*/ 871155 h 1509396"/>
                <a:gd name="connsiteX3" fmla="*/ 3252 w 1544290"/>
                <a:gd name="connsiteY3" fmla="*/ 901635 h 1509396"/>
                <a:gd name="connsiteX4" fmla="*/ 8967 w 1544290"/>
                <a:gd name="connsiteY4" fmla="*/ 991170 h 1509396"/>
                <a:gd name="connsiteX5" fmla="*/ 69927 w 1544290"/>
                <a:gd name="connsiteY5" fmla="*/ 1105470 h 1509396"/>
                <a:gd name="connsiteX6" fmla="*/ 113742 w 1544290"/>
                <a:gd name="connsiteY6" fmla="*/ 1143570 h 1509396"/>
                <a:gd name="connsiteX7" fmla="*/ 98502 w 1544290"/>
                <a:gd name="connsiteY7" fmla="*/ 1265490 h 1509396"/>
                <a:gd name="connsiteX8" fmla="*/ 130887 w 1544290"/>
                <a:gd name="connsiteY8" fmla="*/ 1356930 h 1509396"/>
                <a:gd name="connsiteX9" fmla="*/ 226137 w 1544290"/>
                <a:gd name="connsiteY9" fmla="*/ 1421700 h 1509396"/>
                <a:gd name="connsiteX10" fmla="*/ 409017 w 1544290"/>
                <a:gd name="connsiteY10" fmla="*/ 1478850 h 1509396"/>
                <a:gd name="connsiteX11" fmla="*/ 668097 w 1544290"/>
                <a:gd name="connsiteY11" fmla="*/ 1509330 h 1509396"/>
                <a:gd name="connsiteX12" fmla="*/ 902412 w 1544290"/>
                <a:gd name="connsiteY12" fmla="*/ 1471230 h 1509396"/>
                <a:gd name="connsiteX13" fmla="*/ 1125297 w 1544290"/>
                <a:gd name="connsiteY13" fmla="*/ 1387410 h 1509396"/>
                <a:gd name="connsiteX14" fmla="*/ 1279602 w 1544290"/>
                <a:gd name="connsiteY14" fmla="*/ 1263585 h 1509396"/>
                <a:gd name="connsiteX15" fmla="*/ 1311987 w 1544290"/>
                <a:gd name="connsiteY15" fmla="*/ 1278825 h 1509396"/>
                <a:gd name="connsiteX16" fmla="*/ 1411047 w 1544290"/>
                <a:gd name="connsiteY16" fmla="*/ 1261680 h 1509396"/>
                <a:gd name="connsiteX17" fmla="*/ 1492962 w 1544290"/>
                <a:gd name="connsiteY17" fmla="*/ 1189290 h 1509396"/>
                <a:gd name="connsiteX18" fmla="*/ 1538682 w 1544290"/>
                <a:gd name="connsiteY18" fmla="*/ 1090230 h 1509396"/>
                <a:gd name="connsiteX19" fmla="*/ 1534872 w 1544290"/>
                <a:gd name="connsiteY19" fmla="*/ 958785 h 1509396"/>
                <a:gd name="connsiteX20" fmla="*/ 1460577 w 1544290"/>
                <a:gd name="connsiteY20" fmla="*/ 907350 h 1509396"/>
                <a:gd name="connsiteX21" fmla="*/ 1411047 w 1544290"/>
                <a:gd name="connsiteY21" fmla="*/ 909255 h 1509396"/>
                <a:gd name="connsiteX22" fmla="*/ 1420572 w 1544290"/>
                <a:gd name="connsiteY22" fmla="*/ 844485 h 1509396"/>
                <a:gd name="connsiteX23" fmla="*/ 1477722 w 1544290"/>
                <a:gd name="connsiteY23" fmla="*/ 482535 h 1509396"/>
                <a:gd name="connsiteX24" fmla="*/ 1399617 w 1544290"/>
                <a:gd name="connsiteY24" fmla="*/ 219645 h 1509396"/>
                <a:gd name="connsiteX25" fmla="*/ 1233882 w 1544290"/>
                <a:gd name="connsiteY25" fmla="*/ 86295 h 1509396"/>
                <a:gd name="connsiteX26" fmla="*/ 1037667 w 1544290"/>
                <a:gd name="connsiteY26" fmla="*/ 19620 h 1509396"/>
                <a:gd name="connsiteX27" fmla="*/ 717627 w 1544290"/>
                <a:gd name="connsiteY27" fmla="*/ 4380 h 1509396"/>
                <a:gd name="connsiteX28" fmla="*/ 361392 w 1544290"/>
                <a:gd name="connsiteY28" fmla="*/ 88200 h 1509396"/>
                <a:gd name="connsiteX29" fmla="*/ 87072 w 1544290"/>
                <a:gd name="connsiteY29" fmla="*/ 375855 h 1509396"/>
                <a:gd name="connsiteX30" fmla="*/ 7062 w 1544290"/>
                <a:gd name="connsiteY30" fmla="*/ 663510 h 1509396"/>
                <a:gd name="connsiteX0" fmla="*/ 7062 w 1544290"/>
                <a:gd name="connsiteY0" fmla="*/ 663510 h 1509396"/>
                <a:gd name="connsiteX1" fmla="*/ 45162 w 1544290"/>
                <a:gd name="connsiteY1" fmla="*/ 831150 h 1509396"/>
                <a:gd name="connsiteX2" fmla="*/ 37542 w 1544290"/>
                <a:gd name="connsiteY2" fmla="*/ 871155 h 1509396"/>
                <a:gd name="connsiteX3" fmla="*/ 3252 w 1544290"/>
                <a:gd name="connsiteY3" fmla="*/ 901635 h 1509396"/>
                <a:gd name="connsiteX4" fmla="*/ 8967 w 1544290"/>
                <a:gd name="connsiteY4" fmla="*/ 991170 h 1509396"/>
                <a:gd name="connsiteX5" fmla="*/ 69927 w 1544290"/>
                <a:gd name="connsiteY5" fmla="*/ 1105470 h 1509396"/>
                <a:gd name="connsiteX6" fmla="*/ 113742 w 1544290"/>
                <a:gd name="connsiteY6" fmla="*/ 1143570 h 1509396"/>
                <a:gd name="connsiteX7" fmla="*/ 98502 w 1544290"/>
                <a:gd name="connsiteY7" fmla="*/ 1265490 h 1509396"/>
                <a:gd name="connsiteX8" fmla="*/ 130887 w 1544290"/>
                <a:gd name="connsiteY8" fmla="*/ 1356930 h 1509396"/>
                <a:gd name="connsiteX9" fmla="*/ 226137 w 1544290"/>
                <a:gd name="connsiteY9" fmla="*/ 1421700 h 1509396"/>
                <a:gd name="connsiteX10" fmla="*/ 409017 w 1544290"/>
                <a:gd name="connsiteY10" fmla="*/ 1478850 h 1509396"/>
                <a:gd name="connsiteX11" fmla="*/ 668097 w 1544290"/>
                <a:gd name="connsiteY11" fmla="*/ 1509330 h 1509396"/>
                <a:gd name="connsiteX12" fmla="*/ 902412 w 1544290"/>
                <a:gd name="connsiteY12" fmla="*/ 1471230 h 1509396"/>
                <a:gd name="connsiteX13" fmla="*/ 1125297 w 1544290"/>
                <a:gd name="connsiteY13" fmla="*/ 1387410 h 1509396"/>
                <a:gd name="connsiteX14" fmla="*/ 1279602 w 1544290"/>
                <a:gd name="connsiteY14" fmla="*/ 1263585 h 1509396"/>
                <a:gd name="connsiteX15" fmla="*/ 1311987 w 1544290"/>
                <a:gd name="connsiteY15" fmla="*/ 1278825 h 1509396"/>
                <a:gd name="connsiteX16" fmla="*/ 1411047 w 1544290"/>
                <a:gd name="connsiteY16" fmla="*/ 1261680 h 1509396"/>
                <a:gd name="connsiteX17" fmla="*/ 1492962 w 1544290"/>
                <a:gd name="connsiteY17" fmla="*/ 1189290 h 1509396"/>
                <a:gd name="connsiteX18" fmla="*/ 1538682 w 1544290"/>
                <a:gd name="connsiteY18" fmla="*/ 1090230 h 1509396"/>
                <a:gd name="connsiteX19" fmla="*/ 1534872 w 1544290"/>
                <a:gd name="connsiteY19" fmla="*/ 958785 h 1509396"/>
                <a:gd name="connsiteX20" fmla="*/ 1460577 w 1544290"/>
                <a:gd name="connsiteY20" fmla="*/ 907350 h 1509396"/>
                <a:gd name="connsiteX21" fmla="*/ 1411047 w 1544290"/>
                <a:gd name="connsiteY21" fmla="*/ 909255 h 1509396"/>
                <a:gd name="connsiteX22" fmla="*/ 1420572 w 1544290"/>
                <a:gd name="connsiteY22" fmla="*/ 844485 h 1509396"/>
                <a:gd name="connsiteX23" fmla="*/ 1477722 w 1544290"/>
                <a:gd name="connsiteY23" fmla="*/ 482535 h 1509396"/>
                <a:gd name="connsiteX24" fmla="*/ 1399617 w 1544290"/>
                <a:gd name="connsiteY24" fmla="*/ 219645 h 1509396"/>
                <a:gd name="connsiteX25" fmla="*/ 1233882 w 1544290"/>
                <a:gd name="connsiteY25" fmla="*/ 86295 h 1509396"/>
                <a:gd name="connsiteX26" fmla="*/ 1037667 w 1544290"/>
                <a:gd name="connsiteY26" fmla="*/ 19620 h 1509396"/>
                <a:gd name="connsiteX27" fmla="*/ 717627 w 1544290"/>
                <a:gd name="connsiteY27" fmla="*/ 4380 h 1509396"/>
                <a:gd name="connsiteX28" fmla="*/ 361392 w 1544290"/>
                <a:gd name="connsiteY28" fmla="*/ 88200 h 1509396"/>
                <a:gd name="connsiteX29" fmla="*/ 87072 w 1544290"/>
                <a:gd name="connsiteY29" fmla="*/ 375855 h 1509396"/>
                <a:gd name="connsiteX30" fmla="*/ 7062 w 1544290"/>
                <a:gd name="connsiteY30" fmla="*/ 663510 h 1509396"/>
                <a:gd name="connsiteX0" fmla="*/ 7910 w 1545138"/>
                <a:gd name="connsiteY0" fmla="*/ 663510 h 1509396"/>
                <a:gd name="connsiteX1" fmla="*/ 46010 w 1545138"/>
                <a:gd name="connsiteY1" fmla="*/ 831150 h 1509396"/>
                <a:gd name="connsiteX2" fmla="*/ 50269 w 1545138"/>
                <a:gd name="connsiteY2" fmla="*/ 875907 h 1509396"/>
                <a:gd name="connsiteX3" fmla="*/ 4100 w 1545138"/>
                <a:gd name="connsiteY3" fmla="*/ 901635 h 1509396"/>
                <a:gd name="connsiteX4" fmla="*/ 9815 w 1545138"/>
                <a:gd name="connsiteY4" fmla="*/ 991170 h 1509396"/>
                <a:gd name="connsiteX5" fmla="*/ 70775 w 1545138"/>
                <a:gd name="connsiteY5" fmla="*/ 1105470 h 1509396"/>
                <a:gd name="connsiteX6" fmla="*/ 114590 w 1545138"/>
                <a:gd name="connsiteY6" fmla="*/ 1143570 h 1509396"/>
                <a:gd name="connsiteX7" fmla="*/ 99350 w 1545138"/>
                <a:gd name="connsiteY7" fmla="*/ 1265490 h 1509396"/>
                <a:gd name="connsiteX8" fmla="*/ 131735 w 1545138"/>
                <a:gd name="connsiteY8" fmla="*/ 1356930 h 1509396"/>
                <a:gd name="connsiteX9" fmla="*/ 226985 w 1545138"/>
                <a:gd name="connsiteY9" fmla="*/ 1421700 h 1509396"/>
                <a:gd name="connsiteX10" fmla="*/ 409865 w 1545138"/>
                <a:gd name="connsiteY10" fmla="*/ 1478850 h 1509396"/>
                <a:gd name="connsiteX11" fmla="*/ 668945 w 1545138"/>
                <a:gd name="connsiteY11" fmla="*/ 1509330 h 1509396"/>
                <a:gd name="connsiteX12" fmla="*/ 903260 w 1545138"/>
                <a:gd name="connsiteY12" fmla="*/ 1471230 h 1509396"/>
                <a:gd name="connsiteX13" fmla="*/ 1126145 w 1545138"/>
                <a:gd name="connsiteY13" fmla="*/ 1387410 h 1509396"/>
                <a:gd name="connsiteX14" fmla="*/ 1280450 w 1545138"/>
                <a:gd name="connsiteY14" fmla="*/ 1263585 h 1509396"/>
                <a:gd name="connsiteX15" fmla="*/ 1312835 w 1545138"/>
                <a:gd name="connsiteY15" fmla="*/ 1278825 h 1509396"/>
                <a:gd name="connsiteX16" fmla="*/ 1411895 w 1545138"/>
                <a:gd name="connsiteY16" fmla="*/ 1261680 h 1509396"/>
                <a:gd name="connsiteX17" fmla="*/ 1493810 w 1545138"/>
                <a:gd name="connsiteY17" fmla="*/ 1189290 h 1509396"/>
                <a:gd name="connsiteX18" fmla="*/ 1539530 w 1545138"/>
                <a:gd name="connsiteY18" fmla="*/ 1090230 h 1509396"/>
                <a:gd name="connsiteX19" fmla="*/ 1535720 w 1545138"/>
                <a:gd name="connsiteY19" fmla="*/ 958785 h 1509396"/>
                <a:gd name="connsiteX20" fmla="*/ 1461425 w 1545138"/>
                <a:gd name="connsiteY20" fmla="*/ 907350 h 1509396"/>
                <a:gd name="connsiteX21" fmla="*/ 1411895 w 1545138"/>
                <a:gd name="connsiteY21" fmla="*/ 909255 h 1509396"/>
                <a:gd name="connsiteX22" fmla="*/ 1421420 w 1545138"/>
                <a:gd name="connsiteY22" fmla="*/ 844485 h 1509396"/>
                <a:gd name="connsiteX23" fmla="*/ 1478570 w 1545138"/>
                <a:gd name="connsiteY23" fmla="*/ 482535 h 1509396"/>
                <a:gd name="connsiteX24" fmla="*/ 1400465 w 1545138"/>
                <a:gd name="connsiteY24" fmla="*/ 219645 h 1509396"/>
                <a:gd name="connsiteX25" fmla="*/ 1234730 w 1545138"/>
                <a:gd name="connsiteY25" fmla="*/ 86295 h 1509396"/>
                <a:gd name="connsiteX26" fmla="*/ 1038515 w 1545138"/>
                <a:gd name="connsiteY26" fmla="*/ 19620 h 1509396"/>
                <a:gd name="connsiteX27" fmla="*/ 718475 w 1545138"/>
                <a:gd name="connsiteY27" fmla="*/ 4380 h 1509396"/>
                <a:gd name="connsiteX28" fmla="*/ 362240 w 1545138"/>
                <a:gd name="connsiteY28" fmla="*/ 88200 h 1509396"/>
                <a:gd name="connsiteX29" fmla="*/ 87920 w 1545138"/>
                <a:gd name="connsiteY29" fmla="*/ 375855 h 1509396"/>
                <a:gd name="connsiteX30" fmla="*/ 7910 w 1545138"/>
                <a:gd name="connsiteY30" fmla="*/ 663510 h 1509396"/>
                <a:gd name="connsiteX0" fmla="*/ 7911 w 1545139"/>
                <a:gd name="connsiteY0" fmla="*/ 663510 h 1509396"/>
                <a:gd name="connsiteX1" fmla="*/ 46011 w 1545139"/>
                <a:gd name="connsiteY1" fmla="*/ 831150 h 1509396"/>
                <a:gd name="connsiteX2" fmla="*/ 50270 w 1545139"/>
                <a:gd name="connsiteY2" fmla="*/ 875907 h 1509396"/>
                <a:gd name="connsiteX3" fmla="*/ 4101 w 1545139"/>
                <a:gd name="connsiteY3" fmla="*/ 887379 h 1509396"/>
                <a:gd name="connsiteX4" fmla="*/ 9816 w 1545139"/>
                <a:gd name="connsiteY4" fmla="*/ 991170 h 1509396"/>
                <a:gd name="connsiteX5" fmla="*/ 70776 w 1545139"/>
                <a:gd name="connsiteY5" fmla="*/ 1105470 h 1509396"/>
                <a:gd name="connsiteX6" fmla="*/ 114591 w 1545139"/>
                <a:gd name="connsiteY6" fmla="*/ 1143570 h 1509396"/>
                <a:gd name="connsiteX7" fmla="*/ 99351 w 1545139"/>
                <a:gd name="connsiteY7" fmla="*/ 1265490 h 1509396"/>
                <a:gd name="connsiteX8" fmla="*/ 131736 w 1545139"/>
                <a:gd name="connsiteY8" fmla="*/ 1356930 h 1509396"/>
                <a:gd name="connsiteX9" fmla="*/ 226986 w 1545139"/>
                <a:gd name="connsiteY9" fmla="*/ 1421700 h 1509396"/>
                <a:gd name="connsiteX10" fmla="*/ 409866 w 1545139"/>
                <a:gd name="connsiteY10" fmla="*/ 1478850 h 1509396"/>
                <a:gd name="connsiteX11" fmla="*/ 668946 w 1545139"/>
                <a:gd name="connsiteY11" fmla="*/ 1509330 h 1509396"/>
                <a:gd name="connsiteX12" fmla="*/ 903261 w 1545139"/>
                <a:gd name="connsiteY12" fmla="*/ 1471230 h 1509396"/>
                <a:gd name="connsiteX13" fmla="*/ 1126146 w 1545139"/>
                <a:gd name="connsiteY13" fmla="*/ 1387410 h 1509396"/>
                <a:gd name="connsiteX14" fmla="*/ 1280451 w 1545139"/>
                <a:gd name="connsiteY14" fmla="*/ 1263585 h 1509396"/>
                <a:gd name="connsiteX15" fmla="*/ 1312836 w 1545139"/>
                <a:gd name="connsiteY15" fmla="*/ 1278825 h 1509396"/>
                <a:gd name="connsiteX16" fmla="*/ 1411896 w 1545139"/>
                <a:gd name="connsiteY16" fmla="*/ 1261680 h 1509396"/>
                <a:gd name="connsiteX17" fmla="*/ 1493811 w 1545139"/>
                <a:gd name="connsiteY17" fmla="*/ 1189290 h 1509396"/>
                <a:gd name="connsiteX18" fmla="*/ 1539531 w 1545139"/>
                <a:gd name="connsiteY18" fmla="*/ 1090230 h 1509396"/>
                <a:gd name="connsiteX19" fmla="*/ 1535721 w 1545139"/>
                <a:gd name="connsiteY19" fmla="*/ 958785 h 1509396"/>
                <a:gd name="connsiteX20" fmla="*/ 1461426 w 1545139"/>
                <a:gd name="connsiteY20" fmla="*/ 907350 h 1509396"/>
                <a:gd name="connsiteX21" fmla="*/ 1411896 w 1545139"/>
                <a:gd name="connsiteY21" fmla="*/ 909255 h 1509396"/>
                <a:gd name="connsiteX22" fmla="*/ 1421421 w 1545139"/>
                <a:gd name="connsiteY22" fmla="*/ 844485 h 1509396"/>
                <a:gd name="connsiteX23" fmla="*/ 1478571 w 1545139"/>
                <a:gd name="connsiteY23" fmla="*/ 482535 h 1509396"/>
                <a:gd name="connsiteX24" fmla="*/ 1400466 w 1545139"/>
                <a:gd name="connsiteY24" fmla="*/ 219645 h 1509396"/>
                <a:gd name="connsiteX25" fmla="*/ 1234731 w 1545139"/>
                <a:gd name="connsiteY25" fmla="*/ 86295 h 1509396"/>
                <a:gd name="connsiteX26" fmla="*/ 1038516 w 1545139"/>
                <a:gd name="connsiteY26" fmla="*/ 19620 h 1509396"/>
                <a:gd name="connsiteX27" fmla="*/ 718476 w 1545139"/>
                <a:gd name="connsiteY27" fmla="*/ 4380 h 1509396"/>
                <a:gd name="connsiteX28" fmla="*/ 362241 w 1545139"/>
                <a:gd name="connsiteY28" fmla="*/ 88200 h 1509396"/>
                <a:gd name="connsiteX29" fmla="*/ 87921 w 1545139"/>
                <a:gd name="connsiteY29" fmla="*/ 375855 h 1509396"/>
                <a:gd name="connsiteX30" fmla="*/ 7911 w 1545139"/>
                <a:gd name="connsiteY30" fmla="*/ 663510 h 1509396"/>
                <a:gd name="connsiteX0" fmla="*/ 9982 w 1547210"/>
                <a:gd name="connsiteY0" fmla="*/ 663510 h 1509396"/>
                <a:gd name="connsiteX1" fmla="*/ 48082 w 1547210"/>
                <a:gd name="connsiteY1" fmla="*/ 831150 h 1509396"/>
                <a:gd name="connsiteX2" fmla="*/ 52341 w 1547210"/>
                <a:gd name="connsiteY2" fmla="*/ 875907 h 1509396"/>
                <a:gd name="connsiteX3" fmla="*/ 6172 w 1547210"/>
                <a:gd name="connsiteY3" fmla="*/ 887379 h 1509396"/>
                <a:gd name="connsiteX4" fmla="*/ 11887 w 1547210"/>
                <a:gd name="connsiteY4" fmla="*/ 991170 h 1509396"/>
                <a:gd name="connsiteX5" fmla="*/ 72847 w 1547210"/>
                <a:gd name="connsiteY5" fmla="*/ 1105470 h 1509396"/>
                <a:gd name="connsiteX6" fmla="*/ 116662 w 1547210"/>
                <a:gd name="connsiteY6" fmla="*/ 1143570 h 1509396"/>
                <a:gd name="connsiteX7" fmla="*/ 101422 w 1547210"/>
                <a:gd name="connsiteY7" fmla="*/ 1265490 h 1509396"/>
                <a:gd name="connsiteX8" fmla="*/ 133807 w 1547210"/>
                <a:gd name="connsiteY8" fmla="*/ 1356930 h 1509396"/>
                <a:gd name="connsiteX9" fmla="*/ 229057 w 1547210"/>
                <a:gd name="connsiteY9" fmla="*/ 1421700 h 1509396"/>
                <a:gd name="connsiteX10" fmla="*/ 411937 w 1547210"/>
                <a:gd name="connsiteY10" fmla="*/ 1478850 h 1509396"/>
                <a:gd name="connsiteX11" fmla="*/ 671017 w 1547210"/>
                <a:gd name="connsiteY11" fmla="*/ 1509330 h 1509396"/>
                <a:gd name="connsiteX12" fmla="*/ 905332 w 1547210"/>
                <a:gd name="connsiteY12" fmla="*/ 1471230 h 1509396"/>
                <a:gd name="connsiteX13" fmla="*/ 1128217 w 1547210"/>
                <a:gd name="connsiteY13" fmla="*/ 1387410 h 1509396"/>
                <a:gd name="connsiteX14" fmla="*/ 1282522 w 1547210"/>
                <a:gd name="connsiteY14" fmla="*/ 1263585 h 1509396"/>
                <a:gd name="connsiteX15" fmla="*/ 1314907 w 1547210"/>
                <a:gd name="connsiteY15" fmla="*/ 1278825 h 1509396"/>
                <a:gd name="connsiteX16" fmla="*/ 1413967 w 1547210"/>
                <a:gd name="connsiteY16" fmla="*/ 1261680 h 1509396"/>
                <a:gd name="connsiteX17" fmla="*/ 1495882 w 1547210"/>
                <a:gd name="connsiteY17" fmla="*/ 1189290 h 1509396"/>
                <a:gd name="connsiteX18" fmla="*/ 1541602 w 1547210"/>
                <a:gd name="connsiteY18" fmla="*/ 1090230 h 1509396"/>
                <a:gd name="connsiteX19" fmla="*/ 1537792 w 1547210"/>
                <a:gd name="connsiteY19" fmla="*/ 958785 h 1509396"/>
                <a:gd name="connsiteX20" fmla="*/ 1463497 w 1547210"/>
                <a:gd name="connsiteY20" fmla="*/ 907350 h 1509396"/>
                <a:gd name="connsiteX21" fmla="*/ 1413967 w 1547210"/>
                <a:gd name="connsiteY21" fmla="*/ 909255 h 1509396"/>
                <a:gd name="connsiteX22" fmla="*/ 1423492 w 1547210"/>
                <a:gd name="connsiteY22" fmla="*/ 844485 h 1509396"/>
                <a:gd name="connsiteX23" fmla="*/ 1480642 w 1547210"/>
                <a:gd name="connsiteY23" fmla="*/ 482535 h 1509396"/>
                <a:gd name="connsiteX24" fmla="*/ 1402537 w 1547210"/>
                <a:gd name="connsiteY24" fmla="*/ 219645 h 1509396"/>
                <a:gd name="connsiteX25" fmla="*/ 1236802 w 1547210"/>
                <a:gd name="connsiteY25" fmla="*/ 86295 h 1509396"/>
                <a:gd name="connsiteX26" fmla="*/ 1040587 w 1547210"/>
                <a:gd name="connsiteY26" fmla="*/ 19620 h 1509396"/>
                <a:gd name="connsiteX27" fmla="*/ 720547 w 1547210"/>
                <a:gd name="connsiteY27" fmla="*/ 4380 h 1509396"/>
                <a:gd name="connsiteX28" fmla="*/ 364312 w 1547210"/>
                <a:gd name="connsiteY28" fmla="*/ 88200 h 1509396"/>
                <a:gd name="connsiteX29" fmla="*/ 89992 w 1547210"/>
                <a:gd name="connsiteY29" fmla="*/ 375855 h 1509396"/>
                <a:gd name="connsiteX30" fmla="*/ 9982 w 1547210"/>
                <a:gd name="connsiteY30" fmla="*/ 663510 h 1509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547210" h="1509396">
                  <a:moveTo>
                    <a:pt x="9982" y="663510"/>
                  </a:moveTo>
                  <a:cubicBezTo>
                    <a:pt x="2997" y="739392"/>
                    <a:pt x="41022" y="795751"/>
                    <a:pt x="48082" y="831150"/>
                  </a:cubicBezTo>
                  <a:cubicBezTo>
                    <a:pt x="55142" y="866549"/>
                    <a:pt x="59326" y="866536"/>
                    <a:pt x="52341" y="875907"/>
                  </a:cubicBezTo>
                  <a:cubicBezTo>
                    <a:pt x="45356" y="885278"/>
                    <a:pt x="17665" y="856288"/>
                    <a:pt x="6172" y="887379"/>
                  </a:cubicBezTo>
                  <a:cubicBezTo>
                    <a:pt x="-5321" y="918470"/>
                    <a:pt x="775" y="954822"/>
                    <a:pt x="11887" y="991170"/>
                  </a:cubicBezTo>
                  <a:cubicBezTo>
                    <a:pt x="22999" y="1027518"/>
                    <a:pt x="55384" y="1080070"/>
                    <a:pt x="72847" y="1105470"/>
                  </a:cubicBezTo>
                  <a:cubicBezTo>
                    <a:pt x="90310" y="1130870"/>
                    <a:pt x="111900" y="1116900"/>
                    <a:pt x="116662" y="1143570"/>
                  </a:cubicBezTo>
                  <a:cubicBezTo>
                    <a:pt x="121424" y="1170240"/>
                    <a:pt x="98565" y="1229930"/>
                    <a:pt x="101422" y="1265490"/>
                  </a:cubicBezTo>
                  <a:cubicBezTo>
                    <a:pt x="104279" y="1301050"/>
                    <a:pt x="112535" y="1330895"/>
                    <a:pt x="133807" y="1356930"/>
                  </a:cubicBezTo>
                  <a:cubicBezTo>
                    <a:pt x="155079" y="1382965"/>
                    <a:pt x="182702" y="1401380"/>
                    <a:pt x="229057" y="1421700"/>
                  </a:cubicBezTo>
                  <a:cubicBezTo>
                    <a:pt x="275412" y="1442020"/>
                    <a:pt x="338277" y="1464245"/>
                    <a:pt x="411937" y="1478850"/>
                  </a:cubicBezTo>
                  <a:cubicBezTo>
                    <a:pt x="485597" y="1493455"/>
                    <a:pt x="588785" y="1510600"/>
                    <a:pt x="671017" y="1509330"/>
                  </a:cubicBezTo>
                  <a:cubicBezTo>
                    <a:pt x="753250" y="1508060"/>
                    <a:pt x="829132" y="1491550"/>
                    <a:pt x="905332" y="1471230"/>
                  </a:cubicBezTo>
                  <a:cubicBezTo>
                    <a:pt x="981532" y="1450910"/>
                    <a:pt x="1065352" y="1422018"/>
                    <a:pt x="1128217" y="1387410"/>
                  </a:cubicBezTo>
                  <a:cubicBezTo>
                    <a:pt x="1191082" y="1352803"/>
                    <a:pt x="1251407" y="1281682"/>
                    <a:pt x="1282522" y="1263585"/>
                  </a:cubicBezTo>
                  <a:cubicBezTo>
                    <a:pt x="1313637" y="1245488"/>
                    <a:pt x="1268078" y="1259759"/>
                    <a:pt x="1314907" y="1278825"/>
                  </a:cubicBezTo>
                  <a:cubicBezTo>
                    <a:pt x="1361736" y="1297891"/>
                    <a:pt x="1383805" y="1276602"/>
                    <a:pt x="1413967" y="1261680"/>
                  </a:cubicBezTo>
                  <a:cubicBezTo>
                    <a:pt x="1444129" y="1246758"/>
                    <a:pt x="1474610" y="1217865"/>
                    <a:pt x="1495882" y="1189290"/>
                  </a:cubicBezTo>
                  <a:cubicBezTo>
                    <a:pt x="1517155" y="1160715"/>
                    <a:pt x="1534617" y="1128648"/>
                    <a:pt x="1541602" y="1090230"/>
                  </a:cubicBezTo>
                  <a:cubicBezTo>
                    <a:pt x="1548587" y="1051813"/>
                    <a:pt x="1550810" y="989265"/>
                    <a:pt x="1537792" y="958785"/>
                  </a:cubicBezTo>
                  <a:cubicBezTo>
                    <a:pt x="1524774" y="928305"/>
                    <a:pt x="1484135" y="915605"/>
                    <a:pt x="1463497" y="907350"/>
                  </a:cubicBezTo>
                  <a:cubicBezTo>
                    <a:pt x="1442860" y="899095"/>
                    <a:pt x="1420634" y="919732"/>
                    <a:pt x="1413967" y="909255"/>
                  </a:cubicBezTo>
                  <a:cubicBezTo>
                    <a:pt x="1407300" y="898778"/>
                    <a:pt x="1412380" y="915605"/>
                    <a:pt x="1423492" y="844485"/>
                  </a:cubicBezTo>
                  <a:cubicBezTo>
                    <a:pt x="1434604" y="773365"/>
                    <a:pt x="1484134" y="586675"/>
                    <a:pt x="1480642" y="482535"/>
                  </a:cubicBezTo>
                  <a:cubicBezTo>
                    <a:pt x="1477150" y="378395"/>
                    <a:pt x="1443177" y="285685"/>
                    <a:pt x="1402537" y="219645"/>
                  </a:cubicBezTo>
                  <a:cubicBezTo>
                    <a:pt x="1361897" y="153605"/>
                    <a:pt x="1297127" y="119633"/>
                    <a:pt x="1236802" y="86295"/>
                  </a:cubicBezTo>
                  <a:cubicBezTo>
                    <a:pt x="1176477" y="52957"/>
                    <a:pt x="1126630" y="33273"/>
                    <a:pt x="1040587" y="19620"/>
                  </a:cubicBezTo>
                  <a:cubicBezTo>
                    <a:pt x="954545" y="5968"/>
                    <a:pt x="833259" y="-7050"/>
                    <a:pt x="720547" y="4380"/>
                  </a:cubicBezTo>
                  <a:cubicBezTo>
                    <a:pt x="607835" y="15810"/>
                    <a:pt x="488137" y="36448"/>
                    <a:pt x="364312" y="88200"/>
                  </a:cubicBezTo>
                  <a:cubicBezTo>
                    <a:pt x="240487" y="139952"/>
                    <a:pt x="149047" y="279970"/>
                    <a:pt x="89992" y="375855"/>
                  </a:cubicBezTo>
                  <a:cubicBezTo>
                    <a:pt x="30937" y="471740"/>
                    <a:pt x="16967" y="587628"/>
                    <a:pt x="9982" y="663510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18" name="Oval 117">
              <a:extLst>
                <a:ext uri="{FF2B5EF4-FFF2-40B4-BE49-F238E27FC236}">
                  <a16:creationId xmlns:a16="http://schemas.microsoft.com/office/drawing/2014/main" id="{BB2553F4-8673-48AD-94D5-32A8207935BC}"/>
                </a:ext>
              </a:extLst>
            </p:cNvPr>
            <p:cNvSpPr/>
            <p:nvPr/>
          </p:nvSpPr>
          <p:spPr>
            <a:xfrm>
              <a:off x="6079985" y="2556320"/>
              <a:ext cx="152057" cy="166441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B2775F28-70DB-47A9-91F8-10DCB14CD4D4}"/>
                </a:ext>
              </a:extLst>
            </p:cNvPr>
            <p:cNvSpPr/>
            <p:nvPr/>
          </p:nvSpPr>
          <p:spPr>
            <a:xfrm rot="285439" flipH="1">
              <a:off x="5469989" y="2430186"/>
              <a:ext cx="254460" cy="94565"/>
            </a:xfrm>
            <a:custGeom>
              <a:avLst/>
              <a:gdLst>
                <a:gd name="connsiteX0" fmla="*/ 224 w 292135"/>
                <a:gd name="connsiteY0" fmla="*/ 59346 h 59716"/>
                <a:gd name="connsiteX1" fmla="*/ 107075 w 292135"/>
                <a:gd name="connsiteY1" fmla="*/ 5920 h 59716"/>
                <a:gd name="connsiteX2" fmla="*/ 292010 w 292135"/>
                <a:gd name="connsiteY2" fmla="*/ 3866 h 59716"/>
                <a:gd name="connsiteX3" fmla="*/ 133788 w 292135"/>
                <a:gd name="connsiteY3" fmla="*/ 28524 h 59716"/>
                <a:gd name="connsiteX4" fmla="*/ 224 w 292135"/>
                <a:gd name="connsiteY4" fmla="*/ 59346 h 59716"/>
                <a:gd name="connsiteX0" fmla="*/ 2 w 291913"/>
                <a:gd name="connsiteY0" fmla="*/ 76080 h 77200"/>
                <a:gd name="connsiteX1" fmla="*/ 131511 w 291913"/>
                <a:gd name="connsiteY1" fmla="*/ 2105 h 77200"/>
                <a:gd name="connsiteX2" fmla="*/ 291788 w 291913"/>
                <a:gd name="connsiteY2" fmla="*/ 20600 h 77200"/>
                <a:gd name="connsiteX3" fmla="*/ 133566 w 291913"/>
                <a:gd name="connsiteY3" fmla="*/ 45258 h 77200"/>
                <a:gd name="connsiteX4" fmla="*/ 2 w 291913"/>
                <a:gd name="connsiteY4" fmla="*/ 76080 h 77200"/>
                <a:gd name="connsiteX0" fmla="*/ 9 w 291925"/>
                <a:gd name="connsiteY0" fmla="*/ 76080 h 76253"/>
                <a:gd name="connsiteX1" fmla="*/ 131518 w 291925"/>
                <a:gd name="connsiteY1" fmla="*/ 2105 h 76253"/>
                <a:gd name="connsiteX2" fmla="*/ 291795 w 291925"/>
                <a:gd name="connsiteY2" fmla="*/ 20600 h 76253"/>
                <a:gd name="connsiteX3" fmla="*/ 137683 w 291925"/>
                <a:gd name="connsiteY3" fmla="*/ 22655 h 76253"/>
                <a:gd name="connsiteX4" fmla="*/ 9 w 291925"/>
                <a:gd name="connsiteY4" fmla="*/ 76080 h 76253"/>
                <a:gd name="connsiteX0" fmla="*/ 9 w 292471"/>
                <a:gd name="connsiteY0" fmla="*/ 76080 h 76253"/>
                <a:gd name="connsiteX1" fmla="*/ 131518 w 292471"/>
                <a:gd name="connsiteY1" fmla="*/ 2105 h 76253"/>
                <a:gd name="connsiteX2" fmla="*/ 291795 w 292471"/>
                <a:gd name="connsiteY2" fmla="*/ 20600 h 76253"/>
                <a:gd name="connsiteX3" fmla="*/ 137683 w 292471"/>
                <a:gd name="connsiteY3" fmla="*/ 22655 h 76253"/>
                <a:gd name="connsiteX4" fmla="*/ 9 w 292471"/>
                <a:gd name="connsiteY4" fmla="*/ 76080 h 76253"/>
                <a:gd name="connsiteX0" fmla="*/ 1258 w 293720"/>
                <a:gd name="connsiteY0" fmla="*/ 76080 h 78680"/>
                <a:gd name="connsiteX1" fmla="*/ 132767 w 293720"/>
                <a:gd name="connsiteY1" fmla="*/ 2105 h 78680"/>
                <a:gd name="connsiteX2" fmla="*/ 293044 w 293720"/>
                <a:gd name="connsiteY2" fmla="*/ 20600 h 78680"/>
                <a:gd name="connsiteX3" fmla="*/ 138932 w 293720"/>
                <a:gd name="connsiteY3" fmla="*/ 22655 h 78680"/>
                <a:gd name="connsiteX4" fmla="*/ 1258 w 293720"/>
                <a:gd name="connsiteY4" fmla="*/ 76080 h 78680"/>
                <a:gd name="connsiteX0" fmla="*/ 1258 w 293044"/>
                <a:gd name="connsiteY0" fmla="*/ 76080 h 78680"/>
                <a:gd name="connsiteX1" fmla="*/ 132767 w 293044"/>
                <a:gd name="connsiteY1" fmla="*/ 2105 h 78680"/>
                <a:gd name="connsiteX2" fmla="*/ 293044 w 293044"/>
                <a:gd name="connsiteY2" fmla="*/ 20600 h 78680"/>
                <a:gd name="connsiteX3" fmla="*/ 138932 w 293044"/>
                <a:gd name="connsiteY3" fmla="*/ 22655 h 78680"/>
                <a:gd name="connsiteX4" fmla="*/ 1258 w 293044"/>
                <a:gd name="connsiteY4" fmla="*/ 76080 h 78680"/>
                <a:gd name="connsiteX0" fmla="*/ 1258 w 293044"/>
                <a:gd name="connsiteY0" fmla="*/ 76080 h 78611"/>
                <a:gd name="connsiteX1" fmla="*/ 132767 w 293044"/>
                <a:gd name="connsiteY1" fmla="*/ 2105 h 78611"/>
                <a:gd name="connsiteX2" fmla="*/ 293044 w 293044"/>
                <a:gd name="connsiteY2" fmla="*/ 20600 h 78611"/>
                <a:gd name="connsiteX3" fmla="*/ 138932 w 293044"/>
                <a:gd name="connsiteY3" fmla="*/ 22655 h 78611"/>
                <a:gd name="connsiteX4" fmla="*/ 1258 w 293044"/>
                <a:gd name="connsiteY4" fmla="*/ 76080 h 78611"/>
                <a:gd name="connsiteX0" fmla="*/ 1236 w 280693"/>
                <a:gd name="connsiteY0" fmla="*/ 79613 h 82337"/>
                <a:gd name="connsiteX1" fmla="*/ 132745 w 280693"/>
                <a:gd name="connsiteY1" fmla="*/ 5638 h 82337"/>
                <a:gd name="connsiteX2" fmla="*/ 280693 w 280693"/>
                <a:gd name="connsiteY2" fmla="*/ 7694 h 82337"/>
                <a:gd name="connsiteX3" fmla="*/ 138910 w 280693"/>
                <a:gd name="connsiteY3" fmla="*/ 26188 h 82337"/>
                <a:gd name="connsiteX4" fmla="*/ 1236 w 280693"/>
                <a:gd name="connsiteY4" fmla="*/ 79613 h 82337"/>
                <a:gd name="connsiteX0" fmla="*/ 39 w 279496"/>
                <a:gd name="connsiteY0" fmla="*/ 76896 h 77018"/>
                <a:gd name="connsiteX1" fmla="*/ 125384 w 279496"/>
                <a:gd name="connsiteY1" fmla="*/ 7030 h 77018"/>
                <a:gd name="connsiteX2" fmla="*/ 279496 w 279496"/>
                <a:gd name="connsiteY2" fmla="*/ 4977 h 77018"/>
                <a:gd name="connsiteX3" fmla="*/ 137713 w 279496"/>
                <a:gd name="connsiteY3" fmla="*/ 23471 h 77018"/>
                <a:gd name="connsiteX4" fmla="*/ 39 w 279496"/>
                <a:gd name="connsiteY4" fmla="*/ 76896 h 77018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650"/>
                <a:gd name="connsiteY0" fmla="*/ 81001 h 81123"/>
                <a:gd name="connsiteX1" fmla="*/ 125408 w 279650"/>
                <a:gd name="connsiteY1" fmla="*/ 11135 h 81123"/>
                <a:gd name="connsiteX2" fmla="*/ 279520 w 279650"/>
                <a:gd name="connsiteY2" fmla="*/ 9082 h 81123"/>
                <a:gd name="connsiteX3" fmla="*/ 137737 w 279650"/>
                <a:gd name="connsiteY3" fmla="*/ 27576 h 81123"/>
                <a:gd name="connsiteX4" fmla="*/ 63 w 279650"/>
                <a:gd name="connsiteY4" fmla="*/ 81001 h 81123"/>
                <a:gd name="connsiteX0" fmla="*/ 63 w 279650"/>
                <a:gd name="connsiteY0" fmla="*/ 81001 h 81234"/>
                <a:gd name="connsiteX1" fmla="*/ 125408 w 279650"/>
                <a:gd name="connsiteY1" fmla="*/ 11135 h 81234"/>
                <a:gd name="connsiteX2" fmla="*/ 279520 w 279650"/>
                <a:gd name="connsiteY2" fmla="*/ 9082 h 81234"/>
                <a:gd name="connsiteX3" fmla="*/ 137737 w 279650"/>
                <a:gd name="connsiteY3" fmla="*/ 27576 h 81234"/>
                <a:gd name="connsiteX4" fmla="*/ 63 w 279650"/>
                <a:gd name="connsiteY4" fmla="*/ 81001 h 81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9650" h="81234">
                  <a:moveTo>
                    <a:pt x="63" y="81001"/>
                  </a:moveTo>
                  <a:cubicBezTo>
                    <a:pt x="-1992" y="78261"/>
                    <a:pt x="45955" y="31340"/>
                    <a:pt x="125408" y="11135"/>
                  </a:cubicBezTo>
                  <a:cubicBezTo>
                    <a:pt x="204861" y="-9070"/>
                    <a:pt x="283288" y="3261"/>
                    <a:pt x="279520" y="9082"/>
                  </a:cubicBezTo>
                  <a:cubicBezTo>
                    <a:pt x="273698" y="23123"/>
                    <a:pt x="250068" y="-7013"/>
                    <a:pt x="137737" y="27576"/>
                  </a:cubicBezTo>
                  <a:cubicBezTo>
                    <a:pt x="25406" y="62165"/>
                    <a:pt x="2118" y="83741"/>
                    <a:pt x="63" y="81001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EE6D7605-3FAE-4AA1-B8BF-71B0EB23D136}"/>
                </a:ext>
              </a:extLst>
            </p:cNvPr>
            <p:cNvSpPr/>
            <p:nvPr/>
          </p:nvSpPr>
          <p:spPr>
            <a:xfrm>
              <a:off x="6018610" y="2436401"/>
              <a:ext cx="279650" cy="94565"/>
            </a:xfrm>
            <a:custGeom>
              <a:avLst/>
              <a:gdLst>
                <a:gd name="connsiteX0" fmla="*/ 224 w 292135"/>
                <a:gd name="connsiteY0" fmla="*/ 59346 h 59716"/>
                <a:gd name="connsiteX1" fmla="*/ 107075 w 292135"/>
                <a:gd name="connsiteY1" fmla="*/ 5920 h 59716"/>
                <a:gd name="connsiteX2" fmla="*/ 292010 w 292135"/>
                <a:gd name="connsiteY2" fmla="*/ 3866 h 59716"/>
                <a:gd name="connsiteX3" fmla="*/ 133788 w 292135"/>
                <a:gd name="connsiteY3" fmla="*/ 28524 h 59716"/>
                <a:gd name="connsiteX4" fmla="*/ 224 w 292135"/>
                <a:gd name="connsiteY4" fmla="*/ 59346 h 59716"/>
                <a:gd name="connsiteX0" fmla="*/ 2 w 291913"/>
                <a:gd name="connsiteY0" fmla="*/ 76080 h 77200"/>
                <a:gd name="connsiteX1" fmla="*/ 131511 w 291913"/>
                <a:gd name="connsiteY1" fmla="*/ 2105 h 77200"/>
                <a:gd name="connsiteX2" fmla="*/ 291788 w 291913"/>
                <a:gd name="connsiteY2" fmla="*/ 20600 h 77200"/>
                <a:gd name="connsiteX3" fmla="*/ 133566 w 291913"/>
                <a:gd name="connsiteY3" fmla="*/ 45258 h 77200"/>
                <a:gd name="connsiteX4" fmla="*/ 2 w 291913"/>
                <a:gd name="connsiteY4" fmla="*/ 76080 h 77200"/>
                <a:gd name="connsiteX0" fmla="*/ 9 w 291925"/>
                <a:gd name="connsiteY0" fmla="*/ 76080 h 76253"/>
                <a:gd name="connsiteX1" fmla="*/ 131518 w 291925"/>
                <a:gd name="connsiteY1" fmla="*/ 2105 h 76253"/>
                <a:gd name="connsiteX2" fmla="*/ 291795 w 291925"/>
                <a:gd name="connsiteY2" fmla="*/ 20600 h 76253"/>
                <a:gd name="connsiteX3" fmla="*/ 137683 w 291925"/>
                <a:gd name="connsiteY3" fmla="*/ 22655 h 76253"/>
                <a:gd name="connsiteX4" fmla="*/ 9 w 291925"/>
                <a:gd name="connsiteY4" fmla="*/ 76080 h 76253"/>
                <a:gd name="connsiteX0" fmla="*/ 9 w 292471"/>
                <a:gd name="connsiteY0" fmla="*/ 76080 h 76253"/>
                <a:gd name="connsiteX1" fmla="*/ 131518 w 292471"/>
                <a:gd name="connsiteY1" fmla="*/ 2105 h 76253"/>
                <a:gd name="connsiteX2" fmla="*/ 291795 w 292471"/>
                <a:gd name="connsiteY2" fmla="*/ 20600 h 76253"/>
                <a:gd name="connsiteX3" fmla="*/ 137683 w 292471"/>
                <a:gd name="connsiteY3" fmla="*/ 22655 h 76253"/>
                <a:gd name="connsiteX4" fmla="*/ 9 w 292471"/>
                <a:gd name="connsiteY4" fmla="*/ 76080 h 76253"/>
                <a:gd name="connsiteX0" fmla="*/ 1258 w 293720"/>
                <a:gd name="connsiteY0" fmla="*/ 76080 h 78680"/>
                <a:gd name="connsiteX1" fmla="*/ 132767 w 293720"/>
                <a:gd name="connsiteY1" fmla="*/ 2105 h 78680"/>
                <a:gd name="connsiteX2" fmla="*/ 293044 w 293720"/>
                <a:gd name="connsiteY2" fmla="*/ 20600 h 78680"/>
                <a:gd name="connsiteX3" fmla="*/ 138932 w 293720"/>
                <a:gd name="connsiteY3" fmla="*/ 22655 h 78680"/>
                <a:gd name="connsiteX4" fmla="*/ 1258 w 293720"/>
                <a:gd name="connsiteY4" fmla="*/ 76080 h 78680"/>
                <a:gd name="connsiteX0" fmla="*/ 1258 w 293044"/>
                <a:gd name="connsiteY0" fmla="*/ 76080 h 78680"/>
                <a:gd name="connsiteX1" fmla="*/ 132767 w 293044"/>
                <a:gd name="connsiteY1" fmla="*/ 2105 h 78680"/>
                <a:gd name="connsiteX2" fmla="*/ 293044 w 293044"/>
                <a:gd name="connsiteY2" fmla="*/ 20600 h 78680"/>
                <a:gd name="connsiteX3" fmla="*/ 138932 w 293044"/>
                <a:gd name="connsiteY3" fmla="*/ 22655 h 78680"/>
                <a:gd name="connsiteX4" fmla="*/ 1258 w 293044"/>
                <a:gd name="connsiteY4" fmla="*/ 76080 h 78680"/>
                <a:gd name="connsiteX0" fmla="*/ 1258 w 293044"/>
                <a:gd name="connsiteY0" fmla="*/ 76080 h 78611"/>
                <a:gd name="connsiteX1" fmla="*/ 132767 w 293044"/>
                <a:gd name="connsiteY1" fmla="*/ 2105 h 78611"/>
                <a:gd name="connsiteX2" fmla="*/ 293044 w 293044"/>
                <a:gd name="connsiteY2" fmla="*/ 20600 h 78611"/>
                <a:gd name="connsiteX3" fmla="*/ 138932 w 293044"/>
                <a:gd name="connsiteY3" fmla="*/ 22655 h 78611"/>
                <a:gd name="connsiteX4" fmla="*/ 1258 w 293044"/>
                <a:gd name="connsiteY4" fmla="*/ 76080 h 78611"/>
                <a:gd name="connsiteX0" fmla="*/ 1236 w 280693"/>
                <a:gd name="connsiteY0" fmla="*/ 79613 h 82337"/>
                <a:gd name="connsiteX1" fmla="*/ 132745 w 280693"/>
                <a:gd name="connsiteY1" fmla="*/ 5638 h 82337"/>
                <a:gd name="connsiteX2" fmla="*/ 280693 w 280693"/>
                <a:gd name="connsiteY2" fmla="*/ 7694 h 82337"/>
                <a:gd name="connsiteX3" fmla="*/ 138910 w 280693"/>
                <a:gd name="connsiteY3" fmla="*/ 26188 h 82337"/>
                <a:gd name="connsiteX4" fmla="*/ 1236 w 280693"/>
                <a:gd name="connsiteY4" fmla="*/ 79613 h 82337"/>
                <a:gd name="connsiteX0" fmla="*/ 39 w 279496"/>
                <a:gd name="connsiteY0" fmla="*/ 76896 h 77018"/>
                <a:gd name="connsiteX1" fmla="*/ 125384 w 279496"/>
                <a:gd name="connsiteY1" fmla="*/ 7030 h 77018"/>
                <a:gd name="connsiteX2" fmla="*/ 279496 w 279496"/>
                <a:gd name="connsiteY2" fmla="*/ 4977 h 77018"/>
                <a:gd name="connsiteX3" fmla="*/ 137713 w 279496"/>
                <a:gd name="connsiteY3" fmla="*/ 23471 h 77018"/>
                <a:gd name="connsiteX4" fmla="*/ 39 w 279496"/>
                <a:gd name="connsiteY4" fmla="*/ 76896 h 77018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650"/>
                <a:gd name="connsiteY0" fmla="*/ 81001 h 81123"/>
                <a:gd name="connsiteX1" fmla="*/ 125408 w 279650"/>
                <a:gd name="connsiteY1" fmla="*/ 11135 h 81123"/>
                <a:gd name="connsiteX2" fmla="*/ 279520 w 279650"/>
                <a:gd name="connsiteY2" fmla="*/ 9082 h 81123"/>
                <a:gd name="connsiteX3" fmla="*/ 137737 w 279650"/>
                <a:gd name="connsiteY3" fmla="*/ 27576 h 81123"/>
                <a:gd name="connsiteX4" fmla="*/ 63 w 279650"/>
                <a:gd name="connsiteY4" fmla="*/ 81001 h 81123"/>
                <a:gd name="connsiteX0" fmla="*/ 63 w 279650"/>
                <a:gd name="connsiteY0" fmla="*/ 81001 h 81234"/>
                <a:gd name="connsiteX1" fmla="*/ 125408 w 279650"/>
                <a:gd name="connsiteY1" fmla="*/ 11135 h 81234"/>
                <a:gd name="connsiteX2" fmla="*/ 279520 w 279650"/>
                <a:gd name="connsiteY2" fmla="*/ 9082 h 81234"/>
                <a:gd name="connsiteX3" fmla="*/ 137737 w 279650"/>
                <a:gd name="connsiteY3" fmla="*/ 27576 h 81234"/>
                <a:gd name="connsiteX4" fmla="*/ 63 w 279650"/>
                <a:gd name="connsiteY4" fmla="*/ 81001 h 81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9650" h="81234">
                  <a:moveTo>
                    <a:pt x="63" y="81001"/>
                  </a:moveTo>
                  <a:cubicBezTo>
                    <a:pt x="-1992" y="78261"/>
                    <a:pt x="45955" y="31340"/>
                    <a:pt x="125408" y="11135"/>
                  </a:cubicBezTo>
                  <a:cubicBezTo>
                    <a:pt x="204861" y="-9070"/>
                    <a:pt x="283288" y="3261"/>
                    <a:pt x="279520" y="9082"/>
                  </a:cubicBezTo>
                  <a:cubicBezTo>
                    <a:pt x="273698" y="23123"/>
                    <a:pt x="250068" y="-7013"/>
                    <a:pt x="137737" y="27576"/>
                  </a:cubicBezTo>
                  <a:cubicBezTo>
                    <a:pt x="25406" y="62165"/>
                    <a:pt x="2118" y="83741"/>
                    <a:pt x="63" y="81001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9B67C705-C669-458B-AC8B-A63438596303}"/>
                </a:ext>
              </a:extLst>
            </p:cNvPr>
            <p:cNvSpPr/>
            <p:nvPr/>
          </p:nvSpPr>
          <p:spPr>
            <a:xfrm>
              <a:off x="5276136" y="1734987"/>
              <a:ext cx="1506104" cy="1057198"/>
            </a:xfrm>
            <a:custGeom>
              <a:avLst/>
              <a:gdLst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1174 w 1869410"/>
                <a:gd name="connsiteY19" fmla="*/ 1036330 h 1284241"/>
                <a:gd name="connsiteX20" fmla="*/ 1667369 w 1869410"/>
                <a:gd name="connsiteY20" fmla="*/ 1085860 h 1284241"/>
                <a:gd name="connsiteX21" fmla="*/ 1716899 w 1869410"/>
                <a:gd name="connsiteY21" fmla="*/ 93536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1174 w 1869410"/>
                <a:gd name="connsiteY19" fmla="*/ 1036330 h 1284241"/>
                <a:gd name="connsiteX20" fmla="*/ 1667369 w 1869410"/>
                <a:gd name="connsiteY20" fmla="*/ 1085860 h 1284241"/>
                <a:gd name="connsiteX21" fmla="*/ 1714994 w 1869410"/>
                <a:gd name="connsiteY21" fmla="*/ 90488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1174 w 1869410"/>
                <a:gd name="connsiteY19" fmla="*/ 1036330 h 1284241"/>
                <a:gd name="connsiteX20" fmla="*/ 1707374 w 1869410"/>
                <a:gd name="connsiteY20" fmla="*/ 1055380 h 1284241"/>
                <a:gd name="connsiteX21" fmla="*/ 1714994 w 1869410"/>
                <a:gd name="connsiteY21" fmla="*/ 90488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4984 w 1869410"/>
                <a:gd name="connsiteY19" fmla="*/ 1002040 h 1284241"/>
                <a:gd name="connsiteX20" fmla="*/ 1707374 w 1869410"/>
                <a:gd name="connsiteY20" fmla="*/ 1055380 h 1284241"/>
                <a:gd name="connsiteX21" fmla="*/ 1714994 w 1869410"/>
                <a:gd name="connsiteY21" fmla="*/ 90488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6"/>
                <a:gd name="connsiteX1" fmla="*/ 545324 w 1869410"/>
                <a:gd name="connsiteY1" fmla="*/ 516265 h 1284246"/>
                <a:gd name="connsiteX2" fmla="*/ 629144 w 1869410"/>
                <a:gd name="connsiteY2" fmla="*/ 476260 h 1284246"/>
                <a:gd name="connsiteX3" fmla="*/ 692009 w 1869410"/>
                <a:gd name="connsiteY3" fmla="*/ 577225 h 1284246"/>
                <a:gd name="connsiteX4" fmla="*/ 737729 w 1869410"/>
                <a:gd name="connsiteY4" fmla="*/ 779155 h 1284246"/>
                <a:gd name="connsiteX5" fmla="*/ 735824 w 1869410"/>
                <a:gd name="connsiteY5" fmla="*/ 914410 h 1284246"/>
                <a:gd name="connsiteX6" fmla="*/ 825359 w 1869410"/>
                <a:gd name="connsiteY6" fmla="*/ 678190 h 1284246"/>
                <a:gd name="connsiteX7" fmla="*/ 840599 w 1869410"/>
                <a:gd name="connsiteY7" fmla="*/ 582940 h 1284246"/>
                <a:gd name="connsiteX8" fmla="*/ 1103489 w 1869410"/>
                <a:gd name="connsiteY8" fmla="*/ 870595 h 1284246"/>
                <a:gd name="connsiteX9" fmla="*/ 1154924 w 1869410"/>
                <a:gd name="connsiteY9" fmla="*/ 891550 h 1284246"/>
                <a:gd name="connsiteX10" fmla="*/ 1055864 w 1869410"/>
                <a:gd name="connsiteY10" fmla="*/ 723910 h 1284246"/>
                <a:gd name="connsiteX11" fmla="*/ 1257794 w 1869410"/>
                <a:gd name="connsiteY11" fmla="*/ 971560 h 1284246"/>
                <a:gd name="connsiteX12" fmla="*/ 1233029 w 1869410"/>
                <a:gd name="connsiteY12" fmla="*/ 849640 h 1284246"/>
                <a:gd name="connsiteX13" fmla="*/ 1375904 w 1869410"/>
                <a:gd name="connsiteY13" fmla="*/ 986800 h 1284246"/>
                <a:gd name="connsiteX14" fmla="*/ 1417814 w 1869410"/>
                <a:gd name="connsiteY14" fmla="*/ 1173490 h 1284246"/>
                <a:gd name="connsiteX15" fmla="*/ 1444484 w 1869410"/>
                <a:gd name="connsiteY15" fmla="*/ 1057285 h 1284246"/>
                <a:gd name="connsiteX16" fmla="*/ 1450199 w 1869410"/>
                <a:gd name="connsiteY16" fmla="*/ 1283980 h 1284246"/>
                <a:gd name="connsiteX17" fmla="*/ 1495919 w 1869410"/>
                <a:gd name="connsiteY17" fmla="*/ 1101100 h 1284246"/>
                <a:gd name="connsiteX18" fmla="*/ 1551164 w 1869410"/>
                <a:gd name="connsiteY18" fmla="*/ 1011565 h 1284246"/>
                <a:gd name="connsiteX19" fmla="*/ 1634984 w 1869410"/>
                <a:gd name="connsiteY19" fmla="*/ 1002040 h 1284246"/>
                <a:gd name="connsiteX20" fmla="*/ 1707374 w 1869410"/>
                <a:gd name="connsiteY20" fmla="*/ 1055380 h 1284246"/>
                <a:gd name="connsiteX21" fmla="*/ 1714994 w 1869410"/>
                <a:gd name="connsiteY21" fmla="*/ 904885 h 1284246"/>
                <a:gd name="connsiteX22" fmla="*/ 1716899 w 1869410"/>
                <a:gd name="connsiteY22" fmla="*/ 802015 h 1284246"/>
                <a:gd name="connsiteX23" fmla="*/ 1804529 w 1869410"/>
                <a:gd name="connsiteY23" fmla="*/ 889645 h 1284246"/>
                <a:gd name="connsiteX24" fmla="*/ 1764524 w 1869410"/>
                <a:gd name="connsiteY24" fmla="*/ 716290 h 1284246"/>
                <a:gd name="connsiteX25" fmla="*/ 1764524 w 1869410"/>
                <a:gd name="connsiteY25" fmla="*/ 615325 h 1284246"/>
                <a:gd name="connsiteX26" fmla="*/ 1869299 w 1869410"/>
                <a:gd name="connsiteY26" fmla="*/ 708670 h 1284246"/>
                <a:gd name="connsiteX27" fmla="*/ 1783574 w 1869410"/>
                <a:gd name="connsiteY27" fmla="*/ 539125 h 1284246"/>
                <a:gd name="connsiteX28" fmla="*/ 1730234 w 1869410"/>
                <a:gd name="connsiteY28" fmla="*/ 396250 h 1284246"/>
                <a:gd name="connsiteX29" fmla="*/ 1560689 w 1869410"/>
                <a:gd name="connsiteY29" fmla="*/ 219085 h 1284246"/>
                <a:gd name="connsiteX30" fmla="*/ 1427339 w 1869410"/>
                <a:gd name="connsiteY30" fmla="*/ 129550 h 1284246"/>
                <a:gd name="connsiteX31" fmla="*/ 1594979 w 1869410"/>
                <a:gd name="connsiteY31" fmla="*/ 100975 h 1284246"/>
                <a:gd name="connsiteX32" fmla="*/ 1634984 w 1869410"/>
                <a:gd name="connsiteY32" fmla="*/ 70495 h 1284246"/>
                <a:gd name="connsiteX33" fmla="*/ 1402574 w 1869410"/>
                <a:gd name="connsiteY33" fmla="*/ 62875 h 1284246"/>
                <a:gd name="connsiteX34" fmla="*/ 1191119 w 1869410"/>
                <a:gd name="connsiteY34" fmla="*/ 17155 h 1284246"/>
                <a:gd name="connsiteX35" fmla="*/ 981569 w 1869410"/>
                <a:gd name="connsiteY35" fmla="*/ 10 h 1284246"/>
                <a:gd name="connsiteX36" fmla="*/ 712964 w 1869410"/>
                <a:gd name="connsiteY36" fmla="*/ 19060 h 1284246"/>
                <a:gd name="connsiteX37" fmla="*/ 543419 w 1869410"/>
                <a:gd name="connsiteY37" fmla="*/ 55255 h 1284246"/>
                <a:gd name="connsiteX38" fmla="*/ 415784 w 1869410"/>
                <a:gd name="connsiteY38" fmla="*/ 144790 h 1284246"/>
                <a:gd name="connsiteX39" fmla="*/ 364349 w 1869410"/>
                <a:gd name="connsiteY39" fmla="*/ 215275 h 1284246"/>
                <a:gd name="connsiteX40" fmla="*/ 290054 w 1869410"/>
                <a:gd name="connsiteY40" fmla="*/ 278140 h 1284246"/>
                <a:gd name="connsiteX41" fmla="*/ 223379 w 1869410"/>
                <a:gd name="connsiteY41" fmla="*/ 331480 h 1284246"/>
                <a:gd name="connsiteX42" fmla="*/ 145274 w 1869410"/>
                <a:gd name="connsiteY42" fmla="*/ 485785 h 1284246"/>
                <a:gd name="connsiteX43" fmla="*/ 80504 w 1869410"/>
                <a:gd name="connsiteY43" fmla="*/ 674380 h 1284246"/>
                <a:gd name="connsiteX44" fmla="*/ 494 w 1869410"/>
                <a:gd name="connsiteY44" fmla="*/ 777250 h 1284246"/>
                <a:gd name="connsiteX45" fmla="*/ 120509 w 1869410"/>
                <a:gd name="connsiteY45" fmla="*/ 678190 h 1284246"/>
                <a:gd name="connsiteX46" fmla="*/ 118604 w 1869410"/>
                <a:gd name="connsiteY46" fmla="*/ 910600 h 1284246"/>
                <a:gd name="connsiteX47" fmla="*/ 131939 w 1869410"/>
                <a:gd name="connsiteY47" fmla="*/ 1034425 h 1284246"/>
                <a:gd name="connsiteX48" fmla="*/ 160514 w 1869410"/>
                <a:gd name="connsiteY48" fmla="*/ 891550 h 1284246"/>
                <a:gd name="connsiteX49" fmla="*/ 246239 w 1869410"/>
                <a:gd name="connsiteY49" fmla="*/ 990610 h 1284246"/>
                <a:gd name="connsiteX50" fmla="*/ 238619 w 1869410"/>
                <a:gd name="connsiteY50" fmla="*/ 866785 h 1284246"/>
                <a:gd name="connsiteX51" fmla="*/ 250049 w 1869410"/>
                <a:gd name="connsiteY51" fmla="*/ 725815 h 1284246"/>
                <a:gd name="connsiteX52" fmla="*/ 311009 w 1869410"/>
                <a:gd name="connsiteY52" fmla="*/ 889645 h 1284246"/>
                <a:gd name="connsiteX53" fmla="*/ 295769 w 1869410"/>
                <a:gd name="connsiteY53" fmla="*/ 643900 h 1284246"/>
                <a:gd name="connsiteX54" fmla="*/ 341489 w 1869410"/>
                <a:gd name="connsiteY54" fmla="*/ 495310 h 1284246"/>
                <a:gd name="connsiteX55" fmla="*/ 394829 w 1869410"/>
                <a:gd name="connsiteY55" fmla="*/ 483880 h 1284246"/>
                <a:gd name="connsiteX56" fmla="*/ 486269 w 1869410"/>
                <a:gd name="connsiteY56" fmla="*/ 586750 h 1284246"/>
                <a:gd name="connsiteX0" fmla="*/ 486269 w 1869410"/>
                <a:gd name="connsiteY0" fmla="*/ 586750 h 1284246"/>
                <a:gd name="connsiteX1" fmla="*/ 545324 w 1869410"/>
                <a:gd name="connsiteY1" fmla="*/ 516265 h 1284246"/>
                <a:gd name="connsiteX2" fmla="*/ 629144 w 1869410"/>
                <a:gd name="connsiteY2" fmla="*/ 476260 h 1284246"/>
                <a:gd name="connsiteX3" fmla="*/ 692009 w 1869410"/>
                <a:gd name="connsiteY3" fmla="*/ 577225 h 1284246"/>
                <a:gd name="connsiteX4" fmla="*/ 737729 w 1869410"/>
                <a:gd name="connsiteY4" fmla="*/ 779155 h 1284246"/>
                <a:gd name="connsiteX5" fmla="*/ 735824 w 1869410"/>
                <a:gd name="connsiteY5" fmla="*/ 914410 h 1284246"/>
                <a:gd name="connsiteX6" fmla="*/ 825359 w 1869410"/>
                <a:gd name="connsiteY6" fmla="*/ 678190 h 1284246"/>
                <a:gd name="connsiteX7" fmla="*/ 840599 w 1869410"/>
                <a:gd name="connsiteY7" fmla="*/ 582940 h 1284246"/>
                <a:gd name="connsiteX8" fmla="*/ 1103489 w 1869410"/>
                <a:gd name="connsiteY8" fmla="*/ 870595 h 1284246"/>
                <a:gd name="connsiteX9" fmla="*/ 1154924 w 1869410"/>
                <a:gd name="connsiteY9" fmla="*/ 891550 h 1284246"/>
                <a:gd name="connsiteX10" fmla="*/ 1055864 w 1869410"/>
                <a:gd name="connsiteY10" fmla="*/ 723910 h 1284246"/>
                <a:gd name="connsiteX11" fmla="*/ 1257794 w 1869410"/>
                <a:gd name="connsiteY11" fmla="*/ 971560 h 1284246"/>
                <a:gd name="connsiteX12" fmla="*/ 1233029 w 1869410"/>
                <a:gd name="connsiteY12" fmla="*/ 849640 h 1284246"/>
                <a:gd name="connsiteX13" fmla="*/ 1375904 w 1869410"/>
                <a:gd name="connsiteY13" fmla="*/ 986800 h 1284246"/>
                <a:gd name="connsiteX14" fmla="*/ 1417814 w 1869410"/>
                <a:gd name="connsiteY14" fmla="*/ 1173490 h 1284246"/>
                <a:gd name="connsiteX15" fmla="*/ 1444484 w 1869410"/>
                <a:gd name="connsiteY15" fmla="*/ 1057285 h 1284246"/>
                <a:gd name="connsiteX16" fmla="*/ 1450199 w 1869410"/>
                <a:gd name="connsiteY16" fmla="*/ 1283980 h 1284246"/>
                <a:gd name="connsiteX17" fmla="*/ 1495919 w 1869410"/>
                <a:gd name="connsiteY17" fmla="*/ 1101100 h 1284246"/>
                <a:gd name="connsiteX18" fmla="*/ 1551164 w 1869410"/>
                <a:gd name="connsiteY18" fmla="*/ 1011565 h 1284246"/>
                <a:gd name="connsiteX19" fmla="*/ 1671179 w 1869410"/>
                <a:gd name="connsiteY19" fmla="*/ 1011565 h 1284246"/>
                <a:gd name="connsiteX20" fmla="*/ 1707374 w 1869410"/>
                <a:gd name="connsiteY20" fmla="*/ 1055380 h 1284246"/>
                <a:gd name="connsiteX21" fmla="*/ 1714994 w 1869410"/>
                <a:gd name="connsiteY21" fmla="*/ 904885 h 1284246"/>
                <a:gd name="connsiteX22" fmla="*/ 1716899 w 1869410"/>
                <a:gd name="connsiteY22" fmla="*/ 802015 h 1284246"/>
                <a:gd name="connsiteX23" fmla="*/ 1804529 w 1869410"/>
                <a:gd name="connsiteY23" fmla="*/ 889645 h 1284246"/>
                <a:gd name="connsiteX24" fmla="*/ 1764524 w 1869410"/>
                <a:gd name="connsiteY24" fmla="*/ 716290 h 1284246"/>
                <a:gd name="connsiteX25" fmla="*/ 1764524 w 1869410"/>
                <a:gd name="connsiteY25" fmla="*/ 615325 h 1284246"/>
                <a:gd name="connsiteX26" fmla="*/ 1869299 w 1869410"/>
                <a:gd name="connsiteY26" fmla="*/ 708670 h 1284246"/>
                <a:gd name="connsiteX27" fmla="*/ 1783574 w 1869410"/>
                <a:gd name="connsiteY27" fmla="*/ 539125 h 1284246"/>
                <a:gd name="connsiteX28" fmla="*/ 1730234 w 1869410"/>
                <a:gd name="connsiteY28" fmla="*/ 396250 h 1284246"/>
                <a:gd name="connsiteX29" fmla="*/ 1560689 w 1869410"/>
                <a:gd name="connsiteY29" fmla="*/ 219085 h 1284246"/>
                <a:gd name="connsiteX30" fmla="*/ 1427339 w 1869410"/>
                <a:gd name="connsiteY30" fmla="*/ 129550 h 1284246"/>
                <a:gd name="connsiteX31" fmla="*/ 1594979 w 1869410"/>
                <a:gd name="connsiteY31" fmla="*/ 100975 h 1284246"/>
                <a:gd name="connsiteX32" fmla="*/ 1634984 w 1869410"/>
                <a:gd name="connsiteY32" fmla="*/ 70495 h 1284246"/>
                <a:gd name="connsiteX33" fmla="*/ 1402574 w 1869410"/>
                <a:gd name="connsiteY33" fmla="*/ 62875 h 1284246"/>
                <a:gd name="connsiteX34" fmla="*/ 1191119 w 1869410"/>
                <a:gd name="connsiteY34" fmla="*/ 17155 h 1284246"/>
                <a:gd name="connsiteX35" fmla="*/ 981569 w 1869410"/>
                <a:gd name="connsiteY35" fmla="*/ 10 h 1284246"/>
                <a:gd name="connsiteX36" fmla="*/ 712964 w 1869410"/>
                <a:gd name="connsiteY36" fmla="*/ 19060 h 1284246"/>
                <a:gd name="connsiteX37" fmla="*/ 543419 w 1869410"/>
                <a:gd name="connsiteY37" fmla="*/ 55255 h 1284246"/>
                <a:gd name="connsiteX38" fmla="*/ 415784 w 1869410"/>
                <a:gd name="connsiteY38" fmla="*/ 144790 h 1284246"/>
                <a:gd name="connsiteX39" fmla="*/ 364349 w 1869410"/>
                <a:gd name="connsiteY39" fmla="*/ 215275 h 1284246"/>
                <a:gd name="connsiteX40" fmla="*/ 290054 w 1869410"/>
                <a:gd name="connsiteY40" fmla="*/ 278140 h 1284246"/>
                <a:gd name="connsiteX41" fmla="*/ 223379 w 1869410"/>
                <a:gd name="connsiteY41" fmla="*/ 331480 h 1284246"/>
                <a:gd name="connsiteX42" fmla="*/ 145274 w 1869410"/>
                <a:gd name="connsiteY42" fmla="*/ 485785 h 1284246"/>
                <a:gd name="connsiteX43" fmla="*/ 80504 w 1869410"/>
                <a:gd name="connsiteY43" fmla="*/ 674380 h 1284246"/>
                <a:gd name="connsiteX44" fmla="*/ 494 w 1869410"/>
                <a:gd name="connsiteY44" fmla="*/ 777250 h 1284246"/>
                <a:gd name="connsiteX45" fmla="*/ 120509 w 1869410"/>
                <a:gd name="connsiteY45" fmla="*/ 678190 h 1284246"/>
                <a:gd name="connsiteX46" fmla="*/ 118604 w 1869410"/>
                <a:gd name="connsiteY46" fmla="*/ 910600 h 1284246"/>
                <a:gd name="connsiteX47" fmla="*/ 131939 w 1869410"/>
                <a:gd name="connsiteY47" fmla="*/ 1034425 h 1284246"/>
                <a:gd name="connsiteX48" fmla="*/ 160514 w 1869410"/>
                <a:gd name="connsiteY48" fmla="*/ 891550 h 1284246"/>
                <a:gd name="connsiteX49" fmla="*/ 246239 w 1869410"/>
                <a:gd name="connsiteY49" fmla="*/ 990610 h 1284246"/>
                <a:gd name="connsiteX50" fmla="*/ 238619 w 1869410"/>
                <a:gd name="connsiteY50" fmla="*/ 866785 h 1284246"/>
                <a:gd name="connsiteX51" fmla="*/ 250049 w 1869410"/>
                <a:gd name="connsiteY51" fmla="*/ 725815 h 1284246"/>
                <a:gd name="connsiteX52" fmla="*/ 311009 w 1869410"/>
                <a:gd name="connsiteY52" fmla="*/ 889645 h 1284246"/>
                <a:gd name="connsiteX53" fmla="*/ 295769 w 1869410"/>
                <a:gd name="connsiteY53" fmla="*/ 643900 h 1284246"/>
                <a:gd name="connsiteX54" fmla="*/ 341489 w 1869410"/>
                <a:gd name="connsiteY54" fmla="*/ 495310 h 1284246"/>
                <a:gd name="connsiteX55" fmla="*/ 394829 w 1869410"/>
                <a:gd name="connsiteY55" fmla="*/ 483880 h 1284246"/>
                <a:gd name="connsiteX56" fmla="*/ 486269 w 1869410"/>
                <a:gd name="connsiteY56" fmla="*/ 586750 h 1284246"/>
                <a:gd name="connsiteX0" fmla="*/ 486269 w 1869410"/>
                <a:gd name="connsiteY0" fmla="*/ 586750 h 1284251"/>
                <a:gd name="connsiteX1" fmla="*/ 545324 w 1869410"/>
                <a:gd name="connsiteY1" fmla="*/ 516265 h 1284251"/>
                <a:gd name="connsiteX2" fmla="*/ 629144 w 1869410"/>
                <a:gd name="connsiteY2" fmla="*/ 476260 h 1284251"/>
                <a:gd name="connsiteX3" fmla="*/ 692009 w 1869410"/>
                <a:gd name="connsiteY3" fmla="*/ 577225 h 1284251"/>
                <a:gd name="connsiteX4" fmla="*/ 737729 w 1869410"/>
                <a:gd name="connsiteY4" fmla="*/ 779155 h 1284251"/>
                <a:gd name="connsiteX5" fmla="*/ 735824 w 1869410"/>
                <a:gd name="connsiteY5" fmla="*/ 914410 h 1284251"/>
                <a:gd name="connsiteX6" fmla="*/ 825359 w 1869410"/>
                <a:gd name="connsiteY6" fmla="*/ 678190 h 1284251"/>
                <a:gd name="connsiteX7" fmla="*/ 840599 w 1869410"/>
                <a:gd name="connsiteY7" fmla="*/ 582940 h 1284251"/>
                <a:gd name="connsiteX8" fmla="*/ 1103489 w 1869410"/>
                <a:gd name="connsiteY8" fmla="*/ 870595 h 1284251"/>
                <a:gd name="connsiteX9" fmla="*/ 1154924 w 1869410"/>
                <a:gd name="connsiteY9" fmla="*/ 891550 h 1284251"/>
                <a:gd name="connsiteX10" fmla="*/ 1055864 w 1869410"/>
                <a:gd name="connsiteY10" fmla="*/ 723910 h 1284251"/>
                <a:gd name="connsiteX11" fmla="*/ 1257794 w 1869410"/>
                <a:gd name="connsiteY11" fmla="*/ 971560 h 1284251"/>
                <a:gd name="connsiteX12" fmla="*/ 1233029 w 1869410"/>
                <a:gd name="connsiteY12" fmla="*/ 849640 h 1284251"/>
                <a:gd name="connsiteX13" fmla="*/ 1375904 w 1869410"/>
                <a:gd name="connsiteY13" fmla="*/ 986800 h 1284251"/>
                <a:gd name="connsiteX14" fmla="*/ 1417814 w 1869410"/>
                <a:gd name="connsiteY14" fmla="*/ 1173490 h 1284251"/>
                <a:gd name="connsiteX15" fmla="*/ 1444484 w 1869410"/>
                <a:gd name="connsiteY15" fmla="*/ 1057285 h 1284251"/>
                <a:gd name="connsiteX16" fmla="*/ 1450199 w 1869410"/>
                <a:gd name="connsiteY16" fmla="*/ 1283980 h 1284251"/>
                <a:gd name="connsiteX17" fmla="*/ 1495919 w 1869410"/>
                <a:gd name="connsiteY17" fmla="*/ 1101100 h 1284251"/>
                <a:gd name="connsiteX18" fmla="*/ 1574024 w 1869410"/>
                <a:gd name="connsiteY18" fmla="*/ 996325 h 1284251"/>
                <a:gd name="connsiteX19" fmla="*/ 1671179 w 1869410"/>
                <a:gd name="connsiteY19" fmla="*/ 1011565 h 1284251"/>
                <a:gd name="connsiteX20" fmla="*/ 1707374 w 1869410"/>
                <a:gd name="connsiteY20" fmla="*/ 1055380 h 1284251"/>
                <a:gd name="connsiteX21" fmla="*/ 1714994 w 1869410"/>
                <a:gd name="connsiteY21" fmla="*/ 904885 h 1284251"/>
                <a:gd name="connsiteX22" fmla="*/ 1716899 w 1869410"/>
                <a:gd name="connsiteY22" fmla="*/ 802015 h 1284251"/>
                <a:gd name="connsiteX23" fmla="*/ 1804529 w 1869410"/>
                <a:gd name="connsiteY23" fmla="*/ 889645 h 1284251"/>
                <a:gd name="connsiteX24" fmla="*/ 1764524 w 1869410"/>
                <a:gd name="connsiteY24" fmla="*/ 716290 h 1284251"/>
                <a:gd name="connsiteX25" fmla="*/ 1764524 w 1869410"/>
                <a:gd name="connsiteY25" fmla="*/ 615325 h 1284251"/>
                <a:gd name="connsiteX26" fmla="*/ 1869299 w 1869410"/>
                <a:gd name="connsiteY26" fmla="*/ 708670 h 1284251"/>
                <a:gd name="connsiteX27" fmla="*/ 1783574 w 1869410"/>
                <a:gd name="connsiteY27" fmla="*/ 539125 h 1284251"/>
                <a:gd name="connsiteX28" fmla="*/ 1730234 w 1869410"/>
                <a:gd name="connsiteY28" fmla="*/ 396250 h 1284251"/>
                <a:gd name="connsiteX29" fmla="*/ 1560689 w 1869410"/>
                <a:gd name="connsiteY29" fmla="*/ 219085 h 1284251"/>
                <a:gd name="connsiteX30" fmla="*/ 1427339 w 1869410"/>
                <a:gd name="connsiteY30" fmla="*/ 129550 h 1284251"/>
                <a:gd name="connsiteX31" fmla="*/ 1594979 w 1869410"/>
                <a:gd name="connsiteY31" fmla="*/ 100975 h 1284251"/>
                <a:gd name="connsiteX32" fmla="*/ 1634984 w 1869410"/>
                <a:gd name="connsiteY32" fmla="*/ 70495 h 1284251"/>
                <a:gd name="connsiteX33" fmla="*/ 1402574 w 1869410"/>
                <a:gd name="connsiteY33" fmla="*/ 62875 h 1284251"/>
                <a:gd name="connsiteX34" fmla="*/ 1191119 w 1869410"/>
                <a:gd name="connsiteY34" fmla="*/ 17155 h 1284251"/>
                <a:gd name="connsiteX35" fmla="*/ 981569 w 1869410"/>
                <a:gd name="connsiteY35" fmla="*/ 10 h 1284251"/>
                <a:gd name="connsiteX36" fmla="*/ 712964 w 1869410"/>
                <a:gd name="connsiteY36" fmla="*/ 19060 h 1284251"/>
                <a:gd name="connsiteX37" fmla="*/ 543419 w 1869410"/>
                <a:gd name="connsiteY37" fmla="*/ 55255 h 1284251"/>
                <a:gd name="connsiteX38" fmla="*/ 415784 w 1869410"/>
                <a:gd name="connsiteY38" fmla="*/ 144790 h 1284251"/>
                <a:gd name="connsiteX39" fmla="*/ 364349 w 1869410"/>
                <a:gd name="connsiteY39" fmla="*/ 215275 h 1284251"/>
                <a:gd name="connsiteX40" fmla="*/ 290054 w 1869410"/>
                <a:gd name="connsiteY40" fmla="*/ 278140 h 1284251"/>
                <a:gd name="connsiteX41" fmla="*/ 223379 w 1869410"/>
                <a:gd name="connsiteY41" fmla="*/ 331480 h 1284251"/>
                <a:gd name="connsiteX42" fmla="*/ 145274 w 1869410"/>
                <a:gd name="connsiteY42" fmla="*/ 485785 h 1284251"/>
                <a:gd name="connsiteX43" fmla="*/ 80504 w 1869410"/>
                <a:gd name="connsiteY43" fmla="*/ 674380 h 1284251"/>
                <a:gd name="connsiteX44" fmla="*/ 494 w 1869410"/>
                <a:gd name="connsiteY44" fmla="*/ 777250 h 1284251"/>
                <a:gd name="connsiteX45" fmla="*/ 120509 w 1869410"/>
                <a:gd name="connsiteY45" fmla="*/ 678190 h 1284251"/>
                <a:gd name="connsiteX46" fmla="*/ 118604 w 1869410"/>
                <a:gd name="connsiteY46" fmla="*/ 910600 h 1284251"/>
                <a:gd name="connsiteX47" fmla="*/ 131939 w 1869410"/>
                <a:gd name="connsiteY47" fmla="*/ 1034425 h 1284251"/>
                <a:gd name="connsiteX48" fmla="*/ 160514 w 1869410"/>
                <a:gd name="connsiteY48" fmla="*/ 891550 h 1284251"/>
                <a:gd name="connsiteX49" fmla="*/ 246239 w 1869410"/>
                <a:gd name="connsiteY49" fmla="*/ 990610 h 1284251"/>
                <a:gd name="connsiteX50" fmla="*/ 238619 w 1869410"/>
                <a:gd name="connsiteY50" fmla="*/ 866785 h 1284251"/>
                <a:gd name="connsiteX51" fmla="*/ 250049 w 1869410"/>
                <a:gd name="connsiteY51" fmla="*/ 725815 h 1284251"/>
                <a:gd name="connsiteX52" fmla="*/ 311009 w 1869410"/>
                <a:gd name="connsiteY52" fmla="*/ 889645 h 1284251"/>
                <a:gd name="connsiteX53" fmla="*/ 295769 w 1869410"/>
                <a:gd name="connsiteY53" fmla="*/ 643900 h 1284251"/>
                <a:gd name="connsiteX54" fmla="*/ 341489 w 1869410"/>
                <a:gd name="connsiteY54" fmla="*/ 495310 h 1284251"/>
                <a:gd name="connsiteX55" fmla="*/ 394829 w 1869410"/>
                <a:gd name="connsiteY55" fmla="*/ 483880 h 1284251"/>
                <a:gd name="connsiteX56" fmla="*/ 486269 w 1869410"/>
                <a:gd name="connsiteY56" fmla="*/ 586750 h 1284251"/>
                <a:gd name="connsiteX0" fmla="*/ 486269 w 1869410"/>
                <a:gd name="connsiteY0" fmla="*/ 586750 h 1284251"/>
                <a:gd name="connsiteX1" fmla="*/ 545324 w 1869410"/>
                <a:gd name="connsiteY1" fmla="*/ 516265 h 1284251"/>
                <a:gd name="connsiteX2" fmla="*/ 629144 w 1869410"/>
                <a:gd name="connsiteY2" fmla="*/ 476260 h 1284251"/>
                <a:gd name="connsiteX3" fmla="*/ 692009 w 1869410"/>
                <a:gd name="connsiteY3" fmla="*/ 577225 h 1284251"/>
                <a:gd name="connsiteX4" fmla="*/ 737729 w 1869410"/>
                <a:gd name="connsiteY4" fmla="*/ 779155 h 1284251"/>
                <a:gd name="connsiteX5" fmla="*/ 735824 w 1869410"/>
                <a:gd name="connsiteY5" fmla="*/ 914410 h 1284251"/>
                <a:gd name="connsiteX6" fmla="*/ 825359 w 1869410"/>
                <a:gd name="connsiteY6" fmla="*/ 678190 h 1284251"/>
                <a:gd name="connsiteX7" fmla="*/ 840599 w 1869410"/>
                <a:gd name="connsiteY7" fmla="*/ 582940 h 1284251"/>
                <a:gd name="connsiteX8" fmla="*/ 1103489 w 1869410"/>
                <a:gd name="connsiteY8" fmla="*/ 870595 h 1284251"/>
                <a:gd name="connsiteX9" fmla="*/ 1154924 w 1869410"/>
                <a:gd name="connsiteY9" fmla="*/ 891550 h 1284251"/>
                <a:gd name="connsiteX10" fmla="*/ 1055864 w 1869410"/>
                <a:gd name="connsiteY10" fmla="*/ 723910 h 1284251"/>
                <a:gd name="connsiteX11" fmla="*/ 1257794 w 1869410"/>
                <a:gd name="connsiteY11" fmla="*/ 971560 h 1284251"/>
                <a:gd name="connsiteX12" fmla="*/ 1233029 w 1869410"/>
                <a:gd name="connsiteY12" fmla="*/ 849640 h 1284251"/>
                <a:gd name="connsiteX13" fmla="*/ 1375904 w 1869410"/>
                <a:gd name="connsiteY13" fmla="*/ 986800 h 1284251"/>
                <a:gd name="connsiteX14" fmla="*/ 1417814 w 1869410"/>
                <a:gd name="connsiteY14" fmla="*/ 1173490 h 1284251"/>
                <a:gd name="connsiteX15" fmla="*/ 1444484 w 1869410"/>
                <a:gd name="connsiteY15" fmla="*/ 1057285 h 1284251"/>
                <a:gd name="connsiteX16" fmla="*/ 1450199 w 1869410"/>
                <a:gd name="connsiteY16" fmla="*/ 1283980 h 1284251"/>
                <a:gd name="connsiteX17" fmla="*/ 1495919 w 1869410"/>
                <a:gd name="connsiteY17" fmla="*/ 1101100 h 1284251"/>
                <a:gd name="connsiteX18" fmla="*/ 1574024 w 1869410"/>
                <a:gd name="connsiteY18" fmla="*/ 996325 h 1284251"/>
                <a:gd name="connsiteX19" fmla="*/ 1667369 w 1869410"/>
                <a:gd name="connsiteY19" fmla="*/ 1021090 h 1284251"/>
                <a:gd name="connsiteX20" fmla="*/ 1707374 w 1869410"/>
                <a:gd name="connsiteY20" fmla="*/ 1055380 h 1284251"/>
                <a:gd name="connsiteX21" fmla="*/ 1714994 w 1869410"/>
                <a:gd name="connsiteY21" fmla="*/ 904885 h 1284251"/>
                <a:gd name="connsiteX22" fmla="*/ 1716899 w 1869410"/>
                <a:gd name="connsiteY22" fmla="*/ 802015 h 1284251"/>
                <a:gd name="connsiteX23" fmla="*/ 1804529 w 1869410"/>
                <a:gd name="connsiteY23" fmla="*/ 889645 h 1284251"/>
                <a:gd name="connsiteX24" fmla="*/ 1764524 w 1869410"/>
                <a:gd name="connsiteY24" fmla="*/ 716290 h 1284251"/>
                <a:gd name="connsiteX25" fmla="*/ 1764524 w 1869410"/>
                <a:gd name="connsiteY25" fmla="*/ 615325 h 1284251"/>
                <a:gd name="connsiteX26" fmla="*/ 1869299 w 1869410"/>
                <a:gd name="connsiteY26" fmla="*/ 708670 h 1284251"/>
                <a:gd name="connsiteX27" fmla="*/ 1783574 w 1869410"/>
                <a:gd name="connsiteY27" fmla="*/ 539125 h 1284251"/>
                <a:gd name="connsiteX28" fmla="*/ 1730234 w 1869410"/>
                <a:gd name="connsiteY28" fmla="*/ 396250 h 1284251"/>
                <a:gd name="connsiteX29" fmla="*/ 1560689 w 1869410"/>
                <a:gd name="connsiteY29" fmla="*/ 219085 h 1284251"/>
                <a:gd name="connsiteX30" fmla="*/ 1427339 w 1869410"/>
                <a:gd name="connsiteY30" fmla="*/ 129550 h 1284251"/>
                <a:gd name="connsiteX31" fmla="*/ 1594979 w 1869410"/>
                <a:gd name="connsiteY31" fmla="*/ 100975 h 1284251"/>
                <a:gd name="connsiteX32" fmla="*/ 1634984 w 1869410"/>
                <a:gd name="connsiteY32" fmla="*/ 70495 h 1284251"/>
                <a:gd name="connsiteX33" fmla="*/ 1402574 w 1869410"/>
                <a:gd name="connsiteY33" fmla="*/ 62875 h 1284251"/>
                <a:gd name="connsiteX34" fmla="*/ 1191119 w 1869410"/>
                <a:gd name="connsiteY34" fmla="*/ 17155 h 1284251"/>
                <a:gd name="connsiteX35" fmla="*/ 981569 w 1869410"/>
                <a:gd name="connsiteY35" fmla="*/ 10 h 1284251"/>
                <a:gd name="connsiteX36" fmla="*/ 712964 w 1869410"/>
                <a:gd name="connsiteY36" fmla="*/ 19060 h 1284251"/>
                <a:gd name="connsiteX37" fmla="*/ 543419 w 1869410"/>
                <a:gd name="connsiteY37" fmla="*/ 55255 h 1284251"/>
                <a:gd name="connsiteX38" fmla="*/ 415784 w 1869410"/>
                <a:gd name="connsiteY38" fmla="*/ 144790 h 1284251"/>
                <a:gd name="connsiteX39" fmla="*/ 364349 w 1869410"/>
                <a:gd name="connsiteY39" fmla="*/ 215275 h 1284251"/>
                <a:gd name="connsiteX40" fmla="*/ 290054 w 1869410"/>
                <a:gd name="connsiteY40" fmla="*/ 278140 h 1284251"/>
                <a:gd name="connsiteX41" fmla="*/ 223379 w 1869410"/>
                <a:gd name="connsiteY41" fmla="*/ 331480 h 1284251"/>
                <a:gd name="connsiteX42" fmla="*/ 145274 w 1869410"/>
                <a:gd name="connsiteY42" fmla="*/ 485785 h 1284251"/>
                <a:gd name="connsiteX43" fmla="*/ 80504 w 1869410"/>
                <a:gd name="connsiteY43" fmla="*/ 674380 h 1284251"/>
                <a:gd name="connsiteX44" fmla="*/ 494 w 1869410"/>
                <a:gd name="connsiteY44" fmla="*/ 777250 h 1284251"/>
                <a:gd name="connsiteX45" fmla="*/ 120509 w 1869410"/>
                <a:gd name="connsiteY45" fmla="*/ 678190 h 1284251"/>
                <a:gd name="connsiteX46" fmla="*/ 118604 w 1869410"/>
                <a:gd name="connsiteY46" fmla="*/ 910600 h 1284251"/>
                <a:gd name="connsiteX47" fmla="*/ 131939 w 1869410"/>
                <a:gd name="connsiteY47" fmla="*/ 1034425 h 1284251"/>
                <a:gd name="connsiteX48" fmla="*/ 160514 w 1869410"/>
                <a:gd name="connsiteY48" fmla="*/ 891550 h 1284251"/>
                <a:gd name="connsiteX49" fmla="*/ 246239 w 1869410"/>
                <a:gd name="connsiteY49" fmla="*/ 990610 h 1284251"/>
                <a:gd name="connsiteX50" fmla="*/ 238619 w 1869410"/>
                <a:gd name="connsiteY50" fmla="*/ 866785 h 1284251"/>
                <a:gd name="connsiteX51" fmla="*/ 250049 w 1869410"/>
                <a:gd name="connsiteY51" fmla="*/ 725815 h 1284251"/>
                <a:gd name="connsiteX52" fmla="*/ 311009 w 1869410"/>
                <a:gd name="connsiteY52" fmla="*/ 889645 h 1284251"/>
                <a:gd name="connsiteX53" fmla="*/ 295769 w 1869410"/>
                <a:gd name="connsiteY53" fmla="*/ 643900 h 1284251"/>
                <a:gd name="connsiteX54" fmla="*/ 341489 w 1869410"/>
                <a:gd name="connsiteY54" fmla="*/ 495310 h 1284251"/>
                <a:gd name="connsiteX55" fmla="*/ 394829 w 1869410"/>
                <a:gd name="connsiteY55" fmla="*/ 483880 h 1284251"/>
                <a:gd name="connsiteX56" fmla="*/ 486269 w 1869410"/>
                <a:gd name="connsiteY56" fmla="*/ 586750 h 1284251"/>
                <a:gd name="connsiteX0" fmla="*/ 486269 w 1869410"/>
                <a:gd name="connsiteY0" fmla="*/ 586750 h 1284251"/>
                <a:gd name="connsiteX1" fmla="*/ 545324 w 1869410"/>
                <a:gd name="connsiteY1" fmla="*/ 516265 h 1284251"/>
                <a:gd name="connsiteX2" fmla="*/ 629144 w 1869410"/>
                <a:gd name="connsiteY2" fmla="*/ 476260 h 1284251"/>
                <a:gd name="connsiteX3" fmla="*/ 692009 w 1869410"/>
                <a:gd name="connsiteY3" fmla="*/ 577225 h 1284251"/>
                <a:gd name="connsiteX4" fmla="*/ 737729 w 1869410"/>
                <a:gd name="connsiteY4" fmla="*/ 779155 h 1284251"/>
                <a:gd name="connsiteX5" fmla="*/ 735824 w 1869410"/>
                <a:gd name="connsiteY5" fmla="*/ 914410 h 1284251"/>
                <a:gd name="connsiteX6" fmla="*/ 825359 w 1869410"/>
                <a:gd name="connsiteY6" fmla="*/ 678190 h 1284251"/>
                <a:gd name="connsiteX7" fmla="*/ 840599 w 1869410"/>
                <a:gd name="connsiteY7" fmla="*/ 582940 h 1284251"/>
                <a:gd name="connsiteX8" fmla="*/ 1103489 w 1869410"/>
                <a:gd name="connsiteY8" fmla="*/ 870595 h 1284251"/>
                <a:gd name="connsiteX9" fmla="*/ 1154924 w 1869410"/>
                <a:gd name="connsiteY9" fmla="*/ 891550 h 1284251"/>
                <a:gd name="connsiteX10" fmla="*/ 1055864 w 1869410"/>
                <a:gd name="connsiteY10" fmla="*/ 723910 h 1284251"/>
                <a:gd name="connsiteX11" fmla="*/ 1257794 w 1869410"/>
                <a:gd name="connsiteY11" fmla="*/ 971560 h 1284251"/>
                <a:gd name="connsiteX12" fmla="*/ 1233029 w 1869410"/>
                <a:gd name="connsiteY12" fmla="*/ 849640 h 1284251"/>
                <a:gd name="connsiteX13" fmla="*/ 1375904 w 1869410"/>
                <a:gd name="connsiteY13" fmla="*/ 986800 h 1284251"/>
                <a:gd name="connsiteX14" fmla="*/ 1417814 w 1869410"/>
                <a:gd name="connsiteY14" fmla="*/ 1173490 h 1284251"/>
                <a:gd name="connsiteX15" fmla="*/ 1444484 w 1869410"/>
                <a:gd name="connsiteY15" fmla="*/ 1057285 h 1284251"/>
                <a:gd name="connsiteX16" fmla="*/ 1450199 w 1869410"/>
                <a:gd name="connsiteY16" fmla="*/ 1283980 h 1284251"/>
                <a:gd name="connsiteX17" fmla="*/ 1495919 w 1869410"/>
                <a:gd name="connsiteY17" fmla="*/ 1101100 h 1284251"/>
                <a:gd name="connsiteX18" fmla="*/ 1574024 w 1869410"/>
                <a:gd name="connsiteY18" fmla="*/ 996325 h 1284251"/>
                <a:gd name="connsiteX19" fmla="*/ 1667369 w 1869410"/>
                <a:gd name="connsiteY19" fmla="*/ 1021090 h 1284251"/>
                <a:gd name="connsiteX20" fmla="*/ 1707374 w 1869410"/>
                <a:gd name="connsiteY20" fmla="*/ 1055380 h 1284251"/>
                <a:gd name="connsiteX21" fmla="*/ 1714994 w 1869410"/>
                <a:gd name="connsiteY21" fmla="*/ 904885 h 1284251"/>
                <a:gd name="connsiteX22" fmla="*/ 1716899 w 1869410"/>
                <a:gd name="connsiteY22" fmla="*/ 802015 h 1284251"/>
                <a:gd name="connsiteX23" fmla="*/ 1804529 w 1869410"/>
                <a:gd name="connsiteY23" fmla="*/ 889645 h 1284251"/>
                <a:gd name="connsiteX24" fmla="*/ 1764524 w 1869410"/>
                <a:gd name="connsiteY24" fmla="*/ 716290 h 1284251"/>
                <a:gd name="connsiteX25" fmla="*/ 1764524 w 1869410"/>
                <a:gd name="connsiteY25" fmla="*/ 615325 h 1284251"/>
                <a:gd name="connsiteX26" fmla="*/ 1869299 w 1869410"/>
                <a:gd name="connsiteY26" fmla="*/ 708670 h 1284251"/>
                <a:gd name="connsiteX27" fmla="*/ 1783574 w 1869410"/>
                <a:gd name="connsiteY27" fmla="*/ 539125 h 1284251"/>
                <a:gd name="connsiteX28" fmla="*/ 1730234 w 1869410"/>
                <a:gd name="connsiteY28" fmla="*/ 396250 h 1284251"/>
                <a:gd name="connsiteX29" fmla="*/ 1560689 w 1869410"/>
                <a:gd name="connsiteY29" fmla="*/ 219085 h 1284251"/>
                <a:gd name="connsiteX30" fmla="*/ 1427339 w 1869410"/>
                <a:gd name="connsiteY30" fmla="*/ 129550 h 1284251"/>
                <a:gd name="connsiteX31" fmla="*/ 1594979 w 1869410"/>
                <a:gd name="connsiteY31" fmla="*/ 100975 h 1284251"/>
                <a:gd name="connsiteX32" fmla="*/ 1634984 w 1869410"/>
                <a:gd name="connsiteY32" fmla="*/ 70495 h 1284251"/>
                <a:gd name="connsiteX33" fmla="*/ 1402574 w 1869410"/>
                <a:gd name="connsiteY33" fmla="*/ 62875 h 1284251"/>
                <a:gd name="connsiteX34" fmla="*/ 1191119 w 1869410"/>
                <a:gd name="connsiteY34" fmla="*/ 17155 h 1284251"/>
                <a:gd name="connsiteX35" fmla="*/ 981569 w 1869410"/>
                <a:gd name="connsiteY35" fmla="*/ 10 h 1284251"/>
                <a:gd name="connsiteX36" fmla="*/ 712964 w 1869410"/>
                <a:gd name="connsiteY36" fmla="*/ 19060 h 1284251"/>
                <a:gd name="connsiteX37" fmla="*/ 543419 w 1869410"/>
                <a:gd name="connsiteY37" fmla="*/ 55255 h 1284251"/>
                <a:gd name="connsiteX38" fmla="*/ 415784 w 1869410"/>
                <a:gd name="connsiteY38" fmla="*/ 144790 h 1284251"/>
                <a:gd name="connsiteX39" fmla="*/ 364349 w 1869410"/>
                <a:gd name="connsiteY39" fmla="*/ 215275 h 1284251"/>
                <a:gd name="connsiteX40" fmla="*/ 290054 w 1869410"/>
                <a:gd name="connsiteY40" fmla="*/ 278140 h 1284251"/>
                <a:gd name="connsiteX41" fmla="*/ 223379 w 1869410"/>
                <a:gd name="connsiteY41" fmla="*/ 331480 h 1284251"/>
                <a:gd name="connsiteX42" fmla="*/ 145274 w 1869410"/>
                <a:gd name="connsiteY42" fmla="*/ 485785 h 1284251"/>
                <a:gd name="connsiteX43" fmla="*/ 80504 w 1869410"/>
                <a:gd name="connsiteY43" fmla="*/ 674380 h 1284251"/>
                <a:gd name="connsiteX44" fmla="*/ 494 w 1869410"/>
                <a:gd name="connsiteY44" fmla="*/ 777250 h 1284251"/>
                <a:gd name="connsiteX45" fmla="*/ 120509 w 1869410"/>
                <a:gd name="connsiteY45" fmla="*/ 678190 h 1284251"/>
                <a:gd name="connsiteX46" fmla="*/ 118604 w 1869410"/>
                <a:gd name="connsiteY46" fmla="*/ 910600 h 1284251"/>
                <a:gd name="connsiteX47" fmla="*/ 131939 w 1869410"/>
                <a:gd name="connsiteY47" fmla="*/ 1034425 h 1284251"/>
                <a:gd name="connsiteX48" fmla="*/ 160514 w 1869410"/>
                <a:gd name="connsiteY48" fmla="*/ 891550 h 1284251"/>
                <a:gd name="connsiteX49" fmla="*/ 246239 w 1869410"/>
                <a:gd name="connsiteY49" fmla="*/ 990610 h 1284251"/>
                <a:gd name="connsiteX50" fmla="*/ 238619 w 1869410"/>
                <a:gd name="connsiteY50" fmla="*/ 866785 h 1284251"/>
                <a:gd name="connsiteX51" fmla="*/ 250049 w 1869410"/>
                <a:gd name="connsiteY51" fmla="*/ 725815 h 1284251"/>
                <a:gd name="connsiteX52" fmla="*/ 311009 w 1869410"/>
                <a:gd name="connsiteY52" fmla="*/ 889645 h 1284251"/>
                <a:gd name="connsiteX53" fmla="*/ 295769 w 1869410"/>
                <a:gd name="connsiteY53" fmla="*/ 643900 h 1284251"/>
                <a:gd name="connsiteX54" fmla="*/ 341489 w 1869410"/>
                <a:gd name="connsiteY54" fmla="*/ 495310 h 1284251"/>
                <a:gd name="connsiteX55" fmla="*/ 394829 w 1869410"/>
                <a:gd name="connsiteY55" fmla="*/ 483880 h 1284251"/>
                <a:gd name="connsiteX56" fmla="*/ 486269 w 1869410"/>
                <a:gd name="connsiteY56" fmla="*/ 586750 h 1284251"/>
                <a:gd name="connsiteX0" fmla="*/ 486269 w 1869410"/>
                <a:gd name="connsiteY0" fmla="*/ 586750 h 1284248"/>
                <a:gd name="connsiteX1" fmla="*/ 545324 w 1869410"/>
                <a:gd name="connsiteY1" fmla="*/ 516265 h 1284248"/>
                <a:gd name="connsiteX2" fmla="*/ 629144 w 1869410"/>
                <a:gd name="connsiteY2" fmla="*/ 476260 h 1284248"/>
                <a:gd name="connsiteX3" fmla="*/ 692009 w 1869410"/>
                <a:gd name="connsiteY3" fmla="*/ 577225 h 1284248"/>
                <a:gd name="connsiteX4" fmla="*/ 737729 w 1869410"/>
                <a:gd name="connsiteY4" fmla="*/ 779155 h 1284248"/>
                <a:gd name="connsiteX5" fmla="*/ 735824 w 1869410"/>
                <a:gd name="connsiteY5" fmla="*/ 914410 h 1284248"/>
                <a:gd name="connsiteX6" fmla="*/ 825359 w 1869410"/>
                <a:gd name="connsiteY6" fmla="*/ 678190 h 1284248"/>
                <a:gd name="connsiteX7" fmla="*/ 840599 w 1869410"/>
                <a:gd name="connsiteY7" fmla="*/ 582940 h 1284248"/>
                <a:gd name="connsiteX8" fmla="*/ 1103489 w 1869410"/>
                <a:gd name="connsiteY8" fmla="*/ 870595 h 1284248"/>
                <a:gd name="connsiteX9" fmla="*/ 1154924 w 1869410"/>
                <a:gd name="connsiteY9" fmla="*/ 891550 h 1284248"/>
                <a:gd name="connsiteX10" fmla="*/ 1055864 w 1869410"/>
                <a:gd name="connsiteY10" fmla="*/ 723910 h 1284248"/>
                <a:gd name="connsiteX11" fmla="*/ 1257794 w 1869410"/>
                <a:gd name="connsiteY11" fmla="*/ 971560 h 1284248"/>
                <a:gd name="connsiteX12" fmla="*/ 1233029 w 1869410"/>
                <a:gd name="connsiteY12" fmla="*/ 849640 h 1284248"/>
                <a:gd name="connsiteX13" fmla="*/ 1375904 w 1869410"/>
                <a:gd name="connsiteY13" fmla="*/ 986800 h 1284248"/>
                <a:gd name="connsiteX14" fmla="*/ 1417814 w 1869410"/>
                <a:gd name="connsiteY14" fmla="*/ 1173490 h 1284248"/>
                <a:gd name="connsiteX15" fmla="*/ 1444484 w 1869410"/>
                <a:gd name="connsiteY15" fmla="*/ 1057285 h 1284248"/>
                <a:gd name="connsiteX16" fmla="*/ 1450199 w 1869410"/>
                <a:gd name="connsiteY16" fmla="*/ 1283980 h 1284248"/>
                <a:gd name="connsiteX17" fmla="*/ 1495919 w 1869410"/>
                <a:gd name="connsiteY17" fmla="*/ 1101100 h 1284248"/>
                <a:gd name="connsiteX18" fmla="*/ 1577834 w 1869410"/>
                <a:gd name="connsiteY18" fmla="*/ 1003945 h 1284248"/>
                <a:gd name="connsiteX19" fmla="*/ 1667369 w 1869410"/>
                <a:gd name="connsiteY19" fmla="*/ 1021090 h 1284248"/>
                <a:gd name="connsiteX20" fmla="*/ 1707374 w 1869410"/>
                <a:gd name="connsiteY20" fmla="*/ 1055380 h 1284248"/>
                <a:gd name="connsiteX21" fmla="*/ 1714994 w 1869410"/>
                <a:gd name="connsiteY21" fmla="*/ 904885 h 1284248"/>
                <a:gd name="connsiteX22" fmla="*/ 1716899 w 1869410"/>
                <a:gd name="connsiteY22" fmla="*/ 802015 h 1284248"/>
                <a:gd name="connsiteX23" fmla="*/ 1804529 w 1869410"/>
                <a:gd name="connsiteY23" fmla="*/ 889645 h 1284248"/>
                <a:gd name="connsiteX24" fmla="*/ 1764524 w 1869410"/>
                <a:gd name="connsiteY24" fmla="*/ 716290 h 1284248"/>
                <a:gd name="connsiteX25" fmla="*/ 1764524 w 1869410"/>
                <a:gd name="connsiteY25" fmla="*/ 615325 h 1284248"/>
                <a:gd name="connsiteX26" fmla="*/ 1869299 w 1869410"/>
                <a:gd name="connsiteY26" fmla="*/ 708670 h 1284248"/>
                <a:gd name="connsiteX27" fmla="*/ 1783574 w 1869410"/>
                <a:gd name="connsiteY27" fmla="*/ 539125 h 1284248"/>
                <a:gd name="connsiteX28" fmla="*/ 1730234 w 1869410"/>
                <a:gd name="connsiteY28" fmla="*/ 396250 h 1284248"/>
                <a:gd name="connsiteX29" fmla="*/ 1560689 w 1869410"/>
                <a:gd name="connsiteY29" fmla="*/ 219085 h 1284248"/>
                <a:gd name="connsiteX30" fmla="*/ 1427339 w 1869410"/>
                <a:gd name="connsiteY30" fmla="*/ 129550 h 1284248"/>
                <a:gd name="connsiteX31" fmla="*/ 1594979 w 1869410"/>
                <a:gd name="connsiteY31" fmla="*/ 100975 h 1284248"/>
                <a:gd name="connsiteX32" fmla="*/ 1634984 w 1869410"/>
                <a:gd name="connsiteY32" fmla="*/ 70495 h 1284248"/>
                <a:gd name="connsiteX33" fmla="*/ 1402574 w 1869410"/>
                <a:gd name="connsiteY33" fmla="*/ 62875 h 1284248"/>
                <a:gd name="connsiteX34" fmla="*/ 1191119 w 1869410"/>
                <a:gd name="connsiteY34" fmla="*/ 17155 h 1284248"/>
                <a:gd name="connsiteX35" fmla="*/ 981569 w 1869410"/>
                <a:gd name="connsiteY35" fmla="*/ 10 h 1284248"/>
                <a:gd name="connsiteX36" fmla="*/ 712964 w 1869410"/>
                <a:gd name="connsiteY36" fmla="*/ 19060 h 1284248"/>
                <a:gd name="connsiteX37" fmla="*/ 543419 w 1869410"/>
                <a:gd name="connsiteY37" fmla="*/ 55255 h 1284248"/>
                <a:gd name="connsiteX38" fmla="*/ 415784 w 1869410"/>
                <a:gd name="connsiteY38" fmla="*/ 144790 h 1284248"/>
                <a:gd name="connsiteX39" fmla="*/ 364349 w 1869410"/>
                <a:gd name="connsiteY39" fmla="*/ 215275 h 1284248"/>
                <a:gd name="connsiteX40" fmla="*/ 290054 w 1869410"/>
                <a:gd name="connsiteY40" fmla="*/ 278140 h 1284248"/>
                <a:gd name="connsiteX41" fmla="*/ 223379 w 1869410"/>
                <a:gd name="connsiteY41" fmla="*/ 331480 h 1284248"/>
                <a:gd name="connsiteX42" fmla="*/ 145274 w 1869410"/>
                <a:gd name="connsiteY42" fmla="*/ 485785 h 1284248"/>
                <a:gd name="connsiteX43" fmla="*/ 80504 w 1869410"/>
                <a:gd name="connsiteY43" fmla="*/ 674380 h 1284248"/>
                <a:gd name="connsiteX44" fmla="*/ 494 w 1869410"/>
                <a:gd name="connsiteY44" fmla="*/ 777250 h 1284248"/>
                <a:gd name="connsiteX45" fmla="*/ 120509 w 1869410"/>
                <a:gd name="connsiteY45" fmla="*/ 678190 h 1284248"/>
                <a:gd name="connsiteX46" fmla="*/ 118604 w 1869410"/>
                <a:gd name="connsiteY46" fmla="*/ 910600 h 1284248"/>
                <a:gd name="connsiteX47" fmla="*/ 131939 w 1869410"/>
                <a:gd name="connsiteY47" fmla="*/ 1034425 h 1284248"/>
                <a:gd name="connsiteX48" fmla="*/ 160514 w 1869410"/>
                <a:gd name="connsiteY48" fmla="*/ 891550 h 1284248"/>
                <a:gd name="connsiteX49" fmla="*/ 246239 w 1869410"/>
                <a:gd name="connsiteY49" fmla="*/ 990610 h 1284248"/>
                <a:gd name="connsiteX50" fmla="*/ 238619 w 1869410"/>
                <a:gd name="connsiteY50" fmla="*/ 866785 h 1284248"/>
                <a:gd name="connsiteX51" fmla="*/ 250049 w 1869410"/>
                <a:gd name="connsiteY51" fmla="*/ 725815 h 1284248"/>
                <a:gd name="connsiteX52" fmla="*/ 311009 w 1869410"/>
                <a:gd name="connsiteY52" fmla="*/ 889645 h 1284248"/>
                <a:gd name="connsiteX53" fmla="*/ 295769 w 1869410"/>
                <a:gd name="connsiteY53" fmla="*/ 643900 h 1284248"/>
                <a:gd name="connsiteX54" fmla="*/ 341489 w 1869410"/>
                <a:gd name="connsiteY54" fmla="*/ 495310 h 1284248"/>
                <a:gd name="connsiteX55" fmla="*/ 394829 w 1869410"/>
                <a:gd name="connsiteY55" fmla="*/ 483880 h 1284248"/>
                <a:gd name="connsiteX56" fmla="*/ 486269 w 1869410"/>
                <a:gd name="connsiteY56" fmla="*/ 586750 h 1284248"/>
                <a:gd name="connsiteX0" fmla="*/ 486269 w 1869410"/>
                <a:gd name="connsiteY0" fmla="*/ 586750 h 1238621"/>
                <a:gd name="connsiteX1" fmla="*/ 545324 w 1869410"/>
                <a:gd name="connsiteY1" fmla="*/ 516265 h 1238621"/>
                <a:gd name="connsiteX2" fmla="*/ 629144 w 1869410"/>
                <a:gd name="connsiteY2" fmla="*/ 476260 h 1238621"/>
                <a:gd name="connsiteX3" fmla="*/ 692009 w 1869410"/>
                <a:gd name="connsiteY3" fmla="*/ 577225 h 1238621"/>
                <a:gd name="connsiteX4" fmla="*/ 737729 w 1869410"/>
                <a:gd name="connsiteY4" fmla="*/ 779155 h 1238621"/>
                <a:gd name="connsiteX5" fmla="*/ 735824 w 1869410"/>
                <a:gd name="connsiteY5" fmla="*/ 914410 h 1238621"/>
                <a:gd name="connsiteX6" fmla="*/ 825359 w 1869410"/>
                <a:gd name="connsiteY6" fmla="*/ 678190 h 1238621"/>
                <a:gd name="connsiteX7" fmla="*/ 840599 w 1869410"/>
                <a:gd name="connsiteY7" fmla="*/ 582940 h 1238621"/>
                <a:gd name="connsiteX8" fmla="*/ 1103489 w 1869410"/>
                <a:gd name="connsiteY8" fmla="*/ 870595 h 1238621"/>
                <a:gd name="connsiteX9" fmla="*/ 1154924 w 1869410"/>
                <a:gd name="connsiteY9" fmla="*/ 891550 h 1238621"/>
                <a:gd name="connsiteX10" fmla="*/ 1055864 w 1869410"/>
                <a:gd name="connsiteY10" fmla="*/ 723910 h 1238621"/>
                <a:gd name="connsiteX11" fmla="*/ 1257794 w 1869410"/>
                <a:gd name="connsiteY11" fmla="*/ 971560 h 1238621"/>
                <a:gd name="connsiteX12" fmla="*/ 1233029 w 1869410"/>
                <a:gd name="connsiteY12" fmla="*/ 849640 h 1238621"/>
                <a:gd name="connsiteX13" fmla="*/ 1375904 w 1869410"/>
                <a:gd name="connsiteY13" fmla="*/ 986800 h 1238621"/>
                <a:gd name="connsiteX14" fmla="*/ 1417814 w 1869410"/>
                <a:gd name="connsiteY14" fmla="*/ 1173490 h 1238621"/>
                <a:gd name="connsiteX15" fmla="*/ 1444484 w 1869410"/>
                <a:gd name="connsiteY15" fmla="*/ 1057285 h 1238621"/>
                <a:gd name="connsiteX16" fmla="*/ 1442579 w 1869410"/>
                <a:gd name="connsiteY16" fmla="*/ 1238260 h 1238621"/>
                <a:gd name="connsiteX17" fmla="*/ 1495919 w 1869410"/>
                <a:gd name="connsiteY17" fmla="*/ 1101100 h 1238621"/>
                <a:gd name="connsiteX18" fmla="*/ 1577834 w 1869410"/>
                <a:gd name="connsiteY18" fmla="*/ 1003945 h 1238621"/>
                <a:gd name="connsiteX19" fmla="*/ 1667369 w 1869410"/>
                <a:gd name="connsiteY19" fmla="*/ 1021090 h 1238621"/>
                <a:gd name="connsiteX20" fmla="*/ 1707374 w 1869410"/>
                <a:gd name="connsiteY20" fmla="*/ 1055380 h 1238621"/>
                <a:gd name="connsiteX21" fmla="*/ 1714994 w 1869410"/>
                <a:gd name="connsiteY21" fmla="*/ 904885 h 1238621"/>
                <a:gd name="connsiteX22" fmla="*/ 1716899 w 1869410"/>
                <a:gd name="connsiteY22" fmla="*/ 802015 h 1238621"/>
                <a:gd name="connsiteX23" fmla="*/ 1804529 w 1869410"/>
                <a:gd name="connsiteY23" fmla="*/ 889645 h 1238621"/>
                <a:gd name="connsiteX24" fmla="*/ 1764524 w 1869410"/>
                <a:gd name="connsiteY24" fmla="*/ 716290 h 1238621"/>
                <a:gd name="connsiteX25" fmla="*/ 1764524 w 1869410"/>
                <a:gd name="connsiteY25" fmla="*/ 615325 h 1238621"/>
                <a:gd name="connsiteX26" fmla="*/ 1869299 w 1869410"/>
                <a:gd name="connsiteY26" fmla="*/ 708670 h 1238621"/>
                <a:gd name="connsiteX27" fmla="*/ 1783574 w 1869410"/>
                <a:gd name="connsiteY27" fmla="*/ 539125 h 1238621"/>
                <a:gd name="connsiteX28" fmla="*/ 1730234 w 1869410"/>
                <a:gd name="connsiteY28" fmla="*/ 396250 h 1238621"/>
                <a:gd name="connsiteX29" fmla="*/ 1560689 w 1869410"/>
                <a:gd name="connsiteY29" fmla="*/ 219085 h 1238621"/>
                <a:gd name="connsiteX30" fmla="*/ 1427339 w 1869410"/>
                <a:gd name="connsiteY30" fmla="*/ 129550 h 1238621"/>
                <a:gd name="connsiteX31" fmla="*/ 1594979 w 1869410"/>
                <a:gd name="connsiteY31" fmla="*/ 100975 h 1238621"/>
                <a:gd name="connsiteX32" fmla="*/ 1634984 w 1869410"/>
                <a:gd name="connsiteY32" fmla="*/ 70495 h 1238621"/>
                <a:gd name="connsiteX33" fmla="*/ 1402574 w 1869410"/>
                <a:gd name="connsiteY33" fmla="*/ 62875 h 1238621"/>
                <a:gd name="connsiteX34" fmla="*/ 1191119 w 1869410"/>
                <a:gd name="connsiteY34" fmla="*/ 17155 h 1238621"/>
                <a:gd name="connsiteX35" fmla="*/ 981569 w 1869410"/>
                <a:gd name="connsiteY35" fmla="*/ 10 h 1238621"/>
                <a:gd name="connsiteX36" fmla="*/ 712964 w 1869410"/>
                <a:gd name="connsiteY36" fmla="*/ 19060 h 1238621"/>
                <a:gd name="connsiteX37" fmla="*/ 543419 w 1869410"/>
                <a:gd name="connsiteY37" fmla="*/ 55255 h 1238621"/>
                <a:gd name="connsiteX38" fmla="*/ 415784 w 1869410"/>
                <a:gd name="connsiteY38" fmla="*/ 144790 h 1238621"/>
                <a:gd name="connsiteX39" fmla="*/ 364349 w 1869410"/>
                <a:gd name="connsiteY39" fmla="*/ 215275 h 1238621"/>
                <a:gd name="connsiteX40" fmla="*/ 290054 w 1869410"/>
                <a:gd name="connsiteY40" fmla="*/ 278140 h 1238621"/>
                <a:gd name="connsiteX41" fmla="*/ 223379 w 1869410"/>
                <a:gd name="connsiteY41" fmla="*/ 331480 h 1238621"/>
                <a:gd name="connsiteX42" fmla="*/ 145274 w 1869410"/>
                <a:gd name="connsiteY42" fmla="*/ 485785 h 1238621"/>
                <a:gd name="connsiteX43" fmla="*/ 80504 w 1869410"/>
                <a:gd name="connsiteY43" fmla="*/ 674380 h 1238621"/>
                <a:gd name="connsiteX44" fmla="*/ 494 w 1869410"/>
                <a:gd name="connsiteY44" fmla="*/ 777250 h 1238621"/>
                <a:gd name="connsiteX45" fmla="*/ 120509 w 1869410"/>
                <a:gd name="connsiteY45" fmla="*/ 678190 h 1238621"/>
                <a:gd name="connsiteX46" fmla="*/ 118604 w 1869410"/>
                <a:gd name="connsiteY46" fmla="*/ 910600 h 1238621"/>
                <a:gd name="connsiteX47" fmla="*/ 131939 w 1869410"/>
                <a:gd name="connsiteY47" fmla="*/ 1034425 h 1238621"/>
                <a:gd name="connsiteX48" fmla="*/ 160514 w 1869410"/>
                <a:gd name="connsiteY48" fmla="*/ 891550 h 1238621"/>
                <a:gd name="connsiteX49" fmla="*/ 246239 w 1869410"/>
                <a:gd name="connsiteY49" fmla="*/ 990610 h 1238621"/>
                <a:gd name="connsiteX50" fmla="*/ 238619 w 1869410"/>
                <a:gd name="connsiteY50" fmla="*/ 866785 h 1238621"/>
                <a:gd name="connsiteX51" fmla="*/ 250049 w 1869410"/>
                <a:gd name="connsiteY51" fmla="*/ 725815 h 1238621"/>
                <a:gd name="connsiteX52" fmla="*/ 311009 w 1869410"/>
                <a:gd name="connsiteY52" fmla="*/ 889645 h 1238621"/>
                <a:gd name="connsiteX53" fmla="*/ 295769 w 1869410"/>
                <a:gd name="connsiteY53" fmla="*/ 643900 h 1238621"/>
                <a:gd name="connsiteX54" fmla="*/ 341489 w 1869410"/>
                <a:gd name="connsiteY54" fmla="*/ 495310 h 1238621"/>
                <a:gd name="connsiteX55" fmla="*/ 394829 w 1869410"/>
                <a:gd name="connsiteY55" fmla="*/ 483880 h 1238621"/>
                <a:gd name="connsiteX56" fmla="*/ 486269 w 1869410"/>
                <a:gd name="connsiteY56" fmla="*/ 586750 h 1238621"/>
                <a:gd name="connsiteX0" fmla="*/ 486269 w 1869410"/>
                <a:gd name="connsiteY0" fmla="*/ 586750 h 1238621"/>
                <a:gd name="connsiteX1" fmla="*/ 545324 w 1869410"/>
                <a:gd name="connsiteY1" fmla="*/ 516265 h 1238621"/>
                <a:gd name="connsiteX2" fmla="*/ 629144 w 1869410"/>
                <a:gd name="connsiteY2" fmla="*/ 476260 h 1238621"/>
                <a:gd name="connsiteX3" fmla="*/ 692009 w 1869410"/>
                <a:gd name="connsiteY3" fmla="*/ 577225 h 1238621"/>
                <a:gd name="connsiteX4" fmla="*/ 737729 w 1869410"/>
                <a:gd name="connsiteY4" fmla="*/ 779155 h 1238621"/>
                <a:gd name="connsiteX5" fmla="*/ 735824 w 1869410"/>
                <a:gd name="connsiteY5" fmla="*/ 914410 h 1238621"/>
                <a:gd name="connsiteX6" fmla="*/ 825359 w 1869410"/>
                <a:gd name="connsiteY6" fmla="*/ 678190 h 1238621"/>
                <a:gd name="connsiteX7" fmla="*/ 840599 w 1869410"/>
                <a:gd name="connsiteY7" fmla="*/ 582940 h 1238621"/>
                <a:gd name="connsiteX8" fmla="*/ 1103489 w 1869410"/>
                <a:gd name="connsiteY8" fmla="*/ 870595 h 1238621"/>
                <a:gd name="connsiteX9" fmla="*/ 1154924 w 1869410"/>
                <a:gd name="connsiteY9" fmla="*/ 891550 h 1238621"/>
                <a:gd name="connsiteX10" fmla="*/ 1055864 w 1869410"/>
                <a:gd name="connsiteY10" fmla="*/ 723910 h 1238621"/>
                <a:gd name="connsiteX11" fmla="*/ 1257794 w 1869410"/>
                <a:gd name="connsiteY11" fmla="*/ 971560 h 1238621"/>
                <a:gd name="connsiteX12" fmla="*/ 1233029 w 1869410"/>
                <a:gd name="connsiteY12" fmla="*/ 849640 h 1238621"/>
                <a:gd name="connsiteX13" fmla="*/ 1358759 w 1869410"/>
                <a:gd name="connsiteY13" fmla="*/ 958225 h 1238621"/>
                <a:gd name="connsiteX14" fmla="*/ 1417814 w 1869410"/>
                <a:gd name="connsiteY14" fmla="*/ 1173490 h 1238621"/>
                <a:gd name="connsiteX15" fmla="*/ 1444484 w 1869410"/>
                <a:gd name="connsiteY15" fmla="*/ 1057285 h 1238621"/>
                <a:gd name="connsiteX16" fmla="*/ 1442579 w 1869410"/>
                <a:gd name="connsiteY16" fmla="*/ 1238260 h 1238621"/>
                <a:gd name="connsiteX17" fmla="*/ 1495919 w 1869410"/>
                <a:gd name="connsiteY17" fmla="*/ 1101100 h 1238621"/>
                <a:gd name="connsiteX18" fmla="*/ 1577834 w 1869410"/>
                <a:gd name="connsiteY18" fmla="*/ 1003945 h 1238621"/>
                <a:gd name="connsiteX19" fmla="*/ 1667369 w 1869410"/>
                <a:gd name="connsiteY19" fmla="*/ 1021090 h 1238621"/>
                <a:gd name="connsiteX20" fmla="*/ 1707374 w 1869410"/>
                <a:gd name="connsiteY20" fmla="*/ 1055380 h 1238621"/>
                <a:gd name="connsiteX21" fmla="*/ 1714994 w 1869410"/>
                <a:gd name="connsiteY21" fmla="*/ 904885 h 1238621"/>
                <a:gd name="connsiteX22" fmla="*/ 1716899 w 1869410"/>
                <a:gd name="connsiteY22" fmla="*/ 802015 h 1238621"/>
                <a:gd name="connsiteX23" fmla="*/ 1804529 w 1869410"/>
                <a:gd name="connsiteY23" fmla="*/ 889645 h 1238621"/>
                <a:gd name="connsiteX24" fmla="*/ 1764524 w 1869410"/>
                <a:gd name="connsiteY24" fmla="*/ 716290 h 1238621"/>
                <a:gd name="connsiteX25" fmla="*/ 1764524 w 1869410"/>
                <a:gd name="connsiteY25" fmla="*/ 615325 h 1238621"/>
                <a:gd name="connsiteX26" fmla="*/ 1869299 w 1869410"/>
                <a:gd name="connsiteY26" fmla="*/ 708670 h 1238621"/>
                <a:gd name="connsiteX27" fmla="*/ 1783574 w 1869410"/>
                <a:gd name="connsiteY27" fmla="*/ 539125 h 1238621"/>
                <a:gd name="connsiteX28" fmla="*/ 1730234 w 1869410"/>
                <a:gd name="connsiteY28" fmla="*/ 396250 h 1238621"/>
                <a:gd name="connsiteX29" fmla="*/ 1560689 w 1869410"/>
                <a:gd name="connsiteY29" fmla="*/ 219085 h 1238621"/>
                <a:gd name="connsiteX30" fmla="*/ 1427339 w 1869410"/>
                <a:gd name="connsiteY30" fmla="*/ 129550 h 1238621"/>
                <a:gd name="connsiteX31" fmla="*/ 1594979 w 1869410"/>
                <a:gd name="connsiteY31" fmla="*/ 100975 h 1238621"/>
                <a:gd name="connsiteX32" fmla="*/ 1634984 w 1869410"/>
                <a:gd name="connsiteY32" fmla="*/ 70495 h 1238621"/>
                <a:gd name="connsiteX33" fmla="*/ 1402574 w 1869410"/>
                <a:gd name="connsiteY33" fmla="*/ 62875 h 1238621"/>
                <a:gd name="connsiteX34" fmla="*/ 1191119 w 1869410"/>
                <a:gd name="connsiteY34" fmla="*/ 17155 h 1238621"/>
                <a:gd name="connsiteX35" fmla="*/ 981569 w 1869410"/>
                <a:gd name="connsiteY35" fmla="*/ 10 h 1238621"/>
                <a:gd name="connsiteX36" fmla="*/ 712964 w 1869410"/>
                <a:gd name="connsiteY36" fmla="*/ 19060 h 1238621"/>
                <a:gd name="connsiteX37" fmla="*/ 543419 w 1869410"/>
                <a:gd name="connsiteY37" fmla="*/ 55255 h 1238621"/>
                <a:gd name="connsiteX38" fmla="*/ 415784 w 1869410"/>
                <a:gd name="connsiteY38" fmla="*/ 144790 h 1238621"/>
                <a:gd name="connsiteX39" fmla="*/ 364349 w 1869410"/>
                <a:gd name="connsiteY39" fmla="*/ 215275 h 1238621"/>
                <a:gd name="connsiteX40" fmla="*/ 290054 w 1869410"/>
                <a:gd name="connsiteY40" fmla="*/ 278140 h 1238621"/>
                <a:gd name="connsiteX41" fmla="*/ 223379 w 1869410"/>
                <a:gd name="connsiteY41" fmla="*/ 331480 h 1238621"/>
                <a:gd name="connsiteX42" fmla="*/ 145274 w 1869410"/>
                <a:gd name="connsiteY42" fmla="*/ 485785 h 1238621"/>
                <a:gd name="connsiteX43" fmla="*/ 80504 w 1869410"/>
                <a:gd name="connsiteY43" fmla="*/ 674380 h 1238621"/>
                <a:gd name="connsiteX44" fmla="*/ 494 w 1869410"/>
                <a:gd name="connsiteY44" fmla="*/ 777250 h 1238621"/>
                <a:gd name="connsiteX45" fmla="*/ 120509 w 1869410"/>
                <a:gd name="connsiteY45" fmla="*/ 678190 h 1238621"/>
                <a:gd name="connsiteX46" fmla="*/ 118604 w 1869410"/>
                <a:gd name="connsiteY46" fmla="*/ 910600 h 1238621"/>
                <a:gd name="connsiteX47" fmla="*/ 131939 w 1869410"/>
                <a:gd name="connsiteY47" fmla="*/ 1034425 h 1238621"/>
                <a:gd name="connsiteX48" fmla="*/ 160514 w 1869410"/>
                <a:gd name="connsiteY48" fmla="*/ 891550 h 1238621"/>
                <a:gd name="connsiteX49" fmla="*/ 246239 w 1869410"/>
                <a:gd name="connsiteY49" fmla="*/ 990610 h 1238621"/>
                <a:gd name="connsiteX50" fmla="*/ 238619 w 1869410"/>
                <a:gd name="connsiteY50" fmla="*/ 866785 h 1238621"/>
                <a:gd name="connsiteX51" fmla="*/ 250049 w 1869410"/>
                <a:gd name="connsiteY51" fmla="*/ 725815 h 1238621"/>
                <a:gd name="connsiteX52" fmla="*/ 311009 w 1869410"/>
                <a:gd name="connsiteY52" fmla="*/ 889645 h 1238621"/>
                <a:gd name="connsiteX53" fmla="*/ 295769 w 1869410"/>
                <a:gd name="connsiteY53" fmla="*/ 643900 h 1238621"/>
                <a:gd name="connsiteX54" fmla="*/ 341489 w 1869410"/>
                <a:gd name="connsiteY54" fmla="*/ 495310 h 1238621"/>
                <a:gd name="connsiteX55" fmla="*/ 394829 w 1869410"/>
                <a:gd name="connsiteY55" fmla="*/ 483880 h 1238621"/>
                <a:gd name="connsiteX56" fmla="*/ 486269 w 1869410"/>
                <a:gd name="connsiteY56" fmla="*/ 586750 h 1238621"/>
                <a:gd name="connsiteX0" fmla="*/ 486269 w 1869410"/>
                <a:gd name="connsiteY0" fmla="*/ 586750 h 1239134"/>
                <a:gd name="connsiteX1" fmla="*/ 545324 w 1869410"/>
                <a:gd name="connsiteY1" fmla="*/ 516265 h 1239134"/>
                <a:gd name="connsiteX2" fmla="*/ 629144 w 1869410"/>
                <a:gd name="connsiteY2" fmla="*/ 476260 h 1239134"/>
                <a:gd name="connsiteX3" fmla="*/ 692009 w 1869410"/>
                <a:gd name="connsiteY3" fmla="*/ 577225 h 1239134"/>
                <a:gd name="connsiteX4" fmla="*/ 737729 w 1869410"/>
                <a:gd name="connsiteY4" fmla="*/ 779155 h 1239134"/>
                <a:gd name="connsiteX5" fmla="*/ 735824 w 1869410"/>
                <a:gd name="connsiteY5" fmla="*/ 914410 h 1239134"/>
                <a:gd name="connsiteX6" fmla="*/ 825359 w 1869410"/>
                <a:gd name="connsiteY6" fmla="*/ 678190 h 1239134"/>
                <a:gd name="connsiteX7" fmla="*/ 840599 w 1869410"/>
                <a:gd name="connsiteY7" fmla="*/ 582940 h 1239134"/>
                <a:gd name="connsiteX8" fmla="*/ 1103489 w 1869410"/>
                <a:gd name="connsiteY8" fmla="*/ 870595 h 1239134"/>
                <a:gd name="connsiteX9" fmla="*/ 1154924 w 1869410"/>
                <a:gd name="connsiteY9" fmla="*/ 891550 h 1239134"/>
                <a:gd name="connsiteX10" fmla="*/ 1055864 w 1869410"/>
                <a:gd name="connsiteY10" fmla="*/ 723910 h 1239134"/>
                <a:gd name="connsiteX11" fmla="*/ 1257794 w 1869410"/>
                <a:gd name="connsiteY11" fmla="*/ 971560 h 1239134"/>
                <a:gd name="connsiteX12" fmla="*/ 1233029 w 1869410"/>
                <a:gd name="connsiteY12" fmla="*/ 849640 h 1239134"/>
                <a:gd name="connsiteX13" fmla="*/ 1358759 w 1869410"/>
                <a:gd name="connsiteY13" fmla="*/ 958225 h 1239134"/>
                <a:gd name="connsiteX14" fmla="*/ 1417814 w 1869410"/>
                <a:gd name="connsiteY14" fmla="*/ 1173490 h 1239134"/>
                <a:gd name="connsiteX15" fmla="*/ 1431149 w 1869410"/>
                <a:gd name="connsiteY15" fmla="*/ 1030615 h 1239134"/>
                <a:gd name="connsiteX16" fmla="*/ 1442579 w 1869410"/>
                <a:gd name="connsiteY16" fmla="*/ 1238260 h 1239134"/>
                <a:gd name="connsiteX17" fmla="*/ 1495919 w 1869410"/>
                <a:gd name="connsiteY17" fmla="*/ 1101100 h 1239134"/>
                <a:gd name="connsiteX18" fmla="*/ 1577834 w 1869410"/>
                <a:gd name="connsiteY18" fmla="*/ 1003945 h 1239134"/>
                <a:gd name="connsiteX19" fmla="*/ 1667369 w 1869410"/>
                <a:gd name="connsiteY19" fmla="*/ 1021090 h 1239134"/>
                <a:gd name="connsiteX20" fmla="*/ 1707374 w 1869410"/>
                <a:gd name="connsiteY20" fmla="*/ 1055380 h 1239134"/>
                <a:gd name="connsiteX21" fmla="*/ 1714994 w 1869410"/>
                <a:gd name="connsiteY21" fmla="*/ 904885 h 1239134"/>
                <a:gd name="connsiteX22" fmla="*/ 1716899 w 1869410"/>
                <a:gd name="connsiteY22" fmla="*/ 802015 h 1239134"/>
                <a:gd name="connsiteX23" fmla="*/ 1804529 w 1869410"/>
                <a:gd name="connsiteY23" fmla="*/ 889645 h 1239134"/>
                <a:gd name="connsiteX24" fmla="*/ 1764524 w 1869410"/>
                <a:gd name="connsiteY24" fmla="*/ 716290 h 1239134"/>
                <a:gd name="connsiteX25" fmla="*/ 1764524 w 1869410"/>
                <a:gd name="connsiteY25" fmla="*/ 615325 h 1239134"/>
                <a:gd name="connsiteX26" fmla="*/ 1869299 w 1869410"/>
                <a:gd name="connsiteY26" fmla="*/ 708670 h 1239134"/>
                <a:gd name="connsiteX27" fmla="*/ 1783574 w 1869410"/>
                <a:gd name="connsiteY27" fmla="*/ 539125 h 1239134"/>
                <a:gd name="connsiteX28" fmla="*/ 1730234 w 1869410"/>
                <a:gd name="connsiteY28" fmla="*/ 396250 h 1239134"/>
                <a:gd name="connsiteX29" fmla="*/ 1560689 w 1869410"/>
                <a:gd name="connsiteY29" fmla="*/ 219085 h 1239134"/>
                <a:gd name="connsiteX30" fmla="*/ 1427339 w 1869410"/>
                <a:gd name="connsiteY30" fmla="*/ 129550 h 1239134"/>
                <a:gd name="connsiteX31" fmla="*/ 1594979 w 1869410"/>
                <a:gd name="connsiteY31" fmla="*/ 100975 h 1239134"/>
                <a:gd name="connsiteX32" fmla="*/ 1634984 w 1869410"/>
                <a:gd name="connsiteY32" fmla="*/ 70495 h 1239134"/>
                <a:gd name="connsiteX33" fmla="*/ 1402574 w 1869410"/>
                <a:gd name="connsiteY33" fmla="*/ 62875 h 1239134"/>
                <a:gd name="connsiteX34" fmla="*/ 1191119 w 1869410"/>
                <a:gd name="connsiteY34" fmla="*/ 17155 h 1239134"/>
                <a:gd name="connsiteX35" fmla="*/ 981569 w 1869410"/>
                <a:gd name="connsiteY35" fmla="*/ 10 h 1239134"/>
                <a:gd name="connsiteX36" fmla="*/ 712964 w 1869410"/>
                <a:gd name="connsiteY36" fmla="*/ 19060 h 1239134"/>
                <a:gd name="connsiteX37" fmla="*/ 543419 w 1869410"/>
                <a:gd name="connsiteY37" fmla="*/ 55255 h 1239134"/>
                <a:gd name="connsiteX38" fmla="*/ 415784 w 1869410"/>
                <a:gd name="connsiteY38" fmla="*/ 144790 h 1239134"/>
                <a:gd name="connsiteX39" fmla="*/ 364349 w 1869410"/>
                <a:gd name="connsiteY39" fmla="*/ 215275 h 1239134"/>
                <a:gd name="connsiteX40" fmla="*/ 290054 w 1869410"/>
                <a:gd name="connsiteY40" fmla="*/ 278140 h 1239134"/>
                <a:gd name="connsiteX41" fmla="*/ 223379 w 1869410"/>
                <a:gd name="connsiteY41" fmla="*/ 331480 h 1239134"/>
                <a:gd name="connsiteX42" fmla="*/ 145274 w 1869410"/>
                <a:gd name="connsiteY42" fmla="*/ 485785 h 1239134"/>
                <a:gd name="connsiteX43" fmla="*/ 80504 w 1869410"/>
                <a:gd name="connsiteY43" fmla="*/ 674380 h 1239134"/>
                <a:gd name="connsiteX44" fmla="*/ 494 w 1869410"/>
                <a:gd name="connsiteY44" fmla="*/ 777250 h 1239134"/>
                <a:gd name="connsiteX45" fmla="*/ 120509 w 1869410"/>
                <a:gd name="connsiteY45" fmla="*/ 678190 h 1239134"/>
                <a:gd name="connsiteX46" fmla="*/ 118604 w 1869410"/>
                <a:gd name="connsiteY46" fmla="*/ 910600 h 1239134"/>
                <a:gd name="connsiteX47" fmla="*/ 131939 w 1869410"/>
                <a:gd name="connsiteY47" fmla="*/ 1034425 h 1239134"/>
                <a:gd name="connsiteX48" fmla="*/ 160514 w 1869410"/>
                <a:gd name="connsiteY48" fmla="*/ 891550 h 1239134"/>
                <a:gd name="connsiteX49" fmla="*/ 246239 w 1869410"/>
                <a:gd name="connsiteY49" fmla="*/ 990610 h 1239134"/>
                <a:gd name="connsiteX50" fmla="*/ 238619 w 1869410"/>
                <a:gd name="connsiteY50" fmla="*/ 866785 h 1239134"/>
                <a:gd name="connsiteX51" fmla="*/ 250049 w 1869410"/>
                <a:gd name="connsiteY51" fmla="*/ 725815 h 1239134"/>
                <a:gd name="connsiteX52" fmla="*/ 311009 w 1869410"/>
                <a:gd name="connsiteY52" fmla="*/ 889645 h 1239134"/>
                <a:gd name="connsiteX53" fmla="*/ 295769 w 1869410"/>
                <a:gd name="connsiteY53" fmla="*/ 643900 h 1239134"/>
                <a:gd name="connsiteX54" fmla="*/ 341489 w 1869410"/>
                <a:gd name="connsiteY54" fmla="*/ 495310 h 1239134"/>
                <a:gd name="connsiteX55" fmla="*/ 394829 w 1869410"/>
                <a:gd name="connsiteY55" fmla="*/ 483880 h 1239134"/>
                <a:gd name="connsiteX56" fmla="*/ 486269 w 1869410"/>
                <a:gd name="connsiteY56" fmla="*/ 586750 h 1239134"/>
                <a:gd name="connsiteX0" fmla="*/ 486269 w 1869410"/>
                <a:gd name="connsiteY0" fmla="*/ 586750 h 1239134"/>
                <a:gd name="connsiteX1" fmla="*/ 545324 w 1869410"/>
                <a:gd name="connsiteY1" fmla="*/ 516265 h 1239134"/>
                <a:gd name="connsiteX2" fmla="*/ 629144 w 1869410"/>
                <a:gd name="connsiteY2" fmla="*/ 476260 h 1239134"/>
                <a:gd name="connsiteX3" fmla="*/ 692009 w 1869410"/>
                <a:gd name="connsiteY3" fmla="*/ 577225 h 1239134"/>
                <a:gd name="connsiteX4" fmla="*/ 737729 w 1869410"/>
                <a:gd name="connsiteY4" fmla="*/ 779155 h 1239134"/>
                <a:gd name="connsiteX5" fmla="*/ 735824 w 1869410"/>
                <a:gd name="connsiteY5" fmla="*/ 914410 h 1239134"/>
                <a:gd name="connsiteX6" fmla="*/ 825359 w 1869410"/>
                <a:gd name="connsiteY6" fmla="*/ 678190 h 1239134"/>
                <a:gd name="connsiteX7" fmla="*/ 840599 w 1869410"/>
                <a:gd name="connsiteY7" fmla="*/ 582940 h 1239134"/>
                <a:gd name="connsiteX8" fmla="*/ 1103489 w 1869410"/>
                <a:gd name="connsiteY8" fmla="*/ 870595 h 1239134"/>
                <a:gd name="connsiteX9" fmla="*/ 1154924 w 1869410"/>
                <a:gd name="connsiteY9" fmla="*/ 891550 h 1239134"/>
                <a:gd name="connsiteX10" fmla="*/ 1055864 w 1869410"/>
                <a:gd name="connsiteY10" fmla="*/ 723910 h 1239134"/>
                <a:gd name="connsiteX11" fmla="*/ 1257794 w 1869410"/>
                <a:gd name="connsiteY11" fmla="*/ 971560 h 1239134"/>
                <a:gd name="connsiteX12" fmla="*/ 1233029 w 1869410"/>
                <a:gd name="connsiteY12" fmla="*/ 849640 h 1239134"/>
                <a:gd name="connsiteX13" fmla="*/ 1358759 w 1869410"/>
                <a:gd name="connsiteY13" fmla="*/ 958225 h 1239134"/>
                <a:gd name="connsiteX14" fmla="*/ 1404479 w 1869410"/>
                <a:gd name="connsiteY14" fmla="*/ 1122055 h 1239134"/>
                <a:gd name="connsiteX15" fmla="*/ 1431149 w 1869410"/>
                <a:gd name="connsiteY15" fmla="*/ 1030615 h 1239134"/>
                <a:gd name="connsiteX16" fmla="*/ 1442579 w 1869410"/>
                <a:gd name="connsiteY16" fmla="*/ 1238260 h 1239134"/>
                <a:gd name="connsiteX17" fmla="*/ 1495919 w 1869410"/>
                <a:gd name="connsiteY17" fmla="*/ 1101100 h 1239134"/>
                <a:gd name="connsiteX18" fmla="*/ 1577834 w 1869410"/>
                <a:gd name="connsiteY18" fmla="*/ 1003945 h 1239134"/>
                <a:gd name="connsiteX19" fmla="*/ 1667369 w 1869410"/>
                <a:gd name="connsiteY19" fmla="*/ 1021090 h 1239134"/>
                <a:gd name="connsiteX20" fmla="*/ 1707374 w 1869410"/>
                <a:gd name="connsiteY20" fmla="*/ 1055380 h 1239134"/>
                <a:gd name="connsiteX21" fmla="*/ 1714994 w 1869410"/>
                <a:gd name="connsiteY21" fmla="*/ 904885 h 1239134"/>
                <a:gd name="connsiteX22" fmla="*/ 1716899 w 1869410"/>
                <a:gd name="connsiteY22" fmla="*/ 802015 h 1239134"/>
                <a:gd name="connsiteX23" fmla="*/ 1804529 w 1869410"/>
                <a:gd name="connsiteY23" fmla="*/ 889645 h 1239134"/>
                <a:gd name="connsiteX24" fmla="*/ 1764524 w 1869410"/>
                <a:gd name="connsiteY24" fmla="*/ 716290 h 1239134"/>
                <a:gd name="connsiteX25" fmla="*/ 1764524 w 1869410"/>
                <a:gd name="connsiteY25" fmla="*/ 615325 h 1239134"/>
                <a:gd name="connsiteX26" fmla="*/ 1869299 w 1869410"/>
                <a:gd name="connsiteY26" fmla="*/ 708670 h 1239134"/>
                <a:gd name="connsiteX27" fmla="*/ 1783574 w 1869410"/>
                <a:gd name="connsiteY27" fmla="*/ 539125 h 1239134"/>
                <a:gd name="connsiteX28" fmla="*/ 1730234 w 1869410"/>
                <a:gd name="connsiteY28" fmla="*/ 396250 h 1239134"/>
                <a:gd name="connsiteX29" fmla="*/ 1560689 w 1869410"/>
                <a:gd name="connsiteY29" fmla="*/ 219085 h 1239134"/>
                <a:gd name="connsiteX30" fmla="*/ 1427339 w 1869410"/>
                <a:gd name="connsiteY30" fmla="*/ 129550 h 1239134"/>
                <a:gd name="connsiteX31" fmla="*/ 1594979 w 1869410"/>
                <a:gd name="connsiteY31" fmla="*/ 100975 h 1239134"/>
                <a:gd name="connsiteX32" fmla="*/ 1634984 w 1869410"/>
                <a:gd name="connsiteY32" fmla="*/ 70495 h 1239134"/>
                <a:gd name="connsiteX33" fmla="*/ 1402574 w 1869410"/>
                <a:gd name="connsiteY33" fmla="*/ 62875 h 1239134"/>
                <a:gd name="connsiteX34" fmla="*/ 1191119 w 1869410"/>
                <a:gd name="connsiteY34" fmla="*/ 17155 h 1239134"/>
                <a:gd name="connsiteX35" fmla="*/ 981569 w 1869410"/>
                <a:gd name="connsiteY35" fmla="*/ 10 h 1239134"/>
                <a:gd name="connsiteX36" fmla="*/ 712964 w 1869410"/>
                <a:gd name="connsiteY36" fmla="*/ 19060 h 1239134"/>
                <a:gd name="connsiteX37" fmla="*/ 543419 w 1869410"/>
                <a:gd name="connsiteY37" fmla="*/ 55255 h 1239134"/>
                <a:gd name="connsiteX38" fmla="*/ 415784 w 1869410"/>
                <a:gd name="connsiteY38" fmla="*/ 144790 h 1239134"/>
                <a:gd name="connsiteX39" fmla="*/ 364349 w 1869410"/>
                <a:gd name="connsiteY39" fmla="*/ 215275 h 1239134"/>
                <a:gd name="connsiteX40" fmla="*/ 290054 w 1869410"/>
                <a:gd name="connsiteY40" fmla="*/ 278140 h 1239134"/>
                <a:gd name="connsiteX41" fmla="*/ 223379 w 1869410"/>
                <a:gd name="connsiteY41" fmla="*/ 331480 h 1239134"/>
                <a:gd name="connsiteX42" fmla="*/ 145274 w 1869410"/>
                <a:gd name="connsiteY42" fmla="*/ 485785 h 1239134"/>
                <a:gd name="connsiteX43" fmla="*/ 80504 w 1869410"/>
                <a:gd name="connsiteY43" fmla="*/ 674380 h 1239134"/>
                <a:gd name="connsiteX44" fmla="*/ 494 w 1869410"/>
                <a:gd name="connsiteY44" fmla="*/ 777250 h 1239134"/>
                <a:gd name="connsiteX45" fmla="*/ 120509 w 1869410"/>
                <a:gd name="connsiteY45" fmla="*/ 678190 h 1239134"/>
                <a:gd name="connsiteX46" fmla="*/ 118604 w 1869410"/>
                <a:gd name="connsiteY46" fmla="*/ 910600 h 1239134"/>
                <a:gd name="connsiteX47" fmla="*/ 131939 w 1869410"/>
                <a:gd name="connsiteY47" fmla="*/ 1034425 h 1239134"/>
                <a:gd name="connsiteX48" fmla="*/ 160514 w 1869410"/>
                <a:gd name="connsiteY48" fmla="*/ 891550 h 1239134"/>
                <a:gd name="connsiteX49" fmla="*/ 246239 w 1869410"/>
                <a:gd name="connsiteY49" fmla="*/ 990610 h 1239134"/>
                <a:gd name="connsiteX50" fmla="*/ 238619 w 1869410"/>
                <a:gd name="connsiteY50" fmla="*/ 866785 h 1239134"/>
                <a:gd name="connsiteX51" fmla="*/ 250049 w 1869410"/>
                <a:gd name="connsiteY51" fmla="*/ 725815 h 1239134"/>
                <a:gd name="connsiteX52" fmla="*/ 311009 w 1869410"/>
                <a:gd name="connsiteY52" fmla="*/ 889645 h 1239134"/>
                <a:gd name="connsiteX53" fmla="*/ 295769 w 1869410"/>
                <a:gd name="connsiteY53" fmla="*/ 643900 h 1239134"/>
                <a:gd name="connsiteX54" fmla="*/ 341489 w 1869410"/>
                <a:gd name="connsiteY54" fmla="*/ 495310 h 1239134"/>
                <a:gd name="connsiteX55" fmla="*/ 394829 w 1869410"/>
                <a:gd name="connsiteY55" fmla="*/ 483880 h 1239134"/>
                <a:gd name="connsiteX56" fmla="*/ 486269 w 1869410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532027 w 1806458"/>
                <a:gd name="connsiteY31" fmla="*/ 10097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103442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532027 w 1806458"/>
                <a:gd name="connsiteY31" fmla="*/ 10097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98870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532027 w 1806458"/>
                <a:gd name="connsiteY31" fmla="*/ 10097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98870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486307 w 1806458"/>
                <a:gd name="connsiteY31" fmla="*/ 10478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98870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719"/>
                <a:gd name="connsiteY0" fmla="*/ 586750 h 1239134"/>
                <a:gd name="connsiteX1" fmla="*/ 482372 w 1806719"/>
                <a:gd name="connsiteY1" fmla="*/ 516265 h 1239134"/>
                <a:gd name="connsiteX2" fmla="*/ 566192 w 1806719"/>
                <a:gd name="connsiteY2" fmla="*/ 476260 h 1239134"/>
                <a:gd name="connsiteX3" fmla="*/ 629057 w 1806719"/>
                <a:gd name="connsiteY3" fmla="*/ 577225 h 1239134"/>
                <a:gd name="connsiteX4" fmla="*/ 674777 w 1806719"/>
                <a:gd name="connsiteY4" fmla="*/ 779155 h 1239134"/>
                <a:gd name="connsiteX5" fmla="*/ 672872 w 1806719"/>
                <a:gd name="connsiteY5" fmla="*/ 914410 h 1239134"/>
                <a:gd name="connsiteX6" fmla="*/ 762407 w 1806719"/>
                <a:gd name="connsiteY6" fmla="*/ 678190 h 1239134"/>
                <a:gd name="connsiteX7" fmla="*/ 777647 w 1806719"/>
                <a:gd name="connsiteY7" fmla="*/ 582940 h 1239134"/>
                <a:gd name="connsiteX8" fmla="*/ 1040537 w 1806719"/>
                <a:gd name="connsiteY8" fmla="*/ 870595 h 1239134"/>
                <a:gd name="connsiteX9" fmla="*/ 1091972 w 1806719"/>
                <a:gd name="connsiteY9" fmla="*/ 891550 h 1239134"/>
                <a:gd name="connsiteX10" fmla="*/ 992912 w 1806719"/>
                <a:gd name="connsiteY10" fmla="*/ 723910 h 1239134"/>
                <a:gd name="connsiteX11" fmla="*/ 1194842 w 1806719"/>
                <a:gd name="connsiteY11" fmla="*/ 971560 h 1239134"/>
                <a:gd name="connsiteX12" fmla="*/ 1170077 w 1806719"/>
                <a:gd name="connsiteY12" fmla="*/ 849640 h 1239134"/>
                <a:gd name="connsiteX13" fmla="*/ 1295807 w 1806719"/>
                <a:gd name="connsiteY13" fmla="*/ 958225 h 1239134"/>
                <a:gd name="connsiteX14" fmla="*/ 1341527 w 1806719"/>
                <a:gd name="connsiteY14" fmla="*/ 1122055 h 1239134"/>
                <a:gd name="connsiteX15" fmla="*/ 1368197 w 1806719"/>
                <a:gd name="connsiteY15" fmla="*/ 1030615 h 1239134"/>
                <a:gd name="connsiteX16" fmla="*/ 1379627 w 1806719"/>
                <a:gd name="connsiteY16" fmla="*/ 1238260 h 1239134"/>
                <a:gd name="connsiteX17" fmla="*/ 1432967 w 1806719"/>
                <a:gd name="connsiteY17" fmla="*/ 1101100 h 1239134"/>
                <a:gd name="connsiteX18" fmla="*/ 1514882 w 1806719"/>
                <a:gd name="connsiteY18" fmla="*/ 1003945 h 1239134"/>
                <a:gd name="connsiteX19" fmla="*/ 1604417 w 1806719"/>
                <a:gd name="connsiteY19" fmla="*/ 1021090 h 1239134"/>
                <a:gd name="connsiteX20" fmla="*/ 1644422 w 1806719"/>
                <a:gd name="connsiteY20" fmla="*/ 1055380 h 1239134"/>
                <a:gd name="connsiteX21" fmla="*/ 1652042 w 1806719"/>
                <a:gd name="connsiteY21" fmla="*/ 904885 h 1239134"/>
                <a:gd name="connsiteX22" fmla="*/ 1653947 w 1806719"/>
                <a:gd name="connsiteY22" fmla="*/ 802015 h 1239134"/>
                <a:gd name="connsiteX23" fmla="*/ 1741577 w 1806719"/>
                <a:gd name="connsiteY23" fmla="*/ 889645 h 1239134"/>
                <a:gd name="connsiteX24" fmla="*/ 1701572 w 1806719"/>
                <a:gd name="connsiteY24" fmla="*/ 716290 h 1239134"/>
                <a:gd name="connsiteX25" fmla="*/ 1701572 w 1806719"/>
                <a:gd name="connsiteY25" fmla="*/ 615325 h 1239134"/>
                <a:gd name="connsiteX26" fmla="*/ 1806347 w 1806719"/>
                <a:gd name="connsiteY26" fmla="*/ 708670 h 1239134"/>
                <a:gd name="connsiteX27" fmla="*/ 1733957 w 1806719"/>
                <a:gd name="connsiteY27" fmla="*/ 546745 h 1239134"/>
                <a:gd name="connsiteX28" fmla="*/ 1667282 w 1806719"/>
                <a:gd name="connsiteY28" fmla="*/ 396250 h 1239134"/>
                <a:gd name="connsiteX29" fmla="*/ 1497737 w 1806719"/>
                <a:gd name="connsiteY29" fmla="*/ 219085 h 1239134"/>
                <a:gd name="connsiteX30" fmla="*/ 1364387 w 1806719"/>
                <a:gd name="connsiteY30" fmla="*/ 129550 h 1239134"/>
                <a:gd name="connsiteX31" fmla="*/ 1486307 w 1806719"/>
                <a:gd name="connsiteY31" fmla="*/ 104785 h 1239134"/>
                <a:gd name="connsiteX32" fmla="*/ 1572032 w 1806719"/>
                <a:gd name="connsiteY32" fmla="*/ 70495 h 1239134"/>
                <a:gd name="connsiteX33" fmla="*/ 1339622 w 1806719"/>
                <a:gd name="connsiteY33" fmla="*/ 62875 h 1239134"/>
                <a:gd name="connsiteX34" fmla="*/ 1128167 w 1806719"/>
                <a:gd name="connsiteY34" fmla="*/ 17155 h 1239134"/>
                <a:gd name="connsiteX35" fmla="*/ 918617 w 1806719"/>
                <a:gd name="connsiteY35" fmla="*/ 10 h 1239134"/>
                <a:gd name="connsiteX36" fmla="*/ 650012 w 1806719"/>
                <a:gd name="connsiteY36" fmla="*/ 19060 h 1239134"/>
                <a:gd name="connsiteX37" fmla="*/ 480467 w 1806719"/>
                <a:gd name="connsiteY37" fmla="*/ 55255 h 1239134"/>
                <a:gd name="connsiteX38" fmla="*/ 352832 w 1806719"/>
                <a:gd name="connsiteY38" fmla="*/ 144790 h 1239134"/>
                <a:gd name="connsiteX39" fmla="*/ 301397 w 1806719"/>
                <a:gd name="connsiteY39" fmla="*/ 215275 h 1239134"/>
                <a:gd name="connsiteX40" fmla="*/ 227102 w 1806719"/>
                <a:gd name="connsiteY40" fmla="*/ 278140 h 1239134"/>
                <a:gd name="connsiteX41" fmla="*/ 160427 w 1806719"/>
                <a:gd name="connsiteY41" fmla="*/ 331480 h 1239134"/>
                <a:gd name="connsiteX42" fmla="*/ 82322 w 1806719"/>
                <a:gd name="connsiteY42" fmla="*/ 485785 h 1239134"/>
                <a:gd name="connsiteX43" fmla="*/ 17552 w 1806719"/>
                <a:gd name="connsiteY43" fmla="*/ 674380 h 1239134"/>
                <a:gd name="connsiteX44" fmla="*/ 2312 w 1806719"/>
                <a:gd name="connsiteY44" fmla="*/ 735340 h 1239134"/>
                <a:gd name="connsiteX45" fmla="*/ 57557 w 1806719"/>
                <a:gd name="connsiteY45" fmla="*/ 678190 h 1239134"/>
                <a:gd name="connsiteX46" fmla="*/ 55652 w 1806719"/>
                <a:gd name="connsiteY46" fmla="*/ 910600 h 1239134"/>
                <a:gd name="connsiteX47" fmla="*/ 68987 w 1806719"/>
                <a:gd name="connsiteY47" fmla="*/ 988705 h 1239134"/>
                <a:gd name="connsiteX48" fmla="*/ 97562 w 1806719"/>
                <a:gd name="connsiteY48" fmla="*/ 891550 h 1239134"/>
                <a:gd name="connsiteX49" fmla="*/ 183287 w 1806719"/>
                <a:gd name="connsiteY49" fmla="*/ 990610 h 1239134"/>
                <a:gd name="connsiteX50" fmla="*/ 175667 w 1806719"/>
                <a:gd name="connsiteY50" fmla="*/ 866785 h 1239134"/>
                <a:gd name="connsiteX51" fmla="*/ 187097 w 1806719"/>
                <a:gd name="connsiteY51" fmla="*/ 725815 h 1239134"/>
                <a:gd name="connsiteX52" fmla="*/ 248057 w 1806719"/>
                <a:gd name="connsiteY52" fmla="*/ 889645 h 1239134"/>
                <a:gd name="connsiteX53" fmla="*/ 232817 w 1806719"/>
                <a:gd name="connsiteY53" fmla="*/ 643900 h 1239134"/>
                <a:gd name="connsiteX54" fmla="*/ 278537 w 1806719"/>
                <a:gd name="connsiteY54" fmla="*/ 495310 h 1239134"/>
                <a:gd name="connsiteX55" fmla="*/ 331877 w 1806719"/>
                <a:gd name="connsiteY55" fmla="*/ 483880 h 1239134"/>
                <a:gd name="connsiteX56" fmla="*/ 423317 w 1806719"/>
                <a:gd name="connsiteY56" fmla="*/ 586750 h 1239134"/>
                <a:gd name="connsiteX0" fmla="*/ 423317 w 1806719"/>
                <a:gd name="connsiteY0" fmla="*/ 586750 h 1239134"/>
                <a:gd name="connsiteX1" fmla="*/ 482372 w 1806719"/>
                <a:gd name="connsiteY1" fmla="*/ 516265 h 1239134"/>
                <a:gd name="connsiteX2" fmla="*/ 566192 w 1806719"/>
                <a:gd name="connsiteY2" fmla="*/ 476260 h 1239134"/>
                <a:gd name="connsiteX3" fmla="*/ 629057 w 1806719"/>
                <a:gd name="connsiteY3" fmla="*/ 577225 h 1239134"/>
                <a:gd name="connsiteX4" fmla="*/ 674777 w 1806719"/>
                <a:gd name="connsiteY4" fmla="*/ 779155 h 1239134"/>
                <a:gd name="connsiteX5" fmla="*/ 672872 w 1806719"/>
                <a:gd name="connsiteY5" fmla="*/ 914410 h 1239134"/>
                <a:gd name="connsiteX6" fmla="*/ 762407 w 1806719"/>
                <a:gd name="connsiteY6" fmla="*/ 678190 h 1239134"/>
                <a:gd name="connsiteX7" fmla="*/ 777647 w 1806719"/>
                <a:gd name="connsiteY7" fmla="*/ 582940 h 1239134"/>
                <a:gd name="connsiteX8" fmla="*/ 1040537 w 1806719"/>
                <a:gd name="connsiteY8" fmla="*/ 870595 h 1239134"/>
                <a:gd name="connsiteX9" fmla="*/ 1091972 w 1806719"/>
                <a:gd name="connsiteY9" fmla="*/ 891550 h 1239134"/>
                <a:gd name="connsiteX10" fmla="*/ 992912 w 1806719"/>
                <a:gd name="connsiteY10" fmla="*/ 723910 h 1239134"/>
                <a:gd name="connsiteX11" fmla="*/ 1194842 w 1806719"/>
                <a:gd name="connsiteY11" fmla="*/ 971560 h 1239134"/>
                <a:gd name="connsiteX12" fmla="*/ 1170077 w 1806719"/>
                <a:gd name="connsiteY12" fmla="*/ 849640 h 1239134"/>
                <a:gd name="connsiteX13" fmla="*/ 1295807 w 1806719"/>
                <a:gd name="connsiteY13" fmla="*/ 958225 h 1239134"/>
                <a:gd name="connsiteX14" fmla="*/ 1341527 w 1806719"/>
                <a:gd name="connsiteY14" fmla="*/ 1122055 h 1239134"/>
                <a:gd name="connsiteX15" fmla="*/ 1368197 w 1806719"/>
                <a:gd name="connsiteY15" fmla="*/ 1030615 h 1239134"/>
                <a:gd name="connsiteX16" fmla="*/ 1379627 w 1806719"/>
                <a:gd name="connsiteY16" fmla="*/ 1238260 h 1239134"/>
                <a:gd name="connsiteX17" fmla="*/ 1432967 w 1806719"/>
                <a:gd name="connsiteY17" fmla="*/ 1101100 h 1239134"/>
                <a:gd name="connsiteX18" fmla="*/ 1514882 w 1806719"/>
                <a:gd name="connsiteY18" fmla="*/ 1003945 h 1239134"/>
                <a:gd name="connsiteX19" fmla="*/ 1604417 w 1806719"/>
                <a:gd name="connsiteY19" fmla="*/ 1021090 h 1239134"/>
                <a:gd name="connsiteX20" fmla="*/ 1644422 w 1806719"/>
                <a:gd name="connsiteY20" fmla="*/ 1055380 h 1239134"/>
                <a:gd name="connsiteX21" fmla="*/ 1652042 w 1806719"/>
                <a:gd name="connsiteY21" fmla="*/ 904885 h 1239134"/>
                <a:gd name="connsiteX22" fmla="*/ 1653947 w 1806719"/>
                <a:gd name="connsiteY22" fmla="*/ 802015 h 1239134"/>
                <a:gd name="connsiteX23" fmla="*/ 1741577 w 1806719"/>
                <a:gd name="connsiteY23" fmla="*/ 889645 h 1239134"/>
                <a:gd name="connsiteX24" fmla="*/ 1701572 w 1806719"/>
                <a:gd name="connsiteY24" fmla="*/ 716290 h 1239134"/>
                <a:gd name="connsiteX25" fmla="*/ 1701572 w 1806719"/>
                <a:gd name="connsiteY25" fmla="*/ 615325 h 1239134"/>
                <a:gd name="connsiteX26" fmla="*/ 1806347 w 1806719"/>
                <a:gd name="connsiteY26" fmla="*/ 708670 h 1239134"/>
                <a:gd name="connsiteX27" fmla="*/ 1733957 w 1806719"/>
                <a:gd name="connsiteY27" fmla="*/ 546745 h 1239134"/>
                <a:gd name="connsiteX28" fmla="*/ 1667282 w 1806719"/>
                <a:gd name="connsiteY28" fmla="*/ 396250 h 1239134"/>
                <a:gd name="connsiteX29" fmla="*/ 1497737 w 1806719"/>
                <a:gd name="connsiteY29" fmla="*/ 219085 h 1239134"/>
                <a:gd name="connsiteX30" fmla="*/ 1364387 w 1806719"/>
                <a:gd name="connsiteY30" fmla="*/ 129550 h 1239134"/>
                <a:gd name="connsiteX31" fmla="*/ 1486307 w 1806719"/>
                <a:gd name="connsiteY31" fmla="*/ 104785 h 1239134"/>
                <a:gd name="connsiteX32" fmla="*/ 1572032 w 1806719"/>
                <a:gd name="connsiteY32" fmla="*/ 70495 h 1239134"/>
                <a:gd name="connsiteX33" fmla="*/ 1339622 w 1806719"/>
                <a:gd name="connsiteY33" fmla="*/ 62875 h 1239134"/>
                <a:gd name="connsiteX34" fmla="*/ 1128167 w 1806719"/>
                <a:gd name="connsiteY34" fmla="*/ 17155 h 1239134"/>
                <a:gd name="connsiteX35" fmla="*/ 918617 w 1806719"/>
                <a:gd name="connsiteY35" fmla="*/ 10 h 1239134"/>
                <a:gd name="connsiteX36" fmla="*/ 650012 w 1806719"/>
                <a:gd name="connsiteY36" fmla="*/ 19060 h 1239134"/>
                <a:gd name="connsiteX37" fmla="*/ 480467 w 1806719"/>
                <a:gd name="connsiteY37" fmla="*/ 55255 h 1239134"/>
                <a:gd name="connsiteX38" fmla="*/ 352832 w 1806719"/>
                <a:gd name="connsiteY38" fmla="*/ 144790 h 1239134"/>
                <a:gd name="connsiteX39" fmla="*/ 301397 w 1806719"/>
                <a:gd name="connsiteY39" fmla="*/ 215275 h 1239134"/>
                <a:gd name="connsiteX40" fmla="*/ 227102 w 1806719"/>
                <a:gd name="connsiteY40" fmla="*/ 278140 h 1239134"/>
                <a:gd name="connsiteX41" fmla="*/ 160427 w 1806719"/>
                <a:gd name="connsiteY41" fmla="*/ 331480 h 1239134"/>
                <a:gd name="connsiteX42" fmla="*/ 82322 w 1806719"/>
                <a:gd name="connsiteY42" fmla="*/ 485785 h 1239134"/>
                <a:gd name="connsiteX43" fmla="*/ 17552 w 1806719"/>
                <a:gd name="connsiteY43" fmla="*/ 674380 h 1239134"/>
                <a:gd name="connsiteX44" fmla="*/ 2312 w 1806719"/>
                <a:gd name="connsiteY44" fmla="*/ 735340 h 1239134"/>
                <a:gd name="connsiteX45" fmla="*/ 57557 w 1806719"/>
                <a:gd name="connsiteY45" fmla="*/ 678190 h 1239134"/>
                <a:gd name="connsiteX46" fmla="*/ 55652 w 1806719"/>
                <a:gd name="connsiteY46" fmla="*/ 910600 h 1239134"/>
                <a:gd name="connsiteX47" fmla="*/ 68987 w 1806719"/>
                <a:gd name="connsiteY47" fmla="*/ 988705 h 1239134"/>
                <a:gd name="connsiteX48" fmla="*/ 97562 w 1806719"/>
                <a:gd name="connsiteY48" fmla="*/ 891550 h 1239134"/>
                <a:gd name="connsiteX49" fmla="*/ 183287 w 1806719"/>
                <a:gd name="connsiteY49" fmla="*/ 990610 h 1239134"/>
                <a:gd name="connsiteX50" fmla="*/ 175667 w 1806719"/>
                <a:gd name="connsiteY50" fmla="*/ 866785 h 1239134"/>
                <a:gd name="connsiteX51" fmla="*/ 187097 w 1806719"/>
                <a:gd name="connsiteY51" fmla="*/ 725815 h 1239134"/>
                <a:gd name="connsiteX52" fmla="*/ 248057 w 1806719"/>
                <a:gd name="connsiteY52" fmla="*/ 889645 h 1239134"/>
                <a:gd name="connsiteX53" fmla="*/ 232817 w 1806719"/>
                <a:gd name="connsiteY53" fmla="*/ 643900 h 1239134"/>
                <a:gd name="connsiteX54" fmla="*/ 278537 w 1806719"/>
                <a:gd name="connsiteY54" fmla="*/ 495310 h 1239134"/>
                <a:gd name="connsiteX55" fmla="*/ 331877 w 1806719"/>
                <a:gd name="connsiteY55" fmla="*/ 483880 h 1239134"/>
                <a:gd name="connsiteX56" fmla="*/ 423317 w 1806719"/>
                <a:gd name="connsiteY56" fmla="*/ 586750 h 1239134"/>
                <a:gd name="connsiteX0" fmla="*/ 423317 w 1815355"/>
                <a:gd name="connsiteY0" fmla="*/ 586750 h 1239134"/>
                <a:gd name="connsiteX1" fmla="*/ 482372 w 1815355"/>
                <a:gd name="connsiteY1" fmla="*/ 516265 h 1239134"/>
                <a:gd name="connsiteX2" fmla="*/ 566192 w 1815355"/>
                <a:gd name="connsiteY2" fmla="*/ 476260 h 1239134"/>
                <a:gd name="connsiteX3" fmla="*/ 629057 w 1815355"/>
                <a:gd name="connsiteY3" fmla="*/ 577225 h 1239134"/>
                <a:gd name="connsiteX4" fmla="*/ 674777 w 1815355"/>
                <a:gd name="connsiteY4" fmla="*/ 779155 h 1239134"/>
                <a:gd name="connsiteX5" fmla="*/ 672872 w 1815355"/>
                <a:gd name="connsiteY5" fmla="*/ 914410 h 1239134"/>
                <a:gd name="connsiteX6" fmla="*/ 762407 w 1815355"/>
                <a:gd name="connsiteY6" fmla="*/ 678190 h 1239134"/>
                <a:gd name="connsiteX7" fmla="*/ 777647 w 1815355"/>
                <a:gd name="connsiteY7" fmla="*/ 582940 h 1239134"/>
                <a:gd name="connsiteX8" fmla="*/ 1040537 w 1815355"/>
                <a:gd name="connsiteY8" fmla="*/ 870595 h 1239134"/>
                <a:gd name="connsiteX9" fmla="*/ 1091972 w 1815355"/>
                <a:gd name="connsiteY9" fmla="*/ 891550 h 1239134"/>
                <a:gd name="connsiteX10" fmla="*/ 992912 w 1815355"/>
                <a:gd name="connsiteY10" fmla="*/ 723910 h 1239134"/>
                <a:gd name="connsiteX11" fmla="*/ 1194842 w 1815355"/>
                <a:gd name="connsiteY11" fmla="*/ 971560 h 1239134"/>
                <a:gd name="connsiteX12" fmla="*/ 1170077 w 1815355"/>
                <a:gd name="connsiteY12" fmla="*/ 849640 h 1239134"/>
                <a:gd name="connsiteX13" fmla="*/ 1295807 w 1815355"/>
                <a:gd name="connsiteY13" fmla="*/ 958225 h 1239134"/>
                <a:gd name="connsiteX14" fmla="*/ 1341527 w 1815355"/>
                <a:gd name="connsiteY14" fmla="*/ 1122055 h 1239134"/>
                <a:gd name="connsiteX15" fmla="*/ 1368197 w 1815355"/>
                <a:gd name="connsiteY15" fmla="*/ 1030615 h 1239134"/>
                <a:gd name="connsiteX16" fmla="*/ 1379627 w 1815355"/>
                <a:gd name="connsiteY16" fmla="*/ 1238260 h 1239134"/>
                <a:gd name="connsiteX17" fmla="*/ 1432967 w 1815355"/>
                <a:gd name="connsiteY17" fmla="*/ 1101100 h 1239134"/>
                <a:gd name="connsiteX18" fmla="*/ 1514882 w 1815355"/>
                <a:gd name="connsiteY18" fmla="*/ 1003945 h 1239134"/>
                <a:gd name="connsiteX19" fmla="*/ 1604417 w 1815355"/>
                <a:gd name="connsiteY19" fmla="*/ 1021090 h 1239134"/>
                <a:gd name="connsiteX20" fmla="*/ 1644422 w 1815355"/>
                <a:gd name="connsiteY20" fmla="*/ 1055380 h 1239134"/>
                <a:gd name="connsiteX21" fmla="*/ 1652042 w 1815355"/>
                <a:gd name="connsiteY21" fmla="*/ 904885 h 1239134"/>
                <a:gd name="connsiteX22" fmla="*/ 1653947 w 1815355"/>
                <a:gd name="connsiteY22" fmla="*/ 802015 h 1239134"/>
                <a:gd name="connsiteX23" fmla="*/ 1741577 w 1815355"/>
                <a:gd name="connsiteY23" fmla="*/ 889645 h 1239134"/>
                <a:gd name="connsiteX24" fmla="*/ 1701572 w 1815355"/>
                <a:gd name="connsiteY24" fmla="*/ 716290 h 1239134"/>
                <a:gd name="connsiteX25" fmla="*/ 1701572 w 1815355"/>
                <a:gd name="connsiteY25" fmla="*/ 615325 h 1239134"/>
                <a:gd name="connsiteX26" fmla="*/ 1806347 w 1815355"/>
                <a:gd name="connsiteY26" fmla="*/ 708670 h 1239134"/>
                <a:gd name="connsiteX27" fmla="*/ 1733957 w 1815355"/>
                <a:gd name="connsiteY27" fmla="*/ 546745 h 1239134"/>
                <a:gd name="connsiteX28" fmla="*/ 1667282 w 1815355"/>
                <a:gd name="connsiteY28" fmla="*/ 396250 h 1239134"/>
                <a:gd name="connsiteX29" fmla="*/ 1497737 w 1815355"/>
                <a:gd name="connsiteY29" fmla="*/ 219085 h 1239134"/>
                <a:gd name="connsiteX30" fmla="*/ 1364387 w 1815355"/>
                <a:gd name="connsiteY30" fmla="*/ 129550 h 1239134"/>
                <a:gd name="connsiteX31" fmla="*/ 1486307 w 1815355"/>
                <a:gd name="connsiteY31" fmla="*/ 104785 h 1239134"/>
                <a:gd name="connsiteX32" fmla="*/ 1572032 w 1815355"/>
                <a:gd name="connsiteY32" fmla="*/ 70495 h 1239134"/>
                <a:gd name="connsiteX33" fmla="*/ 1339622 w 1815355"/>
                <a:gd name="connsiteY33" fmla="*/ 62875 h 1239134"/>
                <a:gd name="connsiteX34" fmla="*/ 1128167 w 1815355"/>
                <a:gd name="connsiteY34" fmla="*/ 17155 h 1239134"/>
                <a:gd name="connsiteX35" fmla="*/ 918617 w 1815355"/>
                <a:gd name="connsiteY35" fmla="*/ 10 h 1239134"/>
                <a:gd name="connsiteX36" fmla="*/ 650012 w 1815355"/>
                <a:gd name="connsiteY36" fmla="*/ 19060 h 1239134"/>
                <a:gd name="connsiteX37" fmla="*/ 480467 w 1815355"/>
                <a:gd name="connsiteY37" fmla="*/ 55255 h 1239134"/>
                <a:gd name="connsiteX38" fmla="*/ 352832 w 1815355"/>
                <a:gd name="connsiteY38" fmla="*/ 144790 h 1239134"/>
                <a:gd name="connsiteX39" fmla="*/ 301397 w 1815355"/>
                <a:gd name="connsiteY39" fmla="*/ 215275 h 1239134"/>
                <a:gd name="connsiteX40" fmla="*/ 227102 w 1815355"/>
                <a:gd name="connsiteY40" fmla="*/ 278140 h 1239134"/>
                <a:gd name="connsiteX41" fmla="*/ 160427 w 1815355"/>
                <a:gd name="connsiteY41" fmla="*/ 331480 h 1239134"/>
                <a:gd name="connsiteX42" fmla="*/ 82322 w 1815355"/>
                <a:gd name="connsiteY42" fmla="*/ 485785 h 1239134"/>
                <a:gd name="connsiteX43" fmla="*/ 17552 w 1815355"/>
                <a:gd name="connsiteY43" fmla="*/ 674380 h 1239134"/>
                <a:gd name="connsiteX44" fmla="*/ 2312 w 1815355"/>
                <a:gd name="connsiteY44" fmla="*/ 735340 h 1239134"/>
                <a:gd name="connsiteX45" fmla="*/ 57557 w 1815355"/>
                <a:gd name="connsiteY45" fmla="*/ 678190 h 1239134"/>
                <a:gd name="connsiteX46" fmla="*/ 55652 w 1815355"/>
                <a:gd name="connsiteY46" fmla="*/ 910600 h 1239134"/>
                <a:gd name="connsiteX47" fmla="*/ 68987 w 1815355"/>
                <a:gd name="connsiteY47" fmla="*/ 988705 h 1239134"/>
                <a:gd name="connsiteX48" fmla="*/ 97562 w 1815355"/>
                <a:gd name="connsiteY48" fmla="*/ 891550 h 1239134"/>
                <a:gd name="connsiteX49" fmla="*/ 183287 w 1815355"/>
                <a:gd name="connsiteY49" fmla="*/ 990610 h 1239134"/>
                <a:gd name="connsiteX50" fmla="*/ 175667 w 1815355"/>
                <a:gd name="connsiteY50" fmla="*/ 866785 h 1239134"/>
                <a:gd name="connsiteX51" fmla="*/ 187097 w 1815355"/>
                <a:gd name="connsiteY51" fmla="*/ 725815 h 1239134"/>
                <a:gd name="connsiteX52" fmla="*/ 248057 w 1815355"/>
                <a:gd name="connsiteY52" fmla="*/ 889645 h 1239134"/>
                <a:gd name="connsiteX53" fmla="*/ 232817 w 1815355"/>
                <a:gd name="connsiteY53" fmla="*/ 643900 h 1239134"/>
                <a:gd name="connsiteX54" fmla="*/ 278537 w 1815355"/>
                <a:gd name="connsiteY54" fmla="*/ 495310 h 1239134"/>
                <a:gd name="connsiteX55" fmla="*/ 331877 w 1815355"/>
                <a:gd name="connsiteY55" fmla="*/ 483880 h 1239134"/>
                <a:gd name="connsiteX56" fmla="*/ 423317 w 1815355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62407 w 1791907"/>
                <a:gd name="connsiteY6" fmla="*/ 678190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27102 w 1791907"/>
                <a:gd name="connsiteY53" fmla="*/ 668665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27102 w 1791907"/>
                <a:gd name="connsiteY53" fmla="*/ 668665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19507 w 1791907"/>
                <a:gd name="connsiteY0" fmla="*/ 57913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27102 w 1791907"/>
                <a:gd name="connsiteY53" fmla="*/ 668665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19507 w 1791907"/>
                <a:gd name="connsiteY56" fmla="*/ 579130 h 1239134"/>
                <a:gd name="connsiteX0" fmla="*/ 419507 w 1791907"/>
                <a:gd name="connsiteY0" fmla="*/ 579130 h 1240043"/>
                <a:gd name="connsiteX1" fmla="*/ 482372 w 1791907"/>
                <a:gd name="connsiteY1" fmla="*/ 516265 h 1240043"/>
                <a:gd name="connsiteX2" fmla="*/ 566192 w 1791907"/>
                <a:gd name="connsiteY2" fmla="*/ 476260 h 1240043"/>
                <a:gd name="connsiteX3" fmla="*/ 629057 w 1791907"/>
                <a:gd name="connsiteY3" fmla="*/ 577225 h 1240043"/>
                <a:gd name="connsiteX4" fmla="*/ 669062 w 1791907"/>
                <a:gd name="connsiteY4" fmla="*/ 762010 h 1240043"/>
                <a:gd name="connsiteX5" fmla="*/ 672872 w 1791907"/>
                <a:gd name="connsiteY5" fmla="*/ 914410 h 1240043"/>
                <a:gd name="connsiteX6" fmla="*/ 750977 w 1791907"/>
                <a:gd name="connsiteY6" fmla="*/ 718195 h 1240043"/>
                <a:gd name="connsiteX7" fmla="*/ 777647 w 1791907"/>
                <a:gd name="connsiteY7" fmla="*/ 582940 h 1240043"/>
                <a:gd name="connsiteX8" fmla="*/ 1040537 w 1791907"/>
                <a:gd name="connsiteY8" fmla="*/ 870595 h 1240043"/>
                <a:gd name="connsiteX9" fmla="*/ 1091972 w 1791907"/>
                <a:gd name="connsiteY9" fmla="*/ 891550 h 1240043"/>
                <a:gd name="connsiteX10" fmla="*/ 992912 w 1791907"/>
                <a:gd name="connsiteY10" fmla="*/ 723910 h 1240043"/>
                <a:gd name="connsiteX11" fmla="*/ 1194842 w 1791907"/>
                <a:gd name="connsiteY11" fmla="*/ 971560 h 1240043"/>
                <a:gd name="connsiteX12" fmla="*/ 1170077 w 1791907"/>
                <a:gd name="connsiteY12" fmla="*/ 849640 h 1240043"/>
                <a:gd name="connsiteX13" fmla="*/ 1295807 w 1791907"/>
                <a:gd name="connsiteY13" fmla="*/ 958225 h 1240043"/>
                <a:gd name="connsiteX14" fmla="*/ 1341527 w 1791907"/>
                <a:gd name="connsiteY14" fmla="*/ 1122055 h 1240043"/>
                <a:gd name="connsiteX15" fmla="*/ 1364387 w 1791907"/>
                <a:gd name="connsiteY15" fmla="*/ 996325 h 1240043"/>
                <a:gd name="connsiteX16" fmla="*/ 1379627 w 1791907"/>
                <a:gd name="connsiteY16" fmla="*/ 1238260 h 1240043"/>
                <a:gd name="connsiteX17" fmla="*/ 1432967 w 1791907"/>
                <a:gd name="connsiteY17" fmla="*/ 1101100 h 1240043"/>
                <a:gd name="connsiteX18" fmla="*/ 1514882 w 1791907"/>
                <a:gd name="connsiteY18" fmla="*/ 1003945 h 1240043"/>
                <a:gd name="connsiteX19" fmla="*/ 1604417 w 1791907"/>
                <a:gd name="connsiteY19" fmla="*/ 1021090 h 1240043"/>
                <a:gd name="connsiteX20" fmla="*/ 1644422 w 1791907"/>
                <a:gd name="connsiteY20" fmla="*/ 1055380 h 1240043"/>
                <a:gd name="connsiteX21" fmla="*/ 1652042 w 1791907"/>
                <a:gd name="connsiteY21" fmla="*/ 904885 h 1240043"/>
                <a:gd name="connsiteX22" fmla="*/ 1653947 w 1791907"/>
                <a:gd name="connsiteY22" fmla="*/ 802015 h 1240043"/>
                <a:gd name="connsiteX23" fmla="*/ 1741577 w 1791907"/>
                <a:gd name="connsiteY23" fmla="*/ 889645 h 1240043"/>
                <a:gd name="connsiteX24" fmla="*/ 1701572 w 1791907"/>
                <a:gd name="connsiteY24" fmla="*/ 716290 h 1240043"/>
                <a:gd name="connsiteX25" fmla="*/ 1701572 w 1791907"/>
                <a:gd name="connsiteY25" fmla="*/ 615325 h 1240043"/>
                <a:gd name="connsiteX26" fmla="*/ 1781582 w 1791907"/>
                <a:gd name="connsiteY26" fmla="*/ 676285 h 1240043"/>
                <a:gd name="connsiteX27" fmla="*/ 1733957 w 1791907"/>
                <a:gd name="connsiteY27" fmla="*/ 546745 h 1240043"/>
                <a:gd name="connsiteX28" fmla="*/ 1667282 w 1791907"/>
                <a:gd name="connsiteY28" fmla="*/ 396250 h 1240043"/>
                <a:gd name="connsiteX29" fmla="*/ 1497737 w 1791907"/>
                <a:gd name="connsiteY29" fmla="*/ 219085 h 1240043"/>
                <a:gd name="connsiteX30" fmla="*/ 1364387 w 1791907"/>
                <a:gd name="connsiteY30" fmla="*/ 129550 h 1240043"/>
                <a:gd name="connsiteX31" fmla="*/ 1486307 w 1791907"/>
                <a:gd name="connsiteY31" fmla="*/ 104785 h 1240043"/>
                <a:gd name="connsiteX32" fmla="*/ 1572032 w 1791907"/>
                <a:gd name="connsiteY32" fmla="*/ 70495 h 1240043"/>
                <a:gd name="connsiteX33" fmla="*/ 1339622 w 1791907"/>
                <a:gd name="connsiteY33" fmla="*/ 62875 h 1240043"/>
                <a:gd name="connsiteX34" fmla="*/ 1128167 w 1791907"/>
                <a:gd name="connsiteY34" fmla="*/ 17155 h 1240043"/>
                <a:gd name="connsiteX35" fmla="*/ 918617 w 1791907"/>
                <a:gd name="connsiteY35" fmla="*/ 10 h 1240043"/>
                <a:gd name="connsiteX36" fmla="*/ 650012 w 1791907"/>
                <a:gd name="connsiteY36" fmla="*/ 19060 h 1240043"/>
                <a:gd name="connsiteX37" fmla="*/ 480467 w 1791907"/>
                <a:gd name="connsiteY37" fmla="*/ 55255 h 1240043"/>
                <a:gd name="connsiteX38" fmla="*/ 352832 w 1791907"/>
                <a:gd name="connsiteY38" fmla="*/ 144790 h 1240043"/>
                <a:gd name="connsiteX39" fmla="*/ 301397 w 1791907"/>
                <a:gd name="connsiteY39" fmla="*/ 215275 h 1240043"/>
                <a:gd name="connsiteX40" fmla="*/ 227102 w 1791907"/>
                <a:gd name="connsiteY40" fmla="*/ 278140 h 1240043"/>
                <a:gd name="connsiteX41" fmla="*/ 160427 w 1791907"/>
                <a:gd name="connsiteY41" fmla="*/ 331480 h 1240043"/>
                <a:gd name="connsiteX42" fmla="*/ 82322 w 1791907"/>
                <a:gd name="connsiteY42" fmla="*/ 485785 h 1240043"/>
                <a:gd name="connsiteX43" fmla="*/ 17552 w 1791907"/>
                <a:gd name="connsiteY43" fmla="*/ 674380 h 1240043"/>
                <a:gd name="connsiteX44" fmla="*/ 2312 w 1791907"/>
                <a:gd name="connsiteY44" fmla="*/ 735340 h 1240043"/>
                <a:gd name="connsiteX45" fmla="*/ 57557 w 1791907"/>
                <a:gd name="connsiteY45" fmla="*/ 678190 h 1240043"/>
                <a:gd name="connsiteX46" fmla="*/ 55652 w 1791907"/>
                <a:gd name="connsiteY46" fmla="*/ 910600 h 1240043"/>
                <a:gd name="connsiteX47" fmla="*/ 68987 w 1791907"/>
                <a:gd name="connsiteY47" fmla="*/ 988705 h 1240043"/>
                <a:gd name="connsiteX48" fmla="*/ 97562 w 1791907"/>
                <a:gd name="connsiteY48" fmla="*/ 891550 h 1240043"/>
                <a:gd name="connsiteX49" fmla="*/ 183287 w 1791907"/>
                <a:gd name="connsiteY49" fmla="*/ 990610 h 1240043"/>
                <a:gd name="connsiteX50" fmla="*/ 175667 w 1791907"/>
                <a:gd name="connsiteY50" fmla="*/ 866785 h 1240043"/>
                <a:gd name="connsiteX51" fmla="*/ 187097 w 1791907"/>
                <a:gd name="connsiteY51" fmla="*/ 725815 h 1240043"/>
                <a:gd name="connsiteX52" fmla="*/ 248057 w 1791907"/>
                <a:gd name="connsiteY52" fmla="*/ 889645 h 1240043"/>
                <a:gd name="connsiteX53" fmla="*/ 227102 w 1791907"/>
                <a:gd name="connsiteY53" fmla="*/ 668665 h 1240043"/>
                <a:gd name="connsiteX54" fmla="*/ 278537 w 1791907"/>
                <a:gd name="connsiteY54" fmla="*/ 495310 h 1240043"/>
                <a:gd name="connsiteX55" fmla="*/ 331877 w 1791907"/>
                <a:gd name="connsiteY55" fmla="*/ 483880 h 1240043"/>
                <a:gd name="connsiteX56" fmla="*/ 419507 w 1791907"/>
                <a:gd name="connsiteY56" fmla="*/ 579130 h 1240043"/>
                <a:gd name="connsiteX0" fmla="*/ 419507 w 1791907"/>
                <a:gd name="connsiteY0" fmla="*/ 579130 h 1218191"/>
                <a:gd name="connsiteX1" fmla="*/ 482372 w 1791907"/>
                <a:gd name="connsiteY1" fmla="*/ 516265 h 1218191"/>
                <a:gd name="connsiteX2" fmla="*/ 566192 w 1791907"/>
                <a:gd name="connsiteY2" fmla="*/ 476260 h 1218191"/>
                <a:gd name="connsiteX3" fmla="*/ 629057 w 1791907"/>
                <a:gd name="connsiteY3" fmla="*/ 577225 h 1218191"/>
                <a:gd name="connsiteX4" fmla="*/ 669062 w 1791907"/>
                <a:gd name="connsiteY4" fmla="*/ 762010 h 1218191"/>
                <a:gd name="connsiteX5" fmla="*/ 672872 w 1791907"/>
                <a:gd name="connsiteY5" fmla="*/ 914410 h 1218191"/>
                <a:gd name="connsiteX6" fmla="*/ 750977 w 1791907"/>
                <a:gd name="connsiteY6" fmla="*/ 718195 h 1218191"/>
                <a:gd name="connsiteX7" fmla="*/ 777647 w 1791907"/>
                <a:gd name="connsiteY7" fmla="*/ 582940 h 1218191"/>
                <a:gd name="connsiteX8" fmla="*/ 1040537 w 1791907"/>
                <a:gd name="connsiteY8" fmla="*/ 870595 h 1218191"/>
                <a:gd name="connsiteX9" fmla="*/ 1091972 w 1791907"/>
                <a:gd name="connsiteY9" fmla="*/ 891550 h 1218191"/>
                <a:gd name="connsiteX10" fmla="*/ 992912 w 1791907"/>
                <a:gd name="connsiteY10" fmla="*/ 723910 h 1218191"/>
                <a:gd name="connsiteX11" fmla="*/ 1194842 w 1791907"/>
                <a:gd name="connsiteY11" fmla="*/ 971560 h 1218191"/>
                <a:gd name="connsiteX12" fmla="*/ 1170077 w 1791907"/>
                <a:gd name="connsiteY12" fmla="*/ 849640 h 1218191"/>
                <a:gd name="connsiteX13" fmla="*/ 1295807 w 1791907"/>
                <a:gd name="connsiteY13" fmla="*/ 958225 h 1218191"/>
                <a:gd name="connsiteX14" fmla="*/ 1341527 w 1791907"/>
                <a:gd name="connsiteY14" fmla="*/ 1122055 h 1218191"/>
                <a:gd name="connsiteX15" fmla="*/ 1364387 w 1791907"/>
                <a:gd name="connsiteY15" fmla="*/ 996325 h 1218191"/>
                <a:gd name="connsiteX16" fmla="*/ 1396242 w 1791907"/>
                <a:gd name="connsiteY16" fmla="*/ 1216108 h 1218191"/>
                <a:gd name="connsiteX17" fmla="*/ 1432967 w 1791907"/>
                <a:gd name="connsiteY17" fmla="*/ 1101100 h 1218191"/>
                <a:gd name="connsiteX18" fmla="*/ 1514882 w 1791907"/>
                <a:gd name="connsiteY18" fmla="*/ 1003945 h 1218191"/>
                <a:gd name="connsiteX19" fmla="*/ 1604417 w 1791907"/>
                <a:gd name="connsiteY19" fmla="*/ 1021090 h 1218191"/>
                <a:gd name="connsiteX20" fmla="*/ 1644422 w 1791907"/>
                <a:gd name="connsiteY20" fmla="*/ 1055380 h 1218191"/>
                <a:gd name="connsiteX21" fmla="*/ 1652042 w 1791907"/>
                <a:gd name="connsiteY21" fmla="*/ 904885 h 1218191"/>
                <a:gd name="connsiteX22" fmla="*/ 1653947 w 1791907"/>
                <a:gd name="connsiteY22" fmla="*/ 802015 h 1218191"/>
                <a:gd name="connsiteX23" fmla="*/ 1741577 w 1791907"/>
                <a:gd name="connsiteY23" fmla="*/ 889645 h 1218191"/>
                <a:gd name="connsiteX24" fmla="*/ 1701572 w 1791907"/>
                <a:gd name="connsiteY24" fmla="*/ 716290 h 1218191"/>
                <a:gd name="connsiteX25" fmla="*/ 1701572 w 1791907"/>
                <a:gd name="connsiteY25" fmla="*/ 615325 h 1218191"/>
                <a:gd name="connsiteX26" fmla="*/ 1781582 w 1791907"/>
                <a:gd name="connsiteY26" fmla="*/ 676285 h 1218191"/>
                <a:gd name="connsiteX27" fmla="*/ 1733957 w 1791907"/>
                <a:gd name="connsiteY27" fmla="*/ 546745 h 1218191"/>
                <a:gd name="connsiteX28" fmla="*/ 1667282 w 1791907"/>
                <a:gd name="connsiteY28" fmla="*/ 396250 h 1218191"/>
                <a:gd name="connsiteX29" fmla="*/ 1497737 w 1791907"/>
                <a:gd name="connsiteY29" fmla="*/ 219085 h 1218191"/>
                <a:gd name="connsiteX30" fmla="*/ 1364387 w 1791907"/>
                <a:gd name="connsiteY30" fmla="*/ 129550 h 1218191"/>
                <a:gd name="connsiteX31" fmla="*/ 1486307 w 1791907"/>
                <a:gd name="connsiteY31" fmla="*/ 104785 h 1218191"/>
                <a:gd name="connsiteX32" fmla="*/ 1572032 w 1791907"/>
                <a:gd name="connsiteY32" fmla="*/ 70495 h 1218191"/>
                <a:gd name="connsiteX33" fmla="*/ 1339622 w 1791907"/>
                <a:gd name="connsiteY33" fmla="*/ 62875 h 1218191"/>
                <a:gd name="connsiteX34" fmla="*/ 1128167 w 1791907"/>
                <a:gd name="connsiteY34" fmla="*/ 17155 h 1218191"/>
                <a:gd name="connsiteX35" fmla="*/ 918617 w 1791907"/>
                <a:gd name="connsiteY35" fmla="*/ 10 h 1218191"/>
                <a:gd name="connsiteX36" fmla="*/ 650012 w 1791907"/>
                <a:gd name="connsiteY36" fmla="*/ 19060 h 1218191"/>
                <a:gd name="connsiteX37" fmla="*/ 480467 w 1791907"/>
                <a:gd name="connsiteY37" fmla="*/ 55255 h 1218191"/>
                <a:gd name="connsiteX38" fmla="*/ 352832 w 1791907"/>
                <a:gd name="connsiteY38" fmla="*/ 144790 h 1218191"/>
                <a:gd name="connsiteX39" fmla="*/ 301397 w 1791907"/>
                <a:gd name="connsiteY39" fmla="*/ 215275 h 1218191"/>
                <a:gd name="connsiteX40" fmla="*/ 227102 w 1791907"/>
                <a:gd name="connsiteY40" fmla="*/ 278140 h 1218191"/>
                <a:gd name="connsiteX41" fmla="*/ 160427 w 1791907"/>
                <a:gd name="connsiteY41" fmla="*/ 331480 h 1218191"/>
                <a:gd name="connsiteX42" fmla="*/ 82322 w 1791907"/>
                <a:gd name="connsiteY42" fmla="*/ 485785 h 1218191"/>
                <a:gd name="connsiteX43" fmla="*/ 17552 w 1791907"/>
                <a:gd name="connsiteY43" fmla="*/ 674380 h 1218191"/>
                <a:gd name="connsiteX44" fmla="*/ 2312 w 1791907"/>
                <a:gd name="connsiteY44" fmla="*/ 735340 h 1218191"/>
                <a:gd name="connsiteX45" fmla="*/ 57557 w 1791907"/>
                <a:gd name="connsiteY45" fmla="*/ 678190 h 1218191"/>
                <a:gd name="connsiteX46" fmla="*/ 55652 w 1791907"/>
                <a:gd name="connsiteY46" fmla="*/ 910600 h 1218191"/>
                <a:gd name="connsiteX47" fmla="*/ 68987 w 1791907"/>
                <a:gd name="connsiteY47" fmla="*/ 988705 h 1218191"/>
                <a:gd name="connsiteX48" fmla="*/ 97562 w 1791907"/>
                <a:gd name="connsiteY48" fmla="*/ 891550 h 1218191"/>
                <a:gd name="connsiteX49" fmla="*/ 183287 w 1791907"/>
                <a:gd name="connsiteY49" fmla="*/ 990610 h 1218191"/>
                <a:gd name="connsiteX50" fmla="*/ 175667 w 1791907"/>
                <a:gd name="connsiteY50" fmla="*/ 866785 h 1218191"/>
                <a:gd name="connsiteX51" fmla="*/ 187097 w 1791907"/>
                <a:gd name="connsiteY51" fmla="*/ 725815 h 1218191"/>
                <a:gd name="connsiteX52" fmla="*/ 248057 w 1791907"/>
                <a:gd name="connsiteY52" fmla="*/ 889645 h 1218191"/>
                <a:gd name="connsiteX53" fmla="*/ 227102 w 1791907"/>
                <a:gd name="connsiteY53" fmla="*/ 668665 h 1218191"/>
                <a:gd name="connsiteX54" fmla="*/ 278537 w 1791907"/>
                <a:gd name="connsiteY54" fmla="*/ 495310 h 1218191"/>
                <a:gd name="connsiteX55" fmla="*/ 331877 w 1791907"/>
                <a:gd name="connsiteY55" fmla="*/ 483880 h 1218191"/>
                <a:gd name="connsiteX56" fmla="*/ 419507 w 1791907"/>
                <a:gd name="connsiteY56" fmla="*/ 579130 h 1218191"/>
                <a:gd name="connsiteX0" fmla="*/ 419507 w 1791907"/>
                <a:gd name="connsiteY0" fmla="*/ 579130 h 1218180"/>
                <a:gd name="connsiteX1" fmla="*/ 482372 w 1791907"/>
                <a:gd name="connsiteY1" fmla="*/ 516265 h 1218180"/>
                <a:gd name="connsiteX2" fmla="*/ 566192 w 1791907"/>
                <a:gd name="connsiteY2" fmla="*/ 476260 h 1218180"/>
                <a:gd name="connsiteX3" fmla="*/ 629057 w 1791907"/>
                <a:gd name="connsiteY3" fmla="*/ 577225 h 1218180"/>
                <a:gd name="connsiteX4" fmla="*/ 669062 w 1791907"/>
                <a:gd name="connsiteY4" fmla="*/ 762010 h 1218180"/>
                <a:gd name="connsiteX5" fmla="*/ 672872 w 1791907"/>
                <a:gd name="connsiteY5" fmla="*/ 914410 h 1218180"/>
                <a:gd name="connsiteX6" fmla="*/ 750977 w 1791907"/>
                <a:gd name="connsiteY6" fmla="*/ 718195 h 1218180"/>
                <a:gd name="connsiteX7" fmla="*/ 777647 w 1791907"/>
                <a:gd name="connsiteY7" fmla="*/ 582940 h 1218180"/>
                <a:gd name="connsiteX8" fmla="*/ 1040537 w 1791907"/>
                <a:gd name="connsiteY8" fmla="*/ 870595 h 1218180"/>
                <a:gd name="connsiteX9" fmla="*/ 1091972 w 1791907"/>
                <a:gd name="connsiteY9" fmla="*/ 891550 h 1218180"/>
                <a:gd name="connsiteX10" fmla="*/ 992912 w 1791907"/>
                <a:gd name="connsiteY10" fmla="*/ 723910 h 1218180"/>
                <a:gd name="connsiteX11" fmla="*/ 1194842 w 1791907"/>
                <a:gd name="connsiteY11" fmla="*/ 971560 h 1218180"/>
                <a:gd name="connsiteX12" fmla="*/ 1170077 w 1791907"/>
                <a:gd name="connsiteY12" fmla="*/ 849640 h 1218180"/>
                <a:gd name="connsiteX13" fmla="*/ 1295807 w 1791907"/>
                <a:gd name="connsiteY13" fmla="*/ 958225 h 1218180"/>
                <a:gd name="connsiteX14" fmla="*/ 1341527 w 1791907"/>
                <a:gd name="connsiteY14" fmla="*/ 1122055 h 1218180"/>
                <a:gd name="connsiteX15" fmla="*/ 1364387 w 1791907"/>
                <a:gd name="connsiteY15" fmla="*/ 996325 h 1218180"/>
                <a:gd name="connsiteX16" fmla="*/ 1396242 w 1791907"/>
                <a:gd name="connsiteY16" fmla="*/ 1216108 h 1218180"/>
                <a:gd name="connsiteX17" fmla="*/ 1432967 w 1791907"/>
                <a:gd name="connsiteY17" fmla="*/ 1101100 h 1218180"/>
                <a:gd name="connsiteX18" fmla="*/ 1539803 w 1791907"/>
                <a:gd name="connsiteY18" fmla="*/ 1006714 h 1218180"/>
                <a:gd name="connsiteX19" fmla="*/ 1604417 w 1791907"/>
                <a:gd name="connsiteY19" fmla="*/ 1021090 h 1218180"/>
                <a:gd name="connsiteX20" fmla="*/ 1644422 w 1791907"/>
                <a:gd name="connsiteY20" fmla="*/ 1055380 h 1218180"/>
                <a:gd name="connsiteX21" fmla="*/ 1652042 w 1791907"/>
                <a:gd name="connsiteY21" fmla="*/ 904885 h 1218180"/>
                <a:gd name="connsiteX22" fmla="*/ 1653947 w 1791907"/>
                <a:gd name="connsiteY22" fmla="*/ 802015 h 1218180"/>
                <a:gd name="connsiteX23" fmla="*/ 1741577 w 1791907"/>
                <a:gd name="connsiteY23" fmla="*/ 889645 h 1218180"/>
                <a:gd name="connsiteX24" fmla="*/ 1701572 w 1791907"/>
                <a:gd name="connsiteY24" fmla="*/ 716290 h 1218180"/>
                <a:gd name="connsiteX25" fmla="*/ 1701572 w 1791907"/>
                <a:gd name="connsiteY25" fmla="*/ 615325 h 1218180"/>
                <a:gd name="connsiteX26" fmla="*/ 1781582 w 1791907"/>
                <a:gd name="connsiteY26" fmla="*/ 676285 h 1218180"/>
                <a:gd name="connsiteX27" fmla="*/ 1733957 w 1791907"/>
                <a:gd name="connsiteY27" fmla="*/ 546745 h 1218180"/>
                <a:gd name="connsiteX28" fmla="*/ 1667282 w 1791907"/>
                <a:gd name="connsiteY28" fmla="*/ 396250 h 1218180"/>
                <a:gd name="connsiteX29" fmla="*/ 1497737 w 1791907"/>
                <a:gd name="connsiteY29" fmla="*/ 219085 h 1218180"/>
                <a:gd name="connsiteX30" fmla="*/ 1364387 w 1791907"/>
                <a:gd name="connsiteY30" fmla="*/ 129550 h 1218180"/>
                <a:gd name="connsiteX31" fmla="*/ 1486307 w 1791907"/>
                <a:gd name="connsiteY31" fmla="*/ 104785 h 1218180"/>
                <a:gd name="connsiteX32" fmla="*/ 1572032 w 1791907"/>
                <a:gd name="connsiteY32" fmla="*/ 70495 h 1218180"/>
                <a:gd name="connsiteX33" fmla="*/ 1339622 w 1791907"/>
                <a:gd name="connsiteY33" fmla="*/ 62875 h 1218180"/>
                <a:gd name="connsiteX34" fmla="*/ 1128167 w 1791907"/>
                <a:gd name="connsiteY34" fmla="*/ 17155 h 1218180"/>
                <a:gd name="connsiteX35" fmla="*/ 918617 w 1791907"/>
                <a:gd name="connsiteY35" fmla="*/ 10 h 1218180"/>
                <a:gd name="connsiteX36" fmla="*/ 650012 w 1791907"/>
                <a:gd name="connsiteY36" fmla="*/ 19060 h 1218180"/>
                <a:gd name="connsiteX37" fmla="*/ 480467 w 1791907"/>
                <a:gd name="connsiteY37" fmla="*/ 55255 h 1218180"/>
                <a:gd name="connsiteX38" fmla="*/ 352832 w 1791907"/>
                <a:gd name="connsiteY38" fmla="*/ 144790 h 1218180"/>
                <a:gd name="connsiteX39" fmla="*/ 301397 w 1791907"/>
                <a:gd name="connsiteY39" fmla="*/ 215275 h 1218180"/>
                <a:gd name="connsiteX40" fmla="*/ 227102 w 1791907"/>
                <a:gd name="connsiteY40" fmla="*/ 278140 h 1218180"/>
                <a:gd name="connsiteX41" fmla="*/ 160427 w 1791907"/>
                <a:gd name="connsiteY41" fmla="*/ 331480 h 1218180"/>
                <a:gd name="connsiteX42" fmla="*/ 82322 w 1791907"/>
                <a:gd name="connsiteY42" fmla="*/ 485785 h 1218180"/>
                <a:gd name="connsiteX43" fmla="*/ 17552 w 1791907"/>
                <a:gd name="connsiteY43" fmla="*/ 674380 h 1218180"/>
                <a:gd name="connsiteX44" fmla="*/ 2312 w 1791907"/>
                <a:gd name="connsiteY44" fmla="*/ 735340 h 1218180"/>
                <a:gd name="connsiteX45" fmla="*/ 57557 w 1791907"/>
                <a:gd name="connsiteY45" fmla="*/ 678190 h 1218180"/>
                <a:gd name="connsiteX46" fmla="*/ 55652 w 1791907"/>
                <a:gd name="connsiteY46" fmla="*/ 910600 h 1218180"/>
                <a:gd name="connsiteX47" fmla="*/ 68987 w 1791907"/>
                <a:gd name="connsiteY47" fmla="*/ 988705 h 1218180"/>
                <a:gd name="connsiteX48" fmla="*/ 97562 w 1791907"/>
                <a:gd name="connsiteY48" fmla="*/ 891550 h 1218180"/>
                <a:gd name="connsiteX49" fmla="*/ 183287 w 1791907"/>
                <a:gd name="connsiteY49" fmla="*/ 990610 h 1218180"/>
                <a:gd name="connsiteX50" fmla="*/ 175667 w 1791907"/>
                <a:gd name="connsiteY50" fmla="*/ 866785 h 1218180"/>
                <a:gd name="connsiteX51" fmla="*/ 187097 w 1791907"/>
                <a:gd name="connsiteY51" fmla="*/ 725815 h 1218180"/>
                <a:gd name="connsiteX52" fmla="*/ 248057 w 1791907"/>
                <a:gd name="connsiteY52" fmla="*/ 889645 h 1218180"/>
                <a:gd name="connsiteX53" fmla="*/ 227102 w 1791907"/>
                <a:gd name="connsiteY53" fmla="*/ 668665 h 1218180"/>
                <a:gd name="connsiteX54" fmla="*/ 278537 w 1791907"/>
                <a:gd name="connsiteY54" fmla="*/ 495310 h 1218180"/>
                <a:gd name="connsiteX55" fmla="*/ 331877 w 1791907"/>
                <a:gd name="connsiteY55" fmla="*/ 483880 h 1218180"/>
                <a:gd name="connsiteX56" fmla="*/ 419507 w 1791907"/>
                <a:gd name="connsiteY56" fmla="*/ 579130 h 1218180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44422 w 1791907"/>
                <a:gd name="connsiteY20" fmla="*/ 1055380 h 1218181"/>
                <a:gd name="connsiteX21" fmla="*/ 1652042 w 1791907"/>
                <a:gd name="connsiteY21" fmla="*/ 904885 h 1218181"/>
                <a:gd name="connsiteX22" fmla="*/ 1653947 w 1791907"/>
                <a:gd name="connsiteY22" fmla="*/ 802015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58267 w 1791907"/>
                <a:gd name="connsiteY20" fmla="*/ 1063688 h 1218181"/>
                <a:gd name="connsiteX21" fmla="*/ 1652042 w 1791907"/>
                <a:gd name="connsiteY21" fmla="*/ 904885 h 1218181"/>
                <a:gd name="connsiteX22" fmla="*/ 1653947 w 1791907"/>
                <a:gd name="connsiteY22" fmla="*/ 802015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58267 w 1791907"/>
                <a:gd name="connsiteY20" fmla="*/ 1063688 h 1218181"/>
                <a:gd name="connsiteX21" fmla="*/ 1652042 w 1791907"/>
                <a:gd name="connsiteY21" fmla="*/ 904885 h 1218181"/>
                <a:gd name="connsiteX22" fmla="*/ 1670561 w 1791907"/>
                <a:gd name="connsiteY22" fmla="*/ 824167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58267 w 1791907"/>
                <a:gd name="connsiteY20" fmla="*/ 1063688 h 1218181"/>
                <a:gd name="connsiteX21" fmla="*/ 1671424 w 1791907"/>
                <a:gd name="connsiteY21" fmla="*/ 904885 h 1218181"/>
                <a:gd name="connsiteX22" fmla="*/ 1670561 w 1791907"/>
                <a:gd name="connsiteY22" fmla="*/ 824167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40"/>
                <a:gd name="connsiteX1" fmla="*/ 482372 w 1791907"/>
                <a:gd name="connsiteY1" fmla="*/ 516265 h 1218140"/>
                <a:gd name="connsiteX2" fmla="*/ 566192 w 1791907"/>
                <a:gd name="connsiteY2" fmla="*/ 476260 h 1218140"/>
                <a:gd name="connsiteX3" fmla="*/ 629057 w 1791907"/>
                <a:gd name="connsiteY3" fmla="*/ 577225 h 1218140"/>
                <a:gd name="connsiteX4" fmla="*/ 669062 w 1791907"/>
                <a:gd name="connsiteY4" fmla="*/ 762010 h 1218140"/>
                <a:gd name="connsiteX5" fmla="*/ 672872 w 1791907"/>
                <a:gd name="connsiteY5" fmla="*/ 914410 h 1218140"/>
                <a:gd name="connsiteX6" fmla="*/ 750977 w 1791907"/>
                <a:gd name="connsiteY6" fmla="*/ 718195 h 1218140"/>
                <a:gd name="connsiteX7" fmla="*/ 777647 w 1791907"/>
                <a:gd name="connsiteY7" fmla="*/ 582940 h 1218140"/>
                <a:gd name="connsiteX8" fmla="*/ 1040537 w 1791907"/>
                <a:gd name="connsiteY8" fmla="*/ 870595 h 1218140"/>
                <a:gd name="connsiteX9" fmla="*/ 1091972 w 1791907"/>
                <a:gd name="connsiteY9" fmla="*/ 891550 h 1218140"/>
                <a:gd name="connsiteX10" fmla="*/ 992912 w 1791907"/>
                <a:gd name="connsiteY10" fmla="*/ 723910 h 1218140"/>
                <a:gd name="connsiteX11" fmla="*/ 1194842 w 1791907"/>
                <a:gd name="connsiteY11" fmla="*/ 971560 h 1218140"/>
                <a:gd name="connsiteX12" fmla="*/ 1170077 w 1791907"/>
                <a:gd name="connsiteY12" fmla="*/ 849640 h 1218140"/>
                <a:gd name="connsiteX13" fmla="*/ 1295807 w 1791907"/>
                <a:gd name="connsiteY13" fmla="*/ 958225 h 1218140"/>
                <a:gd name="connsiteX14" fmla="*/ 1341527 w 1791907"/>
                <a:gd name="connsiteY14" fmla="*/ 1122055 h 1218140"/>
                <a:gd name="connsiteX15" fmla="*/ 1364387 w 1791907"/>
                <a:gd name="connsiteY15" fmla="*/ 996325 h 1218140"/>
                <a:gd name="connsiteX16" fmla="*/ 1396242 w 1791907"/>
                <a:gd name="connsiteY16" fmla="*/ 1216108 h 1218140"/>
                <a:gd name="connsiteX17" fmla="*/ 1432967 w 1791907"/>
                <a:gd name="connsiteY17" fmla="*/ 1101100 h 1218140"/>
                <a:gd name="connsiteX18" fmla="*/ 1537035 w 1791907"/>
                <a:gd name="connsiteY18" fmla="*/ 1020559 h 1218140"/>
                <a:gd name="connsiteX19" fmla="*/ 1612723 w 1791907"/>
                <a:gd name="connsiteY19" fmla="*/ 1026628 h 1218140"/>
                <a:gd name="connsiteX20" fmla="*/ 1658267 w 1791907"/>
                <a:gd name="connsiteY20" fmla="*/ 1063688 h 1218140"/>
                <a:gd name="connsiteX21" fmla="*/ 1671424 w 1791907"/>
                <a:gd name="connsiteY21" fmla="*/ 904885 h 1218140"/>
                <a:gd name="connsiteX22" fmla="*/ 1670561 w 1791907"/>
                <a:gd name="connsiteY22" fmla="*/ 824167 h 1218140"/>
                <a:gd name="connsiteX23" fmla="*/ 1741577 w 1791907"/>
                <a:gd name="connsiteY23" fmla="*/ 889645 h 1218140"/>
                <a:gd name="connsiteX24" fmla="*/ 1701572 w 1791907"/>
                <a:gd name="connsiteY24" fmla="*/ 716290 h 1218140"/>
                <a:gd name="connsiteX25" fmla="*/ 1701572 w 1791907"/>
                <a:gd name="connsiteY25" fmla="*/ 615325 h 1218140"/>
                <a:gd name="connsiteX26" fmla="*/ 1781582 w 1791907"/>
                <a:gd name="connsiteY26" fmla="*/ 676285 h 1218140"/>
                <a:gd name="connsiteX27" fmla="*/ 1733957 w 1791907"/>
                <a:gd name="connsiteY27" fmla="*/ 546745 h 1218140"/>
                <a:gd name="connsiteX28" fmla="*/ 1667282 w 1791907"/>
                <a:gd name="connsiteY28" fmla="*/ 396250 h 1218140"/>
                <a:gd name="connsiteX29" fmla="*/ 1497737 w 1791907"/>
                <a:gd name="connsiteY29" fmla="*/ 219085 h 1218140"/>
                <a:gd name="connsiteX30" fmla="*/ 1364387 w 1791907"/>
                <a:gd name="connsiteY30" fmla="*/ 129550 h 1218140"/>
                <a:gd name="connsiteX31" fmla="*/ 1486307 w 1791907"/>
                <a:gd name="connsiteY31" fmla="*/ 104785 h 1218140"/>
                <a:gd name="connsiteX32" fmla="*/ 1572032 w 1791907"/>
                <a:gd name="connsiteY32" fmla="*/ 70495 h 1218140"/>
                <a:gd name="connsiteX33" fmla="*/ 1339622 w 1791907"/>
                <a:gd name="connsiteY33" fmla="*/ 62875 h 1218140"/>
                <a:gd name="connsiteX34" fmla="*/ 1128167 w 1791907"/>
                <a:gd name="connsiteY34" fmla="*/ 17155 h 1218140"/>
                <a:gd name="connsiteX35" fmla="*/ 918617 w 1791907"/>
                <a:gd name="connsiteY35" fmla="*/ 10 h 1218140"/>
                <a:gd name="connsiteX36" fmla="*/ 650012 w 1791907"/>
                <a:gd name="connsiteY36" fmla="*/ 19060 h 1218140"/>
                <a:gd name="connsiteX37" fmla="*/ 480467 w 1791907"/>
                <a:gd name="connsiteY37" fmla="*/ 55255 h 1218140"/>
                <a:gd name="connsiteX38" fmla="*/ 352832 w 1791907"/>
                <a:gd name="connsiteY38" fmla="*/ 144790 h 1218140"/>
                <a:gd name="connsiteX39" fmla="*/ 301397 w 1791907"/>
                <a:gd name="connsiteY39" fmla="*/ 215275 h 1218140"/>
                <a:gd name="connsiteX40" fmla="*/ 227102 w 1791907"/>
                <a:gd name="connsiteY40" fmla="*/ 278140 h 1218140"/>
                <a:gd name="connsiteX41" fmla="*/ 160427 w 1791907"/>
                <a:gd name="connsiteY41" fmla="*/ 331480 h 1218140"/>
                <a:gd name="connsiteX42" fmla="*/ 82322 w 1791907"/>
                <a:gd name="connsiteY42" fmla="*/ 485785 h 1218140"/>
                <a:gd name="connsiteX43" fmla="*/ 17552 w 1791907"/>
                <a:gd name="connsiteY43" fmla="*/ 674380 h 1218140"/>
                <a:gd name="connsiteX44" fmla="*/ 2312 w 1791907"/>
                <a:gd name="connsiteY44" fmla="*/ 735340 h 1218140"/>
                <a:gd name="connsiteX45" fmla="*/ 57557 w 1791907"/>
                <a:gd name="connsiteY45" fmla="*/ 678190 h 1218140"/>
                <a:gd name="connsiteX46" fmla="*/ 55652 w 1791907"/>
                <a:gd name="connsiteY46" fmla="*/ 910600 h 1218140"/>
                <a:gd name="connsiteX47" fmla="*/ 68987 w 1791907"/>
                <a:gd name="connsiteY47" fmla="*/ 988705 h 1218140"/>
                <a:gd name="connsiteX48" fmla="*/ 97562 w 1791907"/>
                <a:gd name="connsiteY48" fmla="*/ 891550 h 1218140"/>
                <a:gd name="connsiteX49" fmla="*/ 183287 w 1791907"/>
                <a:gd name="connsiteY49" fmla="*/ 990610 h 1218140"/>
                <a:gd name="connsiteX50" fmla="*/ 175667 w 1791907"/>
                <a:gd name="connsiteY50" fmla="*/ 866785 h 1218140"/>
                <a:gd name="connsiteX51" fmla="*/ 187097 w 1791907"/>
                <a:gd name="connsiteY51" fmla="*/ 725815 h 1218140"/>
                <a:gd name="connsiteX52" fmla="*/ 248057 w 1791907"/>
                <a:gd name="connsiteY52" fmla="*/ 889645 h 1218140"/>
                <a:gd name="connsiteX53" fmla="*/ 227102 w 1791907"/>
                <a:gd name="connsiteY53" fmla="*/ 668665 h 1218140"/>
                <a:gd name="connsiteX54" fmla="*/ 278537 w 1791907"/>
                <a:gd name="connsiteY54" fmla="*/ 495310 h 1218140"/>
                <a:gd name="connsiteX55" fmla="*/ 331877 w 1791907"/>
                <a:gd name="connsiteY55" fmla="*/ 483880 h 1218140"/>
                <a:gd name="connsiteX56" fmla="*/ 419507 w 1791907"/>
                <a:gd name="connsiteY56" fmla="*/ 579130 h 1218140"/>
                <a:gd name="connsiteX0" fmla="*/ 419507 w 1791907"/>
                <a:gd name="connsiteY0" fmla="*/ 579130 h 1218001"/>
                <a:gd name="connsiteX1" fmla="*/ 482372 w 1791907"/>
                <a:gd name="connsiteY1" fmla="*/ 516265 h 1218001"/>
                <a:gd name="connsiteX2" fmla="*/ 566192 w 1791907"/>
                <a:gd name="connsiteY2" fmla="*/ 476260 h 1218001"/>
                <a:gd name="connsiteX3" fmla="*/ 629057 w 1791907"/>
                <a:gd name="connsiteY3" fmla="*/ 577225 h 1218001"/>
                <a:gd name="connsiteX4" fmla="*/ 669062 w 1791907"/>
                <a:gd name="connsiteY4" fmla="*/ 762010 h 1218001"/>
                <a:gd name="connsiteX5" fmla="*/ 672872 w 1791907"/>
                <a:gd name="connsiteY5" fmla="*/ 914410 h 1218001"/>
                <a:gd name="connsiteX6" fmla="*/ 750977 w 1791907"/>
                <a:gd name="connsiteY6" fmla="*/ 718195 h 1218001"/>
                <a:gd name="connsiteX7" fmla="*/ 777647 w 1791907"/>
                <a:gd name="connsiteY7" fmla="*/ 582940 h 1218001"/>
                <a:gd name="connsiteX8" fmla="*/ 1040537 w 1791907"/>
                <a:gd name="connsiteY8" fmla="*/ 870595 h 1218001"/>
                <a:gd name="connsiteX9" fmla="*/ 1091972 w 1791907"/>
                <a:gd name="connsiteY9" fmla="*/ 891550 h 1218001"/>
                <a:gd name="connsiteX10" fmla="*/ 992912 w 1791907"/>
                <a:gd name="connsiteY10" fmla="*/ 723910 h 1218001"/>
                <a:gd name="connsiteX11" fmla="*/ 1194842 w 1791907"/>
                <a:gd name="connsiteY11" fmla="*/ 971560 h 1218001"/>
                <a:gd name="connsiteX12" fmla="*/ 1170077 w 1791907"/>
                <a:gd name="connsiteY12" fmla="*/ 849640 h 1218001"/>
                <a:gd name="connsiteX13" fmla="*/ 1295807 w 1791907"/>
                <a:gd name="connsiteY13" fmla="*/ 958225 h 1218001"/>
                <a:gd name="connsiteX14" fmla="*/ 1341527 w 1791907"/>
                <a:gd name="connsiteY14" fmla="*/ 1122055 h 1218001"/>
                <a:gd name="connsiteX15" fmla="*/ 1364387 w 1791907"/>
                <a:gd name="connsiteY15" fmla="*/ 996325 h 1218001"/>
                <a:gd name="connsiteX16" fmla="*/ 1396242 w 1791907"/>
                <a:gd name="connsiteY16" fmla="*/ 1216108 h 1218001"/>
                <a:gd name="connsiteX17" fmla="*/ 1441273 w 1791907"/>
                <a:gd name="connsiteY17" fmla="*/ 1098331 h 1218001"/>
                <a:gd name="connsiteX18" fmla="*/ 1537035 w 1791907"/>
                <a:gd name="connsiteY18" fmla="*/ 1020559 h 1218001"/>
                <a:gd name="connsiteX19" fmla="*/ 1612723 w 1791907"/>
                <a:gd name="connsiteY19" fmla="*/ 1026628 h 1218001"/>
                <a:gd name="connsiteX20" fmla="*/ 1658267 w 1791907"/>
                <a:gd name="connsiteY20" fmla="*/ 1063688 h 1218001"/>
                <a:gd name="connsiteX21" fmla="*/ 1671424 w 1791907"/>
                <a:gd name="connsiteY21" fmla="*/ 904885 h 1218001"/>
                <a:gd name="connsiteX22" fmla="*/ 1670561 w 1791907"/>
                <a:gd name="connsiteY22" fmla="*/ 824167 h 1218001"/>
                <a:gd name="connsiteX23" fmla="*/ 1741577 w 1791907"/>
                <a:gd name="connsiteY23" fmla="*/ 889645 h 1218001"/>
                <a:gd name="connsiteX24" fmla="*/ 1701572 w 1791907"/>
                <a:gd name="connsiteY24" fmla="*/ 716290 h 1218001"/>
                <a:gd name="connsiteX25" fmla="*/ 1701572 w 1791907"/>
                <a:gd name="connsiteY25" fmla="*/ 615325 h 1218001"/>
                <a:gd name="connsiteX26" fmla="*/ 1781582 w 1791907"/>
                <a:gd name="connsiteY26" fmla="*/ 676285 h 1218001"/>
                <a:gd name="connsiteX27" fmla="*/ 1733957 w 1791907"/>
                <a:gd name="connsiteY27" fmla="*/ 546745 h 1218001"/>
                <a:gd name="connsiteX28" fmla="*/ 1667282 w 1791907"/>
                <a:gd name="connsiteY28" fmla="*/ 396250 h 1218001"/>
                <a:gd name="connsiteX29" fmla="*/ 1497737 w 1791907"/>
                <a:gd name="connsiteY29" fmla="*/ 219085 h 1218001"/>
                <a:gd name="connsiteX30" fmla="*/ 1364387 w 1791907"/>
                <a:gd name="connsiteY30" fmla="*/ 129550 h 1218001"/>
                <a:gd name="connsiteX31" fmla="*/ 1486307 w 1791907"/>
                <a:gd name="connsiteY31" fmla="*/ 104785 h 1218001"/>
                <a:gd name="connsiteX32" fmla="*/ 1572032 w 1791907"/>
                <a:gd name="connsiteY32" fmla="*/ 70495 h 1218001"/>
                <a:gd name="connsiteX33" fmla="*/ 1339622 w 1791907"/>
                <a:gd name="connsiteY33" fmla="*/ 62875 h 1218001"/>
                <a:gd name="connsiteX34" fmla="*/ 1128167 w 1791907"/>
                <a:gd name="connsiteY34" fmla="*/ 17155 h 1218001"/>
                <a:gd name="connsiteX35" fmla="*/ 918617 w 1791907"/>
                <a:gd name="connsiteY35" fmla="*/ 10 h 1218001"/>
                <a:gd name="connsiteX36" fmla="*/ 650012 w 1791907"/>
                <a:gd name="connsiteY36" fmla="*/ 19060 h 1218001"/>
                <a:gd name="connsiteX37" fmla="*/ 480467 w 1791907"/>
                <a:gd name="connsiteY37" fmla="*/ 55255 h 1218001"/>
                <a:gd name="connsiteX38" fmla="*/ 352832 w 1791907"/>
                <a:gd name="connsiteY38" fmla="*/ 144790 h 1218001"/>
                <a:gd name="connsiteX39" fmla="*/ 301397 w 1791907"/>
                <a:gd name="connsiteY39" fmla="*/ 215275 h 1218001"/>
                <a:gd name="connsiteX40" fmla="*/ 227102 w 1791907"/>
                <a:gd name="connsiteY40" fmla="*/ 278140 h 1218001"/>
                <a:gd name="connsiteX41" fmla="*/ 160427 w 1791907"/>
                <a:gd name="connsiteY41" fmla="*/ 331480 h 1218001"/>
                <a:gd name="connsiteX42" fmla="*/ 82322 w 1791907"/>
                <a:gd name="connsiteY42" fmla="*/ 485785 h 1218001"/>
                <a:gd name="connsiteX43" fmla="*/ 17552 w 1791907"/>
                <a:gd name="connsiteY43" fmla="*/ 674380 h 1218001"/>
                <a:gd name="connsiteX44" fmla="*/ 2312 w 1791907"/>
                <a:gd name="connsiteY44" fmla="*/ 735340 h 1218001"/>
                <a:gd name="connsiteX45" fmla="*/ 57557 w 1791907"/>
                <a:gd name="connsiteY45" fmla="*/ 678190 h 1218001"/>
                <a:gd name="connsiteX46" fmla="*/ 55652 w 1791907"/>
                <a:gd name="connsiteY46" fmla="*/ 910600 h 1218001"/>
                <a:gd name="connsiteX47" fmla="*/ 68987 w 1791907"/>
                <a:gd name="connsiteY47" fmla="*/ 988705 h 1218001"/>
                <a:gd name="connsiteX48" fmla="*/ 97562 w 1791907"/>
                <a:gd name="connsiteY48" fmla="*/ 891550 h 1218001"/>
                <a:gd name="connsiteX49" fmla="*/ 183287 w 1791907"/>
                <a:gd name="connsiteY49" fmla="*/ 990610 h 1218001"/>
                <a:gd name="connsiteX50" fmla="*/ 175667 w 1791907"/>
                <a:gd name="connsiteY50" fmla="*/ 866785 h 1218001"/>
                <a:gd name="connsiteX51" fmla="*/ 187097 w 1791907"/>
                <a:gd name="connsiteY51" fmla="*/ 725815 h 1218001"/>
                <a:gd name="connsiteX52" fmla="*/ 248057 w 1791907"/>
                <a:gd name="connsiteY52" fmla="*/ 889645 h 1218001"/>
                <a:gd name="connsiteX53" fmla="*/ 227102 w 1791907"/>
                <a:gd name="connsiteY53" fmla="*/ 668665 h 1218001"/>
                <a:gd name="connsiteX54" fmla="*/ 278537 w 1791907"/>
                <a:gd name="connsiteY54" fmla="*/ 495310 h 1218001"/>
                <a:gd name="connsiteX55" fmla="*/ 331877 w 1791907"/>
                <a:gd name="connsiteY55" fmla="*/ 483880 h 1218001"/>
                <a:gd name="connsiteX56" fmla="*/ 419507 w 1791907"/>
                <a:gd name="connsiteY56" fmla="*/ 579130 h 1218001"/>
                <a:gd name="connsiteX0" fmla="*/ 419507 w 1791907"/>
                <a:gd name="connsiteY0" fmla="*/ 579130 h 1217972"/>
                <a:gd name="connsiteX1" fmla="*/ 482372 w 1791907"/>
                <a:gd name="connsiteY1" fmla="*/ 516265 h 1217972"/>
                <a:gd name="connsiteX2" fmla="*/ 566192 w 1791907"/>
                <a:gd name="connsiteY2" fmla="*/ 476260 h 1217972"/>
                <a:gd name="connsiteX3" fmla="*/ 629057 w 1791907"/>
                <a:gd name="connsiteY3" fmla="*/ 577225 h 1217972"/>
                <a:gd name="connsiteX4" fmla="*/ 669062 w 1791907"/>
                <a:gd name="connsiteY4" fmla="*/ 762010 h 1217972"/>
                <a:gd name="connsiteX5" fmla="*/ 672872 w 1791907"/>
                <a:gd name="connsiteY5" fmla="*/ 914410 h 1217972"/>
                <a:gd name="connsiteX6" fmla="*/ 750977 w 1791907"/>
                <a:gd name="connsiteY6" fmla="*/ 718195 h 1217972"/>
                <a:gd name="connsiteX7" fmla="*/ 777647 w 1791907"/>
                <a:gd name="connsiteY7" fmla="*/ 582940 h 1217972"/>
                <a:gd name="connsiteX8" fmla="*/ 1040537 w 1791907"/>
                <a:gd name="connsiteY8" fmla="*/ 870595 h 1217972"/>
                <a:gd name="connsiteX9" fmla="*/ 1091972 w 1791907"/>
                <a:gd name="connsiteY9" fmla="*/ 891550 h 1217972"/>
                <a:gd name="connsiteX10" fmla="*/ 992912 w 1791907"/>
                <a:gd name="connsiteY10" fmla="*/ 723910 h 1217972"/>
                <a:gd name="connsiteX11" fmla="*/ 1194842 w 1791907"/>
                <a:gd name="connsiteY11" fmla="*/ 971560 h 1217972"/>
                <a:gd name="connsiteX12" fmla="*/ 1170077 w 1791907"/>
                <a:gd name="connsiteY12" fmla="*/ 849640 h 1217972"/>
                <a:gd name="connsiteX13" fmla="*/ 1295807 w 1791907"/>
                <a:gd name="connsiteY13" fmla="*/ 958225 h 1217972"/>
                <a:gd name="connsiteX14" fmla="*/ 1341527 w 1791907"/>
                <a:gd name="connsiteY14" fmla="*/ 1122055 h 1217972"/>
                <a:gd name="connsiteX15" fmla="*/ 1364387 w 1791907"/>
                <a:gd name="connsiteY15" fmla="*/ 996325 h 1217972"/>
                <a:gd name="connsiteX16" fmla="*/ 1396242 w 1791907"/>
                <a:gd name="connsiteY16" fmla="*/ 1216108 h 1217972"/>
                <a:gd name="connsiteX17" fmla="*/ 1441273 w 1791907"/>
                <a:gd name="connsiteY17" fmla="*/ 1098331 h 1217972"/>
                <a:gd name="connsiteX18" fmla="*/ 1542572 w 1791907"/>
                <a:gd name="connsiteY18" fmla="*/ 1031635 h 1217972"/>
                <a:gd name="connsiteX19" fmla="*/ 1612723 w 1791907"/>
                <a:gd name="connsiteY19" fmla="*/ 1026628 h 1217972"/>
                <a:gd name="connsiteX20" fmla="*/ 1658267 w 1791907"/>
                <a:gd name="connsiteY20" fmla="*/ 1063688 h 1217972"/>
                <a:gd name="connsiteX21" fmla="*/ 1671424 w 1791907"/>
                <a:gd name="connsiteY21" fmla="*/ 904885 h 1217972"/>
                <a:gd name="connsiteX22" fmla="*/ 1670561 w 1791907"/>
                <a:gd name="connsiteY22" fmla="*/ 824167 h 1217972"/>
                <a:gd name="connsiteX23" fmla="*/ 1741577 w 1791907"/>
                <a:gd name="connsiteY23" fmla="*/ 889645 h 1217972"/>
                <a:gd name="connsiteX24" fmla="*/ 1701572 w 1791907"/>
                <a:gd name="connsiteY24" fmla="*/ 716290 h 1217972"/>
                <a:gd name="connsiteX25" fmla="*/ 1701572 w 1791907"/>
                <a:gd name="connsiteY25" fmla="*/ 615325 h 1217972"/>
                <a:gd name="connsiteX26" fmla="*/ 1781582 w 1791907"/>
                <a:gd name="connsiteY26" fmla="*/ 676285 h 1217972"/>
                <a:gd name="connsiteX27" fmla="*/ 1733957 w 1791907"/>
                <a:gd name="connsiteY27" fmla="*/ 546745 h 1217972"/>
                <a:gd name="connsiteX28" fmla="*/ 1667282 w 1791907"/>
                <a:gd name="connsiteY28" fmla="*/ 396250 h 1217972"/>
                <a:gd name="connsiteX29" fmla="*/ 1497737 w 1791907"/>
                <a:gd name="connsiteY29" fmla="*/ 219085 h 1217972"/>
                <a:gd name="connsiteX30" fmla="*/ 1364387 w 1791907"/>
                <a:gd name="connsiteY30" fmla="*/ 129550 h 1217972"/>
                <a:gd name="connsiteX31" fmla="*/ 1486307 w 1791907"/>
                <a:gd name="connsiteY31" fmla="*/ 104785 h 1217972"/>
                <a:gd name="connsiteX32" fmla="*/ 1572032 w 1791907"/>
                <a:gd name="connsiteY32" fmla="*/ 70495 h 1217972"/>
                <a:gd name="connsiteX33" fmla="*/ 1339622 w 1791907"/>
                <a:gd name="connsiteY33" fmla="*/ 62875 h 1217972"/>
                <a:gd name="connsiteX34" fmla="*/ 1128167 w 1791907"/>
                <a:gd name="connsiteY34" fmla="*/ 17155 h 1217972"/>
                <a:gd name="connsiteX35" fmla="*/ 918617 w 1791907"/>
                <a:gd name="connsiteY35" fmla="*/ 10 h 1217972"/>
                <a:gd name="connsiteX36" fmla="*/ 650012 w 1791907"/>
                <a:gd name="connsiteY36" fmla="*/ 19060 h 1217972"/>
                <a:gd name="connsiteX37" fmla="*/ 480467 w 1791907"/>
                <a:gd name="connsiteY37" fmla="*/ 55255 h 1217972"/>
                <a:gd name="connsiteX38" fmla="*/ 352832 w 1791907"/>
                <a:gd name="connsiteY38" fmla="*/ 144790 h 1217972"/>
                <a:gd name="connsiteX39" fmla="*/ 301397 w 1791907"/>
                <a:gd name="connsiteY39" fmla="*/ 215275 h 1217972"/>
                <a:gd name="connsiteX40" fmla="*/ 227102 w 1791907"/>
                <a:gd name="connsiteY40" fmla="*/ 278140 h 1217972"/>
                <a:gd name="connsiteX41" fmla="*/ 160427 w 1791907"/>
                <a:gd name="connsiteY41" fmla="*/ 331480 h 1217972"/>
                <a:gd name="connsiteX42" fmla="*/ 82322 w 1791907"/>
                <a:gd name="connsiteY42" fmla="*/ 485785 h 1217972"/>
                <a:gd name="connsiteX43" fmla="*/ 17552 w 1791907"/>
                <a:gd name="connsiteY43" fmla="*/ 674380 h 1217972"/>
                <a:gd name="connsiteX44" fmla="*/ 2312 w 1791907"/>
                <a:gd name="connsiteY44" fmla="*/ 735340 h 1217972"/>
                <a:gd name="connsiteX45" fmla="*/ 57557 w 1791907"/>
                <a:gd name="connsiteY45" fmla="*/ 678190 h 1217972"/>
                <a:gd name="connsiteX46" fmla="*/ 55652 w 1791907"/>
                <a:gd name="connsiteY46" fmla="*/ 910600 h 1217972"/>
                <a:gd name="connsiteX47" fmla="*/ 68987 w 1791907"/>
                <a:gd name="connsiteY47" fmla="*/ 988705 h 1217972"/>
                <a:gd name="connsiteX48" fmla="*/ 97562 w 1791907"/>
                <a:gd name="connsiteY48" fmla="*/ 891550 h 1217972"/>
                <a:gd name="connsiteX49" fmla="*/ 183287 w 1791907"/>
                <a:gd name="connsiteY49" fmla="*/ 990610 h 1217972"/>
                <a:gd name="connsiteX50" fmla="*/ 175667 w 1791907"/>
                <a:gd name="connsiteY50" fmla="*/ 866785 h 1217972"/>
                <a:gd name="connsiteX51" fmla="*/ 187097 w 1791907"/>
                <a:gd name="connsiteY51" fmla="*/ 725815 h 1217972"/>
                <a:gd name="connsiteX52" fmla="*/ 248057 w 1791907"/>
                <a:gd name="connsiteY52" fmla="*/ 889645 h 1217972"/>
                <a:gd name="connsiteX53" fmla="*/ 227102 w 1791907"/>
                <a:gd name="connsiteY53" fmla="*/ 668665 h 1217972"/>
                <a:gd name="connsiteX54" fmla="*/ 278537 w 1791907"/>
                <a:gd name="connsiteY54" fmla="*/ 495310 h 1217972"/>
                <a:gd name="connsiteX55" fmla="*/ 331877 w 1791907"/>
                <a:gd name="connsiteY55" fmla="*/ 483880 h 1217972"/>
                <a:gd name="connsiteX56" fmla="*/ 419507 w 1791907"/>
                <a:gd name="connsiteY56" fmla="*/ 579130 h 1217972"/>
                <a:gd name="connsiteX0" fmla="*/ 419507 w 1791907"/>
                <a:gd name="connsiteY0" fmla="*/ 579130 h 1217972"/>
                <a:gd name="connsiteX1" fmla="*/ 482372 w 1791907"/>
                <a:gd name="connsiteY1" fmla="*/ 516265 h 1217972"/>
                <a:gd name="connsiteX2" fmla="*/ 566192 w 1791907"/>
                <a:gd name="connsiteY2" fmla="*/ 476260 h 1217972"/>
                <a:gd name="connsiteX3" fmla="*/ 629057 w 1791907"/>
                <a:gd name="connsiteY3" fmla="*/ 577225 h 1217972"/>
                <a:gd name="connsiteX4" fmla="*/ 669062 w 1791907"/>
                <a:gd name="connsiteY4" fmla="*/ 762010 h 1217972"/>
                <a:gd name="connsiteX5" fmla="*/ 672872 w 1791907"/>
                <a:gd name="connsiteY5" fmla="*/ 914410 h 1217972"/>
                <a:gd name="connsiteX6" fmla="*/ 750977 w 1791907"/>
                <a:gd name="connsiteY6" fmla="*/ 718195 h 1217972"/>
                <a:gd name="connsiteX7" fmla="*/ 777647 w 1791907"/>
                <a:gd name="connsiteY7" fmla="*/ 582940 h 1217972"/>
                <a:gd name="connsiteX8" fmla="*/ 1040537 w 1791907"/>
                <a:gd name="connsiteY8" fmla="*/ 870595 h 1217972"/>
                <a:gd name="connsiteX9" fmla="*/ 1091972 w 1791907"/>
                <a:gd name="connsiteY9" fmla="*/ 891550 h 1217972"/>
                <a:gd name="connsiteX10" fmla="*/ 992912 w 1791907"/>
                <a:gd name="connsiteY10" fmla="*/ 723910 h 1217972"/>
                <a:gd name="connsiteX11" fmla="*/ 1194842 w 1791907"/>
                <a:gd name="connsiteY11" fmla="*/ 971560 h 1217972"/>
                <a:gd name="connsiteX12" fmla="*/ 1170077 w 1791907"/>
                <a:gd name="connsiteY12" fmla="*/ 849640 h 1217972"/>
                <a:gd name="connsiteX13" fmla="*/ 1295807 w 1791907"/>
                <a:gd name="connsiteY13" fmla="*/ 958225 h 1217972"/>
                <a:gd name="connsiteX14" fmla="*/ 1341527 w 1791907"/>
                <a:gd name="connsiteY14" fmla="*/ 1122055 h 1217972"/>
                <a:gd name="connsiteX15" fmla="*/ 1364387 w 1791907"/>
                <a:gd name="connsiteY15" fmla="*/ 996325 h 1217972"/>
                <a:gd name="connsiteX16" fmla="*/ 1396242 w 1791907"/>
                <a:gd name="connsiteY16" fmla="*/ 1216108 h 1217972"/>
                <a:gd name="connsiteX17" fmla="*/ 1457887 w 1791907"/>
                <a:gd name="connsiteY17" fmla="*/ 1098331 h 1217972"/>
                <a:gd name="connsiteX18" fmla="*/ 1542572 w 1791907"/>
                <a:gd name="connsiteY18" fmla="*/ 1031635 h 1217972"/>
                <a:gd name="connsiteX19" fmla="*/ 1612723 w 1791907"/>
                <a:gd name="connsiteY19" fmla="*/ 1026628 h 1217972"/>
                <a:gd name="connsiteX20" fmla="*/ 1658267 w 1791907"/>
                <a:gd name="connsiteY20" fmla="*/ 1063688 h 1217972"/>
                <a:gd name="connsiteX21" fmla="*/ 1671424 w 1791907"/>
                <a:gd name="connsiteY21" fmla="*/ 904885 h 1217972"/>
                <a:gd name="connsiteX22" fmla="*/ 1670561 w 1791907"/>
                <a:gd name="connsiteY22" fmla="*/ 824167 h 1217972"/>
                <a:gd name="connsiteX23" fmla="*/ 1741577 w 1791907"/>
                <a:gd name="connsiteY23" fmla="*/ 889645 h 1217972"/>
                <a:gd name="connsiteX24" fmla="*/ 1701572 w 1791907"/>
                <a:gd name="connsiteY24" fmla="*/ 716290 h 1217972"/>
                <a:gd name="connsiteX25" fmla="*/ 1701572 w 1791907"/>
                <a:gd name="connsiteY25" fmla="*/ 615325 h 1217972"/>
                <a:gd name="connsiteX26" fmla="*/ 1781582 w 1791907"/>
                <a:gd name="connsiteY26" fmla="*/ 676285 h 1217972"/>
                <a:gd name="connsiteX27" fmla="*/ 1733957 w 1791907"/>
                <a:gd name="connsiteY27" fmla="*/ 546745 h 1217972"/>
                <a:gd name="connsiteX28" fmla="*/ 1667282 w 1791907"/>
                <a:gd name="connsiteY28" fmla="*/ 396250 h 1217972"/>
                <a:gd name="connsiteX29" fmla="*/ 1497737 w 1791907"/>
                <a:gd name="connsiteY29" fmla="*/ 219085 h 1217972"/>
                <a:gd name="connsiteX30" fmla="*/ 1364387 w 1791907"/>
                <a:gd name="connsiteY30" fmla="*/ 129550 h 1217972"/>
                <a:gd name="connsiteX31" fmla="*/ 1486307 w 1791907"/>
                <a:gd name="connsiteY31" fmla="*/ 104785 h 1217972"/>
                <a:gd name="connsiteX32" fmla="*/ 1572032 w 1791907"/>
                <a:gd name="connsiteY32" fmla="*/ 70495 h 1217972"/>
                <a:gd name="connsiteX33" fmla="*/ 1339622 w 1791907"/>
                <a:gd name="connsiteY33" fmla="*/ 62875 h 1217972"/>
                <a:gd name="connsiteX34" fmla="*/ 1128167 w 1791907"/>
                <a:gd name="connsiteY34" fmla="*/ 17155 h 1217972"/>
                <a:gd name="connsiteX35" fmla="*/ 918617 w 1791907"/>
                <a:gd name="connsiteY35" fmla="*/ 10 h 1217972"/>
                <a:gd name="connsiteX36" fmla="*/ 650012 w 1791907"/>
                <a:gd name="connsiteY36" fmla="*/ 19060 h 1217972"/>
                <a:gd name="connsiteX37" fmla="*/ 480467 w 1791907"/>
                <a:gd name="connsiteY37" fmla="*/ 55255 h 1217972"/>
                <a:gd name="connsiteX38" fmla="*/ 352832 w 1791907"/>
                <a:gd name="connsiteY38" fmla="*/ 144790 h 1217972"/>
                <a:gd name="connsiteX39" fmla="*/ 301397 w 1791907"/>
                <a:gd name="connsiteY39" fmla="*/ 215275 h 1217972"/>
                <a:gd name="connsiteX40" fmla="*/ 227102 w 1791907"/>
                <a:gd name="connsiteY40" fmla="*/ 278140 h 1217972"/>
                <a:gd name="connsiteX41" fmla="*/ 160427 w 1791907"/>
                <a:gd name="connsiteY41" fmla="*/ 331480 h 1217972"/>
                <a:gd name="connsiteX42" fmla="*/ 82322 w 1791907"/>
                <a:gd name="connsiteY42" fmla="*/ 485785 h 1217972"/>
                <a:gd name="connsiteX43" fmla="*/ 17552 w 1791907"/>
                <a:gd name="connsiteY43" fmla="*/ 674380 h 1217972"/>
                <a:gd name="connsiteX44" fmla="*/ 2312 w 1791907"/>
                <a:gd name="connsiteY44" fmla="*/ 735340 h 1217972"/>
                <a:gd name="connsiteX45" fmla="*/ 57557 w 1791907"/>
                <a:gd name="connsiteY45" fmla="*/ 678190 h 1217972"/>
                <a:gd name="connsiteX46" fmla="*/ 55652 w 1791907"/>
                <a:gd name="connsiteY46" fmla="*/ 910600 h 1217972"/>
                <a:gd name="connsiteX47" fmla="*/ 68987 w 1791907"/>
                <a:gd name="connsiteY47" fmla="*/ 988705 h 1217972"/>
                <a:gd name="connsiteX48" fmla="*/ 97562 w 1791907"/>
                <a:gd name="connsiteY48" fmla="*/ 891550 h 1217972"/>
                <a:gd name="connsiteX49" fmla="*/ 183287 w 1791907"/>
                <a:gd name="connsiteY49" fmla="*/ 990610 h 1217972"/>
                <a:gd name="connsiteX50" fmla="*/ 175667 w 1791907"/>
                <a:gd name="connsiteY50" fmla="*/ 866785 h 1217972"/>
                <a:gd name="connsiteX51" fmla="*/ 187097 w 1791907"/>
                <a:gd name="connsiteY51" fmla="*/ 725815 h 1217972"/>
                <a:gd name="connsiteX52" fmla="*/ 248057 w 1791907"/>
                <a:gd name="connsiteY52" fmla="*/ 889645 h 1217972"/>
                <a:gd name="connsiteX53" fmla="*/ 227102 w 1791907"/>
                <a:gd name="connsiteY53" fmla="*/ 668665 h 1217972"/>
                <a:gd name="connsiteX54" fmla="*/ 278537 w 1791907"/>
                <a:gd name="connsiteY54" fmla="*/ 495310 h 1217972"/>
                <a:gd name="connsiteX55" fmla="*/ 331877 w 1791907"/>
                <a:gd name="connsiteY55" fmla="*/ 483880 h 1217972"/>
                <a:gd name="connsiteX56" fmla="*/ 419507 w 1791907"/>
                <a:gd name="connsiteY56" fmla="*/ 579130 h 1217972"/>
                <a:gd name="connsiteX0" fmla="*/ 419507 w 1791907"/>
                <a:gd name="connsiteY0" fmla="*/ 579130 h 1217972"/>
                <a:gd name="connsiteX1" fmla="*/ 482372 w 1791907"/>
                <a:gd name="connsiteY1" fmla="*/ 516265 h 1217972"/>
                <a:gd name="connsiteX2" fmla="*/ 566192 w 1791907"/>
                <a:gd name="connsiteY2" fmla="*/ 476260 h 1217972"/>
                <a:gd name="connsiteX3" fmla="*/ 629057 w 1791907"/>
                <a:gd name="connsiteY3" fmla="*/ 577225 h 1217972"/>
                <a:gd name="connsiteX4" fmla="*/ 669062 w 1791907"/>
                <a:gd name="connsiteY4" fmla="*/ 762010 h 1217972"/>
                <a:gd name="connsiteX5" fmla="*/ 672872 w 1791907"/>
                <a:gd name="connsiteY5" fmla="*/ 914410 h 1217972"/>
                <a:gd name="connsiteX6" fmla="*/ 750977 w 1791907"/>
                <a:gd name="connsiteY6" fmla="*/ 718195 h 1217972"/>
                <a:gd name="connsiteX7" fmla="*/ 777647 w 1791907"/>
                <a:gd name="connsiteY7" fmla="*/ 582940 h 1217972"/>
                <a:gd name="connsiteX8" fmla="*/ 1040537 w 1791907"/>
                <a:gd name="connsiteY8" fmla="*/ 870595 h 1217972"/>
                <a:gd name="connsiteX9" fmla="*/ 1091972 w 1791907"/>
                <a:gd name="connsiteY9" fmla="*/ 891550 h 1217972"/>
                <a:gd name="connsiteX10" fmla="*/ 992912 w 1791907"/>
                <a:gd name="connsiteY10" fmla="*/ 723910 h 1217972"/>
                <a:gd name="connsiteX11" fmla="*/ 1194842 w 1791907"/>
                <a:gd name="connsiteY11" fmla="*/ 971560 h 1217972"/>
                <a:gd name="connsiteX12" fmla="*/ 1170077 w 1791907"/>
                <a:gd name="connsiteY12" fmla="*/ 849640 h 1217972"/>
                <a:gd name="connsiteX13" fmla="*/ 1295807 w 1791907"/>
                <a:gd name="connsiteY13" fmla="*/ 958225 h 1217972"/>
                <a:gd name="connsiteX14" fmla="*/ 1341527 w 1791907"/>
                <a:gd name="connsiteY14" fmla="*/ 1122055 h 1217972"/>
                <a:gd name="connsiteX15" fmla="*/ 1364387 w 1791907"/>
                <a:gd name="connsiteY15" fmla="*/ 996325 h 1217972"/>
                <a:gd name="connsiteX16" fmla="*/ 1396242 w 1791907"/>
                <a:gd name="connsiteY16" fmla="*/ 1216108 h 1217972"/>
                <a:gd name="connsiteX17" fmla="*/ 1457887 w 1791907"/>
                <a:gd name="connsiteY17" fmla="*/ 1098331 h 1217972"/>
                <a:gd name="connsiteX18" fmla="*/ 1542572 w 1791907"/>
                <a:gd name="connsiteY18" fmla="*/ 1031635 h 1217972"/>
                <a:gd name="connsiteX19" fmla="*/ 1612723 w 1791907"/>
                <a:gd name="connsiteY19" fmla="*/ 1026628 h 1217972"/>
                <a:gd name="connsiteX20" fmla="*/ 1663804 w 1791907"/>
                <a:gd name="connsiteY20" fmla="*/ 1091377 h 1217972"/>
                <a:gd name="connsiteX21" fmla="*/ 1671424 w 1791907"/>
                <a:gd name="connsiteY21" fmla="*/ 904885 h 1217972"/>
                <a:gd name="connsiteX22" fmla="*/ 1670561 w 1791907"/>
                <a:gd name="connsiteY22" fmla="*/ 824167 h 1217972"/>
                <a:gd name="connsiteX23" fmla="*/ 1741577 w 1791907"/>
                <a:gd name="connsiteY23" fmla="*/ 889645 h 1217972"/>
                <a:gd name="connsiteX24" fmla="*/ 1701572 w 1791907"/>
                <a:gd name="connsiteY24" fmla="*/ 716290 h 1217972"/>
                <a:gd name="connsiteX25" fmla="*/ 1701572 w 1791907"/>
                <a:gd name="connsiteY25" fmla="*/ 615325 h 1217972"/>
                <a:gd name="connsiteX26" fmla="*/ 1781582 w 1791907"/>
                <a:gd name="connsiteY26" fmla="*/ 676285 h 1217972"/>
                <a:gd name="connsiteX27" fmla="*/ 1733957 w 1791907"/>
                <a:gd name="connsiteY27" fmla="*/ 546745 h 1217972"/>
                <a:gd name="connsiteX28" fmla="*/ 1667282 w 1791907"/>
                <a:gd name="connsiteY28" fmla="*/ 396250 h 1217972"/>
                <a:gd name="connsiteX29" fmla="*/ 1497737 w 1791907"/>
                <a:gd name="connsiteY29" fmla="*/ 219085 h 1217972"/>
                <a:gd name="connsiteX30" fmla="*/ 1364387 w 1791907"/>
                <a:gd name="connsiteY30" fmla="*/ 129550 h 1217972"/>
                <a:gd name="connsiteX31" fmla="*/ 1486307 w 1791907"/>
                <a:gd name="connsiteY31" fmla="*/ 104785 h 1217972"/>
                <a:gd name="connsiteX32" fmla="*/ 1572032 w 1791907"/>
                <a:gd name="connsiteY32" fmla="*/ 70495 h 1217972"/>
                <a:gd name="connsiteX33" fmla="*/ 1339622 w 1791907"/>
                <a:gd name="connsiteY33" fmla="*/ 62875 h 1217972"/>
                <a:gd name="connsiteX34" fmla="*/ 1128167 w 1791907"/>
                <a:gd name="connsiteY34" fmla="*/ 17155 h 1217972"/>
                <a:gd name="connsiteX35" fmla="*/ 918617 w 1791907"/>
                <a:gd name="connsiteY35" fmla="*/ 10 h 1217972"/>
                <a:gd name="connsiteX36" fmla="*/ 650012 w 1791907"/>
                <a:gd name="connsiteY36" fmla="*/ 19060 h 1217972"/>
                <a:gd name="connsiteX37" fmla="*/ 480467 w 1791907"/>
                <a:gd name="connsiteY37" fmla="*/ 55255 h 1217972"/>
                <a:gd name="connsiteX38" fmla="*/ 352832 w 1791907"/>
                <a:gd name="connsiteY38" fmla="*/ 144790 h 1217972"/>
                <a:gd name="connsiteX39" fmla="*/ 301397 w 1791907"/>
                <a:gd name="connsiteY39" fmla="*/ 215275 h 1217972"/>
                <a:gd name="connsiteX40" fmla="*/ 227102 w 1791907"/>
                <a:gd name="connsiteY40" fmla="*/ 278140 h 1217972"/>
                <a:gd name="connsiteX41" fmla="*/ 160427 w 1791907"/>
                <a:gd name="connsiteY41" fmla="*/ 331480 h 1217972"/>
                <a:gd name="connsiteX42" fmla="*/ 82322 w 1791907"/>
                <a:gd name="connsiteY42" fmla="*/ 485785 h 1217972"/>
                <a:gd name="connsiteX43" fmla="*/ 17552 w 1791907"/>
                <a:gd name="connsiteY43" fmla="*/ 674380 h 1217972"/>
                <a:gd name="connsiteX44" fmla="*/ 2312 w 1791907"/>
                <a:gd name="connsiteY44" fmla="*/ 735340 h 1217972"/>
                <a:gd name="connsiteX45" fmla="*/ 57557 w 1791907"/>
                <a:gd name="connsiteY45" fmla="*/ 678190 h 1217972"/>
                <a:gd name="connsiteX46" fmla="*/ 55652 w 1791907"/>
                <a:gd name="connsiteY46" fmla="*/ 910600 h 1217972"/>
                <a:gd name="connsiteX47" fmla="*/ 68987 w 1791907"/>
                <a:gd name="connsiteY47" fmla="*/ 988705 h 1217972"/>
                <a:gd name="connsiteX48" fmla="*/ 97562 w 1791907"/>
                <a:gd name="connsiteY48" fmla="*/ 891550 h 1217972"/>
                <a:gd name="connsiteX49" fmla="*/ 183287 w 1791907"/>
                <a:gd name="connsiteY49" fmla="*/ 990610 h 1217972"/>
                <a:gd name="connsiteX50" fmla="*/ 175667 w 1791907"/>
                <a:gd name="connsiteY50" fmla="*/ 866785 h 1217972"/>
                <a:gd name="connsiteX51" fmla="*/ 187097 w 1791907"/>
                <a:gd name="connsiteY51" fmla="*/ 725815 h 1217972"/>
                <a:gd name="connsiteX52" fmla="*/ 248057 w 1791907"/>
                <a:gd name="connsiteY52" fmla="*/ 889645 h 1217972"/>
                <a:gd name="connsiteX53" fmla="*/ 227102 w 1791907"/>
                <a:gd name="connsiteY53" fmla="*/ 668665 h 1217972"/>
                <a:gd name="connsiteX54" fmla="*/ 278537 w 1791907"/>
                <a:gd name="connsiteY54" fmla="*/ 495310 h 1217972"/>
                <a:gd name="connsiteX55" fmla="*/ 331877 w 1791907"/>
                <a:gd name="connsiteY55" fmla="*/ 483880 h 1217972"/>
                <a:gd name="connsiteX56" fmla="*/ 419507 w 1791907"/>
                <a:gd name="connsiteY56" fmla="*/ 579130 h 1217972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12723 w 1791907"/>
                <a:gd name="connsiteY19" fmla="*/ 102662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12723 w 1791907"/>
                <a:gd name="connsiteY19" fmla="*/ 102662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9683 w 1791907"/>
                <a:gd name="connsiteY19" fmla="*/ 1023635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507635 w 1791907"/>
                <a:gd name="connsiteY0" fmla="*/ 585116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72685 w 1791907"/>
                <a:gd name="connsiteY53" fmla="*/ 668665 h 1217958"/>
                <a:gd name="connsiteX54" fmla="*/ 278537 w 1791907"/>
                <a:gd name="connsiteY54" fmla="*/ 495310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72685 w 1791907"/>
                <a:gd name="connsiteY53" fmla="*/ 668665 h 1217958"/>
                <a:gd name="connsiteX54" fmla="*/ 302847 w 1791907"/>
                <a:gd name="connsiteY54" fmla="*/ 507283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02847 w 1791907"/>
                <a:gd name="connsiteY54" fmla="*/ 507283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02847 w 1791907"/>
                <a:gd name="connsiteY54" fmla="*/ 507283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02847 w 1791907"/>
                <a:gd name="connsiteY54" fmla="*/ 507283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33236 w 1791907"/>
                <a:gd name="connsiteY54" fmla="*/ 528236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20892 w 1791907"/>
                <a:gd name="connsiteY2" fmla="*/ 479252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20892 w 1791907"/>
                <a:gd name="connsiteY2" fmla="*/ 479252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20892 w 1791907"/>
                <a:gd name="connsiteY2" fmla="*/ 479252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48657 w 1791907"/>
                <a:gd name="connsiteY53" fmla="*/ 620772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20892 w 1791907"/>
                <a:gd name="connsiteY2" fmla="*/ 479252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55505 w 1791907"/>
                <a:gd name="connsiteY9" fmla="*/ 930461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55505 w 1791907"/>
                <a:gd name="connsiteY9" fmla="*/ 930461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59876 w 1791907"/>
                <a:gd name="connsiteY32" fmla="*/ 103420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55505 w 1791907"/>
                <a:gd name="connsiteY9" fmla="*/ 930461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31606 w 1791907"/>
                <a:gd name="connsiteY31" fmla="*/ 128731 h 1217958"/>
                <a:gd name="connsiteX32" fmla="*/ 1559876 w 1791907"/>
                <a:gd name="connsiteY32" fmla="*/ 103420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55505 w 1791907"/>
                <a:gd name="connsiteY9" fmla="*/ 930461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31606 w 1791907"/>
                <a:gd name="connsiteY31" fmla="*/ 128731 h 1217958"/>
                <a:gd name="connsiteX32" fmla="*/ 1532527 w 1791907"/>
                <a:gd name="connsiteY32" fmla="*/ 142332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9156 h 1221998"/>
                <a:gd name="connsiteX1" fmla="*/ 543149 w 1791907"/>
                <a:gd name="connsiteY1" fmla="*/ 517312 h 1221998"/>
                <a:gd name="connsiteX2" fmla="*/ 611776 w 1791907"/>
                <a:gd name="connsiteY2" fmla="*/ 495265 h 1221998"/>
                <a:gd name="connsiteX3" fmla="*/ 629057 w 1791907"/>
                <a:gd name="connsiteY3" fmla="*/ 581265 h 1221998"/>
                <a:gd name="connsiteX4" fmla="*/ 669062 w 1791907"/>
                <a:gd name="connsiteY4" fmla="*/ 766050 h 1221998"/>
                <a:gd name="connsiteX5" fmla="*/ 754921 w 1791907"/>
                <a:gd name="connsiteY5" fmla="*/ 921443 h 1221998"/>
                <a:gd name="connsiteX6" fmla="*/ 750977 w 1791907"/>
                <a:gd name="connsiteY6" fmla="*/ 722235 h 1221998"/>
                <a:gd name="connsiteX7" fmla="*/ 777647 w 1791907"/>
                <a:gd name="connsiteY7" fmla="*/ 586980 h 1221998"/>
                <a:gd name="connsiteX8" fmla="*/ 925060 w 1791907"/>
                <a:gd name="connsiteY8" fmla="*/ 715992 h 1221998"/>
                <a:gd name="connsiteX9" fmla="*/ 1055505 w 1791907"/>
                <a:gd name="connsiteY9" fmla="*/ 934501 h 1221998"/>
                <a:gd name="connsiteX10" fmla="*/ 992912 w 1791907"/>
                <a:gd name="connsiteY10" fmla="*/ 727950 h 1221998"/>
                <a:gd name="connsiteX11" fmla="*/ 1194842 w 1791907"/>
                <a:gd name="connsiteY11" fmla="*/ 975600 h 1221998"/>
                <a:gd name="connsiteX12" fmla="*/ 1170077 w 1791907"/>
                <a:gd name="connsiteY12" fmla="*/ 853680 h 1221998"/>
                <a:gd name="connsiteX13" fmla="*/ 1295807 w 1791907"/>
                <a:gd name="connsiteY13" fmla="*/ 962265 h 1221998"/>
                <a:gd name="connsiteX14" fmla="*/ 1341527 w 1791907"/>
                <a:gd name="connsiteY14" fmla="*/ 1126095 h 1221998"/>
                <a:gd name="connsiteX15" fmla="*/ 1364387 w 1791907"/>
                <a:gd name="connsiteY15" fmla="*/ 1000365 h 1221998"/>
                <a:gd name="connsiteX16" fmla="*/ 1396242 w 1791907"/>
                <a:gd name="connsiteY16" fmla="*/ 1220148 h 1221998"/>
                <a:gd name="connsiteX17" fmla="*/ 1457887 w 1791907"/>
                <a:gd name="connsiteY17" fmla="*/ 1102371 h 1221998"/>
                <a:gd name="connsiteX18" fmla="*/ 1528727 w 1791907"/>
                <a:gd name="connsiteY18" fmla="*/ 1041213 h 1221998"/>
                <a:gd name="connsiteX19" fmla="*/ 1603606 w 1791907"/>
                <a:gd name="connsiteY19" fmla="*/ 1039648 h 1221998"/>
                <a:gd name="connsiteX20" fmla="*/ 1663804 w 1791907"/>
                <a:gd name="connsiteY20" fmla="*/ 1095417 h 1221998"/>
                <a:gd name="connsiteX21" fmla="*/ 1671424 w 1791907"/>
                <a:gd name="connsiteY21" fmla="*/ 908925 h 1221998"/>
                <a:gd name="connsiteX22" fmla="*/ 1670561 w 1791907"/>
                <a:gd name="connsiteY22" fmla="*/ 828207 h 1221998"/>
                <a:gd name="connsiteX23" fmla="*/ 1741577 w 1791907"/>
                <a:gd name="connsiteY23" fmla="*/ 893685 h 1221998"/>
                <a:gd name="connsiteX24" fmla="*/ 1701572 w 1791907"/>
                <a:gd name="connsiteY24" fmla="*/ 720330 h 1221998"/>
                <a:gd name="connsiteX25" fmla="*/ 1701572 w 1791907"/>
                <a:gd name="connsiteY25" fmla="*/ 619365 h 1221998"/>
                <a:gd name="connsiteX26" fmla="*/ 1781582 w 1791907"/>
                <a:gd name="connsiteY26" fmla="*/ 680325 h 1221998"/>
                <a:gd name="connsiteX27" fmla="*/ 1733957 w 1791907"/>
                <a:gd name="connsiteY27" fmla="*/ 550785 h 1221998"/>
                <a:gd name="connsiteX28" fmla="*/ 1667282 w 1791907"/>
                <a:gd name="connsiteY28" fmla="*/ 400290 h 1221998"/>
                <a:gd name="connsiteX29" fmla="*/ 1497737 w 1791907"/>
                <a:gd name="connsiteY29" fmla="*/ 223125 h 1221998"/>
                <a:gd name="connsiteX30" fmla="*/ 1364387 w 1791907"/>
                <a:gd name="connsiteY30" fmla="*/ 133590 h 1221998"/>
                <a:gd name="connsiteX31" fmla="*/ 1431606 w 1791907"/>
                <a:gd name="connsiteY31" fmla="*/ 132771 h 1221998"/>
                <a:gd name="connsiteX32" fmla="*/ 1532527 w 1791907"/>
                <a:gd name="connsiteY32" fmla="*/ 146372 h 1221998"/>
                <a:gd name="connsiteX33" fmla="*/ 1339622 w 1791907"/>
                <a:gd name="connsiteY33" fmla="*/ 66915 h 1221998"/>
                <a:gd name="connsiteX34" fmla="*/ 1128167 w 1791907"/>
                <a:gd name="connsiteY34" fmla="*/ 21195 h 1221998"/>
                <a:gd name="connsiteX35" fmla="*/ 918617 w 1791907"/>
                <a:gd name="connsiteY35" fmla="*/ 4050 h 1221998"/>
                <a:gd name="connsiteX36" fmla="*/ 668245 w 1791907"/>
                <a:gd name="connsiteY36" fmla="*/ 5140 h 1221998"/>
                <a:gd name="connsiteX37" fmla="*/ 480467 w 1791907"/>
                <a:gd name="connsiteY37" fmla="*/ 59295 h 1221998"/>
                <a:gd name="connsiteX38" fmla="*/ 352832 w 1791907"/>
                <a:gd name="connsiteY38" fmla="*/ 148830 h 1221998"/>
                <a:gd name="connsiteX39" fmla="*/ 301397 w 1791907"/>
                <a:gd name="connsiteY39" fmla="*/ 219315 h 1221998"/>
                <a:gd name="connsiteX40" fmla="*/ 227102 w 1791907"/>
                <a:gd name="connsiteY40" fmla="*/ 282180 h 1221998"/>
                <a:gd name="connsiteX41" fmla="*/ 160427 w 1791907"/>
                <a:gd name="connsiteY41" fmla="*/ 335520 h 1221998"/>
                <a:gd name="connsiteX42" fmla="*/ 82322 w 1791907"/>
                <a:gd name="connsiteY42" fmla="*/ 489825 h 1221998"/>
                <a:gd name="connsiteX43" fmla="*/ 17552 w 1791907"/>
                <a:gd name="connsiteY43" fmla="*/ 678420 h 1221998"/>
                <a:gd name="connsiteX44" fmla="*/ 2312 w 1791907"/>
                <a:gd name="connsiteY44" fmla="*/ 739380 h 1221998"/>
                <a:gd name="connsiteX45" fmla="*/ 57557 w 1791907"/>
                <a:gd name="connsiteY45" fmla="*/ 682230 h 1221998"/>
                <a:gd name="connsiteX46" fmla="*/ 55652 w 1791907"/>
                <a:gd name="connsiteY46" fmla="*/ 914640 h 1221998"/>
                <a:gd name="connsiteX47" fmla="*/ 68987 w 1791907"/>
                <a:gd name="connsiteY47" fmla="*/ 992745 h 1221998"/>
                <a:gd name="connsiteX48" fmla="*/ 97562 w 1791907"/>
                <a:gd name="connsiteY48" fmla="*/ 895590 h 1221998"/>
                <a:gd name="connsiteX49" fmla="*/ 143782 w 1791907"/>
                <a:gd name="connsiteY49" fmla="*/ 994650 h 1221998"/>
                <a:gd name="connsiteX50" fmla="*/ 175667 w 1791907"/>
                <a:gd name="connsiteY50" fmla="*/ 870825 h 1221998"/>
                <a:gd name="connsiteX51" fmla="*/ 238758 w 1791907"/>
                <a:gd name="connsiteY51" fmla="*/ 714889 h 1221998"/>
                <a:gd name="connsiteX52" fmla="*/ 248057 w 1791907"/>
                <a:gd name="connsiteY52" fmla="*/ 893685 h 1221998"/>
                <a:gd name="connsiteX53" fmla="*/ 321306 w 1791907"/>
                <a:gd name="connsiteY53" fmla="*/ 648759 h 1221998"/>
                <a:gd name="connsiteX54" fmla="*/ 333236 w 1791907"/>
                <a:gd name="connsiteY54" fmla="*/ 532276 h 1221998"/>
                <a:gd name="connsiteX55" fmla="*/ 377461 w 1791907"/>
                <a:gd name="connsiteY55" fmla="*/ 517853 h 1221998"/>
                <a:gd name="connsiteX56" fmla="*/ 507635 w 1791907"/>
                <a:gd name="connsiteY56" fmla="*/ 589156 h 1221998"/>
                <a:gd name="connsiteX0" fmla="*/ 507635 w 1791907"/>
                <a:gd name="connsiteY0" fmla="*/ 606435 h 1239277"/>
                <a:gd name="connsiteX1" fmla="*/ 543149 w 1791907"/>
                <a:gd name="connsiteY1" fmla="*/ 534591 h 1239277"/>
                <a:gd name="connsiteX2" fmla="*/ 611776 w 1791907"/>
                <a:gd name="connsiteY2" fmla="*/ 512544 h 1239277"/>
                <a:gd name="connsiteX3" fmla="*/ 629057 w 1791907"/>
                <a:gd name="connsiteY3" fmla="*/ 598544 h 1239277"/>
                <a:gd name="connsiteX4" fmla="*/ 669062 w 1791907"/>
                <a:gd name="connsiteY4" fmla="*/ 783329 h 1239277"/>
                <a:gd name="connsiteX5" fmla="*/ 754921 w 1791907"/>
                <a:gd name="connsiteY5" fmla="*/ 938722 h 1239277"/>
                <a:gd name="connsiteX6" fmla="*/ 750977 w 1791907"/>
                <a:gd name="connsiteY6" fmla="*/ 739514 h 1239277"/>
                <a:gd name="connsiteX7" fmla="*/ 777647 w 1791907"/>
                <a:gd name="connsiteY7" fmla="*/ 604259 h 1239277"/>
                <a:gd name="connsiteX8" fmla="*/ 925060 w 1791907"/>
                <a:gd name="connsiteY8" fmla="*/ 733271 h 1239277"/>
                <a:gd name="connsiteX9" fmla="*/ 1055505 w 1791907"/>
                <a:gd name="connsiteY9" fmla="*/ 951780 h 1239277"/>
                <a:gd name="connsiteX10" fmla="*/ 992912 w 1791907"/>
                <a:gd name="connsiteY10" fmla="*/ 745229 h 1239277"/>
                <a:gd name="connsiteX11" fmla="*/ 1194842 w 1791907"/>
                <a:gd name="connsiteY11" fmla="*/ 992879 h 1239277"/>
                <a:gd name="connsiteX12" fmla="*/ 1170077 w 1791907"/>
                <a:gd name="connsiteY12" fmla="*/ 870959 h 1239277"/>
                <a:gd name="connsiteX13" fmla="*/ 1295807 w 1791907"/>
                <a:gd name="connsiteY13" fmla="*/ 979544 h 1239277"/>
                <a:gd name="connsiteX14" fmla="*/ 1341527 w 1791907"/>
                <a:gd name="connsiteY14" fmla="*/ 1143374 h 1239277"/>
                <a:gd name="connsiteX15" fmla="*/ 1364387 w 1791907"/>
                <a:gd name="connsiteY15" fmla="*/ 1017644 h 1239277"/>
                <a:gd name="connsiteX16" fmla="*/ 1396242 w 1791907"/>
                <a:gd name="connsiteY16" fmla="*/ 1237427 h 1239277"/>
                <a:gd name="connsiteX17" fmla="*/ 1457887 w 1791907"/>
                <a:gd name="connsiteY17" fmla="*/ 1119650 h 1239277"/>
                <a:gd name="connsiteX18" fmla="*/ 1528727 w 1791907"/>
                <a:gd name="connsiteY18" fmla="*/ 1058492 h 1239277"/>
                <a:gd name="connsiteX19" fmla="*/ 1603606 w 1791907"/>
                <a:gd name="connsiteY19" fmla="*/ 1056927 h 1239277"/>
                <a:gd name="connsiteX20" fmla="*/ 1663804 w 1791907"/>
                <a:gd name="connsiteY20" fmla="*/ 1112696 h 1239277"/>
                <a:gd name="connsiteX21" fmla="*/ 1671424 w 1791907"/>
                <a:gd name="connsiteY21" fmla="*/ 926204 h 1239277"/>
                <a:gd name="connsiteX22" fmla="*/ 1670561 w 1791907"/>
                <a:gd name="connsiteY22" fmla="*/ 845486 h 1239277"/>
                <a:gd name="connsiteX23" fmla="*/ 1741577 w 1791907"/>
                <a:gd name="connsiteY23" fmla="*/ 910964 h 1239277"/>
                <a:gd name="connsiteX24" fmla="*/ 1701572 w 1791907"/>
                <a:gd name="connsiteY24" fmla="*/ 737609 h 1239277"/>
                <a:gd name="connsiteX25" fmla="*/ 1701572 w 1791907"/>
                <a:gd name="connsiteY25" fmla="*/ 636644 h 1239277"/>
                <a:gd name="connsiteX26" fmla="*/ 1781582 w 1791907"/>
                <a:gd name="connsiteY26" fmla="*/ 697604 h 1239277"/>
                <a:gd name="connsiteX27" fmla="*/ 1733957 w 1791907"/>
                <a:gd name="connsiteY27" fmla="*/ 568064 h 1239277"/>
                <a:gd name="connsiteX28" fmla="*/ 1667282 w 1791907"/>
                <a:gd name="connsiteY28" fmla="*/ 417569 h 1239277"/>
                <a:gd name="connsiteX29" fmla="*/ 1497737 w 1791907"/>
                <a:gd name="connsiteY29" fmla="*/ 240404 h 1239277"/>
                <a:gd name="connsiteX30" fmla="*/ 1364387 w 1791907"/>
                <a:gd name="connsiteY30" fmla="*/ 150869 h 1239277"/>
                <a:gd name="connsiteX31" fmla="*/ 1431606 w 1791907"/>
                <a:gd name="connsiteY31" fmla="*/ 150050 h 1239277"/>
                <a:gd name="connsiteX32" fmla="*/ 1532527 w 1791907"/>
                <a:gd name="connsiteY32" fmla="*/ 163651 h 1239277"/>
                <a:gd name="connsiteX33" fmla="*/ 1339622 w 1791907"/>
                <a:gd name="connsiteY33" fmla="*/ 84194 h 1239277"/>
                <a:gd name="connsiteX34" fmla="*/ 1128167 w 1791907"/>
                <a:gd name="connsiteY34" fmla="*/ 38474 h 1239277"/>
                <a:gd name="connsiteX35" fmla="*/ 933812 w 1791907"/>
                <a:gd name="connsiteY35" fmla="*/ 377 h 1239277"/>
                <a:gd name="connsiteX36" fmla="*/ 668245 w 1791907"/>
                <a:gd name="connsiteY36" fmla="*/ 22419 h 1239277"/>
                <a:gd name="connsiteX37" fmla="*/ 480467 w 1791907"/>
                <a:gd name="connsiteY37" fmla="*/ 76574 h 1239277"/>
                <a:gd name="connsiteX38" fmla="*/ 352832 w 1791907"/>
                <a:gd name="connsiteY38" fmla="*/ 166109 h 1239277"/>
                <a:gd name="connsiteX39" fmla="*/ 301397 w 1791907"/>
                <a:gd name="connsiteY39" fmla="*/ 236594 h 1239277"/>
                <a:gd name="connsiteX40" fmla="*/ 227102 w 1791907"/>
                <a:gd name="connsiteY40" fmla="*/ 299459 h 1239277"/>
                <a:gd name="connsiteX41" fmla="*/ 160427 w 1791907"/>
                <a:gd name="connsiteY41" fmla="*/ 352799 h 1239277"/>
                <a:gd name="connsiteX42" fmla="*/ 82322 w 1791907"/>
                <a:gd name="connsiteY42" fmla="*/ 507104 h 1239277"/>
                <a:gd name="connsiteX43" fmla="*/ 17552 w 1791907"/>
                <a:gd name="connsiteY43" fmla="*/ 695699 h 1239277"/>
                <a:gd name="connsiteX44" fmla="*/ 2312 w 1791907"/>
                <a:gd name="connsiteY44" fmla="*/ 756659 h 1239277"/>
                <a:gd name="connsiteX45" fmla="*/ 57557 w 1791907"/>
                <a:gd name="connsiteY45" fmla="*/ 699509 h 1239277"/>
                <a:gd name="connsiteX46" fmla="*/ 55652 w 1791907"/>
                <a:gd name="connsiteY46" fmla="*/ 931919 h 1239277"/>
                <a:gd name="connsiteX47" fmla="*/ 68987 w 1791907"/>
                <a:gd name="connsiteY47" fmla="*/ 1010024 h 1239277"/>
                <a:gd name="connsiteX48" fmla="*/ 97562 w 1791907"/>
                <a:gd name="connsiteY48" fmla="*/ 912869 h 1239277"/>
                <a:gd name="connsiteX49" fmla="*/ 143782 w 1791907"/>
                <a:gd name="connsiteY49" fmla="*/ 1011929 h 1239277"/>
                <a:gd name="connsiteX50" fmla="*/ 175667 w 1791907"/>
                <a:gd name="connsiteY50" fmla="*/ 888104 h 1239277"/>
                <a:gd name="connsiteX51" fmla="*/ 238758 w 1791907"/>
                <a:gd name="connsiteY51" fmla="*/ 732168 h 1239277"/>
                <a:gd name="connsiteX52" fmla="*/ 248057 w 1791907"/>
                <a:gd name="connsiteY52" fmla="*/ 910964 h 1239277"/>
                <a:gd name="connsiteX53" fmla="*/ 321306 w 1791907"/>
                <a:gd name="connsiteY53" fmla="*/ 666038 h 1239277"/>
                <a:gd name="connsiteX54" fmla="*/ 333236 w 1791907"/>
                <a:gd name="connsiteY54" fmla="*/ 549555 h 1239277"/>
                <a:gd name="connsiteX55" fmla="*/ 377461 w 1791907"/>
                <a:gd name="connsiteY55" fmla="*/ 535132 h 1239277"/>
                <a:gd name="connsiteX56" fmla="*/ 507635 w 1791907"/>
                <a:gd name="connsiteY56" fmla="*/ 606435 h 1239277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1055505 w 1791907"/>
                <a:gd name="connsiteY9" fmla="*/ 951435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95807 w 1791907"/>
                <a:gd name="connsiteY13" fmla="*/ 979199 h 1238932"/>
                <a:gd name="connsiteX14" fmla="*/ 1341527 w 1791907"/>
                <a:gd name="connsiteY14" fmla="*/ 1143029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7282 w 1791907"/>
                <a:gd name="connsiteY28" fmla="*/ 417224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1055505 w 1791907"/>
                <a:gd name="connsiteY9" fmla="*/ 951435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95807 w 1791907"/>
                <a:gd name="connsiteY13" fmla="*/ 979199 h 1238932"/>
                <a:gd name="connsiteX14" fmla="*/ 1341527 w 1791907"/>
                <a:gd name="connsiteY14" fmla="*/ 1143029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1055505 w 1791907"/>
                <a:gd name="connsiteY9" fmla="*/ 951435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95807 w 1791907"/>
                <a:gd name="connsiteY13" fmla="*/ 979199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1055505 w 1791907"/>
                <a:gd name="connsiteY9" fmla="*/ 951435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85612 w 1791907"/>
                <a:gd name="connsiteY9" fmla="*/ 927490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85612 w 1791907"/>
                <a:gd name="connsiteY9" fmla="*/ 927490 h 1238932"/>
                <a:gd name="connsiteX10" fmla="*/ 1035457 w 1791907"/>
                <a:gd name="connsiteY10" fmla="*/ 759849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55223 w 1791907"/>
                <a:gd name="connsiteY9" fmla="*/ 915516 h 1238932"/>
                <a:gd name="connsiteX10" fmla="*/ 1035457 w 1791907"/>
                <a:gd name="connsiteY10" fmla="*/ 759849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55223 w 1791907"/>
                <a:gd name="connsiteY9" fmla="*/ 915516 h 1238932"/>
                <a:gd name="connsiteX10" fmla="*/ 1035457 w 1791907"/>
                <a:gd name="connsiteY10" fmla="*/ 759849 h 1238932"/>
                <a:gd name="connsiteX11" fmla="*/ 1194842 w 1791907"/>
                <a:gd name="connsiteY11" fmla="*/ 992534 h 1238932"/>
                <a:gd name="connsiteX12" fmla="*/ 1170077 w 1791907"/>
                <a:gd name="connsiteY12" fmla="*/ 834695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55223 w 1791907"/>
                <a:gd name="connsiteY9" fmla="*/ 915516 h 1238932"/>
                <a:gd name="connsiteX10" fmla="*/ 1035457 w 1791907"/>
                <a:gd name="connsiteY10" fmla="*/ 759849 h 1238932"/>
                <a:gd name="connsiteX11" fmla="*/ 1112793 w 1791907"/>
                <a:gd name="connsiteY11" fmla="*/ 947635 h 1238932"/>
                <a:gd name="connsiteX12" fmla="*/ 1170077 w 1791907"/>
                <a:gd name="connsiteY12" fmla="*/ 834695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35457 w 1791907"/>
                <a:gd name="connsiteY10" fmla="*/ 759849 h 1238932"/>
                <a:gd name="connsiteX11" fmla="*/ 1112793 w 1791907"/>
                <a:gd name="connsiteY11" fmla="*/ 947635 h 1238932"/>
                <a:gd name="connsiteX12" fmla="*/ 1170077 w 1791907"/>
                <a:gd name="connsiteY12" fmla="*/ 834695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70077 w 1791907"/>
                <a:gd name="connsiteY12" fmla="*/ 834695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9339 w 1791907"/>
                <a:gd name="connsiteY13" fmla="*/ 934301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866504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866504 h 1238932"/>
                <a:gd name="connsiteX0" fmla="*/ 507635 w 1791907"/>
                <a:gd name="connsiteY0" fmla="*/ 866504 h 1238932"/>
                <a:gd name="connsiteX1" fmla="*/ 521877 w 1791907"/>
                <a:gd name="connsiteY1" fmla="*/ 683909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866504 h 1238932"/>
                <a:gd name="connsiteX0" fmla="*/ 507635 w 1791907"/>
                <a:gd name="connsiteY0" fmla="*/ 866504 h 1238932"/>
                <a:gd name="connsiteX1" fmla="*/ 521877 w 1791907"/>
                <a:gd name="connsiteY1" fmla="*/ 683909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429121 w 1791907"/>
                <a:gd name="connsiteY55" fmla="*/ 693429 h 1238932"/>
                <a:gd name="connsiteX56" fmla="*/ 507635 w 1791907"/>
                <a:gd name="connsiteY56" fmla="*/ 866504 h 1238932"/>
                <a:gd name="connsiteX0" fmla="*/ 507635 w 1791907"/>
                <a:gd name="connsiteY0" fmla="*/ 866504 h 1238932"/>
                <a:gd name="connsiteX1" fmla="*/ 521877 w 1791907"/>
                <a:gd name="connsiteY1" fmla="*/ 683909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98732 w 1791907"/>
                <a:gd name="connsiteY55" fmla="*/ 699417 h 1238932"/>
                <a:gd name="connsiteX56" fmla="*/ 507635 w 1791907"/>
                <a:gd name="connsiteY56" fmla="*/ 866504 h 1238932"/>
                <a:gd name="connsiteX0" fmla="*/ 507635 w 1791907"/>
                <a:gd name="connsiteY0" fmla="*/ 866504 h 1238932"/>
                <a:gd name="connsiteX1" fmla="*/ 521877 w 1791907"/>
                <a:gd name="connsiteY1" fmla="*/ 683909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60586 w 1791907"/>
                <a:gd name="connsiteY54" fmla="*/ 567170 h 1238932"/>
                <a:gd name="connsiteX55" fmla="*/ 398732 w 1791907"/>
                <a:gd name="connsiteY55" fmla="*/ 699417 h 1238932"/>
                <a:gd name="connsiteX56" fmla="*/ 507635 w 1791907"/>
                <a:gd name="connsiteY56" fmla="*/ 866504 h 1238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791907" h="1238932">
                  <a:moveTo>
                    <a:pt x="507635" y="866504"/>
                  </a:moveTo>
                  <a:cubicBezTo>
                    <a:pt x="528159" y="863919"/>
                    <a:pt x="504520" y="742960"/>
                    <a:pt x="521877" y="683909"/>
                  </a:cubicBezTo>
                  <a:cubicBezTo>
                    <a:pt x="539234" y="624858"/>
                    <a:pt x="593913" y="526484"/>
                    <a:pt x="611776" y="512199"/>
                  </a:cubicBezTo>
                  <a:cubicBezTo>
                    <a:pt x="629639" y="497914"/>
                    <a:pt x="619509" y="553068"/>
                    <a:pt x="629057" y="598199"/>
                  </a:cubicBezTo>
                  <a:cubicBezTo>
                    <a:pt x="638605" y="643330"/>
                    <a:pt x="648085" y="726288"/>
                    <a:pt x="669062" y="782984"/>
                  </a:cubicBezTo>
                  <a:cubicBezTo>
                    <a:pt x="690039" y="839680"/>
                    <a:pt x="741269" y="945679"/>
                    <a:pt x="754921" y="938377"/>
                  </a:cubicBezTo>
                  <a:cubicBezTo>
                    <a:pt x="768573" y="931075"/>
                    <a:pt x="747189" y="794913"/>
                    <a:pt x="750977" y="739169"/>
                  </a:cubicBezTo>
                  <a:cubicBezTo>
                    <a:pt x="754765" y="683425"/>
                    <a:pt x="755217" y="610941"/>
                    <a:pt x="777647" y="603914"/>
                  </a:cubicBezTo>
                  <a:cubicBezTo>
                    <a:pt x="800077" y="596887"/>
                    <a:pt x="855959" y="645072"/>
                    <a:pt x="885555" y="697006"/>
                  </a:cubicBezTo>
                  <a:cubicBezTo>
                    <a:pt x="915151" y="748940"/>
                    <a:pt x="935811" y="910530"/>
                    <a:pt x="955223" y="915516"/>
                  </a:cubicBezTo>
                  <a:cubicBezTo>
                    <a:pt x="974635" y="920502"/>
                    <a:pt x="975767" y="721571"/>
                    <a:pt x="1002029" y="726924"/>
                  </a:cubicBezTo>
                  <a:cubicBezTo>
                    <a:pt x="1028291" y="732277"/>
                    <a:pt x="1085291" y="940150"/>
                    <a:pt x="1112793" y="947635"/>
                  </a:cubicBezTo>
                  <a:cubicBezTo>
                    <a:pt x="1140295" y="955121"/>
                    <a:pt x="1144134" y="781044"/>
                    <a:pt x="1167039" y="771837"/>
                  </a:cubicBezTo>
                  <a:cubicBezTo>
                    <a:pt x="1189944" y="762631"/>
                    <a:pt x="1232283" y="842005"/>
                    <a:pt x="1250222" y="892396"/>
                  </a:cubicBezTo>
                  <a:cubicBezTo>
                    <a:pt x="1268161" y="942787"/>
                    <a:pt x="1255645" y="1053367"/>
                    <a:pt x="1274672" y="1074184"/>
                  </a:cubicBezTo>
                  <a:cubicBezTo>
                    <a:pt x="1293699" y="1095001"/>
                    <a:pt x="1344125" y="990149"/>
                    <a:pt x="1364387" y="1017299"/>
                  </a:cubicBezTo>
                  <a:cubicBezTo>
                    <a:pt x="1384649" y="1044449"/>
                    <a:pt x="1380659" y="1220081"/>
                    <a:pt x="1396242" y="1237082"/>
                  </a:cubicBezTo>
                  <a:cubicBezTo>
                    <a:pt x="1411825" y="1254083"/>
                    <a:pt x="1435806" y="1149127"/>
                    <a:pt x="1457887" y="1119305"/>
                  </a:cubicBezTo>
                  <a:cubicBezTo>
                    <a:pt x="1479968" y="1089483"/>
                    <a:pt x="1504441" y="1068601"/>
                    <a:pt x="1528727" y="1058147"/>
                  </a:cubicBezTo>
                  <a:cubicBezTo>
                    <a:pt x="1553013" y="1047693"/>
                    <a:pt x="1553404" y="1039242"/>
                    <a:pt x="1603606" y="1056582"/>
                  </a:cubicBezTo>
                  <a:cubicBezTo>
                    <a:pt x="1653808" y="1073922"/>
                    <a:pt x="1652501" y="1134138"/>
                    <a:pt x="1663804" y="1112351"/>
                  </a:cubicBezTo>
                  <a:cubicBezTo>
                    <a:pt x="1675107" y="1090564"/>
                    <a:pt x="1670298" y="970394"/>
                    <a:pt x="1671424" y="925859"/>
                  </a:cubicBezTo>
                  <a:cubicBezTo>
                    <a:pt x="1672550" y="881324"/>
                    <a:pt x="1658869" y="847681"/>
                    <a:pt x="1670561" y="845141"/>
                  </a:cubicBezTo>
                  <a:cubicBezTo>
                    <a:pt x="1682253" y="842601"/>
                    <a:pt x="1736409" y="928598"/>
                    <a:pt x="1741577" y="910619"/>
                  </a:cubicBezTo>
                  <a:cubicBezTo>
                    <a:pt x="1746745" y="892640"/>
                    <a:pt x="1708240" y="782984"/>
                    <a:pt x="1701572" y="737264"/>
                  </a:cubicBezTo>
                  <a:cubicBezTo>
                    <a:pt x="1694905" y="691544"/>
                    <a:pt x="1688237" y="642966"/>
                    <a:pt x="1701572" y="636299"/>
                  </a:cubicBezTo>
                  <a:cubicBezTo>
                    <a:pt x="1714907" y="629632"/>
                    <a:pt x="1825715" y="765839"/>
                    <a:pt x="1781582" y="697259"/>
                  </a:cubicBezTo>
                  <a:cubicBezTo>
                    <a:pt x="1737449" y="628679"/>
                    <a:pt x="1754020" y="614890"/>
                    <a:pt x="1733957" y="567719"/>
                  </a:cubicBezTo>
                  <a:cubicBezTo>
                    <a:pt x="1713894" y="520548"/>
                    <a:pt x="1700574" y="468841"/>
                    <a:pt x="1661204" y="414231"/>
                  </a:cubicBezTo>
                  <a:cubicBezTo>
                    <a:pt x="1621834" y="359621"/>
                    <a:pt x="1547206" y="284010"/>
                    <a:pt x="1497737" y="240059"/>
                  </a:cubicBezTo>
                  <a:cubicBezTo>
                    <a:pt x="1448268" y="196108"/>
                    <a:pt x="1375409" y="165583"/>
                    <a:pt x="1364387" y="150524"/>
                  </a:cubicBezTo>
                  <a:cubicBezTo>
                    <a:pt x="1353365" y="135465"/>
                    <a:pt x="1403583" y="147575"/>
                    <a:pt x="1431606" y="149705"/>
                  </a:cubicBezTo>
                  <a:cubicBezTo>
                    <a:pt x="1459629" y="151835"/>
                    <a:pt x="1547858" y="174282"/>
                    <a:pt x="1532527" y="163306"/>
                  </a:cubicBezTo>
                  <a:cubicBezTo>
                    <a:pt x="1517196" y="152330"/>
                    <a:pt x="1401444" y="106707"/>
                    <a:pt x="1339622" y="83849"/>
                  </a:cubicBezTo>
                  <a:cubicBezTo>
                    <a:pt x="1277800" y="60991"/>
                    <a:pt x="1229229" y="40124"/>
                    <a:pt x="1161594" y="26155"/>
                  </a:cubicBezTo>
                  <a:cubicBezTo>
                    <a:pt x="1093959" y="12186"/>
                    <a:pt x="1016037" y="712"/>
                    <a:pt x="933812" y="32"/>
                  </a:cubicBezTo>
                  <a:cubicBezTo>
                    <a:pt x="851587" y="-648"/>
                    <a:pt x="743803" y="9374"/>
                    <a:pt x="668245" y="22074"/>
                  </a:cubicBezTo>
                  <a:cubicBezTo>
                    <a:pt x="592688" y="34774"/>
                    <a:pt x="533036" y="52281"/>
                    <a:pt x="480467" y="76229"/>
                  </a:cubicBezTo>
                  <a:cubicBezTo>
                    <a:pt x="427898" y="100177"/>
                    <a:pt x="382677" y="139094"/>
                    <a:pt x="352832" y="165764"/>
                  </a:cubicBezTo>
                  <a:cubicBezTo>
                    <a:pt x="322987" y="192434"/>
                    <a:pt x="322352" y="214024"/>
                    <a:pt x="301397" y="236249"/>
                  </a:cubicBezTo>
                  <a:cubicBezTo>
                    <a:pt x="280442" y="258474"/>
                    <a:pt x="250597" y="279747"/>
                    <a:pt x="227102" y="299114"/>
                  </a:cubicBezTo>
                  <a:cubicBezTo>
                    <a:pt x="203607" y="318481"/>
                    <a:pt x="184557" y="317846"/>
                    <a:pt x="160427" y="352454"/>
                  </a:cubicBezTo>
                  <a:cubicBezTo>
                    <a:pt x="136297" y="387062"/>
                    <a:pt x="106134" y="449609"/>
                    <a:pt x="82322" y="506759"/>
                  </a:cubicBezTo>
                  <a:cubicBezTo>
                    <a:pt x="58510" y="563909"/>
                    <a:pt x="30887" y="653762"/>
                    <a:pt x="17552" y="695354"/>
                  </a:cubicBezTo>
                  <a:cubicBezTo>
                    <a:pt x="4217" y="736946"/>
                    <a:pt x="-4355" y="755679"/>
                    <a:pt x="2312" y="756314"/>
                  </a:cubicBezTo>
                  <a:cubicBezTo>
                    <a:pt x="8979" y="756949"/>
                    <a:pt x="48667" y="669954"/>
                    <a:pt x="57557" y="699164"/>
                  </a:cubicBezTo>
                  <a:cubicBezTo>
                    <a:pt x="66447" y="728374"/>
                    <a:pt x="53747" y="879822"/>
                    <a:pt x="55652" y="931574"/>
                  </a:cubicBezTo>
                  <a:cubicBezTo>
                    <a:pt x="57557" y="983326"/>
                    <a:pt x="62002" y="1012854"/>
                    <a:pt x="68987" y="1009679"/>
                  </a:cubicBezTo>
                  <a:cubicBezTo>
                    <a:pt x="75972" y="1006504"/>
                    <a:pt x="85096" y="912207"/>
                    <a:pt x="97562" y="912524"/>
                  </a:cubicBezTo>
                  <a:cubicBezTo>
                    <a:pt x="110028" y="912841"/>
                    <a:pt x="130764" y="1015712"/>
                    <a:pt x="143782" y="1011584"/>
                  </a:cubicBezTo>
                  <a:cubicBezTo>
                    <a:pt x="156799" y="1007457"/>
                    <a:pt x="159838" y="934386"/>
                    <a:pt x="175667" y="887759"/>
                  </a:cubicBezTo>
                  <a:cubicBezTo>
                    <a:pt x="191496" y="841132"/>
                    <a:pt x="226693" y="728013"/>
                    <a:pt x="238758" y="731823"/>
                  </a:cubicBezTo>
                  <a:cubicBezTo>
                    <a:pt x="250823" y="735633"/>
                    <a:pt x="234299" y="921641"/>
                    <a:pt x="248057" y="910619"/>
                  </a:cubicBezTo>
                  <a:cubicBezTo>
                    <a:pt x="261815" y="899597"/>
                    <a:pt x="302551" y="722934"/>
                    <a:pt x="321306" y="665693"/>
                  </a:cubicBezTo>
                  <a:cubicBezTo>
                    <a:pt x="340061" y="608452"/>
                    <a:pt x="344076" y="593840"/>
                    <a:pt x="360586" y="567170"/>
                  </a:cubicBezTo>
                  <a:cubicBezTo>
                    <a:pt x="377096" y="540500"/>
                    <a:pt x="374224" y="649528"/>
                    <a:pt x="398732" y="699417"/>
                  </a:cubicBezTo>
                  <a:cubicBezTo>
                    <a:pt x="423240" y="749306"/>
                    <a:pt x="487111" y="869089"/>
                    <a:pt x="507635" y="866504"/>
                  </a:cubicBezTo>
                  <a:close/>
                </a:path>
              </a:pathLst>
            </a:custGeom>
            <a:solidFill>
              <a:schemeClr val="accent4">
                <a:lumMod val="50000"/>
              </a:schemeClr>
            </a:solidFill>
            <a:ln>
              <a:noFill/>
            </a:ln>
            <a:effectLst/>
            <a:sp3d prstMaterial="softEdge">
              <a:bevelT w="1714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22" name="Oval 121">
              <a:extLst>
                <a:ext uri="{FF2B5EF4-FFF2-40B4-BE49-F238E27FC236}">
                  <a16:creationId xmlns:a16="http://schemas.microsoft.com/office/drawing/2014/main" id="{688D6EDF-287A-49D9-8483-A33A856E7ED1}"/>
                </a:ext>
              </a:extLst>
            </p:cNvPr>
            <p:cNvSpPr/>
            <p:nvPr/>
          </p:nvSpPr>
          <p:spPr>
            <a:xfrm>
              <a:off x="5536155" y="2556320"/>
              <a:ext cx="152057" cy="166441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mc:AlternateContent xmlns:mc="http://schemas.openxmlformats.org/markup-compatibility/2006" xmlns:p14="http://schemas.microsoft.com/office/powerpoint/2010/main">
          <mc:Choice Requires="p14">
            <p:contentPart p14:bwMode="auto" r:id="rId9">
              <p14:nvContentPartPr>
                <p14:cNvPr id="123" name="Ink 122">
                  <a:extLst>
                    <a:ext uri="{FF2B5EF4-FFF2-40B4-BE49-F238E27FC236}">
                      <a16:creationId xmlns:a16="http://schemas.microsoft.com/office/drawing/2014/main" id="{96C06EB6-AAF1-4154-9938-61FC0C443C09}"/>
                    </a:ext>
                  </a:extLst>
                </p14:cNvPr>
                <p14:cNvContentPartPr/>
                <p14:nvPr/>
              </p14:nvContentPartPr>
              <p14:xfrm>
                <a:off x="5800799" y="2815191"/>
                <a:ext cx="28440" cy="42480"/>
              </p14:xfrm>
            </p:contentPart>
          </mc:Choice>
          <mc:Fallback xmlns="">
            <p:pic>
              <p:nvPicPr>
                <p:cNvPr id="123" name="Ink 122">
                  <a:extLst>
                    <a:ext uri="{FF2B5EF4-FFF2-40B4-BE49-F238E27FC236}">
                      <a16:creationId xmlns:a16="http://schemas.microsoft.com/office/drawing/2014/main" id="{96C06EB6-AAF1-4154-9938-61FC0C443C09}"/>
                    </a:ext>
                  </a:extLst>
                </p:cNvPr>
                <p:cNvPicPr/>
                <p:nvPr/>
              </p:nvPicPr>
              <p:blipFill>
                <a:blip r:embed="rId10"/>
                <a:stretch>
                  <a:fillRect/>
                </a:stretch>
              </p:blipFill>
              <p:spPr>
                <a:xfrm>
                  <a:off x="5787872" y="2802396"/>
                  <a:ext cx="53777" cy="67559"/>
                </a:xfrm>
                <a:prstGeom prst="rect">
                  <a:avLst/>
                </a:prstGeom>
              </p:spPr>
            </p:pic>
          </mc:Fallback>
        </mc:AlternateContent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8A1AE331-F1FA-4038-94AB-FCBD1A99069B}"/>
                </a:ext>
              </a:extLst>
            </p:cNvPr>
            <p:cNvSpPr/>
            <p:nvPr/>
          </p:nvSpPr>
          <p:spPr>
            <a:xfrm>
              <a:off x="6505457" y="2702496"/>
              <a:ext cx="112118" cy="164403"/>
            </a:xfrm>
            <a:custGeom>
              <a:avLst/>
              <a:gdLst>
                <a:gd name="connsiteX0" fmla="*/ 4594 w 97508"/>
                <a:gd name="connsiteY0" fmla="*/ 140638 h 174793"/>
                <a:gd name="connsiteX1" fmla="*/ 4594 w 97508"/>
                <a:gd name="connsiteY1" fmla="*/ 78907 h 174793"/>
                <a:gd name="connsiteX2" fmla="*/ 37389 w 97508"/>
                <a:gd name="connsiteY2" fmla="*/ 7529 h 174793"/>
                <a:gd name="connsiteX3" fmla="*/ 95263 w 97508"/>
                <a:gd name="connsiteY3" fmla="*/ 5600 h 174793"/>
                <a:gd name="connsiteX4" fmla="*/ 81759 w 97508"/>
                <a:gd name="connsiteY4" fmla="*/ 38395 h 174793"/>
                <a:gd name="connsiteX5" fmla="*/ 45106 w 97508"/>
                <a:gd name="connsiteY5" fmla="*/ 65403 h 174793"/>
                <a:gd name="connsiteX6" fmla="*/ 64397 w 97508"/>
                <a:gd name="connsiteY6" fmla="*/ 113631 h 174793"/>
                <a:gd name="connsiteX7" fmla="*/ 45106 w 97508"/>
                <a:gd name="connsiteY7" fmla="*/ 173433 h 174793"/>
                <a:gd name="connsiteX8" fmla="*/ 4594 w 97508"/>
                <a:gd name="connsiteY8" fmla="*/ 140638 h 174793"/>
                <a:gd name="connsiteX0" fmla="*/ 4721 w 97635"/>
                <a:gd name="connsiteY0" fmla="*/ 140638 h 169258"/>
                <a:gd name="connsiteX1" fmla="*/ 4721 w 97635"/>
                <a:gd name="connsiteY1" fmla="*/ 78907 h 169258"/>
                <a:gd name="connsiteX2" fmla="*/ 37516 w 97635"/>
                <a:gd name="connsiteY2" fmla="*/ 7529 h 169258"/>
                <a:gd name="connsiteX3" fmla="*/ 95390 w 97635"/>
                <a:gd name="connsiteY3" fmla="*/ 5600 h 169258"/>
                <a:gd name="connsiteX4" fmla="*/ 81886 w 97635"/>
                <a:gd name="connsiteY4" fmla="*/ 38395 h 169258"/>
                <a:gd name="connsiteX5" fmla="*/ 45233 w 97635"/>
                <a:gd name="connsiteY5" fmla="*/ 65403 h 169258"/>
                <a:gd name="connsiteX6" fmla="*/ 64524 w 97635"/>
                <a:gd name="connsiteY6" fmla="*/ 113631 h 169258"/>
                <a:gd name="connsiteX7" fmla="*/ 47163 w 97635"/>
                <a:gd name="connsiteY7" fmla="*/ 167646 h 169258"/>
                <a:gd name="connsiteX8" fmla="*/ 4721 w 97635"/>
                <a:gd name="connsiteY8" fmla="*/ 140638 h 169258"/>
                <a:gd name="connsiteX0" fmla="*/ 7132 w 100046"/>
                <a:gd name="connsiteY0" fmla="*/ 140638 h 169258"/>
                <a:gd name="connsiteX1" fmla="*/ 7132 w 100046"/>
                <a:gd name="connsiteY1" fmla="*/ 78907 h 169258"/>
                <a:gd name="connsiteX2" fmla="*/ 39927 w 100046"/>
                <a:gd name="connsiteY2" fmla="*/ 7529 h 169258"/>
                <a:gd name="connsiteX3" fmla="*/ 97801 w 100046"/>
                <a:gd name="connsiteY3" fmla="*/ 5600 h 169258"/>
                <a:gd name="connsiteX4" fmla="*/ 84297 w 100046"/>
                <a:gd name="connsiteY4" fmla="*/ 38395 h 169258"/>
                <a:gd name="connsiteX5" fmla="*/ 47644 w 100046"/>
                <a:gd name="connsiteY5" fmla="*/ 65403 h 169258"/>
                <a:gd name="connsiteX6" fmla="*/ 66935 w 100046"/>
                <a:gd name="connsiteY6" fmla="*/ 113631 h 169258"/>
                <a:gd name="connsiteX7" fmla="*/ 49574 w 100046"/>
                <a:gd name="connsiteY7" fmla="*/ 167646 h 169258"/>
                <a:gd name="connsiteX8" fmla="*/ 7132 w 100046"/>
                <a:gd name="connsiteY8" fmla="*/ 140638 h 169258"/>
                <a:gd name="connsiteX0" fmla="*/ 4170 w 112517"/>
                <a:gd name="connsiteY0" fmla="*/ 154142 h 170508"/>
                <a:gd name="connsiteX1" fmla="*/ 19603 w 112517"/>
                <a:gd name="connsiteY1" fmla="*/ 78907 h 170508"/>
                <a:gd name="connsiteX2" fmla="*/ 52398 w 112517"/>
                <a:gd name="connsiteY2" fmla="*/ 7529 h 170508"/>
                <a:gd name="connsiteX3" fmla="*/ 110272 w 112517"/>
                <a:gd name="connsiteY3" fmla="*/ 5600 h 170508"/>
                <a:gd name="connsiteX4" fmla="*/ 96768 w 112517"/>
                <a:gd name="connsiteY4" fmla="*/ 38395 h 170508"/>
                <a:gd name="connsiteX5" fmla="*/ 60115 w 112517"/>
                <a:gd name="connsiteY5" fmla="*/ 65403 h 170508"/>
                <a:gd name="connsiteX6" fmla="*/ 79406 w 112517"/>
                <a:gd name="connsiteY6" fmla="*/ 113631 h 170508"/>
                <a:gd name="connsiteX7" fmla="*/ 62045 w 112517"/>
                <a:gd name="connsiteY7" fmla="*/ 167646 h 170508"/>
                <a:gd name="connsiteX8" fmla="*/ 4170 w 112517"/>
                <a:gd name="connsiteY8" fmla="*/ 154142 h 170508"/>
                <a:gd name="connsiteX0" fmla="*/ 4954 w 107513"/>
                <a:gd name="connsiteY0" fmla="*/ 154142 h 170508"/>
                <a:gd name="connsiteX1" fmla="*/ 14599 w 107513"/>
                <a:gd name="connsiteY1" fmla="*/ 78907 h 170508"/>
                <a:gd name="connsiteX2" fmla="*/ 47394 w 107513"/>
                <a:gd name="connsiteY2" fmla="*/ 7529 h 170508"/>
                <a:gd name="connsiteX3" fmla="*/ 105268 w 107513"/>
                <a:gd name="connsiteY3" fmla="*/ 5600 h 170508"/>
                <a:gd name="connsiteX4" fmla="*/ 91764 w 107513"/>
                <a:gd name="connsiteY4" fmla="*/ 38395 h 170508"/>
                <a:gd name="connsiteX5" fmla="*/ 55111 w 107513"/>
                <a:gd name="connsiteY5" fmla="*/ 65403 h 170508"/>
                <a:gd name="connsiteX6" fmla="*/ 74402 w 107513"/>
                <a:gd name="connsiteY6" fmla="*/ 113631 h 170508"/>
                <a:gd name="connsiteX7" fmla="*/ 57041 w 107513"/>
                <a:gd name="connsiteY7" fmla="*/ 167646 h 170508"/>
                <a:gd name="connsiteX8" fmla="*/ 4954 w 107513"/>
                <a:gd name="connsiteY8" fmla="*/ 154142 h 170508"/>
                <a:gd name="connsiteX0" fmla="*/ 2473 w 105032"/>
                <a:gd name="connsiteY0" fmla="*/ 154142 h 170508"/>
                <a:gd name="connsiteX1" fmla="*/ 12118 w 105032"/>
                <a:gd name="connsiteY1" fmla="*/ 78907 h 170508"/>
                <a:gd name="connsiteX2" fmla="*/ 44913 w 105032"/>
                <a:gd name="connsiteY2" fmla="*/ 7529 h 170508"/>
                <a:gd name="connsiteX3" fmla="*/ 102787 w 105032"/>
                <a:gd name="connsiteY3" fmla="*/ 5600 h 170508"/>
                <a:gd name="connsiteX4" fmla="*/ 89283 w 105032"/>
                <a:gd name="connsiteY4" fmla="*/ 38395 h 170508"/>
                <a:gd name="connsiteX5" fmla="*/ 52630 w 105032"/>
                <a:gd name="connsiteY5" fmla="*/ 65403 h 170508"/>
                <a:gd name="connsiteX6" fmla="*/ 71921 w 105032"/>
                <a:gd name="connsiteY6" fmla="*/ 113631 h 170508"/>
                <a:gd name="connsiteX7" fmla="*/ 54560 w 105032"/>
                <a:gd name="connsiteY7" fmla="*/ 167646 h 170508"/>
                <a:gd name="connsiteX8" fmla="*/ 2473 w 105032"/>
                <a:gd name="connsiteY8" fmla="*/ 154142 h 170508"/>
                <a:gd name="connsiteX0" fmla="*/ 2473 w 103798"/>
                <a:gd name="connsiteY0" fmla="*/ 153515 h 169881"/>
                <a:gd name="connsiteX1" fmla="*/ 12118 w 103798"/>
                <a:gd name="connsiteY1" fmla="*/ 78280 h 169881"/>
                <a:gd name="connsiteX2" fmla="*/ 44913 w 103798"/>
                <a:gd name="connsiteY2" fmla="*/ 6902 h 169881"/>
                <a:gd name="connsiteX3" fmla="*/ 102787 w 103798"/>
                <a:gd name="connsiteY3" fmla="*/ 4973 h 169881"/>
                <a:gd name="connsiteX4" fmla="*/ 79637 w 103798"/>
                <a:gd name="connsiteY4" fmla="*/ 26194 h 169881"/>
                <a:gd name="connsiteX5" fmla="*/ 52630 w 103798"/>
                <a:gd name="connsiteY5" fmla="*/ 64776 h 169881"/>
                <a:gd name="connsiteX6" fmla="*/ 71921 w 103798"/>
                <a:gd name="connsiteY6" fmla="*/ 113004 h 169881"/>
                <a:gd name="connsiteX7" fmla="*/ 54560 w 103798"/>
                <a:gd name="connsiteY7" fmla="*/ 167019 h 169881"/>
                <a:gd name="connsiteX8" fmla="*/ 2473 w 103798"/>
                <a:gd name="connsiteY8" fmla="*/ 153515 h 169881"/>
                <a:gd name="connsiteX0" fmla="*/ 2473 w 113197"/>
                <a:gd name="connsiteY0" fmla="*/ 151975 h 168341"/>
                <a:gd name="connsiteX1" fmla="*/ 12118 w 113197"/>
                <a:gd name="connsiteY1" fmla="*/ 76740 h 168341"/>
                <a:gd name="connsiteX2" fmla="*/ 44913 w 113197"/>
                <a:gd name="connsiteY2" fmla="*/ 5362 h 168341"/>
                <a:gd name="connsiteX3" fmla="*/ 112432 w 113197"/>
                <a:gd name="connsiteY3" fmla="*/ 7291 h 168341"/>
                <a:gd name="connsiteX4" fmla="*/ 79637 w 113197"/>
                <a:gd name="connsiteY4" fmla="*/ 24654 h 168341"/>
                <a:gd name="connsiteX5" fmla="*/ 52630 w 113197"/>
                <a:gd name="connsiteY5" fmla="*/ 63236 h 168341"/>
                <a:gd name="connsiteX6" fmla="*/ 71921 w 113197"/>
                <a:gd name="connsiteY6" fmla="*/ 111464 h 168341"/>
                <a:gd name="connsiteX7" fmla="*/ 54560 w 113197"/>
                <a:gd name="connsiteY7" fmla="*/ 165479 h 168341"/>
                <a:gd name="connsiteX8" fmla="*/ 2473 w 113197"/>
                <a:gd name="connsiteY8" fmla="*/ 151975 h 168341"/>
                <a:gd name="connsiteX0" fmla="*/ 2473 w 112829"/>
                <a:gd name="connsiteY0" fmla="*/ 151975 h 168341"/>
                <a:gd name="connsiteX1" fmla="*/ 12118 w 112829"/>
                <a:gd name="connsiteY1" fmla="*/ 76740 h 168341"/>
                <a:gd name="connsiteX2" fmla="*/ 44913 w 112829"/>
                <a:gd name="connsiteY2" fmla="*/ 5362 h 168341"/>
                <a:gd name="connsiteX3" fmla="*/ 112432 w 112829"/>
                <a:gd name="connsiteY3" fmla="*/ 7291 h 168341"/>
                <a:gd name="connsiteX4" fmla="*/ 71921 w 112829"/>
                <a:gd name="connsiteY4" fmla="*/ 24654 h 168341"/>
                <a:gd name="connsiteX5" fmla="*/ 52630 w 112829"/>
                <a:gd name="connsiteY5" fmla="*/ 63236 h 168341"/>
                <a:gd name="connsiteX6" fmla="*/ 71921 w 112829"/>
                <a:gd name="connsiteY6" fmla="*/ 111464 h 168341"/>
                <a:gd name="connsiteX7" fmla="*/ 54560 w 112829"/>
                <a:gd name="connsiteY7" fmla="*/ 165479 h 168341"/>
                <a:gd name="connsiteX8" fmla="*/ 2473 w 112829"/>
                <a:gd name="connsiteY8" fmla="*/ 151975 h 168341"/>
                <a:gd name="connsiteX0" fmla="*/ 2473 w 113177"/>
                <a:gd name="connsiteY0" fmla="*/ 157013 h 173379"/>
                <a:gd name="connsiteX1" fmla="*/ 12118 w 113177"/>
                <a:gd name="connsiteY1" fmla="*/ 81778 h 173379"/>
                <a:gd name="connsiteX2" fmla="*/ 44913 w 113177"/>
                <a:gd name="connsiteY2" fmla="*/ 10400 h 173379"/>
                <a:gd name="connsiteX3" fmla="*/ 112432 w 113177"/>
                <a:gd name="connsiteY3" fmla="*/ 12329 h 173379"/>
                <a:gd name="connsiteX4" fmla="*/ 71921 w 113177"/>
                <a:gd name="connsiteY4" fmla="*/ 29692 h 173379"/>
                <a:gd name="connsiteX5" fmla="*/ 52630 w 113177"/>
                <a:gd name="connsiteY5" fmla="*/ 68274 h 173379"/>
                <a:gd name="connsiteX6" fmla="*/ 71921 w 113177"/>
                <a:gd name="connsiteY6" fmla="*/ 116502 h 173379"/>
                <a:gd name="connsiteX7" fmla="*/ 54560 w 113177"/>
                <a:gd name="connsiteY7" fmla="*/ 170517 h 173379"/>
                <a:gd name="connsiteX8" fmla="*/ 2473 w 113177"/>
                <a:gd name="connsiteY8" fmla="*/ 157013 h 173379"/>
                <a:gd name="connsiteX0" fmla="*/ 1414 w 112118"/>
                <a:gd name="connsiteY0" fmla="*/ 157013 h 164403"/>
                <a:gd name="connsiteX1" fmla="*/ 11059 w 112118"/>
                <a:gd name="connsiteY1" fmla="*/ 81778 h 164403"/>
                <a:gd name="connsiteX2" fmla="*/ 43854 w 112118"/>
                <a:gd name="connsiteY2" fmla="*/ 10400 h 164403"/>
                <a:gd name="connsiteX3" fmla="*/ 111373 w 112118"/>
                <a:gd name="connsiteY3" fmla="*/ 12329 h 164403"/>
                <a:gd name="connsiteX4" fmla="*/ 70862 w 112118"/>
                <a:gd name="connsiteY4" fmla="*/ 29692 h 164403"/>
                <a:gd name="connsiteX5" fmla="*/ 51571 w 112118"/>
                <a:gd name="connsiteY5" fmla="*/ 68274 h 164403"/>
                <a:gd name="connsiteX6" fmla="*/ 70862 w 112118"/>
                <a:gd name="connsiteY6" fmla="*/ 116502 h 164403"/>
                <a:gd name="connsiteX7" fmla="*/ 38068 w 112118"/>
                <a:gd name="connsiteY7" fmla="*/ 157014 h 164403"/>
                <a:gd name="connsiteX8" fmla="*/ 1414 w 112118"/>
                <a:gd name="connsiteY8" fmla="*/ 157013 h 164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2118" h="164403">
                  <a:moveTo>
                    <a:pt x="1414" y="157013"/>
                  </a:moveTo>
                  <a:cubicBezTo>
                    <a:pt x="-3087" y="144474"/>
                    <a:pt x="3986" y="106213"/>
                    <a:pt x="11059" y="81778"/>
                  </a:cubicBezTo>
                  <a:cubicBezTo>
                    <a:pt x="18132" y="57343"/>
                    <a:pt x="27135" y="21975"/>
                    <a:pt x="43854" y="10400"/>
                  </a:cubicBezTo>
                  <a:cubicBezTo>
                    <a:pt x="60573" y="-1175"/>
                    <a:pt x="104943" y="-6319"/>
                    <a:pt x="111373" y="12329"/>
                  </a:cubicBezTo>
                  <a:cubicBezTo>
                    <a:pt x="117803" y="30977"/>
                    <a:pt x="80829" y="20368"/>
                    <a:pt x="70862" y="29692"/>
                  </a:cubicBezTo>
                  <a:cubicBezTo>
                    <a:pt x="60895" y="39016"/>
                    <a:pt x="51571" y="53806"/>
                    <a:pt x="51571" y="68274"/>
                  </a:cubicBezTo>
                  <a:cubicBezTo>
                    <a:pt x="51571" y="82742"/>
                    <a:pt x="70862" y="98497"/>
                    <a:pt x="70862" y="116502"/>
                  </a:cubicBezTo>
                  <a:cubicBezTo>
                    <a:pt x="70862" y="134507"/>
                    <a:pt x="49643" y="150262"/>
                    <a:pt x="38068" y="157014"/>
                  </a:cubicBezTo>
                  <a:cubicBezTo>
                    <a:pt x="26493" y="163766"/>
                    <a:pt x="5915" y="169552"/>
                    <a:pt x="1414" y="157013"/>
                  </a:cubicBezTo>
                  <a:close/>
                </a:path>
              </a:pathLst>
            </a:custGeom>
            <a:solidFill>
              <a:srgbClr val="FACB9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87436CD9-B5AE-4885-AA98-937D1030DE06}"/>
                </a:ext>
              </a:extLst>
            </p:cNvPr>
            <p:cNvSpPr/>
            <p:nvPr/>
          </p:nvSpPr>
          <p:spPr>
            <a:xfrm>
              <a:off x="5691343" y="2958546"/>
              <a:ext cx="295361" cy="32281"/>
            </a:xfrm>
            <a:custGeom>
              <a:avLst/>
              <a:gdLst>
                <a:gd name="connsiteX0" fmla="*/ 3794 w 295361"/>
                <a:gd name="connsiteY0" fmla="*/ 31237 h 32281"/>
                <a:gd name="connsiteX1" fmla="*/ 284755 w 295361"/>
                <a:gd name="connsiteY1" fmla="*/ 23574 h 32281"/>
                <a:gd name="connsiteX2" fmla="*/ 226009 w 295361"/>
                <a:gd name="connsiteY2" fmla="*/ 8249 h 32281"/>
                <a:gd name="connsiteX3" fmla="*/ 128950 w 295361"/>
                <a:gd name="connsiteY3" fmla="*/ 586 h 32281"/>
                <a:gd name="connsiteX4" fmla="*/ 3794 w 295361"/>
                <a:gd name="connsiteY4" fmla="*/ 31237 h 32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5361" h="32281">
                  <a:moveTo>
                    <a:pt x="3794" y="31237"/>
                  </a:moveTo>
                  <a:cubicBezTo>
                    <a:pt x="29761" y="35068"/>
                    <a:pt x="247719" y="27405"/>
                    <a:pt x="284755" y="23574"/>
                  </a:cubicBezTo>
                  <a:cubicBezTo>
                    <a:pt x="321791" y="19743"/>
                    <a:pt x="251976" y="12080"/>
                    <a:pt x="226009" y="8249"/>
                  </a:cubicBezTo>
                  <a:cubicBezTo>
                    <a:pt x="200042" y="4418"/>
                    <a:pt x="165560" y="-1968"/>
                    <a:pt x="128950" y="586"/>
                  </a:cubicBezTo>
                  <a:cubicBezTo>
                    <a:pt x="92340" y="3140"/>
                    <a:pt x="-22173" y="27406"/>
                    <a:pt x="3794" y="31237"/>
                  </a:cubicBez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</p:grpSp>
      <p:grpSp>
        <p:nvGrpSpPr>
          <p:cNvPr id="73" name="Group 72">
            <a:extLst>
              <a:ext uri="{FF2B5EF4-FFF2-40B4-BE49-F238E27FC236}">
                <a16:creationId xmlns:a16="http://schemas.microsoft.com/office/drawing/2014/main" id="{DDAFA864-9D15-4210-9E17-94E9CFF69DDC}"/>
              </a:ext>
            </a:extLst>
          </p:cNvPr>
          <p:cNvGrpSpPr/>
          <p:nvPr/>
        </p:nvGrpSpPr>
        <p:grpSpPr>
          <a:xfrm flipH="1">
            <a:off x="2449587" y="2831294"/>
            <a:ext cx="2120706" cy="3605418"/>
            <a:chOff x="4992235" y="1734987"/>
            <a:chExt cx="2088261" cy="3550259"/>
          </a:xfrm>
          <a:effectLst>
            <a:outerShdw blurRad="76200" dir="13500000" sy="23000" kx="1200000" algn="br" rotWithShape="0">
              <a:prstClr val="black">
                <a:alpha val="20000"/>
              </a:prstClr>
            </a:outerShdw>
          </a:effectLst>
          <a:scene3d>
            <a:camera prst="isometricOffAxis1Right"/>
            <a:lightRig rig="threePt" dir="t"/>
          </a:scene3d>
        </p:grpSpPr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04228A0F-62B7-406C-BB60-854B4DD84BE2}"/>
                </a:ext>
              </a:extLst>
            </p:cNvPr>
            <p:cNvSpPr/>
            <p:nvPr/>
          </p:nvSpPr>
          <p:spPr>
            <a:xfrm>
              <a:off x="5904330" y="2974546"/>
              <a:ext cx="191670" cy="282309"/>
            </a:xfrm>
            <a:custGeom>
              <a:avLst/>
              <a:gdLst>
                <a:gd name="connsiteX0" fmla="*/ 4310 w 182122"/>
                <a:gd name="connsiteY0" fmla="*/ 193373 h 276739"/>
                <a:gd name="connsiteX1" fmla="*/ 2173 w 182122"/>
                <a:gd name="connsiteY1" fmla="*/ 80141 h 276739"/>
                <a:gd name="connsiteX2" fmla="*/ 27810 w 182122"/>
                <a:gd name="connsiteY2" fmla="*/ 9639 h 276739"/>
                <a:gd name="connsiteX3" fmla="*/ 102586 w 182122"/>
                <a:gd name="connsiteY3" fmla="*/ 1093 h 276739"/>
                <a:gd name="connsiteX4" fmla="*/ 151724 w 182122"/>
                <a:gd name="connsiteY4" fmla="*/ 13911 h 276739"/>
                <a:gd name="connsiteX5" fmla="*/ 173089 w 182122"/>
                <a:gd name="connsiteY5" fmla="*/ 122870 h 276739"/>
                <a:gd name="connsiteX6" fmla="*/ 177362 w 182122"/>
                <a:gd name="connsiteY6" fmla="*/ 204055 h 276739"/>
                <a:gd name="connsiteX7" fmla="*/ 106859 w 182122"/>
                <a:gd name="connsiteY7" fmla="*/ 268149 h 276739"/>
                <a:gd name="connsiteX8" fmla="*/ 27810 w 182122"/>
                <a:gd name="connsiteY8" fmla="*/ 272422 h 276739"/>
                <a:gd name="connsiteX9" fmla="*/ 4310 w 182122"/>
                <a:gd name="connsiteY9" fmla="*/ 193373 h 276739"/>
                <a:gd name="connsiteX0" fmla="*/ 4310 w 182122"/>
                <a:gd name="connsiteY0" fmla="*/ 194146 h 277512"/>
                <a:gd name="connsiteX1" fmla="*/ 2173 w 182122"/>
                <a:gd name="connsiteY1" fmla="*/ 80914 h 277512"/>
                <a:gd name="connsiteX2" fmla="*/ 27810 w 182122"/>
                <a:gd name="connsiteY2" fmla="*/ 10412 h 277512"/>
                <a:gd name="connsiteX3" fmla="*/ 102586 w 182122"/>
                <a:gd name="connsiteY3" fmla="*/ 1866 h 277512"/>
                <a:gd name="connsiteX4" fmla="*/ 151724 w 182122"/>
                <a:gd name="connsiteY4" fmla="*/ 25366 h 277512"/>
                <a:gd name="connsiteX5" fmla="*/ 173089 w 182122"/>
                <a:gd name="connsiteY5" fmla="*/ 123643 h 277512"/>
                <a:gd name="connsiteX6" fmla="*/ 177362 w 182122"/>
                <a:gd name="connsiteY6" fmla="*/ 204828 h 277512"/>
                <a:gd name="connsiteX7" fmla="*/ 106859 w 182122"/>
                <a:gd name="connsiteY7" fmla="*/ 268922 h 277512"/>
                <a:gd name="connsiteX8" fmla="*/ 27810 w 182122"/>
                <a:gd name="connsiteY8" fmla="*/ 273195 h 277512"/>
                <a:gd name="connsiteX9" fmla="*/ 4310 w 182122"/>
                <a:gd name="connsiteY9" fmla="*/ 194146 h 277512"/>
                <a:gd name="connsiteX0" fmla="*/ 4310 w 182122"/>
                <a:gd name="connsiteY0" fmla="*/ 197554 h 280920"/>
                <a:gd name="connsiteX1" fmla="*/ 2173 w 182122"/>
                <a:gd name="connsiteY1" fmla="*/ 84322 h 280920"/>
                <a:gd name="connsiteX2" fmla="*/ 27810 w 182122"/>
                <a:gd name="connsiteY2" fmla="*/ 13820 h 280920"/>
                <a:gd name="connsiteX3" fmla="*/ 91904 w 182122"/>
                <a:gd name="connsiteY3" fmla="*/ 1001 h 280920"/>
                <a:gd name="connsiteX4" fmla="*/ 151724 w 182122"/>
                <a:gd name="connsiteY4" fmla="*/ 28774 h 280920"/>
                <a:gd name="connsiteX5" fmla="*/ 173089 w 182122"/>
                <a:gd name="connsiteY5" fmla="*/ 127051 h 280920"/>
                <a:gd name="connsiteX6" fmla="*/ 177362 w 182122"/>
                <a:gd name="connsiteY6" fmla="*/ 208236 h 280920"/>
                <a:gd name="connsiteX7" fmla="*/ 106859 w 182122"/>
                <a:gd name="connsiteY7" fmla="*/ 272330 h 280920"/>
                <a:gd name="connsiteX8" fmla="*/ 27810 w 182122"/>
                <a:gd name="connsiteY8" fmla="*/ 276603 h 280920"/>
                <a:gd name="connsiteX9" fmla="*/ 4310 w 182122"/>
                <a:gd name="connsiteY9" fmla="*/ 197554 h 280920"/>
                <a:gd name="connsiteX0" fmla="*/ 3750 w 181562"/>
                <a:gd name="connsiteY0" fmla="*/ 197554 h 279818"/>
                <a:gd name="connsiteX1" fmla="*/ 1613 w 181562"/>
                <a:gd name="connsiteY1" fmla="*/ 84322 h 279818"/>
                <a:gd name="connsiteX2" fmla="*/ 27250 w 181562"/>
                <a:gd name="connsiteY2" fmla="*/ 13820 h 279818"/>
                <a:gd name="connsiteX3" fmla="*/ 91344 w 181562"/>
                <a:gd name="connsiteY3" fmla="*/ 1001 h 279818"/>
                <a:gd name="connsiteX4" fmla="*/ 151164 w 181562"/>
                <a:gd name="connsiteY4" fmla="*/ 28774 h 279818"/>
                <a:gd name="connsiteX5" fmla="*/ 172529 w 181562"/>
                <a:gd name="connsiteY5" fmla="*/ 127051 h 279818"/>
                <a:gd name="connsiteX6" fmla="*/ 176802 w 181562"/>
                <a:gd name="connsiteY6" fmla="*/ 208236 h 279818"/>
                <a:gd name="connsiteX7" fmla="*/ 106299 w 181562"/>
                <a:gd name="connsiteY7" fmla="*/ 272330 h 279818"/>
                <a:gd name="connsiteX8" fmla="*/ 10158 w 181562"/>
                <a:gd name="connsiteY8" fmla="*/ 274467 h 279818"/>
                <a:gd name="connsiteX9" fmla="*/ 3750 w 181562"/>
                <a:gd name="connsiteY9" fmla="*/ 197554 h 279818"/>
                <a:gd name="connsiteX0" fmla="*/ 3750 w 181562"/>
                <a:gd name="connsiteY0" fmla="*/ 197554 h 279818"/>
                <a:gd name="connsiteX1" fmla="*/ 1613 w 181562"/>
                <a:gd name="connsiteY1" fmla="*/ 84322 h 279818"/>
                <a:gd name="connsiteX2" fmla="*/ 27250 w 181562"/>
                <a:gd name="connsiteY2" fmla="*/ 13820 h 279818"/>
                <a:gd name="connsiteX3" fmla="*/ 91344 w 181562"/>
                <a:gd name="connsiteY3" fmla="*/ 1001 h 279818"/>
                <a:gd name="connsiteX4" fmla="*/ 151164 w 181562"/>
                <a:gd name="connsiteY4" fmla="*/ 28774 h 279818"/>
                <a:gd name="connsiteX5" fmla="*/ 172529 w 181562"/>
                <a:gd name="connsiteY5" fmla="*/ 127051 h 279818"/>
                <a:gd name="connsiteX6" fmla="*/ 176802 w 181562"/>
                <a:gd name="connsiteY6" fmla="*/ 208236 h 279818"/>
                <a:gd name="connsiteX7" fmla="*/ 106299 w 181562"/>
                <a:gd name="connsiteY7" fmla="*/ 272330 h 279818"/>
                <a:gd name="connsiteX8" fmla="*/ 10158 w 181562"/>
                <a:gd name="connsiteY8" fmla="*/ 274467 h 279818"/>
                <a:gd name="connsiteX9" fmla="*/ 3750 w 181562"/>
                <a:gd name="connsiteY9" fmla="*/ 197554 h 279818"/>
                <a:gd name="connsiteX0" fmla="*/ 395 w 186753"/>
                <a:gd name="connsiteY0" fmla="*/ 199691 h 282309"/>
                <a:gd name="connsiteX1" fmla="*/ 6804 w 186753"/>
                <a:gd name="connsiteY1" fmla="*/ 84322 h 282309"/>
                <a:gd name="connsiteX2" fmla="*/ 32441 w 186753"/>
                <a:gd name="connsiteY2" fmla="*/ 13820 h 282309"/>
                <a:gd name="connsiteX3" fmla="*/ 96535 w 186753"/>
                <a:gd name="connsiteY3" fmla="*/ 1001 h 282309"/>
                <a:gd name="connsiteX4" fmla="*/ 156355 w 186753"/>
                <a:gd name="connsiteY4" fmla="*/ 28774 h 282309"/>
                <a:gd name="connsiteX5" fmla="*/ 177720 w 186753"/>
                <a:gd name="connsiteY5" fmla="*/ 127051 h 282309"/>
                <a:gd name="connsiteX6" fmla="*/ 181993 w 186753"/>
                <a:gd name="connsiteY6" fmla="*/ 208236 h 282309"/>
                <a:gd name="connsiteX7" fmla="*/ 111490 w 186753"/>
                <a:gd name="connsiteY7" fmla="*/ 272330 h 282309"/>
                <a:gd name="connsiteX8" fmla="*/ 15349 w 186753"/>
                <a:gd name="connsiteY8" fmla="*/ 274467 h 282309"/>
                <a:gd name="connsiteX9" fmla="*/ 395 w 186753"/>
                <a:gd name="connsiteY9" fmla="*/ 199691 h 282309"/>
                <a:gd name="connsiteX0" fmla="*/ 5312 w 191670"/>
                <a:gd name="connsiteY0" fmla="*/ 199691 h 282309"/>
                <a:gd name="connsiteX1" fmla="*/ 11721 w 191670"/>
                <a:gd name="connsiteY1" fmla="*/ 84322 h 282309"/>
                <a:gd name="connsiteX2" fmla="*/ 37358 w 191670"/>
                <a:gd name="connsiteY2" fmla="*/ 13820 h 282309"/>
                <a:gd name="connsiteX3" fmla="*/ 101452 w 191670"/>
                <a:gd name="connsiteY3" fmla="*/ 1001 h 282309"/>
                <a:gd name="connsiteX4" fmla="*/ 161272 w 191670"/>
                <a:gd name="connsiteY4" fmla="*/ 28774 h 282309"/>
                <a:gd name="connsiteX5" fmla="*/ 182637 w 191670"/>
                <a:gd name="connsiteY5" fmla="*/ 127051 h 282309"/>
                <a:gd name="connsiteX6" fmla="*/ 186910 w 191670"/>
                <a:gd name="connsiteY6" fmla="*/ 208236 h 282309"/>
                <a:gd name="connsiteX7" fmla="*/ 116407 w 191670"/>
                <a:gd name="connsiteY7" fmla="*/ 272330 h 282309"/>
                <a:gd name="connsiteX8" fmla="*/ 20266 w 191670"/>
                <a:gd name="connsiteY8" fmla="*/ 274467 h 282309"/>
                <a:gd name="connsiteX9" fmla="*/ 5312 w 191670"/>
                <a:gd name="connsiteY9" fmla="*/ 199691 h 282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1670" h="282309">
                  <a:moveTo>
                    <a:pt x="5312" y="199691"/>
                  </a:moveTo>
                  <a:cubicBezTo>
                    <a:pt x="16707" y="161591"/>
                    <a:pt x="6380" y="115301"/>
                    <a:pt x="11721" y="84322"/>
                  </a:cubicBezTo>
                  <a:cubicBezTo>
                    <a:pt x="17062" y="53344"/>
                    <a:pt x="22403" y="27707"/>
                    <a:pt x="37358" y="13820"/>
                  </a:cubicBezTo>
                  <a:cubicBezTo>
                    <a:pt x="52313" y="-67"/>
                    <a:pt x="80800" y="-1491"/>
                    <a:pt x="101452" y="1001"/>
                  </a:cubicBezTo>
                  <a:cubicBezTo>
                    <a:pt x="122104" y="3493"/>
                    <a:pt x="147741" y="7766"/>
                    <a:pt x="161272" y="28774"/>
                  </a:cubicBezTo>
                  <a:cubicBezTo>
                    <a:pt x="174803" y="49782"/>
                    <a:pt x="178364" y="97141"/>
                    <a:pt x="182637" y="127051"/>
                  </a:cubicBezTo>
                  <a:cubicBezTo>
                    <a:pt x="186910" y="156961"/>
                    <a:pt x="197948" y="184023"/>
                    <a:pt x="186910" y="208236"/>
                  </a:cubicBezTo>
                  <a:cubicBezTo>
                    <a:pt x="175872" y="232449"/>
                    <a:pt x="141332" y="260936"/>
                    <a:pt x="116407" y="272330"/>
                  </a:cubicBezTo>
                  <a:cubicBezTo>
                    <a:pt x="91482" y="283724"/>
                    <a:pt x="38782" y="286573"/>
                    <a:pt x="20266" y="274467"/>
                  </a:cubicBezTo>
                  <a:cubicBezTo>
                    <a:pt x="1750" y="262361"/>
                    <a:pt x="-6083" y="237791"/>
                    <a:pt x="5312" y="199691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0CA430FB-0369-452C-9FDA-35D4352B93A2}"/>
                </a:ext>
              </a:extLst>
            </p:cNvPr>
            <p:cNvSpPr/>
            <p:nvPr/>
          </p:nvSpPr>
          <p:spPr>
            <a:xfrm>
              <a:off x="6198411" y="4772314"/>
              <a:ext cx="145269" cy="446633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  <a:gd name="connsiteX0" fmla="*/ 6496 w 140748"/>
                <a:gd name="connsiteY0" fmla="*/ 42636 h 364378"/>
                <a:gd name="connsiteX1" fmla="*/ 8067 w 140748"/>
                <a:gd name="connsiteY1" fmla="*/ 310013 h 364378"/>
                <a:gd name="connsiteX2" fmla="*/ 70905 w 140748"/>
                <a:gd name="connsiteY2" fmla="*/ 364185 h 364378"/>
                <a:gd name="connsiteX3" fmla="*/ 129409 w 140748"/>
                <a:gd name="connsiteY3" fmla="*/ 303514 h 364378"/>
                <a:gd name="connsiteX4" fmla="*/ 131576 w 140748"/>
                <a:gd name="connsiteY4" fmla="*/ 60829 h 364378"/>
                <a:gd name="connsiteX5" fmla="*/ 60071 w 140748"/>
                <a:gd name="connsiteY5" fmla="*/ 2324 h 364378"/>
                <a:gd name="connsiteX6" fmla="*/ 6496 w 140748"/>
                <a:gd name="connsiteY6" fmla="*/ 42636 h 364378"/>
                <a:gd name="connsiteX0" fmla="*/ 6496 w 136138"/>
                <a:gd name="connsiteY0" fmla="*/ 45571 h 367313"/>
                <a:gd name="connsiteX1" fmla="*/ 8067 w 136138"/>
                <a:gd name="connsiteY1" fmla="*/ 312948 h 367313"/>
                <a:gd name="connsiteX2" fmla="*/ 70905 w 136138"/>
                <a:gd name="connsiteY2" fmla="*/ 367120 h 367313"/>
                <a:gd name="connsiteX3" fmla="*/ 129409 w 136138"/>
                <a:gd name="connsiteY3" fmla="*/ 306449 h 367313"/>
                <a:gd name="connsiteX4" fmla="*/ 123956 w 136138"/>
                <a:gd name="connsiteY4" fmla="*/ 37094 h 367313"/>
                <a:gd name="connsiteX5" fmla="*/ 60071 w 136138"/>
                <a:gd name="connsiteY5" fmla="*/ 5259 h 367313"/>
                <a:gd name="connsiteX6" fmla="*/ 6496 w 136138"/>
                <a:gd name="connsiteY6" fmla="*/ 45571 h 367313"/>
                <a:gd name="connsiteX0" fmla="*/ 6991 w 136633"/>
                <a:gd name="connsiteY0" fmla="*/ 56469 h 378211"/>
                <a:gd name="connsiteX1" fmla="*/ 8562 w 136633"/>
                <a:gd name="connsiteY1" fmla="*/ 323846 h 378211"/>
                <a:gd name="connsiteX2" fmla="*/ 71400 w 136633"/>
                <a:gd name="connsiteY2" fmla="*/ 378018 h 378211"/>
                <a:gd name="connsiteX3" fmla="*/ 129904 w 136633"/>
                <a:gd name="connsiteY3" fmla="*/ 317347 h 378211"/>
                <a:gd name="connsiteX4" fmla="*/ 124451 w 136633"/>
                <a:gd name="connsiteY4" fmla="*/ 47992 h 378211"/>
                <a:gd name="connsiteX5" fmla="*/ 68186 w 136633"/>
                <a:gd name="connsiteY5" fmla="*/ 917 h 378211"/>
                <a:gd name="connsiteX6" fmla="*/ 6991 w 136633"/>
                <a:gd name="connsiteY6" fmla="*/ 56469 h 378211"/>
                <a:gd name="connsiteX0" fmla="*/ 3871 w 133513"/>
                <a:gd name="connsiteY0" fmla="*/ 56469 h 378103"/>
                <a:gd name="connsiteX1" fmla="*/ 13062 w 133513"/>
                <a:gd name="connsiteY1" fmla="*/ 321941 h 378103"/>
                <a:gd name="connsiteX2" fmla="*/ 68280 w 133513"/>
                <a:gd name="connsiteY2" fmla="*/ 378018 h 378103"/>
                <a:gd name="connsiteX3" fmla="*/ 126784 w 133513"/>
                <a:gd name="connsiteY3" fmla="*/ 317347 h 378103"/>
                <a:gd name="connsiteX4" fmla="*/ 121331 w 133513"/>
                <a:gd name="connsiteY4" fmla="*/ 47992 h 378103"/>
                <a:gd name="connsiteX5" fmla="*/ 65066 w 133513"/>
                <a:gd name="connsiteY5" fmla="*/ 917 h 378103"/>
                <a:gd name="connsiteX6" fmla="*/ 3871 w 133513"/>
                <a:gd name="connsiteY6" fmla="*/ 56469 h 378103"/>
                <a:gd name="connsiteX0" fmla="*/ 3871 w 130834"/>
                <a:gd name="connsiteY0" fmla="*/ 56469 h 378482"/>
                <a:gd name="connsiteX1" fmla="*/ 13062 w 130834"/>
                <a:gd name="connsiteY1" fmla="*/ 321941 h 378482"/>
                <a:gd name="connsiteX2" fmla="*/ 68280 w 130834"/>
                <a:gd name="connsiteY2" fmla="*/ 378018 h 378482"/>
                <a:gd name="connsiteX3" fmla="*/ 121069 w 130834"/>
                <a:gd name="connsiteY3" fmla="*/ 307822 h 378482"/>
                <a:gd name="connsiteX4" fmla="*/ 121331 w 130834"/>
                <a:gd name="connsiteY4" fmla="*/ 47992 h 378482"/>
                <a:gd name="connsiteX5" fmla="*/ 65066 w 130834"/>
                <a:gd name="connsiteY5" fmla="*/ 917 h 378482"/>
                <a:gd name="connsiteX6" fmla="*/ 3871 w 130834"/>
                <a:gd name="connsiteY6" fmla="*/ 56469 h 378482"/>
                <a:gd name="connsiteX0" fmla="*/ 3747 w 130911"/>
                <a:gd name="connsiteY0" fmla="*/ 56469 h 374836"/>
                <a:gd name="connsiteX1" fmla="*/ 12938 w 130911"/>
                <a:gd name="connsiteY1" fmla="*/ 321941 h 374836"/>
                <a:gd name="connsiteX2" fmla="*/ 64346 w 130911"/>
                <a:gd name="connsiteY2" fmla="*/ 374208 h 374836"/>
                <a:gd name="connsiteX3" fmla="*/ 120945 w 130911"/>
                <a:gd name="connsiteY3" fmla="*/ 307822 h 374836"/>
                <a:gd name="connsiteX4" fmla="*/ 121207 w 130911"/>
                <a:gd name="connsiteY4" fmla="*/ 47992 h 374836"/>
                <a:gd name="connsiteX5" fmla="*/ 64942 w 130911"/>
                <a:gd name="connsiteY5" fmla="*/ 917 h 374836"/>
                <a:gd name="connsiteX6" fmla="*/ 3747 w 130911"/>
                <a:gd name="connsiteY6" fmla="*/ 56469 h 374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0911" h="374836">
                  <a:moveTo>
                    <a:pt x="3747" y="56469"/>
                  </a:moveTo>
                  <a:cubicBezTo>
                    <a:pt x="-4920" y="109973"/>
                    <a:pt x="2838" y="268985"/>
                    <a:pt x="12938" y="321941"/>
                  </a:cubicBezTo>
                  <a:cubicBezTo>
                    <a:pt x="23038" y="374897"/>
                    <a:pt x="46345" y="376561"/>
                    <a:pt x="64346" y="374208"/>
                  </a:cubicBezTo>
                  <a:cubicBezTo>
                    <a:pt x="82347" y="371855"/>
                    <a:pt x="111468" y="362191"/>
                    <a:pt x="120945" y="307822"/>
                  </a:cubicBezTo>
                  <a:cubicBezTo>
                    <a:pt x="130422" y="253453"/>
                    <a:pt x="137458" y="102524"/>
                    <a:pt x="121207" y="47992"/>
                  </a:cubicBezTo>
                  <a:cubicBezTo>
                    <a:pt x="104956" y="-6540"/>
                    <a:pt x="84519" y="-496"/>
                    <a:pt x="64942" y="917"/>
                  </a:cubicBezTo>
                  <a:cubicBezTo>
                    <a:pt x="45365" y="2330"/>
                    <a:pt x="12414" y="2965"/>
                    <a:pt x="3747" y="56469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4DA24507-C4AA-4325-9ED0-813BD9CBB08B}"/>
                </a:ext>
              </a:extLst>
            </p:cNvPr>
            <p:cNvSpPr/>
            <p:nvPr/>
          </p:nvSpPr>
          <p:spPr>
            <a:xfrm rot="20929297">
              <a:off x="6145923" y="4408694"/>
              <a:ext cx="186924" cy="432800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111" h="362079">
                  <a:moveTo>
                    <a:pt x="3429" y="49900"/>
                  </a:moveTo>
                  <a:cubicBezTo>
                    <a:pt x="-5238" y="101182"/>
                    <a:pt x="3790" y="255748"/>
                    <a:pt x="16430" y="307752"/>
                  </a:cubicBezTo>
                  <a:cubicBezTo>
                    <a:pt x="29070" y="359756"/>
                    <a:pt x="59044" y="363007"/>
                    <a:pt x="79268" y="361924"/>
                  </a:cubicBezTo>
                  <a:cubicBezTo>
                    <a:pt x="99492" y="360841"/>
                    <a:pt x="127660" y="351812"/>
                    <a:pt x="137772" y="301253"/>
                  </a:cubicBezTo>
                  <a:cubicBezTo>
                    <a:pt x="147884" y="250694"/>
                    <a:pt x="156190" y="113100"/>
                    <a:pt x="139939" y="58568"/>
                  </a:cubicBezTo>
                  <a:cubicBezTo>
                    <a:pt x="123688" y="4036"/>
                    <a:pt x="86852" y="-658"/>
                    <a:pt x="68434" y="63"/>
                  </a:cubicBezTo>
                  <a:cubicBezTo>
                    <a:pt x="50016" y="784"/>
                    <a:pt x="12096" y="-1382"/>
                    <a:pt x="3429" y="49900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E2B65205-74F7-4057-8C99-027E5BCF3C64}"/>
                </a:ext>
              </a:extLst>
            </p:cNvPr>
            <p:cNvSpPr/>
            <p:nvPr/>
          </p:nvSpPr>
          <p:spPr>
            <a:xfrm flipH="1">
              <a:off x="6211229" y="5172971"/>
              <a:ext cx="294228" cy="112275"/>
            </a:xfrm>
            <a:custGeom>
              <a:avLst/>
              <a:gdLst>
                <a:gd name="connsiteX0" fmla="*/ 221209 w 244329"/>
                <a:gd name="connsiteY0" fmla="*/ 9633 h 114404"/>
                <a:gd name="connsiteX1" fmla="*/ 237008 w 244329"/>
                <a:gd name="connsiteY1" fmla="*/ 88631 h 114404"/>
                <a:gd name="connsiteX2" fmla="*/ 126411 w 244329"/>
                <a:gd name="connsiteY2" fmla="*/ 102456 h 114404"/>
                <a:gd name="connsiteX3" fmla="*/ 15 w 244329"/>
                <a:gd name="connsiteY3" fmla="*/ 108380 h 114404"/>
                <a:gd name="connsiteX4" fmla="*/ 118511 w 244329"/>
                <a:gd name="connsiteY4" fmla="*/ 11608 h 114404"/>
                <a:gd name="connsiteX5" fmla="*/ 221209 w 244329"/>
                <a:gd name="connsiteY5" fmla="*/ 9633 h 114404"/>
                <a:gd name="connsiteX0" fmla="*/ 223184 w 246304"/>
                <a:gd name="connsiteY0" fmla="*/ 8926 h 102196"/>
                <a:gd name="connsiteX1" fmla="*/ 238983 w 246304"/>
                <a:gd name="connsiteY1" fmla="*/ 87924 h 102196"/>
                <a:gd name="connsiteX2" fmla="*/ 128386 w 246304"/>
                <a:gd name="connsiteY2" fmla="*/ 101749 h 102196"/>
                <a:gd name="connsiteX3" fmla="*/ 15 w 246304"/>
                <a:gd name="connsiteY3" fmla="*/ 89899 h 102196"/>
                <a:gd name="connsiteX4" fmla="*/ 120486 w 246304"/>
                <a:gd name="connsiteY4" fmla="*/ 10901 h 102196"/>
                <a:gd name="connsiteX5" fmla="*/ 223184 w 246304"/>
                <a:gd name="connsiteY5" fmla="*/ 8926 h 102196"/>
                <a:gd name="connsiteX0" fmla="*/ 223184 w 246889"/>
                <a:gd name="connsiteY0" fmla="*/ 8926 h 97266"/>
                <a:gd name="connsiteX1" fmla="*/ 238983 w 246889"/>
                <a:gd name="connsiteY1" fmla="*/ 87924 h 97266"/>
                <a:gd name="connsiteX2" fmla="*/ 120486 w 246889"/>
                <a:gd name="connsiteY2" fmla="*/ 91875 h 97266"/>
                <a:gd name="connsiteX3" fmla="*/ 15 w 246889"/>
                <a:gd name="connsiteY3" fmla="*/ 89899 h 97266"/>
                <a:gd name="connsiteX4" fmla="*/ 120486 w 246889"/>
                <a:gd name="connsiteY4" fmla="*/ 10901 h 97266"/>
                <a:gd name="connsiteX5" fmla="*/ 223184 w 246889"/>
                <a:gd name="connsiteY5" fmla="*/ 8926 h 97266"/>
                <a:gd name="connsiteX0" fmla="*/ 223194 w 248288"/>
                <a:gd name="connsiteY0" fmla="*/ 4930 h 93270"/>
                <a:gd name="connsiteX1" fmla="*/ 238993 w 248288"/>
                <a:gd name="connsiteY1" fmla="*/ 83928 h 93270"/>
                <a:gd name="connsiteX2" fmla="*/ 120496 w 248288"/>
                <a:gd name="connsiteY2" fmla="*/ 87879 h 93270"/>
                <a:gd name="connsiteX3" fmla="*/ 25 w 248288"/>
                <a:gd name="connsiteY3" fmla="*/ 85903 h 93270"/>
                <a:gd name="connsiteX4" fmla="*/ 84947 w 248288"/>
                <a:gd name="connsiteY4" fmla="*/ 16780 h 93270"/>
                <a:gd name="connsiteX5" fmla="*/ 223194 w 248288"/>
                <a:gd name="connsiteY5" fmla="*/ 4930 h 93270"/>
                <a:gd name="connsiteX0" fmla="*/ 223184 w 246683"/>
                <a:gd name="connsiteY0" fmla="*/ 13745 h 102085"/>
                <a:gd name="connsiteX1" fmla="*/ 238983 w 246683"/>
                <a:gd name="connsiteY1" fmla="*/ 92743 h 102085"/>
                <a:gd name="connsiteX2" fmla="*/ 120486 w 246683"/>
                <a:gd name="connsiteY2" fmla="*/ 96694 h 102085"/>
                <a:gd name="connsiteX3" fmla="*/ 15 w 246683"/>
                <a:gd name="connsiteY3" fmla="*/ 94718 h 102085"/>
                <a:gd name="connsiteX4" fmla="*/ 126411 w 246683"/>
                <a:gd name="connsiteY4" fmla="*/ 7820 h 102085"/>
                <a:gd name="connsiteX5" fmla="*/ 223184 w 246683"/>
                <a:gd name="connsiteY5" fmla="*/ 13745 h 102085"/>
                <a:gd name="connsiteX0" fmla="*/ 223187 w 246686"/>
                <a:gd name="connsiteY0" fmla="*/ 7550 h 95890"/>
                <a:gd name="connsiteX1" fmla="*/ 238986 w 246686"/>
                <a:gd name="connsiteY1" fmla="*/ 86548 h 95890"/>
                <a:gd name="connsiteX2" fmla="*/ 120489 w 246686"/>
                <a:gd name="connsiteY2" fmla="*/ 90499 h 95890"/>
                <a:gd name="connsiteX3" fmla="*/ 18 w 246686"/>
                <a:gd name="connsiteY3" fmla="*/ 88523 h 95890"/>
                <a:gd name="connsiteX4" fmla="*/ 126414 w 246686"/>
                <a:gd name="connsiteY4" fmla="*/ 1625 h 95890"/>
                <a:gd name="connsiteX5" fmla="*/ 223187 w 246686"/>
                <a:gd name="connsiteY5" fmla="*/ 7550 h 95890"/>
                <a:gd name="connsiteX0" fmla="*/ 227133 w 248013"/>
                <a:gd name="connsiteY0" fmla="*/ 13746 h 102086"/>
                <a:gd name="connsiteX1" fmla="*/ 238983 w 248013"/>
                <a:gd name="connsiteY1" fmla="*/ 92744 h 102086"/>
                <a:gd name="connsiteX2" fmla="*/ 120486 w 248013"/>
                <a:gd name="connsiteY2" fmla="*/ 96695 h 102086"/>
                <a:gd name="connsiteX3" fmla="*/ 15 w 248013"/>
                <a:gd name="connsiteY3" fmla="*/ 94719 h 102086"/>
                <a:gd name="connsiteX4" fmla="*/ 126411 w 248013"/>
                <a:gd name="connsiteY4" fmla="*/ 7821 h 102086"/>
                <a:gd name="connsiteX5" fmla="*/ 227133 w 248013"/>
                <a:gd name="connsiteY5" fmla="*/ 13746 h 102086"/>
                <a:gd name="connsiteX0" fmla="*/ 227133 w 249041"/>
                <a:gd name="connsiteY0" fmla="*/ 11407 h 99747"/>
                <a:gd name="connsiteX1" fmla="*/ 238983 w 249041"/>
                <a:gd name="connsiteY1" fmla="*/ 90405 h 99747"/>
                <a:gd name="connsiteX2" fmla="*/ 120486 w 249041"/>
                <a:gd name="connsiteY2" fmla="*/ 94356 h 99747"/>
                <a:gd name="connsiteX3" fmla="*/ 15 w 249041"/>
                <a:gd name="connsiteY3" fmla="*/ 92380 h 99747"/>
                <a:gd name="connsiteX4" fmla="*/ 126411 w 249041"/>
                <a:gd name="connsiteY4" fmla="*/ 5482 h 99747"/>
                <a:gd name="connsiteX5" fmla="*/ 227133 w 249041"/>
                <a:gd name="connsiteY5" fmla="*/ 11407 h 99747"/>
                <a:gd name="connsiteX0" fmla="*/ 227133 w 243144"/>
                <a:gd name="connsiteY0" fmla="*/ 11407 h 101983"/>
                <a:gd name="connsiteX1" fmla="*/ 238983 w 243144"/>
                <a:gd name="connsiteY1" fmla="*/ 90405 h 101983"/>
                <a:gd name="connsiteX2" fmla="*/ 120486 w 243144"/>
                <a:gd name="connsiteY2" fmla="*/ 94356 h 101983"/>
                <a:gd name="connsiteX3" fmla="*/ 15 w 243144"/>
                <a:gd name="connsiteY3" fmla="*/ 92380 h 101983"/>
                <a:gd name="connsiteX4" fmla="*/ 126411 w 243144"/>
                <a:gd name="connsiteY4" fmla="*/ 5482 h 101983"/>
                <a:gd name="connsiteX5" fmla="*/ 227133 w 243144"/>
                <a:gd name="connsiteY5" fmla="*/ 11407 h 101983"/>
                <a:gd name="connsiteX0" fmla="*/ 227133 w 243144"/>
                <a:gd name="connsiteY0" fmla="*/ 11407 h 107617"/>
                <a:gd name="connsiteX1" fmla="*/ 238983 w 243144"/>
                <a:gd name="connsiteY1" fmla="*/ 90405 h 107617"/>
                <a:gd name="connsiteX2" fmla="*/ 120486 w 243144"/>
                <a:gd name="connsiteY2" fmla="*/ 94356 h 107617"/>
                <a:gd name="connsiteX3" fmla="*/ 15 w 243144"/>
                <a:gd name="connsiteY3" fmla="*/ 92380 h 107617"/>
                <a:gd name="connsiteX4" fmla="*/ 126411 w 243144"/>
                <a:gd name="connsiteY4" fmla="*/ 5482 h 107617"/>
                <a:gd name="connsiteX5" fmla="*/ 227133 w 243144"/>
                <a:gd name="connsiteY5" fmla="*/ 11407 h 107617"/>
                <a:gd name="connsiteX0" fmla="*/ 227133 w 247182"/>
                <a:gd name="connsiteY0" fmla="*/ 11407 h 107617"/>
                <a:gd name="connsiteX1" fmla="*/ 238983 w 247182"/>
                <a:gd name="connsiteY1" fmla="*/ 90405 h 107617"/>
                <a:gd name="connsiteX2" fmla="*/ 146160 w 247182"/>
                <a:gd name="connsiteY2" fmla="*/ 94356 h 107617"/>
                <a:gd name="connsiteX3" fmla="*/ 15 w 247182"/>
                <a:gd name="connsiteY3" fmla="*/ 92380 h 107617"/>
                <a:gd name="connsiteX4" fmla="*/ 126411 w 247182"/>
                <a:gd name="connsiteY4" fmla="*/ 5482 h 107617"/>
                <a:gd name="connsiteX5" fmla="*/ 227133 w 247182"/>
                <a:gd name="connsiteY5" fmla="*/ 11407 h 107617"/>
                <a:gd name="connsiteX0" fmla="*/ 227133 w 247453"/>
                <a:gd name="connsiteY0" fmla="*/ 14122 h 110034"/>
                <a:gd name="connsiteX1" fmla="*/ 240747 w 247453"/>
                <a:gd name="connsiteY1" fmla="*/ 100740 h 110034"/>
                <a:gd name="connsiteX2" fmla="*/ 146160 w 247453"/>
                <a:gd name="connsiteY2" fmla="*/ 97071 h 110034"/>
                <a:gd name="connsiteX3" fmla="*/ 15 w 247453"/>
                <a:gd name="connsiteY3" fmla="*/ 95095 h 110034"/>
                <a:gd name="connsiteX4" fmla="*/ 126411 w 247453"/>
                <a:gd name="connsiteY4" fmla="*/ 8197 h 110034"/>
                <a:gd name="connsiteX5" fmla="*/ 227133 w 247453"/>
                <a:gd name="connsiteY5" fmla="*/ 14122 h 110034"/>
                <a:gd name="connsiteX0" fmla="*/ 227133 w 247453"/>
                <a:gd name="connsiteY0" fmla="*/ 14122 h 112425"/>
                <a:gd name="connsiteX1" fmla="*/ 240747 w 247453"/>
                <a:gd name="connsiteY1" fmla="*/ 100740 h 112425"/>
                <a:gd name="connsiteX2" fmla="*/ 146160 w 247453"/>
                <a:gd name="connsiteY2" fmla="*/ 104691 h 112425"/>
                <a:gd name="connsiteX3" fmla="*/ 15 w 247453"/>
                <a:gd name="connsiteY3" fmla="*/ 95095 h 112425"/>
                <a:gd name="connsiteX4" fmla="*/ 126411 w 247453"/>
                <a:gd name="connsiteY4" fmla="*/ 8197 h 112425"/>
                <a:gd name="connsiteX5" fmla="*/ 227133 w 247453"/>
                <a:gd name="connsiteY5" fmla="*/ 14122 h 112425"/>
                <a:gd name="connsiteX0" fmla="*/ 227133 w 247453"/>
                <a:gd name="connsiteY0" fmla="*/ 7701 h 106004"/>
                <a:gd name="connsiteX1" fmla="*/ 240747 w 247453"/>
                <a:gd name="connsiteY1" fmla="*/ 94319 h 106004"/>
                <a:gd name="connsiteX2" fmla="*/ 146160 w 247453"/>
                <a:gd name="connsiteY2" fmla="*/ 98270 h 106004"/>
                <a:gd name="connsiteX3" fmla="*/ 15 w 247453"/>
                <a:gd name="connsiteY3" fmla="*/ 88674 h 106004"/>
                <a:gd name="connsiteX4" fmla="*/ 126411 w 247453"/>
                <a:gd name="connsiteY4" fmla="*/ 1776 h 106004"/>
                <a:gd name="connsiteX5" fmla="*/ 227133 w 247453"/>
                <a:gd name="connsiteY5" fmla="*/ 7701 h 106004"/>
                <a:gd name="connsiteX0" fmla="*/ 227132 w 247123"/>
                <a:gd name="connsiteY0" fmla="*/ 9857 h 108160"/>
                <a:gd name="connsiteX1" fmla="*/ 240746 w 247123"/>
                <a:gd name="connsiteY1" fmla="*/ 96475 h 108160"/>
                <a:gd name="connsiteX2" fmla="*/ 146159 w 247123"/>
                <a:gd name="connsiteY2" fmla="*/ 100426 h 108160"/>
                <a:gd name="connsiteX3" fmla="*/ 14 w 247123"/>
                <a:gd name="connsiteY3" fmla="*/ 90830 h 108160"/>
                <a:gd name="connsiteX4" fmla="*/ 135228 w 247123"/>
                <a:gd name="connsiteY4" fmla="*/ 122 h 108160"/>
                <a:gd name="connsiteX5" fmla="*/ 227132 w 247123"/>
                <a:gd name="connsiteY5" fmla="*/ 9857 h 108160"/>
                <a:gd name="connsiteX0" fmla="*/ 227132 w 247520"/>
                <a:gd name="connsiteY0" fmla="*/ 9857 h 108160"/>
                <a:gd name="connsiteX1" fmla="*/ 240746 w 247520"/>
                <a:gd name="connsiteY1" fmla="*/ 96475 h 108160"/>
                <a:gd name="connsiteX2" fmla="*/ 146159 w 247520"/>
                <a:gd name="connsiteY2" fmla="*/ 100426 h 108160"/>
                <a:gd name="connsiteX3" fmla="*/ 14 w 247520"/>
                <a:gd name="connsiteY3" fmla="*/ 90830 h 108160"/>
                <a:gd name="connsiteX4" fmla="*/ 135228 w 247520"/>
                <a:gd name="connsiteY4" fmla="*/ 122 h 108160"/>
                <a:gd name="connsiteX5" fmla="*/ 227132 w 247520"/>
                <a:gd name="connsiteY5" fmla="*/ 9857 h 108160"/>
                <a:gd name="connsiteX0" fmla="*/ 221840 w 245898"/>
                <a:gd name="connsiteY0" fmla="*/ 12067 h 112275"/>
                <a:gd name="connsiteX1" fmla="*/ 240745 w 245898"/>
                <a:gd name="connsiteY1" fmla="*/ 100590 h 112275"/>
                <a:gd name="connsiteX2" fmla="*/ 146158 w 245898"/>
                <a:gd name="connsiteY2" fmla="*/ 104541 h 112275"/>
                <a:gd name="connsiteX3" fmla="*/ 13 w 245898"/>
                <a:gd name="connsiteY3" fmla="*/ 94945 h 112275"/>
                <a:gd name="connsiteX4" fmla="*/ 135227 w 245898"/>
                <a:gd name="connsiteY4" fmla="*/ 4237 h 112275"/>
                <a:gd name="connsiteX5" fmla="*/ 221840 w 245898"/>
                <a:gd name="connsiteY5" fmla="*/ 12067 h 112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898" h="112275">
                  <a:moveTo>
                    <a:pt x="221840" y="12067"/>
                  </a:moveTo>
                  <a:cubicBezTo>
                    <a:pt x="241189" y="9076"/>
                    <a:pt x="253359" y="85178"/>
                    <a:pt x="240745" y="100590"/>
                  </a:cubicBezTo>
                  <a:cubicBezTo>
                    <a:pt x="228131" y="116002"/>
                    <a:pt x="186280" y="105482"/>
                    <a:pt x="146158" y="104541"/>
                  </a:cubicBezTo>
                  <a:cubicBezTo>
                    <a:pt x="106036" y="103600"/>
                    <a:pt x="1330" y="127861"/>
                    <a:pt x="13" y="94945"/>
                  </a:cubicBezTo>
                  <a:cubicBezTo>
                    <a:pt x="-1304" y="79804"/>
                    <a:pt x="98256" y="18050"/>
                    <a:pt x="135227" y="4237"/>
                  </a:cubicBezTo>
                  <a:cubicBezTo>
                    <a:pt x="172198" y="-9576"/>
                    <a:pt x="202491" y="15058"/>
                    <a:pt x="221840" y="12067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8024E349-B38E-42C2-8386-909529E73852}"/>
                </a:ext>
              </a:extLst>
            </p:cNvPr>
            <p:cNvSpPr/>
            <p:nvPr/>
          </p:nvSpPr>
          <p:spPr>
            <a:xfrm rot="1604664">
              <a:off x="5540402" y="3364060"/>
              <a:ext cx="143560" cy="356577"/>
            </a:xfrm>
            <a:custGeom>
              <a:avLst/>
              <a:gdLst>
                <a:gd name="connsiteX0" fmla="*/ 6457 w 165048"/>
                <a:gd name="connsiteY0" fmla="*/ 44808 h 353407"/>
                <a:gd name="connsiteX1" fmla="*/ 61409 w 165048"/>
                <a:gd name="connsiteY1" fmla="*/ 847 h 353407"/>
                <a:gd name="connsiteX2" fmla="*/ 129550 w 165048"/>
                <a:gd name="connsiteY2" fmla="*/ 31620 h 353407"/>
                <a:gd name="connsiteX3" fmla="*/ 155927 w 165048"/>
                <a:gd name="connsiteY3" fmla="*/ 200872 h 353407"/>
                <a:gd name="connsiteX4" fmla="*/ 160323 w 165048"/>
                <a:gd name="connsiteY4" fmla="*/ 306379 h 353407"/>
                <a:gd name="connsiteX5" fmla="*/ 92182 w 165048"/>
                <a:gd name="connsiteY5" fmla="*/ 352539 h 353407"/>
                <a:gd name="connsiteX6" fmla="*/ 15250 w 165048"/>
                <a:gd name="connsiteY6" fmla="*/ 323964 h 353407"/>
                <a:gd name="connsiteX7" fmla="*/ 2061 w 165048"/>
                <a:gd name="connsiteY7" fmla="*/ 183287 h 353407"/>
                <a:gd name="connsiteX8" fmla="*/ 6457 w 165048"/>
                <a:gd name="connsiteY8" fmla="*/ 44808 h 353407"/>
                <a:gd name="connsiteX0" fmla="*/ 6885 w 165476"/>
                <a:gd name="connsiteY0" fmla="*/ 44808 h 352670"/>
                <a:gd name="connsiteX1" fmla="*/ 61837 w 165476"/>
                <a:gd name="connsiteY1" fmla="*/ 847 h 352670"/>
                <a:gd name="connsiteX2" fmla="*/ 129978 w 165476"/>
                <a:gd name="connsiteY2" fmla="*/ 31620 h 352670"/>
                <a:gd name="connsiteX3" fmla="*/ 156355 w 165476"/>
                <a:gd name="connsiteY3" fmla="*/ 200872 h 352670"/>
                <a:gd name="connsiteX4" fmla="*/ 160751 w 165476"/>
                <a:gd name="connsiteY4" fmla="*/ 306379 h 352670"/>
                <a:gd name="connsiteX5" fmla="*/ 92610 w 165476"/>
                <a:gd name="connsiteY5" fmla="*/ 352539 h 352670"/>
                <a:gd name="connsiteX6" fmla="*/ 22273 w 165476"/>
                <a:gd name="connsiteY6" fmla="*/ 315172 h 352670"/>
                <a:gd name="connsiteX7" fmla="*/ 2489 w 165476"/>
                <a:gd name="connsiteY7" fmla="*/ 183287 h 352670"/>
                <a:gd name="connsiteX8" fmla="*/ 6885 w 165476"/>
                <a:gd name="connsiteY8" fmla="*/ 44808 h 352670"/>
                <a:gd name="connsiteX0" fmla="*/ 6885 w 159537"/>
                <a:gd name="connsiteY0" fmla="*/ 44808 h 352733"/>
                <a:gd name="connsiteX1" fmla="*/ 61837 w 159537"/>
                <a:gd name="connsiteY1" fmla="*/ 847 h 352733"/>
                <a:gd name="connsiteX2" fmla="*/ 129978 w 159537"/>
                <a:gd name="connsiteY2" fmla="*/ 31620 h 352733"/>
                <a:gd name="connsiteX3" fmla="*/ 156355 w 159537"/>
                <a:gd name="connsiteY3" fmla="*/ 200872 h 352733"/>
                <a:gd name="connsiteX4" fmla="*/ 151959 w 159537"/>
                <a:gd name="connsiteY4" fmla="*/ 304181 h 352733"/>
                <a:gd name="connsiteX5" fmla="*/ 92610 w 159537"/>
                <a:gd name="connsiteY5" fmla="*/ 352539 h 352733"/>
                <a:gd name="connsiteX6" fmla="*/ 22273 w 159537"/>
                <a:gd name="connsiteY6" fmla="*/ 315172 h 352733"/>
                <a:gd name="connsiteX7" fmla="*/ 2489 w 159537"/>
                <a:gd name="connsiteY7" fmla="*/ 183287 h 352733"/>
                <a:gd name="connsiteX8" fmla="*/ 6885 w 159537"/>
                <a:gd name="connsiteY8" fmla="*/ 44808 h 352733"/>
                <a:gd name="connsiteX0" fmla="*/ 6885 w 156440"/>
                <a:gd name="connsiteY0" fmla="*/ 44449 h 352374"/>
                <a:gd name="connsiteX1" fmla="*/ 61837 w 156440"/>
                <a:gd name="connsiteY1" fmla="*/ 488 h 352374"/>
                <a:gd name="connsiteX2" fmla="*/ 129978 w 156440"/>
                <a:gd name="connsiteY2" fmla="*/ 31261 h 352374"/>
                <a:gd name="connsiteX3" fmla="*/ 149760 w 156440"/>
                <a:gd name="connsiteY3" fmla="*/ 171938 h 352374"/>
                <a:gd name="connsiteX4" fmla="*/ 151959 w 156440"/>
                <a:gd name="connsiteY4" fmla="*/ 303822 h 352374"/>
                <a:gd name="connsiteX5" fmla="*/ 92610 w 156440"/>
                <a:gd name="connsiteY5" fmla="*/ 352180 h 352374"/>
                <a:gd name="connsiteX6" fmla="*/ 22273 w 156440"/>
                <a:gd name="connsiteY6" fmla="*/ 314813 h 352374"/>
                <a:gd name="connsiteX7" fmla="*/ 2489 w 156440"/>
                <a:gd name="connsiteY7" fmla="*/ 182928 h 352374"/>
                <a:gd name="connsiteX8" fmla="*/ 6885 w 156440"/>
                <a:gd name="connsiteY8" fmla="*/ 44449 h 352374"/>
                <a:gd name="connsiteX0" fmla="*/ 6885 w 153367"/>
                <a:gd name="connsiteY0" fmla="*/ 44449 h 352607"/>
                <a:gd name="connsiteX1" fmla="*/ 61837 w 153367"/>
                <a:gd name="connsiteY1" fmla="*/ 488 h 352607"/>
                <a:gd name="connsiteX2" fmla="*/ 129978 w 153367"/>
                <a:gd name="connsiteY2" fmla="*/ 31261 h 352607"/>
                <a:gd name="connsiteX3" fmla="*/ 149760 w 153367"/>
                <a:gd name="connsiteY3" fmla="*/ 171938 h 352607"/>
                <a:gd name="connsiteX4" fmla="*/ 147562 w 153367"/>
                <a:gd name="connsiteY4" fmla="*/ 297228 h 352607"/>
                <a:gd name="connsiteX5" fmla="*/ 92610 w 153367"/>
                <a:gd name="connsiteY5" fmla="*/ 352180 h 352607"/>
                <a:gd name="connsiteX6" fmla="*/ 22273 w 153367"/>
                <a:gd name="connsiteY6" fmla="*/ 314813 h 352607"/>
                <a:gd name="connsiteX7" fmla="*/ 2489 w 153367"/>
                <a:gd name="connsiteY7" fmla="*/ 182928 h 352607"/>
                <a:gd name="connsiteX8" fmla="*/ 6885 w 153367"/>
                <a:gd name="connsiteY8" fmla="*/ 44449 h 352607"/>
                <a:gd name="connsiteX0" fmla="*/ 7178 w 153660"/>
                <a:gd name="connsiteY0" fmla="*/ 44449 h 352310"/>
                <a:gd name="connsiteX1" fmla="*/ 62130 w 153660"/>
                <a:gd name="connsiteY1" fmla="*/ 488 h 352310"/>
                <a:gd name="connsiteX2" fmla="*/ 130271 w 153660"/>
                <a:gd name="connsiteY2" fmla="*/ 31261 h 352310"/>
                <a:gd name="connsiteX3" fmla="*/ 150053 w 153660"/>
                <a:gd name="connsiteY3" fmla="*/ 171938 h 352310"/>
                <a:gd name="connsiteX4" fmla="*/ 147855 w 153660"/>
                <a:gd name="connsiteY4" fmla="*/ 297228 h 352310"/>
                <a:gd name="connsiteX5" fmla="*/ 92903 w 153660"/>
                <a:gd name="connsiteY5" fmla="*/ 352180 h 352310"/>
                <a:gd name="connsiteX6" fmla="*/ 26962 w 153660"/>
                <a:gd name="connsiteY6" fmla="*/ 308219 h 352310"/>
                <a:gd name="connsiteX7" fmla="*/ 2782 w 153660"/>
                <a:gd name="connsiteY7" fmla="*/ 182928 h 352310"/>
                <a:gd name="connsiteX8" fmla="*/ 7178 w 153660"/>
                <a:gd name="connsiteY8" fmla="*/ 44449 h 352310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82928 h 341473"/>
                <a:gd name="connsiteX8" fmla="*/ 7178 w 153958"/>
                <a:gd name="connsiteY8" fmla="*/ 44449 h 341473"/>
                <a:gd name="connsiteX0" fmla="*/ 5932 w 152712"/>
                <a:gd name="connsiteY0" fmla="*/ 44449 h 341473"/>
                <a:gd name="connsiteX1" fmla="*/ 60884 w 152712"/>
                <a:gd name="connsiteY1" fmla="*/ 488 h 341473"/>
                <a:gd name="connsiteX2" fmla="*/ 129025 w 152712"/>
                <a:gd name="connsiteY2" fmla="*/ 31261 h 341473"/>
                <a:gd name="connsiteX3" fmla="*/ 148807 w 152712"/>
                <a:gd name="connsiteY3" fmla="*/ 171938 h 341473"/>
                <a:gd name="connsiteX4" fmla="*/ 146609 w 152712"/>
                <a:gd name="connsiteY4" fmla="*/ 297228 h 341473"/>
                <a:gd name="connsiteX5" fmla="*/ 87260 w 152712"/>
                <a:gd name="connsiteY5" fmla="*/ 341190 h 341473"/>
                <a:gd name="connsiteX6" fmla="*/ 25716 w 152712"/>
                <a:gd name="connsiteY6" fmla="*/ 308219 h 341473"/>
                <a:gd name="connsiteX7" fmla="*/ 3734 w 152712"/>
                <a:gd name="connsiteY7" fmla="*/ 169740 h 341473"/>
                <a:gd name="connsiteX8" fmla="*/ 5932 w 152712"/>
                <a:gd name="connsiteY8" fmla="*/ 44449 h 341473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69740 h 341473"/>
                <a:gd name="connsiteX8" fmla="*/ 7178 w 153958"/>
                <a:gd name="connsiteY8" fmla="*/ 44449 h 341473"/>
                <a:gd name="connsiteX0" fmla="*/ 6886 w 153666"/>
                <a:gd name="connsiteY0" fmla="*/ 44449 h 341196"/>
                <a:gd name="connsiteX1" fmla="*/ 61838 w 153666"/>
                <a:gd name="connsiteY1" fmla="*/ 488 h 341196"/>
                <a:gd name="connsiteX2" fmla="*/ 129979 w 153666"/>
                <a:gd name="connsiteY2" fmla="*/ 31261 h 341196"/>
                <a:gd name="connsiteX3" fmla="*/ 149761 w 153666"/>
                <a:gd name="connsiteY3" fmla="*/ 171938 h 341196"/>
                <a:gd name="connsiteX4" fmla="*/ 147563 w 153666"/>
                <a:gd name="connsiteY4" fmla="*/ 297228 h 341196"/>
                <a:gd name="connsiteX5" fmla="*/ 88214 w 153666"/>
                <a:gd name="connsiteY5" fmla="*/ 341190 h 341196"/>
                <a:gd name="connsiteX6" fmla="*/ 22274 w 153666"/>
                <a:gd name="connsiteY6" fmla="*/ 295031 h 341196"/>
                <a:gd name="connsiteX7" fmla="*/ 2490 w 153666"/>
                <a:gd name="connsiteY7" fmla="*/ 169740 h 341196"/>
                <a:gd name="connsiteX8" fmla="*/ 6886 w 153666"/>
                <a:gd name="connsiteY8" fmla="*/ 44449 h 341196"/>
                <a:gd name="connsiteX0" fmla="*/ 6886 w 152380"/>
                <a:gd name="connsiteY0" fmla="*/ 44449 h 341216"/>
                <a:gd name="connsiteX1" fmla="*/ 61838 w 152380"/>
                <a:gd name="connsiteY1" fmla="*/ 488 h 341216"/>
                <a:gd name="connsiteX2" fmla="*/ 129979 w 152380"/>
                <a:gd name="connsiteY2" fmla="*/ 31261 h 341216"/>
                <a:gd name="connsiteX3" fmla="*/ 149761 w 152380"/>
                <a:gd name="connsiteY3" fmla="*/ 171938 h 341216"/>
                <a:gd name="connsiteX4" fmla="*/ 145365 w 152380"/>
                <a:gd name="connsiteY4" fmla="*/ 299426 h 341216"/>
                <a:gd name="connsiteX5" fmla="*/ 88214 w 152380"/>
                <a:gd name="connsiteY5" fmla="*/ 341190 h 341216"/>
                <a:gd name="connsiteX6" fmla="*/ 22274 w 152380"/>
                <a:gd name="connsiteY6" fmla="*/ 295031 h 341216"/>
                <a:gd name="connsiteX7" fmla="*/ 2490 w 152380"/>
                <a:gd name="connsiteY7" fmla="*/ 169740 h 341216"/>
                <a:gd name="connsiteX8" fmla="*/ 6886 w 152380"/>
                <a:gd name="connsiteY8" fmla="*/ 44449 h 341216"/>
                <a:gd name="connsiteX0" fmla="*/ 6886 w 152646"/>
                <a:gd name="connsiteY0" fmla="*/ 44449 h 339021"/>
                <a:gd name="connsiteX1" fmla="*/ 61838 w 152646"/>
                <a:gd name="connsiteY1" fmla="*/ 488 h 339021"/>
                <a:gd name="connsiteX2" fmla="*/ 129979 w 152646"/>
                <a:gd name="connsiteY2" fmla="*/ 31261 h 339021"/>
                <a:gd name="connsiteX3" fmla="*/ 149761 w 152646"/>
                <a:gd name="connsiteY3" fmla="*/ 171938 h 339021"/>
                <a:gd name="connsiteX4" fmla="*/ 145365 w 152646"/>
                <a:gd name="connsiteY4" fmla="*/ 299426 h 339021"/>
                <a:gd name="connsiteX5" fmla="*/ 83818 w 152646"/>
                <a:gd name="connsiteY5" fmla="*/ 338991 h 339021"/>
                <a:gd name="connsiteX6" fmla="*/ 22274 w 152646"/>
                <a:gd name="connsiteY6" fmla="*/ 295031 h 339021"/>
                <a:gd name="connsiteX7" fmla="*/ 2490 w 152646"/>
                <a:gd name="connsiteY7" fmla="*/ 169740 h 339021"/>
                <a:gd name="connsiteX8" fmla="*/ 6886 w 152646"/>
                <a:gd name="connsiteY8" fmla="*/ 44449 h 339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2646" h="339021">
                  <a:moveTo>
                    <a:pt x="6886" y="44449"/>
                  </a:moveTo>
                  <a:cubicBezTo>
                    <a:pt x="16777" y="16240"/>
                    <a:pt x="41323" y="2686"/>
                    <a:pt x="61838" y="488"/>
                  </a:cubicBezTo>
                  <a:cubicBezTo>
                    <a:pt x="82354" y="-1710"/>
                    <a:pt x="115325" y="2686"/>
                    <a:pt x="129979" y="31261"/>
                  </a:cubicBezTo>
                  <a:cubicBezTo>
                    <a:pt x="144633" y="59836"/>
                    <a:pt x="147197" y="127244"/>
                    <a:pt x="149761" y="171938"/>
                  </a:cubicBezTo>
                  <a:cubicBezTo>
                    <a:pt x="152325" y="216632"/>
                    <a:pt x="156355" y="271584"/>
                    <a:pt x="145365" y="299426"/>
                  </a:cubicBezTo>
                  <a:cubicBezTo>
                    <a:pt x="134375" y="327268"/>
                    <a:pt x="104333" y="339723"/>
                    <a:pt x="83818" y="338991"/>
                  </a:cubicBezTo>
                  <a:cubicBezTo>
                    <a:pt x="63303" y="338259"/>
                    <a:pt x="37294" y="323240"/>
                    <a:pt x="22274" y="295031"/>
                  </a:cubicBezTo>
                  <a:cubicBezTo>
                    <a:pt x="7254" y="266822"/>
                    <a:pt x="5055" y="211504"/>
                    <a:pt x="2490" y="169740"/>
                  </a:cubicBezTo>
                  <a:cubicBezTo>
                    <a:pt x="-75" y="127976"/>
                    <a:pt x="-3005" y="72658"/>
                    <a:pt x="6886" y="44449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3C789D23-D0F0-4E2A-99F2-C0FBE16EED08}"/>
                </a:ext>
              </a:extLst>
            </p:cNvPr>
            <p:cNvSpPr/>
            <p:nvPr/>
          </p:nvSpPr>
          <p:spPr>
            <a:xfrm rot="4070481">
              <a:off x="5205107" y="3440386"/>
              <a:ext cx="197568" cy="623311"/>
            </a:xfrm>
            <a:custGeom>
              <a:avLst/>
              <a:gdLst>
                <a:gd name="connsiteX0" fmla="*/ 63868 w 187016"/>
                <a:gd name="connsiteY0" fmla="*/ 62019 h 502838"/>
                <a:gd name="connsiteX1" fmla="*/ 86420 w 187016"/>
                <a:gd name="connsiteY1" fmla="*/ 512 h 502838"/>
                <a:gd name="connsiteX2" fmla="*/ 168429 w 187016"/>
                <a:gd name="connsiteY2" fmla="*/ 47667 h 502838"/>
                <a:gd name="connsiteX3" fmla="*/ 156128 w 187016"/>
                <a:gd name="connsiteY3" fmla="*/ 271142 h 502838"/>
                <a:gd name="connsiteX4" fmla="*/ 186881 w 187016"/>
                <a:gd name="connsiteY4" fmla="*/ 412607 h 502838"/>
                <a:gd name="connsiteX5" fmla="*/ 141776 w 187016"/>
                <a:gd name="connsiteY5" fmla="*/ 363402 h 502838"/>
                <a:gd name="connsiteX6" fmla="*/ 162278 w 187016"/>
                <a:gd name="connsiteY6" fmla="*/ 490516 h 502838"/>
                <a:gd name="connsiteX7" fmla="*/ 117173 w 187016"/>
                <a:gd name="connsiteY7" fmla="*/ 394155 h 502838"/>
                <a:gd name="connsiteX8" fmla="*/ 113073 w 187016"/>
                <a:gd name="connsiteY8" fmla="*/ 502817 h 502838"/>
                <a:gd name="connsiteX9" fmla="*/ 86420 w 187016"/>
                <a:gd name="connsiteY9" fmla="*/ 404406 h 502838"/>
                <a:gd name="connsiteX10" fmla="*/ 59767 w 187016"/>
                <a:gd name="connsiteY10" fmla="*/ 500767 h 502838"/>
                <a:gd name="connsiteX11" fmla="*/ 53616 w 187016"/>
                <a:gd name="connsiteY11" fmla="*/ 402356 h 502838"/>
                <a:gd name="connsiteX12" fmla="*/ 311 w 187016"/>
                <a:gd name="connsiteY12" fmla="*/ 433109 h 502838"/>
                <a:gd name="connsiteX13" fmla="*/ 33114 w 187016"/>
                <a:gd name="connsiteY13" fmla="*/ 355201 h 502838"/>
                <a:gd name="connsiteX14" fmla="*/ 63868 w 187016"/>
                <a:gd name="connsiteY14" fmla="*/ 303945 h 502838"/>
                <a:gd name="connsiteX15" fmla="*/ 63868 w 187016"/>
                <a:gd name="connsiteY15" fmla="*/ 62019 h 502838"/>
                <a:gd name="connsiteX0" fmla="*/ 63868 w 187016"/>
                <a:gd name="connsiteY0" fmla="*/ 63996 h 504815"/>
                <a:gd name="connsiteX1" fmla="*/ 113073 w 187016"/>
                <a:gd name="connsiteY1" fmla="*/ 439 h 504815"/>
                <a:gd name="connsiteX2" fmla="*/ 168429 w 187016"/>
                <a:gd name="connsiteY2" fmla="*/ 49644 h 504815"/>
                <a:gd name="connsiteX3" fmla="*/ 156128 w 187016"/>
                <a:gd name="connsiteY3" fmla="*/ 273119 h 504815"/>
                <a:gd name="connsiteX4" fmla="*/ 186881 w 187016"/>
                <a:gd name="connsiteY4" fmla="*/ 414584 h 504815"/>
                <a:gd name="connsiteX5" fmla="*/ 141776 w 187016"/>
                <a:gd name="connsiteY5" fmla="*/ 365379 h 504815"/>
                <a:gd name="connsiteX6" fmla="*/ 162278 w 187016"/>
                <a:gd name="connsiteY6" fmla="*/ 492493 h 504815"/>
                <a:gd name="connsiteX7" fmla="*/ 117173 w 187016"/>
                <a:gd name="connsiteY7" fmla="*/ 396132 h 504815"/>
                <a:gd name="connsiteX8" fmla="*/ 113073 w 187016"/>
                <a:gd name="connsiteY8" fmla="*/ 504794 h 504815"/>
                <a:gd name="connsiteX9" fmla="*/ 86420 w 187016"/>
                <a:gd name="connsiteY9" fmla="*/ 406383 h 504815"/>
                <a:gd name="connsiteX10" fmla="*/ 59767 w 187016"/>
                <a:gd name="connsiteY10" fmla="*/ 502744 h 504815"/>
                <a:gd name="connsiteX11" fmla="*/ 53616 w 187016"/>
                <a:gd name="connsiteY11" fmla="*/ 404333 h 504815"/>
                <a:gd name="connsiteX12" fmla="*/ 311 w 187016"/>
                <a:gd name="connsiteY12" fmla="*/ 435086 h 504815"/>
                <a:gd name="connsiteX13" fmla="*/ 33114 w 187016"/>
                <a:gd name="connsiteY13" fmla="*/ 357178 h 504815"/>
                <a:gd name="connsiteX14" fmla="*/ 63868 w 187016"/>
                <a:gd name="connsiteY14" fmla="*/ 305922 h 504815"/>
                <a:gd name="connsiteX15" fmla="*/ 63868 w 187016"/>
                <a:gd name="connsiteY15" fmla="*/ 63996 h 504815"/>
                <a:gd name="connsiteX0" fmla="*/ 57718 w 187016"/>
                <a:gd name="connsiteY0" fmla="*/ 53366 h 504437"/>
                <a:gd name="connsiteX1" fmla="*/ 113073 w 187016"/>
                <a:gd name="connsiteY1" fmla="*/ 61 h 504437"/>
                <a:gd name="connsiteX2" fmla="*/ 168429 w 187016"/>
                <a:gd name="connsiteY2" fmla="*/ 49266 h 504437"/>
                <a:gd name="connsiteX3" fmla="*/ 156128 w 187016"/>
                <a:gd name="connsiteY3" fmla="*/ 272741 h 504437"/>
                <a:gd name="connsiteX4" fmla="*/ 186881 w 187016"/>
                <a:gd name="connsiteY4" fmla="*/ 414206 h 504437"/>
                <a:gd name="connsiteX5" fmla="*/ 141776 w 187016"/>
                <a:gd name="connsiteY5" fmla="*/ 365001 h 504437"/>
                <a:gd name="connsiteX6" fmla="*/ 162278 w 187016"/>
                <a:gd name="connsiteY6" fmla="*/ 492115 h 504437"/>
                <a:gd name="connsiteX7" fmla="*/ 117173 w 187016"/>
                <a:gd name="connsiteY7" fmla="*/ 395754 h 504437"/>
                <a:gd name="connsiteX8" fmla="*/ 113073 w 187016"/>
                <a:gd name="connsiteY8" fmla="*/ 504416 h 504437"/>
                <a:gd name="connsiteX9" fmla="*/ 86420 w 187016"/>
                <a:gd name="connsiteY9" fmla="*/ 406005 h 504437"/>
                <a:gd name="connsiteX10" fmla="*/ 59767 w 187016"/>
                <a:gd name="connsiteY10" fmla="*/ 502366 h 504437"/>
                <a:gd name="connsiteX11" fmla="*/ 53616 w 187016"/>
                <a:gd name="connsiteY11" fmla="*/ 403955 h 504437"/>
                <a:gd name="connsiteX12" fmla="*/ 311 w 187016"/>
                <a:gd name="connsiteY12" fmla="*/ 434708 h 504437"/>
                <a:gd name="connsiteX13" fmla="*/ 33114 w 187016"/>
                <a:gd name="connsiteY13" fmla="*/ 356800 h 504437"/>
                <a:gd name="connsiteX14" fmla="*/ 63868 w 187016"/>
                <a:gd name="connsiteY14" fmla="*/ 305544 h 504437"/>
                <a:gd name="connsiteX15" fmla="*/ 57718 w 187016"/>
                <a:gd name="connsiteY15" fmla="*/ 53366 h 5044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9767 w 189311"/>
                <a:gd name="connsiteY10" fmla="*/ 5028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57718 w 189311"/>
                <a:gd name="connsiteY0" fmla="*/ 53866 h 504917"/>
                <a:gd name="connsiteX1" fmla="*/ 113073 w 189311"/>
                <a:gd name="connsiteY1" fmla="*/ 561 h 504917"/>
                <a:gd name="connsiteX2" fmla="*/ 170479 w 189311"/>
                <a:gd name="connsiteY2" fmla="*/ 43615 h 504917"/>
                <a:gd name="connsiteX3" fmla="*/ 156128 w 189311"/>
                <a:gd name="connsiteY3" fmla="*/ 273241 h 504917"/>
                <a:gd name="connsiteX4" fmla="*/ 186881 w 189311"/>
                <a:gd name="connsiteY4" fmla="*/ 414706 h 504917"/>
                <a:gd name="connsiteX5" fmla="*/ 141776 w 189311"/>
                <a:gd name="connsiteY5" fmla="*/ 365501 h 504917"/>
                <a:gd name="connsiteX6" fmla="*/ 162278 w 189311"/>
                <a:gd name="connsiteY6" fmla="*/ 492615 h 504917"/>
                <a:gd name="connsiteX7" fmla="*/ 117173 w 189311"/>
                <a:gd name="connsiteY7" fmla="*/ 396254 h 504917"/>
                <a:gd name="connsiteX8" fmla="*/ 113073 w 189311"/>
                <a:gd name="connsiteY8" fmla="*/ 504916 h 504917"/>
                <a:gd name="connsiteX9" fmla="*/ 86420 w 189311"/>
                <a:gd name="connsiteY9" fmla="*/ 406505 h 504917"/>
                <a:gd name="connsiteX10" fmla="*/ 70019 w 189311"/>
                <a:gd name="connsiteY10" fmla="*/ 504917 h 504917"/>
                <a:gd name="connsiteX11" fmla="*/ 53616 w 189311"/>
                <a:gd name="connsiteY11" fmla="*/ 404455 h 504917"/>
                <a:gd name="connsiteX12" fmla="*/ 311 w 189311"/>
                <a:gd name="connsiteY12" fmla="*/ 435208 h 504917"/>
                <a:gd name="connsiteX13" fmla="*/ 33114 w 189311"/>
                <a:gd name="connsiteY13" fmla="*/ 357300 h 504917"/>
                <a:gd name="connsiteX14" fmla="*/ 63868 w 189311"/>
                <a:gd name="connsiteY14" fmla="*/ 306044 h 504917"/>
                <a:gd name="connsiteX15" fmla="*/ 57718 w 189311"/>
                <a:gd name="connsiteY15" fmla="*/ 53866 h 504917"/>
                <a:gd name="connsiteX0" fmla="*/ 57718 w 189311"/>
                <a:gd name="connsiteY0" fmla="*/ 53866 h 504958"/>
                <a:gd name="connsiteX1" fmla="*/ 113073 w 189311"/>
                <a:gd name="connsiteY1" fmla="*/ 561 h 504958"/>
                <a:gd name="connsiteX2" fmla="*/ 170479 w 189311"/>
                <a:gd name="connsiteY2" fmla="*/ 43615 h 504958"/>
                <a:gd name="connsiteX3" fmla="*/ 156128 w 189311"/>
                <a:gd name="connsiteY3" fmla="*/ 273241 h 504958"/>
                <a:gd name="connsiteX4" fmla="*/ 186881 w 189311"/>
                <a:gd name="connsiteY4" fmla="*/ 414706 h 504958"/>
                <a:gd name="connsiteX5" fmla="*/ 141776 w 189311"/>
                <a:gd name="connsiteY5" fmla="*/ 365501 h 504958"/>
                <a:gd name="connsiteX6" fmla="*/ 162278 w 189311"/>
                <a:gd name="connsiteY6" fmla="*/ 492615 h 504958"/>
                <a:gd name="connsiteX7" fmla="*/ 117173 w 189311"/>
                <a:gd name="connsiteY7" fmla="*/ 396254 h 504958"/>
                <a:gd name="connsiteX8" fmla="*/ 113073 w 189311"/>
                <a:gd name="connsiteY8" fmla="*/ 504916 h 504958"/>
                <a:gd name="connsiteX9" fmla="*/ 86420 w 189311"/>
                <a:gd name="connsiteY9" fmla="*/ 406505 h 504958"/>
                <a:gd name="connsiteX10" fmla="*/ 70019 w 189311"/>
                <a:gd name="connsiteY10" fmla="*/ 504917 h 504958"/>
                <a:gd name="connsiteX11" fmla="*/ 53616 w 189311"/>
                <a:gd name="connsiteY11" fmla="*/ 404455 h 504958"/>
                <a:gd name="connsiteX12" fmla="*/ 311 w 189311"/>
                <a:gd name="connsiteY12" fmla="*/ 435208 h 504958"/>
                <a:gd name="connsiteX13" fmla="*/ 33114 w 189311"/>
                <a:gd name="connsiteY13" fmla="*/ 357300 h 504958"/>
                <a:gd name="connsiteX14" fmla="*/ 63868 w 189311"/>
                <a:gd name="connsiteY14" fmla="*/ 306044 h 504958"/>
                <a:gd name="connsiteX15" fmla="*/ 57718 w 189311"/>
                <a:gd name="connsiteY15" fmla="*/ 53866 h 504958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5667 w 189311"/>
                <a:gd name="connsiteY10" fmla="*/ 4987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62647 w 194240"/>
                <a:gd name="connsiteY0" fmla="*/ 53866 h 504916"/>
                <a:gd name="connsiteX1" fmla="*/ 118002 w 194240"/>
                <a:gd name="connsiteY1" fmla="*/ 561 h 504916"/>
                <a:gd name="connsiteX2" fmla="*/ 175408 w 194240"/>
                <a:gd name="connsiteY2" fmla="*/ 43615 h 504916"/>
                <a:gd name="connsiteX3" fmla="*/ 161057 w 194240"/>
                <a:gd name="connsiteY3" fmla="*/ 273241 h 504916"/>
                <a:gd name="connsiteX4" fmla="*/ 191810 w 194240"/>
                <a:gd name="connsiteY4" fmla="*/ 414706 h 504916"/>
                <a:gd name="connsiteX5" fmla="*/ 146705 w 194240"/>
                <a:gd name="connsiteY5" fmla="*/ 365501 h 504916"/>
                <a:gd name="connsiteX6" fmla="*/ 167207 w 194240"/>
                <a:gd name="connsiteY6" fmla="*/ 492615 h 504916"/>
                <a:gd name="connsiteX7" fmla="*/ 122102 w 194240"/>
                <a:gd name="connsiteY7" fmla="*/ 396254 h 504916"/>
                <a:gd name="connsiteX8" fmla="*/ 118002 w 194240"/>
                <a:gd name="connsiteY8" fmla="*/ 504916 h 504916"/>
                <a:gd name="connsiteX9" fmla="*/ 91349 w 194240"/>
                <a:gd name="connsiteY9" fmla="*/ 406505 h 504916"/>
                <a:gd name="connsiteX10" fmla="*/ 60596 w 194240"/>
                <a:gd name="connsiteY10" fmla="*/ 498766 h 504916"/>
                <a:gd name="connsiteX11" fmla="*/ 58545 w 194240"/>
                <a:gd name="connsiteY11" fmla="*/ 404455 h 504916"/>
                <a:gd name="connsiteX12" fmla="*/ 5240 w 194240"/>
                <a:gd name="connsiteY12" fmla="*/ 435208 h 504916"/>
                <a:gd name="connsiteX13" fmla="*/ 38043 w 194240"/>
                <a:gd name="connsiteY13" fmla="*/ 357300 h 504916"/>
                <a:gd name="connsiteX14" fmla="*/ 68797 w 194240"/>
                <a:gd name="connsiteY14" fmla="*/ 306044 h 504916"/>
                <a:gd name="connsiteX15" fmla="*/ 62647 w 194240"/>
                <a:gd name="connsiteY15" fmla="*/ 53866 h 504916"/>
                <a:gd name="connsiteX0" fmla="*/ 55316 w 186909"/>
                <a:gd name="connsiteY0" fmla="*/ 53866 h 504916"/>
                <a:gd name="connsiteX1" fmla="*/ 110671 w 186909"/>
                <a:gd name="connsiteY1" fmla="*/ 561 h 504916"/>
                <a:gd name="connsiteX2" fmla="*/ 168077 w 186909"/>
                <a:gd name="connsiteY2" fmla="*/ 43615 h 504916"/>
                <a:gd name="connsiteX3" fmla="*/ 153726 w 186909"/>
                <a:gd name="connsiteY3" fmla="*/ 273241 h 504916"/>
                <a:gd name="connsiteX4" fmla="*/ 184479 w 186909"/>
                <a:gd name="connsiteY4" fmla="*/ 414706 h 504916"/>
                <a:gd name="connsiteX5" fmla="*/ 139374 w 186909"/>
                <a:gd name="connsiteY5" fmla="*/ 365501 h 504916"/>
                <a:gd name="connsiteX6" fmla="*/ 159876 w 186909"/>
                <a:gd name="connsiteY6" fmla="*/ 492615 h 504916"/>
                <a:gd name="connsiteX7" fmla="*/ 114771 w 186909"/>
                <a:gd name="connsiteY7" fmla="*/ 396254 h 504916"/>
                <a:gd name="connsiteX8" fmla="*/ 110671 w 186909"/>
                <a:gd name="connsiteY8" fmla="*/ 504916 h 504916"/>
                <a:gd name="connsiteX9" fmla="*/ 84018 w 186909"/>
                <a:gd name="connsiteY9" fmla="*/ 406505 h 504916"/>
                <a:gd name="connsiteX10" fmla="*/ 53265 w 186909"/>
                <a:gd name="connsiteY10" fmla="*/ 498766 h 504916"/>
                <a:gd name="connsiteX11" fmla="*/ 51214 w 186909"/>
                <a:gd name="connsiteY11" fmla="*/ 404455 h 504916"/>
                <a:gd name="connsiteX12" fmla="*/ 6110 w 186909"/>
                <a:gd name="connsiteY12" fmla="*/ 420856 h 504916"/>
                <a:gd name="connsiteX13" fmla="*/ 30712 w 186909"/>
                <a:gd name="connsiteY13" fmla="*/ 357300 h 504916"/>
                <a:gd name="connsiteX14" fmla="*/ 61466 w 186909"/>
                <a:gd name="connsiteY14" fmla="*/ 306044 h 504916"/>
                <a:gd name="connsiteX15" fmla="*/ 55316 w 186909"/>
                <a:gd name="connsiteY15" fmla="*/ 53866 h 504916"/>
                <a:gd name="connsiteX0" fmla="*/ 49504 w 181097"/>
                <a:gd name="connsiteY0" fmla="*/ 53866 h 504916"/>
                <a:gd name="connsiteX1" fmla="*/ 104859 w 181097"/>
                <a:gd name="connsiteY1" fmla="*/ 561 h 504916"/>
                <a:gd name="connsiteX2" fmla="*/ 162265 w 181097"/>
                <a:gd name="connsiteY2" fmla="*/ 43615 h 504916"/>
                <a:gd name="connsiteX3" fmla="*/ 147914 w 181097"/>
                <a:gd name="connsiteY3" fmla="*/ 273241 h 504916"/>
                <a:gd name="connsiteX4" fmla="*/ 178667 w 181097"/>
                <a:gd name="connsiteY4" fmla="*/ 414706 h 504916"/>
                <a:gd name="connsiteX5" fmla="*/ 133562 w 181097"/>
                <a:gd name="connsiteY5" fmla="*/ 365501 h 504916"/>
                <a:gd name="connsiteX6" fmla="*/ 154064 w 181097"/>
                <a:gd name="connsiteY6" fmla="*/ 492615 h 504916"/>
                <a:gd name="connsiteX7" fmla="*/ 108959 w 181097"/>
                <a:gd name="connsiteY7" fmla="*/ 396254 h 504916"/>
                <a:gd name="connsiteX8" fmla="*/ 104859 w 181097"/>
                <a:gd name="connsiteY8" fmla="*/ 504916 h 504916"/>
                <a:gd name="connsiteX9" fmla="*/ 78206 w 181097"/>
                <a:gd name="connsiteY9" fmla="*/ 406505 h 504916"/>
                <a:gd name="connsiteX10" fmla="*/ 47453 w 181097"/>
                <a:gd name="connsiteY10" fmla="*/ 498766 h 504916"/>
                <a:gd name="connsiteX11" fmla="*/ 41301 w 181097"/>
                <a:gd name="connsiteY11" fmla="*/ 400354 h 504916"/>
                <a:gd name="connsiteX12" fmla="*/ 298 w 181097"/>
                <a:gd name="connsiteY12" fmla="*/ 420856 h 504916"/>
                <a:gd name="connsiteX13" fmla="*/ 24900 w 181097"/>
                <a:gd name="connsiteY13" fmla="*/ 357300 h 504916"/>
                <a:gd name="connsiteX14" fmla="*/ 55654 w 181097"/>
                <a:gd name="connsiteY14" fmla="*/ 306044 h 504916"/>
                <a:gd name="connsiteX15" fmla="*/ 49504 w 181097"/>
                <a:gd name="connsiteY15" fmla="*/ 53866 h 504916"/>
                <a:gd name="connsiteX0" fmla="*/ 52664 w 184257"/>
                <a:gd name="connsiteY0" fmla="*/ 53866 h 504916"/>
                <a:gd name="connsiteX1" fmla="*/ 108019 w 184257"/>
                <a:gd name="connsiteY1" fmla="*/ 561 h 504916"/>
                <a:gd name="connsiteX2" fmla="*/ 165425 w 184257"/>
                <a:gd name="connsiteY2" fmla="*/ 43615 h 504916"/>
                <a:gd name="connsiteX3" fmla="*/ 151074 w 184257"/>
                <a:gd name="connsiteY3" fmla="*/ 273241 h 504916"/>
                <a:gd name="connsiteX4" fmla="*/ 181827 w 184257"/>
                <a:gd name="connsiteY4" fmla="*/ 414706 h 504916"/>
                <a:gd name="connsiteX5" fmla="*/ 136722 w 184257"/>
                <a:gd name="connsiteY5" fmla="*/ 365501 h 504916"/>
                <a:gd name="connsiteX6" fmla="*/ 157224 w 184257"/>
                <a:gd name="connsiteY6" fmla="*/ 492615 h 504916"/>
                <a:gd name="connsiteX7" fmla="*/ 112119 w 184257"/>
                <a:gd name="connsiteY7" fmla="*/ 396254 h 504916"/>
                <a:gd name="connsiteX8" fmla="*/ 108019 w 184257"/>
                <a:gd name="connsiteY8" fmla="*/ 504916 h 504916"/>
                <a:gd name="connsiteX9" fmla="*/ 81366 w 184257"/>
                <a:gd name="connsiteY9" fmla="*/ 406505 h 504916"/>
                <a:gd name="connsiteX10" fmla="*/ 50613 w 184257"/>
                <a:gd name="connsiteY10" fmla="*/ 498766 h 504916"/>
                <a:gd name="connsiteX11" fmla="*/ 44461 w 184257"/>
                <a:gd name="connsiteY11" fmla="*/ 400354 h 504916"/>
                <a:gd name="connsiteX12" fmla="*/ 3458 w 184257"/>
                <a:gd name="connsiteY12" fmla="*/ 420856 h 504916"/>
                <a:gd name="connsiteX13" fmla="*/ 28060 w 184257"/>
                <a:gd name="connsiteY13" fmla="*/ 357300 h 504916"/>
                <a:gd name="connsiteX14" fmla="*/ 58814 w 184257"/>
                <a:gd name="connsiteY14" fmla="*/ 306044 h 504916"/>
                <a:gd name="connsiteX15" fmla="*/ 52664 w 184257"/>
                <a:gd name="connsiteY15" fmla="*/ 53866 h 504916"/>
                <a:gd name="connsiteX0" fmla="*/ 52664 w 181873"/>
                <a:gd name="connsiteY0" fmla="*/ 53866 h 504916"/>
                <a:gd name="connsiteX1" fmla="*/ 108019 w 181873"/>
                <a:gd name="connsiteY1" fmla="*/ 561 h 504916"/>
                <a:gd name="connsiteX2" fmla="*/ 165425 w 181873"/>
                <a:gd name="connsiteY2" fmla="*/ 43615 h 504916"/>
                <a:gd name="connsiteX3" fmla="*/ 151074 w 181873"/>
                <a:gd name="connsiteY3" fmla="*/ 273241 h 504916"/>
                <a:gd name="connsiteX4" fmla="*/ 181827 w 181873"/>
                <a:gd name="connsiteY4" fmla="*/ 414706 h 504916"/>
                <a:gd name="connsiteX5" fmla="*/ 142873 w 181873"/>
                <a:gd name="connsiteY5" fmla="*/ 377802 h 504916"/>
                <a:gd name="connsiteX6" fmla="*/ 157224 w 181873"/>
                <a:gd name="connsiteY6" fmla="*/ 492615 h 504916"/>
                <a:gd name="connsiteX7" fmla="*/ 112119 w 181873"/>
                <a:gd name="connsiteY7" fmla="*/ 396254 h 504916"/>
                <a:gd name="connsiteX8" fmla="*/ 108019 w 181873"/>
                <a:gd name="connsiteY8" fmla="*/ 504916 h 504916"/>
                <a:gd name="connsiteX9" fmla="*/ 81366 w 181873"/>
                <a:gd name="connsiteY9" fmla="*/ 406505 h 504916"/>
                <a:gd name="connsiteX10" fmla="*/ 50613 w 181873"/>
                <a:gd name="connsiteY10" fmla="*/ 498766 h 504916"/>
                <a:gd name="connsiteX11" fmla="*/ 44461 w 181873"/>
                <a:gd name="connsiteY11" fmla="*/ 400354 h 504916"/>
                <a:gd name="connsiteX12" fmla="*/ 3458 w 181873"/>
                <a:gd name="connsiteY12" fmla="*/ 420856 h 504916"/>
                <a:gd name="connsiteX13" fmla="*/ 28060 w 181873"/>
                <a:gd name="connsiteY13" fmla="*/ 357300 h 504916"/>
                <a:gd name="connsiteX14" fmla="*/ 58814 w 181873"/>
                <a:gd name="connsiteY14" fmla="*/ 306044 h 504916"/>
                <a:gd name="connsiteX15" fmla="*/ 52664 w 181873"/>
                <a:gd name="connsiteY15" fmla="*/ 53866 h 504916"/>
                <a:gd name="connsiteX0" fmla="*/ 52664 w 181839"/>
                <a:gd name="connsiteY0" fmla="*/ 53866 h 504916"/>
                <a:gd name="connsiteX1" fmla="*/ 108019 w 181839"/>
                <a:gd name="connsiteY1" fmla="*/ 561 h 504916"/>
                <a:gd name="connsiteX2" fmla="*/ 165425 w 181839"/>
                <a:gd name="connsiteY2" fmla="*/ 43615 h 504916"/>
                <a:gd name="connsiteX3" fmla="*/ 151074 w 181839"/>
                <a:gd name="connsiteY3" fmla="*/ 273241 h 504916"/>
                <a:gd name="connsiteX4" fmla="*/ 181827 w 181839"/>
                <a:gd name="connsiteY4" fmla="*/ 414706 h 504916"/>
                <a:gd name="connsiteX5" fmla="*/ 146973 w 181839"/>
                <a:gd name="connsiteY5" fmla="*/ 386003 h 504916"/>
                <a:gd name="connsiteX6" fmla="*/ 157224 w 181839"/>
                <a:gd name="connsiteY6" fmla="*/ 492615 h 504916"/>
                <a:gd name="connsiteX7" fmla="*/ 112119 w 181839"/>
                <a:gd name="connsiteY7" fmla="*/ 396254 h 504916"/>
                <a:gd name="connsiteX8" fmla="*/ 108019 w 181839"/>
                <a:gd name="connsiteY8" fmla="*/ 504916 h 504916"/>
                <a:gd name="connsiteX9" fmla="*/ 81366 w 181839"/>
                <a:gd name="connsiteY9" fmla="*/ 406505 h 504916"/>
                <a:gd name="connsiteX10" fmla="*/ 50613 w 181839"/>
                <a:gd name="connsiteY10" fmla="*/ 498766 h 504916"/>
                <a:gd name="connsiteX11" fmla="*/ 44461 w 181839"/>
                <a:gd name="connsiteY11" fmla="*/ 400354 h 504916"/>
                <a:gd name="connsiteX12" fmla="*/ 3458 w 181839"/>
                <a:gd name="connsiteY12" fmla="*/ 420856 h 504916"/>
                <a:gd name="connsiteX13" fmla="*/ 28060 w 181839"/>
                <a:gd name="connsiteY13" fmla="*/ 357300 h 504916"/>
                <a:gd name="connsiteX14" fmla="*/ 58814 w 181839"/>
                <a:gd name="connsiteY14" fmla="*/ 306044 h 504916"/>
                <a:gd name="connsiteX15" fmla="*/ 52664 w 181839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270875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9467 h 510517"/>
                <a:gd name="connsiteX1" fmla="*/ 100203 w 183758"/>
                <a:gd name="connsiteY1" fmla="*/ 301 h 510517"/>
                <a:gd name="connsiteX2" fmla="*/ 165425 w 183758"/>
                <a:gd name="connsiteY2" fmla="*/ 49216 h 510517"/>
                <a:gd name="connsiteX3" fmla="*/ 151074 w 183758"/>
                <a:gd name="connsiteY3" fmla="*/ 278842 h 510517"/>
                <a:gd name="connsiteX4" fmla="*/ 181827 w 183758"/>
                <a:gd name="connsiteY4" fmla="*/ 420307 h 510517"/>
                <a:gd name="connsiteX5" fmla="*/ 146973 w 183758"/>
                <a:gd name="connsiteY5" fmla="*/ 391604 h 510517"/>
                <a:gd name="connsiteX6" fmla="*/ 157224 w 183758"/>
                <a:gd name="connsiteY6" fmla="*/ 498216 h 510517"/>
                <a:gd name="connsiteX7" fmla="*/ 112119 w 183758"/>
                <a:gd name="connsiteY7" fmla="*/ 401855 h 510517"/>
                <a:gd name="connsiteX8" fmla="*/ 108019 w 183758"/>
                <a:gd name="connsiteY8" fmla="*/ 510517 h 510517"/>
                <a:gd name="connsiteX9" fmla="*/ 81366 w 183758"/>
                <a:gd name="connsiteY9" fmla="*/ 412106 h 510517"/>
                <a:gd name="connsiteX10" fmla="*/ 50613 w 183758"/>
                <a:gd name="connsiteY10" fmla="*/ 504367 h 510517"/>
                <a:gd name="connsiteX11" fmla="*/ 44461 w 183758"/>
                <a:gd name="connsiteY11" fmla="*/ 405955 h 510517"/>
                <a:gd name="connsiteX12" fmla="*/ 3458 w 183758"/>
                <a:gd name="connsiteY12" fmla="*/ 426457 h 510517"/>
                <a:gd name="connsiteX13" fmla="*/ 28060 w 183758"/>
                <a:gd name="connsiteY13" fmla="*/ 362901 h 510517"/>
                <a:gd name="connsiteX14" fmla="*/ 56860 w 183758"/>
                <a:gd name="connsiteY14" fmla="*/ 233491 h 510517"/>
                <a:gd name="connsiteX15" fmla="*/ 52664 w 183758"/>
                <a:gd name="connsiteY15" fmla="*/ 59467 h 510517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85"/>
                <a:gd name="connsiteX1" fmla="*/ 100203 w 183622"/>
                <a:gd name="connsiteY1" fmla="*/ 555 h 510785"/>
                <a:gd name="connsiteX2" fmla="*/ 165425 w 183622"/>
                <a:gd name="connsiteY2" fmla="*/ 49470 h 510785"/>
                <a:gd name="connsiteX3" fmla="*/ 151074 w 183622"/>
                <a:gd name="connsiteY3" fmla="*/ 310357 h 510785"/>
                <a:gd name="connsiteX4" fmla="*/ 181827 w 183622"/>
                <a:gd name="connsiteY4" fmla="*/ 420561 h 510785"/>
                <a:gd name="connsiteX5" fmla="*/ 146973 w 183622"/>
                <a:gd name="connsiteY5" fmla="*/ 391858 h 510785"/>
                <a:gd name="connsiteX6" fmla="*/ 157224 w 183622"/>
                <a:gd name="connsiteY6" fmla="*/ 498470 h 510785"/>
                <a:gd name="connsiteX7" fmla="*/ 112119 w 183622"/>
                <a:gd name="connsiteY7" fmla="*/ 402109 h 510785"/>
                <a:gd name="connsiteX8" fmla="*/ 108019 w 183622"/>
                <a:gd name="connsiteY8" fmla="*/ 510771 h 510785"/>
                <a:gd name="connsiteX9" fmla="*/ 77459 w 183622"/>
                <a:gd name="connsiteY9" fmla="*/ 410406 h 510785"/>
                <a:gd name="connsiteX10" fmla="*/ 50613 w 183622"/>
                <a:gd name="connsiteY10" fmla="*/ 504621 h 510785"/>
                <a:gd name="connsiteX11" fmla="*/ 44461 w 183622"/>
                <a:gd name="connsiteY11" fmla="*/ 406209 h 510785"/>
                <a:gd name="connsiteX12" fmla="*/ 3458 w 183622"/>
                <a:gd name="connsiteY12" fmla="*/ 426711 h 510785"/>
                <a:gd name="connsiteX13" fmla="*/ 28060 w 183622"/>
                <a:gd name="connsiteY13" fmla="*/ 363155 h 510785"/>
                <a:gd name="connsiteX14" fmla="*/ 56860 w 183622"/>
                <a:gd name="connsiteY14" fmla="*/ 233745 h 510785"/>
                <a:gd name="connsiteX15" fmla="*/ 52664 w 183622"/>
                <a:gd name="connsiteY15" fmla="*/ 59721 h 510785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94408 h 545501"/>
                <a:gd name="connsiteX1" fmla="*/ 102157 w 183622"/>
                <a:gd name="connsiteY1" fmla="*/ 73 h 545501"/>
                <a:gd name="connsiteX2" fmla="*/ 165425 w 183622"/>
                <a:gd name="connsiteY2" fmla="*/ 84157 h 545501"/>
                <a:gd name="connsiteX3" fmla="*/ 151074 w 183622"/>
                <a:gd name="connsiteY3" fmla="*/ 345044 h 545501"/>
                <a:gd name="connsiteX4" fmla="*/ 181827 w 183622"/>
                <a:gd name="connsiteY4" fmla="*/ 455248 h 545501"/>
                <a:gd name="connsiteX5" fmla="*/ 146973 w 183622"/>
                <a:gd name="connsiteY5" fmla="*/ 426545 h 545501"/>
                <a:gd name="connsiteX6" fmla="*/ 157224 w 183622"/>
                <a:gd name="connsiteY6" fmla="*/ 533157 h 545501"/>
                <a:gd name="connsiteX7" fmla="*/ 112119 w 183622"/>
                <a:gd name="connsiteY7" fmla="*/ 436796 h 545501"/>
                <a:gd name="connsiteX8" fmla="*/ 108019 w 183622"/>
                <a:gd name="connsiteY8" fmla="*/ 545458 h 545501"/>
                <a:gd name="connsiteX9" fmla="*/ 77459 w 183622"/>
                <a:gd name="connsiteY9" fmla="*/ 445093 h 545501"/>
                <a:gd name="connsiteX10" fmla="*/ 50613 w 183622"/>
                <a:gd name="connsiteY10" fmla="*/ 539308 h 545501"/>
                <a:gd name="connsiteX11" fmla="*/ 44461 w 183622"/>
                <a:gd name="connsiteY11" fmla="*/ 440896 h 545501"/>
                <a:gd name="connsiteX12" fmla="*/ 3458 w 183622"/>
                <a:gd name="connsiteY12" fmla="*/ 461398 h 545501"/>
                <a:gd name="connsiteX13" fmla="*/ 28060 w 183622"/>
                <a:gd name="connsiteY13" fmla="*/ 397842 h 545501"/>
                <a:gd name="connsiteX14" fmla="*/ 56860 w 183622"/>
                <a:gd name="connsiteY14" fmla="*/ 268432 h 545501"/>
                <a:gd name="connsiteX15" fmla="*/ 52664 w 183622"/>
                <a:gd name="connsiteY15" fmla="*/ 94408 h 545501"/>
                <a:gd name="connsiteX0" fmla="*/ 52664 w 183622"/>
                <a:gd name="connsiteY0" fmla="*/ 99119 h 550212"/>
                <a:gd name="connsiteX1" fmla="*/ 102157 w 183622"/>
                <a:gd name="connsiteY1" fmla="*/ 4784 h 550212"/>
                <a:gd name="connsiteX2" fmla="*/ 165425 w 183622"/>
                <a:gd name="connsiteY2" fmla="*/ 49791 h 550212"/>
                <a:gd name="connsiteX3" fmla="*/ 151074 w 183622"/>
                <a:gd name="connsiteY3" fmla="*/ 349755 h 550212"/>
                <a:gd name="connsiteX4" fmla="*/ 181827 w 183622"/>
                <a:gd name="connsiteY4" fmla="*/ 459959 h 550212"/>
                <a:gd name="connsiteX5" fmla="*/ 146973 w 183622"/>
                <a:gd name="connsiteY5" fmla="*/ 431256 h 550212"/>
                <a:gd name="connsiteX6" fmla="*/ 157224 w 183622"/>
                <a:gd name="connsiteY6" fmla="*/ 537868 h 550212"/>
                <a:gd name="connsiteX7" fmla="*/ 112119 w 183622"/>
                <a:gd name="connsiteY7" fmla="*/ 441507 h 550212"/>
                <a:gd name="connsiteX8" fmla="*/ 108019 w 183622"/>
                <a:gd name="connsiteY8" fmla="*/ 550169 h 550212"/>
                <a:gd name="connsiteX9" fmla="*/ 77459 w 183622"/>
                <a:gd name="connsiteY9" fmla="*/ 449804 h 550212"/>
                <a:gd name="connsiteX10" fmla="*/ 50613 w 183622"/>
                <a:gd name="connsiteY10" fmla="*/ 544019 h 550212"/>
                <a:gd name="connsiteX11" fmla="*/ 44461 w 183622"/>
                <a:gd name="connsiteY11" fmla="*/ 445607 h 550212"/>
                <a:gd name="connsiteX12" fmla="*/ 3458 w 183622"/>
                <a:gd name="connsiteY12" fmla="*/ 466109 h 550212"/>
                <a:gd name="connsiteX13" fmla="*/ 28060 w 183622"/>
                <a:gd name="connsiteY13" fmla="*/ 402553 h 550212"/>
                <a:gd name="connsiteX14" fmla="*/ 56860 w 183622"/>
                <a:gd name="connsiteY14" fmla="*/ 273143 h 550212"/>
                <a:gd name="connsiteX15" fmla="*/ 52664 w 183622"/>
                <a:gd name="connsiteY15" fmla="*/ 99119 h 550212"/>
                <a:gd name="connsiteX0" fmla="*/ 52664 w 183622"/>
                <a:gd name="connsiteY0" fmla="*/ 52963 h 547041"/>
                <a:gd name="connsiteX1" fmla="*/ 102157 w 183622"/>
                <a:gd name="connsiteY1" fmla="*/ 1613 h 547041"/>
                <a:gd name="connsiteX2" fmla="*/ 165425 w 183622"/>
                <a:gd name="connsiteY2" fmla="*/ 46620 h 547041"/>
                <a:gd name="connsiteX3" fmla="*/ 151074 w 183622"/>
                <a:gd name="connsiteY3" fmla="*/ 346584 h 547041"/>
                <a:gd name="connsiteX4" fmla="*/ 181827 w 183622"/>
                <a:gd name="connsiteY4" fmla="*/ 456788 h 547041"/>
                <a:gd name="connsiteX5" fmla="*/ 146973 w 183622"/>
                <a:gd name="connsiteY5" fmla="*/ 428085 h 547041"/>
                <a:gd name="connsiteX6" fmla="*/ 157224 w 183622"/>
                <a:gd name="connsiteY6" fmla="*/ 534697 h 547041"/>
                <a:gd name="connsiteX7" fmla="*/ 112119 w 183622"/>
                <a:gd name="connsiteY7" fmla="*/ 438336 h 547041"/>
                <a:gd name="connsiteX8" fmla="*/ 108019 w 183622"/>
                <a:gd name="connsiteY8" fmla="*/ 546998 h 547041"/>
                <a:gd name="connsiteX9" fmla="*/ 77459 w 183622"/>
                <a:gd name="connsiteY9" fmla="*/ 446633 h 547041"/>
                <a:gd name="connsiteX10" fmla="*/ 50613 w 183622"/>
                <a:gd name="connsiteY10" fmla="*/ 540848 h 547041"/>
                <a:gd name="connsiteX11" fmla="*/ 44461 w 183622"/>
                <a:gd name="connsiteY11" fmla="*/ 442436 h 547041"/>
                <a:gd name="connsiteX12" fmla="*/ 3458 w 183622"/>
                <a:gd name="connsiteY12" fmla="*/ 462938 h 547041"/>
                <a:gd name="connsiteX13" fmla="*/ 28060 w 183622"/>
                <a:gd name="connsiteY13" fmla="*/ 399382 h 547041"/>
                <a:gd name="connsiteX14" fmla="*/ 56860 w 183622"/>
                <a:gd name="connsiteY14" fmla="*/ 269972 h 547041"/>
                <a:gd name="connsiteX15" fmla="*/ 52664 w 183622"/>
                <a:gd name="connsiteY15" fmla="*/ 52963 h 547041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3622" h="555612">
                  <a:moveTo>
                    <a:pt x="52664" y="61534"/>
                  </a:moveTo>
                  <a:cubicBezTo>
                    <a:pt x="59888" y="15179"/>
                    <a:pt x="81410" y="1472"/>
                    <a:pt x="100203" y="415"/>
                  </a:cubicBezTo>
                  <a:cubicBezTo>
                    <a:pt x="118996" y="-642"/>
                    <a:pt x="156947" y="-3932"/>
                    <a:pt x="165425" y="55191"/>
                  </a:cubicBezTo>
                  <a:cubicBezTo>
                    <a:pt x="173903" y="114314"/>
                    <a:pt x="148340" y="286794"/>
                    <a:pt x="151074" y="355155"/>
                  </a:cubicBezTo>
                  <a:cubicBezTo>
                    <a:pt x="153808" y="423516"/>
                    <a:pt x="192279" y="447868"/>
                    <a:pt x="181827" y="465359"/>
                  </a:cubicBezTo>
                  <a:cubicBezTo>
                    <a:pt x="171375" y="482850"/>
                    <a:pt x="151074" y="423671"/>
                    <a:pt x="146973" y="436656"/>
                  </a:cubicBezTo>
                  <a:cubicBezTo>
                    <a:pt x="142873" y="449641"/>
                    <a:pt x="171138" y="533553"/>
                    <a:pt x="157224" y="543268"/>
                  </a:cubicBezTo>
                  <a:cubicBezTo>
                    <a:pt x="143310" y="552983"/>
                    <a:pt x="120320" y="444857"/>
                    <a:pt x="112119" y="446907"/>
                  </a:cubicBezTo>
                  <a:cubicBezTo>
                    <a:pt x="103918" y="448957"/>
                    <a:pt x="123565" y="558094"/>
                    <a:pt x="108019" y="555569"/>
                  </a:cubicBezTo>
                  <a:cubicBezTo>
                    <a:pt x="92473" y="553044"/>
                    <a:pt x="87027" y="456229"/>
                    <a:pt x="77459" y="455204"/>
                  </a:cubicBezTo>
                  <a:cubicBezTo>
                    <a:pt x="67891" y="454179"/>
                    <a:pt x="67836" y="548164"/>
                    <a:pt x="50613" y="549419"/>
                  </a:cubicBezTo>
                  <a:cubicBezTo>
                    <a:pt x="33390" y="550674"/>
                    <a:pt x="52320" y="463992"/>
                    <a:pt x="44461" y="451007"/>
                  </a:cubicBezTo>
                  <a:cubicBezTo>
                    <a:pt x="36602" y="438022"/>
                    <a:pt x="16442" y="478685"/>
                    <a:pt x="3458" y="471509"/>
                  </a:cubicBezTo>
                  <a:cubicBezTo>
                    <a:pt x="-9526" y="464333"/>
                    <a:pt x="17467" y="429480"/>
                    <a:pt x="28060" y="407953"/>
                  </a:cubicBezTo>
                  <a:cubicBezTo>
                    <a:pt x="60144" y="359073"/>
                    <a:pt x="59236" y="343593"/>
                    <a:pt x="56860" y="278543"/>
                  </a:cubicBezTo>
                  <a:cubicBezTo>
                    <a:pt x="54484" y="213493"/>
                    <a:pt x="45440" y="107889"/>
                    <a:pt x="52664" y="61534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C343E889-7390-4E83-B440-A74985965AB8}"/>
                </a:ext>
              </a:extLst>
            </p:cNvPr>
            <p:cNvSpPr/>
            <p:nvPr/>
          </p:nvSpPr>
          <p:spPr>
            <a:xfrm rot="1847590">
              <a:off x="5606478" y="3198376"/>
              <a:ext cx="226497" cy="384246"/>
            </a:xfrm>
            <a:custGeom>
              <a:avLst/>
              <a:gdLst>
                <a:gd name="connsiteX0" fmla="*/ 26048 w 207295"/>
                <a:gd name="connsiteY0" fmla="*/ 89400 h 310281"/>
                <a:gd name="connsiteX1" fmla="*/ 88597 w 207295"/>
                <a:gd name="connsiteY1" fmla="*/ 44 h 310281"/>
                <a:gd name="connsiteX2" fmla="*/ 171995 w 207295"/>
                <a:gd name="connsiteY2" fmla="*/ 80464 h 310281"/>
                <a:gd name="connsiteX3" fmla="*/ 204758 w 207295"/>
                <a:gd name="connsiteY3" fmla="*/ 274067 h 310281"/>
                <a:gd name="connsiteX4" fmla="*/ 109446 w 207295"/>
                <a:gd name="connsiteY4" fmla="*/ 294916 h 310281"/>
                <a:gd name="connsiteX5" fmla="*/ 5199 w 207295"/>
                <a:gd name="connsiteY5" fmla="*/ 294916 h 310281"/>
                <a:gd name="connsiteX6" fmla="*/ 26048 w 207295"/>
                <a:gd name="connsiteY6" fmla="*/ 89400 h 310281"/>
                <a:gd name="connsiteX0" fmla="*/ 25027 w 206625"/>
                <a:gd name="connsiteY0" fmla="*/ 89400 h 324978"/>
                <a:gd name="connsiteX1" fmla="*/ 87576 w 206625"/>
                <a:gd name="connsiteY1" fmla="*/ 44 h 324978"/>
                <a:gd name="connsiteX2" fmla="*/ 170974 w 206625"/>
                <a:gd name="connsiteY2" fmla="*/ 80464 h 324978"/>
                <a:gd name="connsiteX3" fmla="*/ 203737 w 206625"/>
                <a:gd name="connsiteY3" fmla="*/ 274067 h 324978"/>
                <a:gd name="connsiteX4" fmla="*/ 102468 w 206625"/>
                <a:gd name="connsiteY4" fmla="*/ 321723 h 324978"/>
                <a:gd name="connsiteX5" fmla="*/ 4178 w 206625"/>
                <a:gd name="connsiteY5" fmla="*/ 294916 h 324978"/>
                <a:gd name="connsiteX6" fmla="*/ 25027 w 206625"/>
                <a:gd name="connsiteY6" fmla="*/ 89400 h 324978"/>
                <a:gd name="connsiteX0" fmla="*/ 25027 w 215052"/>
                <a:gd name="connsiteY0" fmla="*/ 89406 h 325089"/>
                <a:gd name="connsiteX1" fmla="*/ 87576 w 215052"/>
                <a:gd name="connsiteY1" fmla="*/ 50 h 325089"/>
                <a:gd name="connsiteX2" fmla="*/ 170974 w 215052"/>
                <a:gd name="connsiteY2" fmla="*/ 80470 h 325089"/>
                <a:gd name="connsiteX3" fmla="*/ 212673 w 215052"/>
                <a:gd name="connsiteY3" fmla="*/ 300880 h 325089"/>
                <a:gd name="connsiteX4" fmla="*/ 102468 w 215052"/>
                <a:gd name="connsiteY4" fmla="*/ 321729 h 325089"/>
                <a:gd name="connsiteX5" fmla="*/ 4178 w 215052"/>
                <a:gd name="connsiteY5" fmla="*/ 294922 h 325089"/>
                <a:gd name="connsiteX6" fmla="*/ 25027 w 215052"/>
                <a:gd name="connsiteY6" fmla="*/ 89406 h 325089"/>
                <a:gd name="connsiteX0" fmla="*/ 33149 w 223174"/>
                <a:gd name="connsiteY0" fmla="*/ 89406 h 331862"/>
                <a:gd name="connsiteX1" fmla="*/ 95698 w 223174"/>
                <a:gd name="connsiteY1" fmla="*/ 50 h 331862"/>
                <a:gd name="connsiteX2" fmla="*/ 179096 w 223174"/>
                <a:gd name="connsiteY2" fmla="*/ 80470 h 331862"/>
                <a:gd name="connsiteX3" fmla="*/ 220795 w 223174"/>
                <a:gd name="connsiteY3" fmla="*/ 300880 h 331862"/>
                <a:gd name="connsiteX4" fmla="*/ 110590 w 223174"/>
                <a:gd name="connsiteY4" fmla="*/ 321729 h 331862"/>
                <a:gd name="connsiteX5" fmla="*/ 3365 w 223174"/>
                <a:gd name="connsiteY5" fmla="*/ 309814 h 331862"/>
                <a:gd name="connsiteX6" fmla="*/ 33149 w 223174"/>
                <a:gd name="connsiteY6" fmla="*/ 89406 h 331862"/>
                <a:gd name="connsiteX0" fmla="*/ 23550 w 225489"/>
                <a:gd name="connsiteY0" fmla="*/ 104561 h 331102"/>
                <a:gd name="connsiteX1" fmla="*/ 98013 w 225489"/>
                <a:gd name="connsiteY1" fmla="*/ 312 h 331102"/>
                <a:gd name="connsiteX2" fmla="*/ 181411 w 225489"/>
                <a:gd name="connsiteY2" fmla="*/ 80732 h 331102"/>
                <a:gd name="connsiteX3" fmla="*/ 223110 w 225489"/>
                <a:gd name="connsiteY3" fmla="*/ 301142 h 331102"/>
                <a:gd name="connsiteX4" fmla="*/ 112905 w 225489"/>
                <a:gd name="connsiteY4" fmla="*/ 321991 h 331102"/>
                <a:gd name="connsiteX5" fmla="*/ 5680 w 225489"/>
                <a:gd name="connsiteY5" fmla="*/ 310076 h 331102"/>
                <a:gd name="connsiteX6" fmla="*/ 23550 w 225489"/>
                <a:gd name="connsiteY6" fmla="*/ 104561 h 331102"/>
                <a:gd name="connsiteX0" fmla="*/ 23550 w 227742"/>
                <a:gd name="connsiteY0" fmla="*/ 104561 h 331102"/>
                <a:gd name="connsiteX1" fmla="*/ 98013 w 227742"/>
                <a:gd name="connsiteY1" fmla="*/ 312 h 331102"/>
                <a:gd name="connsiteX2" fmla="*/ 196304 w 227742"/>
                <a:gd name="connsiteY2" fmla="*/ 80732 h 331102"/>
                <a:gd name="connsiteX3" fmla="*/ 223110 w 227742"/>
                <a:gd name="connsiteY3" fmla="*/ 301142 h 331102"/>
                <a:gd name="connsiteX4" fmla="*/ 112905 w 227742"/>
                <a:gd name="connsiteY4" fmla="*/ 321991 h 331102"/>
                <a:gd name="connsiteX5" fmla="*/ 5680 w 227742"/>
                <a:gd name="connsiteY5" fmla="*/ 310076 h 331102"/>
                <a:gd name="connsiteX6" fmla="*/ 23550 w 227742"/>
                <a:gd name="connsiteY6" fmla="*/ 104561 h 331102"/>
                <a:gd name="connsiteX0" fmla="*/ 19305 w 229454"/>
                <a:gd name="connsiteY0" fmla="*/ 68648 h 333403"/>
                <a:gd name="connsiteX1" fmla="*/ 99725 w 229454"/>
                <a:gd name="connsiteY1" fmla="*/ 141 h 333403"/>
                <a:gd name="connsiteX2" fmla="*/ 198016 w 229454"/>
                <a:gd name="connsiteY2" fmla="*/ 80561 h 333403"/>
                <a:gd name="connsiteX3" fmla="*/ 224822 w 229454"/>
                <a:gd name="connsiteY3" fmla="*/ 300971 h 333403"/>
                <a:gd name="connsiteX4" fmla="*/ 114617 w 229454"/>
                <a:gd name="connsiteY4" fmla="*/ 321820 h 333403"/>
                <a:gd name="connsiteX5" fmla="*/ 7392 w 229454"/>
                <a:gd name="connsiteY5" fmla="*/ 309905 h 333403"/>
                <a:gd name="connsiteX6" fmla="*/ 19305 w 229454"/>
                <a:gd name="connsiteY6" fmla="*/ 68648 h 333403"/>
                <a:gd name="connsiteX0" fmla="*/ 19305 w 226896"/>
                <a:gd name="connsiteY0" fmla="*/ 68558 h 333313"/>
                <a:gd name="connsiteX1" fmla="*/ 99725 w 226896"/>
                <a:gd name="connsiteY1" fmla="*/ 51 h 333313"/>
                <a:gd name="connsiteX2" fmla="*/ 180145 w 226896"/>
                <a:gd name="connsiteY2" fmla="*/ 62599 h 333313"/>
                <a:gd name="connsiteX3" fmla="*/ 224822 w 226896"/>
                <a:gd name="connsiteY3" fmla="*/ 300881 h 333313"/>
                <a:gd name="connsiteX4" fmla="*/ 114617 w 226896"/>
                <a:gd name="connsiteY4" fmla="*/ 321730 h 333313"/>
                <a:gd name="connsiteX5" fmla="*/ 7392 w 226896"/>
                <a:gd name="connsiteY5" fmla="*/ 309815 h 333313"/>
                <a:gd name="connsiteX6" fmla="*/ 19305 w 226896"/>
                <a:gd name="connsiteY6" fmla="*/ 68558 h 333313"/>
                <a:gd name="connsiteX0" fmla="*/ 18790 w 226497"/>
                <a:gd name="connsiteY0" fmla="*/ 95334 h 360089"/>
                <a:gd name="connsiteX1" fmla="*/ 84318 w 226497"/>
                <a:gd name="connsiteY1" fmla="*/ 20 h 360089"/>
                <a:gd name="connsiteX2" fmla="*/ 179630 w 226497"/>
                <a:gd name="connsiteY2" fmla="*/ 89375 h 360089"/>
                <a:gd name="connsiteX3" fmla="*/ 224307 w 226497"/>
                <a:gd name="connsiteY3" fmla="*/ 327657 h 360089"/>
                <a:gd name="connsiteX4" fmla="*/ 114102 w 226497"/>
                <a:gd name="connsiteY4" fmla="*/ 348506 h 360089"/>
                <a:gd name="connsiteX5" fmla="*/ 6877 w 226497"/>
                <a:gd name="connsiteY5" fmla="*/ 336591 h 360089"/>
                <a:gd name="connsiteX6" fmla="*/ 18790 w 226497"/>
                <a:gd name="connsiteY6" fmla="*/ 95334 h 360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6497" h="360089">
                  <a:moveTo>
                    <a:pt x="18790" y="95334"/>
                  </a:moveTo>
                  <a:cubicBezTo>
                    <a:pt x="31697" y="39239"/>
                    <a:pt x="57511" y="1013"/>
                    <a:pt x="84318" y="20"/>
                  </a:cubicBezTo>
                  <a:cubicBezTo>
                    <a:pt x="111125" y="-973"/>
                    <a:pt x="156299" y="34769"/>
                    <a:pt x="179630" y="89375"/>
                  </a:cubicBezTo>
                  <a:cubicBezTo>
                    <a:pt x="202961" y="143981"/>
                    <a:pt x="235228" y="284469"/>
                    <a:pt x="224307" y="327657"/>
                  </a:cubicBezTo>
                  <a:cubicBezTo>
                    <a:pt x="213386" y="370845"/>
                    <a:pt x="147362" y="345031"/>
                    <a:pt x="114102" y="348506"/>
                  </a:cubicBezTo>
                  <a:cubicBezTo>
                    <a:pt x="80842" y="351981"/>
                    <a:pt x="22762" y="378786"/>
                    <a:pt x="6877" y="336591"/>
                  </a:cubicBezTo>
                  <a:cubicBezTo>
                    <a:pt x="-9008" y="294396"/>
                    <a:pt x="5883" y="151429"/>
                    <a:pt x="18790" y="95334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46AB6A3C-3317-4780-B244-FC93935BDEDD}"/>
                </a:ext>
              </a:extLst>
            </p:cNvPr>
            <p:cNvSpPr/>
            <p:nvPr/>
          </p:nvSpPr>
          <p:spPr>
            <a:xfrm>
              <a:off x="5669692" y="4759558"/>
              <a:ext cx="145269" cy="446633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  <a:gd name="connsiteX0" fmla="*/ 6496 w 140748"/>
                <a:gd name="connsiteY0" fmla="*/ 42636 h 364378"/>
                <a:gd name="connsiteX1" fmla="*/ 8067 w 140748"/>
                <a:gd name="connsiteY1" fmla="*/ 310013 h 364378"/>
                <a:gd name="connsiteX2" fmla="*/ 70905 w 140748"/>
                <a:gd name="connsiteY2" fmla="*/ 364185 h 364378"/>
                <a:gd name="connsiteX3" fmla="*/ 129409 w 140748"/>
                <a:gd name="connsiteY3" fmla="*/ 303514 h 364378"/>
                <a:gd name="connsiteX4" fmla="*/ 131576 w 140748"/>
                <a:gd name="connsiteY4" fmla="*/ 60829 h 364378"/>
                <a:gd name="connsiteX5" fmla="*/ 60071 w 140748"/>
                <a:gd name="connsiteY5" fmla="*/ 2324 h 364378"/>
                <a:gd name="connsiteX6" fmla="*/ 6496 w 140748"/>
                <a:gd name="connsiteY6" fmla="*/ 42636 h 364378"/>
                <a:gd name="connsiteX0" fmla="*/ 6496 w 136138"/>
                <a:gd name="connsiteY0" fmla="*/ 45571 h 367313"/>
                <a:gd name="connsiteX1" fmla="*/ 8067 w 136138"/>
                <a:gd name="connsiteY1" fmla="*/ 312948 h 367313"/>
                <a:gd name="connsiteX2" fmla="*/ 70905 w 136138"/>
                <a:gd name="connsiteY2" fmla="*/ 367120 h 367313"/>
                <a:gd name="connsiteX3" fmla="*/ 129409 w 136138"/>
                <a:gd name="connsiteY3" fmla="*/ 306449 h 367313"/>
                <a:gd name="connsiteX4" fmla="*/ 123956 w 136138"/>
                <a:gd name="connsiteY4" fmla="*/ 37094 h 367313"/>
                <a:gd name="connsiteX5" fmla="*/ 60071 w 136138"/>
                <a:gd name="connsiteY5" fmla="*/ 5259 h 367313"/>
                <a:gd name="connsiteX6" fmla="*/ 6496 w 136138"/>
                <a:gd name="connsiteY6" fmla="*/ 45571 h 367313"/>
                <a:gd name="connsiteX0" fmla="*/ 6991 w 136633"/>
                <a:gd name="connsiteY0" fmla="*/ 56469 h 378211"/>
                <a:gd name="connsiteX1" fmla="*/ 8562 w 136633"/>
                <a:gd name="connsiteY1" fmla="*/ 323846 h 378211"/>
                <a:gd name="connsiteX2" fmla="*/ 71400 w 136633"/>
                <a:gd name="connsiteY2" fmla="*/ 378018 h 378211"/>
                <a:gd name="connsiteX3" fmla="*/ 129904 w 136633"/>
                <a:gd name="connsiteY3" fmla="*/ 317347 h 378211"/>
                <a:gd name="connsiteX4" fmla="*/ 124451 w 136633"/>
                <a:gd name="connsiteY4" fmla="*/ 47992 h 378211"/>
                <a:gd name="connsiteX5" fmla="*/ 68186 w 136633"/>
                <a:gd name="connsiteY5" fmla="*/ 917 h 378211"/>
                <a:gd name="connsiteX6" fmla="*/ 6991 w 136633"/>
                <a:gd name="connsiteY6" fmla="*/ 56469 h 378211"/>
                <a:gd name="connsiteX0" fmla="*/ 3871 w 133513"/>
                <a:gd name="connsiteY0" fmla="*/ 56469 h 378103"/>
                <a:gd name="connsiteX1" fmla="*/ 13062 w 133513"/>
                <a:gd name="connsiteY1" fmla="*/ 321941 h 378103"/>
                <a:gd name="connsiteX2" fmla="*/ 68280 w 133513"/>
                <a:gd name="connsiteY2" fmla="*/ 378018 h 378103"/>
                <a:gd name="connsiteX3" fmla="*/ 126784 w 133513"/>
                <a:gd name="connsiteY3" fmla="*/ 317347 h 378103"/>
                <a:gd name="connsiteX4" fmla="*/ 121331 w 133513"/>
                <a:gd name="connsiteY4" fmla="*/ 47992 h 378103"/>
                <a:gd name="connsiteX5" fmla="*/ 65066 w 133513"/>
                <a:gd name="connsiteY5" fmla="*/ 917 h 378103"/>
                <a:gd name="connsiteX6" fmla="*/ 3871 w 133513"/>
                <a:gd name="connsiteY6" fmla="*/ 56469 h 378103"/>
                <a:gd name="connsiteX0" fmla="*/ 3871 w 130834"/>
                <a:gd name="connsiteY0" fmla="*/ 56469 h 378482"/>
                <a:gd name="connsiteX1" fmla="*/ 13062 w 130834"/>
                <a:gd name="connsiteY1" fmla="*/ 321941 h 378482"/>
                <a:gd name="connsiteX2" fmla="*/ 68280 w 130834"/>
                <a:gd name="connsiteY2" fmla="*/ 378018 h 378482"/>
                <a:gd name="connsiteX3" fmla="*/ 121069 w 130834"/>
                <a:gd name="connsiteY3" fmla="*/ 307822 h 378482"/>
                <a:gd name="connsiteX4" fmla="*/ 121331 w 130834"/>
                <a:gd name="connsiteY4" fmla="*/ 47992 h 378482"/>
                <a:gd name="connsiteX5" fmla="*/ 65066 w 130834"/>
                <a:gd name="connsiteY5" fmla="*/ 917 h 378482"/>
                <a:gd name="connsiteX6" fmla="*/ 3871 w 130834"/>
                <a:gd name="connsiteY6" fmla="*/ 56469 h 378482"/>
                <a:gd name="connsiteX0" fmla="*/ 3747 w 130911"/>
                <a:gd name="connsiteY0" fmla="*/ 56469 h 374836"/>
                <a:gd name="connsiteX1" fmla="*/ 12938 w 130911"/>
                <a:gd name="connsiteY1" fmla="*/ 321941 h 374836"/>
                <a:gd name="connsiteX2" fmla="*/ 64346 w 130911"/>
                <a:gd name="connsiteY2" fmla="*/ 374208 h 374836"/>
                <a:gd name="connsiteX3" fmla="*/ 120945 w 130911"/>
                <a:gd name="connsiteY3" fmla="*/ 307822 h 374836"/>
                <a:gd name="connsiteX4" fmla="*/ 121207 w 130911"/>
                <a:gd name="connsiteY4" fmla="*/ 47992 h 374836"/>
                <a:gd name="connsiteX5" fmla="*/ 64942 w 130911"/>
                <a:gd name="connsiteY5" fmla="*/ 917 h 374836"/>
                <a:gd name="connsiteX6" fmla="*/ 3747 w 130911"/>
                <a:gd name="connsiteY6" fmla="*/ 56469 h 374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0911" h="374836">
                  <a:moveTo>
                    <a:pt x="3747" y="56469"/>
                  </a:moveTo>
                  <a:cubicBezTo>
                    <a:pt x="-4920" y="109973"/>
                    <a:pt x="2838" y="268985"/>
                    <a:pt x="12938" y="321941"/>
                  </a:cubicBezTo>
                  <a:cubicBezTo>
                    <a:pt x="23038" y="374897"/>
                    <a:pt x="46345" y="376561"/>
                    <a:pt x="64346" y="374208"/>
                  </a:cubicBezTo>
                  <a:cubicBezTo>
                    <a:pt x="82347" y="371855"/>
                    <a:pt x="111468" y="362191"/>
                    <a:pt x="120945" y="307822"/>
                  </a:cubicBezTo>
                  <a:cubicBezTo>
                    <a:pt x="130422" y="253453"/>
                    <a:pt x="137458" y="102524"/>
                    <a:pt x="121207" y="47992"/>
                  </a:cubicBezTo>
                  <a:cubicBezTo>
                    <a:pt x="104956" y="-6540"/>
                    <a:pt x="84519" y="-496"/>
                    <a:pt x="64942" y="917"/>
                  </a:cubicBezTo>
                  <a:cubicBezTo>
                    <a:pt x="45365" y="2330"/>
                    <a:pt x="12414" y="2965"/>
                    <a:pt x="3747" y="56469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CCC6CA55-6088-41AE-BC7E-EC0E444AC396}"/>
                </a:ext>
              </a:extLst>
            </p:cNvPr>
            <p:cNvSpPr/>
            <p:nvPr/>
          </p:nvSpPr>
          <p:spPr>
            <a:xfrm rot="800781">
              <a:off x="5677611" y="4410411"/>
              <a:ext cx="186924" cy="432800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111" h="362079">
                  <a:moveTo>
                    <a:pt x="3429" y="49900"/>
                  </a:moveTo>
                  <a:cubicBezTo>
                    <a:pt x="-5238" y="101182"/>
                    <a:pt x="3790" y="255748"/>
                    <a:pt x="16430" y="307752"/>
                  </a:cubicBezTo>
                  <a:cubicBezTo>
                    <a:pt x="29070" y="359756"/>
                    <a:pt x="59044" y="363007"/>
                    <a:pt x="79268" y="361924"/>
                  </a:cubicBezTo>
                  <a:cubicBezTo>
                    <a:pt x="99492" y="360841"/>
                    <a:pt x="127660" y="351812"/>
                    <a:pt x="137772" y="301253"/>
                  </a:cubicBezTo>
                  <a:cubicBezTo>
                    <a:pt x="147884" y="250694"/>
                    <a:pt x="156190" y="113100"/>
                    <a:pt x="139939" y="58568"/>
                  </a:cubicBezTo>
                  <a:cubicBezTo>
                    <a:pt x="123688" y="4036"/>
                    <a:pt x="86852" y="-658"/>
                    <a:pt x="68434" y="63"/>
                  </a:cubicBezTo>
                  <a:cubicBezTo>
                    <a:pt x="50016" y="784"/>
                    <a:pt x="12096" y="-1382"/>
                    <a:pt x="3429" y="49900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9121F925-A158-45A5-9040-BBC064D037E3}"/>
                </a:ext>
              </a:extLst>
            </p:cNvPr>
            <p:cNvSpPr/>
            <p:nvPr/>
          </p:nvSpPr>
          <p:spPr>
            <a:xfrm rot="879496">
              <a:off x="5638394" y="4091925"/>
              <a:ext cx="393406" cy="535863"/>
            </a:xfrm>
            <a:custGeom>
              <a:avLst/>
              <a:gdLst>
                <a:gd name="connsiteX0" fmla="*/ 11215 w 427713"/>
                <a:gd name="connsiteY0" fmla="*/ 118649 h 561918"/>
                <a:gd name="connsiteX1" fmla="*/ 27755 w 427713"/>
                <a:gd name="connsiteY1" fmla="*/ 364379 h 561918"/>
                <a:gd name="connsiteX2" fmla="*/ 32481 w 427713"/>
                <a:gd name="connsiteY2" fmla="*/ 522686 h 561918"/>
                <a:gd name="connsiteX3" fmla="*/ 190788 w 427713"/>
                <a:gd name="connsiteY3" fmla="*/ 543951 h 561918"/>
                <a:gd name="connsiteX4" fmla="*/ 405802 w 427713"/>
                <a:gd name="connsiteY4" fmla="*/ 543951 h 561918"/>
                <a:gd name="connsiteX5" fmla="*/ 417615 w 427713"/>
                <a:gd name="connsiteY5" fmla="*/ 312398 h 561918"/>
                <a:gd name="connsiteX6" fmla="*/ 410527 w 427713"/>
                <a:gd name="connsiteY6" fmla="*/ 76119 h 561918"/>
                <a:gd name="connsiteX7" fmla="*/ 216778 w 427713"/>
                <a:gd name="connsiteY7" fmla="*/ 509 h 561918"/>
                <a:gd name="connsiteX8" fmla="*/ 11215 w 427713"/>
                <a:gd name="connsiteY8" fmla="*/ 118649 h 561918"/>
                <a:gd name="connsiteX0" fmla="*/ 11560 w 425696"/>
                <a:gd name="connsiteY0" fmla="*/ 87530 h 561515"/>
                <a:gd name="connsiteX1" fmla="*/ 25738 w 425696"/>
                <a:gd name="connsiteY1" fmla="*/ 363976 h 561515"/>
                <a:gd name="connsiteX2" fmla="*/ 30464 w 425696"/>
                <a:gd name="connsiteY2" fmla="*/ 522283 h 561515"/>
                <a:gd name="connsiteX3" fmla="*/ 188771 w 425696"/>
                <a:gd name="connsiteY3" fmla="*/ 543548 h 561515"/>
                <a:gd name="connsiteX4" fmla="*/ 403785 w 425696"/>
                <a:gd name="connsiteY4" fmla="*/ 543548 h 561515"/>
                <a:gd name="connsiteX5" fmla="*/ 415598 w 425696"/>
                <a:gd name="connsiteY5" fmla="*/ 311995 h 561515"/>
                <a:gd name="connsiteX6" fmla="*/ 408510 w 425696"/>
                <a:gd name="connsiteY6" fmla="*/ 75716 h 561515"/>
                <a:gd name="connsiteX7" fmla="*/ 214761 w 425696"/>
                <a:gd name="connsiteY7" fmla="*/ 106 h 561515"/>
                <a:gd name="connsiteX8" fmla="*/ 11560 w 425696"/>
                <a:gd name="connsiteY8" fmla="*/ 87530 h 561515"/>
                <a:gd name="connsiteX0" fmla="*/ 10883 w 425019"/>
                <a:gd name="connsiteY0" fmla="*/ 85178 h 559163"/>
                <a:gd name="connsiteX1" fmla="*/ 25061 w 425019"/>
                <a:gd name="connsiteY1" fmla="*/ 361624 h 559163"/>
                <a:gd name="connsiteX2" fmla="*/ 29787 w 425019"/>
                <a:gd name="connsiteY2" fmla="*/ 519931 h 559163"/>
                <a:gd name="connsiteX3" fmla="*/ 188094 w 425019"/>
                <a:gd name="connsiteY3" fmla="*/ 541196 h 559163"/>
                <a:gd name="connsiteX4" fmla="*/ 403108 w 425019"/>
                <a:gd name="connsiteY4" fmla="*/ 541196 h 559163"/>
                <a:gd name="connsiteX5" fmla="*/ 414921 w 425019"/>
                <a:gd name="connsiteY5" fmla="*/ 309643 h 559163"/>
                <a:gd name="connsiteX6" fmla="*/ 407833 w 425019"/>
                <a:gd name="connsiteY6" fmla="*/ 73364 h 559163"/>
                <a:gd name="connsiteX7" fmla="*/ 204633 w 425019"/>
                <a:gd name="connsiteY7" fmla="*/ 116 h 559163"/>
                <a:gd name="connsiteX8" fmla="*/ 10883 w 425019"/>
                <a:gd name="connsiteY8" fmla="*/ 85178 h 559163"/>
                <a:gd name="connsiteX0" fmla="*/ 10883 w 431603"/>
                <a:gd name="connsiteY0" fmla="*/ 85178 h 559163"/>
                <a:gd name="connsiteX1" fmla="*/ 25061 w 431603"/>
                <a:gd name="connsiteY1" fmla="*/ 361624 h 559163"/>
                <a:gd name="connsiteX2" fmla="*/ 29787 w 431603"/>
                <a:gd name="connsiteY2" fmla="*/ 519931 h 559163"/>
                <a:gd name="connsiteX3" fmla="*/ 188094 w 431603"/>
                <a:gd name="connsiteY3" fmla="*/ 541196 h 559163"/>
                <a:gd name="connsiteX4" fmla="*/ 403108 w 431603"/>
                <a:gd name="connsiteY4" fmla="*/ 541196 h 559163"/>
                <a:gd name="connsiteX5" fmla="*/ 429098 w 431603"/>
                <a:gd name="connsiteY5" fmla="*/ 309643 h 559163"/>
                <a:gd name="connsiteX6" fmla="*/ 407833 w 431603"/>
                <a:gd name="connsiteY6" fmla="*/ 73364 h 559163"/>
                <a:gd name="connsiteX7" fmla="*/ 204633 w 431603"/>
                <a:gd name="connsiteY7" fmla="*/ 116 h 559163"/>
                <a:gd name="connsiteX8" fmla="*/ 10883 w 431603"/>
                <a:gd name="connsiteY8" fmla="*/ 85178 h 559163"/>
                <a:gd name="connsiteX0" fmla="*/ 16874 w 437594"/>
                <a:gd name="connsiteY0" fmla="*/ 85178 h 559163"/>
                <a:gd name="connsiteX1" fmla="*/ 12150 w 437594"/>
                <a:gd name="connsiteY1" fmla="*/ 361624 h 559163"/>
                <a:gd name="connsiteX2" fmla="*/ 35778 w 437594"/>
                <a:gd name="connsiteY2" fmla="*/ 519931 h 559163"/>
                <a:gd name="connsiteX3" fmla="*/ 194085 w 437594"/>
                <a:gd name="connsiteY3" fmla="*/ 541196 h 559163"/>
                <a:gd name="connsiteX4" fmla="*/ 409099 w 437594"/>
                <a:gd name="connsiteY4" fmla="*/ 541196 h 559163"/>
                <a:gd name="connsiteX5" fmla="*/ 435089 w 437594"/>
                <a:gd name="connsiteY5" fmla="*/ 309643 h 559163"/>
                <a:gd name="connsiteX6" fmla="*/ 413824 w 437594"/>
                <a:gd name="connsiteY6" fmla="*/ 73364 h 559163"/>
                <a:gd name="connsiteX7" fmla="*/ 210624 w 437594"/>
                <a:gd name="connsiteY7" fmla="*/ 116 h 559163"/>
                <a:gd name="connsiteX8" fmla="*/ 16874 w 437594"/>
                <a:gd name="connsiteY8" fmla="*/ 85178 h 559163"/>
                <a:gd name="connsiteX0" fmla="*/ 16874 w 437594"/>
                <a:gd name="connsiteY0" fmla="*/ 85178 h 563991"/>
                <a:gd name="connsiteX1" fmla="*/ 12150 w 437594"/>
                <a:gd name="connsiteY1" fmla="*/ 361624 h 563991"/>
                <a:gd name="connsiteX2" fmla="*/ 35778 w 437594"/>
                <a:gd name="connsiteY2" fmla="*/ 519931 h 563991"/>
                <a:gd name="connsiteX3" fmla="*/ 205899 w 437594"/>
                <a:gd name="connsiteY3" fmla="*/ 553010 h 563991"/>
                <a:gd name="connsiteX4" fmla="*/ 409099 w 437594"/>
                <a:gd name="connsiteY4" fmla="*/ 541196 h 563991"/>
                <a:gd name="connsiteX5" fmla="*/ 435089 w 437594"/>
                <a:gd name="connsiteY5" fmla="*/ 309643 h 563991"/>
                <a:gd name="connsiteX6" fmla="*/ 413824 w 437594"/>
                <a:gd name="connsiteY6" fmla="*/ 73364 h 563991"/>
                <a:gd name="connsiteX7" fmla="*/ 210624 w 437594"/>
                <a:gd name="connsiteY7" fmla="*/ 116 h 563991"/>
                <a:gd name="connsiteX8" fmla="*/ 16874 w 437594"/>
                <a:gd name="connsiteY8" fmla="*/ 85178 h 563991"/>
                <a:gd name="connsiteX0" fmla="*/ 16874 w 437594"/>
                <a:gd name="connsiteY0" fmla="*/ 85178 h 554236"/>
                <a:gd name="connsiteX1" fmla="*/ 12150 w 437594"/>
                <a:gd name="connsiteY1" fmla="*/ 361624 h 554236"/>
                <a:gd name="connsiteX2" fmla="*/ 35778 w 437594"/>
                <a:gd name="connsiteY2" fmla="*/ 519931 h 554236"/>
                <a:gd name="connsiteX3" fmla="*/ 205899 w 437594"/>
                <a:gd name="connsiteY3" fmla="*/ 553010 h 554236"/>
                <a:gd name="connsiteX4" fmla="*/ 409099 w 437594"/>
                <a:gd name="connsiteY4" fmla="*/ 522294 h 554236"/>
                <a:gd name="connsiteX5" fmla="*/ 435089 w 437594"/>
                <a:gd name="connsiteY5" fmla="*/ 309643 h 554236"/>
                <a:gd name="connsiteX6" fmla="*/ 413824 w 437594"/>
                <a:gd name="connsiteY6" fmla="*/ 73364 h 554236"/>
                <a:gd name="connsiteX7" fmla="*/ 210624 w 437594"/>
                <a:gd name="connsiteY7" fmla="*/ 116 h 554236"/>
                <a:gd name="connsiteX8" fmla="*/ 16874 w 437594"/>
                <a:gd name="connsiteY8" fmla="*/ 85178 h 554236"/>
                <a:gd name="connsiteX0" fmla="*/ 16874 w 437594"/>
                <a:gd name="connsiteY0" fmla="*/ 85178 h 558187"/>
                <a:gd name="connsiteX1" fmla="*/ 12150 w 437594"/>
                <a:gd name="connsiteY1" fmla="*/ 361624 h 558187"/>
                <a:gd name="connsiteX2" fmla="*/ 35778 w 437594"/>
                <a:gd name="connsiteY2" fmla="*/ 519931 h 558187"/>
                <a:gd name="connsiteX3" fmla="*/ 215350 w 437594"/>
                <a:gd name="connsiteY3" fmla="*/ 557736 h 558187"/>
                <a:gd name="connsiteX4" fmla="*/ 409099 w 437594"/>
                <a:gd name="connsiteY4" fmla="*/ 522294 h 558187"/>
                <a:gd name="connsiteX5" fmla="*/ 435089 w 437594"/>
                <a:gd name="connsiteY5" fmla="*/ 309643 h 558187"/>
                <a:gd name="connsiteX6" fmla="*/ 413824 w 437594"/>
                <a:gd name="connsiteY6" fmla="*/ 73364 h 558187"/>
                <a:gd name="connsiteX7" fmla="*/ 210624 w 437594"/>
                <a:gd name="connsiteY7" fmla="*/ 116 h 558187"/>
                <a:gd name="connsiteX8" fmla="*/ 16874 w 437594"/>
                <a:gd name="connsiteY8" fmla="*/ 85178 h 558187"/>
                <a:gd name="connsiteX0" fmla="*/ 20067 w 440787"/>
                <a:gd name="connsiteY0" fmla="*/ 85178 h 558187"/>
                <a:gd name="connsiteX1" fmla="*/ 8255 w 440787"/>
                <a:gd name="connsiteY1" fmla="*/ 361624 h 558187"/>
                <a:gd name="connsiteX2" fmla="*/ 38971 w 440787"/>
                <a:gd name="connsiteY2" fmla="*/ 519931 h 558187"/>
                <a:gd name="connsiteX3" fmla="*/ 218543 w 440787"/>
                <a:gd name="connsiteY3" fmla="*/ 557736 h 558187"/>
                <a:gd name="connsiteX4" fmla="*/ 412292 w 440787"/>
                <a:gd name="connsiteY4" fmla="*/ 522294 h 558187"/>
                <a:gd name="connsiteX5" fmla="*/ 438282 w 440787"/>
                <a:gd name="connsiteY5" fmla="*/ 309643 h 558187"/>
                <a:gd name="connsiteX6" fmla="*/ 417017 w 440787"/>
                <a:gd name="connsiteY6" fmla="*/ 73364 h 558187"/>
                <a:gd name="connsiteX7" fmla="*/ 213817 w 440787"/>
                <a:gd name="connsiteY7" fmla="*/ 116 h 558187"/>
                <a:gd name="connsiteX8" fmla="*/ 20067 w 440787"/>
                <a:gd name="connsiteY8" fmla="*/ 85178 h 558187"/>
                <a:gd name="connsiteX0" fmla="*/ 20067 w 442342"/>
                <a:gd name="connsiteY0" fmla="*/ 85178 h 558345"/>
                <a:gd name="connsiteX1" fmla="*/ 8255 w 442342"/>
                <a:gd name="connsiteY1" fmla="*/ 361624 h 558345"/>
                <a:gd name="connsiteX2" fmla="*/ 38971 w 442342"/>
                <a:gd name="connsiteY2" fmla="*/ 519931 h 558345"/>
                <a:gd name="connsiteX3" fmla="*/ 218543 w 442342"/>
                <a:gd name="connsiteY3" fmla="*/ 557736 h 558345"/>
                <a:gd name="connsiteX4" fmla="*/ 412292 w 442342"/>
                <a:gd name="connsiteY4" fmla="*/ 522294 h 558345"/>
                <a:gd name="connsiteX5" fmla="*/ 440644 w 442342"/>
                <a:gd name="connsiteY5" fmla="*/ 302555 h 558345"/>
                <a:gd name="connsiteX6" fmla="*/ 417017 w 442342"/>
                <a:gd name="connsiteY6" fmla="*/ 73364 h 558345"/>
                <a:gd name="connsiteX7" fmla="*/ 213817 w 442342"/>
                <a:gd name="connsiteY7" fmla="*/ 116 h 558345"/>
                <a:gd name="connsiteX8" fmla="*/ 20067 w 442342"/>
                <a:gd name="connsiteY8" fmla="*/ 85178 h 558345"/>
                <a:gd name="connsiteX0" fmla="*/ 21288 w 443563"/>
                <a:gd name="connsiteY0" fmla="*/ 85178 h 558345"/>
                <a:gd name="connsiteX1" fmla="*/ 7113 w 443563"/>
                <a:gd name="connsiteY1" fmla="*/ 356898 h 558345"/>
                <a:gd name="connsiteX2" fmla="*/ 40192 w 443563"/>
                <a:gd name="connsiteY2" fmla="*/ 519931 h 558345"/>
                <a:gd name="connsiteX3" fmla="*/ 219764 w 443563"/>
                <a:gd name="connsiteY3" fmla="*/ 557736 h 558345"/>
                <a:gd name="connsiteX4" fmla="*/ 413513 w 443563"/>
                <a:gd name="connsiteY4" fmla="*/ 522294 h 558345"/>
                <a:gd name="connsiteX5" fmla="*/ 441865 w 443563"/>
                <a:gd name="connsiteY5" fmla="*/ 302555 h 558345"/>
                <a:gd name="connsiteX6" fmla="*/ 418238 w 443563"/>
                <a:gd name="connsiteY6" fmla="*/ 73364 h 558345"/>
                <a:gd name="connsiteX7" fmla="*/ 215038 w 443563"/>
                <a:gd name="connsiteY7" fmla="*/ 116 h 558345"/>
                <a:gd name="connsiteX8" fmla="*/ 21288 w 443563"/>
                <a:gd name="connsiteY8" fmla="*/ 85178 h 558345"/>
                <a:gd name="connsiteX0" fmla="*/ 45611 w 437169"/>
                <a:gd name="connsiteY0" fmla="*/ 66265 h 558335"/>
                <a:gd name="connsiteX1" fmla="*/ 719 w 437169"/>
                <a:gd name="connsiteY1" fmla="*/ 356888 h 558335"/>
                <a:gd name="connsiteX2" fmla="*/ 33798 w 437169"/>
                <a:gd name="connsiteY2" fmla="*/ 519921 h 558335"/>
                <a:gd name="connsiteX3" fmla="*/ 213370 w 437169"/>
                <a:gd name="connsiteY3" fmla="*/ 557726 h 558335"/>
                <a:gd name="connsiteX4" fmla="*/ 407119 w 437169"/>
                <a:gd name="connsiteY4" fmla="*/ 522284 h 558335"/>
                <a:gd name="connsiteX5" fmla="*/ 435471 w 437169"/>
                <a:gd name="connsiteY5" fmla="*/ 302545 h 558335"/>
                <a:gd name="connsiteX6" fmla="*/ 411844 w 437169"/>
                <a:gd name="connsiteY6" fmla="*/ 73354 h 558335"/>
                <a:gd name="connsiteX7" fmla="*/ 208644 w 437169"/>
                <a:gd name="connsiteY7" fmla="*/ 106 h 558335"/>
                <a:gd name="connsiteX8" fmla="*/ 45611 w 437169"/>
                <a:gd name="connsiteY8" fmla="*/ 66265 h 558335"/>
                <a:gd name="connsiteX0" fmla="*/ 37761 w 429319"/>
                <a:gd name="connsiteY0" fmla="*/ 66214 h 558284"/>
                <a:gd name="connsiteX1" fmla="*/ 2320 w 429319"/>
                <a:gd name="connsiteY1" fmla="*/ 297767 h 558284"/>
                <a:gd name="connsiteX2" fmla="*/ 25948 w 429319"/>
                <a:gd name="connsiteY2" fmla="*/ 519870 h 558284"/>
                <a:gd name="connsiteX3" fmla="*/ 205520 w 429319"/>
                <a:gd name="connsiteY3" fmla="*/ 557675 h 558284"/>
                <a:gd name="connsiteX4" fmla="*/ 399269 w 429319"/>
                <a:gd name="connsiteY4" fmla="*/ 522233 h 558284"/>
                <a:gd name="connsiteX5" fmla="*/ 427621 w 429319"/>
                <a:gd name="connsiteY5" fmla="*/ 302494 h 558284"/>
                <a:gd name="connsiteX6" fmla="*/ 403994 w 429319"/>
                <a:gd name="connsiteY6" fmla="*/ 73303 h 558284"/>
                <a:gd name="connsiteX7" fmla="*/ 200794 w 429319"/>
                <a:gd name="connsiteY7" fmla="*/ 55 h 558284"/>
                <a:gd name="connsiteX8" fmla="*/ 37761 w 429319"/>
                <a:gd name="connsiteY8" fmla="*/ 66214 h 558284"/>
                <a:gd name="connsiteX0" fmla="*/ 36275 w 427833"/>
                <a:gd name="connsiteY0" fmla="*/ 66214 h 558958"/>
                <a:gd name="connsiteX1" fmla="*/ 834 w 427833"/>
                <a:gd name="connsiteY1" fmla="*/ 297767 h 558958"/>
                <a:gd name="connsiteX2" fmla="*/ 29188 w 427833"/>
                <a:gd name="connsiteY2" fmla="*/ 510418 h 558958"/>
                <a:gd name="connsiteX3" fmla="*/ 204034 w 427833"/>
                <a:gd name="connsiteY3" fmla="*/ 557675 h 558958"/>
                <a:gd name="connsiteX4" fmla="*/ 397783 w 427833"/>
                <a:gd name="connsiteY4" fmla="*/ 522233 h 558958"/>
                <a:gd name="connsiteX5" fmla="*/ 426135 w 427833"/>
                <a:gd name="connsiteY5" fmla="*/ 302494 h 558958"/>
                <a:gd name="connsiteX6" fmla="*/ 402508 w 427833"/>
                <a:gd name="connsiteY6" fmla="*/ 73303 h 558958"/>
                <a:gd name="connsiteX7" fmla="*/ 199308 w 427833"/>
                <a:gd name="connsiteY7" fmla="*/ 55 h 558958"/>
                <a:gd name="connsiteX8" fmla="*/ 36275 w 427833"/>
                <a:gd name="connsiteY8" fmla="*/ 66214 h 558958"/>
                <a:gd name="connsiteX0" fmla="*/ 36275 w 428528"/>
                <a:gd name="connsiteY0" fmla="*/ 66214 h 558440"/>
                <a:gd name="connsiteX1" fmla="*/ 834 w 428528"/>
                <a:gd name="connsiteY1" fmla="*/ 297767 h 558440"/>
                <a:gd name="connsiteX2" fmla="*/ 29188 w 428528"/>
                <a:gd name="connsiteY2" fmla="*/ 510418 h 558440"/>
                <a:gd name="connsiteX3" fmla="*/ 204034 w 428528"/>
                <a:gd name="connsiteY3" fmla="*/ 557675 h 558440"/>
                <a:gd name="connsiteX4" fmla="*/ 388332 w 428528"/>
                <a:gd name="connsiteY4" fmla="*/ 519870 h 558440"/>
                <a:gd name="connsiteX5" fmla="*/ 426135 w 428528"/>
                <a:gd name="connsiteY5" fmla="*/ 302494 h 558440"/>
                <a:gd name="connsiteX6" fmla="*/ 402508 w 428528"/>
                <a:gd name="connsiteY6" fmla="*/ 73303 h 558440"/>
                <a:gd name="connsiteX7" fmla="*/ 199308 w 428528"/>
                <a:gd name="connsiteY7" fmla="*/ 55 h 558440"/>
                <a:gd name="connsiteX8" fmla="*/ 36275 w 428528"/>
                <a:gd name="connsiteY8" fmla="*/ 66214 h 558440"/>
                <a:gd name="connsiteX0" fmla="*/ 37760 w 430013"/>
                <a:gd name="connsiteY0" fmla="*/ 66214 h 557901"/>
                <a:gd name="connsiteX1" fmla="*/ 2319 w 430013"/>
                <a:gd name="connsiteY1" fmla="*/ 297767 h 557901"/>
                <a:gd name="connsiteX2" fmla="*/ 25948 w 430013"/>
                <a:gd name="connsiteY2" fmla="*/ 519869 h 557901"/>
                <a:gd name="connsiteX3" fmla="*/ 205519 w 430013"/>
                <a:gd name="connsiteY3" fmla="*/ 557675 h 557901"/>
                <a:gd name="connsiteX4" fmla="*/ 389817 w 430013"/>
                <a:gd name="connsiteY4" fmla="*/ 519870 h 557901"/>
                <a:gd name="connsiteX5" fmla="*/ 427620 w 430013"/>
                <a:gd name="connsiteY5" fmla="*/ 302494 h 557901"/>
                <a:gd name="connsiteX6" fmla="*/ 403993 w 430013"/>
                <a:gd name="connsiteY6" fmla="*/ 73303 h 557901"/>
                <a:gd name="connsiteX7" fmla="*/ 200793 w 430013"/>
                <a:gd name="connsiteY7" fmla="*/ 55 h 557901"/>
                <a:gd name="connsiteX8" fmla="*/ 37760 w 430013"/>
                <a:gd name="connsiteY8" fmla="*/ 66214 h 557901"/>
                <a:gd name="connsiteX0" fmla="*/ 40684 w 432937"/>
                <a:gd name="connsiteY0" fmla="*/ 66214 h 557831"/>
                <a:gd name="connsiteX1" fmla="*/ 5243 w 432937"/>
                <a:gd name="connsiteY1" fmla="*/ 297767 h 557831"/>
                <a:gd name="connsiteX2" fmla="*/ 28872 w 432937"/>
                <a:gd name="connsiteY2" fmla="*/ 519869 h 557831"/>
                <a:gd name="connsiteX3" fmla="*/ 208443 w 432937"/>
                <a:gd name="connsiteY3" fmla="*/ 557675 h 557831"/>
                <a:gd name="connsiteX4" fmla="*/ 392741 w 432937"/>
                <a:gd name="connsiteY4" fmla="*/ 519870 h 557831"/>
                <a:gd name="connsiteX5" fmla="*/ 430544 w 432937"/>
                <a:gd name="connsiteY5" fmla="*/ 302494 h 557831"/>
                <a:gd name="connsiteX6" fmla="*/ 406917 w 432937"/>
                <a:gd name="connsiteY6" fmla="*/ 73303 h 557831"/>
                <a:gd name="connsiteX7" fmla="*/ 203717 w 432937"/>
                <a:gd name="connsiteY7" fmla="*/ 55 h 557831"/>
                <a:gd name="connsiteX8" fmla="*/ 40684 w 432937"/>
                <a:gd name="connsiteY8" fmla="*/ 66214 h 557831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6557 w 428810"/>
                <a:gd name="connsiteY0" fmla="*/ 66214 h 531376"/>
                <a:gd name="connsiteX1" fmla="*/ 1116 w 428810"/>
                <a:gd name="connsiteY1" fmla="*/ 297767 h 531376"/>
                <a:gd name="connsiteX2" fmla="*/ 27108 w 428810"/>
                <a:gd name="connsiteY2" fmla="*/ 510418 h 531376"/>
                <a:gd name="connsiteX3" fmla="*/ 192502 w 428810"/>
                <a:gd name="connsiteY3" fmla="*/ 524596 h 531376"/>
                <a:gd name="connsiteX4" fmla="*/ 388614 w 428810"/>
                <a:gd name="connsiteY4" fmla="*/ 519870 h 531376"/>
                <a:gd name="connsiteX5" fmla="*/ 426417 w 428810"/>
                <a:gd name="connsiteY5" fmla="*/ 302494 h 531376"/>
                <a:gd name="connsiteX6" fmla="*/ 402790 w 428810"/>
                <a:gd name="connsiteY6" fmla="*/ 73303 h 531376"/>
                <a:gd name="connsiteX7" fmla="*/ 199590 w 428810"/>
                <a:gd name="connsiteY7" fmla="*/ 55 h 531376"/>
                <a:gd name="connsiteX8" fmla="*/ 36557 w 428810"/>
                <a:gd name="connsiteY8" fmla="*/ 66214 h 531376"/>
                <a:gd name="connsiteX0" fmla="*/ 36557 w 422272"/>
                <a:gd name="connsiteY0" fmla="*/ 66214 h 538568"/>
                <a:gd name="connsiteX1" fmla="*/ 1116 w 422272"/>
                <a:gd name="connsiteY1" fmla="*/ 297767 h 538568"/>
                <a:gd name="connsiteX2" fmla="*/ 27108 w 422272"/>
                <a:gd name="connsiteY2" fmla="*/ 510418 h 538568"/>
                <a:gd name="connsiteX3" fmla="*/ 192502 w 422272"/>
                <a:gd name="connsiteY3" fmla="*/ 524596 h 538568"/>
                <a:gd name="connsiteX4" fmla="*/ 388614 w 422272"/>
                <a:gd name="connsiteY4" fmla="*/ 519870 h 538568"/>
                <a:gd name="connsiteX5" fmla="*/ 414603 w 422272"/>
                <a:gd name="connsiteY5" fmla="*/ 295406 h 538568"/>
                <a:gd name="connsiteX6" fmla="*/ 402790 w 422272"/>
                <a:gd name="connsiteY6" fmla="*/ 73303 h 538568"/>
                <a:gd name="connsiteX7" fmla="*/ 199590 w 422272"/>
                <a:gd name="connsiteY7" fmla="*/ 55 h 538568"/>
                <a:gd name="connsiteX8" fmla="*/ 36557 w 422272"/>
                <a:gd name="connsiteY8" fmla="*/ 66214 h 538568"/>
                <a:gd name="connsiteX0" fmla="*/ 36557 w 416127"/>
                <a:gd name="connsiteY0" fmla="*/ 66159 h 538513"/>
                <a:gd name="connsiteX1" fmla="*/ 1116 w 416127"/>
                <a:gd name="connsiteY1" fmla="*/ 297712 h 538513"/>
                <a:gd name="connsiteX2" fmla="*/ 27108 w 416127"/>
                <a:gd name="connsiteY2" fmla="*/ 510363 h 538513"/>
                <a:gd name="connsiteX3" fmla="*/ 192502 w 416127"/>
                <a:gd name="connsiteY3" fmla="*/ 524541 h 538513"/>
                <a:gd name="connsiteX4" fmla="*/ 388614 w 416127"/>
                <a:gd name="connsiteY4" fmla="*/ 519815 h 538513"/>
                <a:gd name="connsiteX5" fmla="*/ 414603 w 416127"/>
                <a:gd name="connsiteY5" fmla="*/ 295351 h 538513"/>
                <a:gd name="connsiteX6" fmla="*/ 390976 w 416127"/>
                <a:gd name="connsiteY6" fmla="*/ 66160 h 538513"/>
                <a:gd name="connsiteX7" fmla="*/ 199590 w 416127"/>
                <a:gd name="connsiteY7" fmla="*/ 0 h 538513"/>
                <a:gd name="connsiteX8" fmla="*/ 36557 w 416127"/>
                <a:gd name="connsiteY8" fmla="*/ 66159 h 538513"/>
                <a:gd name="connsiteX0" fmla="*/ 36557 w 416962"/>
                <a:gd name="connsiteY0" fmla="*/ 66159 h 533540"/>
                <a:gd name="connsiteX1" fmla="*/ 1116 w 416962"/>
                <a:gd name="connsiteY1" fmla="*/ 297712 h 533540"/>
                <a:gd name="connsiteX2" fmla="*/ 27108 w 416962"/>
                <a:gd name="connsiteY2" fmla="*/ 510363 h 533540"/>
                <a:gd name="connsiteX3" fmla="*/ 192502 w 416962"/>
                <a:gd name="connsiteY3" fmla="*/ 524541 h 533540"/>
                <a:gd name="connsiteX4" fmla="*/ 390977 w 416962"/>
                <a:gd name="connsiteY4" fmla="*/ 512727 h 533540"/>
                <a:gd name="connsiteX5" fmla="*/ 414603 w 416962"/>
                <a:gd name="connsiteY5" fmla="*/ 295351 h 533540"/>
                <a:gd name="connsiteX6" fmla="*/ 390976 w 416962"/>
                <a:gd name="connsiteY6" fmla="*/ 66160 h 533540"/>
                <a:gd name="connsiteX7" fmla="*/ 199590 w 416962"/>
                <a:gd name="connsiteY7" fmla="*/ 0 h 533540"/>
                <a:gd name="connsiteX8" fmla="*/ 36557 w 416962"/>
                <a:gd name="connsiteY8" fmla="*/ 66159 h 533540"/>
                <a:gd name="connsiteX0" fmla="*/ 36557 w 415953"/>
                <a:gd name="connsiteY0" fmla="*/ 66159 h 531703"/>
                <a:gd name="connsiteX1" fmla="*/ 1116 w 415953"/>
                <a:gd name="connsiteY1" fmla="*/ 297712 h 531703"/>
                <a:gd name="connsiteX2" fmla="*/ 27108 w 415953"/>
                <a:gd name="connsiteY2" fmla="*/ 510363 h 531703"/>
                <a:gd name="connsiteX3" fmla="*/ 192502 w 415953"/>
                <a:gd name="connsiteY3" fmla="*/ 524541 h 531703"/>
                <a:gd name="connsiteX4" fmla="*/ 390977 w 415953"/>
                <a:gd name="connsiteY4" fmla="*/ 512727 h 531703"/>
                <a:gd name="connsiteX5" fmla="*/ 414603 w 415953"/>
                <a:gd name="connsiteY5" fmla="*/ 295351 h 531703"/>
                <a:gd name="connsiteX6" fmla="*/ 390976 w 415953"/>
                <a:gd name="connsiteY6" fmla="*/ 66160 h 531703"/>
                <a:gd name="connsiteX7" fmla="*/ 199590 w 415953"/>
                <a:gd name="connsiteY7" fmla="*/ 0 h 531703"/>
                <a:gd name="connsiteX8" fmla="*/ 36557 w 415953"/>
                <a:gd name="connsiteY8" fmla="*/ 66159 h 531703"/>
                <a:gd name="connsiteX0" fmla="*/ 38202 w 417598"/>
                <a:gd name="connsiteY0" fmla="*/ 66159 h 527065"/>
                <a:gd name="connsiteX1" fmla="*/ 2761 w 417598"/>
                <a:gd name="connsiteY1" fmla="*/ 297712 h 527065"/>
                <a:gd name="connsiteX2" fmla="*/ 28753 w 417598"/>
                <a:gd name="connsiteY2" fmla="*/ 510363 h 527065"/>
                <a:gd name="connsiteX3" fmla="*/ 194147 w 417598"/>
                <a:gd name="connsiteY3" fmla="*/ 524541 h 527065"/>
                <a:gd name="connsiteX4" fmla="*/ 392622 w 417598"/>
                <a:gd name="connsiteY4" fmla="*/ 512727 h 527065"/>
                <a:gd name="connsiteX5" fmla="*/ 416248 w 417598"/>
                <a:gd name="connsiteY5" fmla="*/ 295351 h 527065"/>
                <a:gd name="connsiteX6" fmla="*/ 392621 w 417598"/>
                <a:gd name="connsiteY6" fmla="*/ 66160 h 527065"/>
                <a:gd name="connsiteX7" fmla="*/ 201235 w 417598"/>
                <a:gd name="connsiteY7" fmla="*/ 0 h 527065"/>
                <a:gd name="connsiteX8" fmla="*/ 38202 w 417598"/>
                <a:gd name="connsiteY8" fmla="*/ 66159 h 527065"/>
                <a:gd name="connsiteX0" fmla="*/ 36212 w 415608"/>
                <a:gd name="connsiteY0" fmla="*/ 66159 h 527065"/>
                <a:gd name="connsiteX1" fmla="*/ 771 w 415608"/>
                <a:gd name="connsiteY1" fmla="*/ 297712 h 527065"/>
                <a:gd name="connsiteX2" fmla="*/ 55116 w 415608"/>
                <a:gd name="connsiteY2" fmla="*/ 510363 h 527065"/>
                <a:gd name="connsiteX3" fmla="*/ 192157 w 415608"/>
                <a:gd name="connsiteY3" fmla="*/ 524541 h 527065"/>
                <a:gd name="connsiteX4" fmla="*/ 390632 w 415608"/>
                <a:gd name="connsiteY4" fmla="*/ 512727 h 527065"/>
                <a:gd name="connsiteX5" fmla="*/ 414258 w 415608"/>
                <a:gd name="connsiteY5" fmla="*/ 295351 h 527065"/>
                <a:gd name="connsiteX6" fmla="*/ 390631 w 415608"/>
                <a:gd name="connsiteY6" fmla="*/ 66160 h 527065"/>
                <a:gd name="connsiteX7" fmla="*/ 199245 w 415608"/>
                <a:gd name="connsiteY7" fmla="*/ 0 h 527065"/>
                <a:gd name="connsiteX8" fmla="*/ 36212 w 415608"/>
                <a:gd name="connsiteY8" fmla="*/ 66159 h 527065"/>
                <a:gd name="connsiteX0" fmla="*/ 15687 w 395083"/>
                <a:gd name="connsiteY0" fmla="*/ 66159 h 531379"/>
                <a:gd name="connsiteX1" fmla="*/ 8600 w 395083"/>
                <a:gd name="connsiteY1" fmla="*/ 302438 h 531379"/>
                <a:gd name="connsiteX2" fmla="*/ 34591 w 395083"/>
                <a:gd name="connsiteY2" fmla="*/ 510363 h 531379"/>
                <a:gd name="connsiteX3" fmla="*/ 171632 w 395083"/>
                <a:gd name="connsiteY3" fmla="*/ 524541 h 531379"/>
                <a:gd name="connsiteX4" fmla="*/ 370107 w 395083"/>
                <a:gd name="connsiteY4" fmla="*/ 512727 h 531379"/>
                <a:gd name="connsiteX5" fmla="*/ 393733 w 395083"/>
                <a:gd name="connsiteY5" fmla="*/ 295351 h 531379"/>
                <a:gd name="connsiteX6" fmla="*/ 370106 w 395083"/>
                <a:gd name="connsiteY6" fmla="*/ 66160 h 531379"/>
                <a:gd name="connsiteX7" fmla="*/ 178720 w 395083"/>
                <a:gd name="connsiteY7" fmla="*/ 0 h 531379"/>
                <a:gd name="connsiteX8" fmla="*/ 15687 w 395083"/>
                <a:gd name="connsiteY8" fmla="*/ 66159 h 531379"/>
                <a:gd name="connsiteX0" fmla="*/ 16810 w 396206"/>
                <a:gd name="connsiteY0" fmla="*/ 66159 h 532029"/>
                <a:gd name="connsiteX1" fmla="*/ 7361 w 396206"/>
                <a:gd name="connsiteY1" fmla="*/ 292987 h 532029"/>
                <a:gd name="connsiteX2" fmla="*/ 35714 w 396206"/>
                <a:gd name="connsiteY2" fmla="*/ 510363 h 532029"/>
                <a:gd name="connsiteX3" fmla="*/ 172755 w 396206"/>
                <a:gd name="connsiteY3" fmla="*/ 524541 h 532029"/>
                <a:gd name="connsiteX4" fmla="*/ 371230 w 396206"/>
                <a:gd name="connsiteY4" fmla="*/ 512727 h 532029"/>
                <a:gd name="connsiteX5" fmla="*/ 394856 w 396206"/>
                <a:gd name="connsiteY5" fmla="*/ 295351 h 532029"/>
                <a:gd name="connsiteX6" fmla="*/ 371229 w 396206"/>
                <a:gd name="connsiteY6" fmla="*/ 66160 h 532029"/>
                <a:gd name="connsiteX7" fmla="*/ 179843 w 396206"/>
                <a:gd name="connsiteY7" fmla="*/ 0 h 532029"/>
                <a:gd name="connsiteX8" fmla="*/ 16810 w 396206"/>
                <a:gd name="connsiteY8" fmla="*/ 66159 h 532029"/>
                <a:gd name="connsiteX0" fmla="*/ 17622 w 397018"/>
                <a:gd name="connsiteY0" fmla="*/ 66159 h 532029"/>
                <a:gd name="connsiteX1" fmla="*/ 8173 w 397018"/>
                <a:gd name="connsiteY1" fmla="*/ 292987 h 532029"/>
                <a:gd name="connsiteX2" fmla="*/ 36526 w 397018"/>
                <a:gd name="connsiteY2" fmla="*/ 510363 h 532029"/>
                <a:gd name="connsiteX3" fmla="*/ 173567 w 397018"/>
                <a:gd name="connsiteY3" fmla="*/ 524541 h 532029"/>
                <a:gd name="connsiteX4" fmla="*/ 372042 w 397018"/>
                <a:gd name="connsiteY4" fmla="*/ 512727 h 532029"/>
                <a:gd name="connsiteX5" fmla="*/ 395668 w 397018"/>
                <a:gd name="connsiteY5" fmla="*/ 295351 h 532029"/>
                <a:gd name="connsiteX6" fmla="*/ 372041 w 397018"/>
                <a:gd name="connsiteY6" fmla="*/ 66160 h 532029"/>
                <a:gd name="connsiteX7" fmla="*/ 180655 w 397018"/>
                <a:gd name="connsiteY7" fmla="*/ 0 h 532029"/>
                <a:gd name="connsiteX8" fmla="*/ 17622 w 397018"/>
                <a:gd name="connsiteY8" fmla="*/ 66159 h 532029"/>
                <a:gd name="connsiteX0" fmla="*/ 16811 w 396207"/>
                <a:gd name="connsiteY0" fmla="*/ 66159 h 529127"/>
                <a:gd name="connsiteX1" fmla="*/ 7362 w 396207"/>
                <a:gd name="connsiteY1" fmla="*/ 292987 h 529127"/>
                <a:gd name="connsiteX2" fmla="*/ 35715 w 396207"/>
                <a:gd name="connsiteY2" fmla="*/ 505637 h 529127"/>
                <a:gd name="connsiteX3" fmla="*/ 172756 w 396207"/>
                <a:gd name="connsiteY3" fmla="*/ 524541 h 529127"/>
                <a:gd name="connsiteX4" fmla="*/ 371231 w 396207"/>
                <a:gd name="connsiteY4" fmla="*/ 512727 h 529127"/>
                <a:gd name="connsiteX5" fmla="*/ 394857 w 396207"/>
                <a:gd name="connsiteY5" fmla="*/ 295351 h 529127"/>
                <a:gd name="connsiteX6" fmla="*/ 371230 w 396207"/>
                <a:gd name="connsiteY6" fmla="*/ 66160 h 529127"/>
                <a:gd name="connsiteX7" fmla="*/ 179844 w 396207"/>
                <a:gd name="connsiteY7" fmla="*/ 0 h 529127"/>
                <a:gd name="connsiteX8" fmla="*/ 16811 w 396207"/>
                <a:gd name="connsiteY8" fmla="*/ 66159 h 529127"/>
                <a:gd name="connsiteX0" fmla="*/ 16811 w 397772"/>
                <a:gd name="connsiteY0" fmla="*/ 66159 h 528841"/>
                <a:gd name="connsiteX1" fmla="*/ 7362 w 397772"/>
                <a:gd name="connsiteY1" fmla="*/ 292987 h 528841"/>
                <a:gd name="connsiteX2" fmla="*/ 35715 w 397772"/>
                <a:gd name="connsiteY2" fmla="*/ 505637 h 528841"/>
                <a:gd name="connsiteX3" fmla="*/ 172756 w 397772"/>
                <a:gd name="connsiteY3" fmla="*/ 524541 h 528841"/>
                <a:gd name="connsiteX4" fmla="*/ 349966 w 397772"/>
                <a:gd name="connsiteY4" fmla="*/ 517453 h 528841"/>
                <a:gd name="connsiteX5" fmla="*/ 394857 w 397772"/>
                <a:gd name="connsiteY5" fmla="*/ 295351 h 528841"/>
                <a:gd name="connsiteX6" fmla="*/ 371230 w 397772"/>
                <a:gd name="connsiteY6" fmla="*/ 66160 h 528841"/>
                <a:gd name="connsiteX7" fmla="*/ 179844 w 397772"/>
                <a:gd name="connsiteY7" fmla="*/ 0 h 528841"/>
                <a:gd name="connsiteX8" fmla="*/ 16811 w 397772"/>
                <a:gd name="connsiteY8" fmla="*/ 66159 h 528841"/>
                <a:gd name="connsiteX0" fmla="*/ 16811 w 386281"/>
                <a:gd name="connsiteY0" fmla="*/ 66159 h 536037"/>
                <a:gd name="connsiteX1" fmla="*/ 7362 w 386281"/>
                <a:gd name="connsiteY1" fmla="*/ 292987 h 536037"/>
                <a:gd name="connsiteX2" fmla="*/ 35715 w 386281"/>
                <a:gd name="connsiteY2" fmla="*/ 505637 h 536037"/>
                <a:gd name="connsiteX3" fmla="*/ 172756 w 386281"/>
                <a:gd name="connsiteY3" fmla="*/ 524541 h 536037"/>
                <a:gd name="connsiteX4" fmla="*/ 349966 w 386281"/>
                <a:gd name="connsiteY4" fmla="*/ 517453 h 536037"/>
                <a:gd name="connsiteX5" fmla="*/ 368866 w 386281"/>
                <a:gd name="connsiteY5" fmla="*/ 292988 h 536037"/>
                <a:gd name="connsiteX6" fmla="*/ 371230 w 386281"/>
                <a:gd name="connsiteY6" fmla="*/ 66160 h 536037"/>
                <a:gd name="connsiteX7" fmla="*/ 179844 w 386281"/>
                <a:gd name="connsiteY7" fmla="*/ 0 h 536037"/>
                <a:gd name="connsiteX8" fmla="*/ 16811 w 386281"/>
                <a:gd name="connsiteY8" fmla="*/ 66159 h 536037"/>
                <a:gd name="connsiteX0" fmla="*/ 16811 w 390120"/>
                <a:gd name="connsiteY0" fmla="*/ 66159 h 535863"/>
                <a:gd name="connsiteX1" fmla="*/ 7362 w 390120"/>
                <a:gd name="connsiteY1" fmla="*/ 292987 h 535863"/>
                <a:gd name="connsiteX2" fmla="*/ 35715 w 390120"/>
                <a:gd name="connsiteY2" fmla="*/ 505637 h 535863"/>
                <a:gd name="connsiteX3" fmla="*/ 172756 w 390120"/>
                <a:gd name="connsiteY3" fmla="*/ 524541 h 535863"/>
                <a:gd name="connsiteX4" fmla="*/ 349966 w 390120"/>
                <a:gd name="connsiteY4" fmla="*/ 517453 h 535863"/>
                <a:gd name="connsiteX5" fmla="*/ 380680 w 390120"/>
                <a:gd name="connsiteY5" fmla="*/ 295351 h 535863"/>
                <a:gd name="connsiteX6" fmla="*/ 371230 w 390120"/>
                <a:gd name="connsiteY6" fmla="*/ 66160 h 535863"/>
                <a:gd name="connsiteX7" fmla="*/ 179844 w 390120"/>
                <a:gd name="connsiteY7" fmla="*/ 0 h 535863"/>
                <a:gd name="connsiteX8" fmla="*/ 16811 w 390120"/>
                <a:gd name="connsiteY8" fmla="*/ 66159 h 535863"/>
                <a:gd name="connsiteX0" fmla="*/ 16811 w 393406"/>
                <a:gd name="connsiteY0" fmla="*/ 66159 h 535863"/>
                <a:gd name="connsiteX1" fmla="*/ 7362 w 393406"/>
                <a:gd name="connsiteY1" fmla="*/ 292987 h 535863"/>
                <a:gd name="connsiteX2" fmla="*/ 35715 w 393406"/>
                <a:gd name="connsiteY2" fmla="*/ 505637 h 535863"/>
                <a:gd name="connsiteX3" fmla="*/ 172756 w 393406"/>
                <a:gd name="connsiteY3" fmla="*/ 524541 h 535863"/>
                <a:gd name="connsiteX4" fmla="*/ 349966 w 393406"/>
                <a:gd name="connsiteY4" fmla="*/ 517453 h 535863"/>
                <a:gd name="connsiteX5" fmla="*/ 387769 w 393406"/>
                <a:gd name="connsiteY5" fmla="*/ 295351 h 535863"/>
                <a:gd name="connsiteX6" fmla="*/ 371230 w 393406"/>
                <a:gd name="connsiteY6" fmla="*/ 66160 h 535863"/>
                <a:gd name="connsiteX7" fmla="*/ 179844 w 393406"/>
                <a:gd name="connsiteY7" fmla="*/ 0 h 535863"/>
                <a:gd name="connsiteX8" fmla="*/ 16811 w 393406"/>
                <a:gd name="connsiteY8" fmla="*/ 66159 h 535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406" h="535863">
                  <a:moveTo>
                    <a:pt x="16811" y="66159"/>
                  </a:moveTo>
                  <a:cubicBezTo>
                    <a:pt x="-11936" y="114990"/>
                    <a:pt x="4211" y="219741"/>
                    <a:pt x="7362" y="292987"/>
                  </a:cubicBezTo>
                  <a:cubicBezTo>
                    <a:pt x="10513" y="366233"/>
                    <a:pt x="8149" y="467045"/>
                    <a:pt x="35715" y="505637"/>
                  </a:cubicBezTo>
                  <a:cubicBezTo>
                    <a:pt x="63281" y="544229"/>
                    <a:pt x="120381" y="522572"/>
                    <a:pt x="172756" y="524541"/>
                  </a:cubicBezTo>
                  <a:cubicBezTo>
                    <a:pt x="231826" y="522178"/>
                    <a:pt x="314131" y="555651"/>
                    <a:pt x="349966" y="517453"/>
                  </a:cubicBezTo>
                  <a:cubicBezTo>
                    <a:pt x="385802" y="479255"/>
                    <a:pt x="384225" y="370566"/>
                    <a:pt x="387769" y="295351"/>
                  </a:cubicBezTo>
                  <a:cubicBezTo>
                    <a:pt x="391313" y="220136"/>
                    <a:pt x="404703" y="118141"/>
                    <a:pt x="371230" y="66160"/>
                  </a:cubicBezTo>
                  <a:cubicBezTo>
                    <a:pt x="337757" y="14179"/>
                    <a:pt x="238914" y="0"/>
                    <a:pt x="179844" y="0"/>
                  </a:cubicBezTo>
                  <a:cubicBezTo>
                    <a:pt x="120774" y="0"/>
                    <a:pt x="45558" y="17328"/>
                    <a:pt x="16811" y="66159"/>
                  </a:cubicBez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2A100096-F013-4A87-9BE2-D523CB84532D}"/>
                </a:ext>
              </a:extLst>
            </p:cNvPr>
            <p:cNvSpPr/>
            <p:nvPr/>
          </p:nvSpPr>
          <p:spPr>
            <a:xfrm rot="20611956">
              <a:off x="5984182" y="4085586"/>
              <a:ext cx="393406" cy="535863"/>
            </a:xfrm>
            <a:custGeom>
              <a:avLst/>
              <a:gdLst>
                <a:gd name="connsiteX0" fmla="*/ 11215 w 427713"/>
                <a:gd name="connsiteY0" fmla="*/ 118649 h 561918"/>
                <a:gd name="connsiteX1" fmla="*/ 27755 w 427713"/>
                <a:gd name="connsiteY1" fmla="*/ 364379 h 561918"/>
                <a:gd name="connsiteX2" fmla="*/ 32481 w 427713"/>
                <a:gd name="connsiteY2" fmla="*/ 522686 h 561918"/>
                <a:gd name="connsiteX3" fmla="*/ 190788 w 427713"/>
                <a:gd name="connsiteY3" fmla="*/ 543951 h 561918"/>
                <a:gd name="connsiteX4" fmla="*/ 405802 w 427713"/>
                <a:gd name="connsiteY4" fmla="*/ 543951 h 561918"/>
                <a:gd name="connsiteX5" fmla="*/ 417615 w 427713"/>
                <a:gd name="connsiteY5" fmla="*/ 312398 h 561918"/>
                <a:gd name="connsiteX6" fmla="*/ 410527 w 427713"/>
                <a:gd name="connsiteY6" fmla="*/ 76119 h 561918"/>
                <a:gd name="connsiteX7" fmla="*/ 216778 w 427713"/>
                <a:gd name="connsiteY7" fmla="*/ 509 h 561918"/>
                <a:gd name="connsiteX8" fmla="*/ 11215 w 427713"/>
                <a:gd name="connsiteY8" fmla="*/ 118649 h 561918"/>
                <a:gd name="connsiteX0" fmla="*/ 11560 w 425696"/>
                <a:gd name="connsiteY0" fmla="*/ 87530 h 561515"/>
                <a:gd name="connsiteX1" fmla="*/ 25738 w 425696"/>
                <a:gd name="connsiteY1" fmla="*/ 363976 h 561515"/>
                <a:gd name="connsiteX2" fmla="*/ 30464 w 425696"/>
                <a:gd name="connsiteY2" fmla="*/ 522283 h 561515"/>
                <a:gd name="connsiteX3" fmla="*/ 188771 w 425696"/>
                <a:gd name="connsiteY3" fmla="*/ 543548 h 561515"/>
                <a:gd name="connsiteX4" fmla="*/ 403785 w 425696"/>
                <a:gd name="connsiteY4" fmla="*/ 543548 h 561515"/>
                <a:gd name="connsiteX5" fmla="*/ 415598 w 425696"/>
                <a:gd name="connsiteY5" fmla="*/ 311995 h 561515"/>
                <a:gd name="connsiteX6" fmla="*/ 408510 w 425696"/>
                <a:gd name="connsiteY6" fmla="*/ 75716 h 561515"/>
                <a:gd name="connsiteX7" fmla="*/ 214761 w 425696"/>
                <a:gd name="connsiteY7" fmla="*/ 106 h 561515"/>
                <a:gd name="connsiteX8" fmla="*/ 11560 w 425696"/>
                <a:gd name="connsiteY8" fmla="*/ 87530 h 561515"/>
                <a:gd name="connsiteX0" fmla="*/ 10883 w 425019"/>
                <a:gd name="connsiteY0" fmla="*/ 85178 h 559163"/>
                <a:gd name="connsiteX1" fmla="*/ 25061 w 425019"/>
                <a:gd name="connsiteY1" fmla="*/ 361624 h 559163"/>
                <a:gd name="connsiteX2" fmla="*/ 29787 w 425019"/>
                <a:gd name="connsiteY2" fmla="*/ 519931 h 559163"/>
                <a:gd name="connsiteX3" fmla="*/ 188094 w 425019"/>
                <a:gd name="connsiteY3" fmla="*/ 541196 h 559163"/>
                <a:gd name="connsiteX4" fmla="*/ 403108 w 425019"/>
                <a:gd name="connsiteY4" fmla="*/ 541196 h 559163"/>
                <a:gd name="connsiteX5" fmla="*/ 414921 w 425019"/>
                <a:gd name="connsiteY5" fmla="*/ 309643 h 559163"/>
                <a:gd name="connsiteX6" fmla="*/ 407833 w 425019"/>
                <a:gd name="connsiteY6" fmla="*/ 73364 h 559163"/>
                <a:gd name="connsiteX7" fmla="*/ 204633 w 425019"/>
                <a:gd name="connsiteY7" fmla="*/ 116 h 559163"/>
                <a:gd name="connsiteX8" fmla="*/ 10883 w 425019"/>
                <a:gd name="connsiteY8" fmla="*/ 85178 h 559163"/>
                <a:gd name="connsiteX0" fmla="*/ 10883 w 431603"/>
                <a:gd name="connsiteY0" fmla="*/ 85178 h 559163"/>
                <a:gd name="connsiteX1" fmla="*/ 25061 w 431603"/>
                <a:gd name="connsiteY1" fmla="*/ 361624 h 559163"/>
                <a:gd name="connsiteX2" fmla="*/ 29787 w 431603"/>
                <a:gd name="connsiteY2" fmla="*/ 519931 h 559163"/>
                <a:gd name="connsiteX3" fmla="*/ 188094 w 431603"/>
                <a:gd name="connsiteY3" fmla="*/ 541196 h 559163"/>
                <a:gd name="connsiteX4" fmla="*/ 403108 w 431603"/>
                <a:gd name="connsiteY4" fmla="*/ 541196 h 559163"/>
                <a:gd name="connsiteX5" fmla="*/ 429098 w 431603"/>
                <a:gd name="connsiteY5" fmla="*/ 309643 h 559163"/>
                <a:gd name="connsiteX6" fmla="*/ 407833 w 431603"/>
                <a:gd name="connsiteY6" fmla="*/ 73364 h 559163"/>
                <a:gd name="connsiteX7" fmla="*/ 204633 w 431603"/>
                <a:gd name="connsiteY7" fmla="*/ 116 h 559163"/>
                <a:gd name="connsiteX8" fmla="*/ 10883 w 431603"/>
                <a:gd name="connsiteY8" fmla="*/ 85178 h 559163"/>
                <a:gd name="connsiteX0" fmla="*/ 16874 w 437594"/>
                <a:gd name="connsiteY0" fmla="*/ 85178 h 559163"/>
                <a:gd name="connsiteX1" fmla="*/ 12150 w 437594"/>
                <a:gd name="connsiteY1" fmla="*/ 361624 h 559163"/>
                <a:gd name="connsiteX2" fmla="*/ 35778 w 437594"/>
                <a:gd name="connsiteY2" fmla="*/ 519931 h 559163"/>
                <a:gd name="connsiteX3" fmla="*/ 194085 w 437594"/>
                <a:gd name="connsiteY3" fmla="*/ 541196 h 559163"/>
                <a:gd name="connsiteX4" fmla="*/ 409099 w 437594"/>
                <a:gd name="connsiteY4" fmla="*/ 541196 h 559163"/>
                <a:gd name="connsiteX5" fmla="*/ 435089 w 437594"/>
                <a:gd name="connsiteY5" fmla="*/ 309643 h 559163"/>
                <a:gd name="connsiteX6" fmla="*/ 413824 w 437594"/>
                <a:gd name="connsiteY6" fmla="*/ 73364 h 559163"/>
                <a:gd name="connsiteX7" fmla="*/ 210624 w 437594"/>
                <a:gd name="connsiteY7" fmla="*/ 116 h 559163"/>
                <a:gd name="connsiteX8" fmla="*/ 16874 w 437594"/>
                <a:gd name="connsiteY8" fmla="*/ 85178 h 559163"/>
                <a:gd name="connsiteX0" fmla="*/ 16874 w 437594"/>
                <a:gd name="connsiteY0" fmla="*/ 85178 h 563991"/>
                <a:gd name="connsiteX1" fmla="*/ 12150 w 437594"/>
                <a:gd name="connsiteY1" fmla="*/ 361624 h 563991"/>
                <a:gd name="connsiteX2" fmla="*/ 35778 w 437594"/>
                <a:gd name="connsiteY2" fmla="*/ 519931 h 563991"/>
                <a:gd name="connsiteX3" fmla="*/ 205899 w 437594"/>
                <a:gd name="connsiteY3" fmla="*/ 553010 h 563991"/>
                <a:gd name="connsiteX4" fmla="*/ 409099 w 437594"/>
                <a:gd name="connsiteY4" fmla="*/ 541196 h 563991"/>
                <a:gd name="connsiteX5" fmla="*/ 435089 w 437594"/>
                <a:gd name="connsiteY5" fmla="*/ 309643 h 563991"/>
                <a:gd name="connsiteX6" fmla="*/ 413824 w 437594"/>
                <a:gd name="connsiteY6" fmla="*/ 73364 h 563991"/>
                <a:gd name="connsiteX7" fmla="*/ 210624 w 437594"/>
                <a:gd name="connsiteY7" fmla="*/ 116 h 563991"/>
                <a:gd name="connsiteX8" fmla="*/ 16874 w 437594"/>
                <a:gd name="connsiteY8" fmla="*/ 85178 h 563991"/>
                <a:gd name="connsiteX0" fmla="*/ 16874 w 437594"/>
                <a:gd name="connsiteY0" fmla="*/ 85178 h 554236"/>
                <a:gd name="connsiteX1" fmla="*/ 12150 w 437594"/>
                <a:gd name="connsiteY1" fmla="*/ 361624 h 554236"/>
                <a:gd name="connsiteX2" fmla="*/ 35778 w 437594"/>
                <a:gd name="connsiteY2" fmla="*/ 519931 h 554236"/>
                <a:gd name="connsiteX3" fmla="*/ 205899 w 437594"/>
                <a:gd name="connsiteY3" fmla="*/ 553010 h 554236"/>
                <a:gd name="connsiteX4" fmla="*/ 409099 w 437594"/>
                <a:gd name="connsiteY4" fmla="*/ 522294 h 554236"/>
                <a:gd name="connsiteX5" fmla="*/ 435089 w 437594"/>
                <a:gd name="connsiteY5" fmla="*/ 309643 h 554236"/>
                <a:gd name="connsiteX6" fmla="*/ 413824 w 437594"/>
                <a:gd name="connsiteY6" fmla="*/ 73364 h 554236"/>
                <a:gd name="connsiteX7" fmla="*/ 210624 w 437594"/>
                <a:gd name="connsiteY7" fmla="*/ 116 h 554236"/>
                <a:gd name="connsiteX8" fmla="*/ 16874 w 437594"/>
                <a:gd name="connsiteY8" fmla="*/ 85178 h 554236"/>
                <a:gd name="connsiteX0" fmla="*/ 16874 w 437594"/>
                <a:gd name="connsiteY0" fmla="*/ 85178 h 558187"/>
                <a:gd name="connsiteX1" fmla="*/ 12150 w 437594"/>
                <a:gd name="connsiteY1" fmla="*/ 361624 h 558187"/>
                <a:gd name="connsiteX2" fmla="*/ 35778 w 437594"/>
                <a:gd name="connsiteY2" fmla="*/ 519931 h 558187"/>
                <a:gd name="connsiteX3" fmla="*/ 215350 w 437594"/>
                <a:gd name="connsiteY3" fmla="*/ 557736 h 558187"/>
                <a:gd name="connsiteX4" fmla="*/ 409099 w 437594"/>
                <a:gd name="connsiteY4" fmla="*/ 522294 h 558187"/>
                <a:gd name="connsiteX5" fmla="*/ 435089 w 437594"/>
                <a:gd name="connsiteY5" fmla="*/ 309643 h 558187"/>
                <a:gd name="connsiteX6" fmla="*/ 413824 w 437594"/>
                <a:gd name="connsiteY6" fmla="*/ 73364 h 558187"/>
                <a:gd name="connsiteX7" fmla="*/ 210624 w 437594"/>
                <a:gd name="connsiteY7" fmla="*/ 116 h 558187"/>
                <a:gd name="connsiteX8" fmla="*/ 16874 w 437594"/>
                <a:gd name="connsiteY8" fmla="*/ 85178 h 558187"/>
                <a:gd name="connsiteX0" fmla="*/ 20067 w 440787"/>
                <a:gd name="connsiteY0" fmla="*/ 85178 h 558187"/>
                <a:gd name="connsiteX1" fmla="*/ 8255 w 440787"/>
                <a:gd name="connsiteY1" fmla="*/ 361624 h 558187"/>
                <a:gd name="connsiteX2" fmla="*/ 38971 w 440787"/>
                <a:gd name="connsiteY2" fmla="*/ 519931 h 558187"/>
                <a:gd name="connsiteX3" fmla="*/ 218543 w 440787"/>
                <a:gd name="connsiteY3" fmla="*/ 557736 h 558187"/>
                <a:gd name="connsiteX4" fmla="*/ 412292 w 440787"/>
                <a:gd name="connsiteY4" fmla="*/ 522294 h 558187"/>
                <a:gd name="connsiteX5" fmla="*/ 438282 w 440787"/>
                <a:gd name="connsiteY5" fmla="*/ 309643 h 558187"/>
                <a:gd name="connsiteX6" fmla="*/ 417017 w 440787"/>
                <a:gd name="connsiteY6" fmla="*/ 73364 h 558187"/>
                <a:gd name="connsiteX7" fmla="*/ 213817 w 440787"/>
                <a:gd name="connsiteY7" fmla="*/ 116 h 558187"/>
                <a:gd name="connsiteX8" fmla="*/ 20067 w 440787"/>
                <a:gd name="connsiteY8" fmla="*/ 85178 h 558187"/>
                <a:gd name="connsiteX0" fmla="*/ 20067 w 442342"/>
                <a:gd name="connsiteY0" fmla="*/ 85178 h 558345"/>
                <a:gd name="connsiteX1" fmla="*/ 8255 w 442342"/>
                <a:gd name="connsiteY1" fmla="*/ 361624 h 558345"/>
                <a:gd name="connsiteX2" fmla="*/ 38971 w 442342"/>
                <a:gd name="connsiteY2" fmla="*/ 519931 h 558345"/>
                <a:gd name="connsiteX3" fmla="*/ 218543 w 442342"/>
                <a:gd name="connsiteY3" fmla="*/ 557736 h 558345"/>
                <a:gd name="connsiteX4" fmla="*/ 412292 w 442342"/>
                <a:gd name="connsiteY4" fmla="*/ 522294 h 558345"/>
                <a:gd name="connsiteX5" fmla="*/ 440644 w 442342"/>
                <a:gd name="connsiteY5" fmla="*/ 302555 h 558345"/>
                <a:gd name="connsiteX6" fmla="*/ 417017 w 442342"/>
                <a:gd name="connsiteY6" fmla="*/ 73364 h 558345"/>
                <a:gd name="connsiteX7" fmla="*/ 213817 w 442342"/>
                <a:gd name="connsiteY7" fmla="*/ 116 h 558345"/>
                <a:gd name="connsiteX8" fmla="*/ 20067 w 442342"/>
                <a:gd name="connsiteY8" fmla="*/ 85178 h 558345"/>
                <a:gd name="connsiteX0" fmla="*/ 21288 w 443563"/>
                <a:gd name="connsiteY0" fmla="*/ 85178 h 558345"/>
                <a:gd name="connsiteX1" fmla="*/ 7113 w 443563"/>
                <a:gd name="connsiteY1" fmla="*/ 356898 h 558345"/>
                <a:gd name="connsiteX2" fmla="*/ 40192 w 443563"/>
                <a:gd name="connsiteY2" fmla="*/ 519931 h 558345"/>
                <a:gd name="connsiteX3" fmla="*/ 219764 w 443563"/>
                <a:gd name="connsiteY3" fmla="*/ 557736 h 558345"/>
                <a:gd name="connsiteX4" fmla="*/ 413513 w 443563"/>
                <a:gd name="connsiteY4" fmla="*/ 522294 h 558345"/>
                <a:gd name="connsiteX5" fmla="*/ 441865 w 443563"/>
                <a:gd name="connsiteY5" fmla="*/ 302555 h 558345"/>
                <a:gd name="connsiteX6" fmla="*/ 418238 w 443563"/>
                <a:gd name="connsiteY6" fmla="*/ 73364 h 558345"/>
                <a:gd name="connsiteX7" fmla="*/ 215038 w 443563"/>
                <a:gd name="connsiteY7" fmla="*/ 116 h 558345"/>
                <a:gd name="connsiteX8" fmla="*/ 21288 w 443563"/>
                <a:gd name="connsiteY8" fmla="*/ 85178 h 558345"/>
                <a:gd name="connsiteX0" fmla="*/ 45611 w 437169"/>
                <a:gd name="connsiteY0" fmla="*/ 66265 h 558335"/>
                <a:gd name="connsiteX1" fmla="*/ 719 w 437169"/>
                <a:gd name="connsiteY1" fmla="*/ 356888 h 558335"/>
                <a:gd name="connsiteX2" fmla="*/ 33798 w 437169"/>
                <a:gd name="connsiteY2" fmla="*/ 519921 h 558335"/>
                <a:gd name="connsiteX3" fmla="*/ 213370 w 437169"/>
                <a:gd name="connsiteY3" fmla="*/ 557726 h 558335"/>
                <a:gd name="connsiteX4" fmla="*/ 407119 w 437169"/>
                <a:gd name="connsiteY4" fmla="*/ 522284 h 558335"/>
                <a:gd name="connsiteX5" fmla="*/ 435471 w 437169"/>
                <a:gd name="connsiteY5" fmla="*/ 302545 h 558335"/>
                <a:gd name="connsiteX6" fmla="*/ 411844 w 437169"/>
                <a:gd name="connsiteY6" fmla="*/ 73354 h 558335"/>
                <a:gd name="connsiteX7" fmla="*/ 208644 w 437169"/>
                <a:gd name="connsiteY7" fmla="*/ 106 h 558335"/>
                <a:gd name="connsiteX8" fmla="*/ 45611 w 437169"/>
                <a:gd name="connsiteY8" fmla="*/ 66265 h 558335"/>
                <a:gd name="connsiteX0" fmla="*/ 37761 w 429319"/>
                <a:gd name="connsiteY0" fmla="*/ 66214 h 558284"/>
                <a:gd name="connsiteX1" fmla="*/ 2320 w 429319"/>
                <a:gd name="connsiteY1" fmla="*/ 297767 h 558284"/>
                <a:gd name="connsiteX2" fmla="*/ 25948 w 429319"/>
                <a:gd name="connsiteY2" fmla="*/ 519870 h 558284"/>
                <a:gd name="connsiteX3" fmla="*/ 205520 w 429319"/>
                <a:gd name="connsiteY3" fmla="*/ 557675 h 558284"/>
                <a:gd name="connsiteX4" fmla="*/ 399269 w 429319"/>
                <a:gd name="connsiteY4" fmla="*/ 522233 h 558284"/>
                <a:gd name="connsiteX5" fmla="*/ 427621 w 429319"/>
                <a:gd name="connsiteY5" fmla="*/ 302494 h 558284"/>
                <a:gd name="connsiteX6" fmla="*/ 403994 w 429319"/>
                <a:gd name="connsiteY6" fmla="*/ 73303 h 558284"/>
                <a:gd name="connsiteX7" fmla="*/ 200794 w 429319"/>
                <a:gd name="connsiteY7" fmla="*/ 55 h 558284"/>
                <a:gd name="connsiteX8" fmla="*/ 37761 w 429319"/>
                <a:gd name="connsiteY8" fmla="*/ 66214 h 558284"/>
                <a:gd name="connsiteX0" fmla="*/ 36275 w 427833"/>
                <a:gd name="connsiteY0" fmla="*/ 66214 h 558958"/>
                <a:gd name="connsiteX1" fmla="*/ 834 w 427833"/>
                <a:gd name="connsiteY1" fmla="*/ 297767 h 558958"/>
                <a:gd name="connsiteX2" fmla="*/ 29188 w 427833"/>
                <a:gd name="connsiteY2" fmla="*/ 510418 h 558958"/>
                <a:gd name="connsiteX3" fmla="*/ 204034 w 427833"/>
                <a:gd name="connsiteY3" fmla="*/ 557675 h 558958"/>
                <a:gd name="connsiteX4" fmla="*/ 397783 w 427833"/>
                <a:gd name="connsiteY4" fmla="*/ 522233 h 558958"/>
                <a:gd name="connsiteX5" fmla="*/ 426135 w 427833"/>
                <a:gd name="connsiteY5" fmla="*/ 302494 h 558958"/>
                <a:gd name="connsiteX6" fmla="*/ 402508 w 427833"/>
                <a:gd name="connsiteY6" fmla="*/ 73303 h 558958"/>
                <a:gd name="connsiteX7" fmla="*/ 199308 w 427833"/>
                <a:gd name="connsiteY7" fmla="*/ 55 h 558958"/>
                <a:gd name="connsiteX8" fmla="*/ 36275 w 427833"/>
                <a:gd name="connsiteY8" fmla="*/ 66214 h 558958"/>
                <a:gd name="connsiteX0" fmla="*/ 36275 w 428528"/>
                <a:gd name="connsiteY0" fmla="*/ 66214 h 558440"/>
                <a:gd name="connsiteX1" fmla="*/ 834 w 428528"/>
                <a:gd name="connsiteY1" fmla="*/ 297767 h 558440"/>
                <a:gd name="connsiteX2" fmla="*/ 29188 w 428528"/>
                <a:gd name="connsiteY2" fmla="*/ 510418 h 558440"/>
                <a:gd name="connsiteX3" fmla="*/ 204034 w 428528"/>
                <a:gd name="connsiteY3" fmla="*/ 557675 h 558440"/>
                <a:gd name="connsiteX4" fmla="*/ 388332 w 428528"/>
                <a:gd name="connsiteY4" fmla="*/ 519870 h 558440"/>
                <a:gd name="connsiteX5" fmla="*/ 426135 w 428528"/>
                <a:gd name="connsiteY5" fmla="*/ 302494 h 558440"/>
                <a:gd name="connsiteX6" fmla="*/ 402508 w 428528"/>
                <a:gd name="connsiteY6" fmla="*/ 73303 h 558440"/>
                <a:gd name="connsiteX7" fmla="*/ 199308 w 428528"/>
                <a:gd name="connsiteY7" fmla="*/ 55 h 558440"/>
                <a:gd name="connsiteX8" fmla="*/ 36275 w 428528"/>
                <a:gd name="connsiteY8" fmla="*/ 66214 h 558440"/>
                <a:gd name="connsiteX0" fmla="*/ 37760 w 430013"/>
                <a:gd name="connsiteY0" fmla="*/ 66214 h 557901"/>
                <a:gd name="connsiteX1" fmla="*/ 2319 w 430013"/>
                <a:gd name="connsiteY1" fmla="*/ 297767 h 557901"/>
                <a:gd name="connsiteX2" fmla="*/ 25948 w 430013"/>
                <a:gd name="connsiteY2" fmla="*/ 519869 h 557901"/>
                <a:gd name="connsiteX3" fmla="*/ 205519 w 430013"/>
                <a:gd name="connsiteY3" fmla="*/ 557675 h 557901"/>
                <a:gd name="connsiteX4" fmla="*/ 389817 w 430013"/>
                <a:gd name="connsiteY4" fmla="*/ 519870 h 557901"/>
                <a:gd name="connsiteX5" fmla="*/ 427620 w 430013"/>
                <a:gd name="connsiteY5" fmla="*/ 302494 h 557901"/>
                <a:gd name="connsiteX6" fmla="*/ 403993 w 430013"/>
                <a:gd name="connsiteY6" fmla="*/ 73303 h 557901"/>
                <a:gd name="connsiteX7" fmla="*/ 200793 w 430013"/>
                <a:gd name="connsiteY7" fmla="*/ 55 h 557901"/>
                <a:gd name="connsiteX8" fmla="*/ 37760 w 430013"/>
                <a:gd name="connsiteY8" fmla="*/ 66214 h 557901"/>
                <a:gd name="connsiteX0" fmla="*/ 40684 w 432937"/>
                <a:gd name="connsiteY0" fmla="*/ 66214 h 557831"/>
                <a:gd name="connsiteX1" fmla="*/ 5243 w 432937"/>
                <a:gd name="connsiteY1" fmla="*/ 297767 h 557831"/>
                <a:gd name="connsiteX2" fmla="*/ 28872 w 432937"/>
                <a:gd name="connsiteY2" fmla="*/ 519869 h 557831"/>
                <a:gd name="connsiteX3" fmla="*/ 208443 w 432937"/>
                <a:gd name="connsiteY3" fmla="*/ 557675 h 557831"/>
                <a:gd name="connsiteX4" fmla="*/ 392741 w 432937"/>
                <a:gd name="connsiteY4" fmla="*/ 519870 h 557831"/>
                <a:gd name="connsiteX5" fmla="*/ 430544 w 432937"/>
                <a:gd name="connsiteY5" fmla="*/ 302494 h 557831"/>
                <a:gd name="connsiteX6" fmla="*/ 406917 w 432937"/>
                <a:gd name="connsiteY6" fmla="*/ 73303 h 557831"/>
                <a:gd name="connsiteX7" fmla="*/ 203717 w 432937"/>
                <a:gd name="connsiteY7" fmla="*/ 55 h 557831"/>
                <a:gd name="connsiteX8" fmla="*/ 40684 w 432937"/>
                <a:gd name="connsiteY8" fmla="*/ 66214 h 557831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6557 w 428810"/>
                <a:gd name="connsiteY0" fmla="*/ 66214 h 531376"/>
                <a:gd name="connsiteX1" fmla="*/ 1116 w 428810"/>
                <a:gd name="connsiteY1" fmla="*/ 297767 h 531376"/>
                <a:gd name="connsiteX2" fmla="*/ 27108 w 428810"/>
                <a:gd name="connsiteY2" fmla="*/ 510418 h 531376"/>
                <a:gd name="connsiteX3" fmla="*/ 192502 w 428810"/>
                <a:gd name="connsiteY3" fmla="*/ 524596 h 531376"/>
                <a:gd name="connsiteX4" fmla="*/ 388614 w 428810"/>
                <a:gd name="connsiteY4" fmla="*/ 519870 h 531376"/>
                <a:gd name="connsiteX5" fmla="*/ 426417 w 428810"/>
                <a:gd name="connsiteY5" fmla="*/ 302494 h 531376"/>
                <a:gd name="connsiteX6" fmla="*/ 402790 w 428810"/>
                <a:gd name="connsiteY6" fmla="*/ 73303 h 531376"/>
                <a:gd name="connsiteX7" fmla="*/ 199590 w 428810"/>
                <a:gd name="connsiteY7" fmla="*/ 55 h 531376"/>
                <a:gd name="connsiteX8" fmla="*/ 36557 w 428810"/>
                <a:gd name="connsiteY8" fmla="*/ 66214 h 531376"/>
                <a:gd name="connsiteX0" fmla="*/ 36557 w 422272"/>
                <a:gd name="connsiteY0" fmla="*/ 66214 h 538568"/>
                <a:gd name="connsiteX1" fmla="*/ 1116 w 422272"/>
                <a:gd name="connsiteY1" fmla="*/ 297767 h 538568"/>
                <a:gd name="connsiteX2" fmla="*/ 27108 w 422272"/>
                <a:gd name="connsiteY2" fmla="*/ 510418 h 538568"/>
                <a:gd name="connsiteX3" fmla="*/ 192502 w 422272"/>
                <a:gd name="connsiteY3" fmla="*/ 524596 h 538568"/>
                <a:gd name="connsiteX4" fmla="*/ 388614 w 422272"/>
                <a:gd name="connsiteY4" fmla="*/ 519870 h 538568"/>
                <a:gd name="connsiteX5" fmla="*/ 414603 w 422272"/>
                <a:gd name="connsiteY5" fmla="*/ 295406 h 538568"/>
                <a:gd name="connsiteX6" fmla="*/ 402790 w 422272"/>
                <a:gd name="connsiteY6" fmla="*/ 73303 h 538568"/>
                <a:gd name="connsiteX7" fmla="*/ 199590 w 422272"/>
                <a:gd name="connsiteY7" fmla="*/ 55 h 538568"/>
                <a:gd name="connsiteX8" fmla="*/ 36557 w 422272"/>
                <a:gd name="connsiteY8" fmla="*/ 66214 h 538568"/>
                <a:gd name="connsiteX0" fmla="*/ 36557 w 416127"/>
                <a:gd name="connsiteY0" fmla="*/ 66159 h 538513"/>
                <a:gd name="connsiteX1" fmla="*/ 1116 w 416127"/>
                <a:gd name="connsiteY1" fmla="*/ 297712 h 538513"/>
                <a:gd name="connsiteX2" fmla="*/ 27108 w 416127"/>
                <a:gd name="connsiteY2" fmla="*/ 510363 h 538513"/>
                <a:gd name="connsiteX3" fmla="*/ 192502 w 416127"/>
                <a:gd name="connsiteY3" fmla="*/ 524541 h 538513"/>
                <a:gd name="connsiteX4" fmla="*/ 388614 w 416127"/>
                <a:gd name="connsiteY4" fmla="*/ 519815 h 538513"/>
                <a:gd name="connsiteX5" fmla="*/ 414603 w 416127"/>
                <a:gd name="connsiteY5" fmla="*/ 295351 h 538513"/>
                <a:gd name="connsiteX6" fmla="*/ 390976 w 416127"/>
                <a:gd name="connsiteY6" fmla="*/ 66160 h 538513"/>
                <a:gd name="connsiteX7" fmla="*/ 199590 w 416127"/>
                <a:gd name="connsiteY7" fmla="*/ 0 h 538513"/>
                <a:gd name="connsiteX8" fmla="*/ 36557 w 416127"/>
                <a:gd name="connsiteY8" fmla="*/ 66159 h 538513"/>
                <a:gd name="connsiteX0" fmla="*/ 36557 w 416962"/>
                <a:gd name="connsiteY0" fmla="*/ 66159 h 533540"/>
                <a:gd name="connsiteX1" fmla="*/ 1116 w 416962"/>
                <a:gd name="connsiteY1" fmla="*/ 297712 h 533540"/>
                <a:gd name="connsiteX2" fmla="*/ 27108 w 416962"/>
                <a:gd name="connsiteY2" fmla="*/ 510363 h 533540"/>
                <a:gd name="connsiteX3" fmla="*/ 192502 w 416962"/>
                <a:gd name="connsiteY3" fmla="*/ 524541 h 533540"/>
                <a:gd name="connsiteX4" fmla="*/ 390977 w 416962"/>
                <a:gd name="connsiteY4" fmla="*/ 512727 h 533540"/>
                <a:gd name="connsiteX5" fmla="*/ 414603 w 416962"/>
                <a:gd name="connsiteY5" fmla="*/ 295351 h 533540"/>
                <a:gd name="connsiteX6" fmla="*/ 390976 w 416962"/>
                <a:gd name="connsiteY6" fmla="*/ 66160 h 533540"/>
                <a:gd name="connsiteX7" fmla="*/ 199590 w 416962"/>
                <a:gd name="connsiteY7" fmla="*/ 0 h 533540"/>
                <a:gd name="connsiteX8" fmla="*/ 36557 w 416962"/>
                <a:gd name="connsiteY8" fmla="*/ 66159 h 533540"/>
                <a:gd name="connsiteX0" fmla="*/ 36557 w 415953"/>
                <a:gd name="connsiteY0" fmla="*/ 66159 h 531703"/>
                <a:gd name="connsiteX1" fmla="*/ 1116 w 415953"/>
                <a:gd name="connsiteY1" fmla="*/ 297712 h 531703"/>
                <a:gd name="connsiteX2" fmla="*/ 27108 w 415953"/>
                <a:gd name="connsiteY2" fmla="*/ 510363 h 531703"/>
                <a:gd name="connsiteX3" fmla="*/ 192502 w 415953"/>
                <a:gd name="connsiteY3" fmla="*/ 524541 h 531703"/>
                <a:gd name="connsiteX4" fmla="*/ 390977 w 415953"/>
                <a:gd name="connsiteY4" fmla="*/ 512727 h 531703"/>
                <a:gd name="connsiteX5" fmla="*/ 414603 w 415953"/>
                <a:gd name="connsiteY5" fmla="*/ 295351 h 531703"/>
                <a:gd name="connsiteX6" fmla="*/ 390976 w 415953"/>
                <a:gd name="connsiteY6" fmla="*/ 66160 h 531703"/>
                <a:gd name="connsiteX7" fmla="*/ 199590 w 415953"/>
                <a:gd name="connsiteY7" fmla="*/ 0 h 531703"/>
                <a:gd name="connsiteX8" fmla="*/ 36557 w 415953"/>
                <a:gd name="connsiteY8" fmla="*/ 66159 h 531703"/>
                <a:gd name="connsiteX0" fmla="*/ 38202 w 417598"/>
                <a:gd name="connsiteY0" fmla="*/ 66159 h 527065"/>
                <a:gd name="connsiteX1" fmla="*/ 2761 w 417598"/>
                <a:gd name="connsiteY1" fmla="*/ 297712 h 527065"/>
                <a:gd name="connsiteX2" fmla="*/ 28753 w 417598"/>
                <a:gd name="connsiteY2" fmla="*/ 510363 h 527065"/>
                <a:gd name="connsiteX3" fmla="*/ 194147 w 417598"/>
                <a:gd name="connsiteY3" fmla="*/ 524541 h 527065"/>
                <a:gd name="connsiteX4" fmla="*/ 392622 w 417598"/>
                <a:gd name="connsiteY4" fmla="*/ 512727 h 527065"/>
                <a:gd name="connsiteX5" fmla="*/ 416248 w 417598"/>
                <a:gd name="connsiteY5" fmla="*/ 295351 h 527065"/>
                <a:gd name="connsiteX6" fmla="*/ 392621 w 417598"/>
                <a:gd name="connsiteY6" fmla="*/ 66160 h 527065"/>
                <a:gd name="connsiteX7" fmla="*/ 201235 w 417598"/>
                <a:gd name="connsiteY7" fmla="*/ 0 h 527065"/>
                <a:gd name="connsiteX8" fmla="*/ 38202 w 417598"/>
                <a:gd name="connsiteY8" fmla="*/ 66159 h 527065"/>
                <a:gd name="connsiteX0" fmla="*/ 36212 w 415608"/>
                <a:gd name="connsiteY0" fmla="*/ 66159 h 527065"/>
                <a:gd name="connsiteX1" fmla="*/ 771 w 415608"/>
                <a:gd name="connsiteY1" fmla="*/ 297712 h 527065"/>
                <a:gd name="connsiteX2" fmla="*/ 55116 w 415608"/>
                <a:gd name="connsiteY2" fmla="*/ 510363 h 527065"/>
                <a:gd name="connsiteX3" fmla="*/ 192157 w 415608"/>
                <a:gd name="connsiteY3" fmla="*/ 524541 h 527065"/>
                <a:gd name="connsiteX4" fmla="*/ 390632 w 415608"/>
                <a:gd name="connsiteY4" fmla="*/ 512727 h 527065"/>
                <a:gd name="connsiteX5" fmla="*/ 414258 w 415608"/>
                <a:gd name="connsiteY5" fmla="*/ 295351 h 527065"/>
                <a:gd name="connsiteX6" fmla="*/ 390631 w 415608"/>
                <a:gd name="connsiteY6" fmla="*/ 66160 h 527065"/>
                <a:gd name="connsiteX7" fmla="*/ 199245 w 415608"/>
                <a:gd name="connsiteY7" fmla="*/ 0 h 527065"/>
                <a:gd name="connsiteX8" fmla="*/ 36212 w 415608"/>
                <a:gd name="connsiteY8" fmla="*/ 66159 h 527065"/>
                <a:gd name="connsiteX0" fmla="*/ 15687 w 395083"/>
                <a:gd name="connsiteY0" fmla="*/ 66159 h 531379"/>
                <a:gd name="connsiteX1" fmla="*/ 8600 w 395083"/>
                <a:gd name="connsiteY1" fmla="*/ 302438 h 531379"/>
                <a:gd name="connsiteX2" fmla="*/ 34591 w 395083"/>
                <a:gd name="connsiteY2" fmla="*/ 510363 h 531379"/>
                <a:gd name="connsiteX3" fmla="*/ 171632 w 395083"/>
                <a:gd name="connsiteY3" fmla="*/ 524541 h 531379"/>
                <a:gd name="connsiteX4" fmla="*/ 370107 w 395083"/>
                <a:gd name="connsiteY4" fmla="*/ 512727 h 531379"/>
                <a:gd name="connsiteX5" fmla="*/ 393733 w 395083"/>
                <a:gd name="connsiteY5" fmla="*/ 295351 h 531379"/>
                <a:gd name="connsiteX6" fmla="*/ 370106 w 395083"/>
                <a:gd name="connsiteY6" fmla="*/ 66160 h 531379"/>
                <a:gd name="connsiteX7" fmla="*/ 178720 w 395083"/>
                <a:gd name="connsiteY7" fmla="*/ 0 h 531379"/>
                <a:gd name="connsiteX8" fmla="*/ 15687 w 395083"/>
                <a:gd name="connsiteY8" fmla="*/ 66159 h 531379"/>
                <a:gd name="connsiteX0" fmla="*/ 16810 w 396206"/>
                <a:gd name="connsiteY0" fmla="*/ 66159 h 532029"/>
                <a:gd name="connsiteX1" fmla="*/ 7361 w 396206"/>
                <a:gd name="connsiteY1" fmla="*/ 292987 h 532029"/>
                <a:gd name="connsiteX2" fmla="*/ 35714 w 396206"/>
                <a:gd name="connsiteY2" fmla="*/ 510363 h 532029"/>
                <a:gd name="connsiteX3" fmla="*/ 172755 w 396206"/>
                <a:gd name="connsiteY3" fmla="*/ 524541 h 532029"/>
                <a:gd name="connsiteX4" fmla="*/ 371230 w 396206"/>
                <a:gd name="connsiteY4" fmla="*/ 512727 h 532029"/>
                <a:gd name="connsiteX5" fmla="*/ 394856 w 396206"/>
                <a:gd name="connsiteY5" fmla="*/ 295351 h 532029"/>
                <a:gd name="connsiteX6" fmla="*/ 371229 w 396206"/>
                <a:gd name="connsiteY6" fmla="*/ 66160 h 532029"/>
                <a:gd name="connsiteX7" fmla="*/ 179843 w 396206"/>
                <a:gd name="connsiteY7" fmla="*/ 0 h 532029"/>
                <a:gd name="connsiteX8" fmla="*/ 16810 w 396206"/>
                <a:gd name="connsiteY8" fmla="*/ 66159 h 532029"/>
                <a:gd name="connsiteX0" fmla="*/ 17622 w 397018"/>
                <a:gd name="connsiteY0" fmla="*/ 66159 h 532029"/>
                <a:gd name="connsiteX1" fmla="*/ 8173 w 397018"/>
                <a:gd name="connsiteY1" fmla="*/ 292987 h 532029"/>
                <a:gd name="connsiteX2" fmla="*/ 36526 w 397018"/>
                <a:gd name="connsiteY2" fmla="*/ 510363 h 532029"/>
                <a:gd name="connsiteX3" fmla="*/ 173567 w 397018"/>
                <a:gd name="connsiteY3" fmla="*/ 524541 h 532029"/>
                <a:gd name="connsiteX4" fmla="*/ 372042 w 397018"/>
                <a:gd name="connsiteY4" fmla="*/ 512727 h 532029"/>
                <a:gd name="connsiteX5" fmla="*/ 395668 w 397018"/>
                <a:gd name="connsiteY5" fmla="*/ 295351 h 532029"/>
                <a:gd name="connsiteX6" fmla="*/ 372041 w 397018"/>
                <a:gd name="connsiteY6" fmla="*/ 66160 h 532029"/>
                <a:gd name="connsiteX7" fmla="*/ 180655 w 397018"/>
                <a:gd name="connsiteY7" fmla="*/ 0 h 532029"/>
                <a:gd name="connsiteX8" fmla="*/ 17622 w 397018"/>
                <a:gd name="connsiteY8" fmla="*/ 66159 h 532029"/>
                <a:gd name="connsiteX0" fmla="*/ 16811 w 396207"/>
                <a:gd name="connsiteY0" fmla="*/ 66159 h 529127"/>
                <a:gd name="connsiteX1" fmla="*/ 7362 w 396207"/>
                <a:gd name="connsiteY1" fmla="*/ 292987 h 529127"/>
                <a:gd name="connsiteX2" fmla="*/ 35715 w 396207"/>
                <a:gd name="connsiteY2" fmla="*/ 505637 h 529127"/>
                <a:gd name="connsiteX3" fmla="*/ 172756 w 396207"/>
                <a:gd name="connsiteY3" fmla="*/ 524541 h 529127"/>
                <a:gd name="connsiteX4" fmla="*/ 371231 w 396207"/>
                <a:gd name="connsiteY4" fmla="*/ 512727 h 529127"/>
                <a:gd name="connsiteX5" fmla="*/ 394857 w 396207"/>
                <a:gd name="connsiteY5" fmla="*/ 295351 h 529127"/>
                <a:gd name="connsiteX6" fmla="*/ 371230 w 396207"/>
                <a:gd name="connsiteY6" fmla="*/ 66160 h 529127"/>
                <a:gd name="connsiteX7" fmla="*/ 179844 w 396207"/>
                <a:gd name="connsiteY7" fmla="*/ 0 h 529127"/>
                <a:gd name="connsiteX8" fmla="*/ 16811 w 396207"/>
                <a:gd name="connsiteY8" fmla="*/ 66159 h 529127"/>
                <a:gd name="connsiteX0" fmla="*/ 16811 w 397772"/>
                <a:gd name="connsiteY0" fmla="*/ 66159 h 528841"/>
                <a:gd name="connsiteX1" fmla="*/ 7362 w 397772"/>
                <a:gd name="connsiteY1" fmla="*/ 292987 h 528841"/>
                <a:gd name="connsiteX2" fmla="*/ 35715 w 397772"/>
                <a:gd name="connsiteY2" fmla="*/ 505637 h 528841"/>
                <a:gd name="connsiteX3" fmla="*/ 172756 w 397772"/>
                <a:gd name="connsiteY3" fmla="*/ 524541 h 528841"/>
                <a:gd name="connsiteX4" fmla="*/ 349966 w 397772"/>
                <a:gd name="connsiteY4" fmla="*/ 517453 h 528841"/>
                <a:gd name="connsiteX5" fmla="*/ 394857 w 397772"/>
                <a:gd name="connsiteY5" fmla="*/ 295351 h 528841"/>
                <a:gd name="connsiteX6" fmla="*/ 371230 w 397772"/>
                <a:gd name="connsiteY6" fmla="*/ 66160 h 528841"/>
                <a:gd name="connsiteX7" fmla="*/ 179844 w 397772"/>
                <a:gd name="connsiteY7" fmla="*/ 0 h 528841"/>
                <a:gd name="connsiteX8" fmla="*/ 16811 w 397772"/>
                <a:gd name="connsiteY8" fmla="*/ 66159 h 528841"/>
                <a:gd name="connsiteX0" fmla="*/ 16811 w 386281"/>
                <a:gd name="connsiteY0" fmla="*/ 66159 h 536037"/>
                <a:gd name="connsiteX1" fmla="*/ 7362 w 386281"/>
                <a:gd name="connsiteY1" fmla="*/ 292987 h 536037"/>
                <a:gd name="connsiteX2" fmla="*/ 35715 w 386281"/>
                <a:gd name="connsiteY2" fmla="*/ 505637 h 536037"/>
                <a:gd name="connsiteX3" fmla="*/ 172756 w 386281"/>
                <a:gd name="connsiteY3" fmla="*/ 524541 h 536037"/>
                <a:gd name="connsiteX4" fmla="*/ 349966 w 386281"/>
                <a:gd name="connsiteY4" fmla="*/ 517453 h 536037"/>
                <a:gd name="connsiteX5" fmla="*/ 368866 w 386281"/>
                <a:gd name="connsiteY5" fmla="*/ 292988 h 536037"/>
                <a:gd name="connsiteX6" fmla="*/ 371230 w 386281"/>
                <a:gd name="connsiteY6" fmla="*/ 66160 h 536037"/>
                <a:gd name="connsiteX7" fmla="*/ 179844 w 386281"/>
                <a:gd name="connsiteY7" fmla="*/ 0 h 536037"/>
                <a:gd name="connsiteX8" fmla="*/ 16811 w 386281"/>
                <a:gd name="connsiteY8" fmla="*/ 66159 h 536037"/>
                <a:gd name="connsiteX0" fmla="*/ 16811 w 390120"/>
                <a:gd name="connsiteY0" fmla="*/ 66159 h 535863"/>
                <a:gd name="connsiteX1" fmla="*/ 7362 w 390120"/>
                <a:gd name="connsiteY1" fmla="*/ 292987 h 535863"/>
                <a:gd name="connsiteX2" fmla="*/ 35715 w 390120"/>
                <a:gd name="connsiteY2" fmla="*/ 505637 h 535863"/>
                <a:gd name="connsiteX3" fmla="*/ 172756 w 390120"/>
                <a:gd name="connsiteY3" fmla="*/ 524541 h 535863"/>
                <a:gd name="connsiteX4" fmla="*/ 349966 w 390120"/>
                <a:gd name="connsiteY4" fmla="*/ 517453 h 535863"/>
                <a:gd name="connsiteX5" fmla="*/ 380680 w 390120"/>
                <a:gd name="connsiteY5" fmla="*/ 295351 h 535863"/>
                <a:gd name="connsiteX6" fmla="*/ 371230 w 390120"/>
                <a:gd name="connsiteY6" fmla="*/ 66160 h 535863"/>
                <a:gd name="connsiteX7" fmla="*/ 179844 w 390120"/>
                <a:gd name="connsiteY7" fmla="*/ 0 h 535863"/>
                <a:gd name="connsiteX8" fmla="*/ 16811 w 390120"/>
                <a:gd name="connsiteY8" fmla="*/ 66159 h 535863"/>
                <a:gd name="connsiteX0" fmla="*/ 16811 w 393406"/>
                <a:gd name="connsiteY0" fmla="*/ 66159 h 535863"/>
                <a:gd name="connsiteX1" fmla="*/ 7362 w 393406"/>
                <a:gd name="connsiteY1" fmla="*/ 292987 h 535863"/>
                <a:gd name="connsiteX2" fmla="*/ 35715 w 393406"/>
                <a:gd name="connsiteY2" fmla="*/ 505637 h 535863"/>
                <a:gd name="connsiteX3" fmla="*/ 172756 w 393406"/>
                <a:gd name="connsiteY3" fmla="*/ 524541 h 535863"/>
                <a:gd name="connsiteX4" fmla="*/ 349966 w 393406"/>
                <a:gd name="connsiteY4" fmla="*/ 517453 h 535863"/>
                <a:gd name="connsiteX5" fmla="*/ 387769 w 393406"/>
                <a:gd name="connsiteY5" fmla="*/ 295351 h 535863"/>
                <a:gd name="connsiteX6" fmla="*/ 371230 w 393406"/>
                <a:gd name="connsiteY6" fmla="*/ 66160 h 535863"/>
                <a:gd name="connsiteX7" fmla="*/ 179844 w 393406"/>
                <a:gd name="connsiteY7" fmla="*/ 0 h 535863"/>
                <a:gd name="connsiteX8" fmla="*/ 16811 w 393406"/>
                <a:gd name="connsiteY8" fmla="*/ 66159 h 535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406" h="535863">
                  <a:moveTo>
                    <a:pt x="16811" y="66159"/>
                  </a:moveTo>
                  <a:cubicBezTo>
                    <a:pt x="-11936" y="114990"/>
                    <a:pt x="4211" y="219741"/>
                    <a:pt x="7362" y="292987"/>
                  </a:cubicBezTo>
                  <a:cubicBezTo>
                    <a:pt x="10513" y="366233"/>
                    <a:pt x="8149" y="467045"/>
                    <a:pt x="35715" y="505637"/>
                  </a:cubicBezTo>
                  <a:cubicBezTo>
                    <a:pt x="63281" y="544229"/>
                    <a:pt x="120381" y="522572"/>
                    <a:pt x="172756" y="524541"/>
                  </a:cubicBezTo>
                  <a:cubicBezTo>
                    <a:pt x="231826" y="522178"/>
                    <a:pt x="314131" y="555651"/>
                    <a:pt x="349966" y="517453"/>
                  </a:cubicBezTo>
                  <a:cubicBezTo>
                    <a:pt x="385802" y="479255"/>
                    <a:pt x="384225" y="370566"/>
                    <a:pt x="387769" y="295351"/>
                  </a:cubicBezTo>
                  <a:cubicBezTo>
                    <a:pt x="391313" y="220136"/>
                    <a:pt x="404703" y="118141"/>
                    <a:pt x="371230" y="66160"/>
                  </a:cubicBezTo>
                  <a:cubicBezTo>
                    <a:pt x="337757" y="14179"/>
                    <a:pt x="238914" y="0"/>
                    <a:pt x="179844" y="0"/>
                  </a:cubicBezTo>
                  <a:cubicBezTo>
                    <a:pt x="120774" y="0"/>
                    <a:pt x="45558" y="17328"/>
                    <a:pt x="16811" y="66159"/>
                  </a:cubicBez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C0D1DCA4-430F-4609-BB1D-635549350983}"/>
                </a:ext>
              </a:extLst>
            </p:cNvPr>
            <p:cNvSpPr/>
            <p:nvPr/>
          </p:nvSpPr>
          <p:spPr>
            <a:xfrm>
              <a:off x="5625516" y="3156849"/>
              <a:ext cx="818288" cy="1112412"/>
            </a:xfrm>
            <a:custGeom>
              <a:avLst/>
              <a:gdLst>
                <a:gd name="connsiteX0" fmla="*/ 833039 w 833102"/>
                <a:gd name="connsiteY0" fmla="*/ 76519 h 1128109"/>
                <a:gd name="connsiteX1" fmla="*/ 721944 w 833102"/>
                <a:gd name="connsiteY1" fmla="*/ 29517 h 1128109"/>
                <a:gd name="connsiteX2" fmla="*/ 580938 w 833102"/>
                <a:gd name="connsiteY2" fmla="*/ 3880 h 1128109"/>
                <a:gd name="connsiteX3" fmla="*/ 471980 w 833102"/>
                <a:gd name="connsiteY3" fmla="*/ 6016 h 1128109"/>
                <a:gd name="connsiteX4" fmla="*/ 433524 w 833102"/>
                <a:gd name="connsiteY4" fmla="*/ 59428 h 1128109"/>
                <a:gd name="connsiteX5" fmla="*/ 358748 w 833102"/>
                <a:gd name="connsiteY5" fmla="*/ 78656 h 1128109"/>
                <a:gd name="connsiteX6" fmla="*/ 309610 w 833102"/>
                <a:gd name="connsiteY6" fmla="*/ 53018 h 1128109"/>
                <a:gd name="connsiteX7" fmla="*/ 309610 w 833102"/>
                <a:gd name="connsiteY7" fmla="*/ 6016 h 1128109"/>
                <a:gd name="connsiteX8" fmla="*/ 228424 w 833102"/>
                <a:gd name="connsiteY8" fmla="*/ 27381 h 1128109"/>
                <a:gd name="connsiteX9" fmla="*/ 108783 w 833102"/>
                <a:gd name="connsiteY9" fmla="*/ 91474 h 1128109"/>
                <a:gd name="connsiteX10" fmla="*/ 74600 w 833102"/>
                <a:gd name="connsiteY10" fmla="*/ 258117 h 1128109"/>
                <a:gd name="connsiteX11" fmla="*/ 38281 w 833102"/>
                <a:gd name="connsiteY11" fmla="*/ 719590 h 1128109"/>
                <a:gd name="connsiteX12" fmla="*/ 51099 w 833102"/>
                <a:gd name="connsiteY12" fmla="*/ 1093469 h 1128109"/>
                <a:gd name="connsiteX13" fmla="*/ 666396 w 833102"/>
                <a:gd name="connsiteY13" fmla="*/ 1104151 h 1128109"/>
                <a:gd name="connsiteX14" fmla="*/ 762537 w 833102"/>
                <a:gd name="connsiteY14" fmla="*/ 1027239 h 1128109"/>
                <a:gd name="connsiteX15" fmla="*/ 706989 w 833102"/>
                <a:gd name="connsiteY15" fmla="*/ 407669 h 1128109"/>
                <a:gd name="connsiteX16" fmla="*/ 833039 w 833102"/>
                <a:gd name="connsiteY16" fmla="*/ 76519 h 1128109"/>
                <a:gd name="connsiteX0" fmla="*/ 833039 w 833102"/>
                <a:gd name="connsiteY0" fmla="*/ 75792 h 1127382"/>
                <a:gd name="connsiteX1" fmla="*/ 721944 w 833102"/>
                <a:gd name="connsiteY1" fmla="*/ 15972 h 1127382"/>
                <a:gd name="connsiteX2" fmla="*/ 580938 w 833102"/>
                <a:gd name="connsiteY2" fmla="*/ 3153 h 1127382"/>
                <a:gd name="connsiteX3" fmla="*/ 471980 w 833102"/>
                <a:gd name="connsiteY3" fmla="*/ 5289 h 1127382"/>
                <a:gd name="connsiteX4" fmla="*/ 433524 w 833102"/>
                <a:gd name="connsiteY4" fmla="*/ 58701 h 1127382"/>
                <a:gd name="connsiteX5" fmla="*/ 358748 w 833102"/>
                <a:gd name="connsiteY5" fmla="*/ 77929 h 1127382"/>
                <a:gd name="connsiteX6" fmla="*/ 309610 w 833102"/>
                <a:gd name="connsiteY6" fmla="*/ 52291 h 1127382"/>
                <a:gd name="connsiteX7" fmla="*/ 309610 w 833102"/>
                <a:gd name="connsiteY7" fmla="*/ 5289 h 1127382"/>
                <a:gd name="connsiteX8" fmla="*/ 228424 w 833102"/>
                <a:gd name="connsiteY8" fmla="*/ 26654 h 1127382"/>
                <a:gd name="connsiteX9" fmla="*/ 108783 w 833102"/>
                <a:gd name="connsiteY9" fmla="*/ 90747 h 1127382"/>
                <a:gd name="connsiteX10" fmla="*/ 74600 w 833102"/>
                <a:gd name="connsiteY10" fmla="*/ 257390 h 1127382"/>
                <a:gd name="connsiteX11" fmla="*/ 38281 w 833102"/>
                <a:gd name="connsiteY11" fmla="*/ 718863 h 1127382"/>
                <a:gd name="connsiteX12" fmla="*/ 51099 w 833102"/>
                <a:gd name="connsiteY12" fmla="*/ 1092742 h 1127382"/>
                <a:gd name="connsiteX13" fmla="*/ 666396 w 833102"/>
                <a:gd name="connsiteY13" fmla="*/ 1103424 h 1127382"/>
                <a:gd name="connsiteX14" fmla="*/ 762537 w 833102"/>
                <a:gd name="connsiteY14" fmla="*/ 1026512 h 1127382"/>
                <a:gd name="connsiteX15" fmla="*/ 706989 w 833102"/>
                <a:gd name="connsiteY15" fmla="*/ 406942 h 1127382"/>
                <a:gd name="connsiteX16" fmla="*/ 833039 w 833102"/>
                <a:gd name="connsiteY16" fmla="*/ 75792 h 1127382"/>
                <a:gd name="connsiteX0" fmla="*/ 833039 w 833055"/>
                <a:gd name="connsiteY0" fmla="*/ 75792 h 1127382"/>
                <a:gd name="connsiteX1" fmla="*/ 721944 w 833055"/>
                <a:gd name="connsiteY1" fmla="*/ 15972 h 1127382"/>
                <a:gd name="connsiteX2" fmla="*/ 580938 w 833055"/>
                <a:gd name="connsiteY2" fmla="*/ 3153 h 1127382"/>
                <a:gd name="connsiteX3" fmla="*/ 471980 w 833055"/>
                <a:gd name="connsiteY3" fmla="*/ 5289 h 1127382"/>
                <a:gd name="connsiteX4" fmla="*/ 433524 w 833055"/>
                <a:gd name="connsiteY4" fmla="*/ 58701 h 1127382"/>
                <a:gd name="connsiteX5" fmla="*/ 358748 w 833055"/>
                <a:gd name="connsiteY5" fmla="*/ 77929 h 1127382"/>
                <a:gd name="connsiteX6" fmla="*/ 309610 w 833055"/>
                <a:gd name="connsiteY6" fmla="*/ 52291 h 1127382"/>
                <a:gd name="connsiteX7" fmla="*/ 309610 w 833055"/>
                <a:gd name="connsiteY7" fmla="*/ 5289 h 1127382"/>
                <a:gd name="connsiteX8" fmla="*/ 228424 w 833055"/>
                <a:gd name="connsiteY8" fmla="*/ 26654 h 1127382"/>
                <a:gd name="connsiteX9" fmla="*/ 108783 w 833055"/>
                <a:gd name="connsiteY9" fmla="*/ 90747 h 1127382"/>
                <a:gd name="connsiteX10" fmla="*/ 74600 w 833055"/>
                <a:gd name="connsiteY10" fmla="*/ 257390 h 1127382"/>
                <a:gd name="connsiteX11" fmla="*/ 38281 w 833055"/>
                <a:gd name="connsiteY11" fmla="*/ 718863 h 1127382"/>
                <a:gd name="connsiteX12" fmla="*/ 51099 w 833055"/>
                <a:gd name="connsiteY12" fmla="*/ 1092742 h 1127382"/>
                <a:gd name="connsiteX13" fmla="*/ 666396 w 833055"/>
                <a:gd name="connsiteY13" fmla="*/ 1103424 h 1127382"/>
                <a:gd name="connsiteX14" fmla="*/ 762537 w 833055"/>
                <a:gd name="connsiteY14" fmla="*/ 1026512 h 1127382"/>
                <a:gd name="connsiteX15" fmla="*/ 730490 w 833055"/>
                <a:gd name="connsiteY15" fmla="*/ 409079 h 1127382"/>
                <a:gd name="connsiteX16" fmla="*/ 833039 w 833055"/>
                <a:gd name="connsiteY16" fmla="*/ 75792 h 1127382"/>
                <a:gd name="connsiteX0" fmla="*/ 833039 w 833110"/>
                <a:gd name="connsiteY0" fmla="*/ 75792 h 1127382"/>
                <a:gd name="connsiteX1" fmla="*/ 721944 w 833110"/>
                <a:gd name="connsiteY1" fmla="*/ 15972 h 1127382"/>
                <a:gd name="connsiteX2" fmla="*/ 580938 w 833110"/>
                <a:gd name="connsiteY2" fmla="*/ 3153 h 1127382"/>
                <a:gd name="connsiteX3" fmla="*/ 471980 w 833110"/>
                <a:gd name="connsiteY3" fmla="*/ 5289 h 1127382"/>
                <a:gd name="connsiteX4" fmla="*/ 433524 w 833110"/>
                <a:gd name="connsiteY4" fmla="*/ 58701 h 1127382"/>
                <a:gd name="connsiteX5" fmla="*/ 358748 w 833110"/>
                <a:gd name="connsiteY5" fmla="*/ 77929 h 1127382"/>
                <a:gd name="connsiteX6" fmla="*/ 309610 w 833110"/>
                <a:gd name="connsiteY6" fmla="*/ 52291 h 1127382"/>
                <a:gd name="connsiteX7" fmla="*/ 309610 w 833110"/>
                <a:gd name="connsiteY7" fmla="*/ 5289 h 1127382"/>
                <a:gd name="connsiteX8" fmla="*/ 228424 w 833110"/>
                <a:gd name="connsiteY8" fmla="*/ 26654 h 1127382"/>
                <a:gd name="connsiteX9" fmla="*/ 108783 w 833110"/>
                <a:gd name="connsiteY9" fmla="*/ 90747 h 1127382"/>
                <a:gd name="connsiteX10" fmla="*/ 74600 w 833110"/>
                <a:gd name="connsiteY10" fmla="*/ 257390 h 1127382"/>
                <a:gd name="connsiteX11" fmla="*/ 38281 w 833110"/>
                <a:gd name="connsiteY11" fmla="*/ 718863 h 1127382"/>
                <a:gd name="connsiteX12" fmla="*/ 51099 w 833110"/>
                <a:gd name="connsiteY12" fmla="*/ 1092742 h 1127382"/>
                <a:gd name="connsiteX13" fmla="*/ 666396 w 833110"/>
                <a:gd name="connsiteY13" fmla="*/ 1103424 h 1127382"/>
                <a:gd name="connsiteX14" fmla="*/ 762537 w 833110"/>
                <a:gd name="connsiteY14" fmla="*/ 1026512 h 1127382"/>
                <a:gd name="connsiteX15" fmla="*/ 739036 w 833110"/>
                <a:gd name="connsiteY15" fmla="*/ 411215 h 1127382"/>
                <a:gd name="connsiteX16" fmla="*/ 833039 w 833110"/>
                <a:gd name="connsiteY16" fmla="*/ 75792 h 1127382"/>
                <a:gd name="connsiteX0" fmla="*/ 845955 w 846026"/>
                <a:gd name="connsiteY0" fmla="*/ 75792 h 1131873"/>
                <a:gd name="connsiteX1" fmla="*/ 734860 w 846026"/>
                <a:gd name="connsiteY1" fmla="*/ 15972 h 1131873"/>
                <a:gd name="connsiteX2" fmla="*/ 593854 w 846026"/>
                <a:gd name="connsiteY2" fmla="*/ 3153 h 1131873"/>
                <a:gd name="connsiteX3" fmla="*/ 484896 w 846026"/>
                <a:gd name="connsiteY3" fmla="*/ 5289 h 1131873"/>
                <a:gd name="connsiteX4" fmla="*/ 446440 w 846026"/>
                <a:gd name="connsiteY4" fmla="*/ 58701 h 1131873"/>
                <a:gd name="connsiteX5" fmla="*/ 371664 w 846026"/>
                <a:gd name="connsiteY5" fmla="*/ 77929 h 1131873"/>
                <a:gd name="connsiteX6" fmla="*/ 322526 w 846026"/>
                <a:gd name="connsiteY6" fmla="*/ 52291 h 1131873"/>
                <a:gd name="connsiteX7" fmla="*/ 322526 w 846026"/>
                <a:gd name="connsiteY7" fmla="*/ 5289 h 1131873"/>
                <a:gd name="connsiteX8" fmla="*/ 241340 w 846026"/>
                <a:gd name="connsiteY8" fmla="*/ 26654 h 1131873"/>
                <a:gd name="connsiteX9" fmla="*/ 121699 w 846026"/>
                <a:gd name="connsiteY9" fmla="*/ 90747 h 1131873"/>
                <a:gd name="connsiteX10" fmla="*/ 87516 w 846026"/>
                <a:gd name="connsiteY10" fmla="*/ 257390 h 1131873"/>
                <a:gd name="connsiteX11" fmla="*/ 51197 w 846026"/>
                <a:gd name="connsiteY11" fmla="*/ 718863 h 1131873"/>
                <a:gd name="connsiteX12" fmla="*/ 46923 w 846026"/>
                <a:gd name="connsiteY12" fmla="*/ 1099151 h 1131873"/>
                <a:gd name="connsiteX13" fmla="*/ 679312 w 846026"/>
                <a:gd name="connsiteY13" fmla="*/ 1103424 h 1131873"/>
                <a:gd name="connsiteX14" fmla="*/ 775453 w 846026"/>
                <a:gd name="connsiteY14" fmla="*/ 1026512 h 1131873"/>
                <a:gd name="connsiteX15" fmla="*/ 751952 w 846026"/>
                <a:gd name="connsiteY15" fmla="*/ 411215 h 1131873"/>
                <a:gd name="connsiteX16" fmla="*/ 845955 w 846026"/>
                <a:gd name="connsiteY16" fmla="*/ 75792 h 1131873"/>
                <a:gd name="connsiteX0" fmla="*/ 845955 w 846026"/>
                <a:gd name="connsiteY0" fmla="*/ 75792 h 1106808"/>
                <a:gd name="connsiteX1" fmla="*/ 734860 w 846026"/>
                <a:gd name="connsiteY1" fmla="*/ 15972 h 1106808"/>
                <a:gd name="connsiteX2" fmla="*/ 593854 w 846026"/>
                <a:gd name="connsiteY2" fmla="*/ 3153 h 1106808"/>
                <a:gd name="connsiteX3" fmla="*/ 484896 w 846026"/>
                <a:gd name="connsiteY3" fmla="*/ 5289 h 1106808"/>
                <a:gd name="connsiteX4" fmla="*/ 446440 w 846026"/>
                <a:gd name="connsiteY4" fmla="*/ 58701 h 1106808"/>
                <a:gd name="connsiteX5" fmla="*/ 371664 w 846026"/>
                <a:gd name="connsiteY5" fmla="*/ 77929 h 1106808"/>
                <a:gd name="connsiteX6" fmla="*/ 322526 w 846026"/>
                <a:gd name="connsiteY6" fmla="*/ 52291 h 1106808"/>
                <a:gd name="connsiteX7" fmla="*/ 322526 w 846026"/>
                <a:gd name="connsiteY7" fmla="*/ 5289 h 1106808"/>
                <a:gd name="connsiteX8" fmla="*/ 241340 w 846026"/>
                <a:gd name="connsiteY8" fmla="*/ 26654 h 1106808"/>
                <a:gd name="connsiteX9" fmla="*/ 121699 w 846026"/>
                <a:gd name="connsiteY9" fmla="*/ 90747 h 1106808"/>
                <a:gd name="connsiteX10" fmla="*/ 87516 w 846026"/>
                <a:gd name="connsiteY10" fmla="*/ 257390 h 1106808"/>
                <a:gd name="connsiteX11" fmla="*/ 51197 w 846026"/>
                <a:gd name="connsiteY11" fmla="*/ 718863 h 1106808"/>
                <a:gd name="connsiteX12" fmla="*/ 46923 w 846026"/>
                <a:gd name="connsiteY12" fmla="*/ 1099151 h 1106808"/>
                <a:gd name="connsiteX13" fmla="*/ 679312 w 846026"/>
                <a:gd name="connsiteY13" fmla="*/ 1103424 h 1106808"/>
                <a:gd name="connsiteX14" fmla="*/ 775453 w 846026"/>
                <a:gd name="connsiteY14" fmla="*/ 1026512 h 1106808"/>
                <a:gd name="connsiteX15" fmla="*/ 751952 w 846026"/>
                <a:gd name="connsiteY15" fmla="*/ 411215 h 1106808"/>
                <a:gd name="connsiteX16" fmla="*/ 845955 w 846026"/>
                <a:gd name="connsiteY16" fmla="*/ 75792 h 1106808"/>
                <a:gd name="connsiteX0" fmla="*/ 825374 w 825445"/>
                <a:gd name="connsiteY0" fmla="*/ 75792 h 1110041"/>
                <a:gd name="connsiteX1" fmla="*/ 714279 w 825445"/>
                <a:gd name="connsiteY1" fmla="*/ 15972 h 1110041"/>
                <a:gd name="connsiteX2" fmla="*/ 573273 w 825445"/>
                <a:gd name="connsiteY2" fmla="*/ 3153 h 1110041"/>
                <a:gd name="connsiteX3" fmla="*/ 464315 w 825445"/>
                <a:gd name="connsiteY3" fmla="*/ 5289 h 1110041"/>
                <a:gd name="connsiteX4" fmla="*/ 425859 w 825445"/>
                <a:gd name="connsiteY4" fmla="*/ 58701 h 1110041"/>
                <a:gd name="connsiteX5" fmla="*/ 351083 w 825445"/>
                <a:gd name="connsiteY5" fmla="*/ 77929 h 1110041"/>
                <a:gd name="connsiteX6" fmla="*/ 301945 w 825445"/>
                <a:gd name="connsiteY6" fmla="*/ 52291 h 1110041"/>
                <a:gd name="connsiteX7" fmla="*/ 301945 w 825445"/>
                <a:gd name="connsiteY7" fmla="*/ 5289 h 1110041"/>
                <a:gd name="connsiteX8" fmla="*/ 220759 w 825445"/>
                <a:gd name="connsiteY8" fmla="*/ 26654 h 1110041"/>
                <a:gd name="connsiteX9" fmla="*/ 101118 w 825445"/>
                <a:gd name="connsiteY9" fmla="*/ 90747 h 1110041"/>
                <a:gd name="connsiteX10" fmla="*/ 66935 w 825445"/>
                <a:gd name="connsiteY10" fmla="*/ 257390 h 1110041"/>
                <a:gd name="connsiteX11" fmla="*/ 30616 w 825445"/>
                <a:gd name="connsiteY11" fmla="*/ 718863 h 1110041"/>
                <a:gd name="connsiteX12" fmla="*/ 54116 w 825445"/>
                <a:gd name="connsiteY12" fmla="*/ 1109834 h 1110041"/>
                <a:gd name="connsiteX13" fmla="*/ 658731 w 825445"/>
                <a:gd name="connsiteY13" fmla="*/ 1103424 h 1110041"/>
                <a:gd name="connsiteX14" fmla="*/ 754872 w 825445"/>
                <a:gd name="connsiteY14" fmla="*/ 1026512 h 1110041"/>
                <a:gd name="connsiteX15" fmla="*/ 731371 w 825445"/>
                <a:gd name="connsiteY15" fmla="*/ 411215 h 1110041"/>
                <a:gd name="connsiteX16" fmla="*/ 825374 w 825445"/>
                <a:gd name="connsiteY16" fmla="*/ 75792 h 1110041"/>
                <a:gd name="connsiteX0" fmla="*/ 825681 w 825752"/>
                <a:gd name="connsiteY0" fmla="*/ 75792 h 1139039"/>
                <a:gd name="connsiteX1" fmla="*/ 714586 w 825752"/>
                <a:gd name="connsiteY1" fmla="*/ 15972 h 1139039"/>
                <a:gd name="connsiteX2" fmla="*/ 573580 w 825752"/>
                <a:gd name="connsiteY2" fmla="*/ 3153 h 1139039"/>
                <a:gd name="connsiteX3" fmla="*/ 464622 w 825752"/>
                <a:gd name="connsiteY3" fmla="*/ 5289 h 1139039"/>
                <a:gd name="connsiteX4" fmla="*/ 426166 w 825752"/>
                <a:gd name="connsiteY4" fmla="*/ 58701 h 1139039"/>
                <a:gd name="connsiteX5" fmla="*/ 351390 w 825752"/>
                <a:gd name="connsiteY5" fmla="*/ 77929 h 1139039"/>
                <a:gd name="connsiteX6" fmla="*/ 302252 w 825752"/>
                <a:gd name="connsiteY6" fmla="*/ 52291 h 1139039"/>
                <a:gd name="connsiteX7" fmla="*/ 302252 w 825752"/>
                <a:gd name="connsiteY7" fmla="*/ 5289 h 1139039"/>
                <a:gd name="connsiteX8" fmla="*/ 221066 w 825752"/>
                <a:gd name="connsiteY8" fmla="*/ 26654 h 1139039"/>
                <a:gd name="connsiteX9" fmla="*/ 101425 w 825752"/>
                <a:gd name="connsiteY9" fmla="*/ 90747 h 1139039"/>
                <a:gd name="connsiteX10" fmla="*/ 67242 w 825752"/>
                <a:gd name="connsiteY10" fmla="*/ 257390 h 1139039"/>
                <a:gd name="connsiteX11" fmla="*/ 30923 w 825752"/>
                <a:gd name="connsiteY11" fmla="*/ 718863 h 1139039"/>
                <a:gd name="connsiteX12" fmla="*/ 54423 w 825752"/>
                <a:gd name="connsiteY12" fmla="*/ 1109834 h 1139039"/>
                <a:gd name="connsiteX13" fmla="*/ 663311 w 825752"/>
                <a:gd name="connsiteY13" fmla="*/ 1101287 h 1139039"/>
                <a:gd name="connsiteX14" fmla="*/ 755179 w 825752"/>
                <a:gd name="connsiteY14" fmla="*/ 1026512 h 1139039"/>
                <a:gd name="connsiteX15" fmla="*/ 731678 w 825752"/>
                <a:gd name="connsiteY15" fmla="*/ 411215 h 1139039"/>
                <a:gd name="connsiteX16" fmla="*/ 825681 w 825752"/>
                <a:gd name="connsiteY16" fmla="*/ 75792 h 1139039"/>
                <a:gd name="connsiteX0" fmla="*/ 825681 w 825752"/>
                <a:gd name="connsiteY0" fmla="*/ 75792 h 1135490"/>
                <a:gd name="connsiteX1" fmla="*/ 714586 w 825752"/>
                <a:gd name="connsiteY1" fmla="*/ 15972 h 1135490"/>
                <a:gd name="connsiteX2" fmla="*/ 573580 w 825752"/>
                <a:gd name="connsiteY2" fmla="*/ 3153 h 1135490"/>
                <a:gd name="connsiteX3" fmla="*/ 464622 w 825752"/>
                <a:gd name="connsiteY3" fmla="*/ 5289 h 1135490"/>
                <a:gd name="connsiteX4" fmla="*/ 426166 w 825752"/>
                <a:gd name="connsiteY4" fmla="*/ 58701 h 1135490"/>
                <a:gd name="connsiteX5" fmla="*/ 351390 w 825752"/>
                <a:gd name="connsiteY5" fmla="*/ 77929 h 1135490"/>
                <a:gd name="connsiteX6" fmla="*/ 302252 w 825752"/>
                <a:gd name="connsiteY6" fmla="*/ 52291 h 1135490"/>
                <a:gd name="connsiteX7" fmla="*/ 302252 w 825752"/>
                <a:gd name="connsiteY7" fmla="*/ 5289 h 1135490"/>
                <a:gd name="connsiteX8" fmla="*/ 221066 w 825752"/>
                <a:gd name="connsiteY8" fmla="*/ 26654 h 1135490"/>
                <a:gd name="connsiteX9" fmla="*/ 101425 w 825752"/>
                <a:gd name="connsiteY9" fmla="*/ 90747 h 1135490"/>
                <a:gd name="connsiteX10" fmla="*/ 67242 w 825752"/>
                <a:gd name="connsiteY10" fmla="*/ 257390 h 1135490"/>
                <a:gd name="connsiteX11" fmla="*/ 30923 w 825752"/>
                <a:gd name="connsiteY11" fmla="*/ 718863 h 1135490"/>
                <a:gd name="connsiteX12" fmla="*/ 54423 w 825752"/>
                <a:gd name="connsiteY12" fmla="*/ 1109834 h 1135490"/>
                <a:gd name="connsiteX13" fmla="*/ 663311 w 825752"/>
                <a:gd name="connsiteY13" fmla="*/ 1101287 h 1135490"/>
                <a:gd name="connsiteX14" fmla="*/ 755179 w 825752"/>
                <a:gd name="connsiteY14" fmla="*/ 1026512 h 1135490"/>
                <a:gd name="connsiteX15" fmla="*/ 731678 w 825752"/>
                <a:gd name="connsiteY15" fmla="*/ 411215 h 1135490"/>
                <a:gd name="connsiteX16" fmla="*/ 825681 w 825752"/>
                <a:gd name="connsiteY16" fmla="*/ 75792 h 1135490"/>
                <a:gd name="connsiteX0" fmla="*/ 825681 w 825749"/>
                <a:gd name="connsiteY0" fmla="*/ 75792 h 1140469"/>
                <a:gd name="connsiteX1" fmla="*/ 714586 w 825749"/>
                <a:gd name="connsiteY1" fmla="*/ 15972 h 1140469"/>
                <a:gd name="connsiteX2" fmla="*/ 573580 w 825749"/>
                <a:gd name="connsiteY2" fmla="*/ 3153 h 1140469"/>
                <a:gd name="connsiteX3" fmla="*/ 464622 w 825749"/>
                <a:gd name="connsiteY3" fmla="*/ 5289 h 1140469"/>
                <a:gd name="connsiteX4" fmla="*/ 426166 w 825749"/>
                <a:gd name="connsiteY4" fmla="*/ 58701 h 1140469"/>
                <a:gd name="connsiteX5" fmla="*/ 351390 w 825749"/>
                <a:gd name="connsiteY5" fmla="*/ 77929 h 1140469"/>
                <a:gd name="connsiteX6" fmla="*/ 302252 w 825749"/>
                <a:gd name="connsiteY6" fmla="*/ 52291 h 1140469"/>
                <a:gd name="connsiteX7" fmla="*/ 302252 w 825749"/>
                <a:gd name="connsiteY7" fmla="*/ 5289 h 1140469"/>
                <a:gd name="connsiteX8" fmla="*/ 221066 w 825749"/>
                <a:gd name="connsiteY8" fmla="*/ 26654 h 1140469"/>
                <a:gd name="connsiteX9" fmla="*/ 101425 w 825749"/>
                <a:gd name="connsiteY9" fmla="*/ 90747 h 1140469"/>
                <a:gd name="connsiteX10" fmla="*/ 67242 w 825749"/>
                <a:gd name="connsiteY10" fmla="*/ 257390 h 1140469"/>
                <a:gd name="connsiteX11" fmla="*/ 30923 w 825749"/>
                <a:gd name="connsiteY11" fmla="*/ 718863 h 1140469"/>
                <a:gd name="connsiteX12" fmla="*/ 54423 w 825749"/>
                <a:gd name="connsiteY12" fmla="*/ 1109834 h 1140469"/>
                <a:gd name="connsiteX13" fmla="*/ 663311 w 825749"/>
                <a:gd name="connsiteY13" fmla="*/ 1101287 h 1140469"/>
                <a:gd name="connsiteX14" fmla="*/ 765861 w 825749"/>
                <a:gd name="connsiteY14" fmla="*/ 990192 h 1140469"/>
                <a:gd name="connsiteX15" fmla="*/ 731678 w 825749"/>
                <a:gd name="connsiteY15" fmla="*/ 411215 h 1140469"/>
                <a:gd name="connsiteX16" fmla="*/ 825681 w 825749"/>
                <a:gd name="connsiteY16" fmla="*/ 75792 h 1140469"/>
                <a:gd name="connsiteX0" fmla="*/ 821257 w 821325"/>
                <a:gd name="connsiteY0" fmla="*/ 75792 h 1134194"/>
                <a:gd name="connsiteX1" fmla="*/ 710162 w 821325"/>
                <a:gd name="connsiteY1" fmla="*/ 15972 h 1134194"/>
                <a:gd name="connsiteX2" fmla="*/ 569156 w 821325"/>
                <a:gd name="connsiteY2" fmla="*/ 3153 h 1134194"/>
                <a:gd name="connsiteX3" fmla="*/ 460198 w 821325"/>
                <a:gd name="connsiteY3" fmla="*/ 5289 h 1134194"/>
                <a:gd name="connsiteX4" fmla="*/ 421742 w 821325"/>
                <a:gd name="connsiteY4" fmla="*/ 58701 h 1134194"/>
                <a:gd name="connsiteX5" fmla="*/ 346966 w 821325"/>
                <a:gd name="connsiteY5" fmla="*/ 77929 h 1134194"/>
                <a:gd name="connsiteX6" fmla="*/ 297828 w 821325"/>
                <a:gd name="connsiteY6" fmla="*/ 52291 h 1134194"/>
                <a:gd name="connsiteX7" fmla="*/ 297828 w 821325"/>
                <a:gd name="connsiteY7" fmla="*/ 5289 h 1134194"/>
                <a:gd name="connsiteX8" fmla="*/ 216642 w 821325"/>
                <a:gd name="connsiteY8" fmla="*/ 26654 h 1134194"/>
                <a:gd name="connsiteX9" fmla="*/ 97001 w 821325"/>
                <a:gd name="connsiteY9" fmla="*/ 90747 h 1134194"/>
                <a:gd name="connsiteX10" fmla="*/ 62818 w 821325"/>
                <a:gd name="connsiteY10" fmla="*/ 257390 h 1134194"/>
                <a:gd name="connsiteX11" fmla="*/ 26499 w 821325"/>
                <a:gd name="connsiteY11" fmla="*/ 718863 h 1134194"/>
                <a:gd name="connsiteX12" fmla="*/ 56409 w 821325"/>
                <a:gd name="connsiteY12" fmla="*/ 1101288 h 1134194"/>
                <a:gd name="connsiteX13" fmla="*/ 658887 w 821325"/>
                <a:gd name="connsiteY13" fmla="*/ 1101287 h 1134194"/>
                <a:gd name="connsiteX14" fmla="*/ 761437 w 821325"/>
                <a:gd name="connsiteY14" fmla="*/ 990192 h 1134194"/>
                <a:gd name="connsiteX15" fmla="*/ 727254 w 821325"/>
                <a:gd name="connsiteY15" fmla="*/ 411215 h 1134194"/>
                <a:gd name="connsiteX16" fmla="*/ 821257 w 821325"/>
                <a:gd name="connsiteY16" fmla="*/ 75792 h 1134194"/>
                <a:gd name="connsiteX0" fmla="*/ 827676 w 827744"/>
                <a:gd name="connsiteY0" fmla="*/ 75792 h 1125854"/>
                <a:gd name="connsiteX1" fmla="*/ 716581 w 827744"/>
                <a:gd name="connsiteY1" fmla="*/ 15972 h 1125854"/>
                <a:gd name="connsiteX2" fmla="*/ 575575 w 827744"/>
                <a:gd name="connsiteY2" fmla="*/ 3153 h 1125854"/>
                <a:gd name="connsiteX3" fmla="*/ 466617 w 827744"/>
                <a:gd name="connsiteY3" fmla="*/ 5289 h 1125854"/>
                <a:gd name="connsiteX4" fmla="*/ 428161 w 827744"/>
                <a:gd name="connsiteY4" fmla="*/ 58701 h 1125854"/>
                <a:gd name="connsiteX5" fmla="*/ 353385 w 827744"/>
                <a:gd name="connsiteY5" fmla="*/ 77929 h 1125854"/>
                <a:gd name="connsiteX6" fmla="*/ 304247 w 827744"/>
                <a:gd name="connsiteY6" fmla="*/ 52291 h 1125854"/>
                <a:gd name="connsiteX7" fmla="*/ 304247 w 827744"/>
                <a:gd name="connsiteY7" fmla="*/ 5289 h 1125854"/>
                <a:gd name="connsiteX8" fmla="*/ 223061 w 827744"/>
                <a:gd name="connsiteY8" fmla="*/ 26654 h 1125854"/>
                <a:gd name="connsiteX9" fmla="*/ 103420 w 827744"/>
                <a:gd name="connsiteY9" fmla="*/ 90747 h 1125854"/>
                <a:gd name="connsiteX10" fmla="*/ 69237 w 827744"/>
                <a:gd name="connsiteY10" fmla="*/ 257390 h 1125854"/>
                <a:gd name="connsiteX11" fmla="*/ 32918 w 827744"/>
                <a:gd name="connsiteY11" fmla="*/ 718863 h 1125854"/>
                <a:gd name="connsiteX12" fmla="*/ 62828 w 827744"/>
                <a:gd name="connsiteY12" fmla="*/ 1101288 h 1125854"/>
                <a:gd name="connsiteX13" fmla="*/ 665306 w 827744"/>
                <a:gd name="connsiteY13" fmla="*/ 1101287 h 1125854"/>
                <a:gd name="connsiteX14" fmla="*/ 767856 w 827744"/>
                <a:gd name="connsiteY14" fmla="*/ 990192 h 1125854"/>
                <a:gd name="connsiteX15" fmla="*/ 733673 w 827744"/>
                <a:gd name="connsiteY15" fmla="*/ 411215 h 1125854"/>
                <a:gd name="connsiteX16" fmla="*/ 827676 w 827744"/>
                <a:gd name="connsiteY16" fmla="*/ 75792 h 1125854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9074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9074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9074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8433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263"/>
                <a:gd name="connsiteY0" fmla="*/ 75462 h 1128133"/>
                <a:gd name="connsiteX1" fmla="*/ 721550 w 826263"/>
                <a:gd name="connsiteY1" fmla="*/ 9232 h 1128133"/>
                <a:gd name="connsiteX2" fmla="*/ 574135 w 826263"/>
                <a:gd name="connsiteY2" fmla="*/ 2823 h 1128133"/>
                <a:gd name="connsiteX3" fmla="*/ 465177 w 826263"/>
                <a:gd name="connsiteY3" fmla="*/ 4959 h 1128133"/>
                <a:gd name="connsiteX4" fmla="*/ 426721 w 826263"/>
                <a:gd name="connsiteY4" fmla="*/ 58371 h 1128133"/>
                <a:gd name="connsiteX5" fmla="*/ 351945 w 826263"/>
                <a:gd name="connsiteY5" fmla="*/ 77599 h 1128133"/>
                <a:gd name="connsiteX6" fmla="*/ 302807 w 826263"/>
                <a:gd name="connsiteY6" fmla="*/ 51961 h 1128133"/>
                <a:gd name="connsiteX7" fmla="*/ 302807 w 826263"/>
                <a:gd name="connsiteY7" fmla="*/ 4959 h 1128133"/>
                <a:gd name="connsiteX8" fmla="*/ 221621 w 826263"/>
                <a:gd name="connsiteY8" fmla="*/ 26324 h 1128133"/>
                <a:gd name="connsiteX9" fmla="*/ 101980 w 826263"/>
                <a:gd name="connsiteY9" fmla="*/ 84007 h 1128133"/>
                <a:gd name="connsiteX10" fmla="*/ 67797 w 826263"/>
                <a:gd name="connsiteY10" fmla="*/ 257060 h 1128133"/>
                <a:gd name="connsiteX11" fmla="*/ 20796 w 826263"/>
                <a:gd name="connsiteY11" fmla="*/ 797582 h 1128133"/>
                <a:gd name="connsiteX12" fmla="*/ 61388 w 826263"/>
                <a:gd name="connsiteY12" fmla="*/ 1100958 h 1128133"/>
                <a:gd name="connsiteX13" fmla="*/ 663866 w 826263"/>
                <a:gd name="connsiteY13" fmla="*/ 1100957 h 1128133"/>
                <a:gd name="connsiteX14" fmla="*/ 766416 w 826263"/>
                <a:gd name="connsiteY14" fmla="*/ 989862 h 1128133"/>
                <a:gd name="connsiteX15" fmla="*/ 732233 w 826263"/>
                <a:gd name="connsiteY15" fmla="*/ 410885 h 1128133"/>
                <a:gd name="connsiteX16" fmla="*/ 826236 w 826263"/>
                <a:gd name="connsiteY16" fmla="*/ 75462 h 1128133"/>
                <a:gd name="connsiteX0" fmla="*/ 826236 w 826263"/>
                <a:gd name="connsiteY0" fmla="*/ 75462 h 1128133"/>
                <a:gd name="connsiteX1" fmla="*/ 721550 w 826263"/>
                <a:gd name="connsiteY1" fmla="*/ 9232 h 1128133"/>
                <a:gd name="connsiteX2" fmla="*/ 574135 w 826263"/>
                <a:gd name="connsiteY2" fmla="*/ 2823 h 1128133"/>
                <a:gd name="connsiteX3" fmla="*/ 465177 w 826263"/>
                <a:gd name="connsiteY3" fmla="*/ 4959 h 1128133"/>
                <a:gd name="connsiteX4" fmla="*/ 426721 w 826263"/>
                <a:gd name="connsiteY4" fmla="*/ 58371 h 1128133"/>
                <a:gd name="connsiteX5" fmla="*/ 351945 w 826263"/>
                <a:gd name="connsiteY5" fmla="*/ 77599 h 1128133"/>
                <a:gd name="connsiteX6" fmla="*/ 302807 w 826263"/>
                <a:gd name="connsiteY6" fmla="*/ 51961 h 1128133"/>
                <a:gd name="connsiteX7" fmla="*/ 302807 w 826263"/>
                <a:gd name="connsiteY7" fmla="*/ 4959 h 1128133"/>
                <a:gd name="connsiteX8" fmla="*/ 221621 w 826263"/>
                <a:gd name="connsiteY8" fmla="*/ 26324 h 1128133"/>
                <a:gd name="connsiteX9" fmla="*/ 101980 w 826263"/>
                <a:gd name="connsiteY9" fmla="*/ 84007 h 1128133"/>
                <a:gd name="connsiteX10" fmla="*/ 67797 w 826263"/>
                <a:gd name="connsiteY10" fmla="*/ 257060 h 1128133"/>
                <a:gd name="connsiteX11" fmla="*/ 20796 w 826263"/>
                <a:gd name="connsiteY11" fmla="*/ 797582 h 1128133"/>
                <a:gd name="connsiteX12" fmla="*/ 61388 w 826263"/>
                <a:gd name="connsiteY12" fmla="*/ 1100958 h 1128133"/>
                <a:gd name="connsiteX13" fmla="*/ 663866 w 826263"/>
                <a:gd name="connsiteY13" fmla="*/ 1100957 h 1128133"/>
                <a:gd name="connsiteX14" fmla="*/ 766416 w 826263"/>
                <a:gd name="connsiteY14" fmla="*/ 989862 h 1128133"/>
                <a:gd name="connsiteX15" fmla="*/ 732233 w 826263"/>
                <a:gd name="connsiteY15" fmla="*/ 410885 h 1128133"/>
                <a:gd name="connsiteX16" fmla="*/ 826236 w 826263"/>
                <a:gd name="connsiteY16" fmla="*/ 75462 h 1128133"/>
                <a:gd name="connsiteX0" fmla="*/ 826236 w 826263"/>
                <a:gd name="connsiteY0" fmla="*/ 75462 h 1128133"/>
                <a:gd name="connsiteX1" fmla="*/ 721550 w 826263"/>
                <a:gd name="connsiteY1" fmla="*/ 9232 h 1128133"/>
                <a:gd name="connsiteX2" fmla="*/ 574135 w 826263"/>
                <a:gd name="connsiteY2" fmla="*/ 2823 h 1128133"/>
                <a:gd name="connsiteX3" fmla="*/ 465177 w 826263"/>
                <a:gd name="connsiteY3" fmla="*/ 4959 h 1128133"/>
                <a:gd name="connsiteX4" fmla="*/ 426721 w 826263"/>
                <a:gd name="connsiteY4" fmla="*/ 58371 h 1128133"/>
                <a:gd name="connsiteX5" fmla="*/ 351945 w 826263"/>
                <a:gd name="connsiteY5" fmla="*/ 77599 h 1128133"/>
                <a:gd name="connsiteX6" fmla="*/ 302807 w 826263"/>
                <a:gd name="connsiteY6" fmla="*/ 51961 h 1128133"/>
                <a:gd name="connsiteX7" fmla="*/ 302807 w 826263"/>
                <a:gd name="connsiteY7" fmla="*/ 4959 h 1128133"/>
                <a:gd name="connsiteX8" fmla="*/ 221621 w 826263"/>
                <a:gd name="connsiteY8" fmla="*/ 26324 h 1128133"/>
                <a:gd name="connsiteX9" fmla="*/ 101980 w 826263"/>
                <a:gd name="connsiteY9" fmla="*/ 84007 h 1128133"/>
                <a:gd name="connsiteX10" fmla="*/ 67797 w 826263"/>
                <a:gd name="connsiteY10" fmla="*/ 257060 h 1128133"/>
                <a:gd name="connsiteX11" fmla="*/ 20796 w 826263"/>
                <a:gd name="connsiteY11" fmla="*/ 797582 h 1128133"/>
                <a:gd name="connsiteX12" fmla="*/ 61388 w 826263"/>
                <a:gd name="connsiteY12" fmla="*/ 1100958 h 1128133"/>
                <a:gd name="connsiteX13" fmla="*/ 663866 w 826263"/>
                <a:gd name="connsiteY13" fmla="*/ 1100957 h 1128133"/>
                <a:gd name="connsiteX14" fmla="*/ 766416 w 826263"/>
                <a:gd name="connsiteY14" fmla="*/ 989862 h 1128133"/>
                <a:gd name="connsiteX15" fmla="*/ 732233 w 826263"/>
                <a:gd name="connsiteY15" fmla="*/ 410885 h 1128133"/>
                <a:gd name="connsiteX16" fmla="*/ 826236 w 826263"/>
                <a:gd name="connsiteY16" fmla="*/ 75462 h 1128133"/>
                <a:gd name="connsiteX0" fmla="*/ 821963 w 821991"/>
                <a:gd name="connsiteY0" fmla="*/ 79735 h 1128133"/>
                <a:gd name="connsiteX1" fmla="*/ 721550 w 821991"/>
                <a:gd name="connsiteY1" fmla="*/ 9232 h 1128133"/>
                <a:gd name="connsiteX2" fmla="*/ 574135 w 821991"/>
                <a:gd name="connsiteY2" fmla="*/ 2823 h 1128133"/>
                <a:gd name="connsiteX3" fmla="*/ 465177 w 821991"/>
                <a:gd name="connsiteY3" fmla="*/ 4959 h 1128133"/>
                <a:gd name="connsiteX4" fmla="*/ 426721 w 821991"/>
                <a:gd name="connsiteY4" fmla="*/ 58371 h 1128133"/>
                <a:gd name="connsiteX5" fmla="*/ 351945 w 821991"/>
                <a:gd name="connsiteY5" fmla="*/ 77599 h 1128133"/>
                <a:gd name="connsiteX6" fmla="*/ 302807 w 821991"/>
                <a:gd name="connsiteY6" fmla="*/ 51961 h 1128133"/>
                <a:gd name="connsiteX7" fmla="*/ 302807 w 821991"/>
                <a:gd name="connsiteY7" fmla="*/ 4959 h 1128133"/>
                <a:gd name="connsiteX8" fmla="*/ 221621 w 821991"/>
                <a:gd name="connsiteY8" fmla="*/ 26324 h 1128133"/>
                <a:gd name="connsiteX9" fmla="*/ 101980 w 821991"/>
                <a:gd name="connsiteY9" fmla="*/ 84007 h 1128133"/>
                <a:gd name="connsiteX10" fmla="*/ 67797 w 821991"/>
                <a:gd name="connsiteY10" fmla="*/ 257060 h 1128133"/>
                <a:gd name="connsiteX11" fmla="*/ 20796 w 821991"/>
                <a:gd name="connsiteY11" fmla="*/ 797582 h 1128133"/>
                <a:gd name="connsiteX12" fmla="*/ 61388 w 821991"/>
                <a:gd name="connsiteY12" fmla="*/ 1100958 h 1128133"/>
                <a:gd name="connsiteX13" fmla="*/ 663866 w 821991"/>
                <a:gd name="connsiteY13" fmla="*/ 1100957 h 1128133"/>
                <a:gd name="connsiteX14" fmla="*/ 766416 w 821991"/>
                <a:gd name="connsiteY14" fmla="*/ 989862 h 1128133"/>
                <a:gd name="connsiteX15" fmla="*/ 732233 w 821991"/>
                <a:gd name="connsiteY15" fmla="*/ 410885 h 1128133"/>
                <a:gd name="connsiteX16" fmla="*/ 821963 w 821991"/>
                <a:gd name="connsiteY16" fmla="*/ 79735 h 1128133"/>
                <a:gd name="connsiteX0" fmla="*/ 830509 w 830535"/>
                <a:gd name="connsiteY0" fmla="*/ 86144 h 1128133"/>
                <a:gd name="connsiteX1" fmla="*/ 721550 w 830535"/>
                <a:gd name="connsiteY1" fmla="*/ 9232 h 1128133"/>
                <a:gd name="connsiteX2" fmla="*/ 574135 w 830535"/>
                <a:gd name="connsiteY2" fmla="*/ 2823 h 1128133"/>
                <a:gd name="connsiteX3" fmla="*/ 465177 w 830535"/>
                <a:gd name="connsiteY3" fmla="*/ 4959 h 1128133"/>
                <a:gd name="connsiteX4" fmla="*/ 426721 w 830535"/>
                <a:gd name="connsiteY4" fmla="*/ 58371 h 1128133"/>
                <a:gd name="connsiteX5" fmla="*/ 351945 w 830535"/>
                <a:gd name="connsiteY5" fmla="*/ 77599 h 1128133"/>
                <a:gd name="connsiteX6" fmla="*/ 302807 w 830535"/>
                <a:gd name="connsiteY6" fmla="*/ 51961 h 1128133"/>
                <a:gd name="connsiteX7" fmla="*/ 302807 w 830535"/>
                <a:gd name="connsiteY7" fmla="*/ 4959 h 1128133"/>
                <a:gd name="connsiteX8" fmla="*/ 221621 w 830535"/>
                <a:gd name="connsiteY8" fmla="*/ 26324 h 1128133"/>
                <a:gd name="connsiteX9" fmla="*/ 101980 w 830535"/>
                <a:gd name="connsiteY9" fmla="*/ 84007 h 1128133"/>
                <a:gd name="connsiteX10" fmla="*/ 67797 w 830535"/>
                <a:gd name="connsiteY10" fmla="*/ 257060 h 1128133"/>
                <a:gd name="connsiteX11" fmla="*/ 20796 w 830535"/>
                <a:gd name="connsiteY11" fmla="*/ 797582 h 1128133"/>
                <a:gd name="connsiteX12" fmla="*/ 61388 w 830535"/>
                <a:gd name="connsiteY12" fmla="*/ 1100958 h 1128133"/>
                <a:gd name="connsiteX13" fmla="*/ 663866 w 830535"/>
                <a:gd name="connsiteY13" fmla="*/ 1100957 h 1128133"/>
                <a:gd name="connsiteX14" fmla="*/ 766416 w 830535"/>
                <a:gd name="connsiteY14" fmla="*/ 989862 h 1128133"/>
                <a:gd name="connsiteX15" fmla="*/ 732233 w 830535"/>
                <a:gd name="connsiteY15" fmla="*/ 410885 h 1128133"/>
                <a:gd name="connsiteX16" fmla="*/ 830509 w 830535"/>
                <a:gd name="connsiteY16" fmla="*/ 86144 h 1128133"/>
                <a:gd name="connsiteX0" fmla="*/ 830509 w 834188"/>
                <a:gd name="connsiteY0" fmla="*/ 86144 h 1128133"/>
                <a:gd name="connsiteX1" fmla="*/ 721550 w 834188"/>
                <a:gd name="connsiteY1" fmla="*/ 9232 h 1128133"/>
                <a:gd name="connsiteX2" fmla="*/ 574135 w 834188"/>
                <a:gd name="connsiteY2" fmla="*/ 2823 h 1128133"/>
                <a:gd name="connsiteX3" fmla="*/ 465177 w 834188"/>
                <a:gd name="connsiteY3" fmla="*/ 4959 h 1128133"/>
                <a:gd name="connsiteX4" fmla="*/ 426721 w 834188"/>
                <a:gd name="connsiteY4" fmla="*/ 58371 h 1128133"/>
                <a:gd name="connsiteX5" fmla="*/ 351945 w 834188"/>
                <a:gd name="connsiteY5" fmla="*/ 77599 h 1128133"/>
                <a:gd name="connsiteX6" fmla="*/ 302807 w 834188"/>
                <a:gd name="connsiteY6" fmla="*/ 51961 h 1128133"/>
                <a:gd name="connsiteX7" fmla="*/ 302807 w 834188"/>
                <a:gd name="connsiteY7" fmla="*/ 4959 h 1128133"/>
                <a:gd name="connsiteX8" fmla="*/ 221621 w 834188"/>
                <a:gd name="connsiteY8" fmla="*/ 26324 h 1128133"/>
                <a:gd name="connsiteX9" fmla="*/ 101980 w 834188"/>
                <a:gd name="connsiteY9" fmla="*/ 84007 h 1128133"/>
                <a:gd name="connsiteX10" fmla="*/ 67797 w 834188"/>
                <a:gd name="connsiteY10" fmla="*/ 257060 h 1128133"/>
                <a:gd name="connsiteX11" fmla="*/ 20796 w 834188"/>
                <a:gd name="connsiteY11" fmla="*/ 797582 h 1128133"/>
                <a:gd name="connsiteX12" fmla="*/ 61388 w 834188"/>
                <a:gd name="connsiteY12" fmla="*/ 1100958 h 1128133"/>
                <a:gd name="connsiteX13" fmla="*/ 663866 w 834188"/>
                <a:gd name="connsiteY13" fmla="*/ 1100957 h 1128133"/>
                <a:gd name="connsiteX14" fmla="*/ 766416 w 834188"/>
                <a:gd name="connsiteY14" fmla="*/ 989862 h 1128133"/>
                <a:gd name="connsiteX15" fmla="*/ 732233 w 834188"/>
                <a:gd name="connsiteY15" fmla="*/ 410885 h 1128133"/>
                <a:gd name="connsiteX16" fmla="*/ 830509 w 834188"/>
                <a:gd name="connsiteY16" fmla="*/ 86144 h 1128133"/>
                <a:gd name="connsiteX0" fmla="*/ 830509 w 834131"/>
                <a:gd name="connsiteY0" fmla="*/ 86144 h 1128133"/>
                <a:gd name="connsiteX1" fmla="*/ 721550 w 834131"/>
                <a:gd name="connsiteY1" fmla="*/ 9232 h 1128133"/>
                <a:gd name="connsiteX2" fmla="*/ 574135 w 834131"/>
                <a:gd name="connsiteY2" fmla="*/ 2823 h 1128133"/>
                <a:gd name="connsiteX3" fmla="*/ 465177 w 834131"/>
                <a:gd name="connsiteY3" fmla="*/ 4959 h 1128133"/>
                <a:gd name="connsiteX4" fmla="*/ 426721 w 834131"/>
                <a:gd name="connsiteY4" fmla="*/ 58371 h 1128133"/>
                <a:gd name="connsiteX5" fmla="*/ 351945 w 834131"/>
                <a:gd name="connsiteY5" fmla="*/ 77599 h 1128133"/>
                <a:gd name="connsiteX6" fmla="*/ 302807 w 834131"/>
                <a:gd name="connsiteY6" fmla="*/ 51961 h 1128133"/>
                <a:gd name="connsiteX7" fmla="*/ 302807 w 834131"/>
                <a:gd name="connsiteY7" fmla="*/ 4959 h 1128133"/>
                <a:gd name="connsiteX8" fmla="*/ 221621 w 834131"/>
                <a:gd name="connsiteY8" fmla="*/ 26324 h 1128133"/>
                <a:gd name="connsiteX9" fmla="*/ 101980 w 834131"/>
                <a:gd name="connsiteY9" fmla="*/ 84007 h 1128133"/>
                <a:gd name="connsiteX10" fmla="*/ 67797 w 834131"/>
                <a:gd name="connsiteY10" fmla="*/ 257060 h 1128133"/>
                <a:gd name="connsiteX11" fmla="*/ 20796 w 834131"/>
                <a:gd name="connsiteY11" fmla="*/ 797582 h 1128133"/>
                <a:gd name="connsiteX12" fmla="*/ 61388 w 834131"/>
                <a:gd name="connsiteY12" fmla="*/ 1100958 h 1128133"/>
                <a:gd name="connsiteX13" fmla="*/ 663866 w 834131"/>
                <a:gd name="connsiteY13" fmla="*/ 1100957 h 1128133"/>
                <a:gd name="connsiteX14" fmla="*/ 766416 w 834131"/>
                <a:gd name="connsiteY14" fmla="*/ 989862 h 1128133"/>
                <a:gd name="connsiteX15" fmla="*/ 732233 w 834131"/>
                <a:gd name="connsiteY15" fmla="*/ 410885 h 1128133"/>
                <a:gd name="connsiteX16" fmla="*/ 830509 w 834131"/>
                <a:gd name="connsiteY16" fmla="*/ 86144 h 1128133"/>
                <a:gd name="connsiteX0" fmla="*/ 830509 w 830708"/>
                <a:gd name="connsiteY0" fmla="*/ 86144 h 1128133"/>
                <a:gd name="connsiteX1" fmla="*/ 721550 w 830708"/>
                <a:gd name="connsiteY1" fmla="*/ 9232 h 1128133"/>
                <a:gd name="connsiteX2" fmla="*/ 574135 w 830708"/>
                <a:gd name="connsiteY2" fmla="*/ 2823 h 1128133"/>
                <a:gd name="connsiteX3" fmla="*/ 465177 w 830708"/>
                <a:gd name="connsiteY3" fmla="*/ 4959 h 1128133"/>
                <a:gd name="connsiteX4" fmla="*/ 426721 w 830708"/>
                <a:gd name="connsiteY4" fmla="*/ 58371 h 1128133"/>
                <a:gd name="connsiteX5" fmla="*/ 351945 w 830708"/>
                <a:gd name="connsiteY5" fmla="*/ 77599 h 1128133"/>
                <a:gd name="connsiteX6" fmla="*/ 302807 w 830708"/>
                <a:gd name="connsiteY6" fmla="*/ 51961 h 1128133"/>
                <a:gd name="connsiteX7" fmla="*/ 302807 w 830708"/>
                <a:gd name="connsiteY7" fmla="*/ 4959 h 1128133"/>
                <a:gd name="connsiteX8" fmla="*/ 221621 w 830708"/>
                <a:gd name="connsiteY8" fmla="*/ 26324 h 1128133"/>
                <a:gd name="connsiteX9" fmla="*/ 101980 w 830708"/>
                <a:gd name="connsiteY9" fmla="*/ 84007 h 1128133"/>
                <a:gd name="connsiteX10" fmla="*/ 67797 w 830708"/>
                <a:gd name="connsiteY10" fmla="*/ 257060 h 1128133"/>
                <a:gd name="connsiteX11" fmla="*/ 20796 w 830708"/>
                <a:gd name="connsiteY11" fmla="*/ 797582 h 1128133"/>
                <a:gd name="connsiteX12" fmla="*/ 61388 w 830708"/>
                <a:gd name="connsiteY12" fmla="*/ 1100958 h 1128133"/>
                <a:gd name="connsiteX13" fmla="*/ 663866 w 830708"/>
                <a:gd name="connsiteY13" fmla="*/ 1100957 h 1128133"/>
                <a:gd name="connsiteX14" fmla="*/ 766416 w 830708"/>
                <a:gd name="connsiteY14" fmla="*/ 989862 h 1128133"/>
                <a:gd name="connsiteX15" fmla="*/ 749325 w 830708"/>
                <a:gd name="connsiteY15" fmla="*/ 410885 h 1128133"/>
                <a:gd name="connsiteX16" fmla="*/ 830509 w 830708"/>
                <a:gd name="connsiteY16" fmla="*/ 86144 h 1128133"/>
                <a:gd name="connsiteX0" fmla="*/ 830509 w 830714"/>
                <a:gd name="connsiteY0" fmla="*/ 107900 h 1128524"/>
                <a:gd name="connsiteX1" fmla="*/ 721550 w 830714"/>
                <a:gd name="connsiteY1" fmla="*/ 9623 h 1128524"/>
                <a:gd name="connsiteX2" fmla="*/ 574135 w 830714"/>
                <a:gd name="connsiteY2" fmla="*/ 3214 h 1128524"/>
                <a:gd name="connsiteX3" fmla="*/ 465177 w 830714"/>
                <a:gd name="connsiteY3" fmla="*/ 5350 h 1128524"/>
                <a:gd name="connsiteX4" fmla="*/ 426721 w 830714"/>
                <a:gd name="connsiteY4" fmla="*/ 58762 h 1128524"/>
                <a:gd name="connsiteX5" fmla="*/ 351945 w 830714"/>
                <a:gd name="connsiteY5" fmla="*/ 77990 h 1128524"/>
                <a:gd name="connsiteX6" fmla="*/ 302807 w 830714"/>
                <a:gd name="connsiteY6" fmla="*/ 52352 h 1128524"/>
                <a:gd name="connsiteX7" fmla="*/ 302807 w 830714"/>
                <a:gd name="connsiteY7" fmla="*/ 5350 h 1128524"/>
                <a:gd name="connsiteX8" fmla="*/ 221621 w 830714"/>
                <a:gd name="connsiteY8" fmla="*/ 26715 h 1128524"/>
                <a:gd name="connsiteX9" fmla="*/ 101980 w 830714"/>
                <a:gd name="connsiteY9" fmla="*/ 84398 h 1128524"/>
                <a:gd name="connsiteX10" fmla="*/ 67797 w 830714"/>
                <a:gd name="connsiteY10" fmla="*/ 257451 h 1128524"/>
                <a:gd name="connsiteX11" fmla="*/ 20796 w 830714"/>
                <a:gd name="connsiteY11" fmla="*/ 797973 h 1128524"/>
                <a:gd name="connsiteX12" fmla="*/ 61388 w 830714"/>
                <a:gd name="connsiteY12" fmla="*/ 1101349 h 1128524"/>
                <a:gd name="connsiteX13" fmla="*/ 663866 w 830714"/>
                <a:gd name="connsiteY13" fmla="*/ 1101348 h 1128524"/>
                <a:gd name="connsiteX14" fmla="*/ 766416 w 830714"/>
                <a:gd name="connsiteY14" fmla="*/ 990253 h 1128524"/>
                <a:gd name="connsiteX15" fmla="*/ 749325 w 830714"/>
                <a:gd name="connsiteY15" fmla="*/ 411276 h 1128524"/>
                <a:gd name="connsiteX16" fmla="*/ 830509 w 830714"/>
                <a:gd name="connsiteY16" fmla="*/ 107900 h 1128524"/>
                <a:gd name="connsiteX0" fmla="*/ 830509 w 830714"/>
                <a:gd name="connsiteY0" fmla="*/ 111611 h 1132235"/>
                <a:gd name="connsiteX1" fmla="*/ 721550 w 830714"/>
                <a:gd name="connsiteY1" fmla="*/ 13334 h 1132235"/>
                <a:gd name="connsiteX2" fmla="*/ 571999 w 830714"/>
                <a:gd name="connsiteY2" fmla="*/ 515 h 1132235"/>
                <a:gd name="connsiteX3" fmla="*/ 465177 w 830714"/>
                <a:gd name="connsiteY3" fmla="*/ 9061 h 1132235"/>
                <a:gd name="connsiteX4" fmla="*/ 426721 w 830714"/>
                <a:gd name="connsiteY4" fmla="*/ 62473 h 1132235"/>
                <a:gd name="connsiteX5" fmla="*/ 351945 w 830714"/>
                <a:gd name="connsiteY5" fmla="*/ 81701 h 1132235"/>
                <a:gd name="connsiteX6" fmla="*/ 302807 w 830714"/>
                <a:gd name="connsiteY6" fmla="*/ 56063 h 1132235"/>
                <a:gd name="connsiteX7" fmla="*/ 302807 w 830714"/>
                <a:gd name="connsiteY7" fmla="*/ 9061 h 1132235"/>
                <a:gd name="connsiteX8" fmla="*/ 221621 w 830714"/>
                <a:gd name="connsiteY8" fmla="*/ 30426 h 1132235"/>
                <a:gd name="connsiteX9" fmla="*/ 101980 w 830714"/>
                <a:gd name="connsiteY9" fmla="*/ 88109 h 1132235"/>
                <a:gd name="connsiteX10" fmla="*/ 67797 w 830714"/>
                <a:gd name="connsiteY10" fmla="*/ 261162 h 1132235"/>
                <a:gd name="connsiteX11" fmla="*/ 20796 w 830714"/>
                <a:gd name="connsiteY11" fmla="*/ 801684 h 1132235"/>
                <a:gd name="connsiteX12" fmla="*/ 61388 w 830714"/>
                <a:gd name="connsiteY12" fmla="*/ 1105060 h 1132235"/>
                <a:gd name="connsiteX13" fmla="*/ 663866 w 830714"/>
                <a:gd name="connsiteY13" fmla="*/ 1105059 h 1132235"/>
                <a:gd name="connsiteX14" fmla="*/ 766416 w 830714"/>
                <a:gd name="connsiteY14" fmla="*/ 993964 h 1132235"/>
                <a:gd name="connsiteX15" fmla="*/ 749325 w 830714"/>
                <a:gd name="connsiteY15" fmla="*/ 414987 h 1132235"/>
                <a:gd name="connsiteX16" fmla="*/ 830509 w 830714"/>
                <a:gd name="connsiteY16" fmla="*/ 111611 h 1132235"/>
                <a:gd name="connsiteX0" fmla="*/ 830509 w 831255"/>
                <a:gd name="connsiteY0" fmla="*/ 113776 h 1134400"/>
                <a:gd name="connsiteX1" fmla="*/ 693776 w 831255"/>
                <a:gd name="connsiteY1" fmla="*/ 11226 h 1134400"/>
                <a:gd name="connsiteX2" fmla="*/ 571999 w 831255"/>
                <a:gd name="connsiteY2" fmla="*/ 2680 h 1134400"/>
                <a:gd name="connsiteX3" fmla="*/ 465177 w 831255"/>
                <a:gd name="connsiteY3" fmla="*/ 11226 h 1134400"/>
                <a:gd name="connsiteX4" fmla="*/ 426721 w 831255"/>
                <a:gd name="connsiteY4" fmla="*/ 64638 h 1134400"/>
                <a:gd name="connsiteX5" fmla="*/ 351945 w 831255"/>
                <a:gd name="connsiteY5" fmla="*/ 83866 h 1134400"/>
                <a:gd name="connsiteX6" fmla="*/ 302807 w 831255"/>
                <a:gd name="connsiteY6" fmla="*/ 58228 h 1134400"/>
                <a:gd name="connsiteX7" fmla="*/ 302807 w 831255"/>
                <a:gd name="connsiteY7" fmla="*/ 11226 h 1134400"/>
                <a:gd name="connsiteX8" fmla="*/ 221621 w 831255"/>
                <a:gd name="connsiteY8" fmla="*/ 32591 h 1134400"/>
                <a:gd name="connsiteX9" fmla="*/ 101980 w 831255"/>
                <a:gd name="connsiteY9" fmla="*/ 90274 h 1134400"/>
                <a:gd name="connsiteX10" fmla="*/ 67797 w 831255"/>
                <a:gd name="connsiteY10" fmla="*/ 263327 h 1134400"/>
                <a:gd name="connsiteX11" fmla="*/ 20796 w 831255"/>
                <a:gd name="connsiteY11" fmla="*/ 803849 h 1134400"/>
                <a:gd name="connsiteX12" fmla="*/ 61388 w 831255"/>
                <a:gd name="connsiteY12" fmla="*/ 1107225 h 1134400"/>
                <a:gd name="connsiteX13" fmla="*/ 663866 w 831255"/>
                <a:gd name="connsiteY13" fmla="*/ 1107224 h 1134400"/>
                <a:gd name="connsiteX14" fmla="*/ 766416 w 831255"/>
                <a:gd name="connsiteY14" fmla="*/ 996129 h 1134400"/>
                <a:gd name="connsiteX15" fmla="*/ 749325 w 831255"/>
                <a:gd name="connsiteY15" fmla="*/ 417152 h 1134400"/>
                <a:gd name="connsiteX16" fmla="*/ 830509 w 831255"/>
                <a:gd name="connsiteY16" fmla="*/ 113776 h 1134400"/>
                <a:gd name="connsiteX0" fmla="*/ 830509 w 831255"/>
                <a:gd name="connsiteY0" fmla="*/ 112222 h 1132846"/>
                <a:gd name="connsiteX1" fmla="*/ 693776 w 831255"/>
                <a:gd name="connsiteY1" fmla="*/ 9672 h 1132846"/>
                <a:gd name="connsiteX2" fmla="*/ 571999 w 831255"/>
                <a:gd name="connsiteY2" fmla="*/ 1126 h 1132846"/>
                <a:gd name="connsiteX3" fmla="*/ 465177 w 831255"/>
                <a:gd name="connsiteY3" fmla="*/ 9672 h 1132846"/>
                <a:gd name="connsiteX4" fmla="*/ 426721 w 831255"/>
                <a:gd name="connsiteY4" fmla="*/ 63084 h 1132846"/>
                <a:gd name="connsiteX5" fmla="*/ 351945 w 831255"/>
                <a:gd name="connsiteY5" fmla="*/ 82312 h 1132846"/>
                <a:gd name="connsiteX6" fmla="*/ 302807 w 831255"/>
                <a:gd name="connsiteY6" fmla="*/ 56674 h 1132846"/>
                <a:gd name="connsiteX7" fmla="*/ 302807 w 831255"/>
                <a:gd name="connsiteY7" fmla="*/ 9672 h 1132846"/>
                <a:gd name="connsiteX8" fmla="*/ 221621 w 831255"/>
                <a:gd name="connsiteY8" fmla="*/ 31037 h 1132846"/>
                <a:gd name="connsiteX9" fmla="*/ 101980 w 831255"/>
                <a:gd name="connsiteY9" fmla="*/ 88720 h 1132846"/>
                <a:gd name="connsiteX10" fmla="*/ 67797 w 831255"/>
                <a:gd name="connsiteY10" fmla="*/ 261773 h 1132846"/>
                <a:gd name="connsiteX11" fmla="*/ 20796 w 831255"/>
                <a:gd name="connsiteY11" fmla="*/ 802295 h 1132846"/>
                <a:gd name="connsiteX12" fmla="*/ 61388 w 831255"/>
                <a:gd name="connsiteY12" fmla="*/ 1105671 h 1132846"/>
                <a:gd name="connsiteX13" fmla="*/ 663866 w 831255"/>
                <a:gd name="connsiteY13" fmla="*/ 1105670 h 1132846"/>
                <a:gd name="connsiteX14" fmla="*/ 766416 w 831255"/>
                <a:gd name="connsiteY14" fmla="*/ 994575 h 1132846"/>
                <a:gd name="connsiteX15" fmla="*/ 749325 w 831255"/>
                <a:gd name="connsiteY15" fmla="*/ 415598 h 1132846"/>
                <a:gd name="connsiteX16" fmla="*/ 830509 w 831255"/>
                <a:gd name="connsiteY16" fmla="*/ 112222 h 1132846"/>
                <a:gd name="connsiteX0" fmla="*/ 830509 w 831153"/>
                <a:gd name="connsiteY0" fmla="*/ 111831 h 1132455"/>
                <a:gd name="connsiteX1" fmla="*/ 698049 w 831153"/>
                <a:gd name="connsiteY1" fmla="*/ 17827 h 1132455"/>
                <a:gd name="connsiteX2" fmla="*/ 571999 w 831153"/>
                <a:gd name="connsiteY2" fmla="*/ 735 h 1132455"/>
                <a:gd name="connsiteX3" fmla="*/ 465177 w 831153"/>
                <a:gd name="connsiteY3" fmla="*/ 9281 h 1132455"/>
                <a:gd name="connsiteX4" fmla="*/ 426721 w 831153"/>
                <a:gd name="connsiteY4" fmla="*/ 62693 h 1132455"/>
                <a:gd name="connsiteX5" fmla="*/ 351945 w 831153"/>
                <a:gd name="connsiteY5" fmla="*/ 81921 h 1132455"/>
                <a:gd name="connsiteX6" fmla="*/ 302807 w 831153"/>
                <a:gd name="connsiteY6" fmla="*/ 56283 h 1132455"/>
                <a:gd name="connsiteX7" fmla="*/ 302807 w 831153"/>
                <a:gd name="connsiteY7" fmla="*/ 9281 h 1132455"/>
                <a:gd name="connsiteX8" fmla="*/ 221621 w 831153"/>
                <a:gd name="connsiteY8" fmla="*/ 30646 h 1132455"/>
                <a:gd name="connsiteX9" fmla="*/ 101980 w 831153"/>
                <a:gd name="connsiteY9" fmla="*/ 88329 h 1132455"/>
                <a:gd name="connsiteX10" fmla="*/ 67797 w 831153"/>
                <a:gd name="connsiteY10" fmla="*/ 261382 h 1132455"/>
                <a:gd name="connsiteX11" fmla="*/ 20796 w 831153"/>
                <a:gd name="connsiteY11" fmla="*/ 801904 h 1132455"/>
                <a:gd name="connsiteX12" fmla="*/ 61388 w 831153"/>
                <a:gd name="connsiteY12" fmla="*/ 1105280 h 1132455"/>
                <a:gd name="connsiteX13" fmla="*/ 663866 w 831153"/>
                <a:gd name="connsiteY13" fmla="*/ 1105279 h 1132455"/>
                <a:gd name="connsiteX14" fmla="*/ 766416 w 831153"/>
                <a:gd name="connsiteY14" fmla="*/ 994184 h 1132455"/>
                <a:gd name="connsiteX15" fmla="*/ 749325 w 831153"/>
                <a:gd name="connsiteY15" fmla="*/ 415207 h 1132455"/>
                <a:gd name="connsiteX16" fmla="*/ 830509 w 831153"/>
                <a:gd name="connsiteY16" fmla="*/ 111831 h 1132455"/>
                <a:gd name="connsiteX0" fmla="*/ 830509 w 831153"/>
                <a:gd name="connsiteY0" fmla="*/ 111831 h 1132455"/>
                <a:gd name="connsiteX1" fmla="*/ 698049 w 831153"/>
                <a:gd name="connsiteY1" fmla="*/ 17827 h 1132455"/>
                <a:gd name="connsiteX2" fmla="*/ 571999 w 831153"/>
                <a:gd name="connsiteY2" fmla="*/ 735 h 1132455"/>
                <a:gd name="connsiteX3" fmla="*/ 465177 w 831153"/>
                <a:gd name="connsiteY3" fmla="*/ 9281 h 1132455"/>
                <a:gd name="connsiteX4" fmla="*/ 426721 w 831153"/>
                <a:gd name="connsiteY4" fmla="*/ 62693 h 1132455"/>
                <a:gd name="connsiteX5" fmla="*/ 351945 w 831153"/>
                <a:gd name="connsiteY5" fmla="*/ 81921 h 1132455"/>
                <a:gd name="connsiteX6" fmla="*/ 302807 w 831153"/>
                <a:gd name="connsiteY6" fmla="*/ 56283 h 1132455"/>
                <a:gd name="connsiteX7" fmla="*/ 302807 w 831153"/>
                <a:gd name="connsiteY7" fmla="*/ 9281 h 1132455"/>
                <a:gd name="connsiteX8" fmla="*/ 213075 w 831153"/>
                <a:gd name="connsiteY8" fmla="*/ 24237 h 1132455"/>
                <a:gd name="connsiteX9" fmla="*/ 101980 w 831153"/>
                <a:gd name="connsiteY9" fmla="*/ 88329 h 1132455"/>
                <a:gd name="connsiteX10" fmla="*/ 67797 w 831153"/>
                <a:gd name="connsiteY10" fmla="*/ 261382 h 1132455"/>
                <a:gd name="connsiteX11" fmla="*/ 20796 w 831153"/>
                <a:gd name="connsiteY11" fmla="*/ 801904 h 1132455"/>
                <a:gd name="connsiteX12" fmla="*/ 61388 w 831153"/>
                <a:gd name="connsiteY12" fmla="*/ 1105280 h 1132455"/>
                <a:gd name="connsiteX13" fmla="*/ 663866 w 831153"/>
                <a:gd name="connsiteY13" fmla="*/ 1105279 h 1132455"/>
                <a:gd name="connsiteX14" fmla="*/ 766416 w 831153"/>
                <a:gd name="connsiteY14" fmla="*/ 994184 h 1132455"/>
                <a:gd name="connsiteX15" fmla="*/ 749325 w 831153"/>
                <a:gd name="connsiteY15" fmla="*/ 415207 h 1132455"/>
                <a:gd name="connsiteX16" fmla="*/ 830509 w 831153"/>
                <a:gd name="connsiteY16" fmla="*/ 111831 h 1132455"/>
                <a:gd name="connsiteX0" fmla="*/ 830627 w 831271"/>
                <a:gd name="connsiteY0" fmla="*/ 111831 h 1132455"/>
                <a:gd name="connsiteX1" fmla="*/ 698167 w 831271"/>
                <a:gd name="connsiteY1" fmla="*/ 17827 h 1132455"/>
                <a:gd name="connsiteX2" fmla="*/ 572117 w 831271"/>
                <a:gd name="connsiteY2" fmla="*/ 735 h 1132455"/>
                <a:gd name="connsiteX3" fmla="*/ 465295 w 831271"/>
                <a:gd name="connsiteY3" fmla="*/ 9281 h 1132455"/>
                <a:gd name="connsiteX4" fmla="*/ 426839 w 831271"/>
                <a:gd name="connsiteY4" fmla="*/ 62693 h 1132455"/>
                <a:gd name="connsiteX5" fmla="*/ 352063 w 831271"/>
                <a:gd name="connsiteY5" fmla="*/ 81921 h 1132455"/>
                <a:gd name="connsiteX6" fmla="*/ 302925 w 831271"/>
                <a:gd name="connsiteY6" fmla="*/ 56283 h 1132455"/>
                <a:gd name="connsiteX7" fmla="*/ 302925 w 831271"/>
                <a:gd name="connsiteY7" fmla="*/ 9281 h 1132455"/>
                <a:gd name="connsiteX8" fmla="*/ 213193 w 831271"/>
                <a:gd name="connsiteY8" fmla="*/ 24237 h 1132455"/>
                <a:gd name="connsiteX9" fmla="*/ 102098 w 831271"/>
                <a:gd name="connsiteY9" fmla="*/ 88329 h 1132455"/>
                <a:gd name="connsiteX10" fmla="*/ 70051 w 831271"/>
                <a:gd name="connsiteY10" fmla="*/ 348976 h 1132455"/>
                <a:gd name="connsiteX11" fmla="*/ 20914 w 831271"/>
                <a:gd name="connsiteY11" fmla="*/ 801904 h 1132455"/>
                <a:gd name="connsiteX12" fmla="*/ 61506 w 831271"/>
                <a:gd name="connsiteY12" fmla="*/ 1105280 h 1132455"/>
                <a:gd name="connsiteX13" fmla="*/ 663984 w 831271"/>
                <a:gd name="connsiteY13" fmla="*/ 1105279 h 1132455"/>
                <a:gd name="connsiteX14" fmla="*/ 766534 w 831271"/>
                <a:gd name="connsiteY14" fmla="*/ 994184 h 1132455"/>
                <a:gd name="connsiteX15" fmla="*/ 749443 w 831271"/>
                <a:gd name="connsiteY15" fmla="*/ 415207 h 1132455"/>
                <a:gd name="connsiteX16" fmla="*/ 830627 w 831271"/>
                <a:gd name="connsiteY16" fmla="*/ 111831 h 1132455"/>
                <a:gd name="connsiteX0" fmla="*/ 829803 w 830447"/>
                <a:gd name="connsiteY0" fmla="*/ 111831 h 1132455"/>
                <a:gd name="connsiteX1" fmla="*/ 697343 w 830447"/>
                <a:gd name="connsiteY1" fmla="*/ 17827 h 1132455"/>
                <a:gd name="connsiteX2" fmla="*/ 571293 w 830447"/>
                <a:gd name="connsiteY2" fmla="*/ 735 h 1132455"/>
                <a:gd name="connsiteX3" fmla="*/ 464471 w 830447"/>
                <a:gd name="connsiteY3" fmla="*/ 9281 h 1132455"/>
                <a:gd name="connsiteX4" fmla="*/ 426015 w 830447"/>
                <a:gd name="connsiteY4" fmla="*/ 62693 h 1132455"/>
                <a:gd name="connsiteX5" fmla="*/ 351239 w 830447"/>
                <a:gd name="connsiteY5" fmla="*/ 81921 h 1132455"/>
                <a:gd name="connsiteX6" fmla="*/ 302101 w 830447"/>
                <a:gd name="connsiteY6" fmla="*/ 56283 h 1132455"/>
                <a:gd name="connsiteX7" fmla="*/ 302101 w 830447"/>
                <a:gd name="connsiteY7" fmla="*/ 9281 h 1132455"/>
                <a:gd name="connsiteX8" fmla="*/ 212369 w 830447"/>
                <a:gd name="connsiteY8" fmla="*/ 24237 h 1132455"/>
                <a:gd name="connsiteX9" fmla="*/ 101274 w 830447"/>
                <a:gd name="connsiteY9" fmla="*/ 88329 h 1132455"/>
                <a:gd name="connsiteX10" fmla="*/ 54272 w 830447"/>
                <a:gd name="connsiteY10" fmla="*/ 344703 h 1132455"/>
                <a:gd name="connsiteX11" fmla="*/ 20090 w 830447"/>
                <a:gd name="connsiteY11" fmla="*/ 801904 h 1132455"/>
                <a:gd name="connsiteX12" fmla="*/ 60682 w 830447"/>
                <a:gd name="connsiteY12" fmla="*/ 1105280 h 1132455"/>
                <a:gd name="connsiteX13" fmla="*/ 663160 w 830447"/>
                <a:gd name="connsiteY13" fmla="*/ 1105279 h 1132455"/>
                <a:gd name="connsiteX14" fmla="*/ 765710 w 830447"/>
                <a:gd name="connsiteY14" fmla="*/ 994184 h 1132455"/>
                <a:gd name="connsiteX15" fmla="*/ 748619 w 830447"/>
                <a:gd name="connsiteY15" fmla="*/ 415207 h 1132455"/>
                <a:gd name="connsiteX16" fmla="*/ 829803 w 830447"/>
                <a:gd name="connsiteY16" fmla="*/ 111831 h 1132455"/>
                <a:gd name="connsiteX0" fmla="*/ 829949 w 830593"/>
                <a:gd name="connsiteY0" fmla="*/ 111831 h 1130717"/>
                <a:gd name="connsiteX1" fmla="*/ 697489 w 830593"/>
                <a:gd name="connsiteY1" fmla="*/ 17827 h 1130717"/>
                <a:gd name="connsiteX2" fmla="*/ 571439 w 830593"/>
                <a:gd name="connsiteY2" fmla="*/ 735 h 1130717"/>
                <a:gd name="connsiteX3" fmla="*/ 464617 w 830593"/>
                <a:gd name="connsiteY3" fmla="*/ 9281 h 1130717"/>
                <a:gd name="connsiteX4" fmla="*/ 426161 w 830593"/>
                <a:gd name="connsiteY4" fmla="*/ 62693 h 1130717"/>
                <a:gd name="connsiteX5" fmla="*/ 351385 w 830593"/>
                <a:gd name="connsiteY5" fmla="*/ 81921 h 1130717"/>
                <a:gd name="connsiteX6" fmla="*/ 302247 w 830593"/>
                <a:gd name="connsiteY6" fmla="*/ 56283 h 1130717"/>
                <a:gd name="connsiteX7" fmla="*/ 302247 w 830593"/>
                <a:gd name="connsiteY7" fmla="*/ 9281 h 1130717"/>
                <a:gd name="connsiteX8" fmla="*/ 212515 w 830593"/>
                <a:gd name="connsiteY8" fmla="*/ 24237 h 1130717"/>
                <a:gd name="connsiteX9" fmla="*/ 101420 w 830593"/>
                <a:gd name="connsiteY9" fmla="*/ 88329 h 1130717"/>
                <a:gd name="connsiteX10" fmla="*/ 54418 w 830593"/>
                <a:gd name="connsiteY10" fmla="*/ 344703 h 1130717"/>
                <a:gd name="connsiteX11" fmla="*/ 20236 w 830593"/>
                <a:gd name="connsiteY11" fmla="*/ 801904 h 1130717"/>
                <a:gd name="connsiteX12" fmla="*/ 60828 w 830593"/>
                <a:gd name="connsiteY12" fmla="*/ 1105280 h 1130717"/>
                <a:gd name="connsiteX13" fmla="*/ 665442 w 830593"/>
                <a:gd name="connsiteY13" fmla="*/ 1101007 h 1130717"/>
                <a:gd name="connsiteX14" fmla="*/ 765856 w 830593"/>
                <a:gd name="connsiteY14" fmla="*/ 994184 h 1130717"/>
                <a:gd name="connsiteX15" fmla="*/ 748765 w 830593"/>
                <a:gd name="connsiteY15" fmla="*/ 415207 h 1130717"/>
                <a:gd name="connsiteX16" fmla="*/ 829949 w 830593"/>
                <a:gd name="connsiteY16" fmla="*/ 111831 h 1130717"/>
                <a:gd name="connsiteX0" fmla="*/ 822145 w 822789"/>
                <a:gd name="connsiteY0" fmla="*/ 111831 h 1130717"/>
                <a:gd name="connsiteX1" fmla="*/ 689685 w 822789"/>
                <a:gd name="connsiteY1" fmla="*/ 17827 h 1130717"/>
                <a:gd name="connsiteX2" fmla="*/ 563635 w 822789"/>
                <a:gd name="connsiteY2" fmla="*/ 735 h 1130717"/>
                <a:gd name="connsiteX3" fmla="*/ 456813 w 822789"/>
                <a:gd name="connsiteY3" fmla="*/ 9281 h 1130717"/>
                <a:gd name="connsiteX4" fmla="*/ 418357 w 822789"/>
                <a:gd name="connsiteY4" fmla="*/ 62693 h 1130717"/>
                <a:gd name="connsiteX5" fmla="*/ 343581 w 822789"/>
                <a:gd name="connsiteY5" fmla="*/ 81921 h 1130717"/>
                <a:gd name="connsiteX6" fmla="*/ 294443 w 822789"/>
                <a:gd name="connsiteY6" fmla="*/ 56283 h 1130717"/>
                <a:gd name="connsiteX7" fmla="*/ 294443 w 822789"/>
                <a:gd name="connsiteY7" fmla="*/ 9281 h 1130717"/>
                <a:gd name="connsiteX8" fmla="*/ 204711 w 822789"/>
                <a:gd name="connsiteY8" fmla="*/ 24237 h 1130717"/>
                <a:gd name="connsiteX9" fmla="*/ 93616 w 822789"/>
                <a:gd name="connsiteY9" fmla="*/ 88329 h 1130717"/>
                <a:gd name="connsiteX10" fmla="*/ 46614 w 822789"/>
                <a:gd name="connsiteY10" fmla="*/ 344703 h 1130717"/>
                <a:gd name="connsiteX11" fmla="*/ 12432 w 822789"/>
                <a:gd name="connsiteY11" fmla="*/ 801904 h 1130717"/>
                <a:gd name="connsiteX12" fmla="*/ 65843 w 822789"/>
                <a:gd name="connsiteY12" fmla="*/ 1105280 h 1130717"/>
                <a:gd name="connsiteX13" fmla="*/ 657638 w 822789"/>
                <a:gd name="connsiteY13" fmla="*/ 1101007 h 1130717"/>
                <a:gd name="connsiteX14" fmla="*/ 758052 w 822789"/>
                <a:gd name="connsiteY14" fmla="*/ 994184 h 1130717"/>
                <a:gd name="connsiteX15" fmla="*/ 740961 w 822789"/>
                <a:gd name="connsiteY15" fmla="*/ 415207 h 1130717"/>
                <a:gd name="connsiteX16" fmla="*/ 822145 w 822789"/>
                <a:gd name="connsiteY16" fmla="*/ 111831 h 1130717"/>
                <a:gd name="connsiteX0" fmla="*/ 817456 w 818100"/>
                <a:gd name="connsiteY0" fmla="*/ 111831 h 1124738"/>
                <a:gd name="connsiteX1" fmla="*/ 684996 w 818100"/>
                <a:gd name="connsiteY1" fmla="*/ 17827 h 1124738"/>
                <a:gd name="connsiteX2" fmla="*/ 558946 w 818100"/>
                <a:gd name="connsiteY2" fmla="*/ 735 h 1124738"/>
                <a:gd name="connsiteX3" fmla="*/ 452124 w 818100"/>
                <a:gd name="connsiteY3" fmla="*/ 9281 h 1124738"/>
                <a:gd name="connsiteX4" fmla="*/ 413668 w 818100"/>
                <a:gd name="connsiteY4" fmla="*/ 62693 h 1124738"/>
                <a:gd name="connsiteX5" fmla="*/ 338892 w 818100"/>
                <a:gd name="connsiteY5" fmla="*/ 81921 h 1124738"/>
                <a:gd name="connsiteX6" fmla="*/ 289754 w 818100"/>
                <a:gd name="connsiteY6" fmla="*/ 56283 h 1124738"/>
                <a:gd name="connsiteX7" fmla="*/ 289754 w 818100"/>
                <a:gd name="connsiteY7" fmla="*/ 9281 h 1124738"/>
                <a:gd name="connsiteX8" fmla="*/ 200022 w 818100"/>
                <a:gd name="connsiteY8" fmla="*/ 24237 h 1124738"/>
                <a:gd name="connsiteX9" fmla="*/ 88927 w 818100"/>
                <a:gd name="connsiteY9" fmla="*/ 88329 h 1124738"/>
                <a:gd name="connsiteX10" fmla="*/ 41925 w 818100"/>
                <a:gd name="connsiteY10" fmla="*/ 344703 h 1124738"/>
                <a:gd name="connsiteX11" fmla="*/ 7743 w 818100"/>
                <a:gd name="connsiteY11" fmla="*/ 801904 h 1124738"/>
                <a:gd name="connsiteX12" fmla="*/ 69700 w 818100"/>
                <a:gd name="connsiteY12" fmla="*/ 1096734 h 1124738"/>
                <a:gd name="connsiteX13" fmla="*/ 652949 w 818100"/>
                <a:gd name="connsiteY13" fmla="*/ 1101007 h 1124738"/>
                <a:gd name="connsiteX14" fmla="*/ 753363 w 818100"/>
                <a:gd name="connsiteY14" fmla="*/ 994184 h 1124738"/>
                <a:gd name="connsiteX15" fmla="*/ 736272 w 818100"/>
                <a:gd name="connsiteY15" fmla="*/ 415207 h 1124738"/>
                <a:gd name="connsiteX16" fmla="*/ 817456 w 818100"/>
                <a:gd name="connsiteY16" fmla="*/ 111831 h 1124738"/>
                <a:gd name="connsiteX0" fmla="*/ 816712 w 817356"/>
                <a:gd name="connsiteY0" fmla="*/ 111831 h 1112840"/>
                <a:gd name="connsiteX1" fmla="*/ 684252 w 817356"/>
                <a:gd name="connsiteY1" fmla="*/ 17827 h 1112840"/>
                <a:gd name="connsiteX2" fmla="*/ 558202 w 817356"/>
                <a:gd name="connsiteY2" fmla="*/ 735 h 1112840"/>
                <a:gd name="connsiteX3" fmla="*/ 451380 w 817356"/>
                <a:gd name="connsiteY3" fmla="*/ 9281 h 1112840"/>
                <a:gd name="connsiteX4" fmla="*/ 412924 w 817356"/>
                <a:gd name="connsiteY4" fmla="*/ 62693 h 1112840"/>
                <a:gd name="connsiteX5" fmla="*/ 338148 w 817356"/>
                <a:gd name="connsiteY5" fmla="*/ 81921 h 1112840"/>
                <a:gd name="connsiteX6" fmla="*/ 289010 w 817356"/>
                <a:gd name="connsiteY6" fmla="*/ 56283 h 1112840"/>
                <a:gd name="connsiteX7" fmla="*/ 289010 w 817356"/>
                <a:gd name="connsiteY7" fmla="*/ 9281 h 1112840"/>
                <a:gd name="connsiteX8" fmla="*/ 199278 w 817356"/>
                <a:gd name="connsiteY8" fmla="*/ 24237 h 1112840"/>
                <a:gd name="connsiteX9" fmla="*/ 88183 w 817356"/>
                <a:gd name="connsiteY9" fmla="*/ 88329 h 1112840"/>
                <a:gd name="connsiteX10" fmla="*/ 41181 w 817356"/>
                <a:gd name="connsiteY10" fmla="*/ 344703 h 1112840"/>
                <a:gd name="connsiteX11" fmla="*/ 6999 w 817356"/>
                <a:gd name="connsiteY11" fmla="*/ 801904 h 1112840"/>
                <a:gd name="connsiteX12" fmla="*/ 68956 w 817356"/>
                <a:gd name="connsiteY12" fmla="*/ 1096734 h 1112840"/>
                <a:gd name="connsiteX13" fmla="*/ 652205 w 817356"/>
                <a:gd name="connsiteY13" fmla="*/ 1101007 h 1112840"/>
                <a:gd name="connsiteX14" fmla="*/ 752619 w 817356"/>
                <a:gd name="connsiteY14" fmla="*/ 994184 h 1112840"/>
                <a:gd name="connsiteX15" fmla="*/ 735528 w 817356"/>
                <a:gd name="connsiteY15" fmla="*/ 415207 h 1112840"/>
                <a:gd name="connsiteX16" fmla="*/ 816712 w 817356"/>
                <a:gd name="connsiteY16" fmla="*/ 111831 h 1112840"/>
                <a:gd name="connsiteX0" fmla="*/ 816712 w 818869"/>
                <a:gd name="connsiteY0" fmla="*/ 111831 h 1112840"/>
                <a:gd name="connsiteX1" fmla="*/ 684252 w 818869"/>
                <a:gd name="connsiteY1" fmla="*/ 17827 h 1112840"/>
                <a:gd name="connsiteX2" fmla="*/ 558202 w 818869"/>
                <a:gd name="connsiteY2" fmla="*/ 735 h 1112840"/>
                <a:gd name="connsiteX3" fmla="*/ 451380 w 818869"/>
                <a:gd name="connsiteY3" fmla="*/ 9281 h 1112840"/>
                <a:gd name="connsiteX4" fmla="*/ 412924 w 818869"/>
                <a:gd name="connsiteY4" fmla="*/ 62693 h 1112840"/>
                <a:gd name="connsiteX5" fmla="*/ 338148 w 818869"/>
                <a:gd name="connsiteY5" fmla="*/ 81921 h 1112840"/>
                <a:gd name="connsiteX6" fmla="*/ 289010 w 818869"/>
                <a:gd name="connsiteY6" fmla="*/ 56283 h 1112840"/>
                <a:gd name="connsiteX7" fmla="*/ 289010 w 818869"/>
                <a:gd name="connsiteY7" fmla="*/ 9281 h 1112840"/>
                <a:gd name="connsiteX8" fmla="*/ 199278 w 818869"/>
                <a:gd name="connsiteY8" fmla="*/ 24237 h 1112840"/>
                <a:gd name="connsiteX9" fmla="*/ 88183 w 818869"/>
                <a:gd name="connsiteY9" fmla="*/ 88329 h 1112840"/>
                <a:gd name="connsiteX10" fmla="*/ 41181 w 818869"/>
                <a:gd name="connsiteY10" fmla="*/ 344703 h 1112840"/>
                <a:gd name="connsiteX11" fmla="*/ 6999 w 818869"/>
                <a:gd name="connsiteY11" fmla="*/ 801904 h 1112840"/>
                <a:gd name="connsiteX12" fmla="*/ 68956 w 818869"/>
                <a:gd name="connsiteY12" fmla="*/ 1096734 h 1112840"/>
                <a:gd name="connsiteX13" fmla="*/ 652205 w 818869"/>
                <a:gd name="connsiteY13" fmla="*/ 1101007 h 1112840"/>
                <a:gd name="connsiteX14" fmla="*/ 752619 w 818869"/>
                <a:gd name="connsiteY14" fmla="*/ 994184 h 1112840"/>
                <a:gd name="connsiteX15" fmla="*/ 765438 w 818869"/>
                <a:gd name="connsiteY15" fmla="*/ 421617 h 1112840"/>
                <a:gd name="connsiteX16" fmla="*/ 816712 w 818869"/>
                <a:gd name="connsiteY16" fmla="*/ 111831 h 1112840"/>
                <a:gd name="connsiteX0" fmla="*/ 816712 w 818869"/>
                <a:gd name="connsiteY0" fmla="*/ 111831 h 1112412"/>
                <a:gd name="connsiteX1" fmla="*/ 684252 w 818869"/>
                <a:gd name="connsiteY1" fmla="*/ 17827 h 1112412"/>
                <a:gd name="connsiteX2" fmla="*/ 558202 w 818869"/>
                <a:gd name="connsiteY2" fmla="*/ 735 h 1112412"/>
                <a:gd name="connsiteX3" fmla="*/ 451380 w 818869"/>
                <a:gd name="connsiteY3" fmla="*/ 9281 h 1112412"/>
                <a:gd name="connsiteX4" fmla="*/ 412924 w 818869"/>
                <a:gd name="connsiteY4" fmla="*/ 62693 h 1112412"/>
                <a:gd name="connsiteX5" fmla="*/ 338148 w 818869"/>
                <a:gd name="connsiteY5" fmla="*/ 81921 h 1112412"/>
                <a:gd name="connsiteX6" fmla="*/ 289010 w 818869"/>
                <a:gd name="connsiteY6" fmla="*/ 56283 h 1112412"/>
                <a:gd name="connsiteX7" fmla="*/ 289010 w 818869"/>
                <a:gd name="connsiteY7" fmla="*/ 9281 h 1112412"/>
                <a:gd name="connsiteX8" fmla="*/ 199278 w 818869"/>
                <a:gd name="connsiteY8" fmla="*/ 24237 h 1112412"/>
                <a:gd name="connsiteX9" fmla="*/ 88183 w 818869"/>
                <a:gd name="connsiteY9" fmla="*/ 88329 h 1112412"/>
                <a:gd name="connsiteX10" fmla="*/ 41181 w 818869"/>
                <a:gd name="connsiteY10" fmla="*/ 344703 h 1112412"/>
                <a:gd name="connsiteX11" fmla="*/ 6999 w 818869"/>
                <a:gd name="connsiteY11" fmla="*/ 801904 h 1112412"/>
                <a:gd name="connsiteX12" fmla="*/ 68956 w 818869"/>
                <a:gd name="connsiteY12" fmla="*/ 1096734 h 1112412"/>
                <a:gd name="connsiteX13" fmla="*/ 652205 w 818869"/>
                <a:gd name="connsiteY13" fmla="*/ 1101007 h 1112412"/>
                <a:gd name="connsiteX14" fmla="*/ 752619 w 818869"/>
                <a:gd name="connsiteY14" fmla="*/ 1000594 h 1112412"/>
                <a:gd name="connsiteX15" fmla="*/ 765438 w 818869"/>
                <a:gd name="connsiteY15" fmla="*/ 421617 h 1112412"/>
                <a:gd name="connsiteX16" fmla="*/ 816712 w 818869"/>
                <a:gd name="connsiteY16" fmla="*/ 111831 h 1112412"/>
                <a:gd name="connsiteX0" fmla="*/ 816712 w 818288"/>
                <a:gd name="connsiteY0" fmla="*/ 111831 h 1112412"/>
                <a:gd name="connsiteX1" fmla="*/ 684252 w 818288"/>
                <a:gd name="connsiteY1" fmla="*/ 17827 h 1112412"/>
                <a:gd name="connsiteX2" fmla="*/ 558202 w 818288"/>
                <a:gd name="connsiteY2" fmla="*/ 735 h 1112412"/>
                <a:gd name="connsiteX3" fmla="*/ 451380 w 818288"/>
                <a:gd name="connsiteY3" fmla="*/ 9281 h 1112412"/>
                <a:gd name="connsiteX4" fmla="*/ 412924 w 818288"/>
                <a:gd name="connsiteY4" fmla="*/ 62693 h 1112412"/>
                <a:gd name="connsiteX5" fmla="*/ 338148 w 818288"/>
                <a:gd name="connsiteY5" fmla="*/ 81921 h 1112412"/>
                <a:gd name="connsiteX6" fmla="*/ 289010 w 818288"/>
                <a:gd name="connsiteY6" fmla="*/ 56283 h 1112412"/>
                <a:gd name="connsiteX7" fmla="*/ 289010 w 818288"/>
                <a:gd name="connsiteY7" fmla="*/ 9281 h 1112412"/>
                <a:gd name="connsiteX8" fmla="*/ 199278 w 818288"/>
                <a:gd name="connsiteY8" fmla="*/ 24237 h 1112412"/>
                <a:gd name="connsiteX9" fmla="*/ 88183 w 818288"/>
                <a:gd name="connsiteY9" fmla="*/ 88329 h 1112412"/>
                <a:gd name="connsiteX10" fmla="*/ 41181 w 818288"/>
                <a:gd name="connsiteY10" fmla="*/ 344703 h 1112412"/>
                <a:gd name="connsiteX11" fmla="*/ 6999 w 818288"/>
                <a:gd name="connsiteY11" fmla="*/ 801904 h 1112412"/>
                <a:gd name="connsiteX12" fmla="*/ 68956 w 818288"/>
                <a:gd name="connsiteY12" fmla="*/ 1096734 h 1112412"/>
                <a:gd name="connsiteX13" fmla="*/ 652205 w 818288"/>
                <a:gd name="connsiteY13" fmla="*/ 1101007 h 1112412"/>
                <a:gd name="connsiteX14" fmla="*/ 752619 w 818288"/>
                <a:gd name="connsiteY14" fmla="*/ 1000594 h 1112412"/>
                <a:gd name="connsiteX15" fmla="*/ 756892 w 818288"/>
                <a:gd name="connsiteY15" fmla="*/ 472892 h 1112412"/>
                <a:gd name="connsiteX16" fmla="*/ 816712 w 818288"/>
                <a:gd name="connsiteY16" fmla="*/ 111831 h 1112412"/>
                <a:gd name="connsiteX0" fmla="*/ 816712 w 818288"/>
                <a:gd name="connsiteY0" fmla="*/ 111831 h 1112412"/>
                <a:gd name="connsiteX1" fmla="*/ 684252 w 818288"/>
                <a:gd name="connsiteY1" fmla="*/ 17827 h 1112412"/>
                <a:gd name="connsiteX2" fmla="*/ 558202 w 818288"/>
                <a:gd name="connsiteY2" fmla="*/ 735 h 1112412"/>
                <a:gd name="connsiteX3" fmla="*/ 451380 w 818288"/>
                <a:gd name="connsiteY3" fmla="*/ 9281 h 1112412"/>
                <a:gd name="connsiteX4" fmla="*/ 412924 w 818288"/>
                <a:gd name="connsiteY4" fmla="*/ 62693 h 1112412"/>
                <a:gd name="connsiteX5" fmla="*/ 338148 w 818288"/>
                <a:gd name="connsiteY5" fmla="*/ 81921 h 1112412"/>
                <a:gd name="connsiteX6" fmla="*/ 289010 w 818288"/>
                <a:gd name="connsiteY6" fmla="*/ 56283 h 1112412"/>
                <a:gd name="connsiteX7" fmla="*/ 282601 w 818288"/>
                <a:gd name="connsiteY7" fmla="*/ 5008 h 1112412"/>
                <a:gd name="connsiteX8" fmla="*/ 199278 w 818288"/>
                <a:gd name="connsiteY8" fmla="*/ 24237 h 1112412"/>
                <a:gd name="connsiteX9" fmla="*/ 88183 w 818288"/>
                <a:gd name="connsiteY9" fmla="*/ 88329 h 1112412"/>
                <a:gd name="connsiteX10" fmla="*/ 41181 w 818288"/>
                <a:gd name="connsiteY10" fmla="*/ 344703 h 1112412"/>
                <a:gd name="connsiteX11" fmla="*/ 6999 w 818288"/>
                <a:gd name="connsiteY11" fmla="*/ 801904 h 1112412"/>
                <a:gd name="connsiteX12" fmla="*/ 68956 w 818288"/>
                <a:gd name="connsiteY12" fmla="*/ 1096734 h 1112412"/>
                <a:gd name="connsiteX13" fmla="*/ 652205 w 818288"/>
                <a:gd name="connsiteY13" fmla="*/ 1101007 h 1112412"/>
                <a:gd name="connsiteX14" fmla="*/ 752619 w 818288"/>
                <a:gd name="connsiteY14" fmla="*/ 1000594 h 1112412"/>
                <a:gd name="connsiteX15" fmla="*/ 756892 w 818288"/>
                <a:gd name="connsiteY15" fmla="*/ 472892 h 1112412"/>
                <a:gd name="connsiteX16" fmla="*/ 816712 w 818288"/>
                <a:gd name="connsiteY16" fmla="*/ 111831 h 1112412"/>
                <a:gd name="connsiteX0" fmla="*/ 816712 w 818288"/>
                <a:gd name="connsiteY0" fmla="*/ 111831 h 1112412"/>
                <a:gd name="connsiteX1" fmla="*/ 684252 w 818288"/>
                <a:gd name="connsiteY1" fmla="*/ 17827 h 1112412"/>
                <a:gd name="connsiteX2" fmla="*/ 558202 w 818288"/>
                <a:gd name="connsiteY2" fmla="*/ 735 h 1112412"/>
                <a:gd name="connsiteX3" fmla="*/ 451380 w 818288"/>
                <a:gd name="connsiteY3" fmla="*/ 9281 h 1112412"/>
                <a:gd name="connsiteX4" fmla="*/ 412924 w 818288"/>
                <a:gd name="connsiteY4" fmla="*/ 62693 h 1112412"/>
                <a:gd name="connsiteX5" fmla="*/ 338148 w 818288"/>
                <a:gd name="connsiteY5" fmla="*/ 81921 h 1112412"/>
                <a:gd name="connsiteX6" fmla="*/ 289010 w 818288"/>
                <a:gd name="connsiteY6" fmla="*/ 56283 h 1112412"/>
                <a:gd name="connsiteX7" fmla="*/ 282601 w 818288"/>
                <a:gd name="connsiteY7" fmla="*/ 5008 h 1112412"/>
                <a:gd name="connsiteX8" fmla="*/ 199278 w 818288"/>
                <a:gd name="connsiteY8" fmla="*/ 24237 h 1112412"/>
                <a:gd name="connsiteX9" fmla="*/ 88183 w 818288"/>
                <a:gd name="connsiteY9" fmla="*/ 88329 h 1112412"/>
                <a:gd name="connsiteX10" fmla="*/ 41181 w 818288"/>
                <a:gd name="connsiteY10" fmla="*/ 344703 h 1112412"/>
                <a:gd name="connsiteX11" fmla="*/ 6999 w 818288"/>
                <a:gd name="connsiteY11" fmla="*/ 801904 h 1112412"/>
                <a:gd name="connsiteX12" fmla="*/ 68956 w 818288"/>
                <a:gd name="connsiteY12" fmla="*/ 1096734 h 1112412"/>
                <a:gd name="connsiteX13" fmla="*/ 652205 w 818288"/>
                <a:gd name="connsiteY13" fmla="*/ 1101007 h 1112412"/>
                <a:gd name="connsiteX14" fmla="*/ 752619 w 818288"/>
                <a:gd name="connsiteY14" fmla="*/ 1000594 h 1112412"/>
                <a:gd name="connsiteX15" fmla="*/ 756892 w 818288"/>
                <a:gd name="connsiteY15" fmla="*/ 472892 h 1112412"/>
                <a:gd name="connsiteX16" fmla="*/ 816712 w 818288"/>
                <a:gd name="connsiteY16" fmla="*/ 111831 h 111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18288" h="1112412">
                  <a:moveTo>
                    <a:pt x="816712" y="111831"/>
                  </a:moveTo>
                  <a:cubicBezTo>
                    <a:pt x="804605" y="35987"/>
                    <a:pt x="735882" y="32070"/>
                    <a:pt x="684252" y="17827"/>
                  </a:cubicBezTo>
                  <a:cubicBezTo>
                    <a:pt x="632622" y="3584"/>
                    <a:pt x="597014" y="2159"/>
                    <a:pt x="558202" y="735"/>
                  </a:cubicBezTo>
                  <a:cubicBezTo>
                    <a:pt x="519390" y="-689"/>
                    <a:pt x="475593" y="-1045"/>
                    <a:pt x="451380" y="9281"/>
                  </a:cubicBezTo>
                  <a:cubicBezTo>
                    <a:pt x="427167" y="19607"/>
                    <a:pt x="431796" y="50586"/>
                    <a:pt x="412924" y="62693"/>
                  </a:cubicBezTo>
                  <a:cubicBezTo>
                    <a:pt x="394052" y="74800"/>
                    <a:pt x="358800" y="82989"/>
                    <a:pt x="338148" y="81921"/>
                  </a:cubicBezTo>
                  <a:cubicBezTo>
                    <a:pt x="317496" y="80853"/>
                    <a:pt x="298268" y="69102"/>
                    <a:pt x="289010" y="56283"/>
                  </a:cubicBezTo>
                  <a:cubicBezTo>
                    <a:pt x="279752" y="43464"/>
                    <a:pt x="297556" y="8213"/>
                    <a:pt x="282601" y="5008"/>
                  </a:cubicBezTo>
                  <a:cubicBezTo>
                    <a:pt x="267646" y="1803"/>
                    <a:pt x="231681" y="10350"/>
                    <a:pt x="199278" y="24237"/>
                  </a:cubicBezTo>
                  <a:cubicBezTo>
                    <a:pt x="166875" y="38124"/>
                    <a:pt x="114532" y="34918"/>
                    <a:pt x="88183" y="88329"/>
                  </a:cubicBezTo>
                  <a:cubicBezTo>
                    <a:pt x="61834" y="141740"/>
                    <a:pt x="54712" y="225774"/>
                    <a:pt x="41181" y="344703"/>
                  </a:cubicBezTo>
                  <a:cubicBezTo>
                    <a:pt x="27650" y="463632"/>
                    <a:pt x="2370" y="676566"/>
                    <a:pt x="6999" y="801904"/>
                  </a:cubicBezTo>
                  <a:cubicBezTo>
                    <a:pt x="11628" y="927242"/>
                    <a:pt x="-36441" y="1076793"/>
                    <a:pt x="68956" y="1096734"/>
                  </a:cubicBezTo>
                  <a:cubicBezTo>
                    <a:pt x="174353" y="1116675"/>
                    <a:pt x="538261" y="1117030"/>
                    <a:pt x="652205" y="1101007"/>
                  </a:cubicBezTo>
                  <a:cubicBezTo>
                    <a:pt x="766149" y="1084984"/>
                    <a:pt x="745854" y="1116674"/>
                    <a:pt x="752619" y="1000594"/>
                  </a:cubicBezTo>
                  <a:cubicBezTo>
                    <a:pt x="759384" y="884514"/>
                    <a:pt x="746210" y="621019"/>
                    <a:pt x="756892" y="472892"/>
                  </a:cubicBezTo>
                  <a:cubicBezTo>
                    <a:pt x="767574" y="324765"/>
                    <a:pt x="828819" y="187675"/>
                    <a:pt x="816712" y="111831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71FDF05B-0F3D-4818-B306-677EC30D13DD}"/>
                </a:ext>
              </a:extLst>
            </p:cNvPr>
            <p:cNvSpPr/>
            <p:nvPr/>
          </p:nvSpPr>
          <p:spPr>
            <a:xfrm rot="20402773">
              <a:off x="6397019" y="3379391"/>
              <a:ext cx="143560" cy="356577"/>
            </a:xfrm>
            <a:custGeom>
              <a:avLst/>
              <a:gdLst>
                <a:gd name="connsiteX0" fmla="*/ 6457 w 165048"/>
                <a:gd name="connsiteY0" fmla="*/ 44808 h 353407"/>
                <a:gd name="connsiteX1" fmla="*/ 61409 w 165048"/>
                <a:gd name="connsiteY1" fmla="*/ 847 h 353407"/>
                <a:gd name="connsiteX2" fmla="*/ 129550 w 165048"/>
                <a:gd name="connsiteY2" fmla="*/ 31620 h 353407"/>
                <a:gd name="connsiteX3" fmla="*/ 155927 w 165048"/>
                <a:gd name="connsiteY3" fmla="*/ 200872 h 353407"/>
                <a:gd name="connsiteX4" fmla="*/ 160323 w 165048"/>
                <a:gd name="connsiteY4" fmla="*/ 306379 h 353407"/>
                <a:gd name="connsiteX5" fmla="*/ 92182 w 165048"/>
                <a:gd name="connsiteY5" fmla="*/ 352539 h 353407"/>
                <a:gd name="connsiteX6" fmla="*/ 15250 w 165048"/>
                <a:gd name="connsiteY6" fmla="*/ 323964 h 353407"/>
                <a:gd name="connsiteX7" fmla="*/ 2061 w 165048"/>
                <a:gd name="connsiteY7" fmla="*/ 183287 h 353407"/>
                <a:gd name="connsiteX8" fmla="*/ 6457 w 165048"/>
                <a:gd name="connsiteY8" fmla="*/ 44808 h 353407"/>
                <a:gd name="connsiteX0" fmla="*/ 6885 w 165476"/>
                <a:gd name="connsiteY0" fmla="*/ 44808 h 352670"/>
                <a:gd name="connsiteX1" fmla="*/ 61837 w 165476"/>
                <a:gd name="connsiteY1" fmla="*/ 847 h 352670"/>
                <a:gd name="connsiteX2" fmla="*/ 129978 w 165476"/>
                <a:gd name="connsiteY2" fmla="*/ 31620 h 352670"/>
                <a:gd name="connsiteX3" fmla="*/ 156355 w 165476"/>
                <a:gd name="connsiteY3" fmla="*/ 200872 h 352670"/>
                <a:gd name="connsiteX4" fmla="*/ 160751 w 165476"/>
                <a:gd name="connsiteY4" fmla="*/ 306379 h 352670"/>
                <a:gd name="connsiteX5" fmla="*/ 92610 w 165476"/>
                <a:gd name="connsiteY5" fmla="*/ 352539 h 352670"/>
                <a:gd name="connsiteX6" fmla="*/ 22273 w 165476"/>
                <a:gd name="connsiteY6" fmla="*/ 315172 h 352670"/>
                <a:gd name="connsiteX7" fmla="*/ 2489 w 165476"/>
                <a:gd name="connsiteY7" fmla="*/ 183287 h 352670"/>
                <a:gd name="connsiteX8" fmla="*/ 6885 w 165476"/>
                <a:gd name="connsiteY8" fmla="*/ 44808 h 352670"/>
                <a:gd name="connsiteX0" fmla="*/ 6885 w 159537"/>
                <a:gd name="connsiteY0" fmla="*/ 44808 h 352733"/>
                <a:gd name="connsiteX1" fmla="*/ 61837 w 159537"/>
                <a:gd name="connsiteY1" fmla="*/ 847 h 352733"/>
                <a:gd name="connsiteX2" fmla="*/ 129978 w 159537"/>
                <a:gd name="connsiteY2" fmla="*/ 31620 h 352733"/>
                <a:gd name="connsiteX3" fmla="*/ 156355 w 159537"/>
                <a:gd name="connsiteY3" fmla="*/ 200872 h 352733"/>
                <a:gd name="connsiteX4" fmla="*/ 151959 w 159537"/>
                <a:gd name="connsiteY4" fmla="*/ 304181 h 352733"/>
                <a:gd name="connsiteX5" fmla="*/ 92610 w 159537"/>
                <a:gd name="connsiteY5" fmla="*/ 352539 h 352733"/>
                <a:gd name="connsiteX6" fmla="*/ 22273 w 159537"/>
                <a:gd name="connsiteY6" fmla="*/ 315172 h 352733"/>
                <a:gd name="connsiteX7" fmla="*/ 2489 w 159537"/>
                <a:gd name="connsiteY7" fmla="*/ 183287 h 352733"/>
                <a:gd name="connsiteX8" fmla="*/ 6885 w 159537"/>
                <a:gd name="connsiteY8" fmla="*/ 44808 h 352733"/>
                <a:gd name="connsiteX0" fmla="*/ 6885 w 156440"/>
                <a:gd name="connsiteY0" fmla="*/ 44449 h 352374"/>
                <a:gd name="connsiteX1" fmla="*/ 61837 w 156440"/>
                <a:gd name="connsiteY1" fmla="*/ 488 h 352374"/>
                <a:gd name="connsiteX2" fmla="*/ 129978 w 156440"/>
                <a:gd name="connsiteY2" fmla="*/ 31261 h 352374"/>
                <a:gd name="connsiteX3" fmla="*/ 149760 w 156440"/>
                <a:gd name="connsiteY3" fmla="*/ 171938 h 352374"/>
                <a:gd name="connsiteX4" fmla="*/ 151959 w 156440"/>
                <a:gd name="connsiteY4" fmla="*/ 303822 h 352374"/>
                <a:gd name="connsiteX5" fmla="*/ 92610 w 156440"/>
                <a:gd name="connsiteY5" fmla="*/ 352180 h 352374"/>
                <a:gd name="connsiteX6" fmla="*/ 22273 w 156440"/>
                <a:gd name="connsiteY6" fmla="*/ 314813 h 352374"/>
                <a:gd name="connsiteX7" fmla="*/ 2489 w 156440"/>
                <a:gd name="connsiteY7" fmla="*/ 182928 h 352374"/>
                <a:gd name="connsiteX8" fmla="*/ 6885 w 156440"/>
                <a:gd name="connsiteY8" fmla="*/ 44449 h 352374"/>
                <a:gd name="connsiteX0" fmla="*/ 6885 w 153367"/>
                <a:gd name="connsiteY0" fmla="*/ 44449 h 352607"/>
                <a:gd name="connsiteX1" fmla="*/ 61837 w 153367"/>
                <a:gd name="connsiteY1" fmla="*/ 488 h 352607"/>
                <a:gd name="connsiteX2" fmla="*/ 129978 w 153367"/>
                <a:gd name="connsiteY2" fmla="*/ 31261 h 352607"/>
                <a:gd name="connsiteX3" fmla="*/ 149760 w 153367"/>
                <a:gd name="connsiteY3" fmla="*/ 171938 h 352607"/>
                <a:gd name="connsiteX4" fmla="*/ 147562 w 153367"/>
                <a:gd name="connsiteY4" fmla="*/ 297228 h 352607"/>
                <a:gd name="connsiteX5" fmla="*/ 92610 w 153367"/>
                <a:gd name="connsiteY5" fmla="*/ 352180 h 352607"/>
                <a:gd name="connsiteX6" fmla="*/ 22273 w 153367"/>
                <a:gd name="connsiteY6" fmla="*/ 314813 h 352607"/>
                <a:gd name="connsiteX7" fmla="*/ 2489 w 153367"/>
                <a:gd name="connsiteY7" fmla="*/ 182928 h 352607"/>
                <a:gd name="connsiteX8" fmla="*/ 6885 w 153367"/>
                <a:gd name="connsiteY8" fmla="*/ 44449 h 352607"/>
                <a:gd name="connsiteX0" fmla="*/ 7178 w 153660"/>
                <a:gd name="connsiteY0" fmla="*/ 44449 h 352310"/>
                <a:gd name="connsiteX1" fmla="*/ 62130 w 153660"/>
                <a:gd name="connsiteY1" fmla="*/ 488 h 352310"/>
                <a:gd name="connsiteX2" fmla="*/ 130271 w 153660"/>
                <a:gd name="connsiteY2" fmla="*/ 31261 h 352310"/>
                <a:gd name="connsiteX3" fmla="*/ 150053 w 153660"/>
                <a:gd name="connsiteY3" fmla="*/ 171938 h 352310"/>
                <a:gd name="connsiteX4" fmla="*/ 147855 w 153660"/>
                <a:gd name="connsiteY4" fmla="*/ 297228 h 352310"/>
                <a:gd name="connsiteX5" fmla="*/ 92903 w 153660"/>
                <a:gd name="connsiteY5" fmla="*/ 352180 h 352310"/>
                <a:gd name="connsiteX6" fmla="*/ 26962 w 153660"/>
                <a:gd name="connsiteY6" fmla="*/ 308219 h 352310"/>
                <a:gd name="connsiteX7" fmla="*/ 2782 w 153660"/>
                <a:gd name="connsiteY7" fmla="*/ 182928 h 352310"/>
                <a:gd name="connsiteX8" fmla="*/ 7178 w 153660"/>
                <a:gd name="connsiteY8" fmla="*/ 44449 h 352310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82928 h 341473"/>
                <a:gd name="connsiteX8" fmla="*/ 7178 w 153958"/>
                <a:gd name="connsiteY8" fmla="*/ 44449 h 341473"/>
                <a:gd name="connsiteX0" fmla="*/ 5932 w 152712"/>
                <a:gd name="connsiteY0" fmla="*/ 44449 h 341473"/>
                <a:gd name="connsiteX1" fmla="*/ 60884 w 152712"/>
                <a:gd name="connsiteY1" fmla="*/ 488 h 341473"/>
                <a:gd name="connsiteX2" fmla="*/ 129025 w 152712"/>
                <a:gd name="connsiteY2" fmla="*/ 31261 h 341473"/>
                <a:gd name="connsiteX3" fmla="*/ 148807 w 152712"/>
                <a:gd name="connsiteY3" fmla="*/ 171938 h 341473"/>
                <a:gd name="connsiteX4" fmla="*/ 146609 w 152712"/>
                <a:gd name="connsiteY4" fmla="*/ 297228 h 341473"/>
                <a:gd name="connsiteX5" fmla="*/ 87260 w 152712"/>
                <a:gd name="connsiteY5" fmla="*/ 341190 h 341473"/>
                <a:gd name="connsiteX6" fmla="*/ 25716 w 152712"/>
                <a:gd name="connsiteY6" fmla="*/ 308219 h 341473"/>
                <a:gd name="connsiteX7" fmla="*/ 3734 w 152712"/>
                <a:gd name="connsiteY7" fmla="*/ 169740 h 341473"/>
                <a:gd name="connsiteX8" fmla="*/ 5932 w 152712"/>
                <a:gd name="connsiteY8" fmla="*/ 44449 h 341473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69740 h 341473"/>
                <a:gd name="connsiteX8" fmla="*/ 7178 w 153958"/>
                <a:gd name="connsiteY8" fmla="*/ 44449 h 341473"/>
                <a:gd name="connsiteX0" fmla="*/ 6886 w 153666"/>
                <a:gd name="connsiteY0" fmla="*/ 44449 h 341196"/>
                <a:gd name="connsiteX1" fmla="*/ 61838 w 153666"/>
                <a:gd name="connsiteY1" fmla="*/ 488 h 341196"/>
                <a:gd name="connsiteX2" fmla="*/ 129979 w 153666"/>
                <a:gd name="connsiteY2" fmla="*/ 31261 h 341196"/>
                <a:gd name="connsiteX3" fmla="*/ 149761 w 153666"/>
                <a:gd name="connsiteY3" fmla="*/ 171938 h 341196"/>
                <a:gd name="connsiteX4" fmla="*/ 147563 w 153666"/>
                <a:gd name="connsiteY4" fmla="*/ 297228 h 341196"/>
                <a:gd name="connsiteX5" fmla="*/ 88214 w 153666"/>
                <a:gd name="connsiteY5" fmla="*/ 341190 h 341196"/>
                <a:gd name="connsiteX6" fmla="*/ 22274 w 153666"/>
                <a:gd name="connsiteY6" fmla="*/ 295031 h 341196"/>
                <a:gd name="connsiteX7" fmla="*/ 2490 w 153666"/>
                <a:gd name="connsiteY7" fmla="*/ 169740 h 341196"/>
                <a:gd name="connsiteX8" fmla="*/ 6886 w 153666"/>
                <a:gd name="connsiteY8" fmla="*/ 44449 h 341196"/>
                <a:gd name="connsiteX0" fmla="*/ 6886 w 152380"/>
                <a:gd name="connsiteY0" fmla="*/ 44449 h 341216"/>
                <a:gd name="connsiteX1" fmla="*/ 61838 w 152380"/>
                <a:gd name="connsiteY1" fmla="*/ 488 h 341216"/>
                <a:gd name="connsiteX2" fmla="*/ 129979 w 152380"/>
                <a:gd name="connsiteY2" fmla="*/ 31261 h 341216"/>
                <a:gd name="connsiteX3" fmla="*/ 149761 w 152380"/>
                <a:gd name="connsiteY3" fmla="*/ 171938 h 341216"/>
                <a:gd name="connsiteX4" fmla="*/ 145365 w 152380"/>
                <a:gd name="connsiteY4" fmla="*/ 299426 h 341216"/>
                <a:gd name="connsiteX5" fmla="*/ 88214 w 152380"/>
                <a:gd name="connsiteY5" fmla="*/ 341190 h 341216"/>
                <a:gd name="connsiteX6" fmla="*/ 22274 w 152380"/>
                <a:gd name="connsiteY6" fmla="*/ 295031 h 341216"/>
                <a:gd name="connsiteX7" fmla="*/ 2490 w 152380"/>
                <a:gd name="connsiteY7" fmla="*/ 169740 h 341216"/>
                <a:gd name="connsiteX8" fmla="*/ 6886 w 152380"/>
                <a:gd name="connsiteY8" fmla="*/ 44449 h 341216"/>
                <a:gd name="connsiteX0" fmla="*/ 6886 w 152646"/>
                <a:gd name="connsiteY0" fmla="*/ 44449 h 339021"/>
                <a:gd name="connsiteX1" fmla="*/ 61838 w 152646"/>
                <a:gd name="connsiteY1" fmla="*/ 488 h 339021"/>
                <a:gd name="connsiteX2" fmla="*/ 129979 w 152646"/>
                <a:gd name="connsiteY2" fmla="*/ 31261 h 339021"/>
                <a:gd name="connsiteX3" fmla="*/ 149761 w 152646"/>
                <a:gd name="connsiteY3" fmla="*/ 171938 h 339021"/>
                <a:gd name="connsiteX4" fmla="*/ 145365 w 152646"/>
                <a:gd name="connsiteY4" fmla="*/ 299426 h 339021"/>
                <a:gd name="connsiteX5" fmla="*/ 83818 w 152646"/>
                <a:gd name="connsiteY5" fmla="*/ 338991 h 339021"/>
                <a:gd name="connsiteX6" fmla="*/ 22274 w 152646"/>
                <a:gd name="connsiteY6" fmla="*/ 295031 h 339021"/>
                <a:gd name="connsiteX7" fmla="*/ 2490 w 152646"/>
                <a:gd name="connsiteY7" fmla="*/ 169740 h 339021"/>
                <a:gd name="connsiteX8" fmla="*/ 6886 w 152646"/>
                <a:gd name="connsiteY8" fmla="*/ 44449 h 339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2646" h="339021">
                  <a:moveTo>
                    <a:pt x="6886" y="44449"/>
                  </a:moveTo>
                  <a:cubicBezTo>
                    <a:pt x="16777" y="16240"/>
                    <a:pt x="41323" y="2686"/>
                    <a:pt x="61838" y="488"/>
                  </a:cubicBezTo>
                  <a:cubicBezTo>
                    <a:pt x="82354" y="-1710"/>
                    <a:pt x="115325" y="2686"/>
                    <a:pt x="129979" y="31261"/>
                  </a:cubicBezTo>
                  <a:cubicBezTo>
                    <a:pt x="144633" y="59836"/>
                    <a:pt x="147197" y="127244"/>
                    <a:pt x="149761" y="171938"/>
                  </a:cubicBezTo>
                  <a:cubicBezTo>
                    <a:pt x="152325" y="216632"/>
                    <a:pt x="156355" y="271584"/>
                    <a:pt x="145365" y="299426"/>
                  </a:cubicBezTo>
                  <a:cubicBezTo>
                    <a:pt x="134375" y="327268"/>
                    <a:pt x="104333" y="339723"/>
                    <a:pt x="83818" y="338991"/>
                  </a:cubicBezTo>
                  <a:cubicBezTo>
                    <a:pt x="63303" y="338259"/>
                    <a:pt x="37294" y="323240"/>
                    <a:pt x="22274" y="295031"/>
                  </a:cubicBezTo>
                  <a:cubicBezTo>
                    <a:pt x="7254" y="266822"/>
                    <a:pt x="5055" y="211504"/>
                    <a:pt x="2490" y="169740"/>
                  </a:cubicBezTo>
                  <a:cubicBezTo>
                    <a:pt x="-75" y="127976"/>
                    <a:pt x="-3005" y="72658"/>
                    <a:pt x="6886" y="44449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FADDAD11-0D35-45AD-85E9-723E8615DF13}"/>
                </a:ext>
              </a:extLst>
            </p:cNvPr>
            <p:cNvSpPr/>
            <p:nvPr/>
          </p:nvSpPr>
          <p:spPr>
            <a:xfrm rot="16884503" flipH="1">
              <a:off x="6670057" y="3390701"/>
              <a:ext cx="197568" cy="623311"/>
            </a:xfrm>
            <a:custGeom>
              <a:avLst/>
              <a:gdLst>
                <a:gd name="connsiteX0" fmla="*/ 63868 w 187016"/>
                <a:gd name="connsiteY0" fmla="*/ 62019 h 502838"/>
                <a:gd name="connsiteX1" fmla="*/ 86420 w 187016"/>
                <a:gd name="connsiteY1" fmla="*/ 512 h 502838"/>
                <a:gd name="connsiteX2" fmla="*/ 168429 w 187016"/>
                <a:gd name="connsiteY2" fmla="*/ 47667 h 502838"/>
                <a:gd name="connsiteX3" fmla="*/ 156128 w 187016"/>
                <a:gd name="connsiteY3" fmla="*/ 271142 h 502838"/>
                <a:gd name="connsiteX4" fmla="*/ 186881 w 187016"/>
                <a:gd name="connsiteY4" fmla="*/ 412607 h 502838"/>
                <a:gd name="connsiteX5" fmla="*/ 141776 w 187016"/>
                <a:gd name="connsiteY5" fmla="*/ 363402 h 502838"/>
                <a:gd name="connsiteX6" fmla="*/ 162278 w 187016"/>
                <a:gd name="connsiteY6" fmla="*/ 490516 h 502838"/>
                <a:gd name="connsiteX7" fmla="*/ 117173 w 187016"/>
                <a:gd name="connsiteY7" fmla="*/ 394155 h 502838"/>
                <a:gd name="connsiteX8" fmla="*/ 113073 w 187016"/>
                <a:gd name="connsiteY8" fmla="*/ 502817 h 502838"/>
                <a:gd name="connsiteX9" fmla="*/ 86420 w 187016"/>
                <a:gd name="connsiteY9" fmla="*/ 404406 h 502838"/>
                <a:gd name="connsiteX10" fmla="*/ 59767 w 187016"/>
                <a:gd name="connsiteY10" fmla="*/ 500767 h 502838"/>
                <a:gd name="connsiteX11" fmla="*/ 53616 w 187016"/>
                <a:gd name="connsiteY11" fmla="*/ 402356 h 502838"/>
                <a:gd name="connsiteX12" fmla="*/ 311 w 187016"/>
                <a:gd name="connsiteY12" fmla="*/ 433109 h 502838"/>
                <a:gd name="connsiteX13" fmla="*/ 33114 w 187016"/>
                <a:gd name="connsiteY13" fmla="*/ 355201 h 502838"/>
                <a:gd name="connsiteX14" fmla="*/ 63868 w 187016"/>
                <a:gd name="connsiteY14" fmla="*/ 303945 h 502838"/>
                <a:gd name="connsiteX15" fmla="*/ 63868 w 187016"/>
                <a:gd name="connsiteY15" fmla="*/ 62019 h 502838"/>
                <a:gd name="connsiteX0" fmla="*/ 63868 w 187016"/>
                <a:gd name="connsiteY0" fmla="*/ 63996 h 504815"/>
                <a:gd name="connsiteX1" fmla="*/ 113073 w 187016"/>
                <a:gd name="connsiteY1" fmla="*/ 439 h 504815"/>
                <a:gd name="connsiteX2" fmla="*/ 168429 w 187016"/>
                <a:gd name="connsiteY2" fmla="*/ 49644 h 504815"/>
                <a:gd name="connsiteX3" fmla="*/ 156128 w 187016"/>
                <a:gd name="connsiteY3" fmla="*/ 273119 h 504815"/>
                <a:gd name="connsiteX4" fmla="*/ 186881 w 187016"/>
                <a:gd name="connsiteY4" fmla="*/ 414584 h 504815"/>
                <a:gd name="connsiteX5" fmla="*/ 141776 w 187016"/>
                <a:gd name="connsiteY5" fmla="*/ 365379 h 504815"/>
                <a:gd name="connsiteX6" fmla="*/ 162278 w 187016"/>
                <a:gd name="connsiteY6" fmla="*/ 492493 h 504815"/>
                <a:gd name="connsiteX7" fmla="*/ 117173 w 187016"/>
                <a:gd name="connsiteY7" fmla="*/ 396132 h 504815"/>
                <a:gd name="connsiteX8" fmla="*/ 113073 w 187016"/>
                <a:gd name="connsiteY8" fmla="*/ 504794 h 504815"/>
                <a:gd name="connsiteX9" fmla="*/ 86420 w 187016"/>
                <a:gd name="connsiteY9" fmla="*/ 406383 h 504815"/>
                <a:gd name="connsiteX10" fmla="*/ 59767 w 187016"/>
                <a:gd name="connsiteY10" fmla="*/ 502744 h 504815"/>
                <a:gd name="connsiteX11" fmla="*/ 53616 w 187016"/>
                <a:gd name="connsiteY11" fmla="*/ 404333 h 504815"/>
                <a:gd name="connsiteX12" fmla="*/ 311 w 187016"/>
                <a:gd name="connsiteY12" fmla="*/ 435086 h 504815"/>
                <a:gd name="connsiteX13" fmla="*/ 33114 w 187016"/>
                <a:gd name="connsiteY13" fmla="*/ 357178 h 504815"/>
                <a:gd name="connsiteX14" fmla="*/ 63868 w 187016"/>
                <a:gd name="connsiteY14" fmla="*/ 305922 h 504815"/>
                <a:gd name="connsiteX15" fmla="*/ 63868 w 187016"/>
                <a:gd name="connsiteY15" fmla="*/ 63996 h 504815"/>
                <a:gd name="connsiteX0" fmla="*/ 57718 w 187016"/>
                <a:gd name="connsiteY0" fmla="*/ 53366 h 504437"/>
                <a:gd name="connsiteX1" fmla="*/ 113073 w 187016"/>
                <a:gd name="connsiteY1" fmla="*/ 61 h 504437"/>
                <a:gd name="connsiteX2" fmla="*/ 168429 w 187016"/>
                <a:gd name="connsiteY2" fmla="*/ 49266 h 504437"/>
                <a:gd name="connsiteX3" fmla="*/ 156128 w 187016"/>
                <a:gd name="connsiteY3" fmla="*/ 272741 h 504437"/>
                <a:gd name="connsiteX4" fmla="*/ 186881 w 187016"/>
                <a:gd name="connsiteY4" fmla="*/ 414206 h 504437"/>
                <a:gd name="connsiteX5" fmla="*/ 141776 w 187016"/>
                <a:gd name="connsiteY5" fmla="*/ 365001 h 504437"/>
                <a:gd name="connsiteX6" fmla="*/ 162278 w 187016"/>
                <a:gd name="connsiteY6" fmla="*/ 492115 h 504437"/>
                <a:gd name="connsiteX7" fmla="*/ 117173 w 187016"/>
                <a:gd name="connsiteY7" fmla="*/ 395754 h 504437"/>
                <a:gd name="connsiteX8" fmla="*/ 113073 w 187016"/>
                <a:gd name="connsiteY8" fmla="*/ 504416 h 504437"/>
                <a:gd name="connsiteX9" fmla="*/ 86420 w 187016"/>
                <a:gd name="connsiteY9" fmla="*/ 406005 h 504437"/>
                <a:gd name="connsiteX10" fmla="*/ 59767 w 187016"/>
                <a:gd name="connsiteY10" fmla="*/ 502366 h 504437"/>
                <a:gd name="connsiteX11" fmla="*/ 53616 w 187016"/>
                <a:gd name="connsiteY11" fmla="*/ 403955 h 504437"/>
                <a:gd name="connsiteX12" fmla="*/ 311 w 187016"/>
                <a:gd name="connsiteY12" fmla="*/ 434708 h 504437"/>
                <a:gd name="connsiteX13" fmla="*/ 33114 w 187016"/>
                <a:gd name="connsiteY13" fmla="*/ 356800 h 504437"/>
                <a:gd name="connsiteX14" fmla="*/ 63868 w 187016"/>
                <a:gd name="connsiteY14" fmla="*/ 305544 h 504437"/>
                <a:gd name="connsiteX15" fmla="*/ 57718 w 187016"/>
                <a:gd name="connsiteY15" fmla="*/ 53366 h 5044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9767 w 189311"/>
                <a:gd name="connsiteY10" fmla="*/ 5028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57718 w 189311"/>
                <a:gd name="connsiteY0" fmla="*/ 53866 h 504917"/>
                <a:gd name="connsiteX1" fmla="*/ 113073 w 189311"/>
                <a:gd name="connsiteY1" fmla="*/ 561 h 504917"/>
                <a:gd name="connsiteX2" fmla="*/ 170479 w 189311"/>
                <a:gd name="connsiteY2" fmla="*/ 43615 h 504917"/>
                <a:gd name="connsiteX3" fmla="*/ 156128 w 189311"/>
                <a:gd name="connsiteY3" fmla="*/ 273241 h 504917"/>
                <a:gd name="connsiteX4" fmla="*/ 186881 w 189311"/>
                <a:gd name="connsiteY4" fmla="*/ 414706 h 504917"/>
                <a:gd name="connsiteX5" fmla="*/ 141776 w 189311"/>
                <a:gd name="connsiteY5" fmla="*/ 365501 h 504917"/>
                <a:gd name="connsiteX6" fmla="*/ 162278 w 189311"/>
                <a:gd name="connsiteY6" fmla="*/ 492615 h 504917"/>
                <a:gd name="connsiteX7" fmla="*/ 117173 w 189311"/>
                <a:gd name="connsiteY7" fmla="*/ 396254 h 504917"/>
                <a:gd name="connsiteX8" fmla="*/ 113073 w 189311"/>
                <a:gd name="connsiteY8" fmla="*/ 504916 h 504917"/>
                <a:gd name="connsiteX9" fmla="*/ 86420 w 189311"/>
                <a:gd name="connsiteY9" fmla="*/ 406505 h 504917"/>
                <a:gd name="connsiteX10" fmla="*/ 70019 w 189311"/>
                <a:gd name="connsiteY10" fmla="*/ 504917 h 504917"/>
                <a:gd name="connsiteX11" fmla="*/ 53616 w 189311"/>
                <a:gd name="connsiteY11" fmla="*/ 404455 h 504917"/>
                <a:gd name="connsiteX12" fmla="*/ 311 w 189311"/>
                <a:gd name="connsiteY12" fmla="*/ 435208 h 504917"/>
                <a:gd name="connsiteX13" fmla="*/ 33114 w 189311"/>
                <a:gd name="connsiteY13" fmla="*/ 357300 h 504917"/>
                <a:gd name="connsiteX14" fmla="*/ 63868 w 189311"/>
                <a:gd name="connsiteY14" fmla="*/ 306044 h 504917"/>
                <a:gd name="connsiteX15" fmla="*/ 57718 w 189311"/>
                <a:gd name="connsiteY15" fmla="*/ 53866 h 504917"/>
                <a:gd name="connsiteX0" fmla="*/ 57718 w 189311"/>
                <a:gd name="connsiteY0" fmla="*/ 53866 h 504958"/>
                <a:gd name="connsiteX1" fmla="*/ 113073 w 189311"/>
                <a:gd name="connsiteY1" fmla="*/ 561 h 504958"/>
                <a:gd name="connsiteX2" fmla="*/ 170479 w 189311"/>
                <a:gd name="connsiteY2" fmla="*/ 43615 h 504958"/>
                <a:gd name="connsiteX3" fmla="*/ 156128 w 189311"/>
                <a:gd name="connsiteY3" fmla="*/ 273241 h 504958"/>
                <a:gd name="connsiteX4" fmla="*/ 186881 w 189311"/>
                <a:gd name="connsiteY4" fmla="*/ 414706 h 504958"/>
                <a:gd name="connsiteX5" fmla="*/ 141776 w 189311"/>
                <a:gd name="connsiteY5" fmla="*/ 365501 h 504958"/>
                <a:gd name="connsiteX6" fmla="*/ 162278 w 189311"/>
                <a:gd name="connsiteY6" fmla="*/ 492615 h 504958"/>
                <a:gd name="connsiteX7" fmla="*/ 117173 w 189311"/>
                <a:gd name="connsiteY7" fmla="*/ 396254 h 504958"/>
                <a:gd name="connsiteX8" fmla="*/ 113073 w 189311"/>
                <a:gd name="connsiteY8" fmla="*/ 504916 h 504958"/>
                <a:gd name="connsiteX9" fmla="*/ 86420 w 189311"/>
                <a:gd name="connsiteY9" fmla="*/ 406505 h 504958"/>
                <a:gd name="connsiteX10" fmla="*/ 70019 w 189311"/>
                <a:gd name="connsiteY10" fmla="*/ 504917 h 504958"/>
                <a:gd name="connsiteX11" fmla="*/ 53616 w 189311"/>
                <a:gd name="connsiteY11" fmla="*/ 404455 h 504958"/>
                <a:gd name="connsiteX12" fmla="*/ 311 w 189311"/>
                <a:gd name="connsiteY12" fmla="*/ 435208 h 504958"/>
                <a:gd name="connsiteX13" fmla="*/ 33114 w 189311"/>
                <a:gd name="connsiteY13" fmla="*/ 357300 h 504958"/>
                <a:gd name="connsiteX14" fmla="*/ 63868 w 189311"/>
                <a:gd name="connsiteY14" fmla="*/ 306044 h 504958"/>
                <a:gd name="connsiteX15" fmla="*/ 57718 w 189311"/>
                <a:gd name="connsiteY15" fmla="*/ 53866 h 504958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5667 w 189311"/>
                <a:gd name="connsiteY10" fmla="*/ 4987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62647 w 194240"/>
                <a:gd name="connsiteY0" fmla="*/ 53866 h 504916"/>
                <a:gd name="connsiteX1" fmla="*/ 118002 w 194240"/>
                <a:gd name="connsiteY1" fmla="*/ 561 h 504916"/>
                <a:gd name="connsiteX2" fmla="*/ 175408 w 194240"/>
                <a:gd name="connsiteY2" fmla="*/ 43615 h 504916"/>
                <a:gd name="connsiteX3" fmla="*/ 161057 w 194240"/>
                <a:gd name="connsiteY3" fmla="*/ 273241 h 504916"/>
                <a:gd name="connsiteX4" fmla="*/ 191810 w 194240"/>
                <a:gd name="connsiteY4" fmla="*/ 414706 h 504916"/>
                <a:gd name="connsiteX5" fmla="*/ 146705 w 194240"/>
                <a:gd name="connsiteY5" fmla="*/ 365501 h 504916"/>
                <a:gd name="connsiteX6" fmla="*/ 167207 w 194240"/>
                <a:gd name="connsiteY6" fmla="*/ 492615 h 504916"/>
                <a:gd name="connsiteX7" fmla="*/ 122102 w 194240"/>
                <a:gd name="connsiteY7" fmla="*/ 396254 h 504916"/>
                <a:gd name="connsiteX8" fmla="*/ 118002 w 194240"/>
                <a:gd name="connsiteY8" fmla="*/ 504916 h 504916"/>
                <a:gd name="connsiteX9" fmla="*/ 91349 w 194240"/>
                <a:gd name="connsiteY9" fmla="*/ 406505 h 504916"/>
                <a:gd name="connsiteX10" fmla="*/ 60596 w 194240"/>
                <a:gd name="connsiteY10" fmla="*/ 498766 h 504916"/>
                <a:gd name="connsiteX11" fmla="*/ 58545 w 194240"/>
                <a:gd name="connsiteY11" fmla="*/ 404455 h 504916"/>
                <a:gd name="connsiteX12" fmla="*/ 5240 w 194240"/>
                <a:gd name="connsiteY12" fmla="*/ 435208 h 504916"/>
                <a:gd name="connsiteX13" fmla="*/ 38043 w 194240"/>
                <a:gd name="connsiteY13" fmla="*/ 357300 h 504916"/>
                <a:gd name="connsiteX14" fmla="*/ 68797 w 194240"/>
                <a:gd name="connsiteY14" fmla="*/ 306044 h 504916"/>
                <a:gd name="connsiteX15" fmla="*/ 62647 w 194240"/>
                <a:gd name="connsiteY15" fmla="*/ 53866 h 504916"/>
                <a:gd name="connsiteX0" fmla="*/ 55316 w 186909"/>
                <a:gd name="connsiteY0" fmla="*/ 53866 h 504916"/>
                <a:gd name="connsiteX1" fmla="*/ 110671 w 186909"/>
                <a:gd name="connsiteY1" fmla="*/ 561 h 504916"/>
                <a:gd name="connsiteX2" fmla="*/ 168077 w 186909"/>
                <a:gd name="connsiteY2" fmla="*/ 43615 h 504916"/>
                <a:gd name="connsiteX3" fmla="*/ 153726 w 186909"/>
                <a:gd name="connsiteY3" fmla="*/ 273241 h 504916"/>
                <a:gd name="connsiteX4" fmla="*/ 184479 w 186909"/>
                <a:gd name="connsiteY4" fmla="*/ 414706 h 504916"/>
                <a:gd name="connsiteX5" fmla="*/ 139374 w 186909"/>
                <a:gd name="connsiteY5" fmla="*/ 365501 h 504916"/>
                <a:gd name="connsiteX6" fmla="*/ 159876 w 186909"/>
                <a:gd name="connsiteY6" fmla="*/ 492615 h 504916"/>
                <a:gd name="connsiteX7" fmla="*/ 114771 w 186909"/>
                <a:gd name="connsiteY7" fmla="*/ 396254 h 504916"/>
                <a:gd name="connsiteX8" fmla="*/ 110671 w 186909"/>
                <a:gd name="connsiteY8" fmla="*/ 504916 h 504916"/>
                <a:gd name="connsiteX9" fmla="*/ 84018 w 186909"/>
                <a:gd name="connsiteY9" fmla="*/ 406505 h 504916"/>
                <a:gd name="connsiteX10" fmla="*/ 53265 w 186909"/>
                <a:gd name="connsiteY10" fmla="*/ 498766 h 504916"/>
                <a:gd name="connsiteX11" fmla="*/ 51214 w 186909"/>
                <a:gd name="connsiteY11" fmla="*/ 404455 h 504916"/>
                <a:gd name="connsiteX12" fmla="*/ 6110 w 186909"/>
                <a:gd name="connsiteY12" fmla="*/ 420856 h 504916"/>
                <a:gd name="connsiteX13" fmla="*/ 30712 w 186909"/>
                <a:gd name="connsiteY13" fmla="*/ 357300 h 504916"/>
                <a:gd name="connsiteX14" fmla="*/ 61466 w 186909"/>
                <a:gd name="connsiteY14" fmla="*/ 306044 h 504916"/>
                <a:gd name="connsiteX15" fmla="*/ 55316 w 186909"/>
                <a:gd name="connsiteY15" fmla="*/ 53866 h 504916"/>
                <a:gd name="connsiteX0" fmla="*/ 49504 w 181097"/>
                <a:gd name="connsiteY0" fmla="*/ 53866 h 504916"/>
                <a:gd name="connsiteX1" fmla="*/ 104859 w 181097"/>
                <a:gd name="connsiteY1" fmla="*/ 561 h 504916"/>
                <a:gd name="connsiteX2" fmla="*/ 162265 w 181097"/>
                <a:gd name="connsiteY2" fmla="*/ 43615 h 504916"/>
                <a:gd name="connsiteX3" fmla="*/ 147914 w 181097"/>
                <a:gd name="connsiteY3" fmla="*/ 273241 h 504916"/>
                <a:gd name="connsiteX4" fmla="*/ 178667 w 181097"/>
                <a:gd name="connsiteY4" fmla="*/ 414706 h 504916"/>
                <a:gd name="connsiteX5" fmla="*/ 133562 w 181097"/>
                <a:gd name="connsiteY5" fmla="*/ 365501 h 504916"/>
                <a:gd name="connsiteX6" fmla="*/ 154064 w 181097"/>
                <a:gd name="connsiteY6" fmla="*/ 492615 h 504916"/>
                <a:gd name="connsiteX7" fmla="*/ 108959 w 181097"/>
                <a:gd name="connsiteY7" fmla="*/ 396254 h 504916"/>
                <a:gd name="connsiteX8" fmla="*/ 104859 w 181097"/>
                <a:gd name="connsiteY8" fmla="*/ 504916 h 504916"/>
                <a:gd name="connsiteX9" fmla="*/ 78206 w 181097"/>
                <a:gd name="connsiteY9" fmla="*/ 406505 h 504916"/>
                <a:gd name="connsiteX10" fmla="*/ 47453 w 181097"/>
                <a:gd name="connsiteY10" fmla="*/ 498766 h 504916"/>
                <a:gd name="connsiteX11" fmla="*/ 41301 w 181097"/>
                <a:gd name="connsiteY11" fmla="*/ 400354 h 504916"/>
                <a:gd name="connsiteX12" fmla="*/ 298 w 181097"/>
                <a:gd name="connsiteY12" fmla="*/ 420856 h 504916"/>
                <a:gd name="connsiteX13" fmla="*/ 24900 w 181097"/>
                <a:gd name="connsiteY13" fmla="*/ 357300 h 504916"/>
                <a:gd name="connsiteX14" fmla="*/ 55654 w 181097"/>
                <a:gd name="connsiteY14" fmla="*/ 306044 h 504916"/>
                <a:gd name="connsiteX15" fmla="*/ 49504 w 181097"/>
                <a:gd name="connsiteY15" fmla="*/ 53866 h 504916"/>
                <a:gd name="connsiteX0" fmla="*/ 52664 w 184257"/>
                <a:gd name="connsiteY0" fmla="*/ 53866 h 504916"/>
                <a:gd name="connsiteX1" fmla="*/ 108019 w 184257"/>
                <a:gd name="connsiteY1" fmla="*/ 561 h 504916"/>
                <a:gd name="connsiteX2" fmla="*/ 165425 w 184257"/>
                <a:gd name="connsiteY2" fmla="*/ 43615 h 504916"/>
                <a:gd name="connsiteX3" fmla="*/ 151074 w 184257"/>
                <a:gd name="connsiteY3" fmla="*/ 273241 h 504916"/>
                <a:gd name="connsiteX4" fmla="*/ 181827 w 184257"/>
                <a:gd name="connsiteY4" fmla="*/ 414706 h 504916"/>
                <a:gd name="connsiteX5" fmla="*/ 136722 w 184257"/>
                <a:gd name="connsiteY5" fmla="*/ 365501 h 504916"/>
                <a:gd name="connsiteX6" fmla="*/ 157224 w 184257"/>
                <a:gd name="connsiteY6" fmla="*/ 492615 h 504916"/>
                <a:gd name="connsiteX7" fmla="*/ 112119 w 184257"/>
                <a:gd name="connsiteY7" fmla="*/ 396254 h 504916"/>
                <a:gd name="connsiteX8" fmla="*/ 108019 w 184257"/>
                <a:gd name="connsiteY8" fmla="*/ 504916 h 504916"/>
                <a:gd name="connsiteX9" fmla="*/ 81366 w 184257"/>
                <a:gd name="connsiteY9" fmla="*/ 406505 h 504916"/>
                <a:gd name="connsiteX10" fmla="*/ 50613 w 184257"/>
                <a:gd name="connsiteY10" fmla="*/ 498766 h 504916"/>
                <a:gd name="connsiteX11" fmla="*/ 44461 w 184257"/>
                <a:gd name="connsiteY11" fmla="*/ 400354 h 504916"/>
                <a:gd name="connsiteX12" fmla="*/ 3458 w 184257"/>
                <a:gd name="connsiteY12" fmla="*/ 420856 h 504916"/>
                <a:gd name="connsiteX13" fmla="*/ 28060 w 184257"/>
                <a:gd name="connsiteY13" fmla="*/ 357300 h 504916"/>
                <a:gd name="connsiteX14" fmla="*/ 58814 w 184257"/>
                <a:gd name="connsiteY14" fmla="*/ 306044 h 504916"/>
                <a:gd name="connsiteX15" fmla="*/ 52664 w 184257"/>
                <a:gd name="connsiteY15" fmla="*/ 53866 h 504916"/>
                <a:gd name="connsiteX0" fmla="*/ 52664 w 181873"/>
                <a:gd name="connsiteY0" fmla="*/ 53866 h 504916"/>
                <a:gd name="connsiteX1" fmla="*/ 108019 w 181873"/>
                <a:gd name="connsiteY1" fmla="*/ 561 h 504916"/>
                <a:gd name="connsiteX2" fmla="*/ 165425 w 181873"/>
                <a:gd name="connsiteY2" fmla="*/ 43615 h 504916"/>
                <a:gd name="connsiteX3" fmla="*/ 151074 w 181873"/>
                <a:gd name="connsiteY3" fmla="*/ 273241 h 504916"/>
                <a:gd name="connsiteX4" fmla="*/ 181827 w 181873"/>
                <a:gd name="connsiteY4" fmla="*/ 414706 h 504916"/>
                <a:gd name="connsiteX5" fmla="*/ 142873 w 181873"/>
                <a:gd name="connsiteY5" fmla="*/ 377802 h 504916"/>
                <a:gd name="connsiteX6" fmla="*/ 157224 w 181873"/>
                <a:gd name="connsiteY6" fmla="*/ 492615 h 504916"/>
                <a:gd name="connsiteX7" fmla="*/ 112119 w 181873"/>
                <a:gd name="connsiteY7" fmla="*/ 396254 h 504916"/>
                <a:gd name="connsiteX8" fmla="*/ 108019 w 181873"/>
                <a:gd name="connsiteY8" fmla="*/ 504916 h 504916"/>
                <a:gd name="connsiteX9" fmla="*/ 81366 w 181873"/>
                <a:gd name="connsiteY9" fmla="*/ 406505 h 504916"/>
                <a:gd name="connsiteX10" fmla="*/ 50613 w 181873"/>
                <a:gd name="connsiteY10" fmla="*/ 498766 h 504916"/>
                <a:gd name="connsiteX11" fmla="*/ 44461 w 181873"/>
                <a:gd name="connsiteY11" fmla="*/ 400354 h 504916"/>
                <a:gd name="connsiteX12" fmla="*/ 3458 w 181873"/>
                <a:gd name="connsiteY12" fmla="*/ 420856 h 504916"/>
                <a:gd name="connsiteX13" fmla="*/ 28060 w 181873"/>
                <a:gd name="connsiteY13" fmla="*/ 357300 h 504916"/>
                <a:gd name="connsiteX14" fmla="*/ 58814 w 181873"/>
                <a:gd name="connsiteY14" fmla="*/ 306044 h 504916"/>
                <a:gd name="connsiteX15" fmla="*/ 52664 w 181873"/>
                <a:gd name="connsiteY15" fmla="*/ 53866 h 504916"/>
                <a:gd name="connsiteX0" fmla="*/ 52664 w 181839"/>
                <a:gd name="connsiteY0" fmla="*/ 53866 h 504916"/>
                <a:gd name="connsiteX1" fmla="*/ 108019 w 181839"/>
                <a:gd name="connsiteY1" fmla="*/ 561 h 504916"/>
                <a:gd name="connsiteX2" fmla="*/ 165425 w 181839"/>
                <a:gd name="connsiteY2" fmla="*/ 43615 h 504916"/>
                <a:gd name="connsiteX3" fmla="*/ 151074 w 181839"/>
                <a:gd name="connsiteY3" fmla="*/ 273241 h 504916"/>
                <a:gd name="connsiteX4" fmla="*/ 181827 w 181839"/>
                <a:gd name="connsiteY4" fmla="*/ 414706 h 504916"/>
                <a:gd name="connsiteX5" fmla="*/ 146973 w 181839"/>
                <a:gd name="connsiteY5" fmla="*/ 386003 h 504916"/>
                <a:gd name="connsiteX6" fmla="*/ 157224 w 181839"/>
                <a:gd name="connsiteY6" fmla="*/ 492615 h 504916"/>
                <a:gd name="connsiteX7" fmla="*/ 112119 w 181839"/>
                <a:gd name="connsiteY7" fmla="*/ 396254 h 504916"/>
                <a:gd name="connsiteX8" fmla="*/ 108019 w 181839"/>
                <a:gd name="connsiteY8" fmla="*/ 504916 h 504916"/>
                <a:gd name="connsiteX9" fmla="*/ 81366 w 181839"/>
                <a:gd name="connsiteY9" fmla="*/ 406505 h 504916"/>
                <a:gd name="connsiteX10" fmla="*/ 50613 w 181839"/>
                <a:gd name="connsiteY10" fmla="*/ 498766 h 504916"/>
                <a:gd name="connsiteX11" fmla="*/ 44461 w 181839"/>
                <a:gd name="connsiteY11" fmla="*/ 400354 h 504916"/>
                <a:gd name="connsiteX12" fmla="*/ 3458 w 181839"/>
                <a:gd name="connsiteY12" fmla="*/ 420856 h 504916"/>
                <a:gd name="connsiteX13" fmla="*/ 28060 w 181839"/>
                <a:gd name="connsiteY13" fmla="*/ 357300 h 504916"/>
                <a:gd name="connsiteX14" fmla="*/ 58814 w 181839"/>
                <a:gd name="connsiteY14" fmla="*/ 306044 h 504916"/>
                <a:gd name="connsiteX15" fmla="*/ 52664 w 181839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270875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9467 h 510517"/>
                <a:gd name="connsiteX1" fmla="*/ 100203 w 183758"/>
                <a:gd name="connsiteY1" fmla="*/ 301 h 510517"/>
                <a:gd name="connsiteX2" fmla="*/ 165425 w 183758"/>
                <a:gd name="connsiteY2" fmla="*/ 49216 h 510517"/>
                <a:gd name="connsiteX3" fmla="*/ 151074 w 183758"/>
                <a:gd name="connsiteY3" fmla="*/ 278842 h 510517"/>
                <a:gd name="connsiteX4" fmla="*/ 181827 w 183758"/>
                <a:gd name="connsiteY4" fmla="*/ 420307 h 510517"/>
                <a:gd name="connsiteX5" fmla="*/ 146973 w 183758"/>
                <a:gd name="connsiteY5" fmla="*/ 391604 h 510517"/>
                <a:gd name="connsiteX6" fmla="*/ 157224 w 183758"/>
                <a:gd name="connsiteY6" fmla="*/ 498216 h 510517"/>
                <a:gd name="connsiteX7" fmla="*/ 112119 w 183758"/>
                <a:gd name="connsiteY7" fmla="*/ 401855 h 510517"/>
                <a:gd name="connsiteX8" fmla="*/ 108019 w 183758"/>
                <a:gd name="connsiteY8" fmla="*/ 510517 h 510517"/>
                <a:gd name="connsiteX9" fmla="*/ 81366 w 183758"/>
                <a:gd name="connsiteY9" fmla="*/ 412106 h 510517"/>
                <a:gd name="connsiteX10" fmla="*/ 50613 w 183758"/>
                <a:gd name="connsiteY10" fmla="*/ 504367 h 510517"/>
                <a:gd name="connsiteX11" fmla="*/ 44461 w 183758"/>
                <a:gd name="connsiteY11" fmla="*/ 405955 h 510517"/>
                <a:gd name="connsiteX12" fmla="*/ 3458 w 183758"/>
                <a:gd name="connsiteY12" fmla="*/ 426457 h 510517"/>
                <a:gd name="connsiteX13" fmla="*/ 28060 w 183758"/>
                <a:gd name="connsiteY13" fmla="*/ 362901 h 510517"/>
                <a:gd name="connsiteX14" fmla="*/ 56860 w 183758"/>
                <a:gd name="connsiteY14" fmla="*/ 233491 h 510517"/>
                <a:gd name="connsiteX15" fmla="*/ 52664 w 183758"/>
                <a:gd name="connsiteY15" fmla="*/ 59467 h 510517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85"/>
                <a:gd name="connsiteX1" fmla="*/ 100203 w 183622"/>
                <a:gd name="connsiteY1" fmla="*/ 555 h 510785"/>
                <a:gd name="connsiteX2" fmla="*/ 165425 w 183622"/>
                <a:gd name="connsiteY2" fmla="*/ 49470 h 510785"/>
                <a:gd name="connsiteX3" fmla="*/ 151074 w 183622"/>
                <a:gd name="connsiteY3" fmla="*/ 310357 h 510785"/>
                <a:gd name="connsiteX4" fmla="*/ 181827 w 183622"/>
                <a:gd name="connsiteY4" fmla="*/ 420561 h 510785"/>
                <a:gd name="connsiteX5" fmla="*/ 146973 w 183622"/>
                <a:gd name="connsiteY5" fmla="*/ 391858 h 510785"/>
                <a:gd name="connsiteX6" fmla="*/ 157224 w 183622"/>
                <a:gd name="connsiteY6" fmla="*/ 498470 h 510785"/>
                <a:gd name="connsiteX7" fmla="*/ 112119 w 183622"/>
                <a:gd name="connsiteY7" fmla="*/ 402109 h 510785"/>
                <a:gd name="connsiteX8" fmla="*/ 108019 w 183622"/>
                <a:gd name="connsiteY8" fmla="*/ 510771 h 510785"/>
                <a:gd name="connsiteX9" fmla="*/ 77459 w 183622"/>
                <a:gd name="connsiteY9" fmla="*/ 410406 h 510785"/>
                <a:gd name="connsiteX10" fmla="*/ 50613 w 183622"/>
                <a:gd name="connsiteY10" fmla="*/ 504621 h 510785"/>
                <a:gd name="connsiteX11" fmla="*/ 44461 w 183622"/>
                <a:gd name="connsiteY11" fmla="*/ 406209 h 510785"/>
                <a:gd name="connsiteX12" fmla="*/ 3458 w 183622"/>
                <a:gd name="connsiteY12" fmla="*/ 426711 h 510785"/>
                <a:gd name="connsiteX13" fmla="*/ 28060 w 183622"/>
                <a:gd name="connsiteY13" fmla="*/ 363155 h 510785"/>
                <a:gd name="connsiteX14" fmla="*/ 56860 w 183622"/>
                <a:gd name="connsiteY14" fmla="*/ 233745 h 510785"/>
                <a:gd name="connsiteX15" fmla="*/ 52664 w 183622"/>
                <a:gd name="connsiteY15" fmla="*/ 59721 h 510785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94408 h 545501"/>
                <a:gd name="connsiteX1" fmla="*/ 102157 w 183622"/>
                <a:gd name="connsiteY1" fmla="*/ 73 h 545501"/>
                <a:gd name="connsiteX2" fmla="*/ 165425 w 183622"/>
                <a:gd name="connsiteY2" fmla="*/ 84157 h 545501"/>
                <a:gd name="connsiteX3" fmla="*/ 151074 w 183622"/>
                <a:gd name="connsiteY3" fmla="*/ 345044 h 545501"/>
                <a:gd name="connsiteX4" fmla="*/ 181827 w 183622"/>
                <a:gd name="connsiteY4" fmla="*/ 455248 h 545501"/>
                <a:gd name="connsiteX5" fmla="*/ 146973 w 183622"/>
                <a:gd name="connsiteY5" fmla="*/ 426545 h 545501"/>
                <a:gd name="connsiteX6" fmla="*/ 157224 w 183622"/>
                <a:gd name="connsiteY6" fmla="*/ 533157 h 545501"/>
                <a:gd name="connsiteX7" fmla="*/ 112119 w 183622"/>
                <a:gd name="connsiteY7" fmla="*/ 436796 h 545501"/>
                <a:gd name="connsiteX8" fmla="*/ 108019 w 183622"/>
                <a:gd name="connsiteY8" fmla="*/ 545458 h 545501"/>
                <a:gd name="connsiteX9" fmla="*/ 77459 w 183622"/>
                <a:gd name="connsiteY9" fmla="*/ 445093 h 545501"/>
                <a:gd name="connsiteX10" fmla="*/ 50613 w 183622"/>
                <a:gd name="connsiteY10" fmla="*/ 539308 h 545501"/>
                <a:gd name="connsiteX11" fmla="*/ 44461 w 183622"/>
                <a:gd name="connsiteY11" fmla="*/ 440896 h 545501"/>
                <a:gd name="connsiteX12" fmla="*/ 3458 w 183622"/>
                <a:gd name="connsiteY12" fmla="*/ 461398 h 545501"/>
                <a:gd name="connsiteX13" fmla="*/ 28060 w 183622"/>
                <a:gd name="connsiteY13" fmla="*/ 397842 h 545501"/>
                <a:gd name="connsiteX14" fmla="*/ 56860 w 183622"/>
                <a:gd name="connsiteY14" fmla="*/ 268432 h 545501"/>
                <a:gd name="connsiteX15" fmla="*/ 52664 w 183622"/>
                <a:gd name="connsiteY15" fmla="*/ 94408 h 545501"/>
                <a:gd name="connsiteX0" fmla="*/ 52664 w 183622"/>
                <a:gd name="connsiteY0" fmla="*/ 99119 h 550212"/>
                <a:gd name="connsiteX1" fmla="*/ 102157 w 183622"/>
                <a:gd name="connsiteY1" fmla="*/ 4784 h 550212"/>
                <a:gd name="connsiteX2" fmla="*/ 165425 w 183622"/>
                <a:gd name="connsiteY2" fmla="*/ 49791 h 550212"/>
                <a:gd name="connsiteX3" fmla="*/ 151074 w 183622"/>
                <a:gd name="connsiteY3" fmla="*/ 349755 h 550212"/>
                <a:gd name="connsiteX4" fmla="*/ 181827 w 183622"/>
                <a:gd name="connsiteY4" fmla="*/ 459959 h 550212"/>
                <a:gd name="connsiteX5" fmla="*/ 146973 w 183622"/>
                <a:gd name="connsiteY5" fmla="*/ 431256 h 550212"/>
                <a:gd name="connsiteX6" fmla="*/ 157224 w 183622"/>
                <a:gd name="connsiteY6" fmla="*/ 537868 h 550212"/>
                <a:gd name="connsiteX7" fmla="*/ 112119 w 183622"/>
                <a:gd name="connsiteY7" fmla="*/ 441507 h 550212"/>
                <a:gd name="connsiteX8" fmla="*/ 108019 w 183622"/>
                <a:gd name="connsiteY8" fmla="*/ 550169 h 550212"/>
                <a:gd name="connsiteX9" fmla="*/ 77459 w 183622"/>
                <a:gd name="connsiteY9" fmla="*/ 449804 h 550212"/>
                <a:gd name="connsiteX10" fmla="*/ 50613 w 183622"/>
                <a:gd name="connsiteY10" fmla="*/ 544019 h 550212"/>
                <a:gd name="connsiteX11" fmla="*/ 44461 w 183622"/>
                <a:gd name="connsiteY11" fmla="*/ 445607 h 550212"/>
                <a:gd name="connsiteX12" fmla="*/ 3458 w 183622"/>
                <a:gd name="connsiteY12" fmla="*/ 466109 h 550212"/>
                <a:gd name="connsiteX13" fmla="*/ 28060 w 183622"/>
                <a:gd name="connsiteY13" fmla="*/ 402553 h 550212"/>
                <a:gd name="connsiteX14" fmla="*/ 56860 w 183622"/>
                <a:gd name="connsiteY14" fmla="*/ 273143 h 550212"/>
                <a:gd name="connsiteX15" fmla="*/ 52664 w 183622"/>
                <a:gd name="connsiteY15" fmla="*/ 99119 h 550212"/>
                <a:gd name="connsiteX0" fmla="*/ 52664 w 183622"/>
                <a:gd name="connsiteY0" fmla="*/ 52963 h 547041"/>
                <a:gd name="connsiteX1" fmla="*/ 102157 w 183622"/>
                <a:gd name="connsiteY1" fmla="*/ 1613 h 547041"/>
                <a:gd name="connsiteX2" fmla="*/ 165425 w 183622"/>
                <a:gd name="connsiteY2" fmla="*/ 46620 h 547041"/>
                <a:gd name="connsiteX3" fmla="*/ 151074 w 183622"/>
                <a:gd name="connsiteY3" fmla="*/ 346584 h 547041"/>
                <a:gd name="connsiteX4" fmla="*/ 181827 w 183622"/>
                <a:gd name="connsiteY4" fmla="*/ 456788 h 547041"/>
                <a:gd name="connsiteX5" fmla="*/ 146973 w 183622"/>
                <a:gd name="connsiteY5" fmla="*/ 428085 h 547041"/>
                <a:gd name="connsiteX6" fmla="*/ 157224 w 183622"/>
                <a:gd name="connsiteY6" fmla="*/ 534697 h 547041"/>
                <a:gd name="connsiteX7" fmla="*/ 112119 w 183622"/>
                <a:gd name="connsiteY7" fmla="*/ 438336 h 547041"/>
                <a:gd name="connsiteX8" fmla="*/ 108019 w 183622"/>
                <a:gd name="connsiteY8" fmla="*/ 546998 h 547041"/>
                <a:gd name="connsiteX9" fmla="*/ 77459 w 183622"/>
                <a:gd name="connsiteY9" fmla="*/ 446633 h 547041"/>
                <a:gd name="connsiteX10" fmla="*/ 50613 w 183622"/>
                <a:gd name="connsiteY10" fmla="*/ 540848 h 547041"/>
                <a:gd name="connsiteX11" fmla="*/ 44461 w 183622"/>
                <a:gd name="connsiteY11" fmla="*/ 442436 h 547041"/>
                <a:gd name="connsiteX12" fmla="*/ 3458 w 183622"/>
                <a:gd name="connsiteY12" fmla="*/ 462938 h 547041"/>
                <a:gd name="connsiteX13" fmla="*/ 28060 w 183622"/>
                <a:gd name="connsiteY13" fmla="*/ 399382 h 547041"/>
                <a:gd name="connsiteX14" fmla="*/ 56860 w 183622"/>
                <a:gd name="connsiteY14" fmla="*/ 269972 h 547041"/>
                <a:gd name="connsiteX15" fmla="*/ 52664 w 183622"/>
                <a:gd name="connsiteY15" fmla="*/ 52963 h 547041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3622" h="555612">
                  <a:moveTo>
                    <a:pt x="52664" y="61534"/>
                  </a:moveTo>
                  <a:cubicBezTo>
                    <a:pt x="59888" y="15179"/>
                    <a:pt x="81410" y="1472"/>
                    <a:pt x="100203" y="415"/>
                  </a:cubicBezTo>
                  <a:cubicBezTo>
                    <a:pt x="118996" y="-642"/>
                    <a:pt x="156947" y="-3932"/>
                    <a:pt x="165425" y="55191"/>
                  </a:cubicBezTo>
                  <a:cubicBezTo>
                    <a:pt x="173903" y="114314"/>
                    <a:pt x="148340" y="286794"/>
                    <a:pt x="151074" y="355155"/>
                  </a:cubicBezTo>
                  <a:cubicBezTo>
                    <a:pt x="153808" y="423516"/>
                    <a:pt x="192279" y="447868"/>
                    <a:pt x="181827" y="465359"/>
                  </a:cubicBezTo>
                  <a:cubicBezTo>
                    <a:pt x="171375" y="482850"/>
                    <a:pt x="151074" y="423671"/>
                    <a:pt x="146973" y="436656"/>
                  </a:cubicBezTo>
                  <a:cubicBezTo>
                    <a:pt x="142873" y="449641"/>
                    <a:pt x="171138" y="533553"/>
                    <a:pt x="157224" y="543268"/>
                  </a:cubicBezTo>
                  <a:cubicBezTo>
                    <a:pt x="143310" y="552983"/>
                    <a:pt x="120320" y="444857"/>
                    <a:pt x="112119" y="446907"/>
                  </a:cubicBezTo>
                  <a:cubicBezTo>
                    <a:pt x="103918" y="448957"/>
                    <a:pt x="123565" y="558094"/>
                    <a:pt x="108019" y="555569"/>
                  </a:cubicBezTo>
                  <a:cubicBezTo>
                    <a:pt x="92473" y="553044"/>
                    <a:pt x="87027" y="456229"/>
                    <a:pt x="77459" y="455204"/>
                  </a:cubicBezTo>
                  <a:cubicBezTo>
                    <a:pt x="67891" y="454179"/>
                    <a:pt x="67836" y="548164"/>
                    <a:pt x="50613" y="549419"/>
                  </a:cubicBezTo>
                  <a:cubicBezTo>
                    <a:pt x="33390" y="550674"/>
                    <a:pt x="52320" y="463992"/>
                    <a:pt x="44461" y="451007"/>
                  </a:cubicBezTo>
                  <a:cubicBezTo>
                    <a:pt x="36602" y="438022"/>
                    <a:pt x="16442" y="478685"/>
                    <a:pt x="3458" y="471509"/>
                  </a:cubicBezTo>
                  <a:cubicBezTo>
                    <a:pt x="-9526" y="464333"/>
                    <a:pt x="17467" y="429480"/>
                    <a:pt x="28060" y="407953"/>
                  </a:cubicBezTo>
                  <a:cubicBezTo>
                    <a:pt x="60144" y="359073"/>
                    <a:pt x="59236" y="343593"/>
                    <a:pt x="56860" y="278543"/>
                  </a:cubicBezTo>
                  <a:cubicBezTo>
                    <a:pt x="54484" y="213493"/>
                    <a:pt x="45440" y="107889"/>
                    <a:pt x="52664" y="61534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CD680AE8-B8A1-466E-84CE-9ACDF1FEA230}"/>
                </a:ext>
              </a:extLst>
            </p:cNvPr>
            <p:cNvSpPr/>
            <p:nvPr/>
          </p:nvSpPr>
          <p:spPr>
            <a:xfrm rot="20791884">
              <a:off x="6298385" y="3186196"/>
              <a:ext cx="226497" cy="384246"/>
            </a:xfrm>
            <a:custGeom>
              <a:avLst/>
              <a:gdLst>
                <a:gd name="connsiteX0" fmla="*/ 26048 w 207295"/>
                <a:gd name="connsiteY0" fmla="*/ 89400 h 310281"/>
                <a:gd name="connsiteX1" fmla="*/ 88597 w 207295"/>
                <a:gd name="connsiteY1" fmla="*/ 44 h 310281"/>
                <a:gd name="connsiteX2" fmla="*/ 171995 w 207295"/>
                <a:gd name="connsiteY2" fmla="*/ 80464 h 310281"/>
                <a:gd name="connsiteX3" fmla="*/ 204758 w 207295"/>
                <a:gd name="connsiteY3" fmla="*/ 274067 h 310281"/>
                <a:gd name="connsiteX4" fmla="*/ 109446 w 207295"/>
                <a:gd name="connsiteY4" fmla="*/ 294916 h 310281"/>
                <a:gd name="connsiteX5" fmla="*/ 5199 w 207295"/>
                <a:gd name="connsiteY5" fmla="*/ 294916 h 310281"/>
                <a:gd name="connsiteX6" fmla="*/ 26048 w 207295"/>
                <a:gd name="connsiteY6" fmla="*/ 89400 h 310281"/>
                <a:gd name="connsiteX0" fmla="*/ 25027 w 206625"/>
                <a:gd name="connsiteY0" fmla="*/ 89400 h 324978"/>
                <a:gd name="connsiteX1" fmla="*/ 87576 w 206625"/>
                <a:gd name="connsiteY1" fmla="*/ 44 h 324978"/>
                <a:gd name="connsiteX2" fmla="*/ 170974 w 206625"/>
                <a:gd name="connsiteY2" fmla="*/ 80464 h 324978"/>
                <a:gd name="connsiteX3" fmla="*/ 203737 w 206625"/>
                <a:gd name="connsiteY3" fmla="*/ 274067 h 324978"/>
                <a:gd name="connsiteX4" fmla="*/ 102468 w 206625"/>
                <a:gd name="connsiteY4" fmla="*/ 321723 h 324978"/>
                <a:gd name="connsiteX5" fmla="*/ 4178 w 206625"/>
                <a:gd name="connsiteY5" fmla="*/ 294916 h 324978"/>
                <a:gd name="connsiteX6" fmla="*/ 25027 w 206625"/>
                <a:gd name="connsiteY6" fmla="*/ 89400 h 324978"/>
                <a:gd name="connsiteX0" fmla="*/ 25027 w 215052"/>
                <a:gd name="connsiteY0" fmla="*/ 89406 h 325089"/>
                <a:gd name="connsiteX1" fmla="*/ 87576 w 215052"/>
                <a:gd name="connsiteY1" fmla="*/ 50 h 325089"/>
                <a:gd name="connsiteX2" fmla="*/ 170974 w 215052"/>
                <a:gd name="connsiteY2" fmla="*/ 80470 h 325089"/>
                <a:gd name="connsiteX3" fmla="*/ 212673 w 215052"/>
                <a:gd name="connsiteY3" fmla="*/ 300880 h 325089"/>
                <a:gd name="connsiteX4" fmla="*/ 102468 w 215052"/>
                <a:gd name="connsiteY4" fmla="*/ 321729 h 325089"/>
                <a:gd name="connsiteX5" fmla="*/ 4178 w 215052"/>
                <a:gd name="connsiteY5" fmla="*/ 294922 h 325089"/>
                <a:gd name="connsiteX6" fmla="*/ 25027 w 215052"/>
                <a:gd name="connsiteY6" fmla="*/ 89406 h 325089"/>
                <a:gd name="connsiteX0" fmla="*/ 33149 w 223174"/>
                <a:gd name="connsiteY0" fmla="*/ 89406 h 331862"/>
                <a:gd name="connsiteX1" fmla="*/ 95698 w 223174"/>
                <a:gd name="connsiteY1" fmla="*/ 50 h 331862"/>
                <a:gd name="connsiteX2" fmla="*/ 179096 w 223174"/>
                <a:gd name="connsiteY2" fmla="*/ 80470 h 331862"/>
                <a:gd name="connsiteX3" fmla="*/ 220795 w 223174"/>
                <a:gd name="connsiteY3" fmla="*/ 300880 h 331862"/>
                <a:gd name="connsiteX4" fmla="*/ 110590 w 223174"/>
                <a:gd name="connsiteY4" fmla="*/ 321729 h 331862"/>
                <a:gd name="connsiteX5" fmla="*/ 3365 w 223174"/>
                <a:gd name="connsiteY5" fmla="*/ 309814 h 331862"/>
                <a:gd name="connsiteX6" fmla="*/ 33149 w 223174"/>
                <a:gd name="connsiteY6" fmla="*/ 89406 h 331862"/>
                <a:gd name="connsiteX0" fmla="*/ 23550 w 225489"/>
                <a:gd name="connsiteY0" fmla="*/ 104561 h 331102"/>
                <a:gd name="connsiteX1" fmla="*/ 98013 w 225489"/>
                <a:gd name="connsiteY1" fmla="*/ 312 h 331102"/>
                <a:gd name="connsiteX2" fmla="*/ 181411 w 225489"/>
                <a:gd name="connsiteY2" fmla="*/ 80732 h 331102"/>
                <a:gd name="connsiteX3" fmla="*/ 223110 w 225489"/>
                <a:gd name="connsiteY3" fmla="*/ 301142 h 331102"/>
                <a:gd name="connsiteX4" fmla="*/ 112905 w 225489"/>
                <a:gd name="connsiteY4" fmla="*/ 321991 h 331102"/>
                <a:gd name="connsiteX5" fmla="*/ 5680 w 225489"/>
                <a:gd name="connsiteY5" fmla="*/ 310076 h 331102"/>
                <a:gd name="connsiteX6" fmla="*/ 23550 w 225489"/>
                <a:gd name="connsiteY6" fmla="*/ 104561 h 331102"/>
                <a:gd name="connsiteX0" fmla="*/ 23550 w 227742"/>
                <a:gd name="connsiteY0" fmla="*/ 104561 h 331102"/>
                <a:gd name="connsiteX1" fmla="*/ 98013 w 227742"/>
                <a:gd name="connsiteY1" fmla="*/ 312 h 331102"/>
                <a:gd name="connsiteX2" fmla="*/ 196304 w 227742"/>
                <a:gd name="connsiteY2" fmla="*/ 80732 h 331102"/>
                <a:gd name="connsiteX3" fmla="*/ 223110 w 227742"/>
                <a:gd name="connsiteY3" fmla="*/ 301142 h 331102"/>
                <a:gd name="connsiteX4" fmla="*/ 112905 w 227742"/>
                <a:gd name="connsiteY4" fmla="*/ 321991 h 331102"/>
                <a:gd name="connsiteX5" fmla="*/ 5680 w 227742"/>
                <a:gd name="connsiteY5" fmla="*/ 310076 h 331102"/>
                <a:gd name="connsiteX6" fmla="*/ 23550 w 227742"/>
                <a:gd name="connsiteY6" fmla="*/ 104561 h 331102"/>
                <a:gd name="connsiteX0" fmla="*/ 19305 w 229454"/>
                <a:gd name="connsiteY0" fmla="*/ 68648 h 333403"/>
                <a:gd name="connsiteX1" fmla="*/ 99725 w 229454"/>
                <a:gd name="connsiteY1" fmla="*/ 141 h 333403"/>
                <a:gd name="connsiteX2" fmla="*/ 198016 w 229454"/>
                <a:gd name="connsiteY2" fmla="*/ 80561 h 333403"/>
                <a:gd name="connsiteX3" fmla="*/ 224822 w 229454"/>
                <a:gd name="connsiteY3" fmla="*/ 300971 h 333403"/>
                <a:gd name="connsiteX4" fmla="*/ 114617 w 229454"/>
                <a:gd name="connsiteY4" fmla="*/ 321820 h 333403"/>
                <a:gd name="connsiteX5" fmla="*/ 7392 w 229454"/>
                <a:gd name="connsiteY5" fmla="*/ 309905 h 333403"/>
                <a:gd name="connsiteX6" fmla="*/ 19305 w 229454"/>
                <a:gd name="connsiteY6" fmla="*/ 68648 h 333403"/>
                <a:gd name="connsiteX0" fmla="*/ 19305 w 226896"/>
                <a:gd name="connsiteY0" fmla="*/ 68558 h 333313"/>
                <a:gd name="connsiteX1" fmla="*/ 99725 w 226896"/>
                <a:gd name="connsiteY1" fmla="*/ 51 h 333313"/>
                <a:gd name="connsiteX2" fmla="*/ 180145 w 226896"/>
                <a:gd name="connsiteY2" fmla="*/ 62599 h 333313"/>
                <a:gd name="connsiteX3" fmla="*/ 224822 w 226896"/>
                <a:gd name="connsiteY3" fmla="*/ 300881 h 333313"/>
                <a:gd name="connsiteX4" fmla="*/ 114617 w 226896"/>
                <a:gd name="connsiteY4" fmla="*/ 321730 h 333313"/>
                <a:gd name="connsiteX5" fmla="*/ 7392 w 226896"/>
                <a:gd name="connsiteY5" fmla="*/ 309815 h 333313"/>
                <a:gd name="connsiteX6" fmla="*/ 19305 w 226896"/>
                <a:gd name="connsiteY6" fmla="*/ 68558 h 333313"/>
                <a:gd name="connsiteX0" fmla="*/ 18790 w 226497"/>
                <a:gd name="connsiteY0" fmla="*/ 95334 h 360089"/>
                <a:gd name="connsiteX1" fmla="*/ 84318 w 226497"/>
                <a:gd name="connsiteY1" fmla="*/ 20 h 360089"/>
                <a:gd name="connsiteX2" fmla="*/ 179630 w 226497"/>
                <a:gd name="connsiteY2" fmla="*/ 89375 h 360089"/>
                <a:gd name="connsiteX3" fmla="*/ 224307 w 226497"/>
                <a:gd name="connsiteY3" fmla="*/ 327657 h 360089"/>
                <a:gd name="connsiteX4" fmla="*/ 114102 w 226497"/>
                <a:gd name="connsiteY4" fmla="*/ 348506 h 360089"/>
                <a:gd name="connsiteX5" fmla="*/ 6877 w 226497"/>
                <a:gd name="connsiteY5" fmla="*/ 336591 h 360089"/>
                <a:gd name="connsiteX6" fmla="*/ 18790 w 226497"/>
                <a:gd name="connsiteY6" fmla="*/ 95334 h 360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6497" h="360089">
                  <a:moveTo>
                    <a:pt x="18790" y="95334"/>
                  </a:moveTo>
                  <a:cubicBezTo>
                    <a:pt x="31697" y="39239"/>
                    <a:pt x="57511" y="1013"/>
                    <a:pt x="84318" y="20"/>
                  </a:cubicBezTo>
                  <a:cubicBezTo>
                    <a:pt x="111125" y="-973"/>
                    <a:pt x="156299" y="34769"/>
                    <a:pt x="179630" y="89375"/>
                  </a:cubicBezTo>
                  <a:cubicBezTo>
                    <a:pt x="202961" y="143981"/>
                    <a:pt x="235228" y="284469"/>
                    <a:pt x="224307" y="327657"/>
                  </a:cubicBezTo>
                  <a:cubicBezTo>
                    <a:pt x="213386" y="370845"/>
                    <a:pt x="147362" y="345031"/>
                    <a:pt x="114102" y="348506"/>
                  </a:cubicBezTo>
                  <a:cubicBezTo>
                    <a:pt x="80842" y="351981"/>
                    <a:pt x="22762" y="378786"/>
                    <a:pt x="6877" y="336591"/>
                  </a:cubicBezTo>
                  <a:cubicBezTo>
                    <a:pt x="-9008" y="294396"/>
                    <a:pt x="5883" y="151429"/>
                    <a:pt x="18790" y="95334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r>
                <a:rPr lang="en-US" sz="2700" dirty="0">
                  <a:solidFill>
                    <a:prstClr val="white"/>
                  </a:solidFill>
                  <a:latin typeface="Calibri" panose="020F0502020204030204"/>
                </a:rPr>
                <a:t>        </a:t>
              </a:r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9A3C4ACE-FACE-49F0-A32E-13CA8D35DEF9}"/>
                </a:ext>
              </a:extLst>
            </p:cNvPr>
            <p:cNvSpPr/>
            <p:nvPr/>
          </p:nvSpPr>
          <p:spPr>
            <a:xfrm>
              <a:off x="5506571" y="5172971"/>
              <a:ext cx="294228" cy="112275"/>
            </a:xfrm>
            <a:custGeom>
              <a:avLst/>
              <a:gdLst>
                <a:gd name="connsiteX0" fmla="*/ 221209 w 244329"/>
                <a:gd name="connsiteY0" fmla="*/ 9633 h 114404"/>
                <a:gd name="connsiteX1" fmla="*/ 237008 w 244329"/>
                <a:gd name="connsiteY1" fmla="*/ 88631 h 114404"/>
                <a:gd name="connsiteX2" fmla="*/ 126411 w 244329"/>
                <a:gd name="connsiteY2" fmla="*/ 102456 h 114404"/>
                <a:gd name="connsiteX3" fmla="*/ 15 w 244329"/>
                <a:gd name="connsiteY3" fmla="*/ 108380 h 114404"/>
                <a:gd name="connsiteX4" fmla="*/ 118511 w 244329"/>
                <a:gd name="connsiteY4" fmla="*/ 11608 h 114404"/>
                <a:gd name="connsiteX5" fmla="*/ 221209 w 244329"/>
                <a:gd name="connsiteY5" fmla="*/ 9633 h 114404"/>
                <a:gd name="connsiteX0" fmla="*/ 223184 w 246304"/>
                <a:gd name="connsiteY0" fmla="*/ 8926 h 102196"/>
                <a:gd name="connsiteX1" fmla="*/ 238983 w 246304"/>
                <a:gd name="connsiteY1" fmla="*/ 87924 h 102196"/>
                <a:gd name="connsiteX2" fmla="*/ 128386 w 246304"/>
                <a:gd name="connsiteY2" fmla="*/ 101749 h 102196"/>
                <a:gd name="connsiteX3" fmla="*/ 15 w 246304"/>
                <a:gd name="connsiteY3" fmla="*/ 89899 h 102196"/>
                <a:gd name="connsiteX4" fmla="*/ 120486 w 246304"/>
                <a:gd name="connsiteY4" fmla="*/ 10901 h 102196"/>
                <a:gd name="connsiteX5" fmla="*/ 223184 w 246304"/>
                <a:gd name="connsiteY5" fmla="*/ 8926 h 102196"/>
                <a:gd name="connsiteX0" fmla="*/ 223184 w 246889"/>
                <a:gd name="connsiteY0" fmla="*/ 8926 h 97266"/>
                <a:gd name="connsiteX1" fmla="*/ 238983 w 246889"/>
                <a:gd name="connsiteY1" fmla="*/ 87924 h 97266"/>
                <a:gd name="connsiteX2" fmla="*/ 120486 w 246889"/>
                <a:gd name="connsiteY2" fmla="*/ 91875 h 97266"/>
                <a:gd name="connsiteX3" fmla="*/ 15 w 246889"/>
                <a:gd name="connsiteY3" fmla="*/ 89899 h 97266"/>
                <a:gd name="connsiteX4" fmla="*/ 120486 w 246889"/>
                <a:gd name="connsiteY4" fmla="*/ 10901 h 97266"/>
                <a:gd name="connsiteX5" fmla="*/ 223184 w 246889"/>
                <a:gd name="connsiteY5" fmla="*/ 8926 h 97266"/>
                <a:gd name="connsiteX0" fmla="*/ 223194 w 248288"/>
                <a:gd name="connsiteY0" fmla="*/ 4930 h 93270"/>
                <a:gd name="connsiteX1" fmla="*/ 238993 w 248288"/>
                <a:gd name="connsiteY1" fmla="*/ 83928 h 93270"/>
                <a:gd name="connsiteX2" fmla="*/ 120496 w 248288"/>
                <a:gd name="connsiteY2" fmla="*/ 87879 h 93270"/>
                <a:gd name="connsiteX3" fmla="*/ 25 w 248288"/>
                <a:gd name="connsiteY3" fmla="*/ 85903 h 93270"/>
                <a:gd name="connsiteX4" fmla="*/ 84947 w 248288"/>
                <a:gd name="connsiteY4" fmla="*/ 16780 h 93270"/>
                <a:gd name="connsiteX5" fmla="*/ 223194 w 248288"/>
                <a:gd name="connsiteY5" fmla="*/ 4930 h 93270"/>
                <a:gd name="connsiteX0" fmla="*/ 223184 w 246683"/>
                <a:gd name="connsiteY0" fmla="*/ 13745 h 102085"/>
                <a:gd name="connsiteX1" fmla="*/ 238983 w 246683"/>
                <a:gd name="connsiteY1" fmla="*/ 92743 h 102085"/>
                <a:gd name="connsiteX2" fmla="*/ 120486 w 246683"/>
                <a:gd name="connsiteY2" fmla="*/ 96694 h 102085"/>
                <a:gd name="connsiteX3" fmla="*/ 15 w 246683"/>
                <a:gd name="connsiteY3" fmla="*/ 94718 h 102085"/>
                <a:gd name="connsiteX4" fmla="*/ 126411 w 246683"/>
                <a:gd name="connsiteY4" fmla="*/ 7820 h 102085"/>
                <a:gd name="connsiteX5" fmla="*/ 223184 w 246683"/>
                <a:gd name="connsiteY5" fmla="*/ 13745 h 102085"/>
                <a:gd name="connsiteX0" fmla="*/ 223187 w 246686"/>
                <a:gd name="connsiteY0" fmla="*/ 7550 h 95890"/>
                <a:gd name="connsiteX1" fmla="*/ 238986 w 246686"/>
                <a:gd name="connsiteY1" fmla="*/ 86548 h 95890"/>
                <a:gd name="connsiteX2" fmla="*/ 120489 w 246686"/>
                <a:gd name="connsiteY2" fmla="*/ 90499 h 95890"/>
                <a:gd name="connsiteX3" fmla="*/ 18 w 246686"/>
                <a:gd name="connsiteY3" fmla="*/ 88523 h 95890"/>
                <a:gd name="connsiteX4" fmla="*/ 126414 w 246686"/>
                <a:gd name="connsiteY4" fmla="*/ 1625 h 95890"/>
                <a:gd name="connsiteX5" fmla="*/ 223187 w 246686"/>
                <a:gd name="connsiteY5" fmla="*/ 7550 h 95890"/>
                <a:gd name="connsiteX0" fmla="*/ 227133 w 248013"/>
                <a:gd name="connsiteY0" fmla="*/ 13746 h 102086"/>
                <a:gd name="connsiteX1" fmla="*/ 238983 w 248013"/>
                <a:gd name="connsiteY1" fmla="*/ 92744 h 102086"/>
                <a:gd name="connsiteX2" fmla="*/ 120486 w 248013"/>
                <a:gd name="connsiteY2" fmla="*/ 96695 h 102086"/>
                <a:gd name="connsiteX3" fmla="*/ 15 w 248013"/>
                <a:gd name="connsiteY3" fmla="*/ 94719 h 102086"/>
                <a:gd name="connsiteX4" fmla="*/ 126411 w 248013"/>
                <a:gd name="connsiteY4" fmla="*/ 7821 h 102086"/>
                <a:gd name="connsiteX5" fmla="*/ 227133 w 248013"/>
                <a:gd name="connsiteY5" fmla="*/ 13746 h 102086"/>
                <a:gd name="connsiteX0" fmla="*/ 227133 w 249041"/>
                <a:gd name="connsiteY0" fmla="*/ 11407 h 99747"/>
                <a:gd name="connsiteX1" fmla="*/ 238983 w 249041"/>
                <a:gd name="connsiteY1" fmla="*/ 90405 h 99747"/>
                <a:gd name="connsiteX2" fmla="*/ 120486 w 249041"/>
                <a:gd name="connsiteY2" fmla="*/ 94356 h 99747"/>
                <a:gd name="connsiteX3" fmla="*/ 15 w 249041"/>
                <a:gd name="connsiteY3" fmla="*/ 92380 h 99747"/>
                <a:gd name="connsiteX4" fmla="*/ 126411 w 249041"/>
                <a:gd name="connsiteY4" fmla="*/ 5482 h 99747"/>
                <a:gd name="connsiteX5" fmla="*/ 227133 w 249041"/>
                <a:gd name="connsiteY5" fmla="*/ 11407 h 99747"/>
                <a:gd name="connsiteX0" fmla="*/ 227133 w 243144"/>
                <a:gd name="connsiteY0" fmla="*/ 11407 h 101983"/>
                <a:gd name="connsiteX1" fmla="*/ 238983 w 243144"/>
                <a:gd name="connsiteY1" fmla="*/ 90405 h 101983"/>
                <a:gd name="connsiteX2" fmla="*/ 120486 w 243144"/>
                <a:gd name="connsiteY2" fmla="*/ 94356 h 101983"/>
                <a:gd name="connsiteX3" fmla="*/ 15 w 243144"/>
                <a:gd name="connsiteY3" fmla="*/ 92380 h 101983"/>
                <a:gd name="connsiteX4" fmla="*/ 126411 w 243144"/>
                <a:gd name="connsiteY4" fmla="*/ 5482 h 101983"/>
                <a:gd name="connsiteX5" fmla="*/ 227133 w 243144"/>
                <a:gd name="connsiteY5" fmla="*/ 11407 h 101983"/>
                <a:gd name="connsiteX0" fmla="*/ 227133 w 243144"/>
                <a:gd name="connsiteY0" fmla="*/ 11407 h 107617"/>
                <a:gd name="connsiteX1" fmla="*/ 238983 w 243144"/>
                <a:gd name="connsiteY1" fmla="*/ 90405 h 107617"/>
                <a:gd name="connsiteX2" fmla="*/ 120486 w 243144"/>
                <a:gd name="connsiteY2" fmla="*/ 94356 h 107617"/>
                <a:gd name="connsiteX3" fmla="*/ 15 w 243144"/>
                <a:gd name="connsiteY3" fmla="*/ 92380 h 107617"/>
                <a:gd name="connsiteX4" fmla="*/ 126411 w 243144"/>
                <a:gd name="connsiteY4" fmla="*/ 5482 h 107617"/>
                <a:gd name="connsiteX5" fmla="*/ 227133 w 243144"/>
                <a:gd name="connsiteY5" fmla="*/ 11407 h 107617"/>
                <a:gd name="connsiteX0" fmla="*/ 227133 w 247182"/>
                <a:gd name="connsiteY0" fmla="*/ 11407 h 107617"/>
                <a:gd name="connsiteX1" fmla="*/ 238983 w 247182"/>
                <a:gd name="connsiteY1" fmla="*/ 90405 h 107617"/>
                <a:gd name="connsiteX2" fmla="*/ 146160 w 247182"/>
                <a:gd name="connsiteY2" fmla="*/ 94356 h 107617"/>
                <a:gd name="connsiteX3" fmla="*/ 15 w 247182"/>
                <a:gd name="connsiteY3" fmla="*/ 92380 h 107617"/>
                <a:gd name="connsiteX4" fmla="*/ 126411 w 247182"/>
                <a:gd name="connsiteY4" fmla="*/ 5482 h 107617"/>
                <a:gd name="connsiteX5" fmla="*/ 227133 w 247182"/>
                <a:gd name="connsiteY5" fmla="*/ 11407 h 107617"/>
                <a:gd name="connsiteX0" fmla="*/ 227133 w 247453"/>
                <a:gd name="connsiteY0" fmla="*/ 14122 h 110034"/>
                <a:gd name="connsiteX1" fmla="*/ 240747 w 247453"/>
                <a:gd name="connsiteY1" fmla="*/ 100740 h 110034"/>
                <a:gd name="connsiteX2" fmla="*/ 146160 w 247453"/>
                <a:gd name="connsiteY2" fmla="*/ 97071 h 110034"/>
                <a:gd name="connsiteX3" fmla="*/ 15 w 247453"/>
                <a:gd name="connsiteY3" fmla="*/ 95095 h 110034"/>
                <a:gd name="connsiteX4" fmla="*/ 126411 w 247453"/>
                <a:gd name="connsiteY4" fmla="*/ 8197 h 110034"/>
                <a:gd name="connsiteX5" fmla="*/ 227133 w 247453"/>
                <a:gd name="connsiteY5" fmla="*/ 14122 h 110034"/>
                <a:gd name="connsiteX0" fmla="*/ 227133 w 247453"/>
                <a:gd name="connsiteY0" fmla="*/ 14122 h 112425"/>
                <a:gd name="connsiteX1" fmla="*/ 240747 w 247453"/>
                <a:gd name="connsiteY1" fmla="*/ 100740 h 112425"/>
                <a:gd name="connsiteX2" fmla="*/ 146160 w 247453"/>
                <a:gd name="connsiteY2" fmla="*/ 104691 h 112425"/>
                <a:gd name="connsiteX3" fmla="*/ 15 w 247453"/>
                <a:gd name="connsiteY3" fmla="*/ 95095 h 112425"/>
                <a:gd name="connsiteX4" fmla="*/ 126411 w 247453"/>
                <a:gd name="connsiteY4" fmla="*/ 8197 h 112425"/>
                <a:gd name="connsiteX5" fmla="*/ 227133 w 247453"/>
                <a:gd name="connsiteY5" fmla="*/ 14122 h 112425"/>
                <a:gd name="connsiteX0" fmla="*/ 227133 w 247453"/>
                <a:gd name="connsiteY0" fmla="*/ 7701 h 106004"/>
                <a:gd name="connsiteX1" fmla="*/ 240747 w 247453"/>
                <a:gd name="connsiteY1" fmla="*/ 94319 h 106004"/>
                <a:gd name="connsiteX2" fmla="*/ 146160 w 247453"/>
                <a:gd name="connsiteY2" fmla="*/ 98270 h 106004"/>
                <a:gd name="connsiteX3" fmla="*/ 15 w 247453"/>
                <a:gd name="connsiteY3" fmla="*/ 88674 h 106004"/>
                <a:gd name="connsiteX4" fmla="*/ 126411 w 247453"/>
                <a:gd name="connsiteY4" fmla="*/ 1776 h 106004"/>
                <a:gd name="connsiteX5" fmla="*/ 227133 w 247453"/>
                <a:gd name="connsiteY5" fmla="*/ 7701 h 106004"/>
                <a:gd name="connsiteX0" fmla="*/ 227132 w 247123"/>
                <a:gd name="connsiteY0" fmla="*/ 9857 h 108160"/>
                <a:gd name="connsiteX1" fmla="*/ 240746 w 247123"/>
                <a:gd name="connsiteY1" fmla="*/ 96475 h 108160"/>
                <a:gd name="connsiteX2" fmla="*/ 146159 w 247123"/>
                <a:gd name="connsiteY2" fmla="*/ 100426 h 108160"/>
                <a:gd name="connsiteX3" fmla="*/ 14 w 247123"/>
                <a:gd name="connsiteY3" fmla="*/ 90830 h 108160"/>
                <a:gd name="connsiteX4" fmla="*/ 135228 w 247123"/>
                <a:gd name="connsiteY4" fmla="*/ 122 h 108160"/>
                <a:gd name="connsiteX5" fmla="*/ 227132 w 247123"/>
                <a:gd name="connsiteY5" fmla="*/ 9857 h 108160"/>
                <a:gd name="connsiteX0" fmla="*/ 227132 w 247520"/>
                <a:gd name="connsiteY0" fmla="*/ 9857 h 108160"/>
                <a:gd name="connsiteX1" fmla="*/ 240746 w 247520"/>
                <a:gd name="connsiteY1" fmla="*/ 96475 h 108160"/>
                <a:gd name="connsiteX2" fmla="*/ 146159 w 247520"/>
                <a:gd name="connsiteY2" fmla="*/ 100426 h 108160"/>
                <a:gd name="connsiteX3" fmla="*/ 14 w 247520"/>
                <a:gd name="connsiteY3" fmla="*/ 90830 h 108160"/>
                <a:gd name="connsiteX4" fmla="*/ 135228 w 247520"/>
                <a:gd name="connsiteY4" fmla="*/ 122 h 108160"/>
                <a:gd name="connsiteX5" fmla="*/ 227132 w 247520"/>
                <a:gd name="connsiteY5" fmla="*/ 9857 h 108160"/>
                <a:gd name="connsiteX0" fmla="*/ 221840 w 245898"/>
                <a:gd name="connsiteY0" fmla="*/ 12067 h 112275"/>
                <a:gd name="connsiteX1" fmla="*/ 240745 w 245898"/>
                <a:gd name="connsiteY1" fmla="*/ 100590 h 112275"/>
                <a:gd name="connsiteX2" fmla="*/ 146158 w 245898"/>
                <a:gd name="connsiteY2" fmla="*/ 104541 h 112275"/>
                <a:gd name="connsiteX3" fmla="*/ 13 w 245898"/>
                <a:gd name="connsiteY3" fmla="*/ 94945 h 112275"/>
                <a:gd name="connsiteX4" fmla="*/ 135227 w 245898"/>
                <a:gd name="connsiteY4" fmla="*/ 4237 h 112275"/>
                <a:gd name="connsiteX5" fmla="*/ 221840 w 245898"/>
                <a:gd name="connsiteY5" fmla="*/ 12067 h 112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898" h="112275">
                  <a:moveTo>
                    <a:pt x="221840" y="12067"/>
                  </a:moveTo>
                  <a:cubicBezTo>
                    <a:pt x="241189" y="9076"/>
                    <a:pt x="253359" y="85178"/>
                    <a:pt x="240745" y="100590"/>
                  </a:cubicBezTo>
                  <a:cubicBezTo>
                    <a:pt x="228131" y="116002"/>
                    <a:pt x="186280" y="105482"/>
                    <a:pt x="146158" y="104541"/>
                  </a:cubicBezTo>
                  <a:cubicBezTo>
                    <a:pt x="106036" y="103600"/>
                    <a:pt x="1330" y="127861"/>
                    <a:pt x="13" y="94945"/>
                  </a:cubicBezTo>
                  <a:cubicBezTo>
                    <a:pt x="-1304" y="79804"/>
                    <a:pt x="98256" y="18050"/>
                    <a:pt x="135227" y="4237"/>
                  </a:cubicBezTo>
                  <a:cubicBezTo>
                    <a:pt x="172198" y="-9576"/>
                    <a:pt x="202491" y="15058"/>
                    <a:pt x="221840" y="12067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8FA0440E-5609-488C-B100-7CA178268895}"/>
                </a:ext>
              </a:extLst>
            </p:cNvPr>
            <p:cNvSpPr/>
            <p:nvPr/>
          </p:nvSpPr>
          <p:spPr>
            <a:xfrm>
              <a:off x="5356335" y="1844882"/>
              <a:ext cx="1320257" cy="1287989"/>
            </a:xfrm>
            <a:custGeom>
              <a:avLst/>
              <a:gdLst>
                <a:gd name="connsiteX0" fmla="*/ 4686 w 1522514"/>
                <a:gd name="connsiteY0" fmla="*/ 621143 h 1467029"/>
                <a:gd name="connsiteX1" fmla="*/ 42786 w 1522514"/>
                <a:gd name="connsiteY1" fmla="*/ 788783 h 1467029"/>
                <a:gd name="connsiteX2" fmla="*/ 50406 w 1522514"/>
                <a:gd name="connsiteY2" fmla="*/ 836408 h 1467029"/>
                <a:gd name="connsiteX3" fmla="*/ 6591 w 1522514"/>
                <a:gd name="connsiteY3" fmla="*/ 845933 h 1467029"/>
                <a:gd name="connsiteX4" fmla="*/ 6591 w 1522514"/>
                <a:gd name="connsiteY4" fmla="*/ 948803 h 1467029"/>
                <a:gd name="connsiteX5" fmla="*/ 67551 w 1522514"/>
                <a:gd name="connsiteY5" fmla="*/ 1063103 h 1467029"/>
                <a:gd name="connsiteX6" fmla="*/ 111366 w 1522514"/>
                <a:gd name="connsiteY6" fmla="*/ 1101203 h 1467029"/>
                <a:gd name="connsiteX7" fmla="*/ 96126 w 1522514"/>
                <a:gd name="connsiteY7" fmla="*/ 1223123 h 1467029"/>
                <a:gd name="connsiteX8" fmla="*/ 128511 w 1522514"/>
                <a:gd name="connsiteY8" fmla="*/ 1314563 h 1467029"/>
                <a:gd name="connsiteX9" fmla="*/ 223761 w 1522514"/>
                <a:gd name="connsiteY9" fmla="*/ 1379333 h 1467029"/>
                <a:gd name="connsiteX10" fmla="*/ 406641 w 1522514"/>
                <a:gd name="connsiteY10" fmla="*/ 1436483 h 1467029"/>
                <a:gd name="connsiteX11" fmla="*/ 665721 w 1522514"/>
                <a:gd name="connsiteY11" fmla="*/ 1466963 h 1467029"/>
                <a:gd name="connsiteX12" fmla="*/ 900036 w 1522514"/>
                <a:gd name="connsiteY12" fmla="*/ 1428863 h 1467029"/>
                <a:gd name="connsiteX13" fmla="*/ 1122921 w 1522514"/>
                <a:gd name="connsiteY13" fmla="*/ 1345043 h 1467029"/>
                <a:gd name="connsiteX14" fmla="*/ 1273416 w 1522514"/>
                <a:gd name="connsiteY14" fmla="*/ 1211693 h 1467029"/>
                <a:gd name="connsiteX15" fmla="*/ 1309611 w 1522514"/>
                <a:gd name="connsiteY15" fmla="*/ 1236458 h 1467029"/>
                <a:gd name="connsiteX16" fmla="*/ 1408671 w 1522514"/>
                <a:gd name="connsiteY16" fmla="*/ 1219313 h 1467029"/>
                <a:gd name="connsiteX17" fmla="*/ 1477251 w 1522514"/>
                <a:gd name="connsiteY17" fmla="*/ 1145018 h 1467029"/>
                <a:gd name="connsiteX18" fmla="*/ 1521066 w 1522514"/>
                <a:gd name="connsiteY18" fmla="*/ 1045958 h 1467029"/>
                <a:gd name="connsiteX19" fmla="*/ 1507731 w 1522514"/>
                <a:gd name="connsiteY19" fmla="*/ 931658 h 1467029"/>
                <a:gd name="connsiteX20" fmla="*/ 1465821 w 1522514"/>
                <a:gd name="connsiteY20" fmla="*/ 861173 h 1467029"/>
                <a:gd name="connsiteX21" fmla="*/ 1357236 w 1522514"/>
                <a:gd name="connsiteY21" fmla="*/ 872603 h 1467029"/>
                <a:gd name="connsiteX22" fmla="*/ 1418196 w 1522514"/>
                <a:gd name="connsiteY22" fmla="*/ 802118 h 1467029"/>
                <a:gd name="connsiteX23" fmla="*/ 1475346 w 1522514"/>
                <a:gd name="connsiteY23" fmla="*/ 440168 h 1467029"/>
                <a:gd name="connsiteX24" fmla="*/ 1395336 w 1522514"/>
                <a:gd name="connsiteY24" fmla="*/ 158228 h 1467029"/>
                <a:gd name="connsiteX25" fmla="*/ 1199121 w 1522514"/>
                <a:gd name="connsiteY25" fmla="*/ 26783 h 1467029"/>
                <a:gd name="connsiteX26" fmla="*/ 1079106 w 1522514"/>
                <a:gd name="connsiteY26" fmla="*/ 59168 h 1467029"/>
                <a:gd name="connsiteX27" fmla="*/ 827646 w 1522514"/>
                <a:gd name="connsiteY27" fmla="*/ 22973 h 1467029"/>
                <a:gd name="connsiteX28" fmla="*/ 389496 w 1522514"/>
                <a:gd name="connsiteY28" fmla="*/ 24878 h 1467029"/>
                <a:gd name="connsiteX29" fmla="*/ 84696 w 1522514"/>
                <a:gd name="connsiteY29" fmla="*/ 333488 h 1467029"/>
                <a:gd name="connsiteX30" fmla="*/ 4686 w 1522514"/>
                <a:gd name="connsiteY30" fmla="*/ 621143 h 1467029"/>
                <a:gd name="connsiteX0" fmla="*/ 4686 w 1522641"/>
                <a:gd name="connsiteY0" fmla="*/ 621143 h 1467029"/>
                <a:gd name="connsiteX1" fmla="*/ 42786 w 1522641"/>
                <a:gd name="connsiteY1" fmla="*/ 788783 h 1467029"/>
                <a:gd name="connsiteX2" fmla="*/ 50406 w 1522641"/>
                <a:gd name="connsiteY2" fmla="*/ 836408 h 1467029"/>
                <a:gd name="connsiteX3" fmla="*/ 6591 w 1522641"/>
                <a:gd name="connsiteY3" fmla="*/ 845933 h 1467029"/>
                <a:gd name="connsiteX4" fmla="*/ 6591 w 1522641"/>
                <a:gd name="connsiteY4" fmla="*/ 948803 h 1467029"/>
                <a:gd name="connsiteX5" fmla="*/ 67551 w 1522641"/>
                <a:gd name="connsiteY5" fmla="*/ 1063103 h 1467029"/>
                <a:gd name="connsiteX6" fmla="*/ 111366 w 1522641"/>
                <a:gd name="connsiteY6" fmla="*/ 1101203 h 1467029"/>
                <a:gd name="connsiteX7" fmla="*/ 96126 w 1522641"/>
                <a:gd name="connsiteY7" fmla="*/ 1223123 h 1467029"/>
                <a:gd name="connsiteX8" fmla="*/ 128511 w 1522641"/>
                <a:gd name="connsiteY8" fmla="*/ 1314563 h 1467029"/>
                <a:gd name="connsiteX9" fmla="*/ 223761 w 1522641"/>
                <a:gd name="connsiteY9" fmla="*/ 1379333 h 1467029"/>
                <a:gd name="connsiteX10" fmla="*/ 406641 w 1522641"/>
                <a:gd name="connsiteY10" fmla="*/ 1436483 h 1467029"/>
                <a:gd name="connsiteX11" fmla="*/ 665721 w 1522641"/>
                <a:gd name="connsiteY11" fmla="*/ 1466963 h 1467029"/>
                <a:gd name="connsiteX12" fmla="*/ 900036 w 1522641"/>
                <a:gd name="connsiteY12" fmla="*/ 1428863 h 1467029"/>
                <a:gd name="connsiteX13" fmla="*/ 1122921 w 1522641"/>
                <a:gd name="connsiteY13" fmla="*/ 1345043 h 1467029"/>
                <a:gd name="connsiteX14" fmla="*/ 1273416 w 1522641"/>
                <a:gd name="connsiteY14" fmla="*/ 1211693 h 1467029"/>
                <a:gd name="connsiteX15" fmla="*/ 1309611 w 1522641"/>
                <a:gd name="connsiteY15" fmla="*/ 1236458 h 1467029"/>
                <a:gd name="connsiteX16" fmla="*/ 1408671 w 1522641"/>
                <a:gd name="connsiteY16" fmla="*/ 1219313 h 1467029"/>
                <a:gd name="connsiteX17" fmla="*/ 1477251 w 1522641"/>
                <a:gd name="connsiteY17" fmla="*/ 1145018 h 1467029"/>
                <a:gd name="connsiteX18" fmla="*/ 1521066 w 1522641"/>
                <a:gd name="connsiteY18" fmla="*/ 1045958 h 1467029"/>
                <a:gd name="connsiteX19" fmla="*/ 1507731 w 1522641"/>
                <a:gd name="connsiteY19" fmla="*/ 931658 h 1467029"/>
                <a:gd name="connsiteX20" fmla="*/ 1458201 w 1522641"/>
                <a:gd name="connsiteY20" fmla="*/ 864983 h 1467029"/>
                <a:gd name="connsiteX21" fmla="*/ 1357236 w 1522641"/>
                <a:gd name="connsiteY21" fmla="*/ 872603 h 1467029"/>
                <a:gd name="connsiteX22" fmla="*/ 1418196 w 1522641"/>
                <a:gd name="connsiteY22" fmla="*/ 802118 h 1467029"/>
                <a:gd name="connsiteX23" fmla="*/ 1475346 w 1522641"/>
                <a:gd name="connsiteY23" fmla="*/ 440168 h 1467029"/>
                <a:gd name="connsiteX24" fmla="*/ 1395336 w 1522641"/>
                <a:gd name="connsiteY24" fmla="*/ 158228 h 1467029"/>
                <a:gd name="connsiteX25" fmla="*/ 1199121 w 1522641"/>
                <a:gd name="connsiteY25" fmla="*/ 26783 h 1467029"/>
                <a:gd name="connsiteX26" fmla="*/ 1079106 w 1522641"/>
                <a:gd name="connsiteY26" fmla="*/ 59168 h 1467029"/>
                <a:gd name="connsiteX27" fmla="*/ 827646 w 1522641"/>
                <a:gd name="connsiteY27" fmla="*/ 22973 h 1467029"/>
                <a:gd name="connsiteX28" fmla="*/ 389496 w 1522641"/>
                <a:gd name="connsiteY28" fmla="*/ 24878 h 1467029"/>
                <a:gd name="connsiteX29" fmla="*/ 84696 w 1522641"/>
                <a:gd name="connsiteY29" fmla="*/ 333488 h 1467029"/>
                <a:gd name="connsiteX30" fmla="*/ 4686 w 1522641"/>
                <a:gd name="connsiteY30" fmla="*/ 621143 h 1467029"/>
                <a:gd name="connsiteX0" fmla="*/ 4686 w 1534839"/>
                <a:gd name="connsiteY0" fmla="*/ 621143 h 1467029"/>
                <a:gd name="connsiteX1" fmla="*/ 42786 w 1534839"/>
                <a:gd name="connsiteY1" fmla="*/ 788783 h 1467029"/>
                <a:gd name="connsiteX2" fmla="*/ 50406 w 1534839"/>
                <a:gd name="connsiteY2" fmla="*/ 836408 h 1467029"/>
                <a:gd name="connsiteX3" fmla="*/ 6591 w 1534839"/>
                <a:gd name="connsiteY3" fmla="*/ 845933 h 1467029"/>
                <a:gd name="connsiteX4" fmla="*/ 6591 w 1534839"/>
                <a:gd name="connsiteY4" fmla="*/ 948803 h 1467029"/>
                <a:gd name="connsiteX5" fmla="*/ 67551 w 1534839"/>
                <a:gd name="connsiteY5" fmla="*/ 1063103 h 1467029"/>
                <a:gd name="connsiteX6" fmla="*/ 111366 w 1534839"/>
                <a:gd name="connsiteY6" fmla="*/ 1101203 h 1467029"/>
                <a:gd name="connsiteX7" fmla="*/ 96126 w 1534839"/>
                <a:gd name="connsiteY7" fmla="*/ 1223123 h 1467029"/>
                <a:gd name="connsiteX8" fmla="*/ 128511 w 1534839"/>
                <a:gd name="connsiteY8" fmla="*/ 1314563 h 1467029"/>
                <a:gd name="connsiteX9" fmla="*/ 223761 w 1534839"/>
                <a:gd name="connsiteY9" fmla="*/ 1379333 h 1467029"/>
                <a:gd name="connsiteX10" fmla="*/ 406641 w 1534839"/>
                <a:gd name="connsiteY10" fmla="*/ 1436483 h 1467029"/>
                <a:gd name="connsiteX11" fmla="*/ 665721 w 1534839"/>
                <a:gd name="connsiteY11" fmla="*/ 1466963 h 1467029"/>
                <a:gd name="connsiteX12" fmla="*/ 900036 w 1534839"/>
                <a:gd name="connsiteY12" fmla="*/ 1428863 h 1467029"/>
                <a:gd name="connsiteX13" fmla="*/ 1122921 w 1534839"/>
                <a:gd name="connsiteY13" fmla="*/ 1345043 h 1467029"/>
                <a:gd name="connsiteX14" fmla="*/ 1273416 w 1534839"/>
                <a:gd name="connsiteY14" fmla="*/ 1211693 h 1467029"/>
                <a:gd name="connsiteX15" fmla="*/ 1309611 w 1534839"/>
                <a:gd name="connsiteY15" fmla="*/ 1236458 h 1467029"/>
                <a:gd name="connsiteX16" fmla="*/ 1408671 w 1534839"/>
                <a:gd name="connsiteY16" fmla="*/ 1219313 h 1467029"/>
                <a:gd name="connsiteX17" fmla="*/ 1477251 w 1534839"/>
                <a:gd name="connsiteY17" fmla="*/ 1145018 h 1467029"/>
                <a:gd name="connsiteX18" fmla="*/ 1521066 w 1534839"/>
                <a:gd name="connsiteY18" fmla="*/ 1045958 h 1467029"/>
                <a:gd name="connsiteX19" fmla="*/ 1530591 w 1534839"/>
                <a:gd name="connsiteY19" fmla="*/ 939278 h 1467029"/>
                <a:gd name="connsiteX20" fmla="*/ 1458201 w 1534839"/>
                <a:gd name="connsiteY20" fmla="*/ 864983 h 1467029"/>
                <a:gd name="connsiteX21" fmla="*/ 1357236 w 1534839"/>
                <a:gd name="connsiteY21" fmla="*/ 872603 h 1467029"/>
                <a:gd name="connsiteX22" fmla="*/ 1418196 w 1534839"/>
                <a:gd name="connsiteY22" fmla="*/ 802118 h 1467029"/>
                <a:gd name="connsiteX23" fmla="*/ 1475346 w 1534839"/>
                <a:gd name="connsiteY23" fmla="*/ 440168 h 1467029"/>
                <a:gd name="connsiteX24" fmla="*/ 1395336 w 1534839"/>
                <a:gd name="connsiteY24" fmla="*/ 158228 h 1467029"/>
                <a:gd name="connsiteX25" fmla="*/ 1199121 w 1534839"/>
                <a:gd name="connsiteY25" fmla="*/ 26783 h 1467029"/>
                <a:gd name="connsiteX26" fmla="*/ 1079106 w 1534839"/>
                <a:gd name="connsiteY26" fmla="*/ 59168 h 1467029"/>
                <a:gd name="connsiteX27" fmla="*/ 827646 w 1534839"/>
                <a:gd name="connsiteY27" fmla="*/ 22973 h 1467029"/>
                <a:gd name="connsiteX28" fmla="*/ 389496 w 1534839"/>
                <a:gd name="connsiteY28" fmla="*/ 24878 h 1467029"/>
                <a:gd name="connsiteX29" fmla="*/ 84696 w 1534839"/>
                <a:gd name="connsiteY29" fmla="*/ 333488 h 1467029"/>
                <a:gd name="connsiteX30" fmla="*/ 4686 w 1534839"/>
                <a:gd name="connsiteY30" fmla="*/ 621143 h 1467029"/>
                <a:gd name="connsiteX0" fmla="*/ 4686 w 1541892"/>
                <a:gd name="connsiteY0" fmla="*/ 621143 h 1467029"/>
                <a:gd name="connsiteX1" fmla="*/ 42786 w 1541892"/>
                <a:gd name="connsiteY1" fmla="*/ 788783 h 1467029"/>
                <a:gd name="connsiteX2" fmla="*/ 50406 w 1541892"/>
                <a:gd name="connsiteY2" fmla="*/ 836408 h 1467029"/>
                <a:gd name="connsiteX3" fmla="*/ 6591 w 1541892"/>
                <a:gd name="connsiteY3" fmla="*/ 845933 h 1467029"/>
                <a:gd name="connsiteX4" fmla="*/ 6591 w 1541892"/>
                <a:gd name="connsiteY4" fmla="*/ 948803 h 1467029"/>
                <a:gd name="connsiteX5" fmla="*/ 67551 w 1541892"/>
                <a:gd name="connsiteY5" fmla="*/ 1063103 h 1467029"/>
                <a:gd name="connsiteX6" fmla="*/ 111366 w 1541892"/>
                <a:gd name="connsiteY6" fmla="*/ 1101203 h 1467029"/>
                <a:gd name="connsiteX7" fmla="*/ 96126 w 1541892"/>
                <a:gd name="connsiteY7" fmla="*/ 1223123 h 1467029"/>
                <a:gd name="connsiteX8" fmla="*/ 128511 w 1541892"/>
                <a:gd name="connsiteY8" fmla="*/ 1314563 h 1467029"/>
                <a:gd name="connsiteX9" fmla="*/ 223761 w 1541892"/>
                <a:gd name="connsiteY9" fmla="*/ 1379333 h 1467029"/>
                <a:gd name="connsiteX10" fmla="*/ 406641 w 1541892"/>
                <a:gd name="connsiteY10" fmla="*/ 1436483 h 1467029"/>
                <a:gd name="connsiteX11" fmla="*/ 665721 w 1541892"/>
                <a:gd name="connsiteY11" fmla="*/ 1466963 h 1467029"/>
                <a:gd name="connsiteX12" fmla="*/ 900036 w 1541892"/>
                <a:gd name="connsiteY12" fmla="*/ 1428863 h 1467029"/>
                <a:gd name="connsiteX13" fmla="*/ 1122921 w 1541892"/>
                <a:gd name="connsiteY13" fmla="*/ 1345043 h 1467029"/>
                <a:gd name="connsiteX14" fmla="*/ 1273416 w 1541892"/>
                <a:gd name="connsiteY14" fmla="*/ 1211693 h 1467029"/>
                <a:gd name="connsiteX15" fmla="*/ 1309611 w 1541892"/>
                <a:gd name="connsiteY15" fmla="*/ 1236458 h 1467029"/>
                <a:gd name="connsiteX16" fmla="*/ 1408671 w 1541892"/>
                <a:gd name="connsiteY16" fmla="*/ 1219313 h 1467029"/>
                <a:gd name="connsiteX17" fmla="*/ 1477251 w 1541892"/>
                <a:gd name="connsiteY17" fmla="*/ 1145018 h 1467029"/>
                <a:gd name="connsiteX18" fmla="*/ 1536306 w 1541892"/>
                <a:gd name="connsiteY18" fmla="*/ 1047863 h 1467029"/>
                <a:gd name="connsiteX19" fmla="*/ 1530591 w 1541892"/>
                <a:gd name="connsiteY19" fmla="*/ 939278 h 1467029"/>
                <a:gd name="connsiteX20" fmla="*/ 1458201 w 1541892"/>
                <a:gd name="connsiteY20" fmla="*/ 864983 h 1467029"/>
                <a:gd name="connsiteX21" fmla="*/ 1357236 w 1541892"/>
                <a:gd name="connsiteY21" fmla="*/ 872603 h 1467029"/>
                <a:gd name="connsiteX22" fmla="*/ 1418196 w 1541892"/>
                <a:gd name="connsiteY22" fmla="*/ 802118 h 1467029"/>
                <a:gd name="connsiteX23" fmla="*/ 1475346 w 1541892"/>
                <a:gd name="connsiteY23" fmla="*/ 440168 h 1467029"/>
                <a:gd name="connsiteX24" fmla="*/ 1395336 w 1541892"/>
                <a:gd name="connsiteY24" fmla="*/ 158228 h 1467029"/>
                <a:gd name="connsiteX25" fmla="*/ 1199121 w 1541892"/>
                <a:gd name="connsiteY25" fmla="*/ 26783 h 1467029"/>
                <a:gd name="connsiteX26" fmla="*/ 1079106 w 1541892"/>
                <a:gd name="connsiteY26" fmla="*/ 59168 h 1467029"/>
                <a:gd name="connsiteX27" fmla="*/ 827646 w 1541892"/>
                <a:gd name="connsiteY27" fmla="*/ 22973 h 1467029"/>
                <a:gd name="connsiteX28" fmla="*/ 389496 w 1541892"/>
                <a:gd name="connsiteY28" fmla="*/ 24878 h 1467029"/>
                <a:gd name="connsiteX29" fmla="*/ 84696 w 1541892"/>
                <a:gd name="connsiteY29" fmla="*/ 333488 h 1467029"/>
                <a:gd name="connsiteX30" fmla="*/ 4686 w 1541892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57236 w 1542707"/>
                <a:gd name="connsiteY21" fmla="*/ 872603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93431 w 1542707"/>
                <a:gd name="connsiteY21" fmla="*/ 866888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93431 w 1542707"/>
                <a:gd name="connsiteY21" fmla="*/ 866888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93431 w 1542707"/>
                <a:gd name="connsiteY21" fmla="*/ 866888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3864 w 1541885"/>
                <a:gd name="connsiteY0" fmla="*/ 621143 h 1467029"/>
                <a:gd name="connsiteX1" fmla="*/ 41964 w 1541885"/>
                <a:gd name="connsiteY1" fmla="*/ 788783 h 1467029"/>
                <a:gd name="connsiteX2" fmla="*/ 34344 w 1541885"/>
                <a:gd name="connsiteY2" fmla="*/ 828788 h 1467029"/>
                <a:gd name="connsiteX3" fmla="*/ 5769 w 1541885"/>
                <a:gd name="connsiteY3" fmla="*/ 845933 h 1467029"/>
                <a:gd name="connsiteX4" fmla="*/ 5769 w 1541885"/>
                <a:gd name="connsiteY4" fmla="*/ 948803 h 1467029"/>
                <a:gd name="connsiteX5" fmla="*/ 66729 w 1541885"/>
                <a:gd name="connsiteY5" fmla="*/ 1063103 h 1467029"/>
                <a:gd name="connsiteX6" fmla="*/ 110544 w 1541885"/>
                <a:gd name="connsiteY6" fmla="*/ 1101203 h 1467029"/>
                <a:gd name="connsiteX7" fmla="*/ 95304 w 1541885"/>
                <a:gd name="connsiteY7" fmla="*/ 1223123 h 1467029"/>
                <a:gd name="connsiteX8" fmla="*/ 127689 w 1541885"/>
                <a:gd name="connsiteY8" fmla="*/ 1314563 h 1467029"/>
                <a:gd name="connsiteX9" fmla="*/ 222939 w 1541885"/>
                <a:gd name="connsiteY9" fmla="*/ 1379333 h 1467029"/>
                <a:gd name="connsiteX10" fmla="*/ 405819 w 1541885"/>
                <a:gd name="connsiteY10" fmla="*/ 1436483 h 1467029"/>
                <a:gd name="connsiteX11" fmla="*/ 664899 w 1541885"/>
                <a:gd name="connsiteY11" fmla="*/ 1466963 h 1467029"/>
                <a:gd name="connsiteX12" fmla="*/ 899214 w 1541885"/>
                <a:gd name="connsiteY12" fmla="*/ 1428863 h 1467029"/>
                <a:gd name="connsiteX13" fmla="*/ 1122099 w 1541885"/>
                <a:gd name="connsiteY13" fmla="*/ 1345043 h 1467029"/>
                <a:gd name="connsiteX14" fmla="*/ 1272594 w 1541885"/>
                <a:gd name="connsiteY14" fmla="*/ 1211693 h 1467029"/>
                <a:gd name="connsiteX15" fmla="*/ 1308789 w 1541885"/>
                <a:gd name="connsiteY15" fmla="*/ 1236458 h 1467029"/>
                <a:gd name="connsiteX16" fmla="*/ 1407849 w 1541885"/>
                <a:gd name="connsiteY16" fmla="*/ 1219313 h 1467029"/>
                <a:gd name="connsiteX17" fmla="*/ 1476429 w 1541885"/>
                <a:gd name="connsiteY17" fmla="*/ 1145018 h 1467029"/>
                <a:gd name="connsiteX18" fmla="*/ 1535484 w 1541885"/>
                <a:gd name="connsiteY18" fmla="*/ 1047863 h 1467029"/>
                <a:gd name="connsiteX19" fmla="*/ 1529769 w 1541885"/>
                <a:gd name="connsiteY19" fmla="*/ 939278 h 1467029"/>
                <a:gd name="connsiteX20" fmla="*/ 1457379 w 1541885"/>
                <a:gd name="connsiteY20" fmla="*/ 864983 h 1467029"/>
                <a:gd name="connsiteX21" fmla="*/ 1392609 w 1541885"/>
                <a:gd name="connsiteY21" fmla="*/ 866888 h 1467029"/>
                <a:gd name="connsiteX22" fmla="*/ 1417374 w 1541885"/>
                <a:gd name="connsiteY22" fmla="*/ 802118 h 1467029"/>
                <a:gd name="connsiteX23" fmla="*/ 1474524 w 1541885"/>
                <a:gd name="connsiteY23" fmla="*/ 440168 h 1467029"/>
                <a:gd name="connsiteX24" fmla="*/ 1394514 w 1541885"/>
                <a:gd name="connsiteY24" fmla="*/ 158228 h 1467029"/>
                <a:gd name="connsiteX25" fmla="*/ 1198299 w 1541885"/>
                <a:gd name="connsiteY25" fmla="*/ 26783 h 1467029"/>
                <a:gd name="connsiteX26" fmla="*/ 1078284 w 1541885"/>
                <a:gd name="connsiteY26" fmla="*/ 59168 h 1467029"/>
                <a:gd name="connsiteX27" fmla="*/ 826824 w 1541885"/>
                <a:gd name="connsiteY27" fmla="*/ 22973 h 1467029"/>
                <a:gd name="connsiteX28" fmla="*/ 388674 w 1541885"/>
                <a:gd name="connsiteY28" fmla="*/ 24878 h 1467029"/>
                <a:gd name="connsiteX29" fmla="*/ 83874 w 1541885"/>
                <a:gd name="connsiteY29" fmla="*/ 333488 h 1467029"/>
                <a:gd name="connsiteX30" fmla="*/ 3864 w 1541885"/>
                <a:gd name="connsiteY30" fmla="*/ 621143 h 1467029"/>
                <a:gd name="connsiteX0" fmla="*/ 3864 w 1541885"/>
                <a:gd name="connsiteY0" fmla="*/ 619055 h 1464941"/>
                <a:gd name="connsiteX1" fmla="*/ 41964 w 1541885"/>
                <a:gd name="connsiteY1" fmla="*/ 786695 h 1464941"/>
                <a:gd name="connsiteX2" fmla="*/ 34344 w 1541885"/>
                <a:gd name="connsiteY2" fmla="*/ 826700 h 1464941"/>
                <a:gd name="connsiteX3" fmla="*/ 5769 w 1541885"/>
                <a:gd name="connsiteY3" fmla="*/ 843845 h 1464941"/>
                <a:gd name="connsiteX4" fmla="*/ 5769 w 1541885"/>
                <a:gd name="connsiteY4" fmla="*/ 946715 h 1464941"/>
                <a:gd name="connsiteX5" fmla="*/ 66729 w 1541885"/>
                <a:gd name="connsiteY5" fmla="*/ 1061015 h 1464941"/>
                <a:gd name="connsiteX6" fmla="*/ 110544 w 1541885"/>
                <a:gd name="connsiteY6" fmla="*/ 1099115 h 1464941"/>
                <a:gd name="connsiteX7" fmla="*/ 95304 w 1541885"/>
                <a:gd name="connsiteY7" fmla="*/ 1221035 h 1464941"/>
                <a:gd name="connsiteX8" fmla="*/ 127689 w 1541885"/>
                <a:gd name="connsiteY8" fmla="*/ 1312475 h 1464941"/>
                <a:gd name="connsiteX9" fmla="*/ 222939 w 1541885"/>
                <a:gd name="connsiteY9" fmla="*/ 1377245 h 1464941"/>
                <a:gd name="connsiteX10" fmla="*/ 405819 w 1541885"/>
                <a:gd name="connsiteY10" fmla="*/ 1434395 h 1464941"/>
                <a:gd name="connsiteX11" fmla="*/ 664899 w 1541885"/>
                <a:gd name="connsiteY11" fmla="*/ 1464875 h 1464941"/>
                <a:gd name="connsiteX12" fmla="*/ 899214 w 1541885"/>
                <a:gd name="connsiteY12" fmla="*/ 1426775 h 1464941"/>
                <a:gd name="connsiteX13" fmla="*/ 1122099 w 1541885"/>
                <a:gd name="connsiteY13" fmla="*/ 1342955 h 1464941"/>
                <a:gd name="connsiteX14" fmla="*/ 1272594 w 1541885"/>
                <a:gd name="connsiteY14" fmla="*/ 1209605 h 1464941"/>
                <a:gd name="connsiteX15" fmla="*/ 1308789 w 1541885"/>
                <a:gd name="connsiteY15" fmla="*/ 1234370 h 1464941"/>
                <a:gd name="connsiteX16" fmla="*/ 1407849 w 1541885"/>
                <a:gd name="connsiteY16" fmla="*/ 1217225 h 1464941"/>
                <a:gd name="connsiteX17" fmla="*/ 1476429 w 1541885"/>
                <a:gd name="connsiteY17" fmla="*/ 1142930 h 1464941"/>
                <a:gd name="connsiteX18" fmla="*/ 1535484 w 1541885"/>
                <a:gd name="connsiteY18" fmla="*/ 1045775 h 1464941"/>
                <a:gd name="connsiteX19" fmla="*/ 1529769 w 1541885"/>
                <a:gd name="connsiteY19" fmla="*/ 937190 h 1464941"/>
                <a:gd name="connsiteX20" fmla="*/ 1457379 w 1541885"/>
                <a:gd name="connsiteY20" fmla="*/ 862895 h 1464941"/>
                <a:gd name="connsiteX21" fmla="*/ 1392609 w 1541885"/>
                <a:gd name="connsiteY21" fmla="*/ 864800 h 1464941"/>
                <a:gd name="connsiteX22" fmla="*/ 1417374 w 1541885"/>
                <a:gd name="connsiteY22" fmla="*/ 800030 h 1464941"/>
                <a:gd name="connsiteX23" fmla="*/ 1474524 w 1541885"/>
                <a:gd name="connsiteY23" fmla="*/ 438080 h 1464941"/>
                <a:gd name="connsiteX24" fmla="*/ 1394514 w 1541885"/>
                <a:gd name="connsiteY24" fmla="*/ 156140 h 1464941"/>
                <a:gd name="connsiteX25" fmla="*/ 1198299 w 1541885"/>
                <a:gd name="connsiteY25" fmla="*/ 24695 h 1464941"/>
                <a:gd name="connsiteX26" fmla="*/ 1051614 w 1541885"/>
                <a:gd name="connsiteY26" fmla="*/ 3740 h 1464941"/>
                <a:gd name="connsiteX27" fmla="*/ 826824 w 1541885"/>
                <a:gd name="connsiteY27" fmla="*/ 20885 h 1464941"/>
                <a:gd name="connsiteX28" fmla="*/ 388674 w 1541885"/>
                <a:gd name="connsiteY28" fmla="*/ 22790 h 1464941"/>
                <a:gd name="connsiteX29" fmla="*/ 83874 w 1541885"/>
                <a:gd name="connsiteY29" fmla="*/ 331400 h 1464941"/>
                <a:gd name="connsiteX30" fmla="*/ 3864 w 1541885"/>
                <a:gd name="connsiteY30" fmla="*/ 619055 h 1464941"/>
                <a:gd name="connsiteX0" fmla="*/ 3864 w 1541885"/>
                <a:gd name="connsiteY0" fmla="*/ 646071 h 1491957"/>
                <a:gd name="connsiteX1" fmla="*/ 41964 w 1541885"/>
                <a:gd name="connsiteY1" fmla="*/ 813711 h 1491957"/>
                <a:gd name="connsiteX2" fmla="*/ 34344 w 1541885"/>
                <a:gd name="connsiteY2" fmla="*/ 853716 h 1491957"/>
                <a:gd name="connsiteX3" fmla="*/ 5769 w 1541885"/>
                <a:gd name="connsiteY3" fmla="*/ 870861 h 1491957"/>
                <a:gd name="connsiteX4" fmla="*/ 5769 w 1541885"/>
                <a:gd name="connsiteY4" fmla="*/ 973731 h 1491957"/>
                <a:gd name="connsiteX5" fmla="*/ 66729 w 1541885"/>
                <a:gd name="connsiteY5" fmla="*/ 1088031 h 1491957"/>
                <a:gd name="connsiteX6" fmla="*/ 110544 w 1541885"/>
                <a:gd name="connsiteY6" fmla="*/ 1126131 h 1491957"/>
                <a:gd name="connsiteX7" fmla="*/ 95304 w 1541885"/>
                <a:gd name="connsiteY7" fmla="*/ 1248051 h 1491957"/>
                <a:gd name="connsiteX8" fmla="*/ 127689 w 1541885"/>
                <a:gd name="connsiteY8" fmla="*/ 1339491 h 1491957"/>
                <a:gd name="connsiteX9" fmla="*/ 222939 w 1541885"/>
                <a:gd name="connsiteY9" fmla="*/ 1404261 h 1491957"/>
                <a:gd name="connsiteX10" fmla="*/ 405819 w 1541885"/>
                <a:gd name="connsiteY10" fmla="*/ 1461411 h 1491957"/>
                <a:gd name="connsiteX11" fmla="*/ 664899 w 1541885"/>
                <a:gd name="connsiteY11" fmla="*/ 1491891 h 1491957"/>
                <a:gd name="connsiteX12" fmla="*/ 899214 w 1541885"/>
                <a:gd name="connsiteY12" fmla="*/ 1453791 h 1491957"/>
                <a:gd name="connsiteX13" fmla="*/ 1122099 w 1541885"/>
                <a:gd name="connsiteY13" fmla="*/ 1369971 h 1491957"/>
                <a:gd name="connsiteX14" fmla="*/ 1272594 w 1541885"/>
                <a:gd name="connsiteY14" fmla="*/ 1236621 h 1491957"/>
                <a:gd name="connsiteX15" fmla="*/ 1308789 w 1541885"/>
                <a:gd name="connsiteY15" fmla="*/ 1261386 h 1491957"/>
                <a:gd name="connsiteX16" fmla="*/ 1407849 w 1541885"/>
                <a:gd name="connsiteY16" fmla="*/ 1244241 h 1491957"/>
                <a:gd name="connsiteX17" fmla="*/ 1476429 w 1541885"/>
                <a:gd name="connsiteY17" fmla="*/ 1169946 h 1491957"/>
                <a:gd name="connsiteX18" fmla="*/ 1535484 w 1541885"/>
                <a:gd name="connsiteY18" fmla="*/ 1072791 h 1491957"/>
                <a:gd name="connsiteX19" fmla="*/ 1529769 w 1541885"/>
                <a:gd name="connsiteY19" fmla="*/ 964206 h 1491957"/>
                <a:gd name="connsiteX20" fmla="*/ 1457379 w 1541885"/>
                <a:gd name="connsiteY20" fmla="*/ 889911 h 1491957"/>
                <a:gd name="connsiteX21" fmla="*/ 1392609 w 1541885"/>
                <a:gd name="connsiteY21" fmla="*/ 891816 h 1491957"/>
                <a:gd name="connsiteX22" fmla="*/ 1417374 w 1541885"/>
                <a:gd name="connsiteY22" fmla="*/ 827046 h 1491957"/>
                <a:gd name="connsiteX23" fmla="*/ 1474524 w 1541885"/>
                <a:gd name="connsiteY23" fmla="*/ 465096 h 1491957"/>
                <a:gd name="connsiteX24" fmla="*/ 1394514 w 1541885"/>
                <a:gd name="connsiteY24" fmla="*/ 183156 h 1491957"/>
                <a:gd name="connsiteX25" fmla="*/ 1198299 w 1541885"/>
                <a:gd name="connsiteY25" fmla="*/ 51711 h 1491957"/>
                <a:gd name="connsiteX26" fmla="*/ 1051614 w 1541885"/>
                <a:gd name="connsiteY26" fmla="*/ 30756 h 1491957"/>
                <a:gd name="connsiteX27" fmla="*/ 819204 w 1541885"/>
                <a:gd name="connsiteY27" fmla="*/ 276 h 1491957"/>
                <a:gd name="connsiteX28" fmla="*/ 388674 w 1541885"/>
                <a:gd name="connsiteY28" fmla="*/ 49806 h 1491957"/>
                <a:gd name="connsiteX29" fmla="*/ 83874 w 1541885"/>
                <a:gd name="connsiteY29" fmla="*/ 358416 h 1491957"/>
                <a:gd name="connsiteX30" fmla="*/ 3864 w 1541885"/>
                <a:gd name="connsiteY30" fmla="*/ 646071 h 1491957"/>
                <a:gd name="connsiteX0" fmla="*/ 3864 w 1541885"/>
                <a:gd name="connsiteY0" fmla="*/ 646616 h 1492502"/>
                <a:gd name="connsiteX1" fmla="*/ 41964 w 1541885"/>
                <a:gd name="connsiteY1" fmla="*/ 814256 h 1492502"/>
                <a:gd name="connsiteX2" fmla="*/ 34344 w 1541885"/>
                <a:gd name="connsiteY2" fmla="*/ 854261 h 1492502"/>
                <a:gd name="connsiteX3" fmla="*/ 5769 w 1541885"/>
                <a:gd name="connsiteY3" fmla="*/ 871406 h 1492502"/>
                <a:gd name="connsiteX4" fmla="*/ 5769 w 1541885"/>
                <a:gd name="connsiteY4" fmla="*/ 974276 h 1492502"/>
                <a:gd name="connsiteX5" fmla="*/ 66729 w 1541885"/>
                <a:gd name="connsiteY5" fmla="*/ 1088576 h 1492502"/>
                <a:gd name="connsiteX6" fmla="*/ 110544 w 1541885"/>
                <a:gd name="connsiteY6" fmla="*/ 1126676 h 1492502"/>
                <a:gd name="connsiteX7" fmla="*/ 95304 w 1541885"/>
                <a:gd name="connsiteY7" fmla="*/ 1248596 h 1492502"/>
                <a:gd name="connsiteX8" fmla="*/ 127689 w 1541885"/>
                <a:gd name="connsiteY8" fmla="*/ 1340036 h 1492502"/>
                <a:gd name="connsiteX9" fmla="*/ 222939 w 1541885"/>
                <a:gd name="connsiteY9" fmla="*/ 1404806 h 1492502"/>
                <a:gd name="connsiteX10" fmla="*/ 405819 w 1541885"/>
                <a:gd name="connsiteY10" fmla="*/ 1461956 h 1492502"/>
                <a:gd name="connsiteX11" fmla="*/ 664899 w 1541885"/>
                <a:gd name="connsiteY11" fmla="*/ 1492436 h 1492502"/>
                <a:gd name="connsiteX12" fmla="*/ 899214 w 1541885"/>
                <a:gd name="connsiteY12" fmla="*/ 1454336 h 1492502"/>
                <a:gd name="connsiteX13" fmla="*/ 1122099 w 1541885"/>
                <a:gd name="connsiteY13" fmla="*/ 1370516 h 1492502"/>
                <a:gd name="connsiteX14" fmla="*/ 1272594 w 1541885"/>
                <a:gd name="connsiteY14" fmla="*/ 1237166 h 1492502"/>
                <a:gd name="connsiteX15" fmla="*/ 1308789 w 1541885"/>
                <a:gd name="connsiteY15" fmla="*/ 1261931 h 1492502"/>
                <a:gd name="connsiteX16" fmla="*/ 1407849 w 1541885"/>
                <a:gd name="connsiteY16" fmla="*/ 1244786 h 1492502"/>
                <a:gd name="connsiteX17" fmla="*/ 1476429 w 1541885"/>
                <a:gd name="connsiteY17" fmla="*/ 1170491 h 1492502"/>
                <a:gd name="connsiteX18" fmla="*/ 1535484 w 1541885"/>
                <a:gd name="connsiteY18" fmla="*/ 1073336 h 1492502"/>
                <a:gd name="connsiteX19" fmla="*/ 1529769 w 1541885"/>
                <a:gd name="connsiteY19" fmla="*/ 964751 h 1492502"/>
                <a:gd name="connsiteX20" fmla="*/ 1457379 w 1541885"/>
                <a:gd name="connsiteY20" fmla="*/ 890456 h 1492502"/>
                <a:gd name="connsiteX21" fmla="*/ 1392609 w 1541885"/>
                <a:gd name="connsiteY21" fmla="*/ 892361 h 1492502"/>
                <a:gd name="connsiteX22" fmla="*/ 1417374 w 1541885"/>
                <a:gd name="connsiteY22" fmla="*/ 827591 h 1492502"/>
                <a:gd name="connsiteX23" fmla="*/ 1474524 w 1541885"/>
                <a:gd name="connsiteY23" fmla="*/ 465641 h 1492502"/>
                <a:gd name="connsiteX24" fmla="*/ 1394514 w 1541885"/>
                <a:gd name="connsiteY24" fmla="*/ 183701 h 1492502"/>
                <a:gd name="connsiteX25" fmla="*/ 1198299 w 1541885"/>
                <a:gd name="connsiteY25" fmla="*/ 52256 h 1492502"/>
                <a:gd name="connsiteX26" fmla="*/ 1051614 w 1541885"/>
                <a:gd name="connsiteY26" fmla="*/ 21776 h 1492502"/>
                <a:gd name="connsiteX27" fmla="*/ 819204 w 1541885"/>
                <a:gd name="connsiteY27" fmla="*/ 821 h 1492502"/>
                <a:gd name="connsiteX28" fmla="*/ 388674 w 1541885"/>
                <a:gd name="connsiteY28" fmla="*/ 50351 h 1492502"/>
                <a:gd name="connsiteX29" fmla="*/ 83874 w 1541885"/>
                <a:gd name="connsiteY29" fmla="*/ 358961 h 1492502"/>
                <a:gd name="connsiteX30" fmla="*/ 3864 w 1541885"/>
                <a:gd name="connsiteY30" fmla="*/ 646616 h 1492502"/>
                <a:gd name="connsiteX0" fmla="*/ 3864 w 1541885"/>
                <a:gd name="connsiteY0" fmla="*/ 647250 h 1493136"/>
                <a:gd name="connsiteX1" fmla="*/ 41964 w 1541885"/>
                <a:gd name="connsiteY1" fmla="*/ 814890 h 1493136"/>
                <a:gd name="connsiteX2" fmla="*/ 34344 w 1541885"/>
                <a:gd name="connsiteY2" fmla="*/ 854895 h 1493136"/>
                <a:gd name="connsiteX3" fmla="*/ 5769 w 1541885"/>
                <a:gd name="connsiteY3" fmla="*/ 872040 h 1493136"/>
                <a:gd name="connsiteX4" fmla="*/ 5769 w 1541885"/>
                <a:gd name="connsiteY4" fmla="*/ 974910 h 1493136"/>
                <a:gd name="connsiteX5" fmla="*/ 66729 w 1541885"/>
                <a:gd name="connsiteY5" fmla="*/ 1089210 h 1493136"/>
                <a:gd name="connsiteX6" fmla="*/ 110544 w 1541885"/>
                <a:gd name="connsiteY6" fmla="*/ 1127310 h 1493136"/>
                <a:gd name="connsiteX7" fmla="*/ 95304 w 1541885"/>
                <a:gd name="connsiteY7" fmla="*/ 1249230 h 1493136"/>
                <a:gd name="connsiteX8" fmla="*/ 127689 w 1541885"/>
                <a:gd name="connsiteY8" fmla="*/ 1340670 h 1493136"/>
                <a:gd name="connsiteX9" fmla="*/ 222939 w 1541885"/>
                <a:gd name="connsiteY9" fmla="*/ 1405440 h 1493136"/>
                <a:gd name="connsiteX10" fmla="*/ 405819 w 1541885"/>
                <a:gd name="connsiteY10" fmla="*/ 1462590 h 1493136"/>
                <a:gd name="connsiteX11" fmla="*/ 664899 w 1541885"/>
                <a:gd name="connsiteY11" fmla="*/ 1493070 h 1493136"/>
                <a:gd name="connsiteX12" fmla="*/ 899214 w 1541885"/>
                <a:gd name="connsiteY12" fmla="*/ 1454970 h 1493136"/>
                <a:gd name="connsiteX13" fmla="*/ 1122099 w 1541885"/>
                <a:gd name="connsiteY13" fmla="*/ 1371150 h 1493136"/>
                <a:gd name="connsiteX14" fmla="*/ 1272594 w 1541885"/>
                <a:gd name="connsiteY14" fmla="*/ 1237800 h 1493136"/>
                <a:gd name="connsiteX15" fmla="*/ 1308789 w 1541885"/>
                <a:gd name="connsiteY15" fmla="*/ 1262565 h 1493136"/>
                <a:gd name="connsiteX16" fmla="*/ 1407849 w 1541885"/>
                <a:gd name="connsiteY16" fmla="*/ 1245420 h 1493136"/>
                <a:gd name="connsiteX17" fmla="*/ 1476429 w 1541885"/>
                <a:gd name="connsiteY17" fmla="*/ 1171125 h 1493136"/>
                <a:gd name="connsiteX18" fmla="*/ 1535484 w 1541885"/>
                <a:gd name="connsiteY18" fmla="*/ 1073970 h 1493136"/>
                <a:gd name="connsiteX19" fmla="*/ 1529769 w 1541885"/>
                <a:gd name="connsiteY19" fmla="*/ 965385 h 1493136"/>
                <a:gd name="connsiteX20" fmla="*/ 1457379 w 1541885"/>
                <a:gd name="connsiteY20" fmla="*/ 891090 h 1493136"/>
                <a:gd name="connsiteX21" fmla="*/ 1392609 w 1541885"/>
                <a:gd name="connsiteY21" fmla="*/ 892995 h 1493136"/>
                <a:gd name="connsiteX22" fmla="*/ 1417374 w 1541885"/>
                <a:gd name="connsiteY22" fmla="*/ 828225 h 1493136"/>
                <a:gd name="connsiteX23" fmla="*/ 1474524 w 1541885"/>
                <a:gd name="connsiteY23" fmla="*/ 466275 h 1493136"/>
                <a:gd name="connsiteX24" fmla="*/ 1394514 w 1541885"/>
                <a:gd name="connsiteY24" fmla="*/ 184335 h 1493136"/>
                <a:gd name="connsiteX25" fmla="*/ 1198299 w 1541885"/>
                <a:gd name="connsiteY25" fmla="*/ 52890 h 1493136"/>
                <a:gd name="connsiteX26" fmla="*/ 1055424 w 1541885"/>
                <a:gd name="connsiteY26" fmla="*/ 16695 h 1493136"/>
                <a:gd name="connsiteX27" fmla="*/ 819204 w 1541885"/>
                <a:gd name="connsiteY27" fmla="*/ 1455 h 1493136"/>
                <a:gd name="connsiteX28" fmla="*/ 388674 w 1541885"/>
                <a:gd name="connsiteY28" fmla="*/ 50985 h 1493136"/>
                <a:gd name="connsiteX29" fmla="*/ 83874 w 1541885"/>
                <a:gd name="connsiteY29" fmla="*/ 359595 h 1493136"/>
                <a:gd name="connsiteX30" fmla="*/ 3864 w 1541885"/>
                <a:gd name="connsiteY30" fmla="*/ 647250 h 1493136"/>
                <a:gd name="connsiteX0" fmla="*/ 3864 w 1541885"/>
                <a:gd name="connsiteY0" fmla="*/ 647354 h 1493240"/>
                <a:gd name="connsiteX1" fmla="*/ 41964 w 1541885"/>
                <a:gd name="connsiteY1" fmla="*/ 814994 h 1493240"/>
                <a:gd name="connsiteX2" fmla="*/ 34344 w 1541885"/>
                <a:gd name="connsiteY2" fmla="*/ 854999 h 1493240"/>
                <a:gd name="connsiteX3" fmla="*/ 5769 w 1541885"/>
                <a:gd name="connsiteY3" fmla="*/ 872144 h 1493240"/>
                <a:gd name="connsiteX4" fmla="*/ 5769 w 1541885"/>
                <a:gd name="connsiteY4" fmla="*/ 975014 h 1493240"/>
                <a:gd name="connsiteX5" fmla="*/ 66729 w 1541885"/>
                <a:gd name="connsiteY5" fmla="*/ 1089314 h 1493240"/>
                <a:gd name="connsiteX6" fmla="*/ 110544 w 1541885"/>
                <a:gd name="connsiteY6" fmla="*/ 1127414 h 1493240"/>
                <a:gd name="connsiteX7" fmla="*/ 95304 w 1541885"/>
                <a:gd name="connsiteY7" fmla="*/ 1249334 h 1493240"/>
                <a:gd name="connsiteX8" fmla="*/ 127689 w 1541885"/>
                <a:gd name="connsiteY8" fmla="*/ 1340774 h 1493240"/>
                <a:gd name="connsiteX9" fmla="*/ 222939 w 1541885"/>
                <a:gd name="connsiteY9" fmla="*/ 1405544 h 1493240"/>
                <a:gd name="connsiteX10" fmla="*/ 405819 w 1541885"/>
                <a:gd name="connsiteY10" fmla="*/ 1462694 h 1493240"/>
                <a:gd name="connsiteX11" fmla="*/ 664899 w 1541885"/>
                <a:gd name="connsiteY11" fmla="*/ 1493174 h 1493240"/>
                <a:gd name="connsiteX12" fmla="*/ 899214 w 1541885"/>
                <a:gd name="connsiteY12" fmla="*/ 1455074 h 1493240"/>
                <a:gd name="connsiteX13" fmla="*/ 1122099 w 1541885"/>
                <a:gd name="connsiteY13" fmla="*/ 1371254 h 1493240"/>
                <a:gd name="connsiteX14" fmla="*/ 1272594 w 1541885"/>
                <a:gd name="connsiteY14" fmla="*/ 1237904 h 1493240"/>
                <a:gd name="connsiteX15" fmla="*/ 1308789 w 1541885"/>
                <a:gd name="connsiteY15" fmla="*/ 1262669 h 1493240"/>
                <a:gd name="connsiteX16" fmla="*/ 1407849 w 1541885"/>
                <a:gd name="connsiteY16" fmla="*/ 1245524 h 1493240"/>
                <a:gd name="connsiteX17" fmla="*/ 1476429 w 1541885"/>
                <a:gd name="connsiteY17" fmla="*/ 1171229 h 1493240"/>
                <a:gd name="connsiteX18" fmla="*/ 1535484 w 1541885"/>
                <a:gd name="connsiteY18" fmla="*/ 1074074 h 1493240"/>
                <a:gd name="connsiteX19" fmla="*/ 1529769 w 1541885"/>
                <a:gd name="connsiteY19" fmla="*/ 965489 h 1493240"/>
                <a:gd name="connsiteX20" fmla="*/ 1457379 w 1541885"/>
                <a:gd name="connsiteY20" fmla="*/ 891194 h 1493240"/>
                <a:gd name="connsiteX21" fmla="*/ 1392609 w 1541885"/>
                <a:gd name="connsiteY21" fmla="*/ 893099 h 1493240"/>
                <a:gd name="connsiteX22" fmla="*/ 1417374 w 1541885"/>
                <a:gd name="connsiteY22" fmla="*/ 828329 h 1493240"/>
                <a:gd name="connsiteX23" fmla="*/ 1474524 w 1541885"/>
                <a:gd name="connsiteY23" fmla="*/ 466379 h 1493240"/>
                <a:gd name="connsiteX24" fmla="*/ 1394514 w 1541885"/>
                <a:gd name="connsiteY24" fmla="*/ 184439 h 1493240"/>
                <a:gd name="connsiteX25" fmla="*/ 1234494 w 1541885"/>
                <a:gd name="connsiteY25" fmla="*/ 60614 h 1493240"/>
                <a:gd name="connsiteX26" fmla="*/ 1055424 w 1541885"/>
                <a:gd name="connsiteY26" fmla="*/ 16799 h 1493240"/>
                <a:gd name="connsiteX27" fmla="*/ 819204 w 1541885"/>
                <a:gd name="connsiteY27" fmla="*/ 1559 h 1493240"/>
                <a:gd name="connsiteX28" fmla="*/ 388674 w 1541885"/>
                <a:gd name="connsiteY28" fmla="*/ 51089 h 1493240"/>
                <a:gd name="connsiteX29" fmla="*/ 83874 w 1541885"/>
                <a:gd name="connsiteY29" fmla="*/ 359699 h 1493240"/>
                <a:gd name="connsiteX30" fmla="*/ 3864 w 1541885"/>
                <a:gd name="connsiteY30" fmla="*/ 647354 h 1493240"/>
                <a:gd name="connsiteX0" fmla="*/ 3864 w 1541885"/>
                <a:gd name="connsiteY0" fmla="*/ 660052 h 1505938"/>
                <a:gd name="connsiteX1" fmla="*/ 41964 w 1541885"/>
                <a:gd name="connsiteY1" fmla="*/ 827692 h 1505938"/>
                <a:gd name="connsiteX2" fmla="*/ 34344 w 1541885"/>
                <a:gd name="connsiteY2" fmla="*/ 867697 h 1505938"/>
                <a:gd name="connsiteX3" fmla="*/ 5769 w 1541885"/>
                <a:gd name="connsiteY3" fmla="*/ 884842 h 1505938"/>
                <a:gd name="connsiteX4" fmla="*/ 5769 w 1541885"/>
                <a:gd name="connsiteY4" fmla="*/ 987712 h 1505938"/>
                <a:gd name="connsiteX5" fmla="*/ 66729 w 1541885"/>
                <a:gd name="connsiteY5" fmla="*/ 1102012 h 1505938"/>
                <a:gd name="connsiteX6" fmla="*/ 110544 w 1541885"/>
                <a:gd name="connsiteY6" fmla="*/ 1140112 h 1505938"/>
                <a:gd name="connsiteX7" fmla="*/ 95304 w 1541885"/>
                <a:gd name="connsiteY7" fmla="*/ 1262032 h 1505938"/>
                <a:gd name="connsiteX8" fmla="*/ 127689 w 1541885"/>
                <a:gd name="connsiteY8" fmla="*/ 1353472 h 1505938"/>
                <a:gd name="connsiteX9" fmla="*/ 222939 w 1541885"/>
                <a:gd name="connsiteY9" fmla="*/ 1418242 h 1505938"/>
                <a:gd name="connsiteX10" fmla="*/ 405819 w 1541885"/>
                <a:gd name="connsiteY10" fmla="*/ 1475392 h 1505938"/>
                <a:gd name="connsiteX11" fmla="*/ 664899 w 1541885"/>
                <a:gd name="connsiteY11" fmla="*/ 1505872 h 1505938"/>
                <a:gd name="connsiteX12" fmla="*/ 899214 w 1541885"/>
                <a:gd name="connsiteY12" fmla="*/ 1467772 h 1505938"/>
                <a:gd name="connsiteX13" fmla="*/ 1122099 w 1541885"/>
                <a:gd name="connsiteY13" fmla="*/ 1383952 h 1505938"/>
                <a:gd name="connsiteX14" fmla="*/ 1272594 w 1541885"/>
                <a:gd name="connsiteY14" fmla="*/ 1250602 h 1505938"/>
                <a:gd name="connsiteX15" fmla="*/ 1308789 w 1541885"/>
                <a:gd name="connsiteY15" fmla="*/ 1275367 h 1505938"/>
                <a:gd name="connsiteX16" fmla="*/ 1407849 w 1541885"/>
                <a:gd name="connsiteY16" fmla="*/ 1258222 h 1505938"/>
                <a:gd name="connsiteX17" fmla="*/ 1476429 w 1541885"/>
                <a:gd name="connsiteY17" fmla="*/ 1183927 h 1505938"/>
                <a:gd name="connsiteX18" fmla="*/ 1535484 w 1541885"/>
                <a:gd name="connsiteY18" fmla="*/ 1086772 h 1505938"/>
                <a:gd name="connsiteX19" fmla="*/ 1529769 w 1541885"/>
                <a:gd name="connsiteY19" fmla="*/ 978187 h 1505938"/>
                <a:gd name="connsiteX20" fmla="*/ 1457379 w 1541885"/>
                <a:gd name="connsiteY20" fmla="*/ 903892 h 1505938"/>
                <a:gd name="connsiteX21" fmla="*/ 1392609 w 1541885"/>
                <a:gd name="connsiteY21" fmla="*/ 905797 h 1505938"/>
                <a:gd name="connsiteX22" fmla="*/ 1417374 w 1541885"/>
                <a:gd name="connsiteY22" fmla="*/ 841027 h 1505938"/>
                <a:gd name="connsiteX23" fmla="*/ 1474524 w 1541885"/>
                <a:gd name="connsiteY23" fmla="*/ 479077 h 1505938"/>
                <a:gd name="connsiteX24" fmla="*/ 1394514 w 1541885"/>
                <a:gd name="connsiteY24" fmla="*/ 197137 h 1505938"/>
                <a:gd name="connsiteX25" fmla="*/ 1234494 w 1541885"/>
                <a:gd name="connsiteY25" fmla="*/ 73312 h 1505938"/>
                <a:gd name="connsiteX26" fmla="*/ 1055424 w 1541885"/>
                <a:gd name="connsiteY26" fmla="*/ 29497 h 1505938"/>
                <a:gd name="connsiteX27" fmla="*/ 784914 w 1541885"/>
                <a:gd name="connsiteY27" fmla="*/ 922 h 1505938"/>
                <a:gd name="connsiteX28" fmla="*/ 388674 w 1541885"/>
                <a:gd name="connsiteY28" fmla="*/ 63787 h 1505938"/>
                <a:gd name="connsiteX29" fmla="*/ 83874 w 1541885"/>
                <a:gd name="connsiteY29" fmla="*/ 372397 h 1505938"/>
                <a:gd name="connsiteX30" fmla="*/ 3864 w 1541885"/>
                <a:gd name="connsiteY30" fmla="*/ 660052 h 1505938"/>
                <a:gd name="connsiteX0" fmla="*/ 3864 w 1541885"/>
                <a:gd name="connsiteY0" fmla="*/ 660052 h 1505938"/>
                <a:gd name="connsiteX1" fmla="*/ 41964 w 1541885"/>
                <a:gd name="connsiteY1" fmla="*/ 827692 h 1505938"/>
                <a:gd name="connsiteX2" fmla="*/ 34344 w 1541885"/>
                <a:gd name="connsiteY2" fmla="*/ 867697 h 1505938"/>
                <a:gd name="connsiteX3" fmla="*/ 5769 w 1541885"/>
                <a:gd name="connsiteY3" fmla="*/ 884842 h 1505938"/>
                <a:gd name="connsiteX4" fmla="*/ 5769 w 1541885"/>
                <a:gd name="connsiteY4" fmla="*/ 987712 h 1505938"/>
                <a:gd name="connsiteX5" fmla="*/ 66729 w 1541885"/>
                <a:gd name="connsiteY5" fmla="*/ 1102012 h 1505938"/>
                <a:gd name="connsiteX6" fmla="*/ 110544 w 1541885"/>
                <a:gd name="connsiteY6" fmla="*/ 1140112 h 1505938"/>
                <a:gd name="connsiteX7" fmla="*/ 95304 w 1541885"/>
                <a:gd name="connsiteY7" fmla="*/ 1262032 h 1505938"/>
                <a:gd name="connsiteX8" fmla="*/ 127689 w 1541885"/>
                <a:gd name="connsiteY8" fmla="*/ 1353472 h 1505938"/>
                <a:gd name="connsiteX9" fmla="*/ 222939 w 1541885"/>
                <a:gd name="connsiteY9" fmla="*/ 1418242 h 1505938"/>
                <a:gd name="connsiteX10" fmla="*/ 405819 w 1541885"/>
                <a:gd name="connsiteY10" fmla="*/ 1475392 h 1505938"/>
                <a:gd name="connsiteX11" fmla="*/ 664899 w 1541885"/>
                <a:gd name="connsiteY11" fmla="*/ 1505872 h 1505938"/>
                <a:gd name="connsiteX12" fmla="*/ 899214 w 1541885"/>
                <a:gd name="connsiteY12" fmla="*/ 1467772 h 1505938"/>
                <a:gd name="connsiteX13" fmla="*/ 1122099 w 1541885"/>
                <a:gd name="connsiteY13" fmla="*/ 1383952 h 1505938"/>
                <a:gd name="connsiteX14" fmla="*/ 1272594 w 1541885"/>
                <a:gd name="connsiteY14" fmla="*/ 1250602 h 1505938"/>
                <a:gd name="connsiteX15" fmla="*/ 1308789 w 1541885"/>
                <a:gd name="connsiteY15" fmla="*/ 1275367 h 1505938"/>
                <a:gd name="connsiteX16" fmla="*/ 1407849 w 1541885"/>
                <a:gd name="connsiteY16" fmla="*/ 1258222 h 1505938"/>
                <a:gd name="connsiteX17" fmla="*/ 1476429 w 1541885"/>
                <a:gd name="connsiteY17" fmla="*/ 1183927 h 1505938"/>
                <a:gd name="connsiteX18" fmla="*/ 1535484 w 1541885"/>
                <a:gd name="connsiteY18" fmla="*/ 1086772 h 1505938"/>
                <a:gd name="connsiteX19" fmla="*/ 1529769 w 1541885"/>
                <a:gd name="connsiteY19" fmla="*/ 978187 h 1505938"/>
                <a:gd name="connsiteX20" fmla="*/ 1457379 w 1541885"/>
                <a:gd name="connsiteY20" fmla="*/ 903892 h 1505938"/>
                <a:gd name="connsiteX21" fmla="*/ 1392609 w 1541885"/>
                <a:gd name="connsiteY21" fmla="*/ 905797 h 1505938"/>
                <a:gd name="connsiteX22" fmla="*/ 1417374 w 1541885"/>
                <a:gd name="connsiteY22" fmla="*/ 841027 h 1505938"/>
                <a:gd name="connsiteX23" fmla="*/ 1474524 w 1541885"/>
                <a:gd name="connsiteY23" fmla="*/ 479077 h 1505938"/>
                <a:gd name="connsiteX24" fmla="*/ 1396419 w 1541885"/>
                <a:gd name="connsiteY24" fmla="*/ 216187 h 1505938"/>
                <a:gd name="connsiteX25" fmla="*/ 1234494 w 1541885"/>
                <a:gd name="connsiteY25" fmla="*/ 73312 h 1505938"/>
                <a:gd name="connsiteX26" fmla="*/ 1055424 w 1541885"/>
                <a:gd name="connsiteY26" fmla="*/ 29497 h 1505938"/>
                <a:gd name="connsiteX27" fmla="*/ 784914 w 1541885"/>
                <a:gd name="connsiteY27" fmla="*/ 922 h 1505938"/>
                <a:gd name="connsiteX28" fmla="*/ 388674 w 1541885"/>
                <a:gd name="connsiteY28" fmla="*/ 63787 h 1505938"/>
                <a:gd name="connsiteX29" fmla="*/ 83874 w 1541885"/>
                <a:gd name="connsiteY29" fmla="*/ 372397 h 1505938"/>
                <a:gd name="connsiteX30" fmla="*/ 3864 w 1541885"/>
                <a:gd name="connsiteY30" fmla="*/ 660052 h 1505938"/>
                <a:gd name="connsiteX0" fmla="*/ 3864 w 1541885"/>
                <a:gd name="connsiteY0" fmla="*/ 660107 h 1505993"/>
                <a:gd name="connsiteX1" fmla="*/ 41964 w 1541885"/>
                <a:gd name="connsiteY1" fmla="*/ 827747 h 1505993"/>
                <a:gd name="connsiteX2" fmla="*/ 34344 w 1541885"/>
                <a:gd name="connsiteY2" fmla="*/ 867752 h 1505993"/>
                <a:gd name="connsiteX3" fmla="*/ 5769 w 1541885"/>
                <a:gd name="connsiteY3" fmla="*/ 884897 h 1505993"/>
                <a:gd name="connsiteX4" fmla="*/ 5769 w 1541885"/>
                <a:gd name="connsiteY4" fmla="*/ 987767 h 1505993"/>
                <a:gd name="connsiteX5" fmla="*/ 66729 w 1541885"/>
                <a:gd name="connsiteY5" fmla="*/ 1102067 h 1505993"/>
                <a:gd name="connsiteX6" fmla="*/ 110544 w 1541885"/>
                <a:gd name="connsiteY6" fmla="*/ 1140167 h 1505993"/>
                <a:gd name="connsiteX7" fmla="*/ 95304 w 1541885"/>
                <a:gd name="connsiteY7" fmla="*/ 1262087 h 1505993"/>
                <a:gd name="connsiteX8" fmla="*/ 127689 w 1541885"/>
                <a:gd name="connsiteY8" fmla="*/ 1353527 h 1505993"/>
                <a:gd name="connsiteX9" fmla="*/ 222939 w 1541885"/>
                <a:gd name="connsiteY9" fmla="*/ 1418297 h 1505993"/>
                <a:gd name="connsiteX10" fmla="*/ 405819 w 1541885"/>
                <a:gd name="connsiteY10" fmla="*/ 1475447 h 1505993"/>
                <a:gd name="connsiteX11" fmla="*/ 664899 w 1541885"/>
                <a:gd name="connsiteY11" fmla="*/ 1505927 h 1505993"/>
                <a:gd name="connsiteX12" fmla="*/ 899214 w 1541885"/>
                <a:gd name="connsiteY12" fmla="*/ 1467827 h 1505993"/>
                <a:gd name="connsiteX13" fmla="*/ 1122099 w 1541885"/>
                <a:gd name="connsiteY13" fmla="*/ 1384007 h 1505993"/>
                <a:gd name="connsiteX14" fmla="*/ 1272594 w 1541885"/>
                <a:gd name="connsiteY14" fmla="*/ 1250657 h 1505993"/>
                <a:gd name="connsiteX15" fmla="*/ 1308789 w 1541885"/>
                <a:gd name="connsiteY15" fmla="*/ 1275422 h 1505993"/>
                <a:gd name="connsiteX16" fmla="*/ 1407849 w 1541885"/>
                <a:gd name="connsiteY16" fmla="*/ 1258277 h 1505993"/>
                <a:gd name="connsiteX17" fmla="*/ 1476429 w 1541885"/>
                <a:gd name="connsiteY17" fmla="*/ 1183982 h 1505993"/>
                <a:gd name="connsiteX18" fmla="*/ 1535484 w 1541885"/>
                <a:gd name="connsiteY18" fmla="*/ 1086827 h 1505993"/>
                <a:gd name="connsiteX19" fmla="*/ 1529769 w 1541885"/>
                <a:gd name="connsiteY19" fmla="*/ 978242 h 1505993"/>
                <a:gd name="connsiteX20" fmla="*/ 1457379 w 1541885"/>
                <a:gd name="connsiteY20" fmla="*/ 903947 h 1505993"/>
                <a:gd name="connsiteX21" fmla="*/ 1392609 w 1541885"/>
                <a:gd name="connsiteY21" fmla="*/ 905852 h 1505993"/>
                <a:gd name="connsiteX22" fmla="*/ 1417374 w 1541885"/>
                <a:gd name="connsiteY22" fmla="*/ 841082 h 1505993"/>
                <a:gd name="connsiteX23" fmla="*/ 1474524 w 1541885"/>
                <a:gd name="connsiteY23" fmla="*/ 479132 h 1505993"/>
                <a:gd name="connsiteX24" fmla="*/ 1396419 w 1541885"/>
                <a:gd name="connsiteY24" fmla="*/ 216242 h 1505993"/>
                <a:gd name="connsiteX25" fmla="*/ 1230684 w 1541885"/>
                <a:gd name="connsiteY25" fmla="*/ 82892 h 1505993"/>
                <a:gd name="connsiteX26" fmla="*/ 1055424 w 1541885"/>
                <a:gd name="connsiteY26" fmla="*/ 29552 h 1505993"/>
                <a:gd name="connsiteX27" fmla="*/ 784914 w 1541885"/>
                <a:gd name="connsiteY27" fmla="*/ 977 h 1505993"/>
                <a:gd name="connsiteX28" fmla="*/ 388674 w 1541885"/>
                <a:gd name="connsiteY28" fmla="*/ 63842 h 1505993"/>
                <a:gd name="connsiteX29" fmla="*/ 83874 w 1541885"/>
                <a:gd name="connsiteY29" fmla="*/ 372452 h 1505993"/>
                <a:gd name="connsiteX30" fmla="*/ 3864 w 1541885"/>
                <a:gd name="connsiteY30" fmla="*/ 660107 h 1505993"/>
                <a:gd name="connsiteX0" fmla="*/ 3864 w 1541885"/>
                <a:gd name="connsiteY0" fmla="*/ 660701 h 1506587"/>
                <a:gd name="connsiteX1" fmla="*/ 41964 w 1541885"/>
                <a:gd name="connsiteY1" fmla="*/ 828341 h 1506587"/>
                <a:gd name="connsiteX2" fmla="*/ 34344 w 1541885"/>
                <a:gd name="connsiteY2" fmla="*/ 868346 h 1506587"/>
                <a:gd name="connsiteX3" fmla="*/ 5769 w 1541885"/>
                <a:gd name="connsiteY3" fmla="*/ 885491 h 1506587"/>
                <a:gd name="connsiteX4" fmla="*/ 5769 w 1541885"/>
                <a:gd name="connsiteY4" fmla="*/ 988361 h 1506587"/>
                <a:gd name="connsiteX5" fmla="*/ 66729 w 1541885"/>
                <a:gd name="connsiteY5" fmla="*/ 1102661 h 1506587"/>
                <a:gd name="connsiteX6" fmla="*/ 110544 w 1541885"/>
                <a:gd name="connsiteY6" fmla="*/ 1140761 h 1506587"/>
                <a:gd name="connsiteX7" fmla="*/ 95304 w 1541885"/>
                <a:gd name="connsiteY7" fmla="*/ 1262681 h 1506587"/>
                <a:gd name="connsiteX8" fmla="*/ 127689 w 1541885"/>
                <a:gd name="connsiteY8" fmla="*/ 1354121 h 1506587"/>
                <a:gd name="connsiteX9" fmla="*/ 222939 w 1541885"/>
                <a:gd name="connsiteY9" fmla="*/ 1418891 h 1506587"/>
                <a:gd name="connsiteX10" fmla="*/ 405819 w 1541885"/>
                <a:gd name="connsiteY10" fmla="*/ 1476041 h 1506587"/>
                <a:gd name="connsiteX11" fmla="*/ 664899 w 1541885"/>
                <a:gd name="connsiteY11" fmla="*/ 1506521 h 1506587"/>
                <a:gd name="connsiteX12" fmla="*/ 899214 w 1541885"/>
                <a:gd name="connsiteY12" fmla="*/ 1468421 h 1506587"/>
                <a:gd name="connsiteX13" fmla="*/ 1122099 w 1541885"/>
                <a:gd name="connsiteY13" fmla="*/ 1384601 h 1506587"/>
                <a:gd name="connsiteX14" fmla="*/ 1272594 w 1541885"/>
                <a:gd name="connsiteY14" fmla="*/ 1251251 h 1506587"/>
                <a:gd name="connsiteX15" fmla="*/ 1308789 w 1541885"/>
                <a:gd name="connsiteY15" fmla="*/ 1276016 h 1506587"/>
                <a:gd name="connsiteX16" fmla="*/ 1407849 w 1541885"/>
                <a:gd name="connsiteY16" fmla="*/ 1258871 h 1506587"/>
                <a:gd name="connsiteX17" fmla="*/ 1476429 w 1541885"/>
                <a:gd name="connsiteY17" fmla="*/ 1184576 h 1506587"/>
                <a:gd name="connsiteX18" fmla="*/ 1535484 w 1541885"/>
                <a:gd name="connsiteY18" fmla="*/ 1087421 h 1506587"/>
                <a:gd name="connsiteX19" fmla="*/ 1529769 w 1541885"/>
                <a:gd name="connsiteY19" fmla="*/ 978836 h 1506587"/>
                <a:gd name="connsiteX20" fmla="*/ 1457379 w 1541885"/>
                <a:gd name="connsiteY20" fmla="*/ 904541 h 1506587"/>
                <a:gd name="connsiteX21" fmla="*/ 1392609 w 1541885"/>
                <a:gd name="connsiteY21" fmla="*/ 906446 h 1506587"/>
                <a:gd name="connsiteX22" fmla="*/ 1417374 w 1541885"/>
                <a:gd name="connsiteY22" fmla="*/ 841676 h 1506587"/>
                <a:gd name="connsiteX23" fmla="*/ 1474524 w 1541885"/>
                <a:gd name="connsiteY23" fmla="*/ 479726 h 1506587"/>
                <a:gd name="connsiteX24" fmla="*/ 1396419 w 1541885"/>
                <a:gd name="connsiteY24" fmla="*/ 216836 h 1506587"/>
                <a:gd name="connsiteX25" fmla="*/ 1230684 w 1541885"/>
                <a:gd name="connsiteY25" fmla="*/ 83486 h 1506587"/>
                <a:gd name="connsiteX26" fmla="*/ 1055424 w 1541885"/>
                <a:gd name="connsiteY26" fmla="*/ 24431 h 1506587"/>
                <a:gd name="connsiteX27" fmla="*/ 784914 w 1541885"/>
                <a:gd name="connsiteY27" fmla="*/ 1571 h 1506587"/>
                <a:gd name="connsiteX28" fmla="*/ 388674 w 1541885"/>
                <a:gd name="connsiteY28" fmla="*/ 64436 h 1506587"/>
                <a:gd name="connsiteX29" fmla="*/ 83874 w 1541885"/>
                <a:gd name="connsiteY29" fmla="*/ 373046 h 1506587"/>
                <a:gd name="connsiteX30" fmla="*/ 3864 w 1541885"/>
                <a:gd name="connsiteY30" fmla="*/ 660701 h 1506587"/>
                <a:gd name="connsiteX0" fmla="*/ 3864 w 1541885"/>
                <a:gd name="connsiteY0" fmla="*/ 661966 h 1507852"/>
                <a:gd name="connsiteX1" fmla="*/ 41964 w 1541885"/>
                <a:gd name="connsiteY1" fmla="*/ 829606 h 1507852"/>
                <a:gd name="connsiteX2" fmla="*/ 34344 w 1541885"/>
                <a:gd name="connsiteY2" fmla="*/ 869611 h 1507852"/>
                <a:gd name="connsiteX3" fmla="*/ 5769 w 1541885"/>
                <a:gd name="connsiteY3" fmla="*/ 886756 h 1507852"/>
                <a:gd name="connsiteX4" fmla="*/ 5769 w 1541885"/>
                <a:gd name="connsiteY4" fmla="*/ 989626 h 1507852"/>
                <a:gd name="connsiteX5" fmla="*/ 66729 w 1541885"/>
                <a:gd name="connsiteY5" fmla="*/ 1103926 h 1507852"/>
                <a:gd name="connsiteX6" fmla="*/ 110544 w 1541885"/>
                <a:gd name="connsiteY6" fmla="*/ 1142026 h 1507852"/>
                <a:gd name="connsiteX7" fmla="*/ 95304 w 1541885"/>
                <a:gd name="connsiteY7" fmla="*/ 1263946 h 1507852"/>
                <a:gd name="connsiteX8" fmla="*/ 127689 w 1541885"/>
                <a:gd name="connsiteY8" fmla="*/ 1355386 h 1507852"/>
                <a:gd name="connsiteX9" fmla="*/ 222939 w 1541885"/>
                <a:gd name="connsiteY9" fmla="*/ 1420156 h 1507852"/>
                <a:gd name="connsiteX10" fmla="*/ 405819 w 1541885"/>
                <a:gd name="connsiteY10" fmla="*/ 1477306 h 1507852"/>
                <a:gd name="connsiteX11" fmla="*/ 664899 w 1541885"/>
                <a:gd name="connsiteY11" fmla="*/ 1507786 h 1507852"/>
                <a:gd name="connsiteX12" fmla="*/ 899214 w 1541885"/>
                <a:gd name="connsiteY12" fmla="*/ 1469686 h 1507852"/>
                <a:gd name="connsiteX13" fmla="*/ 1122099 w 1541885"/>
                <a:gd name="connsiteY13" fmla="*/ 1385866 h 1507852"/>
                <a:gd name="connsiteX14" fmla="*/ 1272594 w 1541885"/>
                <a:gd name="connsiteY14" fmla="*/ 1252516 h 1507852"/>
                <a:gd name="connsiteX15" fmla="*/ 1308789 w 1541885"/>
                <a:gd name="connsiteY15" fmla="*/ 1277281 h 1507852"/>
                <a:gd name="connsiteX16" fmla="*/ 1407849 w 1541885"/>
                <a:gd name="connsiteY16" fmla="*/ 1260136 h 1507852"/>
                <a:gd name="connsiteX17" fmla="*/ 1476429 w 1541885"/>
                <a:gd name="connsiteY17" fmla="*/ 1185841 h 1507852"/>
                <a:gd name="connsiteX18" fmla="*/ 1535484 w 1541885"/>
                <a:gd name="connsiteY18" fmla="*/ 1088686 h 1507852"/>
                <a:gd name="connsiteX19" fmla="*/ 1529769 w 1541885"/>
                <a:gd name="connsiteY19" fmla="*/ 980101 h 1507852"/>
                <a:gd name="connsiteX20" fmla="*/ 1457379 w 1541885"/>
                <a:gd name="connsiteY20" fmla="*/ 905806 h 1507852"/>
                <a:gd name="connsiteX21" fmla="*/ 1392609 w 1541885"/>
                <a:gd name="connsiteY21" fmla="*/ 907711 h 1507852"/>
                <a:gd name="connsiteX22" fmla="*/ 1417374 w 1541885"/>
                <a:gd name="connsiteY22" fmla="*/ 842941 h 1507852"/>
                <a:gd name="connsiteX23" fmla="*/ 1474524 w 1541885"/>
                <a:gd name="connsiteY23" fmla="*/ 480991 h 1507852"/>
                <a:gd name="connsiteX24" fmla="*/ 1396419 w 1541885"/>
                <a:gd name="connsiteY24" fmla="*/ 218101 h 1507852"/>
                <a:gd name="connsiteX25" fmla="*/ 1230684 w 1541885"/>
                <a:gd name="connsiteY25" fmla="*/ 84751 h 1507852"/>
                <a:gd name="connsiteX26" fmla="*/ 1055424 w 1541885"/>
                <a:gd name="connsiteY26" fmla="*/ 25696 h 1507852"/>
                <a:gd name="connsiteX27" fmla="*/ 784914 w 1541885"/>
                <a:gd name="connsiteY27" fmla="*/ 2836 h 1507852"/>
                <a:gd name="connsiteX28" fmla="*/ 358194 w 1541885"/>
                <a:gd name="connsiteY28" fmla="*/ 86656 h 1507852"/>
                <a:gd name="connsiteX29" fmla="*/ 83874 w 1541885"/>
                <a:gd name="connsiteY29" fmla="*/ 374311 h 1507852"/>
                <a:gd name="connsiteX30" fmla="*/ 3864 w 1541885"/>
                <a:gd name="connsiteY30" fmla="*/ 661966 h 1507852"/>
                <a:gd name="connsiteX0" fmla="*/ 3864 w 1541885"/>
                <a:gd name="connsiteY0" fmla="*/ 661966 h 1507852"/>
                <a:gd name="connsiteX1" fmla="*/ 41964 w 1541885"/>
                <a:gd name="connsiteY1" fmla="*/ 829606 h 1507852"/>
                <a:gd name="connsiteX2" fmla="*/ 34344 w 1541885"/>
                <a:gd name="connsiteY2" fmla="*/ 869611 h 1507852"/>
                <a:gd name="connsiteX3" fmla="*/ 5769 w 1541885"/>
                <a:gd name="connsiteY3" fmla="*/ 886756 h 1507852"/>
                <a:gd name="connsiteX4" fmla="*/ 5769 w 1541885"/>
                <a:gd name="connsiteY4" fmla="*/ 989626 h 1507852"/>
                <a:gd name="connsiteX5" fmla="*/ 66729 w 1541885"/>
                <a:gd name="connsiteY5" fmla="*/ 1103926 h 1507852"/>
                <a:gd name="connsiteX6" fmla="*/ 110544 w 1541885"/>
                <a:gd name="connsiteY6" fmla="*/ 1142026 h 1507852"/>
                <a:gd name="connsiteX7" fmla="*/ 95304 w 1541885"/>
                <a:gd name="connsiteY7" fmla="*/ 1263946 h 1507852"/>
                <a:gd name="connsiteX8" fmla="*/ 127689 w 1541885"/>
                <a:gd name="connsiteY8" fmla="*/ 1355386 h 1507852"/>
                <a:gd name="connsiteX9" fmla="*/ 222939 w 1541885"/>
                <a:gd name="connsiteY9" fmla="*/ 1420156 h 1507852"/>
                <a:gd name="connsiteX10" fmla="*/ 405819 w 1541885"/>
                <a:gd name="connsiteY10" fmla="*/ 1477306 h 1507852"/>
                <a:gd name="connsiteX11" fmla="*/ 664899 w 1541885"/>
                <a:gd name="connsiteY11" fmla="*/ 1507786 h 1507852"/>
                <a:gd name="connsiteX12" fmla="*/ 899214 w 1541885"/>
                <a:gd name="connsiteY12" fmla="*/ 1469686 h 1507852"/>
                <a:gd name="connsiteX13" fmla="*/ 1122099 w 1541885"/>
                <a:gd name="connsiteY13" fmla="*/ 1385866 h 1507852"/>
                <a:gd name="connsiteX14" fmla="*/ 1272594 w 1541885"/>
                <a:gd name="connsiteY14" fmla="*/ 1252516 h 1507852"/>
                <a:gd name="connsiteX15" fmla="*/ 1308789 w 1541885"/>
                <a:gd name="connsiteY15" fmla="*/ 1277281 h 1507852"/>
                <a:gd name="connsiteX16" fmla="*/ 1407849 w 1541885"/>
                <a:gd name="connsiteY16" fmla="*/ 1260136 h 1507852"/>
                <a:gd name="connsiteX17" fmla="*/ 1476429 w 1541885"/>
                <a:gd name="connsiteY17" fmla="*/ 1185841 h 1507852"/>
                <a:gd name="connsiteX18" fmla="*/ 1535484 w 1541885"/>
                <a:gd name="connsiteY18" fmla="*/ 1088686 h 1507852"/>
                <a:gd name="connsiteX19" fmla="*/ 1529769 w 1541885"/>
                <a:gd name="connsiteY19" fmla="*/ 980101 h 1507852"/>
                <a:gd name="connsiteX20" fmla="*/ 1457379 w 1541885"/>
                <a:gd name="connsiteY20" fmla="*/ 905806 h 1507852"/>
                <a:gd name="connsiteX21" fmla="*/ 1392609 w 1541885"/>
                <a:gd name="connsiteY21" fmla="*/ 907711 h 1507852"/>
                <a:gd name="connsiteX22" fmla="*/ 1417374 w 1541885"/>
                <a:gd name="connsiteY22" fmla="*/ 842941 h 1507852"/>
                <a:gd name="connsiteX23" fmla="*/ 1474524 w 1541885"/>
                <a:gd name="connsiteY23" fmla="*/ 480991 h 1507852"/>
                <a:gd name="connsiteX24" fmla="*/ 1396419 w 1541885"/>
                <a:gd name="connsiteY24" fmla="*/ 218101 h 1507852"/>
                <a:gd name="connsiteX25" fmla="*/ 1230684 w 1541885"/>
                <a:gd name="connsiteY25" fmla="*/ 84751 h 1507852"/>
                <a:gd name="connsiteX26" fmla="*/ 1055424 w 1541885"/>
                <a:gd name="connsiteY26" fmla="*/ 25696 h 1507852"/>
                <a:gd name="connsiteX27" fmla="*/ 714429 w 1541885"/>
                <a:gd name="connsiteY27" fmla="*/ 2836 h 1507852"/>
                <a:gd name="connsiteX28" fmla="*/ 358194 w 1541885"/>
                <a:gd name="connsiteY28" fmla="*/ 86656 h 1507852"/>
                <a:gd name="connsiteX29" fmla="*/ 83874 w 1541885"/>
                <a:gd name="connsiteY29" fmla="*/ 374311 h 1507852"/>
                <a:gd name="connsiteX30" fmla="*/ 3864 w 1541885"/>
                <a:gd name="connsiteY30" fmla="*/ 661966 h 1507852"/>
                <a:gd name="connsiteX0" fmla="*/ 3864 w 1541885"/>
                <a:gd name="connsiteY0" fmla="*/ 663510 h 1509396"/>
                <a:gd name="connsiteX1" fmla="*/ 41964 w 1541885"/>
                <a:gd name="connsiteY1" fmla="*/ 831150 h 1509396"/>
                <a:gd name="connsiteX2" fmla="*/ 34344 w 1541885"/>
                <a:gd name="connsiteY2" fmla="*/ 871155 h 1509396"/>
                <a:gd name="connsiteX3" fmla="*/ 5769 w 1541885"/>
                <a:gd name="connsiteY3" fmla="*/ 888300 h 1509396"/>
                <a:gd name="connsiteX4" fmla="*/ 5769 w 1541885"/>
                <a:gd name="connsiteY4" fmla="*/ 991170 h 1509396"/>
                <a:gd name="connsiteX5" fmla="*/ 66729 w 1541885"/>
                <a:gd name="connsiteY5" fmla="*/ 1105470 h 1509396"/>
                <a:gd name="connsiteX6" fmla="*/ 110544 w 1541885"/>
                <a:gd name="connsiteY6" fmla="*/ 1143570 h 1509396"/>
                <a:gd name="connsiteX7" fmla="*/ 95304 w 1541885"/>
                <a:gd name="connsiteY7" fmla="*/ 1265490 h 1509396"/>
                <a:gd name="connsiteX8" fmla="*/ 127689 w 1541885"/>
                <a:gd name="connsiteY8" fmla="*/ 1356930 h 1509396"/>
                <a:gd name="connsiteX9" fmla="*/ 222939 w 1541885"/>
                <a:gd name="connsiteY9" fmla="*/ 1421700 h 1509396"/>
                <a:gd name="connsiteX10" fmla="*/ 405819 w 1541885"/>
                <a:gd name="connsiteY10" fmla="*/ 1478850 h 1509396"/>
                <a:gd name="connsiteX11" fmla="*/ 664899 w 1541885"/>
                <a:gd name="connsiteY11" fmla="*/ 1509330 h 1509396"/>
                <a:gd name="connsiteX12" fmla="*/ 899214 w 1541885"/>
                <a:gd name="connsiteY12" fmla="*/ 1471230 h 1509396"/>
                <a:gd name="connsiteX13" fmla="*/ 1122099 w 1541885"/>
                <a:gd name="connsiteY13" fmla="*/ 1387410 h 1509396"/>
                <a:gd name="connsiteX14" fmla="*/ 1272594 w 1541885"/>
                <a:gd name="connsiteY14" fmla="*/ 1254060 h 1509396"/>
                <a:gd name="connsiteX15" fmla="*/ 1308789 w 1541885"/>
                <a:gd name="connsiteY15" fmla="*/ 1278825 h 1509396"/>
                <a:gd name="connsiteX16" fmla="*/ 1407849 w 1541885"/>
                <a:gd name="connsiteY16" fmla="*/ 1261680 h 1509396"/>
                <a:gd name="connsiteX17" fmla="*/ 1476429 w 1541885"/>
                <a:gd name="connsiteY17" fmla="*/ 1187385 h 1509396"/>
                <a:gd name="connsiteX18" fmla="*/ 1535484 w 1541885"/>
                <a:gd name="connsiteY18" fmla="*/ 1090230 h 1509396"/>
                <a:gd name="connsiteX19" fmla="*/ 1529769 w 1541885"/>
                <a:gd name="connsiteY19" fmla="*/ 981645 h 1509396"/>
                <a:gd name="connsiteX20" fmla="*/ 1457379 w 1541885"/>
                <a:gd name="connsiteY20" fmla="*/ 907350 h 1509396"/>
                <a:gd name="connsiteX21" fmla="*/ 1392609 w 1541885"/>
                <a:gd name="connsiteY21" fmla="*/ 909255 h 1509396"/>
                <a:gd name="connsiteX22" fmla="*/ 1417374 w 1541885"/>
                <a:gd name="connsiteY22" fmla="*/ 844485 h 1509396"/>
                <a:gd name="connsiteX23" fmla="*/ 1474524 w 1541885"/>
                <a:gd name="connsiteY23" fmla="*/ 482535 h 1509396"/>
                <a:gd name="connsiteX24" fmla="*/ 1396419 w 1541885"/>
                <a:gd name="connsiteY24" fmla="*/ 219645 h 1509396"/>
                <a:gd name="connsiteX25" fmla="*/ 1230684 w 1541885"/>
                <a:gd name="connsiteY25" fmla="*/ 86295 h 1509396"/>
                <a:gd name="connsiteX26" fmla="*/ 1034469 w 1541885"/>
                <a:gd name="connsiteY26" fmla="*/ 19620 h 1509396"/>
                <a:gd name="connsiteX27" fmla="*/ 714429 w 1541885"/>
                <a:gd name="connsiteY27" fmla="*/ 4380 h 1509396"/>
                <a:gd name="connsiteX28" fmla="*/ 358194 w 1541885"/>
                <a:gd name="connsiteY28" fmla="*/ 88200 h 1509396"/>
                <a:gd name="connsiteX29" fmla="*/ 83874 w 1541885"/>
                <a:gd name="connsiteY29" fmla="*/ 375855 h 1509396"/>
                <a:gd name="connsiteX30" fmla="*/ 3864 w 1541885"/>
                <a:gd name="connsiteY30" fmla="*/ 663510 h 1509396"/>
                <a:gd name="connsiteX0" fmla="*/ 3864 w 1541885"/>
                <a:gd name="connsiteY0" fmla="*/ 663510 h 1509396"/>
                <a:gd name="connsiteX1" fmla="*/ 41964 w 1541885"/>
                <a:gd name="connsiteY1" fmla="*/ 831150 h 1509396"/>
                <a:gd name="connsiteX2" fmla="*/ 34344 w 1541885"/>
                <a:gd name="connsiteY2" fmla="*/ 871155 h 1509396"/>
                <a:gd name="connsiteX3" fmla="*/ 5769 w 1541885"/>
                <a:gd name="connsiteY3" fmla="*/ 888300 h 1509396"/>
                <a:gd name="connsiteX4" fmla="*/ 5769 w 1541885"/>
                <a:gd name="connsiteY4" fmla="*/ 991170 h 1509396"/>
                <a:gd name="connsiteX5" fmla="*/ 66729 w 1541885"/>
                <a:gd name="connsiteY5" fmla="*/ 1105470 h 1509396"/>
                <a:gd name="connsiteX6" fmla="*/ 110544 w 1541885"/>
                <a:gd name="connsiteY6" fmla="*/ 1143570 h 1509396"/>
                <a:gd name="connsiteX7" fmla="*/ 95304 w 1541885"/>
                <a:gd name="connsiteY7" fmla="*/ 1265490 h 1509396"/>
                <a:gd name="connsiteX8" fmla="*/ 127689 w 1541885"/>
                <a:gd name="connsiteY8" fmla="*/ 1356930 h 1509396"/>
                <a:gd name="connsiteX9" fmla="*/ 222939 w 1541885"/>
                <a:gd name="connsiteY9" fmla="*/ 1421700 h 1509396"/>
                <a:gd name="connsiteX10" fmla="*/ 405819 w 1541885"/>
                <a:gd name="connsiteY10" fmla="*/ 1478850 h 1509396"/>
                <a:gd name="connsiteX11" fmla="*/ 664899 w 1541885"/>
                <a:gd name="connsiteY11" fmla="*/ 1509330 h 1509396"/>
                <a:gd name="connsiteX12" fmla="*/ 899214 w 1541885"/>
                <a:gd name="connsiteY12" fmla="*/ 1471230 h 1509396"/>
                <a:gd name="connsiteX13" fmla="*/ 1122099 w 1541885"/>
                <a:gd name="connsiteY13" fmla="*/ 1387410 h 1509396"/>
                <a:gd name="connsiteX14" fmla="*/ 1272594 w 1541885"/>
                <a:gd name="connsiteY14" fmla="*/ 1254060 h 1509396"/>
                <a:gd name="connsiteX15" fmla="*/ 1308789 w 1541885"/>
                <a:gd name="connsiteY15" fmla="*/ 1278825 h 1509396"/>
                <a:gd name="connsiteX16" fmla="*/ 1407849 w 1541885"/>
                <a:gd name="connsiteY16" fmla="*/ 1261680 h 1509396"/>
                <a:gd name="connsiteX17" fmla="*/ 1476429 w 1541885"/>
                <a:gd name="connsiteY17" fmla="*/ 1187385 h 1509396"/>
                <a:gd name="connsiteX18" fmla="*/ 1535484 w 1541885"/>
                <a:gd name="connsiteY18" fmla="*/ 1090230 h 1509396"/>
                <a:gd name="connsiteX19" fmla="*/ 1529769 w 1541885"/>
                <a:gd name="connsiteY19" fmla="*/ 981645 h 1509396"/>
                <a:gd name="connsiteX20" fmla="*/ 1457379 w 1541885"/>
                <a:gd name="connsiteY20" fmla="*/ 907350 h 1509396"/>
                <a:gd name="connsiteX21" fmla="*/ 1407849 w 1541885"/>
                <a:gd name="connsiteY21" fmla="*/ 909255 h 1509396"/>
                <a:gd name="connsiteX22" fmla="*/ 1417374 w 1541885"/>
                <a:gd name="connsiteY22" fmla="*/ 844485 h 1509396"/>
                <a:gd name="connsiteX23" fmla="*/ 1474524 w 1541885"/>
                <a:gd name="connsiteY23" fmla="*/ 482535 h 1509396"/>
                <a:gd name="connsiteX24" fmla="*/ 1396419 w 1541885"/>
                <a:gd name="connsiteY24" fmla="*/ 219645 h 1509396"/>
                <a:gd name="connsiteX25" fmla="*/ 1230684 w 1541885"/>
                <a:gd name="connsiteY25" fmla="*/ 86295 h 1509396"/>
                <a:gd name="connsiteX26" fmla="*/ 1034469 w 1541885"/>
                <a:gd name="connsiteY26" fmla="*/ 19620 h 1509396"/>
                <a:gd name="connsiteX27" fmla="*/ 714429 w 1541885"/>
                <a:gd name="connsiteY27" fmla="*/ 4380 h 1509396"/>
                <a:gd name="connsiteX28" fmla="*/ 358194 w 1541885"/>
                <a:gd name="connsiteY28" fmla="*/ 88200 h 1509396"/>
                <a:gd name="connsiteX29" fmla="*/ 83874 w 1541885"/>
                <a:gd name="connsiteY29" fmla="*/ 375855 h 1509396"/>
                <a:gd name="connsiteX30" fmla="*/ 3864 w 1541885"/>
                <a:gd name="connsiteY30" fmla="*/ 663510 h 1509396"/>
                <a:gd name="connsiteX0" fmla="*/ 3864 w 1541974"/>
                <a:gd name="connsiteY0" fmla="*/ 663510 h 1509396"/>
                <a:gd name="connsiteX1" fmla="*/ 41964 w 1541974"/>
                <a:gd name="connsiteY1" fmla="*/ 831150 h 1509396"/>
                <a:gd name="connsiteX2" fmla="*/ 34344 w 1541974"/>
                <a:gd name="connsiteY2" fmla="*/ 871155 h 1509396"/>
                <a:gd name="connsiteX3" fmla="*/ 5769 w 1541974"/>
                <a:gd name="connsiteY3" fmla="*/ 888300 h 1509396"/>
                <a:gd name="connsiteX4" fmla="*/ 5769 w 1541974"/>
                <a:gd name="connsiteY4" fmla="*/ 991170 h 1509396"/>
                <a:gd name="connsiteX5" fmla="*/ 66729 w 1541974"/>
                <a:gd name="connsiteY5" fmla="*/ 1105470 h 1509396"/>
                <a:gd name="connsiteX6" fmla="*/ 110544 w 1541974"/>
                <a:gd name="connsiteY6" fmla="*/ 1143570 h 1509396"/>
                <a:gd name="connsiteX7" fmla="*/ 95304 w 1541974"/>
                <a:gd name="connsiteY7" fmla="*/ 1265490 h 1509396"/>
                <a:gd name="connsiteX8" fmla="*/ 127689 w 1541974"/>
                <a:gd name="connsiteY8" fmla="*/ 1356930 h 1509396"/>
                <a:gd name="connsiteX9" fmla="*/ 222939 w 1541974"/>
                <a:gd name="connsiteY9" fmla="*/ 1421700 h 1509396"/>
                <a:gd name="connsiteX10" fmla="*/ 405819 w 1541974"/>
                <a:gd name="connsiteY10" fmla="*/ 1478850 h 1509396"/>
                <a:gd name="connsiteX11" fmla="*/ 664899 w 1541974"/>
                <a:gd name="connsiteY11" fmla="*/ 1509330 h 1509396"/>
                <a:gd name="connsiteX12" fmla="*/ 899214 w 1541974"/>
                <a:gd name="connsiteY12" fmla="*/ 1471230 h 1509396"/>
                <a:gd name="connsiteX13" fmla="*/ 1122099 w 1541974"/>
                <a:gd name="connsiteY13" fmla="*/ 1387410 h 1509396"/>
                <a:gd name="connsiteX14" fmla="*/ 1272594 w 1541974"/>
                <a:gd name="connsiteY14" fmla="*/ 1254060 h 1509396"/>
                <a:gd name="connsiteX15" fmla="*/ 1308789 w 1541974"/>
                <a:gd name="connsiteY15" fmla="*/ 1278825 h 1509396"/>
                <a:gd name="connsiteX16" fmla="*/ 1407849 w 1541974"/>
                <a:gd name="connsiteY16" fmla="*/ 1261680 h 1509396"/>
                <a:gd name="connsiteX17" fmla="*/ 1476429 w 1541974"/>
                <a:gd name="connsiteY17" fmla="*/ 1187385 h 1509396"/>
                <a:gd name="connsiteX18" fmla="*/ 1535484 w 1541974"/>
                <a:gd name="connsiteY18" fmla="*/ 1090230 h 1509396"/>
                <a:gd name="connsiteX19" fmla="*/ 1531674 w 1541974"/>
                <a:gd name="connsiteY19" fmla="*/ 958785 h 1509396"/>
                <a:gd name="connsiteX20" fmla="*/ 1457379 w 1541974"/>
                <a:gd name="connsiteY20" fmla="*/ 907350 h 1509396"/>
                <a:gd name="connsiteX21" fmla="*/ 1407849 w 1541974"/>
                <a:gd name="connsiteY21" fmla="*/ 909255 h 1509396"/>
                <a:gd name="connsiteX22" fmla="*/ 1417374 w 1541974"/>
                <a:gd name="connsiteY22" fmla="*/ 844485 h 1509396"/>
                <a:gd name="connsiteX23" fmla="*/ 1474524 w 1541974"/>
                <a:gd name="connsiteY23" fmla="*/ 482535 h 1509396"/>
                <a:gd name="connsiteX24" fmla="*/ 1396419 w 1541974"/>
                <a:gd name="connsiteY24" fmla="*/ 219645 h 1509396"/>
                <a:gd name="connsiteX25" fmla="*/ 1230684 w 1541974"/>
                <a:gd name="connsiteY25" fmla="*/ 86295 h 1509396"/>
                <a:gd name="connsiteX26" fmla="*/ 1034469 w 1541974"/>
                <a:gd name="connsiteY26" fmla="*/ 19620 h 1509396"/>
                <a:gd name="connsiteX27" fmla="*/ 714429 w 1541974"/>
                <a:gd name="connsiteY27" fmla="*/ 4380 h 1509396"/>
                <a:gd name="connsiteX28" fmla="*/ 358194 w 1541974"/>
                <a:gd name="connsiteY28" fmla="*/ 88200 h 1509396"/>
                <a:gd name="connsiteX29" fmla="*/ 83874 w 1541974"/>
                <a:gd name="connsiteY29" fmla="*/ 375855 h 1509396"/>
                <a:gd name="connsiteX30" fmla="*/ 3864 w 1541974"/>
                <a:gd name="connsiteY30" fmla="*/ 663510 h 1509396"/>
                <a:gd name="connsiteX0" fmla="*/ 3864 w 1541092"/>
                <a:gd name="connsiteY0" fmla="*/ 663510 h 1509396"/>
                <a:gd name="connsiteX1" fmla="*/ 41964 w 1541092"/>
                <a:gd name="connsiteY1" fmla="*/ 831150 h 1509396"/>
                <a:gd name="connsiteX2" fmla="*/ 34344 w 1541092"/>
                <a:gd name="connsiteY2" fmla="*/ 871155 h 1509396"/>
                <a:gd name="connsiteX3" fmla="*/ 5769 w 1541092"/>
                <a:gd name="connsiteY3" fmla="*/ 888300 h 1509396"/>
                <a:gd name="connsiteX4" fmla="*/ 5769 w 1541092"/>
                <a:gd name="connsiteY4" fmla="*/ 991170 h 1509396"/>
                <a:gd name="connsiteX5" fmla="*/ 66729 w 1541092"/>
                <a:gd name="connsiteY5" fmla="*/ 1105470 h 1509396"/>
                <a:gd name="connsiteX6" fmla="*/ 110544 w 1541092"/>
                <a:gd name="connsiteY6" fmla="*/ 1143570 h 1509396"/>
                <a:gd name="connsiteX7" fmla="*/ 95304 w 1541092"/>
                <a:gd name="connsiteY7" fmla="*/ 1265490 h 1509396"/>
                <a:gd name="connsiteX8" fmla="*/ 127689 w 1541092"/>
                <a:gd name="connsiteY8" fmla="*/ 1356930 h 1509396"/>
                <a:gd name="connsiteX9" fmla="*/ 222939 w 1541092"/>
                <a:gd name="connsiteY9" fmla="*/ 1421700 h 1509396"/>
                <a:gd name="connsiteX10" fmla="*/ 405819 w 1541092"/>
                <a:gd name="connsiteY10" fmla="*/ 1478850 h 1509396"/>
                <a:gd name="connsiteX11" fmla="*/ 664899 w 1541092"/>
                <a:gd name="connsiteY11" fmla="*/ 1509330 h 1509396"/>
                <a:gd name="connsiteX12" fmla="*/ 899214 w 1541092"/>
                <a:gd name="connsiteY12" fmla="*/ 1471230 h 1509396"/>
                <a:gd name="connsiteX13" fmla="*/ 1122099 w 1541092"/>
                <a:gd name="connsiteY13" fmla="*/ 1387410 h 1509396"/>
                <a:gd name="connsiteX14" fmla="*/ 1272594 w 1541092"/>
                <a:gd name="connsiteY14" fmla="*/ 1254060 h 1509396"/>
                <a:gd name="connsiteX15" fmla="*/ 1308789 w 1541092"/>
                <a:gd name="connsiteY15" fmla="*/ 1278825 h 1509396"/>
                <a:gd name="connsiteX16" fmla="*/ 1407849 w 1541092"/>
                <a:gd name="connsiteY16" fmla="*/ 1261680 h 1509396"/>
                <a:gd name="connsiteX17" fmla="*/ 1489764 w 1541092"/>
                <a:gd name="connsiteY17" fmla="*/ 1189290 h 1509396"/>
                <a:gd name="connsiteX18" fmla="*/ 1535484 w 1541092"/>
                <a:gd name="connsiteY18" fmla="*/ 1090230 h 1509396"/>
                <a:gd name="connsiteX19" fmla="*/ 1531674 w 1541092"/>
                <a:gd name="connsiteY19" fmla="*/ 958785 h 1509396"/>
                <a:gd name="connsiteX20" fmla="*/ 1457379 w 1541092"/>
                <a:gd name="connsiteY20" fmla="*/ 907350 h 1509396"/>
                <a:gd name="connsiteX21" fmla="*/ 1407849 w 1541092"/>
                <a:gd name="connsiteY21" fmla="*/ 909255 h 1509396"/>
                <a:gd name="connsiteX22" fmla="*/ 1417374 w 1541092"/>
                <a:gd name="connsiteY22" fmla="*/ 844485 h 1509396"/>
                <a:gd name="connsiteX23" fmla="*/ 1474524 w 1541092"/>
                <a:gd name="connsiteY23" fmla="*/ 482535 h 1509396"/>
                <a:gd name="connsiteX24" fmla="*/ 1396419 w 1541092"/>
                <a:gd name="connsiteY24" fmla="*/ 219645 h 1509396"/>
                <a:gd name="connsiteX25" fmla="*/ 1230684 w 1541092"/>
                <a:gd name="connsiteY25" fmla="*/ 86295 h 1509396"/>
                <a:gd name="connsiteX26" fmla="*/ 1034469 w 1541092"/>
                <a:gd name="connsiteY26" fmla="*/ 19620 h 1509396"/>
                <a:gd name="connsiteX27" fmla="*/ 714429 w 1541092"/>
                <a:gd name="connsiteY27" fmla="*/ 4380 h 1509396"/>
                <a:gd name="connsiteX28" fmla="*/ 358194 w 1541092"/>
                <a:gd name="connsiteY28" fmla="*/ 88200 h 1509396"/>
                <a:gd name="connsiteX29" fmla="*/ 83874 w 1541092"/>
                <a:gd name="connsiteY29" fmla="*/ 375855 h 1509396"/>
                <a:gd name="connsiteX30" fmla="*/ 3864 w 1541092"/>
                <a:gd name="connsiteY30" fmla="*/ 663510 h 1509396"/>
                <a:gd name="connsiteX0" fmla="*/ 3864 w 1541092"/>
                <a:gd name="connsiteY0" fmla="*/ 663510 h 1509396"/>
                <a:gd name="connsiteX1" fmla="*/ 41964 w 1541092"/>
                <a:gd name="connsiteY1" fmla="*/ 831150 h 1509396"/>
                <a:gd name="connsiteX2" fmla="*/ 34344 w 1541092"/>
                <a:gd name="connsiteY2" fmla="*/ 871155 h 1509396"/>
                <a:gd name="connsiteX3" fmla="*/ 5769 w 1541092"/>
                <a:gd name="connsiteY3" fmla="*/ 888300 h 1509396"/>
                <a:gd name="connsiteX4" fmla="*/ 5769 w 1541092"/>
                <a:gd name="connsiteY4" fmla="*/ 991170 h 1509396"/>
                <a:gd name="connsiteX5" fmla="*/ 66729 w 1541092"/>
                <a:gd name="connsiteY5" fmla="*/ 1105470 h 1509396"/>
                <a:gd name="connsiteX6" fmla="*/ 110544 w 1541092"/>
                <a:gd name="connsiteY6" fmla="*/ 1143570 h 1509396"/>
                <a:gd name="connsiteX7" fmla="*/ 95304 w 1541092"/>
                <a:gd name="connsiteY7" fmla="*/ 1265490 h 1509396"/>
                <a:gd name="connsiteX8" fmla="*/ 127689 w 1541092"/>
                <a:gd name="connsiteY8" fmla="*/ 1356930 h 1509396"/>
                <a:gd name="connsiteX9" fmla="*/ 222939 w 1541092"/>
                <a:gd name="connsiteY9" fmla="*/ 1421700 h 1509396"/>
                <a:gd name="connsiteX10" fmla="*/ 405819 w 1541092"/>
                <a:gd name="connsiteY10" fmla="*/ 1478850 h 1509396"/>
                <a:gd name="connsiteX11" fmla="*/ 664899 w 1541092"/>
                <a:gd name="connsiteY11" fmla="*/ 1509330 h 1509396"/>
                <a:gd name="connsiteX12" fmla="*/ 899214 w 1541092"/>
                <a:gd name="connsiteY12" fmla="*/ 1471230 h 1509396"/>
                <a:gd name="connsiteX13" fmla="*/ 1122099 w 1541092"/>
                <a:gd name="connsiteY13" fmla="*/ 1387410 h 1509396"/>
                <a:gd name="connsiteX14" fmla="*/ 1276404 w 1541092"/>
                <a:gd name="connsiteY14" fmla="*/ 1263585 h 1509396"/>
                <a:gd name="connsiteX15" fmla="*/ 1308789 w 1541092"/>
                <a:gd name="connsiteY15" fmla="*/ 1278825 h 1509396"/>
                <a:gd name="connsiteX16" fmla="*/ 1407849 w 1541092"/>
                <a:gd name="connsiteY16" fmla="*/ 1261680 h 1509396"/>
                <a:gd name="connsiteX17" fmla="*/ 1489764 w 1541092"/>
                <a:gd name="connsiteY17" fmla="*/ 1189290 h 1509396"/>
                <a:gd name="connsiteX18" fmla="*/ 1535484 w 1541092"/>
                <a:gd name="connsiteY18" fmla="*/ 1090230 h 1509396"/>
                <a:gd name="connsiteX19" fmla="*/ 1531674 w 1541092"/>
                <a:gd name="connsiteY19" fmla="*/ 958785 h 1509396"/>
                <a:gd name="connsiteX20" fmla="*/ 1457379 w 1541092"/>
                <a:gd name="connsiteY20" fmla="*/ 907350 h 1509396"/>
                <a:gd name="connsiteX21" fmla="*/ 1407849 w 1541092"/>
                <a:gd name="connsiteY21" fmla="*/ 909255 h 1509396"/>
                <a:gd name="connsiteX22" fmla="*/ 1417374 w 1541092"/>
                <a:gd name="connsiteY22" fmla="*/ 844485 h 1509396"/>
                <a:gd name="connsiteX23" fmla="*/ 1474524 w 1541092"/>
                <a:gd name="connsiteY23" fmla="*/ 482535 h 1509396"/>
                <a:gd name="connsiteX24" fmla="*/ 1396419 w 1541092"/>
                <a:gd name="connsiteY24" fmla="*/ 219645 h 1509396"/>
                <a:gd name="connsiteX25" fmla="*/ 1230684 w 1541092"/>
                <a:gd name="connsiteY25" fmla="*/ 86295 h 1509396"/>
                <a:gd name="connsiteX26" fmla="*/ 1034469 w 1541092"/>
                <a:gd name="connsiteY26" fmla="*/ 19620 h 1509396"/>
                <a:gd name="connsiteX27" fmla="*/ 714429 w 1541092"/>
                <a:gd name="connsiteY27" fmla="*/ 4380 h 1509396"/>
                <a:gd name="connsiteX28" fmla="*/ 358194 w 1541092"/>
                <a:gd name="connsiteY28" fmla="*/ 88200 h 1509396"/>
                <a:gd name="connsiteX29" fmla="*/ 83874 w 1541092"/>
                <a:gd name="connsiteY29" fmla="*/ 375855 h 1509396"/>
                <a:gd name="connsiteX30" fmla="*/ 3864 w 1541092"/>
                <a:gd name="connsiteY30" fmla="*/ 663510 h 1509396"/>
                <a:gd name="connsiteX0" fmla="*/ 7062 w 1544290"/>
                <a:gd name="connsiteY0" fmla="*/ 663510 h 1509396"/>
                <a:gd name="connsiteX1" fmla="*/ 45162 w 1544290"/>
                <a:gd name="connsiteY1" fmla="*/ 831150 h 1509396"/>
                <a:gd name="connsiteX2" fmla="*/ 37542 w 1544290"/>
                <a:gd name="connsiteY2" fmla="*/ 871155 h 1509396"/>
                <a:gd name="connsiteX3" fmla="*/ 3252 w 1544290"/>
                <a:gd name="connsiteY3" fmla="*/ 901635 h 1509396"/>
                <a:gd name="connsiteX4" fmla="*/ 8967 w 1544290"/>
                <a:gd name="connsiteY4" fmla="*/ 991170 h 1509396"/>
                <a:gd name="connsiteX5" fmla="*/ 69927 w 1544290"/>
                <a:gd name="connsiteY5" fmla="*/ 1105470 h 1509396"/>
                <a:gd name="connsiteX6" fmla="*/ 113742 w 1544290"/>
                <a:gd name="connsiteY6" fmla="*/ 1143570 h 1509396"/>
                <a:gd name="connsiteX7" fmla="*/ 98502 w 1544290"/>
                <a:gd name="connsiteY7" fmla="*/ 1265490 h 1509396"/>
                <a:gd name="connsiteX8" fmla="*/ 130887 w 1544290"/>
                <a:gd name="connsiteY8" fmla="*/ 1356930 h 1509396"/>
                <a:gd name="connsiteX9" fmla="*/ 226137 w 1544290"/>
                <a:gd name="connsiteY9" fmla="*/ 1421700 h 1509396"/>
                <a:gd name="connsiteX10" fmla="*/ 409017 w 1544290"/>
                <a:gd name="connsiteY10" fmla="*/ 1478850 h 1509396"/>
                <a:gd name="connsiteX11" fmla="*/ 668097 w 1544290"/>
                <a:gd name="connsiteY11" fmla="*/ 1509330 h 1509396"/>
                <a:gd name="connsiteX12" fmla="*/ 902412 w 1544290"/>
                <a:gd name="connsiteY12" fmla="*/ 1471230 h 1509396"/>
                <a:gd name="connsiteX13" fmla="*/ 1125297 w 1544290"/>
                <a:gd name="connsiteY13" fmla="*/ 1387410 h 1509396"/>
                <a:gd name="connsiteX14" fmla="*/ 1279602 w 1544290"/>
                <a:gd name="connsiteY14" fmla="*/ 1263585 h 1509396"/>
                <a:gd name="connsiteX15" fmla="*/ 1311987 w 1544290"/>
                <a:gd name="connsiteY15" fmla="*/ 1278825 h 1509396"/>
                <a:gd name="connsiteX16" fmla="*/ 1411047 w 1544290"/>
                <a:gd name="connsiteY16" fmla="*/ 1261680 h 1509396"/>
                <a:gd name="connsiteX17" fmla="*/ 1492962 w 1544290"/>
                <a:gd name="connsiteY17" fmla="*/ 1189290 h 1509396"/>
                <a:gd name="connsiteX18" fmla="*/ 1538682 w 1544290"/>
                <a:gd name="connsiteY18" fmla="*/ 1090230 h 1509396"/>
                <a:gd name="connsiteX19" fmla="*/ 1534872 w 1544290"/>
                <a:gd name="connsiteY19" fmla="*/ 958785 h 1509396"/>
                <a:gd name="connsiteX20" fmla="*/ 1460577 w 1544290"/>
                <a:gd name="connsiteY20" fmla="*/ 907350 h 1509396"/>
                <a:gd name="connsiteX21" fmla="*/ 1411047 w 1544290"/>
                <a:gd name="connsiteY21" fmla="*/ 909255 h 1509396"/>
                <a:gd name="connsiteX22" fmla="*/ 1420572 w 1544290"/>
                <a:gd name="connsiteY22" fmla="*/ 844485 h 1509396"/>
                <a:gd name="connsiteX23" fmla="*/ 1477722 w 1544290"/>
                <a:gd name="connsiteY23" fmla="*/ 482535 h 1509396"/>
                <a:gd name="connsiteX24" fmla="*/ 1399617 w 1544290"/>
                <a:gd name="connsiteY24" fmla="*/ 219645 h 1509396"/>
                <a:gd name="connsiteX25" fmla="*/ 1233882 w 1544290"/>
                <a:gd name="connsiteY25" fmla="*/ 86295 h 1509396"/>
                <a:gd name="connsiteX26" fmla="*/ 1037667 w 1544290"/>
                <a:gd name="connsiteY26" fmla="*/ 19620 h 1509396"/>
                <a:gd name="connsiteX27" fmla="*/ 717627 w 1544290"/>
                <a:gd name="connsiteY27" fmla="*/ 4380 h 1509396"/>
                <a:gd name="connsiteX28" fmla="*/ 361392 w 1544290"/>
                <a:gd name="connsiteY28" fmla="*/ 88200 h 1509396"/>
                <a:gd name="connsiteX29" fmla="*/ 87072 w 1544290"/>
                <a:gd name="connsiteY29" fmla="*/ 375855 h 1509396"/>
                <a:gd name="connsiteX30" fmla="*/ 7062 w 1544290"/>
                <a:gd name="connsiteY30" fmla="*/ 663510 h 1509396"/>
                <a:gd name="connsiteX0" fmla="*/ 7062 w 1544290"/>
                <a:gd name="connsiteY0" fmla="*/ 663510 h 1509396"/>
                <a:gd name="connsiteX1" fmla="*/ 45162 w 1544290"/>
                <a:gd name="connsiteY1" fmla="*/ 831150 h 1509396"/>
                <a:gd name="connsiteX2" fmla="*/ 37542 w 1544290"/>
                <a:gd name="connsiteY2" fmla="*/ 871155 h 1509396"/>
                <a:gd name="connsiteX3" fmla="*/ 3252 w 1544290"/>
                <a:gd name="connsiteY3" fmla="*/ 901635 h 1509396"/>
                <a:gd name="connsiteX4" fmla="*/ 8967 w 1544290"/>
                <a:gd name="connsiteY4" fmla="*/ 991170 h 1509396"/>
                <a:gd name="connsiteX5" fmla="*/ 69927 w 1544290"/>
                <a:gd name="connsiteY5" fmla="*/ 1105470 h 1509396"/>
                <a:gd name="connsiteX6" fmla="*/ 113742 w 1544290"/>
                <a:gd name="connsiteY6" fmla="*/ 1143570 h 1509396"/>
                <a:gd name="connsiteX7" fmla="*/ 98502 w 1544290"/>
                <a:gd name="connsiteY7" fmla="*/ 1265490 h 1509396"/>
                <a:gd name="connsiteX8" fmla="*/ 130887 w 1544290"/>
                <a:gd name="connsiteY8" fmla="*/ 1356930 h 1509396"/>
                <a:gd name="connsiteX9" fmla="*/ 226137 w 1544290"/>
                <a:gd name="connsiteY9" fmla="*/ 1421700 h 1509396"/>
                <a:gd name="connsiteX10" fmla="*/ 409017 w 1544290"/>
                <a:gd name="connsiteY10" fmla="*/ 1478850 h 1509396"/>
                <a:gd name="connsiteX11" fmla="*/ 668097 w 1544290"/>
                <a:gd name="connsiteY11" fmla="*/ 1509330 h 1509396"/>
                <a:gd name="connsiteX12" fmla="*/ 902412 w 1544290"/>
                <a:gd name="connsiteY12" fmla="*/ 1471230 h 1509396"/>
                <a:gd name="connsiteX13" fmla="*/ 1125297 w 1544290"/>
                <a:gd name="connsiteY13" fmla="*/ 1387410 h 1509396"/>
                <a:gd name="connsiteX14" fmla="*/ 1279602 w 1544290"/>
                <a:gd name="connsiteY14" fmla="*/ 1263585 h 1509396"/>
                <a:gd name="connsiteX15" fmla="*/ 1311987 w 1544290"/>
                <a:gd name="connsiteY15" fmla="*/ 1278825 h 1509396"/>
                <a:gd name="connsiteX16" fmla="*/ 1411047 w 1544290"/>
                <a:gd name="connsiteY16" fmla="*/ 1261680 h 1509396"/>
                <a:gd name="connsiteX17" fmla="*/ 1492962 w 1544290"/>
                <a:gd name="connsiteY17" fmla="*/ 1189290 h 1509396"/>
                <a:gd name="connsiteX18" fmla="*/ 1538682 w 1544290"/>
                <a:gd name="connsiteY18" fmla="*/ 1090230 h 1509396"/>
                <a:gd name="connsiteX19" fmla="*/ 1534872 w 1544290"/>
                <a:gd name="connsiteY19" fmla="*/ 958785 h 1509396"/>
                <a:gd name="connsiteX20" fmla="*/ 1460577 w 1544290"/>
                <a:gd name="connsiteY20" fmla="*/ 907350 h 1509396"/>
                <a:gd name="connsiteX21" fmla="*/ 1411047 w 1544290"/>
                <a:gd name="connsiteY21" fmla="*/ 909255 h 1509396"/>
                <a:gd name="connsiteX22" fmla="*/ 1420572 w 1544290"/>
                <a:gd name="connsiteY22" fmla="*/ 844485 h 1509396"/>
                <a:gd name="connsiteX23" fmla="*/ 1477722 w 1544290"/>
                <a:gd name="connsiteY23" fmla="*/ 482535 h 1509396"/>
                <a:gd name="connsiteX24" fmla="*/ 1399617 w 1544290"/>
                <a:gd name="connsiteY24" fmla="*/ 219645 h 1509396"/>
                <a:gd name="connsiteX25" fmla="*/ 1233882 w 1544290"/>
                <a:gd name="connsiteY25" fmla="*/ 86295 h 1509396"/>
                <a:gd name="connsiteX26" fmla="*/ 1037667 w 1544290"/>
                <a:gd name="connsiteY26" fmla="*/ 19620 h 1509396"/>
                <a:gd name="connsiteX27" fmla="*/ 717627 w 1544290"/>
                <a:gd name="connsiteY27" fmla="*/ 4380 h 1509396"/>
                <a:gd name="connsiteX28" fmla="*/ 361392 w 1544290"/>
                <a:gd name="connsiteY28" fmla="*/ 88200 h 1509396"/>
                <a:gd name="connsiteX29" fmla="*/ 87072 w 1544290"/>
                <a:gd name="connsiteY29" fmla="*/ 375855 h 1509396"/>
                <a:gd name="connsiteX30" fmla="*/ 7062 w 1544290"/>
                <a:gd name="connsiteY30" fmla="*/ 663510 h 1509396"/>
                <a:gd name="connsiteX0" fmla="*/ 7910 w 1545138"/>
                <a:gd name="connsiteY0" fmla="*/ 663510 h 1509396"/>
                <a:gd name="connsiteX1" fmla="*/ 46010 w 1545138"/>
                <a:gd name="connsiteY1" fmla="*/ 831150 h 1509396"/>
                <a:gd name="connsiteX2" fmla="*/ 50269 w 1545138"/>
                <a:gd name="connsiteY2" fmla="*/ 875907 h 1509396"/>
                <a:gd name="connsiteX3" fmla="*/ 4100 w 1545138"/>
                <a:gd name="connsiteY3" fmla="*/ 901635 h 1509396"/>
                <a:gd name="connsiteX4" fmla="*/ 9815 w 1545138"/>
                <a:gd name="connsiteY4" fmla="*/ 991170 h 1509396"/>
                <a:gd name="connsiteX5" fmla="*/ 70775 w 1545138"/>
                <a:gd name="connsiteY5" fmla="*/ 1105470 h 1509396"/>
                <a:gd name="connsiteX6" fmla="*/ 114590 w 1545138"/>
                <a:gd name="connsiteY6" fmla="*/ 1143570 h 1509396"/>
                <a:gd name="connsiteX7" fmla="*/ 99350 w 1545138"/>
                <a:gd name="connsiteY7" fmla="*/ 1265490 h 1509396"/>
                <a:gd name="connsiteX8" fmla="*/ 131735 w 1545138"/>
                <a:gd name="connsiteY8" fmla="*/ 1356930 h 1509396"/>
                <a:gd name="connsiteX9" fmla="*/ 226985 w 1545138"/>
                <a:gd name="connsiteY9" fmla="*/ 1421700 h 1509396"/>
                <a:gd name="connsiteX10" fmla="*/ 409865 w 1545138"/>
                <a:gd name="connsiteY10" fmla="*/ 1478850 h 1509396"/>
                <a:gd name="connsiteX11" fmla="*/ 668945 w 1545138"/>
                <a:gd name="connsiteY11" fmla="*/ 1509330 h 1509396"/>
                <a:gd name="connsiteX12" fmla="*/ 903260 w 1545138"/>
                <a:gd name="connsiteY12" fmla="*/ 1471230 h 1509396"/>
                <a:gd name="connsiteX13" fmla="*/ 1126145 w 1545138"/>
                <a:gd name="connsiteY13" fmla="*/ 1387410 h 1509396"/>
                <a:gd name="connsiteX14" fmla="*/ 1280450 w 1545138"/>
                <a:gd name="connsiteY14" fmla="*/ 1263585 h 1509396"/>
                <a:gd name="connsiteX15" fmla="*/ 1312835 w 1545138"/>
                <a:gd name="connsiteY15" fmla="*/ 1278825 h 1509396"/>
                <a:gd name="connsiteX16" fmla="*/ 1411895 w 1545138"/>
                <a:gd name="connsiteY16" fmla="*/ 1261680 h 1509396"/>
                <a:gd name="connsiteX17" fmla="*/ 1493810 w 1545138"/>
                <a:gd name="connsiteY17" fmla="*/ 1189290 h 1509396"/>
                <a:gd name="connsiteX18" fmla="*/ 1539530 w 1545138"/>
                <a:gd name="connsiteY18" fmla="*/ 1090230 h 1509396"/>
                <a:gd name="connsiteX19" fmla="*/ 1535720 w 1545138"/>
                <a:gd name="connsiteY19" fmla="*/ 958785 h 1509396"/>
                <a:gd name="connsiteX20" fmla="*/ 1461425 w 1545138"/>
                <a:gd name="connsiteY20" fmla="*/ 907350 h 1509396"/>
                <a:gd name="connsiteX21" fmla="*/ 1411895 w 1545138"/>
                <a:gd name="connsiteY21" fmla="*/ 909255 h 1509396"/>
                <a:gd name="connsiteX22" fmla="*/ 1421420 w 1545138"/>
                <a:gd name="connsiteY22" fmla="*/ 844485 h 1509396"/>
                <a:gd name="connsiteX23" fmla="*/ 1478570 w 1545138"/>
                <a:gd name="connsiteY23" fmla="*/ 482535 h 1509396"/>
                <a:gd name="connsiteX24" fmla="*/ 1400465 w 1545138"/>
                <a:gd name="connsiteY24" fmla="*/ 219645 h 1509396"/>
                <a:gd name="connsiteX25" fmla="*/ 1234730 w 1545138"/>
                <a:gd name="connsiteY25" fmla="*/ 86295 h 1509396"/>
                <a:gd name="connsiteX26" fmla="*/ 1038515 w 1545138"/>
                <a:gd name="connsiteY26" fmla="*/ 19620 h 1509396"/>
                <a:gd name="connsiteX27" fmla="*/ 718475 w 1545138"/>
                <a:gd name="connsiteY27" fmla="*/ 4380 h 1509396"/>
                <a:gd name="connsiteX28" fmla="*/ 362240 w 1545138"/>
                <a:gd name="connsiteY28" fmla="*/ 88200 h 1509396"/>
                <a:gd name="connsiteX29" fmla="*/ 87920 w 1545138"/>
                <a:gd name="connsiteY29" fmla="*/ 375855 h 1509396"/>
                <a:gd name="connsiteX30" fmla="*/ 7910 w 1545138"/>
                <a:gd name="connsiteY30" fmla="*/ 663510 h 1509396"/>
                <a:gd name="connsiteX0" fmla="*/ 7911 w 1545139"/>
                <a:gd name="connsiteY0" fmla="*/ 663510 h 1509396"/>
                <a:gd name="connsiteX1" fmla="*/ 46011 w 1545139"/>
                <a:gd name="connsiteY1" fmla="*/ 831150 h 1509396"/>
                <a:gd name="connsiteX2" fmla="*/ 50270 w 1545139"/>
                <a:gd name="connsiteY2" fmla="*/ 875907 h 1509396"/>
                <a:gd name="connsiteX3" fmla="*/ 4101 w 1545139"/>
                <a:gd name="connsiteY3" fmla="*/ 887379 h 1509396"/>
                <a:gd name="connsiteX4" fmla="*/ 9816 w 1545139"/>
                <a:gd name="connsiteY4" fmla="*/ 991170 h 1509396"/>
                <a:gd name="connsiteX5" fmla="*/ 70776 w 1545139"/>
                <a:gd name="connsiteY5" fmla="*/ 1105470 h 1509396"/>
                <a:gd name="connsiteX6" fmla="*/ 114591 w 1545139"/>
                <a:gd name="connsiteY6" fmla="*/ 1143570 h 1509396"/>
                <a:gd name="connsiteX7" fmla="*/ 99351 w 1545139"/>
                <a:gd name="connsiteY7" fmla="*/ 1265490 h 1509396"/>
                <a:gd name="connsiteX8" fmla="*/ 131736 w 1545139"/>
                <a:gd name="connsiteY8" fmla="*/ 1356930 h 1509396"/>
                <a:gd name="connsiteX9" fmla="*/ 226986 w 1545139"/>
                <a:gd name="connsiteY9" fmla="*/ 1421700 h 1509396"/>
                <a:gd name="connsiteX10" fmla="*/ 409866 w 1545139"/>
                <a:gd name="connsiteY10" fmla="*/ 1478850 h 1509396"/>
                <a:gd name="connsiteX11" fmla="*/ 668946 w 1545139"/>
                <a:gd name="connsiteY11" fmla="*/ 1509330 h 1509396"/>
                <a:gd name="connsiteX12" fmla="*/ 903261 w 1545139"/>
                <a:gd name="connsiteY12" fmla="*/ 1471230 h 1509396"/>
                <a:gd name="connsiteX13" fmla="*/ 1126146 w 1545139"/>
                <a:gd name="connsiteY13" fmla="*/ 1387410 h 1509396"/>
                <a:gd name="connsiteX14" fmla="*/ 1280451 w 1545139"/>
                <a:gd name="connsiteY14" fmla="*/ 1263585 h 1509396"/>
                <a:gd name="connsiteX15" fmla="*/ 1312836 w 1545139"/>
                <a:gd name="connsiteY15" fmla="*/ 1278825 h 1509396"/>
                <a:gd name="connsiteX16" fmla="*/ 1411896 w 1545139"/>
                <a:gd name="connsiteY16" fmla="*/ 1261680 h 1509396"/>
                <a:gd name="connsiteX17" fmla="*/ 1493811 w 1545139"/>
                <a:gd name="connsiteY17" fmla="*/ 1189290 h 1509396"/>
                <a:gd name="connsiteX18" fmla="*/ 1539531 w 1545139"/>
                <a:gd name="connsiteY18" fmla="*/ 1090230 h 1509396"/>
                <a:gd name="connsiteX19" fmla="*/ 1535721 w 1545139"/>
                <a:gd name="connsiteY19" fmla="*/ 958785 h 1509396"/>
                <a:gd name="connsiteX20" fmla="*/ 1461426 w 1545139"/>
                <a:gd name="connsiteY20" fmla="*/ 907350 h 1509396"/>
                <a:gd name="connsiteX21" fmla="*/ 1411896 w 1545139"/>
                <a:gd name="connsiteY21" fmla="*/ 909255 h 1509396"/>
                <a:gd name="connsiteX22" fmla="*/ 1421421 w 1545139"/>
                <a:gd name="connsiteY22" fmla="*/ 844485 h 1509396"/>
                <a:gd name="connsiteX23" fmla="*/ 1478571 w 1545139"/>
                <a:gd name="connsiteY23" fmla="*/ 482535 h 1509396"/>
                <a:gd name="connsiteX24" fmla="*/ 1400466 w 1545139"/>
                <a:gd name="connsiteY24" fmla="*/ 219645 h 1509396"/>
                <a:gd name="connsiteX25" fmla="*/ 1234731 w 1545139"/>
                <a:gd name="connsiteY25" fmla="*/ 86295 h 1509396"/>
                <a:gd name="connsiteX26" fmla="*/ 1038516 w 1545139"/>
                <a:gd name="connsiteY26" fmla="*/ 19620 h 1509396"/>
                <a:gd name="connsiteX27" fmla="*/ 718476 w 1545139"/>
                <a:gd name="connsiteY27" fmla="*/ 4380 h 1509396"/>
                <a:gd name="connsiteX28" fmla="*/ 362241 w 1545139"/>
                <a:gd name="connsiteY28" fmla="*/ 88200 h 1509396"/>
                <a:gd name="connsiteX29" fmla="*/ 87921 w 1545139"/>
                <a:gd name="connsiteY29" fmla="*/ 375855 h 1509396"/>
                <a:gd name="connsiteX30" fmla="*/ 7911 w 1545139"/>
                <a:gd name="connsiteY30" fmla="*/ 663510 h 1509396"/>
                <a:gd name="connsiteX0" fmla="*/ 9982 w 1547210"/>
                <a:gd name="connsiteY0" fmla="*/ 663510 h 1509396"/>
                <a:gd name="connsiteX1" fmla="*/ 48082 w 1547210"/>
                <a:gd name="connsiteY1" fmla="*/ 831150 h 1509396"/>
                <a:gd name="connsiteX2" fmla="*/ 52341 w 1547210"/>
                <a:gd name="connsiteY2" fmla="*/ 875907 h 1509396"/>
                <a:gd name="connsiteX3" fmla="*/ 6172 w 1547210"/>
                <a:gd name="connsiteY3" fmla="*/ 887379 h 1509396"/>
                <a:gd name="connsiteX4" fmla="*/ 11887 w 1547210"/>
                <a:gd name="connsiteY4" fmla="*/ 991170 h 1509396"/>
                <a:gd name="connsiteX5" fmla="*/ 72847 w 1547210"/>
                <a:gd name="connsiteY5" fmla="*/ 1105470 h 1509396"/>
                <a:gd name="connsiteX6" fmla="*/ 116662 w 1547210"/>
                <a:gd name="connsiteY6" fmla="*/ 1143570 h 1509396"/>
                <a:gd name="connsiteX7" fmla="*/ 101422 w 1547210"/>
                <a:gd name="connsiteY7" fmla="*/ 1265490 h 1509396"/>
                <a:gd name="connsiteX8" fmla="*/ 133807 w 1547210"/>
                <a:gd name="connsiteY8" fmla="*/ 1356930 h 1509396"/>
                <a:gd name="connsiteX9" fmla="*/ 229057 w 1547210"/>
                <a:gd name="connsiteY9" fmla="*/ 1421700 h 1509396"/>
                <a:gd name="connsiteX10" fmla="*/ 411937 w 1547210"/>
                <a:gd name="connsiteY10" fmla="*/ 1478850 h 1509396"/>
                <a:gd name="connsiteX11" fmla="*/ 671017 w 1547210"/>
                <a:gd name="connsiteY11" fmla="*/ 1509330 h 1509396"/>
                <a:gd name="connsiteX12" fmla="*/ 905332 w 1547210"/>
                <a:gd name="connsiteY12" fmla="*/ 1471230 h 1509396"/>
                <a:gd name="connsiteX13" fmla="*/ 1128217 w 1547210"/>
                <a:gd name="connsiteY13" fmla="*/ 1387410 h 1509396"/>
                <a:gd name="connsiteX14" fmla="*/ 1282522 w 1547210"/>
                <a:gd name="connsiteY14" fmla="*/ 1263585 h 1509396"/>
                <a:gd name="connsiteX15" fmla="*/ 1314907 w 1547210"/>
                <a:gd name="connsiteY15" fmla="*/ 1278825 h 1509396"/>
                <a:gd name="connsiteX16" fmla="*/ 1413967 w 1547210"/>
                <a:gd name="connsiteY16" fmla="*/ 1261680 h 1509396"/>
                <a:gd name="connsiteX17" fmla="*/ 1495882 w 1547210"/>
                <a:gd name="connsiteY17" fmla="*/ 1189290 h 1509396"/>
                <a:gd name="connsiteX18" fmla="*/ 1541602 w 1547210"/>
                <a:gd name="connsiteY18" fmla="*/ 1090230 h 1509396"/>
                <a:gd name="connsiteX19" fmla="*/ 1537792 w 1547210"/>
                <a:gd name="connsiteY19" fmla="*/ 958785 h 1509396"/>
                <a:gd name="connsiteX20" fmla="*/ 1463497 w 1547210"/>
                <a:gd name="connsiteY20" fmla="*/ 907350 h 1509396"/>
                <a:gd name="connsiteX21" fmla="*/ 1413967 w 1547210"/>
                <a:gd name="connsiteY21" fmla="*/ 909255 h 1509396"/>
                <a:gd name="connsiteX22" fmla="*/ 1423492 w 1547210"/>
                <a:gd name="connsiteY22" fmla="*/ 844485 h 1509396"/>
                <a:gd name="connsiteX23" fmla="*/ 1480642 w 1547210"/>
                <a:gd name="connsiteY23" fmla="*/ 482535 h 1509396"/>
                <a:gd name="connsiteX24" fmla="*/ 1402537 w 1547210"/>
                <a:gd name="connsiteY24" fmla="*/ 219645 h 1509396"/>
                <a:gd name="connsiteX25" fmla="*/ 1236802 w 1547210"/>
                <a:gd name="connsiteY25" fmla="*/ 86295 h 1509396"/>
                <a:gd name="connsiteX26" fmla="*/ 1040587 w 1547210"/>
                <a:gd name="connsiteY26" fmla="*/ 19620 h 1509396"/>
                <a:gd name="connsiteX27" fmla="*/ 720547 w 1547210"/>
                <a:gd name="connsiteY27" fmla="*/ 4380 h 1509396"/>
                <a:gd name="connsiteX28" fmla="*/ 364312 w 1547210"/>
                <a:gd name="connsiteY28" fmla="*/ 88200 h 1509396"/>
                <a:gd name="connsiteX29" fmla="*/ 89992 w 1547210"/>
                <a:gd name="connsiteY29" fmla="*/ 375855 h 1509396"/>
                <a:gd name="connsiteX30" fmla="*/ 9982 w 1547210"/>
                <a:gd name="connsiteY30" fmla="*/ 663510 h 1509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547210" h="1509396">
                  <a:moveTo>
                    <a:pt x="9982" y="663510"/>
                  </a:moveTo>
                  <a:cubicBezTo>
                    <a:pt x="2997" y="739392"/>
                    <a:pt x="41022" y="795751"/>
                    <a:pt x="48082" y="831150"/>
                  </a:cubicBezTo>
                  <a:cubicBezTo>
                    <a:pt x="55142" y="866549"/>
                    <a:pt x="59326" y="866536"/>
                    <a:pt x="52341" y="875907"/>
                  </a:cubicBezTo>
                  <a:cubicBezTo>
                    <a:pt x="45356" y="885278"/>
                    <a:pt x="17665" y="856288"/>
                    <a:pt x="6172" y="887379"/>
                  </a:cubicBezTo>
                  <a:cubicBezTo>
                    <a:pt x="-5321" y="918470"/>
                    <a:pt x="775" y="954822"/>
                    <a:pt x="11887" y="991170"/>
                  </a:cubicBezTo>
                  <a:cubicBezTo>
                    <a:pt x="22999" y="1027518"/>
                    <a:pt x="55384" y="1080070"/>
                    <a:pt x="72847" y="1105470"/>
                  </a:cubicBezTo>
                  <a:cubicBezTo>
                    <a:pt x="90310" y="1130870"/>
                    <a:pt x="111900" y="1116900"/>
                    <a:pt x="116662" y="1143570"/>
                  </a:cubicBezTo>
                  <a:cubicBezTo>
                    <a:pt x="121424" y="1170240"/>
                    <a:pt x="98565" y="1229930"/>
                    <a:pt x="101422" y="1265490"/>
                  </a:cubicBezTo>
                  <a:cubicBezTo>
                    <a:pt x="104279" y="1301050"/>
                    <a:pt x="112535" y="1330895"/>
                    <a:pt x="133807" y="1356930"/>
                  </a:cubicBezTo>
                  <a:cubicBezTo>
                    <a:pt x="155079" y="1382965"/>
                    <a:pt x="182702" y="1401380"/>
                    <a:pt x="229057" y="1421700"/>
                  </a:cubicBezTo>
                  <a:cubicBezTo>
                    <a:pt x="275412" y="1442020"/>
                    <a:pt x="338277" y="1464245"/>
                    <a:pt x="411937" y="1478850"/>
                  </a:cubicBezTo>
                  <a:cubicBezTo>
                    <a:pt x="485597" y="1493455"/>
                    <a:pt x="588785" y="1510600"/>
                    <a:pt x="671017" y="1509330"/>
                  </a:cubicBezTo>
                  <a:cubicBezTo>
                    <a:pt x="753250" y="1508060"/>
                    <a:pt x="829132" y="1491550"/>
                    <a:pt x="905332" y="1471230"/>
                  </a:cubicBezTo>
                  <a:cubicBezTo>
                    <a:pt x="981532" y="1450910"/>
                    <a:pt x="1065352" y="1422018"/>
                    <a:pt x="1128217" y="1387410"/>
                  </a:cubicBezTo>
                  <a:cubicBezTo>
                    <a:pt x="1191082" y="1352803"/>
                    <a:pt x="1251407" y="1281682"/>
                    <a:pt x="1282522" y="1263585"/>
                  </a:cubicBezTo>
                  <a:cubicBezTo>
                    <a:pt x="1313637" y="1245488"/>
                    <a:pt x="1268078" y="1259759"/>
                    <a:pt x="1314907" y="1278825"/>
                  </a:cubicBezTo>
                  <a:cubicBezTo>
                    <a:pt x="1361736" y="1297891"/>
                    <a:pt x="1383805" y="1276602"/>
                    <a:pt x="1413967" y="1261680"/>
                  </a:cubicBezTo>
                  <a:cubicBezTo>
                    <a:pt x="1444129" y="1246758"/>
                    <a:pt x="1474610" y="1217865"/>
                    <a:pt x="1495882" y="1189290"/>
                  </a:cubicBezTo>
                  <a:cubicBezTo>
                    <a:pt x="1517155" y="1160715"/>
                    <a:pt x="1534617" y="1128648"/>
                    <a:pt x="1541602" y="1090230"/>
                  </a:cubicBezTo>
                  <a:cubicBezTo>
                    <a:pt x="1548587" y="1051813"/>
                    <a:pt x="1550810" y="989265"/>
                    <a:pt x="1537792" y="958785"/>
                  </a:cubicBezTo>
                  <a:cubicBezTo>
                    <a:pt x="1524774" y="928305"/>
                    <a:pt x="1484135" y="915605"/>
                    <a:pt x="1463497" y="907350"/>
                  </a:cubicBezTo>
                  <a:cubicBezTo>
                    <a:pt x="1442860" y="899095"/>
                    <a:pt x="1420634" y="919732"/>
                    <a:pt x="1413967" y="909255"/>
                  </a:cubicBezTo>
                  <a:cubicBezTo>
                    <a:pt x="1407300" y="898778"/>
                    <a:pt x="1412380" y="915605"/>
                    <a:pt x="1423492" y="844485"/>
                  </a:cubicBezTo>
                  <a:cubicBezTo>
                    <a:pt x="1434604" y="773365"/>
                    <a:pt x="1484134" y="586675"/>
                    <a:pt x="1480642" y="482535"/>
                  </a:cubicBezTo>
                  <a:cubicBezTo>
                    <a:pt x="1477150" y="378395"/>
                    <a:pt x="1443177" y="285685"/>
                    <a:pt x="1402537" y="219645"/>
                  </a:cubicBezTo>
                  <a:cubicBezTo>
                    <a:pt x="1361897" y="153605"/>
                    <a:pt x="1297127" y="119633"/>
                    <a:pt x="1236802" y="86295"/>
                  </a:cubicBezTo>
                  <a:cubicBezTo>
                    <a:pt x="1176477" y="52957"/>
                    <a:pt x="1126630" y="33273"/>
                    <a:pt x="1040587" y="19620"/>
                  </a:cubicBezTo>
                  <a:cubicBezTo>
                    <a:pt x="954545" y="5968"/>
                    <a:pt x="833259" y="-7050"/>
                    <a:pt x="720547" y="4380"/>
                  </a:cubicBezTo>
                  <a:cubicBezTo>
                    <a:pt x="607835" y="15810"/>
                    <a:pt x="488137" y="36448"/>
                    <a:pt x="364312" y="88200"/>
                  </a:cubicBezTo>
                  <a:cubicBezTo>
                    <a:pt x="240487" y="139952"/>
                    <a:pt x="149047" y="279970"/>
                    <a:pt x="89992" y="375855"/>
                  </a:cubicBezTo>
                  <a:cubicBezTo>
                    <a:pt x="30937" y="471740"/>
                    <a:pt x="16967" y="587628"/>
                    <a:pt x="9982" y="663510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65" name="Oval 64">
              <a:extLst>
                <a:ext uri="{FF2B5EF4-FFF2-40B4-BE49-F238E27FC236}">
                  <a16:creationId xmlns:a16="http://schemas.microsoft.com/office/drawing/2014/main" id="{E5516D9B-F9B9-4BC4-AEDA-39F1D4D83DA3}"/>
                </a:ext>
              </a:extLst>
            </p:cNvPr>
            <p:cNvSpPr/>
            <p:nvPr/>
          </p:nvSpPr>
          <p:spPr>
            <a:xfrm>
              <a:off x="6079985" y="2556320"/>
              <a:ext cx="152057" cy="166441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7D3ED2F9-565F-4CB8-AFE0-8082505AA0A8}"/>
                </a:ext>
              </a:extLst>
            </p:cNvPr>
            <p:cNvSpPr/>
            <p:nvPr/>
          </p:nvSpPr>
          <p:spPr>
            <a:xfrm rot="285439" flipH="1">
              <a:off x="5469989" y="2430186"/>
              <a:ext cx="254460" cy="94565"/>
            </a:xfrm>
            <a:custGeom>
              <a:avLst/>
              <a:gdLst>
                <a:gd name="connsiteX0" fmla="*/ 224 w 292135"/>
                <a:gd name="connsiteY0" fmla="*/ 59346 h 59716"/>
                <a:gd name="connsiteX1" fmla="*/ 107075 w 292135"/>
                <a:gd name="connsiteY1" fmla="*/ 5920 h 59716"/>
                <a:gd name="connsiteX2" fmla="*/ 292010 w 292135"/>
                <a:gd name="connsiteY2" fmla="*/ 3866 h 59716"/>
                <a:gd name="connsiteX3" fmla="*/ 133788 w 292135"/>
                <a:gd name="connsiteY3" fmla="*/ 28524 h 59716"/>
                <a:gd name="connsiteX4" fmla="*/ 224 w 292135"/>
                <a:gd name="connsiteY4" fmla="*/ 59346 h 59716"/>
                <a:gd name="connsiteX0" fmla="*/ 2 w 291913"/>
                <a:gd name="connsiteY0" fmla="*/ 76080 h 77200"/>
                <a:gd name="connsiteX1" fmla="*/ 131511 w 291913"/>
                <a:gd name="connsiteY1" fmla="*/ 2105 h 77200"/>
                <a:gd name="connsiteX2" fmla="*/ 291788 w 291913"/>
                <a:gd name="connsiteY2" fmla="*/ 20600 h 77200"/>
                <a:gd name="connsiteX3" fmla="*/ 133566 w 291913"/>
                <a:gd name="connsiteY3" fmla="*/ 45258 h 77200"/>
                <a:gd name="connsiteX4" fmla="*/ 2 w 291913"/>
                <a:gd name="connsiteY4" fmla="*/ 76080 h 77200"/>
                <a:gd name="connsiteX0" fmla="*/ 9 w 291925"/>
                <a:gd name="connsiteY0" fmla="*/ 76080 h 76253"/>
                <a:gd name="connsiteX1" fmla="*/ 131518 w 291925"/>
                <a:gd name="connsiteY1" fmla="*/ 2105 h 76253"/>
                <a:gd name="connsiteX2" fmla="*/ 291795 w 291925"/>
                <a:gd name="connsiteY2" fmla="*/ 20600 h 76253"/>
                <a:gd name="connsiteX3" fmla="*/ 137683 w 291925"/>
                <a:gd name="connsiteY3" fmla="*/ 22655 h 76253"/>
                <a:gd name="connsiteX4" fmla="*/ 9 w 291925"/>
                <a:gd name="connsiteY4" fmla="*/ 76080 h 76253"/>
                <a:gd name="connsiteX0" fmla="*/ 9 w 292471"/>
                <a:gd name="connsiteY0" fmla="*/ 76080 h 76253"/>
                <a:gd name="connsiteX1" fmla="*/ 131518 w 292471"/>
                <a:gd name="connsiteY1" fmla="*/ 2105 h 76253"/>
                <a:gd name="connsiteX2" fmla="*/ 291795 w 292471"/>
                <a:gd name="connsiteY2" fmla="*/ 20600 h 76253"/>
                <a:gd name="connsiteX3" fmla="*/ 137683 w 292471"/>
                <a:gd name="connsiteY3" fmla="*/ 22655 h 76253"/>
                <a:gd name="connsiteX4" fmla="*/ 9 w 292471"/>
                <a:gd name="connsiteY4" fmla="*/ 76080 h 76253"/>
                <a:gd name="connsiteX0" fmla="*/ 1258 w 293720"/>
                <a:gd name="connsiteY0" fmla="*/ 76080 h 78680"/>
                <a:gd name="connsiteX1" fmla="*/ 132767 w 293720"/>
                <a:gd name="connsiteY1" fmla="*/ 2105 h 78680"/>
                <a:gd name="connsiteX2" fmla="*/ 293044 w 293720"/>
                <a:gd name="connsiteY2" fmla="*/ 20600 h 78680"/>
                <a:gd name="connsiteX3" fmla="*/ 138932 w 293720"/>
                <a:gd name="connsiteY3" fmla="*/ 22655 h 78680"/>
                <a:gd name="connsiteX4" fmla="*/ 1258 w 293720"/>
                <a:gd name="connsiteY4" fmla="*/ 76080 h 78680"/>
                <a:gd name="connsiteX0" fmla="*/ 1258 w 293044"/>
                <a:gd name="connsiteY0" fmla="*/ 76080 h 78680"/>
                <a:gd name="connsiteX1" fmla="*/ 132767 w 293044"/>
                <a:gd name="connsiteY1" fmla="*/ 2105 h 78680"/>
                <a:gd name="connsiteX2" fmla="*/ 293044 w 293044"/>
                <a:gd name="connsiteY2" fmla="*/ 20600 h 78680"/>
                <a:gd name="connsiteX3" fmla="*/ 138932 w 293044"/>
                <a:gd name="connsiteY3" fmla="*/ 22655 h 78680"/>
                <a:gd name="connsiteX4" fmla="*/ 1258 w 293044"/>
                <a:gd name="connsiteY4" fmla="*/ 76080 h 78680"/>
                <a:gd name="connsiteX0" fmla="*/ 1258 w 293044"/>
                <a:gd name="connsiteY0" fmla="*/ 76080 h 78611"/>
                <a:gd name="connsiteX1" fmla="*/ 132767 w 293044"/>
                <a:gd name="connsiteY1" fmla="*/ 2105 h 78611"/>
                <a:gd name="connsiteX2" fmla="*/ 293044 w 293044"/>
                <a:gd name="connsiteY2" fmla="*/ 20600 h 78611"/>
                <a:gd name="connsiteX3" fmla="*/ 138932 w 293044"/>
                <a:gd name="connsiteY3" fmla="*/ 22655 h 78611"/>
                <a:gd name="connsiteX4" fmla="*/ 1258 w 293044"/>
                <a:gd name="connsiteY4" fmla="*/ 76080 h 78611"/>
                <a:gd name="connsiteX0" fmla="*/ 1236 w 280693"/>
                <a:gd name="connsiteY0" fmla="*/ 79613 h 82337"/>
                <a:gd name="connsiteX1" fmla="*/ 132745 w 280693"/>
                <a:gd name="connsiteY1" fmla="*/ 5638 h 82337"/>
                <a:gd name="connsiteX2" fmla="*/ 280693 w 280693"/>
                <a:gd name="connsiteY2" fmla="*/ 7694 h 82337"/>
                <a:gd name="connsiteX3" fmla="*/ 138910 w 280693"/>
                <a:gd name="connsiteY3" fmla="*/ 26188 h 82337"/>
                <a:gd name="connsiteX4" fmla="*/ 1236 w 280693"/>
                <a:gd name="connsiteY4" fmla="*/ 79613 h 82337"/>
                <a:gd name="connsiteX0" fmla="*/ 39 w 279496"/>
                <a:gd name="connsiteY0" fmla="*/ 76896 h 77018"/>
                <a:gd name="connsiteX1" fmla="*/ 125384 w 279496"/>
                <a:gd name="connsiteY1" fmla="*/ 7030 h 77018"/>
                <a:gd name="connsiteX2" fmla="*/ 279496 w 279496"/>
                <a:gd name="connsiteY2" fmla="*/ 4977 h 77018"/>
                <a:gd name="connsiteX3" fmla="*/ 137713 w 279496"/>
                <a:gd name="connsiteY3" fmla="*/ 23471 h 77018"/>
                <a:gd name="connsiteX4" fmla="*/ 39 w 279496"/>
                <a:gd name="connsiteY4" fmla="*/ 76896 h 77018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650"/>
                <a:gd name="connsiteY0" fmla="*/ 81001 h 81123"/>
                <a:gd name="connsiteX1" fmla="*/ 125408 w 279650"/>
                <a:gd name="connsiteY1" fmla="*/ 11135 h 81123"/>
                <a:gd name="connsiteX2" fmla="*/ 279520 w 279650"/>
                <a:gd name="connsiteY2" fmla="*/ 9082 h 81123"/>
                <a:gd name="connsiteX3" fmla="*/ 137737 w 279650"/>
                <a:gd name="connsiteY3" fmla="*/ 27576 h 81123"/>
                <a:gd name="connsiteX4" fmla="*/ 63 w 279650"/>
                <a:gd name="connsiteY4" fmla="*/ 81001 h 81123"/>
                <a:gd name="connsiteX0" fmla="*/ 63 w 279650"/>
                <a:gd name="connsiteY0" fmla="*/ 81001 h 81234"/>
                <a:gd name="connsiteX1" fmla="*/ 125408 w 279650"/>
                <a:gd name="connsiteY1" fmla="*/ 11135 h 81234"/>
                <a:gd name="connsiteX2" fmla="*/ 279520 w 279650"/>
                <a:gd name="connsiteY2" fmla="*/ 9082 h 81234"/>
                <a:gd name="connsiteX3" fmla="*/ 137737 w 279650"/>
                <a:gd name="connsiteY3" fmla="*/ 27576 h 81234"/>
                <a:gd name="connsiteX4" fmla="*/ 63 w 279650"/>
                <a:gd name="connsiteY4" fmla="*/ 81001 h 81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9650" h="81234">
                  <a:moveTo>
                    <a:pt x="63" y="81001"/>
                  </a:moveTo>
                  <a:cubicBezTo>
                    <a:pt x="-1992" y="78261"/>
                    <a:pt x="45955" y="31340"/>
                    <a:pt x="125408" y="11135"/>
                  </a:cubicBezTo>
                  <a:cubicBezTo>
                    <a:pt x="204861" y="-9070"/>
                    <a:pt x="283288" y="3261"/>
                    <a:pt x="279520" y="9082"/>
                  </a:cubicBezTo>
                  <a:cubicBezTo>
                    <a:pt x="273698" y="23123"/>
                    <a:pt x="250068" y="-7013"/>
                    <a:pt x="137737" y="27576"/>
                  </a:cubicBezTo>
                  <a:cubicBezTo>
                    <a:pt x="25406" y="62165"/>
                    <a:pt x="2118" y="83741"/>
                    <a:pt x="63" y="81001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316DE230-9E8A-45FE-8910-8F00AC7A0403}"/>
                </a:ext>
              </a:extLst>
            </p:cNvPr>
            <p:cNvSpPr/>
            <p:nvPr/>
          </p:nvSpPr>
          <p:spPr>
            <a:xfrm>
              <a:off x="6018610" y="2436401"/>
              <a:ext cx="279650" cy="94565"/>
            </a:xfrm>
            <a:custGeom>
              <a:avLst/>
              <a:gdLst>
                <a:gd name="connsiteX0" fmla="*/ 224 w 292135"/>
                <a:gd name="connsiteY0" fmla="*/ 59346 h 59716"/>
                <a:gd name="connsiteX1" fmla="*/ 107075 w 292135"/>
                <a:gd name="connsiteY1" fmla="*/ 5920 h 59716"/>
                <a:gd name="connsiteX2" fmla="*/ 292010 w 292135"/>
                <a:gd name="connsiteY2" fmla="*/ 3866 h 59716"/>
                <a:gd name="connsiteX3" fmla="*/ 133788 w 292135"/>
                <a:gd name="connsiteY3" fmla="*/ 28524 h 59716"/>
                <a:gd name="connsiteX4" fmla="*/ 224 w 292135"/>
                <a:gd name="connsiteY4" fmla="*/ 59346 h 59716"/>
                <a:gd name="connsiteX0" fmla="*/ 2 w 291913"/>
                <a:gd name="connsiteY0" fmla="*/ 76080 h 77200"/>
                <a:gd name="connsiteX1" fmla="*/ 131511 w 291913"/>
                <a:gd name="connsiteY1" fmla="*/ 2105 h 77200"/>
                <a:gd name="connsiteX2" fmla="*/ 291788 w 291913"/>
                <a:gd name="connsiteY2" fmla="*/ 20600 h 77200"/>
                <a:gd name="connsiteX3" fmla="*/ 133566 w 291913"/>
                <a:gd name="connsiteY3" fmla="*/ 45258 h 77200"/>
                <a:gd name="connsiteX4" fmla="*/ 2 w 291913"/>
                <a:gd name="connsiteY4" fmla="*/ 76080 h 77200"/>
                <a:gd name="connsiteX0" fmla="*/ 9 w 291925"/>
                <a:gd name="connsiteY0" fmla="*/ 76080 h 76253"/>
                <a:gd name="connsiteX1" fmla="*/ 131518 w 291925"/>
                <a:gd name="connsiteY1" fmla="*/ 2105 h 76253"/>
                <a:gd name="connsiteX2" fmla="*/ 291795 w 291925"/>
                <a:gd name="connsiteY2" fmla="*/ 20600 h 76253"/>
                <a:gd name="connsiteX3" fmla="*/ 137683 w 291925"/>
                <a:gd name="connsiteY3" fmla="*/ 22655 h 76253"/>
                <a:gd name="connsiteX4" fmla="*/ 9 w 291925"/>
                <a:gd name="connsiteY4" fmla="*/ 76080 h 76253"/>
                <a:gd name="connsiteX0" fmla="*/ 9 w 292471"/>
                <a:gd name="connsiteY0" fmla="*/ 76080 h 76253"/>
                <a:gd name="connsiteX1" fmla="*/ 131518 w 292471"/>
                <a:gd name="connsiteY1" fmla="*/ 2105 h 76253"/>
                <a:gd name="connsiteX2" fmla="*/ 291795 w 292471"/>
                <a:gd name="connsiteY2" fmla="*/ 20600 h 76253"/>
                <a:gd name="connsiteX3" fmla="*/ 137683 w 292471"/>
                <a:gd name="connsiteY3" fmla="*/ 22655 h 76253"/>
                <a:gd name="connsiteX4" fmla="*/ 9 w 292471"/>
                <a:gd name="connsiteY4" fmla="*/ 76080 h 76253"/>
                <a:gd name="connsiteX0" fmla="*/ 1258 w 293720"/>
                <a:gd name="connsiteY0" fmla="*/ 76080 h 78680"/>
                <a:gd name="connsiteX1" fmla="*/ 132767 w 293720"/>
                <a:gd name="connsiteY1" fmla="*/ 2105 h 78680"/>
                <a:gd name="connsiteX2" fmla="*/ 293044 w 293720"/>
                <a:gd name="connsiteY2" fmla="*/ 20600 h 78680"/>
                <a:gd name="connsiteX3" fmla="*/ 138932 w 293720"/>
                <a:gd name="connsiteY3" fmla="*/ 22655 h 78680"/>
                <a:gd name="connsiteX4" fmla="*/ 1258 w 293720"/>
                <a:gd name="connsiteY4" fmla="*/ 76080 h 78680"/>
                <a:gd name="connsiteX0" fmla="*/ 1258 w 293044"/>
                <a:gd name="connsiteY0" fmla="*/ 76080 h 78680"/>
                <a:gd name="connsiteX1" fmla="*/ 132767 w 293044"/>
                <a:gd name="connsiteY1" fmla="*/ 2105 h 78680"/>
                <a:gd name="connsiteX2" fmla="*/ 293044 w 293044"/>
                <a:gd name="connsiteY2" fmla="*/ 20600 h 78680"/>
                <a:gd name="connsiteX3" fmla="*/ 138932 w 293044"/>
                <a:gd name="connsiteY3" fmla="*/ 22655 h 78680"/>
                <a:gd name="connsiteX4" fmla="*/ 1258 w 293044"/>
                <a:gd name="connsiteY4" fmla="*/ 76080 h 78680"/>
                <a:gd name="connsiteX0" fmla="*/ 1258 w 293044"/>
                <a:gd name="connsiteY0" fmla="*/ 76080 h 78611"/>
                <a:gd name="connsiteX1" fmla="*/ 132767 w 293044"/>
                <a:gd name="connsiteY1" fmla="*/ 2105 h 78611"/>
                <a:gd name="connsiteX2" fmla="*/ 293044 w 293044"/>
                <a:gd name="connsiteY2" fmla="*/ 20600 h 78611"/>
                <a:gd name="connsiteX3" fmla="*/ 138932 w 293044"/>
                <a:gd name="connsiteY3" fmla="*/ 22655 h 78611"/>
                <a:gd name="connsiteX4" fmla="*/ 1258 w 293044"/>
                <a:gd name="connsiteY4" fmla="*/ 76080 h 78611"/>
                <a:gd name="connsiteX0" fmla="*/ 1236 w 280693"/>
                <a:gd name="connsiteY0" fmla="*/ 79613 h 82337"/>
                <a:gd name="connsiteX1" fmla="*/ 132745 w 280693"/>
                <a:gd name="connsiteY1" fmla="*/ 5638 h 82337"/>
                <a:gd name="connsiteX2" fmla="*/ 280693 w 280693"/>
                <a:gd name="connsiteY2" fmla="*/ 7694 h 82337"/>
                <a:gd name="connsiteX3" fmla="*/ 138910 w 280693"/>
                <a:gd name="connsiteY3" fmla="*/ 26188 h 82337"/>
                <a:gd name="connsiteX4" fmla="*/ 1236 w 280693"/>
                <a:gd name="connsiteY4" fmla="*/ 79613 h 82337"/>
                <a:gd name="connsiteX0" fmla="*/ 39 w 279496"/>
                <a:gd name="connsiteY0" fmla="*/ 76896 h 77018"/>
                <a:gd name="connsiteX1" fmla="*/ 125384 w 279496"/>
                <a:gd name="connsiteY1" fmla="*/ 7030 h 77018"/>
                <a:gd name="connsiteX2" fmla="*/ 279496 w 279496"/>
                <a:gd name="connsiteY2" fmla="*/ 4977 h 77018"/>
                <a:gd name="connsiteX3" fmla="*/ 137713 w 279496"/>
                <a:gd name="connsiteY3" fmla="*/ 23471 h 77018"/>
                <a:gd name="connsiteX4" fmla="*/ 39 w 279496"/>
                <a:gd name="connsiteY4" fmla="*/ 76896 h 77018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650"/>
                <a:gd name="connsiteY0" fmla="*/ 81001 h 81123"/>
                <a:gd name="connsiteX1" fmla="*/ 125408 w 279650"/>
                <a:gd name="connsiteY1" fmla="*/ 11135 h 81123"/>
                <a:gd name="connsiteX2" fmla="*/ 279520 w 279650"/>
                <a:gd name="connsiteY2" fmla="*/ 9082 h 81123"/>
                <a:gd name="connsiteX3" fmla="*/ 137737 w 279650"/>
                <a:gd name="connsiteY3" fmla="*/ 27576 h 81123"/>
                <a:gd name="connsiteX4" fmla="*/ 63 w 279650"/>
                <a:gd name="connsiteY4" fmla="*/ 81001 h 81123"/>
                <a:gd name="connsiteX0" fmla="*/ 63 w 279650"/>
                <a:gd name="connsiteY0" fmla="*/ 81001 h 81234"/>
                <a:gd name="connsiteX1" fmla="*/ 125408 w 279650"/>
                <a:gd name="connsiteY1" fmla="*/ 11135 h 81234"/>
                <a:gd name="connsiteX2" fmla="*/ 279520 w 279650"/>
                <a:gd name="connsiteY2" fmla="*/ 9082 h 81234"/>
                <a:gd name="connsiteX3" fmla="*/ 137737 w 279650"/>
                <a:gd name="connsiteY3" fmla="*/ 27576 h 81234"/>
                <a:gd name="connsiteX4" fmla="*/ 63 w 279650"/>
                <a:gd name="connsiteY4" fmla="*/ 81001 h 81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9650" h="81234">
                  <a:moveTo>
                    <a:pt x="63" y="81001"/>
                  </a:moveTo>
                  <a:cubicBezTo>
                    <a:pt x="-1992" y="78261"/>
                    <a:pt x="45955" y="31340"/>
                    <a:pt x="125408" y="11135"/>
                  </a:cubicBezTo>
                  <a:cubicBezTo>
                    <a:pt x="204861" y="-9070"/>
                    <a:pt x="283288" y="3261"/>
                    <a:pt x="279520" y="9082"/>
                  </a:cubicBezTo>
                  <a:cubicBezTo>
                    <a:pt x="273698" y="23123"/>
                    <a:pt x="250068" y="-7013"/>
                    <a:pt x="137737" y="27576"/>
                  </a:cubicBezTo>
                  <a:cubicBezTo>
                    <a:pt x="25406" y="62165"/>
                    <a:pt x="2118" y="83741"/>
                    <a:pt x="63" y="81001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C5F4C13F-092D-4F58-B95D-1828F3AEB3D6}"/>
                </a:ext>
              </a:extLst>
            </p:cNvPr>
            <p:cNvSpPr/>
            <p:nvPr/>
          </p:nvSpPr>
          <p:spPr>
            <a:xfrm>
              <a:off x="5276136" y="1734987"/>
              <a:ext cx="1506104" cy="1057198"/>
            </a:xfrm>
            <a:custGeom>
              <a:avLst/>
              <a:gdLst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1174 w 1869410"/>
                <a:gd name="connsiteY19" fmla="*/ 1036330 h 1284241"/>
                <a:gd name="connsiteX20" fmla="*/ 1667369 w 1869410"/>
                <a:gd name="connsiteY20" fmla="*/ 1085860 h 1284241"/>
                <a:gd name="connsiteX21" fmla="*/ 1716899 w 1869410"/>
                <a:gd name="connsiteY21" fmla="*/ 93536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1174 w 1869410"/>
                <a:gd name="connsiteY19" fmla="*/ 1036330 h 1284241"/>
                <a:gd name="connsiteX20" fmla="*/ 1667369 w 1869410"/>
                <a:gd name="connsiteY20" fmla="*/ 1085860 h 1284241"/>
                <a:gd name="connsiteX21" fmla="*/ 1714994 w 1869410"/>
                <a:gd name="connsiteY21" fmla="*/ 90488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1174 w 1869410"/>
                <a:gd name="connsiteY19" fmla="*/ 1036330 h 1284241"/>
                <a:gd name="connsiteX20" fmla="*/ 1707374 w 1869410"/>
                <a:gd name="connsiteY20" fmla="*/ 1055380 h 1284241"/>
                <a:gd name="connsiteX21" fmla="*/ 1714994 w 1869410"/>
                <a:gd name="connsiteY21" fmla="*/ 90488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4984 w 1869410"/>
                <a:gd name="connsiteY19" fmla="*/ 1002040 h 1284241"/>
                <a:gd name="connsiteX20" fmla="*/ 1707374 w 1869410"/>
                <a:gd name="connsiteY20" fmla="*/ 1055380 h 1284241"/>
                <a:gd name="connsiteX21" fmla="*/ 1714994 w 1869410"/>
                <a:gd name="connsiteY21" fmla="*/ 90488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6"/>
                <a:gd name="connsiteX1" fmla="*/ 545324 w 1869410"/>
                <a:gd name="connsiteY1" fmla="*/ 516265 h 1284246"/>
                <a:gd name="connsiteX2" fmla="*/ 629144 w 1869410"/>
                <a:gd name="connsiteY2" fmla="*/ 476260 h 1284246"/>
                <a:gd name="connsiteX3" fmla="*/ 692009 w 1869410"/>
                <a:gd name="connsiteY3" fmla="*/ 577225 h 1284246"/>
                <a:gd name="connsiteX4" fmla="*/ 737729 w 1869410"/>
                <a:gd name="connsiteY4" fmla="*/ 779155 h 1284246"/>
                <a:gd name="connsiteX5" fmla="*/ 735824 w 1869410"/>
                <a:gd name="connsiteY5" fmla="*/ 914410 h 1284246"/>
                <a:gd name="connsiteX6" fmla="*/ 825359 w 1869410"/>
                <a:gd name="connsiteY6" fmla="*/ 678190 h 1284246"/>
                <a:gd name="connsiteX7" fmla="*/ 840599 w 1869410"/>
                <a:gd name="connsiteY7" fmla="*/ 582940 h 1284246"/>
                <a:gd name="connsiteX8" fmla="*/ 1103489 w 1869410"/>
                <a:gd name="connsiteY8" fmla="*/ 870595 h 1284246"/>
                <a:gd name="connsiteX9" fmla="*/ 1154924 w 1869410"/>
                <a:gd name="connsiteY9" fmla="*/ 891550 h 1284246"/>
                <a:gd name="connsiteX10" fmla="*/ 1055864 w 1869410"/>
                <a:gd name="connsiteY10" fmla="*/ 723910 h 1284246"/>
                <a:gd name="connsiteX11" fmla="*/ 1257794 w 1869410"/>
                <a:gd name="connsiteY11" fmla="*/ 971560 h 1284246"/>
                <a:gd name="connsiteX12" fmla="*/ 1233029 w 1869410"/>
                <a:gd name="connsiteY12" fmla="*/ 849640 h 1284246"/>
                <a:gd name="connsiteX13" fmla="*/ 1375904 w 1869410"/>
                <a:gd name="connsiteY13" fmla="*/ 986800 h 1284246"/>
                <a:gd name="connsiteX14" fmla="*/ 1417814 w 1869410"/>
                <a:gd name="connsiteY14" fmla="*/ 1173490 h 1284246"/>
                <a:gd name="connsiteX15" fmla="*/ 1444484 w 1869410"/>
                <a:gd name="connsiteY15" fmla="*/ 1057285 h 1284246"/>
                <a:gd name="connsiteX16" fmla="*/ 1450199 w 1869410"/>
                <a:gd name="connsiteY16" fmla="*/ 1283980 h 1284246"/>
                <a:gd name="connsiteX17" fmla="*/ 1495919 w 1869410"/>
                <a:gd name="connsiteY17" fmla="*/ 1101100 h 1284246"/>
                <a:gd name="connsiteX18" fmla="*/ 1551164 w 1869410"/>
                <a:gd name="connsiteY18" fmla="*/ 1011565 h 1284246"/>
                <a:gd name="connsiteX19" fmla="*/ 1634984 w 1869410"/>
                <a:gd name="connsiteY19" fmla="*/ 1002040 h 1284246"/>
                <a:gd name="connsiteX20" fmla="*/ 1707374 w 1869410"/>
                <a:gd name="connsiteY20" fmla="*/ 1055380 h 1284246"/>
                <a:gd name="connsiteX21" fmla="*/ 1714994 w 1869410"/>
                <a:gd name="connsiteY21" fmla="*/ 904885 h 1284246"/>
                <a:gd name="connsiteX22" fmla="*/ 1716899 w 1869410"/>
                <a:gd name="connsiteY22" fmla="*/ 802015 h 1284246"/>
                <a:gd name="connsiteX23" fmla="*/ 1804529 w 1869410"/>
                <a:gd name="connsiteY23" fmla="*/ 889645 h 1284246"/>
                <a:gd name="connsiteX24" fmla="*/ 1764524 w 1869410"/>
                <a:gd name="connsiteY24" fmla="*/ 716290 h 1284246"/>
                <a:gd name="connsiteX25" fmla="*/ 1764524 w 1869410"/>
                <a:gd name="connsiteY25" fmla="*/ 615325 h 1284246"/>
                <a:gd name="connsiteX26" fmla="*/ 1869299 w 1869410"/>
                <a:gd name="connsiteY26" fmla="*/ 708670 h 1284246"/>
                <a:gd name="connsiteX27" fmla="*/ 1783574 w 1869410"/>
                <a:gd name="connsiteY27" fmla="*/ 539125 h 1284246"/>
                <a:gd name="connsiteX28" fmla="*/ 1730234 w 1869410"/>
                <a:gd name="connsiteY28" fmla="*/ 396250 h 1284246"/>
                <a:gd name="connsiteX29" fmla="*/ 1560689 w 1869410"/>
                <a:gd name="connsiteY29" fmla="*/ 219085 h 1284246"/>
                <a:gd name="connsiteX30" fmla="*/ 1427339 w 1869410"/>
                <a:gd name="connsiteY30" fmla="*/ 129550 h 1284246"/>
                <a:gd name="connsiteX31" fmla="*/ 1594979 w 1869410"/>
                <a:gd name="connsiteY31" fmla="*/ 100975 h 1284246"/>
                <a:gd name="connsiteX32" fmla="*/ 1634984 w 1869410"/>
                <a:gd name="connsiteY32" fmla="*/ 70495 h 1284246"/>
                <a:gd name="connsiteX33" fmla="*/ 1402574 w 1869410"/>
                <a:gd name="connsiteY33" fmla="*/ 62875 h 1284246"/>
                <a:gd name="connsiteX34" fmla="*/ 1191119 w 1869410"/>
                <a:gd name="connsiteY34" fmla="*/ 17155 h 1284246"/>
                <a:gd name="connsiteX35" fmla="*/ 981569 w 1869410"/>
                <a:gd name="connsiteY35" fmla="*/ 10 h 1284246"/>
                <a:gd name="connsiteX36" fmla="*/ 712964 w 1869410"/>
                <a:gd name="connsiteY36" fmla="*/ 19060 h 1284246"/>
                <a:gd name="connsiteX37" fmla="*/ 543419 w 1869410"/>
                <a:gd name="connsiteY37" fmla="*/ 55255 h 1284246"/>
                <a:gd name="connsiteX38" fmla="*/ 415784 w 1869410"/>
                <a:gd name="connsiteY38" fmla="*/ 144790 h 1284246"/>
                <a:gd name="connsiteX39" fmla="*/ 364349 w 1869410"/>
                <a:gd name="connsiteY39" fmla="*/ 215275 h 1284246"/>
                <a:gd name="connsiteX40" fmla="*/ 290054 w 1869410"/>
                <a:gd name="connsiteY40" fmla="*/ 278140 h 1284246"/>
                <a:gd name="connsiteX41" fmla="*/ 223379 w 1869410"/>
                <a:gd name="connsiteY41" fmla="*/ 331480 h 1284246"/>
                <a:gd name="connsiteX42" fmla="*/ 145274 w 1869410"/>
                <a:gd name="connsiteY42" fmla="*/ 485785 h 1284246"/>
                <a:gd name="connsiteX43" fmla="*/ 80504 w 1869410"/>
                <a:gd name="connsiteY43" fmla="*/ 674380 h 1284246"/>
                <a:gd name="connsiteX44" fmla="*/ 494 w 1869410"/>
                <a:gd name="connsiteY44" fmla="*/ 777250 h 1284246"/>
                <a:gd name="connsiteX45" fmla="*/ 120509 w 1869410"/>
                <a:gd name="connsiteY45" fmla="*/ 678190 h 1284246"/>
                <a:gd name="connsiteX46" fmla="*/ 118604 w 1869410"/>
                <a:gd name="connsiteY46" fmla="*/ 910600 h 1284246"/>
                <a:gd name="connsiteX47" fmla="*/ 131939 w 1869410"/>
                <a:gd name="connsiteY47" fmla="*/ 1034425 h 1284246"/>
                <a:gd name="connsiteX48" fmla="*/ 160514 w 1869410"/>
                <a:gd name="connsiteY48" fmla="*/ 891550 h 1284246"/>
                <a:gd name="connsiteX49" fmla="*/ 246239 w 1869410"/>
                <a:gd name="connsiteY49" fmla="*/ 990610 h 1284246"/>
                <a:gd name="connsiteX50" fmla="*/ 238619 w 1869410"/>
                <a:gd name="connsiteY50" fmla="*/ 866785 h 1284246"/>
                <a:gd name="connsiteX51" fmla="*/ 250049 w 1869410"/>
                <a:gd name="connsiteY51" fmla="*/ 725815 h 1284246"/>
                <a:gd name="connsiteX52" fmla="*/ 311009 w 1869410"/>
                <a:gd name="connsiteY52" fmla="*/ 889645 h 1284246"/>
                <a:gd name="connsiteX53" fmla="*/ 295769 w 1869410"/>
                <a:gd name="connsiteY53" fmla="*/ 643900 h 1284246"/>
                <a:gd name="connsiteX54" fmla="*/ 341489 w 1869410"/>
                <a:gd name="connsiteY54" fmla="*/ 495310 h 1284246"/>
                <a:gd name="connsiteX55" fmla="*/ 394829 w 1869410"/>
                <a:gd name="connsiteY55" fmla="*/ 483880 h 1284246"/>
                <a:gd name="connsiteX56" fmla="*/ 486269 w 1869410"/>
                <a:gd name="connsiteY56" fmla="*/ 586750 h 1284246"/>
                <a:gd name="connsiteX0" fmla="*/ 486269 w 1869410"/>
                <a:gd name="connsiteY0" fmla="*/ 586750 h 1284246"/>
                <a:gd name="connsiteX1" fmla="*/ 545324 w 1869410"/>
                <a:gd name="connsiteY1" fmla="*/ 516265 h 1284246"/>
                <a:gd name="connsiteX2" fmla="*/ 629144 w 1869410"/>
                <a:gd name="connsiteY2" fmla="*/ 476260 h 1284246"/>
                <a:gd name="connsiteX3" fmla="*/ 692009 w 1869410"/>
                <a:gd name="connsiteY3" fmla="*/ 577225 h 1284246"/>
                <a:gd name="connsiteX4" fmla="*/ 737729 w 1869410"/>
                <a:gd name="connsiteY4" fmla="*/ 779155 h 1284246"/>
                <a:gd name="connsiteX5" fmla="*/ 735824 w 1869410"/>
                <a:gd name="connsiteY5" fmla="*/ 914410 h 1284246"/>
                <a:gd name="connsiteX6" fmla="*/ 825359 w 1869410"/>
                <a:gd name="connsiteY6" fmla="*/ 678190 h 1284246"/>
                <a:gd name="connsiteX7" fmla="*/ 840599 w 1869410"/>
                <a:gd name="connsiteY7" fmla="*/ 582940 h 1284246"/>
                <a:gd name="connsiteX8" fmla="*/ 1103489 w 1869410"/>
                <a:gd name="connsiteY8" fmla="*/ 870595 h 1284246"/>
                <a:gd name="connsiteX9" fmla="*/ 1154924 w 1869410"/>
                <a:gd name="connsiteY9" fmla="*/ 891550 h 1284246"/>
                <a:gd name="connsiteX10" fmla="*/ 1055864 w 1869410"/>
                <a:gd name="connsiteY10" fmla="*/ 723910 h 1284246"/>
                <a:gd name="connsiteX11" fmla="*/ 1257794 w 1869410"/>
                <a:gd name="connsiteY11" fmla="*/ 971560 h 1284246"/>
                <a:gd name="connsiteX12" fmla="*/ 1233029 w 1869410"/>
                <a:gd name="connsiteY12" fmla="*/ 849640 h 1284246"/>
                <a:gd name="connsiteX13" fmla="*/ 1375904 w 1869410"/>
                <a:gd name="connsiteY13" fmla="*/ 986800 h 1284246"/>
                <a:gd name="connsiteX14" fmla="*/ 1417814 w 1869410"/>
                <a:gd name="connsiteY14" fmla="*/ 1173490 h 1284246"/>
                <a:gd name="connsiteX15" fmla="*/ 1444484 w 1869410"/>
                <a:gd name="connsiteY15" fmla="*/ 1057285 h 1284246"/>
                <a:gd name="connsiteX16" fmla="*/ 1450199 w 1869410"/>
                <a:gd name="connsiteY16" fmla="*/ 1283980 h 1284246"/>
                <a:gd name="connsiteX17" fmla="*/ 1495919 w 1869410"/>
                <a:gd name="connsiteY17" fmla="*/ 1101100 h 1284246"/>
                <a:gd name="connsiteX18" fmla="*/ 1551164 w 1869410"/>
                <a:gd name="connsiteY18" fmla="*/ 1011565 h 1284246"/>
                <a:gd name="connsiteX19" fmla="*/ 1671179 w 1869410"/>
                <a:gd name="connsiteY19" fmla="*/ 1011565 h 1284246"/>
                <a:gd name="connsiteX20" fmla="*/ 1707374 w 1869410"/>
                <a:gd name="connsiteY20" fmla="*/ 1055380 h 1284246"/>
                <a:gd name="connsiteX21" fmla="*/ 1714994 w 1869410"/>
                <a:gd name="connsiteY21" fmla="*/ 904885 h 1284246"/>
                <a:gd name="connsiteX22" fmla="*/ 1716899 w 1869410"/>
                <a:gd name="connsiteY22" fmla="*/ 802015 h 1284246"/>
                <a:gd name="connsiteX23" fmla="*/ 1804529 w 1869410"/>
                <a:gd name="connsiteY23" fmla="*/ 889645 h 1284246"/>
                <a:gd name="connsiteX24" fmla="*/ 1764524 w 1869410"/>
                <a:gd name="connsiteY24" fmla="*/ 716290 h 1284246"/>
                <a:gd name="connsiteX25" fmla="*/ 1764524 w 1869410"/>
                <a:gd name="connsiteY25" fmla="*/ 615325 h 1284246"/>
                <a:gd name="connsiteX26" fmla="*/ 1869299 w 1869410"/>
                <a:gd name="connsiteY26" fmla="*/ 708670 h 1284246"/>
                <a:gd name="connsiteX27" fmla="*/ 1783574 w 1869410"/>
                <a:gd name="connsiteY27" fmla="*/ 539125 h 1284246"/>
                <a:gd name="connsiteX28" fmla="*/ 1730234 w 1869410"/>
                <a:gd name="connsiteY28" fmla="*/ 396250 h 1284246"/>
                <a:gd name="connsiteX29" fmla="*/ 1560689 w 1869410"/>
                <a:gd name="connsiteY29" fmla="*/ 219085 h 1284246"/>
                <a:gd name="connsiteX30" fmla="*/ 1427339 w 1869410"/>
                <a:gd name="connsiteY30" fmla="*/ 129550 h 1284246"/>
                <a:gd name="connsiteX31" fmla="*/ 1594979 w 1869410"/>
                <a:gd name="connsiteY31" fmla="*/ 100975 h 1284246"/>
                <a:gd name="connsiteX32" fmla="*/ 1634984 w 1869410"/>
                <a:gd name="connsiteY32" fmla="*/ 70495 h 1284246"/>
                <a:gd name="connsiteX33" fmla="*/ 1402574 w 1869410"/>
                <a:gd name="connsiteY33" fmla="*/ 62875 h 1284246"/>
                <a:gd name="connsiteX34" fmla="*/ 1191119 w 1869410"/>
                <a:gd name="connsiteY34" fmla="*/ 17155 h 1284246"/>
                <a:gd name="connsiteX35" fmla="*/ 981569 w 1869410"/>
                <a:gd name="connsiteY35" fmla="*/ 10 h 1284246"/>
                <a:gd name="connsiteX36" fmla="*/ 712964 w 1869410"/>
                <a:gd name="connsiteY36" fmla="*/ 19060 h 1284246"/>
                <a:gd name="connsiteX37" fmla="*/ 543419 w 1869410"/>
                <a:gd name="connsiteY37" fmla="*/ 55255 h 1284246"/>
                <a:gd name="connsiteX38" fmla="*/ 415784 w 1869410"/>
                <a:gd name="connsiteY38" fmla="*/ 144790 h 1284246"/>
                <a:gd name="connsiteX39" fmla="*/ 364349 w 1869410"/>
                <a:gd name="connsiteY39" fmla="*/ 215275 h 1284246"/>
                <a:gd name="connsiteX40" fmla="*/ 290054 w 1869410"/>
                <a:gd name="connsiteY40" fmla="*/ 278140 h 1284246"/>
                <a:gd name="connsiteX41" fmla="*/ 223379 w 1869410"/>
                <a:gd name="connsiteY41" fmla="*/ 331480 h 1284246"/>
                <a:gd name="connsiteX42" fmla="*/ 145274 w 1869410"/>
                <a:gd name="connsiteY42" fmla="*/ 485785 h 1284246"/>
                <a:gd name="connsiteX43" fmla="*/ 80504 w 1869410"/>
                <a:gd name="connsiteY43" fmla="*/ 674380 h 1284246"/>
                <a:gd name="connsiteX44" fmla="*/ 494 w 1869410"/>
                <a:gd name="connsiteY44" fmla="*/ 777250 h 1284246"/>
                <a:gd name="connsiteX45" fmla="*/ 120509 w 1869410"/>
                <a:gd name="connsiteY45" fmla="*/ 678190 h 1284246"/>
                <a:gd name="connsiteX46" fmla="*/ 118604 w 1869410"/>
                <a:gd name="connsiteY46" fmla="*/ 910600 h 1284246"/>
                <a:gd name="connsiteX47" fmla="*/ 131939 w 1869410"/>
                <a:gd name="connsiteY47" fmla="*/ 1034425 h 1284246"/>
                <a:gd name="connsiteX48" fmla="*/ 160514 w 1869410"/>
                <a:gd name="connsiteY48" fmla="*/ 891550 h 1284246"/>
                <a:gd name="connsiteX49" fmla="*/ 246239 w 1869410"/>
                <a:gd name="connsiteY49" fmla="*/ 990610 h 1284246"/>
                <a:gd name="connsiteX50" fmla="*/ 238619 w 1869410"/>
                <a:gd name="connsiteY50" fmla="*/ 866785 h 1284246"/>
                <a:gd name="connsiteX51" fmla="*/ 250049 w 1869410"/>
                <a:gd name="connsiteY51" fmla="*/ 725815 h 1284246"/>
                <a:gd name="connsiteX52" fmla="*/ 311009 w 1869410"/>
                <a:gd name="connsiteY52" fmla="*/ 889645 h 1284246"/>
                <a:gd name="connsiteX53" fmla="*/ 295769 w 1869410"/>
                <a:gd name="connsiteY53" fmla="*/ 643900 h 1284246"/>
                <a:gd name="connsiteX54" fmla="*/ 341489 w 1869410"/>
                <a:gd name="connsiteY54" fmla="*/ 495310 h 1284246"/>
                <a:gd name="connsiteX55" fmla="*/ 394829 w 1869410"/>
                <a:gd name="connsiteY55" fmla="*/ 483880 h 1284246"/>
                <a:gd name="connsiteX56" fmla="*/ 486269 w 1869410"/>
                <a:gd name="connsiteY56" fmla="*/ 586750 h 1284246"/>
                <a:gd name="connsiteX0" fmla="*/ 486269 w 1869410"/>
                <a:gd name="connsiteY0" fmla="*/ 586750 h 1284251"/>
                <a:gd name="connsiteX1" fmla="*/ 545324 w 1869410"/>
                <a:gd name="connsiteY1" fmla="*/ 516265 h 1284251"/>
                <a:gd name="connsiteX2" fmla="*/ 629144 w 1869410"/>
                <a:gd name="connsiteY2" fmla="*/ 476260 h 1284251"/>
                <a:gd name="connsiteX3" fmla="*/ 692009 w 1869410"/>
                <a:gd name="connsiteY3" fmla="*/ 577225 h 1284251"/>
                <a:gd name="connsiteX4" fmla="*/ 737729 w 1869410"/>
                <a:gd name="connsiteY4" fmla="*/ 779155 h 1284251"/>
                <a:gd name="connsiteX5" fmla="*/ 735824 w 1869410"/>
                <a:gd name="connsiteY5" fmla="*/ 914410 h 1284251"/>
                <a:gd name="connsiteX6" fmla="*/ 825359 w 1869410"/>
                <a:gd name="connsiteY6" fmla="*/ 678190 h 1284251"/>
                <a:gd name="connsiteX7" fmla="*/ 840599 w 1869410"/>
                <a:gd name="connsiteY7" fmla="*/ 582940 h 1284251"/>
                <a:gd name="connsiteX8" fmla="*/ 1103489 w 1869410"/>
                <a:gd name="connsiteY8" fmla="*/ 870595 h 1284251"/>
                <a:gd name="connsiteX9" fmla="*/ 1154924 w 1869410"/>
                <a:gd name="connsiteY9" fmla="*/ 891550 h 1284251"/>
                <a:gd name="connsiteX10" fmla="*/ 1055864 w 1869410"/>
                <a:gd name="connsiteY10" fmla="*/ 723910 h 1284251"/>
                <a:gd name="connsiteX11" fmla="*/ 1257794 w 1869410"/>
                <a:gd name="connsiteY11" fmla="*/ 971560 h 1284251"/>
                <a:gd name="connsiteX12" fmla="*/ 1233029 w 1869410"/>
                <a:gd name="connsiteY12" fmla="*/ 849640 h 1284251"/>
                <a:gd name="connsiteX13" fmla="*/ 1375904 w 1869410"/>
                <a:gd name="connsiteY13" fmla="*/ 986800 h 1284251"/>
                <a:gd name="connsiteX14" fmla="*/ 1417814 w 1869410"/>
                <a:gd name="connsiteY14" fmla="*/ 1173490 h 1284251"/>
                <a:gd name="connsiteX15" fmla="*/ 1444484 w 1869410"/>
                <a:gd name="connsiteY15" fmla="*/ 1057285 h 1284251"/>
                <a:gd name="connsiteX16" fmla="*/ 1450199 w 1869410"/>
                <a:gd name="connsiteY16" fmla="*/ 1283980 h 1284251"/>
                <a:gd name="connsiteX17" fmla="*/ 1495919 w 1869410"/>
                <a:gd name="connsiteY17" fmla="*/ 1101100 h 1284251"/>
                <a:gd name="connsiteX18" fmla="*/ 1574024 w 1869410"/>
                <a:gd name="connsiteY18" fmla="*/ 996325 h 1284251"/>
                <a:gd name="connsiteX19" fmla="*/ 1671179 w 1869410"/>
                <a:gd name="connsiteY19" fmla="*/ 1011565 h 1284251"/>
                <a:gd name="connsiteX20" fmla="*/ 1707374 w 1869410"/>
                <a:gd name="connsiteY20" fmla="*/ 1055380 h 1284251"/>
                <a:gd name="connsiteX21" fmla="*/ 1714994 w 1869410"/>
                <a:gd name="connsiteY21" fmla="*/ 904885 h 1284251"/>
                <a:gd name="connsiteX22" fmla="*/ 1716899 w 1869410"/>
                <a:gd name="connsiteY22" fmla="*/ 802015 h 1284251"/>
                <a:gd name="connsiteX23" fmla="*/ 1804529 w 1869410"/>
                <a:gd name="connsiteY23" fmla="*/ 889645 h 1284251"/>
                <a:gd name="connsiteX24" fmla="*/ 1764524 w 1869410"/>
                <a:gd name="connsiteY24" fmla="*/ 716290 h 1284251"/>
                <a:gd name="connsiteX25" fmla="*/ 1764524 w 1869410"/>
                <a:gd name="connsiteY25" fmla="*/ 615325 h 1284251"/>
                <a:gd name="connsiteX26" fmla="*/ 1869299 w 1869410"/>
                <a:gd name="connsiteY26" fmla="*/ 708670 h 1284251"/>
                <a:gd name="connsiteX27" fmla="*/ 1783574 w 1869410"/>
                <a:gd name="connsiteY27" fmla="*/ 539125 h 1284251"/>
                <a:gd name="connsiteX28" fmla="*/ 1730234 w 1869410"/>
                <a:gd name="connsiteY28" fmla="*/ 396250 h 1284251"/>
                <a:gd name="connsiteX29" fmla="*/ 1560689 w 1869410"/>
                <a:gd name="connsiteY29" fmla="*/ 219085 h 1284251"/>
                <a:gd name="connsiteX30" fmla="*/ 1427339 w 1869410"/>
                <a:gd name="connsiteY30" fmla="*/ 129550 h 1284251"/>
                <a:gd name="connsiteX31" fmla="*/ 1594979 w 1869410"/>
                <a:gd name="connsiteY31" fmla="*/ 100975 h 1284251"/>
                <a:gd name="connsiteX32" fmla="*/ 1634984 w 1869410"/>
                <a:gd name="connsiteY32" fmla="*/ 70495 h 1284251"/>
                <a:gd name="connsiteX33" fmla="*/ 1402574 w 1869410"/>
                <a:gd name="connsiteY33" fmla="*/ 62875 h 1284251"/>
                <a:gd name="connsiteX34" fmla="*/ 1191119 w 1869410"/>
                <a:gd name="connsiteY34" fmla="*/ 17155 h 1284251"/>
                <a:gd name="connsiteX35" fmla="*/ 981569 w 1869410"/>
                <a:gd name="connsiteY35" fmla="*/ 10 h 1284251"/>
                <a:gd name="connsiteX36" fmla="*/ 712964 w 1869410"/>
                <a:gd name="connsiteY36" fmla="*/ 19060 h 1284251"/>
                <a:gd name="connsiteX37" fmla="*/ 543419 w 1869410"/>
                <a:gd name="connsiteY37" fmla="*/ 55255 h 1284251"/>
                <a:gd name="connsiteX38" fmla="*/ 415784 w 1869410"/>
                <a:gd name="connsiteY38" fmla="*/ 144790 h 1284251"/>
                <a:gd name="connsiteX39" fmla="*/ 364349 w 1869410"/>
                <a:gd name="connsiteY39" fmla="*/ 215275 h 1284251"/>
                <a:gd name="connsiteX40" fmla="*/ 290054 w 1869410"/>
                <a:gd name="connsiteY40" fmla="*/ 278140 h 1284251"/>
                <a:gd name="connsiteX41" fmla="*/ 223379 w 1869410"/>
                <a:gd name="connsiteY41" fmla="*/ 331480 h 1284251"/>
                <a:gd name="connsiteX42" fmla="*/ 145274 w 1869410"/>
                <a:gd name="connsiteY42" fmla="*/ 485785 h 1284251"/>
                <a:gd name="connsiteX43" fmla="*/ 80504 w 1869410"/>
                <a:gd name="connsiteY43" fmla="*/ 674380 h 1284251"/>
                <a:gd name="connsiteX44" fmla="*/ 494 w 1869410"/>
                <a:gd name="connsiteY44" fmla="*/ 777250 h 1284251"/>
                <a:gd name="connsiteX45" fmla="*/ 120509 w 1869410"/>
                <a:gd name="connsiteY45" fmla="*/ 678190 h 1284251"/>
                <a:gd name="connsiteX46" fmla="*/ 118604 w 1869410"/>
                <a:gd name="connsiteY46" fmla="*/ 910600 h 1284251"/>
                <a:gd name="connsiteX47" fmla="*/ 131939 w 1869410"/>
                <a:gd name="connsiteY47" fmla="*/ 1034425 h 1284251"/>
                <a:gd name="connsiteX48" fmla="*/ 160514 w 1869410"/>
                <a:gd name="connsiteY48" fmla="*/ 891550 h 1284251"/>
                <a:gd name="connsiteX49" fmla="*/ 246239 w 1869410"/>
                <a:gd name="connsiteY49" fmla="*/ 990610 h 1284251"/>
                <a:gd name="connsiteX50" fmla="*/ 238619 w 1869410"/>
                <a:gd name="connsiteY50" fmla="*/ 866785 h 1284251"/>
                <a:gd name="connsiteX51" fmla="*/ 250049 w 1869410"/>
                <a:gd name="connsiteY51" fmla="*/ 725815 h 1284251"/>
                <a:gd name="connsiteX52" fmla="*/ 311009 w 1869410"/>
                <a:gd name="connsiteY52" fmla="*/ 889645 h 1284251"/>
                <a:gd name="connsiteX53" fmla="*/ 295769 w 1869410"/>
                <a:gd name="connsiteY53" fmla="*/ 643900 h 1284251"/>
                <a:gd name="connsiteX54" fmla="*/ 341489 w 1869410"/>
                <a:gd name="connsiteY54" fmla="*/ 495310 h 1284251"/>
                <a:gd name="connsiteX55" fmla="*/ 394829 w 1869410"/>
                <a:gd name="connsiteY55" fmla="*/ 483880 h 1284251"/>
                <a:gd name="connsiteX56" fmla="*/ 486269 w 1869410"/>
                <a:gd name="connsiteY56" fmla="*/ 586750 h 1284251"/>
                <a:gd name="connsiteX0" fmla="*/ 486269 w 1869410"/>
                <a:gd name="connsiteY0" fmla="*/ 586750 h 1284251"/>
                <a:gd name="connsiteX1" fmla="*/ 545324 w 1869410"/>
                <a:gd name="connsiteY1" fmla="*/ 516265 h 1284251"/>
                <a:gd name="connsiteX2" fmla="*/ 629144 w 1869410"/>
                <a:gd name="connsiteY2" fmla="*/ 476260 h 1284251"/>
                <a:gd name="connsiteX3" fmla="*/ 692009 w 1869410"/>
                <a:gd name="connsiteY3" fmla="*/ 577225 h 1284251"/>
                <a:gd name="connsiteX4" fmla="*/ 737729 w 1869410"/>
                <a:gd name="connsiteY4" fmla="*/ 779155 h 1284251"/>
                <a:gd name="connsiteX5" fmla="*/ 735824 w 1869410"/>
                <a:gd name="connsiteY5" fmla="*/ 914410 h 1284251"/>
                <a:gd name="connsiteX6" fmla="*/ 825359 w 1869410"/>
                <a:gd name="connsiteY6" fmla="*/ 678190 h 1284251"/>
                <a:gd name="connsiteX7" fmla="*/ 840599 w 1869410"/>
                <a:gd name="connsiteY7" fmla="*/ 582940 h 1284251"/>
                <a:gd name="connsiteX8" fmla="*/ 1103489 w 1869410"/>
                <a:gd name="connsiteY8" fmla="*/ 870595 h 1284251"/>
                <a:gd name="connsiteX9" fmla="*/ 1154924 w 1869410"/>
                <a:gd name="connsiteY9" fmla="*/ 891550 h 1284251"/>
                <a:gd name="connsiteX10" fmla="*/ 1055864 w 1869410"/>
                <a:gd name="connsiteY10" fmla="*/ 723910 h 1284251"/>
                <a:gd name="connsiteX11" fmla="*/ 1257794 w 1869410"/>
                <a:gd name="connsiteY11" fmla="*/ 971560 h 1284251"/>
                <a:gd name="connsiteX12" fmla="*/ 1233029 w 1869410"/>
                <a:gd name="connsiteY12" fmla="*/ 849640 h 1284251"/>
                <a:gd name="connsiteX13" fmla="*/ 1375904 w 1869410"/>
                <a:gd name="connsiteY13" fmla="*/ 986800 h 1284251"/>
                <a:gd name="connsiteX14" fmla="*/ 1417814 w 1869410"/>
                <a:gd name="connsiteY14" fmla="*/ 1173490 h 1284251"/>
                <a:gd name="connsiteX15" fmla="*/ 1444484 w 1869410"/>
                <a:gd name="connsiteY15" fmla="*/ 1057285 h 1284251"/>
                <a:gd name="connsiteX16" fmla="*/ 1450199 w 1869410"/>
                <a:gd name="connsiteY16" fmla="*/ 1283980 h 1284251"/>
                <a:gd name="connsiteX17" fmla="*/ 1495919 w 1869410"/>
                <a:gd name="connsiteY17" fmla="*/ 1101100 h 1284251"/>
                <a:gd name="connsiteX18" fmla="*/ 1574024 w 1869410"/>
                <a:gd name="connsiteY18" fmla="*/ 996325 h 1284251"/>
                <a:gd name="connsiteX19" fmla="*/ 1667369 w 1869410"/>
                <a:gd name="connsiteY19" fmla="*/ 1021090 h 1284251"/>
                <a:gd name="connsiteX20" fmla="*/ 1707374 w 1869410"/>
                <a:gd name="connsiteY20" fmla="*/ 1055380 h 1284251"/>
                <a:gd name="connsiteX21" fmla="*/ 1714994 w 1869410"/>
                <a:gd name="connsiteY21" fmla="*/ 904885 h 1284251"/>
                <a:gd name="connsiteX22" fmla="*/ 1716899 w 1869410"/>
                <a:gd name="connsiteY22" fmla="*/ 802015 h 1284251"/>
                <a:gd name="connsiteX23" fmla="*/ 1804529 w 1869410"/>
                <a:gd name="connsiteY23" fmla="*/ 889645 h 1284251"/>
                <a:gd name="connsiteX24" fmla="*/ 1764524 w 1869410"/>
                <a:gd name="connsiteY24" fmla="*/ 716290 h 1284251"/>
                <a:gd name="connsiteX25" fmla="*/ 1764524 w 1869410"/>
                <a:gd name="connsiteY25" fmla="*/ 615325 h 1284251"/>
                <a:gd name="connsiteX26" fmla="*/ 1869299 w 1869410"/>
                <a:gd name="connsiteY26" fmla="*/ 708670 h 1284251"/>
                <a:gd name="connsiteX27" fmla="*/ 1783574 w 1869410"/>
                <a:gd name="connsiteY27" fmla="*/ 539125 h 1284251"/>
                <a:gd name="connsiteX28" fmla="*/ 1730234 w 1869410"/>
                <a:gd name="connsiteY28" fmla="*/ 396250 h 1284251"/>
                <a:gd name="connsiteX29" fmla="*/ 1560689 w 1869410"/>
                <a:gd name="connsiteY29" fmla="*/ 219085 h 1284251"/>
                <a:gd name="connsiteX30" fmla="*/ 1427339 w 1869410"/>
                <a:gd name="connsiteY30" fmla="*/ 129550 h 1284251"/>
                <a:gd name="connsiteX31" fmla="*/ 1594979 w 1869410"/>
                <a:gd name="connsiteY31" fmla="*/ 100975 h 1284251"/>
                <a:gd name="connsiteX32" fmla="*/ 1634984 w 1869410"/>
                <a:gd name="connsiteY32" fmla="*/ 70495 h 1284251"/>
                <a:gd name="connsiteX33" fmla="*/ 1402574 w 1869410"/>
                <a:gd name="connsiteY33" fmla="*/ 62875 h 1284251"/>
                <a:gd name="connsiteX34" fmla="*/ 1191119 w 1869410"/>
                <a:gd name="connsiteY34" fmla="*/ 17155 h 1284251"/>
                <a:gd name="connsiteX35" fmla="*/ 981569 w 1869410"/>
                <a:gd name="connsiteY35" fmla="*/ 10 h 1284251"/>
                <a:gd name="connsiteX36" fmla="*/ 712964 w 1869410"/>
                <a:gd name="connsiteY36" fmla="*/ 19060 h 1284251"/>
                <a:gd name="connsiteX37" fmla="*/ 543419 w 1869410"/>
                <a:gd name="connsiteY37" fmla="*/ 55255 h 1284251"/>
                <a:gd name="connsiteX38" fmla="*/ 415784 w 1869410"/>
                <a:gd name="connsiteY38" fmla="*/ 144790 h 1284251"/>
                <a:gd name="connsiteX39" fmla="*/ 364349 w 1869410"/>
                <a:gd name="connsiteY39" fmla="*/ 215275 h 1284251"/>
                <a:gd name="connsiteX40" fmla="*/ 290054 w 1869410"/>
                <a:gd name="connsiteY40" fmla="*/ 278140 h 1284251"/>
                <a:gd name="connsiteX41" fmla="*/ 223379 w 1869410"/>
                <a:gd name="connsiteY41" fmla="*/ 331480 h 1284251"/>
                <a:gd name="connsiteX42" fmla="*/ 145274 w 1869410"/>
                <a:gd name="connsiteY42" fmla="*/ 485785 h 1284251"/>
                <a:gd name="connsiteX43" fmla="*/ 80504 w 1869410"/>
                <a:gd name="connsiteY43" fmla="*/ 674380 h 1284251"/>
                <a:gd name="connsiteX44" fmla="*/ 494 w 1869410"/>
                <a:gd name="connsiteY44" fmla="*/ 777250 h 1284251"/>
                <a:gd name="connsiteX45" fmla="*/ 120509 w 1869410"/>
                <a:gd name="connsiteY45" fmla="*/ 678190 h 1284251"/>
                <a:gd name="connsiteX46" fmla="*/ 118604 w 1869410"/>
                <a:gd name="connsiteY46" fmla="*/ 910600 h 1284251"/>
                <a:gd name="connsiteX47" fmla="*/ 131939 w 1869410"/>
                <a:gd name="connsiteY47" fmla="*/ 1034425 h 1284251"/>
                <a:gd name="connsiteX48" fmla="*/ 160514 w 1869410"/>
                <a:gd name="connsiteY48" fmla="*/ 891550 h 1284251"/>
                <a:gd name="connsiteX49" fmla="*/ 246239 w 1869410"/>
                <a:gd name="connsiteY49" fmla="*/ 990610 h 1284251"/>
                <a:gd name="connsiteX50" fmla="*/ 238619 w 1869410"/>
                <a:gd name="connsiteY50" fmla="*/ 866785 h 1284251"/>
                <a:gd name="connsiteX51" fmla="*/ 250049 w 1869410"/>
                <a:gd name="connsiteY51" fmla="*/ 725815 h 1284251"/>
                <a:gd name="connsiteX52" fmla="*/ 311009 w 1869410"/>
                <a:gd name="connsiteY52" fmla="*/ 889645 h 1284251"/>
                <a:gd name="connsiteX53" fmla="*/ 295769 w 1869410"/>
                <a:gd name="connsiteY53" fmla="*/ 643900 h 1284251"/>
                <a:gd name="connsiteX54" fmla="*/ 341489 w 1869410"/>
                <a:gd name="connsiteY54" fmla="*/ 495310 h 1284251"/>
                <a:gd name="connsiteX55" fmla="*/ 394829 w 1869410"/>
                <a:gd name="connsiteY55" fmla="*/ 483880 h 1284251"/>
                <a:gd name="connsiteX56" fmla="*/ 486269 w 1869410"/>
                <a:gd name="connsiteY56" fmla="*/ 586750 h 1284251"/>
                <a:gd name="connsiteX0" fmla="*/ 486269 w 1869410"/>
                <a:gd name="connsiteY0" fmla="*/ 586750 h 1284251"/>
                <a:gd name="connsiteX1" fmla="*/ 545324 w 1869410"/>
                <a:gd name="connsiteY1" fmla="*/ 516265 h 1284251"/>
                <a:gd name="connsiteX2" fmla="*/ 629144 w 1869410"/>
                <a:gd name="connsiteY2" fmla="*/ 476260 h 1284251"/>
                <a:gd name="connsiteX3" fmla="*/ 692009 w 1869410"/>
                <a:gd name="connsiteY3" fmla="*/ 577225 h 1284251"/>
                <a:gd name="connsiteX4" fmla="*/ 737729 w 1869410"/>
                <a:gd name="connsiteY4" fmla="*/ 779155 h 1284251"/>
                <a:gd name="connsiteX5" fmla="*/ 735824 w 1869410"/>
                <a:gd name="connsiteY5" fmla="*/ 914410 h 1284251"/>
                <a:gd name="connsiteX6" fmla="*/ 825359 w 1869410"/>
                <a:gd name="connsiteY6" fmla="*/ 678190 h 1284251"/>
                <a:gd name="connsiteX7" fmla="*/ 840599 w 1869410"/>
                <a:gd name="connsiteY7" fmla="*/ 582940 h 1284251"/>
                <a:gd name="connsiteX8" fmla="*/ 1103489 w 1869410"/>
                <a:gd name="connsiteY8" fmla="*/ 870595 h 1284251"/>
                <a:gd name="connsiteX9" fmla="*/ 1154924 w 1869410"/>
                <a:gd name="connsiteY9" fmla="*/ 891550 h 1284251"/>
                <a:gd name="connsiteX10" fmla="*/ 1055864 w 1869410"/>
                <a:gd name="connsiteY10" fmla="*/ 723910 h 1284251"/>
                <a:gd name="connsiteX11" fmla="*/ 1257794 w 1869410"/>
                <a:gd name="connsiteY11" fmla="*/ 971560 h 1284251"/>
                <a:gd name="connsiteX12" fmla="*/ 1233029 w 1869410"/>
                <a:gd name="connsiteY12" fmla="*/ 849640 h 1284251"/>
                <a:gd name="connsiteX13" fmla="*/ 1375904 w 1869410"/>
                <a:gd name="connsiteY13" fmla="*/ 986800 h 1284251"/>
                <a:gd name="connsiteX14" fmla="*/ 1417814 w 1869410"/>
                <a:gd name="connsiteY14" fmla="*/ 1173490 h 1284251"/>
                <a:gd name="connsiteX15" fmla="*/ 1444484 w 1869410"/>
                <a:gd name="connsiteY15" fmla="*/ 1057285 h 1284251"/>
                <a:gd name="connsiteX16" fmla="*/ 1450199 w 1869410"/>
                <a:gd name="connsiteY16" fmla="*/ 1283980 h 1284251"/>
                <a:gd name="connsiteX17" fmla="*/ 1495919 w 1869410"/>
                <a:gd name="connsiteY17" fmla="*/ 1101100 h 1284251"/>
                <a:gd name="connsiteX18" fmla="*/ 1574024 w 1869410"/>
                <a:gd name="connsiteY18" fmla="*/ 996325 h 1284251"/>
                <a:gd name="connsiteX19" fmla="*/ 1667369 w 1869410"/>
                <a:gd name="connsiteY19" fmla="*/ 1021090 h 1284251"/>
                <a:gd name="connsiteX20" fmla="*/ 1707374 w 1869410"/>
                <a:gd name="connsiteY20" fmla="*/ 1055380 h 1284251"/>
                <a:gd name="connsiteX21" fmla="*/ 1714994 w 1869410"/>
                <a:gd name="connsiteY21" fmla="*/ 904885 h 1284251"/>
                <a:gd name="connsiteX22" fmla="*/ 1716899 w 1869410"/>
                <a:gd name="connsiteY22" fmla="*/ 802015 h 1284251"/>
                <a:gd name="connsiteX23" fmla="*/ 1804529 w 1869410"/>
                <a:gd name="connsiteY23" fmla="*/ 889645 h 1284251"/>
                <a:gd name="connsiteX24" fmla="*/ 1764524 w 1869410"/>
                <a:gd name="connsiteY24" fmla="*/ 716290 h 1284251"/>
                <a:gd name="connsiteX25" fmla="*/ 1764524 w 1869410"/>
                <a:gd name="connsiteY25" fmla="*/ 615325 h 1284251"/>
                <a:gd name="connsiteX26" fmla="*/ 1869299 w 1869410"/>
                <a:gd name="connsiteY26" fmla="*/ 708670 h 1284251"/>
                <a:gd name="connsiteX27" fmla="*/ 1783574 w 1869410"/>
                <a:gd name="connsiteY27" fmla="*/ 539125 h 1284251"/>
                <a:gd name="connsiteX28" fmla="*/ 1730234 w 1869410"/>
                <a:gd name="connsiteY28" fmla="*/ 396250 h 1284251"/>
                <a:gd name="connsiteX29" fmla="*/ 1560689 w 1869410"/>
                <a:gd name="connsiteY29" fmla="*/ 219085 h 1284251"/>
                <a:gd name="connsiteX30" fmla="*/ 1427339 w 1869410"/>
                <a:gd name="connsiteY30" fmla="*/ 129550 h 1284251"/>
                <a:gd name="connsiteX31" fmla="*/ 1594979 w 1869410"/>
                <a:gd name="connsiteY31" fmla="*/ 100975 h 1284251"/>
                <a:gd name="connsiteX32" fmla="*/ 1634984 w 1869410"/>
                <a:gd name="connsiteY32" fmla="*/ 70495 h 1284251"/>
                <a:gd name="connsiteX33" fmla="*/ 1402574 w 1869410"/>
                <a:gd name="connsiteY33" fmla="*/ 62875 h 1284251"/>
                <a:gd name="connsiteX34" fmla="*/ 1191119 w 1869410"/>
                <a:gd name="connsiteY34" fmla="*/ 17155 h 1284251"/>
                <a:gd name="connsiteX35" fmla="*/ 981569 w 1869410"/>
                <a:gd name="connsiteY35" fmla="*/ 10 h 1284251"/>
                <a:gd name="connsiteX36" fmla="*/ 712964 w 1869410"/>
                <a:gd name="connsiteY36" fmla="*/ 19060 h 1284251"/>
                <a:gd name="connsiteX37" fmla="*/ 543419 w 1869410"/>
                <a:gd name="connsiteY37" fmla="*/ 55255 h 1284251"/>
                <a:gd name="connsiteX38" fmla="*/ 415784 w 1869410"/>
                <a:gd name="connsiteY38" fmla="*/ 144790 h 1284251"/>
                <a:gd name="connsiteX39" fmla="*/ 364349 w 1869410"/>
                <a:gd name="connsiteY39" fmla="*/ 215275 h 1284251"/>
                <a:gd name="connsiteX40" fmla="*/ 290054 w 1869410"/>
                <a:gd name="connsiteY40" fmla="*/ 278140 h 1284251"/>
                <a:gd name="connsiteX41" fmla="*/ 223379 w 1869410"/>
                <a:gd name="connsiteY41" fmla="*/ 331480 h 1284251"/>
                <a:gd name="connsiteX42" fmla="*/ 145274 w 1869410"/>
                <a:gd name="connsiteY42" fmla="*/ 485785 h 1284251"/>
                <a:gd name="connsiteX43" fmla="*/ 80504 w 1869410"/>
                <a:gd name="connsiteY43" fmla="*/ 674380 h 1284251"/>
                <a:gd name="connsiteX44" fmla="*/ 494 w 1869410"/>
                <a:gd name="connsiteY44" fmla="*/ 777250 h 1284251"/>
                <a:gd name="connsiteX45" fmla="*/ 120509 w 1869410"/>
                <a:gd name="connsiteY45" fmla="*/ 678190 h 1284251"/>
                <a:gd name="connsiteX46" fmla="*/ 118604 w 1869410"/>
                <a:gd name="connsiteY46" fmla="*/ 910600 h 1284251"/>
                <a:gd name="connsiteX47" fmla="*/ 131939 w 1869410"/>
                <a:gd name="connsiteY47" fmla="*/ 1034425 h 1284251"/>
                <a:gd name="connsiteX48" fmla="*/ 160514 w 1869410"/>
                <a:gd name="connsiteY48" fmla="*/ 891550 h 1284251"/>
                <a:gd name="connsiteX49" fmla="*/ 246239 w 1869410"/>
                <a:gd name="connsiteY49" fmla="*/ 990610 h 1284251"/>
                <a:gd name="connsiteX50" fmla="*/ 238619 w 1869410"/>
                <a:gd name="connsiteY50" fmla="*/ 866785 h 1284251"/>
                <a:gd name="connsiteX51" fmla="*/ 250049 w 1869410"/>
                <a:gd name="connsiteY51" fmla="*/ 725815 h 1284251"/>
                <a:gd name="connsiteX52" fmla="*/ 311009 w 1869410"/>
                <a:gd name="connsiteY52" fmla="*/ 889645 h 1284251"/>
                <a:gd name="connsiteX53" fmla="*/ 295769 w 1869410"/>
                <a:gd name="connsiteY53" fmla="*/ 643900 h 1284251"/>
                <a:gd name="connsiteX54" fmla="*/ 341489 w 1869410"/>
                <a:gd name="connsiteY54" fmla="*/ 495310 h 1284251"/>
                <a:gd name="connsiteX55" fmla="*/ 394829 w 1869410"/>
                <a:gd name="connsiteY55" fmla="*/ 483880 h 1284251"/>
                <a:gd name="connsiteX56" fmla="*/ 486269 w 1869410"/>
                <a:gd name="connsiteY56" fmla="*/ 586750 h 1284251"/>
                <a:gd name="connsiteX0" fmla="*/ 486269 w 1869410"/>
                <a:gd name="connsiteY0" fmla="*/ 586750 h 1284248"/>
                <a:gd name="connsiteX1" fmla="*/ 545324 w 1869410"/>
                <a:gd name="connsiteY1" fmla="*/ 516265 h 1284248"/>
                <a:gd name="connsiteX2" fmla="*/ 629144 w 1869410"/>
                <a:gd name="connsiteY2" fmla="*/ 476260 h 1284248"/>
                <a:gd name="connsiteX3" fmla="*/ 692009 w 1869410"/>
                <a:gd name="connsiteY3" fmla="*/ 577225 h 1284248"/>
                <a:gd name="connsiteX4" fmla="*/ 737729 w 1869410"/>
                <a:gd name="connsiteY4" fmla="*/ 779155 h 1284248"/>
                <a:gd name="connsiteX5" fmla="*/ 735824 w 1869410"/>
                <a:gd name="connsiteY5" fmla="*/ 914410 h 1284248"/>
                <a:gd name="connsiteX6" fmla="*/ 825359 w 1869410"/>
                <a:gd name="connsiteY6" fmla="*/ 678190 h 1284248"/>
                <a:gd name="connsiteX7" fmla="*/ 840599 w 1869410"/>
                <a:gd name="connsiteY7" fmla="*/ 582940 h 1284248"/>
                <a:gd name="connsiteX8" fmla="*/ 1103489 w 1869410"/>
                <a:gd name="connsiteY8" fmla="*/ 870595 h 1284248"/>
                <a:gd name="connsiteX9" fmla="*/ 1154924 w 1869410"/>
                <a:gd name="connsiteY9" fmla="*/ 891550 h 1284248"/>
                <a:gd name="connsiteX10" fmla="*/ 1055864 w 1869410"/>
                <a:gd name="connsiteY10" fmla="*/ 723910 h 1284248"/>
                <a:gd name="connsiteX11" fmla="*/ 1257794 w 1869410"/>
                <a:gd name="connsiteY11" fmla="*/ 971560 h 1284248"/>
                <a:gd name="connsiteX12" fmla="*/ 1233029 w 1869410"/>
                <a:gd name="connsiteY12" fmla="*/ 849640 h 1284248"/>
                <a:gd name="connsiteX13" fmla="*/ 1375904 w 1869410"/>
                <a:gd name="connsiteY13" fmla="*/ 986800 h 1284248"/>
                <a:gd name="connsiteX14" fmla="*/ 1417814 w 1869410"/>
                <a:gd name="connsiteY14" fmla="*/ 1173490 h 1284248"/>
                <a:gd name="connsiteX15" fmla="*/ 1444484 w 1869410"/>
                <a:gd name="connsiteY15" fmla="*/ 1057285 h 1284248"/>
                <a:gd name="connsiteX16" fmla="*/ 1450199 w 1869410"/>
                <a:gd name="connsiteY16" fmla="*/ 1283980 h 1284248"/>
                <a:gd name="connsiteX17" fmla="*/ 1495919 w 1869410"/>
                <a:gd name="connsiteY17" fmla="*/ 1101100 h 1284248"/>
                <a:gd name="connsiteX18" fmla="*/ 1577834 w 1869410"/>
                <a:gd name="connsiteY18" fmla="*/ 1003945 h 1284248"/>
                <a:gd name="connsiteX19" fmla="*/ 1667369 w 1869410"/>
                <a:gd name="connsiteY19" fmla="*/ 1021090 h 1284248"/>
                <a:gd name="connsiteX20" fmla="*/ 1707374 w 1869410"/>
                <a:gd name="connsiteY20" fmla="*/ 1055380 h 1284248"/>
                <a:gd name="connsiteX21" fmla="*/ 1714994 w 1869410"/>
                <a:gd name="connsiteY21" fmla="*/ 904885 h 1284248"/>
                <a:gd name="connsiteX22" fmla="*/ 1716899 w 1869410"/>
                <a:gd name="connsiteY22" fmla="*/ 802015 h 1284248"/>
                <a:gd name="connsiteX23" fmla="*/ 1804529 w 1869410"/>
                <a:gd name="connsiteY23" fmla="*/ 889645 h 1284248"/>
                <a:gd name="connsiteX24" fmla="*/ 1764524 w 1869410"/>
                <a:gd name="connsiteY24" fmla="*/ 716290 h 1284248"/>
                <a:gd name="connsiteX25" fmla="*/ 1764524 w 1869410"/>
                <a:gd name="connsiteY25" fmla="*/ 615325 h 1284248"/>
                <a:gd name="connsiteX26" fmla="*/ 1869299 w 1869410"/>
                <a:gd name="connsiteY26" fmla="*/ 708670 h 1284248"/>
                <a:gd name="connsiteX27" fmla="*/ 1783574 w 1869410"/>
                <a:gd name="connsiteY27" fmla="*/ 539125 h 1284248"/>
                <a:gd name="connsiteX28" fmla="*/ 1730234 w 1869410"/>
                <a:gd name="connsiteY28" fmla="*/ 396250 h 1284248"/>
                <a:gd name="connsiteX29" fmla="*/ 1560689 w 1869410"/>
                <a:gd name="connsiteY29" fmla="*/ 219085 h 1284248"/>
                <a:gd name="connsiteX30" fmla="*/ 1427339 w 1869410"/>
                <a:gd name="connsiteY30" fmla="*/ 129550 h 1284248"/>
                <a:gd name="connsiteX31" fmla="*/ 1594979 w 1869410"/>
                <a:gd name="connsiteY31" fmla="*/ 100975 h 1284248"/>
                <a:gd name="connsiteX32" fmla="*/ 1634984 w 1869410"/>
                <a:gd name="connsiteY32" fmla="*/ 70495 h 1284248"/>
                <a:gd name="connsiteX33" fmla="*/ 1402574 w 1869410"/>
                <a:gd name="connsiteY33" fmla="*/ 62875 h 1284248"/>
                <a:gd name="connsiteX34" fmla="*/ 1191119 w 1869410"/>
                <a:gd name="connsiteY34" fmla="*/ 17155 h 1284248"/>
                <a:gd name="connsiteX35" fmla="*/ 981569 w 1869410"/>
                <a:gd name="connsiteY35" fmla="*/ 10 h 1284248"/>
                <a:gd name="connsiteX36" fmla="*/ 712964 w 1869410"/>
                <a:gd name="connsiteY36" fmla="*/ 19060 h 1284248"/>
                <a:gd name="connsiteX37" fmla="*/ 543419 w 1869410"/>
                <a:gd name="connsiteY37" fmla="*/ 55255 h 1284248"/>
                <a:gd name="connsiteX38" fmla="*/ 415784 w 1869410"/>
                <a:gd name="connsiteY38" fmla="*/ 144790 h 1284248"/>
                <a:gd name="connsiteX39" fmla="*/ 364349 w 1869410"/>
                <a:gd name="connsiteY39" fmla="*/ 215275 h 1284248"/>
                <a:gd name="connsiteX40" fmla="*/ 290054 w 1869410"/>
                <a:gd name="connsiteY40" fmla="*/ 278140 h 1284248"/>
                <a:gd name="connsiteX41" fmla="*/ 223379 w 1869410"/>
                <a:gd name="connsiteY41" fmla="*/ 331480 h 1284248"/>
                <a:gd name="connsiteX42" fmla="*/ 145274 w 1869410"/>
                <a:gd name="connsiteY42" fmla="*/ 485785 h 1284248"/>
                <a:gd name="connsiteX43" fmla="*/ 80504 w 1869410"/>
                <a:gd name="connsiteY43" fmla="*/ 674380 h 1284248"/>
                <a:gd name="connsiteX44" fmla="*/ 494 w 1869410"/>
                <a:gd name="connsiteY44" fmla="*/ 777250 h 1284248"/>
                <a:gd name="connsiteX45" fmla="*/ 120509 w 1869410"/>
                <a:gd name="connsiteY45" fmla="*/ 678190 h 1284248"/>
                <a:gd name="connsiteX46" fmla="*/ 118604 w 1869410"/>
                <a:gd name="connsiteY46" fmla="*/ 910600 h 1284248"/>
                <a:gd name="connsiteX47" fmla="*/ 131939 w 1869410"/>
                <a:gd name="connsiteY47" fmla="*/ 1034425 h 1284248"/>
                <a:gd name="connsiteX48" fmla="*/ 160514 w 1869410"/>
                <a:gd name="connsiteY48" fmla="*/ 891550 h 1284248"/>
                <a:gd name="connsiteX49" fmla="*/ 246239 w 1869410"/>
                <a:gd name="connsiteY49" fmla="*/ 990610 h 1284248"/>
                <a:gd name="connsiteX50" fmla="*/ 238619 w 1869410"/>
                <a:gd name="connsiteY50" fmla="*/ 866785 h 1284248"/>
                <a:gd name="connsiteX51" fmla="*/ 250049 w 1869410"/>
                <a:gd name="connsiteY51" fmla="*/ 725815 h 1284248"/>
                <a:gd name="connsiteX52" fmla="*/ 311009 w 1869410"/>
                <a:gd name="connsiteY52" fmla="*/ 889645 h 1284248"/>
                <a:gd name="connsiteX53" fmla="*/ 295769 w 1869410"/>
                <a:gd name="connsiteY53" fmla="*/ 643900 h 1284248"/>
                <a:gd name="connsiteX54" fmla="*/ 341489 w 1869410"/>
                <a:gd name="connsiteY54" fmla="*/ 495310 h 1284248"/>
                <a:gd name="connsiteX55" fmla="*/ 394829 w 1869410"/>
                <a:gd name="connsiteY55" fmla="*/ 483880 h 1284248"/>
                <a:gd name="connsiteX56" fmla="*/ 486269 w 1869410"/>
                <a:gd name="connsiteY56" fmla="*/ 586750 h 1284248"/>
                <a:gd name="connsiteX0" fmla="*/ 486269 w 1869410"/>
                <a:gd name="connsiteY0" fmla="*/ 586750 h 1238621"/>
                <a:gd name="connsiteX1" fmla="*/ 545324 w 1869410"/>
                <a:gd name="connsiteY1" fmla="*/ 516265 h 1238621"/>
                <a:gd name="connsiteX2" fmla="*/ 629144 w 1869410"/>
                <a:gd name="connsiteY2" fmla="*/ 476260 h 1238621"/>
                <a:gd name="connsiteX3" fmla="*/ 692009 w 1869410"/>
                <a:gd name="connsiteY3" fmla="*/ 577225 h 1238621"/>
                <a:gd name="connsiteX4" fmla="*/ 737729 w 1869410"/>
                <a:gd name="connsiteY4" fmla="*/ 779155 h 1238621"/>
                <a:gd name="connsiteX5" fmla="*/ 735824 w 1869410"/>
                <a:gd name="connsiteY5" fmla="*/ 914410 h 1238621"/>
                <a:gd name="connsiteX6" fmla="*/ 825359 w 1869410"/>
                <a:gd name="connsiteY6" fmla="*/ 678190 h 1238621"/>
                <a:gd name="connsiteX7" fmla="*/ 840599 w 1869410"/>
                <a:gd name="connsiteY7" fmla="*/ 582940 h 1238621"/>
                <a:gd name="connsiteX8" fmla="*/ 1103489 w 1869410"/>
                <a:gd name="connsiteY8" fmla="*/ 870595 h 1238621"/>
                <a:gd name="connsiteX9" fmla="*/ 1154924 w 1869410"/>
                <a:gd name="connsiteY9" fmla="*/ 891550 h 1238621"/>
                <a:gd name="connsiteX10" fmla="*/ 1055864 w 1869410"/>
                <a:gd name="connsiteY10" fmla="*/ 723910 h 1238621"/>
                <a:gd name="connsiteX11" fmla="*/ 1257794 w 1869410"/>
                <a:gd name="connsiteY11" fmla="*/ 971560 h 1238621"/>
                <a:gd name="connsiteX12" fmla="*/ 1233029 w 1869410"/>
                <a:gd name="connsiteY12" fmla="*/ 849640 h 1238621"/>
                <a:gd name="connsiteX13" fmla="*/ 1375904 w 1869410"/>
                <a:gd name="connsiteY13" fmla="*/ 986800 h 1238621"/>
                <a:gd name="connsiteX14" fmla="*/ 1417814 w 1869410"/>
                <a:gd name="connsiteY14" fmla="*/ 1173490 h 1238621"/>
                <a:gd name="connsiteX15" fmla="*/ 1444484 w 1869410"/>
                <a:gd name="connsiteY15" fmla="*/ 1057285 h 1238621"/>
                <a:gd name="connsiteX16" fmla="*/ 1442579 w 1869410"/>
                <a:gd name="connsiteY16" fmla="*/ 1238260 h 1238621"/>
                <a:gd name="connsiteX17" fmla="*/ 1495919 w 1869410"/>
                <a:gd name="connsiteY17" fmla="*/ 1101100 h 1238621"/>
                <a:gd name="connsiteX18" fmla="*/ 1577834 w 1869410"/>
                <a:gd name="connsiteY18" fmla="*/ 1003945 h 1238621"/>
                <a:gd name="connsiteX19" fmla="*/ 1667369 w 1869410"/>
                <a:gd name="connsiteY19" fmla="*/ 1021090 h 1238621"/>
                <a:gd name="connsiteX20" fmla="*/ 1707374 w 1869410"/>
                <a:gd name="connsiteY20" fmla="*/ 1055380 h 1238621"/>
                <a:gd name="connsiteX21" fmla="*/ 1714994 w 1869410"/>
                <a:gd name="connsiteY21" fmla="*/ 904885 h 1238621"/>
                <a:gd name="connsiteX22" fmla="*/ 1716899 w 1869410"/>
                <a:gd name="connsiteY22" fmla="*/ 802015 h 1238621"/>
                <a:gd name="connsiteX23" fmla="*/ 1804529 w 1869410"/>
                <a:gd name="connsiteY23" fmla="*/ 889645 h 1238621"/>
                <a:gd name="connsiteX24" fmla="*/ 1764524 w 1869410"/>
                <a:gd name="connsiteY24" fmla="*/ 716290 h 1238621"/>
                <a:gd name="connsiteX25" fmla="*/ 1764524 w 1869410"/>
                <a:gd name="connsiteY25" fmla="*/ 615325 h 1238621"/>
                <a:gd name="connsiteX26" fmla="*/ 1869299 w 1869410"/>
                <a:gd name="connsiteY26" fmla="*/ 708670 h 1238621"/>
                <a:gd name="connsiteX27" fmla="*/ 1783574 w 1869410"/>
                <a:gd name="connsiteY27" fmla="*/ 539125 h 1238621"/>
                <a:gd name="connsiteX28" fmla="*/ 1730234 w 1869410"/>
                <a:gd name="connsiteY28" fmla="*/ 396250 h 1238621"/>
                <a:gd name="connsiteX29" fmla="*/ 1560689 w 1869410"/>
                <a:gd name="connsiteY29" fmla="*/ 219085 h 1238621"/>
                <a:gd name="connsiteX30" fmla="*/ 1427339 w 1869410"/>
                <a:gd name="connsiteY30" fmla="*/ 129550 h 1238621"/>
                <a:gd name="connsiteX31" fmla="*/ 1594979 w 1869410"/>
                <a:gd name="connsiteY31" fmla="*/ 100975 h 1238621"/>
                <a:gd name="connsiteX32" fmla="*/ 1634984 w 1869410"/>
                <a:gd name="connsiteY32" fmla="*/ 70495 h 1238621"/>
                <a:gd name="connsiteX33" fmla="*/ 1402574 w 1869410"/>
                <a:gd name="connsiteY33" fmla="*/ 62875 h 1238621"/>
                <a:gd name="connsiteX34" fmla="*/ 1191119 w 1869410"/>
                <a:gd name="connsiteY34" fmla="*/ 17155 h 1238621"/>
                <a:gd name="connsiteX35" fmla="*/ 981569 w 1869410"/>
                <a:gd name="connsiteY35" fmla="*/ 10 h 1238621"/>
                <a:gd name="connsiteX36" fmla="*/ 712964 w 1869410"/>
                <a:gd name="connsiteY36" fmla="*/ 19060 h 1238621"/>
                <a:gd name="connsiteX37" fmla="*/ 543419 w 1869410"/>
                <a:gd name="connsiteY37" fmla="*/ 55255 h 1238621"/>
                <a:gd name="connsiteX38" fmla="*/ 415784 w 1869410"/>
                <a:gd name="connsiteY38" fmla="*/ 144790 h 1238621"/>
                <a:gd name="connsiteX39" fmla="*/ 364349 w 1869410"/>
                <a:gd name="connsiteY39" fmla="*/ 215275 h 1238621"/>
                <a:gd name="connsiteX40" fmla="*/ 290054 w 1869410"/>
                <a:gd name="connsiteY40" fmla="*/ 278140 h 1238621"/>
                <a:gd name="connsiteX41" fmla="*/ 223379 w 1869410"/>
                <a:gd name="connsiteY41" fmla="*/ 331480 h 1238621"/>
                <a:gd name="connsiteX42" fmla="*/ 145274 w 1869410"/>
                <a:gd name="connsiteY42" fmla="*/ 485785 h 1238621"/>
                <a:gd name="connsiteX43" fmla="*/ 80504 w 1869410"/>
                <a:gd name="connsiteY43" fmla="*/ 674380 h 1238621"/>
                <a:gd name="connsiteX44" fmla="*/ 494 w 1869410"/>
                <a:gd name="connsiteY44" fmla="*/ 777250 h 1238621"/>
                <a:gd name="connsiteX45" fmla="*/ 120509 w 1869410"/>
                <a:gd name="connsiteY45" fmla="*/ 678190 h 1238621"/>
                <a:gd name="connsiteX46" fmla="*/ 118604 w 1869410"/>
                <a:gd name="connsiteY46" fmla="*/ 910600 h 1238621"/>
                <a:gd name="connsiteX47" fmla="*/ 131939 w 1869410"/>
                <a:gd name="connsiteY47" fmla="*/ 1034425 h 1238621"/>
                <a:gd name="connsiteX48" fmla="*/ 160514 w 1869410"/>
                <a:gd name="connsiteY48" fmla="*/ 891550 h 1238621"/>
                <a:gd name="connsiteX49" fmla="*/ 246239 w 1869410"/>
                <a:gd name="connsiteY49" fmla="*/ 990610 h 1238621"/>
                <a:gd name="connsiteX50" fmla="*/ 238619 w 1869410"/>
                <a:gd name="connsiteY50" fmla="*/ 866785 h 1238621"/>
                <a:gd name="connsiteX51" fmla="*/ 250049 w 1869410"/>
                <a:gd name="connsiteY51" fmla="*/ 725815 h 1238621"/>
                <a:gd name="connsiteX52" fmla="*/ 311009 w 1869410"/>
                <a:gd name="connsiteY52" fmla="*/ 889645 h 1238621"/>
                <a:gd name="connsiteX53" fmla="*/ 295769 w 1869410"/>
                <a:gd name="connsiteY53" fmla="*/ 643900 h 1238621"/>
                <a:gd name="connsiteX54" fmla="*/ 341489 w 1869410"/>
                <a:gd name="connsiteY54" fmla="*/ 495310 h 1238621"/>
                <a:gd name="connsiteX55" fmla="*/ 394829 w 1869410"/>
                <a:gd name="connsiteY55" fmla="*/ 483880 h 1238621"/>
                <a:gd name="connsiteX56" fmla="*/ 486269 w 1869410"/>
                <a:gd name="connsiteY56" fmla="*/ 586750 h 1238621"/>
                <a:gd name="connsiteX0" fmla="*/ 486269 w 1869410"/>
                <a:gd name="connsiteY0" fmla="*/ 586750 h 1238621"/>
                <a:gd name="connsiteX1" fmla="*/ 545324 w 1869410"/>
                <a:gd name="connsiteY1" fmla="*/ 516265 h 1238621"/>
                <a:gd name="connsiteX2" fmla="*/ 629144 w 1869410"/>
                <a:gd name="connsiteY2" fmla="*/ 476260 h 1238621"/>
                <a:gd name="connsiteX3" fmla="*/ 692009 w 1869410"/>
                <a:gd name="connsiteY3" fmla="*/ 577225 h 1238621"/>
                <a:gd name="connsiteX4" fmla="*/ 737729 w 1869410"/>
                <a:gd name="connsiteY4" fmla="*/ 779155 h 1238621"/>
                <a:gd name="connsiteX5" fmla="*/ 735824 w 1869410"/>
                <a:gd name="connsiteY5" fmla="*/ 914410 h 1238621"/>
                <a:gd name="connsiteX6" fmla="*/ 825359 w 1869410"/>
                <a:gd name="connsiteY6" fmla="*/ 678190 h 1238621"/>
                <a:gd name="connsiteX7" fmla="*/ 840599 w 1869410"/>
                <a:gd name="connsiteY7" fmla="*/ 582940 h 1238621"/>
                <a:gd name="connsiteX8" fmla="*/ 1103489 w 1869410"/>
                <a:gd name="connsiteY8" fmla="*/ 870595 h 1238621"/>
                <a:gd name="connsiteX9" fmla="*/ 1154924 w 1869410"/>
                <a:gd name="connsiteY9" fmla="*/ 891550 h 1238621"/>
                <a:gd name="connsiteX10" fmla="*/ 1055864 w 1869410"/>
                <a:gd name="connsiteY10" fmla="*/ 723910 h 1238621"/>
                <a:gd name="connsiteX11" fmla="*/ 1257794 w 1869410"/>
                <a:gd name="connsiteY11" fmla="*/ 971560 h 1238621"/>
                <a:gd name="connsiteX12" fmla="*/ 1233029 w 1869410"/>
                <a:gd name="connsiteY12" fmla="*/ 849640 h 1238621"/>
                <a:gd name="connsiteX13" fmla="*/ 1358759 w 1869410"/>
                <a:gd name="connsiteY13" fmla="*/ 958225 h 1238621"/>
                <a:gd name="connsiteX14" fmla="*/ 1417814 w 1869410"/>
                <a:gd name="connsiteY14" fmla="*/ 1173490 h 1238621"/>
                <a:gd name="connsiteX15" fmla="*/ 1444484 w 1869410"/>
                <a:gd name="connsiteY15" fmla="*/ 1057285 h 1238621"/>
                <a:gd name="connsiteX16" fmla="*/ 1442579 w 1869410"/>
                <a:gd name="connsiteY16" fmla="*/ 1238260 h 1238621"/>
                <a:gd name="connsiteX17" fmla="*/ 1495919 w 1869410"/>
                <a:gd name="connsiteY17" fmla="*/ 1101100 h 1238621"/>
                <a:gd name="connsiteX18" fmla="*/ 1577834 w 1869410"/>
                <a:gd name="connsiteY18" fmla="*/ 1003945 h 1238621"/>
                <a:gd name="connsiteX19" fmla="*/ 1667369 w 1869410"/>
                <a:gd name="connsiteY19" fmla="*/ 1021090 h 1238621"/>
                <a:gd name="connsiteX20" fmla="*/ 1707374 w 1869410"/>
                <a:gd name="connsiteY20" fmla="*/ 1055380 h 1238621"/>
                <a:gd name="connsiteX21" fmla="*/ 1714994 w 1869410"/>
                <a:gd name="connsiteY21" fmla="*/ 904885 h 1238621"/>
                <a:gd name="connsiteX22" fmla="*/ 1716899 w 1869410"/>
                <a:gd name="connsiteY22" fmla="*/ 802015 h 1238621"/>
                <a:gd name="connsiteX23" fmla="*/ 1804529 w 1869410"/>
                <a:gd name="connsiteY23" fmla="*/ 889645 h 1238621"/>
                <a:gd name="connsiteX24" fmla="*/ 1764524 w 1869410"/>
                <a:gd name="connsiteY24" fmla="*/ 716290 h 1238621"/>
                <a:gd name="connsiteX25" fmla="*/ 1764524 w 1869410"/>
                <a:gd name="connsiteY25" fmla="*/ 615325 h 1238621"/>
                <a:gd name="connsiteX26" fmla="*/ 1869299 w 1869410"/>
                <a:gd name="connsiteY26" fmla="*/ 708670 h 1238621"/>
                <a:gd name="connsiteX27" fmla="*/ 1783574 w 1869410"/>
                <a:gd name="connsiteY27" fmla="*/ 539125 h 1238621"/>
                <a:gd name="connsiteX28" fmla="*/ 1730234 w 1869410"/>
                <a:gd name="connsiteY28" fmla="*/ 396250 h 1238621"/>
                <a:gd name="connsiteX29" fmla="*/ 1560689 w 1869410"/>
                <a:gd name="connsiteY29" fmla="*/ 219085 h 1238621"/>
                <a:gd name="connsiteX30" fmla="*/ 1427339 w 1869410"/>
                <a:gd name="connsiteY30" fmla="*/ 129550 h 1238621"/>
                <a:gd name="connsiteX31" fmla="*/ 1594979 w 1869410"/>
                <a:gd name="connsiteY31" fmla="*/ 100975 h 1238621"/>
                <a:gd name="connsiteX32" fmla="*/ 1634984 w 1869410"/>
                <a:gd name="connsiteY32" fmla="*/ 70495 h 1238621"/>
                <a:gd name="connsiteX33" fmla="*/ 1402574 w 1869410"/>
                <a:gd name="connsiteY33" fmla="*/ 62875 h 1238621"/>
                <a:gd name="connsiteX34" fmla="*/ 1191119 w 1869410"/>
                <a:gd name="connsiteY34" fmla="*/ 17155 h 1238621"/>
                <a:gd name="connsiteX35" fmla="*/ 981569 w 1869410"/>
                <a:gd name="connsiteY35" fmla="*/ 10 h 1238621"/>
                <a:gd name="connsiteX36" fmla="*/ 712964 w 1869410"/>
                <a:gd name="connsiteY36" fmla="*/ 19060 h 1238621"/>
                <a:gd name="connsiteX37" fmla="*/ 543419 w 1869410"/>
                <a:gd name="connsiteY37" fmla="*/ 55255 h 1238621"/>
                <a:gd name="connsiteX38" fmla="*/ 415784 w 1869410"/>
                <a:gd name="connsiteY38" fmla="*/ 144790 h 1238621"/>
                <a:gd name="connsiteX39" fmla="*/ 364349 w 1869410"/>
                <a:gd name="connsiteY39" fmla="*/ 215275 h 1238621"/>
                <a:gd name="connsiteX40" fmla="*/ 290054 w 1869410"/>
                <a:gd name="connsiteY40" fmla="*/ 278140 h 1238621"/>
                <a:gd name="connsiteX41" fmla="*/ 223379 w 1869410"/>
                <a:gd name="connsiteY41" fmla="*/ 331480 h 1238621"/>
                <a:gd name="connsiteX42" fmla="*/ 145274 w 1869410"/>
                <a:gd name="connsiteY42" fmla="*/ 485785 h 1238621"/>
                <a:gd name="connsiteX43" fmla="*/ 80504 w 1869410"/>
                <a:gd name="connsiteY43" fmla="*/ 674380 h 1238621"/>
                <a:gd name="connsiteX44" fmla="*/ 494 w 1869410"/>
                <a:gd name="connsiteY44" fmla="*/ 777250 h 1238621"/>
                <a:gd name="connsiteX45" fmla="*/ 120509 w 1869410"/>
                <a:gd name="connsiteY45" fmla="*/ 678190 h 1238621"/>
                <a:gd name="connsiteX46" fmla="*/ 118604 w 1869410"/>
                <a:gd name="connsiteY46" fmla="*/ 910600 h 1238621"/>
                <a:gd name="connsiteX47" fmla="*/ 131939 w 1869410"/>
                <a:gd name="connsiteY47" fmla="*/ 1034425 h 1238621"/>
                <a:gd name="connsiteX48" fmla="*/ 160514 w 1869410"/>
                <a:gd name="connsiteY48" fmla="*/ 891550 h 1238621"/>
                <a:gd name="connsiteX49" fmla="*/ 246239 w 1869410"/>
                <a:gd name="connsiteY49" fmla="*/ 990610 h 1238621"/>
                <a:gd name="connsiteX50" fmla="*/ 238619 w 1869410"/>
                <a:gd name="connsiteY50" fmla="*/ 866785 h 1238621"/>
                <a:gd name="connsiteX51" fmla="*/ 250049 w 1869410"/>
                <a:gd name="connsiteY51" fmla="*/ 725815 h 1238621"/>
                <a:gd name="connsiteX52" fmla="*/ 311009 w 1869410"/>
                <a:gd name="connsiteY52" fmla="*/ 889645 h 1238621"/>
                <a:gd name="connsiteX53" fmla="*/ 295769 w 1869410"/>
                <a:gd name="connsiteY53" fmla="*/ 643900 h 1238621"/>
                <a:gd name="connsiteX54" fmla="*/ 341489 w 1869410"/>
                <a:gd name="connsiteY54" fmla="*/ 495310 h 1238621"/>
                <a:gd name="connsiteX55" fmla="*/ 394829 w 1869410"/>
                <a:gd name="connsiteY55" fmla="*/ 483880 h 1238621"/>
                <a:gd name="connsiteX56" fmla="*/ 486269 w 1869410"/>
                <a:gd name="connsiteY56" fmla="*/ 586750 h 1238621"/>
                <a:gd name="connsiteX0" fmla="*/ 486269 w 1869410"/>
                <a:gd name="connsiteY0" fmla="*/ 586750 h 1239134"/>
                <a:gd name="connsiteX1" fmla="*/ 545324 w 1869410"/>
                <a:gd name="connsiteY1" fmla="*/ 516265 h 1239134"/>
                <a:gd name="connsiteX2" fmla="*/ 629144 w 1869410"/>
                <a:gd name="connsiteY2" fmla="*/ 476260 h 1239134"/>
                <a:gd name="connsiteX3" fmla="*/ 692009 w 1869410"/>
                <a:gd name="connsiteY3" fmla="*/ 577225 h 1239134"/>
                <a:gd name="connsiteX4" fmla="*/ 737729 w 1869410"/>
                <a:gd name="connsiteY4" fmla="*/ 779155 h 1239134"/>
                <a:gd name="connsiteX5" fmla="*/ 735824 w 1869410"/>
                <a:gd name="connsiteY5" fmla="*/ 914410 h 1239134"/>
                <a:gd name="connsiteX6" fmla="*/ 825359 w 1869410"/>
                <a:gd name="connsiteY6" fmla="*/ 678190 h 1239134"/>
                <a:gd name="connsiteX7" fmla="*/ 840599 w 1869410"/>
                <a:gd name="connsiteY7" fmla="*/ 582940 h 1239134"/>
                <a:gd name="connsiteX8" fmla="*/ 1103489 w 1869410"/>
                <a:gd name="connsiteY8" fmla="*/ 870595 h 1239134"/>
                <a:gd name="connsiteX9" fmla="*/ 1154924 w 1869410"/>
                <a:gd name="connsiteY9" fmla="*/ 891550 h 1239134"/>
                <a:gd name="connsiteX10" fmla="*/ 1055864 w 1869410"/>
                <a:gd name="connsiteY10" fmla="*/ 723910 h 1239134"/>
                <a:gd name="connsiteX11" fmla="*/ 1257794 w 1869410"/>
                <a:gd name="connsiteY11" fmla="*/ 971560 h 1239134"/>
                <a:gd name="connsiteX12" fmla="*/ 1233029 w 1869410"/>
                <a:gd name="connsiteY12" fmla="*/ 849640 h 1239134"/>
                <a:gd name="connsiteX13" fmla="*/ 1358759 w 1869410"/>
                <a:gd name="connsiteY13" fmla="*/ 958225 h 1239134"/>
                <a:gd name="connsiteX14" fmla="*/ 1417814 w 1869410"/>
                <a:gd name="connsiteY14" fmla="*/ 1173490 h 1239134"/>
                <a:gd name="connsiteX15" fmla="*/ 1431149 w 1869410"/>
                <a:gd name="connsiteY15" fmla="*/ 1030615 h 1239134"/>
                <a:gd name="connsiteX16" fmla="*/ 1442579 w 1869410"/>
                <a:gd name="connsiteY16" fmla="*/ 1238260 h 1239134"/>
                <a:gd name="connsiteX17" fmla="*/ 1495919 w 1869410"/>
                <a:gd name="connsiteY17" fmla="*/ 1101100 h 1239134"/>
                <a:gd name="connsiteX18" fmla="*/ 1577834 w 1869410"/>
                <a:gd name="connsiteY18" fmla="*/ 1003945 h 1239134"/>
                <a:gd name="connsiteX19" fmla="*/ 1667369 w 1869410"/>
                <a:gd name="connsiteY19" fmla="*/ 1021090 h 1239134"/>
                <a:gd name="connsiteX20" fmla="*/ 1707374 w 1869410"/>
                <a:gd name="connsiteY20" fmla="*/ 1055380 h 1239134"/>
                <a:gd name="connsiteX21" fmla="*/ 1714994 w 1869410"/>
                <a:gd name="connsiteY21" fmla="*/ 904885 h 1239134"/>
                <a:gd name="connsiteX22" fmla="*/ 1716899 w 1869410"/>
                <a:gd name="connsiteY22" fmla="*/ 802015 h 1239134"/>
                <a:gd name="connsiteX23" fmla="*/ 1804529 w 1869410"/>
                <a:gd name="connsiteY23" fmla="*/ 889645 h 1239134"/>
                <a:gd name="connsiteX24" fmla="*/ 1764524 w 1869410"/>
                <a:gd name="connsiteY24" fmla="*/ 716290 h 1239134"/>
                <a:gd name="connsiteX25" fmla="*/ 1764524 w 1869410"/>
                <a:gd name="connsiteY25" fmla="*/ 615325 h 1239134"/>
                <a:gd name="connsiteX26" fmla="*/ 1869299 w 1869410"/>
                <a:gd name="connsiteY26" fmla="*/ 708670 h 1239134"/>
                <a:gd name="connsiteX27" fmla="*/ 1783574 w 1869410"/>
                <a:gd name="connsiteY27" fmla="*/ 539125 h 1239134"/>
                <a:gd name="connsiteX28" fmla="*/ 1730234 w 1869410"/>
                <a:gd name="connsiteY28" fmla="*/ 396250 h 1239134"/>
                <a:gd name="connsiteX29" fmla="*/ 1560689 w 1869410"/>
                <a:gd name="connsiteY29" fmla="*/ 219085 h 1239134"/>
                <a:gd name="connsiteX30" fmla="*/ 1427339 w 1869410"/>
                <a:gd name="connsiteY30" fmla="*/ 129550 h 1239134"/>
                <a:gd name="connsiteX31" fmla="*/ 1594979 w 1869410"/>
                <a:gd name="connsiteY31" fmla="*/ 100975 h 1239134"/>
                <a:gd name="connsiteX32" fmla="*/ 1634984 w 1869410"/>
                <a:gd name="connsiteY32" fmla="*/ 70495 h 1239134"/>
                <a:gd name="connsiteX33" fmla="*/ 1402574 w 1869410"/>
                <a:gd name="connsiteY33" fmla="*/ 62875 h 1239134"/>
                <a:gd name="connsiteX34" fmla="*/ 1191119 w 1869410"/>
                <a:gd name="connsiteY34" fmla="*/ 17155 h 1239134"/>
                <a:gd name="connsiteX35" fmla="*/ 981569 w 1869410"/>
                <a:gd name="connsiteY35" fmla="*/ 10 h 1239134"/>
                <a:gd name="connsiteX36" fmla="*/ 712964 w 1869410"/>
                <a:gd name="connsiteY36" fmla="*/ 19060 h 1239134"/>
                <a:gd name="connsiteX37" fmla="*/ 543419 w 1869410"/>
                <a:gd name="connsiteY37" fmla="*/ 55255 h 1239134"/>
                <a:gd name="connsiteX38" fmla="*/ 415784 w 1869410"/>
                <a:gd name="connsiteY38" fmla="*/ 144790 h 1239134"/>
                <a:gd name="connsiteX39" fmla="*/ 364349 w 1869410"/>
                <a:gd name="connsiteY39" fmla="*/ 215275 h 1239134"/>
                <a:gd name="connsiteX40" fmla="*/ 290054 w 1869410"/>
                <a:gd name="connsiteY40" fmla="*/ 278140 h 1239134"/>
                <a:gd name="connsiteX41" fmla="*/ 223379 w 1869410"/>
                <a:gd name="connsiteY41" fmla="*/ 331480 h 1239134"/>
                <a:gd name="connsiteX42" fmla="*/ 145274 w 1869410"/>
                <a:gd name="connsiteY42" fmla="*/ 485785 h 1239134"/>
                <a:gd name="connsiteX43" fmla="*/ 80504 w 1869410"/>
                <a:gd name="connsiteY43" fmla="*/ 674380 h 1239134"/>
                <a:gd name="connsiteX44" fmla="*/ 494 w 1869410"/>
                <a:gd name="connsiteY44" fmla="*/ 777250 h 1239134"/>
                <a:gd name="connsiteX45" fmla="*/ 120509 w 1869410"/>
                <a:gd name="connsiteY45" fmla="*/ 678190 h 1239134"/>
                <a:gd name="connsiteX46" fmla="*/ 118604 w 1869410"/>
                <a:gd name="connsiteY46" fmla="*/ 910600 h 1239134"/>
                <a:gd name="connsiteX47" fmla="*/ 131939 w 1869410"/>
                <a:gd name="connsiteY47" fmla="*/ 1034425 h 1239134"/>
                <a:gd name="connsiteX48" fmla="*/ 160514 w 1869410"/>
                <a:gd name="connsiteY48" fmla="*/ 891550 h 1239134"/>
                <a:gd name="connsiteX49" fmla="*/ 246239 w 1869410"/>
                <a:gd name="connsiteY49" fmla="*/ 990610 h 1239134"/>
                <a:gd name="connsiteX50" fmla="*/ 238619 w 1869410"/>
                <a:gd name="connsiteY50" fmla="*/ 866785 h 1239134"/>
                <a:gd name="connsiteX51" fmla="*/ 250049 w 1869410"/>
                <a:gd name="connsiteY51" fmla="*/ 725815 h 1239134"/>
                <a:gd name="connsiteX52" fmla="*/ 311009 w 1869410"/>
                <a:gd name="connsiteY52" fmla="*/ 889645 h 1239134"/>
                <a:gd name="connsiteX53" fmla="*/ 295769 w 1869410"/>
                <a:gd name="connsiteY53" fmla="*/ 643900 h 1239134"/>
                <a:gd name="connsiteX54" fmla="*/ 341489 w 1869410"/>
                <a:gd name="connsiteY54" fmla="*/ 495310 h 1239134"/>
                <a:gd name="connsiteX55" fmla="*/ 394829 w 1869410"/>
                <a:gd name="connsiteY55" fmla="*/ 483880 h 1239134"/>
                <a:gd name="connsiteX56" fmla="*/ 486269 w 1869410"/>
                <a:gd name="connsiteY56" fmla="*/ 586750 h 1239134"/>
                <a:gd name="connsiteX0" fmla="*/ 486269 w 1869410"/>
                <a:gd name="connsiteY0" fmla="*/ 586750 h 1239134"/>
                <a:gd name="connsiteX1" fmla="*/ 545324 w 1869410"/>
                <a:gd name="connsiteY1" fmla="*/ 516265 h 1239134"/>
                <a:gd name="connsiteX2" fmla="*/ 629144 w 1869410"/>
                <a:gd name="connsiteY2" fmla="*/ 476260 h 1239134"/>
                <a:gd name="connsiteX3" fmla="*/ 692009 w 1869410"/>
                <a:gd name="connsiteY3" fmla="*/ 577225 h 1239134"/>
                <a:gd name="connsiteX4" fmla="*/ 737729 w 1869410"/>
                <a:gd name="connsiteY4" fmla="*/ 779155 h 1239134"/>
                <a:gd name="connsiteX5" fmla="*/ 735824 w 1869410"/>
                <a:gd name="connsiteY5" fmla="*/ 914410 h 1239134"/>
                <a:gd name="connsiteX6" fmla="*/ 825359 w 1869410"/>
                <a:gd name="connsiteY6" fmla="*/ 678190 h 1239134"/>
                <a:gd name="connsiteX7" fmla="*/ 840599 w 1869410"/>
                <a:gd name="connsiteY7" fmla="*/ 582940 h 1239134"/>
                <a:gd name="connsiteX8" fmla="*/ 1103489 w 1869410"/>
                <a:gd name="connsiteY8" fmla="*/ 870595 h 1239134"/>
                <a:gd name="connsiteX9" fmla="*/ 1154924 w 1869410"/>
                <a:gd name="connsiteY9" fmla="*/ 891550 h 1239134"/>
                <a:gd name="connsiteX10" fmla="*/ 1055864 w 1869410"/>
                <a:gd name="connsiteY10" fmla="*/ 723910 h 1239134"/>
                <a:gd name="connsiteX11" fmla="*/ 1257794 w 1869410"/>
                <a:gd name="connsiteY11" fmla="*/ 971560 h 1239134"/>
                <a:gd name="connsiteX12" fmla="*/ 1233029 w 1869410"/>
                <a:gd name="connsiteY12" fmla="*/ 849640 h 1239134"/>
                <a:gd name="connsiteX13" fmla="*/ 1358759 w 1869410"/>
                <a:gd name="connsiteY13" fmla="*/ 958225 h 1239134"/>
                <a:gd name="connsiteX14" fmla="*/ 1404479 w 1869410"/>
                <a:gd name="connsiteY14" fmla="*/ 1122055 h 1239134"/>
                <a:gd name="connsiteX15" fmla="*/ 1431149 w 1869410"/>
                <a:gd name="connsiteY15" fmla="*/ 1030615 h 1239134"/>
                <a:gd name="connsiteX16" fmla="*/ 1442579 w 1869410"/>
                <a:gd name="connsiteY16" fmla="*/ 1238260 h 1239134"/>
                <a:gd name="connsiteX17" fmla="*/ 1495919 w 1869410"/>
                <a:gd name="connsiteY17" fmla="*/ 1101100 h 1239134"/>
                <a:gd name="connsiteX18" fmla="*/ 1577834 w 1869410"/>
                <a:gd name="connsiteY18" fmla="*/ 1003945 h 1239134"/>
                <a:gd name="connsiteX19" fmla="*/ 1667369 w 1869410"/>
                <a:gd name="connsiteY19" fmla="*/ 1021090 h 1239134"/>
                <a:gd name="connsiteX20" fmla="*/ 1707374 w 1869410"/>
                <a:gd name="connsiteY20" fmla="*/ 1055380 h 1239134"/>
                <a:gd name="connsiteX21" fmla="*/ 1714994 w 1869410"/>
                <a:gd name="connsiteY21" fmla="*/ 904885 h 1239134"/>
                <a:gd name="connsiteX22" fmla="*/ 1716899 w 1869410"/>
                <a:gd name="connsiteY22" fmla="*/ 802015 h 1239134"/>
                <a:gd name="connsiteX23" fmla="*/ 1804529 w 1869410"/>
                <a:gd name="connsiteY23" fmla="*/ 889645 h 1239134"/>
                <a:gd name="connsiteX24" fmla="*/ 1764524 w 1869410"/>
                <a:gd name="connsiteY24" fmla="*/ 716290 h 1239134"/>
                <a:gd name="connsiteX25" fmla="*/ 1764524 w 1869410"/>
                <a:gd name="connsiteY25" fmla="*/ 615325 h 1239134"/>
                <a:gd name="connsiteX26" fmla="*/ 1869299 w 1869410"/>
                <a:gd name="connsiteY26" fmla="*/ 708670 h 1239134"/>
                <a:gd name="connsiteX27" fmla="*/ 1783574 w 1869410"/>
                <a:gd name="connsiteY27" fmla="*/ 539125 h 1239134"/>
                <a:gd name="connsiteX28" fmla="*/ 1730234 w 1869410"/>
                <a:gd name="connsiteY28" fmla="*/ 396250 h 1239134"/>
                <a:gd name="connsiteX29" fmla="*/ 1560689 w 1869410"/>
                <a:gd name="connsiteY29" fmla="*/ 219085 h 1239134"/>
                <a:gd name="connsiteX30" fmla="*/ 1427339 w 1869410"/>
                <a:gd name="connsiteY30" fmla="*/ 129550 h 1239134"/>
                <a:gd name="connsiteX31" fmla="*/ 1594979 w 1869410"/>
                <a:gd name="connsiteY31" fmla="*/ 100975 h 1239134"/>
                <a:gd name="connsiteX32" fmla="*/ 1634984 w 1869410"/>
                <a:gd name="connsiteY32" fmla="*/ 70495 h 1239134"/>
                <a:gd name="connsiteX33" fmla="*/ 1402574 w 1869410"/>
                <a:gd name="connsiteY33" fmla="*/ 62875 h 1239134"/>
                <a:gd name="connsiteX34" fmla="*/ 1191119 w 1869410"/>
                <a:gd name="connsiteY34" fmla="*/ 17155 h 1239134"/>
                <a:gd name="connsiteX35" fmla="*/ 981569 w 1869410"/>
                <a:gd name="connsiteY35" fmla="*/ 10 h 1239134"/>
                <a:gd name="connsiteX36" fmla="*/ 712964 w 1869410"/>
                <a:gd name="connsiteY36" fmla="*/ 19060 h 1239134"/>
                <a:gd name="connsiteX37" fmla="*/ 543419 w 1869410"/>
                <a:gd name="connsiteY37" fmla="*/ 55255 h 1239134"/>
                <a:gd name="connsiteX38" fmla="*/ 415784 w 1869410"/>
                <a:gd name="connsiteY38" fmla="*/ 144790 h 1239134"/>
                <a:gd name="connsiteX39" fmla="*/ 364349 w 1869410"/>
                <a:gd name="connsiteY39" fmla="*/ 215275 h 1239134"/>
                <a:gd name="connsiteX40" fmla="*/ 290054 w 1869410"/>
                <a:gd name="connsiteY40" fmla="*/ 278140 h 1239134"/>
                <a:gd name="connsiteX41" fmla="*/ 223379 w 1869410"/>
                <a:gd name="connsiteY41" fmla="*/ 331480 h 1239134"/>
                <a:gd name="connsiteX42" fmla="*/ 145274 w 1869410"/>
                <a:gd name="connsiteY42" fmla="*/ 485785 h 1239134"/>
                <a:gd name="connsiteX43" fmla="*/ 80504 w 1869410"/>
                <a:gd name="connsiteY43" fmla="*/ 674380 h 1239134"/>
                <a:gd name="connsiteX44" fmla="*/ 494 w 1869410"/>
                <a:gd name="connsiteY44" fmla="*/ 777250 h 1239134"/>
                <a:gd name="connsiteX45" fmla="*/ 120509 w 1869410"/>
                <a:gd name="connsiteY45" fmla="*/ 678190 h 1239134"/>
                <a:gd name="connsiteX46" fmla="*/ 118604 w 1869410"/>
                <a:gd name="connsiteY46" fmla="*/ 910600 h 1239134"/>
                <a:gd name="connsiteX47" fmla="*/ 131939 w 1869410"/>
                <a:gd name="connsiteY47" fmla="*/ 1034425 h 1239134"/>
                <a:gd name="connsiteX48" fmla="*/ 160514 w 1869410"/>
                <a:gd name="connsiteY48" fmla="*/ 891550 h 1239134"/>
                <a:gd name="connsiteX49" fmla="*/ 246239 w 1869410"/>
                <a:gd name="connsiteY49" fmla="*/ 990610 h 1239134"/>
                <a:gd name="connsiteX50" fmla="*/ 238619 w 1869410"/>
                <a:gd name="connsiteY50" fmla="*/ 866785 h 1239134"/>
                <a:gd name="connsiteX51" fmla="*/ 250049 w 1869410"/>
                <a:gd name="connsiteY51" fmla="*/ 725815 h 1239134"/>
                <a:gd name="connsiteX52" fmla="*/ 311009 w 1869410"/>
                <a:gd name="connsiteY52" fmla="*/ 889645 h 1239134"/>
                <a:gd name="connsiteX53" fmla="*/ 295769 w 1869410"/>
                <a:gd name="connsiteY53" fmla="*/ 643900 h 1239134"/>
                <a:gd name="connsiteX54" fmla="*/ 341489 w 1869410"/>
                <a:gd name="connsiteY54" fmla="*/ 495310 h 1239134"/>
                <a:gd name="connsiteX55" fmla="*/ 394829 w 1869410"/>
                <a:gd name="connsiteY55" fmla="*/ 483880 h 1239134"/>
                <a:gd name="connsiteX56" fmla="*/ 486269 w 1869410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532027 w 1806458"/>
                <a:gd name="connsiteY31" fmla="*/ 10097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103442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532027 w 1806458"/>
                <a:gd name="connsiteY31" fmla="*/ 10097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98870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532027 w 1806458"/>
                <a:gd name="connsiteY31" fmla="*/ 10097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98870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486307 w 1806458"/>
                <a:gd name="connsiteY31" fmla="*/ 10478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98870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719"/>
                <a:gd name="connsiteY0" fmla="*/ 586750 h 1239134"/>
                <a:gd name="connsiteX1" fmla="*/ 482372 w 1806719"/>
                <a:gd name="connsiteY1" fmla="*/ 516265 h 1239134"/>
                <a:gd name="connsiteX2" fmla="*/ 566192 w 1806719"/>
                <a:gd name="connsiteY2" fmla="*/ 476260 h 1239134"/>
                <a:gd name="connsiteX3" fmla="*/ 629057 w 1806719"/>
                <a:gd name="connsiteY3" fmla="*/ 577225 h 1239134"/>
                <a:gd name="connsiteX4" fmla="*/ 674777 w 1806719"/>
                <a:gd name="connsiteY4" fmla="*/ 779155 h 1239134"/>
                <a:gd name="connsiteX5" fmla="*/ 672872 w 1806719"/>
                <a:gd name="connsiteY5" fmla="*/ 914410 h 1239134"/>
                <a:gd name="connsiteX6" fmla="*/ 762407 w 1806719"/>
                <a:gd name="connsiteY6" fmla="*/ 678190 h 1239134"/>
                <a:gd name="connsiteX7" fmla="*/ 777647 w 1806719"/>
                <a:gd name="connsiteY7" fmla="*/ 582940 h 1239134"/>
                <a:gd name="connsiteX8" fmla="*/ 1040537 w 1806719"/>
                <a:gd name="connsiteY8" fmla="*/ 870595 h 1239134"/>
                <a:gd name="connsiteX9" fmla="*/ 1091972 w 1806719"/>
                <a:gd name="connsiteY9" fmla="*/ 891550 h 1239134"/>
                <a:gd name="connsiteX10" fmla="*/ 992912 w 1806719"/>
                <a:gd name="connsiteY10" fmla="*/ 723910 h 1239134"/>
                <a:gd name="connsiteX11" fmla="*/ 1194842 w 1806719"/>
                <a:gd name="connsiteY11" fmla="*/ 971560 h 1239134"/>
                <a:gd name="connsiteX12" fmla="*/ 1170077 w 1806719"/>
                <a:gd name="connsiteY12" fmla="*/ 849640 h 1239134"/>
                <a:gd name="connsiteX13" fmla="*/ 1295807 w 1806719"/>
                <a:gd name="connsiteY13" fmla="*/ 958225 h 1239134"/>
                <a:gd name="connsiteX14" fmla="*/ 1341527 w 1806719"/>
                <a:gd name="connsiteY14" fmla="*/ 1122055 h 1239134"/>
                <a:gd name="connsiteX15" fmla="*/ 1368197 w 1806719"/>
                <a:gd name="connsiteY15" fmla="*/ 1030615 h 1239134"/>
                <a:gd name="connsiteX16" fmla="*/ 1379627 w 1806719"/>
                <a:gd name="connsiteY16" fmla="*/ 1238260 h 1239134"/>
                <a:gd name="connsiteX17" fmla="*/ 1432967 w 1806719"/>
                <a:gd name="connsiteY17" fmla="*/ 1101100 h 1239134"/>
                <a:gd name="connsiteX18" fmla="*/ 1514882 w 1806719"/>
                <a:gd name="connsiteY18" fmla="*/ 1003945 h 1239134"/>
                <a:gd name="connsiteX19" fmla="*/ 1604417 w 1806719"/>
                <a:gd name="connsiteY19" fmla="*/ 1021090 h 1239134"/>
                <a:gd name="connsiteX20" fmla="*/ 1644422 w 1806719"/>
                <a:gd name="connsiteY20" fmla="*/ 1055380 h 1239134"/>
                <a:gd name="connsiteX21" fmla="*/ 1652042 w 1806719"/>
                <a:gd name="connsiteY21" fmla="*/ 904885 h 1239134"/>
                <a:gd name="connsiteX22" fmla="*/ 1653947 w 1806719"/>
                <a:gd name="connsiteY22" fmla="*/ 802015 h 1239134"/>
                <a:gd name="connsiteX23" fmla="*/ 1741577 w 1806719"/>
                <a:gd name="connsiteY23" fmla="*/ 889645 h 1239134"/>
                <a:gd name="connsiteX24" fmla="*/ 1701572 w 1806719"/>
                <a:gd name="connsiteY24" fmla="*/ 716290 h 1239134"/>
                <a:gd name="connsiteX25" fmla="*/ 1701572 w 1806719"/>
                <a:gd name="connsiteY25" fmla="*/ 615325 h 1239134"/>
                <a:gd name="connsiteX26" fmla="*/ 1806347 w 1806719"/>
                <a:gd name="connsiteY26" fmla="*/ 708670 h 1239134"/>
                <a:gd name="connsiteX27" fmla="*/ 1733957 w 1806719"/>
                <a:gd name="connsiteY27" fmla="*/ 546745 h 1239134"/>
                <a:gd name="connsiteX28" fmla="*/ 1667282 w 1806719"/>
                <a:gd name="connsiteY28" fmla="*/ 396250 h 1239134"/>
                <a:gd name="connsiteX29" fmla="*/ 1497737 w 1806719"/>
                <a:gd name="connsiteY29" fmla="*/ 219085 h 1239134"/>
                <a:gd name="connsiteX30" fmla="*/ 1364387 w 1806719"/>
                <a:gd name="connsiteY30" fmla="*/ 129550 h 1239134"/>
                <a:gd name="connsiteX31" fmla="*/ 1486307 w 1806719"/>
                <a:gd name="connsiteY31" fmla="*/ 104785 h 1239134"/>
                <a:gd name="connsiteX32" fmla="*/ 1572032 w 1806719"/>
                <a:gd name="connsiteY32" fmla="*/ 70495 h 1239134"/>
                <a:gd name="connsiteX33" fmla="*/ 1339622 w 1806719"/>
                <a:gd name="connsiteY33" fmla="*/ 62875 h 1239134"/>
                <a:gd name="connsiteX34" fmla="*/ 1128167 w 1806719"/>
                <a:gd name="connsiteY34" fmla="*/ 17155 h 1239134"/>
                <a:gd name="connsiteX35" fmla="*/ 918617 w 1806719"/>
                <a:gd name="connsiteY35" fmla="*/ 10 h 1239134"/>
                <a:gd name="connsiteX36" fmla="*/ 650012 w 1806719"/>
                <a:gd name="connsiteY36" fmla="*/ 19060 h 1239134"/>
                <a:gd name="connsiteX37" fmla="*/ 480467 w 1806719"/>
                <a:gd name="connsiteY37" fmla="*/ 55255 h 1239134"/>
                <a:gd name="connsiteX38" fmla="*/ 352832 w 1806719"/>
                <a:gd name="connsiteY38" fmla="*/ 144790 h 1239134"/>
                <a:gd name="connsiteX39" fmla="*/ 301397 w 1806719"/>
                <a:gd name="connsiteY39" fmla="*/ 215275 h 1239134"/>
                <a:gd name="connsiteX40" fmla="*/ 227102 w 1806719"/>
                <a:gd name="connsiteY40" fmla="*/ 278140 h 1239134"/>
                <a:gd name="connsiteX41" fmla="*/ 160427 w 1806719"/>
                <a:gd name="connsiteY41" fmla="*/ 331480 h 1239134"/>
                <a:gd name="connsiteX42" fmla="*/ 82322 w 1806719"/>
                <a:gd name="connsiteY42" fmla="*/ 485785 h 1239134"/>
                <a:gd name="connsiteX43" fmla="*/ 17552 w 1806719"/>
                <a:gd name="connsiteY43" fmla="*/ 674380 h 1239134"/>
                <a:gd name="connsiteX44" fmla="*/ 2312 w 1806719"/>
                <a:gd name="connsiteY44" fmla="*/ 735340 h 1239134"/>
                <a:gd name="connsiteX45" fmla="*/ 57557 w 1806719"/>
                <a:gd name="connsiteY45" fmla="*/ 678190 h 1239134"/>
                <a:gd name="connsiteX46" fmla="*/ 55652 w 1806719"/>
                <a:gd name="connsiteY46" fmla="*/ 910600 h 1239134"/>
                <a:gd name="connsiteX47" fmla="*/ 68987 w 1806719"/>
                <a:gd name="connsiteY47" fmla="*/ 988705 h 1239134"/>
                <a:gd name="connsiteX48" fmla="*/ 97562 w 1806719"/>
                <a:gd name="connsiteY48" fmla="*/ 891550 h 1239134"/>
                <a:gd name="connsiteX49" fmla="*/ 183287 w 1806719"/>
                <a:gd name="connsiteY49" fmla="*/ 990610 h 1239134"/>
                <a:gd name="connsiteX50" fmla="*/ 175667 w 1806719"/>
                <a:gd name="connsiteY50" fmla="*/ 866785 h 1239134"/>
                <a:gd name="connsiteX51" fmla="*/ 187097 w 1806719"/>
                <a:gd name="connsiteY51" fmla="*/ 725815 h 1239134"/>
                <a:gd name="connsiteX52" fmla="*/ 248057 w 1806719"/>
                <a:gd name="connsiteY52" fmla="*/ 889645 h 1239134"/>
                <a:gd name="connsiteX53" fmla="*/ 232817 w 1806719"/>
                <a:gd name="connsiteY53" fmla="*/ 643900 h 1239134"/>
                <a:gd name="connsiteX54" fmla="*/ 278537 w 1806719"/>
                <a:gd name="connsiteY54" fmla="*/ 495310 h 1239134"/>
                <a:gd name="connsiteX55" fmla="*/ 331877 w 1806719"/>
                <a:gd name="connsiteY55" fmla="*/ 483880 h 1239134"/>
                <a:gd name="connsiteX56" fmla="*/ 423317 w 1806719"/>
                <a:gd name="connsiteY56" fmla="*/ 586750 h 1239134"/>
                <a:gd name="connsiteX0" fmla="*/ 423317 w 1806719"/>
                <a:gd name="connsiteY0" fmla="*/ 586750 h 1239134"/>
                <a:gd name="connsiteX1" fmla="*/ 482372 w 1806719"/>
                <a:gd name="connsiteY1" fmla="*/ 516265 h 1239134"/>
                <a:gd name="connsiteX2" fmla="*/ 566192 w 1806719"/>
                <a:gd name="connsiteY2" fmla="*/ 476260 h 1239134"/>
                <a:gd name="connsiteX3" fmla="*/ 629057 w 1806719"/>
                <a:gd name="connsiteY3" fmla="*/ 577225 h 1239134"/>
                <a:gd name="connsiteX4" fmla="*/ 674777 w 1806719"/>
                <a:gd name="connsiteY4" fmla="*/ 779155 h 1239134"/>
                <a:gd name="connsiteX5" fmla="*/ 672872 w 1806719"/>
                <a:gd name="connsiteY5" fmla="*/ 914410 h 1239134"/>
                <a:gd name="connsiteX6" fmla="*/ 762407 w 1806719"/>
                <a:gd name="connsiteY6" fmla="*/ 678190 h 1239134"/>
                <a:gd name="connsiteX7" fmla="*/ 777647 w 1806719"/>
                <a:gd name="connsiteY7" fmla="*/ 582940 h 1239134"/>
                <a:gd name="connsiteX8" fmla="*/ 1040537 w 1806719"/>
                <a:gd name="connsiteY8" fmla="*/ 870595 h 1239134"/>
                <a:gd name="connsiteX9" fmla="*/ 1091972 w 1806719"/>
                <a:gd name="connsiteY9" fmla="*/ 891550 h 1239134"/>
                <a:gd name="connsiteX10" fmla="*/ 992912 w 1806719"/>
                <a:gd name="connsiteY10" fmla="*/ 723910 h 1239134"/>
                <a:gd name="connsiteX11" fmla="*/ 1194842 w 1806719"/>
                <a:gd name="connsiteY11" fmla="*/ 971560 h 1239134"/>
                <a:gd name="connsiteX12" fmla="*/ 1170077 w 1806719"/>
                <a:gd name="connsiteY12" fmla="*/ 849640 h 1239134"/>
                <a:gd name="connsiteX13" fmla="*/ 1295807 w 1806719"/>
                <a:gd name="connsiteY13" fmla="*/ 958225 h 1239134"/>
                <a:gd name="connsiteX14" fmla="*/ 1341527 w 1806719"/>
                <a:gd name="connsiteY14" fmla="*/ 1122055 h 1239134"/>
                <a:gd name="connsiteX15" fmla="*/ 1368197 w 1806719"/>
                <a:gd name="connsiteY15" fmla="*/ 1030615 h 1239134"/>
                <a:gd name="connsiteX16" fmla="*/ 1379627 w 1806719"/>
                <a:gd name="connsiteY16" fmla="*/ 1238260 h 1239134"/>
                <a:gd name="connsiteX17" fmla="*/ 1432967 w 1806719"/>
                <a:gd name="connsiteY17" fmla="*/ 1101100 h 1239134"/>
                <a:gd name="connsiteX18" fmla="*/ 1514882 w 1806719"/>
                <a:gd name="connsiteY18" fmla="*/ 1003945 h 1239134"/>
                <a:gd name="connsiteX19" fmla="*/ 1604417 w 1806719"/>
                <a:gd name="connsiteY19" fmla="*/ 1021090 h 1239134"/>
                <a:gd name="connsiteX20" fmla="*/ 1644422 w 1806719"/>
                <a:gd name="connsiteY20" fmla="*/ 1055380 h 1239134"/>
                <a:gd name="connsiteX21" fmla="*/ 1652042 w 1806719"/>
                <a:gd name="connsiteY21" fmla="*/ 904885 h 1239134"/>
                <a:gd name="connsiteX22" fmla="*/ 1653947 w 1806719"/>
                <a:gd name="connsiteY22" fmla="*/ 802015 h 1239134"/>
                <a:gd name="connsiteX23" fmla="*/ 1741577 w 1806719"/>
                <a:gd name="connsiteY23" fmla="*/ 889645 h 1239134"/>
                <a:gd name="connsiteX24" fmla="*/ 1701572 w 1806719"/>
                <a:gd name="connsiteY24" fmla="*/ 716290 h 1239134"/>
                <a:gd name="connsiteX25" fmla="*/ 1701572 w 1806719"/>
                <a:gd name="connsiteY25" fmla="*/ 615325 h 1239134"/>
                <a:gd name="connsiteX26" fmla="*/ 1806347 w 1806719"/>
                <a:gd name="connsiteY26" fmla="*/ 708670 h 1239134"/>
                <a:gd name="connsiteX27" fmla="*/ 1733957 w 1806719"/>
                <a:gd name="connsiteY27" fmla="*/ 546745 h 1239134"/>
                <a:gd name="connsiteX28" fmla="*/ 1667282 w 1806719"/>
                <a:gd name="connsiteY28" fmla="*/ 396250 h 1239134"/>
                <a:gd name="connsiteX29" fmla="*/ 1497737 w 1806719"/>
                <a:gd name="connsiteY29" fmla="*/ 219085 h 1239134"/>
                <a:gd name="connsiteX30" fmla="*/ 1364387 w 1806719"/>
                <a:gd name="connsiteY30" fmla="*/ 129550 h 1239134"/>
                <a:gd name="connsiteX31" fmla="*/ 1486307 w 1806719"/>
                <a:gd name="connsiteY31" fmla="*/ 104785 h 1239134"/>
                <a:gd name="connsiteX32" fmla="*/ 1572032 w 1806719"/>
                <a:gd name="connsiteY32" fmla="*/ 70495 h 1239134"/>
                <a:gd name="connsiteX33" fmla="*/ 1339622 w 1806719"/>
                <a:gd name="connsiteY33" fmla="*/ 62875 h 1239134"/>
                <a:gd name="connsiteX34" fmla="*/ 1128167 w 1806719"/>
                <a:gd name="connsiteY34" fmla="*/ 17155 h 1239134"/>
                <a:gd name="connsiteX35" fmla="*/ 918617 w 1806719"/>
                <a:gd name="connsiteY35" fmla="*/ 10 h 1239134"/>
                <a:gd name="connsiteX36" fmla="*/ 650012 w 1806719"/>
                <a:gd name="connsiteY36" fmla="*/ 19060 h 1239134"/>
                <a:gd name="connsiteX37" fmla="*/ 480467 w 1806719"/>
                <a:gd name="connsiteY37" fmla="*/ 55255 h 1239134"/>
                <a:gd name="connsiteX38" fmla="*/ 352832 w 1806719"/>
                <a:gd name="connsiteY38" fmla="*/ 144790 h 1239134"/>
                <a:gd name="connsiteX39" fmla="*/ 301397 w 1806719"/>
                <a:gd name="connsiteY39" fmla="*/ 215275 h 1239134"/>
                <a:gd name="connsiteX40" fmla="*/ 227102 w 1806719"/>
                <a:gd name="connsiteY40" fmla="*/ 278140 h 1239134"/>
                <a:gd name="connsiteX41" fmla="*/ 160427 w 1806719"/>
                <a:gd name="connsiteY41" fmla="*/ 331480 h 1239134"/>
                <a:gd name="connsiteX42" fmla="*/ 82322 w 1806719"/>
                <a:gd name="connsiteY42" fmla="*/ 485785 h 1239134"/>
                <a:gd name="connsiteX43" fmla="*/ 17552 w 1806719"/>
                <a:gd name="connsiteY43" fmla="*/ 674380 h 1239134"/>
                <a:gd name="connsiteX44" fmla="*/ 2312 w 1806719"/>
                <a:gd name="connsiteY44" fmla="*/ 735340 h 1239134"/>
                <a:gd name="connsiteX45" fmla="*/ 57557 w 1806719"/>
                <a:gd name="connsiteY45" fmla="*/ 678190 h 1239134"/>
                <a:gd name="connsiteX46" fmla="*/ 55652 w 1806719"/>
                <a:gd name="connsiteY46" fmla="*/ 910600 h 1239134"/>
                <a:gd name="connsiteX47" fmla="*/ 68987 w 1806719"/>
                <a:gd name="connsiteY47" fmla="*/ 988705 h 1239134"/>
                <a:gd name="connsiteX48" fmla="*/ 97562 w 1806719"/>
                <a:gd name="connsiteY48" fmla="*/ 891550 h 1239134"/>
                <a:gd name="connsiteX49" fmla="*/ 183287 w 1806719"/>
                <a:gd name="connsiteY49" fmla="*/ 990610 h 1239134"/>
                <a:gd name="connsiteX50" fmla="*/ 175667 w 1806719"/>
                <a:gd name="connsiteY50" fmla="*/ 866785 h 1239134"/>
                <a:gd name="connsiteX51" fmla="*/ 187097 w 1806719"/>
                <a:gd name="connsiteY51" fmla="*/ 725815 h 1239134"/>
                <a:gd name="connsiteX52" fmla="*/ 248057 w 1806719"/>
                <a:gd name="connsiteY52" fmla="*/ 889645 h 1239134"/>
                <a:gd name="connsiteX53" fmla="*/ 232817 w 1806719"/>
                <a:gd name="connsiteY53" fmla="*/ 643900 h 1239134"/>
                <a:gd name="connsiteX54" fmla="*/ 278537 w 1806719"/>
                <a:gd name="connsiteY54" fmla="*/ 495310 h 1239134"/>
                <a:gd name="connsiteX55" fmla="*/ 331877 w 1806719"/>
                <a:gd name="connsiteY55" fmla="*/ 483880 h 1239134"/>
                <a:gd name="connsiteX56" fmla="*/ 423317 w 1806719"/>
                <a:gd name="connsiteY56" fmla="*/ 586750 h 1239134"/>
                <a:gd name="connsiteX0" fmla="*/ 423317 w 1815355"/>
                <a:gd name="connsiteY0" fmla="*/ 586750 h 1239134"/>
                <a:gd name="connsiteX1" fmla="*/ 482372 w 1815355"/>
                <a:gd name="connsiteY1" fmla="*/ 516265 h 1239134"/>
                <a:gd name="connsiteX2" fmla="*/ 566192 w 1815355"/>
                <a:gd name="connsiteY2" fmla="*/ 476260 h 1239134"/>
                <a:gd name="connsiteX3" fmla="*/ 629057 w 1815355"/>
                <a:gd name="connsiteY3" fmla="*/ 577225 h 1239134"/>
                <a:gd name="connsiteX4" fmla="*/ 674777 w 1815355"/>
                <a:gd name="connsiteY4" fmla="*/ 779155 h 1239134"/>
                <a:gd name="connsiteX5" fmla="*/ 672872 w 1815355"/>
                <a:gd name="connsiteY5" fmla="*/ 914410 h 1239134"/>
                <a:gd name="connsiteX6" fmla="*/ 762407 w 1815355"/>
                <a:gd name="connsiteY6" fmla="*/ 678190 h 1239134"/>
                <a:gd name="connsiteX7" fmla="*/ 777647 w 1815355"/>
                <a:gd name="connsiteY7" fmla="*/ 582940 h 1239134"/>
                <a:gd name="connsiteX8" fmla="*/ 1040537 w 1815355"/>
                <a:gd name="connsiteY8" fmla="*/ 870595 h 1239134"/>
                <a:gd name="connsiteX9" fmla="*/ 1091972 w 1815355"/>
                <a:gd name="connsiteY9" fmla="*/ 891550 h 1239134"/>
                <a:gd name="connsiteX10" fmla="*/ 992912 w 1815355"/>
                <a:gd name="connsiteY10" fmla="*/ 723910 h 1239134"/>
                <a:gd name="connsiteX11" fmla="*/ 1194842 w 1815355"/>
                <a:gd name="connsiteY11" fmla="*/ 971560 h 1239134"/>
                <a:gd name="connsiteX12" fmla="*/ 1170077 w 1815355"/>
                <a:gd name="connsiteY12" fmla="*/ 849640 h 1239134"/>
                <a:gd name="connsiteX13" fmla="*/ 1295807 w 1815355"/>
                <a:gd name="connsiteY13" fmla="*/ 958225 h 1239134"/>
                <a:gd name="connsiteX14" fmla="*/ 1341527 w 1815355"/>
                <a:gd name="connsiteY14" fmla="*/ 1122055 h 1239134"/>
                <a:gd name="connsiteX15" fmla="*/ 1368197 w 1815355"/>
                <a:gd name="connsiteY15" fmla="*/ 1030615 h 1239134"/>
                <a:gd name="connsiteX16" fmla="*/ 1379627 w 1815355"/>
                <a:gd name="connsiteY16" fmla="*/ 1238260 h 1239134"/>
                <a:gd name="connsiteX17" fmla="*/ 1432967 w 1815355"/>
                <a:gd name="connsiteY17" fmla="*/ 1101100 h 1239134"/>
                <a:gd name="connsiteX18" fmla="*/ 1514882 w 1815355"/>
                <a:gd name="connsiteY18" fmla="*/ 1003945 h 1239134"/>
                <a:gd name="connsiteX19" fmla="*/ 1604417 w 1815355"/>
                <a:gd name="connsiteY19" fmla="*/ 1021090 h 1239134"/>
                <a:gd name="connsiteX20" fmla="*/ 1644422 w 1815355"/>
                <a:gd name="connsiteY20" fmla="*/ 1055380 h 1239134"/>
                <a:gd name="connsiteX21" fmla="*/ 1652042 w 1815355"/>
                <a:gd name="connsiteY21" fmla="*/ 904885 h 1239134"/>
                <a:gd name="connsiteX22" fmla="*/ 1653947 w 1815355"/>
                <a:gd name="connsiteY22" fmla="*/ 802015 h 1239134"/>
                <a:gd name="connsiteX23" fmla="*/ 1741577 w 1815355"/>
                <a:gd name="connsiteY23" fmla="*/ 889645 h 1239134"/>
                <a:gd name="connsiteX24" fmla="*/ 1701572 w 1815355"/>
                <a:gd name="connsiteY24" fmla="*/ 716290 h 1239134"/>
                <a:gd name="connsiteX25" fmla="*/ 1701572 w 1815355"/>
                <a:gd name="connsiteY25" fmla="*/ 615325 h 1239134"/>
                <a:gd name="connsiteX26" fmla="*/ 1806347 w 1815355"/>
                <a:gd name="connsiteY26" fmla="*/ 708670 h 1239134"/>
                <a:gd name="connsiteX27" fmla="*/ 1733957 w 1815355"/>
                <a:gd name="connsiteY27" fmla="*/ 546745 h 1239134"/>
                <a:gd name="connsiteX28" fmla="*/ 1667282 w 1815355"/>
                <a:gd name="connsiteY28" fmla="*/ 396250 h 1239134"/>
                <a:gd name="connsiteX29" fmla="*/ 1497737 w 1815355"/>
                <a:gd name="connsiteY29" fmla="*/ 219085 h 1239134"/>
                <a:gd name="connsiteX30" fmla="*/ 1364387 w 1815355"/>
                <a:gd name="connsiteY30" fmla="*/ 129550 h 1239134"/>
                <a:gd name="connsiteX31" fmla="*/ 1486307 w 1815355"/>
                <a:gd name="connsiteY31" fmla="*/ 104785 h 1239134"/>
                <a:gd name="connsiteX32" fmla="*/ 1572032 w 1815355"/>
                <a:gd name="connsiteY32" fmla="*/ 70495 h 1239134"/>
                <a:gd name="connsiteX33" fmla="*/ 1339622 w 1815355"/>
                <a:gd name="connsiteY33" fmla="*/ 62875 h 1239134"/>
                <a:gd name="connsiteX34" fmla="*/ 1128167 w 1815355"/>
                <a:gd name="connsiteY34" fmla="*/ 17155 h 1239134"/>
                <a:gd name="connsiteX35" fmla="*/ 918617 w 1815355"/>
                <a:gd name="connsiteY35" fmla="*/ 10 h 1239134"/>
                <a:gd name="connsiteX36" fmla="*/ 650012 w 1815355"/>
                <a:gd name="connsiteY36" fmla="*/ 19060 h 1239134"/>
                <a:gd name="connsiteX37" fmla="*/ 480467 w 1815355"/>
                <a:gd name="connsiteY37" fmla="*/ 55255 h 1239134"/>
                <a:gd name="connsiteX38" fmla="*/ 352832 w 1815355"/>
                <a:gd name="connsiteY38" fmla="*/ 144790 h 1239134"/>
                <a:gd name="connsiteX39" fmla="*/ 301397 w 1815355"/>
                <a:gd name="connsiteY39" fmla="*/ 215275 h 1239134"/>
                <a:gd name="connsiteX40" fmla="*/ 227102 w 1815355"/>
                <a:gd name="connsiteY40" fmla="*/ 278140 h 1239134"/>
                <a:gd name="connsiteX41" fmla="*/ 160427 w 1815355"/>
                <a:gd name="connsiteY41" fmla="*/ 331480 h 1239134"/>
                <a:gd name="connsiteX42" fmla="*/ 82322 w 1815355"/>
                <a:gd name="connsiteY42" fmla="*/ 485785 h 1239134"/>
                <a:gd name="connsiteX43" fmla="*/ 17552 w 1815355"/>
                <a:gd name="connsiteY43" fmla="*/ 674380 h 1239134"/>
                <a:gd name="connsiteX44" fmla="*/ 2312 w 1815355"/>
                <a:gd name="connsiteY44" fmla="*/ 735340 h 1239134"/>
                <a:gd name="connsiteX45" fmla="*/ 57557 w 1815355"/>
                <a:gd name="connsiteY45" fmla="*/ 678190 h 1239134"/>
                <a:gd name="connsiteX46" fmla="*/ 55652 w 1815355"/>
                <a:gd name="connsiteY46" fmla="*/ 910600 h 1239134"/>
                <a:gd name="connsiteX47" fmla="*/ 68987 w 1815355"/>
                <a:gd name="connsiteY47" fmla="*/ 988705 h 1239134"/>
                <a:gd name="connsiteX48" fmla="*/ 97562 w 1815355"/>
                <a:gd name="connsiteY48" fmla="*/ 891550 h 1239134"/>
                <a:gd name="connsiteX49" fmla="*/ 183287 w 1815355"/>
                <a:gd name="connsiteY49" fmla="*/ 990610 h 1239134"/>
                <a:gd name="connsiteX50" fmla="*/ 175667 w 1815355"/>
                <a:gd name="connsiteY50" fmla="*/ 866785 h 1239134"/>
                <a:gd name="connsiteX51" fmla="*/ 187097 w 1815355"/>
                <a:gd name="connsiteY51" fmla="*/ 725815 h 1239134"/>
                <a:gd name="connsiteX52" fmla="*/ 248057 w 1815355"/>
                <a:gd name="connsiteY52" fmla="*/ 889645 h 1239134"/>
                <a:gd name="connsiteX53" fmla="*/ 232817 w 1815355"/>
                <a:gd name="connsiteY53" fmla="*/ 643900 h 1239134"/>
                <a:gd name="connsiteX54" fmla="*/ 278537 w 1815355"/>
                <a:gd name="connsiteY54" fmla="*/ 495310 h 1239134"/>
                <a:gd name="connsiteX55" fmla="*/ 331877 w 1815355"/>
                <a:gd name="connsiteY55" fmla="*/ 483880 h 1239134"/>
                <a:gd name="connsiteX56" fmla="*/ 423317 w 1815355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62407 w 1791907"/>
                <a:gd name="connsiteY6" fmla="*/ 678190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27102 w 1791907"/>
                <a:gd name="connsiteY53" fmla="*/ 668665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27102 w 1791907"/>
                <a:gd name="connsiteY53" fmla="*/ 668665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19507 w 1791907"/>
                <a:gd name="connsiteY0" fmla="*/ 57913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27102 w 1791907"/>
                <a:gd name="connsiteY53" fmla="*/ 668665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19507 w 1791907"/>
                <a:gd name="connsiteY56" fmla="*/ 579130 h 1239134"/>
                <a:gd name="connsiteX0" fmla="*/ 419507 w 1791907"/>
                <a:gd name="connsiteY0" fmla="*/ 579130 h 1240043"/>
                <a:gd name="connsiteX1" fmla="*/ 482372 w 1791907"/>
                <a:gd name="connsiteY1" fmla="*/ 516265 h 1240043"/>
                <a:gd name="connsiteX2" fmla="*/ 566192 w 1791907"/>
                <a:gd name="connsiteY2" fmla="*/ 476260 h 1240043"/>
                <a:gd name="connsiteX3" fmla="*/ 629057 w 1791907"/>
                <a:gd name="connsiteY3" fmla="*/ 577225 h 1240043"/>
                <a:gd name="connsiteX4" fmla="*/ 669062 w 1791907"/>
                <a:gd name="connsiteY4" fmla="*/ 762010 h 1240043"/>
                <a:gd name="connsiteX5" fmla="*/ 672872 w 1791907"/>
                <a:gd name="connsiteY5" fmla="*/ 914410 h 1240043"/>
                <a:gd name="connsiteX6" fmla="*/ 750977 w 1791907"/>
                <a:gd name="connsiteY6" fmla="*/ 718195 h 1240043"/>
                <a:gd name="connsiteX7" fmla="*/ 777647 w 1791907"/>
                <a:gd name="connsiteY7" fmla="*/ 582940 h 1240043"/>
                <a:gd name="connsiteX8" fmla="*/ 1040537 w 1791907"/>
                <a:gd name="connsiteY8" fmla="*/ 870595 h 1240043"/>
                <a:gd name="connsiteX9" fmla="*/ 1091972 w 1791907"/>
                <a:gd name="connsiteY9" fmla="*/ 891550 h 1240043"/>
                <a:gd name="connsiteX10" fmla="*/ 992912 w 1791907"/>
                <a:gd name="connsiteY10" fmla="*/ 723910 h 1240043"/>
                <a:gd name="connsiteX11" fmla="*/ 1194842 w 1791907"/>
                <a:gd name="connsiteY11" fmla="*/ 971560 h 1240043"/>
                <a:gd name="connsiteX12" fmla="*/ 1170077 w 1791907"/>
                <a:gd name="connsiteY12" fmla="*/ 849640 h 1240043"/>
                <a:gd name="connsiteX13" fmla="*/ 1295807 w 1791907"/>
                <a:gd name="connsiteY13" fmla="*/ 958225 h 1240043"/>
                <a:gd name="connsiteX14" fmla="*/ 1341527 w 1791907"/>
                <a:gd name="connsiteY14" fmla="*/ 1122055 h 1240043"/>
                <a:gd name="connsiteX15" fmla="*/ 1364387 w 1791907"/>
                <a:gd name="connsiteY15" fmla="*/ 996325 h 1240043"/>
                <a:gd name="connsiteX16" fmla="*/ 1379627 w 1791907"/>
                <a:gd name="connsiteY16" fmla="*/ 1238260 h 1240043"/>
                <a:gd name="connsiteX17" fmla="*/ 1432967 w 1791907"/>
                <a:gd name="connsiteY17" fmla="*/ 1101100 h 1240043"/>
                <a:gd name="connsiteX18" fmla="*/ 1514882 w 1791907"/>
                <a:gd name="connsiteY18" fmla="*/ 1003945 h 1240043"/>
                <a:gd name="connsiteX19" fmla="*/ 1604417 w 1791907"/>
                <a:gd name="connsiteY19" fmla="*/ 1021090 h 1240043"/>
                <a:gd name="connsiteX20" fmla="*/ 1644422 w 1791907"/>
                <a:gd name="connsiteY20" fmla="*/ 1055380 h 1240043"/>
                <a:gd name="connsiteX21" fmla="*/ 1652042 w 1791907"/>
                <a:gd name="connsiteY21" fmla="*/ 904885 h 1240043"/>
                <a:gd name="connsiteX22" fmla="*/ 1653947 w 1791907"/>
                <a:gd name="connsiteY22" fmla="*/ 802015 h 1240043"/>
                <a:gd name="connsiteX23" fmla="*/ 1741577 w 1791907"/>
                <a:gd name="connsiteY23" fmla="*/ 889645 h 1240043"/>
                <a:gd name="connsiteX24" fmla="*/ 1701572 w 1791907"/>
                <a:gd name="connsiteY24" fmla="*/ 716290 h 1240043"/>
                <a:gd name="connsiteX25" fmla="*/ 1701572 w 1791907"/>
                <a:gd name="connsiteY25" fmla="*/ 615325 h 1240043"/>
                <a:gd name="connsiteX26" fmla="*/ 1781582 w 1791907"/>
                <a:gd name="connsiteY26" fmla="*/ 676285 h 1240043"/>
                <a:gd name="connsiteX27" fmla="*/ 1733957 w 1791907"/>
                <a:gd name="connsiteY27" fmla="*/ 546745 h 1240043"/>
                <a:gd name="connsiteX28" fmla="*/ 1667282 w 1791907"/>
                <a:gd name="connsiteY28" fmla="*/ 396250 h 1240043"/>
                <a:gd name="connsiteX29" fmla="*/ 1497737 w 1791907"/>
                <a:gd name="connsiteY29" fmla="*/ 219085 h 1240043"/>
                <a:gd name="connsiteX30" fmla="*/ 1364387 w 1791907"/>
                <a:gd name="connsiteY30" fmla="*/ 129550 h 1240043"/>
                <a:gd name="connsiteX31" fmla="*/ 1486307 w 1791907"/>
                <a:gd name="connsiteY31" fmla="*/ 104785 h 1240043"/>
                <a:gd name="connsiteX32" fmla="*/ 1572032 w 1791907"/>
                <a:gd name="connsiteY32" fmla="*/ 70495 h 1240043"/>
                <a:gd name="connsiteX33" fmla="*/ 1339622 w 1791907"/>
                <a:gd name="connsiteY33" fmla="*/ 62875 h 1240043"/>
                <a:gd name="connsiteX34" fmla="*/ 1128167 w 1791907"/>
                <a:gd name="connsiteY34" fmla="*/ 17155 h 1240043"/>
                <a:gd name="connsiteX35" fmla="*/ 918617 w 1791907"/>
                <a:gd name="connsiteY35" fmla="*/ 10 h 1240043"/>
                <a:gd name="connsiteX36" fmla="*/ 650012 w 1791907"/>
                <a:gd name="connsiteY36" fmla="*/ 19060 h 1240043"/>
                <a:gd name="connsiteX37" fmla="*/ 480467 w 1791907"/>
                <a:gd name="connsiteY37" fmla="*/ 55255 h 1240043"/>
                <a:gd name="connsiteX38" fmla="*/ 352832 w 1791907"/>
                <a:gd name="connsiteY38" fmla="*/ 144790 h 1240043"/>
                <a:gd name="connsiteX39" fmla="*/ 301397 w 1791907"/>
                <a:gd name="connsiteY39" fmla="*/ 215275 h 1240043"/>
                <a:gd name="connsiteX40" fmla="*/ 227102 w 1791907"/>
                <a:gd name="connsiteY40" fmla="*/ 278140 h 1240043"/>
                <a:gd name="connsiteX41" fmla="*/ 160427 w 1791907"/>
                <a:gd name="connsiteY41" fmla="*/ 331480 h 1240043"/>
                <a:gd name="connsiteX42" fmla="*/ 82322 w 1791907"/>
                <a:gd name="connsiteY42" fmla="*/ 485785 h 1240043"/>
                <a:gd name="connsiteX43" fmla="*/ 17552 w 1791907"/>
                <a:gd name="connsiteY43" fmla="*/ 674380 h 1240043"/>
                <a:gd name="connsiteX44" fmla="*/ 2312 w 1791907"/>
                <a:gd name="connsiteY44" fmla="*/ 735340 h 1240043"/>
                <a:gd name="connsiteX45" fmla="*/ 57557 w 1791907"/>
                <a:gd name="connsiteY45" fmla="*/ 678190 h 1240043"/>
                <a:gd name="connsiteX46" fmla="*/ 55652 w 1791907"/>
                <a:gd name="connsiteY46" fmla="*/ 910600 h 1240043"/>
                <a:gd name="connsiteX47" fmla="*/ 68987 w 1791907"/>
                <a:gd name="connsiteY47" fmla="*/ 988705 h 1240043"/>
                <a:gd name="connsiteX48" fmla="*/ 97562 w 1791907"/>
                <a:gd name="connsiteY48" fmla="*/ 891550 h 1240043"/>
                <a:gd name="connsiteX49" fmla="*/ 183287 w 1791907"/>
                <a:gd name="connsiteY49" fmla="*/ 990610 h 1240043"/>
                <a:gd name="connsiteX50" fmla="*/ 175667 w 1791907"/>
                <a:gd name="connsiteY50" fmla="*/ 866785 h 1240043"/>
                <a:gd name="connsiteX51" fmla="*/ 187097 w 1791907"/>
                <a:gd name="connsiteY51" fmla="*/ 725815 h 1240043"/>
                <a:gd name="connsiteX52" fmla="*/ 248057 w 1791907"/>
                <a:gd name="connsiteY52" fmla="*/ 889645 h 1240043"/>
                <a:gd name="connsiteX53" fmla="*/ 227102 w 1791907"/>
                <a:gd name="connsiteY53" fmla="*/ 668665 h 1240043"/>
                <a:gd name="connsiteX54" fmla="*/ 278537 w 1791907"/>
                <a:gd name="connsiteY54" fmla="*/ 495310 h 1240043"/>
                <a:gd name="connsiteX55" fmla="*/ 331877 w 1791907"/>
                <a:gd name="connsiteY55" fmla="*/ 483880 h 1240043"/>
                <a:gd name="connsiteX56" fmla="*/ 419507 w 1791907"/>
                <a:gd name="connsiteY56" fmla="*/ 579130 h 1240043"/>
                <a:gd name="connsiteX0" fmla="*/ 419507 w 1791907"/>
                <a:gd name="connsiteY0" fmla="*/ 579130 h 1218191"/>
                <a:gd name="connsiteX1" fmla="*/ 482372 w 1791907"/>
                <a:gd name="connsiteY1" fmla="*/ 516265 h 1218191"/>
                <a:gd name="connsiteX2" fmla="*/ 566192 w 1791907"/>
                <a:gd name="connsiteY2" fmla="*/ 476260 h 1218191"/>
                <a:gd name="connsiteX3" fmla="*/ 629057 w 1791907"/>
                <a:gd name="connsiteY3" fmla="*/ 577225 h 1218191"/>
                <a:gd name="connsiteX4" fmla="*/ 669062 w 1791907"/>
                <a:gd name="connsiteY4" fmla="*/ 762010 h 1218191"/>
                <a:gd name="connsiteX5" fmla="*/ 672872 w 1791907"/>
                <a:gd name="connsiteY5" fmla="*/ 914410 h 1218191"/>
                <a:gd name="connsiteX6" fmla="*/ 750977 w 1791907"/>
                <a:gd name="connsiteY6" fmla="*/ 718195 h 1218191"/>
                <a:gd name="connsiteX7" fmla="*/ 777647 w 1791907"/>
                <a:gd name="connsiteY7" fmla="*/ 582940 h 1218191"/>
                <a:gd name="connsiteX8" fmla="*/ 1040537 w 1791907"/>
                <a:gd name="connsiteY8" fmla="*/ 870595 h 1218191"/>
                <a:gd name="connsiteX9" fmla="*/ 1091972 w 1791907"/>
                <a:gd name="connsiteY9" fmla="*/ 891550 h 1218191"/>
                <a:gd name="connsiteX10" fmla="*/ 992912 w 1791907"/>
                <a:gd name="connsiteY10" fmla="*/ 723910 h 1218191"/>
                <a:gd name="connsiteX11" fmla="*/ 1194842 w 1791907"/>
                <a:gd name="connsiteY11" fmla="*/ 971560 h 1218191"/>
                <a:gd name="connsiteX12" fmla="*/ 1170077 w 1791907"/>
                <a:gd name="connsiteY12" fmla="*/ 849640 h 1218191"/>
                <a:gd name="connsiteX13" fmla="*/ 1295807 w 1791907"/>
                <a:gd name="connsiteY13" fmla="*/ 958225 h 1218191"/>
                <a:gd name="connsiteX14" fmla="*/ 1341527 w 1791907"/>
                <a:gd name="connsiteY14" fmla="*/ 1122055 h 1218191"/>
                <a:gd name="connsiteX15" fmla="*/ 1364387 w 1791907"/>
                <a:gd name="connsiteY15" fmla="*/ 996325 h 1218191"/>
                <a:gd name="connsiteX16" fmla="*/ 1396242 w 1791907"/>
                <a:gd name="connsiteY16" fmla="*/ 1216108 h 1218191"/>
                <a:gd name="connsiteX17" fmla="*/ 1432967 w 1791907"/>
                <a:gd name="connsiteY17" fmla="*/ 1101100 h 1218191"/>
                <a:gd name="connsiteX18" fmla="*/ 1514882 w 1791907"/>
                <a:gd name="connsiteY18" fmla="*/ 1003945 h 1218191"/>
                <a:gd name="connsiteX19" fmla="*/ 1604417 w 1791907"/>
                <a:gd name="connsiteY19" fmla="*/ 1021090 h 1218191"/>
                <a:gd name="connsiteX20" fmla="*/ 1644422 w 1791907"/>
                <a:gd name="connsiteY20" fmla="*/ 1055380 h 1218191"/>
                <a:gd name="connsiteX21" fmla="*/ 1652042 w 1791907"/>
                <a:gd name="connsiteY21" fmla="*/ 904885 h 1218191"/>
                <a:gd name="connsiteX22" fmla="*/ 1653947 w 1791907"/>
                <a:gd name="connsiteY22" fmla="*/ 802015 h 1218191"/>
                <a:gd name="connsiteX23" fmla="*/ 1741577 w 1791907"/>
                <a:gd name="connsiteY23" fmla="*/ 889645 h 1218191"/>
                <a:gd name="connsiteX24" fmla="*/ 1701572 w 1791907"/>
                <a:gd name="connsiteY24" fmla="*/ 716290 h 1218191"/>
                <a:gd name="connsiteX25" fmla="*/ 1701572 w 1791907"/>
                <a:gd name="connsiteY25" fmla="*/ 615325 h 1218191"/>
                <a:gd name="connsiteX26" fmla="*/ 1781582 w 1791907"/>
                <a:gd name="connsiteY26" fmla="*/ 676285 h 1218191"/>
                <a:gd name="connsiteX27" fmla="*/ 1733957 w 1791907"/>
                <a:gd name="connsiteY27" fmla="*/ 546745 h 1218191"/>
                <a:gd name="connsiteX28" fmla="*/ 1667282 w 1791907"/>
                <a:gd name="connsiteY28" fmla="*/ 396250 h 1218191"/>
                <a:gd name="connsiteX29" fmla="*/ 1497737 w 1791907"/>
                <a:gd name="connsiteY29" fmla="*/ 219085 h 1218191"/>
                <a:gd name="connsiteX30" fmla="*/ 1364387 w 1791907"/>
                <a:gd name="connsiteY30" fmla="*/ 129550 h 1218191"/>
                <a:gd name="connsiteX31" fmla="*/ 1486307 w 1791907"/>
                <a:gd name="connsiteY31" fmla="*/ 104785 h 1218191"/>
                <a:gd name="connsiteX32" fmla="*/ 1572032 w 1791907"/>
                <a:gd name="connsiteY32" fmla="*/ 70495 h 1218191"/>
                <a:gd name="connsiteX33" fmla="*/ 1339622 w 1791907"/>
                <a:gd name="connsiteY33" fmla="*/ 62875 h 1218191"/>
                <a:gd name="connsiteX34" fmla="*/ 1128167 w 1791907"/>
                <a:gd name="connsiteY34" fmla="*/ 17155 h 1218191"/>
                <a:gd name="connsiteX35" fmla="*/ 918617 w 1791907"/>
                <a:gd name="connsiteY35" fmla="*/ 10 h 1218191"/>
                <a:gd name="connsiteX36" fmla="*/ 650012 w 1791907"/>
                <a:gd name="connsiteY36" fmla="*/ 19060 h 1218191"/>
                <a:gd name="connsiteX37" fmla="*/ 480467 w 1791907"/>
                <a:gd name="connsiteY37" fmla="*/ 55255 h 1218191"/>
                <a:gd name="connsiteX38" fmla="*/ 352832 w 1791907"/>
                <a:gd name="connsiteY38" fmla="*/ 144790 h 1218191"/>
                <a:gd name="connsiteX39" fmla="*/ 301397 w 1791907"/>
                <a:gd name="connsiteY39" fmla="*/ 215275 h 1218191"/>
                <a:gd name="connsiteX40" fmla="*/ 227102 w 1791907"/>
                <a:gd name="connsiteY40" fmla="*/ 278140 h 1218191"/>
                <a:gd name="connsiteX41" fmla="*/ 160427 w 1791907"/>
                <a:gd name="connsiteY41" fmla="*/ 331480 h 1218191"/>
                <a:gd name="connsiteX42" fmla="*/ 82322 w 1791907"/>
                <a:gd name="connsiteY42" fmla="*/ 485785 h 1218191"/>
                <a:gd name="connsiteX43" fmla="*/ 17552 w 1791907"/>
                <a:gd name="connsiteY43" fmla="*/ 674380 h 1218191"/>
                <a:gd name="connsiteX44" fmla="*/ 2312 w 1791907"/>
                <a:gd name="connsiteY44" fmla="*/ 735340 h 1218191"/>
                <a:gd name="connsiteX45" fmla="*/ 57557 w 1791907"/>
                <a:gd name="connsiteY45" fmla="*/ 678190 h 1218191"/>
                <a:gd name="connsiteX46" fmla="*/ 55652 w 1791907"/>
                <a:gd name="connsiteY46" fmla="*/ 910600 h 1218191"/>
                <a:gd name="connsiteX47" fmla="*/ 68987 w 1791907"/>
                <a:gd name="connsiteY47" fmla="*/ 988705 h 1218191"/>
                <a:gd name="connsiteX48" fmla="*/ 97562 w 1791907"/>
                <a:gd name="connsiteY48" fmla="*/ 891550 h 1218191"/>
                <a:gd name="connsiteX49" fmla="*/ 183287 w 1791907"/>
                <a:gd name="connsiteY49" fmla="*/ 990610 h 1218191"/>
                <a:gd name="connsiteX50" fmla="*/ 175667 w 1791907"/>
                <a:gd name="connsiteY50" fmla="*/ 866785 h 1218191"/>
                <a:gd name="connsiteX51" fmla="*/ 187097 w 1791907"/>
                <a:gd name="connsiteY51" fmla="*/ 725815 h 1218191"/>
                <a:gd name="connsiteX52" fmla="*/ 248057 w 1791907"/>
                <a:gd name="connsiteY52" fmla="*/ 889645 h 1218191"/>
                <a:gd name="connsiteX53" fmla="*/ 227102 w 1791907"/>
                <a:gd name="connsiteY53" fmla="*/ 668665 h 1218191"/>
                <a:gd name="connsiteX54" fmla="*/ 278537 w 1791907"/>
                <a:gd name="connsiteY54" fmla="*/ 495310 h 1218191"/>
                <a:gd name="connsiteX55" fmla="*/ 331877 w 1791907"/>
                <a:gd name="connsiteY55" fmla="*/ 483880 h 1218191"/>
                <a:gd name="connsiteX56" fmla="*/ 419507 w 1791907"/>
                <a:gd name="connsiteY56" fmla="*/ 579130 h 1218191"/>
                <a:gd name="connsiteX0" fmla="*/ 419507 w 1791907"/>
                <a:gd name="connsiteY0" fmla="*/ 579130 h 1218180"/>
                <a:gd name="connsiteX1" fmla="*/ 482372 w 1791907"/>
                <a:gd name="connsiteY1" fmla="*/ 516265 h 1218180"/>
                <a:gd name="connsiteX2" fmla="*/ 566192 w 1791907"/>
                <a:gd name="connsiteY2" fmla="*/ 476260 h 1218180"/>
                <a:gd name="connsiteX3" fmla="*/ 629057 w 1791907"/>
                <a:gd name="connsiteY3" fmla="*/ 577225 h 1218180"/>
                <a:gd name="connsiteX4" fmla="*/ 669062 w 1791907"/>
                <a:gd name="connsiteY4" fmla="*/ 762010 h 1218180"/>
                <a:gd name="connsiteX5" fmla="*/ 672872 w 1791907"/>
                <a:gd name="connsiteY5" fmla="*/ 914410 h 1218180"/>
                <a:gd name="connsiteX6" fmla="*/ 750977 w 1791907"/>
                <a:gd name="connsiteY6" fmla="*/ 718195 h 1218180"/>
                <a:gd name="connsiteX7" fmla="*/ 777647 w 1791907"/>
                <a:gd name="connsiteY7" fmla="*/ 582940 h 1218180"/>
                <a:gd name="connsiteX8" fmla="*/ 1040537 w 1791907"/>
                <a:gd name="connsiteY8" fmla="*/ 870595 h 1218180"/>
                <a:gd name="connsiteX9" fmla="*/ 1091972 w 1791907"/>
                <a:gd name="connsiteY9" fmla="*/ 891550 h 1218180"/>
                <a:gd name="connsiteX10" fmla="*/ 992912 w 1791907"/>
                <a:gd name="connsiteY10" fmla="*/ 723910 h 1218180"/>
                <a:gd name="connsiteX11" fmla="*/ 1194842 w 1791907"/>
                <a:gd name="connsiteY11" fmla="*/ 971560 h 1218180"/>
                <a:gd name="connsiteX12" fmla="*/ 1170077 w 1791907"/>
                <a:gd name="connsiteY12" fmla="*/ 849640 h 1218180"/>
                <a:gd name="connsiteX13" fmla="*/ 1295807 w 1791907"/>
                <a:gd name="connsiteY13" fmla="*/ 958225 h 1218180"/>
                <a:gd name="connsiteX14" fmla="*/ 1341527 w 1791907"/>
                <a:gd name="connsiteY14" fmla="*/ 1122055 h 1218180"/>
                <a:gd name="connsiteX15" fmla="*/ 1364387 w 1791907"/>
                <a:gd name="connsiteY15" fmla="*/ 996325 h 1218180"/>
                <a:gd name="connsiteX16" fmla="*/ 1396242 w 1791907"/>
                <a:gd name="connsiteY16" fmla="*/ 1216108 h 1218180"/>
                <a:gd name="connsiteX17" fmla="*/ 1432967 w 1791907"/>
                <a:gd name="connsiteY17" fmla="*/ 1101100 h 1218180"/>
                <a:gd name="connsiteX18" fmla="*/ 1539803 w 1791907"/>
                <a:gd name="connsiteY18" fmla="*/ 1006714 h 1218180"/>
                <a:gd name="connsiteX19" fmla="*/ 1604417 w 1791907"/>
                <a:gd name="connsiteY19" fmla="*/ 1021090 h 1218180"/>
                <a:gd name="connsiteX20" fmla="*/ 1644422 w 1791907"/>
                <a:gd name="connsiteY20" fmla="*/ 1055380 h 1218180"/>
                <a:gd name="connsiteX21" fmla="*/ 1652042 w 1791907"/>
                <a:gd name="connsiteY21" fmla="*/ 904885 h 1218180"/>
                <a:gd name="connsiteX22" fmla="*/ 1653947 w 1791907"/>
                <a:gd name="connsiteY22" fmla="*/ 802015 h 1218180"/>
                <a:gd name="connsiteX23" fmla="*/ 1741577 w 1791907"/>
                <a:gd name="connsiteY23" fmla="*/ 889645 h 1218180"/>
                <a:gd name="connsiteX24" fmla="*/ 1701572 w 1791907"/>
                <a:gd name="connsiteY24" fmla="*/ 716290 h 1218180"/>
                <a:gd name="connsiteX25" fmla="*/ 1701572 w 1791907"/>
                <a:gd name="connsiteY25" fmla="*/ 615325 h 1218180"/>
                <a:gd name="connsiteX26" fmla="*/ 1781582 w 1791907"/>
                <a:gd name="connsiteY26" fmla="*/ 676285 h 1218180"/>
                <a:gd name="connsiteX27" fmla="*/ 1733957 w 1791907"/>
                <a:gd name="connsiteY27" fmla="*/ 546745 h 1218180"/>
                <a:gd name="connsiteX28" fmla="*/ 1667282 w 1791907"/>
                <a:gd name="connsiteY28" fmla="*/ 396250 h 1218180"/>
                <a:gd name="connsiteX29" fmla="*/ 1497737 w 1791907"/>
                <a:gd name="connsiteY29" fmla="*/ 219085 h 1218180"/>
                <a:gd name="connsiteX30" fmla="*/ 1364387 w 1791907"/>
                <a:gd name="connsiteY30" fmla="*/ 129550 h 1218180"/>
                <a:gd name="connsiteX31" fmla="*/ 1486307 w 1791907"/>
                <a:gd name="connsiteY31" fmla="*/ 104785 h 1218180"/>
                <a:gd name="connsiteX32" fmla="*/ 1572032 w 1791907"/>
                <a:gd name="connsiteY32" fmla="*/ 70495 h 1218180"/>
                <a:gd name="connsiteX33" fmla="*/ 1339622 w 1791907"/>
                <a:gd name="connsiteY33" fmla="*/ 62875 h 1218180"/>
                <a:gd name="connsiteX34" fmla="*/ 1128167 w 1791907"/>
                <a:gd name="connsiteY34" fmla="*/ 17155 h 1218180"/>
                <a:gd name="connsiteX35" fmla="*/ 918617 w 1791907"/>
                <a:gd name="connsiteY35" fmla="*/ 10 h 1218180"/>
                <a:gd name="connsiteX36" fmla="*/ 650012 w 1791907"/>
                <a:gd name="connsiteY36" fmla="*/ 19060 h 1218180"/>
                <a:gd name="connsiteX37" fmla="*/ 480467 w 1791907"/>
                <a:gd name="connsiteY37" fmla="*/ 55255 h 1218180"/>
                <a:gd name="connsiteX38" fmla="*/ 352832 w 1791907"/>
                <a:gd name="connsiteY38" fmla="*/ 144790 h 1218180"/>
                <a:gd name="connsiteX39" fmla="*/ 301397 w 1791907"/>
                <a:gd name="connsiteY39" fmla="*/ 215275 h 1218180"/>
                <a:gd name="connsiteX40" fmla="*/ 227102 w 1791907"/>
                <a:gd name="connsiteY40" fmla="*/ 278140 h 1218180"/>
                <a:gd name="connsiteX41" fmla="*/ 160427 w 1791907"/>
                <a:gd name="connsiteY41" fmla="*/ 331480 h 1218180"/>
                <a:gd name="connsiteX42" fmla="*/ 82322 w 1791907"/>
                <a:gd name="connsiteY42" fmla="*/ 485785 h 1218180"/>
                <a:gd name="connsiteX43" fmla="*/ 17552 w 1791907"/>
                <a:gd name="connsiteY43" fmla="*/ 674380 h 1218180"/>
                <a:gd name="connsiteX44" fmla="*/ 2312 w 1791907"/>
                <a:gd name="connsiteY44" fmla="*/ 735340 h 1218180"/>
                <a:gd name="connsiteX45" fmla="*/ 57557 w 1791907"/>
                <a:gd name="connsiteY45" fmla="*/ 678190 h 1218180"/>
                <a:gd name="connsiteX46" fmla="*/ 55652 w 1791907"/>
                <a:gd name="connsiteY46" fmla="*/ 910600 h 1218180"/>
                <a:gd name="connsiteX47" fmla="*/ 68987 w 1791907"/>
                <a:gd name="connsiteY47" fmla="*/ 988705 h 1218180"/>
                <a:gd name="connsiteX48" fmla="*/ 97562 w 1791907"/>
                <a:gd name="connsiteY48" fmla="*/ 891550 h 1218180"/>
                <a:gd name="connsiteX49" fmla="*/ 183287 w 1791907"/>
                <a:gd name="connsiteY49" fmla="*/ 990610 h 1218180"/>
                <a:gd name="connsiteX50" fmla="*/ 175667 w 1791907"/>
                <a:gd name="connsiteY50" fmla="*/ 866785 h 1218180"/>
                <a:gd name="connsiteX51" fmla="*/ 187097 w 1791907"/>
                <a:gd name="connsiteY51" fmla="*/ 725815 h 1218180"/>
                <a:gd name="connsiteX52" fmla="*/ 248057 w 1791907"/>
                <a:gd name="connsiteY52" fmla="*/ 889645 h 1218180"/>
                <a:gd name="connsiteX53" fmla="*/ 227102 w 1791907"/>
                <a:gd name="connsiteY53" fmla="*/ 668665 h 1218180"/>
                <a:gd name="connsiteX54" fmla="*/ 278537 w 1791907"/>
                <a:gd name="connsiteY54" fmla="*/ 495310 h 1218180"/>
                <a:gd name="connsiteX55" fmla="*/ 331877 w 1791907"/>
                <a:gd name="connsiteY55" fmla="*/ 483880 h 1218180"/>
                <a:gd name="connsiteX56" fmla="*/ 419507 w 1791907"/>
                <a:gd name="connsiteY56" fmla="*/ 579130 h 1218180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44422 w 1791907"/>
                <a:gd name="connsiteY20" fmla="*/ 1055380 h 1218181"/>
                <a:gd name="connsiteX21" fmla="*/ 1652042 w 1791907"/>
                <a:gd name="connsiteY21" fmla="*/ 904885 h 1218181"/>
                <a:gd name="connsiteX22" fmla="*/ 1653947 w 1791907"/>
                <a:gd name="connsiteY22" fmla="*/ 802015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58267 w 1791907"/>
                <a:gd name="connsiteY20" fmla="*/ 1063688 h 1218181"/>
                <a:gd name="connsiteX21" fmla="*/ 1652042 w 1791907"/>
                <a:gd name="connsiteY21" fmla="*/ 904885 h 1218181"/>
                <a:gd name="connsiteX22" fmla="*/ 1653947 w 1791907"/>
                <a:gd name="connsiteY22" fmla="*/ 802015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58267 w 1791907"/>
                <a:gd name="connsiteY20" fmla="*/ 1063688 h 1218181"/>
                <a:gd name="connsiteX21" fmla="*/ 1652042 w 1791907"/>
                <a:gd name="connsiteY21" fmla="*/ 904885 h 1218181"/>
                <a:gd name="connsiteX22" fmla="*/ 1670561 w 1791907"/>
                <a:gd name="connsiteY22" fmla="*/ 824167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58267 w 1791907"/>
                <a:gd name="connsiteY20" fmla="*/ 1063688 h 1218181"/>
                <a:gd name="connsiteX21" fmla="*/ 1671424 w 1791907"/>
                <a:gd name="connsiteY21" fmla="*/ 904885 h 1218181"/>
                <a:gd name="connsiteX22" fmla="*/ 1670561 w 1791907"/>
                <a:gd name="connsiteY22" fmla="*/ 824167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40"/>
                <a:gd name="connsiteX1" fmla="*/ 482372 w 1791907"/>
                <a:gd name="connsiteY1" fmla="*/ 516265 h 1218140"/>
                <a:gd name="connsiteX2" fmla="*/ 566192 w 1791907"/>
                <a:gd name="connsiteY2" fmla="*/ 476260 h 1218140"/>
                <a:gd name="connsiteX3" fmla="*/ 629057 w 1791907"/>
                <a:gd name="connsiteY3" fmla="*/ 577225 h 1218140"/>
                <a:gd name="connsiteX4" fmla="*/ 669062 w 1791907"/>
                <a:gd name="connsiteY4" fmla="*/ 762010 h 1218140"/>
                <a:gd name="connsiteX5" fmla="*/ 672872 w 1791907"/>
                <a:gd name="connsiteY5" fmla="*/ 914410 h 1218140"/>
                <a:gd name="connsiteX6" fmla="*/ 750977 w 1791907"/>
                <a:gd name="connsiteY6" fmla="*/ 718195 h 1218140"/>
                <a:gd name="connsiteX7" fmla="*/ 777647 w 1791907"/>
                <a:gd name="connsiteY7" fmla="*/ 582940 h 1218140"/>
                <a:gd name="connsiteX8" fmla="*/ 1040537 w 1791907"/>
                <a:gd name="connsiteY8" fmla="*/ 870595 h 1218140"/>
                <a:gd name="connsiteX9" fmla="*/ 1091972 w 1791907"/>
                <a:gd name="connsiteY9" fmla="*/ 891550 h 1218140"/>
                <a:gd name="connsiteX10" fmla="*/ 992912 w 1791907"/>
                <a:gd name="connsiteY10" fmla="*/ 723910 h 1218140"/>
                <a:gd name="connsiteX11" fmla="*/ 1194842 w 1791907"/>
                <a:gd name="connsiteY11" fmla="*/ 971560 h 1218140"/>
                <a:gd name="connsiteX12" fmla="*/ 1170077 w 1791907"/>
                <a:gd name="connsiteY12" fmla="*/ 849640 h 1218140"/>
                <a:gd name="connsiteX13" fmla="*/ 1295807 w 1791907"/>
                <a:gd name="connsiteY13" fmla="*/ 958225 h 1218140"/>
                <a:gd name="connsiteX14" fmla="*/ 1341527 w 1791907"/>
                <a:gd name="connsiteY14" fmla="*/ 1122055 h 1218140"/>
                <a:gd name="connsiteX15" fmla="*/ 1364387 w 1791907"/>
                <a:gd name="connsiteY15" fmla="*/ 996325 h 1218140"/>
                <a:gd name="connsiteX16" fmla="*/ 1396242 w 1791907"/>
                <a:gd name="connsiteY16" fmla="*/ 1216108 h 1218140"/>
                <a:gd name="connsiteX17" fmla="*/ 1432967 w 1791907"/>
                <a:gd name="connsiteY17" fmla="*/ 1101100 h 1218140"/>
                <a:gd name="connsiteX18" fmla="*/ 1537035 w 1791907"/>
                <a:gd name="connsiteY18" fmla="*/ 1020559 h 1218140"/>
                <a:gd name="connsiteX19" fmla="*/ 1612723 w 1791907"/>
                <a:gd name="connsiteY19" fmla="*/ 1026628 h 1218140"/>
                <a:gd name="connsiteX20" fmla="*/ 1658267 w 1791907"/>
                <a:gd name="connsiteY20" fmla="*/ 1063688 h 1218140"/>
                <a:gd name="connsiteX21" fmla="*/ 1671424 w 1791907"/>
                <a:gd name="connsiteY21" fmla="*/ 904885 h 1218140"/>
                <a:gd name="connsiteX22" fmla="*/ 1670561 w 1791907"/>
                <a:gd name="connsiteY22" fmla="*/ 824167 h 1218140"/>
                <a:gd name="connsiteX23" fmla="*/ 1741577 w 1791907"/>
                <a:gd name="connsiteY23" fmla="*/ 889645 h 1218140"/>
                <a:gd name="connsiteX24" fmla="*/ 1701572 w 1791907"/>
                <a:gd name="connsiteY24" fmla="*/ 716290 h 1218140"/>
                <a:gd name="connsiteX25" fmla="*/ 1701572 w 1791907"/>
                <a:gd name="connsiteY25" fmla="*/ 615325 h 1218140"/>
                <a:gd name="connsiteX26" fmla="*/ 1781582 w 1791907"/>
                <a:gd name="connsiteY26" fmla="*/ 676285 h 1218140"/>
                <a:gd name="connsiteX27" fmla="*/ 1733957 w 1791907"/>
                <a:gd name="connsiteY27" fmla="*/ 546745 h 1218140"/>
                <a:gd name="connsiteX28" fmla="*/ 1667282 w 1791907"/>
                <a:gd name="connsiteY28" fmla="*/ 396250 h 1218140"/>
                <a:gd name="connsiteX29" fmla="*/ 1497737 w 1791907"/>
                <a:gd name="connsiteY29" fmla="*/ 219085 h 1218140"/>
                <a:gd name="connsiteX30" fmla="*/ 1364387 w 1791907"/>
                <a:gd name="connsiteY30" fmla="*/ 129550 h 1218140"/>
                <a:gd name="connsiteX31" fmla="*/ 1486307 w 1791907"/>
                <a:gd name="connsiteY31" fmla="*/ 104785 h 1218140"/>
                <a:gd name="connsiteX32" fmla="*/ 1572032 w 1791907"/>
                <a:gd name="connsiteY32" fmla="*/ 70495 h 1218140"/>
                <a:gd name="connsiteX33" fmla="*/ 1339622 w 1791907"/>
                <a:gd name="connsiteY33" fmla="*/ 62875 h 1218140"/>
                <a:gd name="connsiteX34" fmla="*/ 1128167 w 1791907"/>
                <a:gd name="connsiteY34" fmla="*/ 17155 h 1218140"/>
                <a:gd name="connsiteX35" fmla="*/ 918617 w 1791907"/>
                <a:gd name="connsiteY35" fmla="*/ 10 h 1218140"/>
                <a:gd name="connsiteX36" fmla="*/ 650012 w 1791907"/>
                <a:gd name="connsiteY36" fmla="*/ 19060 h 1218140"/>
                <a:gd name="connsiteX37" fmla="*/ 480467 w 1791907"/>
                <a:gd name="connsiteY37" fmla="*/ 55255 h 1218140"/>
                <a:gd name="connsiteX38" fmla="*/ 352832 w 1791907"/>
                <a:gd name="connsiteY38" fmla="*/ 144790 h 1218140"/>
                <a:gd name="connsiteX39" fmla="*/ 301397 w 1791907"/>
                <a:gd name="connsiteY39" fmla="*/ 215275 h 1218140"/>
                <a:gd name="connsiteX40" fmla="*/ 227102 w 1791907"/>
                <a:gd name="connsiteY40" fmla="*/ 278140 h 1218140"/>
                <a:gd name="connsiteX41" fmla="*/ 160427 w 1791907"/>
                <a:gd name="connsiteY41" fmla="*/ 331480 h 1218140"/>
                <a:gd name="connsiteX42" fmla="*/ 82322 w 1791907"/>
                <a:gd name="connsiteY42" fmla="*/ 485785 h 1218140"/>
                <a:gd name="connsiteX43" fmla="*/ 17552 w 1791907"/>
                <a:gd name="connsiteY43" fmla="*/ 674380 h 1218140"/>
                <a:gd name="connsiteX44" fmla="*/ 2312 w 1791907"/>
                <a:gd name="connsiteY44" fmla="*/ 735340 h 1218140"/>
                <a:gd name="connsiteX45" fmla="*/ 57557 w 1791907"/>
                <a:gd name="connsiteY45" fmla="*/ 678190 h 1218140"/>
                <a:gd name="connsiteX46" fmla="*/ 55652 w 1791907"/>
                <a:gd name="connsiteY46" fmla="*/ 910600 h 1218140"/>
                <a:gd name="connsiteX47" fmla="*/ 68987 w 1791907"/>
                <a:gd name="connsiteY47" fmla="*/ 988705 h 1218140"/>
                <a:gd name="connsiteX48" fmla="*/ 97562 w 1791907"/>
                <a:gd name="connsiteY48" fmla="*/ 891550 h 1218140"/>
                <a:gd name="connsiteX49" fmla="*/ 183287 w 1791907"/>
                <a:gd name="connsiteY49" fmla="*/ 990610 h 1218140"/>
                <a:gd name="connsiteX50" fmla="*/ 175667 w 1791907"/>
                <a:gd name="connsiteY50" fmla="*/ 866785 h 1218140"/>
                <a:gd name="connsiteX51" fmla="*/ 187097 w 1791907"/>
                <a:gd name="connsiteY51" fmla="*/ 725815 h 1218140"/>
                <a:gd name="connsiteX52" fmla="*/ 248057 w 1791907"/>
                <a:gd name="connsiteY52" fmla="*/ 889645 h 1218140"/>
                <a:gd name="connsiteX53" fmla="*/ 227102 w 1791907"/>
                <a:gd name="connsiteY53" fmla="*/ 668665 h 1218140"/>
                <a:gd name="connsiteX54" fmla="*/ 278537 w 1791907"/>
                <a:gd name="connsiteY54" fmla="*/ 495310 h 1218140"/>
                <a:gd name="connsiteX55" fmla="*/ 331877 w 1791907"/>
                <a:gd name="connsiteY55" fmla="*/ 483880 h 1218140"/>
                <a:gd name="connsiteX56" fmla="*/ 419507 w 1791907"/>
                <a:gd name="connsiteY56" fmla="*/ 579130 h 1218140"/>
                <a:gd name="connsiteX0" fmla="*/ 419507 w 1791907"/>
                <a:gd name="connsiteY0" fmla="*/ 579130 h 1218001"/>
                <a:gd name="connsiteX1" fmla="*/ 482372 w 1791907"/>
                <a:gd name="connsiteY1" fmla="*/ 516265 h 1218001"/>
                <a:gd name="connsiteX2" fmla="*/ 566192 w 1791907"/>
                <a:gd name="connsiteY2" fmla="*/ 476260 h 1218001"/>
                <a:gd name="connsiteX3" fmla="*/ 629057 w 1791907"/>
                <a:gd name="connsiteY3" fmla="*/ 577225 h 1218001"/>
                <a:gd name="connsiteX4" fmla="*/ 669062 w 1791907"/>
                <a:gd name="connsiteY4" fmla="*/ 762010 h 1218001"/>
                <a:gd name="connsiteX5" fmla="*/ 672872 w 1791907"/>
                <a:gd name="connsiteY5" fmla="*/ 914410 h 1218001"/>
                <a:gd name="connsiteX6" fmla="*/ 750977 w 1791907"/>
                <a:gd name="connsiteY6" fmla="*/ 718195 h 1218001"/>
                <a:gd name="connsiteX7" fmla="*/ 777647 w 1791907"/>
                <a:gd name="connsiteY7" fmla="*/ 582940 h 1218001"/>
                <a:gd name="connsiteX8" fmla="*/ 1040537 w 1791907"/>
                <a:gd name="connsiteY8" fmla="*/ 870595 h 1218001"/>
                <a:gd name="connsiteX9" fmla="*/ 1091972 w 1791907"/>
                <a:gd name="connsiteY9" fmla="*/ 891550 h 1218001"/>
                <a:gd name="connsiteX10" fmla="*/ 992912 w 1791907"/>
                <a:gd name="connsiteY10" fmla="*/ 723910 h 1218001"/>
                <a:gd name="connsiteX11" fmla="*/ 1194842 w 1791907"/>
                <a:gd name="connsiteY11" fmla="*/ 971560 h 1218001"/>
                <a:gd name="connsiteX12" fmla="*/ 1170077 w 1791907"/>
                <a:gd name="connsiteY12" fmla="*/ 849640 h 1218001"/>
                <a:gd name="connsiteX13" fmla="*/ 1295807 w 1791907"/>
                <a:gd name="connsiteY13" fmla="*/ 958225 h 1218001"/>
                <a:gd name="connsiteX14" fmla="*/ 1341527 w 1791907"/>
                <a:gd name="connsiteY14" fmla="*/ 1122055 h 1218001"/>
                <a:gd name="connsiteX15" fmla="*/ 1364387 w 1791907"/>
                <a:gd name="connsiteY15" fmla="*/ 996325 h 1218001"/>
                <a:gd name="connsiteX16" fmla="*/ 1396242 w 1791907"/>
                <a:gd name="connsiteY16" fmla="*/ 1216108 h 1218001"/>
                <a:gd name="connsiteX17" fmla="*/ 1441273 w 1791907"/>
                <a:gd name="connsiteY17" fmla="*/ 1098331 h 1218001"/>
                <a:gd name="connsiteX18" fmla="*/ 1537035 w 1791907"/>
                <a:gd name="connsiteY18" fmla="*/ 1020559 h 1218001"/>
                <a:gd name="connsiteX19" fmla="*/ 1612723 w 1791907"/>
                <a:gd name="connsiteY19" fmla="*/ 1026628 h 1218001"/>
                <a:gd name="connsiteX20" fmla="*/ 1658267 w 1791907"/>
                <a:gd name="connsiteY20" fmla="*/ 1063688 h 1218001"/>
                <a:gd name="connsiteX21" fmla="*/ 1671424 w 1791907"/>
                <a:gd name="connsiteY21" fmla="*/ 904885 h 1218001"/>
                <a:gd name="connsiteX22" fmla="*/ 1670561 w 1791907"/>
                <a:gd name="connsiteY22" fmla="*/ 824167 h 1218001"/>
                <a:gd name="connsiteX23" fmla="*/ 1741577 w 1791907"/>
                <a:gd name="connsiteY23" fmla="*/ 889645 h 1218001"/>
                <a:gd name="connsiteX24" fmla="*/ 1701572 w 1791907"/>
                <a:gd name="connsiteY24" fmla="*/ 716290 h 1218001"/>
                <a:gd name="connsiteX25" fmla="*/ 1701572 w 1791907"/>
                <a:gd name="connsiteY25" fmla="*/ 615325 h 1218001"/>
                <a:gd name="connsiteX26" fmla="*/ 1781582 w 1791907"/>
                <a:gd name="connsiteY26" fmla="*/ 676285 h 1218001"/>
                <a:gd name="connsiteX27" fmla="*/ 1733957 w 1791907"/>
                <a:gd name="connsiteY27" fmla="*/ 546745 h 1218001"/>
                <a:gd name="connsiteX28" fmla="*/ 1667282 w 1791907"/>
                <a:gd name="connsiteY28" fmla="*/ 396250 h 1218001"/>
                <a:gd name="connsiteX29" fmla="*/ 1497737 w 1791907"/>
                <a:gd name="connsiteY29" fmla="*/ 219085 h 1218001"/>
                <a:gd name="connsiteX30" fmla="*/ 1364387 w 1791907"/>
                <a:gd name="connsiteY30" fmla="*/ 129550 h 1218001"/>
                <a:gd name="connsiteX31" fmla="*/ 1486307 w 1791907"/>
                <a:gd name="connsiteY31" fmla="*/ 104785 h 1218001"/>
                <a:gd name="connsiteX32" fmla="*/ 1572032 w 1791907"/>
                <a:gd name="connsiteY32" fmla="*/ 70495 h 1218001"/>
                <a:gd name="connsiteX33" fmla="*/ 1339622 w 1791907"/>
                <a:gd name="connsiteY33" fmla="*/ 62875 h 1218001"/>
                <a:gd name="connsiteX34" fmla="*/ 1128167 w 1791907"/>
                <a:gd name="connsiteY34" fmla="*/ 17155 h 1218001"/>
                <a:gd name="connsiteX35" fmla="*/ 918617 w 1791907"/>
                <a:gd name="connsiteY35" fmla="*/ 10 h 1218001"/>
                <a:gd name="connsiteX36" fmla="*/ 650012 w 1791907"/>
                <a:gd name="connsiteY36" fmla="*/ 19060 h 1218001"/>
                <a:gd name="connsiteX37" fmla="*/ 480467 w 1791907"/>
                <a:gd name="connsiteY37" fmla="*/ 55255 h 1218001"/>
                <a:gd name="connsiteX38" fmla="*/ 352832 w 1791907"/>
                <a:gd name="connsiteY38" fmla="*/ 144790 h 1218001"/>
                <a:gd name="connsiteX39" fmla="*/ 301397 w 1791907"/>
                <a:gd name="connsiteY39" fmla="*/ 215275 h 1218001"/>
                <a:gd name="connsiteX40" fmla="*/ 227102 w 1791907"/>
                <a:gd name="connsiteY40" fmla="*/ 278140 h 1218001"/>
                <a:gd name="connsiteX41" fmla="*/ 160427 w 1791907"/>
                <a:gd name="connsiteY41" fmla="*/ 331480 h 1218001"/>
                <a:gd name="connsiteX42" fmla="*/ 82322 w 1791907"/>
                <a:gd name="connsiteY42" fmla="*/ 485785 h 1218001"/>
                <a:gd name="connsiteX43" fmla="*/ 17552 w 1791907"/>
                <a:gd name="connsiteY43" fmla="*/ 674380 h 1218001"/>
                <a:gd name="connsiteX44" fmla="*/ 2312 w 1791907"/>
                <a:gd name="connsiteY44" fmla="*/ 735340 h 1218001"/>
                <a:gd name="connsiteX45" fmla="*/ 57557 w 1791907"/>
                <a:gd name="connsiteY45" fmla="*/ 678190 h 1218001"/>
                <a:gd name="connsiteX46" fmla="*/ 55652 w 1791907"/>
                <a:gd name="connsiteY46" fmla="*/ 910600 h 1218001"/>
                <a:gd name="connsiteX47" fmla="*/ 68987 w 1791907"/>
                <a:gd name="connsiteY47" fmla="*/ 988705 h 1218001"/>
                <a:gd name="connsiteX48" fmla="*/ 97562 w 1791907"/>
                <a:gd name="connsiteY48" fmla="*/ 891550 h 1218001"/>
                <a:gd name="connsiteX49" fmla="*/ 183287 w 1791907"/>
                <a:gd name="connsiteY49" fmla="*/ 990610 h 1218001"/>
                <a:gd name="connsiteX50" fmla="*/ 175667 w 1791907"/>
                <a:gd name="connsiteY50" fmla="*/ 866785 h 1218001"/>
                <a:gd name="connsiteX51" fmla="*/ 187097 w 1791907"/>
                <a:gd name="connsiteY51" fmla="*/ 725815 h 1218001"/>
                <a:gd name="connsiteX52" fmla="*/ 248057 w 1791907"/>
                <a:gd name="connsiteY52" fmla="*/ 889645 h 1218001"/>
                <a:gd name="connsiteX53" fmla="*/ 227102 w 1791907"/>
                <a:gd name="connsiteY53" fmla="*/ 668665 h 1218001"/>
                <a:gd name="connsiteX54" fmla="*/ 278537 w 1791907"/>
                <a:gd name="connsiteY54" fmla="*/ 495310 h 1218001"/>
                <a:gd name="connsiteX55" fmla="*/ 331877 w 1791907"/>
                <a:gd name="connsiteY55" fmla="*/ 483880 h 1218001"/>
                <a:gd name="connsiteX56" fmla="*/ 419507 w 1791907"/>
                <a:gd name="connsiteY56" fmla="*/ 579130 h 1218001"/>
                <a:gd name="connsiteX0" fmla="*/ 419507 w 1791907"/>
                <a:gd name="connsiteY0" fmla="*/ 579130 h 1217972"/>
                <a:gd name="connsiteX1" fmla="*/ 482372 w 1791907"/>
                <a:gd name="connsiteY1" fmla="*/ 516265 h 1217972"/>
                <a:gd name="connsiteX2" fmla="*/ 566192 w 1791907"/>
                <a:gd name="connsiteY2" fmla="*/ 476260 h 1217972"/>
                <a:gd name="connsiteX3" fmla="*/ 629057 w 1791907"/>
                <a:gd name="connsiteY3" fmla="*/ 577225 h 1217972"/>
                <a:gd name="connsiteX4" fmla="*/ 669062 w 1791907"/>
                <a:gd name="connsiteY4" fmla="*/ 762010 h 1217972"/>
                <a:gd name="connsiteX5" fmla="*/ 672872 w 1791907"/>
                <a:gd name="connsiteY5" fmla="*/ 914410 h 1217972"/>
                <a:gd name="connsiteX6" fmla="*/ 750977 w 1791907"/>
                <a:gd name="connsiteY6" fmla="*/ 718195 h 1217972"/>
                <a:gd name="connsiteX7" fmla="*/ 777647 w 1791907"/>
                <a:gd name="connsiteY7" fmla="*/ 582940 h 1217972"/>
                <a:gd name="connsiteX8" fmla="*/ 1040537 w 1791907"/>
                <a:gd name="connsiteY8" fmla="*/ 870595 h 1217972"/>
                <a:gd name="connsiteX9" fmla="*/ 1091972 w 1791907"/>
                <a:gd name="connsiteY9" fmla="*/ 891550 h 1217972"/>
                <a:gd name="connsiteX10" fmla="*/ 992912 w 1791907"/>
                <a:gd name="connsiteY10" fmla="*/ 723910 h 1217972"/>
                <a:gd name="connsiteX11" fmla="*/ 1194842 w 1791907"/>
                <a:gd name="connsiteY11" fmla="*/ 971560 h 1217972"/>
                <a:gd name="connsiteX12" fmla="*/ 1170077 w 1791907"/>
                <a:gd name="connsiteY12" fmla="*/ 849640 h 1217972"/>
                <a:gd name="connsiteX13" fmla="*/ 1295807 w 1791907"/>
                <a:gd name="connsiteY13" fmla="*/ 958225 h 1217972"/>
                <a:gd name="connsiteX14" fmla="*/ 1341527 w 1791907"/>
                <a:gd name="connsiteY14" fmla="*/ 1122055 h 1217972"/>
                <a:gd name="connsiteX15" fmla="*/ 1364387 w 1791907"/>
                <a:gd name="connsiteY15" fmla="*/ 996325 h 1217972"/>
                <a:gd name="connsiteX16" fmla="*/ 1396242 w 1791907"/>
                <a:gd name="connsiteY16" fmla="*/ 1216108 h 1217972"/>
                <a:gd name="connsiteX17" fmla="*/ 1441273 w 1791907"/>
                <a:gd name="connsiteY17" fmla="*/ 1098331 h 1217972"/>
                <a:gd name="connsiteX18" fmla="*/ 1542572 w 1791907"/>
                <a:gd name="connsiteY18" fmla="*/ 1031635 h 1217972"/>
                <a:gd name="connsiteX19" fmla="*/ 1612723 w 1791907"/>
                <a:gd name="connsiteY19" fmla="*/ 1026628 h 1217972"/>
                <a:gd name="connsiteX20" fmla="*/ 1658267 w 1791907"/>
                <a:gd name="connsiteY20" fmla="*/ 1063688 h 1217972"/>
                <a:gd name="connsiteX21" fmla="*/ 1671424 w 1791907"/>
                <a:gd name="connsiteY21" fmla="*/ 904885 h 1217972"/>
                <a:gd name="connsiteX22" fmla="*/ 1670561 w 1791907"/>
                <a:gd name="connsiteY22" fmla="*/ 824167 h 1217972"/>
                <a:gd name="connsiteX23" fmla="*/ 1741577 w 1791907"/>
                <a:gd name="connsiteY23" fmla="*/ 889645 h 1217972"/>
                <a:gd name="connsiteX24" fmla="*/ 1701572 w 1791907"/>
                <a:gd name="connsiteY24" fmla="*/ 716290 h 1217972"/>
                <a:gd name="connsiteX25" fmla="*/ 1701572 w 1791907"/>
                <a:gd name="connsiteY25" fmla="*/ 615325 h 1217972"/>
                <a:gd name="connsiteX26" fmla="*/ 1781582 w 1791907"/>
                <a:gd name="connsiteY26" fmla="*/ 676285 h 1217972"/>
                <a:gd name="connsiteX27" fmla="*/ 1733957 w 1791907"/>
                <a:gd name="connsiteY27" fmla="*/ 546745 h 1217972"/>
                <a:gd name="connsiteX28" fmla="*/ 1667282 w 1791907"/>
                <a:gd name="connsiteY28" fmla="*/ 396250 h 1217972"/>
                <a:gd name="connsiteX29" fmla="*/ 1497737 w 1791907"/>
                <a:gd name="connsiteY29" fmla="*/ 219085 h 1217972"/>
                <a:gd name="connsiteX30" fmla="*/ 1364387 w 1791907"/>
                <a:gd name="connsiteY30" fmla="*/ 129550 h 1217972"/>
                <a:gd name="connsiteX31" fmla="*/ 1486307 w 1791907"/>
                <a:gd name="connsiteY31" fmla="*/ 104785 h 1217972"/>
                <a:gd name="connsiteX32" fmla="*/ 1572032 w 1791907"/>
                <a:gd name="connsiteY32" fmla="*/ 70495 h 1217972"/>
                <a:gd name="connsiteX33" fmla="*/ 1339622 w 1791907"/>
                <a:gd name="connsiteY33" fmla="*/ 62875 h 1217972"/>
                <a:gd name="connsiteX34" fmla="*/ 1128167 w 1791907"/>
                <a:gd name="connsiteY34" fmla="*/ 17155 h 1217972"/>
                <a:gd name="connsiteX35" fmla="*/ 918617 w 1791907"/>
                <a:gd name="connsiteY35" fmla="*/ 10 h 1217972"/>
                <a:gd name="connsiteX36" fmla="*/ 650012 w 1791907"/>
                <a:gd name="connsiteY36" fmla="*/ 19060 h 1217972"/>
                <a:gd name="connsiteX37" fmla="*/ 480467 w 1791907"/>
                <a:gd name="connsiteY37" fmla="*/ 55255 h 1217972"/>
                <a:gd name="connsiteX38" fmla="*/ 352832 w 1791907"/>
                <a:gd name="connsiteY38" fmla="*/ 144790 h 1217972"/>
                <a:gd name="connsiteX39" fmla="*/ 301397 w 1791907"/>
                <a:gd name="connsiteY39" fmla="*/ 215275 h 1217972"/>
                <a:gd name="connsiteX40" fmla="*/ 227102 w 1791907"/>
                <a:gd name="connsiteY40" fmla="*/ 278140 h 1217972"/>
                <a:gd name="connsiteX41" fmla="*/ 160427 w 1791907"/>
                <a:gd name="connsiteY41" fmla="*/ 331480 h 1217972"/>
                <a:gd name="connsiteX42" fmla="*/ 82322 w 1791907"/>
                <a:gd name="connsiteY42" fmla="*/ 485785 h 1217972"/>
                <a:gd name="connsiteX43" fmla="*/ 17552 w 1791907"/>
                <a:gd name="connsiteY43" fmla="*/ 674380 h 1217972"/>
                <a:gd name="connsiteX44" fmla="*/ 2312 w 1791907"/>
                <a:gd name="connsiteY44" fmla="*/ 735340 h 1217972"/>
                <a:gd name="connsiteX45" fmla="*/ 57557 w 1791907"/>
                <a:gd name="connsiteY45" fmla="*/ 678190 h 1217972"/>
                <a:gd name="connsiteX46" fmla="*/ 55652 w 1791907"/>
                <a:gd name="connsiteY46" fmla="*/ 910600 h 1217972"/>
                <a:gd name="connsiteX47" fmla="*/ 68987 w 1791907"/>
                <a:gd name="connsiteY47" fmla="*/ 988705 h 1217972"/>
                <a:gd name="connsiteX48" fmla="*/ 97562 w 1791907"/>
                <a:gd name="connsiteY48" fmla="*/ 891550 h 1217972"/>
                <a:gd name="connsiteX49" fmla="*/ 183287 w 1791907"/>
                <a:gd name="connsiteY49" fmla="*/ 990610 h 1217972"/>
                <a:gd name="connsiteX50" fmla="*/ 175667 w 1791907"/>
                <a:gd name="connsiteY50" fmla="*/ 866785 h 1217972"/>
                <a:gd name="connsiteX51" fmla="*/ 187097 w 1791907"/>
                <a:gd name="connsiteY51" fmla="*/ 725815 h 1217972"/>
                <a:gd name="connsiteX52" fmla="*/ 248057 w 1791907"/>
                <a:gd name="connsiteY52" fmla="*/ 889645 h 1217972"/>
                <a:gd name="connsiteX53" fmla="*/ 227102 w 1791907"/>
                <a:gd name="connsiteY53" fmla="*/ 668665 h 1217972"/>
                <a:gd name="connsiteX54" fmla="*/ 278537 w 1791907"/>
                <a:gd name="connsiteY54" fmla="*/ 495310 h 1217972"/>
                <a:gd name="connsiteX55" fmla="*/ 331877 w 1791907"/>
                <a:gd name="connsiteY55" fmla="*/ 483880 h 1217972"/>
                <a:gd name="connsiteX56" fmla="*/ 419507 w 1791907"/>
                <a:gd name="connsiteY56" fmla="*/ 579130 h 1217972"/>
                <a:gd name="connsiteX0" fmla="*/ 419507 w 1791907"/>
                <a:gd name="connsiteY0" fmla="*/ 579130 h 1217972"/>
                <a:gd name="connsiteX1" fmla="*/ 482372 w 1791907"/>
                <a:gd name="connsiteY1" fmla="*/ 516265 h 1217972"/>
                <a:gd name="connsiteX2" fmla="*/ 566192 w 1791907"/>
                <a:gd name="connsiteY2" fmla="*/ 476260 h 1217972"/>
                <a:gd name="connsiteX3" fmla="*/ 629057 w 1791907"/>
                <a:gd name="connsiteY3" fmla="*/ 577225 h 1217972"/>
                <a:gd name="connsiteX4" fmla="*/ 669062 w 1791907"/>
                <a:gd name="connsiteY4" fmla="*/ 762010 h 1217972"/>
                <a:gd name="connsiteX5" fmla="*/ 672872 w 1791907"/>
                <a:gd name="connsiteY5" fmla="*/ 914410 h 1217972"/>
                <a:gd name="connsiteX6" fmla="*/ 750977 w 1791907"/>
                <a:gd name="connsiteY6" fmla="*/ 718195 h 1217972"/>
                <a:gd name="connsiteX7" fmla="*/ 777647 w 1791907"/>
                <a:gd name="connsiteY7" fmla="*/ 582940 h 1217972"/>
                <a:gd name="connsiteX8" fmla="*/ 1040537 w 1791907"/>
                <a:gd name="connsiteY8" fmla="*/ 870595 h 1217972"/>
                <a:gd name="connsiteX9" fmla="*/ 1091972 w 1791907"/>
                <a:gd name="connsiteY9" fmla="*/ 891550 h 1217972"/>
                <a:gd name="connsiteX10" fmla="*/ 992912 w 1791907"/>
                <a:gd name="connsiteY10" fmla="*/ 723910 h 1217972"/>
                <a:gd name="connsiteX11" fmla="*/ 1194842 w 1791907"/>
                <a:gd name="connsiteY11" fmla="*/ 971560 h 1217972"/>
                <a:gd name="connsiteX12" fmla="*/ 1170077 w 1791907"/>
                <a:gd name="connsiteY12" fmla="*/ 849640 h 1217972"/>
                <a:gd name="connsiteX13" fmla="*/ 1295807 w 1791907"/>
                <a:gd name="connsiteY13" fmla="*/ 958225 h 1217972"/>
                <a:gd name="connsiteX14" fmla="*/ 1341527 w 1791907"/>
                <a:gd name="connsiteY14" fmla="*/ 1122055 h 1217972"/>
                <a:gd name="connsiteX15" fmla="*/ 1364387 w 1791907"/>
                <a:gd name="connsiteY15" fmla="*/ 996325 h 1217972"/>
                <a:gd name="connsiteX16" fmla="*/ 1396242 w 1791907"/>
                <a:gd name="connsiteY16" fmla="*/ 1216108 h 1217972"/>
                <a:gd name="connsiteX17" fmla="*/ 1457887 w 1791907"/>
                <a:gd name="connsiteY17" fmla="*/ 1098331 h 1217972"/>
                <a:gd name="connsiteX18" fmla="*/ 1542572 w 1791907"/>
                <a:gd name="connsiteY18" fmla="*/ 1031635 h 1217972"/>
                <a:gd name="connsiteX19" fmla="*/ 1612723 w 1791907"/>
                <a:gd name="connsiteY19" fmla="*/ 1026628 h 1217972"/>
                <a:gd name="connsiteX20" fmla="*/ 1658267 w 1791907"/>
                <a:gd name="connsiteY20" fmla="*/ 1063688 h 1217972"/>
                <a:gd name="connsiteX21" fmla="*/ 1671424 w 1791907"/>
                <a:gd name="connsiteY21" fmla="*/ 904885 h 1217972"/>
                <a:gd name="connsiteX22" fmla="*/ 1670561 w 1791907"/>
                <a:gd name="connsiteY22" fmla="*/ 824167 h 1217972"/>
                <a:gd name="connsiteX23" fmla="*/ 1741577 w 1791907"/>
                <a:gd name="connsiteY23" fmla="*/ 889645 h 1217972"/>
                <a:gd name="connsiteX24" fmla="*/ 1701572 w 1791907"/>
                <a:gd name="connsiteY24" fmla="*/ 716290 h 1217972"/>
                <a:gd name="connsiteX25" fmla="*/ 1701572 w 1791907"/>
                <a:gd name="connsiteY25" fmla="*/ 615325 h 1217972"/>
                <a:gd name="connsiteX26" fmla="*/ 1781582 w 1791907"/>
                <a:gd name="connsiteY26" fmla="*/ 676285 h 1217972"/>
                <a:gd name="connsiteX27" fmla="*/ 1733957 w 1791907"/>
                <a:gd name="connsiteY27" fmla="*/ 546745 h 1217972"/>
                <a:gd name="connsiteX28" fmla="*/ 1667282 w 1791907"/>
                <a:gd name="connsiteY28" fmla="*/ 396250 h 1217972"/>
                <a:gd name="connsiteX29" fmla="*/ 1497737 w 1791907"/>
                <a:gd name="connsiteY29" fmla="*/ 219085 h 1217972"/>
                <a:gd name="connsiteX30" fmla="*/ 1364387 w 1791907"/>
                <a:gd name="connsiteY30" fmla="*/ 129550 h 1217972"/>
                <a:gd name="connsiteX31" fmla="*/ 1486307 w 1791907"/>
                <a:gd name="connsiteY31" fmla="*/ 104785 h 1217972"/>
                <a:gd name="connsiteX32" fmla="*/ 1572032 w 1791907"/>
                <a:gd name="connsiteY32" fmla="*/ 70495 h 1217972"/>
                <a:gd name="connsiteX33" fmla="*/ 1339622 w 1791907"/>
                <a:gd name="connsiteY33" fmla="*/ 62875 h 1217972"/>
                <a:gd name="connsiteX34" fmla="*/ 1128167 w 1791907"/>
                <a:gd name="connsiteY34" fmla="*/ 17155 h 1217972"/>
                <a:gd name="connsiteX35" fmla="*/ 918617 w 1791907"/>
                <a:gd name="connsiteY35" fmla="*/ 10 h 1217972"/>
                <a:gd name="connsiteX36" fmla="*/ 650012 w 1791907"/>
                <a:gd name="connsiteY36" fmla="*/ 19060 h 1217972"/>
                <a:gd name="connsiteX37" fmla="*/ 480467 w 1791907"/>
                <a:gd name="connsiteY37" fmla="*/ 55255 h 1217972"/>
                <a:gd name="connsiteX38" fmla="*/ 352832 w 1791907"/>
                <a:gd name="connsiteY38" fmla="*/ 144790 h 1217972"/>
                <a:gd name="connsiteX39" fmla="*/ 301397 w 1791907"/>
                <a:gd name="connsiteY39" fmla="*/ 215275 h 1217972"/>
                <a:gd name="connsiteX40" fmla="*/ 227102 w 1791907"/>
                <a:gd name="connsiteY40" fmla="*/ 278140 h 1217972"/>
                <a:gd name="connsiteX41" fmla="*/ 160427 w 1791907"/>
                <a:gd name="connsiteY41" fmla="*/ 331480 h 1217972"/>
                <a:gd name="connsiteX42" fmla="*/ 82322 w 1791907"/>
                <a:gd name="connsiteY42" fmla="*/ 485785 h 1217972"/>
                <a:gd name="connsiteX43" fmla="*/ 17552 w 1791907"/>
                <a:gd name="connsiteY43" fmla="*/ 674380 h 1217972"/>
                <a:gd name="connsiteX44" fmla="*/ 2312 w 1791907"/>
                <a:gd name="connsiteY44" fmla="*/ 735340 h 1217972"/>
                <a:gd name="connsiteX45" fmla="*/ 57557 w 1791907"/>
                <a:gd name="connsiteY45" fmla="*/ 678190 h 1217972"/>
                <a:gd name="connsiteX46" fmla="*/ 55652 w 1791907"/>
                <a:gd name="connsiteY46" fmla="*/ 910600 h 1217972"/>
                <a:gd name="connsiteX47" fmla="*/ 68987 w 1791907"/>
                <a:gd name="connsiteY47" fmla="*/ 988705 h 1217972"/>
                <a:gd name="connsiteX48" fmla="*/ 97562 w 1791907"/>
                <a:gd name="connsiteY48" fmla="*/ 891550 h 1217972"/>
                <a:gd name="connsiteX49" fmla="*/ 183287 w 1791907"/>
                <a:gd name="connsiteY49" fmla="*/ 990610 h 1217972"/>
                <a:gd name="connsiteX50" fmla="*/ 175667 w 1791907"/>
                <a:gd name="connsiteY50" fmla="*/ 866785 h 1217972"/>
                <a:gd name="connsiteX51" fmla="*/ 187097 w 1791907"/>
                <a:gd name="connsiteY51" fmla="*/ 725815 h 1217972"/>
                <a:gd name="connsiteX52" fmla="*/ 248057 w 1791907"/>
                <a:gd name="connsiteY52" fmla="*/ 889645 h 1217972"/>
                <a:gd name="connsiteX53" fmla="*/ 227102 w 1791907"/>
                <a:gd name="connsiteY53" fmla="*/ 668665 h 1217972"/>
                <a:gd name="connsiteX54" fmla="*/ 278537 w 1791907"/>
                <a:gd name="connsiteY54" fmla="*/ 495310 h 1217972"/>
                <a:gd name="connsiteX55" fmla="*/ 331877 w 1791907"/>
                <a:gd name="connsiteY55" fmla="*/ 483880 h 1217972"/>
                <a:gd name="connsiteX56" fmla="*/ 419507 w 1791907"/>
                <a:gd name="connsiteY56" fmla="*/ 579130 h 1217972"/>
                <a:gd name="connsiteX0" fmla="*/ 419507 w 1791907"/>
                <a:gd name="connsiteY0" fmla="*/ 579130 h 1217972"/>
                <a:gd name="connsiteX1" fmla="*/ 482372 w 1791907"/>
                <a:gd name="connsiteY1" fmla="*/ 516265 h 1217972"/>
                <a:gd name="connsiteX2" fmla="*/ 566192 w 1791907"/>
                <a:gd name="connsiteY2" fmla="*/ 476260 h 1217972"/>
                <a:gd name="connsiteX3" fmla="*/ 629057 w 1791907"/>
                <a:gd name="connsiteY3" fmla="*/ 577225 h 1217972"/>
                <a:gd name="connsiteX4" fmla="*/ 669062 w 1791907"/>
                <a:gd name="connsiteY4" fmla="*/ 762010 h 1217972"/>
                <a:gd name="connsiteX5" fmla="*/ 672872 w 1791907"/>
                <a:gd name="connsiteY5" fmla="*/ 914410 h 1217972"/>
                <a:gd name="connsiteX6" fmla="*/ 750977 w 1791907"/>
                <a:gd name="connsiteY6" fmla="*/ 718195 h 1217972"/>
                <a:gd name="connsiteX7" fmla="*/ 777647 w 1791907"/>
                <a:gd name="connsiteY7" fmla="*/ 582940 h 1217972"/>
                <a:gd name="connsiteX8" fmla="*/ 1040537 w 1791907"/>
                <a:gd name="connsiteY8" fmla="*/ 870595 h 1217972"/>
                <a:gd name="connsiteX9" fmla="*/ 1091972 w 1791907"/>
                <a:gd name="connsiteY9" fmla="*/ 891550 h 1217972"/>
                <a:gd name="connsiteX10" fmla="*/ 992912 w 1791907"/>
                <a:gd name="connsiteY10" fmla="*/ 723910 h 1217972"/>
                <a:gd name="connsiteX11" fmla="*/ 1194842 w 1791907"/>
                <a:gd name="connsiteY11" fmla="*/ 971560 h 1217972"/>
                <a:gd name="connsiteX12" fmla="*/ 1170077 w 1791907"/>
                <a:gd name="connsiteY12" fmla="*/ 849640 h 1217972"/>
                <a:gd name="connsiteX13" fmla="*/ 1295807 w 1791907"/>
                <a:gd name="connsiteY13" fmla="*/ 958225 h 1217972"/>
                <a:gd name="connsiteX14" fmla="*/ 1341527 w 1791907"/>
                <a:gd name="connsiteY14" fmla="*/ 1122055 h 1217972"/>
                <a:gd name="connsiteX15" fmla="*/ 1364387 w 1791907"/>
                <a:gd name="connsiteY15" fmla="*/ 996325 h 1217972"/>
                <a:gd name="connsiteX16" fmla="*/ 1396242 w 1791907"/>
                <a:gd name="connsiteY16" fmla="*/ 1216108 h 1217972"/>
                <a:gd name="connsiteX17" fmla="*/ 1457887 w 1791907"/>
                <a:gd name="connsiteY17" fmla="*/ 1098331 h 1217972"/>
                <a:gd name="connsiteX18" fmla="*/ 1542572 w 1791907"/>
                <a:gd name="connsiteY18" fmla="*/ 1031635 h 1217972"/>
                <a:gd name="connsiteX19" fmla="*/ 1612723 w 1791907"/>
                <a:gd name="connsiteY19" fmla="*/ 1026628 h 1217972"/>
                <a:gd name="connsiteX20" fmla="*/ 1663804 w 1791907"/>
                <a:gd name="connsiteY20" fmla="*/ 1091377 h 1217972"/>
                <a:gd name="connsiteX21" fmla="*/ 1671424 w 1791907"/>
                <a:gd name="connsiteY21" fmla="*/ 904885 h 1217972"/>
                <a:gd name="connsiteX22" fmla="*/ 1670561 w 1791907"/>
                <a:gd name="connsiteY22" fmla="*/ 824167 h 1217972"/>
                <a:gd name="connsiteX23" fmla="*/ 1741577 w 1791907"/>
                <a:gd name="connsiteY23" fmla="*/ 889645 h 1217972"/>
                <a:gd name="connsiteX24" fmla="*/ 1701572 w 1791907"/>
                <a:gd name="connsiteY24" fmla="*/ 716290 h 1217972"/>
                <a:gd name="connsiteX25" fmla="*/ 1701572 w 1791907"/>
                <a:gd name="connsiteY25" fmla="*/ 615325 h 1217972"/>
                <a:gd name="connsiteX26" fmla="*/ 1781582 w 1791907"/>
                <a:gd name="connsiteY26" fmla="*/ 676285 h 1217972"/>
                <a:gd name="connsiteX27" fmla="*/ 1733957 w 1791907"/>
                <a:gd name="connsiteY27" fmla="*/ 546745 h 1217972"/>
                <a:gd name="connsiteX28" fmla="*/ 1667282 w 1791907"/>
                <a:gd name="connsiteY28" fmla="*/ 396250 h 1217972"/>
                <a:gd name="connsiteX29" fmla="*/ 1497737 w 1791907"/>
                <a:gd name="connsiteY29" fmla="*/ 219085 h 1217972"/>
                <a:gd name="connsiteX30" fmla="*/ 1364387 w 1791907"/>
                <a:gd name="connsiteY30" fmla="*/ 129550 h 1217972"/>
                <a:gd name="connsiteX31" fmla="*/ 1486307 w 1791907"/>
                <a:gd name="connsiteY31" fmla="*/ 104785 h 1217972"/>
                <a:gd name="connsiteX32" fmla="*/ 1572032 w 1791907"/>
                <a:gd name="connsiteY32" fmla="*/ 70495 h 1217972"/>
                <a:gd name="connsiteX33" fmla="*/ 1339622 w 1791907"/>
                <a:gd name="connsiteY33" fmla="*/ 62875 h 1217972"/>
                <a:gd name="connsiteX34" fmla="*/ 1128167 w 1791907"/>
                <a:gd name="connsiteY34" fmla="*/ 17155 h 1217972"/>
                <a:gd name="connsiteX35" fmla="*/ 918617 w 1791907"/>
                <a:gd name="connsiteY35" fmla="*/ 10 h 1217972"/>
                <a:gd name="connsiteX36" fmla="*/ 650012 w 1791907"/>
                <a:gd name="connsiteY36" fmla="*/ 19060 h 1217972"/>
                <a:gd name="connsiteX37" fmla="*/ 480467 w 1791907"/>
                <a:gd name="connsiteY37" fmla="*/ 55255 h 1217972"/>
                <a:gd name="connsiteX38" fmla="*/ 352832 w 1791907"/>
                <a:gd name="connsiteY38" fmla="*/ 144790 h 1217972"/>
                <a:gd name="connsiteX39" fmla="*/ 301397 w 1791907"/>
                <a:gd name="connsiteY39" fmla="*/ 215275 h 1217972"/>
                <a:gd name="connsiteX40" fmla="*/ 227102 w 1791907"/>
                <a:gd name="connsiteY40" fmla="*/ 278140 h 1217972"/>
                <a:gd name="connsiteX41" fmla="*/ 160427 w 1791907"/>
                <a:gd name="connsiteY41" fmla="*/ 331480 h 1217972"/>
                <a:gd name="connsiteX42" fmla="*/ 82322 w 1791907"/>
                <a:gd name="connsiteY42" fmla="*/ 485785 h 1217972"/>
                <a:gd name="connsiteX43" fmla="*/ 17552 w 1791907"/>
                <a:gd name="connsiteY43" fmla="*/ 674380 h 1217972"/>
                <a:gd name="connsiteX44" fmla="*/ 2312 w 1791907"/>
                <a:gd name="connsiteY44" fmla="*/ 735340 h 1217972"/>
                <a:gd name="connsiteX45" fmla="*/ 57557 w 1791907"/>
                <a:gd name="connsiteY45" fmla="*/ 678190 h 1217972"/>
                <a:gd name="connsiteX46" fmla="*/ 55652 w 1791907"/>
                <a:gd name="connsiteY46" fmla="*/ 910600 h 1217972"/>
                <a:gd name="connsiteX47" fmla="*/ 68987 w 1791907"/>
                <a:gd name="connsiteY47" fmla="*/ 988705 h 1217972"/>
                <a:gd name="connsiteX48" fmla="*/ 97562 w 1791907"/>
                <a:gd name="connsiteY48" fmla="*/ 891550 h 1217972"/>
                <a:gd name="connsiteX49" fmla="*/ 183287 w 1791907"/>
                <a:gd name="connsiteY49" fmla="*/ 990610 h 1217972"/>
                <a:gd name="connsiteX50" fmla="*/ 175667 w 1791907"/>
                <a:gd name="connsiteY50" fmla="*/ 866785 h 1217972"/>
                <a:gd name="connsiteX51" fmla="*/ 187097 w 1791907"/>
                <a:gd name="connsiteY51" fmla="*/ 725815 h 1217972"/>
                <a:gd name="connsiteX52" fmla="*/ 248057 w 1791907"/>
                <a:gd name="connsiteY52" fmla="*/ 889645 h 1217972"/>
                <a:gd name="connsiteX53" fmla="*/ 227102 w 1791907"/>
                <a:gd name="connsiteY53" fmla="*/ 668665 h 1217972"/>
                <a:gd name="connsiteX54" fmla="*/ 278537 w 1791907"/>
                <a:gd name="connsiteY54" fmla="*/ 495310 h 1217972"/>
                <a:gd name="connsiteX55" fmla="*/ 331877 w 1791907"/>
                <a:gd name="connsiteY55" fmla="*/ 483880 h 1217972"/>
                <a:gd name="connsiteX56" fmla="*/ 419507 w 1791907"/>
                <a:gd name="connsiteY56" fmla="*/ 579130 h 1217972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12723 w 1791907"/>
                <a:gd name="connsiteY19" fmla="*/ 102662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12723 w 1791907"/>
                <a:gd name="connsiteY19" fmla="*/ 102662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9683 w 1791907"/>
                <a:gd name="connsiteY19" fmla="*/ 1023635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507635 w 1791907"/>
                <a:gd name="connsiteY0" fmla="*/ 585116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72685 w 1791907"/>
                <a:gd name="connsiteY53" fmla="*/ 668665 h 1217958"/>
                <a:gd name="connsiteX54" fmla="*/ 278537 w 1791907"/>
                <a:gd name="connsiteY54" fmla="*/ 495310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72685 w 1791907"/>
                <a:gd name="connsiteY53" fmla="*/ 668665 h 1217958"/>
                <a:gd name="connsiteX54" fmla="*/ 302847 w 1791907"/>
                <a:gd name="connsiteY54" fmla="*/ 507283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02847 w 1791907"/>
                <a:gd name="connsiteY54" fmla="*/ 507283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02847 w 1791907"/>
                <a:gd name="connsiteY54" fmla="*/ 507283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02847 w 1791907"/>
                <a:gd name="connsiteY54" fmla="*/ 507283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33236 w 1791907"/>
                <a:gd name="connsiteY54" fmla="*/ 528236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20892 w 1791907"/>
                <a:gd name="connsiteY2" fmla="*/ 479252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20892 w 1791907"/>
                <a:gd name="connsiteY2" fmla="*/ 479252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20892 w 1791907"/>
                <a:gd name="connsiteY2" fmla="*/ 479252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48657 w 1791907"/>
                <a:gd name="connsiteY53" fmla="*/ 620772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20892 w 1791907"/>
                <a:gd name="connsiteY2" fmla="*/ 479252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55505 w 1791907"/>
                <a:gd name="connsiteY9" fmla="*/ 930461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55505 w 1791907"/>
                <a:gd name="connsiteY9" fmla="*/ 930461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59876 w 1791907"/>
                <a:gd name="connsiteY32" fmla="*/ 103420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55505 w 1791907"/>
                <a:gd name="connsiteY9" fmla="*/ 930461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31606 w 1791907"/>
                <a:gd name="connsiteY31" fmla="*/ 128731 h 1217958"/>
                <a:gd name="connsiteX32" fmla="*/ 1559876 w 1791907"/>
                <a:gd name="connsiteY32" fmla="*/ 103420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55505 w 1791907"/>
                <a:gd name="connsiteY9" fmla="*/ 930461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31606 w 1791907"/>
                <a:gd name="connsiteY31" fmla="*/ 128731 h 1217958"/>
                <a:gd name="connsiteX32" fmla="*/ 1532527 w 1791907"/>
                <a:gd name="connsiteY32" fmla="*/ 142332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9156 h 1221998"/>
                <a:gd name="connsiteX1" fmla="*/ 543149 w 1791907"/>
                <a:gd name="connsiteY1" fmla="*/ 517312 h 1221998"/>
                <a:gd name="connsiteX2" fmla="*/ 611776 w 1791907"/>
                <a:gd name="connsiteY2" fmla="*/ 495265 h 1221998"/>
                <a:gd name="connsiteX3" fmla="*/ 629057 w 1791907"/>
                <a:gd name="connsiteY3" fmla="*/ 581265 h 1221998"/>
                <a:gd name="connsiteX4" fmla="*/ 669062 w 1791907"/>
                <a:gd name="connsiteY4" fmla="*/ 766050 h 1221998"/>
                <a:gd name="connsiteX5" fmla="*/ 754921 w 1791907"/>
                <a:gd name="connsiteY5" fmla="*/ 921443 h 1221998"/>
                <a:gd name="connsiteX6" fmla="*/ 750977 w 1791907"/>
                <a:gd name="connsiteY6" fmla="*/ 722235 h 1221998"/>
                <a:gd name="connsiteX7" fmla="*/ 777647 w 1791907"/>
                <a:gd name="connsiteY7" fmla="*/ 586980 h 1221998"/>
                <a:gd name="connsiteX8" fmla="*/ 925060 w 1791907"/>
                <a:gd name="connsiteY8" fmla="*/ 715992 h 1221998"/>
                <a:gd name="connsiteX9" fmla="*/ 1055505 w 1791907"/>
                <a:gd name="connsiteY9" fmla="*/ 934501 h 1221998"/>
                <a:gd name="connsiteX10" fmla="*/ 992912 w 1791907"/>
                <a:gd name="connsiteY10" fmla="*/ 727950 h 1221998"/>
                <a:gd name="connsiteX11" fmla="*/ 1194842 w 1791907"/>
                <a:gd name="connsiteY11" fmla="*/ 975600 h 1221998"/>
                <a:gd name="connsiteX12" fmla="*/ 1170077 w 1791907"/>
                <a:gd name="connsiteY12" fmla="*/ 853680 h 1221998"/>
                <a:gd name="connsiteX13" fmla="*/ 1295807 w 1791907"/>
                <a:gd name="connsiteY13" fmla="*/ 962265 h 1221998"/>
                <a:gd name="connsiteX14" fmla="*/ 1341527 w 1791907"/>
                <a:gd name="connsiteY14" fmla="*/ 1126095 h 1221998"/>
                <a:gd name="connsiteX15" fmla="*/ 1364387 w 1791907"/>
                <a:gd name="connsiteY15" fmla="*/ 1000365 h 1221998"/>
                <a:gd name="connsiteX16" fmla="*/ 1396242 w 1791907"/>
                <a:gd name="connsiteY16" fmla="*/ 1220148 h 1221998"/>
                <a:gd name="connsiteX17" fmla="*/ 1457887 w 1791907"/>
                <a:gd name="connsiteY17" fmla="*/ 1102371 h 1221998"/>
                <a:gd name="connsiteX18" fmla="*/ 1528727 w 1791907"/>
                <a:gd name="connsiteY18" fmla="*/ 1041213 h 1221998"/>
                <a:gd name="connsiteX19" fmla="*/ 1603606 w 1791907"/>
                <a:gd name="connsiteY19" fmla="*/ 1039648 h 1221998"/>
                <a:gd name="connsiteX20" fmla="*/ 1663804 w 1791907"/>
                <a:gd name="connsiteY20" fmla="*/ 1095417 h 1221998"/>
                <a:gd name="connsiteX21" fmla="*/ 1671424 w 1791907"/>
                <a:gd name="connsiteY21" fmla="*/ 908925 h 1221998"/>
                <a:gd name="connsiteX22" fmla="*/ 1670561 w 1791907"/>
                <a:gd name="connsiteY22" fmla="*/ 828207 h 1221998"/>
                <a:gd name="connsiteX23" fmla="*/ 1741577 w 1791907"/>
                <a:gd name="connsiteY23" fmla="*/ 893685 h 1221998"/>
                <a:gd name="connsiteX24" fmla="*/ 1701572 w 1791907"/>
                <a:gd name="connsiteY24" fmla="*/ 720330 h 1221998"/>
                <a:gd name="connsiteX25" fmla="*/ 1701572 w 1791907"/>
                <a:gd name="connsiteY25" fmla="*/ 619365 h 1221998"/>
                <a:gd name="connsiteX26" fmla="*/ 1781582 w 1791907"/>
                <a:gd name="connsiteY26" fmla="*/ 680325 h 1221998"/>
                <a:gd name="connsiteX27" fmla="*/ 1733957 w 1791907"/>
                <a:gd name="connsiteY27" fmla="*/ 550785 h 1221998"/>
                <a:gd name="connsiteX28" fmla="*/ 1667282 w 1791907"/>
                <a:gd name="connsiteY28" fmla="*/ 400290 h 1221998"/>
                <a:gd name="connsiteX29" fmla="*/ 1497737 w 1791907"/>
                <a:gd name="connsiteY29" fmla="*/ 223125 h 1221998"/>
                <a:gd name="connsiteX30" fmla="*/ 1364387 w 1791907"/>
                <a:gd name="connsiteY30" fmla="*/ 133590 h 1221998"/>
                <a:gd name="connsiteX31" fmla="*/ 1431606 w 1791907"/>
                <a:gd name="connsiteY31" fmla="*/ 132771 h 1221998"/>
                <a:gd name="connsiteX32" fmla="*/ 1532527 w 1791907"/>
                <a:gd name="connsiteY32" fmla="*/ 146372 h 1221998"/>
                <a:gd name="connsiteX33" fmla="*/ 1339622 w 1791907"/>
                <a:gd name="connsiteY33" fmla="*/ 66915 h 1221998"/>
                <a:gd name="connsiteX34" fmla="*/ 1128167 w 1791907"/>
                <a:gd name="connsiteY34" fmla="*/ 21195 h 1221998"/>
                <a:gd name="connsiteX35" fmla="*/ 918617 w 1791907"/>
                <a:gd name="connsiteY35" fmla="*/ 4050 h 1221998"/>
                <a:gd name="connsiteX36" fmla="*/ 668245 w 1791907"/>
                <a:gd name="connsiteY36" fmla="*/ 5140 h 1221998"/>
                <a:gd name="connsiteX37" fmla="*/ 480467 w 1791907"/>
                <a:gd name="connsiteY37" fmla="*/ 59295 h 1221998"/>
                <a:gd name="connsiteX38" fmla="*/ 352832 w 1791907"/>
                <a:gd name="connsiteY38" fmla="*/ 148830 h 1221998"/>
                <a:gd name="connsiteX39" fmla="*/ 301397 w 1791907"/>
                <a:gd name="connsiteY39" fmla="*/ 219315 h 1221998"/>
                <a:gd name="connsiteX40" fmla="*/ 227102 w 1791907"/>
                <a:gd name="connsiteY40" fmla="*/ 282180 h 1221998"/>
                <a:gd name="connsiteX41" fmla="*/ 160427 w 1791907"/>
                <a:gd name="connsiteY41" fmla="*/ 335520 h 1221998"/>
                <a:gd name="connsiteX42" fmla="*/ 82322 w 1791907"/>
                <a:gd name="connsiteY42" fmla="*/ 489825 h 1221998"/>
                <a:gd name="connsiteX43" fmla="*/ 17552 w 1791907"/>
                <a:gd name="connsiteY43" fmla="*/ 678420 h 1221998"/>
                <a:gd name="connsiteX44" fmla="*/ 2312 w 1791907"/>
                <a:gd name="connsiteY44" fmla="*/ 739380 h 1221998"/>
                <a:gd name="connsiteX45" fmla="*/ 57557 w 1791907"/>
                <a:gd name="connsiteY45" fmla="*/ 682230 h 1221998"/>
                <a:gd name="connsiteX46" fmla="*/ 55652 w 1791907"/>
                <a:gd name="connsiteY46" fmla="*/ 914640 h 1221998"/>
                <a:gd name="connsiteX47" fmla="*/ 68987 w 1791907"/>
                <a:gd name="connsiteY47" fmla="*/ 992745 h 1221998"/>
                <a:gd name="connsiteX48" fmla="*/ 97562 w 1791907"/>
                <a:gd name="connsiteY48" fmla="*/ 895590 h 1221998"/>
                <a:gd name="connsiteX49" fmla="*/ 143782 w 1791907"/>
                <a:gd name="connsiteY49" fmla="*/ 994650 h 1221998"/>
                <a:gd name="connsiteX50" fmla="*/ 175667 w 1791907"/>
                <a:gd name="connsiteY50" fmla="*/ 870825 h 1221998"/>
                <a:gd name="connsiteX51" fmla="*/ 238758 w 1791907"/>
                <a:gd name="connsiteY51" fmla="*/ 714889 h 1221998"/>
                <a:gd name="connsiteX52" fmla="*/ 248057 w 1791907"/>
                <a:gd name="connsiteY52" fmla="*/ 893685 h 1221998"/>
                <a:gd name="connsiteX53" fmla="*/ 321306 w 1791907"/>
                <a:gd name="connsiteY53" fmla="*/ 648759 h 1221998"/>
                <a:gd name="connsiteX54" fmla="*/ 333236 w 1791907"/>
                <a:gd name="connsiteY54" fmla="*/ 532276 h 1221998"/>
                <a:gd name="connsiteX55" fmla="*/ 377461 w 1791907"/>
                <a:gd name="connsiteY55" fmla="*/ 517853 h 1221998"/>
                <a:gd name="connsiteX56" fmla="*/ 507635 w 1791907"/>
                <a:gd name="connsiteY56" fmla="*/ 589156 h 1221998"/>
                <a:gd name="connsiteX0" fmla="*/ 507635 w 1791907"/>
                <a:gd name="connsiteY0" fmla="*/ 606435 h 1239277"/>
                <a:gd name="connsiteX1" fmla="*/ 543149 w 1791907"/>
                <a:gd name="connsiteY1" fmla="*/ 534591 h 1239277"/>
                <a:gd name="connsiteX2" fmla="*/ 611776 w 1791907"/>
                <a:gd name="connsiteY2" fmla="*/ 512544 h 1239277"/>
                <a:gd name="connsiteX3" fmla="*/ 629057 w 1791907"/>
                <a:gd name="connsiteY3" fmla="*/ 598544 h 1239277"/>
                <a:gd name="connsiteX4" fmla="*/ 669062 w 1791907"/>
                <a:gd name="connsiteY4" fmla="*/ 783329 h 1239277"/>
                <a:gd name="connsiteX5" fmla="*/ 754921 w 1791907"/>
                <a:gd name="connsiteY5" fmla="*/ 938722 h 1239277"/>
                <a:gd name="connsiteX6" fmla="*/ 750977 w 1791907"/>
                <a:gd name="connsiteY6" fmla="*/ 739514 h 1239277"/>
                <a:gd name="connsiteX7" fmla="*/ 777647 w 1791907"/>
                <a:gd name="connsiteY7" fmla="*/ 604259 h 1239277"/>
                <a:gd name="connsiteX8" fmla="*/ 925060 w 1791907"/>
                <a:gd name="connsiteY8" fmla="*/ 733271 h 1239277"/>
                <a:gd name="connsiteX9" fmla="*/ 1055505 w 1791907"/>
                <a:gd name="connsiteY9" fmla="*/ 951780 h 1239277"/>
                <a:gd name="connsiteX10" fmla="*/ 992912 w 1791907"/>
                <a:gd name="connsiteY10" fmla="*/ 745229 h 1239277"/>
                <a:gd name="connsiteX11" fmla="*/ 1194842 w 1791907"/>
                <a:gd name="connsiteY11" fmla="*/ 992879 h 1239277"/>
                <a:gd name="connsiteX12" fmla="*/ 1170077 w 1791907"/>
                <a:gd name="connsiteY12" fmla="*/ 870959 h 1239277"/>
                <a:gd name="connsiteX13" fmla="*/ 1295807 w 1791907"/>
                <a:gd name="connsiteY13" fmla="*/ 979544 h 1239277"/>
                <a:gd name="connsiteX14" fmla="*/ 1341527 w 1791907"/>
                <a:gd name="connsiteY14" fmla="*/ 1143374 h 1239277"/>
                <a:gd name="connsiteX15" fmla="*/ 1364387 w 1791907"/>
                <a:gd name="connsiteY15" fmla="*/ 1017644 h 1239277"/>
                <a:gd name="connsiteX16" fmla="*/ 1396242 w 1791907"/>
                <a:gd name="connsiteY16" fmla="*/ 1237427 h 1239277"/>
                <a:gd name="connsiteX17" fmla="*/ 1457887 w 1791907"/>
                <a:gd name="connsiteY17" fmla="*/ 1119650 h 1239277"/>
                <a:gd name="connsiteX18" fmla="*/ 1528727 w 1791907"/>
                <a:gd name="connsiteY18" fmla="*/ 1058492 h 1239277"/>
                <a:gd name="connsiteX19" fmla="*/ 1603606 w 1791907"/>
                <a:gd name="connsiteY19" fmla="*/ 1056927 h 1239277"/>
                <a:gd name="connsiteX20" fmla="*/ 1663804 w 1791907"/>
                <a:gd name="connsiteY20" fmla="*/ 1112696 h 1239277"/>
                <a:gd name="connsiteX21" fmla="*/ 1671424 w 1791907"/>
                <a:gd name="connsiteY21" fmla="*/ 926204 h 1239277"/>
                <a:gd name="connsiteX22" fmla="*/ 1670561 w 1791907"/>
                <a:gd name="connsiteY22" fmla="*/ 845486 h 1239277"/>
                <a:gd name="connsiteX23" fmla="*/ 1741577 w 1791907"/>
                <a:gd name="connsiteY23" fmla="*/ 910964 h 1239277"/>
                <a:gd name="connsiteX24" fmla="*/ 1701572 w 1791907"/>
                <a:gd name="connsiteY24" fmla="*/ 737609 h 1239277"/>
                <a:gd name="connsiteX25" fmla="*/ 1701572 w 1791907"/>
                <a:gd name="connsiteY25" fmla="*/ 636644 h 1239277"/>
                <a:gd name="connsiteX26" fmla="*/ 1781582 w 1791907"/>
                <a:gd name="connsiteY26" fmla="*/ 697604 h 1239277"/>
                <a:gd name="connsiteX27" fmla="*/ 1733957 w 1791907"/>
                <a:gd name="connsiteY27" fmla="*/ 568064 h 1239277"/>
                <a:gd name="connsiteX28" fmla="*/ 1667282 w 1791907"/>
                <a:gd name="connsiteY28" fmla="*/ 417569 h 1239277"/>
                <a:gd name="connsiteX29" fmla="*/ 1497737 w 1791907"/>
                <a:gd name="connsiteY29" fmla="*/ 240404 h 1239277"/>
                <a:gd name="connsiteX30" fmla="*/ 1364387 w 1791907"/>
                <a:gd name="connsiteY30" fmla="*/ 150869 h 1239277"/>
                <a:gd name="connsiteX31" fmla="*/ 1431606 w 1791907"/>
                <a:gd name="connsiteY31" fmla="*/ 150050 h 1239277"/>
                <a:gd name="connsiteX32" fmla="*/ 1532527 w 1791907"/>
                <a:gd name="connsiteY32" fmla="*/ 163651 h 1239277"/>
                <a:gd name="connsiteX33" fmla="*/ 1339622 w 1791907"/>
                <a:gd name="connsiteY33" fmla="*/ 84194 h 1239277"/>
                <a:gd name="connsiteX34" fmla="*/ 1128167 w 1791907"/>
                <a:gd name="connsiteY34" fmla="*/ 38474 h 1239277"/>
                <a:gd name="connsiteX35" fmla="*/ 933812 w 1791907"/>
                <a:gd name="connsiteY35" fmla="*/ 377 h 1239277"/>
                <a:gd name="connsiteX36" fmla="*/ 668245 w 1791907"/>
                <a:gd name="connsiteY36" fmla="*/ 22419 h 1239277"/>
                <a:gd name="connsiteX37" fmla="*/ 480467 w 1791907"/>
                <a:gd name="connsiteY37" fmla="*/ 76574 h 1239277"/>
                <a:gd name="connsiteX38" fmla="*/ 352832 w 1791907"/>
                <a:gd name="connsiteY38" fmla="*/ 166109 h 1239277"/>
                <a:gd name="connsiteX39" fmla="*/ 301397 w 1791907"/>
                <a:gd name="connsiteY39" fmla="*/ 236594 h 1239277"/>
                <a:gd name="connsiteX40" fmla="*/ 227102 w 1791907"/>
                <a:gd name="connsiteY40" fmla="*/ 299459 h 1239277"/>
                <a:gd name="connsiteX41" fmla="*/ 160427 w 1791907"/>
                <a:gd name="connsiteY41" fmla="*/ 352799 h 1239277"/>
                <a:gd name="connsiteX42" fmla="*/ 82322 w 1791907"/>
                <a:gd name="connsiteY42" fmla="*/ 507104 h 1239277"/>
                <a:gd name="connsiteX43" fmla="*/ 17552 w 1791907"/>
                <a:gd name="connsiteY43" fmla="*/ 695699 h 1239277"/>
                <a:gd name="connsiteX44" fmla="*/ 2312 w 1791907"/>
                <a:gd name="connsiteY44" fmla="*/ 756659 h 1239277"/>
                <a:gd name="connsiteX45" fmla="*/ 57557 w 1791907"/>
                <a:gd name="connsiteY45" fmla="*/ 699509 h 1239277"/>
                <a:gd name="connsiteX46" fmla="*/ 55652 w 1791907"/>
                <a:gd name="connsiteY46" fmla="*/ 931919 h 1239277"/>
                <a:gd name="connsiteX47" fmla="*/ 68987 w 1791907"/>
                <a:gd name="connsiteY47" fmla="*/ 1010024 h 1239277"/>
                <a:gd name="connsiteX48" fmla="*/ 97562 w 1791907"/>
                <a:gd name="connsiteY48" fmla="*/ 912869 h 1239277"/>
                <a:gd name="connsiteX49" fmla="*/ 143782 w 1791907"/>
                <a:gd name="connsiteY49" fmla="*/ 1011929 h 1239277"/>
                <a:gd name="connsiteX50" fmla="*/ 175667 w 1791907"/>
                <a:gd name="connsiteY50" fmla="*/ 888104 h 1239277"/>
                <a:gd name="connsiteX51" fmla="*/ 238758 w 1791907"/>
                <a:gd name="connsiteY51" fmla="*/ 732168 h 1239277"/>
                <a:gd name="connsiteX52" fmla="*/ 248057 w 1791907"/>
                <a:gd name="connsiteY52" fmla="*/ 910964 h 1239277"/>
                <a:gd name="connsiteX53" fmla="*/ 321306 w 1791907"/>
                <a:gd name="connsiteY53" fmla="*/ 666038 h 1239277"/>
                <a:gd name="connsiteX54" fmla="*/ 333236 w 1791907"/>
                <a:gd name="connsiteY54" fmla="*/ 549555 h 1239277"/>
                <a:gd name="connsiteX55" fmla="*/ 377461 w 1791907"/>
                <a:gd name="connsiteY55" fmla="*/ 535132 h 1239277"/>
                <a:gd name="connsiteX56" fmla="*/ 507635 w 1791907"/>
                <a:gd name="connsiteY56" fmla="*/ 606435 h 1239277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1055505 w 1791907"/>
                <a:gd name="connsiteY9" fmla="*/ 951435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95807 w 1791907"/>
                <a:gd name="connsiteY13" fmla="*/ 979199 h 1238932"/>
                <a:gd name="connsiteX14" fmla="*/ 1341527 w 1791907"/>
                <a:gd name="connsiteY14" fmla="*/ 1143029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7282 w 1791907"/>
                <a:gd name="connsiteY28" fmla="*/ 417224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1055505 w 1791907"/>
                <a:gd name="connsiteY9" fmla="*/ 951435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95807 w 1791907"/>
                <a:gd name="connsiteY13" fmla="*/ 979199 h 1238932"/>
                <a:gd name="connsiteX14" fmla="*/ 1341527 w 1791907"/>
                <a:gd name="connsiteY14" fmla="*/ 1143029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1055505 w 1791907"/>
                <a:gd name="connsiteY9" fmla="*/ 951435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95807 w 1791907"/>
                <a:gd name="connsiteY13" fmla="*/ 979199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1055505 w 1791907"/>
                <a:gd name="connsiteY9" fmla="*/ 951435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85612 w 1791907"/>
                <a:gd name="connsiteY9" fmla="*/ 927490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85612 w 1791907"/>
                <a:gd name="connsiteY9" fmla="*/ 927490 h 1238932"/>
                <a:gd name="connsiteX10" fmla="*/ 1035457 w 1791907"/>
                <a:gd name="connsiteY10" fmla="*/ 759849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55223 w 1791907"/>
                <a:gd name="connsiteY9" fmla="*/ 915516 h 1238932"/>
                <a:gd name="connsiteX10" fmla="*/ 1035457 w 1791907"/>
                <a:gd name="connsiteY10" fmla="*/ 759849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55223 w 1791907"/>
                <a:gd name="connsiteY9" fmla="*/ 915516 h 1238932"/>
                <a:gd name="connsiteX10" fmla="*/ 1035457 w 1791907"/>
                <a:gd name="connsiteY10" fmla="*/ 759849 h 1238932"/>
                <a:gd name="connsiteX11" fmla="*/ 1194842 w 1791907"/>
                <a:gd name="connsiteY11" fmla="*/ 992534 h 1238932"/>
                <a:gd name="connsiteX12" fmla="*/ 1170077 w 1791907"/>
                <a:gd name="connsiteY12" fmla="*/ 834695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55223 w 1791907"/>
                <a:gd name="connsiteY9" fmla="*/ 915516 h 1238932"/>
                <a:gd name="connsiteX10" fmla="*/ 1035457 w 1791907"/>
                <a:gd name="connsiteY10" fmla="*/ 759849 h 1238932"/>
                <a:gd name="connsiteX11" fmla="*/ 1112793 w 1791907"/>
                <a:gd name="connsiteY11" fmla="*/ 947635 h 1238932"/>
                <a:gd name="connsiteX12" fmla="*/ 1170077 w 1791907"/>
                <a:gd name="connsiteY12" fmla="*/ 834695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35457 w 1791907"/>
                <a:gd name="connsiteY10" fmla="*/ 759849 h 1238932"/>
                <a:gd name="connsiteX11" fmla="*/ 1112793 w 1791907"/>
                <a:gd name="connsiteY11" fmla="*/ 947635 h 1238932"/>
                <a:gd name="connsiteX12" fmla="*/ 1170077 w 1791907"/>
                <a:gd name="connsiteY12" fmla="*/ 834695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70077 w 1791907"/>
                <a:gd name="connsiteY12" fmla="*/ 834695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9339 w 1791907"/>
                <a:gd name="connsiteY13" fmla="*/ 934301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866504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866504 h 1238932"/>
                <a:gd name="connsiteX0" fmla="*/ 507635 w 1791907"/>
                <a:gd name="connsiteY0" fmla="*/ 866504 h 1238932"/>
                <a:gd name="connsiteX1" fmla="*/ 521877 w 1791907"/>
                <a:gd name="connsiteY1" fmla="*/ 683909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866504 h 1238932"/>
                <a:gd name="connsiteX0" fmla="*/ 507635 w 1791907"/>
                <a:gd name="connsiteY0" fmla="*/ 866504 h 1238932"/>
                <a:gd name="connsiteX1" fmla="*/ 521877 w 1791907"/>
                <a:gd name="connsiteY1" fmla="*/ 683909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429121 w 1791907"/>
                <a:gd name="connsiteY55" fmla="*/ 693429 h 1238932"/>
                <a:gd name="connsiteX56" fmla="*/ 507635 w 1791907"/>
                <a:gd name="connsiteY56" fmla="*/ 866504 h 1238932"/>
                <a:gd name="connsiteX0" fmla="*/ 507635 w 1791907"/>
                <a:gd name="connsiteY0" fmla="*/ 866504 h 1238932"/>
                <a:gd name="connsiteX1" fmla="*/ 521877 w 1791907"/>
                <a:gd name="connsiteY1" fmla="*/ 683909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98732 w 1791907"/>
                <a:gd name="connsiteY55" fmla="*/ 699417 h 1238932"/>
                <a:gd name="connsiteX56" fmla="*/ 507635 w 1791907"/>
                <a:gd name="connsiteY56" fmla="*/ 866504 h 1238932"/>
                <a:gd name="connsiteX0" fmla="*/ 507635 w 1791907"/>
                <a:gd name="connsiteY0" fmla="*/ 866504 h 1238932"/>
                <a:gd name="connsiteX1" fmla="*/ 521877 w 1791907"/>
                <a:gd name="connsiteY1" fmla="*/ 683909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60586 w 1791907"/>
                <a:gd name="connsiteY54" fmla="*/ 567170 h 1238932"/>
                <a:gd name="connsiteX55" fmla="*/ 398732 w 1791907"/>
                <a:gd name="connsiteY55" fmla="*/ 699417 h 1238932"/>
                <a:gd name="connsiteX56" fmla="*/ 507635 w 1791907"/>
                <a:gd name="connsiteY56" fmla="*/ 866504 h 1238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791907" h="1238932">
                  <a:moveTo>
                    <a:pt x="507635" y="866504"/>
                  </a:moveTo>
                  <a:cubicBezTo>
                    <a:pt x="528159" y="863919"/>
                    <a:pt x="504520" y="742960"/>
                    <a:pt x="521877" y="683909"/>
                  </a:cubicBezTo>
                  <a:cubicBezTo>
                    <a:pt x="539234" y="624858"/>
                    <a:pt x="593913" y="526484"/>
                    <a:pt x="611776" y="512199"/>
                  </a:cubicBezTo>
                  <a:cubicBezTo>
                    <a:pt x="629639" y="497914"/>
                    <a:pt x="619509" y="553068"/>
                    <a:pt x="629057" y="598199"/>
                  </a:cubicBezTo>
                  <a:cubicBezTo>
                    <a:pt x="638605" y="643330"/>
                    <a:pt x="648085" y="726288"/>
                    <a:pt x="669062" y="782984"/>
                  </a:cubicBezTo>
                  <a:cubicBezTo>
                    <a:pt x="690039" y="839680"/>
                    <a:pt x="741269" y="945679"/>
                    <a:pt x="754921" y="938377"/>
                  </a:cubicBezTo>
                  <a:cubicBezTo>
                    <a:pt x="768573" y="931075"/>
                    <a:pt x="747189" y="794913"/>
                    <a:pt x="750977" y="739169"/>
                  </a:cubicBezTo>
                  <a:cubicBezTo>
                    <a:pt x="754765" y="683425"/>
                    <a:pt x="755217" y="610941"/>
                    <a:pt x="777647" y="603914"/>
                  </a:cubicBezTo>
                  <a:cubicBezTo>
                    <a:pt x="800077" y="596887"/>
                    <a:pt x="855959" y="645072"/>
                    <a:pt x="885555" y="697006"/>
                  </a:cubicBezTo>
                  <a:cubicBezTo>
                    <a:pt x="915151" y="748940"/>
                    <a:pt x="935811" y="910530"/>
                    <a:pt x="955223" y="915516"/>
                  </a:cubicBezTo>
                  <a:cubicBezTo>
                    <a:pt x="974635" y="920502"/>
                    <a:pt x="975767" y="721571"/>
                    <a:pt x="1002029" y="726924"/>
                  </a:cubicBezTo>
                  <a:cubicBezTo>
                    <a:pt x="1028291" y="732277"/>
                    <a:pt x="1085291" y="940150"/>
                    <a:pt x="1112793" y="947635"/>
                  </a:cubicBezTo>
                  <a:cubicBezTo>
                    <a:pt x="1140295" y="955121"/>
                    <a:pt x="1144134" y="781044"/>
                    <a:pt x="1167039" y="771837"/>
                  </a:cubicBezTo>
                  <a:cubicBezTo>
                    <a:pt x="1189944" y="762631"/>
                    <a:pt x="1232283" y="842005"/>
                    <a:pt x="1250222" y="892396"/>
                  </a:cubicBezTo>
                  <a:cubicBezTo>
                    <a:pt x="1268161" y="942787"/>
                    <a:pt x="1255645" y="1053367"/>
                    <a:pt x="1274672" y="1074184"/>
                  </a:cubicBezTo>
                  <a:cubicBezTo>
                    <a:pt x="1293699" y="1095001"/>
                    <a:pt x="1344125" y="990149"/>
                    <a:pt x="1364387" y="1017299"/>
                  </a:cubicBezTo>
                  <a:cubicBezTo>
                    <a:pt x="1384649" y="1044449"/>
                    <a:pt x="1380659" y="1220081"/>
                    <a:pt x="1396242" y="1237082"/>
                  </a:cubicBezTo>
                  <a:cubicBezTo>
                    <a:pt x="1411825" y="1254083"/>
                    <a:pt x="1435806" y="1149127"/>
                    <a:pt x="1457887" y="1119305"/>
                  </a:cubicBezTo>
                  <a:cubicBezTo>
                    <a:pt x="1479968" y="1089483"/>
                    <a:pt x="1504441" y="1068601"/>
                    <a:pt x="1528727" y="1058147"/>
                  </a:cubicBezTo>
                  <a:cubicBezTo>
                    <a:pt x="1553013" y="1047693"/>
                    <a:pt x="1553404" y="1039242"/>
                    <a:pt x="1603606" y="1056582"/>
                  </a:cubicBezTo>
                  <a:cubicBezTo>
                    <a:pt x="1653808" y="1073922"/>
                    <a:pt x="1652501" y="1134138"/>
                    <a:pt x="1663804" y="1112351"/>
                  </a:cubicBezTo>
                  <a:cubicBezTo>
                    <a:pt x="1675107" y="1090564"/>
                    <a:pt x="1670298" y="970394"/>
                    <a:pt x="1671424" y="925859"/>
                  </a:cubicBezTo>
                  <a:cubicBezTo>
                    <a:pt x="1672550" y="881324"/>
                    <a:pt x="1658869" y="847681"/>
                    <a:pt x="1670561" y="845141"/>
                  </a:cubicBezTo>
                  <a:cubicBezTo>
                    <a:pt x="1682253" y="842601"/>
                    <a:pt x="1736409" y="928598"/>
                    <a:pt x="1741577" y="910619"/>
                  </a:cubicBezTo>
                  <a:cubicBezTo>
                    <a:pt x="1746745" y="892640"/>
                    <a:pt x="1708240" y="782984"/>
                    <a:pt x="1701572" y="737264"/>
                  </a:cubicBezTo>
                  <a:cubicBezTo>
                    <a:pt x="1694905" y="691544"/>
                    <a:pt x="1688237" y="642966"/>
                    <a:pt x="1701572" y="636299"/>
                  </a:cubicBezTo>
                  <a:cubicBezTo>
                    <a:pt x="1714907" y="629632"/>
                    <a:pt x="1825715" y="765839"/>
                    <a:pt x="1781582" y="697259"/>
                  </a:cubicBezTo>
                  <a:cubicBezTo>
                    <a:pt x="1737449" y="628679"/>
                    <a:pt x="1754020" y="614890"/>
                    <a:pt x="1733957" y="567719"/>
                  </a:cubicBezTo>
                  <a:cubicBezTo>
                    <a:pt x="1713894" y="520548"/>
                    <a:pt x="1700574" y="468841"/>
                    <a:pt x="1661204" y="414231"/>
                  </a:cubicBezTo>
                  <a:cubicBezTo>
                    <a:pt x="1621834" y="359621"/>
                    <a:pt x="1547206" y="284010"/>
                    <a:pt x="1497737" y="240059"/>
                  </a:cubicBezTo>
                  <a:cubicBezTo>
                    <a:pt x="1448268" y="196108"/>
                    <a:pt x="1375409" y="165583"/>
                    <a:pt x="1364387" y="150524"/>
                  </a:cubicBezTo>
                  <a:cubicBezTo>
                    <a:pt x="1353365" y="135465"/>
                    <a:pt x="1403583" y="147575"/>
                    <a:pt x="1431606" y="149705"/>
                  </a:cubicBezTo>
                  <a:cubicBezTo>
                    <a:pt x="1459629" y="151835"/>
                    <a:pt x="1547858" y="174282"/>
                    <a:pt x="1532527" y="163306"/>
                  </a:cubicBezTo>
                  <a:cubicBezTo>
                    <a:pt x="1517196" y="152330"/>
                    <a:pt x="1401444" y="106707"/>
                    <a:pt x="1339622" y="83849"/>
                  </a:cubicBezTo>
                  <a:cubicBezTo>
                    <a:pt x="1277800" y="60991"/>
                    <a:pt x="1229229" y="40124"/>
                    <a:pt x="1161594" y="26155"/>
                  </a:cubicBezTo>
                  <a:cubicBezTo>
                    <a:pt x="1093959" y="12186"/>
                    <a:pt x="1016037" y="712"/>
                    <a:pt x="933812" y="32"/>
                  </a:cubicBezTo>
                  <a:cubicBezTo>
                    <a:pt x="851587" y="-648"/>
                    <a:pt x="743803" y="9374"/>
                    <a:pt x="668245" y="22074"/>
                  </a:cubicBezTo>
                  <a:cubicBezTo>
                    <a:pt x="592688" y="34774"/>
                    <a:pt x="533036" y="52281"/>
                    <a:pt x="480467" y="76229"/>
                  </a:cubicBezTo>
                  <a:cubicBezTo>
                    <a:pt x="427898" y="100177"/>
                    <a:pt x="382677" y="139094"/>
                    <a:pt x="352832" y="165764"/>
                  </a:cubicBezTo>
                  <a:cubicBezTo>
                    <a:pt x="322987" y="192434"/>
                    <a:pt x="322352" y="214024"/>
                    <a:pt x="301397" y="236249"/>
                  </a:cubicBezTo>
                  <a:cubicBezTo>
                    <a:pt x="280442" y="258474"/>
                    <a:pt x="250597" y="279747"/>
                    <a:pt x="227102" y="299114"/>
                  </a:cubicBezTo>
                  <a:cubicBezTo>
                    <a:pt x="203607" y="318481"/>
                    <a:pt x="184557" y="317846"/>
                    <a:pt x="160427" y="352454"/>
                  </a:cubicBezTo>
                  <a:cubicBezTo>
                    <a:pt x="136297" y="387062"/>
                    <a:pt x="106134" y="449609"/>
                    <a:pt x="82322" y="506759"/>
                  </a:cubicBezTo>
                  <a:cubicBezTo>
                    <a:pt x="58510" y="563909"/>
                    <a:pt x="30887" y="653762"/>
                    <a:pt x="17552" y="695354"/>
                  </a:cubicBezTo>
                  <a:cubicBezTo>
                    <a:pt x="4217" y="736946"/>
                    <a:pt x="-4355" y="755679"/>
                    <a:pt x="2312" y="756314"/>
                  </a:cubicBezTo>
                  <a:cubicBezTo>
                    <a:pt x="8979" y="756949"/>
                    <a:pt x="48667" y="669954"/>
                    <a:pt x="57557" y="699164"/>
                  </a:cubicBezTo>
                  <a:cubicBezTo>
                    <a:pt x="66447" y="728374"/>
                    <a:pt x="53747" y="879822"/>
                    <a:pt x="55652" y="931574"/>
                  </a:cubicBezTo>
                  <a:cubicBezTo>
                    <a:pt x="57557" y="983326"/>
                    <a:pt x="62002" y="1012854"/>
                    <a:pt x="68987" y="1009679"/>
                  </a:cubicBezTo>
                  <a:cubicBezTo>
                    <a:pt x="75972" y="1006504"/>
                    <a:pt x="85096" y="912207"/>
                    <a:pt x="97562" y="912524"/>
                  </a:cubicBezTo>
                  <a:cubicBezTo>
                    <a:pt x="110028" y="912841"/>
                    <a:pt x="130764" y="1015712"/>
                    <a:pt x="143782" y="1011584"/>
                  </a:cubicBezTo>
                  <a:cubicBezTo>
                    <a:pt x="156799" y="1007457"/>
                    <a:pt x="159838" y="934386"/>
                    <a:pt x="175667" y="887759"/>
                  </a:cubicBezTo>
                  <a:cubicBezTo>
                    <a:pt x="191496" y="841132"/>
                    <a:pt x="226693" y="728013"/>
                    <a:pt x="238758" y="731823"/>
                  </a:cubicBezTo>
                  <a:cubicBezTo>
                    <a:pt x="250823" y="735633"/>
                    <a:pt x="234299" y="921641"/>
                    <a:pt x="248057" y="910619"/>
                  </a:cubicBezTo>
                  <a:cubicBezTo>
                    <a:pt x="261815" y="899597"/>
                    <a:pt x="302551" y="722934"/>
                    <a:pt x="321306" y="665693"/>
                  </a:cubicBezTo>
                  <a:cubicBezTo>
                    <a:pt x="340061" y="608452"/>
                    <a:pt x="344076" y="593840"/>
                    <a:pt x="360586" y="567170"/>
                  </a:cubicBezTo>
                  <a:cubicBezTo>
                    <a:pt x="377096" y="540500"/>
                    <a:pt x="374224" y="649528"/>
                    <a:pt x="398732" y="699417"/>
                  </a:cubicBezTo>
                  <a:cubicBezTo>
                    <a:pt x="423240" y="749306"/>
                    <a:pt x="487111" y="869089"/>
                    <a:pt x="507635" y="866504"/>
                  </a:cubicBezTo>
                  <a:close/>
                </a:path>
              </a:pathLst>
            </a:custGeom>
            <a:solidFill>
              <a:schemeClr val="accent4">
                <a:lumMod val="50000"/>
              </a:schemeClr>
            </a:solidFill>
            <a:ln>
              <a:noFill/>
            </a:ln>
            <a:effectLst/>
            <a:sp3d prstMaterial="softEdge">
              <a:bevelT w="1714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69" name="Oval 68">
              <a:extLst>
                <a:ext uri="{FF2B5EF4-FFF2-40B4-BE49-F238E27FC236}">
                  <a16:creationId xmlns:a16="http://schemas.microsoft.com/office/drawing/2014/main" id="{615DC9CA-5EFE-416E-80A3-358C5A98BBD6}"/>
                </a:ext>
              </a:extLst>
            </p:cNvPr>
            <p:cNvSpPr/>
            <p:nvPr/>
          </p:nvSpPr>
          <p:spPr>
            <a:xfrm>
              <a:off x="5536155" y="2556320"/>
              <a:ext cx="152057" cy="166441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mc:AlternateContent xmlns:mc="http://schemas.openxmlformats.org/markup-compatibility/2006" xmlns:p14="http://schemas.microsoft.com/office/powerpoint/2010/main">
          <mc:Choice Requires="p14">
            <p:contentPart p14:bwMode="auto" r:id="rId11">
              <p14:nvContentPartPr>
                <p14:cNvPr id="70" name="Ink 69">
                  <a:extLst>
                    <a:ext uri="{FF2B5EF4-FFF2-40B4-BE49-F238E27FC236}">
                      <a16:creationId xmlns:a16="http://schemas.microsoft.com/office/drawing/2014/main" id="{A9C5B037-6540-4973-A7A2-FF46427137A9}"/>
                    </a:ext>
                  </a:extLst>
                </p14:cNvPr>
                <p14:cNvContentPartPr/>
                <p14:nvPr/>
              </p14:nvContentPartPr>
              <p14:xfrm>
                <a:off x="5800799" y="2815191"/>
                <a:ext cx="28440" cy="42480"/>
              </p14:xfrm>
            </p:contentPart>
          </mc:Choice>
          <mc:Fallback xmlns="">
            <p:pic>
              <p:nvPicPr>
                <p:cNvPr id="70" name="Ink 69">
                  <a:extLst>
                    <a:ext uri="{FF2B5EF4-FFF2-40B4-BE49-F238E27FC236}">
                      <a16:creationId xmlns:a16="http://schemas.microsoft.com/office/drawing/2014/main" id="{A9C5B037-6540-4973-A7A2-FF46427137A9}"/>
                    </a:ext>
                  </a:extLst>
                </p:cNvPr>
                <p:cNvPicPr/>
                <p:nvPr/>
              </p:nvPicPr>
              <p:blipFill>
                <a:blip r:embed="rId12"/>
                <a:stretch>
                  <a:fillRect/>
                </a:stretch>
              </p:blipFill>
              <p:spPr>
                <a:xfrm>
                  <a:off x="5787384" y="2801916"/>
                  <a:ext cx="54734" cy="68499"/>
                </a:xfrm>
                <a:prstGeom prst="rect">
                  <a:avLst/>
                </a:prstGeom>
              </p:spPr>
            </p:pic>
          </mc:Fallback>
        </mc:AlternateContent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ACC06885-430C-4639-BDB2-ED1883DAAADB}"/>
                </a:ext>
              </a:extLst>
            </p:cNvPr>
            <p:cNvSpPr/>
            <p:nvPr/>
          </p:nvSpPr>
          <p:spPr>
            <a:xfrm>
              <a:off x="6505457" y="2702496"/>
              <a:ext cx="112118" cy="164403"/>
            </a:xfrm>
            <a:custGeom>
              <a:avLst/>
              <a:gdLst>
                <a:gd name="connsiteX0" fmla="*/ 4594 w 97508"/>
                <a:gd name="connsiteY0" fmla="*/ 140638 h 174793"/>
                <a:gd name="connsiteX1" fmla="*/ 4594 w 97508"/>
                <a:gd name="connsiteY1" fmla="*/ 78907 h 174793"/>
                <a:gd name="connsiteX2" fmla="*/ 37389 w 97508"/>
                <a:gd name="connsiteY2" fmla="*/ 7529 h 174793"/>
                <a:gd name="connsiteX3" fmla="*/ 95263 w 97508"/>
                <a:gd name="connsiteY3" fmla="*/ 5600 h 174793"/>
                <a:gd name="connsiteX4" fmla="*/ 81759 w 97508"/>
                <a:gd name="connsiteY4" fmla="*/ 38395 h 174793"/>
                <a:gd name="connsiteX5" fmla="*/ 45106 w 97508"/>
                <a:gd name="connsiteY5" fmla="*/ 65403 h 174793"/>
                <a:gd name="connsiteX6" fmla="*/ 64397 w 97508"/>
                <a:gd name="connsiteY6" fmla="*/ 113631 h 174793"/>
                <a:gd name="connsiteX7" fmla="*/ 45106 w 97508"/>
                <a:gd name="connsiteY7" fmla="*/ 173433 h 174793"/>
                <a:gd name="connsiteX8" fmla="*/ 4594 w 97508"/>
                <a:gd name="connsiteY8" fmla="*/ 140638 h 174793"/>
                <a:gd name="connsiteX0" fmla="*/ 4721 w 97635"/>
                <a:gd name="connsiteY0" fmla="*/ 140638 h 169258"/>
                <a:gd name="connsiteX1" fmla="*/ 4721 w 97635"/>
                <a:gd name="connsiteY1" fmla="*/ 78907 h 169258"/>
                <a:gd name="connsiteX2" fmla="*/ 37516 w 97635"/>
                <a:gd name="connsiteY2" fmla="*/ 7529 h 169258"/>
                <a:gd name="connsiteX3" fmla="*/ 95390 w 97635"/>
                <a:gd name="connsiteY3" fmla="*/ 5600 h 169258"/>
                <a:gd name="connsiteX4" fmla="*/ 81886 w 97635"/>
                <a:gd name="connsiteY4" fmla="*/ 38395 h 169258"/>
                <a:gd name="connsiteX5" fmla="*/ 45233 w 97635"/>
                <a:gd name="connsiteY5" fmla="*/ 65403 h 169258"/>
                <a:gd name="connsiteX6" fmla="*/ 64524 w 97635"/>
                <a:gd name="connsiteY6" fmla="*/ 113631 h 169258"/>
                <a:gd name="connsiteX7" fmla="*/ 47163 w 97635"/>
                <a:gd name="connsiteY7" fmla="*/ 167646 h 169258"/>
                <a:gd name="connsiteX8" fmla="*/ 4721 w 97635"/>
                <a:gd name="connsiteY8" fmla="*/ 140638 h 169258"/>
                <a:gd name="connsiteX0" fmla="*/ 7132 w 100046"/>
                <a:gd name="connsiteY0" fmla="*/ 140638 h 169258"/>
                <a:gd name="connsiteX1" fmla="*/ 7132 w 100046"/>
                <a:gd name="connsiteY1" fmla="*/ 78907 h 169258"/>
                <a:gd name="connsiteX2" fmla="*/ 39927 w 100046"/>
                <a:gd name="connsiteY2" fmla="*/ 7529 h 169258"/>
                <a:gd name="connsiteX3" fmla="*/ 97801 w 100046"/>
                <a:gd name="connsiteY3" fmla="*/ 5600 h 169258"/>
                <a:gd name="connsiteX4" fmla="*/ 84297 w 100046"/>
                <a:gd name="connsiteY4" fmla="*/ 38395 h 169258"/>
                <a:gd name="connsiteX5" fmla="*/ 47644 w 100046"/>
                <a:gd name="connsiteY5" fmla="*/ 65403 h 169258"/>
                <a:gd name="connsiteX6" fmla="*/ 66935 w 100046"/>
                <a:gd name="connsiteY6" fmla="*/ 113631 h 169258"/>
                <a:gd name="connsiteX7" fmla="*/ 49574 w 100046"/>
                <a:gd name="connsiteY7" fmla="*/ 167646 h 169258"/>
                <a:gd name="connsiteX8" fmla="*/ 7132 w 100046"/>
                <a:gd name="connsiteY8" fmla="*/ 140638 h 169258"/>
                <a:gd name="connsiteX0" fmla="*/ 4170 w 112517"/>
                <a:gd name="connsiteY0" fmla="*/ 154142 h 170508"/>
                <a:gd name="connsiteX1" fmla="*/ 19603 w 112517"/>
                <a:gd name="connsiteY1" fmla="*/ 78907 h 170508"/>
                <a:gd name="connsiteX2" fmla="*/ 52398 w 112517"/>
                <a:gd name="connsiteY2" fmla="*/ 7529 h 170508"/>
                <a:gd name="connsiteX3" fmla="*/ 110272 w 112517"/>
                <a:gd name="connsiteY3" fmla="*/ 5600 h 170508"/>
                <a:gd name="connsiteX4" fmla="*/ 96768 w 112517"/>
                <a:gd name="connsiteY4" fmla="*/ 38395 h 170508"/>
                <a:gd name="connsiteX5" fmla="*/ 60115 w 112517"/>
                <a:gd name="connsiteY5" fmla="*/ 65403 h 170508"/>
                <a:gd name="connsiteX6" fmla="*/ 79406 w 112517"/>
                <a:gd name="connsiteY6" fmla="*/ 113631 h 170508"/>
                <a:gd name="connsiteX7" fmla="*/ 62045 w 112517"/>
                <a:gd name="connsiteY7" fmla="*/ 167646 h 170508"/>
                <a:gd name="connsiteX8" fmla="*/ 4170 w 112517"/>
                <a:gd name="connsiteY8" fmla="*/ 154142 h 170508"/>
                <a:gd name="connsiteX0" fmla="*/ 4954 w 107513"/>
                <a:gd name="connsiteY0" fmla="*/ 154142 h 170508"/>
                <a:gd name="connsiteX1" fmla="*/ 14599 w 107513"/>
                <a:gd name="connsiteY1" fmla="*/ 78907 h 170508"/>
                <a:gd name="connsiteX2" fmla="*/ 47394 w 107513"/>
                <a:gd name="connsiteY2" fmla="*/ 7529 h 170508"/>
                <a:gd name="connsiteX3" fmla="*/ 105268 w 107513"/>
                <a:gd name="connsiteY3" fmla="*/ 5600 h 170508"/>
                <a:gd name="connsiteX4" fmla="*/ 91764 w 107513"/>
                <a:gd name="connsiteY4" fmla="*/ 38395 h 170508"/>
                <a:gd name="connsiteX5" fmla="*/ 55111 w 107513"/>
                <a:gd name="connsiteY5" fmla="*/ 65403 h 170508"/>
                <a:gd name="connsiteX6" fmla="*/ 74402 w 107513"/>
                <a:gd name="connsiteY6" fmla="*/ 113631 h 170508"/>
                <a:gd name="connsiteX7" fmla="*/ 57041 w 107513"/>
                <a:gd name="connsiteY7" fmla="*/ 167646 h 170508"/>
                <a:gd name="connsiteX8" fmla="*/ 4954 w 107513"/>
                <a:gd name="connsiteY8" fmla="*/ 154142 h 170508"/>
                <a:gd name="connsiteX0" fmla="*/ 2473 w 105032"/>
                <a:gd name="connsiteY0" fmla="*/ 154142 h 170508"/>
                <a:gd name="connsiteX1" fmla="*/ 12118 w 105032"/>
                <a:gd name="connsiteY1" fmla="*/ 78907 h 170508"/>
                <a:gd name="connsiteX2" fmla="*/ 44913 w 105032"/>
                <a:gd name="connsiteY2" fmla="*/ 7529 h 170508"/>
                <a:gd name="connsiteX3" fmla="*/ 102787 w 105032"/>
                <a:gd name="connsiteY3" fmla="*/ 5600 h 170508"/>
                <a:gd name="connsiteX4" fmla="*/ 89283 w 105032"/>
                <a:gd name="connsiteY4" fmla="*/ 38395 h 170508"/>
                <a:gd name="connsiteX5" fmla="*/ 52630 w 105032"/>
                <a:gd name="connsiteY5" fmla="*/ 65403 h 170508"/>
                <a:gd name="connsiteX6" fmla="*/ 71921 w 105032"/>
                <a:gd name="connsiteY6" fmla="*/ 113631 h 170508"/>
                <a:gd name="connsiteX7" fmla="*/ 54560 w 105032"/>
                <a:gd name="connsiteY7" fmla="*/ 167646 h 170508"/>
                <a:gd name="connsiteX8" fmla="*/ 2473 w 105032"/>
                <a:gd name="connsiteY8" fmla="*/ 154142 h 170508"/>
                <a:gd name="connsiteX0" fmla="*/ 2473 w 103798"/>
                <a:gd name="connsiteY0" fmla="*/ 153515 h 169881"/>
                <a:gd name="connsiteX1" fmla="*/ 12118 w 103798"/>
                <a:gd name="connsiteY1" fmla="*/ 78280 h 169881"/>
                <a:gd name="connsiteX2" fmla="*/ 44913 w 103798"/>
                <a:gd name="connsiteY2" fmla="*/ 6902 h 169881"/>
                <a:gd name="connsiteX3" fmla="*/ 102787 w 103798"/>
                <a:gd name="connsiteY3" fmla="*/ 4973 h 169881"/>
                <a:gd name="connsiteX4" fmla="*/ 79637 w 103798"/>
                <a:gd name="connsiteY4" fmla="*/ 26194 h 169881"/>
                <a:gd name="connsiteX5" fmla="*/ 52630 w 103798"/>
                <a:gd name="connsiteY5" fmla="*/ 64776 h 169881"/>
                <a:gd name="connsiteX6" fmla="*/ 71921 w 103798"/>
                <a:gd name="connsiteY6" fmla="*/ 113004 h 169881"/>
                <a:gd name="connsiteX7" fmla="*/ 54560 w 103798"/>
                <a:gd name="connsiteY7" fmla="*/ 167019 h 169881"/>
                <a:gd name="connsiteX8" fmla="*/ 2473 w 103798"/>
                <a:gd name="connsiteY8" fmla="*/ 153515 h 169881"/>
                <a:gd name="connsiteX0" fmla="*/ 2473 w 113197"/>
                <a:gd name="connsiteY0" fmla="*/ 151975 h 168341"/>
                <a:gd name="connsiteX1" fmla="*/ 12118 w 113197"/>
                <a:gd name="connsiteY1" fmla="*/ 76740 h 168341"/>
                <a:gd name="connsiteX2" fmla="*/ 44913 w 113197"/>
                <a:gd name="connsiteY2" fmla="*/ 5362 h 168341"/>
                <a:gd name="connsiteX3" fmla="*/ 112432 w 113197"/>
                <a:gd name="connsiteY3" fmla="*/ 7291 h 168341"/>
                <a:gd name="connsiteX4" fmla="*/ 79637 w 113197"/>
                <a:gd name="connsiteY4" fmla="*/ 24654 h 168341"/>
                <a:gd name="connsiteX5" fmla="*/ 52630 w 113197"/>
                <a:gd name="connsiteY5" fmla="*/ 63236 h 168341"/>
                <a:gd name="connsiteX6" fmla="*/ 71921 w 113197"/>
                <a:gd name="connsiteY6" fmla="*/ 111464 h 168341"/>
                <a:gd name="connsiteX7" fmla="*/ 54560 w 113197"/>
                <a:gd name="connsiteY7" fmla="*/ 165479 h 168341"/>
                <a:gd name="connsiteX8" fmla="*/ 2473 w 113197"/>
                <a:gd name="connsiteY8" fmla="*/ 151975 h 168341"/>
                <a:gd name="connsiteX0" fmla="*/ 2473 w 112829"/>
                <a:gd name="connsiteY0" fmla="*/ 151975 h 168341"/>
                <a:gd name="connsiteX1" fmla="*/ 12118 w 112829"/>
                <a:gd name="connsiteY1" fmla="*/ 76740 h 168341"/>
                <a:gd name="connsiteX2" fmla="*/ 44913 w 112829"/>
                <a:gd name="connsiteY2" fmla="*/ 5362 h 168341"/>
                <a:gd name="connsiteX3" fmla="*/ 112432 w 112829"/>
                <a:gd name="connsiteY3" fmla="*/ 7291 h 168341"/>
                <a:gd name="connsiteX4" fmla="*/ 71921 w 112829"/>
                <a:gd name="connsiteY4" fmla="*/ 24654 h 168341"/>
                <a:gd name="connsiteX5" fmla="*/ 52630 w 112829"/>
                <a:gd name="connsiteY5" fmla="*/ 63236 h 168341"/>
                <a:gd name="connsiteX6" fmla="*/ 71921 w 112829"/>
                <a:gd name="connsiteY6" fmla="*/ 111464 h 168341"/>
                <a:gd name="connsiteX7" fmla="*/ 54560 w 112829"/>
                <a:gd name="connsiteY7" fmla="*/ 165479 h 168341"/>
                <a:gd name="connsiteX8" fmla="*/ 2473 w 112829"/>
                <a:gd name="connsiteY8" fmla="*/ 151975 h 168341"/>
                <a:gd name="connsiteX0" fmla="*/ 2473 w 113177"/>
                <a:gd name="connsiteY0" fmla="*/ 157013 h 173379"/>
                <a:gd name="connsiteX1" fmla="*/ 12118 w 113177"/>
                <a:gd name="connsiteY1" fmla="*/ 81778 h 173379"/>
                <a:gd name="connsiteX2" fmla="*/ 44913 w 113177"/>
                <a:gd name="connsiteY2" fmla="*/ 10400 h 173379"/>
                <a:gd name="connsiteX3" fmla="*/ 112432 w 113177"/>
                <a:gd name="connsiteY3" fmla="*/ 12329 h 173379"/>
                <a:gd name="connsiteX4" fmla="*/ 71921 w 113177"/>
                <a:gd name="connsiteY4" fmla="*/ 29692 h 173379"/>
                <a:gd name="connsiteX5" fmla="*/ 52630 w 113177"/>
                <a:gd name="connsiteY5" fmla="*/ 68274 h 173379"/>
                <a:gd name="connsiteX6" fmla="*/ 71921 w 113177"/>
                <a:gd name="connsiteY6" fmla="*/ 116502 h 173379"/>
                <a:gd name="connsiteX7" fmla="*/ 54560 w 113177"/>
                <a:gd name="connsiteY7" fmla="*/ 170517 h 173379"/>
                <a:gd name="connsiteX8" fmla="*/ 2473 w 113177"/>
                <a:gd name="connsiteY8" fmla="*/ 157013 h 173379"/>
                <a:gd name="connsiteX0" fmla="*/ 1414 w 112118"/>
                <a:gd name="connsiteY0" fmla="*/ 157013 h 164403"/>
                <a:gd name="connsiteX1" fmla="*/ 11059 w 112118"/>
                <a:gd name="connsiteY1" fmla="*/ 81778 h 164403"/>
                <a:gd name="connsiteX2" fmla="*/ 43854 w 112118"/>
                <a:gd name="connsiteY2" fmla="*/ 10400 h 164403"/>
                <a:gd name="connsiteX3" fmla="*/ 111373 w 112118"/>
                <a:gd name="connsiteY3" fmla="*/ 12329 h 164403"/>
                <a:gd name="connsiteX4" fmla="*/ 70862 w 112118"/>
                <a:gd name="connsiteY4" fmla="*/ 29692 h 164403"/>
                <a:gd name="connsiteX5" fmla="*/ 51571 w 112118"/>
                <a:gd name="connsiteY5" fmla="*/ 68274 h 164403"/>
                <a:gd name="connsiteX6" fmla="*/ 70862 w 112118"/>
                <a:gd name="connsiteY6" fmla="*/ 116502 h 164403"/>
                <a:gd name="connsiteX7" fmla="*/ 38068 w 112118"/>
                <a:gd name="connsiteY7" fmla="*/ 157014 h 164403"/>
                <a:gd name="connsiteX8" fmla="*/ 1414 w 112118"/>
                <a:gd name="connsiteY8" fmla="*/ 157013 h 164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2118" h="164403">
                  <a:moveTo>
                    <a:pt x="1414" y="157013"/>
                  </a:moveTo>
                  <a:cubicBezTo>
                    <a:pt x="-3087" y="144474"/>
                    <a:pt x="3986" y="106213"/>
                    <a:pt x="11059" y="81778"/>
                  </a:cubicBezTo>
                  <a:cubicBezTo>
                    <a:pt x="18132" y="57343"/>
                    <a:pt x="27135" y="21975"/>
                    <a:pt x="43854" y="10400"/>
                  </a:cubicBezTo>
                  <a:cubicBezTo>
                    <a:pt x="60573" y="-1175"/>
                    <a:pt x="104943" y="-6319"/>
                    <a:pt x="111373" y="12329"/>
                  </a:cubicBezTo>
                  <a:cubicBezTo>
                    <a:pt x="117803" y="30977"/>
                    <a:pt x="80829" y="20368"/>
                    <a:pt x="70862" y="29692"/>
                  </a:cubicBezTo>
                  <a:cubicBezTo>
                    <a:pt x="60895" y="39016"/>
                    <a:pt x="51571" y="53806"/>
                    <a:pt x="51571" y="68274"/>
                  </a:cubicBezTo>
                  <a:cubicBezTo>
                    <a:pt x="51571" y="82742"/>
                    <a:pt x="70862" y="98497"/>
                    <a:pt x="70862" y="116502"/>
                  </a:cubicBezTo>
                  <a:cubicBezTo>
                    <a:pt x="70862" y="134507"/>
                    <a:pt x="49643" y="150262"/>
                    <a:pt x="38068" y="157014"/>
                  </a:cubicBezTo>
                  <a:cubicBezTo>
                    <a:pt x="26493" y="163766"/>
                    <a:pt x="5915" y="169552"/>
                    <a:pt x="1414" y="157013"/>
                  </a:cubicBezTo>
                  <a:close/>
                </a:path>
              </a:pathLst>
            </a:custGeom>
            <a:solidFill>
              <a:srgbClr val="FACB9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B975FD21-741E-4054-B3B7-3BCAEDCE506D}"/>
                </a:ext>
              </a:extLst>
            </p:cNvPr>
            <p:cNvSpPr/>
            <p:nvPr/>
          </p:nvSpPr>
          <p:spPr>
            <a:xfrm>
              <a:off x="5691343" y="2958546"/>
              <a:ext cx="295361" cy="32281"/>
            </a:xfrm>
            <a:custGeom>
              <a:avLst/>
              <a:gdLst>
                <a:gd name="connsiteX0" fmla="*/ 3794 w 295361"/>
                <a:gd name="connsiteY0" fmla="*/ 31237 h 32281"/>
                <a:gd name="connsiteX1" fmla="*/ 284755 w 295361"/>
                <a:gd name="connsiteY1" fmla="*/ 23574 h 32281"/>
                <a:gd name="connsiteX2" fmla="*/ 226009 w 295361"/>
                <a:gd name="connsiteY2" fmla="*/ 8249 h 32281"/>
                <a:gd name="connsiteX3" fmla="*/ 128950 w 295361"/>
                <a:gd name="connsiteY3" fmla="*/ 586 h 32281"/>
                <a:gd name="connsiteX4" fmla="*/ 3794 w 295361"/>
                <a:gd name="connsiteY4" fmla="*/ 31237 h 32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5361" h="32281">
                  <a:moveTo>
                    <a:pt x="3794" y="31237"/>
                  </a:moveTo>
                  <a:cubicBezTo>
                    <a:pt x="29761" y="35068"/>
                    <a:pt x="247719" y="27405"/>
                    <a:pt x="284755" y="23574"/>
                  </a:cubicBezTo>
                  <a:cubicBezTo>
                    <a:pt x="321791" y="19743"/>
                    <a:pt x="251976" y="12080"/>
                    <a:pt x="226009" y="8249"/>
                  </a:cubicBezTo>
                  <a:cubicBezTo>
                    <a:pt x="200042" y="4418"/>
                    <a:pt x="165560" y="-1968"/>
                    <a:pt x="128950" y="586"/>
                  </a:cubicBezTo>
                  <a:cubicBezTo>
                    <a:pt x="92340" y="3140"/>
                    <a:pt x="-22173" y="27406"/>
                    <a:pt x="3794" y="31237"/>
                  </a:cubicBez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</p:grpSp>
      <p:grpSp>
        <p:nvGrpSpPr>
          <p:cNvPr id="152" name="Group 151">
            <a:extLst>
              <a:ext uri="{FF2B5EF4-FFF2-40B4-BE49-F238E27FC236}">
                <a16:creationId xmlns:a16="http://schemas.microsoft.com/office/drawing/2014/main" id="{1C7ECBE4-76B7-467F-8D8B-E351A782FC07}"/>
              </a:ext>
            </a:extLst>
          </p:cNvPr>
          <p:cNvGrpSpPr/>
          <p:nvPr/>
        </p:nvGrpSpPr>
        <p:grpSpPr>
          <a:xfrm flipH="1">
            <a:off x="2539949" y="3309450"/>
            <a:ext cx="1614491" cy="3610266"/>
            <a:chOff x="5042762" y="1780368"/>
            <a:chExt cx="1567362" cy="3504878"/>
          </a:xfrm>
          <a:effectLst>
            <a:outerShdw blurRad="76200" dir="13500000" sy="23000" kx="1200000" algn="br" rotWithShape="0">
              <a:prstClr val="black">
                <a:alpha val="20000"/>
              </a:prstClr>
            </a:outerShdw>
          </a:effectLst>
          <a:scene3d>
            <a:camera prst="isometricOffAxis1Right"/>
            <a:lightRig rig="threePt" dir="t"/>
          </a:scene3d>
        </p:grpSpPr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41ED7BFD-C924-4CE7-99E0-DA51A0C6E1D8}"/>
                </a:ext>
              </a:extLst>
            </p:cNvPr>
            <p:cNvSpPr/>
            <p:nvPr/>
          </p:nvSpPr>
          <p:spPr>
            <a:xfrm>
              <a:off x="5904330" y="2974546"/>
              <a:ext cx="191670" cy="282309"/>
            </a:xfrm>
            <a:custGeom>
              <a:avLst/>
              <a:gdLst>
                <a:gd name="connsiteX0" fmla="*/ 4310 w 182122"/>
                <a:gd name="connsiteY0" fmla="*/ 193373 h 276739"/>
                <a:gd name="connsiteX1" fmla="*/ 2173 w 182122"/>
                <a:gd name="connsiteY1" fmla="*/ 80141 h 276739"/>
                <a:gd name="connsiteX2" fmla="*/ 27810 w 182122"/>
                <a:gd name="connsiteY2" fmla="*/ 9639 h 276739"/>
                <a:gd name="connsiteX3" fmla="*/ 102586 w 182122"/>
                <a:gd name="connsiteY3" fmla="*/ 1093 h 276739"/>
                <a:gd name="connsiteX4" fmla="*/ 151724 w 182122"/>
                <a:gd name="connsiteY4" fmla="*/ 13911 h 276739"/>
                <a:gd name="connsiteX5" fmla="*/ 173089 w 182122"/>
                <a:gd name="connsiteY5" fmla="*/ 122870 h 276739"/>
                <a:gd name="connsiteX6" fmla="*/ 177362 w 182122"/>
                <a:gd name="connsiteY6" fmla="*/ 204055 h 276739"/>
                <a:gd name="connsiteX7" fmla="*/ 106859 w 182122"/>
                <a:gd name="connsiteY7" fmla="*/ 268149 h 276739"/>
                <a:gd name="connsiteX8" fmla="*/ 27810 w 182122"/>
                <a:gd name="connsiteY8" fmla="*/ 272422 h 276739"/>
                <a:gd name="connsiteX9" fmla="*/ 4310 w 182122"/>
                <a:gd name="connsiteY9" fmla="*/ 193373 h 276739"/>
                <a:gd name="connsiteX0" fmla="*/ 4310 w 182122"/>
                <a:gd name="connsiteY0" fmla="*/ 194146 h 277512"/>
                <a:gd name="connsiteX1" fmla="*/ 2173 w 182122"/>
                <a:gd name="connsiteY1" fmla="*/ 80914 h 277512"/>
                <a:gd name="connsiteX2" fmla="*/ 27810 w 182122"/>
                <a:gd name="connsiteY2" fmla="*/ 10412 h 277512"/>
                <a:gd name="connsiteX3" fmla="*/ 102586 w 182122"/>
                <a:gd name="connsiteY3" fmla="*/ 1866 h 277512"/>
                <a:gd name="connsiteX4" fmla="*/ 151724 w 182122"/>
                <a:gd name="connsiteY4" fmla="*/ 25366 h 277512"/>
                <a:gd name="connsiteX5" fmla="*/ 173089 w 182122"/>
                <a:gd name="connsiteY5" fmla="*/ 123643 h 277512"/>
                <a:gd name="connsiteX6" fmla="*/ 177362 w 182122"/>
                <a:gd name="connsiteY6" fmla="*/ 204828 h 277512"/>
                <a:gd name="connsiteX7" fmla="*/ 106859 w 182122"/>
                <a:gd name="connsiteY7" fmla="*/ 268922 h 277512"/>
                <a:gd name="connsiteX8" fmla="*/ 27810 w 182122"/>
                <a:gd name="connsiteY8" fmla="*/ 273195 h 277512"/>
                <a:gd name="connsiteX9" fmla="*/ 4310 w 182122"/>
                <a:gd name="connsiteY9" fmla="*/ 194146 h 277512"/>
                <a:gd name="connsiteX0" fmla="*/ 4310 w 182122"/>
                <a:gd name="connsiteY0" fmla="*/ 197554 h 280920"/>
                <a:gd name="connsiteX1" fmla="*/ 2173 w 182122"/>
                <a:gd name="connsiteY1" fmla="*/ 84322 h 280920"/>
                <a:gd name="connsiteX2" fmla="*/ 27810 w 182122"/>
                <a:gd name="connsiteY2" fmla="*/ 13820 h 280920"/>
                <a:gd name="connsiteX3" fmla="*/ 91904 w 182122"/>
                <a:gd name="connsiteY3" fmla="*/ 1001 h 280920"/>
                <a:gd name="connsiteX4" fmla="*/ 151724 w 182122"/>
                <a:gd name="connsiteY4" fmla="*/ 28774 h 280920"/>
                <a:gd name="connsiteX5" fmla="*/ 173089 w 182122"/>
                <a:gd name="connsiteY5" fmla="*/ 127051 h 280920"/>
                <a:gd name="connsiteX6" fmla="*/ 177362 w 182122"/>
                <a:gd name="connsiteY6" fmla="*/ 208236 h 280920"/>
                <a:gd name="connsiteX7" fmla="*/ 106859 w 182122"/>
                <a:gd name="connsiteY7" fmla="*/ 272330 h 280920"/>
                <a:gd name="connsiteX8" fmla="*/ 27810 w 182122"/>
                <a:gd name="connsiteY8" fmla="*/ 276603 h 280920"/>
                <a:gd name="connsiteX9" fmla="*/ 4310 w 182122"/>
                <a:gd name="connsiteY9" fmla="*/ 197554 h 280920"/>
                <a:gd name="connsiteX0" fmla="*/ 3750 w 181562"/>
                <a:gd name="connsiteY0" fmla="*/ 197554 h 279818"/>
                <a:gd name="connsiteX1" fmla="*/ 1613 w 181562"/>
                <a:gd name="connsiteY1" fmla="*/ 84322 h 279818"/>
                <a:gd name="connsiteX2" fmla="*/ 27250 w 181562"/>
                <a:gd name="connsiteY2" fmla="*/ 13820 h 279818"/>
                <a:gd name="connsiteX3" fmla="*/ 91344 w 181562"/>
                <a:gd name="connsiteY3" fmla="*/ 1001 h 279818"/>
                <a:gd name="connsiteX4" fmla="*/ 151164 w 181562"/>
                <a:gd name="connsiteY4" fmla="*/ 28774 h 279818"/>
                <a:gd name="connsiteX5" fmla="*/ 172529 w 181562"/>
                <a:gd name="connsiteY5" fmla="*/ 127051 h 279818"/>
                <a:gd name="connsiteX6" fmla="*/ 176802 w 181562"/>
                <a:gd name="connsiteY6" fmla="*/ 208236 h 279818"/>
                <a:gd name="connsiteX7" fmla="*/ 106299 w 181562"/>
                <a:gd name="connsiteY7" fmla="*/ 272330 h 279818"/>
                <a:gd name="connsiteX8" fmla="*/ 10158 w 181562"/>
                <a:gd name="connsiteY8" fmla="*/ 274467 h 279818"/>
                <a:gd name="connsiteX9" fmla="*/ 3750 w 181562"/>
                <a:gd name="connsiteY9" fmla="*/ 197554 h 279818"/>
                <a:gd name="connsiteX0" fmla="*/ 3750 w 181562"/>
                <a:gd name="connsiteY0" fmla="*/ 197554 h 279818"/>
                <a:gd name="connsiteX1" fmla="*/ 1613 w 181562"/>
                <a:gd name="connsiteY1" fmla="*/ 84322 h 279818"/>
                <a:gd name="connsiteX2" fmla="*/ 27250 w 181562"/>
                <a:gd name="connsiteY2" fmla="*/ 13820 h 279818"/>
                <a:gd name="connsiteX3" fmla="*/ 91344 w 181562"/>
                <a:gd name="connsiteY3" fmla="*/ 1001 h 279818"/>
                <a:gd name="connsiteX4" fmla="*/ 151164 w 181562"/>
                <a:gd name="connsiteY4" fmla="*/ 28774 h 279818"/>
                <a:gd name="connsiteX5" fmla="*/ 172529 w 181562"/>
                <a:gd name="connsiteY5" fmla="*/ 127051 h 279818"/>
                <a:gd name="connsiteX6" fmla="*/ 176802 w 181562"/>
                <a:gd name="connsiteY6" fmla="*/ 208236 h 279818"/>
                <a:gd name="connsiteX7" fmla="*/ 106299 w 181562"/>
                <a:gd name="connsiteY7" fmla="*/ 272330 h 279818"/>
                <a:gd name="connsiteX8" fmla="*/ 10158 w 181562"/>
                <a:gd name="connsiteY8" fmla="*/ 274467 h 279818"/>
                <a:gd name="connsiteX9" fmla="*/ 3750 w 181562"/>
                <a:gd name="connsiteY9" fmla="*/ 197554 h 279818"/>
                <a:gd name="connsiteX0" fmla="*/ 395 w 186753"/>
                <a:gd name="connsiteY0" fmla="*/ 199691 h 282309"/>
                <a:gd name="connsiteX1" fmla="*/ 6804 w 186753"/>
                <a:gd name="connsiteY1" fmla="*/ 84322 h 282309"/>
                <a:gd name="connsiteX2" fmla="*/ 32441 w 186753"/>
                <a:gd name="connsiteY2" fmla="*/ 13820 h 282309"/>
                <a:gd name="connsiteX3" fmla="*/ 96535 w 186753"/>
                <a:gd name="connsiteY3" fmla="*/ 1001 h 282309"/>
                <a:gd name="connsiteX4" fmla="*/ 156355 w 186753"/>
                <a:gd name="connsiteY4" fmla="*/ 28774 h 282309"/>
                <a:gd name="connsiteX5" fmla="*/ 177720 w 186753"/>
                <a:gd name="connsiteY5" fmla="*/ 127051 h 282309"/>
                <a:gd name="connsiteX6" fmla="*/ 181993 w 186753"/>
                <a:gd name="connsiteY6" fmla="*/ 208236 h 282309"/>
                <a:gd name="connsiteX7" fmla="*/ 111490 w 186753"/>
                <a:gd name="connsiteY7" fmla="*/ 272330 h 282309"/>
                <a:gd name="connsiteX8" fmla="*/ 15349 w 186753"/>
                <a:gd name="connsiteY8" fmla="*/ 274467 h 282309"/>
                <a:gd name="connsiteX9" fmla="*/ 395 w 186753"/>
                <a:gd name="connsiteY9" fmla="*/ 199691 h 282309"/>
                <a:gd name="connsiteX0" fmla="*/ 5312 w 191670"/>
                <a:gd name="connsiteY0" fmla="*/ 199691 h 282309"/>
                <a:gd name="connsiteX1" fmla="*/ 11721 w 191670"/>
                <a:gd name="connsiteY1" fmla="*/ 84322 h 282309"/>
                <a:gd name="connsiteX2" fmla="*/ 37358 w 191670"/>
                <a:gd name="connsiteY2" fmla="*/ 13820 h 282309"/>
                <a:gd name="connsiteX3" fmla="*/ 101452 w 191670"/>
                <a:gd name="connsiteY3" fmla="*/ 1001 h 282309"/>
                <a:gd name="connsiteX4" fmla="*/ 161272 w 191670"/>
                <a:gd name="connsiteY4" fmla="*/ 28774 h 282309"/>
                <a:gd name="connsiteX5" fmla="*/ 182637 w 191670"/>
                <a:gd name="connsiteY5" fmla="*/ 127051 h 282309"/>
                <a:gd name="connsiteX6" fmla="*/ 186910 w 191670"/>
                <a:gd name="connsiteY6" fmla="*/ 208236 h 282309"/>
                <a:gd name="connsiteX7" fmla="*/ 116407 w 191670"/>
                <a:gd name="connsiteY7" fmla="*/ 272330 h 282309"/>
                <a:gd name="connsiteX8" fmla="*/ 20266 w 191670"/>
                <a:gd name="connsiteY8" fmla="*/ 274467 h 282309"/>
                <a:gd name="connsiteX9" fmla="*/ 5312 w 191670"/>
                <a:gd name="connsiteY9" fmla="*/ 199691 h 282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1670" h="282309">
                  <a:moveTo>
                    <a:pt x="5312" y="199691"/>
                  </a:moveTo>
                  <a:cubicBezTo>
                    <a:pt x="16707" y="161591"/>
                    <a:pt x="6380" y="115301"/>
                    <a:pt x="11721" y="84322"/>
                  </a:cubicBezTo>
                  <a:cubicBezTo>
                    <a:pt x="17062" y="53344"/>
                    <a:pt x="22403" y="27707"/>
                    <a:pt x="37358" y="13820"/>
                  </a:cubicBezTo>
                  <a:cubicBezTo>
                    <a:pt x="52313" y="-67"/>
                    <a:pt x="80800" y="-1491"/>
                    <a:pt x="101452" y="1001"/>
                  </a:cubicBezTo>
                  <a:cubicBezTo>
                    <a:pt x="122104" y="3493"/>
                    <a:pt x="147741" y="7766"/>
                    <a:pt x="161272" y="28774"/>
                  </a:cubicBezTo>
                  <a:cubicBezTo>
                    <a:pt x="174803" y="49782"/>
                    <a:pt x="178364" y="97141"/>
                    <a:pt x="182637" y="127051"/>
                  </a:cubicBezTo>
                  <a:cubicBezTo>
                    <a:pt x="186910" y="156961"/>
                    <a:pt x="197948" y="184023"/>
                    <a:pt x="186910" y="208236"/>
                  </a:cubicBezTo>
                  <a:cubicBezTo>
                    <a:pt x="175872" y="232449"/>
                    <a:pt x="141332" y="260936"/>
                    <a:pt x="116407" y="272330"/>
                  </a:cubicBezTo>
                  <a:cubicBezTo>
                    <a:pt x="91482" y="283724"/>
                    <a:pt x="38782" y="286573"/>
                    <a:pt x="20266" y="274467"/>
                  </a:cubicBezTo>
                  <a:cubicBezTo>
                    <a:pt x="1750" y="262361"/>
                    <a:pt x="-6083" y="237791"/>
                    <a:pt x="5312" y="199691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934C1CEF-6F57-4AFE-B91C-2FC026BF0EB0}"/>
                </a:ext>
              </a:extLst>
            </p:cNvPr>
            <p:cNvSpPr/>
            <p:nvPr/>
          </p:nvSpPr>
          <p:spPr>
            <a:xfrm>
              <a:off x="6198411" y="4772314"/>
              <a:ext cx="145269" cy="446633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  <a:gd name="connsiteX0" fmla="*/ 6496 w 140748"/>
                <a:gd name="connsiteY0" fmla="*/ 42636 h 364378"/>
                <a:gd name="connsiteX1" fmla="*/ 8067 w 140748"/>
                <a:gd name="connsiteY1" fmla="*/ 310013 h 364378"/>
                <a:gd name="connsiteX2" fmla="*/ 70905 w 140748"/>
                <a:gd name="connsiteY2" fmla="*/ 364185 h 364378"/>
                <a:gd name="connsiteX3" fmla="*/ 129409 w 140748"/>
                <a:gd name="connsiteY3" fmla="*/ 303514 h 364378"/>
                <a:gd name="connsiteX4" fmla="*/ 131576 w 140748"/>
                <a:gd name="connsiteY4" fmla="*/ 60829 h 364378"/>
                <a:gd name="connsiteX5" fmla="*/ 60071 w 140748"/>
                <a:gd name="connsiteY5" fmla="*/ 2324 h 364378"/>
                <a:gd name="connsiteX6" fmla="*/ 6496 w 140748"/>
                <a:gd name="connsiteY6" fmla="*/ 42636 h 364378"/>
                <a:gd name="connsiteX0" fmla="*/ 6496 w 136138"/>
                <a:gd name="connsiteY0" fmla="*/ 45571 h 367313"/>
                <a:gd name="connsiteX1" fmla="*/ 8067 w 136138"/>
                <a:gd name="connsiteY1" fmla="*/ 312948 h 367313"/>
                <a:gd name="connsiteX2" fmla="*/ 70905 w 136138"/>
                <a:gd name="connsiteY2" fmla="*/ 367120 h 367313"/>
                <a:gd name="connsiteX3" fmla="*/ 129409 w 136138"/>
                <a:gd name="connsiteY3" fmla="*/ 306449 h 367313"/>
                <a:gd name="connsiteX4" fmla="*/ 123956 w 136138"/>
                <a:gd name="connsiteY4" fmla="*/ 37094 h 367313"/>
                <a:gd name="connsiteX5" fmla="*/ 60071 w 136138"/>
                <a:gd name="connsiteY5" fmla="*/ 5259 h 367313"/>
                <a:gd name="connsiteX6" fmla="*/ 6496 w 136138"/>
                <a:gd name="connsiteY6" fmla="*/ 45571 h 367313"/>
                <a:gd name="connsiteX0" fmla="*/ 6991 w 136633"/>
                <a:gd name="connsiteY0" fmla="*/ 56469 h 378211"/>
                <a:gd name="connsiteX1" fmla="*/ 8562 w 136633"/>
                <a:gd name="connsiteY1" fmla="*/ 323846 h 378211"/>
                <a:gd name="connsiteX2" fmla="*/ 71400 w 136633"/>
                <a:gd name="connsiteY2" fmla="*/ 378018 h 378211"/>
                <a:gd name="connsiteX3" fmla="*/ 129904 w 136633"/>
                <a:gd name="connsiteY3" fmla="*/ 317347 h 378211"/>
                <a:gd name="connsiteX4" fmla="*/ 124451 w 136633"/>
                <a:gd name="connsiteY4" fmla="*/ 47992 h 378211"/>
                <a:gd name="connsiteX5" fmla="*/ 68186 w 136633"/>
                <a:gd name="connsiteY5" fmla="*/ 917 h 378211"/>
                <a:gd name="connsiteX6" fmla="*/ 6991 w 136633"/>
                <a:gd name="connsiteY6" fmla="*/ 56469 h 378211"/>
                <a:gd name="connsiteX0" fmla="*/ 3871 w 133513"/>
                <a:gd name="connsiteY0" fmla="*/ 56469 h 378103"/>
                <a:gd name="connsiteX1" fmla="*/ 13062 w 133513"/>
                <a:gd name="connsiteY1" fmla="*/ 321941 h 378103"/>
                <a:gd name="connsiteX2" fmla="*/ 68280 w 133513"/>
                <a:gd name="connsiteY2" fmla="*/ 378018 h 378103"/>
                <a:gd name="connsiteX3" fmla="*/ 126784 w 133513"/>
                <a:gd name="connsiteY3" fmla="*/ 317347 h 378103"/>
                <a:gd name="connsiteX4" fmla="*/ 121331 w 133513"/>
                <a:gd name="connsiteY4" fmla="*/ 47992 h 378103"/>
                <a:gd name="connsiteX5" fmla="*/ 65066 w 133513"/>
                <a:gd name="connsiteY5" fmla="*/ 917 h 378103"/>
                <a:gd name="connsiteX6" fmla="*/ 3871 w 133513"/>
                <a:gd name="connsiteY6" fmla="*/ 56469 h 378103"/>
                <a:gd name="connsiteX0" fmla="*/ 3871 w 130834"/>
                <a:gd name="connsiteY0" fmla="*/ 56469 h 378482"/>
                <a:gd name="connsiteX1" fmla="*/ 13062 w 130834"/>
                <a:gd name="connsiteY1" fmla="*/ 321941 h 378482"/>
                <a:gd name="connsiteX2" fmla="*/ 68280 w 130834"/>
                <a:gd name="connsiteY2" fmla="*/ 378018 h 378482"/>
                <a:gd name="connsiteX3" fmla="*/ 121069 w 130834"/>
                <a:gd name="connsiteY3" fmla="*/ 307822 h 378482"/>
                <a:gd name="connsiteX4" fmla="*/ 121331 w 130834"/>
                <a:gd name="connsiteY4" fmla="*/ 47992 h 378482"/>
                <a:gd name="connsiteX5" fmla="*/ 65066 w 130834"/>
                <a:gd name="connsiteY5" fmla="*/ 917 h 378482"/>
                <a:gd name="connsiteX6" fmla="*/ 3871 w 130834"/>
                <a:gd name="connsiteY6" fmla="*/ 56469 h 378482"/>
                <a:gd name="connsiteX0" fmla="*/ 3747 w 130911"/>
                <a:gd name="connsiteY0" fmla="*/ 56469 h 374836"/>
                <a:gd name="connsiteX1" fmla="*/ 12938 w 130911"/>
                <a:gd name="connsiteY1" fmla="*/ 321941 h 374836"/>
                <a:gd name="connsiteX2" fmla="*/ 64346 w 130911"/>
                <a:gd name="connsiteY2" fmla="*/ 374208 h 374836"/>
                <a:gd name="connsiteX3" fmla="*/ 120945 w 130911"/>
                <a:gd name="connsiteY3" fmla="*/ 307822 h 374836"/>
                <a:gd name="connsiteX4" fmla="*/ 121207 w 130911"/>
                <a:gd name="connsiteY4" fmla="*/ 47992 h 374836"/>
                <a:gd name="connsiteX5" fmla="*/ 64942 w 130911"/>
                <a:gd name="connsiteY5" fmla="*/ 917 h 374836"/>
                <a:gd name="connsiteX6" fmla="*/ 3747 w 130911"/>
                <a:gd name="connsiteY6" fmla="*/ 56469 h 374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0911" h="374836">
                  <a:moveTo>
                    <a:pt x="3747" y="56469"/>
                  </a:moveTo>
                  <a:cubicBezTo>
                    <a:pt x="-4920" y="109973"/>
                    <a:pt x="2838" y="268985"/>
                    <a:pt x="12938" y="321941"/>
                  </a:cubicBezTo>
                  <a:cubicBezTo>
                    <a:pt x="23038" y="374897"/>
                    <a:pt x="46345" y="376561"/>
                    <a:pt x="64346" y="374208"/>
                  </a:cubicBezTo>
                  <a:cubicBezTo>
                    <a:pt x="82347" y="371855"/>
                    <a:pt x="111468" y="362191"/>
                    <a:pt x="120945" y="307822"/>
                  </a:cubicBezTo>
                  <a:cubicBezTo>
                    <a:pt x="130422" y="253453"/>
                    <a:pt x="137458" y="102524"/>
                    <a:pt x="121207" y="47992"/>
                  </a:cubicBezTo>
                  <a:cubicBezTo>
                    <a:pt x="104956" y="-6540"/>
                    <a:pt x="84519" y="-496"/>
                    <a:pt x="64942" y="917"/>
                  </a:cubicBezTo>
                  <a:cubicBezTo>
                    <a:pt x="45365" y="2330"/>
                    <a:pt x="12414" y="2965"/>
                    <a:pt x="3747" y="56469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7BFA9780-5D08-4D5C-80D0-2A6006D3BDF2}"/>
                </a:ext>
              </a:extLst>
            </p:cNvPr>
            <p:cNvSpPr/>
            <p:nvPr/>
          </p:nvSpPr>
          <p:spPr>
            <a:xfrm rot="20929297">
              <a:off x="6145923" y="4408694"/>
              <a:ext cx="186924" cy="432800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111" h="362079">
                  <a:moveTo>
                    <a:pt x="3429" y="49900"/>
                  </a:moveTo>
                  <a:cubicBezTo>
                    <a:pt x="-5238" y="101182"/>
                    <a:pt x="3790" y="255748"/>
                    <a:pt x="16430" y="307752"/>
                  </a:cubicBezTo>
                  <a:cubicBezTo>
                    <a:pt x="29070" y="359756"/>
                    <a:pt x="59044" y="363007"/>
                    <a:pt x="79268" y="361924"/>
                  </a:cubicBezTo>
                  <a:cubicBezTo>
                    <a:pt x="99492" y="360841"/>
                    <a:pt x="127660" y="351812"/>
                    <a:pt x="137772" y="301253"/>
                  </a:cubicBezTo>
                  <a:cubicBezTo>
                    <a:pt x="147884" y="250694"/>
                    <a:pt x="156190" y="113100"/>
                    <a:pt x="139939" y="58568"/>
                  </a:cubicBezTo>
                  <a:cubicBezTo>
                    <a:pt x="123688" y="4036"/>
                    <a:pt x="86852" y="-658"/>
                    <a:pt x="68434" y="63"/>
                  </a:cubicBezTo>
                  <a:cubicBezTo>
                    <a:pt x="50016" y="784"/>
                    <a:pt x="12096" y="-1382"/>
                    <a:pt x="3429" y="49900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18C35288-7A48-4FC0-90D3-1197A25C7200}"/>
                </a:ext>
              </a:extLst>
            </p:cNvPr>
            <p:cNvSpPr/>
            <p:nvPr/>
          </p:nvSpPr>
          <p:spPr>
            <a:xfrm flipH="1">
              <a:off x="6211229" y="5172971"/>
              <a:ext cx="294228" cy="112275"/>
            </a:xfrm>
            <a:custGeom>
              <a:avLst/>
              <a:gdLst>
                <a:gd name="connsiteX0" fmla="*/ 221209 w 244329"/>
                <a:gd name="connsiteY0" fmla="*/ 9633 h 114404"/>
                <a:gd name="connsiteX1" fmla="*/ 237008 w 244329"/>
                <a:gd name="connsiteY1" fmla="*/ 88631 h 114404"/>
                <a:gd name="connsiteX2" fmla="*/ 126411 w 244329"/>
                <a:gd name="connsiteY2" fmla="*/ 102456 h 114404"/>
                <a:gd name="connsiteX3" fmla="*/ 15 w 244329"/>
                <a:gd name="connsiteY3" fmla="*/ 108380 h 114404"/>
                <a:gd name="connsiteX4" fmla="*/ 118511 w 244329"/>
                <a:gd name="connsiteY4" fmla="*/ 11608 h 114404"/>
                <a:gd name="connsiteX5" fmla="*/ 221209 w 244329"/>
                <a:gd name="connsiteY5" fmla="*/ 9633 h 114404"/>
                <a:gd name="connsiteX0" fmla="*/ 223184 w 246304"/>
                <a:gd name="connsiteY0" fmla="*/ 8926 h 102196"/>
                <a:gd name="connsiteX1" fmla="*/ 238983 w 246304"/>
                <a:gd name="connsiteY1" fmla="*/ 87924 h 102196"/>
                <a:gd name="connsiteX2" fmla="*/ 128386 w 246304"/>
                <a:gd name="connsiteY2" fmla="*/ 101749 h 102196"/>
                <a:gd name="connsiteX3" fmla="*/ 15 w 246304"/>
                <a:gd name="connsiteY3" fmla="*/ 89899 h 102196"/>
                <a:gd name="connsiteX4" fmla="*/ 120486 w 246304"/>
                <a:gd name="connsiteY4" fmla="*/ 10901 h 102196"/>
                <a:gd name="connsiteX5" fmla="*/ 223184 w 246304"/>
                <a:gd name="connsiteY5" fmla="*/ 8926 h 102196"/>
                <a:gd name="connsiteX0" fmla="*/ 223184 w 246889"/>
                <a:gd name="connsiteY0" fmla="*/ 8926 h 97266"/>
                <a:gd name="connsiteX1" fmla="*/ 238983 w 246889"/>
                <a:gd name="connsiteY1" fmla="*/ 87924 h 97266"/>
                <a:gd name="connsiteX2" fmla="*/ 120486 w 246889"/>
                <a:gd name="connsiteY2" fmla="*/ 91875 h 97266"/>
                <a:gd name="connsiteX3" fmla="*/ 15 w 246889"/>
                <a:gd name="connsiteY3" fmla="*/ 89899 h 97266"/>
                <a:gd name="connsiteX4" fmla="*/ 120486 w 246889"/>
                <a:gd name="connsiteY4" fmla="*/ 10901 h 97266"/>
                <a:gd name="connsiteX5" fmla="*/ 223184 w 246889"/>
                <a:gd name="connsiteY5" fmla="*/ 8926 h 97266"/>
                <a:gd name="connsiteX0" fmla="*/ 223194 w 248288"/>
                <a:gd name="connsiteY0" fmla="*/ 4930 h 93270"/>
                <a:gd name="connsiteX1" fmla="*/ 238993 w 248288"/>
                <a:gd name="connsiteY1" fmla="*/ 83928 h 93270"/>
                <a:gd name="connsiteX2" fmla="*/ 120496 w 248288"/>
                <a:gd name="connsiteY2" fmla="*/ 87879 h 93270"/>
                <a:gd name="connsiteX3" fmla="*/ 25 w 248288"/>
                <a:gd name="connsiteY3" fmla="*/ 85903 h 93270"/>
                <a:gd name="connsiteX4" fmla="*/ 84947 w 248288"/>
                <a:gd name="connsiteY4" fmla="*/ 16780 h 93270"/>
                <a:gd name="connsiteX5" fmla="*/ 223194 w 248288"/>
                <a:gd name="connsiteY5" fmla="*/ 4930 h 93270"/>
                <a:gd name="connsiteX0" fmla="*/ 223184 w 246683"/>
                <a:gd name="connsiteY0" fmla="*/ 13745 h 102085"/>
                <a:gd name="connsiteX1" fmla="*/ 238983 w 246683"/>
                <a:gd name="connsiteY1" fmla="*/ 92743 h 102085"/>
                <a:gd name="connsiteX2" fmla="*/ 120486 w 246683"/>
                <a:gd name="connsiteY2" fmla="*/ 96694 h 102085"/>
                <a:gd name="connsiteX3" fmla="*/ 15 w 246683"/>
                <a:gd name="connsiteY3" fmla="*/ 94718 h 102085"/>
                <a:gd name="connsiteX4" fmla="*/ 126411 w 246683"/>
                <a:gd name="connsiteY4" fmla="*/ 7820 h 102085"/>
                <a:gd name="connsiteX5" fmla="*/ 223184 w 246683"/>
                <a:gd name="connsiteY5" fmla="*/ 13745 h 102085"/>
                <a:gd name="connsiteX0" fmla="*/ 223187 w 246686"/>
                <a:gd name="connsiteY0" fmla="*/ 7550 h 95890"/>
                <a:gd name="connsiteX1" fmla="*/ 238986 w 246686"/>
                <a:gd name="connsiteY1" fmla="*/ 86548 h 95890"/>
                <a:gd name="connsiteX2" fmla="*/ 120489 w 246686"/>
                <a:gd name="connsiteY2" fmla="*/ 90499 h 95890"/>
                <a:gd name="connsiteX3" fmla="*/ 18 w 246686"/>
                <a:gd name="connsiteY3" fmla="*/ 88523 h 95890"/>
                <a:gd name="connsiteX4" fmla="*/ 126414 w 246686"/>
                <a:gd name="connsiteY4" fmla="*/ 1625 h 95890"/>
                <a:gd name="connsiteX5" fmla="*/ 223187 w 246686"/>
                <a:gd name="connsiteY5" fmla="*/ 7550 h 95890"/>
                <a:gd name="connsiteX0" fmla="*/ 227133 w 248013"/>
                <a:gd name="connsiteY0" fmla="*/ 13746 h 102086"/>
                <a:gd name="connsiteX1" fmla="*/ 238983 w 248013"/>
                <a:gd name="connsiteY1" fmla="*/ 92744 h 102086"/>
                <a:gd name="connsiteX2" fmla="*/ 120486 w 248013"/>
                <a:gd name="connsiteY2" fmla="*/ 96695 h 102086"/>
                <a:gd name="connsiteX3" fmla="*/ 15 w 248013"/>
                <a:gd name="connsiteY3" fmla="*/ 94719 h 102086"/>
                <a:gd name="connsiteX4" fmla="*/ 126411 w 248013"/>
                <a:gd name="connsiteY4" fmla="*/ 7821 h 102086"/>
                <a:gd name="connsiteX5" fmla="*/ 227133 w 248013"/>
                <a:gd name="connsiteY5" fmla="*/ 13746 h 102086"/>
                <a:gd name="connsiteX0" fmla="*/ 227133 w 249041"/>
                <a:gd name="connsiteY0" fmla="*/ 11407 h 99747"/>
                <a:gd name="connsiteX1" fmla="*/ 238983 w 249041"/>
                <a:gd name="connsiteY1" fmla="*/ 90405 h 99747"/>
                <a:gd name="connsiteX2" fmla="*/ 120486 w 249041"/>
                <a:gd name="connsiteY2" fmla="*/ 94356 h 99747"/>
                <a:gd name="connsiteX3" fmla="*/ 15 w 249041"/>
                <a:gd name="connsiteY3" fmla="*/ 92380 h 99747"/>
                <a:gd name="connsiteX4" fmla="*/ 126411 w 249041"/>
                <a:gd name="connsiteY4" fmla="*/ 5482 h 99747"/>
                <a:gd name="connsiteX5" fmla="*/ 227133 w 249041"/>
                <a:gd name="connsiteY5" fmla="*/ 11407 h 99747"/>
                <a:gd name="connsiteX0" fmla="*/ 227133 w 243144"/>
                <a:gd name="connsiteY0" fmla="*/ 11407 h 101983"/>
                <a:gd name="connsiteX1" fmla="*/ 238983 w 243144"/>
                <a:gd name="connsiteY1" fmla="*/ 90405 h 101983"/>
                <a:gd name="connsiteX2" fmla="*/ 120486 w 243144"/>
                <a:gd name="connsiteY2" fmla="*/ 94356 h 101983"/>
                <a:gd name="connsiteX3" fmla="*/ 15 w 243144"/>
                <a:gd name="connsiteY3" fmla="*/ 92380 h 101983"/>
                <a:gd name="connsiteX4" fmla="*/ 126411 w 243144"/>
                <a:gd name="connsiteY4" fmla="*/ 5482 h 101983"/>
                <a:gd name="connsiteX5" fmla="*/ 227133 w 243144"/>
                <a:gd name="connsiteY5" fmla="*/ 11407 h 101983"/>
                <a:gd name="connsiteX0" fmla="*/ 227133 w 243144"/>
                <a:gd name="connsiteY0" fmla="*/ 11407 h 107617"/>
                <a:gd name="connsiteX1" fmla="*/ 238983 w 243144"/>
                <a:gd name="connsiteY1" fmla="*/ 90405 h 107617"/>
                <a:gd name="connsiteX2" fmla="*/ 120486 w 243144"/>
                <a:gd name="connsiteY2" fmla="*/ 94356 h 107617"/>
                <a:gd name="connsiteX3" fmla="*/ 15 w 243144"/>
                <a:gd name="connsiteY3" fmla="*/ 92380 h 107617"/>
                <a:gd name="connsiteX4" fmla="*/ 126411 w 243144"/>
                <a:gd name="connsiteY4" fmla="*/ 5482 h 107617"/>
                <a:gd name="connsiteX5" fmla="*/ 227133 w 243144"/>
                <a:gd name="connsiteY5" fmla="*/ 11407 h 107617"/>
                <a:gd name="connsiteX0" fmla="*/ 227133 w 247182"/>
                <a:gd name="connsiteY0" fmla="*/ 11407 h 107617"/>
                <a:gd name="connsiteX1" fmla="*/ 238983 w 247182"/>
                <a:gd name="connsiteY1" fmla="*/ 90405 h 107617"/>
                <a:gd name="connsiteX2" fmla="*/ 146160 w 247182"/>
                <a:gd name="connsiteY2" fmla="*/ 94356 h 107617"/>
                <a:gd name="connsiteX3" fmla="*/ 15 w 247182"/>
                <a:gd name="connsiteY3" fmla="*/ 92380 h 107617"/>
                <a:gd name="connsiteX4" fmla="*/ 126411 w 247182"/>
                <a:gd name="connsiteY4" fmla="*/ 5482 h 107617"/>
                <a:gd name="connsiteX5" fmla="*/ 227133 w 247182"/>
                <a:gd name="connsiteY5" fmla="*/ 11407 h 107617"/>
                <a:gd name="connsiteX0" fmla="*/ 227133 w 247453"/>
                <a:gd name="connsiteY0" fmla="*/ 14122 h 110034"/>
                <a:gd name="connsiteX1" fmla="*/ 240747 w 247453"/>
                <a:gd name="connsiteY1" fmla="*/ 100740 h 110034"/>
                <a:gd name="connsiteX2" fmla="*/ 146160 w 247453"/>
                <a:gd name="connsiteY2" fmla="*/ 97071 h 110034"/>
                <a:gd name="connsiteX3" fmla="*/ 15 w 247453"/>
                <a:gd name="connsiteY3" fmla="*/ 95095 h 110034"/>
                <a:gd name="connsiteX4" fmla="*/ 126411 w 247453"/>
                <a:gd name="connsiteY4" fmla="*/ 8197 h 110034"/>
                <a:gd name="connsiteX5" fmla="*/ 227133 w 247453"/>
                <a:gd name="connsiteY5" fmla="*/ 14122 h 110034"/>
                <a:gd name="connsiteX0" fmla="*/ 227133 w 247453"/>
                <a:gd name="connsiteY0" fmla="*/ 14122 h 112425"/>
                <a:gd name="connsiteX1" fmla="*/ 240747 w 247453"/>
                <a:gd name="connsiteY1" fmla="*/ 100740 h 112425"/>
                <a:gd name="connsiteX2" fmla="*/ 146160 w 247453"/>
                <a:gd name="connsiteY2" fmla="*/ 104691 h 112425"/>
                <a:gd name="connsiteX3" fmla="*/ 15 w 247453"/>
                <a:gd name="connsiteY3" fmla="*/ 95095 h 112425"/>
                <a:gd name="connsiteX4" fmla="*/ 126411 w 247453"/>
                <a:gd name="connsiteY4" fmla="*/ 8197 h 112425"/>
                <a:gd name="connsiteX5" fmla="*/ 227133 w 247453"/>
                <a:gd name="connsiteY5" fmla="*/ 14122 h 112425"/>
                <a:gd name="connsiteX0" fmla="*/ 227133 w 247453"/>
                <a:gd name="connsiteY0" fmla="*/ 7701 h 106004"/>
                <a:gd name="connsiteX1" fmla="*/ 240747 w 247453"/>
                <a:gd name="connsiteY1" fmla="*/ 94319 h 106004"/>
                <a:gd name="connsiteX2" fmla="*/ 146160 w 247453"/>
                <a:gd name="connsiteY2" fmla="*/ 98270 h 106004"/>
                <a:gd name="connsiteX3" fmla="*/ 15 w 247453"/>
                <a:gd name="connsiteY3" fmla="*/ 88674 h 106004"/>
                <a:gd name="connsiteX4" fmla="*/ 126411 w 247453"/>
                <a:gd name="connsiteY4" fmla="*/ 1776 h 106004"/>
                <a:gd name="connsiteX5" fmla="*/ 227133 w 247453"/>
                <a:gd name="connsiteY5" fmla="*/ 7701 h 106004"/>
                <a:gd name="connsiteX0" fmla="*/ 227132 w 247123"/>
                <a:gd name="connsiteY0" fmla="*/ 9857 h 108160"/>
                <a:gd name="connsiteX1" fmla="*/ 240746 w 247123"/>
                <a:gd name="connsiteY1" fmla="*/ 96475 h 108160"/>
                <a:gd name="connsiteX2" fmla="*/ 146159 w 247123"/>
                <a:gd name="connsiteY2" fmla="*/ 100426 h 108160"/>
                <a:gd name="connsiteX3" fmla="*/ 14 w 247123"/>
                <a:gd name="connsiteY3" fmla="*/ 90830 h 108160"/>
                <a:gd name="connsiteX4" fmla="*/ 135228 w 247123"/>
                <a:gd name="connsiteY4" fmla="*/ 122 h 108160"/>
                <a:gd name="connsiteX5" fmla="*/ 227132 w 247123"/>
                <a:gd name="connsiteY5" fmla="*/ 9857 h 108160"/>
                <a:gd name="connsiteX0" fmla="*/ 227132 w 247520"/>
                <a:gd name="connsiteY0" fmla="*/ 9857 h 108160"/>
                <a:gd name="connsiteX1" fmla="*/ 240746 w 247520"/>
                <a:gd name="connsiteY1" fmla="*/ 96475 h 108160"/>
                <a:gd name="connsiteX2" fmla="*/ 146159 w 247520"/>
                <a:gd name="connsiteY2" fmla="*/ 100426 h 108160"/>
                <a:gd name="connsiteX3" fmla="*/ 14 w 247520"/>
                <a:gd name="connsiteY3" fmla="*/ 90830 h 108160"/>
                <a:gd name="connsiteX4" fmla="*/ 135228 w 247520"/>
                <a:gd name="connsiteY4" fmla="*/ 122 h 108160"/>
                <a:gd name="connsiteX5" fmla="*/ 227132 w 247520"/>
                <a:gd name="connsiteY5" fmla="*/ 9857 h 108160"/>
                <a:gd name="connsiteX0" fmla="*/ 221840 w 245898"/>
                <a:gd name="connsiteY0" fmla="*/ 12067 h 112275"/>
                <a:gd name="connsiteX1" fmla="*/ 240745 w 245898"/>
                <a:gd name="connsiteY1" fmla="*/ 100590 h 112275"/>
                <a:gd name="connsiteX2" fmla="*/ 146158 w 245898"/>
                <a:gd name="connsiteY2" fmla="*/ 104541 h 112275"/>
                <a:gd name="connsiteX3" fmla="*/ 13 w 245898"/>
                <a:gd name="connsiteY3" fmla="*/ 94945 h 112275"/>
                <a:gd name="connsiteX4" fmla="*/ 135227 w 245898"/>
                <a:gd name="connsiteY4" fmla="*/ 4237 h 112275"/>
                <a:gd name="connsiteX5" fmla="*/ 221840 w 245898"/>
                <a:gd name="connsiteY5" fmla="*/ 12067 h 112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898" h="112275">
                  <a:moveTo>
                    <a:pt x="221840" y="12067"/>
                  </a:moveTo>
                  <a:cubicBezTo>
                    <a:pt x="241189" y="9076"/>
                    <a:pt x="253359" y="85178"/>
                    <a:pt x="240745" y="100590"/>
                  </a:cubicBezTo>
                  <a:cubicBezTo>
                    <a:pt x="228131" y="116002"/>
                    <a:pt x="186280" y="105482"/>
                    <a:pt x="146158" y="104541"/>
                  </a:cubicBezTo>
                  <a:cubicBezTo>
                    <a:pt x="106036" y="103600"/>
                    <a:pt x="1330" y="127861"/>
                    <a:pt x="13" y="94945"/>
                  </a:cubicBezTo>
                  <a:cubicBezTo>
                    <a:pt x="-1304" y="79804"/>
                    <a:pt x="98256" y="18050"/>
                    <a:pt x="135227" y="4237"/>
                  </a:cubicBezTo>
                  <a:cubicBezTo>
                    <a:pt x="172198" y="-9576"/>
                    <a:pt x="202491" y="15058"/>
                    <a:pt x="221840" y="12067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3D8EB666-88EB-4CEB-831C-EB21DE346D85}"/>
                </a:ext>
              </a:extLst>
            </p:cNvPr>
            <p:cNvSpPr/>
            <p:nvPr/>
          </p:nvSpPr>
          <p:spPr>
            <a:xfrm rot="1604664">
              <a:off x="5540402" y="3364060"/>
              <a:ext cx="143560" cy="356577"/>
            </a:xfrm>
            <a:custGeom>
              <a:avLst/>
              <a:gdLst>
                <a:gd name="connsiteX0" fmla="*/ 6457 w 165048"/>
                <a:gd name="connsiteY0" fmla="*/ 44808 h 353407"/>
                <a:gd name="connsiteX1" fmla="*/ 61409 w 165048"/>
                <a:gd name="connsiteY1" fmla="*/ 847 h 353407"/>
                <a:gd name="connsiteX2" fmla="*/ 129550 w 165048"/>
                <a:gd name="connsiteY2" fmla="*/ 31620 h 353407"/>
                <a:gd name="connsiteX3" fmla="*/ 155927 w 165048"/>
                <a:gd name="connsiteY3" fmla="*/ 200872 h 353407"/>
                <a:gd name="connsiteX4" fmla="*/ 160323 w 165048"/>
                <a:gd name="connsiteY4" fmla="*/ 306379 h 353407"/>
                <a:gd name="connsiteX5" fmla="*/ 92182 w 165048"/>
                <a:gd name="connsiteY5" fmla="*/ 352539 h 353407"/>
                <a:gd name="connsiteX6" fmla="*/ 15250 w 165048"/>
                <a:gd name="connsiteY6" fmla="*/ 323964 h 353407"/>
                <a:gd name="connsiteX7" fmla="*/ 2061 w 165048"/>
                <a:gd name="connsiteY7" fmla="*/ 183287 h 353407"/>
                <a:gd name="connsiteX8" fmla="*/ 6457 w 165048"/>
                <a:gd name="connsiteY8" fmla="*/ 44808 h 353407"/>
                <a:gd name="connsiteX0" fmla="*/ 6885 w 165476"/>
                <a:gd name="connsiteY0" fmla="*/ 44808 h 352670"/>
                <a:gd name="connsiteX1" fmla="*/ 61837 w 165476"/>
                <a:gd name="connsiteY1" fmla="*/ 847 h 352670"/>
                <a:gd name="connsiteX2" fmla="*/ 129978 w 165476"/>
                <a:gd name="connsiteY2" fmla="*/ 31620 h 352670"/>
                <a:gd name="connsiteX3" fmla="*/ 156355 w 165476"/>
                <a:gd name="connsiteY3" fmla="*/ 200872 h 352670"/>
                <a:gd name="connsiteX4" fmla="*/ 160751 w 165476"/>
                <a:gd name="connsiteY4" fmla="*/ 306379 h 352670"/>
                <a:gd name="connsiteX5" fmla="*/ 92610 w 165476"/>
                <a:gd name="connsiteY5" fmla="*/ 352539 h 352670"/>
                <a:gd name="connsiteX6" fmla="*/ 22273 w 165476"/>
                <a:gd name="connsiteY6" fmla="*/ 315172 h 352670"/>
                <a:gd name="connsiteX7" fmla="*/ 2489 w 165476"/>
                <a:gd name="connsiteY7" fmla="*/ 183287 h 352670"/>
                <a:gd name="connsiteX8" fmla="*/ 6885 w 165476"/>
                <a:gd name="connsiteY8" fmla="*/ 44808 h 352670"/>
                <a:gd name="connsiteX0" fmla="*/ 6885 w 159537"/>
                <a:gd name="connsiteY0" fmla="*/ 44808 h 352733"/>
                <a:gd name="connsiteX1" fmla="*/ 61837 w 159537"/>
                <a:gd name="connsiteY1" fmla="*/ 847 h 352733"/>
                <a:gd name="connsiteX2" fmla="*/ 129978 w 159537"/>
                <a:gd name="connsiteY2" fmla="*/ 31620 h 352733"/>
                <a:gd name="connsiteX3" fmla="*/ 156355 w 159537"/>
                <a:gd name="connsiteY3" fmla="*/ 200872 h 352733"/>
                <a:gd name="connsiteX4" fmla="*/ 151959 w 159537"/>
                <a:gd name="connsiteY4" fmla="*/ 304181 h 352733"/>
                <a:gd name="connsiteX5" fmla="*/ 92610 w 159537"/>
                <a:gd name="connsiteY5" fmla="*/ 352539 h 352733"/>
                <a:gd name="connsiteX6" fmla="*/ 22273 w 159537"/>
                <a:gd name="connsiteY6" fmla="*/ 315172 h 352733"/>
                <a:gd name="connsiteX7" fmla="*/ 2489 w 159537"/>
                <a:gd name="connsiteY7" fmla="*/ 183287 h 352733"/>
                <a:gd name="connsiteX8" fmla="*/ 6885 w 159537"/>
                <a:gd name="connsiteY8" fmla="*/ 44808 h 352733"/>
                <a:gd name="connsiteX0" fmla="*/ 6885 w 156440"/>
                <a:gd name="connsiteY0" fmla="*/ 44449 h 352374"/>
                <a:gd name="connsiteX1" fmla="*/ 61837 w 156440"/>
                <a:gd name="connsiteY1" fmla="*/ 488 h 352374"/>
                <a:gd name="connsiteX2" fmla="*/ 129978 w 156440"/>
                <a:gd name="connsiteY2" fmla="*/ 31261 h 352374"/>
                <a:gd name="connsiteX3" fmla="*/ 149760 w 156440"/>
                <a:gd name="connsiteY3" fmla="*/ 171938 h 352374"/>
                <a:gd name="connsiteX4" fmla="*/ 151959 w 156440"/>
                <a:gd name="connsiteY4" fmla="*/ 303822 h 352374"/>
                <a:gd name="connsiteX5" fmla="*/ 92610 w 156440"/>
                <a:gd name="connsiteY5" fmla="*/ 352180 h 352374"/>
                <a:gd name="connsiteX6" fmla="*/ 22273 w 156440"/>
                <a:gd name="connsiteY6" fmla="*/ 314813 h 352374"/>
                <a:gd name="connsiteX7" fmla="*/ 2489 w 156440"/>
                <a:gd name="connsiteY7" fmla="*/ 182928 h 352374"/>
                <a:gd name="connsiteX8" fmla="*/ 6885 w 156440"/>
                <a:gd name="connsiteY8" fmla="*/ 44449 h 352374"/>
                <a:gd name="connsiteX0" fmla="*/ 6885 w 153367"/>
                <a:gd name="connsiteY0" fmla="*/ 44449 h 352607"/>
                <a:gd name="connsiteX1" fmla="*/ 61837 w 153367"/>
                <a:gd name="connsiteY1" fmla="*/ 488 h 352607"/>
                <a:gd name="connsiteX2" fmla="*/ 129978 w 153367"/>
                <a:gd name="connsiteY2" fmla="*/ 31261 h 352607"/>
                <a:gd name="connsiteX3" fmla="*/ 149760 w 153367"/>
                <a:gd name="connsiteY3" fmla="*/ 171938 h 352607"/>
                <a:gd name="connsiteX4" fmla="*/ 147562 w 153367"/>
                <a:gd name="connsiteY4" fmla="*/ 297228 h 352607"/>
                <a:gd name="connsiteX5" fmla="*/ 92610 w 153367"/>
                <a:gd name="connsiteY5" fmla="*/ 352180 h 352607"/>
                <a:gd name="connsiteX6" fmla="*/ 22273 w 153367"/>
                <a:gd name="connsiteY6" fmla="*/ 314813 h 352607"/>
                <a:gd name="connsiteX7" fmla="*/ 2489 w 153367"/>
                <a:gd name="connsiteY7" fmla="*/ 182928 h 352607"/>
                <a:gd name="connsiteX8" fmla="*/ 6885 w 153367"/>
                <a:gd name="connsiteY8" fmla="*/ 44449 h 352607"/>
                <a:gd name="connsiteX0" fmla="*/ 7178 w 153660"/>
                <a:gd name="connsiteY0" fmla="*/ 44449 h 352310"/>
                <a:gd name="connsiteX1" fmla="*/ 62130 w 153660"/>
                <a:gd name="connsiteY1" fmla="*/ 488 h 352310"/>
                <a:gd name="connsiteX2" fmla="*/ 130271 w 153660"/>
                <a:gd name="connsiteY2" fmla="*/ 31261 h 352310"/>
                <a:gd name="connsiteX3" fmla="*/ 150053 w 153660"/>
                <a:gd name="connsiteY3" fmla="*/ 171938 h 352310"/>
                <a:gd name="connsiteX4" fmla="*/ 147855 w 153660"/>
                <a:gd name="connsiteY4" fmla="*/ 297228 h 352310"/>
                <a:gd name="connsiteX5" fmla="*/ 92903 w 153660"/>
                <a:gd name="connsiteY5" fmla="*/ 352180 h 352310"/>
                <a:gd name="connsiteX6" fmla="*/ 26962 w 153660"/>
                <a:gd name="connsiteY6" fmla="*/ 308219 h 352310"/>
                <a:gd name="connsiteX7" fmla="*/ 2782 w 153660"/>
                <a:gd name="connsiteY7" fmla="*/ 182928 h 352310"/>
                <a:gd name="connsiteX8" fmla="*/ 7178 w 153660"/>
                <a:gd name="connsiteY8" fmla="*/ 44449 h 352310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82928 h 341473"/>
                <a:gd name="connsiteX8" fmla="*/ 7178 w 153958"/>
                <a:gd name="connsiteY8" fmla="*/ 44449 h 341473"/>
                <a:gd name="connsiteX0" fmla="*/ 5932 w 152712"/>
                <a:gd name="connsiteY0" fmla="*/ 44449 h 341473"/>
                <a:gd name="connsiteX1" fmla="*/ 60884 w 152712"/>
                <a:gd name="connsiteY1" fmla="*/ 488 h 341473"/>
                <a:gd name="connsiteX2" fmla="*/ 129025 w 152712"/>
                <a:gd name="connsiteY2" fmla="*/ 31261 h 341473"/>
                <a:gd name="connsiteX3" fmla="*/ 148807 w 152712"/>
                <a:gd name="connsiteY3" fmla="*/ 171938 h 341473"/>
                <a:gd name="connsiteX4" fmla="*/ 146609 w 152712"/>
                <a:gd name="connsiteY4" fmla="*/ 297228 h 341473"/>
                <a:gd name="connsiteX5" fmla="*/ 87260 w 152712"/>
                <a:gd name="connsiteY5" fmla="*/ 341190 h 341473"/>
                <a:gd name="connsiteX6" fmla="*/ 25716 w 152712"/>
                <a:gd name="connsiteY6" fmla="*/ 308219 h 341473"/>
                <a:gd name="connsiteX7" fmla="*/ 3734 w 152712"/>
                <a:gd name="connsiteY7" fmla="*/ 169740 h 341473"/>
                <a:gd name="connsiteX8" fmla="*/ 5932 w 152712"/>
                <a:gd name="connsiteY8" fmla="*/ 44449 h 341473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69740 h 341473"/>
                <a:gd name="connsiteX8" fmla="*/ 7178 w 153958"/>
                <a:gd name="connsiteY8" fmla="*/ 44449 h 341473"/>
                <a:gd name="connsiteX0" fmla="*/ 6886 w 153666"/>
                <a:gd name="connsiteY0" fmla="*/ 44449 h 341196"/>
                <a:gd name="connsiteX1" fmla="*/ 61838 w 153666"/>
                <a:gd name="connsiteY1" fmla="*/ 488 h 341196"/>
                <a:gd name="connsiteX2" fmla="*/ 129979 w 153666"/>
                <a:gd name="connsiteY2" fmla="*/ 31261 h 341196"/>
                <a:gd name="connsiteX3" fmla="*/ 149761 w 153666"/>
                <a:gd name="connsiteY3" fmla="*/ 171938 h 341196"/>
                <a:gd name="connsiteX4" fmla="*/ 147563 w 153666"/>
                <a:gd name="connsiteY4" fmla="*/ 297228 h 341196"/>
                <a:gd name="connsiteX5" fmla="*/ 88214 w 153666"/>
                <a:gd name="connsiteY5" fmla="*/ 341190 h 341196"/>
                <a:gd name="connsiteX6" fmla="*/ 22274 w 153666"/>
                <a:gd name="connsiteY6" fmla="*/ 295031 h 341196"/>
                <a:gd name="connsiteX7" fmla="*/ 2490 w 153666"/>
                <a:gd name="connsiteY7" fmla="*/ 169740 h 341196"/>
                <a:gd name="connsiteX8" fmla="*/ 6886 w 153666"/>
                <a:gd name="connsiteY8" fmla="*/ 44449 h 341196"/>
                <a:gd name="connsiteX0" fmla="*/ 6886 w 152380"/>
                <a:gd name="connsiteY0" fmla="*/ 44449 h 341216"/>
                <a:gd name="connsiteX1" fmla="*/ 61838 w 152380"/>
                <a:gd name="connsiteY1" fmla="*/ 488 h 341216"/>
                <a:gd name="connsiteX2" fmla="*/ 129979 w 152380"/>
                <a:gd name="connsiteY2" fmla="*/ 31261 h 341216"/>
                <a:gd name="connsiteX3" fmla="*/ 149761 w 152380"/>
                <a:gd name="connsiteY3" fmla="*/ 171938 h 341216"/>
                <a:gd name="connsiteX4" fmla="*/ 145365 w 152380"/>
                <a:gd name="connsiteY4" fmla="*/ 299426 h 341216"/>
                <a:gd name="connsiteX5" fmla="*/ 88214 w 152380"/>
                <a:gd name="connsiteY5" fmla="*/ 341190 h 341216"/>
                <a:gd name="connsiteX6" fmla="*/ 22274 w 152380"/>
                <a:gd name="connsiteY6" fmla="*/ 295031 h 341216"/>
                <a:gd name="connsiteX7" fmla="*/ 2490 w 152380"/>
                <a:gd name="connsiteY7" fmla="*/ 169740 h 341216"/>
                <a:gd name="connsiteX8" fmla="*/ 6886 w 152380"/>
                <a:gd name="connsiteY8" fmla="*/ 44449 h 341216"/>
                <a:gd name="connsiteX0" fmla="*/ 6886 w 152646"/>
                <a:gd name="connsiteY0" fmla="*/ 44449 h 339021"/>
                <a:gd name="connsiteX1" fmla="*/ 61838 w 152646"/>
                <a:gd name="connsiteY1" fmla="*/ 488 h 339021"/>
                <a:gd name="connsiteX2" fmla="*/ 129979 w 152646"/>
                <a:gd name="connsiteY2" fmla="*/ 31261 h 339021"/>
                <a:gd name="connsiteX3" fmla="*/ 149761 w 152646"/>
                <a:gd name="connsiteY3" fmla="*/ 171938 h 339021"/>
                <a:gd name="connsiteX4" fmla="*/ 145365 w 152646"/>
                <a:gd name="connsiteY4" fmla="*/ 299426 h 339021"/>
                <a:gd name="connsiteX5" fmla="*/ 83818 w 152646"/>
                <a:gd name="connsiteY5" fmla="*/ 338991 h 339021"/>
                <a:gd name="connsiteX6" fmla="*/ 22274 w 152646"/>
                <a:gd name="connsiteY6" fmla="*/ 295031 h 339021"/>
                <a:gd name="connsiteX7" fmla="*/ 2490 w 152646"/>
                <a:gd name="connsiteY7" fmla="*/ 169740 h 339021"/>
                <a:gd name="connsiteX8" fmla="*/ 6886 w 152646"/>
                <a:gd name="connsiteY8" fmla="*/ 44449 h 339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2646" h="339021">
                  <a:moveTo>
                    <a:pt x="6886" y="44449"/>
                  </a:moveTo>
                  <a:cubicBezTo>
                    <a:pt x="16777" y="16240"/>
                    <a:pt x="41323" y="2686"/>
                    <a:pt x="61838" y="488"/>
                  </a:cubicBezTo>
                  <a:cubicBezTo>
                    <a:pt x="82354" y="-1710"/>
                    <a:pt x="115325" y="2686"/>
                    <a:pt x="129979" y="31261"/>
                  </a:cubicBezTo>
                  <a:cubicBezTo>
                    <a:pt x="144633" y="59836"/>
                    <a:pt x="147197" y="127244"/>
                    <a:pt x="149761" y="171938"/>
                  </a:cubicBezTo>
                  <a:cubicBezTo>
                    <a:pt x="152325" y="216632"/>
                    <a:pt x="156355" y="271584"/>
                    <a:pt x="145365" y="299426"/>
                  </a:cubicBezTo>
                  <a:cubicBezTo>
                    <a:pt x="134375" y="327268"/>
                    <a:pt x="104333" y="339723"/>
                    <a:pt x="83818" y="338991"/>
                  </a:cubicBezTo>
                  <a:cubicBezTo>
                    <a:pt x="63303" y="338259"/>
                    <a:pt x="37294" y="323240"/>
                    <a:pt x="22274" y="295031"/>
                  </a:cubicBezTo>
                  <a:cubicBezTo>
                    <a:pt x="7254" y="266822"/>
                    <a:pt x="5055" y="211504"/>
                    <a:pt x="2490" y="169740"/>
                  </a:cubicBezTo>
                  <a:cubicBezTo>
                    <a:pt x="-75" y="127976"/>
                    <a:pt x="-3005" y="72658"/>
                    <a:pt x="6886" y="44449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7121D892-5C67-4282-BEFD-4598BFDCCC39}"/>
                </a:ext>
              </a:extLst>
            </p:cNvPr>
            <p:cNvSpPr/>
            <p:nvPr/>
          </p:nvSpPr>
          <p:spPr>
            <a:xfrm flipH="1">
              <a:off x="5478574" y="3603569"/>
              <a:ext cx="197568" cy="623311"/>
            </a:xfrm>
            <a:custGeom>
              <a:avLst/>
              <a:gdLst>
                <a:gd name="connsiteX0" fmla="*/ 63868 w 187016"/>
                <a:gd name="connsiteY0" fmla="*/ 62019 h 502838"/>
                <a:gd name="connsiteX1" fmla="*/ 86420 w 187016"/>
                <a:gd name="connsiteY1" fmla="*/ 512 h 502838"/>
                <a:gd name="connsiteX2" fmla="*/ 168429 w 187016"/>
                <a:gd name="connsiteY2" fmla="*/ 47667 h 502838"/>
                <a:gd name="connsiteX3" fmla="*/ 156128 w 187016"/>
                <a:gd name="connsiteY3" fmla="*/ 271142 h 502838"/>
                <a:gd name="connsiteX4" fmla="*/ 186881 w 187016"/>
                <a:gd name="connsiteY4" fmla="*/ 412607 h 502838"/>
                <a:gd name="connsiteX5" fmla="*/ 141776 w 187016"/>
                <a:gd name="connsiteY5" fmla="*/ 363402 h 502838"/>
                <a:gd name="connsiteX6" fmla="*/ 162278 w 187016"/>
                <a:gd name="connsiteY6" fmla="*/ 490516 h 502838"/>
                <a:gd name="connsiteX7" fmla="*/ 117173 w 187016"/>
                <a:gd name="connsiteY7" fmla="*/ 394155 h 502838"/>
                <a:gd name="connsiteX8" fmla="*/ 113073 w 187016"/>
                <a:gd name="connsiteY8" fmla="*/ 502817 h 502838"/>
                <a:gd name="connsiteX9" fmla="*/ 86420 w 187016"/>
                <a:gd name="connsiteY9" fmla="*/ 404406 h 502838"/>
                <a:gd name="connsiteX10" fmla="*/ 59767 w 187016"/>
                <a:gd name="connsiteY10" fmla="*/ 500767 h 502838"/>
                <a:gd name="connsiteX11" fmla="*/ 53616 w 187016"/>
                <a:gd name="connsiteY11" fmla="*/ 402356 h 502838"/>
                <a:gd name="connsiteX12" fmla="*/ 311 w 187016"/>
                <a:gd name="connsiteY12" fmla="*/ 433109 h 502838"/>
                <a:gd name="connsiteX13" fmla="*/ 33114 w 187016"/>
                <a:gd name="connsiteY13" fmla="*/ 355201 h 502838"/>
                <a:gd name="connsiteX14" fmla="*/ 63868 w 187016"/>
                <a:gd name="connsiteY14" fmla="*/ 303945 h 502838"/>
                <a:gd name="connsiteX15" fmla="*/ 63868 w 187016"/>
                <a:gd name="connsiteY15" fmla="*/ 62019 h 502838"/>
                <a:gd name="connsiteX0" fmla="*/ 63868 w 187016"/>
                <a:gd name="connsiteY0" fmla="*/ 63996 h 504815"/>
                <a:gd name="connsiteX1" fmla="*/ 113073 w 187016"/>
                <a:gd name="connsiteY1" fmla="*/ 439 h 504815"/>
                <a:gd name="connsiteX2" fmla="*/ 168429 w 187016"/>
                <a:gd name="connsiteY2" fmla="*/ 49644 h 504815"/>
                <a:gd name="connsiteX3" fmla="*/ 156128 w 187016"/>
                <a:gd name="connsiteY3" fmla="*/ 273119 h 504815"/>
                <a:gd name="connsiteX4" fmla="*/ 186881 w 187016"/>
                <a:gd name="connsiteY4" fmla="*/ 414584 h 504815"/>
                <a:gd name="connsiteX5" fmla="*/ 141776 w 187016"/>
                <a:gd name="connsiteY5" fmla="*/ 365379 h 504815"/>
                <a:gd name="connsiteX6" fmla="*/ 162278 w 187016"/>
                <a:gd name="connsiteY6" fmla="*/ 492493 h 504815"/>
                <a:gd name="connsiteX7" fmla="*/ 117173 w 187016"/>
                <a:gd name="connsiteY7" fmla="*/ 396132 h 504815"/>
                <a:gd name="connsiteX8" fmla="*/ 113073 w 187016"/>
                <a:gd name="connsiteY8" fmla="*/ 504794 h 504815"/>
                <a:gd name="connsiteX9" fmla="*/ 86420 w 187016"/>
                <a:gd name="connsiteY9" fmla="*/ 406383 h 504815"/>
                <a:gd name="connsiteX10" fmla="*/ 59767 w 187016"/>
                <a:gd name="connsiteY10" fmla="*/ 502744 h 504815"/>
                <a:gd name="connsiteX11" fmla="*/ 53616 w 187016"/>
                <a:gd name="connsiteY11" fmla="*/ 404333 h 504815"/>
                <a:gd name="connsiteX12" fmla="*/ 311 w 187016"/>
                <a:gd name="connsiteY12" fmla="*/ 435086 h 504815"/>
                <a:gd name="connsiteX13" fmla="*/ 33114 w 187016"/>
                <a:gd name="connsiteY13" fmla="*/ 357178 h 504815"/>
                <a:gd name="connsiteX14" fmla="*/ 63868 w 187016"/>
                <a:gd name="connsiteY14" fmla="*/ 305922 h 504815"/>
                <a:gd name="connsiteX15" fmla="*/ 63868 w 187016"/>
                <a:gd name="connsiteY15" fmla="*/ 63996 h 504815"/>
                <a:gd name="connsiteX0" fmla="*/ 57718 w 187016"/>
                <a:gd name="connsiteY0" fmla="*/ 53366 h 504437"/>
                <a:gd name="connsiteX1" fmla="*/ 113073 w 187016"/>
                <a:gd name="connsiteY1" fmla="*/ 61 h 504437"/>
                <a:gd name="connsiteX2" fmla="*/ 168429 w 187016"/>
                <a:gd name="connsiteY2" fmla="*/ 49266 h 504437"/>
                <a:gd name="connsiteX3" fmla="*/ 156128 w 187016"/>
                <a:gd name="connsiteY3" fmla="*/ 272741 h 504437"/>
                <a:gd name="connsiteX4" fmla="*/ 186881 w 187016"/>
                <a:gd name="connsiteY4" fmla="*/ 414206 h 504437"/>
                <a:gd name="connsiteX5" fmla="*/ 141776 w 187016"/>
                <a:gd name="connsiteY5" fmla="*/ 365001 h 504437"/>
                <a:gd name="connsiteX6" fmla="*/ 162278 w 187016"/>
                <a:gd name="connsiteY6" fmla="*/ 492115 h 504437"/>
                <a:gd name="connsiteX7" fmla="*/ 117173 w 187016"/>
                <a:gd name="connsiteY7" fmla="*/ 395754 h 504437"/>
                <a:gd name="connsiteX8" fmla="*/ 113073 w 187016"/>
                <a:gd name="connsiteY8" fmla="*/ 504416 h 504437"/>
                <a:gd name="connsiteX9" fmla="*/ 86420 w 187016"/>
                <a:gd name="connsiteY9" fmla="*/ 406005 h 504437"/>
                <a:gd name="connsiteX10" fmla="*/ 59767 w 187016"/>
                <a:gd name="connsiteY10" fmla="*/ 502366 h 504437"/>
                <a:gd name="connsiteX11" fmla="*/ 53616 w 187016"/>
                <a:gd name="connsiteY11" fmla="*/ 403955 h 504437"/>
                <a:gd name="connsiteX12" fmla="*/ 311 w 187016"/>
                <a:gd name="connsiteY12" fmla="*/ 434708 h 504437"/>
                <a:gd name="connsiteX13" fmla="*/ 33114 w 187016"/>
                <a:gd name="connsiteY13" fmla="*/ 356800 h 504437"/>
                <a:gd name="connsiteX14" fmla="*/ 63868 w 187016"/>
                <a:gd name="connsiteY14" fmla="*/ 305544 h 504437"/>
                <a:gd name="connsiteX15" fmla="*/ 57718 w 187016"/>
                <a:gd name="connsiteY15" fmla="*/ 53366 h 5044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9767 w 189311"/>
                <a:gd name="connsiteY10" fmla="*/ 5028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57718 w 189311"/>
                <a:gd name="connsiteY0" fmla="*/ 53866 h 504917"/>
                <a:gd name="connsiteX1" fmla="*/ 113073 w 189311"/>
                <a:gd name="connsiteY1" fmla="*/ 561 h 504917"/>
                <a:gd name="connsiteX2" fmla="*/ 170479 w 189311"/>
                <a:gd name="connsiteY2" fmla="*/ 43615 h 504917"/>
                <a:gd name="connsiteX3" fmla="*/ 156128 w 189311"/>
                <a:gd name="connsiteY3" fmla="*/ 273241 h 504917"/>
                <a:gd name="connsiteX4" fmla="*/ 186881 w 189311"/>
                <a:gd name="connsiteY4" fmla="*/ 414706 h 504917"/>
                <a:gd name="connsiteX5" fmla="*/ 141776 w 189311"/>
                <a:gd name="connsiteY5" fmla="*/ 365501 h 504917"/>
                <a:gd name="connsiteX6" fmla="*/ 162278 w 189311"/>
                <a:gd name="connsiteY6" fmla="*/ 492615 h 504917"/>
                <a:gd name="connsiteX7" fmla="*/ 117173 w 189311"/>
                <a:gd name="connsiteY7" fmla="*/ 396254 h 504917"/>
                <a:gd name="connsiteX8" fmla="*/ 113073 w 189311"/>
                <a:gd name="connsiteY8" fmla="*/ 504916 h 504917"/>
                <a:gd name="connsiteX9" fmla="*/ 86420 w 189311"/>
                <a:gd name="connsiteY9" fmla="*/ 406505 h 504917"/>
                <a:gd name="connsiteX10" fmla="*/ 70019 w 189311"/>
                <a:gd name="connsiteY10" fmla="*/ 504917 h 504917"/>
                <a:gd name="connsiteX11" fmla="*/ 53616 w 189311"/>
                <a:gd name="connsiteY11" fmla="*/ 404455 h 504917"/>
                <a:gd name="connsiteX12" fmla="*/ 311 w 189311"/>
                <a:gd name="connsiteY12" fmla="*/ 435208 h 504917"/>
                <a:gd name="connsiteX13" fmla="*/ 33114 w 189311"/>
                <a:gd name="connsiteY13" fmla="*/ 357300 h 504917"/>
                <a:gd name="connsiteX14" fmla="*/ 63868 w 189311"/>
                <a:gd name="connsiteY14" fmla="*/ 306044 h 504917"/>
                <a:gd name="connsiteX15" fmla="*/ 57718 w 189311"/>
                <a:gd name="connsiteY15" fmla="*/ 53866 h 504917"/>
                <a:gd name="connsiteX0" fmla="*/ 57718 w 189311"/>
                <a:gd name="connsiteY0" fmla="*/ 53866 h 504958"/>
                <a:gd name="connsiteX1" fmla="*/ 113073 w 189311"/>
                <a:gd name="connsiteY1" fmla="*/ 561 h 504958"/>
                <a:gd name="connsiteX2" fmla="*/ 170479 w 189311"/>
                <a:gd name="connsiteY2" fmla="*/ 43615 h 504958"/>
                <a:gd name="connsiteX3" fmla="*/ 156128 w 189311"/>
                <a:gd name="connsiteY3" fmla="*/ 273241 h 504958"/>
                <a:gd name="connsiteX4" fmla="*/ 186881 w 189311"/>
                <a:gd name="connsiteY4" fmla="*/ 414706 h 504958"/>
                <a:gd name="connsiteX5" fmla="*/ 141776 w 189311"/>
                <a:gd name="connsiteY5" fmla="*/ 365501 h 504958"/>
                <a:gd name="connsiteX6" fmla="*/ 162278 w 189311"/>
                <a:gd name="connsiteY6" fmla="*/ 492615 h 504958"/>
                <a:gd name="connsiteX7" fmla="*/ 117173 w 189311"/>
                <a:gd name="connsiteY7" fmla="*/ 396254 h 504958"/>
                <a:gd name="connsiteX8" fmla="*/ 113073 w 189311"/>
                <a:gd name="connsiteY8" fmla="*/ 504916 h 504958"/>
                <a:gd name="connsiteX9" fmla="*/ 86420 w 189311"/>
                <a:gd name="connsiteY9" fmla="*/ 406505 h 504958"/>
                <a:gd name="connsiteX10" fmla="*/ 70019 w 189311"/>
                <a:gd name="connsiteY10" fmla="*/ 504917 h 504958"/>
                <a:gd name="connsiteX11" fmla="*/ 53616 w 189311"/>
                <a:gd name="connsiteY11" fmla="*/ 404455 h 504958"/>
                <a:gd name="connsiteX12" fmla="*/ 311 w 189311"/>
                <a:gd name="connsiteY12" fmla="*/ 435208 h 504958"/>
                <a:gd name="connsiteX13" fmla="*/ 33114 w 189311"/>
                <a:gd name="connsiteY13" fmla="*/ 357300 h 504958"/>
                <a:gd name="connsiteX14" fmla="*/ 63868 w 189311"/>
                <a:gd name="connsiteY14" fmla="*/ 306044 h 504958"/>
                <a:gd name="connsiteX15" fmla="*/ 57718 w 189311"/>
                <a:gd name="connsiteY15" fmla="*/ 53866 h 504958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5667 w 189311"/>
                <a:gd name="connsiteY10" fmla="*/ 4987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62647 w 194240"/>
                <a:gd name="connsiteY0" fmla="*/ 53866 h 504916"/>
                <a:gd name="connsiteX1" fmla="*/ 118002 w 194240"/>
                <a:gd name="connsiteY1" fmla="*/ 561 h 504916"/>
                <a:gd name="connsiteX2" fmla="*/ 175408 w 194240"/>
                <a:gd name="connsiteY2" fmla="*/ 43615 h 504916"/>
                <a:gd name="connsiteX3" fmla="*/ 161057 w 194240"/>
                <a:gd name="connsiteY3" fmla="*/ 273241 h 504916"/>
                <a:gd name="connsiteX4" fmla="*/ 191810 w 194240"/>
                <a:gd name="connsiteY4" fmla="*/ 414706 h 504916"/>
                <a:gd name="connsiteX5" fmla="*/ 146705 w 194240"/>
                <a:gd name="connsiteY5" fmla="*/ 365501 h 504916"/>
                <a:gd name="connsiteX6" fmla="*/ 167207 w 194240"/>
                <a:gd name="connsiteY6" fmla="*/ 492615 h 504916"/>
                <a:gd name="connsiteX7" fmla="*/ 122102 w 194240"/>
                <a:gd name="connsiteY7" fmla="*/ 396254 h 504916"/>
                <a:gd name="connsiteX8" fmla="*/ 118002 w 194240"/>
                <a:gd name="connsiteY8" fmla="*/ 504916 h 504916"/>
                <a:gd name="connsiteX9" fmla="*/ 91349 w 194240"/>
                <a:gd name="connsiteY9" fmla="*/ 406505 h 504916"/>
                <a:gd name="connsiteX10" fmla="*/ 60596 w 194240"/>
                <a:gd name="connsiteY10" fmla="*/ 498766 h 504916"/>
                <a:gd name="connsiteX11" fmla="*/ 58545 w 194240"/>
                <a:gd name="connsiteY11" fmla="*/ 404455 h 504916"/>
                <a:gd name="connsiteX12" fmla="*/ 5240 w 194240"/>
                <a:gd name="connsiteY12" fmla="*/ 435208 h 504916"/>
                <a:gd name="connsiteX13" fmla="*/ 38043 w 194240"/>
                <a:gd name="connsiteY13" fmla="*/ 357300 h 504916"/>
                <a:gd name="connsiteX14" fmla="*/ 68797 w 194240"/>
                <a:gd name="connsiteY14" fmla="*/ 306044 h 504916"/>
                <a:gd name="connsiteX15" fmla="*/ 62647 w 194240"/>
                <a:gd name="connsiteY15" fmla="*/ 53866 h 504916"/>
                <a:gd name="connsiteX0" fmla="*/ 55316 w 186909"/>
                <a:gd name="connsiteY0" fmla="*/ 53866 h 504916"/>
                <a:gd name="connsiteX1" fmla="*/ 110671 w 186909"/>
                <a:gd name="connsiteY1" fmla="*/ 561 h 504916"/>
                <a:gd name="connsiteX2" fmla="*/ 168077 w 186909"/>
                <a:gd name="connsiteY2" fmla="*/ 43615 h 504916"/>
                <a:gd name="connsiteX3" fmla="*/ 153726 w 186909"/>
                <a:gd name="connsiteY3" fmla="*/ 273241 h 504916"/>
                <a:gd name="connsiteX4" fmla="*/ 184479 w 186909"/>
                <a:gd name="connsiteY4" fmla="*/ 414706 h 504916"/>
                <a:gd name="connsiteX5" fmla="*/ 139374 w 186909"/>
                <a:gd name="connsiteY5" fmla="*/ 365501 h 504916"/>
                <a:gd name="connsiteX6" fmla="*/ 159876 w 186909"/>
                <a:gd name="connsiteY6" fmla="*/ 492615 h 504916"/>
                <a:gd name="connsiteX7" fmla="*/ 114771 w 186909"/>
                <a:gd name="connsiteY7" fmla="*/ 396254 h 504916"/>
                <a:gd name="connsiteX8" fmla="*/ 110671 w 186909"/>
                <a:gd name="connsiteY8" fmla="*/ 504916 h 504916"/>
                <a:gd name="connsiteX9" fmla="*/ 84018 w 186909"/>
                <a:gd name="connsiteY9" fmla="*/ 406505 h 504916"/>
                <a:gd name="connsiteX10" fmla="*/ 53265 w 186909"/>
                <a:gd name="connsiteY10" fmla="*/ 498766 h 504916"/>
                <a:gd name="connsiteX11" fmla="*/ 51214 w 186909"/>
                <a:gd name="connsiteY11" fmla="*/ 404455 h 504916"/>
                <a:gd name="connsiteX12" fmla="*/ 6110 w 186909"/>
                <a:gd name="connsiteY12" fmla="*/ 420856 h 504916"/>
                <a:gd name="connsiteX13" fmla="*/ 30712 w 186909"/>
                <a:gd name="connsiteY13" fmla="*/ 357300 h 504916"/>
                <a:gd name="connsiteX14" fmla="*/ 61466 w 186909"/>
                <a:gd name="connsiteY14" fmla="*/ 306044 h 504916"/>
                <a:gd name="connsiteX15" fmla="*/ 55316 w 186909"/>
                <a:gd name="connsiteY15" fmla="*/ 53866 h 504916"/>
                <a:gd name="connsiteX0" fmla="*/ 49504 w 181097"/>
                <a:gd name="connsiteY0" fmla="*/ 53866 h 504916"/>
                <a:gd name="connsiteX1" fmla="*/ 104859 w 181097"/>
                <a:gd name="connsiteY1" fmla="*/ 561 h 504916"/>
                <a:gd name="connsiteX2" fmla="*/ 162265 w 181097"/>
                <a:gd name="connsiteY2" fmla="*/ 43615 h 504916"/>
                <a:gd name="connsiteX3" fmla="*/ 147914 w 181097"/>
                <a:gd name="connsiteY3" fmla="*/ 273241 h 504916"/>
                <a:gd name="connsiteX4" fmla="*/ 178667 w 181097"/>
                <a:gd name="connsiteY4" fmla="*/ 414706 h 504916"/>
                <a:gd name="connsiteX5" fmla="*/ 133562 w 181097"/>
                <a:gd name="connsiteY5" fmla="*/ 365501 h 504916"/>
                <a:gd name="connsiteX6" fmla="*/ 154064 w 181097"/>
                <a:gd name="connsiteY6" fmla="*/ 492615 h 504916"/>
                <a:gd name="connsiteX7" fmla="*/ 108959 w 181097"/>
                <a:gd name="connsiteY7" fmla="*/ 396254 h 504916"/>
                <a:gd name="connsiteX8" fmla="*/ 104859 w 181097"/>
                <a:gd name="connsiteY8" fmla="*/ 504916 h 504916"/>
                <a:gd name="connsiteX9" fmla="*/ 78206 w 181097"/>
                <a:gd name="connsiteY9" fmla="*/ 406505 h 504916"/>
                <a:gd name="connsiteX10" fmla="*/ 47453 w 181097"/>
                <a:gd name="connsiteY10" fmla="*/ 498766 h 504916"/>
                <a:gd name="connsiteX11" fmla="*/ 41301 w 181097"/>
                <a:gd name="connsiteY11" fmla="*/ 400354 h 504916"/>
                <a:gd name="connsiteX12" fmla="*/ 298 w 181097"/>
                <a:gd name="connsiteY12" fmla="*/ 420856 h 504916"/>
                <a:gd name="connsiteX13" fmla="*/ 24900 w 181097"/>
                <a:gd name="connsiteY13" fmla="*/ 357300 h 504916"/>
                <a:gd name="connsiteX14" fmla="*/ 55654 w 181097"/>
                <a:gd name="connsiteY14" fmla="*/ 306044 h 504916"/>
                <a:gd name="connsiteX15" fmla="*/ 49504 w 181097"/>
                <a:gd name="connsiteY15" fmla="*/ 53866 h 504916"/>
                <a:gd name="connsiteX0" fmla="*/ 52664 w 184257"/>
                <a:gd name="connsiteY0" fmla="*/ 53866 h 504916"/>
                <a:gd name="connsiteX1" fmla="*/ 108019 w 184257"/>
                <a:gd name="connsiteY1" fmla="*/ 561 h 504916"/>
                <a:gd name="connsiteX2" fmla="*/ 165425 w 184257"/>
                <a:gd name="connsiteY2" fmla="*/ 43615 h 504916"/>
                <a:gd name="connsiteX3" fmla="*/ 151074 w 184257"/>
                <a:gd name="connsiteY3" fmla="*/ 273241 h 504916"/>
                <a:gd name="connsiteX4" fmla="*/ 181827 w 184257"/>
                <a:gd name="connsiteY4" fmla="*/ 414706 h 504916"/>
                <a:gd name="connsiteX5" fmla="*/ 136722 w 184257"/>
                <a:gd name="connsiteY5" fmla="*/ 365501 h 504916"/>
                <a:gd name="connsiteX6" fmla="*/ 157224 w 184257"/>
                <a:gd name="connsiteY6" fmla="*/ 492615 h 504916"/>
                <a:gd name="connsiteX7" fmla="*/ 112119 w 184257"/>
                <a:gd name="connsiteY7" fmla="*/ 396254 h 504916"/>
                <a:gd name="connsiteX8" fmla="*/ 108019 w 184257"/>
                <a:gd name="connsiteY8" fmla="*/ 504916 h 504916"/>
                <a:gd name="connsiteX9" fmla="*/ 81366 w 184257"/>
                <a:gd name="connsiteY9" fmla="*/ 406505 h 504916"/>
                <a:gd name="connsiteX10" fmla="*/ 50613 w 184257"/>
                <a:gd name="connsiteY10" fmla="*/ 498766 h 504916"/>
                <a:gd name="connsiteX11" fmla="*/ 44461 w 184257"/>
                <a:gd name="connsiteY11" fmla="*/ 400354 h 504916"/>
                <a:gd name="connsiteX12" fmla="*/ 3458 w 184257"/>
                <a:gd name="connsiteY12" fmla="*/ 420856 h 504916"/>
                <a:gd name="connsiteX13" fmla="*/ 28060 w 184257"/>
                <a:gd name="connsiteY13" fmla="*/ 357300 h 504916"/>
                <a:gd name="connsiteX14" fmla="*/ 58814 w 184257"/>
                <a:gd name="connsiteY14" fmla="*/ 306044 h 504916"/>
                <a:gd name="connsiteX15" fmla="*/ 52664 w 184257"/>
                <a:gd name="connsiteY15" fmla="*/ 53866 h 504916"/>
                <a:gd name="connsiteX0" fmla="*/ 52664 w 181873"/>
                <a:gd name="connsiteY0" fmla="*/ 53866 h 504916"/>
                <a:gd name="connsiteX1" fmla="*/ 108019 w 181873"/>
                <a:gd name="connsiteY1" fmla="*/ 561 h 504916"/>
                <a:gd name="connsiteX2" fmla="*/ 165425 w 181873"/>
                <a:gd name="connsiteY2" fmla="*/ 43615 h 504916"/>
                <a:gd name="connsiteX3" fmla="*/ 151074 w 181873"/>
                <a:gd name="connsiteY3" fmla="*/ 273241 h 504916"/>
                <a:gd name="connsiteX4" fmla="*/ 181827 w 181873"/>
                <a:gd name="connsiteY4" fmla="*/ 414706 h 504916"/>
                <a:gd name="connsiteX5" fmla="*/ 142873 w 181873"/>
                <a:gd name="connsiteY5" fmla="*/ 377802 h 504916"/>
                <a:gd name="connsiteX6" fmla="*/ 157224 w 181873"/>
                <a:gd name="connsiteY6" fmla="*/ 492615 h 504916"/>
                <a:gd name="connsiteX7" fmla="*/ 112119 w 181873"/>
                <a:gd name="connsiteY7" fmla="*/ 396254 h 504916"/>
                <a:gd name="connsiteX8" fmla="*/ 108019 w 181873"/>
                <a:gd name="connsiteY8" fmla="*/ 504916 h 504916"/>
                <a:gd name="connsiteX9" fmla="*/ 81366 w 181873"/>
                <a:gd name="connsiteY9" fmla="*/ 406505 h 504916"/>
                <a:gd name="connsiteX10" fmla="*/ 50613 w 181873"/>
                <a:gd name="connsiteY10" fmla="*/ 498766 h 504916"/>
                <a:gd name="connsiteX11" fmla="*/ 44461 w 181873"/>
                <a:gd name="connsiteY11" fmla="*/ 400354 h 504916"/>
                <a:gd name="connsiteX12" fmla="*/ 3458 w 181873"/>
                <a:gd name="connsiteY12" fmla="*/ 420856 h 504916"/>
                <a:gd name="connsiteX13" fmla="*/ 28060 w 181873"/>
                <a:gd name="connsiteY13" fmla="*/ 357300 h 504916"/>
                <a:gd name="connsiteX14" fmla="*/ 58814 w 181873"/>
                <a:gd name="connsiteY14" fmla="*/ 306044 h 504916"/>
                <a:gd name="connsiteX15" fmla="*/ 52664 w 181873"/>
                <a:gd name="connsiteY15" fmla="*/ 53866 h 504916"/>
                <a:gd name="connsiteX0" fmla="*/ 52664 w 181839"/>
                <a:gd name="connsiteY0" fmla="*/ 53866 h 504916"/>
                <a:gd name="connsiteX1" fmla="*/ 108019 w 181839"/>
                <a:gd name="connsiteY1" fmla="*/ 561 h 504916"/>
                <a:gd name="connsiteX2" fmla="*/ 165425 w 181839"/>
                <a:gd name="connsiteY2" fmla="*/ 43615 h 504916"/>
                <a:gd name="connsiteX3" fmla="*/ 151074 w 181839"/>
                <a:gd name="connsiteY3" fmla="*/ 273241 h 504916"/>
                <a:gd name="connsiteX4" fmla="*/ 181827 w 181839"/>
                <a:gd name="connsiteY4" fmla="*/ 414706 h 504916"/>
                <a:gd name="connsiteX5" fmla="*/ 146973 w 181839"/>
                <a:gd name="connsiteY5" fmla="*/ 386003 h 504916"/>
                <a:gd name="connsiteX6" fmla="*/ 157224 w 181839"/>
                <a:gd name="connsiteY6" fmla="*/ 492615 h 504916"/>
                <a:gd name="connsiteX7" fmla="*/ 112119 w 181839"/>
                <a:gd name="connsiteY7" fmla="*/ 396254 h 504916"/>
                <a:gd name="connsiteX8" fmla="*/ 108019 w 181839"/>
                <a:gd name="connsiteY8" fmla="*/ 504916 h 504916"/>
                <a:gd name="connsiteX9" fmla="*/ 81366 w 181839"/>
                <a:gd name="connsiteY9" fmla="*/ 406505 h 504916"/>
                <a:gd name="connsiteX10" fmla="*/ 50613 w 181839"/>
                <a:gd name="connsiteY10" fmla="*/ 498766 h 504916"/>
                <a:gd name="connsiteX11" fmla="*/ 44461 w 181839"/>
                <a:gd name="connsiteY11" fmla="*/ 400354 h 504916"/>
                <a:gd name="connsiteX12" fmla="*/ 3458 w 181839"/>
                <a:gd name="connsiteY12" fmla="*/ 420856 h 504916"/>
                <a:gd name="connsiteX13" fmla="*/ 28060 w 181839"/>
                <a:gd name="connsiteY13" fmla="*/ 357300 h 504916"/>
                <a:gd name="connsiteX14" fmla="*/ 58814 w 181839"/>
                <a:gd name="connsiteY14" fmla="*/ 306044 h 504916"/>
                <a:gd name="connsiteX15" fmla="*/ 52664 w 181839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270875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9467 h 510517"/>
                <a:gd name="connsiteX1" fmla="*/ 100203 w 183758"/>
                <a:gd name="connsiteY1" fmla="*/ 301 h 510517"/>
                <a:gd name="connsiteX2" fmla="*/ 165425 w 183758"/>
                <a:gd name="connsiteY2" fmla="*/ 49216 h 510517"/>
                <a:gd name="connsiteX3" fmla="*/ 151074 w 183758"/>
                <a:gd name="connsiteY3" fmla="*/ 278842 h 510517"/>
                <a:gd name="connsiteX4" fmla="*/ 181827 w 183758"/>
                <a:gd name="connsiteY4" fmla="*/ 420307 h 510517"/>
                <a:gd name="connsiteX5" fmla="*/ 146973 w 183758"/>
                <a:gd name="connsiteY5" fmla="*/ 391604 h 510517"/>
                <a:gd name="connsiteX6" fmla="*/ 157224 w 183758"/>
                <a:gd name="connsiteY6" fmla="*/ 498216 h 510517"/>
                <a:gd name="connsiteX7" fmla="*/ 112119 w 183758"/>
                <a:gd name="connsiteY7" fmla="*/ 401855 h 510517"/>
                <a:gd name="connsiteX8" fmla="*/ 108019 w 183758"/>
                <a:gd name="connsiteY8" fmla="*/ 510517 h 510517"/>
                <a:gd name="connsiteX9" fmla="*/ 81366 w 183758"/>
                <a:gd name="connsiteY9" fmla="*/ 412106 h 510517"/>
                <a:gd name="connsiteX10" fmla="*/ 50613 w 183758"/>
                <a:gd name="connsiteY10" fmla="*/ 504367 h 510517"/>
                <a:gd name="connsiteX11" fmla="*/ 44461 w 183758"/>
                <a:gd name="connsiteY11" fmla="*/ 405955 h 510517"/>
                <a:gd name="connsiteX12" fmla="*/ 3458 w 183758"/>
                <a:gd name="connsiteY12" fmla="*/ 426457 h 510517"/>
                <a:gd name="connsiteX13" fmla="*/ 28060 w 183758"/>
                <a:gd name="connsiteY13" fmla="*/ 362901 h 510517"/>
                <a:gd name="connsiteX14" fmla="*/ 56860 w 183758"/>
                <a:gd name="connsiteY14" fmla="*/ 233491 h 510517"/>
                <a:gd name="connsiteX15" fmla="*/ 52664 w 183758"/>
                <a:gd name="connsiteY15" fmla="*/ 59467 h 510517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85"/>
                <a:gd name="connsiteX1" fmla="*/ 100203 w 183622"/>
                <a:gd name="connsiteY1" fmla="*/ 555 h 510785"/>
                <a:gd name="connsiteX2" fmla="*/ 165425 w 183622"/>
                <a:gd name="connsiteY2" fmla="*/ 49470 h 510785"/>
                <a:gd name="connsiteX3" fmla="*/ 151074 w 183622"/>
                <a:gd name="connsiteY3" fmla="*/ 310357 h 510785"/>
                <a:gd name="connsiteX4" fmla="*/ 181827 w 183622"/>
                <a:gd name="connsiteY4" fmla="*/ 420561 h 510785"/>
                <a:gd name="connsiteX5" fmla="*/ 146973 w 183622"/>
                <a:gd name="connsiteY5" fmla="*/ 391858 h 510785"/>
                <a:gd name="connsiteX6" fmla="*/ 157224 w 183622"/>
                <a:gd name="connsiteY6" fmla="*/ 498470 h 510785"/>
                <a:gd name="connsiteX7" fmla="*/ 112119 w 183622"/>
                <a:gd name="connsiteY7" fmla="*/ 402109 h 510785"/>
                <a:gd name="connsiteX8" fmla="*/ 108019 w 183622"/>
                <a:gd name="connsiteY8" fmla="*/ 510771 h 510785"/>
                <a:gd name="connsiteX9" fmla="*/ 77459 w 183622"/>
                <a:gd name="connsiteY9" fmla="*/ 410406 h 510785"/>
                <a:gd name="connsiteX10" fmla="*/ 50613 w 183622"/>
                <a:gd name="connsiteY10" fmla="*/ 504621 h 510785"/>
                <a:gd name="connsiteX11" fmla="*/ 44461 w 183622"/>
                <a:gd name="connsiteY11" fmla="*/ 406209 h 510785"/>
                <a:gd name="connsiteX12" fmla="*/ 3458 w 183622"/>
                <a:gd name="connsiteY12" fmla="*/ 426711 h 510785"/>
                <a:gd name="connsiteX13" fmla="*/ 28060 w 183622"/>
                <a:gd name="connsiteY13" fmla="*/ 363155 h 510785"/>
                <a:gd name="connsiteX14" fmla="*/ 56860 w 183622"/>
                <a:gd name="connsiteY14" fmla="*/ 233745 h 510785"/>
                <a:gd name="connsiteX15" fmla="*/ 52664 w 183622"/>
                <a:gd name="connsiteY15" fmla="*/ 59721 h 510785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94408 h 545501"/>
                <a:gd name="connsiteX1" fmla="*/ 102157 w 183622"/>
                <a:gd name="connsiteY1" fmla="*/ 73 h 545501"/>
                <a:gd name="connsiteX2" fmla="*/ 165425 w 183622"/>
                <a:gd name="connsiteY2" fmla="*/ 84157 h 545501"/>
                <a:gd name="connsiteX3" fmla="*/ 151074 w 183622"/>
                <a:gd name="connsiteY3" fmla="*/ 345044 h 545501"/>
                <a:gd name="connsiteX4" fmla="*/ 181827 w 183622"/>
                <a:gd name="connsiteY4" fmla="*/ 455248 h 545501"/>
                <a:gd name="connsiteX5" fmla="*/ 146973 w 183622"/>
                <a:gd name="connsiteY5" fmla="*/ 426545 h 545501"/>
                <a:gd name="connsiteX6" fmla="*/ 157224 w 183622"/>
                <a:gd name="connsiteY6" fmla="*/ 533157 h 545501"/>
                <a:gd name="connsiteX7" fmla="*/ 112119 w 183622"/>
                <a:gd name="connsiteY7" fmla="*/ 436796 h 545501"/>
                <a:gd name="connsiteX8" fmla="*/ 108019 w 183622"/>
                <a:gd name="connsiteY8" fmla="*/ 545458 h 545501"/>
                <a:gd name="connsiteX9" fmla="*/ 77459 w 183622"/>
                <a:gd name="connsiteY9" fmla="*/ 445093 h 545501"/>
                <a:gd name="connsiteX10" fmla="*/ 50613 w 183622"/>
                <a:gd name="connsiteY10" fmla="*/ 539308 h 545501"/>
                <a:gd name="connsiteX11" fmla="*/ 44461 w 183622"/>
                <a:gd name="connsiteY11" fmla="*/ 440896 h 545501"/>
                <a:gd name="connsiteX12" fmla="*/ 3458 w 183622"/>
                <a:gd name="connsiteY12" fmla="*/ 461398 h 545501"/>
                <a:gd name="connsiteX13" fmla="*/ 28060 w 183622"/>
                <a:gd name="connsiteY13" fmla="*/ 397842 h 545501"/>
                <a:gd name="connsiteX14" fmla="*/ 56860 w 183622"/>
                <a:gd name="connsiteY14" fmla="*/ 268432 h 545501"/>
                <a:gd name="connsiteX15" fmla="*/ 52664 w 183622"/>
                <a:gd name="connsiteY15" fmla="*/ 94408 h 545501"/>
                <a:gd name="connsiteX0" fmla="*/ 52664 w 183622"/>
                <a:gd name="connsiteY0" fmla="*/ 99119 h 550212"/>
                <a:gd name="connsiteX1" fmla="*/ 102157 w 183622"/>
                <a:gd name="connsiteY1" fmla="*/ 4784 h 550212"/>
                <a:gd name="connsiteX2" fmla="*/ 165425 w 183622"/>
                <a:gd name="connsiteY2" fmla="*/ 49791 h 550212"/>
                <a:gd name="connsiteX3" fmla="*/ 151074 w 183622"/>
                <a:gd name="connsiteY3" fmla="*/ 349755 h 550212"/>
                <a:gd name="connsiteX4" fmla="*/ 181827 w 183622"/>
                <a:gd name="connsiteY4" fmla="*/ 459959 h 550212"/>
                <a:gd name="connsiteX5" fmla="*/ 146973 w 183622"/>
                <a:gd name="connsiteY5" fmla="*/ 431256 h 550212"/>
                <a:gd name="connsiteX6" fmla="*/ 157224 w 183622"/>
                <a:gd name="connsiteY6" fmla="*/ 537868 h 550212"/>
                <a:gd name="connsiteX7" fmla="*/ 112119 w 183622"/>
                <a:gd name="connsiteY7" fmla="*/ 441507 h 550212"/>
                <a:gd name="connsiteX8" fmla="*/ 108019 w 183622"/>
                <a:gd name="connsiteY8" fmla="*/ 550169 h 550212"/>
                <a:gd name="connsiteX9" fmla="*/ 77459 w 183622"/>
                <a:gd name="connsiteY9" fmla="*/ 449804 h 550212"/>
                <a:gd name="connsiteX10" fmla="*/ 50613 w 183622"/>
                <a:gd name="connsiteY10" fmla="*/ 544019 h 550212"/>
                <a:gd name="connsiteX11" fmla="*/ 44461 w 183622"/>
                <a:gd name="connsiteY11" fmla="*/ 445607 h 550212"/>
                <a:gd name="connsiteX12" fmla="*/ 3458 w 183622"/>
                <a:gd name="connsiteY12" fmla="*/ 466109 h 550212"/>
                <a:gd name="connsiteX13" fmla="*/ 28060 w 183622"/>
                <a:gd name="connsiteY13" fmla="*/ 402553 h 550212"/>
                <a:gd name="connsiteX14" fmla="*/ 56860 w 183622"/>
                <a:gd name="connsiteY14" fmla="*/ 273143 h 550212"/>
                <a:gd name="connsiteX15" fmla="*/ 52664 w 183622"/>
                <a:gd name="connsiteY15" fmla="*/ 99119 h 550212"/>
                <a:gd name="connsiteX0" fmla="*/ 52664 w 183622"/>
                <a:gd name="connsiteY0" fmla="*/ 52963 h 547041"/>
                <a:gd name="connsiteX1" fmla="*/ 102157 w 183622"/>
                <a:gd name="connsiteY1" fmla="*/ 1613 h 547041"/>
                <a:gd name="connsiteX2" fmla="*/ 165425 w 183622"/>
                <a:gd name="connsiteY2" fmla="*/ 46620 h 547041"/>
                <a:gd name="connsiteX3" fmla="*/ 151074 w 183622"/>
                <a:gd name="connsiteY3" fmla="*/ 346584 h 547041"/>
                <a:gd name="connsiteX4" fmla="*/ 181827 w 183622"/>
                <a:gd name="connsiteY4" fmla="*/ 456788 h 547041"/>
                <a:gd name="connsiteX5" fmla="*/ 146973 w 183622"/>
                <a:gd name="connsiteY5" fmla="*/ 428085 h 547041"/>
                <a:gd name="connsiteX6" fmla="*/ 157224 w 183622"/>
                <a:gd name="connsiteY6" fmla="*/ 534697 h 547041"/>
                <a:gd name="connsiteX7" fmla="*/ 112119 w 183622"/>
                <a:gd name="connsiteY7" fmla="*/ 438336 h 547041"/>
                <a:gd name="connsiteX8" fmla="*/ 108019 w 183622"/>
                <a:gd name="connsiteY8" fmla="*/ 546998 h 547041"/>
                <a:gd name="connsiteX9" fmla="*/ 77459 w 183622"/>
                <a:gd name="connsiteY9" fmla="*/ 446633 h 547041"/>
                <a:gd name="connsiteX10" fmla="*/ 50613 w 183622"/>
                <a:gd name="connsiteY10" fmla="*/ 540848 h 547041"/>
                <a:gd name="connsiteX11" fmla="*/ 44461 w 183622"/>
                <a:gd name="connsiteY11" fmla="*/ 442436 h 547041"/>
                <a:gd name="connsiteX12" fmla="*/ 3458 w 183622"/>
                <a:gd name="connsiteY12" fmla="*/ 462938 h 547041"/>
                <a:gd name="connsiteX13" fmla="*/ 28060 w 183622"/>
                <a:gd name="connsiteY13" fmla="*/ 399382 h 547041"/>
                <a:gd name="connsiteX14" fmla="*/ 56860 w 183622"/>
                <a:gd name="connsiteY14" fmla="*/ 269972 h 547041"/>
                <a:gd name="connsiteX15" fmla="*/ 52664 w 183622"/>
                <a:gd name="connsiteY15" fmla="*/ 52963 h 547041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3622" h="555612">
                  <a:moveTo>
                    <a:pt x="52664" y="61534"/>
                  </a:moveTo>
                  <a:cubicBezTo>
                    <a:pt x="59888" y="15179"/>
                    <a:pt x="81410" y="1472"/>
                    <a:pt x="100203" y="415"/>
                  </a:cubicBezTo>
                  <a:cubicBezTo>
                    <a:pt x="118996" y="-642"/>
                    <a:pt x="156947" y="-3932"/>
                    <a:pt x="165425" y="55191"/>
                  </a:cubicBezTo>
                  <a:cubicBezTo>
                    <a:pt x="173903" y="114314"/>
                    <a:pt x="148340" y="286794"/>
                    <a:pt x="151074" y="355155"/>
                  </a:cubicBezTo>
                  <a:cubicBezTo>
                    <a:pt x="153808" y="423516"/>
                    <a:pt x="192279" y="447868"/>
                    <a:pt x="181827" y="465359"/>
                  </a:cubicBezTo>
                  <a:cubicBezTo>
                    <a:pt x="171375" y="482850"/>
                    <a:pt x="151074" y="423671"/>
                    <a:pt x="146973" y="436656"/>
                  </a:cubicBezTo>
                  <a:cubicBezTo>
                    <a:pt x="142873" y="449641"/>
                    <a:pt x="171138" y="533553"/>
                    <a:pt x="157224" y="543268"/>
                  </a:cubicBezTo>
                  <a:cubicBezTo>
                    <a:pt x="143310" y="552983"/>
                    <a:pt x="120320" y="444857"/>
                    <a:pt x="112119" y="446907"/>
                  </a:cubicBezTo>
                  <a:cubicBezTo>
                    <a:pt x="103918" y="448957"/>
                    <a:pt x="123565" y="558094"/>
                    <a:pt x="108019" y="555569"/>
                  </a:cubicBezTo>
                  <a:cubicBezTo>
                    <a:pt x="92473" y="553044"/>
                    <a:pt x="87027" y="456229"/>
                    <a:pt x="77459" y="455204"/>
                  </a:cubicBezTo>
                  <a:cubicBezTo>
                    <a:pt x="67891" y="454179"/>
                    <a:pt x="67836" y="548164"/>
                    <a:pt x="50613" y="549419"/>
                  </a:cubicBezTo>
                  <a:cubicBezTo>
                    <a:pt x="33390" y="550674"/>
                    <a:pt x="52320" y="463992"/>
                    <a:pt x="44461" y="451007"/>
                  </a:cubicBezTo>
                  <a:cubicBezTo>
                    <a:pt x="36602" y="438022"/>
                    <a:pt x="16442" y="478685"/>
                    <a:pt x="3458" y="471509"/>
                  </a:cubicBezTo>
                  <a:cubicBezTo>
                    <a:pt x="-9526" y="464333"/>
                    <a:pt x="17467" y="429480"/>
                    <a:pt x="28060" y="407953"/>
                  </a:cubicBezTo>
                  <a:cubicBezTo>
                    <a:pt x="60144" y="359073"/>
                    <a:pt x="59236" y="343593"/>
                    <a:pt x="56860" y="278543"/>
                  </a:cubicBezTo>
                  <a:cubicBezTo>
                    <a:pt x="54484" y="213493"/>
                    <a:pt x="45440" y="107889"/>
                    <a:pt x="52664" y="61534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82906FF4-CEE6-43DC-A2D9-A276DE9E1766}"/>
                </a:ext>
              </a:extLst>
            </p:cNvPr>
            <p:cNvSpPr/>
            <p:nvPr/>
          </p:nvSpPr>
          <p:spPr>
            <a:xfrm rot="1847590">
              <a:off x="5606478" y="3198376"/>
              <a:ext cx="226497" cy="384246"/>
            </a:xfrm>
            <a:custGeom>
              <a:avLst/>
              <a:gdLst>
                <a:gd name="connsiteX0" fmla="*/ 26048 w 207295"/>
                <a:gd name="connsiteY0" fmla="*/ 89400 h 310281"/>
                <a:gd name="connsiteX1" fmla="*/ 88597 w 207295"/>
                <a:gd name="connsiteY1" fmla="*/ 44 h 310281"/>
                <a:gd name="connsiteX2" fmla="*/ 171995 w 207295"/>
                <a:gd name="connsiteY2" fmla="*/ 80464 h 310281"/>
                <a:gd name="connsiteX3" fmla="*/ 204758 w 207295"/>
                <a:gd name="connsiteY3" fmla="*/ 274067 h 310281"/>
                <a:gd name="connsiteX4" fmla="*/ 109446 w 207295"/>
                <a:gd name="connsiteY4" fmla="*/ 294916 h 310281"/>
                <a:gd name="connsiteX5" fmla="*/ 5199 w 207295"/>
                <a:gd name="connsiteY5" fmla="*/ 294916 h 310281"/>
                <a:gd name="connsiteX6" fmla="*/ 26048 w 207295"/>
                <a:gd name="connsiteY6" fmla="*/ 89400 h 310281"/>
                <a:gd name="connsiteX0" fmla="*/ 25027 w 206625"/>
                <a:gd name="connsiteY0" fmla="*/ 89400 h 324978"/>
                <a:gd name="connsiteX1" fmla="*/ 87576 w 206625"/>
                <a:gd name="connsiteY1" fmla="*/ 44 h 324978"/>
                <a:gd name="connsiteX2" fmla="*/ 170974 w 206625"/>
                <a:gd name="connsiteY2" fmla="*/ 80464 h 324978"/>
                <a:gd name="connsiteX3" fmla="*/ 203737 w 206625"/>
                <a:gd name="connsiteY3" fmla="*/ 274067 h 324978"/>
                <a:gd name="connsiteX4" fmla="*/ 102468 w 206625"/>
                <a:gd name="connsiteY4" fmla="*/ 321723 h 324978"/>
                <a:gd name="connsiteX5" fmla="*/ 4178 w 206625"/>
                <a:gd name="connsiteY5" fmla="*/ 294916 h 324978"/>
                <a:gd name="connsiteX6" fmla="*/ 25027 w 206625"/>
                <a:gd name="connsiteY6" fmla="*/ 89400 h 324978"/>
                <a:gd name="connsiteX0" fmla="*/ 25027 w 215052"/>
                <a:gd name="connsiteY0" fmla="*/ 89406 h 325089"/>
                <a:gd name="connsiteX1" fmla="*/ 87576 w 215052"/>
                <a:gd name="connsiteY1" fmla="*/ 50 h 325089"/>
                <a:gd name="connsiteX2" fmla="*/ 170974 w 215052"/>
                <a:gd name="connsiteY2" fmla="*/ 80470 h 325089"/>
                <a:gd name="connsiteX3" fmla="*/ 212673 w 215052"/>
                <a:gd name="connsiteY3" fmla="*/ 300880 h 325089"/>
                <a:gd name="connsiteX4" fmla="*/ 102468 w 215052"/>
                <a:gd name="connsiteY4" fmla="*/ 321729 h 325089"/>
                <a:gd name="connsiteX5" fmla="*/ 4178 w 215052"/>
                <a:gd name="connsiteY5" fmla="*/ 294922 h 325089"/>
                <a:gd name="connsiteX6" fmla="*/ 25027 w 215052"/>
                <a:gd name="connsiteY6" fmla="*/ 89406 h 325089"/>
                <a:gd name="connsiteX0" fmla="*/ 33149 w 223174"/>
                <a:gd name="connsiteY0" fmla="*/ 89406 h 331862"/>
                <a:gd name="connsiteX1" fmla="*/ 95698 w 223174"/>
                <a:gd name="connsiteY1" fmla="*/ 50 h 331862"/>
                <a:gd name="connsiteX2" fmla="*/ 179096 w 223174"/>
                <a:gd name="connsiteY2" fmla="*/ 80470 h 331862"/>
                <a:gd name="connsiteX3" fmla="*/ 220795 w 223174"/>
                <a:gd name="connsiteY3" fmla="*/ 300880 h 331862"/>
                <a:gd name="connsiteX4" fmla="*/ 110590 w 223174"/>
                <a:gd name="connsiteY4" fmla="*/ 321729 h 331862"/>
                <a:gd name="connsiteX5" fmla="*/ 3365 w 223174"/>
                <a:gd name="connsiteY5" fmla="*/ 309814 h 331862"/>
                <a:gd name="connsiteX6" fmla="*/ 33149 w 223174"/>
                <a:gd name="connsiteY6" fmla="*/ 89406 h 331862"/>
                <a:gd name="connsiteX0" fmla="*/ 23550 w 225489"/>
                <a:gd name="connsiteY0" fmla="*/ 104561 h 331102"/>
                <a:gd name="connsiteX1" fmla="*/ 98013 w 225489"/>
                <a:gd name="connsiteY1" fmla="*/ 312 h 331102"/>
                <a:gd name="connsiteX2" fmla="*/ 181411 w 225489"/>
                <a:gd name="connsiteY2" fmla="*/ 80732 h 331102"/>
                <a:gd name="connsiteX3" fmla="*/ 223110 w 225489"/>
                <a:gd name="connsiteY3" fmla="*/ 301142 h 331102"/>
                <a:gd name="connsiteX4" fmla="*/ 112905 w 225489"/>
                <a:gd name="connsiteY4" fmla="*/ 321991 h 331102"/>
                <a:gd name="connsiteX5" fmla="*/ 5680 w 225489"/>
                <a:gd name="connsiteY5" fmla="*/ 310076 h 331102"/>
                <a:gd name="connsiteX6" fmla="*/ 23550 w 225489"/>
                <a:gd name="connsiteY6" fmla="*/ 104561 h 331102"/>
                <a:gd name="connsiteX0" fmla="*/ 23550 w 227742"/>
                <a:gd name="connsiteY0" fmla="*/ 104561 h 331102"/>
                <a:gd name="connsiteX1" fmla="*/ 98013 w 227742"/>
                <a:gd name="connsiteY1" fmla="*/ 312 h 331102"/>
                <a:gd name="connsiteX2" fmla="*/ 196304 w 227742"/>
                <a:gd name="connsiteY2" fmla="*/ 80732 h 331102"/>
                <a:gd name="connsiteX3" fmla="*/ 223110 w 227742"/>
                <a:gd name="connsiteY3" fmla="*/ 301142 h 331102"/>
                <a:gd name="connsiteX4" fmla="*/ 112905 w 227742"/>
                <a:gd name="connsiteY4" fmla="*/ 321991 h 331102"/>
                <a:gd name="connsiteX5" fmla="*/ 5680 w 227742"/>
                <a:gd name="connsiteY5" fmla="*/ 310076 h 331102"/>
                <a:gd name="connsiteX6" fmla="*/ 23550 w 227742"/>
                <a:gd name="connsiteY6" fmla="*/ 104561 h 331102"/>
                <a:gd name="connsiteX0" fmla="*/ 19305 w 229454"/>
                <a:gd name="connsiteY0" fmla="*/ 68648 h 333403"/>
                <a:gd name="connsiteX1" fmla="*/ 99725 w 229454"/>
                <a:gd name="connsiteY1" fmla="*/ 141 h 333403"/>
                <a:gd name="connsiteX2" fmla="*/ 198016 w 229454"/>
                <a:gd name="connsiteY2" fmla="*/ 80561 h 333403"/>
                <a:gd name="connsiteX3" fmla="*/ 224822 w 229454"/>
                <a:gd name="connsiteY3" fmla="*/ 300971 h 333403"/>
                <a:gd name="connsiteX4" fmla="*/ 114617 w 229454"/>
                <a:gd name="connsiteY4" fmla="*/ 321820 h 333403"/>
                <a:gd name="connsiteX5" fmla="*/ 7392 w 229454"/>
                <a:gd name="connsiteY5" fmla="*/ 309905 h 333403"/>
                <a:gd name="connsiteX6" fmla="*/ 19305 w 229454"/>
                <a:gd name="connsiteY6" fmla="*/ 68648 h 333403"/>
                <a:gd name="connsiteX0" fmla="*/ 19305 w 226896"/>
                <a:gd name="connsiteY0" fmla="*/ 68558 h 333313"/>
                <a:gd name="connsiteX1" fmla="*/ 99725 w 226896"/>
                <a:gd name="connsiteY1" fmla="*/ 51 h 333313"/>
                <a:gd name="connsiteX2" fmla="*/ 180145 w 226896"/>
                <a:gd name="connsiteY2" fmla="*/ 62599 h 333313"/>
                <a:gd name="connsiteX3" fmla="*/ 224822 w 226896"/>
                <a:gd name="connsiteY3" fmla="*/ 300881 h 333313"/>
                <a:gd name="connsiteX4" fmla="*/ 114617 w 226896"/>
                <a:gd name="connsiteY4" fmla="*/ 321730 h 333313"/>
                <a:gd name="connsiteX5" fmla="*/ 7392 w 226896"/>
                <a:gd name="connsiteY5" fmla="*/ 309815 h 333313"/>
                <a:gd name="connsiteX6" fmla="*/ 19305 w 226896"/>
                <a:gd name="connsiteY6" fmla="*/ 68558 h 333313"/>
                <a:gd name="connsiteX0" fmla="*/ 18790 w 226497"/>
                <a:gd name="connsiteY0" fmla="*/ 95334 h 360089"/>
                <a:gd name="connsiteX1" fmla="*/ 84318 w 226497"/>
                <a:gd name="connsiteY1" fmla="*/ 20 h 360089"/>
                <a:gd name="connsiteX2" fmla="*/ 179630 w 226497"/>
                <a:gd name="connsiteY2" fmla="*/ 89375 h 360089"/>
                <a:gd name="connsiteX3" fmla="*/ 224307 w 226497"/>
                <a:gd name="connsiteY3" fmla="*/ 327657 h 360089"/>
                <a:gd name="connsiteX4" fmla="*/ 114102 w 226497"/>
                <a:gd name="connsiteY4" fmla="*/ 348506 h 360089"/>
                <a:gd name="connsiteX5" fmla="*/ 6877 w 226497"/>
                <a:gd name="connsiteY5" fmla="*/ 336591 h 360089"/>
                <a:gd name="connsiteX6" fmla="*/ 18790 w 226497"/>
                <a:gd name="connsiteY6" fmla="*/ 95334 h 360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6497" h="360089">
                  <a:moveTo>
                    <a:pt x="18790" y="95334"/>
                  </a:moveTo>
                  <a:cubicBezTo>
                    <a:pt x="31697" y="39239"/>
                    <a:pt x="57511" y="1013"/>
                    <a:pt x="84318" y="20"/>
                  </a:cubicBezTo>
                  <a:cubicBezTo>
                    <a:pt x="111125" y="-973"/>
                    <a:pt x="156299" y="34769"/>
                    <a:pt x="179630" y="89375"/>
                  </a:cubicBezTo>
                  <a:cubicBezTo>
                    <a:pt x="202961" y="143981"/>
                    <a:pt x="235228" y="284469"/>
                    <a:pt x="224307" y="327657"/>
                  </a:cubicBezTo>
                  <a:cubicBezTo>
                    <a:pt x="213386" y="370845"/>
                    <a:pt x="147362" y="345031"/>
                    <a:pt x="114102" y="348506"/>
                  </a:cubicBezTo>
                  <a:cubicBezTo>
                    <a:pt x="80842" y="351981"/>
                    <a:pt x="22762" y="378786"/>
                    <a:pt x="6877" y="336591"/>
                  </a:cubicBezTo>
                  <a:cubicBezTo>
                    <a:pt x="-9008" y="294396"/>
                    <a:pt x="5883" y="151429"/>
                    <a:pt x="18790" y="95334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4636EC9C-3254-49C1-9B66-500AA7D1ED2D}"/>
                </a:ext>
              </a:extLst>
            </p:cNvPr>
            <p:cNvSpPr/>
            <p:nvPr/>
          </p:nvSpPr>
          <p:spPr>
            <a:xfrm>
              <a:off x="5669692" y="4759558"/>
              <a:ext cx="145269" cy="446633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  <a:gd name="connsiteX0" fmla="*/ 6496 w 140748"/>
                <a:gd name="connsiteY0" fmla="*/ 42636 h 364378"/>
                <a:gd name="connsiteX1" fmla="*/ 8067 w 140748"/>
                <a:gd name="connsiteY1" fmla="*/ 310013 h 364378"/>
                <a:gd name="connsiteX2" fmla="*/ 70905 w 140748"/>
                <a:gd name="connsiteY2" fmla="*/ 364185 h 364378"/>
                <a:gd name="connsiteX3" fmla="*/ 129409 w 140748"/>
                <a:gd name="connsiteY3" fmla="*/ 303514 h 364378"/>
                <a:gd name="connsiteX4" fmla="*/ 131576 w 140748"/>
                <a:gd name="connsiteY4" fmla="*/ 60829 h 364378"/>
                <a:gd name="connsiteX5" fmla="*/ 60071 w 140748"/>
                <a:gd name="connsiteY5" fmla="*/ 2324 h 364378"/>
                <a:gd name="connsiteX6" fmla="*/ 6496 w 140748"/>
                <a:gd name="connsiteY6" fmla="*/ 42636 h 364378"/>
                <a:gd name="connsiteX0" fmla="*/ 6496 w 136138"/>
                <a:gd name="connsiteY0" fmla="*/ 45571 h 367313"/>
                <a:gd name="connsiteX1" fmla="*/ 8067 w 136138"/>
                <a:gd name="connsiteY1" fmla="*/ 312948 h 367313"/>
                <a:gd name="connsiteX2" fmla="*/ 70905 w 136138"/>
                <a:gd name="connsiteY2" fmla="*/ 367120 h 367313"/>
                <a:gd name="connsiteX3" fmla="*/ 129409 w 136138"/>
                <a:gd name="connsiteY3" fmla="*/ 306449 h 367313"/>
                <a:gd name="connsiteX4" fmla="*/ 123956 w 136138"/>
                <a:gd name="connsiteY4" fmla="*/ 37094 h 367313"/>
                <a:gd name="connsiteX5" fmla="*/ 60071 w 136138"/>
                <a:gd name="connsiteY5" fmla="*/ 5259 h 367313"/>
                <a:gd name="connsiteX6" fmla="*/ 6496 w 136138"/>
                <a:gd name="connsiteY6" fmla="*/ 45571 h 367313"/>
                <a:gd name="connsiteX0" fmla="*/ 6991 w 136633"/>
                <a:gd name="connsiteY0" fmla="*/ 56469 h 378211"/>
                <a:gd name="connsiteX1" fmla="*/ 8562 w 136633"/>
                <a:gd name="connsiteY1" fmla="*/ 323846 h 378211"/>
                <a:gd name="connsiteX2" fmla="*/ 71400 w 136633"/>
                <a:gd name="connsiteY2" fmla="*/ 378018 h 378211"/>
                <a:gd name="connsiteX3" fmla="*/ 129904 w 136633"/>
                <a:gd name="connsiteY3" fmla="*/ 317347 h 378211"/>
                <a:gd name="connsiteX4" fmla="*/ 124451 w 136633"/>
                <a:gd name="connsiteY4" fmla="*/ 47992 h 378211"/>
                <a:gd name="connsiteX5" fmla="*/ 68186 w 136633"/>
                <a:gd name="connsiteY5" fmla="*/ 917 h 378211"/>
                <a:gd name="connsiteX6" fmla="*/ 6991 w 136633"/>
                <a:gd name="connsiteY6" fmla="*/ 56469 h 378211"/>
                <a:gd name="connsiteX0" fmla="*/ 3871 w 133513"/>
                <a:gd name="connsiteY0" fmla="*/ 56469 h 378103"/>
                <a:gd name="connsiteX1" fmla="*/ 13062 w 133513"/>
                <a:gd name="connsiteY1" fmla="*/ 321941 h 378103"/>
                <a:gd name="connsiteX2" fmla="*/ 68280 w 133513"/>
                <a:gd name="connsiteY2" fmla="*/ 378018 h 378103"/>
                <a:gd name="connsiteX3" fmla="*/ 126784 w 133513"/>
                <a:gd name="connsiteY3" fmla="*/ 317347 h 378103"/>
                <a:gd name="connsiteX4" fmla="*/ 121331 w 133513"/>
                <a:gd name="connsiteY4" fmla="*/ 47992 h 378103"/>
                <a:gd name="connsiteX5" fmla="*/ 65066 w 133513"/>
                <a:gd name="connsiteY5" fmla="*/ 917 h 378103"/>
                <a:gd name="connsiteX6" fmla="*/ 3871 w 133513"/>
                <a:gd name="connsiteY6" fmla="*/ 56469 h 378103"/>
                <a:gd name="connsiteX0" fmla="*/ 3871 w 130834"/>
                <a:gd name="connsiteY0" fmla="*/ 56469 h 378482"/>
                <a:gd name="connsiteX1" fmla="*/ 13062 w 130834"/>
                <a:gd name="connsiteY1" fmla="*/ 321941 h 378482"/>
                <a:gd name="connsiteX2" fmla="*/ 68280 w 130834"/>
                <a:gd name="connsiteY2" fmla="*/ 378018 h 378482"/>
                <a:gd name="connsiteX3" fmla="*/ 121069 w 130834"/>
                <a:gd name="connsiteY3" fmla="*/ 307822 h 378482"/>
                <a:gd name="connsiteX4" fmla="*/ 121331 w 130834"/>
                <a:gd name="connsiteY4" fmla="*/ 47992 h 378482"/>
                <a:gd name="connsiteX5" fmla="*/ 65066 w 130834"/>
                <a:gd name="connsiteY5" fmla="*/ 917 h 378482"/>
                <a:gd name="connsiteX6" fmla="*/ 3871 w 130834"/>
                <a:gd name="connsiteY6" fmla="*/ 56469 h 378482"/>
                <a:gd name="connsiteX0" fmla="*/ 3747 w 130911"/>
                <a:gd name="connsiteY0" fmla="*/ 56469 h 374836"/>
                <a:gd name="connsiteX1" fmla="*/ 12938 w 130911"/>
                <a:gd name="connsiteY1" fmla="*/ 321941 h 374836"/>
                <a:gd name="connsiteX2" fmla="*/ 64346 w 130911"/>
                <a:gd name="connsiteY2" fmla="*/ 374208 h 374836"/>
                <a:gd name="connsiteX3" fmla="*/ 120945 w 130911"/>
                <a:gd name="connsiteY3" fmla="*/ 307822 h 374836"/>
                <a:gd name="connsiteX4" fmla="*/ 121207 w 130911"/>
                <a:gd name="connsiteY4" fmla="*/ 47992 h 374836"/>
                <a:gd name="connsiteX5" fmla="*/ 64942 w 130911"/>
                <a:gd name="connsiteY5" fmla="*/ 917 h 374836"/>
                <a:gd name="connsiteX6" fmla="*/ 3747 w 130911"/>
                <a:gd name="connsiteY6" fmla="*/ 56469 h 374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0911" h="374836">
                  <a:moveTo>
                    <a:pt x="3747" y="56469"/>
                  </a:moveTo>
                  <a:cubicBezTo>
                    <a:pt x="-4920" y="109973"/>
                    <a:pt x="2838" y="268985"/>
                    <a:pt x="12938" y="321941"/>
                  </a:cubicBezTo>
                  <a:cubicBezTo>
                    <a:pt x="23038" y="374897"/>
                    <a:pt x="46345" y="376561"/>
                    <a:pt x="64346" y="374208"/>
                  </a:cubicBezTo>
                  <a:cubicBezTo>
                    <a:pt x="82347" y="371855"/>
                    <a:pt x="111468" y="362191"/>
                    <a:pt x="120945" y="307822"/>
                  </a:cubicBezTo>
                  <a:cubicBezTo>
                    <a:pt x="130422" y="253453"/>
                    <a:pt x="137458" y="102524"/>
                    <a:pt x="121207" y="47992"/>
                  </a:cubicBezTo>
                  <a:cubicBezTo>
                    <a:pt x="104956" y="-6540"/>
                    <a:pt x="84519" y="-496"/>
                    <a:pt x="64942" y="917"/>
                  </a:cubicBezTo>
                  <a:cubicBezTo>
                    <a:pt x="45365" y="2330"/>
                    <a:pt x="12414" y="2965"/>
                    <a:pt x="3747" y="56469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4D174CA8-518D-4A29-927B-63913E9548D7}"/>
                </a:ext>
              </a:extLst>
            </p:cNvPr>
            <p:cNvSpPr/>
            <p:nvPr/>
          </p:nvSpPr>
          <p:spPr>
            <a:xfrm rot="800781">
              <a:off x="5677611" y="4410411"/>
              <a:ext cx="186924" cy="432800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111" h="362079">
                  <a:moveTo>
                    <a:pt x="3429" y="49900"/>
                  </a:moveTo>
                  <a:cubicBezTo>
                    <a:pt x="-5238" y="101182"/>
                    <a:pt x="3790" y="255748"/>
                    <a:pt x="16430" y="307752"/>
                  </a:cubicBezTo>
                  <a:cubicBezTo>
                    <a:pt x="29070" y="359756"/>
                    <a:pt x="59044" y="363007"/>
                    <a:pt x="79268" y="361924"/>
                  </a:cubicBezTo>
                  <a:cubicBezTo>
                    <a:pt x="99492" y="360841"/>
                    <a:pt x="127660" y="351812"/>
                    <a:pt x="137772" y="301253"/>
                  </a:cubicBezTo>
                  <a:cubicBezTo>
                    <a:pt x="147884" y="250694"/>
                    <a:pt x="156190" y="113100"/>
                    <a:pt x="139939" y="58568"/>
                  </a:cubicBezTo>
                  <a:cubicBezTo>
                    <a:pt x="123688" y="4036"/>
                    <a:pt x="86852" y="-658"/>
                    <a:pt x="68434" y="63"/>
                  </a:cubicBezTo>
                  <a:cubicBezTo>
                    <a:pt x="50016" y="784"/>
                    <a:pt x="12096" y="-1382"/>
                    <a:pt x="3429" y="49900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DEBFCDFD-3CAD-40D0-AEF1-1EBFFD7A9B5A}"/>
                </a:ext>
              </a:extLst>
            </p:cNvPr>
            <p:cNvSpPr/>
            <p:nvPr/>
          </p:nvSpPr>
          <p:spPr>
            <a:xfrm rot="879496">
              <a:off x="5638394" y="4091925"/>
              <a:ext cx="393406" cy="535863"/>
            </a:xfrm>
            <a:custGeom>
              <a:avLst/>
              <a:gdLst>
                <a:gd name="connsiteX0" fmla="*/ 11215 w 427713"/>
                <a:gd name="connsiteY0" fmla="*/ 118649 h 561918"/>
                <a:gd name="connsiteX1" fmla="*/ 27755 w 427713"/>
                <a:gd name="connsiteY1" fmla="*/ 364379 h 561918"/>
                <a:gd name="connsiteX2" fmla="*/ 32481 w 427713"/>
                <a:gd name="connsiteY2" fmla="*/ 522686 h 561918"/>
                <a:gd name="connsiteX3" fmla="*/ 190788 w 427713"/>
                <a:gd name="connsiteY3" fmla="*/ 543951 h 561918"/>
                <a:gd name="connsiteX4" fmla="*/ 405802 w 427713"/>
                <a:gd name="connsiteY4" fmla="*/ 543951 h 561918"/>
                <a:gd name="connsiteX5" fmla="*/ 417615 w 427713"/>
                <a:gd name="connsiteY5" fmla="*/ 312398 h 561918"/>
                <a:gd name="connsiteX6" fmla="*/ 410527 w 427713"/>
                <a:gd name="connsiteY6" fmla="*/ 76119 h 561918"/>
                <a:gd name="connsiteX7" fmla="*/ 216778 w 427713"/>
                <a:gd name="connsiteY7" fmla="*/ 509 h 561918"/>
                <a:gd name="connsiteX8" fmla="*/ 11215 w 427713"/>
                <a:gd name="connsiteY8" fmla="*/ 118649 h 561918"/>
                <a:gd name="connsiteX0" fmla="*/ 11560 w 425696"/>
                <a:gd name="connsiteY0" fmla="*/ 87530 h 561515"/>
                <a:gd name="connsiteX1" fmla="*/ 25738 w 425696"/>
                <a:gd name="connsiteY1" fmla="*/ 363976 h 561515"/>
                <a:gd name="connsiteX2" fmla="*/ 30464 w 425696"/>
                <a:gd name="connsiteY2" fmla="*/ 522283 h 561515"/>
                <a:gd name="connsiteX3" fmla="*/ 188771 w 425696"/>
                <a:gd name="connsiteY3" fmla="*/ 543548 h 561515"/>
                <a:gd name="connsiteX4" fmla="*/ 403785 w 425696"/>
                <a:gd name="connsiteY4" fmla="*/ 543548 h 561515"/>
                <a:gd name="connsiteX5" fmla="*/ 415598 w 425696"/>
                <a:gd name="connsiteY5" fmla="*/ 311995 h 561515"/>
                <a:gd name="connsiteX6" fmla="*/ 408510 w 425696"/>
                <a:gd name="connsiteY6" fmla="*/ 75716 h 561515"/>
                <a:gd name="connsiteX7" fmla="*/ 214761 w 425696"/>
                <a:gd name="connsiteY7" fmla="*/ 106 h 561515"/>
                <a:gd name="connsiteX8" fmla="*/ 11560 w 425696"/>
                <a:gd name="connsiteY8" fmla="*/ 87530 h 561515"/>
                <a:gd name="connsiteX0" fmla="*/ 10883 w 425019"/>
                <a:gd name="connsiteY0" fmla="*/ 85178 h 559163"/>
                <a:gd name="connsiteX1" fmla="*/ 25061 w 425019"/>
                <a:gd name="connsiteY1" fmla="*/ 361624 h 559163"/>
                <a:gd name="connsiteX2" fmla="*/ 29787 w 425019"/>
                <a:gd name="connsiteY2" fmla="*/ 519931 h 559163"/>
                <a:gd name="connsiteX3" fmla="*/ 188094 w 425019"/>
                <a:gd name="connsiteY3" fmla="*/ 541196 h 559163"/>
                <a:gd name="connsiteX4" fmla="*/ 403108 w 425019"/>
                <a:gd name="connsiteY4" fmla="*/ 541196 h 559163"/>
                <a:gd name="connsiteX5" fmla="*/ 414921 w 425019"/>
                <a:gd name="connsiteY5" fmla="*/ 309643 h 559163"/>
                <a:gd name="connsiteX6" fmla="*/ 407833 w 425019"/>
                <a:gd name="connsiteY6" fmla="*/ 73364 h 559163"/>
                <a:gd name="connsiteX7" fmla="*/ 204633 w 425019"/>
                <a:gd name="connsiteY7" fmla="*/ 116 h 559163"/>
                <a:gd name="connsiteX8" fmla="*/ 10883 w 425019"/>
                <a:gd name="connsiteY8" fmla="*/ 85178 h 559163"/>
                <a:gd name="connsiteX0" fmla="*/ 10883 w 431603"/>
                <a:gd name="connsiteY0" fmla="*/ 85178 h 559163"/>
                <a:gd name="connsiteX1" fmla="*/ 25061 w 431603"/>
                <a:gd name="connsiteY1" fmla="*/ 361624 h 559163"/>
                <a:gd name="connsiteX2" fmla="*/ 29787 w 431603"/>
                <a:gd name="connsiteY2" fmla="*/ 519931 h 559163"/>
                <a:gd name="connsiteX3" fmla="*/ 188094 w 431603"/>
                <a:gd name="connsiteY3" fmla="*/ 541196 h 559163"/>
                <a:gd name="connsiteX4" fmla="*/ 403108 w 431603"/>
                <a:gd name="connsiteY4" fmla="*/ 541196 h 559163"/>
                <a:gd name="connsiteX5" fmla="*/ 429098 w 431603"/>
                <a:gd name="connsiteY5" fmla="*/ 309643 h 559163"/>
                <a:gd name="connsiteX6" fmla="*/ 407833 w 431603"/>
                <a:gd name="connsiteY6" fmla="*/ 73364 h 559163"/>
                <a:gd name="connsiteX7" fmla="*/ 204633 w 431603"/>
                <a:gd name="connsiteY7" fmla="*/ 116 h 559163"/>
                <a:gd name="connsiteX8" fmla="*/ 10883 w 431603"/>
                <a:gd name="connsiteY8" fmla="*/ 85178 h 559163"/>
                <a:gd name="connsiteX0" fmla="*/ 16874 w 437594"/>
                <a:gd name="connsiteY0" fmla="*/ 85178 h 559163"/>
                <a:gd name="connsiteX1" fmla="*/ 12150 w 437594"/>
                <a:gd name="connsiteY1" fmla="*/ 361624 h 559163"/>
                <a:gd name="connsiteX2" fmla="*/ 35778 w 437594"/>
                <a:gd name="connsiteY2" fmla="*/ 519931 h 559163"/>
                <a:gd name="connsiteX3" fmla="*/ 194085 w 437594"/>
                <a:gd name="connsiteY3" fmla="*/ 541196 h 559163"/>
                <a:gd name="connsiteX4" fmla="*/ 409099 w 437594"/>
                <a:gd name="connsiteY4" fmla="*/ 541196 h 559163"/>
                <a:gd name="connsiteX5" fmla="*/ 435089 w 437594"/>
                <a:gd name="connsiteY5" fmla="*/ 309643 h 559163"/>
                <a:gd name="connsiteX6" fmla="*/ 413824 w 437594"/>
                <a:gd name="connsiteY6" fmla="*/ 73364 h 559163"/>
                <a:gd name="connsiteX7" fmla="*/ 210624 w 437594"/>
                <a:gd name="connsiteY7" fmla="*/ 116 h 559163"/>
                <a:gd name="connsiteX8" fmla="*/ 16874 w 437594"/>
                <a:gd name="connsiteY8" fmla="*/ 85178 h 559163"/>
                <a:gd name="connsiteX0" fmla="*/ 16874 w 437594"/>
                <a:gd name="connsiteY0" fmla="*/ 85178 h 563991"/>
                <a:gd name="connsiteX1" fmla="*/ 12150 w 437594"/>
                <a:gd name="connsiteY1" fmla="*/ 361624 h 563991"/>
                <a:gd name="connsiteX2" fmla="*/ 35778 w 437594"/>
                <a:gd name="connsiteY2" fmla="*/ 519931 h 563991"/>
                <a:gd name="connsiteX3" fmla="*/ 205899 w 437594"/>
                <a:gd name="connsiteY3" fmla="*/ 553010 h 563991"/>
                <a:gd name="connsiteX4" fmla="*/ 409099 w 437594"/>
                <a:gd name="connsiteY4" fmla="*/ 541196 h 563991"/>
                <a:gd name="connsiteX5" fmla="*/ 435089 w 437594"/>
                <a:gd name="connsiteY5" fmla="*/ 309643 h 563991"/>
                <a:gd name="connsiteX6" fmla="*/ 413824 w 437594"/>
                <a:gd name="connsiteY6" fmla="*/ 73364 h 563991"/>
                <a:gd name="connsiteX7" fmla="*/ 210624 w 437594"/>
                <a:gd name="connsiteY7" fmla="*/ 116 h 563991"/>
                <a:gd name="connsiteX8" fmla="*/ 16874 w 437594"/>
                <a:gd name="connsiteY8" fmla="*/ 85178 h 563991"/>
                <a:gd name="connsiteX0" fmla="*/ 16874 w 437594"/>
                <a:gd name="connsiteY0" fmla="*/ 85178 h 554236"/>
                <a:gd name="connsiteX1" fmla="*/ 12150 w 437594"/>
                <a:gd name="connsiteY1" fmla="*/ 361624 h 554236"/>
                <a:gd name="connsiteX2" fmla="*/ 35778 w 437594"/>
                <a:gd name="connsiteY2" fmla="*/ 519931 h 554236"/>
                <a:gd name="connsiteX3" fmla="*/ 205899 w 437594"/>
                <a:gd name="connsiteY3" fmla="*/ 553010 h 554236"/>
                <a:gd name="connsiteX4" fmla="*/ 409099 w 437594"/>
                <a:gd name="connsiteY4" fmla="*/ 522294 h 554236"/>
                <a:gd name="connsiteX5" fmla="*/ 435089 w 437594"/>
                <a:gd name="connsiteY5" fmla="*/ 309643 h 554236"/>
                <a:gd name="connsiteX6" fmla="*/ 413824 w 437594"/>
                <a:gd name="connsiteY6" fmla="*/ 73364 h 554236"/>
                <a:gd name="connsiteX7" fmla="*/ 210624 w 437594"/>
                <a:gd name="connsiteY7" fmla="*/ 116 h 554236"/>
                <a:gd name="connsiteX8" fmla="*/ 16874 w 437594"/>
                <a:gd name="connsiteY8" fmla="*/ 85178 h 554236"/>
                <a:gd name="connsiteX0" fmla="*/ 16874 w 437594"/>
                <a:gd name="connsiteY0" fmla="*/ 85178 h 558187"/>
                <a:gd name="connsiteX1" fmla="*/ 12150 w 437594"/>
                <a:gd name="connsiteY1" fmla="*/ 361624 h 558187"/>
                <a:gd name="connsiteX2" fmla="*/ 35778 w 437594"/>
                <a:gd name="connsiteY2" fmla="*/ 519931 h 558187"/>
                <a:gd name="connsiteX3" fmla="*/ 215350 w 437594"/>
                <a:gd name="connsiteY3" fmla="*/ 557736 h 558187"/>
                <a:gd name="connsiteX4" fmla="*/ 409099 w 437594"/>
                <a:gd name="connsiteY4" fmla="*/ 522294 h 558187"/>
                <a:gd name="connsiteX5" fmla="*/ 435089 w 437594"/>
                <a:gd name="connsiteY5" fmla="*/ 309643 h 558187"/>
                <a:gd name="connsiteX6" fmla="*/ 413824 w 437594"/>
                <a:gd name="connsiteY6" fmla="*/ 73364 h 558187"/>
                <a:gd name="connsiteX7" fmla="*/ 210624 w 437594"/>
                <a:gd name="connsiteY7" fmla="*/ 116 h 558187"/>
                <a:gd name="connsiteX8" fmla="*/ 16874 w 437594"/>
                <a:gd name="connsiteY8" fmla="*/ 85178 h 558187"/>
                <a:gd name="connsiteX0" fmla="*/ 20067 w 440787"/>
                <a:gd name="connsiteY0" fmla="*/ 85178 h 558187"/>
                <a:gd name="connsiteX1" fmla="*/ 8255 w 440787"/>
                <a:gd name="connsiteY1" fmla="*/ 361624 h 558187"/>
                <a:gd name="connsiteX2" fmla="*/ 38971 w 440787"/>
                <a:gd name="connsiteY2" fmla="*/ 519931 h 558187"/>
                <a:gd name="connsiteX3" fmla="*/ 218543 w 440787"/>
                <a:gd name="connsiteY3" fmla="*/ 557736 h 558187"/>
                <a:gd name="connsiteX4" fmla="*/ 412292 w 440787"/>
                <a:gd name="connsiteY4" fmla="*/ 522294 h 558187"/>
                <a:gd name="connsiteX5" fmla="*/ 438282 w 440787"/>
                <a:gd name="connsiteY5" fmla="*/ 309643 h 558187"/>
                <a:gd name="connsiteX6" fmla="*/ 417017 w 440787"/>
                <a:gd name="connsiteY6" fmla="*/ 73364 h 558187"/>
                <a:gd name="connsiteX7" fmla="*/ 213817 w 440787"/>
                <a:gd name="connsiteY7" fmla="*/ 116 h 558187"/>
                <a:gd name="connsiteX8" fmla="*/ 20067 w 440787"/>
                <a:gd name="connsiteY8" fmla="*/ 85178 h 558187"/>
                <a:gd name="connsiteX0" fmla="*/ 20067 w 442342"/>
                <a:gd name="connsiteY0" fmla="*/ 85178 h 558345"/>
                <a:gd name="connsiteX1" fmla="*/ 8255 w 442342"/>
                <a:gd name="connsiteY1" fmla="*/ 361624 h 558345"/>
                <a:gd name="connsiteX2" fmla="*/ 38971 w 442342"/>
                <a:gd name="connsiteY2" fmla="*/ 519931 h 558345"/>
                <a:gd name="connsiteX3" fmla="*/ 218543 w 442342"/>
                <a:gd name="connsiteY3" fmla="*/ 557736 h 558345"/>
                <a:gd name="connsiteX4" fmla="*/ 412292 w 442342"/>
                <a:gd name="connsiteY4" fmla="*/ 522294 h 558345"/>
                <a:gd name="connsiteX5" fmla="*/ 440644 w 442342"/>
                <a:gd name="connsiteY5" fmla="*/ 302555 h 558345"/>
                <a:gd name="connsiteX6" fmla="*/ 417017 w 442342"/>
                <a:gd name="connsiteY6" fmla="*/ 73364 h 558345"/>
                <a:gd name="connsiteX7" fmla="*/ 213817 w 442342"/>
                <a:gd name="connsiteY7" fmla="*/ 116 h 558345"/>
                <a:gd name="connsiteX8" fmla="*/ 20067 w 442342"/>
                <a:gd name="connsiteY8" fmla="*/ 85178 h 558345"/>
                <a:gd name="connsiteX0" fmla="*/ 21288 w 443563"/>
                <a:gd name="connsiteY0" fmla="*/ 85178 h 558345"/>
                <a:gd name="connsiteX1" fmla="*/ 7113 w 443563"/>
                <a:gd name="connsiteY1" fmla="*/ 356898 h 558345"/>
                <a:gd name="connsiteX2" fmla="*/ 40192 w 443563"/>
                <a:gd name="connsiteY2" fmla="*/ 519931 h 558345"/>
                <a:gd name="connsiteX3" fmla="*/ 219764 w 443563"/>
                <a:gd name="connsiteY3" fmla="*/ 557736 h 558345"/>
                <a:gd name="connsiteX4" fmla="*/ 413513 w 443563"/>
                <a:gd name="connsiteY4" fmla="*/ 522294 h 558345"/>
                <a:gd name="connsiteX5" fmla="*/ 441865 w 443563"/>
                <a:gd name="connsiteY5" fmla="*/ 302555 h 558345"/>
                <a:gd name="connsiteX6" fmla="*/ 418238 w 443563"/>
                <a:gd name="connsiteY6" fmla="*/ 73364 h 558345"/>
                <a:gd name="connsiteX7" fmla="*/ 215038 w 443563"/>
                <a:gd name="connsiteY7" fmla="*/ 116 h 558345"/>
                <a:gd name="connsiteX8" fmla="*/ 21288 w 443563"/>
                <a:gd name="connsiteY8" fmla="*/ 85178 h 558345"/>
                <a:gd name="connsiteX0" fmla="*/ 45611 w 437169"/>
                <a:gd name="connsiteY0" fmla="*/ 66265 h 558335"/>
                <a:gd name="connsiteX1" fmla="*/ 719 w 437169"/>
                <a:gd name="connsiteY1" fmla="*/ 356888 h 558335"/>
                <a:gd name="connsiteX2" fmla="*/ 33798 w 437169"/>
                <a:gd name="connsiteY2" fmla="*/ 519921 h 558335"/>
                <a:gd name="connsiteX3" fmla="*/ 213370 w 437169"/>
                <a:gd name="connsiteY3" fmla="*/ 557726 h 558335"/>
                <a:gd name="connsiteX4" fmla="*/ 407119 w 437169"/>
                <a:gd name="connsiteY4" fmla="*/ 522284 h 558335"/>
                <a:gd name="connsiteX5" fmla="*/ 435471 w 437169"/>
                <a:gd name="connsiteY5" fmla="*/ 302545 h 558335"/>
                <a:gd name="connsiteX6" fmla="*/ 411844 w 437169"/>
                <a:gd name="connsiteY6" fmla="*/ 73354 h 558335"/>
                <a:gd name="connsiteX7" fmla="*/ 208644 w 437169"/>
                <a:gd name="connsiteY7" fmla="*/ 106 h 558335"/>
                <a:gd name="connsiteX8" fmla="*/ 45611 w 437169"/>
                <a:gd name="connsiteY8" fmla="*/ 66265 h 558335"/>
                <a:gd name="connsiteX0" fmla="*/ 37761 w 429319"/>
                <a:gd name="connsiteY0" fmla="*/ 66214 h 558284"/>
                <a:gd name="connsiteX1" fmla="*/ 2320 w 429319"/>
                <a:gd name="connsiteY1" fmla="*/ 297767 h 558284"/>
                <a:gd name="connsiteX2" fmla="*/ 25948 w 429319"/>
                <a:gd name="connsiteY2" fmla="*/ 519870 h 558284"/>
                <a:gd name="connsiteX3" fmla="*/ 205520 w 429319"/>
                <a:gd name="connsiteY3" fmla="*/ 557675 h 558284"/>
                <a:gd name="connsiteX4" fmla="*/ 399269 w 429319"/>
                <a:gd name="connsiteY4" fmla="*/ 522233 h 558284"/>
                <a:gd name="connsiteX5" fmla="*/ 427621 w 429319"/>
                <a:gd name="connsiteY5" fmla="*/ 302494 h 558284"/>
                <a:gd name="connsiteX6" fmla="*/ 403994 w 429319"/>
                <a:gd name="connsiteY6" fmla="*/ 73303 h 558284"/>
                <a:gd name="connsiteX7" fmla="*/ 200794 w 429319"/>
                <a:gd name="connsiteY7" fmla="*/ 55 h 558284"/>
                <a:gd name="connsiteX8" fmla="*/ 37761 w 429319"/>
                <a:gd name="connsiteY8" fmla="*/ 66214 h 558284"/>
                <a:gd name="connsiteX0" fmla="*/ 36275 w 427833"/>
                <a:gd name="connsiteY0" fmla="*/ 66214 h 558958"/>
                <a:gd name="connsiteX1" fmla="*/ 834 w 427833"/>
                <a:gd name="connsiteY1" fmla="*/ 297767 h 558958"/>
                <a:gd name="connsiteX2" fmla="*/ 29188 w 427833"/>
                <a:gd name="connsiteY2" fmla="*/ 510418 h 558958"/>
                <a:gd name="connsiteX3" fmla="*/ 204034 w 427833"/>
                <a:gd name="connsiteY3" fmla="*/ 557675 h 558958"/>
                <a:gd name="connsiteX4" fmla="*/ 397783 w 427833"/>
                <a:gd name="connsiteY4" fmla="*/ 522233 h 558958"/>
                <a:gd name="connsiteX5" fmla="*/ 426135 w 427833"/>
                <a:gd name="connsiteY5" fmla="*/ 302494 h 558958"/>
                <a:gd name="connsiteX6" fmla="*/ 402508 w 427833"/>
                <a:gd name="connsiteY6" fmla="*/ 73303 h 558958"/>
                <a:gd name="connsiteX7" fmla="*/ 199308 w 427833"/>
                <a:gd name="connsiteY7" fmla="*/ 55 h 558958"/>
                <a:gd name="connsiteX8" fmla="*/ 36275 w 427833"/>
                <a:gd name="connsiteY8" fmla="*/ 66214 h 558958"/>
                <a:gd name="connsiteX0" fmla="*/ 36275 w 428528"/>
                <a:gd name="connsiteY0" fmla="*/ 66214 h 558440"/>
                <a:gd name="connsiteX1" fmla="*/ 834 w 428528"/>
                <a:gd name="connsiteY1" fmla="*/ 297767 h 558440"/>
                <a:gd name="connsiteX2" fmla="*/ 29188 w 428528"/>
                <a:gd name="connsiteY2" fmla="*/ 510418 h 558440"/>
                <a:gd name="connsiteX3" fmla="*/ 204034 w 428528"/>
                <a:gd name="connsiteY3" fmla="*/ 557675 h 558440"/>
                <a:gd name="connsiteX4" fmla="*/ 388332 w 428528"/>
                <a:gd name="connsiteY4" fmla="*/ 519870 h 558440"/>
                <a:gd name="connsiteX5" fmla="*/ 426135 w 428528"/>
                <a:gd name="connsiteY5" fmla="*/ 302494 h 558440"/>
                <a:gd name="connsiteX6" fmla="*/ 402508 w 428528"/>
                <a:gd name="connsiteY6" fmla="*/ 73303 h 558440"/>
                <a:gd name="connsiteX7" fmla="*/ 199308 w 428528"/>
                <a:gd name="connsiteY7" fmla="*/ 55 h 558440"/>
                <a:gd name="connsiteX8" fmla="*/ 36275 w 428528"/>
                <a:gd name="connsiteY8" fmla="*/ 66214 h 558440"/>
                <a:gd name="connsiteX0" fmla="*/ 37760 w 430013"/>
                <a:gd name="connsiteY0" fmla="*/ 66214 h 557901"/>
                <a:gd name="connsiteX1" fmla="*/ 2319 w 430013"/>
                <a:gd name="connsiteY1" fmla="*/ 297767 h 557901"/>
                <a:gd name="connsiteX2" fmla="*/ 25948 w 430013"/>
                <a:gd name="connsiteY2" fmla="*/ 519869 h 557901"/>
                <a:gd name="connsiteX3" fmla="*/ 205519 w 430013"/>
                <a:gd name="connsiteY3" fmla="*/ 557675 h 557901"/>
                <a:gd name="connsiteX4" fmla="*/ 389817 w 430013"/>
                <a:gd name="connsiteY4" fmla="*/ 519870 h 557901"/>
                <a:gd name="connsiteX5" fmla="*/ 427620 w 430013"/>
                <a:gd name="connsiteY5" fmla="*/ 302494 h 557901"/>
                <a:gd name="connsiteX6" fmla="*/ 403993 w 430013"/>
                <a:gd name="connsiteY6" fmla="*/ 73303 h 557901"/>
                <a:gd name="connsiteX7" fmla="*/ 200793 w 430013"/>
                <a:gd name="connsiteY7" fmla="*/ 55 h 557901"/>
                <a:gd name="connsiteX8" fmla="*/ 37760 w 430013"/>
                <a:gd name="connsiteY8" fmla="*/ 66214 h 557901"/>
                <a:gd name="connsiteX0" fmla="*/ 40684 w 432937"/>
                <a:gd name="connsiteY0" fmla="*/ 66214 h 557831"/>
                <a:gd name="connsiteX1" fmla="*/ 5243 w 432937"/>
                <a:gd name="connsiteY1" fmla="*/ 297767 h 557831"/>
                <a:gd name="connsiteX2" fmla="*/ 28872 w 432937"/>
                <a:gd name="connsiteY2" fmla="*/ 519869 h 557831"/>
                <a:gd name="connsiteX3" fmla="*/ 208443 w 432937"/>
                <a:gd name="connsiteY3" fmla="*/ 557675 h 557831"/>
                <a:gd name="connsiteX4" fmla="*/ 392741 w 432937"/>
                <a:gd name="connsiteY4" fmla="*/ 519870 h 557831"/>
                <a:gd name="connsiteX5" fmla="*/ 430544 w 432937"/>
                <a:gd name="connsiteY5" fmla="*/ 302494 h 557831"/>
                <a:gd name="connsiteX6" fmla="*/ 406917 w 432937"/>
                <a:gd name="connsiteY6" fmla="*/ 73303 h 557831"/>
                <a:gd name="connsiteX7" fmla="*/ 203717 w 432937"/>
                <a:gd name="connsiteY7" fmla="*/ 55 h 557831"/>
                <a:gd name="connsiteX8" fmla="*/ 40684 w 432937"/>
                <a:gd name="connsiteY8" fmla="*/ 66214 h 557831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6557 w 428810"/>
                <a:gd name="connsiteY0" fmla="*/ 66214 h 531376"/>
                <a:gd name="connsiteX1" fmla="*/ 1116 w 428810"/>
                <a:gd name="connsiteY1" fmla="*/ 297767 h 531376"/>
                <a:gd name="connsiteX2" fmla="*/ 27108 w 428810"/>
                <a:gd name="connsiteY2" fmla="*/ 510418 h 531376"/>
                <a:gd name="connsiteX3" fmla="*/ 192502 w 428810"/>
                <a:gd name="connsiteY3" fmla="*/ 524596 h 531376"/>
                <a:gd name="connsiteX4" fmla="*/ 388614 w 428810"/>
                <a:gd name="connsiteY4" fmla="*/ 519870 h 531376"/>
                <a:gd name="connsiteX5" fmla="*/ 426417 w 428810"/>
                <a:gd name="connsiteY5" fmla="*/ 302494 h 531376"/>
                <a:gd name="connsiteX6" fmla="*/ 402790 w 428810"/>
                <a:gd name="connsiteY6" fmla="*/ 73303 h 531376"/>
                <a:gd name="connsiteX7" fmla="*/ 199590 w 428810"/>
                <a:gd name="connsiteY7" fmla="*/ 55 h 531376"/>
                <a:gd name="connsiteX8" fmla="*/ 36557 w 428810"/>
                <a:gd name="connsiteY8" fmla="*/ 66214 h 531376"/>
                <a:gd name="connsiteX0" fmla="*/ 36557 w 422272"/>
                <a:gd name="connsiteY0" fmla="*/ 66214 h 538568"/>
                <a:gd name="connsiteX1" fmla="*/ 1116 w 422272"/>
                <a:gd name="connsiteY1" fmla="*/ 297767 h 538568"/>
                <a:gd name="connsiteX2" fmla="*/ 27108 w 422272"/>
                <a:gd name="connsiteY2" fmla="*/ 510418 h 538568"/>
                <a:gd name="connsiteX3" fmla="*/ 192502 w 422272"/>
                <a:gd name="connsiteY3" fmla="*/ 524596 h 538568"/>
                <a:gd name="connsiteX4" fmla="*/ 388614 w 422272"/>
                <a:gd name="connsiteY4" fmla="*/ 519870 h 538568"/>
                <a:gd name="connsiteX5" fmla="*/ 414603 w 422272"/>
                <a:gd name="connsiteY5" fmla="*/ 295406 h 538568"/>
                <a:gd name="connsiteX6" fmla="*/ 402790 w 422272"/>
                <a:gd name="connsiteY6" fmla="*/ 73303 h 538568"/>
                <a:gd name="connsiteX7" fmla="*/ 199590 w 422272"/>
                <a:gd name="connsiteY7" fmla="*/ 55 h 538568"/>
                <a:gd name="connsiteX8" fmla="*/ 36557 w 422272"/>
                <a:gd name="connsiteY8" fmla="*/ 66214 h 538568"/>
                <a:gd name="connsiteX0" fmla="*/ 36557 w 416127"/>
                <a:gd name="connsiteY0" fmla="*/ 66159 h 538513"/>
                <a:gd name="connsiteX1" fmla="*/ 1116 w 416127"/>
                <a:gd name="connsiteY1" fmla="*/ 297712 h 538513"/>
                <a:gd name="connsiteX2" fmla="*/ 27108 w 416127"/>
                <a:gd name="connsiteY2" fmla="*/ 510363 h 538513"/>
                <a:gd name="connsiteX3" fmla="*/ 192502 w 416127"/>
                <a:gd name="connsiteY3" fmla="*/ 524541 h 538513"/>
                <a:gd name="connsiteX4" fmla="*/ 388614 w 416127"/>
                <a:gd name="connsiteY4" fmla="*/ 519815 h 538513"/>
                <a:gd name="connsiteX5" fmla="*/ 414603 w 416127"/>
                <a:gd name="connsiteY5" fmla="*/ 295351 h 538513"/>
                <a:gd name="connsiteX6" fmla="*/ 390976 w 416127"/>
                <a:gd name="connsiteY6" fmla="*/ 66160 h 538513"/>
                <a:gd name="connsiteX7" fmla="*/ 199590 w 416127"/>
                <a:gd name="connsiteY7" fmla="*/ 0 h 538513"/>
                <a:gd name="connsiteX8" fmla="*/ 36557 w 416127"/>
                <a:gd name="connsiteY8" fmla="*/ 66159 h 538513"/>
                <a:gd name="connsiteX0" fmla="*/ 36557 w 416962"/>
                <a:gd name="connsiteY0" fmla="*/ 66159 h 533540"/>
                <a:gd name="connsiteX1" fmla="*/ 1116 w 416962"/>
                <a:gd name="connsiteY1" fmla="*/ 297712 h 533540"/>
                <a:gd name="connsiteX2" fmla="*/ 27108 w 416962"/>
                <a:gd name="connsiteY2" fmla="*/ 510363 h 533540"/>
                <a:gd name="connsiteX3" fmla="*/ 192502 w 416962"/>
                <a:gd name="connsiteY3" fmla="*/ 524541 h 533540"/>
                <a:gd name="connsiteX4" fmla="*/ 390977 w 416962"/>
                <a:gd name="connsiteY4" fmla="*/ 512727 h 533540"/>
                <a:gd name="connsiteX5" fmla="*/ 414603 w 416962"/>
                <a:gd name="connsiteY5" fmla="*/ 295351 h 533540"/>
                <a:gd name="connsiteX6" fmla="*/ 390976 w 416962"/>
                <a:gd name="connsiteY6" fmla="*/ 66160 h 533540"/>
                <a:gd name="connsiteX7" fmla="*/ 199590 w 416962"/>
                <a:gd name="connsiteY7" fmla="*/ 0 h 533540"/>
                <a:gd name="connsiteX8" fmla="*/ 36557 w 416962"/>
                <a:gd name="connsiteY8" fmla="*/ 66159 h 533540"/>
                <a:gd name="connsiteX0" fmla="*/ 36557 w 415953"/>
                <a:gd name="connsiteY0" fmla="*/ 66159 h 531703"/>
                <a:gd name="connsiteX1" fmla="*/ 1116 w 415953"/>
                <a:gd name="connsiteY1" fmla="*/ 297712 h 531703"/>
                <a:gd name="connsiteX2" fmla="*/ 27108 w 415953"/>
                <a:gd name="connsiteY2" fmla="*/ 510363 h 531703"/>
                <a:gd name="connsiteX3" fmla="*/ 192502 w 415953"/>
                <a:gd name="connsiteY3" fmla="*/ 524541 h 531703"/>
                <a:gd name="connsiteX4" fmla="*/ 390977 w 415953"/>
                <a:gd name="connsiteY4" fmla="*/ 512727 h 531703"/>
                <a:gd name="connsiteX5" fmla="*/ 414603 w 415953"/>
                <a:gd name="connsiteY5" fmla="*/ 295351 h 531703"/>
                <a:gd name="connsiteX6" fmla="*/ 390976 w 415953"/>
                <a:gd name="connsiteY6" fmla="*/ 66160 h 531703"/>
                <a:gd name="connsiteX7" fmla="*/ 199590 w 415953"/>
                <a:gd name="connsiteY7" fmla="*/ 0 h 531703"/>
                <a:gd name="connsiteX8" fmla="*/ 36557 w 415953"/>
                <a:gd name="connsiteY8" fmla="*/ 66159 h 531703"/>
                <a:gd name="connsiteX0" fmla="*/ 38202 w 417598"/>
                <a:gd name="connsiteY0" fmla="*/ 66159 h 527065"/>
                <a:gd name="connsiteX1" fmla="*/ 2761 w 417598"/>
                <a:gd name="connsiteY1" fmla="*/ 297712 h 527065"/>
                <a:gd name="connsiteX2" fmla="*/ 28753 w 417598"/>
                <a:gd name="connsiteY2" fmla="*/ 510363 h 527065"/>
                <a:gd name="connsiteX3" fmla="*/ 194147 w 417598"/>
                <a:gd name="connsiteY3" fmla="*/ 524541 h 527065"/>
                <a:gd name="connsiteX4" fmla="*/ 392622 w 417598"/>
                <a:gd name="connsiteY4" fmla="*/ 512727 h 527065"/>
                <a:gd name="connsiteX5" fmla="*/ 416248 w 417598"/>
                <a:gd name="connsiteY5" fmla="*/ 295351 h 527065"/>
                <a:gd name="connsiteX6" fmla="*/ 392621 w 417598"/>
                <a:gd name="connsiteY6" fmla="*/ 66160 h 527065"/>
                <a:gd name="connsiteX7" fmla="*/ 201235 w 417598"/>
                <a:gd name="connsiteY7" fmla="*/ 0 h 527065"/>
                <a:gd name="connsiteX8" fmla="*/ 38202 w 417598"/>
                <a:gd name="connsiteY8" fmla="*/ 66159 h 527065"/>
                <a:gd name="connsiteX0" fmla="*/ 36212 w 415608"/>
                <a:gd name="connsiteY0" fmla="*/ 66159 h 527065"/>
                <a:gd name="connsiteX1" fmla="*/ 771 w 415608"/>
                <a:gd name="connsiteY1" fmla="*/ 297712 h 527065"/>
                <a:gd name="connsiteX2" fmla="*/ 55116 w 415608"/>
                <a:gd name="connsiteY2" fmla="*/ 510363 h 527065"/>
                <a:gd name="connsiteX3" fmla="*/ 192157 w 415608"/>
                <a:gd name="connsiteY3" fmla="*/ 524541 h 527065"/>
                <a:gd name="connsiteX4" fmla="*/ 390632 w 415608"/>
                <a:gd name="connsiteY4" fmla="*/ 512727 h 527065"/>
                <a:gd name="connsiteX5" fmla="*/ 414258 w 415608"/>
                <a:gd name="connsiteY5" fmla="*/ 295351 h 527065"/>
                <a:gd name="connsiteX6" fmla="*/ 390631 w 415608"/>
                <a:gd name="connsiteY6" fmla="*/ 66160 h 527065"/>
                <a:gd name="connsiteX7" fmla="*/ 199245 w 415608"/>
                <a:gd name="connsiteY7" fmla="*/ 0 h 527065"/>
                <a:gd name="connsiteX8" fmla="*/ 36212 w 415608"/>
                <a:gd name="connsiteY8" fmla="*/ 66159 h 527065"/>
                <a:gd name="connsiteX0" fmla="*/ 15687 w 395083"/>
                <a:gd name="connsiteY0" fmla="*/ 66159 h 531379"/>
                <a:gd name="connsiteX1" fmla="*/ 8600 w 395083"/>
                <a:gd name="connsiteY1" fmla="*/ 302438 h 531379"/>
                <a:gd name="connsiteX2" fmla="*/ 34591 w 395083"/>
                <a:gd name="connsiteY2" fmla="*/ 510363 h 531379"/>
                <a:gd name="connsiteX3" fmla="*/ 171632 w 395083"/>
                <a:gd name="connsiteY3" fmla="*/ 524541 h 531379"/>
                <a:gd name="connsiteX4" fmla="*/ 370107 w 395083"/>
                <a:gd name="connsiteY4" fmla="*/ 512727 h 531379"/>
                <a:gd name="connsiteX5" fmla="*/ 393733 w 395083"/>
                <a:gd name="connsiteY5" fmla="*/ 295351 h 531379"/>
                <a:gd name="connsiteX6" fmla="*/ 370106 w 395083"/>
                <a:gd name="connsiteY6" fmla="*/ 66160 h 531379"/>
                <a:gd name="connsiteX7" fmla="*/ 178720 w 395083"/>
                <a:gd name="connsiteY7" fmla="*/ 0 h 531379"/>
                <a:gd name="connsiteX8" fmla="*/ 15687 w 395083"/>
                <a:gd name="connsiteY8" fmla="*/ 66159 h 531379"/>
                <a:gd name="connsiteX0" fmla="*/ 16810 w 396206"/>
                <a:gd name="connsiteY0" fmla="*/ 66159 h 532029"/>
                <a:gd name="connsiteX1" fmla="*/ 7361 w 396206"/>
                <a:gd name="connsiteY1" fmla="*/ 292987 h 532029"/>
                <a:gd name="connsiteX2" fmla="*/ 35714 w 396206"/>
                <a:gd name="connsiteY2" fmla="*/ 510363 h 532029"/>
                <a:gd name="connsiteX3" fmla="*/ 172755 w 396206"/>
                <a:gd name="connsiteY3" fmla="*/ 524541 h 532029"/>
                <a:gd name="connsiteX4" fmla="*/ 371230 w 396206"/>
                <a:gd name="connsiteY4" fmla="*/ 512727 h 532029"/>
                <a:gd name="connsiteX5" fmla="*/ 394856 w 396206"/>
                <a:gd name="connsiteY5" fmla="*/ 295351 h 532029"/>
                <a:gd name="connsiteX6" fmla="*/ 371229 w 396206"/>
                <a:gd name="connsiteY6" fmla="*/ 66160 h 532029"/>
                <a:gd name="connsiteX7" fmla="*/ 179843 w 396206"/>
                <a:gd name="connsiteY7" fmla="*/ 0 h 532029"/>
                <a:gd name="connsiteX8" fmla="*/ 16810 w 396206"/>
                <a:gd name="connsiteY8" fmla="*/ 66159 h 532029"/>
                <a:gd name="connsiteX0" fmla="*/ 17622 w 397018"/>
                <a:gd name="connsiteY0" fmla="*/ 66159 h 532029"/>
                <a:gd name="connsiteX1" fmla="*/ 8173 w 397018"/>
                <a:gd name="connsiteY1" fmla="*/ 292987 h 532029"/>
                <a:gd name="connsiteX2" fmla="*/ 36526 w 397018"/>
                <a:gd name="connsiteY2" fmla="*/ 510363 h 532029"/>
                <a:gd name="connsiteX3" fmla="*/ 173567 w 397018"/>
                <a:gd name="connsiteY3" fmla="*/ 524541 h 532029"/>
                <a:gd name="connsiteX4" fmla="*/ 372042 w 397018"/>
                <a:gd name="connsiteY4" fmla="*/ 512727 h 532029"/>
                <a:gd name="connsiteX5" fmla="*/ 395668 w 397018"/>
                <a:gd name="connsiteY5" fmla="*/ 295351 h 532029"/>
                <a:gd name="connsiteX6" fmla="*/ 372041 w 397018"/>
                <a:gd name="connsiteY6" fmla="*/ 66160 h 532029"/>
                <a:gd name="connsiteX7" fmla="*/ 180655 w 397018"/>
                <a:gd name="connsiteY7" fmla="*/ 0 h 532029"/>
                <a:gd name="connsiteX8" fmla="*/ 17622 w 397018"/>
                <a:gd name="connsiteY8" fmla="*/ 66159 h 532029"/>
                <a:gd name="connsiteX0" fmla="*/ 16811 w 396207"/>
                <a:gd name="connsiteY0" fmla="*/ 66159 h 529127"/>
                <a:gd name="connsiteX1" fmla="*/ 7362 w 396207"/>
                <a:gd name="connsiteY1" fmla="*/ 292987 h 529127"/>
                <a:gd name="connsiteX2" fmla="*/ 35715 w 396207"/>
                <a:gd name="connsiteY2" fmla="*/ 505637 h 529127"/>
                <a:gd name="connsiteX3" fmla="*/ 172756 w 396207"/>
                <a:gd name="connsiteY3" fmla="*/ 524541 h 529127"/>
                <a:gd name="connsiteX4" fmla="*/ 371231 w 396207"/>
                <a:gd name="connsiteY4" fmla="*/ 512727 h 529127"/>
                <a:gd name="connsiteX5" fmla="*/ 394857 w 396207"/>
                <a:gd name="connsiteY5" fmla="*/ 295351 h 529127"/>
                <a:gd name="connsiteX6" fmla="*/ 371230 w 396207"/>
                <a:gd name="connsiteY6" fmla="*/ 66160 h 529127"/>
                <a:gd name="connsiteX7" fmla="*/ 179844 w 396207"/>
                <a:gd name="connsiteY7" fmla="*/ 0 h 529127"/>
                <a:gd name="connsiteX8" fmla="*/ 16811 w 396207"/>
                <a:gd name="connsiteY8" fmla="*/ 66159 h 529127"/>
                <a:gd name="connsiteX0" fmla="*/ 16811 w 397772"/>
                <a:gd name="connsiteY0" fmla="*/ 66159 h 528841"/>
                <a:gd name="connsiteX1" fmla="*/ 7362 w 397772"/>
                <a:gd name="connsiteY1" fmla="*/ 292987 h 528841"/>
                <a:gd name="connsiteX2" fmla="*/ 35715 w 397772"/>
                <a:gd name="connsiteY2" fmla="*/ 505637 h 528841"/>
                <a:gd name="connsiteX3" fmla="*/ 172756 w 397772"/>
                <a:gd name="connsiteY3" fmla="*/ 524541 h 528841"/>
                <a:gd name="connsiteX4" fmla="*/ 349966 w 397772"/>
                <a:gd name="connsiteY4" fmla="*/ 517453 h 528841"/>
                <a:gd name="connsiteX5" fmla="*/ 394857 w 397772"/>
                <a:gd name="connsiteY5" fmla="*/ 295351 h 528841"/>
                <a:gd name="connsiteX6" fmla="*/ 371230 w 397772"/>
                <a:gd name="connsiteY6" fmla="*/ 66160 h 528841"/>
                <a:gd name="connsiteX7" fmla="*/ 179844 w 397772"/>
                <a:gd name="connsiteY7" fmla="*/ 0 h 528841"/>
                <a:gd name="connsiteX8" fmla="*/ 16811 w 397772"/>
                <a:gd name="connsiteY8" fmla="*/ 66159 h 528841"/>
                <a:gd name="connsiteX0" fmla="*/ 16811 w 386281"/>
                <a:gd name="connsiteY0" fmla="*/ 66159 h 536037"/>
                <a:gd name="connsiteX1" fmla="*/ 7362 w 386281"/>
                <a:gd name="connsiteY1" fmla="*/ 292987 h 536037"/>
                <a:gd name="connsiteX2" fmla="*/ 35715 w 386281"/>
                <a:gd name="connsiteY2" fmla="*/ 505637 h 536037"/>
                <a:gd name="connsiteX3" fmla="*/ 172756 w 386281"/>
                <a:gd name="connsiteY3" fmla="*/ 524541 h 536037"/>
                <a:gd name="connsiteX4" fmla="*/ 349966 w 386281"/>
                <a:gd name="connsiteY4" fmla="*/ 517453 h 536037"/>
                <a:gd name="connsiteX5" fmla="*/ 368866 w 386281"/>
                <a:gd name="connsiteY5" fmla="*/ 292988 h 536037"/>
                <a:gd name="connsiteX6" fmla="*/ 371230 w 386281"/>
                <a:gd name="connsiteY6" fmla="*/ 66160 h 536037"/>
                <a:gd name="connsiteX7" fmla="*/ 179844 w 386281"/>
                <a:gd name="connsiteY7" fmla="*/ 0 h 536037"/>
                <a:gd name="connsiteX8" fmla="*/ 16811 w 386281"/>
                <a:gd name="connsiteY8" fmla="*/ 66159 h 536037"/>
                <a:gd name="connsiteX0" fmla="*/ 16811 w 390120"/>
                <a:gd name="connsiteY0" fmla="*/ 66159 h 535863"/>
                <a:gd name="connsiteX1" fmla="*/ 7362 w 390120"/>
                <a:gd name="connsiteY1" fmla="*/ 292987 h 535863"/>
                <a:gd name="connsiteX2" fmla="*/ 35715 w 390120"/>
                <a:gd name="connsiteY2" fmla="*/ 505637 h 535863"/>
                <a:gd name="connsiteX3" fmla="*/ 172756 w 390120"/>
                <a:gd name="connsiteY3" fmla="*/ 524541 h 535863"/>
                <a:gd name="connsiteX4" fmla="*/ 349966 w 390120"/>
                <a:gd name="connsiteY4" fmla="*/ 517453 h 535863"/>
                <a:gd name="connsiteX5" fmla="*/ 380680 w 390120"/>
                <a:gd name="connsiteY5" fmla="*/ 295351 h 535863"/>
                <a:gd name="connsiteX6" fmla="*/ 371230 w 390120"/>
                <a:gd name="connsiteY6" fmla="*/ 66160 h 535863"/>
                <a:gd name="connsiteX7" fmla="*/ 179844 w 390120"/>
                <a:gd name="connsiteY7" fmla="*/ 0 h 535863"/>
                <a:gd name="connsiteX8" fmla="*/ 16811 w 390120"/>
                <a:gd name="connsiteY8" fmla="*/ 66159 h 535863"/>
                <a:gd name="connsiteX0" fmla="*/ 16811 w 393406"/>
                <a:gd name="connsiteY0" fmla="*/ 66159 h 535863"/>
                <a:gd name="connsiteX1" fmla="*/ 7362 w 393406"/>
                <a:gd name="connsiteY1" fmla="*/ 292987 h 535863"/>
                <a:gd name="connsiteX2" fmla="*/ 35715 w 393406"/>
                <a:gd name="connsiteY2" fmla="*/ 505637 h 535863"/>
                <a:gd name="connsiteX3" fmla="*/ 172756 w 393406"/>
                <a:gd name="connsiteY3" fmla="*/ 524541 h 535863"/>
                <a:gd name="connsiteX4" fmla="*/ 349966 w 393406"/>
                <a:gd name="connsiteY4" fmla="*/ 517453 h 535863"/>
                <a:gd name="connsiteX5" fmla="*/ 387769 w 393406"/>
                <a:gd name="connsiteY5" fmla="*/ 295351 h 535863"/>
                <a:gd name="connsiteX6" fmla="*/ 371230 w 393406"/>
                <a:gd name="connsiteY6" fmla="*/ 66160 h 535863"/>
                <a:gd name="connsiteX7" fmla="*/ 179844 w 393406"/>
                <a:gd name="connsiteY7" fmla="*/ 0 h 535863"/>
                <a:gd name="connsiteX8" fmla="*/ 16811 w 393406"/>
                <a:gd name="connsiteY8" fmla="*/ 66159 h 535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406" h="535863">
                  <a:moveTo>
                    <a:pt x="16811" y="66159"/>
                  </a:moveTo>
                  <a:cubicBezTo>
                    <a:pt x="-11936" y="114990"/>
                    <a:pt x="4211" y="219741"/>
                    <a:pt x="7362" y="292987"/>
                  </a:cubicBezTo>
                  <a:cubicBezTo>
                    <a:pt x="10513" y="366233"/>
                    <a:pt x="8149" y="467045"/>
                    <a:pt x="35715" y="505637"/>
                  </a:cubicBezTo>
                  <a:cubicBezTo>
                    <a:pt x="63281" y="544229"/>
                    <a:pt x="120381" y="522572"/>
                    <a:pt x="172756" y="524541"/>
                  </a:cubicBezTo>
                  <a:cubicBezTo>
                    <a:pt x="231826" y="522178"/>
                    <a:pt x="314131" y="555651"/>
                    <a:pt x="349966" y="517453"/>
                  </a:cubicBezTo>
                  <a:cubicBezTo>
                    <a:pt x="385802" y="479255"/>
                    <a:pt x="384225" y="370566"/>
                    <a:pt x="387769" y="295351"/>
                  </a:cubicBezTo>
                  <a:cubicBezTo>
                    <a:pt x="391313" y="220136"/>
                    <a:pt x="404703" y="118141"/>
                    <a:pt x="371230" y="66160"/>
                  </a:cubicBezTo>
                  <a:cubicBezTo>
                    <a:pt x="337757" y="14179"/>
                    <a:pt x="238914" y="0"/>
                    <a:pt x="179844" y="0"/>
                  </a:cubicBezTo>
                  <a:cubicBezTo>
                    <a:pt x="120774" y="0"/>
                    <a:pt x="45558" y="17328"/>
                    <a:pt x="16811" y="66159"/>
                  </a:cubicBez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7C9C04F4-8795-4D0C-8E2C-3F27F58F2F2E}"/>
                </a:ext>
              </a:extLst>
            </p:cNvPr>
            <p:cNvSpPr/>
            <p:nvPr/>
          </p:nvSpPr>
          <p:spPr>
            <a:xfrm rot="20611956">
              <a:off x="5984182" y="4085586"/>
              <a:ext cx="393406" cy="535863"/>
            </a:xfrm>
            <a:custGeom>
              <a:avLst/>
              <a:gdLst>
                <a:gd name="connsiteX0" fmla="*/ 11215 w 427713"/>
                <a:gd name="connsiteY0" fmla="*/ 118649 h 561918"/>
                <a:gd name="connsiteX1" fmla="*/ 27755 w 427713"/>
                <a:gd name="connsiteY1" fmla="*/ 364379 h 561918"/>
                <a:gd name="connsiteX2" fmla="*/ 32481 w 427713"/>
                <a:gd name="connsiteY2" fmla="*/ 522686 h 561918"/>
                <a:gd name="connsiteX3" fmla="*/ 190788 w 427713"/>
                <a:gd name="connsiteY3" fmla="*/ 543951 h 561918"/>
                <a:gd name="connsiteX4" fmla="*/ 405802 w 427713"/>
                <a:gd name="connsiteY4" fmla="*/ 543951 h 561918"/>
                <a:gd name="connsiteX5" fmla="*/ 417615 w 427713"/>
                <a:gd name="connsiteY5" fmla="*/ 312398 h 561918"/>
                <a:gd name="connsiteX6" fmla="*/ 410527 w 427713"/>
                <a:gd name="connsiteY6" fmla="*/ 76119 h 561918"/>
                <a:gd name="connsiteX7" fmla="*/ 216778 w 427713"/>
                <a:gd name="connsiteY7" fmla="*/ 509 h 561918"/>
                <a:gd name="connsiteX8" fmla="*/ 11215 w 427713"/>
                <a:gd name="connsiteY8" fmla="*/ 118649 h 561918"/>
                <a:gd name="connsiteX0" fmla="*/ 11560 w 425696"/>
                <a:gd name="connsiteY0" fmla="*/ 87530 h 561515"/>
                <a:gd name="connsiteX1" fmla="*/ 25738 w 425696"/>
                <a:gd name="connsiteY1" fmla="*/ 363976 h 561515"/>
                <a:gd name="connsiteX2" fmla="*/ 30464 w 425696"/>
                <a:gd name="connsiteY2" fmla="*/ 522283 h 561515"/>
                <a:gd name="connsiteX3" fmla="*/ 188771 w 425696"/>
                <a:gd name="connsiteY3" fmla="*/ 543548 h 561515"/>
                <a:gd name="connsiteX4" fmla="*/ 403785 w 425696"/>
                <a:gd name="connsiteY4" fmla="*/ 543548 h 561515"/>
                <a:gd name="connsiteX5" fmla="*/ 415598 w 425696"/>
                <a:gd name="connsiteY5" fmla="*/ 311995 h 561515"/>
                <a:gd name="connsiteX6" fmla="*/ 408510 w 425696"/>
                <a:gd name="connsiteY6" fmla="*/ 75716 h 561515"/>
                <a:gd name="connsiteX7" fmla="*/ 214761 w 425696"/>
                <a:gd name="connsiteY7" fmla="*/ 106 h 561515"/>
                <a:gd name="connsiteX8" fmla="*/ 11560 w 425696"/>
                <a:gd name="connsiteY8" fmla="*/ 87530 h 561515"/>
                <a:gd name="connsiteX0" fmla="*/ 10883 w 425019"/>
                <a:gd name="connsiteY0" fmla="*/ 85178 h 559163"/>
                <a:gd name="connsiteX1" fmla="*/ 25061 w 425019"/>
                <a:gd name="connsiteY1" fmla="*/ 361624 h 559163"/>
                <a:gd name="connsiteX2" fmla="*/ 29787 w 425019"/>
                <a:gd name="connsiteY2" fmla="*/ 519931 h 559163"/>
                <a:gd name="connsiteX3" fmla="*/ 188094 w 425019"/>
                <a:gd name="connsiteY3" fmla="*/ 541196 h 559163"/>
                <a:gd name="connsiteX4" fmla="*/ 403108 w 425019"/>
                <a:gd name="connsiteY4" fmla="*/ 541196 h 559163"/>
                <a:gd name="connsiteX5" fmla="*/ 414921 w 425019"/>
                <a:gd name="connsiteY5" fmla="*/ 309643 h 559163"/>
                <a:gd name="connsiteX6" fmla="*/ 407833 w 425019"/>
                <a:gd name="connsiteY6" fmla="*/ 73364 h 559163"/>
                <a:gd name="connsiteX7" fmla="*/ 204633 w 425019"/>
                <a:gd name="connsiteY7" fmla="*/ 116 h 559163"/>
                <a:gd name="connsiteX8" fmla="*/ 10883 w 425019"/>
                <a:gd name="connsiteY8" fmla="*/ 85178 h 559163"/>
                <a:gd name="connsiteX0" fmla="*/ 10883 w 431603"/>
                <a:gd name="connsiteY0" fmla="*/ 85178 h 559163"/>
                <a:gd name="connsiteX1" fmla="*/ 25061 w 431603"/>
                <a:gd name="connsiteY1" fmla="*/ 361624 h 559163"/>
                <a:gd name="connsiteX2" fmla="*/ 29787 w 431603"/>
                <a:gd name="connsiteY2" fmla="*/ 519931 h 559163"/>
                <a:gd name="connsiteX3" fmla="*/ 188094 w 431603"/>
                <a:gd name="connsiteY3" fmla="*/ 541196 h 559163"/>
                <a:gd name="connsiteX4" fmla="*/ 403108 w 431603"/>
                <a:gd name="connsiteY4" fmla="*/ 541196 h 559163"/>
                <a:gd name="connsiteX5" fmla="*/ 429098 w 431603"/>
                <a:gd name="connsiteY5" fmla="*/ 309643 h 559163"/>
                <a:gd name="connsiteX6" fmla="*/ 407833 w 431603"/>
                <a:gd name="connsiteY6" fmla="*/ 73364 h 559163"/>
                <a:gd name="connsiteX7" fmla="*/ 204633 w 431603"/>
                <a:gd name="connsiteY7" fmla="*/ 116 h 559163"/>
                <a:gd name="connsiteX8" fmla="*/ 10883 w 431603"/>
                <a:gd name="connsiteY8" fmla="*/ 85178 h 559163"/>
                <a:gd name="connsiteX0" fmla="*/ 16874 w 437594"/>
                <a:gd name="connsiteY0" fmla="*/ 85178 h 559163"/>
                <a:gd name="connsiteX1" fmla="*/ 12150 w 437594"/>
                <a:gd name="connsiteY1" fmla="*/ 361624 h 559163"/>
                <a:gd name="connsiteX2" fmla="*/ 35778 w 437594"/>
                <a:gd name="connsiteY2" fmla="*/ 519931 h 559163"/>
                <a:gd name="connsiteX3" fmla="*/ 194085 w 437594"/>
                <a:gd name="connsiteY3" fmla="*/ 541196 h 559163"/>
                <a:gd name="connsiteX4" fmla="*/ 409099 w 437594"/>
                <a:gd name="connsiteY4" fmla="*/ 541196 h 559163"/>
                <a:gd name="connsiteX5" fmla="*/ 435089 w 437594"/>
                <a:gd name="connsiteY5" fmla="*/ 309643 h 559163"/>
                <a:gd name="connsiteX6" fmla="*/ 413824 w 437594"/>
                <a:gd name="connsiteY6" fmla="*/ 73364 h 559163"/>
                <a:gd name="connsiteX7" fmla="*/ 210624 w 437594"/>
                <a:gd name="connsiteY7" fmla="*/ 116 h 559163"/>
                <a:gd name="connsiteX8" fmla="*/ 16874 w 437594"/>
                <a:gd name="connsiteY8" fmla="*/ 85178 h 559163"/>
                <a:gd name="connsiteX0" fmla="*/ 16874 w 437594"/>
                <a:gd name="connsiteY0" fmla="*/ 85178 h 563991"/>
                <a:gd name="connsiteX1" fmla="*/ 12150 w 437594"/>
                <a:gd name="connsiteY1" fmla="*/ 361624 h 563991"/>
                <a:gd name="connsiteX2" fmla="*/ 35778 w 437594"/>
                <a:gd name="connsiteY2" fmla="*/ 519931 h 563991"/>
                <a:gd name="connsiteX3" fmla="*/ 205899 w 437594"/>
                <a:gd name="connsiteY3" fmla="*/ 553010 h 563991"/>
                <a:gd name="connsiteX4" fmla="*/ 409099 w 437594"/>
                <a:gd name="connsiteY4" fmla="*/ 541196 h 563991"/>
                <a:gd name="connsiteX5" fmla="*/ 435089 w 437594"/>
                <a:gd name="connsiteY5" fmla="*/ 309643 h 563991"/>
                <a:gd name="connsiteX6" fmla="*/ 413824 w 437594"/>
                <a:gd name="connsiteY6" fmla="*/ 73364 h 563991"/>
                <a:gd name="connsiteX7" fmla="*/ 210624 w 437594"/>
                <a:gd name="connsiteY7" fmla="*/ 116 h 563991"/>
                <a:gd name="connsiteX8" fmla="*/ 16874 w 437594"/>
                <a:gd name="connsiteY8" fmla="*/ 85178 h 563991"/>
                <a:gd name="connsiteX0" fmla="*/ 16874 w 437594"/>
                <a:gd name="connsiteY0" fmla="*/ 85178 h 554236"/>
                <a:gd name="connsiteX1" fmla="*/ 12150 w 437594"/>
                <a:gd name="connsiteY1" fmla="*/ 361624 h 554236"/>
                <a:gd name="connsiteX2" fmla="*/ 35778 w 437594"/>
                <a:gd name="connsiteY2" fmla="*/ 519931 h 554236"/>
                <a:gd name="connsiteX3" fmla="*/ 205899 w 437594"/>
                <a:gd name="connsiteY3" fmla="*/ 553010 h 554236"/>
                <a:gd name="connsiteX4" fmla="*/ 409099 w 437594"/>
                <a:gd name="connsiteY4" fmla="*/ 522294 h 554236"/>
                <a:gd name="connsiteX5" fmla="*/ 435089 w 437594"/>
                <a:gd name="connsiteY5" fmla="*/ 309643 h 554236"/>
                <a:gd name="connsiteX6" fmla="*/ 413824 w 437594"/>
                <a:gd name="connsiteY6" fmla="*/ 73364 h 554236"/>
                <a:gd name="connsiteX7" fmla="*/ 210624 w 437594"/>
                <a:gd name="connsiteY7" fmla="*/ 116 h 554236"/>
                <a:gd name="connsiteX8" fmla="*/ 16874 w 437594"/>
                <a:gd name="connsiteY8" fmla="*/ 85178 h 554236"/>
                <a:gd name="connsiteX0" fmla="*/ 16874 w 437594"/>
                <a:gd name="connsiteY0" fmla="*/ 85178 h 558187"/>
                <a:gd name="connsiteX1" fmla="*/ 12150 w 437594"/>
                <a:gd name="connsiteY1" fmla="*/ 361624 h 558187"/>
                <a:gd name="connsiteX2" fmla="*/ 35778 w 437594"/>
                <a:gd name="connsiteY2" fmla="*/ 519931 h 558187"/>
                <a:gd name="connsiteX3" fmla="*/ 215350 w 437594"/>
                <a:gd name="connsiteY3" fmla="*/ 557736 h 558187"/>
                <a:gd name="connsiteX4" fmla="*/ 409099 w 437594"/>
                <a:gd name="connsiteY4" fmla="*/ 522294 h 558187"/>
                <a:gd name="connsiteX5" fmla="*/ 435089 w 437594"/>
                <a:gd name="connsiteY5" fmla="*/ 309643 h 558187"/>
                <a:gd name="connsiteX6" fmla="*/ 413824 w 437594"/>
                <a:gd name="connsiteY6" fmla="*/ 73364 h 558187"/>
                <a:gd name="connsiteX7" fmla="*/ 210624 w 437594"/>
                <a:gd name="connsiteY7" fmla="*/ 116 h 558187"/>
                <a:gd name="connsiteX8" fmla="*/ 16874 w 437594"/>
                <a:gd name="connsiteY8" fmla="*/ 85178 h 558187"/>
                <a:gd name="connsiteX0" fmla="*/ 20067 w 440787"/>
                <a:gd name="connsiteY0" fmla="*/ 85178 h 558187"/>
                <a:gd name="connsiteX1" fmla="*/ 8255 w 440787"/>
                <a:gd name="connsiteY1" fmla="*/ 361624 h 558187"/>
                <a:gd name="connsiteX2" fmla="*/ 38971 w 440787"/>
                <a:gd name="connsiteY2" fmla="*/ 519931 h 558187"/>
                <a:gd name="connsiteX3" fmla="*/ 218543 w 440787"/>
                <a:gd name="connsiteY3" fmla="*/ 557736 h 558187"/>
                <a:gd name="connsiteX4" fmla="*/ 412292 w 440787"/>
                <a:gd name="connsiteY4" fmla="*/ 522294 h 558187"/>
                <a:gd name="connsiteX5" fmla="*/ 438282 w 440787"/>
                <a:gd name="connsiteY5" fmla="*/ 309643 h 558187"/>
                <a:gd name="connsiteX6" fmla="*/ 417017 w 440787"/>
                <a:gd name="connsiteY6" fmla="*/ 73364 h 558187"/>
                <a:gd name="connsiteX7" fmla="*/ 213817 w 440787"/>
                <a:gd name="connsiteY7" fmla="*/ 116 h 558187"/>
                <a:gd name="connsiteX8" fmla="*/ 20067 w 440787"/>
                <a:gd name="connsiteY8" fmla="*/ 85178 h 558187"/>
                <a:gd name="connsiteX0" fmla="*/ 20067 w 442342"/>
                <a:gd name="connsiteY0" fmla="*/ 85178 h 558345"/>
                <a:gd name="connsiteX1" fmla="*/ 8255 w 442342"/>
                <a:gd name="connsiteY1" fmla="*/ 361624 h 558345"/>
                <a:gd name="connsiteX2" fmla="*/ 38971 w 442342"/>
                <a:gd name="connsiteY2" fmla="*/ 519931 h 558345"/>
                <a:gd name="connsiteX3" fmla="*/ 218543 w 442342"/>
                <a:gd name="connsiteY3" fmla="*/ 557736 h 558345"/>
                <a:gd name="connsiteX4" fmla="*/ 412292 w 442342"/>
                <a:gd name="connsiteY4" fmla="*/ 522294 h 558345"/>
                <a:gd name="connsiteX5" fmla="*/ 440644 w 442342"/>
                <a:gd name="connsiteY5" fmla="*/ 302555 h 558345"/>
                <a:gd name="connsiteX6" fmla="*/ 417017 w 442342"/>
                <a:gd name="connsiteY6" fmla="*/ 73364 h 558345"/>
                <a:gd name="connsiteX7" fmla="*/ 213817 w 442342"/>
                <a:gd name="connsiteY7" fmla="*/ 116 h 558345"/>
                <a:gd name="connsiteX8" fmla="*/ 20067 w 442342"/>
                <a:gd name="connsiteY8" fmla="*/ 85178 h 558345"/>
                <a:gd name="connsiteX0" fmla="*/ 21288 w 443563"/>
                <a:gd name="connsiteY0" fmla="*/ 85178 h 558345"/>
                <a:gd name="connsiteX1" fmla="*/ 7113 w 443563"/>
                <a:gd name="connsiteY1" fmla="*/ 356898 h 558345"/>
                <a:gd name="connsiteX2" fmla="*/ 40192 w 443563"/>
                <a:gd name="connsiteY2" fmla="*/ 519931 h 558345"/>
                <a:gd name="connsiteX3" fmla="*/ 219764 w 443563"/>
                <a:gd name="connsiteY3" fmla="*/ 557736 h 558345"/>
                <a:gd name="connsiteX4" fmla="*/ 413513 w 443563"/>
                <a:gd name="connsiteY4" fmla="*/ 522294 h 558345"/>
                <a:gd name="connsiteX5" fmla="*/ 441865 w 443563"/>
                <a:gd name="connsiteY5" fmla="*/ 302555 h 558345"/>
                <a:gd name="connsiteX6" fmla="*/ 418238 w 443563"/>
                <a:gd name="connsiteY6" fmla="*/ 73364 h 558345"/>
                <a:gd name="connsiteX7" fmla="*/ 215038 w 443563"/>
                <a:gd name="connsiteY7" fmla="*/ 116 h 558345"/>
                <a:gd name="connsiteX8" fmla="*/ 21288 w 443563"/>
                <a:gd name="connsiteY8" fmla="*/ 85178 h 558345"/>
                <a:gd name="connsiteX0" fmla="*/ 45611 w 437169"/>
                <a:gd name="connsiteY0" fmla="*/ 66265 h 558335"/>
                <a:gd name="connsiteX1" fmla="*/ 719 w 437169"/>
                <a:gd name="connsiteY1" fmla="*/ 356888 h 558335"/>
                <a:gd name="connsiteX2" fmla="*/ 33798 w 437169"/>
                <a:gd name="connsiteY2" fmla="*/ 519921 h 558335"/>
                <a:gd name="connsiteX3" fmla="*/ 213370 w 437169"/>
                <a:gd name="connsiteY3" fmla="*/ 557726 h 558335"/>
                <a:gd name="connsiteX4" fmla="*/ 407119 w 437169"/>
                <a:gd name="connsiteY4" fmla="*/ 522284 h 558335"/>
                <a:gd name="connsiteX5" fmla="*/ 435471 w 437169"/>
                <a:gd name="connsiteY5" fmla="*/ 302545 h 558335"/>
                <a:gd name="connsiteX6" fmla="*/ 411844 w 437169"/>
                <a:gd name="connsiteY6" fmla="*/ 73354 h 558335"/>
                <a:gd name="connsiteX7" fmla="*/ 208644 w 437169"/>
                <a:gd name="connsiteY7" fmla="*/ 106 h 558335"/>
                <a:gd name="connsiteX8" fmla="*/ 45611 w 437169"/>
                <a:gd name="connsiteY8" fmla="*/ 66265 h 558335"/>
                <a:gd name="connsiteX0" fmla="*/ 37761 w 429319"/>
                <a:gd name="connsiteY0" fmla="*/ 66214 h 558284"/>
                <a:gd name="connsiteX1" fmla="*/ 2320 w 429319"/>
                <a:gd name="connsiteY1" fmla="*/ 297767 h 558284"/>
                <a:gd name="connsiteX2" fmla="*/ 25948 w 429319"/>
                <a:gd name="connsiteY2" fmla="*/ 519870 h 558284"/>
                <a:gd name="connsiteX3" fmla="*/ 205520 w 429319"/>
                <a:gd name="connsiteY3" fmla="*/ 557675 h 558284"/>
                <a:gd name="connsiteX4" fmla="*/ 399269 w 429319"/>
                <a:gd name="connsiteY4" fmla="*/ 522233 h 558284"/>
                <a:gd name="connsiteX5" fmla="*/ 427621 w 429319"/>
                <a:gd name="connsiteY5" fmla="*/ 302494 h 558284"/>
                <a:gd name="connsiteX6" fmla="*/ 403994 w 429319"/>
                <a:gd name="connsiteY6" fmla="*/ 73303 h 558284"/>
                <a:gd name="connsiteX7" fmla="*/ 200794 w 429319"/>
                <a:gd name="connsiteY7" fmla="*/ 55 h 558284"/>
                <a:gd name="connsiteX8" fmla="*/ 37761 w 429319"/>
                <a:gd name="connsiteY8" fmla="*/ 66214 h 558284"/>
                <a:gd name="connsiteX0" fmla="*/ 36275 w 427833"/>
                <a:gd name="connsiteY0" fmla="*/ 66214 h 558958"/>
                <a:gd name="connsiteX1" fmla="*/ 834 w 427833"/>
                <a:gd name="connsiteY1" fmla="*/ 297767 h 558958"/>
                <a:gd name="connsiteX2" fmla="*/ 29188 w 427833"/>
                <a:gd name="connsiteY2" fmla="*/ 510418 h 558958"/>
                <a:gd name="connsiteX3" fmla="*/ 204034 w 427833"/>
                <a:gd name="connsiteY3" fmla="*/ 557675 h 558958"/>
                <a:gd name="connsiteX4" fmla="*/ 397783 w 427833"/>
                <a:gd name="connsiteY4" fmla="*/ 522233 h 558958"/>
                <a:gd name="connsiteX5" fmla="*/ 426135 w 427833"/>
                <a:gd name="connsiteY5" fmla="*/ 302494 h 558958"/>
                <a:gd name="connsiteX6" fmla="*/ 402508 w 427833"/>
                <a:gd name="connsiteY6" fmla="*/ 73303 h 558958"/>
                <a:gd name="connsiteX7" fmla="*/ 199308 w 427833"/>
                <a:gd name="connsiteY7" fmla="*/ 55 h 558958"/>
                <a:gd name="connsiteX8" fmla="*/ 36275 w 427833"/>
                <a:gd name="connsiteY8" fmla="*/ 66214 h 558958"/>
                <a:gd name="connsiteX0" fmla="*/ 36275 w 428528"/>
                <a:gd name="connsiteY0" fmla="*/ 66214 h 558440"/>
                <a:gd name="connsiteX1" fmla="*/ 834 w 428528"/>
                <a:gd name="connsiteY1" fmla="*/ 297767 h 558440"/>
                <a:gd name="connsiteX2" fmla="*/ 29188 w 428528"/>
                <a:gd name="connsiteY2" fmla="*/ 510418 h 558440"/>
                <a:gd name="connsiteX3" fmla="*/ 204034 w 428528"/>
                <a:gd name="connsiteY3" fmla="*/ 557675 h 558440"/>
                <a:gd name="connsiteX4" fmla="*/ 388332 w 428528"/>
                <a:gd name="connsiteY4" fmla="*/ 519870 h 558440"/>
                <a:gd name="connsiteX5" fmla="*/ 426135 w 428528"/>
                <a:gd name="connsiteY5" fmla="*/ 302494 h 558440"/>
                <a:gd name="connsiteX6" fmla="*/ 402508 w 428528"/>
                <a:gd name="connsiteY6" fmla="*/ 73303 h 558440"/>
                <a:gd name="connsiteX7" fmla="*/ 199308 w 428528"/>
                <a:gd name="connsiteY7" fmla="*/ 55 h 558440"/>
                <a:gd name="connsiteX8" fmla="*/ 36275 w 428528"/>
                <a:gd name="connsiteY8" fmla="*/ 66214 h 558440"/>
                <a:gd name="connsiteX0" fmla="*/ 37760 w 430013"/>
                <a:gd name="connsiteY0" fmla="*/ 66214 h 557901"/>
                <a:gd name="connsiteX1" fmla="*/ 2319 w 430013"/>
                <a:gd name="connsiteY1" fmla="*/ 297767 h 557901"/>
                <a:gd name="connsiteX2" fmla="*/ 25948 w 430013"/>
                <a:gd name="connsiteY2" fmla="*/ 519869 h 557901"/>
                <a:gd name="connsiteX3" fmla="*/ 205519 w 430013"/>
                <a:gd name="connsiteY3" fmla="*/ 557675 h 557901"/>
                <a:gd name="connsiteX4" fmla="*/ 389817 w 430013"/>
                <a:gd name="connsiteY4" fmla="*/ 519870 h 557901"/>
                <a:gd name="connsiteX5" fmla="*/ 427620 w 430013"/>
                <a:gd name="connsiteY5" fmla="*/ 302494 h 557901"/>
                <a:gd name="connsiteX6" fmla="*/ 403993 w 430013"/>
                <a:gd name="connsiteY6" fmla="*/ 73303 h 557901"/>
                <a:gd name="connsiteX7" fmla="*/ 200793 w 430013"/>
                <a:gd name="connsiteY7" fmla="*/ 55 h 557901"/>
                <a:gd name="connsiteX8" fmla="*/ 37760 w 430013"/>
                <a:gd name="connsiteY8" fmla="*/ 66214 h 557901"/>
                <a:gd name="connsiteX0" fmla="*/ 40684 w 432937"/>
                <a:gd name="connsiteY0" fmla="*/ 66214 h 557831"/>
                <a:gd name="connsiteX1" fmla="*/ 5243 w 432937"/>
                <a:gd name="connsiteY1" fmla="*/ 297767 h 557831"/>
                <a:gd name="connsiteX2" fmla="*/ 28872 w 432937"/>
                <a:gd name="connsiteY2" fmla="*/ 519869 h 557831"/>
                <a:gd name="connsiteX3" fmla="*/ 208443 w 432937"/>
                <a:gd name="connsiteY3" fmla="*/ 557675 h 557831"/>
                <a:gd name="connsiteX4" fmla="*/ 392741 w 432937"/>
                <a:gd name="connsiteY4" fmla="*/ 519870 h 557831"/>
                <a:gd name="connsiteX5" fmla="*/ 430544 w 432937"/>
                <a:gd name="connsiteY5" fmla="*/ 302494 h 557831"/>
                <a:gd name="connsiteX6" fmla="*/ 406917 w 432937"/>
                <a:gd name="connsiteY6" fmla="*/ 73303 h 557831"/>
                <a:gd name="connsiteX7" fmla="*/ 203717 w 432937"/>
                <a:gd name="connsiteY7" fmla="*/ 55 h 557831"/>
                <a:gd name="connsiteX8" fmla="*/ 40684 w 432937"/>
                <a:gd name="connsiteY8" fmla="*/ 66214 h 557831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6557 w 428810"/>
                <a:gd name="connsiteY0" fmla="*/ 66214 h 531376"/>
                <a:gd name="connsiteX1" fmla="*/ 1116 w 428810"/>
                <a:gd name="connsiteY1" fmla="*/ 297767 h 531376"/>
                <a:gd name="connsiteX2" fmla="*/ 27108 w 428810"/>
                <a:gd name="connsiteY2" fmla="*/ 510418 h 531376"/>
                <a:gd name="connsiteX3" fmla="*/ 192502 w 428810"/>
                <a:gd name="connsiteY3" fmla="*/ 524596 h 531376"/>
                <a:gd name="connsiteX4" fmla="*/ 388614 w 428810"/>
                <a:gd name="connsiteY4" fmla="*/ 519870 h 531376"/>
                <a:gd name="connsiteX5" fmla="*/ 426417 w 428810"/>
                <a:gd name="connsiteY5" fmla="*/ 302494 h 531376"/>
                <a:gd name="connsiteX6" fmla="*/ 402790 w 428810"/>
                <a:gd name="connsiteY6" fmla="*/ 73303 h 531376"/>
                <a:gd name="connsiteX7" fmla="*/ 199590 w 428810"/>
                <a:gd name="connsiteY7" fmla="*/ 55 h 531376"/>
                <a:gd name="connsiteX8" fmla="*/ 36557 w 428810"/>
                <a:gd name="connsiteY8" fmla="*/ 66214 h 531376"/>
                <a:gd name="connsiteX0" fmla="*/ 36557 w 422272"/>
                <a:gd name="connsiteY0" fmla="*/ 66214 h 538568"/>
                <a:gd name="connsiteX1" fmla="*/ 1116 w 422272"/>
                <a:gd name="connsiteY1" fmla="*/ 297767 h 538568"/>
                <a:gd name="connsiteX2" fmla="*/ 27108 w 422272"/>
                <a:gd name="connsiteY2" fmla="*/ 510418 h 538568"/>
                <a:gd name="connsiteX3" fmla="*/ 192502 w 422272"/>
                <a:gd name="connsiteY3" fmla="*/ 524596 h 538568"/>
                <a:gd name="connsiteX4" fmla="*/ 388614 w 422272"/>
                <a:gd name="connsiteY4" fmla="*/ 519870 h 538568"/>
                <a:gd name="connsiteX5" fmla="*/ 414603 w 422272"/>
                <a:gd name="connsiteY5" fmla="*/ 295406 h 538568"/>
                <a:gd name="connsiteX6" fmla="*/ 402790 w 422272"/>
                <a:gd name="connsiteY6" fmla="*/ 73303 h 538568"/>
                <a:gd name="connsiteX7" fmla="*/ 199590 w 422272"/>
                <a:gd name="connsiteY7" fmla="*/ 55 h 538568"/>
                <a:gd name="connsiteX8" fmla="*/ 36557 w 422272"/>
                <a:gd name="connsiteY8" fmla="*/ 66214 h 538568"/>
                <a:gd name="connsiteX0" fmla="*/ 36557 w 416127"/>
                <a:gd name="connsiteY0" fmla="*/ 66159 h 538513"/>
                <a:gd name="connsiteX1" fmla="*/ 1116 w 416127"/>
                <a:gd name="connsiteY1" fmla="*/ 297712 h 538513"/>
                <a:gd name="connsiteX2" fmla="*/ 27108 w 416127"/>
                <a:gd name="connsiteY2" fmla="*/ 510363 h 538513"/>
                <a:gd name="connsiteX3" fmla="*/ 192502 w 416127"/>
                <a:gd name="connsiteY3" fmla="*/ 524541 h 538513"/>
                <a:gd name="connsiteX4" fmla="*/ 388614 w 416127"/>
                <a:gd name="connsiteY4" fmla="*/ 519815 h 538513"/>
                <a:gd name="connsiteX5" fmla="*/ 414603 w 416127"/>
                <a:gd name="connsiteY5" fmla="*/ 295351 h 538513"/>
                <a:gd name="connsiteX6" fmla="*/ 390976 w 416127"/>
                <a:gd name="connsiteY6" fmla="*/ 66160 h 538513"/>
                <a:gd name="connsiteX7" fmla="*/ 199590 w 416127"/>
                <a:gd name="connsiteY7" fmla="*/ 0 h 538513"/>
                <a:gd name="connsiteX8" fmla="*/ 36557 w 416127"/>
                <a:gd name="connsiteY8" fmla="*/ 66159 h 538513"/>
                <a:gd name="connsiteX0" fmla="*/ 36557 w 416962"/>
                <a:gd name="connsiteY0" fmla="*/ 66159 h 533540"/>
                <a:gd name="connsiteX1" fmla="*/ 1116 w 416962"/>
                <a:gd name="connsiteY1" fmla="*/ 297712 h 533540"/>
                <a:gd name="connsiteX2" fmla="*/ 27108 w 416962"/>
                <a:gd name="connsiteY2" fmla="*/ 510363 h 533540"/>
                <a:gd name="connsiteX3" fmla="*/ 192502 w 416962"/>
                <a:gd name="connsiteY3" fmla="*/ 524541 h 533540"/>
                <a:gd name="connsiteX4" fmla="*/ 390977 w 416962"/>
                <a:gd name="connsiteY4" fmla="*/ 512727 h 533540"/>
                <a:gd name="connsiteX5" fmla="*/ 414603 w 416962"/>
                <a:gd name="connsiteY5" fmla="*/ 295351 h 533540"/>
                <a:gd name="connsiteX6" fmla="*/ 390976 w 416962"/>
                <a:gd name="connsiteY6" fmla="*/ 66160 h 533540"/>
                <a:gd name="connsiteX7" fmla="*/ 199590 w 416962"/>
                <a:gd name="connsiteY7" fmla="*/ 0 h 533540"/>
                <a:gd name="connsiteX8" fmla="*/ 36557 w 416962"/>
                <a:gd name="connsiteY8" fmla="*/ 66159 h 533540"/>
                <a:gd name="connsiteX0" fmla="*/ 36557 w 415953"/>
                <a:gd name="connsiteY0" fmla="*/ 66159 h 531703"/>
                <a:gd name="connsiteX1" fmla="*/ 1116 w 415953"/>
                <a:gd name="connsiteY1" fmla="*/ 297712 h 531703"/>
                <a:gd name="connsiteX2" fmla="*/ 27108 w 415953"/>
                <a:gd name="connsiteY2" fmla="*/ 510363 h 531703"/>
                <a:gd name="connsiteX3" fmla="*/ 192502 w 415953"/>
                <a:gd name="connsiteY3" fmla="*/ 524541 h 531703"/>
                <a:gd name="connsiteX4" fmla="*/ 390977 w 415953"/>
                <a:gd name="connsiteY4" fmla="*/ 512727 h 531703"/>
                <a:gd name="connsiteX5" fmla="*/ 414603 w 415953"/>
                <a:gd name="connsiteY5" fmla="*/ 295351 h 531703"/>
                <a:gd name="connsiteX6" fmla="*/ 390976 w 415953"/>
                <a:gd name="connsiteY6" fmla="*/ 66160 h 531703"/>
                <a:gd name="connsiteX7" fmla="*/ 199590 w 415953"/>
                <a:gd name="connsiteY7" fmla="*/ 0 h 531703"/>
                <a:gd name="connsiteX8" fmla="*/ 36557 w 415953"/>
                <a:gd name="connsiteY8" fmla="*/ 66159 h 531703"/>
                <a:gd name="connsiteX0" fmla="*/ 38202 w 417598"/>
                <a:gd name="connsiteY0" fmla="*/ 66159 h 527065"/>
                <a:gd name="connsiteX1" fmla="*/ 2761 w 417598"/>
                <a:gd name="connsiteY1" fmla="*/ 297712 h 527065"/>
                <a:gd name="connsiteX2" fmla="*/ 28753 w 417598"/>
                <a:gd name="connsiteY2" fmla="*/ 510363 h 527065"/>
                <a:gd name="connsiteX3" fmla="*/ 194147 w 417598"/>
                <a:gd name="connsiteY3" fmla="*/ 524541 h 527065"/>
                <a:gd name="connsiteX4" fmla="*/ 392622 w 417598"/>
                <a:gd name="connsiteY4" fmla="*/ 512727 h 527065"/>
                <a:gd name="connsiteX5" fmla="*/ 416248 w 417598"/>
                <a:gd name="connsiteY5" fmla="*/ 295351 h 527065"/>
                <a:gd name="connsiteX6" fmla="*/ 392621 w 417598"/>
                <a:gd name="connsiteY6" fmla="*/ 66160 h 527065"/>
                <a:gd name="connsiteX7" fmla="*/ 201235 w 417598"/>
                <a:gd name="connsiteY7" fmla="*/ 0 h 527065"/>
                <a:gd name="connsiteX8" fmla="*/ 38202 w 417598"/>
                <a:gd name="connsiteY8" fmla="*/ 66159 h 527065"/>
                <a:gd name="connsiteX0" fmla="*/ 36212 w 415608"/>
                <a:gd name="connsiteY0" fmla="*/ 66159 h 527065"/>
                <a:gd name="connsiteX1" fmla="*/ 771 w 415608"/>
                <a:gd name="connsiteY1" fmla="*/ 297712 h 527065"/>
                <a:gd name="connsiteX2" fmla="*/ 55116 w 415608"/>
                <a:gd name="connsiteY2" fmla="*/ 510363 h 527065"/>
                <a:gd name="connsiteX3" fmla="*/ 192157 w 415608"/>
                <a:gd name="connsiteY3" fmla="*/ 524541 h 527065"/>
                <a:gd name="connsiteX4" fmla="*/ 390632 w 415608"/>
                <a:gd name="connsiteY4" fmla="*/ 512727 h 527065"/>
                <a:gd name="connsiteX5" fmla="*/ 414258 w 415608"/>
                <a:gd name="connsiteY5" fmla="*/ 295351 h 527065"/>
                <a:gd name="connsiteX6" fmla="*/ 390631 w 415608"/>
                <a:gd name="connsiteY6" fmla="*/ 66160 h 527065"/>
                <a:gd name="connsiteX7" fmla="*/ 199245 w 415608"/>
                <a:gd name="connsiteY7" fmla="*/ 0 h 527065"/>
                <a:gd name="connsiteX8" fmla="*/ 36212 w 415608"/>
                <a:gd name="connsiteY8" fmla="*/ 66159 h 527065"/>
                <a:gd name="connsiteX0" fmla="*/ 15687 w 395083"/>
                <a:gd name="connsiteY0" fmla="*/ 66159 h 531379"/>
                <a:gd name="connsiteX1" fmla="*/ 8600 w 395083"/>
                <a:gd name="connsiteY1" fmla="*/ 302438 h 531379"/>
                <a:gd name="connsiteX2" fmla="*/ 34591 w 395083"/>
                <a:gd name="connsiteY2" fmla="*/ 510363 h 531379"/>
                <a:gd name="connsiteX3" fmla="*/ 171632 w 395083"/>
                <a:gd name="connsiteY3" fmla="*/ 524541 h 531379"/>
                <a:gd name="connsiteX4" fmla="*/ 370107 w 395083"/>
                <a:gd name="connsiteY4" fmla="*/ 512727 h 531379"/>
                <a:gd name="connsiteX5" fmla="*/ 393733 w 395083"/>
                <a:gd name="connsiteY5" fmla="*/ 295351 h 531379"/>
                <a:gd name="connsiteX6" fmla="*/ 370106 w 395083"/>
                <a:gd name="connsiteY6" fmla="*/ 66160 h 531379"/>
                <a:gd name="connsiteX7" fmla="*/ 178720 w 395083"/>
                <a:gd name="connsiteY7" fmla="*/ 0 h 531379"/>
                <a:gd name="connsiteX8" fmla="*/ 15687 w 395083"/>
                <a:gd name="connsiteY8" fmla="*/ 66159 h 531379"/>
                <a:gd name="connsiteX0" fmla="*/ 16810 w 396206"/>
                <a:gd name="connsiteY0" fmla="*/ 66159 h 532029"/>
                <a:gd name="connsiteX1" fmla="*/ 7361 w 396206"/>
                <a:gd name="connsiteY1" fmla="*/ 292987 h 532029"/>
                <a:gd name="connsiteX2" fmla="*/ 35714 w 396206"/>
                <a:gd name="connsiteY2" fmla="*/ 510363 h 532029"/>
                <a:gd name="connsiteX3" fmla="*/ 172755 w 396206"/>
                <a:gd name="connsiteY3" fmla="*/ 524541 h 532029"/>
                <a:gd name="connsiteX4" fmla="*/ 371230 w 396206"/>
                <a:gd name="connsiteY4" fmla="*/ 512727 h 532029"/>
                <a:gd name="connsiteX5" fmla="*/ 394856 w 396206"/>
                <a:gd name="connsiteY5" fmla="*/ 295351 h 532029"/>
                <a:gd name="connsiteX6" fmla="*/ 371229 w 396206"/>
                <a:gd name="connsiteY6" fmla="*/ 66160 h 532029"/>
                <a:gd name="connsiteX7" fmla="*/ 179843 w 396206"/>
                <a:gd name="connsiteY7" fmla="*/ 0 h 532029"/>
                <a:gd name="connsiteX8" fmla="*/ 16810 w 396206"/>
                <a:gd name="connsiteY8" fmla="*/ 66159 h 532029"/>
                <a:gd name="connsiteX0" fmla="*/ 17622 w 397018"/>
                <a:gd name="connsiteY0" fmla="*/ 66159 h 532029"/>
                <a:gd name="connsiteX1" fmla="*/ 8173 w 397018"/>
                <a:gd name="connsiteY1" fmla="*/ 292987 h 532029"/>
                <a:gd name="connsiteX2" fmla="*/ 36526 w 397018"/>
                <a:gd name="connsiteY2" fmla="*/ 510363 h 532029"/>
                <a:gd name="connsiteX3" fmla="*/ 173567 w 397018"/>
                <a:gd name="connsiteY3" fmla="*/ 524541 h 532029"/>
                <a:gd name="connsiteX4" fmla="*/ 372042 w 397018"/>
                <a:gd name="connsiteY4" fmla="*/ 512727 h 532029"/>
                <a:gd name="connsiteX5" fmla="*/ 395668 w 397018"/>
                <a:gd name="connsiteY5" fmla="*/ 295351 h 532029"/>
                <a:gd name="connsiteX6" fmla="*/ 372041 w 397018"/>
                <a:gd name="connsiteY6" fmla="*/ 66160 h 532029"/>
                <a:gd name="connsiteX7" fmla="*/ 180655 w 397018"/>
                <a:gd name="connsiteY7" fmla="*/ 0 h 532029"/>
                <a:gd name="connsiteX8" fmla="*/ 17622 w 397018"/>
                <a:gd name="connsiteY8" fmla="*/ 66159 h 532029"/>
                <a:gd name="connsiteX0" fmla="*/ 16811 w 396207"/>
                <a:gd name="connsiteY0" fmla="*/ 66159 h 529127"/>
                <a:gd name="connsiteX1" fmla="*/ 7362 w 396207"/>
                <a:gd name="connsiteY1" fmla="*/ 292987 h 529127"/>
                <a:gd name="connsiteX2" fmla="*/ 35715 w 396207"/>
                <a:gd name="connsiteY2" fmla="*/ 505637 h 529127"/>
                <a:gd name="connsiteX3" fmla="*/ 172756 w 396207"/>
                <a:gd name="connsiteY3" fmla="*/ 524541 h 529127"/>
                <a:gd name="connsiteX4" fmla="*/ 371231 w 396207"/>
                <a:gd name="connsiteY4" fmla="*/ 512727 h 529127"/>
                <a:gd name="connsiteX5" fmla="*/ 394857 w 396207"/>
                <a:gd name="connsiteY5" fmla="*/ 295351 h 529127"/>
                <a:gd name="connsiteX6" fmla="*/ 371230 w 396207"/>
                <a:gd name="connsiteY6" fmla="*/ 66160 h 529127"/>
                <a:gd name="connsiteX7" fmla="*/ 179844 w 396207"/>
                <a:gd name="connsiteY7" fmla="*/ 0 h 529127"/>
                <a:gd name="connsiteX8" fmla="*/ 16811 w 396207"/>
                <a:gd name="connsiteY8" fmla="*/ 66159 h 529127"/>
                <a:gd name="connsiteX0" fmla="*/ 16811 w 397772"/>
                <a:gd name="connsiteY0" fmla="*/ 66159 h 528841"/>
                <a:gd name="connsiteX1" fmla="*/ 7362 w 397772"/>
                <a:gd name="connsiteY1" fmla="*/ 292987 h 528841"/>
                <a:gd name="connsiteX2" fmla="*/ 35715 w 397772"/>
                <a:gd name="connsiteY2" fmla="*/ 505637 h 528841"/>
                <a:gd name="connsiteX3" fmla="*/ 172756 w 397772"/>
                <a:gd name="connsiteY3" fmla="*/ 524541 h 528841"/>
                <a:gd name="connsiteX4" fmla="*/ 349966 w 397772"/>
                <a:gd name="connsiteY4" fmla="*/ 517453 h 528841"/>
                <a:gd name="connsiteX5" fmla="*/ 394857 w 397772"/>
                <a:gd name="connsiteY5" fmla="*/ 295351 h 528841"/>
                <a:gd name="connsiteX6" fmla="*/ 371230 w 397772"/>
                <a:gd name="connsiteY6" fmla="*/ 66160 h 528841"/>
                <a:gd name="connsiteX7" fmla="*/ 179844 w 397772"/>
                <a:gd name="connsiteY7" fmla="*/ 0 h 528841"/>
                <a:gd name="connsiteX8" fmla="*/ 16811 w 397772"/>
                <a:gd name="connsiteY8" fmla="*/ 66159 h 528841"/>
                <a:gd name="connsiteX0" fmla="*/ 16811 w 386281"/>
                <a:gd name="connsiteY0" fmla="*/ 66159 h 536037"/>
                <a:gd name="connsiteX1" fmla="*/ 7362 w 386281"/>
                <a:gd name="connsiteY1" fmla="*/ 292987 h 536037"/>
                <a:gd name="connsiteX2" fmla="*/ 35715 w 386281"/>
                <a:gd name="connsiteY2" fmla="*/ 505637 h 536037"/>
                <a:gd name="connsiteX3" fmla="*/ 172756 w 386281"/>
                <a:gd name="connsiteY3" fmla="*/ 524541 h 536037"/>
                <a:gd name="connsiteX4" fmla="*/ 349966 w 386281"/>
                <a:gd name="connsiteY4" fmla="*/ 517453 h 536037"/>
                <a:gd name="connsiteX5" fmla="*/ 368866 w 386281"/>
                <a:gd name="connsiteY5" fmla="*/ 292988 h 536037"/>
                <a:gd name="connsiteX6" fmla="*/ 371230 w 386281"/>
                <a:gd name="connsiteY6" fmla="*/ 66160 h 536037"/>
                <a:gd name="connsiteX7" fmla="*/ 179844 w 386281"/>
                <a:gd name="connsiteY7" fmla="*/ 0 h 536037"/>
                <a:gd name="connsiteX8" fmla="*/ 16811 w 386281"/>
                <a:gd name="connsiteY8" fmla="*/ 66159 h 536037"/>
                <a:gd name="connsiteX0" fmla="*/ 16811 w 390120"/>
                <a:gd name="connsiteY0" fmla="*/ 66159 h 535863"/>
                <a:gd name="connsiteX1" fmla="*/ 7362 w 390120"/>
                <a:gd name="connsiteY1" fmla="*/ 292987 h 535863"/>
                <a:gd name="connsiteX2" fmla="*/ 35715 w 390120"/>
                <a:gd name="connsiteY2" fmla="*/ 505637 h 535863"/>
                <a:gd name="connsiteX3" fmla="*/ 172756 w 390120"/>
                <a:gd name="connsiteY3" fmla="*/ 524541 h 535863"/>
                <a:gd name="connsiteX4" fmla="*/ 349966 w 390120"/>
                <a:gd name="connsiteY4" fmla="*/ 517453 h 535863"/>
                <a:gd name="connsiteX5" fmla="*/ 380680 w 390120"/>
                <a:gd name="connsiteY5" fmla="*/ 295351 h 535863"/>
                <a:gd name="connsiteX6" fmla="*/ 371230 w 390120"/>
                <a:gd name="connsiteY6" fmla="*/ 66160 h 535863"/>
                <a:gd name="connsiteX7" fmla="*/ 179844 w 390120"/>
                <a:gd name="connsiteY7" fmla="*/ 0 h 535863"/>
                <a:gd name="connsiteX8" fmla="*/ 16811 w 390120"/>
                <a:gd name="connsiteY8" fmla="*/ 66159 h 535863"/>
                <a:gd name="connsiteX0" fmla="*/ 16811 w 393406"/>
                <a:gd name="connsiteY0" fmla="*/ 66159 h 535863"/>
                <a:gd name="connsiteX1" fmla="*/ 7362 w 393406"/>
                <a:gd name="connsiteY1" fmla="*/ 292987 h 535863"/>
                <a:gd name="connsiteX2" fmla="*/ 35715 w 393406"/>
                <a:gd name="connsiteY2" fmla="*/ 505637 h 535863"/>
                <a:gd name="connsiteX3" fmla="*/ 172756 w 393406"/>
                <a:gd name="connsiteY3" fmla="*/ 524541 h 535863"/>
                <a:gd name="connsiteX4" fmla="*/ 349966 w 393406"/>
                <a:gd name="connsiteY4" fmla="*/ 517453 h 535863"/>
                <a:gd name="connsiteX5" fmla="*/ 387769 w 393406"/>
                <a:gd name="connsiteY5" fmla="*/ 295351 h 535863"/>
                <a:gd name="connsiteX6" fmla="*/ 371230 w 393406"/>
                <a:gd name="connsiteY6" fmla="*/ 66160 h 535863"/>
                <a:gd name="connsiteX7" fmla="*/ 179844 w 393406"/>
                <a:gd name="connsiteY7" fmla="*/ 0 h 535863"/>
                <a:gd name="connsiteX8" fmla="*/ 16811 w 393406"/>
                <a:gd name="connsiteY8" fmla="*/ 66159 h 535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406" h="535863">
                  <a:moveTo>
                    <a:pt x="16811" y="66159"/>
                  </a:moveTo>
                  <a:cubicBezTo>
                    <a:pt x="-11936" y="114990"/>
                    <a:pt x="4211" y="219741"/>
                    <a:pt x="7362" y="292987"/>
                  </a:cubicBezTo>
                  <a:cubicBezTo>
                    <a:pt x="10513" y="366233"/>
                    <a:pt x="8149" y="467045"/>
                    <a:pt x="35715" y="505637"/>
                  </a:cubicBezTo>
                  <a:cubicBezTo>
                    <a:pt x="63281" y="544229"/>
                    <a:pt x="120381" y="522572"/>
                    <a:pt x="172756" y="524541"/>
                  </a:cubicBezTo>
                  <a:cubicBezTo>
                    <a:pt x="231826" y="522178"/>
                    <a:pt x="314131" y="555651"/>
                    <a:pt x="349966" y="517453"/>
                  </a:cubicBezTo>
                  <a:cubicBezTo>
                    <a:pt x="385802" y="479255"/>
                    <a:pt x="384225" y="370566"/>
                    <a:pt x="387769" y="295351"/>
                  </a:cubicBezTo>
                  <a:cubicBezTo>
                    <a:pt x="391313" y="220136"/>
                    <a:pt x="404703" y="118141"/>
                    <a:pt x="371230" y="66160"/>
                  </a:cubicBezTo>
                  <a:cubicBezTo>
                    <a:pt x="337757" y="14179"/>
                    <a:pt x="238914" y="0"/>
                    <a:pt x="179844" y="0"/>
                  </a:cubicBezTo>
                  <a:cubicBezTo>
                    <a:pt x="120774" y="0"/>
                    <a:pt x="45558" y="17328"/>
                    <a:pt x="16811" y="66159"/>
                  </a:cubicBez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EFDAF4CC-ECE0-40CB-8BA3-C1617B0C7B88}"/>
                </a:ext>
              </a:extLst>
            </p:cNvPr>
            <p:cNvSpPr/>
            <p:nvPr/>
          </p:nvSpPr>
          <p:spPr>
            <a:xfrm>
              <a:off x="5625516" y="3156849"/>
              <a:ext cx="818288" cy="1112412"/>
            </a:xfrm>
            <a:custGeom>
              <a:avLst/>
              <a:gdLst>
                <a:gd name="connsiteX0" fmla="*/ 833039 w 833102"/>
                <a:gd name="connsiteY0" fmla="*/ 76519 h 1128109"/>
                <a:gd name="connsiteX1" fmla="*/ 721944 w 833102"/>
                <a:gd name="connsiteY1" fmla="*/ 29517 h 1128109"/>
                <a:gd name="connsiteX2" fmla="*/ 580938 w 833102"/>
                <a:gd name="connsiteY2" fmla="*/ 3880 h 1128109"/>
                <a:gd name="connsiteX3" fmla="*/ 471980 w 833102"/>
                <a:gd name="connsiteY3" fmla="*/ 6016 h 1128109"/>
                <a:gd name="connsiteX4" fmla="*/ 433524 w 833102"/>
                <a:gd name="connsiteY4" fmla="*/ 59428 h 1128109"/>
                <a:gd name="connsiteX5" fmla="*/ 358748 w 833102"/>
                <a:gd name="connsiteY5" fmla="*/ 78656 h 1128109"/>
                <a:gd name="connsiteX6" fmla="*/ 309610 w 833102"/>
                <a:gd name="connsiteY6" fmla="*/ 53018 h 1128109"/>
                <a:gd name="connsiteX7" fmla="*/ 309610 w 833102"/>
                <a:gd name="connsiteY7" fmla="*/ 6016 h 1128109"/>
                <a:gd name="connsiteX8" fmla="*/ 228424 w 833102"/>
                <a:gd name="connsiteY8" fmla="*/ 27381 h 1128109"/>
                <a:gd name="connsiteX9" fmla="*/ 108783 w 833102"/>
                <a:gd name="connsiteY9" fmla="*/ 91474 h 1128109"/>
                <a:gd name="connsiteX10" fmla="*/ 74600 w 833102"/>
                <a:gd name="connsiteY10" fmla="*/ 258117 h 1128109"/>
                <a:gd name="connsiteX11" fmla="*/ 38281 w 833102"/>
                <a:gd name="connsiteY11" fmla="*/ 719590 h 1128109"/>
                <a:gd name="connsiteX12" fmla="*/ 51099 w 833102"/>
                <a:gd name="connsiteY12" fmla="*/ 1093469 h 1128109"/>
                <a:gd name="connsiteX13" fmla="*/ 666396 w 833102"/>
                <a:gd name="connsiteY13" fmla="*/ 1104151 h 1128109"/>
                <a:gd name="connsiteX14" fmla="*/ 762537 w 833102"/>
                <a:gd name="connsiteY14" fmla="*/ 1027239 h 1128109"/>
                <a:gd name="connsiteX15" fmla="*/ 706989 w 833102"/>
                <a:gd name="connsiteY15" fmla="*/ 407669 h 1128109"/>
                <a:gd name="connsiteX16" fmla="*/ 833039 w 833102"/>
                <a:gd name="connsiteY16" fmla="*/ 76519 h 1128109"/>
                <a:gd name="connsiteX0" fmla="*/ 833039 w 833102"/>
                <a:gd name="connsiteY0" fmla="*/ 75792 h 1127382"/>
                <a:gd name="connsiteX1" fmla="*/ 721944 w 833102"/>
                <a:gd name="connsiteY1" fmla="*/ 15972 h 1127382"/>
                <a:gd name="connsiteX2" fmla="*/ 580938 w 833102"/>
                <a:gd name="connsiteY2" fmla="*/ 3153 h 1127382"/>
                <a:gd name="connsiteX3" fmla="*/ 471980 w 833102"/>
                <a:gd name="connsiteY3" fmla="*/ 5289 h 1127382"/>
                <a:gd name="connsiteX4" fmla="*/ 433524 w 833102"/>
                <a:gd name="connsiteY4" fmla="*/ 58701 h 1127382"/>
                <a:gd name="connsiteX5" fmla="*/ 358748 w 833102"/>
                <a:gd name="connsiteY5" fmla="*/ 77929 h 1127382"/>
                <a:gd name="connsiteX6" fmla="*/ 309610 w 833102"/>
                <a:gd name="connsiteY6" fmla="*/ 52291 h 1127382"/>
                <a:gd name="connsiteX7" fmla="*/ 309610 w 833102"/>
                <a:gd name="connsiteY7" fmla="*/ 5289 h 1127382"/>
                <a:gd name="connsiteX8" fmla="*/ 228424 w 833102"/>
                <a:gd name="connsiteY8" fmla="*/ 26654 h 1127382"/>
                <a:gd name="connsiteX9" fmla="*/ 108783 w 833102"/>
                <a:gd name="connsiteY9" fmla="*/ 90747 h 1127382"/>
                <a:gd name="connsiteX10" fmla="*/ 74600 w 833102"/>
                <a:gd name="connsiteY10" fmla="*/ 257390 h 1127382"/>
                <a:gd name="connsiteX11" fmla="*/ 38281 w 833102"/>
                <a:gd name="connsiteY11" fmla="*/ 718863 h 1127382"/>
                <a:gd name="connsiteX12" fmla="*/ 51099 w 833102"/>
                <a:gd name="connsiteY12" fmla="*/ 1092742 h 1127382"/>
                <a:gd name="connsiteX13" fmla="*/ 666396 w 833102"/>
                <a:gd name="connsiteY13" fmla="*/ 1103424 h 1127382"/>
                <a:gd name="connsiteX14" fmla="*/ 762537 w 833102"/>
                <a:gd name="connsiteY14" fmla="*/ 1026512 h 1127382"/>
                <a:gd name="connsiteX15" fmla="*/ 706989 w 833102"/>
                <a:gd name="connsiteY15" fmla="*/ 406942 h 1127382"/>
                <a:gd name="connsiteX16" fmla="*/ 833039 w 833102"/>
                <a:gd name="connsiteY16" fmla="*/ 75792 h 1127382"/>
                <a:gd name="connsiteX0" fmla="*/ 833039 w 833055"/>
                <a:gd name="connsiteY0" fmla="*/ 75792 h 1127382"/>
                <a:gd name="connsiteX1" fmla="*/ 721944 w 833055"/>
                <a:gd name="connsiteY1" fmla="*/ 15972 h 1127382"/>
                <a:gd name="connsiteX2" fmla="*/ 580938 w 833055"/>
                <a:gd name="connsiteY2" fmla="*/ 3153 h 1127382"/>
                <a:gd name="connsiteX3" fmla="*/ 471980 w 833055"/>
                <a:gd name="connsiteY3" fmla="*/ 5289 h 1127382"/>
                <a:gd name="connsiteX4" fmla="*/ 433524 w 833055"/>
                <a:gd name="connsiteY4" fmla="*/ 58701 h 1127382"/>
                <a:gd name="connsiteX5" fmla="*/ 358748 w 833055"/>
                <a:gd name="connsiteY5" fmla="*/ 77929 h 1127382"/>
                <a:gd name="connsiteX6" fmla="*/ 309610 w 833055"/>
                <a:gd name="connsiteY6" fmla="*/ 52291 h 1127382"/>
                <a:gd name="connsiteX7" fmla="*/ 309610 w 833055"/>
                <a:gd name="connsiteY7" fmla="*/ 5289 h 1127382"/>
                <a:gd name="connsiteX8" fmla="*/ 228424 w 833055"/>
                <a:gd name="connsiteY8" fmla="*/ 26654 h 1127382"/>
                <a:gd name="connsiteX9" fmla="*/ 108783 w 833055"/>
                <a:gd name="connsiteY9" fmla="*/ 90747 h 1127382"/>
                <a:gd name="connsiteX10" fmla="*/ 74600 w 833055"/>
                <a:gd name="connsiteY10" fmla="*/ 257390 h 1127382"/>
                <a:gd name="connsiteX11" fmla="*/ 38281 w 833055"/>
                <a:gd name="connsiteY11" fmla="*/ 718863 h 1127382"/>
                <a:gd name="connsiteX12" fmla="*/ 51099 w 833055"/>
                <a:gd name="connsiteY12" fmla="*/ 1092742 h 1127382"/>
                <a:gd name="connsiteX13" fmla="*/ 666396 w 833055"/>
                <a:gd name="connsiteY13" fmla="*/ 1103424 h 1127382"/>
                <a:gd name="connsiteX14" fmla="*/ 762537 w 833055"/>
                <a:gd name="connsiteY14" fmla="*/ 1026512 h 1127382"/>
                <a:gd name="connsiteX15" fmla="*/ 730490 w 833055"/>
                <a:gd name="connsiteY15" fmla="*/ 409079 h 1127382"/>
                <a:gd name="connsiteX16" fmla="*/ 833039 w 833055"/>
                <a:gd name="connsiteY16" fmla="*/ 75792 h 1127382"/>
                <a:gd name="connsiteX0" fmla="*/ 833039 w 833110"/>
                <a:gd name="connsiteY0" fmla="*/ 75792 h 1127382"/>
                <a:gd name="connsiteX1" fmla="*/ 721944 w 833110"/>
                <a:gd name="connsiteY1" fmla="*/ 15972 h 1127382"/>
                <a:gd name="connsiteX2" fmla="*/ 580938 w 833110"/>
                <a:gd name="connsiteY2" fmla="*/ 3153 h 1127382"/>
                <a:gd name="connsiteX3" fmla="*/ 471980 w 833110"/>
                <a:gd name="connsiteY3" fmla="*/ 5289 h 1127382"/>
                <a:gd name="connsiteX4" fmla="*/ 433524 w 833110"/>
                <a:gd name="connsiteY4" fmla="*/ 58701 h 1127382"/>
                <a:gd name="connsiteX5" fmla="*/ 358748 w 833110"/>
                <a:gd name="connsiteY5" fmla="*/ 77929 h 1127382"/>
                <a:gd name="connsiteX6" fmla="*/ 309610 w 833110"/>
                <a:gd name="connsiteY6" fmla="*/ 52291 h 1127382"/>
                <a:gd name="connsiteX7" fmla="*/ 309610 w 833110"/>
                <a:gd name="connsiteY7" fmla="*/ 5289 h 1127382"/>
                <a:gd name="connsiteX8" fmla="*/ 228424 w 833110"/>
                <a:gd name="connsiteY8" fmla="*/ 26654 h 1127382"/>
                <a:gd name="connsiteX9" fmla="*/ 108783 w 833110"/>
                <a:gd name="connsiteY9" fmla="*/ 90747 h 1127382"/>
                <a:gd name="connsiteX10" fmla="*/ 74600 w 833110"/>
                <a:gd name="connsiteY10" fmla="*/ 257390 h 1127382"/>
                <a:gd name="connsiteX11" fmla="*/ 38281 w 833110"/>
                <a:gd name="connsiteY11" fmla="*/ 718863 h 1127382"/>
                <a:gd name="connsiteX12" fmla="*/ 51099 w 833110"/>
                <a:gd name="connsiteY12" fmla="*/ 1092742 h 1127382"/>
                <a:gd name="connsiteX13" fmla="*/ 666396 w 833110"/>
                <a:gd name="connsiteY13" fmla="*/ 1103424 h 1127382"/>
                <a:gd name="connsiteX14" fmla="*/ 762537 w 833110"/>
                <a:gd name="connsiteY14" fmla="*/ 1026512 h 1127382"/>
                <a:gd name="connsiteX15" fmla="*/ 739036 w 833110"/>
                <a:gd name="connsiteY15" fmla="*/ 411215 h 1127382"/>
                <a:gd name="connsiteX16" fmla="*/ 833039 w 833110"/>
                <a:gd name="connsiteY16" fmla="*/ 75792 h 1127382"/>
                <a:gd name="connsiteX0" fmla="*/ 845955 w 846026"/>
                <a:gd name="connsiteY0" fmla="*/ 75792 h 1131873"/>
                <a:gd name="connsiteX1" fmla="*/ 734860 w 846026"/>
                <a:gd name="connsiteY1" fmla="*/ 15972 h 1131873"/>
                <a:gd name="connsiteX2" fmla="*/ 593854 w 846026"/>
                <a:gd name="connsiteY2" fmla="*/ 3153 h 1131873"/>
                <a:gd name="connsiteX3" fmla="*/ 484896 w 846026"/>
                <a:gd name="connsiteY3" fmla="*/ 5289 h 1131873"/>
                <a:gd name="connsiteX4" fmla="*/ 446440 w 846026"/>
                <a:gd name="connsiteY4" fmla="*/ 58701 h 1131873"/>
                <a:gd name="connsiteX5" fmla="*/ 371664 w 846026"/>
                <a:gd name="connsiteY5" fmla="*/ 77929 h 1131873"/>
                <a:gd name="connsiteX6" fmla="*/ 322526 w 846026"/>
                <a:gd name="connsiteY6" fmla="*/ 52291 h 1131873"/>
                <a:gd name="connsiteX7" fmla="*/ 322526 w 846026"/>
                <a:gd name="connsiteY7" fmla="*/ 5289 h 1131873"/>
                <a:gd name="connsiteX8" fmla="*/ 241340 w 846026"/>
                <a:gd name="connsiteY8" fmla="*/ 26654 h 1131873"/>
                <a:gd name="connsiteX9" fmla="*/ 121699 w 846026"/>
                <a:gd name="connsiteY9" fmla="*/ 90747 h 1131873"/>
                <a:gd name="connsiteX10" fmla="*/ 87516 w 846026"/>
                <a:gd name="connsiteY10" fmla="*/ 257390 h 1131873"/>
                <a:gd name="connsiteX11" fmla="*/ 51197 w 846026"/>
                <a:gd name="connsiteY11" fmla="*/ 718863 h 1131873"/>
                <a:gd name="connsiteX12" fmla="*/ 46923 w 846026"/>
                <a:gd name="connsiteY12" fmla="*/ 1099151 h 1131873"/>
                <a:gd name="connsiteX13" fmla="*/ 679312 w 846026"/>
                <a:gd name="connsiteY13" fmla="*/ 1103424 h 1131873"/>
                <a:gd name="connsiteX14" fmla="*/ 775453 w 846026"/>
                <a:gd name="connsiteY14" fmla="*/ 1026512 h 1131873"/>
                <a:gd name="connsiteX15" fmla="*/ 751952 w 846026"/>
                <a:gd name="connsiteY15" fmla="*/ 411215 h 1131873"/>
                <a:gd name="connsiteX16" fmla="*/ 845955 w 846026"/>
                <a:gd name="connsiteY16" fmla="*/ 75792 h 1131873"/>
                <a:gd name="connsiteX0" fmla="*/ 845955 w 846026"/>
                <a:gd name="connsiteY0" fmla="*/ 75792 h 1106808"/>
                <a:gd name="connsiteX1" fmla="*/ 734860 w 846026"/>
                <a:gd name="connsiteY1" fmla="*/ 15972 h 1106808"/>
                <a:gd name="connsiteX2" fmla="*/ 593854 w 846026"/>
                <a:gd name="connsiteY2" fmla="*/ 3153 h 1106808"/>
                <a:gd name="connsiteX3" fmla="*/ 484896 w 846026"/>
                <a:gd name="connsiteY3" fmla="*/ 5289 h 1106808"/>
                <a:gd name="connsiteX4" fmla="*/ 446440 w 846026"/>
                <a:gd name="connsiteY4" fmla="*/ 58701 h 1106808"/>
                <a:gd name="connsiteX5" fmla="*/ 371664 w 846026"/>
                <a:gd name="connsiteY5" fmla="*/ 77929 h 1106808"/>
                <a:gd name="connsiteX6" fmla="*/ 322526 w 846026"/>
                <a:gd name="connsiteY6" fmla="*/ 52291 h 1106808"/>
                <a:gd name="connsiteX7" fmla="*/ 322526 w 846026"/>
                <a:gd name="connsiteY7" fmla="*/ 5289 h 1106808"/>
                <a:gd name="connsiteX8" fmla="*/ 241340 w 846026"/>
                <a:gd name="connsiteY8" fmla="*/ 26654 h 1106808"/>
                <a:gd name="connsiteX9" fmla="*/ 121699 w 846026"/>
                <a:gd name="connsiteY9" fmla="*/ 90747 h 1106808"/>
                <a:gd name="connsiteX10" fmla="*/ 87516 w 846026"/>
                <a:gd name="connsiteY10" fmla="*/ 257390 h 1106808"/>
                <a:gd name="connsiteX11" fmla="*/ 51197 w 846026"/>
                <a:gd name="connsiteY11" fmla="*/ 718863 h 1106808"/>
                <a:gd name="connsiteX12" fmla="*/ 46923 w 846026"/>
                <a:gd name="connsiteY12" fmla="*/ 1099151 h 1106808"/>
                <a:gd name="connsiteX13" fmla="*/ 679312 w 846026"/>
                <a:gd name="connsiteY13" fmla="*/ 1103424 h 1106808"/>
                <a:gd name="connsiteX14" fmla="*/ 775453 w 846026"/>
                <a:gd name="connsiteY14" fmla="*/ 1026512 h 1106808"/>
                <a:gd name="connsiteX15" fmla="*/ 751952 w 846026"/>
                <a:gd name="connsiteY15" fmla="*/ 411215 h 1106808"/>
                <a:gd name="connsiteX16" fmla="*/ 845955 w 846026"/>
                <a:gd name="connsiteY16" fmla="*/ 75792 h 1106808"/>
                <a:gd name="connsiteX0" fmla="*/ 825374 w 825445"/>
                <a:gd name="connsiteY0" fmla="*/ 75792 h 1110041"/>
                <a:gd name="connsiteX1" fmla="*/ 714279 w 825445"/>
                <a:gd name="connsiteY1" fmla="*/ 15972 h 1110041"/>
                <a:gd name="connsiteX2" fmla="*/ 573273 w 825445"/>
                <a:gd name="connsiteY2" fmla="*/ 3153 h 1110041"/>
                <a:gd name="connsiteX3" fmla="*/ 464315 w 825445"/>
                <a:gd name="connsiteY3" fmla="*/ 5289 h 1110041"/>
                <a:gd name="connsiteX4" fmla="*/ 425859 w 825445"/>
                <a:gd name="connsiteY4" fmla="*/ 58701 h 1110041"/>
                <a:gd name="connsiteX5" fmla="*/ 351083 w 825445"/>
                <a:gd name="connsiteY5" fmla="*/ 77929 h 1110041"/>
                <a:gd name="connsiteX6" fmla="*/ 301945 w 825445"/>
                <a:gd name="connsiteY6" fmla="*/ 52291 h 1110041"/>
                <a:gd name="connsiteX7" fmla="*/ 301945 w 825445"/>
                <a:gd name="connsiteY7" fmla="*/ 5289 h 1110041"/>
                <a:gd name="connsiteX8" fmla="*/ 220759 w 825445"/>
                <a:gd name="connsiteY8" fmla="*/ 26654 h 1110041"/>
                <a:gd name="connsiteX9" fmla="*/ 101118 w 825445"/>
                <a:gd name="connsiteY9" fmla="*/ 90747 h 1110041"/>
                <a:gd name="connsiteX10" fmla="*/ 66935 w 825445"/>
                <a:gd name="connsiteY10" fmla="*/ 257390 h 1110041"/>
                <a:gd name="connsiteX11" fmla="*/ 30616 w 825445"/>
                <a:gd name="connsiteY11" fmla="*/ 718863 h 1110041"/>
                <a:gd name="connsiteX12" fmla="*/ 54116 w 825445"/>
                <a:gd name="connsiteY12" fmla="*/ 1109834 h 1110041"/>
                <a:gd name="connsiteX13" fmla="*/ 658731 w 825445"/>
                <a:gd name="connsiteY13" fmla="*/ 1103424 h 1110041"/>
                <a:gd name="connsiteX14" fmla="*/ 754872 w 825445"/>
                <a:gd name="connsiteY14" fmla="*/ 1026512 h 1110041"/>
                <a:gd name="connsiteX15" fmla="*/ 731371 w 825445"/>
                <a:gd name="connsiteY15" fmla="*/ 411215 h 1110041"/>
                <a:gd name="connsiteX16" fmla="*/ 825374 w 825445"/>
                <a:gd name="connsiteY16" fmla="*/ 75792 h 1110041"/>
                <a:gd name="connsiteX0" fmla="*/ 825681 w 825752"/>
                <a:gd name="connsiteY0" fmla="*/ 75792 h 1139039"/>
                <a:gd name="connsiteX1" fmla="*/ 714586 w 825752"/>
                <a:gd name="connsiteY1" fmla="*/ 15972 h 1139039"/>
                <a:gd name="connsiteX2" fmla="*/ 573580 w 825752"/>
                <a:gd name="connsiteY2" fmla="*/ 3153 h 1139039"/>
                <a:gd name="connsiteX3" fmla="*/ 464622 w 825752"/>
                <a:gd name="connsiteY3" fmla="*/ 5289 h 1139039"/>
                <a:gd name="connsiteX4" fmla="*/ 426166 w 825752"/>
                <a:gd name="connsiteY4" fmla="*/ 58701 h 1139039"/>
                <a:gd name="connsiteX5" fmla="*/ 351390 w 825752"/>
                <a:gd name="connsiteY5" fmla="*/ 77929 h 1139039"/>
                <a:gd name="connsiteX6" fmla="*/ 302252 w 825752"/>
                <a:gd name="connsiteY6" fmla="*/ 52291 h 1139039"/>
                <a:gd name="connsiteX7" fmla="*/ 302252 w 825752"/>
                <a:gd name="connsiteY7" fmla="*/ 5289 h 1139039"/>
                <a:gd name="connsiteX8" fmla="*/ 221066 w 825752"/>
                <a:gd name="connsiteY8" fmla="*/ 26654 h 1139039"/>
                <a:gd name="connsiteX9" fmla="*/ 101425 w 825752"/>
                <a:gd name="connsiteY9" fmla="*/ 90747 h 1139039"/>
                <a:gd name="connsiteX10" fmla="*/ 67242 w 825752"/>
                <a:gd name="connsiteY10" fmla="*/ 257390 h 1139039"/>
                <a:gd name="connsiteX11" fmla="*/ 30923 w 825752"/>
                <a:gd name="connsiteY11" fmla="*/ 718863 h 1139039"/>
                <a:gd name="connsiteX12" fmla="*/ 54423 w 825752"/>
                <a:gd name="connsiteY12" fmla="*/ 1109834 h 1139039"/>
                <a:gd name="connsiteX13" fmla="*/ 663311 w 825752"/>
                <a:gd name="connsiteY13" fmla="*/ 1101287 h 1139039"/>
                <a:gd name="connsiteX14" fmla="*/ 755179 w 825752"/>
                <a:gd name="connsiteY14" fmla="*/ 1026512 h 1139039"/>
                <a:gd name="connsiteX15" fmla="*/ 731678 w 825752"/>
                <a:gd name="connsiteY15" fmla="*/ 411215 h 1139039"/>
                <a:gd name="connsiteX16" fmla="*/ 825681 w 825752"/>
                <a:gd name="connsiteY16" fmla="*/ 75792 h 1139039"/>
                <a:gd name="connsiteX0" fmla="*/ 825681 w 825752"/>
                <a:gd name="connsiteY0" fmla="*/ 75792 h 1135490"/>
                <a:gd name="connsiteX1" fmla="*/ 714586 w 825752"/>
                <a:gd name="connsiteY1" fmla="*/ 15972 h 1135490"/>
                <a:gd name="connsiteX2" fmla="*/ 573580 w 825752"/>
                <a:gd name="connsiteY2" fmla="*/ 3153 h 1135490"/>
                <a:gd name="connsiteX3" fmla="*/ 464622 w 825752"/>
                <a:gd name="connsiteY3" fmla="*/ 5289 h 1135490"/>
                <a:gd name="connsiteX4" fmla="*/ 426166 w 825752"/>
                <a:gd name="connsiteY4" fmla="*/ 58701 h 1135490"/>
                <a:gd name="connsiteX5" fmla="*/ 351390 w 825752"/>
                <a:gd name="connsiteY5" fmla="*/ 77929 h 1135490"/>
                <a:gd name="connsiteX6" fmla="*/ 302252 w 825752"/>
                <a:gd name="connsiteY6" fmla="*/ 52291 h 1135490"/>
                <a:gd name="connsiteX7" fmla="*/ 302252 w 825752"/>
                <a:gd name="connsiteY7" fmla="*/ 5289 h 1135490"/>
                <a:gd name="connsiteX8" fmla="*/ 221066 w 825752"/>
                <a:gd name="connsiteY8" fmla="*/ 26654 h 1135490"/>
                <a:gd name="connsiteX9" fmla="*/ 101425 w 825752"/>
                <a:gd name="connsiteY9" fmla="*/ 90747 h 1135490"/>
                <a:gd name="connsiteX10" fmla="*/ 67242 w 825752"/>
                <a:gd name="connsiteY10" fmla="*/ 257390 h 1135490"/>
                <a:gd name="connsiteX11" fmla="*/ 30923 w 825752"/>
                <a:gd name="connsiteY11" fmla="*/ 718863 h 1135490"/>
                <a:gd name="connsiteX12" fmla="*/ 54423 w 825752"/>
                <a:gd name="connsiteY12" fmla="*/ 1109834 h 1135490"/>
                <a:gd name="connsiteX13" fmla="*/ 663311 w 825752"/>
                <a:gd name="connsiteY13" fmla="*/ 1101287 h 1135490"/>
                <a:gd name="connsiteX14" fmla="*/ 755179 w 825752"/>
                <a:gd name="connsiteY14" fmla="*/ 1026512 h 1135490"/>
                <a:gd name="connsiteX15" fmla="*/ 731678 w 825752"/>
                <a:gd name="connsiteY15" fmla="*/ 411215 h 1135490"/>
                <a:gd name="connsiteX16" fmla="*/ 825681 w 825752"/>
                <a:gd name="connsiteY16" fmla="*/ 75792 h 1135490"/>
                <a:gd name="connsiteX0" fmla="*/ 825681 w 825749"/>
                <a:gd name="connsiteY0" fmla="*/ 75792 h 1140469"/>
                <a:gd name="connsiteX1" fmla="*/ 714586 w 825749"/>
                <a:gd name="connsiteY1" fmla="*/ 15972 h 1140469"/>
                <a:gd name="connsiteX2" fmla="*/ 573580 w 825749"/>
                <a:gd name="connsiteY2" fmla="*/ 3153 h 1140469"/>
                <a:gd name="connsiteX3" fmla="*/ 464622 w 825749"/>
                <a:gd name="connsiteY3" fmla="*/ 5289 h 1140469"/>
                <a:gd name="connsiteX4" fmla="*/ 426166 w 825749"/>
                <a:gd name="connsiteY4" fmla="*/ 58701 h 1140469"/>
                <a:gd name="connsiteX5" fmla="*/ 351390 w 825749"/>
                <a:gd name="connsiteY5" fmla="*/ 77929 h 1140469"/>
                <a:gd name="connsiteX6" fmla="*/ 302252 w 825749"/>
                <a:gd name="connsiteY6" fmla="*/ 52291 h 1140469"/>
                <a:gd name="connsiteX7" fmla="*/ 302252 w 825749"/>
                <a:gd name="connsiteY7" fmla="*/ 5289 h 1140469"/>
                <a:gd name="connsiteX8" fmla="*/ 221066 w 825749"/>
                <a:gd name="connsiteY8" fmla="*/ 26654 h 1140469"/>
                <a:gd name="connsiteX9" fmla="*/ 101425 w 825749"/>
                <a:gd name="connsiteY9" fmla="*/ 90747 h 1140469"/>
                <a:gd name="connsiteX10" fmla="*/ 67242 w 825749"/>
                <a:gd name="connsiteY10" fmla="*/ 257390 h 1140469"/>
                <a:gd name="connsiteX11" fmla="*/ 30923 w 825749"/>
                <a:gd name="connsiteY11" fmla="*/ 718863 h 1140469"/>
                <a:gd name="connsiteX12" fmla="*/ 54423 w 825749"/>
                <a:gd name="connsiteY12" fmla="*/ 1109834 h 1140469"/>
                <a:gd name="connsiteX13" fmla="*/ 663311 w 825749"/>
                <a:gd name="connsiteY13" fmla="*/ 1101287 h 1140469"/>
                <a:gd name="connsiteX14" fmla="*/ 765861 w 825749"/>
                <a:gd name="connsiteY14" fmla="*/ 990192 h 1140469"/>
                <a:gd name="connsiteX15" fmla="*/ 731678 w 825749"/>
                <a:gd name="connsiteY15" fmla="*/ 411215 h 1140469"/>
                <a:gd name="connsiteX16" fmla="*/ 825681 w 825749"/>
                <a:gd name="connsiteY16" fmla="*/ 75792 h 1140469"/>
                <a:gd name="connsiteX0" fmla="*/ 821257 w 821325"/>
                <a:gd name="connsiteY0" fmla="*/ 75792 h 1134194"/>
                <a:gd name="connsiteX1" fmla="*/ 710162 w 821325"/>
                <a:gd name="connsiteY1" fmla="*/ 15972 h 1134194"/>
                <a:gd name="connsiteX2" fmla="*/ 569156 w 821325"/>
                <a:gd name="connsiteY2" fmla="*/ 3153 h 1134194"/>
                <a:gd name="connsiteX3" fmla="*/ 460198 w 821325"/>
                <a:gd name="connsiteY3" fmla="*/ 5289 h 1134194"/>
                <a:gd name="connsiteX4" fmla="*/ 421742 w 821325"/>
                <a:gd name="connsiteY4" fmla="*/ 58701 h 1134194"/>
                <a:gd name="connsiteX5" fmla="*/ 346966 w 821325"/>
                <a:gd name="connsiteY5" fmla="*/ 77929 h 1134194"/>
                <a:gd name="connsiteX6" fmla="*/ 297828 w 821325"/>
                <a:gd name="connsiteY6" fmla="*/ 52291 h 1134194"/>
                <a:gd name="connsiteX7" fmla="*/ 297828 w 821325"/>
                <a:gd name="connsiteY7" fmla="*/ 5289 h 1134194"/>
                <a:gd name="connsiteX8" fmla="*/ 216642 w 821325"/>
                <a:gd name="connsiteY8" fmla="*/ 26654 h 1134194"/>
                <a:gd name="connsiteX9" fmla="*/ 97001 w 821325"/>
                <a:gd name="connsiteY9" fmla="*/ 90747 h 1134194"/>
                <a:gd name="connsiteX10" fmla="*/ 62818 w 821325"/>
                <a:gd name="connsiteY10" fmla="*/ 257390 h 1134194"/>
                <a:gd name="connsiteX11" fmla="*/ 26499 w 821325"/>
                <a:gd name="connsiteY11" fmla="*/ 718863 h 1134194"/>
                <a:gd name="connsiteX12" fmla="*/ 56409 w 821325"/>
                <a:gd name="connsiteY12" fmla="*/ 1101288 h 1134194"/>
                <a:gd name="connsiteX13" fmla="*/ 658887 w 821325"/>
                <a:gd name="connsiteY13" fmla="*/ 1101287 h 1134194"/>
                <a:gd name="connsiteX14" fmla="*/ 761437 w 821325"/>
                <a:gd name="connsiteY14" fmla="*/ 990192 h 1134194"/>
                <a:gd name="connsiteX15" fmla="*/ 727254 w 821325"/>
                <a:gd name="connsiteY15" fmla="*/ 411215 h 1134194"/>
                <a:gd name="connsiteX16" fmla="*/ 821257 w 821325"/>
                <a:gd name="connsiteY16" fmla="*/ 75792 h 1134194"/>
                <a:gd name="connsiteX0" fmla="*/ 827676 w 827744"/>
                <a:gd name="connsiteY0" fmla="*/ 75792 h 1125854"/>
                <a:gd name="connsiteX1" fmla="*/ 716581 w 827744"/>
                <a:gd name="connsiteY1" fmla="*/ 15972 h 1125854"/>
                <a:gd name="connsiteX2" fmla="*/ 575575 w 827744"/>
                <a:gd name="connsiteY2" fmla="*/ 3153 h 1125854"/>
                <a:gd name="connsiteX3" fmla="*/ 466617 w 827744"/>
                <a:gd name="connsiteY3" fmla="*/ 5289 h 1125854"/>
                <a:gd name="connsiteX4" fmla="*/ 428161 w 827744"/>
                <a:gd name="connsiteY4" fmla="*/ 58701 h 1125854"/>
                <a:gd name="connsiteX5" fmla="*/ 353385 w 827744"/>
                <a:gd name="connsiteY5" fmla="*/ 77929 h 1125854"/>
                <a:gd name="connsiteX6" fmla="*/ 304247 w 827744"/>
                <a:gd name="connsiteY6" fmla="*/ 52291 h 1125854"/>
                <a:gd name="connsiteX7" fmla="*/ 304247 w 827744"/>
                <a:gd name="connsiteY7" fmla="*/ 5289 h 1125854"/>
                <a:gd name="connsiteX8" fmla="*/ 223061 w 827744"/>
                <a:gd name="connsiteY8" fmla="*/ 26654 h 1125854"/>
                <a:gd name="connsiteX9" fmla="*/ 103420 w 827744"/>
                <a:gd name="connsiteY9" fmla="*/ 90747 h 1125854"/>
                <a:gd name="connsiteX10" fmla="*/ 69237 w 827744"/>
                <a:gd name="connsiteY10" fmla="*/ 257390 h 1125854"/>
                <a:gd name="connsiteX11" fmla="*/ 32918 w 827744"/>
                <a:gd name="connsiteY11" fmla="*/ 718863 h 1125854"/>
                <a:gd name="connsiteX12" fmla="*/ 62828 w 827744"/>
                <a:gd name="connsiteY12" fmla="*/ 1101288 h 1125854"/>
                <a:gd name="connsiteX13" fmla="*/ 665306 w 827744"/>
                <a:gd name="connsiteY13" fmla="*/ 1101287 h 1125854"/>
                <a:gd name="connsiteX14" fmla="*/ 767856 w 827744"/>
                <a:gd name="connsiteY14" fmla="*/ 990192 h 1125854"/>
                <a:gd name="connsiteX15" fmla="*/ 733673 w 827744"/>
                <a:gd name="connsiteY15" fmla="*/ 411215 h 1125854"/>
                <a:gd name="connsiteX16" fmla="*/ 827676 w 827744"/>
                <a:gd name="connsiteY16" fmla="*/ 75792 h 1125854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9074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9074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9074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8433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263"/>
                <a:gd name="connsiteY0" fmla="*/ 75462 h 1128133"/>
                <a:gd name="connsiteX1" fmla="*/ 721550 w 826263"/>
                <a:gd name="connsiteY1" fmla="*/ 9232 h 1128133"/>
                <a:gd name="connsiteX2" fmla="*/ 574135 w 826263"/>
                <a:gd name="connsiteY2" fmla="*/ 2823 h 1128133"/>
                <a:gd name="connsiteX3" fmla="*/ 465177 w 826263"/>
                <a:gd name="connsiteY3" fmla="*/ 4959 h 1128133"/>
                <a:gd name="connsiteX4" fmla="*/ 426721 w 826263"/>
                <a:gd name="connsiteY4" fmla="*/ 58371 h 1128133"/>
                <a:gd name="connsiteX5" fmla="*/ 351945 w 826263"/>
                <a:gd name="connsiteY5" fmla="*/ 77599 h 1128133"/>
                <a:gd name="connsiteX6" fmla="*/ 302807 w 826263"/>
                <a:gd name="connsiteY6" fmla="*/ 51961 h 1128133"/>
                <a:gd name="connsiteX7" fmla="*/ 302807 w 826263"/>
                <a:gd name="connsiteY7" fmla="*/ 4959 h 1128133"/>
                <a:gd name="connsiteX8" fmla="*/ 221621 w 826263"/>
                <a:gd name="connsiteY8" fmla="*/ 26324 h 1128133"/>
                <a:gd name="connsiteX9" fmla="*/ 101980 w 826263"/>
                <a:gd name="connsiteY9" fmla="*/ 84007 h 1128133"/>
                <a:gd name="connsiteX10" fmla="*/ 67797 w 826263"/>
                <a:gd name="connsiteY10" fmla="*/ 257060 h 1128133"/>
                <a:gd name="connsiteX11" fmla="*/ 20796 w 826263"/>
                <a:gd name="connsiteY11" fmla="*/ 797582 h 1128133"/>
                <a:gd name="connsiteX12" fmla="*/ 61388 w 826263"/>
                <a:gd name="connsiteY12" fmla="*/ 1100958 h 1128133"/>
                <a:gd name="connsiteX13" fmla="*/ 663866 w 826263"/>
                <a:gd name="connsiteY13" fmla="*/ 1100957 h 1128133"/>
                <a:gd name="connsiteX14" fmla="*/ 766416 w 826263"/>
                <a:gd name="connsiteY14" fmla="*/ 989862 h 1128133"/>
                <a:gd name="connsiteX15" fmla="*/ 732233 w 826263"/>
                <a:gd name="connsiteY15" fmla="*/ 410885 h 1128133"/>
                <a:gd name="connsiteX16" fmla="*/ 826236 w 826263"/>
                <a:gd name="connsiteY16" fmla="*/ 75462 h 1128133"/>
                <a:gd name="connsiteX0" fmla="*/ 826236 w 826263"/>
                <a:gd name="connsiteY0" fmla="*/ 75462 h 1128133"/>
                <a:gd name="connsiteX1" fmla="*/ 721550 w 826263"/>
                <a:gd name="connsiteY1" fmla="*/ 9232 h 1128133"/>
                <a:gd name="connsiteX2" fmla="*/ 574135 w 826263"/>
                <a:gd name="connsiteY2" fmla="*/ 2823 h 1128133"/>
                <a:gd name="connsiteX3" fmla="*/ 465177 w 826263"/>
                <a:gd name="connsiteY3" fmla="*/ 4959 h 1128133"/>
                <a:gd name="connsiteX4" fmla="*/ 426721 w 826263"/>
                <a:gd name="connsiteY4" fmla="*/ 58371 h 1128133"/>
                <a:gd name="connsiteX5" fmla="*/ 351945 w 826263"/>
                <a:gd name="connsiteY5" fmla="*/ 77599 h 1128133"/>
                <a:gd name="connsiteX6" fmla="*/ 302807 w 826263"/>
                <a:gd name="connsiteY6" fmla="*/ 51961 h 1128133"/>
                <a:gd name="connsiteX7" fmla="*/ 302807 w 826263"/>
                <a:gd name="connsiteY7" fmla="*/ 4959 h 1128133"/>
                <a:gd name="connsiteX8" fmla="*/ 221621 w 826263"/>
                <a:gd name="connsiteY8" fmla="*/ 26324 h 1128133"/>
                <a:gd name="connsiteX9" fmla="*/ 101980 w 826263"/>
                <a:gd name="connsiteY9" fmla="*/ 84007 h 1128133"/>
                <a:gd name="connsiteX10" fmla="*/ 67797 w 826263"/>
                <a:gd name="connsiteY10" fmla="*/ 257060 h 1128133"/>
                <a:gd name="connsiteX11" fmla="*/ 20796 w 826263"/>
                <a:gd name="connsiteY11" fmla="*/ 797582 h 1128133"/>
                <a:gd name="connsiteX12" fmla="*/ 61388 w 826263"/>
                <a:gd name="connsiteY12" fmla="*/ 1100958 h 1128133"/>
                <a:gd name="connsiteX13" fmla="*/ 663866 w 826263"/>
                <a:gd name="connsiteY13" fmla="*/ 1100957 h 1128133"/>
                <a:gd name="connsiteX14" fmla="*/ 766416 w 826263"/>
                <a:gd name="connsiteY14" fmla="*/ 989862 h 1128133"/>
                <a:gd name="connsiteX15" fmla="*/ 732233 w 826263"/>
                <a:gd name="connsiteY15" fmla="*/ 410885 h 1128133"/>
                <a:gd name="connsiteX16" fmla="*/ 826236 w 826263"/>
                <a:gd name="connsiteY16" fmla="*/ 75462 h 1128133"/>
                <a:gd name="connsiteX0" fmla="*/ 826236 w 826263"/>
                <a:gd name="connsiteY0" fmla="*/ 75462 h 1128133"/>
                <a:gd name="connsiteX1" fmla="*/ 721550 w 826263"/>
                <a:gd name="connsiteY1" fmla="*/ 9232 h 1128133"/>
                <a:gd name="connsiteX2" fmla="*/ 574135 w 826263"/>
                <a:gd name="connsiteY2" fmla="*/ 2823 h 1128133"/>
                <a:gd name="connsiteX3" fmla="*/ 465177 w 826263"/>
                <a:gd name="connsiteY3" fmla="*/ 4959 h 1128133"/>
                <a:gd name="connsiteX4" fmla="*/ 426721 w 826263"/>
                <a:gd name="connsiteY4" fmla="*/ 58371 h 1128133"/>
                <a:gd name="connsiteX5" fmla="*/ 351945 w 826263"/>
                <a:gd name="connsiteY5" fmla="*/ 77599 h 1128133"/>
                <a:gd name="connsiteX6" fmla="*/ 302807 w 826263"/>
                <a:gd name="connsiteY6" fmla="*/ 51961 h 1128133"/>
                <a:gd name="connsiteX7" fmla="*/ 302807 w 826263"/>
                <a:gd name="connsiteY7" fmla="*/ 4959 h 1128133"/>
                <a:gd name="connsiteX8" fmla="*/ 221621 w 826263"/>
                <a:gd name="connsiteY8" fmla="*/ 26324 h 1128133"/>
                <a:gd name="connsiteX9" fmla="*/ 101980 w 826263"/>
                <a:gd name="connsiteY9" fmla="*/ 84007 h 1128133"/>
                <a:gd name="connsiteX10" fmla="*/ 67797 w 826263"/>
                <a:gd name="connsiteY10" fmla="*/ 257060 h 1128133"/>
                <a:gd name="connsiteX11" fmla="*/ 20796 w 826263"/>
                <a:gd name="connsiteY11" fmla="*/ 797582 h 1128133"/>
                <a:gd name="connsiteX12" fmla="*/ 61388 w 826263"/>
                <a:gd name="connsiteY12" fmla="*/ 1100958 h 1128133"/>
                <a:gd name="connsiteX13" fmla="*/ 663866 w 826263"/>
                <a:gd name="connsiteY13" fmla="*/ 1100957 h 1128133"/>
                <a:gd name="connsiteX14" fmla="*/ 766416 w 826263"/>
                <a:gd name="connsiteY14" fmla="*/ 989862 h 1128133"/>
                <a:gd name="connsiteX15" fmla="*/ 732233 w 826263"/>
                <a:gd name="connsiteY15" fmla="*/ 410885 h 1128133"/>
                <a:gd name="connsiteX16" fmla="*/ 826236 w 826263"/>
                <a:gd name="connsiteY16" fmla="*/ 75462 h 1128133"/>
                <a:gd name="connsiteX0" fmla="*/ 821963 w 821991"/>
                <a:gd name="connsiteY0" fmla="*/ 79735 h 1128133"/>
                <a:gd name="connsiteX1" fmla="*/ 721550 w 821991"/>
                <a:gd name="connsiteY1" fmla="*/ 9232 h 1128133"/>
                <a:gd name="connsiteX2" fmla="*/ 574135 w 821991"/>
                <a:gd name="connsiteY2" fmla="*/ 2823 h 1128133"/>
                <a:gd name="connsiteX3" fmla="*/ 465177 w 821991"/>
                <a:gd name="connsiteY3" fmla="*/ 4959 h 1128133"/>
                <a:gd name="connsiteX4" fmla="*/ 426721 w 821991"/>
                <a:gd name="connsiteY4" fmla="*/ 58371 h 1128133"/>
                <a:gd name="connsiteX5" fmla="*/ 351945 w 821991"/>
                <a:gd name="connsiteY5" fmla="*/ 77599 h 1128133"/>
                <a:gd name="connsiteX6" fmla="*/ 302807 w 821991"/>
                <a:gd name="connsiteY6" fmla="*/ 51961 h 1128133"/>
                <a:gd name="connsiteX7" fmla="*/ 302807 w 821991"/>
                <a:gd name="connsiteY7" fmla="*/ 4959 h 1128133"/>
                <a:gd name="connsiteX8" fmla="*/ 221621 w 821991"/>
                <a:gd name="connsiteY8" fmla="*/ 26324 h 1128133"/>
                <a:gd name="connsiteX9" fmla="*/ 101980 w 821991"/>
                <a:gd name="connsiteY9" fmla="*/ 84007 h 1128133"/>
                <a:gd name="connsiteX10" fmla="*/ 67797 w 821991"/>
                <a:gd name="connsiteY10" fmla="*/ 257060 h 1128133"/>
                <a:gd name="connsiteX11" fmla="*/ 20796 w 821991"/>
                <a:gd name="connsiteY11" fmla="*/ 797582 h 1128133"/>
                <a:gd name="connsiteX12" fmla="*/ 61388 w 821991"/>
                <a:gd name="connsiteY12" fmla="*/ 1100958 h 1128133"/>
                <a:gd name="connsiteX13" fmla="*/ 663866 w 821991"/>
                <a:gd name="connsiteY13" fmla="*/ 1100957 h 1128133"/>
                <a:gd name="connsiteX14" fmla="*/ 766416 w 821991"/>
                <a:gd name="connsiteY14" fmla="*/ 989862 h 1128133"/>
                <a:gd name="connsiteX15" fmla="*/ 732233 w 821991"/>
                <a:gd name="connsiteY15" fmla="*/ 410885 h 1128133"/>
                <a:gd name="connsiteX16" fmla="*/ 821963 w 821991"/>
                <a:gd name="connsiteY16" fmla="*/ 79735 h 1128133"/>
                <a:gd name="connsiteX0" fmla="*/ 830509 w 830535"/>
                <a:gd name="connsiteY0" fmla="*/ 86144 h 1128133"/>
                <a:gd name="connsiteX1" fmla="*/ 721550 w 830535"/>
                <a:gd name="connsiteY1" fmla="*/ 9232 h 1128133"/>
                <a:gd name="connsiteX2" fmla="*/ 574135 w 830535"/>
                <a:gd name="connsiteY2" fmla="*/ 2823 h 1128133"/>
                <a:gd name="connsiteX3" fmla="*/ 465177 w 830535"/>
                <a:gd name="connsiteY3" fmla="*/ 4959 h 1128133"/>
                <a:gd name="connsiteX4" fmla="*/ 426721 w 830535"/>
                <a:gd name="connsiteY4" fmla="*/ 58371 h 1128133"/>
                <a:gd name="connsiteX5" fmla="*/ 351945 w 830535"/>
                <a:gd name="connsiteY5" fmla="*/ 77599 h 1128133"/>
                <a:gd name="connsiteX6" fmla="*/ 302807 w 830535"/>
                <a:gd name="connsiteY6" fmla="*/ 51961 h 1128133"/>
                <a:gd name="connsiteX7" fmla="*/ 302807 w 830535"/>
                <a:gd name="connsiteY7" fmla="*/ 4959 h 1128133"/>
                <a:gd name="connsiteX8" fmla="*/ 221621 w 830535"/>
                <a:gd name="connsiteY8" fmla="*/ 26324 h 1128133"/>
                <a:gd name="connsiteX9" fmla="*/ 101980 w 830535"/>
                <a:gd name="connsiteY9" fmla="*/ 84007 h 1128133"/>
                <a:gd name="connsiteX10" fmla="*/ 67797 w 830535"/>
                <a:gd name="connsiteY10" fmla="*/ 257060 h 1128133"/>
                <a:gd name="connsiteX11" fmla="*/ 20796 w 830535"/>
                <a:gd name="connsiteY11" fmla="*/ 797582 h 1128133"/>
                <a:gd name="connsiteX12" fmla="*/ 61388 w 830535"/>
                <a:gd name="connsiteY12" fmla="*/ 1100958 h 1128133"/>
                <a:gd name="connsiteX13" fmla="*/ 663866 w 830535"/>
                <a:gd name="connsiteY13" fmla="*/ 1100957 h 1128133"/>
                <a:gd name="connsiteX14" fmla="*/ 766416 w 830535"/>
                <a:gd name="connsiteY14" fmla="*/ 989862 h 1128133"/>
                <a:gd name="connsiteX15" fmla="*/ 732233 w 830535"/>
                <a:gd name="connsiteY15" fmla="*/ 410885 h 1128133"/>
                <a:gd name="connsiteX16" fmla="*/ 830509 w 830535"/>
                <a:gd name="connsiteY16" fmla="*/ 86144 h 1128133"/>
                <a:gd name="connsiteX0" fmla="*/ 830509 w 834188"/>
                <a:gd name="connsiteY0" fmla="*/ 86144 h 1128133"/>
                <a:gd name="connsiteX1" fmla="*/ 721550 w 834188"/>
                <a:gd name="connsiteY1" fmla="*/ 9232 h 1128133"/>
                <a:gd name="connsiteX2" fmla="*/ 574135 w 834188"/>
                <a:gd name="connsiteY2" fmla="*/ 2823 h 1128133"/>
                <a:gd name="connsiteX3" fmla="*/ 465177 w 834188"/>
                <a:gd name="connsiteY3" fmla="*/ 4959 h 1128133"/>
                <a:gd name="connsiteX4" fmla="*/ 426721 w 834188"/>
                <a:gd name="connsiteY4" fmla="*/ 58371 h 1128133"/>
                <a:gd name="connsiteX5" fmla="*/ 351945 w 834188"/>
                <a:gd name="connsiteY5" fmla="*/ 77599 h 1128133"/>
                <a:gd name="connsiteX6" fmla="*/ 302807 w 834188"/>
                <a:gd name="connsiteY6" fmla="*/ 51961 h 1128133"/>
                <a:gd name="connsiteX7" fmla="*/ 302807 w 834188"/>
                <a:gd name="connsiteY7" fmla="*/ 4959 h 1128133"/>
                <a:gd name="connsiteX8" fmla="*/ 221621 w 834188"/>
                <a:gd name="connsiteY8" fmla="*/ 26324 h 1128133"/>
                <a:gd name="connsiteX9" fmla="*/ 101980 w 834188"/>
                <a:gd name="connsiteY9" fmla="*/ 84007 h 1128133"/>
                <a:gd name="connsiteX10" fmla="*/ 67797 w 834188"/>
                <a:gd name="connsiteY10" fmla="*/ 257060 h 1128133"/>
                <a:gd name="connsiteX11" fmla="*/ 20796 w 834188"/>
                <a:gd name="connsiteY11" fmla="*/ 797582 h 1128133"/>
                <a:gd name="connsiteX12" fmla="*/ 61388 w 834188"/>
                <a:gd name="connsiteY12" fmla="*/ 1100958 h 1128133"/>
                <a:gd name="connsiteX13" fmla="*/ 663866 w 834188"/>
                <a:gd name="connsiteY13" fmla="*/ 1100957 h 1128133"/>
                <a:gd name="connsiteX14" fmla="*/ 766416 w 834188"/>
                <a:gd name="connsiteY14" fmla="*/ 989862 h 1128133"/>
                <a:gd name="connsiteX15" fmla="*/ 732233 w 834188"/>
                <a:gd name="connsiteY15" fmla="*/ 410885 h 1128133"/>
                <a:gd name="connsiteX16" fmla="*/ 830509 w 834188"/>
                <a:gd name="connsiteY16" fmla="*/ 86144 h 1128133"/>
                <a:gd name="connsiteX0" fmla="*/ 830509 w 834131"/>
                <a:gd name="connsiteY0" fmla="*/ 86144 h 1128133"/>
                <a:gd name="connsiteX1" fmla="*/ 721550 w 834131"/>
                <a:gd name="connsiteY1" fmla="*/ 9232 h 1128133"/>
                <a:gd name="connsiteX2" fmla="*/ 574135 w 834131"/>
                <a:gd name="connsiteY2" fmla="*/ 2823 h 1128133"/>
                <a:gd name="connsiteX3" fmla="*/ 465177 w 834131"/>
                <a:gd name="connsiteY3" fmla="*/ 4959 h 1128133"/>
                <a:gd name="connsiteX4" fmla="*/ 426721 w 834131"/>
                <a:gd name="connsiteY4" fmla="*/ 58371 h 1128133"/>
                <a:gd name="connsiteX5" fmla="*/ 351945 w 834131"/>
                <a:gd name="connsiteY5" fmla="*/ 77599 h 1128133"/>
                <a:gd name="connsiteX6" fmla="*/ 302807 w 834131"/>
                <a:gd name="connsiteY6" fmla="*/ 51961 h 1128133"/>
                <a:gd name="connsiteX7" fmla="*/ 302807 w 834131"/>
                <a:gd name="connsiteY7" fmla="*/ 4959 h 1128133"/>
                <a:gd name="connsiteX8" fmla="*/ 221621 w 834131"/>
                <a:gd name="connsiteY8" fmla="*/ 26324 h 1128133"/>
                <a:gd name="connsiteX9" fmla="*/ 101980 w 834131"/>
                <a:gd name="connsiteY9" fmla="*/ 84007 h 1128133"/>
                <a:gd name="connsiteX10" fmla="*/ 67797 w 834131"/>
                <a:gd name="connsiteY10" fmla="*/ 257060 h 1128133"/>
                <a:gd name="connsiteX11" fmla="*/ 20796 w 834131"/>
                <a:gd name="connsiteY11" fmla="*/ 797582 h 1128133"/>
                <a:gd name="connsiteX12" fmla="*/ 61388 w 834131"/>
                <a:gd name="connsiteY12" fmla="*/ 1100958 h 1128133"/>
                <a:gd name="connsiteX13" fmla="*/ 663866 w 834131"/>
                <a:gd name="connsiteY13" fmla="*/ 1100957 h 1128133"/>
                <a:gd name="connsiteX14" fmla="*/ 766416 w 834131"/>
                <a:gd name="connsiteY14" fmla="*/ 989862 h 1128133"/>
                <a:gd name="connsiteX15" fmla="*/ 732233 w 834131"/>
                <a:gd name="connsiteY15" fmla="*/ 410885 h 1128133"/>
                <a:gd name="connsiteX16" fmla="*/ 830509 w 834131"/>
                <a:gd name="connsiteY16" fmla="*/ 86144 h 1128133"/>
                <a:gd name="connsiteX0" fmla="*/ 830509 w 830708"/>
                <a:gd name="connsiteY0" fmla="*/ 86144 h 1128133"/>
                <a:gd name="connsiteX1" fmla="*/ 721550 w 830708"/>
                <a:gd name="connsiteY1" fmla="*/ 9232 h 1128133"/>
                <a:gd name="connsiteX2" fmla="*/ 574135 w 830708"/>
                <a:gd name="connsiteY2" fmla="*/ 2823 h 1128133"/>
                <a:gd name="connsiteX3" fmla="*/ 465177 w 830708"/>
                <a:gd name="connsiteY3" fmla="*/ 4959 h 1128133"/>
                <a:gd name="connsiteX4" fmla="*/ 426721 w 830708"/>
                <a:gd name="connsiteY4" fmla="*/ 58371 h 1128133"/>
                <a:gd name="connsiteX5" fmla="*/ 351945 w 830708"/>
                <a:gd name="connsiteY5" fmla="*/ 77599 h 1128133"/>
                <a:gd name="connsiteX6" fmla="*/ 302807 w 830708"/>
                <a:gd name="connsiteY6" fmla="*/ 51961 h 1128133"/>
                <a:gd name="connsiteX7" fmla="*/ 302807 w 830708"/>
                <a:gd name="connsiteY7" fmla="*/ 4959 h 1128133"/>
                <a:gd name="connsiteX8" fmla="*/ 221621 w 830708"/>
                <a:gd name="connsiteY8" fmla="*/ 26324 h 1128133"/>
                <a:gd name="connsiteX9" fmla="*/ 101980 w 830708"/>
                <a:gd name="connsiteY9" fmla="*/ 84007 h 1128133"/>
                <a:gd name="connsiteX10" fmla="*/ 67797 w 830708"/>
                <a:gd name="connsiteY10" fmla="*/ 257060 h 1128133"/>
                <a:gd name="connsiteX11" fmla="*/ 20796 w 830708"/>
                <a:gd name="connsiteY11" fmla="*/ 797582 h 1128133"/>
                <a:gd name="connsiteX12" fmla="*/ 61388 w 830708"/>
                <a:gd name="connsiteY12" fmla="*/ 1100958 h 1128133"/>
                <a:gd name="connsiteX13" fmla="*/ 663866 w 830708"/>
                <a:gd name="connsiteY13" fmla="*/ 1100957 h 1128133"/>
                <a:gd name="connsiteX14" fmla="*/ 766416 w 830708"/>
                <a:gd name="connsiteY14" fmla="*/ 989862 h 1128133"/>
                <a:gd name="connsiteX15" fmla="*/ 749325 w 830708"/>
                <a:gd name="connsiteY15" fmla="*/ 410885 h 1128133"/>
                <a:gd name="connsiteX16" fmla="*/ 830509 w 830708"/>
                <a:gd name="connsiteY16" fmla="*/ 86144 h 1128133"/>
                <a:gd name="connsiteX0" fmla="*/ 830509 w 830714"/>
                <a:gd name="connsiteY0" fmla="*/ 107900 h 1128524"/>
                <a:gd name="connsiteX1" fmla="*/ 721550 w 830714"/>
                <a:gd name="connsiteY1" fmla="*/ 9623 h 1128524"/>
                <a:gd name="connsiteX2" fmla="*/ 574135 w 830714"/>
                <a:gd name="connsiteY2" fmla="*/ 3214 h 1128524"/>
                <a:gd name="connsiteX3" fmla="*/ 465177 w 830714"/>
                <a:gd name="connsiteY3" fmla="*/ 5350 h 1128524"/>
                <a:gd name="connsiteX4" fmla="*/ 426721 w 830714"/>
                <a:gd name="connsiteY4" fmla="*/ 58762 h 1128524"/>
                <a:gd name="connsiteX5" fmla="*/ 351945 w 830714"/>
                <a:gd name="connsiteY5" fmla="*/ 77990 h 1128524"/>
                <a:gd name="connsiteX6" fmla="*/ 302807 w 830714"/>
                <a:gd name="connsiteY6" fmla="*/ 52352 h 1128524"/>
                <a:gd name="connsiteX7" fmla="*/ 302807 w 830714"/>
                <a:gd name="connsiteY7" fmla="*/ 5350 h 1128524"/>
                <a:gd name="connsiteX8" fmla="*/ 221621 w 830714"/>
                <a:gd name="connsiteY8" fmla="*/ 26715 h 1128524"/>
                <a:gd name="connsiteX9" fmla="*/ 101980 w 830714"/>
                <a:gd name="connsiteY9" fmla="*/ 84398 h 1128524"/>
                <a:gd name="connsiteX10" fmla="*/ 67797 w 830714"/>
                <a:gd name="connsiteY10" fmla="*/ 257451 h 1128524"/>
                <a:gd name="connsiteX11" fmla="*/ 20796 w 830714"/>
                <a:gd name="connsiteY11" fmla="*/ 797973 h 1128524"/>
                <a:gd name="connsiteX12" fmla="*/ 61388 w 830714"/>
                <a:gd name="connsiteY12" fmla="*/ 1101349 h 1128524"/>
                <a:gd name="connsiteX13" fmla="*/ 663866 w 830714"/>
                <a:gd name="connsiteY13" fmla="*/ 1101348 h 1128524"/>
                <a:gd name="connsiteX14" fmla="*/ 766416 w 830714"/>
                <a:gd name="connsiteY14" fmla="*/ 990253 h 1128524"/>
                <a:gd name="connsiteX15" fmla="*/ 749325 w 830714"/>
                <a:gd name="connsiteY15" fmla="*/ 411276 h 1128524"/>
                <a:gd name="connsiteX16" fmla="*/ 830509 w 830714"/>
                <a:gd name="connsiteY16" fmla="*/ 107900 h 1128524"/>
                <a:gd name="connsiteX0" fmla="*/ 830509 w 830714"/>
                <a:gd name="connsiteY0" fmla="*/ 111611 h 1132235"/>
                <a:gd name="connsiteX1" fmla="*/ 721550 w 830714"/>
                <a:gd name="connsiteY1" fmla="*/ 13334 h 1132235"/>
                <a:gd name="connsiteX2" fmla="*/ 571999 w 830714"/>
                <a:gd name="connsiteY2" fmla="*/ 515 h 1132235"/>
                <a:gd name="connsiteX3" fmla="*/ 465177 w 830714"/>
                <a:gd name="connsiteY3" fmla="*/ 9061 h 1132235"/>
                <a:gd name="connsiteX4" fmla="*/ 426721 w 830714"/>
                <a:gd name="connsiteY4" fmla="*/ 62473 h 1132235"/>
                <a:gd name="connsiteX5" fmla="*/ 351945 w 830714"/>
                <a:gd name="connsiteY5" fmla="*/ 81701 h 1132235"/>
                <a:gd name="connsiteX6" fmla="*/ 302807 w 830714"/>
                <a:gd name="connsiteY6" fmla="*/ 56063 h 1132235"/>
                <a:gd name="connsiteX7" fmla="*/ 302807 w 830714"/>
                <a:gd name="connsiteY7" fmla="*/ 9061 h 1132235"/>
                <a:gd name="connsiteX8" fmla="*/ 221621 w 830714"/>
                <a:gd name="connsiteY8" fmla="*/ 30426 h 1132235"/>
                <a:gd name="connsiteX9" fmla="*/ 101980 w 830714"/>
                <a:gd name="connsiteY9" fmla="*/ 88109 h 1132235"/>
                <a:gd name="connsiteX10" fmla="*/ 67797 w 830714"/>
                <a:gd name="connsiteY10" fmla="*/ 261162 h 1132235"/>
                <a:gd name="connsiteX11" fmla="*/ 20796 w 830714"/>
                <a:gd name="connsiteY11" fmla="*/ 801684 h 1132235"/>
                <a:gd name="connsiteX12" fmla="*/ 61388 w 830714"/>
                <a:gd name="connsiteY12" fmla="*/ 1105060 h 1132235"/>
                <a:gd name="connsiteX13" fmla="*/ 663866 w 830714"/>
                <a:gd name="connsiteY13" fmla="*/ 1105059 h 1132235"/>
                <a:gd name="connsiteX14" fmla="*/ 766416 w 830714"/>
                <a:gd name="connsiteY14" fmla="*/ 993964 h 1132235"/>
                <a:gd name="connsiteX15" fmla="*/ 749325 w 830714"/>
                <a:gd name="connsiteY15" fmla="*/ 414987 h 1132235"/>
                <a:gd name="connsiteX16" fmla="*/ 830509 w 830714"/>
                <a:gd name="connsiteY16" fmla="*/ 111611 h 1132235"/>
                <a:gd name="connsiteX0" fmla="*/ 830509 w 831255"/>
                <a:gd name="connsiteY0" fmla="*/ 113776 h 1134400"/>
                <a:gd name="connsiteX1" fmla="*/ 693776 w 831255"/>
                <a:gd name="connsiteY1" fmla="*/ 11226 h 1134400"/>
                <a:gd name="connsiteX2" fmla="*/ 571999 w 831255"/>
                <a:gd name="connsiteY2" fmla="*/ 2680 h 1134400"/>
                <a:gd name="connsiteX3" fmla="*/ 465177 w 831255"/>
                <a:gd name="connsiteY3" fmla="*/ 11226 h 1134400"/>
                <a:gd name="connsiteX4" fmla="*/ 426721 w 831255"/>
                <a:gd name="connsiteY4" fmla="*/ 64638 h 1134400"/>
                <a:gd name="connsiteX5" fmla="*/ 351945 w 831255"/>
                <a:gd name="connsiteY5" fmla="*/ 83866 h 1134400"/>
                <a:gd name="connsiteX6" fmla="*/ 302807 w 831255"/>
                <a:gd name="connsiteY6" fmla="*/ 58228 h 1134400"/>
                <a:gd name="connsiteX7" fmla="*/ 302807 w 831255"/>
                <a:gd name="connsiteY7" fmla="*/ 11226 h 1134400"/>
                <a:gd name="connsiteX8" fmla="*/ 221621 w 831255"/>
                <a:gd name="connsiteY8" fmla="*/ 32591 h 1134400"/>
                <a:gd name="connsiteX9" fmla="*/ 101980 w 831255"/>
                <a:gd name="connsiteY9" fmla="*/ 90274 h 1134400"/>
                <a:gd name="connsiteX10" fmla="*/ 67797 w 831255"/>
                <a:gd name="connsiteY10" fmla="*/ 263327 h 1134400"/>
                <a:gd name="connsiteX11" fmla="*/ 20796 w 831255"/>
                <a:gd name="connsiteY11" fmla="*/ 803849 h 1134400"/>
                <a:gd name="connsiteX12" fmla="*/ 61388 w 831255"/>
                <a:gd name="connsiteY12" fmla="*/ 1107225 h 1134400"/>
                <a:gd name="connsiteX13" fmla="*/ 663866 w 831255"/>
                <a:gd name="connsiteY13" fmla="*/ 1107224 h 1134400"/>
                <a:gd name="connsiteX14" fmla="*/ 766416 w 831255"/>
                <a:gd name="connsiteY14" fmla="*/ 996129 h 1134400"/>
                <a:gd name="connsiteX15" fmla="*/ 749325 w 831255"/>
                <a:gd name="connsiteY15" fmla="*/ 417152 h 1134400"/>
                <a:gd name="connsiteX16" fmla="*/ 830509 w 831255"/>
                <a:gd name="connsiteY16" fmla="*/ 113776 h 1134400"/>
                <a:gd name="connsiteX0" fmla="*/ 830509 w 831255"/>
                <a:gd name="connsiteY0" fmla="*/ 112222 h 1132846"/>
                <a:gd name="connsiteX1" fmla="*/ 693776 w 831255"/>
                <a:gd name="connsiteY1" fmla="*/ 9672 h 1132846"/>
                <a:gd name="connsiteX2" fmla="*/ 571999 w 831255"/>
                <a:gd name="connsiteY2" fmla="*/ 1126 h 1132846"/>
                <a:gd name="connsiteX3" fmla="*/ 465177 w 831255"/>
                <a:gd name="connsiteY3" fmla="*/ 9672 h 1132846"/>
                <a:gd name="connsiteX4" fmla="*/ 426721 w 831255"/>
                <a:gd name="connsiteY4" fmla="*/ 63084 h 1132846"/>
                <a:gd name="connsiteX5" fmla="*/ 351945 w 831255"/>
                <a:gd name="connsiteY5" fmla="*/ 82312 h 1132846"/>
                <a:gd name="connsiteX6" fmla="*/ 302807 w 831255"/>
                <a:gd name="connsiteY6" fmla="*/ 56674 h 1132846"/>
                <a:gd name="connsiteX7" fmla="*/ 302807 w 831255"/>
                <a:gd name="connsiteY7" fmla="*/ 9672 h 1132846"/>
                <a:gd name="connsiteX8" fmla="*/ 221621 w 831255"/>
                <a:gd name="connsiteY8" fmla="*/ 31037 h 1132846"/>
                <a:gd name="connsiteX9" fmla="*/ 101980 w 831255"/>
                <a:gd name="connsiteY9" fmla="*/ 88720 h 1132846"/>
                <a:gd name="connsiteX10" fmla="*/ 67797 w 831255"/>
                <a:gd name="connsiteY10" fmla="*/ 261773 h 1132846"/>
                <a:gd name="connsiteX11" fmla="*/ 20796 w 831255"/>
                <a:gd name="connsiteY11" fmla="*/ 802295 h 1132846"/>
                <a:gd name="connsiteX12" fmla="*/ 61388 w 831255"/>
                <a:gd name="connsiteY12" fmla="*/ 1105671 h 1132846"/>
                <a:gd name="connsiteX13" fmla="*/ 663866 w 831255"/>
                <a:gd name="connsiteY13" fmla="*/ 1105670 h 1132846"/>
                <a:gd name="connsiteX14" fmla="*/ 766416 w 831255"/>
                <a:gd name="connsiteY14" fmla="*/ 994575 h 1132846"/>
                <a:gd name="connsiteX15" fmla="*/ 749325 w 831255"/>
                <a:gd name="connsiteY15" fmla="*/ 415598 h 1132846"/>
                <a:gd name="connsiteX16" fmla="*/ 830509 w 831255"/>
                <a:gd name="connsiteY16" fmla="*/ 112222 h 1132846"/>
                <a:gd name="connsiteX0" fmla="*/ 830509 w 831153"/>
                <a:gd name="connsiteY0" fmla="*/ 111831 h 1132455"/>
                <a:gd name="connsiteX1" fmla="*/ 698049 w 831153"/>
                <a:gd name="connsiteY1" fmla="*/ 17827 h 1132455"/>
                <a:gd name="connsiteX2" fmla="*/ 571999 w 831153"/>
                <a:gd name="connsiteY2" fmla="*/ 735 h 1132455"/>
                <a:gd name="connsiteX3" fmla="*/ 465177 w 831153"/>
                <a:gd name="connsiteY3" fmla="*/ 9281 h 1132455"/>
                <a:gd name="connsiteX4" fmla="*/ 426721 w 831153"/>
                <a:gd name="connsiteY4" fmla="*/ 62693 h 1132455"/>
                <a:gd name="connsiteX5" fmla="*/ 351945 w 831153"/>
                <a:gd name="connsiteY5" fmla="*/ 81921 h 1132455"/>
                <a:gd name="connsiteX6" fmla="*/ 302807 w 831153"/>
                <a:gd name="connsiteY6" fmla="*/ 56283 h 1132455"/>
                <a:gd name="connsiteX7" fmla="*/ 302807 w 831153"/>
                <a:gd name="connsiteY7" fmla="*/ 9281 h 1132455"/>
                <a:gd name="connsiteX8" fmla="*/ 221621 w 831153"/>
                <a:gd name="connsiteY8" fmla="*/ 30646 h 1132455"/>
                <a:gd name="connsiteX9" fmla="*/ 101980 w 831153"/>
                <a:gd name="connsiteY9" fmla="*/ 88329 h 1132455"/>
                <a:gd name="connsiteX10" fmla="*/ 67797 w 831153"/>
                <a:gd name="connsiteY10" fmla="*/ 261382 h 1132455"/>
                <a:gd name="connsiteX11" fmla="*/ 20796 w 831153"/>
                <a:gd name="connsiteY11" fmla="*/ 801904 h 1132455"/>
                <a:gd name="connsiteX12" fmla="*/ 61388 w 831153"/>
                <a:gd name="connsiteY12" fmla="*/ 1105280 h 1132455"/>
                <a:gd name="connsiteX13" fmla="*/ 663866 w 831153"/>
                <a:gd name="connsiteY13" fmla="*/ 1105279 h 1132455"/>
                <a:gd name="connsiteX14" fmla="*/ 766416 w 831153"/>
                <a:gd name="connsiteY14" fmla="*/ 994184 h 1132455"/>
                <a:gd name="connsiteX15" fmla="*/ 749325 w 831153"/>
                <a:gd name="connsiteY15" fmla="*/ 415207 h 1132455"/>
                <a:gd name="connsiteX16" fmla="*/ 830509 w 831153"/>
                <a:gd name="connsiteY16" fmla="*/ 111831 h 1132455"/>
                <a:gd name="connsiteX0" fmla="*/ 830509 w 831153"/>
                <a:gd name="connsiteY0" fmla="*/ 111831 h 1132455"/>
                <a:gd name="connsiteX1" fmla="*/ 698049 w 831153"/>
                <a:gd name="connsiteY1" fmla="*/ 17827 h 1132455"/>
                <a:gd name="connsiteX2" fmla="*/ 571999 w 831153"/>
                <a:gd name="connsiteY2" fmla="*/ 735 h 1132455"/>
                <a:gd name="connsiteX3" fmla="*/ 465177 w 831153"/>
                <a:gd name="connsiteY3" fmla="*/ 9281 h 1132455"/>
                <a:gd name="connsiteX4" fmla="*/ 426721 w 831153"/>
                <a:gd name="connsiteY4" fmla="*/ 62693 h 1132455"/>
                <a:gd name="connsiteX5" fmla="*/ 351945 w 831153"/>
                <a:gd name="connsiteY5" fmla="*/ 81921 h 1132455"/>
                <a:gd name="connsiteX6" fmla="*/ 302807 w 831153"/>
                <a:gd name="connsiteY6" fmla="*/ 56283 h 1132455"/>
                <a:gd name="connsiteX7" fmla="*/ 302807 w 831153"/>
                <a:gd name="connsiteY7" fmla="*/ 9281 h 1132455"/>
                <a:gd name="connsiteX8" fmla="*/ 213075 w 831153"/>
                <a:gd name="connsiteY8" fmla="*/ 24237 h 1132455"/>
                <a:gd name="connsiteX9" fmla="*/ 101980 w 831153"/>
                <a:gd name="connsiteY9" fmla="*/ 88329 h 1132455"/>
                <a:gd name="connsiteX10" fmla="*/ 67797 w 831153"/>
                <a:gd name="connsiteY10" fmla="*/ 261382 h 1132455"/>
                <a:gd name="connsiteX11" fmla="*/ 20796 w 831153"/>
                <a:gd name="connsiteY11" fmla="*/ 801904 h 1132455"/>
                <a:gd name="connsiteX12" fmla="*/ 61388 w 831153"/>
                <a:gd name="connsiteY12" fmla="*/ 1105280 h 1132455"/>
                <a:gd name="connsiteX13" fmla="*/ 663866 w 831153"/>
                <a:gd name="connsiteY13" fmla="*/ 1105279 h 1132455"/>
                <a:gd name="connsiteX14" fmla="*/ 766416 w 831153"/>
                <a:gd name="connsiteY14" fmla="*/ 994184 h 1132455"/>
                <a:gd name="connsiteX15" fmla="*/ 749325 w 831153"/>
                <a:gd name="connsiteY15" fmla="*/ 415207 h 1132455"/>
                <a:gd name="connsiteX16" fmla="*/ 830509 w 831153"/>
                <a:gd name="connsiteY16" fmla="*/ 111831 h 1132455"/>
                <a:gd name="connsiteX0" fmla="*/ 830627 w 831271"/>
                <a:gd name="connsiteY0" fmla="*/ 111831 h 1132455"/>
                <a:gd name="connsiteX1" fmla="*/ 698167 w 831271"/>
                <a:gd name="connsiteY1" fmla="*/ 17827 h 1132455"/>
                <a:gd name="connsiteX2" fmla="*/ 572117 w 831271"/>
                <a:gd name="connsiteY2" fmla="*/ 735 h 1132455"/>
                <a:gd name="connsiteX3" fmla="*/ 465295 w 831271"/>
                <a:gd name="connsiteY3" fmla="*/ 9281 h 1132455"/>
                <a:gd name="connsiteX4" fmla="*/ 426839 w 831271"/>
                <a:gd name="connsiteY4" fmla="*/ 62693 h 1132455"/>
                <a:gd name="connsiteX5" fmla="*/ 352063 w 831271"/>
                <a:gd name="connsiteY5" fmla="*/ 81921 h 1132455"/>
                <a:gd name="connsiteX6" fmla="*/ 302925 w 831271"/>
                <a:gd name="connsiteY6" fmla="*/ 56283 h 1132455"/>
                <a:gd name="connsiteX7" fmla="*/ 302925 w 831271"/>
                <a:gd name="connsiteY7" fmla="*/ 9281 h 1132455"/>
                <a:gd name="connsiteX8" fmla="*/ 213193 w 831271"/>
                <a:gd name="connsiteY8" fmla="*/ 24237 h 1132455"/>
                <a:gd name="connsiteX9" fmla="*/ 102098 w 831271"/>
                <a:gd name="connsiteY9" fmla="*/ 88329 h 1132455"/>
                <a:gd name="connsiteX10" fmla="*/ 70051 w 831271"/>
                <a:gd name="connsiteY10" fmla="*/ 348976 h 1132455"/>
                <a:gd name="connsiteX11" fmla="*/ 20914 w 831271"/>
                <a:gd name="connsiteY11" fmla="*/ 801904 h 1132455"/>
                <a:gd name="connsiteX12" fmla="*/ 61506 w 831271"/>
                <a:gd name="connsiteY12" fmla="*/ 1105280 h 1132455"/>
                <a:gd name="connsiteX13" fmla="*/ 663984 w 831271"/>
                <a:gd name="connsiteY13" fmla="*/ 1105279 h 1132455"/>
                <a:gd name="connsiteX14" fmla="*/ 766534 w 831271"/>
                <a:gd name="connsiteY14" fmla="*/ 994184 h 1132455"/>
                <a:gd name="connsiteX15" fmla="*/ 749443 w 831271"/>
                <a:gd name="connsiteY15" fmla="*/ 415207 h 1132455"/>
                <a:gd name="connsiteX16" fmla="*/ 830627 w 831271"/>
                <a:gd name="connsiteY16" fmla="*/ 111831 h 1132455"/>
                <a:gd name="connsiteX0" fmla="*/ 829803 w 830447"/>
                <a:gd name="connsiteY0" fmla="*/ 111831 h 1132455"/>
                <a:gd name="connsiteX1" fmla="*/ 697343 w 830447"/>
                <a:gd name="connsiteY1" fmla="*/ 17827 h 1132455"/>
                <a:gd name="connsiteX2" fmla="*/ 571293 w 830447"/>
                <a:gd name="connsiteY2" fmla="*/ 735 h 1132455"/>
                <a:gd name="connsiteX3" fmla="*/ 464471 w 830447"/>
                <a:gd name="connsiteY3" fmla="*/ 9281 h 1132455"/>
                <a:gd name="connsiteX4" fmla="*/ 426015 w 830447"/>
                <a:gd name="connsiteY4" fmla="*/ 62693 h 1132455"/>
                <a:gd name="connsiteX5" fmla="*/ 351239 w 830447"/>
                <a:gd name="connsiteY5" fmla="*/ 81921 h 1132455"/>
                <a:gd name="connsiteX6" fmla="*/ 302101 w 830447"/>
                <a:gd name="connsiteY6" fmla="*/ 56283 h 1132455"/>
                <a:gd name="connsiteX7" fmla="*/ 302101 w 830447"/>
                <a:gd name="connsiteY7" fmla="*/ 9281 h 1132455"/>
                <a:gd name="connsiteX8" fmla="*/ 212369 w 830447"/>
                <a:gd name="connsiteY8" fmla="*/ 24237 h 1132455"/>
                <a:gd name="connsiteX9" fmla="*/ 101274 w 830447"/>
                <a:gd name="connsiteY9" fmla="*/ 88329 h 1132455"/>
                <a:gd name="connsiteX10" fmla="*/ 54272 w 830447"/>
                <a:gd name="connsiteY10" fmla="*/ 344703 h 1132455"/>
                <a:gd name="connsiteX11" fmla="*/ 20090 w 830447"/>
                <a:gd name="connsiteY11" fmla="*/ 801904 h 1132455"/>
                <a:gd name="connsiteX12" fmla="*/ 60682 w 830447"/>
                <a:gd name="connsiteY12" fmla="*/ 1105280 h 1132455"/>
                <a:gd name="connsiteX13" fmla="*/ 663160 w 830447"/>
                <a:gd name="connsiteY13" fmla="*/ 1105279 h 1132455"/>
                <a:gd name="connsiteX14" fmla="*/ 765710 w 830447"/>
                <a:gd name="connsiteY14" fmla="*/ 994184 h 1132455"/>
                <a:gd name="connsiteX15" fmla="*/ 748619 w 830447"/>
                <a:gd name="connsiteY15" fmla="*/ 415207 h 1132455"/>
                <a:gd name="connsiteX16" fmla="*/ 829803 w 830447"/>
                <a:gd name="connsiteY16" fmla="*/ 111831 h 1132455"/>
                <a:gd name="connsiteX0" fmla="*/ 829949 w 830593"/>
                <a:gd name="connsiteY0" fmla="*/ 111831 h 1130717"/>
                <a:gd name="connsiteX1" fmla="*/ 697489 w 830593"/>
                <a:gd name="connsiteY1" fmla="*/ 17827 h 1130717"/>
                <a:gd name="connsiteX2" fmla="*/ 571439 w 830593"/>
                <a:gd name="connsiteY2" fmla="*/ 735 h 1130717"/>
                <a:gd name="connsiteX3" fmla="*/ 464617 w 830593"/>
                <a:gd name="connsiteY3" fmla="*/ 9281 h 1130717"/>
                <a:gd name="connsiteX4" fmla="*/ 426161 w 830593"/>
                <a:gd name="connsiteY4" fmla="*/ 62693 h 1130717"/>
                <a:gd name="connsiteX5" fmla="*/ 351385 w 830593"/>
                <a:gd name="connsiteY5" fmla="*/ 81921 h 1130717"/>
                <a:gd name="connsiteX6" fmla="*/ 302247 w 830593"/>
                <a:gd name="connsiteY6" fmla="*/ 56283 h 1130717"/>
                <a:gd name="connsiteX7" fmla="*/ 302247 w 830593"/>
                <a:gd name="connsiteY7" fmla="*/ 9281 h 1130717"/>
                <a:gd name="connsiteX8" fmla="*/ 212515 w 830593"/>
                <a:gd name="connsiteY8" fmla="*/ 24237 h 1130717"/>
                <a:gd name="connsiteX9" fmla="*/ 101420 w 830593"/>
                <a:gd name="connsiteY9" fmla="*/ 88329 h 1130717"/>
                <a:gd name="connsiteX10" fmla="*/ 54418 w 830593"/>
                <a:gd name="connsiteY10" fmla="*/ 344703 h 1130717"/>
                <a:gd name="connsiteX11" fmla="*/ 20236 w 830593"/>
                <a:gd name="connsiteY11" fmla="*/ 801904 h 1130717"/>
                <a:gd name="connsiteX12" fmla="*/ 60828 w 830593"/>
                <a:gd name="connsiteY12" fmla="*/ 1105280 h 1130717"/>
                <a:gd name="connsiteX13" fmla="*/ 665442 w 830593"/>
                <a:gd name="connsiteY13" fmla="*/ 1101007 h 1130717"/>
                <a:gd name="connsiteX14" fmla="*/ 765856 w 830593"/>
                <a:gd name="connsiteY14" fmla="*/ 994184 h 1130717"/>
                <a:gd name="connsiteX15" fmla="*/ 748765 w 830593"/>
                <a:gd name="connsiteY15" fmla="*/ 415207 h 1130717"/>
                <a:gd name="connsiteX16" fmla="*/ 829949 w 830593"/>
                <a:gd name="connsiteY16" fmla="*/ 111831 h 1130717"/>
                <a:gd name="connsiteX0" fmla="*/ 822145 w 822789"/>
                <a:gd name="connsiteY0" fmla="*/ 111831 h 1130717"/>
                <a:gd name="connsiteX1" fmla="*/ 689685 w 822789"/>
                <a:gd name="connsiteY1" fmla="*/ 17827 h 1130717"/>
                <a:gd name="connsiteX2" fmla="*/ 563635 w 822789"/>
                <a:gd name="connsiteY2" fmla="*/ 735 h 1130717"/>
                <a:gd name="connsiteX3" fmla="*/ 456813 w 822789"/>
                <a:gd name="connsiteY3" fmla="*/ 9281 h 1130717"/>
                <a:gd name="connsiteX4" fmla="*/ 418357 w 822789"/>
                <a:gd name="connsiteY4" fmla="*/ 62693 h 1130717"/>
                <a:gd name="connsiteX5" fmla="*/ 343581 w 822789"/>
                <a:gd name="connsiteY5" fmla="*/ 81921 h 1130717"/>
                <a:gd name="connsiteX6" fmla="*/ 294443 w 822789"/>
                <a:gd name="connsiteY6" fmla="*/ 56283 h 1130717"/>
                <a:gd name="connsiteX7" fmla="*/ 294443 w 822789"/>
                <a:gd name="connsiteY7" fmla="*/ 9281 h 1130717"/>
                <a:gd name="connsiteX8" fmla="*/ 204711 w 822789"/>
                <a:gd name="connsiteY8" fmla="*/ 24237 h 1130717"/>
                <a:gd name="connsiteX9" fmla="*/ 93616 w 822789"/>
                <a:gd name="connsiteY9" fmla="*/ 88329 h 1130717"/>
                <a:gd name="connsiteX10" fmla="*/ 46614 w 822789"/>
                <a:gd name="connsiteY10" fmla="*/ 344703 h 1130717"/>
                <a:gd name="connsiteX11" fmla="*/ 12432 w 822789"/>
                <a:gd name="connsiteY11" fmla="*/ 801904 h 1130717"/>
                <a:gd name="connsiteX12" fmla="*/ 65843 w 822789"/>
                <a:gd name="connsiteY12" fmla="*/ 1105280 h 1130717"/>
                <a:gd name="connsiteX13" fmla="*/ 657638 w 822789"/>
                <a:gd name="connsiteY13" fmla="*/ 1101007 h 1130717"/>
                <a:gd name="connsiteX14" fmla="*/ 758052 w 822789"/>
                <a:gd name="connsiteY14" fmla="*/ 994184 h 1130717"/>
                <a:gd name="connsiteX15" fmla="*/ 740961 w 822789"/>
                <a:gd name="connsiteY15" fmla="*/ 415207 h 1130717"/>
                <a:gd name="connsiteX16" fmla="*/ 822145 w 822789"/>
                <a:gd name="connsiteY16" fmla="*/ 111831 h 1130717"/>
                <a:gd name="connsiteX0" fmla="*/ 817456 w 818100"/>
                <a:gd name="connsiteY0" fmla="*/ 111831 h 1124738"/>
                <a:gd name="connsiteX1" fmla="*/ 684996 w 818100"/>
                <a:gd name="connsiteY1" fmla="*/ 17827 h 1124738"/>
                <a:gd name="connsiteX2" fmla="*/ 558946 w 818100"/>
                <a:gd name="connsiteY2" fmla="*/ 735 h 1124738"/>
                <a:gd name="connsiteX3" fmla="*/ 452124 w 818100"/>
                <a:gd name="connsiteY3" fmla="*/ 9281 h 1124738"/>
                <a:gd name="connsiteX4" fmla="*/ 413668 w 818100"/>
                <a:gd name="connsiteY4" fmla="*/ 62693 h 1124738"/>
                <a:gd name="connsiteX5" fmla="*/ 338892 w 818100"/>
                <a:gd name="connsiteY5" fmla="*/ 81921 h 1124738"/>
                <a:gd name="connsiteX6" fmla="*/ 289754 w 818100"/>
                <a:gd name="connsiteY6" fmla="*/ 56283 h 1124738"/>
                <a:gd name="connsiteX7" fmla="*/ 289754 w 818100"/>
                <a:gd name="connsiteY7" fmla="*/ 9281 h 1124738"/>
                <a:gd name="connsiteX8" fmla="*/ 200022 w 818100"/>
                <a:gd name="connsiteY8" fmla="*/ 24237 h 1124738"/>
                <a:gd name="connsiteX9" fmla="*/ 88927 w 818100"/>
                <a:gd name="connsiteY9" fmla="*/ 88329 h 1124738"/>
                <a:gd name="connsiteX10" fmla="*/ 41925 w 818100"/>
                <a:gd name="connsiteY10" fmla="*/ 344703 h 1124738"/>
                <a:gd name="connsiteX11" fmla="*/ 7743 w 818100"/>
                <a:gd name="connsiteY11" fmla="*/ 801904 h 1124738"/>
                <a:gd name="connsiteX12" fmla="*/ 69700 w 818100"/>
                <a:gd name="connsiteY12" fmla="*/ 1096734 h 1124738"/>
                <a:gd name="connsiteX13" fmla="*/ 652949 w 818100"/>
                <a:gd name="connsiteY13" fmla="*/ 1101007 h 1124738"/>
                <a:gd name="connsiteX14" fmla="*/ 753363 w 818100"/>
                <a:gd name="connsiteY14" fmla="*/ 994184 h 1124738"/>
                <a:gd name="connsiteX15" fmla="*/ 736272 w 818100"/>
                <a:gd name="connsiteY15" fmla="*/ 415207 h 1124738"/>
                <a:gd name="connsiteX16" fmla="*/ 817456 w 818100"/>
                <a:gd name="connsiteY16" fmla="*/ 111831 h 1124738"/>
                <a:gd name="connsiteX0" fmla="*/ 816712 w 817356"/>
                <a:gd name="connsiteY0" fmla="*/ 111831 h 1112840"/>
                <a:gd name="connsiteX1" fmla="*/ 684252 w 817356"/>
                <a:gd name="connsiteY1" fmla="*/ 17827 h 1112840"/>
                <a:gd name="connsiteX2" fmla="*/ 558202 w 817356"/>
                <a:gd name="connsiteY2" fmla="*/ 735 h 1112840"/>
                <a:gd name="connsiteX3" fmla="*/ 451380 w 817356"/>
                <a:gd name="connsiteY3" fmla="*/ 9281 h 1112840"/>
                <a:gd name="connsiteX4" fmla="*/ 412924 w 817356"/>
                <a:gd name="connsiteY4" fmla="*/ 62693 h 1112840"/>
                <a:gd name="connsiteX5" fmla="*/ 338148 w 817356"/>
                <a:gd name="connsiteY5" fmla="*/ 81921 h 1112840"/>
                <a:gd name="connsiteX6" fmla="*/ 289010 w 817356"/>
                <a:gd name="connsiteY6" fmla="*/ 56283 h 1112840"/>
                <a:gd name="connsiteX7" fmla="*/ 289010 w 817356"/>
                <a:gd name="connsiteY7" fmla="*/ 9281 h 1112840"/>
                <a:gd name="connsiteX8" fmla="*/ 199278 w 817356"/>
                <a:gd name="connsiteY8" fmla="*/ 24237 h 1112840"/>
                <a:gd name="connsiteX9" fmla="*/ 88183 w 817356"/>
                <a:gd name="connsiteY9" fmla="*/ 88329 h 1112840"/>
                <a:gd name="connsiteX10" fmla="*/ 41181 w 817356"/>
                <a:gd name="connsiteY10" fmla="*/ 344703 h 1112840"/>
                <a:gd name="connsiteX11" fmla="*/ 6999 w 817356"/>
                <a:gd name="connsiteY11" fmla="*/ 801904 h 1112840"/>
                <a:gd name="connsiteX12" fmla="*/ 68956 w 817356"/>
                <a:gd name="connsiteY12" fmla="*/ 1096734 h 1112840"/>
                <a:gd name="connsiteX13" fmla="*/ 652205 w 817356"/>
                <a:gd name="connsiteY13" fmla="*/ 1101007 h 1112840"/>
                <a:gd name="connsiteX14" fmla="*/ 752619 w 817356"/>
                <a:gd name="connsiteY14" fmla="*/ 994184 h 1112840"/>
                <a:gd name="connsiteX15" fmla="*/ 735528 w 817356"/>
                <a:gd name="connsiteY15" fmla="*/ 415207 h 1112840"/>
                <a:gd name="connsiteX16" fmla="*/ 816712 w 817356"/>
                <a:gd name="connsiteY16" fmla="*/ 111831 h 1112840"/>
                <a:gd name="connsiteX0" fmla="*/ 816712 w 818869"/>
                <a:gd name="connsiteY0" fmla="*/ 111831 h 1112840"/>
                <a:gd name="connsiteX1" fmla="*/ 684252 w 818869"/>
                <a:gd name="connsiteY1" fmla="*/ 17827 h 1112840"/>
                <a:gd name="connsiteX2" fmla="*/ 558202 w 818869"/>
                <a:gd name="connsiteY2" fmla="*/ 735 h 1112840"/>
                <a:gd name="connsiteX3" fmla="*/ 451380 w 818869"/>
                <a:gd name="connsiteY3" fmla="*/ 9281 h 1112840"/>
                <a:gd name="connsiteX4" fmla="*/ 412924 w 818869"/>
                <a:gd name="connsiteY4" fmla="*/ 62693 h 1112840"/>
                <a:gd name="connsiteX5" fmla="*/ 338148 w 818869"/>
                <a:gd name="connsiteY5" fmla="*/ 81921 h 1112840"/>
                <a:gd name="connsiteX6" fmla="*/ 289010 w 818869"/>
                <a:gd name="connsiteY6" fmla="*/ 56283 h 1112840"/>
                <a:gd name="connsiteX7" fmla="*/ 289010 w 818869"/>
                <a:gd name="connsiteY7" fmla="*/ 9281 h 1112840"/>
                <a:gd name="connsiteX8" fmla="*/ 199278 w 818869"/>
                <a:gd name="connsiteY8" fmla="*/ 24237 h 1112840"/>
                <a:gd name="connsiteX9" fmla="*/ 88183 w 818869"/>
                <a:gd name="connsiteY9" fmla="*/ 88329 h 1112840"/>
                <a:gd name="connsiteX10" fmla="*/ 41181 w 818869"/>
                <a:gd name="connsiteY10" fmla="*/ 344703 h 1112840"/>
                <a:gd name="connsiteX11" fmla="*/ 6999 w 818869"/>
                <a:gd name="connsiteY11" fmla="*/ 801904 h 1112840"/>
                <a:gd name="connsiteX12" fmla="*/ 68956 w 818869"/>
                <a:gd name="connsiteY12" fmla="*/ 1096734 h 1112840"/>
                <a:gd name="connsiteX13" fmla="*/ 652205 w 818869"/>
                <a:gd name="connsiteY13" fmla="*/ 1101007 h 1112840"/>
                <a:gd name="connsiteX14" fmla="*/ 752619 w 818869"/>
                <a:gd name="connsiteY14" fmla="*/ 994184 h 1112840"/>
                <a:gd name="connsiteX15" fmla="*/ 765438 w 818869"/>
                <a:gd name="connsiteY15" fmla="*/ 421617 h 1112840"/>
                <a:gd name="connsiteX16" fmla="*/ 816712 w 818869"/>
                <a:gd name="connsiteY16" fmla="*/ 111831 h 1112840"/>
                <a:gd name="connsiteX0" fmla="*/ 816712 w 818869"/>
                <a:gd name="connsiteY0" fmla="*/ 111831 h 1112412"/>
                <a:gd name="connsiteX1" fmla="*/ 684252 w 818869"/>
                <a:gd name="connsiteY1" fmla="*/ 17827 h 1112412"/>
                <a:gd name="connsiteX2" fmla="*/ 558202 w 818869"/>
                <a:gd name="connsiteY2" fmla="*/ 735 h 1112412"/>
                <a:gd name="connsiteX3" fmla="*/ 451380 w 818869"/>
                <a:gd name="connsiteY3" fmla="*/ 9281 h 1112412"/>
                <a:gd name="connsiteX4" fmla="*/ 412924 w 818869"/>
                <a:gd name="connsiteY4" fmla="*/ 62693 h 1112412"/>
                <a:gd name="connsiteX5" fmla="*/ 338148 w 818869"/>
                <a:gd name="connsiteY5" fmla="*/ 81921 h 1112412"/>
                <a:gd name="connsiteX6" fmla="*/ 289010 w 818869"/>
                <a:gd name="connsiteY6" fmla="*/ 56283 h 1112412"/>
                <a:gd name="connsiteX7" fmla="*/ 289010 w 818869"/>
                <a:gd name="connsiteY7" fmla="*/ 9281 h 1112412"/>
                <a:gd name="connsiteX8" fmla="*/ 199278 w 818869"/>
                <a:gd name="connsiteY8" fmla="*/ 24237 h 1112412"/>
                <a:gd name="connsiteX9" fmla="*/ 88183 w 818869"/>
                <a:gd name="connsiteY9" fmla="*/ 88329 h 1112412"/>
                <a:gd name="connsiteX10" fmla="*/ 41181 w 818869"/>
                <a:gd name="connsiteY10" fmla="*/ 344703 h 1112412"/>
                <a:gd name="connsiteX11" fmla="*/ 6999 w 818869"/>
                <a:gd name="connsiteY11" fmla="*/ 801904 h 1112412"/>
                <a:gd name="connsiteX12" fmla="*/ 68956 w 818869"/>
                <a:gd name="connsiteY12" fmla="*/ 1096734 h 1112412"/>
                <a:gd name="connsiteX13" fmla="*/ 652205 w 818869"/>
                <a:gd name="connsiteY13" fmla="*/ 1101007 h 1112412"/>
                <a:gd name="connsiteX14" fmla="*/ 752619 w 818869"/>
                <a:gd name="connsiteY14" fmla="*/ 1000594 h 1112412"/>
                <a:gd name="connsiteX15" fmla="*/ 765438 w 818869"/>
                <a:gd name="connsiteY15" fmla="*/ 421617 h 1112412"/>
                <a:gd name="connsiteX16" fmla="*/ 816712 w 818869"/>
                <a:gd name="connsiteY16" fmla="*/ 111831 h 1112412"/>
                <a:gd name="connsiteX0" fmla="*/ 816712 w 818288"/>
                <a:gd name="connsiteY0" fmla="*/ 111831 h 1112412"/>
                <a:gd name="connsiteX1" fmla="*/ 684252 w 818288"/>
                <a:gd name="connsiteY1" fmla="*/ 17827 h 1112412"/>
                <a:gd name="connsiteX2" fmla="*/ 558202 w 818288"/>
                <a:gd name="connsiteY2" fmla="*/ 735 h 1112412"/>
                <a:gd name="connsiteX3" fmla="*/ 451380 w 818288"/>
                <a:gd name="connsiteY3" fmla="*/ 9281 h 1112412"/>
                <a:gd name="connsiteX4" fmla="*/ 412924 w 818288"/>
                <a:gd name="connsiteY4" fmla="*/ 62693 h 1112412"/>
                <a:gd name="connsiteX5" fmla="*/ 338148 w 818288"/>
                <a:gd name="connsiteY5" fmla="*/ 81921 h 1112412"/>
                <a:gd name="connsiteX6" fmla="*/ 289010 w 818288"/>
                <a:gd name="connsiteY6" fmla="*/ 56283 h 1112412"/>
                <a:gd name="connsiteX7" fmla="*/ 289010 w 818288"/>
                <a:gd name="connsiteY7" fmla="*/ 9281 h 1112412"/>
                <a:gd name="connsiteX8" fmla="*/ 199278 w 818288"/>
                <a:gd name="connsiteY8" fmla="*/ 24237 h 1112412"/>
                <a:gd name="connsiteX9" fmla="*/ 88183 w 818288"/>
                <a:gd name="connsiteY9" fmla="*/ 88329 h 1112412"/>
                <a:gd name="connsiteX10" fmla="*/ 41181 w 818288"/>
                <a:gd name="connsiteY10" fmla="*/ 344703 h 1112412"/>
                <a:gd name="connsiteX11" fmla="*/ 6999 w 818288"/>
                <a:gd name="connsiteY11" fmla="*/ 801904 h 1112412"/>
                <a:gd name="connsiteX12" fmla="*/ 68956 w 818288"/>
                <a:gd name="connsiteY12" fmla="*/ 1096734 h 1112412"/>
                <a:gd name="connsiteX13" fmla="*/ 652205 w 818288"/>
                <a:gd name="connsiteY13" fmla="*/ 1101007 h 1112412"/>
                <a:gd name="connsiteX14" fmla="*/ 752619 w 818288"/>
                <a:gd name="connsiteY14" fmla="*/ 1000594 h 1112412"/>
                <a:gd name="connsiteX15" fmla="*/ 756892 w 818288"/>
                <a:gd name="connsiteY15" fmla="*/ 472892 h 1112412"/>
                <a:gd name="connsiteX16" fmla="*/ 816712 w 818288"/>
                <a:gd name="connsiteY16" fmla="*/ 111831 h 1112412"/>
                <a:gd name="connsiteX0" fmla="*/ 816712 w 818288"/>
                <a:gd name="connsiteY0" fmla="*/ 111831 h 1112412"/>
                <a:gd name="connsiteX1" fmla="*/ 684252 w 818288"/>
                <a:gd name="connsiteY1" fmla="*/ 17827 h 1112412"/>
                <a:gd name="connsiteX2" fmla="*/ 558202 w 818288"/>
                <a:gd name="connsiteY2" fmla="*/ 735 h 1112412"/>
                <a:gd name="connsiteX3" fmla="*/ 451380 w 818288"/>
                <a:gd name="connsiteY3" fmla="*/ 9281 h 1112412"/>
                <a:gd name="connsiteX4" fmla="*/ 412924 w 818288"/>
                <a:gd name="connsiteY4" fmla="*/ 62693 h 1112412"/>
                <a:gd name="connsiteX5" fmla="*/ 338148 w 818288"/>
                <a:gd name="connsiteY5" fmla="*/ 81921 h 1112412"/>
                <a:gd name="connsiteX6" fmla="*/ 289010 w 818288"/>
                <a:gd name="connsiteY6" fmla="*/ 56283 h 1112412"/>
                <a:gd name="connsiteX7" fmla="*/ 282601 w 818288"/>
                <a:gd name="connsiteY7" fmla="*/ 5008 h 1112412"/>
                <a:gd name="connsiteX8" fmla="*/ 199278 w 818288"/>
                <a:gd name="connsiteY8" fmla="*/ 24237 h 1112412"/>
                <a:gd name="connsiteX9" fmla="*/ 88183 w 818288"/>
                <a:gd name="connsiteY9" fmla="*/ 88329 h 1112412"/>
                <a:gd name="connsiteX10" fmla="*/ 41181 w 818288"/>
                <a:gd name="connsiteY10" fmla="*/ 344703 h 1112412"/>
                <a:gd name="connsiteX11" fmla="*/ 6999 w 818288"/>
                <a:gd name="connsiteY11" fmla="*/ 801904 h 1112412"/>
                <a:gd name="connsiteX12" fmla="*/ 68956 w 818288"/>
                <a:gd name="connsiteY12" fmla="*/ 1096734 h 1112412"/>
                <a:gd name="connsiteX13" fmla="*/ 652205 w 818288"/>
                <a:gd name="connsiteY13" fmla="*/ 1101007 h 1112412"/>
                <a:gd name="connsiteX14" fmla="*/ 752619 w 818288"/>
                <a:gd name="connsiteY14" fmla="*/ 1000594 h 1112412"/>
                <a:gd name="connsiteX15" fmla="*/ 756892 w 818288"/>
                <a:gd name="connsiteY15" fmla="*/ 472892 h 1112412"/>
                <a:gd name="connsiteX16" fmla="*/ 816712 w 818288"/>
                <a:gd name="connsiteY16" fmla="*/ 111831 h 1112412"/>
                <a:gd name="connsiteX0" fmla="*/ 816712 w 818288"/>
                <a:gd name="connsiteY0" fmla="*/ 111831 h 1112412"/>
                <a:gd name="connsiteX1" fmla="*/ 684252 w 818288"/>
                <a:gd name="connsiteY1" fmla="*/ 17827 h 1112412"/>
                <a:gd name="connsiteX2" fmla="*/ 558202 w 818288"/>
                <a:gd name="connsiteY2" fmla="*/ 735 h 1112412"/>
                <a:gd name="connsiteX3" fmla="*/ 451380 w 818288"/>
                <a:gd name="connsiteY3" fmla="*/ 9281 h 1112412"/>
                <a:gd name="connsiteX4" fmla="*/ 412924 w 818288"/>
                <a:gd name="connsiteY4" fmla="*/ 62693 h 1112412"/>
                <a:gd name="connsiteX5" fmla="*/ 338148 w 818288"/>
                <a:gd name="connsiteY5" fmla="*/ 81921 h 1112412"/>
                <a:gd name="connsiteX6" fmla="*/ 289010 w 818288"/>
                <a:gd name="connsiteY6" fmla="*/ 56283 h 1112412"/>
                <a:gd name="connsiteX7" fmla="*/ 282601 w 818288"/>
                <a:gd name="connsiteY7" fmla="*/ 5008 h 1112412"/>
                <a:gd name="connsiteX8" fmla="*/ 199278 w 818288"/>
                <a:gd name="connsiteY8" fmla="*/ 24237 h 1112412"/>
                <a:gd name="connsiteX9" fmla="*/ 88183 w 818288"/>
                <a:gd name="connsiteY9" fmla="*/ 88329 h 1112412"/>
                <a:gd name="connsiteX10" fmla="*/ 41181 w 818288"/>
                <a:gd name="connsiteY10" fmla="*/ 344703 h 1112412"/>
                <a:gd name="connsiteX11" fmla="*/ 6999 w 818288"/>
                <a:gd name="connsiteY11" fmla="*/ 801904 h 1112412"/>
                <a:gd name="connsiteX12" fmla="*/ 68956 w 818288"/>
                <a:gd name="connsiteY12" fmla="*/ 1096734 h 1112412"/>
                <a:gd name="connsiteX13" fmla="*/ 652205 w 818288"/>
                <a:gd name="connsiteY13" fmla="*/ 1101007 h 1112412"/>
                <a:gd name="connsiteX14" fmla="*/ 752619 w 818288"/>
                <a:gd name="connsiteY14" fmla="*/ 1000594 h 1112412"/>
                <a:gd name="connsiteX15" fmla="*/ 756892 w 818288"/>
                <a:gd name="connsiteY15" fmla="*/ 472892 h 1112412"/>
                <a:gd name="connsiteX16" fmla="*/ 816712 w 818288"/>
                <a:gd name="connsiteY16" fmla="*/ 111831 h 111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18288" h="1112412">
                  <a:moveTo>
                    <a:pt x="816712" y="111831"/>
                  </a:moveTo>
                  <a:cubicBezTo>
                    <a:pt x="804605" y="35987"/>
                    <a:pt x="735882" y="32070"/>
                    <a:pt x="684252" y="17827"/>
                  </a:cubicBezTo>
                  <a:cubicBezTo>
                    <a:pt x="632622" y="3584"/>
                    <a:pt x="597014" y="2159"/>
                    <a:pt x="558202" y="735"/>
                  </a:cubicBezTo>
                  <a:cubicBezTo>
                    <a:pt x="519390" y="-689"/>
                    <a:pt x="475593" y="-1045"/>
                    <a:pt x="451380" y="9281"/>
                  </a:cubicBezTo>
                  <a:cubicBezTo>
                    <a:pt x="427167" y="19607"/>
                    <a:pt x="431796" y="50586"/>
                    <a:pt x="412924" y="62693"/>
                  </a:cubicBezTo>
                  <a:cubicBezTo>
                    <a:pt x="394052" y="74800"/>
                    <a:pt x="358800" y="82989"/>
                    <a:pt x="338148" y="81921"/>
                  </a:cubicBezTo>
                  <a:cubicBezTo>
                    <a:pt x="317496" y="80853"/>
                    <a:pt x="298268" y="69102"/>
                    <a:pt x="289010" y="56283"/>
                  </a:cubicBezTo>
                  <a:cubicBezTo>
                    <a:pt x="279752" y="43464"/>
                    <a:pt x="297556" y="8213"/>
                    <a:pt x="282601" y="5008"/>
                  </a:cubicBezTo>
                  <a:cubicBezTo>
                    <a:pt x="267646" y="1803"/>
                    <a:pt x="231681" y="10350"/>
                    <a:pt x="199278" y="24237"/>
                  </a:cubicBezTo>
                  <a:cubicBezTo>
                    <a:pt x="166875" y="38124"/>
                    <a:pt x="114532" y="34918"/>
                    <a:pt x="88183" y="88329"/>
                  </a:cubicBezTo>
                  <a:cubicBezTo>
                    <a:pt x="61834" y="141740"/>
                    <a:pt x="54712" y="225774"/>
                    <a:pt x="41181" y="344703"/>
                  </a:cubicBezTo>
                  <a:cubicBezTo>
                    <a:pt x="27650" y="463632"/>
                    <a:pt x="2370" y="676566"/>
                    <a:pt x="6999" y="801904"/>
                  </a:cubicBezTo>
                  <a:cubicBezTo>
                    <a:pt x="11628" y="927242"/>
                    <a:pt x="-36441" y="1076793"/>
                    <a:pt x="68956" y="1096734"/>
                  </a:cubicBezTo>
                  <a:cubicBezTo>
                    <a:pt x="174353" y="1116675"/>
                    <a:pt x="538261" y="1117030"/>
                    <a:pt x="652205" y="1101007"/>
                  </a:cubicBezTo>
                  <a:cubicBezTo>
                    <a:pt x="766149" y="1084984"/>
                    <a:pt x="745854" y="1116674"/>
                    <a:pt x="752619" y="1000594"/>
                  </a:cubicBezTo>
                  <a:cubicBezTo>
                    <a:pt x="759384" y="884514"/>
                    <a:pt x="746210" y="621019"/>
                    <a:pt x="756892" y="472892"/>
                  </a:cubicBezTo>
                  <a:cubicBezTo>
                    <a:pt x="767574" y="324765"/>
                    <a:pt x="828819" y="187675"/>
                    <a:pt x="816712" y="111831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05879F87-4715-4C93-AB8C-109F73E9C7E1}"/>
                </a:ext>
              </a:extLst>
            </p:cNvPr>
            <p:cNvSpPr/>
            <p:nvPr/>
          </p:nvSpPr>
          <p:spPr>
            <a:xfrm rot="20402773">
              <a:off x="6397019" y="3379391"/>
              <a:ext cx="143560" cy="356577"/>
            </a:xfrm>
            <a:custGeom>
              <a:avLst/>
              <a:gdLst>
                <a:gd name="connsiteX0" fmla="*/ 6457 w 165048"/>
                <a:gd name="connsiteY0" fmla="*/ 44808 h 353407"/>
                <a:gd name="connsiteX1" fmla="*/ 61409 w 165048"/>
                <a:gd name="connsiteY1" fmla="*/ 847 h 353407"/>
                <a:gd name="connsiteX2" fmla="*/ 129550 w 165048"/>
                <a:gd name="connsiteY2" fmla="*/ 31620 h 353407"/>
                <a:gd name="connsiteX3" fmla="*/ 155927 w 165048"/>
                <a:gd name="connsiteY3" fmla="*/ 200872 h 353407"/>
                <a:gd name="connsiteX4" fmla="*/ 160323 w 165048"/>
                <a:gd name="connsiteY4" fmla="*/ 306379 h 353407"/>
                <a:gd name="connsiteX5" fmla="*/ 92182 w 165048"/>
                <a:gd name="connsiteY5" fmla="*/ 352539 h 353407"/>
                <a:gd name="connsiteX6" fmla="*/ 15250 w 165048"/>
                <a:gd name="connsiteY6" fmla="*/ 323964 h 353407"/>
                <a:gd name="connsiteX7" fmla="*/ 2061 w 165048"/>
                <a:gd name="connsiteY7" fmla="*/ 183287 h 353407"/>
                <a:gd name="connsiteX8" fmla="*/ 6457 w 165048"/>
                <a:gd name="connsiteY8" fmla="*/ 44808 h 353407"/>
                <a:gd name="connsiteX0" fmla="*/ 6885 w 165476"/>
                <a:gd name="connsiteY0" fmla="*/ 44808 h 352670"/>
                <a:gd name="connsiteX1" fmla="*/ 61837 w 165476"/>
                <a:gd name="connsiteY1" fmla="*/ 847 h 352670"/>
                <a:gd name="connsiteX2" fmla="*/ 129978 w 165476"/>
                <a:gd name="connsiteY2" fmla="*/ 31620 h 352670"/>
                <a:gd name="connsiteX3" fmla="*/ 156355 w 165476"/>
                <a:gd name="connsiteY3" fmla="*/ 200872 h 352670"/>
                <a:gd name="connsiteX4" fmla="*/ 160751 w 165476"/>
                <a:gd name="connsiteY4" fmla="*/ 306379 h 352670"/>
                <a:gd name="connsiteX5" fmla="*/ 92610 w 165476"/>
                <a:gd name="connsiteY5" fmla="*/ 352539 h 352670"/>
                <a:gd name="connsiteX6" fmla="*/ 22273 w 165476"/>
                <a:gd name="connsiteY6" fmla="*/ 315172 h 352670"/>
                <a:gd name="connsiteX7" fmla="*/ 2489 w 165476"/>
                <a:gd name="connsiteY7" fmla="*/ 183287 h 352670"/>
                <a:gd name="connsiteX8" fmla="*/ 6885 w 165476"/>
                <a:gd name="connsiteY8" fmla="*/ 44808 h 352670"/>
                <a:gd name="connsiteX0" fmla="*/ 6885 w 159537"/>
                <a:gd name="connsiteY0" fmla="*/ 44808 h 352733"/>
                <a:gd name="connsiteX1" fmla="*/ 61837 w 159537"/>
                <a:gd name="connsiteY1" fmla="*/ 847 h 352733"/>
                <a:gd name="connsiteX2" fmla="*/ 129978 w 159537"/>
                <a:gd name="connsiteY2" fmla="*/ 31620 h 352733"/>
                <a:gd name="connsiteX3" fmla="*/ 156355 w 159537"/>
                <a:gd name="connsiteY3" fmla="*/ 200872 h 352733"/>
                <a:gd name="connsiteX4" fmla="*/ 151959 w 159537"/>
                <a:gd name="connsiteY4" fmla="*/ 304181 h 352733"/>
                <a:gd name="connsiteX5" fmla="*/ 92610 w 159537"/>
                <a:gd name="connsiteY5" fmla="*/ 352539 h 352733"/>
                <a:gd name="connsiteX6" fmla="*/ 22273 w 159537"/>
                <a:gd name="connsiteY6" fmla="*/ 315172 h 352733"/>
                <a:gd name="connsiteX7" fmla="*/ 2489 w 159537"/>
                <a:gd name="connsiteY7" fmla="*/ 183287 h 352733"/>
                <a:gd name="connsiteX8" fmla="*/ 6885 w 159537"/>
                <a:gd name="connsiteY8" fmla="*/ 44808 h 352733"/>
                <a:gd name="connsiteX0" fmla="*/ 6885 w 156440"/>
                <a:gd name="connsiteY0" fmla="*/ 44449 h 352374"/>
                <a:gd name="connsiteX1" fmla="*/ 61837 w 156440"/>
                <a:gd name="connsiteY1" fmla="*/ 488 h 352374"/>
                <a:gd name="connsiteX2" fmla="*/ 129978 w 156440"/>
                <a:gd name="connsiteY2" fmla="*/ 31261 h 352374"/>
                <a:gd name="connsiteX3" fmla="*/ 149760 w 156440"/>
                <a:gd name="connsiteY3" fmla="*/ 171938 h 352374"/>
                <a:gd name="connsiteX4" fmla="*/ 151959 w 156440"/>
                <a:gd name="connsiteY4" fmla="*/ 303822 h 352374"/>
                <a:gd name="connsiteX5" fmla="*/ 92610 w 156440"/>
                <a:gd name="connsiteY5" fmla="*/ 352180 h 352374"/>
                <a:gd name="connsiteX6" fmla="*/ 22273 w 156440"/>
                <a:gd name="connsiteY6" fmla="*/ 314813 h 352374"/>
                <a:gd name="connsiteX7" fmla="*/ 2489 w 156440"/>
                <a:gd name="connsiteY7" fmla="*/ 182928 h 352374"/>
                <a:gd name="connsiteX8" fmla="*/ 6885 w 156440"/>
                <a:gd name="connsiteY8" fmla="*/ 44449 h 352374"/>
                <a:gd name="connsiteX0" fmla="*/ 6885 w 153367"/>
                <a:gd name="connsiteY0" fmla="*/ 44449 h 352607"/>
                <a:gd name="connsiteX1" fmla="*/ 61837 w 153367"/>
                <a:gd name="connsiteY1" fmla="*/ 488 h 352607"/>
                <a:gd name="connsiteX2" fmla="*/ 129978 w 153367"/>
                <a:gd name="connsiteY2" fmla="*/ 31261 h 352607"/>
                <a:gd name="connsiteX3" fmla="*/ 149760 w 153367"/>
                <a:gd name="connsiteY3" fmla="*/ 171938 h 352607"/>
                <a:gd name="connsiteX4" fmla="*/ 147562 w 153367"/>
                <a:gd name="connsiteY4" fmla="*/ 297228 h 352607"/>
                <a:gd name="connsiteX5" fmla="*/ 92610 w 153367"/>
                <a:gd name="connsiteY5" fmla="*/ 352180 h 352607"/>
                <a:gd name="connsiteX6" fmla="*/ 22273 w 153367"/>
                <a:gd name="connsiteY6" fmla="*/ 314813 h 352607"/>
                <a:gd name="connsiteX7" fmla="*/ 2489 w 153367"/>
                <a:gd name="connsiteY7" fmla="*/ 182928 h 352607"/>
                <a:gd name="connsiteX8" fmla="*/ 6885 w 153367"/>
                <a:gd name="connsiteY8" fmla="*/ 44449 h 352607"/>
                <a:gd name="connsiteX0" fmla="*/ 7178 w 153660"/>
                <a:gd name="connsiteY0" fmla="*/ 44449 h 352310"/>
                <a:gd name="connsiteX1" fmla="*/ 62130 w 153660"/>
                <a:gd name="connsiteY1" fmla="*/ 488 h 352310"/>
                <a:gd name="connsiteX2" fmla="*/ 130271 w 153660"/>
                <a:gd name="connsiteY2" fmla="*/ 31261 h 352310"/>
                <a:gd name="connsiteX3" fmla="*/ 150053 w 153660"/>
                <a:gd name="connsiteY3" fmla="*/ 171938 h 352310"/>
                <a:gd name="connsiteX4" fmla="*/ 147855 w 153660"/>
                <a:gd name="connsiteY4" fmla="*/ 297228 h 352310"/>
                <a:gd name="connsiteX5" fmla="*/ 92903 w 153660"/>
                <a:gd name="connsiteY5" fmla="*/ 352180 h 352310"/>
                <a:gd name="connsiteX6" fmla="*/ 26962 w 153660"/>
                <a:gd name="connsiteY6" fmla="*/ 308219 h 352310"/>
                <a:gd name="connsiteX7" fmla="*/ 2782 w 153660"/>
                <a:gd name="connsiteY7" fmla="*/ 182928 h 352310"/>
                <a:gd name="connsiteX8" fmla="*/ 7178 w 153660"/>
                <a:gd name="connsiteY8" fmla="*/ 44449 h 352310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82928 h 341473"/>
                <a:gd name="connsiteX8" fmla="*/ 7178 w 153958"/>
                <a:gd name="connsiteY8" fmla="*/ 44449 h 341473"/>
                <a:gd name="connsiteX0" fmla="*/ 5932 w 152712"/>
                <a:gd name="connsiteY0" fmla="*/ 44449 h 341473"/>
                <a:gd name="connsiteX1" fmla="*/ 60884 w 152712"/>
                <a:gd name="connsiteY1" fmla="*/ 488 h 341473"/>
                <a:gd name="connsiteX2" fmla="*/ 129025 w 152712"/>
                <a:gd name="connsiteY2" fmla="*/ 31261 h 341473"/>
                <a:gd name="connsiteX3" fmla="*/ 148807 w 152712"/>
                <a:gd name="connsiteY3" fmla="*/ 171938 h 341473"/>
                <a:gd name="connsiteX4" fmla="*/ 146609 w 152712"/>
                <a:gd name="connsiteY4" fmla="*/ 297228 h 341473"/>
                <a:gd name="connsiteX5" fmla="*/ 87260 w 152712"/>
                <a:gd name="connsiteY5" fmla="*/ 341190 h 341473"/>
                <a:gd name="connsiteX6" fmla="*/ 25716 w 152712"/>
                <a:gd name="connsiteY6" fmla="*/ 308219 h 341473"/>
                <a:gd name="connsiteX7" fmla="*/ 3734 w 152712"/>
                <a:gd name="connsiteY7" fmla="*/ 169740 h 341473"/>
                <a:gd name="connsiteX8" fmla="*/ 5932 w 152712"/>
                <a:gd name="connsiteY8" fmla="*/ 44449 h 341473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69740 h 341473"/>
                <a:gd name="connsiteX8" fmla="*/ 7178 w 153958"/>
                <a:gd name="connsiteY8" fmla="*/ 44449 h 341473"/>
                <a:gd name="connsiteX0" fmla="*/ 6886 w 153666"/>
                <a:gd name="connsiteY0" fmla="*/ 44449 h 341196"/>
                <a:gd name="connsiteX1" fmla="*/ 61838 w 153666"/>
                <a:gd name="connsiteY1" fmla="*/ 488 h 341196"/>
                <a:gd name="connsiteX2" fmla="*/ 129979 w 153666"/>
                <a:gd name="connsiteY2" fmla="*/ 31261 h 341196"/>
                <a:gd name="connsiteX3" fmla="*/ 149761 w 153666"/>
                <a:gd name="connsiteY3" fmla="*/ 171938 h 341196"/>
                <a:gd name="connsiteX4" fmla="*/ 147563 w 153666"/>
                <a:gd name="connsiteY4" fmla="*/ 297228 h 341196"/>
                <a:gd name="connsiteX5" fmla="*/ 88214 w 153666"/>
                <a:gd name="connsiteY5" fmla="*/ 341190 h 341196"/>
                <a:gd name="connsiteX6" fmla="*/ 22274 w 153666"/>
                <a:gd name="connsiteY6" fmla="*/ 295031 h 341196"/>
                <a:gd name="connsiteX7" fmla="*/ 2490 w 153666"/>
                <a:gd name="connsiteY7" fmla="*/ 169740 h 341196"/>
                <a:gd name="connsiteX8" fmla="*/ 6886 w 153666"/>
                <a:gd name="connsiteY8" fmla="*/ 44449 h 341196"/>
                <a:gd name="connsiteX0" fmla="*/ 6886 w 152380"/>
                <a:gd name="connsiteY0" fmla="*/ 44449 h 341216"/>
                <a:gd name="connsiteX1" fmla="*/ 61838 w 152380"/>
                <a:gd name="connsiteY1" fmla="*/ 488 h 341216"/>
                <a:gd name="connsiteX2" fmla="*/ 129979 w 152380"/>
                <a:gd name="connsiteY2" fmla="*/ 31261 h 341216"/>
                <a:gd name="connsiteX3" fmla="*/ 149761 w 152380"/>
                <a:gd name="connsiteY3" fmla="*/ 171938 h 341216"/>
                <a:gd name="connsiteX4" fmla="*/ 145365 w 152380"/>
                <a:gd name="connsiteY4" fmla="*/ 299426 h 341216"/>
                <a:gd name="connsiteX5" fmla="*/ 88214 w 152380"/>
                <a:gd name="connsiteY5" fmla="*/ 341190 h 341216"/>
                <a:gd name="connsiteX6" fmla="*/ 22274 w 152380"/>
                <a:gd name="connsiteY6" fmla="*/ 295031 h 341216"/>
                <a:gd name="connsiteX7" fmla="*/ 2490 w 152380"/>
                <a:gd name="connsiteY7" fmla="*/ 169740 h 341216"/>
                <a:gd name="connsiteX8" fmla="*/ 6886 w 152380"/>
                <a:gd name="connsiteY8" fmla="*/ 44449 h 341216"/>
                <a:gd name="connsiteX0" fmla="*/ 6886 w 152646"/>
                <a:gd name="connsiteY0" fmla="*/ 44449 h 339021"/>
                <a:gd name="connsiteX1" fmla="*/ 61838 w 152646"/>
                <a:gd name="connsiteY1" fmla="*/ 488 h 339021"/>
                <a:gd name="connsiteX2" fmla="*/ 129979 w 152646"/>
                <a:gd name="connsiteY2" fmla="*/ 31261 h 339021"/>
                <a:gd name="connsiteX3" fmla="*/ 149761 w 152646"/>
                <a:gd name="connsiteY3" fmla="*/ 171938 h 339021"/>
                <a:gd name="connsiteX4" fmla="*/ 145365 w 152646"/>
                <a:gd name="connsiteY4" fmla="*/ 299426 h 339021"/>
                <a:gd name="connsiteX5" fmla="*/ 83818 w 152646"/>
                <a:gd name="connsiteY5" fmla="*/ 338991 h 339021"/>
                <a:gd name="connsiteX6" fmla="*/ 22274 w 152646"/>
                <a:gd name="connsiteY6" fmla="*/ 295031 h 339021"/>
                <a:gd name="connsiteX7" fmla="*/ 2490 w 152646"/>
                <a:gd name="connsiteY7" fmla="*/ 169740 h 339021"/>
                <a:gd name="connsiteX8" fmla="*/ 6886 w 152646"/>
                <a:gd name="connsiteY8" fmla="*/ 44449 h 339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2646" h="339021">
                  <a:moveTo>
                    <a:pt x="6886" y="44449"/>
                  </a:moveTo>
                  <a:cubicBezTo>
                    <a:pt x="16777" y="16240"/>
                    <a:pt x="41323" y="2686"/>
                    <a:pt x="61838" y="488"/>
                  </a:cubicBezTo>
                  <a:cubicBezTo>
                    <a:pt x="82354" y="-1710"/>
                    <a:pt x="115325" y="2686"/>
                    <a:pt x="129979" y="31261"/>
                  </a:cubicBezTo>
                  <a:cubicBezTo>
                    <a:pt x="144633" y="59836"/>
                    <a:pt x="147197" y="127244"/>
                    <a:pt x="149761" y="171938"/>
                  </a:cubicBezTo>
                  <a:cubicBezTo>
                    <a:pt x="152325" y="216632"/>
                    <a:pt x="156355" y="271584"/>
                    <a:pt x="145365" y="299426"/>
                  </a:cubicBezTo>
                  <a:cubicBezTo>
                    <a:pt x="134375" y="327268"/>
                    <a:pt x="104333" y="339723"/>
                    <a:pt x="83818" y="338991"/>
                  </a:cubicBezTo>
                  <a:cubicBezTo>
                    <a:pt x="63303" y="338259"/>
                    <a:pt x="37294" y="323240"/>
                    <a:pt x="22274" y="295031"/>
                  </a:cubicBezTo>
                  <a:cubicBezTo>
                    <a:pt x="7254" y="266822"/>
                    <a:pt x="5055" y="211504"/>
                    <a:pt x="2490" y="169740"/>
                  </a:cubicBezTo>
                  <a:cubicBezTo>
                    <a:pt x="-75" y="127976"/>
                    <a:pt x="-3005" y="72658"/>
                    <a:pt x="6886" y="44449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E22EBE7C-8AD0-4417-9C88-914AB9076D9C}"/>
                </a:ext>
              </a:extLst>
            </p:cNvPr>
            <p:cNvSpPr/>
            <p:nvPr/>
          </p:nvSpPr>
          <p:spPr>
            <a:xfrm rot="21410233">
              <a:off x="6412556" y="3623066"/>
              <a:ext cx="197568" cy="623311"/>
            </a:xfrm>
            <a:custGeom>
              <a:avLst/>
              <a:gdLst>
                <a:gd name="connsiteX0" fmla="*/ 63868 w 187016"/>
                <a:gd name="connsiteY0" fmla="*/ 62019 h 502838"/>
                <a:gd name="connsiteX1" fmla="*/ 86420 w 187016"/>
                <a:gd name="connsiteY1" fmla="*/ 512 h 502838"/>
                <a:gd name="connsiteX2" fmla="*/ 168429 w 187016"/>
                <a:gd name="connsiteY2" fmla="*/ 47667 h 502838"/>
                <a:gd name="connsiteX3" fmla="*/ 156128 w 187016"/>
                <a:gd name="connsiteY3" fmla="*/ 271142 h 502838"/>
                <a:gd name="connsiteX4" fmla="*/ 186881 w 187016"/>
                <a:gd name="connsiteY4" fmla="*/ 412607 h 502838"/>
                <a:gd name="connsiteX5" fmla="*/ 141776 w 187016"/>
                <a:gd name="connsiteY5" fmla="*/ 363402 h 502838"/>
                <a:gd name="connsiteX6" fmla="*/ 162278 w 187016"/>
                <a:gd name="connsiteY6" fmla="*/ 490516 h 502838"/>
                <a:gd name="connsiteX7" fmla="*/ 117173 w 187016"/>
                <a:gd name="connsiteY7" fmla="*/ 394155 h 502838"/>
                <a:gd name="connsiteX8" fmla="*/ 113073 w 187016"/>
                <a:gd name="connsiteY8" fmla="*/ 502817 h 502838"/>
                <a:gd name="connsiteX9" fmla="*/ 86420 w 187016"/>
                <a:gd name="connsiteY9" fmla="*/ 404406 h 502838"/>
                <a:gd name="connsiteX10" fmla="*/ 59767 w 187016"/>
                <a:gd name="connsiteY10" fmla="*/ 500767 h 502838"/>
                <a:gd name="connsiteX11" fmla="*/ 53616 w 187016"/>
                <a:gd name="connsiteY11" fmla="*/ 402356 h 502838"/>
                <a:gd name="connsiteX12" fmla="*/ 311 w 187016"/>
                <a:gd name="connsiteY12" fmla="*/ 433109 h 502838"/>
                <a:gd name="connsiteX13" fmla="*/ 33114 w 187016"/>
                <a:gd name="connsiteY13" fmla="*/ 355201 h 502838"/>
                <a:gd name="connsiteX14" fmla="*/ 63868 w 187016"/>
                <a:gd name="connsiteY14" fmla="*/ 303945 h 502838"/>
                <a:gd name="connsiteX15" fmla="*/ 63868 w 187016"/>
                <a:gd name="connsiteY15" fmla="*/ 62019 h 502838"/>
                <a:gd name="connsiteX0" fmla="*/ 63868 w 187016"/>
                <a:gd name="connsiteY0" fmla="*/ 63996 h 504815"/>
                <a:gd name="connsiteX1" fmla="*/ 113073 w 187016"/>
                <a:gd name="connsiteY1" fmla="*/ 439 h 504815"/>
                <a:gd name="connsiteX2" fmla="*/ 168429 w 187016"/>
                <a:gd name="connsiteY2" fmla="*/ 49644 h 504815"/>
                <a:gd name="connsiteX3" fmla="*/ 156128 w 187016"/>
                <a:gd name="connsiteY3" fmla="*/ 273119 h 504815"/>
                <a:gd name="connsiteX4" fmla="*/ 186881 w 187016"/>
                <a:gd name="connsiteY4" fmla="*/ 414584 h 504815"/>
                <a:gd name="connsiteX5" fmla="*/ 141776 w 187016"/>
                <a:gd name="connsiteY5" fmla="*/ 365379 h 504815"/>
                <a:gd name="connsiteX6" fmla="*/ 162278 w 187016"/>
                <a:gd name="connsiteY6" fmla="*/ 492493 h 504815"/>
                <a:gd name="connsiteX7" fmla="*/ 117173 w 187016"/>
                <a:gd name="connsiteY7" fmla="*/ 396132 h 504815"/>
                <a:gd name="connsiteX8" fmla="*/ 113073 w 187016"/>
                <a:gd name="connsiteY8" fmla="*/ 504794 h 504815"/>
                <a:gd name="connsiteX9" fmla="*/ 86420 w 187016"/>
                <a:gd name="connsiteY9" fmla="*/ 406383 h 504815"/>
                <a:gd name="connsiteX10" fmla="*/ 59767 w 187016"/>
                <a:gd name="connsiteY10" fmla="*/ 502744 h 504815"/>
                <a:gd name="connsiteX11" fmla="*/ 53616 w 187016"/>
                <a:gd name="connsiteY11" fmla="*/ 404333 h 504815"/>
                <a:gd name="connsiteX12" fmla="*/ 311 w 187016"/>
                <a:gd name="connsiteY12" fmla="*/ 435086 h 504815"/>
                <a:gd name="connsiteX13" fmla="*/ 33114 w 187016"/>
                <a:gd name="connsiteY13" fmla="*/ 357178 h 504815"/>
                <a:gd name="connsiteX14" fmla="*/ 63868 w 187016"/>
                <a:gd name="connsiteY14" fmla="*/ 305922 h 504815"/>
                <a:gd name="connsiteX15" fmla="*/ 63868 w 187016"/>
                <a:gd name="connsiteY15" fmla="*/ 63996 h 504815"/>
                <a:gd name="connsiteX0" fmla="*/ 57718 w 187016"/>
                <a:gd name="connsiteY0" fmla="*/ 53366 h 504437"/>
                <a:gd name="connsiteX1" fmla="*/ 113073 w 187016"/>
                <a:gd name="connsiteY1" fmla="*/ 61 h 504437"/>
                <a:gd name="connsiteX2" fmla="*/ 168429 w 187016"/>
                <a:gd name="connsiteY2" fmla="*/ 49266 h 504437"/>
                <a:gd name="connsiteX3" fmla="*/ 156128 w 187016"/>
                <a:gd name="connsiteY3" fmla="*/ 272741 h 504437"/>
                <a:gd name="connsiteX4" fmla="*/ 186881 w 187016"/>
                <a:gd name="connsiteY4" fmla="*/ 414206 h 504437"/>
                <a:gd name="connsiteX5" fmla="*/ 141776 w 187016"/>
                <a:gd name="connsiteY5" fmla="*/ 365001 h 504437"/>
                <a:gd name="connsiteX6" fmla="*/ 162278 w 187016"/>
                <a:gd name="connsiteY6" fmla="*/ 492115 h 504437"/>
                <a:gd name="connsiteX7" fmla="*/ 117173 w 187016"/>
                <a:gd name="connsiteY7" fmla="*/ 395754 h 504437"/>
                <a:gd name="connsiteX8" fmla="*/ 113073 w 187016"/>
                <a:gd name="connsiteY8" fmla="*/ 504416 h 504437"/>
                <a:gd name="connsiteX9" fmla="*/ 86420 w 187016"/>
                <a:gd name="connsiteY9" fmla="*/ 406005 h 504437"/>
                <a:gd name="connsiteX10" fmla="*/ 59767 w 187016"/>
                <a:gd name="connsiteY10" fmla="*/ 502366 h 504437"/>
                <a:gd name="connsiteX11" fmla="*/ 53616 w 187016"/>
                <a:gd name="connsiteY11" fmla="*/ 403955 h 504437"/>
                <a:gd name="connsiteX12" fmla="*/ 311 w 187016"/>
                <a:gd name="connsiteY12" fmla="*/ 434708 h 504437"/>
                <a:gd name="connsiteX13" fmla="*/ 33114 w 187016"/>
                <a:gd name="connsiteY13" fmla="*/ 356800 h 504437"/>
                <a:gd name="connsiteX14" fmla="*/ 63868 w 187016"/>
                <a:gd name="connsiteY14" fmla="*/ 305544 h 504437"/>
                <a:gd name="connsiteX15" fmla="*/ 57718 w 187016"/>
                <a:gd name="connsiteY15" fmla="*/ 53366 h 5044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9767 w 189311"/>
                <a:gd name="connsiteY10" fmla="*/ 5028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57718 w 189311"/>
                <a:gd name="connsiteY0" fmla="*/ 53866 h 504917"/>
                <a:gd name="connsiteX1" fmla="*/ 113073 w 189311"/>
                <a:gd name="connsiteY1" fmla="*/ 561 h 504917"/>
                <a:gd name="connsiteX2" fmla="*/ 170479 w 189311"/>
                <a:gd name="connsiteY2" fmla="*/ 43615 h 504917"/>
                <a:gd name="connsiteX3" fmla="*/ 156128 w 189311"/>
                <a:gd name="connsiteY3" fmla="*/ 273241 h 504917"/>
                <a:gd name="connsiteX4" fmla="*/ 186881 w 189311"/>
                <a:gd name="connsiteY4" fmla="*/ 414706 h 504917"/>
                <a:gd name="connsiteX5" fmla="*/ 141776 w 189311"/>
                <a:gd name="connsiteY5" fmla="*/ 365501 h 504917"/>
                <a:gd name="connsiteX6" fmla="*/ 162278 w 189311"/>
                <a:gd name="connsiteY6" fmla="*/ 492615 h 504917"/>
                <a:gd name="connsiteX7" fmla="*/ 117173 w 189311"/>
                <a:gd name="connsiteY7" fmla="*/ 396254 h 504917"/>
                <a:gd name="connsiteX8" fmla="*/ 113073 w 189311"/>
                <a:gd name="connsiteY8" fmla="*/ 504916 h 504917"/>
                <a:gd name="connsiteX9" fmla="*/ 86420 w 189311"/>
                <a:gd name="connsiteY9" fmla="*/ 406505 h 504917"/>
                <a:gd name="connsiteX10" fmla="*/ 70019 w 189311"/>
                <a:gd name="connsiteY10" fmla="*/ 504917 h 504917"/>
                <a:gd name="connsiteX11" fmla="*/ 53616 w 189311"/>
                <a:gd name="connsiteY11" fmla="*/ 404455 h 504917"/>
                <a:gd name="connsiteX12" fmla="*/ 311 w 189311"/>
                <a:gd name="connsiteY12" fmla="*/ 435208 h 504917"/>
                <a:gd name="connsiteX13" fmla="*/ 33114 w 189311"/>
                <a:gd name="connsiteY13" fmla="*/ 357300 h 504917"/>
                <a:gd name="connsiteX14" fmla="*/ 63868 w 189311"/>
                <a:gd name="connsiteY14" fmla="*/ 306044 h 504917"/>
                <a:gd name="connsiteX15" fmla="*/ 57718 w 189311"/>
                <a:gd name="connsiteY15" fmla="*/ 53866 h 504917"/>
                <a:gd name="connsiteX0" fmla="*/ 57718 w 189311"/>
                <a:gd name="connsiteY0" fmla="*/ 53866 h 504958"/>
                <a:gd name="connsiteX1" fmla="*/ 113073 w 189311"/>
                <a:gd name="connsiteY1" fmla="*/ 561 h 504958"/>
                <a:gd name="connsiteX2" fmla="*/ 170479 w 189311"/>
                <a:gd name="connsiteY2" fmla="*/ 43615 h 504958"/>
                <a:gd name="connsiteX3" fmla="*/ 156128 w 189311"/>
                <a:gd name="connsiteY3" fmla="*/ 273241 h 504958"/>
                <a:gd name="connsiteX4" fmla="*/ 186881 w 189311"/>
                <a:gd name="connsiteY4" fmla="*/ 414706 h 504958"/>
                <a:gd name="connsiteX5" fmla="*/ 141776 w 189311"/>
                <a:gd name="connsiteY5" fmla="*/ 365501 h 504958"/>
                <a:gd name="connsiteX6" fmla="*/ 162278 w 189311"/>
                <a:gd name="connsiteY6" fmla="*/ 492615 h 504958"/>
                <a:gd name="connsiteX7" fmla="*/ 117173 w 189311"/>
                <a:gd name="connsiteY7" fmla="*/ 396254 h 504958"/>
                <a:gd name="connsiteX8" fmla="*/ 113073 w 189311"/>
                <a:gd name="connsiteY8" fmla="*/ 504916 h 504958"/>
                <a:gd name="connsiteX9" fmla="*/ 86420 w 189311"/>
                <a:gd name="connsiteY9" fmla="*/ 406505 h 504958"/>
                <a:gd name="connsiteX10" fmla="*/ 70019 w 189311"/>
                <a:gd name="connsiteY10" fmla="*/ 504917 h 504958"/>
                <a:gd name="connsiteX11" fmla="*/ 53616 w 189311"/>
                <a:gd name="connsiteY11" fmla="*/ 404455 h 504958"/>
                <a:gd name="connsiteX12" fmla="*/ 311 w 189311"/>
                <a:gd name="connsiteY12" fmla="*/ 435208 h 504958"/>
                <a:gd name="connsiteX13" fmla="*/ 33114 w 189311"/>
                <a:gd name="connsiteY13" fmla="*/ 357300 h 504958"/>
                <a:gd name="connsiteX14" fmla="*/ 63868 w 189311"/>
                <a:gd name="connsiteY14" fmla="*/ 306044 h 504958"/>
                <a:gd name="connsiteX15" fmla="*/ 57718 w 189311"/>
                <a:gd name="connsiteY15" fmla="*/ 53866 h 504958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5667 w 189311"/>
                <a:gd name="connsiteY10" fmla="*/ 4987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62647 w 194240"/>
                <a:gd name="connsiteY0" fmla="*/ 53866 h 504916"/>
                <a:gd name="connsiteX1" fmla="*/ 118002 w 194240"/>
                <a:gd name="connsiteY1" fmla="*/ 561 h 504916"/>
                <a:gd name="connsiteX2" fmla="*/ 175408 w 194240"/>
                <a:gd name="connsiteY2" fmla="*/ 43615 h 504916"/>
                <a:gd name="connsiteX3" fmla="*/ 161057 w 194240"/>
                <a:gd name="connsiteY3" fmla="*/ 273241 h 504916"/>
                <a:gd name="connsiteX4" fmla="*/ 191810 w 194240"/>
                <a:gd name="connsiteY4" fmla="*/ 414706 h 504916"/>
                <a:gd name="connsiteX5" fmla="*/ 146705 w 194240"/>
                <a:gd name="connsiteY5" fmla="*/ 365501 h 504916"/>
                <a:gd name="connsiteX6" fmla="*/ 167207 w 194240"/>
                <a:gd name="connsiteY6" fmla="*/ 492615 h 504916"/>
                <a:gd name="connsiteX7" fmla="*/ 122102 w 194240"/>
                <a:gd name="connsiteY7" fmla="*/ 396254 h 504916"/>
                <a:gd name="connsiteX8" fmla="*/ 118002 w 194240"/>
                <a:gd name="connsiteY8" fmla="*/ 504916 h 504916"/>
                <a:gd name="connsiteX9" fmla="*/ 91349 w 194240"/>
                <a:gd name="connsiteY9" fmla="*/ 406505 h 504916"/>
                <a:gd name="connsiteX10" fmla="*/ 60596 w 194240"/>
                <a:gd name="connsiteY10" fmla="*/ 498766 h 504916"/>
                <a:gd name="connsiteX11" fmla="*/ 58545 w 194240"/>
                <a:gd name="connsiteY11" fmla="*/ 404455 h 504916"/>
                <a:gd name="connsiteX12" fmla="*/ 5240 w 194240"/>
                <a:gd name="connsiteY12" fmla="*/ 435208 h 504916"/>
                <a:gd name="connsiteX13" fmla="*/ 38043 w 194240"/>
                <a:gd name="connsiteY13" fmla="*/ 357300 h 504916"/>
                <a:gd name="connsiteX14" fmla="*/ 68797 w 194240"/>
                <a:gd name="connsiteY14" fmla="*/ 306044 h 504916"/>
                <a:gd name="connsiteX15" fmla="*/ 62647 w 194240"/>
                <a:gd name="connsiteY15" fmla="*/ 53866 h 504916"/>
                <a:gd name="connsiteX0" fmla="*/ 55316 w 186909"/>
                <a:gd name="connsiteY0" fmla="*/ 53866 h 504916"/>
                <a:gd name="connsiteX1" fmla="*/ 110671 w 186909"/>
                <a:gd name="connsiteY1" fmla="*/ 561 h 504916"/>
                <a:gd name="connsiteX2" fmla="*/ 168077 w 186909"/>
                <a:gd name="connsiteY2" fmla="*/ 43615 h 504916"/>
                <a:gd name="connsiteX3" fmla="*/ 153726 w 186909"/>
                <a:gd name="connsiteY3" fmla="*/ 273241 h 504916"/>
                <a:gd name="connsiteX4" fmla="*/ 184479 w 186909"/>
                <a:gd name="connsiteY4" fmla="*/ 414706 h 504916"/>
                <a:gd name="connsiteX5" fmla="*/ 139374 w 186909"/>
                <a:gd name="connsiteY5" fmla="*/ 365501 h 504916"/>
                <a:gd name="connsiteX6" fmla="*/ 159876 w 186909"/>
                <a:gd name="connsiteY6" fmla="*/ 492615 h 504916"/>
                <a:gd name="connsiteX7" fmla="*/ 114771 w 186909"/>
                <a:gd name="connsiteY7" fmla="*/ 396254 h 504916"/>
                <a:gd name="connsiteX8" fmla="*/ 110671 w 186909"/>
                <a:gd name="connsiteY8" fmla="*/ 504916 h 504916"/>
                <a:gd name="connsiteX9" fmla="*/ 84018 w 186909"/>
                <a:gd name="connsiteY9" fmla="*/ 406505 h 504916"/>
                <a:gd name="connsiteX10" fmla="*/ 53265 w 186909"/>
                <a:gd name="connsiteY10" fmla="*/ 498766 h 504916"/>
                <a:gd name="connsiteX11" fmla="*/ 51214 w 186909"/>
                <a:gd name="connsiteY11" fmla="*/ 404455 h 504916"/>
                <a:gd name="connsiteX12" fmla="*/ 6110 w 186909"/>
                <a:gd name="connsiteY12" fmla="*/ 420856 h 504916"/>
                <a:gd name="connsiteX13" fmla="*/ 30712 w 186909"/>
                <a:gd name="connsiteY13" fmla="*/ 357300 h 504916"/>
                <a:gd name="connsiteX14" fmla="*/ 61466 w 186909"/>
                <a:gd name="connsiteY14" fmla="*/ 306044 h 504916"/>
                <a:gd name="connsiteX15" fmla="*/ 55316 w 186909"/>
                <a:gd name="connsiteY15" fmla="*/ 53866 h 504916"/>
                <a:gd name="connsiteX0" fmla="*/ 49504 w 181097"/>
                <a:gd name="connsiteY0" fmla="*/ 53866 h 504916"/>
                <a:gd name="connsiteX1" fmla="*/ 104859 w 181097"/>
                <a:gd name="connsiteY1" fmla="*/ 561 h 504916"/>
                <a:gd name="connsiteX2" fmla="*/ 162265 w 181097"/>
                <a:gd name="connsiteY2" fmla="*/ 43615 h 504916"/>
                <a:gd name="connsiteX3" fmla="*/ 147914 w 181097"/>
                <a:gd name="connsiteY3" fmla="*/ 273241 h 504916"/>
                <a:gd name="connsiteX4" fmla="*/ 178667 w 181097"/>
                <a:gd name="connsiteY4" fmla="*/ 414706 h 504916"/>
                <a:gd name="connsiteX5" fmla="*/ 133562 w 181097"/>
                <a:gd name="connsiteY5" fmla="*/ 365501 h 504916"/>
                <a:gd name="connsiteX6" fmla="*/ 154064 w 181097"/>
                <a:gd name="connsiteY6" fmla="*/ 492615 h 504916"/>
                <a:gd name="connsiteX7" fmla="*/ 108959 w 181097"/>
                <a:gd name="connsiteY7" fmla="*/ 396254 h 504916"/>
                <a:gd name="connsiteX8" fmla="*/ 104859 w 181097"/>
                <a:gd name="connsiteY8" fmla="*/ 504916 h 504916"/>
                <a:gd name="connsiteX9" fmla="*/ 78206 w 181097"/>
                <a:gd name="connsiteY9" fmla="*/ 406505 h 504916"/>
                <a:gd name="connsiteX10" fmla="*/ 47453 w 181097"/>
                <a:gd name="connsiteY10" fmla="*/ 498766 h 504916"/>
                <a:gd name="connsiteX11" fmla="*/ 41301 w 181097"/>
                <a:gd name="connsiteY11" fmla="*/ 400354 h 504916"/>
                <a:gd name="connsiteX12" fmla="*/ 298 w 181097"/>
                <a:gd name="connsiteY12" fmla="*/ 420856 h 504916"/>
                <a:gd name="connsiteX13" fmla="*/ 24900 w 181097"/>
                <a:gd name="connsiteY13" fmla="*/ 357300 h 504916"/>
                <a:gd name="connsiteX14" fmla="*/ 55654 w 181097"/>
                <a:gd name="connsiteY14" fmla="*/ 306044 h 504916"/>
                <a:gd name="connsiteX15" fmla="*/ 49504 w 181097"/>
                <a:gd name="connsiteY15" fmla="*/ 53866 h 504916"/>
                <a:gd name="connsiteX0" fmla="*/ 52664 w 184257"/>
                <a:gd name="connsiteY0" fmla="*/ 53866 h 504916"/>
                <a:gd name="connsiteX1" fmla="*/ 108019 w 184257"/>
                <a:gd name="connsiteY1" fmla="*/ 561 h 504916"/>
                <a:gd name="connsiteX2" fmla="*/ 165425 w 184257"/>
                <a:gd name="connsiteY2" fmla="*/ 43615 h 504916"/>
                <a:gd name="connsiteX3" fmla="*/ 151074 w 184257"/>
                <a:gd name="connsiteY3" fmla="*/ 273241 h 504916"/>
                <a:gd name="connsiteX4" fmla="*/ 181827 w 184257"/>
                <a:gd name="connsiteY4" fmla="*/ 414706 h 504916"/>
                <a:gd name="connsiteX5" fmla="*/ 136722 w 184257"/>
                <a:gd name="connsiteY5" fmla="*/ 365501 h 504916"/>
                <a:gd name="connsiteX6" fmla="*/ 157224 w 184257"/>
                <a:gd name="connsiteY6" fmla="*/ 492615 h 504916"/>
                <a:gd name="connsiteX7" fmla="*/ 112119 w 184257"/>
                <a:gd name="connsiteY7" fmla="*/ 396254 h 504916"/>
                <a:gd name="connsiteX8" fmla="*/ 108019 w 184257"/>
                <a:gd name="connsiteY8" fmla="*/ 504916 h 504916"/>
                <a:gd name="connsiteX9" fmla="*/ 81366 w 184257"/>
                <a:gd name="connsiteY9" fmla="*/ 406505 h 504916"/>
                <a:gd name="connsiteX10" fmla="*/ 50613 w 184257"/>
                <a:gd name="connsiteY10" fmla="*/ 498766 h 504916"/>
                <a:gd name="connsiteX11" fmla="*/ 44461 w 184257"/>
                <a:gd name="connsiteY11" fmla="*/ 400354 h 504916"/>
                <a:gd name="connsiteX12" fmla="*/ 3458 w 184257"/>
                <a:gd name="connsiteY12" fmla="*/ 420856 h 504916"/>
                <a:gd name="connsiteX13" fmla="*/ 28060 w 184257"/>
                <a:gd name="connsiteY13" fmla="*/ 357300 h 504916"/>
                <a:gd name="connsiteX14" fmla="*/ 58814 w 184257"/>
                <a:gd name="connsiteY14" fmla="*/ 306044 h 504916"/>
                <a:gd name="connsiteX15" fmla="*/ 52664 w 184257"/>
                <a:gd name="connsiteY15" fmla="*/ 53866 h 504916"/>
                <a:gd name="connsiteX0" fmla="*/ 52664 w 181873"/>
                <a:gd name="connsiteY0" fmla="*/ 53866 h 504916"/>
                <a:gd name="connsiteX1" fmla="*/ 108019 w 181873"/>
                <a:gd name="connsiteY1" fmla="*/ 561 h 504916"/>
                <a:gd name="connsiteX2" fmla="*/ 165425 w 181873"/>
                <a:gd name="connsiteY2" fmla="*/ 43615 h 504916"/>
                <a:gd name="connsiteX3" fmla="*/ 151074 w 181873"/>
                <a:gd name="connsiteY3" fmla="*/ 273241 h 504916"/>
                <a:gd name="connsiteX4" fmla="*/ 181827 w 181873"/>
                <a:gd name="connsiteY4" fmla="*/ 414706 h 504916"/>
                <a:gd name="connsiteX5" fmla="*/ 142873 w 181873"/>
                <a:gd name="connsiteY5" fmla="*/ 377802 h 504916"/>
                <a:gd name="connsiteX6" fmla="*/ 157224 w 181873"/>
                <a:gd name="connsiteY6" fmla="*/ 492615 h 504916"/>
                <a:gd name="connsiteX7" fmla="*/ 112119 w 181873"/>
                <a:gd name="connsiteY7" fmla="*/ 396254 h 504916"/>
                <a:gd name="connsiteX8" fmla="*/ 108019 w 181873"/>
                <a:gd name="connsiteY8" fmla="*/ 504916 h 504916"/>
                <a:gd name="connsiteX9" fmla="*/ 81366 w 181873"/>
                <a:gd name="connsiteY9" fmla="*/ 406505 h 504916"/>
                <a:gd name="connsiteX10" fmla="*/ 50613 w 181873"/>
                <a:gd name="connsiteY10" fmla="*/ 498766 h 504916"/>
                <a:gd name="connsiteX11" fmla="*/ 44461 w 181873"/>
                <a:gd name="connsiteY11" fmla="*/ 400354 h 504916"/>
                <a:gd name="connsiteX12" fmla="*/ 3458 w 181873"/>
                <a:gd name="connsiteY12" fmla="*/ 420856 h 504916"/>
                <a:gd name="connsiteX13" fmla="*/ 28060 w 181873"/>
                <a:gd name="connsiteY13" fmla="*/ 357300 h 504916"/>
                <a:gd name="connsiteX14" fmla="*/ 58814 w 181873"/>
                <a:gd name="connsiteY14" fmla="*/ 306044 h 504916"/>
                <a:gd name="connsiteX15" fmla="*/ 52664 w 181873"/>
                <a:gd name="connsiteY15" fmla="*/ 53866 h 504916"/>
                <a:gd name="connsiteX0" fmla="*/ 52664 w 181839"/>
                <a:gd name="connsiteY0" fmla="*/ 53866 h 504916"/>
                <a:gd name="connsiteX1" fmla="*/ 108019 w 181839"/>
                <a:gd name="connsiteY1" fmla="*/ 561 h 504916"/>
                <a:gd name="connsiteX2" fmla="*/ 165425 w 181839"/>
                <a:gd name="connsiteY2" fmla="*/ 43615 h 504916"/>
                <a:gd name="connsiteX3" fmla="*/ 151074 w 181839"/>
                <a:gd name="connsiteY3" fmla="*/ 273241 h 504916"/>
                <a:gd name="connsiteX4" fmla="*/ 181827 w 181839"/>
                <a:gd name="connsiteY4" fmla="*/ 414706 h 504916"/>
                <a:gd name="connsiteX5" fmla="*/ 146973 w 181839"/>
                <a:gd name="connsiteY5" fmla="*/ 386003 h 504916"/>
                <a:gd name="connsiteX6" fmla="*/ 157224 w 181839"/>
                <a:gd name="connsiteY6" fmla="*/ 492615 h 504916"/>
                <a:gd name="connsiteX7" fmla="*/ 112119 w 181839"/>
                <a:gd name="connsiteY7" fmla="*/ 396254 h 504916"/>
                <a:gd name="connsiteX8" fmla="*/ 108019 w 181839"/>
                <a:gd name="connsiteY8" fmla="*/ 504916 h 504916"/>
                <a:gd name="connsiteX9" fmla="*/ 81366 w 181839"/>
                <a:gd name="connsiteY9" fmla="*/ 406505 h 504916"/>
                <a:gd name="connsiteX10" fmla="*/ 50613 w 181839"/>
                <a:gd name="connsiteY10" fmla="*/ 498766 h 504916"/>
                <a:gd name="connsiteX11" fmla="*/ 44461 w 181839"/>
                <a:gd name="connsiteY11" fmla="*/ 400354 h 504916"/>
                <a:gd name="connsiteX12" fmla="*/ 3458 w 181839"/>
                <a:gd name="connsiteY12" fmla="*/ 420856 h 504916"/>
                <a:gd name="connsiteX13" fmla="*/ 28060 w 181839"/>
                <a:gd name="connsiteY13" fmla="*/ 357300 h 504916"/>
                <a:gd name="connsiteX14" fmla="*/ 58814 w 181839"/>
                <a:gd name="connsiteY14" fmla="*/ 306044 h 504916"/>
                <a:gd name="connsiteX15" fmla="*/ 52664 w 181839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270875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9467 h 510517"/>
                <a:gd name="connsiteX1" fmla="*/ 100203 w 183758"/>
                <a:gd name="connsiteY1" fmla="*/ 301 h 510517"/>
                <a:gd name="connsiteX2" fmla="*/ 165425 w 183758"/>
                <a:gd name="connsiteY2" fmla="*/ 49216 h 510517"/>
                <a:gd name="connsiteX3" fmla="*/ 151074 w 183758"/>
                <a:gd name="connsiteY3" fmla="*/ 278842 h 510517"/>
                <a:gd name="connsiteX4" fmla="*/ 181827 w 183758"/>
                <a:gd name="connsiteY4" fmla="*/ 420307 h 510517"/>
                <a:gd name="connsiteX5" fmla="*/ 146973 w 183758"/>
                <a:gd name="connsiteY5" fmla="*/ 391604 h 510517"/>
                <a:gd name="connsiteX6" fmla="*/ 157224 w 183758"/>
                <a:gd name="connsiteY6" fmla="*/ 498216 h 510517"/>
                <a:gd name="connsiteX7" fmla="*/ 112119 w 183758"/>
                <a:gd name="connsiteY7" fmla="*/ 401855 h 510517"/>
                <a:gd name="connsiteX8" fmla="*/ 108019 w 183758"/>
                <a:gd name="connsiteY8" fmla="*/ 510517 h 510517"/>
                <a:gd name="connsiteX9" fmla="*/ 81366 w 183758"/>
                <a:gd name="connsiteY9" fmla="*/ 412106 h 510517"/>
                <a:gd name="connsiteX10" fmla="*/ 50613 w 183758"/>
                <a:gd name="connsiteY10" fmla="*/ 504367 h 510517"/>
                <a:gd name="connsiteX11" fmla="*/ 44461 w 183758"/>
                <a:gd name="connsiteY11" fmla="*/ 405955 h 510517"/>
                <a:gd name="connsiteX12" fmla="*/ 3458 w 183758"/>
                <a:gd name="connsiteY12" fmla="*/ 426457 h 510517"/>
                <a:gd name="connsiteX13" fmla="*/ 28060 w 183758"/>
                <a:gd name="connsiteY13" fmla="*/ 362901 h 510517"/>
                <a:gd name="connsiteX14" fmla="*/ 56860 w 183758"/>
                <a:gd name="connsiteY14" fmla="*/ 233491 h 510517"/>
                <a:gd name="connsiteX15" fmla="*/ 52664 w 183758"/>
                <a:gd name="connsiteY15" fmla="*/ 59467 h 510517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85"/>
                <a:gd name="connsiteX1" fmla="*/ 100203 w 183622"/>
                <a:gd name="connsiteY1" fmla="*/ 555 h 510785"/>
                <a:gd name="connsiteX2" fmla="*/ 165425 w 183622"/>
                <a:gd name="connsiteY2" fmla="*/ 49470 h 510785"/>
                <a:gd name="connsiteX3" fmla="*/ 151074 w 183622"/>
                <a:gd name="connsiteY3" fmla="*/ 310357 h 510785"/>
                <a:gd name="connsiteX4" fmla="*/ 181827 w 183622"/>
                <a:gd name="connsiteY4" fmla="*/ 420561 h 510785"/>
                <a:gd name="connsiteX5" fmla="*/ 146973 w 183622"/>
                <a:gd name="connsiteY5" fmla="*/ 391858 h 510785"/>
                <a:gd name="connsiteX6" fmla="*/ 157224 w 183622"/>
                <a:gd name="connsiteY6" fmla="*/ 498470 h 510785"/>
                <a:gd name="connsiteX7" fmla="*/ 112119 w 183622"/>
                <a:gd name="connsiteY7" fmla="*/ 402109 h 510785"/>
                <a:gd name="connsiteX8" fmla="*/ 108019 w 183622"/>
                <a:gd name="connsiteY8" fmla="*/ 510771 h 510785"/>
                <a:gd name="connsiteX9" fmla="*/ 77459 w 183622"/>
                <a:gd name="connsiteY9" fmla="*/ 410406 h 510785"/>
                <a:gd name="connsiteX10" fmla="*/ 50613 w 183622"/>
                <a:gd name="connsiteY10" fmla="*/ 504621 h 510785"/>
                <a:gd name="connsiteX11" fmla="*/ 44461 w 183622"/>
                <a:gd name="connsiteY11" fmla="*/ 406209 h 510785"/>
                <a:gd name="connsiteX12" fmla="*/ 3458 w 183622"/>
                <a:gd name="connsiteY12" fmla="*/ 426711 h 510785"/>
                <a:gd name="connsiteX13" fmla="*/ 28060 w 183622"/>
                <a:gd name="connsiteY13" fmla="*/ 363155 h 510785"/>
                <a:gd name="connsiteX14" fmla="*/ 56860 w 183622"/>
                <a:gd name="connsiteY14" fmla="*/ 233745 h 510785"/>
                <a:gd name="connsiteX15" fmla="*/ 52664 w 183622"/>
                <a:gd name="connsiteY15" fmla="*/ 59721 h 510785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94408 h 545501"/>
                <a:gd name="connsiteX1" fmla="*/ 102157 w 183622"/>
                <a:gd name="connsiteY1" fmla="*/ 73 h 545501"/>
                <a:gd name="connsiteX2" fmla="*/ 165425 w 183622"/>
                <a:gd name="connsiteY2" fmla="*/ 84157 h 545501"/>
                <a:gd name="connsiteX3" fmla="*/ 151074 w 183622"/>
                <a:gd name="connsiteY3" fmla="*/ 345044 h 545501"/>
                <a:gd name="connsiteX4" fmla="*/ 181827 w 183622"/>
                <a:gd name="connsiteY4" fmla="*/ 455248 h 545501"/>
                <a:gd name="connsiteX5" fmla="*/ 146973 w 183622"/>
                <a:gd name="connsiteY5" fmla="*/ 426545 h 545501"/>
                <a:gd name="connsiteX6" fmla="*/ 157224 w 183622"/>
                <a:gd name="connsiteY6" fmla="*/ 533157 h 545501"/>
                <a:gd name="connsiteX7" fmla="*/ 112119 w 183622"/>
                <a:gd name="connsiteY7" fmla="*/ 436796 h 545501"/>
                <a:gd name="connsiteX8" fmla="*/ 108019 w 183622"/>
                <a:gd name="connsiteY8" fmla="*/ 545458 h 545501"/>
                <a:gd name="connsiteX9" fmla="*/ 77459 w 183622"/>
                <a:gd name="connsiteY9" fmla="*/ 445093 h 545501"/>
                <a:gd name="connsiteX10" fmla="*/ 50613 w 183622"/>
                <a:gd name="connsiteY10" fmla="*/ 539308 h 545501"/>
                <a:gd name="connsiteX11" fmla="*/ 44461 w 183622"/>
                <a:gd name="connsiteY11" fmla="*/ 440896 h 545501"/>
                <a:gd name="connsiteX12" fmla="*/ 3458 w 183622"/>
                <a:gd name="connsiteY12" fmla="*/ 461398 h 545501"/>
                <a:gd name="connsiteX13" fmla="*/ 28060 w 183622"/>
                <a:gd name="connsiteY13" fmla="*/ 397842 h 545501"/>
                <a:gd name="connsiteX14" fmla="*/ 56860 w 183622"/>
                <a:gd name="connsiteY14" fmla="*/ 268432 h 545501"/>
                <a:gd name="connsiteX15" fmla="*/ 52664 w 183622"/>
                <a:gd name="connsiteY15" fmla="*/ 94408 h 545501"/>
                <a:gd name="connsiteX0" fmla="*/ 52664 w 183622"/>
                <a:gd name="connsiteY0" fmla="*/ 99119 h 550212"/>
                <a:gd name="connsiteX1" fmla="*/ 102157 w 183622"/>
                <a:gd name="connsiteY1" fmla="*/ 4784 h 550212"/>
                <a:gd name="connsiteX2" fmla="*/ 165425 w 183622"/>
                <a:gd name="connsiteY2" fmla="*/ 49791 h 550212"/>
                <a:gd name="connsiteX3" fmla="*/ 151074 w 183622"/>
                <a:gd name="connsiteY3" fmla="*/ 349755 h 550212"/>
                <a:gd name="connsiteX4" fmla="*/ 181827 w 183622"/>
                <a:gd name="connsiteY4" fmla="*/ 459959 h 550212"/>
                <a:gd name="connsiteX5" fmla="*/ 146973 w 183622"/>
                <a:gd name="connsiteY5" fmla="*/ 431256 h 550212"/>
                <a:gd name="connsiteX6" fmla="*/ 157224 w 183622"/>
                <a:gd name="connsiteY6" fmla="*/ 537868 h 550212"/>
                <a:gd name="connsiteX7" fmla="*/ 112119 w 183622"/>
                <a:gd name="connsiteY7" fmla="*/ 441507 h 550212"/>
                <a:gd name="connsiteX8" fmla="*/ 108019 w 183622"/>
                <a:gd name="connsiteY8" fmla="*/ 550169 h 550212"/>
                <a:gd name="connsiteX9" fmla="*/ 77459 w 183622"/>
                <a:gd name="connsiteY9" fmla="*/ 449804 h 550212"/>
                <a:gd name="connsiteX10" fmla="*/ 50613 w 183622"/>
                <a:gd name="connsiteY10" fmla="*/ 544019 h 550212"/>
                <a:gd name="connsiteX11" fmla="*/ 44461 w 183622"/>
                <a:gd name="connsiteY11" fmla="*/ 445607 h 550212"/>
                <a:gd name="connsiteX12" fmla="*/ 3458 w 183622"/>
                <a:gd name="connsiteY12" fmla="*/ 466109 h 550212"/>
                <a:gd name="connsiteX13" fmla="*/ 28060 w 183622"/>
                <a:gd name="connsiteY13" fmla="*/ 402553 h 550212"/>
                <a:gd name="connsiteX14" fmla="*/ 56860 w 183622"/>
                <a:gd name="connsiteY14" fmla="*/ 273143 h 550212"/>
                <a:gd name="connsiteX15" fmla="*/ 52664 w 183622"/>
                <a:gd name="connsiteY15" fmla="*/ 99119 h 550212"/>
                <a:gd name="connsiteX0" fmla="*/ 52664 w 183622"/>
                <a:gd name="connsiteY0" fmla="*/ 52963 h 547041"/>
                <a:gd name="connsiteX1" fmla="*/ 102157 w 183622"/>
                <a:gd name="connsiteY1" fmla="*/ 1613 h 547041"/>
                <a:gd name="connsiteX2" fmla="*/ 165425 w 183622"/>
                <a:gd name="connsiteY2" fmla="*/ 46620 h 547041"/>
                <a:gd name="connsiteX3" fmla="*/ 151074 w 183622"/>
                <a:gd name="connsiteY3" fmla="*/ 346584 h 547041"/>
                <a:gd name="connsiteX4" fmla="*/ 181827 w 183622"/>
                <a:gd name="connsiteY4" fmla="*/ 456788 h 547041"/>
                <a:gd name="connsiteX5" fmla="*/ 146973 w 183622"/>
                <a:gd name="connsiteY5" fmla="*/ 428085 h 547041"/>
                <a:gd name="connsiteX6" fmla="*/ 157224 w 183622"/>
                <a:gd name="connsiteY6" fmla="*/ 534697 h 547041"/>
                <a:gd name="connsiteX7" fmla="*/ 112119 w 183622"/>
                <a:gd name="connsiteY7" fmla="*/ 438336 h 547041"/>
                <a:gd name="connsiteX8" fmla="*/ 108019 w 183622"/>
                <a:gd name="connsiteY8" fmla="*/ 546998 h 547041"/>
                <a:gd name="connsiteX9" fmla="*/ 77459 w 183622"/>
                <a:gd name="connsiteY9" fmla="*/ 446633 h 547041"/>
                <a:gd name="connsiteX10" fmla="*/ 50613 w 183622"/>
                <a:gd name="connsiteY10" fmla="*/ 540848 h 547041"/>
                <a:gd name="connsiteX11" fmla="*/ 44461 w 183622"/>
                <a:gd name="connsiteY11" fmla="*/ 442436 h 547041"/>
                <a:gd name="connsiteX12" fmla="*/ 3458 w 183622"/>
                <a:gd name="connsiteY12" fmla="*/ 462938 h 547041"/>
                <a:gd name="connsiteX13" fmla="*/ 28060 w 183622"/>
                <a:gd name="connsiteY13" fmla="*/ 399382 h 547041"/>
                <a:gd name="connsiteX14" fmla="*/ 56860 w 183622"/>
                <a:gd name="connsiteY14" fmla="*/ 269972 h 547041"/>
                <a:gd name="connsiteX15" fmla="*/ 52664 w 183622"/>
                <a:gd name="connsiteY15" fmla="*/ 52963 h 547041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3622" h="555612">
                  <a:moveTo>
                    <a:pt x="52664" y="61534"/>
                  </a:moveTo>
                  <a:cubicBezTo>
                    <a:pt x="59888" y="15179"/>
                    <a:pt x="81410" y="1472"/>
                    <a:pt x="100203" y="415"/>
                  </a:cubicBezTo>
                  <a:cubicBezTo>
                    <a:pt x="118996" y="-642"/>
                    <a:pt x="156947" y="-3932"/>
                    <a:pt x="165425" y="55191"/>
                  </a:cubicBezTo>
                  <a:cubicBezTo>
                    <a:pt x="173903" y="114314"/>
                    <a:pt x="148340" y="286794"/>
                    <a:pt x="151074" y="355155"/>
                  </a:cubicBezTo>
                  <a:cubicBezTo>
                    <a:pt x="153808" y="423516"/>
                    <a:pt x="192279" y="447868"/>
                    <a:pt x="181827" y="465359"/>
                  </a:cubicBezTo>
                  <a:cubicBezTo>
                    <a:pt x="171375" y="482850"/>
                    <a:pt x="151074" y="423671"/>
                    <a:pt x="146973" y="436656"/>
                  </a:cubicBezTo>
                  <a:cubicBezTo>
                    <a:pt x="142873" y="449641"/>
                    <a:pt x="171138" y="533553"/>
                    <a:pt x="157224" y="543268"/>
                  </a:cubicBezTo>
                  <a:cubicBezTo>
                    <a:pt x="143310" y="552983"/>
                    <a:pt x="120320" y="444857"/>
                    <a:pt x="112119" y="446907"/>
                  </a:cubicBezTo>
                  <a:cubicBezTo>
                    <a:pt x="103918" y="448957"/>
                    <a:pt x="123565" y="558094"/>
                    <a:pt x="108019" y="555569"/>
                  </a:cubicBezTo>
                  <a:cubicBezTo>
                    <a:pt x="92473" y="553044"/>
                    <a:pt x="87027" y="456229"/>
                    <a:pt x="77459" y="455204"/>
                  </a:cubicBezTo>
                  <a:cubicBezTo>
                    <a:pt x="67891" y="454179"/>
                    <a:pt x="67836" y="548164"/>
                    <a:pt x="50613" y="549419"/>
                  </a:cubicBezTo>
                  <a:cubicBezTo>
                    <a:pt x="33390" y="550674"/>
                    <a:pt x="52320" y="463992"/>
                    <a:pt x="44461" y="451007"/>
                  </a:cubicBezTo>
                  <a:cubicBezTo>
                    <a:pt x="36602" y="438022"/>
                    <a:pt x="16442" y="478685"/>
                    <a:pt x="3458" y="471509"/>
                  </a:cubicBezTo>
                  <a:cubicBezTo>
                    <a:pt x="-9526" y="464333"/>
                    <a:pt x="17467" y="429480"/>
                    <a:pt x="28060" y="407953"/>
                  </a:cubicBezTo>
                  <a:cubicBezTo>
                    <a:pt x="60144" y="359073"/>
                    <a:pt x="59236" y="343593"/>
                    <a:pt x="56860" y="278543"/>
                  </a:cubicBezTo>
                  <a:cubicBezTo>
                    <a:pt x="54484" y="213493"/>
                    <a:pt x="45440" y="107889"/>
                    <a:pt x="52664" y="61534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C5483427-F8C0-4DEC-BC04-B83677BF9857}"/>
                </a:ext>
              </a:extLst>
            </p:cNvPr>
            <p:cNvSpPr/>
            <p:nvPr/>
          </p:nvSpPr>
          <p:spPr>
            <a:xfrm rot="20791884">
              <a:off x="6298385" y="3186196"/>
              <a:ext cx="226497" cy="384246"/>
            </a:xfrm>
            <a:custGeom>
              <a:avLst/>
              <a:gdLst>
                <a:gd name="connsiteX0" fmla="*/ 26048 w 207295"/>
                <a:gd name="connsiteY0" fmla="*/ 89400 h 310281"/>
                <a:gd name="connsiteX1" fmla="*/ 88597 w 207295"/>
                <a:gd name="connsiteY1" fmla="*/ 44 h 310281"/>
                <a:gd name="connsiteX2" fmla="*/ 171995 w 207295"/>
                <a:gd name="connsiteY2" fmla="*/ 80464 h 310281"/>
                <a:gd name="connsiteX3" fmla="*/ 204758 w 207295"/>
                <a:gd name="connsiteY3" fmla="*/ 274067 h 310281"/>
                <a:gd name="connsiteX4" fmla="*/ 109446 w 207295"/>
                <a:gd name="connsiteY4" fmla="*/ 294916 h 310281"/>
                <a:gd name="connsiteX5" fmla="*/ 5199 w 207295"/>
                <a:gd name="connsiteY5" fmla="*/ 294916 h 310281"/>
                <a:gd name="connsiteX6" fmla="*/ 26048 w 207295"/>
                <a:gd name="connsiteY6" fmla="*/ 89400 h 310281"/>
                <a:gd name="connsiteX0" fmla="*/ 25027 w 206625"/>
                <a:gd name="connsiteY0" fmla="*/ 89400 h 324978"/>
                <a:gd name="connsiteX1" fmla="*/ 87576 w 206625"/>
                <a:gd name="connsiteY1" fmla="*/ 44 h 324978"/>
                <a:gd name="connsiteX2" fmla="*/ 170974 w 206625"/>
                <a:gd name="connsiteY2" fmla="*/ 80464 h 324978"/>
                <a:gd name="connsiteX3" fmla="*/ 203737 w 206625"/>
                <a:gd name="connsiteY3" fmla="*/ 274067 h 324978"/>
                <a:gd name="connsiteX4" fmla="*/ 102468 w 206625"/>
                <a:gd name="connsiteY4" fmla="*/ 321723 h 324978"/>
                <a:gd name="connsiteX5" fmla="*/ 4178 w 206625"/>
                <a:gd name="connsiteY5" fmla="*/ 294916 h 324978"/>
                <a:gd name="connsiteX6" fmla="*/ 25027 w 206625"/>
                <a:gd name="connsiteY6" fmla="*/ 89400 h 324978"/>
                <a:gd name="connsiteX0" fmla="*/ 25027 w 215052"/>
                <a:gd name="connsiteY0" fmla="*/ 89406 h 325089"/>
                <a:gd name="connsiteX1" fmla="*/ 87576 w 215052"/>
                <a:gd name="connsiteY1" fmla="*/ 50 h 325089"/>
                <a:gd name="connsiteX2" fmla="*/ 170974 w 215052"/>
                <a:gd name="connsiteY2" fmla="*/ 80470 h 325089"/>
                <a:gd name="connsiteX3" fmla="*/ 212673 w 215052"/>
                <a:gd name="connsiteY3" fmla="*/ 300880 h 325089"/>
                <a:gd name="connsiteX4" fmla="*/ 102468 w 215052"/>
                <a:gd name="connsiteY4" fmla="*/ 321729 h 325089"/>
                <a:gd name="connsiteX5" fmla="*/ 4178 w 215052"/>
                <a:gd name="connsiteY5" fmla="*/ 294922 h 325089"/>
                <a:gd name="connsiteX6" fmla="*/ 25027 w 215052"/>
                <a:gd name="connsiteY6" fmla="*/ 89406 h 325089"/>
                <a:gd name="connsiteX0" fmla="*/ 33149 w 223174"/>
                <a:gd name="connsiteY0" fmla="*/ 89406 h 331862"/>
                <a:gd name="connsiteX1" fmla="*/ 95698 w 223174"/>
                <a:gd name="connsiteY1" fmla="*/ 50 h 331862"/>
                <a:gd name="connsiteX2" fmla="*/ 179096 w 223174"/>
                <a:gd name="connsiteY2" fmla="*/ 80470 h 331862"/>
                <a:gd name="connsiteX3" fmla="*/ 220795 w 223174"/>
                <a:gd name="connsiteY3" fmla="*/ 300880 h 331862"/>
                <a:gd name="connsiteX4" fmla="*/ 110590 w 223174"/>
                <a:gd name="connsiteY4" fmla="*/ 321729 h 331862"/>
                <a:gd name="connsiteX5" fmla="*/ 3365 w 223174"/>
                <a:gd name="connsiteY5" fmla="*/ 309814 h 331862"/>
                <a:gd name="connsiteX6" fmla="*/ 33149 w 223174"/>
                <a:gd name="connsiteY6" fmla="*/ 89406 h 331862"/>
                <a:gd name="connsiteX0" fmla="*/ 23550 w 225489"/>
                <a:gd name="connsiteY0" fmla="*/ 104561 h 331102"/>
                <a:gd name="connsiteX1" fmla="*/ 98013 w 225489"/>
                <a:gd name="connsiteY1" fmla="*/ 312 h 331102"/>
                <a:gd name="connsiteX2" fmla="*/ 181411 w 225489"/>
                <a:gd name="connsiteY2" fmla="*/ 80732 h 331102"/>
                <a:gd name="connsiteX3" fmla="*/ 223110 w 225489"/>
                <a:gd name="connsiteY3" fmla="*/ 301142 h 331102"/>
                <a:gd name="connsiteX4" fmla="*/ 112905 w 225489"/>
                <a:gd name="connsiteY4" fmla="*/ 321991 h 331102"/>
                <a:gd name="connsiteX5" fmla="*/ 5680 w 225489"/>
                <a:gd name="connsiteY5" fmla="*/ 310076 h 331102"/>
                <a:gd name="connsiteX6" fmla="*/ 23550 w 225489"/>
                <a:gd name="connsiteY6" fmla="*/ 104561 h 331102"/>
                <a:gd name="connsiteX0" fmla="*/ 23550 w 227742"/>
                <a:gd name="connsiteY0" fmla="*/ 104561 h 331102"/>
                <a:gd name="connsiteX1" fmla="*/ 98013 w 227742"/>
                <a:gd name="connsiteY1" fmla="*/ 312 h 331102"/>
                <a:gd name="connsiteX2" fmla="*/ 196304 w 227742"/>
                <a:gd name="connsiteY2" fmla="*/ 80732 h 331102"/>
                <a:gd name="connsiteX3" fmla="*/ 223110 w 227742"/>
                <a:gd name="connsiteY3" fmla="*/ 301142 h 331102"/>
                <a:gd name="connsiteX4" fmla="*/ 112905 w 227742"/>
                <a:gd name="connsiteY4" fmla="*/ 321991 h 331102"/>
                <a:gd name="connsiteX5" fmla="*/ 5680 w 227742"/>
                <a:gd name="connsiteY5" fmla="*/ 310076 h 331102"/>
                <a:gd name="connsiteX6" fmla="*/ 23550 w 227742"/>
                <a:gd name="connsiteY6" fmla="*/ 104561 h 331102"/>
                <a:gd name="connsiteX0" fmla="*/ 19305 w 229454"/>
                <a:gd name="connsiteY0" fmla="*/ 68648 h 333403"/>
                <a:gd name="connsiteX1" fmla="*/ 99725 w 229454"/>
                <a:gd name="connsiteY1" fmla="*/ 141 h 333403"/>
                <a:gd name="connsiteX2" fmla="*/ 198016 w 229454"/>
                <a:gd name="connsiteY2" fmla="*/ 80561 h 333403"/>
                <a:gd name="connsiteX3" fmla="*/ 224822 w 229454"/>
                <a:gd name="connsiteY3" fmla="*/ 300971 h 333403"/>
                <a:gd name="connsiteX4" fmla="*/ 114617 w 229454"/>
                <a:gd name="connsiteY4" fmla="*/ 321820 h 333403"/>
                <a:gd name="connsiteX5" fmla="*/ 7392 w 229454"/>
                <a:gd name="connsiteY5" fmla="*/ 309905 h 333403"/>
                <a:gd name="connsiteX6" fmla="*/ 19305 w 229454"/>
                <a:gd name="connsiteY6" fmla="*/ 68648 h 333403"/>
                <a:gd name="connsiteX0" fmla="*/ 19305 w 226896"/>
                <a:gd name="connsiteY0" fmla="*/ 68558 h 333313"/>
                <a:gd name="connsiteX1" fmla="*/ 99725 w 226896"/>
                <a:gd name="connsiteY1" fmla="*/ 51 h 333313"/>
                <a:gd name="connsiteX2" fmla="*/ 180145 w 226896"/>
                <a:gd name="connsiteY2" fmla="*/ 62599 h 333313"/>
                <a:gd name="connsiteX3" fmla="*/ 224822 w 226896"/>
                <a:gd name="connsiteY3" fmla="*/ 300881 h 333313"/>
                <a:gd name="connsiteX4" fmla="*/ 114617 w 226896"/>
                <a:gd name="connsiteY4" fmla="*/ 321730 h 333313"/>
                <a:gd name="connsiteX5" fmla="*/ 7392 w 226896"/>
                <a:gd name="connsiteY5" fmla="*/ 309815 h 333313"/>
                <a:gd name="connsiteX6" fmla="*/ 19305 w 226896"/>
                <a:gd name="connsiteY6" fmla="*/ 68558 h 333313"/>
                <a:gd name="connsiteX0" fmla="*/ 18790 w 226497"/>
                <a:gd name="connsiteY0" fmla="*/ 95334 h 360089"/>
                <a:gd name="connsiteX1" fmla="*/ 84318 w 226497"/>
                <a:gd name="connsiteY1" fmla="*/ 20 h 360089"/>
                <a:gd name="connsiteX2" fmla="*/ 179630 w 226497"/>
                <a:gd name="connsiteY2" fmla="*/ 89375 h 360089"/>
                <a:gd name="connsiteX3" fmla="*/ 224307 w 226497"/>
                <a:gd name="connsiteY3" fmla="*/ 327657 h 360089"/>
                <a:gd name="connsiteX4" fmla="*/ 114102 w 226497"/>
                <a:gd name="connsiteY4" fmla="*/ 348506 h 360089"/>
                <a:gd name="connsiteX5" fmla="*/ 6877 w 226497"/>
                <a:gd name="connsiteY5" fmla="*/ 336591 h 360089"/>
                <a:gd name="connsiteX6" fmla="*/ 18790 w 226497"/>
                <a:gd name="connsiteY6" fmla="*/ 95334 h 360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6497" h="360089">
                  <a:moveTo>
                    <a:pt x="18790" y="95334"/>
                  </a:moveTo>
                  <a:cubicBezTo>
                    <a:pt x="31697" y="39239"/>
                    <a:pt x="57511" y="1013"/>
                    <a:pt x="84318" y="20"/>
                  </a:cubicBezTo>
                  <a:cubicBezTo>
                    <a:pt x="111125" y="-973"/>
                    <a:pt x="156299" y="34769"/>
                    <a:pt x="179630" y="89375"/>
                  </a:cubicBezTo>
                  <a:cubicBezTo>
                    <a:pt x="202961" y="143981"/>
                    <a:pt x="235228" y="284469"/>
                    <a:pt x="224307" y="327657"/>
                  </a:cubicBezTo>
                  <a:cubicBezTo>
                    <a:pt x="213386" y="370845"/>
                    <a:pt x="147362" y="345031"/>
                    <a:pt x="114102" y="348506"/>
                  </a:cubicBezTo>
                  <a:cubicBezTo>
                    <a:pt x="80842" y="351981"/>
                    <a:pt x="22762" y="378786"/>
                    <a:pt x="6877" y="336591"/>
                  </a:cubicBezTo>
                  <a:cubicBezTo>
                    <a:pt x="-9008" y="294396"/>
                    <a:pt x="5883" y="151429"/>
                    <a:pt x="18790" y="95334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r>
                <a:rPr lang="en-US" sz="2700" dirty="0">
                  <a:solidFill>
                    <a:prstClr val="white"/>
                  </a:solidFill>
                  <a:latin typeface="Calibri" panose="020F0502020204030204"/>
                </a:rPr>
                <a:t>        </a:t>
              </a:r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836DD10E-992F-4DB7-91B8-EE45DEA19BE2}"/>
                </a:ext>
              </a:extLst>
            </p:cNvPr>
            <p:cNvSpPr/>
            <p:nvPr/>
          </p:nvSpPr>
          <p:spPr>
            <a:xfrm>
              <a:off x="5506571" y="5172971"/>
              <a:ext cx="294228" cy="112275"/>
            </a:xfrm>
            <a:custGeom>
              <a:avLst/>
              <a:gdLst>
                <a:gd name="connsiteX0" fmla="*/ 221209 w 244329"/>
                <a:gd name="connsiteY0" fmla="*/ 9633 h 114404"/>
                <a:gd name="connsiteX1" fmla="*/ 237008 w 244329"/>
                <a:gd name="connsiteY1" fmla="*/ 88631 h 114404"/>
                <a:gd name="connsiteX2" fmla="*/ 126411 w 244329"/>
                <a:gd name="connsiteY2" fmla="*/ 102456 h 114404"/>
                <a:gd name="connsiteX3" fmla="*/ 15 w 244329"/>
                <a:gd name="connsiteY3" fmla="*/ 108380 h 114404"/>
                <a:gd name="connsiteX4" fmla="*/ 118511 w 244329"/>
                <a:gd name="connsiteY4" fmla="*/ 11608 h 114404"/>
                <a:gd name="connsiteX5" fmla="*/ 221209 w 244329"/>
                <a:gd name="connsiteY5" fmla="*/ 9633 h 114404"/>
                <a:gd name="connsiteX0" fmla="*/ 223184 w 246304"/>
                <a:gd name="connsiteY0" fmla="*/ 8926 h 102196"/>
                <a:gd name="connsiteX1" fmla="*/ 238983 w 246304"/>
                <a:gd name="connsiteY1" fmla="*/ 87924 h 102196"/>
                <a:gd name="connsiteX2" fmla="*/ 128386 w 246304"/>
                <a:gd name="connsiteY2" fmla="*/ 101749 h 102196"/>
                <a:gd name="connsiteX3" fmla="*/ 15 w 246304"/>
                <a:gd name="connsiteY3" fmla="*/ 89899 h 102196"/>
                <a:gd name="connsiteX4" fmla="*/ 120486 w 246304"/>
                <a:gd name="connsiteY4" fmla="*/ 10901 h 102196"/>
                <a:gd name="connsiteX5" fmla="*/ 223184 w 246304"/>
                <a:gd name="connsiteY5" fmla="*/ 8926 h 102196"/>
                <a:gd name="connsiteX0" fmla="*/ 223184 w 246889"/>
                <a:gd name="connsiteY0" fmla="*/ 8926 h 97266"/>
                <a:gd name="connsiteX1" fmla="*/ 238983 w 246889"/>
                <a:gd name="connsiteY1" fmla="*/ 87924 h 97266"/>
                <a:gd name="connsiteX2" fmla="*/ 120486 w 246889"/>
                <a:gd name="connsiteY2" fmla="*/ 91875 h 97266"/>
                <a:gd name="connsiteX3" fmla="*/ 15 w 246889"/>
                <a:gd name="connsiteY3" fmla="*/ 89899 h 97266"/>
                <a:gd name="connsiteX4" fmla="*/ 120486 w 246889"/>
                <a:gd name="connsiteY4" fmla="*/ 10901 h 97266"/>
                <a:gd name="connsiteX5" fmla="*/ 223184 w 246889"/>
                <a:gd name="connsiteY5" fmla="*/ 8926 h 97266"/>
                <a:gd name="connsiteX0" fmla="*/ 223194 w 248288"/>
                <a:gd name="connsiteY0" fmla="*/ 4930 h 93270"/>
                <a:gd name="connsiteX1" fmla="*/ 238993 w 248288"/>
                <a:gd name="connsiteY1" fmla="*/ 83928 h 93270"/>
                <a:gd name="connsiteX2" fmla="*/ 120496 w 248288"/>
                <a:gd name="connsiteY2" fmla="*/ 87879 h 93270"/>
                <a:gd name="connsiteX3" fmla="*/ 25 w 248288"/>
                <a:gd name="connsiteY3" fmla="*/ 85903 h 93270"/>
                <a:gd name="connsiteX4" fmla="*/ 84947 w 248288"/>
                <a:gd name="connsiteY4" fmla="*/ 16780 h 93270"/>
                <a:gd name="connsiteX5" fmla="*/ 223194 w 248288"/>
                <a:gd name="connsiteY5" fmla="*/ 4930 h 93270"/>
                <a:gd name="connsiteX0" fmla="*/ 223184 w 246683"/>
                <a:gd name="connsiteY0" fmla="*/ 13745 h 102085"/>
                <a:gd name="connsiteX1" fmla="*/ 238983 w 246683"/>
                <a:gd name="connsiteY1" fmla="*/ 92743 h 102085"/>
                <a:gd name="connsiteX2" fmla="*/ 120486 w 246683"/>
                <a:gd name="connsiteY2" fmla="*/ 96694 h 102085"/>
                <a:gd name="connsiteX3" fmla="*/ 15 w 246683"/>
                <a:gd name="connsiteY3" fmla="*/ 94718 h 102085"/>
                <a:gd name="connsiteX4" fmla="*/ 126411 w 246683"/>
                <a:gd name="connsiteY4" fmla="*/ 7820 h 102085"/>
                <a:gd name="connsiteX5" fmla="*/ 223184 w 246683"/>
                <a:gd name="connsiteY5" fmla="*/ 13745 h 102085"/>
                <a:gd name="connsiteX0" fmla="*/ 223187 w 246686"/>
                <a:gd name="connsiteY0" fmla="*/ 7550 h 95890"/>
                <a:gd name="connsiteX1" fmla="*/ 238986 w 246686"/>
                <a:gd name="connsiteY1" fmla="*/ 86548 h 95890"/>
                <a:gd name="connsiteX2" fmla="*/ 120489 w 246686"/>
                <a:gd name="connsiteY2" fmla="*/ 90499 h 95890"/>
                <a:gd name="connsiteX3" fmla="*/ 18 w 246686"/>
                <a:gd name="connsiteY3" fmla="*/ 88523 h 95890"/>
                <a:gd name="connsiteX4" fmla="*/ 126414 w 246686"/>
                <a:gd name="connsiteY4" fmla="*/ 1625 h 95890"/>
                <a:gd name="connsiteX5" fmla="*/ 223187 w 246686"/>
                <a:gd name="connsiteY5" fmla="*/ 7550 h 95890"/>
                <a:gd name="connsiteX0" fmla="*/ 227133 w 248013"/>
                <a:gd name="connsiteY0" fmla="*/ 13746 h 102086"/>
                <a:gd name="connsiteX1" fmla="*/ 238983 w 248013"/>
                <a:gd name="connsiteY1" fmla="*/ 92744 h 102086"/>
                <a:gd name="connsiteX2" fmla="*/ 120486 w 248013"/>
                <a:gd name="connsiteY2" fmla="*/ 96695 h 102086"/>
                <a:gd name="connsiteX3" fmla="*/ 15 w 248013"/>
                <a:gd name="connsiteY3" fmla="*/ 94719 h 102086"/>
                <a:gd name="connsiteX4" fmla="*/ 126411 w 248013"/>
                <a:gd name="connsiteY4" fmla="*/ 7821 h 102086"/>
                <a:gd name="connsiteX5" fmla="*/ 227133 w 248013"/>
                <a:gd name="connsiteY5" fmla="*/ 13746 h 102086"/>
                <a:gd name="connsiteX0" fmla="*/ 227133 w 249041"/>
                <a:gd name="connsiteY0" fmla="*/ 11407 h 99747"/>
                <a:gd name="connsiteX1" fmla="*/ 238983 w 249041"/>
                <a:gd name="connsiteY1" fmla="*/ 90405 h 99747"/>
                <a:gd name="connsiteX2" fmla="*/ 120486 w 249041"/>
                <a:gd name="connsiteY2" fmla="*/ 94356 h 99747"/>
                <a:gd name="connsiteX3" fmla="*/ 15 w 249041"/>
                <a:gd name="connsiteY3" fmla="*/ 92380 h 99747"/>
                <a:gd name="connsiteX4" fmla="*/ 126411 w 249041"/>
                <a:gd name="connsiteY4" fmla="*/ 5482 h 99747"/>
                <a:gd name="connsiteX5" fmla="*/ 227133 w 249041"/>
                <a:gd name="connsiteY5" fmla="*/ 11407 h 99747"/>
                <a:gd name="connsiteX0" fmla="*/ 227133 w 243144"/>
                <a:gd name="connsiteY0" fmla="*/ 11407 h 101983"/>
                <a:gd name="connsiteX1" fmla="*/ 238983 w 243144"/>
                <a:gd name="connsiteY1" fmla="*/ 90405 h 101983"/>
                <a:gd name="connsiteX2" fmla="*/ 120486 w 243144"/>
                <a:gd name="connsiteY2" fmla="*/ 94356 h 101983"/>
                <a:gd name="connsiteX3" fmla="*/ 15 w 243144"/>
                <a:gd name="connsiteY3" fmla="*/ 92380 h 101983"/>
                <a:gd name="connsiteX4" fmla="*/ 126411 w 243144"/>
                <a:gd name="connsiteY4" fmla="*/ 5482 h 101983"/>
                <a:gd name="connsiteX5" fmla="*/ 227133 w 243144"/>
                <a:gd name="connsiteY5" fmla="*/ 11407 h 101983"/>
                <a:gd name="connsiteX0" fmla="*/ 227133 w 243144"/>
                <a:gd name="connsiteY0" fmla="*/ 11407 h 107617"/>
                <a:gd name="connsiteX1" fmla="*/ 238983 w 243144"/>
                <a:gd name="connsiteY1" fmla="*/ 90405 h 107617"/>
                <a:gd name="connsiteX2" fmla="*/ 120486 w 243144"/>
                <a:gd name="connsiteY2" fmla="*/ 94356 h 107617"/>
                <a:gd name="connsiteX3" fmla="*/ 15 w 243144"/>
                <a:gd name="connsiteY3" fmla="*/ 92380 h 107617"/>
                <a:gd name="connsiteX4" fmla="*/ 126411 w 243144"/>
                <a:gd name="connsiteY4" fmla="*/ 5482 h 107617"/>
                <a:gd name="connsiteX5" fmla="*/ 227133 w 243144"/>
                <a:gd name="connsiteY5" fmla="*/ 11407 h 107617"/>
                <a:gd name="connsiteX0" fmla="*/ 227133 w 247182"/>
                <a:gd name="connsiteY0" fmla="*/ 11407 h 107617"/>
                <a:gd name="connsiteX1" fmla="*/ 238983 w 247182"/>
                <a:gd name="connsiteY1" fmla="*/ 90405 h 107617"/>
                <a:gd name="connsiteX2" fmla="*/ 146160 w 247182"/>
                <a:gd name="connsiteY2" fmla="*/ 94356 h 107617"/>
                <a:gd name="connsiteX3" fmla="*/ 15 w 247182"/>
                <a:gd name="connsiteY3" fmla="*/ 92380 h 107617"/>
                <a:gd name="connsiteX4" fmla="*/ 126411 w 247182"/>
                <a:gd name="connsiteY4" fmla="*/ 5482 h 107617"/>
                <a:gd name="connsiteX5" fmla="*/ 227133 w 247182"/>
                <a:gd name="connsiteY5" fmla="*/ 11407 h 107617"/>
                <a:gd name="connsiteX0" fmla="*/ 227133 w 247453"/>
                <a:gd name="connsiteY0" fmla="*/ 14122 h 110034"/>
                <a:gd name="connsiteX1" fmla="*/ 240747 w 247453"/>
                <a:gd name="connsiteY1" fmla="*/ 100740 h 110034"/>
                <a:gd name="connsiteX2" fmla="*/ 146160 w 247453"/>
                <a:gd name="connsiteY2" fmla="*/ 97071 h 110034"/>
                <a:gd name="connsiteX3" fmla="*/ 15 w 247453"/>
                <a:gd name="connsiteY3" fmla="*/ 95095 h 110034"/>
                <a:gd name="connsiteX4" fmla="*/ 126411 w 247453"/>
                <a:gd name="connsiteY4" fmla="*/ 8197 h 110034"/>
                <a:gd name="connsiteX5" fmla="*/ 227133 w 247453"/>
                <a:gd name="connsiteY5" fmla="*/ 14122 h 110034"/>
                <a:gd name="connsiteX0" fmla="*/ 227133 w 247453"/>
                <a:gd name="connsiteY0" fmla="*/ 14122 h 112425"/>
                <a:gd name="connsiteX1" fmla="*/ 240747 w 247453"/>
                <a:gd name="connsiteY1" fmla="*/ 100740 h 112425"/>
                <a:gd name="connsiteX2" fmla="*/ 146160 w 247453"/>
                <a:gd name="connsiteY2" fmla="*/ 104691 h 112425"/>
                <a:gd name="connsiteX3" fmla="*/ 15 w 247453"/>
                <a:gd name="connsiteY3" fmla="*/ 95095 h 112425"/>
                <a:gd name="connsiteX4" fmla="*/ 126411 w 247453"/>
                <a:gd name="connsiteY4" fmla="*/ 8197 h 112425"/>
                <a:gd name="connsiteX5" fmla="*/ 227133 w 247453"/>
                <a:gd name="connsiteY5" fmla="*/ 14122 h 112425"/>
                <a:gd name="connsiteX0" fmla="*/ 227133 w 247453"/>
                <a:gd name="connsiteY0" fmla="*/ 7701 h 106004"/>
                <a:gd name="connsiteX1" fmla="*/ 240747 w 247453"/>
                <a:gd name="connsiteY1" fmla="*/ 94319 h 106004"/>
                <a:gd name="connsiteX2" fmla="*/ 146160 w 247453"/>
                <a:gd name="connsiteY2" fmla="*/ 98270 h 106004"/>
                <a:gd name="connsiteX3" fmla="*/ 15 w 247453"/>
                <a:gd name="connsiteY3" fmla="*/ 88674 h 106004"/>
                <a:gd name="connsiteX4" fmla="*/ 126411 w 247453"/>
                <a:gd name="connsiteY4" fmla="*/ 1776 h 106004"/>
                <a:gd name="connsiteX5" fmla="*/ 227133 w 247453"/>
                <a:gd name="connsiteY5" fmla="*/ 7701 h 106004"/>
                <a:gd name="connsiteX0" fmla="*/ 227132 w 247123"/>
                <a:gd name="connsiteY0" fmla="*/ 9857 h 108160"/>
                <a:gd name="connsiteX1" fmla="*/ 240746 w 247123"/>
                <a:gd name="connsiteY1" fmla="*/ 96475 h 108160"/>
                <a:gd name="connsiteX2" fmla="*/ 146159 w 247123"/>
                <a:gd name="connsiteY2" fmla="*/ 100426 h 108160"/>
                <a:gd name="connsiteX3" fmla="*/ 14 w 247123"/>
                <a:gd name="connsiteY3" fmla="*/ 90830 h 108160"/>
                <a:gd name="connsiteX4" fmla="*/ 135228 w 247123"/>
                <a:gd name="connsiteY4" fmla="*/ 122 h 108160"/>
                <a:gd name="connsiteX5" fmla="*/ 227132 w 247123"/>
                <a:gd name="connsiteY5" fmla="*/ 9857 h 108160"/>
                <a:gd name="connsiteX0" fmla="*/ 227132 w 247520"/>
                <a:gd name="connsiteY0" fmla="*/ 9857 h 108160"/>
                <a:gd name="connsiteX1" fmla="*/ 240746 w 247520"/>
                <a:gd name="connsiteY1" fmla="*/ 96475 h 108160"/>
                <a:gd name="connsiteX2" fmla="*/ 146159 w 247520"/>
                <a:gd name="connsiteY2" fmla="*/ 100426 h 108160"/>
                <a:gd name="connsiteX3" fmla="*/ 14 w 247520"/>
                <a:gd name="connsiteY3" fmla="*/ 90830 h 108160"/>
                <a:gd name="connsiteX4" fmla="*/ 135228 w 247520"/>
                <a:gd name="connsiteY4" fmla="*/ 122 h 108160"/>
                <a:gd name="connsiteX5" fmla="*/ 227132 w 247520"/>
                <a:gd name="connsiteY5" fmla="*/ 9857 h 108160"/>
                <a:gd name="connsiteX0" fmla="*/ 221840 w 245898"/>
                <a:gd name="connsiteY0" fmla="*/ 12067 h 112275"/>
                <a:gd name="connsiteX1" fmla="*/ 240745 w 245898"/>
                <a:gd name="connsiteY1" fmla="*/ 100590 h 112275"/>
                <a:gd name="connsiteX2" fmla="*/ 146158 w 245898"/>
                <a:gd name="connsiteY2" fmla="*/ 104541 h 112275"/>
                <a:gd name="connsiteX3" fmla="*/ 13 w 245898"/>
                <a:gd name="connsiteY3" fmla="*/ 94945 h 112275"/>
                <a:gd name="connsiteX4" fmla="*/ 135227 w 245898"/>
                <a:gd name="connsiteY4" fmla="*/ 4237 h 112275"/>
                <a:gd name="connsiteX5" fmla="*/ 221840 w 245898"/>
                <a:gd name="connsiteY5" fmla="*/ 12067 h 112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898" h="112275">
                  <a:moveTo>
                    <a:pt x="221840" y="12067"/>
                  </a:moveTo>
                  <a:cubicBezTo>
                    <a:pt x="241189" y="9076"/>
                    <a:pt x="253359" y="85178"/>
                    <a:pt x="240745" y="100590"/>
                  </a:cubicBezTo>
                  <a:cubicBezTo>
                    <a:pt x="228131" y="116002"/>
                    <a:pt x="186280" y="105482"/>
                    <a:pt x="146158" y="104541"/>
                  </a:cubicBezTo>
                  <a:cubicBezTo>
                    <a:pt x="106036" y="103600"/>
                    <a:pt x="1330" y="127861"/>
                    <a:pt x="13" y="94945"/>
                  </a:cubicBezTo>
                  <a:cubicBezTo>
                    <a:pt x="-1304" y="79804"/>
                    <a:pt x="98256" y="18050"/>
                    <a:pt x="135227" y="4237"/>
                  </a:cubicBezTo>
                  <a:cubicBezTo>
                    <a:pt x="172198" y="-9576"/>
                    <a:pt x="202491" y="15058"/>
                    <a:pt x="221840" y="12067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E8DAC201-B448-47C9-A91A-9405229A92BD}"/>
                </a:ext>
              </a:extLst>
            </p:cNvPr>
            <p:cNvSpPr/>
            <p:nvPr/>
          </p:nvSpPr>
          <p:spPr>
            <a:xfrm rot="20800008">
              <a:off x="5175259" y="1887124"/>
              <a:ext cx="1320257" cy="1287989"/>
            </a:xfrm>
            <a:custGeom>
              <a:avLst/>
              <a:gdLst>
                <a:gd name="connsiteX0" fmla="*/ 4686 w 1522514"/>
                <a:gd name="connsiteY0" fmla="*/ 621143 h 1467029"/>
                <a:gd name="connsiteX1" fmla="*/ 42786 w 1522514"/>
                <a:gd name="connsiteY1" fmla="*/ 788783 h 1467029"/>
                <a:gd name="connsiteX2" fmla="*/ 50406 w 1522514"/>
                <a:gd name="connsiteY2" fmla="*/ 836408 h 1467029"/>
                <a:gd name="connsiteX3" fmla="*/ 6591 w 1522514"/>
                <a:gd name="connsiteY3" fmla="*/ 845933 h 1467029"/>
                <a:gd name="connsiteX4" fmla="*/ 6591 w 1522514"/>
                <a:gd name="connsiteY4" fmla="*/ 948803 h 1467029"/>
                <a:gd name="connsiteX5" fmla="*/ 67551 w 1522514"/>
                <a:gd name="connsiteY5" fmla="*/ 1063103 h 1467029"/>
                <a:gd name="connsiteX6" fmla="*/ 111366 w 1522514"/>
                <a:gd name="connsiteY6" fmla="*/ 1101203 h 1467029"/>
                <a:gd name="connsiteX7" fmla="*/ 96126 w 1522514"/>
                <a:gd name="connsiteY7" fmla="*/ 1223123 h 1467029"/>
                <a:gd name="connsiteX8" fmla="*/ 128511 w 1522514"/>
                <a:gd name="connsiteY8" fmla="*/ 1314563 h 1467029"/>
                <a:gd name="connsiteX9" fmla="*/ 223761 w 1522514"/>
                <a:gd name="connsiteY9" fmla="*/ 1379333 h 1467029"/>
                <a:gd name="connsiteX10" fmla="*/ 406641 w 1522514"/>
                <a:gd name="connsiteY10" fmla="*/ 1436483 h 1467029"/>
                <a:gd name="connsiteX11" fmla="*/ 665721 w 1522514"/>
                <a:gd name="connsiteY11" fmla="*/ 1466963 h 1467029"/>
                <a:gd name="connsiteX12" fmla="*/ 900036 w 1522514"/>
                <a:gd name="connsiteY12" fmla="*/ 1428863 h 1467029"/>
                <a:gd name="connsiteX13" fmla="*/ 1122921 w 1522514"/>
                <a:gd name="connsiteY13" fmla="*/ 1345043 h 1467029"/>
                <a:gd name="connsiteX14" fmla="*/ 1273416 w 1522514"/>
                <a:gd name="connsiteY14" fmla="*/ 1211693 h 1467029"/>
                <a:gd name="connsiteX15" fmla="*/ 1309611 w 1522514"/>
                <a:gd name="connsiteY15" fmla="*/ 1236458 h 1467029"/>
                <a:gd name="connsiteX16" fmla="*/ 1408671 w 1522514"/>
                <a:gd name="connsiteY16" fmla="*/ 1219313 h 1467029"/>
                <a:gd name="connsiteX17" fmla="*/ 1477251 w 1522514"/>
                <a:gd name="connsiteY17" fmla="*/ 1145018 h 1467029"/>
                <a:gd name="connsiteX18" fmla="*/ 1521066 w 1522514"/>
                <a:gd name="connsiteY18" fmla="*/ 1045958 h 1467029"/>
                <a:gd name="connsiteX19" fmla="*/ 1507731 w 1522514"/>
                <a:gd name="connsiteY19" fmla="*/ 931658 h 1467029"/>
                <a:gd name="connsiteX20" fmla="*/ 1465821 w 1522514"/>
                <a:gd name="connsiteY20" fmla="*/ 861173 h 1467029"/>
                <a:gd name="connsiteX21" fmla="*/ 1357236 w 1522514"/>
                <a:gd name="connsiteY21" fmla="*/ 872603 h 1467029"/>
                <a:gd name="connsiteX22" fmla="*/ 1418196 w 1522514"/>
                <a:gd name="connsiteY22" fmla="*/ 802118 h 1467029"/>
                <a:gd name="connsiteX23" fmla="*/ 1475346 w 1522514"/>
                <a:gd name="connsiteY23" fmla="*/ 440168 h 1467029"/>
                <a:gd name="connsiteX24" fmla="*/ 1395336 w 1522514"/>
                <a:gd name="connsiteY24" fmla="*/ 158228 h 1467029"/>
                <a:gd name="connsiteX25" fmla="*/ 1199121 w 1522514"/>
                <a:gd name="connsiteY25" fmla="*/ 26783 h 1467029"/>
                <a:gd name="connsiteX26" fmla="*/ 1079106 w 1522514"/>
                <a:gd name="connsiteY26" fmla="*/ 59168 h 1467029"/>
                <a:gd name="connsiteX27" fmla="*/ 827646 w 1522514"/>
                <a:gd name="connsiteY27" fmla="*/ 22973 h 1467029"/>
                <a:gd name="connsiteX28" fmla="*/ 389496 w 1522514"/>
                <a:gd name="connsiteY28" fmla="*/ 24878 h 1467029"/>
                <a:gd name="connsiteX29" fmla="*/ 84696 w 1522514"/>
                <a:gd name="connsiteY29" fmla="*/ 333488 h 1467029"/>
                <a:gd name="connsiteX30" fmla="*/ 4686 w 1522514"/>
                <a:gd name="connsiteY30" fmla="*/ 621143 h 1467029"/>
                <a:gd name="connsiteX0" fmla="*/ 4686 w 1522641"/>
                <a:gd name="connsiteY0" fmla="*/ 621143 h 1467029"/>
                <a:gd name="connsiteX1" fmla="*/ 42786 w 1522641"/>
                <a:gd name="connsiteY1" fmla="*/ 788783 h 1467029"/>
                <a:gd name="connsiteX2" fmla="*/ 50406 w 1522641"/>
                <a:gd name="connsiteY2" fmla="*/ 836408 h 1467029"/>
                <a:gd name="connsiteX3" fmla="*/ 6591 w 1522641"/>
                <a:gd name="connsiteY3" fmla="*/ 845933 h 1467029"/>
                <a:gd name="connsiteX4" fmla="*/ 6591 w 1522641"/>
                <a:gd name="connsiteY4" fmla="*/ 948803 h 1467029"/>
                <a:gd name="connsiteX5" fmla="*/ 67551 w 1522641"/>
                <a:gd name="connsiteY5" fmla="*/ 1063103 h 1467029"/>
                <a:gd name="connsiteX6" fmla="*/ 111366 w 1522641"/>
                <a:gd name="connsiteY6" fmla="*/ 1101203 h 1467029"/>
                <a:gd name="connsiteX7" fmla="*/ 96126 w 1522641"/>
                <a:gd name="connsiteY7" fmla="*/ 1223123 h 1467029"/>
                <a:gd name="connsiteX8" fmla="*/ 128511 w 1522641"/>
                <a:gd name="connsiteY8" fmla="*/ 1314563 h 1467029"/>
                <a:gd name="connsiteX9" fmla="*/ 223761 w 1522641"/>
                <a:gd name="connsiteY9" fmla="*/ 1379333 h 1467029"/>
                <a:gd name="connsiteX10" fmla="*/ 406641 w 1522641"/>
                <a:gd name="connsiteY10" fmla="*/ 1436483 h 1467029"/>
                <a:gd name="connsiteX11" fmla="*/ 665721 w 1522641"/>
                <a:gd name="connsiteY11" fmla="*/ 1466963 h 1467029"/>
                <a:gd name="connsiteX12" fmla="*/ 900036 w 1522641"/>
                <a:gd name="connsiteY12" fmla="*/ 1428863 h 1467029"/>
                <a:gd name="connsiteX13" fmla="*/ 1122921 w 1522641"/>
                <a:gd name="connsiteY13" fmla="*/ 1345043 h 1467029"/>
                <a:gd name="connsiteX14" fmla="*/ 1273416 w 1522641"/>
                <a:gd name="connsiteY14" fmla="*/ 1211693 h 1467029"/>
                <a:gd name="connsiteX15" fmla="*/ 1309611 w 1522641"/>
                <a:gd name="connsiteY15" fmla="*/ 1236458 h 1467029"/>
                <a:gd name="connsiteX16" fmla="*/ 1408671 w 1522641"/>
                <a:gd name="connsiteY16" fmla="*/ 1219313 h 1467029"/>
                <a:gd name="connsiteX17" fmla="*/ 1477251 w 1522641"/>
                <a:gd name="connsiteY17" fmla="*/ 1145018 h 1467029"/>
                <a:gd name="connsiteX18" fmla="*/ 1521066 w 1522641"/>
                <a:gd name="connsiteY18" fmla="*/ 1045958 h 1467029"/>
                <a:gd name="connsiteX19" fmla="*/ 1507731 w 1522641"/>
                <a:gd name="connsiteY19" fmla="*/ 931658 h 1467029"/>
                <a:gd name="connsiteX20" fmla="*/ 1458201 w 1522641"/>
                <a:gd name="connsiteY20" fmla="*/ 864983 h 1467029"/>
                <a:gd name="connsiteX21" fmla="*/ 1357236 w 1522641"/>
                <a:gd name="connsiteY21" fmla="*/ 872603 h 1467029"/>
                <a:gd name="connsiteX22" fmla="*/ 1418196 w 1522641"/>
                <a:gd name="connsiteY22" fmla="*/ 802118 h 1467029"/>
                <a:gd name="connsiteX23" fmla="*/ 1475346 w 1522641"/>
                <a:gd name="connsiteY23" fmla="*/ 440168 h 1467029"/>
                <a:gd name="connsiteX24" fmla="*/ 1395336 w 1522641"/>
                <a:gd name="connsiteY24" fmla="*/ 158228 h 1467029"/>
                <a:gd name="connsiteX25" fmla="*/ 1199121 w 1522641"/>
                <a:gd name="connsiteY25" fmla="*/ 26783 h 1467029"/>
                <a:gd name="connsiteX26" fmla="*/ 1079106 w 1522641"/>
                <a:gd name="connsiteY26" fmla="*/ 59168 h 1467029"/>
                <a:gd name="connsiteX27" fmla="*/ 827646 w 1522641"/>
                <a:gd name="connsiteY27" fmla="*/ 22973 h 1467029"/>
                <a:gd name="connsiteX28" fmla="*/ 389496 w 1522641"/>
                <a:gd name="connsiteY28" fmla="*/ 24878 h 1467029"/>
                <a:gd name="connsiteX29" fmla="*/ 84696 w 1522641"/>
                <a:gd name="connsiteY29" fmla="*/ 333488 h 1467029"/>
                <a:gd name="connsiteX30" fmla="*/ 4686 w 1522641"/>
                <a:gd name="connsiteY30" fmla="*/ 621143 h 1467029"/>
                <a:gd name="connsiteX0" fmla="*/ 4686 w 1534839"/>
                <a:gd name="connsiteY0" fmla="*/ 621143 h 1467029"/>
                <a:gd name="connsiteX1" fmla="*/ 42786 w 1534839"/>
                <a:gd name="connsiteY1" fmla="*/ 788783 h 1467029"/>
                <a:gd name="connsiteX2" fmla="*/ 50406 w 1534839"/>
                <a:gd name="connsiteY2" fmla="*/ 836408 h 1467029"/>
                <a:gd name="connsiteX3" fmla="*/ 6591 w 1534839"/>
                <a:gd name="connsiteY3" fmla="*/ 845933 h 1467029"/>
                <a:gd name="connsiteX4" fmla="*/ 6591 w 1534839"/>
                <a:gd name="connsiteY4" fmla="*/ 948803 h 1467029"/>
                <a:gd name="connsiteX5" fmla="*/ 67551 w 1534839"/>
                <a:gd name="connsiteY5" fmla="*/ 1063103 h 1467029"/>
                <a:gd name="connsiteX6" fmla="*/ 111366 w 1534839"/>
                <a:gd name="connsiteY6" fmla="*/ 1101203 h 1467029"/>
                <a:gd name="connsiteX7" fmla="*/ 96126 w 1534839"/>
                <a:gd name="connsiteY7" fmla="*/ 1223123 h 1467029"/>
                <a:gd name="connsiteX8" fmla="*/ 128511 w 1534839"/>
                <a:gd name="connsiteY8" fmla="*/ 1314563 h 1467029"/>
                <a:gd name="connsiteX9" fmla="*/ 223761 w 1534839"/>
                <a:gd name="connsiteY9" fmla="*/ 1379333 h 1467029"/>
                <a:gd name="connsiteX10" fmla="*/ 406641 w 1534839"/>
                <a:gd name="connsiteY10" fmla="*/ 1436483 h 1467029"/>
                <a:gd name="connsiteX11" fmla="*/ 665721 w 1534839"/>
                <a:gd name="connsiteY11" fmla="*/ 1466963 h 1467029"/>
                <a:gd name="connsiteX12" fmla="*/ 900036 w 1534839"/>
                <a:gd name="connsiteY12" fmla="*/ 1428863 h 1467029"/>
                <a:gd name="connsiteX13" fmla="*/ 1122921 w 1534839"/>
                <a:gd name="connsiteY13" fmla="*/ 1345043 h 1467029"/>
                <a:gd name="connsiteX14" fmla="*/ 1273416 w 1534839"/>
                <a:gd name="connsiteY14" fmla="*/ 1211693 h 1467029"/>
                <a:gd name="connsiteX15" fmla="*/ 1309611 w 1534839"/>
                <a:gd name="connsiteY15" fmla="*/ 1236458 h 1467029"/>
                <a:gd name="connsiteX16" fmla="*/ 1408671 w 1534839"/>
                <a:gd name="connsiteY16" fmla="*/ 1219313 h 1467029"/>
                <a:gd name="connsiteX17" fmla="*/ 1477251 w 1534839"/>
                <a:gd name="connsiteY17" fmla="*/ 1145018 h 1467029"/>
                <a:gd name="connsiteX18" fmla="*/ 1521066 w 1534839"/>
                <a:gd name="connsiteY18" fmla="*/ 1045958 h 1467029"/>
                <a:gd name="connsiteX19" fmla="*/ 1530591 w 1534839"/>
                <a:gd name="connsiteY19" fmla="*/ 939278 h 1467029"/>
                <a:gd name="connsiteX20" fmla="*/ 1458201 w 1534839"/>
                <a:gd name="connsiteY20" fmla="*/ 864983 h 1467029"/>
                <a:gd name="connsiteX21" fmla="*/ 1357236 w 1534839"/>
                <a:gd name="connsiteY21" fmla="*/ 872603 h 1467029"/>
                <a:gd name="connsiteX22" fmla="*/ 1418196 w 1534839"/>
                <a:gd name="connsiteY22" fmla="*/ 802118 h 1467029"/>
                <a:gd name="connsiteX23" fmla="*/ 1475346 w 1534839"/>
                <a:gd name="connsiteY23" fmla="*/ 440168 h 1467029"/>
                <a:gd name="connsiteX24" fmla="*/ 1395336 w 1534839"/>
                <a:gd name="connsiteY24" fmla="*/ 158228 h 1467029"/>
                <a:gd name="connsiteX25" fmla="*/ 1199121 w 1534839"/>
                <a:gd name="connsiteY25" fmla="*/ 26783 h 1467029"/>
                <a:gd name="connsiteX26" fmla="*/ 1079106 w 1534839"/>
                <a:gd name="connsiteY26" fmla="*/ 59168 h 1467029"/>
                <a:gd name="connsiteX27" fmla="*/ 827646 w 1534839"/>
                <a:gd name="connsiteY27" fmla="*/ 22973 h 1467029"/>
                <a:gd name="connsiteX28" fmla="*/ 389496 w 1534839"/>
                <a:gd name="connsiteY28" fmla="*/ 24878 h 1467029"/>
                <a:gd name="connsiteX29" fmla="*/ 84696 w 1534839"/>
                <a:gd name="connsiteY29" fmla="*/ 333488 h 1467029"/>
                <a:gd name="connsiteX30" fmla="*/ 4686 w 1534839"/>
                <a:gd name="connsiteY30" fmla="*/ 621143 h 1467029"/>
                <a:gd name="connsiteX0" fmla="*/ 4686 w 1541892"/>
                <a:gd name="connsiteY0" fmla="*/ 621143 h 1467029"/>
                <a:gd name="connsiteX1" fmla="*/ 42786 w 1541892"/>
                <a:gd name="connsiteY1" fmla="*/ 788783 h 1467029"/>
                <a:gd name="connsiteX2" fmla="*/ 50406 w 1541892"/>
                <a:gd name="connsiteY2" fmla="*/ 836408 h 1467029"/>
                <a:gd name="connsiteX3" fmla="*/ 6591 w 1541892"/>
                <a:gd name="connsiteY3" fmla="*/ 845933 h 1467029"/>
                <a:gd name="connsiteX4" fmla="*/ 6591 w 1541892"/>
                <a:gd name="connsiteY4" fmla="*/ 948803 h 1467029"/>
                <a:gd name="connsiteX5" fmla="*/ 67551 w 1541892"/>
                <a:gd name="connsiteY5" fmla="*/ 1063103 h 1467029"/>
                <a:gd name="connsiteX6" fmla="*/ 111366 w 1541892"/>
                <a:gd name="connsiteY6" fmla="*/ 1101203 h 1467029"/>
                <a:gd name="connsiteX7" fmla="*/ 96126 w 1541892"/>
                <a:gd name="connsiteY7" fmla="*/ 1223123 h 1467029"/>
                <a:gd name="connsiteX8" fmla="*/ 128511 w 1541892"/>
                <a:gd name="connsiteY8" fmla="*/ 1314563 h 1467029"/>
                <a:gd name="connsiteX9" fmla="*/ 223761 w 1541892"/>
                <a:gd name="connsiteY9" fmla="*/ 1379333 h 1467029"/>
                <a:gd name="connsiteX10" fmla="*/ 406641 w 1541892"/>
                <a:gd name="connsiteY10" fmla="*/ 1436483 h 1467029"/>
                <a:gd name="connsiteX11" fmla="*/ 665721 w 1541892"/>
                <a:gd name="connsiteY11" fmla="*/ 1466963 h 1467029"/>
                <a:gd name="connsiteX12" fmla="*/ 900036 w 1541892"/>
                <a:gd name="connsiteY12" fmla="*/ 1428863 h 1467029"/>
                <a:gd name="connsiteX13" fmla="*/ 1122921 w 1541892"/>
                <a:gd name="connsiteY13" fmla="*/ 1345043 h 1467029"/>
                <a:gd name="connsiteX14" fmla="*/ 1273416 w 1541892"/>
                <a:gd name="connsiteY14" fmla="*/ 1211693 h 1467029"/>
                <a:gd name="connsiteX15" fmla="*/ 1309611 w 1541892"/>
                <a:gd name="connsiteY15" fmla="*/ 1236458 h 1467029"/>
                <a:gd name="connsiteX16" fmla="*/ 1408671 w 1541892"/>
                <a:gd name="connsiteY16" fmla="*/ 1219313 h 1467029"/>
                <a:gd name="connsiteX17" fmla="*/ 1477251 w 1541892"/>
                <a:gd name="connsiteY17" fmla="*/ 1145018 h 1467029"/>
                <a:gd name="connsiteX18" fmla="*/ 1536306 w 1541892"/>
                <a:gd name="connsiteY18" fmla="*/ 1047863 h 1467029"/>
                <a:gd name="connsiteX19" fmla="*/ 1530591 w 1541892"/>
                <a:gd name="connsiteY19" fmla="*/ 939278 h 1467029"/>
                <a:gd name="connsiteX20" fmla="*/ 1458201 w 1541892"/>
                <a:gd name="connsiteY20" fmla="*/ 864983 h 1467029"/>
                <a:gd name="connsiteX21" fmla="*/ 1357236 w 1541892"/>
                <a:gd name="connsiteY21" fmla="*/ 872603 h 1467029"/>
                <a:gd name="connsiteX22" fmla="*/ 1418196 w 1541892"/>
                <a:gd name="connsiteY22" fmla="*/ 802118 h 1467029"/>
                <a:gd name="connsiteX23" fmla="*/ 1475346 w 1541892"/>
                <a:gd name="connsiteY23" fmla="*/ 440168 h 1467029"/>
                <a:gd name="connsiteX24" fmla="*/ 1395336 w 1541892"/>
                <a:gd name="connsiteY24" fmla="*/ 158228 h 1467029"/>
                <a:gd name="connsiteX25" fmla="*/ 1199121 w 1541892"/>
                <a:gd name="connsiteY25" fmla="*/ 26783 h 1467029"/>
                <a:gd name="connsiteX26" fmla="*/ 1079106 w 1541892"/>
                <a:gd name="connsiteY26" fmla="*/ 59168 h 1467029"/>
                <a:gd name="connsiteX27" fmla="*/ 827646 w 1541892"/>
                <a:gd name="connsiteY27" fmla="*/ 22973 h 1467029"/>
                <a:gd name="connsiteX28" fmla="*/ 389496 w 1541892"/>
                <a:gd name="connsiteY28" fmla="*/ 24878 h 1467029"/>
                <a:gd name="connsiteX29" fmla="*/ 84696 w 1541892"/>
                <a:gd name="connsiteY29" fmla="*/ 333488 h 1467029"/>
                <a:gd name="connsiteX30" fmla="*/ 4686 w 1541892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57236 w 1542707"/>
                <a:gd name="connsiteY21" fmla="*/ 872603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93431 w 1542707"/>
                <a:gd name="connsiteY21" fmla="*/ 866888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93431 w 1542707"/>
                <a:gd name="connsiteY21" fmla="*/ 866888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93431 w 1542707"/>
                <a:gd name="connsiteY21" fmla="*/ 866888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3864 w 1541885"/>
                <a:gd name="connsiteY0" fmla="*/ 621143 h 1467029"/>
                <a:gd name="connsiteX1" fmla="*/ 41964 w 1541885"/>
                <a:gd name="connsiteY1" fmla="*/ 788783 h 1467029"/>
                <a:gd name="connsiteX2" fmla="*/ 34344 w 1541885"/>
                <a:gd name="connsiteY2" fmla="*/ 828788 h 1467029"/>
                <a:gd name="connsiteX3" fmla="*/ 5769 w 1541885"/>
                <a:gd name="connsiteY3" fmla="*/ 845933 h 1467029"/>
                <a:gd name="connsiteX4" fmla="*/ 5769 w 1541885"/>
                <a:gd name="connsiteY4" fmla="*/ 948803 h 1467029"/>
                <a:gd name="connsiteX5" fmla="*/ 66729 w 1541885"/>
                <a:gd name="connsiteY5" fmla="*/ 1063103 h 1467029"/>
                <a:gd name="connsiteX6" fmla="*/ 110544 w 1541885"/>
                <a:gd name="connsiteY6" fmla="*/ 1101203 h 1467029"/>
                <a:gd name="connsiteX7" fmla="*/ 95304 w 1541885"/>
                <a:gd name="connsiteY7" fmla="*/ 1223123 h 1467029"/>
                <a:gd name="connsiteX8" fmla="*/ 127689 w 1541885"/>
                <a:gd name="connsiteY8" fmla="*/ 1314563 h 1467029"/>
                <a:gd name="connsiteX9" fmla="*/ 222939 w 1541885"/>
                <a:gd name="connsiteY9" fmla="*/ 1379333 h 1467029"/>
                <a:gd name="connsiteX10" fmla="*/ 405819 w 1541885"/>
                <a:gd name="connsiteY10" fmla="*/ 1436483 h 1467029"/>
                <a:gd name="connsiteX11" fmla="*/ 664899 w 1541885"/>
                <a:gd name="connsiteY11" fmla="*/ 1466963 h 1467029"/>
                <a:gd name="connsiteX12" fmla="*/ 899214 w 1541885"/>
                <a:gd name="connsiteY12" fmla="*/ 1428863 h 1467029"/>
                <a:gd name="connsiteX13" fmla="*/ 1122099 w 1541885"/>
                <a:gd name="connsiteY13" fmla="*/ 1345043 h 1467029"/>
                <a:gd name="connsiteX14" fmla="*/ 1272594 w 1541885"/>
                <a:gd name="connsiteY14" fmla="*/ 1211693 h 1467029"/>
                <a:gd name="connsiteX15" fmla="*/ 1308789 w 1541885"/>
                <a:gd name="connsiteY15" fmla="*/ 1236458 h 1467029"/>
                <a:gd name="connsiteX16" fmla="*/ 1407849 w 1541885"/>
                <a:gd name="connsiteY16" fmla="*/ 1219313 h 1467029"/>
                <a:gd name="connsiteX17" fmla="*/ 1476429 w 1541885"/>
                <a:gd name="connsiteY17" fmla="*/ 1145018 h 1467029"/>
                <a:gd name="connsiteX18" fmla="*/ 1535484 w 1541885"/>
                <a:gd name="connsiteY18" fmla="*/ 1047863 h 1467029"/>
                <a:gd name="connsiteX19" fmla="*/ 1529769 w 1541885"/>
                <a:gd name="connsiteY19" fmla="*/ 939278 h 1467029"/>
                <a:gd name="connsiteX20" fmla="*/ 1457379 w 1541885"/>
                <a:gd name="connsiteY20" fmla="*/ 864983 h 1467029"/>
                <a:gd name="connsiteX21" fmla="*/ 1392609 w 1541885"/>
                <a:gd name="connsiteY21" fmla="*/ 866888 h 1467029"/>
                <a:gd name="connsiteX22" fmla="*/ 1417374 w 1541885"/>
                <a:gd name="connsiteY22" fmla="*/ 802118 h 1467029"/>
                <a:gd name="connsiteX23" fmla="*/ 1474524 w 1541885"/>
                <a:gd name="connsiteY23" fmla="*/ 440168 h 1467029"/>
                <a:gd name="connsiteX24" fmla="*/ 1394514 w 1541885"/>
                <a:gd name="connsiteY24" fmla="*/ 158228 h 1467029"/>
                <a:gd name="connsiteX25" fmla="*/ 1198299 w 1541885"/>
                <a:gd name="connsiteY25" fmla="*/ 26783 h 1467029"/>
                <a:gd name="connsiteX26" fmla="*/ 1078284 w 1541885"/>
                <a:gd name="connsiteY26" fmla="*/ 59168 h 1467029"/>
                <a:gd name="connsiteX27" fmla="*/ 826824 w 1541885"/>
                <a:gd name="connsiteY27" fmla="*/ 22973 h 1467029"/>
                <a:gd name="connsiteX28" fmla="*/ 388674 w 1541885"/>
                <a:gd name="connsiteY28" fmla="*/ 24878 h 1467029"/>
                <a:gd name="connsiteX29" fmla="*/ 83874 w 1541885"/>
                <a:gd name="connsiteY29" fmla="*/ 333488 h 1467029"/>
                <a:gd name="connsiteX30" fmla="*/ 3864 w 1541885"/>
                <a:gd name="connsiteY30" fmla="*/ 621143 h 1467029"/>
                <a:gd name="connsiteX0" fmla="*/ 3864 w 1541885"/>
                <a:gd name="connsiteY0" fmla="*/ 619055 h 1464941"/>
                <a:gd name="connsiteX1" fmla="*/ 41964 w 1541885"/>
                <a:gd name="connsiteY1" fmla="*/ 786695 h 1464941"/>
                <a:gd name="connsiteX2" fmla="*/ 34344 w 1541885"/>
                <a:gd name="connsiteY2" fmla="*/ 826700 h 1464941"/>
                <a:gd name="connsiteX3" fmla="*/ 5769 w 1541885"/>
                <a:gd name="connsiteY3" fmla="*/ 843845 h 1464941"/>
                <a:gd name="connsiteX4" fmla="*/ 5769 w 1541885"/>
                <a:gd name="connsiteY4" fmla="*/ 946715 h 1464941"/>
                <a:gd name="connsiteX5" fmla="*/ 66729 w 1541885"/>
                <a:gd name="connsiteY5" fmla="*/ 1061015 h 1464941"/>
                <a:gd name="connsiteX6" fmla="*/ 110544 w 1541885"/>
                <a:gd name="connsiteY6" fmla="*/ 1099115 h 1464941"/>
                <a:gd name="connsiteX7" fmla="*/ 95304 w 1541885"/>
                <a:gd name="connsiteY7" fmla="*/ 1221035 h 1464941"/>
                <a:gd name="connsiteX8" fmla="*/ 127689 w 1541885"/>
                <a:gd name="connsiteY8" fmla="*/ 1312475 h 1464941"/>
                <a:gd name="connsiteX9" fmla="*/ 222939 w 1541885"/>
                <a:gd name="connsiteY9" fmla="*/ 1377245 h 1464941"/>
                <a:gd name="connsiteX10" fmla="*/ 405819 w 1541885"/>
                <a:gd name="connsiteY10" fmla="*/ 1434395 h 1464941"/>
                <a:gd name="connsiteX11" fmla="*/ 664899 w 1541885"/>
                <a:gd name="connsiteY11" fmla="*/ 1464875 h 1464941"/>
                <a:gd name="connsiteX12" fmla="*/ 899214 w 1541885"/>
                <a:gd name="connsiteY12" fmla="*/ 1426775 h 1464941"/>
                <a:gd name="connsiteX13" fmla="*/ 1122099 w 1541885"/>
                <a:gd name="connsiteY13" fmla="*/ 1342955 h 1464941"/>
                <a:gd name="connsiteX14" fmla="*/ 1272594 w 1541885"/>
                <a:gd name="connsiteY14" fmla="*/ 1209605 h 1464941"/>
                <a:gd name="connsiteX15" fmla="*/ 1308789 w 1541885"/>
                <a:gd name="connsiteY15" fmla="*/ 1234370 h 1464941"/>
                <a:gd name="connsiteX16" fmla="*/ 1407849 w 1541885"/>
                <a:gd name="connsiteY16" fmla="*/ 1217225 h 1464941"/>
                <a:gd name="connsiteX17" fmla="*/ 1476429 w 1541885"/>
                <a:gd name="connsiteY17" fmla="*/ 1142930 h 1464941"/>
                <a:gd name="connsiteX18" fmla="*/ 1535484 w 1541885"/>
                <a:gd name="connsiteY18" fmla="*/ 1045775 h 1464941"/>
                <a:gd name="connsiteX19" fmla="*/ 1529769 w 1541885"/>
                <a:gd name="connsiteY19" fmla="*/ 937190 h 1464941"/>
                <a:gd name="connsiteX20" fmla="*/ 1457379 w 1541885"/>
                <a:gd name="connsiteY20" fmla="*/ 862895 h 1464941"/>
                <a:gd name="connsiteX21" fmla="*/ 1392609 w 1541885"/>
                <a:gd name="connsiteY21" fmla="*/ 864800 h 1464941"/>
                <a:gd name="connsiteX22" fmla="*/ 1417374 w 1541885"/>
                <a:gd name="connsiteY22" fmla="*/ 800030 h 1464941"/>
                <a:gd name="connsiteX23" fmla="*/ 1474524 w 1541885"/>
                <a:gd name="connsiteY23" fmla="*/ 438080 h 1464941"/>
                <a:gd name="connsiteX24" fmla="*/ 1394514 w 1541885"/>
                <a:gd name="connsiteY24" fmla="*/ 156140 h 1464941"/>
                <a:gd name="connsiteX25" fmla="*/ 1198299 w 1541885"/>
                <a:gd name="connsiteY25" fmla="*/ 24695 h 1464941"/>
                <a:gd name="connsiteX26" fmla="*/ 1051614 w 1541885"/>
                <a:gd name="connsiteY26" fmla="*/ 3740 h 1464941"/>
                <a:gd name="connsiteX27" fmla="*/ 826824 w 1541885"/>
                <a:gd name="connsiteY27" fmla="*/ 20885 h 1464941"/>
                <a:gd name="connsiteX28" fmla="*/ 388674 w 1541885"/>
                <a:gd name="connsiteY28" fmla="*/ 22790 h 1464941"/>
                <a:gd name="connsiteX29" fmla="*/ 83874 w 1541885"/>
                <a:gd name="connsiteY29" fmla="*/ 331400 h 1464941"/>
                <a:gd name="connsiteX30" fmla="*/ 3864 w 1541885"/>
                <a:gd name="connsiteY30" fmla="*/ 619055 h 1464941"/>
                <a:gd name="connsiteX0" fmla="*/ 3864 w 1541885"/>
                <a:gd name="connsiteY0" fmla="*/ 646071 h 1491957"/>
                <a:gd name="connsiteX1" fmla="*/ 41964 w 1541885"/>
                <a:gd name="connsiteY1" fmla="*/ 813711 h 1491957"/>
                <a:gd name="connsiteX2" fmla="*/ 34344 w 1541885"/>
                <a:gd name="connsiteY2" fmla="*/ 853716 h 1491957"/>
                <a:gd name="connsiteX3" fmla="*/ 5769 w 1541885"/>
                <a:gd name="connsiteY3" fmla="*/ 870861 h 1491957"/>
                <a:gd name="connsiteX4" fmla="*/ 5769 w 1541885"/>
                <a:gd name="connsiteY4" fmla="*/ 973731 h 1491957"/>
                <a:gd name="connsiteX5" fmla="*/ 66729 w 1541885"/>
                <a:gd name="connsiteY5" fmla="*/ 1088031 h 1491957"/>
                <a:gd name="connsiteX6" fmla="*/ 110544 w 1541885"/>
                <a:gd name="connsiteY6" fmla="*/ 1126131 h 1491957"/>
                <a:gd name="connsiteX7" fmla="*/ 95304 w 1541885"/>
                <a:gd name="connsiteY7" fmla="*/ 1248051 h 1491957"/>
                <a:gd name="connsiteX8" fmla="*/ 127689 w 1541885"/>
                <a:gd name="connsiteY8" fmla="*/ 1339491 h 1491957"/>
                <a:gd name="connsiteX9" fmla="*/ 222939 w 1541885"/>
                <a:gd name="connsiteY9" fmla="*/ 1404261 h 1491957"/>
                <a:gd name="connsiteX10" fmla="*/ 405819 w 1541885"/>
                <a:gd name="connsiteY10" fmla="*/ 1461411 h 1491957"/>
                <a:gd name="connsiteX11" fmla="*/ 664899 w 1541885"/>
                <a:gd name="connsiteY11" fmla="*/ 1491891 h 1491957"/>
                <a:gd name="connsiteX12" fmla="*/ 899214 w 1541885"/>
                <a:gd name="connsiteY12" fmla="*/ 1453791 h 1491957"/>
                <a:gd name="connsiteX13" fmla="*/ 1122099 w 1541885"/>
                <a:gd name="connsiteY13" fmla="*/ 1369971 h 1491957"/>
                <a:gd name="connsiteX14" fmla="*/ 1272594 w 1541885"/>
                <a:gd name="connsiteY14" fmla="*/ 1236621 h 1491957"/>
                <a:gd name="connsiteX15" fmla="*/ 1308789 w 1541885"/>
                <a:gd name="connsiteY15" fmla="*/ 1261386 h 1491957"/>
                <a:gd name="connsiteX16" fmla="*/ 1407849 w 1541885"/>
                <a:gd name="connsiteY16" fmla="*/ 1244241 h 1491957"/>
                <a:gd name="connsiteX17" fmla="*/ 1476429 w 1541885"/>
                <a:gd name="connsiteY17" fmla="*/ 1169946 h 1491957"/>
                <a:gd name="connsiteX18" fmla="*/ 1535484 w 1541885"/>
                <a:gd name="connsiteY18" fmla="*/ 1072791 h 1491957"/>
                <a:gd name="connsiteX19" fmla="*/ 1529769 w 1541885"/>
                <a:gd name="connsiteY19" fmla="*/ 964206 h 1491957"/>
                <a:gd name="connsiteX20" fmla="*/ 1457379 w 1541885"/>
                <a:gd name="connsiteY20" fmla="*/ 889911 h 1491957"/>
                <a:gd name="connsiteX21" fmla="*/ 1392609 w 1541885"/>
                <a:gd name="connsiteY21" fmla="*/ 891816 h 1491957"/>
                <a:gd name="connsiteX22" fmla="*/ 1417374 w 1541885"/>
                <a:gd name="connsiteY22" fmla="*/ 827046 h 1491957"/>
                <a:gd name="connsiteX23" fmla="*/ 1474524 w 1541885"/>
                <a:gd name="connsiteY23" fmla="*/ 465096 h 1491957"/>
                <a:gd name="connsiteX24" fmla="*/ 1394514 w 1541885"/>
                <a:gd name="connsiteY24" fmla="*/ 183156 h 1491957"/>
                <a:gd name="connsiteX25" fmla="*/ 1198299 w 1541885"/>
                <a:gd name="connsiteY25" fmla="*/ 51711 h 1491957"/>
                <a:gd name="connsiteX26" fmla="*/ 1051614 w 1541885"/>
                <a:gd name="connsiteY26" fmla="*/ 30756 h 1491957"/>
                <a:gd name="connsiteX27" fmla="*/ 819204 w 1541885"/>
                <a:gd name="connsiteY27" fmla="*/ 276 h 1491957"/>
                <a:gd name="connsiteX28" fmla="*/ 388674 w 1541885"/>
                <a:gd name="connsiteY28" fmla="*/ 49806 h 1491957"/>
                <a:gd name="connsiteX29" fmla="*/ 83874 w 1541885"/>
                <a:gd name="connsiteY29" fmla="*/ 358416 h 1491957"/>
                <a:gd name="connsiteX30" fmla="*/ 3864 w 1541885"/>
                <a:gd name="connsiteY30" fmla="*/ 646071 h 1491957"/>
                <a:gd name="connsiteX0" fmla="*/ 3864 w 1541885"/>
                <a:gd name="connsiteY0" fmla="*/ 646616 h 1492502"/>
                <a:gd name="connsiteX1" fmla="*/ 41964 w 1541885"/>
                <a:gd name="connsiteY1" fmla="*/ 814256 h 1492502"/>
                <a:gd name="connsiteX2" fmla="*/ 34344 w 1541885"/>
                <a:gd name="connsiteY2" fmla="*/ 854261 h 1492502"/>
                <a:gd name="connsiteX3" fmla="*/ 5769 w 1541885"/>
                <a:gd name="connsiteY3" fmla="*/ 871406 h 1492502"/>
                <a:gd name="connsiteX4" fmla="*/ 5769 w 1541885"/>
                <a:gd name="connsiteY4" fmla="*/ 974276 h 1492502"/>
                <a:gd name="connsiteX5" fmla="*/ 66729 w 1541885"/>
                <a:gd name="connsiteY5" fmla="*/ 1088576 h 1492502"/>
                <a:gd name="connsiteX6" fmla="*/ 110544 w 1541885"/>
                <a:gd name="connsiteY6" fmla="*/ 1126676 h 1492502"/>
                <a:gd name="connsiteX7" fmla="*/ 95304 w 1541885"/>
                <a:gd name="connsiteY7" fmla="*/ 1248596 h 1492502"/>
                <a:gd name="connsiteX8" fmla="*/ 127689 w 1541885"/>
                <a:gd name="connsiteY8" fmla="*/ 1340036 h 1492502"/>
                <a:gd name="connsiteX9" fmla="*/ 222939 w 1541885"/>
                <a:gd name="connsiteY9" fmla="*/ 1404806 h 1492502"/>
                <a:gd name="connsiteX10" fmla="*/ 405819 w 1541885"/>
                <a:gd name="connsiteY10" fmla="*/ 1461956 h 1492502"/>
                <a:gd name="connsiteX11" fmla="*/ 664899 w 1541885"/>
                <a:gd name="connsiteY11" fmla="*/ 1492436 h 1492502"/>
                <a:gd name="connsiteX12" fmla="*/ 899214 w 1541885"/>
                <a:gd name="connsiteY12" fmla="*/ 1454336 h 1492502"/>
                <a:gd name="connsiteX13" fmla="*/ 1122099 w 1541885"/>
                <a:gd name="connsiteY13" fmla="*/ 1370516 h 1492502"/>
                <a:gd name="connsiteX14" fmla="*/ 1272594 w 1541885"/>
                <a:gd name="connsiteY14" fmla="*/ 1237166 h 1492502"/>
                <a:gd name="connsiteX15" fmla="*/ 1308789 w 1541885"/>
                <a:gd name="connsiteY15" fmla="*/ 1261931 h 1492502"/>
                <a:gd name="connsiteX16" fmla="*/ 1407849 w 1541885"/>
                <a:gd name="connsiteY16" fmla="*/ 1244786 h 1492502"/>
                <a:gd name="connsiteX17" fmla="*/ 1476429 w 1541885"/>
                <a:gd name="connsiteY17" fmla="*/ 1170491 h 1492502"/>
                <a:gd name="connsiteX18" fmla="*/ 1535484 w 1541885"/>
                <a:gd name="connsiteY18" fmla="*/ 1073336 h 1492502"/>
                <a:gd name="connsiteX19" fmla="*/ 1529769 w 1541885"/>
                <a:gd name="connsiteY19" fmla="*/ 964751 h 1492502"/>
                <a:gd name="connsiteX20" fmla="*/ 1457379 w 1541885"/>
                <a:gd name="connsiteY20" fmla="*/ 890456 h 1492502"/>
                <a:gd name="connsiteX21" fmla="*/ 1392609 w 1541885"/>
                <a:gd name="connsiteY21" fmla="*/ 892361 h 1492502"/>
                <a:gd name="connsiteX22" fmla="*/ 1417374 w 1541885"/>
                <a:gd name="connsiteY22" fmla="*/ 827591 h 1492502"/>
                <a:gd name="connsiteX23" fmla="*/ 1474524 w 1541885"/>
                <a:gd name="connsiteY23" fmla="*/ 465641 h 1492502"/>
                <a:gd name="connsiteX24" fmla="*/ 1394514 w 1541885"/>
                <a:gd name="connsiteY24" fmla="*/ 183701 h 1492502"/>
                <a:gd name="connsiteX25" fmla="*/ 1198299 w 1541885"/>
                <a:gd name="connsiteY25" fmla="*/ 52256 h 1492502"/>
                <a:gd name="connsiteX26" fmla="*/ 1051614 w 1541885"/>
                <a:gd name="connsiteY26" fmla="*/ 21776 h 1492502"/>
                <a:gd name="connsiteX27" fmla="*/ 819204 w 1541885"/>
                <a:gd name="connsiteY27" fmla="*/ 821 h 1492502"/>
                <a:gd name="connsiteX28" fmla="*/ 388674 w 1541885"/>
                <a:gd name="connsiteY28" fmla="*/ 50351 h 1492502"/>
                <a:gd name="connsiteX29" fmla="*/ 83874 w 1541885"/>
                <a:gd name="connsiteY29" fmla="*/ 358961 h 1492502"/>
                <a:gd name="connsiteX30" fmla="*/ 3864 w 1541885"/>
                <a:gd name="connsiteY30" fmla="*/ 646616 h 1492502"/>
                <a:gd name="connsiteX0" fmla="*/ 3864 w 1541885"/>
                <a:gd name="connsiteY0" fmla="*/ 647250 h 1493136"/>
                <a:gd name="connsiteX1" fmla="*/ 41964 w 1541885"/>
                <a:gd name="connsiteY1" fmla="*/ 814890 h 1493136"/>
                <a:gd name="connsiteX2" fmla="*/ 34344 w 1541885"/>
                <a:gd name="connsiteY2" fmla="*/ 854895 h 1493136"/>
                <a:gd name="connsiteX3" fmla="*/ 5769 w 1541885"/>
                <a:gd name="connsiteY3" fmla="*/ 872040 h 1493136"/>
                <a:gd name="connsiteX4" fmla="*/ 5769 w 1541885"/>
                <a:gd name="connsiteY4" fmla="*/ 974910 h 1493136"/>
                <a:gd name="connsiteX5" fmla="*/ 66729 w 1541885"/>
                <a:gd name="connsiteY5" fmla="*/ 1089210 h 1493136"/>
                <a:gd name="connsiteX6" fmla="*/ 110544 w 1541885"/>
                <a:gd name="connsiteY6" fmla="*/ 1127310 h 1493136"/>
                <a:gd name="connsiteX7" fmla="*/ 95304 w 1541885"/>
                <a:gd name="connsiteY7" fmla="*/ 1249230 h 1493136"/>
                <a:gd name="connsiteX8" fmla="*/ 127689 w 1541885"/>
                <a:gd name="connsiteY8" fmla="*/ 1340670 h 1493136"/>
                <a:gd name="connsiteX9" fmla="*/ 222939 w 1541885"/>
                <a:gd name="connsiteY9" fmla="*/ 1405440 h 1493136"/>
                <a:gd name="connsiteX10" fmla="*/ 405819 w 1541885"/>
                <a:gd name="connsiteY10" fmla="*/ 1462590 h 1493136"/>
                <a:gd name="connsiteX11" fmla="*/ 664899 w 1541885"/>
                <a:gd name="connsiteY11" fmla="*/ 1493070 h 1493136"/>
                <a:gd name="connsiteX12" fmla="*/ 899214 w 1541885"/>
                <a:gd name="connsiteY12" fmla="*/ 1454970 h 1493136"/>
                <a:gd name="connsiteX13" fmla="*/ 1122099 w 1541885"/>
                <a:gd name="connsiteY13" fmla="*/ 1371150 h 1493136"/>
                <a:gd name="connsiteX14" fmla="*/ 1272594 w 1541885"/>
                <a:gd name="connsiteY14" fmla="*/ 1237800 h 1493136"/>
                <a:gd name="connsiteX15" fmla="*/ 1308789 w 1541885"/>
                <a:gd name="connsiteY15" fmla="*/ 1262565 h 1493136"/>
                <a:gd name="connsiteX16" fmla="*/ 1407849 w 1541885"/>
                <a:gd name="connsiteY16" fmla="*/ 1245420 h 1493136"/>
                <a:gd name="connsiteX17" fmla="*/ 1476429 w 1541885"/>
                <a:gd name="connsiteY17" fmla="*/ 1171125 h 1493136"/>
                <a:gd name="connsiteX18" fmla="*/ 1535484 w 1541885"/>
                <a:gd name="connsiteY18" fmla="*/ 1073970 h 1493136"/>
                <a:gd name="connsiteX19" fmla="*/ 1529769 w 1541885"/>
                <a:gd name="connsiteY19" fmla="*/ 965385 h 1493136"/>
                <a:gd name="connsiteX20" fmla="*/ 1457379 w 1541885"/>
                <a:gd name="connsiteY20" fmla="*/ 891090 h 1493136"/>
                <a:gd name="connsiteX21" fmla="*/ 1392609 w 1541885"/>
                <a:gd name="connsiteY21" fmla="*/ 892995 h 1493136"/>
                <a:gd name="connsiteX22" fmla="*/ 1417374 w 1541885"/>
                <a:gd name="connsiteY22" fmla="*/ 828225 h 1493136"/>
                <a:gd name="connsiteX23" fmla="*/ 1474524 w 1541885"/>
                <a:gd name="connsiteY23" fmla="*/ 466275 h 1493136"/>
                <a:gd name="connsiteX24" fmla="*/ 1394514 w 1541885"/>
                <a:gd name="connsiteY24" fmla="*/ 184335 h 1493136"/>
                <a:gd name="connsiteX25" fmla="*/ 1198299 w 1541885"/>
                <a:gd name="connsiteY25" fmla="*/ 52890 h 1493136"/>
                <a:gd name="connsiteX26" fmla="*/ 1055424 w 1541885"/>
                <a:gd name="connsiteY26" fmla="*/ 16695 h 1493136"/>
                <a:gd name="connsiteX27" fmla="*/ 819204 w 1541885"/>
                <a:gd name="connsiteY27" fmla="*/ 1455 h 1493136"/>
                <a:gd name="connsiteX28" fmla="*/ 388674 w 1541885"/>
                <a:gd name="connsiteY28" fmla="*/ 50985 h 1493136"/>
                <a:gd name="connsiteX29" fmla="*/ 83874 w 1541885"/>
                <a:gd name="connsiteY29" fmla="*/ 359595 h 1493136"/>
                <a:gd name="connsiteX30" fmla="*/ 3864 w 1541885"/>
                <a:gd name="connsiteY30" fmla="*/ 647250 h 1493136"/>
                <a:gd name="connsiteX0" fmla="*/ 3864 w 1541885"/>
                <a:gd name="connsiteY0" fmla="*/ 647354 h 1493240"/>
                <a:gd name="connsiteX1" fmla="*/ 41964 w 1541885"/>
                <a:gd name="connsiteY1" fmla="*/ 814994 h 1493240"/>
                <a:gd name="connsiteX2" fmla="*/ 34344 w 1541885"/>
                <a:gd name="connsiteY2" fmla="*/ 854999 h 1493240"/>
                <a:gd name="connsiteX3" fmla="*/ 5769 w 1541885"/>
                <a:gd name="connsiteY3" fmla="*/ 872144 h 1493240"/>
                <a:gd name="connsiteX4" fmla="*/ 5769 w 1541885"/>
                <a:gd name="connsiteY4" fmla="*/ 975014 h 1493240"/>
                <a:gd name="connsiteX5" fmla="*/ 66729 w 1541885"/>
                <a:gd name="connsiteY5" fmla="*/ 1089314 h 1493240"/>
                <a:gd name="connsiteX6" fmla="*/ 110544 w 1541885"/>
                <a:gd name="connsiteY6" fmla="*/ 1127414 h 1493240"/>
                <a:gd name="connsiteX7" fmla="*/ 95304 w 1541885"/>
                <a:gd name="connsiteY7" fmla="*/ 1249334 h 1493240"/>
                <a:gd name="connsiteX8" fmla="*/ 127689 w 1541885"/>
                <a:gd name="connsiteY8" fmla="*/ 1340774 h 1493240"/>
                <a:gd name="connsiteX9" fmla="*/ 222939 w 1541885"/>
                <a:gd name="connsiteY9" fmla="*/ 1405544 h 1493240"/>
                <a:gd name="connsiteX10" fmla="*/ 405819 w 1541885"/>
                <a:gd name="connsiteY10" fmla="*/ 1462694 h 1493240"/>
                <a:gd name="connsiteX11" fmla="*/ 664899 w 1541885"/>
                <a:gd name="connsiteY11" fmla="*/ 1493174 h 1493240"/>
                <a:gd name="connsiteX12" fmla="*/ 899214 w 1541885"/>
                <a:gd name="connsiteY12" fmla="*/ 1455074 h 1493240"/>
                <a:gd name="connsiteX13" fmla="*/ 1122099 w 1541885"/>
                <a:gd name="connsiteY13" fmla="*/ 1371254 h 1493240"/>
                <a:gd name="connsiteX14" fmla="*/ 1272594 w 1541885"/>
                <a:gd name="connsiteY14" fmla="*/ 1237904 h 1493240"/>
                <a:gd name="connsiteX15" fmla="*/ 1308789 w 1541885"/>
                <a:gd name="connsiteY15" fmla="*/ 1262669 h 1493240"/>
                <a:gd name="connsiteX16" fmla="*/ 1407849 w 1541885"/>
                <a:gd name="connsiteY16" fmla="*/ 1245524 h 1493240"/>
                <a:gd name="connsiteX17" fmla="*/ 1476429 w 1541885"/>
                <a:gd name="connsiteY17" fmla="*/ 1171229 h 1493240"/>
                <a:gd name="connsiteX18" fmla="*/ 1535484 w 1541885"/>
                <a:gd name="connsiteY18" fmla="*/ 1074074 h 1493240"/>
                <a:gd name="connsiteX19" fmla="*/ 1529769 w 1541885"/>
                <a:gd name="connsiteY19" fmla="*/ 965489 h 1493240"/>
                <a:gd name="connsiteX20" fmla="*/ 1457379 w 1541885"/>
                <a:gd name="connsiteY20" fmla="*/ 891194 h 1493240"/>
                <a:gd name="connsiteX21" fmla="*/ 1392609 w 1541885"/>
                <a:gd name="connsiteY21" fmla="*/ 893099 h 1493240"/>
                <a:gd name="connsiteX22" fmla="*/ 1417374 w 1541885"/>
                <a:gd name="connsiteY22" fmla="*/ 828329 h 1493240"/>
                <a:gd name="connsiteX23" fmla="*/ 1474524 w 1541885"/>
                <a:gd name="connsiteY23" fmla="*/ 466379 h 1493240"/>
                <a:gd name="connsiteX24" fmla="*/ 1394514 w 1541885"/>
                <a:gd name="connsiteY24" fmla="*/ 184439 h 1493240"/>
                <a:gd name="connsiteX25" fmla="*/ 1234494 w 1541885"/>
                <a:gd name="connsiteY25" fmla="*/ 60614 h 1493240"/>
                <a:gd name="connsiteX26" fmla="*/ 1055424 w 1541885"/>
                <a:gd name="connsiteY26" fmla="*/ 16799 h 1493240"/>
                <a:gd name="connsiteX27" fmla="*/ 819204 w 1541885"/>
                <a:gd name="connsiteY27" fmla="*/ 1559 h 1493240"/>
                <a:gd name="connsiteX28" fmla="*/ 388674 w 1541885"/>
                <a:gd name="connsiteY28" fmla="*/ 51089 h 1493240"/>
                <a:gd name="connsiteX29" fmla="*/ 83874 w 1541885"/>
                <a:gd name="connsiteY29" fmla="*/ 359699 h 1493240"/>
                <a:gd name="connsiteX30" fmla="*/ 3864 w 1541885"/>
                <a:gd name="connsiteY30" fmla="*/ 647354 h 1493240"/>
                <a:gd name="connsiteX0" fmla="*/ 3864 w 1541885"/>
                <a:gd name="connsiteY0" fmla="*/ 660052 h 1505938"/>
                <a:gd name="connsiteX1" fmla="*/ 41964 w 1541885"/>
                <a:gd name="connsiteY1" fmla="*/ 827692 h 1505938"/>
                <a:gd name="connsiteX2" fmla="*/ 34344 w 1541885"/>
                <a:gd name="connsiteY2" fmla="*/ 867697 h 1505938"/>
                <a:gd name="connsiteX3" fmla="*/ 5769 w 1541885"/>
                <a:gd name="connsiteY3" fmla="*/ 884842 h 1505938"/>
                <a:gd name="connsiteX4" fmla="*/ 5769 w 1541885"/>
                <a:gd name="connsiteY4" fmla="*/ 987712 h 1505938"/>
                <a:gd name="connsiteX5" fmla="*/ 66729 w 1541885"/>
                <a:gd name="connsiteY5" fmla="*/ 1102012 h 1505938"/>
                <a:gd name="connsiteX6" fmla="*/ 110544 w 1541885"/>
                <a:gd name="connsiteY6" fmla="*/ 1140112 h 1505938"/>
                <a:gd name="connsiteX7" fmla="*/ 95304 w 1541885"/>
                <a:gd name="connsiteY7" fmla="*/ 1262032 h 1505938"/>
                <a:gd name="connsiteX8" fmla="*/ 127689 w 1541885"/>
                <a:gd name="connsiteY8" fmla="*/ 1353472 h 1505938"/>
                <a:gd name="connsiteX9" fmla="*/ 222939 w 1541885"/>
                <a:gd name="connsiteY9" fmla="*/ 1418242 h 1505938"/>
                <a:gd name="connsiteX10" fmla="*/ 405819 w 1541885"/>
                <a:gd name="connsiteY10" fmla="*/ 1475392 h 1505938"/>
                <a:gd name="connsiteX11" fmla="*/ 664899 w 1541885"/>
                <a:gd name="connsiteY11" fmla="*/ 1505872 h 1505938"/>
                <a:gd name="connsiteX12" fmla="*/ 899214 w 1541885"/>
                <a:gd name="connsiteY12" fmla="*/ 1467772 h 1505938"/>
                <a:gd name="connsiteX13" fmla="*/ 1122099 w 1541885"/>
                <a:gd name="connsiteY13" fmla="*/ 1383952 h 1505938"/>
                <a:gd name="connsiteX14" fmla="*/ 1272594 w 1541885"/>
                <a:gd name="connsiteY14" fmla="*/ 1250602 h 1505938"/>
                <a:gd name="connsiteX15" fmla="*/ 1308789 w 1541885"/>
                <a:gd name="connsiteY15" fmla="*/ 1275367 h 1505938"/>
                <a:gd name="connsiteX16" fmla="*/ 1407849 w 1541885"/>
                <a:gd name="connsiteY16" fmla="*/ 1258222 h 1505938"/>
                <a:gd name="connsiteX17" fmla="*/ 1476429 w 1541885"/>
                <a:gd name="connsiteY17" fmla="*/ 1183927 h 1505938"/>
                <a:gd name="connsiteX18" fmla="*/ 1535484 w 1541885"/>
                <a:gd name="connsiteY18" fmla="*/ 1086772 h 1505938"/>
                <a:gd name="connsiteX19" fmla="*/ 1529769 w 1541885"/>
                <a:gd name="connsiteY19" fmla="*/ 978187 h 1505938"/>
                <a:gd name="connsiteX20" fmla="*/ 1457379 w 1541885"/>
                <a:gd name="connsiteY20" fmla="*/ 903892 h 1505938"/>
                <a:gd name="connsiteX21" fmla="*/ 1392609 w 1541885"/>
                <a:gd name="connsiteY21" fmla="*/ 905797 h 1505938"/>
                <a:gd name="connsiteX22" fmla="*/ 1417374 w 1541885"/>
                <a:gd name="connsiteY22" fmla="*/ 841027 h 1505938"/>
                <a:gd name="connsiteX23" fmla="*/ 1474524 w 1541885"/>
                <a:gd name="connsiteY23" fmla="*/ 479077 h 1505938"/>
                <a:gd name="connsiteX24" fmla="*/ 1394514 w 1541885"/>
                <a:gd name="connsiteY24" fmla="*/ 197137 h 1505938"/>
                <a:gd name="connsiteX25" fmla="*/ 1234494 w 1541885"/>
                <a:gd name="connsiteY25" fmla="*/ 73312 h 1505938"/>
                <a:gd name="connsiteX26" fmla="*/ 1055424 w 1541885"/>
                <a:gd name="connsiteY26" fmla="*/ 29497 h 1505938"/>
                <a:gd name="connsiteX27" fmla="*/ 784914 w 1541885"/>
                <a:gd name="connsiteY27" fmla="*/ 922 h 1505938"/>
                <a:gd name="connsiteX28" fmla="*/ 388674 w 1541885"/>
                <a:gd name="connsiteY28" fmla="*/ 63787 h 1505938"/>
                <a:gd name="connsiteX29" fmla="*/ 83874 w 1541885"/>
                <a:gd name="connsiteY29" fmla="*/ 372397 h 1505938"/>
                <a:gd name="connsiteX30" fmla="*/ 3864 w 1541885"/>
                <a:gd name="connsiteY30" fmla="*/ 660052 h 1505938"/>
                <a:gd name="connsiteX0" fmla="*/ 3864 w 1541885"/>
                <a:gd name="connsiteY0" fmla="*/ 660052 h 1505938"/>
                <a:gd name="connsiteX1" fmla="*/ 41964 w 1541885"/>
                <a:gd name="connsiteY1" fmla="*/ 827692 h 1505938"/>
                <a:gd name="connsiteX2" fmla="*/ 34344 w 1541885"/>
                <a:gd name="connsiteY2" fmla="*/ 867697 h 1505938"/>
                <a:gd name="connsiteX3" fmla="*/ 5769 w 1541885"/>
                <a:gd name="connsiteY3" fmla="*/ 884842 h 1505938"/>
                <a:gd name="connsiteX4" fmla="*/ 5769 w 1541885"/>
                <a:gd name="connsiteY4" fmla="*/ 987712 h 1505938"/>
                <a:gd name="connsiteX5" fmla="*/ 66729 w 1541885"/>
                <a:gd name="connsiteY5" fmla="*/ 1102012 h 1505938"/>
                <a:gd name="connsiteX6" fmla="*/ 110544 w 1541885"/>
                <a:gd name="connsiteY6" fmla="*/ 1140112 h 1505938"/>
                <a:gd name="connsiteX7" fmla="*/ 95304 w 1541885"/>
                <a:gd name="connsiteY7" fmla="*/ 1262032 h 1505938"/>
                <a:gd name="connsiteX8" fmla="*/ 127689 w 1541885"/>
                <a:gd name="connsiteY8" fmla="*/ 1353472 h 1505938"/>
                <a:gd name="connsiteX9" fmla="*/ 222939 w 1541885"/>
                <a:gd name="connsiteY9" fmla="*/ 1418242 h 1505938"/>
                <a:gd name="connsiteX10" fmla="*/ 405819 w 1541885"/>
                <a:gd name="connsiteY10" fmla="*/ 1475392 h 1505938"/>
                <a:gd name="connsiteX11" fmla="*/ 664899 w 1541885"/>
                <a:gd name="connsiteY11" fmla="*/ 1505872 h 1505938"/>
                <a:gd name="connsiteX12" fmla="*/ 899214 w 1541885"/>
                <a:gd name="connsiteY12" fmla="*/ 1467772 h 1505938"/>
                <a:gd name="connsiteX13" fmla="*/ 1122099 w 1541885"/>
                <a:gd name="connsiteY13" fmla="*/ 1383952 h 1505938"/>
                <a:gd name="connsiteX14" fmla="*/ 1272594 w 1541885"/>
                <a:gd name="connsiteY14" fmla="*/ 1250602 h 1505938"/>
                <a:gd name="connsiteX15" fmla="*/ 1308789 w 1541885"/>
                <a:gd name="connsiteY15" fmla="*/ 1275367 h 1505938"/>
                <a:gd name="connsiteX16" fmla="*/ 1407849 w 1541885"/>
                <a:gd name="connsiteY16" fmla="*/ 1258222 h 1505938"/>
                <a:gd name="connsiteX17" fmla="*/ 1476429 w 1541885"/>
                <a:gd name="connsiteY17" fmla="*/ 1183927 h 1505938"/>
                <a:gd name="connsiteX18" fmla="*/ 1535484 w 1541885"/>
                <a:gd name="connsiteY18" fmla="*/ 1086772 h 1505938"/>
                <a:gd name="connsiteX19" fmla="*/ 1529769 w 1541885"/>
                <a:gd name="connsiteY19" fmla="*/ 978187 h 1505938"/>
                <a:gd name="connsiteX20" fmla="*/ 1457379 w 1541885"/>
                <a:gd name="connsiteY20" fmla="*/ 903892 h 1505938"/>
                <a:gd name="connsiteX21" fmla="*/ 1392609 w 1541885"/>
                <a:gd name="connsiteY21" fmla="*/ 905797 h 1505938"/>
                <a:gd name="connsiteX22" fmla="*/ 1417374 w 1541885"/>
                <a:gd name="connsiteY22" fmla="*/ 841027 h 1505938"/>
                <a:gd name="connsiteX23" fmla="*/ 1474524 w 1541885"/>
                <a:gd name="connsiteY23" fmla="*/ 479077 h 1505938"/>
                <a:gd name="connsiteX24" fmla="*/ 1396419 w 1541885"/>
                <a:gd name="connsiteY24" fmla="*/ 216187 h 1505938"/>
                <a:gd name="connsiteX25" fmla="*/ 1234494 w 1541885"/>
                <a:gd name="connsiteY25" fmla="*/ 73312 h 1505938"/>
                <a:gd name="connsiteX26" fmla="*/ 1055424 w 1541885"/>
                <a:gd name="connsiteY26" fmla="*/ 29497 h 1505938"/>
                <a:gd name="connsiteX27" fmla="*/ 784914 w 1541885"/>
                <a:gd name="connsiteY27" fmla="*/ 922 h 1505938"/>
                <a:gd name="connsiteX28" fmla="*/ 388674 w 1541885"/>
                <a:gd name="connsiteY28" fmla="*/ 63787 h 1505938"/>
                <a:gd name="connsiteX29" fmla="*/ 83874 w 1541885"/>
                <a:gd name="connsiteY29" fmla="*/ 372397 h 1505938"/>
                <a:gd name="connsiteX30" fmla="*/ 3864 w 1541885"/>
                <a:gd name="connsiteY30" fmla="*/ 660052 h 1505938"/>
                <a:gd name="connsiteX0" fmla="*/ 3864 w 1541885"/>
                <a:gd name="connsiteY0" fmla="*/ 660107 h 1505993"/>
                <a:gd name="connsiteX1" fmla="*/ 41964 w 1541885"/>
                <a:gd name="connsiteY1" fmla="*/ 827747 h 1505993"/>
                <a:gd name="connsiteX2" fmla="*/ 34344 w 1541885"/>
                <a:gd name="connsiteY2" fmla="*/ 867752 h 1505993"/>
                <a:gd name="connsiteX3" fmla="*/ 5769 w 1541885"/>
                <a:gd name="connsiteY3" fmla="*/ 884897 h 1505993"/>
                <a:gd name="connsiteX4" fmla="*/ 5769 w 1541885"/>
                <a:gd name="connsiteY4" fmla="*/ 987767 h 1505993"/>
                <a:gd name="connsiteX5" fmla="*/ 66729 w 1541885"/>
                <a:gd name="connsiteY5" fmla="*/ 1102067 h 1505993"/>
                <a:gd name="connsiteX6" fmla="*/ 110544 w 1541885"/>
                <a:gd name="connsiteY6" fmla="*/ 1140167 h 1505993"/>
                <a:gd name="connsiteX7" fmla="*/ 95304 w 1541885"/>
                <a:gd name="connsiteY7" fmla="*/ 1262087 h 1505993"/>
                <a:gd name="connsiteX8" fmla="*/ 127689 w 1541885"/>
                <a:gd name="connsiteY8" fmla="*/ 1353527 h 1505993"/>
                <a:gd name="connsiteX9" fmla="*/ 222939 w 1541885"/>
                <a:gd name="connsiteY9" fmla="*/ 1418297 h 1505993"/>
                <a:gd name="connsiteX10" fmla="*/ 405819 w 1541885"/>
                <a:gd name="connsiteY10" fmla="*/ 1475447 h 1505993"/>
                <a:gd name="connsiteX11" fmla="*/ 664899 w 1541885"/>
                <a:gd name="connsiteY11" fmla="*/ 1505927 h 1505993"/>
                <a:gd name="connsiteX12" fmla="*/ 899214 w 1541885"/>
                <a:gd name="connsiteY12" fmla="*/ 1467827 h 1505993"/>
                <a:gd name="connsiteX13" fmla="*/ 1122099 w 1541885"/>
                <a:gd name="connsiteY13" fmla="*/ 1384007 h 1505993"/>
                <a:gd name="connsiteX14" fmla="*/ 1272594 w 1541885"/>
                <a:gd name="connsiteY14" fmla="*/ 1250657 h 1505993"/>
                <a:gd name="connsiteX15" fmla="*/ 1308789 w 1541885"/>
                <a:gd name="connsiteY15" fmla="*/ 1275422 h 1505993"/>
                <a:gd name="connsiteX16" fmla="*/ 1407849 w 1541885"/>
                <a:gd name="connsiteY16" fmla="*/ 1258277 h 1505993"/>
                <a:gd name="connsiteX17" fmla="*/ 1476429 w 1541885"/>
                <a:gd name="connsiteY17" fmla="*/ 1183982 h 1505993"/>
                <a:gd name="connsiteX18" fmla="*/ 1535484 w 1541885"/>
                <a:gd name="connsiteY18" fmla="*/ 1086827 h 1505993"/>
                <a:gd name="connsiteX19" fmla="*/ 1529769 w 1541885"/>
                <a:gd name="connsiteY19" fmla="*/ 978242 h 1505993"/>
                <a:gd name="connsiteX20" fmla="*/ 1457379 w 1541885"/>
                <a:gd name="connsiteY20" fmla="*/ 903947 h 1505993"/>
                <a:gd name="connsiteX21" fmla="*/ 1392609 w 1541885"/>
                <a:gd name="connsiteY21" fmla="*/ 905852 h 1505993"/>
                <a:gd name="connsiteX22" fmla="*/ 1417374 w 1541885"/>
                <a:gd name="connsiteY22" fmla="*/ 841082 h 1505993"/>
                <a:gd name="connsiteX23" fmla="*/ 1474524 w 1541885"/>
                <a:gd name="connsiteY23" fmla="*/ 479132 h 1505993"/>
                <a:gd name="connsiteX24" fmla="*/ 1396419 w 1541885"/>
                <a:gd name="connsiteY24" fmla="*/ 216242 h 1505993"/>
                <a:gd name="connsiteX25" fmla="*/ 1230684 w 1541885"/>
                <a:gd name="connsiteY25" fmla="*/ 82892 h 1505993"/>
                <a:gd name="connsiteX26" fmla="*/ 1055424 w 1541885"/>
                <a:gd name="connsiteY26" fmla="*/ 29552 h 1505993"/>
                <a:gd name="connsiteX27" fmla="*/ 784914 w 1541885"/>
                <a:gd name="connsiteY27" fmla="*/ 977 h 1505993"/>
                <a:gd name="connsiteX28" fmla="*/ 388674 w 1541885"/>
                <a:gd name="connsiteY28" fmla="*/ 63842 h 1505993"/>
                <a:gd name="connsiteX29" fmla="*/ 83874 w 1541885"/>
                <a:gd name="connsiteY29" fmla="*/ 372452 h 1505993"/>
                <a:gd name="connsiteX30" fmla="*/ 3864 w 1541885"/>
                <a:gd name="connsiteY30" fmla="*/ 660107 h 1505993"/>
                <a:gd name="connsiteX0" fmla="*/ 3864 w 1541885"/>
                <a:gd name="connsiteY0" fmla="*/ 660701 h 1506587"/>
                <a:gd name="connsiteX1" fmla="*/ 41964 w 1541885"/>
                <a:gd name="connsiteY1" fmla="*/ 828341 h 1506587"/>
                <a:gd name="connsiteX2" fmla="*/ 34344 w 1541885"/>
                <a:gd name="connsiteY2" fmla="*/ 868346 h 1506587"/>
                <a:gd name="connsiteX3" fmla="*/ 5769 w 1541885"/>
                <a:gd name="connsiteY3" fmla="*/ 885491 h 1506587"/>
                <a:gd name="connsiteX4" fmla="*/ 5769 w 1541885"/>
                <a:gd name="connsiteY4" fmla="*/ 988361 h 1506587"/>
                <a:gd name="connsiteX5" fmla="*/ 66729 w 1541885"/>
                <a:gd name="connsiteY5" fmla="*/ 1102661 h 1506587"/>
                <a:gd name="connsiteX6" fmla="*/ 110544 w 1541885"/>
                <a:gd name="connsiteY6" fmla="*/ 1140761 h 1506587"/>
                <a:gd name="connsiteX7" fmla="*/ 95304 w 1541885"/>
                <a:gd name="connsiteY7" fmla="*/ 1262681 h 1506587"/>
                <a:gd name="connsiteX8" fmla="*/ 127689 w 1541885"/>
                <a:gd name="connsiteY8" fmla="*/ 1354121 h 1506587"/>
                <a:gd name="connsiteX9" fmla="*/ 222939 w 1541885"/>
                <a:gd name="connsiteY9" fmla="*/ 1418891 h 1506587"/>
                <a:gd name="connsiteX10" fmla="*/ 405819 w 1541885"/>
                <a:gd name="connsiteY10" fmla="*/ 1476041 h 1506587"/>
                <a:gd name="connsiteX11" fmla="*/ 664899 w 1541885"/>
                <a:gd name="connsiteY11" fmla="*/ 1506521 h 1506587"/>
                <a:gd name="connsiteX12" fmla="*/ 899214 w 1541885"/>
                <a:gd name="connsiteY12" fmla="*/ 1468421 h 1506587"/>
                <a:gd name="connsiteX13" fmla="*/ 1122099 w 1541885"/>
                <a:gd name="connsiteY13" fmla="*/ 1384601 h 1506587"/>
                <a:gd name="connsiteX14" fmla="*/ 1272594 w 1541885"/>
                <a:gd name="connsiteY14" fmla="*/ 1251251 h 1506587"/>
                <a:gd name="connsiteX15" fmla="*/ 1308789 w 1541885"/>
                <a:gd name="connsiteY15" fmla="*/ 1276016 h 1506587"/>
                <a:gd name="connsiteX16" fmla="*/ 1407849 w 1541885"/>
                <a:gd name="connsiteY16" fmla="*/ 1258871 h 1506587"/>
                <a:gd name="connsiteX17" fmla="*/ 1476429 w 1541885"/>
                <a:gd name="connsiteY17" fmla="*/ 1184576 h 1506587"/>
                <a:gd name="connsiteX18" fmla="*/ 1535484 w 1541885"/>
                <a:gd name="connsiteY18" fmla="*/ 1087421 h 1506587"/>
                <a:gd name="connsiteX19" fmla="*/ 1529769 w 1541885"/>
                <a:gd name="connsiteY19" fmla="*/ 978836 h 1506587"/>
                <a:gd name="connsiteX20" fmla="*/ 1457379 w 1541885"/>
                <a:gd name="connsiteY20" fmla="*/ 904541 h 1506587"/>
                <a:gd name="connsiteX21" fmla="*/ 1392609 w 1541885"/>
                <a:gd name="connsiteY21" fmla="*/ 906446 h 1506587"/>
                <a:gd name="connsiteX22" fmla="*/ 1417374 w 1541885"/>
                <a:gd name="connsiteY22" fmla="*/ 841676 h 1506587"/>
                <a:gd name="connsiteX23" fmla="*/ 1474524 w 1541885"/>
                <a:gd name="connsiteY23" fmla="*/ 479726 h 1506587"/>
                <a:gd name="connsiteX24" fmla="*/ 1396419 w 1541885"/>
                <a:gd name="connsiteY24" fmla="*/ 216836 h 1506587"/>
                <a:gd name="connsiteX25" fmla="*/ 1230684 w 1541885"/>
                <a:gd name="connsiteY25" fmla="*/ 83486 h 1506587"/>
                <a:gd name="connsiteX26" fmla="*/ 1055424 w 1541885"/>
                <a:gd name="connsiteY26" fmla="*/ 24431 h 1506587"/>
                <a:gd name="connsiteX27" fmla="*/ 784914 w 1541885"/>
                <a:gd name="connsiteY27" fmla="*/ 1571 h 1506587"/>
                <a:gd name="connsiteX28" fmla="*/ 388674 w 1541885"/>
                <a:gd name="connsiteY28" fmla="*/ 64436 h 1506587"/>
                <a:gd name="connsiteX29" fmla="*/ 83874 w 1541885"/>
                <a:gd name="connsiteY29" fmla="*/ 373046 h 1506587"/>
                <a:gd name="connsiteX30" fmla="*/ 3864 w 1541885"/>
                <a:gd name="connsiteY30" fmla="*/ 660701 h 1506587"/>
                <a:gd name="connsiteX0" fmla="*/ 3864 w 1541885"/>
                <a:gd name="connsiteY0" fmla="*/ 661966 h 1507852"/>
                <a:gd name="connsiteX1" fmla="*/ 41964 w 1541885"/>
                <a:gd name="connsiteY1" fmla="*/ 829606 h 1507852"/>
                <a:gd name="connsiteX2" fmla="*/ 34344 w 1541885"/>
                <a:gd name="connsiteY2" fmla="*/ 869611 h 1507852"/>
                <a:gd name="connsiteX3" fmla="*/ 5769 w 1541885"/>
                <a:gd name="connsiteY3" fmla="*/ 886756 h 1507852"/>
                <a:gd name="connsiteX4" fmla="*/ 5769 w 1541885"/>
                <a:gd name="connsiteY4" fmla="*/ 989626 h 1507852"/>
                <a:gd name="connsiteX5" fmla="*/ 66729 w 1541885"/>
                <a:gd name="connsiteY5" fmla="*/ 1103926 h 1507852"/>
                <a:gd name="connsiteX6" fmla="*/ 110544 w 1541885"/>
                <a:gd name="connsiteY6" fmla="*/ 1142026 h 1507852"/>
                <a:gd name="connsiteX7" fmla="*/ 95304 w 1541885"/>
                <a:gd name="connsiteY7" fmla="*/ 1263946 h 1507852"/>
                <a:gd name="connsiteX8" fmla="*/ 127689 w 1541885"/>
                <a:gd name="connsiteY8" fmla="*/ 1355386 h 1507852"/>
                <a:gd name="connsiteX9" fmla="*/ 222939 w 1541885"/>
                <a:gd name="connsiteY9" fmla="*/ 1420156 h 1507852"/>
                <a:gd name="connsiteX10" fmla="*/ 405819 w 1541885"/>
                <a:gd name="connsiteY10" fmla="*/ 1477306 h 1507852"/>
                <a:gd name="connsiteX11" fmla="*/ 664899 w 1541885"/>
                <a:gd name="connsiteY11" fmla="*/ 1507786 h 1507852"/>
                <a:gd name="connsiteX12" fmla="*/ 899214 w 1541885"/>
                <a:gd name="connsiteY12" fmla="*/ 1469686 h 1507852"/>
                <a:gd name="connsiteX13" fmla="*/ 1122099 w 1541885"/>
                <a:gd name="connsiteY13" fmla="*/ 1385866 h 1507852"/>
                <a:gd name="connsiteX14" fmla="*/ 1272594 w 1541885"/>
                <a:gd name="connsiteY14" fmla="*/ 1252516 h 1507852"/>
                <a:gd name="connsiteX15" fmla="*/ 1308789 w 1541885"/>
                <a:gd name="connsiteY15" fmla="*/ 1277281 h 1507852"/>
                <a:gd name="connsiteX16" fmla="*/ 1407849 w 1541885"/>
                <a:gd name="connsiteY16" fmla="*/ 1260136 h 1507852"/>
                <a:gd name="connsiteX17" fmla="*/ 1476429 w 1541885"/>
                <a:gd name="connsiteY17" fmla="*/ 1185841 h 1507852"/>
                <a:gd name="connsiteX18" fmla="*/ 1535484 w 1541885"/>
                <a:gd name="connsiteY18" fmla="*/ 1088686 h 1507852"/>
                <a:gd name="connsiteX19" fmla="*/ 1529769 w 1541885"/>
                <a:gd name="connsiteY19" fmla="*/ 980101 h 1507852"/>
                <a:gd name="connsiteX20" fmla="*/ 1457379 w 1541885"/>
                <a:gd name="connsiteY20" fmla="*/ 905806 h 1507852"/>
                <a:gd name="connsiteX21" fmla="*/ 1392609 w 1541885"/>
                <a:gd name="connsiteY21" fmla="*/ 907711 h 1507852"/>
                <a:gd name="connsiteX22" fmla="*/ 1417374 w 1541885"/>
                <a:gd name="connsiteY22" fmla="*/ 842941 h 1507852"/>
                <a:gd name="connsiteX23" fmla="*/ 1474524 w 1541885"/>
                <a:gd name="connsiteY23" fmla="*/ 480991 h 1507852"/>
                <a:gd name="connsiteX24" fmla="*/ 1396419 w 1541885"/>
                <a:gd name="connsiteY24" fmla="*/ 218101 h 1507852"/>
                <a:gd name="connsiteX25" fmla="*/ 1230684 w 1541885"/>
                <a:gd name="connsiteY25" fmla="*/ 84751 h 1507852"/>
                <a:gd name="connsiteX26" fmla="*/ 1055424 w 1541885"/>
                <a:gd name="connsiteY26" fmla="*/ 25696 h 1507852"/>
                <a:gd name="connsiteX27" fmla="*/ 784914 w 1541885"/>
                <a:gd name="connsiteY27" fmla="*/ 2836 h 1507852"/>
                <a:gd name="connsiteX28" fmla="*/ 358194 w 1541885"/>
                <a:gd name="connsiteY28" fmla="*/ 86656 h 1507852"/>
                <a:gd name="connsiteX29" fmla="*/ 83874 w 1541885"/>
                <a:gd name="connsiteY29" fmla="*/ 374311 h 1507852"/>
                <a:gd name="connsiteX30" fmla="*/ 3864 w 1541885"/>
                <a:gd name="connsiteY30" fmla="*/ 661966 h 1507852"/>
                <a:gd name="connsiteX0" fmla="*/ 3864 w 1541885"/>
                <a:gd name="connsiteY0" fmla="*/ 661966 h 1507852"/>
                <a:gd name="connsiteX1" fmla="*/ 41964 w 1541885"/>
                <a:gd name="connsiteY1" fmla="*/ 829606 h 1507852"/>
                <a:gd name="connsiteX2" fmla="*/ 34344 w 1541885"/>
                <a:gd name="connsiteY2" fmla="*/ 869611 h 1507852"/>
                <a:gd name="connsiteX3" fmla="*/ 5769 w 1541885"/>
                <a:gd name="connsiteY3" fmla="*/ 886756 h 1507852"/>
                <a:gd name="connsiteX4" fmla="*/ 5769 w 1541885"/>
                <a:gd name="connsiteY4" fmla="*/ 989626 h 1507852"/>
                <a:gd name="connsiteX5" fmla="*/ 66729 w 1541885"/>
                <a:gd name="connsiteY5" fmla="*/ 1103926 h 1507852"/>
                <a:gd name="connsiteX6" fmla="*/ 110544 w 1541885"/>
                <a:gd name="connsiteY6" fmla="*/ 1142026 h 1507852"/>
                <a:gd name="connsiteX7" fmla="*/ 95304 w 1541885"/>
                <a:gd name="connsiteY7" fmla="*/ 1263946 h 1507852"/>
                <a:gd name="connsiteX8" fmla="*/ 127689 w 1541885"/>
                <a:gd name="connsiteY8" fmla="*/ 1355386 h 1507852"/>
                <a:gd name="connsiteX9" fmla="*/ 222939 w 1541885"/>
                <a:gd name="connsiteY9" fmla="*/ 1420156 h 1507852"/>
                <a:gd name="connsiteX10" fmla="*/ 405819 w 1541885"/>
                <a:gd name="connsiteY10" fmla="*/ 1477306 h 1507852"/>
                <a:gd name="connsiteX11" fmla="*/ 664899 w 1541885"/>
                <a:gd name="connsiteY11" fmla="*/ 1507786 h 1507852"/>
                <a:gd name="connsiteX12" fmla="*/ 899214 w 1541885"/>
                <a:gd name="connsiteY12" fmla="*/ 1469686 h 1507852"/>
                <a:gd name="connsiteX13" fmla="*/ 1122099 w 1541885"/>
                <a:gd name="connsiteY13" fmla="*/ 1385866 h 1507852"/>
                <a:gd name="connsiteX14" fmla="*/ 1272594 w 1541885"/>
                <a:gd name="connsiteY14" fmla="*/ 1252516 h 1507852"/>
                <a:gd name="connsiteX15" fmla="*/ 1308789 w 1541885"/>
                <a:gd name="connsiteY15" fmla="*/ 1277281 h 1507852"/>
                <a:gd name="connsiteX16" fmla="*/ 1407849 w 1541885"/>
                <a:gd name="connsiteY16" fmla="*/ 1260136 h 1507852"/>
                <a:gd name="connsiteX17" fmla="*/ 1476429 w 1541885"/>
                <a:gd name="connsiteY17" fmla="*/ 1185841 h 1507852"/>
                <a:gd name="connsiteX18" fmla="*/ 1535484 w 1541885"/>
                <a:gd name="connsiteY18" fmla="*/ 1088686 h 1507852"/>
                <a:gd name="connsiteX19" fmla="*/ 1529769 w 1541885"/>
                <a:gd name="connsiteY19" fmla="*/ 980101 h 1507852"/>
                <a:gd name="connsiteX20" fmla="*/ 1457379 w 1541885"/>
                <a:gd name="connsiteY20" fmla="*/ 905806 h 1507852"/>
                <a:gd name="connsiteX21" fmla="*/ 1392609 w 1541885"/>
                <a:gd name="connsiteY21" fmla="*/ 907711 h 1507852"/>
                <a:gd name="connsiteX22" fmla="*/ 1417374 w 1541885"/>
                <a:gd name="connsiteY22" fmla="*/ 842941 h 1507852"/>
                <a:gd name="connsiteX23" fmla="*/ 1474524 w 1541885"/>
                <a:gd name="connsiteY23" fmla="*/ 480991 h 1507852"/>
                <a:gd name="connsiteX24" fmla="*/ 1396419 w 1541885"/>
                <a:gd name="connsiteY24" fmla="*/ 218101 h 1507852"/>
                <a:gd name="connsiteX25" fmla="*/ 1230684 w 1541885"/>
                <a:gd name="connsiteY25" fmla="*/ 84751 h 1507852"/>
                <a:gd name="connsiteX26" fmla="*/ 1055424 w 1541885"/>
                <a:gd name="connsiteY26" fmla="*/ 25696 h 1507852"/>
                <a:gd name="connsiteX27" fmla="*/ 714429 w 1541885"/>
                <a:gd name="connsiteY27" fmla="*/ 2836 h 1507852"/>
                <a:gd name="connsiteX28" fmla="*/ 358194 w 1541885"/>
                <a:gd name="connsiteY28" fmla="*/ 86656 h 1507852"/>
                <a:gd name="connsiteX29" fmla="*/ 83874 w 1541885"/>
                <a:gd name="connsiteY29" fmla="*/ 374311 h 1507852"/>
                <a:gd name="connsiteX30" fmla="*/ 3864 w 1541885"/>
                <a:gd name="connsiteY30" fmla="*/ 661966 h 1507852"/>
                <a:gd name="connsiteX0" fmla="*/ 3864 w 1541885"/>
                <a:gd name="connsiteY0" fmla="*/ 663510 h 1509396"/>
                <a:gd name="connsiteX1" fmla="*/ 41964 w 1541885"/>
                <a:gd name="connsiteY1" fmla="*/ 831150 h 1509396"/>
                <a:gd name="connsiteX2" fmla="*/ 34344 w 1541885"/>
                <a:gd name="connsiteY2" fmla="*/ 871155 h 1509396"/>
                <a:gd name="connsiteX3" fmla="*/ 5769 w 1541885"/>
                <a:gd name="connsiteY3" fmla="*/ 888300 h 1509396"/>
                <a:gd name="connsiteX4" fmla="*/ 5769 w 1541885"/>
                <a:gd name="connsiteY4" fmla="*/ 991170 h 1509396"/>
                <a:gd name="connsiteX5" fmla="*/ 66729 w 1541885"/>
                <a:gd name="connsiteY5" fmla="*/ 1105470 h 1509396"/>
                <a:gd name="connsiteX6" fmla="*/ 110544 w 1541885"/>
                <a:gd name="connsiteY6" fmla="*/ 1143570 h 1509396"/>
                <a:gd name="connsiteX7" fmla="*/ 95304 w 1541885"/>
                <a:gd name="connsiteY7" fmla="*/ 1265490 h 1509396"/>
                <a:gd name="connsiteX8" fmla="*/ 127689 w 1541885"/>
                <a:gd name="connsiteY8" fmla="*/ 1356930 h 1509396"/>
                <a:gd name="connsiteX9" fmla="*/ 222939 w 1541885"/>
                <a:gd name="connsiteY9" fmla="*/ 1421700 h 1509396"/>
                <a:gd name="connsiteX10" fmla="*/ 405819 w 1541885"/>
                <a:gd name="connsiteY10" fmla="*/ 1478850 h 1509396"/>
                <a:gd name="connsiteX11" fmla="*/ 664899 w 1541885"/>
                <a:gd name="connsiteY11" fmla="*/ 1509330 h 1509396"/>
                <a:gd name="connsiteX12" fmla="*/ 899214 w 1541885"/>
                <a:gd name="connsiteY12" fmla="*/ 1471230 h 1509396"/>
                <a:gd name="connsiteX13" fmla="*/ 1122099 w 1541885"/>
                <a:gd name="connsiteY13" fmla="*/ 1387410 h 1509396"/>
                <a:gd name="connsiteX14" fmla="*/ 1272594 w 1541885"/>
                <a:gd name="connsiteY14" fmla="*/ 1254060 h 1509396"/>
                <a:gd name="connsiteX15" fmla="*/ 1308789 w 1541885"/>
                <a:gd name="connsiteY15" fmla="*/ 1278825 h 1509396"/>
                <a:gd name="connsiteX16" fmla="*/ 1407849 w 1541885"/>
                <a:gd name="connsiteY16" fmla="*/ 1261680 h 1509396"/>
                <a:gd name="connsiteX17" fmla="*/ 1476429 w 1541885"/>
                <a:gd name="connsiteY17" fmla="*/ 1187385 h 1509396"/>
                <a:gd name="connsiteX18" fmla="*/ 1535484 w 1541885"/>
                <a:gd name="connsiteY18" fmla="*/ 1090230 h 1509396"/>
                <a:gd name="connsiteX19" fmla="*/ 1529769 w 1541885"/>
                <a:gd name="connsiteY19" fmla="*/ 981645 h 1509396"/>
                <a:gd name="connsiteX20" fmla="*/ 1457379 w 1541885"/>
                <a:gd name="connsiteY20" fmla="*/ 907350 h 1509396"/>
                <a:gd name="connsiteX21" fmla="*/ 1392609 w 1541885"/>
                <a:gd name="connsiteY21" fmla="*/ 909255 h 1509396"/>
                <a:gd name="connsiteX22" fmla="*/ 1417374 w 1541885"/>
                <a:gd name="connsiteY22" fmla="*/ 844485 h 1509396"/>
                <a:gd name="connsiteX23" fmla="*/ 1474524 w 1541885"/>
                <a:gd name="connsiteY23" fmla="*/ 482535 h 1509396"/>
                <a:gd name="connsiteX24" fmla="*/ 1396419 w 1541885"/>
                <a:gd name="connsiteY24" fmla="*/ 219645 h 1509396"/>
                <a:gd name="connsiteX25" fmla="*/ 1230684 w 1541885"/>
                <a:gd name="connsiteY25" fmla="*/ 86295 h 1509396"/>
                <a:gd name="connsiteX26" fmla="*/ 1034469 w 1541885"/>
                <a:gd name="connsiteY26" fmla="*/ 19620 h 1509396"/>
                <a:gd name="connsiteX27" fmla="*/ 714429 w 1541885"/>
                <a:gd name="connsiteY27" fmla="*/ 4380 h 1509396"/>
                <a:gd name="connsiteX28" fmla="*/ 358194 w 1541885"/>
                <a:gd name="connsiteY28" fmla="*/ 88200 h 1509396"/>
                <a:gd name="connsiteX29" fmla="*/ 83874 w 1541885"/>
                <a:gd name="connsiteY29" fmla="*/ 375855 h 1509396"/>
                <a:gd name="connsiteX30" fmla="*/ 3864 w 1541885"/>
                <a:gd name="connsiteY30" fmla="*/ 663510 h 1509396"/>
                <a:gd name="connsiteX0" fmla="*/ 3864 w 1541885"/>
                <a:gd name="connsiteY0" fmla="*/ 663510 h 1509396"/>
                <a:gd name="connsiteX1" fmla="*/ 41964 w 1541885"/>
                <a:gd name="connsiteY1" fmla="*/ 831150 h 1509396"/>
                <a:gd name="connsiteX2" fmla="*/ 34344 w 1541885"/>
                <a:gd name="connsiteY2" fmla="*/ 871155 h 1509396"/>
                <a:gd name="connsiteX3" fmla="*/ 5769 w 1541885"/>
                <a:gd name="connsiteY3" fmla="*/ 888300 h 1509396"/>
                <a:gd name="connsiteX4" fmla="*/ 5769 w 1541885"/>
                <a:gd name="connsiteY4" fmla="*/ 991170 h 1509396"/>
                <a:gd name="connsiteX5" fmla="*/ 66729 w 1541885"/>
                <a:gd name="connsiteY5" fmla="*/ 1105470 h 1509396"/>
                <a:gd name="connsiteX6" fmla="*/ 110544 w 1541885"/>
                <a:gd name="connsiteY6" fmla="*/ 1143570 h 1509396"/>
                <a:gd name="connsiteX7" fmla="*/ 95304 w 1541885"/>
                <a:gd name="connsiteY7" fmla="*/ 1265490 h 1509396"/>
                <a:gd name="connsiteX8" fmla="*/ 127689 w 1541885"/>
                <a:gd name="connsiteY8" fmla="*/ 1356930 h 1509396"/>
                <a:gd name="connsiteX9" fmla="*/ 222939 w 1541885"/>
                <a:gd name="connsiteY9" fmla="*/ 1421700 h 1509396"/>
                <a:gd name="connsiteX10" fmla="*/ 405819 w 1541885"/>
                <a:gd name="connsiteY10" fmla="*/ 1478850 h 1509396"/>
                <a:gd name="connsiteX11" fmla="*/ 664899 w 1541885"/>
                <a:gd name="connsiteY11" fmla="*/ 1509330 h 1509396"/>
                <a:gd name="connsiteX12" fmla="*/ 899214 w 1541885"/>
                <a:gd name="connsiteY12" fmla="*/ 1471230 h 1509396"/>
                <a:gd name="connsiteX13" fmla="*/ 1122099 w 1541885"/>
                <a:gd name="connsiteY13" fmla="*/ 1387410 h 1509396"/>
                <a:gd name="connsiteX14" fmla="*/ 1272594 w 1541885"/>
                <a:gd name="connsiteY14" fmla="*/ 1254060 h 1509396"/>
                <a:gd name="connsiteX15" fmla="*/ 1308789 w 1541885"/>
                <a:gd name="connsiteY15" fmla="*/ 1278825 h 1509396"/>
                <a:gd name="connsiteX16" fmla="*/ 1407849 w 1541885"/>
                <a:gd name="connsiteY16" fmla="*/ 1261680 h 1509396"/>
                <a:gd name="connsiteX17" fmla="*/ 1476429 w 1541885"/>
                <a:gd name="connsiteY17" fmla="*/ 1187385 h 1509396"/>
                <a:gd name="connsiteX18" fmla="*/ 1535484 w 1541885"/>
                <a:gd name="connsiteY18" fmla="*/ 1090230 h 1509396"/>
                <a:gd name="connsiteX19" fmla="*/ 1529769 w 1541885"/>
                <a:gd name="connsiteY19" fmla="*/ 981645 h 1509396"/>
                <a:gd name="connsiteX20" fmla="*/ 1457379 w 1541885"/>
                <a:gd name="connsiteY20" fmla="*/ 907350 h 1509396"/>
                <a:gd name="connsiteX21" fmla="*/ 1407849 w 1541885"/>
                <a:gd name="connsiteY21" fmla="*/ 909255 h 1509396"/>
                <a:gd name="connsiteX22" fmla="*/ 1417374 w 1541885"/>
                <a:gd name="connsiteY22" fmla="*/ 844485 h 1509396"/>
                <a:gd name="connsiteX23" fmla="*/ 1474524 w 1541885"/>
                <a:gd name="connsiteY23" fmla="*/ 482535 h 1509396"/>
                <a:gd name="connsiteX24" fmla="*/ 1396419 w 1541885"/>
                <a:gd name="connsiteY24" fmla="*/ 219645 h 1509396"/>
                <a:gd name="connsiteX25" fmla="*/ 1230684 w 1541885"/>
                <a:gd name="connsiteY25" fmla="*/ 86295 h 1509396"/>
                <a:gd name="connsiteX26" fmla="*/ 1034469 w 1541885"/>
                <a:gd name="connsiteY26" fmla="*/ 19620 h 1509396"/>
                <a:gd name="connsiteX27" fmla="*/ 714429 w 1541885"/>
                <a:gd name="connsiteY27" fmla="*/ 4380 h 1509396"/>
                <a:gd name="connsiteX28" fmla="*/ 358194 w 1541885"/>
                <a:gd name="connsiteY28" fmla="*/ 88200 h 1509396"/>
                <a:gd name="connsiteX29" fmla="*/ 83874 w 1541885"/>
                <a:gd name="connsiteY29" fmla="*/ 375855 h 1509396"/>
                <a:gd name="connsiteX30" fmla="*/ 3864 w 1541885"/>
                <a:gd name="connsiteY30" fmla="*/ 663510 h 1509396"/>
                <a:gd name="connsiteX0" fmla="*/ 3864 w 1541974"/>
                <a:gd name="connsiteY0" fmla="*/ 663510 h 1509396"/>
                <a:gd name="connsiteX1" fmla="*/ 41964 w 1541974"/>
                <a:gd name="connsiteY1" fmla="*/ 831150 h 1509396"/>
                <a:gd name="connsiteX2" fmla="*/ 34344 w 1541974"/>
                <a:gd name="connsiteY2" fmla="*/ 871155 h 1509396"/>
                <a:gd name="connsiteX3" fmla="*/ 5769 w 1541974"/>
                <a:gd name="connsiteY3" fmla="*/ 888300 h 1509396"/>
                <a:gd name="connsiteX4" fmla="*/ 5769 w 1541974"/>
                <a:gd name="connsiteY4" fmla="*/ 991170 h 1509396"/>
                <a:gd name="connsiteX5" fmla="*/ 66729 w 1541974"/>
                <a:gd name="connsiteY5" fmla="*/ 1105470 h 1509396"/>
                <a:gd name="connsiteX6" fmla="*/ 110544 w 1541974"/>
                <a:gd name="connsiteY6" fmla="*/ 1143570 h 1509396"/>
                <a:gd name="connsiteX7" fmla="*/ 95304 w 1541974"/>
                <a:gd name="connsiteY7" fmla="*/ 1265490 h 1509396"/>
                <a:gd name="connsiteX8" fmla="*/ 127689 w 1541974"/>
                <a:gd name="connsiteY8" fmla="*/ 1356930 h 1509396"/>
                <a:gd name="connsiteX9" fmla="*/ 222939 w 1541974"/>
                <a:gd name="connsiteY9" fmla="*/ 1421700 h 1509396"/>
                <a:gd name="connsiteX10" fmla="*/ 405819 w 1541974"/>
                <a:gd name="connsiteY10" fmla="*/ 1478850 h 1509396"/>
                <a:gd name="connsiteX11" fmla="*/ 664899 w 1541974"/>
                <a:gd name="connsiteY11" fmla="*/ 1509330 h 1509396"/>
                <a:gd name="connsiteX12" fmla="*/ 899214 w 1541974"/>
                <a:gd name="connsiteY12" fmla="*/ 1471230 h 1509396"/>
                <a:gd name="connsiteX13" fmla="*/ 1122099 w 1541974"/>
                <a:gd name="connsiteY13" fmla="*/ 1387410 h 1509396"/>
                <a:gd name="connsiteX14" fmla="*/ 1272594 w 1541974"/>
                <a:gd name="connsiteY14" fmla="*/ 1254060 h 1509396"/>
                <a:gd name="connsiteX15" fmla="*/ 1308789 w 1541974"/>
                <a:gd name="connsiteY15" fmla="*/ 1278825 h 1509396"/>
                <a:gd name="connsiteX16" fmla="*/ 1407849 w 1541974"/>
                <a:gd name="connsiteY16" fmla="*/ 1261680 h 1509396"/>
                <a:gd name="connsiteX17" fmla="*/ 1476429 w 1541974"/>
                <a:gd name="connsiteY17" fmla="*/ 1187385 h 1509396"/>
                <a:gd name="connsiteX18" fmla="*/ 1535484 w 1541974"/>
                <a:gd name="connsiteY18" fmla="*/ 1090230 h 1509396"/>
                <a:gd name="connsiteX19" fmla="*/ 1531674 w 1541974"/>
                <a:gd name="connsiteY19" fmla="*/ 958785 h 1509396"/>
                <a:gd name="connsiteX20" fmla="*/ 1457379 w 1541974"/>
                <a:gd name="connsiteY20" fmla="*/ 907350 h 1509396"/>
                <a:gd name="connsiteX21" fmla="*/ 1407849 w 1541974"/>
                <a:gd name="connsiteY21" fmla="*/ 909255 h 1509396"/>
                <a:gd name="connsiteX22" fmla="*/ 1417374 w 1541974"/>
                <a:gd name="connsiteY22" fmla="*/ 844485 h 1509396"/>
                <a:gd name="connsiteX23" fmla="*/ 1474524 w 1541974"/>
                <a:gd name="connsiteY23" fmla="*/ 482535 h 1509396"/>
                <a:gd name="connsiteX24" fmla="*/ 1396419 w 1541974"/>
                <a:gd name="connsiteY24" fmla="*/ 219645 h 1509396"/>
                <a:gd name="connsiteX25" fmla="*/ 1230684 w 1541974"/>
                <a:gd name="connsiteY25" fmla="*/ 86295 h 1509396"/>
                <a:gd name="connsiteX26" fmla="*/ 1034469 w 1541974"/>
                <a:gd name="connsiteY26" fmla="*/ 19620 h 1509396"/>
                <a:gd name="connsiteX27" fmla="*/ 714429 w 1541974"/>
                <a:gd name="connsiteY27" fmla="*/ 4380 h 1509396"/>
                <a:gd name="connsiteX28" fmla="*/ 358194 w 1541974"/>
                <a:gd name="connsiteY28" fmla="*/ 88200 h 1509396"/>
                <a:gd name="connsiteX29" fmla="*/ 83874 w 1541974"/>
                <a:gd name="connsiteY29" fmla="*/ 375855 h 1509396"/>
                <a:gd name="connsiteX30" fmla="*/ 3864 w 1541974"/>
                <a:gd name="connsiteY30" fmla="*/ 663510 h 1509396"/>
                <a:gd name="connsiteX0" fmla="*/ 3864 w 1541092"/>
                <a:gd name="connsiteY0" fmla="*/ 663510 h 1509396"/>
                <a:gd name="connsiteX1" fmla="*/ 41964 w 1541092"/>
                <a:gd name="connsiteY1" fmla="*/ 831150 h 1509396"/>
                <a:gd name="connsiteX2" fmla="*/ 34344 w 1541092"/>
                <a:gd name="connsiteY2" fmla="*/ 871155 h 1509396"/>
                <a:gd name="connsiteX3" fmla="*/ 5769 w 1541092"/>
                <a:gd name="connsiteY3" fmla="*/ 888300 h 1509396"/>
                <a:gd name="connsiteX4" fmla="*/ 5769 w 1541092"/>
                <a:gd name="connsiteY4" fmla="*/ 991170 h 1509396"/>
                <a:gd name="connsiteX5" fmla="*/ 66729 w 1541092"/>
                <a:gd name="connsiteY5" fmla="*/ 1105470 h 1509396"/>
                <a:gd name="connsiteX6" fmla="*/ 110544 w 1541092"/>
                <a:gd name="connsiteY6" fmla="*/ 1143570 h 1509396"/>
                <a:gd name="connsiteX7" fmla="*/ 95304 w 1541092"/>
                <a:gd name="connsiteY7" fmla="*/ 1265490 h 1509396"/>
                <a:gd name="connsiteX8" fmla="*/ 127689 w 1541092"/>
                <a:gd name="connsiteY8" fmla="*/ 1356930 h 1509396"/>
                <a:gd name="connsiteX9" fmla="*/ 222939 w 1541092"/>
                <a:gd name="connsiteY9" fmla="*/ 1421700 h 1509396"/>
                <a:gd name="connsiteX10" fmla="*/ 405819 w 1541092"/>
                <a:gd name="connsiteY10" fmla="*/ 1478850 h 1509396"/>
                <a:gd name="connsiteX11" fmla="*/ 664899 w 1541092"/>
                <a:gd name="connsiteY11" fmla="*/ 1509330 h 1509396"/>
                <a:gd name="connsiteX12" fmla="*/ 899214 w 1541092"/>
                <a:gd name="connsiteY12" fmla="*/ 1471230 h 1509396"/>
                <a:gd name="connsiteX13" fmla="*/ 1122099 w 1541092"/>
                <a:gd name="connsiteY13" fmla="*/ 1387410 h 1509396"/>
                <a:gd name="connsiteX14" fmla="*/ 1272594 w 1541092"/>
                <a:gd name="connsiteY14" fmla="*/ 1254060 h 1509396"/>
                <a:gd name="connsiteX15" fmla="*/ 1308789 w 1541092"/>
                <a:gd name="connsiteY15" fmla="*/ 1278825 h 1509396"/>
                <a:gd name="connsiteX16" fmla="*/ 1407849 w 1541092"/>
                <a:gd name="connsiteY16" fmla="*/ 1261680 h 1509396"/>
                <a:gd name="connsiteX17" fmla="*/ 1489764 w 1541092"/>
                <a:gd name="connsiteY17" fmla="*/ 1189290 h 1509396"/>
                <a:gd name="connsiteX18" fmla="*/ 1535484 w 1541092"/>
                <a:gd name="connsiteY18" fmla="*/ 1090230 h 1509396"/>
                <a:gd name="connsiteX19" fmla="*/ 1531674 w 1541092"/>
                <a:gd name="connsiteY19" fmla="*/ 958785 h 1509396"/>
                <a:gd name="connsiteX20" fmla="*/ 1457379 w 1541092"/>
                <a:gd name="connsiteY20" fmla="*/ 907350 h 1509396"/>
                <a:gd name="connsiteX21" fmla="*/ 1407849 w 1541092"/>
                <a:gd name="connsiteY21" fmla="*/ 909255 h 1509396"/>
                <a:gd name="connsiteX22" fmla="*/ 1417374 w 1541092"/>
                <a:gd name="connsiteY22" fmla="*/ 844485 h 1509396"/>
                <a:gd name="connsiteX23" fmla="*/ 1474524 w 1541092"/>
                <a:gd name="connsiteY23" fmla="*/ 482535 h 1509396"/>
                <a:gd name="connsiteX24" fmla="*/ 1396419 w 1541092"/>
                <a:gd name="connsiteY24" fmla="*/ 219645 h 1509396"/>
                <a:gd name="connsiteX25" fmla="*/ 1230684 w 1541092"/>
                <a:gd name="connsiteY25" fmla="*/ 86295 h 1509396"/>
                <a:gd name="connsiteX26" fmla="*/ 1034469 w 1541092"/>
                <a:gd name="connsiteY26" fmla="*/ 19620 h 1509396"/>
                <a:gd name="connsiteX27" fmla="*/ 714429 w 1541092"/>
                <a:gd name="connsiteY27" fmla="*/ 4380 h 1509396"/>
                <a:gd name="connsiteX28" fmla="*/ 358194 w 1541092"/>
                <a:gd name="connsiteY28" fmla="*/ 88200 h 1509396"/>
                <a:gd name="connsiteX29" fmla="*/ 83874 w 1541092"/>
                <a:gd name="connsiteY29" fmla="*/ 375855 h 1509396"/>
                <a:gd name="connsiteX30" fmla="*/ 3864 w 1541092"/>
                <a:gd name="connsiteY30" fmla="*/ 663510 h 1509396"/>
                <a:gd name="connsiteX0" fmla="*/ 3864 w 1541092"/>
                <a:gd name="connsiteY0" fmla="*/ 663510 h 1509396"/>
                <a:gd name="connsiteX1" fmla="*/ 41964 w 1541092"/>
                <a:gd name="connsiteY1" fmla="*/ 831150 h 1509396"/>
                <a:gd name="connsiteX2" fmla="*/ 34344 w 1541092"/>
                <a:gd name="connsiteY2" fmla="*/ 871155 h 1509396"/>
                <a:gd name="connsiteX3" fmla="*/ 5769 w 1541092"/>
                <a:gd name="connsiteY3" fmla="*/ 888300 h 1509396"/>
                <a:gd name="connsiteX4" fmla="*/ 5769 w 1541092"/>
                <a:gd name="connsiteY4" fmla="*/ 991170 h 1509396"/>
                <a:gd name="connsiteX5" fmla="*/ 66729 w 1541092"/>
                <a:gd name="connsiteY5" fmla="*/ 1105470 h 1509396"/>
                <a:gd name="connsiteX6" fmla="*/ 110544 w 1541092"/>
                <a:gd name="connsiteY6" fmla="*/ 1143570 h 1509396"/>
                <a:gd name="connsiteX7" fmla="*/ 95304 w 1541092"/>
                <a:gd name="connsiteY7" fmla="*/ 1265490 h 1509396"/>
                <a:gd name="connsiteX8" fmla="*/ 127689 w 1541092"/>
                <a:gd name="connsiteY8" fmla="*/ 1356930 h 1509396"/>
                <a:gd name="connsiteX9" fmla="*/ 222939 w 1541092"/>
                <a:gd name="connsiteY9" fmla="*/ 1421700 h 1509396"/>
                <a:gd name="connsiteX10" fmla="*/ 405819 w 1541092"/>
                <a:gd name="connsiteY10" fmla="*/ 1478850 h 1509396"/>
                <a:gd name="connsiteX11" fmla="*/ 664899 w 1541092"/>
                <a:gd name="connsiteY11" fmla="*/ 1509330 h 1509396"/>
                <a:gd name="connsiteX12" fmla="*/ 899214 w 1541092"/>
                <a:gd name="connsiteY12" fmla="*/ 1471230 h 1509396"/>
                <a:gd name="connsiteX13" fmla="*/ 1122099 w 1541092"/>
                <a:gd name="connsiteY13" fmla="*/ 1387410 h 1509396"/>
                <a:gd name="connsiteX14" fmla="*/ 1276404 w 1541092"/>
                <a:gd name="connsiteY14" fmla="*/ 1263585 h 1509396"/>
                <a:gd name="connsiteX15" fmla="*/ 1308789 w 1541092"/>
                <a:gd name="connsiteY15" fmla="*/ 1278825 h 1509396"/>
                <a:gd name="connsiteX16" fmla="*/ 1407849 w 1541092"/>
                <a:gd name="connsiteY16" fmla="*/ 1261680 h 1509396"/>
                <a:gd name="connsiteX17" fmla="*/ 1489764 w 1541092"/>
                <a:gd name="connsiteY17" fmla="*/ 1189290 h 1509396"/>
                <a:gd name="connsiteX18" fmla="*/ 1535484 w 1541092"/>
                <a:gd name="connsiteY18" fmla="*/ 1090230 h 1509396"/>
                <a:gd name="connsiteX19" fmla="*/ 1531674 w 1541092"/>
                <a:gd name="connsiteY19" fmla="*/ 958785 h 1509396"/>
                <a:gd name="connsiteX20" fmla="*/ 1457379 w 1541092"/>
                <a:gd name="connsiteY20" fmla="*/ 907350 h 1509396"/>
                <a:gd name="connsiteX21" fmla="*/ 1407849 w 1541092"/>
                <a:gd name="connsiteY21" fmla="*/ 909255 h 1509396"/>
                <a:gd name="connsiteX22" fmla="*/ 1417374 w 1541092"/>
                <a:gd name="connsiteY22" fmla="*/ 844485 h 1509396"/>
                <a:gd name="connsiteX23" fmla="*/ 1474524 w 1541092"/>
                <a:gd name="connsiteY23" fmla="*/ 482535 h 1509396"/>
                <a:gd name="connsiteX24" fmla="*/ 1396419 w 1541092"/>
                <a:gd name="connsiteY24" fmla="*/ 219645 h 1509396"/>
                <a:gd name="connsiteX25" fmla="*/ 1230684 w 1541092"/>
                <a:gd name="connsiteY25" fmla="*/ 86295 h 1509396"/>
                <a:gd name="connsiteX26" fmla="*/ 1034469 w 1541092"/>
                <a:gd name="connsiteY26" fmla="*/ 19620 h 1509396"/>
                <a:gd name="connsiteX27" fmla="*/ 714429 w 1541092"/>
                <a:gd name="connsiteY27" fmla="*/ 4380 h 1509396"/>
                <a:gd name="connsiteX28" fmla="*/ 358194 w 1541092"/>
                <a:gd name="connsiteY28" fmla="*/ 88200 h 1509396"/>
                <a:gd name="connsiteX29" fmla="*/ 83874 w 1541092"/>
                <a:gd name="connsiteY29" fmla="*/ 375855 h 1509396"/>
                <a:gd name="connsiteX30" fmla="*/ 3864 w 1541092"/>
                <a:gd name="connsiteY30" fmla="*/ 663510 h 1509396"/>
                <a:gd name="connsiteX0" fmla="*/ 7062 w 1544290"/>
                <a:gd name="connsiteY0" fmla="*/ 663510 h 1509396"/>
                <a:gd name="connsiteX1" fmla="*/ 45162 w 1544290"/>
                <a:gd name="connsiteY1" fmla="*/ 831150 h 1509396"/>
                <a:gd name="connsiteX2" fmla="*/ 37542 w 1544290"/>
                <a:gd name="connsiteY2" fmla="*/ 871155 h 1509396"/>
                <a:gd name="connsiteX3" fmla="*/ 3252 w 1544290"/>
                <a:gd name="connsiteY3" fmla="*/ 901635 h 1509396"/>
                <a:gd name="connsiteX4" fmla="*/ 8967 w 1544290"/>
                <a:gd name="connsiteY4" fmla="*/ 991170 h 1509396"/>
                <a:gd name="connsiteX5" fmla="*/ 69927 w 1544290"/>
                <a:gd name="connsiteY5" fmla="*/ 1105470 h 1509396"/>
                <a:gd name="connsiteX6" fmla="*/ 113742 w 1544290"/>
                <a:gd name="connsiteY6" fmla="*/ 1143570 h 1509396"/>
                <a:gd name="connsiteX7" fmla="*/ 98502 w 1544290"/>
                <a:gd name="connsiteY7" fmla="*/ 1265490 h 1509396"/>
                <a:gd name="connsiteX8" fmla="*/ 130887 w 1544290"/>
                <a:gd name="connsiteY8" fmla="*/ 1356930 h 1509396"/>
                <a:gd name="connsiteX9" fmla="*/ 226137 w 1544290"/>
                <a:gd name="connsiteY9" fmla="*/ 1421700 h 1509396"/>
                <a:gd name="connsiteX10" fmla="*/ 409017 w 1544290"/>
                <a:gd name="connsiteY10" fmla="*/ 1478850 h 1509396"/>
                <a:gd name="connsiteX11" fmla="*/ 668097 w 1544290"/>
                <a:gd name="connsiteY11" fmla="*/ 1509330 h 1509396"/>
                <a:gd name="connsiteX12" fmla="*/ 902412 w 1544290"/>
                <a:gd name="connsiteY12" fmla="*/ 1471230 h 1509396"/>
                <a:gd name="connsiteX13" fmla="*/ 1125297 w 1544290"/>
                <a:gd name="connsiteY13" fmla="*/ 1387410 h 1509396"/>
                <a:gd name="connsiteX14" fmla="*/ 1279602 w 1544290"/>
                <a:gd name="connsiteY14" fmla="*/ 1263585 h 1509396"/>
                <a:gd name="connsiteX15" fmla="*/ 1311987 w 1544290"/>
                <a:gd name="connsiteY15" fmla="*/ 1278825 h 1509396"/>
                <a:gd name="connsiteX16" fmla="*/ 1411047 w 1544290"/>
                <a:gd name="connsiteY16" fmla="*/ 1261680 h 1509396"/>
                <a:gd name="connsiteX17" fmla="*/ 1492962 w 1544290"/>
                <a:gd name="connsiteY17" fmla="*/ 1189290 h 1509396"/>
                <a:gd name="connsiteX18" fmla="*/ 1538682 w 1544290"/>
                <a:gd name="connsiteY18" fmla="*/ 1090230 h 1509396"/>
                <a:gd name="connsiteX19" fmla="*/ 1534872 w 1544290"/>
                <a:gd name="connsiteY19" fmla="*/ 958785 h 1509396"/>
                <a:gd name="connsiteX20" fmla="*/ 1460577 w 1544290"/>
                <a:gd name="connsiteY20" fmla="*/ 907350 h 1509396"/>
                <a:gd name="connsiteX21" fmla="*/ 1411047 w 1544290"/>
                <a:gd name="connsiteY21" fmla="*/ 909255 h 1509396"/>
                <a:gd name="connsiteX22" fmla="*/ 1420572 w 1544290"/>
                <a:gd name="connsiteY22" fmla="*/ 844485 h 1509396"/>
                <a:gd name="connsiteX23" fmla="*/ 1477722 w 1544290"/>
                <a:gd name="connsiteY23" fmla="*/ 482535 h 1509396"/>
                <a:gd name="connsiteX24" fmla="*/ 1399617 w 1544290"/>
                <a:gd name="connsiteY24" fmla="*/ 219645 h 1509396"/>
                <a:gd name="connsiteX25" fmla="*/ 1233882 w 1544290"/>
                <a:gd name="connsiteY25" fmla="*/ 86295 h 1509396"/>
                <a:gd name="connsiteX26" fmla="*/ 1037667 w 1544290"/>
                <a:gd name="connsiteY26" fmla="*/ 19620 h 1509396"/>
                <a:gd name="connsiteX27" fmla="*/ 717627 w 1544290"/>
                <a:gd name="connsiteY27" fmla="*/ 4380 h 1509396"/>
                <a:gd name="connsiteX28" fmla="*/ 361392 w 1544290"/>
                <a:gd name="connsiteY28" fmla="*/ 88200 h 1509396"/>
                <a:gd name="connsiteX29" fmla="*/ 87072 w 1544290"/>
                <a:gd name="connsiteY29" fmla="*/ 375855 h 1509396"/>
                <a:gd name="connsiteX30" fmla="*/ 7062 w 1544290"/>
                <a:gd name="connsiteY30" fmla="*/ 663510 h 1509396"/>
                <a:gd name="connsiteX0" fmla="*/ 7062 w 1544290"/>
                <a:gd name="connsiteY0" fmla="*/ 663510 h 1509396"/>
                <a:gd name="connsiteX1" fmla="*/ 45162 w 1544290"/>
                <a:gd name="connsiteY1" fmla="*/ 831150 h 1509396"/>
                <a:gd name="connsiteX2" fmla="*/ 37542 w 1544290"/>
                <a:gd name="connsiteY2" fmla="*/ 871155 h 1509396"/>
                <a:gd name="connsiteX3" fmla="*/ 3252 w 1544290"/>
                <a:gd name="connsiteY3" fmla="*/ 901635 h 1509396"/>
                <a:gd name="connsiteX4" fmla="*/ 8967 w 1544290"/>
                <a:gd name="connsiteY4" fmla="*/ 991170 h 1509396"/>
                <a:gd name="connsiteX5" fmla="*/ 69927 w 1544290"/>
                <a:gd name="connsiteY5" fmla="*/ 1105470 h 1509396"/>
                <a:gd name="connsiteX6" fmla="*/ 113742 w 1544290"/>
                <a:gd name="connsiteY6" fmla="*/ 1143570 h 1509396"/>
                <a:gd name="connsiteX7" fmla="*/ 98502 w 1544290"/>
                <a:gd name="connsiteY7" fmla="*/ 1265490 h 1509396"/>
                <a:gd name="connsiteX8" fmla="*/ 130887 w 1544290"/>
                <a:gd name="connsiteY8" fmla="*/ 1356930 h 1509396"/>
                <a:gd name="connsiteX9" fmla="*/ 226137 w 1544290"/>
                <a:gd name="connsiteY9" fmla="*/ 1421700 h 1509396"/>
                <a:gd name="connsiteX10" fmla="*/ 409017 w 1544290"/>
                <a:gd name="connsiteY10" fmla="*/ 1478850 h 1509396"/>
                <a:gd name="connsiteX11" fmla="*/ 668097 w 1544290"/>
                <a:gd name="connsiteY11" fmla="*/ 1509330 h 1509396"/>
                <a:gd name="connsiteX12" fmla="*/ 902412 w 1544290"/>
                <a:gd name="connsiteY12" fmla="*/ 1471230 h 1509396"/>
                <a:gd name="connsiteX13" fmla="*/ 1125297 w 1544290"/>
                <a:gd name="connsiteY13" fmla="*/ 1387410 h 1509396"/>
                <a:gd name="connsiteX14" fmla="*/ 1279602 w 1544290"/>
                <a:gd name="connsiteY14" fmla="*/ 1263585 h 1509396"/>
                <a:gd name="connsiteX15" fmla="*/ 1311987 w 1544290"/>
                <a:gd name="connsiteY15" fmla="*/ 1278825 h 1509396"/>
                <a:gd name="connsiteX16" fmla="*/ 1411047 w 1544290"/>
                <a:gd name="connsiteY16" fmla="*/ 1261680 h 1509396"/>
                <a:gd name="connsiteX17" fmla="*/ 1492962 w 1544290"/>
                <a:gd name="connsiteY17" fmla="*/ 1189290 h 1509396"/>
                <a:gd name="connsiteX18" fmla="*/ 1538682 w 1544290"/>
                <a:gd name="connsiteY18" fmla="*/ 1090230 h 1509396"/>
                <a:gd name="connsiteX19" fmla="*/ 1534872 w 1544290"/>
                <a:gd name="connsiteY19" fmla="*/ 958785 h 1509396"/>
                <a:gd name="connsiteX20" fmla="*/ 1460577 w 1544290"/>
                <a:gd name="connsiteY20" fmla="*/ 907350 h 1509396"/>
                <a:gd name="connsiteX21" fmla="*/ 1411047 w 1544290"/>
                <a:gd name="connsiteY21" fmla="*/ 909255 h 1509396"/>
                <a:gd name="connsiteX22" fmla="*/ 1420572 w 1544290"/>
                <a:gd name="connsiteY22" fmla="*/ 844485 h 1509396"/>
                <a:gd name="connsiteX23" fmla="*/ 1477722 w 1544290"/>
                <a:gd name="connsiteY23" fmla="*/ 482535 h 1509396"/>
                <a:gd name="connsiteX24" fmla="*/ 1399617 w 1544290"/>
                <a:gd name="connsiteY24" fmla="*/ 219645 h 1509396"/>
                <a:gd name="connsiteX25" fmla="*/ 1233882 w 1544290"/>
                <a:gd name="connsiteY25" fmla="*/ 86295 h 1509396"/>
                <a:gd name="connsiteX26" fmla="*/ 1037667 w 1544290"/>
                <a:gd name="connsiteY26" fmla="*/ 19620 h 1509396"/>
                <a:gd name="connsiteX27" fmla="*/ 717627 w 1544290"/>
                <a:gd name="connsiteY27" fmla="*/ 4380 h 1509396"/>
                <a:gd name="connsiteX28" fmla="*/ 361392 w 1544290"/>
                <a:gd name="connsiteY28" fmla="*/ 88200 h 1509396"/>
                <a:gd name="connsiteX29" fmla="*/ 87072 w 1544290"/>
                <a:gd name="connsiteY29" fmla="*/ 375855 h 1509396"/>
                <a:gd name="connsiteX30" fmla="*/ 7062 w 1544290"/>
                <a:gd name="connsiteY30" fmla="*/ 663510 h 1509396"/>
                <a:gd name="connsiteX0" fmla="*/ 7910 w 1545138"/>
                <a:gd name="connsiteY0" fmla="*/ 663510 h 1509396"/>
                <a:gd name="connsiteX1" fmla="*/ 46010 w 1545138"/>
                <a:gd name="connsiteY1" fmla="*/ 831150 h 1509396"/>
                <a:gd name="connsiteX2" fmla="*/ 50269 w 1545138"/>
                <a:gd name="connsiteY2" fmla="*/ 875907 h 1509396"/>
                <a:gd name="connsiteX3" fmla="*/ 4100 w 1545138"/>
                <a:gd name="connsiteY3" fmla="*/ 901635 h 1509396"/>
                <a:gd name="connsiteX4" fmla="*/ 9815 w 1545138"/>
                <a:gd name="connsiteY4" fmla="*/ 991170 h 1509396"/>
                <a:gd name="connsiteX5" fmla="*/ 70775 w 1545138"/>
                <a:gd name="connsiteY5" fmla="*/ 1105470 h 1509396"/>
                <a:gd name="connsiteX6" fmla="*/ 114590 w 1545138"/>
                <a:gd name="connsiteY6" fmla="*/ 1143570 h 1509396"/>
                <a:gd name="connsiteX7" fmla="*/ 99350 w 1545138"/>
                <a:gd name="connsiteY7" fmla="*/ 1265490 h 1509396"/>
                <a:gd name="connsiteX8" fmla="*/ 131735 w 1545138"/>
                <a:gd name="connsiteY8" fmla="*/ 1356930 h 1509396"/>
                <a:gd name="connsiteX9" fmla="*/ 226985 w 1545138"/>
                <a:gd name="connsiteY9" fmla="*/ 1421700 h 1509396"/>
                <a:gd name="connsiteX10" fmla="*/ 409865 w 1545138"/>
                <a:gd name="connsiteY10" fmla="*/ 1478850 h 1509396"/>
                <a:gd name="connsiteX11" fmla="*/ 668945 w 1545138"/>
                <a:gd name="connsiteY11" fmla="*/ 1509330 h 1509396"/>
                <a:gd name="connsiteX12" fmla="*/ 903260 w 1545138"/>
                <a:gd name="connsiteY12" fmla="*/ 1471230 h 1509396"/>
                <a:gd name="connsiteX13" fmla="*/ 1126145 w 1545138"/>
                <a:gd name="connsiteY13" fmla="*/ 1387410 h 1509396"/>
                <a:gd name="connsiteX14" fmla="*/ 1280450 w 1545138"/>
                <a:gd name="connsiteY14" fmla="*/ 1263585 h 1509396"/>
                <a:gd name="connsiteX15" fmla="*/ 1312835 w 1545138"/>
                <a:gd name="connsiteY15" fmla="*/ 1278825 h 1509396"/>
                <a:gd name="connsiteX16" fmla="*/ 1411895 w 1545138"/>
                <a:gd name="connsiteY16" fmla="*/ 1261680 h 1509396"/>
                <a:gd name="connsiteX17" fmla="*/ 1493810 w 1545138"/>
                <a:gd name="connsiteY17" fmla="*/ 1189290 h 1509396"/>
                <a:gd name="connsiteX18" fmla="*/ 1539530 w 1545138"/>
                <a:gd name="connsiteY18" fmla="*/ 1090230 h 1509396"/>
                <a:gd name="connsiteX19" fmla="*/ 1535720 w 1545138"/>
                <a:gd name="connsiteY19" fmla="*/ 958785 h 1509396"/>
                <a:gd name="connsiteX20" fmla="*/ 1461425 w 1545138"/>
                <a:gd name="connsiteY20" fmla="*/ 907350 h 1509396"/>
                <a:gd name="connsiteX21" fmla="*/ 1411895 w 1545138"/>
                <a:gd name="connsiteY21" fmla="*/ 909255 h 1509396"/>
                <a:gd name="connsiteX22" fmla="*/ 1421420 w 1545138"/>
                <a:gd name="connsiteY22" fmla="*/ 844485 h 1509396"/>
                <a:gd name="connsiteX23" fmla="*/ 1478570 w 1545138"/>
                <a:gd name="connsiteY23" fmla="*/ 482535 h 1509396"/>
                <a:gd name="connsiteX24" fmla="*/ 1400465 w 1545138"/>
                <a:gd name="connsiteY24" fmla="*/ 219645 h 1509396"/>
                <a:gd name="connsiteX25" fmla="*/ 1234730 w 1545138"/>
                <a:gd name="connsiteY25" fmla="*/ 86295 h 1509396"/>
                <a:gd name="connsiteX26" fmla="*/ 1038515 w 1545138"/>
                <a:gd name="connsiteY26" fmla="*/ 19620 h 1509396"/>
                <a:gd name="connsiteX27" fmla="*/ 718475 w 1545138"/>
                <a:gd name="connsiteY27" fmla="*/ 4380 h 1509396"/>
                <a:gd name="connsiteX28" fmla="*/ 362240 w 1545138"/>
                <a:gd name="connsiteY28" fmla="*/ 88200 h 1509396"/>
                <a:gd name="connsiteX29" fmla="*/ 87920 w 1545138"/>
                <a:gd name="connsiteY29" fmla="*/ 375855 h 1509396"/>
                <a:gd name="connsiteX30" fmla="*/ 7910 w 1545138"/>
                <a:gd name="connsiteY30" fmla="*/ 663510 h 1509396"/>
                <a:gd name="connsiteX0" fmla="*/ 7911 w 1545139"/>
                <a:gd name="connsiteY0" fmla="*/ 663510 h 1509396"/>
                <a:gd name="connsiteX1" fmla="*/ 46011 w 1545139"/>
                <a:gd name="connsiteY1" fmla="*/ 831150 h 1509396"/>
                <a:gd name="connsiteX2" fmla="*/ 50270 w 1545139"/>
                <a:gd name="connsiteY2" fmla="*/ 875907 h 1509396"/>
                <a:gd name="connsiteX3" fmla="*/ 4101 w 1545139"/>
                <a:gd name="connsiteY3" fmla="*/ 887379 h 1509396"/>
                <a:gd name="connsiteX4" fmla="*/ 9816 w 1545139"/>
                <a:gd name="connsiteY4" fmla="*/ 991170 h 1509396"/>
                <a:gd name="connsiteX5" fmla="*/ 70776 w 1545139"/>
                <a:gd name="connsiteY5" fmla="*/ 1105470 h 1509396"/>
                <a:gd name="connsiteX6" fmla="*/ 114591 w 1545139"/>
                <a:gd name="connsiteY6" fmla="*/ 1143570 h 1509396"/>
                <a:gd name="connsiteX7" fmla="*/ 99351 w 1545139"/>
                <a:gd name="connsiteY7" fmla="*/ 1265490 h 1509396"/>
                <a:gd name="connsiteX8" fmla="*/ 131736 w 1545139"/>
                <a:gd name="connsiteY8" fmla="*/ 1356930 h 1509396"/>
                <a:gd name="connsiteX9" fmla="*/ 226986 w 1545139"/>
                <a:gd name="connsiteY9" fmla="*/ 1421700 h 1509396"/>
                <a:gd name="connsiteX10" fmla="*/ 409866 w 1545139"/>
                <a:gd name="connsiteY10" fmla="*/ 1478850 h 1509396"/>
                <a:gd name="connsiteX11" fmla="*/ 668946 w 1545139"/>
                <a:gd name="connsiteY11" fmla="*/ 1509330 h 1509396"/>
                <a:gd name="connsiteX12" fmla="*/ 903261 w 1545139"/>
                <a:gd name="connsiteY12" fmla="*/ 1471230 h 1509396"/>
                <a:gd name="connsiteX13" fmla="*/ 1126146 w 1545139"/>
                <a:gd name="connsiteY13" fmla="*/ 1387410 h 1509396"/>
                <a:gd name="connsiteX14" fmla="*/ 1280451 w 1545139"/>
                <a:gd name="connsiteY14" fmla="*/ 1263585 h 1509396"/>
                <a:gd name="connsiteX15" fmla="*/ 1312836 w 1545139"/>
                <a:gd name="connsiteY15" fmla="*/ 1278825 h 1509396"/>
                <a:gd name="connsiteX16" fmla="*/ 1411896 w 1545139"/>
                <a:gd name="connsiteY16" fmla="*/ 1261680 h 1509396"/>
                <a:gd name="connsiteX17" fmla="*/ 1493811 w 1545139"/>
                <a:gd name="connsiteY17" fmla="*/ 1189290 h 1509396"/>
                <a:gd name="connsiteX18" fmla="*/ 1539531 w 1545139"/>
                <a:gd name="connsiteY18" fmla="*/ 1090230 h 1509396"/>
                <a:gd name="connsiteX19" fmla="*/ 1535721 w 1545139"/>
                <a:gd name="connsiteY19" fmla="*/ 958785 h 1509396"/>
                <a:gd name="connsiteX20" fmla="*/ 1461426 w 1545139"/>
                <a:gd name="connsiteY20" fmla="*/ 907350 h 1509396"/>
                <a:gd name="connsiteX21" fmla="*/ 1411896 w 1545139"/>
                <a:gd name="connsiteY21" fmla="*/ 909255 h 1509396"/>
                <a:gd name="connsiteX22" fmla="*/ 1421421 w 1545139"/>
                <a:gd name="connsiteY22" fmla="*/ 844485 h 1509396"/>
                <a:gd name="connsiteX23" fmla="*/ 1478571 w 1545139"/>
                <a:gd name="connsiteY23" fmla="*/ 482535 h 1509396"/>
                <a:gd name="connsiteX24" fmla="*/ 1400466 w 1545139"/>
                <a:gd name="connsiteY24" fmla="*/ 219645 h 1509396"/>
                <a:gd name="connsiteX25" fmla="*/ 1234731 w 1545139"/>
                <a:gd name="connsiteY25" fmla="*/ 86295 h 1509396"/>
                <a:gd name="connsiteX26" fmla="*/ 1038516 w 1545139"/>
                <a:gd name="connsiteY26" fmla="*/ 19620 h 1509396"/>
                <a:gd name="connsiteX27" fmla="*/ 718476 w 1545139"/>
                <a:gd name="connsiteY27" fmla="*/ 4380 h 1509396"/>
                <a:gd name="connsiteX28" fmla="*/ 362241 w 1545139"/>
                <a:gd name="connsiteY28" fmla="*/ 88200 h 1509396"/>
                <a:gd name="connsiteX29" fmla="*/ 87921 w 1545139"/>
                <a:gd name="connsiteY29" fmla="*/ 375855 h 1509396"/>
                <a:gd name="connsiteX30" fmla="*/ 7911 w 1545139"/>
                <a:gd name="connsiteY30" fmla="*/ 663510 h 1509396"/>
                <a:gd name="connsiteX0" fmla="*/ 9982 w 1547210"/>
                <a:gd name="connsiteY0" fmla="*/ 663510 h 1509396"/>
                <a:gd name="connsiteX1" fmla="*/ 48082 w 1547210"/>
                <a:gd name="connsiteY1" fmla="*/ 831150 h 1509396"/>
                <a:gd name="connsiteX2" fmla="*/ 52341 w 1547210"/>
                <a:gd name="connsiteY2" fmla="*/ 875907 h 1509396"/>
                <a:gd name="connsiteX3" fmla="*/ 6172 w 1547210"/>
                <a:gd name="connsiteY3" fmla="*/ 887379 h 1509396"/>
                <a:gd name="connsiteX4" fmla="*/ 11887 w 1547210"/>
                <a:gd name="connsiteY4" fmla="*/ 991170 h 1509396"/>
                <a:gd name="connsiteX5" fmla="*/ 72847 w 1547210"/>
                <a:gd name="connsiteY5" fmla="*/ 1105470 h 1509396"/>
                <a:gd name="connsiteX6" fmla="*/ 116662 w 1547210"/>
                <a:gd name="connsiteY6" fmla="*/ 1143570 h 1509396"/>
                <a:gd name="connsiteX7" fmla="*/ 101422 w 1547210"/>
                <a:gd name="connsiteY7" fmla="*/ 1265490 h 1509396"/>
                <a:gd name="connsiteX8" fmla="*/ 133807 w 1547210"/>
                <a:gd name="connsiteY8" fmla="*/ 1356930 h 1509396"/>
                <a:gd name="connsiteX9" fmla="*/ 229057 w 1547210"/>
                <a:gd name="connsiteY9" fmla="*/ 1421700 h 1509396"/>
                <a:gd name="connsiteX10" fmla="*/ 411937 w 1547210"/>
                <a:gd name="connsiteY10" fmla="*/ 1478850 h 1509396"/>
                <a:gd name="connsiteX11" fmla="*/ 671017 w 1547210"/>
                <a:gd name="connsiteY11" fmla="*/ 1509330 h 1509396"/>
                <a:gd name="connsiteX12" fmla="*/ 905332 w 1547210"/>
                <a:gd name="connsiteY12" fmla="*/ 1471230 h 1509396"/>
                <a:gd name="connsiteX13" fmla="*/ 1128217 w 1547210"/>
                <a:gd name="connsiteY13" fmla="*/ 1387410 h 1509396"/>
                <a:gd name="connsiteX14" fmla="*/ 1282522 w 1547210"/>
                <a:gd name="connsiteY14" fmla="*/ 1263585 h 1509396"/>
                <a:gd name="connsiteX15" fmla="*/ 1314907 w 1547210"/>
                <a:gd name="connsiteY15" fmla="*/ 1278825 h 1509396"/>
                <a:gd name="connsiteX16" fmla="*/ 1413967 w 1547210"/>
                <a:gd name="connsiteY16" fmla="*/ 1261680 h 1509396"/>
                <a:gd name="connsiteX17" fmla="*/ 1495882 w 1547210"/>
                <a:gd name="connsiteY17" fmla="*/ 1189290 h 1509396"/>
                <a:gd name="connsiteX18" fmla="*/ 1541602 w 1547210"/>
                <a:gd name="connsiteY18" fmla="*/ 1090230 h 1509396"/>
                <a:gd name="connsiteX19" fmla="*/ 1537792 w 1547210"/>
                <a:gd name="connsiteY19" fmla="*/ 958785 h 1509396"/>
                <a:gd name="connsiteX20" fmla="*/ 1463497 w 1547210"/>
                <a:gd name="connsiteY20" fmla="*/ 907350 h 1509396"/>
                <a:gd name="connsiteX21" fmla="*/ 1413967 w 1547210"/>
                <a:gd name="connsiteY21" fmla="*/ 909255 h 1509396"/>
                <a:gd name="connsiteX22" fmla="*/ 1423492 w 1547210"/>
                <a:gd name="connsiteY22" fmla="*/ 844485 h 1509396"/>
                <a:gd name="connsiteX23" fmla="*/ 1480642 w 1547210"/>
                <a:gd name="connsiteY23" fmla="*/ 482535 h 1509396"/>
                <a:gd name="connsiteX24" fmla="*/ 1402537 w 1547210"/>
                <a:gd name="connsiteY24" fmla="*/ 219645 h 1509396"/>
                <a:gd name="connsiteX25" fmla="*/ 1236802 w 1547210"/>
                <a:gd name="connsiteY25" fmla="*/ 86295 h 1509396"/>
                <a:gd name="connsiteX26" fmla="*/ 1040587 w 1547210"/>
                <a:gd name="connsiteY26" fmla="*/ 19620 h 1509396"/>
                <a:gd name="connsiteX27" fmla="*/ 720547 w 1547210"/>
                <a:gd name="connsiteY27" fmla="*/ 4380 h 1509396"/>
                <a:gd name="connsiteX28" fmla="*/ 364312 w 1547210"/>
                <a:gd name="connsiteY28" fmla="*/ 88200 h 1509396"/>
                <a:gd name="connsiteX29" fmla="*/ 89992 w 1547210"/>
                <a:gd name="connsiteY29" fmla="*/ 375855 h 1509396"/>
                <a:gd name="connsiteX30" fmla="*/ 9982 w 1547210"/>
                <a:gd name="connsiteY30" fmla="*/ 663510 h 1509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547210" h="1509396">
                  <a:moveTo>
                    <a:pt x="9982" y="663510"/>
                  </a:moveTo>
                  <a:cubicBezTo>
                    <a:pt x="2997" y="739392"/>
                    <a:pt x="41022" y="795751"/>
                    <a:pt x="48082" y="831150"/>
                  </a:cubicBezTo>
                  <a:cubicBezTo>
                    <a:pt x="55142" y="866549"/>
                    <a:pt x="59326" y="866536"/>
                    <a:pt x="52341" y="875907"/>
                  </a:cubicBezTo>
                  <a:cubicBezTo>
                    <a:pt x="45356" y="885278"/>
                    <a:pt x="17665" y="856288"/>
                    <a:pt x="6172" y="887379"/>
                  </a:cubicBezTo>
                  <a:cubicBezTo>
                    <a:pt x="-5321" y="918470"/>
                    <a:pt x="775" y="954822"/>
                    <a:pt x="11887" y="991170"/>
                  </a:cubicBezTo>
                  <a:cubicBezTo>
                    <a:pt x="22999" y="1027518"/>
                    <a:pt x="55384" y="1080070"/>
                    <a:pt x="72847" y="1105470"/>
                  </a:cubicBezTo>
                  <a:cubicBezTo>
                    <a:pt x="90310" y="1130870"/>
                    <a:pt x="111900" y="1116900"/>
                    <a:pt x="116662" y="1143570"/>
                  </a:cubicBezTo>
                  <a:cubicBezTo>
                    <a:pt x="121424" y="1170240"/>
                    <a:pt x="98565" y="1229930"/>
                    <a:pt x="101422" y="1265490"/>
                  </a:cubicBezTo>
                  <a:cubicBezTo>
                    <a:pt x="104279" y="1301050"/>
                    <a:pt x="112535" y="1330895"/>
                    <a:pt x="133807" y="1356930"/>
                  </a:cubicBezTo>
                  <a:cubicBezTo>
                    <a:pt x="155079" y="1382965"/>
                    <a:pt x="182702" y="1401380"/>
                    <a:pt x="229057" y="1421700"/>
                  </a:cubicBezTo>
                  <a:cubicBezTo>
                    <a:pt x="275412" y="1442020"/>
                    <a:pt x="338277" y="1464245"/>
                    <a:pt x="411937" y="1478850"/>
                  </a:cubicBezTo>
                  <a:cubicBezTo>
                    <a:pt x="485597" y="1493455"/>
                    <a:pt x="588785" y="1510600"/>
                    <a:pt x="671017" y="1509330"/>
                  </a:cubicBezTo>
                  <a:cubicBezTo>
                    <a:pt x="753250" y="1508060"/>
                    <a:pt x="829132" y="1491550"/>
                    <a:pt x="905332" y="1471230"/>
                  </a:cubicBezTo>
                  <a:cubicBezTo>
                    <a:pt x="981532" y="1450910"/>
                    <a:pt x="1065352" y="1422018"/>
                    <a:pt x="1128217" y="1387410"/>
                  </a:cubicBezTo>
                  <a:cubicBezTo>
                    <a:pt x="1191082" y="1352803"/>
                    <a:pt x="1251407" y="1281682"/>
                    <a:pt x="1282522" y="1263585"/>
                  </a:cubicBezTo>
                  <a:cubicBezTo>
                    <a:pt x="1313637" y="1245488"/>
                    <a:pt x="1268078" y="1259759"/>
                    <a:pt x="1314907" y="1278825"/>
                  </a:cubicBezTo>
                  <a:cubicBezTo>
                    <a:pt x="1361736" y="1297891"/>
                    <a:pt x="1383805" y="1276602"/>
                    <a:pt x="1413967" y="1261680"/>
                  </a:cubicBezTo>
                  <a:cubicBezTo>
                    <a:pt x="1444129" y="1246758"/>
                    <a:pt x="1474610" y="1217865"/>
                    <a:pt x="1495882" y="1189290"/>
                  </a:cubicBezTo>
                  <a:cubicBezTo>
                    <a:pt x="1517155" y="1160715"/>
                    <a:pt x="1534617" y="1128648"/>
                    <a:pt x="1541602" y="1090230"/>
                  </a:cubicBezTo>
                  <a:cubicBezTo>
                    <a:pt x="1548587" y="1051813"/>
                    <a:pt x="1550810" y="989265"/>
                    <a:pt x="1537792" y="958785"/>
                  </a:cubicBezTo>
                  <a:cubicBezTo>
                    <a:pt x="1524774" y="928305"/>
                    <a:pt x="1484135" y="915605"/>
                    <a:pt x="1463497" y="907350"/>
                  </a:cubicBezTo>
                  <a:cubicBezTo>
                    <a:pt x="1442860" y="899095"/>
                    <a:pt x="1420634" y="919732"/>
                    <a:pt x="1413967" y="909255"/>
                  </a:cubicBezTo>
                  <a:cubicBezTo>
                    <a:pt x="1407300" y="898778"/>
                    <a:pt x="1412380" y="915605"/>
                    <a:pt x="1423492" y="844485"/>
                  </a:cubicBezTo>
                  <a:cubicBezTo>
                    <a:pt x="1434604" y="773365"/>
                    <a:pt x="1484134" y="586675"/>
                    <a:pt x="1480642" y="482535"/>
                  </a:cubicBezTo>
                  <a:cubicBezTo>
                    <a:pt x="1477150" y="378395"/>
                    <a:pt x="1443177" y="285685"/>
                    <a:pt x="1402537" y="219645"/>
                  </a:cubicBezTo>
                  <a:cubicBezTo>
                    <a:pt x="1361897" y="153605"/>
                    <a:pt x="1297127" y="119633"/>
                    <a:pt x="1236802" y="86295"/>
                  </a:cubicBezTo>
                  <a:cubicBezTo>
                    <a:pt x="1176477" y="52957"/>
                    <a:pt x="1126630" y="33273"/>
                    <a:pt x="1040587" y="19620"/>
                  </a:cubicBezTo>
                  <a:cubicBezTo>
                    <a:pt x="954545" y="5968"/>
                    <a:pt x="833259" y="-7050"/>
                    <a:pt x="720547" y="4380"/>
                  </a:cubicBezTo>
                  <a:cubicBezTo>
                    <a:pt x="607835" y="15810"/>
                    <a:pt x="488137" y="36448"/>
                    <a:pt x="364312" y="88200"/>
                  </a:cubicBezTo>
                  <a:cubicBezTo>
                    <a:pt x="240487" y="139952"/>
                    <a:pt x="149047" y="279970"/>
                    <a:pt x="89992" y="375855"/>
                  </a:cubicBezTo>
                  <a:cubicBezTo>
                    <a:pt x="30937" y="471740"/>
                    <a:pt x="16967" y="587628"/>
                    <a:pt x="9982" y="663510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72" name="Oval 171">
              <a:extLst>
                <a:ext uri="{FF2B5EF4-FFF2-40B4-BE49-F238E27FC236}">
                  <a16:creationId xmlns:a16="http://schemas.microsoft.com/office/drawing/2014/main" id="{D1E5F92A-C811-4F24-A36C-1357E36A9D86}"/>
                </a:ext>
              </a:extLst>
            </p:cNvPr>
            <p:cNvSpPr/>
            <p:nvPr/>
          </p:nvSpPr>
          <p:spPr>
            <a:xfrm rot="20800008">
              <a:off x="5929892" y="2562319"/>
              <a:ext cx="152057" cy="166441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D34CC809-F398-4AAB-9B81-5A289FEB21B0}"/>
                </a:ext>
              </a:extLst>
            </p:cNvPr>
            <p:cNvSpPr/>
            <p:nvPr/>
          </p:nvSpPr>
          <p:spPr>
            <a:xfrm rot="18151149" flipH="1">
              <a:off x="5297582" y="2569419"/>
              <a:ext cx="254460" cy="94565"/>
            </a:xfrm>
            <a:custGeom>
              <a:avLst/>
              <a:gdLst>
                <a:gd name="connsiteX0" fmla="*/ 224 w 292135"/>
                <a:gd name="connsiteY0" fmla="*/ 59346 h 59716"/>
                <a:gd name="connsiteX1" fmla="*/ 107075 w 292135"/>
                <a:gd name="connsiteY1" fmla="*/ 5920 h 59716"/>
                <a:gd name="connsiteX2" fmla="*/ 292010 w 292135"/>
                <a:gd name="connsiteY2" fmla="*/ 3866 h 59716"/>
                <a:gd name="connsiteX3" fmla="*/ 133788 w 292135"/>
                <a:gd name="connsiteY3" fmla="*/ 28524 h 59716"/>
                <a:gd name="connsiteX4" fmla="*/ 224 w 292135"/>
                <a:gd name="connsiteY4" fmla="*/ 59346 h 59716"/>
                <a:gd name="connsiteX0" fmla="*/ 2 w 291913"/>
                <a:gd name="connsiteY0" fmla="*/ 76080 h 77200"/>
                <a:gd name="connsiteX1" fmla="*/ 131511 w 291913"/>
                <a:gd name="connsiteY1" fmla="*/ 2105 h 77200"/>
                <a:gd name="connsiteX2" fmla="*/ 291788 w 291913"/>
                <a:gd name="connsiteY2" fmla="*/ 20600 h 77200"/>
                <a:gd name="connsiteX3" fmla="*/ 133566 w 291913"/>
                <a:gd name="connsiteY3" fmla="*/ 45258 h 77200"/>
                <a:gd name="connsiteX4" fmla="*/ 2 w 291913"/>
                <a:gd name="connsiteY4" fmla="*/ 76080 h 77200"/>
                <a:gd name="connsiteX0" fmla="*/ 9 w 291925"/>
                <a:gd name="connsiteY0" fmla="*/ 76080 h 76253"/>
                <a:gd name="connsiteX1" fmla="*/ 131518 w 291925"/>
                <a:gd name="connsiteY1" fmla="*/ 2105 h 76253"/>
                <a:gd name="connsiteX2" fmla="*/ 291795 w 291925"/>
                <a:gd name="connsiteY2" fmla="*/ 20600 h 76253"/>
                <a:gd name="connsiteX3" fmla="*/ 137683 w 291925"/>
                <a:gd name="connsiteY3" fmla="*/ 22655 h 76253"/>
                <a:gd name="connsiteX4" fmla="*/ 9 w 291925"/>
                <a:gd name="connsiteY4" fmla="*/ 76080 h 76253"/>
                <a:gd name="connsiteX0" fmla="*/ 9 w 292471"/>
                <a:gd name="connsiteY0" fmla="*/ 76080 h 76253"/>
                <a:gd name="connsiteX1" fmla="*/ 131518 w 292471"/>
                <a:gd name="connsiteY1" fmla="*/ 2105 h 76253"/>
                <a:gd name="connsiteX2" fmla="*/ 291795 w 292471"/>
                <a:gd name="connsiteY2" fmla="*/ 20600 h 76253"/>
                <a:gd name="connsiteX3" fmla="*/ 137683 w 292471"/>
                <a:gd name="connsiteY3" fmla="*/ 22655 h 76253"/>
                <a:gd name="connsiteX4" fmla="*/ 9 w 292471"/>
                <a:gd name="connsiteY4" fmla="*/ 76080 h 76253"/>
                <a:gd name="connsiteX0" fmla="*/ 1258 w 293720"/>
                <a:gd name="connsiteY0" fmla="*/ 76080 h 78680"/>
                <a:gd name="connsiteX1" fmla="*/ 132767 w 293720"/>
                <a:gd name="connsiteY1" fmla="*/ 2105 h 78680"/>
                <a:gd name="connsiteX2" fmla="*/ 293044 w 293720"/>
                <a:gd name="connsiteY2" fmla="*/ 20600 h 78680"/>
                <a:gd name="connsiteX3" fmla="*/ 138932 w 293720"/>
                <a:gd name="connsiteY3" fmla="*/ 22655 h 78680"/>
                <a:gd name="connsiteX4" fmla="*/ 1258 w 293720"/>
                <a:gd name="connsiteY4" fmla="*/ 76080 h 78680"/>
                <a:gd name="connsiteX0" fmla="*/ 1258 w 293044"/>
                <a:gd name="connsiteY0" fmla="*/ 76080 h 78680"/>
                <a:gd name="connsiteX1" fmla="*/ 132767 w 293044"/>
                <a:gd name="connsiteY1" fmla="*/ 2105 h 78680"/>
                <a:gd name="connsiteX2" fmla="*/ 293044 w 293044"/>
                <a:gd name="connsiteY2" fmla="*/ 20600 h 78680"/>
                <a:gd name="connsiteX3" fmla="*/ 138932 w 293044"/>
                <a:gd name="connsiteY3" fmla="*/ 22655 h 78680"/>
                <a:gd name="connsiteX4" fmla="*/ 1258 w 293044"/>
                <a:gd name="connsiteY4" fmla="*/ 76080 h 78680"/>
                <a:gd name="connsiteX0" fmla="*/ 1258 w 293044"/>
                <a:gd name="connsiteY0" fmla="*/ 76080 h 78611"/>
                <a:gd name="connsiteX1" fmla="*/ 132767 w 293044"/>
                <a:gd name="connsiteY1" fmla="*/ 2105 h 78611"/>
                <a:gd name="connsiteX2" fmla="*/ 293044 w 293044"/>
                <a:gd name="connsiteY2" fmla="*/ 20600 h 78611"/>
                <a:gd name="connsiteX3" fmla="*/ 138932 w 293044"/>
                <a:gd name="connsiteY3" fmla="*/ 22655 h 78611"/>
                <a:gd name="connsiteX4" fmla="*/ 1258 w 293044"/>
                <a:gd name="connsiteY4" fmla="*/ 76080 h 78611"/>
                <a:gd name="connsiteX0" fmla="*/ 1236 w 280693"/>
                <a:gd name="connsiteY0" fmla="*/ 79613 h 82337"/>
                <a:gd name="connsiteX1" fmla="*/ 132745 w 280693"/>
                <a:gd name="connsiteY1" fmla="*/ 5638 h 82337"/>
                <a:gd name="connsiteX2" fmla="*/ 280693 w 280693"/>
                <a:gd name="connsiteY2" fmla="*/ 7694 h 82337"/>
                <a:gd name="connsiteX3" fmla="*/ 138910 w 280693"/>
                <a:gd name="connsiteY3" fmla="*/ 26188 h 82337"/>
                <a:gd name="connsiteX4" fmla="*/ 1236 w 280693"/>
                <a:gd name="connsiteY4" fmla="*/ 79613 h 82337"/>
                <a:gd name="connsiteX0" fmla="*/ 39 w 279496"/>
                <a:gd name="connsiteY0" fmla="*/ 76896 h 77018"/>
                <a:gd name="connsiteX1" fmla="*/ 125384 w 279496"/>
                <a:gd name="connsiteY1" fmla="*/ 7030 h 77018"/>
                <a:gd name="connsiteX2" fmla="*/ 279496 w 279496"/>
                <a:gd name="connsiteY2" fmla="*/ 4977 h 77018"/>
                <a:gd name="connsiteX3" fmla="*/ 137713 w 279496"/>
                <a:gd name="connsiteY3" fmla="*/ 23471 h 77018"/>
                <a:gd name="connsiteX4" fmla="*/ 39 w 279496"/>
                <a:gd name="connsiteY4" fmla="*/ 76896 h 77018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650"/>
                <a:gd name="connsiteY0" fmla="*/ 81001 h 81123"/>
                <a:gd name="connsiteX1" fmla="*/ 125408 w 279650"/>
                <a:gd name="connsiteY1" fmla="*/ 11135 h 81123"/>
                <a:gd name="connsiteX2" fmla="*/ 279520 w 279650"/>
                <a:gd name="connsiteY2" fmla="*/ 9082 h 81123"/>
                <a:gd name="connsiteX3" fmla="*/ 137737 w 279650"/>
                <a:gd name="connsiteY3" fmla="*/ 27576 h 81123"/>
                <a:gd name="connsiteX4" fmla="*/ 63 w 279650"/>
                <a:gd name="connsiteY4" fmla="*/ 81001 h 81123"/>
                <a:gd name="connsiteX0" fmla="*/ 63 w 279650"/>
                <a:gd name="connsiteY0" fmla="*/ 81001 h 81234"/>
                <a:gd name="connsiteX1" fmla="*/ 125408 w 279650"/>
                <a:gd name="connsiteY1" fmla="*/ 11135 h 81234"/>
                <a:gd name="connsiteX2" fmla="*/ 279520 w 279650"/>
                <a:gd name="connsiteY2" fmla="*/ 9082 h 81234"/>
                <a:gd name="connsiteX3" fmla="*/ 137737 w 279650"/>
                <a:gd name="connsiteY3" fmla="*/ 27576 h 81234"/>
                <a:gd name="connsiteX4" fmla="*/ 63 w 279650"/>
                <a:gd name="connsiteY4" fmla="*/ 81001 h 81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9650" h="81234">
                  <a:moveTo>
                    <a:pt x="63" y="81001"/>
                  </a:moveTo>
                  <a:cubicBezTo>
                    <a:pt x="-1992" y="78261"/>
                    <a:pt x="45955" y="31340"/>
                    <a:pt x="125408" y="11135"/>
                  </a:cubicBezTo>
                  <a:cubicBezTo>
                    <a:pt x="204861" y="-9070"/>
                    <a:pt x="283288" y="3261"/>
                    <a:pt x="279520" y="9082"/>
                  </a:cubicBezTo>
                  <a:cubicBezTo>
                    <a:pt x="273698" y="23123"/>
                    <a:pt x="250068" y="-7013"/>
                    <a:pt x="137737" y="27576"/>
                  </a:cubicBezTo>
                  <a:cubicBezTo>
                    <a:pt x="25406" y="62165"/>
                    <a:pt x="2118" y="83741"/>
                    <a:pt x="63" y="81001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1DE23496-7028-4BA1-87B4-03ED7091B09C}"/>
                </a:ext>
              </a:extLst>
            </p:cNvPr>
            <p:cNvSpPr/>
            <p:nvPr/>
          </p:nvSpPr>
          <p:spPr>
            <a:xfrm rot="1866254">
              <a:off x="5832509" y="2446043"/>
              <a:ext cx="279650" cy="94565"/>
            </a:xfrm>
            <a:custGeom>
              <a:avLst/>
              <a:gdLst>
                <a:gd name="connsiteX0" fmla="*/ 224 w 292135"/>
                <a:gd name="connsiteY0" fmla="*/ 59346 h 59716"/>
                <a:gd name="connsiteX1" fmla="*/ 107075 w 292135"/>
                <a:gd name="connsiteY1" fmla="*/ 5920 h 59716"/>
                <a:gd name="connsiteX2" fmla="*/ 292010 w 292135"/>
                <a:gd name="connsiteY2" fmla="*/ 3866 h 59716"/>
                <a:gd name="connsiteX3" fmla="*/ 133788 w 292135"/>
                <a:gd name="connsiteY3" fmla="*/ 28524 h 59716"/>
                <a:gd name="connsiteX4" fmla="*/ 224 w 292135"/>
                <a:gd name="connsiteY4" fmla="*/ 59346 h 59716"/>
                <a:gd name="connsiteX0" fmla="*/ 2 w 291913"/>
                <a:gd name="connsiteY0" fmla="*/ 76080 h 77200"/>
                <a:gd name="connsiteX1" fmla="*/ 131511 w 291913"/>
                <a:gd name="connsiteY1" fmla="*/ 2105 h 77200"/>
                <a:gd name="connsiteX2" fmla="*/ 291788 w 291913"/>
                <a:gd name="connsiteY2" fmla="*/ 20600 h 77200"/>
                <a:gd name="connsiteX3" fmla="*/ 133566 w 291913"/>
                <a:gd name="connsiteY3" fmla="*/ 45258 h 77200"/>
                <a:gd name="connsiteX4" fmla="*/ 2 w 291913"/>
                <a:gd name="connsiteY4" fmla="*/ 76080 h 77200"/>
                <a:gd name="connsiteX0" fmla="*/ 9 w 291925"/>
                <a:gd name="connsiteY0" fmla="*/ 76080 h 76253"/>
                <a:gd name="connsiteX1" fmla="*/ 131518 w 291925"/>
                <a:gd name="connsiteY1" fmla="*/ 2105 h 76253"/>
                <a:gd name="connsiteX2" fmla="*/ 291795 w 291925"/>
                <a:gd name="connsiteY2" fmla="*/ 20600 h 76253"/>
                <a:gd name="connsiteX3" fmla="*/ 137683 w 291925"/>
                <a:gd name="connsiteY3" fmla="*/ 22655 h 76253"/>
                <a:gd name="connsiteX4" fmla="*/ 9 w 291925"/>
                <a:gd name="connsiteY4" fmla="*/ 76080 h 76253"/>
                <a:gd name="connsiteX0" fmla="*/ 9 w 292471"/>
                <a:gd name="connsiteY0" fmla="*/ 76080 h 76253"/>
                <a:gd name="connsiteX1" fmla="*/ 131518 w 292471"/>
                <a:gd name="connsiteY1" fmla="*/ 2105 h 76253"/>
                <a:gd name="connsiteX2" fmla="*/ 291795 w 292471"/>
                <a:gd name="connsiteY2" fmla="*/ 20600 h 76253"/>
                <a:gd name="connsiteX3" fmla="*/ 137683 w 292471"/>
                <a:gd name="connsiteY3" fmla="*/ 22655 h 76253"/>
                <a:gd name="connsiteX4" fmla="*/ 9 w 292471"/>
                <a:gd name="connsiteY4" fmla="*/ 76080 h 76253"/>
                <a:gd name="connsiteX0" fmla="*/ 1258 w 293720"/>
                <a:gd name="connsiteY0" fmla="*/ 76080 h 78680"/>
                <a:gd name="connsiteX1" fmla="*/ 132767 w 293720"/>
                <a:gd name="connsiteY1" fmla="*/ 2105 h 78680"/>
                <a:gd name="connsiteX2" fmla="*/ 293044 w 293720"/>
                <a:gd name="connsiteY2" fmla="*/ 20600 h 78680"/>
                <a:gd name="connsiteX3" fmla="*/ 138932 w 293720"/>
                <a:gd name="connsiteY3" fmla="*/ 22655 h 78680"/>
                <a:gd name="connsiteX4" fmla="*/ 1258 w 293720"/>
                <a:gd name="connsiteY4" fmla="*/ 76080 h 78680"/>
                <a:gd name="connsiteX0" fmla="*/ 1258 w 293044"/>
                <a:gd name="connsiteY0" fmla="*/ 76080 h 78680"/>
                <a:gd name="connsiteX1" fmla="*/ 132767 w 293044"/>
                <a:gd name="connsiteY1" fmla="*/ 2105 h 78680"/>
                <a:gd name="connsiteX2" fmla="*/ 293044 w 293044"/>
                <a:gd name="connsiteY2" fmla="*/ 20600 h 78680"/>
                <a:gd name="connsiteX3" fmla="*/ 138932 w 293044"/>
                <a:gd name="connsiteY3" fmla="*/ 22655 h 78680"/>
                <a:gd name="connsiteX4" fmla="*/ 1258 w 293044"/>
                <a:gd name="connsiteY4" fmla="*/ 76080 h 78680"/>
                <a:gd name="connsiteX0" fmla="*/ 1258 w 293044"/>
                <a:gd name="connsiteY0" fmla="*/ 76080 h 78611"/>
                <a:gd name="connsiteX1" fmla="*/ 132767 w 293044"/>
                <a:gd name="connsiteY1" fmla="*/ 2105 h 78611"/>
                <a:gd name="connsiteX2" fmla="*/ 293044 w 293044"/>
                <a:gd name="connsiteY2" fmla="*/ 20600 h 78611"/>
                <a:gd name="connsiteX3" fmla="*/ 138932 w 293044"/>
                <a:gd name="connsiteY3" fmla="*/ 22655 h 78611"/>
                <a:gd name="connsiteX4" fmla="*/ 1258 w 293044"/>
                <a:gd name="connsiteY4" fmla="*/ 76080 h 78611"/>
                <a:gd name="connsiteX0" fmla="*/ 1236 w 280693"/>
                <a:gd name="connsiteY0" fmla="*/ 79613 h 82337"/>
                <a:gd name="connsiteX1" fmla="*/ 132745 w 280693"/>
                <a:gd name="connsiteY1" fmla="*/ 5638 h 82337"/>
                <a:gd name="connsiteX2" fmla="*/ 280693 w 280693"/>
                <a:gd name="connsiteY2" fmla="*/ 7694 h 82337"/>
                <a:gd name="connsiteX3" fmla="*/ 138910 w 280693"/>
                <a:gd name="connsiteY3" fmla="*/ 26188 h 82337"/>
                <a:gd name="connsiteX4" fmla="*/ 1236 w 280693"/>
                <a:gd name="connsiteY4" fmla="*/ 79613 h 82337"/>
                <a:gd name="connsiteX0" fmla="*/ 39 w 279496"/>
                <a:gd name="connsiteY0" fmla="*/ 76896 h 77018"/>
                <a:gd name="connsiteX1" fmla="*/ 125384 w 279496"/>
                <a:gd name="connsiteY1" fmla="*/ 7030 h 77018"/>
                <a:gd name="connsiteX2" fmla="*/ 279496 w 279496"/>
                <a:gd name="connsiteY2" fmla="*/ 4977 h 77018"/>
                <a:gd name="connsiteX3" fmla="*/ 137713 w 279496"/>
                <a:gd name="connsiteY3" fmla="*/ 23471 h 77018"/>
                <a:gd name="connsiteX4" fmla="*/ 39 w 279496"/>
                <a:gd name="connsiteY4" fmla="*/ 76896 h 77018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650"/>
                <a:gd name="connsiteY0" fmla="*/ 81001 h 81123"/>
                <a:gd name="connsiteX1" fmla="*/ 125408 w 279650"/>
                <a:gd name="connsiteY1" fmla="*/ 11135 h 81123"/>
                <a:gd name="connsiteX2" fmla="*/ 279520 w 279650"/>
                <a:gd name="connsiteY2" fmla="*/ 9082 h 81123"/>
                <a:gd name="connsiteX3" fmla="*/ 137737 w 279650"/>
                <a:gd name="connsiteY3" fmla="*/ 27576 h 81123"/>
                <a:gd name="connsiteX4" fmla="*/ 63 w 279650"/>
                <a:gd name="connsiteY4" fmla="*/ 81001 h 81123"/>
                <a:gd name="connsiteX0" fmla="*/ 63 w 279650"/>
                <a:gd name="connsiteY0" fmla="*/ 81001 h 81234"/>
                <a:gd name="connsiteX1" fmla="*/ 125408 w 279650"/>
                <a:gd name="connsiteY1" fmla="*/ 11135 h 81234"/>
                <a:gd name="connsiteX2" fmla="*/ 279520 w 279650"/>
                <a:gd name="connsiteY2" fmla="*/ 9082 h 81234"/>
                <a:gd name="connsiteX3" fmla="*/ 137737 w 279650"/>
                <a:gd name="connsiteY3" fmla="*/ 27576 h 81234"/>
                <a:gd name="connsiteX4" fmla="*/ 63 w 279650"/>
                <a:gd name="connsiteY4" fmla="*/ 81001 h 81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9650" h="81234">
                  <a:moveTo>
                    <a:pt x="63" y="81001"/>
                  </a:moveTo>
                  <a:cubicBezTo>
                    <a:pt x="-1992" y="78261"/>
                    <a:pt x="45955" y="31340"/>
                    <a:pt x="125408" y="11135"/>
                  </a:cubicBezTo>
                  <a:cubicBezTo>
                    <a:pt x="204861" y="-9070"/>
                    <a:pt x="283288" y="3261"/>
                    <a:pt x="279520" y="9082"/>
                  </a:cubicBezTo>
                  <a:cubicBezTo>
                    <a:pt x="273698" y="23123"/>
                    <a:pt x="250068" y="-7013"/>
                    <a:pt x="137737" y="27576"/>
                  </a:cubicBezTo>
                  <a:cubicBezTo>
                    <a:pt x="25406" y="62165"/>
                    <a:pt x="2118" y="83741"/>
                    <a:pt x="63" y="81001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66E9177D-8C27-4E7F-B480-0E4A1F97E8F6}"/>
                </a:ext>
              </a:extLst>
            </p:cNvPr>
            <p:cNvSpPr/>
            <p:nvPr/>
          </p:nvSpPr>
          <p:spPr>
            <a:xfrm rot="20800008">
              <a:off x="5042762" y="1780368"/>
              <a:ext cx="1506104" cy="1057198"/>
            </a:xfrm>
            <a:custGeom>
              <a:avLst/>
              <a:gdLst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1174 w 1869410"/>
                <a:gd name="connsiteY19" fmla="*/ 1036330 h 1284241"/>
                <a:gd name="connsiteX20" fmla="*/ 1667369 w 1869410"/>
                <a:gd name="connsiteY20" fmla="*/ 1085860 h 1284241"/>
                <a:gd name="connsiteX21" fmla="*/ 1716899 w 1869410"/>
                <a:gd name="connsiteY21" fmla="*/ 93536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1174 w 1869410"/>
                <a:gd name="connsiteY19" fmla="*/ 1036330 h 1284241"/>
                <a:gd name="connsiteX20" fmla="*/ 1667369 w 1869410"/>
                <a:gd name="connsiteY20" fmla="*/ 1085860 h 1284241"/>
                <a:gd name="connsiteX21" fmla="*/ 1714994 w 1869410"/>
                <a:gd name="connsiteY21" fmla="*/ 90488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1174 w 1869410"/>
                <a:gd name="connsiteY19" fmla="*/ 1036330 h 1284241"/>
                <a:gd name="connsiteX20" fmla="*/ 1707374 w 1869410"/>
                <a:gd name="connsiteY20" fmla="*/ 1055380 h 1284241"/>
                <a:gd name="connsiteX21" fmla="*/ 1714994 w 1869410"/>
                <a:gd name="connsiteY21" fmla="*/ 90488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4984 w 1869410"/>
                <a:gd name="connsiteY19" fmla="*/ 1002040 h 1284241"/>
                <a:gd name="connsiteX20" fmla="*/ 1707374 w 1869410"/>
                <a:gd name="connsiteY20" fmla="*/ 1055380 h 1284241"/>
                <a:gd name="connsiteX21" fmla="*/ 1714994 w 1869410"/>
                <a:gd name="connsiteY21" fmla="*/ 90488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6"/>
                <a:gd name="connsiteX1" fmla="*/ 545324 w 1869410"/>
                <a:gd name="connsiteY1" fmla="*/ 516265 h 1284246"/>
                <a:gd name="connsiteX2" fmla="*/ 629144 w 1869410"/>
                <a:gd name="connsiteY2" fmla="*/ 476260 h 1284246"/>
                <a:gd name="connsiteX3" fmla="*/ 692009 w 1869410"/>
                <a:gd name="connsiteY3" fmla="*/ 577225 h 1284246"/>
                <a:gd name="connsiteX4" fmla="*/ 737729 w 1869410"/>
                <a:gd name="connsiteY4" fmla="*/ 779155 h 1284246"/>
                <a:gd name="connsiteX5" fmla="*/ 735824 w 1869410"/>
                <a:gd name="connsiteY5" fmla="*/ 914410 h 1284246"/>
                <a:gd name="connsiteX6" fmla="*/ 825359 w 1869410"/>
                <a:gd name="connsiteY6" fmla="*/ 678190 h 1284246"/>
                <a:gd name="connsiteX7" fmla="*/ 840599 w 1869410"/>
                <a:gd name="connsiteY7" fmla="*/ 582940 h 1284246"/>
                <a:gd name="connsiteX8" fmla="*/ 1103489 w 1869410"/>
                <a:gd name="connsiteY8" fmla="*/ 870595 h 1284246"/>
                <a:gd name="connsiteX9" fmla="*/ 1154924 w 1869410"/>
                <a:gd name="connsiteY9" fmla="*/ 891550 h 1284246"/>
                <a:gd name="connsiteX10" fmla="*/ 1055864 w 1869410"/>
                <a:gd name="connsiteY10" fmla="*/ 723910 h 1284246"/>
                <a:gd name="connsiteX11" fmla="*/ 1257794 w 1869410"/>
                <a:gd name="connsiteY11" fmla="*/ 971560 h 1284246"/>
                <a:gd name="connsiteX12" fmla="*/ 1233029 w 1869410"/>
                <a:gd name="connsiteY12" fmla="*/ 849640 h 1284246"/>
                <a:gd name="connsiteX13" fmla="*/ 1375904 w 1869410"/>
                <a:gd name="connsiteY13" fmla="*/ 986800 h 1284246"/>
                <a:gd name="connsiteX14" fmla="*/ 1417814 w 1869410"/>
                <a:gd name="connsiteY14" fmla="*/ 1173490 h 1284246"/>
                <a:gd name="connsiteX15" fmla="*/ 1444484 w 1869410"/>
                <a:gd name="connsiteY15" fmla="*/ 1057285 h 1284246"/>
                <a:gd name="connsiteX16" fmla="*/ 1450199 w 1869410"/>
                <a:gd name="connsiteY16" fmla="*/ 1283980 h 1284246"/>
                <a:gd name="connsiteX17" fmla="*/ 1495919 w 1869410"/>
                <a:gd name="connsiteY17" fmla="*/ 1101100 h 1284246"/>
                <a:gd name="connsiteX18" fmla="*/ 1551164 w 1869410"/>
                <a:gd name="connsiteY18" fmla="*/ 1011565 h 1284246"/>
                <a:gd name="connsiteX19" fmla="*/ 1634984 w 1869410"/>
                <a:gd name="connsiteY19" fmla="*/ 1002040 h 1284246"/>
                <a:gd name="connsiteX20" fmla="*/ 1707374 w 1869410"/>
                <a:gd name="connsiteY20" fmla="*/ 1055380 h 1284246"/>
                <a:gd name="connsiteX21" fmla="*/ 1714994 w 1869410"/>
                <a:gd name="connsiteY21" fmla="*/ 904885 h 1284246"/>
                <a:gd name="connsiteX22" fmla="*/ 1716899 w 1869410"/>
                <a:gd name="connsiteY22" fmla="*/ 802015 h 1284246"/>
                <a:gd name="connsiteX23" fmla="*/ 1804529 w 1869410"/>
                <a:gd name="connsiteY23" fmla="*/ 889645 h 1284246"/>
                <a:gd name="connsiteX24" fmla="*/ 1764524 w 1869410"/>
                <a:gd name="connsiteY24" fmla="*/ 716290 h 1284246"/>
                <a:gd name="connsiteX25" fmla="*/ 1764524 w 1869410"/>
                <a:gd name="connsiteY25" fmla="*/ 615325 h 1284246"/>
                <a:gd name="connsiteX26" fmla="*/ 1869299 w 1869410"/>
                <a:gd name="connsiteY26" fmla="*/ 708670 h 1284246"/>
                <a:gd name="connsiteX27" fmla="*/ 1783574 w 1869410"/>
                <a:gd name="connsiteY27" fmla="*/ 539125 h 1284246"/>
                <a:gd name="connsiteX28" fmla="*/ 1730234 w 1869410"/>
                <a:gd name="connsiteY28" fmla="*/ 396250 h 1284246"/>
                <a:gd name="connsiteX29" fmla="*/ 1560689 w 1869410"/>
                <a:gd name="connsiteY29" fmla="*/ 219085 h 1284246"/>
                <a:gd name="connsiteX30" fmla="*/ 1427339 w 1869410"/>
                <a:gd name="connsiteY30" fmla="*/ 129550 h 1284246"/>
                <a:gd name="connsiteX31" fmla="*/ 1594979 w 1869410"/>
                <a:gd name="connsiteY31" fmla="*/ 100975 h 1284246"/>
                <a:gd name="connsiteX32" fmla="*/ 1634984 w 1869410"/>
                <a:gd name="connsiteY32" fmla="*/ 70495 h 1284246"/>
                <a:gd name="connsiteX33" fmla="*/ 1402574 w 1869410"/>
                <a:gd name="connsiteY33" fmla="*/ 62875 h 1284246"/>
                <a:gd name="connsiteX34" fmla="*/ 1191119 w 1869410"/>
                <a:gd name="connsiteY34" fmla="*/ 17155 h 1284246"/>
                <a:gd name="connsiteX35" fmla="*/ 981569 w 1869410"/>
                <a:gd name="connsiteY35" fmla="*/ 10 h 1284246"/>
                <a:gd name="connsiteX36" fmla="*/ 712964 w 1869410"/>
                <a:gd name="connsiteY36" fmla="*/ 19060 h 1284246"/>
                <a:gd name="connsiteX37" fmla="*/ 543419 w 1869410"/>
                <a:gd name="connsiteY37" fmla="*/ 55255 h 1284246"/>
                <a:gd name="connsiteX38" fmla="*/ 415784 w 1869410"/>
                <a:gd name="connsiteY38" fmla="*/ 144790 h 1284246"/>
                <a:gd name="connsiteX39" fmla="*/ 364349 w 1869410"/>
                <a:gd name="connsiteY39" fmla="*/ 215275 h 1284246"/>
                <a:gd name="connsiteX40" fmla="*/ 290054 w 1869410"/>
                <a:gd name="connsiteY40" fmla="*/ 278140 h 1284246"/>
                <a:gd name="connsiteX41" fmla="*/ 223379 w 1869410"/>
                <a:gd name="connsiteY41" fmla="*/ 331480 h 1284246"/>
                <a:gd name="connsiteX42" fmla="*/ 145274 w 1869410"/>
                <a:gd name="connsiteY42" fmla="*/ 485785 h 1284246"/>
                <a:gd name="connsiteX43" fmla="*/ 80504 w 1869410"/>
                <a:gd name="connsiteY43" fmla="*/ 674380 h 1284246"/>
                <a:gd name="connsiteX44" fmla="*/ 494 w 1869410"/>
                <a:gd name="connsiteY44" fmla="*/ 777250 h 1284246"/>
                <a:gd name="connsiteX45" fmla="*/ 120509 w 1869410"/>
                <a:gd name="connsiteY45" fmla="*/ 678190 h 1284246"/>
                <a:gd name="connsiteX46" fmla="*/ 118604 w 1869410"/>
                <a:gd name="connsiteY46" fmla="*/ 910600 h 1284246"/>
                <a:gd name="connsiteX47" fmla="*/ 131939 w 1869410"/>
                <a:gd name="connsiteY47" fmla="*/ 1034425 h 1284246"/>
                <a:gd name="connsiteX48" fmla="*/ 160514 w 1869410"/>
                <a:gd name="connsiteY48" fmla="*/ 891550 h 1284246"/>
                <a:gd name="connsiteX49" fmla="*/ 246239 w 1869410"/>
                <a:gd name="connsiteY49" fmla="*/ 990610 h 1284246"/>
                <a:gd name="connsiteX50" fmla="*/ 238619 w 1869410"/>
                <a:gd name="connsiteY50" fmla="*/ 866785 h 1284246"/>
                <a:gd name="connsiteX51" fmla="*/ 250049 w 1869410"/>
                <a:gd name="connsiteY51" fmla="*/ 725815 h 1284246"/>
                <a:gd name="connsiteX52" fmla="*/ 311009 w 1869410"/>
                <a:gd name="connsiteY52" fmla="*/ 889645 h 1284246"/>
                <a:gd name="connsiteX53" fmla="*/ 295769 w 1869410"/>
                <a:gd name="connsiteY53" fmla="*/ 643900 h 1284246"/>
                <a:gd name="connsiteX54" fmla="*/ 341489 w 1869410"/>
                <a:gd name="connsiteY54" fmla="*/ 495310 h 1284246"/>
                <a:gd name="connsiteX55" fmla="*/ 394829 w 1869410"/>
                <a:gd name="connsiteY55" fmla="*/ 483880 h 1284246"/>
                <a:gd name="connsiteX56" fmla="*/ 486269 w 1869410"/>
                <a:gd name="connsiteY56" fmla="*/ 586750 h 1284246"/>
                <a:gd name="connsiteX0" fmla="*/ 486269 w 1869410"/>
                <a:gd name="connsiteY0" fmla="*/ 586750 h 1284246"/>
                <a:gd name="connsiteX1" fmla="*/ 545324 w 1869410"/>
                <a:gd name="connsiteY1" fmla="*/ 516265 h 1284246"/>
                <a:gd name="connsiteX2" fmla="*/ 629144 w 1869410"/>
                <a:gd name="connsiteY2" fmla="*/ 476260 h 1284246"/>
                <a:gd name="connsiteX3" fmla="*/ 692009 w 1869410"/>
                <a:gd name="connsiteY3" fmla="*/ 577225 h 1284246"/>
                <a:gd name="connsiteX4" fmla="*/ 737729 w 1869410"/>
                <a:gd name="connsiteY4" fmla="*/ 779155 h 1284246"/>
                <a:gd name="connsiteX5" fmla="*/ 735824 w 1869410"/>
                <a:gd name="connsiteY5" fmla="*/ 914410 h 1284246"/>
                <a:gd name="connsiteX6" fmla="*/ 825359 w 1869410"/>
                <a:gd name="connsiteY6" fmla="*/ 678190 h 1284246"/>
                <a:gd name="connsiteX7" fmla="*/ 840599 w 1869410"/>
                <a:gd name="connsiteY7" fmla="*/ 582940 h 1284246"/>
                <a:gd name="connsiteX8" fmla="*/ 1103489 w 1869410"/>
                <a:gd name="connsiteY8" fmla="*/ 870595 h 1284246"/>
                <a:gd name="connsiteX9" fmla="*/ 1154924 w 1869410"/>
                <a:gd name="connsiteY9" fmla="*/ 891550 h 1284246"/>
                <a:gd name="connsiteX10" fmla="*/ 1055864 w 1869410"/>
                <a:gd name="connsiteY10" fmla="*/ 723910 h 1284246"/>
                <a:gd name="connsiteX11" fmla="*/ 1257794 w 1869410"/>
                <a:gd name="connsiteY11" fmla="*/ 971560 h 1284246"/>
                <a:gd name="connsiteX12" fmla="*/ 1233029 w 1869410"/>
                <a:gd name="connsiteY12" fmla="*/ 849640 h 1284246"/>
                <a:gd name="connsiteX13" fmla="*/ 1375904 w 1869410"/>
                <a:gd name="connsiteY13" fmla="*/ 986800 h 1284246"/>
                <a:gd name="connsiteX14" fmla="*/ 1417814 w 1869410"/>
                <a:gd name="connsiteY14" fmla="*/ 1173490 h 1284246"/>
                <a:gd name="connsiteX15" fmla="*/ 1444484 w 1869410"/>
                <a:gd name="connsiteY15" fmla="*/ 1057285 h 1284246"/>
                <a:gd name="connsiteX16" fmla="*/ 1450199 w 1869410"/>
                <a:gd name="connsiteY16" fmla="*/ 1283980 h 1284246"/>
                <a:gd name="connsiteX17" fmla="*/ 1495919 w 1869410"/>
                <a:gd name="connsiteY17" fmla="*/ 1101100 h 1284246"/>
                <a:gd name="connsiteX18" fmla="*/ 1551164 w 1869410"/>
                <a:gd name="connsiteY18" fmla="*/ 1011565 h 1284246"/>
                <a:gd name="connsiteX19" fmla="*/ 1671179 w 1869410"/>
                <a:gd name="connsiteY19" fmla="*/ 1011565 h 1284246"/>
                <a:gd name="connsiteX20" fmla="*/ 1707374 w 1869410"/>
                <a:gd name="connsiteY20" fmla="*/ 1055380 h 1284246"/>
                <a:gd name="connsiteX21" fmla="*/ 1714994 w 1869410"/>
                <a:gd name="connsiteY21" fmla="*/ 904885 h 1284246"/>
                <a:gd name="connsiteX22" fmla="*/ 1716899 w 1869410"/>
                <a:gd name="connsiteY22" fmla="*/ 802015 h 1284246"/>
                <a:gd name="connsiteX23" fmla="*/ 1804529 w 1869410"/>
                <a:gd name="connsiteY23" fmla="*/ 889645 h 1284246"/>
                <a:gd name="connsiteX24" fmla="*/ 1764524 w 1869410"/>
                <a:gd name="connsiteY24" fmla="*/ 716290 h 1284246"/>
                <a:gd name="connsiteX25" fmla="*/ 1764524 w 1869410"/>
                <a:gd name="connsiteY25" fmla="*/ 615325 h 1284246"/>
                <a:gd name="connsiteX26" fmla="*/ 1869299 w 1869410"/>
                <a:gd name="connsiteY26" fmla="*/ 708670 h 1284246"/>
                <a:gd name="connsiteX27" fmla="*/ 1783574 w 1869410"/>
                <a:gd name="connsiteY27" fmla="*/ 539125 h 1284246"/>
                <a:gd name="connsiteX28" fmla="*/ 1730234 w 1869410"/>
                <a:gd name="connsiteY28" fmla="*/ 396250 h 1284246"/>
                <a:gd name="connsiteX29" fmla="*/ 1560689 w 1869410"/>
                <a:gd name="connsiteY29" fmla="*/ 219085 h 1284246"/>
                <a:gd name="connsiteX30" fmla="*/ 1427339 w 1869410"/>
                <a:gd name="connsiteY30" fmla="*/ 129550 h 1284246"/>
                <a:gd name="connsiteX31" fmla="*/ 1594979 w 1869410"/>
                <a:gd name="connsiteY31" fmla="*/ 100975 h 1284246"/>
                <a:gd name="connsiteX32" fmla="*/ 1634984 w 1869410"/>
                <a:gd name="connsiteY32" fmla="*/ 70495 h 1284246"/>
                <a:gd name="connsiteX33" fmla="*/ 1402574 w 1869410"/>
                <a:gd name="connsiteY33" fmla="*/ 62875 h 1284246"/>
                <a:gd name="connsiteX34" fmla="*/ 1191119 w 1869410"/>
                <a:gd name="connsiteY34" fmla="*/ 17155 h 1284246"/>
                <a:gd name="connsiteX35" fmla="*/ 981569 w 1869410"/>
                <a:gd name="connsiteY35" fmla="*/ 10 h 1284246"/>
                <a:gd name="connsiteX36" fmla="*/ 712964 w 1869410"/>
                <a:gd name="connsiteY36" fmla="*/ 19060 h 1284246"/>
                <a:gd name="connsiteX37" fmla="*/ 543419 w 1869410"/>
                <a:gd name="connsiteY37" fmla="*/ 55255 h 1284246"/>
                <a:gd name="connsiteX38" fmla="*/ 415784 w 1869410"/>
                <a:gd name="connsiteY38" fmla="*/ 144790 h 1284246"/>
                <a:gd name="connsiteX39" fmla="*/ 364349 w 1869410"/>
                <a:gd name="connsiteY39" fmla="*/ 215275 h 1284246"/>
                <a:gd name="connsiteX40" fmla="*/ 290054 w 1869410"/>
                <a:gd name="connsiteY40" fmla="*/ 278140 h 1284246"/>
                <a:gd name="connsiteX41" fmla="*/ 223379 w 1869410"/>
                <a:gd name="connsiteY41" fmla="*/ 331480 h 1284246"/>
                <a:gd name="connsiteX42" fmla="*/ 145274 w 1869410"/>
                <a:gd name="connsiteY42" fmla="*/ 485785 h 1284246"/>
                <a:gd name="connsiteX43" fmla="*/ 80504 w 1869410"/>
                <a:gd name="connsiteY43" fmla="*/ 674380 h 1284246"/>
                <a:gd name="connsiteX44" fmla="*/ 494 w 1869410"/>
                <a:gd name="connsiteY44" fmla="*/ 777250 h 1284246"/>
                <a:gd name="connsiteX45" fmla="*/ 120509 w 1869410"/>
                <a:gd name="connsiteY45" fmla="*/ 678190 h 1284246"/>
                <a:gd name="connsiteX46" fmla="*/ 118604 w 1869410"/>
                <a:gd name="connsiteY46" fmla="*/ 910600 h 1284246"/>
                <a:gd name="connsiteX47" fmla="*/ 131939 w 1869410"/>
                <a:gd name="connsiteY47" fmla="*/ 1034425 h 1284246"/>
                <a:gd name="connsiteX48" fmla="*/ 160514 w 1869410"/>
                <a:gd name="connsiteY48" fmla="*/ 891550 h 1284246"/>
                <a:gd name="connsiteX49" fmla="*/ 246239 w 1869410"/>
                <a:gd name="connsiteY49" fmla="*/ 990610 h 1284246"/>
                <a:gd name="connsiteX50" fmla="*/ 238619 w 1869410"/>
                <a:gd name="connsiteY50" fmla="*/ 866785 h 1284246"/>
                <a:gd name="connsiteX51" fmla="*/ 250049 w 1869410"/>
                <a:gd name="connsiteY51" fmla="*/ 725815 h 1284246"/>
                <a:gd name="connsiteX52" fmla="*/ 311009 w 1869410"/>
                <a:gd name="connsiteY52" fmla="*/ 889645 h 1284246"/>
                <a:gd name="connsiteX53" fmla="*/ 295769 w 1869410"/>
                <a:gd name="connsiteY53" fmla="*/ 643900 h 1284246"/>
                <a:gd name="connsiteX54" fmla="*/ 341489 w 1869410"/>
                <a:gd name="connsiteY54" fmla="*/ 495310 h 1284246"/>
                <a:gd name="connsiteX55" fmla="*/ 394829 w 1869410"/>
                <a:gd name="connsiteY55" fmla="*/ 483880 h 1284246"/>
                <a:gd name="connsiteX56" fmla="*/ 486269 w 1869410"/>
                <a:gd name="connsiteY56" fmla="*/ 586750 h 1284246"/>
                <a:gd name="connsiteX0" fmla="*/ 486269 w 1869410"/>
                <a:gd name="connsiteY0" fmla="*/ 586750 h 1284251"/>
                <a:gd name="connsiteX1" fmla="*/ 545324 w 1869410"/>
                <a:gd name="connsiteY1" fmla="*/ 516265 h 1284251"/>
                <a:gd name="connsiteX2" fmla="*/ 629144 w 1869410"/>
                <a:gd name="connsiteY2" fmla="*/ 476260 h 1284251"/>
                <a:gd name="connsiteX3" fmla="*/ 692009 w 1869410"/>
                <a:gd name="connsiteY3" fmla="*/ 577225 h 1284251"/>
                <a:gd name="connsiteX4" fmla="*/ 737729 w 1869410"/>
                <a:gd name="connsiteY4" fmla="*/ 779155 h 1284251"/>
                <a:gd name="connsiteX5" fmla="*/ 735824 w 1869410"/>
                <a:gd name="connsiteY5" fmla="*/ 914410 h 1284251"/>
                <a:gd name="connsiteX6" fmla="*/ 825359 w 1869410"/>
                <a:gd name="connsiteY6" fmla="*/ 678190 h 1284251"/>
                <a:gd name="connsiteX7" fmla="*/ 840599 w 1869410"/>
                <a:gd name="connsiteY7" fmla="*/ 582940 h 1284251"/>
                <a:gd name="connsiteX8" fmla="*/ 1103489 w 1869410"/>
                <a:gd name="connsiteY8" fmla="*/ 870595 h 1284251"/>
                <a:gd name="connsiteX9" fmla="*/ 1154924 w 1869410"/>
                <a:gd name="connsiteY9" fmla="*/ 891550 h 1284251"/>
                <a:gd name="connsiteX10" fmla="*/ 1055864 w 1869410"/>
                <a:gd name="connsiteY10" fmla="*/ 723910 h 1284251"/>
                <a:gd name="connsiteX11" fmla="*/ 1257794 w 1869410"/>
                <a:gd name="connsiteY11" fmla="*/ 971560 h 1284251"/>
                <a:gd name="connsiteX12" fmla="*/ 1233029 w 1869410"/>
                <a:gd name="connsiteY12" fmla="*/ 849640 h 1284251"/>
                <a:gd name="connsiteX13" fmla="*/ 1375904 w 1869410"/>
                <a:gd name="connsiteY13" fmla="*/ 986800 h 1284251"/>
                <a:gd name="connsiteX14" fmla="*/ 1417814 w 1869410"/>
                <a:gd name="connsiteY14" fmla="*/ 1173490 h 1284251"/>
                <a:gd name="connsiteX15" fmla="*/ 1444484 w 1869410"/>
                <a:gd name="connsiteY15" fmla="*/ 1057285 h 1284251"/>
                <a:gd name="connsiteX16" fmla="*/ 1450199 w 1869410"/>
                <a:gd name="connsiteY16" fmla="*/ 1283980 h 1284251"/>
                <a:gd name="connsiteX17" fmla="*/ 1495919 w 1869410"/>
                <a:gd name="connsiteY17" fmla="*/ 1101100 h 1284251"/>
                <a:gd name="connsiteX18" fmla="*/ 1574024 w 1869410"/>
                <a:gd name="connsiteY18" fmla="*/ 996325 h 1284251"/>
                <a:gd name="connsiteX19" fmla="*/ 1671179 w 1869410"/>
                <a:gd name="connsiteY19" fmla="*/ 1011565 h 1284251"/>
                <a:gd name="connsiteX20" fmla="*/ 1707374 w 1869410"/>
                <a:gd name="connsiteY20" fmla="*/ 1055380 h 1284251"/>
                <a:gd name="connsiteX21" fmla="*/ 1714994 w 1869410"/>
                <a:gd name="connsiteY21" fmla="*/ 904885 h 1284251"/>
                <a:gd name="connsiteX22" fmla="*/ 1716899 w 1869410"/>
                <a:gd name="connsiteY22" fmla="*/ 802015 h 1284251"/>
                <a:gd name="connsiteX23" fmla="*/ 1804529 w 1869410"/>
                <a:gd name="connsiteY23" fmla="*/ 889645 h 1284251"/>
                <a:gd name="connsiteX24" fmla="*/ 1764524 w 1869410"/>
                <a:gd name="connsiteY24" fmla="*/ 716290 h 1284251"/>
                <a:gd name="connsiteX25" fmla="*/ 1764524 w 1869410"/>
                <a:gd name="connsiteY25" fmla="*/ 615325 h 1284251"/>
                <a:gd name="connsiteX26" fmla="*/ 1869299 w 1869410"/>
                <a:gd name="connsiteY26" fmla="*/ 708670 h 1284251"/>
                <a:gd name="connsiteX27" fmla="*/ 1783574 w 1869410"/>
                <a:gd name="connsiteY27" fmla="*/ 539125 h 1284251"/>
                <a:gd name="connsiteX28" fmla="*/ 1730234 w 1869410"/>
                <a:gd name="connsiteY28" fmla="*/ 396250 h 1284251"/>
                <a:gd name="connsiteX29" fmla="*/ 1560689 w 1869410"/>
                <a:gd name="connsiteY29" fmla="*/ 219085 h 1284251"/>
                <a:gd name="connsiteX30" fmla="*/ 1427339 w 1869410"/>
                <a:gd name="connsiteY30" fmla="*/ 129550 h 1284251"/>
                <a:gd name="connsiteX31" fmla="*/ 1594979 w 1869410"/>
                <a:gd name="connsiteY31" fmla="*/ 100975 h 1284251"/>
                <a:gd name="connsiteX32" fmla="*/ 1634984 w 1869410"/>
                <a:gd name="connsiteY32" fmla="*/ 70495 h 1284251"/>
                <a:gd name="connsiteX33" fmla="*/ 1402574 w 1869410"/>
                <a:gd name="connsiteY33" fmla="*/ 62875 h 1284251"/>
                <a:gd name="connsiteX34" fmla="*/ 1191119 w 1869410"/>
                <a:gd name="connsiteY34" fmla="*/ 17155 h 1284251"/>
                <a:gd name="connsiteX35" fmla="*/ 981569 w 1869410"/>
                <a:gd name="connsiteY35" fmla="*/ 10 h 1284251"/>
                <a:gd name="connsiteX36" fmla="*/ 712964 w 1869410"/>
                <a:gd name="connsiteY36" fmla="*/ 19060 h 1284251"/>
                <a:gd name="connsiteX37" fmla="*/ 543419 w 1869410"/>
                <a:gd name="connsiteY37" fmla="*/ 55255 h 1284251"/>
                <a:gd name="connsiteX38" fmla="*/ 415784 w 1869410"/>
                <a:gd name="connsiteY38" fmla="*/ 144790 h 1284251"/>
                <a:gd name="connsiteX39" fmla="*/ 364349 w 1869410"/>
                <a:gd name="connsiteY39" fmla="*/ 215275 h 1284251"/>
                <a:gd name="connsiteX40" fmla="*/ 290054 w 1869410"/>
                <a:gd name="connsiteY40" fmla="*/ 278140 h 1284251"/>
                <a:gd name="connsiteX41" fmla="*/ 223379 w 1869410"/>
                <a:gd name="connsiteY41" fmla="*/ 331480 h 1284251"/>
                <a:gd name="connsiteX42" fmla="*/ 145274 w 1869410"/>
                <a:gd name="connsiteY42" fmla="*/ 485785 h 1284251"/>
                <a:gd name="connsiteX43" fmla="*/ 80504 w 1869410"/>
                <a:gd name="connsiteY43" fmla="*/ 674380 h 1284251"/>
                <a:gd name="connsiteX44" fmla="*/ 494 w 1869410"/>
                <a:gd name="connsiteY44" fmla="*/ 777250 h 1284251"/>
                <a:gd name="connsiteX45" fmla="*/ 120509 w 1869410"/>
                <a:gd name="connsiteY45" fmla="*/ 678190 h 1284251"/>
                <a:gd name="connsiteX46" fmla="*/ 118604 w 1869410"/>
                <a:gd name="connsiteY46" fmla="*/ 910600 h 1284251"/>
                <a:gd name="connsiteX47" fmla="*/ 131939 w 1869410"/>
                <a:gd name="connsiteY47" fmla="*/ 1034425 h 1284251"/>
                <a:gd name="connsiteX48" fmla="*/ 160514 w 1869410"/>
                <a:gd name="connsiteY48" fmla="*/ 891550 h 1284251"/>
                <a:gd name="connsiteX49" fmla="*/ 246239 w 1869410"/>
                <a:gd name="connsiteY49" fmla="*/ 990610 h 1284251"/>
                <a:gd name="connsiteX50" fmla="*/ 238619 w 1869410"/>
                <a:gd name="connsiteY50" fmla="*/ 866785 h 1284251"/>
                <a:gd name="connsiteX51" fmla="*/ 250049 w 1869410"/>
                <a:gd name="connsiteY51" fmla="*/ 725815 h 1284251"/>
                <a:gd name="connsiteX52" fmla="*/ 311009 w 1869410"/>
                <a:gd name="connsiteY52" fmla="*/ 889645 h 1284251"/>
                <a:gd name="connsiteX53" fmla="*/ 295769 w 1869410"/>
                <a:gd name="connsiteY53" fmla="*/ 643900 h 1284251"/>
                <a:gd name="connsiteX54" fmla="*/ 341489 w 1869410"/>
                <a:gd name="connsiteY54" fmla="*/ 495310 h 1284251"/>
                <a:gd name="connsiteX55" fmla="*/ 394829 w 1869410"/>
                <a:gd name="connsiteY55" fmla="*/ 483880 h 1284251"/>
                <a:gd name="connsiteX56" fmla="*/ 486269 w 1869410"/>
                <a:gd name="connsiteY56" fmla="*/ 586750 h 1284251"/>
                <a:gd name="connsiteX0" fmla="*/ 486269 w 1869410"/>
                <a:gd name="connsiteY0" fmla="*/ 586750 h 1284251"/>
                <a:gd name="connsiteX1" fmla="*/ 545324 w 1869410"/>
                <a:gd name="connsiteY1" fmla="*/ 516265 h 1284251"/>
                <a:gd name="connsiteX2" fmla="*/ 629144 w 1869410"/>
                <a:gd name="connsiteY2" fmla="*/ 476260 h 1284251"/>
                <a:gd name="connsiteX3" fmla="*/ 692009 w 1869410"/>
                <a:gd name="connsiteY3" fmla="*/ 577225 h 1284251"/>
                <a:gd name="connsiteX4" fmla="*/ 737729 w 1869410"/>
                <a:gd name="connsiteY4" fmla="*/ 779155 h 1284251"/>
                <a:gd name="connsiteX5" fmla="*/ 735824 w 1869410"/>
                <a:gd name="connsiteY5" fmla="*/ 914410 h 1284251"/>
                <a:gd name="connsiteX6" fmla="*/ 825359 w 1869410"/>
                <a:gd name="connsiteY6" fmla="*/ 678190 h 1284251"/>
                <a:gd name="connsiteX7" fmla="*/ 840599 w 1869410"/>
                <a:gd name="connsiteY7" fmla="*/ 582940 h 1284251"/>
                <a:gd name="connsiteX8" fmla="*/ 1103489 w 1869410"/>
                <a:gd name="connsiteY8" fmla="*/ 870595 h 1284251"/>
                <a:gd name="connsiteX9" fmla="*/ 1154924 w 1869410"/>
                <a:gd name="connsiteY9" fmla="*/ 891550 h 1284251"/>
                <a:gd name="connsiteX10" fmla="*/ 1055864 w 1869410"/>
                <a:gd name="connsiteY10" fmla="*/ 723910 h 1284251"/>
                <a:gd name="connsiteX11" fmla="*/ 1257794 w 1869410"/>
                <a:gd name="connsiteY11" fmla="*/ 971560 h 1284251"/>
                <a:gd name="connsiteX12" fmla="*/ 1233029 w 1869410"/>
                <a:gd name="connsiteY12" fmla="*/ 849640 h 1284251"/>
                <a:gd name="connsiteX13" fmla="*/ 1375904 w 1869410"/>
                <a:gd name="connsiteY13" fmla="*/ 986800 h 1284251"/>
                <a:gd name="connsiteX14" fmla="*/ 1417814 w 1869410"/>
                <a:gd name="connsiteY14" fmla="*/ 1173490 h 1284251"/>
                <a:gd name="connsiteX15" fmla="*/ 1444484 w 1869410"/>
                <a:gd name="connsiteY15" fmla="*/ 1057285 h 1284251"/>
                <a:gd name="connsiteX16" fmla="*/ 1450199 w 1869410"/>
                <a:gd name="connsiteY16" fmla="*/ 1283980 h 1284251"/>
                <a:gd name="connsiteX17" fmla="*/ 1495919 w 1869410"/>
                <a:gd name="connsiteY17" fmla="*/ 1101100 h 1284251"/>
                <a:gd name="connsiteX18" fmla="*/ 1574024 w 1869410"/>
                <a:gd name="connsiteY18" fmla="*/ 996325 h 1284251"/>
                <a:gd name="connsiteX19" fmla="*/ 1667369 w 1869410"/>
                <a:gd name="connsiteY19" fmla="*/ 1021090 h 1284251"/>
                <a:gd name="connsiteX20" fmla="*/ 1707374 w 1869410"/>
                <a:gd name="connsiteY20" fmla="*/ 1055380 h 1284251"/>
                <a:gd name="connsiteX21" fmla="*/ 1714994 w 1869410"/>
                <a:gd name="connsiteY21" fmla="*/ 904885 h 1284251"/>
                <a:gd name="connsiteX22" fmla="*/ 1716899 w 1869410"/>
                <a:gd name="connsiteY22" fmla="*/ 802015 h 1284251"/>
                <a:gd name="connsiteX23" fmla="*/ 1804529 w 1869410"/>
                <a:gd name="connsiteY23" fmla="*/ 889645 h 1284251"/>
                <a:gd name="connsiteX24" fmla="*/ 1764524 w 1869410"/>
                <a:gd name="connsiteY24" fmla="*/ 716290 h 1284251"/>
                <a:gd name="connsiteX25" fmla="*/ 1764524 w 1869410"/>
                <a:gd name="connsiteY25" fmla="*/ 615325 h 1284251"/>
                <a:gd name="connsiteX26" fmla="*/ 1869299 w 1869410"/>
                <a:gd name="connsiteY26" fmla="*/ 708670 h 1284251"/>
                <a:gd name="connsiteX27" fmla="*/ 1783574 w 1869410"/>
                <a:gd name="connsiteY27" fmla="*/ 539125 h 1284251"/>
                <a:gd name="connsiteX28" fmla="*/ 1730234 w 1869410"/>
                <a:gd name="connsiteY28" fmla="*/ 396250 h 1284251"/>
                <a:gd name="connsiteX29" fmla="*/ 1560689 w 1869410"/>
                <a:gd name="connsiteY29" fmla="*/ 219085 h 1284251"/>
                <a:gd name="connsiteX30" fmla="*/ 1427339 w 1869410"/>
                <a:gd name="connsiteY30" fmla="*/ 129550 h 1284251"/>
                <a:gd name="connsiteX31" fmla="*/ 1594979 w 1869410"/>
                <a:gd name="connsiteY31" fmla="*/ 100975 h 1284251"/>
                <a:gd name="connsiteX32" fmla="*/ 1634984 w 1869410"/>
                <a:gd name="connsiteY32" fmla="*/ 70495 h 1284251"/>
                <a:gd name="connsiteX33" fmla="*/ 1402574 w 1869410"/>
                <a:gd name="connsiteY33" fmla="*/ 62875 h 1284251"/>
                <a:gd name="connsiteX34" fmla="*/ 1191119 w 1869410"/>
                <a:gd name="connsiteY34" fmla="*/ 17155 h 1284251"/>
                <a:gd name="connsiteX35" fmla="*/ 981569 w 1869410"/>
                <a:gd name="connsiteY35" fmla="*/ 10 h 1284251"/>
                <a:gd name="connsiteX36" fmla="*/ 712964 w 1869410"/>
                <a:gd name="connsiteY36" fmla="*/ 19060 h 1284251"/>
                <a:gd name="connsiteX37" fmla="*/ 543419 w 1869410"/>
                <a:gd name="connsiteY37" fmla="*/ 55255 h 1284251"/>
                <a:gd name="connsiteX38" fmla="*/ 415784 w 1869410"/>
                <a:gd name="connsiteY38" fmla="*/ 144790 h 1284251"/>
                <a:gd name="connsiteX39" fmla="*/ 364349 w 1869410"/>
                <a:gd name="connsiteY39" fmla="*/ 215275 h 1284251"/>
                <a:gd name="connsiteX40" fmla="*/ 290054 w 1869410"/>
                <a:gd name="connsiteY40" fmla="*/ 278140 h 1284251"/>
                <a:gd name="connsiteX41" fmla="*/ 223379 w 1869410"/>
                <a:gd name="connsiteY41" fmla="*/ 331480 h 1284251"/>
                <a:gd name="connsiteX42" fmla="*/ 145274 w 1869410"/>
                <a:gd name="connsiteY42" fmla="*/ 485785 h 1284251"/>
                <a:gd name="connsiteX43" fmla="*/ 80504 w 1869410"/>
                <a:gd name="connsiteY43" fmla="*/ 674380 h 1284251"/>
                <a:gd name="connsiteX44" fmla="*/ 494 w 1869410"/>
                <a:gd name="connsiteY44" fmla="*/ 777250 h 1284251"/>
                <a:gd name="connsiteX45" fmla="*/ 120509 w 1869410"/>
                <a:gd name="connsiteY45" fmla="*/ 678190 h 1284251"/>
                <a:gd name="connsiteX46" fmla="*/ 118604 w 1869410"/>
                <a:gd name="connsiteY46" fmla="*/ 910600 h 1284251"/>
                <a:gd name="connsiteX47" fmla="*/ 131939 w 1869410"/>
                <a:gd name="connsiteY47" fmla="*/ 1034425 h 1284251"/>
                <a:gd name="connsiteX48" fmla="*/ 160514 w 1869410"/>
                <a:gd name="connsiteY48" fmla="*/ 891550 h 1284251"/>
                <a:gd name="connsiteX49" fmla="*/ 246239 w 1869410"/>
                <a:gd name="connsiteY49" fmla="*/ 990610 h 1284251"/>
                <a:gd name="connsiteX50" fmla="*/ 238619 w 1869410"/>
                <a:gd name="connsiteY50" fmla="*/ 866785 h 1284251"/>
                <a:gd name="connsiteX51" fmla="*/ 250049 w 1869410"/>
                <a:gd name="connsiteY51" fmla="*/ 725815 h 1284251"/>
                <a:gd name="connsiteX52" fmla="*/ 311009 w 1869410"/>
                <a:gd name="connsiteY52" fmla="*/ 889645 h 1284251"/>
                <a:gd name="connsiteX53" fmla="*/ 295769 w 1869410"/>
                <a:gd name="connsiteY53" fmla="*/ 643900 h 1284251"/>
                <a:gd name="connsiteX54" fmla="*/ 341489 w 1869410"/>
                <a:gd name="connsiteY54" fmla="*/ 495310 h 1284251"/>
                <a:gd name="connsiteX55" fmla="*/ 394829 w 1869410"/>
                <a:gd name="connsiteY55" fmla="*/ 483880 h 1284251"/>
                <a:gd name="connsiteX56" fmla="*/ 486269 w 1869410"/>
                <a:gd name="connsiteY56" fmla="*/ 586750 h 1284251"/>
                <a:gd name="connsiteX0" fmla="*/ 486269 w 1869410"/>
                <a:gd name="connsiteY0" fmla="*/ 586750 h 1284251"/>
                <a:gd name="connsiteX1" fmla="*/ 545324 w 1869410"/>
                <a:gd name="connsiteY1" fmla="*/ 516265 h 1284251"/>
                <a:gd name="connsiteX2" fmla="*/ 629144 w 1869410"/>
                <a:gd name="connsiteY2" fmla="*/ 476260 h 1284251"/>
                <a:gd name="connsiteX3" fmla="*/ 692009 w 1869410"/>
                <a:gd name="connsiteY3" fmla="*/ 577225 h 1284251"/>
                <a:gd name="connsiteX4" fmla="*/ 737729 w 1869410"/>
                <a:gd name="connsiteY4" fmla="*/ 779155 h 1284251"/>
                <a:gd name="connsiteX5" fmla="*/ 735824 w 1869410"/>
                <a:gd name="connsiteY5" fmla="*/ 914410 h 1284251"/>
                <a:gd name="connsiteX6" fmla="*/ 825359 w 1869410"/>
                <a:gd name="connsiteY6" fmla="*/ 678190 h 1284251"/>
                <a:gd name="connsiteX7" fmla="*/ 840599 w 1869410"/>
                <a:gd name="connsiteY7" fmla="*/ 582940 h 1284251"/>
                <a:gd name="connsiteX8" fmla="*/ 1103489 w 1869410"/>
                <a:gd name="connsiteY8" fmla="*/ 870595 h 1284251"/>
                <a:gd name="connsiteX9" fmla="*/ 1154924 w 1869410"/>
                <a:gd name="connsiteY9" fmla="*/ 891550 h 1284251"/>
                <a:gd name="connsiteX10" fmla="*/ 1055864 w 1869410"/>
                <a:gd name="connsiteY10" fmla="*/ 723910 h 1284251"/>
                <a:gd name="connsiteX11" fmla="*/ 1257794 w 1869410"/>
                <a:gd name="connsiteY11" fmla="*/ 971560 h 1284251"/>
                <a:gd name="connsiteX12" fmla="*/ 1233029 w 1869410"/>
                <a:gd name="connsiteY12" fmla="*/ 849640 h 1284251"/>
                <a:gd name="connsiteX13" fmla="*/ 1375904 w 1869410"/>
                <a:gd name="connsiteY13" fmla="*/ 986800 h 1284251"/>
                <a:gd name="connsiteX14" fmla="*/ 1417814 w 1869410"/>
                <a:gd name="connsiteY14" fmla="*/ 1173490 h 1284251"/>
                <a:gd name="connsiteX15" fmla="*/ 1444484 w 1869410"/>
                <a:gd name="connsiteY15" fmla="*/ 1057285 h 1284251"/>
                <a:gd name="connsiteX16" fmla="*/ 1450199 w 1869410"/>
                <a:gd name="connsiteY16" fmla="*/ 1283980 h 1284251"/>
                <a:gd name="connsiteX17" fmla="*/ 1495919 w 1869410"/>
                <a:gd name="connsiteY17" fmla="*/ 1101100 h 1284251"/>
                <a:gd name="connsiteX18" fmla="*/ 1574024 w 1869410"/>
                <a:gd name="connsiteY18" fmla="*/ 996325 h 1284251"/>
                <a:gd name="connsiteX19" fmla="*/ 1667369 w 1869410"/>
                <a:gd name="connsiteY19" fmla="*/ 1021090 h 1284251"/>
                <a:gd name="connsiteX20" fmla="*/ 1707374 w 1869410"/>
                <a:gd name="connsiteY20" fmla="*/ 1055380 h 1284251"/>
                <a:gd name="connsiteX21" fmla="*/ 1714994 w 1869410"/>
                <a:gd name="connsiteY21" fmla="*/ 904885 h 1284251"/>
                <a:gd name="connsiteX22" fmla="*/ 1716899 w 1869410"/>
                <a:gd name="connsiteY22" fmla="*/ 802015 h 1284251"/>
                <a:gd name="connsiteX23" fmla="*/ 1804529 w 1869410"/>
                <a:gd name="connsiteY23" fmla="*/ 889645 h 1284251"/>
                <a:gd name="connsiteX24" fmla="*/ 1764524 w 1869410"/>
                <a:gd name="connsiteY24" fmla="*/ 716290 h 1284251"/>
                <a:gd name="connsiteX25" fmla="*/ 1764524 w 1869410"/>
                <a:gd name="connsiteY25" fmla="*/ 615325 h 1284251"/>
                <a:gd name="connsiteX26" fmla="*/ 1869299 w 1869410"/>
                <a:gd name="connsiteY26" fmla="*/ 708670 h 1284251"/>
                <a:gd name="connsiteX27" fmla="*/ 1783574 w 1869410"/>
                <a:gd name="connsiteY27" fmla="*/ 539125 h 1284251"/>
                <a:gd name="connsiteX28" fmla="*/ 1730234 w 1869410"/>
                <a:gd name="connsiteY28" fmla="*/ 396250 h 1284251"/>
                <a:gd name="connsiteX29" fmla="*/ 1560689 w 1869410"/>
                <a:gd name="connsiteY29" fmla="*/ 219085 h 1284251"/>
                <a:gd name="connsiteX30" fmla="*/ 1427339 w 1869410"/>
                <a:gd name="connsiteY30" fmla="*/ 129550 h 1284251"/>
                <a:gd name="connsiteX31" fmla="*/ 1594979 w 1869410"/>
                <a:gd name="connsiteY31" fmla="*/ 100975 h 1284251"/>
                <a:gd name="connsiteX32" fmla="*/ 1634984 w 1869410"/>
                <a:gd name="connsiteY32" fmla="*/ 70495 h 1284251"/>
                <a:gd name="connsiteX33" fmla="*/ 1402574 w 1869410"/>
                <a:gd name="connsiteY33" fmla="*/ 62875 h 1284251"/>
                <a:gd name="connsiteX34" fmla="*/ 1191119 w 1869410"/>
                <a:gd name="connsiteY34" fmla="*/ 17155 h 1284251"/>
                <a:gd name="connsiteX35" fmla="*/ 981569 w 1869410"/>
                <a:gd name="connsiteY35" fmla="*/ 10 h 1284251"/>
                <a:gd name="connsiteX36" fmla="*/ 712964 w 1869410"/>
                <a:gd name="connsiteY36" fmla="*/ 19060 h 1284251"/>
                <a:gd name="connsiteX37" fmla="*/ 543419 w 1869410"/>
                <a:gd name="connsiteY37" fmla="*/ 55255 h 1284251"/>
                <a:gd name="connsiteX38" fmla="*/ 415784 w 1869410"/>
                <a:gd name="connsiteY38" fmla="*/ 144790 h 1284251"/>
                <a:gd name="connsiteX39" fmla="*/ 364349 w 1869410"/>
                <a:gd name="connsiteY39" fmla="*/ 215275 h 1284251"/>
                <a:gd name="connsiteX40" fmla="*/ 290054 w 1869410"/>
                <a:gd name="connsiteY40" fmla="*/ 278140 h 1284251"/>
                <a:gd name="connsiteX41" fmla="*/ 223379 w 1869410"/>
                <a:gd name="connsiteY41" fmla="*/ 331480 h 1284251"/>
                <a:gd name="connsiteX42" fmla="*/ 145274 w 1869410"/>
                <a:gd name="connsiteY42" fmla="*/ 485785 h 1284251"/>
                <a:gd name="connsiteX43" fmla="*/ 80504 w 1869410"/>
                <a:gd name="connsiteY43" fmla="*/ 674380 h 1284251"/>
                <a:gd name="connsiteX44" fmla="*/ 494 w 1869410"/>
                <a:gd name="connsiteY44" fmla="*/ 777250 h 1284251"/>
                <a:gd name="connsiteX45" fmla="*/ 120509 w 1869410"/>
                <a:gd name="connsiteY45" fmla="*/ 678190 h 1284251"/>
                <a:gd name="connsiteX46" fmla="*/ 118604 w 1869410"/>
                <a:gd name="connsiteY46" fmla="*/ 910600 h 1284251"/>
                <a:gd name="connsiteX47" fmla="*/ 131939 w 1869410"/>
                <a:gd name="connsiteY47" fmla="*/ 1034425 h 1284251"/>
                <a:gd name="connsiteX48" fmla="*/ 160514 w 1869410"/>
                <a:gd name="connsiteY48" fmla="*/ 891550 h 1284251"/>
                <a:gd name="connsiteX49" fmla="*/ 246239 w 1869410"/>
                <a:gd name="connsiteY49" fmla="*/ 990610 h 1284251"/>
                <a:gd name="connsiteX50" fmla="*/ 238619 w 1869410"/>
                <a:gd name="connsiteY50" fmla="*/ 866785 h 1284251"/>
                <a:gd name="connsiteX51" fmla="*/ 250049 w 1869410"/>
                <a:gd name="connsiteY51" fmla="*/ 725815 h 1284251"/>
                <a:gd name="connsiteX52" fmla="*/ 311009 w 1869410"/>
                <a:gd name="connsiteY52" fmla="*/ 889645 h 1284251"/>
                <a:gd name="connsiteX53" fmla="*/ 295769 w 1869410"/>
                <a:gd name="connsiteY53" fmla="*/ 643900 h 1284251"/>
                <a:gd name="connsiteX54" fmla="*/ 341489 w 1869410"/>
                <a:gd name="connsiteY54" fmla="*/ 495310 h 1284251"/>
                <a:gd name="connsiteX55" fmla="*/ 394829 w 1869410"/>
                <a:gd name="connsiteY55" fmla="*/ 483880 h 1284251"/>
                <a:gd name="connsiteX56" fmla="*/ 486269 w 1869410"/>
                <a:gd name="connsiteY56" fmla="*/ 586750 h 1284251"/>
                <a:gd name="connsiteX0" fmla="*/ 486269 w 1869410"/>
                <a:gd name="connsiteY0" fmla="*/ 586750 h 1284248"/>
                <a:gd name="connsiteX1" fmla="*/ 545324 w 1869410"/>
                <a:gd name="connsiteY1" fmla="*/ 516265 h 1284248"/>
                <a:gd name="connsiteX2" fmla="*/ 629144 w 1869410"/>
                <a:gd name="connsiteY2" fmla="*/ 476260 h 1284248"/>
                <a:gd name="connsiteX3" fmla="*/ 692009 w 1869410"/>
                <a:gd name="connsiteY3" fmla="*/ 577225 h 1284248"/>
                <a:gd name="connsiteX4" fmla="*/ 737729 w 1869410"/>
                <a:gd name="connsiteY4" fmla="*/ 779155 h 1284248"/>
                <a:gd name="connsiteX5" fmla="*/ 735824 w 1869410"/>
                <a:gd name="connsiteY5" fmla="*/ 914410 h 1284248"/>
                <a:gd name="connsiteX6" fmla="*/ 825359 w 1869410"/>
                <a:gd name="connsiteY6" fmla="*/ 678190 h 1284248"/>
                <a:gd name="connsiteX7" fmla="*/ 840599 w 1869410"/>
                <a:gd name="connsiteY7" fmla="*/ 582940 h 1284248"/>
                <a:gd name="connsiteX8" fmla="*/ 1103489 w 1869410"/>
                <a:gd name="connsiteY8" fmla="*/ 870595 h 1284248"/>
                <a:gd name="connsiteX9" fmla="*/ 1154924 w 1869410"/>
                <a:gd name="connsiteY9" fmla="*/ 891550 h 1284248"/>
                <a:gd name="connsiteX10" fmla="*/ 1055864 w 1869410"/>
                <a:gd name="connsiteY10" fmla="*/ 723910 h 1284248"/>
                <a:gd name="connsiteX11" fmla="*/ 1257794 w 1869410"/>
                <a:gd name="connsiteY11" fmla="*/ 971560 h 1284248"/>
                <a:gd name="connsiteX12" fmla="*/ 1233029 w 1869410"/>
                <a:gd name="connsiteY12" fmla="*/ 849640 h 1284248"/>
                <a:gd name="connsiteX13" fmla="*/ 1375904 w 1869410"/>
                <a:gd name="connsiteY13" fmla="*/ 986800 h 1284248"/>
                <a:gd name="connsiteX14" fmla="*/ 1417814 w 1869410"/>
                <a:gd name="connsiteY14" fmla="*/ 1173490 h 1284248"/>
                <a:gd name="connsiteX15" fmla="*/ 1444484 w 1869410"/>
                <a:gd name="connsiteY15" fmla="*/ 1057285 h 1284248"/>
                <a:gd name="connsiteX16" fmla="*/ 1450199 w 1869410"/>
                <a:gd name="connsiteY16" fmla="*/ 1283980 h 1284248"/>
                <a:gd name="connsiteX17" fmla="*/ 1495919 w 1869410"/>
                <a:gd name="connsiteY17" fmla="*/ 1101100 h 1284248"/>
                <a:gd name="connsiteX18" fmla="*/ 1577834 w 1869410"/>
                <a:gd name="connsiteY18" fmla="*/ 1003945 h 1284248"/>
                <a:gd name="connsiteX19" fmla="*/ 1667369 w 1869410"/>
                <a:gd name="connsiteY19" fmla="*/ 1021090 h 1284248"/>
                <a:gd name="connsiteX20" fmla="*/ 1707374 w 1869410"/>
                <a:gd name="connsiteY20" fmla="*/ 1055380 h 1284248"/>
                <a:gd name="connsiteX21" fmla="*/ 1714994 w 1869410"/>
                <a:gd name="connsiteY21" fmla="*/ 904885 h 1284248"/>
                <a:gd name="connsiteX22" fmla="*/ 1716899 w 1869410"/>
                <a:gd name="connsiteY22" fmla="*/ 802015 h 1284248"/>
                <a:gd name="connsiteX23" fmla="*/ 1804529 w 1869410"/>
                <a:gd name="connsiteY23" fmla="*/ 889645 h 1284248"/>
                <a:gd name="connsiteX24" fmla="*/ 1764524 w 1869410"/>
                <a:gd name="connsiteY24" fmla="*/ 716290 h 1284248"/>
                <a:gd name="connsiteX25" fmla="*/ 1764524 w 1869410"/>
                <a:gd name="connsiteY25" fmla="*/ 615325 h 1284248"/>
                <a:gd name="connsiteX26" fmla="*/ 1869299 w 1869410"/>
                <a:gd name="connsiteY26" fmla="*/ 708670 h 1284248"/>
                <a:gd name="connsiteX27" fmla="*/ 1783574 w 1869410"/>
                <a:gd name="connsiteY27" fmla="*/ 539125 h 1284248"/>
                <a:gd name="connsiteX28" fmla="*/ 1730234 w 1869410"/>
                <a:gd name="connsiteY28" fmla="*/ 396250 h 1284248"/>
                <a:gd name="connsiteX29" fmla="*/ 1560689 w 1869410"/>
                <a:gd name="connsiteY29" fmla="*/ 219085 h 1284248"/>
                <a:gd name="connsiteX30" fmla="*/ 1427339 w 1869410"/>
                <a:gd name="connsiteY30" fmla="*/ 129550 h 1284248"/>
                <a:gd name="connsiteX31" fmla="*/ 1594979 w 1869410"/>
                <a:gd name="connsiteY31" fmla="*/ 100975 h 1284248"/>
                <a:gd name="connsiteX32" fmla="*/ 1634984 w 1869410"/>
                <a:gd name="connsiteY32" fmla="*/ 70495 h 1284248"/>
                <a:gd name="connsiteX33" fmla="*/ 1402574 w 1869410"/>
                <a:gd name="connsiteY33" fmla="*/ 62875 h 1284248"/>
                <a:gd name="connsiteX34" fmla="*/ 1191119 w 1869410"/>
                <a:gd name="connsiteY34" fmla="*/ 17155 h 1284248"/>
                <a:gd name="connsiteX35" fmla="*/ 981569 w 1869410"/>
                <a:gd name="connsiteY35" fmla="*/ 10 h 1284248"/>
                <a:gd name="connsiteX36" fmla="*/ 712964 w 1869410"/>
                <a:gd name="connsiteY36" fmla="*/ 19060 h 1284248"/>
                <a:gd name="connsiteX37" fmla="*/ 543419 w 1869410"/>
                <a:gd name="connsiteY37" fmla="*/ 55255 h 1284248"/>
                <a:gd name="connsiteX38" fmla="*/ 415784 w 1869410"/>
                <a:gd name="connsiteY38" fmla="*/ 144790 h 1284248"/>
                <a:gd name="connsiteX39" fmla="*/ 364349 w 1869410"/>
                <a:gd name="connsiteY39" fmla="*/ 215275 h 1284248"/>
                <a:gd name="connsiteX40" fmla="*/ 290054 w 1869410"/>
                <a:gd name="connsiteY40" fmla="*/ 278140 h 1284248"/>
                <a:gd name="connsiteX41" fmla="*/ 223379 w 1869410"/>
                <a:gd name="connsiteY41" fmla="*/ 331480 h 1284248"/>
                <a:gd name="connsiteX42" fmla="*/ 145274 w 1869410"/>
                <a:gd name="connsiteY42" fmla="*/ 485785 h 1284248"/>
                <a:gd name="connsiteX43" fmla="*/ 80504 w 1869410"/>
                <a:gd name="connsiteY43" fmla="*/ 674380 h 1284248"/>
                <a:gd name="connsiteX44" fmla="*/ 494 w 1869410"/>
                <a:gd name="connsiteY44" fmla="*/ 777250 h 1284248"/>
                <a:gd name="connsiteX45" fmla="*/ 120509 w 1869410"/>
                <a:gd name="connsiteY45" fmla="*/ 678190 h 1284248"/>
                <a:gd name="connsiteX46" fmla="*/ 118604 w 1869410"/>
                <a:gd name="connsiteY46" fmla="*/ 910600 h 1284248"/>
                <a:gd name="connsiteX47" fmla="*/ 131939 w 1869410"/>
                <a:gd name="connsiteY47" fmla="*/ 1034425 h 1284248"/>
                <a:gd name="connsiteX48" fmla="*/ 160514 w 1869410"/>
                <a:gd name="connsiteY48" fmla="*/ 891550 h 1284248"/>
                <a:gd name="connsiteX49" fmla="*/ 246239 w 1869410"/>
                <a:gd name="connsiteY49" fmla="*/ 990610 h 1284248"/>
                <a:gd name="connsiteX50" fmla="*/ 238619 w 1869410"/>
                <a:gd name="connsiteY50" fmla="*/ 866785 h 1284248"/>
                <a:gd name="connsiteX51" fmla="*/ 250049 w 1869410"/>
                <a:gd name="connsiteY51" fmla="*/ 725815 h 1284248"/>
                <a:gd name="connsiteX52" fmla="*/ 311009 w 1869410"/>
                <a:gd name="connsiteY52" fmla="*/ 889645 h 1284248"/>
                <a:gd name="connsiteX53" fmla="*/ 295769 w 1869410"/>
                <a:gd name="connsiteY53" fmla="*/ 643900 h 1284248"/>
                <a:gd name="connsiteX54" fmla="*/ 341489 w 1869410"/>
                <a:gd name="connsiteY54" fmla="*/ 495310 h 1284248"/>
                <a:gd name="connsiteX55" fmla="*/ 394829 w 1869410"/>
                <a:gd name="connsiteY55" fmla="*/ 483880 h 1284248"/>
                <a:gd name="connsiteX56" fmla="*/ 486269 w 1869410"/>
                <a:gd name="connsiteY56" fmla="*/ 586750 h 1284248"/>
                <a:gd name="connsiteX0" fmla="*/ 486269 w 1869410"/>
                <a:gd name="connsiteY0" fmla="*/ 586750 h 1238621"/>
                <a:gd name="connsiteX1" fmla="*/ 545324 w 1869410"/>
                <a:gd name="connsiteY1" fmla="*/ 516265 h 1238621"/>
                <a:gd name="connsiteX2" fmla="*/ 629144 w 1869410"/>
                <a:gd name="connsiteY2" fmla="*/ 476260 h 1238621"/>
                <a:gd name="connsiteX3" fmla="*/ 692009 w 1869410"/>
                <a:gd name="connsiteY3" fmla="*/ 577225 h 1238621"/>
                <a:gd name="connsiteX4" fmla="*/ 737729 w 1869410"/>
                <a:gd name="connsiteY4" fmla="*/ 779155 h 1238621"/>
                <a:gd name="connsiteX5" fmla="*/ 735824 w 1869410"/>
                <a:gd name="connsiteY5" fmla="*/ 914410 h 1238621"/>
                <a:gd name="connsiteX6" fmla="*/ 825359 w 1869410"/>
                <a:gd name="connsiteY6" fmla="*/ 678190 h 1238621"/>
                <a:gd name="connsiteX7" fmla="*/ 840599 w 1869410"/>
                <a:gd name="connsiteY7" fmla="*/ 582940 h 1238621"/>
                <a:gd name="connsiteX8" fmla="*/ 1103489 w 1869410"/>
                <a:gd name="connsiteY8" fmla="*/ 870595 h 1238621"/>
                <a:gd name="connsiteX9" fmla="*/ 1154924 w 1869410"/>
                <a:gd name="connsiteY9" fmla="*/ 891550 h 1238621"/>
                <a:gd name="connsiteX10" fmla="*/ 1055864 w 1869410"/>
                <a:gd name="connsiteY10" fmla="*/ 723910 h 1238621"/>
                <a:gd name="connsiteX11" fmla="*/ 1257794 w 1869410"/>
                <a:gd name="connsiteY11" fmla="*/ 971560 h 1238621"/>
                <a:gd name="connsiteX12" fmla="*/ 1233029 w 1869410"/>
                <a:gd name="connsiteY12" fmla="*/ 849640 h 1238621"/>
                <a:gd name="connsiteX13" fmla="*/ 1375904 w 1869410"/>
                <a:gd name="connsiteY13" fmla="*/ 986800 h 1238621"/>
                <a:gd name="connsiteX14" fmla="*/ 1417814 w 1869410"/>
                <a:gd name="connsiteY14" fmla="*/ 1173490 h 1238621"/>
                <a:gd name="connsiteX15" fmla="*/ 1444484 w 1869410"/>
                <a:gd name="connsiteY15" fmla="*/ 1057285 h 1238621"/>
                <a:gd name="connsiteX16" fmla="*/ 1442579 w 1869410"/>
                <a:gd name="connsiteY16" fmla="*/ 1238260 h 1238621"/>
                <a:gd name="connsiteX17" fmla="*/ 1495919 w 1869410"/>
                <a:gd name="connsiteY17" fmla="*/ 1101100 h 1238621"/>
                <a:gd name="connsiteX18" fmla="*/ 1577834 w 1869410"/>
                <a:gd name="connsiteY18" fmla="*/ 1003945 h 1238621"/>
                <a:gd name="connsiteX19" fmla="*/ 1667369 w 1869410"/>
                <a:gd name="connsiteY19" fmla="*/ 1021090 h 1238621"/>
                <a:gd name="connsiteX20" fmla="*/ 1707374 w 1869410"/>
                <a:gd name="connsiteY20" fmla="*/ 1055380 h 1238621"/>
                <a:gd name="connsiteX21" fmla="*/ 1714994 w 1869410"/>
                <a:gd name="connsiteY21" fmla="*/ 904885 h 1238621"/>
                <a:gd name="connsiteX22" fmla="*/ 1716899 w 1869410"/>
                <a:gd name="connsiteY22" fmla="*/ 802015 h 1238621"/>
                <a:gd name="connsiteX23" fmla="*/ 1804529 w 1869410"/>
                <a:gd name="connsiteY23" fmla="*/ 889645 h 1238621"/>
                <a:gd name="connsiteX24" fmla="*/ 1764524 w 1869410"/>
                <a:gd name="connsiteY24" fmla="*/ 716290 h 1238621"/>
                <a:gd name="connsiteX25" fmla="*/ 1764524 w 1869410"/>
                <a:gd name="connsiteY25" fmla="*/ 615325 h 1238621"/>
                <a:gd name="connsiteX26" fmla="*/ 1869299 w 1869410"/>
                <a:gd name="connsiteY26" fmla="*/ 708670 h 1238621"/>
                <a:gd name="connsiteX27" fmla="*/ 1783574 w 1869410"/>
                <a:gd name="connsiteY27" fmla="*/ 539125 h 1238621"/>
                <a:gd name="connsiteX28" fmla="*/ 1730234 w 1869410"/>
                <a:gd name="connsiteY28" fmla="*/ 396250 h 1238621"/>
                <a:gd name="connsiteX29" fmla="*/ 1560689 w 1869410"/>
                <a:gd name="connsiteY29" fmla="*/ 219085 h 1238621"/>
                <a:gd name="connsiteX30" fmla="*/ 1427339 w 1869410"/>
                <a:gd name="connsiteY30" fmla="*/ 129550 h 1238621"/>
                <a:gd name="connsiteX31" fmla="*/ 1594979 w 1869410"/>
                <a:gd name="connsiteY31" fmla="*/ 100975 h 1238621"/>
                <a:gd name="connsiteX32" fmla="*/ 1634984 w 1869410"/>
                <a:gd name="connsiteY32" fmla="*/ 70495 h 1238621"/>
                <a:gd name="connsiteX33" fmla="*/ 1402574 w 1869410"/>
                <a:gd name="connsiteY33" fmla="*/ 62875 h 1238621"/>
                <a:gd name="connsiteX34" fmla="*/ 1191119 w 1869410"/>
                <a:gd name="connsiteY34" fmla="*/ 17155 h 1238621"/>
                <a:gd name="connsiteX35" fmla="*/ 981569 w 1869410"/>
                <a:gd name="connsiteY35" fmla="*/ 10 h 1238621"/>
                <a:gd name="connsiteX36" fmla="*/ 712964 w 1869410"/>
                <a:gd name="connsiteY36" fmla="*/ 19060 h 1238621"/>
                <a:gd name="connsiteX37" fmla="*/ 543419 w 1869410"/>
                <a:gd name="connsiteY37" fmla="*/ 55255 h 1238621"/>
                <a:gd name="connsiteX38" fmla="*/ 415784 w 1869410"/>
                <a:gd name="connsiteY38" fmla="*/ 144790 h 1238621"/>
                <a:gd name="connsiteX39" fmla="*/ 364349 w 1869410"/>
                <a:gd name="connsiteY39" fmla="*/ 215275 h 1238621"/>
                <a:gd name="connsiteX40" fmla="*/ 290054 w 1869410"/>
                <a:gd name="connsiteY40" fmla="*/ 278140 h 1238621"/>
                <a:gd name="connsiteX41" fmla="*/ 223379 w 1869410"/>
                <a:gd name="connsiteY41" fmla="*/ 331480 h 1238621"/>
                <a:gd name="connsiteX42" fmla="*/ 145274 w 1869410"/>
                <a:gd name="connsiteY42" fmla="*/ 485785 h 1238621"/>
                <a:gd name="connsiteX43" fmla="*/ 80504 w 1869410"/>
                <a:gd name="connsiteY43" fmla="*/ 674380 h 1238621"/>
                <a:gd name="connsiteX44" fmla="*/ 494 w 1869410"/>
                <a:gd name="connsiteY44" fmla="*/ 777250 h 1238621"/>
                <a:gd name="connsiteX45" fmla="*/ 120509 w 1869410"/>
                <a:gd name="connsiteY45" fmla="*/ 678190 h 1238621"/>
                <a:gd name="connsiteX46" fmla="*/ 118604 w 1869410"/>
                <a:gd name="connsiteY46" fmla="*/ 910600 h 1238621"/>
                <a:gd name="connsiteX47" fmla="*/ 131939 w 1869410"/>
                <a:gd name="connsiteY47" fmla="*/ 1034425 h 1238621"/>
                <a:gd name="connsiteX48" fmla="*/ 160514 w 1869410"/>
                <a:gd name="connsiteY48" fmla="*/ 891550 h 1238621"/>
                <a:gd name="connsiteX49" fmla="*/ 246239 w 1869410"/>
                <a:gd name="connsiteY49" fmla="*/ 990610 h 1238621"/>
                <a:gd name="connsiteX50" fmla="*/ 238619 w 1869410"/>
                <a:gd name="connsiteY50" fmla="*/ 866785 h 1238621"/>
                <a:gd name="connsiteX51" fmla="*/ 250049 w 1869410"/>
                <a:gd name="connsiteY51" fmla="*/ 725815 h 1238621"/>
                <a:gd name="connsiteX52" fmla="*/ 311009 w 1869410"/>
                <a:gd name="connsiteY52" fmla="*/ 889645 h 1238621"/>
                <a:gd name="connsiteX53" fmla="*/ 295769 w 1869410"/>
                <a:gd name="connsiteY53" fmla="*/ 643900 h 1238621"/>
                <a:gd name="connsiteX54" fmla="*/ 341489 w 1869410"/>
                <a:gd name="connsiteY54" fmla="*/ 495310 h 1238621"/>
                <a:gd name="connsiteX55" fmla="*/ 394829 w 1869410"/>
                <a:gd name="connsiteY55" fmla="*/ 483880 h 1238621"/>
                <a:gd name="connsiteX56" fmla="*/ 486269 w 1869410"/>
                <a:gd name="connsiteY56" fmla="*/ 586750 h 1238621"/>
                <a:gd name="connsiteX0" fmla="*/ 486269 w 1869410"/>
                <a:gd name="connsiteY0" fmla="*/ 586750 h 1238621"/>
                <a:gd name="connsiteX1" fmla="*/ 545324 w 1869410"/>
                <a:gd name="connsiteY1" fmla="*/ 516265 h 1238621"/>
                <a:gd name="connsiteX2" fmla="*/ 629144 w 1869410"/>
                <a:gd name="connsiteY2" fmla="*/ 476260 h 1238621"/>
                <a:gd name="connsiteX3" fmla="*/ 692009 w 1869410"/>
                <a:gd name="connsiteY3" fmla="*/ 577225 h 1238621"/>
                <a:gd name="connsiteX4" fmla="*/ 737729 w 1869410"/>
                <a:gd name="connsiteY4" fmla="*/ 779155 h 1238621"/>
                <a:gd name="connsiteX5" fmla="*/ 735824 w 1869410"/>
                <a:gd name="connsiteY5" fmla="*/ 914410 h 1238621"/>
                <a:gd name="connsiteX6" fmla="*/ 825359 w 1869410"/>
                <a:gd name="connsiteY6" fmla="*/ 678190 h 1238621"/>
                <a:gd name="connsiteX7" fmla="*/ 840599 w 1869410"/>
                <a:gd name="connsiteY7" fmla="*/ 582940 h 1238621"/>
                <a:gd name="connsiteX8" fmla="*/ 1103489 w 1869410"/>
                <a:gd name="connsiteY8" fmla="*/ 870595 h 1238621"/>
                <a:gd name="connsiteX9" fmla="*/ 1154924 w 1869410"/>
                <a:gd name="connsiteY9" fmla="*/ 891550 h 1238621"/>
                <a:gd name="connsiteX10" fmla="*/ 1055864 w 1869410"/>
                <a:gd name="connsiteY10" fmla="*/ 723910 h 1238621"/>
                <a:gd name="connsiteX11" fmla="*/ 1257794 w 1869410"/>
                <a:gd name="connsiteY11" fmla="*/ 971560 h 1238621"/>
                <a:gd name="connsiteX12" fmla="*/ 1233029 w 1869410"/>
                <a:gd name="connsiteY12" fmla="*/ 849640 h 1238621"/>
                <a:gd name="connsiteX13" fmla="*/ 1358759 w 1869410"/>
                <a:gd name="connsiteY13" fmla="*/ 958225 h 1238621"/>
                <a:gd name="connsiteX14" fmla="*/ 1417814 w 1869410"/>
                <a:gd name="connsiteY14" fmla="*/ 1173490 h 1238621"/>
                <a:gd name="connsiteX15" fmla="*/ 1444484 w 1869410"/>
                <a:gd name="connsiteY15" fmla="*/ 1057285 h 1238621"/>
                <a:gd name="connsiteX16" fmla="*/ 1442579 w 1869410"/>
                <a:gd name="connsiteY16" fmla="*/ 1238260 h 1238621"/>
                <a:gd name="connsiteX17" fmla="*/ 1495919 w 1869410"/>
                <a:gd name="connsiteY17" fmla="*/ 1101100 h 1238621"/>
                <a:gd name="connsiteX18" fmla="*/ 1577834 w 1869410"/>
                <a:gd name="connsiteY18" fmla="*/ 1003945 h 1238621"/>
                <a:gd name="connsiteX19" fmla="*/ 1667369 w 1869410"/>
                <a:gd name="connsiteY19" fmla="*/ 1021090 h 1238621"/>
                <a:gd name="connsiteX20" fmla="*/ 1707374 w 1869410"/>
                <a:gd name="connsiteY20" fmla="*/ 1055380 h 1238621"/>
                <a:gd name="connsiteX21" fmla="*/ 1714994 w 1869410"/>
                <a:gd name="connsiteY21" fmla="*/ 904885 h 1238621"/>
                <a:gd name="connsiteX22" fmla="*/ 1716899 w 1869410"/>
                <a:gd name="connsiteY22" fmla="*/ 802015 h 1238621"/>
                <a:gd name="connsiteX23" fmla="*/ 1804529 w 1869410"/>
                <a:gd name="connsiteY23" fmla="*/ 889645 h 1238621"/>
                <a:gd name="connsiteX24" fmla="*/ 1764524 w 1869410"/>
                <a:gd name="connsiteY24" fmla="*/ 716290 h 1238621"/>
                <a:gd name="connsiteX25" fmla="*/ 1764524 w 1869410"/>
                <a:gd name="connsiteY25" fmla="*/ 615325 h 1238621"/>
                <a:gd name="connsiteX26" fmla="*/ 1869299 w 1869410"/>
                <a:gd name="connsiteY26" fmla="*/ 708670 h 1238621"/>
                <a:gd name="connsiteX27" fmla="*/ 1783574 w 1869410"/>
                <a:gd name="connsiteY27" fmla="*/ 539125 h 1238621"/>
                <a:gd name="connsiteX28" fmla="*/ 1730234 w 1869410"/>
                <a:gd name="connsiteY28" fmla="*/ 396250 h 1238621"/>
                <a:gd name="connsiteX29" fmla="*/ 1560689 w 1869410"/>
                <a:gd name="connsiteY29" fmla="*/ 219085 h 1238621"/>
                <a:gd name="connsiteX30" fmla="*/ 1427339 w 1869410"/>
                <a:gd name="connsiteY30" fmla="*/ 129550 h 1238621"/>
                <a:gd name="connsiteX31" fmla="*/ 1594979 w 1869410"/>
                <a:gd name="connsiteY31" fmla="*/ 100975 h 1238621"/>
                <a:gd name="connsiteX32" fmla="*/ 1634984 w 1869410"/>
                <a:gd name="connsiteY32" fmla="*/ 70495 h 1238621"/>
                <a:gd name="connsiteX33" fmla="*/ 1402574 w 1869410"/>
                <a:gd name="connsiteY33" fmla="*/ 62875 h 1238621"/>
                <a:gd name="connsiteX34" fmla="*/ 1191119 w 1869410"/>
                <a:gd name="connsiteY34" fmla="*/ 17155 h 1238621"/>
                <a:gd name="connsiteX35" fmla="*/ 981569 w 1869410"/>
                <a:gd name="connsiteY35" fmla="*/ 10 h 1238621"/>
                <a:gd name="connsiteX36" fmla="*/ 712964 w 1869410"/>
                <a:gd name="connsiteY36" fmla="*/ 19060 h 1238621"/>
                <a:gd name="connsiteX37" fmla="*/ 543419 w 1869410"/>
                <a:gd name="connsiteY37" fmla="*/ 55255 h 1238621"/>
                <a:gd name="connsiteX38" fmla="*/ 415784 w 1869410"/>
                <a:gd name="connsiteY38" fmla="*/ 144790 h 1238621"/>
                <a:gd name="connsiteX39" fmla="*/ 364349 w 1869410"/>
                <a:gd name="connsiteY39" fmla="*/ 215275 h 1238621"/>
                <a:gd name="connsiteX40" fmla="*/ 290054 w 1869410"/>
                <a:gd name="connsiteY40" fmla="*/ 278140 h 1238621"/>
                <a:gd name="connsiteX41" fmla="*/ 223379 w 1869410"/>
                <a:gd name="connsiteY41" fmla="*/ 331480 h 1238621"/>
                <a:gd name="connsiteX42" fmla="*/ 145274 w 1869410"/>
                <a:gd name="connsiteY42" fmla="*/ 485785 h 1238621"/>
                <a:gd name="connsiteX43" fmla="*/ 80504 w 1869410"/>
                <a:gd name="connsiteY43" fmla="*/ 674380 h 1238621"/>
                <a:gd name="connsiteX44" fmla="*/ 494 w 1869410"/>
                <a:gd name="connsiteY44" fmla="*/ 777250 h 1238621"/>
                <a:gd name="connsiteX45" fmla="*/ 120509 w 1869410"/>
                <a:gd name="connsiteY45" fmla="*/ 678190 h 1238621"/>
                <a:gd name="connsiteX46" fmla="*/ 118604 w 1869410"/>
                <a:gd name="connsiteY46" fmla="*/ 910600 h 1238621"/>
                <a:gd name="connsiteX47" fmla="*/ 131939 w 1869410"/>
                <a:gd name="connsiteY47" fmla="*/ 1034425 h 1238621"/>
                <a:gd name="connsiteX48" fmla="*/ 160514 w 1869410"/>
                <a:gd name="connsiteY48" fmla="*/ 891550 h 1238621"/>
                <a:gd name="connsiteX49" fmla="*/ 246239 w 1869410"/>
                <a:gd name="connsiteY49" fmla="*/ 990610 h 1238621"/>
                <a:gd name="connsiteX50" fmla="*/ 238619 w 1869410"/>
                <a:gd name="connsiteY50" fmla="*/ 866785 h 1238621"/>
                <a:gd name="connsiteX51" fmla="*/ 250049 w 1869410"/>
                <a:gd name="connsiteY51" fmla="*/ 725815 h 1238621"/>
                <a:gd name="connsiteX52" fmla="*/ 311009 w 1869410"/>
                <a:gd name="connsiteY52" fmla="*/ 889645 h 1238621"/>
                <a:gd name="connsiteX53" fmla="*/ 295769 w 1869410"/>
                <a:gd name="connsiteY53" fmla="*/ 643900 h 1238621"/>
                <a:gd name="connsiteX54" fmla="*/ 341489 w 1869410"/>
                <a:gd name="connsiteY54" fmla="*/ 495310 h 1238621"/>
                <a:gd name="connsiteX55" fmla="*/ 394829 w 1869410"/>
                <a:gd name="connsiteY55" fmla="*/ 483880 h 1238621"/>
                <a:gd name="connsiteX56" fmla="*/ 486269 w 1869410"/>
                <a:gd name="connsiteY56" fmla="*/ 586750 h 1238621"/>
                <a:gd name="connsiteX0" fmla="*/ 486269 w 1869410"/>
                <a:gd name="connsiteY0" fmla="*/ 586750 h 1239134"/>
                <a:gd name="connsiteX1" fmla="*/ 545324 w 1869410"/>
                <a:gd name="connsiteY1" fmla="*/ 516265 h 1239134"/>
                <a:gd name="connsiteX2" fmla="*/ 629144 w 1869410"/>
                <a:gd name="connsiteY2" fmla="*/ 476260 h 1239134"/>
                <a:gd name="connsiteX3" fmla="*/ 692009 w 1869410"/>
                <a:gd name="connsiteY3" fmla="*/ 577225 h 1239134"/>
                <a:gd name="connsiteX4" fmla="*/ 737729 w 1869410"/>
                <a:gd name="connsiteY4" fmla="*/ 779155 h 1239134"/>
                <a:gd name="connsiteX5" fmla="*/ 735824 w 1869410"/>
                <a:gd name="connsiteY5" fmla="*/ 914410 h 1239134"/>
                <a:gd name="connsiteX6" fmla="*/ 825359 w 1869410"/>
                <a:gd name="connsiteY6" fmla="*/ 678190 h 1239134"/>
                <a:gd name="connsiteX7" fmla="*/ 840599 w 1869410"/>
                <a:gd name="connsiteY7" fmla="*/ 582940 h 1239134"/>
                <a:gd name="connsiteX8" fmla="*/ 1103489 w 1869410"/>
                <a:gd name="connsiteY8" fmla="*/ 870595 h 1239134"/>
                <a:gd name="connsiteX9" fmla="*/ 1154924 w 1869410"/>
                <a:gd name="connsiteY9" fmla="*/ 891550 h 1239134"/>
                <a:gd name="connsiteX10" fmla="*/ 1055864 w 1869410"/>
                <a:gd name="connsiteY10" fmla="*/ 723910 h 1239134"/>
                <a:gd name="connsiteX11" fmla="*/ 1257794 w 1869410"/>
                <a:gd name="connsiteY11" fmla="*/ 971560 h 1239134"/>
                <a:gd name="connsiteX12" fmla="*/ 1233029 w 1869410"/>
                <a:gd name="connsiteY12" fmla="*/ 849640 h 1239134"/>
                <a:gd name="connsiteX13" fmla="*/ 1358759 w 1869410"/>
                <a:gd name="connsiteY13" fmla="*/ 958225 h 1239134"/>
                <a:gd name="connsiteX14" fmla="*/ 1417814 w 1869410"/>
                <a:gd name="connsiteY14" fmla="*/ 1173490 h 1239134"/>
                <a:gd name="connsiteX15" fmla="*/ 1431149 w 1869410"/>
                <a:gd name="connsiteY15" fmla="*/ 1030615 h 1239134"/>
                <a:gd name="connsiteX16" fmla="*/ 1442579 w 1869410"/>
                <a:gd name="connsiteY16" fmla="*/ 1238260 h 1239134"/>
                <a:gd name="connsiteX17" fmla="*/ 1495919 w 1869410"/>
                <a:gd name="connsiteY17" fmla="*/ 1101100 h 1239134"/>
                <a:gd name="connsiteX18" fmla="*/ 1577834 w 1869410"/>
                <a:gd name="connsiteY18" fmla="*/ 1003945 h 1239134"/>
                <a:gd name="connsiteX19" fmla="*/ 1667369 w 1869410"/>
                <a:gd name="connsiteY19" fmla="*/ 1021090 h 1239134"/>
                <a:gd name="connsiteX20" fmla="*/ 1707374 w 1869410"/>
                <a:gd name="connsiteY20" fmla="*/ 1055380 h 1239134"/>
                <a:gd name="connsiteX21" fmla="*/ 1714994 w 1869410"/>
                <a:gd name="connsiteY21" fmla="*/ 904885 h 1239134"/>
                <a:gd name="connsiteX22" fmla="*/ 1716899 w 1869410"/>
                <a:gd name="connsiteY22" fmla="*/ 802015 h 1239134"/>
                <a:gd name="connsiteX23" fmla="*/ 1804529 w 1869410"/>
                <a:gd name="connsiteY23" fmla="*/ 889645 h 1239134"/>
                <a:gd name="connsiteX24" fmla="*/ 1764524 w 1869410"/>
                <a:gd name="connsiteY24" fmla="*/ 716290 h 1239134"/>
                <a:gd name="connsiteX25" fmla="*/ 1764524 w 1869410"/>
                <a:gd name="connsiteY25" fmla="*/ 615325 h 1239134"/>
                <a:gd name="connsiteX26" fmla="*/ 1869299 w 1869410"/>
                <a:gd name="connsiteY26" fmla="*/ 708670 h 1239134"/>
                <a:gd name="connsiteX27" fmla="*/ 1783574 w 1869410"/>
                <a:gd name="connsiteY27" fmla="*/ 539125 h 1239134"/>
                <a:gd name="connsiteX28" fmla="*/ 1730234 w 1869410"/>
                <a:gd name="connsiteY28" fmla="*/ 396250 h 1239134"/>
                <a:gd name="connsiteX29" fmla="*/ 1560689 w 1869410"/>
                <a:gd name="connsiteY29" fmla="*/ 219085 h 1239134"/>
                <a:gd name="connsiteX30" fmla="*/ 1427339 w 1869410"/>
                <a:gd name="connsiteY30" fmla="*/ 129550 h 1239134"/>
                <a:gd name="connsiteX31" fmla="*/ 1594979 w 1869410"/>
                <a:gd name="connsiteY31" fmla="*/ 100975 h 1239134"/>
                <a:gd name="connsiteX32" fmla="*/ 1634984 w 1869410"/>
                <a:gd name="connsiteY32" fmla="*/ 70495 h 1239134"/>
                <a:gd name="connsiteX33" fmla="*/ 1402574 w 1869410"/>
                <a:gd name="connsiteY33" fmla="*/ 62875 h 1239134"/>
                <a:gd name="connsiteX34" fmla="*/ 1191119 w 1869410"/>
                <a:gd name="connsiteY34" fmla="*/ 17155 h 1239134"/>
                <a:gd name="connsiteX35" fmla="*/ 981569 w 1869410"/>
                <a:gd name="connsiteY35" fmla="*/ 10 h 1239134"/>
                <a:gd name="connsiteX36" fmla="*/ 712964 w 1869410"/>
                <a:gd name="connsiteY36" fmla="*/ 19060 h 1239134"/>
                <a:gd name="connsiteX37" fmla="*/ 543419 w 1869410"/>
                <a:gd name="connsiteY37" fmla="*/ 55255 h 1239134"/>
                <a:gd name="connsiteX38" fmla="*/ 415784 w 1869410"/>
                <a:gd name="connsiteY38" fmla="*/ 144790 h 1239134"/>
                <a:gd name="connsiteX39" fmla="*/ 364349 w 1869410"/>
                <a:gd name="connsiteY39" fmla="*/ 215275 h 1239134"/>
                <a:gd name="connsiteX40" fmla="*/ 290054 w 1869410"/>
                <a:gd name="connsiteY40" fmla="*/ 278140 h 1239134"/>
                <a:gd name="connsiteX41" fmla="*/ 223379 w 1869410"/>
                <a:gd name="connsiteY41" fmla="*/ 331480 h 1239134"/>
                <a:gd name="connsiteX42" fmla="*/ 145274 w 1869410"/>
                <a:gd name="connsiteY42" fmla="*/ 485785 h 1239134"/>
                <a:gd name="connsiteX43" fmla="*/ 80504 w 1869410"/>
                <a:gd name="connsiteY43" fmla="*/ 674380 h 1239134"/>
                <a:gd name="connsiteX44" fmla="*/ 494 w 1869410"/>
                <a:gd name="connsiteY44" fmla="*/ 777250 h 1239134"/>
                <a:gd name="connsiteX45" fmla="*/ 120509 w 1869410"/>
                <a:gd name="connsiteY45" fmla="*/ 678190 h 1239134"/>
                <a:gd name="connsiteX46" fmla="*/ 118604 w 1869410"/>
                <a:gd name="connsiteY46" fmla="*/ 910600 h 1239134"/>
                <a:gd name="connsiteX47" fmla="*/ 131939 w 1869410"/>
                <a:gd name="connsiteY47" fmla="*/ 1034425 h 1239134"/>
                <a:gd name="connsiteX48" fmla="*/ 160514 w 1869410"/>
                <a:gd name="connsiteY48" fmla="*/ 891550 h 1239134"/>
                <a:gd name="connsiteX49" fmla="*/ 246239 w 1869410"/>
                <a:gd name="connsiteY49" fmla="*/ 990610 h 1239134"/>
                <a:gd name="connsiteX50" fmla="*/ 238619 w 1869410"/>
                <a:gd name="connsiteY50" fmla="*/ 866785 h 1239134"/>
                <a:gd name="connsiteX51" fmla="*/ 250049 w 1869410"/>
                <a:gd name="connsiteY51" fmla="*/ 725815 h 1239134"/>
                <a:gd name="connsiteX52" fmla="*/ 311009 w 1869410"/>
                <a:gd name="connsiteY52" fmla="*/ 889645 h 1239134"/>
                <a:gd name="connsiteX53" fmla="*/ 295769 w 1869410"/>
                <a:gd name="connsiteY53" fmla="*/ 643900 h 1239134"/>
                <a:gd name="connsiteX54" fmla="*/ 341489 w 1869410"/>
                <a:gd name="connsiteY54" fmla="*/ 495310 h 1239134"/>
                <a:gd name="connsiteX55" fmla="*/ 394829 w 1869410"/>
                <a:gd name="connsiteY55" fmla="*/ 483880 h 1239134"/>
                <a:gd name="connsiteX56" fmla="*/ 486269 w 1869410"/>
                <a:gd name="connsiteY56" fmla="*/ 586750 h 1239134"/>
                <a:gd name="connsiteX0" fmla="*/ 486269 w 1869410"/>
                <a:gd name="connsiteY0" fmla="*/ 586750 h 1239134"/>
                <a:gd name="connsiteX1" fmla="*/ 545324 w 1869410"/>
                <a:gd name="connsiteY1" fmla="*/ 516265 h 1239134"/>
                <a:gd name="connsiteX2" fmla="*/ 629144 w 1869410"/>
                <a:gd name="connsiteY2" fmla="*/ 476260 h 1239134"/>
                <a:gd name="connsiteX3" fmla="*/ 692009 w 1869410"/>
                <a:gd name="connsiteY3" fmla="*/ 577225 h 1239134"/>
                <a:gd name="connsiteX4" fmla="*/ 737729 w 1869410"/>
                <a:gd name="connsiteY4" fmla="*/ 779155 h 1239134"/>
                <a:gd name="connsiteX5" fmla="*/ 735824 w 1869410"/>
                <a:gd name="connsiteY5" fmla="*/ 914410 h 1239134"/>
                <a:gd name="connsiteX6" fmla="*/ 825359 w 1869410"/>
                <a:gd name="connsiteY6" fmla="*/ 678190 h 1239134"/>
                <a:gd name="connsiteX7" fmla="*/ 840599 w 1869410"/>
                <a:gd name="connsiteY7" fmla="*/ 582940 h 1239134"/>
                <a:gd name="connsiteX8" fmla="*/ 1103489 w 1869410"/>
                <a:gd name="connsiteY8" fmla="*/ 870595 h 1239134"/>
                <a:gd name="connsiteX9" fmla="*/ 1154924 w 1869410"/>
                <a:gd name="connsiteY9" fmla="*/ 891550 h 1239134"/>
                <a:gd name="connsiteX10" fmla="*/ 1055864 w 1869410"/>
                <a:gd name="connsiteY10" fmla="*/ 723910 h 1239134"/>
                <a:gd name="connsiteX11" fmla="*/ 1257794 w 1869410"/>
                <a:gd name="connsiteY11" fmla="*/ 971560 h 1239134"/>
                <a:gd name="connsiteX12" fmla="*/ 1233029 w 1869410"/>
                <a:gd name="connsiteY12" fmla="*/ 849640 h 1239134"/>
                <a:gd name="connsiteX13" fmla="*/ 1358759 w 1869410"/>
                <a:gd name="connsiteY13" fmla="*/ 958225 h 1239134"/>
                <a:gd name="connsiteX14" fmla="*/ 1404479 w 1869410"/>
                <a:gd name="connsiteY14" fmla="*/ 1122055 h 1239134"/>
                <a:gd name="connsiteX15" fmla="*/ 1431149 w 1869410"/>
                <a:gd name="connsiteY15" fmla="*/ 1030615 h 1239134"/>
                <a:gd name="connsiteX16" fmla="*/ 1442579 w 1869410"/>
                <a:gd name="connsiteY16" fmla="*/ 1238260 h 1239134"/>
                <a:gd name="connsiteX17" fmla="*/ 1495919 w 1869410"/>
                <a:gd name="connsiteY17" fmla="*/ 1101100 h 1239134"/>
                <a:gd name="connsiteX18" fmla="*/ 1577834 w 1869410"/>
                <a:gd name="connsiteY18" fmla="*/ 1003945 h 1239134"/>
                <a:gd name="connsiteX19" fmla="*/ 1667369 w 1869410"/>
                <a:gd name="connsiteY19" fmla="*/ 1021090 h 1239134"/>
                <a:gd name="connsiteX20" fmla="*/ 1707374 w 1869410"/>
                <a:gd name="connsiteY20" fmla="*/ 1055380 h 1239134"/>
                <a:gd name="connsiteX21" fmla="*/ 1714994 w 1869410"/>
                <a:gd name="connsiteY21" fmla="*/ 904885 h 1239134"/>
                <a:gd name="connsiteX22" fmla="*/ 1716899 w 1869410"/>
                <a:gd name="connsiteY22" fmla="*/ 802015 h 1239134"/>
                <a:gd name="connsiteX23" fmla="*/ 1804529 w 1869410"/>
                <a:gd name="connsiteY23" fmla="*/ 889645 h 1239134"/>
                <a:gd name="connsiteX24" fmla="*/ 1764524 w 1869410"/>
                <a:gd name="connsiteY24" fmla="*/ 716290 h 1239134"/>
                <a:gd name="connsiteX25" fmla="*/ 1764524 w 1869410"/>
                <a:gd name="connsiteY25" fmla="*/ 615325 h 1239134"/>
                <a:gd name="connsiteX26" fmla="*/ 1869299 w 1869410"/>
                <a:gd name="connsiteY26" fmla="*/ 708670 h 1239134"/>
                <a:gd name="connsiteX27" fmla="*/ 1783574 w 1869410"/>
                <a:gd name="connsiteY27" fmla="*/ 539125 h 1239134"/>
                <a:gd name="connsiteX28" fmla="*/ 1730234 w 1869410"/>
                <a:gd name="connsiteY28" fmla="*/ 396250 h 1239134"/>
                <a:gd name="connsiteX29" fmla="*/ 1560689 w 1869410"/>
                <a:gd name="connsiteY29" fmla="*/ 219085 h 1239134"/>
                <a:gd name="connsiteX30" fmla="*/ 1427339 w 1869410"/>
                <a:gd name="connsiteY30" fmla="*/ 129550 h 1239134"/>
                <a:gd name="connsiteX31" fmla="*/ 1594979 w 1869410"/>
                <a:gd name="connsiteY31" fmla="*/ 100975 h 1239134"/>
                <a:gd name="connsiteX32" fmla="*/ 1634984 w 1869410"/>
                <a:gd name="connsiteY32" fmla="*/ 70495 h 1239134"/>
                <a:gd name="connsiteX33" fmla="*/ 1402574 w 1869410"/>
                <a:gd name="connsiteY33" fmla="*/ 62875 h 1239134"/>
                <a:gd name="connsiteX34" fmla="*/ 1191119 w 1869410"/>
                <a:gd name="connsiteY34" fmla="*/ 17155 h 1239134"/>
                <a:gd name="connsiteX35" fmla="*/ 981569 w 1869410"/>
                <a:gd name="connsiteY35" fmla="*/ 10 h 1239134"/>
                <a:gd name="connsiteX36" fmla="*/ 712964 w 1869410"/>
                <a:gd name="connsiteY36" fmla="*/ 19060 h 1239134"/>
                <a:gd name="connsiteX37" fmla="*/ 543419 w 1869410"/>
                <a:gd name="connsiteY37" fmla="*/ 55255 h 1239134"/>
                <a:gd name="connsiteX38" fmla="*/ 415784 w 1869410"/>
                <a:gd name="connsiteY38" fmla="*/ 144790 h 1239134"/>
                <a:gd name="connsiteX39" fmla="*/ 364349 w 1869410"/>
                <a:gd name="connsiteY39" fmla="*/ 215275 h 1239134"/>
                <a:gd name="connsiteX40" fmla="*/ 290054 w 1869410"/>
                <a:gd name="connsiteY40" fmla="*/ 278140 h 1239134"/>
                <a:gd name="connsiteX41" fmla="*/ 223379 w 1869410"/>
                <a:gd name="connsiteY41" fmla="*/ 331480 h 1239134"/>
                <a:gd name="connsiteX42" fmla="*/ 145274 w 1869410"/>
                <a:gd name="connsiteY42" fmla="*/ 485785 h 1239134"/>
                <a:gd name="connsiteX43" fmla="*/ 80504 w 1869410"/>
                <a:gd name="connsiteY43" fmla="*/ 674380 h 1239134"/>
                <a:gd name="connsiteX44" fmla="*/ 494 w 1869410"/>
                <a:gd name="connsiteY44" fmla="*/ 777250 h 1239134"/>
                <a:gd name="connsiteX45" fmla="*/ 120509 w 1869410"/>
                <a:gd name="connsiteY45" fmla="*/ 678190 h 1239134"/>
                <a:gd name="connsiteX46" fmla="*/ 118604 w 1869410"/>
                <a:gd name="connsiteY46" fmla="*/ 910600 h 1239134"/>
                <a:gd name="connsiteX47" fmla="*/ 131939 w 1869410"/>
                <a:gd name="connsiteY47" fmla="*/ 1034425 h 1239134"/>
                <a:gd name="connsiteX48" fmla="*/ 160514 w 1869410"/>
                <a:gd name="connsiteY48" fmla="*/ 891550 h 1239134"/>
                <a:gd name="connsiteX49" fmla="*/ 246239 w 1869410"/>
                <a:gd name="connsiteY49" fmla="*/ 990610 h 1239134"/>
                <a:gd name="connsiteX50" fmla="*/ 238619 w 1869410"/>
                <a:gd name="connsiteY50" fmla="*/ 866785 h 1239134"/>
                <a:gd name="connsiteX51" fmla="*/ 250049 w 1869410"/>
                <a:gd name="connsiteY51" fmla="*/ 725815 h 1239134"/>
                <a:gd name="connsiteX52" fmla="*/ 311009 w 1869410"/>
                <a:gd name="connsiteY52" fmla="*/ 889645 h 1239134"/>
                <a:gd name="connsiteX53" fmla="*/ 295769 w 1869410"/>
                <a:gd name="connsiteY53" fmla="*/ 643900 h 1239134"/>
                <a:gd name="connsiteX54" fmla="*/ 341489 w 1869410"/>
                <a:gd name="connsiteY54" fmla="*/ 495310 h 1239134"/>
                <a:gd name="connsiteX55" fmla="*/ 394829 w 1869410"/>
                <a:gd name="connsiteY55" fmla="*/ 483880 h 1239134"/>
                <a:gd name="connsiteX56" fmla="*/ 486269 w 1869410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532027 w 1806458"/>
                <a:gd name="connsiteY31" fmla="*/ 10097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103442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532027 w 1806458"/>
                <a:gd name="connsiteY31" fmla="*/ 10097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98870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532027 w 1806458"/>
                <a:gd name="connsiteY31" fmla="*/ 10097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98870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486307 w 1806458"/>
                <a:gd name="connsiteY31" fmla="*/ 10478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98870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719"/>
                <a:gd name="connsiteY0" fmla="*/ 586750 h 1239134"/>
                <a:gd name="connsiteX1" fmla="*/ 482372 w 1806719"/>
                <a:gd name="connsiteY1" fmla="*/ 516265 h 1239134"/>
                <a:gd name="connsiteX2" fmla="*/ 566192 w 1806719"/>
                <a:gd name="connsiteY2" fmla="*/ 476260 h 1239134"/>
                <a:gd name="connsiteX3" fmla="*/ 629057 w 1806719"/>
                <a:gd name="connsiteY3" fmla="*/ 577225 h 1239134"/>
                <a:gd name="connsiteX4" fmla="*/ 674777 w 1806719"/>
                <a:gd name="connsiteY4" fmla="*/ 779155 h 1239134"/>
                <a:gd name="connsiteX5" fmla="*/ 672872 w 1806719"/>
                <a:gd name="connsiteY5" fmla="*/ 914410 h 1239134"/>
                <a:gd name="connsiteX6" fmla="*/ 762407 w 1806719"/>
                <a:gd name="connsiteY6" fmla="*/ 678190 h 1239134"/>
                <a:gd name="connsiteX7" fmla="*/ 777647 w 1806719"/>
                <a:gd name="connsiteY7" fmla="*/ 582940 h 1239134"/>
                <a:gd name="connsiteX8" fmla="*/ 1040537 w 1806719"/>
                <a:gd name="connsiteY8" fmla="*/ 870595 h 1239134"/>
                <a:gd name="connsiteX9" fmla="*/ 1091972 w 1806719"/>
                <a:gd name="connsiteY9" fmla="*/ 891550 h 1239134"/>
                <a:gd name="connsiteX10" fmla="*/ 992912 w 1806719"/>
                <a:gd name="connsiteY10" fmla="*/ 723910 h 1239134"/>
                <a:gd name="connsiteX11" fmla="*/ 1194842 w 1806719"/>
                <a:gd name="connsiteY11" fmla="*/ 971560 h 1239134"/>
                <a:gd name="connsiteX12" fmla="*/ 1170077 w 1806719"/>
                <a:gd name="connsiteY12" fmla="*/ 849640 h 1239134"/>
                <a:gd name="connsiteX13" fmla="*/ 1295807 w 1806719"/>
                <a:gd name="connsiteY13" fmla="*/ 958225 h 1239134"/>
                <a:gd name="connsiteX14" fmla="*/ 1341527 w 1806719"/>
                <a:gd name="connsiteY14" fmla="*/ 1122055 h 1239134"/>
                <a:gd name="connsiteX15" fmla="*/ 1368197 w 1806719"/>
                <a:gd name="connsiteY15" fmla="*/ 1030615 h 1239134"/>
                <a:gd name="connsiteX16" fmla="*/ 1379627 w 1806719"/>
                <a:gd name="connsiteY16" fmla="*/ 1238260 h 1239134"/>
                <a:gd name="connsiteX17" fmla="*/ 1432967 w 1806719"/>
                <a:gd name="connsiteY17" fmla="*/ 1101100 h 1239134"/>
                <a:gd name="connsiteX18" fmla="*/ 1514882 w 1806719"/>
                <a:gd name="connsiteY18" fmla="*/ 1003945 h 1239134"/>
                <a:gd name="connsiteX19" fmla="*/ 1604417 w 1806719"/>
                <a:gd name="connsiteY19" fmla="*/ 1021090 h 1239134"/>
                <a:gd name="connsiteX20" fmla="*/ 1644422 w 1806719"/>
                <a:gd name="connsiteY20" fmla="*/ 1055380 h 1239134"/>
                <a:gd name="connsiteX21" fmla="*/ 1652042 w 1806719"/>
                <a:gd name="connsiteY21" fmla="*/ 904885 h 1239134"/>
                <a:gd name="connsiteX22" fmla="*/ 1653947 w 1806719"/>
                <a:gd name="connsiteY22" fmla="*/ 802015 h 1239134"/>
                <a:gd name="connsiteX23" fmla="*/ 1741577 w 1806719"/>
                <a:gd name="connsiteY23" fmla="*/ 889645 h 1239134"/>
                <a:gd name="connsiteX24" fmla="*/ 1701572 w 1806719"/>
                <a:gd name="connsiteY24" fmla="*/ 716290 h 1239134"/>
                <a:gd name="connsiteX25" fmla="*/ 1701572 w 1806719"/>
                <a:gd name="connsiteY25" fmla="*/ 615325 h 1239134"/>
                <a:gd name="connsiteX26" fmla="*/ 1806347 w 1806719"/>
                <a:gd name="connsiteY26" fmla="*/ 708670 h 1239134"/>
                <a:gd name="connsiteX27" fmla="*/ 1733957 w 1806719"/>
                <a:gd name="connsiteY27" fmla="*/ 546745 h 1239134"/>
                <a:gd name="connsiteX28" fmla="*/ 1667282 w 1806719"/>
                <a:gd name="connsiteY28" fmla="*/ 396250 h 1239134"/>
                <a:gd name="connsiteX29" fmla="*/ 1497737 w 1806719"/>
                <a:gd name="connsiteY29" fmla="*/ 219085 h 1239134"/>
                <a:gd name="connsiteX30" fmla="*/ 1364387 w 1806719"/>
                <a:gd name="connsiteY30" fmla="*/ 129550 h 1239134"/>
                <a:gd name="connsiteX31" fmla="*/ 1486307 w 1806719"/>
                <a:gd name="connsiteY31" fmla="*/ 104785 h 1239134"/>
                <a:gd name="connsiteX32" fmla="*/ 1572032 w 1806719"/>
                <a:gd name="connsiteY32" fmla="*/ 70495 h 1239134"/>
                <a:gd name="connsiteX33" fmla="*/ 1339622 w 1806719"/>
                <a:gd name="connsiteY33" fmla="*/ 62875 h 1239134"/>
                <a:gd name="connsiteX34" fmla="*/ 1128167 w 1806719"/>
                <a:gd name="connsiteY34" fmla="*/ 17155 h 1239134"/>
                <a:gd name="connsiteX35" fmla="*/ 918617 w 1806719"/>
                <a:gd name="connsiteY35" fmla="*/ 10 h 1239134"/>
                <a:gd name="connsiteX36" fmla="*/ 650012 w 1806719"/>
                <a:gd name="connsiteY36" fmla="*/ 19060 h 1239134"/>
                <a:gd name="connsiteX37" fmla="*/ 480467 w 1806719"/>
                <a:gd name="connsiteY37" fmla="*/ 55255 h 1239134"/>
                <a:gd name="connsiteX38" fmla="*/ 352832 w 1806719"/>
                <a:gd name="connsiteY38" fmla="*/ 144790 h 1239134"/>
                <a:gd name="connsiteX39" fmla="*/ 301397 w 1806719"/>
                <a:gd name="connsiteY39" fmla="*/ 215275 h 1239134"/>
                <a:gd name="connsiteX40" fmla="*/ 227102 w 1806719"/>
                <a:gd name="connsiteY40" fmla="*/ 278140 h 1239134"/>
                <a:gd name="connsiteX41" fmla="*/ 160427 w 1806719"/>
                <a:gd name="connsiteY41" fmla="*/ 331480 h 1239134"/>
                <a:gd name="connsiteX42" fmla="*/ 82322 w 1806719"/>
                <a:gd name="connsiteY42" fmla="*/ 485785 h 1239134"/>
                <a:gd name="connsiteX43" fmla="*/ 17552 w 1806719"/>
                <a:gd name="connsiteY43" fmla="*/ 674380 h 1239134"/>
                <a:gd name="connsiteX44" fmla="*/ 2312 w 1806719"/>
                <a:gd name="connsiteY44" fmla="*/ 735340 h 1239134"/>
                <a:gd name="connsiteX45" fmla="*/ 57557 w 1806719"/>
                <a:gd name="connsiteY45" fmla="*/ 678190 h 1239134"/>
                <a:gd name="connsiteX46" fmla="*/ 55652 w 1806719"/>
                <a:gd name="connsiteY46" fmla="*/ 910600 h 1239134"/>
                <a:gd name="connsiteX47" fmla="*/ 68987 w 1806719"/>
                <a:gd name="connsiteY47" fmla="*/ 988705 h 1239134"/>
                <a:gd name="connsiteX48" fmla="*/ 97562 w 1806719"/>
                <a:gd name="connsiteY48" fmla="*/ 891550 h 1239134"/>
                <a:gd name="connsiteX49" fmla="*/ 183287 w 1806719"/>
                <a:gd name="connsiteY49" fmla="*/ 990610 h 1239134"/>
                <a:gd name="connsiteX50" fmla="*/ 175667 w 1806719"/>
                <a:gd name="connsiteY50" fmla="*/ 866785 h 1239134"/>
                <a:gd name="connsiteX51" fmla="*/ 187097 w 1806719"/>
                <a:gd name="connsiteY51" fmla="*/ 725815 h 1239134"/>
                <a:gd name="connsiteX52" fmla="*/ 248057 w 1806719"/>
                <a:gd name="connsiteY52" fmla="*/ 889645 h 1239134"/>
                <a:gd name="connsiteX53" fmla="*/ 232817 w 1806719"/>
                <a:gd name="connsiteY53" fmla="*/ 643900 h 1239134"/>
                <a:gd name="connsiteX54" fmla="*/ 278537 w 1806719"/>
                <a:gd name="connsiteY54" fmla="*/ 495310 h 1239134"/>
                <a:gd name="connsiteX55" fmla="*/ 331877 w 1806719"/>
                <a:gd name="connsiteY55" fmla="*/ 483880 h 1239134"/>
                <a:gd name="connsiteX56" fmla="*/ 423317 w 1806719"/>
                <a:gd name="connsiteY56" fmla="*/ 586750 h 1239134"/>
                <a:gd name="connsiteX0" fmla="*/ 423317 w 1806719"/>
                <a:gd name="connsiteY0" fmla="*/ 586750 h 1239134"/>
                <a:gd name="connsiteX1" fmla="*/ 482372 w 1806719"/>
                <a:gd name="connsiteY1" fmla="*/ 516265 h 1239134"/>
                <a:gd name="connsiteX2" fmla="*/ 566192 w 1806719"/>
                <a:gd name="connsiteY2" fmla="*/ 476260 h 1239134"/>
                <a:gd name="connsiteX3" fmla="*/ 629057 w 1806719"/>
                <a:gd name="connsiteY3" fmla="*/ 577225 h 1239134"/>
                <a:gd name="connsiteX4" fmla="*/ 674777 w 1806719"/>
                <a:gd name="connsiteY4" fmla="*/ 779155 h 1239134"/>
                <a:gd name="connsiteX5" fmla="*/ 672872 w 1806719"/>
                <a:gd name="connsiteY5" fmla="*/ 914410 h 1239134"/>
                <a:gd name="connsiteX6" fmla="*/ 762407 w 1806719"/>
                <a:gd name="connsiteY6" fmla="*/ 678190 h 1239134"/>
                <a:gd name="connsiteX7" fmla="*/ 777647 w 1806719"/>
                <a:gd name="connsiteY7" fmla="*/ 582940 h 1239134"/>
                <a:gd name="connsiteX8" fmla="*/ 1040537 w 1806719"/>
                <a:gd name="connsiteY8" fmla="*/ 870595 h 1239134"/>
                <a:gd name="connsiteX9" fmla="*/ 1091972 w 1806719"/>
                <a:gd name="connsiteY9" fmla="*/ 891550 h 1239134"/>
                <a:gd name="connsiteX10" fmla="*/ 992912 w 1806719"/>
                <a:gd name="connsiteY10" fmla="*/ 723910 h 1239134"/>
                <a:gd name="connsiteX11" fmla="*/ 1194842 w 1806719"/>
                <a:gd name="connsiteY11" fmla="*/ 971560 h 1239134"/>
                <a:gd name="connsiteX12" fmla="*/ 1170077 w 1806719"/>
                <a:gd name="connsiteY12" fmla="*/ 849640 h 1239134"/>
                <a:gd name="connsiteX13" fmla="*/ 1295807 w 1806719"/>
                <a:gd name="connsiteY13" fmla="*/ 958225 h 1239134"/>
                <a:gd name="connsiteX14" fmla="*/ 1341527 w 1806719"/>
                <a:gd name="connsiteY14" fmla="*/ 1122055 h 1239134"/>
                <a:gd name="connsiteX15" fmla="*/ 1368197 w 1806719"/>
                <a:gd name="connsiteY15" fmla="*/ 1030615 h 1239134"/>
                <a:gd name="connsiteX16" fmla="*/ 1379627 w 1806719"/>
                <a:gd name="connsiteY16" fmla="*/ 1238260 h 1239134"/>
                <a:gd name="connsiteX17" fmla="*/ 1432967 w 1806719"/>
                <a:gd name="connsiteY17" fmla="*/ 1101100 h 1239134"/>
                <a:gd name="connsiteX18" fmla="*/ 1514882 w 1806719"/>
                <a:gd name="connsiteY18" fmla="*/ 1003945 h 1239134"/>
                <a:gd name="connsiteX19" fmla="*/ 1604417 w 1806719"/>
                <a:gd name="connsiteY19" fmla="*/ 1021090 h 1239134"/>
                <a:gd name="connsiteX20" fmla="*/ 1644422 w 1806719"/>
                <a:gd name="connsiteY20" fmla="*/ 1055380 h 1239134"/>
                <a:gd name="connsiteX21" fmla="*/ 1652042 w 1806719"/>
                <a:gd name="connsiteY21" fmla="*/ 904885 h 1239134"/>
                <a:gd name="connsiteX22" fmla="*/ 1653947 w 1806719"/>
                <a:gd name="connsiteY22" fmla="*/ 802015 h 1239134"/>
                <a:gd name="connsiteX23" fmla="*/ 1741577 w 1806719"/>
                <a:gd name="connsiteY23" fmla="*/ 889645 h 1239134"/>
                <a:gd name="connsiteX24" fmla="*/ 1701572 w 1806719"/>
                <a:gd name="connsiteY24" fmla="*/ 716290 h 1239134"/>
                <a:gd name="connsiteX25" fmla="*/ 1701572 w 1806719"/>
                <a:gd name="connsiteY25" fmla="*/ 615325 h 1239134"/>
                <a:gd name="connsiteX26" fmla="*/ 1806347 w 1806719"/>
                <a:gd name="connsiteY26" fmla="*/ 708670 h 1239134"/>
                <a:gd name="connsiteX27" fmla="*/ 1733957 w 1806719"/>
                <a:gd name="connsiteY27" fmla="*/ 546745 h 1239134"/>
                <a:gd name="connsiteX28" fmla="*/ 1667282 w 1806719"/>
                <a:gd name="connsiteY28" fmla="*/ 396250 h 1239134"/>
                <a:gd name="connsiteX29" fmla="*/ 1497737 w 1806719"/>
                <a:gd name="connsiteY29" fmla="*/ 219085 h 1239134"/>
                <a:gd name="connsiteX30" fmla="*/ 1364387 w 1806719"/>
                <a:gd name="connsiteY30" fmla="*/ 129550 h 1239134"/>
                <a:gd name="connsiteX31" fmla="*/ 1486307 w 1806719"/>
                <a:gd name="connsiteY31" fmla="*/ 104785 h 1239134"/>
                <a:gd name="connsiteX32" fmla="*/ 1572032 w 1806719"/>
                <a:gd name="connsiteY32" fmla="*/ 70495 h 1239134"/>
                <a:gd name="connsiteX33" fmla="*/ 1339622 w 1806719"/>
                <a:gd name="connsiteY33" fmla="*/ 62875 h 1239134"/>
                <a:gd name="connsiteX34" fmla="*/ 1128167 w 1806719"/>
                <a:gd name="connsiteY34" fmla="*/ 17155 h 1239134"/>
                <a:gd name="connsiteX35" fmla="*/ 918617 w 1806719"/>
                <a:gd name="connsiteY35" fmla="*/ 10 h 1239134"/>
                <a:gd name="connsiteX36" fmla="*/ 650012 w 1806719"/>
                <a:gd name="connsiteY36" fmla="*/ 19060 h 1239134"/>
                <a:gd name="connsiteX37" fmla="*/ 480467 w 1806719"/>
                <a:gd name="connsiteY37" fmla="*/ 55255 h 1239134"/>
                <a:gd name="connsiteX38" fmla="*/ 352832 w 1806719"/>
                <a:gd name="connsiteY38" fmla="*/ 144790 h 1239134"/>
                <a:gd name="connsiteX39" fmla="*/ 301397 w 1806719"/>
                <a:gd name="connsiteY39" fmla="*/ 215275 h 1239134"/>
                <a:gd name="connsiteX40" fmla="*/ 227102 w 1806719"/>
                <a:gd name="connsiteY40" fmla="*/ 278140 h 1239134"/>
                <a:gd name="connsiteX41" fmla="*/ 160427 w 1806719"/>
                <a:gd name="connsiteY41" fmla="*/ 331480 h 1239134"/>
                <a:gd name="connsiteX42" fmla="*/ 82322 w 1806719"/>
                <a:gd name="connsiteY42" fmla="*/ 485785 h 1239134"/>
                <a:gd name="connsiteX43" fmla="*/ 17552 w 1806719"/>
                <a:gd name="connsiteY43" fmla="*/ 674380 h 1239134"/>
                <a:gd name="connsiteX44" fmla="*/ 2312 w 1806719"/>
                <a:gd name="connsiteY44" fmla="*/ 735340 h 1239134"/>
                <a:gd name="connsiteX45" fmla="*/ 57557 w 1806719"/>
                <a:gd name="connsiteY45" fmla="*/ 678190 h 1239134"/>
                <a:gd name="connsiteX46" fmla="*/ 55652 w 1806719"/>
                <a:gd name="connsiteY46" fmla="*/ 910600 h 1239134"/>
                <a:gd name="connsiteX47" fmla="*/ 68987 w 1806719"/>
                <a:gd name="connsiteY47" fmla="*/ 988705 h 1239134"/>
                <a:gd name="connsiteX48" fmla="*/ 97562 w 1806719"/>
                <a:gd name="connsiteY48" fmla="*/ 891550 h 1239134"/>
                <a:gd name="connsiteX49" fmla="*/ 183287 w 1806719"/>
                <a:gd name="connsiteY49" fmla="*/ 990610 h 1239134"/>
                <a:gd name="connsiteX50" fmla="*/ 175667 w 1806719"/>
                <a:gd name="connsiteY50" fmla="*/ 866785 h 1239134"/>
                <a:gd name="connsiteX51" fmla="*/ 187097 w 1806719"/>
                <a:gd name="connsiteY51" fmla="*/ 725815 h 1239134"/>
                <a:gd name="connsiteX52" fmla="*/ 248057 w 1806719"/>
                <a:gd name="connsiteY52" fmla="*/ 889645 h 1239134"/>
                <a:gd name="connsiteX53" fmla="*/ 232817 w 1806719"/>
                <a:gd name="connsiteY53" fmla="*/ 643900 h 1239134"/>
                <a:gd name="connsiteX54" fmla="*/ 278537 w 1806719"/>
                <a:gd name="connsiteY54" fmla="*/ 495310 h 1239134"/>
                <a:gd name="connsiteX55" fmla="*/ 331877 w 1806719"/>
                <a:gd name="connsiteY55" fmla="*/ 483880 h 1239134"/>
                <a:gd name="connsiteX56" fmla="*/ 423317 w 1806719"/>
                <a:gd name="connsiteY56" fmla="*/ 586750 h 1239134"/>
                <a:gd name="connsiteX0" fmla="*/ 423317 w 1815355"/>
                <a:gd name="connsiteY0" fmla="*/ 586750 h 1239134"/>
                <a:gd name="connsiteX1" fmla="*/ 482372 w 1815355"/>
                <a:gd name="connsiteY1" fmla="*/ 516265 h 1239134"/>
                <a:gd name="connsiteX2" fmla="*/ 566192 w 1815355"/>
                <a:gd name="connsiteY2" fmla="*/ 476260 h 1239134"/>
                <a:gd name="connsiteX3" fmla="*/ 629057 w 1815355"/>
                <a:gd name="connsiteY3" fmla="*/ 577225 h 1239134"/>
                <a:gd name="connsiteX4" fmla="*/ 674777 w 1815355"/>
                <a:gd name="connsiteY4" fmla="*/ 779155 h 1239134"/>
                <a:gd name="connsiteX5" fmla="*/ 672872 w 1815355"/>
                <a:gd name="connsiteY5" fmla="*/ 914410 h 1239134"/>
                <a:gd name="connsiteX6" fmla="*/ 762407 w 1815355"/>
                <a:gd name="connsiteY6" fmla="*/ 678190 h 1239134"/>
                <a:gd name="connsiteX7" fmla="*/ 777647 w 1815355"/>
                <a:gd name="connsiteY7" fmla="*/ 582940 h 1239134"/>
                <a:gd name="connsiteX8" fmla="*/ 1040537 w 1815355"/>
                <a:gd name="connsiteY8" fmla="*/ 870595 h 1239134"/>
                <a:gd name="connsiteX9" fmla="*/ 1091972 w 1815355"/>
                <a:gd name="connsiteY9" fmla="*/ 891550 h 1239134"/>
                <a:gd name="connsiteX10" fmla="*/ 992912 w 1815355"/>
                <a:gd name="connsiteY10" fmla="*/ 723910 h 1239134"/>
                <a:gd name="connsiteX11" fmla="*/ 1194842 w 1815355"/>
                <a:gd name="connsiteY11" fmla="*/ 971560 h 1239134"/>
                <a:gd name="connsiteX12" fmla="*/ 1170077 w 1815355"/>
                <a:gd name="connsiteY12" fmla="*/ 849640 h 1239134"/>
                <a:gd name="connsiteX13" fmla="*/ 1295807 w 1815355"/>
                <a:gd name="connsiteY13" fmla="*/ 958225 h 1239134"/>
                <a:gd name="connsiteX14" fmla="*/ 1341527 w 1815355"/>
                <a:gd name="connsiteY14" fmla="*/ 1122055 h 1239134"/>
                <a:gd name="connsiteX15" fmla="*/ 1368197 w 1815355"/>
                <a:gd name="connsiteY15" fmla="*/ 1030615 h 1239134"/>
                <a:gd name="connsiteX16" fmla="*/ 1379627 w 1815355"/>
                <a:gd name="connsiteY16" fmla="*/ 1238260 h 1239134"/>
                <a:gd name="connsiteX17" fmla="*/ 1432967 w 1815355"/>
                <a:gd name="connsiteY17" fmla="*/ 1101100 h 1239134"/>
                <a:gd name="connsiteX18" fmla="*/ 1514882 w 1815355"/>
                <a:gd name="connsiteY18" fmla="*/ 1003945 h 1239134"/>
                <a:gd name="connsiteX19" fmla="*/ 1604417 w 1815355"/>
                <a:gd name="connsiteY19" fmla="*/ 1021090 h 1239134"/>
                <a:gd name="connsiteX20" fmla="*/ 1644422 w 1815355"/>
                <a:gd name="connsiteY20" fmla="*/ 1055380 h 1239134"/>
                <a:gd name="connsiteX21" fmla="*/ 1652042 w 1815355"/>
                <a:gd name="connsiteY21" fmla="*/ 904885 h 1239134"/>
                <a:gd name="connsiteX22" fmla="*/ 1653947 w 1815355"/>
                <a:gd name="connsiteY22" fmla="*/ 802015 h 1239134"/>
                <a:gd name="connsiteX23" fmla="*/ 1741577 w 1815355"/>
                <a:gd name="connsiteY23" fmla="*/ 889645 h 1239134"/>
                <a:gd name="connsiteX24" fmla="*/ 1701572 w 1815355"/>
                <a:gd name="connsiteY24" fmla="*/ 716290 h 1239134"/>
                <a:gd name="connsiteX25" fmla="*/ 1701572 w 1815355"/>
                <a:gd name="connsiteY25" fmla="*/ 615325 h 1239134"/>
                <a:gd name="connsiteX26" fmla="*/ 1806347 w 1815355"/>
                <a:gd name="connsiteY26" fmla="*/ 708670 h 1239134"/>
                <a:gd name="connsiteX27" fmla="*/ 1733957 w 1815355"/>
                <a:gd name="connsiteY27" fmla="*/ 546745 h 1239134"/>
                <a:gd name="connsiteX28" fmla="*/ 1667282 w 1815355"/>
                <a:gd name="connsiteY28" fmla="*/ 396250 h 1239134"/>
                <a:gd name="connsiteX29" fmla="*/ 1497737 w 1815355"/>
                <a:gd name="connsiteY29" fmla="*/ 219085 h 1239134"/>
                <a:gd name="connsiteX30" fmla="*/ 1364387 w 1815355"/>
                <a:gd name="connsiteY30" fmla="*/ 129550 h 1239134"/>
                <a:gd name="connsiteX31" fmla="*/ 1486307 w 1815355"/>
                <a:gd name="connsiteY31" fmla="*/ 104785 h 1239134"/>
                <a:gd name="connsiteX32" fmla="*/ 1572032 w 1815355"/>
                <a:gd name="connsiteY32" fmla="*/ 70495 h 1239134"/>
                <a:gd name="connsiteX33" fmla="*/ 1339622 w 1815355"/>
                <a:gd name="connsiteY33" fmla="*/ 62875 h 1239134"/>
                <a:gd name="connsiteX34" fmla="*/ 1128167 w 1815355"/>
                <a:gd name="connsiteY34" fmla="*/ 17155 h 1239134"/>
                <a:gd name="connsiteX35" fmla="*/ 918617 w 1815355"/>
                <a:gd name="connsiteY35" fmla="*/ 10 h 1239134"/>
                <a:gd name="connsiteX36" fmla="*/ 650012 w 1815355"/>
                <a:gd name="connsiteY36" fmla="*/ 19060 h 1239134"/>
                <a:gd name="connsiteX37" fmla="*/ 480467 w 1815355"/>
                <a:gd name="connsiteY37" fmla="*/ 55255 h 1239134"/>
                <a:gd name="connsiteX38" fmla="*/ 352832 w 1815355"/>
                <a:gd name="connsiteY38" fmla="*/ 144790 h 1239134"/>
                <a:gd name="connsiteX39" fmla="*/ 301397 w 1815355"/>
                <a:gd name="connsiteY39" fmla="*/ 215275 h 1239134"/>
                <a:gd name="connsiteX40" fmla="*/ 227102 w 1815355"/>
                <a:gd name="connsiteY40" fmla="*/ 278140 h 1239134"/>
                <a:gd name="connsiteX41" fmla="*/ 160427 w 1815355"/>
                <a:gd name="connsiteY41" fmla="*/ 331480 h 1239134"/>
                <a:gd name="connsiteX42" fmla="*/ 82322 w 1815355"/>
                <a:gd name="connsiteY42" fmla="*/ 485785 h 1239134"/>
                <a:gd name="connsiteX43" fmla="*/ 17552 w 1815355"/>
                <a:gd name="connsiteY43" fmla="*/ 674380 h 1239134"/>
                <a:gd name="connsiteX44" fmla="*/ 2312 w 1815355"/>
                <a:gd name="connsiteY44" fmla="*/ 735340 h 1239134"/>
                <a:gd name="connsiteX45" fmla="*/ 57557 w 1815355"/>
                <a:gd name="connsiteY45" fmla="*/ 678190 h 1239134"/>
                <a:gd name="connsiteX46" fmla="*/ 55652 w 1815355"/>
                <a:gd name="connsiteY46" fmla="*/ 910600 h 1239134"/>
                <a:gd name="connsiteX47" fmla="*/ 68987 w 1815355"/>
                <a:gd name="connsiteY47" fmla="*/ 988705 h 1239134"/>
                <a:gd name="connsiteX48" fmla="*/ 97562 w 1815355"/>
                <a:gd name="connsiteY48" fmla="*/ 891550 h 1239134"/>
                <a:gd name="connsiteX49" fmla="*/ 183287 w 1815355"/>
                <a:gd name="connsiteY49" fmla="*/ 990610 h 1239134"/>
                <a:gd name="connsiteX50" fmla="*/ 175667 w 1815355"/>
                <a:gd name="connsiteY50" fmla="*/ 866785 h 1239134"/>
                <a:gd name="connsiteX51" fmla="*/ 187097 w 1815355"/>
                <a:gd name="connsiteY51" fmla="*/ 725815 h 1239134"/>
                <a:gd name="connsiteX52" fmla="*/ 248057 w 1815355"/>
                <a:gd name="connsiteY52" fmla="*/ 889645 h 1239134"/>
                <a:gd name="connsiteX53" fmla="*/ 232817 w 1815355"/>
                <a:gd name="connsiteY53" fmla="*/ 643900 h 1239134"/>
                <a:gd name="connsiteX54" fmla="*/ 278537 w 1815355"/>
                <a:gd name="connsiteY54" fmla="*/ 495310 h 1239134"/>
                <a:gd name="connsiteX55" fmla="*/ 331877 w 1815355"/>
                <a:gd name="connsiteY55" fmla="*/ 483880 h 1239134"/>
                <a:gd name="connsiteX56" fmla="*/ 423317 w 1815355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62407 w 1791907"/>
                <a:gd name="connsiteY6" fmla="*/ 678190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27102 w 1791907"/>
                <a:gd name="connsiteY53" fmla="*/ 668665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27102 w 1791907"/>
                <a:gd name="connsiteY53" fmla="*/ 668665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19507 w 1791907"/>
                <a:gd name="connsiteY0" fmla="*/ 57913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27102 w 1791907"/>
                <a:gd name="connsiteY53" fmla="*/ 668665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19507 w 1791907"/>
                <a:gd name="connsiteY56" fmla="*/ 579130 h 1239134"/>
                <a:gd name="connsiteX0" fmla="*/ 419507 w 1791907"/>
                <a:gd name="connsiteY0" fmla="*/ 579130 h 1240043"/>
                <a:gd name="connsiteX1" fmla="*/ 482372 w 1791907"/>
                <a:gd name="connsiteY1" fmla="*/ 516265 h 1240043"/>
                <a:gd name="connsiteX2" fmla="*/ 566192 w 1791907"/>
                <a:gd name="connsiteY2" fmla="*/ 476260 h 1240043"/>
                <a:gd name="connsiteX3" fmla="*/ 629057 w 1791907"/>
                <a:gd name="connsiteY3" fmla="*/ 577225 h 1240043"/>
                <a:gd name="connsiteX4" fmla="*/ 669062 w 1791907"/>
                <a:gd name="connsiteY4" fmla="*/ 762010 h 1240043"/>
                <a:gd name="connsiteX5" fmla="*/ 672872 w 1791907"/>
                <a:gd name="connsiteY5" fmla="*/ 914410 h 1240043"/>
                <a:gd name="connsiteX6" fmla="*/ 750977 w 1791907"/>
                <a:gd name="connsiteY6" fmla="*/ 718195 h 1240043"/>
                <a:gd name="connsiteX7" fmla="*/ 777647 w 1791907"/>
                <a:gd name="connsiteY7" fmla="*/ 582940 h 1240043"/>
                <a:gd name="connsiteX8" fmla="*/ 1040537 w 1791907"/>
                <a:gd name="connsiteY8" fmla="*/ 870595 h 1240043"/>
                <a:gd name="connsiteX9" fmla="*/ 1091972 w 1791907"/>
                <a:gd name="connsiteY9" fmla="*/ 891550 h 1240043"/>
                <a:gd name="connsiteX10" fmla="*/ 992912 w 1791907"/>
                <a:gd name="connsiteY10" fmla="*/ 723910 h 1240043"/>
                <a:gd name="connsiteX11" fmla="*/ 1194842 w 1791907"/>
                <a:gd name="connsiteY11" fmla="*/ 971560 h 1240043"/>
                <a:gd name="connsiteX12" fmla="*/ 1170077 w 1791907"/>
                <a:gd name="connsiteY12" fmla="*/ 849640 h 1240043"/>
                <a:gd name="connsiteX13" fmla="*/ 1295807 w 1791907"/>
                <a:gd name="connsiteY13" fmla="*/ 958225 h 1240043"/>
                <a:gd name="connsiteX14" fmla="*/ 1341527 w 1791907"/>
                <a:gd name="connsiteY14" fmla="*/ 1122055 h 1240043"/>
                <a:gd name="connsiteX15" fmla="*/ 1364387 w 1791907"/>
                <a:gd name="connsiteY15" fmla="*/ 996325 h 1240043"/>
                <a:gd name="connsiteX16" fmla="*/ 1379627 w 1791907"/>
                <a:gd name="connsiteY16" fmla="*/ 1238260 h 1240043"/>
                <a:gd name="connsiteX17" fmla="*/ 1432967 w 1791907"/>
                <a:gd name="connsiteY17" fmla="*/ 1101100 h 1240043"/>
                <a:gd name="connsiteX18" fmla="*/ 1514882 w 1791907"/>
                <a:gd name="connsiteY18" fmla="*/ 1003945 h 1240043"/>
                <a:gd name="connsiteX19" fmla="*/ 1604417 w 1791907"/>
                <a:gd name="connsiteY19" fmla="*/ 1021090 h 1240043"/>
                <a:gd name="connsiteX20" fmla="*/ 1644422 w 1791907"/>
                <a:gd name="connsiteY20" fmla="*/ 1055380 h 1240043"/>
                <a:gd name="connsiteX21" fmla="*/ 1652042 w 1791907"/>
                <a:gd name="connsiteY21" fmla="*/ 904885 h 1240043"/>
                <a:gd name="connsiteX22" fmla="*/ 1653947 w 1791907"/>
                <a:gd name="connsiteY22" fmla="*/ 802015 h 1240043"/>
                <a:gd name="connsiteX23" fmla="*/ 1741577 w 1791907"/>
                <a:gd name="connsiteY23" fmla="*/ 889645 h 1240043"/>
                <a:gd name="connsiteX24" fmla="*/ 1701572 w 1791907"/>
                <a:gd name="connsiteY24" fmla="*/ 716290 h 1240043"/>
                <a:gd name="connsiteX25" fmla="*/ 1701572 w 1791907"/>
                <a:gd name="connsiteY25" fmla="*/ 615325 h 1240043"/>
                <a:gd name="connsiteX26" fmla="*/ 1781582 w 1791907"/>
                <a:gd name="connsiteY26" fmla="*/ 676285 h 1240043"/>
                <a:gd name="connsiteX27" fmla="*/ 1733957 w 1791907"/>
                <a:gd name="connsiteY27" fmla="*/ 546745 h 1240043"/>
                <a:gd name="connsiteX28" fmla="*/ 1667282 w 1791907"/>
                <a:gd name="connsiteY28" fmla="*/ 396250 h 1240043"/>
                <a:gd name="connsiteX29" fmla="*/ 1497737 w 1791907"/>
                <a:gd name="connsiteY29" fmla="*/ 219085 h 1240043"/>
                <a:gd name="connsiteX30" fmla="*/ 1364387 w 1791907"/>
                <a:gd name="connsiteY30" fmla="*/ 129550 h 1240043"/>
                <a:gd name="connsiteX31" fmla="*/ 1486307 w 1791907"/>
                <a:gd name="connsiteY31" fmla="*/ 104785 h 1240043"/>
                <a:gd name="connsiteX32" fmla="*/ 1572032 w 1791907"/>
                <a:gd name="connsiteY32" fmla="*/ 70495 h 1240043"/>
                <a:gd name="connsiteX33" fmla="*/ 1339622 w 1791907"/>
                <a:gd name="connsiteY33" fmla="*/ 62875 h 1240043"/>
                <a:gd name="connsiteX34" fmla="*/ 1128167 w 1791907"/>
                <a:gd name="connsiteY34" fmla="*/ 17155 h 1240043"/>
                <a:gd name="connsiteX35" fmla="*/ 918617 w 1791907"/>
                <a:gd name="connsiteY35" fmla="*/ 10 h 1240043"/>
                <a:gd name="connsiteX36" fmla="*/ 650012 w 1791907"/>
                <a:gd name="connsiteY36" fmla="*/ 19060 h 1240043"/>
                <a:gd name="connsiteX37" fmla="*/ 480467 w 1791907"/>
                <a:gd name="connsiteY37" fmla="*/ 55255 h 1240043"/>
                <a:gd name="connsiteX38" fmla="*/ 352832 w 1791907"/>
                <a:gd name="connsiteY38" fmla="*/ 144790 h 1240043"/>
                <a:gd name="connsiteX39" fmla="*/ 301397 w 1791907"/>
                <a:gd name="connsiteY39" fmla="*/ 215275 h 1240043"/>
                <a:gd name="connsiteX40" fmla="*/ 227102 w 1791907"/>
                <a:gd name="connsiteY40" fmla="*/ 278140 h 1240043"/>
                <a:gd name="connsiteX41" fmla="*/ 160427 w 1791907"/>
                <a:gd name="connsiteY41" fmla="*/ 331480 h 1240043"/>
                <a:gd name="connsiteX42" fmla="*/ 82322 w 1791907"/>
                <a:gd name="connsiteY42" fmla="*/ 485785 h 1240043"/>
                <a:gd name="connsiteX43" fmla="*/ 17552 w 1791907"/>
                <a:gd name="connsiteY43" fmla="*/ 674380 h 1240043"/>
                <a:gd name="connsiteX44" fmla="*/ 2312 w 1791907"/>
                <a:gd name="connsiteY44" fmla="*/ 735340 h 1240043"/>
                <a:gd name="connsiteX45" fmla="*/ 57557 w 1791907"/>
                <a:gd name="connsiteY45" fmla="*/ 678190 h 1240043"/>
                <a:gd name="connsiteX46" fmla="*/ 55652 w 1791907"/>
                <a:gd name="connsiteY46" fmla="*/ 910600 h 1240043"/>
                <a:gd name="connsiteX47" fmla="*/ 68987 w 1791907"/>
                <a:gd name="connsiteY47" fmla="*/ 988705 h 1240043"/>
                <a:gd name="connsiteX48" fmla="*/ 97562 w 1791907"/>
                <a:gd name="connsiteY48" fmla="*/ 891550 h 1240043"/>
                <a:gd name="connsiteX49" fmla="*/ 183287 w 1791907"/>
                <a:gd name="connsiteY49" fmla="*/ 990610 h 1240043"/>
                <a:gd name="connsiteX50" fmla="*/ 175667 w 1791907"/>
                <a:gd name="connsiteY50" fmla="*/ 866785 h 1240043"/>
                <a:gd name="connsiteX51" fmla="*/ 187097 w 1791907"/>
                <a:gd name="connsiteY51" fmla="*/ 725815 h 1240043"/>
                <a:gd name="connsiteX52" fmla="*/ 248057 w 1791907"/>
                <a:gd name="connsiteY52" fmla="*/ 889645 h 1240043"/>
                <a:gd name="connsiteX53" fmla="*/ 227102 w 1791907"/>
                <a:gd name="connsiteY53" fmla="*/ 668665 h 1240043"/>
                <a:gd name="connsiteX54" fmla="*/ 278537 w 1791907"/>
                <a:gd name="connsiteY54" fmla="*/ 495310 h 1240043"/>
                <a:gd name="connsiteX55" fmla="*/ 331877 w 1791907"/>
                <a:gd name="connsiteY55" fmla="*/ 483880 h 1240043"/>
                <a:gd name="connsiteX56" fmla="*/ 419507 w 1791907"/>
                <a:gd name="connsiteY56" fmla="*/ 579130 h 1240043"/>
                <a:gd name="connsiteX0" fmla="*/ 419507 w 1791907"/>
                <a:gd name="connsiteY0" fmla="*/ 579130 h 1218191"/>
                <a:gd name="connsiteX1" fmla="*/ 482372 w 1791907"/>
                <a:gd name="connsiteY1" fmla="*/ 516265 h 1218191"/>
                <a:gd name="connsiteX2" fmla="*/ 566192 w 1791907"/>
                <a:gd name="connsiteY2" fmla="*/ 476260 h 1218191"/>
                <a:gd name="connsiteX3" fmla="*/ 629057 w 1791907"/>
                <a:gd name="connsiteY3" fmla="*/ 577225 h 1218191"/>
                <a:gd name="connsiteX4" fmla="*/ 669062 w 1791907"/>
                <a:gd name="connsiteY4" fmla="*/ 762010 h 1218191"/>
                <a:gd name="connsiteX5" fmla="*/ 672872 w 1791907"/>
                <a:gd name="connsiteY5" fmla="*/ 914410 h 1218191"/>
                <a:gd name="connsiteX6" fmla="*/ 750977 w 1791907"/>
                <a:gd name="connsiteY6" fmla="*/ 718195 h 1218191"/>
                <a:gd name="connsiteX7" fmla="*/ 777647 w 1791907"/>
                <a:gd name="connsiteY7" fmla="*/ 582940 h 1218191"/>
                <a:gd name="connsiteX8" fmla="*/ 1040537 w 1791907"/>
                <a:gd name="connsiteY8" fmla="*/ 870595 h 1218191"/>
                <a:gd name="connsiteX9" fmla="*/ 1091972 w 1791907"/>
                <a:gd name="connsiteY9" fmla="*/ 891550 h 1218191"/>
                <a:gd name="connsiteX10" fmla="*/ 992912 w 1791907"/>
                <a:gd name="connsiteY10" fmla="*/ 723910 h 1218191"/>
                <a:gd name="connsiteX11" fmla="*/ 1194842 w 1791907"/>
                <a:gd name="connsiteY11" fmla="*/ 971560 h 1218191"/>
                <a:gd name="connsiteX12" fmla="*/ 1170077 w 1791907"/>
                <a:gd name="connsiteY12" fmla="*/ 849640 h 1218191"/>
                <a:gd name="connsiteX13" fmla="*/ 1295807 w 1791907"/>
                <a:gd name="connsiteY13" fmla="*/ 958225 h 1218191"/>
                <a:gd name="connsiteX14" fmla="*/ 1341527 w 1791907"/>
                <a:gd name="connsiteY14" fmla="*/ 1122055 h 1218191"/>
                <a:gd name="connsiteX15" fmla="*/ 1364387 w 1791907"/>
                <a:gd name="connsiteY15" fmla="*/ 996325 h 1218191"/>
                <a:gd name="connsiteX16" fmla="*/ 1396242 w 1791907"/>
                <a:gd name="connsiteY16" fmla="*/ 1216108 h 1218191"/>
                <a:gd name="connsiteX17" fmla="*/ 1432967 w 1791907"/>
                <a:gd name="connsiteY17" fmla="*/ 1101100 h 1218191"/>
                <a:gd name="connsiteX18" fmla="*/ 1514882 w 1791907"/>
                <a:gd name="connsiteY18" fmla="*/ 1003945 h 1218191"/>
                <a:gd name="connsiteX19" fmla="*/ 1604417 w 1791907"/>
                <a:gd name="connsiteY19" fmla="*/ 1021090 h 1218191"/>
                <a:gd name="connsiteX20" fmla="*/ 1644422 w 1791907"/>
                <a:gd name="connsiteY20" fmla="*/ 1055380 h 1218191"/>
                <a:gd name="connsiteX21" fmla="*/ 1652042 w 1791907"/>
                <a:gd name="connsiteY21" fmla="*/ 904885 h 1218191"/>
                <a:gd name="connsiteX22" fmla="*/ 1653947 w 1791907"/>
                <a:gd name="connsiteY22" fmla="*/ 802015 h 1218191"/>
                <a:gd name="connsiteX23" fmla="*/ 1741577 w 1791907"/>
                <a:gd name="connsiteY23" fmla="*/ 889645 h 1218191"/>
                <a:gd name="connsiteX24" fmla="*/ 1701572 w 1791907"/>
                <a:gd name="connsiteY24" fmla="*/ 716290 h 1218191"/>
                <a:gd name="connsiteX25" fmla="*/ 1701572 w 1791907"/>
                <a:gd name="connsiteY25" fmla="*/ 615325 h 1218191"/>
                <a:gd name="connsiteX26" fmla="*/ 1781582 w 1791907"/>
                <a:gd name="connsiteY26" fmla="*/ 676285 h 1218191"/>
                <a:gd name="connsiteX27" fmla="*/ 1733957 w 1791907"/>
                <a:gd name="connsiteY27" fmla="*/ 546745 h 1218191"/>
                <a:gd name="connsiteX28" fmla="*/ 1667282 w 1791907"/>
                <a:gd name="connsiteY28" fmla="*/ 396250 h 1218191"/>
                <a:gd name="connsiteX29" fmla="*/ 1497737 w 1791907"/>
                <a:gd name="connsiteY29" fmla="*/ 219085 h 1218191"/>
                <a:gd name="connsiteX30" fmla="*/ 1364387 w 1791907"/>
                <a:gd name="connsiteY30" fmla="*/ 129550 h 1218191"/>
                <a:gd name="connsiteX31" fmla="*/ 1486307 w 1791907"/>
                <a:gd name="connsiteY31" fmla="*/ 104785 h 1218191"/>
                <a:gd name="connsiteX32" fmla="*/ 1572032 w 1791907"/>
                <a:gd name="connsiteY32" fmla="*/ 70495 h 1218191"/>
                <a:gd name="connsiteX33" fmla="*/ 1339622 w 1791907"/>
                <a:gd name="connsiteY33" fmla="*/ 62875 h 1218191"/>
                <a:gd name="connsiteX34" fmla="*/ 1128167 w 1791907"/>
                <a:gd name="connsiteY34" fmla="*/ 17155 h 1218191"/>
                <a:gd name="connsiteX35" fmla="*/ 918617 w 1791907"/>
                <a:gd name="connsiteY35" fmla="*/ 10 h 1218191"/>
                <a:gd name="connsiteX36" fmla="*/ 650012 w 1791907"/>
                <a:gd name="connsiteY36" fmla="*/ 19060 h 1218191"/>
                <a:gd name="connsiteX37" fmla="*/ 480467 w 1791907"/>
                <a:gd name="connsiteY37" fmla="*/ 55255 h 1218191"/>
                <a:gd name="connsiteX38" fmla="*/ 352832 w 1791907"/>
                <a:gd name="connsiteY38" fmla="*/ 144790 h 1218191"/>
                <a:gd name="connsiteX39" fmla="*/ 301397 w 1791907"/>
                <a:gd name="connsiteY39" fmla="*/ 215275 h 1218191"/>
                <a:gd name="connsiteX40" fmla="*/ 227102 w 1791907"/>
                <a:gd name="connsiteY40" fmla="*/ 278140 h 1218191"/>
                <a:gd name="connsiteX41" fmla="*/ 160427 w 1791907"/>
                <a:gd name="connsiteY41" fmla="*/ 331480 h 1218191"/>
                <a:gd name="connsiteX42" fmla="*/ 82322 w 1791907"/>
                <a:gd name="connsiteY42" fmla="*/ 485785 h 1218191"/>
                <a:gd name="connsiteX43" fmla="*/ 17552 w 1791907"/>
                <a:gd name="connsiteY43" fmla="*/ 674380 h 1218191"/>
                <a:gd name="connsiteX44" fmla="*/ 2312 w 1791907"/>
                <a:gd name="connsiteY44" fmla="*/ 735340 h 1218191"/>
                <a:gd name="connsiteX45" fmla="*/ 57557 w 1791907"/>
                <a:gd name="connsiteY45" fmla="*/ 678190 h 1218191"/>
                <a:gd name="connsiteX46" fmla="*/ 55652 w 1791907"/>
                <a:gd name="connsiteY46" fmla="*/ 910600 h 1218191"/>
                <a:gd name="connsiteX47" fmla="*/ 68987 w 1791907"/>
                <a:gd name="connsiteY47" fmla="*/ 988705 h 1218191"/>
                <a:gd name="connsiteX48" fmla="*/ 97562 w 1791907"/>
                <a:gd name="connsiteY48" fmla="*/ 891550 h 1218191"/>
                <a:gd name="connsiteX49" fmla="*/ 183287 w 1791907"/>
                <a:gd name="connsiteY49" fmla="*/ 990610 h 1218191"/>
                <a:gd name="connsiteX50" fmla="*/ 175667 w 1791907"/>
                <a:gd name="connsiteY50" fmla="*/ 866785 h 1218191"/>
                <a:gd name="connsiteX51" fmla="*/ 187097 w 1791907"/>
                <a:gd name="connsiteY51" fmla="*/ 725815 h 1218191"/>
                <a:gd name="connsiteX52" fmla="*/ 248057 w 1791907"/>
                <a:gd name="connsiteY52" fmla="*/ 889645 h 1218191"/>
                <a:gd name="connsiteX53" fmla="*/ 227102 w 1791907"/>
                <a:gd name="connsiteY53" fmla="*/ 668665 h 1218191"/>
                <a:gd name="connsiteX54" fmla="*/ 278537 w 1791907"/>
                <a:gd name="connsiteY54" fmla="*/ 495310 h 1218191"/>
                <a:gd name="connsiteX55" fmla="*/ 331877 w 1791907"/>
                <a:gd name="connsiteY55" fmla="*/ 483880 h 1218191"/>
                <a:gd name="connsiteX56" fmla="*/ 419507 w 1791907"/>
                <a:gd name="connsiteY56" fmla="*/ 579130 h 1218191"/>
                <a:gd name="connsiteX0" fmla="*/ 419507 w 1791907"/>
                <a:gd name="connsiteY0" fmla="*/ 579130 h 1218180"/>
                <a:gd name="connsiteX1" fmla="*/ 482372 w 1791907"/>
                <a:gd name="connsiteY1" fmla="*/ 516265 h 1218180"/>
                <a:gd name="connsiteX2" fmla="*/ 566192 w 1791907"/>
                <a:gd name="connsiteY2" fmla="*/ 476260 h 1218180"/>
                <a:gd name="connsiteX3" fmla="*/ 629057 w 1791907"/>
                <a:gd name="connsiteY3" fmla="*/ 577225 h 1218180"/>
                <a:gd name="connsiteX4" fmla="*/ 669062 w 1791907"/>
                <a:gd name="connsiteY4" fmla="*/ 762010 h 1218180"/>
                <a:gd name="connsiteX5" fmla="*/ 672872 w 1791907"/>
                <a:gd name="connsiteY5" fmla="*/ 914410 h 1218180"/>
                <a:gd name="connsiteX6" fmla="*/ 750977 w 1791907"/>
                <a:gd name="connsiteY6" fmla="*/ 718195 h 1218180"/>
                <a:gd name="connsiteX7" fmla="*/ 777647 w 1791907"/>
                <a:gd name="connsiteY7" fmla="*/ 582940 h 1218180"/>
                <a:gd name="connsiteX8" fmla="*/ 1040537 w 1791907"/>
                <a:gd name="connsiteY8" fmla="*/ 870595 h 1218180"/>
                <a:gd name="connsiteX9" fmla="*/ 1091972 w 1791907"/>
                <a:gd name="connsiteY9" fmla="*/ 891550 h 1218180"/>
                <a:gd name="connsiteX10" fmla="*/ 992912 w 1791907"/>
                <a:gd name="connsiteY10" fmla="*/ 723910 h 1218180"/>
                <a:gd name="connsiteX11" fmla="*/ 1194842 w 1791907"/>
                <a:gd name="connsiteY11" fmla="*/ 971560 h 1218180"/>
                <a:gd name="connsiteX12" fmla="*/ 1170077 w 1791907"/>
                <a:gd name="connsiteY12" fmla="*/ 849640 h 1218180"/>
                <a:gd name="connsiteX13" fmla="*/ 1295807 w 1791907"/>
                <a:gd name="connsiteY13" fmla="*/ 958225 h 1218180"/>
                <a:gd name="connsiteX14" fmla="*/ 1341527 w 1791907"/>
                <a:gd name="connsiteY14" fmla="*/ 1122055 h 1218180"/>
                <a:gd name="connsiteX15" fmla="*/ 1364387 w 1791907"/>
                <a:gd name="connsiteY15" fmla="*/ 996325 h 1218180"/>
                <a:gd name="connsiteX16" fmla="*/ 1396242 w 1791907"/>
                <a:gd name="connsiteY16" fmla="*/ 1216108 h 1218180"/>
                <a:gd name="connsiteX17" fmla="*/ 1432967 w 1791907"/>
                <a:gd name="connsiteY17" fmla="*/ 1101100 h 1218180"/>
                <a:gd name="connsiteX18" fmla="*/ 1539803 w 1791907"/>
                <a:gd name="connsiteY18" fmla="*/ 1006714 h 1218180"/>
                <a:gd name="connsiteX19" fmla="*/ 1604417 w 1791907"/>
                <a:gd name="connsiteY19" fmla="*/ 1021090 h 1218180"/>
                <a:gd name="connsiteX20" fmla="*/ 1644422 w 1791907"/>
                <a:gd name="connsiteY20" fmla="*/ 1055380 h 1218180"/>
                <a:gd name="connsiteX21" fmla="*/ 1652042 w 1791907"/>
                <a:gd name="connsiteY21" fmla="*/ 904885 h 1218180"/>
                <a:gd name="connsiteX22" fmla="*/ 1653947 w 1791907"/>
                <a:gd name="connsiteY22" fmla="*/ 802015 h 1218180"/>
                <a:gd name="connsiteX23" fmla="*/ 1741577 w 1791907"/>
                <a:gd name="connsiteY23" fmla="*/ 889645 h 1218180"/>
                <a:gd name="connsiteX24" fmla="*/ 1701572 w 1791907"/>
                <a:gd name="connsiteY24" fmla="*/ 716290 h 1218180"/>
                <a:gd name="connsiteX25" fmla="*/ 1701572 w 1791907"/>
                <a:gd name="connsiteY25" fmla="*/ 615325 h 1218180"/>
                <a:gd name="connsiteX26" fmla="*/ 1781582 w 1791907"/>
                <a:gd name="connsiteY26" fmla="*/ 676285 h 1218180"/>
                <a:gd name="connsiteX27" fmla="*/ 1733957 w 1791907"/>
                <a:gd name="connsiteY27" fmla="*/ 546745 h 1218180"/>
                <a:gd name="connsiteX28" fmla="*/ 1667282 w 1791907"/>
                <a:gd name="connsiteY28" fmla="*/ 396250 h 1218180"/>
                <a:gd name="connsiteX29" fmla="*/ 1497737 w 1791907"/>
                <a:gd name="connsiteY29" fmla="*/ 219085 h 1218180"/>
                <a:gd name="connsiteX30" fmla="*/ 1364387 w 1791907"/>
                <a:gd name="connsiteY30" fmla="*/ 129550 h 1218180"/>
                <a:gd name="connsiteX31" fmla="*/ 1486307 w 1791907"/>
                <a:gd name="connsiteY31" fmla="*/ 104785 h 1218180"/>
                <a:gd name="connsiteX32" fmla="*/ 1572032 w 1791907"/>
                <a:gd name="connsiteY32" fmla="*/ 70495 h 1218180"/>
                <a:gd name="connsiteX33" fmla="*/ 1339622 w 1791907"/>
                <a:gd name="connsiteY33" fmla="*/ 62875 h 1218180"/>
                <a:gd name="connsiteX34" fmla="*/ 1128167 w 1791907"/>
                <a:gd name="connsiteY34" fmla="*/ 17155 h 1218180"/>
                <a:gd name="connsiteX35" fmla="*/ 918617 w 1791907"/>
                <a:gd name="connsiteY35" fmla="*/ 10 h 1218180"/>
                <a:gd name="connsiteX36" fmla="*/ 650012 w 1791907"/>
                <a:gd name="connsiteY36" fmla="*/ 19060 h 1218180"/>
                <a:gd name="connsiteX37" fmla="*/ 480467 w 1791907"/>
                <a:gd name="connsiteY37" fmla="*/ 55255 h 1218180"/>
                <a:gd name="connsiteX38" fmla="*/ 352832 w 1791907"/>
                <a:gd name="connsiteY38" fmla="*/ 144790 h 1218180"/>
                <a:gd name="connsiteX39" fmla="*/ 301397 w 1791907"/>
                <a:gd name="connsiteY39" fmla="*/ 215275 h 1218180"/>
                <a:gd name="connsiteX40" fmla="*/ 227102 w 1791907"/>
                <a:gd name="connsiteY40" fmla="*/ 278140 h 1218180"/>
                <a:gd name="connsiteX41" fmla="*/ 160427 w 1791907"/>
                <a:gd name="connsiteY41" fmla="*/ 331480 h 1218180"/>
                <a:gd name="connsiteX42" fmla="*/ 82322 w 1791907"/>
                <a:gd name="connsiteY42" fmla="*/ 485785 h 1218180"/>
                <a:gd name="connsiteX43" fmla="*/ 17552 w 1791907"/>
                <a:gd name="connsiteY43" fmla="*/ 674380 h 1218180"/>
                <a:gd name="connsiteX44" fmla="*/ 2312 w 1791907"/>
                <a:gd name="connsiteY44" fmla="*/ 735340 h 1218180"/>
                <a:gd name="connsiteX45" fmla="*/ 57557 w 1791907"/>
                <a:gd name="connsiteY45" fmla="*/ 678190 h 1218180"/>
                <a:gd name="connsiteX46" fmla="*/ 55652 w 1791907"/>
                <a:gd name="connsiteY46" fmla="*/ 910600 h 1218180"/>
                <a:gd name="connsiteX47" fmla="*/ 68987 w 1791907"/>
                <a:gd name="connsiteY47" fmla="*/ 988705 h 1218180"/>
                <a:gd name="connsiteX48" fmla="*/ 97562 w 1791907"/>
                <a:gd name="connsiteY48" fmla="*/ 891550 h 1218180"/>
                <a:gd name="connsiteX49" fmla="*/ 183287 w 1791907"/>
                <a:gd name="connsiteY49" fmla="*/ 990610 h 1218180"/>
                <a:gd name="connsiteX50" fmla="*/ 175667 w 1791907"/>
                <a:gd name="connsiteY50" fmla="*/ 866785 h 1218180"/>
                <a:gd name="connsiteX51" fmla="*/ 187097 w 1791907"/>
                <a:gd name="connsiteY51" fmla="*/ 725815 h 1218180"/>
                <a:gd name="connsiteX52" fmla="*/ 248057 w 1791907"/>
                <a:gd name="connsiteY52" fmla="*/ 889645 h 1218180"/>
                <a:gd name="connsiteX53" fmla="*/ 227102 w 1791907"/>
                <a:gd name="connsiteY53" fmla="*/ 668665 h 1218180"/>
                <a:gd name="connsiteX54" fmla="*/ 278537 w 1791907"/>
                <a:gd name="connsiteY54" fmla="*/ 495310 h 1218180"/>
                <a:gd name="connsiteX55" fmla="*/ 331877 w 1791907"/>
                <a:gd name="connsiteY55" fmla="*/ 483880 h 1218180"/>
                <a:gd name="connsiteX56" fmla="*/ 419507 w 1791907"/>
                <a:gd name="connsiteY56" fmla="*/ 579130 h 1218180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44422 w 1791907"/>
                <a:gd name="connsiteY20" fmla="*/ 1055380 h 1218181"/>
                <a:gd name="connsiteX21" fmla="*/ 1652042 w 1791907"/>
                <a:gd name="connsiteY21" fmla="*/ 904885 h 1218181"/>
                <a:gd name="connsiteX22" fmla="*/ 1653947 w 1791907"/>
                <a:gd name="connsiteY22" fmla="*/ 802015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58267 w 1791907"/>
                <a:gd name="connsiteY20" fmla="*/ 1063688 h 1218181"/>
                <a:gd name="connsiteX21" fmla="*/ 1652042 w 1791907"/>
                <a:gd name="connsiteY21" fmla="*/ 904885 h 1218181"/>
                <a:gd name="connsiteX22" fmla="*/ 1653947 w 1791907"/>
                <a:gd name="connsiteY22" fmla="*/ 802015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58267 w 1791907"/>
                <a:gd name="connsiteY20" fmla="*/ 1063688 h 1218181"/>
                <a:gd name="connsiteX21" fmla="*/ 1652042 w 1791907"/>
                <a:gd name="connsiteY21" fmla="*/ 904885 h 1218181"/>
                <a:gd name="connsiteX22" fmla="*/ 1670561 w 1791907"/>
                <a:gd name="connsiteY22" fmla="*/ 824167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58267 w 1791907"/>
                <a:gd name="connsiteY20" fmla="*/ 1063688 h 1218181"/>
                <a:gd name="connsiteX21" fmla="*/ 1671424 w 1791907"/>
                <a:gd name="connsiteY21" fmla="*/ 904885 h 1218181"/>
                <a:gd name="connsiteX22" fmla="*/ 1670561 w 1791907"/>
                <a:gd name="connsiteY22" fmla="*/ 824167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40"/>
                <a:gd name="connsiteX1" fmla="*/ 482372 w 1791907"/>
                <a:gd name="connsiteY1" fmla="*/ 516265 h 1218140"/>
                <a:gd name="connsiteX2" fmla="*/ 566192 w 1791907"/>
                <a:gd name="connsiteY2" fmla="*/ 476260 h 1218140"/>
                <a:gd name="connsiteX3" fmla="*/ 629057 w 1791907"/>
                <a:gd name="connsiteY3" fmla="*/ 577225 h 1218140"/>
                <a:gd name="connsiteX4" fmla="*/ 669062 w 1791907"/>
                <a:gd name="connsiteY4" fmla="*/ 762010 h 1218140"/>
                <a:gd name="connsiteX5" fmla="*/ 672872 w 1791907"/>
                <a:gd name="connsiteY5" fmla="*/ 914410 h 1218140"/>
                <a:gd name="connsiteX6" fmla="*/ 750977 w 1791907"/>
                <a:gd name="connsiteY6" fmla="*/ 718195 h 1218140"/>
                <a:gd name="connsiteX7" fmla="*/ 777647 w 1791907"/>
                <a:gd name="connsiteY7" fmla="*/ 582940 h 1218140"/>
                <a:gd name="connsiteX8" fmla="*/ 1040537 w 1791907"/>
                <a:gd name="connsiteY8" fmla="*/ 870595 h 1218140"/>
                <a:gd name="connsiteX9" fmla="*/ 1091972 w 1791907"/>
                <a:gd name="connsiteY9" fmla="*/ 891550 h 1218140"/>
                <a:gd name="connsiteX10" fmla="*/ 992912 w 1791907"/>
                <a:gd name="connsiteY10" fmla="*/ 723910 h 1218140"/>
                <a:gd name="connsiteX11" fmla="*/ 1194842 w 1791907"/>
                <a:gd name="connsiteY11" fmla="*/ 971560 h 1218140"/>
                <a:gd name="connsiteX12" fmla="*/ 1170077 w 1791907"/>
                <a:gd name="connsiteY12" fmla="*/ 849640 h 1218140"/>
                <a:gd name="connsiteX13" fmla="*/ 1295807 w 1791907"/>
                <a:gd name="connsiteY13" fmla="*/ 958225 h 1218140"/>
                <a:gd name="connsiteX14" fmla="*/ 1341527 w 1791907"/>
                <a:gd name="connsiteY14" fmla="*/ 1122055 h 1218140"/>
                <a:gd name="connsiteX15" fmla="*/ 1364387 w 1791907"/>
                <a:gd name="connsiteY15" fmla="*/ 996325 h 1218140"/>
                <a:gd name="connsiteX16" fmla="*/ 1396242 w 1791907"/>
                <a:gd name="connsiteY16" fmla="*/ 1216108 h 1218140"/>
                <a:gd name="connsiteX17" fmla="*/ 1432967 w 1791907"/>
                <a:gd name="connsiteY17" fmla="*/ 1101100 h 1218140"/>
                <a:gd name="connsiteX18" fmla="*/ 1537035 w 1791907"/>
                <a:gd name="connsiteY18" fmla="*/ 1020559 h 1218140"/>
                <a:gd name="connsiteX19" fmla="*/ 1612723 w 1791907"/>
                <a:gd name="connsiteY19" fmla="*/ 1026628 h 1218140"/>
                <a:gd name="connsiteX20" fmla="*/ 1658267 w 1791907"/>
                <a:gd name="connsiteY20" fmla="*/ 1063688 h 1218140"/>
                <a:gd name="connsiteX21" fmla="*/ 1671424 w 1791907"/>
                <a:gd name="connsiteY21" fmla="*/ 904885 h 1218140"/>
                <a:gd name="connsiteX22" fmla="*/ 1670561 w 1791907"/>
                <a:gd name="connsiteY22" fmla="*/ 824167 h 1218140"/>
                <a:gd name="connsiteX23" fmla="*/ 1741577 w 1791907"/>
                <a:gd name="connsiteY23" fmla="*/ 889645 h 1218140"/>
                <a:gd name="connsiteX24" fmla="*/ 1701572 w 1791907"/>
                <a:gd name="connsiteY24" fmla="*/ 716290 h 1218140"/>
                <a:gd name="connsiteX25" fmla="*/ 1701572 w 1791907"/>
                <a:gd name="connsiteY25" fmla="*/ 615325 h 1218140"/>
                <a:gd name="connsiteX26" fmla="*/ 1781582 w 1791907"/>
                <a:gd name="connsiteY26" fmla="*/ 676285 h 1218140"/>
                <a:gd name="connsiteX27" fmla="*/ 1733957 w 1791907"/>
                <a:gd name="connsiteY27" fmla="*/ 546745 h 1218140"/>
                <a:gd name="connsiteX28" fmla="*/ 1667282 w 1791907"/>
                <a:gd name="connsiteY28" fmla="*/ 396250 h 1218140"/>
                <a:gd name="connsiteX29" fmla="*/ 1497737 w 1791907"/>
                <a:gd name="connsiteY29" fmla="*/ 219085 h 1218140"/>
                <a:gd name="connsiteX30" fmla="*/ 1364387 w 1791907"/>
                <a:gd name="connsiteY30" fmla="*/ 129550 h 1218140"/>
                <a:gd name="connsiteX31" fmla="*/ 1486307 w 1791907"/>
                <a:gd name="connsiteY31" fmla="*/ 104785 h 1218140"/>
                <a:gd name="connsiteX32" fmla="*/ 1572032 w 1791907"/>
                <a:gd name="connsiteY32" fmla="*/ 70495 h 1218140"/>
                <a:gd name="connsiteX33" fmla="*/ 1339622 w 1791907"/>
                <a:gd name="connsiteY33" fmla="*/ 62875 h 1218140"/>
                <a:gd name="connsiteX34" fmla="*/ 1128167 w 1791907"/>
                <a:gd name="connsiteY34" fmla="*/ 17155 h 1218140"/>
                <a:gd name="connsiteX35" fmla="*/ 918617 w 1791907"/>
                <a:gd name="connsiteY35" fmla="*/ 10 h 1218140"/>
                <a:gd name="connsiteX36" fmla="*/ 650012 w 1791907"/>
                <a:gd name="connsiteY36" fmla="*/ 19060 h 1218140"/>
                <a:gd name="connsiteX37" fmla="*/ 480467 w 1791907"/>
                <a:gd name="connsiteY37" fmla="*/ 55255 h 1218140"/>
                <a:gd name="connsiteX38" fmla="*/ 352832 w 1791907"/>
                <a:gd name="connsiteY38" fmla="*/ 144790 h 1218140"/>
                <a:gd name="connsiteX39" fmla="*/ 301397 w 1791907"/>
                <a:gd name="connsiteY39" fmla="*/ 215275 h 1218140"/>
                <a:gd name="connsiteX40" fmla="*/ 227102 w 1791907"/>
                <a:gd name="connsiteY40" fmla="*/ 278140 h 1218140"/>
                <a:gd name="connsiteX41" fmla="*/ 160427 w 1791907"/>
                <a:gd name="connsiteY41" fmla="*/ 331480 h 1218140"/>
                <a:gd name="connsiteX42" fmla="*/ 82322 w 1791907"/>
                <a:gd name="connsiteY42" fmla="*/ 485785 h 1218140"/>
                <a:gd name="connsiteX43" fmla="*/ 17552 w 1791907"/>
                <a:gd name="connsiteY43" fmla="*/ 674380 h 1218140"/>
                <a:gd name="connsiteX44" fmla="*/ 2312 w 1791907"/>
                <a:gd name="connsiteY44" fmla="*/ 735340 h 1218140"/>
                <a:gd name="connsiteX45" fmla="*/ 57557 w 1791907"/>
                <a:gd name="connsiteY45" fmla="*/ 678190 h 1218140"/>
                <a:gd name="connsiteX46" fmla="*/ 55652 w 1791907"/>
                <a:gd name="connsiteY46" fmla="*/ 910600 h 1218140"/>
                <a:gd name="connsiteX47" fmla="*/ 68987 w 1791907"/>
                <a:gd name="connsiteY47" fmla="*/ 988705 h 1218140"/>
                <a:gd name="connsiteX48" fmla="*/ 97562 w 1791907"/>
                <a:gd name="connsiteY48" fmla="*/ 891550 h 1218140"/>
                <a:gd name="connsiteX49" fmla="*/ 183287 w 1791907"/>
                <a:gd name="connsiteY49" fmla="*/ 990610 h 1218140"/>
                <a:gd name="connsiteX50" fmla="*/ 175667 w 1791907"/>
                <a:gd name="connsiteY50" fmla="*/ 866785 h 1218140"/>
                <a:gd name="connsiteX51" fmla="*/ 187097 w 1791907"/>
                <a:gd name="connsiteY51" fmla="*/ 725815 h 1218140"/>
                <a:gd name="connsiteX52" fmla="*/ 248057 w 1791907"/>
                <a:gd name="connsiteY52" fmla="*/ 889645 h 1218140"/>
                <a:gd name="connsiteX53" fmla="*/ 227102 w 1791907"/>
                <a:gd name="connsiteY53" fmla="*/ 668665 h 1218140"/>
                <a:gd name="connsiteX54" fmla="*/ 278537 w 1791907"/>
                <a:gd name="connsiteY54" fmla="*/ 495310 h 1218140"/>
                <a:gd name="connsiteX55" fmla="*/ 331877 w 1791907"/>
                <a:gd name="connsiteY55" fmla="*/ 483880 h 1218140"/>
                <a:gd name="connsiteX56" fmla="*/ 419507 w 1791907"/>
                <a:gd name="connsiteY56" fmla="*/ 579130 h 1218140"/>
                <a:gd name="connsiteX0" fmla="*/ 419507 w 1791907"/>
                <a:gd name="connsiteY0" fmla="*/ 579130 h 1218001"/>
                <a:gd name="connsiteX1" fmla="*/ 482372 w 1791907"/>
                <a:gd name="connsiteY1" fmla="*/ 516265 h 1218001"/>
                <a:gd name="connsiteX2" fmla="*/ 566192 w 1791907"/>
                <a:gd name="connsiteY2" fmla="*/ 476260 h 1218001"/>
                <a:gd name="connsiteX3" fmla="*/ 629057 w 1791907"/>
                <a:gd name="connsiteY3" fmla="*/ 577225 h 1218001"/>
                <a:gd name="connsiteX4" fmla="*/ 669062 w 1791907"/>
                <a:gd name="connsiteY4" fmla="*/ 762010 h 1218001"/>
                <a:gd name="connsiteX5" fmla="*/ 672872 w 1791907"/>
                <a:gd name="connsiteY5" fmla="*/ 914410 h 1218001"/>
                <a:gd name="connsiteX6" fmla="*/ 750977 w 1791907"/>
                <a:gd name="connsiteY6" fmla="*/ 718195 h 1218001"/>
                <a:gd name="connsiteX7" fmla="*/ 777647 w 1791907"/>
                <a:gd name="connsiteY7" fmla="*/ 582940 h 1218001"/>
                <a:gd name="connsiteX8" fmla="*/ 1040537 w 1791907"/>
                <a:gd name="connsiteY8" fmla="*/ 870595 h 1218001"/>
                <a:gd name="connsiteX9" fmla="*/ 1091972 w 1791907"/>
                <a:gd name="connsiteY9" fmla="*/ 891550 h 1218001"/>
                <a:gd name="connsiteX10" fmla="*/ 992912 w 1791907"/>
                <a:gd name="connsiteY10" fmla="*/ 723910 h 1218001"/>
                <a:gd name="connsiteX11" fmla="*/ 1194842 w 1791907"/>
                <a:gd name="connsiteY11" fmla="*/ 971560 h 1218001"/>
                <a:gd name="connsiteX12" fmla="*/ 1170077 w 1791907"/>
                <a:gd name="connsiteY12" fmla="*/ 849640 h 1218001"/>
                <a:gd name="connsiteX13" fmla="*/ 1295807 w 1791907"/>
                <a:gd name="connsiteY13" fmla="*/ 958225 h 1218001"/>
                <a:gd name="connsiteX14" fmla="*/ 1341527 w 1791907"/>
                <a:gd name="connsiteY14" fmla="*/ 1122055 h 1218001"/>
                <a:gd name="connsiteX15" fmla="*/ 1364387 w 1791907"/>
                <a:gd name="connsiteY15" fmla="*/ 996325 h 1218001"/>
                <a:gd name="connsiteX16" fmla="*/ 1396242 w 1791907"/>
                <a:gd name="connsiteY16" fmla="*/ 1216108 h 1218001"/>
                <a:gd name="connsiteX17" fmla="*/ 1441273 w 1791907"/>
                <a:gd name="connsiteY17" fmla="*/ 1098331 h 1218001"/>
                <a:gd name="connsiteX18" fmla="*/ 1537035 w 1791907"/>
                <a:gd name="connsiteY18" fmla="*/ 1020559 h 1218001"/>
                <a:gd name="connsiteX19" fmla="*/ 1612723 w 1791907"/>
                <a:gd name="connsiteY19" fmla="*/ 1026628 h 1218001"/>
                <a:gd name="connsiteX20" fmla="*/ 1658267 w 1791907"/>
                <a:gd name="connsiteY20" fmla="*/ 1063688 h 1218001"/>
                <a:gd name="connsiteX21" fmla="*/ 1671424 w 1791907"/>
                <a:gd name="connsiteY21" fmla="*/ 904885 h 1218001"/>
                <a:gd name="connsiteX22" fmla="*/ 1670561 w 1791907"/>
                <a:gd name="connsiteY22" fmla="*/ 824167 h 1218001"/>
                <a:gd name="connsiteX23" fmla="*/ 1741577 w 1791907"/>
                <a:gd name="connsiteY23" fmla="*/ 889645 h 1218001"/>
                <a:gd name="connsiteX24" fmla="*/ 1701572 w 1791907"/>
                <a:gd name="connsiteY24" fmla="*/ 716290 h 1218001"/>
                <a:gd name="connsiteX25" fmla="*/ 1701572 w 1791907"/>
                <a:gd name="connsiteY25" fmla="*/ 615325 h 1218001"/>
                <a:gd name="connsiteX26" fmla="*/ 1781582 w 1791907"/>
                <a:gd name="connsiteY26" fmla="*/ 676285 h 1218001"/>
                <a:gd name="connsiteX27" fmla="*/ 1733957 w 1791907"/>
                <a:gd name="connsiteY27" fmla="*/ 546745 h 1218001"/>
                <a:gd name="connsiteX28" fmla="*/ 1667282 w 1791907"/>
                <a:gd name="connsiteY28" fmla="*/ 396250 h 1218001"/>
                <a:gd name="connsiteX29" fmla="*/ 1497737 w 1791907"/>
                <a:gd name="connsiteY29" fmla="*/ 219085 h 1218001"/>
                <a:gd name="connsiteX30" fmla="*/ 1364387 w 1791907"/>
                <a:gd name="connsiteY30" fmla="*/ 129550 h 1218001"/>
                <a:gd name="connsiteX31" fmla="*/ 1486307 w 1791907"/>
                <a:gd name="connsiteY31" fmla="*/ 104785 h 1218001"/>
                <a:gd name="connsiteX32" fmla="*/ 1572032 w 1791907"/>
                <a:gd name="connsiteY32" fmla="*/ 70495 h 1218001"/>
                <a:gd name="connsiteX33" fmla="*/ 1339622 w 1791907"/>
                <a:gd name="connsiteY33" fmla="*/ 62875 h 1218001"/>
                <a:gd name="connsiteX34" fmla="*/ 1128167 w 1791907"/>
                <a:gd name="connsiteY34" fmla="*/ 17155 h 1218001"/>
                <a:gd name="connsiteX35" fmla="*/ 918617 w 1791907"/>
                <a:gd name="connsiteY35" fmla="*/ 10 h 1218001"/>
                <a:gd name="connsiteX36" fmla="*/ 650012 w 1791907"/>
                <a:gd name="connsiteY36" fmla="*/ 19060 h 1218001"/>
                <a:gd name="connsiteX37" fmla="*/ 480467 w 1791907"/>
                <a:gd name="connsiteY37" fmla="*/ 55255 h 1218001"/>
                <a:gd name="connsiteX38" fmla="*/ 352832 w 1791907"/>
                <a:gd name="connsiteY38" fmla="*/ 144790 h 1218001"/>
                <a:gd name="connsiteX39" fmla="*/ 301397 w 1791907"/>
                <a:gd name="connsiteY39" fmla="*/ 215275 h 1218001"/>
                <a:gd name="connsiteX40" fmla="*/ 227102 w 1791907"/>
                <a:gd name="connsiteY40" fmla="*/ 278140 h 1218001"/>
                <a:gd name="connsiteX41" fmla="*/ 160427 w 1791907"/>
                <a:gd name="connsiteY41" fmla="*/ 331480 h 1218001"/>
                <a:gd name="connsiteX42" fmla="*/ 82322 w 1791907"/>
                <a:gd name="connsiteY42" fmla="*/ 485785 h 1218001"/>
                <a:gd name="connsiteX43" fmla="*/ 17552 w 1791907"/>
                <a:gd name="connsiteY43" fmla="*/ 674380 h 1218001"/>
                <a:gd name="connsiteX44" fmla="*/ 2312 w 1791907"/>
                <a:gd name="connsiteY44" fmla="*/ 735340 h 1218001"/>
                <a:gd name="connsiteX45" fmla="*/ 57557 w 1791907"/>
                <a:gd name="connsiteY45" fmla="*/ 678190 h 1218001"/>
                <a:gd name="connsiteX46" fmla="*/ 55652 w 1791907"/>
                <a:gd name="connsiteY46" fmla="*/ 910600 h 1218001"/>
                <a:gd name="connsiteX47" fmla="*/ 68987 w 1791907"/>
                <a:gd name="connsiteY47" fmla="*/ 988705 h 1218001"/>
                <a:gd name="connsiteX48" fmla="*/ 97562 w 1791907"/>
                <a:gd name="connsiteY48" fmla="*/ 891550 h 1218001"/>
                <a:gd name="connsiteX49" fmla="*/ 183287 w 1791907"/>
                <a:gd name="connsiteY49" fmla="*/ 990610 h 1218001"/>
                <a:gd name="connsiteX50" fmla="*/ 175667 w 1791907"/>
                <a:gd name="connsiteY50" fmla="*/ 866785 h 1218001"/>
                <a:gd name="connsiteX51" fmla="*/ 187097 w 1791907"/>
                <a:gd name="connsiteY51" fmla="*/ 725815 h 1218001"/>
                <a:gd name="connsiteX52" fmla="*/ 248057 w 1791907"/>
                <a:gd name="connsiteY52" fmla="*/ 889645 h 1218001"/>
                <a:gd name="connsiteX53" fmla="*/ 227102 w 1791907"/>
                <a:gd name="connsiteY53" fmla="*/ 668665 h 1218001"/>
                <a:gd name="connsiteX54" fmla="*/ 278537 w 1791907"/>
                <a:gd name="connsiteY54" fmla="*/ 495310 h 1218001"/>
                <a:gd name="connsiteX55" fmla="*/ 331877 w 1791907"/>
                <a:gd name="connsiteY55" fmla="*/ 483880 h 1218001"/>
                <a:gd name="connsiteX56" fmla="*/ 419507 w 1791907"/>
                <a:gd name="connsiteY56" fmla="*/ 579130 h 1218001"/>
                <a:gd name="connsiteX0" fmla="*/ 419507 w 1791907"/>
                <a:gd name="connsiteY0" fmla="*/ 579130 h 1217972"/>
                <a:gd name="connsiteX1" fmla="*/ 482372 w 1791907"/>
                <a:gd name="connsiteY1" fmla="*/ 516265 h 1217972"/>
                <a:gd name="connsiteX2" fmla="*/ 566192 w 1791907"/>
                <a:gd name="connsiteY2" fmla="*/ 476260 h 1217972"/>
                <a:gd name="connsiteX3" fmla="*/ 629057 w 1791907"/>
                <a:gd name="connsiteY3" fmla="*/ 577225 h 1217972"/>
                <a:gd name="connsiteX4" fmla="*/ 669062 w 1791907"/>
                <a:gd name="connsiteY4" fmla="*/ 762010 h 1217972"/>
                <a:gd name="connsiteX5" fmla="*/ 672872 w 1791907"/>
                <a:gd name="connsiteY5" fmla="*/ 914410 h 1217972"/>
                <a:gd name="connsiteX6" fmla="*/ 750977 w 1791907"/>
                <a:gd name="connsiteY6" fmla="*/ 718195 h 1217972"/>
                <a:gd name="connsiteX7" fmla="*/ 777647 w 1791907"/>
                <a:gd name="connsiteY7" fmla="*/ 582940 h 1217972"/>
                <a:gd name="connsiteX8" fmla="*/ 1040537 w 1791907"/>
                <a:gd name="connsiteY8" fmla="*/ 870595 h 1217972"/>
                <a:gd name="connsiteX9" fmla="*/ 1091972 w 1791907"/>
                <a:gd name="connsiteY9" fmla="*/ 891550 h 1217972"/>
                <a:gd name="connsiteX10" fmla="*/ 992912 w 1791907"/>
                <a:gd name="connsiteY10" fmla="*/ 723910 h 1217972"/>
                <a:gd name="connsiteX11" fmla="*/ 1194842 w 1791907"/>
                <a:gd name="connsiteY11" fmla="*/ 971560 h 1217972"/>
                <a:gd name="connsiteX12" fmla="*/ 1170077 w 1791907"/>
                <a:gd name="connsiteY12" fmla="*/ 849640 h 1217972"/>
                <a:gd name="connsiteX13" fmla="*/ 1295807 w 1791907"/>
                <a:gd name="connsiteY13" fmla="*/ 958225 h 1217972"/>
                <a:gd name="connsiteX14" fmla="*/ 1341527 w 1791907"/>
                <a:gd name="connsiteY14" fmla="*/ 1122055 h 1217972"/>
                <a:gd name="connsiteX15" fmla="*/ 1364387 w 1791907"/>
                <a:gd name="connsiteY15" fmla="*/ 996325 h 1217972"/>
                <a:gd name="connsiteX16" fmla="*/ 1396242 w 1791907"/>
                <a:gd name="connsiteY16" fmla="*/ 1216108 h 1217972"/>
                <a:gd name="connsiteX17" fmla="*/ 1441273 w 1791907"/>
                <a:gd name="connsiteY17" fmla="*/ 1098331 h 1217972"/>
                <a:gd name="connsiteX18" fmla="*/ 1542572 w 1791907"/>
                <a:gd name="connsiteY18" fmla="*/ 1031635 h 1217972"/>
                <a:gd name="connsiteX19" fmla="*/ 1612723 w 1791907"/>
                <a:gd name="connsiteY19" fmla="*/ 1026628 h 1217972"/>
                <a:gd name="connsiteX20" fmla="*/ 1658267 w 1791907"/>
                <a:gd name="connsiteY20" fmla="*/ 1063688 h 1217972"/>
                <a:gd name="connsiteX21" fmla="*/ 1671424 w 1791907"/>
                <a:gd name="connsiteY21" fmla="*/ 904885 h 1217972"/>
                <a:gd name="connsiteX22" fmla="*/ 1670561 w 1791907"/>
                <a:gd name="connsiteY22" fmla="*/ 824167 h 1217972"/>
                <a:gd name="connsiteX23" fmla="*/ 1741577 w 1791907"/>
                <a:gd name="connsiteY23" fmla="*/ 889645 h 1217972"/>
                <a:gd name="connsiteX24" fmla="*/ 1701572 w 1791907"/>
                <a:gd name="connsiteY24" fmla="*/ 716290 h 1217972"/>
                <a:gd name="connsiteX25" fmla="*/ 1701572 w 1791907"/>
                <a:gd name="connsiteY25" fmla="*/ 615325 h 1217972"/>
                <a:gd name="connsiteX26" fmla="*/ 1781582 w 1791907"/>
                <a:gd name="connsiteY26" fmla="*/ 676285 h 1217972"/>
                <a:gd name="connsiteX27" fmla="*/ 1733957 w 1791907"/>
                <a:gd name="connsiteY27" fmla="*/ 546745 h 1217972"/>
                <a:gd name="connsiteX28" fmla="*/ 1667282 w 1791907"/>
                <a:gd name="connsiteY28" fmla="*/ 396250 h 1217972"/>
                <a:gd name="connsiteX29" fmla="*/ 1497737 w 1791907"/>
                <a:gd name="connsiteY29" fmla="*/ 219085 h 1217972"/>
                <a:gd name="connsiteX30" fmla="*/ 1364387 w 1791907"/>
                <a:gd name="connsiteY30" fmla="*/ 129550 h 1217972"/>
                <a:gd name="connsiteX31" fmla="*/ 1486307 w 1791907"/>
                <a:gd name="connsiteY31" fmla="*/ 104785 h 1217972"/>
                <a:gd name="connsiteX32" fmla="*/ 1572032 w 1791907"/>
                <a:gd name="connsiteY32" fmla="*/ 70495 h 1217972"/>
                <a:gd name="connsiteX33" fmla="*/ 1339622 w 1791907"/>
                <a:gd name="connsiteY33" fmla="*/ 62875 h 1217972"/>
                <a:gd name="connsiteX34" fmla="*/ 1128167 w 1791907"/>
                <a:gd name="connsiteY34" fmla="*/ 17155 h 1217972"/>
                <a:gd name="connsiteX35" fmla="*/ 918617 w 1791907"/>
                <a:gd name="connsiteY35" fmla="*/ 10 h 1217972"/>
                <a:gd name="connsiteX36" fmla="*/ 650012 w 1791907"/>
                <a:gd name="connsiteY36" fmla="*/ 19060 h 1217972"/>
                <a:gd name="connsiteX37" fmla="*/ 480467 w 1791907"/>
                <a:gd name="connsiteY37" fmla="*/ 55255 h 1217972"/>
                <a:gd name="connsiteX38" fmla="*/ 352832 w 1791907"/>
                <a:gd name="connsiteY38" fmla="*/ 144790 h 1217972"/>
                <a:gd name="connsiteX39" fmla="*/ 301397 w 1791907"/>
                <a:gd name="connsiteY39" fmla="*/ 215275 h 1217972"/>
                <a:gd name="connsiteX40" fmla="*/ 227102 w 1791907"/>
                <a:gd name="connsiteY40" fmla="*/ 278140 h 1217972"/>
                <a:gd name="connsiteX41" fmla="*/ 160427 w 1791907"/>
                <a:gd name="connsiteY41" fmla="*/ 331480 h 1217972"/>
                <a:gd name="connsiteX42" fmla="*/ 82322 w 1791907"/>
                <a:gd name="connsiteY42" fmla="*/ 485785 h 1217972"/>
                <a:gd name="connsiteX43" fmla="*/ 17552 w 1791907"/>
                <a:gd name="connsiteY43" fmla="*/ 674380 h 1217972"/>
                <a:gd name="connsiteX44" fmla="*/ 2312 w 1791907"/>
                <a:gd name="connsiteY44" fmla="*/ 735340 h 1217972"/>
                <a:gd name="connsiteX45" fmla="*/ 57557 w 1791907"/>
                <a:gd name="connsiteY45" fmla="*/ 678190 h 1217972"/>
                <a:gd name="connsiteX46" fmla="*/ 55652 w 1791907"/>
                <a:gd name="connsiteY46" fmla="*/ 910600 h 1217972"/>
                <a:gd name="connsiteX47" fmla="*/ 68987 w 1791907"/>
                <a:gd name="connsiteY47" fmla="*/ 988705 h 1217972"/>
                <a:gd name="connsiteX48" fmla="*/ 97562 w 1791907"/>
                <a:gd name="connsiteY48" fmla="*/ 891550 h 1217972"/>
                <a:gd name="connsiteX49" fmla="*/ 183287 w 1791907"/>
                <a:gd name="connsiteY49" fmla="*/ 990610 h 1217972"/>
                <a:gd name="connsiteX50" fmla="*/ 175667 w 1791907"/>
                <a:gd name="connsiteY50" fmla="*/ 866785 h 1217972"/>
                <a:gd name="connsiteX51" fmla="*/ 187097 w 1791907"/>
                <a:gd name="connsiteY51" fmla="*/ 725815 h 1217972"/>
                <a:gd name="connsiteX52" fmla="*/ 248057 w 1791907"/>
                <a:gd name="connsiteY52" fmla="*/ 889645 h 1217972"/>
                <a:gd name="connsiteX53" fmla="*/ 227102 w 1791907"/>
                <a:gd name="connsiteY53" fmla="*/ 668665 h 1217972"/>
                <a:gd name="connsiteX54" fmla="*/ 278537 w 1791907"/>
                <a:gd name="connsiteY54" fmla="*/ 495310 h 1217972"/>
                <a:gd name="connsiteX55" fmla="*/ 331877 w 1791907"/>
                <a:gd name="connsiteY55" fmla="*/ 483880 h 1217972"/>
                <a:gd name="connsiteX56" fmla="*/ 419507 w 1791907"/>
                <a:gd name="connsiteY56" fmla="*/ 579130 h 1217972"/>
                <a:gd name="connsiteX0" fmla="*/ 419507 w 1791907"/>
                <a:gd name="connsiteY0" fmla="*/ 579130 h 1217972"/>
                <a:gd name="connsiteX1" fmla="*/ 482372 w 1791907"/>
                <a:gd name="connsiteY1" fmla="*/ 516265 h 1217972"/>
                <a:gd name="connsiteX2" fmla="*/ 566192 w 1791907"/>
                <a:gd name="connsiteY2" fmla="*/ 476260 h 1217972"/>
                <a:gd name="connsiteX3" fmla="*/ 629057 w 1791907"/>
                <a:gd name="connsiteY3" fmla="*/ 577225 h 1217972"/>
                <a:gd name="connsiteX4" fmla="*/ 669062 w 1791907"/>
                <a:gd name="connsiteY4" fmla="*/ 762010 h 1217972"/>
                <a:gd name="connsiteX5" fmla="*/ 672872 w 1791907"/>
                <a:gd name="connsiteY5" fmla="*/ 914410 h 1217972"/>
                <a:gd name="connsiteX6" fmla="*/ 750977 w 1791907"/>
                <a:gd name="connsiteY6" fmla="*/ 718195 h 1217972"/>
                <a:gd name="connsiteX7" fmla="*/ 777647 w 1791907"/>
                <a:gd name="connsiteY7" fmla="*/ 582940 h 1217972"/>
                <a:gd name="connsiteX8" fmla="*/ 1040537 w 1791907"/>
                <a:gd name="connsiteY8" fmla="*/ 870595 h 1217972"/>
                <a:gd name="connsiteX9" fmla="*/ 1091972 w 1791907"/>
                <a:gd name="connsiteY9" fmla="*/ 891550 h 1217972"/>
                <a:gd name="connsiteX10" fmla="*/ 992912 w 1791907"/>
                <a:gd name="connsiteY10" fmla="*/ 723910 h 1217972"/>
                <a:gd name="connsiteX11" fmla="*/ 1194842 w 1791907"/>
                <a:gd name="connsiteY11" fmla="*/ 971560 h 1217972"/>
                <a:gd name="connsiteX12" fmla="*/ 1170077 w 1791907"/>
                <a:gd name="connsiteY12" fmla="*/ 849640 h 1217972"/>
                <a:gd name="connsiteX13" fmla="*/ 1295807 w 1791907"/>
                <a:gd name="connsiteY13" fmla="*/ 958225 h 1217972"/>
                <a:gd name="connsiteX14" fmla="*/ 1341527 w 1791907"/>
                <a:gd name="connsiteY14" fmla="*/ 1122055 h 1217972"/>
                <a:gd name="connsiteX15" fmla="*/ 1364387 w 1791907"/>
                <a:gd name="connsiteY15" fmla="*/ 996325 h 1217972"/>
                <a:gd name="connsiteX16" fmla="*/ 1396242 w 1791907"/>
                <a:gd name="connsiteY16" fmla="*/ 1216108 h 1217972"/>
                <a:gd name="connsiteX17" fmla="*/ 1457887 w 1791907"/>
                <a:gd name="connsiteY17" fmla="*/ 1098331 h 1217972"/>
                <a:gd name="connsiteX18" fmla="*/ 1542572 w 1791907"/>
                <a:gd name="connsiteY18" fmla="*/ 1031635 h 1217972"/>
                <a:gd name="connsiteX19" fmla="*/ 1612723 w 1791907"/>
                <a:gd name="connsiteY19" fmla="*/ 1026628 h 1217972"/>
                <a:gd name="connsiteX20" fmla="*/ 1658267 w 1791907"/>
                <a:gd name="connsiteY20" fmla="*/ 1063688 h 1217972"/>
                <a:gd name="connsiteX21" fmla="*/ 1671424 w 1791907"/>
                <a:gd name="connsiteY21" fmla="*/ 904885 h 1217972"/>
                <a:gd name="connsiteX22" fmla="*/ 1670561 w 1791907"/>
                <a:gd name="connsiteY22" fmla="*/ 824167 h 1217972"/>
                <a:gd name="connsiteX23" fmla="*/ 1741577 w 1791907"/>
                <a:gd name="connsiteY23" fmla="*/ 889645 h 1217972"/>
                <a:gd name="connsiteX24" fmla="*/ 1701572 w 1791907"/>
                <a:gd name="connsiteY24" fmla="*/ 716290 h 1217972"/>
                <a:gd name="connsiteX25" fmla="*/ 1701572 w 1791907"/>
                <a:gd name="connsiteY25" fmla="*/ 615325 h 1217972"/>
                <a:gd name="connsiteX26" fmla="*/ 1781582 w 1791907"/>
                <a:gd name="connsiteY26" fmla="*/ 676285 h 1217972"/>
                <a:gd name="connsiteX27" fmla="*/ 1733957 w 1791907"/>
                <a:gd name="connsiteY27" fmla="*/ 546745 h 1217972"/>
                <a:gd name="connsiteX28" fmla="*/ 1667282 w 1791907"/>
                <a:gd name="connsiteY28" fmla="*/ 396250 h 1217972"/>
                <a:gd name="connsiteX29" fmla="*/ 1497737 w 1791907"/>
                <a:gd name="connsiteY29" fmla="*/ 219085 h 1217972"/>
                <a:gd name="connsiteX30" fmla="*/ 1364387 w 1791907"/>
                <a:gd name="connsiteY30" fmla="*/ 129550 h 1217972"/>
                <a:gd name="connsiteX31" fmla="*/ 1486307 w 1791907"/>
                <a:gd name="connsiteY31" fmla="*/ 104785 h 1217972"/>
                <a:gd name="connsiteX32" fmla="*/ 1572032 w 1791907"/>
                <a:gd name="connsiteY32" fmla="*/ 70495 h 1217972"/>
                <a:gd name="connsiteX33" fmla="*/ 1339622 w 1791907"/>
                <a:gd name="connsiteY33" fmla="*/ 62875 h 1217972"/>
                <a:gd name="connsiteX34" fmla="*/ 1128167 w 1791907"/>
                <a:gd name="connsiteY34" fmla="*/ 17155 h 1217972"/>
                <a:gd name="connsiteX35" fmla="*/ 918617 w 1791907"/>
                <a:gd name="connsiteY35" fmla="*/ 10 h 1217972"/>
                <a:gd name="connsiteX36" fmla="*/ 650012 w 1791907"/>
                <a:gd name="connsiteY36" fmla="*/ 19060 h 1217972"/>
                <a:gd name="connsiteX37" fmla="*/ 480467 w 1791907"/>
                <a:gd name="connsiteY37" fmla="*/ 55255 h 1217972"/>
                <a:gd name="connsiteX38" fmla="*/ 352832 w 1791907"/>
                <a:gd name="connsiteY38" fmla="*/ 144790 h 1217972"/>
                <a:gd name="connsiteX39" fmla="*/ 301397 w 1791907"/>
                <a:gd name="connsiteY39" fmla="*/ 215275 h 1217972"/>
                <a:gd name="connsiteX40" fmla="*/ 227102 w 1791907"/>
                <a:gd name="connsiteY40" fmla="*/ 278140 h 1217972"/>
                <a:gd name="connsiteX41" fmla="*/ 160427 w 1791907"/>
                <a:gd name="connsiteY41" fmla="*/ 331480 h 1217972"/>
                <a:gd name="connsiteX42" fmla="*/ 82322 w 1791907"/>
                <a:gd name="connsiteY42" fmla="*/ 485785 h 1217972"/>
                <a:gd name="connsiteX43" fmla="*/ 17552 w 1791907"/>
                <a:gd name="connsiteY43" fmla="*/ 674380 h 1217972"/>
                <a:gd name="connsiteX44" fmla="*/ 2312 w 1791907"/>
                <a:gd name="connsiteY44" fmla="*/ 735340 h 1217972"/>
                <a:gd name="connsiteX45" fmla="*/ 57557 w 1791907"/>
                <a:gd name="connsiteY45" fmla="*/ 678190 h 1217972"/>
                <a:gd name="connsiteX46" fmla="*/ 55652 w 1791907"/>
                <a:gd name="connsiteY46" fmla="*/ 910600 h 1217972"/>
                <a:gd name="connsiteX47" fmla="*/ 68987 w 1791907"/>
                <a:gd name="connsiteY47" fmla="*/ 988705 h 1217972"/>
                <a:gd name="connsiteX48" fmla="*/ 97562 w 1791907"/>
                <a:gd name="connsiteY48" fmla="*/ 891550 h 1217972"/>
                <a:gd name="connsiteX49" fmla="*/ 183287 w 1791907"/>
                <a:gd name="connsiteY49" fmla="*/ 990610 h 1217972"/>
                <a:gd name="connsiteX50" fmla="*/ 175667 w 1791907"/>
                <a:gd name="connsiteY50" fmla="*/ 866785 h 1217972"/>
                <a:gd name="connsiteX51" fmla="*/ 187097 w 1791907"/>
                <a:gd name="connsiteY51" fmla="*/ 725815 h 1217972"/>
                <a:gd name="connsiteX52" fmla="*/ 248057 w 1791907"/>
                <a:gd name="connsiteY52" fmla="*/ 889645 h 1217972"/>
                <a:gd name="connsiteX53" fmla="*/ 227102 w 1791907"/>
                <a:gd name="connsiteY53" fmla="*/ 668665 h 1217972"/>
                <a:gd name="connsiteX54" fmla="*/ 278537 w 1791907"/>
                <a:gd name="connsiteY54" fmla="*/ 495310 h 1217972"/>
                <a:gd name="connsiteX55" fmla="*/ 331877 w 1791907"/>
                <a:gd name="connsiteY55" fmla="*/ 483880 h 1217972"/>
                <a:gd name="connsiteX56" fmla="*/ 419507 w 1791907"/>
                <a:gd name="connsiteY56" fmla="*/ 579130 h 1217972"/>
                <a:gd name="connsiteX0" fmla="*/ 419507 w 1791907"/>
                <a:gd name="connsiteY0" fmla="*/ 579130 h 1217972"/>
                <a:gd name="connsiteX1" fmla="*/ 482372 w 1791907"/>
                <a:gd name="connsiteY1" fmla="*/ 516265 h 1217972"/>
                <a:gd name="connsiteX2" fmla="*/ 566192 w 1791907"/>
                <a:gd name="connsiteY2" fmla="*/ 476260 h 1217972"/>
                <a:gd name="connsiteX3" fmla="*/ 629057 w 1791907"/>
                <a:gd name="connsiteY3" fmla="*/ 577225 h 1217972"/>
                <a:gd name="connsiteX4" fmla="*/ 669062 w 1791907"/>
                <a:gd name="connsiteY4" fmla="*/ 762010 h 1217972"/>
                <a:gd name="connsiteX5" fmla="*/ 672872 w 1791907"/>
                <a:gd name="connsiteY5" fmla="*/ 914410 h 1217972"/>
                <a:gd name="connsiteX6" fmla="*/ 750977 w 1791907"/>
                <a:gd name="connsiteY6" fmla="*/ 718195 h 1217972"/>
                <a:gd name="connsiteX7" fmla="*/ 777647 w 1791907"/>
                <a:gd name="connsiteY7" fmla="*/ 582940 h 1217972"/>
                <a:gd name="connsiteX8" fmla="*/ 1040537 w 1791907"/>
                <a:gd name="connsiteY8" fmla="*/ 870595 h 1217972"/>
                <a:gd name="connsiteX9" fmla="*/ 1091972 w 1791907"/>
                <a:gd name="connsiteY9" fmla="*/ 891550 h 1217972"/>
                <a:gd name="connsiteX10" fmla="*/ 992912 w 1791907"/>
                <a:gd name="connsiteY10" fmla="*/ 723910 h 1217972"/>
                <a:gd name="connsiteX11" fmla="*/ 1194842 w 1791907"/>
                <a:gd name="connsiteY11" fmla="*/ 971560 h 1217972"/>
                <a:gd name="connsiteX12" fmla="*/ 1170077 w 1791907"/>
                <a:gd name="connsiteY12" fmla="*/ 849640 h 1217972"/>
                <a:gd name="connsiteX13" fmla="*/ 1295807 w 1791907"/>
                <a:gd name="connsiteY13" fmla="*/ 958225 h 1217972"/>
                <a:gd name="connsiteX14" fmla="*/ 1341527 w 1791907"/>
                <a:gd name="connsiteY14" fmla="*/ 1122055 h 1217972"/>
                <a:gd name="connsiteX15" fmla="*/ 1364387 w 1791907"/>
                <a:gd name="connsiteY15" fmla="*/ 996325 h 1217972"/>
                <a:gd name="connsiteX16" fmla="*/ 1396242 w 1791907"/>
                <a:gd name="connsiteY16" fmla="*/ 1216108 h 1217972"/>
                <a:gd name="connsiteX17" fmla="*/ 1457887 w 1791907"/>
                <a:gd name="connsiteY17" fmla="*/ 1098331 h 1217972"/>
                <a:gd name="connsiteX18" fmla="*/ 1542572 w 1791907"/>
                <a:gd name="connsiteY18" fmla="*/ 1031635 h 1217972"/>
                <a:gd name="connsiteX19" fmla="*/ 1612723 w 1791907"/>
                <a:gd name="connsiteY19" fmla="*/ 1026628 h 1217972"/>
                <a:gd name="connsiteX20" fmla="*/ 1663804 w 1791907"/>
                <a:gd name="connsiteY20" fmla="*/ 1091377 h 1217972"/>
                <a:gd name="connsiteX21" fmla="*/ 1671424 w 1791907"/>
                <a:gd name="connsiteY21" fmla="*/ 904885 h 1217972"/>
                <a:gd name="connsiteX22" fmla="*/ 1670561 w 1791907"/>
                <a:gd name="connsiteY22" fmla="*/ 824167 h 1217972"/>
                <a:gd name="connsiteX23" fmla="*/ 1741577 w 1791907"/>
                <a:gd name="connsiteY23" fmla="*/ 889645 h 1217972"/>
                <a:gd name="connsiteX24" fmla="*/ 1701572 w 1791907"/>
                <a:gd name="connsiteY24" fmla="*/ 716290 h 1217972"/>
                <a:gd name="connsiteX25" fmla="*/ 1701572 w 1791907"/>
                <a:gd name="connsiteY25" fmla="*/ 615325 h 1217972"/>
                <a:gd name="connsiteX26" fmla="*/ 1781582 w 1791907"/>
                <a:gd name="connsiteY26" fmla="*/ 676285 h 1217972"/>
                <a:gd name="connsiteX27" fmla="*/ 1733957 w 1791907"/>
                <a:gd name="connsiteY27" fmla="*/ 546745 h 1217972"/>
                <a:gd name="connsiteX28" fmla="*/ 1667282 w 1791907"/>
                <a:gd name="connsiteY28" fmla="*/ 396250 h 1217972"/>
                <a:gd name="connsiteX29" fmla="*/ 1497737 w 1791907"/>
                <a:gd name="connsiteY29" fmla="*/ 219085 h 1217972"/>
                <a:gd name="connsiteX30" fmla="*/ 1364387 w 1791907"/>
                <a:gd name="connsiteY30" fmla="*/ 129550 h 1217972"/>
                <a:gd name="connsiteX31" fmla="*/ 1486307 w 1791907"/>
                <a:gd name="connsiteY31" fmla="*/ 104785 h 1217972"/>
                <a:gd name="connsiteX32" fmla="*/ 1572032 w 1791907"/>
                <a:gd name="connsiteY32" fmla="*/ 70495 h 1217972"/>
                <a:gd name="connsiteX33" fmla="*/ 1339622 w 1791907"/>
                <a:gd name="connsiteY33" fmla="*/ 62875 h 1217972"/>
                <a:gd name="connsiteX34" fmla="*/ 1128167 w 1791907"/>
                <a:gd name="connsiteY34" fmla="*/ 17155 h 1217972"/>
                <a:gd name="connsiteX35" fmla="*/ 918617 w 1791907"/>
                <a:gd name="connsiteY35" fmla="*/ 10 h 1217972"/>
                <a:gd name="connsiteX36" fmla="*/ 650012 w 1791907"/>
                <a:gd name="connsiteY36" fmla="*/ 19060 h 1217972"/>
                <a:gd name="connsiteX37" fmla="*/ 480467 w 1791907"/>
                <a:gd name="connsiteY37" fmla="*/ 55255 h 1217972"/>
                <a:gd name="connsiteX38" fmla="*/ 352832 w 1791907"/>
                <a:gd name="connsiteY38" fmla="*/ 144790 h 1217972"/>
                <a:gd name="connsiteX39" fmla="*/ 301397 w 1791907"/>
                <a:gd name="connsiteY39" fmla="*/ 215275 h 1217972"/>
                <a:gd name="connsiteX40" fmla="*/ 227102 w 1791907"/>
                <a:gd name="connsiteY40" fmla="*/ 278140 h 1217972"/>
                <a:gd name="connsiteX41" fmla="*/ 160427 w 1791907"/>
                <a:gd name="connsiteY41" fmla="*/ 331480 h 1217972"/>
                <a:gd name="connsiteX42" fmla="*/ 82322 w 1791907"/>
                <a:gd name="connsiteY42" fmla="*/ 485785 h 1217972"/>
                <a:gd name="connsiteX43" fmla="*/ 17552 w 1791907"/>
                <a:gd name="connsiteY43" fmla="*/ 674380 h 1217972"/>
                <a:gd name="connsiteX44" fmla="*/ 2312 w 1791907"/>
                <a:gd name="connsiteY44" fmla="*/ 735340 h 1217972"/>
                <a:gd name="connsiteX45" fmla="*/ 57557 w 1791907"/>
                <a:gd name="connsiteY45" fmla="*/ 678190 h 1217972"/>
                <a:gd name="connsiteX46" fmla="*/ 55652 w 1791907"/>
                <a:gd name="connsiteY46" fmla="*/ 910600 h 1217972"/>
                <a:gd name="connsiteX47" fmla="*/ 68987 w 1791907"/>
                <a:gd name="connsiteY47" fmla="*/ 988705 h 1217972"/>
                <a:gd name="connsiteX48" fmla="*/ 97562 w 1791907"/>
                <a:gd name="connsiteY48" fmla="*/ 891550 h 1217972"/>
                <a:gd name="connsiteX49" fmla="*/ 183287 w 1791907"/>
                <a:gd name="connsiteY49" fmla="*/ 990610 h 1217972"/>
                <a:gd name="connsiteX50" fmla="*/ 175667 w 1791907"/>
                <a:gd name="connsiteY50" fmla="*/ 866785 h 1217972"/>
                <a:gd name="connsiteX51" fmla="*/ 187097 w 1791907"/>
                <a:gd name="connsiteY51" fmla="*/ 725815 h 1217972"/>
                <a:gd name="connsiteX52" fmla="*/ 248057 w 1791907"/>
                <a:gd name="connsiteY52" fmla="*/ 889645 h 1217972"/>
                <a:gd name="connsiteX53" fmla="*/ 227102 w 1791907"/>
                <a:gd name="connsiteY53" fmla="*/ 668665 h 1217972"/>
                <a:gd name="connsiteX54" fmla="*/ 278537 w 1791907"/>
                <a:gd name="connsiteY54" fmla="*/ 495310 h 1217972"/>
                <a:gd name="connsiteX55" fmla="*/ 331877 w 1791907"/>
                <a:gd name="connsiteY55" fmla="*/ 483880 h 1217972"/>
                <a:gd name="connsiteX56" fmla="*/ 419507 w 1791907"/>
                <a:gd name="connsiteY56" fmla="*/ 579130 h 1217972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12723 w 1791907"/>
                <a:gd name="connsiteY19" fmla="*/ 102662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12723 w 1791907"/>
                <a:gd name="connsiteY19" fmla="*/ 102662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9683 w 1791907"/>
                <a:gd name="connsiteY19" fmla="*/ 1023635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507635 w 1791907"/>
                <a:gd name="connsiteY0" fmla="*/ 585116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72685 w 1791907"/>
                <a:gd name="connsiteY53" fmla="*/ 668665 h 1217958"/>
                <a:gd name="connsiteX54" fmla="*/ 278537 w 1791907"/>
                <a:gd name="connsiteY54" fmla="*/ 495310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72685 w 1791907"/>
                <a:gd name="connsiteY53" fmla="*/ 668665 h 1217958"/>
                <a:gd name="connsiteX54" fmla="*/ 302847 w 1791907"/>
                <a:gd name="connsiteY54" fmla="*/ 507283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02847 w 1791907"/>
                <a:gd name="connsiteY54" fmla="*/ 507283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02847 w 1791907"/>
                <a:gd name="connsiteY54" fmla="*/ 507283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02847 w 1791907"/>
                <a:gd name="connsiteY54" fmla="*/ 507283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33236 w 1791907"/>
                <a:gd name="connsiteY54" fmla="*/ 528236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20892 w 1791907"/>
                <a:gd name="connsiteY2" fmla="*/ 479252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20892 w 1791907"/>
                <a:gd name="connsiteY2" fmla="*/ 479252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20892 w 1791907"/>
                <a:gd name="connsiteY2" fmla="*/ 479252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48657 w 1791907"/>
                <a:gd name="connsiteY53" fmla="*/ 620772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20892 w 1791907"/>
                <a:gd name="connsiteY2" fmla="*/ 479252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55505 w 1791907"/>
                <a:gd name="connsiteY9" fmla="*/ 930461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55505 w 1791907"/>
                <a:gd name="connsiteY9" fmla="*/ 930461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59876 w 1791907"/>
                <a:gd name="connsiteY32" fmla="*/ 103420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55505 w 1791907"/>
                <a:gd name="connsiteY9" fmla="*/ 930461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31606 w 1791907"/>
                <a:gd name="connsiteY31" fmla="*/ 128731 h 1217958"/>
                <a:gd name="connsiteX32" fmla="*/ 1559876 w 1791907"/>
                <a:gd name="connsiteY32" fmla="*/ 103420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55505 w 1791907"/>
                <a:gd name="connsiteY9" fmla="*/ 930461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31606 w 1791907"/>
                <a:gd name="connsiteY31" fmla="*/ 128731 h 1217958"/>
                <a:gd name="connsiteX32" fmla="*/ 1532527 w 1791907"/>
                <a:gd name="connsiteY32" fmla="*/ 142332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9156 h 1221998"/>
                <a:gd name="connsiteX1" fmla="*/ 543149 w 1791907"/>
                <a:gd name="connsiteY1" fmla="*/ 517312 h 1221998"/>
                <a:gd name="connsiteX2" fmla="*/ 611776 w 1791907"/>
                <a:gd name="connsiteY2" fmla="*/ 495265 h 1221998"/>
                <a:gd name="connsiteX3" fmla="*/ 629057 w 1791907"/>
                <a:gd name="connsiteY3" fmla="*/ 581265 h 1221998"/>
                <a:gd name="connsiteX4" fmla="*/ 669062 w 1791907"/>
                <a:gd name="connsiteY4" fmla="*/ 766050 h 1221998"/>
                <a:gd name="connsiteX5" fmla="*/ 754921 w 1791907"/>
                <a:gd name="connsiteY5" fmla="*/ 921443 h 1221998"/>
                <a:gd name="connsiteX6" fmla="*/ 750977 w 1791907"/>
                <a:gd name="connsiteY6" fmla="*/ 722235 h 1221998"/>
                <a:gd name="connsiteX7" fmla="*/ 777647 w 1791907"/>
                <a:gd name="connsiteY7" fmla="*/ 586980 h 1221998"/>
                <a:gd name="connsiteX8" fmla="*/ 925060 w 1791907"/>
                <a:gd name="connsiteY8" fmla="*/ 715992 h 1221998"/>
                <a:gd name="connsiteX9" fmla="*/ 1055505 w 1791907"/>
                <a:gd name="connsiteY9" fmla="*/ 934501 h 1221998"/>
                <a:gd name="connsiteX10" fmla="*/ 992912 w 1791907"/>
                <a:gd name="connsiteY10" fmla="*/ 727950 h 1221998"/>
                <a:gd name="connsiteX11" fmla="*/ 1194842 w 1791907"/>
                <a:gd name="connsiteY11" fmla="*/ 975600 h 1221998"/>
                <a:gd name="connsiteX12" fmla="*/ 1170077 w 1791907"/>
                <a:gd name="connsiteY12" fmla="*/ 853680 h 1221998"/>
                <a:gd name="connsiteX13" fmla="*/ 1295807 w 1791907"/>
                <a:gd name="connsiteY13" fmla="*/ 962265 h 1221998"/>
                <a:gd name="connsiteX14" fmla="*/ 1341527 w 1791907"/>
                <a:gd name="connsiteY14" fmla="*/ 1126095 h 1221998"/>
                <a:gd name="connsiteX15" fmla="*/ 1364387 w 1791907"/>
                <a:gd name="connsiteY15" fmla="*/ 1000365 h 1221998"/>
                <a:gd name="connsiteX16" fmla="*/ 1396242 w 1791907"/>
                <a:gd name="connsiteY16" fmla="*/ 1220148 h 1221998"/>
                <a:gd name="connsiteX17" fmla="*/ 1457887 w 1791907"/>
                <a:gd name="connsiteY17" fmla="*/ 1102371 h 1221998"/>
                <a:gd name="connsiteX18" fmla="*/ 1528727 w 1791907"/>
                <a:gd name="connsiteY18" fmla="*/ 1041213 h 1221998"/>
                <a:gd name="connsiteX19" fmla="*/ 1603606 w 1791907"/>
                <a:gd name="connsiteY19" fmla="*/ 1039648 h 1221998"/>
                <a:gd name="connsiteX20" fmla="*/ 1663804 w 1791907"/>
                <a:gd name="connsiteY20" fmla="*/ 1095417 h 1221998"/>
                <a:gd name="connsiteX21" fmla="*/ 1671424 w 1791907"/>
                <a:gd name="connsiteY21" fmla="*/ 908925 h 1221998"/>
                <a:gd name="connsiteX22" fmla="*/ 1670561 w 1791907"/>
                <a:gd name="connsiteY22" fmla="*/ 828207 h 1221998"/>
                <a:gd name="connsiteX23" fmla="*/ 1741577 w 1791907"/>
                <a:gd name="connsiteY23" fmla="*/ 893685 h 1221998"/>
                <a:gd name="connsiteX24" fmla="*/ 1701572 w 1791907"/>
                <a:gd name="connsiteY24" fmla="*/ 720330 h 1221998"/>
                <a:gd name="connsiteX25" fmla="*/ 1701572 w 1791907"/>
                <a:gd name="connsiteY25" fmla="*/ 619365 h 1221998"/>
                <a:gd name="connsiteX26" fmla="*/ 1781582 w 1791907"/>
                <a:gd name="connsiteY26" fmla="*/ 680325 h 1221998"/>
                <a:gd name="connsiteX27" fmla="*/ 1733957 w 1791907"/>
                <a:gd name="connsiteY27" fmla="*/ 550785 h 1221998"/>
                <a:gd name="connsiteX28" fmla="*/ 1667282 w 1791907"/>
                <a:gd name="connsiteY28" fmla="*/ 400290 h 1221998"/>
                <a:gd name="connsiteX29" fmla="*/ 1497737 w 1791907"/>
                <a:gd name="connsiteY29" fmla="*/ 223125 h 1221998"/>
                <a:gd name="connsiteX30" fmla="*/ 1364387 w 1791907"/>
                <a:gd name="connsiteY30" fmla="*/ 133590 h 1221998"/>
                <a:gd name="connsiteX31" fmla="*/ 1431606 w 1791907"/>
                <a:gd name="connsiteY31" fmla="*/ 132771 h 1221998"/>
                <a:gd name="connsiteX32" fmla="*/ 1532527 w 1791907"/>
                <a:gd name="connsiteY32" fmla="*/ 146372 h 1221998"/>
                <a:gd name="connsiteX33" fmla="*/ 1339622 w 1791907"/>
                <a:gd name="connsiteY33" fmla="*/ 66915 h 1221998"/>
                <a:gd name="connsiteX34" fmla="*/ 1128167 w 1791907"/>
                <a:gd name="connsiteY34" fmla="*/ 21195 h 1221998"/>
                <a:gd name="connsiteX35" fmla="*/ 918617 w 1791907"/>
                <a:gd name="connsiteY35" fmla="*/ 4050 h 1221998"/>
                <a:gd name="connsiteX36" fmla="*/ 668245 w 1791907"/>
                <a:gd name="connsiteY36" fmla="*/ 5140 h 1221998"/>
                <a:gd name="connsiteX37" fmla="*/ 480467 w 1791907"/>
                <a:gd name="connsiteY37" fmla="*/ 59295 h 1221998"/>
                <a:gd name="connsiteX38" fmla="*/ 352832 w 1791907"/>
                <a:gd name="connsiteY38" fmla="*/ 148830 h 1221998"/>
                <a:gd name="connsiteX39" fmla="*/ 301397 w 1791907"/>
                <a:gd name="connsiteY39" fmla="*/ 219315 h 1221998"/>
                <a:gd name="connsiteX40" fmla="*/ 227102 w 1791907"/>
                <a:gd name="connsiteY40" fmla="*/ 282180 h 1221998"/>
                <a:gd name="connsiteX41" fmla="*/ 160427 w 1791907"/>
                <a:gd name="connsiteY41" fmla="*/ 335520 h 1221998"/>
                <a:gd name="connsiteX42" fmla="*/ 82322 w 1791907"/>
                <a:gd name="connsiteY42" fmla="*/ 489825 h 1221998"/>
                <a:gd name="connsiteX43" fmla="*/ 17552 w 1791907"/>
                <a:gd name="connsiteY43" fmla="*/ 678420 h 1221998"/>
                <a:gd name="connsiteX44" fmla="*/ 2312 w 1791907"/>
                <a:gd name="connsiteY44" fmla="*/ 739380 h 1221998"/>
                <a:gd name="connsiteX45" fmla="*/ 57557 w 1791907"/>
                <a:gd name="connsiteY45" fmla="*/ 682230 h 1221998"/>
                <a:gd name="connsiteX46" fmla="*/ 55652 w 1791907"/>
                <a:gd name="connsiteY46" fmla="*/ 914640 h 1221998"/>
                <a:gd name="connsiteX47" fmla="*/ 68987 w 1791907"/>
                <a:gd name="connsiteY47" fmla="*/ 992745 h 1221998"/>
                <a:gd name="connsiteX48" fmla="*/ 97562 w 1791907"/>
                <a:gd name="connsiteY48" fmla="*/ 895590 h 1221998"/>
                <a:gd name="connsiteX49" fmla="*/ 143782 w 1791907"/>
                <a:gd name="connsiteY49" fmla="*/ 994650 h 1221998"/>
                <a:gd name="connsiteX50" fmla="*/ 175667 w 1791907"/>
                <a:gd name="connsiteY50" fmla="*/ 870825 h 1221998"/>
                <a:gd name="connsiteX51" fmla="*/ 238758 w 1791907"/>
                <a:gd name="connsiteY51" fmla="*/ 714889 h 1221998"/>
                <a:gd name="connsiteX52" fmla="*/ 248057 w 1791907"/>
                <a:gd name="connsiteY52" fmla="*/ 893685 h 1221998"/>
                <a:gd name="connsiteX53" fmla="*/ 321306 w 1791907"/>
                <a:gd name="connsiteY53" fmla="*/ 648759 h 1221998"/>
                <a:gd name="connsiteX54" fmla="*/ 333236 w 1791907"/>
                <a:gd name="connsiteY54" fmla="*/ 532276 h 1221998"/>
                <a:gd name="connsiteX55" fmla="*/ 377461 w 1791907"/>
                <a:gd name="connsiteY55" fmla="*/ 517853 h 1221998"/>
                <a:gd name="connsiteX56" fmla="*/ 507635 w 1791907"/>
                <a:gd name="connsiteY56" fmla="*/ 589156 h 1221998"/>
                <a:gd name="connsiteX0" fmla="*/ 507635 w 1791907"/>
                <a:gd name="connsiteY0" fmla="*/ 606435 h 1239277"/>
                <a:gd name="connsiteX1" fmla="*/ 543149 w 1791907"/>
                <a:gd name="connsiteY1" fmla="*/ 534591 h 1239277"/>
                <a:gd name="connsiteX2" fmla="*/ 611776 w 1791907"/>
                <a:gd name="connsiteY2" fmla="*/ 512544 h 1239277"/>
                <a:gd name="connsiteX3" fmla="*/ 629057 w 1791907"/>
                <a:gd name="connsiteY3" fmla="*/ 598544 h 1239277"/>
                <a:gd name="connsiteX4" fmla="*/ 669062 w 1791907"/>
                <a:gd name="connsiteY4" fmla="*/ 783329 h 1239277"/>
                <a:gd name="connsiteX5" fmla="*/ 754921 w 1791907"/>
                <a:gd name="connsiteY5" fmla="*/ 938722 h 1239277"/>
                <a:gd name="connsiteX6" fmla="*/ 750977 w 1791907"/>
                <a:gd name="connsiteY6" fmla="*/ 739514 h 1239277"/>
                <a:gd name="connsiteX7" fmla="*/ 777647 w 1791907"/>
                <a:gd name="connsiteY7" fmla="*/ 604259 h 1239277"/>
                <a:gd name="connsiteX8" fmla="*/ 925060 w 1791907"/>
                <a:gd name="connsiteY8" fmla="*/ 733271 h 1239277"/>
                <a:gd name="connsiteX9" fmla="*/ 1055505 w 1791907"/>
                <a:gd name="connsiteY9" fmla="*/ 951780 h 1239277"/>
                <a:gd name="connsiteX10" fmla="*/ 992912 w 1791907"/>
                <a:gd name="connsiteY10" fmla="*/ 745229 h 1239277"/>
                <a:gd name="connsiteX11" fmla="*/ 1194842 w 1791907"/>
                <a:gd name="connsiteY11" fmla="*/ 992879 h 1239277"/>
                <a:gd name="connsiteX12" fmla="*/ 1170077 w 1791907"/>
                <a:gd name="connsiteY12" fmla="*/ 870959 h 1239277"/>
                <a:gd name="connsiteX13" fmla="*/ 1295807 w 1791907"/>
                <a:gd name="connsiteY13" fmla="*/ 979544 h 1239277"/>
                <a:gd name="connsiteX14" fmla="*/ 1341527 w 1791907"/>
                <a:gd name="connsiteY14" fmla="*/ 1143374 h 1239277"/>
                <a:gd name="connsiteX15" fmla="*/ 1364387 w 1791907"/>
                <a:gd name="connsiteY15" fmla="*/ 1017644 h 1239277"/>
                <a:gd name="connsiteX16" fmla="*/ 1396242 w 1791907"/>
                <a:gd name="connsiteY16" fmla="*/ 1237427 h 1239277"/>
                <a:gd name="connsiteX17" fmla="*/ 1457887 w 1791907"/>
                <a:gd name="connsiteY17" fmla="*/ 1119650 h 1239277"/>
                <a:gd name="connsiteX18" fmla="*/ 1528727 w 1791907"/>
                <a:gd name="connsiteY18" fmla="*/ 1058492 h 1239277"/>
                <a:gd name="connsiteX19" fmla="*/ 1603606 w 1791907"/>
                <a:gd name="connsiteY19" fmla="*/ 1056927 h 1239277"/>
                <a:gd name="connsiteX20" fmla="*/ 1663804 w 1791907"/>
                <a:gd name="connsiteY20" fmla="*/ 1112696 h 1239277"/>
                <a:gd name="connsiteX21" fmla="*/ 1671424 w 1791907"/>
                <a:gd name="connsiteY21" fmla="*/ 926204 h 1239277"/>
                <a:gd name="connsiteX22" fmla="*/ 1670561 w 1791907"/>
                <a:gd name="connsiteY22" fmla="*/ 845486 h 1239277"/>
                <a:gd name="connsiteX23" fmla="*/ 1741577 w 1791907"/>
                <a:gd name="connsiteY23" fmla="*/ 910964 h 1239277"/>
                <a:gd name="connsiteX24" fmla="*/ 1701572 w 1791907"/>
                <a:gd name="connsiteY24" fmla="*/ 737609 h 1239277"/>
                <a:gd name="connsiteX25" fmla="*/ 1701572 w 1791907"/>
                <a:gd name="connsiteY25" fmla="*/ 636644 h 1239277"/>
                <a:gd name="connsiteX26" fmla="*/ 1781582 w 1791907"/>
                <a:gd name="connsiteY26" fmla="*/ 697604 h 1239277"/>
                <a:gd name="connsiteX27" fmla="*/ 1733957 w 1791907"/>
                <a:gd name="connsiteY27" fmla="*/ 568064 h 1239277"/>
                <a:gd name="connsiteX28" fmla="*/ 1667282 w 1791907"/>
                <a:gd name="connsiteY28" fmla="*/ 417569 h 1239277"/>
                <a:gd name="connsiteX29" fmla="*/ 1497737 w 1791907"/>
                <a:gd name="connsiteY29" fmla="*/ 240404 h 1239277"/>
                <a:gd name="connsiteX30" fmla="*/ 1364387 w 1791907"/>
                <a:gd name="connsiteY30" fmla="*/ 150869 h 1239277"/>
                <a:gd name="connsiteX31" fmla="*/ 1431606 w 1791907"/>
                <a:gd name="connsiteY31" fmla="*/ 150050 h 1239277"/>
                <a:gd name="connsiteX32" fmla="*/ 1532527 w 1791907"/>
                <a:gd name="connsiteY32" fmla="*/ 163651 h 1239277"/>
                <a:gd name="connsiteX33" fmla="*/ 1339622 w 1791907"/>
                <a:gd name="connsiteY33" fmla="*/ 84194 h 1239277"/>
                <a:gd name="connsiteX34" fmla="*/ 1128167 w 1791907"/>
                <a:gd name="connsiteY34" fmla="*/ 38474 h 1239277"/>
                <a:gd name="connsiteX35" fmla="*/ 933812 w 1791907"/>
                <a:gd name="connsiteY35" fmla="*/ 377 h 1239277"/>
                <a:gd name="connsiteX36" fmla="*/ 668245 w 1791907"/>
                <a:gd name="connsiteY36" fmla="*/ 22419 h 1239277"/>
                <a:gd name="connsiteX37" fmla="*/ 480467 w 1791907"/>
                <a:gd name="connsiteY37" fmla="*/ 76574 h 1239277"/>
                <a:gd name="connsiteX38" fmla="*/ 352832 w 1791907"/>
                <a:gd name="connsiteY38" fmla="*/ 166109 h 1239277"/>
                <a:gd name="connsiteX39" fmla="*/ 301397 w 1791907"/>
                <a:gd name="connsiteY39" fmla="*/ 236594 h 1239277"/>
                <a:gd name="connsiteX40" fmla="*/ 227102 w 1791907"/>
                <a:gd name="connsiteY40" fmla="*/ 299459 h 1239277"/>
                <a:gd name="connsiteX41" fmla="*/ 160427 w 1791907"/>
                <a:gd name="connsiteY41" fmla="*/ 352799 h 1239277"/>
                <a:gd name="connsiteX42" fmla="*/ 82322 w 1791907"/>
                <a:gd name="connsiteY42" fmla="*/ 507104 h 1239277"/>
                <a:gd name="connsiteX43" fmla="*/ 17552 w 1791907"/>
                <a:gd name="connsiteY43" fmla="*/ 695699 h 1239277"/>
                <a:gd name="connsiteX44" fmla="*/ 2312 w 1791907"/>
                <a:gd name="connsiteY44" fmla="*/ 756659 h 1239277"/>
                <a:gd name="connsiteX45" fmla="*/ 57557 w 1791907"/>
                <a:gd name="connsiteY45" fmla="*/ 699509 h 1239277"/>
                <a:gd name="connsiteX46" fmla="*/ 55652 w 1791907"/>
                <a:gd name="connsiteY46" fmla="*/ 931919 h 1239277"/>
                <a:gd name="connsiteX47" fmla="*/ 68987 w 1791907"/>
                <a:gd name="connsiteY47" fmla="*/ 1010024 h 1239277"/>
                <a:gd name="connsiteX48" fmla="*/ 97562 w 1791907"/>
                <a:gd name="connsiteY48" fmla="*/ 912869 h 1239277"/>
                <a:gd name="connsiteX49" fmla="*/ 143782 w 1791907"/>
                <a:gd name="connsiteY49" fmla="*/ 1011929 h 1239277"/>
                <a:gd name="connsiteX50" fmla="*/ 175667 w 1791907"/>
                <a:gd name="connsiteY50" fmla="*/ 888104 h 1239277"/>
                <a:gd name="connsiteX51" fmla="*/ 238758 w 1791907"/>
                <a:gd name="connsiteY51" fmla="*/ 732168 h 1239277"/>
                <a:gd name="connsiteX52" fmla="*/ 248057 w 1791907"/>
                <a:gd name="connsiteY52" fmla="*/ 910964 h 1239277"/>
                <a:gd name="connsiteX53" fmla="*/ 321306 w 1791907"/>
                <a:gd name="connsiteY53" fmla="*/ 666038 h 1239277"/>
                <a:gd name="connsiteX54" fmla="*/ 333236 w 1791907"/>
                <a:gd name="connsiteY54" fmla="*/ 549555 h 1239277"/>
                <a:gd name="connsiteX55" fmla="*/ 377461 w 1791907"/>
                <a:gd name="connsiteY55" fmla="*/ 535132 h 1239277"/>
                <a:gd name="connsiteX56" fmla="*/ 507635 w 1791907"/>
                <a:gd name="connsiteY56" fmla="*/ 606435 h 1239277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1055505 w 1791907"/>
                <a:gd name="connsiteY9" fmla="*/ 951435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95807 w 1791907"/>
                <a:gd name="connsiteY13" fmla="*/ 979199 h 1238932"/>
                <a:gd name="connsiteX14" fmla="*/ 1341527 w 1791907"/>
                <a:gd name="connsiteY14" fmla="*/ 1143029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7282 w 1791907"/>
                <a:gd name="connsiteY28" fmla="*/ 417224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1055505 w 1791907"/>
                <a:gd name="connsiteY9" fmla="*/ 951435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95807 w 1791907"/>
                <a:gd name="connsiteY13" fmla="*/ 979199 h 1238932"/>
                <a:gd name="connsiteX14" fmla="*/ 1341527 w 1791907"/>
                <a:gd name="connsiteY14" fmla="*/ 1143029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1055505 w 1791907"/>
                <a:gd name="connsiteY9" fmla="*/ 951435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95807 w 1791907"/>
                <a:gd name="connsiteY13" fmla="*/ 979199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1055505 w 1791907"/>
                <a:gd name="connsiteY9" fmla="*/ 951435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85612 w 1791907"/>
                <a:gd name="connsiteY9" fmla="*/ 927490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85612 w 1791907"/>
                <a:gd name="connsiteY9" fmla="*/ 927490 h 1238932"/>
                <a:gd name="connsiteX10" fmla="*/ 1035457 w 1791907"/>
                <a:gd name="connsiteY10" fmla="*/ 759849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55223 w 1791907"/>
                <a:gd name="connsiteY9" fmla="*/ 915516 h 1238932"/>
                <a:gd name="connsiteX10" fmla="*/ 1035457 w 1791907"/>
                <a:gd name="connsiteY10" fmla="*/ 759849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55223 w 1791907"/>
                <a:gd name="connsiteY9" fmla="*/ 915516 h 1238932"/>
                <a:gd name="connsiteX10" fmla="*/ 1035457 w 1791907"/>
                <a:gd name="connsiteY10" fmla="*/ 759849 h 1238932"/>
                <a:gd name="connsiteX11" fmla="*/ 1194842 w 1791907"/>
                <a:gd name="connsiteY11" fmla="*/ 992534 h 1238932"/>
                <a:gd name="connsiteX12" fmla="*/ 1170077 w 1791907"/>
                <a:gd name="connsiteY12" fmla="*/ 834695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55223 w 1791907"/>
                <a:gd name="connsiteY9" fmla="*/ 915516 h 1238932"/>
                <a:gd name="connsiteX10" fmla="*/ 1035457 w 1791907"/>
                <a:gd name="connsiteY10" fmla="*/ 759849 h 1238932"/>
                <a:gd name="connsiteX11" fmla="*/ 1112793 w 1791907"/>
                <a:gd name="connsiteY11" fmla="*/ 947635 h 1238932"/>
                <a:gd name="connsiteX12" fmla="*/ 1170077 w 1791907"/>
                <a:gd name="connsiteY12" fmla="*/ 834695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35457 w 1791907"/>
                <a:gd name="connsiteY10" fmla="*/ 759849 h 1238932"/>
                <a:gd name="connsiteX11" fmla="*/ 1112793 w 1791907"/>
                <a:gd name="connsiteY11" fmla="*/ 947635 h 1238932"/>
                <a:gd name="connsiteX12" fmla="*/ 1170077 w 1791907"/>
                <a:gd name="connsiteY12" fmla="*/ 834695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70077 w 1791907"/>
                <a:gd name="connsiteY12" fmla="*/ 834695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9339 w 1791907"/>
                <a:gd name="connsiteY13" fmla="*/ 934301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866504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866504 h 1238932"/>
                <a:gd name="connsiteX0" fmla="*/ 507635 w 1791907"/>
                <a:gd name="connsiteY0" fmla="*/ 866504 h 1238932"/>
                <a:gd name="connsiteX1" fmla="*/ 521877 w 1791907"/>
                <a:gd name="connsiteY1" fmla="*/ 683909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866504 h 1238932"/>
                <a:gd name="connsiteX0" fmla="*/ 507635 w 1791907"/>
                <a:gd name="connsiteY0" fmla="*/ 866504 h 1238932"/>
                <a:gd name="connsiteX1" fmla="*/ 521877 w 1791907"/>
                <a:gd name="connsiteY1" fmla="*/ 683909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429121 w 1791907"/>
                <a:gd name="connsiteY55" fmla="*/ 693429 h 1238932"/>
                <a:gd name="connsiteX56" fmla="*/ 507635 w 1791907"/>
                <a:gd name="connsiteY56" fmla="*/ 866504 h 1238932"/>
                <a:gd name="connsiteX0" fmla="*/ 507635 w 1791907"/>
                <a:gd name="connsiteY0" fmla="*/ 866504 h 1238932"/>
                <a:gd name="connsiteX1" fmla="*/ 521877 w 1791907"/>
                <a:gd name="connsiteY1" fmla="*/ 683909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98732 w 1791907"/>
                <a:gd name="connsiteY55" fmla="*/ 699417 h 1238932"/>
                <a:gd name="connsiteX56" fmla="*/ 507635 w 1791907"/>
                <a:gd name="connsiteY56" fmla="*/ 866504 h 1238932"/>
                <a:gd name="connsiteX0" fmla="*/ 507635 w 1791907"/>
                <a:gd name="connsiteY0" fmla="*/ 866504 h 1238932"/>
                <a:gd name="connsiteX1" fmla="*/ 521877 w 1791907"/>
                <a:gd name="connsiteY1" fmla="*/ 683909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60586 w 1791907"/>
                <a:gd name="connsiteY54" fmla="*/ 567170 h 1238932"/>
                <a:gd name="connsiteX55" fmla="*/ 398732 w 1791907"/>
                <a:gd name="connsiteY55" fmla="*/ 699417 h 1238932"/>
                <a:gd name="connsiteX56" fmla="*/ 507635 w 1791907"/>
                <a:gd name="connsiteY56" fmla="*/ 866504 h 1238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791907" h="1238932">
                  <a:moveTo>
                    <a:pt x="507635" y="866504"/>
                  </a:moveTo>
                  <a:cubicBezTo>
                    <a:pt x="528159" y="863919"/>
                    <a:pt x="504520" y="742960"/>
                    <a:pt x="521877" y="683909"/>
                  </a:cubicBezTo>
                  <a:cubicBezTo>
                    <a:pt x="539234" y="624858"/>
                    <a:pt x="593913" y="526484"/>
                    <a:pt x="611776" y="512199"/>
                  </a:cubicBezTo>
                  <a:cubicBezTo>
                    <a:pt x="629639" y="497914"/>
                    <a:pt x="619509" y="553068"/>
                    <a:pt x="629057" y="598199"/>
                  </a:cubicBezTo>
                  <a:cubicBezTo>
                    <a:pt x="638605" y="643330"/>
                    <a:pt x="648085" y="726288"/>
                    <a:pt x="669062" y="782984"/>
                  </a:cubicBezTo>
                  <a:cubicBezTo>
                    <a:pt x="690039" y="839680"/>
                    <a:pt x="741269" y="945679"/>
                    <a:pt x="754921" y="938377"/>
                  </a:cubicBezTo>
                  <a:cubicBezTo>
                    <a:pt x="768573" y="931075"/>
                    <a:pt x="747189" y="794913"/>
                    <a:pt x="750977" y="739169"/>
                  </a:cubicBezTo>
                  <a:cubicBezTo>
                    <a:pt x="754765" y="683425"/>
                    <a:pt x="755217" y="610941"/>
                    <a:pt x="777647" y="603914"/>
                  </a:cubicBezTo>
                  <a:cubicBezTo>
                    <a:pt x="800077" y="596887"/>
                    <a:pt x="855959" y="645072"/>
                    <a:pt x="885555" y="697006"/>
                  </a:cubicBezTo>
                  <a:cubicBezTo>
                    <a:pt x="915151" y="748940"/>
                    <a:pt x="935811" y="910530"/>
                    <a:pt x="955223" y="915516"/>
                  </a:cubicBezTo>
                  <a:cubicBezTo>
                    <a:pt x="974635" y="920502"/>
                    <a:pt x="975767" y="721571"/>
                    <a:pt x="1002029" y="726924"/>
                  </a:cubicBezTo>
                  <a:cubicBezTo>
                    <a:pt x="1028291" y="732277"/>
                    <a:pt x="1085291" y="940150"/>
                    <a:pt x="1112793" y="947635"/>
                  </a:cubicBezTo>
                  <a:cubicBezTo>
                    <a:pt x="1140295" y="955121"/>
                    <a:pt x="1144134" y="781044"/>
                    <a:pt x="1167039" y="771837"/>
                  </a:cubicBezTo>
                  <a:cubicBezTo>
                    <a:pt x="1189944" y="762631"/>
                    <a:pt x="1232283" y="842005"/>
                    <a:pt x="1250222" y="892396"/>
                  </a:cubicBezTo>
                  <a:cubicBezTo>
                    <a:pt x="1268161" y="942787"/>
                    <a:pt x="1255645" y="1053367"/>
                    <a:pt x="1274672" y="1074184"/>
                  </a:cubicBezTo>
                  <a:cubicBezTo>
                    <a:pt x="1293699" y="1095001"/>
                    <a:pt x="1344125" y="990149"/>
                    <a:pt x="1364387" y="1017299"/>
                  </a:cubicBezTo>
                  <a:cubicBezTo>
                    <a:pt x="1384649" y="1044449"/>
                    <a:pt x="1380659" y="1220081"/>
                    <a:pt x="1396242" y="1237082"/>
                  </a:cubicBezTo>
                  <a:cubicBezTo>
                    <a:pt x="1411825" y="1254083"/>
                    <a:pt x="1435806" y="1149127"/>
                    <a:pt x="1457887" y="1119305"/>
                  </a:cubicBezTo>
                  <a:cubicBezTo>
                    <a:pt x="1479968" y="1089483"/>
                    <a:pt x="1504441" y="1068601"/>
                    <a:pt x="1528727" y="1058147"/>
                  </a:cubicBezTo>
                  <a:cubicBezTo>
                    <a:pt x="1553013" y="1047693"/>
                    <a:pt x="1553404" y="1039242"/>
                    <a:pt x="1603606" y="1056582"/>
                  </a:cubicBezTo>
                  <a:cubicBezTo>
                    <a:pt x="1653808" y="1073922"/>
                    <a:pt x="1652501" y="1134138"/>
                    <a:pt x="1663804" y="1112351"/>
                  </a:cubicBezTo>
                  <a:cubicBezTo>
                    <a:pt x="1675107" y="1090564"/>
                    <a:pt x="1670298" y="970394"/>
                    <a:pt x="1671424" y="925859"/>
                  </a:cubicBezTo>
                  <a:cubicBezTo>
                    <a:pt x="1672550" y="881324"/>
                    <a:pt x="1658869" y="847681"/>
                    <a:pt x="1670561" y="845141"/>
                  </a:cubicBezTo>
                  <a:cubicBezTo>
                    <a:pt x="1682253" y="842601"/>
                    <a:pt x="1736409" y="928598"/>
                    <a:pt x="1741577" y="910619"/>
                  </a:cubicBezTo>
                  <a:cubicBezTo>
                    <a:pt x="1746745" y="892640"/>
                    <a:pt x="1708240" y="782984"/>
                    <a:pt x="1701572" y="737264"/>
                  </a:cubicBezTo>
                  <a:cubicBezTo>
                    <a:pt x="1694905" y="691544"/>
                    <a:pt x="1688237" y="642966"/>
                    <a:pt x="1701572" y="636299"/>
                  </a:cubicBezTo>
                  <a:cubicBezTo>
                    <a:pt x="1714907" y="629632"/>
                    <a:pt x="1825715" y="765839"/>
                    <a:pt x="1781582" y="697259"/>
                  </a:cubicBezTo>
                  <a:cubicBezTo>
                    <a:pt x="1737449" y="628679"/>
                    <a:pt x="1754020" y="614890"/>
                    <a:pt x="1733957" y="567719"/>
                  </a:cubicBezTo>
                  <a:cubicBezTo>
                    <a:pt x="1713894" y="520548"/>
                    <a:pt x="1700574" y="468841"/>
                    <a:pt x="1661204" y="414231"/>
                  </a:cubicBezTo>
                  <a:cubicBezTo>
                    <a:pt x="1621834" y="359621"/>
                    <a:pt x="1547206" y="284010"/>
                    <a:pt x="1497737" y="240059"/>
                  </a:cubicBezTo>
                  <a:cubicBezTo>
                    <a:pt x="1448268" y="196108"/>
                    <a:pt x="1375409" y="165583"/>
                    <a:pt x="1364387" y="150524"/>
                  </a:cubicBezTo>
                  <a:cubicBezTo>
                    <a:pt x="1353365" y="135465"/>
                    <a:pt x="1403583" y="147575"/>
                    <a:pt x="1431606" y="149705"/>
                  </a:cubicBezTo>
                  <a:cubicBezTo>
                    <a:pt x="1459629" y="151835"/>
                    <a:pt x="1547858" y="174282"/>
                    <a:pt x="1532527" y="163306"/>
                  </a:cubicBezTo>
                  <a:cubicBezTo>
                    <a:pt x="1517196" y="152330"/>
                    <a:pt x="1401444" y="106707"/>
                    <a:pt x="1339622" y="83849"/>
                  </a:cubicBezTo>
                  <a:cubicBezTo>
                    <a:pt x="1277800" y="60991"/>
                    <a:pt x="1229229" y="40124"/>
                    <a:pt x="1161594" y="26155"/>
                  </a:cubicBezTo>
                  <a:cubicBezTo>
                    <a:pt x="1093959" y="12186"/>
                    <a:pt x="1016037" y="712"/>
                    <a:pt x="933812" y="32"/>
                  </a:cubicBezTo>
                  <a:cubicBezTo>
                    <a:pt x="851587" y="-648"/>
                    <a:pt x="743803" y="9374"/>
                    <a:pt x="668245" y="22074"/>
                  </a:cubicBezTo>
                  <a:cubicBezTo>
                    <a:pt x="592688" y="34774"/>
                    <a:pt x="533036" y="52281"/>
                    <a:pt x="480467" y="76229"/>
                  </a:cubicBezTo>
                  <a:cubicBezTo>
                    <a:pt x="427898" y="100177"/>
                    <a:pt x="382677" y="139094"/>
                    <a:pt x="352832" y="165764"/>
                  </a:cubicBezTo>
                  <a:cubicBezTo>
                    <a:pt x="322987" y="192434"/>
                    <a:pt x="322352" y="214024"/>
                    <a:pt x="301397" y="236249"/>
                  </a:cubicBezTo>
                  <a:cubicBezTo>
                    <a:pt x="280442" y="258474"/>
                    <a:pt x="250597" y="279747"/>
                    <a:pt x="227102" y="299114"/>
                  </a:cubicBezTo>
                  <a:cubicBezTo>
                    <a:pt x="203607" y="318481"/>
                    <a:pt x="184557" y="317846"/>
                    <a:pt x="160427" y="352454"/>
                  </a:cubicBezTo>
                  <a:cubicBezTo>
                    <a:pt x="136297" y="387062"/>
                    <a:pt x="106134" y="449609"/>
                    <a:pt x="82322" y="506759"/>
                  </a:cubicBezTo>
                  <a:cubicBezTo>
                    <a:pt x="58510" y="563909"/>
                    <a:pt x="30887" y="653762"/>
                    <a:pt x="17552" y="695354"/>
                  </a:cubicBezTo>
                  <a:cubicBezTo>
                    <a:pt x="4217" y="736946"/>
                    <a:pt x="-4355" y="755679"/>
                    <a:pt x="2312" y="756314"/>
                  </a:cubicBezTo>
                  <a:cubicBezTo>
                    <a:pt x="8979" y="756949"/>
                    <a:pt x="48667" y="669954"/>
                    <a:pt x="57557" y="699164"/>
                  </a:cubicBezTo>
                  <a:cubicBezTo>
                    <a:pt x="66447" y="728374"/>
                    <a:pt x="53747" y="879822"/>
                    <a:pt x="55652" y="931574"/>
                  </a:cubicBezTo>
                  <a:cubicBezTo>
                    <a:pt x="57557" y="983326"/>
                    <a:pt x="62002" y="1012854"/>
                    <a:pt x="68987" y="1009679"/>
                  </a:cubicBezTo>
                  <a:cubicBezTo>
                    <a:pt x="75972" y="1006504"/>
                    <a:pt x="85096" y="912207"/>
                    <a:pt x="97562" y="912524"/>
                  </a:cubicBezTo>
                  <a:cubicBezTo>
                    <a:pt x="110028" y="912841"/>
                    <a:pt x="130764" y="1015712"/>
                    <a:pt x="143782" y="1011584"/>
                  </a:cubicBezTo>
                  <a:cubicBezTo>
                    <a:pt x="156799" y="1007457"/>
                    <a:pt x="159838" y="934386"/>
                    <a:pt x="175667" y="887759"/>
                  </a:cubicBezTo>
                  <a:cubicBezTo>
                    <a:pt x="191496" y="841132"/>
                    <a:pt x="226693" y="728013"/>
                    <a:pt x="238758" y="731823"/>
                  </a:cubicBezTo>
                  <a:cubicBezTo>
                    <a:pt x="250823" y="735633"/>
                    <a:pt x="234299" y="921641"/>
                    <a:pt x="248057" y="910619"/>
                  </a:cubicBezTo>
                  <a:cubicBezTo>
                    <a:pt x="261815" y="899597"/>
                    <a:pt x="302551" y="722934"/>
                    <a:pt x="321306" y="665693"/>
                  </a:cubicBezTo>
                  <a:cubicBezTo>
                    <a:pt x="340061" y="608452"/>
                    <a:pt x="344076" y="593840"/>
                    <a:pt x="360586" y="567170"/>
                  </a:cubicBezTo>
                  <a:cubicBezTo>
                    <a:pt x="377096" y="540500"/>
                    <a:pt x="374224" y="649528"/>
                    <a:pt x="398732" y="699417"/>
                  </a:cubicBezTo>
                  <a:cubicBezTo>
                    <a:pt x="423240" y="749306"/>
                    <a:pt x="487111" y="869089"/>
                    <a:pt x="507635" y="866504"/>
                  </a:cubicBezTo>
                  <a:close/>
                </a:path>
              </a:pathLst>
            </a:custGeom>
            <a:solidFill>
              <a:schemeClr val="accent4">
                <a:lumMod val="50000"/>
              </a:schemeClr>
            </a:solidFill>
            <a:ln>
              <a:noFill/>
            </a:ln>
            <a:effectLst/>
            <a:sp3d prstMaterial="softEdge">
              <a:bevelT w="1714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76" name="Oval 175">
              <a:extLst>
                <a:ext uri="{FF2B5EF4-FFF2-40B4-BE49-F238E27FC236}">
                  <a16:creationId xmlns:a16="http://schemas.microsoft.com/office/drawing/2014/main" id="{F66AE129-8927-4EA3-B8DD-1BD0259547F7}"/>
                </a:ext>
              </a:extLst>
            </p:cNvPr>
            <p:cNvSpPr/>
            <p:nvPr/>
          </p:nvSpPr>
          <p:spPr>
            <a:xfrm rot="20800008">
              <a:off x="5400721" y="2687734"/>
              <a:ext cx="152057" cy="166441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mc:AlternateContent xmlns:mc="http://schemas.openxmlformats.org/markup-compatibility/2006" xmlns:p14="http://schemas.microsoft.com/office/powerpoint/2010/main">
          <mc:Choice Requires="p14">
            <p:contentPart p14:bwMode="auto" r:id="rId13">
              <p14:nvContentPartPr>
                <p14:cNvPr id="177" name="Ink 176">
                  <a:extLst>
                    <a:ext uri="{FF2B5EF4-FFF2-40B4-BE49-F238E27FC236}">
                      <a16:creationId xmlns:a16="http://schemas.microsoft.com/office/drawing/2014/main" id="{2DE2E14F-C14C-431B-9D64-B5AF74628097}"/>
                    </a:ext>
                  </a:extLst>
                </p14:cNvPr>
                <p14:cNvContentPartPr/>
                <p14:nvPr/>
              </p14:nvContentPartPr>
              <p14:xfrm rot="20800008">
                <a:off x="5705303" y="2894521"/>
                <a:ext cx="28440" cy="42480"/>
              </p14:xfrm>
            </p:contentPart>
          </mc:Choice>
          <mc:Fallback xmlns="">
            <p:pic>
              <p:nvPicPr>
                <p:cNvPr id="177" name="Ink 176">
                  <a:extLst>
                    <a:ext uri="{FF2B5EF4-FFF2-40B4-BE49-F238E27FC236}">
                      <a16:creationId xmlns:a16="http://schemas.microsoft.com/office/drawing/2014/main" id="{2DE2E14F-C14C-431B-9D64-B5AF74628097}"/>
                    </a:ext>
                  </a:extLst>
                </p:cNvPr>
                <p:cNvPicPr/>
                <p:nvPr/>
              </p:nvPicPr>
              <p:blipFill>
                <a:blip r:embed="rId14"/>
                <a:stretch>
                  <a:fillRect/>
                </a:stretch>
              </p:blipFill>
              <p:spPr>
                <a:xfrm rot="20800008">
                  <a:off x="5692136" y="2881410"/>
                  <a:ext cx="54247" cy="68178"/>
                </a:xfrm>
                <a:prstGeom prst="rect">
                  <a:avLst/>
                </a:prstGeom>
              </p:spPr>
            </p:pic>
          </mc:Fallback>
        </mc:AlternateContent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17029FB0-BC38-4D79-879B-142A1C45C80F}"/>
                </a:ext>
              </a:extLst>
            </p:cNvPr>
            <p:cNvSpPr/>
            <p:nvPr/>
          </p:nvSpPr>
          <p:spPr>
            <a:xfrm rot="20800008">
              <a:off x="6377909" y="2611068"/>
              <a:ext cx="112118" cy="164403"/>
            </a:xfrm>
            <a:custGeom>
              <a:avLst/>
              <a:gdLst>
                <a:gd name="connsiteX0" fmla="*/ 4594 w 97508"/>
                <a:gd name="connsiteY0" fmla="*/ 140638 h 174793"/>
                <a:gd name="connsiteX1" fmla="*/ 4594 w 97508"/>
                <a:gd name="connsiteY1" fmla="*/ 78907 h 174793"/>
                <a:gd name="connsiteX2" fmla="*/ 37389 w 97508"/>
                <a:gd name="connsiteY2" fmla="*/ 7529 h 174793"/>
                <a:gd name="connsiteX3" fmla="*/ 95263 w 97508"/>
                <a:gd name="connsiteY3" fmla="*/ 5600 h 174793"/>
                <a:gd name="connsiteX4" fmla="*/ 81759 w 97508"/>
                <a:gd name="connsiteY4" fmla="*/ 38395 h 174793"/>
                <a:gd name="connsiteX5" fmla="*/ 45106 w 97508"/>
                <a:gd name="connsiteY5" fmla="*/ 65403 h 174793"/>
                <a:gd name="connsiteX6" fmla="*/ 64397 w 97508"/>
                <a:gd name="connsiteY6" fmla="*/ 113631 h 174793"/>
                <a:gd name="connsiteX7" fmla="*/ 45106 w 97508"/>
                <a:gd name="connsiteY7" fmla="*/ 173433 h 174793"/>
                <a:gd name="connsiteX8" fmla="*/ 4594 w 97508"/>
                <a:gd name="connsiteY8" fmla="*/ 140638 h 174793"/>
                <a:gd name="connsiteX0" fmla="*/ 4721 w 97635"/>
                <a:gd name="connsiteY0" fmla="*/ 140638 h 169258"/>
                <a:gd name="connsiteX1" fmla="*/ 4721 w 97635"/>
                <a:gd name="connsiteY1" fmla="*/ 78907 h 169258"/>
                <a:gd name="connsiteX2" fmla="*/ 37516 w 97635"/>
                <a:gd name="connsiteY2" fmla="*/ 7529 h 169258"/>
                <a:gd name="connsiteX3" fmla="*/ 95390 w 97635"/>
                <a:gd name="connsiteY3" fmla="*/ 5600 h 169258"/>
                <a:gd name="connsiteX4" fmla="*/ 81886 w 97635"/>
                <a:gd name="connsiteY4" fmla="*/ 38395 h 169258"/>
                <a:gd name="connsiteX5" fmla="*/ 45233 w 97635"/>
                <a:gd name="connsiteY5" fmla="*/ 65403 h 169258"/>
                <a:gd name="connsiteX6" fmla="*/ 64524 w 97635"/>
                <a:gd name="connsiteY6" fmla="*/ 113631 h 169258"/>
                <a:gd name="connsiteX7" fmla="*/ 47163 w 97635"/>
                <a:gd name="connsiteY7" fmla="*/ 167646 h 169258"/>
                <a:gd name="connsiteX8" fmla="*/ 4721 w 97635"/>
                <a:gd name="connsiteY8" fmla="*/ 140638 h 169258"/>
                <a:gd name="connsiteX0" fmla="*/ 7132 w 100046"/>
                <a:gd name="connsiteY0" fmla="*/ 140638 h 169258"/>
                <a:gd name="connsiteX1" fmla="*/ 7132 w 100046"/>
                <a:gd name="connsiteY1" fmla="*/ 78907 h 169258"/>
                <a:gd name="connsiteX2" fmla="*/ 39927 w 100046"/>
                <a:gd name="connsiteY2" fmla="*/ 7529 h 169258"/>
                <a:gd name="connsiteX3" fmla="*/ 97801 w 100046"/>
                <a:gd name="connsiteY3" fmla="*/ 5600 h 169258"/>
                <a:gd name="connsiteX4" fmla="*/ 84297 w 100046"/>
                <a:gd name="connsiteY4" fmla="*/ 38395 h 169258"/>
                <a:gd name="connsiteX5" fmla="*/ 47644 w 100046"/>
                <a:gd name="connsiteY5" fmla="*/ 65403 h 169258"/>
                <a:gd name="connsiteX6" fmla="*/ 66935 w 100046"/>
                <a:gd name="connsiteY6" fmla="*/ 113631 h 169258"/>
                <a:gd name="connsiteX7" fmla="*/ 49574 w 100046"/>
                <a:gd name="connsiteY7" fmla="*/ 167646 h 169258"/>
                <a:gd name="connsiteX8" fmla="*/ 7132 w 100046"/>
                <a:gd name="connsiteY8" fmla="*/ 140638 h 169258"/>
                <a:gd name="connsiteX0" fmla="*/ 4170 w 112517"/>
                <a:gd name="connsiteY0" fmla="*/ 154142 h 170508"/>
                <a:gd name="connsiteX1" fmla="*/ 19603 w 112517"/>
                <a:gd name="connsiteY1" fmla="*/ 78907 h 170508"/>
                <a:gd name="connsiteX2" fmla="*/ 52398 w 112517"/>
                <a:gd name="connsiteY2" fmla="*/ 7529 h 170508"/>
                <a:gd name="connsiteX3" fmla="*/ 110272 w 112517"/>
                <a:gd name="connsiteY3" fmla="*/ 5600 h 170508"/>
                <a:gd name="connsiteX4" fmla="*/ 96768 w 112517"/>
                <a:gd name="connsiteY4" fmla="*/ 38395 h 170508"/>
                <a:gd name="connsiteX5" fmla="*/ 60115 w 112517"/>
                <a:gd name="connsiteY5" fmla="*/ 65403 h 170508"/>
                <a:gd name="connsiteX6" fmla="*/ 79406 w 112517"/>
                <a:gd name="connsiteY6" fmla="*/ 113631 h 170508"/>
                <a:gd name="connsiteX7" fmla="*/ 62045 w 112517"/>
                <a:gd name="connsiteY7" fmla="*/ 167646 h 170508"/>
                <a:gd name="connsiteX8" fmla="*/ 4170 w 112517"/>
                <a:gd name="connsiteY8" fmla="*/ 154142 h 170508"/>
                <a:gd name="connsiteX0" fmla="*/ 4954 w 107513"/>
                <a:gd name="connsiteY0" fmla="*/ 154142 h 170508"/>
                <a:gd name="connsiteX1" fmla="*/ 14599 w 107513"/>
                <a:gd name="connsiteY1" fmla="*/ 78907 h 170508"/>
                <a:gd name="connsiteX2" fmla="*/ 47394 w 107513"/>
                <a:gd name="connsiteY2" fmla="*/ 7529 h 170508"/>
                <a:gd name="connsiteX3" fmla="*/ 105268 w 107513"/>
                <a:gd name="connsiteY3" fmla="*/ 5600 h 170508"/>
                <a:gd name="connsiteX4" fmla="*/ 91764 w 107513"/>
                <a:gd name="connsiteY4" fmla="*/ 38395 h 170508"/>
                <a:gd name="connsiteX5" fmla="*/ 55111 w 107513"/>
                <a:gd name="connsiteY5" fmla="*/ 65403 h 170508"/>
                <a:gd name="connsiteX6" fmla="*/ 74402 w 107513"/>
                <a:gd name="connsiteY6" fmla="*/ 113631 h 170508"/>
                <a:gd name="connsiteX7" fmla="*/ 57041 w 107513"/>
                <a:gd name="connsiteY7" fmla="*/ 167646 h 170508"/>
                <a:gd name="connsiteX8" fmla="*/ 4954 w 107513"/>
                <a:gd name="connsiteY8" fmla="*/ 154142 h 170508"/>
                <a:gd name="connsiteX0" fmla="*/ 2473 w 105032"/>
                <a:gd name="connsiteY0" fmla="*/ 154142 h 170508"/>
                <a:gd name="connsiteX1" fmla="*/ 12118 w 105032"/>
                <a:gd name="connsiteY1" fmla="*/ 78907 h 170508"/>
                <a:gd name="connsiteX2" fmla="*/ 44913 w 105032"/>
                <a:gd name="connsiteY2" fmla="*/ 7529 h 170508"/>
                <a:gd name="connsiteX3" fmla="*/ 102787 w 105032"/>
                <a:gd name="connsiteY3" fmla="*/ 5600 h 170508"/>
                <a:gd name="connsiteX4" fmla="*/ 89283 w 105032"/>
                <a:gd name="connsiteY4" fmla="*/ 38395 h 170508"/>
                <a:gd name="connsiteX5" fmla="*/ 52630 w 105032"/>
                <a:gd name="connsiteY5" fmla="*/ 65403 h 170508"/>
                <a:gd name="connsiteX6" fmla="*/ 71921 w 105032"/>
                <a:gd name="connsiteY6" fmla="*/ 113631 h 170508"/>
                <a:gd name="connsiteX7" fmla="*/ 54560 w 105032"/>
                <a:gd name="connsiteY7" fmla="*/ 167646 h 170508"/>
                <a:gd name="connsiteX8" fmla="*/ 2473 w 105032"/>
                <a:gd name="connsiteY8" fmla="*/ 154142 h 170508"/>
                <a:gd name="connsiteX0" fmla="*/ 2473 w 103798"/>
                <a:gd name="connsiteY0" fmla="*/ 153515 h 169881"/>
                <a:gd name="connsiteX1" fmla="*/ 12118 w 103798"/>
                <a:gd name="connsiteY1" fmla="*/ 78280 h 169881"/>
                <a:gd name="connsiteX2" fmla="*/ 44913 w 103798"/>
                <a:gd name="connsiteY2" fmla="*/ 6902 h 169881"/>
                <a:gd name="connsiteX3" fmla="*/ 102787 w 103798"/>
                <a:gd name="connsiteY3" fmla="*/ 4973 h 169881"/>
                <a:gd name="connsiteX4" fmla="*/ 79637 w 103798"/>
                <a:gd name="connsiteY4" fmla="*/ 26194 h 169881"/>
                <a:gd name="connsiteX5" fmla="*/ 52630 w 103798"/>
                <a:gd name="connsiteY5" fmla="*/ 64776 h 169881"/>
                <a:gd name="connsiteX6" fmla="*/ 71921 w 103798"/>
                <a:gd name="connsiteY6" fmla="*/ 113004 h 169881"/>
                <a:gd name="connsiteX7" fmla="*/ 54560 w 103798"/>
                <a:gd name="connsiteY7" fmla="*/ 167019 h 169881"/>
                <a:gd name="connsiteX8" fmla="*/ 2473 w 103798"/>
                <a:gd name="connsiteY8" fmla="*/ 153515 h 169881"/>
                <a:gd name="connsiteX0" fmla="*/ 2473 w 113197"/>
                <a:gd name="connsiteY0" fmla="*/ 151975 h 168341"/>
                <a:gd name="connsiteX1" fmla="*/ 12118 w 113197"/>
                <a:gd name="connsiteY1" fmla="*/ 76740 h 168341"/>
                <a:gd name="connsiteX2" fmla="*/ 44913 w 113197"/>
                <a:gd name="connsiteY2" fmla="*/ 5362 h 168341"/>
                <a:gd name="connsiteX3" fmla="*/ 112432 w 113197"/>
                <a:gd name="connsiteY3" fmla="*/ 7291 h 168341"/>
                <a:gd name="connsiteX4" fmla="*/ 79637 w 113197"/>
                <a:gd name="connsiteY4" fmla="*/ 24654 h 168341"/>
                <a:gd name="connsiteX5" fmla="*/ 52630 w 113197"/>
                <a:gd name="connsiteY5" fmla="*/ 63236 h 168341"/>
                <a:gd name="connsiteX6" fmla="*/ 71921 w 113197"/>
                <a:gd name="connsiteY6" fmla="*/ 111464 h 168341"/>
                <a:gd name="connsiteX7" fmla="*/ 54560 w 113197"/>
                <a:gd name="connsiteY7" fmla="*/ 165479 h 168341"/>
                <a:gd name="connsiteX8" fmla="*/ 2473 w 113197"/>
                <a:gd name="connsiteY8" fmla="*/ 151975 h 168341"/>
                <a:gd name="connsiteX0" fmla="*/ 2473 w 112829"/>
                <a:gd name="connsiteY0" fmla="*/ 151975 h 168341"/>
                <a:gd name="connsiteX1" fmla="*/ 12118 w 112829"/>
                <a:gd name="connsiteY1" fmla="*/ 76740 h 168341"/>
                <a:gd name="connsiteX2" fmla="*/ 44913 w 112829"/>
                <a:gd name="connsiteY2" fmla="*/ 5362 h 168341"/>
                <a:gd name="connsiteX3" fmla="*/ 112432 w 112829"/>
                <a:gd name="connsiteY3" fmla="*/ 7291 h 168341"/>
                <a:gd name="connsiteX4" fmla="*/ 71921 w 112829"/>
                <a:gd name="connsiteY4" fmla="*/ 24654 h 168341"/>
                <a:gd name="connsiteX5" fmla="*/ 52630 w 112829"/>
                <a:gd name="connsiteY5" fmla="*/ 63236 h 168341"/>
                <a:gd name="connsiteX6" fmla="*/ 71921 w 112829"/>
                <a:gd name="connsiteY6" fmla="*/ 111464 h 168341"/>
                <a:gd name="connsiteX7" fmla="*/ 54560 w 112829"/>
                <a:gd name="connsiteY7" fmla="*/ 165479 h 168341"/>
                <a:gd name="connsiteX8" fmla="*/ 2473 w 112829"/>
                <a:gd name="connsiteY8" fmla="*/ 151975 h 168341"/>
                <a:gd name="connsiteX0" fmla="*/ 2473 w 113177"/>
                <a:gd name="connsiteY0" fmla="*/ 157013 h 173379"/>
                <a:gd name="connsiteX1" fmla="*/ 12118 w 113177"/>
                <a:gd name="connsiteY1" fmla="*/ 81778 h 173379"/>
                <a:gd name="connsiteX2" fmla="*/ 44913 w 113177"/>
                <a:gd name="connsiteY2" fmla="*/ 10400 h 173379"/>
                <a:gd name="connsiteX3" fmla="*/ 112432 w 113177"/>
                <a:gd name="connsiteY3" fmla="*/ 12329 h 173379"/>
                <a:gd name="connsiteX4" fmla="*/ 71921 w 113177"/>
                <a:gd name="connsiteY4" fmla="*/ 29692 h 173379"/>
                <a:gd name="connsiteX5" fmla="*/ 52630 w 113177"/>
                <a:gd name="connsiteY5" fmla="*/ 68274 h 173379"/>
                <a:gd name="connsiteX6" fmla="*/ 71921 w 113177"/>
                <a:gd name="connsiteY6" fmla="*/ 116502 h 173379"/>
                <a:gd name="connsiteX7" fmla="*/ 54560 w 113177"/>
                <a:gd name="connsiteY7" fmla="*/ 170517 h 173379"/>
                <a:gd name="connsiteX8" fmla="*/ 2473 w 113177"/>
                <a:gd name="connsiteY8" fmla="*/ 157013 h 173379"/>
                <a:gd name="connsiteX0" fmla="*/ 1414 w 112118"/>
                <a:gd name="connsiteY0" fmla="*/ 157013 h 164403"/>
                <a:gd name="connsiteX1" fmla="*/ 11059 w 112118"/>
                <a:gd name="connsiteY1" fmla="*/ 81778 h 164403"/>
                <a:gd name="connsiteX2" fmla="*/ 43854 w 112118"/>
                <a:gd name="connsiteY2" fmla="*/ 10400 h 164403"/>
                <a:gd name="connsiteX3" fmla="*/ 111373 w 112118"/>
                <a:gd name="connsiteY3" fmla="*/ 12329 h 164403"/>
                <a:gd name="connsiteX4" fmla="*/ 70862 w 112118"/>
                <a:gd name="connsiteY4" fmla="*/ 29692 h 164403"/>
                <a:gd name="connsiteX5" fmla="*/ 51571 w 112118"/>
                <a:gd name="connsiteY5" fmla="*/ 68274 h 164403"/>
                <a:gd name="connsiteX6" fmla="*/ 70862 w 112118"/>
                <a:gd name="connsiteY6" fmla="*/ 116502 h 164403"/>
                <a:gd name="connsiteX7" fmla="*/ 38068 w 112118"/>
                <a:gd name="connsiteY7" fmla="*/ 157014 h 164403"/>
                <a:gd name="connsiteX8" fmla="*/ 1414 w 112118"/>
                <a:gd name="connsiteY8" fmla="*/ 157013 h 164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2118" h="164403">
                  <a:moveTo>
                    <a:pt x="1414" y="157013"/>
                  </a:moveTo>
                  <a:cubicBezTo>
                    <a:pt x="-3087" y="144474"/>
                    <a:pt x="3986" y="106213"/>
                    <a:pt x="11059" y="81778"/>
                  </a:cubicBezTo>
                  <a:cubicBezTo>
                    <a:pt x="18132" y="57343"/>
                    <a:pt x="27135" y="21975"/>
                    <a:pt x="43854" y="10400"/>
                  </a:cubicBezTo>
                  <a:cubicBezTo>
                    <a:pt x="60573" y="-1175"/>
                    <a:pt x="104943" y="-6319"/>
                    <a:pt x="111373" y="12329"/>
                  </a:cubicBezTo>
                  <a:cubicBezTo>
                    <a:pt x="117803" y="30977"/>
                    <a:pt x="80829" y="20368"/>
                    <a:pt x="70862" y="29692"/>
                  </a:cubicBezTo>
                  <a:cubicBezTo>
                    <a:pt x="60895" y="39016"/>
                    <a:pt x="51571" y="53806"/>
                    <a:pt x="51571" y="68274"/>
                  </a:cubicBezTo>
                  <a:cubicBezTo>
                    <a:pt x="51571" y="82742"/>
                    <a:pt x="70862" y="98497"/>
                    <a:pt x="70862" y="116502"/>
                  </a:cubicBezTo>
                  <a:cubicBezTo>
                    <a:pt x="70862" y="134507"/>
                    <a:pt x="49643" y="150262"/>
                    <a:pt x="38068" y="157014"/>
                  </a:cubicBezTo>
                  <a:cubicBezTo>
                    <a:pt x="26493" y="163766"/>
                    <a:pt x="5915" y="169552"/>
                    <a:pt x="1414" y="157013"/>
                  </a:cubicBezTo>
                  <a:close/>
                </a:path>
              </a:pathLst>
            </a:custGeom>
            <a:solidFill>
              <a:srgbClr val="FACB9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24E1AB3F-2FA4-4604-B66D-98001523E2C2}"/>
                </a:ext>
              </a:extLst>
            </p:cNvPr>
            <p:cNvSpPr/>
            <p:nvPr/>
          </p:nvSpPr>
          <p:spPr>
            <a:xfrm rot="20800008">
              <a:off x="5627084" y="3028614"/>
              <a:ext cx="295361" cy="32281"/>
            </a:xfrm>
            <a:custGeom>
              <a:avLst/>
              <a:gdLst>
                <a:gd name="connsiteX0" fmla="*/ 3794 w 295361"/>
                <a:gd name="connsiteY0" fmla="*/ 31237 h 32281"/>
                <a:gd name="connsiteX1" fmla="*/ 284755 w 295361"/>
                <a:gd name="connsiteY1" fmla="*/ 23574 h 32281"/>
                <a:gd name="connsiteX2" fmla="*/ 226009 w 295361"/>
                <a:gd name="connsiteY2" fmla="*/ 8249 h 32281"/>
                <a:gd name="connsiteX3" fmla="*/ 128950 w 295361"/>
                <a:gd name="connsiteY3" fmla="*/ 586 h 32281"/>
                <a:gd name="connsiteX4" fmla="*/ 3794 w 295361"/>
                <a:gd name="connsiteY4" fmla="*/ 31237 h 32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5361" h="32281">
                  <a:moveTo>
                    <a:pt x="3794" y="31237"/>
                  </a:moveTo>
                  <a:cubicBezTo>
                    <a:pt x="29761" y="35068"/>
                    <a:pt x="247719" y="27405"/>
                    <a:pt x="284755" y="23574"/>
                  </a:cubicBezTo>
                  <a:cubicBezTo>
                    <a:pt x="321791" y="19743"/>
                    <a:pt x="251976" y="12080"/>
                    <a:pt x="226009" y="8249"/>
                  </a:cubicBezTo>
                  <a:cubicBezTo>
                    <a:pt x="200042" y="4418"/>
                    <a:pt x="165560" y="-1968"/>
                    <a:pt x="128950" y="586"/>
                  </a:cubicBezTo>
                  <a:cubicBezTo>
                    <a:pt x="92340" y="3140"/>
                    <a:pt x="-22173" y="27406"/>
                    <a:pt x="3794" y="31237"/>
                  </a:cubicBez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</p:grpSp>
      <p:sp>
        <p:nvSpPr>
          <p:cNvPr id="180" name="Rectangle 179">
            <a:extLst>
              <a:ext uri="{FF2B5EF4-FFF2-40B4-BE49-F238E27FC236}">
                <a16:creationId xmlns:a16="http://schemas.microsoft.com/office/drawing/2014/main" id="{EF8C8545-C7D3-4CA8-9C39-A8C48F94DF1B}"/>
              </a:ext>
            </a:extLst>
          </p:cNvPr>
          <p:cNvSpPr/>
          <p:nvPr/>
        </p:nvSpPr>
        <p:spPr>
          <a:xfrm>
            <a:off x="6998490" y="2438022"/>
            <a:ext cx="4303742" cy="2354491"/>
          </a:xfrm>
          <a:prstGeom prst="rect">
            <a:avLst/>
          </a:prstGeom>
          <a:noFill/>
        </p:spPr>
        <p:txBody>
          <a:bodyPr wrap="none" lIns="137160" tIns="68580" rIns="137160" bIns="68580">
            <a:spAutoFit/>
          </a:bodyPr>
          <a:lstStyle/>
          <a:p>
            <a:pPr algn="ctr" defTabSz="685800"/>
            <a:r>
              <a:rPr lang="en-US" sz="14400" b="1" dirty="0" err="1">
                <a:ln w="12700" cmpd="sng">
                  <a:solidFill>
                    <a:srgbClr val="FFFF00"/>
                  </a:solidFill>
                  <a:prstDash val="solid"/>
                </a:ln>
                <a:solidFill>
                  <a:srgbClr val="FFFF00"/>
                </a:solidFill>
                <a:effectLst>
                  <a:glow rad="139700">
                    <a:srgbClr val="FFC000">
                      <a:satMod val="175000"/>
                      <a:alpha val="40000"/>
                    </a:srgbClr>
                  </a:glow>
                  <a:outerShdw blurRad="50800" dist="38100" dir="5400000" algn="t" rotWithShape="0">
                    <a:prstClr val="black">
                      <a:alpha val="40000"/>
                    </a:prstClr>
                  </a:outerShdw>
                </a:effectLst>
                <a:latin typeface="UTM Banque" panose="02040603050506020204" pitchFamily="18" charset="0"/>
              </a:rPr>
              <a:t>Vào</a:t>
            </a:r>
            <a:r>
              <a:rPr lang="en-US" sz="14400" b="1" dirty="0">
                <a:ln w="12700" cmpd="sng">
                  <a:solidFill>
                    <a:srgbClr val="FFFF00"/>
                  </a:solidFill>
                  <a:prstDash val="solid"/>
                </a:ln>
                <a:solidFill>
                  <a:srgbClr val="FFFF00"/>
                </a:solidFill>
                <a:effectLst>
                  <a:glow rad="139700">
                    <a:srgbClr val="FFC000">
                      <a:satMod val="175000"/>
                      <a:alpha val="40000"/>
                    </a:srgbClr>
                  </a:glow>
                  <a:outerShdw blurRad="50800" dist="38100" dir="5400000" algn="t" rotWithShape="0">
                    <a:prstClr val="black">
                      <a:alpha val="40000"/>
                    </a:prstClr>
                  </a:outerShdw>
                </a:effectLst>
                <a:latin typeface="UTM Banque" panose="02040603050506020204" pitchFamily="18" charset="0"/>
              </a:rPr>
              <a:t>!</a:t>
            </a:r>
          </a:p>
        </p:txBody>
      </p:sp>
      <p:grpSp>
        <p:nvGrpSpPr>
          <p:cNvPr id="181" name="Group 180">
            <a:extLst>
              <a:ext uri="{FF2B5EF4-FFF2-40B4-BE49-F238E27FC236}">
                <a16:creationId xmlns:a16="http://schemas.microsoft.com/office/drawing/2014/main" id="{5A400794-7524-4187-A9EF-EAD739A69979}"/>
              </a:ext>
            </a:extLst>
          </p:cNvPr>
          <p:cNvGrpSpPr/>
          <p:nvPr/>
        </p:nvGrpSpPr>
        <p:grpSpPr>
          <a:xfrm>
            <a:off x="13098740" y="2588202"/>
            <a:ext cx="2033507" cy="3444111"/>
            <a:chOff x="8732491" y="1725468"/>
            <a:chExt cx="1355671" cy="2296074"/>
          </a:xfrm>
          <a:effectLst>
            <a:outerShdw blurRad="76200" dir="18900000" sy="23000" kx="-1200000" algn="bl" rotWithShape="0">
              <a:prstClr val="black">
                <a:alpha val="20000"/>
              </a:prstClr>
            </a:outerShdw>
          </a:effectLst>
        </p:grpSpPr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7306317C-6870-4197-9031-D7154E3C8990}"/>
                </a:ext>
              </a:extLst>
            </p:cNvPr>
            <p:cNvSpPr/>
            <p:nvPr/>
          </p:nvSpPr>
          <p:spPr>
            <a:xfrm>
              <a:off x="9418628" y="2536161"/>
              <a:ext cx="127192" cy="187340"/>
            </a:xfrm>
            <a:custGeom>
              <a:avLst/>
              <a:gdLst>
                <a:gd name="connsiteX0" fmla="*/ 4310 w 182122"/>
                <a:gd name="connsiteY0" fmla="*/ 193373 h 276739"/>
                <a:gd name="connsiteX1" fmla="*/ 2173 w 182122"/>
                <a:gd name="connsiteY1" fmla="*/ 80141 h 276739"/>
                <a:gd name="connsiteX2" fmla="*/ 27810 w 182122"/>
                <a:gd name="connsiteY2" fmla="*/ 9639 h 276739"/>
                <a:gd name="connsiteX3" fmla="*/ 102586 w 182122"/>
                <a:gd name="connsiteY3" fmla="*/ 1093 h 276739"/>
                <a:gd name="connsiteX4" fmla="*/ 151724 w 182122"/>
                <a:gd name="connsiteY4" fmla="*/ 13911 h 276739"/>
                <a:gd name="connsiteX5" fmla="*/ 173089 w 182122"/>
                <a:gd name="connsiteY5" fmla="*/ 122870 h 276739"/>
                <a:gd name="connsiteX6" fmla="*/ 177362 w 182122"/>
                <a:gd name="connsiteY6" fmla="*/ 204055 h 276739"/>
                <a:gd name="connsiteX7" fmla="*/ 106859 w 182122"/>
                <a:gd name="connsiteY7" fmla="*/ 268149 h 276739"/>
                <a:gd name="connsiteX8" fmla="*/ 27810 w 182122"/>
                <a:gd name="connsiteY8" fmla="*/ 272422 h 276739"/>
                <a:gd name="connsiteX9" fmla="*/ 4310 w 182122"/>
                <a:gd name="connsiteY9" fmla="*/ 193373 h 276739"/>
                <a:gd name="connsiteX0" fmla="*/ 4310 w 182122"/>
                <a:gd name="connsiteY0" fmla="*/ 194146 h 277512"/>
                <a:gd name="connsiteX1" fmla="*/ 2173 w 182122"/>
                <a:gd name="connsiteY1" fmla="*/ 80914 h 277512"/>
                <a:gd name="connsiteX2" fmla="*/ 27810 w 182122"/>
                <a:gd name="connsiteY2" fmla="*/ 10412 h 277512"/>
                <a:gd name="connsiteX3" fmla="*/ 102586 w 182122"/>
                <a:gd name="connsiteY3" fmla="*/ 1866 h 277512"/>
                <a:gd name="connsiteX4" fmla="*/ 151724 w 182122"/>
                <a:gd name="connsiteY4" fmla="*/ 25366 h 277512"/>
                <a:gd name="connsiteX5" fmla="*/ 173089 w 182122"/>
                <a:gd name="connsiteY5" fmla="*/ 123643 h 277512"/>
                <a:gd name="connsiteX6" fmla="*/ 177362 w 182122"/>
                <a:gd name="connsiteY6" fmla="*/ 204828 h 277512"/>
                <a:gd name="connsiteX7" fmla="*/ 106859 w 182122"/>
                <a:gd name="connsiteY7" fmla="*/ 268922 h 277512"/>
                <a:gd name="connsiteX8" fmla="*/ 27810 w 182122"/>
                <a:gd name="connsiteY8" fmla="*/ 273195 h 277512"/>
                <a:gd name="connsiteX9" fmla="*/ 4310 w 182122"/>
                <a:gd name="connsiteY9" fmla="*/ 194146 h 277512"/>
                <a:gd name="connsiteX0" fmla="*/ 4310 w 182122"/>
                <a:gd name="connsiteY0" fmla="*/ 197554 h 280920"/>
                <a:gd name="connsiteX1" fmla="*/ 2173 w 182122"/>
                <a:gd name="connsiteY1" fmla="*/ 84322 h 280920"/>
                <a:gd name="connsiteX2" fmla="*/ 27810 w 182122"/>
                <a:gd name="connsiteY2" fmla="*/ 13820 h 280920"/>
                <a:gd name="connsiteX3" fmla="*/ 91904 w 182122"/>
                <a:gd name="connsiteY3" fmla="*/ 1001 h 280920"/>
                <a:gd name="connsiteX4" fmla="*/ 151724 w 182122"/>
                <a:gd name="connsiteY4" fmla="*/ 28774 h 280920"/>
                <a:gd name="connsiteX5" fmla="*/ 173089 w 182122"/>
                <a:gd name="connsiteY5" fmla="*/ 127051 h 280920"/>
                <a:gd name="connsiteX6" fmla="*/ 177362 w 182122"/>
                <a:gd name="connsiteY6" fmla="*/ 208236 h 280920"/>
                <a:gd name="connsiteX7" fmla="*/ 106859 w 182122"/>
                <a:gd name="connsiteY7" fmla="*/ 272330 h 280920"/>
                <a:gd name="connsiteX8" fmla="*/ 27810 w 182122"/>
                <a:gd name="connsiteY8" fmla="*/ 276603 h 280920"/>
                <a:gd name="connsiteX9" fmla="*/ 4310 w 182122"/>
                <a:gd name="connsiteY9" fmla="*/ 197554 h 280920"/>
                <a:gd name="connsiteX0" fmla="*/ 3750 w 181562"/>
                <a:gd name="connsiteY0" fmla="*/ 197554 h 279818"/>
                <a:gd name="connsiteX1" fmla="*/ 1613 w 181562"/>
                <a:gd name="connsiteY1" fmla="*/ 84322 h 279818"/>
                <a:gd name="connsiteX2" fmla="*/ 27250 w 181562"/>
                <a:gd name="connsiteY2" fmla="*/ 13820 h 279818"/>
                <a:gd name="connsiteX3" fmla="*/ 91344 w 181562"/>
                <a:gd name="connsiteY3" fmla="*/ 1001 h 279818"/>
                <a:gd name="connsiteX4" fmla="*/ 151164 w 181562"/>
                <a:gd name="connsiteY4" fmla="*/ 28774 h 279818"/>
                <a:gd name="connsiteX5" fmla="*/ 172529 w 181562"/>
                <a:gd name="connsiteY5" fmla="*/ 127051 h 279818"/>
                <a:gd name="connsiteX6" fmla="*/ 176802 w 181562"/>
                <a:gd name="connsiteY6" fmla="*/ 208236 h 279818"/>
                <a:gd name="connsiteX7" fmla="*/ 106299 w 181562"/>
                <a:gd name="connsiteY7" fmla="*/ 272330 h 279818"/>
                <a:gd name="connsiteX8" fmla="*/ 10158 w 181562"/>
                <a:gd name="connsiteY8" fmla="*/ 274467 h 279818"/>
                <a:gd name="connsiteX9" fmla="*/ 3750 w 181562"/>
                <a:gd name="connsiteY9" fmla="*/ 197554 h 279818"/>
                <a:gd name="connsiteX0" fmla="*/ 3750 w 181562"/>
                <a:gd name="connsiteY0" fmla="*/ 197554 h 279818"/>
                <a:gd name="connsiteX1" fmla="*/ 1613 w 181562"/>
                <a:gd name="connsiteY1" fmla="*/ 84322 h 279818"/>
                <a:gd name="connsiteX2" fmla="*/ 27250 w 181562"/>
                <a:gd name="connsiteY2" fmla="*/ 13820 h 279818"/>
                <a:gd name="connsiteX3" fmla="*/ 91344 w 181562"/>
                <a:gd name="connsiteY3" fmla="*/ 1001 h 279818"/>
                <a:gd name="connsiteX4" fmla="*/ 151164 w 181562"/>
                <a:gd name="connsiteY4" fmla="*/ 28774 h 279818"/>
                <a:gd name="connsiteX5" fmla="*/ 172529 w 181562"/>
                <a:gd name="connsiteY5" fmla="*/ 127051 h 279818"/>
                <a:gd name="connsiteX6" fmla="*/ 176802 w 181562"/>
                <a:gd name="connsiteY6" fmla="*/ 208236 h 279818"/>
                <a:gd name="connsiteX7" fmla="*/ 106299 w 181562"/>
                <a:gd name="connsiteY7" fmla="*/ 272330 h 279818"/>
                <a:gd name="connsiteX8" fmla="*/ 10158 w 181562"/>
                <a:gd name="connsiteY8" fmla="*/ 274467 h 279818"/>
                <a:gd name="connsiteX9" fmla="*/ 3750 w 181562"/>
                <a:gd name="connsiteY9" fmla="*/ 197554 h 279818"/>
                <a:gd name="connsiteX0" fmla="*/ 395 w 186753"/>
                <a:gd name="connsiteY0" fmla="*/ 199691 h 282309"/>
                <a:gd name="connsiteX1" fmla="*/ 6804 w 186753"/>
                <a:gd name="connsiteY1" fmla="*/ 84322 h 282309"/>
                <a:gd name="connsiteX2" fmla="*/ 32441 w 186753"/>
                <a:gd name="connsiteY2" fmla="*/ 13820 h 282309"/>
                <a:gd name="connsiteX3" fmla="*/ 96535 w 186753"/>
                <a:gd name="connsiteY3" fmla="*/ 1001 h 282309"/>
                <a:gd name="connsiteX4" fmla="*/ 156355 w 186753"/>
                <a:gd name="connsiteY4" fmla="*/ 28774 h 282309"/>
                <a:gd name="connsiteX5" fmla="*/ 177720 w 186753"/>
                <a:gd name="connsiteY5" fmla="*/ 127051 h 282309"/>
                <a:gd name="connsiteX6" fmla="*/ 181993 w 186753"/>
                <a:gd name="connsiteY6" fmla="*/ 208236 h 282309"/>
                <a:gd name="connsiteX7" fmla="*/ 111490 w 186753"/>
                <a:gd name="connsiteY7" fmla="*/ 272330 h 282309"/>
                <a:gd name="connsiteX8" fmla="*/ 15349 w 186753"/>
                <a:gd name="connsiteY8" fmla="*/ 274467 h 282309"/>
                <a:gd name="connsiteX9" fmla="*/ 395 w 186753"/>
                <a:gd name="connsiteY9" fmla="*/ 199691 h 282309"/>
                <a:gd name="connsiteX0" fmla="*/ 5312 w 191670"/>
                <a:gd name="connsiteY0" fmla="*/ 199691 h 282309"/>
                <a:gd name="connsiteX1" fmla="*/ 11721 w 191670"/>
                <a:gd name="connsiteY1" fmla="*/ 84322 h 282309"/>
                <a:gd name="connsiteX2" fmla="*/ 37358 w 191670"/>
                <a:gd name="connsiteY2" fmla="*/ 13820 h 282309"/>
                <a:gd name="connsiteX3" fmla="*/ 101452 w 191670"/>
                <a:gd name="connsiteY3" fmla="*/ 1001 h 282309"/>
                <a:gd name="connsiteX4" fmla="*/ 161272 w 191670"/>
                <a:gd name="connsiteY4" fmla="*/ 28774 h 282309"/>
                <a:gd name="connsiteX5" fmla="*/ 182637 w 191670"/>
                <a:gd name="connsiteY5" fmla="*/ 127051 h 282309"/>
                <a:gd name="connsiteX6" fmla="*/ 186910 w 191670"/>
                <a:gd name="connsiteY6" fmla="*/ 208236 h 282309"/>
                <a:gd name="connsiteX7" fmla="*/ 116407 w 191670"/>
                <a:gd name="connsiteY7" fmla="*/ 272330 h 282309"/>
                <a:gd name="connsiteX8" fmla="*/ 20266 w 191670"/>
                <a:gd name="connsiteY8" fmla="*/ 274467 h 282309"/>
                <a:gd name="connsiteX9" fmla="*/ 5312 w 191670"/>
                <a:gd name="connsiteY9" fmla="*/ 199691 h 282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1670" h="282309">
                  <a:moveTo>
                    <a:pt x="5312" y="199691"/>
                  </a:moveTo>
                  <a:cubicBezTo>
                    <a:pt x="16707" y="161591"/>
                    <a:pt x="6380" y="115301"/>
                    <a:pt x="11721" y="84322"/>
                  </a:cubicBezTo>
                  <a:cubicBezTo>
                    <a:pt x="17062" y="53344"/>
                    <a:pt x="22403" y="27707"/>
                    <a:pt x="37358" y="13820"/>
                  </a:cubicBezTo>
                  <a:cubicBezTo>
                    <a:pt x="52313" y="-67"/>
                    <a:pt x="80800" y="-1491"/>
                    <a:pt x="101452" y="1001"/>
                  </a:cubicBezTo>
                  <a:cubicBezTo>
                    <a:pt x="122104" y="3493"/>
                    <a:pt x="147741" y="7766"/>
                    <a:pt x="161272" y="28774"/>
                  </a:cubicBezTo>
                  <a:cubicBezTo>
                    <a:pt x="174803" y="49782"/>
                    <a:pt x="178364" y="97141"/>
                    <a:pt x="182637" y="127051"/>
                  </a:cubicBezTo>
                  <a:cubicBezTo>
                    <a:pt x="186910" y="156961"/>
                    <a:pt x="197948" y="184023"/>
                    <a:pt x="186910" y="208236"/>
                  </a:cubicBezTo>
                  <a:cubicBezTo>
                    <a:pt x="175872" y="232449"/>
                    <a:pt x="141332" y="260936"/>
                    <a:pt x="116407" y="272330"/>
                  </a:cubicBezTo>
                  <a:cubicBezTo>
                    <a:pt x="91482" y="283724"/>
                    <a:pt x="38782" y="286573"/>
                    <a:pt x="20266" y="274467"/>
                  </a:cubicBezTo>
                  <a:cubicBezTo>
                    <a:pt x="1750" y="262361"/>
                    <a:pt x="-6083" y="237791"/>
                    <a:pt x="5312" y="199691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7AEF7C96-F853-4555-A725-01BD81017ADB}"/>
                </a:ext>
              </a:extLst>
            </p:cNvPr>
            <p:cNvSpPr/>
            <p:nvPr/>
          </p:nvSpPr>
          <p:spPr>
            <a:xfrm rot="17231717">
              <a:off x="9679242" y="3634252"/>
              <a:ext cx="96400" cy="296385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  <a:gd name="connsiteX0" fmla="*/ 6496 w 140748"/>
                <a:gd name="connsiteY0" fmla="*/ 42636 h 364378"/>
                <a:gd name="connsiteX1" fmla="*/ 8067 w 140748"/>
                <a:gd name="connsiteY1" fmla="*/ 310013 h 364378"/>
                <a:gd name="connsiteX2" fmla="*/ 70905 w 140748"/>
                <a:gd name="connsiteY2" fmla="*/ 364185 h 364378"/>
                <a:gd name="connsiteX3" fmla="*/ 129409 w 140748"/>
                <a:gd name="connsiteY3" fmla="*/ 303514 h 364378"/>
                <a:gd name="connsiteX4" fmla="*/ 131576 w 140748"/>
                <a:gd name="connsiteY4" fmla="*/ 60829 h 364378"/>
                <a:gd name="connsiteX5" fmla="*/ 60071 w 140748"/>
                <a:gd name="connsiteY5" fmla="*/ 2324 h 364378"/>
                <a:gd name="connsiteX6" fmla="*/ 6496 w 140748"/>
                <a:gd name="connsiteY6" fmla="*/ 42636 h 364378"/>
                <a:gd name="connsiteX0" fmla="*/ 6496 w 136138"/>
                <a:gd name="connsiteY0" fmla="*/ 45571 h 367313"/>
                <a:gd name="connsiteX1" fmla="*/ 8067 w 136138"/>
                <a:gd name="connsiteY1" fmla="*/ 312948 h 367313"/>
                <a:gd name="connsiteX2" fmla="*/ 70905 w 136138"/>
                <a:gd name="connsiteY2" fmla="*/ 367120 h 367313"/>
                <a:gd name="connsiteX3" fmla="*/ 129409 w 136138"/>
                <a:gd name="connsiteY3" fmla="*/ 306449 h 367313"/>
                <a:gd name="connsiteX4" fmla="*/ 123956 w 136138"/>
                <a:gd name="connsiteY4" fmla="*/ 37094 h 367313"/>
                <a:gd name="connsiteX5" fmla="*/ 60071 w 136138"/>
                <a:gd name="connsiteY5" fmla="*/ 5259 h 367313"/>
                <a:gd name="connsiteX6" fmla="*/ 6496 w 136138"/>
                <a:gd name="connsiteY6" fmla="*/ 45571 h 367313"/>
                <a:gd name="connsiteX0" fmla="*/ 6991 w 136633"/>
                <a:gd name="connsiteY0" fmla="*/ 56469 h 378211"/>
                <a:gd name="connsiteX1" fmla="*/ 8562 w 136633"/>
                <a:gd name="connsiteY1" fmla="*/ 323846 h 378211"/>
                <a:gd name="connsiteX2" fmla="*/ 71400 w 136633"/>
                <a:gd name="connsiteY2" fmla="*/ 378018 h 378211"/>
                <a:gd name="connsiteX3" fmla="*/ 129904 w 136633"/>
                <a:gd name="connsiteY3" fmla="*/ 317347 h 378211"/>
                <a:gd name="connsiteX4" fmla="*/ 124451 w 136633"/>
                <a:gd name="connsiteY4" fmla="*/ 47992 h 378211"/>
                <a:gd name="connsiteX5" fmla="*/ 68186 w 136633"/>
                <a:gd name="connsiteY5" fmla="*/ 917 h 378211"/>
                <a:gd name="connsiteX6" fmla="*/ 6991 w 136633"/>
                <a:gd name="connsiteY6" fmla="*/ 56469 h 378211"/>
                <a:gd name="connsiteX0" fmla="*/ 3871 w 133513"/>
                <a:gd name="connsiteY0" fmla="*/ 56469 h 378103"/>
                <a:gd name="connsiteX1" fmla="*/ 13062 w 133513"/>
                <a:gd name="connsiteY1" fmla="*/ 321941 h 378103"/>
                <a:gd name="connsiteX2" fmla="*/ 68280 w 133513"/>
                <a:gd name="connsiteY2" fmla="*/ 378018 h 378103"/>
                <a:gd name="connsiteX3" fmla="*/ 126784 w 133513"/>
                <a:gd name="connsiteY3" fmla="*/ 317347 h 378103"/>
                <a:gd name="connsiteX4" fmla="*/ 121331 w 133513"/>
                <a:gd name="connsiteY4" fmla="*/ 47992 h 378103"/>
                <a:gd name="connsiteX5" fmla="*/ 65066 w 133513"/>
                <a:gd name="connsiteY5" fmla="*/ 917 h 378103"/>
                <a:gd name="connsiteX6" fmla="*/ 3871 w 133513"/>
                <a:gd name="connsiteY6" fmla="*/ 56469 h 378103"/>
                <a:gd name="connsiteX0" fmla="*/ 3871 w 130834"/>
                <a:gd name="connsiteY0" fmla="*/ 56469 h 378482"/>
                <a:gd name="connsiteX1" fmla="*/ 13062 w 130834"/>
                <a:gd name="connsiteY1" fmla="*/ 321941 h 378482"/>
                <a:gd name="connsiteX2" fmla="*/ 68280 w 130834"/>
                <a:gd name="connsiteY2" fmla="*/ 378018 h 378482"/>
                <a:gd name="connsiteX3" fmla="*/ 121069 w 130834"/>
                <a:gd name="connsiteY3" fmla="*/ 307822 h 378482"/>
                <a:gd name="connsiteX4" fmla="*/ 121331 w 130834"/>
                <a:gd name="connsiteY4" fmla="*/ 47992 h 378482"/>
                <a:gd name="connsiteX5" fmla="*/ 65066 w 130834"/>
                <a:gd name="connsiteY5" fmla="*/ 917 h 378482"/>
                <a:gd name="connsiteX6" fmla="*/ 3871 w 130834"/>
                <a:gd name="connsiteY6" fmla="*/ 56469 h 378482"/>
                <a:gd name="connsiteX0" fmla="*/ 3747 w 130911"/>
                <a:gd name="connsiteY0" fmla="*/ 56469 h 374836"/>
                <a:gd name="connsiteX1" fmla="*/ 12938 w 130911"/>
                <a:gd name="connsiteY1" fmla="*/ 321941 h 374836"/>
                <a:gd name="connsiteX2" fmla="*/ 64346 w 130911"/>
                <a:gd name="connsiteY2" fmla="*/ 374208 h 374836"/>
                <a:gd name="connsiteX3" fmla="*/ 120945 w 130911"/>
                <a:gd name="connsiteY3" fmla="*/ 307822 h 374836"/>
                <a:gd name="connsiteX4" fmla="*/ 121207 w 130911"/>
                <a:gd name="connsiteY4" fmla="*/ 47992 h 374836"/>
                <a:gd name="connsiteX5" fmla="*/ 64942 w 130911"/>
                <a:gd name="connsiteY5" fmla="*/ 917 h 374836"/>
                <a:gd name="connsiteX6" fmla="*/ 3747 w 130911"/>
                <a:gd name="connsiteY6" fmla="*/ 56469 h 374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0911" h="374836">
                  <a:moveTo>
                    <a:pt x="3747" y="56469"/>
                  </a:moveTo>
                  <a:cubicBezTo>
                    <a:pt x="-4920" y="109973"/>
                    <a:pt x="2838" y="268985"/>
                    <a:pt x="12938" y="321941"/>
                  </a:cubicBezTo>
                  <a:cubicBezTo>
                    <a:pt x="23038" y="374897"/>
                    <a:pt x="46345" y="376561"/>
                    <a:pt x="64346" y="374208"/>
                  </a:cubicBezTo>
                  <a:cubicBezTo>
                    <a:pt x="82347" y="371855"/>
                    <a:pt x="111468" y="362191"/>
                    <a:pt x="120945" y="307822"/>
                  </a:cubicBezTo>
                  <a:cubicBezTo>
                    <a:pt x="130422" y="253453"/>
                    <a:pt x="137458" y="102524"/>
                    <a:pt x="121207" y="47992"/>
                  </a:cubicBezTo>
                  <a:cubicBezTo>
                    <a:pt x="104956" y="-6540"/>
                    <a:pt x="84519" y="-496"/>
                    <a:pt x="64942" y="917"/>
                  </a:cubicBezTo>
                  <a:cubicBezTo>
                    <a:pt x="45365" y="2330"/>
                    <a:pt x="12414" y="2965"/>
                    <a:pt x="3747" y="56469"/>
                  </a:cubicBezTo>
                  <a:close/>
                </a:path>
              </a:pathLst>
            </a:custGeom>
            <a:solidFill>
              <a:srgbClr val="D6323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75CB3A4A-B9E9-4735-A6D8-C5F086AE4C0C}"/>
                </a:ext>
              </a:extLst>
            </p:cNvPr>
            <p:cNvSpPr/>
            <p:nvPr/>
          </p:nvSpPr>
          <p:spPr>
            <a:xfrm>
              <a:off x="9561890" y="3508905"/>
              <a:ext cx="124042" cy="287205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111" h="362079">
                  <a:moveTo>
                    <a:pt x="3429" y="49900"/>
                  </a:moveTo>
                  <a:cubicBezTo>
                    <a:pt x="-5238" y="101182"/>
                    <a:pt x="3790" y="255748"/>
                    <a:pt x="16430" y="307752"/>
                  </a:cubicBezTo>
                  <a:cubicBezTo>
                    <a:pt x="29070" y="359756"/>
                    <a:pt x="59044" y="363007"/>
                    <a:pt x="79268" y="361924"/>
                  </a:cubicBezTo>
                  <a:cubicBezTo>
                    <a:pt x="99492" y="360841"/>
                    <a:pt x="127660" y="351812"/>
                    <a:pt x="137772" y="301253"/>
                  </a:cubicBezTo>
                  <a:cubicBezTo>
                    <a:pt x="147884" y="250694"/>
                    <a:pt x="156190" y="113100"/>
                    <a:pt x="139939" y="58568"/>
                  </a:cubicBezTo>
                  <a:cubicBezTo>
                    <a:pt x="123688" y="4036"/>
                    <a:pt x="86852" y="-658"/>
                    <a:pt x="68434" y="63"/>
                  </a:cubicBezTo>
                  <a:cubicBezTo>
                    <a:pt x="50016" y="784"/>
                    <a:pt x="12096" y="-1382"/>
                    <a:pt x="3429" y="49900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C9387177-F1DB-46D6-9591-620A37E4894D}"/>
                </a:ext>
              </a:extLst>
            </p:cNvPr>
            <p:cNvSpPr/>
            <p:nvPr/>
          </p:nvSpPr>
          <p:spPr>
            <a:xfrm rot="17267607">
              <a:off x="9765502" y="3846839"/>
              <a:ext cx="195249" cy="74505"/>
            </a:xfrm>
            <a:custGeom>
              <a:avLst/>
              <a:gdLst>
                <a:gd name="connsiteX0" fmla="*/ 221209 w 244329"/>
                <a:gd name="connsiteY0" fmla="*/ 9633 h 114404"/>
                <a:gd name="connsiteX1" fmla="*/ 237008 w 244329"/>
                <a:gd name="connsiteY1" fmla="*/ 88631 h 114404"/>
                <a:gd name="connsiteX2" fmla="*/ 126411 w 244329"/>
                <a:gd name="connsiteY2" fmla="*/ 102456 h 114404"/>
                <a:gd name="connsiteX3" fmla="*/ 15 w 244329"/>
                <a:gd name="connsiteY3" fmla="*/ 108380 h 114404"/>
                <a:gd name="connsiteX4" fmla="*/ 118511 w 244329"/>
                <a:gd name="connsiteY4" fmla="*/ 11608 h 114404"/>
                <a:gd name="connsiteX5" fmla="*/ 221209 w 244329"/>
                <a:gd name="connsiteY5" fmla="*/ 9633 h 114404"/>
                <a:gd name="connsiteX0" fmla="*/ 223184 w 246304"/>
                <a:gd name="connsiteY0" fmla="*/ 8926 h 102196"/>
                <a:gd name="connsiteX1" fmla="*/ 238983 w 246304"/>
                <a:gd name="connsiteY1" fmla="*/ 87924 h 102196"/>
                <a:gd name="connsiteX2" fmla="*/ 128386 w 246304"/>
                <a:gd name="connsiteY2" fmla="*/ 101749 h 102196"/>
                <a:gd name="connsiteX3" fmla="*/ 15 w 246304"/>
                <a:gd name="connsiteY3" fmla="*/ 89899 h 102196"/>
                <a:gd name="connsiteX4" fmla="*/ 120486 w 246304"/>
                <a:gd name="connsiteY4" fmla="*/ 10901 h 102196"/>
                <a:gd name="connsiteX5" fmla="*/ 223184 w 246304"/>
                <a:gd name="connsiteY5" fmla="*/ 8926 h 102196"/>
                <a:gd name="connsiteX0" fmla="*/ 223184 w 246889"/>
                <a:gd name="connsiteY0" fmla="*/ 8926 h 97266"/>
                <a:gd name="connsiteX1" fmla="*/ 238983 w 246889"/>
                <a:gd name="connsiteY1" fmla="*/ 87924 h 97266"/>
                <a:gd name="connsiteX2" fmla="*/ 120486 w 246889"/>
                <a:gd name="connsiteY2" fmla="*/ 91875 h 97266"/>
                <a:gd name="connsiteX3" fmla="*/ 15 w 246889"/>
                <a:gd name="connsiteY3" fmla="*/ 89899 h 97266"/>
                <a:gd name="connsiteX4" fmla="*/ 120486 w 246889"/>
                <a:gd name="connsiteY4" fmla="*/ 10901 h 97266"/>
                <a:gd name="connsiteX5" fmla="*/ 223184 w 246889"/>
                <a:gd name="connsiteY5" fmla="*/ 8926 h 97266"/>
                <a:gd name="connsiteX0" fmla="*/ 223194 w 248288"/>
                <a:gd name="connsiteY0" fmla="*/ 4930 h 93270"/>
                <a:gd name="connsiteX1" fmla="*/ 238993 w 248288"/>
                <a:gd name="connsiteY1" fmla="*/ 83928 h 93270"/>
                <a:gd name="connsiteX2" fmla="*/ 120496 w 248288"/>
                <a:gd name="connsiteY2" fmla="*/ 87879 h 93270"/>
                <a:gd name="connsiteX3" fmla="*/ 25 w 248288"/>
                <a:gd name="connsiteY3" fmla="*/ 85903 h 93270"/>
                <a:gd name="connsiteX4" fmla="*/ 84947 w 248288"/>
                <a:gd name="connsiteY4" fmla="*/ 16780 h 93270"/>
                <a:gd name="connsiteX5" fmla="*/ 223194 w 248288"/>
                <a:gd name="connsiteY5" fmla="*/ 4930 h 93270"/>
                <a:gd name="connsiteX0" fmla="*/ 223184 w 246683"/>
                <a:gd name="connsiteY0" fmla="*/ 13745 h 102085"/>
                <a:gd name="connsiteX1" fmla="*/ 238983 w 246683"/>
                <a:gd name="connsiteY1" fmla="*/ 92743 h 102085"/>
                <a:gd name="connsiteX2" fmla="*/ 120486 w 246683"/>
                <a:gd name="connsiteY2" fmla="*/ 96694 h 102085"/>
                <a:gd name="connsiteX3" fmla="*/ 15 w 246683"/>
                <a:gd name="connsiteY3" fmla="*/ 94718 h 102085"/>
                <a:gd name="connsiteX4" fmla="*/ 126411 w 246683"/>
                <a:gd name="connsiteY4" fmla="*/ 7820 h 102085"/>
                <a:gd name="connsiteX5" fmla="*/ 223184 w 246683"/>
                <a:gd name="connsiteY5" fmla="*/ 13745 h 102085"/>
                <a:gd name="connsiteX0" fmla="*/ 223187 w 246686"/>
                <a:gd name="connsiteY0" fmla="*/ 7550 h 95890"/>
                <a:gd name="connsiteX1" fmla="*/ 238986 w 246686"/>
                <a:gd name="connsiteY1" fmla="*/ 86548 h 95890"/>
                <a:gd name="connsiteX2" fmla="*/ 120489 w 246686"/>
                <a:gd name="connsiteY2" fmla="*/ 90499 h 95890"/>
                <a:gd name="connsiteX3" fmla="*/ 18 w 246686"/>
                <a:gd name="connsiteY3" fmla="*/ 88523 h 95890"/>
                <a:gd name="connsiteX4" fmla="*/ 126414 w 246686"/>
                <a:gd name="connsiteY4" fmla="*/ 1625 h 95890"/>
                <a:gd name="connsiteX5" fmla="*/ 223187 w 246686"/>
                <a:gd name="connsiteY5" fmla="*/ 7550 h 95890"/>
                <a:gd name="connsiteX0" fmla="*/ 227133 w 248013"/>
                <a:gd name="connsiteY0" fmla="*/ 13746 h 102086"/>
                <a:gd name="connsiteX1" fmla="*/ 238983 w 248013"/>
                <a:gd name="connsiteY1" fmla="*/ 92744 h 102086"/>
                <a:gd name="connsiteX2" fmla="*/ 120486 w 248013"/>
                <a:gd name="connsiteY2" fmla="*/ 96695 h 102086"/>
                <a:gd name="connsiteX3" fmla="*/ 15 w 248013"/>
                <a:gd name="connsiteY3" fmla="*/ 94719 h 102086"/>
                <a:gd name="connsiteX4" fmla="*/ 126411 w 248013"/>
                <a:gd name="connsiteY4" fmla="*/ 7821 h 102086"/>
                <a:gd name="connsiteX5" fmla="*/ 227133 w 248013"/>
                <a:gd name="connsiteY5" fmla="*/ 13746 h 102086"/>
                <a:gd name="connsiteX0" fmla="*/ 227133 w 249041"/>
                <a:gd name="connsiteY0" fmla="*/ 11407 h 99747"/>
                <a:gd name="connsiteX1" fmla="*/ 238983 w 249041"/>
                <a:gd name="connsiteY1" fmla="*/ 90405 h 99747"/>
                <a:gd name="connsiteX2" fmla="*/ 120486 w 249041"/>
                <a:gd name="connsiteY2" fmla="*/ 94356 h 99747"/>
                <a:gd name="connsiteX3" fmla="*/ 15 w 249041"/>
                <a:gd name="connsiteY3" fmla="*/ 92380 h 99747"/>
                <a:gd name="connsiteX4" fmla="*/ 126411 w 249041"/>
                <a:gd name="connsiteY4" fmla="*/ 5482 h 99747"/>
                <a:gd name="connsiteX5" fmla="*/ 227133 w 249041"/>
                <a:gd name="connsiteY5" fmla="*/ 11407 h 99747"/>
                <a:gd name="connsiteX0" fmla="*/ 227133 w 243144"/>
                <a:gd name="connsiteY0" fmla="*/ 11407 h 101983"/>
                <a:gd name="connsiteX1" fmla="*/ 238983 w 243144"/>
                <a:gd name="connsiteY1" fmla="*/ 90405 h 101983"/>
                <a:gd name="connsiteX2" fmla="*/ 120486 w 243144"/>
                <a:gd name="connsiteY2" fmla="*/ 94356 h 101983"/>
                <a:gd name="connsiteX3" fmla="*/ 15 w 243144"/>
                <a:gd name="connsiteY3" fmla="*/ 92380 h 101983"/>
                <a:gd name="connsiteX4" fmla="*/ 126411 w 243144"/>
                <a:gd name="connsiteY4" fmla="*/ 5482 h 101983"/>
                <a:gd name="connsiteX5" fmla="*/ 227133 w 243144"/>
                <a:gd name="connsiteY5" fmla="*/ 11407 h 101983"/>
                <a:gd name="connsiteX0" fmla="*/ 227133 w 243144"/>
                <a:gd name="connsiteY0" fmla="*/ 11407 h 107617"/>
                <a:gd name="connsiteX1" fmla="*/ 238983 w 243144"/>
                <a:gd name="connsiteY1" fmla="*/ 90405 h 107617"/>
                <a:gd name="connsiteX2" fmla="*/ 120486 w 243144"/>
                <a:gd name="connsiteY2" fmla="*/ 94356 h 107617"/>
                <a:gd name="connsiteX3" fmla="*/ 15 w 243144"/>
                <a:gd name="connsiteY3" fmla="*/ 92380 h 107617"/>
                <a:gd name="connsiteX4" fmla="*/ 126411 w 243144"/>
                <a:gd name="connsiteY4" fmla="*/ 5482 h 107617"/>
                <a:gd name="connsiteX5" fmla="*/ 227133 w 243144"/>
                <a:gd name="connsiteY5" fmla="*/ 11407 h 107617"/>
                <a:gd name="connsiteX0" fmla="*/ 227133 w 247182"/>
                <a:gd name="connsiteY0" fmla="*/ 11407 h 107617"/>
                <a:gd name="connsiteX1" fmla="*/ 238983 w 247182"/>
                <a:gd name="connsiteY1" fmla="*/ 90405 h 107617"/>
                <a:gd name="connsiteX2" fmla="*/ 146160 w 247182"/>
                <a:gd name="connsiteY2" fmla="*/ 94356 h 107617"/>
                <a:gd name="connsiteX3" fmla="*/ 15 w 247182"/>
                <a:gd name="connsiteY3" fmla="*/ 92380 h 107617"/>
                <a:gd name="connsiteX4" fmla="*/ 126411 w 247182"/>
                <a:gd name="connsiteY4" fmla="*/ 5482 h 107617"/>
                <a:gd name="connsiteX5" fmla="*/ 227133 w 247182"/>
                <a:gd name="connsiteY5" fmla="*/ 11407 h 107617"/>
                <a:gd name="connsiteX0" fmla="*/ 227133 w 247453"/>
                <a:gd name="connsiteY0" fmla="*/ 14122 h 110034"/>
                <a:gd name="connsiteX1" fmla="*/ 240747 w 247453"/>
                <a:gd name="connsiteY1" fmla="*/ 100740 h 110034"/>
                <a:gd name="connsiteX2" fmla="*/ 146160 w 247453"/>
                <a:gd name="connsiteY2" fmla="*/ 97071 h 110034"/>
                <a:gd name="connsiteX3" fmla="*/ 15 w 247453"/>
                <a:gd name="connsiteY3" fmla="*/ 95095 h 110034"/>
                <a:gd name="connsiteX4" fmla="*/ 126411 w 247453"/>
                <a:gd name="connsiteY4" fmla="*/ 8197 h 110034"/>
                <a:gd name="connsiteX5" fmla="*/ 227133 w 247453"/>
                <a:gd name="connsiteY5" fmla="*/ 14122 h 110034"/>
                <a:gd name="connsiteX0" fmla="*/ 227133 w 247453"/>
                <a:gd name="connsiteY0" fmla="*/ 14122 h 112425"/>
                <a:gd name="connsiteX1" fmla="*/ 240747 w 247453"/>
                <a:gd name="connsiteY1" fmla="*/ 100740 h 112425"/>
                <a:gd name="connsiteX2" fmla="*/ 146160 w 247453"/>
                <a:gd name="connsiteY2" fmla="*/ 104691 h 112425"/>
                <a:gd name="connsiteX3" fmla="*/ 15 w 247453"/>
                <a:gd name="connsiteY3" fmla="*/ 95095 h 112425"/>
                <a:gd name="connsiteX4" fmla="*/ 126411 w 247453"/>
                <a:gd name="connsiteY4" fmla="*/ 8197 h 112425"/>
                <a:gd name="connsiteX5" fmla="*/ 227133 w 247453"/>
                <a:gd name="connsiteY5" fmla="*/ 14122 h 112425"/>
                <a:gd name="connsiteX0" fmla="*/ 227133 w 247453"/>
                <a:gd name="connsiteY0" fmla="*/ 7701 h 106004"/>
                <a:gd name="connsiteX1" fmla="*/ 240747 w 247453"/>
                <a:gd name="connsiteY1" fmla="*/ 94319 h 106004"/>
                <a:gd name="connsiteX2" fmla="*/ 146160 w 247453"/>
                <a:gd name="connsiteY2" fmla="*/ 98270 h 106004"/>
                <a:gd name="connsiteX3" fmla="*/ 15 w 247453"/>
                <a:gd name="connsiteY3" fmla="*/ 88674 h 106004"/>
                <a:gd name="connsiteX4" fmla="*/ 126411 w 247453"/>
                <a:gd name="connsiteY4" fmla="*/ 1776 h 106004"/>
                <a:gd name="connsiteX5" fmla="*/ 227133 w 247453"/>
                <a:gd name="connsiteY5" fmla="*/ 7701 h 106004"/>
                <a:gd name="connsiteX0" fmla="*/ 227132 w 247123"/>
                <a:gd name="connsiteY0" fmla="*/ 9857 h 108160"/>
                <a:gd name="connsiteX1" fmla="*/ 240746 w 247123"/>
                <a:gd name="connsiteY1" fmla="*/ 96475 h 108160"/>
                <a:gd name="connsiteX2" fmla="*/ 146159 w 247123"/>
                <a:gd name="connsiteY2" fmla="*/ 100426 h 108160"/>
                <a:gd name="connsiteX3" fmla="*/ 14 w 247123"/>
                <a:gd name="connsiteY3" fmla="*/ 90830 h 108160"/>
                <a:gd name="connsiteX4" fmla="*/ 135228 w 247123"/>
                <a:gd name="connsiteY4" fmla="*/ 122 h 108160"/>
                <a:gd name="connsiteX5" fmla="*/ 227132 w 247123"/>
                <a:gd name="connsiteY5" fmla="*/ 9857 h 108160"/>
                <a:gd name="connsiteX0" fmla="*/ 227132 w 247520"/>
                <a:gd name="connsiteY0" fmla="*/ 9857 h 108160"/>
                <a:gd name="connsiteX1" fmla="*/ 240746 w 247520"/>
                <a:gd name="connsiteY1" fmla="*/ 96475 h 108160"/>
                <a:gd name="connsiteX2" fmla="*/ 146159 w 247520"/>
                <a:gd name="connsiteY2" fmla="*/ 100426 h 108160"/>
                <a:gd name="connsiteX3" fmla="*/ 14 w 247520"/>
                <a:gd name="connsiteY3" fmla="*/ 90830 h 108160"/>
                <a:gd name="connsiteX4" fmla="*/ 135228 w 247520"/>
                <a:gd name="connsiteY4" fmla="*/ 122 h 108160"/>
                <a:gd name="connsiteX5" fmla="*/ 227132 w 247520"/>
                <a:gd name="connsiteY5" fmla="*/ 9857 h 108160"/>
                <a:gd name="connsiteX0" fmla="*/ 221840 w 245898"/>
                <a:gd name="connsiteY0" fmla="*/ 12067 h 112275"/>
                <a:gd name="connsiteX1" fmla="*/ 240745 w 245898"/>
                <a:gd name="connsiteY1" fmla="*/ 100590 h 112275"/>
                <a:gd name="connsiteX2" fmla="*/ 146158 w 245898"/>
                <a:gd name="connsiteY2" fmla="*/ 104541 h 112275"/>
                <a:gd name="connsiteX3" fmla="*/ 13 w 245898"/>
                <a:gd name="connsiteY3" fmla="*/ 94945 h 112275"/>
                <a:gd name="connsiteX4" fmla="*/ 135227 w 245898"/>
                <a:gd name="connsiteY4" fmla="*/ 4237 h 112275"/>
                <a:gd name="connsiteX5" fmla="*/ 221840 w 245898"/>
                <a:gd name="connsiteY5" fmla="*/ 12067 h 112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898" h="112275">
                  <a:moveTo>
                    <a:pt x="221840" y="12067"/>
                  </a:moveTo>
                  <a:cubicBezTo>
                    <a:pt x="241189" y="9076"/>
                    <a:pt x="253359" y="85178"/>
                    <a:pt x="240745" y="100590"/>
                  </a:cubicBezTo>
                  <a:cubicBezTo>
                    <a:pt x="228131" y="116002"/>
                    <a:pt x="186280" y="105482"/>
                    <a:pt x="146158" y="104541"/>
                  </a:cubicBezTo>
                  <a:cubicBezTo>
                    <a:pt x="106036" y="103600"/>
                    <a:pt x="1330" y="127861"/>
                    <a:pt x="13" y="94945"/>
                  </a:cubicBezTo>
                  <a:cubicBezTo>
                    <a:pt x="-1304" y="79804"/>
                    <a:pt x="98256" y="18050"/>
                    <a:pt x="135227" y="4237"/>
                  </a:cubicBezTo>
                  <a:cubicBezTo>
                    <a:pt x="172198" y="-9576"/>
                    <a:pt x="202491" y="15058"/>
                    <a:pt x="221840" y="12067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E93187E3-0ACB-4127-A5C3-A8DCC895E6FD}"/>
                </a:ext>
              </a:extLst>
            </p:cNvPr>
            <p:cNvSpPr/>
            <p:nvPr/>
          </p:nvSpPr>
          <p:spPr>
            <a:xfrm rot="3960558">
              <a:off x="9108578" y="2727227"/>
              <a:ext cx="95266" cy="236624"/>
            </a:xfrm>
            <a:custGeom>
              <a:avLst/>
              <a:gdLst>
                <a:gd name="connsiteX0" fmla="*/ 6457 w 165048"/>
                <a:gd name="connsiteY0" fmla="*/ 44808 h 353407"/>
                <a:gd name="connsiteX1" fmla="*/ 61409 w 165048"/>
                <a:gd name="connsiteY1" fmla="*/ 847 h 353407"/>
                <a:gd name="connsiteX2" fmla="*/ 129550 w 165048"/>
                <a:gd name="connsiteY2" fmla="*/ 31620 h 353407"/>
                <a:gd name="connsiteX3" fmla="*/ 155927 w 165048"/>
                <a:gd name="connsiteY3" fmla="*/ 200872 h 353407"/>
                <a:gd name="connsiteX4" fmla="*/ 160323 w 165048"/>
                <a:gd name="connsiteY4" fmla="*/ 306379 h 353407"/>
                <a:gd name="connsiteX5" fmla="*/ 92182 w 165048"/>
                <a:gd name="connsiteY5" fmla="*/ 352539 h 353407"/>
                <a:gd name="connsiteX6" fmla="*/ 15250 w 165048"/>
                <a:gd name="connsiteY6" fmla="*/ 323964 h 353407"/>
                <a:gd name="connsiteX7" fmla="*/ 2061 w 165048"/>
                <a:gd name="connsiteY7" fmla="*/ 183287 h 353407"/>
                <a:gd name="connsiteX8" fmla="*/ 6457 w 165048"/>
                <a:gd name="connsiteY8" fmla="*/ 44808 h 353407"/>
                <a:gd name="connsiteX0" fmla="*/ 6885 w 165476"/>
                <a:gd name="connsiteY0" fmla="*/ 44808 h 352670"/>
                <a:gd name="connsiteX1" fmla="*/ 61837 w 165476"/>
                <a:gd name="connsiteY1" fmla="*/ 847 h 352670"/>
                <a:gd name="connsiteX2" fmla="*/ 129978 w 165476"/>
                <a:gd name="connsiteY2" fmla="*/ 31620 h 352670"/>
                <a:gd name="connsiteX3" fmla="*/ 156355 w 165476"/>
                <a:gd name="connsiteY3" fmla="*/ 200872 h 352670"/>
                <a:gd name="connsiteX4" fmla="*/ 160751 w 165476"/>
                <a:gd name="connsiteY4" fmla="*/ 306379 h 352670"/>
                <a:gd name="connsiteX5" fmla="*/ 92610 w 165476"/>
                <a:gd name="connsiteY5" fmla="*/ 352539 h 352670"/>
                <a:gd name="connsiteX6" fmla="*/ 22273 w 165476"/>
                <a:gd name="connsiteY6" fmla="*/ 315172 h 352670"/>
                <a:gd name="connsiteX7" fmla="*/ 2489 w 165476"/>
                <a:gd name="connsiteY7" fmla="*/ 183287 h 352670"/>
                <a:gd name="connsiteX8" fmla="*/ 6885 w 165476"/>
                <a:gd name="connsiteY8" fmla="*/ 44808 h 352670"/>
                <a:gd name="connsiteX0" fmla="*/ 6885 w 159537"/>
                <a:gd name="connsiteY0" fmla="*/ 44808 h 352733"/>
                <a:gd name="connsiteX1" fmla="*/ 61837 w 159537"/>
                <a:gd name="connsiteY1" fmla="*/ 847 h 352733"/>
                <a:gd name="connsiteX2" fmla="*/ 129978 w 159537"/>
                <a:gd name="connsiteY2" fmla="*/ 31620 h 352733"/>
                <a:gd name="connsiteX3" fmla="*/ 156355 w 159537"/>
                <a:gd name="connsiteY3" fmla="*/ 200872 h 352733"/>
                <a:gd name="connsiteX4" fmla="*/ 151959 w 159537"/>
                <a:gd name="connsiteY4" fmla="*/ 304181 h 352733"/>
                <a:gd name="connsiteX5" fmla="*/ 92610 w 159537"/>
                <a:gd name="connsiteY5" fmla="*/ 352539 h 352733"/>
                <a:gd name="connsiteX6" fmla="*/ 22273 w 159537"/>
                <a:gd name="connsiteY6" fmla="*/ 315172 h 352733"/>
                <a:gd name="connsiteX7" fmla="*/ 2489 w 159537"/>
                <a:gd name="connsiteY7" fmla="*/ 183287 h 352733"/>
                <a:gd name="connsiteX8" fmla="*/ 6885 w 159537"/>
                <a:gd name="connsiteY8" fmla="*/ 44808 h 352733"/>
                <a:gd name="connsiteX0" fmla="*/ 6885 w 156440"/>
                <a:gd name="connsiteY0" fmla="*/ 44449 h 352374"/>
                <a:gd name="connsiteX1" fmla="*/ 61837 w 156440"/>
                <a:gd name="connsiteY1" fmla="*/ 488 h 352374"/>
                <a:gd name="connsiteX2" fmla="*/ 129978 w 156440"/>
                <a:gd name="connsiteY2" fmla="*/ 31261 h 352374"/>
                <a:gd name="connsiteX3" fmla="*/ 149760 w 156440"/>
                <a:gd name="connsiteY3" fmla="*/ 171938 h 352374"/>
                <a:gd name="connsiteX4" fmla="*/ 151959 w 156440"/>
                <a:gd name="connsiteY4" fmla="*/ 303822 h 352374"/>
                <a:gd name="connsiteX5" fmla="*/ 92610 w 156440"/>
                <a:gd name="connsiteY5" fmla="*/ 352180 h 352374"/>
                <a:gd name="connsiteX6" fmla="*/ 22273 w 156440"/>
                <a:gd name="connsiteY6" fmla="*/ 314813 h 352374"/>
                <a:gd name="connsiteX7" fmla="*/ 2489 w 156440"/>
                <a:gd name="connsiteY7" fmla="*/ 182928 h 352374"/>
                <a:gd name="connsiteX8" fmla="*/ 6885 w 156440"/>
                <a:gd name="connsiteY8" fmla="*/ 44449 h 352374"/>
                <a:gd name="connsiteX0" fmla="*/ 6885 w 153367"/>
                <a:gd name="connsiteY0" fmla="*/ 44449 h 352607"/>
                <a:gd name="connsiteX1" fmla="*/ 61837 w 153367"/>
                <a:gd name="connsiteY1" fmla="*/ 488 h 352607"/>
                <a:gd name="connsiteX2" fmla="*/ 129978 w 153367"/>
                <a:gd name="connsiteY2" fmla="*/ 31261 h 352607"/>
                <a:gd name="connsiteX3" fmla="*/ 149760 w 153367"/>
                <a:gd name="connsiteY3" fmla="*/ 171938 h 352607"/>
                <a:gd name="connsiteX4" fmla="*/ 147562 w 153367"/>
                <a:gd name="connsiteY4" fmla="*/ 297228 h 352607"/>
                <a:gd name="connsiteX5" fmla="*/ 92610 w 153367"/>
                <a:gd name="connsiteY5" fmla="*/ 352180 h 352607"/>
                <a:gd name="connsiteX6" fmla="*/ 22273 w 153367"/>
                <a:gd name="connsiteY6" fmla="*/ 314813 h 352607"/>
                <a:gd name="connsiteX7" fmla="*/ 2489 w 153367"/>
                <a:gd name="connsiteY7" fmla="*/ 182928 h 352607"/>
                <a:gd name="connsiteX8" fmla="*/ 6885 w 153367"/>
                <a:gd name="connsiteY8" fmla="*/ 44449 h 352607"/>
                <a:gd name="connsiteX0" fmla="*/ 7178 w 153660"/>
                <a:gd name="connsiteY0" fmla="*/ 44449 h 352310"/>
                <a:gd name="connsiteX1" fmla="*/ 62130 w 153660"/>
                <a:gd name="connsiteY1" fmla="*/ 488 h 352310"/>
                <a:gd name="connsiteX2" fmla="*/ 130271 w 153660"/>
                <a:gd name="connsiteY2" fmla="*/ 31261 h 352310"/>
                <a:gd name="connsiteX3" fmla="*/ 150053 w 153660"/>
                <a:gd name="connsiteY3" fmla="*/ 171938 h 352310"/>
                <a:gd name="connsiteX4" fmla="*/ 147855 w 153660"/>
                <a:gd name="connsiteY4" fmla="*/ 297228 h 352310"/>
                <a:gd name="connsiteX5" fmla="*/ 92903 w 153660"/>
                <a:gd name="connsiteY5" fmla="*/ 352180 h 352310"/>
                <a:gd name="connsiteX6" fmla="*/ 26962 w 153660"/>
                <a:gd name="connsiteY6" fmla="*/ 308219 h 352310"/>
                <a:gd name="connsiteX7" fmla="*/ 2782 w 153660"/>
                <a:gd name="connsiteY7" fmla="*/ 182928 h 352310"/>
                <a:gd name="connsiteX8" fmla="*/ 7178 w 153660"/>
                <a:gd name="connsiteY8" fmla="*/ 44449 h 352310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82928 h 341473"/>
                <a:gd name="connsiteX8" fmla="*/ 7178 w 153958"/>
                <a:gd name="connsiteY8" fmla="*/ 44449 h 341473"/>
                <a:gd name="connsiteX0" fmla="*/ 5932 w 152712"/>
                <a:gd name="connsiteY0" fmla="*/ 44449 h 341473"/>
                <a:gd name="connsiteX1" fmla="*/ 60884 w 152712"/>
                <a:gd name="connsiteY1" fmla="*/ 488 h 341473"/>
                <a:gd name="connsiteX2" fmla="*/ 129025 w 152712"/>
                <a:gd name="connsiteY2" fmla="*/ 31261 h 341473"/>
                <a:gd name="connsiteX3" fmla="*/ 148807 w 152712"/>
                <a:gd name="connsiteY3" fmla="*/ 171938 h 341473"/>
                <a:gd name="connsiteX4" fmla="*/ 146609 w 152712"/>
                <a:gd name="connsiteY4" fmla="*/ 297228 h 341473"/>
                <a:gd name="connsiteX5" fmla="*/ 87260 w 152712"/>
                <a:gd name="connsiteY5" fmla="*/ 341190 h 341473"/>
                <a:gd name="connsiteX6" fmla="*/ 25716 w 152712"/>
                <a:gd name="connsiteY6" fmla="*/ 308219 h 341473"/>
                <a:gd name="connsiteX7" fmla="*/ 3734 w 152712"/>
                <a:gd name="connsiteY7" fmla="*/ 169740 h 341473"/>
                <a:gd name="connsiteX8" fmla="*/ 5932 w 152712"/>
                <a:gd name="connsiteY8" fmla="*/ 44449 h 341473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69740 h 341473"/>
                <a:gd name="connsiteX8" fmla="*/ 7178 w 153958"/>
                <a:gd name="connsiteY8" fmla="*/ 44449 h 341473"/>
                <a:gd name="connsiteX0" fmla="*/ 6886 w 153666"/>
                <a:gd name="connsiteY0" fmla="*/ 44449 h 341196"/>
                <a:gd name="connsiteX1" fmla="*/ 61838 w 153666"/>
                <a:gd name="connsiteY1" fmla="*/ 488 h 341196"/>
                <a:gd name="connsiteX2" fmla="*/ 129979 w 153666"/>
                <a:gd name="connsiteY2" fmla="*/ 31261 h 341196"/>
                <a:gd name="connsiteX3" fmla="*/ 149761 w 153666"/>
                <a:gd name="connsiteY3" fmla="*/ 171938 h 341196"/>
                <a:gd name="connsiteX4" fmla="*/ 147563 w 153666"/>
                <a:gd name="connsiteY4" fmla="*/ 297228 h 341196"/>
                <a:gd name="connsiteX5" fmla="*/ 88214 w 153666"/>
                <a:gd name="connsiteY5" fmla="*/ 341190 h 341196"/>
                <a:gd name="connsiteX6" fmla="*/ 22274 w 153666"/>
                <a:gd name="connsiteY6" fmla="*/ 295031 h 341196"/>
                <a:gd name="connsiteX7" fmla="*/ 2490 w 153666"/>
                <a:gd name="connsiteY7" fmla="*/ 169740 h 341196"/>
                <a:gd name="connsiteX8" fmla="*/ 6886 w 153666"/>
                <a:gd name="connsiteY8" fmla="*/ 44449 h 341196"/>
                <a:gd name="connsiteX0" fmla="*/ 6886 w 152380"/>
                <a:gd name="connsiteY0" fmla="*/ 44449 h 341216"/>
                <a:gd name="connsiteX1" fmla="*/ 61838 w 152380"/>
                <a:gd name="connsiteY1" fmla="*/ 488 h 341216"/>
                <a:gd name="connsiteX2" fmla="*/ 129979 w 152380"/>
                <a:gd name="connsiteY2" fmla="*/ 31261 h 341216"/>
                <a:gd name="connsiteX3" fmla="*/ 149761 w 152380"/>
                <a:gd name="connsiteY3" fmla="*/ 171938 h 341216"/>
                <a:gd name="connsiteX4" fmla="*/ 145365 w 152380"/>
                <a:gd name="connsiteY4" fmla="*/ 299426 h 341216"/>
                <a:gd name="connsiteX5" fmla="*/ 88214 w 152380"/>
                <a:gd name="connsiteY5" fmla="*/ 341190 h 341216"/>
                <a:gd name="connsiteX6" fmla="*/ 22274 w 152380"/>
                <a:gd name="connsiteY6" fmla="*/ 295031 h 341216"/>
                <a:gd name="connsiteX7" fmla="*/ 2490 w 152380"/>
                <a:gd name="connsiteY7" fmla="*/ 169740 h 341216"/>
                <a:gd name="connsiteX8" fmla="*/ 6886 w 152380"/>
                <a:gd name="connsiteY8" fmla="*/ 44449 h 341216"/>
                <a:gd name="connsiteX0" fmla="*/ 6886 w 152646"/>
                <a:gd name="connsiteY0" fmla="*/ 44449 h 339021"/>
                <a:gd name="connsiteX1" fmla="*/ 61838 w 152646"/>
                <a:gd name="connsiteY1" fmla="*/ 488 h 339021"/>
                <a:gd name="connsiteX2" fmla="*/ 129979 w 152646"/>
                <a:gd name="connsiteY2" fmla="*/ 31261 h 339021"/>
                <a:gd name="connsiteX3" fmla="*/ 149761 w 152646"/>
                <a:gd name="connsiteY3" fmla="*/ 171938 h 339021"/>
                <a:gd name="connsiteX4" fmla="*/ 145365 w 152646"/>
                <a:gd name="connsiteY4" fmla="*/ 299426 h 339021"/>
                <a:gd name="connsiteX5" fmla="*/ 83818 w 152646"/>
                <a:gd name="connsiteY5" fmla="*/ 338991 h 339021"/>
                <a:gd name="connsiteX6" fmla="*/ 22274 w 152646"/>
                <a:gd name="connsiteY6" fmla="*/ 295031 h 339021"/>
                <a:gd name="connsiteX7" fmla="*/ 2490 w 152646"/>
                <a:gd name="connsiteY7" fmla="*/ 169740 h 339021"/>
                <a:gd name="connsiteX8" fmla="*/ 6886 w 152646"/>
                <a:gd name="connsiteY8" fmla="*/ 44449 h 339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2646" h="339021">
                  <a:moveTo>
                    <a:pt x="6886" y="44449"/>
                  </a:moveTo>
                  <a:cubicBezTo>
                    <a:pt x="16777" y="16240"/>
                    <a:pt x="41323" y="2686"/>
                    <a:pt x="61838" y="488"/>
                  </a:cubicBezTo>
                  <a:cubicBezTo>
                    <a:pt x="82354" y="-1710"/>
                    <a:pt x="115325" y="2686"/>
                    <a:pt x="129979" y="31261"/>
                  </a:cubicBezTo>
                  <a:cubicBezTo>
                    <a:pt x="144633" y="59836"/>
                    <a:pt x="147197" y="127244"/>
                    <a:pt x="149761" y="171938"/>
                  </a:cubicBezTo>
                  <a:cubicBezTo>
                    <a:pt x="152325" y="216632"/>
                    <a:pt x="156355" y="271584"/>
                    <a:pt x="145365" y="299426"/>
                  </a:cubicBezTo>
                  <a:cubicBezTo>
                    <a:pt x="134375" y="327268"/>
                    <a:pt x="104333" y="339723"/>
                    <a:pt x="83818" y="338991"/>
                  </a:cubicBezTo>
                  <a:cubicBezTo>
                    <a:pt x="63303" y="338259"/>
                    <a:pt x="37294" y="323240"/>
                    <a:pt x="22274" y="295031"/>
                  </a:cubicBezTo>
                  <a:cubicBezTo>
                    <a:pt x="7254" y="266822"/>
                    <a:pt x="5055" y="211504"/>
                    <a:pt x="2490" y="169740"/>
                  </a:cubicBezTo>
                  <a:cubicBezTo>
                    <a:pt x="-75" y="127976"/>
                    <a:pt x="-3005" y="72658"/>
                    <a:pt x="6886" y="44449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2572A38A-89D1-4BFA-9FD0-B6C7965D8F39}"/>
                </a:ext>
              </a:extLst>
            </p:cNvPr>
            <p:cNvSpPr/>
            <p:nvPr/>
          </p:nvSpPr>
          <p:spPr>
            <a:xfrm rot="7657645">
              <a:off x="8873752" y="2558118"/>
              <a:ext cx="131106" cy="413628"/>
            </a:xfrm>
            <a:custGeom>
              <a:avLst/>
              <a:gdLst>
                <a:gd name="connsiteX0" fmla="*/ 63868 w 187016"/>
                <a:gd name="connsiteY0" fmla="*/ 62019 h 502838"/>
                <a:gd name="connsiteX1" fmla="*/ 86420 w 187016"/>
                <a:gd name="connsiteY1" fmla="*/ 512 h 502838"/>
                <a:gd name="connsiteX2" fmla="*/ 168429 w 187016"/>
                <a:gd name="connsiteY2" fmla="*/ 47667 h 502838"/>
                <a:gd name="connsiteX3" fmla="*/ 156128 w 187016"/>
                <a:gd name="connsiteY3" fmla="*/ 271142 h 502838"/>
                <a:gd name="connsiteX4" fmla="*/ 186881 w 187016"/>
                <a:gd name="connsiteY4" fmla="*/ 412607 h 502838"/>
                <a:gd name="connsiteX5" fmla="*/ 141776 w 187016"/>
                <a:gd name="connsiteY5" fmla="*/ 363402 h 502838"/>
                <a:gd name="connsiteX6" fmla="*/ 162278 w 187016"/>
                <a:gd name="connsiteY6" fmla="*/ 490516 h 502838"/>
                <a:gd name="connsiteX7" fmla="*/ 117173 w 187016"/>
                <a:gd name="connsiteY7" fmla="*/ 394155 h 502838"/>
                <a:gd name="connsiteX8" fmla="*/ 113073 w 187016"/>
                <a:gd name="connsiteY8" fmla="*/ 502817 h 502838"/>
                <a:gd name="connsiteX9" fmla="*/ 86420 w 187016"/>
                <a:gd name="connsiteY9" fmla="*/ 404406 h 502838"/>
                <a:gd name="connsiteX10" fmla="*/ 59767 w 187016"/>
                <a:gd name="connsiteY10" fmla="*/ 500767 h 502838"/>
                <a:gd name="connsiteX11" fmla="*/ 53616 w 187016"/>
                <a:gd name="connsiteY11" fmla="*/ 402356 h 502838"/>
                <a:gd name="connsiteX12" fmla="*/ 311 w 187016"/>
                <a:gd name="connsiteY12" fmla="*/ 433109 h 502838"/>
                <a:gd name="connsiteX13" fmla="*/ 33114 w 187016"/>
                <a:gd name="connsiteY13" fmla="*/ 355201 h 502838"/>
                <a:gd name="connsiteX14" fmla="*/ 63868 w 187016"/>
                <a:gd name="connsiteY14" fmla="*/ 303945 h 502838"/>
                <a:gd name="connsiteX15" fmla="*/ 63868 w 187016"/>
                <a:gd name="connsiteY15" fmla="*/ 62019 h 502838"/>
                <a:gd name="connsiteX0" fmla="*/ 63868 w 187016"/>
                <a:gd name="connsiteY0" fmla="*/ 63996 h 504815"/>
                <a:gd name="connsiteX1" fmla="*/ 113073 w 187016"/>
                <a:gd name="connsiteY1" fmla="*/ 439 h 504815"/>
                <a:gd name="connsiteX2" fmla="*/ 168429 w 187016"/>
                <a:gd name="connsiteY2" fmla="*/ 49644 h 504815"/>
                <a:gd name="connsiteX3" fmla="*/ 156128 w 187016"/>
                <a:gd name="connsiteY3" fmla="*/ 273119 h 504815"/>
                <a:gd name="connsiteX4" fmla="*/ 186881 w 187016"/>
                <a:gd name="connsiteY4" fmla="*/ 414584 h 504815"/>
                <a:gd name="connsiteX5" fmla="*/ 141776 w 187016"/>
                <a:gd name="connsiteY5" fmla="*/ 365379 h 504815"/>
                <a:gd name="connsiteX6" fmla="*/ 162278 w 187016"/>
                <a:gd name="connsiteY6" fmla="*/ 492493 h 504815"/>
                <a:gd name="connsiteX7" fmla="*/ 117173 w 187016"/>
                <a:gd name="connsiteY7" fmla="*/ 396132 h 504815"/>
                <a:gd name="connsiteX8" fmla="*/ 113073 w 187016"/>
                <a:gd name="connsiteY8" fmla="*/ 504794 h 504815"/>
                <a:gd name="connsiteX9" fmla="*/ 86420 w 187016"/>
                <a:gd name="connsiteY9" fmla="*/ 406383 h 504815"/>
                <a:gd name="connsiteX10" fmla="*/ 59767 w 187016"/>
                <a:gd name="connsiteY10" fmla="*/ 502744 h 504815"/>
                <a:gd name="connsiteX11" fmla="*/ 53616 w 187016"/>
                <a:gd name="connsiteY11" fmla="*/ 404333 h 504815"/>
                <a:gd name="connsiteX12" fmla="*/ 311 w 187016"/>
                <a:gd name="connsiteY12" fmla="*/ 435086 h 504815"/>
                <a:gd name="connsiteX13" fmla="*/ 33114 w 187016"/>
                <a:gd name="connsiteY13" fmla="*/ 357178 h 504815"/>
                <a:gd name="connsiteX14" fmla="*/ 63868 w 187016"/>
                <a:gd name="connsiteY14" fmla="*/ 305922 h 504815"/>
                <a:gd name="connsiteX15" fmla="*/ 63868 w 187016"/>
                <a:gd name="connsiteY15" fmla="*/ 63996 h 504815"/>
                <a:gd name="connsiteX0" fmla="*/ 57718 w 187016"/>
                <a:gd name="connsiteY0" fmla="*/ 53366 h 504437"/>
                <a:gd name="connsiteX1" fmla="*/ 113073 w 187016"/>
                <a:gd name="connsiteY1" fmla="*/ 61 h 504437"/>
                <a:gd name="connsiteX2" fmla="*/ 168429 w 187016"/>
                <a:gd name="connsiteY2" fmla="*/ 49266 h 504437"/>
                <a:gd name="connsiteX3" fmla="*/ 156128 w 187016"/>
                <a:gd name="connsiteY3" fmla="*/ 272741 h 504437"/>
                <a:gd name="connsiteX4" fmla="*/ 186881 w 187016"/>
                <a:gd name="connsiteY4" fmla="*/ 414206 h 504437"/>
                <a:gd name="connsiteX5" fmla="*/ 141776 w 187016"/>
                <a:gd name="connsiteY5" fmla="*/ 365001 h 504437"/>
                <a:gd name="connsiteX6" fmla="*/ 162278 w 187016"/>
                <a:gd name="connsiteY6" fmla="*/ 492115 h 504437"/>
                <a:gd name="connsiteX7" fmla="*/ 117173 w 187016"/>
                <a:gd name="connsiteY7" fmla="*/ 395754 h 504437"/>
                <a:gd name="connsiteX8" fmla="*/ 113073 w 187016"/>
                <a:gd name="connsiteY8" fmla="*/ 504416 h 504437"/>
                <a:gd name="connsiteX9" fmla="*/ 86420 w 187016"/>
                <a:gd name="connsiteY9" fmla="*/ 406005 h 504437"/>
                <a:gd name="connsiteX10" fmla="*/ 59767 w 187016"/>
                <a:gd name="connsiteY10" fmla="*/ 502366 h 504437"/>
                <a:gd name="connsiteX11" fmla="*/ 53616 w 187016"/>
                <a:gd name="connsiteY11" fmla="*/ 403955 h 504437"/>
                <a:gd name="connsiteX12" fmla="*/ 311 w 187016"/>
                <a:gd name="connsiteY12" fmla="*/ 434708 h 504437"/>
                <a:gd name="connsiteX13" fmla="*/ 33114 w 187016"/>
                <a:gd name="connsiteY13" fmla="*/ 356800 h 504437"/>
                <a:gd name="connsiteX14" fmla="*/ 63868 w 187016"/>
                <a:gd name="connsiteY14" fmla="*/ 305544 h 504437"/>
                <a:gd name="connsiteX15" fmla="*/ 57718 w 187016"/>
                <a:gd name="connsiteY15" fmla="*/ 53366 h 5044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9767 w 189311"/>
                <a:gd name="connsiteY10" fmla="*/ 5028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57718 w 189311"/>
                <a:gd name="connsiteY0" fmla="*/ 53866 h 504917"/>
                <a:gd name="connsiteX1" fmla="*/ 113073 w 189311"/>
                <a:gd name="connsiteY1" fmla="*/ 561 h 504917"/>
                <a:gd name="connsiteX2" fmla="*/ 170479 w 189311"/>
                <a:gd name="connsiteY2" fmla="*/ 43615 h 504917"/>
                <a:gd name="connsiteX3" fmla="*/ 156128 w 189311"/>
                <a:gd name="connsiteY3" fmla="*/ 273241 h 504917"/>
                <a:gd name="connsiteX4" fmla="*/ 186881 w 189311"/>
                <a:gd name="connsiteY4" fmla="*/ 414706 h 504917"/>
                <a:gd name="connsiteX5" fmla="*/ 141776 w 189311"/>
                <a:gd name="connsiteY5" fmla="*/ 365501 h 504917"/>
                <a:gd name="connsiteX6" fmla="*/ 162278 w 189311"/>
                <a:gd name="connsiteY6" fmla="*/ 492615 h 504917"/>
                <a:gd name="connsiteX7" fmla="*/ 117173 w 189311"/>
                <a:gd name="connsiteY7" fmla="*/ 396254 h 504917"/>
                <a:gd name="connsiteX8" fmla="*/ 113073 w 189311"/>
                <a:gd name="connsiteY8" fmla="*/ 504916 h 504917"/>
                <a:gd name="connsiteX9" fmla="*/ 86420 w 189311"/>
                <a:gd name="connsiteY9" fmla="*/ 406505 h 504917"/>
                <a:gd name="connsiteX10" fmla="*/ 70019 w 189311"/>
                <a:gd name="connsiteY10" fmla="*/ 504917 h 504917"/>
                <a:gd name="connsiteX11" fmla="*/ 53616 w 189311"/>
                <a:gd name="connsiteY11" fmla="*/ 404455 h 504917"/>
                <a:gd name="connsiteX12" fmla="*/ 311 w 189311"/>
                <a:gd name="connsiteY12" fmla="*/ 435208 h 504917"/>
                <a:gd name="connsiteX13" fmla="*/ 33114 w 189311"/>
                <a:gd name="connsiteY13" fmla="*/ 357300 h 504917"/>
                <a:gd name="connsiteX14" fmla="*/ 63868 w 189311"/>
                <a:gd name="connsiteY14" fmla="*/ 306044 h 504917"/>
                <a:gd name="connsiteX15" fmla="*/ 57718 w 189311"/>
                <a:gd name="connsiteY15" fmla="*/ 53866 h 504917"/>
                <a:gd name="connsiteX0" fmla="*/ 57718 w 189311"/>
                <a:gd name="connsiteY0" fmla="*/ 53866 h 504958"/>
                <a:gd name="connsiteX1" fmla="*/ 113073 w 189311"/>
                <a:gd name="connsiteY1" fmla="*/ 561 h 504958"/>
                <a:gd name="connsiteX2" fmla="*/ 170479 w 189311"/>
                <a:gd name="connsiteY2" fmla="*/ 43615 h 504958"/>
                <a:gd name="connsiteX3" fmla="*/ 156128 w 189311"/>
                <a:gd name="connsiteY3" fmla="*/ 273241 h 504958"/>
                <a:gd name="connsiteX4" fmla="*/ 186881 w 189311"/>
                <a:gd name="connsiteY4" fmla="*/ 414706 h 504958"/>
                <a:gd name="connsiteX5" fmla="*/ 141776 w 189311"/>
                <a:gd name="connsiteY5" fmla="*/ 365501 h 504958"/>
                <a:gd name="connsiteX6" fmla="*/ 162278 w 189311"/>
                <a:gd name="connsiteY6" fmla="*/ 492615 h 504958"/>
                <a:gd name="connsiteX7" fmla="*/ 117173 w 189311"/>
                <a:gd name="connsiteY7" fmla="*/ 396254 h 504958"/>
                <a:gd name="connsiteX8" fmla="*/ 113073 w 189311"/>
                <a:gd name="connsiteY8" fmla="*/ 504916 h 504958"/>
                <a:gd name="connsiteX9" fmla="*/ 86420 w 189311"/>
                <a:gd name="connsiteY9" fmla="*/ 406505 h 504958"/>
                <a:gd name="connsiteX10" fmla="*/ 70019 w 189311"/>
                <a:gd name="connsiteY10" fmla="*/ 504917 h 504958"/>
                <a:gd name="connsiteX11" fmla="*/ 53616 w 189311"/>
                <a:gd name="connsiteY11" fmla="*/ 404455 h 504958"/>
                <a:gd name="connsiteX12" fmla="*/ 311 w 189311"/>
                <a:gd name="connsiteY12" fmla="*/ 435208 h 504958"/>
                <a:gd name="connsiteX13" fmla="*/ 33114 w 189311"/>
                <a:gd name="connsiteY13" fmla="*/ 357300 h 504958"/>
                <a:gd name="connsiteX14" fmla="*/ 63868 w 189311"/>
                <a:gd name="connsiteY14" fmla="*/ 306044 h 504958"/>
                <a:gd name="connsiteX15" fmla="*/ 57718 w 189311"/>
                <a:gd name="connsiteY15" fmla="*/ 53866 h 504958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5667 w 189311"/>
                <a:gd name="connsiteY10" fmla="*/ 4987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62647 w 194240"/>
                <a:gd name="connsiteY0" fmla="*/ 53866 h 504916"/>
                <a:gd name="connsiteX1" fmla="*/ 118002 w 194240"/>
                <a:gd name="connsiteY1" fmla="*/ 561 h 504916"/>
                <a:gd name="connsiteX2" fmla="*/ 175408 w 194240"/>
                <a:gd name="connsiteY2" fmla="*/ 43615 h 504916"/>
                <a:gd name="connsiteX3" fmla="*/ 161057 w 194240"/>
                <a:gd name="connsiteY3" fmla="*/ 273241 h 504916"/>
                <a:gd name="connsiteX4" fmla="*/ 191810 w 194240"/>
                <a:gd name="connsiteY4" fmla="*/ 414706 h 504916"/>
                <a:gd name="connsiteX5" fmla="*/ 146705 w 194240"/>
                <a:gd name="connsiteY5" fmla="*/ 365501 h 504916"/>
                <a:gd name="connsiteX6" fmla="*/ 167207 w 194240"/>
                <a:gd name="connsiteY6" fmla="*/ 492615 h 504916"/>
                <a:gd name="connsiteX7" fmla="*/ 122102 w 194240"/>
                <a:gd name="connsiteY7" fmla="*/ 396254 h 504916"/>
                <a:gd name="connsiteX8" fmla="*/ 118002 w 194240"/>
                <a:gd name="connsiteY8" fmla="*/ 504916 h 504916"/>
                <a:gd name="connsiteX9" fmla="*/ 91349 w 194240"/>
                <a:gd name="connsiteY9" fmla="*/ 406505 h 504916"/>
                <a:gd name="connsiteX10" fmla="*/ 60596 w 194240"/>
                <a:gd name="connsiteY10" fmla="*/ 498766 h 504916"/>
                <a:gd name="connsiteX11" fmla="*/ 58545 w 194240"/>
                <a:gd name="connsiteY11" fmla="*/ 404455 h 504916"/>
                <a:gd name="connsiteX12" fmla="*/ 5240 w 194240"/>
                <a:gd name="connsiteY12" fmla="*/ 435208 h 504916"/>
                <a:gd name="connsiteX13" fmla="*/ 38043 w 194240"/>
                <a:gd name="connsiteY13" fmla="*/ 357300 h 504916"/>
                <a:gd name="connsiteX14" fmla="*/ 68797 w 194240"/>
                <a:gd name="connsiteY14" fmla="*/ 306044 h 504916"/>
                <a:gd name="connsiteX15" fmla="*/ 62647 w 194240"/>
                <a:gd name="connsiteY15" fmla="*/ 53866 h 504916"/>
                <a:gd name="connsiteX0" fmla="*/ 55316 w 186909"/>
                <a:gd name="connsiteY0" fmla="*/ 53866 h 504916"/>
                <a:gd name="connsiteX1" fmla="*/ 110671 w 186909"/>
                <a:gd name="connsiteY1" fmla="*/ 561 h 504916"/>
                <a:gd name="connsiteX2" fmla="*/ 168077 w 186909"/>
                <a:gd name="connsiteY2" fmla="*/ 43615 h 504916"/>
                <a:gd name="connsiteX3" fmla="*/ 153726 w 186909"/>
                <a:gd name="connsiteY3" fmla="*/ 273241 h 504916"/>
                <a:gd name="connsiteX4" fmla="*/ 184479 w 186909"/>
                <a:gd name="connsiteY4" fmla="*/ 414706 h 504916"/>
                <a:gd name="connsiteX5" fmla="*/ 139374 w 186909"/>
                <a:gd name="connsiteY5" fmla="*/ 365501 h 504916"/>
                <a:gd name="connsiteX6" fmla="*/ 159876 w 186909"/>
                <a:gd name="connsiteY6" fmla="*/ 492615 h 504916"/>
                <a:gd name="connsiteX7" fmla="*/ 114771 w 186909"/>
                <a:gd name="connsiteY7" fmla="*/ 396254 h 504916"/>
                <a:gd name="connsiteX8" fmla="*/ 110671 w 186909"/>
                <a:gd name="connsiteY8" fmla="*/ 504916 h 504916"/>
                <a:gd name="connsiteX9" fmla="*/ 84018 w 186909"/>
                <a:gd name="connsiteY9" fmla="*/ 406505 h 504916"/>
                <a:gd name="connsiteX10" fmla="*/ 53265 w 186909"/>
                <a:gd name="connsiteY10" fmla="*/ 498766 h 504916"/>
                <a:gd name="connsiteX11" fmla="*/ 51214 w 186909"/>
                <a:gd name="connsiteY11" fmla="*/ 404455 h 504916"/>
                <a:gd name="connsiteX12" fmla="*/ 6110 w 186909"/>
                <a:gd name="connsiteY12" fmla="*/ 420856 h 504916"/>
                <a:gd name="connsiteX13" fmla="*/ 30712 w 186909"/>
                <a:gd name="connsiteY13" fmla="*/ 357300 h 504916"/>
                <a:gd name="connsiteX14" fmla="*/ 61466 w 186909"/>
                <a:gd name="connsiteY14" fmla="*/ 306044 h 504916"/>
                <a:gd name="connsiteX15" fmla="*/ 55316 w 186909"/>
                <a:gd name="connsiteY15" fmla="*/ 53866 h 504916"/>
                <a:gd name="connsiteX0" fmla="*/ 49504 w 181097"/>
                <a:gd name="connsiteY0" fmla="*/ 53866 h 504916"/>
                <a:gd name="connsiteX1" fmla="*/ 104859 w 181097"/>
                <a:gd name="connsiteY1" fmla="*/ 561 h 504916"/>
                <a:gd name="connsiteX2" fmla="*/ 162265 w 181097"/>
                <a:gd name="connsiteY2" fmla="*/ 43615 h 504916"/>
                <a:gd name="connsiteX3" fmla="*/ 147914 w 181097"/>
                <a:gd name="connsiteY3" fmla="*/ 273241 h 504916"/>
                <a:gd name="connsiteX4" fmla="*/ 178667 w 181097"/>
                <a:gd name="connsiteY4" fmla="*/ 414706 h 504916"/>
                <a:gd name="connsiteX5" fmla="*/ 133562 w 181097"/>
                <a:gd name="connsiteY5" fmla="*/ 365501 h 504916"/>
                <a:gd name="connsiteX6" fmla="*/ 154064 w 181097"/>
                <a:gd name="connsiteY6" fmla="*/ 492615 h 504916"/>
                <a:gd name="connsiteX7" fmla="*/ 108959 w 181097"/>
                <a:gd name="connsiteY7" fmla="*/ 396254 h 504916"/>
                <a:gd name="connsiteX8" fmla="*/ 104859 w 181097"/>
                <a:gd name="connsiteY8" fmla="*/ 504916 h 504916"/>
                <a:gd name="connsiteX9" fmla="*/ 78206 w 181097"/>
                <a:gd name="connsiteY9" fmla="*/ 406505 h 504916"/>
                <a:gd name="connsiteX10" fmla="*/ 47453 w 181097"/>
                <a:gd name="connsiteY10" fmla="*/ 498766 h 504916"/>
                <a:gd name="connsiteX11" fmla="*/ 41301 w 181097"/>
                <a:gd name="connsiteY11" fmla="*/ 400354 h 504916"/>
                <a:gd name="connsiteX12" fmla="*/ 298 w 181097"/>
                <a:gd name="connsiteY12" fmla="*/ 420856 h 504916"/>
                <a:gd name="connsiteX13" fmla="*/ 24900 w 181097"/>
                <a:gd name="connsiteY13" fmla="*/ 357300 h 504916"/>
                <a:gd name="connsiteX14" fmla="*/ 55654 w 181097"/>
                <a:gd name="connsiteY14" fmla="*/ 306044 h 504916"/>
                <a:gd name="connsiteX15" fmla="*/ 49504 w 181097"/>
                <a:gd name="connsiteY15" fmla="*/ 53866 h 504916"/>
                <a:gd name="connsiteX0" fmla="*/ 52664 w 184257"/>
                <a:gd name="connsiteY0" fmla="*/ 53866 h 504916"/>
                <a:gd name="connsiteX1" fmla="*/ 108019 w 184257"/>
                <a:gd name="connsiteY1" fmla="*/ 561 h 504916"/>
                <a:gd name="connsiteX2" fmla="*/ 165425 w 184257"/>
                <a:gd name="connsiteY2" fmla="*/ 43615 h 504916"/>
                <a:gd name="connsiteX3" fmla="*/ 151074 w 184257"/>
                <a:gd name="connsiteY3" fmla="*/ 273241 h 504916"/>
                <a:gd name="connsiteX4" fmla="*/ 181827 w 184257"/>
                <a:gd name="connsiteY4" fmla="*/ 414706 h 504916"/>
                <a:gd name="connsiteX5" fmla="*/ 136722 w 184257"/>
                <a:gd name="connsiteY5" fmla="*/ 365501 h 504916"/>
                <a:gd name="connsiteX6" fmla="*/ 157224 w 184257"/>
                <a:gd name="connsiteY6" fmla="*/ 492615 h 504916"/>
                <a:gd name="connsiteX7" fmla="*/ 112119 w 184257"/>
                <a:gd name="connsiteY7" fmla="*/ 396254 h 504916"/>
                <a:gd name="connsiteX8" fmla="*/ 108019 w 184257"/>
                <a:gd name="connsiteY8" fmla="*/ 504916 h 504916"/>
                <a:gd name="connsiteX9" fmla="*/ 81366 w 184257"/>
                <a:gd name="connsiteY9" fmla="*/ 406505 h 504916"/>
                <a:gd name="connsiteX10" fmla="*/ 50613 w 184257"/>
                <a:gd name="connsiteY10" fmla="*/ 498766 h 504916"/>
                <a:gd name="connsiteX11" fmla="*/ 44461 w 184257"/>
                <a:gd name="connsiteY11" fmla="*/ 400354 h 504916"/>
                <a:gd name="connsiteX12" fmla="*/ 3458 w 184257"/>
                <a:gd name="connsiteY12" fmla="*/ 420856 h 504916"/>
                <a:gd name="connsiteX13" fmla="*/ 28060 w 184257"/>
                <a:gd name="connsiteY13" fmla="*/ 357300 h 504916"/>
                <a:gd name="connsiteX14" fmla="*/ 58814 w 184257"/>
                <a:gd name="connsiteY14" fmla="*/ 306044 h 504916"/>
                <a:gd name="connsiteX15" fmla="*/ 52664 w 184257"/>
                <a:gd name="connsiteY15" fmla="*/ 53866 h 504916"/>
                <a:gd name="connsiteX0" fmla="*/ 52664 w 181873"/>
                <a:gd name="connsiteY0" fmla="*/ 53866 h 504916"/>
                <a:gd name="connsiteX1" fmla="*/ 108019 w 181873"/>
                <a:gd name="connsiteY1" fmla="*/ 561 h 504916"/>
                <a:gd name="connsiteX2" fmla="*/ 165425 w 181873"/>
                <a:gd name="connsiteY2" fmla="*/ 43615 h 504916"/>
                <a:gd name="connsiteX3" fmla="*/ 151074 w 181873"/>
                <a:gd name="connsiteY3" fmla="*/ 273241 h 504916"/>
                <a:gd name="connsiteX4" fmla="*/ 181827 w 181873"/>
                <a:gd name="connsiteY4" fmla="*/ 414706 h 504916"/>
                <a:gd name="connsiteX5" fmla="*/ 142873 w 181873"/>
                <a:gd name="connsiteY5" fmla="*/ 377802 h 504916"/>
                <a:gd name="connsiteX6" fmla="*/ 157224 w 181873"/>
                <a:gd name="connsiteY6" fmla="*/ 492615 h 504916"/>
                <a:gd name="connsiteX7" fmla="*/ 112119 w 181873"/>
                <a:gd name="connsiteY7" fmla="*/ 396254 h 504916"/>
                <a:gd name="connsiteX8" fmla="*/ 108019 w 181873"/>
                <a:gd name="connsiteY8" fmla="*/ 504916 h 504916"/>
                <a:gd name="connsiteX9" fmla="*/ 81366 w 181873"/>
                <a:gd name="connsiteY9" fmla="*/ 406505 h 504916"/>
                <a:gd name="connsiteX10" fmla="*/ 50613 w 181873"/>
                <a:gd name="connsiteY10" fmla="*/ 498766 h 504916"/>
                <a:gd name="connsiteX11" fmla="*/ 44461 w 181873"/>
                <a:gd name="connsiteY11" fmla="*/ 400354 h 504916"/>
                <a:gd name="connsiteX12" fmla="*/ 3458 w 181873"/>
                <a:gd name="connsiteY12" fmla="*/ 420856 h 504916"/>
                <a:gd name="connsiteX13" fmla="*/ 28060 w 181873"/>
                <a:gd name="connsiteY13" fmla="*/ 357300 h 504916"/>
                <a:gd name="connsiteX14" fmla="*/ 58814 w 181873"/>
                <a:gd name="connsiteY14" fmla="*/ 306044 h 504916"/>
                <a:gd name="connsiteX15" fmla="*/ 52664 w 181873"/>
                <a:gd name="connsiteY15" fmla="*/ 53866 h 504916"/>
                <a:gd name="connsiteX0" fmla="*/ 52664 w 181839"/>
                <a:gd name="connsiteY0" fmla="*/ 53866 h 504916"/>
                <a:gd name="connsiteX1" fmla="*/ 108019 w 181839"/>
                <a:gd name="connsiteY1" fmla="*/ 561 h 504916"/>
                <a:gd name="connsiteX2" fmla="*/ 165425 w 181839"/>
                <a:gd name="connsiteY2" fmla="*/ 43615 h 504916"/>
                <a:gd name="connsiteX3" fmla="*/ 151074 w 181839"/>
                <a:gd name="connsiteY3" fmla="*/ 273241 h 504916"/>
                <a:gd name="connsiteX4" fmla="*/ 181827 w 181839"/>
                <a:gd name="connsiteY4" fmla="*/ 414706 h 504916"/>
                <a:gd name="connsiteX5" fmla="*/ 146973 w 181839"/>
                <a:gd name="connsiteY5" fmla="*/ 386003 h 504916"/>
                <a:gd name="connsiteX6" fmla="*/ 157224 w 181839"/>
                <a:gd name="connsiteY6" fmla="*/ 492615 h 504916"/>
                <a:gd name="connsiteX7" fmla="*/ 112119 w 181839"/>
                <a:gd name="connsiteY7" fmla="*/ 396254 h 504916"/>
                <a:gd name="connsiteX8" fmla="*/ 108019 w 181839"/>
                <a:gd name="connsiteY8" fmla="*/ 504916 h 504916"/>
                <a:gd name="connsiteX9" fmla="*/ 81366 w 181839"/>
                <a:gd name="connsiteY9" fmla="*/ 406505 h 504916"/>
                <a:gd name="connsiteX10" fmla="*/ 50613 w 181839"/>
                <a:gd name="connsiteY10" fmla="*/ 498766 h 504916"/>
                <a:gd name="connsiteX11" fmla="*/ 44461 w 181839"/>
                <a:gd name="connsiteY11" fmla="*/ 400354 h 504916"/>
                <a:gd name="connsiteX12" fmla="*/ 3458 w 181839"/>
                <a:gd name="connsiteY12" fmla="*/ 420856 h 504916"/>
                <a:gd name="connsiteX13" fmla="*/ 28060 w 181839"/>
                <a:gd name="connsiteY13" fmla="*/ 357300 h 504916"/>
                <a:gd name="connsiteX14" fmla="*/ 58814 w 181839"/>
                <a:gd name="connsiteY14" fmla="*/ 306044 h 504916"/>
                <a:gd name="connsiteX15" fmla="*/ 52664 w 181839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270875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9467 h 510517"/>
                <a:gd name="connsiteX1" fmla="*/ 100203 w 183758"/>
                <a:gd name="connsiteY1" fmla="*/ 301 h 510517"/>
                <a:gd name="connsiteX2" fmla="*/ 165425 w 183758"/>
                <a:gd name="connsiteY2" fmla="*/ 49216 h 510517"/>
                <a:gd name="connsiteX3" fmla="*/ 151074 w 183758"/>
                <a:gd name="connsiteY3" fmla="*/ 278842 h 510517"/>
                <a:gd name="connsiteX4" fmla="*/ 181827 w 183758"/>
                <a:gd name="connsiteY4" fmla="*/ 420307 h 510517"/>
                <a:gd name="connsiteX5" fmla="*/ 146973 w 183758"/>
                <a:gd name="connsiteY5" fmla="*/ 391604 h 510517"/>
                <a:gd name="connsiteX6" fmla="*/ 157224 w 183758"/>
                <a:gd name="connsiteY6" fmla="*/ 498216 h 510517"/>
                <a:gd name="connsiteX7" fmla="*/ 112119 w 183758"/>
                <a:gd name="connsiteY7" fmla="*/ 401855 h 510517"/>
                <a:gd name="connsiteX8" fmla="*/ 108019 w 183758"/>
                <a:gd name="connsiteY8" fmla="*/ 510517 h 510517"/>
                <a:gd name="connsiteX9" fmla="*/ 81366 w 183758"/>
                <a:gd name="connsiteY9" fmla="*/ 412106 h 510517"/>
                <a:gd name="connsiteX10" fmla="*/ 50613 w 183758"/>
                <a:gd name="connsiteY10" fmla="*/ 504367 h 510517"/>
                <a:gd name="connsiteX11" fmla="*/ 44461 w 183758"/>
                <a:gd name="connsiteY11" fmla="*/ 405955 h 510517"/>
                <a:gd name="connsiteX12" fmla="*/ 3458 w 183758"/>
                <a:gd name="connsiteY12" fmla="*/ 426457 h 510517"/>
                <a:gd name="connsiteX13" fmla="*/ 28060 w 183758"/>
                <a:gd name="connsiteY13" fmla="*/ 362901 h 510517"/>
                <a:gd name="connsiteX14" fmla="*/ 56860 w 183758"/>
                <a:gd name="connsiteY14" fmla="*/ 233491 h 510517"/>
                <a:gd name="connsiteX15" fmla="*/ 52664 w 183758"/>
                <a:gd name="connsiteY15" fmla="*/ 59467 h 510517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85"/>
                <a:gd name="connsiteX1" fmla="*/ 100203 w 183622"/>
                <a:gd name="connsiteY1" fmla="*/ 555 h 510785"/>
                <a:gd name="connsiteX2" fmla="*/ 165425 w 183622"/>
                <a:gd name="connsiteY2" fmla="*/ 49470 h 510785"/>
                <a:gd name="connsiteX3" fmla="*/ 151074 w 183622"/>
                <a:gd name="connsiteY3" fmla="*/ 310357 h 510785"/>
                <a:gd name="connsiteX4" fmla="*/ 181827 w 183622"/>
                <a:gd name="connsiteY4" fmla="*/ 420561 h 510785"/>
                <a:gd name="connsiteX5" fmla="*/ 146973 w 183622"/>
                <a:gd name="connsiteY5" fmla="*/ 391858 h 510785"/>
                <a:gd name="connsiteX6" fmla="*/ 157224 w 183622"/>
                <a:gd name="connsiteY6" fmla="*/ 498470 h 510785"/>
                <a:gd name="connsiteX7" fmla="*/ 112119 w 183622"/>
                <a:gd name="connsiteY7" fmla="*/ 402109 h 510785"/>
                <a:gd name="connsiteX8" fmla="*/ 108019 w 183622"/>
                <a:gd name="connsiteY8" fmla="*/ 510771 h 510785"/>
                <a:gd name="connsiteX9" fmla="*/ 77459 w 183622"/>
                <a:gd name="connsiteY9" fmla="*/ 410406 h 510785"/>
                <a:gd name="connsiteX10" fmla="*/ 50613 w 183622"/>
                <a:gd name="connsiteY10" fmla="*/ 504621 h 510785"/>
                <a:gd name="connsiteX11" fmla="*/ 44461 w 183622"/>
                <a:gd name="connsiteY11" fmla="*/ 406209 h 510785"/>
                <a:gd name="connsiteX12" fmla="*/ 3458 w 183622"/>
                <a:gd name="connsiteY12" fmla="*/ 426711 h 510785"/>
                <a:gd name="connsiteX13" fmla="*/ 28060 w 183622"/>
                <a:gd name="connsiteY13" fmla="*/ 363155 h 510785"/>
                <a:gd name="connsiteX14" fmla="*/ 56860 w 183622"/>
                <a:gd name="connsiteY14" fmla="*/ 233745 h 510785"/>
                <a:gd name="connsiteX15" fmla="*/ 52664 w 183622"/>
                <a:gd name="connsiteY15" fmla="*/ 59721 h 510785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94408 h 545501"/>
                <a:gd name="connsiteX1" fmla="*/ 102157 w 183622"/>
                <a:gd name="connsiteY1" fmla="*/ 73 h 545501"/>
                <a:gd name="connsiteX2" fmla="*/ 165425 w 183622"/>
                <a:gd name="connsiteY2" fmla="*/ 84157 h 545501"/>
                <a:gd name="connsiteX3" fmla="*/ 151074 w 183622"/>
                <a:gd name="connsiteY3" fmla="*/ 345044 h 545501"/>
                <a:gd name="connsiteX4" fmla="*/ 181827 w 183622"/>
                <a:gd name="connsiteY4" fmla="*/ 455248 h 545501"/>
                <a:gd name="connsiteX5" fmla="*/ 146973 w 183622"/>
                <a:gd name="connsiteY5" fmla="*/ 426545 h 545501"/>
                <a:gd name="connsiteX6" fmla="*/ 157224 w 183622"/>
                <a:gd name="connsiteY6" fmla="*/ 533157 h 545501"/>
                <a:gd name="connsiteX7" fmla="*/ 112119 w 183622"/>
                <a:gd name="connsiteY7" fmla="*/ 436796 h 545501"/>
                <a:gd name="connsiteX8" fmla="*/ 108019 w 183622"/>
                <a:gd name="connsiteY8" fmla="*/ 545458 h 545501"/>
                <a:gd name="connsiteX9" fmla="*/ 77459 w 183622"/>
                <a:gd name="connsiteY9" fmla="*/ 445093 h 545501"/>
                <a:gd name="connsiteX10" fmla="*/ 50613 w 183622"/>
                <a:gd name="connsiteY10" fmla="*/ 539308 h 545501"/>
                <a:gd name="connsiteX11" fmla="*/ 44461 w 183622"/>
                <a:gd name="connsiteY11" fmla="*/ 440896 h 545501"/>
                <a:gd name="connsiteX12" fmla="*/ 3458 w 183622"/>
                <a:gd name="connsiteY12" fmla="*/ 461398 h 545501"/>
                <a:gd name="connsiteX13" fmla="*/ 28060 w 183622"/>
                <a:gd name="connsiteY13" fmla="*/ 397842 h 545501"/>
                <a:gd name="connsiteX14" fmla="*/ 56860 w 183622"/>
                <a:gd name="connsiteY14" fmla="*/ 268432 h 545501"/>
                <a:gd name="connsiteX15" fmla="*/ 52664 w 183622"/>
                <a:gd name="connsiteY15" fmla="*/ 94408 h 545501"/>
                <a:gd name="connsiteX0" fmla="*/ 52664 w 183622"/>
                <a:gd name="connsiteY0" fmla="*/ 99119 h 550212"/>
                <a:gd name="connsiteX1" fmla="*/ 102157 w 183622"/>
                <a:gd name="connsiteY1" fmla="*/ 4784 h 550212"/>
                <a:gd name="connsiteX2" fmla="*/ 165425 w 183622"/>
                <a:gd name="connsiteY2" fmla="*/ 49791 h 550212"/>
                <a:gd name="connsiteX3" fmla="*/ 151074 w 183622"/>
                <a:gd name="connsiteY3" fmla="*/ 349755 h 550212"/>
                <a:gd name="connsiteX4" fmla="*/ 181827 w 183622"/>
                <a:gd name="connsiteY4" fmla="*/ 459959 h 550212"/>
                <a:gd name="connsiteX5" fmla="*/ 146973 w 183622"/>
                <a:gd name="connsiteY5" fmla="*/ 431256 h 550212"/>
                <a:gd name="connsiteX6" fmla="*/ 157224 w 183622"/>
                <a:gd name="connsiteY6" fmla="*/ 537868 h 550212"/>
                <a:gd name="connsiteX7" fmla="*/ 112119 w 183622"/>
                <a:gd name="connsiteY7" fmla="*/ 441507 h 550212"/>
                <a:gd name="connsiteX8" fmla="*/ 108019 w 183622"/>
                <a:gd name="connsiteY8" fmla="*/ 550169 h 550212"/>
                <a:gd name="connsiteX9" fmla="*/ 77459 w 183622"/>
                <a:gd name="connsiteY9" fmla="*/ 449804 h 550212"/>
                <a:gd name="connsiteX10" fmla="*/ 50613 w 183622"/>
                <a:gd name="connsiteY10" fmla="*/ 544019 h 550212"/>
                <a:gd name="connsiteX11" fmla="*/ 44461 w 183622"/>
                <a:gd name="connsiteY11" fmla="*/ 445607 h 550212"/>
                <a:gd name="connsiteX12" fmla="*/ 3458 w 183622"/>
                <a:gd name="connsiteY12" fmla="*/ 466109 h 550212"/>
                <a:gd name="connsiteX13" fmla="*/ 28060 w 183622"/>
                <a:gd name="connsiteY13" fmla="*/ 402553 h 550212"/>
                <a:gd name="connsiteX14" fmla="*/ 56860 w 183622"/>
                <a:gd name="connsiteY14" fmla="*/ 273143 h 550212"/>
                <a:gd name="connsiteX15" fmla="*/ 52664 w 183622"/>
                <a:gd name="connsiteY15" fmla="*/ 99119 h 550212"/>
                <a:gd name="connsiteX0" fmla="*/ 52664 w 183622"/>
                <a:gd name="connsiteY0" fmla="*/ 52963 h 547041"/>
                <a:gd name="connsiteX1" fmla="*/ 102157 w 183622"/>
                <a:gd name="connsiteY1" fmla="*/ 1613 h 547041"/>
                <a:gd name="connsiteX2" fmla="*/ 165425 w 183622"/>
                <a:gd name="connsiteY2" fmla="*/ 46620 h 547041"/>
                <a:gd name="connsiteX3" fmla="*/ 151074 w 183622"/>
                <a:gd name="connsiteY3" fmla="*/ 346584 h 547041"/>
                <a:gd name="connsiteX4" fmla="*/ 181827 w 183622"/>
                <a:gd name="connsiteY4" fmla="*/ 456788 h 547041"/>
                <a:gd name="connsiteX5" fmla="*/ 146973 w 183622"/>
                <a:gd name="connsiteY5" fmla="*/ 428085 h 547041"/>
                <a:gd name="connsiteX6" fmla="*/ 157224 w 183622"/>
                <a:gd name="connsiteY6" fmla="*/ 534697 h 547041"/>
                <a:gd name="connsiteX7" fmla="*/ 112119 w 183622"/>
                <a:gd name="connsiteY7" fmla="*/ 438336 h 547041"/>
                <a:gd name="connsiteX8" fmla="*/ 108019 w 183622"/>
                <a:gd name="connsiteY8" fmla="*/ 546998 h 547041"/>
                <a:gd name="connsiteX9" fmla="*/ 77459 w 183622"/>
                <a:gd name="connsiteY9" fmla="*/ 446633 h 547041"/>
                <a:gd name="connsiteX10" fmla="*/ 50613 w 183622"/>
                <a:gd name="connsiteY10" fmla="*/ 540848 h 547041"/>
                <a:gd name="connsiteX11" fmla="*/ 44461 w 183622"/>
                <a:gd name="connsiteY11" fmla="*/ 442436 h 547041"/>
                <a:gd name="connsiteX12" fmla="*/ 3458 w 183622"/>
                <a:gd name="connsiteY12" fmla="*/ 462938 h 547041"/>
                <a:gd name="connsiteX13" fmla="*/ 28060 w 183622"/>
                <a:gd name="connsiteY13" fmla="*/ 399382 h 547041"/>
                <a:gd name="connsiteX14" fmla="*/ 56860 w 183622"/>
                <a:gd name="connsiteY14" fmla="*/ 269972 h 547041"/>
                <a:gd name="connsiteX15" fmla="*/ 52664 w 183622"/>
                <a:gd name="connsiteY15" fmla="*/ 52963 h 547041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3622" h="555612">
                  <a:moveTo>
                    <a:pt x="52664" y="61534"/>
                  </a:moveTo>
                  <a:cubicBezTo>
                    <a:pt x="59888" y="15179"/>
                    <a:pt x="81410" y="1472"/>
                    <a:pt x="100203" y="415"/>
                  </a:cubicBezTo>
                  <a:cubicBezTo>
                    <a:pt x="118996" y="-642"/>
                    <a:pt x="156947" y="-3932"/>
                    <a:pt x="165425" y="55191"/>
                  </a:cubicBezTo>
                  <a:cubicBezTo>
                    <a:pt x="173903" y="114314"/>
                    <a:pt x="148340" y="286794"/>
                    <a:pt x="151074" y="355155"/>
                  </a:cubicBezTo>
                  <a:cubicBezTo>
                    <a:pt x="153808" y="423516"/>
                    <a:pt x="192279" y="447868"/>
                    <a:pt x="181827" y="465359"/>
                  </a:cubicBezTo>
                  <a:cubicBezTo>
                    <a:pt x="171375" y="482850"/>
                    <a:pt x="151074" y="423671"/>
                    <a:pt x="146973" y="436656"/>
                  </a:cubicBezTo>
                  <a:cubicBezTo>
                    <a:pt x="142873" y="449641"/>
                    <a:pt x="171138" y="533553"/>
                    <a:pt x="157224" y="543268"/>
                  </a:cubicBezTo>
                  <a:cubicBezTo>
                    <a:pt x="143310" y="552983"/>
                    <a:pt x="120320" y="444857"/>
                    <a:pt x="112119" y="446907"/>
                  </a:cubicBezTo>
                  <a:cubicBezTo>
                    <a:pt x="103918" y="448957"/>
                    <a:pt x="123565" y="558094"/>
                    <a:pt x="108019" y="555569"/>
                  </a:cubicBezTo>
                  <a:cubicBezTo>
                    <a:pt x="92473" y="553044"/>
                    <a:pt x="87027" y="456229"/>
                    <a:pt x="77459" y="455204"/>
                  </a:cubicBezTo>
                  <a:cubicBezTo>
                    <a:pt x="67891" y="454179"/>
                    <a:pt x="67836" y="548164"/>
                    <a:pt x="50613" y="549419"/>
                  </a:cubicBezTo>
                  <a:cubicBezTo>
                    <a:pt x="33390" y="550674"/>
                    <a:pt x="52320" y="463992"/>
                    <a:pt x="44461" y="451007"/>
                  </a:cubicBezTo>
                  <a:cubicBezTo>
                    <a:pt x="36602" y="438022"/>
                    <a:pt x="16442" y="478685"/>
                    <a:pt x="3458" y="471509"/>
                  </a:cubicBezTo>
                  <a:cubicBezTo>
                    <a:pt x="-9526" y="464333"/>
                    <a:pt x="17467" y="429480"/>
                    <a:pt x="28060" y="407953"/>
                  </a:cubicBezTo>
                  <a:cubicBezTo>
                    <a:pt x="60144" y="359073"/>
                    <a:pt x="59236" y="343593"/>
                    <a:pt x="56860" y="278543"/>
                  </a:cubicBezTo>
                  <a:cubicBezTo>
                    <a:pt x="54484" y="213493"/>
                    <a:pt x="45440" y="107889"/>
                    <a:pt x="52664" y="61534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4D580D94-12F0-46B3-8138-3566D5ACAAF4}"/>
                </a:ext>
              </a:extLst>
            </p:cNvPr>
            <p:cNvSpPr/>
            <p:nvPr/>
          </p:nvSpPr>
          <p:spPr>
            <a:xfrm rot="3691782">
              <a:off x="9224364" y="2651056"/>
              <a:ext cx="150303" cy="254985"/>
            </a:xfrm>
            <a:custGeom>
              <a:avLst/>
              <a:gdLst>
                <a:gd name="connsiteX0" fmla="*/ 26048 w 207295"/>
                <a:gd name="connsiteY0" fmla="*/ 89400 h 310281"/>
                <a:gd name="connsiteX1" fmla="*/ 88597 w 207295"/>
                <a:gd name="connsiteY1" fmla="*/ 44 h 310281"/>
                <a:gd name="connsiteX2" fmla="*/ 171995 w 207295"/>
                <a:gd name="connsiteY2" fmla="*/ 80464 h 310281"/>
                <a:gd name="connsiteX3" fmla="*/ 204758 w 207295"/>
                <a:gd name="connsiteY3" fmla="*/ 274067 h 310281"/>
                <a:gd name="connsiteX4" fmla="*/ 109446 w 207295"/>
                <a:gd name="connsiteY4" fmla="*/ 294916 h 310281"/>
                <a:gd name="connsiteX5" fmla="*/ 5199 w 207295"/>
                <a:gd name="connsiteY5" fmla="*/ 294916 h 310281"/>
                <a:gd name="connsiteX6" fmla="*/ 26048 w 207295"/>
                <a:gd name="connsiteY6" fmla="*/ 89400 h 310281"/>
                <a:gd name="connsiteX0" fmla="*/ 25027 w 206625"/>
                <a:gd name="connsiteY0" fmla="*/ 89400 h 324978"/>
                <a:gd name="connsiteX1" fmla="*/ 87576 w 206625"/>
                <a:gd name="connsiteY1" fmla="*/ 44 h 324978"/>
                <a:gd name="connsiteX2" fmla="*/ 170974 w 206625"/>
                <a:gd name="connsiteY2" fmla="*/ 80464 h 324978"/>
                <a:gd name="connsiteX3" fmla="*/ 203737 w 206625"/>
                <a:gd name="connsiteY3" fmla="*/ 274067 h 324978"/>
                <a:gd name="connsiteX4" fmla="*/ 102468 w 206625"/>
                <a:gd name="connsiteY4" fmla="*/ 321723 h 324978"/>
                <a:gd name="connsiteX5" fmla="*/ 4178 w 206625"/>
                <a:gd name="connsiteY5" fmla="*/ 294916 h 324978"/>
                <a:gd name="connsiteX6" fmla="*/ 25027 w 206625"/>
                <a:gd name="connsiteY6" fmla="*/ 89400 h 324978"/>
                <a:gd name="connsiteX0" fmla="*/ 25027 w 215052"/>
                <a:gd name="connsiteY0" fmla="*/ 89406 h 325089"/>
                <a:gd name="connsiteX1" fmla="*/ 87576 w 215052"/>
                <a:gd name="connsiteY1" fmla="*/ 50 h 325089"/>
                <a:gd name="connsiteX2" fmla="*/ 170974 w 215052"/>
                <a:gd name="connsiteY2" fmla="*/ 80470 h 325089"/>
                <a:gd name="connsiteX3" fmla="*/ 212673 w 215052"/>
                <a:gd name="connsiteY3" fmla="*/ 300880 h 325089"/>
                <a:gd name="connsiteX4" fmla="*/ 102468 w 215052"/>
                <a:gd name="connsiteY4" fmla="*/ 321729 h 325089"/>
                <a:gd name="connsiteX5" fmla="*/ 4178 w 215052"/>
                <a:gd name="connsiteY5" fmla="*/ 294922 h 325089"/>
                <a:gd name="connsiteX6" fmla="*/ 25027 w 215052"/>
                <a:gd name="connsiteY6" fmla="*/ 89406 h 325089"/>
                <a:gd name="connsiteX0" fmla="*/ 33149 w 223174"/>
                <a:gd name="connsiteY0" fmla="*/ 89406 h 331862"/>
                <a:gd name="connsiteX1" fmla="*/ 95698 w 223174"/>
                <a:gd name="connsiteY1" fmla="*/ 50 h 331862"/>
                <a:gd name="connsiteX2" fmla="*/ 179096 w 223174"/>
                <a:gd name="connsiteY2" fmla="*/ 80470 h 331862"/>
                <a:gd name="connsiteX3" fmla="*/ 220795 w 223174"/>
                <a:gd name="connsiteY3" fmla="*/ 300880 h 331862"/>
                <a:gd name="connsiteX4" fmla="*/ 110590 w 223174"/>
                <a:gd name="connsiteY4" fmla="*/ 321729 h 331862"/>
                <a:gd name="connsiteX5" fmla="*/ 3365 w 223174"/>
                <a:gd name="connsiteY5" fmla="*/ 309814 h 331862"/>
                <a:gd name="connsiteX6" fmla="*/ 33149 w 223174"/>
                <a:gd name="connsiteY6" fmla="*/ 89406 h 331862"/>
                <a:gd name="connsiteX0" fmla="*/ 23550 w 225489"/>
                <a:gd name="connsiteY0" fmla="*/ 104561 h 331102"/>
                <a:gd name="connsiteX1" fmla="*/ 98013 w 225489"/>
                <a:gd name="connsiteY1" fmla="*/ 312 h 331102"/>
                <a:gd name="connsiteX2" fmla="*/ 181411 w 225489"/>
                <a:gd name="connsiteY2" fmla="*/ 80732 h 331102"/>
                <a:gd name="connsiteX3" fmla="*/ 223110 w 225489"/>
                <a:gd name="connsiteY3" fmla="*/ 301142 h 331102"/>
                <a:gd name="connsiteX4" fmla="*/ 112905 w 225489"/>
                <a:gd name="connsiteY4" fmla="*/ 321991 h 331102"/>
                <a:gd name="connsiteX5" fmla="*/ 5680 w 225489"/>
                <a:gd name="connsiteY5" fmla="*/ 310076 h 331102"/>
                <a:gd name="connsiteX6" fmla="*/ 23550 w 225489"/>
                <a:gd name="connsiteY6" fmla="*/ 104561 h 331102"/>
                <a:gd name="connsiteX0" fmla="*/ 23550 w 227742"/>
                <a:gd name="connsiteY0" fmla="*/ 104561 h 331102"/>
                <a:gd name="connsiteX1" fmla="*/ 98013 w 227742"/>
                <a:gd name="connsiteY1" fmla="*/ 312 h 331102"/>
                <a:gd name="connsiteX2" fmla="*/ 196304 w 227742"/>
                <a:gd name="connsiteY2" fmla="*/ 80732 h 331102"/>
                <a:gd name="connsiteX3" fmla="*/ 223110 w 227742"/>
                <a:gd name="connsiteY3" fmla="*/ 301142 h 331102"/>
                <a:gd name="connsiteX4" fmla="*/ 112905 w 227742"/>
                <a:gd name="connsiteY4" fmla="*/ 321991 h 331102"/>
                <a:gd name="connsiteX5" fmla="*/ 5680 w 227742"/>
                <a:gd name="connsiteY5" fmla="*/ 310076 h 331102"/>
                <a:gd name="connsiteX6" fmla="*/ 23550 w 227742"/>
                <a:gd name="connsiteY6" fmla="*/ 104561 h 331102"/>
                <a:gd name="connsiteX0" fmla="*/ 19305 w 229454"/>
                <a:gd name="connsiteY0" fmla="*/ 68648 h 333403"/>
                <a:gd name="connsiteX1" fmla="*/ 99725 w 229454"/>
                <a:gd name="connsiteY1" fmla="*/ 141 h 333403"/>
                <a:gd name="connsiteX2" fmla="*/ 198016 w 229454"/>
                <a:gd name="connsiteY2" fmla="*/ 80561 h 333403"/>
                <a:gd name="connsiteX3" fmla="*/ 224822 w 229454"/>
                <a:gd name="connsiteY3" fmla="*/ 300971 h 333403"/>
                <a:gd name="connsiteX4" fmla="*/ 114617 w 229454"/>
                <a:gd name="connsiteY4" fmla="*/ 321820 h 333403"/>
                <a:gd name="connsiteX5" fmla="*/ 7392 w 229454"/>
                <a:gd name="connsiteY5" fmla="*/ 309905 h 333403"/>
                <a:gd name="connsiteX6" fmla="*/ 19305 w 229454"/>
                <a:gd name="connsiteY6" fmla="*/ 68648 h 333403"/>
                <a:gd name="connsiteX0" fmla="*/ 19305 w 226896"/>
                <a:gd name="connsiteY0" fmla="*/ 68558 h 333313"/>
                <a:gd name="connsiteX1" fmla="*/ 99725 w 226896"/>
                <a:gd name="connsiteY1" fmla="*/ 51 h 333313"/>
                <a:gd name="connsiteX2" fmla="*/ 180145 w 226896"/>
                <a:gd name="connsiteY2" fmla="*/ 62599 h 333313"/>
                <a:gd name="connsiteX3" fmla="*/ 224822 w 226896"/>
                <a:gd name="connsiteY3" fmla="*/ 300881 h 333313"/>
                <a:gd name="connsiteX4" fmla="*/ 114617 w 226896"/>
                <a:gd name="connsiteY4" fmla="*/ 321730 h 333313"/>
                <a:gd name="connsiteX5" fmla="*/ 7392 w 226896"/>
                <a:gd name="connsiteY5" fmla="*/ 309815 h 333313"/>
                <a:gd name="connsiteX6" fmla="*/ 19305 w 226896"/>
                <a:gd name="connsiteY6" fmla="*/ 68558 h 333313"/>
                <a:gd name="connsiteX0" fmla="*/ 18790 w 226497"/>
                <a:gd name="connsiteY0" fmla="*/ 95334 h 360089"/>
                <a:gd name="connsiteX1" fmla="*/ 84318 w 226497"/>
                <a:gd name="connsiteY1" fmla="*/ 20 h 360089"/>
                <a:gd name="connsiteX2" fmla="*/ 179630 w 226497"/>
                <a:gd name="connsiteY2" fmla="*/ 89375 h 360089"/>
                <a:gd name="connsiteX3" fmla="*/ 224307 w 226497"/>
                <a:gd name="connsiteY3" fmla="*/ 327657 h 360089"/>
                <a:gd name="connsiteX4" fmla="*/ 114102 w 226497"/>
                <a:gd name="connsiteY4" fmla="*/ 348506 h 360089"/>
                <a:gd name="connsiteX5" fmla="*/ 6877 w 226497"/>
                <a:gd name="connsiteY5" fmla="*/ 336591 h 360089"/>
                <a:gd name="connsiteX6" fmla="*/ 18790 w 226497"/>
                <a:gd name="connsiteY6" fmla="*/ 95334 h 360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6497" h="360089">
                  <a:moveTo>
                    <a:pt x="18790" y="95334"/>
                  </a:moveTo>
                  <a:cubicBezTo>
                    <a:pt x="31697" y="39239"/>
                    <a:pt x="57511" y="1013"/>
                    <a:pt x="84318" y="20"/>
                  </a:cubicBezTo>
                  <a:cubicBezTo>
                    <a:pt x="111125" y="-973"/>
                    <a:pt x="156299" y="34769"/>
                    <a:pt x="179630" y="89375"/>
                  </a:cubicBezTo>
                  <a:cubicBezTo>
                    <a:pt x="202961" y="143981"/>
                    <a:pt x="235228" y="284469"/>
                    <a:pt x="224307" y="327657"/>
                  </a:cubicBezTo>
                  <a:cubicBezTo>
                    <a:pt x="213386" y="370845"/>
                    <a:pt x="147362" y="345031"/>
                    <a:pt x="114102" y="348506"/>
                  </a:cubicBezTo>
                  <a:cubicBezTo>
                    <a:pt x="80842" y="351981"/>
                    <a:pt x="22762" y="378786"/>
                    <a:pt x="6877" y="336591"/>
                  </a:cubicBezTo>
                  <a:cubicBezTo>
                    <a:pt x="-9008" y="294396"/>
                    <a:pt x="5883" y="151429"/>
                    <a:pt x="18790" y="95334"/>
                  </a:cubicBezTo>
                  <a:close/>
                </a:path>
              </a:pathLst>
            </a:custGeom>
            <a:solidFill>
              <a:srgbClr val="D6323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73CD0471-0E70-4EB5-8A29-6A33B8A5E0BD}"/>
                </a:ext>
              </a:extLst>
            </p:cNvPr>
            <p:cNvSpPr/>
            <p:nvPr/>
          </p:nvSpPr>
          <p:spPr>
            <a:xfrm rot="17844940">
              <a:off x="9434024" y="3655417"/>
              <a:ext cx="96400" cy="296385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  <a:gd name="connsiteX0" fmla="*/ 6496 w 140748"/>
                <a:gd name="connsiteY0" fmla="*/ 42636 h 364378"/>
                <a:gd name="connsiteX1" fmla="*/ 8067 w 140748"/>
                <a:gd name="connsiteY1" fmla="*/ 310013 h 364378"/>
                <a:gd name="connsiteX2" fmla="*/ 70905 w 140748"/>
                <a:gd name="connsiteY2" fmla="*/ 364185 h 364378"/>
                <a:gd name="connsiteX3" fmla="*/ 129409 w 140748"/>
                <a:gd name="connsiteY3" fmla="*/ 303514 h 364378"/>
                <a:gd name="connsiteX4" fmla="*/ 131576 w 140748"/>
                <a:gd name="connsiteY4" fmla="*/ 60829 h 364378"/>
                <a:gd name="connsiteX5" fmla="*/ 60071 w 140748"/>
                <a:gd name="connsiteY5" fmla="*/ 2324 h 364378"/>
                <a:gd name="connsiteX6" fmla="*/ 6496 w 140748"/>
                <a:gd name="connsiteY6" fmla="*/ 42636 h 364378"/>
                <a:gd name="connsiteX0" fmla="*/ 6496 w 136138"/>
                <a:gd name="connsiteY0" fmla="*/ 45571 h 367313"/>
                <a:gd name="connsiteX1" fmla="*/ 8067 w 136138"/>
                <a:gd name="connsiteY1" fmla="*/ 312948 h 367313"/>
                <a:gd name="connsiteX2" fmla="*/ 70905 w 136138"/>
                <a:gd name="connsiteY2" fmla="*/ 367120 h 367313"/>
                <a:gd name="connsiteX3" fmla="*/ 129409 w 136138"/>
                <a:gd name="connsiteY3" fmla="*/ 306449 h 367313"/>
                <a:gd name="connsiteX4" fmla="*/ 123956 w 136138"/>
                <a:gd name="connsiteY4" fmla="*/ 37094 h 367313"/>
                <a:gd name="connsiteX5" fmla="*/ 60071 w 136138"/>
                <a:gd name="connsiteY5" fmla="*/ 5259 h 367313"/>
                <a:gd name="connsiteX6" fmla="*/ 6496 w 136138"/>
                <a:gd name="connsiteY6" fmla="*/ 45571 h 367313"/>
                <a:gd name="connsiteX0" fmla="*/ 6991 w 136633"/>
                <a:gd name="connsiteY0" fmla="*/ 56469 h 378211"/>
                <a:gd name="connsiteX1" fmla="*/ 8562 w 136633"/>
                <a:gd name="connsiteY1" fmla="*/ 323846 h 378211"/>
                <a:gd name="connsiteX2" fmla="*/ 71400 w 136633"/>
                <a:gd name="connsiteY2" fmla="*/ 378018 h 378211"/>
                <a:gd name="connsiteX3" fmla="*/ 129904 w 136633"/>
                <a:gd name="connsiteY3" fmla="*/ 317347 h 378211"/>
                <a:gd name="connsiteX4" fmla="*/ 124451 w 136633"/>
                <a:gd name="connsiteY4" fmla="*/ 47992 h 378211"/>
                <a:gd name="connsiteX5" fmla="*/ 68186 w 136633"/>
                <a:gd name="connsiteY5" fmla="*/ 917 h 378211"/>
                <a:gd name="connsiteX6" fmla="*/ 6991 w 136633"/>
                <a:gd name="connsiteY6" fmla="*/ 56469 h 378211"/>
                <a:gd name="connsiteX0" fmla="*/ 3871 w 133513"/>
                <a:gd name="connsiteY0" fmla="*/ 56469 h 378103"/>
                <a:gd name="connsiteX1" fmla="*/ 13062 w 133513"/>
                <a:gd name="connsiteY1" fmla="*/ 321941 h 378103"/>
                <a:gd name="connsiteX2" fmla="*/ 68280 w 133513"/>
                <a:gd name="connsiteY2" fmla="*/ 378018 h 378103"/>
                <a:gd name="connsiteX3" fmla="*/ 126784 w 133513"/>
                <a:gd name="connsiteY3" fmla="*/ 317347 h 378103"/>
                <a:gd name="connsiteX4" fmla="*/ 121331 w 133513"/>
                <a:gd name="connsiteY4" fmla="*/ 47992 h 378103"/>
                <a:gd name="connsiteX5" fmla="*/ 65066 w 133513"/>
                <a:gd name="connsiteY5" fmla="*/ 917 h 378103"/>
                <a:gd name="connsiteX6" fmla="*/ 3871 w 133513"/>
                <a:gd name="connsiteY6" fmla="*/ 56469 h 378103"/>
                <a:gd name="connsiteX0" fmla="*/ 3871 w 130834"/>
                <a:gd name="connsiteY0" fmla="*/ 56469 h 378482"/>
                <a:gd name="connsiteX1" fmla="*/ 13062 w 130834"/>
                <a:gd name="connsiteY1" fmla="*/ 321941 h 378482"/>
                <a:gd name="connsiteX2" fmla="*/ 68280 w 130834"/>
                <a:gd name="connsiteY2" fmla="*/ 378018 h 378482"/>
                <a:gd name="connsiteX3" fmla="*/ 121069 w 130834"/>
                <a:gd name="connsiteY3" fmla="*/ 307822 h 378482"/>
                <a:gd name="connsiteX4" fmla="*/ 121331 w 130834"/>
                <a:gd name="connsiteY4" fmla="*/ 47992 h 378482"/>
                <a:gd name="connsiteX5" fmla="*/ 65066 w 130834"/>
                <a:gd name="connsiteY5" fmla="*/ 917 h 378482"/>
                <a:gd name="connsiteX6" fmla="*/ 3871 w 130834"/>
                <a:gd name="connsiteY6" fmla="*/ 56469 h 378482"/>
                <a:gd name="connsiteX0" fmla="*/ 3747 w 130911"/>
                <a:gd name="connsiteY0" fmla="*/ 56469 h 374836"/>
                <a:gd name="connsiteX1" fmla="*/ 12938 w 130911"/>
                <a:gd name="connsiteY1" fmla="*/ 321941 h 374836"/>
                <a:gd name="connsiteX2" fmla="*/ 64346 w 130911"/>
                <a:gd name="connsiteY2" fmla="*/ 374208 h 374836"/>
                <a:gd name="connsiteX3" fmla="*/ 120945 w 130911"/>
                <a:gd name="connsiteY3" fmla="*/ 307822 h 374836"/>
                <a:gd name="connsiteX4" fmla="*/ 121207 w 130911"/>
                <a:gd name="connsiteY4" fmla="*/ 47992 h 374836"/>
                <a:gd name="connsiteX5" fmla="*/ 64942 w 130911"/>
                <a:gd name="connsiteY5" fmla="*/ 917 h 374836"/>
                <a:gd name="connsiteX6" fmla="*/ 3747 w 130911"/>
                <a:gd name="connsiteY6" fmla="*/ 56469 h 374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0911" h="374836">
                  <a:moveTo>
                    <a:pt x="3747" y="56469"/>
                  </a:moveTo>
                  <a:cubicBezTo>
                    <a:pt x="-4920" y="109973"/>
                    <a:pt x="2838" y="268985"/>
                    <a:pt x="12938" y="321941"/>
                  </a:cubicBezTo>
                  <a:cubicBezTo>
                    <a:pt x="23038" y="374897"/>
                    <a:pt x="46345" y="376561"/>
                    <a:pt x="64346" y="374208"/>
                  </a:cubicBezTo>
                  <a:cubicBezTo>
                    <a:pt x="82347" y="371855"/>
                    <a:pt x="111468" y="362191"/>
                    <a:pt x="120945" y="307822"/>
                  </a:cubicBezTo>
                  <a:cubicBezTo>
                    <a:pt x="130422" y="253453"/>
                    <a:pt x="137458" y="102524"/>
                    <a:pt x="121207" y="47992"/>
                  </a:cubicBezTo>
                  <a:cubicBezTo>
                    <a:pt x="104956" y="-6540"/>
                    <a:pt x="84519" y="-496"/>
                    <a:pt x="64942" y="917"/>
                  </a:cubicBezTo>
                  <a:cubicBezTo>
                    <a:pt x="45365" y="2330"/>
                    <a:pt x="12414" y="2965"/>
                    <a:pt x="3747" y="56469"/>
                  </a:cubicBezTo>
                  <a:close/>
                </a:path>
              </a:pathLst>
            </a:custGeom>
            <a:solidFill>
              <a:srgbClr val="D6323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072E825B-4731-4153-80C6-F8F5D94092AD}"/>
                </a:ext>
              </a:extLst>
            </p:cNvPr>
            <p:cNvSpPr/>
            <p:nvPr/>
          </p:nvSpPr>
          <p:spPr>
            <a:xfrm>
              <a:off x="9326113" y="3508905"/>
              <a:ext cx="124042" cy="287205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111" h="362079">
                  <a:moveTo>
                    <a:pt x="3429" y="49900"/>
                  </a:moveTo>
                  <a:cubicBezTo>
                    <a:pt x="-5238" y="101182"/>
                    <a:pt x="3790" y="255748"/>
                    <a:pt x="16430" y="307752"/>
                  </a:cubicBezTo>
                  <a:cubicBezTo>
                    <a:pt x="29070" y="359756"/>
                    <a:pt x="59044" y="363007"/>
                    <a:pt x="79268" y="361924"/>
                  </a:cubicBezTo>
                  <a:cubicBezTo>
                    <a:pt x="99492" y="360841"/>
                    <a:pt x="127660" y="351812"/>
                    <a:pt x="137772" y="301253"/>
                  </a:cubicBezTo>
                  <a:cubicBezTo>
                    <a:pt x="147884" y="250694"/>
                    <a:pt x="156190" y="113100"/>
                    <a:pt x="139939" y="58568"/>
                  </a:cubicBezTo>
                  <a:cubicBezTo>
                    <a:pt x="123688" y="4036"/>
                    <a:pt x="86852" y="-658"/>
                    <a:pt x="68434" y="63"/>
                  </a:cubicBezTo>
                  <a:cubicBezTo>
                    <a:pt x="50016" y="784"/>
                    <a:pt x="12096" y="-1382"/>
                    <a:pt x="3429" y="49900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F2EB5416-5D9C-4F3F-86C5-A8F42D73435A}"/>
                </a:ext>
              </a:extLst>
            </p:cNvPr>
            <p:cNvSpPr/>
            <p:nvPr/>
          </p:nvSpPr>
          <p:spPr>
            <a:xfrm>
              <a:off x="9263817" y="3273445"/>
              <a:ext cx="261064" cy="355598"/>
            </a:xfrm>
            <a:custGeom>
              <a:avLst/>
              <a:gdLst>
                <a:gd name="connsiteX0" fmla="*/ 11215 w 427713"/>
                <a:gd name="connsiteY0" fmla="*/ 118649 h 561918"/>
                <a:gd name="connsiteX1" fmla="*/ 27755 w 427713"/>
                <a:gd name="connsiteY1" fmla="*/ 364379 h 561918"/>
                <a:gd name="connsiteX2" fmla="*/ 32481 w 427713"/>
                <a:gd name="connsiteY2" fmla="*/ 522686 h 561918"/>
                <a:gd name="connsiteX3" fmla="*/ 190788 w 427713"/>
                <a:gd name="connsiteY3" fmla="*/ 543951 h 561918"/>
                <a:gd name="connsiteX4" fmla="*/ 405802 w 427713"/>
                <a:gd name="connsiteY4" fmla="*/ 543951 h 561918"/>
                <a:gd name="connsiteX5" fmla="*/ 417615 w 427713"/>
                <a:gd name="connsiteY5" fmla="*/ 312398 h 561918"/>
                <a:gd name="connsiteX6" fmla="*/ 410527 w 427713"/>
                <a:gd name="connsiteY6" fmla="*/ 76119 h 561918"/>
                <a:gd name="connsiteX7" fmla="*/ 216778 w 427713"/>
                <a:gd name="connsiteY7" fmla="*/ 509 h 561918"/>
                <a:gd name="connsiteX8" fmla="*/ 11215 w 427713"/>
                <a:gd name="connsiteY8" fmla="*/ 118649 h 561918"/>
                <a:gd name="connsiteX0" fmla="*/ 11560 w 425696"/>
                <a:gd name="connsiteY0" fmla="*/ 87530 h 561515"/>
                <a:gd name="connsiteX1" fmla="*/ 25738 w 425696"/>
                <a:gd name="connsiteY1" fmla="*/ 363976 h 561515"/>
                <a:gd name="connsiteX2" fmla="*/ 30464 w 425696"/>
                <a:gd name="connsiteY2" fmla="*/ 522283 h 561515"/>
                <a:gd name="connsiteX3" fmla="*/ 188771 w 425696"/>
                <a:gd name="connsiteY3" fmla="*/ 543548 h 561515"/>
                <a:gd name="connsiteX4" fmla="*/ 403785 w 425696"/>
                <a:gd name="connsiteY4" fmla="*/ 543548 h 561515"/>
                <a:gd name="connsiteX5" fmla="*/ 415598 w 425696"/>
                <a:gd name="connsiteY5" fmla="*/ 311995 h 561515"/>
                <a:gd name="connsiteX6" fmla="*/ 408510 w 425696"/>
                <a:gd name="connsiteY6" fmla="*/ 75716 h 561515"/>
                <a:gd name="connsiteX7" fmla="*/ 214761 w 425696"/>
                <a:gd name="connsiteY7" fmla="*/ 106 h 561515"/>
                <a:gd name="connsiteX8" fmla="*/ 11560 w 425696"/>
                <a:gd name="connsiteY8" fmla="*/ 87530 h 561515"/>
                <a:gd name="connsiteX0" fmla="*/ 10883 w 425019"/>
                <a:gd name="connsiteY0" fmla="*/ 85178 h 559163"/>
                <a:gd name="connsiteX1" fmla="*/ 25061 w 425019"/>
                <a:gd name="connsiteY1" fmla="*/ 361624 h 559163"/>
                <a:gd name="connsiteX2" fmla="*/ 29787 w 425019"/>
                <a:gd name="connsiteY2" fmla="*/ 519931 h 559163"/>
                <a:gd name="connsiteX3" fmla="*/ 188094 w 425019"/>
                <a:gd name="connsiteY3" fmla="*/ 541196 h 559163"/>
                <a:gd name="connsiteX4" fmla="*/ 403108 w 425019"/>
                <a:gd name="connsiteY4" fmla="*/ 541196 h 559163"/>
                <a:gd name="connsiteX5" fmla="*/ 414921 w 425019"/>
                <a:gd name="connsiteY5" fmla="*/ 309643 h 559163"/>
                <a:gd name="connsiteX6" fmla="*/ 407833 w 425019"/>
                <a:gd name="connsiteY6" fmla="*/ 73364 h 559163"/>
                <a:gd name="connsiteX7" fmla="*/ 204633 w 425019"/>
                <a:gd name="connsiteY7" fmla="*/ 116 h 559163"/>
                <a:gd name="connsiteX8" fmla="*/ 10883 w 425019"/>
                <a:gd name="connsiteY8" fmla="*/ 85178 h 559163"/>
                <a:gd name="connsiteX0" fmla="*/ 10883 w 431603"/>
                <a:gd name="connsiteY0" fmla="*/ 85178 h 559163"/>
                <a:gd name="connsiteX1" fmla="*/ 25061 w 431603"/>
                <a:gd name="connsiteY1" fmla="*/ 361624 h 559163"/>
                <a:gd name="connsiteX2" fmla="*/ 29787 w 431603"/>
                <a:gd name="connsiteY2" fmla="*/ 519931 h 559163"/>
                <a:gd name="connsiteX3" fmla="*/ 188094 w 431603"/>
                <a:gd name="connsiteY3" fmla="*/ 541196 h 559163"/>
                <a:gd name="connsiteX4" fmla="*/ 403108 w 431603"/>
                <a:gd name="connsiteY4" fmla="*/ 541196 h 559163"/>
                <a:gd name="connsiteX5" fmla="*/ 429098 w 431603"/>
                <a:gd name="connsiteY5" fmla="*/ 309643 h 559163"/>
                <a:gd name="connsiteX6" fmla="*/ 407833 w 431603"/>
                <a:gd name="connsiteY6" fmla="*/ 73364 h 559163"/>
                <a:gd name="connsiteX7" fmla="*/ 204633 w 431603"/>
                <a:gd name="connsiteY7" fmla="*/ 116 h 559163"/>
                <a:gd name="connsiteX8" fmla="*/ 10883 w 431603"/>
                <a:gd name="connsiteY8" fmla="*/ 85178 h 559163"/>
                <a:gd name="connsiteX0" fmla="*/ 16874 w 437594"/>
                <a:gd name="connsiteY0" fmla="*/ 85178 h 559163"/>
                <a:gd name="connsiteX1" fmla="*/ 12150 w 437594"/>
                <a:gd name="connsiteY1" fmla="*/ 361624 h 559163"/>
                <a:gd name="connsiteX2" fmla="*/ 35778 w 437594"/>
                <a:gd name="connsiteY2" fmla="*/ 519931 h 559163"/>
                <a:gd name="connsiteX3" fmla="*/ 194085 w 437594"/>
                <a:gd name="connsiteY3" fmla="*/ 541196 h 559163"/>
                <a:gd name="connsiteX4" fmla="*/ 409099 w 437594"/>
                <a:gd name="connsiteY4" fmla="*/ 541196 h 559163"/>
                <a:gd name="connsiteX5" fmla="*/ 435089 w 437594"/>
                <a:gd name="connsiteY5" fmla="*/ 309643 h 559163"/>
                <a:gd name="connsiteX6" fmla="*/ 413824 w 437594"/>
                <a:gd name="connsiteY6" fmla="*/ 73364 h 559163"/>
                <a:gd name="connsiteX7" fmla="*/ 210624 w 437594"/>
                <a:gd name="connsiteY7" fmla="*/ 116 h 559163"/>
                <a:gd name="connsiteX8" fmla="*/ 16874 w 437594"/>
                <a:gd name="connsiteY8" fmla="*/ 85178 h 559163"/>
                <a:gd name="connsiteX0" fmla="*/ 16874 w 437594"/>
                <a:gd name="connsiteY0" fmla="*/ 85178 h 563991"/>
                <a:gd name="connsiteX1" fmla="*/ 12150 w 437594"/>
                <a:gd name="connsiteY1" fmla="*/ 361624 h 563991"/>
                <a:gd name="connsiteX2" fmla="*/ 35778 w 437594"/>
                <a:gd name="connsiteY2" fmla="*/ 519931 h 563991"/>
                <a:gd name="connsiteX3" fmla="*/ 205899 w 437594"/>
                <a:gd name="connsiteY3" fmla="*/ 553010 h 563991"/>
                <a:gd name="connsiteX4" fmla="*/ 409099 w 437594"/>
                <a:gd name="connsiteY4" fmla="*/ 541196 h 563991"/>
                <a:gd name="connsiteX5" fmla="*/ 435089 w 437594"/>
                <a:gd name="connsiteY5" fmla="*/ 309643 h 563991"/>
                <a:gd name="connsiteX6" fmla="*/ 413824 w 437594"/>
                <a:gd name="connsiteY6" fmla="*/ 73364 h 563991"/>
                <a:gd name="connsiteX7" fmla="*/ 210624 w 437594"/>
                <a:gd name="connsiteY7" fmla="*/ 116 h 563991"/>
                <a:gd name="connsiteX8" fmla="*/ 16874 w 437594"/>
                <a:gd name="connsiteY8" fmla="*/ 85178 h 563991"/>
                <a:gd name="connsiteX0" fmla="*/ 16874 w 437594"/>
                <a:gd name="connsiteY0" fmla="*/ 85178 h 554236"/>
                <a:gd name="connsiteX1" fmla="*/ 12150 w 437594"/>
                <a:gd name="connsiteY1" fmla="*/ 361624 h 554236"/>
                <a:gd name="connsiteX2" fmla="*/ 35778 w 437594"/>
                <a:gd name="connsiteY2" fmla="*/ 519931 h 554236"/>
                <a:gd name="connsiteX3" fmla="*/ 205899 w 437594"/>
                <a:gd name="connsiteY3" fmla="*/ 553010 h 554236"/>
                <a:gd name="connsiteX4" fmla="*/ 409099 w 437594"/>
                <a:gd name="connsiteY4" fmla="*/ 522294 h 554236"/>
                <a:gd name="connsiteX5" fmla="*/ 435089 w 437594"/>
                <a:gd name="connsiteY5" fmla="*/ 309643 h 554236"/>
                <a:gd name="connsiteX6" fmla="*/ 413824 w 437594"/>
                <a:gd name="connsiteY6" fmla="*/ 73364 h 554236"/>
                <a:gd name="connsiteX7" fmla="*/ 210624 w 437594"/>
                <a:gd name="connsiteY7" fmla="*/ 116 h 554236"/>
                <a:gd name="connsiteX8" fmla="*/ 16874 w 437594"/>
                <a:gd name="connsiteY8" fmla="*/ 85178 h 554236"/>
                <a:gd name="connsiteX0" fmla="*/ 16874 w 437594"/>
                <a:gd name="connsiteY0" fmla="*/ 85178 h 558187"/>
                <a:gd name="connsiteX1" fmla="*/ 12150 w 437594"/>
                <a:gd name="connsiteY1" fmla="*/ 361624 h 558187"/>
                <a:gd name="connsiteX2" fmla="*/ 35778 w 437594"/>
                <a:gd name="connsiteY2" fmla="*/ 519931 h 558187"/>
                <a:gd name="connsiteX3" fmla="*/ 215350 w 437594"/>
                <a:gd name="connsiteY3" fmla="*/ 557736 h 558187"/>
                <a:gd name="connsiteX4" fmla="*/ 409099 w 437594"/>
                <a:gd name="connsiteY4" fmla="*/ 522294 h 558187"/>
                <a:gd name="connsiteX5" fmla="*/ 435089 w 437594"/>
                <a:gd name="connsiteY5" fmla="*/ 309643 h 558187"/>
                <a:gd name="connsiteX6" fmla="*/ 413824 w 437594"/>
                <a:gd name="connsiteY6" fmla="*/ 73364 h 558187"/>
                <a:gd name="connsiteX7" fmla="*/ 210624 w 437594"/>
                <a:gd name="connsiteY7" fmla="*/ 116 h 558187"/>
                <a:gd name="connsiteX8" fmla="*/ 16874 w 437594"/>
                <a:gd name="connsiteY8" fmla="*/ 85178 h 558187"/>
                <a:gd name="connsiteX0" fmla="*/ 20067 w 440787"/>
                <a:gd name="connsiteY0" fmla="*/ 85178 h 558187"/>
                <a:gd name="connsiteX1" fmla="*/ 8255 w 440787"/>
                <a:gd name="connsiteY1" fmla="*/ 361624 h 558187"/>
                <a:gd name="connsiteX2" fmla="*/ 38971 w 440787"/>
                <a:gd name="connsiteY2" fmla="*/ 519931 h 558187"/>
                <a:gd name="connsiteX3" fmla="*/ 218543 w 440787"/>
                <a:gd name="connsiteY3" fmla="*/ 557736 h 558187"/>
                <a:gd name="connsiteX4" fmla="*/ 412292 w 440787"/>
                <a:gd name="connsiteY4" fmla="*/ 522294 h 558187"/>
                <a:gd name="connsiteX5" fmla="*/ 438282 w 440787"/>
                <a:gd name="connsiteY5" fmla="*/ 309643 h 558187"/>
                <a:gd name="connsiteX6" fmla="*/ 417017 w 440787"/>
                <a:gd name="connsiteY6" fmla="*/ 73364 h 558187"/>
                <a:gd name="connsiteX7" fmla="*/ 213817 w 440787"/>
                <a:gd name="connsiteY7" fmla="*/ 116 h 558187"/>
                <a:gd name="connsiteX8" fmla="*/ 20067 w 440787"/>
                <a:gd name="connsiteY8" fmla="*/ 85178 h 558187"/>
                <a:gd name="connsiteX0" fmla="*/ 20067 w 442342"/>
                <a:gd name="connsiteY0" fmla="*/ 85178 h 558345"/>
                <a:gd name="connsiteX1" fmla="*/ 8255 w 442342"/>
                <a:gd name="connsiteY1" fmla="*/ 361624 h 558345"/>
                <a:gd name="connsiteX2" fmla="*/ 38971 w 442342"/>
                <a:gd name="connsiteY2" fmla="*/ 519931 h 558345"/>
                <a:gd name="connsiteX3" fmla="*/ 218543 w 442342"/>
                <a:gd name="connsiteY3" fmla="*/ 557736 h 558345"/>
                <a:gd name="connsiteX4" fmla="*/ 412292 w 442342"/>
                <a:gd name="connsiteY4" fmla="*/ 522294 h 558345"/>
                <a:gd name="connsiteX5" fmla="*/ 440644 w 442342"/>
                <a:gd name="connsiteY5" fmla="*/ 302555 h 558345"/>
                <a:gd name="connsiteX6" fmla="*/ 417017 w 442342"/>
                <a:gd name="connsiteY6" fmla="*/ 73364 h 558345"/>
                <a:gd name="connsiteX7" fmla="*/ 213817 w 442342"/>
                <a:gd name="connsiteY7" fmla="*/ 116 h 558345"/>
                <a:gd name="connsiteX8" fmla="*/ 20067 w 442342"/>
                <a:gd name="connsiteY8" fmla="*/ 85178 h 558345"/>
                <a:gd name="connsiteX0" fmla="*/ 21288 w 443563"/>
                <a:gd name="connsiteY0" fmla="*/ 85178 h 558345"/>
                <a:gd name="connsiteX1" fmla="*/ 7113 w 443563"/>
                <a:gd name="connsiteY1" fmla="*/ 356898 h 558345"/>
                <a:gd name="connsiteX2" fmla="*/ 40192 w 443563"/>
                <a:gd name="connsiteY2" fmla="*/ 519931 h 558345"/>
                <a:gd name="connsiteX3" fmla="*/ 219764 w 443563"/>
                <a:gd name="connsiteY3" fmla="*/ 557736 h 558345"/>
                <a:gd name="connsiteX4" fmla="*/ 413513 w 443563"/>
                <a:gd name="connsiteY4" fmla="*/ 522294 h 558345"/>
                <a:gd name="connsiteX5" fmla="*/ 441865 w 443563"/>
                <a:gd name="connsiteY5" fmla="*/ 302555 h 558345"/>
                <a:gd name="connsiteX6" fmla="*/ 418238 w 443563"/>
                <a:gd name="connsiteY6" fmla="*/ 73364 h 558345"/>
                <a:gd name="connsiteX7" fmla="*/ 215038 w 443563"/>
                <a:gd name="connsiteY7" fmla="*/ 116 h 558345"/>
                <a:gd name="connsiteX8" fmla="*/ 21288 w 443563"/>
                <a:gd name="connsiteY8" fmla="*/ 85178 h 558345"/>
                <a:gd name="connsiteX0" fmla="*/ 45611 w 437169"/>
                <a:gd name="connsiteY0" fmla="*/ 66265 h 558335"/>
                <a:gd name="connsiteX1" fmla="*/ 719 w 437169"/>
                <a:gd name="connsiteY1" fmla="*/ 356888 h 558335"/>
                <a:gd name="connsiteX2" fmla="*/ 33798 w 437169"/>
                <a:gd name="connsiteY2" fmla="*/ 519921 h 558335"/>
                <a:gd name="connsiteX3" fmla="*/ 213370 w 437169"/>
                <a:gd name="connsiteY3" fmla="*/ 557726 h 558335"/>
                <a:gd name="connsiteX4" fmla="*/ 407119 w 437169"/>
                <a:gd name="connsiteY4" fmla="*/ 522284 h 558335"/>
                <a:gd name="connsiteX5" fmla="*/ 435471 w 437169"/>
                <a:gd name="connsiteY5" fmla="*/ 302545 h 558335"/>
                <a:gd name="connsiteX6" fmla="*/ 411844 w 437169"/>
                <a:gd name="connsiteY6" fmla="*/ 73354 h 558335"/>
                <a:gd name="connsiteX7" fmla="*/ 208644 w 437169"/>
                <a:gd name="connsiteY7" fmla="*/ 106 h 558335"/>
                <a:gd name="connsiteX8" fmla="*/ 45611 w 437169"/>
                <a:gd name="connsiteY8" fmla="*/ 66265 h 558335"/>
                <a:gd name="connsiteX0" fmla="*/ 37761 w 429319"/>
                <a:gd name="connsiteY0" fmla="*/ 66214 h 558284"/>
                <a:gd name="connsiteX1" fmla="*/ 2320 w 429319"/>
                <a:gd name="connsiteY1" fmla="*/ 297767 h 558284"/>
                <a:gd name="connsiteX2" fmla="*/ 25948 w 429319"/>
                <a:gd name="connsiteY2" fmla="*/ 519870 h 558284"/>
                <a:gd name="connsiteX3" fmla="*/ 205520 w 429319"/>
                <a:gd name="connsiteY3" fmla="*/ 557675 h 558284"/>
                <a:gd name="connsiteX4" fmla="*/ 399269 w 429319"/>
                <a:gd name="connsiteY4" fmla="*/ 522233 h 558284"/>
                <a:gd name="connsiteX5" fmla="*/ 427621 w 429319"/>
                <a:gd name="connsiteY5" fmla="*/ 302494 h 558284"/>
                <a:gd name="connsiteX6" fmla="*/ 403994 w 429319"/>
                <a:gd name="connsiteY6" fmla="*/ 73303 h 558284"/>
                <a:gd name="connsiteX7" fmla="*/ 200794 w 429319"/>
                <a:gd name="connsiteY7" fmla="*/ 55 h 558284"/>
                <a:gd name="connsiteX8" fmla="*/ 37761 w 429319"/>
                <a:gd name="connsiteY8" fmla="*/ 66214 h 558284"/>
                <a:gd name="connsiteX0" fmla="*/ 36275 w 427833"/>
                <a:gd name="connsiteY0" fmla="*/ 66214 h 558958"/>
                <a:gd name="connsiteX1" fmla="*/ 834 w 427833"/>
                <a:gd name="connsiteY1" fmla="*/ 297767 h 558958"/>
                <a:gd name="connsiteX2" fmla="*/ 29188 w 427833"/>
                <a:gd name="connsiteY2" fmla="*/ 510418 h 558958"/>
                <a:gd name="connsiteX3" fmla="*/ 204034 w 427833"/>
                <a:gd name="connsiteY3" fmla="*/ 557675 h 558958"/>
                <a:gd name="connsiteX4" fmla="*/ 397783 w 427833"/>
                <a:gd name="connsiteY4" fmla="*/ 522233 h 558958"/>
                <a:gd name="connsiteX5" fmla="*/ 426135 w 427833"/>
                <a:gd name="connsiteY5" fmla="*/ 302494 h 558958"/>
                <a:gd name="connsiteX6" fmla="*/ 402508 w 427833"/>
                <a:gd name="connsiteY6" fmla="*/ 73303 h 558958"/>
                <a:gd name="connsiteX7" fmla="*/ 199308 w 427833"/>
                <a:gd name="connsiteY7" fmla="*/ 55 h 558958"/>
                <a:gd name="connsiteX8" fmla="*/ 36275 w 427833"/>
                <a:gd name="connsiteY8" fmla="*/ 66214 h 558958"/>
                <a:gd name="connsiteX0" fmla="*/ 36275 w 428528"/>
                <a:gd name="connsiteY0" fmla="*/ 66214 h 558440"/>
                <a:gd name="connsiteX1" fmla="*/ 834 w 428528"/>
                <a:gd name="connsiteY1" fmla="*/ 297767 h 558440"/>
                <a:gd name="connsiteX2" fmla="*/ 29188 w 428528"/>
                <a:gd name="connsiteY2" fmla="*/ 510418 h 558440"/>
                <a:gd name="connsiteX3" fmla="*/ 204034 w 428528"/>
                <a:gd name="connsiteY3" fmla="*/ 557675 h 558440"/>
                <a:gd name="connsiteX4" fmla="*/ 388332 w 428528"/>
                <a:gd name="connsiteY4" fmla="*/ 519870 h 558440"/>
                <a:gd name="connsiteX5" fmla="*/ 426135 w 428528"/>
                <a:gd name="connsiteY5" fmla="*/ 302494 h 558440"/>
                <a:gd name="connsiteX6" fmla="*/ 402508 w 428528"/>
                <a:gd name="connsiteY6" fmla="*/ 73303 h 558440"/>
                <a:gd name="connsiteX7" fmla="*/ 199308 w 428528"/>
                <a:gd name="connsiteY7" fmla="*/ 55 h 558440"/>
                <a:gd name="connsiteX8" fmla="*/ 36275 w 428528"/>
                <a:gd name="connsiteY8" fmla="*/ 66214 h 558440"/>
                <a:gd name="connsiteX0" fmla="*/ 37760 w 430013"/>
                <a:gd name="connsiteY0" fmla="*/ 66214 h 557901"/>
                <a:gd name="connsiteX1" fmla="*/ 2319 w 430013"/>
                <a:gd name="connsiteY1" fmla="*/ 297767 h 557901"/>
                <a:gd name="connsiteX2" fmla="*/ 25948 w 430013"/>
                <a:gd name="connsiteY2" fmla="*/ 519869 h 557901"/>
                <a:gd name="connsiteX3" fmla="*/ 205519 w 430013"/>
                <a:gd name="connsiteY3" fmla="*/ 557675 h 557901"/>
                <a:gd name="connsiteX4" fmla="*/ 389817 w 430013"/>
                <a:gd name="connsiteY4" fmla="*/ 519870 h 557901"/>
                <a:gd name="connsiteX5" fmla="*/ 427620 w 430013"/>
                <a:gd name="connsiteY5" fmla="*/ 302494 h 557901"/>
                <a:gd name="connsiteX6" fmla="*/ 403993 w 430013"/>
                <a:gd name="connsiteY6" fmla="*/ 73303 h 557901"/>
                <a:gd name="connsiteX7" fmla="*/ 200793 w 430013"/>
                <a:gd name="connsiteY7" fmla="*/ 55 h 557901"/>
                <a:gd name="connsiteX8" fmla="*/ 37760 w 430013"/>
                <a:gd name="connsiteY8" fmla="*/ 66214 h 557901"/>
                <a:gd name="connsiteX0" fmla="*/ 40684 w 432937"/>
                <a:gd name="connsiteY0" fmla="*/ 66214 h 557831"/>
                <a:gd name="connsiteX1" fmla="*/ 5243 w 432937"/>
                <a:gd name="connsiteY1" fmla="*/ 297767 h 557831"/>
                <a:gd name="connsiteX2" fmla="*/ 28872 w 432937"/>
                <a:gd name="connsiteY2" fmla="*/ 519869 h 557831"/>
                <a:gd name="connsiteX3" fmla="*/ 208443 w 432937"/>
                <a:gd name="connsiteY3" fmla="*/ 557675 h 557831"/>
                <a:gd name="connsiteX4" fmla="*/ 392741 w 432937"/>
                <a:gd name="connsiteY4" fmla="*/ 519870 h 557831"/>
                <a:gd name="connsiteX5" fmla="*/ 430544 w 432937"/>
                <a:gd name="connsiteY5" fmla="*/ 302494 h 557831"/>
                <a:gd name="connsiteX6" fmla="*/ 406917 w 432937"/>
                <a:gd name="connsiteY6" fmla="*/ 73303 h 557831"/>
                <a:gd name="connsiteX7" fmla="*/ 203717 w 432937"/>
                <a:gd name="connsiteY7" fmla="*/ 55 h 557831"/>
                <a:gd name="connsiteX8" fmla="*/ 40684 w 432937"/>
                <a:gd name="connsiteY8" fmla="*/ 66214 h 557831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6557 w 428810"/>
                <a:gd name="connsiteY0" fmla="*/ 66214 h 531376"/>
                <a:gd name="connsiteX1" fmla="*/ 1116 w 428810"/>
                <a:gd name="connsiteY1" fmla="*/ 297767 h 531376"/>
                <a:gd name="connsiteX2" fmla="*/ 27108 w 428810"/>
                <a:gd name="connsiteY2" fmla="*/ 510418 h 531376"/>
                <a:gd name="connsiteX3" fmla="*/ 192502 w 428810"/>
                <a:gd name="connsiteY3" fmla="*/ 524596 h 531376"/>
                <a:gd name="connsiteX4" fmla="*/ 388614 w 428810"/>
                <a:gd name="connsiteY4" fmla="*/ 519870 h 531376"/>
                <a:gd name="connsiteX5" fmla="*/ 426417 w 428810"/>
                <a:gd name="connsiteY5" fmla="*/ 302494 h 531376"/>
                <a:gd name="connsiteX6" fmla="*/ 402790 w 428810"/>
                <a:gd name="connsiteY6" fmla="*/ 73303 h 531376"/>
                <a:gd name="connsiteX7" fmla="*/ 199590 w 428810"/>
                <a:gd name="connsiteY7" fmla="*/ 55 h 531376"/>
                <a:gd name="connsiteX8" fmla="*/ 36557 w 428810"/>
                <a:gd name="connsiteY8" fmla="*/ 66214 h 531376"/>
                <a:gd name="connsiteX0" fmla="*/ 36557 w 422272"/>
                <a:gd name="connsiteY0" fmla="*/ 66214 h 538568"/>
                <a:gd name="connsiteX1" fmla="*/ 1116 w 422272"/>
                <a:gd name="connsiteY1" fmla="*/ 297767 h 538568"/>
                <a:gd name="connsiteX2" fmla="*/ 27108 w 422272"/>
                <a:gd name="connsiteY2" fmla="*/ 510418 h 538568"/>
                <a:gd name="connsiteX3" fmla="*/ 192502 w 422272"/>
                <a:gd name="connsiteY3" fmla="*/ 524596 h 538568"/>
                <a:gd name="connsiteX4" fmla="*/ 388614 w 422272"/>
                <a:gd name="connsiteY4" fmla="*/ 519870 h 538568"/>
                <a:gd name="connsiteX5" fmla="*/ 414603 w 422272"/>
                <a:gd name="connsiteY5" fmla="*/ 295406 h 538568"/>
                <a:gd name="connsiteX6" fmla="*/ 402790 w 422272"/>
                <a:gd name="connsiteY6" fmla="*/ 73303 h 538568"/>
                <a:gd name="connsiteX7" fmla="*/ 199590 w 422272"/>
                <a:gd name="connsiteY7" fmla="*/ 55 h 538568"/>
                <a:gd name="connsiteX8" fmla="*/ 36557 w 422272"/>
                <a:gd name="connsiteY8" fmla="*/ 66214 h 538568"/>
                <a:gd name="connsiteX0" fmla="*/ 36557 w 416127"/>
                <a:gd name="connsiteY0" fmla="*/ 66159 h 538513"/>
                <a:gd name="connsiteX1" fmla="*/ 1116 w 416127"/>
                <a:gd name="connsiteY1" fmla="*/ 297712 h 538513"/>
                <a:gd name="connsiteX2" fmla="*/ 27108 w 416127"/>
                <a:gd name="connsiteY2" fmla="*/ 510363 h 538513"/>
                <a:gd name="connsiteX3" fmla="*/ 192502 w 416127"/>
                <a:gd name="connsiteY3" fmla="*/ 524541 h 538513"/>
                <a:gd name="connsiteX4" fmla="*/ 388614 w 416127"/>
                <a:gd name="connsiteY4" fmla="*/ 519815 h 538513"/>
                <a:gd name="connsiteX5" fmla="*/ 414603 w 416127"/>
                <a:gd name="connsiteY5" fmla="*/ 295351 h 538513"/>
                <a:gd name="connsiteX6" fmla="*/ 390976 w 416127"/>
                <a:gd name="connsiteY6" fmla="*/ 66160 h 538513"/>
                <a:gd name="connsiteX7" fmla="*/ 199590 w 416127"/>
                <a:gd name="connsiteY7" fmla="*/ 0 h 538513"/>
                <a:gd name="connsiteX8" fmla="*/ 36557 w 416127"/>
                <a:gd name="connsiteY8" fmla="*/ 66159 h 538513"/>
                <a:gd name="connsiteX0" fmla="*/ 36557 w 416962"/>
                <a:gd name="connsiteY0" fmla="*/ 66159 h 533540"/>
                <a:gd name="connsiteX1" fmla="*/ 1116 w 416962"/>
                <a:gd name="connsiteY1" fmla="*/ 297712 h 533540"/>
                <a:gd name="connsiteX2" fmla="*/ 27108 w 416962"/>
                <a:gd name="connsiteY2" fmla="*/ 510363 h 533540"/>
                <a:gd name="connsiteX3" fmla="*/ 192502 w 416962"/>
                <a:gd name="connsiteY3" fmla="*/ 524541 h 533540"/>
                <a:gd name="connsiteX4" fmla="*/ 390977 w 416962"/>
                <a:gd name="connsiteY4" fmla="*/ 512727 h 533540"/>
                <a:gd name="connsiteX5" fmla="*/ 414603 w 416962"/>
                <a:gd name="connsiteY5" fmla="*/ 295351 h 533540"/>
                <a:gd name="connsiteX6" fmla="*/ 390976 w 416962"/>
                <a:gd name="connsiteY6" fmla="*/ 66160 h 533540"/>
                <a:gd name="connsiteX7" fmla="*/ 199590 w 416962"/>
                <a:gd name="connsiteY7" fmla="*/ 0 h 533540"/>
                <a:gd name="connsiteX8" fmla="*/ 36557 w 416962"/>
                <a:gd name="connsiteY8" fmla="*/ 66159 h 533540"/>
                <a:gd name="connsiteX0" fmla="*/ 36557 w 415953"/>
                <a:gd name="connsiteY0" fmla="*/ 66159 h 531703"/>
                <a:gd name="connsiteX1" fmla="*/ 1116 w 415953"/>
                <a:gd name="connsiteY1" fmla="*/ 297712 h 531703"/>
                <a:gd name="connsiteX2" fmla="*/ 27108 w 415953"/>
                <a:gd name="connsiteY2" fmla="*/ 510363 h 531703"/>
                <a:gd name="connsiteX3" fmla="*/ 192502 w 415953"/>
                <a:gd name="connsiteY3" fmla="*/ 524541 h 531703"/>
                <a:gd name="connsiteX4" fmla="*/ 390977 w 415953"/>
                <a:gd name="connsiteY4" fmla="*/ 512727 h 531703"/>
                <a:gd name="connsiteX5" fmla="*/ 414603 w 415953"/>
                <a:gd name="connsiteY5" fmla="*/ 295351 h 531703"/>
                <a:gd name="connsiteX6" fmla="*/ 390976 w 415953"/>
                <a:gd name="connsiteY6" fmla="*/ 66160 h 531703"/>
                <a:gd name="connsiteX7" fmla="*/ 199590 w 415953"/>
                <a:gd name="connsiteY7" fmla="*/ 0 h 531703"/>
                <a:gd name="connsiteX8" fmla="*/ 36557 w 415953"/>
                <a:gd name="connsiteY8" fmla="*/ 66159 h 531703"/>
                <a:gd name="connsiteX0" fmla="*/ 38202 w 417598"/>
                <a:gd name="connsiteY0" fmla="*/ 66159 h 527065"/>
                <a:gd name="connsiteX1" fmla="*/ 2761 w 417598"/>
                <a:gd name="connsiteY1" fmla="*/ 297712 h 527065"/>
                <a:gd name="connsiteX2" fmla="*/ 28753 w 417598"/>
                <a:gd name="connsiteY2" fmla="*/ 510363 h 527065"/>
                <a:gd name="connsiteX3" fmla="*/ 194147 w 417598"/>
                <a:gd name="connsiteY3" fmla="*/ 524541 h 527065"/>
                <a:gd name="connsiteX4" fmla="*/ 392622 w 417598"/>
                <a:gd name="connsiteY4" fmla="*/ 512727 h 527065"/>
                <a:gd name="connsiteX5" fmla="*/ 416248 w 417598"/>
                <a:gd name="connsiteY5" fmla="*/ 295351 h 527065"/>
                <a:gd name="connsiteX6" fmla="*/ 392621 w 417598"/>
                <a:gd name="connsiteY6" fmla="*/ 66160 h 527065"/>
                <a:gd name="connsiteX7" fmla="*/ 201235 w 417598"/>
                <a:gd name="connsiteY7" fmla="*/ 0 h 527065"/>
                <a:gd name="connsiteX8" fmla="*/ 38202 w 417598"/>
                <a:gd name="connsiteY8" fmla="*/ 66159 h 527065"/>
                <a:gd name="connsiteX0" fmla="*/ 36212 w 415608"/>
                <a:gd name="connsiteY0" fmla="*/ 66159 h 527065"/>
                <a:gd name="connsiteX1" fmla="*/ 771 w 415608"/>
                <a:gd name="connsiteY1" fmla="*/ 297712 h 527065"/>
                <a:gd name="connsiteX2" fmla="*/ 55116 w 415608"/>
                <a:gd name="connsiteY2" fmla="*/ 510363 h 527065"/>
                <a:gd name="connsiteX3" fmla="*/ 192157 w 415608"/>
                <a:gd name="connsiteY3" fmla="*/ 524541 h 527065"/>
                <a:gd name="connsiteX4" fmla="*/ 390632 w 415608"/>
                <a:gd name="connsiteY4" fmla="*/ 512727 h 527065"/>
                <a:gd name="connsiteX5" fmla="*/ 414258 w 415608"/>
                <a:gd name="connsiteY5" fmla="*/ 295351 h 527065"/>
                <a:gd name="connsiteX6" fmla="*/ 390631 w 415608"/>
                <a:gd name="connsiteY6" fmla="*/ 66160 h 527065"/>
                <a:gd name="connsiteX7" fmla="*/ 199245 w 415608"/>
                <a:gd name="connsiteY7" fmla="*/ 0 h 527065"/>
                <a:gd name="connsiteX8" fmla="*/ 36212 w 415608"/>
                <a:gd name="connsiteY8" fmla="*/ 66159 h 527065"/>
                <a:gd name="connsiteX0" fmla="*/ 15687 w 395083"/>
                <a:gd name="connsiteY0" fmla="*/ 66159 h 531379"/>
                <a:gd name="connsiteX1" fmla="*/ 8600 w 395083"/>
                <a:gd name="connsiteY1" fmla="*/ 302438 h 531379"/>
                <a:gd name="connsiteX2" fmla="*/ 34591 w 395083"/>
                <a:gd name="connsiteY2" fmla="*/ 510363 h 531379"/>
                <a:gd name="connsiteX3" fmla="*/ 171632 w 395083"/>
                <a:gd name="connsiteY3" fmla="*/ 524541 h 531379"/>
                <a:gd name="connsiteX4" fmla="*/ 370107 w 395083"/>
                <a:gd name="connsiteY4" fmla="*/ 512727 h 531379"/>
                <a:gd name="connsiteX5" fmla="*/ 393733 w 395083"/>
                <a:gd name="connsiteY5" fmla="*/ 295351 h 531379"/>
                <a:gd name="connsiteX6" fmla="*/ 370106 w 395083"/>
                <a:gd name="connsiteY6" fmla="*/ 66160 h 531379"/>
                <a:gd name="connsiteX7" fmla="*/ 178720 w 395083"/>
                <a:gd name="connsiteY7" fmla="*/ 0 h 531379"/>
                <a:gd name="connsiteX8" fmla="*/ 15687 w 395083"/>
                <a:gd name="connsiteY8" fmla="*/ 66159 h 531379"/>
                <a:gd name="connsiteX0" fmla="*/ 16810 w 396206"/>
                <a:gd name="connsiteY0" fmla="*/ 66159 h 532029"/>
                <a:gd name="connsiteX1" fmla="*/ 7361 w 396206"/>
                <a:gd name="connsiteY1" fmla="*/ 292987 h 532029"/>
                <a:gd name="connsiteX2" fmla="*/ 35714 w 396206"/>
                <a:gd name="connsiteY2" fmla="*/ 510363 h 532029"/>
                <a:gd name="connsiteX3" fmla="*/ 172755 w 396206"/>
                <a:gd name="connsiteY3" fmla="*/ 524541 h 532029"/>
                <a:gd name="connsiteX4" fmla="*/ 371230 w 396206"/>
                <a:gd name="connsiteY4" fmla="*/ 512727 h 532029"/>
                <a:gd name="connsiteX5" fmla="*/ 394856 w 396206"/>
                <a:gd name="connsiteY5" fmla="*/ 295351 h 532029"/>
                <a:gd name="connsiteX6" fmla="*/ 371229 w 396206"/>
                <a:gd name="connsiteY6" fmla="*/ 66160 h 532029"/>
                <a:gd name="connsiteX7" fmla="*/ 179843 w 396206"/>
                <a:gd name="connsiteY7" fmla="*/ 0 h 532029"/>
                <a:gd name="connsiteX8" fmla="*/ 16810 w 396206"/>
                <a:gd name="connsiteY8" fmla="*/ 66159 h 532029"/>
                <a:gd name="connsiteX0" fmla="*/ 17622 w 397018"/>
                <a:gd name="connsiteY0" fmla="*/ 66159 h 532029"/>
                <a:gd name="connsiteX1" fmla="*/ 8173 w 397018"/>
                <a:gd name="connsiteY1" fmla="*/ 292987 h 532029"/>
                <a:gd name="connsiteX2" fmla="*/ 36526 w 397018"/>
                <a:gd name="connsiteY2" fmla="*/ 510363 h 532029"/>
                <a:gd name="connsiteX3" fmla="*/ 173567 w 397018"/>
                <a:gd name="connsiteY3" fmla="*/ 524541 h 532029"/>
                <a:gd name="connsiteX4" fmla="*/ 372042 w 397018"/>
                <a:gd name="connsiteY4" fmla="*/ 512727 h 532029"/>
                <a:gd name="connsiteX5" fmla="*/ 395668 w 397018"/>
                <a:gd name="connsiteY5" fmla="*/ 295351 h 532029"/>
                <a:gd name="connsiteX6" fmla="*/ 372041 w 397018"/>
                <a:gd name="connsiteY6" fmla="*/ 66160 h 532029"/>
                <a:gd name="connsiteX7" fmla="*/ 180655 w 397018"/>
                <a:gd name="connsiteY7" fmla="*/ 0 h 532029"/>
                <a:gd name="connsiteX8" fmla="*/ 17622 w 397018"/>
                <a:gd name="connsiteY8" fmla="*/ 66159 h 532029"/>
                <a:gd name="connsiteX0" fmla="*/ 16811 w 396207"/>
                <a:gd name="connsiteY0" fmla="*/ 66159 h 529127"/>
                <a:gd name="connsiteX1" fmla="*/ 7362 w 396207"/>
                <a:gd name="connsiteY1" fmla="*/ 292987 h 529127"/>
                <a:gd name="connsiteX2" fmla="*/ 35715 w 396207"/>
                <a:gd name="connsiteY2" fmla="*/ 505637 h 529127"/>
                <a:gd name="connsiteX3" fmla="*/ 172756 w 396207"/>
                <a:gd name="connsiteY3" fmla="*/ 524541 h 529127"/>
                <a:gd name="connsiteX4" fmla="*/ 371231 w 396207"/>
                <a:gd name="connsiteY4" fmla="*/ 512727 h 529127"/>
                <a:gd name="connsiteX5" fmla="*/ 394857 w 396207"/>
                <a:gd name="connsiteY5" fmla="*/ 295351 h 529127"/>
                <a:gd name="connsiteX6" fmla="*/ 371230 w 396207"/>
                <a:gd name="connsiteY6" fmla="*/ 66160 h 529127"/>
                <a:gd name="connsiteX7" fmla="*/ 179844 w 396207"/>
                <a:gd name="connsiteY7" fmla="*/ 0 h 529127"/>
                <a:gd name="connsiteX8" fmla="*/ 16811 w 396207"/>
                <a:gd name="connsiteY8" fmla="*/ 66159 h 529127"/>
                <a:gd name="connsiteX0" fmla="*/ 16811 w 397772"/>
                <a:gd name="connsiteY0" fmla="*/ 66159 h 528841"/>
                <a:gd name="connsiteX1" fmla="*/ 7362 w 397772"/>
                <a:gd name="connsiteY1" fmla="*/ 292987 h 528841"/>
                <a:gd name="connsiteX2" fmla="*/ 35715 w 397772"/>
                <a:gd name="connsiteY2" fmla="*/ 505637 h 528841"/>
                <a:gd name="connsiteX3" fmla="*/ 172756 w 397772"/>
                <a:gd name="connsiteY3" fmla="*/ 524541 h 528841"/>
                <a:gd name="connsiteX4" fmla="*/ 349966 w 397772"/>
                <a:gd name="connsiteY4" fmla="*/ 517453 h 528841"/>
                <a:gd name="connsiteX5" fmla="*/ 394857 w 397772"/>
                <a:gd name="connsiteY5" fmla="*/ 295351 h 528841"/>
                <a:gd name="connsiteX6" fmla="*/ 371230 w 397772"/>
                <a:gd name="connsiteY6" fmla="*/ 66160 h 528841"/>
                <a:gd name="connsiteX7" fmla="*/ 179844 w 397772"/>
                <a:gd name="connsiteY7" fmla="*/ 0 h 528841"/>
                <a:gd name="connsiteX8" fmla="*/ 16811 w 397772"/>
                <a:gd name="connsiteY8" fmla="*/ 66159 h 528841"/>
                <a:gd name="connsiteX0" fmla="*/ 16811 w 386281"/>
                <a:gd name="connsiteY0" fmla="*/ 66159 h 536037"/>
                <a:gd name="connsiteX1" fmla="*/ 7362 w 386281"/>
                <a:gd name="connsiteY1" fmla="*/ 292987 h 536037"/>
                <a:gd name="connsiteX2" fmla="*/ 35715 w 386281"/>
                <a:gd name="connsiteY2" fmla="*/ 505637 h 536037"/>
                <a:gd name="connsiteX3" fmla="*/ 172756 w 386281"/>
                <a:gd name="connsiteY3" fmla="*/ 524541 h 536037"/>
                <a:gd name="connsiteX4" fmla="*/ 349966 w 386281"/>
                <a:gd name="connsiteY4" fmla="*/ 517453 h 536037"/>
                <a:gd name="connsiteX5" fmla="*/ 368866 w 386281"/>
                <a:gd name="connsiteY5" fmla="*/ 292988 h 536037"/>
                <a:gd name="connsiteX6" fmla="*/ 371230 w 386281"/>
                <a:gd name="connsiteY6" fmla="*/ 66160 h 536037"/>
                <a:gd name="connsiteX7" fmla="*/ 179844 w 386281"/>
                <a:gd name="connsiteY7" fmla="*/ 0 h 536037"/>
                <a:gd name="connsiteX8" fmla="*/ 16811 w 386281"/>
                <a:gd name="connsiteY8" fmla="*/ 66159 h 536037"/>
                <a:gd name="connsiteX0" fmla="*/ 16811 w 390120"/>
                <a:gd name="connsiteY0" fmla="*/ 66159 h 535863"/>
                <a:gd name="connsiteX1" fmla="*/ 7362 w 390120"/>
                <a:gd name="connsiteY1" fmla="*/ 292987 h 535863"/>
                <a:gd name="connsiteX2" fmla="*/ 35715 w 390120"/>
                <a:gd name="connsiteY2" fmla="*/ 505637 h 535863"/>
                <a:gd name="connsiteX3" fmla="*/ 172756 w 390120"/>
                <a:gd name="connsiteY3" fmla="*/ 524541 h 535863"/>
                <a:gd name="connsiteX4" fmla="*/ 349966 w 390120"/>
                <a:gd name="connsiteY4" fmla="*/ 517453 h 535863"/>
                <a:gd name="connsiteX5" fmla="*/ 380680 w 390120"/>
                <a:gd name="connsiteY5" fmla="*/ 295351 h 535863"/>
                <a:gd name="connsiteX6" fmla="*/ 371230 w 390120"/>
                <a:gd name="connsiteY6" fmla="*/ 66160 h 535863"/>
                <a:gd name="connsiteX7" fmla="*/ 179844 w 390120"/>
                <a:gd name="connsiteY7" fmla="*/ 0 h 535863"/>
                <a:gd name="connsiteX8" fmla="*/ 16811 w 390120"/>
                <a:gd name="connsiteY8" fmla="*/ 66159 h 535863"/>
                <a:gd name="connsiteX0" fmla="*/ 16811 w 393406"/>
                <a:gd name="connsiteY0" fmla="*/ 66159 h 535863"/>
                <a:gd name="connsiteX1" fmla="*/ 7362 w 393406"/>
                <a:gd name="connsiteY1" fmla="*/ 292987 h 535863"/>
                <a:gd name="connsiteX2" fmla="*/ 35715 w 393406"/>
                <a:gd name="connsiteY2" fmla="*/ 505637 h 535863"/>
                <a:gd name="connsiteX3" fmla="*/ 172756 w 393406"/>
                <a:gd name="connsiteY3" fmla="*/ 524541 h 535863"/>
                <a:gd name="connsiteX4" fmla="*/ 349966 w 393406"/>
                <a:gd name="connsiteY4" fmla="*/ 517453 h 535863"/>
                <a:gd name="connsiteX5" fmla="*/ 387769 w 393406"/>
                <a:gd name="connsiteY5" fmla="*/ 295351 h 535863"/>
                <a:gd name="connsiteX6" fmla="*/ 371230 w 393406"/>
                <a:gd name="connsiteY6" fmla="*/ 66160 h 535863"/>
                <a:gd name="connsiteX7" fmla="*/ 179844 w 393406"/>
                <a:gd name="connsiteY7" fmla="*/ 0 h 535863"/>
                <a:gd name="connsiteX8" fmla="*/ 16811 w 393406"/>
                <a:gd name="connsiteY8" fmla="*/ 66159 h 535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406" h="535863">
                  <a:moveTo>
                    <a:pt x="16811" y="66159"/>
                  </a:moveTo>
                  <a:cubicBezTo>
                    <a:pt x="-11936" y="114990"/>
                    <a:pt x="4211" y="219741"/>
                    <a:pt x="7362" y="292987"/>
                  </a:cubicBezTo>
                  <a:cubicBezTo>
                    <a:pt x="10513" y="366233"/>
                    <a:pt x="8149" y="467045"/>
                    <a:pt x="35715" y="505637"/>
                  </a:cubicBezTo>
                  <a:cubicBezTo>
                    <a:pt x="63281" y="544229"/>
                    <a:pt x="120381" y="522572"/>
                    <a:pt x="172756" y="524541"/>
                  </a:cubicBezTo>
                  <a:cubicBezTo>
                    <a:pt x="231826" y="522178"/>
                    <a:pt x="314131" y="555651"/>
                    <a:pt x="349966" y="517453"/>
                  </a:cubicBezTo>
                  <a:cubicBezTo>
                    <a:pt x="385802" y="479255"/>
                    <a:pt x="384225" y="370566"/>
                    <a:pt x="387769" y="295351"/>
                  </a:cubicBezTo>
                  <a:cubicBezTo>
                    <a:pt x="391313" y="220136"/>
                    <a:pt x="404703" y="118141"/>
                    <a:pt x="371230" y="66160"/>
                  </a:cubicBezTo>
                  <a:cubicBezTo>
                    <a:pt x="337757" y="14179"/>
                    <a:pt x="238914" y="0"/>
                    <a:pt x="179844" y="0"/>
                  </a:cubicBezTo>
                  <a:cubicBezTo>
                    <a:pt x="120774" y="0"/>
                    <a:pt x="45558" y="17328"/>
                    <a:pt x="16811" y="6615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179FFF1C-F61F-421B-83B8-FCB7E739B70F}"/>
                </a:ext>
              </a:extLst>
            </p:cNvPr>
            <p:cNvSpPr/>
            <p:nvPr/>
          </p:nvSpPr>
          <p:spPr>
            <a:xfrm rot="21382126">
              <a:off x="9471618" y="3273445"/>
              <a:ext cx="261064" cy="355598"/>
            </a:xfrm>
            <a:custGeom>
              <a:avLst/>
              <a:gdLst>
                <a:gd name="connsiteX0" fmla="*/ 11215 w 427713"/>
                <a:gd name="connsiteY0" fmla="*/ 118649 h 561918"/>
                <a:gd name="connsiteX1" fmla="*/ 27755 w 427713"/>
                <a:gd name="connsiteY1" fmla="*/ 364379 h 561918"/>
                <a:gd name="connsiteX2" fmla="*/ 32481 w 427713"/>
                <a:gd name="connsiteY2" fmla="*/ 522686 h 561918"/>
                <a:gd name="connsiteX3" fmla="*/ 190788 w 427713"/>
                <a:gd name="connsiteY3" fmla="*/ 543951 h 561918"/>
                <a:gd name="connsiteX4" fmla="*/ 405802 w 427713"/>
                <a:gd name="connsiteY4" fmla="*/ 543951 h 561918"/>
                <a:gd name="connsiteX5" fmla="*/ 417615 w 427713"/>
                <a:gd name="connsiteY5" fmla="*/ 312398 h 561918"/>
                <a:gd name="connsiteX6" fmla="*/ 410527 w 427713"/>
                <a:gd name="connsiteY6" fmla="*/ 76119 h 561918"/>
                <a:gd name="connsiteX7" fmla="*/ 216778 w 427713"/>
                <a:gd name="connsiteY7" fmla="*/ 509 h 561918"/>
                <a:gd name="connsiteX8" fmla="*/ 11215 w 427713"/>
                <a:gd name="connsiteY8" fmla="*/ 118649 h 561918"/>
                <a:gd name="connsiteX0" fmla="*/ 11560 w 425696"/>
                <a:gd name="connsiteY0" fmla="*/ 87530 h 561515"/>
                <a:gd name="connsiteX1" fmla="*/ 25738 w 425696"/>
                <a:gd name="connsiteY1" fmla="*/ 363976 h 561515"/>
                <a:gd name="connsiteX2" fmla="*/ 30464 w 425696"/>
                <a:gd name="connsiteY2" fmla="*/ 522283 h 561515"/>
                <a:gd name="connsiteX3" fmla="*/ 188771 w 425696"/>
                <a:gd name="connsiteY3" fmla="*/ 543548 h 561515"/>
                <a:gd name="connsiteX4" fmla="*/ 403785 w 425696"/>
                <a:gd name="connsiteY4" fmla="*/ 543548 h 561515"/>
                <a:gd name="connsiteX5" fmla="*/ 415598 w 425696"/>
                <a:gd name="connsiteY5" fmla="*/ 311995 h 561515"/>
                <a:gd name="connsiteX6" fmla="*/ 408510 w 425696"/>
                <a:gd name="connsiteY6" fmla="*/ 75716 h 561515"/>
                <a:gd name="connsiteX7" fmla="*/ 214761 w 425696"/>
                <a:gd name="connsiteY7" fmla="*/ 106 h 561515"/>
                <a:gd name="connsiteX8" fmla="*/ 11560 w 425696"/>
                <a:gd name="connsiteY8" fmla="*/ 87530 h 561515"/>
                <a:gd name="connsiteX0" fmla="*/ 10883 w 425019"/>
                <a:gd name="connsiteY0" fmla="*/ 85178 h 559163"/>
                <a:gd name="connsiteX1" fmla="*/ 25061 w 425019"/>
                <a:gd name="connsiteY1" fmla="*/ 361624 h 559163"/>
                <a:gd name="connsiteX2" fmla="*/ 29787 w 425019"/>
                <a:gd name="connsiteY2" fmla="*/ 519931 h 559163"/>
                <a:gd name="connsiteX3" fmla="*/ 188094 w 425019"/>
                <a:gd name="connsiteY3" fmla="*/ 541196 h 559163"/>
                <a:gd name="connsiteX4" fmla="*/ 403108 w 425019"/>
                <a:gd name="connsiteY4" fmla="*/ 541196 h 559163"/>
                <a:gd name="connsiteX5" fmla="*/ 414921 w 425019"/>
                <a:gd name="connsiteY5" fmla="*/ 309643 h 559163"/>
                <a:gd name="connsiteX6" fmla="*/ 407833 w 425019"/>
                <a:gd name="connsiteY6" fmla="*/ 73364 h 559163"/>
                <a:gd name="connsiteX7" fmla="*/ 204633 w 425019"/>
                <a:gd name="connsiteY7" fmla="*/ 116 h 559163"/>
                <a:gd name="connsiteX8" fmla="*/ 10883 w 425019"/>
                <a:gd name="connsiteY8" fmla="*/ 85178 h 559163"/>
                <a:gd name="connsiteX0" fmla="*/ 10883 w 431603"/>
                <a:gd name="connsiteY0" fmla="*/ 85178 h 559163"/>
                <a:gd name="connsiteX1" fmla="*/ 25061 w 431603"/>
                <a:gd name="connsiteY1" fmla="*/ 361624 h 559163"/>
                <a:gd name="connsiteX2" fmla="*/ 29787 w 431603"/>
                <a:gd name="connsiteY2" fmla="*/ 519931 h 559163"/>
                <a:gd name="connsiteX3" fmla="*/ 188094 w 431603"/>
                <a:gd name="connsiteY3" fmla="*/ 541196 h 559163"/>
                <a:gd name="connsiteX4" fmla="*/ 403108 w 431603"/>
                <a:gd name="connsiteY4" fmla="*/ 541196 h 559163"/>
                <a:gd name="connsiteX5" fmla="*/ 429098 w 431603"/>
                <a:gd name="connsiteY5" fmla="*/ 309643 h 559163"/>
                <a:gd name="connsiteX6" fmla="*/ 407833 w 431603"/>
                <a:gd name="connsiteY6" fmla="*/ 73364 h 559163"/>
                <a:gd name="connsiteX7" fmla="*/ 204633 w 431603"/>
                <a:gd name="connsiteY7" fmla="*/ 116 h 559163"/>
                <a:gd name="connsiteX8" fmla="*/ 10883 w 431603"/>
                <a:gd name="connsiteY8" fmla="*/ 85178 h 559163"/>
                <a:gd name="connsiteX0" fmla="*/ 16874 w 437594"/>
                <a:gd name="connsiteY0" fmla="*/ 85178 h 559163"/>
                <a:gd name="connsiteX1" fmla="*/ 12150 w 437594"/>
                <a:gd name="connsiteY1" fmla="*/ 361624 h 559163"/>
                <a:gd name="connsiteX2" fmla="*/ 35778 w 437594"/>
                <a:gd name="connsiteY2" fmla="*/ 519931 h 559163"/>
                <a:gd name="connsiteX3" fmla="*/ 194085 w 437594"/>
                <a:gd name="connsiteY3" fmla="*/ 541196 h 559163"/>
                <a:gd name="connsiteX4" fmla="*/ 409099 w 437594"/>
                <a:gd name="connsiteY4" fmla="*/ 541196 h 559163"/>
                <a:gd name="connsiteX5" fmla="*/ 435089 w 437594"/>
                <a:gd name="connsiteY5" fmla="*/ 309643 h 559163"/>
                <a:gd name="connsiteX6" fmla="*/ 413824 w 437594"/>
                <a:gd name="connsiteY6" fmla="*/ 73364 h 559163"/>
                <a:gd name="connsiteX7" fmla="*/ 210624 w 437594"/>
                <a:gd name="connsiteY7" fmla="*/ 116 h 559163"/>
                <a:gd name="connsiteX8" fmla="*/ 16874 w 437594"/>
                <a:gd name="connsiteY8" fmla="*/ 85178 h 559163"/>
                <a:gd name="connsiteX0" fmla="*/ 16874 w 437594"/>
                <a:gd name="connsiteY0" fmla="*/ 85178 h 563991"/>
                <a:gd name="connsiteX1" fmla="*/ 12150 w 437594"/>
                <a:gd name="connsiteY1" fmla="*/ 361624 h 563991"/>
                <a:gd name="connsiteX2" fmla="*/ 35778 w 437594"/>
                <a:gd name="connsiteY2" fmla="*/ 519931 h 563991"/>
                <a:gd name="connsiteX3" fmla="*/ 205899 w 437594"/>
                <a:gd name="connsiteY3" fmla="*/ 553010 h 563991"/>
                <a:gd name="connsiteX4" fmla="*/ 409099 w 437594"/>
                <a:gd name="connsiteY4" fmla="*/ 541196 h 563991"/>
                <a:gd name="connsiteX5" fmla="*/ 435089 w 437594"/>
                <a:gd name="connsiteY5" fmla="*/ 309643 h 563991"/>
                <a:gd name="connsiteX6" fmla="*/ 413824 w 437594"/>
                <a:gd name="connsiteY6" fmla="*/ 73364 h 563991"/>
                <a:gd name="connsiteX7" fmla="*/ 210624 w 437594"/>
                <a:gd name="connsiteY7" fmla="*/ 116 h 563991"/>
                <a:gd name="connsiteX8" fmla="*/ 16874 w 437594"/>
                <a:gd name="connsiteY8" fmla="*/ 85178 h 563991"/>
                <a:gd name="connsiteX0" fmla="*/ 16874 w 437594"/>
                <a:gd name="connsiteY0" fmla="*/ 85178 h 554236"/>
                <a:gd name="connsiteX1" fmla="*/ 12150 w 437594"/>
                <a:gd name="connsiteY1" fmla="*/ 361624 h 554236"/>
                <a:gd name="connsiteX2" fmla="*/ 35778 w 437594"/>
                <a:gd name="connsiteY2" fmla="*/ 519931 h 554236"/>
                <a:gd name="connsiteX3" fmla="*/ 205899 w 437594"/>
                <a:gd name="connsiteY3" fmla="*/ 553010 h 554236"/>
                <a:gd name="connsiteX4" fmla="*/ 409099 w 437594"/>
                <a:gd name="connsiteY4" fmla="*/ 522294 h 554236"/>
                <a:gd name="connsiteX5" fmla="*/ 435089 w 437594"/>
                <a:gd name="connsiteY5" fmla="*/ 309643 h 554236"/>
                <a:gd name="connsiteX6" fmla="*/ 413824 w 437594"/>
                <a:gd name="connsiteY6" fmla="*/ 73364 h 554236"/>
                <a:gd name="connsiteX7" fmla="*/ 210624 w 437594"/>
                <a:gd name="connsiteY7" fmla="*/ 116 h 554236"/>
                <a:gd name="connsiteX8" fmla="*/ 16874 w 437594"/>
                <a:gd name="connsiteY8" fmla="*/ 85178 h 554236"/>
                <a:gd name="connsiteX0" fmla="*/ 16874 w 437594"/>
                <a:gd name="connsiteY0" fmla="*/ 85178 h 558187"/>
                <a:gd name="connsiteX1" fmla="*/ 12150 w 437594"/>
                <a:gd name="connsiteY1" fmla="*/ 361624 h 558187"/>
                <a:gd name="connsiteX2" fmla="*/ 35778 w 437594"/>
                <a:gd name="connsiteY2" fmla="*/ 519931 h 558187"/>
                <a:gd name="connsiteX3" fmla="*/ 215350 w 437594"/>
                <a:gd name="connsiteY3" fmla="*/ 557736 h 558187"/>
                <a:gd name="connsiteX4" fmla="*/ 409099 w 437594"/>
                <a:gd name="connsiteY4" fmla="*/ 522294 h 558187"/>
                <a:gd name="connsiteX5" fmla="*/ 435089 w 437594"/>
                <a:gd name="connsiteY5" fmla="*/ 309643 h 558187"/>
                <a:gd name="connsiteX6" fmla="*/ 413824 w 437594"/>
                <a:gd name="connsiteY6" fmla="*/ 73364 h 558187"/>
                <a:gd name="connsiteX7" fmla="*/ 210624 w 437594"/>
                <a:gd name="connsiteY7" fmla="*/ 116 h 558187"/>
                <a:gd name="connsiteX8" fmla="*/ 16874 w 437594"/>
                <a:gd name="connsiteY8" fmla="*/ 85178 h 558187"/>
                <a:gd name="connsiteX0" fmla="*/ 20067 w 440787"/>
                <a:gd name="connsiteY0" fmla="*/ 85178 h 558187"/>
                <a:gd name="connsiteX1" fmla="*/ 8255 w 440787"/>
                <a:gd name="connsiteY1" fmla="*/ 361624 h 558187"/>
                <a:gd name="connsiteX2" fmla="*/ 38971 w 440787"/>
                <a:gd name="connsiteY2" fmla="*/ 519931 h 558187"/>
                <a:gd name="connsiteX3" fmla="*/ 218543 w 440787"/>
                <a:gd name="connsiteY3" fmla="*/ 557736 h 558187"/>
                <a:gd name="connsiteX4" fmla="*/ 412292 w 440787"/>
                <a:gd name="connsiteY4" fmla="*/ 522294 h 558187"/>
                <a:gd name="connsiteX5" fmla="*/ 438282 w 440787"/>
                <a:gd name="connsiteY5" fmla="*/ 309643 h 558187"/>
                <a:gd name="connsiteX6" fmla="*/ 417017 w 440787"/>
                <a:gd name="connsiteY6" fmla="*/ 73364 h 558187"/>
                <a:gd name="connsiteX7" fmla="*/ 213817 w 440787"/>
                <a:gd name="connsiteY7" fmla="*/ 116 h 558187"/>
                <a:gd name="connsiteX8" fmla="*/ 20067 w 440787"/>
                <a:gd name="connsiteY8" fmla="*/ 85178 h 558187"/>
                <a:gd name="connsiteX0" fmla="*/ 20067 w 442342"/>
                <a:gd name="connsiteY0" fmla="*/ 85178 h 558345"/>
                <a:gd name="connsiteX1" fmla="*/ 8255 w 442342"/>
                <a:gd name="connsiteY1" fmla="*/ 361624 h 558345"/>
                <a:gd name="connsiteX2" fmla="*/ 38971 w 442342"/>
                <a:gd name="connsiteY2" fmla="*/ 519931 h 558345"/>
                <a:gd name="connsiteX3" fmla="*/ 218543 w 442342"/>
                <a:gd name="connsiteY3" fmla="*/ 557736 h 558345"/>
                <a:gd name="connsiteX4" fmla="*/ 412292 w 442342"/>
                <a:gd name="connsiteY4" fmla="*/ 522294 h 558345"/>
                <a:gd name="connsiteX5" fmla="*/ 440644 w 442342"/>
                <a:gd name="connsiteY5" fmla="*/ 302555 h 558345"/>
                <a:gd name="connsiteX6" fmla="*/ 417017 w 442342"/>
                <a:gd name="connsiteY6" fmla="*/ 73364 h 558345"/>
                <a:gd name="connsiteX7" fmla="*/ 213817 w 442342"/>
                <a:gd name="connsiteY7" fmla="*/ 116 h 558345"/>
                <a:gd name="connsiteX8" fmla="*/ 20067 w 442342"/>
                <a:gd name="connsiteY8" fmla="*/ 85178 h 558345"/>
                <a:gd name="connsiteX0" fmla="*/ 21288 w 443563"/>
                <a:gd name="connsiteY0" fmla="*/ 85178 h 558345"/>
                <a:gd name="connsiteX1" fmla="*/ 7113 w 443563"/>
                <a:gd name="connsiteY1" fmla="*/ 356898 h 558345"/>
                <a:gd name="connsiteX2" fmla="*/ 40192 w 443563"/>
                <a:gd name="connsiteY2" fmla="*/ 519931 h 558345"/>
                <a:gd name="connsiteX3" fmla="*/ 219764 w 443563"/>
                <a:gd name="connsiteY3" fmla="*/ 557736 h 558345"/>
                <a:gd name="connsiteX4" fmla="*/ 413513 w 443563"/>
                <a:gd name="connsiteY4" fmla="*/ 522294 h 558345"/>
                <a:gd name="connsiteX5" fmla="*/ 441865 w 443563"/>
                <a:gd name="connsiteY5" fmla="*/ 302555 h 558345"/>
                <a:gd name="connsiteX6" fmla="*/ 418238 w 443563"/>
                <a:gd name="connsiteY6" fmla="*/ 73364 h 558345"/>
                <a:gd name="connsiteX7" fmla="*/ 215038 w 443563"/>
                <a:gd name="connsiteY7" fmla="*/ 116 h 558345"/>
                <a:gd name="connsiteX8" fmla="*/ 21288 w 443563"/>
                <a:gd name="connsiteY8" fmla="*/ 85178 h 558345"/>
                <a:gd name="connsiteX0" fmla="*/ 45611 w 437169"/>
                <a:gd name="connsiteY0" fmla="*/ 66265 h 558335"/>
                <a:gd name="connsiteX1" fmla="*/ 719 w 437169"/>
                <a:gd name="connsiteY1" fmla="*/ 356888 h 558335"/>
                <a:gd name="connsiteX2" fmla="*/ 33798 w 437169"/>
                <a:gd name="connsiteY2" fmla="*/ 519921 h 558335"/>
                <a:gd name="connsiteX3" fmla="*/ 213370 w 437169"/>
                <a:gd name="connsiteY3" fmla="*/ 557726 h 558335"/>
                <a:gd name="connsiteX4" fmla="*/ 407119 w 437169"/>
                <a:gd name="connsiteY4" fmla="*/ 522284 h 558335"/>
                <a:gd name="connsiteX5" fmla="*/ 435471 w 437169"/>
                <a:gd name="connsiteY5" fmla="*/ 302545 h 558335"/>
                <a:gd name="connsiteX6" fmla="*/ 411844 w 437169"/>
                <a:gd name="connsiteY6" fmla="*/ 73354 h 558335"/>
                <a:gd name="connsiteX7" fmla="*/ 208644 w 437169"/>
                <a:gd name="connsiteY7" fmla="*/ 106 h 558335"/>
                <a:gd name="connsiteX8" fmla="*/ 45611 w 437169"/>
                <a:gd name="connsiteY8" fmla="*/ 66265 h 558335"/>
                <a:gd name="connsiteX0" fmla="*/ 37761 w 429319"/>
                <a:gd name="connsiteY0" fmla="*/ 66214 h 558284"/>
                <a:gd name="connsiteX1" fmla="*/ 2320 w 429319"/>
                <a:gd name="connsiteY1" fmla="*/ 297767 h 558284"/>
                <a:gd name="connsiteX2" fmla="*/ 25948 w 429319"/>
                <a:gd name="connsiteY2" fmla="*/ 519870 h 558284"/>
                <a:gd name="connsiteX3" fmla="*/ 205520 w 429319"/>
                <a:gd name="connsiteY3" fmla="*/ 557675 h 558284"/>
                <a:gd name="connsiteX4" fmla="*/ 399269 w 429319"/>
                <a:gd name="connsiteY4" fmla="*/ 522233 h 558284"/>
                <a:gd name="connsiteX5" fmla="*/ 427621 w 429319"/>
                <a:gd name="connsiteY5" fmla="*/ 302494 h 558284"/>
                <a:gd name="connsiteX6" fmla="*/ 403994 w 429319"/>
                <a:gd name="connsiteY6" fmla="*/ 73303 h 558284"/>
                <a:gd name="connsiteX7" fmla="*/ 200794 w 429319"/>
                <a:gd name="connsiteY7" fmla="*/ 55 h 558284"/>
                <a:gd name="connsiteX8" fmla="*/ 37761 w 429319"/>
                <a:gd name="connsiteY8" fmla="*/ 66214 h 558284"/>
                <a:gd name="connsiteX0" fmla="*/ 36275 w 427833"/>
                <a:gd name="connsiteY0" fmla="*/ 66214 h 558958"/>
                <a:gd name="connsiteX1" fmla="*/ 834 w 427833"/>
                <a:gd name="connsiteY1" fmla="*/ 297767 h 558958"/>
                <a:gd name="connsiteX2" fmla="*/ 29188 w 427833"/>
                <a:gd name="connsiteY2" fmla="*/ 510418 h 558958"/>
                <a:gd name="connsiteX3" fmla="*/ 204034 w 427833"/>
                <a:gd name="connsiteY3" fmla="*/ 557675 h 558958"/>
                <a:gd name="connsiteX4" fmla="*/ 397783 w 427833"/>
                <a:gd name="connsiteY4" fmla="*/ 522233 h 558958"/>
                <a:gd name="connsiteX5" fmla="*/ 426135 w 427833"/>
                <a:gd name="connsiteY5" fmla="*/ 302494 h 558958"/>
                <a:gd name="connsiteX6" fmla="*/ 402508 w 427833"/>
                <a:gd name="connsiteY6" fmla="*/ 73303 h 558958"/>
                <a:gd name="connsiteX7" fmla="*/ 199308 w 427833"/>
                <a:gd name="connsiteY7" fmla="*/ 55 h 558958"/>
                <a:gd name="connsiteX8" fmla="*/ 36275 w 427833"/>
                <a:gd name="connsiteY8" fmla="*/ 66214 h 558958"/>
                <a:gd name="connsiteX0" fmla="*/ 36275 w 428528"/>
                <a:gd name="connsiteY0" fmla="*/ 66214 h 558440"/>
                <a:gd name="connsiteX1" fmla="*/ 834 w 428528"/>
                <a:gd name="connsiteY1" fmla="*/ 297767 h 558440"/>
                <a:gd name="connsiteX2" fmla="*/ 29188 w 428528"/>
                <a:gd name="connsiteY2" fmla="*/ 510418 h 558440"/>
                <a:gd name="connsiteX3" fmla="*/ 204034 w 428528"/>
                <a:gd name="connsiteY3" fmla="*/ 557675 h 558440"/>
                <a:gd name="connsiteX4" fmla="*/ 388332 w 428528"/>
                <a:gd name="connsiteY4" fmla="*/ 519870 h 558440"/>
                <a:gd name="connsiteX5" fmla="*/ 426135 w 428528"/>
                <a:gd name="connsiteY5" fmla="*/ 302494 h 558440"/>
                <a:gd name="connsiteX6" fmla="*/ 402508 w 428528"/>
                <a:gd name="connsiteY6" fmla="*/ 73303 h 558440"/>
                <a:gd name="connsiteX7" fmla="*/ 199308 w 428528"/>
                <a:gd name="connsiteY7" fmla="*/ 55 h 558440"/>
                <a:gd name="connsiteX8" fmla="*/ 36275 w 428528"/>
                <a:gd name="connsiteY8" fmla="*/ 66214 h 558440"/>
                <a:gd name="connsiteX0" fmla="*/ 37760 w 430013"/>
                <a:gd name="connsiteY0" fmla="*/ 66214 h 557901"/>
                <a:gd name="connsiteX1" fmla="*/ 2319 w 430013"/>
                <a:gd name="connsiteY1" fmla="*/ 297767 h 557901"/>
                <a:gd name="connsiteX2" fmla="*/ 25948 w 430013"/>
                <a:gd name="connsiteY2" fmla="*/ 519869 h 557901"/>
                <a:gd name="connsiteX3" fmla="*/ 205519 w 430013"/>
                <a:gd name="connsiteY3" fmla="*/ 557675 h 557901"/>
                <a:gd name="connsiteX4" fmla="*/ 389817 w 430013"/>
                <a:gd name="connsiteY4" fmla="*/ 519870 h 557901"/>
                <a:gd name="connsiteX5" fmla="*/ 427620 w 430013"/>
                <a:gd name="connsiteY5" fmla="*/ 302494 h 557901"/>
                <a:gd name="connsiteX6" fmla="*/ 403993 w 430013"/>
                <a:gd name="connsiteY6" fmla="*/ 73303 h 557901"/>
                <a:gd name="connsiteX7" fmla="*/ 200793 w 430013"/>
                <a:gd name="connsiteY7" fmla="*/ 55 h 557901"/>
                <a:gd name="connsiteX8" fmla="*/ 37760 w 430013"/>
                <a:gd name="connsiteY8" fmla="*/ 66214 h 557901"/>
                <a:gd name="connsiteX0" fmla="*/ 40684 w 432937"/>
                <a:gd name="connsiteY0" fmla="*/ 66214 h 557831"/>
                <a:gd name="connsiteX1" fmla="*/ 5243 w 432937"/>
                <a:gd name="connsiteY1" fmla="*/ 297767 h 557831"/>
                <a:gd name="connsiteX2" fmla="*/ 28872 w 432937"/>
                <a:gd name="connsiteY2" fmla="*/ 519869 h 557831"/>
                <a:gd name="connsiteX3" fmla="*/ 208443 w 432937"/>
                <a:gd name="connsiteY3" fmla="*/ 557675 h 557831"/>
                <a:gd name="connsiteX4" fmla="*/ 392741 w 432937"/>
                <a:gd name="connsiteY4" fmla="*/ 519870 h 557831"/>
                <a:gd name="connsiteX5" fmla="*/ 430544 w 432937"/>
                <a:gd name="connsiteY5" fmla="*/ 302494 h 557831"/>
                <a:gd name="connsiteX6" fmla="*/ 406917 w 432937"/>
                <a:gd name="connsiteY6" fmla="*/ 73303 h 557831"/>
                <a:gd name="connsiteX7" fmla="*/ 203717 w 432937"/>
                <a:gd name="connsiteY7" fmla="*/ 55 h 557831"/>
                <a:gd name="connsiteX8" fmla="*/ 40684 w 432937"/>
                <a:gd name="connsiteY8" fmla="*/ 66214 h 557831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6557 w 428810"/>
                <a:gd name="connsiteY0" fmla="*/ 66214 h 531376"/>
                <a:gd name="connsiteX1" fmla="*/ 1116 w 428810"/>
                <a:gd name="connsiteY1" fmla="*/ 297767 h 531376"/>
                <a:gd name="connsiteX2" fmla="*/ 27108 w 428810"/>
                <a:gd name="connsiteY2" fmla="*/ 510418 h 531376"/>
                <a:gd name="connsiteX3" fmla="*/ 192502 w 428810"/>
                <a:gd name="connsiteY3" fmla="*/ 524596 h 531376"/>
                <a:gd name="connsiteX4" fmla="*/ 388614 w 428810"/>
                <a:gd name="connsiteY4" fmla="*/ 519870 h 531376"/>
                <a:gd name="connsiteX5" fmla="*/ 426417 w 428810"/>
                <a:gd name="connsiteY5" fmla="*/ 302494 h 531376"/>
                <a:gd name="connsiteX6" fmla="*/ 402790 w 428810"/>
                <a:gd name="connsiteY6" fmla="*/ 73303 h 531376"/>
                <a:gd name="connsiteX7" fmla="*/ 199590 w 428810"/>
                <a:gd name="connsiteY7" fmla="*/ 55 h 531376"/>
                <a:gd name="connsiteX8" fmla="*/ 36557 w 428810"/>
                <a:gd name="connsiteY8" fmla="*/ 66214 h 531376"/>
                <a:gd name="connsiteX0" fmla="*/ 36557 w 422272"/>
                <a:gd name="connsiteY0" fmla="*/ 66214 h 538568"/>
                <a:gd name="connsiteX1" fmla="*/ 1116 w 422272"/>
                <a:gd name="connsiteY1" fmla="*/ 297767 h 538568"/>
                <a:gd name="connsiteX2" fmla="*/ 27108 w 422272"/>
                <a:gd name="connsiteY2" fmla="*/ 510418 h 538568"/>
                <a:gd name="connsiteX3" fmla="*/ 192502 w 422272"/>
                <a:gd name="connsiteY3" fmla="*/ 524596 h 538568"/>
                <a:gd name="connsiteX4" fmla="*/ 388614 w 422272"/>
                <a:gd name="connsiteY4" fmla="*/ 519870 h 538568"/>
                <a:gd name="connsiteX5" fmla="*/ 414603 w 422272"/>
                <a:gd name="connsiteY5" fmla="*/ 295406 h 538568"/>
                <a:gd name="connsiteX6" fmla="*/ 402790 w 422272"/>
                <a:gd name="connsiteY6" fmla="*/ 73303 h 538568"/>
                <a:gd name="connsiteX7" fmla="*/ 199590 w 422272"/>
                <a:gd name="connsiteY7" fmla="*/ 55 h 538568"/>
                <a:gd name="connsiteX8" fmla="*/ 36557 w 422272"/>
                <a:gd name="connsiteY8" fmla="*/ 66214 h 538568"/>
                <a:gd name="connsiteX0" fmla="*/ 36557 w 416127"/>
                <a:gd name="connsiteY0" fmla="*/ 66159 h 538513"/>
                <a:gd name="connsiteX1" fmla="*/ 1116 w 416127"/>
                <a:gd name="connsiteY1" fmla="*/ 297712 h 538513"/>
                <a:gd name="connsiteX2" fmla="*/ 27108 w 416127"/>
                <a:gd name="connsiteY2" fmla="*/ 510363 h 538513"/>
                <a:gd name="connsiteX3" fmla="*/ 192502 w 416127"/>
                <a:gd name="connsiteY3" fmla="*/ 524541 h 538513"/>
                <a:gd name="connsiteX4" fmla="*/ 388614 w 416127"/>
                <a:gd name="connsiteY4" fmla="*/ 519815 h 538513"/>
                <a:gd name="connsiteX5" fmla="*/ 414603 w 416127"/>
                <a:gd name="connsiteY5" fmla="*/ 295351 h 538513"/>
                <a:gd name="connsiteX6" fmla="*/ 390976 w 416127"/>
                <a:gd name="connsiteY6" fmla="*/ 66160 h 538513"/>
                <a:gd name="connsiteX7" fmla="*/ 199590 w 416127"/>
                <a:gd name="connsiteY7" fmla="*/ 0 h 538513"/>
                <a:gd name="connsiteX8" fmla="*/ 36557 w 416127"/>
                <a:gd name="connsiteY8" fmla="*/ 66159 h 538513"/>
                <a:gd name="connsiteX0" fmla="*/ 36557 w 416962"/>
                <a:gd name="connsiteY0" fmla="*/ 66159 h 533540"/>
                <a:gd name="connsiteX1" fmla="*/ 1116 w 416962"/>
                <a:gd name="connsiteY1" fmla="*/ 297712 h 533540"/>
                <a:gd name="connsiteX2" fmla="*/ 27108 w 416962"/>
                <a:gd name="connsiteY2" fmla="*/ 510363 h 533540"/>
                <a:gd name="connsiteX3" fmla="*/ 192502 w 416962"/>
                <a:gd name="connsiteY3" fmla="*/ 524541 h 533540"/>
                <a:gd name="connsiteX4" fmla="*/ 390977 w 416962"/>
                <a:gd name="connsiteY4" fmla="*/ 512727 h 533540"/>
                <a:gd name="connsiteX5" fmla="*/ 414603 w 416962"/>
                <a:gd name="connsiteY5" fmla="*/ 295351 h 533540"/>
                <a:gd name="connsiteX6" fmla="*/ 390976 w 416962"/>
                <a:gd name="connsiteY6" fmla="*/ 66160 h 533540"/>
                <a:gd name="connsiteX7" fmla="*/ 199590 w 416962"/>
                <a:gd name="connsiteY7" fmla="*/ 0 h 533540"/>
                <a:gd name="connsiteX8" fmla="*/ 36557 w 416962"/>
                <a:gd name="connsiteY8" fmla="*/ 66159 h 533540"/>
                <a:gd name="connsiteX0" fmla="*/ 36557 w 415953"/>
                <a:gd name="connsiteY0" fmla="*/ 66159 h 531703"/>
                <a:gd name="connsiteX1" fmla="*/ 1116 w 415953"/>
                <a:gd name="connsiteY1" fmla="*/ 297712 h 531703"/>
                <a:gd name="connsiteX2" fmla="*/ 27108 w 415953"/>
                <a:gd name="connsiteY2" fmla="*/ 510363 h 531703"/>
                <a:gd name="connsiteX3" fmla="*/ 192502 w 415953"/>
                <a:gd name="connsiteY3" fmla="*/ 524541 h 531703"/>
                <a:gd name="connsiteX4" fmla="*/ 390977 w 415953"/>
                <a:gd name="connsiteY4" fmla="*/ 512727 h 531703"/>
                <a:gd name="connsiteX5" fmla="*/ 414603 w 415953"/>
                <a:gd name="connsiteY5" fmla="*/ 295351 h 531703"/>
                <a:gd name="connsiteX6" fmla="*/ 390976 w 415953"/>
                <a:gd name="connsiteY6" fmla="*/ 66160 h 531703"/>
                <a:gd name="connsiteX7" fmla="*/ 199590 w 415953"/>
                <a:gd name="connsiteY7" fmla="*/ 0 h 531703"/>
                <a:gd name="connsiteX8" fmla="*/ 36557 w 415953"/>
                <a:gd name="connsiteY8" fmla="*/ 66159 h 531703"/>
                <a:gd name="connsiteX0" fmla="*/ 38202 w 417598"/>
                <a:gd name="connsiteY0" fmla="*/ 66159 h 527065"/>
                <a:gd name="connsiteX1" fmla="*/ 2761 w 417598"/>
                <a:gd name="connsiteY1" fmla="*/ 297712 h 527065"/>
                <a:gd name="connsiteX2" fmla="*/ 28753 w 417598"/>
                <a:gd name="connsiteY2" fmla="*/ 510363 h 527065"/>
                <a:gd name="connsiteX3" fmla="*/ 194147 w 417598"/>
                <a:gd name="connsiteY3" fmla="*/ 524541 h 527065"/>
                <a:gd name="connsiteX4" fmla="*/ 392622 w 417598"/>
                <a:gd name="connsiteY4" fmla="*/ 512727 h 527065"/>
                <a:gd name="connsiteX5" fmla="*/ 416248 w 417598"/>
                <a:gd name="connsiteY5" fmla="*/ 295351 h 527065"/>
                <a:gd name="connsiteX6" fmla="*/ 392621 w 417598"/>
                <a:gd name="connsiteY6" fmla="*/ 66160 h 527065"/>
                <a:gd name="connsiteX7" fmla="*/ 201235 w 417598"/>
                <a:gd name="connsiteY7" fmla="*/ 0 h 527065"/>
                <a:gd name="connsiteX8" fmla="*/ 38202 w 417598"/>
                <a:gd name="connsiteY8" fmla="*/ 66159 h 527065"/>
                <a:gd name="connsiteX0" fmla="*/ 36212 w 415608"/>
                <a:gd name="connsiteY0" fmla="*/ 66159 h 527065"/>
                <a:gd name="connsiteX1" fmla="*/ 771 w 415608"/>
                <a:gd name="connsiteY1" fmla="*/ 297712 h 527065"/>
                <a:gd name="connsiteX2" fmla="*/ 55116 w 415608"/>
                <a:gd name="connsiteY2" fmla="*/ 510363 h 527065"/>
                <a:gd name="connsiteX3" fmla="*/ 192157 w 415608"/>
                <a:gd name="connsiteY3" fmla="*/ 524541 h 527065"/>
                <a:gd name="connsiteX4" fmla="*/ 390632 w 415608"/>
                <a:gd name="connsiteY4" fmla="*/ 512727 h 527065"/>
                <a:gd name="connsiteX5" fmla="*/ 414258 w 415608"/>
                <a:gd name="connsiteY5" fmla="*/ 295351 h 527065"/>
                <a:gd name="connsiteX6" fmla="*/ 390631 w 415608"/>
                <a:gd name="connsiteY6" fmla="*/ 66160 h 527065"/>
                <a:gd name="connsiteX7" fmla="*/ 199245 w 415608"/>
                <a:gd name="connsiteY7" fmla="*/ 0 h 527065"/>
                <a:gd name="connsiteX8" fmla="*/ 36212 w 415608"/>
                <a:gd name="connsiteY8" fmla="*/ 66159 h 527065"/>
                <a:gd name="connsiteX0" fmla="*/ 15687 w 395083"/>
                <a:gd name="connsiteY0" fmla="*/ 66159 h 531379"/>
                <a:gd name="connsiteX1" fmla="*/ 8600 w 395083"/>
                <a:gd name="connsiteY1" fmla="*/ 302438 h 531379"/>
                <a:gd name="connsiteX2" fmla="*/ 34591 w 395083"/>
                <a:gd name="connsiteY2" fmla="*/ 510363 h 531379"/>
                <a:gd name="connsiteX3" fmla="*/ 171632 w 395083"/>
                <a:gd name="connsiteY3" fmla="*/ 524541 h 531379"/>
                <a:gd name="connsiteX4" fmla="*/ 370107 w 395083"/>
                <a:gd name="connsiteY4" fmla="*/ 512727 h 531379"/>
                <a:gd name="connsiteX5" fmla="*/ 393733 w 395083"/>
                <a:gd name="connsiteY5" fmla="*/ 295351 h 531379"/>
                <a:gd name="connsiteX6" fmla="*/ 370106 w 395083"/>
                <a:gd name="connsiteY6" fmla="*/ 66160 h 531379"/>
                <a:gd name="connsiteX7" fmla="*/ 178720 w 395083"/>
                <a:gd name="connsiteY7" fmla="*/ 0 h 531379"/>
                <a:gd name="connsiteX8" fmla="*/ 15687 w 395083"/>
                <a:gd name="connsiteY8" fmla="*/ 66159 h 531379"/>
                <a:gd name="connsiteX0" fmla="*/ 16810 w 396206"/>
                <a:gd name="connsiteY0" fmla="*/ 66159 h 532029"/>
                <a:gd name="connsiteX1" fmla="*/ 7361 w 396206"/>
                <a:gd name="connsiteY1" fmla="*/ 292987 h 532029"/>
                <a:gd name="connsiteX2" fmla="*/ 35714 w 396206"/>
                <a:gd name="connsiteY2" fmla="*/ 510363 h 532029"/>
                <a:gd name="connsiteX3" fmla="*/ 172755 w 396206"/>
                <a:gd name="connsiteY3" fmla="*/ 524541 h 532029"/>
                <a:gd name="connsiteX4" fmla="*/ 371230 w 396206"/>
                <a:gd name="connsiteY4" fmla="*/ 512727 h 532029"/>
                <a:gd name="connsiteX5" fmla="*/ 394856 w 396206"/>
                <a:gd name="connsiteY5" fmla="*/ 295351 h 532029"/>
                <a:gd name="connsiteX6" fmla="*/ 371229 w 396206"/>
                <a:gd name="connsiteY6" fmla="*/ 66160 h 532029"/>
                <a:gd name="connsiteX7" fmla="*/ 179843 w 396206"/>
                <a:gd name="connsiteY7" fmla="*/ 0 h 532029"/>
                <a:gd name="connsiteX8" fmla="*/ 16810 w 396206"/>
                <a:gd name="connsiteY8" fmla="*/ 66159 h 532029"/>
                <a:gd name="connsiteX0" fmla="*/ 17622 w 397018"/>
                <a:gd name="connsiteY0" fmla="*/ 66159 h 532029"/>
                <a:gd name="connsiteX1" fmla="*/ 8173 w 397018"/>
                <a:gd name="connsiteY1" fmla="*/ 292987 h 532029"/>
                <a:gd name="connsiteX2" fmla="*/ 36526 w 397018"/>
                <a:gd name="connsiteY2" fmla="*/ 510363 h 532029"/>
                <a:gd name="connsiteX3" fmla="*/ 173567 w 397018"/>
                <a:gd name="connsiteY3" fmla="*/ 524541 h 532029"/>
                <a:gd name="connsiteX4" fmla="*/ 372042 w 397018"/>
                <a:gd name="connsiteY4" fmla="*/ 512727 h 532029"/>
                <a:gd name="connsiteX5" fmla="*/ 395668 w 397018"/>
                <a:gd name="connsiteY5" fmla="*/ 295351 h 532029"/>
                <a:gd name="connsiteX6" fmla="*/ 372041 w 397018"/>
                <a:gd name="connsiteY6" fmla="*/ 66160 h 532029"/>
                <a:gd name="connsiteX7" fmla="*/ 180655 w 397018"/>
                <a:gd name="connsiteY7" fmla="*/ 0 h 532029"/>
                <a:gd name="connsiteX8" fmla="*/ 17622 w 397018"/>
                <a:gd name="connsiteY8" fmla="*/ 66159 h 532029"/>
                <a:gd name="connsiteX0" fmla="*/ 16811 w 396207"/>
                <a:gd name="connsiteY0" fmla="*/ 66159 h 529127"/>
                <a:gd name="connsiteX1" fmla="*/ 7362 w 396207"/>
                <a:gd name="connsiteY1" fmla="*/ 292987 h 529127"/>
                <a:gd name="connsiteX2" fmla="*/ 35715 w 396207"/>
                <a:gd name="connsiteY2" fmla="*/ 505637 h 529127"/>
                <a:gd name="connsiteX3" fmla="*/ 172756 w 396207"/>
                <a:gd name="connsiteY3" fmla="*/ 524541 h 529127"/>
                <a:gd name="connsiteX4" fmla="*/ 371231 w 396207"/>
                <a:gd name="connsiteY4" fmla="*/ 512727 h 529127"/>
                <a:gd name="connsiteX5" fmla="*/ 394857 w 396207"/>
                <a:gd name="connsiteY5" fmla="*/ 295351 h 529127"/>
                <a:gd name="connsiteX6" fmla="*/ 371230 w 396207"/>
                <a:gd name="connsiteY6" fmla="*/ 66160 h 529127"/>
                <a:gd name="connsiteX7" fmla="*/ 179844 w 396207"/>
                <a:gd name="connsiteY7" fmla="*/ 0 h 529127"/>
                <a:gd name="connsiteX8" fmla="*/ 16811 w 396207"/>
                <a:gd name="connsiteY8" fmla="*/ 66159 h 529127"/>
                <a:gd name="connsiteX0" fmla="*/ 16811 w 397772"/>
                <a:gd name="connsiteY0" fmla="*/ 66159 h 528841"/>
                <a:gd name="connsiteX1" fmla="*/ 7362 w 397772"/>
                <a:gd name="connsiteY1" fmla="*/ 292987 h 528841"/>
                <a:gd name="connsiteX2" fmla="*/ 35715 w 397772"/>
                <a:gd name="connsiteY2" fmla="*/ 505637 h 528841"/>
                <a:gd name="connsiteX3" fmla="*/ 172756 w 397772"/>
                <a:gd name="connsiteY3" fmla="*/ 524541 h 528841"/>
                <a:gd name="connsiteX4" fmla="*/ 349966 w 397772"/>
                <a:gd name="connsiteY4" fmla="*/ 517453 h 528841"/>
                <a:gd name="connsiteX5" fmla="*/ 394857 w 397772"/>
                <a:gd name="connsiteY5" fmla="*/ 295351 h 528841"/>
                <a:gd name="connsiteX6" fmla="*/ 371230 w 397772"/>
                <a:gd name="connsiteY6" fmla="*/ 66160 h 528841"/>
                <a:gd name="connsiteX7" fmla="*/ 179844 w 397772"/>
                <a:gd name="connsiteY7" fmla="*/ 0 h 528841"/>
                <a:gd name="connsiteX8" fmla="*/ 16811 w 397772"/>
                <a:gd name="connsiteY8" fmla="*/ 66159 h 528841"/>
                <a:gd name="connsiteX0" fmla="*/ 16811 w 386281"/>
                <a:gd name="connsiteY0" fmla="*/ 66159 h 536037"/>
                <a:gd name="connsiteX1" fmla="*/ 7362 w 386281"/>
                <a:gd name="connsiteY1" fmla="*/ 292987 h 536037"/>
                <a:gd name="connsiteX2" fmla="*/ 35715 w 386281"/>
                <a:gd name="connsiteY2" fmla="*/ 505637 h 536037"/>
                <a:gd name="connsiteX3" fmla="*/ 172756 w 386281"/>
                <a:gd name="connsiteY3" fmla="*/ 524541 h 536037"/>
                <a:gd name="connsiteX4" fmla="*/ 349966 w 386281"/>
                <a:gd name="connsiteY4" fmla="*/ 517453 h 536037"/>
                <a:gd name="connsiteX5" fmla="*/ 368866 w 386281"/>
                <a:gd name="connsiteY5" fmla="*/ 292988 h 536037"/>
                <a:gd name="connsiteX6" fmla="*/ 371230 w 386281"/>
                <a:gd name="connsiteY6" fmla="*/ 66160 h 536037"/>
                <a:gd name="connsiteX7" fmla="*/ 179844 w 386281"/>
                <a:gd name="connsiteY7" fmla="*/ 0 h 536037"/>
                <a:gd name="connsiteX8" fmla="*/ 16811 w 386281"/>
                <a:gd name="connsiteY8" fmla="*/ 66159 h 536037"/>
                <a:gd name="connsiteX0" fmla="*/ 16811 w 390120"/>
                <a:gd name="connsiteY0" fmla="*/ 66159 h 535863"/>
                <a:gd name="connsiteX1" fmla="*/ 7362 w 390120"/>
                <a:gd name="connsiteY1" fmla="*/ 292987 h 535863"/>
                <a:gd name="connsiteX2" fmla="*/ 35715 w 390120"/>
                <a:gd name="connsiteY2" fmla="*/ 505637 h 535863"/>
                <a:gd name="connsiteX3" fmla="*/ 172756 w 390120"/>
                <a:gd name="connsiteY3" fmla="*/ 524541 h 535863"/>
                <a:gd name="connsiteX4" fmla="*/ 349966 w 390120"/>
                <a:gd name="connsiteY4" fmla="*/ 517453 h 535863"/>
                <a:gd name="connsiteX5" fmla="*/ 380680 w 390120"/>
                <a:gd name="connsiteY5" fmla="*/ 295351 h 535863"/>
                <a:gd name="connsiteX6" fmla="*/ 371230 w 390120"/>
                <a:gd name="connsiteY6" fmla="*/ 66160 h 535863"/>
                <a:gd name="connsiteX7" fmla="*/ 179844 w 390120"/>
                <a:gd name="connsiteY7" fmla="*/ 0 h 535863"/>
                <a:gd name="connsiteX8" fmla="*/ 16811 w 390120"/>
                <a:gd name="connsiteY8" fmla="*/ 66159 h 535863"/>
                <a:gd name="connsiteX0" fmla="*/ 16811 w 393406"/>
                <a:gd name="connsiteY0" fmla="*/ 66159 h 535863"/>
                <a:gd name="connsiteX1" fmla="*/ 7362 w 393406"/>
                <a:gd name="connsiteY1" fmla="*/ 292987 h 535863"/>
                <a:gd name="connsiteX2" fmla="*/ 35715 w 393406"/>
                <a:gd name="connsiteY2" fmla="*/ 505637 h 535863"/>
                <a:gd name="connsiteX3" fmla="*/ 172756 w 393406"/>
                <a:gd name="connsiteY3" fmla="*/ 524541 h 535863"/>
                <a:gd name="connsiteX4" fmla="*/ 349966 w 393406"/>
                <a:gd name="connsiteY4" fmla="*/ 517453 h 535863"/>
                <a:gd name="connsiteX5" fmla="*/ 387769 w 393406"/>
                <a:gd name="connsiteY5" fmla="*/ 295351 h 535863"/>
                <a:gd name="connsiteX6" fmla="*/ 371230 w 393406"/>
                <a:gd name="connsiteY6" fmla="*/ 66160 h 535863"/>
                <a:gd name="connsiteX7" fmla="*/ 179844 w 393406"/>
                <a:gd name="connsiteY7" fmla="*/ 0 h 535863"/>
                <a:gd name="connsiteX8" fmla="*/ 16811 w 393406"/>
                <a:gd name="connsiteY8" fmla="*/ 66159 h 535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406" h="535863">
                  <a:moveTo>
                    <a:pt x="16811" y="66159"/>
                  </a:moveTo>
                  <a:cubicBezTo>
                    <a:pt x="-11936" y="114990"/>
                    <a:pt x="4211" y="219741"/>
                    <a:pt x="7362" y="292987"/>
                  </a:cubicBezTo>
                  <a:cubicBezTo>
                    <a:pt x="10513" y="366233"/>
                    <a:pt x="8149" y="467045"/>
                    <a:pt x="35715" y="505637"/>
                  </a:cubicBezTo>
                  <a:cubicBezTo>
                    <a:pt x="63281" y="544229"/>
                    <a:pt x="120381" y="522572"/>
                    <a:pt x="172756" y="524541"/>
                  </a:cubicBezTo>
                  <a:cubicBezTo>
                    <a:pt x="231826" y="522178"/>
                    <a:pt x="314131" y="555651"/>
                    <a:pt x="349966" y="517453"/>
                  </a:cubicBezTo>
                  <a:cubicBezTo>
                    <a:pt x="385802" y="479255"/>
                    <a:pt x="384225" y="370566"/>
                    <a:pt x="387769" y="295351"/>
                  </a:cubicBezTo>
                  <a:cubicBezTo>
                    <a:pt x="391313" y="220136"/>
                    <a:pt x="404703" y="118141"/>
                    <a:pt x="371230" y="66160"/>
                  </a:cubicBezTo>
                  <a:cubicBezTo>
                    <a:pt x="337757" y="14179"/>
                    <a:pt x="238914" y="0"/>
                    <a:pt x="179844" y="0"/>
                  </a:cubicBezTo>
                  <a:cubicBezTo>
                    <a:pt x="120774" y="0"/>
                    <a:pt x="45558" y="17328"/>
                    <a:pt x="16811" y="6615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657A9268-FFC4-4052-AFC9-BF9D5995A77F}"/>
                </a:ext>
              </a:extLst>
            </p:cNvPr>
            <p:cNvSpPr/>
            <p:nvPr/>
          </p:nvSpPr>
          <p:spPr>
            <a:xfrm>
              <a:off x="9233608" y="2657136"/>
              <a:ext cx="543014" cy="738194"/>
            </a:xfrm>
            <a:custGeom>
              <a:avLst/>
              <a:gdLst>
                <a:gd name="connsiteX0" fmla="*/ 833039 w 833102"/>
                <a:gd name="connsiteY0" fmla="*/ 76519 h 1128109"/>
                <a:gd name="connsiteX1" fmla="*/ 721944 w 833102"/>
                <a:gd name="connsiteY1" fmla="*/ 29517 h 1128109"/>
                <a:gd name="connsiteX2" fmla="*/ 580938 w 833102"/>
                <a:gd name="connsiteY2" fmla="*/ 3880 h 1128109"/>
                <a:gd name="connsiteX3" fmla="*/ 471980 w 833102"/>
                <a:gd name="connsiteY3" fmla="*/ 6016 h 1128109"/>
                <a:gd name="connsiteX4" fmla="*/ 433524 w 833102"/>
                <a:gd name="connsiteY4" fmla="*/ 59428 h 1128109"/>
                <a:gd name="connsiteX5" fmla="*/ 358748 w 833102"/>
                <a:gd name="connsiteY5" fmla="*/ 78656 h 1128109"/>
                <a:gd name="connsiteX6" fmla="*/ 309610 w 833102"/>
                <a:gd name="connsiteY6" fmla="*/ 53018 h 1128109"/>
                <a:gd name="connsiteX7" fmla="*/ 309610 w 833102"/>
                <a:gd name="connsiteY7" fmla="*/ 6016 h 1128109"/>
                <a:gd name="connsiteX8" fmla="*/ 228424 w 833102"/>
                <a:gd name="connsiteY8" fmla="*/ 27381 h 1128109"/>
                <a:gd name="connsiteX9" fmla="*/ 108783 w 833102"/>
                <a:gd name="connsiteY9" fmla="*/ 91474 h 1128109"/>
                <a:gd name="connsiteX10" fmla="*/ 74600 w 833102"/>
                <a:gd name="connsiteY10" fmla="*/ 258117 h 1128109"/>
                <a:gd name="connsiteX11" fmla="*/ 38281 w 833102"/>
                <a:gd name="connsiteY11" fmla="*/ 719590 h 1128109"/>
                <a:gd name="connsiteX12" fmla="*/ 51099 w 833102"/>
                <a:gd name="connsiteY12" fmla="*/ 1093469 h 1128109"/>
                <a:gd name="connsiteX13" fmla="*/ 666396 w 833102"/>
                <a:gd name="connsiteY13" fmla="*/ 1104151 h 1128109"/>
                <a:gd name="connsiteX14" fmla="*/ 762537 w 833102"/>
                <a:gd name="connsiteY14" fmla="*/ 1027239 h 1128109"/>
                <a:gd name="connsiteX15" fmla="*/ 706989 w 833102"/>
                <a:gd name="connsiteY15" fmla="*/ 407669 h 1128109"/>
                <a:gd name="connsiteX16" fmla="*/ 833039 w 833102"/>
                <a:gd name="connsiteY16" fmla="*/ 76519 h 1128109"/>
                <a:gd name="connsiteX0" fmla="*/ 833039 w 833102"/>
                <a:gd name="connsiteY0" fmla="*/ 75792 h 1127382"/>
                <a:gd name="connsiteX1" fmla="*/ 721944 w 833102"/>
                <a:gd name="connsiteY1" fmla="*/ 15972 h 1127382"/>
                <a:gd name="connsiteX2" fmla="*/ 580938 w 833102"/>
                <a:gd name="connsiteY2" fmla="*/ 3153 h 1127382"/>
                <a:gd name="connsiteX3" fmla="*/ 471980 w 833102"/>
                <a:gd name="connsiteY3" fmla="*/ 5289 h 1127382"/>
                <a:gd name="connsiteX4" fmla="*/ 433524 w 833102"/>
                <a:gd name="connsiteY4" fmla="*/ 58701 h 1127382"/>
                <a:gd name="connsiteX5" fmla="*/ 358748 w 833102"/>
                <a:gd name="connsiteY5" fmla="*/ 77929 h 1127382"/>
                <a:gd name="connsiteX6" fmla="*/ 309610 w 833102"/>
                <a:gd name="connsiteY6" fmla="*/ 52291 h 1127382"/>
                <a:gd name="connsiteX7" fmla="*/ 309610 w 833102"/>
                <a:gd name="connsiteY7" fmla="*/ 5289 h 1127382"/>
                <a:gd name="connsiteX8" fmla="*/ 228424 w 833102"/>
                <a:gd name="connsiteY8" fmla="*/ 26654 h 1127382"/>
                <a:gd name="connsiteX9" fmla="*/ 108783 w 833102"/>
                <a:gd name="connsiteY9" fmla="*/ 90747 h 1127382"/>
                <a:gd name="connsiteX10" fmla="*/ 74600 w 833102"/>
                <a:gd name="connsiteY10" fmla="*/ 257390 h 1127382"/>
                <a:gd name="connsiteX11" fmla="*/ 38281 w 833102"/>
                <a:gd name="connsiteY11" fmla="*/ 718863 h 1127382"/>
                <a:gd name="connsiteX12" fmla="*/ 51099 w 833102"/>
                <a:gd name="connsiteY12" fmla="*/ 1092742 h 1127382"/>
                <a:gd name="connsiteX13" fmla="*/ 666396 w 833102"/>
                <a:gd name="connsiteY13" fmla="*/ 1103424 h 1127382"/>
                <a:gd name="connsiteX14" fmla="*/ 762537 w 833102"/>
                <a:gd name="connsiteY14" fmla="*/ 1026512 h 1127382"/>
                <a:gd name="connsiteX15" fmla="*/ 706989 w 833102"/>
                <a:gd name="connsiteY15" fmla="*/ 406942 h 1127382"/>
                <a:gd name="connsiteX16" fmla="*/ 833039 w 833102"/>
                <a:gd name="connsiteY16" fmla="*/ 75792 h 1127382"/>
                <a:gd name="connsiteX0" fmla="*/ 833039 w 833055"/>
                <a:gd name="connsiteY0" fmla="*/ 75792 h 1127382"/>
                <a:gd name="connsiteX1" fmla="*/ 721944 w 833055"/>
                <a:gd name="connsiteY1" fmla="*/ 15972 h 1127382"/>
                <a:gd name="connsiteX2" fmla="*/ 580938 w 833055"/>
                <a:gd name="connsiteY2" fmla="*/ 3153 h 1127382"/>
                <a:gd name="connsiteX3" fmla="*/ 471980 w 833055"/>
                <a:gd name="connsiteY3" fmla="*/ 5289 h 1127382"/>
                <a:gd name="connsiteX4" fmla="*/ 433524 w 833055"/>
                <a:gd name="connsiteY4" fmla="*/ 58701 h 1127382"/>
                <a:gd name="connsiteX5" fmla="*/ 358748 w 833055"/>
                <a:gd name="connsiteY5" fmla="*/ 77929 h 1127382"/>
                <a:gd name="connsiteX6" fmla="*/ 309610 w 833055"/>
                <a:gd name="connsiteY6" fmla="*/ 52291 h 1127382"/>
                <a:gd name="connsiteX7" fmla="*/ 309610 w 833055"/>
                <a:gd name="connsiteY7" fmla="*/ 5289 h 1127382"/>
                <a:gd name="connsiteX8" fmla="*/ 228424 w 833055"/>
                <a:gd name="connsiteY8" fmla="*/ 26654 h 1127382"/>
                <a:gd name="connsiteX9" fmla="*/ 108783 w 833055"/>
                <a:gd name="connsiteY9" fmla="*/ 90747 h 1127382"/>
                <a:gd name="connsiteX10" fmla="*/ 74600 w 833055"/>
                <a:gd name="connsiteY10" fmla="*/ 257390 h 1127382"/>
                <a:gd name="connsiteX11" fmla="*/ 38281 w 833055"/>
                <a:gd name="connsiteY11" fmla="*/ 718863 h 1127382"/>
                <a:gd name="connsiteX12" fmla="*/ 51099 w 833055"/>
                <a:gd name="connsiteY12" fmla="*/ 1092742 h 1127382"/>
                <a:gd name="connsiteX13" fmla="*/ 666396 w 833055"/>
                <a:gd name="connsiteY13" fmla="*/ 1103424 h 1127382"/>
                <a:gd name="connsiteX14" fmla="*/ 762537 w 833055"/>
                <a:gd name="connsiteY14" fmla="*/ 1026512 h 1127382"/>
                <a:gd name="connsiteX15" fmla="*/ 730490 w 833055"/>
                <a:gd name="connsiteY15" fmla="*/ 409079 h 1127382"/>
                <a:gd name="connsiteX16" fmla="*/ 833039 w 833055"/>
                <a:gd name="connsiteY16" fmla="*/ 75792 h 1127382"/>
                <a:gd name="connsiteX0" fmla="*/ 833039 w 833110"/>
                <a:gd name="connsiteY0" fmla="*/ 75792 h 1127382"/>
                <a:gd name="connsiteX1" fmla="*/ 721944 w 833110"/>
                <a:gd name="connsiteY1" fmla="*/ 15972 h 1127382"/>
                <a:gd name="connsiteX2" fmla="*/ 580938 w 833110"/>
                <a:gd name="connsiteY2" fmla="*/ 3153 h 1127382"/>
                <a:gd name="connsiteX3" fmla="*/ 471980 w 833110"/>
                <a:gd name="connsiteY3" fmla="*/ 5289 h 1127382"/>
                <a:gd name="connsiteX4" fmla="*/ 433524 w 833110"/>
                <a:gd name="connsiteY4" fmla="*/ 58701 h 1127382"/>
                <a:gd name="connsiteX5" fmla="*/ 358748 w 833110"/>
                <a:gd name="connsiteY5" fmla="*/ 77929 h 1127382"/>
                <a:gd name="connsiteX6" fmla="*/ 309610 w 833110"/>
                <a:gd name="connsiteY6" fmla="*/ 52291 h 1127382"/>
                <a:gd name="connsiteX7" fmla="*/ 309610 w 833110"/>
                <a:gd name="connsiteY7" fmla="*/ 5289 h 1127382"/>
                <a:gd name="connsiteX8" fmla="*/ 228424 w 833110"/>
                <a:gd name="connsiteY8" fmla="*/ 26654 h 1127382"/>
                <a:gd name="connsiteX9" fmla="*/ 108783 w 833110"/>
                <a:gd name="connsiteY9" fmla="*/ 90747 h 1127382"/>
                <a:gd name="connsiteX10" fmla="*/ 74600 w 833110"/>
                <a:gd name="connsiteY10" fmla="*/ 257390 h 1127382"/>
                <a:gd name="connsiteX11" fmla="*/ 38281 w 833110"/>
                <a:gd name="connsiteY11" fmla="*/ 718863 h 1127382"/>
                <a:gd name="connsiteX12" fmla="*/ 51099 w 833110"/>
                <a:gd name="connsiteY12" fmla="*/ 1092742 h 1127382"/>
                <a:gd name="connsiteX13" fmla="*/ 666396 w 833110"/>
                <a:gd name="connsiteY13" fmla="*/ 1103424 h 1127382"/>
                <a:gd name="connsiteX14" fmla="*/ 762537 w 833110"/>
                <a:gd name="connsiteY14" fmla="*/ 1026512 h 1127382"/>
                <a:gd name="connsiteX15" fmla="*/ 739036 w 833110"/>
                <a:gd name="connsiteY15" fmla="*/ 411215 h 1127382"/>
                <a:gd name="connsiteX16" fmla="*/ 833039 w 833110"/>
                <a:gd name="connsiteY16" fmla="*/ 75792 h 1127382"/>
                <a:gd name="connsiteX0" fmla="*/ 845955 w 846026"/>
                <a:gd name="connsiteY0" fmla="*/ 75792 h 1131873"/>
                <a:gd name="connsiteX1" fmla="*/ 734860 w 846026"/>
                <a:gd name="connsiteY1" fmla="*/ 15972 h 1131873"/>
                <a:gd name="connsiteX2" fmla="*/ 593854 w 846026"/>
                <a:gd name="connsiteY2" fmla="*/ 3153 h 1131873"/>
                <a:gd name="connsiteX3" fmla="*/ 484896 w 846026"/>
                <a:gd name="connsiteY3" fmla="*/ 5289 h 1131873"/>
                <a:gd name="connsiteX4" fmla="*/ 446440 w 846026"/>
                <a:gd name="connsiteY4" fmla="*/ 58701 h 1131873"/>
                <a:gd name="connsiteX5" fmla="*/ 371664 w 846026"/>
                <a:gd name="connsiteY5" fmla="*/ 77929 h 1131873"/>
                <a:gd name="connsiteX6" fmla="*/ 322526 w 846026"/>
                <a:gd name="connsiteY6" fmla="*/ 52291 h 1131873"/>
                <a:gd name="connsiteX7" fmla="*/ 322526 w 846026"/>
                <a:gd name="connsiteY7" fmla="*/ 5289 h 1131873"/>
                <a:gd name="connsiteX8" fmla="*/ 241340 w 846026"/>
                <a:gd name="connsiteY8" fmla="*/ 26654 h 1131873"/>
                <a:gd name="connsiteX9" fmla="*/ 121699 w 846026"/>
                <a:gd name="connsiteY9" fmla="*/ 90747 h 1131873"/>
                <a:gd name="connsiteX10" fmla="*/ 87516 w 846026"/>
                <a:gd name="connsiteY10" fmla="*/ 257390 h 1131873"/>
                <a:gd name="connsiteX11" fmla="*/ 51197 w 846026"/>
                <a:gd name="connsiteY11" fmla="*/ 718863 h 1131873"/>
                <a:gd name="connsiteX12" fmla="*/ 46923 w 846026"/>
                <a:gd name="connsiteY12" fmla="*/ 1099151 h 1131873"/>
                <a:gd name="connsiteX13" fmla="*/ 679312 w 846026"/>
                <a:gd name="connsiteY13" fmla="*/ 1103424 h 1131873"/>
                <a:gd name="connsiteX14" fmla="*/ 775453 w 846026"/>
                <a:gd name="connsiteY14" fmla="*/ 1026512 h 1131873"/>
                <a:gd name="connsiteX15" fmla="*/ 751952 w 846026"/>
                <a:gd name="connsiteY15" fmla="*/ 411215 h 1131873"/>
                <a:gd name="connsiteX16" fmla="*/ 845955 w 846026"/>
                <a:gd name="connsiteY16" fmla="*/ 75792 h 1131873"/>
                <a:gd name="connsiteX0" fmla="*/ 845955 w 846026"/>
                <a:gd name="connsiteY0" fmla="*/ 75792 h 1106808"/>
                <a:gd name="connsiteX1" fmla="*/ 734860 w 846026"/>
                <a:gd name="connsiteY1" fmla="*/ 15972 h 1106808"/>
                <a:gd name="connsiteX2" fmla="*/ 593854 w 846026"/>
                <a:gd name="connsiteY2" fmla="*/ 3153 h 1106808"/>
                <a:gd name="connsiteX3" fmla="*/ 484896 w 846026"/>
                <a:gd name="connsiteY3" fmla="*/ 5289 h 1106808"/>
                <a:gd name="connsiteX4" fmla="*/ 446440 w 846026"/>
                <a:gd name="connsiteY4" fmla="*/ 58701 h 1106808"/>
                <a:gd name="connsiteX5" fmla="*/ 371664 w 846026"/>
                <a:gd name="connsiteY5" fmla="*/ 77929 h 1106808"/>
                <a:gd name="connsiteX6" fmla="*/ 322526 w 846026"/>
                <a:gd name="connsiteY6" fmla="*/ 52291 h 1106808"/>
                <a:gd name="connsiteX7" fmla="*/ 322526 w 846026"/>
                <a:gd name="connsiteY7" fmla="*/ 5289 h 1106808"/>
                <a:gd name="connsiteX8" fmla="*/ 241340 w 846026"/>
                <a:gd name="connsiteY8" fmla="*/ 26654 h 1106808"/>
                <a:gd name="connsiteX9" fmla="*/ 121699 w 846026"/>
                <a:gd name="connsiteY9" fmla="*/ 90747 h 1106808"/>
                <a:gd name="connsiteX10" fmla="*/ 87516 w 846026"/>
                <a:gd name="connsiteY10" fmla="*/ 257390 h 1106808"/>
                <a:gd name="connsiteX11" fmla="*/ 51197 w 846026"/>
                <a:gd name="connsiteY11" fmla="*/ 718863 h 1106808"/>
                <a:gd name="connsiteX12" fmla="*/ 46923 w 846026"/>
                <a:gd name="connsiteY12" fmla="*/ 1099151 h 1106808"/>
                <a:gd name="connsiteX13" fmla="*/ 679312 w 846026"/>
                <a:gd name="connsiteY13" fmla="*/ 1103424 h 1106808"/>
                <a:gd name="connsiteX14" fmla="*/ 775453 w 846026"/>
                <a:gd name="connsiteY14" fmla="*/ 1026512 h 1106808"/>
                <a:gd name="connsiteX15" fmla="*/ 751952 w 846026"/>
                <a:gd name="connsiteY15" fmla="*/ 411215 h 1106808"/>
                <a:gd name="connsiteX16" fmla="*/ 845955 w 846026"/>
                <a:gd name="connsiteY16" fmla="*/ 75792 h 1106808"/>
                <a:gd name="connsiteX0" fmla="*/ 825374 w 825445"/>
                <a:gd name="connsiteY0" fmla="*/ 75792 h 1110041"/>
                <a:gd name="connsiteX1" fmla="*/ 714279 w 825445"/>
                <a:gd name="connsiteY1" fmla="*/ 15972 h 1110041"/>
                <a:gd name="connsiteX2" fmla="*/ 573273 w 825445"/>
                <a:gd name="connsiteY2" fmla="*/ 3153 h 1110041"/>
                <a:gd name="connsiteX3" fmla="*/ 464315 w 825445"/>
                <a:gd name="connsiteY3" fmla="*/ 5289 h 1110041"/>
                <a:gd name="connsiteX4" fmla="*/ 425859 w 825445"/>
                <a:gd name="connsiteY4" fmla="*/ 58701 h 1110041"/>
                <a:gd name="connsiteX5" fmla="*/ 351083 w 825445"/>
                <a:gd name="connsiteY5" fmla="*/ 77929 h 1110041"/>
                <a:gd name="connsiteX6" fmla="*/ 301945 w 825445"/>
                <a:gd name="connsiteY6" fmla="*/ 52291 h 1110041"/>
                <a:gd name="connsiteX7" fmla="*/ 301945 w 825445"/>
                <a:gd name="connsiteY7" fmla="*/ 5289 h 1110041"/>
                <a:gd name="connsiteX8" fmla="*/ 220759 w 825445"/>
                <a:gd name="connsiteY8" fmla="*/ 26654 h 1110041"/>
                <a:gd name="connsiteX9" fmla="*/ 101118 w 825445"/>
                <a:gd name="connsiteY9" fmla="*/ 90747 h 1110041"/>
                <a:gd name="connsiteX10" fmla="*/ 66935 w 825445"/>
                <a:gd name="connsiteY10" fmla="*/ 257390 h 1110041"/>
                <a:gd name="connsiteX11" fmla="*/ 30616 w 825445"/>
                <a:gd name="connsiteY11" fmla="*/ 718863 h 1110041"/>
                <a:gd name="connsiteX12" fmla="*/ 54116 w 825445"/>
                <a:gd name="connsiteY12" fmla="*/ 1109834 h 1110041"/>
                <a:gd name="connsiteX13" fmla="*/ 658731 w 825445"/>
                <a:gd name="connsiteY13" fmla="*/ 1103424 h 1110041"/>
                <a:gd name="connsiteX14" fmla="*/ 754872 w 825445"/>
                <a:gd name="connsiteY14" fmla="*/ 1026512 h 1110041"/>
                <a:gd name="connsiteX15" fmla="*/ 731371 w 825445"/>
                <a:gd name="connsiteY15" fmla="*/ 411215 h 1110041"/>
                <a:gd name="connsiteX16" fmla="*/ 825374 w 825445"/>
                <a:gd name="connsiteY16" fmla="*/ 75792 h 1110041"/>
                <a:gd name="connsiteX0" fmla="*/ 825681 w 825752"/>
                <a:gd name="connsiteY0" fmla="*/ 75792 h 1139039"/>
                <a:gd name="connsiteX1" fmla="*/ 714586 w 825752"/>
                <a:gd name="connsiteY1" fmla="*/ 15972 h 1139039"/>
                <a:gd name="connsiteX2" fmla="*/ 573580 w 825752"/>
                <a:gd name="connsiteY2" fmla="*/ 3153 h 1139039"/>
                <a:gd name="connsiteX3" fmla="*/ 464622 w 825752"/>
                <a:gd name="connsiteY3" fmla="*/ 5289 h 1139039"/>
                <a:gd name="connsiteX4" fmla="*/ 426166 w 825752"/>
                <a:gd name="connsiteY4" fmla="*/ 58701 h 1139039"/>
                <a:gd name="connsiteX5" fmla="*/ 351390 w 825752"/>
                <a:gd name="connsiteY5" fmla="*/ 77929 h 1139039"/>
                <a:gd name="connsiteX6" fmla="*/ 302252 w 825752"/>
                <a:gd name="connsiteY6" fmla="*/ 52291 h 1139039"/>
                <a:gd name="connsiteX7" fmla="*/ 302252 w 825752"/>
                <a:gd name="connsiteY7" fmla="*/ 5289 h 1139039"/>
                <a:gd name="connsiteX8" fmla="*/ 221066 w 825752"/>
                <a:gd name="connsiteY8" fmla="*/ 26654 h 1139039"/>
                <a:gd name="connsiteX9" fmla="*/ 101425 w 825752"/>
                <a:gd name="connsiteY9" fmla="*/ 90747 h 1139039"/>
                <a:gd name="connsiteX10" fmla="*/ 67242 w 825752"/>
                <a:gd name="connsiteY10" fmla="*/ 257390 h 1139039"/>
                <a:gd name="connsiteX11" fmla="*/ 30923 w 825752"/>
                <a:gd name="connsiteY11" fmla="*/ 718863 h 1139039"/>
                <a:gd name="connsiteX12" fmla="*/ 54423 w 825752"/>
                <a:gd name="connsiteY12" fmla="*/ 1109834 h 1139039"/>
                <a:gd name="connsiteX13" fmla="*/ 663311 w 825752"/>
                <a:gd name="connsiteY13" fmla="*/ 1101287 h 1139039"/>
                <a:gd name="connsiteX14" fmla="*/ 755179 w 825752"/>
                <a:gd name="connsiteY14" fmla="*/ 1026512 h 1139039"/>
                <a:gd name="connsiteX15" fmla="*/ 731678 w 825752"/>
                <a:gd name="connsiteY15" fmla="*/ 411215 h 1139039"/>
                <a:gd name="connsiteX16" fmla="*/ 825681 w 825752"/>
                <a:gd name="connsiteY16" fmla="*/ 75792 h 1139039"/>
                <a:gd name="connsiteX0" fmla="*/ 825681 w 825752"/>
                <a:gd name="connsiteY0" fmla="*/ 75792 h 1135490"/>
                <a:gd name="connsiteX1" fmla="*/ 714586 w 825752"/>
                <a:gd name="connsiteY1" fmla="*/ 15972 h 1135490"/>
                <a:gd name="connsiteX2" fmla="*/ 573580 w 825752"/>
                <a:gd name="connsiteY2" fmla="*/ 3153 h 1135490"/>
                <a:gd name="connsiteX3" fmla="*/ 464622 w 825752"/>
                <a:gd name="connsiteY3" fmla="*/ 5289 h 1135490"/>
                <a:gd name="connsiteX4" fmla="*/ 426166 w 825752"/>
                <a:gd name="connsiteY4" fmla="*/ 58701 h 1135490"/>
                <a:gd name="connsiteX5" fmla="*/ 351390 w 825752"/>
                <a:gd name="connsiteY5" fmla="*/ 77929 h 1135490"/>
                <a:gd name="connsiteX6" fmla="*/ 302252 w 825752"/>
                <a:gd name="connsiteY6" fmla="*/ 52291 h 1135490"/>
                <a:gd name="connsiteX7" fmla="*/ 302252 w 825752"/>
                <a:gd name="connsiteY7" fmla="*/ 5289 h 1135490"/>
                <a:gd name="connsiteX8" fmla="*/ 221066 w 825752"/>
                <a:gd name="connsiteY8" fmla="*/ 26654 h 1135490"/>
                <a:gd name="connsiteX9" fmla="*/ 101425 w 825752"/>
                <a:gd name="connsiteY9" fmla="*/ 90747 h 1135490"/>
                <a:gd name="connsiteX10" fmla="*/ 67242 w 825752"/>
                <a:gd name="connsiteY10" fmla="*/ 257390 h 1135490"/>
                <a:gd name="connsiteX11" fmla="*/ 30923 w 825752"/>
                <a:gd name="connsiteY11" fmla="*/ 718863 h 1135490"/>
                <a:gd name="connsiteX12" fmla="*/ 54423 w 825752"/>
                <a:gd name="connsiteY12" fmla="*/ 1109834 h 1135490"/>
                <a:gd name="connsiteX13" fmla="*/ 663311 w 825752"/>
                <a:gd name="connsiteY13" fmla="*/ 1101287 h 1135490"/>
                <a:gd name="connsiteX14" fmla="*/ 755179 w 825752"/>
                <a:gd name="connsiteY14" fmla="*/ 1026512 h 1135490"/>
                <a:gd name="connsiteX15" fmla="*/ 731678 w 825752"/>
                <a:gd name="connsiteY15" fmla="*/ 411215 h 1135490"/>
                <a:gd name="connsiteX16" fmla="*/ 825681 w 825752"/>
                <a:gd name="connsiteY16" fmla="*/ 75792 h 1135490"/>
                <a:gd name="connsiteX0" fmla="*/ 825681 w 825749"/>
                <a:gd name="connsiteY0" fmla="*/ 75792 h 1140469"/>
                <a:gd name="connsiteX1" fmla="*/ 714586 w 825749"/>
                <a:gd name="connsiteY1" fmla="*/ 15972 h 1140469"/>
                <a:gd name="connsiteX2" fmla="*/ 573580 w 825749"/>
                <a:gd name="connsiteY2" fmla="*/ 3153 h 1140469"/>
                <a:gd name="connsiteX3" fmla="*/ 464622 w 825749"/>
                <a:gd name="connsiteY3" fmla="*/ 5289 h 1140469"/>
                <a:gd name="connsiteX4" fmla="*/ 426166 w 825749"/>
                <a:gd name="connsiteY4" fmla="*/ 58701 h 1140469"/>
                <a:gd name="connsiteX5" fmla="*/ 351390 w 825749"/>
                <a:gd name="connsiteY5" fmla="*/ 77929 h 1140469"/>
                <a:gd name="connsiteX6" fmla="*/ 302252 w 825749"/>
                <a:gd name="connsiteY6" fmla="*/ 52291 h 1140469"/>
                <a:gd name="connsiteX7" fmla="*/ 302252 w 825749"/>
                <a:gd name="connsiteY7" fmla="*/ 5289 h 1140469"/>
                <a:gd name="connsiteX8" fmla="*/ 221066 w 825749"/>
                <a:gd name="connsiteY8" fmla="*/ 26654 h 1140469"/>
                <a:gd name="connsiteX9" fmla="*/ 101425 w 825749"/>
                <a:gd name="connsiteY9" fmla="*/ 90747 h 1140469"/>
                <a:gd name="connsiteX10" fmla="*/ 67242 w 825749"/>
                <a:gd name="connsiteY10" fmla="*/ 257390 h 1140469"/>
                <a:gd name="connsiteX11" fmla="*/ 30923 w 825749"/>
                <a:gd name="connsiteY11" fmla="*/ 718863 h 1140469"/>
                <a:gd name="connsiteX12" fmla="*/ 54423 w 825749"/>
                <a:gd name="connsiteY12" fmla="*/ 1109834 h 1140469"/>
                <a:gd name="connsiteX13" fmla="*/ 663311 w 825749"/>
                <a:gd name="connsiteY13" fmla="*/ 1101287 h 1140469"/>
                <a:gd name="connsiteX14" fmla="*/ 765861 w 825749"/>
                <a:gd name="connsiteY14" fmla="*/ 990192 h 1140469"/>
                <a:gd name="connsiteX15" fmla="*/ 731678 w 825749"/>
                <a:gd name="connsiteY15" fmla="*/ 411215 h 1140469"/>
                <a:gd name="connsiteX16" fmla="*/ 825681 w 825749"/>
                <a:gd name="connsiteY16" fmla="*/ 75792 h 1140469"/>
                <a:gd name="connsiteX0" fmla="*/ 821257 w 821325"/>
                <a:gd name="connsiteY0" fmla="*/ 75792 h 1134194"/>
                <a:gd name="connsiteX1" fmla="*/ 710162 w 821325"/>
                <a:gd name="connsiteY1" fmla="*/ 15972 h 1134194"/>
                <a:gd name="connsiteX2" fmla="*/ 569156 w 821325"/>
                <a:gd name="connsiteY2" fmla="*/ 3153 h 1134194"/>
                <a:gd name="connsiteX3" fmla="*/ 460198 w 821325"/>
                <a:gd name="connsiteY3" fmla="*/ 5289 h 1134194"/>
                <a:gd name="connsiteX4" fmla="*/ 421742 w 821325"/>
                <a:gd name="connsiteY4" fmla="*/ 58701 h 1134194"/>
                <a:gd name="connsiteX5" fmla="*/ 346966 w 821325"/>
                <a:gd name="connsiteY5" fmla="*/ 77929 h 1134194"/>
                <a:gd name="connsiteX6" fmla="*/ 297828 w 821325"/>
                <a:gd name="connsiteY6" fmla="*/ 52291 h 1134194"/>
                <a:gd name="connsiteX7" fmla="*/ 297828 w 821325"/>
                <a:gd name="connsiteY7" fmla="*/ 5289 h 1134194"/>
                <a:gd name="connsiteX8" fmla="*/ 216642 w 821325"/>
                <a:gd name="connsiteY8" fmla="*/ 26654 h 1134194"/>
                <a:gd name="connsiteX9" fmla="*/ 97001 w 821325"/>
                <a:gd name="connsiteY9" fmla="*/ 90747 h 1134194"/>
                <a:gd name="connsiteX10" fmla="*/ 62818 w 821325"/>
                <a:gd name="connsiteY10" fmla="*/ 257390 h 1134194"/>
                <a:gd name="connsiteX11" fmla="*/ 26499 w 821325"/>
                <a:gd name="connsiteY11" fmla="*/ 718863 h 1134194"/>
                <a:gd name="connsiteX12" fmla="*/ 56409 w 821325"/>
                <a:gd name="connsiteY12" fmla="*/ 1101288 h 1134194"/>
                <a:gd name="connsiteX13" fmla="*/ 658887 w 821325"/>
                <a:gd name="connsiteY13" fmla="*/ 1101287 h 1134194"/>
                <a:gd name="connsiteX14" fmla="*/ 761437 w 821325"/>
                <a:gd name="connsiteY14" fmla="*/ 990192 h 1134194"/>
                <a:gd name="connsiteX15" fmla="*/ 727254 w 821325"/>
                <a:gd name="connsiteY15" fmla="*/ 411215 h 1134194"/>
                <a:gd name="connsiteX16" fmla="*/ 821257 w 821325"/>
                <a:gd name="connsiteY16" fmla="*/ 75792 h 1134194"/>
                <a:gd name="connsiteX0" fmla="*/ 827676 w 827744"/>
                <a:gd name="connsiteY0" fmla="*/ 75792 h 1125854"/>
                <a:gd name="connsiteX1" fmla="*/ 716581 w 827744"/>
                <a:gd name="connsiteY1" fmla="*/ 15972 h 1125854"/>
                <a:gd name="connsiteX2" fmla="*/ 575575 w 827744"/>
                <a:gd name="connsiteY2" fmla="*/ 3153 h 1125854"/>
                <a:gd name="connsiteX3" fmla="*/ 466617 w 827744"/>
                <a:gd name="connsiteY3" fmla="*/ 5289 h 1125854"/>
                <a:gd name="connsiteX4" fmla="*/ 428161 w 827744"/>
                <a:gd name="connsiteY4" fmla="*/ 58701 h 1125854"/>
                <a:gd name="connsiteX5" fmla="*/ 353385 w 827744"/>
                <a:gd name="connsiteY5" fmla="*/ 77929 h 1125854"/>
                <a:gd name="connsiteX6" fmla="*/ 304247 w 827744"/>
                <a:gd name="connsiteY6" fmla="*/ 52291 h 1125854"/>
                <a:gd name="connsiteX7" fmla="*/ 304247 w 827744"/>
                <a:gd name="connsiteY7" fmla="*/ 5289 h 1125854"/>
                <a:gd name="connsiteX8" fmla="*/ 223061 w 827744"/>
                <a:gd name="connsiteY8" fmla="*/ 26654 h 1125854"/>
                <a:gd name="connsiteX9" fmla="*/ 103420 w 827744"/>
                <a:gd name="connsiteY9" fmla="*/ 90747 h 1125854"/>
                <a:gd name="connsiteX10" fmla="*/ 69237 w 827744"/>
                <a:gd name="connsiteY10" fmla="*/ 257390 h 1125854"/>
                <a:gd name="connsiteX11" fmla="*/ 32918 w 827744"/>
                <a:gd name="connsiteY11" fmla="*/ 718863 h 1125854"/>
                <a:gd name="connsiteX12" fmla="*/ 62828 w 827744"/>
                <a:gd name="connsiteY12" fmla="*/ 1101288 h 1125854"/>
                <a:gd name="connsiteX13" fmla="*/ 665306 w 827744"/>
                <a:gd name="connsiteY13" fmla="*/ 1101287 h 1125854"/>
                <a:gd name="connsiteX14" fmla="*/ 767856 w 827744"/>
                <a:gd name="connsiteY14" fmla="*/ 990192 h 1125854"/>
                <a:gd name="connsiteX15" fmla="*/ 733673 w 827744"/>
                <a:gd name="connsiteY15" fmla="*/ 411215 h 1125854"/>
                <a:gd name="connsiteX16" fmla="*/ 827676 w 827744"/>
                <a:gd name="connsiteY16" fmla="*/ 75792 h 1125854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9074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9074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9074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8433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263"/>
                <a:gd name="connsiteY0" fmla="*/ 75462 h 1128133"/>
                <a:gd name="connsiteX1" fmla="*/ 721550 w 826263"/>
                <a:gd name="connsiteY1" fmla="*/ 9232 h 1128133"/>
                <a:gd name="connsiteX2" fmla="*/ 574135 w 826263"/>
                <a:gd name="connsiteY2" fmla="*/ 2823 h 1128133"/>
                <a:gd name="connsiteX3" fmla="*/ 465177 w 826263"/>
                <a:gd name="connsiteY3" fmla="*/ 4959 h 1128133"/>
                <a:gd name="connsiteX4" fmla="*/ 426721 w 826263"/>
                <a:gd name="connsiteY4" fmla="*/ 58371 h 1128133"/>
                <a:gd name="connsiteX5" fmla="*/ 351945 w 826263"/>
                <a:gd name="connsiteY5" fmla="*/ 77599 h 1128133"/>
                <a:gd name="connsiteX6" fmla="*/ 302807 w 826263"/>
                <a:gd name="connsiteY6" fmla="*/ 51961 h 1128133"/>
                <a:gd name="connsiteX7" fmla="*/ 302807 w 826263"/>
                <a:gd name="connsiteY7" fmla="*/ 4959 h 1128133"/>
                <a:gd name="connsiteX8" fmla="*/ 221621 w 826263"/>
                <a:gd name="connsiteY8" fmla="*/ 26324 h 1128133"/>
                <a:gd name="connsiteX9" fmla="*/ 101980 w 826263"/>
                <a:gd name="connsiteY9" fmla="*/ 84007 h 1128133"/>
                <a:gd name="connsiteX10" fmla="*/ 67797 w 826263"/>
                <a:gd name="connsiteY10" fmla="*/ 257060 h 1128133"/>
                <a:gd name="connsiteX11" fmla="*/ 20796 w 826263"/>
                <a:gd name="connsiteY11" fmla="*/ 797582 h 1128133"/>
                <a:gd name="connsiteX12" fmla="*/ 61388 w 826263"/>
                <a:gd name="connsiteY12" fmla="*/ 1100958 h 1128133"/>
                <a:gd name="connsiteX13" fmla="*/ 663866 w 826263"/>
                <a:gd name="connsiteY13" fmla="*/ 1100957 h 1128133"/>
                <a:gd name="connsiteX14" fmla="*/ 766416 w 826263"/>
                <a:gd name="connsiteY14" fmla="*/ 989862 h 1128133"/>
                <a:gd name="connsiteX15" fmla="*/ 732233 w 826263"/>
                <a:gd name="connsiteY15" fmla="*/ 410885 h 1128133"/>
                <a:gd name="connsiteX16" fmla="*/ 826236 w 826263"/>
                <a:gd name="connsiteY16" fmla="*/ 75462 h 1128133"/>
                <a:gd name="connsiteX0" fmla="*/ 826236 w 826263"/>
                <a:gd name="connsiteY0" fmla="*/ 75462 h 1128133"/>
                <a:gd name="connsiteX1" fmla="*/ 721550 w 826263"/>
                <a:gd name="connsiteY1" fmla="*/ 9232 h 1128133"/>
                <a:gd name="connsiteX2" fmla="*/ 574135 w 826263"/>
                <a:gd name="connsiteY2" fmla="*/ 2823 h 1128133"/>
                <a:gd name="connsiteX3" fmla="*/ 465177 w 826263"/>
                <a:gd name="connsiteY3" fmla="*/ 4959 h 1128133"/>
                <a:gd name="connsiteX4" fmla="*/ 426721 w 826263"/>
                <a:gd name="connsiteY4" fmla="*/ 58371 h 1128133"/>
                <a:gd name="connsiteX5" fmla="*/ 351945 w 826263"/>
                <a:gd name="connsiteY5" fmla="*/ 77599 h 1128133"/>
                <a:gd name="connsiteX6" fmla="*/ 302807 w 826263"/>
                <a:gd name="connsiteY6" fmla="*/ 51961 h 1128133"/>
                <a:gd name="connsiteX7" fmla="*/ 302807 w 826263"/>
                <a:gd name="connsiteY7" fmla="*/ 4959 h 1128133"/>
                <a:gd name="connsiteX8" fmla="*/ 221621 w 826263"/>
                <a:gd name="connsiteY8" fmla="*/ 26324 h 1128133"/>
                <a:gd name="connsiteX9" fmla="*/ 101980 w 826263"/>
                <a:gd name="connsiteY9" fmla="*/ 84007 h 1128133"/>
                <a:gd name="connsiteX10" fmla="*/ 67797 w 826263"/>
                <a:gd name="connsiteY10" fmla="*/ 257060 h 1128133"/>
                <a:gd name="connsiteX11" fmla="*/ 20796 w 826263"/>
                <a:gd name="connsiteY11" fmla="*/ 797582 h 1128133"/>
                <a:gd name="connsiteX12" fmla="*/ 61388 w 826263"/>
                <a:gd name="connsiteY12" fmla="*/ 1100958 h 1128133"/>
                <a:gd name="connsiteX13" fmla="*/ 663866 w 826263"/>
                <a:gd name="connsiteY13" fmla="*/ 1100957 h 1128133"/>
                <a:gd name="connsiteX14" fmla="*/ 766416 w 826263"/>
                <a:gd name="connsiteY14" fmla="*/ 989862 h 1128133"/>
                <a:gd name="connsiteX15" fmla="*/ 732233 w 826263"/>
                <a:gd name="connsiteY15" fmla="*/ 410885 h 1128133"/>
                <a:gd name="connsiteX16" fmla="*/ 826236 w 826263"/>
                <a:gd name="connsiteY16" fmla="*/ 75462 h 1128133"/>
                <a:gd name="connsiteX0" fmla="*/ 826236 w 826263"/>
                <a:gd name="connsiteY0" fmla="*/ 75462 h 1128133"/>
                <a:gd name="connsiteX1" fmla="*/ 721550 w 826263"/>
                <a:gd name="connsiteY1" fmla="*/ 9232 h 1128133"/>
                <a:gd name="connsiteX2" fmla="*/ 574135 w 826263"/>
                <a:gd name="connsiteY2" fmla="*/ 2823 h 1128133"/>
                <a:gd name="connsiteX3" fmla="*/ 465177 w 826263"/>
                <a:gd name="connsiteY3" fmla="*/ 4959 h 1128133"/>
                <a:gd name="connsiteX4" fmla="*/ 426721 w 826263"/>
                <a:gd name="connsiteY4" fmla="*/ 58371 h 1128133"/>
                <a:gd name="connsiteX5" fmla="*/ 351945 w 826263"/>
                <a:gd name="connsiteY5" fmla="*/ 77599 h 1128133"/>
                <a:gd name="connsiteX6" fmla="*/ 302807 w 826263"/>
                <a:gd name="connsiteY6" fmla="*/ 51961 h 1128133"/>
                <a:gd name="connsiteX7" fmla="*/ 302807 w 826263"/>
                <a:gd name="connsiteY7" fmla="*/ 4959 h 1128133"/>
                <a:gd name="connsiteX8" fmla="*/ 221621 w 826263"/>
                <a:gd name="connsiteY8" fmla="*/ 26324 h 1128133"/>
                <a:gd name="connsiteX9" fmla="*/ 101980 w 826263"/>
                <a:gd name="connsiteY9" fmla="*/ 84007 h 1128133"/>
                <a:gd name="connsiteX10" fmla="*/ 67797 w 826263"/>
                <a:gd name="connsiteY10" fmla="*/ 257060 h 1128133"/>
                <a:gd name="connsiteX11" fmla="*/ 20796 w 826263"/>
                <a:gd name="connsiteY11" fmla="*/ 797582 h 1128133"/>
                <a:gd name="connsiteX12" fmla="*/ 61388 w 826263"/>
                <a:gd name="connsiteY12" fmla="*/ 1100958 h 1128133"/>
                <a:gd name="connsiteX13" fmla="*/ 663866 w 826263"/>
                <a:gd name="connsiteY13" fmla="*/ 1100957 h 1128133"/>
                <a:gd name="connsiteX14" fmla="*/ 766416 w 826263"/>
                <a:gd name="connsiteY14" fmla="*/ 989862 h 1128133"/>
                <a:gd name="connsiteX15" fmla="*/ 732233 w 826263"/>
                <a:gd name="connsiteY15" fmla="*/ 410885 h 1128133"/>
                <a:gd name="connsiteX16" fmla="*/ 826236 w 826263"/>
                <a:gd name="connsiteY16" fmla="*/ 75462 h 1128133"/>
                <a:gd name="connsiteX0" fmla="*/ 821963 w 821991"/>
                <a:gd name="connsiteY0" fmla="*/ 79735 h 1128133"/>
                <a:gd name="connsiteX1" fmla="*/ 721550 w 821991"/>
                <a:gd name="connsiteY1" fmla="*/ 9232 h 1128133"/>
                <a:gd name="connsiteX2" fmla="*/ 574135 w 821991"/>
                <a:gd name="connsiteY2" fmla="*/ 2823 h 1128133"/>
                <a:gd name="connsiteX3" fmla="*/ 465177 w 821991"/>
                <a:gd name="connsiteY3" fmla="*/ 4959 h 1128133"/>
                <a:gd name="connsiteX4" fmla="*/ 426721 w 821991"/>
                <a:gd name="connsiteY4" fmla="*/ 58371 h 1128133"/>
                <a:gd name="connsiteX5" fmla="*/ 351945 w 821991"/>
                <a:gd name="connsiteY5" fmla="*/ 77599 h 1128133"/>
                <a:gd name="connsiteX6" fmla="*/ 302807 w 821991"/>
                <a:gd name="connsiteY6" fmla="*/ 51961 h 1128133"/>
                <a:gd name="connsiteX7" fmla="*/ 302807 w 821991"/>
                <a:gd name="connsiteY7" fmla="*/ 4959 h 1128133"/>
                <a:gd name="connsiteX8" fmla="*/ 221621 w 821991"/>
                <a:gd name="connsiteY8" fmla="*/ 26324 h 1128133"/>
                <a:gd name="connsiteX9" fmla="*/ 101980 w 821991"/>
                <a:gd name="connsiteY9" fmla="*/ 84007 h 1128133"/>
                <a:gd name="connsiteX10" fmla="*/ 67797 w 821991"/>
                <a:gd name="connsiteY10" fmla="*/ 257060 h 1128133"/>
                <a:gd name="connsiteX11" fmla="*/ 20796 w 821991"/>
                <a:gd name="connsiteY11" fmla="*/ 797582 h 1128133"/>
                <a:gd name="connsiteX12" fmla="*/ 61388 w 821991"/>
                <a:gd name="connsiteY12" fmla="*/ 1100958 h 1128133"/>
                <a:gd name="connsiteX13" fmla="*/ 663866 w 821991"/>
                <a:gd name="connsiteY13" fmla="*/ 1100957 h 1128133"/>
                <a:gd name="connsiteX14" fmla="*/ 766416 w 821991"/>
                <a:gd name="connsiteY14" fmla="*/ 989862 h 1128133"/>
                <a:gd name="connsiteX15" fmla="*/ 732233 w 821991"/>
                <a:gd name="connsiteY15" fmla="*/ 410885 h 1128133"/>
                <a:gd name="connsiteX16" fmla="*/ 821963 w 821991"/>
                <a:gd name="connsiteY16" fmla="*/ 79735 h 1128133"/>
                <a:gd name="connsiteX0" fmla="*/ 830509 w 830535"/>
                <a:gd name="connsiteY0" fmla="*/ 86144 h 1128133"/>
                <a:gd name="connsiteX1" fmla="*/ 721550 w 830535"/>
                <a:gd name="connsiteY1" fmla="*/ 9232 h 1128133"/>
                <a:gd name="connsiteX2" fmla="*/ 574135 w 830535"/>
                <a:gd name="connsiteY2" fmla="*/ 2823 h 1128133"/>
                <a:gd name="connsiteX3" fmla="*/ 465177 w 830535"/>
                <a:gd name="connsiteY3" fmla="*/ 4959 h 1128133"/>
                <a:gd name="connsiteX4" fmla="*/ 426721 w 830535"/>
                <a:gd name="connsiteY4" fmla="*/ 58371 h 1128133"/>
                <a:gd name="connsiteX5" fmla="*/ 351945 w 830535"/>
                <a:gd name="connsiteY5" fmla="*/ 77599 h 1128133"/>
                <a:gd name="connsiteX6" fmla="*/ 302807 w 830535"/>
                <a:gd name="connsiteY6" fmla="*/ 51961 h 1128133"/>
                <a:gd name="connsiteX7" fmla="*/ 302807 w 830535"/>
                <a:gd name="connsiteY7" fmla="*/ 4959 h 1128133"/>
                <a:gd name="connsiteX8" fmla="*/ 221621 w 830535"/>
                <a:gd name="connsiteY8" fmla="*/ 26324 h 1128133"/>
                <a:gd name="connsiteX9" fmla="*/ 101980 w 830535"/>
                <a:gd name="connsiteY9" fmla="*/ 84007 h 1128133"/>
                <a:gd name="connsiteX10" fmla="*/ 67797 w 830535"/>
                <a:gd name="connsiteY10" fmla="*/ 257060 h 1128133"/>
                <a:gd name="connsiteX11" fmla="*/ 20796 w 830535"/>
                <a:gd name="connsiteY11" fmla="*/ 797582 h 1128133"/>
                <a:gd name="connsiteX12" fmla="*/ 61388 w 830535"/>
                <a:gd name="connsiteY12" fmla="*/ 1100958 h 1128133"/>
                <a:gd name="connsiteX13" fmla="*/ 663866 w 830535"/>
                <a:gd name="connsiteY13" fmla="*/ 1100957 h 1128133"/>
                <a:gd name="connsiteX14" fmla="*/ 766416 w 830535"/>
                <a:gd name="connsiteY14" fmla="*/ 989862 h 1128133"/>
                <a:gd name="connsiteX15" fmla="*/ 732233 w 830535"/>
                <a:gd name="connsiteY15" fmla="*/ 410885 h 1128133"/>
                <a:gd name="connsiteX16" fmla="*/ 830509 w 830535"/>
                <a:gd name="connsiteY16" fmla="*/ 86144 h 1128133"/>
                <a:gd name="connsiteX0" fmla="*/ 830509 w 834188"/>
                <a:gd name="connsiteY0" fmla="*/ 86144 h 1128133"/>
                <a:gd name="connsiteX1" fmla="*/ 721550 w 834188"/>
                <a:gd name="connsiteY1" fmla="*/ 9232 h 1128133"/>
                <a:gd name="connsiteX2" fmla="*/ 574135 w 834188"/>
                <a:gd name="connsiteY2" fmla="*/ 2823 h 1128133"/>
                <a:gd name="connsiteX3" fmla="*/ 465177 w 834188"/>
                <a:gd name="connsiteY3" fmla="*/ 4959 h 1128133"/>
                <a:gd name="connsiteX4" fmla="*/ 426721 w 834188"/>
                <a:gd name="connsiteY4" fmla="*/ 58371 h 1128133"/>
                <a:gd name="connsiteX5" fmla="*/ 351945 w 834188"/>
                <a:gd name="connsiteY5" fmla="*/ 77599 h 1128133"/>
                <a:gd name="connsiteX6" fmla="*/ 302807 w 834188"/>
                <a:gd name="connsiteY6" fmla="*/ 51961 h 1128133"/>
                <a:gd name="connsiteX7" fmla="*/ 302807 w 834188"/>
                <a:gd name="connsiteY7" fmla="*/ 4959 h 1128133"/>
                <a:gd name="connsiteX8" fmla="*/ 221621 w 834188"/>
                <a:gd name="connsiteY8" fmla="*/ 26324 h 1128133"/>
                <a:gd name="connsiteX9" fmla="*/ 101980 w 834188"/>
                <a:gd name="connsiteY9" fmla="*/ 84007 h 1128133"/>
                <a:gd name="connsiteX10" fmla="*/ 67797 w 834188"/>
                <a:gd name="connsiteY10" fmla="*/ 257060 h 1128133"/>
                <a:gd name="connsiteX11" fmla="*/ 20796 w 834188"/>
                <a:gd name="connsiteY11" fmla="*/ 797582 h 1128133"/>
                <a:gd name="connsiteX12" fmla="*/ 61388 w 834188"/>
                <a:gd name="connsiteY12" fmla="*/ 1100958 h 1128133"/>
                <a:gd name="connsiteX13" fmla="*/ 663866 w 834188"/>
                <a:gd name="connsiteY13" fmla="*/ 1100957 h 1128133"/>
                <a:gd name="connsiteX14" fmla="*/ 766416 w 834188"/>
                <a:gd name="connsiteY14" fmla="*/ 989862 h 1128133"/>
                <a:gd name="connsiteX15" fmla="*/ 732233 w 834188"/>
                <a:gd name="connsiteY15" fmla="*/ 410885 h 1128133"/>
                <a:gd name="connsiteX16" fmla="*/ 830509 w 834188"/>
                <a:gd name="connsiteY16" fmla="*/ 86144 h 1128133"/>
                <a:gd name="connsiteX0" fmla="*/ 830509 w 834131"/>
                <a:gd name="connsiteY0" fmla="*/ 86144 h 1128133"/>
                <a:gd name="connsiteX1" fmla="*/ 721550 w 834131"/>
                <a:gd name="connsiteY1" fmla="*/ 9232 h 1128133"/>
                <a:gd name="connsiteX2" fmla="*/ 574135 w 834131"/>
                <a:gd name="connsiteY2" fmla="*/ 2823 h 1128133"/>
                <a:gd name="connsiteX3" fmla="*/ 465177 w 834131"/>
                <a:gd name="connsiteY3" fmla="*/ 4959 h 1128133"/>
                <a:gd name="connsiteX4" fmla="*/ 426721 w 834131"/>
                <a:gd name="connsiteY4" fmla="*/ 58371 h 1128133"/>
                <a:gd name="connsiteX5" fmla="*/ 351945 w 834131"/>
                <a:gd name="connsiteY5" fmla="*/ 77599 h 1128133"/>
                <a:gd name="connsiteX6" fmla="*/ 302807 w 834131"/>
                <a:gd name="connsiteY6" fmla="*/ 51961 h 1128133"/>
                <a:gd name="connsiteX7" fmla="*/ 302807 w 834131"/>
                <a:gd name="connsiteY7" fmla="*/ 4959 h 1128133"/>
                <a:gd name="connsiteX8" fmla="*/ 221621 w 834131"/>
                <a:gd name="connsiteY8" fmla="*/ 26324 h 1128133"/>
                <a:gd name="connsiteX9" fmla="*/ 101980 w 834131"/>
                <a:gd name="connsiteY9" fmla="*/ 84007 h 1128133"/>
                <a:gd name="connsiteX10" fmla="*/ 67797 w 834131"/>
                <a:gd name="connsiteY10" fmla="*/ 257060 h 1128133"/>
                <a:gd name="connsiteX11" fmla="*/ 20796 w 834131"/>
                <a:gd name="connsiteY11" fmla="*/ 797582 h 1128133"/>
                <a:gd name="connsiteX12" fmla="*/ 61388 w 834131"/>
                <a:gd name="connsiteY12" fmla="*/ 1100958 h 1128133"/>
                <a:gd name="connsiteX13" fmla="*/ 663866 w 834131"/>
                <a:gd name="connsiteY13" fmla="*/ 1100957 h 1128133"/>
                <a:gd name="connsiteX14" fmla="*/ 766416 w 834131"/>
                <a:gd name="connsiteY14" fmla="*/ 989862 h 1128133"/>
                <a:gd name="connsiteX15" fmla="*/ 732233 w 834131"/>
                <a:gd name="connsiteY15" fmla="*/ 410885 h 1128133"/>
                <a:gd name="connsiteX16" fmla="*/ 830509 w 834131"/>
                <a:gd name="connsiteY16" fmla="*/ 86144 h 1128133"/>
                <a:gd name="connsiteX0" fmla="*/ 830509 w 830708"/>
                <a:gd name="connsiteY0" fmla="*/ 86144 h 1128133"/>
                <a:gd name="connsiteX1" fmla="*/ 721550 w 830708"/>
                <a:gd name="connsiteY1" fmla="*/ 9232 h 1128133"/>
                <a:gd name="connsiteX2" fmla="*/ 574135 w 830708"/>
                <a:gd name="connsiteY2" fmla="*/ 2823 h 1128133"/>
                <a:gd name="connsiteX3" fmla="*/ 465177 w 830708"/>
                <a:gd name="connsiteY3" fmla="*/ 4959 h 1128133"/>
                <a:gd name="connsiteX4" fmla="*/ 426721 w 830708"/>
                <a:gd name="connsiteY4" fmla="*/ 58371 h 1128133"/>
                <a:gd name="connsiteX5" fmla="*/ 351945 w 830708"/>
                <a:gd name="connsiteY5" fmla="*/ 77599 h 1128133"/>
                <a:gd name="connsiteX6" fmla="*/ 302807 w 830708"/>
                <a:gd name="connsiteY6" fmla="*/ 51961 h 1128133"/>
                <a:gd name="connsiteX7" fmla="*/ 302807 w 830708"/>
                <a:gd name="connsiteY7" fmla="*/ 4959 h 1128133"/>
                <a:gd name="connsiteX8" fmla="*/ 221621 w 830708"/>
                <a:gd name="connsiteY8" fmla="*/ 26324 h 1128133"/>
                <a:gd name="connsiteX9" fmla="*/ 101980 w 830708"/>
                <a:gd name="connsiteY9" fmla="*/ 84007 h 1128133"/>
                <a:gd name="connsiteX10" fmla="*/ 67797 w 830708"/>
                <a:gd name="connsiteY10" fmla="*/ 257060 h 1128133"/>
                <a:gd name="connsiteX11" fmla="*/ 20796 w 830708"/>
                <a:gd name="connsiteY11" fmla="*/ 797582 h 1128133"/>
                <a:gd name="connsiteX12" fmla="*/ 61388 w 830708"/>
                <a:gd name="connsiteY12" fmla="*/ 1100958 h 1128133"/>
                <a:gd name="connsiteX13" fmla="*/ 663866 w 830708"/>
                <a:gd name="connsiteY13" fmla="*/ 1100957 h 1128133"/>
                <a:gd name="connsiteX14" fmla="*/ 766416 w 830708"/>
                <a:gd name="connsiteY14" fmla="*/ 989862 h 1128133"/>
                <a:gd name="connsiteX15" fmla="*/ 749325 w 830708"/>
                <a:gd name="connsiteY15" fmla="*/ 410885 h 1128133"/>
                <a:gd name="connsiteX16" fmla="*/ 830509 w 830708"/>
                <a:gd name="connsiteY16" fmla="*/ 86144 h 1128133"/>
                <a:gd name="connsiteX0" fmla="*/ 830509 w 830714"/>
                <a:gd name="connsiteY0" fmla="*/ 107900 h 1128524"/>
                <a:gd name="connsiteX1" fmla="*/ 721550 w 830714"/>
                <a:gd name="connsiteY1" fmla="*/ 9623 h 1128524"/>
                <a:gd name="connsiteX2" fmla="*/ 574135 w 830714"/>
                <a:gd name="connsiteY2" fmla="*/ 3214 h 1128524"/>
                <a:gd name="connsiteX3" fmla="*/ 465177 w 830714"/>
                <a:gd name="connsiteY3" fmla="*/ 5350 h 1128524"/>
                <a:gd name="connsiteX4" fmla="*/ 426721 w 830714"/>
                <a:gd name="connsiteY4" fmla="*/ 58762 h 1128524"/>
                <a:gd name="connsiteX5" fmla="*/ 351945 w 830714"/>
                <a:gd name="connsiteY5" fmla="*/ 77990 h 1128524"/>
                <a:gd name="connsiteX6" fmla="*/ 302807 w 830714"/>
                <a:gd name="connsiteY6" fmla="*/ 52352 h 1128524"/>
                <a:gd name="connsiteX7" fmla="*/ 302807 w 830714"/>
                <a:gd name="connsiteY7" fmla="*/ 5350 h 1128524"/>
                <a:gd name="connsiteX8" fmla="*/ 221621 w 830714"/>
                <a:gd name="connsiteY8" fmla="*/ 26715 h 1128524"/>
                <a:gd name="connsiteX9" fmla="*/ 101980 w 830714"/>
                <a:gd name="connsiteY9" fmla="*/ 84398 h 1128524"/>
                <a:gd name="connsiteX10" fmla="*/ 67797 w 830714"/>
                <a:gd name="connsiteY10" fmla="*/ 257451 h 1128524"/>
                <a:gd name="connsiteX11" fmla="*/ 20796 w 830714"/>
                <a:gd name="connsiteY11" fmla="*/ 797973 h 1128524"/>
                <a:gd name="connsiteX12" fmla="*/ 61388 w 830714"/>
                <a:gd name="connsiteY12" fmla="*/ 1101349 h 1128524"/>
                <a:gd name="connsiteX13" fmla="*/ 663866 w 830714"/>
                <a:gd name="connsiteY13" fmla="*/ 1101348 h 1128524"/>
                <a:gd name="connsiteX14" fmla="*/ 766416 w 830714"/>
                <a:gd name="connsiteY14" fmla="*/ 990253 h 1128524"/>
                <a:gd name="connsiteX15" fmla="*/ 749325 w 830714"/>
                <a:gd name="connsiteY15" fmla="*/ 411276 h 1128524"/>
                <a:gd name="connsiteX16" fmla="*/ 830509 w 830714"/>
                <a:gd name="connsiteY16" fmla="*/ 107900 h 1128524"/>
                <a:gd name="connsiteX0" fmla="*/ 830509 w 830714"/>
                <a:gd name="connsiteY0" fmla="*/ 111611 h 1132235"/>
                <a:gd name="connsiteX1" fmla="*/ 721550 w 830714"/>
                <a:gd name="connsiteY1" fmla="*/ 13334 h 1132235"/>
                <a:gd name="connsiteX2" fmla="*/ 571999 w 830714"/>
                <a:gd name="connsiteY2" fmla="*/ 515 h 1132235"/>
                <a:gd name="connsiteX3" fmla="*/ 465177 w 830714"/>
                <a:gd name="connsiteY3" fmla="*/ 9061 h 1132235"/>
                <a:gd name="connsiteX4" fmla="*/ 426721 w 830714"/>
                <a:gd name="connsiteY4" fmla="*/ 62473 h 1132235"/>
                <a:gd name="connsiteX5" fmla="*/ 351945 w 830714"/>
                <a:gd name="connsiteY5" fmla="*/ 81701 h 1132235"/>
                <a:gd name="connsiteX6" fmla="*/ 302807 w 830714"/>
                <a:gd name="connsiteY6" fmla="*/ 56063 h 1132235"/>
                <a:gd name="connsiteX7" fmla="*/ 302807 w 830714"/>
                <a:gd name="connsiteY7" fmla="*/ 9061 h 1132235"/>
                <a:gd name="connsiteX8" fmla="*/ 221621 w 830714"/>
                <a:gd name="connsiteY8" fmla="*/ 30426 h 1132235"/>
                <a:gd name="connsiteX9" fmla="*/ 101980 w 830714"/>
                <a:gd name="connsiteY9" fmla="*/ 88109 h 1132235"/>
                <a:gd name="connsiteX10" fmla="*/ 67797 w 830714"/>
                <a:gd name="connsiteY10" fmla="*/ 261162 h 1132235"/>
                <a:gd name="connsiteX11" fmla="*/ 20796 w 830714"/>
                <a:gd name="connsiteY11" fmla="*/ 801684 h 1132235"/>
                <a:gd name="connsiteX12" fmla="*/ 61388 w 830714"/>
                <a:gd name="connsiteY12" fmla="*/ 1105060 h 1132235"/>
                <a:gd name="connsiteX13" fmla="*/ 663866 w 830714"/>
                <a:gd name="connsiteY13" fmla="*/ 1105059 h 1132235"/>
                <a:gd name="connsiteX14" fmla="*/ 766416 w 830714"/>
                <a:gd name="connsiteY14" fmla="*/ 993964 h 1132235"/>
                <a:gd name="connsiteX15" fmla="*/ 749325 w 830714"/>
                <a:gd name="connsiteY15" fmla="*/ 414987 h 1132235"/>
                <a:gd name="connsiteX16" fmla="*/ 830509 w 830714"/>
                <a:gd name="connsiteY16" fmla="*/ 111611 h 1132235"/>
                <a:gd name="connsiteX0" fmla="*/ 830509 w 831255"/>
                <a:gd name="connsiteY0" fmla="*/ 113776 h 1134400"/>
                <a:gd name="connsiteX1" fmla="*/ 693776 w 831255"/>
                <a:gd name="connsiteY1" fmla="*/ 11226 h 1134400"/>
                <a:gd name="connsiteX2" fmla="*/ 571999 w 831255"/>
                <a:gd name="connsiteY2" fmla="*/ 2680 h 1134400"/>
                <a:gd name="connsiteX3" fmla="*/ 465177 w 831255"/>
                <a:gd name="connsiteY3" fmla="*/ 11226 h 1134400"/>
                <a:gd name="connsiteX4" fmla="*/ 426721 w 831255"/>
                <a:gd name="connsiteY4" fmla="*/ 64638 h 1134400"/>
                <a:gd name="connsiteX5" fmla="*/ 351945 w 831255"/>
                <a:gd name="connsiteY5" fmla="*/ 83866 h 1134400"/>
                <a:gd name="connsiteX6" fmla="*/ 302807 w 831255"/>
                <a:gd name="connsiteY6" fmla="*/ 58228 h 1134400"/>
                <a:gd name="connsiteX7" fmla="*/ 302807 w 831255"/>
                <a:gd name="connsiteY7" fmla="*/ 11226 h 1134400"/>
                <a:gd name="connsiteX8" fmla="*/ 221621 w 831255"/>
                <a:gd name="connsiteY8" fmla="*/ 32591 h 1134400"/>
                <a:gd name="connsiteX9" fmla="*/ 101980 w 831255"/>
                <a:gd name="connsiteY9" fmla="*/ 90274 h 1134400"/>
                <a:gd name="connsiteX10" fmla="*/ 67797 w 831255"/>
                <a:gd name="connsiteY10" fmla="*/ 263327 h 1134400"/>
                <a:gd name="connsiteX11" fmla="*/ 20796 w 831255"/>
                <a:gd name="connsiteY11" fmla="*/ 803849 h 1134400"/>
                <a:gd name="connsiteX12" fmla="*/ 61388 w 831255"/>
                <a:gd name="connsiteY12" fmla="*/ 1107225 h 1134400"/>
                <a:gd name="connsiteX13" fmla="*/ 663866 w 831255"/>
                <a:gd name="connsiteY13" fmla="*/ 1107224 h 1134400"/>
                <a:gd name="connsiteX14" fmla="*/ 766416 w 831255"/>
                <a:gd name="connsiteY14" fmla="*/ 996129 h 1134400"/>
                <a:gd name="connsiteX15" fmla="*/ 749325 w 831255"/>
                <a:gd name="connsiteY15" fmla="*/ 417152 h 1134400"/>
                <a:gd name="connsiteX16" fmla="*/ 830509 w 831255"/>
                <a:gd name="connsiteY16" fmla="*/ 113776 h 1134400"/>
                <a:gd name="connsiteX0" fmla="*/ 830509 w 831255"/>
                <a:gd name="connsiteY0" fmla="*/ 112222 h 1132846"/>
                <a:gd name="connsiteX1" fmla="*/ 693776 w 831255"/>
                <a:gd name="connsiteY1" fmla="*/ 9672 h 1132846"/>
                <a:gd name="connsiteX2" fmla="*/ 571999 w 831255"/>
                <a:gd name="connsiteY2" fmla="*/ 1126 h 1132846"/>
                <a:gd name="connsiteX3" fmla="*/ 465177 w 831255"/>
                <a:gd name="connsiteY3" fmla="*/ 9672 h 1132846"/>
                <a:gd name="connsiteX4" fmla="*/ 426721 w 831255"/>
                <a:gd name="connsiteY4" fmla="*/ 63084 h 1132846"/>
                <a:gd name="connsiteX5" fmla="*/ 351945 w 831255"/>
                <a:gd name="connsiteY5" fmla="*/ 82312 h 1132846"/>
                <a:gd name="connsiteX6" fmla="*/ 302807 w 831255"/>
                <a:gd name="connsiteY6" fmla="*/ 56674 h 1132846"/>
                <a:gd name="connsiteX7" fmla="*/ 302807 w 831255"/>
                <a:gd name="connsiteY7" fmla="*/ 9672 h 1132846"/>
                <a:gd name="connsiteX8" fmla="*/ 221621 w 831255"/>
                <a:gd name="connsiteY8" fmla="*/ 31037 h 1132846"/>
                <a:gd name="connsiteX9" fmla="*/ 101980 w 831255"/>
                <a:gd name="connsiteY9" fmla="*/ 88720 h 1132846"/>
                <a:gd name="connsiteX10" fmla="*/ 67797 w 831255"/>
                <a:gd name="connsiteY10" fmla="*/ 261773 h 1132846"/>
                <a:gd name="connsiteX11" fmla="*/ 20796 w 831255"/>
                <a:gd name="connsiteY11" fmla="*/ 802295 h 1132846"/>
                <a:gd name="connsiteX12" fmla="*/ 61388 w 831255"/>
                <a:gd name="connsiteY12" fmla="*/ 1105671 h 1132846"/>
                <a:gd name="connsiteX13" fmla="*/ 663866 w 831255"/>
                <a:gd name="connsiteY13" fmla="*/ 1105670 h 1132846"/>
                <a:gd name="connsiteX14" fmla="*/ 766416 w 831255"/>
                <a:gd name="connsiteY14" fmla="*/ 994575 h 1132846"/>
                <a:gd name="connsiteX15" fmla="*/ 749325 w 831255"/>
                <a:gd name="connsiteY15" fmla="*/ 415598 h 1132846"/>
                <a:gd name="connsiteX16" fmla="*/ 830509 w 831255"/>
                <a:gd name="connsiteY16" fmla="*/ 112222 h 1132846"/>
                <a:gd name="connsiteX0" fmla="*/ 830509 w 831153"/>
                <a:gd name="connsiteY0" fmla="*/ 111831 h 1132455"/>
                <a:gd name="connsiteX1" fmla="*/ 698049 w 831153"/>
                <a:gd name="connsiteY1" fmla="*/ 17827 h 1132455"/>
                <a:gd name="connsiteX2" fmla="*/ 571999 w 831153"/>
                <a:gd name="connsiteY2" fmla="*/ 735 h 1132455"/>
                <a:gd name="connsiteX3" fmla="*/ 465177 w 831153"/>
                <a:gd name="connsiteY3" fmla="*/ 9281 h 1132455"/>
                <a:gd name="connsiteX4" fmla="*/ 426721 w 831153"/>
                <a:gd name="connsiteY4" fmla="*/ 62693 h 1132455"/>
                <a:gd name="connsiteX5" fmla="*/ 351945 w 831153"/>
                <a:gd name="connsiteY5" fmla="*/ 81921 h 1132455"/>
                <a:gd name="connsiteX6" fmla="*/ 302807 w 831153"/>
                <a:gd name="connsiteY6" fmla="*/ 56283 h 1132455"/>
                <a:gd name="connsiteX7" fmla="*/ 302807 w 831153"/>
                <a:gd name="connsiteY7" fmla="*/ 9281 h 1132455"/>
                <a:gd name="connsiteX8" fmla="*/ 221621 w 831153"/>
                <a:gd name="connsiteY8" fmla="*/ 30646 h 1132455"/>
                <a:gd name="connsiteX9" fmla="*/ 101980 w 831153"/>
                <a:gd name="connsiteY9" fmla="*/ 88329 h 1132455"/>
                <a:gd name="connsiteX10" fmla="*/ 67797 w 831153"/>
                <a:gd name="connsiteY10" fmla="*/ 261382 h 1132455"/>
                <a:gd name="connsiteX11" fmla="*/ 20796 w 831153"/>
                <a:gd name="connsiteY11" fmla="*/ 801904 h 1132455"/>
                <a:gd name="connsiteX12" fmla="*/ 61388 w 831153"/>
                <a:gd name="connsiteY12" fmla="*/ 1105280 h 1132455"/>
                <a:gd name="connsiteX13" fmla="*/ 663866 w 831153"/>
                <a:gd name="connsiteY13" fmla="*/ 1105279 h 1132455"/>
                <a:gd name="connsiteX14" fmla="*/ 766416 w 831153"/>
                <a:gd name="connsiteY14" fmla="*/ 994184 h 1132455"/>
                <a:gd name="connsiteX15" fmla="*/ 749325 w 831153"/>
                <a:gd name="connsiteY15" fmla="*/ 415207 h 1132455"/>
                <a:gd name="connsiteX16" fmla="*/ 830509 w 831153"/>
                <a:gd name="connsiteY16" fmla="*/ 111831 h 1132455"/>
                <a:gd name="connsiteX0" fmla="*/ 830509 w 831153"/>
                <a:gd name="connsiteY0" fmla="*/ 111831 h 1132455"/>
                <a:gd name="connsiteX1" fmla="*/ 698049 w 831153"/>
                <a:gd name="connsiteY1" fmla="*/ 17827 h 1132455"/>
                <a:gd name="connsiteX2" fmla="*/ 571999 w 831153"/>
                <a:gd name="connsiteY2" fmla="*/ 735 h 1132455"/>
                <a:gd name="connsiteX3" fmla="*/ 465177 w 831153"/>
                <a:gd name="connsiteY3" fmla="*/ 9281 h 1132455"/>
                <a:gd name="connsiteX4" fmla="*/ 426721 w 831153"/>
                <a:gd name="connsiteY4" fmla="*/ 62693 h 1132455"/>
                <a:gd name="connsiteX5" fmla="*/ 351945 w 831153"/>
                <a:gd name="connsiteY5" fmla="*/ 81921 h 1132455"/>
                <a:gd name="connsiteX6" fmla="*/ 302807 w 831153"/>
                <a:gd name="connsiteY6" fmla="*/ 56283 h 1132455"/>
                <a:gd name="connsiteX7" fmla="*/ 302807 w 831153"/>
                <a:gd name="connsiteY7" fmla="*/ 9281 h 1132455"/>
                <a:gd name="connsiteX8" fmla="*/ 213075 w 831153"/>
                <a:gd name="connsiteY8" fmla="*/ 24237 h 1132455"/>
                <a:gd name="connsiteX9" fmla="*/ 101980 w 831153"/>
                <a:gd name="connsiteY9" fmla="*/ 88329 h 1132455"/>
                <a:gd name="connsiteX10" fmla="*/ 67797 w 831153"/>
                <a:gd name="connsiteY10" fmla="*/ 261382 h 1132455"/>
                <a:gd name="connsiteX11" fmla="*/ 20796 w 831153"/>
                <a:gd name="connsiteY11" fmla="*/ 801904 h 1132455"/>
                <a:gd name="connsiteX12" fmla="*/ 61388 w 831153"/>
                <a:gd name="connsiteY12" fmla="*/ 1105280 h 1132455"/>
                <a:gd name="connsiteX13" fmla="*/ 663866 w 831153"/>
                <a:gd name="connsiteY13" fmla="*/ 1105279 h 1132455"/>
                <a:gd name="connsiteX14" fmla="*/ 766416 w 831153"/>
                <a:gd name="connsiteY14" fmla="*/ 994184 h 1132455"/>
                <a:gd name="connsiteX15" fmla="*/ 749325 w 831153"/>
                <a:gd name="connsiteY15" fmla="*/ 415207 h 1132455"/>
                <a:gd name="connsiteX16" fmla="*/ 830509 w 831153"/>
                <a:gd name="connsiteY16" fmla="*/ 111831 h 1132455"/>
                <a:gd name="connsiteX0" fmla="*/ 830627 w 831271"/>
                <a:gd name="connsiteY0" fmla="*/ 111831 h 1132455"/>
                <a:gd name="connsiteX1" fmla="*/ 698167 w 831271"/>
                <a:gd name="connsiteY1" fmla="*/ 17827 h 1132455"/>
                <a:gd name="connsiteX2" fmla="*/ 572117 w 831271"/>
                <a:gd name="connsiteY2" fmla="*/ 735 h 1132455"/>
                <a:gd name="connsiteX3" fmla="*/ 465295 w 831271"/>
                <a:gd name="connsiteY3" fmla="*/ 9281 h 1132455"/>
                <a:gd name="connsiteX4" fmla="*/ 426839 w 831271"/>
                <a:gd name="connsiteY4" fmla="*/ 62693 h 1132455"/>
                <a:gd name="connsiteX5" fmla="*/ 352063 w 831271"/>
                <a:gd name="connsiteY5" fmla="*/ 81921 h 1132455"/>
                <a:gd name="connsiteX6" fmla="*/ 302925 w 831271"/>
                <a:gd name="connsiteY6" fmla="*/ 56283 h 1132455"/>
                <a:gd name="connsiteX7" fmla="*/ 302925 w 831271"/>
                <a:gd name="connsiteY7" fmla="*/ 9281 h 1132455"/>
                <a:gd name="connsiteX8" fmla="*/ 213193 w 831271"/>
                <a:gd name="connsiteY8" fmla="*/ 24237 h 1132455"/>
                <a:gd name="connsiteX9" fmla="*/ 102098 w 831271"/>
                <a:gd name="connsiteY9" fmla="*/ 88329 h 1132455"/>
                <a:gd name="connsiteX10" fmla="*/ 70051 w 831271"/>
                <a:gd name="connsiteY10" fmla="*/ 348976 h 1132455"/>
                <a:gd name="connsiteX11" fmla="*/ 20914 w 831271"/>
                <a:gd name="connsiteY11" fmla="*/ 801904 h 1132455"/>
                <a:gd name="connsiteX12" fmla="*/ 61506 w 831271"/>
                <a:gd name="connsiteY12" fmla="*/ 1105280 h 1132455"/>
                <a:gd name="connsiteX13" fmla="*/ 663984 w 831271"/>
                <a:gd name="connsiteY13" fmla="*/ 1105279 h 1132455"/>
                <a:gd name="connsiteX14" fmla="*/ 766534 w 831271"/>
                <a:gd name="connsiteY14" fmla="*/ 994184 h 1132455"/>
                <a:gd name="connsiteX15" fmla="*/ 749443 w 831271"/>
                <a:gd name="connsiteY15" fmla="*/ 415207 h 1132455"/>
                <a:gd name="connsiteX16" fmla="*/ 830627 w 831271"/>
                <a:gd name="connsiteY16" fmla="*/ 111831 h 1132455"/>
                <a:gd name="connsiteX0" fmla="*/ 829803 w 830447"/>
                <a:gd name="connsiteY0" fmla="*/ 111831 h 1132455"/>
                <a:gd name="connsiteX1" fmla="*/ 697343 w 830447"/>
                <a:gd name="connsiteY1" fmla="*/ 17827 h 1132455"/>
                <a:gd name="connsiteX2" fmla="*/ 571293 w 830447"/>
                <a:gd name="connsiteY2" fmla="*/ 735 h 1132455"/>
                <a:gd name="connsiteX3" fmla="*/ 464471 w 830447"/>
                <a:gd name="connsiteY3" fmla="*/ 9281 h 1132455"/>
                <a:gd name="connsiteX4" fmla="*/ 426015 w 830447"/>
                <a:gd name="connsiteY4" fmla="*/ 62693 h 1132455"/>
                <a:gd name="connsiteX5" fmla="*/ 351239 w 830447"/>
                <a:gd name="connsiteY5" fmla="*/ 81921 h 1132455"/>
                <a:gd name="connsiteX6" fmla="*/ 302101 w 830447"/>
                <a:gd name="connsiteY6" fmla="*/ 56283 h 1132455"/>
                <a:gd name="connsiteX7" fmla="*/ 302101 w 830447"/>
                <a:gd name="connsiteY7" fmla="*/ 9281 h 1132455"/>
                <a:gd name="connsiteX8" fmla="*/ 212369 w 830447"/>
                <a:gd name="connsiteY8" fmla="*/ 24237 h 1132455"/>
                <a:gd name="connsiteX9" fmla="*/ 101274 w 830447"/>
                <a:gd name="connsiteY9" fmla="*/ 88329 h 1132455"/>
                <a:gd name="connsiteX10" fmla="*/ 54272 w 830447"/>
                <a:gd name="connsiteY10" fmla="*/ 344703 h 1132455"/>
                <a:gd name="connsiteX11" fmla="*/ 20090 w 830447"/>
                <a:gd name="connsiteY11" fmla="*/ 801904 h 1132455"/>
                <a:gd name="connsiteX12" fmla="*/ 60682 w 830447"/>
                <a:gd name="connsiteY12" fmla="*/ 1105280 h 1132455"/>
                <a:gd name="connsiteX13" fmla="*/ 663160 w 830447"/>
                <a:gd name="connsiteY13" fmla="*/ 1105279 h 1132455"/>
                <a:gd name="connsiteX14" fmla="*/ 765710 w 830447"/>
                <a:gd name="connsiteY14" fmla="*/ 994184 h 1132455"/>
                <a:gd name="connsiteX15" fmla="*/ 748619 w 830447"/>
                <a:gd name="connsiteY15" fmla="*/ 415207 h 1132455"/>
                <a:gd name="connsiteX16" fmla="*/ 829803 w 830447"/>
                <a:gd name="connsiteY16" fmla="*/ 111831 h 1132455"/>
                <a:gd name="connsiteX0" fmla="*/ 829949 w 830593"/>
                <a:gd name="connsiteY0" fmla="*/ 111831 h 1130717"/>
                <a:gd name="connsiteX1" fmla="*/ 697489 w 830593"/>
                <a:gd name="connsiteY1" fmla="*/ 17827 h 1130717"/>
                <a:gd name="connsiteX2" fmla="*/ 571439 w 830593"/>
                <a:gd name="connsiteY2" fmla="*/ 735 h 1130717"/>
                <a:gd name="connsiteX3" fmla="*/ 464617 w 830593"/>
                <a:gd name="connsiteY3" fmla="*/ 9281 h 1130717"/>
                <a:gd name="connsiteX4" fmla="*/ 426161 w 830593"/>
                <a:gd name="connsiteY4" fmla="*/ 62693 h 1130717"/>
                <a:gd name="connsiteX5" fmla="*/ 351385 w 830593"/>
                <a:gd name="connsiteY5" fmla="*/ 81921 h 1130717"/>
                <a:gd name="connsiteX6" fmla="*/ 302247 w 830593"/>
                <a:gd name="connsiteY6" fmla="*/ 56283 h 1130717"/>
                <a:gd name="connsiteX7" fmla="*/ 302247 w 830593"/>
                <a:gd name="connsiteY7" fmla="*/ 9281 h 1130717"/>
                <a:gd name="connsiteX8" fmla="*/ 212515 w 830593"/>
                <a:gd name="connsiteY8" fmla="*/ 24237 h 1130717"/>
                <a:gd name="connsiteX9" fmla="*/ 101420 w 830593"/>
                <a:gd name="connsiteY9" fmla="*/ 88329 h 1130717"/>
                <a:gd name="connsiteX10" fmla="*/ 54418 w 830593"/>
                <a:gd name="connsiteY10" fmla="*/ 344703 h 1130717"/>
                <a:gd name="connsiteX11" fmla="*/ 20236 w 830593"/>
                <a:gd name="connsiteY11" fmla="*/ 801904 h 1130717"/>
                <a:gd name="connsiteX12" fmla="*/ 60828 w 830593"/>
                <a:gd name="connsiteY12" fmla="*/ 1105280 h 1130717"/>
                <a:gd name="connsiteX13" fmla="*/ 665442 w 830593"/>
                <a:gd name="connsiteY13" fmla="*/ 1101007 h 1130717"/>
                <a:gd name="connsiteX14" fmla="*/ 765856 w 830593"/>
                <a:gd name="connsiteY14" fmla="*/ 994184 h 1130717"/>
                <a:gd name="connsiteX15" fmla="*/ 748765 w 830593"/>
                <a:gd name="connsiteY15" fmla="*/ 415207 h 1130717"/>
                <a:gd name="connsiteX16" fmla="*/ 829949 w 830593"/>
                <a:gd name="connsiteY16" fmla="*/ 111831 h 1130717"/>
                <a:gd name="connsiteX0" fmla="*/ 822145 w 822789"/>
                <a:gd name="connsiteY0" fmla="*/ 111831 h 1130717"/>
                <a:gd name="connsiteX1" fmla="*/ 689685 w 822789"/>
                <a:gd name="connsiteY1" fmla="*/ 17827 h 1130717"/>
                <a:gd name="connsiteX2" fmla="*/ 563635 w 822789"/>
                <a:gd name="connsiteY2" fmla="*/ 735 h 1130717"/>
                <a:gd name="connsiteX3" fmla="*/ 456813 w 822789"/>
                <a:gd name="connsiteY3" fmla="*/ 9281 h 1130717"/>
                <a:gd name="connsiteX4" fmla="*/ 418357 w 822789"/>
                <a:gd name="connsiteY4" fmla="*/ 62693 h 1130717"/>
                <a:gd name="connsiteX5" fmla="*/ 343581 w 822789"/>
                <a:gd name="connsiteY5" fmla="*/ 81921 h 1130717"/>
                <a:gd name="connsiteX6" fmla="*/ 294443 w 822789"/>
                <a:gd name="connsiteY6" fmla="*/ 56283 h 1130717"/>
                <a:gd name="connsiteX7" fmla="*/ 294443 w 822789"/>
                <a:gd name="connsiteY7" fmla="*/ 9281 h 1130717"/>
                <a:gd name="connsiteX8" fmla="*/ 204711 w 822789"/>
                <a:gd name="connsiteY8" fmla="*/ 24237 h 1130717"/>
                <a:gd name="connsiteX9" fmla="*/ 93616 w 822789"/>
                <a:gd name="connsiteY9" fmla="*/ 88329 h 1130717"/>
                <a:gd name="connsiteX10" fmla="*/ 46614 w 822789"/>
                <a:gd name="connsiteY10" fmla="*/ 344703 h 1130717"/>
                <a:gd name="connsiteX11" fmla="*/ 12432 w 822789"/>
                <a:gd name="connsiteY11" fmla="*/ 801904 h 1130717"/>
                <a:gd name="connsiteX12" fmla="*/ 65843 w 822789"/>
                <a:gd name="connsiteY12" fmla="*/ 1105280 h 1130717"/>
                <a:gd name="connsiteX13" fmla="*/ 657638 w 822789"/>
                <a:gd name="connsiteY13" fmla="*/ 1101007 h 1130717"/>
                <a:gd name="connsiteX14" fmla="*/ 758052 w 822789"/>
                <a:gd name="connsiteY14" fmla="*/ 994184 h 1130717"/>
                <a:gd name="connsiteX15" fmla="*/ 740961 w 822789"/>
                <a:gd name="connsiteY15" fmla="*/ 415207 h 1130717"/>
                <a:gd name="connsiteX16" fmla="*/ 822145 w 822789"/>
                <a:gd name="connsiteY16" fmla="*/ 111831 h 1130717"/>
                <a:gd name="connsiteX0" fmla="*/ 817456 w 818100"/>
                <a:gd name="connsiteY0" fmla="*/ 111831 h 1124738"/>
                <a:gd name="connsiteX1" fmla="*/ 684996 w 818100"/>
                <a:gd name="connsiteY1" fmla="*/ 17827 h 1124738"/>
                <a:gd name="connsiteX2" fmla="*/ 558946 w 818100"/>
                <a:gd name="connsiteY2" fmla="*/ 735 h 1124738"/>
                <a:gd name="connsiteX3" fmla="*/ 452124 w 818100"/>
                <a:gd name="connsiteY3" fmla="*/ 9281 h 1124738"/>
                <a:gd name="connsiteX4" fmla="*/ 413668 w 818100"/>
                <a:gd name="connsiteY4" fmla="*/ 62693 h 1124738"/>
                <a:gd name="connsiteX5" fmla="*/ 338892 w 818100"/>
                <a:gd name="connsiteY5" fmla="*/ 81921 h 1124738"/>
                <a:gd name="connsiteX6" fmla="*/ 289754 w 818100"/>
                <a:gd name="connsiteY6" fmla="*/ 56283 h 1124738"/>
                <a:gd name="connsiteX7" fmla="*/ 289754 w 818100"/>
                <a:gd name="connsiteY7" fmla="*/ 9281 h 1124738"/>
                <a:gd name="connsiteX8" fmla="*/ 200022 w 818100"/>
                <a:gd name="connsiteY8" fmla="*/ 24237 h 1124738"/>
                <a:gd name="connsiteX9" fmla="*/ 88927 w 818100"/>
                <a:gd name="connsiteY9" fmla="*/ 88329 h 1124738"/>
                <a:gd name="connsiteX10" fmla="*/ 41925 w 818100"/>
                <a:gd name="connsiteY10" fmla="*/ 344703 h 1124738"/>
                <a:gd name="connsiteX11" fmla="*/ 7743 w 818100"/>
                <a:gd name="connsiteY11" fmla="*/ 801904 h 1124738"/>
                <a:gd name="connsiteX12" fmla="*/ 69700 w 818100"/>
                <a:gd name="connsiteY12" fmla="*/ 1096734 h 1124738"/>
                <a:gd name="connsiteX13" fmla="*/ 652949 w 818100"/>
                <a:gd name="connsiteY13" fmla="*/ 1101007 h 1124738"/>
                <a:gd name="connsiteX14" fmla="*/ 753363 w 818100"/>
                <a:gd name="connsiteY14" fmla="*/ 994184 h 1124738"/>
                <a:gd name="connsiteX15" fmla="*/ 736272 w 818100"/>
                <a:gd name="connsiteY15" fmla="*/ 415207 h 1124738"/>
                <a:gd name="connsiteX16" fmla="*/ 817456 w 818100"/>
                <a:gd name="connsiteY16" fmla="*/ 111831 h 1124738"/>
                <a:gd name="connsiteX0" fmla="*/ 816712 w 817356"/>
                <a:gd name="connsiteY0" fmla="*/ 111831 h 1112840"/>
                <a:gd name="connsiteX1" fmla="*/ 684252 w 817356"/>
                <a:gd name="connsiteY1" fmla="*/ 17827 h 1112840"/>
                <a:gd name="connsiteX2" fmla="*/ 558202 w 817356"/>
                <a:gd name="connsiteY2" fmla="*/ 735 h 1112840"/>
                <a:gd name="connsiteX3" fmla="*/ 451380 w 817356"/>
                <a:gd name="connsiteY3" fmla="*/ 9281 h 1112840"/>
                <a:gd name="connsiteX4" fmla="*/ 412924 w 817356"/>
                <a:gd name="connsiteY4" fmla="*/ 62693 h 1112840"/>
                <a:gd name="connsiteX5" fmla="*/ 338148 w 817356"/>
                <a:gd name="connsiteY5" fmla="*/ 81921 h 1112840"/>
                <a:gd name="connsiteX6" fmla="*/ 289010 w 817356"/>
                <a:gd name="connsiteY6" fmla="*/ 56283 h 1112840"/>
                <a:gd name="connsiteX7" fmla="*/ 289010 w 817356"/>
                <a:gd name="connsiteY7" fmla="*/ 9281 h 1112840"/>
                <a:gd name="connsiteX8" fmla="*/ 199278 w 817356"/>
                <a:gd name="connsiteY8" fmla="*/ 24237 h 1112840"/>
                <a:gd name="connsiteX9" fmla="*/ 88183 w 817356"/>
                <a:gd name="connsiteY9" fmla="*/ 88329 h 1112840"/>
                <a:gd name="connsiteX10" fmla="*/ 41181 w 817356"/>
                <a:gd name="connsiteY10" fmla="*/ 344703 h 1112840"/>
                <a:gd name="connsiteX11" fmla="*/ 6999 w 817356"/>
                <a:gd name="connsiteY11" fmla="*/ 801904 h 1112840"/>
                <a:gd name="connsiteX12" fmla="*/ 68956 w 817356"/>
                <a:gd name="connsiteY12" fmla="*/ 1096734 h 1112840"/>
                <a:gd name="connsiteX13" fmla="*/ 652205 w 817356"/>
                <a:gd name="connsiteY13" fmla="*/ 1101007 h 1112840"/>
                <a:gd name="connsiteX14" fmla="*/ 752619 w 817356"/>
                <a:gd name="connsiteY14" fmla="*/ 994184 h 1112840"/>
                <a:gd name="connsiteX15" fmla="*/ 735528 w 817356"/>
                <a:gd name="connsiteY15" fmla="*/ 415207 h 1112840"/>
                <a:gd name="connsiteX16" fmla="*/ 816712 w 817356"/>
                <a:gd name="connsiteY16" fmla="*/ 111831 h 1112840"/>
                <a:gd name="connsiteX0" fmla="*/ 816712 w 818869"/>
                <a:gd name="connsiteY0" fmla="*/ 111831 h 1112840"/>
                <a:gd name="connsiteX1" fmla="*/ 684252 w 818869"/>
                <a:gd name="connsiteY1" fmla="*/ 17827 h 1112840"/>
                <a:gd name="connsiteX2" fmla="*/ 558202 w 818869"/>
                <a:gd name="connsiteY2" fmla="*/ 735 h 1112840"/>
                <a:gd name="connsiteX3" fmla="*/ 451380 w 818869"/>
                <a:gd name="connsiteY3" fmla="*/ 9281 h 1112840"/>
                <a:gd name="connsiteX4" fmla="*/ 412924 w 818869"/>
                <a:gd name="connsiteY4" fmla="*/ 62693 h 1112840"/>
                <a:gd name="connsiteX5" fmla="*/ 338148 w 818869"/>
                <a:gd name="connsiteY5" fmla="*/ 81921 h 1112840"/>
                <a:gd name="connsiteX6" fmla="*/ 289010 w 818869"/>
                <a:gd name="connsiteY6" fmla="*/ 56283 h 1112840"/>
                <a:gd name="connsiteX7" fmla="*/ 289010 w 818869"/>
                <a:gd name="connsiteY7" fmla="*/ 9281 h 1112840"/>
                <a:gd name="connsiteX8" fmla="*/ 199278 w 818869"/>
                <a:gd name="connsiteY8" fmla="*/ 24237 h 1112840"/>
                <a:gd name="connsiteX9" fmla="*/ 88183 w 818869"/>
                <a:gd name="connsiteY9" fmla="*/ 88329 h 1112840"/>
                <a:gd name="connsiteX10" fmla="*/ 41181 w 818869"/>
                <a:gd name="connsiteY10" fmla="*/ 344703 h 1112840"/>
                <a:gd name="connsiteX11" fmla="*/ 6999 w 818869"/>
                <a:gd name="connsiteY11" fmla="*/ 801904 h 1112840"/>
                <a:gd name="connsiteX12" fmla="*/ 68956 w 818869"/>
                <a:gd name="connsiteY12" fmla="*/ 1096734 h 1112840"/>
                <a:gd name="connsiteX13" fmla="*/ 652205 w 818869"/>
                <a:gd name="connsiteY13" fmla="*/ 1101007 h 1112840"/>
                <a:gd name="connsiteX14" fmla="*/ 752619 w 818869"/>
                <a:gd name="connsiteY14" fmla="*/ 994184 h 1112840"/>
                <a:gd name="connsiteX15" fmla="*/ 765438 w 818869"/>
                <a:gd name="connsiteY15" fmla="*/ 421617 h 1112840"/>
                <a:gd name="connsiteX16" fmla="*/ 816712 w 818869"/>
                <a:gd name="connsiteY16" fmla="*/ 111831 h 1112840"/>
                <a:gd name="connsiteX0" fmla="*/ 816712 w 818869"/>
                <a:gd name="connsiteY0" fmla="*/ 111831 h 1112412"/>
                <a:gd name="connsiteX1" fmla="*/ 684252 w 818869"/>
                <a:gd name="connsiteY1" fmla="*/ 17827 h 1112412"/>
                <a:gd name="connsiteX2" fmla="*/ 558202 w 818869"/>
                <a:gd name="connsiteY2" fmla="*/ 735 h 1112412"/>
                <a:gd name="connsiteX3" fmla="*/ 451380 w 818869"/>
                <a:gd name="connsiteY3" fmla="*/ 9281 h 1112412"/>
                <a:gd name="connsiteX4" fmla="*/ 412924 w 818869"/>
                <a:gd name="connsiteY4" fmla="*/ 62693 h 1112412"/>
                <a:gd name="connsiteX5" fmla="*/ 338148 w 818869"/>
                <a:gd name="connsiteY5" fmla="*/ 81921 h 1112412"/>
                <a:gd name="connsiteX6" fmla="*/ 289010 w 818869"/>
                <a:gd name="connsiteY6" fmla="*/ 56283 h 1112412"/>
                <a:gd name="connsiteX7" fmla="*/ 289010 w 818869"/>
                <a:gd name="connsiteY7" fmla="*/ 9281 h 1112412"/>
                <a:gd name="connsiteX8" fmla="*/ 199278 w 818869"/>
                <a:gd name="connsiteY8" fmla="*/ 24237 h 1112412"/>
                <a:gd name="connsiteX9" fmla="*/ 88183 w 818869"/>
                <a:gd name="connsiteY9" fmla="*/ 88329 h 1112412"/>
                <a:gd name="connsiteX10" fmla="*/ 41181 w 818869"/>
                <a:gd name="connsiteY10" fmla="*/ 344703 h 1112412"/>
                <a:gd name="connsiteX11" fmla="*/ 6999 w 818869"/>
                <a:gd name="connsiteY11" fmla="*/ 801904 h 1112412"/>
                <a:gd name="connsiteX12" fmla="*/ 68956 w 818869"/>
                <a:gd name="connsiteY12" fmla="*/ 1096734 h 1112412"/>
                <a:gd name="connsiteX13" fmla="*/ 652205 w 818869"/>
                <a:gd name="connsiteY13" fmla="*/ 1101007 h 1112412"/>
                <a:gd name="connsiteX14" fmla="*/ 752619 w 818869"/>
                <a:gd name="connsiteY14" fmla="*/ 1000594 h 1112412"/>
                <a:gd name="connsiteX15" fmla="*/ 765438 w 818869"/>
                <a:gd name="connsiteY15" fmla="*/ 421617 h 1112412"/>
                <a:gd name="connsiteX16" fmla="*/ 816712 w 818869"/>
                <a:gd name="connsiteY16" fmla="*/ 111831 h 1112412"/>
                <a:gd name="connsiteX0" fmla="*/ 816712 w 818288"/>
                <a:gd name="connsiteY0" fmla="*/ 111831 h 1112412"/>
                <a:gd name="connsiteX1" fmla="*/ 684252 w 818288"/>
                <a:gd name="connsiteY1" fmla="*/ 17827 h 1112412"/>
                <a:gd name="connsiteX2" fmla="*/ 558202 w 818288"/>
                <a:gd name="connsiteY2" fmla="*/ 735 h 1112412"/>
                <a:gd name="connsiteX3" fmla="*/ 451380 w 818288"/>
                <a:gd name="connsiteY3" fmla="*/ 9281 h 1112412"/>
                <a:gd name="connsiteX4" fmla="*/ 412924 w 818288"/>
                <a:gd name="connsiteY4" fmla="*/ 62693 h 1112412"/>
                <a:gd name="connsiteX5" fmla="*/ 338148 w 818288"/>
                <a:gd name="connsiteY5" fmla="*/ 81921 h 1112412"/>
                <a:gd name="connsiteX6" fmla="*/ 289010 w 818288"/>
                <a:gd name="connsiteY6" fmla="*/ 56283 h 1112412"/>
                <a:gd name="connsiteX7" fmla="*/ 289010 w 818288"/>
                <a:gd name="connsiteY7" fmla="*/ 9281 h 1112412"/>
                <a:gd name="connsiteX8" fmla="*/ 199278 w 818288"/>
                <a:gd name="connsiteY8" fmla="*/ 24237 h 1112412"/>
                <a:gd name="connsiteX9" fmla="*/ 88183 w 818288"/>
                <a:gd name="connsiteY9" fmla="*/ 88329 h 1112412"/>
                <a:gd name="connsiteX10" fmla="*/ 41181 w 818288"/>
                <a:gd name="connsiteY10" fmla="*/ 344703 h 1112412"/>
                <a:gd name="connsiteX11" fmla="*/ 6999 w 818288"/>
                <a:gd name="connsiteY11" fmla="*/ 801904 h 1112412"/>
                <a:gd name="connsiteX12" fmla="*/ 68956 w 818288"/>
                <a:gd name="connsiteY12" fmla="*/ 1096734 h 1112412"/>
                <a:gd name="connsiteX13" fmla="*/ 652205 w 818288"/>
                <a:gd name="connsiteY13" fmla="*/ 1101007 h 1112412"/>
                <a:gd name="connsiteX14" fmla="*/ 752619 w 818288"/>
                <a:gd name="connsiteY14" fmla="*/ 1000594 h 1112412"/>
                <a:gd name="connsiteX15" fmla="*/ 756892 w 818288"/>
                <a:gd name="connsiteY15" fmla="*/ 472892 h 1112412"/>
                <a:gd name="connsiteX16" fmla="*/ 816712 w 818288"/>
                <a:gd name="connsiteY16" fmla="*/ 111831 h 1112412"/>
                <a:gd name="connsiteX0" fmla="*/ 816712 w 818288"/>
                <a:gd name="connsiteY0" fmla="*/ 111831 h 1112412"/>
                <a:gd name="connsiteX1" fmla="*/ 684252 w 818288"/>
                <a:gd name="connsiteY1" fmla="*/ 17827 h 1112412"/>
                <a:gd name="connsiteX2" fmla="*/ 558202 w 818288"/>
                <a:gd name="connsiteY2" fmla="*/ 735 h 1112412"/>
                <a:gd name="connsiteX3" fmla="*/ 451380 w 818288"/>
                <a:gd name="connsiteY3" fmla="*/ 9281 h 1112412"/>
                <a:gd name="connsiteX4" fmla="*/ 412924 w 818288"/>
                <a:gd name="connsiteY4" fmla="*/ 62693 h 1112412"/>
                <a:gd name="connsiteX5" fmla="*/ 338148 w 818288"/>
                <a:gd name="connsiteY5" fmla="*/ 81921 h 1112412"/>
                <a:gd name="connsiteX6" fmla="*/ 289010 w 818288"/>
                <a:gd name="connsiteY6" fmla="*/ 56283 h 1112412"/>
                <a:gd name="connsiteX7" fmla="*/ 282601 w 818288"/>
                <a:gd name="connsiteY7" fmla="*/ 5008 h 1112412"/>
                <a:gd name="connsiteX8" fmla="*/ 199278 w 818288"/>
                <a:gd name="connsiteY8" fmla="*/ 24237 h 1112412"/>
                <a:gd name="connsiteX9" fmla="*/ 88183 w 818288"/>
                <a:gd name="connsiteY9" fmla="*/ 88329 h 1112412"/>
                <a:gd name="connsiteX10" fmla="*/ 41181 w 818288"/>
                <a:gd name="connsiteY10" fmla="*/ 344703 h 1112412"/>
                <a:gd name="connsiteX11" fmla="*/ 6999 w 818288"/>
                <a:gd name="connsiteY11" fmla="*/ 801904 h 1112412"/>
                <a:gd name="connsiteX12" fmla="*/ 68956 w 818288"/>
                <a:gd name="connsiteY12" fmla="*/ 1096734 h 1112412"/>
                <a:gd name="connsiteX13" fmla="*/ 652205 w 818288"/>
                <a:gd name="connsiteY13" fmla="*/ 1101007 h 1112412"/>
                <a:gd name="connsiteX14" fmla="*/ 752619 w 818288"/>
                <a:gd name="connsiteY14" fmla="*/ 1000594 h 1112412"/>
                <a:gd name="connsiteX15" fmla="*/ 756892 w 818288"/>
                <a:gd name="connsiteY15" fmla="*/ 472892 h 1112412"/>
                <a:gd name="connsiteX16" fmla="*/ 816712 w 818288"/>
                <a:gd name="connsiteY16" fmla="*/ 111831 h 1112412"/>
                <a:gd name="connsiteX0" fmla="*/ 816712 w 818288"/>
                <a:gd name="connsiteY0" fmla="*/ 111831 h 1112412"/>
                <a:gd name="connsiteX1" fmla="*/ 684252 w 818288"/>
                <a:gd name="connsiteY1" fmla="*/ 17827 h 1112412"/>
                <a:gd name="connsiteX2" fmla="*/ 558202 w 818288"/>
                <a:gd name="connsiteY2" fmla="*/ 735 h 1112412"/>
                <a:gd name="connsiteX3" fmla="*/ 451380 w 818288"/>
                <a:gd name="connsiteY3" fmla="*/ 9281 h 1112412"/>
                <a:gd name="connsiteX4" fmla="*/ 412924 w 818288"/>
                <a:gd name="connsiteY4" fmla="*/ 62693 h 1112412"/>
                <a:gd name="connsiteX5" fmla="*/ 338148 w 818288"/>
                <a:gd name="connsiteY5" fmla="*/ 81921 h 1112412"/>
                <a:gd name="connsiteX6" fmla="*/ 289010 w 818288"/>
                <a:gd name="connsiteY6" fmla="*/ 56283 h 1112412"/>
                <a:gd name="connsiteX7" fmla="*/ 282601 w 818288"/>
                <a:gd name="connsiteY7" fmla="*/ 5008 h 1112412"/>
                <a:gd name="connsiteX8" fmla="*/ 199278 w 818288"/>
                <a:gd name="connsiteY8" fmla="*/ 24237 h 1112412"/>
                <a:gd name="connsiteX9" fmla="*/ 88183 w 818288"/>
                <a:gd name="connsiteY9" fmla="*/ 88329 h 1112412"/>
                <a:gd name="connsiteX10" fmla="*/ 41181 w 818288"/>
                <a:gd name="connsiteY10" fmla="*/ 344703 h 1112412"/>
                <a:gd name="connsiteX11" fmla="*/ 6999 w 818288"/>
                <a:gd name="connsiteY11" fmla="*/ 801904 h 1112412"/>
                <a:gd name="connsiteX12" fmla="*/ 68956 w 818288"/>
                <a:gd name="connsiteY12" fmla="*/ 1096734 h 1112412"/>
                <a:gd name="connsiteX13" fmla="*/ 652205 w 818288"/>
                <a:gd name="connsiteY13" fmla="*/ 1101007 h 1112412"/>
                <a:gd name="connsiteX14" fmla="*/ 752619 w 818288"/>
                <a:gd name="connsiteY14" fmla="*/ 1000594 h 1112412"/>
                <a:gd name="connsiteX15" fmla="*/ 756892 w 818288"/>
                <a:gd name="connsiteY15" fmla="*/ 472892 h 1112412"/>
                <a:gd name="connsiteX16" fmla="*/ 816712 w 818288"/>
                <a:gd name="connsiteY16" fmla="*/ 111831 h 111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18288" h="1112412">
                  <a:moveTo>
                    <a:pt x="816712" y="111831"/>
                  </a:moveTo>
                  <a:cubicBezTo>
                    <a:pt x="804605" y="35987"/>
                    <a:pt x="735882" y="32070"/>
                    <a:pt x="684252" y="17827"/>
                  </a:cubicBezTo>
                  <a:cubicBezTo>
                    <a:pt x="632622" y="3584"/>
                    <a:pt x="597014" y="2159"/>
                    <a:pt x="558202" y="735"/>
                  </a:cubicBezTo>
                  <a:cubicBezTo>
                    <a:pt x="519390" y="-689"/>
                    <a:pt x="475593" y="-1045"/>
                    <a:pt x="451380" y="9281"/>
                  </a:cubicBezTo>
                  <a:cubicBezTo>
                    <a:pt x="427167" y="19607"/>
                    <a:pt x="431796" y="50586"/>
                    <a:pt x="412924" y="62693"/>
                  </a:cubicBezTo>
                  <a:cubicBezTo>
                    <a:pt x="394052" y="74800"/>
                    <a:pt x="358800" y="82989"/>
                    <a:pt x="338148" y="81921"/>
                  </a:cubicBezTo>
                  <a:cubicBezTo>
                    <a:pt x="317496" y="80853"/>
                    <a:pt x="298268" y="69102"/>
                    <a:pt x="289010" y="56283"/>
                  </a:cubicBezTo>
                  <a:cubicBezTo>
                    <a:pt x="279752" y="43464"/>
                    <a:pt x="297556" y="8213"/>
                    <a:pt x="282601" y="5008"/>
                  </a:cubicBezTo>
                  <a:cubicBezTo>
                    <a:pt x="267646" y="1803"/>
                    <a:pt x="231681" y="10350"/>
                    <a:pt x="199278" y="24237"/>
                  </a:cubicBezTo>
                  <a:cubicBezTo>
                    <a:pt x="166875" y="38124"/>
                    <a:pt x="114532" y="34918"/>
                    <a:pt x="88183" y="88329"/>
                  </a:cubicBezTo>
                  <a:cubicBezTo>
                    <a:pt x="61834" y="141740"/>
                    <a:pt x="54712" y="225774"/>
                    <a:pt x="41181" y="344703"/>
                  </a:cubicBezTo>
                  <a:cubicBezTo>
                    <a:pt x="27650" y="463632"/>
                    <a:pt x="2370" y="676566"/>
                    <a:pt x="6999" y="801904"/>
                  </a:cubicBezTo>
                  <a:cubicBezTo>
                    <a:pt x="11628" y="927242"/>
                    <a:pt x="-36441" y="1076793"/>
                    <a:pt x="68956" y="1096734"/>
                  </a:cubicBezTo>
                  <a:cubicBezTo>
                    <a:pt x="174353" y="1116675"/>
                    <a:pt x="538261" y="1117030"/>
                    <a:pt x="652205" y="1101007"/>
                  </a:cubicBezTo>
                  <a:cubicBezTo>
                    <a:pt x="766149" y="1084984"/>
                    <a:pt x="745854" y="1116674"/>
                    <a:pt x="752619" y="1000594"/>
                  </a:cubicBezTo>
                  <a:cubicBezTo>
                    <a:pt x="759384" y="884514"/>
                    <a:pt x="746210" y="621019"/>
                    <a:pt x="756892" y="472892"/>
                  </a:cubicBezTo>
                  <a:cubicBezTo>
                    <a:pt x="767574" y="324765"/>
                    <a:pt x="828819" y="187675"/>
                    <a:pt x="816712" y="111831"/>
                  </a:cubicBezTo>
                  <a:close/>
                </a:path>
              </a:pathLst>
            </a:custGeom>
            <a:solidFill>
              <a:srgbClr val="D63232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50A9B26B-698E-4D62-9520-2792AA9DC044}"/>
                </a:ext>
              </a:extLst>
            </p:cNvPr>
            <p:cNvSpPr/>
            <p:nvPr/>
          </p:nvSpPr>
          <p:spPr>
            <a:xfrm rot="17835675">
              <a:off x="9844303" y="2676385"/>
              <a:ext cx="95266" cy="236624"/>
            </a:xfrm>
            <a:custGeom>
              <a:avLst/>
              <a:gdLst>
                <a:gd name="connsiteX0" fmla="*/ 6457 w 165048"/>
                <a:gd name="connsiteY0" fmla="*/ 44808 h 353407"/>
                <a:gd name="connsiteX1" fmla="*/ 61409 w 165048"/>
                <a:gd name="connsiteY1" fmla="*/ 847 h 353407"/>
                <a:gd name="connsiteX2" fmla="*/ 129550 w 165048"/>
                <a:gd name="connsiteY2" fmla="*/ 31620 h 353407"/>
                <a:gd name="connsiteX3" fmla="*/ 155927 w 165048"/>
                <a:gd name="connsiteY3" fmla="*/ 200872 h 353407"/>
                <a:gd name="connsiteX4" fmla="*/ 160323 w 165048"/>
                <a:gd name="connsiteY4" fmla="*/ 306379 h 353407"/>
                <a:gd name="connsiteX5" fmla="*/ 92182 w 165048"/>
                <a:gd name="connsiteY5" fmla="*/ 352539 h 353407"/>
                <a:gd name="connsiteX6" fmla="*/ 15250 w 165048"/>
                <a:gd name="connsiteY6" fmla="*/ 323964 h 353407"/>
                <a:gd name="connsiteX7" fmla="*/ 2061 w 165048"/>
                <a:gd name="connsiteY7" fmla="*/ 183287 h 353407"/>
                <a:gd name="connsiteX8" fmla="*/ 6457 w 165048"/>
                <a:gd name="connsiteY8" fmla="*/ 44808 h 353407"/>
                <a:gd name="connsiteX0" fmla="*/ 6885 w 165476"/>
                <a:gd name="connsiteY0" fmla="*/ 44808 h 352670"/>
                <a:gd name="connsiteX1" fmla="*/ 61837 w 165476"/>
                <a:gd name="connsiteY1" fmla="*/ 847 h 352670"/>
                <a:gd name="connsiteX2" fmla="*/ 129978 w 165476"/>
                <a:gd name="connsiteY2" fmla="*/ 31620 h 352670"/>
                <a:gd name="connsiteX3" fmla="*/ 156355 w 165476"/>
                <a:gd name="connsiteY3" fmla="*/ 200872 h 352670"/>
                <a:gd name="connsiteX4" fmla="*/ 160751 w 165476"/>
                <a:gd name="connsiteY4" fmla="*/ 306379 h 352670"/>
                <a:gd name="connsiteX5" fmla="*/ 92610 w 165476"/>
                <a:gd name="connsiteY5" fmla="*/ 352539 h 352670"/>
                <a:gd name="connsiteX6" fmla="*/ 22273 w 165476"/>
                <a:gd name="connsiteY6" fmla="*/ 315172 h 352670"/>
                <a:gd name="connsiteX7" fmla="*/ 2489 w 165476"/>
                <a:gd name="connsiteY7" fmla="*/ 183287 h 352670"/>
                <a:gd name="connsiteX8" fmla="*/ 6885 w 165476"/>
                <a:gd name="connsiteY8" fmla="*/ 44808 h 352670"/>
                <a:gd name="connsiteX0" fmla="*/ 6885 w 159537"/>
                <a:gd name="connsiteY0" fmla="*/ 44808 h 352733"/>
                <a:gd name="connsiteX1" fmla="*/ 61837 w 159537"/>
                <a:gd name="connsiteY1" fmla="*/ 847 h 352733"/>
                <a:gd name="connsiteX2" fmla="*/ 129978 w 159537"/>
                <a:gd name="connsiteY2" fmla="*/ 31620 h 352733"/>
                <a:gd name="connsiteX3" fmla="*/ 156355 w 159537"/>
                <a:gd name="connsiteY3" fmla="*/ 200872 h 352733"/>
                <a:gd name="connsiteX4" fmla="*/ 151959 w 159537"/>
                <a:gd name="connsiteY4" fmla="*/ 304181 h 352733"/>
                <a:gd name="connsiteX5" fmla="*/ 92610 w 159537"/>
                <a:gd name="connsiteY5" fmla="*/ 352539 h 352733"/>
                <a:gd name="connsiteX6" fmla="*/ 22273 w 159537"/>
                <a:gd name="connsiteY6" fmla="*/ 315172 h 352733"/>
                <a:gd name="connsiteX7" fmla="*/ 2489 w 159537"/>
                <a:gd name="connsiteY7" fmla="*/ 183287 h 352733"/>
                <a:gd name="connsiteX8" fmla="*/ 6885 w 159537"/>
                <a:gd name="connsiteY8" fmla="*/ 44808 h 352733"/>
                <a:gd name="connsiteX0" fmla="*/ 6885 w 156440"/>
                <a:gd name="connsiteY0" fmla="*/ 44449 h 352374"/>
                <a:gd name="connsiteX1" fmla="*/ 61837 w 156440"/>
                <a:gd name="connsiteY1" fmla="*/ 488 h 352374"/>
                <a:gd name="connsiteX2" fmla="*/ 129978 w 156440"/>
                <a:gd name="connsiteY2" fmla="*/ 31261 h 352374"/>
                <a:gd name="connsiteX3" fmla="*/ 149760 w 156440"/>
                <a:gd name="connsiteY3" fmla="*/ 171938 h 352374"/>
                <a:gd name="connsiteX4" fmla="*/ 151959 w 156440"/>
                <a:gd name="connsiteY4" fmla="*/ 303822 h 352374"/>
                <a:gd name="connsiteX5" fmla="*/ 92610 w 156440"/>
                <a:gd name="connsiteY5" fmla="*/ 352180 h 352374"/>
                <a:gd name="connsiteX6" fmla="*/ 22273 w 156440"/>
                <a:gd name="connsiteY6" fmla="*/ 314813 h 352374"/>
                <a:gd name="connsiteX7" fmla="*/ 2489 w 156440"/>
                <a:gd name="connsiteY7" fmla="*/ 182928 h 352374"/>
                <a:gd name="connsiteX8" fmla="*/ 6885 w 156440"/>
                <a:gd name="connsiteY8" fmla="*/ 44449 h 352374"/>
                <a:gd name="connsiteX0" fmla="*/ 6885 w 153367"/>
                <a:gd name="connsiteY0" fmla="*/ 44449 h 352607"/>
                <a:gd name="connsiteX1" fmla="*/ 61837 w 153367"/>
                <a:gd name="connsiteY1" fmla="*/ 488 h 352607"/>
                <a:gd name="connsiteX2" fmla="*/ 129978 w 153367"/>
                <a:gd name="connsiteY2" fmla="*/ 31261 h 352607"/>
                <a:gd name="connsiteX3" fmla="*/ 149760 w 153367"/>
                <a:gd name="connsiteY3" fmla="*/ 171938 h 352607"/>
                <a:gd name="connsiteX4" fmla="*/ 147562 w 153367"/>
                <a:gd name="connsiteY4" fmla="*/ 297228 h 352607"/>
                <a:gd name="connsiteX5" fmla="*/ 92610 w 153367"/>
                <a:gd name="connsiteY5" fmla="*/ 352180 h 352607"/>
                <a:gd name="connsiteX6" fmla="*/ 22273 w 153367"/>
                <a:gd name="connsiteY6" fmla="*/ 314813 h 352607"/>
                <a:gd name="connsiteX7" fmla="*/ 2489 w 153367"/>
                <a:gd name="connsiteY7" fmla="*/ 182928 h 352607"/>
                <a:gd name="connsiteX8" fmla="*/ 6885 w 153367"/>
                <a:gd name="connsiteY8" fmla="*/ 44449 h 352607"/>
                <a:gd name="connsiteX0" fmla="*/ 7178 w 153660"/>
                <a:gd name="connsiteY0" fmla="*/ 44449 h 352310"/>
                <a:gd name="connsiteX1" fmla="*/ 62130 w 153660"/>
                <a:gd name="connsiteY1" fmla="*/ 488 h 352310"/>
                <a:gd name="connsiteX2" fmla="*/ 130271 w 153660"/>
                <a:gd name="connsiteY2" fmla="*/ 31261 h 352310"/>
                <a:gd name="connsiteX3" fmla="*/ 150053 w 153660"/>
                <a:gd name="connsiteY3" fmla="*/ 171938 h 352310"/>
                <a:gd name="connsiteX4" fmla="*/ 147855 w 153660"/>
                <a:gd name="connsiteY4" fmla="*/ 297228 h 352310"/>
                <a:gd name="connsiteX5" fmla="*/ 92903 w 153660"/>
                <a:gd name="connsiteY5" fmla="*/ 352180 h 352310"/>
                <a:gd name="connsiteX6" fmla="*/ 26962 w 153660"/>
                <a:gd name="connsiteY6" fmla="*/ 308219 h 352310"/>
                <a:gd name="connsiteX7" fmla="*/ 2782 w 153660"/>
                <a:gd name="connsiteY7" fmla="*/ 182928 h 352310"/>
                <a:gd name="connsiteX8" fmla="*/ 7178 w 153660"/>
                <a:gd name="connsiteY8" fmla="*/ 44449 h 352310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82928 h 341473"/>
                <a:gd name="connsiteX8" fmla="*/ 7178 w 153958"/>
                <a:gd name="connsiteY8" fmla="*/ 44449 h 341473"/>
                <a:gd name="connsiteX0" fmla="*/ 5932 w 152712"/>
                <a:gd name="connsiteY0" fmla="*/ 44449 h 341473"/>
                <a:gd name="connsiteX1" fmla="*/ 60884 w 152712"/>
                <a:gd name="connsiteY1" fmla="*/ 488 h 341473"/>
                <a:gd name="connsiteX2" fmla="*/ 129025 w 152712"/>
                <a:gd name="connsiteY2" fmla="*/ 31261 h 341473"/>
                <a:gd name="connsiteX3" fmla="*/ 148807 w 152712"/>
                <a:gd name="connsiteY3" fmla="*/ 171938 h 341473"/>
                <a:gd name="connsiteX4" fmla="*/ 146609 w 152712"/>
                <a:gd name="connsiteY4" fmla="*/ 297228 h 341473"/>
                <a:gd name="connsiteX5" fmla="*/ 87260 w 152712"/>
                <a:gd name="connsiteY5" fmla="*/ 341190 h 341473"/>
                <a:gd name="connsiteX6" fmla="*/ 25716 w 152712"/>
                <a:gd name="connsiteY6" fmla="*/ 308219 h 341473"/>
                <a:gd name="connsiteX7" fmla="*/ 3734 w 152712"/>
                <a:gd name="connsiteY7" fmla="*/ 169740 h 341473"/>
                <a:gd name="connsiteX8" fmla="*/ 5932 w 152712"/>
                <a:gd name="connsiteY8" fmla="*/ 44449 h 341473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69740 h 341473"/>
                <a:gd name="connsiteX8" fmla="*/ 7178 w 153958"/>
                <a:gd name="connsiteY8" fmla="*/ 44449 h 341473"/>
                <a:gd name="connsiteX0" fmla="*/ 6886 w 153666"/>
                <a:gd name="connsiteY0" fmla="*/ 44449 h 341196"/>
                <a:gd name="connsiteX1" fmla="*/ 61838 w 153666"/>
                <a:gd name="connsiteY1" fmla="*/ 488 h 341196"/>
                <a:gd name="connsiteX2" fmla="*/ 129979 w 153666"/>
                <a:gd name="connsiteY2" fmla="*/ 31261 h 341196"/>
                <a:gd name="connsiteX3" fmla="*/ 149761 w 153666"/>
                <a:gd name="connsiteY3" fmla="*/ 171938 h 341196"/>
                <a:gd name="connsiteX4" fmla="*/ 147563 w 153666"/>
                <a:gd name="connsiteY4" fmla="*/ 297228 h 341196"/>
                <a:gd name="connsiteX5" fmla="*/ 88214 w 153666"/>
                <a:gd name="connsiteY5" fmla="*/ 341190 h 341196"/>
                <a:gd name="connsiteX6" fmla="*/ 22274 w 153666"/>
                <a:gd name="connsiteY6" fmla="*/ 295031 h 341196"/>
                <a:gd name="connsiteX7" fmla="*/ 2490 w 153666"/>
                <a:gd name="connsiteY7" fmla="*/ 169740 h 341196"/>
                <a:gd name="connsiteX8" fmla="*/ 6886 w 153666"/>
                <a:gd name="connsiteY8" fmla="*/ 44449 h 341196"/>
                <a:gd name="connsiteX0" fmla="*/ 6886 w 152380"/>
                <a:gd name="connsiteY0" fmla="*/ 44449 h 341216"/>
                <a:gd name="connsiteX1" fmla="*/ 61838 w 152380"/>
                <a:gd name="connsiteY1" fmla="*/ 488 h 341216"/>
                <a:gd name="connsiteX2" fmla="*/ 129979 w 152380"/>
                <a:gd name="connsiteY2" fmla="*/ 31261 h 341216"/>
                <a:gd name="connsiteX3" fmla="*/ 149761 w 152380"/>
                <a:gd name="connsiteY3" fmla="*/ 171938 h 341216"/>
                <a:gd name="connsiteX4" fmla="*/ 145365 w 152380"/>
                <a:gd name="connsiteY4" fmla="*/ 299426 h 341216"/>
                <a:gd name="connsiteX5" fmla="*/ 88214 w 152380"/>
                <a:gd name="connsiteY5" fmla="*/ 341190 h 341216"/>
                <a:gd name="connsiteX6" fmla="*/ 22274 w 152380"/>
                <a:gd name="connsiteY6" fmla="*/ 295031 h 341216"/>
                <a:gd name="connsiteX7" fmla="*/ 2490 w 152380"/>
                <a:gd name="connsiteY7" fmla="*/ 169740 h 341216"/>
                <a:gd name="connsiteX8" fmla="*/ 6886 w 152380"/>
                <a:gd name="connsiteY8" fmla="*/ 44449 h 341216"/>
                <a:gd name="connsiteX0" fmla="*/ 6886 w 152646"/>
                <a:gd name="connsiteY0" fmla="*/ 44449 h 339021"/>
                <a:gd name="connsiteX1" fmla="*/ 61838 w 152646"/>
                <a:gd name="connsiteY1" fmla="*/ 488 h 339021"/>
                <a:gd name="connsiteX2" fmla="*/ 129979 w 152646"/>
                <a:gd name="connsiteY2" fmla="*/ 31261 h 339021"/>
                <a:gd name="connsiteX3" fmla="*/ 149761 w 152646"/>
                <a:gd name="connsiteY3" fmla="*/ 171938 h 339021"/>
                <a:gd name="connsiteX4" fmla="*/ 145365 w 152646"/>
                <a:gd name="connsiteY4" fmla="*/ 299426 h 339021"/>
                <a:gd name="connsiteX5" fmla="*/ 83818 w 152646"/>
                <a:gd name="connsiteY5" fmla="*/ 338991 h 339021"/>
                <a:gd name="connsiteX6" fmla="*/ 22274 w 152646"/>
                <a:gd name="connsiteY6" fmla="*/ 295031 h 339021"/>
                <a:gd name="connsiteX7" fmla="*/ 2490 w 152646"/>
                <a:gd name="connsiteY7" fmla="*/ 169740 h 339021"/>
                <a:gd name="connsiteX8" fmla="*/ 6886 w 152646"/>
                <a:gd name="connsiteY8" fmla="*/ 44449 h 339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2646" h="339021">
                  <a:moveTo>
                    <a:pt x="6886" y="44449"/>
                  </a:moveTo>
                  <a:cubicBezTo>
                    <a:pt x="16777" y="16240"/>
                    <a:pt x="41323" y="2686"/>
                    <a:pt x="61838" y="488"/>
                  </a:cubicBezTo>
                  <a:cubicBezTo>
                    <a:pt x="82354" y="-1710"/>
                    <a:pt x="115325" y="2686"/>
                    <a:pt x="129979" y="31261"/>
                  </a:cubicBezTo>
                  <a:cubicBezTo>
                    <a:pt x="144633" y="59836"/>
                    <a:pt x="147197" y="127244"/>
                    <a:pt x="149761" y="171938"/>
                  </a:cubicBezTo>
                  <a:cubicBezTo>
                    <a:pt x="152325" y="216632"/>
                    <a:pt x="156355" y="271584"/>
                    <a:pt x="145365" y="299426"/>
                  </a:cubicBezTo>
                  <a:cubicBezTo>
                    <a:pt x="134375" y="327268"/>
                    <a:pt x="104333" y="339723"/>
                    <a:pt x="83818" y="338991"/>
                  </a:cubicBezTo>
                  <a:cubicBezTo>
                    <a:pt x="63303" y="338259"/>
                    <a:pt x="37294" y="323240"/>
                    <a:pt x="22274" y="295031"/>
                  </a:cubicBezTo>
                  <a:cubicBezTo>
                    <a:pt x="7254" y="266822"/>
                    <a:pt x="5055" y="211504"/>
                    <a:pt x="2490" y="169740"/>
                  </a:cubicBezTo>
                  <a:cubicBezTo>
                    <a:pt x="-75" y="127976"/>
                    <a:pt x="-3005" y="72658"/>
                    <a:pt x="6886" y="44449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43FAF01C-6C35-402D-8C61-DA6E89DA6A1E}"/>
                </a:ext>
              </a:extLst>
            </p:cNvPr>
            <p:cNvSpPr/>
            <p:nvPr/>
          </p:nvSpPr>
          <p:spPr>
            <a:xfrm rot="1304998" flipV="1">
              <a:off x="9957056" y="2454149"/>
              <a:ext cx="131106" cy="413628"/>
            </a:xfrm>
            <a:custGeom>
              <a:avLst/>
              <a:gdLst>
                <a:gd name="connsiteX0" fmla="*/ 63868 w 187016"/>
                <a:gd name="connsiteY0" fmla="*/ 62019 h 502838"/>
                <a:gd name="connsiteX1" fmla="*/ 86420 w 187016"/>
                <a:gd name="connsiteY1" fmla="*/ 512 h 502838"/>
                <a:gd name="connsiteX2" fmla="*/ 168429 w 187016"/>
                <a:gd name="connsiteY2" fmla="*/ 47667 h 502838"/>
                <a:gd name="connsiteX3" fmla="*/ 156128 w 187016"/>
                <a:gd name="connsiteY3" fmla="*/ 271142 h 502838"/>
                <a:gd name="connsiteX4" fmla="*/ 186881 w 187016"/>
                <a:gd name="connsiteY4" fmla="*/ 412607 h 502838"/>
                <a:gd name="connsiteX5" fmla="*/ 141776 w 187016"/>
                <a:gd name="connsiteY5" fmla="*/ 363402 h 502838"/>
                <a:gd name="connsiteX6" fmla="*/ 162278 w 187016"/>
                <a:gd name="connsiteY6" fmla="*/ 490516 h 502838"/>
                <a:gd name="connsiteX7" fmla="*/ 117173 w 187016"/>
                <a:gd name="connsiteY7" fmla="*/ 394155 h 502838"/>
                <a:gd name="connsiteX8" fmla="*/ 113073 w 187016"/>
                <a:gd name="connsiteY8" fmla="*/ 502817 h 502838"/>
                <a:gd name="connsiteX9" fmla="*/ 86420 w 187016"/>
                <a:gd name="connsiteY9" fmla="*/ 404406 h 502838"/>
                <a:gd name="connsiteX10" fmla="*/ 59767 w 187016"/>
                <a:gd name="connsiteY10" fmla="*/ 500767 h 502838"/>
                <a:gd name="connsiteX11" fmla="*/ 53616 w 187016"/>
                <a:gd name="connsiteY11" fmla="*/ 402356 h 502838"/>
                <a:gd name="connsiteX12" fmla="*/ 311 w 187016"/>
                <a:gd name="connsiteY12" fmla="*/ 433109 h 502838"/>
                <a:gd name="connsiteX13" fmla="*/ 33114 w 187016"/>
                <a:gd name="connsiteY13" fmla="*/ 355201 h 502838"/>
                <a:gd name="connsiteX14" fmla="*/ 63868 w 187016"/>
                <a:gd name="connsiteY14" fmla="*/ 303945 h 502838"/>
                <a:gd name="connsiteX15" fmla="*/ 63868 w 187016"/>
                <a:gd name="connsiteY15" fmla="*/ 62019 h 502838"/>
                <a:gd name="connsiteX0" fmla="*/ 63868 w 187016"/>
                <a:gd name="connsiteY0" fmla="*/ 63996 h 504815"/>
                <a:gd name="connsiteX1" fmla="*/ 113073 w 187016"/>
                <a:gd name="connsiteY1" fmla="*/ 439 h 504815"/>
                <a:gd name="connsiteX2" fmla="*/ 168429 w 187016"/>
                <a:gd name="connsiteY2" fmla="*/ 49644 h 504815"/>
                <a:gd name="connsiteX3" fmla="*/ 156128 w 187016"/>
                <a:gd name="connsiteY3" fmla="*/ 273119 h 504815"/>
                <a:gd name="connsiteX4" fmla="*/ 186881 w 187016"/>
                <a:gd name="connsiteY4" fmla="*/ 414584 h 504815"/>
                <a:gd name="connsiteX5" fmla="*/ 141776 w 187016"/>
                <a:gd name="connsiteY5" fmla="*/ 365379 h 504815"/>
                <a:gd name="connsiteX6" fmla="*/ 162278 w 187016"/>
                <a:gd name="connsiteY6" fmla="*/ 492493 h 504815"/>
                <a:gd name="connsiteX7" fmla="*/ 117173 w 187016"/>
                <a:gd name="connsiteY7" fmla="*/ 396132 h 504815"/>
                <a:gd name="connsiteX8" fmla="*/ 113073 w 187016"/>
                <a:gd name="connsiteY8" fmla="*/ 504794 h 504815"/>
                <a:gd name="connsiteX9" fmla="*/ 86420 w 187016"/>
                <a:gd name="connsiteY9" fmla="*/ 406383 h 504815"/>
                <a:gd name="connsiteX10" fmla="*/ 59767 w 187016"/>
                <a:gd name="connsiteY10" fmla="*/ 502744 h 504815"/>
                <a:gd name="connsiteX11" fmla="*/ 53616 w 187016"/>
                <a:gd name="connsiteY11" fmla="*/ 404333 h 504815"/>
                <a:gd name="connsiteX12" fmla="*/ 311 w 187016"/>
                <a:gd name="connsiteY12" fmla="*/ 435086 h 504815"/>
                <a:gd name="connsiteX13" fmla="*/ 33114 w 187016"/>
                <a:gd name="connsiteY13" fmla="*/ 357178 h 504815"/>
                <a:gd name="connsiteX14" fmla="*/ 63868 w 187016"/>
                <a:gd name="connsiteY14" fmla="*/ 305922 h 504815"/>
                <a:gd name="connsiteX15" fmla="*/ 63868 w 187016"/>
                <a:gd name="connsiteY15" fmla="*/ 63996 h 504815"/>
                <a:gd name="connsiteX0" fmla="*/ 57718 w 187016"/>
                <a:gd name="connsiteY0" fmla="*/ 53366 h 504437"/>
                <a:gd name="connsiteX1" fmla="*/ 113073 w 187016"/>
                <a:gd name="connsiteY1" fmla="*/ 61 h 504437"/>
                <a:gd name="connsiteX2" fmla="*/ 168429 w 187016"/>
                <a:gd name="connsiteY2" fmla="*/ 49266 h 504437"/>
                <a:gd name="connsiteX3" fmla="*/ 156128 w 187016"/>
                <a:gd name="connsiteY3" fmla="*/ 272741 h 504437"/>
                <a:gd name="connsiteX4" fmla="*/ 186881 w 187016"/>
                <a:gd name="connsiteY4" fmla="*/ 414206 h 504437"/>
                <a:gd name="connsiteX5" fmla="*/ 141776 w 187016"/>
                <a:gd name="connsiteY5" fmla="*/ 365001 h 504437"/>
                <a:gd name="connsiteX6" fmla="*/ 162278 w 187016"/>
                <a:gd name="connsiteY6" fmla="*/ 492115 h 504437"/>
                <a:gd name="connsiteX7" fmla="*/ 117173 w 187016"/>
                <a:gd name="connsiteY7" fmla="*/ 395754 h 504437"/>
                <a:gd name="connsiteX8" fmla="*/ 113073 w 187016"/>
                <a:gd name="connsiteY8" fmla="*/ 504416 h 504437"/>
                <a:gd name="connsiteX9" fmla="*/ 86420 w 187016"/>
                <a:gd name="connsiteY9" fmla="*/ 406005 h 504437"/>
                <a:gd name="connsiteX10" fmla="*/ 59767 w 187016"/>
                <a:gd name="connsiteY10" fmla="*/ 502366 h 504437"/>
                <a:gd name="connsiteX11" fmla="*/ 53616 w 187016"/>
                <a:gd name="connsiteY11" fmla="*/ 403955 h 504437"/>
                <a:gd name="connsiteX12" fmla="*/ 311 w 187016"/>
                <a:gd name="connsiteY12" fmla="*/ 434708 h 504437"/>
                <a:gd name="connsiteX13" fmla="*/ 33114 w 187016"/>
                <a:gd name="connsiteY13" fmla="*/ 356800 h 504437"/>
                <a:gd name="connsiteX14" fmla="*/ 63868 w 187016"/>
                <a:gd name="connsiteY14" fmla="*/ 305544 h 504437"/>
                <a:gd name="connsiteX15" fmla="*/ 57718 w 187016"/>
                <a:gd name="connsiteY15" fmla="*/ 53366 h 5044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9767 w 189311"/>
                <a:gd name="connsiteY10" fmla="*/ 5028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57718 w 189311"/>
                <a:gd name="connsiteY0" fmla="*/ 53866 h 504917"/>
                <a:gd name="connsiteX1" fmla="*/ 113073 w 189311"/>
                <a:gd name="connsiteY1" fmla="*/ 561 h 504917"/>
                <a:gd name="connsiteX2" fmla="*/ 170479 w 189311"/>
                <a:gd name="connsiteY2" fmla="*/ 43615 h 504917"/>
                <a:gd name="connsiteX3" fmla="*/ 156128 w 189311"/>
                <a:gd name="connsiteY3" fmla="*/ 273241 h 504917"/>
                <a:gd name="connsiteX4" fmla="*/ 186881 w 189311"/>
                <a:gd name="connsiteY4" fmla="*/ 414706 h 504917"/>
                <a:gd name="connsiteX5" fmla="*/ 141776 w 189311"/>
                <a:gd name="connsiteY5" fmla="*/ 365501 h 504917"/>
                <a:gd name="connsiteX6" fmla="*/ 162278 w 189311"/>
                <a:gd name="connsiteY6" fmla="*/ 492615 h 504917"/>
                <a:gd name="connsiteX7" fmla="*/ 117173 w 189311"/>
                <a:gd name="connsiteY7" fmla="*/ 396254 h 504917"/>
                <a:gd name="connsiteX8" fmla="*/ 113073 w 189311"/>
                <a:gd name="connsiteY8" fmla="*/ 504916 h 504917"/>
                <a:gd name="connsiteX9" fmla="*/ 86420 w 189311"/>
                <a:gd name="connsiteY9" fmla="*/ 406505 h 504917"/>
                <a:gd name="connsiteX10" fmla="*/ 70019 w 189311"/>
                <a:gd name="connsiteY10" fmla="*/ 504917 h 504917"/>
                <a:gd name="connsiteX11" fmla="*/ 53616 w 189311"/>
                <a:gd name="connsiteY11" fmla="*/ 404455 h 504917"/>
                <a:gd name="connsiteX12" fmla="*/ 311 w 189311"/>
                <a:gd name="connsiteY12" fmla="*/ 435208 h 504917"/>
                <a:gd name="connsiteX13" fmla="*/ 33114 w 189311"/>
                <a:gd name="connsiteY13" fmla="*/ 357300 h 504917"/>
                <a:gd name="connsiteX14" fmla="*/ 63868 w 189311"/>
                <a:gd name="connsiteY14" fmla="*/ 306044 h 504917"/>
                <a:gd name="connsiteX15" fmla="*/ 57718 w 189311"/>
                <a:gd name="connsiteY15" fmla="*/ 53866 h 504917"/>
                <a:gd name="connsiteX0" fmla="*/ 57718 w 189311"/>
                <a:gd name="connsiteY0" fmla="*/ 53866 h 504958"/>
                <a:gd name="connsiteX1" fmla="*/ 113073 w 189311"/>
                <a:gd name="connsiteY1" fmla="*/ 561 h 504958"/>
                <a:gd name="connsiteX2" fmla="*/ 170479 w 189311"/>
                <a:gd name="connsiteY2" fmla="*/ 43615 h 504958"/>
                <a:gd name="connsiteX3" fmla="*/ 156128 w 189311"/>
                <a:gd name="connsiteY3" fmla="*/ 273241 h 504958"/>
                <a:gd name="connsiteX4" fmla="*/ 186881 w 189311"/>
                <a:gd name="connsiteY4" fmla="*/ 414706 h 504958"/>
                <a:gd name="connsiteX5" fmla="*/ 141776 w 189311"/>
                <a:gd name="connsiteY5" fmla="*/ 365501 h 504958"/>
                <a:gd name="connsiteX6" fmla="*/ 162278 w 189311"/>
                <a:gd name="connsiteY6" fmla="*/ 492615 h 504958"/>
                <a:gd name="connsiteX7" fmla="*/ 117173 w 189311"/>
                <a:gd name="connsiteY7" fmla="*/ 396254 h 504958"/>
                <a:gd name="connsiteX8" fmla="*/ 113073 w 189311"/>
                <a:gd name="connsiteY8" fmla="*/ 504916 h 504958"/>
                <a:gd name="connsiteX9" fmla="*/ 86420 w 189311"/>
                <a:gd name="connsiteY9" fmla="*/ 406505 h 504958"/>
                <a:gd name="connsiteX10" fmla="*/ 70019 w 189311"/>
                <a:gd name="connsiteY10" fmla="*/ 504917 h 504958"/>
                <a:gd name="connsiteX11" fmla="*/ 53616 w 189311"/>
                <a:gd name="connsiteY11" fmla="*/ 404455 h 504958"/>
                <a:gd name="connsiteX12" fmla="*/ 311 w 189311"/>
                <a:gd name="connsiteY12" fmla="*/ 435208 h 504958"/>
                <a:gd name="connsiteX13" fmla="*/ 33114 w 189311"/>
                <a:gd name="connsiteY13" fmla="*/ 357300 h 504958"/>
                <a:gd name="connsiteX14" fmla="*/ 63868 w 189311"/>
                <a:gd name="connsiteY14" fmla="*/ 306044 h 504958"/>
                <a:gd name="connsiteX15" fmla="*/ 57718 w 189311"/>
                <a:gd name="connsiteY15" fmla="*/ 53866 h 504958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5667 w 189311"/>
                <a:gd name="connsiteY10" fmla="*/ 4987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62647 w 194240"/>
                <a:gd name="connsiteY0" fmla="*/ 53866 h 504916"/>
                <a:gd name="connsiteX1" fmla="*/ 118002 w 194240"/>
                <a:gd name="connsiteY1" fmla="*/ 561 h 504916"/>
                <a:gd name="connsiteX2" fmla="*/ 175408 w 194240"/>
                <a:gd name="connsiteY2" fmla="*/ 43615 h 504916"/>
                <a:gd name="connsiteX3" fmla="*/ 161057 w 194240"/>
                <a:gd name="connsiteY3" fmla="*/ 273241 h 504916"/>
                <a:gd name="connsiteX4" fmla="*/ 191810 w 194240"/>
                <a:gd name="connsiteY4" fmla="*/ 414706 h 504916"/>
                <a:gd name="connsiteX5" fmla="*/ 146705 w 194240"/>
                <a:gd name="connsiteY5" fmla="*/ 365501 h 504916"/>
                <a:gd name="connsiteX6" fmla="*/ 167207 w 194240"/>
                <a:gd name="connsiteY6" fmla="*/ 492615 h 504916"/>
                <a:gd name="connsiteX7" fmla="*/ 122102 w 194240"/>
                <a:gd name="connsiteY7" fmla="*/ 396254 h 504916"/>
                <a:gd name="connsiteX8" fmla="*/ 118002 w 194240"/>
                <a:gd name="connsiteY8" fmla="*/ 504916 h 504916"/>
                <a:gd name="connsiteX9" fmla="*/ 91349 w 194240"/>
                <a:gd name="connsiteY9" fmla="*/ 406505 h 504916"/>
                <a:gd name="connsiteX10" fmla="*/ 60596 w 194240"/>
                <a:gd name="connsiteY10" fmla="*/ 498766 h 504916"/>
                <a:gd name="connsiteX11" fmla="*/ 58545 w 194240"/>
                <a:gd name="connsiteY11" fmla="*/ 404455 h 504916"/>
                <a:gd name="connsiteX12" fmla="*/ 5240 w 194240"/>
                <a:gd name="connsiteY12" fmla="*/ 435208 h 504916"/>
                <a:gd name="connsiteX13" fmla="*/ 38043 w 194240"/>
                <a:gd name="connsiteY13" fmla="*/ 357300 h 504916"/>
                <a:gd name="connsiteX14" fmla="*/ 68797 w 194240"/>
                <a:gd name="connsiteY14" fmla="*/ 306044 h 504916"/>
                <a:gd name="connsiteX15" fmla="*/ 62647 w 194240"/>
                <a:gd name="connsiteY15" fmla="*/ 53866 h 504916"/>
                <a:gd name="connsiteX0" fmla="*/ 55316 w 186909"/>
                <a:gd name="connsiteY0" fmla="*/ 53866 h 504916"/>
                <a:gd name="connsiteX1" fmla="*/ 110671 w 186909"/>
                <a:gd name="connsiteY1" fmla="*/ 561 h 504916"/>
                <a:gd name="connsiteX2" fmla="*/ 168077 w 186909"/>
                <a:gd name="connsiteY2" fmla="*/ 43615 h 504916"/>
                <a:gd name="connsiteX3" fmla="*/ 153726 w 186909"/>
                <a:gd name="connsiteY3" fmla="*/ 273241 h 504916"/>
                <a:gd name="connsiteX4" fmla="*/ 184479 w 186909"/>
                <a:gd name="connsiteY4" fmla="*/ 414706 h 504916"/>
                <a:gd name="connsiteX5" fmla="*/ 139374 w 186909"/>
                <a:gd name="connsiteY5" fmla="*/ 365501 h 504916"/>
                <a:gd name="connsiteX6" fmla="*/ 159876 w 186909"/>
                <a:gd name="connsiteY6" fmla="*/ 492615 h 504916"/>
                <a:gd name="connsiteX7" fmla="*/ 114771 w 186909"/>
                <a:gd name="connsiteY7" fmla="*/ 396254 h 504916"/>
                <a:gd name="connsiteX8" fmla="*/ 110671 w 186909"/>
                <a:gd name="connsiteY8" fmla="*/ 504916 h 504916"/>
                <a:gd name="connsiteX9" fmla="*/ 84018 w 186909"/>
                <a:gd name="connsiteY9" fmla="*/ 406505 h 504916"/>
                <a:gd name="connsiteX10" fmla="*/ 53265 w 186909"/>
                <a:gd name="connsiteY10" fmla="*/ 498766 h 504916"/>
                <a:gd name="connsiteX11" fmla="*/ 51214 w 186909"/>
                <a:gd name="connsiteY11" fmla="*/ 404455 h 504916"/>
                <a:gd name="connsiteX12" fmla="*/ 6110 w 186909"/>
                <a:gd name="connsiteY12" fmla="*/ 420856 h 504916"/>
                <a:gd name="connsiteX13" fmla="*/ 30712 w 186909"/>
                <a:gd name="connsiteY13" fmla="*/ 357300 h 504916"/>
                <a:gd name="connsiteX14" fmla="*/ 61466 w 186909"/>
                <a:gd name="connsiteY14" fmla="*/ 306044 h 504916"/>
                <a:gd name="connsiteX15" fmla="*/ 55316 w 186909"/>
                <a:gd name="connsiteY15" fmla="*/ 53866 h 504916"/>
                <a:gd name="connsiteX0" fmla="*/ 49504 w 181097"/>
                <a:gd name="connsiteY0" fmla="*/ 53866 h 504916"/>
                <a:gd name="connsiteX1" fmla="*/ 104859 w 181097"/>
                <a:gd name="connsiteY1" fmla="*/ 561 h 504916"/>
                <a:gd name="connsiteX2" fmla="*/ 162265 w 181097"/>
                <a:gd name="connsiteY2" fmla="*/ 43615 h 504916"/>
                <a:gd name="connsiteX3" fmla="*/ 147914 w 181097"/>
                <a:gd name="connsiteY3" fmla="*/ 273241 h 504916"/>
                <a:gd name="connsiteX4" fmla="*/ 178667 w 181097"/>
                <a:gd name="connsiteY4" fmla="*/ 414706 h 504916"/>
                <a:gd name="connsiteX5" fmla="*/ 133562 w 181097"/>
                <a:gd name="connsiteY5" fmla="*/ 365501 h 504916"/>
                <a:gd name="connsiteX6" fmla="*/ 154064 w 181097"/>
                <a:gd name="connsiteY6" fmla="*/ 492615 h 504916"/>
                <a:gd name="connsiteX7" fmla="*/ 108959 w 181097"/>
                <a:gd name="connsiteY7" fmla="*/ 396254 h 504916"/>
                <a:gd name="connsiteX8" fmla="*/ 104859 w 181097"/>
                <a:gd name="connsiteY8" fmla="*/ 504916 h 504916"/>
                <a:gd name="connsiteX9" fmla="*/ 78206 w 181097"/>
                <a:gd name="connsiteY9" fmla="*/ 406505 h 504916"/>
                <a:gd name="connsiteX10" fmla="*/ 47453 w 181097"/>
                <a:gd name="connsiteY10" fmla="*/ 498766 h 504916"/>
                <a:gd name="connsiteX11" fmla="*/ 41301 w 181097"/>
                <a:gd name="connsiteY11" fmla="*/ 400354 h 504916"/>
                <a:gd name="connsiteX12" fmla="*/ 298 w 181097"/>
                <a:gd name="connsiteY12" fmla="*/ 420856 h 504916"/>
                <a:gd name="connsiteX13" fmla="*/ 24900 w 181097"/>
                <a:gd name="connsiteY13" fmla="*/ 357300 h 504916"/>
                <a:gd name="connsiteX14" fmla="*/ 55654 w 181097"/>
                <a:gd name="connsiteY14" fmla="*/ 306044 h 504916"/>
                <a:gd name="connsiteX15" fmla="*/ 49504 w 181097"/>
                <a:gd name="connsiteY15" fmla="*/ 53866 h 504916"/>
                <a:gd name="connsiteX0" fmla="*/ 52664 w 184257"/>
                <a:gd name="connsiteY0" fmla="*/ 53866 h 504916"/>
                <a:gd name="connsiteX1" fmla="*/ 108019 w 184257"/>
                <a:gd name="connsiteY1" fmla="*/ 561 h 504916"/>
                <a:gd name="connsiteX2" fmla="*/ 165425 w 184257"/>
                <a:gd name="connsiteY2" fmla="*/ 43615 h 504916"/>
                <a:gd name="connsiteX3" fmla="*/ 151074 w 184257"/>
                <a:gd name="connsiteY3" fmla="*/ 273241 h 504916"/>
                <a:gd name="connsiteX4" fmla="*/ 181827 w 184257"/>
                <a:gd name="connsiteY4" fmla="*/ 414706 h 504916"/>
                <a:gd name="connsiteX5" fmla="*/ 136722 w 184257"/>
                <a:gd name="connsiteY5" fmla="*/ 365501 h 504916"/>
                <a:gd name="connsiteX6" fmla="*/ 157224 w 184257"/>
                <a:gd name="connsiteY6" fmla="*/ 492615 h 504916"/>
                <a:gd name="connsiteX7" fmla="*/ 112119 w 184257"/>
                <a:gd name="connsiteY7" fmla="*/ 396254 h 504916"/>
                <a:gd name="connsiteX8" fmla="*/ 108019 w 184257"/>
                <a:gd name="connsiteY8" fmla="*/ 504916 h 504916"/>
                <a:gd name="connsiteX9" fmla="*/ 81366 w 184257"/>
                <a:gd name="connsiteY9" fmla="*/ 406505 h 504916"/>
                <a:gd name="connsiteX10" fmla="*/ 50613 w 184257"/>
                <a:gd name="connsiteY10" fmla="*/ 498766 h 504916"/>
                <a:gd name="connsiteX11" fmla="*/ 44461 w 184257"/>
                <a:gd name="connsiteY11" fmla="*/ 400354 h 504916"/>
                <a:gd name="connsiteX12" fmla="*/ 3458 w 184257"/>
                <a:gd name="connsiteY12" fmla="*/ 420856 h 504916"/>
                <a:gd name="connsiteX13" fmla="*/ 28060 w 184257"/>
                <a:gd name="connsiteY13" fmla="*/ 357300 h 504916"/>
                <a:gd name="connsiteX14" fmla="*/ 58814 w 184257"/>
                <a:gd name="connsiteY14" fmla="*/ 306044 h 504916"/>
                <a:gd name="connsiteX15" fmla="*/ 52664 w 184257"/>
                <a:gd name="connsiteY15" fmla="*/ 53866 h 504916"/>
                <a:gd name="connsiteX0" fmla="*/ 52664 w 181873"/>
                <a:gd name="connsiteY0" fmla="*/ 53866 h 504916"/>
                <a:gd name="connsiteX1" fmla="*/ 108019 w 181873"/>
                <a:gd name="connsiteY1" fmla="*/ 561 h 504916"/>
                <a:gd name="connsiteX2" fmla="*/ 165425 w 181873"/>
                <a:gd name="connsiteY2" fmla="*/ 43615 h 504916"/>
                <a:gd name="connsiteX3" fmla="*/ 151074 w 181873"/>
                <a:gd name="connsiteY3" fmla="*/ 273241 h 504916"/>
                <a:gd name="connsiteX4" fmla="*/ 181827 w 181873"/>
                <a:gd name="connsiteY4" fmla="*/ 414706 h 504916"/>
                <a:gd name="connsiteX5" fmla="*/ 142873 w 181873"/>
                <a:gd name="connsiteY5" fmla="*/ 377802 h 504916"/>
                <a:gd name="connsiteX6" fmla="*/ 157224 w 181873"/>
                <a:gd name="connsiteY6" fmla="*/ 492615 h 504916"/>
                <a:gd name="connsiteX7" fmla="*/ 112119 w 181873"/>
                <a:gd name="connsiteY7" fmla="*/ 396254 h 504916"/>
                <a:gd name="connsiteX8" fmla="*/ 108019 w 181873"/>
                <a:gd name="connsiteY8" fmla="*/ 504916 h 504916"/>
                <a:gd name="connsiteX9" fmla="*/ 81366 w 181873"/>
                <a:gd name="connsiteY9" fmla="*/ 406505 h 504916"/>
                <a:gd name="connsiteX10" fmla="*/ 50613 w 181873"/>
                <a:gd name="connsiteY10" fmla="*/ 498766 h 504916"/>
                <a:gd name="connsiteX11" fmla="*/ 44461 w 181873"/>
                <a:gd name="connsiteY11" fmla="*/ 400354 h 504916"/>
                <a:gd name="connsiteX12" fmla="*/ 3458 w 181873"/>
                <a:gd name="connsiteY12" fmla="*/ 420856 h 504916"/>
                <a:gd name="connsiteX13" fmla="*/ 28060 w 181873"/>
                <a:gd name="connsiteY13" fmla="*/ 357300 h 504916"/>
                <a:gd name="connsiteX14" fmla="*/ 58814 w 181873"/>
                <a:gd name="connsiteY14" fmla="*/ 306044 h 504916"/>
                <a:gd name="connsiteX15" fmla="*/ 52664 w 181873"/>
                <a:gd name="connsiteY15" fmla="*/ 53866 h 504916"/>
                <a:gd name="connsiteX0" fmla="*/ 52664 w 181839"/>
                <a:gd name="connsiteY0" fmla="*/ 53866 h 504916"/>
                <a:gd name="connsiteX1" fmla="*/ 108019 w 181839"/>
                <a:gd name="connsiteY1" fmla="*/ 561 h 504916"/>
                <a:gd name="connsiteX2" fmla="*/ 165425 w 181839"/>
                <a:gd name="connsiteY2" fmla="*/ 43615 h 504916"/>
                <a:gd name="connsiteX3" fmla="*/ 151074 w 181839"/>
                <a:gd name="connsiteY3" fmla="*/ 273241 h 504916"/>
                <a:gd name="connsiteX4" fmla="*/ 181827 w 181839"/>
                <a:gd name="connsiteY4" fmla="*/ 414706 h 504916"/>
                <a:gd name="connsiteX5" fmla="*/ 146973 w 181839"/>
                <a:gd name="connsiteY5" fmla="*/ 386003 h 504916"/>
                <a:gd name="connsiteX6" fmla="*/ 157224 w 181839"/>
                <a:gd name="connsiteY6" fmla="*/ 492615 h 504916"/>
                <a:gd name="connsiteX7" fmla="*/ 112119 w 181839"/>
                <a:gd name="connsiteY7" fmla="*/ 396254 h 504916"/>
                <a:gd name="connsiteX8" fmla="*/ 108019 w 181839"/>
                <a:gd name="connsiteY8" fmla="*/ 504916 h 504916"/>
                <a:gd name="connsiteX9" fmla="*/ 81366 w 181839"/>
                <a:gd name="connsiteY9" fmla="*/ 406505 h 504916"/>
                <a:gd name="connsiteX10" fmla="*/ 50613 w 181839"/>
                <a:gd name="connsiteY10" fmla="*/ 498766 h 504916"/>
                <a:gd name="connsiteX11" fmla="*/ 44461 w 181839"/>
                <a:gd name="connsiteY11" fmla="*/ 400354 h 504916"/>
                <a:gd name="connsiteX12" fmla="*/ 3458 w 181839"/>
                <a:gd name="connsiteY12" fmla="*/ 420856 h 504916"/>
                <a:gd name="connsiteX13" fmla="*/ 28060 w 181839"/>
                <a:gd name="connsiteY13" fmla="*/ 357300 h 504916"/>
                <a:gd name="connsiteX14" fmla="*/ 58814 w 181839"/>
                <a:gd name="connsiteY14" fmla="*/ 306044 h 504916"/>
                <a:gd name="connsiteX15" fmla="*/ 52664 w 181839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270875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9467 h 510517"/>
                <a:gd name="connsiteX1" fmla="*/ 100203 w 183758"/>
                <a:gd name="connsiteY1" fmla="*/ 301 h 510517"/>
                <a:gd name="connsiteX2" fmla="*/ 165425 w 183758"/>
                <a:gd name="connsiteY2" fmla="*/ 49216 h 510517"/>
                <a:gd name="connsiteX3" fmla="*/ 151074 w 183758"/>
                <a:gd name="connsiteY3" fmla="*/ 278842 h 510517"/>
                <a:gd name="connsiteX4" fmla="*/ 181827 w 183758"/>
                <a:gd name="connsiteY4" fmla="*/ 420307 h 510517"/>
                <a:gd name="connsiteX5" fmla="*/ 146973 w 183758"/>
                <a:gd name="connsiteY5" fmla="*/ 391604 h 510517"/>
                <a:gd name="connsiteX6" fmla="*/ 157224 w 183758"/>
                <a:gd name="connsiteY6" fmla="*/ 498216 h 510517"/>
                <a:gd name="connsiteX7" fmla="*/ 112119 w 183758"/>
                <a:gd name="connsiteY7" fmla="*/ 401855 h 510517"/>
                <a:gd name="connsiteX8" fmla="*/ 108019 w 183758"/>
                <a:gd name="connsiteY8" fmla="*/ 510517 h 510517"/>
                <a:gd name="connsiteX9" fmla="*/ 81366 w 183758"/>
                <a:gd name="connsiteY9" fmla="*/ 412106 h 510517"/>
                <a:gd name="connsiteX10" fmla="*/ 50613 w 183758"/>
                <a:gd name="connsiteY10" fmla="*/ 504367 h 510517"/>
                <a:gd name="connsiteX11" fmla="*/ 44461 w 183758"/>
                <a:gd name="connsiteY11" fmla="*/ 405955 h 510517"/>
                <a:gd name="connsiteX12" fmla="*/ 3458 w 183758"/>
                <a:gd name="connsiteY12" fmla="*/ 426457 h 510517"/>
                <a:gd name="connsiteX13" fmla="*/ 28060 w 183758"/>
                <a:gd name="connsiteY13" fmla="*/ 362901 h 510517"/>
                <a:gd name="connsiteX14" fmla="*/ 56860 w 183758"/>
                <a:gd name="connsiteY14" fmla="*/ 233491 h 510517"/>
                <a:gd name="connsiteX15" fmla="*/ 52664 w 183758"/>
                <a:gd name="connsiteY15" fmla="*/ 59467 h 510517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85"/>
                <a:gd name="connsiteX1" fmla="*/ 100203 w 183622"/>
                <a:gd name="connsiteY1" fmla="*/ 555 h 510785"/>
                <a:gd name="connsiteX2" fmla="*/ 165425 w 183622"/>
                <a:gd name="connsiteY2" fmla="*/ 49470 h 510785"/>
                <a:gd name="connsiteX3" fmla="*/ 151074 w 183622"/>
                <a:gd name="connsiteY3" fmla="*/ 310357 h 510785"/>
                <a:gd name="connsiteX4" fmla="*/ 181827 w 183622"/>
                <a:gd name="connsiteY4" fmla="*/ 420561 h 510785"/>
                <a:gd name="connsiteX5" fmla="*/ 146973 w 183622"/>
                <a:gd name="connsiteY5" fmla="*/ 391858 h 510785"/>
                <a:gd name="connsiteX6" fmla="*/ 157224 w 183622"/>
                <a:gd name="connsiteY6" fmla="*/ 498470 h 510785"/>
                <a:gd name="connsiteX7" fmla="*/ 112119 w 183622"/>
                <a:gd name="connsiteY7" fmla="*/ 402109 h 510785"/>
                <a:gd name="connsiteX8" fmla="*/ 108019 w 183622"/>
                <a:gd name="connsiteY8" fmla="*/ 510771 h 510785"/>
                <a:gd name="connsiteX9" fmla="*/ 77459 w 183622"/>
                <a:gd name="connsiteY9" fmla="*/ 410406 h 510785"/>
                <a:gd name="connsiteX10" fmla="*/ 50613 w 183622"/>
                <a:gd name="connsiteY10" fmla="*/ 504621 h 510785"/>
                <a:gd name="connsiteX11" fmla="*/ 44461 w 183622"/>
                <a:gd name="connsiteY11" fmla="*/ 406209 h 510785"/>
                <a:gd name="connsiteX12" fmla="*/ 3458 w 183622"/>
                <a:gd name="connsiteY12" fmla="*/ 426711 h 510785"/>
                <a:gd name="connsiteX13" fmla="*/ 28060 w 183622"/>
                <a:gd name="connsiteY13" fmla="*/ 363155 h 510785"/>
                <a:gd name="connsiteX14" fmla="*/ 56860 w 183622"/>
                <a:gd name="connsiteY14" fmla="*/ 233745 h 510785"/>
                <a:gd name="connsiteX15" fmla="*/ 52664 w 183622"/>
                <a:gd name="connsiteY15" fmla="*/ 59721 h 510785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94408 h 545501"/>
                <a:gd name="connsiteX1" fmla="*/ 102157 w 183622"/>
                <a:gd name="connsiteY1" fmla="*/ 73 h 545501"/>
                <a:gd name="connsiteX2" fmla="*/ 165425 w 183622"/>
                <a:gd name="connsiteY2" fmla="*/ 84157 h 545501"/>
                <a:gd name="connsiteX3" fmla="*/ 151074 w 183622"/>
                <a:gd name="connsiteY3" fmla="*/ 345044 h 545501"/>
                <a:gd name="connsiteX4" fmla="*/ 181827 w 183622"/>
                <a:gd name="connsiteY4" fmla="*/ 455248 h 545501"/>
                <a:gd name="connsiteX5" fmla="*/ 146973 w 183622"/>
                <a:gd name="connsiteY5" fmla="*/ 426545 h 545501"/>
                <a:gd name="connsiteX6" fmla="*/ 157224 w 183622"/>
                <a:gd name="connsiteY6" fmla="*/ 533157 h 545501"/>
                <a:gd name="connsiteX7" fmla="*/ 112119 w 183622"/>
                <a:gd name="connsiteY7" fmla="*/ 436796 h 545501"/>
                <a:gd name="connsiteX8" fmla="*/ 108019 w 183622"/>
                <a:gd name="connsiteY8" fmla="*/ 545458 h 545501"/>
                <a:gd name="connsiteX9" fmla="*/ 77459 w 183622"/>
                <a:gd name="connsiteY9" fmla="*/ 445093 h 545501"/>
                <a:gd name="connsiteX10" fmla="*/ 50613 w 183622"/>
                <a:gd name="connsiteY10" fmla="*/ 539308 h 545501"/>
                <a:gd name="connsiteX11" fmla="*/ 44461 w 183622"/>
                <a:gd name="connsiteY11" fmla="*/ 440896 h 545501"/>
                <a:gd name="connsiteX12" fmla="*/ 3458 w 183622"/>
                <a:gd name="connsiteY12" fmla="*/ 461398 h 545501"/>
                <a:gd name="connsiteX13" fmla="*/ 28060 w 183622"/>
                <a:gd name="connsiteY13" fmla="*/ 397842 h 545501"/>
                <a:gd name="connsiteX14" fmla="*/ 56860 w 183622"/>
                <a:gd name="connsiteY14" fmla="*/ 268432 h 545501"/>
                <a:gd name="connsiteX15" fmla="*/ 52664 w 183622"/>
                <a:gd name="connsiteY15" fmla="*/ 94408 h 545501"/>
                <a:gd name="connsiteX0" fmla="*/ 52664 w 183622"/>
                <a:gd name="connsiteY0" fmla="*/ 99119 h 550212"/>
                <a:gd name="connsiteX1" fmla="*/ 102157 w 183622"/>
                <a:gd name="connsiteY1" fmla="*/ 4784 h 550212"/>
                <a:gd name="connsiteX2" fmla="*/ 165425 w 183622"/>
                <a:gd name="connsiteY2" fmla="*/ 49791 h 550212"/>
                <a:gd name="connsiteX3" fmla="*/ 151074 w 183622"/>
                <a:gd name="connsiteY3" fmla="*/ 349755 h 550212"/>
                <a:gd name="connsiteX4" fmla="*/ 181827 w 183622"/>
                <a:gd name="connsiteY4" fmla="*/ 459959 h 550212"/>
                <a:gd name="connsiteX5" fmla="*/ 146973 w 183622"/>
                <a:gd name="connsiteY5" fmla="*/ 431256 h 550212"/>
                <a:gd name="connsiteX6" fmla="*/ 157224 w 183622"/>
                <a:gd name="connsiteY6" fmla="*/ 537868 h 550212"/>
                <a:gd name="connsiteX7" fmla="*/ 112119 w 183622"/>
                <a:gd name="connsiteY7" fmla="*/ 441507 h 550212"/>
                <a:gd name="connsiteX8" fmla="*/ 108019 w 183622"/>
                <a:gd name="connsiteY8" fmla="*/ 550169 h 550212"/>
                <a:gd name="connsiteX9" fmla="*/ 77459 w 183622"/>
                <a:gd name="connsiteY9" fmla="*/ 449804 h 550212"/>
                <a:gd name="connsiteX10" fmla="*/ 50613 w 183622"/>
                <a:gd name="connsiteY10" fmla="*/ 544019 h 550212"/>
                <a:gd name="connsiteX11" fmla="*/ 44461 w 183622"/>
                <a:gd name="connsiteY11" fmla="*/ 445607 h 550212"/>
                <a:gd name="connsiteX12" fmla="*/ 3458 w 183622"/>
                <a:gd name="connsiteY12" fmla="*/ 466109 h 550212"/>
                <a:gd name="connsiteX13" fmla="*/ 28060 w 183622"/>
                <a:gd name="connsiteY13" fmla="*/ 402553 h 550212"/>
                <a:gd name="connsiteX14" fmla="*/ 56860 w 183622"/>
                <a:gd name="connsiteY14" fmla="*/ 273143 h 550212"/>
                <a:gd name="connsiteX15" fmla="*/ 52664 w 183622"/>
                <a:gd name="connsiteY15" fmla="*/ 99119 h 550212"/>
                <a:gd name="connsiteX0" fmla="*/ 52664 w 183622"/>
                <a:gd name="connsiteY0" fmla="*/ 52963 h 547041"/>
                <a:gd name="connsiteX1" fmla="*/ 102157 w 183622"/>
                <a:gd name="connsiteY1" fmla="*/ 1613 h 547041"/>
                <a:gd name="connsiteX2" fmla="*/ 165425 w 183622"/>
                <a:gd name="connsiteY2" fmla="*/ 46620 h 547041"/>
                <a:gd name="connsiteX3" fmla="*/ 151074 w 183622"/>
                <a:gd name="connsiteY3" fmla="*/ 346584 h 547041"/>
                <a:gd name="connsiteX4" fmla="*/ 181827 w 183622"/>
                <a:gd name="connsiteY4" fmla="*/ 456788 h 547041"/>
                <a:gd name="connsiteX5" fmla="*/ 146973 w 183622"/>
                <a:gd name="connsiteY5" fmla="*/ 428085 h 547041"/>
                <a:gd name="connsiteX6" fmla="*/ 157224 w 183622"/>
                <a:gd name="connsiteY6" fmla="*/ 534697 h 547041"/>
                <a:gd name="connsiteX7" fmla="*/ 112119 w 183622"/>
                <a:gd name="connsiteY7" fmla="*/ 438336 h 547041"/>
                <a:gd name="connsiteX8" fmla="*/ 108019 w 183622"/>
                <a:gd name="connsiteY8" fmla="*/ 546998 h 547041"/>
                <a:gd name="connsiteX9" fmla="*/ 77459 w 183622"/>
                <a:gd name="connsiteY9" fmla="*/ 446633 h 547041"/>
                <a:gd name="connsiteX10" fmla="*/ 50613 w 183622"/>
                <a:gd name="connsiteY10" fmla="*/ 540848 h 547041"/>
                <a:gd name="connsiteX11" fmla="*/ 44461 w 183622"/>
                <a:gd name="connsiteY11" fmla="*/ 442436 h 547041"/>
                <a:gd name="connsiteX12" fmla="*/ 3458 w 183622"/>
                <a:gd name="connsiteY12" fmla="*/ 462938 h 547041"/>
                <a:gd name="connsiteX13" fmla="*/ 28060 w 183622"/>
                <a:gd name="connsiteY13" fmla="*/ 399382 h 547041"/>
                <a:gd name="connsiteX14" fmla="*/ 56860 w 183622"/>
                <a:gd name="connsiteY14" fmla="*/ 269972 h 547041"/>
                <a:gd name="connsiteX15" fmla="*/ 52664 w 183622"/>
                <a:gd name="connsiteY15" fmla="*/ 52963 h 547041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3622" h="555612">
                  <a:moveTo>
                    <a:pt x="52664" y="61534"/>
                  </a:moveTo>
                  <a:cubicBezTo>
                    <a:pt x="59888" y="15179"/>
                    <a:pt x="81410" y="1472"/>
                    <a:pt x="100203" y="415"/>
                  </a:cubicBezTo>
                  <a:cubicBezTo>
                    <a:pt x="118996" y="-642"/>
                    <a:pt x="156947" y="-3932"/>
                    <a:pt x="165425" y="55191"/>
                  </a:cubicBezTo>
                  <a:cubicBezTo>
                    <a:pt x="173903" y="114314"/>
                    <a:pt x="148340" y="286794"/>
                    <a:pt x="151074" y="355155"/>
                  </a:cubicBezTo>
                  <a:cubicBezTo>
                    <a:pt x="153808" y="423516"/>
                    <a:pt x="192279" y="447868"/>
                    <a:pt x="181827" y="465359"/>
                  </a:cubicBezTo>
                  <a:cubicBezTo>
                    <a:pt x="171375" y="482850"/>
                    <a:pt x="151074" y="423671"/>
                    <a:pt x="146973" y="436656"/>
                  </a:cubicBezTo>
                  <a:cubicBezTo>
                    <a:pt x="142873" y="449641"/>
                    <a:pt x="171138" y="533553"/>
                    <a:pt x="157224" y="543268"/>
                  </a:cubicBezTo>
                  <a:cubicBezTo>
                    <a:pt x="143310" y="552983"/>
                    <a:pt x="120320" y="444857"/>
                    <a:pt x="112119" y="446907"/>
                  </a:cubicBezTo>
                  <a:cubicBezTo>
                    <a:pt x="103918" y="448957"/>
                    <a:pt x="123565" y="558094"/>
                    <a:pt x="108019" y="555569"/>
                  </a:cubicBezTo>
                  <a:cubicBezTo>
                    <a:pt x="92473" y="553044"/>
                    <a:pt x="87027" y="456229"/>
                    <a:pt x="77459" y="455204"/>
                  </a:cubicBezTo>
                  <a:cubicBezTo>
                    <a:pt x="67891" y="454179"/>
                    <a:pt x="67836" y="548164"/>
                    <a:pt x="50613" y="549419"/>
                  </a:cubicBezTo>
                  <a:cubicBezTo>
                    <a:pt x="33390" y="550674"/>
                    <a:pt x="52320" y="463992"/>
                    <a:pt x="44461" y="451007"/>
                  </a:cubicBezTo>
                  <a:cubicBezTo>
                    <a:pt x="36602" y="438022"/>
                    <a:pt x="16442" y="478685"/>
                    <a:pt x="3458" y="471509"/>
                  </a:cubicBezTo>
                  <a:cubicBezTo>
                    <a:pt x="-9526" y="464333"/>
                    <a:pt x="17467" y="429480"/>
                    <a:pt x="28060" y="407953"/>
                  </a:cubicBezTo>
                  <a:cubicBezTo>
                    <a:pt x="60144" y="359073"/>
                    <a:pt x="59236" y="343593"/>
                    <a:pt x="56860" y="278543"/>
                  </a:cubicBezTo>
                  <a:cubicBezTo>
                    <a:pt x="54484" y="213493"/>
                    <a:pt x="45440" y="107889"/>
                    <a:pt x="52664" y="61534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18343949-9203-4379-AB4D-102EA3EDB2F0}"/>
                </a:ext>
              </a:extLst>
            </p:cNvPr>
            <p:cNvSpPr/>
            <p:nvPr/>
          </p:nvSpPr>
          <p:spPr>
            <a:xfrm rot="17418442">
              <a:off x="9671582" y="2616672"/>
              <a:ext cx="150303" cy="254985"/>
            </a:xfrm>
            <a:custGeom>
              <a:avLst/>
              <a:gdLst>
                <a:gd name="connsiteX0" fmla="*/ 26048 w 207295"/>
                <a:gd name="connsiteY0" fmla="*/ 89400 h 310281"/>
                <a:gd name="connsiteX1" fmla="*/ 88597 w 207295"/>
                <a:gd name="connsiteY1" fmla="*/ 44 h 310281"/>
                <a:gd name="connsiteX2" fmla="*/ 171995 w 207295"/>
                <a:gd name="connsiteY2" fmla="*/ 80464 h 310281"/>
                <a:gd name="connsiteX3" fmla="*/ 204758 w 207295"/>
                <a:gd name="connsiteY3" fmla="*/ 274067 h 310281"/>
                <a:gd name="connsiteX4" fmla="*/ 109446 w 207295"/>
                <a:gd name="connsiteY4" fmla="*/ 294916 h 310281"/>
                <a:gd name="connsiteX5" fmla="*/ 5199 w 207295"/>
                <a:gd name="connsiteY5" fmla="*/ 294916 h 310281"/>
                <a:gd name="connsiteX6" fmla="*/ 26048 w 207295"/>
                <a:gd name="connsiteY6" fmla="*/ 89400 h 310281"/>
                <a:gd name="connsiteX0" fmla="*/ 25027 w 206625"/>
                <a:gd name="connsiteY0" fmla="*/ 89400 h 324978"/>
                <a:gd name="connsiteX1" fmla="*/ 87576 w 206625"/>
                <a:gd name="connsiteY1" fmla="*/ 44 h 324978"/>
                <a:gd name="connsiteX2" fmla="*/ 170974 w 206625"/>
                <a:gd name="connsiteY2" fmla="*/ 80464 h 324978"/>
                <a:gd name="connsiteX3" fmla="*/ 203737 w 206625"/>
                <a:gd name="connsiteY3" fmla="*/ 274067 h 324978"/>
                <a:gd name="connsiteX4" fmla="*/ 102468 w 206625"/>
                <a:gd name="connsiteY4" fmla="*/ 321723 h 324978"/>
                <a:gd name="connsiteX5" fmla="*/ 4178 w 206625"/>
                <a:gd name="connsiteY5" fmla="*/ 294916 h 324978"/>
                <a:gd name="connsiteX6" fmla="*/ 25027 w 206625"/>
                <a:gd name="connsiteY6" fmla="*/ 89400 h 324978"/>
                <a:gd name="connsiteX0" fmla="*/ 25027 w 215052"/>
                <a:gd name="connsiteY0" fmla="*/ 89406 h 325089"/>
                <a:gd name="connsiteX1" fmla="*/ 87576 w 215052"/>
                <a:gd name="connsiteY1" fmla="*/ 50 h 325089"/>
                <a:gd name="connsiteX2" fmla="*/ 170974 w 215052"/>
                <a:gd name="connsiteY2" fmla="*/ 80470 h 325089"/>
                <a:gd name="connsiteX3" fmla="*/ 212673 w 215052"/>
                <a:gd name="connsiteY3" fmla="*/ 300880 h 325089"/>
                <a:gd name="connsiteX4" fmla="*/ 102468 w 215052"/>
                <a:gd name="connsiteY4" fmla="*/ 321729 h 325089"/>
                <a:gd name="connsiteX5" fmla="*/ 4178 w 215052"/>
                <a:gd name="connsiteY5" fmla="*/ 294922 h 325089"/>
                <a:gd name="connsiteX6" fmla="*/ 25027 w 215052"/>
                <a:gd name="connsiteY6" fmla="*/ 89406 h 325089"/>
                <a:gd name="connsiteX0" fmla="*/ 33149 w 223174"/>
                <a:gd name="connsiteY0" fmla="*/ 89406 h 331862"/>
                <a:gd name="connsiteX1" fmla="*/ 95698 w 223174"/>
                <a:gd name="connsiteY1" fmla="*/ 50 h 331862"/>
                <a:gd name="connsiteX2" fmla="*/ 179096 w 223174"/>
                <a:gd name="connsiteY2" fmla="*/ 80470 h 331862"/>
                <a:gd name="connsiteX3" fmla="*/ 220795 w 223174"/>
                <a:gd name="connsiteY3" fmla="*/ 300880 h 331862"/>
                <a:gd name="connsiteX4" fmla="*/ 110590 w 223174"/>
                <a:gd name="connsiteY4" fmla="*/ 321729 h 331862"/>
                <a:gd name="connsiteX5" fmla="*/ 3365 w 223174"/>
                <a:gd name="connsiteY5" fmla="*/ 309814 h 331862"/>
                <a:gd name="connsiteX6" fmla="*/ 33149 w 223174"/>
                <a:gd name="connsiteY6" fmla="*/ 89406 h 331862"/>
                <a:gd name="connsiteX0" fmla="*/ 23550 w 225489"/>
                <a:gd name="connsiteY0" fmla="*/ 104561 h 331102"/>
                <a:gd name="connsiteX1" fmla="*/ 98013 w 225489"/>
                <a:gd name="connsiteY1" fmla="*/ 312 h 331102"/>
                <a:gd name="connsiteX2" fmla="*/ 181411 w 225489"/>
                <a:gd name="connsiteY2" fmla="*/ 80732 h 331102"/>
                <a:gd name="connsiteX3" fmla="*/ 223110 w 225489"/>
                <a:gd name="connsiteY3" fmla="*/ 301142 h 331102"/>
                <a:gd name="connsiteX4" fmla="*/ 112905 w 225489"/>
                <a:gd name="connsiteY4" fmla="*/ 321991 h 331102"/>
                <a:gd name="connsiteX5" fmla="*/ 5680 w 225489"/>
                <a:gd name="connsiteY5" fmla="*/ 310076 h 331102"/>
                <a:gd name="connsiteX6" fmla="*/ 23550 w 225489"/>
                <a:gd name="connsiteY6" fmla="*/ 104561 h 331102"/>
                <a:gd name="connsiteX0" fmla="*/ 23550 w 227742"/>
                <a:gd name="connsiteY0" fmla="*/ 104561 h 331102"/>
                <a:gd name="connsiteX1" fmla="*/ 98013 w 227742"/>
                <a:gd name="connsiteY1" fmla="*/ 312 h 331102"/>
                <a:gd name="connsiteX2" fmla="*/ 196304 w 227742"/>
                <a:gd name="connsiteY2" fmla="*/ 80732 h 331102"/>
                <a:gd name="connsiteX3" fmla="*/ 223110 w 227742"/>
                <a:gd name="connsiteY3" fmla="*/ 301142 h 331102"/>
                <a:gd name="connsiteX4" fmla="*/ 112905 w 227742"/>
                <a:gd name="connsiteY4" fmla="*/ 321991 h 331102"/>
                <a:gd name="connsiteX5" fmla="*/ 5680 w 227742"/>
                <a:gd name="connsiteY5" fmla="*/ 310076 h 331102"/>
                <a:gd name="connsiteX6" fmla="*/ 23550 w 227742"/>
                <a:gd name="connsiteY6" fmla="*/ 104561 h 331102"/>
                <a:gd name="connsiteX0" fmla="*/ 19305 w 229454"/>
                <a:gd name="connsiteY0" fmla="*/ 68648 h 333403"/>
                <a:gd name="connsiteX1" fmla="*/ 99725 w 229454"/>
                <a:gd name="connsiteY1" fmla="*/ 141 h 333403"/>
                <a:gd name="connsiteX2" fmla="*/ 198016 w 229454"/>
                <a:gd name="connsiteY2" fmla="*/ 80561 h 333403"/>
                <a:gd name="connsiteX3" fmla="*/ 224822 w 229454"/>
                <a:gd name="connsiteY3" fmla="*/ 300971 h 333403"/>
                <a:gd name="connsiteX4" fmla="*/ 114617 w 229454"/>
                <a:gd name="connsiteY4" fmla="*/ 321820 h 333403"/>
                <a:gd name="connsiteX5" fmla="*/ 7392 w 229454"/>
                <a:gd name="connsiteY5" fmla="*/ 309905 h 333403"/>
                <a:gd name="connsiteX6" fmla="*/ 19305 w 229454"/>
                <a:gd name="connsiteY6" fmla="*/ 68648 h 333403"/>
                <a:gd name="connsiteX0" fmla="*/ 19305 w 226896"/>
                <a:gd name="connsiteY0" fmla="*/ 68558 h 333313"/>
                <a:gd name="connsiteX1" fmla="*/ 99725 w 226896"/>
                <a:gd name="connsiteY1" fmla="*/ 51 h 333313"/>
                <a:gd name="connsiteX2" fmla="*/ 180145 w 226896"/>
                <a:gd name="connsiteY2" fmla="*/ 62599 h 333313"/>
                <a:gd name="connsiteX3" fmla="*/ 224822 w 226896"/>
                <a:gd name="connsiteY3" fmla="*/ 300881 h 333313"/>
                <a:gd name="connsiteX4" fmla="*/ 114617 w 226896"/>
                <a:gd name="connsiteY4" fmla="*/ 321730 h 333313"/>
                <a:gd name="connsiteX5" fmla="*/ 7392 w 226896"/>
                <a:gd name="connsiteY5" fmla="*/ 309815 h 333313"/>
                <a:gd name="connsiteX6" fmla="*/ 19305 w 226896"/>
                <a:gd name="connsiteY6" fmla="*/ 68558 h 333313"/>
                <a:gd name="connsiteX0" fmla="*/ 18790 w 226497"/>
                <a:gd name="connsiteY0" fmla="*/ 95334 h 360089"/>
                <a:gd name="connsiteX1" fmla="*/ 84318 w 226497"/>
                <a:gd name="connsiteY1" fmla="*/ 20 h 360089"/>
                <a:gd name="connsiteX2" fmla="*/ 179630 w 226497"/>
                <a:gd name="connsiteY2" fmla="*/ 89375 h 360089"/>
                <a:gd name="connsiteX3" fmla="*/ 224307 w 226497"/>
                <a:gd name="connsiteY3" fmla="*/ 327657 h 360089"/>
                <a:gd name="connsiteX4" fmla="*/ 114102 w 226497"/>
                <a:gd name="connsiteY4" fmla="*/ 348506 h 360089"/>
                <a:gd name="connsiteX5" fmla="*/ 6877 w 226497"/>
                <a:gd name="connsiteY5" fmla="*/ 336591 h 360089"/>
                <a:gd name="connsiteX6" fmla="*/ 18790 w 226497"/>
                <a:gd name="connsiteY6" fmla="*/ 95334 h 360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6497" h="360089">
                  <a:moveTo>
                    <a:pt x="18790" y="95334"/>
                  </a:moveTo>
                  <a:cubicBezTo>
                    <a:pt x="31697" y="39239"/>
                    <a:pt x="57511" y="1013"/>
                    <a:pt x="84318" y="20"/>
                  </a:cubicBezTo>
                  <a:cubicBezTo>
                    <a:pt x="111125" y="-973"/>
                    <a:pt x="156299" y="34769"/>
                    <a:pt x="179630" y="89375"/>
                  </a:cubicBezTo>
                  <a:cubicBezTo>
                    <a:pt x="202961" y="143981"/>
                    <a:pt x="235228" y="284469"/>
                    <a:pt x="224307" y="327657"/>
                  </a:cubicBezTo>
                  <a:cubicBezTo>
                    <a:pt x="213386" y="370845"/>
                    <a:pt x="147362" y="345031"/>
                    <a:pt x="114102" y="348506"/>
                  </a:cubicBezTo>
                  <a:cubicBezTo>
                    <a:pt x="80842" y="351981"/>
                    <a:pt x="22762" y="378786"/>
                    <a:pt x="6877" y="336591"/>
                  </a:cubicBezTo>
                  <a:cubicBezTo>
                    <a:pt x="-9008" y="294396"/>
                    <a:pt x="5883" y="151429"/>
                    <a:pt x="18790" y="95334"/>
                  </a:cubicBezTo>
                  <a:close/>
                </a:path>
              </a:pathLst>
            </a:custGeom>
            <a:solidFill>
              <a:srgbClr val="D63232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r>
                <a:rPr lang="en-US" sz="2700" dirty="0">
                  <a:solidFill>
                    <a:prstClr val="white"/>
                  </a:solidFill>
                  <a:latin typeface="Calibri" panose="020F0502020204030204"/>
                </a:rPr>
                <a:t>        </a:t>
              </a:r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76881F33-5C81-49BA-80A6-2DD7964F4E42}"/>
                </a:ext>
              </a:extLst>
            </p:cNvPr>
            <p:cNvSpPr/>
            <p:nvPr/>
          </p:nvSpPr>
          <p:spPr>
            <a:xfrm rot="18437314">
              <a:off x="9488020" y="3886665"/>
              <a:ext cx="195249" cy="74505"/>
            </a:xfrm>
            <a:custGeom>
              <a:avLst/>
              <a:gdLst>
                <a:gd name="connsiteX0" fmla="*/ 221209 w 244329"/>
                <a:gd name="connsiteY0" fmla="*/ 9633 h 114404"/>
                <a:gd name="connsiteX1" fmla="*/ 237008 w 244329"/>
                <a:gd name="connsiteY1" fmla="*/ 88631 h 114404"/>
                <a:gd name="connsiteX2" fmla="*/ 126411 w 244329"/>
                <a:gd name="connsiteY2" fmla="*/ 102456 h 114404"/>
                <a:gd name="connsiteX3" fmla="*/ 15 w 244329"/>
                <a:gd name="connsiteY3" fmla="*/ 108380 h 114404"/>
                <a:gd name="connsiteX4" fmla="*/ 118511 w 244329"/>
                <a:gd name="connsiteY4" fmla="*/ 11608 h 114404"/>
                <a:gd name="connsiteX5" fmla="*/ 221209 w 244329"/>
                <a:gd name="connsiteY5" fmla="*/ 9633 h 114404"/>
                <a:gd name="connsiteX0" fmla="*/ 223184 w 246304"/>
                <a:gd name="connsiteY0" fmla="*/ 8926 h 102196"/>
                <a:gd name="connsiteX1" fmla="*/ 238983 w 246304"/>
                <a:gd name="connsiteY1" fmla="*/ 87924 h 102196"/>
                <a:gd name="connsiteX2" fmla="*/ 128386 w 246304"/>
                <a:gd name="connsiteY2" fmla="*/ 101749 h 102196"/>
                <a:gd name="connsiteX3" fmla="*/ 15 w 246304"/>
                <a:gd name="connsiteY3" fmla="*/ 89899 h 102196"/>
                <a:gd name="connsiteX4" fmla="*/ 120486 w 246304"/>
                <a:gd name="connsiteY4" fmla="*/ 10901 h 102196"/>
                <a:gd name="connsiteX5" fmla="*/ 223184 w 246304"/>
                <a:gd name="connsiteY5" fmla="*/ 8926 h 102196"/>
                <a:gd name="connsiteX0" fmla="*/ 223184 w 246889"/>
                <a:gd name="connsiteY0" fmla="*/ 8926 h 97266"/>
                <a:gd name="connsiteX1" fmla="*/ 238983 w 246889"/>
                <a:gd name="connsiteY1" fmla="*/ 87924 h 97266"/>
                <a:gd name="connsiteX2" fmla="*/ 120486 w 246889"/>
                <a:gd name="connsiteY2" fmla="*/ 91875 h 97266"/>
                <a:gd name="connsiteX3" fmla="*/ 15 w 246889"/>
                <a:gd name="connsiteY3" fmla="*/ 89899 h 97266"/>
                <a:gd name="connsiteX4" fmla="*/ 120486 w 246889"/>
                <a:gd name="connsiteY4" fmla="*/ 10901 h 97266"/>
                <a:gd name="connsiteX5" fmla="*/ 223184 w 246889"/>
                <a:gd name="connsiteY5" fmla="*/ 8926 h 97266"/>
                <a:gd name="connsiteX0" fmla="*/ 223194 w 248288"/>
                <a:gd name="connsiteY0" fmla="*/ 4930 h 93270"/>
                <a:gd name="connsiteX1" fmla="*/ 238993 w 248288"/>
                <a:gd name="connsiteY1" fmla="*/ 83928 h 93270"/>
                <a:gd name="connsiteX2" fmla="*/ 120496 w 248288"/>
                <a:gd name="connsiteY2" fmla="*/ 87879 h 93270"/>
                <a:gd name="connsiteX3" fmla="*/ 25 w 248288"/>
                <a:gd name="connsiteY3" fmla="*/ 85903 h 93270"/>
                <a:gd name="connsiteX4" fmla="*/ 84947 w 248288"/>
                <a:gd name="connsiteY4" fmla="*/ 16780 h 93270"/>
                <a:gd name="connsiteX5" fmla="*/ 223194 w 248288"/>
                <a:gd name="connsiteY5" fmla="*/ 4930 h 93270"/>
                <a:gd name="connsiteX0" fmla="*/ 223184 w 246683"/>
                <a:gd name="connsiteY0" fmla="*/ 13745 h 102085"/>
                <a:gd name="connsiteX1" fmla="*/ 238983 w 246683"/>
                <a:gd name="connsiteY1" fmla="*/ 92743 h 102085"/>
                <a:gd name="connsiteX2" fmla="*/ 120486 w 246683"/>
                <a:gd name="connsiteY2" fmla="*/ 96694 h 102085"/>
                <a:gd name="connsiteX3" fmla="*/ 15 w 246683"/>
                <a:gd name="connsiteY3" fmla="*/ 94718 h 102085"/>
                <a:gd name="connsiteX4" fmla="*/ 126411 w 246683"/>
                <a:gd name="connsiteY4" fmla="*/ 7820 h 102085"/>
                <a:gd name="connsiteX5" fmla="*/ 223184 w 246683"/>
                <a:gd name="connsiteY5" fmla="*/ 13745 h 102085"/>
                <a:gd name="connsiteX0" fmla="*/ 223187 w 246686"/>
                <a:gd name="connsiteY0" fmla="*/ 7550 h 95890"/>
                <a:gd name="connsiteX1" fmla="*/ 238986 w 246686"/>
                <a:gd name="connsiteY1" fmla="*/ 86548 h 95890"/>
                <a:gd name="connsiteX2" fmla="*/ 120489 w 246686"/>
                <a:gd name="connsiteY2" fmla="*/ 90499 h 95890"/>
                <a:gd name="connsiteX3" fmla="*/ 18 w 246686"/>
                <a:gd name="connsiteY3" fmla="*/ 88523 h 95890"/>
                <a:gd name="connsiteX4" fmla="*/ 126414 w 246686"/>
                <a:gd name="connsiteY4" fmla="*/ 1625 h 95890"/>
                <a:gd name="connsiteX5" fmla="*/ 223187 w 246686"/>
                <a:gd name="connsiteY5" fmla="*/ 7550 h 95890"/>
                <a:gd name="connsiteX0" fmla="*/ 227133 w 248013"/>
                <a:gd name="connsiteY0" fmla="*/ 13746 h 102086"/>
                <a:gd name="connsiteX1" fmla="*/ 238983 w 248013"/>
                <a:gd name="connsiteY1" fmla="*/ 92744 h 102086"/>
                <a:gd name="connsiteX2" fmla="*/ 120486 w 248013"/>
                <a:gd name="connsiteY2" fmla="*/ 96695 h 102086"/>
                <a:gd name="connsiteX3" fmla="*/ 15 w 248013"/>
                <a:gd name="connsiteY3" fmla="*/ 94719 h 102086"/>
                <a:gd name="connsiteX4" fmla="*/ 126411 w 248013"/>
                <a:gd name="connsiteY4" fmla="*/ 7821 h 102086"/>
                <a:gd name="connsiteX5" fmla="*/ 227133 w 248013"/>
                <a:gd name="connsiteY5" fmla="*/ 13746 h 102086"/>
                <a:gd name="connsiteX0" fmla="*/ 227133 w 249041"/>
                <a:gd name="connsiteY0" fmla="*/ 11407 h 99747"/>
                <a:gd name="connsiteX1" fmla="*/ 238983 w 249041"/>
                <a:gd name="connsiteY1" fmla="*/ 90405 h 99747"/>
                <a:gd name="connsiteX2" fmla="*/ 120486 w 249041"/>
                <a:gd name="connsiteY2" fmla="*/ 94356 h 99747"/>
                <a:gd name="connsiteX3" fmla="*/ 15 w 249041"/>
                <a:gd name="connsiteY3" fmla="*/ 92380 h 99747"/>
                <a:gd name="connsiteX4" fmla="*/ 126411 w 249041"/>
                <a:gd name="connsiteY4" fmla="*/ 5482 h 99747"/>
                <a:gd name="connsiteX5" fmla="*/ 227133 w 249041"/>
                <a:gd name="connsiteY5" fmla="*/ 11407 h 99747"/>
                <a:gd name="connsiteX0" fmla="*/ 227133 w 243144"/>
                <a:gd name="connsiteY0" fmla="*/ 11407 h 101983"/>
                <a:gd name="connsiteX1" fmla="*/ 238983 w 243144"/>
                <a:gd name="connsiteY1" fmla="*/ 90405 h 101983"/>
                <a:gd name="connsiteX2" fmla="*/ 120486 w 243144"/>
                <a:gd name="connsiteY2" fmla="*/ 94356 h 101983"/>
                <a:gd name="connsiteX3" fmla="*/ 15 w 243144"/>
                <a:gd name="connsiteY3" fmla="*/ 92380 h 101983"/>
                <a:gd name="connsiteX4" fmla="*/ 126411 w 243144"/>
                <a:gd name="connsiteY4" fmla="*/ 5482 h 101983"/>
                <a:gd name="connsiteX5" fmla="*/ 227133 w 243144"/>
                <a:gd name="connsiteY5" fmla="*/ 11407 h 101983"/>
                <a:gd name="connsiteX0" fmla="*/ 227133 w 243144"/>
                <a:gd name="connsiteY0" fmla="*/ 11407 h 107617"/>
                <a:gd name="connsiteX1" fmla="*/ 238983 w 243144"/>
                <a:gd name="connsiteY1" fmla="*/ 90405 h 107617"/>
                <a:gd name="connsiteX2" fmla="*/ 120486 w 243144"/>
                <a:gd name="connsiteY2" fmla="*/ 94356 h 107617"/>
                <a:gd name="connsiteX3" fmla="*/ 15 w 243144"/>
                <a:gd name="connsiteY3" fmla="*/ 92380 h 107617"/>
                <a:gd name="connsiteX4" fmla="*/ 126411 w 243144"/>
                <a:gd name="connsiteY4" fmla="*/ 5482 h 107617"/>
                <a:gd name="connsiteX5" fmla="*/ 227133 w 243144"/>
                <a:gd name="connsiteY5" fmla="*/ 11407 h 107617"/>
                <a:gd name="connsiteX0" fmla="*/ 227133 w 247182"/>
                <a:gd name="connsiteY0" fmla="*/ 11407 h 107617"/>
                <a:gd name="connsiteX1" fmla="*/ 238983 w 247182"/>
                <a:gd name="connsiteY1" fmla="*/ 90405 h 107617"/>
                <a:gd name="connsiteX2" fmla="*/ 146160 w 247182"/>
                <a:gd name="connsiteY2" fmla="*/ 94356 h 107617"/>
                <a:gd name="connsiteX3" fmla="*/ 15 w 247182"/>
                <a:gd name="connsiteY3" fmla="*/ 92380 h 107617"/>
                <a:gd name="connsiteX4" fmla="*/ 126411 w 247182"/>
                <a:gd name="connsiteY4" fmla="*/ 5482 h 107617"/>
                <a:gd name="connsiteX5" fmla="*/ 227133 w 247182"/>
                <a:gd name="connsiteY5" fmla="*/ 11407 h 107617"/>
                <a:gd name="connsiteX0" fmla="*/ 227133 w 247453"/>
                <a:gd name="connsiteY0" fmla="*/ 14122 h 110034"/>
                <a:gd name="connsiteX1" fmla="*/ 240747 w 247453"/>
                <a:gd name="connsiteY1" fmla="*/ 100740 h 110034"/>
                <a:gd name="connsiteX2" fmla="*/ 146160 w 247453"/>
                <a:gd name="connsiteY2" fmla="*/ 97071 h 110034"/>
                <a:gd name="connsiteX3" fmla="*/ 15 w 247453"/>
                <a:gd name="connsiteY3" fmla="*/ 95095 h 110034"/>
                <a:gd name="connsiteX4" fmla="*/ 126411 w 247453"/>
                <a:gd name="connsiteY4" fmla="*/ 8197 h 110034"/>
                <a:gd name="connsiteX5" fmla="*/ 227133 w 247453"/>
                <a:gd name="connsiteY5" fmla="*/ 14122 h 110034"/>
                <a:gd name="connsiteX0" fmla="*/ 227133 w 247453"/>
                <a:gd name="connsiteY0" fmla="*/ 14122 h 112425"/>
                <a:gd name="connsiteX1" fmla="*/ 240747 w 247453"/>
                <a:gd name="connsiteY1" fmla="*/ 100740 h 112425"/>
                <a:gd name="connsiteX2" fmla="*/ 146160 w 247453"/>
                <a:gd name="connsiteY2" fmla="*/ 104691 h 112425"/>
                <a:gd name="connsiteX3" fmla="*/ 15 w 247453"/>
                <a:gd name="connsiteY3" fmla="*/ 95095 h 112425"/>
                <a:gd name="connsiteX4" fmla="*/ 126411 w 247453"/>
                <a:gd name="connsiteY4" fmla="*/ 8197 h 112425"/>
                <a:gd name="connsiteX5" fmla="*/ 227133 w 247453"/>
                <a:gd name="connsiteY5" fmla="*/ 14122 h 112425"/>
                <a:gd name="connsiteX0" fmla="*/ 227133 w 247453"/>
                <a:gd name="connsiteY0" fmla="*/ 7701 h 106004"/>
                <a:gd name="connsiteX1" fmla="*/ 240747 w 247453"/>
                <a:gd name="connsiteY1" fmla="*/ 94319 h 106004"/>
                <a:gd name="connsiteX2" fmla="*/ 146160 w 247453"/>
                <a:gd name="connsiteY2" fmla="*/ 98270 h 106004"/>
                <a:gd name="connsiteX3" fmla="*/ 15 w 247453"/>
                <a:gd name="connsiteY3" fmla="*/ 88674 h 106004"/>
                <a:gd name="connsiteX4" fmla="*/ 126411 w 247453"/>
                <a:gd name="connsiteY4" fmla="*/ 1776 h 106004"/>
                <a:gd name="connsiteX5" fmla="*/ 227133 w 247453"/>
                <a:gd name="connsiteY5" fmla="*/ 7701 h 106004"/>
                <a:gd name="connsiteX0" fmla="*/ 227132 w 247123"/>
                <a:gd name="connsiteY0" fmla="*/ 9857 h 108160"/>
                <a:gd name="connsiteX1" fmla="*/ 240746 w 247123"/>
                <a:gd name="connsiteY1" fmla="*/ 96475 h 108160"/>
                <a:gd name="connsiteX2" fmla="*/ 146159 w 247123"/>
                <a:gd name="connsiteY2" fmla="*/ 100426 h 108160"/>
                <a:gd name="connsiteX3" fmla="*/ 14 w 247123"/>
                <a:gd name="connsiteY3" fmla="*/ 90830 h 108160"/>
                <a:gd name="connsiteX4" fmla="*/ 135228 w 247123"/>
                <a:gd name="connsiteY4" fmla="*/ 122 h 108160"/>
                <a:gd name="connsiteX5" fmla="*/ 227132 w 247123"/>
                <a:gd name="connsiteY5" fmla="*/ 9857 h 108160"/>
                <a:gd name="connsiteX0" fmla="*/ 227132 w 247520"/>
                <a:gd name="connsiteY0" fmla="*/ 9857 h 108160"/>
                <a:gd name="connsiteX1" fmla="*/ 240746 w 247520"/>
                <a:gd name="connsiteY1" fmla="*/ 96475 h 108160"/>
                <a:gd name="connsiteX2" fmla="*/ 146159 w 247520"/>
                <a:gd name="connsiteY2" fmla="*/ 100426 h 108160"/>
                <a:gd name="connsiteX3" fmla="*/ 14 w 247520"/>
                <a:gd name="connsiteY3" fmla="*/ 90830 h 108160"/>
                <a:gd name="connsiteX4" fmla="*/ 135228 w 247520"/>
                <a:gd name="connsiteY4" fmla="*/ 122 h 108160"/>
                <a:gd name="connsiteX5" fmla="*/ 227132 w 247520"/>
                <a:gd name="connsiteY5" fmla="*/ 9857 h 108160"/>
                <a:gd name="connsiteX0" fmla="*/ 221840 w 245898"/>
                <a:gd name="connsiteY0" fmla="*/ 12067 h 112275"/>
                <a:gd name="connsiteX1" fmla="*/ 240745 w 245898"/>
                <a:gd name="connsiteY1" fmla="*/ 100590 h 112275"/>
                <a:gd name="connsiteX2" fmla="*/ 146158 w 245898"/>
                <a:gd name="connsiteY2" fmla="*/ 104541 h 112275"/>
                <a:gd name="connsiteX3" fmla="*/ 13 w 245898"/>
                <a:gd name="connsiteY3" fmla="*/ 94945 h 112275"/>
                <a:gd name="connsiteX4" fmla="*/ 135227 w 245898"/>
                <a:gd name="connsiteY4" fmla="*/ 4237 h 112275"/>
                <a:gd name="connsiteX5" fmla="*/ 221840 w 245898"/>
                <a:gd name="connsiteY5" fmla="*/ 12067 h 112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898" h="112275">
                  <a:moveTo>
                    <a:pt x="221840" y="12067"/>
                  </a:moveTo>
                  <a:cubicBezTo>
                    <a:pt x="241189" y="9076"/>
                    <a:pt x="253359" y="85178"/>
                    <a:pt x="240745" y="100590"/>
                  </a:cubicBezTo>
                  <a:cubicBezTo>
                    <a:pt x="228131" y="116002"/>
                    <a:pt x="186280" y="105482"/>
                    <a:pt x="146158" y="104541"/>
                  </a:cubicBezTo>
                  <a:cubicBezTo>
                    <a:pt x="106036" y="103600"/>
                    <a:pt x="1330" y="127861"/>
                    <a:pt x="13" y="94945"/>
                  </a:cubicBezTo>
                  <a:cubicBezTo>
                    <a:pt x="-1304" y="79804"/>
                    <a:pt x="98256" y="18050"/>
                    <a:pt x="135227" y="4237"/>
                  </a:cubicBezTo>
                  <a:cubicBezTo>
                    <a:pt x="172198" y="-9576"/>
                    <a:pt x="202491" y="15058"/>
                    <a:pt x="221840" y="12067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C70C0AAC-53D7-4D52-AEC9-B74D933B06F6}"/>
                </a:ext>
              </a:extLst>
            </p:cNvPr>
            <p:cNvSpPr/>
            <p:nvPr/>
          </p:nvSpPr>
          <p:spPr>
            <a:xfrm>
              <a:off x="9054980" y="1786518"/>
              <a:ext cx="876120" cy="854707"/>
            </a:xfrm>
            <a:custGeom>
              <a:avLst/>
              <a:gdLst>
                <a:gd name="connsiteX0" fmla="*/ 4686 w 1522514"/>
                <a:gd name="connsiteY0" fmla="*/ 621143 h 1467029"/>
                <a:gd name="connsiteX1" fmla="*/ 42786 w 1522514"/>
                <a:gd name="connsiteY1" fmla="*/ 788783 h 1467029"/>
                <a:gd name="connsiteX2" fmla="*/ 50406 w 1522514"/>
                <a:gd name="connsiteY2" fmla="*/ 836408 h 1467029"/>
                <a:gd name="connsiteX3" fmla="*/ 6591 w 1522514"/>
                <a:gd name="connsiteY3" fmla="*/ 845933 h 1467029"/>
                <a:gd name="connsiteX4" fmla="*/ 6591 w 1522514"/>
                <a:gd name="connsiteY4" fmla="*/ 948803 h 1467029"/>
                <a:gd name="connsiteX5" fmla="*/ 67551 w 1522514"/>
                <a:gd name="connsiteY5" fmla="*/ 1063103 h 1467029"/>
                <a:gd name="connsiteX6" fmla="*/ 111366 w 1522514"/>
                <a:gd name="connsiteY6" fmla="*/ 1101203 h 1467029"/>
                <a:gd name="connsiteX7" fmla="*/ 96126 w 1522514"/>
                <a:gd name="connsiteY7" fmla="*/ 1223123 h 1467029"/>
                <a:gd name="connsiteX8" fmla="*/ 128511 w 1522514"/>
                <a:gd name="connsiteY8" fmla="*/ 1314563 h 1467029"/>
                <a:gd name="connsiteX9" fmla="*/ 223761 w 1522514"/>
                <a:gd name="connsiteY9" fmla="*/ 1379333 h 1467029"/>
                <a:gd name="connsiteX10" fmla="*/ 406641 w 1522514"/>
                <a:gd name="connsiteY10" fmla="*/ 1436483 h 1467029"/>
                <a:gd name="connsiteX11" fmla="*/ 665721 w 1522514"/>
                <a:gd name="connsiteY11" fmla="*/ 1466963 h 1467029"/>
                <a:gd name="connsiteX12" fmla="*/ 900036 w 1522514"/>
                <a:gd name="connsiteY12" fmla="*/ 1428863 h 1467029"/>
                <a:gd name="connsiteX13" fmla="*/ 1122921 w 1522514"/>
                <a:gd name="connsiteY13" fmla="*/ 1345043 h 1467029"/>
                <a:gd name="connsiteX14" fmla="*/ 1273416 w 1522514"/>
                <a:gd name="connsiteY14" fmla="*/ 1211693 h 1467029"/>
                <a:gd name="connsiteX15" fmla="*/ 1309611 w 1522514"/>
                <a:gd name="connsiteY15" fmla="*/ 1236458 h 1467029"/>
                <a:gd name="connsiteX16" fmla="*/ 1408671 w 1522514"/>
                <a:gd name="connsiteY16" fmla="*/ 1219313 h 1467029"/>
                <a:gd name="connsiteX17" fmla="*/ 1477251 w 1522514"/>
                <a:gd name="connsiteY17" fmla="*/ 1145018 h 1467029"/>
                <a:gd name="connsiteX18" fmla="*/ 1521066 w 1522514"/>
                <a:gd name="connsiteY18" fmla="*/ 1045958 h 1467029"/>
                <a:gd name="connsiteX19" fmla="*/ 1507731 w 1522514"/>
                <a:gd name="connsiteY19" fmla="*/ 931658 h 1467029"/>
                <a:gd name="connsiteX20" fmla="*/ 1465821 w 1522514"/>
                <a:gd name="connsiteY20" fmla="*/ 861173 h 1467029"/>
                <a:gd name="connsiteX21" fmla="*/ 1357236 w 1522514"/>
                <a:gd name="connsiteY21" fmla="*/ 872603 h 1467029"/>
                <a:gd name="connsiteX22" fmla="*/ 1418196 w 1522514"/>
                <a:gd name="connsiteY22" fmla="*/ 802118 h 1467029"/>
                <a:gd name="connsiteX23" fmla="*/ 1475346 w 1522514"/>
                <a:gd name="connsiteY23" fmla="*/ 440168 h 1467029"/>
                <a:gd name="connsiteX24" fmla="*/ 1395336 w 1522514"/>
                <a:gd name="connsiteY24" fmla="*/ 158228 h 1467029"/>
                <a:gd name="connsiteX25" fmla="*/ 1199121 w 1522514"/>
                <a:gd name="connsiteY25" fmla="*/ 26783 h 1467029"/>
                <a:gd name="connsiteX26" fmla="*/ 1079106 w 1522514"/>
                <a:gd name="connsiteY26" fmla="*/ 59168 h 1467029"/>
                <a:gd name="connsiteX27" fmla="*/ 827646 w 1522514"/>
                <a:gd name="connsiteY27" fmla="*/ 22973 h 1467029"/>
                <a:gd name="connsiteX28" fmla="*/ 389496 w 1522514"/>
                <a:gd name="connsiteY28" fmla="*/ 24878 h 1467029"/>
                <a:gd name="connsiteX29" fmla="*/ 84696 w 1522514"/>
                <a:gd name="connsiteY29" fmla="*/ 333488 h 1467029"/>
                <a:gd name="connsiteX30" fmla="*/ 4686 w 1522514"/>
                <a:gd name="connsiteY30" fmla="*/ 621143 h 1467029"/>
                <a:gd name="connsiteX0" fmla="*/ 4686 w 1522641"/>
                <a:gd name="connsiteY0" fmla="*/ 621143 h 1467029"/>
                <a:gd name="connsiteX1" fmla="*/ 42786 w 1522641"/>
                <a:gd name="connsiteY1" fmla="*/ 788783 h 1467029"/>
                <a:gd name="connsiteX2" fmla="*/ 50406 w 1522641"/>
                <a:gd name="connsiteY2" fmla="*/ 836408 h 1467029"/>
                <a:gd name="connsiteX3" fmla="*/ 6591 w 1522641"/>
                <a:gd name="connsiteY3" fmla="*/ 845933 h 1467029"/>
                <a:gd name="connsiteX4" fmla="*/ 6591 w 1522641"/>
                <a:gd name="connsiteY4" fmla="*/ 948803 h 1467029"/>
                <a:gd name="connsiteX5" fmla="*/ 67551 w 1522641"/>
                <a:gd name="connsiteY5" fmla="*/ 1063103 h 1467029"/>
                <a:gd name="connsiteX6" fmla="*/ 111366 w 1522641"/>
                <a:gd name="connsiteY6" fmla="*/ 1101203 h 1467029"/>
                <a:gd name="connsiteX7" fmla="*/ 96126 w 1522641"/>
                <a:gd name="connsiteY7" fmla="*/ 1223123 h 1467029"/>
                <a:gd name="connsiteX8" fmla="*/ 128511 w 1522641"/>
                <a:gd name="connsiteY8" fmla="*/ 1314563 h 1467029"/>
                <a:gd name="connsiteX9" fmla="*/ 223761 w 1522641"/>
                <a:gd name="connsiteY9" fmla="*/ 1379333 h 1467029"/>
                <a:gd name="connsiteX10" fmla="*/ 406641 w 1522641"/>
                <a:gd name="connsiteY10" fmla="*/ 1436483 h 1467029"/>
                <a:gd name="connsiteX11" fmla="*/ 665721 w 1522641"/>
                <a:gd name="connsiteY11" fmla="*/ 1466963 h 1467029"/>
                <a:gd name="connsiteX12" fmla="*/ 900036 w 1522641"/>
                <a:gd name="connsiteY12" fmla="*/ 1428863 h 1467029"/>
                <a:gd name="connsiteX13" fmla="*/ 1122921 w 1522641"/>
                <a:gd name="connsiteY13" fmla="*/ 1345043 h 1467029"/>
                <a:gd name="connsiteX14" fmla="*/ 1273416 w 1522641"/>
                <a:gd name="connsiteY14" fmla="*/ 1211693 h 1467029"/>
                <a:gd name="connsiteX15" fmla="*/ 1309611 w 1522641"/>
                <a:gd name="connsiteY15" fmla="*/ 1236458 h 1467029"/>
                <a:gd name="connsiteX16" fmla="*/ 1408671 w 1522641"/>
                <a:gd name="connsiteY16" fmla="*/ 1219313 h 1467029"/>
                <a:gd name="connsiteX17" fmla="*/ 1477251 w 1522641"/>
                <a:gd name="connsiteY17" fmla="*/ 1145018 h 1467029"/>
                <a:gd name="connsiteX18" fmla="*/ 1521066 w 1522641"/>
                <a:gd name="connsiteY18" fmla="*/ 1045958 h 1467029"/>
                <a:gd name="connsiteX19" fmla="*/ 1507731 w 1522641"/>
                <a:gd name="connsiteY19" fmla="*/ 931658 h 1467029"/>
                <a:gd name="connsiteX20" fmla="*/ 1458201 w 1522641"/>
                <a:gd name="connsiteY20" fmla="*/ 864983 h 1467029"/>
                <a:gd name="connsiteX21" fmla="*/ 1357236 w 1522641"/>
                <a:gd name="connsiteY21" fmla="*/ 872603 h 1467029"/>
                <a:gd name="connsiteX22" fmla="*/ 1418196 w 1522641"/>
                <a:gd name="connsiteY22" fmla="*/ 802118 h 1467029"/>
                <a:gd name="connsiteX23" fmla="*/ 1475346 w 1522641"/>
                <a:gd name="connsiteY23" fmla="*/ 440168 h 1467029"/>
                <a:gd name="connsiteX24" fmla="*/ 1395336 w 1522641"/>
                <a:gd name="connsiteY24" fmla="*/ 158228 h 1467029"/>
                <a:gd name="connsiteX25" fmla="*/ 1199121 w 1522641"/>
                <a:gd name="connsiteY25" fmla="*/ 26783 h 1467029"/>
                <a:gd name="connsiteX26" fmla="*/ 1079106 w 1522641"/>
                <a:gd name="connsiteY26" fmla="*/ 59168 h 1467029"/>
                <a:gd name="connsiteX27" fmla="*/ 827646 w 1522641"/>
                <a:gd name="connsiteY27" fmla="*/ 22973 h 1467029"/>
                <a:gd name="connsiteX28" fmla="*/ 389496 w 1522641"/>
                <a:gd name="connsiteY28" fmla="*/ 24878 h 1467029"/>
                <a:gd name="connsiteX29" fmla="*/ 84696 w 1522641"/>
                <a:gd name="connsiteY29" fmla="*/ 333488 h 1467029"/>
                <a:gd name="connsiteX30" fmla="*/ 4686 w 1522641"/>
                <a:gd name="connsiteY30" fmla="*/ 621143 h 1467029"/>
                <a:gd name="connsiteX0" fmla="*/ 4686 w 1534839"/>
                <a:gd name="connsiteY0" fmla="*/ 621143 h 1467029"/>
                <a:gd name="connsiteX1" fmla="*/ 42786 w 1534839"/>
                <a:gd name="connsiteY1" fmla="*/ 788783 h 1467029"/>
                <a:gd name="connsiteX2" fmla="*/ 50406 w 1534839"/>
                <a:gd name="connsiteY2" fmla="*/ 836408 h 1467029"/>
                <a:gd name="connsiteX3" fmla="*/ 6591 w 1534839"/>
                <a:gd name="connsiteY3" fmla="*/ 845933 h 1467029"/>
                <a:gd name="connsiteX4" fmla="*/ 6591 w 1534839"/>
                <a:gd name="connsiteY4" fmla="*/ 948803 h 1467029"/>
                <a:gd name="connsiteX5" fmla="*/ 67551 w 1534839"/>
                <a:gd name="connsiteY5" fmla="*/ 1063103 h 1467029"/>
                <a:gd name="connsiteX6" fmla="*/ 111366 w 1534839"/>
                <a:gd name="connsiteY6" fmla="*/ 1101203 h 1467029"/>
                <a:gd name="connsiteX7" fmla="*/ 96126 w 1534839"/>
                <a:gd name="connsiteY7" fmla="*/ 1223123 h 1467029"/>
                <a:gd name="connsiteX8" fmla="*/ 128511 w 1534839"/>
                <a:gd name="connsiteY8" fmla="*/ 1314563 h 1467029"/>
                <a:gd name="connsiteX9" fmla="*/ 223761 w 1534839"/>
                <a:gd name="connsiteY9" fmla="*/ 1379333 h 1467029"/>
                <a:gd name="connsiteX10" fmla="*/ 406641 w 1534839"/>
                <a:gd name="connsiteY10" fmla="*/ 1436483 h 1467029"/>
                <a:gd name="connsiteX11" fmla="*/ 665721 w 1534839"/>
                <a:gd name="connsiteY11" fmla="*/ 1466963 h 1467029"/>
                <a:gd name="connsiteX12" fmla="*/ 900036 w 1534839"/>
                <a:gd name="connsiteY12" fmla="*/ 1428863 h 1467029"/>
                <a:gd name="connsiteX13" fmla="*/ 1122921 w 1534839"/>
                <a:gd name="connsiteY13" fmla="*/ 1345043 h 1467029"/>
                <a:gd name="connsiteX14" fmla="*/ 1273416 w 1534839"/>
                <a:gd name="connsiteY14" fmla="*/ 1211693 h 1467029"/>
                <a:gd name="connsiteX15" fmla="*/ 1309611 w 1534839"/>
                <a:gd name="connsiteY15" fmla="*/ 1236458 h 1467029"/>
                <a:gd name="connsiteX16" fmla="*/ 1408671 w 1534839"/>
                <a:gd name="connsiteY16" fmla="*/ 1219313 h 1467029"/>
                <a:gd name="connsiteX17" fmla="*/ 1477251 w 1534839"/>
                <a:gd name="connsiteY17" fmla="*/ 1145018 h 1467029"/>
                <a:gd name="connsiteX18" fmla="*/ 1521066 w 1534839"/>
                <a:gd name="connsiteY18" fmla="*/ 1045958 h 1467029"/>
                <a:gd name="connsiteX19" fmla="*/ 1530591 w 1534839"/>
                <a:gd name="connsiteY19" fmla="*/ 939278 h 1467029"/>
                <a:gd name="connsiteX20" fmla="*/ 1458201 w 1534839"/>
                <a:gd name="connsiteY20" fmla="*/ 864983 h 1467029"/>
                <a:gd name="connsiteX21" fmla="*/ 1357236 w 1534839"/>
                <a:gd name="connsiteY21" fmla="*/ 872603 h 1467029"/>
                <a:gd name="connsiteX22" fmla="*/ 1418196 w 1534839"/>
                <a:gd name="connsiteY22" fmla="*/ 802118 h 1467029"/>
                <a:gd name="connsiteX23" fmla="*/ 1475346 w 1534839"/>
                <a:gd name="connsiteY23" fmla="*/ 440168 h 1467029"/>
                <a:gd name="connsiteX24" fmla="*/ 1395336 w 1534839"/>
                <a:gd name="connsiteY24" fmla="*/ 158228 h 1467029"/>
                <a:gd name="connsiteX25" fmla="*/ 1199121 w 1534839"/>
                <a:gd name="connsiteY25" fmla="*/ 26783 h 1467029"/>
                <a:gd name="connsiteX26" fmla="*/ 1079106 w 1534839"/>
                <a:gd name="connsiteY26" fmla="*/ 59168 h 1467029"/>
                <a:gd name="connsiteX27" fmla="*/ 827646 w 1534839"/>
                <a:gd name="connsiteY27" fmla="*/ 22973 h 1467029"/>
                <a:gd name="connsiteX28" fmla="*/ 389496 w 1534839"/>
                <a:gd name="connsiteY28" fmla="*/ 24878 h 1467029"/>
                <a:gd name="connsiteX29" fmla="*/ 84696 w 1534839"/>
                <a:gd name="connsiteY29" fmla="*/ 333488 h 1467029"/>
                <a:gd name="connsiteX30" fmla="*/ 4686 w 1534839"/>
                <a:gd name="connsiteY30" fmla="*/ 621143 h 1467029"/>
                <a:gd name="connsiteX0" fmla="*/ 4686 w 1541892"/>
                <a:gd name="connsiteY0" fmla="*/ 621143 h 1467029"/>
                <a:gd name="connsiteX1" fmla="*/ 42786 w 1541892"/>
                <a:gd name="connsiteY1" fmla="*/ 788783 h 1467029"/>
                <a:gd name="connsiteX2" fmla="*/ 50406 w 1541892"/>
                <a:gd name="connsiteY2" fmla="*/ 836408 h 1467029"/>
                <a:gd name="connsiteX3" fmla="*/ 6591 w 1541892"/>
                <a:gd name="connsiteY3" fmla="*/ 845933 h 1467029"/>
                <a:gd name="connsiteX4" fmla="*/ 6591 w 1541892"/>
                <a:gd name="connsiteY4" fmla="*/ 948803 h 1467029"/>
                <a:gd name="connsiteX5" fmla="*/ 67551 w 1541892"/>
                <a:gd name="connsiteY5" fmla="*/ 1063103 h 1467029"/>
                <a:gd name="connsiteX6" fmla="*/ 111366 w 1541892"/>
                <a:gd name="connsiteY6" fmla="*/ 1101203 h 1467029"/>
                <a:gd name="connsiteX7" fmla="*/ 96126 w 1541892"/>
                <a:gd name="connsiteY7" fmla="*/ 1223123 h 1467029"/>
                <a:gd name="connsiteX8" fmla="*/ 128511 w 1541892"/>
                <a:gd name="connsiteY8" fmla="*/ 1314563 h 1467029"/>
                <a:gd name="connsiteX9" fmla="*/ 223761 w 1541892"/>
                <a:gd name="connsiteY9" fmla="*/ 1379333 h 1467029"/>
                <a:gd name="connsiteX10" fmla="*/ 406641 w 1541892"/>
                <a:gd name="connsiteY10" fmla="*/ 1436483 h 1467029"/>
                <a:gd name="connsiteX11" fmla="*/ 665721 w 1541892"/>
                <a:gd name="connsiteY11" fmla="*/ 1466963 h 1467029"/>
                <a:gd name="connsiteX12" fmla="*/ 900036 w 1541892"/>
                <a:gd name="connsiteY12" fmla="*/ 1428863 h 1467029"/>
                <a:gd name="connsiteX13" fmla="*/ 1122921 w 1541892"/>
                <a:gd name="connsiteY13" fmla="*/ 1345043 h 1467029"/>
                <a:gd name="connsiteX14" fmla="*/ 1273416 w 1541892"/>
                <a:gd name="connsiteY14" fmla="*/ 1211693 h 1467029"/>
                <a:gd name="connsiteX15" fmla="*/ 1309611 w 1541892"/>
                <a:gd name="connsiteY15" fmla="*/ 1236458 h 1467029"/>
                <a:gd name="connsiteX16" fmla="*/ 1408671 w 1541892"/>
                <a:gd name="connsiteY16" fmla="*/ 1219313 h 1467029"/>
                <a:gd name="connsiteX17" fmla="*/ 1477251 w 1541892"/>
                <a:gd name="connsiteY17" fmla="*/ 1145018 h 1467029"/>
                <a:gd name="connsiteX18" fmla="*/ 1536306 w 1541892"/>
                <a:gd name="connsiteY18" fmla="*/ 1047863 h 1467029"/>
                <a:gd name="connsiteX19" fmla="*/ 1530591 w 1541892"/>
                <a:gd name="connsiteY19" fmla="*/ 939278 h 1467029"/>
                <a:gd name="connsiteX20" fmla="*/ 1458201 w 1541892"/>
                <a:gd name="connsiteY20" fmla="*/ 864983 h 1467029"/>
                <a:gd name="connsiteX21" fmla="*/ 1357236 w 1541892"/>
                <a:gd name="connsiteY21" fmla="*/ 872603 h 1467029"/>
                <a:gd name="connsiteX22" fmla="*/ 1418196 w 1541892"/>
                <a:gd name="connsiteY22" fmla="*/ 802118 h 1467029"/>
                <a:gd name="connsiteX23" fmla="*/ 1475346 w 1541892"/>
                <a:gd name="connsiteY23" fmla="*/ 440168 h 1467029"/>
                <a:gd name="connsiteX24" fmla="*/ 1395336 w 1541892"/>
                <a:gd name="connsiteY24" fmla="*/ 158228 h 1467029"/>
                <a:gd name="connsiteX25" fmla="*/ 1199121 w 1541892"/>
                <a:gd name="connsiteY25" fmla="*/ 26783 h 1467029"/>
                <a:gd name="connsiteX26" fmla="*/ 1079106 w 1541892"/>
                <a:gd name="connsiteY26" fmla="*/ 59168 h 1467029"/>
                <a:gd name="connsiteX27" fmla="*/ 827646 w 1541892"/>
                <a:gd name="connsiteY27" fmla="*/ 22973 h 1467029"/>
                <a:gd name="connsiteX28" fmla="*/ 389496 w 1541892"/>
                <a:gd name="connsiteY28" fmla="*/ 24878 h 1467029"/>
                <a:gd name="connsiteX29" fmla="*/ 84696 w 1541892"/>
                <a:gd name="connsiteY29" fmla="*/ 333488 h 1467029"/>
                <a:gd name="connsiteX30" fmla="*/ 4686 w 1541892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57236 w 1542707"/>
                <a:gd name="connsiteY21" fmla="*/ 872603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93431 w 1542707"/>
                <a:gd name="connsiteY21" fmla="*/ 866888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93431 w 1542707"/>
                <a:gd name="connsiteY21" fmla="*/ 866888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93431 w 1542707"/>
                <a:gd name="connsiteY21" fmla="*/ 866888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3864 w 1541885"/>
                <a:gd name="connsiteY0" fmla="*/ 621143 h 1467029"/>
                <a:gd name="connsiteX1" fmla="*/ 41964 w 1541885"/>
                <a:gd name="connsiteY1" fmla="*/ 788783 h 1467029"/>
                <a:gd name="connsiteX2" fmla="*/ 34344 w 1541885"/>
                <a:gd name="connsiteY2" fmla="*/ 828788 h 1467029"/>
                <a:gd name="connsiteX3" fmla="*/ 5769 w 1541885"/>
                <a:gd name="connsiteY3" fmla="*/ 845933 h 1467029"/>
                <a:gd name="connsiteX4" fmla="*/ 5769 w 1541885"/>
                <a:gd name="connsiteY4" fmla="*/ 948803 h 1467029"/>
                <a:gd name="connsiteX5" fmla="*/ 66729 w 1541885"/>
                <a:gd name="connsiteY5" fmla="*/ 1063103 h 1467029"/>
                <a:gd name="connsiteX6" fmla="*/ 110544 w 1541885"/>
                <a:gd name="connsiteY6" fmla="*/ 1101203 h 1467029"/>
                <a:gd name="connsiteX7" fmla="*/ 95304 w 1541885"/>
                <a:gd name="connsiteY7" fmla="*/ 1223123 h 1467029"/>
                <a:gd name="connsiteX8" fmla="*/ 127689 w 1541885"/>
                <a:gd name="connsiteY8" fmla="*/ 1314563 h 1467029"/>
                <a:gd name="connsiteX9" fmla="*/ 222939 w 1541885"/>
                <a:gd name="connsiteY9" fmla="*/ 1379333 h 1467029"/>
                <a:gd name="connsiteX10" fmla="*/ 405819 w 1541885"/>
                <a:gd name="connsiteY10" fmla="*/ 1436483 h 1467029"/>
                <a:gd name="connsiteX11" fmla="*/ 664899 w 1541885"/>
                <a:gd name="connsiteY11" fmla="*/ 1466963 h 1467029"/>
                <a:gd name="connsiteX12" fmla="*/ 899214 w 1541885"/>
                <a:gd name="connsiteY12" fmla="*/ 1428863 h 1467029"/>
                <a:gd name="connsiteX13" fmla="*/ 1122099 w 1541885"/>
                <a:gd name="connsiteY13" fmla="*/ 1345043 h 1467029"/>
                <a:gd name="connsiteX14" fmla="*/ 1272594 w 1541885"/>
                <a:gd name="connsiteY14" fmla="*/ 1211693 h 1467029"/>
                <a:gd name="connsiteX15" fmla="*/ 1308789 w 1541885"/>
                <a:gd name="connsiteY15" fmla="*/ 1236458 h 1467029"/>
                <a:gd name="connsiteX16" fmla="*/ 1407849 w 1541885"/>
                <a:gd name="connsiteY16" fmla="*/ 1219313 h 1467029"/>
                <a:gd name="connsiteX17" fmla="*/ 1476429 w 1541885"/>
                <a:gd name="connsiteY17" fmla="*/ 1145018 h 1467029"/>
                <a:gd name="connsiteX18" fmla="*/ 1535484 w 1541885"/>
                <a:gd name="connsiteY18" fmla="*/ 1047863 h 1467029"/>
                <a:gd name="connsiteX19" fmla="*/ 1529769 w 1541885"/>
                <a:gd name="connsiteY19" fmla="*/ 939278 h 1467029"/>
                <a:gd name="connsiteX20" fmla="*/ 1457379 w 1541885"/>
                <a:gd name="connsiteY20" fmla="*/ 864983 h 1467029"/>
                <a:gd name="connsiteX21" fmla="*/ 1392609 w 1541885"/>
                <a:gd name="connsiteY21" fmla="*/ 866888 h 1467029"/>
                <a:gd name="connsiteX22" fmla="*/ 1417374 w 1541885"/>
                <a:gd name="connsiteY22" fmla="*/ 802118 h 1467029"/>
                <a:gd name="connsiteX23" fmla="*/ 1474524 w 1541885"/>
                <a:gd name="connsiteY23" fmla="*/ 440168 h 1467029"/>
                <a:gd name="connsiteX24" fmla="*/ 1394514 w 1541885"/>
                <a:gd name="connsiteY24" fmla="*/ 158228 h 1467029"/>
                <a:gd name="connsiteX25" fmla="*/ 1198299 w 1541885"/>
                <a:gd name="connsiteY25" fmla="*/ 26783 h 1467029"/>
                <a:gd name="connsiteX26" fmla="*/ 1078284 w 1541885"/>
                <a:gd name="connsiteY26" fmla="*/ 59168 h 1467029"/>
                <a:gd name="connsiteX27" fmla="*/ 826824 w 1541885"/>
                <a:gd name="connsiteY27" fmla="*/ 22973 h 1467029"/>
                <a:gd name="connsiteX28" fmla="*/ 388674 w 1541885"/>
                <a:gd name="connsiteY28" fmla="*/ 24878 h 1467029"/>
                <a:gd name="connsiteX29" fmla="*/ 83874 w 1541885"/>
                <a:gd name="connsiteY29" fmla="*/ 333488 h 1467029"/>
                <a:gd name="connsiteX30" fmla="*/ 3864 w 1541885"/>
                <a:gd name="connsiteY30" fmla="*/ 621143 h 1467029"/>
                <a:gd name="connsiteX0" fmla="*/ 3864 w 1541885"/>
                <a:gd name="connsiteY0" fmla="*/ 619055 h 1464941"/>
                <a:gd name="connsiteX1" fmla="*/ 41964 w 1541885"/>
                <a:gd name="connsiteY1" fmla="*/ 786695 h 1464941"/>
                <a:gd name="connsiteX2" fmla="*/ 34344 w 1541885"/>
                <a:gd name="connsiteY2" fmla="*/ 826700 h 1464941"/>
                <a:gd name="connsiteX3" fmla="*/ 5769 w 1541885"/>
                <a:gd name="connsiteY3" fmla="*/ 843845 h 1464941"/>
                <a:gd name="connsiteX4" fmla="*/ 5769 w 1541885"/>
                <a:gd name="connsiteY4" fmla="*/ 946715 h 1464941"/>
                <a:gd name="connsiteX5" fmla="*/ 66729 w 1541885"/>
                <a:gd name="connsiteY5" fmla="*/ 1061015 h 1464941"/>
                <a:gd name="connsiteX6" fmla="*/ 110544 w 1541885"/>
                <a:gd name="connsiteY6" fmla="*/ 1099115 h 1464941"/>
                <a:gd name="connsiteX7" fmla="*/ 95304 w 1541885"/>
                <a:gd name="connsiteY7" fmla="*/ 1221035 h 1464941"/>
                <a:gd name="connsiteX8" fmla="*/ 127689 w 1541885"/>
                <a:gd name="connsiteY8" fmla="*/ 1312475 h 1464941"/>
                <a:gd name="connsiteX9" fmla="*/ 222939 w 1541885"/>
                <a:gd name="connsiteY9" fmla="*/ 1377245 h 1464941"/>
                <a:gd name="connsiteX10" fmla="*/ 405819 w 1541885"/>
                <a:gd name="connsiteY10" fmla="*/ 1434395 h 1464941"/>
                <a:gd name="connsiteX11" fmla="*/ 664899 w 1541885"/>
                <a:gd name="connsiteY11" fmla="*/ 1464875 h 1464941"/>
                <a:gd name="connsiteX12" fmla="*/ 899214 w 1541885"/>
                <a:gd name="connsiteY12" fmla="*/ 1426775 h 1464941"/>
                <a:gd name="connsiteX13" fmla="*/ 1122099 w 1541885"/>
                <a:gd name="connsiteY13" fmla="*/ 1342955 h 1464941"/>
                <a:gd name="connsiteX14" fmla="*/ 1272594 w 1541885"/>
                <a:gd name="connsiteY14" fmla="*/ 1209605 h 1464941"/>
                <a:gd name="connsiteX15" fmla="*/ 1308789 w 1541885"/>
                <a:gd name="connsiteY15" fmla="*/ 1234370 h 1464941"/>
                <a:gd name="connsiteX16" fmla="*/ 1407849 w 1541885"/>
                <a:gd name="connsiteY16" fmla="*/ 1217225 h 1464941"/>
                <a:gd name="connsiteX17" fmla="*/ 1476429 w 1541885"/>
                <a:gd name="connsiteY17" fmla="*/ 1142930 h 1464941"/>
                <a:gd name="connsiteX18" fmla="*/ 1535484 w 1541885"/>
                <a:gd name="connsiteY18" fmla="*/ 1045775 h 1464941"/>
                <a:gd name="connsiteX19" fmla="*/ 1529769 w 1541885"/>
                <a:gd name="connsiteY19" fmla="*/ 937190 h 1464941"/>
                <a:gd name="connsiteX20" fmla="*/ 1457379 w 1541885"/>
                <a:gd name="connsiteY20" fmla="*/ 862895 h 1464941"/>
                <a:gd name="connsiteX21" fmla="*/ 1392609 w 1541885"/>
                <a:gd name="connsiteY21" fmla="*/ 864800 h 1464941"/>
                <a:gd name="connsiteX22" fmla="*/ 1417374 w 1541885"/>
                <a:gd name="connsiteY22" fmla="*/ 800030 h 1464941"/>
                <a:gd name="connsiteX23" fmla="*/ 1474524 w 1541885"/>
                <a:gd name="connsiteY23" fmla="*/ 438080 h 1464941"/>
                <a:gd name="connsiteX24" fmla="*/ 1394514 w 1541885"/>
                <a:gd name="connsiteY24" fmla="*/ 156140 h 1464941"/>
                <a:gd name="connsiteX25" fmla="*/ 1198299 w 1541885"/>
                <a:gd name="connsiteY25" fmla="*/ 24695 h 1464941"/>
                <a:gd name="connsiteX26" fmla="*/ 1051614 w 1541885"/>
                <a:gd name="connsiteY26" fmla="*/ 3740 h 1464941"/>
                <a:gd name="connsiteX27" fmla="*/ 826824 w 1541885"/>
                <a:gd name="connsiteY27" fmla="*/ 20885 h 1464941"/>
                <a:gd name="connsiteX28" fmla="*/ 388674 w 1541885"/>
                <a:gd name="connsiteY28" fmla="*/ 22790 h 1464941"/>
                <a:gd name="connsiteX29" fmla="*/ 83874 w 1541885"/>
                <a:gd name="connsiteY29" fmla="*/ 331400 h 1464941"/>
                <a:gd name="connsiteX30" fmla="*/ 3864 w 1541885"/>
                <a:gd name="connsiteY30" fmla="*/ 619055 h 1464941"/>
                <a:gd name="connsiteX0" fmla="*/ 3864 w 1541885"/>
                <a:gd name="connsiteY0" fmla="*/ 646071 h 1491957"/>
                <a:gd name="connsiteX1" fmla="*/ 41964 w 1541885"/>
                <a:gd name="connsiteY1" fmla="*/ 813711 h 1491957"/>
                <a:gd name="connsiteX2" fmla="*/ 34344 w 1541885"/>
                <a:gd name="connsiteY2" fmla="*/ 853716 h 1491957"/>
                <a:gd name="connsiteX3" fmla="*/ 5769 w 1541885"/>
                <a:gd name="connsiteY3" fmla="*/ 870861 h 1491957"/>
                <a:gd name="connsiteX4" fmla="*/ 5769 w 1541885"/>
                <a:gd name="connsiteY4" fmla="*/ 973731 h 1491957"/>
                <a:gd name="connsiteX5" fmla="*/ 66729 w 1541885"/>
                <a:gd name="connsiteY5" fmla="*/ 1088031 h 1491957"/>
                <a:gd name="connsiteX6" fmla="*/ 110544 w 1541885"/>
                <a:gd name="connsiteY6" fmla="*/ 1126131 h 1491957"/>
                <a:gd name="connsiteX7" fmla="*/ 95304 w 1541885"/>
                <a:gd name="connsiteY7" fmla="*/ 1248051 h 1491957"/>
                <a:gd name="connsiteX8" fmla="*/ 127689 w 1541885"/>
                <a:gd name="connsiteY8" fmla="*/ 1339491 h 1491957"/>
                <a:gd name="connsiteX9" fmla="*/ 222939 w 1541885"/>
                <a:gd name="connsiteY9" fmla="*/ 1404261 h 1491957"/>
                <a:gd name="connsiteX10" fmla="*/ 405819 w 1541885"/>
                <a:gd name="connsiteY10" fmla="*/ 1461411 h 1491957"/>
                <a:gd name="connsiteX11" fmla="*/ 664899 w 1541885"/>
                <a:gd name="connsiteY11" fmla="*/ 1491891 h 1491957"/>
                <a:gd name="connsiteX12" fmla="*/ 899214 w 1541885"/>
                <a:gd name="connsiteY12" fmla="*/ 1453791 h 1491957"/>
                <a:gd name="connsiteX13" fmla="*/ 1122099 w 1541885"/>
                <a:gd name="connsiteY13" fmla="*/ 1369971 h 1491957"/>
                <a:gd name="connsiteX14" fmla="*/ 1272594 w 1541885"/>
                <a:gd name="connsiteY14" fmla="*/ 1236621 h 1491957"/>
                <a:gd name="connsiteX15" fmla="*/ 1308789 w 1541885"/>
                <a:gd name="connsiteY15" fmla="*/ 1261386 h 1491957"/>
                <a:gd name="connsiteX16" fmla="*/ 1407849 w 1541885"/>
                <a:gd name="connsiteY16" fmla="*/ 1244241 h 1491957"/>
                <a:gd name="connsiteX17" fmla="*/ 1476429 w 1541885"/>
                <a:gd name="connsiteY17" fmla="*/ 1169946 h 1491957"/>
                <a:gd name="connsiteX18" fmla="*/ 1535484 w 1541885"/>
                <a:gd name="connsiteY18" fmla="*/ 1072791 h 1491957"/>
                <a:gd name="connsiteX19" fmla="*/ 1529769 w 1541885"/>
                <a:gd name="connsiteY19" fmla="*/ 964206 h 1491957"/>
                <a:gd name="connsiteX20" fmla="*/ 1457379 w 1541885"/>
                <a:gd name="connsiteY20" fmla="*/ 889911 h 1491957"/>
                <a:gd name="connsiteX21" fmla="*/ 1392609 w 1541885"/>
                <a:gd name="connsiteY21" fmla="*/ 891816 h 1491957"/>
                <a:gd name="connsiteX22" fmla="*/ 1417374 w 1541885"/>
                <a:gd name="connsiteY22" fmla="*/ 827046 h 1491957"/>
                <a:gd name="connsiteX23" fmla="*/ 1474524 w 1541885"/>
                <a:gd name="connsiteY23" fmla="*/ 465096 h 1491957"/>
                <a:gd name="connsiteX24" fmla="*/ 1394514 w 1541885"/>
                <a:gd name="connsiteY24" fmla="*/ 183156 h 1491957"/>
                <a:gd name="connsiteX25" fmla="*/ 1198299 w 1541885"/>
                <a:gd name="connsiteY25" fmla="*/ 51711 h 1491957"/>
                <a:gd name="connsiteX26" fmla="*/ 1051614 w 1541885"/>
                <a:gd name="connsiteY26" fmla="*/ 30756 h 1491957"/>
                <a:gd name="connsiteX27" fmla="*/ 819204 w 1541885"/>
                <a:gd name="connsiteY27" fmla="*/ 276 h 1491957"/>
                <a:gd name="connsiteX28" fmla="*/ 388674 w 1541885"/>
                <a:gd name="connsiteY28" fmla="*/ 49806 h 1491957"/>
                <a:gd name="connsiteX29" fmla="*/ 83874 w 1541885"/>
                <a:gd name="connsiteY29" fmla="*/ 358416 h 1491957"/>
                <a:gd name="connsiteX30" fmla="*/ 3864 w 1541885"/>
                <a:gd name="connsiteY30" fmla="*/ 646071 h 1491957"/>
                <a:gd name="connsiteX0" fmla="*/ 3864 w 1541885"/>
                <a:gd name="connsiteY0" fmla="*/ 646616 h 1492502"/>
                <a:gd name="connsiteX1" fmla="*/ 41964 w 1541885"/>
                <a:gd name="connsiteY1" fmla="*/ 814256 h 1492502"/>
                <a:gd name="connsiteX2" fmla="*/ 34344 w 1541885"/>
                <a:gd name="connsiteY2" fmla="*/ 854261 h 1492502"/>
                <a:gd name="connsiteX3" fmla="*/ 5769 w 1541885"/>
                <a:gd name="connsiteY3" fmla="*/ 871406 h 1492502"/>
                <a:gd name="connsiteX4" fmla="*/ 5769 w 1541885"/>
                <a:gd name="connsiteY4" fmla="*/ 974276 h 1492502"/>
                <a:gd name="connsiteX5" fmla="*/ 66729 w 1541885"/>
                <a:gd name="connsiteY5" fmla="*/ 1088576 h 1492502"/>
                <a:gd name="connsiteX6" fmla="*/ 110544 w 1541885"/>
                <a:gd name="connsiteY6" fmla="*/ 1126676 h 1492502"/>
                <a:gd name="connsiteX7" fmla="*/ 95304 w 1541885"/>
                <a:gd name="connsiteY7" fmla="*/ 1248596 h 1492502"/>
                <a:gd name="connsiteX8" fmla="*/ 127689 w 1541885"/>
                <a:gd name="connsiteY8" fmla="*/ 1340036 h 1492502"/>
                <a:gd name="connsiteX9" fmla="*/ 222939 w 1541885"/>
                <a:gd name="connsiteY9" fmla="*/ 1404806 h 1492502"/>
                <a:gd name="connsiteX10" fmla="*/ 405819 w 1541885"/>
                <a:gd name="connsiteY10" fmla="*/ 1461956 h 1492502"/>
                <a:gd name="connsiteX11" fmla="*/ 664899 w 1541885"/>
                <a:gd name="connsiteY11" fmla="*/ 1492436 h 1492502"/>
                <a:gd name="connsiteX12" fmla="*/ 899214 w 1541885"/>
                <a:gd name="connsiteY12" fmla="*/ 1454336 h 1492502"/>
                <a:gd name="connsiteX13" fmla="*/ 1122099 w 1541885"/>
                <a:gd name="connsiteY13" fmla="*/ 1370516 h 1492502"/>
                <a:gd name="connsiteX14" fmla="*/ 1272594 w 1541885"/>
                <a:gd name="connsiteY14" fmla="*/ 1237166 h 1492502"/>
                <a:gd name="connsiteX15" fmla="*/ 1308789 w 1541885"/>
                <a:gd name="connsiteY15" fmla="*/ 1261931 h 1492502"/>
                <a:gd name="connsiteX16" fmla="*/ 1407849 w 1541885"/>
                <a:gd name="connsiteY16" fmla="*/ 1244786 h 1492502"/>
                <a:gd name="connsiteX17" fmla="*/ 1476429 w 1541885"/>
                <a:gd name="connsiteY17" fmla="*/ 1170491 h 1492502"/>
                <a:gd name="connsiteX18" fmla="*/ 1535484 w 1541885"/>
                <a:gd name="connsiteY18" fmla="*/ 1073336 h 1492502"/>
                <a:gd name="connsiteX19" fmla="*/ 1529769 w 1541885"/>
                <a:gd name="connsiteY19" fmla="*/ 964751 h 1492502"/>
                <a:gd name="connsiteX20" fmla="*/ 1457379 w 1541885"/>
                <a:gd name="connsiteY20" fmla="*/ 890456 h 1492502"/>
                <a:gd name="connsiteX21" fmla="*/ 1392609 w 1541885"/>
                <a:gd name="connsiteY21" fmla="*/ 892361 h 1492502"/>
                <a:gd name="connsiteX22" fmla="*/ 1417374 w 1541885"/>
                <a:gd name="connsiteY22" fmla="*/ 827591 h 1492502"/>
                <a:gd name="connsiteX23" fmla="*/ 1474524 w 1541885"/>
                <a:gd name="connsiteY23" fmla="*/ 465641 h 1492502"/>
                <a:gd name="connsiteX24" fmla="*/ 1394514 w 1541885"/>
                <a:gd name="connsiteY24" fmla="*/ 183701 h 1492502"/>
                <a:gd name="connsiteX25" fmla="*/ 1198299 w 1541885"/>
                <a:gd name="connsiteY25" fmla="*/ 52256 h 1492502"/>
                <a:gd name="connsiteX26" fmla="*/ 1051614 w 1541885"/>
                <a:gd name="connsiteY26" fmla="*/ 21776 h 1492502"/>
                <a:gd name="connsiteX27" fmla="*/ 819204 w 1541885"/>
                <a:gd name="connsiteY27" fmla="*/ 821 h 1492502"/>
                <a:gd name="connsiteX28" fmla="*/ 388674 w 1541885"/>
                <a:gd name="connsiteY28" fmla="*/ 50351 h 1492502"/>
                <a:gd name="connsiteX29" fmla="*/ 83874 w 1541885"/>
                <a:gd name="connsiteY29" fmla="*/ 358961 h 1492502"/>
                <a:gd name="connsiteX30" fmla="*/ 3864 w 1541885"/>
                <a:gd name="connsiteY30" fmla="*/ 646616 h 1492502"/>
                <a:gd name="connsiteX0" fmla="*/ 3864 w 1541885"/>
                <a:gd name="connsiteY0" fmla="*/ 647250 h 1493136"/>
                <a:gd name="connsiteX1" fmla="*/ 41964 w 1541885"/>
                <a:gd name="connsiteY1" fmla="*/ 814890 h 1493136"/>
                <a:gd name="connsiteX2" fmla="*/ 34344 w 1541885"/>
                <a:gd name="connsiteY2" fmla="*/ 854895 h 1493136"/>
                <a:gd name="connsiteX3" fmla="*/ 5769 w 1541885"/>
                <a:gd name="connsiteY3" fmla="*/ 872040 h 1493136"/>
                <a:gd name="connsiteX4" fmla="*/ 5769 w 1541885"/>
                <a:gd name="connsiteY4" fmla="*/ 974910 h 1493136"/>
                <a:gd name="connsiteX5" fmla="*/ 66729 w 1541885"/>
                <a:gd name="connsiteY5" fmla="*/ 1089210 h 1493136"/>
                <a:gd name="connsiteX6" fmla="*/ 110544 w 1541885"/>
                <a:gd name="connsiteY6" fmla="*/ 1127310 h 1493136"/>
                <a:gd name="connsiteX7" fmla="*/ 95304 w 1541885"/>
                <a:gd name="connsiteY7" fmla="*/ 1249230 h 1493136"/>
                <a:gd name="connsiteX8" fmla="*/ 127689 w 1541885"/>
                <a:gd name="connsiteY8" fmla="*/ 1340670 h 1493136"/>
                <a:gd name="connsiteX9" fmla="*/ 222939 w 1541885"/>
                <a:gd name="connsiteY9" fmla="*/ 1405440 h 1493136"/>
                <a:gd name="connsiteX10" fmla="*/ 405819 w 1541885"/>
                <a:gd name="connsiteY10" fmla="*/ 1462590 h 1493136"/>
                <a:gd name="connsiteX11" fmla="*/ 664899 w 1541885"/>
                <a:gd name="connsiteY11" fmla="*/ 1493070 h 1493136"/>
                <a:gd name="connsiteX12" fmla="*/ 899214 w 1541885"/>
                <a:gd name="connsiteY12" fmla="*/ 1454970 h 1493136"/>
                <a:gd name="connsiteX13" fmla="*/ 1122099 w 1541885"/>
                <a:gd name="connsiteY13" fmla="*/ 1371150 h 1493136"/>
                <a:gd name="connsiteX14" fmla="*/ 1272594 w 1541885"/>
                <a:gd name="connsiteY14" fmla="*/ 1237800 h 1493136"/>
                <a:gd name="connsiteX15" fmla="*/ 1308789 w 1541885"/>
                <a:gd name="connsiteY15" fmla="*/ 1262565 h 1493136"/>
                <a:gd name="connsiteX16" fmla="*/ 1407849 w 1541885"/>
                <a:gd name="connsiteY16" fmla="*/ 1245420 h 1493136"/>
                <a:gd name="connsiteX17" fmla="*/ 1476429 w 1541885"/>
                <a:gd name="connsiteY17" fmla="*/ 1171125 h 1493136"/>
                <a:gd name="connsiteX18" fmla="*/ 1535484 w 1541885"/>
                <a:gd name="connsiteY18" fmla="*/ 1073970 h 1493136"/>
                <a:gd name="connsiteX19" fmla="*/ 1529769 w 1541885"/>
                <a:gd name="connsiteY19" fmla="*/ 965385 h 1493136"/>
                <a:gd name="connsiteX20" fmla="*/ 1457379 w 1541885"/>
                <a:gd name="connsiteY20" fmla="*/ 891090 h 1493136"/>
                <a:gd name="connsiteX21" fmla="*/ 1392609 w 1541885"/>
                <a:gd name="connsiteY21" fmla="*/ 892995 h 1493136"/>
                <a:gd name="connsiteX22" fmla="*/ 1417374 w 1541885"/>
                <a:gd name="connsiteY22" fmla="*/ 828225 h 1493136"/>
                <a:gd name="connsiteX23" fmla="*/ 1474524 w 1541885"/>
                <a:gd name="connsiteY23" fmla="*/ 466275 h 1493136"/>
                <a:gd name="connsiteX24" fmla="*/ 1394514 w 1541885"/>
                <a:gd name="connsiteY24" fmla="*/ 184335 h 1493136"/>
                <a:gd name="connsiteX25" fmla="*/ 1198299 w 1541885"/>
                <a:gd name="connsiteY25" fmla="*/ 52890 h 1493136"/>
                <a:gd name="connsiteX26" fmla="*/ 1055424 w 1541885"/>
                <a:gd name="connsiteY26" fmla="*/ 16695 h 1493136"/>
                <a:gd name="connsiteX27" fmla="*/ 819204 w 1541885"/>
                <a:gd name="connsiteY27" fmla="*/ 1455 h 1493136"/>
                <a:gd name="connsiteX28" fmla="*/ 388674 w 1541885"/>
                <a:gd name="connsiteY28" fmla="*/ 50985 h 1493136"/>
                <a:gd name="connsiteX29" fmla="*/ 83874 w 1541885"/>
                <a:gd name="connsiteY29" fmla="*/ 359595 h 1493136"/>
                <a:gd name="connsiteX30" fmla="*/ 3864 w 1541885"/>
                <a:gd name="connsiteY30" fmla="*/ 647250 h 1493136"/>
                <a:gd name="connsiteX0" fmla="*/ 3864 w 1541885"/>
                <a:gd name="connsiteY0" fmla="*/ 647354 h 1493240"/>
                <a:gd name="connsiteX1" fmla="*/ 41964 w 1541885"/>
                <a:gd name="connsiteY1" fmla="*/ 814994 h 1493240"/>
                <a:gd name="connsiteX2" fmla="*/ 34344 w 1541885"/>
                <a:gd name="connsiteY2" fmla="*/ 854999 h 1493240"/>
                <a:gd name="connsiteX3" fmla="*/ 5769 w 1541885"/>
                <a:gd name="connsiteY3" fmla="*/ 872144 h 1493240"/>
                <a:gd name="connsiteX4" fmla="*/ 5769 w 1541885"/>
                <a:gd name="connsiteY4" fmla="*/ 975014 h 1493240"/>
                <a:gd name="connsiteX5" fmla="*/ 66729 w 1541885"/>
                <a:gd name="connsiteY5" fmla="*/ 1089314 h 1493240"/>
                <a:gd name="connsiteX6" fmla="*/ 110544 w 1541885"/>
                <a:gd name="connsiteY6" fmla="*/ 1127414 h 1493240"/>
                <a:gd name="connsiteX7" fmla="*/ 95304 w 1541885"/>
                <a:gd name="connsiteY7" fmla="*/ 1249334 h 1493240"/>
                <a:gd name="connsiteX8" fmla="*/ 127689 w 1541885"/>
                <a:gd name="connsiteY8" fmla="*/ 1340774 h 1493240"/>
                <a:gd name="connsiteX9" fmla="*/ 222939 w 1541885"/>
                <a:gd name="connsiteY9" fmla="*/ 1405544 h 1493240"/>
                <a:gd name="connsiteX10" fmla="*/ 405819 w 1541885"/>
                <a:gd name="connsiteY10" fmla="*/ 1462694 h 1493240"/>
                <a:gd name="connsiteX11" fmla="*/ 664899 w 1541885"/>
                <a:gd name="connsiteY11" fmla="*/ 1493174 h 1493240"/>
                <a:gd name="connsiteX12" fmla="*/ 899214 w 1541885"/>
                <a:gd name="connsiteY12" fmla="*/ 1455074 h 1493240"/>
                <a:gd name="connsiteX13" fmla="*/ 1122099 w 1541885"/>
                <a:gd name="connsiteY13" fmla="*/ 1371254 h 1493240"/>
                <a:gd name="connsiteX14" fmla="*/ 1272594 w 1541885"/>
                <a:gd name="connsiteY14" fmla="*/ 1237904 h 1493240"/>
                <a:gd name="connsiteX15" fmla="*/ 1308789 w 1541885"/>
                <a:gd name="connsiteY15" fmla="*/ 1262669 h 1493240"/>
                <a:gd name="connsiteX16" fmla="*/ 1407849 w 1541885"/>
                <a:gd name="connsiteY16" fmla="*/ 1245524 h 1493240"/>
                <a:gd name="connsiteX17" fmla="*/ 1476429 w 1541885"/>
                <a:gd name="connsiteY17" fmla="*/ 1171229 h 1493240"/>
                <a:gd name="connsiteX18" fmla="*/ 1535484 w 1541885"/>
                <a:gd name="connsiteY18" fmla="*/ 1074074 h 1493240"/>
                <a:gd name="connsiteX19" fmla="*/ 1529769 w 1541885"/>
                <a:gd name="connsiteY19" fmla="*/ 965489 h 1493240"/>
                <a:gd name="connsiteX20" fmla="*/ 1457379 w 1541885"/>
                <a:gd name="connsiteY20" fmla="*/ 891194 h 1493240"/>
                <a:gd name="connsiteX21" fmla="*/ 1392609 w 1541885"/>
                <a:gd name="connsiteY21" fmla="*/ 893099 h 1493240"/>
                <a:gd name="connsiteX22" fmla="*/ 1417374 w 1541885"/>
                <a:gd name="connsiteY22" fmla="*/ 828329 h 1493240"/>
                <a:gd name="connsiteX23" fmla="*/ 1474524 w 1541885"/>
                <a:gd name="connsiteY23" fmla="*/ 466379 h 1493240"/>
                <a:gd name="connsiteX24" fmla="*/ 1394514 w 1541885"/>
                <a:gd name="connsiteY24" fmla="*/ 184439 h 1493240"/>
                <a:gd name="connsiteX25" fmla="*/ 1234494 w 1541885"/>
                <a:gd name="connsiteY25" fmla="*/ 60614 h 1493240"/>
                <a:gd name="connsiteX26" fmla="*/ 1055424 w 1541885"/>
                <a:gd name="connsiteY26" fmla="*/ 16799 h 1493240"/>
                <a:gd name="connsiteX27" fmla="*/ 819204 w 1541885"/>
                <a:gd name="connsiteY27" fmla="*/ 1559 h 1493240"/>
                <a:gd name="connsiteX28" fmla="*/ 388674 w 1541885"/>
                <a:gd name="connsiteY28" fmla="*/ 51089 h 1493240"/>
                <a:gd name="connsiteX29" fmla="*/ 83874 w 1541885"/>
                <a:gd name="connsiteY29" fmla="*/ 359699 h 1493240"/>
                <a:gd name="connsiteX30" fmla="*/ 3864 w 1541885"/>
                <a:gd name="connsiteY30" fmla="*/ 647354 h 1493240"/>
                <a:gd name="connsiteX0" fmla="*/ 3864 w 1541885"/>
                <a:gd name="connsiteY0" fmla="*/ 660052 h 1505938"/>
                <a:gd name="connsiteX1" fmla="*/ 41964 w 1541885"/>
                <a:gd name="connsiteY1" fmla="*/ 827692 h 1505938"/>
                <a:gd name="connsiteX2" fmla="*/ 34344 w 1541885"/>
                <a:gd name="connsiteY2" fmla="*/ 867697 h 1505938"/>
                <a:gd name="connsiteX3" fmla="*/ 5769 w 1541885"/>
                <a:gd name="connsiteY3" fmla="*/ 884842 h 1505938"/>
                <a:gd name="connsiteX4" fmla="*/ 5769 w 1541885"/>
                <a:gd name="connsiteY4" fmla="*/ 987712 h 1505938"/>
                <a:gd name="connsiteX5" fmla="*/ 66729 w 1541885"/>
                <a:gd name="connsiteY5" fmla="*/ 1102012 h 1505938"/>
                <a:gd name="connsiteX6" fmla="*/ 110544 w 1541885"/>
                <a:gd name="connsiteY6" fmla="*/ 1140112 h 1505938"/>
                <a:gd name="connsiteX7" fmla="*/ 95304 w 1541885"/>
                <a:gd name="connsiteY7" fmla="*/ 1262032 h 1505938"/>
                <a:gd name="connsiteX8" fmla="*/ 127689 w 1541885"/>
                <a:gd name="connsiteY8" fmla="*/ 1353472 h 1505938"/>
                <a:gd name="connsiteX9" fmla="*/ 222939 w 1541885"/>
                <a:gd name="connsiteY9" fmla="*/ 1418242 h 1505938"/>
                <a:gd name="connsiteX10" fmla="*/ 405819 w 1541885"/>
                <a:gd name="connsiteY10" fmla="*/ 1475392 h 1505938"/>
                <a:gd name="connsiteX11" fmla="*/ 664899 w 1541885"/>
                <a:gd name="connsiteY11" fmla="*/ 1505872 h 1505938"/>
                <a:gd name="connsiteX12" fmla="*/ 899214 w 1541885"/>
                <a:gd name="connsiteY12" fmla="*/ 1467772 h 1505938"/>
                <a:gd name="connsiteX13" fmla="*/ 1122099 w 1541885"/>
                <a:gd name="connsiteY13" fmla="*/ 1383952 h 1505938"/>
                <a:gd name="connsiteX14" fmla="*/ 1272594 w 1541885"/>
                <a:gd name="connsiteY14" fmla="*/ 1250602 h 1505938"/>
                <a:gd name="connsiteX15" fmla="*/ 1308789 w 1541885"/>
                <a:gd name="connsiteY15" fmla="*/ 1275367 h 1505938"/>
                <a:gd name="connsiteX16" fmla="*/ 1407849 w 1541885"/>
                <a:gd name="connsiteY16" fmla="*/ 1258222 h 1505938"/>
                <a:gd name="connsiteX17" fmla="*/ 1476429 w 1541885"/>
                <a:gd name="connsiteY17" fmla="*/ 1183927 h 1505938"/>
                <a:gd name="connsiteX18" fmla="*/ 1535484 w 1541885"/>
                <a:gd name="connsiteY18" fmla="*/ 1086772 h 1505938"/>
                <a:gd name="connsiteX19" fmla="*/ 1529769 w 1541885"/>
                <a:gd name="connsiteY19" fmla="*/ 978187 h 1505938"/>
                <a:gd name="connsiteX20" fmla="*/ 1457379 w 1541885"/>
                <a:gd name="connsiteY20" fmla="*/ 903892 h 1505938"/>
                <a:gd name="connsiteX21" fmla="*/ 1392609 w 1541885"/>
                <a:gd name="connsiteY21" fmla="*/ 905797 h 1505938"/>
                <a:gd name="connsiteX22" fmla="*/ 1417374 w 1541885"/>
                <a:gd name="connsiteY22" fmla="*/ 841027 h 1505938"/>
                <a:gd name="connsiteX23" fmla="*/ 1474524 w 1541885"/>
                <a:gd name="connsiteY23" fmla="*/ 479077 h 1505938"/>
                <a:gd name="connsiteX24" fmla="*/ 1394514 w 1541885"/>
                <a:gd name="connsiteY24" fmla="*/ 197137 h 1505938"/>
                <a:gd name="connsiteX25" fmla="*/ 1234494 w 1541885"/>
                <a:gd name="connsiteY25" fmla="*/ 73312 h 1505938"/>
                <a:gd name="connsiteX26" fmla="*/ 1055424 w 1541885"/>
                <a:gd name="connsiteY26" fmla="*/ 29497 h 1505938"/>
                <a:gd name="connsiteX27" fmla="*/ 784914 w 1541885"/>
                <a:gd name="connsiteY27" fmla="*/ 922 h 1505938"/>
                <a:gd name="connsiteX28" fmla="*/ 388674 w 1541885"/>
                <a:gd name="connsiteY28" fmla="*/ 63787 h 1505938"/>
                <a:gd name="connsiteX29" fmla="*/ 83874 w 1541885"/>
                <a:gd name="connsiteY29" fmla="*/ 372397 h 1505938"/>
                <a:gd name="connsiteX30" fmla="*/ 3864 w 1541885"/>
                <a:gd name="connsiteY30" fmla="*/ 660052 h 1505938"/>
                <a:gd name="connsiteX0" fmla="*/ 3864 w 1541885"/>
                <a:gd name="connsiteY0" fmla="*/ 660052 h 1505938"/>
                <a:gd name="connsiteX1" fmla="*/ 41964 w 1541885"/>
                <a:gd name="connsiteY1" fmla="*/ 827692 h 1505938"/>
                <a:gd name="connsiteX2" fmla="*/ 34344 w 1541885"/>
                <a:gd name="connsiteY2" fmla="*/ 867697 h 1505938"/>
                <a:gd name="connsiteX3" fmla="*/ 5769 w 1541885"/>
                <a:gd name="connsiteY3" fmla="*/ 884842 h 1505938"/>
                <a:gd name="connsiteX4" fmla="*/ 5769 w 1541885"/>
                <a:gd name="connsiteY4" fmla="*/ 987712 h 1505938"/>
                <a:gd name="connsiteX5" fmla="*/ 66729 w 1541885"/>
                <a:gd name="connsiteY5" fmla="*/ 1102012 h 1505938"/>
                <a:gd name="connsiteX6" fmla="*/ 110544 w 1541885"/>
                <a:gd name="connsiteY6" fmla="*/ 1140112 h 1505938"/>
                <a:gd name="connsiteX7" fmla="*/ 95304 w 1541885"/>
                <a:gd name="connsiteY7" fmla="*/ 1262032 h 1505938"/>
                <a:gd name="connsiteX8" fmla="*/ 127689 w 1541885"/>
                <a:gd name="connsiteY8" fmla="*/ 1353472 h 1505938"/>
                <a:gd name="connsiteX9" fmla="*/ 222939 w 1541885"/>
                <a:gd name="connsiteY9" fmla="*/ 1418242 h 1505938"/>
                <a:gd name="connsiteX10" fmla="*/ 405819 w 1541885"/>
                <a:gd name="connsiteY10" fmla="*/ 1475392 h 1505938"/>
                <a:gd name="connsiteX11" fmla="*/ 664899 w 1541885"/>
                <a:gd name="connsiteY11" fmla="*/ 1505872 h 1505938"/>
                <a:gd name="connsiteX12" fmla="*/ 899214 w 1541885"/>
                <a:gd name="connsiteY12" fmla="*/ 1467772 h 1505938"/>
                <a:gd name="connsiteX13" fmla="*/ 1122099 w 1541885"/>
                <a:gd name="connsiteY13" fmla="*/ 1383952 h 1505938"/>
                <a:gd name="connsiteX14" fmla="*/ 1272594 w 1541885"/>
                <a:gd name="connsiteY14" fmla="*/ 1250602 h 1505938"/>
                <a:gd name="connsiteX15" fmla="*/ 1308789 w 1541885"/>
                <a:gd name="connsiteY15" fmla="*/ 1275367 h 1505938"/>
                <a:gd name="connsiteX16" fmla="*/ 1407849 w 1541885"/>
                <a:gd name="connsiteY16" fmla="*/ 1258222 h 1505938"/>
                <a:gd name="connsiteX17" fmla="*/ 1476429 w 1541885"/>
                <a:gd name="connsiteY17" fmla="*/ 1183927 h 1505938"/>
                <a:gd name="connsiteX18" fmla="*/ 1535484 w 1541885"/>
                <a:gd name="connsiteY18" fmla="*/ 1086772 h 1505938"/>
                <a:gd name="connsiteX19" fmla="*/ 1529769 w 1541885"/>
                <a:gd name="connsiteY19" fmla="*/ 978187 h 1505938"/>
                <a:gd name="connsiteX20" fmla="*/ 1457379 w 1541885"/>
                <a:gd name="connsiteY20" fmla="*/ 903892 h 1505938"/>
                <a:gd name="connsiteX21" fmla="*/ 1392609 w 1541885"/>
                <a:gd name="connsiteY21" fmla="*/ 905797 h 1505938"/>
                <a:gd name="connsiteX22" fmla="*/ 1417374 w 1541885"/>
                <a:gd name="connsiteY22" fmla="*/ 841027 h 1505938"/>
                <a:gd name="connsiteX23" fmla="*/ 1474524 w 1541885"/>
                <a:gd name="connsiteY23" fmla="*/ 479077 h 1505938"/>
                <a:gd name="connsiteX24" fmla="*/ 1396419 w 1541885"/>
                <a:gd name="connsiteY24" fmla="*/ 216187 h 1505938"/>
                <a:gd name="connsiteX25" fmla="*/ 1234494 w 1541885"/>
                <a:gd name="connsiteY25" fmla="*/ 73312 h 1505938"/>
                <a:gd name="connsiteX26" fmla="*/ 1055424 w 1541885"/>
                <a:gd name="connsiteY26" fmla="*/ 29497 h 1505938"/>
                <a:gd name="connsiteX27" fmla="*/ 784914 w 1541885"/>
                <a:gd name="connsiteY27" fmla="*/ 922 h 1505938"/>
                <a:gd name="connsiteX28" fmla="*/ 388674 w 1541885"/>
                <a:gd name="connsiteY28" fmla="*/ 63787 h 1505938"/>
                <a:gd name="connsiteX29" fmla="*/ 83874 w 1541885"/>
                <a:gd name="connsiteY29" fmla="*/ 372397 h 1505938"/>
                <a:gd name="connsiteX30" fmla="*/ 3864 w 1541885"/>
                <a:gd name="connsiteY30" fmla="*/ 660052 h 1505938"/>
                <a:gd name="connsiteX0" fmla="*/ 3864 w 1541885"/>
                <a:gd name="connsiteY0" fmla="*/ 660107 h 1505993"/>
                <a:gd name="connsiteX1" fmla="*/ 41964 w 1541885"/>
                <a:gd name="connsiteY1" fmla="*/ 827747 h 1505993"/>
                <a:gd name="connsiteX2" fmla="*/ 34344 w 1541885"/>
                <a:gd name="connsiteY2" fmla="*/ 867752 h 1505993"/>
                <a:gd name="connsiteX3" fmla="*/ 5769 w 1541885"/>
                <a:gd name="connsiteY3" fmla="*/ 884897 h 1505993"/>
                <a:gd name="connsiteX4" fmla="*/ 5769 w 1541885"/>
                <a:gd name="connsiteY4" fmla="*/ 987767 h 1505993"/>
                <a:gd name="connsiteX5" fmla="*/ 66729 w 1541885"/>
                <a:gd name="connsiteY5" fmla="*/ 1102067 h 1505993"/>
                <a:gd name="connsiteX6" fmla="*/ 110544 w 1541885"/>
                <a:gd name="connsiteY6" fmla="*/ 1140167 h 1505993"/>
                <a:gd name="connsiteX7" fmla="*/ 95304 w 1541885"/>
                <a:gd name="connsiteY7" fmla="*/ 1262087 h 1505993"/>
                <a:gd name="connsiteX8" fmla="*/ 127689 w 1541885"/>
                <a:gd name="connsiteY8" fmla="*/ 1353527 h 1505993"/>
                <a:gd name="connsiteX9" fmla="*/ 222939 w 1541885"/>
                <a:gd name="connsiteY9" fmla="*/ 1418297 h 1505993"/>
                <a:gd name="connsiteX10" fmla="*/ 405819 w 1541885"/>
                <a:gd name="connsiteY10" fmla="*/ 1475447 h 1505993"/>
                <a:gd name="connsiteX11" fmla="*/ 664899 w 1541885"/>
                <a:gd name="connsiteY11" fmla="*/ 1505927 h 1505993"/>
                <a:gd name="connsiteX12" fmla="*/ 899214 w 1541885"/>
                <a:gd name="connsiteY12" fmla="*/ 1467827 h 1505993"/>
                <a:gd name="connsiteX13" fmla="*/ 1122099 w 1541885"/>
                <a:gd name="connsiteY13" fmla="*/ 1384007 h 1505993"/>
                <a:gd name="connsiteX14" fmla="*/ 1272594 w 1541885"/>
                <a:gd name="connsiteY14" fmla="*/ 1250657 h 1505993"/>
                <a:gd name="connsiteX15" fmla="*/ 1308789 w 1541885"/>
                <a:gd name="connsiteY15" fmla="*/ 1275422 h 1505993"/>
                <a:gd name="connsiteX16" fmla="*/ 1407849 w 1541885"/>
                <a:gd name="connsiteY16" fmla="*/ 1258277 h 1505993"/>
                <a:gd name="connsiteX17" fmla="*/ 1476429 w 1541885"/>
                <a:gd name="connsiteY17" fmla="*/ 1183982 h 1505993"/>
                <a:gd name="connsiteX18" fmla="*/ 1535484 w 1541885"/>
                <a:gd name="connsiteY18" fmla="*/ 1086827 h 1505993"/>
                <a:gd name="connsiteX19" fmla="*/ 1529769 w 1541885"/>
                <a:gd name="connsiteY19" fmla="*/ 978242 h 1505993"/>
                <a:gd name="connsiteX20" fmla="*/ 1457379 w 1541885"/>
                <a:gd name="connsiteY20" fmla="*/ 903947 h 1505993"/>
                <a:gd name="connsiteX21" fmla="*/ 1392609 w 1541885"/>
                <a:gd name="connsiteY21" fmla="*/ 905852 h 1505993"/>
                <a:gd name="connsiteX22" fmla="*/ 1417374 w 1541885"/>
                <a:gd name="connsiteY22" fmla="*/ 841082 h 1505993"/>
                <a:gd name="connsiteX23" fmla="*/ 1474524 w 1541885"/>
                <a:gd name="connsiteY23" fmla="*/ 479132 h 1505993"/>
                <a:gd name="connsiteX24" fmla="*/ 1396419 w 1541885"/>
                <a:gd name="connsiteY24" fmla="*/ 216242 h 1505993"/>
                <a:gd name="connsiteX25" fmla="*/ 1230684 w 1541885"/>
                <a:gd name="connsiteY25" fmla="*/ 82892 h 1505993"/>
                <a:gd name="connsiteX26" fmla="*/ 1055424 w 1541885"/>
                <a:gd name="connsiteY26" fmla="*/ 29552 h 1505993"/>
                <a:gd name="connsiteX27" fmla="*/ 784914 w 1541885"/>
                <a:gd name="connsiteY27" fmla="*/ 977 h 1505993"/>
                <a:gd name="connsiteX28" fmla="*/ 388674 w 1541885"/>
                <a:gd name="connsiteY28" fmla="*/ 63842 h 1505993"/>
                <a:gd name="connsiteX29" fmla="*/ 83874 w 1541885"/>
                <a:gd name="connsiteY29" fmla="*/ 372452 h 1505993"/>
                <a:gd name="connsiteX30" fmla="*/ 3864 w 1541885"/>
                <a:gd name="connsiteY30" fmla="*/ 660107 h 1505993"/>
                <a:gd name="connsiteX0" fmla="*/ 3864 w 1541885"/>
                <a:gd name="connsiteY0" fmla="*/ 660701 h 1506587"/>
                <a:gd name="connsiteX1" fmla="*/ 41964 w 1541885"/>
                <a:gd name="connsiteY1" fmla="*/ 828341 h 1506587"/>
                <a:gd name="connsiteX2" fmla="*/ 34344 w 1541885"/>
                <a:gd name="connsiteY2" fmla="*/ 868346 h 1506587"/>
                <a:gd name="connsiteX3" fmla="*/ 5769 w 1541885"/>
                <a:gd name="connsiteY3" fmla="*/ 885491 h 1506587"/>
                <a:gd name="connsiteX4" fmla="*/ 5769 w 1541885"/>
                <a:gd name="connsiteY4" fmla="*/ 988361 h 1506587"/>
                <a:gd name="connsiteX5" fmla="*/ 66729 w 1541885"/>
                <a:gd name="connsiteY5" fmla="*/ 1102661 h 1506587"/>
                <a:gd name="connsiteX6" fmla="*/ 110544 w 1541885"/>
                <a:gd name="connsiteY6" fmla="*/ 1140761 h 1506587"/>
                <a:gd name="connsiteX7" fmla="*/ 95304 w 1541885"/>
                <a:gd name="connsiteY7" fmla="*/ 1262681 h 1506587"/>
                <a:gd name="connsiteX8" fmla="*/ 127689 w 1541885"/>
                <a:gd name="connsiteY8" fmla="*/ 1354121 h 1506587"/>
                <a:gd name="connsiteX9" fmla="*/ 222939 w 1541885"/>
                <a:gd name="connsiteY9" fmla="*/ 1418891 h 1506587"/>
                <a:gd name="connsiteX10" fmla="*/ 405819 w 1541885"/>
                <a:gd name="connsiteY10" fmla="*/ 1476041 h 1506587"/>
                <a:gd name="connsiteX11" fmla="*/ 664899 w 1541885"/>
                <a:gd name="connsiteY11" fmla="*/ 1506521 h 1506587"/>
                <a:gd name="connsiteX12" fmla="*/ 899214 w 1541885"/>
                <a:gd name="connsiteY12" fmla="*/ 1468421 h 1506587"/>
                <a:gd name="connsiteX13" fmla="*/ 1122099 w 1541885"/>
                <a:gd name="connsiteY13" fmla="*/ 1384601 h 1506587"/>
                <a:gd name="connsiteX14" fmla="*/ 1272594 w 1541885"/>
                <a:gd name="connsiteY14" fmla="*/ 1251251 h 1506587"/>
                <a:gd name="connsiteX15" fmla="*/ 1308789 w 1541885"/>
                <a:gd name="connsiteY15" fmla="*/ 1276016 h 1506587"/>
                <a:gd name="connsiteX16" fmla="*/ 1407849 w 1541885"/>
                <a:gd name="connsiteY16" fmla="*/ 1258871 h 1506587"/>
                <a:gd name="connsiteX17" fmla="*/ 1476429 w 1541885"/>
                <a:gd name="connsiteY17" fmla="*/ 1184576 h 1506587"/>
                <a:gd name="connsiteX18" fmla="*/ 1535484 w 1541885"/>
                <a:gd name="connsiteY18" fmla="*/ 1087421 h 1506587"/>
                <a:gd name="connsiteX19" fmla="*/ 1529769 w 1541885"/>
                <a:gd name="connsiteY19" fmla="*/ 978836 h 1506587"/>
                <a:gd name="connsiteX20" fmla="*/ 1457379 w 1541885"/>
                <a:gd name="connsiteY20" fmla="*/ 904541 h 1506587"/>
                <a:gd name="connsiteX21" fmla="*/ 1392609 w 1541885"/>
                <a:gd name="connsiteY21" fmla="*/ 906446 h 1506587"/>
                <a:gd name="connsiteX22" fmla="*/ 1417374 w 1541885"/>
                <a:gd name="connsiteY22" fmla="*/ 841676 h 1506587"/>
                <a:gd name="connsiteX23" fmla="*/ 1474524 w 1541885"/>
                <a:gd name="connsiteY23" fmla="*/ 479726 h 1506587"/>
                <a:gd name="connsiteX24" fmla="*/ 1396419 w 1541885"/>
                <a:gd name="connsiteY24" fmla="*/ 216836 h 1506587"/>
                <a:gd name="connsiteX25" fmla="*/ 1230684 w 1541885"/>
                <a:gd name="connsiteY25" fmla="*/ 83486 h 1506587"/>
                <a:gd name="connsiteX26" fmla="*/ 1055424 w 1541885"/>
                <a:gd name="connsiteY26" fmla="*/ 24431 h 1506587"/>
                <a:gd name="connsiteX27" fmla="*/ 784914 w 1541885"/>
                <a:gd name="connsiteY27" fmla="*/ 1571 h 1506587"/>
                <a:gd name="connsiteX28" fmla="*/ 388674 w 1541885"/>
                <a:gd name="connsiteY28" fmla="*/ 64436 h 1506587"/>
                <a:gd name="connsiteX29" fmla="*/ 83874 w 1541885"/>
                <a:gd name="connsiteY29" fmla="*/ 373046 h 1506587"/>
                <a:gd name="connsiteX30" fmla="*/ 3864 w 1541885"/>
                <a:gd name="connsiteY30" fmla="*/ 660701 h 1506587"/>
                <a:gd name="connsiteX0" fmla="*/ 3864 w 1541885"/>
                <a:gd name="connsiteY0" fmla="*/ 661966 h 1507852"/>
                <a:gd name="connsiteX1" fmla="*/ 41964 w 1541885"/>
                <a:gd name="connsiteY1" fmla="*/ 829606 h 1507852"/>
                <a:gd name="connsiteX2" fmla="*/ 34344 w 1541885"/>
                <a:gd name="connsiteY2" fmla="*/ 869611 h 1507852"/>
                <a:gd name="connsiteX3" fmla="*/ 5769 w 1541885"/>
                <a:gd name="connsiteY3" fmla="*/ 886756 h 1507852"/>
                <a:gd name="connsiteX4" fmla="*/ 5769 w 1541885"/>
                <a:gd name="connsiteY4" fmla="*/ 989626 h 1507852"/>
                <a:gd name="connsiteX5" fmla="*/ 66729 w 1541885"/>
                <a:gd name="connsiteY5" fmla="*/ 1103926 h 1507852"/>
                <a:gd name="connsiteX6" fmla="*/ 110544 w 1541885"/>
                <a:gd name="connsiteY6" fmla="*/ 1142026 h 1507852"/>
                <a:gd name="connsiteX7" fmla="*/ 95304 w 1541885"/>
                <a:gd name="connsiteY7" fmla="*/ 1263946 h 1507852"/>
                <a:gd name="connsiteX8" fmla="*/ 127689 w 1541885"/>
                <a:gd name="connsiteY8" fmla="*/ 1355386 h 1507852"/>
                <a:gd name="connsiteX9" fmla="*/ 222939 w 1541885"/>
                <a:gd name="connsiteY9" fmla="*/ 1420156 h 1507852"/>
                <a:gd name="connsiteX10" fmla="*/ 405819 w 1541885"/>
                <a:gd name="connsiteY10" fmla="*/ 1477306 h 1507852"/>
                <a:gd name="connsiteX11" fmla="*/ 664899 w 1541885"/>
                <a:gd name="connsiteY11" fmla="*/ 1507786 h 1507852"/>
                <a:gd name="connsiteX12" fmla="*/ 899214 w 1541885"/>
                <a:gd name="connsiteY12" fmla="*/ 1469686 h 1507852"/>
                <a:gd name="connsiteX13" fmla="*/ 1122099 w 1541885"/>
                <a:gd name="connsiteY13" fmla="*/ 1385866 h 1507852"/>
                <a:gd name="connsiteX14" fmla="*/ 1272594 w 1541885"/>
                <a:gd name="connsiteY14" fmla="*/ 1252516 h 1507852"/>
                <a:gd name="connsiteX15" fmla="*/ 1308789 w 1541885"/>
                <a:gd name="connsiteY15" fmla="*/ 1277281 h 1507852"/>
                <a:gd name="connsiteX16" fmla="*/ 1407849 w 1541885"/>
                <a:gd name="connsiteY16" fmla="*/ 1260136 h 1507852"/>
                <a:gd name="connsiteX17" fmla="*/ 1476429 w 1541885"/>
                <a:gd name="connsiteY17" fmla="*/ 1185841 h 1507852"/>
                <a:gd name="connsiteX18" fmla="*/ 1535484 w 1541885"/>
                <a:gd name="connsiteY18" fmla="*/ 1088686 h 1507852"/>
                <a:gd name="connsiteX19" fmla="*/ 1529769 w 1541885"/>
                <a:gd name="connsiteY19" fmla="*/ 980101 h 1507852"/>
                <a:gd name="connsiteX20" fmla="*/ 1457379 w 1541885"/>
                <a:gd name="connsiteY20" fmla="*/ 905806 h 1507852"/>
                <a:gd name="connsiteX21" fmla="*/ 1392609 w 1541885"/>
                <a:gd name="connsiteY21" fmla="*/ 907711 h 1507852"/>
                <a:gd name="connsiteX22" fmla="*/ 1417374 w 1541885"/>
                <a:gd name="connsiteY22" fmla="*/ 842941 h 1507852"/>
                <a:gd name="connsiteX23" fmla="*/ 1474524 w 1541885"/>
                <a:gd name="connsiteY23" fmla="*/ 480991 h 1507852"/>
                <a:gd name="connsiteX24" fmla="*/ 1396419 w 1541885"/>
                <a:gd name="connsiteY24" fmla="*/ 218101 h 1507852"/>
                <a:gd name="connsiteX25" fmla="*/ 1230684 w 1541885"/>
                <a:gd name="connsiteY25" fmla="*/ 84751 h 1507852"/>
                <a:gd name="connsiteX26" fmla="*/ 1055424 w 1541885"/>
                <a:gd name="connsiteY26" fmla="*/ 25696 h 1507852"/>
                <a:gd name="connsiteX27" fmla="*/ 784914 w 1541885"/>
                <a:gd name="connsiteY27" fmla="*/ 2836 h 1507852"/>
                <a:gd name="connsiteX28" fmla="*/ 358194 w 1541885"/>
                <a:gd name="connsiteY28" fmla="*/ 86656 h 1507852"/>
                <a:gd name="connsiteX29" fmla="*/ 83874 w 1541885"/>
                <a:gd name="connsiteY29" fmla="*/ 374311 h 1507852"/>
                <a:gd name="connsiteX30" fmla="*/ 3864 w 1541885"/>
                <a:gd name="connsiteY30" fmla="*/ 661966 h 1507852"/>
                <a:gd name="connsiteX0" fmla="*/ 3864 w 1541885"/>
                <a:gd name="connsiteY0" fmla="*/ 661966 h 1507852"/>
                <a:gd name="connsiteX1" fmla="*/ 41964 w 1541885"/>
                <a:gd name="connsiteY1" fmla="*/ 829606 h 1507852"/>
                <a:gd name="connsiteX2" fmla="*/ 34344 w 1541885"/>
                <a:gd name="connsiteY2" fmla="*/ 869611 h 1507852"/>
                <a:gd name="connsiteX3" fmla="*/ 5769 w 1541885"/>
                <a:gd name="connsiteY3" fmla="*/ 886756 h 1507852"/>
                <a:gd name="connsiteX4" fmla="*/ 5769 w 1541885"/>
                <a:gd name="connsiteY4" fmla="*/ 989626 h 1507852"/>
                <a:gd name="connsiteX5" fmla="*/ 66729 w 1541885"/>
                <a:gd name="connsiteY5" fmla="*/ 1103926 h 1507852"/>
                <a:gd name="connsiteX6" fmla="*/ 110544 w 1541885"/>
                <a:gd name="connsiteY6" fmla="*/ 1142026 h 1507852"/>
                <a:gd name="connsiteX7" fmla="*/ 95304 w 1541885"/>
                <a:gd name="connsiteY7" fmla="*/ 1263946 h 1507852"/>
                <a:gd name="connsiteX8" fmla="*/ 127689 w 1541885"/>
                <a:gd name="connsiteY8" fmla="*/ 1355386 h 1507852"/>
                <a:gd name="connsiteX9" fmla="*/ 222939 w 1541885"/>
                <a:gd name="connsiteY9" fmla="*/ 1420156 h 1507852"/>
                <a:gd name="connsiteX10" fmla="*/ 405819 w 1541885"/>
                <a:gd name="connsiteY10" fmla="*/ 1477306 h 1507852"/>
                <a:gd name="connsiteX11" fmla="*/ 664899 w 1541885"/>
                <a:gd name="connsiteY11" fmla="*/ 1507786 h 1507852"/>
                <a:gd name="connsiteX12" fmla="*/ 899214 w 1541885"/>
                <a:gd name="connsiteY12" fmla="*/ 1469686 h 1507852"/>
                <a:gd name="connsiteX13" fmla="*/ 1122099 w 1541885"/>
                <a:gd name="connsiteY13" fmla="*/ 1385866 h 1507852"/>
                <a:gd name="connsiteX14" fmla="*/ 1272594 w 1541885"/>
                <a:gd name="connsiteY14" fmla="*/ 1252516 h 1507852"/>
                <a:gd name="connsiteX15" fmla="*/ 1308789 w 1541885"/>
                <a:gd name="connsiteY15" fmla="*/ 1277281 h 1507852"/>
                <a:gd name="connsiteX16" fmla="*/ 1407849 w 1541885"/>
                <a:gd name="connsiteY16" fmla="*/ 1260136 h 1507852"/>
                <a:gd name="connsiteX17" fmla="*/ 1476429 w 1541885"/>
                <a:gd name="connsiteY17" fmla="*/ 1185841 h 1507852"/>
                <a:gd name="connsiteX18" fmla="*/ 1535484 w 1541885"/>
                <a:gd name="connsiteY18" fmla="*/ 1088686 h 1507852"/>
                <a:gd name="connsiteX19" fmla="*/ 1529769 w 1541885"/>
                <a:gd name="connsiteY19" fmla="*/ 980101 h 1507852"/>
                <a:gd name="connsiteX20" fmla="*/ 1457379 w 1541885"/>
                <a:gd name="connsiteY20" fmla="*/ 905806 h 1507852"/>
                <a:gd name="connsiteX21" fmla="*/ 1392609 w 1541885"/>
                <a:gd name="connsiteY21" fmla="*/ 907711 h 1507852"/>
                <a:gd name="connsiteX22" fmla="*/ 1417374 w 1541885"/>
                <a:gd name="connsiteY22" fmla="*/ 842941 h 1507852"/>
                <a:gd name="connsiteX23" fmla="*/ 1474524 w 1541885"/>
                <a:gd name="connsiteY23" fmla="*/ 480991 h 1507852"/>
                <a:gd name="connsiteX24" fmla="*/ 1396419 w 1541885"/>
                <a:gd name="connsiteY24" fmla="*/ 218101 h 1507852"/>
                <a:gd name="connsiteX25" fmla="*/ 1230684 w 1541885"/>
                <a:gd name="connsiteY25" fmla="*/ 84751 h 1507852"/>
                <a:gd name="connsiteX26" fmla="*/ 1055424 w 1541885"/>
                <a:gd name="connsiteY26" fmla="*/ 25696 h 1507852"/>
                <a:gd name="connsiteX27" fmla="*/ 714429 w 1541885"/>
                <a:gd name="connsiteY27" fmla="*/ 2836 h 1507852"/>
                <a:gd name="connsiteX28" fmla="*/ 358194 w 1541885"/>
                <a:gd name="connsiteY28" fmla="*/ 86656 h 1507852"/>
                <a:gd name="connsiteX29" fmla="*/ 83874 w 1541885"/>
                <a:gd name="connsiteY29" fmla="*/ 374311 h 1507852"/>
                <a:gd name="connsiteX30" fmla="*/ 3864 w 1541885"/>
                <a:gd name="connsiteY30" fmla="*/ 661966 h 1507852"/>
                <a:gd name="connsiteX0" fmla="*/ 3864 w 1541885"/>
                <a:gd name="connsiteY0" fmla="*/ 663510 h 1509396"/>
                <a:gd name="connsiteX1" fmla="*/ 41964 w 1541885"/>
                <a:gd name="connsiteY1" fmla="*/ 831150 h 1509396"/>
                <a:gd name="connsiteX2" fmla="*/ 34344 w 1541885"/>
                <a:gd name="connsiteY2" fmla="*/ 871155 h 1509396"/>
                <a:gd name="connsiteX3" fmla="*/ 5769 w 1541885"/>
                <a:gd name="connsiteY3" fmla="*/ 888300 h 1509396"/>
                <a:gd name="connsiteX4" fmla="*/ 5769 w 1541885"/>
                <a:gd name="connsiteY4" fmla="*/ 991170 h 1509396"/>
                <a:gd name="connsiteX5" fmla="*/ 66729 w 1541885"/>
                <a:gd name="connsiteY5" fmla="*/ 1105470 h 1509396"/>
                <a:gd name="connsiteX6" fmla="*/ 110544 w 1541885"/>
                <a:gd name="connsiteY6" fmla="*/ 1143570 h 1509396"/>
                <a:gd name="connsiteX7" fmla="*/ 95304 w 1541885"/>
                <a:gd name="connsiteY7" fmla="*/ 1265490 h 1509396"/>
                <a:gd name="connsiteX8" fmla="*/ 127689 w 1541885"/>
                <a:gd name="connsiteY8" fmla="*/ 1356930 h 1509396"/>
                <a:gd name="connsiteX9" fmla="*/ 222939 w 1541885"/>
                <a:gd name="connsiteY9" fmla="*/ 1421700 h 1509396"/>
                <a:gd name="connsiteX10" fmla="*/ 405819 w 1541885"/>
                <a:gd name="connsiteY10" fmla="*/ 1478850 h 1509396"/>
                <a:gd name="connsiteX11" fmla="*/ 664899 w 1541885"/>
                <a:gd name="connsiteY11" fmla="*/ 1509330 h 1509396"/>
                <a:gd name="connsiteX12" fmla="*/ 899214 w 1541885"/>
                <a:gd name="connsiteY12" fmla="*/ 1471230 h 1509396"/>
                <a:gd name="connsiteX13" fmla="*/ 1122099 w 1541885"/>
                <a:gd name="connsiteY13" fmla="*/ 1387410 h 1509396"/>
                <a:gd name="connsiteX14" fmla="*/ 1272594 w 1541885"/>
                <a:gd name="connsiteY14" fmla="*/ 1254060 h 1509396"/>
                <a:gd name="connsiteX15" fmla="*/ 1308789 w 1541885"/>
                <a:gd name="connsiteY15" fmla="*/ 1278825 h 1509396"/>
                <a:gd name="connsiteX16" fmla="*/ 1407849 w 1541885"/>
                <a:gd name="connsiteY16" fmla="*/ 1261680 h 1509396"/>
                <a:gd name="connsiteX17" fmla="*/ 1476429 w 1541885"/>
                <a:gd name="connsiteY17" fmla="*/ 1187385 h 1509396"/>
                <a:gd name="connsiteX18" fmla="*/ 1535484 w 1541885"/>
                <a:gd name="connsiteY18" fmla="*/ 1090230 h 1509396"/>
                <a:gd name="connsiteX19" fmla="*/ 1529769 w 1541885"/>
                <a:gd name="connsiteY19" fmla="*/ 981645 h 1509396"/>
                <a:gd name="connsiteX20" fmla="*/ 1457379 w 1541885"/>
                <a:gd name="connsiteY20" fmla="*/ 907350 h 1509396"/>
                <a:gd name="connsiteX21" fmla="*/ 1392609 w 1541885"/>
                <a:gd name="connsiteY21" fmla="*/ 909255 h 1509396"/>
                <a:gd name="connsiteX22" fmla="*/ 1417374 w 1541885"/>
                <a:gd name="connsiteY22" fmla="*/ 844485 h 1509396"/>
                <a:gd name="connsiteX23" fmla="*/ 1474524 w 1541885"/>
                <a:gd name="connsiteY23" fmla="*/ 482535 h 1509396"/>
                <a:gd name="connsiteX24" fmla="*/ 1396419 w 1541885"/>
                <a:gd name="connsiteY24" fmla="*/ 219645 h 1509396"/>
                <a:gd name="connsiteX25" fmla="*/ 1230684 w 1541885"/>
                <a:gd name="connsiteY25" fmla="*/ 86295 h 1509396"/>
                <a:gd name="connsiteX26" fmla="*/ 1034469 w 1541885"/>
                <a:gd name="connsiteY26" fmla="*/ 19620 h 1509396"/>
                <a:gd name="connsiteX27" fmla="*/ 714429 w 1541885"/>
                <a:gd name="connsiteY27" fmla="*/ 4380 h 1509396"/>
                <a:gd name="connsiteX28" fmla="*/ 358194 w 1541885"/>
                <a:gd name="connsiteY28" fmla="*/ 88200 h 1509396"/>
                <a:gd name="connsiteX29" fmla="*/ 83874 w 1541885"/>
                <a:gd name="connsiteY29" fmla="*/ 375855 h 1509396"/>
                <a:gd name="connsiteX30" fmla="*/ 3864 w 1541885"/>
                <a:gd name="connsiteY30" fmla="*/ 663510 h 1509396"/>
                <a:gd name="connsiteX0" fmla="*/ 3864 w 1541885"/>
                <a:gd name="connsiteY0" fmla="*/ 663510 h 1509396"/>
                <a:gd name="connsiteX1" fmla="*/ 41964 w 1541885"/>
                <a:gd name="connsiteY1" fmla="*/ 831150 h 1509396"/>
                <a:gd name="connsiteX2" fmla="*/ 34344 w 1541885"/>
                <a:gd name="connsiteY2" fmla="*/ 871155 h 1509396"/>
                <a:gd name="connsiteX3" fmla="*/ 5769 w 1541885"/>
                <a:gd name="connsiteY3" fmla="*/ 888300 h 1509396"/>
                <a:gd name="connsiteX4" fmla="*/ 5769 w 1541885"/>
                <a:gd name="connsiteY4" fmla="*/ 991170 h 1509396"/>
                <a:gd name="connsiteX5" fmla="*/ 66729 w 1541885"/>
                <a:gd name="connsiteY5" fmla="*/ 1105470 h 1509396"/>
                <a:gd name="connsiteX6" fmla="*/ 110544 w 1541885"/>
                <a:gd name="connsiteY6" fmla="*/ 1143570 h 1509396"/>
                <a:gd name="connsiteX7" fmla="*/ 95304 w 1541885"/>
                <a:gd name="connsiteY7" fmla="*/ 1265490 h 1509396"/>
                <a:gd name="connsiteX8" fmla="*/ 127689 w 1541885"/>
                <a:gd name="connsiteY8" fmla="*/ 1356930 h 1509396"/>
                <a:gd name="connsiteX9" fmla="*/ 222939 w 1541885"/>
                <a:gd name="connsiteY9" fmla="*/ 1421700 h 1509396"/>
                <a:gd name="connsiteX10" fmla="*/ 405819 w 1541885"/>
                <a:gd name="connsiteY10" fmla="*/ 1478850 h 1509396"/>
                <a:gd name="connsiteX11" fmla="*/ 664899 w 1541885"/>
                <a:gd name="connsiteY11" fmla="*/ 1509330 h 1509396"/>
                <a:gd name="connsiteX12" fmla="*/ 899214 w 1541885"/>
                <a:gd name="connsiteY12" fmla="*/ 1471230 h 1509396"/>
                <a:gd name="connsiteX13" fmla="*/ 1122099 w 1541885"/>
                <a:gd name="connsiteY13" fmla="*/ 1387410 h 1509396"/>
                <a:gd name="connsiteX14" fmla="*/ 1272594 w 1541885"/>
                <a:gd name="connsiteY14" fmla="*/ 1254060 h 1509396"/>
                <a:gd name="connsiteX15" fmla="*/ 1308789 w 1541885"/>
                <a:gd name="connsiteY15" fmla="*/ 1278825 h 1509396"/>
                <a:gd name="connsiteX16" fmla="*/ 1407849 w 1541885"/>
                <a:gd name="connsiteY16" fmla="*/ 1261680 h 1509396"/>
                <a:gd name="connsiteX17" fmla="*/ 1476429 w 1541885"/>
                <a:gd name="connsiteY17" fmla="*/ 1187385 h 1509396"/>
                <a:gd name="connsiteX18" fmla="*/ 1535484 w 1541885"/>
                <a:gd name="connsiteY18" fmla="*/ 1090230 h 1509396"/>
                <a:gd name="connsiteX19" fmla="*/ 1529769 w 1541885"/>
                <a:gd name="connsiteY19" fmla="*/ 981645 h 1509396"/>
                <a:gd name="connsiteX20" fmla="*/ 1457379 w 1541885"/>
                <a:gd name="connsiteY20" fmla="*/ 907350 h 1509396"/>
                <a:gd name="connsiteX21" fmla="*/ 1407849 w 1541885"/>
                <a:gd name="connsiteY21" fmla="*/ 909255 h 1509396"/>
                <a:gd name="connsiteX22" fmla="*/ 1417374 w 1541885"/>
                <a:gd name="connsiteY22" fmla="*/ 844485 h 1509396"/>
                <a:gd name="connsiteX23" fmla="*/ 1474524 w 1541885"/>
                <a:gd name="connsiteY23" fmla="*/ 482535 h 1509396"/>
                <a:gd name="connsiteX24" fmla="*/ 1396419 w 1541885"/>
                <a:gd name="connsiteY24" fmla="*/ 219645 h 1509396"/>
                <a:gd name="connsiteX25" fmla="*/ 1230684 w 1541885"/>
                <a:gd name="connsiteY25" fmla="*/ 86295 h 1509396"/>
                <a:gd name="connsiteX26" fmla="*/ 1034469 w 1541885"/>
                <a:gd name="connsiteY26" fmla="*/ 19620 h 1509396"/>
                <a:gd name="connsiteX27" fmla="*/ 714429 w 1541885"/>
                <a:gd name="connsiteY27" fmla="*/ 4380 h 1509396"/>
                <a:gd name="connsiteX28" fmla="*/ 358194 w 1541885"/>
                <a:gd name="connsiteY28" fmla="*/ 88200 h 1509396"/>
                <a:gd name="connsiteX29" fmla="*/ 83874 w 1541885"/>
                <a:gd name="connsiteY29" fmla="*/ 375855 h 1509396"/>
                <a:gd name="connsiteX30" fmla="*/ 3864 w 1541885"/>
                <a:gd name="connsiteY30" fmla="*/ 663510 h 1509396"/>
                <a:gd name="connsiteX0" fmla="*/ 3864 w 1541974"/>
                <a:gd name="connsiteY0" fmla="*/ 663510 h 1509396"/>
                <a:gd name="connsiteX1" fmla="*/ 41964 w 1541974"/>
                <a:gd name="connsiteY1" fmla="*/ 831150 h 1509396"/>
                <a:gd name="connsiteX2" fmla="*/ 34344 w 1541974"/>
                <a:gd name="connsiteY2" fmla="*/ 871155 h 1509396"/>
                <a:gd name="connsiteX3" fmla="*/ 5769 w 1541974"/>
                <a:gd name="connsiteY3" fmla="*/ 888300 h 1509396"/>
                <a:gd name="connsiteX4" fmla="*/ 5769 w 1541974"/>
                <a:gd name="connsiteY4" fmla="*/ 991170 h 1509396"/>
                <a:gd name="connsiteX5" fmla="*/ 66729 w 1541974"/>
                <a:gd name="connsiteY5" fmla="*/ 1105470 h 1509396"/>
                <a:gd name="connsiteX6" fmla="*/ 110544 w 1541974"/>
                <a:gd name="connsiteY6" fmla="*/ 1143570 h 1509396"/>
                <a:gd name="connsiteX7" fmla="*/ 95304 w 1541974"/>
                <a:gd name="connsiteY7" fmla="*/ 1265490 h 1509396"/>
                <a:gd name="connsiteX8" fmla="*/ 127689 w 1541974"/>
                <a:gd name="connsiteY8" fmla="*/ 1356930 h 1509396"/>
                <a:gd name="connsiteX9" fmla="*/ 222939 w 1541974"/>
                <a:gd name="connsiteY9" fmla="*/ 1421700 h 1509396"/>
                <a:gd name="connsiteX10" fmla="*/ 405819 w 1541974"/>
                <a:gd name="connsiteY10" fmla="*/ 1478850 h 1509396"/>
                <a:gd name="connsiteX11" fmla="*/ 664899 w 1541974"/>
                <a:gd name="connsiteY11" fmla="*/ 1509330 h 1509396"/>
                <a:gd name="connsiteX12" fmla="*/ 899214 w 1541974"/>
                <a:gd name="connsiteY12" fmla="*/ 1471230 h 1509396"/>
                <a:gd name="connsiteX13" fmla="*/ 1122099 w 1541974"/>
                <a:gd name="connsiteY13" fmla="*/ 1387410 h 1509396"/>
                <a:gd name="connsiteX14" fmla="*/ 1272594 w 1541974"/>
                <a:gd name="connsiteY14" fmla="*/ 1254060 h 1509396"/>
                <a:gd name="connsiteX15" fmla="*/ 1308789 w 1541974"/>
                <a:gd name="connsiteY15" fmla="*/ 1278825 h 1509396"/>
                <a:gd name="connsiteX16" fmla="*/ 1407849 w 1541974"/>
                <a:gd name="connsiteY16" fmla="*/ 1261680 h 1509396"/>
                <a:gd name="connsiteX17" fmla="*/ 1476429 w 1541974"/>
                <a:gd name="connsiteY17" fmla="*/ 1187385 h 1509396"/>
                <a:gd name="connsiteX18" fmla="*/ 1535484 w 1541974"/>
                <a:gd name="connsiteY18" fmla="*/ 1090230 h 1509396"/>
                <a:gd name="connsiteX19" fmla="*/ 1531674 w 1541974"/>
                <a:gd name="connsiteY19" fmla="*/ 958785 h 1509396"/>
                <a:gd name="connsiteX20" fmla="*/ 1457379 w 1541974"/>
                <a:gd name="connsiteY20" fmla="*/ 907350 h 1509396"/>
                <a:gd name="connsiteX21" fmla="*/ 1407849 w 1541974"/>
                <a:gd name="connsiteY21" fmla="*/ 909255 h 1509396"/>
                <a:gd name="connsiteX22" fmla="*/ 1417374 w 1541974"/>
                <a:gd name="connsiteY22" fmla="*/ 844485 h 1509396"/>
                <a:gd name="connsiteX23" fmla="*/ 1474524 w 1541974"/>
                <a:gd name="connsiteY23" fmla="*/ 482535 h 1509396"/>
                <a:gd name="connsiteX24" fmla="*/ 1396419 w 1541974"/>
                <a:gd name="connsiteY24" fmla="*/ 219645 h 1509396"/>
                <a:gd name="connsiteX25" fmla="*/ 1230684 w 1541974"/>
                <a:gd name="connsiteY25" fmla="*/ 86295 h 1509396"/>
                <a:gd name="connsiteX26" fmla="*/ 1034469 w 1541974"/>
                <a:gd name="connsiteY26" fmla="*/ 19620 h 1509396"/>
                <a:gd name="connsiteX27" fmla="*/ 714429 w 1541974"/>
                <a:gd name="connsiteY27" fmla="*/ 4380 h 1509396"/>
                <a:gd name="connsiteX28" fmla="*/ 358194 w 1541974"/>
                <a:gd name="connsiteY28" fmla="*/ 88200 h 1509396"/>
                <a:gd name="connsiteX29" fmla="*/ 83874 w 1541974"/>
                <a:gd name="connsiteY29" fmla="*/ 375855 h 1509396"/>
                <a:gd name="connsiteX30" fmla="*/ 3864 w 1541974"/>
                <a:gd name="connsiteY30" fmla="*/ 663510 h 1509396"/>
                <a:gd name="connsiteX0" fmla="*/ 3864 w 1541092"/>
                <a:gd name="connsiteY0" fmla="*/ 663510 h 1509396"/>
                <a:gd name="connsiteX1" fmla="*/ 41964 w 1541092"/>
                <a:gd name="connsiteY1" fmla="*/ 831150 h 1509396"/>
                <a:gd name="connsiteX2" fmla="*/ 34344 w 1541092"/>
                <a:gd name="connsiteY2" fmla="*/ 871155 h 1509396"/>
                <a:gd name="connsiteX3" fmla="*/ 5769 w 1541092"/>
                <a:gd name="connsiteY3" fmla="*/ 888300 h 1509396"/>
                <a:gd name="connsiteX4" fmla="*/ 5769 w 1541092"/>
                <a:gd name="connsiteY4" fmla="*/ 991170 h 1509396"/>
                <a:gd name="connsiteX5" fmla="*/ 66729 w 1541092"/>
                <a:gd name="connsiteY5" fmla="*/ 1105470 h 1509396"/>
                <a:gd name="connsiteX6" fmla="*/ 110544 w 1541092"/>
                <a:gd name="connsiteY6" fmla="*/ 1143570 h 1509396"/>
                <a:gd name="connsiteX7" fmla="*/ 95304 w 1541092"/>
                <a:gd name="connsiteY7" fmla="*/ 1265490 h 1509396"/>
                <a:gd name="connsiteX8" fmla="*/ 127689 w 1541092"/>
                <a:gd name="connsiteY8" fmla="*/ 1356930 h 1509396"/>
                <a:gd name="connsiteX9" fmla="*/ 222939 w 1541092"/>
                <a:gd name="connsiteY9" fmla="*/ 1421700 h 1509396"/>
                <a:gd name="connsiteX10" fmla="*/ 405819 w 1541092"/>
                <a:gd name="connsiteY10" fmla="*/ 1478850 h 1509396"/>
                <a:gd name="connsiteX11" fmla="*/ 664899 w 1541092"/>
                <a:gd name="connsiteY11" fmla="*/ 1509330 h 1509396"/>
                <a:gd name="connsiteX12" fmla="*/ 899214 w 1541092"/>
                <a:gd name="connsiteY12" fmla="*/ 1471230 h 1509396"/>
                <a:gd name="connsiteX13" fmla="*/ 1122099 w 1541092"/>
                <a:gd name="connsiteY13" fmla="*/ 1387410 h 1509396"/>
                <a:gd name="connsiteX14" fmla="*/ 1272594 w 1541092"/>
                <a:gd name="connsiteY14" fmla="*/ 1254060 h 1509396"/>
                <a:gd name="connsiteX15" fmla="*/ 1308789 w 1541092"/>
                <a:gd name="connsiteY15" fmla="*/ 1278825 h 1509396"/>
                <a:gd name="connsiteX16" fmla="*/ 1407849 w 1541092"/>
                <a:gd name="connsiteY16" fmla="*/ 1261680 h 1509396"/>
                <a:gd name="connsiteX17" fmla="*/ 1489764 w 1541092"/>
                <a:gd name="connsiteY17" fmla="*/ 1189290 h 1509396"/>
                <a:gd name="connsiteX18" fmla="*/ 1535484 w 1541092"/>
                <a:gd name="connsiteY18" fmla="*/ 1090230 h 1509396"/>
                <a:gd name="connsiteX19" fmla="*/ 1531674 w 1541092"/>
                <a:gd name="connsiteY19" fmla="*/ 958785 h 1509396"/>
                <a:gd name="connsiteX20" fmla="*/ 1457379 w 1541092"/>
                <a:gd name="connsiteY20" fmla="*/ 907350 h 1509396"/>
                <a:gd name="connsiteX21" fmla="*/ 1407849 w 1541092"/>
                <a:gd name="connsiteY21" fmla="*/ 909255 h 1509396"/>
                <a:gd name="connsiteX22" fmla="*/ 1417374 w 1541092"/>
                <a:gd name="connsiteY22" fmla="*/ 844485 h 1509396"/>
                <a:gd name="connsiteX23" fmla="*/ 1474524 w 1541092"/>
                <a:gd name="connsiteY23" fmla="*/ 482535 h 1509396"/>
                <a:gd name="connsiteX24" fmla="*/ 1396419 w 1541092"/>
                <a:gd name="connsiteY24" fmla="*/ 219645 h 1509396"/>
                <a:gd name="connsiteX25" fmla="*/ 1230684 w 1541092"/>
                <a:gd name="connsiteY25" fmla="*/ 86295 h 1509396"/>
                <a:gd name="connsiteX26" fmla="*/ 1034469 w 1541092"/>
                <a:gd name="connsiteY26" fmla="*/ 19620 h 1509396"/>
                <a:gd name="connsiteX27" fmla="*/ 714429 w 1541092"/>
                <a:gd name="connsiteY27" fmla="*/ 4380 h 1509396"/>
                <a:gd name="connsiteX28" fmla="*/ 358194 w 1541092"/>
                <a:gd name="connsiteY28" fmla="*/ 88200 h 1509396"/>
                <a:gd name="connsiteX29" fmla="*/ 83874 w 1541092"/>
                <a:gd name="connsiteY29" fmla="*/ 375855 h 1509396"/>
                <a:gd name="connsiteX30" fmla="*/ 3864 w 1541092"/>
                <a:gd name="connsiteY30" fmla="*/ 663510 h 1509396"/>
                <a:gd name="connsiteX0" fmla="*/ 3864 w 1541092"/>
                <a:gd name="connsiteY0" fmla="*/ 663510 h 1509396"/>
                <a:gd name="connsiteX1" fmla="*/ 41964 w 1541092"/>
                <a:gd name="connsiteY1" fmla="*/ 831150 h 1509396"/>
                <a:gd name="connsiteX2" fmla="*/ 34344 w 1541092"/>
                <a:gd name="connsiteY2" fmla="*/ 871155 h 1509396"/>
                <a:gd name="connsiteX3" fmla="*/ 5769 w 1541092"/>
                <a:gd name="connsiteY3" fmla="*/ 888300 h 1509396"/>
                <a:gd name="connsiteX4" fmla="*/ 5769 w 1541092"/>
                <a:gd name="connsiteY4" fmla="*/ 991170 h 1509396"/>
                <a:gd name="connsiteX5" fmla="*/ 66729 w 1541092"/>
                <a:gd name="connsiteY5" fmla="*/ 1105470 h 1509396"/>
                <a:gd name="connsiteX6" fmla="*/ 110544 w 1541092"/>
                <a:gd name="connsiteY6" fmla="*/ 1143570 h 1509396"/>
                <a:gd name="connsiteX7" fmla="*/ 95304 w 1541092"/>
                <a:gd name="connsiteY7" fmla="*/ 1265490 h 1509396"/>
                <a:gd name="connsiteX8" fmla="*/ 127689 w 1541092"/>
                <a:gd name="connsiteY8" fmla="*/ 1356930 h 1509396"/>
                <a:gd name="connsiteX9" fmla="*/ 222939 w 1541092"/>
                <a:gd name="connsiteY9" fmla="*/ 1421700 h 1509396"/>
                <a:gd name="connsiteX10" fmla="*/ 405819 w 1541092"/>
                <a:gd name="connsiteY10" fmla="*/ 1478850 h 1509396"/>
                <a:gd name="connsiteX11" fmla="*/ 664899 w 1541092"/>
                <a:gd name="connsiteY11" fmla="*/ 1509330 h 1509396"/>
                <a:gd name="connsiteX12" fmla="*/ 899214 w 1541092"/>
                <a:gd name="connsiteY12" fmla="*/ 1471230 h 1509396"/>
                <a:gd name="connsiteX13" fmla="*/ 1122099 w 1541092"/>
                <a:gd name="connsiteY13" fmla="*/ 1387410 h 1509396"/>
                <a:gd name="connsiteX14" fmla="*/ 1276404 w 1541092"/>
                <a:gd name="connsiteY14" fmla="*/ 1263585 h 1509396"/>
                <a:gd name="connsiteX15" fmla="*/ 1308789 w 1541092"/>
                <a:gd name="connsiteY15" fmla="*/ 1278825 h 1509396"/>
                <a:gd name="connsiteX16" fmla="*/ 1407849 w 1541092"/>
                <a:gd name="connsiteY16" fmla="*/ 1261680 h 1509396"/>
                <a:gd name="connsiteX17" fmla="*/ 1489764 w 1541092"/>
                <a:gd name="connsiteY17" fmla="*/ 1189290 h 1509396"/>
                <a:gd name="connsiteX18" fmla="*/ 1535484 w 1541092"/>
                <a:gd name="connsiteY18" fmla="*/ 1090230 h 1509396"/>
                <a:gd name="connsiteX19" fmla="*/ 1531674 w 1541092"/>
                <a:gd name="connsiteY19" fmla="*/ 958785 h 1509396"/>
                <a:gd name="connsiteX20" fmla="*/ 1457379 w 1541092"/>
                <a:gd name="connsiteY20" fmla="*/ 907350 h 1509396"/>
                <a:gd name="connsiteX21" fmla="*/ 1407849 w 1541092"/>
                <a:gd name="connsiteY21" fmla="*/ 909255 h 1509396"/>
                <a:gd name="connsiteX22" fmla="*/ 1417374 w 1541092"/>
                <a:gd name="connsiteY22" fmla="*/ 844485 h 1509396"/>
                <a:gd name="connsiteX23" fmla="*/ 1474524 w 1541092"/>
                <a:gd name="connsiteY23" fmla="*/ 482535 h 1509396"/>
                <a:gd name="connsiteX24" fmla="*/ 1396419 w 1541092"/>
                <a:gd name="connsiteY24" fmla="*/ 219645 h 1509396"/>
                <a:gd name="connsiteX25" fmla="*/ 1230684 w 1541092"/>
                <a:gd name="connsiteY25" fmla="*/ 86295 h 1509396"/>
                <a:gd name="connsiteX26" fmla="*/ 1034469 w 1541092"/>
                <a:gd name="connsiteY26" fmla="*/ 19620 h 1509396"/>
                <a:gd name="connsiteX27" fmla="*/ 714429 w 1541092"/>
                <a:gd name="connsiteY27" fmla="*/ 4380 h 1509396"/>
                <a:gd name="connsiteX28" fmla="*/ 358194 w 1541092"/>
                <a:gd name="connsiteY28" fmla="*/ 88200 h 1509396"/>
                <a:gd name="connsiteX29" fmla="*/ 83874 w 1541092"/>
                <a:gd name="connsiteY29" fmla="*/ 375855 h 1509396"/>
                <a:gd name="connsiteX30" fmla="*/ 3864 w 1541092"/>
                <a:gd name="connsiteY30" fmla="*/ 663510 h 1509396"/>
                <a:gd name="connsiteX0" fmla="*/ 7062 w 1544290"/>
                <a:gd name="connsiteY0" fmla="*/ 663510 h 1509396"/>
                <a:gd name="connsiteX1" fmla="*/ 45162 w 1544290"/>
                <a:gd name="connsiteY1" fmla="*/ 831150 h 1509396"/>
                <a:gd name="connsiteX2" fmla="*/ 37542 w 1544290"/>
                <a:gd name="connsiteY2" fmla="*/ 871155 h 1509396"/>
                <a:gd name="connsiteX3" fmla="*/ 3252 w 1544290"/>
                <a:gd name="connsiteY3" fmla="*/ 901635 h 1509396"/>
                <a:gd name="connsiteX4" fmla="*/ 8967 w 1544290"/>
                <a:gd name="connsiteY4" fmla="*/ 991170 h 1509396"/>
                <a:gd name="connsiteX5" fmla="*/ 69927 w 1544290"/>
                <a:gd name="connsiteY5" fmla="*/ 1105470 h 1509396"/>
                <a:gd name="connsiteX6" fmla="*/ 113742 w 1544290"/>
                <a:gd name="connsiteY6" fmla="*/ 1143570 h 1509396"/>
                <a:gd name="connsiteX7" fmla="*/ 98502 w 1544290"/>
                <a:gd name="connsiteY7" fmla="*/ 1265490 h 1509396"/>
                <a:gd name="connsiteX8" fmla="*/ 130887 w 1544290"/>
                <a:gd name="connsiteY8" fmla="*/ 1356930 h 1509396"/>
                <a:gd name="connsiteX9" fmla="*/ 226137 w 1544290"/>
                <a:gd name="connsiteY9" fmla="*/ 1421700 h 1509396"/>
                <a:gd name="connsiteX10" fmla="*/ 409017 w 1544290"/>
                <a:gd name="connsiteY10" fmla="*/ 1478850 h 1509396"/>
                <a:gd name="connsiteX11" fmla="*/ 668097 w 1544290"/>
                <a:gd name="connsiteY11" fmla="*/ 1509330 h 1509396"/>
                <a:gd name="connsiteX12" fmla="*/ 902412 w 1544290"/>
                <a:gd name="connsiteY12" fmla="*/ 1471230 h 1509396"/>
                <a:gd name="connsiteX13" fmla="*/ 1125297 w 1544290"/>
                <a:gd name="connsiteY13" fmla="*/ 1387410 h 1509396"/>
                <a:gd name="connsiteX14" fmla="*/ 1279602 w 1544290"/>
                <a:gd name="connsiteY14" fmla="*/ 1263585 h 1509396"/>
                <a:gd name="connsiteX15" fmla="*/ 1311987 w 1544290"/>
                <a:gd name="connsiteY15" fmla="*/ 1278825 h 1509396"/>
                <a:gd name="connsiteX16" fmla="*/ 1411047 w 1544290"/>
                <a:gd name="connsiteY16" fmla="*/ 1261680 h 1509396"/>
                <a:gd name="connsiteX17" fmla="*/ 1492962 w 1544290"/>
                <a:gd name="connsiteY17" fmla="*/ 1189290 h 1509396"/>
                <a:gd name="connsiteX18" fmla="*/ 1538682 w 1544290"/>
                <a:gd name="connsiteY18" fmla="*/ 1090230 h 1509396"/>
                <a:gd name="connsiteX19" fmla="*/ 1534872 w 1544290"/>
                <a:gd name="connsiteY19" fmla="*/ 958785 h 1509396"/>
                <a:gd name="connsiteX20" fmla="*/ 1460577 w 1544290"/>
                <a:gd name="connsiteY20" fmla="*/ 907350 h 1509396"/>
                <a:gd name="connsiteX21" fmla="*/ 1411047 w 1544290"/>
                <a:gd name="connsiteY21" fmla="*/ 909255 h 1509396"/>
                <a:gd name="connsiteX22" fmla="*/ 1420572 w 1544290"/>
                <a:gd name="connsiteY22" fmla="*/ 844485 h 1509396"/>
                <a:gd name="connsiteX23" fmla="*/ 1477722 w 1544290"/>
                <a:gd name="connsiteY23" fmla="*/ 482535 h 1509396"/>
                <a:gd name="connsiteX24" fmla="*/ 1399617 w 1544290"/>
                <a:gd name="connsiteY24" fmla="*/ 219645 h 1509396"/>
                <a:gd name="connsiteX25" fmla="*/ 1233882 w 1544290"/>
                <a:gd name="connsiteY25" fmla="*/ 86295 h 1509396"/>
                <a:gd name="connsiteX26" fmla="*/ 1037667 w 1544290"/>
                <a:gd name="connsiteY26" fmla="*/ 19620 h 1509396"/>
                <a:gd name="connsiteX27" fmla="*/ 717627 w 1544290"/>
                <a:gd name="connsiteY27" fmla="*/ 4380 h 1509396"/>
                <a:gd name="connsiteX28" fmla="*/ 361392 w 1544290"/>
                <a:gd name="connsiteY28" fmla="*/ 88200 h 1509396"/>
                <a:gd name="connsiteX29" fmla="*/ 87072 w 1544290"/>
                <a:gd name="connsiteY29" fmla="*/ 375855 h 1509396"/>
                <a:gd name="connsiteX30" fmla="*/ 7062 w 1544290"/>
                <a:gd name="connsiteY30" fmla="*/ 663510 h 1509396"/>
                <a:gd name="connsiteX0" fmla="*/ 7062 w 1544290"/>
                <a:gd name="connsiteY0" fmla="*/ 663510 h 1509396"/>
                <a:gd name="connsiteX1" fmla="*/ 45162 w 1544290"/>
                <a:gd name="connsiteY1" fmla="*/ 831150 h 1509396"/>
                <a:gd name="connsiteX2" fmla="*/ 37542 w 1544290"/>
                <a:gd name="connsiteY2" fmla="*/ 871155 h 1509396"/>
                <a:gd name="connsiteX3" fmla="*/ 3252 w 1544290"/>
                <a:gd name="connsiteY3" fmla="*/ 901635 h 1509396"/>
                <a:gd name="connsiteX4" fmla="*/ 8967 w 1544290"/>
                <a:gd name="connsiteY4" fmla="*/ 991170 h 1509396"/>
                <a:gd name="connsiteX5" fmla="*/ 69927 w 1544290"/>
                <a:gd name="connsiteY5" fmla="*/ 1105470 h 1509396"/>
                <a:gd name="connsiteX6" fmla="*/ 113742 w 1544290"/>
                <a:gd name="connsiteY6" fmla="*/ 1143570 h 1509396"/>
                <a:gd name="connsiteX7" fmla="*/ 98502 w 1544290"/>
                <a:gd name="connsiteY7" fmla="*/ 1265490 h 1509396"/>
                <a:gd name="connsiteX8" fmla="*/ 130887 w 1544290"/>
                <a:gd name="connsiteY8" fmla="*/ 1356930 h 1509396"/>
                <a:gd name="connsiteX9" fmla="*/ 226137 w 1544290"/>
                <a:gd name="connsiteY9" fmla="*/ 1421700 h 1509396"/>
                <a:gd name="connsiteX10" fmla="*/ 409017 w 1544290"/>
                <a:gd name="connsiteY10" fmla="*/ 1478850 h 1509396"/>
                <a:gd name="connsiteX11" fmla="*/ 668097 w 1544290"/>
                <a:gd name="connsiteY11" fmla="*/ 1509330 h 1509396"/>
                <a:gd name="connsiteX12" fmla="*/ 902412 w 1544290"/>
                <a:gd name="connsiteY12" fmla="*/ 1471230 h 1509396"/>
                <a:gd name="connsiteX13" fmla="*/ 1125297 w 1544290"/>
                <a:gd name="connsiteY13" fmla="*/ 1387410 h 1509396"/>
                <a:gd name="connsiteX14" fmla="*/ 1279602 w 1544290"/>
                <a:gd name="connsiteY14" fmla="*/ 1263585 h 1509396"/>
                <a:gd name="connsiteX15" fmla="*/ 1311987 w 1544290"/>
                <a:gd name="connsiteY15" fmla="*/ 1278825 h 1509396"/>
                <a:gd name="connsiteX16" fmla="*/ 1411047 w 1544290"/>
                <a:gd name="connsiteY16" fmla="*/ 1261680 h 1509396"/>
                <a:gd name="connsiteX17" fmla="*/ 1492962 w 1544290"/>
                <a:gd name="connsiteY17" fmla="*/ 1189290 h 1509396"/>
                <a:gd name="connsiteX18" fmla="*/ 1538682 w 1544290"/>
                <a:gd name="connsiteY18" fmla="*/ 1090230 h 1509396"/>
                <a:gd name="connsiteX19" fmla="*/ 1534872 w 1544290"/>
                <a:gd name="connsiteY19" fmla="*/ 958785 h 1509396"/>
                <a:gd name="connsiteX20" fmla="*/ 1460577 w 1544290"/>
                <a:gd name="connsiteY20" fmla="*/ 907350 h 1509396"/>
                <a:gd name="connsiteX21" fmla="*/ 1411047 w 1544290"/>
                <a:gd name="connsiteY21" fmla="*/ 909255 h 1509396"/>
                <a:gd name="connsiteX22" fmla="*/ 1420572 w 1544290"/>
                <a:gd name="connsiteY22" fmla="*/ 844485 h 1509396"/>
                <a:gd name="connsiteX23" fmla="*/ 1477722 w 1544290"/>
                <a:gd name="connsiteY23" fmla="*/ 482535 h 1509396"/>
                <a:gd name="connsiteX24" fmla="*/ 1399617 w 1544290"/>
                <a:gd name="connsiteY24" fmla="*/ 219645 h 1509396"/>
                <a:gd name="connsiteX25" fmla="*/ 1233882 w 1544290"/>
                <a:gd name="connsiteY25" fmla="*/ 86295 h 1509396"/>
                <a:gd name="connsiteX26" fmla="*/ 1037667 w 1544290"/>
                <a:gd name="connsiteY26" fmla="*/ 19620 h 1509396"/>
                <a:gd name="connsiteX27" fmla="*/ 717627 w 1544290"/>
                <a:gd name="connsiteY27" fmla="*/ 4380 h 1509396"/>
                <a:gd name="connsiteX28" fmla="*/ 361392 w 1544290"/>
                <a:gd name="connsiteY28" fmla="*/ 88200 h 1509396"/>
                <a:gd name="connsiteX29" fmla="*/ 87072 w 1544290"/>
                <a:gd name="connsiteY29" fmla="*/ 375855 h 1509396"/>
                <a:gd name="connsiteX30" fmla="*/ 7062 w 1544290"/>
                <a:gd name="connsiteY30" fmla="*/ 663510 h 1509396"/>
                <a:gd name="connsiteX0" fmla="*/ 7910 w 1545138"/>
                <a:gd name="connsiteY0" fmla="*/ 663510 h 1509396"/>
                <a:gd name="connsiteX1" fmla="*/ 46010 w 1545138"/>
                <a:gd name="connsiteY1" fmla="*/ 831150 h 1509396"/>
                <a:gd name="connsiteX2" fmla="*/ 50269 w 1545138"/>
                <a:gd name="connsiteY2" fmla="*/ 875907 h 1509396"/>
                <a:gd name="connsiteX3" fmla="*/ 4100 w 1545138"/>
                <a:gd name="connsiteY3" fmla="*/ 901635 h 1509396"/>
                <a:gd name="connsiteX4" fmla="*/ 9815 w 1545138"/>
                <a:gd name="connsiteY4" fmla="*/ 991170 h 1509396"/>
                <a:gd name="connsiteX5" fmla="*/ 70775 w 1545138"/>
                <a:gd name="connsiteY5" fmla="*/ 1105470 h 1509396"/>
                <a:gd name="connsiteX6" fmla="*/ 114590 w 1545138"/>
                <a:gd name="connsiteY6" fmla="*/ 1143570 h 1509396"/>
                <a:gd name="connsiteX7" fmla="*/ 99350 w 1545138"/>
                <a:gd name="connsiteY7" fmla="*/ 1265490 h 1509396"/>
                <a:gd name="connsiteX8" fmla="*/ 131735 w 1545138"/>
                <a:gd name="connsiteY8" fmla="*/ 1356930 h 1509396"/>
                <a:gd name="connsiteX9" fmla="*/ 226985 w 1545138"/>
                <a:gd name="connsiteY9" fmla="*/ 1421700 h 1509396"/>
                <a:gd name="connsiteX10" fmla="*/ 409865 w 1545138"/>
                <a:gd name="connsiteY10" fmla="*/ 1478850 h 1509396"/>
                <a:gd name="connsiteX11" fmla="*/ 668945 w 1545138"/>
                <a:gd name="connsiteY11" fmla="*/ 1509330 h 1509396"/>
                <a:gd name="connsiteX12" fmla="*/ 903260 w 1545138"/>
                <a:gd name="connsiteY12" fmla="*/ 1471230 h 1509396"/>
                <a:gd name="connsiteX13" fmla="*/ 1126145 w 1545138"/>
                <a:gd name="connsiteY13" fmla="*/ 1387410 h 1509396"/>
                <a:gd name="connsiteX14" fmla="*/ 1280450 w 1545138"/>
                <a:gd name="connsiteY14" fmla="*/ 1263585 h 1509396"/>
                <a:gd name="connsiteX15" fmla="*/ 1312835 w 1545138"/>
                <a:gd name="connsiteY15" fmla="*/ 1278825 h 1509396"/>
                <a:gd name="connsiteX16" fmla="*/ 1411895 w 1545138"/>
                <a:gd name="connsiteY16" fmla="*/ 1261680 h 1509396"/>
                <a:gd name="connsiteX17" fmla="*/ 1493810 w 1545138"/>
                <a:gd name="connsiteY17" fmla="*/ 1189290 h 1509396"/>
                <a:gd name="connsiteX18" fmla="*/ 1539530 w 1545138"/>
                <a:gd name="connsiteY18" fmla="*/ 1090230 h 1509396"/>
                <a:gd name="connsiteX19" fmla="*/ 1535720 w 1545138"/>
                <a:gd name="connsiteY19" fmla="*/ 958785 h 1509396"/>
                <a:gd name="connsiteX20" fmla="*/ 1461425 w 1545138"/>
                <a:gd name="connsiteY20" fmla="*/ 907350 h 1509396"/>
                <a:gd name="connsiteX21" fmla="*/ 1411895 w 1545138"/>
                <a:gd name="connsiteY21" fmla="*/ 909255 h 1509396"/>
                <a:gd name="connsiteX22" fmla="*/ 1421420 w 1545138"/>
                <a:gd name="connsiteY22" fmla="*/ 844485 h 1509396"/>
                <a:gd name="connsiteX23" fmla="*/ 1478570 w 1545138"/>
                <a:gd name="connsiteY23" fmla="*/ 482535 h 1509396"/>
                <a:gd name="connsiteX24" fmla="*/ 1400465 w 1545138"/>
                <a:gd name="connsiteY24" fmla="*/ 219645 h 1509396"/>
                <a:gd name="connsiteX25" fmla="*/ 1234730 w 1545138"/>
                <a:gd name="connsiteY25" fmla="*/ 86295 h 1509396"/>
                <a:gd name="connsiteX26" fmla="*/ 1038515 w 1545138"/>
                <a:gd name="connsiteY26" fmla="*/ 19620 h 1509396"/>
                <a:gd name="connsiteX27" fmla="*/ 718475 w 1545138"/>
                <a:gd name="connsiteY27" fmla="*/ 4380 h 1509396"/>
                <a:gd name="connsiteX28" fmla="*/ 362240 w 1545138"/>
                <a:gd name="connsiteY28" fmla="*/ 88200 h 1509396"/>
                <a:gd name="connsiteX29" fmla="*/ 87920 w 1545138"/>
                <a:gd name="connsiteY29" fmla="*/ 375855 h 1509396"/>
                <a:gd name="connsiteX30" fmla="*/ 7910 w 1545138"/>
                <a:gd name="connsiteY30" fmla="*/ 663510 h 1509396"/>
                <a:gd name="connsiteX0" fmla="*/ 7911 w 1545139"/>
                <a:gd name="connsiteY0" fmla="*/ 663510 h 1509396"/>
                <a:gd name="connsiteX1" fmla="*/ 46011 w 1545139"/>
                <a:gd name="connsiteY1" fmla="*/ 831150 h 1509396"/>
                <a:gd name="connsiteX2" fmla="*/ 50270 w 1545139"/>
                <a:gd name="connsiteY2" fmla="*/ 875907 h 1509396"/>
                <a:gd name="connsiteX3" fmla="*/ 4101 w 1545139"/>
                <a:gd name="connsiteY3" fmla="*/ 887379 h 1509396"/>
                <a:gd name="connsiteX4" fmla="*/ 9816 w 1545139"/>
                <a:gd name="connsiteY4" fmla="*/ 991170 h 1509396"/>
                <a:gd name="connsiteX5" fmla="*/ 70776 w 1545139"/>
                <a:gd name="connsiteY5" fmla="*/ 1105470 h 1509396"/>
                <a:gd name="connsiteX6" fmla="*/ 114591 w 1545139"/>
                <a:gd name="connsiteY6" fmla="*/ 1143570 h 1509396"/>
                <a:gd name="connsiteX7" fmla="*/ 99351 w 1545139"/>
                <a:gd name="connsiteY7" fmla="*/ 1265490 h 1509396"/>
                <a:gd name="connsiteX8" fmla="*/ 131736 w 1545139"/>
                <a:gd name="connsiteY8" fmla="*/ 1356930 h 1509396"/>
                <a:gd name="connsiteX9" fmla="*/ 226986 w 1545139"/>
                <a:gd name="connsiteY9" fmla="*/ 1421700 h 1509396"/>
                <a:gd name="connsiteX10" fmla="*/ 409866 w 1545139"/>
                <a:gd name="connsiteY10" fmla="*/ 1478850 h 1509396"/>
                <a:gd name="connsiteX11" fmla="*/ 668946 w 1545139"/>
                <a:gd name="connsiteY11" fmla="*/ 1509330 h 1509396"/>
                <a:gd name="connsiteX12" fmla="*/ 903261 w 1545139"/>
                <a:gd name="connsiteY12" fmla="*/ 1471230 h 1509396"/>
                <a:gd name="connsiteX13" fmla="*/ 1126146 w 1545139"/>
                <a:gd name="connsiteY13" fmla="*/ 1387410 h 1509396"/>
                <a:gd name="connsiteX14" fmla="*/ 1280451 w 1545139"/>
                <a:gd name="connsiteY14" fmla="*/ 1263585 h 1509396"/>
                <a:gd name="connsiteX15" fmla="*/ 1312836 w 1545139"/>
                <a:gd name="connsiteY15" fmla="*/ 1278825 h 1509396"/>
                <a:gd name="connsiteX16" fmla="*/ 1411896 w 1545139"/>
                <a:gd name="connsiteY16" fmla="*/ 1261680 h 1509396"/>
                <a:gd name="connsiteX17" fmla="*/ 1493811 w 1545139"/>
                <a:gd name="connsiteY17" fmla="*/ 1189290 h 1509396"/>
                <a:gd name="connsiteX18" fmla="*/ 1539531 w 1545139"/>
                <a:gd name="connsiteY18" fmla="*/ 1090230 h 1509396"/>
                <a:gd name="connsiteX19" fmla="*/ 1535721 w 1545139"/>
                <a:gd name="connsiteY19" fmla="*/ 958785 h 1509396"/>
                <a:gd name="connsiteX20" fmla="*/ 1461426 w 1545139"/>
                <a:gd name="connsiteY20" fmla="*/ 907350 h 1509396"/>
                <a:gd name="connsiteX21" fmla="*/ 1411896 w 1545139"/>
                <a:gd name="connsiteY21" fmla="*/ 909255 h 1509396"/>
                <a:gd name="connsiteX22" fmla="*/ 1421421 w 1545139"/>
                <a:gd name="connsiteY22" fmla="*/ 844485 h 1509396"/>
                <a:gd name="connsiteX23" fmla="*/ 1478571 w 1545139"/>
                <a:gd name="connsiteY23" fmla="*/ 482535 h 1509396"/>
                <a:gd name="connsiteX24" fmla="*/ 1400466 w 1545139"/>
                <a:gd name="connsiteY24" fmla="*/ 219645 h 1509396"/>
                <a:gd name="connsiteX25" fmla="*/ 1234731 w 1545139"/>
                <a:gd name="connsiteY25" fmla="*/ 86295 h 1509396"/>
                <a:gd name="connsiteX26" fmla="*/ 1038516 w 1545139"/>
                <a:gd name="connsiteY26" fmla="*/ 19620 h 1509396"/>
                <a:gd name="connsiteX27" fmla="*/ 718476 w 1545139"/>
                <a:gd name="connsiteY27" fmla="*/ 4380 h 1509396"/>
                <a:gd name="connsiteX28" fmla="*/ 362241 w 1545139"/>
                <a:gd name="connsiteY28" fmla="*/ 88200 h 1509396"/>
                <a:gd name="connsiteX29" fmla="*/ 87921 w 1545139"/>
                <a:gd name="connsiteY29" fmla="*/ 375855 h 1509396"/>
                <a:gd name="connsiteX30" fmla="*/ 7911 w 1545139"/>
                <a:gd name="connsiteY30" fmla="*/ 663510 h 1509396"/>
                <a:gd name="connsiteX0" fmla="*/ 9982 w 1547210"/>
                <a:gd name="connsiteY0" fmla="*/ 663510 h 1509396"/>
                <a:gd name="connsiteX1" fmla="*/ 48082 w 1547210"/>
                <a:gd name="connsiteY1" fmla="*/ 831150 h 1509396"/>
                <a:gd name="connsiteX2" fmla="*/ 52341 w 1547210"/>
                <a:gd name="connsiteY2" fmla="*/ 875907 h 1509396"/>
                <a:gd name="connsiteX3" fmla="*/ 6172 w 1547210"/>
                <a:gd name="connsiteY3" fmla="*/ 887379 h 1509396"/>
                <a:gd name="connsiteX4" fmla="*/ 11887 w 1547210"/>
                <a:gd name="connsiteY4" fmla="*/ 991170 h 1509396"/>
                <a:gd name="connsiteX5" fmla="*/ 72847 w 1547210"/>
                <a:gd name="connsiteY5" fmla="*/ 1105470 h 1509396"/>
                <a:gd name="connsiteX6" fmla="*/ 116662 w 1547210"/>
                <a:gd name="connsiteY6" fmla="*/ 1143570 h 1509396"/>
                <a:gd name="connsiteX7" fmla="*/ 101422 w 1547210"/>
                <a:gd name="connsiteY7" fmla="*/ 1265490 h 1509396"/>
                <a:gd name="connsiteX8" fmla="*/ 133807 w 1547210"/>
                <a:gd name="connsiteY8" fmla="*/ 1356930 h 1509396"/>
                <a:gd name="connsiteX9" fmla="*/ 229057 w 1547210"/>
                <a:gd name="connsiteY9" fmla="*/ 1421700 h 1509396"/>
                <a:gd name="connsiteX10" fmla="*/ 411937 w 1547210"/>
                <a:gd name="connsiteY10" fmla="*/ 1478850 h 1509396"/>
                <a:gd name="connsiteX11" fmla="*/ 671017 w 1547210"/>
                <a:gd name="connsiteY11" fmla="*/ 1509330 h 1509396"/>
                <a:gd name="connsiteX12" fmla="*/ 905332 w 1547210"/>
                <a:gd name="connsiteY12" fmla="*/ 1471230 h 1509396"/>
                <a:gd name="connsiteX13" fmla="*/ 1128217 w 1547210"/>
                <a:gd name="connsiteY13" fmla="*/ 1387410 h 1509396"/>
                <a:gd name="connsiteX14" fmla="*/ 1282522 w 1547210"/>
                <a:gd name="connsiteY14" fmla="*/ 1263585 h 1509396"/>
                <a:gd name="connsiteX15" fmla="*/ 1314907 w 1547210"/>
                <a:gd name="connsiteY15" fmla="*/ 1278825 h 1509396"/>
                <a:gd name="connsiteX16" fmla="*/ 1413967 w 1547210"/>
                <a:gd name="connsiteY16" fmla="*/ 1261680 h 1509396"/>
                <a:gd name="connsiteX17" fmla="*/ 1495882 w 1547210"/>
                <a:gd name="connsiteY17" fmla="*/ 1189290 h 1509396"/>
                <a:gd name="connsiteX18" fmla="*/ 1541602 w 1547210"/>
                <a:gd name="connsiteY18" fmla="*/ 1090230 h 1509396"/>
                <a:gd name="connsiteX19" fmla="*/ 1537792 w 1547210"/>
                <a:gd name="connsiteY19" fmla="*/ 958785 h 1509396"/>
                <a:gd name="connsiteX20" fmla="*/ 1463497 w 1547210"/>
                <a:gd name="connsiteY20" fmla="*/ 907350 h 1509396"/>
                <a:gd name="connsiteX21" fmla="*/ 1413967 w 1547210"/>
                <a:gd name="connsiteY21" fmla="*/ 909255 h 1509396"/>
                <a:gd name="connsiteX22" fmla="*/ 1423492 w 1547210"/>
                <a:gd name="connsiteY22" fmla="*/ 844485 h 1509396"/>
                <a:gd name="connsiteX23" fmla="*/ 1480642 w 1547210"/>
                <a:gd name="connsiteY23" fmla="*/ 482535 h 1509396"/>
                <a:gd name="connsiteX24" fmla="*/ 1402537 w 1547210"/>
                <a:gd name="connsiteY24" fmla="*/ 219645 h 1509396"/>
                <a:gd name="connsiteX25" fmla="*/ 1236802 w 1547210"/>
                <a:gd name="connsiteY25" fmla="*/ 86295 h 1509396"/>
                <a:gd name="connsiteX26" fmla="*/ 1040587 w 1547210"/>
                <a:gd name="connsiteY26" fmla="*/ 19620 h 1509396"/>
                <a:gd name="connsiteX27" fmla="*/ 720547 w 1547210"/>
                <a:gd name="connsiteY27" fmla="*/ 4380 h 1509396"/>
                <a:gd name="connsiteX28" fmla="*/ 364312 w 1547210"/>
                <a:gd name="connsiteY28" fmla="*/ 88200 h 1509396"/>
                <a:gd name="connsiteX29" fmla="*/ 89992 w 1547210"/>
                <a:gd name="connsiteY29" fmla="*/ 375855 h 1509396"/>
                <a:gd name="connsiteX30" fmla="*/ 9982 w 1547210"/>
                <a:gd name="connsiteY30" fmla="*/ 663510 h 1509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547210" h="1509396">
                  <a:moveTo>
                    <a:pt x="9982" y="663510"/>
                  </a:moveTo>
                  <a:cubicBezTo>
                    <a:pt x="2997" y="739392"/>
                    <a:pt x="41022" y="795751"/>
                    <a:pt x="48082" y="831150"/>
                  </a:cubicBezTo>
                  <a:cubicBezTo>
                    <a:pt x="55142" y="866549"/>
                    <a:pt x="59326" y="866536"/>
                    <a:pt x="52341" y="875907"/>
                  </a:cubicBezTo>
                  <a:cubicBezTo>
                    <a:pt x="45356" y="885278"/>
                    <a:pt x="17665" y="856288"/>
                    <a:pt x="6172" y="887379"/>
                  </a:cubicBezTo>
                  <a:cubicBezTo>
                    <a:pt x="-5321" y="918470"/>
                    <a:pt x="775" y="954822"/>
                    <a:pt x="11887" y="991170"/>
                  </a:cubicBezTo>
                  <a:cubicBezTo>
                    <a:pt x="22999" y="1027518"/>
                    <a:pt x="55384" y="1080070"/>
                    <a:pt x="72847" y="1105470"/>
                  </a:cubicBezTo>
                  <a:cubicBezTo>
                    <a:pt x="90310" y="1130870"/>
                    <a:pt x="111900" y="1116900"/>
                    <a:pt x="116662" y="1143570"/>
                  </a:cubicBezTo>
                  <a:cubicBezTo>
                    <a:pt x="121424" y="1170240"/>
                    <a:pt x="98565" y="1229930"/>
                    <a:pt x="101422" y="1265490"/>
                  </a:cubicBezTo>
                  <a:cubicBezTo>
                    <a:pt x="104279" y="1301050"/>
                    <a:pt x="112535" y="1330895"/>
                    <a:pt x="133807" y="1356930"/>
                  </a:cubicBezTo>
                  <a:cubicBezTo>
                    <a:pt x="155079" y="1382965"/>
                    <a:pt x="182702" y="1401380"/>
                    <a:pt x="229057" y="1421700"/>
                  </a:cubicBezTo>
                  <a:cubicBezTo>
                    <a:pt x="275412" y="1442020"/>
                    <a:pt x="338277" y="1464245"/>
                    <a:pt x="411937" y="1478850"/>
                  </a:cubicBezTo>
                  <a:cubicBezTo>
                    <a:pt x="485597" y="1493455"/>
                    <a:pt x="588785" y="1510600"/>
                    <a:pt x="671017" y="1509330"/>
                  </a:cubicBezTo>
                  <a:cubicBezTo>
                    <a:pt x="753250" y="1508060"/>
                    <a:pt x="829132" y="1491550"/>
                    <a:pt x="905332" y="1471230"/>
                  </a:cubicBezTo>
                  <a:cubicBezTo>
                    <a:pt x="981532" y="1450910"/>
                    <a:pt x="1065352" y="1422018"/>
                    <a:pt x="1128217" y="1387410"/>
                  </a:cubicBezTo>
                  <a:cubicBezTo>
                    <a:pt x="1191082" y="1352803"/>
                    <a:pt x="1251407" y="1281682"/>
                    <a:pt x="1282522" y="1263585"/>
                  </a:cubicBezTo>
                  <a:cubicBezTo>
                    <a:pt x="1313637" y="1245488"/>
                    <a:pt x="1268078" y="1259759"/>
                    <a:pt x="1314907" y="1278825"/>
                  </a:cubicBezTo>
                  <a:cubicBezTo>
                    <a:pt x="1361736" y="1297891"/>
                    <a:pt x="1383805" y="1276602"/>
                    <a:pt x="1413967" y="1261680"/>
                  </a:cubicBezTo>
                  <a:cubicBezTo>
                    <a:pt x="1444129" y="1246758"/>
                    <a:pt x="1474610" y="1217865"/>
                    <a:pt x="1495882" y="1189290"/>
                  </a:cubicBezTo>
                  <a:cubicBezTo>
                    <a:pt x="1517155" y="1160715"/>
                    <a:pt x="1534617" y="1128648"/>
                    <a:pt x="1541602" y="1090230"/>
                  </a:cubicBezTo>
                  <a:cubicBezTo>
                    <a:pt x="1548587" y="1051813"/>
                    <a:pt x="1550810" y="989265"/>
                    <a:pt x="1537792" y="958785"/>
                  </a:cubicBezTo>
                  <a:cubicBezTo>
                    <a:pt x="1524774" y="928305"/>
                    <a:pt x="1484135" y="915605"/>
                    <a:pt x="1463497" y="907350"/>
                  </a:cubicBezTo>
                  <a:cubicBezTo>
                    <a:pt x="1442860" y="899095"/>
                    <a:pt x="1420634" y="919732"/>
                    <a:pt x="1413967" y="909255"/>
                  </a:cubicBezTo>
                  <a:cubicBezTo>
                    <a:pt x="1407300" y="898778"/>
                    <a:pt x="1412380" y="915605"/>
                    <a:pt x="1423492" y="844485"/>
                  </a:cubicBezTo>
                  <a:cubicBezTo>
                    <a:pt x="1434604" y="773365"/>
                    <a:pt x="1484134" y="586675"/>
                    <a:pt x="1480642" y="482535"/>
                  </a:cubicBezTo>
                  <a:cubicBezTo>
                    <a:pt x="1477150" y="378395"/>
                    <a:pt x="1443177" y="285685"/>
                    <a:pt x="1402537" y="219645"/>
                  </a:cubicBezTo>
                  <a:cubicBezTo>
                    <a:pt x="1361897" y="153605"/>
                    <a:pt x="1297127" y="119633"/>
                    <a:pt x="1236802" y="86295"/>
                  </a:cubicBezTo>
                  <a:cubicBezTo>
                    <a:pt x="1176477" y="52957"/>
                    <a:pt x="1126630" y="33273"/>
                    <a:pt x="1040587" y="19620"/>
                  </a:cubicBezTo>
                  <a:cubicBezTo>
                    <a:pt x="954545" y="5968"/>
                    <a:pt x="833259" y="-7050"/>
                    <a:pt x="720547" y="4380"/>
                  </a:cubicBezTo>
                  <a:cubicBezTo>
                    <a:pt x="607835" y="15810"/>
                    <a:pt x="488137" y="36448"/>
                    <a:pt x="364312" y="88200"/>
                  </a:cubicBezTo>
                  <a:cubicBezTo>
                    <a:pt x="240487" y="139952"/>
                    <a:pt x="149047" y="279970"/>
                    <a:pt x="89992" y="375855"/>
                  </a:cubicBezTo>
                  <a:cubicBezTo>
                    <a:pt x="30937" y="471740"/>
                    <a:pt x="16967" y="587628"/>
                    <a:pt x="9982" y="663510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99" name="Oval 198">
              <a:extLst>
                <a:ext uri="{FF2B5EF4-FFF2-40B4-BE49-F238E27FC236}">
                  <a16:creationId xmlns:a16="http://schemas.microsoft.com/office/drawing/2014/main" id="{5674762B-72D4-4E6E-BE15-01D646A12427}"/>
                </a:ext>
              </a:extLst>
            </p:cNvPr>
            <p:cNvSpPr/>
            <p:nvPr/>
          </p:nvSpPr>
          <p:spPr>
            <a:xfrm>
              <a:off x="9535193" y="2258627"/>
              <a:ext cx="100905" cy="110450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5EE2EA6A-35CC-4ED3-B515-0B17591DF630}"/>
                </a:ext>
              </a:extLst>
            </p:cNvPr>
            <p:cNvSpPr/>
            <p:nvPr/>
          </p:nvSpPr>
          <p:spPr>
            <a:xfrm flipH="1">
              <a:off x="9130401" y="2174924"/>
              <a:ext cx="168859" cy="62753"/>
            </a:xfrm>
            <a:custGeom>
              <a:avLst/>
              <a:gdLst>
                <a:gd name="connsiteX0" fmla="*/ 224 w 292135"/>
                <a:gd name="connsiteY0" fmla="*/ 59346 h 59716"/>
                <a:gd name="connsiteX1" fmla="*/ 107075 w 292135"/>
                <a:gd name="connsiteY1" fmla="*/ 5920 h 59716"/>
                <a:gd name="connsiteX2" fmla="*/ 292010 w 292135"/>
                <a:gd name="connsiteY2" fmla="*/ 3866 h 59716"/>
                <a:gd name="connsiteX3" fmla="*/ 133788 w 292135"/>
                <a:gd name="connsiteY3" fmla="*/ 28524 h 59716"/>
                <a:gd name="connsiteX4" fmla="*/ 224 w 292135"/>
                <a:gd name="connsiteY4" fmla="*/ 59346 h 59716"/>
                <a:gd name="connsiteX0" fmla="*/ 2 w 291913"/>
                <a:gd name="connsiteY0" fmla="*/ 76080 h 77200"/>
                <a:gd name="connsiteX1" fmla="*/ 131511 w 291913"/>
                <a:gd name="connsiteY1" fmla="*/ 2105 h 77200"/>
                <a:gd name="connsiteX2" fmla="*/ 291788 w 291913"/>
                <a:gd name="connsiteY2" fmla="*/ 20600 h 77200"/>
                <a:gd name="connsiteX3" fmla="*/ 133566 w 291913"/>
                <a:gd name="connsiteY3" fmla="*/ 45258 h 77200"/>
                <a:gd name="connsiteX4" fmla="*/ 2 w 291913"/>
                <a:gd name="connsiteY4" fmla="*/ 76080 h 77200"/>
                <a:gd name="connsiteX0" fmla="*/ 9 w 291925"/>
                <a:gd name="connsiteY0" fmla="*/ 76080 h 76253"/>
                <a:gd name="connsiteX1" fmla="*/ 131518 w 291925"/>
                <a:gd name="connsiteY1" fmla="*/ 2105 h 76253"/>
                <a:gd name="connsiteX2" fmla="*/ 291795 w 291925"/>
                <a:gd name="connsiteY2" fmla="*/ 20600 h 76253"/>
                <a:gd name="connsiteX3" fmla="*/ 137683 w 291925"/>
                <a:gd name="connsiteY3" fmla="*/ 22655 h 76253"/>
                <a:gd name="connsiteX4" fmla="*/ 9 w 291925"/>
                <a:gd name="connsiteY4" fmla="*/ 76080 h 76253"/>
                <a:gd name="connsiteX0" fmla="*/ 9 w 292471"/>
                <a:gd name="connsiteY0" fmla="*/ 76080 h 76253"/>
                <a:gd name="connsiteX1" fmla="*/ 131518 w 292471"/>
                <a:gd name="connsiteY1" fmla="*/ 2105 h 76253"/>
                <a:gd name="connsiteX2" fmla="*/ 291795 w 292471"/>
                <a:gd name="connsiteY2" fmla="*/ 20600 h 76253"/>
                <a:gd name="connsiteX3" fmla="*/ 137683 w 292471"/>
                <a:gd name="connsiteY3" fmla="*/ 22655 h 76253"/>
                <a:gd name="connsiteX4" fmla="*/ 9 w 292471"/>
                <a:gd name="connsiteY4" fmla="*/ 76080 h 76253"/>
                <a:gd name="connsiteX0" fmla="*/ 1258 w 293720"/>
                <a:gd name="connsiteY0" fmla="*/ 76080 h 78680"/>
                <a:gd name="connsiteX1" fmla="*/ 132767 w 293720"/>
                <a:gd name="connsiteY1" fmla="*/ 2105 h 78680"/>
                <a:gd name="connsiteX2" fmla="*/ 293044 w 293720"/>
                <a:gd name="connsiteY2" fmla="*/ 20600 h 78680"/>
                <a:gd name="connsiteX3" fmla="*/ 138932 w 293720"/>
                <a:gd name="connsiteY3" fmla="*/ 22655 h 78680"/>
                <a:gd name="connsiteX4" fmla="*/ 1258 w 293720"/>
                <a:gd name="connsiteY4" fmla="*/ 76080 h 78680"/>
                <a:gd name="connsiteX0" fmla="*/ 1258 w 293044"/>
                <a:gd name="connsiteY0" fmla="*/ 76080 h 78680"/>
                <a:gd name="connsiteX1" fmla="*/ 132767 w 293044"/>
                <a:gd name="connsiteY1" fmla="*/ 2105 h 78680"/>
                <a:gd name="connsiteX2" fmla="*/ 293044 w 293044"/>
                <a:gd name="connsiteY2" fmla="*/ 20600 h 78680"/>
                <a:gd name="connsiteX3" fmla="*/ 138932 w 293044"/>
                <a:gd name="connsiteY3" fmla="*/ 22655 h 78680"/>
                <a:gd name="connsiteX4" fmla="*/ 1258 w 293044"/>
                <a:gd name="connsiteY4" fmla="*/ 76080 h 78680"/>
                <a:gd name="connsiteX0" fmla="*/ 1258 w 293044"/>
                <a:gd name="connsiteY0" fmla="*/ 76080 h 78611"/>
                <a:gd name="connsiteX1" fmla="*/ 132767 w 293044"/>
                <a:gd name="connsiteY1" fmla="*/ 2105 h 78611"/>
                <a:gd name="connsiteX2" fmla="*/ 293044 w 293044"/>
                <a:gd name="connsiteY2" fmla="*/ 20600 h 78611"/>
                <a:gd name="connsiteX3" fmla="*/ 138932 w 293044"/>
                <a:gd name="connsiteY3" fmla="*/ 22655 h 78611"/>
                <a:gd name="connsiteX4" fmla="*/ 1258 w 293044"/>
                <a:gd name="connsiteY4" fmla="*/ 76080 h 78611"/>
                <a:gd name="connsiteX0" fmla="*/ 1236 w 280693"/>
                <a:gd name="connsiteY0" fmla="*/ 79613 h 82337"/>
                <a:gd name="connsiteX1" fmla="*/ 132745 w 280693"/>
                <a:gd name="connsiteY1" fmla="*/ 5638 h 82337"/>
                <a:gd name="connsiteX2" fmla="*/ 280693 w 280693"/>
                <a:gd name="connsiteY2" fmla="*/ 7694 h 82337"/>
                <a:gd name="connsiteX3" fmla="*/ 138910 w 280693"/>
                <a:gd name="connsiteY3" fmla="*/ 26188 h 82337"/>
                <a:gd name="connsiteX4" fmla="*/ 1236 w 280693"/>
                <a:gd name="connsiteY4" fmla="*/ 79613 h 82337"/>
                <a:gd name="connsiteX0" fmla="*/ 39 w 279496"/>
                <a:gd name="connsiteY0" fmla="*/ 76896 h 77018"/>
                <a:gd name="connsiteX1" fmla="*/ 125384 w 279496"/>
                <a:gd name="connsiteY1" fmla="*/ 7030 h 77018"/>
                <a:gd name="connsiteX2" fmla="*/ 279496 w 279496"/>
                <a:gd name="connsiteY2" fmla="*/ 4977 h 77018"/>
                <a:gd name="connsiteX3" fmla="*/ 137713 w 279496"/>
                <a:gd name="connsiteY3" fmla="*/ 23471 h 77018"/>
                <a:gd name="connsiteX4" fmla="*/ 39 w 279496"/>
                <a:gd name="connsiteY4" fmla="*/ 76896 h 77018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650"/>
                <a:gd name="connsiteY0" fmla="*/ 81001 h 81123"/>
                <a:gd name="connsiteX1" fmla="*/ 125408 w 279650"/>
                <a:gd name="connsiteY1" fmla="*/ 11135 h 81123"/>
                <a:gd name="connsiteX2" fmla="*/ 279520 w 279650"/>
                <a:gd name="connsiteY2" fmla="*/ 9082 h 81123"/>
                <a:gd name="connsiteX3" fmla="*/ 137737 w 279650"/>
                <a:gd name="connsiteY3" fmla="*/ 27576 h 81123"/>
                <a:gd name="connsiteX4" fmla="*/ 63 w 279650"/>
                <a:gd name="connsiteY4" fmla="*/ 81001 h 81123"/>
                <a:gd name="connsiteX0" fmla="*/ 63 w 279650"/>
                <a:gd name="connsiteY0" fmla="*/ 81001 h 81234"/>
                <a:gd name="connsiteX1" fmla="*/ 125408 w 279650"/>
                <a:gd name="connsiteY1" fmla="*/ 11135 h 81234"/>
                <a:gd name="connsiteX2" fmla="*/ 279520 w 279650"/>
                <a:gd name="connsiteY2" fmla="*/ 9082 h 81234"/>
                <a:gd name="connsiteX3" fmla="*/ 137737 w 279650"/>
                <a:gd name="connsiteY3" fmla="*/ 27576 h 81234"/>
                <a:gd name="connsiteX4" fmla="*/ 63 w 279650"/>
                <a:gd name="connsiteY4" fmla="*/ 81001 h 81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9650" h="81234">
                  <a:moveTo>
                    <a:pt x="63" y="81001"/>
                  </a:moveTo>
                  <a:cubicBezTo>
                    <a:pt x="-1992" y="78261"/>
                    <a:pt x="45955" y="31340"/>
                    <a:pt x="125408" y="11135"/>
                  </a:cubicBezTo>
                  <a:cubicBezTo>
                    <a:pt x="204861" y="-9070"/>
                    <a:pt x="283288" y="3261"/>
                    <a:pt x="279520" y="9082"/>
                  </a:cubicBezTo>
                  <a:cubicBezTo>
                    <a:pt x="273698" y="23123"/>
                    <a:pt x="250068" y="-7013"/>
                    <a:pt x="137737" y="27576"/>
                  </a:cubicBezTo>
                  <a:cubicBezTo>
                    <a:pt x="25406" y="62165"/>
                    <a:pt x="2118" y="83741"/>
                    <a:pt x="63" y="81001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5BFBFB53-5EC8-488D-AF0C-86FCE891C51F}"/>
                </a:ext>
              </a:extLst>
            </p:cNvPr>
            <p:cNvSpPr/>
            <p:nvPr/>
          </p:nvSpPr>
          <p:spPr>
            <a:xfrm rot="225712">
              <a:off x="9494464" y="2179049"/>
              <a:ext cx="185575" cy="62753"/>
            </a:xfrm>
            <a:custGeom>
              <a:avLst/>
              <a:gdLst>
                <a:gd name="connsiteX0" fmla="*/ 224 w 292135"/>
                <a:gd name="connsiteY0" fmla="*/ 59346 h 59716"/>
                <a:gd name="connsiteX1" fmla="*/ 107075 w 292135"/>
                <a:gd name="connsiteY1" fmla="*/ 5920 h 59716"/>
                <a:gd name="connsiteX2" fmla="*/ 292010 w 292135"/>
                <a:gd name="connsiteY2" fmla="*/ 3866 h 59716"/>
                <a:gd name="connsiteX3" fmla="*/ 133788 w 292135"/>
                <a:gd name="connsiteY3" fmla="*/ 28524 h 59716"/>
                <a:gd name="connsiteX4" fmla="*/ 224 w 292135"/>
                <a:gd name="connsiteY4" fmla="*/ 59346 h 59716"/>
                <a:gd name="connsiteX0" fmla="*/ 2 w 291913"/>
                <a:gd name="connsiteY0" fmla="*/ 76080 h 77200"/>
                <a:gd name="connsiteX1" fmla="*/ 131511 w 291913"/>
                <a:gd name="connsiteY1" fmla="*/ 2105 h 77200"/>
                <a:gd name="connsiteX2" fmla="*/ 291788 w 291913"/>
                <a:gd name="connsiteY2" fmla="*/ 20600 h 77200"/>
                <a:gd name="connsiteX3" fmla="*/ 133566 w 291913"/>
                <a:gd name="connsiteY3" fmla="*/ 45258 h 77200"/>
                <a:gd name="connsiteX4" fmla="*/ 2 w 291913"/>
                <a:gd name="connsiteY4" fmla="*/ 76080 h 77200"/>
                <a:gd name="connsiteX0" fmla="*/ 9 w 291925"/>
                <a:gd name="connsiteY0" fmla="*/ 76080 h 76253"/>
                <a:gd name="connsiteX1" fmla="*/ 131518 w 291925"/>
                <a:gd name="connsiteY1" fmla="*/ 2105 h 76253"/>
                <a:gd name="connsiteX2" fmla="*/ 291795 w 291925"/>
                <a:gd name="connsiteY2" fmla="*/ 20600 h 76253"/>
                <a:gd name="connsiteX3" fmla="*/ 137683 w 291925"/>
                <a:gd name="connsiteY3" fmla="*/ 22655 h 76253"/>
                <a:gd name="connsiteX4" fmla="*/ 9 w 291925"/>
                <a:gd name="connsiteY4" fmla="*/ 76080 h 76253"/>
                <a:gd name="connsiteX0" fmla="*/ 9 w 292471"/>
                <a:gd name="connsiteY0" fmla="*/ 76080 h 76253"/>
                <a:gd name="connsiteX1" fmla="*/ 131518 w 292471"/>
                <a:gd name="connsiteY1" fmla="*/ 2105 h 76253"/>
                <a:gd name="connsiteX2" fmla="*/ 291795 w 292471"/>
                <a:gd name="connsiteY2" fmla="*/ 20600 h 76253"/>
                <a:gd name="connsiteX3" fmla="*/ 137683 w 292471"/>
                <a:gd name="connsiteY3" fmla="*/ 22655 h 76253"/>
                <a:gd name="connsiteX4" fmla="*/ 9 w 292471"/>
                <a:gd name="connsiteY4" fmla="*/ 76080 h 76253"/>
                <a:gd name="connsiteX0" fmla="*/ 1258 w 293720"/>
                <a:gd name="connsiteY0" fmla="*/ 76080 h 78680"/>
                <a:gd name="connsiteX1" fmla="*/ 132767 w 293720"/>
                <a:gd name="connsiteY1" fmla="*/ 2105 h 78680"/>
                <a:gd name="connsiteX2" fmla="*/ 293044 w 293720"/>
                <a:gd name="connsiteY2" fmla="*/ 20600 h 78680"/>
                <a:gd name="connsiteX3" fmla="*/ 138932 w 293720"/>
                <a:gd name="connsiteY3" fmla="*/ 22655 h 78680"/>
                <a:gd name="connsiteX4" fmla="*/ 1258 w 293720"/>
                <a:gd name="connsiteY4" fmla="*/ 76080 h 78680"/>
                <a:gd name="connsiteX0" fmla="*/ 1258 w 293044"/>
                <a:gd name="connsiteY0" fmla="*/ 76080 h 78680"/>
                <a:gd name="connsiteX1" fmla="*/ 132767 w 293044"/>
                <a:gd name="connsiteY1" fmla="*/ 2105 h 78680"/>
                <a:gd name="connsiteX2" fmla="*/ 293044 w 293044"/>
                <a:gd name="connsiteY2" fmla="*/ 20600 h 78680"/>
                <a:gd name="connsiteX3" fmla="*/ 138932 w 293044"/>
                <a:gd name="connsiteY3" fmla="*/ 22655 h 78680"/>
                <a:gd name="connsiteX4" fmla="*/ 1258 w 293044"/>
                <a:gd name="connsiteY4" fmla="*/ 76080 h 78680"/>
                <a:gd name="connsiteX0" fmla="*/ 1258 w 293044"/>
                <a:gd name="connsiteY0" fmla="*/ 76080 h 78611"/>
                <a:gd name="connsiteX1" fmla="*/ 132767 w 293044"/>
                <a:gd name="connsiteY1" fmla="*/ 2105 h 78611"/>
                <a:gd name="connsiteX2" fmla="*/ 293044 w 293044"/>
                <a:gd name="connsiteY2" fmla="*/ 20600 h 78611"/>
                <a:gd name="connsiteX3" fmla="*/ 138932 w 293044"/>
                <a:gd name="connsiteY3" fmla="*/ 22655 h 78611"/>
                <a:gd name="connsiteX4" fmla="*/ 1258 w 293044"/>
                <a:gd name="connsiteY4" fmla="*/ 76080 h 78611"/>
                <a:gd name="connsiteX0" fmla="*/ 1236 w 280693"/>
                <a:gd name="connsiteY0" fmla="*/ 79613 h 82337"/>
                <a:gd name="connsiteX1" fmla="*/ 132745 w 280693"/>
                <a:gd name="connsiteY1" fmla="*/ 5638 h 82337"/>
                <a:gd name="connsiteX2" fmla="*/ 280693 w 280693"/>
                <a:gd name="connsiteY2" fmla="*/ 7694 h 82337"/>
                <a:gd name="connsiteX3" fmla="*/ 138910 w 280693"/>
                <a:gd name="connsiteY3" fmla="*/ 26188 h 82337"/>
                <a:gd name="connsiteX4" fmla="*/ 1236 w 280693"/>
                <a:gd name="connsiteY4" fmla="*/ 79613 h 82337"/>
                <a:gd name="connsiteX0" fmla="*/ 39 w 279496"/>
                <a:gd name="connsiteY0" fmla="*/ 76896 h 77018"/>
                <a:gd name="connsiteX1" fmla="*/ 125384 w 279496"/>
                <a:gd name="connsiteY1" fmla="*/ 7030 h 77018"/>
                <a:gd name="connsiteX2" fmla="*/ 279496 w 279496"/>
                <a:gd name="connsiteY2" fmla="*/ 4977 h 77018"/>
                <a:gd name="connsiteX3" fmla="*/ 137713 w 279496"/>
                <a:gd name="connsiteY3" fmla="*/ 23471 h 77018"/>
                <a:gd name="connsiteX4" fmla="*/ 39 w 279496"/>
                <a:gd name="connsiteY4" fmla="*/ 76896 h 77018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650"/>
                <a:gd name="connsiteY0" fmla="*/ 81001 h 81123"/>
                <a:gd name="connsiteX1" fmla="*/ 125408 w 279650"/>
                <a:gd name="connsiteY1" fmla="*/ 11135 h 81123"/>
                <a:gd name="connsiteX2" fmla="*/ 279520 w 279650"/>
                <a:gd name="connsiteY2" fmla="*/ 9082 h 81123"/>
                <a:gd name="connsiteX3" fmla="*/ 137737 w 279650"/>
                <a:gd name="connsiteY3" fmla="*/ 27576 h 81123"/>
                <a:gd name="connsiteX4" fmla="*/ 63 w 279650"/>
                <a:gd name="connsiteY4" fmla="*/ 81001 h 81123"/>
                <a:gd name="connsiteX0" fmla="*/ 63 w 279650"/>
                <a:gd name="connsiteY0" fmla="*/ 81001 h 81234"/>
                <a:gd name="connsiteX1" fmla="*/ 125408 w 279650"/>
                <a:gd name="connsiteY1" fmla="*/ 11135 h 81234"/>
                <a:gd name="connsiteX2" fmla="*/ 279520 w 279650"/>
                <a:gd name="connsiteY2" fmla="*/ 9082 h 81234"/>
                <a:gd name="connsiteX3" fmla="*/ 137737 w 279650"/>
                <a:gd name="connsiteY3" fmla="*/ 27576 h 81234"/>
                <a:gd name="connsiteX4" fmla="*/ 63 w 279650"/>
                <a:gd name="connsiteY4" fmla="*/ 81001 h 81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9650" h="81234">
                  <a:moveTo>
                    <a:pt x="63" y="81001"/>
                  </a:moveTo>
                  <a:cubicBezTo>
                    <a:pt x="-1992" y="78261"/>
                    <a:pt x="45955" y="31340"/>
                    <a:pt x="125408" y="11135"/>
                  </a:cubicBezTo>
                  <a:cubicBezTo>
                    <a:pt x="204861" y="-9070"/>
                    <a:pt x="283288" y="3261"/>
                    <a:pt x="279520" y="9082"/>
                  </a:cubicBezTo>
                  <a:cubicBezTo>
                    <a:pt x="273698" y="23123"/>
                    <a:pt x="250068" y="-7013"/>
                    <a:pt x="137737" y="27576"/>
                  </a:cubicBezTo>
                  <a:cubicBezTo>
                    <a:pt x="25406" y="62165"/>
                    <a:pt x="2118" y="83741"/>
                    <a:pt x="63" y="81001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70D6B821-92AA-4BDD-80D6-F2F376EA55E2}"/>
                </a:ext>
              </a:extLst>
            </p:cNvPr>
            <p:cNvSpPr/>
            <p:nvPr/>
          </p:nvSpPr>
          <p:spPr>
            <a:xfrm>
              <a:off x="9001760" y="1725468"/>
              <a:ext cx="999448" cy="689678"/>
            </a:xfrm>
            <a:custGeom>
              <a:avLst/>
              <a:gdLst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1174 w 1869410"/>
                <a:gd name="connsiteY19" fmla="*/ 1036330 h 1284241"/>
                <a:gd name="connsiteX20" fmla="*/ 1667369 w 1869410"/>
                <a:gd name="connsiteY20" fmla="*/ 1085860 h 1284241"/>
                <a:gd name="connsiteX21" fmla="*/ 1716899 w 1869410"/>
                <a:gd name="connsiteY21" fmla="*/ 93536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1174 w 1869410"/>
                <a:gd name="connsiteY19" fmla="*/ 1036330 h 1284241"/>
                <a:gd name="connsiteX20" fmla="*/ 1667369 w 1869410"/>
                <a:gd name="connsiteY20" fmla="*/ 1085860 h 1284241"/>
                <a:gd name="connsiteX21" fmla="*/ 1714994 w 1869410"/>
                <a:gd name="connsiteY21" fmla="*/ 90488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1174 w 1869410"/>
                <a:gd name="connsiteY19" fmla="*/ 1036330 h 1284241"/>
                <a:gd name="connsiteX20" fmla="*/ 1707374 w 1869410"/>
                <a:gd name="connsiteY20" fmla="*/ 1055380 h 1284241"/>
                <a:gd name="connsiteX21" fmla="*/ 1714994 w 1869410"/>
                <a:gd name="connsiteY21" fmla="*/ 90488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4984 w 1869410"/>
                <a:gd name="connsiteY19" fmla="*/ 1002040 h 1284241"/>
                <a:gd name="connsiteX20" fmla="*/ 1707374 w 1869410"/>
                <a:gd name="connsiteY20" fmla="*/ 1055380 h 1284241"/>
                <a:gd name="connsiteX21" fmla="*/ 1714994 w 1869410"/>
                <a:gd name="connsiteY21" fmla="*/ 90488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6"/>
                <a:gd name="connsiteX1" fmla="*/ 545324 w 1869410"/>
                <a:gd name="connsiteY1" fmla="*/ 516265 h 1284246"/>
                <a:gd name="connsiteX2" fmla="*/ 629144 w 1869410"/>
                <a:gd name="connsiteY2" fmla="*/ 476260 h 1284246"/>
                <a:gd name="connsiteX3" fmla="*/ 692009 w 1869410"/>
                <a:gd name="connsiteY3" fmla="*/ 577225 h 1284246"/>
                <a:gd name="connsiteX4" fmla="*/ 737729 w 1869410"/>
                <a:gd name="connsiteY4" fmla="*/ 779155 h 1284246"/>
                <a:gd name="connsiteX5" fmla="*/ 735824 w 1869410"/>
                <a:gd name="connsiteY5" fmla="*/ 914410 h 1284246"/>
                <a:gd name="connsiteX6" fmla="*/ 825359 w 1869410"/>
                <a:gd name="connsiteY6" fmla="*/ 678190 h 1284246"/>
                <a:gd name="connsiteX7" fmla="*/ 840599 w 1869410"/>
                <a:gd name="connsiteY7" fmla="*/ 582940 h 1284246"/>
                <a:gd name="connsiteX8" fmla="*/ 1103489 w 1869410"/>
                <a:gd name="connsiteY8" fmla="*/ 870595 h 1284246"/>
                <a:gd name="connsiteX9" fmla="*/ 1154924 w 1869410"/>
                <a:gd name="connsiteY9" fmla="*/ 891550 h 1284246"/>
                <a:gd name="connsiteX10" fmla="*/ 1055864 w 1869410"/>
                <a:gd name="connsiteY10" fmla="*/ 723910 h 1284246"/>
                <a:gd name="connsiteX11" fmla="*/ 1257794 w 1869410"/>
                <a:gd name="connsiteY11" fmla="*/ 971560 h 1284246"/>
                <a:gd name="connsiteX12" fmla="*/ 1233029 w 1869410"/>
                <a:gd name="connsiteY12" fmla="*/ 849640 h 1284246"/>
                <a:gd name="connsiteX13" fmla="*/ 1375904 w 1869410"/>
                <a:gd name="connsiteY13" fmla="*/ 986800 h 1284246"/>
                <a:gd name="connsiteX14" fmla="*/ 1417814 w 1869410"/>
                <a:gd name="connsiteY14" fmla="*/ 1173490 h 1284246"/>
                <a:gd name="connsiteX15" fmla="*/ 1444484 w 1869410"/>
                <a:gd name="connsiteY15" fmla="*/ 1057285 h 1284246"/>
                <a:gd name="connsiteX16" fmla="*/ 1450199 w 1869410"/>
                <a:gd name="connsiteY16" fmla="*/ 1283980 h 1284246"/>
                <a:gd name="connsiteX17" fmla="*/ 1495919 w 1869410"/>
                <a:gd name="connsiteY17" fmla="*/ 1101100 h 1284246"/>
                <a:gd name="connsiteX18" fmla="*/ 1551164 w 1869410"/>
                <a:gd name="connsiteY18" fmla="*/ 1011565 h 1284246"/>
                <a:gd name="connsiteX19" fmla="*/ 1634984 w 1869410"/>
                <a:gd name="connsiteY19" fmla="*/ 1002040 h 1284246"/>
                <a:gd name="connsiteX20" fmla="*/ 1707374 w 1869410"/>
                <a:gd name="connsiteY20" fmla="*/ 1055380 h 1284246"/>
                <a:gd name="connsiteX21" fmla="*/ 1714994 w 1869410"/>
                <a:gd name="connsiteY21" fmla="*/ 904885 h 1284246"/>
                <a:gd name="connsiteX22" fmla="*/ 1716899 w 1869410"/>
                <a:gd name="connsiteY22" fmla="*/ 802015 h 1284246"/>
                <a:gd name="connsiteX23" fmla="*/ 1804529 w 1869410"/>
                <a:gd name="connsiteY23" fmla="*/ 889645 h 1284246"/>
                <a:gd name="connsiteX24" fmla="*/ 1764524 w 1869410"/>
                <a:gd name="connsiteY24" fmla="*/ 716290 h 1284246"/>
                <a:gd name="connsiteX25" fmla="*/ 1764524 w 1869410"/>
                <a:gd name="connsiteY25" fmla="*/ 615325 h 1284246"/>
                <a:gd name="connsiteX26" fmla="*/ 1869299 w 1869410"/>
                <a:gd name="connsiteY26" fmla="*/ 708670 h 1284246"/>
                <a:gd name="connsiteX27" fmla="*/ 1783574 w 1869410"/>
                <a:gd name="connsiteY27" fmla="*/ 539125 h 1284246"/>
                <a:gd name="connsiteX28" fmla="*/ 1730234 w 1869410"/>
                <a:gd name="connsiteY28" fmla="*/ 396250 h 1284246"/>
                <a:gd name="connsiteX29" fmla="*/ 1560689 w 1869410"/>
                <a:gd name="connsiteY29" fmla="*/ 219085 h 1284246"/>
                <a:gd name="connsiteX30" fmla="*/ 1427339 w 1869410"/>
                <a:gd name="connsiteY30" fmla="*/ 129550 h 1284246"/>
                <a:gd name="connsiteX31" fmla="*/ 1594979 w 1869410"/>
                <a:gd name="connsiteY31" fmla="*/ 100975 h 1284246"/>
                <a:gd name="connsiteX32" fmla="*/ 1634984 w 1869410"/>
                <a:gd name="connsiteY32" fmla="*/ 70495 h 1284246"/>
                <a:gd name="connsiteX33" fmla="*/ 1402574 w 1869410"/>
                <a:gd name="connsiteY33" fmla="*/ 62875 h 1284246"/>
                <a:gd name="connsiteX34" fmla="*/ 1191119 w 1869410"/>
                <a:gd name="connsiteY34" fmla="*/ 17155 h 1284246"/>
                <a:gd name="connsiteX35" fmla="*/ 981569 w 1869410"/>
                <a:gd name="connsiteY35" fmla="*/ 10 h 1284246"/>
                <a:gd name="connsiteX36" fmla="*/ 712964 w 1869410"/>
                <a:gd name="connsiteY36" fmla="*/ 19060 h 1284246"/>
                <a:gd name="connsiteX37" fmla="*/ 543419 w 1869410"/>
                <a:gd name="connsiteY37" fmla="*/ 55255 h 1284246"/>
                <a:gd name="connsiteX38" fmla="*/ 415784 w 1869410"/>
                <a:gd name="connsiteY38" fmla="*/ 144790 h 1284246"/>
                <a:gd name="connsiteX39" fmla="*/ 364349 w 1869410"/>
                <a:gd name="connsiteY39" fmla="*/ 215275 h 1284246"/>
                <a:gd name="connsiteX40" fmla="*/ 290054 w 1869410"/>
                <a:gd name="connsiteY40" fmla="*/ 278140 h 1284246"/>
                <a:gd name="connsiteX41" fmla="*/ 223379 w 1869410"/>
                <a:gd name="connsiteY41" fmla="*/ 331480 h 1284246"/>
                <a:gd name="connsiteX42" fmla="*/ 145274 w 1869410"/>
                <a:gd name="connsiteY42" fmla="*/ 485785 h 1284246"/>
                <a:gd name="connsiteX43" fmla="*/ 80504 w 1869410"/>
                <a:gd name="connsiteY43" fmla="*/ 674380 h 1284246"/>
                <a:gd name="connsiteX44" fmla="*/ 494 w 1869410"/>
                <a:gd name="connsiteY44" fmla="*/ 777250 h 1284246"/>
                <a:gd name="connsiteX45" fmla="*/ 120509 w 1869410"/>
                <a:gd name="connsiteY45" fmla="*/ 678190 h 1284246"/>
                <a:gd name="connsiteX46" fmla="*/ 118604 w 1869410"/>
                <a:gd name="connsiteY46" fmla="*/ 910600 h 1284246"/>
                <a:gd name="connsiteX47" fmla="*/ 131939 w 1869410"/>
                <a:gd name="connsiteY47" fmla="*/ 1034425 h 1284246"/>
                <a:gd name="connsiteX48" fmla="*/ 160514 w 1869410"/>
                <a:gd name="connsiteY48" fmla="*/ 891550 h 1284246"/>
                <a:gd name="connsiteX49" fmla="*/ 246239 w 1869410"/>
                <a:gd name="connsiteY49" fmla="*/ 990610 h 1284246"/>
                <a:gd name="connsiteX50" fmla="*/ 238619 w 1869410"/>
                <a:gd name="connsiteY50" fmla="*/ 866785 h 1284246"/>
                <a:gd name="connsiteX51" fmla="*/ 250049 w 1869410"/>
                <a:gd name="connsiteY51" fmla="*/ 725815 h 1284246"/>
                <a:gd name="connsiteX52" fmla="*/ 311009 w 1869410"/>
                <a:gd name="connsiteY52" fmla="*/ 889645 h 1284246"/>
                <a:gd name="connsiteX53" fmla="*/ 295769 w 1869410"/>
                <a:gd name="connsiteY53" fmla="*/ 643900 h 1284246"/>
                <a:gd name="connsiteX54" fmla="*/ 341489 w 1869410"/>
                <a:gd name="connsiteY54" fmla="*/ 495310 h 1284246"/>
                <a:gd name="connsiteX55" fmla="*/ 394829 w 1869410"/>
                <a:gd name="connsiteY55" fmla="*/ 483880 h 1284246"/>
                <a:gd name="connsiteX56" fmla="*/ 486269 w 1869410"/>
                <a:gd name="connsiteY56" fmla="*/ 586750 h 1284246"/>
                <a:gd name="connsiteX0" fmla="*/ 486269 w 1869410"/>
                <a:gd name="connsiteY0" fmla="*/ 586750 h 1284246"/>
                <a:gd name="connsiteX1" fmla="*/ 545324 w 1869410"/>
                <a:gd name="connsiteY1" fmla="*/ 516265 h 1284246"/>
                <a:gd name="connsiteX2" fmla="*/ 629144 w 1869410"/>
                <a:gd name="connsiteY2" fmla="*/ 476260 h 1284246"/>
                <a:gd name="connsiteX3" fmla="*/ 692009 w 1869410"/>
                <a:gd name="connsiteY3" fmla="*/ 577225 h 1284246"/>
                <a:gd name="connsiteX4" fmla="*/ 737729 w 1869410"/>
                <a:gd name="connsiteY4" fmla="*/ 779155 h 1284246"/>
                <a:gd name="connsiteX5" fmla="*/ 735824 w 1869410"/>
                <a:gd name="connsiteY5" fmla="*/ 914410 h 1284246"/>
                <a:gd name="connsiteX6" fmla="*/ 825359 w 1869410"/>
                <a:gd name="connsiteY6" fmla="*/ 678190 h 1284246"/>
                <a:gd name="connsiteX7" fmla="*/ 840599 w 1869410"/>
                <a:gd name="connsiteY7" fmla="*/ 582940 h 1284246"/>
                <a:gd name="connsiteX8" fmla="*/ 1103489 w 1869410"/>
                <a:gd name="connsiteY8" fmla="*/ 870595 h 1284246"/>
                <a:gd name="connsiteX9" fmla="*/ 1154924 w 1869410"/>
                <a:gd name="connsiteY9" fmla="*/ 891550 h 1284246"/>
                <a:gd name="connsiteX10" fmla="*/ 1055864 w 1869410"/>
                <a:gd name="connsiteY10" fmla="*/ 723910 h 1284246"/>
                <a:gd name="connsiteX11" fmla="*/ 1257794 w 1869410"/>
                <a:gd name="connsiteY11" fmla="*/ 971560 h 1284246"/>
                <a:gd name="connsiteX12" fmla="*/ 1233029 w 1869410"/>
                <a:gd name="connsiteY12" fmla="*/ 849640 h 1284246"/>
                <a:gd name="connsiteX13" fmla="*/ 1375904 w 1869410"/>
                <a:gd name="connsiteY13" fmla="*/ 986800 h 1284246"/>
                <a:gd name="connsiteX14" fmla="*/ 1417814 w 1869410"/>
                <a:gd name="connsiteY14" fmla="*/ 1173490 h 1284246"/>
                <a:gd name="connsiteX15" fmla="*/ 1444484 w 1869410"/>
                <a:gd name="connsiteY15" fmla="*/ 1057285 h 1284246"/>
                <a:gd name="connsiteX16" fmla="*/ 1450199 w 1869410"/>
                <a:gd name="connsiteY16" fmla="*/ 1283980 h 1284246"/>
                <a:gd name="connsiteX17" fmla="*/ 1495919 w 1869410"/>
                <a:gd name="connsiteY17" fmla="*/ 1101100 h 1284246"/>
                <a:gd name="connsiteX18" fmla="*/ 1551164 w 1869410"/>
                <a:gd name="connsiteY18" fmla="*/ 1011565 h 1284246"/>
                <a:gd name="connsiteX19" fmla="*/ 1671179 w 1869410"/>
                <a:gd name="connsiteY19" fmla="*/ 1011565 h 1284246"/>
                <a:gd name="connsiteX20" fmla="*/ 1707374 w 1869410"/>
                <a:gd name="connsiteY20" fmla="*/ 1055380 h 1284246"/>
                <a:gd name="connsiteX21" fmla="*/ 1714994 w 1869410"/>
                <a:gd name="connsiteY21" fmla="*/ 904885 h 1284246"/>
                <a:gd name="connsiteX22" fmla="*/ 1716899 w 1869410"/>
                <a:gd name="connsiteY22" fmla="*/ 802015 h 1284246"/>
                <a:gd name="connsiteX23" fmla="*/ 1804529 w 1869410"/>
                <a:gd name="connsiteY23" fmla="*/ 889645 h 1284246"/>
                <a:gd name="connsiteX24" fmla="*/ 1764524 w 1869410"/>
                <a:gd name="connsiteY24" fmla="*/ 716290 h 1284246"/>
                <a:gd name="connsiteX25" fmla="*/ 1764524 w 1869410"/>
                <a:gd name="connsiteY25" fmla="*/ 615325 h 1284246"/>
                <a:gd name="connsiteX26" fmla="*/ 1869299 w 1869410"/>
                <a:gd name="connsiteY26" fmla="*/ 708670 h 1284246"/>
                <a:gd name="connsiteX27" fmla="*/ 1783574 w 1869410"/>
                <a:gd name="connsiteY27" fmla="*/ 539125 h 1284246"/>
                <a:gd name="connsiteX28" fmla="*/ 1730234 w 1869410"/>
                <a:gd name="connsiteY28" fmla="*/ 396250 h 1284246"/>
                <a:gd name="connsiteX29" fmla="*/ 1560689 w 1869410"/>
                <a:gd name="connsiteY29" fmla="*/ 219085 h 1284246"/>
                <a:gd name="connsiteX30" fmla="*/ 1427339 w 1869410"/>
                <a:gd name="connsiteY30" fmla="*/ 129550 h 1284246"/>
                <a:gd name="connsiteX31" fmla="*/ 1594979 w 1869410"/>
                <a:gd name="connsiteY31" fmla="*/ 100975 h 1284246"/>
                <a:gd name="connsiteX32" fmla="*/ 1634984 w 1869410"/>
                <a:gd name="connsiteY32" fmla="*/ 70495 h 1284246"/>
                <a:gd name="connsiteX33" fmla="*/ 1402574 w 1869410"/>
                <a:gd name="connsiteY33" fmla="*/ 62875 h 1284246"/>
                <a:gd name="connsiteX34" fmla="*/ 1191119 w 1869410"/>
                <a:gd name="connsiteY34" fmla="*/ 17155 h 1284246"/>
                <a:gd name="connsiteX35" fmla="*/ 981569 w 1869410"/>
                <a:gd name="connsiteY35" fmla="*/ 10 h 1284246"/>
                <a:gd name="connsiteX36" fmla="*/ 712964 w 1869410"/>
                <a:gd name="connsiteY36" fmla="*/ 19060 h 1284246"/>
                <a:gd name="connsiteX37" fmla="*/ 543419 w 1869410"/>
                <a:gd name="connsiteY37" fmla="*/ 55255 h 1284246"/>
                <a:gd name="connsiteX38" fmla="*/ 415784 w 1869410"/>
                <a:gd name="connsiteY38" fmla="*/ 144790 h 1284246"/>
                <a:gd name="connsiteX39" fmla="*/ 364349 w 1869410"/>
                <a:gd name="connsiteY39" fmla="*/ 215275 h 1284246"/>
                <a:gd name="connsiteX40" fmla="*/ 290054 w 1869410"/>
                <a:gd name="connsiteY40" fmla="*/ 278140 h 1284246"/>
                <a:gd name="connsiteX41" fmla="*/ 223379 w 1869410"/>
                <a:gd name="connsiteY41" fmla="*/ 331480 h 1284246"/>
                <a:gd name="connsiteX42" fmla="*/ 145274 w 1869410"/>
                <a:gd name="connsiteY42" fmla="*/ 485785 h 1284246"/>
                <a:gd name="connsiteX43" fmla="*/ 80504 w 1869410"/>
                <a:gd name="connsiteY43" fmla="*/ 674380 h 1284246"/>
                <a:gd name="connsiteX44" fmla="*/ 494 w 1869410"/>
                <a:gd name="connsiteY44" fmla="*/ 777250 h 1284246"/>
                <a:gd name="connsiteX45" fmla="*/ 120509 w 1869410"/>
                <a:gd name="connsiteY45" fmla="*/ 678190 h 1284246"/>
                <a:gd name="connsiteX46" fmla="*/ 118604 w 1869410"/>
                <a:gd name="connsiteY46" fmla="*/ 910600 h 1284246"/>
                <a:gd name="connsiteX47" fmla="*/ 131939 w 1869410"/>
                <a:gd name="connsiteY47" fmla="*/ 1034425 h 1284246"/>
                <a:gd name="connsiteX48" fmla="*/ 160514 w 1869410"/>
                <a:gd name="connsiteY48" fmla="*/ 891550 h 1284246"/>
                <a:gd name="connsiteX49" fmla="*/ 246239 w 1869410"/>
                <a:gd name="connsiteY49" fmla="*/ 990610 h 1284246"/>
                <a:gd name="connsiteX50" fmla="*/ 238619 w 1869410"/>
                <a:gd name="connsiteY50" fmla="*/ 866785 h 1284246"/>
                <a:gd name="connsiteX51" fmla="*/ 250049 w 1869410"/>
                <a:gd name="connsiteY51" fmla="*/ 725815 h 1284246"/>
                <a:gd name="connsiteX52" fmla="*/ 311009 w 1869410"/>
                <a:gd name="connsiteY52" fmla="*/ 889645 h 1284246"/>
                <a:gd name="connsiteX53" fmla="*/ 295769 w 1869410"/>
                <a:gd name="connsiteY53" fmla="*/ 643900 h 1284246"/>
                <a:gd name="connsiteX54" fmla="*/ 341489 w 1869410"/>
                <a:gd name="connsiteY54" fmla="*/ 495310 h 1284246"/>
                <a:gd name="connsiteX55" fmla="*/ 394829 w 1869410"/>
                <a:gd name="connsiteY55" fmla="*/ 483880 h 1284246"/>
                <a:gd name="connsiteX56" fmla="*/ 486269 w 1869410"/>
                <a:gd name="connsiteY56" fmla="*/ 586750 h 1284246"/>
                <a:gd name="connsiteX0" fmla="*/ 486269 w 1869410"/>
                <a:gd name="connsiteY0" fmla="*/ 586750 h 1284251"/>
                <a:gd name="connsiteX1" fmla="*/ 545324 w 1869410"/>
                <a:gd name="connsiteY1" fmla="*/ 516265 h 1284251"/>
                <a:gd name="connsiteX2" fmla="*/ 629144 w 1869410"/>
                <a:gd name="connsiteY2" fmla="*/ 476260 h 1284251"/>
                <a:gd name="connsiteX3" fmla="*/ 692009 w 1869410"/>
                <a:gd name="connsiteY3" fmla="*/ 577225 h 1284251"/>
                <a:gd name="connsiteX4" fmla="*/ 737729 w 1869410"/>
                <a:gd name="connsiteY4" fmla="*/ 779155 h 1284251"/>
                <a:gd name="connsiteX5" fmla="*/ 735824 w 1869410"/>
                <a:gd name="connsiteY5" fmla="*/ 914410 h 1284251"/>
                <a:gd name="connsiteX6" fmla="*/ 825359 w 1869410"/>
                <a:gd name="connsiteY6" fmla="*/ 678190 h 1284251"/>
                <a:gd name="connsiteX7" fmla="*/ 840599 w 1869410"/>
                <a:gd name="connsiteY7" fmla="*/ 582940 h 1284251"/>
                <a:gd name="connsiteX8" fmla="*/ 1103489 w 1869410"/>
                <a:gd name="connsiteY8" fmla="*/ 870595 h 1284251"/>
                <a:gd name="connsiteX9" fmla="*/ 1154924 w 1869410"/>
                <a:gd name="connsiteY9" fmla="*/ 891550 h 1284251"/>
                <a:gd name="connsiteX10" fmla="*/ 1055864 w 1869410"/>
                <a:gd name="connsiteY10" fmla="*/ 723910 h 1284251"/>
                <a:gd name="connsiteX11" fmla="*/ 1257794 w 1869410"/>
                <a:gd name="connsiteY11" fmla="*/ 971560 h 1284251"/>
                <a:gd name="connsiteX12" fmla="*/ 1233029 w 1869410"/>
                <a:gd name="connsiteY12" fmla="*/ 849640 h 1284251"/>
                <a:gd name="connsiteX13" fmla="*/ 1375904 w 1869410"/>
                <a:gd name="connsiteY13" fmla="*/ 986800 h 1284251"/>
                <a:gd name="connsiteX14" fmla="*/ 1417814 w 1869410"/>
                <a:gd name="connsiteY14" fmla="*/ 1173490 h 1284251"/>
                <a:gd name="connsiteX15" fmla="*/ 1444484 w 1869410"/>
                <a:gd name="connsiteY15" fmla="*/ 1057285 h 1284251"/>
                <a:gd name="connsiteX16" fmla="*/ 1450199 w 1869410"/>
                <a:gd name="connsiteY16" fmla="*/ 1283980 h 1284251"/>
                <a:gd name="connsiteX17" fmla="*/ 1495919 w 1869410"/>
                <a:gd name="connsiteY17" fmla="*/ 1101100 h 1284251"/>
                <a:gd name="connsiteX18" fmla="*/ 1574024 w 1869410"/>
                <a:gd name="connsiteY18" fmla="*/ 996325 h 1284251"/>
                <a:gd name="connsiteX19" fmla="*/ 1671179 w 1869410"/>
                <a:gd name="connsiteY19" fmla="*/ 1011565 h 1284251"/>
                <a:gd name="connsiteX20" fmla="*/ 1707374 w 1869410"/>
                <a:gd name="connsiteY20" fmla="*/ 1055380 h 1284251"/>
                <a:gd name="connsiteX21" fmla="*/ 1714994 w 1869410"/>
                <a:gd name="connsiteY21" fmla="*/ 904885 h 1284251"/>
                <a:gd name="connsiteX22" fmla="*/ 1716899 w 1869410"/>
                <a:gd name="connsiteY22" fmla="*/ 802015 h 1284251"/>
                <a:gd name="connsiteX23" fmla="*/ 1804529 w 1869410"/>
                <a:gd name="connsiteY23" fmla="*/ 889645 h 1284251"/>
                <a:gd name="connsiteX24" fmla="*/ 1764524 w 1869410"/>
                <a:gd name="connsiteY24" fmla="*/ 716290 h 1284251"/>
                <a:gd name="connsiteX25" fmla="*/ 1764524 w 1869410"/>
                <a:gd name="connsiteY25" fmla="*/ 615325 h 1284251"/>
                <a:gd name="connsiteX26" fmla="*/ 1869299 w 1869410"/>
                <a:gd name="connsiteY26" fmla="*/ 708670 h 1284251"/>
                <a:gd name="connsiteX27" fmla="*/ 1783574 w 1869410"/>
                <a:gd name="connsiteY27" fmla="*/ 539125 h 1284251"/>
                <a:gd name="connsiteX28" fmla="*/ 1730234 w 1869410"/>
                <a:gd name="connsiteY28" fmla="*/ 396250 h 1284251"/>
                <a:gd name="connsiteX29" fmla="*/ 1560689 w 1869410"/>
                <a:gd name="connsiteY29" fmla="*/ 219085 h 1284251"/>
                <a:gd name="connsiteX30" fmla="*/ 1427339 w 1869410"/>
                <a:gd name="connsiteY30" fmla="*/ 129550 h 1284251"/>
                <a:gd name="connsiteX31" fmla="*/ 1594979 w 1869410"/>
                <a:gd name="connsiteY31" fmla="*/ 100975 h 1284251"/>
                <a:gd name="connsiteX32" fmla="*/ 1634984 w 1869410"/>
                <a:gd name="connsiteY32" fmla="*/ 70495 h 1284251"/>
                <a:gd name="connsiteX33" fmla="*/ 1402574 w 1869410"/>
                <a:gd name="connsiteY33" fmla="*/ 62875 h 1284251"/>
                <a:gd name="connsiteX34" fmla="*/ 1191119 w 1869410"/>
                <a:gd name="connsiteY34" fmla="*/ 17155 h 1284251"/>
                <a:gd name="connsiteX35" fmla="*/ 981569 w 1869410"/>
                <a:gd name="connsiteY35" fmla="*/ 10 h 1284251"/>
                <a:gd name="connsiteX36" fmla="*/ 712964 w 1869410"/>
                <a:gd name="connsiteY36" fmla="*/ 19060 h 1284251"/>
                <a:gd name="connsiteX37" fmla="*/ 543419 w 1869410"/>
                <a:gd name="connsiteY37" fmla="*/ 55255 h 1284251"/>
                <a:gd name="connsiteX38" fmla="*/ 415784 w 1869410"/>
                <a:gd name="connsiteY38" fmla="*/ 144790 h 1284251"/>
                <a:gd name="connsiteX39" fmla="*/ 364349 w 1869410"/>
                <a:gd name="connsiteY39" fmla="*/ 215275 h 1284251"/>
                <a:gd name="connsiteX40" fmla="*/ 290054 w 1869410"/>
                <a:gd name="connsiteY40" fmla="*/ 278140 h 1284251"/>
                <a:gd name="connsiteX41" fmla="*/ 223379 w 1869410"/>
                <a:gd name="connsiteY41" fmla="*/ 331480 h 1284251"/>
                <a:gd name="connsiteX42" fmla="*/ 145274 w 1869410"/>
                <a:gd name="connsiteY42" fmla="*/ 485785 h 1284251"/>
                <a:gd name="connsiteX43" fmla="*/ 80504 w 1869410"/>
                <a:gd name="connsiteY43" fmla="*/ 674380 h 1284251"/>
                <a:gd name="connsiteX44" fmla="*/ 494 w 1869410"/>
                <a:gd name="connsiteY44" fmla="*/ 777250 h 1284251"/>
                <a:gd name="connsiteX45" fmla="*/ 120509 w 1869410"/>
                <a:gd name="connsiteY45" fmla="*/ 678190 h 1284251"/>
                <a:gd name="connsiteX46" fmla="*/ 118604 w 1869410"/>
                <a:gd name="connsiteY46" fmla="*/ 910600 h 1284251"/>
                <a:gd name="connsiteX47" fmla="*/ 131939 w 1869410"/>
                <a:gd name="connsiteY47" fmla="*/ 1034425 h 1284251"/>
                <a:gd name="connsiteX48" fmla="*/ 160514 w 1869410"/>
                <a:gd name="connsiteY48" fmla="*/ 891550 h 1284251"/>
                <a:gd name="connsiteX49" fmla="*/ 246239 w 1869410"/>
                <a:gd name="connsiteY49" fmla="*/ 990610 h 1284251"/>
                <a:gd name="connsiteX50" fmla="*/ 238619 w 1869410"/>
                <a:gd name="connsiteY50" fmla="*/ 866785 h 1284251"/>
                <a:gd name="connsiteX51" fmla="*/ 250049 w 1869410"/>
                <a:gd name="connsiteY51" fmla="*/ 725815 h 1284251"/>
                <a:gd name="connsiteX52" fmla="*/ 311009 w 1869410"/>
                <a:gd name="connsiteY52" fmla="*/ 889645 h 1284251"/>
                <a:gd name="connsiteX53" fmla="*/ 295769 w 1869410"/>
                <a:gd name="connsiteY53" fmla="*/ 643900 h 1284251"/>
                <a:gd name="connsiteX54" fmla="*/ 341489 w 1869410"/>
                <a:gd name="connsiteY54" fmla="*/ 495310 h 1284251"/>
                <a:gd name="connsiteX55" fmla="*/ 394829 w 1869410"/>
                <a:gd name="connsiteY55" fmla="*/ 483880 h 1284251"/>
                <a:gd name="connsiteX56" fmla="*/ 486269 w 1869410"/>
                <a:gd name="connsiteY56" fmla="*/ 586750 h 1284251"/>
                <a:gd name="connsiteX0" fmla="*/ 486269 w 1869410"/>
                <a:gd name="connsiteY0" fmla="*/ 586750 h 1284251"/>
                <a:gd name="connsiteX1" fmla="*/ 545324 w 1869410"/>
                <a:gd name="connsiteY1" fmla="*/ 516265 h 1284251"/>
                <a:gd name="connsiteX2" fmla="*/ 629144 w 1869410"/>
                <a:gd name="connsiteY2" fmla="*/ 476260 h 1284251"/>
                <a:gd name="connsiteX3" fmla="*/ 692009 w 1869410"/>
                <a:gd name="connsiteY3" fmla="*/ 577225 h 1284251"/>
                <a:gd name="connsiteX4" fmla="*/ 737729 w 1869410"/>
                <a:gd name="connsiteY4" fmla="*/ 779155 h 1284251"/>
                <a:gd name="connsiteX5" fmla="*/ 735824 w 1869410"/>
                <a:gd name="connsiteY5" fmla="*/ 914410 h 1284251"/>
                <a:gd name="connsiteX6" fmla="*/ 825359 w 1869410"/>
                <a:gd name="connsiteY6" fmla="*/ 678190 h 1284251"/>
                <a:gd name="connsiteX7" fmla="*/ 840599 w 1869410"/>
                <a:gd name="connsiteY7" fmla="*/ 582940 h 1284251"/>
                <a:gd name="connsiteX8" fmla="*/ 1103489 w 1869410"/>
                <a:gd name="connsiteY8" fmla="*/ 870595 h 1284251"/>
                <a:gd name="connsiteX9" fmla="*/ 1154924 w 1869410"/>
                <a:gd name="connsiteY9" fmla="*/ 891550 h 1284251"/>
                <a:gd name="connsiteX10" fmla="*/ 1055864 w 1869410"/>
                <a:gd name="connsiteY10" fmla="*/ 723910 h 1284251"/>
                <a:gd name="connsiteX11" fmla="*/ 1257794 w 1869410"/>
                <a:gd name="connsiteY11" fmla="*/ 971560 h 1284251"/>
                <a:gd name="connsiteX12" fmla="*/ 1233029 w 1869410"/>
                <a:gd name="connsiteY12" fmla="*/ 849640 h 1284251"/>
                <a:gd name="connsiteX13" fmla="*/ 1375904 w 1869410"/>
                <a:gd name="connsiteY13" fmla="*/ 986800 h 1284251"/>
                <a:gd name="connsiteX14" fmla="*/ 1417814 w 1869410"/>
                <a:gd name="connsiteY14" fmla="*/ 1173490 h 1284251"/>
                <a:gd name="connsiteX15" fmla="*/ 1444484 w 1869410"/>
                <a:gd name="connsiteY15" fmla="*/ 1057285 h 1284251"/>
                <a:gd name="connsiteX16" fmla="*/ 1450199 w 1869410"/>
                <a:gd name="connsiteY16" fmla="*/ 1283980 h 1284251"/>
                <a:gd name="connsiteX17" fmla="*/ 1495919 w 1869410"/>
                <a:gd name="connsiteY17" fmla="*/ 1101100 h 1284251"/>
                <a:gd name="connsiteX18" fmla="*/ 1574024 w 1869410"/>
                <a:gd name="connsiteY18" fmla="*/ 996325 h 1284251"/>
                <a:gd name="connsiteX19" fmla="*/ 1667369 w 1869410"/>
                <a:gd name="connsiteY19" fmla="*/ 1021090 h 1284251"/>
                <a:gd name="connsiteX20" fmla="*/ 1707374 w 1869410"/>
                <a:gd name="connsiteY20" fmla="*/ 1055380 h 1284251"/>
                <a:gd name="connsiteX21" fmla="*/ 1714994 w 1869410"/>
                <a:gd name="connsiteY21" fmla="*/ 904885 h 1284251"/>
                <a:gd name="connsiteX22" fmla="*/ 1716899 w 1869410"/>
                <a:gd name="connsiteY22" fmla="*/ 802015 h 1284251"/>
                <a:gd name="connsiteX23" fmla="*/ 1804529 w 1869410"/>
                <a:gd name="connsiteY23" fmla="*/ 889645 h 1284251"/>
                <a:gd name="connsiteX24" fmla="*/ 1764524 w 1869410"/>
                <a:gd name="connsiteY24" fmla="*/ 716290 h 1284251"/>
                <a:gd name="connsiteX25" fmla="*/ 1764524 w 1869410"/>
                <a:gd name="connsiteY25" fmla="*/ 615325 h 1284251"/>
                <a:gd name="connsiteX26" fmla="*/ 1869299 w 1869410"/>
                <a:gd name="connsiteY26" fmla="*/ 708670 h 1284251"/>
                <a:gd name="connsiteX27" fmla="*/ 1783574 w 1869410"/>
                <a:gd name="connsiteY27" fmla="*/ 539125 h 1284251"/>
                <a:gd name="connsiteX28" fmla="*/ 1730234 w 1869410"/>
                <a:gd name="connsiteY28" fmla="*/ 396250 h 1284251"/>
                <a:gd name="connsiteX29" fmla="*/ 1560689 w 1869410"/>
                <a:gd name="connsiteY29" fmla="*/ 219085 h 1284251"/>
                <a:gd name="connsiteX30" fmla="*/ 1427339 w 1869410"/>
                <a:gd name="connsiteY30" fmla="*/ 129550 h 1284251"/>
                <a:gd name="connsiteX31" fmla="*/ 1594979 w 1869410"/>
                <a:gd name="connsiteY31" fmla="*/ 100975 h 1284251"/>
                <a:gd name="connsiteX32" fmla="*/ 1634984 w 1869410"/>
                <a:gd name="connsiteY32" fmla="*/ 70495 h 1284251"/>
                <a:gd name="connsiteX33" fmla="*/ 1402574 w 1869410"/>
                <a:gd name="connsiteY33" fmla="*/ 62875 h 1284251"/>
                <a:gd name="connsiteX34" fmla="*/ 1191119 w 1869410"/>
                <a:gd name="connsiteY34" fmla="*/ 17155 h 1284251"/>
                <a:gd name="connsiteX35" fmla="*/ 981569 w 1869410"/>
                <a:gd name="connsiteY35" fmla="*/ 10 h 1284251"/>
                <a:gd name="connsiteX36" fmla="*/ 712964 w 1869410"/>
                <a:gd name="connsiteY36" fmla="*/ 19060 h 1284251"/>
                <a:gd name="connsiteX37" fmla="*/ 543419 w 1869410"/>
                <a:gd name="connsiteY37" fmla="*/ 55255 h 1284251"/>
                <a:gd name="connsiteX38" fmla="*/ 415784 w 1869410"/>
                <a:gd name="connsiteY38" fmla="*/ 144790 h 1284251"/>
                <a:gd name="connsiteX39" fmla="*/ 364349 w 1869410"/>
                <a:gd name="connsiteY39" fmla="*/ 215275 h 1284251"/>
                <a:gd name="connsiteX40" fmla="*/ 290054 w 1869410"/>
                <a:gd name="connsiteY40" fmla="*/ 278140 h 1284251"/>
                <a:gd name="connsiteX41" fmla="*/ 223379 w 1869410"/>
                <a:gd name="connsiteY41" fmla="*/ 331480 h 1284251"/>
                <a:gd name="connsiteX42" fmla="*/ 145274 w 1869410"/>
                <a:gd name="connsiteY42" fmla="*/ 485785 h 1284251"/>
                <a:gd name="connsiteX43" fmla="*/ 80504 w 1869410"/>
                <a:gd name="connsiteY43" fmla="*/ 674380 h 1284251"/>
                <a:gd name="connsiteX44" fmla="*/ 494 w 1869410"/>
                <a:gd name="connsiteY44" fmla="*/ 777250 h 1284251"/>
                <a:gd name="connsiteX45" fmla="*/ 120509 w 1869410"/>
                <a:gd name="connsiteY45" fmla="*/ 678190 h 1284251"/>
                <a:gd name="connsiteX46" fmla="*/ 118604 w 1869410"/>
                <a:gd name="connsiteY46" fmla="*/ 910600 h 1284251"/>
                <a:gd name="connsiteX47" fmla="*/ 131939 w 1869410"/>
                <a:gd name="connsiteY47" fmla="*/ 1034425 h 1284251"/>
                <a:gd name="connsiteX48" fmla="*/ 160514 w 1869410"/>
                <a:gd name="connsiteY48" fmla="*/ 891550 h 1284251"/>
                <a:gd name="connsiteX49" fmla="*/ 246239 w 1869410"/>
                <a:gd name="connsiteY49" fmla="*/ 990610 h 1284251"/>
                <a:gd name="connsiteX50" fmla="*/ 238619 w 1869410"/>
                <a:gd name="connsiteY50" fmla="*/ 866785 h 1284251"/>
                <a:gd name="connsiteX51" fmla="*/ 250049 w 1869410"/>
                <a:gd name="connsiteY51" fmla="*/ 725815 h 1284251"/>
                <a:gd name="connsiteX52" fmla="*/ 311009 w 1869410"/>
                <a:gd name="connsiteY52" fmla="*/ 889645 h 1284251"/>
                <a:gd name="connsiteX53" fmla="*/ 295769 w 1869410"/>
                <a:gd name="connsiteY53" fmla="*/ 643900 h 1284251"/>
                <a:gd name="connsiteX54" fmla="*/ 341489 w 1869410"/>
                <a:gd name="connsiteY54" fmla="*/ 495310 h 1284251"/>
                <a:gd name="connsiteX55" fmla="*/ 394829 w 1869410"/>
                <a:gd name="connsiteY55" fmla="*/ 483880 h 1284251"/>
                <a:gd name="connsiteX56" fmla="*/ 486269 w 1869410"/>
                <a:gd name="connsiteY56" fmla="*/ 586750 h 1284251"/>
                <a:gd name="connsiteX0" fmla="*/ 486269 w 1869410"/>
                <a:gd name="connsiteY0" fmla="*/ 586750 h 1284251"/>
                <a:gd name="connsiteX1" fmla="*/ 545324 w 1869410"/>
                <a:gd name="connsiteY1" fmla="*/ 516265 h 1284251"/>
                <a:gd name="connsiteX2" fmla="*/ 629144 w 1869410"/>
                <a:gd name="connsiteY2" fmla="*/ 476260 h 1284251"/>
                <a:gd name="connsiteX3" fmla="*/ 692009 w 1869410"/>
                <a:gd name="connsiteY3" fmla="*/ 577225 h 1284251"/>
                <a:gd name="connsiteX4" fmla="*/ 737729 w 1869410"/>
                <a:gd name="connsiteY4" fmla="*/ 779155 h 1284251"/>
                <a:gd name="connsiteX5" fmla="*/ 735824 w 1869410"/>
                <a:gd name="connsiteY5" fmla="*/ 914410 h 1284251"/>
                <a:gd name="connsiteX6" fmla="*/ 825359 w 1869410"/>
                <a:gd name="connsiteY6" fmla="*/ 678190 h 1284251"/>
                <a:gd name="connsiteX7" fmla="*/ 840599 w 1869410"/>
                <a:gd name="connsiteY7" fmla="*/ 582940 h 1284251"/>
                <a:gd name="connsiteX8" fmla="*/ 1103489 w 1869410"/>
                <a:gd name="connsiteY8" fmla="*/ 870595 h 1284251"/>
                <a:gd name="connsiteX9" fmla="*/ 1154924 w 1869410"/>
                <a:gd name="connsiteY9" fmla="*/ 891550 h 1284251"/>
                <a:gd name="connsiteX10" fmla="*/ 1055864 w 1869410"/>
                <a:gd name="connsiteY10" fmla="*/ 723910 h 1284251"/>
                <a:gd name="connsiteX11" fmla="*/ 1257794 w 1869410"/>
                <a:gd name="connsiteY11" fmla="*/ 971560 h 1284251"/>
                <a:gd name="connsiteX12" fmla="*/ 1233029 w 1869410"/>
                <a:gd name="connsiteY12" fmla="*/ 849640 h 1284251"/>
                <a:gd name="connsiteX13" fmla="*/ 1375904 w 1869410"/>
                <a:gd name="connsiteY13" fmla="*/ 986800 h 1284251"/>
                <a:gd name="connsiteX14" fmla="*/ 1417814 w 1869410"/>
                <a:gd name="connsiteY14" fmla="*/ 1173490 h 1284251"/>
                <a:gd name="connsiteX15" fmla="*/ 1444484 w 1869410"/>
                <a:gd name="connsiteY15" fmla="*/ 1057285 h 1284251"/>
                <a:gd name="connsiteX16" fmla="*/ 1450199 w 1869410"/>
                <a:gd name="connsiteY16" fmla="*/ 1283980 h 1284251"/>
                <a:gd name="connsiteX17" fmla="*/ 1495919 w 1869410"/>
                <a:gd name="connsiteY17" fmla="*/ 1101100 h 1284251"/>
                <a:gd name="connsiteX18" fmla="*/ 1574024 w 1869410"/>
                <a:gd name="connsiteY18" fmla="*/ 996325 h 1284251"/>
                <a:gd name="connsiteX19" fmla="*/ 1667369 w 1869410"/>
                <a:gd name="connsiteY19" fmla="*/ 1021090 h 1284251"/>
                <a:gd name="connsiteX20" fmla="*/ 1707374 w 1869410"/>
                <a:gd name="connsiteY20" fmla="*/ 1055380 h 1284251"/>
                <a:gd name="connsiteX21" fmla="*/ 1714994 w 1869410"/>
                <a:gd name="connsiteY21" fmla="*/ 904885 h 1284251"/>
                <a:gd name="connsiteX22" fmla="*/ 1716899 w 1869410"/>
                <a:gd name="connsiteY22" fmla="*/ 802015 h 1284251"/>
                <a:gd name="connsiteX23" fmla="*/ 1804529 w 1869410"/>
                <a:gd name="connsiteY23" fmla="*/ 889645 h 1284251"/>
                <a:gd name="connsiteX24" fmla="*/ 1764524 w 1869410"/>
                <a:gd name="connsiteY24" fmla="*/ 716290 h 1284251"/>
                <a:gd name="connsiteX25" fmla="*/ 1764524 w 1869410"/>
                <a:gd name="connsiteY25" fmla="*/ 615325 h 1284251"/>
                <a:gd name="connsiteX26" fmla="*/ 1869299 w 1869410"/>
                <a:gd name="connsiteY26" fmla="*/ 708670 h 1284251"/>
                <a:gd name="connsiteX27" fmla="*/ 1783574 w 1869410"/>
                <a:gd name="connsiteY27" fmla="*/ 539125 h 1284251"/>
                <a:gd name="connsiteX28" fmla="*/ 1730234 w 1869410"/>
                <a:gd name="connsiteY28" fmla="*/ 396250 h 1284251"/>
                <a:gd name="connsiteX29" fmla="*/ 1560689 w 1869410"/>
                <a:gd name="connsiteY29" fmla="*/ 219085 h 1284251"/>
                <a:gd name="connsiteX30" fmla="*/ 1427339 w 1869410"/>
                <a:gd name="connsiteY30" fmla="*/ 129550 h 1284251"/>
                <a:gd name="connsiteX31" fmla="*/ 1594979 w 1869410"/>
                <a:gd name="connsiteY31" fmla="*/ 100975 h 1284251"/>
                <a:gd name="connsiteX32" fmla="*/ 1634984 w 1869410"/>
                <a:gd name="connsiteY32" fmla="*/ 70495 h 1284251"/>
                <a:gd name="connsiteX33" fmla="*/ 1402574 w 1869410"/>
                <a:gd name="connsiteY33" fmla="*/ 62875 h 1284251"/>
                <a:gd name="connsiteX34" fmla="*/ 1191119 w 1869410"/>
                <a:gd name="connsiteY34" fmla="*/ 17155 h 1284251"/>
                <a:gd name="connsiteX35" fmla="*/ 981569 w 1869410"/>
                <a:gd name="connsiteY35" fmla="*/ 10 h 1284251"/>
                <a:gd name="connsiteX36" fmla="*/ 712964 w 1869410"/>
                <a:gd name="connsiteY36" fmla="*/ 19060 h 1284251"/>
                <a:gd name="connsiteX37" fmla="*/ 543419 w 1869410"/>
                <a:gd name="connsiteY37" fmla="*/ 55255 h 1284251"/>
                <a:gd name="connsiteX38" fmla="*/ 415784 w 1869410"/>
                <a:gd name="connsiteY38" fmla="*/ 144790 h 1284251"/>
                <a:gd name="connsiteX39" fmla="*/ 364349 w 1869410"/>
                <a:gd name="connsiteY39" fmla="*/ 215275 h 1284251"/>
                <a:gd name="connsiteX40" fmla="*/ 290054 w 1869410"/>
                <a:gd name="connsiteY40" fmla="*/ 278140 h 1284251"/>
                <a:gd name="connsiteX41" fmla="*/ 223379 w 1869410"/>
                <a:gd name="connsiteY41" fmla="*/ 331480 h 1284251"/>
                <a:gd name="connsiteX42" fmla="*/ 145274 w 1869410"/>
                <a:gd name="connsiteY42" fmla="*/ 485785 h 1284251"/>
                <a:gd name="connsiteX43" fmla="*/ 80504 w 1869410"/>
                <a:gd name="connsiteY43" fmla="*/ 674380 h 1284251"/>
                <a:gd name="connsiteX44" fmla="*/ 494 w 1869410"/>
                <a:gd name="connsiteY44" fmla="*/ 777250 h 1284251"/>
                <a:gd name="connsiteX45" fmla="*/ 120509 w 1869410"/>
                <a:gd name="connsiteY45" fmla="*/ 678190 h 1284251"/>
                <a:gd name="connsiteX46" fmla="*/ 118604 w 1869410"/>
                <a:gd name="connsiteY46" fmla="*/ 910600 h 1284251"/>
                <a:gd name="connsiteX47" fmla="*/ 131939 w 1869410"/>
                <a:gd name="connsiteY47" fmla="*/ 1034425 h 1284251"/>
                <a:gd name="connsiteX48" fmla="*/ 160514 w 1869410"/>
                <a:gd name="connsiteY48" fmla="*/ 891550 h 1284251"/>
                <a:gd name="connsiteX49" fmla="*/ 246239 w 1869410"/>
                <a:gd name="connsiteY49" fmla="*/ 990610 h 1284251"/>
                <a:gd name="connsiteX50" fmla="*/ 238619 w 1869410"/>
                <a:gd name="connsiteY50" fmla="*/ 866785 h 1284251"/>
                <a:gd name="connsiteX51" fmla="*/ 250049 w 1869410"/>
                <a:gd name="connsiteY51" fmla="*/ 725815 h 1284251"/>
                <a:gd name="connsiteX52" fmla="*/ 311009 w 1869410"/>
                <a:gd name="connsiteY52" fmla="*/ 889645 h 1284251"/>
                <a:gd name="connsiteX53" fmla="*/ 295769 w 1869410"/>
                <a:gd name="connsiteY53" fmla="*/ 643900 h 1284251"/>
                <a:gd name="connsiteX54" fmla="*/ 341489 w 1869410"/>
                <a:gd name="connsiteY54" fmla="*/ 495310 h 1284251"/>
                <a:gd name="connsiteX55" fmla="*/ 394829 w 1869410"/>
                <a:gd name="connsiteY55" fmla="*/ 483880 h 1284251"/>
                <a:gd name="connsiteX56" fmla="*/ 486269 w 1869410"/>
                <a:gd name="connsiteY56" fmla="*/ 586750 h 1284251"/>
                <a:gd name="connsiteX0" fmla="*/ 486269 w 1869410"/>
                <a:gd name="connsiteY0" fmla="*/ 586750 h 1284248"/>
                <a:gd name="connsiteX1" fmla="*/ 545324 w 1869410"/>
                <a:gd name="connsiteY1" fmla="*/ 516265 h 1284248"/>
                <a:gd name="connsiteX2" fmla="*/ 629144 w 1869410"/>
                <a:gd name="connsiteY2" fmla="*/ 476260 h 1284248"/>
                <a:gd name="connsiteX3" fmla="*/ 692009 w 1869410"/>
                <a:gd name="connsiteY3" fmla="*/ 577225 h 1284248"/>
                <a:gd name="connsiteX4" fmla="*/ 737729 w 1869410"/>
                <a:gd name="connsiteY4" fmla="*/ 779155 h 1284248"/>
                <a:gd name="connsiteX5" fmla="*/ 735824 w 1869410"/>
                <a:gd name="connsiteY5" fmla="*/ 914410 h 1284248"/>
                <a:gd name="connsiteX6" fmla="*/ 825359 w 1869410"/>
                <a:gd name="connsiteY6" fmla="*/ 678190 h 1284248"/>
                <a:gd name="connsiteX7" fmla="*/ 840599 w 1869410"/>
                <a:gd name="connsiteY7" fmla="*/ 582940 h 1284248"/>
                <a:gd name="connsiteX8" fmla="*/ 1103489 w 1869410"/>
                <a:gd name="connsiteY8" fmla="*/ 870595 h 1284248"/>
                <a:gd name="connsiteX9" fmla="*/ 1154924 w 1869410"/>
                <a:gd name="connsiteY9" fmla="*/ 891550 h 1284248"/>
                <a:gd name="connsiteX10" fmla="*/ 1055864 w 1869410"/>
                <a:gd name="connsiteY10" fmla="*/ 723910 h 1284248"/>
                <a:gd name="connsiteX11" fmla="*/ 1257794 w 1869410"/>
                <a:gd name="connsiteY11" fmla="*/ 971560 h 1284248"/>
                <a:gd name="connsiteX12" fmla="*/ 1233029 w 1869410"/>
                <a:gd name="connsiteY12" fmla="*/ 849640 h 1284248"/>
                <a:gd name="connsiteX13" fmla="*/ 1375904 w 1869410"/>
                <a:gd name="connsiteY13" fmla="*/ 986800 h 1284248"/>
                <a:gd name="connsiteX14" fmla="*/ 1417814 w 1869410"/>
                <a:gd name="connsiteY14" fmla="*/ 1173490 h 1284248"/>
                <a:gd name="connsiteX15" fmla="*/ 1444484 w 1869410"/>
                <a:gd name="connsiteY15" fmla="*/ 1057285 h 1284248"/>
                <a:gd name="connsiteX16" fmla="*/ 1450199 w 1869410"/>
                <a:gd name="connsiteY16" fmla="*/ 1283980 h 1284248"/>
                <a:gd name="connsiteX17" fmla="*/ 1495919 w 1869410"/>
                <a:gd name="connsiteY17" fmla="*/ 1101100 h 1284248"/>
                <a:gd name="connsiteX18" fmla="*/ 1577834 w 1869410"/>
                <a:gd name="connsiteY18" fmla="*/ 1003945 h 1284248"/>
                <a:gd name="connsiteX19" fmla="*/ 1667369 w 1869410"/>
                <a:gd name="connsiteY19" fmla="*/ 1021090 h 1284248"/>
                <a:gd name="connsiteX20" fmla="*/ 1707374 w 1869410"/>
                <a:gd name="connsiteY20" fmla="*/ 1055380 h 1284248"/>
                <a:gd name="connsiteX21" fmla="*/ 1714994 w 1869410"/>
                <a:gd name="connsiteY21" fmla="*/ 904885 h 1284248"/>
                <a:gd name="connsiteX22" fmla="*/ 1716899 w 1869410"/>
                <a:gd name="connsiteY22" fmla="*/ 802015 h 1284248"/>
                <a:gd name="connsiteX23" fmla="*/ 1804529 w 1869410"/>
                <a:gd name="connsiteY23" fmla="*/ 889645 h 1284248"/>
                <a:gd name="connsiteX24" fmla="*/ 1764524 w 1869410"/>
                <a:gd name="connsiteY24" fmla="*/ 716290 h 1284248"/>
                <a:gd name="connsiteX25" fmla="*/ 1764524 w 1869410"/>
                <a:gd name="connsiteY25" fmla="*/ 615325 h 1284248"/>
                <a:gd name="connsiteX26" fmla="*/ 1869299 w 1869410"/>
                <a:gd name="connsiteY26" fmla="*/ 708670 h 1284248"/>
                <a:gd name="connsiteX27" fmla="*/ 1783574 w 1869410"/>
                <a:gd name="connsiteY27" fmla="*/ 539125 h 1284248"/>
                <a:gd name="connsiteX28" fmla="*/ 1730234 w 1869410"/>
                <a:gd name="connsiteY28" fmla="*/ 396250 h 1284248"/>
                <a:gd name="connsiteX29" fmla="*/ 1560689 w 1869410"/>
                <a:gd name="connsiteY29" fmla="*/ 219085 h 1284248"/>
                <a:gd name="connsiteX30" fmla="*/ 1427339 w 1869410"/>
                <a:gd name="connsiteY30" fmla="*/ 129550 h 1284248"/>
                <a:gd name="connsiteX31" fmla="*/ 1594979 w 1869410"/>
                <a:gd name="connsiteY31" fmla="*/ 100975 h 1284248"/>
                <a:gd name="connsiteX32" fmla="*/ 1634984 w 1869410"/>
                <a:gd name="connsiteY32" fmla="*/ 70495 h 1284248"/>
                <a:gd name="connsiteX33" fmla="*/ 1402574 w 1869410"/>
                <a:gd name="connsiteY33" fmla="*/ 62875 h 1284248"/>
                <a:gd name="connsiteX34" fmla="*/ 1191119 w 1869410"/>
                <a:gd name="connsiteY34" fmla="*/ 17155 h 1284248"/>
                <a:gd name="connsiteX35" fmla="*/ 981569 w 1869410"/>
                <a:gd name="connsiteY35" fmla="*/ 10 h 1284248"/>
                <a:gd name="connsiteX36" fmla="*/ 712964 w 1869410"/>
                <a:gd name="connsiteY36" fmla="*/ 19060 h 1284248"/>
                <a:gd name="connsiteX37" fmla="*/ 543419 w 1869410"/>
                <a:gd name="connsiteY37" fmla="*/ 55255 h 1284248"/>
                <a:gd name="connsiteX38" fmla="*/ 415784 w 1869410"/>
                <a:gd name="connsiteY38" fmla="*/ 144790 h 1284248"/>
                <a:gd name="connsiteX39" fmla="*/ 364349 w 1869410"/>
                <a:gd name="connsiteY39" fmla="*/ 215275 h 1284248"/>
                <a:gd name="connsiteX40" fmla="*/ 290054 w 1869410"/>
                <a:gd name="connsiteY40" fmla="*/ 278140 h 1284248"/>
                <a:gd name="connsiteX41" fmla="*/ 223379 w 1869410"/>
                <a:gd name="connsiteY41" fmla="*/ 331480 h 1284248"/>
                <a:gd name="connsiteX42" fmla="*/ 145274 w 1869410"/>
                <a:gd name="connsiteY42" fmla="*/ 485785 h 1284248"/>
                <a:gd name="connsiteX43" fmla="*/ 80504 w 1869410"/>
                <a:gd name="connsiteY43" fmla="*/ 674380 h 1284248"/>
                <a:gd name="connsiteX44" fmla="*/ 494 w 1869410"/>
                <a:gd name="connsiteY44" fmla="*/ 777250 h 1284248"/>
                <a:gd name="connsiteX45" fmla="*/ 120509 w 1869410"/>
                <a:gd name="connsiteY45" fmla="*/ 678190 h 1284248"/>
                <a:gd name="connsiteX46" fmla="*/ 118604 w 1869410"/>
                <a:gd name="connsiteY46" fmla="*/ 910600 h 1284248"/>
                <a:gd name="connsiteX47" fmla="*/ 131939 w 1869410"/>
                <a:gd name="connsiteY47" fmla="*/ 1034425 h 1284248"/>
                <a:gd name="connsiteX48" fmla="*/ 160514 w 1869410"/>
                <a:gd name="connsiteY48" fmla="*/ 891550 h 1284248"/>
                <a:gd name="connsiteX49" fmla="*/ 246239 w 1869410"/>
                <a:gd name="connsiteY49" fmla="*/ 990610 h 1284248"/>
                <a:gd name="connsiteX50" fmla="*/ 238619 w 1869410"/>
                <a:gd name="connsiteY50" fmla="*/ 866785 h 1284248"/>
                <a:gd name="connsiteX51" fmla="*/ 250049 w 1869410"/>
                <a:gd name="connsiteY51" fmla="*/ 725815 h 1284248"/>
                <a:gd name="connsiteX52" fmla="*/ 311009 w 1869410"/>
                <a:gd name="connsiteY52" fmla="*/ 889645 h 1284248"/>
                <a:gd name="connsiteX53" fmla="*/ 295769 w 1869410"/>
                <a:gd name="connsiteY53" fmla="*/ 643900 h 1284248"/>
                <a:gd name="connsiteX54" fmla="*/ 341489 w 1869410"/>
                <a:gd name="connsiteY54" fmla="*/ 495310 h 1284248"/>
                <a:gd name="connsiteX55" fmla="*/ 394829 w 1869410"/>
                <a:gd name="connsiteY55" fmla="*/ 483880 h 1284248"/>
                <a:gd name="connsiteX56" fmla="*/ 486269 w 1869410"/>
                <a:gd name="connsiteY56" fmla="*/ 586750 h 1284248"/>
                <a:gd name="connsiteX0" fmla="*/ 486269 w 1869410"/>
                <a:gd name="connsiteY0" fmla="*/ 586750 h 1238621"/>
                <a:gd name="connsiteX1" fmla="*/ 545324 w 1869410"/>
                <a:gd name="connsiteY1" fmla="*/ 516265 h 1238621"/>
                <a:gd name="connsiteX2" fmla="*/ 629144 w 1869410"/>
                <a:gd name="connsiteY2" fmla="*/ 476260 h 1238621"/>
                <a:gd name="connsiteX3" fmla="*/ 692009 w 1869410"/>
                <a:gd name="connsiteY3" fmla="*/ 577225 h 1238621"/>
                <a:gd name="connsiteX4" fmla="*/ 737729 w 1869410"/>
                <a:gd name="connsiteY4" fmla="*/ 779155 h 1238621"/>
                <a:gd name="connsiteX5" fmla="*/ 735824 w 1869410"/>
                <a:gd name="connsiteY5" fmla="*/ 914410 h 1238621"/>
                <a:gd name="connsiteX6" fmla="*/ 825359 w 1869410"/>
                <a:gd name="connsiteY6" fmla="*/ 678190 h 1238621"/>
                <a:gd name="connsiteX7" fmla="*/ 840599 w 1869410"/>
                <a:gd name="connsiteY7" fmla="*/ 582940 h 1238621"/>
                <a:gd name="connsiteX8" fmla="*/ 1103489 w 1869410"/>
                <a:gd name="connsiteY8" fmla="*/ 870595 h 1238621"/>
                <a:gd name="connsiteX9" fmla="*/ 1154924 w 1869410"/>
                <a:gd name="connsiteY9" fmla="*/ 891550 h 1238621"/>
                <a:gd name="connsiteX10" fmla="*/ 1055864 w 1869410"/>
                <a:gd name="connsiteY10" fmla="*/ 723910 h 1238621"/>
                <a:gd name="connsiteX11" fmla="*/ 1257794 w 1869410"/>
                <a:gd name="connsiteY11" fmla="*/ 971560 h 1238621"/>
                <a:gd name="connsiteX12" fmla="*/ 1233029 w 1869410"/>
                <a:gd name="connsiteY12" fmla="*/ 849640 h 1238621"/>
                <a:gd name="connsiteX13" fmla="*/ 1375904 w 1869410"/>
                <a:gd name="connsiteY13" fmla="*/ 986800 h 1238621"/>
                <a:gd name="connsiteX14" fmla="*/ 1417814 w 1869410"/>
                <a:gd name="connsiteY14" fmla="*/ 1173490 h 1238621"/>
                <a:gd name="connsiteX15" fmla="*/ 1444484 w 1869410"/>
                <a:gd name="connsiteY15" fmla="*/ 1057285 h 1238621"/>
                <a:gd name="connsiteX16" fmla="*/ 1442579 w 1869410"/>
                <a:gd name="connsiteY16" fmla="*/ 1238260 h 1238621"/>
                <a:gd name="connsiteX17" fmla="*/ 1495919 w 1869410"/>
                <a:gd name="connsiteY17" fmla="*/ 1101100 h 1238621"/>
                <a:gd name="connsiteX18" fmla="*/ 1577834 w 1869410"/>
                <a:gd name="connsiteY18" fmla="*/ 1003945 h 1238621"/>
                <a:gd name="connsiteX19" fmla="*/ 1667369 w 1869410"/>
                <a:gd name="connsiteY19" fmla="*/ 1021090 h 1238621"/>
                <a:gd name="connsiteX20" fmla="*/ 1707374 w 1869410"/>
                <a:gd name="connsiteY20" fmla="*/ 1055380 h 1238621"/>
                <a:gd name="connsiteX21" fmla="*/ 1714994 w 1869410"/>
                <a:gd name="connsiteY21" fmla="*/ 904885 h 1238621"/>
                <a:gd name="connsiteX22" fmla="*/ 1716899 w 1869410"/>
                <a:gd name="connsiteY22" fmla="*/ 802015 h 1238621"/>
                <a:gd name="connsiteX23" fmla="*/ 1804529 w 1869410"/>
                <a:gd name="connsiteY23" fmla="*/ 889645 h 1238621"/>
                <a:gd name="connsiteX24" fmla="*/ 1764524 w 1869410"/>
                <a:gd name="connsiteY24" fmla="*/ 716290 h 1238621"/>
                <a:gd name="connsiteX25" fmla="*/ 1764524 w 1869410"/>
                <a:gd name="connsiteY25" fmla="*/ 615325 h 1238621"/>
                <a:gd name="connsiteX26" fmla="*/ 1869299 w 1869410"/>
                <a:gd name="connsiteY26" fmla="*/ 708670 h 1238621"/>
                <a:gd name="connsiteX27" fmla="*/ 1783574 w 1869410"/>
                <a:gd name="connsiteY27" fmla="*/ 539125 h 1238621"/>
                <a:gd name="connsiteX28" fmla="*/ 1730234 w 1869410"/>
                <a:gd name="connsiteY28" fmla="*/ 396250 h 1238621"/>
                <a:gd name="connsiteX29" fmla="*/ 1560689 w 1869410"/>
                <a:gd name="connsiteY29" fmla="*/ 219085 h 1238621"/>
                <a:gd name="connsiteX30" fmla="*/ 1427339 w 1869410"/>
                <a:gd name="connsiteY30" fmla="*/ 129550 h 1238621"/>
                <a:gd name="connsiteX31" fmla="*/ 1594979 w 1869410"/>
                <a:gd name="connsiteY31" fmla="*/ 100975 h 1238621"/>
                <a:gd name="connsiteX32" fmla="*/ 1634984 w 1869410"/>
                <a:gd name="connsiteY32" fmla="*/ 70495 h 1238621"/>
                <a:gd name="connsiteX33" fmla="*/ 1402574 w 1869410"/>
                <a:gd name="connsiteY33" fmla="*/ 62875 h 1238621"/>
                <a:gd name="connsiteX34" fmla="*/ 1191119 w 1869410"/>
                <a:gd name="connsiteY34" fmla="*/ 17155 h 1238621"/>
                <a:gd name="connsiteX35" fmla="*/ 981569 w 1869410"/>
                <a:gd name="connsiteY35" fmla="*/ 10 h 1238621"/>
                <a:gd name="connsiteX36" fmla="*/ 712964 w 1869410"/>
                <a:gd name="connsiteY36" fmla="*/ 19060 h 1238621"/>
                <a:gd name="connsiteX37" fmla="*/ 543419 w 1869410"/>
                <a:gd name="connsiteY37" fmla="*/ 55255 h 1238621"/>
                <a:gd name="connsiteX38" fmla="*/ 415784 w 1869410"/>
                <a:gd name="connsiteY38" fmla="*/ 144790 h 1238621"/>
                <a:gd name="connsiteX39" fmla="*/ 364349 w 1869410"/>
                <a:gd name="connsiteY39" fmla="*/ 215275 h 1238621"/>
                <a:gd name="connsiteX40" fmla="*/ 290054 w 1869410"/>
                <a:gd name="connsiteY40" fmla="*/ 278140 h 1238621"/>
                <a:gd name="connsiteX41" fmla="*/ 223379 w 1869410"/>
                <a:gd name="connsiteY41" fmla="*/ 331480 h 1238621"/>
                <a:gd name="connsiteX42" fmla="*/ 145274 w 1869410"/>
                <a:gd name="connsiteY42" fmla="*/ 485785 h 1238621"/>
                <a:gd name="connsiteX43" fmla="*/ 80504 w 1869410"/>
                <a:gd name="connsiteY43" fmla="*/ 674380 h 1238621"/>
                <a:gd name="connsiteX44" fmla="*/ 494 w 1869410"/>
                <a:gd name="connsiteY44" fmla="*/ 777250 h 1238621"/>
                <a:gd name="connsiteX45" fmla="*/ 120509 w 1869410"/>
                <a:gd name="connsiteY45" fmla="*/ 678190 h 1238621"/>
                <a:gd name="connsiteX46" fmla="*/ 118604 w 1869410"/>
                <a:gd name="connsiteY46" fmla="*/ 910600 h 1238621"/>
                <a:gd name="connsiteX47" fmla="*/ 131939 w 1869410"/>
                <a:gd name="connsiteY47" fmla="*/ 1034425 h 1238621"/>
                <a:gd name="connsiteX48" fmla="*/ 160514 w 1869410"/>
                <a:gd name="connsiteY48" fmla="*/ 891550 h 1238621"/>
                <a:gd name="connsiteX49" fmla="*/ 246239 w 1869410"/>
                <a:gd name="connsiteY49" fmla="*/ 990610 h 1238621"/>
                <a:gd name="connsiteX50" fmla="*/ 238619 w 1869410"/>
                <a:gd name="connsiteY50" fmla="*/ 866785 h 1238621"/>
                <a:gd name="connsiteX51" fmla="*/ 250049 w 1869410"/>
                <a:gd name="connsiteY51" fmla="*/ 725815 h 1238621"/>
                <a:gd name="connsiteX52" fmla="*/ 311009 w 1869410"/>
                <a:gd name="connsiteY52" fmla="*/ 889645 h 1238621"/>
                <a:gd name="connsiteX53" fmla="*/ 295769 w 1869410"/>
                <a:gd name="connsiteY53" fmla="*/ 643900 h 1238621"/>
                <a:gd name="connsiteX54" fmla="*/ 341489 w 1869410"/>
                <a:gd name="connsiteY54" fmla="*/ 495310 h 1238621"/>
                <a:gd name="connsiteX55" fmla="*/ 394829 w 1869410"/>
                <a:gd name="connsiteY55" fmla="*/ 483880 h 1238621"/>
                <a:gd name="connsiteX56" fmla="*/ 486269 w 1869410"/>
                <a:gd name="connsiteY56" fmla="*/ 586750 h 1238621"/>
                <a:gd name="connsiteX0" fmla="*/ 486269 w 1869410"/>
                <a:gd name="connsiteY0" fmla="*/ 586750 h 1238621"/>
                <a:gd name="connsiteX1" fmla="*/ 545324 w 1869410"/>
                <a:gd name="connsiteY1" fmla="*/ 516265 h 1238621"/>
                <a:gd name="connsiteX2" fmla="*/ 629144 w 1869410"/>
                <a:gd name="connsiteY2" fmla="*/ 476260 h 1238621"/>
                <a:gd name="connsiteX3" fmla="*/ 692009 w 1869410"/>
                <a:gd name="connsiteY3" fmla="*/ 577225 h 1238621"/>
                <a:gd name="connsiteX4" fmla="*/ 737729 w 1869410"/>
                <a:gd name="connsiteY4" fmla="*/ 779155 h 1238621"/>
                <a:gd name="connsiteX5" fmla="*/ 735824 w 1869410"/>
                <a:gd name="connsiteY5" fmla="*/ 914410 h 1238621"/>
                <a:gd name="connsiteX6" fmla="*/ 825359 w 1869410"/>
                <a:gd name="connsiteY6" fmla="*/ 678190 h 1238621"/>
                <a:gd name="connsiteX7" fmla="*/ 840599 w 1869410"/>
                <a:gd name="connsiteY7" fmla="*/ 582940 h 1238621"/>
                <a:gd name="connsiteX8" fmla="*/ 1103489 w 1869410"/>
                <a:gd name="connsiteY8" fmla="*/ 870595 h 1238621"/>
                <a:gd name="connsiteX9" fmla="*/ 1154924 w 1869410"/>
                <a:gd name="connsiteY9" fmla="*/ 891550 h 1238621"/>
                <a:gd name="connsiteX10" fmla="*/ 1055864 w 1869410"/>
                <a:gd name="connsiteY10" fmla="*/ 723910 h 1238621"/>
                <a:gd name="connsiteX11" fmla="*/ 1257794 w 1869410"/>
                <a:gd name="connsiteY11" fmla="*/ 971560 h 1238621"/>
                <a:gd name="connsiteX12" fmla="*/ 1233029 w 1869410"/>
                <a:gd name="connsiteY12" fmla="*/ 849640 h 1238621"/>
                <a:gd name="connsiteX13" fmla="*/ 1358759 w 1869410"/>
                <a:gd name="connsiteY13" fmla="*/ 958225 h 1238621"/>
                <a:gd name="connsiteX14" fmla="*/ 1417814 w 1869410"/>
                <a:gd name="connsiteY14" fmla="*/ 1173490 h 1238621"/>
                <a:gd name="connsiteX15" fmla="*/ 1444484 w 1869410"/>
                <a:gd name="connsiteY15" fmla="*/ 1057285 h 1238621"/>
                <a:gd name="connsiteX16" fmla="*/ 1442579 w 1869410"/>
                <a:gd name="connsiteY16" fmla="*/ 1238260 h 1238621"/>
                <a:gd name="connsiteX17" fmla="*/ 1495919 w 1869410"/>
                <a:gd name="connsiteY17" fmla="*/ 1101100 h 1238621"/>
                <a:gd name="connsiteX18" fmla="*/ 1577834 w 1869410"/>
                <a:gd name="connsiteY18" fmla="*/ 1003945 h 1238621"/>
                <a:gd name="connsiteX19" fmla="*/ 1667369 w 1869410"/>
                <a:gd name="connsiteY19" fmla="*/ 1021090 h 1238621"/>
                <a:gd name="connsiteX20" fmla="*/ 1707374 w 1869410"/>
                <a:gd name="connsiteY20" fmla="*/ 1055380 h 1238621"/>
                <a:gd name="connsiteX21" fmla="*/ 1714994 w 1869410"/>
                <a:gd name="connsiteY21" fmla="*/ 904885 h 1238621"/>
                <a:gd name="connsiteX22" fmla="*/ 1716899 w 1869410"/>
                <a:gd name="connsiteY22" fmla="*/ 802015 h 1238621"/>
                <a:gd name="connsiteX23" fmla="*/ 1804529 w 1869410"/>
                <a:gd name="connsiteY23" fmla="*/ 889645 h 1238621"/>
                <a:gd name="connsiteX24" fmla="*/ 1764524 w 1869410"/>
                <a:gd name="connsiteY24" fmla="*/ 716290 h 1238621"/>
                <a:gd name="connsiteX25" fmla="*/ 1764524 w 1869410"/>
                <a:gd name="connsiteY25" fmla="*/ 615325 h 1238621"/>
                <a:gd name="connsiteX26" fmla="*/ 1869299 w 1869410"/>
                <a:gd name="connsiteY26" fmla="*/ 708670 h 1238621"/>
                <a:gd name="connsiteX27" fmla="*/ 1783574 w 1869410"/>
                <a:gd name="connsiteY27" fmla="*/ 539125 h 1238621"/>
                <a:gd name="connsiteX28" fmla="*/ 1730234 w 1869410"/>
                <a:gd name="connsiteY28" fmla="*/ 396250 h 1238621"/>
                <a:gd name="connsiteX29" fmla="*/ 1560689 w 1869410"/>
                <a:gd name="connsiteY29" fmla="*/ 219085 h 1238621"/>
                <a:gd name="connsiteX30" fmla="*/ 1427339 w 1869410"/>
                <a:gd name="connsiteY30" fmla="*/ 129550 h 1238621"/>
                <a:gd name="connsiteX31" fmla="*/ 1594979 w 1869410"/>
                <a:gd name="connsiteY31" fmla="*/ 100975 h 1238621"/>
                <a:gd name="connsiteX32" fmla="*/ 1634984 w 1869410"/>
                <a:gd name="connsiteY32" fmla="*/ 70495 h 1238621"/>
                <a:gd name="connsiteX33" fmla="*/ 1402574 w 1869410"/>
                <a:gd name="connsiteY33" fmla="*/ 62875 h 1238621"/>
                <a:gd name="connsiteX34" fmla="*/ 1191119 w 1869410"/>
                <a:gd name="connsiteY34" fmla="*/ 17155 h 1238621"/>
                <a:gd name="connsiteX35" fmla="*/ 981569 w 1869410"/>
                <a:gd name="connsiteY35" fmla="*/ 10 h 1238621"/>
                <a:gd name="connsiteX36" fmla="*/ 712964 w 1869410"/>
                <a:gd name="connsiteY36" fmla="*/ 19060 h 1238621"/>
                <a:gd name="connsiteX37" fmla="*/ 543419 w 1869410"/>
                <a:gd name="connsiteY37" fmla="*/ 55255 h 1238621"/>
                <a:gd name="connsiteX38" fmla="*/ 415784 w 1869410"/>
                <a:gd name="connsiteY38" fmla="*/ 144790 h 1238621"/>
                <a:gd name="connsiteX39" fmla="*/ 364349 w 1869410"/>
                <a:gd name="connsiteY39" fmla="*/ 215275 h 1238621"/>
                <a:gd name="connsiteX40" fmla="*/ 290054 w 1869410"/>
                <a:gd name="connsiteY40" fmla="*/ 278140 h 1238621"/>
                <a:gd name="connsiteX41" fmla="*/ 223379 w 1869410"/>
                <a:gd name="connsiteY41" fmla="*/ 331480 h 1238621"/>
                <a:gd name="connsiteX42" fmla="*/ 145274 w 1869410"/>
                <a:gd name="connsiteY42" fmla="*/ 485785 h 1238621"/>
                <a:gd name="connsiteX43" fmla="*/ 80504 w 1869410"/>
                <a:gd name="connsiteY43" fmla="*/ 674380 h 1238621"/>
                <a:gd name="connsiteX44" fmla="*/ 494 w 1869410"/>
                <a:gd name="connsiteY44" fmla="*/ 777250 h 1238621"/>
                <a:gd name="connsiteX45" fmla="*/ 120509 w 1869410"/>
                <a:gd name="connsiteY45" fmla="*/ 678190 h 1238621"/>
                <a:gd name="connsiteX46" fmla="*/ 118604 w 1869410"/>
                <a:gd name="connsiteY46" fmla="*/ 910600 h 1238621"/>
                <a:gd name="connsiteX47" fmla="*/ 131939 w 1869410"/>
                <a:gd name="connsiteY47" fmla="*/ 1034425 h 1238621"/>
                <a:gd name="connsiteX48" fmla="*/ 160514 w 1869410"/>
                <a:gd name="connsiteY48" fmla="*/ 891550 h 1238621"/>
                <a:gd name="connsiteX49" fmla="*/ 246239 w 1869410"/>
                <a:gd name="connsiteY49" fmla="*/ 990610 h 1238621"/>
                <a:gd name="connsiteX50" fmla="*/ 238619 w 1869410"/>
                <a:gd name="connsiteY50" fmla="*/ 866785 h 1238621"/>
                <a:gd name="connsiteX51" fmla="*/ 250049 w 1869410"/>
                <a:gd name="connsiteY51" fmla="*/ 725815 h 1238621"/>
                <a:gd name="connsiteX52" fmla="*/ 311009 w 1869410"/>
                <a:gd name="connsiteY52" fmla="*/ 889645 h 1238621"/>
                <a:gd name="connsiteX53" fmla="*/ 295769 w 1869410"/>
                <a:gd name="connsiteY53" fmla="*/ 643900 h 1238621"/>
                <a:gd name="connsiteX54" fmla="*/ 341489 w 1869410"/>
                <a:gd name="connsiteY54" fmla="*/ 495310 h 1238621"/>
                <a:gd name="connsiteX55" fmla="*/ 394829 w 1869410"/>
                <a:gd name="connsiteY55" fmla="*/ 483880 h 1238621"/>
                <a:gd name="connsiteX56" fmla="*/ 486269 w 1869410"/>
                <a:gd name="connsiteY56" fmla="*/ 586750 h 1238621"/>
                <a:gd name="connsiteX0" fmla="*/ 486269 w 1869410"/>
                <a:gd name="connsiteY0" fmla="*/ 586750 h 1239134"/>
                <a:gd name="connsiteX1" fmla="*/ 545324 w 1869410"/>
                <a:gd name="connsiteY1" fmla="*/ 516265 h 1239134"/>
                <a:gd name="connsiteX2" fmla="*/ 629144 w 1869410"/>
                <a:gd name="connsiteY2" fmla="*/ 476260 h 1239134"/>
                <a:gd name="connsiteX3" fmla="*/ 692009 w 1869410"/>
                <a:gd name="connsiteY3" fmla="*/ 577225 h 1239134"/>
                <a:gd name="connsiteX4" fmla="*/ 737729 w 1869410"/>
                <a:gd name="connsiteY4" fmla="*/ 779155 h 1239134"/>
                <a:gd name="connsiteX5" fmla="*/ 735824 w 1869410"/>
                <a:gd name="connsiteY5" fmla="*/ 914410 h 1239134"/>
                <a:gd name="connsiteX6" fmla="*/ 825359 w 1869410"/>
                <a:gd name="connsiteY6" fmla="*/ 678190 h 1239134"/>
                <a:gd name="connsiteX7" fmla="*/ 840599 w 1869410"/>
                <a:gd name="connsiteY7" fmla="*/ 582940 h 1239134"/>
                <a:gd name="connsiteX8" fmla="*/ 1103489 w 1869410"/>
                <a:gd name="connsiteY8" fmla="*/ 870595 h 1239134"/>
                <a:gd name="connsiteX9" fmla="*/ 1154924 w 1869410"/>
                <a:gd name="connsiteY9" fmla="*/ 891550 h 1239134"/>
                <a:gd name="connsiteX10" fmla="*/ 1055864 w 1869410"/>
                <a:gd name="connsiteY10" fmla="*/ 723910 h 1239134"/>
                <a:gd name="connsiteX11" fmla="*/ 1257794 w 1869410"/>
                <a:gd name="connsiteY11" fmla="*/ 971560 h 1239134"/>
                <a:gd name="connsiteX12" fmla="*/ 1233029 w 1869410"/>
                <a:gd name="connsiteY12" fmla="*/ 849640 h 1239134"/>
                <a:gd name="connsiteX13" fmla="*/ 1358759 w 1869410"/>
                <a:gd name="connsiteY13" fmla="*/ 958225 h 1239134"/>
                <a:gd name="connsiteX14" fmla="*/ 1417814 w 1869410"/>
                <a:gd name="connsiteY14" fmla="*/ 1173490 h 1239134"/>
                <a:gd name="connsiteX15" fmla="*/ 1431149 w 1869410"/>
                <a:gd name="connsiteY15" fmla="*/ 1030615 h 1239134"/>
                <a:gd name="connsiteX16" fmla="*/ 1442579 w 1869410"/>
                <a:gd name="connsiteY16" fmla="*/ 1238260 h 1239134"/>
                <a:gd name="connsiteX17" fmla="*/ 1495919 w 1869410"/>
                <a:gd name="connsiteY17" fmla="*/ 1101100 h 1239134"/>
                <a:gd name="connsiteX18" fmla="*/ 1577834 w 1869410"/>
                <a:gd name="connsiteY18" fmla="*/ 1003945 h 1239134"/>
                <a:gd name="connsiteX19" fmla="*/ 1667369 w 1869410"/>
                <a:gd name="connsiteY19" fmla="*/ 1021090 h 1239134"/>
                <a:gd name="connsiteX20" fmla="*/ 1707374 w 1869410"/>
                <a:gd name="connsiteY20" fmla="*/ 1055380 h 1239134"/>
                <a:gd name="connsiteX21" fmla="*/ 1714994 w 1869410"/>
                <a:gd name="connsiteY21" fmla="*/ 904885 h 1239134"/>
                <a:gd name="connsiteX22" fmla="*/ 1716899 w 1869410"/>
                <a:gd name="connsiteY22" fmla="*/ 802015 h 1239134"/>
                <a:gd name="connsiteX23" fmla="*/ 1804529 w 1869410"/>
                <a:gd name="connsiteY23" fmla="*/ 889645 h 1239134"/>
                <a:gd name="connsiteX24" fmla="*/ 1764524 w 1869410"/>
                <a:gd name="connsiteY24" fmla="*/ 716290 h 1239134"/>
                <a:gd name="connsiteX25" fmla="*/ 1764524 w 1869410"/>
                <a:gd name="connsiteY25" fmla="*/ 615325 h 1239134"/>
                <a:gd name="connsiteX26" fmla="*/ 1869299 w 1869410"/>
                <a:gd name="connsiteY26" fmla="*/ 708670 h 1239134"/>
                <a:gd name="connsiteX27" fmla="*/ 1783574 w 1869410"/>
                <a:gd name="connsiteY27" fmla="*/ 539125 h 1239134"/>
                <a:gd name="connsiteX28" fmla="*/ 1730234 w 1869410"/>
                <a:gd name="connsiteY28" fmla="*/ 396250 h 1239134"/>
                <a:gd name="connsiteX29" fmla="*/ 1560689 w 1869410"/>
                <a:gd name="connsiteY29" fmla="*/ 219085 h 1239134"/>
                <a:gd name="connsiteX30" fmla="*/ 1427339 w 1869410"/>
                <a:gd name="connsiteY30" fmla="*/ 129550 h 1239134"/>
                <a:gd name="connsiteX31" fmla="*/ 1594979 w 1869410"/>
                <a:gd name="connsiteY31" fmla="*/ 100975 h 1239134"/>
                <a:gd name="connsiteX32" fmla="*/ 1634984 w 1869410"/>
                <a:gd name="connsiteY32" fmla="*/ 70495 h 1239134"/>
                <a:gd name="connsiteX33" fmla="*/ 1402574 w 1869410"/>
                <a:gd name="connsiteY33" fmla="*/ 62875 h 1239134"/>
                <a:gd name="connsiteX34" fmla="*/ 1191119 w 1869410"/>
                <a:gd name="connsiteY34" fmla="*/ 17155 h 1239134"/>
                <a:gd name="connsiteX35" fmla="*/ 981569 w 1869410"/>
                <a:gd name="connsiteY35" fmla="*/ 10 h 1239134"/>
                <a:gd name="connsiteX36" fmla="*/ 712964 w 1869410"/>
                <a:gd name="connsiteY36" fmla="*/ 19060 h 1239134"/>
                <a:gd name="connsiteX37" fmla="*/ 543419 w 1869410"/>
                <a:gd name="connsiteY37" fmla="*/ 55255 h 1239134"/>
                <a:gd name="connsiteX38" fmla="*/ 415784 w 1869410"/>
                <a:gd name="connsiteY38" fmla="*/ 144790 h 1239134"/>
                <a:gd name="connsiteX39" fmla="*/ 364349 w 1869410"/>
                <a:gd name="connsiteY39" fmla="*/ 215275 h 1239134"/>
                <a:gd name="connsiteX40" fmla="*/ 290054 w 1869410"/>
                <a:gd name="connsiteY40" fmla="*/ 278140 h 1239134"/>
                <a:gd name="connsiteX41" fmla="*/ 223379 w 1869410"/>
                <a:gd name="connsiteY41" fmla="*/ 331480 h 1239134"/>
                <a:gd name="connsiteX42" fmla="*/ 145274 w 1869410"/>
                <a:gd name="connsiteY42" fmla="*/ 485785 h 1239134"/>
                <a:gd name="connsiteX43" fmla="*/ 80504 w 1869410"/>
                <a:gd name="connsiteY43" fmla="*/ 674380 h 1239134"/>
                <a:gd name="connsiteX44" fmla="*/ 494 w 1869410"/>
                <a:gd name="connsiteY44" fmla="*/ 777250 h 1239134"/>
                <a:gd name="connsiteX45" fmla="*/ 120509 w 1869410"/>
                <a:gd name="connsiteY45" fmla="*/ 678190 h 1239134"/>
                <a:gd name="connsiteX46" fmla="*/ 118604 w 1869410"/>
                <a:gd name="connsiteY46" fmla="*/ 910600 h 1239134"/>
                <a:gd name="connsiteX47" fmla="*/ 131939 w 1869410"/>
                <a:gd name="connsiteY47" fmla="*/ 1034425 h 1239134"/>
                <a:gd name="connsiteX48" fmla="*/ 160514 w 1869410"/>
                <a:gd name="connsiteY48" fmla="*/ 891550 h 1239134"/>
                <a:gd name="connsiteX49" fmla="*/ 246239 w 1869410"/>
                <a:gd name="connsiteY49" fmla="*/ 990610 h 1239134"/>
                <a:gd name="connsiteX50" fmla="*/ 238619 w 1869410"/>
                <a:gd name="connsiteY50" fmla="*/ 866785 h 1239134"/>
                <a:gd name="connsiteX51" fmla="*/ 250049 w 1869410"/>
                <a:gd name="connsiteY51" fmla="*/ 725815 h 1239134"/>
                <a:gd name="connsiteX52" fmla="*/ 311009 w 1869410"/>
                <a:gd name="connsiteY52" fmla="*/ 889645 h 1239134"/>
                <a:gd name="connsiteX53" fmla="*/ 295769 w 1869410"/>
                <a:gd name="connsiteY53" fmla="*/ 643900 h 1239134"/>
                <a:gd name="connsiteX54" fmla="*/ 341489 w 1869410"/>
                <a:gd name="connsiteY54" fmla="*/ 495310 h 1239134"/>
                <a:gd name="connsiteX55" fmla="*/ 394829 w 1869410"/>
                <a:gd name="connsiteY55" fmla="*/ 483880 h 1239134"/>
                <a:gd name="connsiteX56" fmla="*/ 486269 w 1869410"/>
                <a:gd name="connsiteY56" fmla="*/ 586750 h 1239134"/>
                <a:gd name="connsiteX0" fmla="*/ 486269 w 1869410"/>
                <a:gd name="connsiteY0" fmla="*/ 586750 h 1239134"/>
                <a:gd name="connsiteX1" fmla="*/ 545324 w 1869410"/>
                <a:gd name="connsiteY1" fmla="*/ 516265 h 1239134"/>
                <a:gd name="connsiteX2" fmla="*/ 629144 w 1869410"/>
                <a:gd name="connsiteY2" fmla="*/ 476260 h 1239134"/>
                <a:gd name="connsiteX3" fmla="*/ 692009 w 1869410"/>
                <a:gd name="connsiteY3" fmla="*/ 577225 h 1239134"/>
                <a:gd name="connsiteX4" fmla="*/ 737729 w 1869410"/>
                <a:gd name="connsiteY4" fmla="*/ 779155 h 1239134"/>
                <a:gd name="connsiteX5" fmla="*/ 735824 w 1869410"/>
                <a:gd name="connsiteY5" fmla="*/ 914410 h 1239134"/>
                <a:gd name="connsiteX6" fmla="*/ 825359 w 1869410"/>
                <a:gd name="connsiteY6" fmla="*/ 678190 h 1239134"/>
                <a:gd name="connsiteX7" fmla="*/ 840599 w 1869410"/>
                <a:gd name="connsiteY7" fmla="*/ 582940 h 1239134"/>
                <a:gd name="connsiteX8" fmla="*/ 1103489 w 1869410"/>
                <a:gd name="connsiteY8" fmla="*/ 870595 h 1239134"/>
                <a:gd name="connsiteX9" fmla="*/ 1154924 w 1869410"/>
                <a:gd name="connsiteY9" fmla="*/ 891550 h 1239134"/>
                <a:gd name="connsiteX10" fmla="*/ 1055864 w 1869410"/>
                <a:gd name="connsiteY10" fmla="*/ 723910 h 1239134"/>
                <a:gd name="connsiteX11" fmla="*/ 1257794 w 1869410"/>
                <a:gd name="connsiteY11" fmla="*/ 971560 h 1239134"/>
                <a:gd name="connsiteX12" fmla="*/ 1233029 w 1869410"/>
                <a:gd name="connsiteY12" fmla="*/ 849640 h 1239134"/>
                <a:gd name="connsiteX13" fmla="*/ 1358759 w 1869410"/>
                <a:gd name="connsiteY13" fmla="*/ 958225 h 1239134"/>
                <a:gd name="connsiteX14" fmla="*/ 1404479 w 1869410"/>
                <a:gd name="connsiteY14" fmla="*/ 1122055 h 1239134"/>
                <a:gd name="connsiteX15" fmla="*/ 1431149 w 1869410"/>
                <a:gd name="connsiteY15" fmla="*/ 1030615 h 1239134"/>
                <a:gd name="connsiteX16" fmla="*/ 1442579 w 1869410"/>
                <a:gd name="connsiteY16" fmla="*/ 1238260 h 1239134"/>
                <a:gd name="connsiteX17" fmla="*/ 1495919 w 1869410"/>
                <a:gd name="connsiteY17" fmla="*/ 1101100 h 1239134"/>
                <a:gd name="connsiteX18" fmla="*/ 1577834 w 1869410"/>
                <a:gd name="connsiteY18" fmla="*/ 1003945 h 1239134"/>
                <a:gd name="connsiteX19" fmla="*/ 1667369 w 1869410"/>
                <a:gd name="connsiteY19" fmla="*/ 1021090 h 1239134"/>
                <a:gd name="connsiteX20" fmla="*/ 1707374 w 1869410"/>
                <a:gd name="connsiteY20" fmla="*/ 1055380 h 1239134"/>
                <a:gd name="connsiteX21" fmla="*/ 1714994 w 1869410"/>
                <a:gd name="connsiteY21" fmla="*/ 904885 h 1239134"/>
                <a:gd name="connsiteX22" fmla="*/ 1716899 w 1869410"/>
                <a:gd name="connsiteY22" fmla="*/ 802015 h 1239134"/>
                <a:gd name="connsiteX23" fmla="*/ 1804529 w 1869410"/>
                <a:gd name="connsiteY23" fmla="*/ 889645 h 1239134"/>
                <a:gd name="connsiteX24" fmla="*/ 1764524 w 1869410"/>
                <a:gd name="connsiteY24" fmla="*/ 716290 h 1239134"/>
                <a:gd name="connsiteX25" fmla="*/ 1764524 w 1869410"/>
                <a:gd name="connsiteY25" fmla="*/ 615325 h 1239134"/>
                <a:gd name="connsiteX26" fmla="*/ 1869299 w 1869410"/>
                <a:gd name="connsiteY26" fmla="*/ 708670 h 1239134"/>
                <a:gd name="connsiteX27" fmla="*/ 1783574 w 1869410"/>
                <a:gd name="connsiteY27" fmla="*/ 539125 h 1239134"/>
                <a:gd name="connsiteX28" fmla="*/ 1730234 w 1869410"/>
                <a:gd name="connsiteY28" fmla="*/ 396250 h 1239134"/>
                <a:gd name="connsiteX29" fmla="*/ 1560689 w 1869410"/>
                <a:gd name="connsiteY29" fmla="*/ 219085 h 1239134"/>
                <a:gd name="connsiteX30" fmla="*/ 1427339 w 1869410"/>
                <a:gd name="connsiteY30" fmla="*/ 129550 h 1239134"/>
                <a:gd name="connsiteX31" fmla="*/ 1594979 w 1869410"/>
                <a:gd name="connsiteY31" fmla="*/ 100975 h 1239134"/>
                <a:gd name="connsiteX32" fmla="*/ 1634984 w 1869410"/>
                <a:gd name="connsiteY32" fmla="*/ 70495 h 1239134"/>
                <a:gd name="connsiteX33" fmla="*/ 1402574 w 1869410"/>
                <a:gd name="connsiteY33" fmla="*/ 62875 h 1239134"/>
                <a:gd name="connsiteX34" fmla="*/ 1191119 w 1869410"/>
                <a:gd name="connsiteY34" fmla="*/ 17155 h 1239134"/>
                <a:gd name="connsiteX35" fmla="*/ 981569 w 1869410"/>
                <a:gd name="connsiteY35" fmla="*/ 10 h 1239134"/>
                <a:gd name="connsiteX36" fmla="*/ 712964 w 1869410"/>
                <a:gd name="connsiteY36" fmla="*/ 19060 h 1239134"/>
                <a:gd name="connsiteX37" fmla="*/ 543419 w 1869410"/>
                <a:gd name="connsiteY37" fmla="*/ 55255 h 1239134"/>
                <a:gd name="connsiteX38" fmla="*/ 415784 w 1869410"/>
                <a:gd name="connsiteY38" fmla="*/ 144790 h 1239134"/>
                <a:gd name="connsiteX39" fmla="*/ 364349 w 1869410"/>
                <a:gd name="connsiteY39" fmla="*/ 215275 h 1239134"/>
                <a:gd name="connsiteX40" fmla="*/ 290054 w 1869410"/>
                <a:gd name="connsiteY40" fmla="*/ 278140 h 1239134"/>
                <a:gd name="connsiteX41" fmla="*/ 223379 w 1869410"/>
                <a:gd name="connsiteY41" fmla="*/ 331480 h 1239134"/>
                <a:gd name="connsiteX42" fmla="*/ 145274 w 1869410"/>
                <a:gd name="connsiteY42" fmla="*/ 485785 h 1239134"/>
                <a:gd name="connsiteX43" fmla="*/ 80504 w 1869410"/>
                <a:gd name="connsiteY43" fmla="*/ 674380 h 1239134"/>
                <a:gd name="connsiteX44" fmla="*/ 494 w 1869410"/>
                <a:gd name="connsiteY44" fmla="*/ 777250 h 1239134"/>
                <a:gd name="connsiteX45" fmla="*/ 120509 w 1869410"/>
                <a:gd name="connsiteY45" fmla="*/ 678190 h 1239134"/>
                <a:gd name="connsiteX46" fmla="*/ 118604 w 1869410"/>
                <a:gd name="connsiteY46" fmla="*/ 910600 h 1239134"/>
                <a:gd name="connsiteX47" fmla="*/ 131939 w 1869410"/>
                <a:gd name="connsiteY47" fmla="*/ 1034425 h 1239134"/>
                <a:gd name="connsiteX48" fmla="*/ 160514 w 1869410"/>
                <a:gd name="connsiteY48" fmla="*/ 891550 h 1239134"/>
                <a:gd name="connsiteX49" fmla="*/ 246239 w 1869410"/>
                <a:gd name="connsiteY49" fmla="*/ 990610 h 1239134"/>
                <a:gd name="connsiteX50" fmla="*/ 238619 w 1869410"/>
                <a:gd name="connsiteY50" fmla="*/ 866785 h 1239134"/>
                <a:gd name="connsiteX51" fmla="*/ 250049 w 1869410"/>
                <a:gd name="connsiteY51" fmla="*/ 725815 h 1239134"/>
                <a:gd name="connsiteX52" fmla="*/ 311009 w 1869410"/>
                <a:gd name="connsiteY52" fmla="*/ 889645 h 1239134"/>
                <a:gd name="connsiteX53" fmla="*/ 295769 w 1869410"/>
                <a:gd name="connsiteY53" fmla="*/ 643900 h 1239134"/>
                <a:gd name="connsiteX54" fmla="*/ 341489 w 1869410"/>
                <a:gd name="connsiteY54" fmla="*/ 495310 h 1239134"/>
                <a:gd name="connsiteX55" fmla="*/ 394829 w 1869410"/>
                <a:gd name="connsiteY55" fmla="*/ 483880 h 1239134"/>
                <a:gd name="connsiteX56" fmla="*/ 486269 w 1869410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532027 w 1806458"/>
                <a:gd name="connsiteY31" fmla="*/ 10097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103442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532027 w 1806458"/>
                <a:gd name="connsiteY31" fmla="*/ 10097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98870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532027 w 1806458"/>
                <a:gd name="connsiteY31" fmla="*/ 10097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98870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486307 w 1806458"/>
                <a:gd name="connsiteY31" fmla="*/ 10478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98870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719"/>
                <a:gd name="connsiteY0" fmla="*/ 586750 h 1239134"/>
                <a:gd name="connsiteX1" fmla="*/ 482372 w 1806719"/>
                <a:gd name="connsiteY1" fmla="*/ 516265 h 1239134"/>
                <a:gd name="connsiteX2" fmla="*/ 566192 w 1806719"/>
                <a:gd name="connsiteY2" fmla="*/ 476260 h 1239134"/>
                <a:gd name="connsiteX3" fmla="*/ 629057 w 1806719"/>
                <a:gd name="connsiteY3" fmla="*/ 577225 h 1239134"/>
                <a:gd name="connsiteX4" fmla="*/ 674777 w 1806719"/>
                <a:gd name="connsiteY4" fmla="*/ 779155 h 1239134"/>
                <a:gd name="connsiteX5" fmla="*/ 672872 w 1806719"/>
                <a:gd name="connsiteY5" fmla="*/ 914410 h 1239134"/>
                <a:gd name="connsiteX6" fmla="*/ 762407 w 1806719"/>
                <a:gd name="connsiteY6" fmla="*/ 678190 h 1239134"/>
                <a:gd name="connsiteX7" fmla="*/ 777647 w 1806719"/>
                <a:gd name="connsiteY7" fmla="*/ 582940 h 1239134"/>
                <a:gd name="connsiteX8" fmla="*/ 1040537 w 1806719"/>
                <a:gd name="connsiteY8" fmla="*/ 870595 h 1239134"/>
                <a:gd name="connsiteX9" fmla="*/ 1091972 w 1806719"/>
                <a:gd name="connsiteY9" fmla="*/ 891550 h 1239134"/>
                <a:gd name="connsiteX10" fmla="*/ 992912 w 1806719"/>
                <a:gd name="connsiteY10" fmla="*/ 723910 h 1239134"/>
                <a:gd name="connsiteX11" fmla="*/ 1194842 w 1806719"/>
                <a:gd name="connsiteY11" fmla="*/ 971560 h 1239134"/>
                <a:gd name="connsiteX12" fmla="*/ 1170077 w 1806719"/>
                <a:gd name="connsiteY12" fmla="*/ 849640 h 1239134"/>
                <a:gd name="connsiteX13" fmla="*/ 1295807 w 1806719"/>
                <a:gd name="connsiteY13" fmla="*/ 958225 h 1239134"/>
                <a:gd name="connsiteX14" fmla="*/ 1341527 w 1806719"/>
                <a:gd name="connsiteY14" fmla="*/ 1122055 h 1239134"/>
                <a:gd name="connsiteX15" fmla="*/ 1368197 w 1806719"/>
                <a:gd name="connsiteY15" fmla="*/ 1030615 h 1239134"/>
                <a:gd name="connsiteX16" fmla="*/ 1379627 w 1806719"/>
                <a:gd name="connsiteY16" fmla="*/ 1238260 h 1239134"/>
                <a:gd name="connsiteX17" fmla="*/ 1432967 w 1806719"/>
                <a:gd name="connsiteY17" fmla="*/ 1101100 h 1239134"/>
                <a:gd name="connsiteX18" fmla="*/ 1514882 w 1806719"/>
                <a:gd name="connsiteY18" fmla="*/ 1003945 h 1239134"/>
                <a:gd name="connsiteX19" fmla="*/ 1604417 w 1806719"/>
                <a:gd name="connsiteY19" fmla="*/ 1021090 h 1239134"/>
                <a:gd name="connsiteX20" fmla="*/ 1644422 w 1806719"/>
                <a:gd name="connsiteY20" fmla="*/ 1055380 h 1239134"/>
                <a:gd name="connsiteX21" fmla="*/ 1652042 w 1806719"/>
                <a:gd name="connsiteY21" fmla="*/ 904885 h 1239134"/>
                <a:gd name="connsiteX22" fmla="*/ 1653947 w 1806719"/>
                <a:gd name="connsiteY22" fmla="*/ 802015 h 1239134"/>
                <a:gd name="connsiteX23" fmla="*/ 1741577 w 1806719"/>
                <a:gd name="connsiteY23" fmla="*/ 889645 h 1239134"/>
                <a:gd name="connsiteX24" fmla="*/ 1701572 w 1806719"/>
                <a:gd name="connsiteY24" fmla="*/ 716290 h 1239134"/>
                <a:gd name="connsiteX25" fmla="*/ 1701572 w 1806719"/>
                <a:gd name="connsiteY25" fmla="*/ 615325 h 1239134"/>
                <a:gd name="connsiteX26" fmla="*/ 1806347 w 1806719"/>
                <a:gd name="connsiteY26" fmla="*/ 708670 h 1239134"/>
                <a:gd name="connsiteX27" fmla="*/ 1733957 w 1806719"/>
                <a:gd name="connsiteY27" fmla="*/ 546745 h 1239134"/>
                <a:gd name="connsiteX28" fmla="*/ 1667282 w 1806719"/>
                <a:gd name="connsiteY28" fmla="*/ 396250 h 1239134"/>
                <a:gd name="connsiteX29" fmla="*/ 1497737 w 1806719"/>
                <a:gd name="connsiteY29" fmla="*/ 219085 h 1239134"/>
                <a:gd name="connsiteX30" fmla="*/ 1364387 w 1806719"/>
                <a:gd name="connsiteY30" fmla="*/ 129550 h 1239134"/>
                <a:gd name="connsiteX31" fmla="*/ 1486307 w 1806719"/>
                <a:gd name="connsiteY31" fmla="*/ 104785 h 1239134"/>
                <a:gd name="connsiteX32" fmla="*/ 1572032 w 1806719"/>
                <a:gd name="connsiteY32" fmla="*/ 70495 h 1239134"/>
                <a:gd name="connsiteX33" fmla="*/ 1339622 w 1806719"/>
                <a:gd name="connsiteY33" fmla="*/ 62875 h 1239134"/>
                <a:gd name="connsiteX34" fmla="*/ 1128167 w 1806719"/>
                <a:gd name="connsiteY34" fmla="*/ 17155 h 1239134"/>
                <a:gd name="connsiteX35" fmla="*/ 918617 w 1806719"/>
                <a:gd name="connsiteY35" fmla="*/ 10 h 1239134"/>
                <a:gd name="connsiteX36" fmla="*/ 650012 w 1806719"/>
                <a:gd name="connsiteY36" fmla="*/ 19060 h 1239134"/>
                <a:gd name="connsiteX37" fmla="*/ 480467 w 1806719"/>
                <a:gd name="connsiteY37" fmla="*/ 55255 h 1239134"/>
                <a:gd name="connsiteX38" fmla="*/ 352832 w 1806719"/>
                <a:gd name="connsiteY38" fmla="*/ 144790 h 1239134"/>
                <a:gd name="connsiteX39" fmla="*/ 301397 w 1806719"/>
                <a:gd name="connsiteY39" fmla="*/ 215275 h 1239134"/>
                <a:gd name="connsiteX40" fmla="*/ 227102 w 1806719"/>
                <a:gd name="connsiteY40" fmla="*/ 278140 h 1239134"/>
                <a:gd name="connsiteX41" fmla="*/ 160427 w 1806719"/>
                <a:gd name="connsiteY41" fmla="*/ 331480 h 1239134"/>
                <a:gd name="connsiteX42" fmla="*/ 82322 w 1806719"/>
                <a:gd name="connsiteY42" fmla="*/ 485785 h 1239134"/>
                <a:gd name="connsiteX43" fmla="*/ 17552 w 1806719"/>
                <a:gd name="connsiteY43" fmla="*/ 674380 h 1239134"/>
                <a:gd name="connsiteX44" fmla="*/ 2312 w 1806719"/>
                <a:gd name="connsiteY44" fmla="*/ 735340 h 1239134"/>
                <a:gd name="connsiteX45" fmla="*/ 57557 w 1806719"/>
                <a:gd name="connsiteY45" fmla="*/ 678190 h 1239134"/>
                <a:gd name="connsiteX46" fmla="*/ 55652 w 1806719"/>
                <a:gd name="connsiteY46" fmla="*/ 910600 h 1239134"/>
                <a:gd name="connsiteX47" fmla="*/ 68987 w 1806719"/>
                <a:gd name="connsiteY47" fmla="*/ 988705 h 1239134"/>
                <a:gd name="connsiteX48" fmla="*/ 97562 w 1806719"/>
                <a:gd name="connsiteY48" fmla="*/ 891550 h 1239134"/>
                <a:gd name="connsiteX49" fmla="*/ 183287 w 1806719"/>
                <a:gd name="connsiteY49" fmla="*/ 990610 h 1239134"/>
                <a:gd name="connsiteX50" fmla="*/ 175667 w 1806719"/>
                <a:gd name="connsiteY50" fmla="*/ 866785 h 1239134"/>
                <a:gd name="connsiteX51" fmla="*/ 187097 w 1806719"/>
                <a:gd name="connsiteY51" fmla="*/ 725815 h 1239134"/>
                <a:gd name="connsiteX52" fmla="*/ 248057 w 1806719"/>
                <a:gd name="connsiteY52" fmla="*/ 889645 h 1239134"/>
                <a:gd name="connsiteX53" fmla="*/ 232817 w 1806719"/>
                <a:gd name="connsiteY53" fmla="*/ 643900 h 1239134"/>
                <a:gd name="connsiteX54" fmla="*/ 278537 w 1806719"/>
                <a:gd name="connsiteY54" fmla="*/ 495310 h 1239134"/>
                <a:gd name="connsiteX55" fmla="*/ 331877 w 1806719"/>
                <a:gd name="connsiteY55" fmla="*/ 483880 h 1239134"/>
                <a:gd name="connsiteX56" fmla="*/ 423317 w 1806719"/>
                <a:gd name="connsiteY56" fmla="*/ 586750 h 1239134"/>
                <a:gd name="connsiteX0" fmla="*/ 423317 w 1806719"/>
                <a:gd name="connsiteY0" fmla="*/ 586750 h 1239134"/>
                <a:gd name="connsiteX1" fmla="*/ 482372 w 1806719"/>
                <a:gd name="connsiteY1" fmla="*/ 516265 h 1239134"/>
                <a:gd name="connsiteX2" fmla="*/ 566192 w 1806719"/>
                <a:gd name="connsiteY2" fmla="*/ 476260 h 1239134"/>
                <a:gd name="connsiteX3" fmla="*/ 629057 w 1806719"/>
                <a:gd name="connsiteY3" fmla="*/ 577225 h 1239134"/>
                <a:gd name="connsiteX4" fmla="*/ 674777 w 1806719"/>
                <a:gd name="connsiteY4" fmla="*/ 779155 h 1239134"/>
                <a:gd name="connsiteX5" fmla="*/ 672872 w 1806719"/>
                <a:gd name="connsiteY5" fmla="*/ 914410 h 1239134"/>
                <a:gd name="connsiteX6" fmla="*/ 762407 w 1806719"/>
                <a:gd name="connsiteY6" fmla="*/ 678190 h 1239134"/>
                <a:gd name="connsiteX7" fmla="*/ 777647 w 1806719"/>
                <a:gd name="connsiteY7" fmla="*/ 582940 h 1239134"/>
                <a:gd name="connsiteX8" fmla="*/ 1040537 w 1806719"/>
                <a:gd name="connsiteY8" fmla="*/ 870595 h 1239134"/>
                <a:gd name="connsiteX9" fmla="*/ 1091972 w 1806719"/>
                <a:gd name="connsiteY9" fmla="*/ 891550 h 1239134"/>
                <a:gd name="connsiteX10" fmla="*/ 992912 w 1806719"/>
                <a:gd name="connsiteY10" fmla="*/ 723910 h 1239134"/>
                <a:gd name="connsiteX11" fmla="*/ 1194842 w 1806719"/>
                <a:gd name="connsiteY11" fmla="*/ 971560 h 1239134"/>
                <a:gd name="connsiteX12" fmla="*/ 1170077 w 1806719"/>
                <a:gd name="connsiteY12" fmla="*/ 849640 h 1239134"/>
                <a:gd name="connsiteX13" fmla="*/ 1295807 w 1806719"/>
                <a:gd name="connsiteY13" fmla="*/ 958225 h 1239134"/>
                <a:gd name="connsiteX14" fmla="*/ 1341527 w 1806719"/>
                <a:gd name="connsiteY14" fmla="*/ 1122055 h 1239134"/>
                <a:gd name="connsiteX15" fmla="*/ 1368197 w 1806719"/>
                <a:gd name="connsiteY15" fmla="*/ 1030615 h 1239134"/>
                <a:gd name="connsiteX16" fmla="*/ 1379627 w 1806719"/>
                <a:gd name="connsiteY16" fmla="*/ 1238260 h 1239134"/>
                <a:gd name="connsiteX17" fmla="*/ 1432967 w 1806719"/>
                <a:gd name="connsiteY17" fmla="*/ 1101100 h 1239134"/>
                <a:gd name="connsiteX18" fmla="*/ 1514882 w 1806719"/>
                <a:gd name="connsiteY18" fmla="*/ 1003945 h 1239134"/>
                <a:gd name="connsiteX19" fmla="*/ 1604417 w 1806719"/>
                <a:gd name="connsiteY19" fmla="*/ 1021090 h 1239134"/>
                <a:gd name="connsiteX20" fmla="*/ 1644422 w 1806719"/>
                <a:gd name="connsiteY20" fmla="*/ 1055380 h 1239134"/>
                <a:gd name="connsiteX21" fmla="*/ 1652042 w 1806719"/>
                <a:gd name="connsiteY21" fmla="*/ 904885 h 1239134"/>
                <a:gd name="connsiteX22" fmla="*/ 1653947 w 1806719"/>
                <a:gd name="connsiteY22" fmla="*/ 802015 h 1239134"/>
                <a:gd name="connsiteX23" fmla="*/ 1741577 w 1806719"/>
                <a:gd name="connsiteY23" fmla="*/ 889645 h 1239134"/>
                <a:gd name="connsiteX24" fmla="*/ 1701572 w 1806719"/>
                <a:gd name="connsiteY24" fmla="*/ 716290 h 1239134"/>
                <a:gd name="connsiteX25" fmla="*/ 1701572 w 1806719"/>
                <a:gd name="connsiteY25" fmla="*/ 615325 h 1239134"/>
                <a:gd name="connsiteX26" fmla="*/ 1806347 w 1806719"/>
                <a:gd name="connsiteY26" fmla="*/ 708670 h 1239134"/>
                <a:gd name="connsiteX27" fmla="*/ 1733957 w 1806719"/>
                <a:gd name="connsiteY27" fmla="*/ 546745 h 1239134"/>
                <a:gd name="connsiteX28" fmla="*/ 1667282 w 1806719"/>
                <a:gd name="connsiteY28" fmla="*/ 396250 h 1239134"/>
                <a:gd name="connsiteX29" fmla="*/ 1497737 w 1806719"/>
                <a:gd name="connsiteY29" fmla="*/ 219085 h 1239134"/>
                <a:gd name="connsiteX30" fmla="*/ 1364387 w 1806719"/>
                <a:gd name="connsiteY30" fmla="*/ 129550 h 1239134"/>
                <a:gd name="connsiteX31" fmla="*/ 1486307 w 1806719"/>
                <a:gd name="connsiteY31" fmla="*/ 104785 h 1239134"/>
                <a:gd name="connsiteX32" fmla="*/ 1572032 w 1806719"/>
                <a:gd name="connsiteY32" fmla="*/ 70495 h 1239134"/>
                <a:gd name="connsiteX33" fmla="*/ 1339622 w 1806719"/>
                <a:gd name="connsiteY33" fmla="*/ 62875 h 1239134"/>
                <a:gd name="connsiteX34" fmla="*/ 1128167 w 1806719"/>
                <a:gd name="connsiteY34" fmla="*/ 17155 h 1239134"/>
                <a:gd name="connsiteX35" fmla="*/ 918617 w 1806719"/>
                <a:gd name="connsiteY35" fmla="*/ 10 h 1239134"/>
                <a:gd name="connsiteX36" fmla="*/ 650012 w 1806719"/>
                <a:gd name="connsiteY36" fmla="*/ 19060 h 1239134"/>
                <a:gd name="connsiteX37" fmla="*/ 480467 w 1806719"/>
                <a:gd name="connsiteY37" fmla="*/ 55255 h 1239134"/>
                <a:gd name="connsiteX38" fmla="*/ 352832 w 1806719"/>
                <a:gd name="connsiteY38" fmla="*/ 144790 h 1239134"/>
                <a:gd name="connsiteX39" fmla="*/ 301397 w 1806719"/>
                <a:gd name="connsiteY39" fmla="*/ 215275 h 1239134"/>
                <a:gd name="connsiteX40" fmla="*/ 227102 w 1806719"/>
                <a:gd name="connsiteY40" fmla="*/ 278140 h 1239134"/>
                <a:gd name="connsiteX41" fmla="*/ 160427 w 1806719"/>
                <a:gd name="connsiteY41" fmla="*/ 331480 h 1239134"/>
                <a:gd name="connsiteX42" fmla="*/ 82322 w 1806719"/>
                <a:gd name="connsiteY42" fmla="*/ 485785 h 1239134"/>
                <a:gd name="connsiteX43" fmla="*/ 17552 w 1806719"/>
                <a:gd name="connsiteY43" fmla="*/ 674380 h 1239134"/>
                <a:gd name="connsiteX44" fmla="*/ 2312 w 1806719"/>
                <a:gd name="connsiteY44" fmla="*/ 735340 h 1239134"/>
                <a:gd name="connsiteX45" fmla="*/ 57557 w 1806719"/>
                <a:gd name="connsiteY45" fmla="*/ 678190 h 1239134"/>
                <a:gd name="connsiteX46" fmla="*/ 55652 w 1806719"/>
                <a:gd name="connsiteY46" fmla="*/ 910600 h 1239134"/>
                <a:gd name="connsiteX47" fmla="*/ 68987 w 1806719"/>
                <a:gd name="connsiteY47" fmla="*/ 988705 h 1239134"/>
                <a:gd name="connsiteX48" fmla="*/ 97562 w 1806719"/>
                <a:gd name="connsiteY48" fmla="*/ 891550 h 1239134"/>
                <a:gd name="connsiteX49" fmla="*/ 183287 w 1806719"/>
                <a:gd name="connsiteY49" fmla="*/ 990610 h 1239134"/>
                <a:gd name="connsiteX50" fmla="*/ 175667 w 1806719"/>
                <a:gd name="connsiteY50" fmla="*/ 866785 h 1239134"/>
                <a:gd name="connsiteX51" fmla="*/ 187097 w 1806719"/>
                <a:gd name="connsiteY51" fmla="*/ 725815 h 1239134"/>
                <a:gd name="connsiteX52" fmla="*/ 248057 w 1806719"/>
                <a:gd name="connsiteY52" fmla="*/ 889645 h 1239134"/>
                <a:gd name="connsiteX53" fmla="*/ 232817 w 1806719"/>
                <a:gd name="connsiteY53" fmla="*/ 643900 h 1239134"/>
                <a:gd name="connsiteX54" fmla="*/ 278537 w 1806719"/>
                <a:gd name="connsiteY54" fmla="*/ 495310 h 1239134"/>
                <a:gd name="connsiteX55" fmla="*/ 331877 w 1806719"/>
                <a:gd name="connsiteY55" fmla="*/ 483880 h 1239134"/>
                <a:gd name="connsiteX56" fmla="*/ 423317 w 1806719"/>
                <a:gd name="connsiteY56" fmla="*/ 586750 h 1239134"/>
                <a:gd name="connsiteX0" fmla="*/ 423317 w 1815355"/>
                <a:gd name="connsiteY0" fmla="*/ 586750 h 1239134"/>
                <a:gd name="connsiteX1" fmla="*/ 482372 w 1815355"/>
                <a:gd name="connsiteY1" fmla="*/ 516265 h 1239134"/>
                <a:gd name="connsiteX2" fmla="*/ 566192 w 1815355"/>
                <a:gd name="connsiteY2" fmla="*/ 476260 h 1239134"/>
                <a:gd name="connsiteX3" fmla="*/ 629057 w 1815355"/>
                <a:gd name="connsiteY3" fmla="*/ 577225 h 1239134"/>
                <a:gd name="connsiteX4" fmla="*/ 674777 w 1815355"/>
                <a:gd name="connsiteY4" fmla="*/ 779155 h 1239134"/>
                <a:gd name="connsiteX5" fmla="*/ 672872 w 1815355"/>
                <a:gd name="connsiteY5" fmla="*/ 914410 h 1239134"/>
                <a:gd name="connsiteX6" fmla="*/ 762407 w 1815355"/>
                <a:gd name="connsiteY6" fmla="*/ 678190 h 1239134"/>
                <a:gd name="connsiteX7" fmla="*/ 777647 w 1815355"/>
                <a:gd name="connsiteY7" fmla="*/ 582940 h 1239134"/>
                <a:gd name="connsiteX8" fmla="*/ 1040537 w 1815355"/>
                <a:gd name="connsiteY8" fmla="*/ 870595 h 1239134"/>
                <a:gd name="connsiteX9" fmla="*/ 1091972 w 1815355"/>
                <a:gd name="connsiteY9" fmla="*/ 891550 h 1239134"/>
                <a:gd name="connsiteX10" fmla="*/ 992912 w 1815355"/>
                <a:gd name="connsiteY10" fmla="*/ 723910 h 1239134"/>
                <a:gd name="connsiteX11" fmla="*/ 1194842 w 1815355"/>
                <a:gd name="connsiteY11" fmla="*/ 971560 h 1239134"/>
                <a:gd name="connsiteX12" fmla="*/ 1170077 w 1815355"/>
                <a:gd name="connsiteY12" fmla="*/ 849640 h 1239134"/>
                <a:gd name="connsiteX13" fmla="*/ 1295807 w 1815355"/>
                <a:gd name="connsiteY13" fmla="*/ 958225 h 1239134"/>
                <a:gd name="connsiteX14" fmla="*/ 1341527 w 1815355"/>
                <a:gd name="connsiteY14" fmla="*/ 1122055 h 1239134"/>
                <a:gd name="connsiteX15" fmla="*/ 1368197 w 1815355"/>
                <a:gd name="connsiteY15" fmla="*/ 1030615 h 1239134"/>
                <a:gd name="connsiteX16" fmla="*/ 1379627 w 1815355"/>
                <a:gd name="connsiteY16" fmla="*/ 1238260 h 1239134"/>
                <a:gd name="connsiteX17" fmla="*/ 1432967 w 1815355"/>
                <a:gd name="connsiteY17" fmla="*/ 1101100 h 1239134"/>
                <a:gd name="connsiteX18" fmla="*/ 1514882 w 1815355"/>
                <a:gd name="connsiteY18" fmla="*/ 1003945 h 1239134"/>
                <a:gd name="connsiteX19" fmla="*/ 1604417 w 1815355"/>
                <a:gd name="connsiteY19" fmla="*/ 1021090 h 1239134"/>
                <a:gd name="connsiteX20" fmla="*/ 1644422 w 1815355"/>
                <a:gd name="connsiteY20" fmla="*/ 1055380 h 1239134"/>
                <a:gd name="connsiteX21" fmla="*/ 1652042 w 1815355"/>
                <a:gd name="connsiteY21" fmla="*/ 904885 h 1239134"/>
                <a:gd name="connsiteX22" fmla="*/ 1653947 w 1815355"/>
                <a:gd name="connsiteY22" fmla="*/ 802015 h 1239134"/>
                <a:gd name="connsiteX23" fmla="*/ 1741577 w 1815355"/>
                <a:gd name="connsiteY23" fmla="*/ 889645 h 1239134"/>
                <a:gd name="connsiteX24" fmla="*/ 1701572 w 1815355"/>
                <a:gd name="connsiteY24" fmla="*/ 716290 h 1239134"/>
                <a:gd name="connsiteX25" fmla="*/ 1701572 w 1815355"/>
                <a:gd name="connsiteY25" fmla="*/ 615325 h 1239134"/>
                <a:gd name="connsiteX26" fmla="*/ 1806347 w 1815355"/>
                <a:gd name="connsiteY26" fmla="*/ 708670 h 1239134"/>
                <a:gd name="connsiteX27" fmla="*/ 1733957 w 1815355"/>
                <a:gd name="connsiteY27" fmla="*/ 546745 h 1239134"/>
                <a:gd name="connsiteX28" fmla="*/ 1667282 w 1815355"/>
                <a:gd name="connsiteY28" fmla="*/ 396250 h 1239134"/>
                <a:gd name="connsiteX29" fmla="*/ 1497737 w 1815355"/>
                <a:gd name="connsiteY29" fmla="*/ 219085 h 1239134"/>
                <a:gd name="connsiteX30" fmla="*/ 1364387 w 1815355"/>
                <a:gd name="connsiteY30" fmla="*/ 129550 h 1239134"/>
                <a:gd name="connsiteX31" fmla="*/ 1486307 w 1815355"/>
                <a:gd name="connsiteY31" fmla="*/ 104785 h 1239134"/>
                <a:gd name="connsiteX32" fmla="*/ 1572032 w 1815355"/>
                <a:gd name="connsiteY32" fmla="*/ 70495 h 1239134"/>
                <a:gd name="connsiteX33" fmla="*/ 1339622 w 1815355"/>
                <a:gd name="connsiteY33" fmla="*/ 62875 h 1239134"/>
                <a:gd name="connsiteX34" fmla="*/ 1128167 w 1815355"/>
                <a:gd name="connsiteY34" fmla="*/ 17155 h 1239134"/>
                <a:gd name="connsiteX35" fmla="*/ 918617 w 1815355"/>
                <a:gd name="connsiteY35" fmla="*/ 10 h 1239134"/>
                <a:gd name="connsiteX36" fmla="*/ 650012 w 1815355"/>
                <a:gd name="connsiteY36" fmla="*/ 19060 h 1239134"/>
                <a:gd name="connsiteX37" fmla="*/ 480467 w 1815355"/>
                <a:gd name="connsiteY37" fmla="*/ 55255 h 1239134"/>
                <a:gd name="connsiteX38" fmla="*/ 352832 w 1815355"/>
                <a:gd name="connsiteY38" fmla="*/ 144790 h 1239134"/>
                <a:gd name="connsiteX39" fmla="*/ 301397 w 1815355"/>
                <a:gd name="connsiteY39" fmla="*/ 215275 h 1239134"/>
                <a:gd name="connsiteX40" fmla="*/ 227102 w 1815355"/>
                <a:gd name="connsiteY40" fmla="*/ 278140 h 1239134"/>
                <a:gd name="connsiteX41" fmla="*/ 160427 w 1815355"/>
                <a:gd name="connsiteY41" fmla="*/ 331480 h 1239134"/>
                <a:gd name="connsiteX42" fmla="*/ 82322 w 1815355"/>
                <a:gd name="connsiteY42" fmla="*/ 485785 h 1239134"/>
                <a:gd name="connsiteX43" fmla="*/ 17552 w 1815355"/>
                <a:gd name="connsiteY43" fmla="*/ 674380 h 1239134"/>
                <a:gd name="connsiteX44" fmla="*/ 2312 w 1815355"/>
                <a:gd name="connsiteY44" fmla="*/ 735340 h 1239134"/>
                <a:gd name="connsiteX45" fmla="*/ 57557 w 1815355"/>
                <a:gd name="connsiteY45" fmla="*/ 678190 h 1239134"/>
                <a:gd name="connsiteX46" fmla="*/ 55652 w 1815355"/>
                <a:gd name="connsiteY46" fmla="*/ 910600 h 1239134"/>
                <a:gd name="connsiteX47" fmla="*/ 68987 w 1815355"/>
                <a:gd name="connsiteY47" fmla="*/ 988705 h 1239134"/>
                <a:gd name="connsiteX48" fmla="*/ 97562 w 1815355"/>
                <a:gd name="connsiteY48" fmla="*/ 891550 h 1239134"/>
                <a:gd name="connsiteX49" fmla="*/ 183287 w 1815355"/>
                <a:gd name="connsiteY49" fmla="*/ 990610 h 1239134"/>
                <a:gd name="connsiteX50" fmla="*/ 175667 w 1815355"/>
                <a:gd name="connsiteY50" fmla="*/ 866785 h 1239134"/>
                <a:gd name="connsiteX51" fmla="*/ 187097 w 1815355"/>
                <a:gd name="connsiteY51" fmla="*/ 725815 h 1239134"/>
                <a:gd name="connsiteX52" fmla="*/ 248057 w 1815355"/>
                <a:gd name="connsiteY52" fmla="*/ 889645 h 1239134"/>
                <a:gd name="connsiteX53" fmla="*/ 232817 w 1815355"/>
                <a:gd name="connsiteY53" fmla="*/ 643900 h 1239134"/>
                <a:gd name="connsiteX54" fmla="*/ 278537 w 1815355"/>
                <a:gd name="connsiteY54" fmla="*/ 495310 h 1239134"/>
                <a:gd name="connsiteX55" fmla="*/ 331877 w 1815355"/>
                <a:gd name="connsiteY55" fmla="*/ 483880 h 1239134"/>
                <a:gd name="connsiteX56" fmla="*/ 423317 w 1815355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62407 w 1791907"/>
                <a:gd name="connsiteY6" fmla="*/ 678190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27102 w 1791907"/>
                <a:gd name="connsiteY53" fmla="*/ 668665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27102 w 1791907"/>
                <a:gd name="connsiteY53" fmla="*/ 668665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19507 w 1791907"/>
                <a:gd name="connsiteY0" fmla="*/ 57913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27102 w 1791907"/>
                <a:gd name="connsiteY53" fmla="*/ 668665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19507 w 1791907"/>
                <a:gd name="connsiteY56" fmla="*/ 579130 h 1239134"/>
                <a:gd name="connsiteX0" fmla="*/ 419507 w 1791907"/>
                <a:gd name="connsiteY0" fmla="*/ 579130 h 1240043"/>
                <a:gd name="connsiteX1" fmla="*/ 482372 w 1791907"/>
                <a:gd name="connsiteY1" fmla="*/ 516265 h 1240043"/>
                <a:gd name="connsiteX2" fmla="*/ 566192 w 1791907"/>
                <a:gd name="connsiteY2" fmla="*/ 476260 h 1240043"/>
                <a:gd name="connsiteX3" fmla="*/ 629057 w 1791907"/>
                <a:gd name="connsiteY3" fmla="*/ 577225 h 1240043"/>
                <a:gd name="connsiteX4" fmla="*/ 669062 w 1791907"/>
                <a:gd name="connsiteY4" fmla="*/ 762010 h 1240043"/>
                <a:gd name="connsiteX5" fmla="*/ 672872 w 1791907"/>
                <a:gd name="connsiteY5" fmla="*/ 914410 h 1240043"/>
                <a:gd name="connsiteX6" fmla="*/ 750977 w 1791907"/>
                <a:gd name="connsiteY6" fmla="*/ 718195 h 1240043"/>
                <a:gd name="connsiteX7" fmla="*/ 777647 w 1791907"/>
                <a:gd name="connsiteY7" fmla="*/ 582940 h 1240043"/>
                <a:gd name="connsiteX8" fmla="*/ 1040537 w 1791907"/>
                <a:gd name="connsiteY8" fmla="*/ 870595 h 1240043"/>
                <a:gd name="connsiteX9" fmla="*/ 1091972 w 1791907"/>
                <a:gd name="connsiteY9" fmla="*/ 891550 h 1240043"/>
                <a:gd name="connsiteX10" fmla="*/ 992912 w 1791907"/>
                <a:gd name="connsiteY10" fmla="*/ 723910 h 1240043"/>
                <a:gd name="connsiteX11" fmla="*/ 1194842 w 1791907"/>
                <a:gd name="connsiteY11" fmla="*/ 971560 h 1240043"/>
                <a:gd name="connsiteX12" fmla="*/ 1170077 w 1791907"/>
                <a:gd name="connsiteY12" fmla="*/ 849640 h 1240043"/>
                <a:gd name="connsiteX13" fmla="*/ 1295807 w 1791907"/>
                <a:gd name="connsiteY13" fmla="*/ 958225 h 1240043"/>
                <a:gd name="connsiteX14" fmla="*/ 1341527 w 1791907"/>
                <a:gd name="connsiteY14" fmla="*/ 1122055 h 1240043"/>
                <a:gd name="connsiteX15" fmla="*/ 1364387 w 1791907"/>
                <a:gd name="connsiteY15" fmla="*/ 996325 h 1240043"/>
                <a:gd name="connsiteX16" fmla="*/ 1379627 w 1791907"/>
                <a:gd name="connsiteY16" fmla="*/ 1238260 h 1240043"/>
                <a:gd name="connsiteX17" fmla="*/ 1432967 w 1791907"/>
                <a:gd name="connsiteY17" fmla="*/ 1101100 h 1240043"/>
                <a:gd name="connsiteX18" fmla="*/ 1514882 w 1791907"/>
                <a:gd name="connsiteY18" fmla="*/ 1003945 h 1240043"/>
                <a:gd name="connsiteX19" fmla="*/ 1604417 w 1791907"/>
                <a:gd name="connsiteY19" fmla="*/ 1021090 h 1240043"/>
                <a:gd name="connsiteX20" fmla="*/ 1644422 w 1791907"/>
                <a:gd name="connsiteY20" fmla="*/ 1055380 h 1240043"/>
                <a:gd name="connsiteX21" fmla="*/ 1652042 w 1791907"/>
                <a:gd name="connsiteY21" fmla="*/ 904885 h 1240043"/>
                <a:gd name="connsiteX22" fmla="*/ 1653947 w 1791907"/>
                <a:gd name="connsiteY22" fmla="*/ 802015 h 1240043"/>
                <a:gd name="connsiteX23" fmla="*/ 1741577 w 1791907"/>
                <a:gd name="connsiteY23" fmla="*/ 889645 h 1240043"/>
                <a:gd name="connsiteX24" fmla="*/ 1701572 w 1791907"/>
                <a:gd name="connsiteY24" fmla="*/ 716290 h 1240043"/>
                <a:gd name="connsiteX25" fmla="*/ 1701572 w 1791907"/>
                <a:gd name="connsiteY25" fmla="*/ 615325 h 1240043"/>
                <a:gd name="connsiteX26" fmla="*/ 1781582 w 1791907"/>
                <a:gd name="connsiteY26" fmla="*/ 676285 h 1240043"/>
                <a:gd name="connsiteX27" fmla="*/ 1733957 w 1791907"/>
                <a:gd name="connsiteY27" fmla="*/ 546745 h 1240043"/>
                <a:gd name="connsiteX28" fmla="*/ 1667282 w 1791907"/>
                <a:gd name="connsiteY28" fmla="*/ 396250 h 1240043"/>
                <a:gd name="connsiteX29" fmla="*/ 1497737 w 1791907"/>
                <a:gd name="connsiteY29" fmla="*/ 219085 h 1240043"/>
                <a:gd name="connsiteX30" fmla="*/ 1364387 w 1791907"/>
                <a:gd name="connsiteY30" fmla="*/ 129550 h 1240043"/>
                <a:gd name="connsiteX31" fmla="*/ 1486307 w 1791907"/>
                <a:gd name="connsiteY31" fmla="*/ 104785 h 1240043"/>
                <a:gd name="connsiteX32" fmla="*/ 1572032 w 1791907"/>
                <a:gd name="connsiteY32" fmla="*/ 70495 h 1240043"/>
                <a:gd name="connsiteX33" fmla="*/ 1339622 w 1791907"/>
                <a:gd name="connsiteY33" fmla="*/ 62875 h 1240043"/>
                <a:gd name="connsiteX34" fmla="*/ 1128167 w 1791907"/>
                <a:gd name="connsiteY34" fmla="*/ 17155 h 1240043"/>
                <a:gd name="connsiteX35" fmla="*/ 918617 w 1791907"/>
                <a:gd name="connsiteY35" fmla="*/ 10 h 1240043"/>
                <a:gd name="connsiteX36" fmla="*/ 650012 w 1791907"/>
                <a:gd name="connsiteY36" fmla="*/ 19060 h 1240043"/>
                <a:gd name="connsiteX37" fmla="*/ 480467 w 1791907"/>
                <a:gd name="connsiteY37" fmla="*/ 55255 h 1240043"/>
                <a:gd name="connsiteX38" fmla="*/ 352832 w 1791907"/>
                <a:gd name="connsiteY38" fmla="*/ 144790 h 1240043"/>
                <a:gd name="connsiteX39" fmla="*/ 301397 w 1791907"/>
                <a:gd name="connsiteY39" fmla="*/ 215275 h 1240043"/>
                <a:gd name="connsiteX40" fmla="*/ 227102 w 1791907"/>
                <a:gd name="connsiteY40" fmla="*/ 278140 h 1240043"/>
                <a:gd name="connsiteX41" fmla="*/ 160427 w 1791907"/>
                <a:gd name="connsiteY41" fmla="*/ 331480 h 1240043"/>
                <a:gd name="connsiteX42" fmla="*/ 82322 w 1791907"/>
                <a:gd name="connsiteY42" fmla="*/ 485785 h 1240043"/>
                <a:gd name="connsiteX43" fmla="*/ 17552 w 1791907"/>
                <a:gd name="connsiteY43" fmla="*/ 674380 h 1240043"/>
                <a:gd name="connsiteX44" fmla="*/ 2312 w 1791907"/>
                <a:gd name="connsiteY44" fmla="*/ 735340 h 1240043"/>
                <a:gd name="connsiteX45" fmla="*/ 57557 w 1791907"/>
                <a:gd name="connsiteY45" fmla="*/ 678190 h 1240043"/>
                <a:gd name="connsiteX46" fmla="*/ 55652 w 1791907"/>
                <a:gd name="connsiteY46" fmla="*/ 910600 h 1240043"/>
                <a:gd name="connsiteX47" fmla="*/ 68987 w 1791907"/>
                <a:gd name="connsiteY47" fmla="*/ 988705 h 1240043"/>
                <a:gd name="connsiteX48" fmla="*/ 97562 w 1791907"/>
                <a:gd name="connsiteY48" fmla="*/ 891550 h 1240043"/>
                <a:gd name="connsiteX49" fmla="*/ 183287 w 1791907"/>
                <a:gd name="connsiteY49" fmla="*/ 990610 h 1240043"/>
                <a:gd name="connsiteX50" fmla="*/ 175667 w 1791907"/>
                <a:gd name="connsiteY50" fmla="*/ 866785 h 1240043"/>
                <a:gd name="connsiteX51" fmla="*/ 187097 w 1791907"/>
                <a:gd name="connsiteY51" fmla="*/ 725815 h 1240043"/>
                <a:gd name="connsiteX52" fmla="*/ 248057 w 1791907"/>
                <a:gd name="connsiteY52" fmla="*/ 889645 h 1240043"/>
                <a:gd name="connsiteX53" fmla="*/ 227102 w 1791907"/>
                <a:gd name="connsiteY53" fmla="*/ 668665 h 1240043"/>
                <a:gd name="connsiteX54" fmla="*/ 278537 w 1791907"/>
                <a:gd name="connsiteY54" fmla="*/ 495310 h 1240043"/>
                <a:gd name="connsiteX55" fmla="*/ 331877 w 1791907"/>
                <a:gd name="connsiteY55" fmla="*/ 483880 h 1240043"/>
                <a:gd name="connsiteX56" fmla="*/ 419507 w 1791907"/>
                <a:gd name="connsiteY56" fmla="*/ 579130 h 1240043"/>
                <a:gd name="connsiteX0" fmla="*/ 419507 w 1791907"/>
                <a:gd name="connsiteY0" fmla="*/ 579130 h 1218191"/>
                <a:gd name="connsiteX1" fmla="*/ 482372 w 1791907"/>
                <a:gd name="connsiteY1" fmla="*/ 516265 h 1218191"/>
                <a:gd name="connsiteX2" fmla="*/ 566192 w 1791907"/>
                <a:gd name="connsiteY2" fmla="*/ 476260 h 1218191"/>
                <a:gd name="connsiteX3" fmla="*/ 629057 w 1791907"/>
                <a:gd name="connsiteY3" fmla="*/ 577225 h 1218191"/>
                <a:gd name="connsiteX4" fmla="*/ 669062 w 1791907"/>
                <a:gd name="connsiteY4" fmla="*/ 762010 h 1218191"/>
                <a:gd name="connsiteX5" fmla="*/ 672872 w 1791907"/>
                <a:gd name="connsiteY5" fmla="*/ 914410 h 1218191"/>
                <a:gd name="connsiteX6" fmla="*/ 750977 w 1791907"/>
                <a:gd name="connsiteY6" fmla="*/ 718195 h 1218191"/>
                <a:gd name="connsiteX7" fmla="*/ 777647 w 1791907"/>
                <a:gd name="connsiteY7" fmla="*/ 582940 h 1218191"/>
                <a:gd name="connsiteX8" fmla="*/ 1040537 w 1791907"/>
                <a:gd name="connsiteY8" fmla="*/ 870595 h 1218191"/>
                <a:gd name="connsiteX9" fmla="*/ 1091972 w 1791907"/>
                <a:gd name="connsiteY9" fmla="*/ 891550 h 1218191"/>
                <a:gd name="connsiteX10" fmla="*/ 992912 w 1791907"/>
                <a:gd name="connsiteY10" fmla="*/ 723910 h 1218191"/>
                <a:gd name="connsiteX11" fmla="*/ 1194842 w 1791907"/>
                <a:gd name="connsiteY11" fmla="*/ 971560 h 1218191"/>
                <a:gd name="connsiteX12" fmla="*/ 1170077 w 1791907"/>
                <a:gd name="connsiteY12" fmla="*/ 849640 h 1218191"/>
                <a:gd name="connsiteX13" fmla="*/ 1295807 w 1791907"/>
                <a:gd name="connsiteY13" fmla="*/ 958225 h 1218191"/>
                <a:gd name="connsiteX14" fmla="*/ 1341527 w 1791907"/>
                <a:gd name="connsiteY14" fmla="*/ 1122055 h 1218191"/>
                <a:gd name="connsiteX15" fmla="*/ 1364387 w 1791907"/>
                <a:gd name="connsiteY15" fmla="*/ 996325 h 1218191"/>
                <a:gd name="connsiteX16" fmla="*/ 1396242 w 1791907"/>
                <a:gd name="connsiteY16" fmla="*/ 1216108 h 1218191"/>
                <a:gd name="connsiteX17" fmla="*/ 1432967 w 1791907"/>
                <a:gd name="connsiteY17" fmla="*/ 1101100 h 1218191"/>
                <a:gd name="connsiteX18" fmla="*/ 1514882 w 1791907"/>
                <a:gd name="connsiteY18" fmla="*/ 1003945 h 1218191"/>
                <a:gd name="connsiteX19" fmla="*/ 1604417 w 1791907"/>
                <a:gd name="connsiteY19" fmla="*/ 1021090 h 1218191"/>
                <a:gd name="connsiteX20" fmla="*/ 1644422 w 1791907"/>
                <a:gd name="connsiteY20" fmla="*/ 1055380 h 1218191"/>
                <a:gd name="connsiteX21" fmla="*/ 1652042 w 1791907"/>
                <a:gd name="connsiteY21" fmla="*/ 904885 h 1218191"/>
                <a:gd name="connsiteX22" fmla="*/ 1653947 w 1791907"/>
                <a:gd name="connsiteY22" fmla="*/ 802015 h 1218191"/>
                <a:gd name="connsiteX23" fmla="*/ 1741577 w 1791907"/>
                <a:gd name="connsiteY23" fmla="*/ 889645 h 1218191"/>
                <a:gd name="connsiteX24" fmla="*/ 1701572 w 1791907"/>
                <a:gd name="connsiteY24" fmla="*/ 716290 h 1218191"/>
                <a:gd name="connsiteX25" fmla="*/ 1701572 w 1791907"/>
                <a:gd name="connsiteY25" fmla="*/ 615325 h 1218191"/>
                <a:gd name="connsiteX26" fmla="*/ 1781582 w 1791907"/>
                <a:gd name="connsiteY26" fmla="*/ 676285 h 1218191"/>
                <a:gd name="connsiteX27" fmla="*/ 1733957 w 1791907"/>
                <a:gd name="connsiteY27" fmla="*/ 546745 h 1218191"/>
                <a:gd name="connsiteX28" fmla="*/ 1667282 w 1791907"/>
                <a:gd name="connsiteY28" fmla="*/ 396250 h 1218191"/>
                <a:gd name="connsiteX29" fmla="*/ 1497737 w 1791907"/>
                <a:gd name="connsiteY29" fmla="*/ 219085 h 1218191"/>
                <a:gd name="connsiteX30" fmla="*/ 1364387 w 1791907"/>
                <a:gd name="connsiteY30" fmla="*/ 129550 h 1218191"/>
                <a:gd name="connsiteX31" fmla="*/ 1486307 w 1791907"/>
                <a:gd name="connsiteY31" fmla="*/ 104785 h 1218191"/>
                <a:gd name="connsiteX32" fmla="*/ 1572032 w 1791907"/>
                <a:gd name="connsiteY32" fmla="*/ 70495 h 1218191"/>
                <a:gd name="connsiteX33" fmla="*/ 1339622 w 1791907"/>
                <a:gd name="connsiteY33" fmla="*/ 62875 h 1218191"/>
                <a:gd name="connsiteX34" fmla="*/ 1128167 w 1791907"/>
                <a:gd name="connsiteY34" fmla="*/ 17155 h 1218191"/>
                <a:gd name="connsiteX35" fmla="*/ 918617 w 1791907"/>
                <a:gd name="connsiteY35" fmla="*/ 10 h 1218191"/>
                <a:gd name="connsiteX36" fmla="*/ 650012 w 1791907"/>
                <a:gd name="connsiteY36" fmla="*/ 19060 h 1218191"/>
                <a:gd name="connsiteX37" fmla="*/ 480467 w 1791907"/>
                <a:gd name="connsiteY37" fmla="*/ 55255 h 1218191"/>
                <a:gd name="connsiteX38" fmla="*/ 352832 w 1791907"/>
                <a:gd name="connsiteY38" fmla="*/ 144790 h 1218191"/>
                <a:gd name="connsiteX39" fmla="*/ 301397 w 1791907"/>
                <a:gd name="connsiteY39" fmla="*/ 215275 h 1218191"/>
                <a:gd name="connsiteX40" fmla="*/ 227102 w 1791907"/>
                <a:gd name="connsiteY40" fmla="*/ 278140 h 1218191"/>
                <a:gd name="connsiteX41" fmla="*/ 160427 w 1791907"/>
                <a:gd name="connsiteY41" fmla="*/ 331480 h 1218191"/>
                <a:gd name="connsiteX42" fmla="*/ 82322 w 1791907"/>
                <a:gd name="connsiteY42" fmla="*/ 485785 h 1218191"/>
                <a:gd name="connsiteX43" fmla="*/ 17552 w 1791907"/>
                <a:gd name="connsiteY43" fmla="*/ 674380 h 1218191"/>
                <a:gd name="connsiteX44" fmla="*/ 2312 w 1791907"/>
                <a:gd name="connsiteY44" fmla="*/ 735340 h 1218191"/>
                <a:gd name="connsiteX45" fmla="*/ 57557 w 1791907"/>
                <a:gd name="connsiteY45" fmla="*/ 678190 h 1218191"/>
                <a:gd name="connsiteX46" fmla="*/ 55652 w 1791907"/>
                <a:gd name="connsiteY46" fmla="*/ 910600 h 1218191"/>
                <a:gd name="connsiteX47" fmla="*/ 68987 w 1791907"/>
                <a:gd name="connsiteY47" fmla="*/ 988705 h 1218191"/>
                <a:gd name="connsiteX48" fmla="*/ 97562 w 1791907"/>
                <a:gd name="connsiteY48" fmla="*/ 891550 h 1218191"/>
                <a:gd name="connsiteX49" fmla="*/ 183287 w 1791907"/>
                <a:gd name="connsiteY49" fmla="*/ 990610 h 1218191"/>
                <a:gd name="connsiteX50" fmla="*/ 175667 w 1791907"/>
                <a:gd name="connsiteY50" fmla="*/ 866785 h 1218191"/>
                <a:gd name="connsiteX51" fmla="*/ 187097 w 1791907"/>
                <a:gd name="connsiteY51" fmla="*/ 725815 h 1218191"/>
                <a:gd name="connsiteX52" fmla="*/ 248057 w 1791907"/>
                <a:gd name="connsiteY52" fmla="*/ 889645 h 1218191"/>
                <a:gd name="connsiteX53" fmla="*/ 227102 w 1791907"/>
                <a:gd name="connsiteY53" fmla="*/ 668665 h 1218191"/>
                <a:gd name="connsiteX54" fmla="*/ 278537 w 1791907"/>
                <a:gd name="connsiteY54" fmla="*/ 495310 h 1218191"/>
                <a:gd name="connsiteX55" fmla="*/ 331877 w 1791907"/>
                <a:gd name="connsiteY55" fmla="*/ 483880 h 1218191"/>
                <a:gd name="connsiteX56" fmla="*/ 419507 w 1791907"/>
                <a:gd name="connsiteY56" fmla="*/ 579130 h 1218191"/>
                <a:gd name="connsiteX0" fmla="*/ 419507 w 1791907"/>
                <a:gd name="connsiteY0" fmla="*/ 579130 h 1218180"/>
                <a:gd name="connsiteX1" fmla="*/ 482372 w 1791907"/>
                <a:gd name="connsiteY1" fmla="*/ 516265 h 1218180"/>
                <a:gd name="connsiteX2" fmla="*/ 566192 w 1791907"/>
                <a:gd name="connsiteY2" fmla="*/ 476260 h 1218180"/>
                <a:gd name="connsiteX3" fmla="*/ 629057 w 1791907"/>
                <a:gd name="connsiteY3" fmla="*/ 577225 h 1218180"/>
                <a:gd name="connsiteX4" fmla="*/ 669062 w 1791907"/>
                <a:gd name="connsiteY4" fmla="*/ 762010 h 1218180"/>
                <a:gd name="connsiteX5" fmla="*/ 672872 w 1791907"/>
                <a:gd name="connsiteY5" fmla="*/ 914410 h 1218180"/>
                <a:gd name="connsiteX6" fmla="*/ 750977 w 1791907"/>
                <a:gd name="connsiteY6" fmla="*/ 718195 h 1218180"/>
                <a:gd name="connsiteX7" fmla="*/ 777647 w 1791907"/>
                <a:gd name="connsiteY7" fmla="*/ 582940 h 1218180"/>
                <a:gd name="connsiteX8" fmla="*/ 1040537 w 1791907"/>
                <a:gd name="connsiteY8" fmla="*/ 870595 h 1218180"/>
                <a:gd name="connsiteX9" fmla="*/ 1091972 w 1791907"/>
                <a:gd name="connsiteY9" fmla="*/ 891550 h 1218180"/>
                <a:gd name="connsiteX10" fmla="*/ 992912 w 1791907"/>
                <a:gd name="connsiteY10" fmla="*/ 723910 h 1218180"/>
                <a:gd name="connsiteX11" fmla="*/ 1194842 w 1791907"/>
                <a:gd name="connsiteY11" fmla="*/ 971560 h 1218180"/>
                <a:gd name="connsiteX12" fmla="*/ 1170077 w 1791907"/>
                <a:gd name="connsiteY12" fmla="*/ 849640 h 1218180"/>
                <a:gd name="connsiteX13" fmla="*/ 1295807 w 1791907"/>
                <a:gd name="connsiteY13" fmla="*/ 958225 h 1218180"/>
                <a:gd name="connsiteX14" fmla="*/ 1341527 w 1791907"/>
                <a:gd name="connsiteY14" fmla="*/ 1122055 h 1218180"/>
                <a:gd name="connsiteX15" fmla="*/ 1364387 w 1791907"/>
                <a:gd name="connsiteY15" fmla="*/ 996325 h 1218180"/>
                <a:gd name="connsiteX16" fmla="*/ 1396242 w 1791907"/>
                <a:gd name="connsiteY16" fmla="*/ 1216108 h 1218180"/>
                <a:gd name="connsiteX17" fmla="*/ 1432967 w 1791907"/>
                <a:gd name="connsiteY17" fmla="*/ 1101100 h 1218180"/>
                <a:gd name="connsiteX18" fmla="*/ 1539803 w 1791907"/>
                <a:gd name="connsiteY18" fmla="*/ 1006714 h 1218180"/>
                <a:gd name="connsiteX19" fmla="*/ 1604417 w 1791907"/>
                <a:gd name="connsiteY19" fmla="*/ 1021090 h 1218180"/>
                <a:gd name="connsiteX20" fmla="*/ 1644422 w 1791907"/>
                <a:gd name="connsiteY20" fmla="*/ 1055380 h 1218180"/>
                <a:gd name="connsiteX21" fmla="*/ 1652042 w 1791907"/>
                <a:gd name="connsiteY21" fmla="*/ 904885 h 1218180"/>
                <a:gd name="connsiteX22" fmla="*/ 1653947 w 1791907"/>
                <a:gd name="connsiteY22" fmla="*/ 802015 h 1218180"/>
                <a:gd name="connsiteX23" fmla="*/ 1741577 w 1791907"/>
                <a:gd name="connsiteY23" fmla="*/ 889645 h 1218180"/>
                <a:gd name="connsiteX24" fmla="*/ 1701572 w 1791907"/>
                <a:gd name="connsiteY24" fmla="*/ 716290 h 1218180"/>
                <a:gd name="connsiteX25" fmla="*/ 1701572 w 1791907"/>
                <a:gd name="connsiteY25" fmla="*/ 615325 h 1218180"/>
                <a:gd name="connsiteX26" fmla="*/ 1781582 w 1791907"/>
                <a:gd name="connsiteY26" fmla="*/ 676285 h 1218180"/>
                <a:gd name="connsiteX27" fmla="*/ 1733957 w 1791907"/>
                <a:gd name="connsiteY27" fmla="*/ 546745 h 1218180"/>
                <a:gd name="connsiteX28" fmla="*/ 1667282 w 1791907"/>
                <a:gd name="connsiteY28" fmla="*/ 396250 h 1218180"/>
                <a:gd name="connsiteX29" fmla="*/ 1497737 w 1791907"/>
                <a:gd name="connsiteY29" fmla="*/ 219085 h 1218180"/>
                <a:gd name="connsiteX30" fmla="*/ 1364387 w 1791907"/>
                <a:gd name="connsiteY30" fmla="*/ 129550 h 1218180"/>
                <a:gd name="connsiteX31" fmla="*/ 1486307 w 1791907"/>
                <a:gd name="connsiteY31" fmla="*/ 104785 h 1218180"/>
                <a:gd name="connsiteX32" fmla="*/ 1572032 w 1791907"/>
                <a:gd name="connsiteY32" fmla="*/ 70495 h 1218180"/>
                <a:gd name="connsiteX33" fmla="*/ 1339622 w 1791907"/>
                <a:gd name="connsiteY33" fmla="*/ 62875 h 1218180"/>
                <a:gd name="connsiteX34" fmla="*/ 1128167 w 1791907"/>
                <a:gd name="connsiteY34" fmla="*/ 17155 h 1218180"/>
                <a:gd name="connsiteX35" fmla="*/ 918617 w 1791907"/>
                <a:gd name="connsiteY35" fmla="*/ 10 h 1218180"/>
                <a:gd name="connsiteX36" fmla="*/ 650012 w 1791907"/>
                <a:gd name="connsiteY36" fmla="*/ 19060 h 1218180"/>
                <a:gd name="connsiteX37" fmla="*/ 480467 w 1791907"/>
                <a:gd name="connsiteY37" fmla="*/ 55255 h 1218180"/>
                <a:gd name="connsiteX38" fmla="*/ 352832 w 1791907"/>
                <a:gd name="connsiteY38" fmla="*/ 144790 h 1218180"/>
                <a:gd name="connsiteX39" fmla="*/ 301397 w 1791907"/>
                <a:gd name="connsiteY39" fmla="*/ 215275 h 1218180"/>
                <a:gd name="connsiteX40" fmla="*/ 227102 w 1791907"/>
                <a:gd name="connsiteY40" fmla="*/ 278140 h 1218180"/>
                <a:gd name="connsiteX41" fmla="*/ 160427 w 1791907"/>
                <a:gd name="connsiteY41" fmla="*/ 331480 h 1218180"/>
                <a:gd name="connsiteX42" fmla="*/ 82322 w 1791907"/>
                <a:gd name="connsiteY42" fmla="*/ 485785 h 1218180"/>
                <a:gd name="connsiteX43" fmla="*/ 17552 w 1791907"/>
                <a:gd name="connsiteY43" fmla="*/ 674380 h 1218180"/>
                <a:gd name="connsiteX44" fmla="*/ 2312 w 1791907"/>
                <a:gd name="connsiteY44" fmla="*/ 735340 h 1218180"/>
                <a:gd name="connsiteX45" fmla="*/ 57557 w 1791907"/>
                <a:gd name="connsiteY45" fmla="*/ 678190 h 1218180"/>
                <a:gd name="connsiteX46" fmla="*/ 55652 w 1791907"/>
                <a:gd name="connsiteY46" fmla="*/ 910600 h 1218180"/>
                <a:gd name="connsiteX47" fmla="*/ 68987 w 1791907"/>
                <a:gd name="connsiteY47" fmla="*/ 988705 h 1218180"/>
                <a:gd name="connsiteX48" fmla="*/ 97562 w 1791907"/>
                <a:gd name="connsiteY48" fmla="*/ 891550 h 1218180"/>
                <a:gd name="connsiteX49" fmla="*/ 183287 w 1791907"/>
                <a:gd name="connsiteY49" fmla="*/ 990610 h 1218180"/>
                <a:gd name="connsiteX50" fmla="*/ 175667 w 1791907"/>
                <a:gd name="connsiteY50" fmla="*/ 866785 h 1218180"/>
                <a:gd name="connsiteX51" fmla="*/ 187097 w 1791907"/>
                <a:gd name="connsiteY51" fmla="*/ 725815 h 1218180"/>
                <a:gd name="connsiteX52" fmla="*/ 248057 w 1791907"/>
                <a:gd name="connsiteY52" fmla="*/ 889645 h 1218180"/>
                <a:gd name="connsiteX53" fmla="*/ 227102 w 1791907"/>
                <a:gd name="connsiteY53" fmla="*/ 668665 h 1218180"/>
                <a:gd name="connsiteX54" fmla="*/ 278537 w 1791907"/>
                <a:gd name="connsiteY54" fmla="*/ 495310 h 1218180"/>
                <a:gd name="connsiteX55" fmla="*/ 331877 w 1791907"/>
                <a:gd name="connsiteY55" fmla="*/ 483880 h 1218180"/>
                <a:gd name="connsiteX56" fmla="*/ 419507 w 1791907"/>
                <a:gd name="connsiteY56" fmla="*/ 579130 h 1218180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44422 w 1791907"/>
                <a:gd name="connsiteY20" fmla="*/ 1055380 h 1218181"/>
                <a:gd name="connsiteX21" fmla="*/ 1652042 w 1791907"/>
                <a:gd name="connsiteY21" fmla="*/ 904885 h 1218181"/>
                <a:gd name="connsiteX22" fmla="*/ 1653947 w 1791907"/>
                <a:gd name="connsiteY22" fmla="*/ 802015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58267 w 1791907"/>
                <a:gd name="connsiteY20" fmla="*/ 1063688 h 1218181"/>
                <a:gd name="connsiteX21" fmla="*/ 1652042 w 1791907"/>
                <a:gd name="connsiteY21" fmla="*/ 904885 h 1218181"/>
                <a:gd name="connsiteX22" fmla="*/ 1653947 w 1791907"/>
                <a:gd name="connsiteY22" fmla="*/ 802015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58267 w 1791907"/>
                <a:gd name="connsiteY20" fmla="*/ 1063688 h 1218181"/>
                <a:gd name="connsiteX21" fmla="*/ 1652042 w 1791907"/>
                <a:gd name="connsiteY21" fmla="*/ 904885 h 1218181"/>
                <a:gd name="connsiteX22" fmla="*/ 1670561 w 1791907"/>
                <a:gd name="connsiteY22" fmla="*/ 824167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58267 w 1791907"/>
                <a:gd name="connsiteY20" fmla="*/ 1063688 h 1218181"/>
                <a:gd name="connsiteX21" fmla="*/ 1671424 w 1791907"/>
                <a:gd name="connsiteY21" fmla="*/ 904885 h 1218181"/>
                <a:gd name="connsiteX22" fmla="*/ 1670561 w 1791907"/>
                <a:gd name="connsiteY22" fmla="*/ 824167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40"/>
                <a:gd name="connsiteX1" fmla="*/ 482372 w 1791907"/>
                <a:gd name="connsiteY1" fmla="*/ 516265 h 1218140"/>
                <a:gd name="connsiteX2" fmla="*/ 566192 w 1791907"/>
                <a:gd name="connsiteY2" fmla="*/ 476260 h 1218140"/>
                <a:gd name="connsiteX3" fmla="*/ 629057 w 1791907"/>
                <a:gd name="connsiteY3" fmla="*/ 577225 h 1218140"/>
                <a:gd name="connsiteX4" fmla="*/ 669062 w 1791907"/>
                <a:gd name="connsiteY4" fmla="*/ 762010 h 1218140"/>
                <a:gd name="connsiteX5" fmla="*/ 672872 w 1791907"/>
                <a:gd name="connsiteY5" fmla="*/ 914410 h 1218140"/>
                <a:gd name="connsiteX6" fmla="*/ 750977 w 1791907"/>
                <a:gd name="connsiteY6" fmla="*/ 718195 h 1218140"/>
                <a:gd name="connsiteX7" fmla="*/ 777647 w 1791907"/>
                <a:gd name="connsiteY7" fmla="*/ 582940 h 1218140"/>
                <a:gd name="connsiteX8" fmla="*/ 1040537 w 1791907"/>
                <a:gd name="connsiteY8" fmla="*/ 870595 h 1218140"/>
                <a:gd name="connsiteX9" fmla="*/ 1091972 w 1791907"/>
                <a:gd name="connsiteY9" fmla="*/ 891550 h 1218140"/>
                <a:gd name="connsiteX10" fmla="*/ 992912 w 1791907"/>
                <a:gd name="connsiteY10" fmla="*/ 723910 h 1218140"/>
                <a:gd name="connsiteX11" fmla="*/ 1194842 w 1791907"/>
                <a:gd name="connsiteY11" fmla="*/ 971560 h 1218140"/>
                <a:gd name="connsiteX12" fmla="*/ 1170077 w 1791907"/>
                <a:gd name="connsiteY12" fmla="*/ 849640 h 1218140"/>
                <a:gd name="connsiteX13" fmla="*/ 1295807 w 1791907"/>
                <a:gd name="connsiteY13" fmla="*/ 958225 h 1218140"/>
                <a:gd name="connsiteX14" fmla="*/ 1341527 w 1791907"/>
                <a:gd name="connsiteY14" fmla="*/ 1122055 h 1218140"/>
                <a:gd name="connsiteX15" fmla="*/ 1364387 w 1791907"/>
                <a:gd name="connsiteY15" fmla="*/ 996325 h 1218140"/>
                <a:gd name="connsiteX16" fmla="*/ 1396242 w 1791907"/>
                <a:gd name="connsiteY16" fmla="*/ 1216108 h 1218140"/>
                <a:gd name="connsiteX17" fmla="*/ 1432967 w 1791907"/>
                <a:gd name="connsiteY17" fmla="*/ 1101100 h 1218140"/>
                <a:gd name="connsiteX18" fmla="*/ 1537035 w 1791907"/>
                <a:gd name="connsiteY18" fmla="*/ 1020559 h 1218140"/>
                <a:gd name="connsiteX19" fmla="*/ 1612723 w 1791907"/>
                <a:gd name="connsiteY19" fmla="*/ 1026628 h 1218140"/>
                <a:gd name="connsiteX20" fmla="*/ 1658267 w 1791907"/>
                <a:gd name="connsiteY20" fmla="*/ 1063688 h 1218140"/>
                <a:gd name="connsiteX21" fmla="*/ 1671424 w 1791907"/>
                <a:gd name="connsiteY21" fmla="*/ 904885 h 1218140"/>
                <a:gd name="connsiteX22" fmla="*/ 1670561 w 1791907"/>
                <a:gd name="connsiteY22" fmla="*/ 824167 h 1218140"/>
                <a:gd name="connsiteX23" fmla="*/ 1741577 w 1791907"/>
                <a:gd name="connsiteY23" fmla="*/ 889645 h 1218140"/>
                <a:gd name="connsiteX24" fmla="*/ 1701572 w 1791907"/>
                <a:gd name="connsiteY24" fmla="*/ 716290 h 1218140"/>
                <a:gd name="connsiteX25" fmla="*/ 1701572 w 1791907"/>
                <a:gd name="connsiteY25" fmla="*/ 615325 h 1218140"/>
                <a:gd name="connsiteX26" fmla="*/ 1781582 w 1791907"/>
                <a:gd name="connsiteY26" fmla="*/ 676285 h 1218140"/>
                <a:gd name="connsiteX27" fmla="*/ 1733957 w 1791907"/>
                <a:gd name="connsiteY27" fmla="*/ 546745 h 1218140"/>
                <a:gd name="connsiteX28" fmla="*/ 1667282 w 1791907"/>
                <a:gd name="connsiteY28" fmla="*/ 396250 h 1218140"/>
                <a:gd name="connsiteX29" fmla="*/ 1497737 w 1791907"/>
                <a:gd name="connsiteY29" fmla="*/ 219085 h 1218140"/>
                <a:gd name="connsiteX30" fmla="*/ 1364387 w 1791907"/>
                <a:gd name="connsiteY30" fmla="*/ 129550 h 1218140"/>
                <a:gd name="connsiteX31" fmla="*/ 1486307 w 1791907"/>
                <a:gd name="connsiteY31" fmla="*/ 104785 h 1218140"/>
                <a:gd name="connsiteX32" fmla="*/ 1572032 w 1791907"/>
                <a:gd name="connsiteY32" fmla="*/ 70495 h 1218140"/>
                <a:gd name="connsiteX33" fmla="*/ 1339622 w 1791907"/>
                <a:gd name="connsiteY33" fmla="*/ 62875 h 1218140"/>
                <a:gd name="connsiteX34" fmla="*/ 1128167 w 1791907"/>
                <a:gd name="connsiteY34" fmla="*/ 17155 h 1218140"/>
                <a:gd name="connsiteX35" fmla="*/ 918617 w 1791907"/>
                <a:gd name="connsiteY35" fmla="*/ 10 h 1218140"/>
                <a:gd name="connsiteX36" fmla="*/ 650012 w 1791907"/>
                <a:gd name="connsiteY36" fmla="*/ 19060 h 1218140"/>
                <a:gd name="connsiteX37" fmla="*/ 480467 w 1791907"/>
                <a:gd name="connsiteY37" fmla="*/ 55255 h 1218140"/>
                <a:gd name="connsiteX38" fmla="*/ 352832 w 1791907"/>
                <a:gd name="connsiteY38" fmla="*/ 144790 h 1218140"/>
                <a:gd name="connsiteX39" fmla="*/ 301397 w 1791907"/>
                <a:gd name="connsiteY39" fmla="*/ 215275 h 1218140"/>
                <a:gd name="connsiteX40" fmla="*/ 227102 w 1791907"/>
                <a:gd name="connsiteY40" fmla="*/ 278140 h 1218140"/>
                <a:gd name="connsiteX41" fmla="*/ 160427 w 1791907"/>
                <a:gd name="connsiteY41" fmla="*/ 331480 h 1218140"/>
                <a:gd name="connsiteX42" fmla="*/ 82322 w 1791907"/>
                <a:gd name="connsiteY42" fmla="*/ 485785 h 1218140"/>
                <a:gd name="connsiteX43" fmla="*/ 17552 w 1791907"/>
                <a:gd name="connsiteY43" fmla="*/ 674380 h 1218140"/>
                <a:gd name="connsiteX44" fmla="*/ 2312 w 1791907"/>
                <a:gd name="connsiteY44" fmla="*/ 735340 h 1218140"/>
                <a:gd name="connsiteX45" fmla="*/ 57557 w 1791907"/>
                <a:gd name="connsiteY45" fmla="*/ 678190 h 1218140"/>
                <a:gd name="connsiteX46" fmla="*/ 55652 w 1791907"/>
                <a:gd name="connsiteY46" fmla="*/ 910600 h 1218140"/>
                <a:gd name="connsiteX47" fmla="*/ 68987 w 1791907"/>
                <a:gd name="connsiteY47" fmla="*/ 988705 h 1218140"/>
                <a:gd name="connsiteX48" fmla="*/ 97562 w 1791907"/>
                <a:gd name="connsiteY48" fmla="*/ 891550 h 1218140"/>
                <a:gd name="connsiteX49" fmla="*/ 183287 w 1791907"/>
                <a:gd name="connsiteY49" fmla="*/ 990610 h 1218140"/>
                <a:gd name="connsiteX50" fmla="*/ 175667 w 1791907"/>
                <a:gd name="connsiteY50" fmla="*/ 866785 h 1218140"/>
                <a:gd name="connsiteX51" fmla="*/ 187097 w 1791907"/>
                <a:gd name="connsiteY51" fmla="*/ 725815 h 1218140"/>
                <a:gd name="connsiteX52" fmla="*/ 248057 w 1791907"/>
                <a:gd name="connsiteY52" fmla="*/ 889645 h 1218140"/>
                <a:gd name="connsiteX53" fmla="*/ 227102 w 1791907"/>
                <a:gd name="connsiteY53" fmla="*/ 668665 h 1218140"/>
                <a:gd name="connsiteX54" fmla="*/ 278537 w 1791907"/>
                <a:gd name="connsiteY54" fmla="*/ 495310 h 1218140"/>
                <a:gd name="connsiteX55" fmla="*/ 331877 w 1791907"/>
                <a:gd name="connsiteY55" fmla="*/ 483880 h 1218140"/>
                <a:gd name="connsiteX56" fmla="*/ 419507 w 1791907"/>
                <a:gd name="connsiteY56" fmla="*/ 579130 h 1218140"/>
                <a:gd name="connsiteX0" fmla="*/ 419507 w 1791907"/>
                <a:gd name="connsiteY0" fmla="*/ 579130 h 1218001"/>
                <a:gd name="connsiteX1" fmla="*/ 482372 w 1791907"/>
                <a:gd name="connsiteY1" fmla="*/ 516265 h 1218001"/>
                <a:gd name="connsiteX2" fmla="*/ 566192 w 1791907"/>
                <a:gd name="connsiteY2" fmla="*/ 476260 h 1218001"/>
                <a:gd name="connsiteX3" fmla="*/ 629057 w 1791907"/>
                <a:gd name="connsiteY3" fmla="*/ 577225 h 1218001"/>
                <a:gd name="connsiteX4" fmla="*/ 669062 w 1791907"/>
                <a:gd name="connsiteY4" fmla="*/ 762010 h 1218001"/>
                <a:gd name="connsiteX5" fmla="*/ 672872 w 1791907"/>
                <a:gd name="connsiteY5" fmla="*/ 914410 h 1218001"/>
                <a:gd name="connsiteX6" fmla="*/ 750977 w 1791907"/>
                <a:gd name="connsiteY6" fmla="*/ 718195 h 1218001"/>
                <a:gd name="connsiteX7" fmla="*/ 777647 w 1791907"/>
                <a:gd name="connsiteY7" fmla="*/ 582940 h 1218001"/>
                <a:gd name="connsiteX8" fmla="*/ 1040537 w 1791907"/>
                <a:gd name="connsiteY8" fmla="*/ 870595 h 1218001"/>
                <a:gd name="connsiteX9" fmla="*/ 1091972 w 1791907"/>
                <a:gd name="connsiteY9" fmla="*/ 891550 h 1218001"/>
                <a:gd name="connsiteX10" fmla="*/ 992912 w 1791907"/>
                <a:gd name="connsiteY10" fmla="*/ 723910 h 1218001"/>
                <a:gd name="connsiteX11" fmla="*/ 1194842 w 1791907"/>
                <a:gd name="connsiteY11" fmla="*/ 971560 h 1218001"/>
                <a:gd name="connsiteX12" fmla="*/ 1170077 w 1791907"/>
                <a:gd name="connsiteY12" fmla="*/ 849640 h 1218001"/>
                <a:gd name="connsiteX13" fmla="*/ 1295807 w 1791907"/>
                <a:gd name="connsiteY13" fmla="*/ 958225 h 1218001"/>
                <a:gd name="connsiteX14" fmla="*/ 1341527 w 1791907"/>
                <a:gd name="connsiteY14" fmla="*/ 1122055 h 1218001"/>
                <a:gd name="connsiteX15" fmla="*/ 1364387 w 1791907"/>
                <a:gd name="connsiteY15" fmla="*/ 996325 h 1218001"/>
                <a:gd name="connsiteX16" fmla="*/ 1396242 w 1791907"/>
                <a:gd name="connsiteY16" fmla="*/ 1216108 h 1218001"/>
                <a:gd name="connsiteX17" fmla="*/ 1441273 w 1791907"/>
                <a:gd name="connsiteY17" fmla="*/ 1098331 h 1218001"/>
                <a:gd name="connsiteX18" fmla="*/ 1537035 w 1791907"/>
                <a:gd name="connsiteY18" fmla="*/ 1020559 h 1218001"/>
                <a:gd name="connsiteX19" fmla="*/ 1612723 w 1791907"/>
                <a:gd name="connsiteY19" fmla="*/ 1026628 h 1218001"/>
                <a:gd name="connsiteX20" fmla="*/ 1658267 w 1791907"/>
                <a:gd name="connsiteY20" fmla="*/ 1063688 h 1218001"/>
                <a:gd name="connsiteX21" fmla="*/ 1671424 w 1791907"/>
                <a:gd name="connsiteY21" fmla="*/ 904885 h 1218001"/>
                <a:gd name="connsiteX22" fmla="*/ 1670561 w 1791907"/>
                <a:gd name="connsiteY22" fmla="*/ 824167 h 1218001"/>
                <a:gd name="connsiteX23" fmla="*/ 1741577 w 1791907"/>
                <a:gd name="connsiteY23" fmla="*/ 889645 h 1218001"/>
                <a:gd name="connsiteX24" fmla="*/ 1701572 w 1791907"/>
                <a:gd name="connsiteY24" fmla="*/ 716290 h 1218001"/>
                <a:gd name="connsiteX25" fmla="*/ 1701572 w 1791907"/>
                <a:gd name="connsiteY25" fmla="*/ 615325 h 1218001"/>
                <a:gd name="connsiteX26" fmla="*/ 1781582 w 1791907"/>
                <a:gd name="connsiteY26" fmla="*/ 676285 h 1218001"/>
                <a:gd name="connsiteX27" fmla="*/ 1733957 w 1791907"/>
                <a:gd name="connsiteY27" fmla="*/ 546745 h 1218001"/>
                <a:gd name="connsiteX28" fmla="*/ 1667282 w 1791907"/>
                <a:gd name="connsiteY28" fmla="*/ 396250 h 1218001"/>
                <a:gd name="connsiteX29" fmla="*/ 1497737 w 1791907"/>
                <a:gd name="connsiteY29" fmla="*/ 219085 h 1218001"/>
                <a:gd name="connsiteX30" fmla="*/ 1364387 w 1791907"/>
                <a:gd name="connsiteY30" fmla="*/ 129550 h 1218001"/>
                <a:gd name="connsiteX31" fmla="*/ 1486307 w 1791907"/>
                <a:gd name="connsiteY31" fmla="*/ 104785 h 1218001"/>
                <a:gd name="connsiteX32" fmla="*/ 1572032 w 1791907"/>
                <a:gd name="connsiteY32" fmla="*/ 70495 h 1218001"/>
                <a:gd name="connsiteX33" fmla="*/ 1339622 w 1791907"/>
                <a:gd name="connsiteY33" fmla="*/ 62875 h 1218001"/>
                <a:gd name="connsiteX34" fmla="*/ 1128167 w 1791907"/>
                <a:gd name="connsiteY34" fmla="*/ 17155 h 1218001"/>
                <a:gd name="connsiteX35" fmla="*/ 918617 w 1791907"/>
                <a:gd name="connsiteY35" fmla="*/ 10 h 1218001"/>
                <a:gd name="connsiteX36" fmla="*/ 650012 w 1791907"/>
                <a:gd name="connsiteY36" fmla="*/ 19060 h 1218001"/>
                <a:gd name="connsiteX37" fmla="*/ 480467 w 1791907"/>
                <a:gd name="connsiteY37" fmla="*/ 55255 h 1218001"/>
                <a:gd name="connsiteX38" fmla="*/ 352832 w 1791907"/>
                <a:gd name="connsiteY38" fmla="*/ 144790 h 1218001"/>
                <a:gd name="connsiteX39" fmla="*/ 301397 w 1791907"/>
                <a:gd name="connsiteY39" fmla="*/ 215275 h 1218001"/>
                <a:gd name="connsiteX40" fmla="*/ 227102 w 1791907"/>
                <a:gd name="connsiteY40" fmla="*/ 278140 h 1218001"/>
                <a:gd name="connsiteX41" fmla="*/ 160427 w 1791907"/>
                <a:gd name="connsiteY41" fmla="*/ 331480 h 1218001"/>
                <a:gd name="connsiteX42" fmla="*/ 82322 w 1791907"/>
                <a:gd name="connsiteY42" fmla="*/ 485785 h 1218001"/>
                <a:gd name="connsiteX43" fmla="*/ 17552 w 1791907"/>
                <a:gd name="connsiteY43" fmla="*/ 674380 h 1218001"/>
                <a:gd name="connsiteX44" fmla="*/ 2312 w 1791907"/>
                <a:gd name="connsiteY44" fmla="*/ 735340 h 1218001"/>
                <a:gd name="connsiteX45" fmla="*/ 57557 w 1791907"/>
                <a:gd name="connsiteY45" fmla="*/ 678190 h 1218001"/>
                <a:gd name="connsiteX46" fmla="*/ 55652 w 1791907"/>
                <a:gd name="connsiteY46" fmla="*/ 910600 h 1218001"/>
                <a:gd name="connsiteX47" fmla="*/ 68987 w 1791907"/>
                <a:gd name="connsiteY47" fmla="*/ 988705 h 1218001"/>
                <a:gd name="connsiteX48" fmla="*/ 97562 w 1791907"/>
                <a:gd name="connsiteY48" fmla="*/ 891550 h 1218001"/>
                <a:gd name="connsiteX49" fmla="*/ 183287 w 1791907"/>
                <a:gd name="connsiteY49" fmla="*/ 990610 h 1218001"/>
                <a:gd name="connsiteX50" fmla="*/ 175667 w 1791907"/>
                <a:gd name="connsiteY50" fmla="*/ 866785 h 1218001"/>
                <a:gd name="connsiteX51" fmla="*/ 187097 w 1791907"/>
                <a:gd name="connsiteY51" fmla="*/ 725815 h 1218001"/>
                <a:gd name="connsiteX52" fmla="*/ 248057 w 1791907"/>
                <a:gd name="connsiteY52" fmla="*/ 889645 h 1218001"/>
                <a:gd name="connsiteX53" fmla="*/ 227102 w 1791907"/>
                <a:gd name="connsiteY53" fmla="*/ 668665 h 1218001"/>
                <a:gd name="connsiteX54" fmla="*/ 278537 w 1791907"/>
                <a:gd name="connsiteY54" fmla="*/ 495310 h 1218001"/>
                <a:gd name="connsiteX55" fmla="*/ 331877 w 1791907"/>
                <a:gd name="connsiteY55" fmla="*/ 483880 h 1218001"/>
                <a:gd name="connsiteX56" fmla="*/ 419507 w 1791907"/>
                <a:gd name="connsiteY56" fmla="*/ 579130 h 1218001"/>
                <a:gd name="connsiteX0" fmla="*/ 419507 w 1791907"/>
                <a:gd name="connsiteY0" fmla="*/ 579130 h 1217972"/>
                <a:gd name="connsiteX1" fmla="*/ 482372 w 1791907"/>
                <a:gd name="connsiteY1" fmla="*/ 516265 h 1217972"/>
                <a:gd name="connsiteX2" fmla="*/ 566192 w 1791907"/>
                <a:gd name="connsiteY2" fmla="*/ 476260 h 1217972"/>
                <a:gd name="connsiteX3" fmla="*/ 629057 w 1791907"/>
                <a:gd name="connsiteY3" fmla="*/ 577225 h 1217972"/>
                <a:gd name="connsiteX4" fmla="*/ 669062 w 1791907"/>
                <a:gd name="connsiteY4" fmla="*/ 762010 h 1217972"/>
                <a:gd name="connsiteX5" fmla="*/ 672872 w 1791907"/>
                <a:gd name="connsiteY5" fmla="*/ 914410 h 1217972"/>
                <a:gd name="connsiteX6" fmla="*/ 750977 w 1791907"/>
                <a:gd name="connsiteY6" fmla="*/ 718195 h 1217972"/>
                <a:gd name="connsiteX7" fmla="*/ 777647 w 1791907"/>
                <a:gd name="connsiteY7" fmla="*/ 582940 h 1217972"/>
                <a:gd name="connsiteX8" fmla="*/ 1040537 w 1791907"/>
                <a:gd name="connsiteY8" fmla="*/ 870595 h 1217972"/>
                <a:gd name="connsiteX9" fmla="*/ 1091972 w 1791907"/>
                <a:gd name="connsiteY9" fmla="*/ 891550 h 1217972"/>
                <a:gd name="connsiteX10" fmla="*/ 992912 w 1791907"/>
                <a:gd name="connsiteY10" fmla="*/ 723910 h 1217972"/>
                <a:gd name="connsiteX11" fmla="*/ 1194842 w 1791907"/>
                <a:gd name="connsiteY11" fmla="*/ 971560 h 1217972"/>
                <a:gd name="connsiteX12" fmla="*/ 1170077 w 1791907"/>
                <a:gd name="connsiteY12" fmla="*/ 849640 h 1217972"/>
                <a:gd name="connsiteX13" fmla="*/ 1295807 w 1791907"/>
                <a:gd name="connsiteY13" fmla="*/ 958225 h 1217972"/>
                <a:gd name="connsiteX14" fmla="*/ 1341527 w 1791907"/>
                <a:gd name="connsiteY14" fmla="*/ 1122055 h 1217972"/>
                <a:gd name="connsiteX15" fmla="*/ 1364387 w 1791907"/>
                <a:gd name="connsiteY15" fmla="*/ 996325 h 1217972"/>
                <a:gd name="connsiteX16" fmla="*/ 1396242 w 1791907"/>
                <a:gd name="connsiteY16" fmla="*/ 1216108 h 1217972"/>
                <a:gd name="connsiteX17" fmla="*/ 1441273 w 1791907"/>
                <a:gd name="connsiteY17" fmla="*/ 1098331 h 1217972"/>
                <a:gd name="connsiteX18" fmla="*/ 1542572 w 1791907"/>
                <a:gd name="connsiteY18" fmla="*/ 1031635 h 1217972"/>
                <a:gd name="connsiteX19" fmla="*/ 1612723 w 1791907"/>
                <a:gd name="connsiteY19" fmla="*/ 1026628 h 1217972"/>
                <a:gd name="connsiteX20" fmla="*/ 1658267 w 1791907"/>
                <a:gd name="connsiteY20" fmla="*/ 1063688 h 1217972"/>
                <a:gd name="connsiteX21" fmla="*/ 1671424 w 1791907"/>
                <a:gd name="connsiteY21" fmla="*/ 904885 h 1217972"/>
                <a:gd name="connsiteX22" fmla="*/ 1670561 w 1791907"/>
                <a:gd name="connsiteY22" fmla="*/ 824167 h 1217972"/>
                <a:gd name="connsiteX23" fmla="*/ 1741577 w 1791907"/>
                <a:gd name="connsiteY23" fmla="*/ 889645 h 1217972"/>
                <a:gd name="connsiteX24" fmla="*/ 1701572 w 1791907"/>
                <a:gd name="connsiteY24" fmla="*/ 716290 h 1217972"/>
                <a:gd name="connsiteX25" fmla="*/ 1701572 w 1791907"/>
                <a:gd name="connsiteY25" fmla="*/ 615325 h 1217972"/>
                <a:gd name="connsiteX26" fmla="*/ 1781582 w 1791907"/>
                <a:gd name="connsiteY26" fmla="*/ 676285 h 1217972"/>
                <a:gd name="connsiteX27" fmla="*/ 1733957 w 1791907"/>
                <a:gd name="connsiteY27" fmla="*/ 546745 h 1217972"/>
                <a:gd name="connsiteX28" fmla="*/ 1667282 w 1791907"/>
                <a:gd name="connsiteY28" fmla="*/ 396250 h 1217972"/>
                <a:gd name="connsiteX29" fmla="*/ 1497737 w 1791907"/>
                <a:gd name="connsiteY29" fmla="*/ 219085 h 1217972"/>
                <a:gd name="connsiteX30" fmla="*/ 1364387 w 1791907"/>
                <a:gd name="connsiteY30" fmla="*/ 129550 h 1217972"/>
                <a:gd name="connsiteX31" fmla="*/ 1486307 w 1791907"/>
                <a:gd name="connsiteY31" fmla="*/ 104785 h 1217972"/>
                <a:gd name="connsiteX32" fmla="*/ 1572032 w 1791907"/>
                <a:gd name="connsiteY32" fmla="*/ 70495 h 1217972"/>
                <a:gd name="connsiteX33" fmla="*/ 1339622 w 1791907"/>
                <a:gd name="connsiteY33" fmla="*/ 62875 h 1217972"/>
                <a:gd name="connsiteX34" fmla="*/ 1128167 w 1791907"/>
                <a:gd name="connsiteY34" fmla="*/ 17155 h 1217972"/>
                <a:gd name="connsiteX35" fmla="*/ 918617 w 1791907"/>
                <a:gd name="connsiteY35" fmla="*/ 10 h 1217972"/>
                <a:gd name="connsiteX36" fmla="*/ 650012 w 1791907"/>
                <a:gd name="connsiteY36" fmla="*/ 19060 h 1217972"/>
                <a:gd name="connsiteX37" fmla="*/ 480467 w 1791907"/>
                <a:gd name="connsiteY37" fmla="*/ 55255 h 1217972"/>
                <a:gd name="connsiteX38" fmla="*/ 352832 w 1791907"/>
                <a:gd name="connsiteY38" fmla="*/ 144790 h 1217972"/>
                <a:gd name="connsiteX39" fmla="*/ 301397 w 1791907"/>
                <a:gd name="connsiteY39" fmla="*/ 215275 h 1217972"/>
                <a:gd name="connsiteX40" fmla="*/ 227102 w 1791907"/>
                <a:gd name="connsiteY40" fmla="*/ 278140 h 1217972"/>
                <a:gd name="connsiteX41" fmla="*/ 160427 w 1791907"/>
                <a:gd name="connsiteY41" fmla="*/ 331480 h 1217972"/>
                <a:gd name="connsiteX42" fmla="*/ 82322 w 1791907"/>
                <a:gd name="connsiteY42" fmla="*/ 485785 h 1217972"/>
                <a:gd name="connsiteX43" fmla="*/ 17552 w 1791907"/>
                <a:gd name="connsiteY43" fmla="*/ 674380 h 1217972"/>
                <a:gd name="connsiteX44" fmla="*/ 2312 w 1791907"/>
                <a:gd name="connsiteY44" fmla="*/ 735340 h 1217972"/>
                <a:gd name="connsiteX45" fmla="*/ 57557 w 1791907"/>
                <a:gd name="connsiteY45" fmla="*/ 678190 h 1217972"/>
                <a:gd name="connsiteX46" fmla="*/ 55652 w 1791907"/>
                <a:gd name="connsiteY46" fmla="*/ 910600 h 1217972"/>
                <a:gd name="connsiteX47" fmla="*/ 68987 w 1791907"/>
                <a:gd name="connsiteY47" fmla="*/ 988705 h 1217972"/>
                <a:gd name="connsiteX48" fmla="*/ 97562 w 1791907"/>
                <a:gd name="connsiteY48" fmla="*/ 891550 h 1217972"/>
                <a:gd name="connsiteX49" fmla="*/ 183287 w 1791907"/>
                <a:gd name="connsiteY49" fmla="*/ 990610 h 1217972"/>
                <a:gd name="connsiteX50" fmla="*/ 175667 w 1791907"/>
                <a:gd name="connsiteY50" fmla="*/ 866785 h 1217972"/>
                <a:gd name="connsiteX51" fmla="*/ 187097 w 1791907"/>
                <a:gd name="connsiteY51" fmla="*/ 725815 h 1217972"/>
                <a:gd name="connsiteX52" fmla="*/ 248057 w 1791907"/>
                <a:gd name="connsiteY52" fmla="*/ 889645 h 1217972"/>
                <a:gd name="connsiteX53" fmla="*/ 227102 w 1791907"/>
                <a:gd name="connsiteY53" fmla="*/ 668665 h 1217972"/>
                <a:gd name="connsiteX54" fmla="*/ 278537 w 1791907"/>
                <a:gd name="connsiteY54" fmla="*/ 495310 h 1217972"/>
                <a:gd name="connsiteX55" fmla="*/ 331877 w 1791907"/>
                <a:gd name="connsiteY55" fmla="*/ 483880 h 1217972"/>
                <a:gd name="connsiteX56" fmla="*/ 419507 w 1791907"/>
                <a:gd name="connsiteY56" fmla="*/ 579130 h 1217972"/>
                <a:gd name="connsiteX0" fmla="*/ 419507 w 1791907"/>
                <a:gd name="connsiteY0" fmla="*/ 579130 h 1217972"/>
                <a:gd name="connsiteX1" fmla="*/ 482372 w 1791907"/>
                <a:gd name="connsiteY1" fmla="*/ 516265 h 1217972"/>
                <a:gd name="connsiteX2" fmla="*/ 566192 w 1791907"/>
                <a:gd name="connsiteY2" fmla="*/ 476260 h 1217972"/>
                <a:gd name="connsiteX3" fmla="*/ 629057 w 1791907"/>
                <a:gd name="connsiteY3" fmla="*/ 577225 h 1217972"/>
                <a:gd name="connsiteX4" fmla="*/ 669062 w 1791907"/>
                <a:gd name="connsiteY4" fmla="*/ 762010 h 1217972"/>
                <a:gd name="connsiteX5" fmla="*/ 672872 w 1791907"/>
                <a:gd name="connsiteY5" fmla="*/ 914410 h 1217972"/>
                <a:gd name="connsiteX6" fmla="*/ 750977 w 1791907"/>
                <a:gd name="connsiteY6" fmla="*/ 718195 h 1217972"/>
                <a:gd name="connsiteX7" fmla="*/ 777647 w 1791907"/>
                <a:gd name="connsiteY7" fmla="*/ 582940 h 1217972"/>
                <a:gd name="connsiteX8" fmla="*/ 1040537 w 1791907"/>
                <a:gd name="connsiteY8" fmla="*/ 870595 h 1217972"/>
                <a:gd name="connsiteX9" fmla="*/ 1091972 w 1791907"/>
                <a:gd name="connsiteY9" fmla="*/ 891550 h 1217972"/>
                <a:gd name="connsiteX10" fmla="*/ 992912 w 1791907"/>
                <a:gd name="connsiteY10" fmla="*/ 723910 h 1217972"/>
                <a:gd name="connsiteX11" fmla="*/ 1194842 w 1791907"/>
                <a:gd name="connsiteY11" fmla="*/ 971560 h 1217972"/>
                <a:gd name="connsiteX12" fmla="*/ 1170077 w 1791907"/>
                <a:gd name="connsiteY12" fmla="*/ 849640 h 1217972"/>
                <a:gd name="connsiteX13" fmla="*/ 1295807 w 1791907"/>
                <a:gd name="connsiteY13" fmla="*/ 958225 h 1217972"/>
                <a:gd name="connsiteX14" fmla="*/ 1341527 w 1791907"/>
                <a:gd name="connsiteY14" fmla="*/ 1122055 h 1217972"/>
                <a:gd name="connsiteX15" fmla="*/ 1364387 w 1791907"/>
                <a:gd name="connsiteY15" fmla="*/ 996325 h 1217972"/>
                <a:gd name="connsiteX16" fmla="*/ 1396242 w 1791907"/>
                <a:gd name="connsiteY16" fmla="*/ 1216108 h 1217972"/>
                <a:gd name="connsiteX17" fmla="*/ 1457887 w 1791907"/>
                <a:gd name="connsiteY17" fmla="*/ 1098331 h 1217972"/>
                <a:gd name="connsiteX18" fmla="*/ 1542572 w 1791907"/>
                <a:gd name="connsiteY18" fmla="*/ 1031635 h 1217972"/>
                <a:gd name="connsiteX19" fmla="*/ 1612723 w 1791907"/>
                <a:gd name="connsiteY19" fmla="*/ 1026628 h 1217972"/>
                <a:gd name="connsiteX20" fmla="*/ 1658267 w 1791907"/>
                <a:gd name="connsiteY20" fmla="*/ 1063688 h 1217972"/>
                <a:gd name="connsiteX21" fmla="*/ 1671424 w 1791907"/>
                <a:gd name="connsiteY21" fmla="*/ 904885 h 1217972"/>
                <a:gd name="connsiteX22" fmla="*/ 1670561 w 1791907"/>
                <a:gd name="connsiteY22" fmla="*/ 824167 h 1217972"/>
                <a:gd name="connsiteX23" fmla="*/ 1741577 w 1791907"/>
                <a:gd name="connsiteY23" fmla="*/ 889645 h 1217972"/>
                <a:gd name="connsiteX24" fmla="*/ 1701572 w 1791907"/>
                <a:gd name="connsiteY24" fmla="*/ 716290 h 1217972"/>
                <a:gd name="connsiteX25" fmla="*/ 1701572 w 1791907"/>
                <a:gd name="connsiteY25" fmla="*/ 615325 h 1217972"/>
                <a:gd name="connsiteX26" fmla="*/ 1781582 w 1791907"/>
                <a:gd name="connsiteY26" fmla="*/ 676285 h 1217972"/>
                <a:gd name="connsiteX27" fmla="*/ 1733957 w 1791907"/>
                <a:gd name="connsiteY27" fmla="*/ 546745 h 1217972"/>
                <a:gd name="connsiteX28" fmla="*/ 1667282 w 1791907"/>
                <a:gd name="connsiteY28" fmla="*/ 396250 h 1217972"/>
                <a:gd name="connsiteX29" fmla="*/ 1497737 w 1791907"/>
                <a:gd name="connsiteY29" fmla="*/ 219085 h 1217972"/>
                <a:gd name="connsiteX30" fmla="*/ 1364387 w 1791907"/>
                <a:gd name="connsiteY30" fmla="*/ 129550 h 1217972"/>
                <a:gd name="connsiteX31" fmla="*/ 1486307 w 1791907"/>
                <a:gd name="connsiteY31" fmla="*/ 104785 h 1217972"/>
                <a:gd name="connsiteX32" fmla="*/ 1572032 w 1791907"/>
                <a:gd name="connsiteY32" fmla="*/ 70495 h 1217972"/>
                <a:gd name="connsiteX33" fmla="*/ 1339622 w 1791907"/>
                <a:gd name="connsiteY33" fmla="*/ 62875 h 1217972"/>
                <a:gd name="connsiteX34" fmla="*/ 1128167 w 1791907"/>
                <a:gd name="connsiteY34" fmla="*/ 17155 h 1217972"/>
                <a:gd name="connsiteX35" fmla="*/ 918617 w 1791907"/>
                <a:gd name="connsiteY35" fmla="*/ 10 h 1217972"/>
                <a:gd name="connsiteX36" fmla="*/ 650012 w 1791907"/>
                <a:gd name="connsiteY36" fmla="*/ 19060 h 1217972"/>
                <a:gd name="connsiteX37" fmla="*/ 480467 w 1791907"/>
                <a:gd name="connsiteY37" fmla="*/ 55255 h 1217972"/>
                <a:gd name="connsiteX38" fmla="*/ 352832 w 1791907"/>
                <a:gd name="connsiteY38" fmla="*/ 144790 h 1217972"/>
                <a:gd name="connsiteX39" fmla="*/ 301397 w 1791907"/>
                <a:gd name="connsiteY39" fmla="*/ 215275 h 1217972"/>
                <a:gd name="connsiteX40" fmla="*/ 227102 w 1791907"/>
                <a:gd name="connsiteY40" fmla="*/ 278140 h 1217972"/>
                <a:gd name="connsiteX41" fmla="*/ 160427 w 1791907"/>
                <a:gd name="connsiteY41" fmla="*/ 331480 h 1217972"/>
                <a:gd name="connsiteX42" fmla="*/ 82322 w 1791907"/>
                <a:gd name="connsiteY42" fmla="*/ 485785 h 1217972"/>
                <a:gd name="connsiteX43" fmla="*/ 17552 w 1791907"/>
                <a:gd name="connsiteY43" fmla="*/ 674380 h 1217972"/>
                <a:gd name="connsiteX44" fmla="*/ 2312 w 1791907"/>
                <a:gd name="connsiteY44" fmla="*/ 735340 h 1217972"/>
                <a:gd name="connsiteX45" fmla="*/ 57557 w 1791907"/>
                <a:gd name="connsiteY45" fmla="*/ 678190 h 1217972"/>
                <a:gd name="connsiteX46" fmla="*/ 55652 w 1791907"/>
                <a:gd name="connsiteY46" fmla="*/ 910600 h 1217972"/>
                <a:gd name="connsiteX47" fmla="*/ 68987 w 1791907"/>
                <a:gd name="connsiteY47" fmla="*/ 988705 h 1217972"/>
                <a:gd name="connsiteX48" fmla="*/ 97562 w 1791907"/>
                <a:gd name="connsiteY48" fmla="*/ 891550 h 1217972"/>
                <a:gd name="connsiteX49" fmla="*/ 183287 w 1791907"/>
                <a:gd name="connsiteY49" fmla="*/ 990610 h 1217972"/>
                <a:gd name="connsiteX50" fmla="*/ 175667 w 1791907"/>
                <a:gd name="connsiteY50" fmla="*/ 866785 h 1217972"/>
                <a:gd name="connsiteX51" fmla="*/ 187097 w 1791907"/>
                <a:gd name="connsiteY51" fmla="*/ 725815 h 1217972"/>
                <a:gd name="connsiteX52" fmla="*/ 248057 w 1791907"/>
                <a:gd name="connsiteY52" fmla="*/ 889645 h 1217972"/>
                <a:gd name="connsiteX53" fmla="*/ 227102 w 1791907"/>
                <a:gd name="connsiteY53" fmla="*/ 668665 h 1217972"/>
                <a:gd name="connsiteX54" fmla="*/ 278537 w 1791907"/>
                <a:gd name="connsiteY54" fmla="*/ 495310 h 1217972"/>
                <a:gd name="connsiteX55" fmla="*/ 331877 w 1791907"/>
                <a:gd name="connsiteY55" fmla="*/ 483880 h 1217972"/>
                <a:gd name="connsiteX56" fmla="*/ 419507 w 1791907"/>
                <a:gd name="connsiteY56" fmla="*/ 579130 h 1217972"/>
                <a:gd name="connsiteX0" fmla="*/ 419507 w 1791907"/>
                <a:gd name="connsiteY0" fmla="*/ 579130 h 1217972"/>
                <a:gd name="connsiteX1" fmla="*/ 482372 w 1791907"/>
                <a:gd name="connsiteY1" fmla="*/ 516265 h 1217972"/>
                <a:gd name="connsiteX2" fmla="*/ 566192 w 1791907"/>
                <a:gd name="connsiteY2" fmla="*/ 476260 h 1217972"/>
                <a:gd name="connsiteX3" fmla="*/ 629057 w 1791907"/>
                <a:gd name="connsiteY3" fmla="*/ 577225 h 1217972"/>
                <a:gd name="connsiteX4" fmla="*/ 669062 w 1791907"/>
                <a:gd name="connsiteY4" fmla="*/ 762010 h 1217972"/>
                <a:gd name="connsiteX5" fmla="*/ 672872 w 1791907"/>
                <a:gd name="connsiteY5" fmla="*/ 914410 h 1217972"/>
                <a:gd name="connsiteX6" fmla="*/ 750977 w 1791907"/>
                <a:gd name="connsiteY6" fmla="*/ 718195 h 1217972"/>
                <a:gd name="connsiteX7" fmla="*/ 777647 w 1791907"/>
                <a:gd name="connsiteY7" fmla="*/ 582940 h 1217972"/>
                <a:gd name="connsiteX8" fmla="*/ 1040537 w 1791907"/>
                <a:gd name="connsiteY8" fmla="*/ 870595 h 1217972"/>
                <a:gd name="connsiteX9" fmla="*/ 1091972 w 1791907"/>
                <a:gd name="connsiteY9" fmla="*/ 891550 h 1217972"/>
                <a:gd name="connsiteX10" fmla="*/ 992912 w 1791907"/>
                <a:gd name="connsiteY10" fmla="*/ 723910 h 1217972"/>
                <a:gd name="connsiteX11" fmla="*/ 1194842 w 1791907"/>
                <a:gd name="connsiteY11" fmla="*/ 971560 h 1217972"/>
                <a:gd name="connsiteX12" fmla="*/ 1170077 w 1791907"/>
                <a:gd name="connsiteY12" fmla="*/ 849640 h 1217972"/>
                <a:gd name="connsiteX13" fmla="*/ 1295807 w 1791907"/>
                <a:gd name="connsiteY13" fmla="*/ 958225 h 1217972"/>
                <a:gd name="connsiteX14" fmla="*/ 1341527 w 1791907"/>
                <a:gd name="connsiteY14" fmla="*/ 1122055 h 1217972"/>
                <a:gd name="connsiteX15" fmla="*/ 1364387 w 1791907"/>
                <a:gd name="connsiteY15" fmla="*/ 996325 h 1217972"/>
                <a:gd name="connsiteX16" fmla="*/ 1396242 w 1791907"/>
                <a:gd name="connsiteY16" fmla="*/ 1216108 h 1217972"/>
                <a:gd name="connsiteX17" fmla="*/ 1457887 w 1791907"/>
                <a:gd name="connsiteY17" fmla="*/ 1098331 h 1217972"/>
                <a:gd name="connsiteX18" fmla="*/ 1542572 w 1791907"/>
                <a:gd name="connsiteY18" fmla="*/ 1031635 h 1217972"/>
                <a:gd name="connsiteX19" fmla="*/ 1612723 w 1791907"/>
                <a:gd name="connsiteY19" fmla="*/ 1026628 h 1217972"/>
                <a:gd name="connsiteX20" fmla="*/ 1663804 w 1791907"/>
                <a:gd name="connsiteY20" fmla="*/ 1091377 h 1217972"/>
                <a:gd name="connsiteX21" fmla="*/ 1671424 w 1791907"/>
                <a:gd name="connsiteY21" fmla="*/ 904885 h 1217972"/>
                <a:gd name="connsiteX22" fmla="*/ 1670561 w 1791907"/>
                <a:gd name="connsiteY22" fmla="*/ 824167 h 1217972"/>
                <a:gd name="connsiteX23" fmla="*/ 1741577 w 1791907"/>
                <a:gd name="connsiteY23" fmla="*/ 889645 h 1217972"/>
                <a:gd name="connsiteX24" fmla="*/ 1701572 w 1791907"/>
                <a:gd name="connsiteY24" fmla="*/ 716290 h 1217972"/>
                <a:gd name="connsiteX25" fmla="*/ 1701572 w 1791907"/>
                <a:gd name="connsiteY25" fmla="*/ 615325 h 1217972"/>
                <a:gd name="connsiteX26" fmla="*/ 1781582 w 1791907"/>
                <a:gd name="connsiteY26" fmla="*/ 676285 h 1217972"/>
                <a:gd name="connsiteX27" fmla="*/ 1733957 w 1791907"/>
                <a:gd name="connsiteY27" fmla="*/ 546745 h 1217972"/>
                <a:gd name="connsiteX28" fmla="*/ 1667282 w 1791907"/>
                <a:gd name="connsiteY28" fmla="*/ 396250 h 1217972"/>
                <a:gd name="connsiteX29" fmla="*/ 1497737 w 1791907"/>
                <a:gd name="connsiteY29" fmla="*/ 219085 h 1217972"/>
                <a:gd name="connsiteX30" fmla="*/ 1364387 w 1791907"/>
                <a:gd name="connsiteY30" fmla="*/ 129550 h 1217972"/>
                <a:gd name="connsiteX31" fmla="*/ 1486307 w 1791907"/>
                <a:gd name="connsiteY31" fmla="*/ 104785 h 1217972"/>
                <a:gd name="connsiteX32" fmla="*/ 1572032 w 1791907"/>
                <a:gd name="connsiteY32" fmla="*/ 70495 h 1217972"/>
                <a:gd name="connsiteX33" fmla="*/ 1339622 w 1791907"/>
                <a:gd name="connsiteY33" fmla="*/ 62875 h 1217972"/>
                <a:gd name="connsiteX34" fmla="*/ 1128167 w 1791907"/>
                <a:gd name="connsiteY34" fmla="*/ 17155 h 1217972"/>
                <a:gd name="connsiteX35" fmla="*/ 918617 w 1791907"/>
                <a:gd name="connsiteY35" fmla="*/ 10 h 1217972"/>
                <a:gd name="connsiteX36" fmla="*/ 650012 w 1791907"/>
                <a:gd name="connsiteY36" fmla="*/ 19060 h 1217972"/>
                <a:gd name="connsiteX37" fmla="*/ 480467 w 1791907"/>
                <a:gd name="connsiteY37" fmla="*/ 55255 h 1217972"/>
                <a:gd name="connsiteX38" fmla="*/ 352832 w 1791907"/>
                <a:gd name="connsiteY38" fmla="*/ 144790 h 1217972"/>
                <a:gd name="connsiteX39" fmla="*/ 301397 w 1791907"/>
                <a:gd name="connsiteY39" fmla="*/ 215275 h 1217972"/>
                <a:gd name="connsiteX40" fmla="*/ 227102 w 1791907"/>
                <a:gd name="connsiteY40" fmla="*/ 278140 h 1217972"/>
                <a:gd name="connsiteX41" fmla="*/ 160427 w 1791907"/>
                <a:gd name="connsiteY41" fmla="*/ 331480 h 1217972"/>
                <a:gd name="connsiteX42" fmla="*/ 82322 w 1791907"/>
                <a:gd name="connsiteY42" fmla="*/ 485785 h 1217972"/>
                <a:gd name="connsiteX43" fmla="*/ 17552 w 1791907"/>
                <a:gd name="connsiteY43" fmla="*/ 674380 h 1217972"/>
                <a:gd name="connsiteX44" fmla="*/ 2312 w 1791907"/>
                <a:gd name="connsiteY44" fmla="*/ 735340 h 1217972"/>
                <a:gd name="connsiteX45" fmla="*/ 57557 w 1791907"/>
                <a:gd name="connsiteY45" fmla="*/ 678190 h 1217972"/>
                <a:gd name="connsiteX46" fmla="*/ 55652 w 1791907"/>
                <a:gd name="connsiteY46" fmla="*/ 910600 h 1217972"/>
                <a:gd name="connsiteX47" fmla="*/ 68987 w 1791907"/>
                <a:gd name="connsiteY47" fmla="*/ 988705 h 1217972"/>
                <a:gd name="connsiteX48" fmla="*/ 97562 w 1791907"/>
                <a:gd name="connsiteY48" fmla="*/ 891550 h 1217972"/>
                <a:gd name="connsiteX49" fmla="*/ 183287 w 1791907"/>
                <a:gd name="connsiteY49" fmla="*/ 990610 h 1217972"/>
                <a:gd name="connsiteX50" fmla="*/ 175667 w 1791907"/>
                <a:gd name="connsiteY50" fmla="*/ 866785 h 1217972"/>
                <a:gd name="connsiteX51" fmla="*/ 187097 w 1791907"/>
                <a:gd name="connsiteY51" fmla="*/ 725815 h 1217972"/>
                <a:gd name="connsiteX52" fmla="*/ 248057 w 1791907"/>
                <a:gd name="connsiteY52" fmla="*/ 889645 h 1217972"/>
                <a:gd name="connsiteX53" fmla="*/ 227102 w 1791907"/>
                <a:gd name="connsiteY53" fmla="*/ 668665 h 1217972"/>
                <a:gd name="connsiteX54" fmla="*/ 278537 w 1791907"/>
                <a:gd name="connsiteY54" fmla="*/ 495310 h 1217972"/>
                <a:gd name="connsiteX55" fmla="*/ 331877 w 1791907"/>
                <a:gd name="connsiteY55" fmla="*/ 483880 h 1217972"/>
                <a:gd name="connsiteX56" fmla="*/ 419507 w 1791907"/>
                <a:gd name="connsiteY56" fmla="*/ 579130 h 1217972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12723 w 1791907"/>
                <a:gd name="connsiteY19" fmla="*/ 102662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12723 w 1791907"/>
                <a:gd name="connsiteY19" fmla="*/ 102662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9683 w 1791907"/>
                <a:gd name="connsiteY19" fmla="*/ 1023635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791907" h="1217958">
                  <a:moveTo>
                    <a:pt x="419507" y="579130"/>
                  </a:moveTo>
                  <a:cubicBezTo>
                    <a:pt x="436969" y="555952"/>
                    <a:pt x="457925" y="533410"/>
                    <a:pt x="482372" y="516265"/>
                  </a:cubicBezTo>
                  <a:cubicBezTo>
                    <a:pt x="506820" y="499120"/>
                    <a:pt x="541745" y="466100"/>
                    <a:pt x="566192" y="476260"/>
                  </a:cubicBezTo>
                  <a:cubicBezTo>
                    <a:pt x="590639" y="486420"/>
                    <a:pt x="611912" y="529600"/>
                    <a:pt x="629057" y="577225"/>
                  </a:cubicBezTo>
                  <a:cubicBezTo>
                    <a:pt x="646202" y="624850"/>
                    <a:pt x="661759" y="700097"/>
                    <a:pt x="669062" y="762010"/>
                  </a:cubicBezTo>
                  <a:cubicBezTo>
                    <a:pt x="676365" y="823923"/>
                    <a:pt x="659220" y="921712"/>
                    <a:pt x="672872" y="914410"/>
                  </a:cubicBezTo>
                  <a:cubicBezTo>
                    <a:pt x="686524" y="907108"/>
                    <a:pt x="744945" y="781060"/>
                    <a:pt x="750977" y="718195"/>
                  </a:cubicBezTo>
                  <a:cubicBezTo>
                    <a:pt x="757009" y="655330"/>
                    <a:pt x="750342" y="551825"/>
                    <a:pt x="777647" y="582940"/>
                  </a:cubicBezTo>
                  <a:cubicBezTo>
                    <a:pt x="804952" y="614055"/>
                    <a:pt x="988150" y="819160"/>
                    <a:pt x="1040537" y="870595"/>
                  </a:cubicBezTo>
                  <a:cubicBezTo>
                    <a:pt x="1092925" y="922030"/>
                    <a:pt x="1099909" y="915997"/>
                    <a:pt x="1091972" y="891550"/>
                  </a:cubicBezTo>
                  <a:cubicBezTo>
                    <a:pt x="1084035" y="867103"/>
                    <a:pt x="975767" y="710575"/>
                    <a:pt x="992912" y="723910"/>
                  </a:cubicBezTo>
                  <a:cubicBezTo>
                    <a:pt x="1010057" y="737245"/>
                    <a:pt x="1165315" y="950605"/>
                    <a:pt x="1194842" y="971560"/>
                  </a:cubicBezTo>
                  <a:cubicBezTo>
                    <a:pt x="1224370" y="992515"/>
                    <a:pt x="1153249" y="851863"/>
                    <a:pt x="1170077" y="849640"/>
                  </a:cubicBezTo>
                  <a:cubicBezTo>
                    <a:pt x="1186905" y="847417"/>
                    <a:pt x="1267232" y="912822"/>
                    <a:pt x="1295807" y="958225"/>
                  </a:cubicBezTo>
                  <a:cubicBezTo>
                    <a:pt x="1324382" y="1003628"/>
                    <a:pt x="1330097" y="1115705"/>
                    <a:pt x="1341527" y="1122055"/>
                  </a:cubicBezTo>
                  <a:cubicBezTo>
                    <a:pt x="1352957" y="1128405"/>
                    <a:pt x="1355268" y="980650"/>
                    <a:pt x="1364387" y="996325"/>
                  </a:cubicBezTo>
                  <a:cubicBezTo>
                    <a:pt x="1373506" y="1012001"/>
                    <a:pt x="1380659" y="1199107"/>
                    <a:pt x="1396242" y="1216108"/>
                  </a:cubicBezTo>
                  <a:cubicBezTo>
                    <a:pt x="1411825" y="1233109"/>
                    <a:pt x="1435806" y="1128153"/>
                    <a:pt x="1457887" y="1098331"/>
                  </a:cubicBezTo>
                  <a:cubicBezTo>
                    <a:pt x="1479968" y="1068509"/>
                    <a:pt x="1504441" y="1047627"/>
                    <a:pt x="1528727" y="1037173"/>
                  </a:cubicBezTo>
                  <a:cubicBezTo>
                    <a:pt x="1553013" y="1026719"/>
                    <a:pt x="1553404" y="1018268"/>
                    <a:pt x="1603606" y="1035608"/>
                  </a:cubicBezTo>
                  <a:cubicBezTo>
                    <a:pt x="1653808" y="1052948"/>
                    <a:pt x="1652501" y="1113164"/>
                    <a:pt x="1663804" y="1091377"/>
                  </a:cubicBezTo>
                  <a:cubicBezTo>
                    <a:pt x="1675107" y="1069590"/>
                    <a:pt x="1670298" y="949420"/>
                    <a:pt x="1671424" y="904885"/>
                  </a:cubicBezTo>
                  <a:cubicBezTo>
                    <a:pt x="1672550" y="860350"/>
                    <a:pt x="1658869" y="826707"/>
                    <a:pt x="1670561" y="824167"/>
                  </a:cubicBezTo>
                  <a:cubicBezTo>
                    <a:pt x="1682253" y="821627"/>
                    <a:pt x="1736409" y="907624"/>
                    <a:pt x="1741577" y="889645"/>
                  </a:cubicBezTo>
                  <a:cubicBezTo>
                    <a:pt x="1746745" y="871666"/>
                    <a:pt x="1708240" y="762010"/>
                    <a:pt x="1701572" y="716290"/>
                  </a:cubicBezTo>
                  <a:cubicBezTo>
                    <a:pt x="1694905" y="670570"/>
                    <a:pt x="1688237" y="621992"/>
                    <a:pt x="1701572" y="615325"/>
                  </a:cubicBezTo>
                  <a:cubicBezTo>
                    <a:pt x="1714907" y="608658"/>
                    <a:pt x="1825715" y="744865"/>
                    <a:pt x="1781582" y="676285"/>
                  </a:cubicBezTo>
                  <a:cubicBezTo>
                    <a:pt x="1737449" y="607705"/>
                    <a:pt x="1753007" y="593418"/>
                    <a:pt x="1733957" y="546745"/>
                  </a:cubicBezTo>
                  <a:cubicBezTo>
                    <a:pt x="1714907" y="500073"/>
                    <a:pt x="1706652" y="450860"/>
                    <a:pt x="1667282" y="396250"/>
                  </a:cubicBezTo>
                  <a:cubicBezTo>
                    <a:pt x="1627912" y="341640"/>
                    <a:pt x="1548219" y="263535"/>
                    <a:pt x="1497737" y="219085"/>
                  </a:cubicBezTo>
                  <a:cubicBezTo>
                    <a:pt x="1447255" y="174635"/>
                    <a:pt x="1366292" y="148600"/>
                    <a:pt x="1364387" y="129550"/>
                  </a:cubicBezTo>
                  <a:cubicBezTo>
                    <a:pt x="1362482" y="110500"/>
                    <a:pt x="1451700" y="114627"/>
                    <a:pt x="1486307" y="104785"/>
                  </a:cubicBezTo>
                  <a:cubicBezTo>
                    <a:pt x="1520914" y="94943"/>
                    <a:pt x="1596479" y="77480"/>
                    <a:pt x="1572032" y="70495"/>
                  </a:cubicBezTo>
                  <a:cubicBezTo>
                    <a:pt x="1547585" y="63510"/>
                    <a:pt x="1413599" y="71765"/>
                    <a:pt x="1339622" y="62875"/>
                  </a:cubicBezTo>
                  <a:cubicBezTo>
                    <a:pt x="1265645" y="53985"/>
                    <a:pt x="1198335" y="27632"/>
                    <a:pt x="1128167" y="17155"/>
                  </a:cubicBezTo>
                  <a:cubicBezTo>
                    <a:pt x="1058000" y="6677"/>
                    <a:pt x="998310" y="-308"/>
                    <a:pt x="918617" y="10"/>
                  </a:cubicBezTo>
                  <a:cubicBezTo>
                    <a:pt x="838925" y="327"/>
                    <a:pt x="723037" y="9853"/>
                    <a:pt x="650012" y="19060"/>
                  </a:cubicBezTo>
                  <a:cubicBezTo>
                    <a:pt x="576987" y="28267"/>
                    <a:pt x="529997" y="34300"/>
                    <a:pt x="480467" y="55255"/>
                  </a:cubicBezTo>
                  <a:cubicBezTo>
                    <a:pt x="430937" y="76210"/>
                    <a:pt x="382677" y="118120"/>
                    <a:pt x="352832" y="144790"/>
                  </a:cubicBezTo>
                  <a:cubicBezTo>
                    <a:pt x="322987" y="171460"/>
                    <a:pt x="322352" y="193050"/>
                    <a:pt x="301397" y="215275"/>
                  </a:cubicBezTo>
                  <a:cubicBezTo>
                    <a:pt x="280442" y="237500"/>
                    <a:pt x="250597" y="258773"/>
                    <a:pt x="227102" y="278140"/>
                  </a:cubicBezTo>
                  <a:cubicBezTo>
                    <a:pt x="203607" y="297507"/>
                    <a:pt x="184557" y="296872"/>
                    <a:pt x="160427" y="331480"/>
                  </a:cubicBezTo>
                  <a:cubicBezTo>
                    <a:pt x="136297" y="366088"/>
                    <a:pt x="106134" y="428635"/>
                    <a:pt x="82322" y="485785"/>
                  </a:cubicBezTo>
                  <a:cubicBezTo>
                    <a:pt x="58510" y="542935"/>
                    <a:pt x="30887" y="632788"/>
                    <a:pt x="17552" y="674380"/>
                  </a:cubicBezTo>
                  <a:cubicBezTo>
                    <a:pt x="4217" y="715972"/>
                    <a:pt x="-4355" y="734705"/>
                    <a:pt x="2312" y="735340"/>
                  </a:cubicBezTo>
                  <a:cubicBezTo>
                    <a:pt x="8979" y="735975"/>
                    <a:pt x="48667" y="648980"/>
                    <a:pt x="57557" y="678190"/>
                  </a:cubicBezTo>
                  <a:cubicBezTo>
                    <a:pt x="66447" y="707400"/>
                    <a:pt x="53747" y="858848"/>
                    <a:pt x="55652" y="910600"/>
                  </a:cubicBezTo>
                  <a:cubicBezTo>
                    <a:pt x="57557" y="962352"/>
                    <a:pt x="62002" y="991880"/>
                    <a:pt x="68987" y="988705"/>
                  </a:cubicBezTo>
                  <a:cubicBezTo>
                    <a:pt x="75972" y="985530"/>
                    <a:pt x="78512" y="891232"/>
                    <a:pt x="97562" y="891550"/>
                  </a:cubicBezTo>
                  <a:cubicBezTo>
                    <a:pt x="116612" y="891868"/>
                    <a:pt x="170269" y="994738"/>
                    <a:pt x="183287" y="990610"/>
                  </a:cubicBezTo>
                  <a:cubicBezTo>
                    <a:pt x="196304" y="986483"/>
                    <a:pt x="175032" y="910917"/>
                    <a:pt x="175667" y="866785"/>
                  </a:cubicBezTo>
                  <a:cubicBezTo>
                    <a:pt x="176302" y="822653"/>
                    <a:pt x="175032" y="722005"/>
                    <a:pt x="187097" y="725815"/>
                  </a:cubicBezTo>
                  <a:cubicBezTo>
                    <a:pt x="199162" y="729625"/>
                    <a:pt x="241390" y="899170"/>
                    <a:pt x="248057" y="889645"/>
                  </a:cubicBezTo>
                  <a:cubicBezTo>
                    <a:pt x="254724" y="880120"/>
                    <a:pt x="222022" y="734388"/>
                    <a:pt x="227102" y="668665"/>
                  </a:cubicBezTo>
                  <a:cubicBezTo>
                    <a:pt x="232182" y="602942"/>
                    <a:pt x="262027" y="521980"/>
                    <a:pt x="278537" y="495310"/>
                  </a:cubicBezTo>
                  <a:cubicBezTo>
                    <a:pt x="295047" y="468640"/>
                    <a:pt x="308382" y="469910"/>
                    <a:pt x="331877" y="483880"/>
                  </a:cubicBezTo>
                  <a:cubicBezTo>
                    <a:pt x="355372" y="497850"/>
                    <a:pt x="402045" y="602308"/>
                    <a:pt x="419507" y="579130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  <a:effectLst/>
            <a:scene3d>
              <a:camera prst="orthographicFront">
                <a:rot lat="0" lon="0" rev="0"/>
              </a:camera>
              <a:lightRig rig="harsh" dir="t"/>
            </a:scene3d>
            <a:sp3d prstMaterial="softEdge">
              <a:bevelT w="1714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203" name="Oval 202">
              <a:extLst>
                <a:ext uri="{FF2B5EF4-FFF2-40B4-BE49-F238E27FC236}">
                  <a16:creationId xmlns:a16="http://schemas.microsoft.com/office/drawing/2014/main" id="{56C320D7-C319-4F2A-A9F2-D29348FB03A9}"/>
                </a:ext>
              </a:extLst>
            </p:cNvPr>
            <p:cNvSpPr/>
            <p:nvPr/>
          </p:nvSpPr>
          <p:spPr>
            <a:xfrm>
              <a:off x="9174308" y="2258627"/>
              <a:ext cx="100905" cy="110450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mc:AlternateContent xmlns:mc="http://schemas.openxmlformats.org/markup-compatibility/2006" xmlns:p14="http://schemas.microsoft.com/office/powerpoint/2010/main">
          <mc:Choice Requires="p14">
            <p:contentPart p14:bwMode="auto" r:id="rId15">
              <p14:nvContentPartPr>
                <p14:cNvPr id="204" name="Ink 203">
                  <a:extLst>
                    <a:ext uri="{FF2B5EF4-FFF2-40B4-BE49-F238E27FC236}">
                      <a16:creationId xmlns:a16="http://schemas.microsoft.com/office/drawing/2014/main" id="{B5366B2E-A4B0-4003-A009-F2663A95BE02}"/>
                    </a:ext>
                  </a:extLst>
                </p14:cNvPr>
                <p14:cNvContentPartPr/>
                <p14:nvPr/>
              </p14:nvContentPartPr>
              <p14:xfrm>
                <a:off x="9349925" y="2430413"/>
                <a:ext cx="18873" cy="28190"/>
              </p14:xfrm>
            </p:contentPart>
          </mc:Choice>
          <mc:Fallback xmlns="">
            <p:pic>
              <p:nvPicPr>
                <p:cNvPr id="204" name="Ink 203">
                  <a:extLst>
                    <a:ext uri="{FF2B5EF4-FFF2-40B4-BE49-F238E27FC236}">
                      <a16:creationId xmlns:a16="http://schemas.microsoft.com/office/drawing/2014/main" id="{B5366B2E-A4B0-4003-A009-F2663A95BE02}"/>
                    </a:ext>
                  </a:extLst>
                </p:cNvPr>
                <p:cNvPicPr/>
                <p:nvPr/>
              </p:nvPicPr>
              <p:blipFill>
                <a:blip r:embed="rId16"/>
                <a:stretch>
                  <a:fillRect/>
                </a:stretch>
              </p:blipFill>
              <p:spPr>
                <a:xfrm>
                  <a:off x="9340851" y="2421492"/>
                  <a:ext cx="36657" cy="45675"/>
                </a:xfrm>
                <a:prstGeom prst="rect">
                  <a:avLst/>
                </a:prstGeom>
              </p:spPr>
            </p:pic>
          </mc:Fallback>
        </mc:AlternateContent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11620FC7-9BD6-4CC9-BC74-C86CF9C36863}"/>
                </a:ext>
              </a:extLst>
            </p:cNvPr>
            <p:cNvSpPr/>
            <p:nvPr/>
          </p:nvSpPr>
          <p:spPr>
            <a:xfrm>
              <a:off x="9282597" y="2505644"/>
              <a:ext cx="179713" cy="81105"/>
            </a:xfrm>
            <a:custGeom>
              <a:avLst/>
              <a:gdLst>
                <a:gd name="connsiteX0" fmla="*/ 1317 w 270514"/>
                <a:gd name="connsiteY0" fmla="*/ 588 h 50216"/>
                <a:gd name="connsiteX1" fmla="*/ 119427 w 270514"/>
                <a:gd name="connsiteY1" fmla="*/ 21543 h 50216"/>
                <a:gd name="connsiteX2" fmla="*/ 268017 w 270514"/>
                <a:gd name="connsiteY2" fmla="*/ 588 h 50216"/>
                <a:gd name="connsiteX3" fmla="*/ 197532 w 270514"/>
                <a:gd name="connsiteY3" fmla="*/ 50118 h 50216"/>
                <a:gd name="connsiteX4" fmla="*/ 1317 w 270514"/>
                <a:gd name="connsiteY4" fmla="*/ 588 h 50216"/>
                <a:gd name="connsiteX0" fmla="*/ 16 w 267774"/>
                <a:gd name="connsiteY0" fmla="*/ 588 h 46413"/>
                <a:gd name="connsiteX1" fmla="*/ 118126 w 267774"/>
                <a:gd name="connsiteY1" fmla="*/ 21543 h 46413"/>
                <a:gd name="connsiteX2" fmla="*/ 266716 w 267774"/>
                <a:gd name="connsiteY2" fmla="*/ 588 h 46413"/>
                <a:gd name="connsiteX3" fmla="*/ 125746 w 267774"/>
                <a:gd name="connsiteY3" fmla="*/ 46308 h 46413"/>
                <a:gd name="connsiteX4" fmla="*/ 16 w 267774"/>
                <a:gd name="connsiteY4" fmla="*/ 588 h 46413"/>
                <a:gd name="connsiteX0" fmla="*/ 27 w 267654"/>
                <a:gd name="connsiteY0" fmla="*/ 588 h 40710"/>
                <a:gd name="connsiteX1" fmla="*/ 118137 w 267654"/>
                <a:gd name="connsiteY1" fmla="*/ 21543 h 40710"/>
                <a:gd name="connsiteX2" fmla="*/ 266727 w 267654"/>
                <a:gd name="connsiteY2" fmla="*/ 588 h 40710"/>
                <a:gd name="connsiteX3" fmla="*/ 108612 w 267654"/>
                <a:gd name="connsiteY3" fmla="*/ 40593 h 40710"/>
                <a:gd name="connsiteX4" fmla="*/ 27 w 267654"/>
                <a:gd name="connsiteY4" fmla="*/ 588 h 40710"/>
                <a:gd name="connsiteX0" fmla="*/ 27 w 268854"/>
                <a:gd name="connsiteY0" fmla="*/ 588 h 40710"/>
                <a:gd name="connsiteX1" fmla="*/ 118137 w 268854"/>
                <a:gd name="connsiteY1" fmla="*/ 21543 h 40710"/>
                <a:gd name="connsiteX2" fmla="*/ 266727 w 268854"/>
                <a:gd name="connsiteY2" fmla="*/ 588 h 40710"/>
                <a:gd name="connsiteX3" fmla="*/ 108612 w 268854"/>
                <a:gd name="connsiteY3" fmla="*/ 40593 h 40710"/>
                <a:gd name="connsiteX4" fmla="*/ 27 w 268854"/>
                <a:gd name="connsiteY4" fmla="*/ 588 h 40710"/>
                <a:gd name="connsiteX0" fmla="*/ 27 w 268854"/>
                <a:gd name="connsiteY0" fmla="*/ 4202 h 44379"/>
                <a:gd name="connsiteX1" fmla="*/ 118137 w 268854"/>
                <a:gd name="connsiteY1" fmla="*/ 25157 h 44379"/>
                <a:gd name="connsiteX2" fmla="*/ 266727 w 268854"/>
                <a:gd name="connsiteY2" fmla="*/ 4202 h 44379"/>
                <a:gd name="connsiteX3" fmla="*/ 108612 w 268854"/>
                <a:gd name="connsiteY3" fmla="*/ 44207 h 44379"/>
                <a:gd name="connsiteX4" fmla="*/ 27 w 268854"/>
                <a:gd name="connsiteY4" fmla="*/ 4202 h 44379"/>
                <a:gd name="connsiteX0" fmla="*/ 27 w 268854"/>
                <a:gd name="connsiteY0" fmla="*/ 4202 h 44379"/>
                <a:gd name="connsiteX1" fmla="*/ 118137 w 268854"/>
                <a:gd name="connsiteY1" fmla="*/ 25157 h 44379"/>
                <a:gd name="connsiteX2" fmla="*/ 266727 w 268854"/>
                <a:gd name="connsiteY2" fmla="*/ 4202 h 44379"/>
                <a:gd name="connsiteX3" fmla="*/ 108612 w 268854"/>
                <a:gd name="connsiteY3" fmla="*/ 44207 h 44379"/>
                <a:gd name="connsiteX4" fmla="*/ 27 w 268854"/>
                <a:gd name="connsiteY4" fmla="*/ 4202 h 44379"/>
                <a:gd name="connsiteX0" fmla="*/ 5 w 269037"/>
                <a:gd name="connsiteY0" fmla="*/ 589 h 40711"/>
                <a:gd name="connsiteX1" fmla="*/ 118115 w 269037"/>
                <a:gd name="connsiteY1" fmla="*/ 21544 h 40711"/>
                <a:gd name="connsiteX2" fmla="*/ 266705 w 269037"/>
                <a:gd name="connsiteY2" fmla="*/ 589 h 40711"/>
                <a:gd name="connsiteX3" fmla="*/ 121925 w 269037"/>
                <a:gd name="connsiteY3" fmla="*/ 40594 h 40711"/>
                <a:gd name="connsiteX4" fmla="*/ 5 w 269037"/>
                <a:gd name="connsiteY4" fmla="*/ 589 h 40711"/>
                <a:gd name="connsiteX0" fmla="*/ 9 w 268891"/>
                <a:gd name="connsiteY0" fmla="*/ 589 h 38811"/>
                <a:gd name="connsiteX1" fmla="*/ 118119 w 268891"/>
                <a:gd name="connsiteY1" fmla="*/ 21544 h 38811"/>
                <a:gd name="connsiteX2" fmla="*/ 266709 w 268891"/>
                <a:gd name="connsiteY2" fmla="*/ 589 h 38811"/>
                <a:gd name="connsiteX3" fmla="*/ 112404 w 268891"/>
                <a:gd name="connsiteY3" fmla="*/ 38689 h 38811"/>
                <a:gd name="connsiteX4" fmla="*/ 9 w 268891"/>
                <a:gd name="connsiteY4" fmla="*/ 589 h 38811"/>
                <a:gd name="connsiteX0" fmla="*/ 0 w 268882"/>
                <a:gd name="connsiteY0" fmla="*/ 629 h 38852"/>
                <a:gd name="connsiteX1" fmla="*/ 112395 w 268882"/>
                <a:gd name="connsiteY1" fmla="*/ 19679 h 38852"/>
                <a:gd name="connsiteX2" fmla="*/ 266700 w 268882"/>
                <a:gd name="connsiteY2" fmla="*/ 629 h 38852"/>
                <a:gd name="connsiteX3" fmla="*/ 112395 w 268882"/>
                <a:gd name="connsiteY3" fmla="*/ 38729 h 38852"/>
                <a:gd name="connsiteX4" fmla="*/ 0 w 268882"/>
                <a:gd name="connsiteY4" fmla="*/ 629 h 38852"/>
                <a:gd name="connsiteX0" fmla="*/ 0 w 265076"/>
                <a:gd name="connsiteY0" fmla="*/ 246 h 46025"/>
                <a:gd name="connsiteX1" fmla="*/ 108585 w 265076"/>
                <a:gd name="connsiteY1" fmla="*/ 26916 h 46025"/>
                <a:gd name="connsiteX2" fmla="*/ 262890 w 265076"/>
                <a:gd name="connsiteY2" fmla="*/ 7866 h 46025"/>
                <a:gd name="connsiteX3" fmla="*/ 108585 w 265076"/>
                <a:gd name="connsiteY3" fmla="*/ 45966 h 46025"/>
                <a:gd name="connsiteX4" fmla="*/ 0 w 265076"/>
                <a:gd name="connsiteY4" fmla="*/ 246 h 46025"/>
                <a:gd name="connsiteX0" fmla="*/ 327 w 265403"/>
                <a:gd name="connsiteY0" fmla="*/ 3203 h 48982"/>
                <a:gd name="connsiteX1" fmla="*/ 108912 w 265403"/>
                <a:gd name="connsiteY1" fmla="*/ 29873 h 48982"/>
                <a:gd name="connsiteX2" fmla="*/ 263217 w 265403"/>
                <a:gd name="connsiteY2" fmla="*/ 10823 h 48982"/>
                <a:gd name="connsiteX3" fmla="*/ 108912 w 265403"/>
                <a:gd name="connsiteY3" fmla="*/ 48923 h 48982"/>
                <a:gd name="connsiteX4" fmla="*/ 327 w 265403"/>
                <a:gd name="connsiteY4" fmla="*/ 3203 h 48982"/>
                <a:gd name="connsiteX0" fmla="*/ 327 w 266558"/>
                <a:gd name="connsiteY0" fmla="*/ 3203 h 48988"/>
                <a:gd name="connsiteX1" fmla="*/ 108912 w 266558"/>
                <a:gd name="connsiteY1" fmla="*/ 29873 h 48988"/>
                <a:gd name="connsiteX2" fmla="*/ 263217 w 266558"/>
                <a:gd name="connsiteY2" fmla="*/ 10823 h 48988"/>
                <a:gd name="connsiteX3" fmla="*/ 108912 w 266558"/>
                <a:gd name="connsiteY3" fmla="*/ 48923 h 48988"/>
                <a:gd name="connsiteX4" fmla="*/ 327 w 266558"/>
                <a:gd name="connsiteY4" fmla="*/ 3203 h 48988"/>
                <a:gd name="connsiteX0" fmla="*/ 327 w 266558"/>
                <a:gd name="connsiteY0" fmla="*/ 3203 h 48988"/>
                <a:gd name="connsiteX1" fmla="*/ 108912 w 266558"/>
                <a:gd name="connsiteY1" fmla="*/ 29873 h 48988"/>
                <a:gd name="connsiteX2" fmla="*/ 263217 w 266558"/>
                <a:gd name="connsiteY2" fmla="*/ 10823 h 48988"/>
                <a:gd name="connsiteX3" fmla="*/ 108912 w 266558"/>
                <a:gd name="connsiteY3" fmla="*/ 48923 h 48988"/>
                <a:gd name="connsiteX4" fmla="*/ 327 w 266558"/>
                <a:gd name="connsiteY4" fmla="*/ 3203 h 48988"/>
                <a:gd name="connsiteX0" fmla="*/ 19 w 266250"/>
                <a:gd name="connsiteY0" fmla="*/ 713 h 46498"/>
                <a:gd name="connsiteX1" fmla="*/ 116224 w 266250"/>
                <a:gd name="connsiteY1" fmla="*/ 17858 h 46498"/>
                <a:gd name="connsiteX2" fmla="*/ 262909 w 266250"/>
                <a:gd name="connsiteY2" fmla="*/ 8333 h 46498"/>
                <a:gd name="connsiteX3" fmla="*/ 108604 w 266250"/>
                <a:gd name="connsiteY3" fmla="*/ 46433 h 46498"/>
                <a:gd name="connsiteX4" fmla="*/ 19 w 266250"/>
                <a:gd name="connsiteY4" fmla="*/ 713 h 46498"/>
                <a:gd name="connsiteX0" fmla="*/ 19 w 262925"/>
                <a:gd name="connsiteY0" fmla="*/ 713 h 46473"/>
                <a:gd name="connsiteX1" fmla="*/ 116224 w 262925"/>
                <a:gd name="connsiteY1" fmla="*/ 17858 h 46473"/>
                <a:gd name="connsiteX2" fmla="*/ 262909 w 262925"/>
                <a:gd name="connsiteY2" fmla="*/ 8333 h 46473"/>
                <a:gd name="connsiteX3" fmla="*/ 108604 w 262925"/>
                <a:gd name="connsiteY3" fmla="*/ 46433 h 46473"/>
                <a:gd name="connsiteX4" fmla="*/ 19 w 262925"/>
                <a:gd name="connsiteY4" fmla="*/ 713 h 46473"/>
                <a:gd name="connsiteX0" fmla="*/ 0 w 262907"/>
                <a:gd name="connsiteY0" fmla="*/ 713 h 46473"/>
                <a:gd name="connsiteX1" fmla="*/ 116205 w 262907"/>
                <a:gd name="connsiteY1" fmla="*/ 17858 h 46473"/>
                <a:gd name="connsiteX2" fmla="*/ 262890 w 262907"/>
                <a:gd name="connsiteY2" fmla="*/ 8333 h 46473"/>
                <a:gd name="connsiteX3" fmla="*/ 116205 w 262907"/>
                <a:gd name="connsiteY3" fmla="*/ 46433 h 46473"/>
                <a:gd name="connsiteX4" fmla="*/ 0 w 262907"/>
                <a:gd name="connsiteY4" fmla="*/ 713 h 46473"/>
                <a:gd name="connsiteX0" fmla="*/ 0 w 266989"/>
                <a:gd name="connsiteY0" fmla="*/ 713 h 46473"/>
                <a:gd name="connsiteX1" fmla="*/ 116205 w 266989"/>
                <a:gd name="connsiteY1" fmla="*/ 17858 h 46473"/>
                <a:gd name="connsiteX2" fmla="*/ 262890 w 266989"/>
                <a:gd name="connsiteY2" fmla="*/ 8333 h 46473"/>
                <a:gd name="connsiteX3" fmla="*/ 116205 w 266989"/>
                <a:gd name="connsiteY3" fmla="*/ 46433 h 46473"/>
                <a:gd name="connsiteX4" fmla="*/ 0 w 266989"/>
                <a:gd name="connsiteY4" fmla="*/ 713 h 46473"/>
                <a:gd name="connsiteX0" fmla="*/ 0 w 270816"/>
                <a:gd name="connsiteY0" fmla="*/ 5001 h 45008"/>
                <a:gd name="connsiteX1" fmla="*/ 120015 w 270816"/>
                <a:gd name="connsiteY1" fmla="*/ 16431 h 45008"/>
                <a:gd name="connsiteX2" fmla="*/ 266700 w 270816"/>
                <a:gd name="connsiteY2" fmla="*/ 6906 h 45008"/>
                <a:gd name="connsiteX3" fmla="*/ 120015 w 270816"/>
                <a:gd name="connsiteY3" fmla="*/ 45006 h 45008"/>
                <a:gd name="connsiteX4" fmla="*/ 0 w 270816"/>
                <a:gd name="connsiteY4" fmla="*/ 5001 h 450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0816" h="45008">
                  <a:moveTo>
                    <a:pt x="0" y="5001"/>
                  </a:moveTo>
                  <a:cubicBezTo>
                    <a:pt x="0" y="239"/>
                    <a:pt x="75565" y="16114"/>
                    <a:pt x="120015" y="16431"/>
                  </a:cubicBezTo>
                  <a:cubicBezTo>
                    <a:pt x="164465" y="16749"/>
                    <a:pt x="295593" y="-13096"/>
                    <a:pt x="266700" y="6906"/>
                  </a:cubicBezTo>
                  <a:cubicBezTo>
                    <a:pt x="268287" y="17383"/>
                    <a:pt x="164465" y="45324"/>
                    <a:pt x="120015" y="45006"/>
                  </a:cubicBezTo>
                  <a:cubicBezTo>
                    <a:pt x="75565" y="44689"/>
                    <a:pt x="0" y="9763"/>
                    <a:pt x="0" y="5001"/>
                  </a:cubicBez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E6807E39-C774-4409-8BB5-4CAFFDBD360B}"/>
                </a:ext>
              </a:extLst>
            </p:cNvPr>
            <p:cNvSpPr/>
            <p:nvPr/>
          </p:nvSpPr>
          <p:spPr>
            <a:xfrm>
              <a:off x="9817535" y="2355629"/>
              <a:ext cx="74401" cy="109098"/>
            </a:xfrm>
            <a:custGeom>
              <a:avLst/>
              <a:gdLst>
                <a:gd name="connsiteX0" fmla="*/ 4594 w 97508"/>
                <a:gd name="connsiteY0" fmla="*/ 140638 h 174793"/>
                <a:gd name="connsiteX1" fmla="*/ 4594 w 97508"/>
                <a:gd name="connsiteY1" fmla="*/ 78907 h 174793"/>
                <a:gd name="connsiteX2" fmla="*/ 37389 w 97508"/>
                <a:gd name="connsiteY2" fmla="*/ 7529 h 174793"/>
                <a:gd name="connsiteX3" fmla="*/ 95263 w 97508"/>
                <a:gd name="connsiteY3" fmla="*/ 5600 h 174793"/>
                <a:gd name="connsiteX4" fmla="*/ 81759 w 97508"/>
                <a:gd name="connsiteY4" fmla="*/ 38395 h 174793"/>
                <a:gd name="connsiteX5" fmla="*/ 45106 w 97508"/>
                <a:gd name="connsiteY5" fmla="*/ 65403 h 174793"/>
                <a:gd name="connsiteX6" fmla="*/ 64397 w 97508"/>
                <a:gd name="connsiteY6" fmla="*/ 113631 h 174793"/>
                <a:gd name="connsiteX7" fmla="*/ 45106 w 97508"/>
                <a:gd name="connsiteY7" fmla="*/ 173433 h 174793"/>
                <a:gd name="connsiteX8" fmla="*/ 4594 w 97508"/>
                <a:gd name="connsiteY8" fmla="*/ 140638 h 174793"/>
                <a:gd name="connsiteX0" fmla="*/ 4721 w 97635"/>
                <a:gd name="connsiteY0" fmla="*/ 140638 h 169258"/>
                <a:gd name="connsiteX1" fmla="*/ 4721 w 97635"/>
                <a:gd name="connsiteY1" fmla="*/ 78907 h 169258"/>
                <a:gd name="connsiteX2" fmla="*/ 37516 w 97635"/>
                <a:gd name="connsiteY2" fmla="*/ 7529 h 169258"/>
                <a:gd name="connsiteX3" fmla="*/ 95390 w 97635"/>
                <a:gd name="connsiteY3" fmla="*/ 5600 h 169258"/>
                <a:gd name="connsiteX4" fmla="*/ 81886 w 97635"/>
                <a:gd name="connsiteY4" fmla="*/ 38395 h 169258"/>
                <a:gd name="connsiteX5" fmla="*/ 45233 w 97635"/>
                <a:gd name="connsiteY5" fmla="*/ 65403 h 169258"/>
                <a:gd name="connsiteX6" fmla="*/ 64524 w 97635"/>
                <a:gd name="connsiteY6" fmla="*/ 113631 h 169258"/>
                <a:gd name="connsiteX7" fmla="*/ 47163 w 97635"/>
                <a:gd name="connsiteY7" fmla="*/ 167646 h 169258"/>
                <a:gd name="connsiteX8" fmla="*/ 4721 w 97635"/>
                <a:gd name="connsiteY8" fmla="*/ 140638 h 169258"/>
                <a:gd name="connsiteX0" fmla="*/ 7132 w 100046"/>
                <a:gd name="connsiteY0" fmla="*/ 140638 h 169258"/>
                <a:gd name="connsiteX1" fmla="*/ 7132 w 100046"/>
                <a:gd name="connsiteY1" fmla="*/ 78907 h 169258"/>
                <a:gd name="connsiteX2" fmla="*/ 39927 w 100046"/>
                <a:gd name="connsiteY2" fmla="*/ 7529 h 169258"/>
                <a:gd name="connsiteX3" fmla="*/ 97801 w 100046"/>
                <a:gd name="connsiteY3" fmla="*/ 5600 h 169258"/>
                <a:gd name="connsiteX4" fmla="*/ 84297 w 100046"/>
                <a:gd name="connsiteY4" fmla="*/ 38395 h 169258"/>
                <a:gd name="connsiteX5" fmla="*/ 47644 w 100046"/>
                <a:gd name="connsiteY5" fmla="*/ 65403 h 169258"/>
                <a:gd name="connsiteX6" fmla="*/ 66935 w 100046"/>
                <a:gd name="connsiteY6" fmla="*/ 113631 h 169258"/>
                <a:gd name="connsiteX7" fmla="*/ 49574 w 100046"/>
                <a:gd name="connsiteY7" fmla="*/ 167646 h 169258"/>
                <a:gd name="connsiteX8" fmla="*/ 7132 w 100046"/>
                <a:gd name="connsiteY8" fmla="*/ 140638 h 169258"/>
                <a:gd name="connsiteX0" fmla="*/ 4170 w 112517"/>
                <a:gd name="connsiteY0" fmla="*/ 154142 h 170508"/>
                <a:gd name="connsiteX1" fmla="*/ 19603 w 112517"/>
                <a:gd name="connsiteY1" fmla="*/ 78907 h 170508"/>
                <a:gd name="connsiteX2" fmla="*/ 52398 w 112517"/>
                <a:gd name="connsiteY2" fmla="*/ 7529 h 170508"/>
                <a:gd name="connsiteX3" fmla="*/ 110272 w 112517"/>
                <a:gd name="connsiteY3" fmla="*/ 5600 h 170508"/>
                <a:gd name="connsiteX4" fmla="*/ 96768 w 112517"/>
                <a:gd name="connsiteY4" fmla="*/ 38395 h 170508"/>
                <a:gd name="connsiteX5" fmla="*/ 60115 w 112517"/>
                <a:gd name="connsiteY5" fmla="*/ 65403 h 170508"/>
                <a:gd name="connsiteX6" fmla="*/ 79406 w 112517"/>
                <a:gd name="connsiteY6" fmla="*/ 113631 h 170508"/>
                <a:gd name="connsiteX7" fmla="*/ 62045 w 112517"/>
                <a:gd name="connsiteY7" fmla="*/ 167646 h 170508"/>
                <a:gd name="connsiteX8" fmla="*/ 4170 w 112517"/>
                <a:gd name="connsiteY8" fmla="*/ 154142 h 170508"/>
                <a:gd name="connsiteX0" fmla="*/ 4954 w 107513"/>
                <a:gd name="connsiteY0" fmla="*/ 154142 h 170508"/>
                <a:gd name="connsiteX1" fmla="*/ 14599 w 107513"/>
                <a:gd name="connsiteY1" fmla="*/ 78907 h 170508"/>
                <a:gd name="connsiteX2" fmla="*/ 47394 w 107513"/>
                <a:gd name="connsiteY2" fmla="*/ 7529 h 170508"/>
                <a:gd name="connsiteX3" fmla="*/ 105268 w 107513"/>
                <a:gd name="connsiteY3" fmla="*/ 5600 h 170508"/>
                <a:gd name="connsiteX4" fmla="*/ 91764 w 107513"/>
                <a:gd name="connsiteY4" fmla="*/ 38395 h 170508"/>
                <a:gd name="connsiteX5" fmla="*/ 55111 w 107513"/>
                <a:gd name="connsiteY5" fmla="*/ 65403 h 170508"/>
                <a:gd name="connsiteX6" fmla="*/ 74402 w 107513"/>
                <a:gd name="connsiteY6" fmla="*/ 113631 h 170508"/>
                <a:gd name="connsiteX7" fmla="*/ 57041 w 107513"/>
                <a:gd name="connsiteY7" fmla="*/ 167646 h 170508"/>
                <a:gd name="connsiteX8" fmla="*/ 4954 w 107513"/>
                <a:gd name="connsiteY8" fmla="*/ 154142 h 170508"/>
                <a:gd name="connsiteX0" fmla="*/ 2473 w 105032"/>
                <a:gd name="connsiteY0" fmla="*/ 154142 h 170508"/>
                <a:gd name="connsiteX1" fmla="*/ 12118 w 105032"/>
                <a:gd name="connsiteY1" fmla="*/ 78907 h 170508"/>
                <a:gd name="connsiteX2" fmla="*/ 44913 w 105032"/>
                <a:gd name="connsiteY2" fmla="*/ 7529 h 170508"/>
                <a:gd name="connsiteX3" fmla="*/ 102787 w 105032"/>
                <a:gd name="connsiteY3" fmla="*/ 5600 h 170508"/>
                <a:gd name="connsiteX4" fmla="*/ 89283 w 105032"/>
                <a:gd name="connsiteY4" fmla="*/ 38395 h 170508"/>
                <a:gd name="connsiteX5" fmla="*/ 52630 w 105032"/>
                <a:gd name="connsiteY5" fmla="*/ 65403 h 170508"/>
                <a:gd name="connsiteX6" fmla="*/ 71921 w 105032"/>
                <a:gd name="connsiteY6" fmla="*/ 113631 h 170508"/>
                <a:gd name="connsiteX7" fmla="*/ 54560 w 105032"/>
                <a:gd name="connsiteY7" fmla="*/ 167646 h 170508"/>
                <a:gd name="connsiteX8" fmla="*/ 2473 w 105032"/>
                <a:gd name="connsiteY8" fmla="*/ 154142 h 170508"/>
                <a:gd name="connsiteX0" fmla="*/ 2473 w 103798"/>
                <a:gd name="connsiteY0" fmla="*/ 153515 h 169881"/>
                <a:gd name="connsiteX1" fmla="*/ 12118 w 103798"/>
                <a:gd name="connsiteY1" fmla="*/ 78280 h 169881"/>
                <a:gd name="connsiteX2" fmla="*/ 44913 w 103798"/>
                <a:gd name="connsiteY2" fmla="*/ 6902 h 169881"/>
                <a:gd name="connsiteX3" fmla="*/ 102787 w 103798"/>
                <a:gd name="connsiteY3" fmla="*/ 4973 h 169881"/>
                <a:gd name="connsiteX4" fmla="*/ 79637 w 103798"/>
                <a:gd name="connsiteY4" fmla="*/ 26194 h 169881"/>
                <a:gd name="connsiteX5" fmla="*/ 52630 w 103798"/>
                <a:gd name="connsiteY5" fmla="*/ 64776 h 169881"/>
                <a:gd name="connsiteX6" fmla="*/ 71921 w 103798"/>
                <a:gd name="connsiteY6" fmla="*/ 113004 h 169881"/>
                <a:gd name="connsiteX7" fmla="*/ 54560 w 103798"/>
                <a:gd name="connsiteY7" fmla="*/ 167019 h 169881"/>
                <a:gd name="connsiteX8" fmla="*/ 2473 w 103798"/>
                <a:gd name="connsiteY8" fmla="*/ 153515 h 169881"/>
                <a:gd name="connsiteX0" fmla="*/ 2473 w 113197"/>
                <a:gd name="connsiteY0" fmla="*/ 151975 h 168341"/>
                <a:gd name="connsiteX1" fmla="*/ 12118 w 113197"/>
                <a:gd name="connsiteY1" fmla="*/ 76740 h 168341"/>
                <a:gd name="connsiteX2" fmla="*/ 44913 w 113197"/>
                <a:gd name="connsiteY2" fmla="*/ 5362 h 168341"/>
                <a:gd name="connsiteX3" fmla="*/ 112432 w 113197"/>
                <a:gd name="connsiteY3" fmla="*/ 7291 h 168341"/>
                <a:gd name="connsiteX4" fmla="*/ 79637 w 113197"/>
                <a:gd name="connsiteY4" fmla="*/ 24654 h 168341"/>
                <a:gd name="connsiteX5" fmla="*/ 52630 w 113197"/>
                <a:gd name="connsiteY5" fmla="*/ 63236 h 168341"/>
                <a:gd name="connsiteX6" fmla="*/ 71921 w 113197"/>
                <a:gd name="connsiteY6" fmla="*/ 111464 h 168341"/>
                <a:gd name="connsiteX7" fmla="*/ 54560 w 113197"/>
                <a:gd name="connsiteY7" fmla="*/ 165479 h 168341"/>
                <a:gd name="connsiteX8" fmla="*/ 2473 w 113197"/>
                <a:gd name="connsiteY8" fmla="*/ 151975 h 168341"/>
                <a:gd name="connsiteX0" fmla="*/ 2473 w 112829"/>
                <a:gd name="connsiteY0" fmla="*/ 151975 h 168341"/>
                <a:gd name="connsiteX1" fmla="*/ 12118 w 112829"/>
                <a:gd name="connsiteY1" fmla="*/ 76740 h 168341"/>
                <a:gd name="connsiteX2" fmla="*/ 44913 w 112829"/>
                <a:gd name="connsiteY2" fmla="*/ 5362 h 168341"/>
                <a:gd name="connsiteX3" fmla="*/ 112432 w 112829"/>
                <a:gd name="connsiteY3" fmla="*/ 7291 h 168341"/>
                <a:gd name="connsiteX4" fmla="*/ 71921 w 112829"/>
                <a:gd name="connsiteY4" fmla="*/ 24654 h 168341"/>
                <a:gd name="connsiteX5" fmla="*/ 52630 w 112829"/>
                <a:gd name="connsiteY5" fmla="*/ 63236 h 168341"/>
                <a:gd name="connsiteX6" fmla="*/ 71921 w 112829"/>
                <a:gd name="connsiteY6" fmla="*/ 111464 h 168341"/>
                <a:gd name="connsiteX7" fmla="*/ 54560 w 112829"/>
                <a:gd name="connsiteY7" fmla="*/ 165479 h 168341"/>
                <a:gd name="connsiteX8" fmla="*/ 2473 w 112829"/>
                <a:gd name="connsiteY8" fmla="*/ 151975 h 168341"/>
                <a:gd name="connsiteX0" fmla="*/ 2473 w 113177"/>
                <a:gd name="connsiteY0" fmla="*/ 157013 h 173379"/>
                <a:gd name="connsiteX1" fmla="*/ 12118 w 113177"/>
                <a:gd name="connsiteY1" fmla="*/ 81778 h 173379"/>
                <a:gd name="connsiteX2" fmla="*/ 44913 w 113177"/>
                <a:gd name="connsiteY2" fmla="*/ 10400 h 173379"/>
                <a:gd name="connsiteX3" fmla="*/ 112432 w 113177"/>
                <a:gd name="connsiteY3" fmla="*/ 12329 h 173379"/>
                <a:gd name="connsiteX4" fmla="*/ 71921 w 113177"/>
                <a:gd name="connsiteY4" fmla="*/ 29692 h 173379"/>
                <a:gd name="connsiteX5" fmla="*/ 52630 w 113177"/>
                <a:gd name="connsiteY5" fmla="*/ 68274 h 173379"/>
                <a:gd name="connsiteX6" fmla="*/ 71921 w 113177"/>
                <a:gd name="connsiteY6" fmla="*/ 116502 h 173379"/>
                <a:gd name="connsiteX7" fmla="*/ 54560 w 113177"/>
                <a:gd name="connsiteY7" fmla="*/ 170517 h 173379"/>
                <a:gd name="connsiteX8" fmla="*/ 2473 w 113177"/>
                <a:gd name="connsiteY8" fmla="*/ 157013 h 173379"/>
                <a:gd name="connsiteX0" fmla="*/ 1414 w 112118"/>
                <a:gd name="connsiteY0" fmla="*/ 157013 h 164403"/>
                <a:gd name="connsiteX1" fmla="*/ 11059 w 112118"/>
                <a:gd name="connsiteY1" fmla="*/ 81778 h 164403"/>
                <a:gd name="connsiteX2" fmla="*/ 43854 w 112118"/>
                <a:gd name="connsiteY2" fmla="*/ 10400 h 164403"/>
                <a:gd name="connsiteX3" fmla="*/ 111373 w 112118"/>
                <a:gd name="connsiteY3" fmla="*/ 12329 h 164403"/>
                <a:gd name="connsiteX4" fmla="*/ 70862 w 112118"/>
                <a:gd name="connsiteY4" fmla="*/ 29692 h 164403"/>
                <a:gd name="connsiteX5" fmla="*/ 51571 w 112118"/>
                <a:gd name="connsiteY5" fmla="*/ 68274 h 164403"/>
                <a:gd name="connsiteX6" fmla="*/ 70862 w 112118"/>
                <a:gd name="connsiteY6" fmla="*/ 116502 h 164403"/>
                <a:gd name="connsiteX7" fmla="*/ 38068 w 112118"/>
                <a:gd name="connsiteY7" fmla="*/ 157014 h 164403"/>
                <a:gd name="connsiteX8" fmla="*/ 1414 w 112118"/>
                <a:gd name="connsiteY8" fmla="*/ 157013 h 164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2118" h="164403">
                  <a:moveTo>
                    <a:pt x="1414" y="157013"/>
                  </a:moveTo>
                  <a:cubicBezTo>
                    <a:pt x="-3087" y="144474"/>
                    <a:pt x="3986" y="106213"/>
                    <a:pt x="11059" y="81778"/>
                  </a:cubicBezTo>
                  <a:cubicBezTo>
                    <a:pt x="18132" y="57343"/>
                    <a:pt x="27135" y="21975"/>
                    <a:pt x="43854" y="10400"/>
                  </a:cubicBezTo>
                  <a:cubicBezTo>
                    <a:pt x="60573" y="-1175"/>
                    <a:pt x="104943" y="-6319"/>
                    <a:pt x="111373" y="12329"/>
                  </a:cubicBezTo>
                  <a:cubicBezTo>
                    <a:pt x="117803" y="30977"/>
                    <a:pt x="80829" y="20368"/>
                    <a:pt x="70862" y="29692"/>
                  </a:cubicBezTo>
                  <a:cubicBezTo>
                    <a:pt x="60895" y="39016"/>
                    <a:pt x="51571" y="53806"/>
                    <a:pt x="51571" y="68274"/>
                  </a:cubicBezTo>
                  <a:cubicBezTo>
                    <a:pt x="51571" y="82742"/>
                    <a:pt x="70862" y="98497"/>
                    <a:pt x="70862" y="116502"/>
                  </a:cubicBezTo>
                  <a:cubicBezTo>
                    <a:pt x="70862" y="134507"/>
                    <a:pt x="49643" y="150262"/>
                    <a:pt x="38068" y="157014"/>
                  </a:cubicBezTo>
                  <a:cubicBezTo>
                    <a:pt x="26493" y="163766"/>
                    <a:pt x="5915" y="169552"/>
                    <a:pt x="1414" y="157013"/>
                  </a:cubicBezTo>
                  <a:close/>
                </a:path>
              </a:pathLst>
            </a:custGeom>
            <a:solidFill>
              <a:srgbClr val="FACB9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</p:grpSp>
      <p:sp>
        <p:nvSpPr>
          <p:cNvPr id="207" name="Isosceles Triangle 206">
            <a:hlinkClick r:id="" action="ppaction://hlinkshowjump?jump=lastslideviewed"/>
            <a:extLst>
              <a:ext uri="{FF2B5EF4-FFF2-40B4-BE49-F238E27FC236}">
                <a16:creationId xmlns:a16="http://schemas.microsoft.com/office/drawing/2014/main" id="{D2E2C1D4-04D8-48D4-BA5F-79AA90C968E1}"/>
              </a:ext>
            </a:extLst>
          </p:cNvPr>
          <p:cNvSpPr/>
          <p:nvPr/>
        </p:nvSpPr>
        <p:spPr>
          <a:xfrm rot="5400000">
            <a:off x="16839455" y="107300"/>
            <a:ext cx="1555845" cy="1341246"/>
          </a:xfrm>
          <a:prstGeom prst="triangle">
            <a:avLst/>
          </a:prstGeom>
          <a:solidFill>
            <a:srgbClr val="C00000"/>
          </a:solidFill>
          <a:ln>
            <a:noFill/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/>
            <a:endParaRPr lang="en-US" sz="2700">
              <a:solidFill>
                <a:prstClr val="white"/>
              </a:solidFill>
              <a:latin typeface="Calibri" panose="020F0502020204030204"/>
            </a:endParaRPr>
          </a:p>
        </p:txBody>
      </p:sp>
    </p:spTree>
    <p:extLst>
      <p:ext uri="{BB962C8B-B14F-4D97-AF65-F5344CB8AC3E}">
        <p14:creationId xmlns:p14="http://schemas.microsoft.com/office/powerpoint/2010/main" val="404470951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spd="slow" advClick="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70833E-6 -2.22222E-6 L -0.20026 -0.2243 " pathEditMode="relative" rAng="0" ptsTypes="AA">
                                      <p:cBhvr>
                                        <p:cTn id="6" dur="225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0013" y="-11227"/>
                                    </p:animMotion>
                                  </p:childTnLst>
                                  <p:subTnLst>
                                    <p:audio>
                                      <p:cMediaNode vol="17000"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ay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7" presetID="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2250" fill="hold"/>
                                        <p:tgtEl>
                                          <p:spTgt spid="20"/>
                                        </p:tgtEl>
                                      </p:cBhvr>
                                      <p:by x="50000" y="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8" presetClass="emph" presetSubtype="0" accel="51000" decel="49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-43200000">
                                      <p:cBhvr>
                                        <p:cTn id="10" dur="225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" presetID="37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1705 0.01598 C 0.01523 0.04375 -0.02774 -0.09074 -0.0392 -0.11412 C -0.06159 -0.15833 -0.06459 -0.16527 -0.07904 -0.19838 C -0.09388 -0.225 -0.10717 -0.25717 -0.1155 -0.27685 C -0.12761 -0.29606 -0.15222 -0.35231 -0.1323 -0.36296 " pathEditMode="relative" rAng="0" ptsTypes="AAAAA">
                                      <p:cBhvr>
                                        <p:cTn id="12" dur="225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7852" y="-18773"/>
                                    </p:animMotion>
                                  </p:childTnLst>
                                </p:cTn>
                              </p:par>
                              <p:par>
                                <p:cTn id="13" presetID="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2250" fill="hold"/>
                                        <p:tgtEl>
                                          <p:spTgt spid="30"/>
                                        </p:tgtEl>
                                      </p:cBhvr>
                                      <p:by x="60000" y="6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2250"/>
                            </p:stCondLst>
                            <p:childTnLst>
                              <p:par>
                                <p:cTn id="16" presetID="42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1323 -0.36296 L -0.64766 -0.38194 " pathEditMode="relative" rAng="0" ptsTypes="AA">
                                      <p:cBhvr>
                                        <p:cTn id="17" dur="75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5768" y="-949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sut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8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-43200000">
                                      <p:cBhvr>
                                        <p:cTn id="19" dur="75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0" presetID="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21" dur="500" fill="hold"/>
                                        <p:tgtEl>
                                          <p:spTgt spid="30"/>
                                        </p:tgtEl>
                                      </p:cBhvr>
                                      <p:by x="95000" y="95000"/>
                                    </p:animScale>
                                  </p:childTnLst>
                                </p:cTn>
                              </p:par>
                              <p:par>
                                <p:cTn id="22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91667E-6 -2.96296E-6 L -0.04115 0.05209 " pathEditMode="relative" rAng="0" ptsTypes="AA">
                                      <p:cBhvr>
                                        <p:cTn id="23" dur="75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057" y="2593"/>
                                    </p:animMotion>
                                  </p:childTnLst>
                                </p:cTn>
                              </p:par>
                              <p:par>
                                <p:cTn id="24" presetID="42" presetClass="path" presetSubtype="0" accel="50000" decel="50000" fill="hold" nodeType="withEffect">
                                  <p:stCondLst>
                                    <p:cond delay="650"/>
                                  </p:stCondLst>
                                  <p:childTnLst>
                                    <p:animMotion origin="layout" path="M -0.64766 -0.38194 L -0.77683 -0.31921 " pathEditMode="relative" rAng="0" ptsTypes="AA">
                                      <p:cBhvr>
                                        <p:cTn id="25" dur="4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6458" y="3125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sut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26" presetID="6" presetClass="emph" presetSubtype="0" fill="hold" nodeType="withEffect">
                                  <p:stCondLst>
                                    <p:cond delay="650"/>
                                  </p:stCondLst>
                                  <p:childTnLst>
                                    <p:animScale>
                                      <p:cBhvr>
                                        <p:cTn id="27" dur="400" fill="hold"/>
                                        <p:tgtEl>
                                          <p:spTgt spid="30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id="28" presetID="1" presetClass="exit" presetSubtype="0" fill="hold" nodeType="withEffect">
                                  <p:stCondLst>
                                    <p:cond delay="65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" presetID="1" presetClass="entr" presetSubtype="0" fill="hold" nodeType="withEffect">
                                  <p:stCondLst>
                                    <p:cond delay="65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3300"/>
                            </p:stCondLst>
                            <p:childTnLst>
                              <p:par>
                                <p:cTn id="33" presetID="1" presetClass="exit" presetSubtype="0" fill="hold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xit" presetSubtype="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ntr" presetSubtype="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18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18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1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30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47" dur="500" fill="hold"/>
                                        <p:tgtEl>
                                          <p:spTgt spid="180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48" dur="500" fill="hold"/>
                                        <p:tgtEl>
                                          <p:spTgt spid="180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49" dur="500" fill="hold"/>
                                        <p:tgtEl>
                                          <p:spTgt spid="180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set>
                                      <p:cBhvr>
                                        <p:cTn id="50" dur="500" fill="hold"/>
                                        <p:tgtEl>
                                          <p:spTgt spid="180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than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51" presetID="32" presetClass="emph" presetSubtype="0" repeatCount="indefinite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52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53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8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54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8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55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8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56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8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0" grpId="0"/>
      <p:bldP spid="180" grpId="1"/>
      <p:bldP spid="180" grpId="2"/>
    </p:bld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" name="dapan1">
            <a:hlinkClick r:id="rId7" action="ppaction://hlinksldjump"/>
            <a:extLst>
              <a:ext uri="{FF2B5EF4-FFF2-40B4-BE49-F238E27FC236}">
                <a16:creationId xmlns:a16="http://schemas.microsoft.com/office/drawing/2014/main" id="{418CDFC5-F1F2-4A05-8601-C70753D78DAD}"/>
              </a:ext>
            </a:extLst>
          </p:cNvPr>
          <p:cNvSpPr/>
          <p:nvPr/>
        </p:nvSpPr>
        <p:spPr>
          <a:xfrm>
            <a:off x="1512277" y="5489103"/>
            <a:ext cx="7069016" cy="1511721"/>
          </a:xfrm>
          <a:prstGeom prst="roundRect">
            <a:avLst>
              <a:gd name="adj" fmla="val 50000"/>
            </a:avLst>
          </a:prstGeom>
          <a:solidFill>
            <a:srgbClr val="7030A0"/>
          </a:solidFill>
          <a:ln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 prstMaterial="matte">
            <a:bevelT w="165100" h="254000" prst="hardEdge"/>
            <a:bevelB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/>
            <a:r>
              <a:rPr lang="en-US" sz="4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A. 20 </a:t>
            </a:r>
            <a:r>
              <a:rPr lang="en-US" sz="4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ghi</a:t>
            </a:r>
            <a:r>
              <a:rPr lang="en-US" sz="4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-né</a:t>
            </a:r>
          </a:p>
        </p:txBody>
      </p:sp>
      <p:sp>
        <p:nvSpPr>
          <p:cNvPr id="48" name="dapan3">
            <a:hlinkClick r:id="rId7" action="ppaction://hlinksldjump"/>
            <a:extLst>
              <a:ext uri="{FF2B5EF4-FFF2-40B4-BE49-F238E27FC236}">
                <a16:creationId xmlns:a16="http://schemas.microsoft.com/office/drawing/2014/main" id="{94E5965D-5739-45BE-B5BB-34E81578A358}"/>
              </a:ext>
            </a:extLst>
          </p:cNvPr>
          <p:cNvSpPr/>
          <p:nvPr/>
        </p:nvSpPr>
        <p:spPr>
          <a:xfrm>
            <a:off x="1512277" y="7845441"/>
            <a:ext cx="7069016" cy="1511721"/>
          </a:xfrm>
          <a:prstGeom prst="roundRect">
            <a:avLst>
              <a:gd name="adj" fmla="val 50000"/>
            </a:avLst>
          </a:prstGeom>
          <a:solidFill>
            <a:srgbClr val="7030A0"/>
          </a:solidFill>
          <a:ln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 prstMaterial="matte">
            <a:bevelT w="165100" h="254000" prst="hardEdge"/>
            <a:bevelB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/>
            <a:r>
              <a:rPr lang="en-US" sz="4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C. 40 </a:t>
            </a:r>
            <a:r>
              <a:rPr lang="en-US" sz="4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ghi</a:t>
            </a:r>
            <a:r>
              <a:rPr lang="en-US" sz="4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-né</a:t>
            </a:r>
          </a:p>
        </p:txBody>
      </p:sp>
      <p:sp>
        <p:nvSpPr>
          <p:cNvPr id="46" name="dapan2">
            <a:hlinkClick r:id="rId7" action="ppaction://hlinksldjump"/>
            <a:extLst>
              <a:ext uri="{FF2B5EF4-FFF2-40B4-BE49-F238E27FC236}">
                <a16:creationId xmlns:a16="http://schemas.microsoft.com/office/drawing/2014/main" id="{85E4AD51-E9FD-4FAD-A292-0E29E7581BF8}"/>
              </a:ext>
            </a:extLst>
          </p:cNvPr>
          <p:cNvSpPr/>
          <p:nvPr/>
        </p:nvSpPr>
        <p:spPr>
          <a:xfrm>
            <a:off x="9706711" y="5508698"/>
            <a:ext cx="7069016" cy="1511721"/>
          </a:xfrm>
          <a:prstGeom prst="roundRect">
            <a:avLst>
              <a:gd name="adj" fmla="val 50000"/>
            </a:avLst>
          </a:prstGeom>
          <a:solidFill>
            <a:srgbClr val="7030A0"/>
          </a:solidFill>
          <a:ln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 prstMaterial="matte">
            <a:bevelT w="165100" h="254000" prst="hardEdge"/>
            <a:bevelB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/>
            <a:r>
              <a:rPr lang="en-US" sz="4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B. 30 </a:t>
            </a:r>
            <a:r>
              <a:rPr lang="en-US" sz="4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ghi</a:t>
            </a:r>
            <a:r>
              <a:rPr lang="en-US" sz="4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-né</a:t>
            </a:r>
          </a:p>
        </p:txBody>
      </p:sp>
      <p:sp>
        <p:nvSpPr>
          <p:cNvPr id="45" name="dapan4">
            <a:hlinkClick r:id="rId8" action="ppaction://hlinksldjump"/>
            <a:extLst>
              <a:ext uri="{FF2B5EF4-FFF2-40B4-BE49-F238E27FC236}">
                <a16:creationId xmlns:a16="http://schemas.microsoft.com/office/drawing/2014/main" id="{5F4C0911-E488-4275-9DA5-0D19DF513A7E}"/>
              </a:ext>
            </a:extLst>
          </p:cNvPr>
          <p:cNvSpPr/>
          <p:nvPr/>
        </p:nvSpPr>
        <p:spPr>
          <a:xfrm>
            <a:off x="9706711" y="7845441"/>
            <a:ext cx="7069016" cy="1511721"/>
          </a:xfrm>
          <a:prstGeom prst="roundRect">
            <a:avLst>
              <a:gd name="adj" fmla="val 50000"/>
            </a:avLst>
          </a:prstGeom>
          <a:solidFill>
            <a:srgbClr val="7030A0"/>
          </a:solidFill>
          <a:ln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 prstMaterial="matte">
            <a:bevelT w="165100" h="254000" prst="hardEdge"/>
            <a:bevelB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/>
            <a:r>
              <a:rPr lang="en-US" sz="4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D. 50 </a:t>
            </a:r>
            <a:r>
              <a:rPr lang="en-US" sz="4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ghi</a:t>
            </a:r>
            <a:r>
              <a:rPr lang="en-US" sz="4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-né</a:t>
            </a:r>
          </a:p>
        </p:txBody>
      </p:sp>
      <p:sp>
        <p:nvSpPr>
          <p:cNvPr id="20" name="Rectangle: Rounded Corners 19">
            <a:extLst>
              <a:ext uri="{FF2B5EF4-FFF2-40B4-BE49-F238E27FC236}">
                <a16:creationId xmlns:a16="http://schemas.microsoft.com/office/drawing/2014/main" id="{1BEF8640-1554-468C-9D8E-2F35441828B8}"/>
              </a:ext>
            </a:extLst>
          </p:cNvPr>
          <p:cNvSpPr/>
          <p:nvPr/>
        </p:nvSpPr>
        <p:spPr>
          <a:xfrm>
            <a:off x="2338754" y="1992486"/>
            <a:ext cx="13610493" cy="2910627"/>
          </a:xfrm>
          <a:prstGeom prst="roundRect">
            <a:avLst>
              <a:gd name="adj" fmla="val 50000"/>
            </a:avLst>
          </a:prstGeom>
          <a:solidFill>
            <a:srgbClr val="7030A0"/>
          </a:solidFill>
          <a:ln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 prstMaterial="matte">
            <a:bevelT w="165100" h="254000" prst="hardEdge"/>
            <a:bevelB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/>
            <a:r>
              <a:rPr lang="en-US" sz="60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8. Theo </a:t>
            </a:r>
            <a:r>
              <a:rPr lang="en-US" sz="60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Hôm</a:t>
            </a:r>
            <a:r>
              <a:rPr lang="en-US" sz="60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60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chiếc</a:t>
            </a:r>
            <a:r>
              <a:rPr lang="en-US" sz="60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60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đồng</a:t>
            </a:r>
            <a:r>
              <a:rPr lang="en-US" sz="60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60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hồ</a:t>
            </a:r>
            <a:r>
              <a:rPr lang="en-US" sz="60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60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có</a:t>
            </a:r>
            <a:r>
              <a:rPr lang="en-US" sz="60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60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giá</a:t>
            </a:r>
            <a:r>
              <a:rPr lang="en-US" sz="60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60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trị</a:t>
            </a:r>
            <a:r>
              <a:rPr lang="en-US" sz="60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60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bao</a:t>
            </a:r>
            <a:r>
              <a:rPr lang="en-US" sz="60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60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nhiêu</a:t>
            </a:r>
            <a:r>
              <a:rPr lang="en-US" sz="60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60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ghi</a:t>
            </a:r>
            <a:r>
              <a:rPr lang="en-US" sz="60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-né?</a:t>
            </a:r>
          </a:p>
        </p:txBody>
      </p:sp>
      <p:pic>
        <p:nvPicPr>
          <p:cNvPr id="10" name="Correct Answer #3 Sound Effect">
            <a:hlinkClick r:id="" action="ppaction://media"/>
            <a:extLst>
              <a:ext uri="{FF2B5EF4-FFF2-40B4-BE49-F238E27FC236}">
                <a16:creationId xmlns:a16="http://schemas.microsoft.com/office/drawing/2014/main" id="{5D0834A7-420F-45DE-B85D-31ED60B46B10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9"/>
          <a:stretch>
            <a:fillRect/>
          </a:stretch>
        </p:blipFill>
        <p:spPr>
          <a:xfrm>
            <a:off x="1835960" y="-731048"/>
            <a:ext cx="731045" cy="731045"/>
          </a:xfrm>
          <a:prstGeom prst="rect">
            <a:avLst/>
          </a:prstGeom>
        </p:spPr>
      </p:pic>
      <p:pic>
        <p:nvPicPr>
          <p:cNvPr id="11" name="Wrong Answer">
            <a:hlinkClick r:id="" action="ppaction://media"/>
            <a:extLst>
              <a:ext uri="{FF2B5EF4-FFF2-40B4-BE49-F238E27FC236}">
                <a16:creationId xmlns:a16="http://schemas.microsoft.com/office/drawing/2014/main" id="{8384EAF7-D0F9-463E-940B-F354CFBEFD0F}"/>
              </a:ext>
            </a:extLst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9"/>
          <a:stretch>
            <a:fillRect/>
          </a:stretch>
        </p:blipFill>
        <p:spPr>
          <a:xfrm>
            <a:off x="3101704" y="-731047"/>
            <a:ext cx="731045" cy="731045"/>
          </a:xfrm>
          <a:prstGeom prst="rect">
            <a:avLst/>
          </a:prstGeom>
        </p:spPr>
      </p:pic>
      <p:sp>
        <p:nvSpPr>
          <p:cNvPr id="12" name="Action Button: Return 11">
            <a:hlinkClick r:id="rId10" action="ppaction://hlinksldjump" highlightClick="1"/>
            <a:extLst>
              <a:ext uri="{FF2B5EF4-FFF2-40B4-BE49-F238E27FC236}">
                <a16:creationId xmlns:a16="http://schemas.microsoft.com/office/drawing/2014/main" id="{E20CEA7B-FBCA-4FED-8C7E-F830C1695342}"/>
              </a:ext>
            </a:extLst>
          </p:cNvPr>
          <p:cNvSpPr/>
          <p:nvPr/>
        </p:nvSpPr>
        <p:spPr>
          <a:xfrm rot="16200000">
            <a:off x="0" y="0"/>
            <a:ext cx="1301262" cy="1301262"/>
          </a:xfrm>
          <a:prstGeom prst="actionButtonReturn">
            <a:avLst/>
          </a:prstGeom>
          <a:solidFill>
            <a:srgbClr val="FFC000"/>
          </a:solidFill>
          <a:ln>
            <a:noFill/>
          </a:ln>
          <a:effectLst>
            <a:outerShdw blurRad="57785" dist="33020" dir="318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brightRoom" dir="t">
              <a:rot lat="0" lon="0" rev="600000"/>
            </a:lightRig>
          </a:scene3d>
          <a:sp3d prstMaterial="metal">
            <a:bevelT w="38100" h="57150"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37160" tIns="68580" rIns="137160" bIns="6858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just" defTabSz="685800"/>
            <a:endParaRPr lang="en-US" sz="4800">
              <a:solidFill>
                <a:prstClr val="white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011116375"/>
      </p:ext>
    </p:extLst>
  </p:cSld>
  <p:clrMapOvr>
    <a:masterClrMapping/>
  </p:clrMapOvr>
  <p:transition advClick="0">
    <p:circl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" presetClass="entr" presetSubtype="8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" presetID="2" presetClass="entr" presetSubtype="8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" presetID="2" presetClass="entr" presetSubtype="2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2" presetClass="entr" presetSubtype="2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24" restart="whenNotActive" fill="hold" evtFilter="cancelBubble" nodeType="interactiveSeq">
                <p:stCondLst>
                  <p:cond evt="onClick" delay="0">
                    <p:tgtEl>
                      <p:spTgt spid="4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5" fill="hold">
                      <p:stCondLst>
                        <p:cond delay="0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28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92D050"/>
                                      </p:to>
                                    </p:animClr>
                                    <p:set>
                                      <p:cBhvr>
                                        <p:cTn id="29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30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32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5050"/>
                                      </p:to>
                                    </p:animClr>
                                    <p:set>
                                      <p:cBhvr>
                                        <p:cTn id="33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34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36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5050"/>
                                      </p:to>
                                    </p:animClr>
                                    <p:set>
                                      <p:cBhvr>
                                        <p:cTn id="37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38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40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5050"/>
                                      </p:to>
                                    </p:animClr>
                                    <p:set>
                                      <p:cBhvr>
                                        <p:cTn id="41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42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mediacall" presetSubtype="0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cmd type="call" cmd="playFrom(0.0)">
                                      <p:cBhvr>
                                        <p:cTn id="44" dur="3682" fill="hold"/>
                                        <p:tgtEl>
                                          <p:spTgt spid="10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5"/>
                  </p:tgtEl>
                </p:cond>
              </p:nextCondLst>
            </p:seq>
            <p:seq concurrent="1" nextAc="seek">
              <p:cTn id="45" restart="whenNotActive" fill="hold" evtFilter="cancelBubble" nodeType="interactiveSeq">
                <p:stCondLst>
                  <p:cond evt="onClick" delay="0">
                    <p:tgtEl>
                      <p:spTgt spid="4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6" fill="hold">
                      <p:stCondLst>
                        <p:cond delay="0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49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5050"/>
                                      </p:to>
                                    </p:animClr>
                                    <p:set>
                                      <p:cBhvr>
                                        <p:cTn id="50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51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2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53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5050"/>
                                      </p:to>
                                    </p:animClr>
                                    <p:set>
                                      <p:cBhvr>
                                        <p:cTn id="54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55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6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57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5050"/>
                                      </p:to>
                                    </p:animClr>
                                    <p:set>
                                      <p:cBhvr>
                                        <p:cTn id="58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59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0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61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92D050"/>
                                      </p:to>
                                    </p:animClr>
                                    <p:set>
                                      <p:cBhvr>
                                        <p:cTn id="62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63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4" presetID="1" presetClass="mediacall" presetSubtype="0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cmd type="call" cmd="playFrom(0.0)">
                                      <p:cBhvr>
                                        <p:cTn id="65" dur="1186" fill="hold"/>
                                        <p:tgtEl>
                                          <p:spTgt spid="11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6"/>
                  </p:tgtEl>
                </p:cond>
              </p:nextCondLst>
            </p:seq>
            <p:seq concurrent="1" nextAc="seek">
              <p:cTn id="66" restart="whenNotActive" fill="hold" evtFilter="cancelBubble" nodeType="interactiveSeq">
                <p:stCondLst>
                  <p:cond evt="onClick" delay="0">
                    <p:tgtEl>
                      <p:spTgt spid="4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7" fill="hold">
                      <p:stCondLst>
                        <p:cond delay="0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70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5050"/>
                                      </p:to>
                                    </p:animClr>
                                    <p:set>
                                      <p:cBhvr>
                                        <p:cTn id="71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72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3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74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5050"/>
                                      </p:to>
                                    </p:animClr>
                                    <p:set>
                                      <p:cBhvr>
                                        <p:cTn id="75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76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7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78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5050"/>
                                      </p:to>
                                    </p:animClr>
                                    <p:set>
                                      <p:cBhvr>
                                        <p:cTn id="79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80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1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82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92D050"/>
                                      </p:to>
                                    </p:animClr>
                                    <p:set>
                                      <p:cBhvr>
                                        <p:cTn id="83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84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5" presetID="1" presetClass="mediacall" presetSubtype="0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cmd type="call" cmd="playFrom(0.0)">
                                      <p:cBhvr>
                                        <p:cTn id="86" dur="1186" fill="hold"/>
                                        <p:tgtEl>
                                          <p:spTgt spid="11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8"/>
                  </p:tgtEl>
                </p:cond>
              </p:nextCondLst>
            </p:seq>
            <p:seq concurrent="1" nextAc="seek">
              <p:cTn id="87" restart="whenNotActive" fill="hold" evtFilter="cancelBubble" nodeType="interactiveSeq">
                <p:stCondLst>
                  <p:cond evt="onClick" delay="0">
                    <p:tgtEl>
                      <p:spTgt spid="4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8" fill="hold">
                      <p:stCondLst>
                        <p:cond delay="0"/>
                      </p:stCondLst>
                      <p:childTnLst>
                        <p:par>
                          <p:cTn id="89" fill="hold">
                            <p:stCondLst>
                              <p:cond delay="0"/>
                            </p:stCondLst>
                            <p:childTnLst>
                              <p:par>
                                <p:cTn id="90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91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5050"/>
                                      </p:to>
                                    </p:animClr>
                                    <p:set>
                                      <p:cBhvr>
                                        <p:cTn id="92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93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4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95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5050"/>
                                      </p:to>
                                    </p:animClr>
                                    <p:set>
                                      <p:cBhvr>
                                        <p:cTn id="96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97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8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99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5050"/>
                                      </p:to>
                                    </p:animClr>
                                    <p:set>
                                      <p:cBhvr>
                                        <p:cTn id="100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01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2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103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92D050"/>
                                      </p:to>
                                    </p:animClr>
                                    <p:set>
                                      <p:cBhvr>
                                        <p:cTn id="104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05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6" presetID="1" presetClass="mediacall" presetSubtype="0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cmd type="call" cmd="playFrom(0.0)">
                                      <p:cBhvr>
                                        <p:cTn id="107" dur="1186" fill="hold"/>
                                        <p:tgtEl>
                                          <p:spTgt spid="11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7"/>
                  </p:tgtEl>
                </p:cond>
              </p:nextCondLst>
            </p:seq>
            <p:audio>
              <p:cMediaNode vol="80000">
                <p:cTn id="108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0"/>
                </p:tgtEl>
              </p:cMediaNode>
            </p:audio>
            <p:audio>
              <p:cMediaNode vol="80000">
                <p:cTn id="109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1"/>
                </p:tgtEl>
              </p:cMediaNode>
            </p:audio>
          </p:childTnLst>
        </p:cTn>
      </p:par>
    </p:tnLst>
    <p:bldLst>
      <p:bldP spid="47" grpId="0" animBg="1"/>
      <p:bldP spid="48" grpId="0" animBg="1"/>
      <p:bldP spid="46" grpId="0" animBg="1"/>
      <p:bldP spid="45" grpId="0" animBg="1"/>
      <p:bldP spid="20" grpId="0" animBg="1"/>
    </p:bld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6" name="Picture 155" descr="Shape, arrow&#10;&#10;Description automatically generated">
            <a:extLst>
              <a:ext uri="{FF2B5EF4-FFF2-40B4-BE49-F238E27FC236}">
                <a16:creationId xmlns:a16="http://schemas.microsoft.com/office/drawing/2014/main" id="{A886C8CA-3AF5-4589-B175-DE8D9223C8B9}"/>
              </a:ext>
            </a:extLst>
          </p:cNvPr>
          <p:cNvPicPr>
            <a:picLocks noChangeAspect="1"/>
          </p:cNvPicPr>
          <p:nvPr/>
        </p:nvPicPr>
        <p:blipFill rotWithShape="1"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8685"/>
          <a:stretch/>
        </p:blipFill>
        <p:spPr>
          <a:xfrm>
            <a:off x="0" y="0"/>
            <a:ext cx="18288000" cy="7794897"/>
          </a:xfrm>
          <a:prstGeom prst="rect">
            <a:avLst/>
          </a:prstGeom>
        </p:spPr>
      </p:pic>
      <p:grpSp>
        <p:nvGrpSpPr>
          <p:cNvPr id="35" name="Group 34">
            <a:extLst>
              <a:ext uri="{FF2B5EF4-FFF2-40B4-BE49-F238E27FC236}">
                <a16:creationId xmlns:a16="http://schemas.microsoft.com/office/drawing/2014/main" id="{CF3EAF05-564B-4C1D-A70A-63FE915D7BCD}"/>
              </a:ext>
            </a:extLst>
          </p:cNvPr>
          <p:cNvGrpSpPr/>
          <p:nvPr/>
        </p:nvGrpSpPr>
        <p:grpSpPr>
          <a:xfrm>
            <a:off x="-204279" y="4121945"/>
            <a:ext cx="18510599" cy="6165057"/>
            <a:chOff x="-136186" y="2747963"/>
            <a:chExt cx="12340399" cy="4110038"/>
          </a:xfrm>
        </p:grpSpPr>
        <p:grpSp>
          <p:nvGrpSpPr>
            <p:cNvPr id="36" name="Group 35">
              <a:extLst>
                <a:ext uri="{FF2B5EF4-FFF2-40B4-BE49-F238E27FC236}">
                  <a16:creationId xmlns:a16="http://schemas.microsoft.com/office/drawing/2014/main" id="{537C6AF0-C4CE-438C-922C-012F2700F0B1}"/>
                </a:ext>
              </a:extLst>
            </p:cNvPr>
            <p:cNvGrpSpPr/>
            <p:nvPr/>
          </p:nvGrpSpPr>
          <p:grpSpPr>
            <a:xfrm>
              <a:off x="-136186" y="2747963"/>
              <a:ext cx="12340399" cy="4110038"/>
              <a:chOff x="-136186" y="2747963"/>
              <a:chExt cx="12340399" cy="4110038"/>
            </a:xfrm>
          </p:grpSpPr>
          <p:sp>
            <p:nvSpPr>
              <p:cNvPr id="38" name="Rectangle 37">
                <a:extLst>
                  <a:ext uri="{FF2B5EF4-FFF2-40B4-BE49-F238E27FC236}">
                    <a16:creationId xmlns:a16="http://schemas.microsoft.com/office/drawing/2014/main" id="{08C48BC8-3715-4B8F-9836-585F21B0C5A5}"/>
                  </a:ext>
                </a:extLst>
              </p:cNvPr>
              <p:cNvSpPr/>
              <p:nvPr/>
            </p:nvSpPr>
            <p:spPr>
              <a:xfrm>
                <a:off x="0" y="2747963"/>
                <a:ext cx="12192000" cy="4110038"/>
              </a:xfrm>
              <a:prstGeom prst="rect">
                <a:avLst/>
              </a:prstGeom>
              <a:solidFill>
                <a:srgbClr val="6DD327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/>
                <a:endParaRPr lang="en-US" sz="2700" dirty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39" name="Parallelogram 38">
                <a:extLst>
                  <a:ext uri="{FF2B5EF4-FFF2-40B4-BE49-F238E27FC236}">
                    <a16:creationId xmlns:a16="http://schemas.microsoft.com/office/drawing/2014/main" id="{277ED640-C5F4-416C-AB1F-236C55E784C8}"/>
                  </a:ext>
                </a:extLst>
              </p:cNvPr>
              <p:cNvSpPr/>
              <p:nvPr/>
            </p:nvSpPr>
            <p:spPr>
              <a:xfrm>
                <a:off x="-136186" y="2891231"/>
                <a:ext cx="3988339" cy="2848087"/>
              </a:xfrm>
              <a:prstGeom prst="parallelogram">
                <a:avLst>
                  <a:gd name="adj" fmla="val 136599"/>
                </a:avLst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/>
                <a:endParaRPr lang="en-US" sz="270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40" name="Parallelogram 39">
                <a:extLst>
                  <a:ext uri="{FF2B5EF4-FFF2-40B4-BE49-F238E27FC236}">
                    <a16:creationId xmlns:a16="http://schemas.microsoft.com/office/drawing/2014/main" id="{97BAA9B5-7C4F-47A3-9BF4-81B9CF732524}"/>
                  </a:ext>
                </a:extLst>
              </p:cNvPr>
              <p:cNvSpPr/>
              <p:nvPr/>
            </p:nvSpPr>
            <p:spPr>
              <a:xfrm flipV="1">
                <a:off x="3761549" y="2891231"/>
                <a:ext cx="8442664" cy="45719"/>
              </a:xfrm>
              <a:prstGeom prst="parallelogram">
                <a:avLst>
                  <a:gd name="adj" fmla="val 0"/>
                </a:avLst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/>
                <a:endParaRPr lang="en-US" sz="270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41" name="Parallelogram 40">
                <a:extLst>
                  <a:ext uri="{FF2B5EF4-FFF2-40B4-BE49-F238E27FC236}">
                    <a16:creationId xmlns:a16="http://schemas.microsoft.com/office/drawing/2014/main" id="{A5292BCF-770F-4BA8-83A0-43C73DC1C754}"/>
                  </a:ext>
                </a:extLst>
              </p:cNvPr>
              <p:cNvSpPr/>
              <p:nvPr/>
            </p:nvSpPr>
            <p:spPr>
              <a:xfrm>
                <a:off x="1006174" y="4908085"/>
                <a:ext cx="2738136" cy="61994"/>
              </a:xfrm>
              <a:prstGeom prst="parallelogram">
                <a:avLst>
                  <a:gd name="adj" fmla="val 142625"/>
                </a:avLst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/>
                <a:endParaRPr lang="en-US" sz="270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42" name="Parallelogram 41">
                <a:extLst>
                  <a:ext uri="{FF2B5EF4-FFF2-40B4-BE49-F238E27FC236}">
                    <a16:creationId xmlns:a16="http://schemas.microsoft.com/office/drawing/2014/main" id="{BBFEB853-1039-4223-B0A7-026BAECBD372}"/>
                  </a:ext>
                </a:extLst>
              </p:cNvPr>
              <p:cNvSpPr/>
              <p:nvPr/>
            </p:nvSpPr>
            <p:spPr>
              <a:xfrm>
                <a:off x="2862187" y="3508905"/>
                <a:ext cx="2373535" cy="45719"/>
              </a:xfrm>
              <a:prstGeom prst="parallelogram">
                <a:avLst>
                  <a:gd name="adj" fmla="val 142625"/>
                </a:avLst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/>
                <a:endParaRPr lang="en-US" sz="270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43" name="Parallelogram 42">
                <a:extLst>
                  <a:ext uri="{FF2B5EF4-FFF2-40B4-BE49-F238E27FC236}">
                    <a16:creationId xmlns:a16="http://schemas.microsoft.com/office/drawing/2014/main" id="{CEA748EC-AA0C-4382-9562-CCAD1F34B3A8}"/>
                  </a:ext>
                </a:extLst>
              </p:cNvPr>
              <p:cNvSpPr/>
              <p:nvPr/>
            </p:nvSpPr>
            <p:spPr>
              <a:xfrm>
                <a:off x="3578535" y="3508905"/>
                <a:ext cx="1678727" cy="1461175"/>
              </a:xfrm>
              <a:prstGeom prst="parallelogram">
                <a:avLst>
                  <a:gd name="adj" fmla="val 107427"/>
                </a:avLst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/>
                <a:endParaRPr lang="en-US" sz="270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</p:grpSp>
        <p:sp>
          <p:nvSpPr>
            <p:cNvPr id="37" name="Block Arc 36">
              <a:extLst>
                <a:ext uri="{FF2B5EF4-FFF2-40B4-BE49-F238E27FC236}">
                  <a16:creationId xmlns:a16="http://schemas.microsoft.com/office/drawing/2014/main" id="{E954F917-7174-4181-AE36-94287DF90CCC}"/>
                </a:ext>
              </a:extLst>
            </p:cNvPr>
            <p:cNvSpPr/>
            <p:nvPr/>
          </p:nvSpPr>
          <p:spPr>
            <a:xfrm rot="3704227">
              <a:off x="4056684" y="3569040"/>
              <a:ext cx="749561" cy="1206514"/>
            </a:xfrm>
            <a:prstGeom prst="blockArc">
              <a:avLst>
                <a:gd name="adj1" fmla="val 15469952"/>
                <a:gd name="adj2" fmla="val 4256132"/>
                <a:gd name="adj3" fmla="val 9714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black"/>
                </a:solidFill>
                <a:latin typeface="Calibri" panose="020F0502020204030204"/>
              </a:endParaRPr>
            </a:p>
          </p:txBody>
        </p:sp>
      </p:grpSp>
      <p:pic>
        <p:nvPicPr>
          <p:cNvPr id="16" name="Picture 15" descr="A picture containing male, grate&#10;&#10;Description automatically generated">
            <a:extLst>
              <a:ext uri="{FF2B5EF4-FFF2-40B4-BE49-F238E27FC236}">
                <a16:creationId xmlns:a16="http://schemas.microsoft.com/office/drawing/2014/main" id="{BBDCF3AB-C970-4807-A10D-28B83BF7098E}"/>
              </a:ext>
            </a:extLst>
          </p:cNvPr>
          <p:cNvPicPr>
            <a:picLocks noChangeAspect="1"/>
          </p:cNvPicPr>
          <p:nvPr/>
        </p:nvPicPr>
        <p:blipFill>
          <a:blip r:embed="rId6">
            <a:duotone>
              <a:prstClr val="black"/>
              <a:schemeClr val="bg1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46959" y="2234837"/>
            <a:ext cx="3817796" cy="4473980"/>
          </a:xfrm>
          <a:prstGeom prst="rect">
            <a:avLst/>
          </a:prstGeom>
          <a:effectLst>
            <a:outerShdw blurRad="25400" dir="15720000" sy="23000" kx="-1200000" algn="bl" rotWithShape="0">
              <a:prstClr val="black">
                <a:alpha val="20000"/>
              </a:prstClr>
            </a:outerShdw>
          </a:effectLst>
        </p:spPr>
      </p:pic>
      <p:pic>
        <p:nvPicPr>
          <p:cNvPr id="20" name="Picture 19" descr="A picture containing toy, doll&#10;&#10;Description automatically generated">
            <a:extLst>
              <a:ext uri="{FF2B5EF4-FFF2-40B4-BE49-F238E27FC236}">
                <a16:creationId xmlns:a16="http://schemas.microsoft.com/office/drawing/2014/main" id="{D6E54D78-26B4-4B75-950B-243F32036C69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452303" y="3502307"/>
            <a:ext cx="3906854" cy="6570617"/>
          </a:xfrm>
          <a:prstGeom prst="rect">
            <a:avLst/>
          </a:prstGeom>
          <a:effectLst>
            <a:outerShdw blurRad="76200" dir="18900000" sy="23000" kx="-1200000" algn="bl" rotWithShape="0">
              <a:prstClr val="black">
                <a:alpha val="20000"/>
              </a:prstClr>
            </a:outerShdw>
          </a:effectLst>
        </p:spPr>
      </p:pic>
      <p:pic>
        <p:nvPicPr>
          <p:cNvPr id="30" name="Picture 29" descr="Icon&#10;&#10;Description automatically generated">
            <a:extLst>
              <a:ext uri="{FF2B5EF4-FFF2-40B4-BE49-F238E27FC236}">
                <a16:creationId xmlns:a16="http://schemas.microsoft.com/office/drawing/2014/main" id="{37718F46-7F62-42B8-834B-2291A97CDA05}"/>
              </a:ext>
            </a:extLst>
          </p:cNvPr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108492" y="8838728"/>
            <a:ext cx="1236255" cy="1234196"/>
          </a:xfrm>
          <a:prstGeom prst="rect">
            <a:avLst/>
          </a:prstGeom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</p:pic>
      <p:grpSp>
        <p:nvGrpSpPr>
          <p:cNvPr id="5" name="Group 4">
            <a:extLst>
              <a:ext uri="{FF2B5EF4-FFF2-40B4-BE49-F238E27FC236}">
                <a16:creationId xmlns:a16="http://schemas.microsoft.com/office/drawing/2014/main" id="{85C91827-2FDE-4834-84C0-0DE527E2C691}"/>
              </a:ext>
            </a:extLst>
          </p:cNvPr>
          <p:cNvGrpSpPr/>
          <p:nvPr/>
        </p:nvGrpSpPr>
        <p:grpSpPr>
          <a:xfrm>
            <a:off x="13502640" y="2588202"/>
            <a:ext cx="1499172" cy="3516105"/>
            <a:chOff x="5276136" y="1752884"/>
            <a:chExt cx="1506104" cy="3532364"/>
          </a:xfrm>
          <a:effectLst>
            <a:outerShdw blurRad="76200" dir="18900000" sy="23000" kx="-1200000" algn="bl" rotWithShape="0">
              <a:prstClr val="black">
                <a:alpha val="20000"/>
              </a:prstClr>
            </a:outerShdw>
          </a:effectLst>
        </p:grpSpPr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id="{BB459566-5749-4840-8C1A-85A1E48F66B2}"/>
                </a:ext>
              </a:extLst>
            </p:cNvPr>
            <p:cNvSpPr/>
            <p:nvPr/>
          </p:nvSpPr>
          <p:spPr>
            <a:xfrm>
              <a:off x="5904330" y="2974546"/>
              <a:ext cx="191670" cy="282309"/>
            </a:xfrm>
            <a:custGeom>
              <a:avLst/>
              <a:gdLst>
                <a:gd name="connsiteX0" fmla="*/ 4310 w 182122"/>
                <a:gd name="connsiteY0" fmla="*/ 193373 h 276739"/>
                <a:gd name="connsiteX1" fmla="*/ 2173 w 182122"/>
                <a:gd name="connsiteY1" fmla="*/ 80141 h 276739"/>
                <a:gd name="connsiteX2" fmla="*/ 27810 w 182122"/>
                <a:gd name="connsiteY2" fmla="*/ 9639 h 276739"/>
                <a:gd name="connsiteX3" fmla="*/ 102586 w 182122"/>
                <a:gd name="connsiteY3" fmla="*/ 1093 h 276739"/>
                <a:gd name="connsiteX4" fmla="*/ 151724 w 182122"/>
                <a:gd name="connsiteY4" fmla="*/ 13911 h 276739"/>
                <a:gd name="connsiteX5" fmla="*/ 173089 w 182122"/>
                <a:gd name="connsiteY5" fmla="*/ 122870 h 276739"/>
                <a:gd name="connsiteX6" fmla="*/ 177362 w 182122"/>
                <a:gd name="connsiteY6" fmla="*/ 204055 h 276739"/>
                <a:gd name="connsiteX7" fmla="*/ 106859 w 182122"/>
                <a:gd name="connsiteY7" fmla="*/ 268149 h 276739"/>
                <a:gd name="connsiteX8" fmla="*/ 27810 w 182122"/>
                <a:gd name="connsiteY8" fmla="*/ 272422 h 276739"/>
                <a:gd name="connsiteX9" fmla="*/ 4310 w 182122"/>
                <a:gd name="connsiteY9" fmla="*/ 193373 h 276739"/>
                <a:gd name="connsiteX0" fmla="*/ 4310 w 182122"/>
                <a:gd name="connsiteY0" fmla="*/ 194146 h 277512"/>
                <a:gd name="connsiteX1" fmla="*/ 2173 w 182122"/>
                <a:gd name="connsiteY1" fmla="*/ 80914 h 277512"/>
                <a:gd name="connsiteX2" fmla="*/ 27810 w 182122"/>
                <a:gd name="connsiteY2" fmla="*/ 10412 h 277512"/>
                <a:gd name="connsiteX3" fmla="*/ 102586 w 182122"/>
                <a:gd name="connsiteY3" fmla="*/ 1866 h 277512"/>
                <a:gd name="connsiteX4" fmla="*/ 151724 w 182122"/>
                <a:gd name="connsiteY4" fmla="*/ 25366 h 277512"/>
                <a:gd name="connsiteX5" fmla="*/ 173089 w 182122"/>
                <a:gd name="connsiteY5" fmla="*/ 123643 h 277512"/>
                <a:gd name="connsiteX6" fmla="*/ 177362 w 182122"/>
                <a:gd name="connsiteY6" fmla="*/ 204828 h 277512"/>
                <a:gd name="connsiteX7" fmla="*/ 106859 w 182122"/>
                <a:gd name="connsiteY7" fmla="*/ 268922 h 277512"/>
                <a:gd name="connsiteX8" fmla="*/ 27810 w 182122"/>
                <a:gd name="connsiteY8" fmla="*/ 273195 h 277512"/>
                <a:gd name="connsiteX9" fmla="*/ 4310 w 182122"/>
                <a:gd name="connsiteY9" fmla="*/ 194146 h 277512"/>
                <a:gd name="connsiteX0" fmla="*/ 4310 w 182122"/>
                <a:gd name="connsiteY0" fmla="*/ 197554 h 280920"/>
                <a:gd name="connsiteX1" fmla="*/ 2173 w 182122"/>
                <a:gd name="connsiteY1" fmla="*/ 84322 h 280920"/>
                <a:gd name="connsiteX2" fmla="*/ 27810 w 182122"/>
                <a:gd name="connsiteY2" fmla="*/ 13820 h 280920"/>
                <a:gd name="connsiteX3" fmla="*/ 91904 w 182122"/>
                <a:gd name="connsiteY3" fmla="*/ 1001 h 280920"/>
                <a:gd name="connsiteX4" fmla="*/ 151724 w 182122"/>
                <a:gd name="connsiteY4" fmla="*/ 28774 h 280920"/>
                <a:gd name="connsiteX5" fmla="*/ 173089 w 182122"/>
                <a:gd name="connsiteY5" fmla="*/ 127051 h 280920"/>
                <a:gd name="connsiteX6" fmla="*/ 177362 w 182122"/>
                <a:gd name="connsiteY6" fmla="*/ 208236 h 280920"/>
                <a:gd name="connsiteX7" fmla="*/ 106859 w 182122"/>
                <a:gd name="connsiteY7" fmla="*/ 272330 h 280920"/>
                <a:gd name="connsiteX8" fmla="*/ 27810 w 182122"/>
                <a:gd name="connsiteY8" fmla="*/ 276603 h 280920"/>
                <a:gd name="connsiteX9" fmla="*/ 4310 w 182122"/>
                <a:gd name="connsiteY9" fmla="*/ 197554 h 280920"/>
                <a:gd name="connsiteX0" fmla="*/ 3750 w 181562"/>
                <a:gd name="connsiteY0" fmla="*/ 197554 h 279818"/>
                <a:gd name="connsiteX1" fmla="*/ 1613 w 181562"/>
                <a:gd name="connsiteY1" fmla="*/ 84322 h 279818"/>
                <a:gd name="connsiteX2" fmla="*/ 27250 w 181562"/>
                <a:gd name="connsiteY2" fmla="*/ 13820 h 279818"/>
                <a:gd name="connsiteX3" fmla="*/ 91344 w 181562"/>
                <a:gd name="connsiteY3" fmla="*/ 1001 h 279818"/>
                <a:gd name="connsiteX4" fmla="*/ 151164 w 181562"/>
                <a:gd name="connsiteY4" fmla="*/ 28774 h 279818"/>
                <a:gd name="connsiteX5" fmla="*/ 172529 w 181562"/>
                <a:gd name="connsiteY5" fmla="*/ 127051 h 279818"/>
                <a:gd name="connsiteX6" fmla="*/ 176802 w 181562"/>
                <a:gd name="connsiteY6" fmla="*/ 208236 h 279818"/>
                <a:gd name="connsiteX7" fmla="*/ 106299 w 181562"/>
                <a:gd name="connsiteY7" fmla="*/ 272330 h 279818"/>
                <a:gd name="connsiteX8" fmla="*/ 10158 w 181562"/>
                <a:gd name="connsiteY8" fmla="*/ 274467 h 279818"/>
                <a:gd name="connsiteX9" fmla="*/ 3750 w 181562"/>
                <a:gd name="connsiteY9" fmla="*/ 197554 h 279818"/>
                <a:gd name="connsiteX0" fmla="*/ 3750 w 181562"/>
                <a:gd name="connsiteY0" fmla="*/ 197554 h 279818"/>
                <a:gd name="connsiteX1" fmla="*/ 1613 w 181562"/>
                <a:gd name="connsiteY1" fmla="*/ 84322 h 279818"/>
                <a:gd name="connsiteX2" fmla="*/ 27250 w 181562"/>
                <a:gd name="connsiteY2" fmla="*/ 13820 h 279818"/>
                <a:gd name="connsiteX3" fmla="*/ 91344 w 181562"/>
                <a:gd name="connsiteY3" fmla="*/ 1001 h 279818"/>
                <a:gd name="connsiteX4" fmla="*/ 151164 w 181562"/>
                <a:gd name="connsiteY4" fmla="*/ 28774 h 279818"/>
                <a:gd name="connsiteX5" fmla="*/ 172529 w 181562"/>
                <a:gd name="connsiteY5" fmla="*/ 127051 h 279818"/>
                <a:gd name="connsiteX6" fmla="*/ 176802 w 181562"/>
                <a:gd name="connsiteY6" fmla="*/ 208236 h 279818"/>
                <a:gd name="connsiteX7" fmla="*/ 106299 w 181562"/>
                <a:gd name="connsiteY7" fmla="*/ 272330 h 279818"/>
                <a:gd name="connsiteX8" fmla="*/ 10158 w 181562"/>
                <a:gd name="connsiteY8" fmla="*/ 274467 h 279818"/>
                <a:gd name="connsiteX9" fmla="*/ 3750 w 181562"/>
                <a:gd name="connsiteY9" fmla="*/ 197554 h 279818"/>
                <a:gd name="connsiteX0" fmla="*/ 395 w 186753"/>
                <a:gd name="connsiteY0" fmla="*/ 199691 h 282309"/>
                <a:gd name="connsiteX1" fmla="*/ 6804 w 186753"/>
                <a:gd name="connsiteY1" fmla="*/ 84322 h 282309"/>
                <a:gd name="connsiteX2" fmla="*/ 32441 w 186753"/>
                <a:gd name="connsiteY2" fmla="*/ 13820 h 282309"/>
                <a:gd name="connsiteX3" fmla="*/ 96535 w 186753"/>
                <a:gd name="connsiteY3" fmla="*/ 1001 h 282309"/>
                <a:gd name="connsiteX4" fmla="*/ 156355 w 186753"/>
                <a:gd name="connsiteY4" fmla="*/ 28774 h 282309"/>
                <a:gd name="connsiteX5" fmla="*/ 177720 w 186753"/>
                <a:gd name="connsiteY5" fmla="*/ 127051 h 282309"/>
                <a:gd name="connsiteX6" fmla="*/ 181993 w 186753"/>
                <a:gd name="connsiteY6" fmla="*/ 208236 h 282309"/>
                <a:gd name="connsiteX7" fmla="*/ 111490 w 186753"/>
                <a:gd name="connsiteY7" fmla="*/ 272330 h 282309"/>
                <a:gd name="connsiteX8" fmla="*/ 15349 w 186753"/>
                <a:gd name="connsiteY8" fmla="*/ 274467 h 282309"/>
                <a:gd name="connsiteX9" fmla="*/ 395 w 186753"/>
                <a:gd name="connsiteY9" fmla="*/ 199691 h 282309"/>
                <a:gd name="connsiteX0" fmla="*/ 5312 w 191670"/>
                <a:gd name="connsiteY0" fmla="*/ 199691 h 282309"/>
                <a:gd name="connsiteX1" fmla="*/ 11721 w 191670"/>
                <a:gd name="connsiteY1" fmla="*/ 84322 h 282309"/>
                <a:gd name="connsiteX2" fmla="*/ 37358 w 191670"/>
                <a:gd name="connsiteY2" fmla="*/ 13820 h 282309"/>
                <a:gd name="connsiteX3" fmla="*/ 101452 w 191670"/>
                <a:gd name="connsiteY3" fmla="*/ 1001 h 282309"/>
                <a:gd name="connsiteX4" fmla="*/ 161272 w 191670"/>
                <a:gd name="connsiteY4" fmla="*/ 28774 h 282309"/>
                <a:gd name="connsiteX5" fmla="*/ 182637 w 191670"/>
                <a:gd name="connsiteY5" fmla="*/ 127051 h 282309"/>
                <a:gd name="connsiteX6" fmla="*/ 186910 w 191670"/>
                <a:gd name="connsiteY6" fmla="*/ 208236 h 282309"/>
                <a:gd name="connsiteX7" fmla="*/ 116407 w 191670"/>
                <a:gd name="connsiteY7" fmla="*/ 272330 h 282309"/>
                <a:gd name="connsiteX8" fmla="*/ 20266 w 191670"/>
                <a:gd name="connsiteY8" fmla="*/ 274467 h 282309"/>
                <a:gd name="connsiteX9" fmla="*/ 5312 w 191670"/>
                <a:gd name="connsiteY9" fmla="*/ 199691 h 282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1670" h="282309">
                  <a:moveTo>
                    <a:pt x="5312" y="199691"/>
                  </a:moveTo>
                  <a:cubicBezTo>
                    <a:pt x="16707" y="161591"/>
                    <a:pt x="6380" y="115301"/>
                    <a:pt x="11721" y="84322"/>
                  </a:cubicBezTo>
                  <a:cubicBezTo>
                    <a:pt x="17062" y="53344"/>
                    <a:pt x="22403" y="27707"/>
                    <a:pt x="37358" y="13820"/>
                  </a:cubicBezTo>
                  <a:cubicBezTo>
                    <a:pt x="52313" y="-67"/>
                    <a:pt x="80800" y="-1491"/>
                    <a:pt x="101452" y="1001"/>
                  </a:cubicBezTo>
                  <a:cubicBezTo>
                    <a:pt x="122104" y="3493"/>
                    <a:pt x="147741" y="7766"/>
                    <a:pt x="161272" y="28774"/>
                  </a:cubicBezTo>
                  <a:cubicBezTo>
                    <a:pt x="174803" y="49782"/>
                    <a:pt x="178364" y="97141"/>
                    <a:pt x="182637" y="127051"/>
                  </a:cubicBezTo>
                  <a:cubicBezTo>
                    <a:pt x="186910" y="156961"/>
                    <a:pt x="197948" y="184023"/>
                    <a:pt x="186910" y="208236"/>
                  </a:cubicBezTo>
                  <a:cubicBezTo>
                    <a:pt x="175872" y="232449"/>
                    <a:pt x="141332" y="260936"/>
                    <a:pt x="116407" y="272330"/>
                  </a:cubicBezTo>
                  <a:cubicBezTo>
                    <a:pt x="91482" y="283724"/>
                    <a:pt x="38782" y="286573"/>
                    <a:pt x="20266" y="274467"/>
                  </a:cubicBezTo>
                  <a:cubicBezTo>
                    <a:pt x="1750" y="262361"/>
                    <a:pt x="-6083" y="237791"/>
                    <a:pt x="5312" y="199691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9CF27F0C-4992-46F3-887E-867C003824EB}"/>
                </a:ext>
              </a:extLst>
            </p:cNvPr>
            <p:cNvSpPr/>
            <p:nvPr/>
          </p:nvSpPr>
          <p:spPr>
            <a:xfrm rot="21400803">
              <a:off x="6165337" y="4782476"/>
              <a:ext cx="145269" cy="446633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  <a:gd name="connsiteX0" fmla="*/ 6496 w 140748"/>
                <a:gd name="connsiteY0" fmla="*/ 42636 h 364378"/>
                <a:gd name="connsiteX1" fmla="*/ 8067 w 140748"/>
                <a:gd name="connsiteY1" fmla="*/ 310013 h 364378"/>
                <a:gd name="connsiteX2" fmla="*/ 70905 w 140748"/>
                <a:gd name="connsiteY2" fmla="*/ 364185 h 364378"/>
                <a:gd name="connsiteX3" fmla="*/ 129409 w 140748"/>
                <a:gd name="connsiteY3" fmla="*/ 303514 h 364378"/>
                <a:gd name="connsiteX4" fmla="*/ 131576 w 140748"/>
                <a:gd name="connsiteY4" fmla="*/ 60829 h 364378"/>
                <a:gd name="connsiteX5" fmla="*/ 60071 w 140748"/>
                <a:gd name="connsiteY5" fmla="*/ 2324 h 364378"/>
                <a:gd name="connsiteX6" fmla="*/ 6496 w 140748"/>
                <a:gd name="connsiteY6" fmla="*/ 42636 h 364378"/>
                <a:gd name="connsiteX0" fmla="*/ 6496 w 136138"/>
                <a:gd name="connsiteY0" fmla="*/ 45571 h 367313"/>
                <a:gd name="connsiteX1" fmla="*/ 8067 w 136138"/>
                <a:gd name="connsiteY1" fmla="*/ 312948 h 367313"/>
                <a:gd name="connsiteX2" fmla="*/ 70905 w 136138"/>
                <a:gd name="connsiteY2" fmla="*/ 367120 h 367313"/>
                <a:gd name="connsiteX3" fmla="*/ 129409 w 136138"/>
                <a:gd name="connsiteY3" fmla="*/ 306449 h 367313"/>
                <a:gd name="connsiteX4" fmla="*/ 123956 w 136138"/>
                <a:gd name="connsiteY4" fmla="*/ 37094 h 367313"/>
                <a:gd name="connsiteX5" fmla="*/ 60071 w 136138"/>
                <a:gd name="connsiteY5" fmla="*/ 5259 h 367313"/>
                <a:gd name="connsiteX6" fmla="*/ 6496 w 136138"/>
                <a:gd name="connsiteY6" fmla="*/ 45571 h 367313"/>
                <a:gd name="connsiteX0" fmla="*/ 6991 w 136633"/>
                <a:gd name="connsiteY0" fmla="*/ 56469 h 378211"/>
                <a:gd name="connsiteX1" fmla="*/ 8562 w 136633"/>
                <a:gd name="connsiteY1" fmla="*/ 323846 h 378211"/>
                <a:gd name="connsiteX2" fmla="*/ 71400 w 136633"/>
                <a:gd name="connsiteY2" fmla="*/ 378018 h 378211"/>
                <a:gd name="connsiteX3" fmla="*/ 129904 w 136633"/>
                <a:gd name="connsiteY3" fmla="*/ 317347 h 378211"/>
                <a:gd name="connsiteX4" fmla="*/ 124451 w 136633"/>
                <a:gd name="connsiteY4" fmla="*/ 47992 h 378211"/>
                <a:gd name="connsiteX5" fmla="*/ 68186 w 136633"/>
                <a:gd name="connsiteY5" fmla="*/ 917 h 378211"/>
                <a:gd name="connsiteX6" fmla="*/ 6991 w 136633"/>
                <a:gd name="connsiteY6" fmla="*/ 56469 h 378211"/>
                <a:gd name="connsiteX0" fmla="*/ 3871 w 133513"/>
                <a:gd name="connsiteY0" fmla="*/ 56469 h 378103"/>
                <a:gd name="connsiteX1" fmla="*/ 13062 w 133513"/>
                <a:gd name="connsiteY1" fmla="*/ 321941 h 378103"/>
                <a:gd name="connsiteX2" fmla="*/ 68280 w 133513"/>
                <a:gd name="connsiteY2" fmla="*/ 378018 h 378103"/>
                <a:gd name="connsiteX3" fmla="*/ 126784 w 133513"/>
                <a:gd name="connsiteY3" fmla="*/ 317347 h 378103"/>
                <a:gd name="connsiteX4" fmla="*/ 121331 w 133513"/>
                <a:gd name="connsiteY4" fmla="*/ 47992 h 378103"/>
                <a:gd name="connsiteX5" fmla="*/ 65066 w 133513"/>
                <a:gd name="connsiteY5" fmla="*/ 917 h 378103"/>
                <a:gd name="connsiteX6" fmla="*/ 3871 w 133513"/>
                <a:gd name="connsiteY6" fmla="*/ 56469 h 378103"/>
                <a:gd name="connsiteX0" fmla="*/ 3871 w 130834"/>
                <a:gd name="connsiteY0" fmla="*/ 56469 h 378482"/>
                <a:gd name="connsiteX1" fmla="*/ 13062 w 130834"/>
                <a:gd name="connsiteY1" fmla="*/ 321941 h 378482"/>
                <a:gd name="connsiteX2" fmla="*/ 68280 w 130834"/>
                <a:gd name="connsiteY2" fmla="*/ 378018 h 378482"/>
                <a:gd name="connsiteX3" fmla="*/ 121069 w 130834"/>
                <a:gd name="connsiteY3" fmla="*/ 307822 h 378482"/>
                <a:gd name="connsiteX4" fmla="*/ 121331 w 130834"/>
                <a:gd name="connsiteY4" fmla="*/ 47992 h 378482"/>
                <a:gd name="connsiteX5" fmla="*/ 65066 w 130834"/>
                <a:gd name="connsiteY5" fmla="*/ 917 h 378482"/>
                <a:gd name="connsiteX6" fmla="*/ 3871 w 130834"/>
                <a:gd name="connsiteY6" fmla="*/ 56469 h 378482"/>
                <a:gd name="connsiteX0" fmla="*/ 3747 w 130911"/>
                <a:gd name="connsiteY0" fmla="*/ 56469 h 374836"/>
                <a:gd name="connsiteX1" fmla="*/ 12938 w 130911"/>
                <a:gd name="connsiteY1" fmla="*/ 321941 h 374836"/>
                <a:gd name="connsiteX2" fmla="*/ 64346 w 130911"/>
                <a:gd name="connsiteY2" fmla="*/ 374208 h 374836"/>
                <a:gd name="connsiteX3" fmla="*/ 120945 w 130911"/>
                <a:gd name="connsiteY3" fmla="*/ 307822 h 374836"/>
                <a:gd name="connsiteX4" fmla="*/ 121207 w 130911"/>
                <a:gd name="connsiteY4" fmla="*/ 47992 h 374836"/>
                <a:gd name="connsiteX5" fmla="*/ 64942 w 130911"/>
                <a:gd name="connsiteY5" fmla="*/ 917 h 374836"/>
                <a:gd name="connsiteX6" fmla="*/ 3747 w 130911"/>
                <a:gd name="connsiteY6" fmla="*/ 56469 h 374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0911" h="374836">
                  <a:moveTo>
                    <a:pt x="3747" y="56469"/>
                  </a:moveTo>
                  <a:cubicBezTo>
                    <a:pt x="-4920" y="109973"/>
                    <a:pt x="2838" y="268985"/>
                    <a:pt x="12938" y="321941"/>
                  </a:cubicBezTo>
                  <a:cubicBezTo>
                    <a:pt x="23038" y="374897"/>
                    <a:pt x="46345" y="376561"/>
                    <a:pt x="64346" y="374208"/>
                  </a:cubicBezTo>
                  <a:cubicBezTo>
                    <a:pt x="82347" y="371855"/>
                    <a:pt x="111468" y="362191"/>
                    <a:pt x="120945" y="307822"/>
                  </a:cubicBezTo>
                  <a:cubicBezTo>
                    <a:pt x="130422" y="253453"/>
                    <a:pt x="137458" y="102524"/>
                    <a:pt x="121207" y="47992"/>
                  </a:cubicBezTo>
                  <a:cubicBezTo>
                    <a:pt x="104956" y="-6540"/>
                    <a:pt x="84519" y="-496"/>
                    <a:pt x="64942" y="917"/>
                  </a:cubicBezTo>
                  <a:cubicBezTo>
                    <a:pt x="45365" y="2330"/>
                    <a:pt x="12414" y="2965"/>
                    <a:pt x="3747" y="56469"/>
                  </a:cubicBezTo>
                  <a:close/>
                </a:path>
              </a:pathLst>
            </a:custGeom>
            <a:solidFill>
              <a:srgbClr val="D6323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C0D7BA37-1B0C-4502-9D1F-CEF84390F2CD}"/>
                </a:ext>
              </a:extLst>
            </p:cNvPr>
            <p:cNvSpPr/>
            <p:nvPr/>
          </p:nvSpPr>
          <p:spPr>
            <a:xfrm>
              <a:off x="6120216" y="4440410"/>
              <a:ext cx="186924" cy="432800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111" h="362079">
                  <a:moveTo>
                    <a:pt x="3429" y="49900"/>
                  </a:moveTo>
                  <a:cubicBezTo>
                    <a:pt x="-5238" y="101182"/>
                    <a:pt x="3790" y="255748"/>
                    <a:pt x="16430" y="307752"/>
                  </a:cubicBezTo>
                  <a:cubicBezTo>
                    <a:pt x="29070" y="359756"/>
                    <a:pt x="59044" y="363007"/>
                    <a:pt x="79268" y="361924"/>
                  </a:cubicBezTo>
                  <a:cubicBezTo>
                    <a:pt x="99492" y="360841"/>
                    <a:pt x="127660" y="351812"/>
                    <a:pt x="137772" y="301253"/>
                  </a:cubicBezTo>
                  <a:cubicBezTo>
                    <a:pt x="147884" y="250694"/>
                    <a:pt x="156190" y="113100"/>
                    <a:pt x="139939" y="58568"/>
                  </a:cubicBezTo>
                  <a:cubicBezTo>
                    <a:pt x="123688" y="4036"/>
                    <a:pt x="86852" y="-658"/>
                    <a:pt x="68434" y="63"/>
                  </a:cubicBezTo>
                  <a:cubicBezTo>
                    <a:pt x="50016" y="784"/>
                    <a:pt x="12096" y="-1382"/>
                    <a:pt x="3429" y="49900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ADC270E4-A44F-4DDD-B345-24E48E205234}"/>
                </a:ext>
              </a:extLst>
            </p:cNvPr>
            <p:cNvSpPr/>
            <p:nvPr/>
          </p:nvSpPr>
          <p:spPr>
            <a:xfrm>
              <a:off x="6029188" y="5172972"/>
              <a:ext cx="294228" cy="112275"/>
            </a:xfrm>
            <a:custGeom>
              <a:avLst/>
              <a:gdLst>
                <a:gd name="connsiteX0" fmla="*/ 221209 w 244329"/>
                <a:gd name="connsiteY0" fmla="*/ 9633 h 114404"/>
                <a:gd name="connsiteX1" fmla="*/ 237008 w 244329"/>
                <a:gd name="connsiteY1" fmla="*/ 88631 h 114404"/>
                <a:gd name="connsiteX2" fmla="*/ 126411 w 244329"/>
                <a:gd name="connsiteY2" fmla="*/ 102456 h 114404"/>
                <a:gd name="connsiteX3" fmla="*/ 15 w 244329"/>
                <a:gd name="connsiteY3" fmla="*/ 108380 h 114404"/>
                <a:gd name="connsiteX4" fmla="*/ 118511 w 244329"/>
                <a:gd name="connsiteY4" fmla="*/ 11608 h 114404"/>
                <a:gd name="connsiteX5" fmla="*/ 221209 w 244329"/>
                <a:gd name="connsiteY5" fmla="*/ 9633 h 114404"/>
                <a:gd name="connsiteX0" fmla="*/ 223184 w 246304"/>
                <a:gd name="connsiteY0" fmla="*/ 8926 h 102196"/>
                <a:gd name="connsiteX1" fmla="*/ 238983 w 246304"/>
                <a:gd name="connsiteY1" fmla="*/ 87924 h 102196"/>
                <a:gd name="connsiteX2" fmla="*/ 128386 w 246304"/>
                <a:gd name="connsiteY2" fmla="*/ 101749 h 102196"/>
                <a:gd name="connsiteX3" fmla="*/ 15 w 246304"/>
                <a:gd name="connsiteY3" fmla="*/ 89899 h 102196"/>
                <a:gd name="connsiteX4" fmla="*/ 120486 w 246304"/>
                <a:gd name="connsiteY4" fmla="*/ 10901 h 102196"/>
                <a:gd name="connsiteX5" fmla="*/ 223184 w 246304"/>
                <a:gd name="connsiteY5" fmla="*/ 8926 h 102196"/>
                <a:gd name="connsiteX0" fmla="*/ 223184 w 246889"/>
                <a:gd name="connsiteY0" fmla="*/ 8926 h 97266"/>
                <a:gd name="connsiteX1" fmla="*/ 238983 w 246889"/>
                <a:gd name="connsiteY1" fmla="*/ 87924 h 97266"/>
                <a:gd name="connsiteX2" fmla="*/ 120486 w 246889"/>
                <a:gd name="connsiteY2" fmla="*/ 91875 h 97266"/>
                <a:gd name="connsiteX3" fmla="*/ 15 w 246889"/>
                <a:gd name="connsiteY3" fmla="*/ 89899 h 97266"/>
                <a:gd name="connsiteX4" fmla="*/ 120486 w 246889"/>
                <a:gd name="connsiteY4" fmla="*/ 10901 h 97266"/>
                <a:gd name="connsiteX5" fmla="*/ 223184 w 246889"/>
                <a:gd name="connsiteY5" fmla="*/ 8926 h 97266"/>
                <a:gd name="connsiteX0" fmla="*/ 223194 w 248288"/>
                <a:gd name="connsiteY0" fmla="*/ 4930 h 93270"/>
                <a:gd name="connsiteX1" fmla="*/ 238993 w 248288"/>
                <a:gd name="connsiteY1" fmla="*/ 83928 h 93270"/>
                <a:gd name="connsiteX2" fmla="*/ 120496 w 248288"/>
                <a:gd name="connsiteY2" fmla="*/ 87879 h 93270"/>
                <a:gd name="connsiteX3" fmla="*/ 25 w 248288"/>
                <a:gd name="connsiteY3" fmla="*/ 85903 h 93270"/>
                <a:gd name="connsiteX4" fmla="*/ 84947 w 248288"/>
                <a:gd name="connsiteY4" fmla="*/ 16780 h 93270"/>
                <a:gd name="connsiteX5" fmla="*/ 223194 w 248288"/>
                <a:gd name="connsiteY5" fmla="*/ 4930 h 93270"/>
                <a:gd name="connsiteX0" fmla="*/ 223184 w 246683"/>
                <a:gd name="connsiteY0" fmla="*/ 13745 h 102085"/>
                <a:gd name="connsiteX1" fmla="*/ 238983 w 246683"/>
                <a:gd name="connsiteY1" fmla="*/ 92743 h 102085"/>
                <a:gd name="connsiteX2" fmla="*/ 120486 w 246683"/>
                <a:gd name="connsiteY2" fmla="*/ 96694 h 102085"/>
                <a:gd name="connsiteX3" fmla="*/ 15 w 246683"/>
                <a:gd name="connsiteY3" fmla="*/ 94718 h 102085"/>
                <a:gd name="connsiteX4" fmla="*/ 126411 w 246683"/>
                <a:gd name="connsiteY4" fmla="*/ 7820 h 102085"/>
                <a:gd name="connsiteX5" fmla="*/ 223184 w 246683"/>
                <a:gd name="connsiteY5" fmla="*/ 13745 h 102085"/>
                <a:gd name="connsiteX0" fmla="*/ 223187 w 246686"/>
                <a:gd name="connsiteY0" fmla="*/ 7550 h 95890"/>
                <a:gd name="connsiteX1" fmla="*/ 238986 w 246686"/>
                <a:gd name="connsiteY1" fmla="*/ 86548 h 95890"/>
                <a:gd name="connsiteX2" fmla="*/ 120489 w 246686"/>
                <a:gd name="connsiteY2" fmla="*/ 90499 h 95890"/>
                <a:gd name="connsiteX3" fmla="*/ 18 w 246686"/>
                <a:gd name="connsiteY3" fmla="*/ 88523 h 95890"/>
                <a:gd name="connsiteX4" fmla="*/ 126414 w 246686"/>
                <a:gd name="connsiteY4" fmla="*/ 1625 h 95890"/>
                <a:gd name="connsiteX5" fmla="*/ 223187 w 246686"/>
                <a:gd name="connsiteY5" fmla="*/ 7550 h 95890"/>
                <a:gd name="connsiteX0" fmla="*/ 227133 w 248013"/>
                <a:gd name="connsiteY0" fmla="*/ 13746 h 102086"/>
                <a:gd name="connsiteX1" fmla="*/ 238983 w 248013"/>
                <a:gd name="connsiteY1" fmla="*/ 92744 h 102086"/>
                <a:gd name="connsiteX2" fmla="*/ 120486 w 248013"/>
                <a:gd name="connsiteY2" fmla="*/ 96695 h 102086"/>
                <a:gd name="connsiteX3" fmla="*/ 15 w 248013"/>
                <a:gd name="connsiteY3" fmla="*/ 94719 h 102086"/>
                <a:gd name="connsiteX4" fmla="*/ 126411 w 248013"/>
                <a:gd name="connsiteY4" fmla="*/ 7821 h 102086"/>
                <a:gd name="connsiteX5" fmla="*/ 227133 w 248013"/>
                <a:gd name="connsiteY5" fmla="*/ 13746 h 102086"/>
                <a:gd name="connsiteX0" fmla="*/ 227133 w 249041"/>
                <a:gd name="connsiteY0" fmla="*/ 11407 h 99747"/>
                <a:gd name="connsiteX1" fmla="*/ 238983 w 249041"/>
                <a:gd name="connsiteY1" fmla="*/ 90405 h 99747"/>
                <a:gd name="connsiteX2" fmla="*/ 120486 w 249041"/>
                <a:gd name="connsiteY2" fmla="*/ 94356 h 99747"/>
                <a:gd name="connsiteX3" fmla="*/ 15 w 249041"/>
                <a:gd name="connsiteY3" fmla="*/ 92380 h 99747"/>
                <a:gd name="connsiteX4" fmla="*/ 126411 w 249041"/>
                <a:gd name="connsiteY4" fmla="*/ 5482 h 99747"/>
                <a:gd name="connsiteX5" fmla="*/ 227133 w 249041"/>
                <a:gd name="connsiteY5" fmla="*/ 11407 h 99747"/>
                <a:gd name="connsiteX0" fmla="*/ 227133 w 243144"/>
                <a:gd name="connsiteY0" fmla="*/ 11407 h 101983"/>
                <a:gd name="connsiteX1" fmla="*/ 238983 w 243144"/>
                <a:gd name="connsiteY1" fmla="*/ 90405 h 101983"/>
                <a:gd name="connsiteX2" fmla="*/ 120486 w 243144"/>
                <a:gd name="connsiteY2" fmla="*/ 94356 h 101983"/>
                <a:gd name="connsiteX3" fmla="*/ 15 w 243144"/>
                <a:gd name="connsiteY3" fmla="*/ 92380 h 101983"/>
                <a:gd name="connsiteX4" fmla="*/ 126411 w 243144"/>
                <a:gd name="connsiteY4" fmla="*/ 5482 h 101983"/>
                <a:gd name="connsiteX5" fmla="*/ 227133 w 243144"/>
                <a:gd name="connsiteY5" fmla="*/ 11407 h 101983"/>
                <a:gd name="connsiteX0" fmla="*/ 227133 w 243144"/>
                <a:gd name="connsiteY0" fmla="*/ 11407 h 107617"/>
                <a:gd name="connsiteX1" fmla="*/ 238983 w 243144"/>
                <a:gd name="connsiteY1" fmla="*/ 90405 h 107617"/>
                <a:gd name="connsiteX2" fmla="*/ 120486 w 243144"/>
                <a:gd name="connsiteY2" fmla="*/ 94356 h 107617"/>
                <a:gd name="connsiteX3" fmla="*/ 15 w 243144"/>
                <a:gd name="connsiteY3" fmla="*/ 92380 h 107617"/>
                <a:gd name="connsiteX4" fmla="*/ 126411 w 243144"/>
                <a:gd name="connsiteY4" fmla="*/ 5482 h 107617"/>
                <a:gd name="connsiteX5" fmla="*/ 227133 w 243144"/>
                <a:gd name="connsiteY5" fmla="*/ 11407 h 107617"/>
                <a:gd name="connsiteX0" fmla="*/ 227133 w 247182"/>
                <a:gd name="connsiteY0" fmla="*/ 11407 h 107617"/>
                <a:gd name="connsiteX1" fmla="*/ 238983 w 247182"/>
                <a:gd name="connsiteY1" fmla="*/ 90405 h 107617"/>
                <a:gd name="connsiteX2" fmla="*/ 146160 w 247182"/>
                <a:gd name="connsiteY2" fmla="*/ 94356 h 107617"/>
                <a:gd name="connsiteX3" fmla="*/ 15 w 247182"/>
                <a:gd name="connsiteY3" fmla="*/ 92380 h 107617"/>
                <a:gd name="connsiteX4" fmla="*/ 126411 w 247182"/>
                <a:gd name="connsiteY4" fmla="*/ 5482 h 107617"/>
                <a:gd name="connsiteX5" fmla="*/ 227133 w 247182"/>
                <a:gd name="connsiteY5" fmla="*/ 11407 h 107617"/>
                <a:gd name="connsiteX0" fmla="*/ 227133 w 247453"/>
                <a:gd name="connsiteY0" fmla="*/ 14122 h 110034"/>
                <a:gd name="connsiteX1" fmla="*/ 240747 w 247453"/>
                <a:gd name="connsiteY1" fmla="*/ 100740 h 110034"/>
                <a:gd name="connsiteX2" fmla="*/ 146160 w 247453"/>
                <a:gd name="connsiteY2" fmla="*/ 97071 h 110034"/>
                <a:gd name="connsiteX3" fmla="*/ 15 w 247453"/>
                <a:gd name="connsiteY3" fmla="*/ 95095 h 110034"/>
                <a:gd name="connsiteX4" fmla="*/ 126411 w 247453"/>
                <a:gd name="connsiteY4" fmla="*/ 8197 h 110034"/>
                <a:gd name="connsiteX5" fmla="*/ 227133 w 247453"/>
                <a:gd name="connsiteY5" fmla="*/ 14122 h 110034"/>
                <a:gd name="connsiteX0" fmla="*/ 227133 w 247453"/>
                <a:gd name="connsiteY0" fmla="*/ 14122 h 112425"/>
                <a:gd name="connsiteX1" fmla="*/ 240747 w 247453"/>
                <a:gd name="connsiteY1" fmla="*/ 100740 h 112425"/>
                <a:gd name="connsiteX2" fmla="*/ 146160 w 247453"/>
                <a:gd name="connsiteY2" fmla="*/ 104691 h 112425"/>
                <a:gd name="connsiteX3" fmla="*/ 15 w 247453"/>
                <a:gd name="connsiteY3" fmla="*/ 95095 h 112425"/>
                <a:gd name="connsiteX4" fmla="*/ 126411 w 247453"/>
                <a:gd name="connsiteY4" fmla="*/ 8197 h 112425"/>
                <a:gd name="connsiteX5" fmla="*/ 227133 w 247453"/>
                <a:gd name="connsiteY5" fmla="*/ 14122 h 112425"/>
                <a:gd name="connsiteX0" fmla="*/ 227133 w 247453"/>
                <a:gd name="connsiteY0" fmla="*/ 7701 h 106004"/>
                <a:gd name="connsiteX1" fmla="*/ 240747 w 247453"/>
                <a:gd name="connsiteY1" fmla="*/ 94319 h 106004"/>
                <a:gd name="connsiteX2" fmla="*/ 146160 w 247453"/>
                <a:gd name="connsiteY2" fmla="*/ 98270 h 106004"/>
                <a:gd name="connsiteX3" fmla="*/ 15 w 247453"/>
                <a:gd name="connsiteY3" fmla="*/ 88674 h 106004"/>
                <a:gd name="connsiteX4" fmla="*/ 126411 w 247453"/>
                <a:gd name="connsiteY4" fmla="*/ 1776 h 106004"/>
                <a:gd name="connsiteX5" fmla="*/ 227133 w 247453"/>
                <a:gd name="connsiteY5" fmla="*/ 7701 h 106004"/>
                <a:gd name="connsiteX0" fmla="*/ 227132 w 247123"/>
                <a:gd name="connsiteY0" fmla="*/ 9857 h 108160"/>
                <a:gd name="connsiteX1" fmla="*/ 240746 w 247123"/>
                <a:gd name="connsiteY1" fmla="*/ 96475 h 108160"/>
                <a:gd name="connsiteX2" fmla="*/ 146159 w 247123"/>
                <a:gd name="connsiteY2" fmla="*/ 100426 h 108160"/>
                <a:gd name="connsiteX3" fmla="*/ 14 w 247123"/>
                <a:gd name="connsiteY3" fmla="*/ 90830 h 108160"/>
                <a:gd name="connsiteX4" fmla="*/ 135228 w 247123"/>
                <a:gd name="connsiteY4" fmla="*/ 122 h 108160"/>
                <a:gd name="connsiteX5" fmla="*/ 227132 w 247123"/>
                <a:gd name="connsiteY5" fmla="*/ 9857 h 108160"/>
                <a:gd name="connsiteX0" fmla="*/ 227132 w 247520"/>
                <a:gd name="connsiteY0" fmla="*/ 9857 h 108160"/>
                <a:gd name="connsiteX1" fmla="*/ 240746 w 247520"/>
                <a:gd name="connsiteY1" fmla="*/ 96475 h 108160"/>
                <a:gd name="connsiteX2" fmla="*/ 146159 w 247520"/>
                <a:gd name="connsiteY2" fmla="*/ 100426 h 108160"/>
                <a:gd name="connsiteX3" fmla="*/ 14 w 247520"/>
                <a:gd name="connsiteY3" fmla="*/ 90830 h 108160"/>
                <a:gd name="connsiteX4" fmla="*/ 135228 w 247520"/>
                <a:gd name="connsiteY4" fmla="*/ 122 h 108160"/>
                <a:gd name="connsiteX5" fmla="*/ 227132 w 247520"/>
                <a:gd name="connsiteY5" fmla="*/ 9857 h 108160"/>
                <a:gd name="connsiteX0" fmla="*/ 221840 w 245898"/>
                <a:gd name="connsiteY0" fmla="*/ 12067 h 112275"/>
                <a:gd name="connsiteX1" fmla="*/ 240745 w 245898"/>
                <a:gd name="connsiteY1" fmla="*/ 100590 h 112275"/>
                <a:gd name="connsiteX2" fmla="*/ 146158 w 245898"/>
                <a:gd name="connsiteY2" fmla="*/ 104541 h 112275"/>
                <a:gd name="connsiteX3" fmla="*/ 13 w 245898"/>
                <a:gd name="connsiteY3" fmla="*/ 94945 h 112275"/>
                <a:gd name="connsiteX4" fmla="*/ 135227 w 245898"/>
                <a:gd name="connsiteY4" fmla="*/ 4237 h 112275"/>
                <a:gd name="connsiteX5" fmla="*/ 221840 w 245898"/>
                <a:gd name="connsiteY5" fmla="*/ 12067 h 112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898" h="112275">
                  <a:moveTo>
                    <a:pt x="221840" y="12067"/>
                  </a:moveTo>
                  <a:cubicBezTo>
                    <a:pt x="241189" y="9076"/>
                    <a:pt x="253359" y="85178"/>
                    <a:pt x="240745" y="100590"/>
                  </a:cubicBezTo>
                  <a:cubicBezTo>
                    <a:pt x="228131" y="116002"/>
                    <a:pt x="186280" y="105482"/>
                    <a:pt x="146158" y="104541"/>
                  </a:cubicBezTo>
                  <a:cubicBezTo>
                    <a:pt x="106036" y="103600"/>
                    <a:pt x="1330" y="127861"/>
                    <a:pt x="13" y="94945"/>
                  </a:cubicBezTo>
                  <a:cubicBezTo>
                    <a:pt x="-1304" y="79804"/>
                    <a:pt x="98256" y="18050"/>
                    <a:pt x="135227" y="4237"/>
                  </a:cubicBezTo>
                  <a:cubicBezTo>
                    <a:pt x="172198" y="-9576"/>
                    <a:pt x="202491" y="15058"/>
                    <a:pt x="221840" y="12067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28C55532-ECED-4879-8459-16BB5ADC926E}"/>
                </a:ext>
              </a:extLst>
            </p:cNvPr>
            <p:cNvSpPr/>
            <p:nvPr/>
          </p:nvSpPr>
          <p:spPr>
            <a:xfrm rot="601980">
              <a:off x="5582133" y="3467471"/>
              <a:ext cx="143560" cy="356577"/>
            </a:xfrm>
            <a:custGeom>
              <a:avLst/>
              <a:gdLst>
                <a:gd name="connsiteX0" fmla="*/ 6457 w 165048"/>
                <a:gd name="connsiteY0" fmla="*/ 44808 h 353407"/>
                <a:gd name="connsiteX1" fmla="*/ 61409 w 165048"/>
                <a:gd name="connsiteY1" fmla="*/ 847 h 353407"/>
                <a:gd name="connsiteX2" fmla="*/ 129550 w 165048"/>
                <a:gd name="connsiteY2" fmla="*/ 31620 h 353407"/>
                <a:gd name="connsiteX3" fmla="*/ 155927 w 165048"/>
                <a:gd name="connsiteY3" fmla="*/ 200872 h 353407"/>
                <a:gd name="connsiteX4" fmla="*/ 160323 w 165048"/>
                <a:gd name="connsiteY4" fmla="*/ 306379 h 353407"/>
                <a:gd name="connsiteX5" fmla="*/ 92182 w 165048"/>
                <a:gd name="connsiteY5" fmla="*/ 352539 h 353407"/>
                <a:gd name="connsiteX6" fmla="*/ 15250 w 165048"/>
                <a:gd name="connsiteY6" fmla="*/ 323964 h 353407"/>
                <a:gd name="connsiteX7" fmla="*/ 2061 w 165048"/>
                <a:gd name="connsiteY7" fmla="*/ 183287 h 353407"/>
                <a:gd name="connsiteX8" fmla="*/ 6457 w 165048"/>
                <a:gd name="connsiteY8" fmla="*/ 44808 h 353407"/>
                <a:gd name="connsiteX0" fmla="*/ 6885 w 165476"/>
                <a:gd name="connsiteY0" fmla="*/ 44808 h 352670"/>
                <a:gd name="connsiteX1" fmla="*/ 61837 w 165476"/>
                <a:gd name="connsiteY1" fmla="*/ 847 h 352670"/>
                <a:gd name="connsiteX2" fmla="*/ 129978 w 165476"/>
                <a:gd name="connsiteY2" fmla="*/ 31620 h 352670"/>
                <a:gd name="connsiteX3" fmla="*/ 156355 w 165476"/>
                <a:gd name="connsiteY3" fmla="*/ 200872 h 352670"/>
                <a:gd name="connsiteX4" fmla="*/ 160751 w 165476"/>
                <a:gd name="connsiteY4" fmla="*/ 306379 h 352670"/>
                <a:gd name="connsiteX5" fmla="*/ 92610 w 165476"/>
                <a:gd name="connsiteY5" fmla="*/ 352539 h 352670"/>
                <a:gd name="connsiteX6" fmla="*/ 22273 w 165476"/>
                <a:gd name="connsiteY6" fmla="*/ 315172 h 352670"/>
                <a:gd name="connsiteX7" fmla="*/ 2489 w 165476"/>
                <a:gd name="connsiteY7" fmla="*/ 183287 h 352670"/>
                <a:gd name="connsiteX8" fmla="*/ 6885 w 165476"/>
                <a:gd name="connsiteY8" fmla="*/ 44808 h 352670"/>
                <a:gd name="connsiteX0" fmla="*/ 6885 w 159537"/>
                <a:gd name="connsiteY0" fmla="*/ 44808 h 352733"/>
                <a:gd name="connsiteX1" fmla="*/ 61837 w 159537"/>
                <a:gd name="connsiteY1" fmla="*/ 847 h 352733"/>
                <a:gd name="connsiteX2" fmla="*/ 129978 w 159537"/>
                <a:gd name="connsiteY2" fmla="*/ 31620 h 352733"/>
                <a:gd name="connsiteX3" fmla="*/ 156355 w 159537"/>
                <a:gd name="connsiteY3" fmla="*/ 200872 h 352733"/>
                <a:gd name="connsiteX4" fmla="*/ 151959 w 159537"/>
                <a:gd name="connsiteY4" fmla="*/ 304181 h 352733"/>
                <a:gd name="connsiteX5" fmla="*/ 92610 w 159537"/>
                <a:gd name="connsiteY5" fmla="*/ 352539 h 352733"/>
                <a:gd name="connsiteX6" fmla="*/ 22273 w 159537"/>
                <a:gd name="connsiteY6" fmla="*/ 315172 h 352733"/>
                <a:gd name="connsiteX7" fmla="*/ 2489 w 159537"/>
                <a:gd name="connsiteY7" fmla="*/ 183287 h 352733"/>
                <a:gd name="connsiteX8" fmla="*/ 6885 w 159537"/>
                <a:gd name="connsiteY8" fmla="*/ 44808 h 352733"/>
                <a:gd name="connsiteX0" fmla="*/ 6885 w 156440"/>
                <a:gd name="connsiteY0" fmla="*/ 44449 h 352374"/>
                <a:gd name="connsiteX1" fmla="*/ 61837 w 156440"/>
                <a:gd name="connsiteY1" fmla="*/ 488 h 352374"/>
                <a:gd name="connsiteX2" fmla="*/ 129978 w 156440"/>
                <a:gd name="connsiteY2" fmla="*/ 31261 h 352374"/>
                <a:gd name="connsiteX3" fmla="*/ 149760 w 156440"/>
                <a:gd name="connsiteY3" fmla="*/ 171938 h 352374"/>
                <a:gd name="connsiteX4" fmla="*/ 151959 w 156440"/>
                <a:gd name="connsiteY4" fmla="*/ 303822 h 352374"/>
                <a:gd name="connsiteX5" fmla="*/ 92610 w 156440"/>
                <a:gd name="connsiteY5" fmla="*/ 352180 h 352374"/>
                <a:gd name="connsiteX6" fmla="*/ 22273 w 156440"/>
                <a:gd name="connsiteY6" fmla="*/ 314813 h 352374"/>
                <a:gd name="connsiteX7" fmla="*/ 2489 w 156440"/>
                <a:gd name="connsiteY7" fmla="*/ 182928 h 352374"/>
                <a:gd name="connsiteX8" fmla="*/ 6885 w 156440"/>
                <a:gd name="connsiteY8" fmla="*/ 44449 h 352374"/>
                <a:gd name="connsiteX0" fmla="*/ 6885 w 153367"/>
                <a:gd name="connsiteY0" fmla="*/ 44449 h 352607"/>
                <a:gd name="connsiteX1" fmla="*/ 61837 w 153367"/>
                <a:gd name="connsiteY1" fmla="*/ 488 h 352607"/>
                <a:gd name="connsiteX2" fmla="*/ 129978 w 153367"/>
                <a:gd name="connsiteY2" fmla="*/ 31261 h 352607"/>
                <a:gd name="connsiteX3" fmla="*/ 149760 w 153367"/>
                <a:gd name="connsiteY3" fmla="*/ 171938 h 352607"/>
                <a:gd name="connsiteX4" fmla="*/ 147562 w 153367"/>
                <a:gd name="connsiteY4" fmla="*/ 297228 h 352607"/>
                <a:gd name="connsiteX5" fmla="*/ 92610 w 153367"/>
                <a:gd name="connsiteY5" fmla="*/ 352180 h 352607"/>
                <a:gd name="connsiteX6" fmla="*/ 22273 w 153367"/>
                <a:gd name="connsiteY6" fmla="*/ 314813 h 352607"/>
                <a:gd name="connsiteX7" fmla="*/ 2489 w 153367"/>
                <a:gd name="connsiteY7" fmla="*/ 182928 h 352607"/>
                <a:gd name="connsiteX8" fmla="*/ 6885 w 153367"/>
                <a:gd name="connsiteY8" fmla="*/ 44449 h 352607"/>
                <a:gd name="connsiteX0" fmla="*/ 7178 w 153660"/>
                <a:gd name="connsiteY0" fmla="*/ 44449 h 352310"/>
                <a:gd name="connsiteX1" fmla="*/ 62130 w 153660"/>
                <a:gd name="connsiteY1" fmla="*/ 488 h 352310"/>
                <a:gd name="connsiteX2" fmla="*/ 130271 w 153660"/>
                <a:gd name="connsiteY2" fmla="*/ 31261 h 352310"/>
                <a:gd name="connsiteX3" fmla="*/ 150053 w 153660"/>
                <a:gd name="connsiteY3" fmla="*/ 171938 h 352310"/>
                <a:gd name="connsiteX4" fmla="*/ 147855 w 153660"/>
                <a:gd name="connsiteY4" fmla="*/ 297228 h 352310"/>
                <a:gd name="connsiteX5" fmla="*/ 92903 w 153660"/>
                <a:gd name="connsiteY5" fmla="*/ 352180 h 352310"/>
                <a:gd name="connsiteX6" fmla="*/ 26962 w 153660"/>
                <a:gd name="connsiteY6" fmla="*/ 308219 h 352310"/>
                <a:gd name="connsiteX7" fmla="*/ 2782 w 153660"/>
                <a:gd name="connsiteY7" fmla="*/ 182928 h 352310"/>
                <a:gd name="connsiteX8" fmla="*/ 7178 w 153660"/>
                <a:gd name="connsiteY8" fmla="*/ 44449 h 352310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82928 h 341473"/>
                <a:gd name="connsiteX8" fmla="*/ 7178 w 153958"/>
                <a:gd name="connsiteY8" fmla="*/ 44449 h 341473"/>
                <a:gd name="connsiteX0" fmla="*/ 5932 w 152712"/>
                <a:gd name="connsiteY0" fmla="*/ 44449 h 341473"/>
                <a:gd name="connsiteX1" fmla="*/ 60884 w 152712"/>
                <a:gd name="connsiteY1" fmla="*/ 488 h 341473"/>
                <a:gd name="connsiteX2" fmla="*/ 129025 w 152712"/>
                <a:gd name="connsiteY2" fmla="*/ 31261 h 341473"/>
                <a:gd name="connsiteX3" fmla="*/ 148807 w 152712"/>
                <a:gd name="connsiteY3" fmla="*/ 171938 h 341473"/>
                <a:gd name="connsiteX4" fmla="*/ 146609 w 152712"/>
                <a:gd name="connsiteY4" fmla="*/ 297228 h 341473"/>
                <a:gd name="connsiteX5" fmla="*/ 87260 w 152712"/>
                <a:gd name="connsiteY5" fmla="*/ 341190 h 341473"/>
                <a:gd name="connsiteX6" fmla="*/ 25716 w 152712"/>
                <a:gd name="connsiteY6" fmla="*/ 308219 h 341473"/>
                <a:gd name="connsiteX7" fmla="*/ 3734 w 152712"/>
                <a:gd name="connsiteY7" fmla="*/ 169740 h 341473"/>
                <a:gd name="connsiteX8" fmla="*/ 5932 w 152712"/>
                <a:gd name="connsiteY8" fmla="*/ 44449 h 341473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69740 h 341473"/>
                <a:gd name="connsiteX8" fmla="*/ 7178 w 153958"/>
                <a:gd name="connsiteY8" fmla="*/ 44449 h 341473"/>
                <a:gd name="connsiteX0" fmla="*/ 6886 w 153666"/>
                <a:gd name="connsiteY0" fmla="*/ 44449 h 341196"/>
                <a:gd name="connsiteX1" fmla="*/ 61838 w 153666"/>
                <a:gd name="connsiteY1" fmla="*/ 488 h 341196"/>
                <a:gd name="connsiteX2" fmla="*/ 129979 w 153666"/>
                <a:gd name="connsiteY2" fmla="*/ 31261 h 341196"/>
                <a:gd name="connsiteX3" fmla="*/ 149761 w 153666"/>
                <a:gd name="connsiteY3" fmla="*/ 171938 h 341196"/>
                <a:gd name="connsiteX4" fmla="*/ 147563 w 153666"/>
                <a:gd name="connsiteY4" fmla="*/ 297228 h 341196"/>
                <a:gd name="connsiteX5" fmla="*/ 88214 w 153666"/>
                <a:gd name="connsiteY5" fmla="*/ 341190 h 341196"/>
                <a:gd name="connsiteX6" fmla="*/ 22274 w 153666"/>
                <a:gd name="connsiteY6" fmla="*/ 295031 h 341196"/>
                <a:gd name="connsiteX7" fmla="*/ 2490 w 153666"/>
                <a:gd name="connsiteY7" fmla="*/ 169740 h 341196"/>
                <a:gd name="connsiteX8" fmla="*/ 6886 w 153666"/>
                <a:gd name="connsiteY8" fmla="*/ 44449 h 341196"/>
                <a:gd name="connsiteX0" fmla="*/ 6886 w 152380"/>
                <a:gd name="connsiteY0" fmla="*/ 44449 h 341216"/>
                <a:gd name="connsiteX1" fmla="*/ 61838 w 152380"/>
                <a:gd name="connsiteY1" fmla="*/ 488 h 341216"/>
                <a:gd name="connsiteX2" fmla="*/ 129979 w 152380"/>
                <a:gd name="connsiteY2" fmla="*/ 31261 h 341216"/>
                <a:gd name="connsiteX3" fmla="*/ 149761 w 152380"/>
                <a:gd name="connsiteY3" fmla="*/ 171938 h 341216"/>
                <a:gd name="connsiteX4" fmla="*/ 145365 w 152380"/>
                <a:gd name="connsiteY4" fmla="*/ 299426 h 341216"/>
                <a:gd name="connsiteX5" fmla="*/ 88214 w 152380"/>
                <a:gd name="connsiteY5" fmla="*/ 341190 h 341216"/>
                <a:gd name="connsiteX6" fmla="*/ 22274 w 152380"/>
                <a:gd name="connsiteY6" fmla="*/ 295031 h 341216"/>
                <a:gd name="connsiteX7" fmla="*/ 2490 w 152380"/>
                <a:gd name="connsiteY7" fmla="*/ 169740 h 341216"/>
                <a:gd name="connsiteX8" fmla="*/ 6886 w 152380"/>
                <a:gd name="connsiteY8" fmla="*/ 44449 h 341216"/>
                <a:gd name="connsiteX0" fmla="*/ 6886 w 152646"/>
                <a:gd name="connsiteY0" fmla="*/ 44449 h 339021"/>
                <a:gd name="connsiteX1" fmla="*/ 61838 w 152646"/>
                <a:gd name="connsiteY1" fmla="*/ 488 h 339021"/>
                <a:gd name="connsiteX2" fmla="*/ 129979 w 152646"/>
                <a:gd name="connsiteY2" fmla="*/ 31261 h 339021"/>
                <a:gd name="connsiteX3" fmla="*/ 149761 w 152646"/>
                <a:gd name="connsiteY3" fmla="*/ 171938 h 339021"/>
                <a:gd name="connsiteX4" fmla="*/ 145365 w 152646"/>
                <a:gd name="connsiteY4" fmla="*/ 299426 h 339021"/>
                <a:gd name="connsiteX5" fmla="*/ 83818 w 152646"/>
                <a:gd name="connsiteY5" fmla="*/ 338991 h 339021"/>
                <a:gd name="connsiteX6" fmla="*/ 22274 w 152646"/>
                <a:gd name="connsiteY6" fmla="*/ 295031 h 339021"/>
                <a:gd name="connsiteX7" fmla="*/ 2490 w 152646"/>
                <a:gd name="connsiteY7" fmla="*/ 169740 h 339021"/>
                <a:gd name="connsiteX8" fmla="*/ 6886 w 152646"/>
                <a:gd name="connsiteY8" fmla="*/ 44449 h 339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2646" h="339021">
                  <a:moveTo>
                    <a:pt x="6886" y="44449"/>
                  </a:moveTo>
                  <a:cubicBezTo>
                    <a:pt x="16777" y="16240"/>
                    <a:pt x="41323" y="2686"/>
                    <a:pt x="61838" y="488"/>
                  </a:cubicBezTo>
                  <a:cubicBezTo>
                    <a:pt x="82354" y="-1710"/>
                    <a:pt x="115325" y="2686"/>
                    <a:pt x="129979" y="31261"/>
                  </a:cubicBezTo>
                  <a:cubicBezTo>
                    <a:pt x="144633" y="59836"/>
                    <a:pt x="147197" y="127244"/>
                    <a:pt x="149761" y="171938"/>
                  </a:cubicBezTo>
                  <a:cubicBezTo>
                    <a:pt x="152325" y="216632"/>
                    <a:pt x="156355" y="271584"/>
                    <a:pt x="145365" y="299426"/>
                  </a:cubicBezTo>
                  <a:cubicBezTo>
                    <a:pt x="134375" y="327268"/>
                    <a:pt x="104333" y="339723"/>
                    <a:pt x="83818" y="338991"/>
                  </a:cubicBezTo>
                  <a:cubicBezTo>
                    <a:pt x="63303" y="338259"/>
                    <a:pt x="37294" y="323240"/>
                    <a:pt x="22274" y="295031"/>
                  </a:cubicBezTo>
                  <a:cubicBezTo>
                    <a:pt x="7254" y="266822"/>
                    <a:pt x="5055" y="211504"/>
                    <a:pt x="2490" y="169740"/>
                  </a:cubicBezTo>
                  <a:cubicBezTo>
                    <a:pt x="-75" y="127976"/>
                    <a:pt x="-3005" y="72658"/>
                    <a:pt x="6886" y="44449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12D80DA7-8F12-48A6-BE09-E8C54F93801A}"/>
                </a:ext>
              </a:extLst>
            </p:cNvPr>
            <p:cNvSpPr/>
            <p:nvPr/>
          </p:nvSpPr>
          <p:spPr>
            <a:xfrm rot="707906">
              <a:off x="5465707" y="3682178"/>
              <a:ext cx="197568" cy="623311"/>
            </a:xfrm>
            <a:custGeom>
              <a:avLst/>
              <a:gdLst>
                <a:gd name="connsiteX0" fmla="*/ 63868 w 187016"/>
                <a:gd name="connsiteY0" fmla="*/ 62019 h 502838"/>
                <a:gd name="connsiteX1" fmla="*/ 86420 w 187016"/>
                <a:gd name="connsiteY1" fmla="*/ 512 h 502838"/>
                <a:gd name="connsiteX2" fmla="*/ 168429 w 187016"/>
                <a:gd name="connsiteY2" fmla="*/ 47667 h 502838"/>
                <a:gd name="connsiteX3" fmla="*/ 156128 w 187016"/>
                <a:gd name="connsiteY3" fmla="*/ 271142 h 502838"/>
                <a:gd name="connsiteX4" fmla="*/ 186881 w 187016"/>
                <a:gd name="connsiteY4" fmla="*/ 412607 h 502838"/>
                <a:gd name="connsiteX5" fmla="*/ 141776 w 187016"/>
                <a:gd name="connsiteY5" fmla="*/ 363402 h 502838"/>
                <a:gd name="connsiteX6" fmla="*/ 162278 w 187016"/>
                <a:gd name="connsiteY6" fmla="*/ 490516 h 502838"/>
                <a:gd name="connsiteX7" fmla="*/ 117173 w 187016"/>
                <a:gd name="connsiteY7" fmla="*/ 394155 h 502838"/>
                <a:gd name="connsiteX8" fmla="*/ 113073 w 187016"/>
                <a:gd name="connsiteY8" fmla="*/ 502817 h 502838"/>
                <a:gd name="connsiteX9" fmla="*/ 86420 w 187016"/>
                <a:gd name="connsiteY9" fmla="*/ 404406 h 502838"/>
                <a:gd name="connsiteX10" fmla="*/ 59767 w 187016"/>
                <a:gd name="connsiteY10" fmla="*/ 500767 h 502838"/>
                <a:gd name="connsiteX11" fmla="*/ 53616 w 187016"/>
                <a:gd name="connsiteY11" fmla="*/ 402356 h 502838"/>
                <a:gd name="connsiteX12" fmla="*/ 311 w 187016"/>
                <a:gd name="connsiteY12" fmla="*/ 433109 h 502838"/>
                <a:gd name="connsiteX13" fmla="*/ 33114 w 187016"/>
                <a:gd name="connsiteY13" fmla="*/ 355201 h 502838"/>
                <a:gd name="connsiteX14" fmla="*/ 63868 w 187016"/>
                <a:gd name="connsiteY14" fmla="*/ 303945 h 502838"/>
                <a:gd name="connsiteX15" fmla="*/ 63868 w 187016"/>
                <a:gd name="connsiteY15" fmla="*/ 62019 h 502838"/>
                <a:gd name="connsiteX0" fmla="*/ 63868 w 187016"/>
                <a:gd name="connsiteY0" fmla="*/ 63996 h 504815"/>
                <a:gd name="connsiteX1" fmla="*/ 113073 w 187016"/>
                <a:gd name="connsiteY1" fmla="*/ 439 h 504815"/>
                <a:gd name="connsiteX2" fmla="*/ 168429 w 187016"/>
                <a:gd name="connsiteY2" fmla="*/ 49644 h 504815"/>
                <a:gd name="connsiteX3" fmla="*/ 156128 w 187016"/>
                <a:gd name="connsiteY3" fmla="*/ 273119 h 504815"/>
                <a:gd name="connsiteX4" fmla="*/ 186881 w 187016"/>
                <a:gd name="connsiteY4" fmla="*/ 414584 h 504815"/>
                <a:gd name="connsiteX5" fmla="*/ 141776 w 187016"/>
                <a:gd name="connsiteY5" fmla="*/ 365379 h 504815"/>
                <a:gd name="connsiteX6" fmla="*/ 162278 w 187016"/>
                <a:gd name="connsiteY6" fmla="*/ 492493 h 504815"/>
                <a:gd name="connsiteX7" fmla="*/ 117173 w 187016"/>
                <a:gd name="connsiteY7" fmla="*/ 396132 h 504815"/>
                <a:gd name="connsiteX8" fmla="*/ 113073 w 187016"/>
                <a:gd name="connsiteY8" fmla="*/ 504794 h 504815"/>
                <a:gd name="connsiteX9" fmla="*/ 86420 w 187016"/>
                <a:gd name="connsiteY9" fmla="*/ 406383 h 504815"/>
                <a:gd name="connsiteX10" fmla="*/ 59767 w 187016"/>
                <a:gd name="connsiteY10" fmla="*/ 502744 h 504815"/>
                <a:gd name="connsiteX11" fmla="*/ 53616 w 187016"/>
                <a:gd name="connsiteY11" fmla="*/ 404333 h 504815"/>
                <a:gd name="connsiteX12" fmla="*/ 311 w 187016"/>
                <a:gd name="connsiteY12" fmla="*/ 435086 h 504815"/>
                <a:gd name="connsiteX13" fmla="*/ 33114 w 187016"/>
                <a:gd name="connsiteY13" fmla="*/ 357178 h 504815"/>
                <a:gd name="connsiteX14" fmla="*/ 63868 w 187016"/>
                <a:gd name="connsiteY14" fmla="*/ 305922 h 504815"/>
                <a:gd name="connsiteX15" fmla="*/ 63868 w 187016"/>
                <a:gd name="connsiteY15" fmla="*/ 63996 h 504815"/>
                <a:gd name="connsiteX0" fmla="*/ 57718 w 187016"/>
                <a:gd name="connsiteY0" fmla="*/ 53366 h 504437"/>
                <a:gd name="connsiteX1" fmla="*/ 113073 w 187016"/>
                <a:gd name="connsiteY1" fmla="*/ 61 h 504437"/>
                <a:gd name="connsiteX2" fmla="*/ 168429 w 187016"/>
                <a:gd name="connsiteY2" fmla="*/ 49266 h 504437"/>
                <a:gd name="connsiteX3" fmla="*/ 156128 w 187016"/>
                <a:gd name="connsiteY3" fmla="*/ 272741 h 504437"/>
                <a:gd name="connsiteX4" fmla="*/ 186881 w 187016"/>
                <a:gd name="connsiteY4" fmla="*/ 414206 h 504437"/>
                <a:gd name="connsiteX5" fmla="*/ 141776 w 187016"/>
                <a:gd name="connsiteY5" fmla="*/ 365001 h 504437"/>
                <a:gd name="connsiteX6" fmla="*/ 162278 w 187016"/>
                <a:gd name="connsiteY6" fmla="*/ 492115 h 504437"/>
                <a:gd name="connsiteX7" fmla="*/ 117173 w 187016"/>
                <a:gd name="connsiteY7" fmla="*/ 395754 h 504437"/>
                <a:gd name="connsiteX8" fmla="*/ 113073 w 187016"/>
                <a:gd name="connsiteY8" fmla="*/ 504416 h 504437"/>
                <a:gd name="connsiteX9" fmla="*/ 86420 w 187016"/>
                <a:gd name="connsiteY9" fmla="*/ 406005 h 504437"/>
                <a:gd name="connsiteX10" fmla="*/ 59767 w 187016"/>
                <a:gd name="connsiteY10" fmla="*/ 502366 h 504437"/>
                <a:gd name="connsiteX11" fmla="*/ 53616 w 187016"/>
                <a:gd name="connsiteY11" fmla="*/ 403955 h 504437"/>
                <a:gd name="connsiteX12" fmla="*/ 311 w 187016"/>
                <a:gd name="connsiteY12" fmla="*/ 434708 h 504437"/>
                <a:gd name="connsiteX13" fmla="*/ 33114 w 187016"/>
                <a:gd name="connsiteY13" fmla="*/ 356800 h 504437"/>
                <a:gd name="connsiteX14" fmla="*/ 63868 w 187016"/>
                <a:gd name="connsiteY14" fmla="*/ 305544 h 504437"/>
                <a:gd name="connsiteX15" fmla="*/ 57718 w 187016"/>
                <a:gd name="connsiteY15" fmla="*/ 53366 h 5044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9767 w 189311"/>
                <a:gd name="connsiteY10" fmla="*/ 5028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57718 w 189311"/>
                <a:gd name="connsiteY0" fmla="*/ 53866 h 504917"/>
                <a:gd name="connsiteX1" fmla="*/ 113073 w 189311"/>
                <a:gd name="connsiteY1" fmla="*/ 561 h 504917"/>
                <a:gd name="connsiteX2" fmla="*/ 170479 w 189311"/>
                <a:gd name="connsiteY2" fmla="*/ 43615 h 504917"/>
                <a:gd name="connsiteX3" fmla="*/ 156128 w 189311"/>
                <a:gd name="connsiteY3" fmla="*/ 273241 h 504917"/>
                <a:gd name="connsiteX4" fmla="*/ 186881 w 189311"/>
                <a:gd name="connsiteY4" fmla="*/ 414706 h 504917"/>
                <a:gd name="connsiteX5" fmla="*/ 141776 w 189311"/>
                <a:gd name="connsiteY5" fmla="*/ 365501 h 504917"/>
                <a:gd name="connsiteX6" fmla="*/ 162278 w 189311"/>
                <a:gd name="connsiteY6" fmla="*/ 492615 h 504917"/>
                <a:gd name="connsiteX7" fmla="*/ 117173 w 189311"/>
                <a:gd name="connsiteY7" fmla="*/ 396254 h 504917"/>
                <a:gd name="connsiteX8" fmla="*/ 113073 w 189311"/>
                <a:gd name="connsiteY8" fmla="*/ 504916 h 504917"/>
                <a:gd name="connsiteX9" fmla="*/ 86420 w 189311"/>
                <a:gd name="connsiteY9" fmla="*/ 406505 h 504917"/>
                <a:gd name="connsiteX10" fmla="*/ 70019 w 189311"/>
                <a:gd name="connsiteY10" fmla="*/ 504917 h 504917"/>
                <a:gd name="connsiteX11" fmla="*/ 53616 w 189311"/>
                <a:gd name="connsiteY11" fmla="*/ 404455 h 504917"/>
                <a:gd name="connsiteX12" fmla="*/ 311 w 189311"/>
                <a:gd name="connsiteY12" fmla="*/ 435208 h 504917"/>
                <a:gd name="connsiteX13" fmla="*/ 33114 w 189311"/>
                <a:gd name="connsiteY13" fmla="*/ 357300 h 504917"/>
                <a:gd name="connsiteX14" fmla="*/ 63868 w 189311"/>
                <a:gd name="connsiteY14" fmla="*/ 306044 h 504917"/>
                <a:gd name="connsiteX15" fmla="*/ 57718 w 189311"/>
                <a:gd name="connsiteY15" fmla="*/ 53866 h 504917"/>
                <a:gd name="connsiteX0" fmla="*/ 57718 w 189311"/>
                <a:gd name="connsiteY0" fmla="*/ 53866 h 504958"/>
                <a:gd name="connsiteX1" fmla="*/ 113073 w 189311"/>
                <a:gd name="connsiteY1" fmla="*/ 561 h 504958"/>
                <a:gd name="connsiteX2" fmla="*/ 170479 w 189311"/>
                <a:gd name="connsiteY2" fmla="*/ 43615 h 504958"/>
                <a:gd name="connsiteX3" fmla="*/ 156128 w 189311"/>
                <a:gd name="connsiteY3" fmla="*/ 273241 h 504958"/>
                <a:gd name="connsiteX4" fmla="*/ 186881 w 189311"/>
                <a:gd name="connsiteY4" fmla="*/ 414706 h 504958"/>
                <a:gd name="connsiteX5" fmla="*/ 141776 w 189311"/>
                <a:gd name="connsiteY5" fmla="*/ 365501 h 504958"/>
                <a:gd name="connsiteX6" fmla="*/ 162278 w 189311"/>
                <a:gd name="connsiteY6" fmla="*/ 492615 h 504958"/>
                <a:gd name="connsiteX7" fmla="*/ 117173 w 189311"/>
                <a:gd name="connsiteY7" fmla="*/ 396254 h 504958"/>
                <a:gd name="connsiteX8" fmla="*/ 113073 w 189311"/>
                <a:gd name="connsiteY8" fmla="*/ 504916 h 504958"/>
                <a:gd name="connsiteX9" fmla="*/ 86420 w 189311"/>
                <a:gd name="connsiteY9" fmla="*/ 406505 h 504958"/>
                <a:gd name="connsiteX10" fmla="*/ 70019 w 189311"/>
                <a:gd name="connsiteY10" fmla="*/ 504917 h 504958"/>
                <a:gd name="connsiteX11" fmla="*/ 53616 w 189311"/>
                <a:gd name="connsiteY11" fmla="*/ 404455 h 504958"/>
                <a:gd name="connsiteX12" fmla="*/ 311 w 189311"/>
                <a:gd name="connsiteY12" fmla="*/ 435208 h 504958"/>
                <a:gd name="connsiteX13" fmla="*/ 33114 w 189311"/>
                <a:gd name="connsiteY13" fmla="*/ 357300 h 504958"/>
                <a:gd name="connsiteX14" fmla="*/ 63868 w 189311"/>
                <a:gd name="connsiteY14" fmla="*/ 306044 h 504958"/>
                <a:gd name="connsiteX15" fmla="*/ 57718 w 189311"/>
                <a:gd name="connsiteY15" fmla="*/ 53866 h 504958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5667 w 189311"/>
                <a:gd name="connsiteY10" fmla="*/ 4987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62647 w 194240"/>
                <a:gd name="connsiteY0" fmla="*/ 53866 h 504916"/>
                <a:gd name="connsiteX1" fmla="*/ 118002 w 194240"/>
                <a:gd name="connsiteY1" fmla="*/ 561 h 504916"/>
                <a:gd name="connsiteX2" fmla="*/ 175408 w 194240"/>
                <a:gd name="connsiteY2" fmla="*/ 43615 h 504916"/>
                <a:gd name="connsiteX3" fmla="*/ 161057 w 194240"/>
                <a:gd name="connsiteY3" fmla="*/ 273241 h 504916"/>
                <a:gd name="connsiteX4" fmla="*/ 191810 w 194240"/>
                <a:gd name="connsiteY4" fmla="*/ 414706 h 504916"/>
                <a:gd name="connsiteX5" fmla="*/ 146705 w 194240"/>
                <a:gd name="connsiteY5" fmla="*/ 365501 h 504916"/>
                <a:gd name="connsiteX6" fmla="*/ 167207 w 194240"/>
                <a:gd name="connsiteY6" fmla="*/ 492615 h 504916"/>
                <a:gd name="connsiteX7" fmla="*/ 122102 w 194240"/>
                <a:gd name="connsiteY7" fmla="*/ 396254 h 504916"/>
                <a:gd name="connsiteX8" fmla="*/ 118002 w 194240"/>
                <a:gd name="connsiteY8" fmla="*/ 504916 h 504916"/>
                <a:gd name="connsiteX9" fmla="*/ 91349 w 194240"/>
                <a:gd name="connsiteY9" fmla="*/ 406505 h 504916"/>
                <a:gd name="connsiteX10" fmla="*/ 60596 w 194240"/>
                <a:gd name="connsiteY10" fmla="*/ 498766 h 504916"/>
                <a:gd name="connsiteX11" fmla="*/ 58545 w 194240"/>
                <a:gd name="connsiteY11" fmla="*/ 404455 h 504916"/>
                <a:gd name="connsiteX12" fmla="*/ 5240 w 194240"/>
                <a:gd name="connsiteY12" fmla="*/ 435208 h 504916"/>
                <a:gd name="connsiteX13" fmla="*/ 38043 w 194240"/>
                <a:gd name="connsiteY13" fmla="*/ 357300 h 504916"/>
                <a:gd name="connsiteX14" fmla="*/ 68797 w 194240"/>
                <a:gd name="connsiteY14" fmla="*/ 306044 h 504916"/>
                <a:gd name="connsiteX15" fmla="*/ 62647 w 194240"/>
                <a:gd name="connsiteY15" fmla="*/ 53866 h 504916"/>
                <a:gd name="connsiteX0" fmla="*/ 55316 w 186909"/>
                <a:gd name="connsiteY0" fmla="*/ 53866 h 504916"/>
                <a:gd name="connsiteX1" fmla="*/ 110671 w 186909"/>
                <a:gd name="connsiteY1" fmla="*/ 561 h 504916"/>
                <a:gd name="connsiteX2" fmla="*/ 168077 w 186909"/>
                <a:gd name="connsiteY2" fmla="*/ 43615 h 504916"/>
                <a:gd name="connsiteX3" fmla="*/ 153726 w 186909"/>
                <a:gd name="connsiteY3" fmla="*/ 273241 h 504916"/>
                <a:gd name="connsiteX4" fmla="*/ 184479 w 186909"/>
                <a:gd name="connsiteY4" fmla="*/ 414706 h 504916"/>
                <a:gd name="connsiteX5" fmla="*/ 139374 w 186909"/>
                <a:gd name="connsiteY5" fmla="*/ 365501 h 504916"/>
                <a:gd name="connsiteX6" fmla="*/ 159876 w 186909"/>
                <a:gd name="connsiteY6" fmla="*/ 492615 h 504916"/>
                <a:gd name="connsiteX7" fmla="*/ 114771 w 186909"/>
                <a:gd name="connsiteY7" fmla="*/ 396254 h 504916"/>
                <a:gd name="connsiteX8" fmla="*/ 110671 w 186909"/>
                <a:gd name="connsiteY8" fmla="*/ 504916 h 504916"/>
                <a:gd name="connsiteX9" fmla="*/ 84018 w 186909"/>
                <a:gd name="connsiteY9" fmla="*/ 406505 h 504916"/>
                <a:gd name="connsiteX10" fmla="*/ 53265 w 186909"/>
                <a:gd name="connsiteY10" fmla="*/ 498766 h 504916"/>
                <a:gd name="connsiteX11" fmla="*/ 51214 w 186909"/>
                <a:gd name="connsiteY11" fmla="*/ 404455 h 504916"/>
                <a:gd name="connsiteX12" fmla="*/ 6110 w 186909"/>
                <a:gd name="connsiteY12" fmla="*/ 420856 h 504916"/>
                <a:gd name="connsiteX13" fmla="*/ 30712 w 186909"/>
                <a:gd name="connsiteY13" fmla="*/ 357300 h 504916"/>
                <a:gd name="connsiteX14" fmla="*/ 61466 w 186909"/>
                <a:gd name="connsiteY14" fmla="*/ 306044 h 504916"/>
                <a:gd name="connsiteX15" fmla="*/ 55316 w 186909"/>
                <a:gd name="connsiteY15" fmla="*/ 53866 h 504916"/>
                <a:gd name="connsiteX0" fmla="*/ 49504 w 181097"/>
                <a:gd name="connsiteY0" fmla="*/ 53866 h 504916"/>
                <a:gd name="connsiteX1" fmla="*/ 104859 w 181097"/>
                <a:gd name="connsiteY1" fmla="*/ 561 h 504916"/>
                <a:gd name="connsiteX2" fmla="*/ 162265 w 181097"/>
                <a:gd name="connsiteY2" fmla="*/ 43615 h 504916"/>
                <a:gd name="connsiteX3" fmla="*/ 147914 w 181097"/>
                <a:gd name="connsiteY3" fmla="*/ 273241 h 504916"/>
                <a:gd name="connsiteX4" fmla="*/ 178667 w 181097"/>
                <a:gd name="connsiteY4" fmla="*/ 414706 h 504916"/>
                <a:gd name="connsiteX5" fmla="*/ 133562 w 181097"/>
                <a:gd name="connsiteY5" fmla="*/ 365501 h 504916"/>
                <a:gd name="connsiteX6" fmla="*/ 154064 w 181097"/>
                <a:gd name="connsiteY6" fmla="*/ 492615 h 504916"/>
                <a:gd name="connsiteX7" fmla="*/ 108959 w 181097"/>
                <a:gd name="connsiteY7" fmla="*/ 396254 h 504916"/>
                <a:gd name="connsiteX8" fmla="*/ 104859 w 181097"/>
                <a:gd name="connsiteY8" fmla="*/ 504916 h 504916"/>
                <a:gd name="connsiteX9" fmla="*/ 78206 w 181097"/>
                <a:gd name="connsiteY9" fmla="*/ 406505 h 504916"/>
                <a:gd name="connsiteX10" fmla="*/ 47453 w 181097"/>
                <a:gd name="connsiteY10" fmla="*/ 498766 h 504916"/>
                <a:gd name="connsiteX11" fmla="*/ 41301 w 181097"/>
                <a:gd name="connsiteY11" fmla="*/ 400354 h 504916"/>
                <a:gd name="connsiteX12" fmla="*/ 298 w 181097"/>
                <a:gd name="connsiteY12" fmla="*/ 420856 h 504916"/>
                <a:gd name="connsiteX13" fmla="*/ 24900 w 181097"/>
                <a:gd name="connsiteY13" fmla="*/ 357300 h 504916"/>
                <a:gd name="connsiteX14" fmla="*/ 55654 w 181097"/>
                <a:gd name="connsiteY14" fmla="*/ 306044 h 504916"/>
                <a:gd name="connsiteX15" fmla="*/ 49504 w 181097"/>
                <a:gd name="connsiteY15" fmla="*/ 53866 h 504916"/>
                <a:gd name="connsiteX0" fmla="*/ 52664 w 184257"/>
                <a:gd name="connsiteY0" fmla="*/ 53866 h 504916"/>
                <a:gd name="connsiteX1" fmla="*/ 108019 w 184257"/>
                <a:gd name="connsiteY1" fmla="*/ 561 h 504916"/>
                <a:gd name="connsiteX2" fmla="*/ 165425 w 184257"/>
                <a:gd name="connsiteY2" fmla="*/ 43615 h 504916"/>
                <a:gd name="connsiteX3" fmla="*/ 151074 w 184257"/>
                <a:gd name="connsiteY3" fmla="*/ 273241 h 504916"/>
                <a:gd name="connsiteX4" fmla="*/ 181827 w 184257"/>
                <a:gd name="connsiteY4" fmla="*/ 414706 h 504916"/>
                <a:gd name="connsiteX5" fmla="*/ 136722 w 184257"/>
                <a:gd name="connsiteY5" fmla="*/ 365501 h 504916"/>
                <a:gd name="connsiteX6" fmla="*/ 157224 w 184257"/>
                <a:gd name="connsiteY6" fmla="*/ 492615 h 504916"/>
                <a:gd name="connsiteX7" fmla="*/ 112119 w 184257"/>
                <a:gd name="connsiteY7" fmla="*/ 396254 h 504916"/>
                <a:gd name="connsiteX8" fmla="*/ 108019 w 184257"/>
                <a:gd name="connsiteY8" fmla="*/ 504916 h 504916"/>
                <a:gd name="connsiteX9" fmla="*/ 81366 w 184257"/>
                <a:gd name="connsiteY9" fmla="*/ 406505 h 504916"/>
                <a:gd name="connsiteX10" fmla="*/ 50613 w 184257"/>
                <a:gd name="connsiteY10" fmla="*/ 498766 h 504916"/>
                <a:gd name="connsiteX11" fmla="*/ 44461 w 184257"/>
                <a:gd name="connsiteY11" fmla="*/ 400354 h 504916"/>
                <a:gd name="connsiteX12" fmla="*/ 3458 w 184257"/>
                <a:gd name="connsiteY12" fmla="*/ 420856 h 504916"/>
                <a:gd name="connsiteX13" fmla="*/ 28060 w 184257"/>
                <a:gd name="connsiteY13" fmla="*/ 357300 h 504916"/>
                <a:gd name="connsiteX14" fmla="*/ 58814 w 184257"/>
                <a:gd name="connsiteY14" fmla="*/ 306044 h 504916"/>
                <a:gd name="connsiteX15" fmla="*/ 52664 w 184257"/>
                <a:gd name="connsiteY15" fmla="*/ 53866 h 504916"/>
                <a:gd name="connsiteX0" fmla="*/ 52664 w 181873"/>
                <a:gd name="connsiteY0" fmla="*/ 53866 h 504916"/>
                <a:gd name="connsiteX1" fmla="*/ 108019 w 181873"/>
                <a:gd name="connsiteY1" fmla="*/ 561 h 504916"/>
                <a:gd name="connsiteX2" fmla="*/ 165425 w 181873"/>
                <a:gd name="connsiteY2" fmla="*/ 43615 h 504916"/>
                <a:gd name="connsiteX3" fmla="*/ 151074 w 181873"/>
                <a:gd name="connsiteY3" fmla="*/ 273241 h 504916"/>
                <a:gd name="connsiteX4" fmla="*/ 181827 w 181873"/>
                <a:gd name="connsiteY4" fmla="*/ 414706 h 504916"/>
                <a:gd name="connsiteX5" fmla="*/ 142873 w 181873"/>
                <a:gd name="connsiteY5" fmla="*/ 377802 h 504916"/>
                <a:gd name="connsiteX6" fmla="*/ 157224 w 181873"/>
                <a:gd name="connsiteY6" fmla="*/ 492615 h 504916"/>
                <a:gd name="connsiteX7" fmla="*/ 112119 w 181873"/>
                <a:gd name="connsiteY7" fmla="*/ 396254 h 504916"/>
                <a:gd name="connsiteX8" fmla="*/ 108019 w 181873"/>
                <a:gd name="connsiteY8" fmla="*/ 504916 h 504916"/>
                <a:gd name="connsiteX9" fmla="*/ 81366 w 181873"/>
                <a:gd name="connsiteY9" fmla="*/ 406505 h 504916"/>
                <a:gd name="connsiteX10" fmla="*/ 50613 w 181873"/>
                <a:gd name="connsiteY10" fmla="*/ 498766 h 504916"/>
                <a:gd name="connsiteX11" fmla="*/ 44461 w 181873"/>
                <a:gd name="connsiteY11" fmla="*/ 400354 h 504916"/>
                <a:gd name="connsiteX12" fmla="*/ 3458 w 181873"/>
                <a:gd name="connsiteY12" fmla="*/ 420856 h 504916"/>
                <a:gd name="connsiteX13" fmla="*/ 28060 w 181873"/>
                <a:gd name="connsiteY13" fmla="*/ 357300 h 504916"/>
                <a:gd name="connsiteX14" fmla="*/ 58814 w 181873"/>
                <a:gd name="connsiteY14" fmla="*/ 306044 h 504916"/>
                <a:gd name="connsiteX15" fmla="*/ 52664 w 181873"/>
                <a:gd name="connsiteY15" fmla="*/ 53866 h 504916"/>
                <a:gd name="connsiteX0" fmla="*/ 52664 w 181839"/>
                <a:gd name="connsiteY0" fmla="*/ 53866 h 504916"/>
                <a:gd name="connsiteX1" fmla="*/ 108019 w 181839"/>
                <a:gd name="connsiteY1" fmla="*/ 561 h 504916"/>
                <a:gd name="connsiteX2" fmla="*/ 165425 w 181839"/>
                <a:gd name="connsiteY2" fmla="*/ 43615 h 504916"/>
                <a:gd name="connsiteX3" fmla="*/ 151074 w 181839"/>
                <a:gd name="connsiteY3" fmla="*/ 273241 h 504916"/>
                <a:gd name="connsiteX4" fmla="*/ 181827 w 181839"/>
                <a:gd name="connsiteY4" fmla="*/ 414706 h 504916"/>
                <a:gd name="connsiteX5" fmla="*/ 146973 w 181839"/>
                <a:gd name="connsiteY5" fmla="*/ 386003 h 504916"/>
                <a:gd name="connsiteX6" fmla="*/ 157224 w 181839"/>
                <a:gd name="connsiteY6" fmla="*/ 492615 h 504916"/>
                <a:gd name="connsiteX7" fmla="*/ 112119 w 181839"/>
                <a:gd name="connsiteY7" fmla="*/ 396254 h 504916"/>
                <a:gd name="connsiteX8" fmla="*/ 108019 w 181839"/>
                <a:gd name="connsiteY8" fmla="*/ 504916 h 504916"/>
                <a:gd name="connsiteX9" fmla="*/ 81366 w 181839"/>
                <a:gd name="connsiteY9" fmla="*/ 406505 h 504916"/>
                <a:gd name="connsiteX10" fmla="*/ 50613 w 181839"/>
                <a:gd name="connsiteY10" fmla="*/ 498766 h 504916"/>
                <a:gd name="connsiteX11" fmla="*/ 44461 w 181839"/>
                <a:gd name="connsiteY11" fmla="*/ 400354 h 504916"/>
                <a:gd name="connsiteX12" fmla="*/ 3458 w 181839"/>
                <a:gd name="connsiteY12" fmla="*/ 420856 h 504916"/>
                <a:gd name="connsiteX13" fmla="*/ 28060 w 181839"/>
                <a:gd name="connsiteY13" fmla="*/ 357300 h 504916"/>
                <a:gd name="connsiteX14" fmla="*/ 58814 w 181839"/>
                <a:gd name="connsiteY14" fmla="*/ 306044 h 504916"/>
                <a:gd name="connsiteX15" fmla="*/ 52664 w 181839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270875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9467 h 510517"/>
                <a:gd name="connsiteX1" fmla="*/ 100203 w 183758"/>
                <a:gd name="connsiteY1" fmla="*/ 301 h 510517"/>
                <a:gd name="connsiteX2" fmla="*/ 165425 w 183758"/>
                <a:gd name="connsiteY2" fmla="*/ 49216 h 510517"/>
                <a:gd name="connsiteX3" fmla="*/ 151074 w 183758"/>
                <a:gd name="connsiteY3" fmla="*/ 278842 h 510517"/>
                <a:gd name="connsiteX4" fmla="*/ 181827 w 183758"/>
                <a:gd name="connsiteY4" fmla="*/ 420307 h 510517"/>
                <a:gd name="connsiteX5" fmla="*/ 146973 w 183758"/>
                <a:gd name="connsiteY5" fmla="*/ 391604 h 510517"/>
                <a:gd name="connsiteX6" fmla="*/ 157224 w 183758"/>
                <a:gd name="connsiteY6" fmla="*/ 498216 h 510517"/>
                <a:gd name="connsiteX7" fmla="*/ 112119 w 183758"/>
                <a:gd name="connsiteY7" fmla="*/ 401855 h 510517"/>
                <a:gd name="connsiteX8" fmla="*/ 108019 w 183758"/>
                <a:gd name="connsiteY8" fmla="*/ 510517 h 510517"/>
                <a:gd name="connsiteX9" fmla="*/ 81366 w 183758"/>
                <a:gd name="connsiteY9" fmla="*/ 412106 h 510517"/>
                <a:gd name="connsiteX10" fmla="*/ 50613 w 183758"/>
                <a:gd name="connsiteY10" fmla="*/ 504367 h 510517"/>
                <a:gd name="connsiteX11" fmla="*/ 44461 w 183758"/>
                <a:gd name="connsiteY11" fmla="*/ 405955 h 510517"/>
                <a:gd name="connsiteX12" fmla="*/ 3458 w 183758"/>
                <a:gd name="connsiteY12" fmla="*/ 426457 h 510517"/>
                <a:gd name="connsiteX13" fmla="*/ 28060 w 183758"/>
                <a:gd name="connsiteY13" fmla="*/ 362901 h 510517"/>
                <a:gd name="connsiteX14" fmla="*/ 56860 w 183758"/>
                <a:gd name="connsiteY14" fmla="*/ 233491 h 510517"/>
                <a:gd name="connsiteX15" fmla="*/ 52664 w 183758"/>
                <a:gd name="connsiteY15" fmla="*/ 59467 h 510517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85"/>
                <a:gd name="connsiteX1" fmla="*/ 100203 w 183622"/>
                <a:gd name="connsiteY1" fmla="*/ 555 h 510785"/>
                <a:gd name="connsiteX2" fmla="*/ 165425 w 183622"/>
                <a:gd name="connsiteY2" fmla="*/ 49470 h 510785"/>
                <a:gd name="connsiteX3" fmla="*/ 151074 w 183622"/>
                <a:gd name="connsiteY3" fmla="*/ 310357 h 510785"/>
                <a:gd name="connsiteX4" fmla="*/ 181827 w 183622"/>
                <a:gd name="connsiteY4" fmla="*/ 420561 h 510785"/>
                <a:gd name="connsiteX5" fmla="*/ 146973 w 183622"/>
                <a:gd name="connsiteY5" fmla="*/ 391858 h 510785"/>
                <a:gd name="connsiteX6" fmla="*/ 157224 w 183622"/>
                <a:gd name="connsiteY6" fmla="*/ 498470 h 510785"/>
                <a:gd name="connsiteX7" fmla="*/ 112119 w 183622"/>
                <a:gd name="connsiteY7" fmla="*/ 402109 h 510785"/>
                <a:gd name="connsiteX8" fmla="*/ 108019 w 183622"/>
                <a:gd name="connsiteY8" fmla="*/ 510771 h 510785"/>
                <a:gd name="connsiteX9" fmla="*/ 77459 w 183622"/>
                <a:gd name="connsiteY9" fmla="*/ 410406 h 510785"/>
                <a:gd name="connsiteX10" fmla="*/ 50613 w 183622"/>
                <a:gd name="connsiteY10" fmla="*/ 504621 h 510785"/>
                <a:gd name="connsiteX11" fmla="*/ 44461 w 183622"/>
                <a:gd name="connsiteY11" fmla="*/ 406209 h 510785"/>
                <a:gd name="connsiteX12" fmla="*/ 3458 w 183622"/>
                <a:gd name="connsiteY12" fmla="*/ 426711 h 510785"/>
                <a:gd name="connsiteX13" fmla="*/ 28060 w 183622"/>
                <a:gd name="connsiteY13" fmla="*/ 363155 h 510785"/>
                <a:gd name="connsiteX14" fmla="*/ 56860 w 183622"/>
                <a:gd name="connsiteY14" fmla="*/ 233745 h 510785"/>
                <a:gd name="connsiteX15" fmla="*/ 52664 w 183622"/>
                <a:gd name="connsiteY15" fmla="*/ 59721 h 510785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94408 h 545501"/>
                <a:gd name="connsiteX1" fmla="*/ 102157 w 183622"/>
                <a:gd name="connsiteY1" fmla="*/ 73 h 545501"/>
                <a:gd name="connsiteX2" fmla="*/ 165425 w 183622"/>
                <a:gd name="connsiteY2" fmla="*/ 84157 h 545501"/>
                <a:gd name="connsiteX3" fmla="*/ 151074 w 183622"/>
                <a:gd name="connsiteY3" fmla="*/ 345044 h 545501"/>
                <a:gd name="connsiteX4" fmla="*/ 181827 w 183622"/>
                <a:gd name="connsiteY4" fmla="*/ 455248 h 545501"/>
                <a:gd name="connsiteX5" fmla="*/ 146973 w 183622"/>
                <a:gd name="connsiteY5" fmla="*/ 426545 h 545501"/>
                <a:gd name="connsiteX6" fmla="*/ 157224 w 183622"/>
                <a:gd name="connsiteY6" fmla="*/ 533157 h 545501"/>
                <a:gd name="connsiteX7" fmla="*/ 112119 w 183622"/>
                <a:gd name="connsiteY7" fmla="*/ 436796 h 545501"/>
                <a:gd name="connsiteX8" fmla="*/ 108019 w 183622"/>
                <a:gd name="connsiteY8" fmla="*/ 545458 h 545501"/>
                <a:gd name="connsiteX9" fmla="*/ 77459 w 183622"/>
                <a:gd name="connsiteY9" fmla="*/ 445093 h 545501"/>
                <a:gd name="connsiteX10" fmla="*/ 50613 w 183622"/>
                <a:gd name="connsiteY10" fmla="*/ 539308 h 545501"/>
                <a:gd name="connsiteX11" fmla="*/ 44461 w 183622"/>
                <a:gd name="connsiteY11" fmla="*/ 440896 h 545501"/>
                <a:gd name="connsiteX12" fmla="*/ 3458 w 183622"/>
                <a:gd name="connsiteY12" fmla="*/ 461398 h 545501"/>
                <a:gd name="connsiteX13" fmla="*/ 28060 w 183622"/>
                <a:gd name="connsiteY13" fmla="*/ 397842 h 545501"/>
                <a:gd name="connsiteX14" fmla="*/ 56860 w 183622"/>
                <a:gd name="connsiteY14" fmla="*/ 268432 h 545501"/>
                <a:gd name="connsiteX15" fmla="*/ 52664 w 183622"/>
                <a:gd name="connsiteY15" fmla="*/ 94408 h 545501"/>
                <a:gd name="connsiteX0" fmla="*/ 52664 w 183622"/>
                <a:gd name="connsiteY0" fmla="*/ 99119 h 550212"/>
                <a:gd name="connsiteX1" fmla="*/ 102157 w 183622"/>
                <a:gd name="connsiteY1" fmla="*/ 4784 h 550212"/>
                <a:gd name="connsiteX2" fmla="*/ 165425 w 183622"/>
                <a:gd name="connsiteY2" fmla="*/ 49791 h 550212"/>
                <a:gd name="connsiteX3" fmla="*/ 151074 w 183622"/>
                <a:gd name="connsiteY3" fmla="*/ 349755 h 550212"/>
                <a:gd name="connsiteX4" fmla="*/ 181827 w 183622"/>
                <a:gd name="connsiteY4" fmla="*/ 459959 h 550212"/>
                <a:gd name="connsiteX5" fmla="*/ 146973 w 183622"/>
                <a:gd name="connsiteY5" fmla="*/ 431256 h 550212"/>
                <a:gd name="connsiteX6" fmla="*/ 157224 w 183622"/>
                <a:gd name="connsiteY6" fmla="*/ 537868 h 550212"/>
                <a:gd name="connsiteX7" fmla="*/ 112119 w 183622"/>
                <a:gd name="connsiteY7" fmla="*/ 441507 h 550212"/>
                <a:gd name="connsiteX8" fmla="*/ 108019 w 183622"/>
                <a:gd name="connsiteY8" fmla="*/ 550169 h 550212"/>
                <a:gd name="connsiteX9" fmla="*/ 77459 w 183622"/>
                <a:gd name="connsiteY9" fmla="*/ 449804 h 550212"/>
                <a:gd name="connsiteX10" fmla="*/ 50613 w 183622"/>
                <a:gd name="connsiteY10" fmla="*/ 544019 h 550212"/>
                <a:gd name="connsiteX11" fmla="*/ 44461 w 183622"/>
                <a:gd name="connsiteY11" fmla="*/ 445607 h 550212"/>
                <a:gd name="connsiteX12" fmla="*/ 3458 w 183622"/>
                <a:gd name="connsiteY12" fmla="*/ 466109 h 550212"/>
                <a:gd name="connsiteX13" fmla="*/ 28060 w 183622"/>
                <a:gd name="connsiteY13" fmla="*/ 402553 h 550212"/>
                <a:gd name="connsiteX14" fmla="*/ 56860 w 183622"/>
                <a:gd name="connsiteY14" fmla="*/ 273143 h 550212"/>
                <a:gd name="connsiteX15" fmla="*/ 52664 w 183622"/>
                <a:gd name="connsiteY15" fmla="*/ 99119 h 550212"/>
                <a:gd name="connsiteX0" fmla="*/ 52664 w 183622"/>
                <a:gd name="connsiteY0" fmla="*/ 52963 h 547041"/>
                <a:gd name="connsiteX1" fmla="*/ 102157 w 183622"/>
                <a:gd name="connsiteY1" fmla="*/ 1613 h 547041"/>
                <a:gd name="connsiteX2" fmla="*/ 165425 w 183622"/>
                <a:gd name="connsiteY2" fmla="*/ 46620 h 547041"/>
                <a:gd name="connsiteX3" fmla="*/ 151074 w 183622"/>
                <a:gd name="connsiteY3" fmla="*/ 346584 h 547041"/>
                <a:gd name="connsiteX4" fmla="*/ 181827 w 183622"/>
                <a:gd name="connsiteY4" fmla="*/ 456788 h 547041"/>
                <a:gd name="connsiteX5" fmla="*/ 146973 w 183622"/>
                <a:gd name="connsiteY5" fmla="*/ 428085 h 547041"/>
                <a:gd name="connsiteX6" fmla="*/ 157224 w 183622"/>
                <a:gd name="connsiteY6" fmla="*/ 534697 h 547041"/>
                <a:gd name="connsiteX7" fmla="*/ 112119 w 183622"/>
                <a:gd name="connsiteY7" fmla="*/ 438336 h 547041"/>
                <a:gd name="connsiteX8" fmla="*/ 108019 w 183622"/>
                <a:gd name="connsiteY8" fmla="*/ 546998 h 547041"/>
                <a:gd name="connsiteX9" fmla="*/ 77459 w 183622"/>
                <a:gd name="connsiteY9" fmla="*/ 446633 h 547041"/>
                <a:gd name="connsiteX10" fmla="*/ 50613 w 183622"/>
                <a:gd name="connsiteY10" fmla="*/ 540848 h 547041"/>
                <a:gd name="connsiteX11" fmla="*/ 44461 w 183622"/>
                <a:gd name="connsiteY11" fmla="*/ 442436 h 547041"/>
                <a:gd name="connsiteX12" fmla="*/ 3458 w 183622"/>
                <a:gd name="connsiteY12" fmla="*/ 462938 h 547041"/>
                <a:gd name="connsiteX13" fmla="*/ 28060 w 183622"/>
                <a:gd name="connsiteY13" fmla="*/ 399382 h 547041"/>
                <a:gd name="connsiteX14" fmla="*/ 56860 w 183622"/>
                <a:gd name="connsiteY14" fmla="*/ 269972 h 547041"/>
                <a:gd name="connsiteX15" fmla="*/ 52664 w 183622"/>
                <a:gd name="connsiteY15" fmla="*/ 52963 h 547041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3622" h="555612">
                  <a:moveTo>
                    <a:pt x="52664" y="61534"/>
                  </a:moveTo>
                  <a:cubicBezTo>
                    <a:pt x="59888" y="15179"/>
                    <a:pt x="81410" y="1472"/>
                    <a:pt x="100203" y="415"/>
                  </a:cubicBezTo>
                  <a:cubicBezTo>
                    <a:pt x="118996" y="-642"/>
                    <a:pt x="156947" y="-3932"/>
                    <a:pt x="165425" y="55191"/>
                  </a:cubicBezTo>
                  <a:cubicBezTo>
                    <a:pt x="173903" y="114314"/>
                    <a:pt x="148340" y="286794"/>
                    <a:pt x="151074" y="355155"/>
                  </a:cubicBezTo>
                  <a:cubicBezTo>
                    <a:pt x="153808" y="423516"/>
                    <a:pt x="192279" y="447868"/>
                    <a:pt x="181827" y="465359"/>
                  </a:cubicBezTo>
                  <a:cubicBezTo>
                    <a:pt x="171375" y="482850"/>
                    <a:pt x="151074" y="423671"/>
                    <a:pt x="146973" y="436656"/>
                  </a:cubicBezTo>
                  <a:cubicBezTo>
                    <a:pt x="142873" y="449641"/>
                    <a:pt x="171138" y="533553"/>
                    <a:pt x="157224" y="543268"/>
                  </a:cubicBezTo>
                  <a:cubicBezTo>
                    <a:pt x="143310" y="552983"/>
                    <a:pt x="120320" y="444857"/>
                    <a:pt x="112119" y="446907"/>
                  </a:cubicBezTo>
                  <a:cubicBezTo>
                    <a:pt x="103918" y="448957"/>
                    <a:pt x="123565" y="558094"/>
                    <a:pt x="108019" y="555569"/>
                  </a:cubicBezTo>
                  <a:cubicBezTo>
                    <a:pt x="92473" y="553044"/>
                    <a:pt x="87027" y="456229"/>
                    <a:pt x="77459" y="455204"/>
                  </a:cubicBezTo>
                  <a:cubicBezTo>
                    <a:pt x="67891" y="454179"/>
                    <a:pt x="67836" y="548164"/>
                    <a:pt x="50613" y="549419"/>
                  </a:cubicBezTo>
                  <a:cubicBezTo>
                    <a:pt x="33390" y="550674"/>
                    <a:pt x="52320" y="463992"/>
                    <a:pt x="44461" y="451007"/>
                  </a:cubicBezTo>
                  <a:cubicBezTo>
                    <a:pt x="36602" y="438022"/>
                    <a:pt x="16442" y="478685"/>
                    <a:pt x="3458" y="471509"/>
                  </a:cubicBezTo>
                  <a:cubicBezTo>
                    <a:pt x="-9526" y="464333"/>
                    <a:pt x="17467" y="429480"/>
                    <a:pt x="28060" y="407953"/>
                  </a:cubicBezTo>
                  <a:cubicBezTo>
                    <a:pt x="60144" y="359073"/>
                    <a:pt x="59236" y="343593"/>
                    <a:pt x="56860" y="278543"/>
                  </a:cubicBezTo>
                  <a:cubicBezTo>
                    <a:pt x="54484" y="213493"/>
                    <a:pt x="45440" y="107889"/>
                    <a:pt x="52664" y="61534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C4E65FC7-A014-4B2A-B93E-3157B30E4C84}"/>
                </a:ext>
              </a:extLst>
            </p:cNvPr>
            <p:cNvSpPr/>
            <p:nvPr/>
          </p:nvSpPr>
          <p:spPr>
            <a:xfrm rot="812774">
              <a:off x="5618034" y="3213538"/>
              <a:ext cx="226497" cy="384246"/>
            </a:xfrm>
            <a:custGeom>
              <a:avLst/>
              <a:gdLst>
                <a:gd name="connsiteX0" fmla="*/ 26048 w 207295"/>
                <a:gd name="connsiteY0" fmla="*/ 89400 h 310281"/>
                <a:gd name="connsiteX1" fmla="*/ 88597 w 207295"/>
                <a:gd name="connsiteY1" fmla="*/ 44 h 310281"/>
                <a:gd name="connsiteX2" fmla="*/ 171995 w 207295"/>
                <a:gd name="connsiteY2" fmla="*/ 80464 h 310281"/>
                <a:gd name="connsiteX3" fmla="*/ 204758 w 207295"/>
                <a:gd name="connsiteY3" fmla="*/ 274067 h 310281"/>
                <a:gd name="connsiteX4" fmla="*/ 109446 w 207295"/>
                <a:gd name="connsiteY4" fmla="*/ 294916 h 310281"/>
                <a:gd name="connsiteX5" fmla="*/ 5199 w 207295"/>
                <a:gd name="connsiteY5" fmla="*/ 294916 h 310281"/>
                <a:gd name="connsiteX6" fmla="*/ 26048 w 207295"/>
                <a:gd name="connsiteY6" fmla="*/ 89400 h 310281"/>
                <a:gd name="connsiteX0" fmla="*/ 25027 w 206625"/>
                <a:gd name="connsiteY0" fmla="*/ 89400 h 324978"/>
                <a:gd name="connsiteX1" fmla="*/ 87576 w 206625"/>
                <a:gd name="connsiteY1" fmla="*/ 44 h 324978"/>
                <a:gd name="connsiteX2" fmla="*/ 170974 w 206625"/>
                <a:gd name="connsiteY2" fmla="*/ 80464 h 324978"/>
                <a:gd name="connsiteX3" fmla="*/ 203737 w 206625"/>
                <a:gd name="connsiteY3" fmla="*/ 274067 h 324978"/>
                <a:gd name="connsiteX4" fmla="*/ 102468 w 206625"/>
                <a:gd name="connsiteY4" fmla="*/ 321723 h 324978"/>
                <a:gd name="connsiteX5" fmla="*/ 4178 w 206625"/>
                <a:gd name="connsiteY5" fmla="*/ 294916 h 324978"/>
                <a:gd name="connsiteX6" fmla="*/ 25027 w 206625"/>
                <a:gd name="connsiteY6" fmla="*/ 89400 h 324978"/>
                <a:gd name="connsiteX0" fmla="*/ 25027 w 215052"/>
                <a:gd name="connsiteY0" fmla="*/ 89406 h 325089"/>
                <a:gd name="connsiteX1" fmla="*/ 87576 w 215052"/>
                <a:gd name="connsiteY1" fmla="*/ 50 h 325089"/>
                <a:gd name="connsiteX2" fmla="*/ 170974 w 215052"/>
                <a:gd name="connsiteY2" fmla="*/ 80470 h 325089"/>
                <a:gd name="connsiteX3" fmla="*/ 212673 w 215052"/>
                <a:gd name="connsiteY3" fmla="*/ 300880 h 325089"/>
                <a:gd name="connsiteX4" fmla="*/ 102468 w 215052"/>
                <a:gd name="connsiteY4" fmla="*/ 321729 h 325089"/>
                <a:gd name="connsiteX5" fmla="*/ 4178 w 215052"/>
                <a:gd name="connsiteY5" fmla="*/ 294922 h 325089"/>
                <a:gd name="connsiteX6" fmla="*/ 25027 w 215052"/>
                <a:gd name="connsiteY6" fmla="*/ 89406 h 325089"/>
                <a:gd name="connsiteX0" fmla="*/ 33149 w 223174"/>
                <a:gd name="connsiteY0" fmla="*/ 89406 h 331862"/>
                <a:gd name="connsiteX1" fmla="*/ 95698 w 223174"/>
                <a:gd name="connsiteY1" fmla="*/ 50 h 331862"/>
                <a:gd name="connsiteX2" fmla="*/ 179096 w 223174"/>
                <a:gd name="connsiteY2" fmla="*/ 80470 h 331862"/>
                <a:gd name="connsiteX3" fmla="*/ 220795 w 223174"/>
                <a:gd name="connsiteY3" fmla="*/ 300880 h 331862"/>
                <a:gd name="connsiteX4" fmla="*/ 110590 w 223174"/>
                <a:gd name="connsiteY4" fmla="*/ 321729 h 331862"/>
                <a:gd name="connsiteX5" fmla="*/ 3365 w 223174"/>
                <a:gd name="connsiteY5" fmla="*/ 309814 h 331862"/>
                <a:gd name="connsiteX6" fmla="*/ 33149 w 223174"/>
                <a:gd name="connsiteY6" fmla="*/ 89406 h 331862"/>
                <a:gd name="connsiteX0" fmla="*/ 23550 w 225489"/>
                <a:gd name="connsiteY0" fmla="*/ 104561 h 331102"/>
                <a:gd name="connsiteX1" fmla="*/ 98013 w 225489"/>
                <a:gd name="connsiteY1" fmla="*/ 312 h 331102"/>
                <a:gd name="connsiteX2" fmla="*/ 181411 w 225489"/>
                <a:gd name="connsiteY2" fmla="*/ 80732 h 331102"/>
                <a:gd name="connsiteX3" fmla="*/ 223110 w 225489"/>
                <a:gd name="connsiteY3" fmla="*/ 301142 h 331102"/>
                <a:gd name="connsiteX4" fmla="*/ 112905 w 225489"/>
                <a:gd name="connsiteY4" fmla="*/ 321991 h 331102"/>
                <a:gd name="connsiteX5" fmla="*/ 5680 w 225489"/>
                <a:gd name="connsiteY5" fmla="*/ 310076 h 331102"/>
                <a:gd name="connsiteX6" fmla="*/ 23550 w 225489"/>
                <a:gd name="connsiteY6" fmla="*/ 104561 h 331102"/>
                <a:gd name="connsiteX0" fmla="*/ 23550 w 227742"/>
                <a:gd name="connsiteY0" fmla="*/ 104561 h 331102"/>
                <a:gd name="connsiteX1" fmla="*/ 98013 w 227742"/>
                <a:gd name="connsiteY1" fmla="*/ 312 h 331102"/>
                <a:gd name="connsiteX2" fmla="*/ 196304 w 227742"/>
                <a:gd name="connsiteY2" fmla="*/ 80732 h 331102"/>
                <a:gd name="connsiteX3" fmla="*/ 223110 w 227742"/>
                <a:gd name="connsiteY3" fmla="*/ 301142 h 331102"/>
                <a:gd name="connsiteX4" fmla="*/ 112905 w 227742"/>
                <a:gd name="connsiteY4" fmla="*/ 321991 h 331102"/>
                <a:gd name="connsiteX5" fmla="*/ 5680 w 227742"/>
                <a:gd name="connsiteY5" fmla="*/ 310076 h 331102"/>
                <a:gd name="connsiteX6" fmla="*/ 23550 w 227742"/>
                <a:gd name="connsiteY6" fmla="*/ 104561 h 331102"/>
                <a:gd name="connsiteX0" fmla="*/ 19305 w 229454"/>
                <a:gd name="connsiteY0" fmla="*/ 68648 h 333403"/>
                <a:gd name="connsiteX1" fmla="*/ 99725 w 229454"/>
                <a:gd name="connsiteY1" fmla="*/ 141 h 333403"/>
                <a:gd name="connsiteX2" fmla="*/ 198016 w 229454"/>
                <a:gd name="connsiteY2" fmla="*/ 80561 h 333403"/>
                <a:gd name="connsiteX3" fmla="*/ 224822 w 229454"/>
                <a:gd name="connsiteY3" fmla="*/ 300971 h 333403"/>
                <a:gd name="connsiteX4" fmla="*/ 114617 w 229454"/>
                <a:gd name="connsiteY4" fmla="*/ 321820 h 333403"/>
                <a:gd name="connsiteX5" fmla="*/ 7392 w 229454"/>
                <a:gd name="connsiteY5" fmla="*/ 309905 h 333403"/>
                <a:gd name="connsiteX6" fmla="*/ 19305 w 229454"/>
                <a:gd name="connsiteY6" fmla="*/ 68648 h 333403"/>
                <a:gd name="connsiteX0" fmla="*/ 19305 w 226896"/>
                <a:gd name="connsiteY0" fmla="*/ 68558 h 333313"/>
                <a:gd name="connsiteX1" fmla="*/ 99725 w 226896"/>
                <a:gd name="connsiteY1" fmla="*/ 51 h 333313"/>
                <a:gd name="connsiteX2" fmla="*/ 180145 w 226896"/>
                <a:gd name="connsiteY2" fmla="*/ 62599 h 333313"/>
                <a:gd name="connsiteX3" fmla="*/ 224822 w 226896"/>
                <a:gd name="connsiteY3" fmla="*/ 300881 h 333313"/>
                <a:gd name="connsiteX4" fmla="*/ 114617 w 226896"/>
                <a:gd name="connsiteY4" fmla="*/ 321730 h 333313"/>
                <a:gd name="connsiteX5" fmla="*/ 7392 w 226896"/>
                <a:gd name="connsiteY5" fmla="*/ 309815 h 333313"/>
                <a:gd name="connsiteX6" fmla="*/ 19305 w 226896"/>
                <a:gd name="connsiteY6" fmla="*/ 68558 h 333313"/>
                <a:gd name="connsiteX0" fmla="*/ 18790 w 226497"/>
                <a:gd name="connsiteY0" fmla="*/ 95334 h 360089"/>
                <a:gd name="connsiteX1" fmla="*/ 84318 w 226497"/>
                <a:gd name="connsiteY1" fmla="*/ 20 h 360089"/>
                <a:gd name="connsiteX2" fmla="*/ 179630 w 226497"/>
                <a:gd name="connsiteY2" fmla="*/ 89375 h 360089"/>
                <a:gd name="connsiteX3" fmla="*/ 224307 w 226497"/>
                <a:gd name="connsiteY3" fmla="*/ 327657 h 360089"/>
                <a:gd name="connsiteX4" fmla="*/ 114102 w 226497"/>
                <a:gd name="connsiteY4" fmla="*/ 348506 h 360089"/>
                <a:gd name="connsiteX5" fmla="*/ 6877 w 226497"/>
                <a:gd name="connsiteY5" fmla="*/ 336591 h 360089"/>
                <a:gd name="connsiteX6" fmla="*/ 18790 w 226497"/>
                <a:gd name="connsiteY6" fmla="*/ 95334 h 360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6497" h="360089">
                  <a:moveTo>
                    <a:pt x="18790" y="95334"/>
                  </a:moveTo>
                  <a:cubicBezTo>
                    <a:pt x="31697" y="39239"/>
                    <a:pt x="57511" y="1013"/>
                    <a:pt x="84318" y="20"/>
                  </a:cubicBezTo>
                  <a:cubicBezTo>
                    <a:pt x="111125" y="-973"/>
                    <a:pt x="156299" y="34769"/>
                    <a:pt x="179630" y="89375"/>
                  </a:cubicBezTo>
                  <a:cubicBezTo>
                    <a:pt x="202961" y="143981"/>
                    <a:pt x="235228" y="284469"/>
                    <a:pt x="224307" y="327657"/>
                  </a:cubicBezTo>
                  <a:cubicBezTo>
                    <a:pt x="213386" y="370845"/>
                    <a:pt x="147362" y="345031"/>
                    <a:pt x="114102" y="348506"/>
                  </a:cubicBezTo>
                  <a:cubicBezTo>
                    <a:pt x="80842" y="351981"/>
                    <a:pt x="22762" y="378786"/>
                    <a:pt x="6877" y="336591"/>
                  </a:cubicBezTo>
                  <a:cubicBezTo>
                    <a:pt x="-9008" y="294396"/>
                    <a:pt x="5883" y="151429"/>
                    <a:pt x="18790" y="95334"/>
                  </a:cubicBezTo>
                  <a:close/>
                </a:path>
              </a:pathLst>
            </a:custGeom>
            <a:solidFill>
              <a:srgbClr val="D6323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BC53B43A-99D4-4CAC-AEA2-C385CA75FBA6}"/>
                </a:ext>
              </a:extLst>
            </p:cNvPr>
            <p:cNvSpPr/>
            <p:nvPr/>
          </p:nvSpPr>
          <p:spPr>
            <a:xfrm>
              <a:off x="5798090" y="4782477"/>
              <a:ext cx="145269" cy="446633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  <a:gd name="connsiteX0" fmla="*/ 6496 w 140748"/>
                <a:gd name="connsiteY0" fmla="*/ 42636 h 364378"/>
                <a:gd name="connsiteX1" fmla="*/ 8067 w 140748"/>
                <a:gd name="connsiteY1" fmla="*/ 310013 h 364378"/>
                <a:gd name="connsiteX2" fmla="*/ 70905 w 140748"/>
                <a:gd name="connsiteY2" fmla="*/ 364185 h 364378"/>
                <a:gd name="connsiteX3" fmla="*/ 129409 w 140748"/>
                <a:gd name="connsiteY3" fmla="*/ 303514 h 364378"/>
                <a:gd name="connsiteX4" fmla="*/ 131576 w 140748"/>
                <a:gd name="connsiteY4" fmla="*/ 60829 h 364378"/>
                <a:gd name="connsiteX5" fmla="*/ 60071 w 140748"/>
                <a:gd name="connsiteY5" fmla="*/ 2324 h 364378"/>
                <a:gd name="connsiteX6" fmla="*/ 6496 w 140748"/>
                <a:gd name="connsiteY6" fmla="*/ 42636 h 364378"/>
                <a:gd name="connsiteX0" fmla="*/ 6496 w 136138"/>
                <a:gd name="connsiteY0" fmla="*/ 45571 h 367313"/>
                <a:gd name="connsiteX1" fmla="*/ 8067 w 136138"/>
                <a:gd name="connsiteY1" fmla="*/ 312948 h 367313"/>
                <a:gd name="connsiteX2" fmla="*/ 70905 w 136138"/>
                <a:gd name="connsiteY2" fmla="*/ 367120 h 367313"/>
                <a:gd name="connsiteX3" fmla="*/ 129409 w 136138"/>
                <a:gd name="connsiteY3" fmla="*/ 306449 h 367313"/>
                <a:gd name="connsiteX4" fmla="*/ 123956 w 136138"/>
                <a:gd name="connsiteY4" fmla="*/ 37094 h 367313"/>
                <a:gd name="connsiteX5" fmla="*/ 60071 w 136138"/>
                <a:gd name="connsiteY5" fmla="*/ 5259 h 367313"/>
                <a:gd name="connsiteX6" fmla="*/ 6496 w 136138"/>
                <a:gd name="connsiteY6" fmla="*/ 45571 h 367313"/>
                <a:gd name="connsiteX0" fmla="*/ 6991 w 136633"/>
                <a:gd name="connsiteY0" fmla="*/ 56469 h 378211"/>
                <a:gd name="connsiteX1" fmla="*/ 8562 w 136633"/>
                <a:gd name="connsiteY1" fmla="*/ 323846 h 378211"/>
                <a:gd name="connsiteX2" fmla="*/ 71400 w 136633"/>
                <a:gd name="connsiteY2" fmla="*/ 378018 h 378211"/>
                <a:gd name="connsiteX3" fmla="*/ 129904 w 136633"/>
                <a:gd name="connsiteY3" fmla="*/ 317347 h 378211"/>
                <a:gd name="connsiteX4" fmla="*/ 124451 w 136633"/>
                <a:gd name="connsiteY4" fmla="*/ 47992 h 378211"/>
                <a:gd name="connsiteX5" fmla="*/ 68186 w 136633"/>
                <a:gd name="connsiteY5" fmla="*/ 917 h 378211"/>
                <a:gd name="connsiteX6" fmla="*/ 6991 w 136633"/>
                <a:gd name="connsiteY6" fmla="*/ 56469 h 378211"/>
                <a:gd name="connsiteX0" fmla="*/ 3871 w 133513"/>
                <a:gd name="connsiteY0" fmla="*/ 56469 h 378103"/>
                <a:gd name="connsiteX1" fmla="*/ 13062 w 133513"/>
                <a:gd name="connsiteY1" fmla="*/ 321941 h 378103"/>
                <a:gd name="connsiteX2" fmla="*/ 68280 w 133513"/>
                <a:gd name="connsiteY2" fmla="*/ 378018 h 378103"/>
                <a:gd name="connsiteX3" fmla="*/ 126784 w 133513"/>
                <a:gd name="connsiteY3" fmla="*/ 317347 h 378103"/>
                <a:gd name="connsiteX4" fmla="*/ 121331 w 133513"/>
                <a:gd name="connsiteY4" fmla="*/ 47992 h 378103"/>
                <a:gd name="connsiteX5" fmla="*/ 65066 w 133513"/>
                <a:gd name="connsiteY5" fmla="*/ 917 h 378103"/>
                <a:gd name="connsiteX6" fmla="*/ 3871 w 133513"/>
                <a:gd name="connsiteY6" fmla="*/ 56469 h 378103"/>
                <a:gd name="connsiteX0" fmla="*/ 3871 w 130834"/>
                <a:gd name="connsiteY0" fmla="*/ 56469 h 378482"/>
                <a:gd name="connsiteX1" fmla="*/ 13062 w 130834"/>
                <a:gd name="connsiteY1" fmla="*/ 321941 h 378482"/>
                <a:gd name="connsiteX2" fmla="*/ 68280 w 130834"/>
                <a:gd name="connsiteY2" fmla="*/ 378018 h 378482"/>
                <a:gd name="connsiteX3" fmla="*/ 121069 w 130834"/>
                <a:gd name="connsiteY3" fmla="*/ 307822 h 378482"/>
                <a:gd name="connsiteX4" fmla="*/ 121331 w 130834"/>
                <a:gd name="connsiteY4" fmla="*/ 47992 h 378482"/>
                <a:gd name="connsiteX5" fmla="*/ 65066 w 130834"/>
                <a:gd name="connsiteY5" fmla="*/ 917 h 378482"/>
                <a:gd name="connsiteX6" fmla="*/ 3871 w 130834"/>
                <a:gd name="connsiteY6" fmla="*/ 56469 h 378482"/>
                <a:gd name="connsiteX0" fmla="*/ 3747 w 130911"/>
                <a:gd name="connsiteY0" fmla="*/ 56469 h 374836"/>
                <a:gd name="connsiteX1" fmla="*/ 12938 w 130911"/>
                <a:gd name="connsiteY1" fmla="*/ 321941 h 374836"/>
                <a:gd name="connsiteX2" fmla="*/ 64346 w 130911"/>
                <a:gd name="connsiteY2" fmla="*/ 374208 h 374836"/>
                <a:gd name="connsiteX3" fmla="*/ 120945 w 130911"/>
                <a:gd name="connsiteY3" fmla="*/ 307822 h 374836"/>
                <a:gd name="connsiteX4" fmla="*/ 121207 w 130911"/>
                <a:gd name="connsiteY4" fmla="*/ 47992 h 374836"/>
                <a:gd name="connsiteX5" fmla="*/ 64942 w 130911"/>
                <a:gd name="connsiteY5" fmla="*/ 917 h 374836"/>
                <a:gd name="connsiteX6" fmla="*/ 3747 w 130911"/>
                <a:gd name="connsiteY6" fmla="*/ 56469 h 374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0911" h="374836">
                  <a:moveTo>
                    <a:pt x="3747" y="56469"/>
                  </a:moveTo>
                  <a:cubicBezTo>
                    <a:pt x="-4920" y="109973"/>
                    <a:pt x="2838" y="268985"/>
                    <a:pt x="12938" y="321941"/>
                  </a:cubicBezTo>
                  <a:cubicBezTo>
                    <a:pt x="23038" y="374897"/>
                    <a:pt x="46345" y="376561"/>
                    <a:pt x="64346" y="374208"/>
                  </a:cubicBezTo>
                  <a:cubicBezTo>
                    <a:pt x="82347" y="371855"/>
                    <a:pt x="111468" y="362191"/>
                    <a:pt x="120945" y="307822"/>
                  </a:cubicBezTo>
                  <a:cubicBezTo>
                    <a:pt x="130422" y="253453"/>
                    <a:pt x="137458" y="102524"/>
                    <a:pt x="121207" y="47992"/>
                  </a:cubicBezTo>
                  <a:cubicBezTo>
                    <a:pt x="104956" y="-6540"/>
                    <a:pt x="84519" y="-496"/>
                    <a:pt x="64942" y="917"/>
                  </a:cubicBezTo>
                  <a:cubicBezTo>
                    <a:pt x="45365" y="2330"/>
                    <a:pt x="12414" y="2965"/>
                    <a:pt x="3747" y="56469"/>
                  </a:cubicBezTo>
                  <a:close/>
                </a:path>
              </a:pathLst>
            </a:custGeom>
            <a:solidFill>
              <a:srgbClr val="D6323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BAABB538-0320-42FD-9B21-A09A572AA8E1}"/>
                </a:ext>
              </a:extLst>
            </p:cNvPr>
            <p:cNvSpPr/>
            <p:nvPr/>
          </p:nvSpPr>
          <p:spPr>
            <a:xfrm>
              <a:off x="5764915" y="4440410"/>
              <a:ext cx="186924" cy="432800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111" h="362079">
                  <a:moveTo>
                    <a:pt x="3429" y="49900"/>
                  </a:moveTo>
                  <a:cubicBezTo>
                    <a:pt x="-5238" y="101182"/>
                    <a:pt x="3790" y="255748"/>
                    <a:pt x="16430" y="307752"/>
                  </a:cubicBezTo>
                  <a:cubicBezTo>
                    <a:pt x="29070" y="359756"/>
                    <a:pt x="59044" y="363007"/>
                    <a:pt x="79268" y="361924"/>
                  </a:cubicBezTo>
                  <a:cubicBezTo>
                    <a:pt x="99492" y="360841"/>
                    <a:pt x="127660" y="351812"/>
                    <a:pt x="137772" y="301253"/>
                  </a:cubicBezTo>
                  <a:cubicBezTo>
                    <a:pt x="147884" y="250694"/>
                    <a:pt x="156190" y="113100"/>
                    <a:pt x="139939" y="58568"/>
                  </a:cubicBezTo>
                  <a:cubicBezTo>
                    <a:pt x="123688" y="4036"/>
                    <a:pt x="86852" y="-658"/>
                    <a:pt x="68434" y="63"/>
                  </a:cubicBezTo>
                  <a:cubicBezTo>
                    <a:pt x="50016" y="784"/>
                    <a:pt x="12096" y="-1382"/>
                    <a:pt x="3429" y="49900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1C2DCFE3-D0E6-4A9C-AE18-BDAA993BC5E5}"/>
                </a:ext>
              </a:extLst>
            </p:cNvPr>
            <p:cNvSpPr/>
            <p:nvPr/>
          </p:nvSpPr>
          <p:spPr>
            <a:xfrm>
              <a:off x="5671039" y="4085587"/>
              <a:ext cx="393406" cy="535863"/>
            </a:xfrm>
            <a:custGeom>
              <a:avLst/>
              <a:gdLst>
                <a:gd name="connsiteX0" fmla="*/ 11215 w 427713"/>
                <a:gd name="connsiteY0" fmla="*/ 118649 h 561918"/>
                <a:gd name="connsiteX1" fmla="*/ 27755 w 427713"/>
                <a:gd name="connsiteY1" fmla="*/ 364379 h 561918"/>
                <a:gd name="connsiteX2" fmla="*/ 32481 w 427713"/>
                <a:gd name="connsiteY2" fmla="*/ 522686 h 561918"/>
                <a:gd name="connsiteX3" fmla="*/ 190788 w 427713"/>
                <a:gd name="connsiteY3" fmla="*/ 543951 h 561918"/>
                <a:gd name="connsiteX4" fmla="*/ 405802 w 427713"/>
                <a:gd name="connsiteY4" fmla="*/ 543951 h 561918"/>
                <a:gd name="connsiteX5" fmla="*/ 417615 w 427713"/>
                <a:gd name="connsiteY5" fmla="*/ 312398 h 561918"/>
                <a:gd name="connsiteX6" fmla="*/ 410527 w 427713"/>
                <a:gd name="connsiteY6" fmla="*/ 76119 h 561918"/>
                <a:gd name="connsiteX7" fmla="*/ 216778 w 427713"/>
                <a:gd name="connsiteY7" fmla="*/ 509 h 561918"/>
                <a:gd name="connsiteX8" fmla="*/ 11215 w 427713"/>
                <a:gd name="connsiteY8" fmla="*/ 118649 h 561918"/>
                <a:gd name="connsiteX0" fmla="*/ 11560 w 425696"/>
                <a:gd name="connsiteY0" fmla="*/ 87530 h 561515"/>
                <a:gd name="connsiteX1" fmla="*/ 25738 w 425696"/>
                <a:gd name="connsiteY1" fmla="*/ 363976 h 561515"/>
                <a:gd name="connsiteX2" fmla="*/ 30464 w 425696"/>
                <a:gd name="connsiteY2" fmla="*/ 522283 h 561515"/>
                <a:gd name="connsiteX3" fmla="*/ 188771 w 425696"/>
                <a:gd name="connsiteY3" fmla="*/ 543548 h 561515"/>
                <a:gd name="connsiteX4" fmla="*/ 403785 w 425696"/>
                <a:gd name="connsiteY4" fmla="*/ 543548 h 561515"/>
                <a:gd name="connsiteX5" fmla="*/ 415598 w 425696"/>
                <a:gd name="connsiteY5" fmla="*/ 311995 h 561515"/>
                <a:gd name="connsiteX6" fmla="*/ 408510 w 425696"/>
                <a:gd name="connsiteY6" fmla="*/ 75716 h 561515"/>
                <a:gd name="connsiteX7" fmla="*/ 214761 w 425696"/>
                <a:gd name="connsiteY7" fmla="*/ 106 h 561515"/>
                <a:gd name="connsiteX8" fmla="*/ 11560 w 425696"/>
                <a:gd name="connsiteY8" fmla="*/ 87530 h 561515"/>
                <a:gd name="connsiteX0" fmla="*/ 10883 w 425019"/>
                <a:gd name="connsiteY0" fmla="*/ 85178 h 559163"/>
                <a:gd name="connsiteX1" fmla="*/ 25061 w 425019"/>
                <a:gd name="connsiteY1" fmla="*/ 361624 h 559163"/>
                <a:gd name="connsiteX2" fmla="*/ 29787 w 425019"/>
                <a:gd name="connsiteY2" fmla="*/ 519931 h 559163"/>
                <a:gd name="connsiteX3" fmla="*/ 188094 w 425019"/>
                <a:gd name="connsiteY3" fmla="*/ 541196 h 559163"/>
                <a:gd name="connsiteX4" fmla="*/ 403108 w 425019"/>
                <a:gd name="connsiteY4" fmla="*/ 541196 h 559163"/>
                <a:gd name="connsiteX5" fmla="*/ 414921 w 425019"/>
                <a:gd name="connsiteY5" fmla="*/ 309643 h 559163"/>
                <a:gd name="connsiteX6" fmla="*/ 407833 w 425019"/>
                <a:gd name="connsiteY6" fmla="*/ 73364 h 559163"/>
                <a:gd name="connsiteX7" fmla="*/ 204633 w 425019"/>
                <a:gd name="connsiteY7" fmla="*/ 116 h 559163"/>
                <a:gd name="connsiteX8" fmla="*/ 10883 w 425019"/>
                <a:gd name="connsiteY8" fmla="*/ 85178 h 559163"/>
                <a:gd name="connsiteX0" fmla="*/ 10883 w 431603"/>
                <a:gd name="connsiteY0" fmla="*/ 85178 h 559163"/>
                <a:gd name="connsiteX1" fmla="*/ 25061 w 431603"/>
                <a:gd name="connsiteY1" fmla="*/ 361624 h 559163"/>
                <a:gd name="connsiteX2" fmla="*/ 29787 w 431603"/>
                <a:gd name="connsiteY2" fmla="*/ 519931 h 559163"/>
                <a:gd name="connsiteX3" fmla="*/ 188094 w 431603"/>
                <a:gd name="connsiteY3" fmla="*/ 541196 h 559163"/>
                <a:gd name="connsiteX4" fmla="*/ 403108 w 431603"/>
                <a:gd name="connsiteY4" fmla="*/ 541196 h 559163"/>
                <a:gd name="connsiteX5" fmla="*/ 429098 w 431603"/>
                <a:gd name="connsiteY5" fmla="*/ 309643 h 559163"/>
                <a:gd name="connsiteX6" fmla="*/ 407833 w 431603"/>
                <a:gd name="connsiteY6" fmla="*/ 73364 h 559163"/>
                <a:gd name="connsiteX7" fmla="*/ 204633 w 431603"/>
                <a:gd name="connsiteY7" fmla="*/ 116 h 559163"/>
                <a:gd name="connsiteX8" fmla="*/ 10883 w 431603"/>
                <a:gd name="connsiteY8" fmla="*/ 85178 h 559163"/>
                <a:gd name="connsiteX0" fmla="*/ 16874 w 437594"/>
                <a:gd name="connsiteY0" fmla="*/ 85178 h 559163"/>
                <a:gd name="connsiteX1" fmla="*/ 12150 w 437594"/>
                <a:gd name="connsiteY1" fmla="*/ 361624 h 559163"/>
                <a:gd name="connsiteX2" fmla="*/ 35778 w 437594"/>
                <a:gd name="connsiteY2" fmla="*/ 519931 h 559163"/>
                <a:gd name="connsiteX3" fmla="*/ 194085 w 437594"/>
                <a:gd name="connsiteY3" fmla="*/ 541196 h 559163"/>
                <a:gd name="connsiteX4" fmla="*/ 409099 w 437594"/>
                <a:gd name="connsiteY4" fmla="*/ 541196 h 559163"/>
                <a:gd name="connsiteX5" fmla="*/ 435089 w 437594"/>
                <a:gd name="connsiteY5" fmla="*/ 309643 h 559163"/>
                <a:gd name="connsiteX6" fmla="*/ 413824 w 437594"/>
                <a:gd name="connsiteY6" fmla="*/ 73364 h 559163"/>
                <a:gd name="connsiteX7" fmla="*/ 210624 w 437594"/>
                <a:gd name="connsiteY7" fmla="*/ 116 h 559163"/>
                <a:gd name="connsiteX8" fmla="*/ 16874 w 437594"/>
                <a:gd name="connsiteY8" fmla="*/ 85178 h 559163"/>
                <a:gd name="connsiteX0" fmla="*/ 16874 w 437594"/>
                <a:gd name="connsiteY0" fmla="*/ 85178 h 563991"/>
                <a:gd name="connsiteX1" fmla="*/ 12150 w 437594"/>
                <a:gd name="connsiteY1" fmla="*/ 361624 h 563991"/>
                <a:gd name="connsiteX2" fmla="*/ 35778 w 437594"/>
                <a:gd name="connsiteY2" fmla="*/ 519931 h 563991"/>
                <a:gd name="connsiteX3" fmla="*/ 205899 w 437594"/>
                <a:gd name="connsiteY3" fmla="*/ 553010 h 563991"/>
                <a:gd name="connsiteX4" fmla="*/ 409099 w 437594"/>
                <a:gd name="connsiteY4" fmla="*/ 541196 h 563991"/>
                <a:gd name="connsiteX5" fmla="*/ 435089 w 437594"/>
                <a:gd name="connsiteY5" fmla="*/ 309643 h 563991"/>
                <a:gd name="connsiteX6" fmla="*/ 413824 w 437594"/>
                <a:gd name="connsiteY6" fmla="*/ 73364 h 563991"/>
                <a:gd name="connsiteX7" fmla="*/ 210624 w 437594"/>
                <a:gd name="connsiteY7" fmla="*/ 116 h 563991"/>
                <a:gd name="connsiteX8" fmla="*/ 16874 w 437594"/>
                <a:gd name="connsiteY8" fmla="*/ 85178 h 563991"/>
                <a:gd name="connsiteX0" fmla="*/ 16874 w 437594"/>
                <a:gd name="connsiteY0" fmla="*/ 85178 h 554236"/>
                <a:gd name="connsiteX1" fmla="*/ 12150 w 437594"/>
                <a:gd name="connsiteY1" fmla="*/ 361624 h 554236"/>
                <a:gd name="connsiteX2" fmla="*/ 35778 w 437594"/>
                <a:gd name="connsiteY2" fmla="*/ 519931 h 554236"/>
                <a:gd name="connsiteX3" fmla="*/ 205899 w 437594"/>
                <a:gd name="connsiteY3" fmla="*/ 553010 h 554236"/>
                <a:gd name="connsiteX4" fmla="*/ 409099 w 437594"/>
                <a:gd name="connsiteY4" fmla="*/ 522294 h 554236"/>
                <a:gd name="connsiteX5" fmla="*/ 435089 w 437594"/>
                <a:gd name="connsiteY5" fmla="*/ 309643 h 554236"/>
                <a:gd name="connsiteX6" fmla="*/ 413824 w 437594"/>
                <a:gd name="connsiteY6" fmla="*/ 73364 h 554236"/>
                <a:gd name="connsiteX7" fmla="*/ 210624 w 437594"/>
                <a:gd name="connsiteY7" fmla="*/ 116 h 554236"/>
                <a:gd name="connsiteX8" fmla="*/ 16874 w 437594"/>
                <a:gd name="connsiteY8" fmla="*/ 85178 h 554236"/>
                <a:gd name="connsiteX0" fmla="*/ 16874 w 437594"/>
                <a:gd name="connsiteY0" fmla="*/ 85178 h 558187"/>
                <a:gd name="connsiteX1" fmla="*/ 12150 w 437594"/>
                <a:gd name="connsiteY1" fmla="*/ 361624 h 558187"/>
                <a:gd name="connsiteX2" fmla="*/ 35778 w 437594"/>
                <a:gd name="connsiteY2" fmla="*/ 519931 h 558187"/>
                <a:gd name="connsiteX3" fmla="*/ 215350 w 437594"/>
                <a:gd name="connsiteY3" fmla="*/ 557736 h 558187"/>
                <a:gd name="connsiteX4" fmla="*/ 409099 w 437594"/>
                <a:gd name="connsiteY4" fmla="*/ 522294 h 558187"/>
                <a:gd name="connsiteX5" fmla="*/ 435089 w 437594"/>
                <a:gd name="connsiteY5" fmla="*/ 309643 h 558187"/>
                <a:gd name="connsiteX6" fmla="*/ 413824 w 437594"/>
                <a:gd name="connsiteY6" fmla="*/ 73364 h 558187"/>
                <a:gd name="connsiteX7" fmla="*/ 210624 w 437594"/>
                <a:gd name="connsiteY7" fmla="*/ 116 h 558187"/>
                <a:gd name="connsiteX8" fmla="*/ 16874 w 437594"/>
                <a:gd name="connsiteY8" fmla="*/ 85178 h 558187"/>
                <a:gd name="connsiteX0" fmla="*/ 20067 w 440787"/>
                <a:gd name="connsiteY0" fmla="*/ 85178 h 558187"/>
                <a:gd name="connsiteX1" fmla="*/ 8255 w 440787"/>
                <a:gd name="connsiteY1" fmla="*/ 361624 h 558187"/>
                <a:gd name="connsiteX2" fmla="*/ 38971 w 440787"/>
                <a:gd name="connsiteY2" fmla="*/ 519931 h 558187"/>
                <a:gd name="connsiteX3" fmla="*/ 218543 w 440787"/>
                <a:gd name="connsiteY3" fmla="*/ 557736 h 558187"/>
                <a:gd name="connsiteX4" fmla="*/ 412292 w 440787"/>
                <a:gd name="connsiteY4" fmla="*/ 522294 h 558187"/>
                <a:gd name="connsiteX5" fmla="*/ 438282 w 440787"/>
                <a:gd name="connsiteY5" fmla="*/ 309643 h 558187"/>
                <a:gd name="connsiteX6" fmla="*/ 417017 w 440787"/>
                <a:gd name="connsiteY6" fmla="*/ 73364 h 558187"/>
                <a:gd name="connsiteX7" fmla="*/ 213817 w 440787"/>
                <a:gd name="connsiteY7" fmla="*/ 116 h 558187"/>
                <a:gd name="connsiteX8" fmla="*/ 20067 w 440787"/>
                <a:gd name="connsiteY8" fmla="*/ 85178 h 558187"/>
                <a:gd name="connsiteX0" fmla="*/ 20067 w 442342"/>
                <a:gd name="connsiteY0" fmla="*/ 85178 h 558345"/>
                <a:gd name="connsiteX1" fmla="*/ 8255 w 442342"/>
                <a:gd name="connsiteY1" fmla="*/ 361624 h 558345"/>
                <a:gd name="connsiteX2" fmla="*/ 38971 w 442342"/>
                <a:gd name="connsiteY2" fmla="*/ 519931 h 558345"/>
                <a:gd name="connsiteX3" fmla="*/ 218543 w 442342"/>
                <a:gd name="connsiteY3" fmla="*/ 557736 h 558345"/>
                <a:gd name="connsiteX4" fmla="*/ 412292 w 442342"/>
                <a:gd name="connsiteY4" fmla="*/ 522294 h 558345"/>
                <a:gd name="connsiteX5" fmla="*/ 440644 w 442342"/>
                <a:gd name="connsiteY5" fmla="*/ 302555 h 558345"/>
                <a:gd name="connsiteX6" fmla="*/ 417017 w 442342"/>
                <a:gd name="connsiteY6" fmla="*/ 73364 h 558345"/>
                <a:gd name="connsiteX7" fmla="*/ 213817 w 442342"/>
                <a:gd name="connsiteY7" fmla="*/ 116 h 558345"/>
                <a:gd name="connsiteX8" fmla="*/ 20067 w 442342"/>
                <a:gd name="connsiteY8" fmla="*/ 85178 h 558345"/>
                <a:gd name="connsiteX0" fmla="*/ 21288 w 443563"/>
                <a:gd name="connsiteY0" fmla="*/ 85178 h 558345"/>
                <a:gd name="connsiteX1" fmla="*/ 7113 w 443563"/>
                <a:gd name="connsiteY1" fmla="*/ 356898 h 558345"/>
                <a:gd name="connsiteX2" fmla="*/ 40192 w 443563"/>
                <a:gd name="connsiteY2" fmla="*/ 519931 h 558345"/>
                <a:gd name="connsiteX3" fmla="*/ 219764 w 443563"/>
                <a:gd name="connsiteY3" fmla="*/ 557736 h 558345"/>
                <a:gd name="connsiteX4" fmla="*/ 413513 w 443563"/>
                <a:gd name="connsiteY4" fmla="*/ 522294 h 558345"/>
                <a:gd name="connsiteX5" fmla="*/ 441865 w 443563"/>
                <a:gd name="connsiteY5" fmla="*/ 302555 h 558345"/>
                <a:gd name="connsiteX6" fmla="*/ 418238 w 443563"/>
                <a:gd name="connsiteY6" fmla="*/ 73364 h 558345"/>
                <a:gd name="connsiteX7" fmla="*/ 215038 w 443563"/>
                <a:gd name="connsiteY7" fmla="*/ 116 h 558345"/>
                <a:gd name="connsiteX8" fmla="*/ 21288 w 443563"/>
                <a:gd name="connsiteY8" fmla="*/ 85178 h 558345"/>
                <a:gd name="connsiteX0" fmla="*/ 45611 w 437169"/>
                <a:gd name="connsiteY0" fmla="*/ 66265 h 558335"/>
                <a:gd name="connsiteX1" fmla="*/ 719 w 437169"/>
                <a:gd name="connsiteY1" fmla="*/ 356888 h 558335"/>
                <a:gd name="connsiteX2" fmla="*/ 33798 w 437169"/>
                <a:gd name="connsiteY2" fmla="*/ 519921 h 558335"/>
                <a:gd name="connsiteX3" fmla="*/ 213370 w 437169"/>
                <a:gd name="connsiteY3" fmla="*/ 557726 h 558335"/>
                <a:gd name="connsiteX4" fmla="*/ 407119 w 437169"/>
                <a:gd name="connsiteY4" fmla="*/ 522284 h 558335"/>
                <a:gd name="connsiteX5" fmla="*/ 435471 w 437169"/>
                <a:gd name="connsiteY5" fmla="*/ 302545 h 558335"/>
                <a:gd name="connsiteX6" fmla="*/ 411844 w 437169"/>
                <a:gd name="connsiteY6" fmla="*/ 73354 h 558335"/>
                <a:gd name="connsiteX7" fmla="*/ 208644 w 437169"/>
                <a:gd name="connsiteY7" fmla="*/ 106 h 558335"/>
                <a:gd name="connsiteX8" fmla="*/ 45611 w 437169"/>
                <a:gd name="connsiteY8" fmla="*/ 66265 h 558335"/>
                <a:gd name="connsiteX0" fmla="*/ 37761 w 429319"/>
                <a:gd name="connsiteY0" fmla="*/ 66214 h 558284"/>
                <a:gd name="connsiteX1" fmla="*/ 2320 w 429319"/>
                <a:gd name="connsiteY1" fmla="*/ 297767 h 558284"/>
                <a:gd name="connsiteX2" fmla="*/ 25948 w 429319"/>
                <a:gd name="connsiteY2" fmla="*/ 519870 h 558284"/>
                <a:gd name="connsiteX3" fmla="*/ 205520 w 429319"/>
                <a:gd name="connsiteY3" fmla="*/ 557675 h 558284"/>
                <a:gd name="connsiteX4" fmla="*/ 399269 w 429319"/>
                <a:gd name="connsiteY4" fmla="*/ 522233 h 558284"/>
                <a:gd name="connsiteX5" fmla="*/ 427621 w 429319"/>
                <a:gd name="connsiteY5" fmla="*/ 302494 h 558284"/>
                <a:gd name="connsiteX6" fmla="*/ 403994 w 429319"/>
                <a:gd name="connsiteY6" fmla="*/ 73303 h 558284"/>
                <a:gd name="connsiteX7" fmla="*/ 200794 w 429319"/>
                <a:gd name="connsiteY7" fmla="*/ 55 h 558284"/>
                <a:gd name="connsiteX8" fmla="*/ 37761 w 429319"/>
                <a:gd name="connsiteY8" fmla="*/ 66214 h 558284"/>
                <a:gd name="connsiteX0" fmla="*/ 36275 w 427833"/>
                <a:gd name="connsiteY0" fmla="*/ 66214 h 558958"/>
                <a:gd name="connsiteX1" fmla="*/ 834 w 427833"/>
                <a:gd name="connsiteY1" fmla="*/ 297767 h 558958"/>
                <a:gd name="connsiteX2" fmla="*/ 29188 w 427833"/>
                <a:gd name="connsiteY2" fmla="*/ 510418 h 558958"/>
                <a:gd name="connsiteX3" fmla="*/ 204034 w 427833"/>
                <a:gd name="connsiteY3" fmla="*/ 557675 h 558958"/>
                <a:gd name="connsiteX4" fmla="*/ 397783 w 427833"/>
                <a:gd name="connsiteY4" fmla="*/ 522233 h 558958"/>
                <a:gd name="connsiteX5" fmla="*/ 426135 w 427833"/>
                <a:gd name="connsiteY5" fmla="*/ 302494 h 558958"/>
                <a:gd name="connsiteX6" fmla="*/ 402508 w 427833"/>
                <a:gd name="connsiteY6" fmla="*/ 73303 h 558958"/>
                <a:gd name="connsiteX7" fmla="*/ 199308 w 427833"/>
                <a:gd name="connsiteY7" fmla="*/ 55 h 558958"/>
                <a:gd name="connsiteX8" fmla="*/ 36275 w 427833"/>
                <a:gd name="connsiteY8" fmla="*/ 66214 h 558958"/>
                <a:gd name="connsiteX0" fmla="*/ 36275 w 428528"/>
                <a:gd name="connsiteY0" fmla="*/ 66214 h 558440"/>
                <a:gd name="connsiteX1" fmla="*/ 834 w 428528"/>
                <a:gd name="connsiteY1" fmla="*/ 297767 h 558440"/>
                <a:gd name="connsiteX2" fmla="*/ 29188 w 428528"/>
                <a:gd name="connsiteY2" fmla="*/ 510418 h 558440"/>
                <a:gd name="connsiteX3" fmla="*/ 204034 w 428528"/>
                <a:gd name="connsiteY3" fmla="*/ 557675 h 558440"/>
                <a:gd name="connsiteX4" fmla="*/ 388332 w 428528"/>
                <a:gd name="connsiteY4" fmla="*/ 519870 h 558440"/>
                <a:gd name="connsiteX5" fmla="*/ 426135 w 428528"/>
                <a:gd name="connsiteY5" fmla="*/ 302494 h 558440"/>
                <a:gd name="connsiteX6" fmla="*/ 402508 w 428528"/>
                <a:gd name="connsiteY6" fmla="*/ 73303 h 558440"/>
                <a:gd name="connsiteX7" fmla="*/ 199308 w 428528"/>
                <a:gd name="connsiteY7" fmla="*/ 55 h 558440"/>
                <a:gd name="connsiteX8" fmla="*/ 36275 w 428528"/>
                <a:gd name="connsiteY8" fmla="*/ 66214 h 558440"/>
                <a:gd name="connsiteX0" fmla="*/ 37760 w 430013"/>
                <a:gd name="connsiteY0" fmla="*/ 66214 h 557901"/>
                <a:gd name="connsiteX1" fmla="*/ 2319 w 430013"/>
                <a:gd name="connsiteY1" fmla="*/ 297767 h 557901"/>
                <a:gd name="connsiteX2" fmla="*/ 25948 w 430013"/>
                <a:gd name="connsiteY2" fmla="*/ 519869 h 557901"/>
                <a:gd name="connsiteX3" fmla="*/ 205519 w 430013"/>
                <a:gd name="connsiteY3" fmla="*/ 557675 h 557901"/>
                <a:gd name="connsiteX4" fmla="*/ 389817 w 430013"/>
                <a:gd name="connsiteY4" fmla="*/ 519870 h 557901"/>
                <a:gd name="connsiteX5" fmla="*/ 427620 w 430013"/>
                <a:gd name="connsiteY5" fmla="*/ 302494 h 557901"/>
                <a:gd name="connsiteX6" fmla="*/ 403993 w 430013"/>
                <a:gd name="connsiteY6" fmla="*/ 73303 h 557901"/>
                <a:gd name="connsiteX7" fmla="*/ 200793 w 430013"/>
                <a:gd name="connsiteY7" fmla="*/ 55 h 557901"/>
                <a:gd name="connsiteX8" fmla="*/ 37760 w 430013"/>
                <a:gd name="connsiteY8" fmla="*/ 66214 h 557901"/>
                <a:gd name="connsiteX0" fmla="*/ 40684 w 432937"/>
                <a:gd name="connsiteY0" fmla="*/ 66214 h 557831"/>
                <a:gd name="connsiteX1" fmla="*/ 5243 w 432937"/>
                <a:gd name="connsiteY1" fmla="*/ 297767 h 557831"/>
                <a:gd name="connsiteX2" fmla="*/ 28872 w 432937"/>
                <a:gd name="connsiteY2" fmla="*/ 519869 h 557831"/>
                <a:gd name="connsiteX3" fmla="*/ 208443 w 432937"/>
                <a:gd name="connsiteY3" fmla="*/ 557675 h 557831"/>
                <a:gd name="connsiteX4" fmla="*/ 392741 w 432937"/>
                <a:gd name="connsiteY4" fmla="*/ 519870 h 557831"/>
                <a:gd name="connsiteX5" fmla="*/ 430544 w 432937"/>
                <a:gd name="connsiteY5" fmla="*/ 302494 h 557831"/>
                <a:gd name="connsiteX6" fmla="*/ 406917 w 432937"/>
                <a:gd name="connsiteY6" fmla="*/ 73303 h 557831"/>
                <a:gd name="connsiteX7" fmla="*/ 203717 w 432937"/>
                <a:gd name="connsiteY7" fmla="*/ 55 h 557831"/>
                <a:gd name="connsiteX8" fmla="*/ 40684 w 432937"/>
                <a:gd name="connsiteY8" fmla="*/ 66214 h 557831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6557 w 428810"/>
                <a:gd name="connsiteY0" fmla="*/ 66214 h 531376"/>
                <a:gd name="connsiteX1" fmla="*/ 1116 w 428810"/>
                <a:gd name="connsiteY1" fmla="*/ 297767 h 531376"/>
                <a:gd name="connsiteX2" fmla="*/ 27108 w 428810"/>
                <a:gd name="connsiteY2" fmla="*/ 510418 h 531376"/>
                <a:gd name="connsiteX3" fmla="*/ 192502 w 428810"/>
                <a:gd name="connsiteY3" fmla="*/ 524596 h 531376"/>
                <a:gd name="connsiteX4" fmla="*/ 388614 w 428810"/>
                <a:gd name="connsiteY4" fmla="*/ 519870 h 531376"/>
                <a:gd name="connsiteX5" fmla="*/ 426417 w 428810"/>
                <a:gd name="connsiteY5" fmla="*/ 302494 h 531376"/>
                <a:gd name="connsiteX6" fmla="*/ 402790 w 428810"/>
                <a:gd name="connsiteY6" fmla="*/ 73303 h 531376"/>
                <a:gd name="connsiteX7" fmla="*/ 199590 w 428810"/>
                <a:gd name="connsiteY7" fmla="*/ 55 h 531376"/>
                <a:gd name="connsiteX8" fmla="*/ 36557 w 428810"/>
                <a:gd name="connsiteY8" fmla="*/ 66214 h 531376"/>
                <a:gd name="connsiteX0" fmla="*/ 36557 w 422272"/>
                <a:gd name="connsiteY0" fmla="*/ 66214 h 538568"/>
                <a:gd name="connsiteX1" fmla="*/ 1116 w 422272"/>
                <a:gd name="connsiteY1" fmla="*/ 297767 h 538568"/>
                <a:gd name="connsiteX2" fmla="*/ 27108 w 422272"/>
                <a:gd name="connsiteY2" fmla="*/ 510418 h 538568"/>
                <a:gd name="connsiteX3" fmla="*/ 192502 w 422272"/>
                <a:gd name="connsiteY3" fmla="*/ 524596 h 538568"/>
                <a:gd name="connsiteX4" fmla="*/ 388614 w 422272"/>
                <a:gd name="connsiteY4" fmla="*/ 519870 h 538568"/>
                <a:gd name="connsiteX5" fmla="*/ 414603 w 422272"/>
                <a:gd name="connsiteY5" fmla="*/ 295406 h 538568"/>
                <a:gd name="connsiteX6" fmla="*/ 402790 w 422272"/>
                <a:gd name="connsiteY6" fmla="*/ 73303 h 538568"/>
                <a:gd name="connsiteX7" fmla="*/ 199590 w 422272"/>
                <a:gd name="connsiteY7" fmla="*/ 55 h 538568"/>
                <a:gd name="connsiteX8" fmla="*/ 36557 w 422272"/>
                <a:gd name="connsiteY8" fmla="*/ 66214 h 538568"/>
                <a:gd name="connsiteX0" fmla="*/ 36557 w 416127"/>
                <a:gd name="connsiteY0" fmla="*/ 66159 h 538513"/>
                <a:gd name="connsiteX1" fmla="*/ 1116 w 416127"/>
                <a:gd name="connsiteY1" fmla="*/ 297712 h 538513"/>
                <a:gd name="connsiteX2" fmla="*/ 27108 w 416127"/>
                <a:gd name="connsiteY2" fmla="*/ 510363 h 538513"/>
                <a:gd name="connsiteX3" fmla="*/ 192502 w 416127"/>
                <a:gd name="connsiteY3" fmla="*/ 524541 h 538513"/>
                <a:gd name="connsiteX4" fmla="*/ 388614 w 416127"/>
                <a:gd name="connsiteY4" fmla="*/ 519815 h 538513"/>
                <a:gd name="connsiteX5" fmla="*/ 414603 w 416127"/>
                <a:gd name="connsiteY5" fmla="*/ 295351 h 538513"/>
                <a:gd name="connsiteX6" fmla="*/ 390976 w 416127"/>
                <a:gd name="connsiteY6" fmla="*/ 66160 h 538513"/>
                <a:gd name="connsiteX7" fmla="*/ 199590 w 416127"/>
                <a:gd name="connsiteY7" fmla="*/ 0 h 538513"/>
                <a:gd name="connsiteX8" fmla="*/ 36557 w 416127"/>
                <a:gd name="connsiteY8" fmla="*/ 66159 h 538513"/>
                <a:gd name="connsiteX0" fmla="*/ 36557 w 416962"/>
                <a:gd name="connsiteY0" fmla="*/ 66159 h 533540"/>
                <a:gd name="connsiteX1" fmla="*/ 1116 w 416962"/>
                <a:gd name="connsiteY1" fmla="*/ 297712 h 533540"/>
                <a:gd name="connsiteX2" fmla="*/ 27108 w 416962"/>
                <a:gd name="connsiteY2" fmla="*/ 510363 h 533540"/>
                <a:gd name="connsiteX3" fmla="*/ 192502 w 416962"/>
                <a:gd name="connsiteY3" fmla="*/ 524541 h 533540"/>
                <a:gd name="connsiteX4" fmla="*/ 390977 w 416962"/>
                <a:gd name="connsiteY4" fmla="*/ 512727 h 533540"/>
                <a:gd name="connsiteX5" fmla="*/ 414603 w 416962"/>
                <a:gd name="connsiteY5" fmla="*/ 295351 h 533540"/>
                <a:gd name="connsiteX6" fmla="*/ 390976 w 416962"/>
                <a:gd name="connsiteY6" fmla="*/ 66160 h 533540"/>
                <a:gd name="connsiteX7" fmla="*/ 199590 w 416962"/>
                <a:gd name="connsiteY7" fmla="*/ 0 h 533540"/>
                <a:gd name="connsiteX8" fmla="*/ 36557 w 416962"/>
                <a:gd name="connsiteY8" fmla="*/ 66159 h 533540"/>
                <a:gd name="connsiteX0" fmla="*/ 36557 w 415953"/>
                <a:gd name="connsiteY0" fmla="*/ 66159 h 531703"/>
                <a:gd name="connsiteX1" fmla="*/ 1116 w 415953"/>
                <a:gd name="connsiteY1" fmla="*/ 297712 h 531703"/>
                <a:gd name="connsiteX2" fmla="*/ 27108 w 415953"/>
                <a:gd name="connsiteY2" fmla="*/ 510363 h 531703"/>
                <a:gd name="connsiteX3" fmla="*/ 192502 w 415953"/>
                <a:gd name="connsiteY3" fmla="*/ 524541 h 531703"/>
                <a:gd name="connsiteX4" fmla="*/ 390977 w 415953"/>
                <a:gd name="connsiteY4" fmla="*/ 512727 h 531703"/>
                <a:gd name="connsiteX5" fmla="*/ 414603 w 415953"/>
                <a:gd name="connsiteY5" fmla="*/ 295351 h 531703"/>
                <a:gd name="connsiteX6" fmla="*/ 390976 w 415953"/>
                <a:gd name="connsiteY6" fmla="*/ 66160 h 531703"/>
                <a:gd name="connsiteX7" fmla="*/ 199590 w 415953"/>
                <a:gd name="connsiteY7" fmla="*/ 0 h 531703"/>
                <a:gd name="connsiteX8" fmla="*/ 36557 w 415953"/>
                <a:gd name="connsiteY8" fmla="*/ 66159 h 531703"/>
                <a:gd name="connsiteX0" fmla="*/ 38202 w 417598"/>
                <a:gd name="connsiteY0" fmla="*/ 66159 h 527065"/>
                <a:gd name="connsiteX1" fmla="*/ 2761 w 417598"/>
                <a:gd name="connsiteY1" fmla="*/ 297712 h 527065"/>
                <a:gd name="connsiteX2" fmla="*/ 28753 w 417598"/>
                <a:gd name="connsiteY2" fmla="*/ 510363 h 527065"/>
                <a:gd name="connsiteX3" fmla="*/ 194147 w 417598"/>
                <a:gd name="connsiteY3" fmla="*/ 524541 h 527065"/>
                <a:gd name="connsiteX4" fmla="*/ 392622 w 417598"/>
                <a:gd name="connsiteY4" fmla="*/ 512727 h 527065"/>
                <a:gd name="connsiteX5" fmla="*/ 416248 w 417598"/>
                <a:gd name="connsiteY5" fmla="*/ 295351 h 527065"/>
                <a:gd name="connsiteX6" fmla="*/ 392621 w 417598"/>
                <a:gd name="connsiteY6" fmla="*/ 66160 h 527065"/>
                <a:gd name="connsiteX7" fmla="*/ 201235 w 417598"/>
                <a:gd name="connsiteY7" fmla="*/ 0 h 527065"/>
                <a:gd name="connsiteX8" fmla="*/ 38202 w 417598"/>
                <a:gd name="connsiteY8" fmla="*/ 66159 h 527065"/>
                <a:gd name="connsiteX0" fmla="*/ 36212 w 415608"/>
                <a:gd name="connsiteY0" fmla="*/ 66159 h 527065"/>
                <a:gd name="connsiteX1" fmla="*/ 771 w 415608"/>
                <a:gd name="connsiteY1" fmla="*/ 297712 h 527065"/>
                <a:gd name="connsiteX2" fmla="*/ 55116 w 415608"/>
                <a:gd name="connsiteY2" fmla="*/ 510363 h 527065"/>
                <a:gd name="connsiteX3" fmla="*/ 192157 w 415608"/>
                <a:gd name="connsiteY3" fmla="*/ 524541 h 527065"/>
                <a:gd name="connsiteX4" fmla="*/ 390632 w 415608"/>
                <a:gd name="connsiteY4" fmla="*/ 512727 h 527065"/>
                <a:gd name="connsiteX5" fmla="*/ 414258 w 415608"/>
                <a:gd name="connsiteY5" fmla="*/ 295351 h 527065"/>
                <a:gd name="connsiteX6" fmla="*/ 390631 w 415608"/>
                <a:gd name="connsiteY6" fmla="*/ 66160 h 527065"/>
                <a:gd name="connsiteX7" fmla="*/ 199245 w 415608"/>
                <a:gd name="connsiteY7" fmla="*/ 0 h 527065"/>
                <a:gd name="connsiteX8" fmla="*/ 36212 w 415608"/>
                <a:gd name="connsiteY8" fmla="*/ 66159 h 527065"/>
                <a:gd name="connsiteX0" fmla="*/ 15687 w 395083"/>
                <a:gd name="connsiteY0" fmla="*/ 66159 h 531379"/>
                <a:gd name="connsiteX1" fmla="*/ 8600 w 395083"/>
                <a:gd name="connsiteY1" fmla="*/ 302438 h 531379"/>
                <a:gd name="connsiteX2" fmla="*/ 34591 w 395083"/>
                <a:gd name="connsiteY2" fmla="*/ 510363 h 531379"/>
                <a:gd name="connsiteX3" fmla="*/ 171632 w 395083"/>
                <a:gd name="connsiteY3" fmla="*/ 524541 h 531379"/>
                <a:gd name="connsiteX4" fmla="*/ 370107 w 395083"/>
                <a:gd name="connsiteY4" fmla="*/ 512727 h 531379"/>
                <a:gd name="connsiteX5" fmla="*/ 393733 w 395083"/>
                <a:gd name="connsiteY5" fmla="*/ 295351 h 531379"/>
                <a:gd name="connsiteX6" fmla="*/ 370106 w 395083"/>
                <a:gd name="connsiteY6" fmla="*/ 66160 h 531379"/>
                <a:gd name="connsiteX7" fmla="*/ 178720 w 395083"/>
                <a:gd name="connsiteY7" fmla="*/ 0 h 531379"/>
                <a:gd name="connsiteX8" fmla="*/ 15687 w 395083"/>
                <a:gd name="connsiteY8" fmla="*/ 66159 h 531379"/>
                <a:gd name="connsiteX0" fmla="*/ 16810 w 396206"/>
                <a:gd name="connsiteY0" fmla="*/ 66159 h 532029"/>
                <a:gd name="connsiteX1" fmla="*/ 7361 w 396206"/>
                <a:gd name="connsiteY1" fmla="*/ 292987 h 532029"/>
                <a:gd name="connsiteX2" fmla="*/ 35714 w 396206"/>
                <a:gd name="connsiteY2" fmla="*/ 510363 h 532029"/>
                <a:gd name="connsiteX3" fmla="*/ 172755 w 396206"/>
                <a:gd name="connsiteY3" fmla="*/ 524541 h 532029"/>
                <a:gd name="connsiteX4" fmla="*/ 371230 w 396206"/>
                <a:gd name="connsiteY4" fmla="*/ 512727 h 532029"/>
                <a:gd name="connsiteX5" fmla="*/ 394856 w 396206"/>
                <a:gd name="connsiteY5" fmla="*/ 295351 h 532029"/>
                <a:gd name="connsiteX6" fmla="*/ 371229 w 396206"/>
                <a:gd name="connsiteY6" fmla="*/ 66160 h 532029"/>
                <a:gd name="connsiteX7" fmla="*/ 179843 w 396206"/>
                <a:gd name="connsiteY7" fmla="*/ 0 h 532029"/>
                <a:gd name="connsiteX8" fmla="*/ 16810 w 396206"/>
                <a:gd name="connsiteY8" fmla="*/ 66159 h 532029"/>
                <a:gd name="connsiteX0" fmla="*/ 17622 w 397018"/>
                <a:gd name="connsiteY0" fmla="*/ 66159 h 532029"/>
                <a:gd name="connsiteX1" fmla="*/ 8173 w 397018"/>
                <a:gd name="connsiteY1" fmla="*/ 292987 h 532029"/>
                <a:gd name="connsiteX2" fmla="*/ 36526 w 397018"/>
                <a:gd name="connsiteY2" fmla="*/ 510363 h 532029"/>
                <a:gd name="connsiteX3" fmla="*/ 173567 w 397018"/>
                <a:gd name="connsiteY3" fmla="*/ 524541 h 532029"/>
                <a:gd name="connsiteX4" fmla="*/ 372042 w 397018"/>
                <a:gd name="connsiteY4" fmla="*/ 512727 h 532029"/>
                <a:gd name="connsiteX5" fmla="*/ 395668 w 397018"/>
                <a:gd name="connsiteY5" fmla="*/ 295351 h 532029"/>
                <a:gd name="connsiteX6" fmla="*/ 372041 w 397018"/>
                <a:gd name="connsiteY6" fmla="*/ 66160 h 532029"/>
                <a:gd name="connsiteX7" fmla="*/ 180655 w 397018"/>
                <a:gd name="connsiteY7" fmla="*/ 0 h 532029"/>
                <a:gd name="connsiteX8" fmla="*/ 17622 w 397018"/>
                <a:gd name="connsiteY8" fmla="*/ 66159 h 532029"/>
                <a:gd name="connsiteX0" fmla="*/ 16811 w 396207"/>
                <a:gd name="connsiteY0" fmla="*/ 66159 h 529127"/>
                <a:gd name="connsiteX1" fmla="*/ 7362 w 396207"/>
                <a:gd name="connsiteY1" fmla="*/ 292987 h 529127"/>
                <a:gd name="connsiteX2" fmla="*/ 35715 w 396207"/>
                <a:gd name="connsiteY2" fmla="*/ 505637 h 529127"/>
                <a:gd name="connsiteX3" fmla="*/ 172756 w 396207"/>
                <a:gd name="connsiteY3" fmla="*/ 524541 h 529127"/>
                <a:gd name="connsiteX4" fmla="*/ 371231 w 396207"/>
                <a:gd name="connsiteY4" fmla="*/ 512727 h 529127"/>
                <a:gd name="connsiteX5" fmla="*/ 394857 w 396207"/>
                <a:gd name="connsiteY5" fmla="*/ 295351 h 529127"/>
                <a:gd name="connsiteX6" fmla="*/ 371230 w 396207"/>
                <a:gd name="connsiteY6" fmla="*/ 66160 h 529127"/>
                <a:gd name="connsiteX7" fmla="*/ 179844 w 396207"/>
                <a:gd name="connsiteY7" fmla="*/ 0 h 529127"/>
                <a:gd name="connsiteX8" fmla="*/ 16811 w 396207"/>
                <a:gd name="connsiteY8" fmla="*/ 66159 h 529127"/>
                <a:gd name="connsiteX0" fmla="*/ 16811 w 397772"/>
                <a:gd name="connsiteY0" fmla="*/ 66159 h 528841"/>
                <a:gd name="connsiteX1" fmla="*/ 7362 w 397772"/>
                <a:gd name="connsiteY1" fmla="*/ 292987 h 528841"/>
                <a:gd name="connsiteX2" fmla="*/ 35715 w 397772"/>
                <a:gd name="connsiteY2" fmla="*/ 505637 h 528841"/>
                <a:gd name="connsiteX3" fmla="*/ 172756 w 397772"/>
                <a:gd name="connsiteY3" fmla="*/ 524541 h 528841"/>
                <a:gd name="connsiteX4" fmla="*/ 349966 w 397772"/>
                <a:gd name="connsiteY4" fmla="*/ 517453 h 528841"/>
                <a:gd name="connsiteX5" fmla="*/ 394857 w 397772"/>
                <a:gd name="connsiteY5" fmla="*/ 295351 h 528841"/>
                <a:gd name="connsiteX6" fmla="*/ 371230 w 397772"/>
                <a:gd name="connsiteY6" fmla="*/ 66160 h 528841"/>
                <a:gd name="connsiteX7" fmla="*/ 179844 w 397772"/>
                <a:gd name="connsiteY7" fmla="*/ 0 h 528841"/>
                <a:gd name="connsiteX8" fmla="*/ 16811 w 397772"/>
                <a:gd name="connsiteY8" fmla="*/ 66159 h 528841"/>
                <a:gd name="connsiteX0" fmla="*/ 16811 w 386281"/>
                <a:gd name="connsiteY0" fmla="*/ 66159 h 536037"/>
                <a:gd name="connsiteX1" fmla="*/ 7362 w 386281"/>
                <a:gd name="connsiteY1" fmla="*/ 292987 h 536037"/>
                <a:gd name="connsiteX2" fmla="*/ 35715 w 386281"/>
                <a:gd name="connsiteY2" fmla="*/ 505637 h 536037"/>
                <a:gd name="connsiteX3" fmla="*/ 172756 w 386281"/>
                <a:gd name="connsiteY3" fmla="*/ 524541 h 536037"/>
                <a:gd name="connsiteX4" fmla="*/ 349966 w 386281"/>
                <a:gd name="connsiteY4" fmla="*/ 517453 h 536037"/>
                <a:gd name="connsiteX5" fmla="*/ 368866 w 386281"/>
                <a:gd name="connsiteY5" fmla="*/ 292988 h 536037"/>
                <a:gd name="connsiteX6" fmla="*/ 371230 w 386281"/>
                <a:gd name="connsiteY6" fmla="*/ 66160 h 536037"/>
                <a:gd name="connsiteX7" fmla="*/ 179844 w 386281"/>
                <a:gd name="connsiteY7" fmla="*/ 0 h 536037"/>
                <a:gd name="connsiteX8" fmla="*/ 16811 w 386281"/>
                <a:gd name="connsiteY8" fmla="*/ 66159 h 536037"/>
                <a:gd name="connsiteX0" fmla="*/ 16811 w 390120"/>
                <a:gd name="connsiteY0" fmla="*/ 66159 h 535863"/>
                <a:gd name="connsiteX1" fmla="*/ 7362 w 390120"/>
                <a:gd name="connsiteY1" fmla="*/ 292987 h 535863"/>
                <a:gd name="connsiteX2" fmla="*/ 35715 w 390120"/>
                <a:gd name="connsiteY2" fmla="*/ 505637 h 535863"/>
                <a:gd name="connsiteX3" fmla="*/ 172756 w 390120"/>
                <a:gd name="connsiteY3" fmla="*/ 524541 h 535863"/>
                <a:gd name="connsiteX4" fmla="*/ 349966 w 390120"/>
                <a:gd name="connsiteY4" fmla="*/ 517453 h 535863"/>
                <a:gd name="connsiteX5" fmla="*/ 380680 w 390120"/>
                <a:gd name="connsiteY5" fmla="*/ 295351 h 535863"/>
                <a:gd name="connsiteX6" fmla="*/ 371230 w 390120"/>
                <a:gd name="connsiteY6" fmla="*/ 66160 h 535863"/>
                <a:gd name="connsiteX7" fmla="*/ 179844 w 390120"/>
                <a:gd name="connsiteY7" fmla="*/ 0 h 535863"/>
                <a:gd name="connsiteX8" fmla="*/ 16811 w 390120"/>
                <a:gd name="connsiteY8" fmla="*/ 66159 h 535863"/>
                <a:gd name="connsiteX0" fmla="*/ 16811 w 393406"/>
                <a:gd name="connsiteY0" fmla="*/ 66159 h 535863"/>
                <a:gd name="connsiteX1" fmla="*/ 7362 w 393406"/>
                <a:gd name="connsiteY1" fmla="*/ 292987 h 535863"/>
                <a:gd name="connsiteX2" fmla="*/ 35715 w 393406"/>
                <a:gd name="connsiteY2" fmla="*/ 505637 h 535863"/>
                <a:gd name="connsiteX3" fmla="*/ 172756 w 393406"/>
                <a:gd name="connsiteY3" fmla="*/ 524541 h 535863"/>
                <a:gd name="connsiteX4" fmla="*/ 349966 w 393406"/>
                <a:gd name="connsiteY4" fmla="*/ 517453 h 535863"/>
                <a:gd name="connsiteX5" fmla="*/ 387769 w 393406"/>
                <a:gd name="connsiteY5" fmla="*/ 295351 h 535863"/>
                <a:gd name="connsiteX6" fmla="*/ 371230 w 393406"/>
                <a:gd name="connsiteY6" fmla="*/ 66160 h 535863"/>
                <a:gd name="connsiteX7" fmla="*/ 179844 w 393406"/>
                <a:gd name="connsiteY7" fmla="*/ 0 h 535863"/>
                <a:gd name="connsiteX8" fmla="*/ 16811 w 393406"/>
                <a:gd name="connsiteY8" fmla="*/ 66159 h 535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406" h="535863">
                  <a:moveTo>
                    <a:pt x="16811" y="66159"/>
                  </a:moveTo>
                  <a:cubicBezTo>
                    <a:pt x="-11936" y="114990"/>
                    <a:pt x="4211" y="219741"/>
                    <a:pt x="7362" y="292987"/>
                  </a:cubicBezTo>
                  <a:cubicBezTo>
                    <a:pt x="10513" y="366233"/>
                    <a:pt x="8149" y="467045"/>
                    <a:pt x="35715" y="505637"/>
                  </a:cubicBezTo>
                  <a:cubicBezTo>
                    <a:pt x="63281" y="544229"/>
                    <a:pt x="120381" y="522572"/>
                    <a:pt x="172756" y="524541"/>
                  </a:cubicBezTo>
                  <a:cubicBezTo>
                    <a:pt x="231826" y="522178"/>
                    <a:pt x="314131" y="555651"/>
                    <a:pt x="349966" y="517453"/>
                  </a:cubicBezTo>
                  <a:cubicBezTo>
                    <a:pt x="385802" y="479255"/>
                    <a:pt x="384225" y="370566"/>
                    <a:pt x="387769" y="295351"/>
                  </a:cubicBezTo>
                  <a:cubicBezTo>
                    <a:pt x="391313" y="220136"/>
                    <a:pt x="404703" y="118141"/>
                    <a:pt x="371230" y="66160"/>
                  </a:cubicBezTo>
                  <a:cubicBezTo>
                    <a:pt x="337757" y="14179"/>
                    <a:pt x="238914" y="0"/>
                    <a:pt x="179844" y="0"/>
                  </a:cubicBezTo>
                  <a:cubicBezTo>
                    <a:pt x="120774" y="0"/>
                    <a:pt x="45558" y="17328"/>
                    <a:pt x="16811" y="6615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BAB2B8E2-2AC0-49EA-9052-0C69DC5FDB61}"/>
                </a:ext>
              </a:extLst>
            </p:cNvPr>
            <p:cNvSpPr/>
            <p:nvPr/>
          </p:nvSpPr>
          <p:spPr>
            <a:xfrm rot="21382126">
              <a:off x="5984182" y="4085586"/>
              <a:ext cx="393406" cy="535863"/>
            </a:xfrm>
            <a:custGeom>
              <a:avLst/>
              <a:gdLst>
                <a:gd name="connsiteX0" fmla="*/ 11215 w 427713"/>
                <a:gd name="connsiteY0" fmla="*/ 118649 h 561918"/>
                <a:gd name="connsiteX1" fmla="*/ 27755 w 427713"/>
                <a:gd name="connsiteY1" fmla="*/ 364379 h 561918"/>
                <a:gd name="connsiteX2" fmla="*/ 32481 w 427713"/>
                <a:gd name="connsiteY2" fmla="*/ 522686 h 561918"/>
                <a:gd name="connsiteX3" fmla="*/ 190788 w 427713"/>
                <a:gd name="connsiteY3" fmla="*/ 543951 h 561918"/>
                <a:gd name="connsiteX4" fmla="*/ 405802 w 427713"/>
                <a:gd name="connsiteY4" fmla="*/ 543951 h 561918"/>
                <a:gd name="connsiteX5" fmla="*/ 417615 w 427713"/>
                <a:gd name="connsiteY5" fmla="*/ 312398 h 561918"/>
                <a:gd name="connsiteX6" fmla="*/ 410527 w 427713"/>
                <a:gd name="connsiteY6" fmla="*/ 76119 h 561918"/>
                <a:gd name="connsiteX7" fmla="*/ 216778 w 427713"/>
                <a:gd name="connsiteY7" fmla="*/ 509 h 561918"/>
                <a:gd name="connsiteX8" fmla="*/ 11215 w 427713"/>
                <a:gd name="connsiteY8" fmla="*/ 118649 h 561918"/>
                <a:gd name="connsiteX0" fmla="*/ 11560 w 425696"/>
                <a:gd name="connsiteY0" fmla="*/ 87530 h 561515"/>
                <a:gd name="connsiteX1" fmla="*/ 25738 w 425696"/>
                <a:gd name="connsiteY1" fmla="*/ 363976 h 561515"/>
                <a:gd name="connsiteX2" fmla="*/ 30464 w 425696"/>
                <a:gd name="connsiteY2" fmla="*/ 522283 h 561515"/>
                <a:gd name="connsiteX3" fmla="*/ 188771 w 425696"/>
                <a:gd name="connsiteY3" fmla="*/ 543548 h 561515"/>
                <a:gd name="connsiteX4" fmla="*/ 403785 w 425696"/>
                <a:gd name="connsiteY4" fmla="*/ 543548 h 561515"/>
                <a:gd name="connsiteX5" fmla="*/ 415598 w 425696"/>
                <a:gd name="connsiteY5" fmla="*/ 311995 h 561515"/>
                <a:gd name="connsiteX6" fmla="*/ 408510 w 425696"/>
                <a:gd name="connsiteY6" fmla="*/ 75716 h 561515"/>
                <a:gd name="connsiteX7" fmla="*/ 214761 w 425696"/>
                <a:gd name="connsiteY7" fmla="*/ 106 h 561515"/>
                <a:gd name="connsiteX8" fmla="*/ 11560 w 425696"/>
                <a:gd name="connsiteY8" fmla="*/ 87530 h 561515"/>
                <a:gd name="connsiteX0" fmla="*/ 10883 w 425019"/>
                <a:gd name="connsiteY0" fmla="*/ 85178 h 559163"/>
                <a:gd name="connsiteX1" fmla="*/ 25061 w 425019"/>
                <a:gd name="connsiteY1" fmla="*/ 361624 h 559163"/>
                <a:gd name="connsiteX2" fmla="*/ 29787 w 425019"/>
                <a:gd name="connsiteY2" fmla="*/ 519931 h 559163"/>
                <a:gd name="connsiteX3" fmla="*/ 188094 w 425019"/>
                <a:gd name="connsiteY3" fmla="*/ 541196 h 559163"/>
                <a:gd name="connsiteX4" fmla="*/ 403108 w 425019"/>
                <a:gd name="connsiteY4" fmla="*/ 541196 h 559163"/>
                <a:gd name="connsiteX5" fmla="*/ 414921 w 425019"/>
                <a:gd name="connsiteY5" fmla="*/ 309643 h 559163"/>
                <a:gd name="connsiteX6" fmla="*/ 407833 w 425019"/>
                <a:gd name="connsiteY6" fmla="*/ 73364 h 559163"/>
                <a:gd name="connsiteX7" fmla="*/ 204633 w 425019"/>
                <a:gd name="connsiteY7" fmla="*/ 116 h 559163"/>
                <a:gd name="connsiteX8" fmla="*/ 10883 w 425019"/>
                <a:gd name="connsiteY8" fmla="*/ 85178 h 559163"/>
                <a:gd name="connsiteX0" fmla="*/ 10883 w 431603"/>
                <a:gd name="connsiteY0" fmla="*/ 85178 h 559163"/>
                <a:gd name="connsiteX1" fmla="*/ 25061 w 431603"/>
                <a:gd name="connsiteY1" fmla="*/ 361624 h 559163"/>
                <a:gd name="connsiteX2" fmla="*/ 29787 w 431603"/>
                <a:gd name="connsiteY2" fmla="*/ 519931 h 559163"/>
                <a:gd name="connsiteX3" fmla="*/ 188094 w 431603"/>
                <a:gd name="connsiteY3" fmla="*/ 541196 h 559163"/>
                <a:gd name="connsiteX4" fmla="*/ 403108 w 431603"/>
                <a:gd name="connsiteY4" fmla="*/ 541196 h 559163"/>
                <a:gd name="connsiteX5" fmla="*/ 429098 w 431603"/>
                <a:gd name="connsiteY5" fmla="*/ 309643 h 559163"/>
                <a:gd name="connsiteX6" fmla="*/ 407833 w 431603"/>
                <a:gd name="connsiteY6" fmla="*/ 73364 h 559163"/>
                <a:gd name="connsiteX7" fmla="*/ 204633 w 431603"/>
                <a:gd name="connsiteY7" fmla="*/ 116 h 559163"/>
                <a:gd name="connsiteX8" fmla="*/ 10883 w 431603"/>
                <a:gd name="connsiteY8" fmla="*/ 85178 h 559163"/>
                <a:gd name="connsiteX0" fmla="*/ 16874 w 437594"/>
                <a:gd name="connsiteY0" fmla="*/ 85178 h 559163"/>
                <a:gd name="connsiteX1" fmla="*/ 12150 w 437594"/>
                <a:gd name="connsiteY1" fmla="*/ 361624 h 559163"/>
                <a:gd name="connsiteX2" fmla="*/ 35778 w 437594"/>
                <a:gd name="connsiteY2" fmla="*/ 519931 h 559163"/>
                <a:gd name="connsiteX3" fmla="*/ 194085 w 437594"/>
                <a:gd name="connsiteY3" fmla="*/ 541196 h 559163"/>
                <a:gd name="connsiteX4" fmla="*/ 409099 w 437594"/>
                <a:gd name="connsiteY4" fmla="*/ 541196 h 559163"/>
                <a:gd name="connsiteX5" fmla="*/ 435089 w 437594"/>
                <a:gd name="connsiteY5" fmla="*/ 309643 h 559163"/>
                <a:gd name="connsiteX6" fmla="*/ 413824 w 437594"/>
                <a:gd name="connsiteY6" fmla="*/ 73364 h 559163"/>
                <a:gd name="connsiteX7" fmla="*/ 210624 w 437594"/>
                <a:gd name="connsiteY7" fmla="*/ 116 h 559163"/>
                <a:gd name="connsiteX8" fmla="*/ 16874 w 437594"/>
                <a:gd name="connsiteY8" fmla="*/ 85178 h 559163"/>
                <a:gd name="connsiteX0" fmla="*/ 16874 w 437594"/>
                <a:gd name="connsiteY0" fmla="*/ 85178 h 563991"/>
                <a:gd name="connsiteX1" fmla="*/ 12150 w 437594"/>
                <a:gd name="connsiteY1" fmla="*/ 361624 h 563991"/>
                <a:gd name="connsiteX2" fmla="*/ 35778 w 437594"/>
                <a:gd name="connsiteY2" fmla="*/ 519931 h 563991"/>
                <a:gd name="connsiteX3" fmla="*/ 205899 w 437594"/>
                <a:gd name="connsiteY3" fmla="*/ 553010 h 563991"/>
                <a:gd name="connsiteX4" fmla="*/ 409099 w 437594"/>
                <a:gd name="connsiteY4" fmla="*/ 541196 h 563991"/>
                <a:gd name="connsiteX5" fmla="*/ 435089 w 437594"/>
                <a:gd name="connsiteY5" fmla="*/ 309643 h 563991"/>
                <a:gd name="connsiteX6" fmla="*/ 413824 w 437594"/>
                <a:gd name="connsiteY6" fmla="*/ 73364 h 563991"/>
                <a:gd name="connsiteX7" fmla="*/ 210624 w 437594"/>
                <a:gd name="connsiteY7" fmla="*/ 116 h 563991"/>
                <a:gd name="connsiteX8" fmla="*/ 16874 w 437594"/>
                <a:gd name="connsiteY8" fmla="*/ 85178 h 563991"/>
                <a:gd name="connsiteX0" fmla="*/ 16874 w 437594"/>
                <a:gd name="connsiteY0" fmla="*/ 85178 h 554236"/>
                <a:gd name="connsiteX1" fmla="*/ 12150 w 437594"/>
                <a:gd name="connsiteY1" fmla="*/ 361624 h 554236"/>
                <a:gd name="connsiteX2" fmla="*/ 35778 w 437594"/>
                <a:gd name="connsiteY2" fmla="*/ 519931 h 554236"/>
                <a:gd name="connsiteX3" fmla="*/ 205899 w 437594"/>
                <a:gd name="connsiteY3" fmla="*/ 553010 h 554236"/>
                <a:gd name="connsiteX4" fmla="*/ 409099 w 437594"/>
                <a:gd name="connsiteY4" fmla="*/ 522294 h 554236"/>
                <a:gd name="connsiteX5" fmla="*/ 435089 w 437594"/>
                <a:gd name="connsiteY5" fmla="*/ 309643 h 554236"/>
                <a:gd name="connsiteX6" fmla="*/ 413824 w 437594"/>
                <a:gd name="connsiteY6" fmla="*/ 73364 h 554236"/>
                <a:gd name="connsiteX7" fmla="*/ 210624 w 437594"/>
                <a:gd name="connsiteY7" fmla="*/ 116 h 554236"/>
                <a:gd name="connsiteX8" fmla="*/ 16874 w 437594"/>
                <a:gd name="connsiteY8" fmla="*/ 85178 h 554236"/>
                <a:gd name="connsiteX0" fmla="*/ 16874 w 437594"/>
                <a:gd name="connsiteY0" fmla="*/ 85178 h 558187"/>
                <a:gd name="connsiteX1" fmla="*/ 12150 w 437594"/>
                <a:gd name="connsiteY1" fmla="*/ 361624 h 558187"/>
                <a:gd name="connsiteX2" fmla="*/ 35778 w 437594"/>
                <a:gd name="connsiteY2" fmla="*/ 519931 h 558187"/>
                <a:gd name="connsiteX3" fmla="*/ 215350 w 437594"/>
                <a:gd name="connsiteY3" fmla="*/ 557736 h 558187"/>
                <a:gd name="connsiteX4" fmla="*/ 409099 w 437594"/>
                <a:gd name="connsiteY4" fmla="*/ 522294 h 558187"/>
                <a:gd name="connsiteX5" fmla="*/ 435089 w 437594"/>
                <a:gd name="connsiteY5" fmla="*/ 309643 h 558187"/>
                <a:gd name="connsiteX6" fmla="*/ 413824 w 437594"/>
                <a:gd name="connsiteY6" fmla="*/ 73364 h 558187"/>
                <a:gd name="connsiteX7" fmla="*/ 210624 w 437594"/>
                <a:gd name="connsiteY7" fmla="*/ 116 h 558187"/>
                <a:gd name="connsiteX8" fmla="*/ 16874 w 437594"/>
                <a:gd name="connsiteY8" fmla="*/ 85178 h 558187"/>
                <a:gd name="connsiteX0" fmla="*/ 20067 w 440787"/>
                <a:gd name="connsiteY0" fmla="*/ 85178 h 558187"/>
                <a:gd name="connsiteX1" fmla="*/ 8255 w 440787"/>
                <a:gd name="connsiteY1" fmla="*/ 361624 h 558187"/>
                <a:gd name="connsiteX2" fmla="*/ 38971 w 440787"/>
                <a:gd name="connsiteY2" fmla="*/ 519931 h 558187"/>
                <a:gd name="connsiteX3" fmla="*/ 218543 w 440787"/>
                <a:gd name="connsiteY3" fmla="*/ 557736 h 558187"/>
                <a:gd name="connsiteX4" fmla="*/ 412292 w 440787"/>
                <a:gd name="connsiteY4" fmla="*/ 522294 h 558187"/>
                <a:gd name="connsiteX5" fmla="*/ 438282 w 440787"/>
                <a:gd name="connsiteY5" fmla="*/ 309643 h 558187"/>
                <a:gd name="connsiteX6" fmla="*/ 417017 w 440787"/>
                <a:gd name="connsiteY6" fmla="*/ 73364 h 558187"/>
                <a:gd name="connsiteX7" fmla="*/ 213817 w 440787"/>
                <a:gd name="connsiteY7" fmla="*/ 116 h 558187"/>
                <a:gd name="connsiteX8" fmla="*/ 20067 w 440787"/>
                <a:gd name="connsiteY8" fmla="*/ 85178 h 558187"/>
                <a:gd name="connsiteX0" fmla="*/ 20067 w 442342"/>
                <a:gd name="connsiteY0" fmla="*/ 85178 h 558345"/>
                <a:gd name="connsiteX1" fmla="*/ 8255 w 442342"/>
                <a:gd name="connsiteY1" fmla="*/ 361624 h 558345"/>
                <a:gd name="connsiteX2" fmla="*/ 38971 w 442342"/>
                <a:gd name="connsiteY2" fmla="*/ 519931 h 558345"/>
                <a:gd name="connsiteX3" fmla="*/ 218543 w 442342"/>
                <a:gd name="connsiteY3" fmla="*/ 557736 h 558345"/>
                <a:gd name="connsiteX4" fmla="*/ 412292 w 442342"/>
                <a:gd name="connsiteY4" fmla="*/ 522294 h 558345"/>
                <a:gd name="connsiteX5" fmla="*/ 440644 w 442342"/>
                <a:gd name="connsiteY5" fmla="*/ 302555 h 558345"/>
                <a:gd name="connsiteX6" fmla="*/ 417017 w 442342"/>
                <a:gd name="connsiteY6" fmla="*/ 73364 h 558345"/>
                <a:gd name="connsiteX7" fmla="*/ 213817 w 442342"/>
                <a:gd name="connsiteY7" fmla="*/ 116 h 558345"/>
                <a:gd name="connsiteX8" fmla="*/ 20067 w 442342"/>
                <a:gd name="connsiteY8" fmla="*/ 85178 h 558345"/>
                <a:gd name="connsiteX0" fmla="*/ 21288 w 443563"/>
                <a:gd name="connsiteY0" fmla="*/ 85178 h 558345"/>
                <a:gd name="connsiteX1" fmla="*/ 7113 w 443563"/>
                <a:gd name="connsiteY1" fmla="*/ 356898 h 558345"/>
                <a:gd name="connsiteX2" fmla="*/ 40192 w 443563"/>
                <a:gd name="connsiteY2" fmla="*/ 519931 h 558345"/>
                <a:gd name="connsiteX3" fmla="*/ 219764 w 443563"/>
                <a:gd name="connsiteY3" fmla="*/ 557736 h 558345"/>
                <a:gd name="connsiteX4" fmla="*/ 413513 w 443563"/>
                <a:gd name="connsiteY4" fmla="*/ 522294 h 558345"/>
                <a:gd name="connsiteX5" fmla="*/ 441865 w 443563"/>
                <a:gd name="connsiteY5" fmla="*/ 302555 h 558345"/>
                <a:gd name="connsiteX6" fmla="*/ 418238 w 443563"/>
                <a:gd name="connsiteY6" fmla="*/ 73364 h 558345"/>
                <a:gd name="connsiteX7" fmla="*/ 215038 w 443563"/>
                <a:gd name="connsiteY7" fmla="*/ 116 h 558345"/>
                <a:gd name="connsiteX8" fmla="*/ 21288 w 443563"/>
                <a:gd name="connsiteY8" fmla="*/ 85178 h 558345"/>
                <a:gd name="connsiteX0" fmla="*/ 45611 w 437169"/>
                <a:gd name="connsiteY0" fmla="*/ 66265 h 558335"/>
                <a:gd name="connsiteX1" fmla="*/ 719 w 437169"/>
                <a:gd name="connsiteY1" fmla="*/ 356888 h 558335"/>
                <a:gd name="connsiteX2" fmla="*/ 33798 w 437169"/>
                <a:gd name="connsiteY2" fmla="*/ 519921 h 558335"/>
                <a:gd name="connsiteX3" fmla="*/ 213370 w 437169"/>
                <a:gd name="connsiteY3" fmla="*/ 557726 h 558335"/>
                <a:gd name="connsiteX4" fmla="*/ 407119 w 437169"/>
                <a:gd name="connsiteY4" fmla="*/ 522284 h 558335"/>
                <a:gd name="connsiteX5" fmla="*/ 435471 w 437169"/>
                <a:gd name="connsiteY5" fmla="*/ 302545 h 558335"/>
                <a:gd name="connsiteX6" fmla="*/ 411844 w 437169"/>
                <a:gd name="connsiteY6" fmla="*/ 73354 h 558335"/>
                <a:gd name="connsiteX7" fmla="*/ 208644 w 437169"/>
                <a:gd name="connsiteY7" fmla="*/ 106 h 558335"/>
                <a:gd name="connsiteX8" fmla="*/ 45611 w 437169"/>
                <a:gd name="connsiteY8" fmla="*/ 66265 h 558335"/>
                <a:gd name="connsiteX0" fmla="*/ 37761 w 429319"/>
                <a:gd name="connsiteY0" fmla="*/ 66214 h 558284"/>
                <a:gd name="connsiteX1" fmla="*/ 2320 w 429319"/>
                <a:gd name="connsiteY1" fmla="*/ 297767 h 558284"/>
                <a:gd name="connsiteX2" fmla="*/ 25948 w 429319"/>
                <a:gd name="connsiteY2" fmla="*/ 519870 h 558284"/>
                <a:gd name="connsiteX3" fmla="*/ 205520 w 429319"/>
                <a:gd name="connsiteY3" fmla="*/ 557675 h 558284"/>
                <a:gd name="connsiteX4" fmla="*/ 399269 w 429319"/>
                <a:gd name="connsiteY4" fmla="*/ 522233 h 558284"/>
                <a:gd name="connsiteX5" fmla="*/ 427621 w 429319"/>
                <a:gd name="connsiteY5" fmla="*/ 302494 h 558284"/>
                <a:gd name="connsiteX6" fmla="*/ 403994 w 429319"/>
                <a:gd name="connsiteY6" fmla="*/ 73303 h 558284"/>
                <a:gd name="connsiteX7" fmla="*/ 200794 w 429319"/>
                <a:gd name="connsiteY7" fmla="*/ 55 h 558284"/>
                <a:gd name="connsiteX8" fmla="*/ 37761 w 429319"/>
                <a:gd name="connsiteY8" fmla="*/ 66214 h 558284"/>
                <a:gd name="connsiteX0" fmla="*/ 36275 w 427833"/>
                <a:gd name="connsiteY0" fmla="*/ 66214 h 558958"/>
                <a:gd name="connsiteX1" fmla="*/ 834 w 427833"/>
                <a:gd name="connsiteY1" fmla="*/ 297767 h 558958"/>
                <a:gd name="connsiteX2" fmla="*/ 29188 w 427833"/>
                <a:gd name="connsiteY2" fmla="*/ 510418 h 558958"/>
                <a:gd name="connsiteX3" fmla="*/ 204034 w 427833"/>
                <a:gd name="connsiteY3" fmla="*/ 557675 h 558958"/>
                <a:gd name="connsiteX4" fmla="*/ 397783 w 427833"/>
                <a:gd name="connsiteY4" fmla="*/ 522233 h 558958"/>
                <a:gd name="connsiteX5" fmla="*/ 426135 w 427833"/>
                <a:gd name="connsiteY5" fmla="*/ 302494 h 558958"/>
                <a:gd name="connsiteX6" fmla="*/ 402508 w 427833"/>
                <a:gd name="connsiteY6" fmla="*/ 73303 h 558958"/>
                <a:gd name="connsiteX7" fmla="*/ 199308 w 427833"/>
                <a:gd name="connsiteY7" fmla="*/ 55 h 558958"/>
                <a:gd name="connsiteX8" fmla="*/ 36275 w 427833"/>
                <a:gd name="connsiteY8" fmla="*/ 66214 h 558958"/>
                <a:gd name="connsiteX0" fmla="*/ 36275 w 428528"/>
                <a:gd name="connsiteY0" fmla="*/ 66214 h 558440"/>
                <a:gd name="connsiteX1" fmla="*/ 834 w 428528"/>
                <a:gd name="connsiteY1" fmla="*/ 297767 h 558440"/>
                <a:gd name="connsiteX2" fmla="*/ 29188 w 428528"/>
                <a:gd name="connsiteY2" fmla="*/ 510418 h 558440"/>
                <a:gd name="connsiteX3" fmla="*/ 204034 w 428528"/>
                <a:gd name="connsiteY3" fmla="*/ 557675 h 558440"/>
                <a:gd name="connsiteX4" fmla="*/ 388332 w 428528"/>
                <a:gd name="connsiteY4" fmla="*/ 519870 h 558440"/>
                <a:gd name="connsiteX5" fmla="*/ 426135 w 428528"/>
                <a:gd name="connsiteY5" fmla="*/ 302494 h 558440"/>
                <a:gd name="connsiteX6" fmla="*/ 402508 w 428528"/>
                <a:gd name="connsiteY6" fmla="*/ 73303 h 558440"/>
                <a:gd name="connsiteX7" fmla="*/ 199308 w 428528"/>
                <a:gd name="connsiteY7" fmla="*/ 55 h 558440"/>
                <a:gd name="connsiteX8" fmla="*/ 36275 w 428528"/>
                <a:gd name="connsiteY8" fmla="*/ 66214 h 558440"/>
                <a:gd name="connsiteX0" fmla="*/ 37760 w 430013"/>
                <a:gd name="connsiteY0" fmla="*/ 66214 h 557901"/>
                <a:gd name="connsiteX1" fmla="*/ 2319 w 430013"/>
                <a:gd name="connsiteY1" fmla="*/ 297767 h 557901"/>
                <a:gd name="connsiteX2" fmla="*/ 25948 w 430013"/>
                <a:gd name="connsiteY2" fmla="*/ 519869 h 557901"/>
                <a:gd name="connsiteX3" fmla="*/ 205519 w 430013"/>
                <a:gd name="connsiteY3" fmla="*/ 557675 h 557901"/>
                <a:gd name="connsiteX4" fmla="*/ 389817 w 430013"/>
                <a:gd name="connsiteY4" fmla="*/ 519870 h 557901"/>
                <a:gd name="connsiteX5" fmla="*/ 427620 w 430013"/>
                <a:gd name="connsiteY5" fmla="*/ 302494 h 557901"/>
                <a:gd name="connsiteX6" fmla="*/ 403993 w 430013"/>
                <a:gd name="connsiteY6" fmla="*/ 73303 h 557901"/>
                <a:gd name="connsiteX7" fmla="*/ 200793 w 430013"/>
                <a:gd name="connsiteY7" fmla="*/ 55 h 557901"/>
                <a:gd name="connsiteX8" fmla="*/ 37760 w 430013"/>
                <a:gd name="connsiteY8" fmla="*/ 66214 h 557901"/>
                <a:gd name="connsiteX0" fmla="*/ 40684 w 432937"/>
                <a:gd name="connsiteY0" fmla="*/ 66214 h 557831"/>
                <a:gd name="connsiteX1" fmla="*/ 5243 w 432937"/>
                <a:gd name="connsiteY1" fmla="*/ 297767 h 557831"/>
                <a:gd name="connsiteX2" fmla="*/ 28872 w 432937"/>
                <a:gd name="connsiteY2" fmla="*/ 519869 h 557831"/>
                <a:gd name="connsiteX3" fmla="*/ 208443 w 432937"/>
                <a:gd name="connsiteY3" fmla="*/ 557675 h 557831"/>
                <a:gd name="connsiteX4" fmla="*/ 392741 w 432937"/>
                <a:gd name="connsiteY4" fmla="*/ 519870 h 557831"/>
                <a:gd name="connsiteX5" fmla="*/ 430544 w 432937"/>
                <a:gd name="connsiteY5" fmla="*/ 302494 h 557831"/>
                <a:gd name="connsiteX6" fmla="*/ 406917 w 432937"/>
                <a:gd name="connsiteY6" fmla="*/ 73303 h 557831"/>
                <a:gd name="connsiteX7" fmla="*/ 203717 w 432937"/>
                <a:gd name="connsiteY7" fmla="*/ 55 h 557831"/>
                <a:gd name="connsiteX8" fmla="*/ 40684 w 432937"/>
                <a:gd name="connsiteY8" fmla="*/ 66214 h 557831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6557 w 428810"/>
                <a:gd name="connsiteY0" fmla="*/ 66214 h 531376"/>
                <a:gd name="connsiteX1" fmla="*/ 1116 w 428810"/>
                <a:gd name="connsiteY1" fmla="*/ 297767 h 531376"/>
                <a:gd name="connsiteX2" fmla="*/ 27108 w 428810"/>
                <a:gd name="connsiteY2" fmla="*/ 510418 h 531376"/>
                <a:gd name="connsiteX3" fmla="*/ 192502 w 428810"/>
                <a:gd name="connsiteY3" fmla="*/ 524596 h 531376"/>
                <a:gd name="connsiteX4" fmla="*/ 388614 w 428810"/>
                <a:gd name="connsiteY4" fmla="*/ 519870 h 531376"/>
                <a:gd name="connsiteX5" fmla="*/ 426417 w 428810"/>
                <a:gd name="connsiteY5" fmla="*/ 302494 h 531376"/>
                <a:gd name="connsiteX6" fmla="*/ 402790 w 428810"/>
                <a:gd name="connsiteY6" fmla="*/ 73303 h 531376"/>
                <a:gd name="connsiteX7" fmla="*/ 199590 w 428810"/>
                <a:gd name="connsiteY7" fmla="*/ 55 h 531376"/>
                <a:gd name="connsiteX8" fmla="*/ 36557 w 428810"/>
                <a:gd name="connsiteY8" fmla="*/ 66214 h 531376"/>
                <a:gd name="connsiteX0" fmla="*/ 36557 w 422272"/>
                <a:gd name="connsiteY0" fmla="*/ 66214 h 538568"/>
                <a:gd name="connsiteX1" fmla="*/ 1116 w 422272"/>
                <a:gd name="connsiteY1" fmla="*/ 297767 h 538568"/>
                <a:gd name="connsiteX2" fmla="*/ 27108 w 422272"/>
                <a:gd name="connsiteY2" fmla="*/ 510418 h 538568"/>
                <a:gd name="connsiteX3" fmla="*/ 192502 w 422272"/>
                <a:gd name="connsiteY3" fmla="*/ 524596 h 538568"/>
                <a:gd name="connsiteX4" fmla="*/ 388614 w 422272"/>
                <a:gd name="connsiteY4" fmla="*/ 519870 h 538568"/>
                <a:gd name="connsiteX5" fmla="*/ 414603 w 422272"/>
                <a:gd name="connsiteY5" fmla="*/ 295406 h 538568"/>
                <a:gd name="connsiteX6" fmla="*/ 402790 w 422272"/>
                <a:gd name="connsiteY6" fmla="*/ 73303 h 538568"/>
                <a:gd name="connsiteX7" fmla="*/ 199590 w 422272"/>
                <a:gd name="connsiteY7" fmla="*/ 55 h 538568"/>
                <a:gd name="connsiteX8" fmla="*/ 36557 w 422272"/>
                <a:gd name="connsiteY8" fmla="*/ 66214 h 538568"/>
                <a:gd name="connsiteX0" fmla="*/ 36557 w 416127"/>
                <a:gd name="connsiteY0" fmla="*/ 66159 h 538513"/>
                <a:gd name="connsiteX1" fmla="*/ 1116 w 416127"/>
                <a:gd name="connsiteY1" fmla="*/ 297712 h 538513"/>
                <a:gd name="connsiteX2" fmla="*/ 27108 w 416127"/>
                <a:gd name="connsiteY2" fmla="*/ 510363 h 538513"/>
                <a:gd name="connsiteX3" fmla="*/ 192502 w 416127"/>
                <a:gd name="connsiteY3" fmla="*/ 524541 h 538513"/>
                <a:gd name="connsiteX4" fmla="*/ 388614 w 416127"/>
                <a:gd name="connsiteY4" fmla="*/ 519815 h 538513"/>
                <a:gd name="connsiteX5" fmla="*/ 414603 w 416127"/>
                <a:gd name="connsiteY5" fmla="*/ 295351 h 538513"/>
                <a:gd name="connsiteX6" fmla="*/ 390976 w 416127"/>
                <a:gd name="connsiteY6" fmla="*/ 66160 h 538513"/>
                <a:gd name="connsiteX7" fmla="*/ 199590 w 416127"/>
                <a:gd name="connsiteY7" fmla="*/ 0 h 538513"/>
                <a:gd name="connsiteX8" fmla="*/ 36557 w 416127"/>
                <a:gd name="connsiteY8" fmla="*/ 66159 h 538513"/>
                <a:gd name="connsiteX0" fmla="*/ 36557 w 416962"/>
                <a:gd name="connsiteY0" fmla="*/ 66159 h 533540"/>
                <a:gd name="connsiteX1" fmla="*/ 1116 w 416962"/>
                <a:gd name="connsiteY1" fmla="*/ 297712 h 533540"/>
                <a:gd name="connsiteX2" fmla="*/ 27108 w 416962"/>
                <a:gd name="connsiteY2" fmla="*/ 510363 h 533540"/>
                <a:gd name="connsiteX3" fmla="*/ 192502 w 416962"/>
                <a:gd name="connsiteY3" fmla="*/ 524541 h 533540"/>
                <a:gd name="connsiteX4" fmla="*/ 390977 w 416962"/>
                <a:gd name="connsiteY4" fmla="*/ 512727 h 533540"/>
                <a:gd name="connsiteX5" fmla="*/ 414603 w 416962"/>
                <a:gd name="connsiteY5" fmla="*/ 295351 h 533540"/>
                <a:gd name="connsiteX6" fmla="*/ 390976 w 416962"/>
                <a:gd name="connsiteY6" fmla="*/ 66160 h 533540"/>
                <a:gd name="connsiteX7" fmla="*/ 199590 w 416962"/>
                <a:gd name="connsiteY7" fmla="*/ 0 h 533540"/>
                <a:gd name="connsiteX8" fmla="*/ 36557 w 416962"/>
                <a:gd name="connsiteY8" fmla="*/ 66159 h 533540"/>
                <a:gd name="connsiteX0" fmla="*/ 36557 w 415953"/>
                <a:gd name="connsiteY0" fmla="*/ 66159 h 531703"/>
                <a:gd name="connsiteX1" fmla="*/ 1116 w 415953"/>
                <a:gd name="connsiteY1" fmla="*/ 297712 h 531703"/>
                <a:gd name="connsiteX2" fmla="*/ 27108 w 415953"/>
                <a:gd name="connsiteY2" fmla="*/ 510363 h 531703"/>
                <a:gd name="connsiteX3" fmla="*/ 192502 w 415953"/>
                <a:gd name="connsiteY3" fmla="*/ 524541 h 531703"/>
                <a:gd name="connsiteX4" fmla="*/ 390977 w 415953"/>
                <a:gd name="connsiteY4" fmla="*/ 512727 h 531703"/>
                <a:gd name="connsiteX5" fmla="*/ 414603 w 415953"/>
                <a:gd name="connsiteY5" fmla="*/ 295351 h 531703"/>
                <a:gd name="connsiteX6" fmla="*/ 390976 w 415953"/>
                <a:gd name="connsiteY6" fmla="*/ 66160 h 531703"/>
                <a:gd name="connsiteX7" fmla="*/ 199590 w 415953"/>
                <a:gd name="connsiteY7" fmla="*/ 0 h 531703"/>
                <a:gd name="connsiteX8" fmla="*/ 36557 w 415953"/>
                <a:gd name="connsiteY8" fmla="*/ 66159 h 531703"/>
                <a:gd name="connsiteX0" fmla="*/ 38202 w 417598"/>
                <a:gd name="connsiteY0" fmla="*/ 66159 h 527065"/>
                <a:gd name="connsiteX1" fmla="*/ 2761 w 417598"/>
                <a:gd name="connsiteY1" fmla="*/ 297712 h 527065"/>
                <a:gd name="connsiteX2" fmla="*/ 28753 w 417598"/>
                <a:gd name="connsiteY2" fmla="*/ 510363 h 527065"/>
                <a:gd name="connsiteX3" fmla="*/ 194147 w 417598"/>
                <a:gd name="connsiteY3" fmla="*/ 524541 h 527065"/>
                <a:gd name="connsiteX4" fmla="*/ 392622 w 417598"/>
                <a:gd name="connsiteY4" fmla="*/ 512727 h 527065"/>
                <a:gd name="connsiteX5" fmla="*/ 416248 w 417598"/>
                <a:gd name="connsiteY5" fmla="*/ 295351 h 527065"/>
                <a:gd name="connsiteX6" fmla="*/ 392621 w 417598"/>
                <a:gd name="connsiteY6" fmla="*/ 66160 h 527065"/>
                <a:gd name="connsiteX7" fmla="*/ 201235 w 417598"/>
                <a:gd name="connsiteY7" fmla="*/ 0 h 527065"/>
                <a:gd name="connsiteX8" fmla="*/ 38202 w 417598"/>
                <a:gd name="connsiteY8" fmla="*/ 66159 h 527065"/>
                <a:gd name="connsiteX0" fmla="*/ 36212 w 415608"/>
                <a:gd name="connsiteY0" fmla="*/ 66159 h 527065"/>
                <a:gd name="connsiteX1" fmla="*/ 771 w 415608"/>
                <a:gd name="connsiteY1" fmla="*/ 297712 h 527065"/>
                <a:gd name="connsiteX2" fmla="*/ 55116 w 415608"/>
                <a:gd name="connsiteY2" fmla="*/ 510363 h 527065"/>
                <a:gd name="connsiteX3" fmla="*/ 192157 w 415608"/>
                <a:gd name="connsiteY3" fmla="*/ 524541 h 527065"/>
                <a:gd name="connsiteX4" fmla="*/ 390632 w 415608"/>
                <a:gd name="connsiteY4" fmla="*/ 512727 h 527065"/>
                <a:gd name="connsiteX5" fmla="*/ 414258 w 415608"/>
                <a:gd name="connsiteY5" fmla="*/ 295351 h 527065"/>
                <a:gd name="connsiteX6" fmla="*/ 390631 w 415608"/>
                <a:gd name="connsiteY6" fmla="*/ 66160 h 527065"/>
                <a:gd name="connsiteX7" fmla="*/ 199245 w 415608"/>
                <a:gd name="connsiteY7" fmla="*/ 0 h 527065"/>
                <a:gd name="connsiteX8" fmla="*/ 36212 w 415608"/>
                <a:gd name="connsiteY8" fmla="*/ 66159 h 527065"/>
                <a:gd name="connsiteX0" fmla="*/ 15687 w 395083"/>
                <a:gd name="connsiteY0" fmla="*/ 66159 h 531379"/>
                <a:gd name="connsiteX1" fmla="*/ 8600 w 395083"/>
                <a:gd name="connsiteY1" fmla="*/ 302438 h 531379"/>
                <a:gd name="connsiteX2" fmla="*/ 34591 w 395083"/>
                <a:gd name="connsiteY2" fmla="*/ 510363 h 531379"/>
                <a:gd name="connsiteX3" fmla="*/ 171632 w 395083"/>
                <a:gd name="connsiteY3" fmla="*/ 524541 h 531379"/>
                <a:gd name="connsiteX4" fmla="*/ 370107 w 395083"/>
                <a:gd name="connsiteY4" fmla="*/ 512727 h 531379"/>
                <a:gd name="connsiteX5" fmla="*/ 393733 w 395083"/>
                <a:gd name="connsiteY5" fmla="*/ 295351 h 531379"/>
                <a:gd name="connsiteX6" fmla="*/ 370106 w 395083"/>
                <a:gd name="connsiteY6" fmla="*/ 66160 h 531379"/>
                <a:gd name="connsiteX7" fmla="*/ 178720 w 395083"/>
                <a:gd name="connsiteY7" fmla="*/ 0 h 531379"/>
                <a:gd name="connsiteX8" fmla="*/ 15687 w 395083"/>
                <a:gd name="connsiteY8" fmla="*/ 66159 h 531379"/>
                <a:gd name="connsiteX0" fmla="*/ 16810 w 396206"/>
                <a:gd name="connsiteY0" fmla="*/ 66159 h 532029"/>
                <a:gd name="connsiteX1" fmla="*/ 7361 w 396206"/>
                <a:gd name="connsiteY1" fmla="*/ 292987 h 532029"/>
                <a:gd name="connsiteX2" fmla="*/ 35714 w 396206"/>
                <a:gd name="connsiteY2" fmla="*/ 510363 h 532029"/>
                <a:gd name="connsiteX3" fmla="*/ 172755 w 396206"/>
                <a:gd name="connsiteY3" fmla="*/ 524541 h 532029"/>
                <a:gd name="connsiteX4" fmla="*/ 371230 w 396206"/>
                <a:gd name="connsiteY4" fmla="*/ 512727 h 532029"/>
                <a:gd name="connsiteX5" fmla="*/ 394856 w 396206"/>
                <a:gd name="connsiteY5" fmla="*/ 295351 h 532029"/>
                <a:gd name="connsiteX6" fmla="*/ 371229 w 396206"/>
                <a:gd name="connsiteY6" fmla="*/ 66160 h 532029"/>
                <a:gd name="connsiteX7" fmla="*/ 179843 w 396206"/>
                <a:gd name="connsiteY7" fmla="*/ 0 h 532029"/>
                <a:gd name="connsiteX8" fmla="*/ 16810 w 396206"/>
                <a:gd name="connsiteY8" fmla="*/ 66159 h 532029"/>
                <a:gd name="connsiteX0" fmla="*/ 17622 w 397018"/>
                <a:gd name="connsiteY0" fmla="*/ 66159 h 532029"/>
                <a:gd name="connsiteX1" fmla="*/ 8173 w 397018"/>
                <a:gd name="connsiteY1" fmla="*/ 292987 h 532029"/>
                <a:gd name="connsiteX2" fmla="*/ 36526 w 397018"/>
                <a:gd name="connsiteY2" fmla="*/ 510363 h 532029"/>
                <a:gd name="connsiteX3" fmla="*/ 173567 w 397018"/>
                <a:gd name="connsiteY3" fmla="*/ 524541 h 532029"/>
                <a:gd name="connsiteX4" fmla="*/ 372042 w 397018"/>
                <a:gd name="connsiteY4" fmla="*/ 512727 h 532029"/>
                <a:gd name="connsiteX5" fmla="*/ 395668 w 397018"/>
                <a:gd name="connsiteY5" fmla="*/ 295351 h 532029"/>
                <a:gd name="connsiteX6" fmla="*/ 372041 w 397018"/>
                <a:gd name="connsiteY6" fmla="*/ 66160 h 532029"/>
                <a:gd name="connsiteX7" fmla="*/ 180655 w 397018"/>
                <a:gd name="connsiteY7" fmla="*/ 0 h 532029"/>
                <a:gd name="connsiteX8" fmla="*/ 17622 w 397018"/>
                <a:gd name="connsiteY8" fmla="*/ 66159 h 532029"/>
                <a:gd name="connsiteX0" fmla="*/ 16811 w 396207"/>
                <a:gd name="connsiteY0" fmla="*/ 66159 h 529127"/>
                <a:gd name="connsiteX1" fmla="*/ 7362 w 396207"/>
                <a:gd name="connsiteY1" fmla="*/ 292987 h 529127"/>
                <a:gd name="connsiteX2" fmla="*/ 35715 w 396207"/>
                <a:gd name="connsiteY2" fmla="*/ 505637 h 529127"/>
                <a:gd name="connsiteX3" fmla="*/ 172756 w 396207"/>
                <a:gd name="connsiteY3" fmla="*/ 524541 h 529127"/>
                <a:gd name="connsiteX4" fmla="*/ 371231 w 396207"/>
                <a:gd name="connsiteY4" fmla="*/ 512727 h 529127"/>
                <a:gd name="connsiteX5" fmla="*/ 394857 w 396207"/>
                <a:gd name="connsiteY5" fmla="*/ 295351 h 529127"/>
                <a:gd name="connsiteX6" fmla="*/ 371230 w 396207"/>
                <a:gd name="connsiteY6" fmla="*/ 66160 h 529127"/>
                <a:gd name="connsiteX7" fmla="*/ 179844 w 396207"/>
                <a:gd name="connsiteY7" fmla="*/ 0 h 529127"/>
                <a:gd name="connsiteX8" fmla="*/ 16811 w 396207"/>
                <a:gd name="connsiteY8" fmla="*/ 66159 h 529127"/>
                <a:gd name="connsiteX0" fmla="*/ 16811 w 397772"/>
                <a:gd name="connsiteY0" fmla="*/ 66159 h 528841"/>
                <a:gd name="connsiteX1" fmla="*/ 7362 w 397772"/>
                <a:gd name="connsiteY1" fmla="*/ 292987 h 528841"/>
                <a:gd name="connsiteX2" fmla="*/ 35715 w 397772"/>
                <a:gd name="connsiteY2" fmla="*/ 505637 h 528841"/>
                <a:gd name="connsiteX3" fmla="*/ 172756 w 397772"/>
                <a:gd name="connsiteY3" fmla="*/ 524541 h 528841"/>
                <a:gd name="connsiteX4" fmla="*/ 349966 w 397772"/>
                <a:gd name="connsiteY4" fmla="*/ 517453 h 528841"/>
                <a:gd name="connsiteX5" fmla="*/ 394857 w 397772"/>
                <a:gd name="connsiteY5" fmla="*/ 295351 h 528841"/>
                <a:gd name="connsiteX6" fmla="*/ 371230 w 397772"/>
                <a:gd name="connsiteY6" fmla="*/ 66160 h 528841"/>
                <a:gd name="connsiteX7" fmla="*/ 179844 w 397772"/>
                <a:gd name="connsiteY7" fmla="*/ 0 h 528841"/>
                <a:gd name="connsiteX8" fmla="*/ 16811 w 397772"/>
                <a:gd name="connsiteY8" fmla="*/ 66159 h 528841"/>
                <a:gd name="connsiteX0" fmla="*/ 16811 w 386281"/>
                <a:gd name="connsiteY0" fmla="*/ 66159 h 536037"/>
                <a:gd name="connsiteX1" fmla="*/ 7362 w 386281"/>
                <a:gd name="connsiteY1" fmla="*/ 292987 h 536037"/>
                <a:gd name="connsiteX2" fmla="*/ 35715 w 386281"/>
                <a:gd name="connsiteY2" fmla="*/ 505637 h 536037"/>
                <a:gd name="connsiteX3" fmla="*/ 172756 w 386281"/>
                <a:gd name="connsiteY3" fmla="*/ 524541 h 536037"/>
                <a:gd name="connsiteX4" fmla="*/ 349966 w 386281"/>
                <a:gd name="connsiteY4" fmla="*/ 517453 h 536037"/>
                <a:gd name="connsiteX5" fmla="*/ 368866 w 386281"/>
                <a:gd name="connsiteY5" fmla="*/ 292988 h 536037"/>
                <a:gd name="connsiteX6" fmla="*/ 371230 w 386281"/>
                <a:gd name="connsiteY6" fmla="*/ 66160 h 536037"/>
                <a:gd name="connsiteX7" fmla="*/ 179844 w 386281"/>
                <a:gd name="connsiteY7" fmla="*/ 0 h 536037"/>
                <a:gd name="connsiteX8" fmla="*/ 16811 w 386281"/>
                <a:gd name="connsiteY8" fmla="*/ 66159 h 536037"/>
                <a:gd name="connsiteX0" fmla="*/ 16811 w 390120"/>
                <a:gd name="connsiteY0" fmla="*/ 66159 h 535863"/>
                <a:gd name="connsiteX1" fmla="*/ 7362 w 390120"/>
                <a:gd name="connsiteY1" fmla="*/ 292987 h 535863"/>
                <a:gd name="connsiteX2" fmla="*/ 35715 w 390120"/>
                <a:gd name="connsiteY2" fmla="*/ 505637 h 535863"/>
                <a:gd name="connsiteX3" fmla="*/ 172756 w 390120"/>
                <a:gd name="connsiteY3" fmla="*/ 524541 h 535863"/>
                <a:gd name="connsiteX4" fmla="*/ 349966 w 390120"/>
                <a:gd name="connsiteY4" fmla="*/ 517453 h 535863"/>
                <a:gd name="connsiteX5" fmla="*/ 380680 w 390120"/>
                <a:gd name="connsiteY5" fmla="*/ 295351 h 535863"/>
                <a:gd name="connsiteX6" fmla="*/ 371230 w 390120"/>
                <a:gd name="connsiteY6" fmla="*/ 66160 h 535863"/>
                <a:gd name="connsiteX7" fmla="*/ 179844 w 390120"/>
                <a:gd name="connsiteY7" fmla="*/ 0 h 535863"/>
                <a:gd name="connsiteX8" fmla="*/ 16811 w 390120"/>
                <a:gd name="connsiteY8" fmla="*/ 66159 h 535863"/>
                <a:gd name="connsiteX0" fmla="*/ 16811 w 393406"/>
                <a:gd name="connsiteY0" fmla="*/ 66159 h 535863"/>
                <a:gd name="connsiteX1" fmla="*/ 7362 w 393406"/>
                <a:gd name="connsiteY1" fmla="*/ 292987 h 535863"/>
                <a:gd name="connsiteX2" fmla="*/ 35715 w 393406"/>
                <a:gd name="connsiteY2" fmla="*/ 505637 h 535863"/>
                <a:gd name="connsiteX3" fmla="*/ 172756 w 393406"/>
                <a:gd name="connsiteY3" fmla="*/ 524541 h 535863"/>
                <a:gd name="connsiteX4" fmla="*/ 349966 w 393406"/>
                <a:gd name="connsiteY4" fmla="*/ 517453 h 535863"/>
                <a:gd name="connsiteX5" fmla="*/ 387769 w 393406"/>
                <a:gd name="connsiteY5" fmla="*/ 295351 h 535863"/>
                <a:gd name="connsiteX6" fmla="*/ 371230 w 393406"/>
                <a:gd name="connsiteY6" fmla="*/ 66160 h 535863"/>
                <a:gd name="connsiteX7" fmla="*/ 179844 w 393406"/>
                <a:gd name="connsiteY7" fmla="*/ 0 h 535863"/>
                <a:gd name="connsiteX8" fmla="*/ 16811 w 393406"/>
                <a:gd name="connsiteY8" fmla="*/ 66159 h 535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406" h="535863">
                  <a:moveTo>
                    <a:pt x="16811" y="66159"/>
                  </a:moveTo>
                  <a:cubicBezTo>
                    <a:pt x="-11936" y="114990"/>
                    <a:pt x="4211" y="219741"/>
                    <a:pt x="7362" y="292987"/>
                  </a:cubicBezTo>
                  <a:cubicBezTo>
                    <a:pt x="10513" y="366233"/>
                    <a:pt x="8149" y="467045"/>
                    <a:pt x="35715" y="505637"/>
                  </a:cubicBezTo>
                  <a:cubicBezTo>
                    <a:pt x="63281" y="544229"/>
                    <a:pt x="120381" y="522572"/>
                    <a:pt x="172756" y="524541"/>
                  </a:cubicBezTo>
                  <a:cubicBezTo>
                    <a:pt x="231826" y="522178"/>
                    <a:pt x="314131" y="555651"/>
                    <a:pt x="349966" y="517453"/>
                  </a:cubicBezTo>
                  <a:cubicBezTo>
                    <a:pt x="385802" y="479255"/>
                    <a:pt x="384225" y="370566"/>
                    <a:pt x="387769" y="295351"/>
                  </a:cubicBezTo>
                  <a:cubicBezTo>
                    <a:pt x="391313" y="220136"/>
                    <a:pt x="404703" y="118141"/>
                    <a:pt x="371230" y="66160"/>
                  </a:cubicBezTo>
                  <a:cubicBezTo>
                    <a:pt x="337757" y="14179"/>
                    <a:pt x="238914" y="0"/>
                    <a:pt x="179844" y="0"/>
                  </a:cubicBezTo>
                  <a:cubicBezTo>
                    <a:pt x="120774" y="0"/>
                    <a:pt x="45558" y="17328"/>
                    <a:pt x="16811" y="6615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0011A5CB-0695-4F4A-94E0-66D21725E2BC}"/>
                </a:ext>
              </a:extLst>
            </p:cNvPr>
            <p:cNvSpPr/>
            <p:nvPr/>
          </p:nvSpPr>
          <p:spPr>
            <a:xfrm>
              <a:off x="5625516" y="3156849"/>
              <a:ext cx="818288" cy="1112412"/>
            </a:xfrm>
            <a:custGeom>
              <a:avLst/>
              <a:gdLst>
                <a:gd name="connsiteX0" fmla="*/ 833039 w 833102"/>
                <a:gd name="connsiteY0" fmla="*/ 76519 h 1128109"/>
                <a:gd name="connsiteX1" fmla="*/ 721944 w 833102"/>
                <a:gd name="connsiteY1" fmla="*/ 29517 h 1128109"/>
                <a:gd name="connsiteX2" fmla="*/ 580938 w 833102"/>
                <a:gd name="connsiteY2" fmla="*/ 3880 h 1128109"/>
                <a:gd name="connsiteX3" fmla="*/ 471980 w 833102"/>
                <a:gd name="connsiteY3" fmla="*/ 6016 h 1128109"/>
                <a:gd name="connsiteX4" fmla="*/ 433524 w 833102"/>
                <a:gd name="connsiteY4" fmla="*/ 59428 h 1128109"/>
                <a:gd name="connsiteX5" fmla="*/ 358748 w 833102"/>
                <a:gd name="connsiteY5" fmla="*/ 78656 h 1128109"/>
                <a:gd name="connsiteX6" fmla="*/ 309610 w 833102"/>
                <a:gd name="connsiteY6" fmla="*/ 53018 h 1128109"/>
                <a:gd name="connsiteX7" fmla="*/ 309610 w 833102"/>
                <a:gd name="connsiteY7" fmla="*/ 6016 h 1128109"/>
                <a:gd name="connsiteX8" fmla="*/ 228424 w 833102"/>
                <a:gd name="connsiteY8" fmla="*/ 27381 h 1128109"/>
                <a:gd name="connsiteX9" fmla="*/ 108783 w 833102"/>
                <a:gd name="connsiteY9" fmla="*/ 91474 h 1128109"/>
                <a:gd name="connsiteX10" fmla="*/ 74600 w 833102"/>
                <a:gd name="connsiteY10" fmla="*/ 258117 h 1128109"/>
                <a:gd name="connsiteX11" fmla="*/ 38281 w 833102"/>
                <a:gd name="connsiteY11" fmla="*/ 719590 h 1128109"/>
                <a:gd name="connsiteX12" fmla="*/ 51099 w 833102"/>
                <a:gd name="connsiteY12" fmla="*/ 1093469 h 1128109"/>
                <a:gd name="connsiteX13" fmla="*/ 666396 w 833102"/>
                <a:gd name="connsiteY13" fmla="*/ 1104151 h 1128109"/>
                <a:gd name="connsiteX14" fmla="*/ 762537 w 833102"/>
                <a:gd name="connsiteY14" fmla="*/ 1027239 h 1128109"/>
                <a:gd name="connsiteX15" fmla="*/ 706989 w 833102"/>
                <a:gd name="connsiteY15" fmla="*/ 407669 h 1128109"/>
                <a:gd name="connsiteX16" fmla="*/ 833039 w 833102"/>
                <a:gd name="connsiteY16" fmla="*/ 76519 h 1128109"/>
                <a:gd name="connsiteX0" fmla="*/ 833039 w 833102"/>
                <a:gd name="connsiteY0" fmla="*/ 75792 h 1127382"/>
                <a:gd name="connsiteX1" fmla="*/ 721944 w 833102"/>
                <a:gd name="connsiteY1" fmla="*/ 15972 h 1127382"/>
                <a:gd name="connsiteX2" fmla="*/ 580938 w 833102"/>
                <a:gd name="connsiteY2" fmla="*/ 3153 h 1127382"/>
                <a:gd name="connsiteX3" fmla="*/ 471980 w 833102"/>
                <a:gd name="connsiteY3" fmla="*/ 5289 h 1127382"/>
                <a:gd name="connsiteX4" fmla="*/ 433524 w 833102"/>
                <a:gd name="connsiteY4" fmla="*/ 58701 h 1127382"/>
                <a:gd name="connsiteX5" fmla="*/ 358748 w 833102"/>
                <a:gd name="connsiteY5" fmla="*/ 77929 h 1127382"/>
                <a:gd name="connsiteX6" fmla="*/ 309610 w 833102"/>
                <a:gd name="connsiteY6" fmla="*/ 52291 h 1127382"/>
                <a:gd name="connsiteX7" fmla="*/ 309610 w 833102"/>
                <a:gd name="connsiteY7" fmla="*/ 5289 h 1127382"/>
                <a:gd name="connsiteX8" fmla="*/ 228424 w 833102"/>
                <a:gd name="connsiteY8" fmla="*/ 26654 h 1127382"/>
                <a:gd name="connsiteX9" fmla="*/ 108783 w 833102"/>
                <a:gd name="connsiteY9" fmla="*/ 90747 h 1127382"/>
                <a:gd name="connsiteX10" fmla="*/ 74600 w 833102"/>
                <a:gd name="connsiteY10" fmla="*/ 257390 h 1127382"/>
                <a:gd name="connsiteX11" fmla="*/ 38281 w 833102"/>
                <a:gd name="connsiteY11" fmla="*/ 718863 h 1127382"/>
                <a:gd name="connsiteX12" fmla="*/ 51099 w 833102"/>
                <a:gd name="connsiteY12" fmla="*/ 1092742 h 1127382"/>
                <a:gd name="connsiteX13" fmla="*/ 666396 w 833102"/>
                <a:gd name="connsiteY13" fmla="*/ 1103424 h 1127382"/>
                <a:gd name="connsiteX14" fmla="*/ 762537 w 833102"/>
                <a:gd name="connsiteY14" fmla="*/ 1026512 h 1127382"/>
                <a:gd name="connsiteX15" fmla="*/ 706989 w 833102"/>
                <a:gd name="connsiteY15" fmla="*/ 406942 h 1127382"/>
                <a:gd name="connsiteX16" fmla="*/ 833039 w 833102"/>
                <a:gd name="connsiteY16" fmla="*/ 75792 h 1127382"/>
                <a:gd name="connsiteX0" fmla="*/ 833039 w 833055"/>
                <a:gd name="connsiteY0" fmla="*/ 75792 h 1127382"/>
                <a:gd name="connsiteX1" fmla="*/ 721944 w 833055"/>
                <a:gd name="connsiteY1" fmla="*/ 15972 h 1127382"/>
                <a:gd name="connsiteX2" fmla="*/ 580938 w 833055"/>
                <a:gd name="connsiteY2" fmla="*/ 3153 h 1127382"/>
                <a:gd name="connsiteX3" fmla="*/ 471980 w 833055"/>
                <a:gd name="connsiteY3" fmla="*/ 5289 h 1127382"/>
                <a:gd name="connsiteX4" fmla="*/ 433524 w 833055"/>
                <a:gd name="connsiteY4" fmla="*/ 58701 h 1127382"/>
                <a:gd name="connsiteX5" fmla="*/ 358748 w 833055"/>
                <a:gd name="connsiteY5" fmla="*/ 77929 h 1127382"/>
                <a:gd name="connsiteX6" fmla="*/ 309610 w 833055"/>
                <a:gd name="connsiteY6" fmla="*/ 52291 h 1127382"/>
                <a:gd name="connsiteX7" fmla="*/ 309610 w 833055"/>
                <a:gd name="connsiteY7" fmla="*/ 5289 h 1127382"/>
                <a:gd name="connsiteX8" fmla="*/ 228424 w 833055"/>
                <a:gd name="connsiteY8" fmla="*/ 26654 h 1127382"/>
                <a:gd name="connsiteX9" fmla="*/ 108783 w 833055"/>
                <a:gd name="connsiteY9" fmla="*/ 90747 h 1127382"/>
                <a:gd name="connsiteX10" fmla="*/ 74600 w 833055"/>
                <a:gd name="connsiteY10" fmla="*/ 257390 h 1127382"/>
                <a:gd name="connsiteX11" fmla="*/ 38281 w 833055"/>
                <a:gd name="connsiteY11" fmla="*/ 718863 h 1127382"/>
                <a:gd name="connsiteX12" fmla="*/ 51099 w 833055"/>
                <a:gd name="connsiteY12" fmla="*/ 1092742 h 1127382"/>
                <a:gd name="connsiteX13" fmla="*/ 666396 w 833055"/>
                <a:gd name="connsiteY13" fmla="*/ 1103424 h 1127382"/>
                <a:gd name="connsiteX14" fmla="*/ 762537 w 833055"/>
                <a:gd name="connsiteY14" fmla="*/ 1026512 h 1127382"/>
                <a:gd name="connsiteX15" fmla="*/ 730490 w 833055"/>
                <a:gd name="connsiteY15" fmla="*/ 409079 h 1127382"/>
                <a:gd name="connsiteX16" fmla="*/ 833039 w 833055"/>
                <a:gd name="connsiteY16" fmla="*/ 75792 h 1127382"/>
                <a:gd name="connsiteX0" fmla="*/ 833039 w 833110"/>
                <a:gd name="connsiteY0" fmla="*/ 75792 h 1127382"/>
                <a:gd name="connsiteX1" fmla="*/ 721944 w 833110"/>
                <a:gd name="connsiteY1" fmla="*/ 15972 h 1127382"/>
                <a:gd name="connsiteX2" fmla="*/ 580938 w 833110"/>
                <a:gd name="connsiteY2" fmla="*/ 3153 h 1127382"/>
                <a:gd name="connsiteX3" fmla="*/ 471980 w 833110"/>
                <a:gd name="connsiteY3" fmla="*/ 5289 h 1127382"/>
                <a:gd name="connsiteX4" fmla="*/ 433524 w 833110"/>
                <a:gd name="connsiteY4" fmla="*/ 58701 h 1127382"/>
                <a:gd name="connsiteX5" fmla="*/ 358748 w 833110"/>
                <a:gd name="connsiteY5" fmla="*/ 77929 h 1127382"/>
                <a:gd name="connsiteX6" fmla="*/ 309610 w 833110"/>
                <a:gd name="connsiteY6" fmla="*/ 52291 h 1127382"/>
                <a:gd name="connsiteX7" fmla="*/ 309610 w 833110"/>
                <a:gd name="connsiteY7" fmla="*/ 5289 h 1127382"/>
                <a:gd name="connsiteX8" fmla="*/ 228424 w 833110"/>
                <a:gd name="connsiteY8" fmla="*/ 26654 h 1127382"/>
                <a:gd name="connsiteX9" fmla="*/ 108783 w 833110"/>
                <a:gd name="connsiteY9" fmla="*/ 90747 h 1127382"/>
                <a:gd name="connsiteX10" fmla="*/ 74600 w 833110"/>
                <a:gd name="connsiteY10" fmla="*/ 257390 h 1127382"/>
                <a:gd name="connsiteX11" fmla="*/ 38281 w 833110"/>
                <a:gd name="connsiteY11" fmla="*/ 718863 h 1127382"/>
                <a:gd name="connsiteX12" fmla="*/ 51099 w 833110"/>
                <a:gd name="connsiteY12" fmla="*/ 1092742 h 1127382"/>
                <a:gd name="connsiteX13" fmla="*/ 666396 w 833110"/>
                <a:gd name="connsiteY13" fmla="*/ 1103424 h 1127382"/>
                <a:gd name="connsiteX14" fmla="*/ 762537 w 833110"/>
                <a:gd name="connsiteY14" fmla="*/ 1026512 h 1127382"/>
                <a:gd name="connsiteX15" fmla="*/ 739036 w 833110"/>
                <a:gd name="connsiteY15" fmla="*/ 411215 h 1127382"/>
                <a:gd name="connsiteX16" fmla="*/ 833039 w 833110"/>
                <a:gd name="connsiteY16" fmla="*/ 75792 h 1127382"/>
                <a:gd name="connsiteX0" fmla="*/ 845955 w 846026"/>
                <a:gd name="connsiteY0" fmla="*/ 75792 h 1131873"/>
                <a:gd name="connsiteX1" fmla="*/ 734860 w 846026"/>
                <a:gd name="connsiteY1" fmla="*/ 15972 h 1131873"/>
                <a:gd name="connsiteX2" fmla="*/ 593854 w 846026"/>
                <a:gd name="connsiteY2" fmla="*/ 3153 h 1131873"/>
                <a:gd name="connsiteX3" fmla="*/ 484896 w 846026"/>
                <a:gd name="connsiteY3" fmla="*/ 5289 h 1131873"/>
                <a:gd name="connsiteX4" fmla="*/ 446440 w 846026"/>
                <a:gd name="connsiteY4" fmla="*/ 58701 h 1131873"/>
                <a:gd name="connsiteX5" fmla="*/ 371664 w 846026"/>
                <a:gd name="connsiteY5" fmla="*/ 77929 h 1131873"/>
                <a:gd name="connsiteX6" fmla="*/ 322526 w 846026"/>
                <a:gd name="connsiteY6" fmla="*/ 52291 h 1131873"/>
                <a:gd name="connsiteX7" fmla="*/ 322526 w 846026"/>
                <a:gd name="connsiteY7" fmla="*/ 5289 h 1131873"/>
                <a:gd name="connsiteX8" fmla="*/ 241340 w 846026"/>
                <a:gd name="connsiteY8" fmla="*/ 26654 h 1131873"/>
                <a:gd name="connsiteX9" fmla="*/ 121699 w 846026"/>
                <a:gd name="connsiteY9" fmla="*/ 90747 h 1131873"/>
                <a:gd name="connsiteX10" fmla="*/ 87516 w 846026"/>
                <a:gd name="connsiteY10" fmla="*/ 257390 h 1131873"/>
                <a:gd name="connsiteX11" fmla="*/ 51197 w 846026"/>
                <a:gd name="connsiteY11" fmla="*/ 718863 h 1131873"/>
                <a:gd name="connsiteX12" fmla="*/ 46923 w 846026"/>
                <a:gd name="connsiteY12" fmla="*/ 1099151 h 1131873"/>
                <a:gd name="connsiteX13" fmla="*/ 679312 w 846026"/>
                <a:gd name="connsiteY13" fmla="*/ 1103424 h 1131873"/>
                <a:gd name="connsiteX14" fmla="*/ 775453 w 846026"/>
                <a:gd name="connsiteY14" fmla="*/ 1026512 h 1131873"/>
                <a:gd name="connsiteX15" fmla="*/ 751952 w 846026"/>
                <a:gd name="connsiteY15" fmla="*/ 411215 h 1131873"/>
                <a:gd name="connsiteX16" fmla="*/ 845955 w 846026"/>
                <a:gd name="connsiteY16" fmla="*/ 75792 h 1131873"/>
                <a:gd name="connsiteX0" fmla="*/ 845955 w 846026"/>
                <a:gd name="connsiteY0" fmla="*/ 75792 h 1106808"/>
                <a:gd name="connsiteX1" fmla="*/ 734860 w 846026"/>
                <a:gd name="connsiteY1" fmla="*/ 15972 h 1106808"/>
                <a:gd name="connsiteX2" fmla="*/ 593854 w 846026"/>
                <a:gd name="connsiteY2" fmla="*/ 3153 h 1106808"/>
                <a:gd name="connsiteX3" fmla="*/ 484896 w 846026"/>
                <a:gd name="connsiteY3" fmla="*/ 5289 h 1106808"/>
                <a:gd name="connsiteX4" fmla="*/ 446440 w 846026"/>
                <a:gd name="connsiteY4" fmla="*/ 58701 h 1106808"/>
                <a:gd name="connsiteX5" fmla="*/ 371664 w 846026"/>
                <a:gd name="connsiteY5" fmla="*/ 77929 h 1106808"/>
                <a:gd name="connsiteX6" fmla="*/ 322526 w 846026"/>
                <a:gd name="connsiteY6" fmla="*/ 52291 h 1106808"/>
                <a:gd name="connsiteX7" fmla="*/ 322526 w 846026"/>
                <a:gd name="connsiteY7" fmla="*/ 5289 h 1106808"/>
                <a:gd name="connsiteX8" fmla="*/ 241340 w 846026"/>
                <a:gd name="connsiteY8" fmla="*/ 26654 h 1106808"/>
                <a:gd name="connsiteX9" fmla="*/ 121699 w 846026"/>
                <a:gd name="connsiteY9" fmla="*/ 90747 h 1106808"/>
                <a:gd name="connsiteX10" fmla="*/ 87516 w 846026"/>
                <a:gd name="connsiteY10" fmla="*/ 257390 h 1106808"/>
                <a:gd name="connsiteX11" fmla="*/ 51197 w 846026"/>
                <a:gd name="connsiteY11" fmla="*/ 718863 h 1106808"/>
                <a:gd name="connsiteX12" fmla="*/ 46923 w 846026"/>
                <a:gd name="connsiteY12" fmla="*/ 1099151 h 1106808"/>
                <a:gd name="connsiteX13" fmla="*/ 679312 w 846026"/>
                <a:gd name="connsiteY13" fmla="*/ 1103424 h 1106808"/>
                <a:gd name="connsiteX14" fmla="*/ 775453 w 846026"/>
                <a:gd name="connsiteY14" fmla="*/ 1026512 h 1106808"/>
                <a:gd name="connsiteX15" fmla="*/ 751952 w 846026"/>
                <a:gd name="connsiteY15" fmla="*/ 411215 h 1106808"/>
                <a:gd name="connsiteX16" fmla="*/ 845955 w 846026"/>
                <a:gd name="connsiteY16" fmla="*/ 75792 h 1106808"/>
                <a:gd name="connsiteX0" fmla="*/ 825374 w 825445"/>
                <a:gd name="connsiteY0" fmla="*/ 75792 h 1110041"/>
                <a:gd name="connsiteX1" fmla="*/ 714279 w 825445"/>
                <a:gd name="connsiteY1" fmla="*/ 15972 h 1110041"/>
                <a:gd name="connsiteX2" fmla="*/ 573273 w 825445"/>
                <a:gd name="connsiteY2" fmla="*/ 3153 h 1110041"/>
                <a:gd name="connsiteX3" fmla="*/ 464315 w 825445"/>
                <a:gd name="connsiteY3" fmla="*/ 5289 h 1110041"/>
                <a:gd name="connsiteX4" fmla="*/ 425859 w 825445"/>
                <a:gd name="connsiteY4" fmla="*/ 58701 h 1110041"/>
                <a:gd name="connsiteX5" fmla="*/ 351083 w 825445"/>
                <a:gd name="connsiteY5" fmla="*/ 77929 h 1110041"/>
                <a:gd name="connsiteX6" fmla="*/ 301945 w 825445"/>
                <a:gd name="connsiteY6" fmla="*/ 52291 h 1110041"/>
                <a:gd name="connsiteX7" fmla="*/ 301945 w 825445"/>
                <a:gd name="connsiteY7" fmla="*/ 5289 h 1110041"/>
                <a:gd name="connsiteX8" fmla="*/ 220759 w 825445"/>
                <a:gd name="connsiteY8" fmla="*/ 26654 h 1110041"/>
                <a:gd name="connsiteX9" fmla="*/ 101118 w 825445"/>
                <a:gd name="connsiteY9" fmla="*/ 90747 h 1110041"/>
                <a:gd name="connsiteX10" fmla="*/ 66935 w 825445"/>
                <a:gd name="connsiteY10" fmla="*/ 257390 h 1110041"/>
                <a:gd name="connsiteX11" fmla="*/ 30616 w 825445"/>
                <a:gd name="connsiteY11" fmla="*/ 718863 h 1110041"/>
                <a:gd name="connsiteX12" fmla="*/ 54116 w 825445"/>
                <a:gd name="connsiteY12" fmla="*/ 1109834 h 1110041"/>
                <a:gd name="connsiteX13" fmla="*/ 658731 w 825445"/>
                <a:gd name="connsiteY13" fmla="*/ 1103424 h 1110041"/>
                <a:gd name="connsiteX14" fmla="*/ 754872 w 825445"/>
                <a:gd name="connsiteY14" fmla="*/ 1026512 h 1110041"/>
                <a:gd name="connsiteX15" fmla="*/ 731371 w 825445"/>
                <a:gd name="connsiteY15" fmla="*/ 411215 h 1110041"/>
                <a:gd name="connsiteX16" fmla="*/ 825374 w 825445"/>
                <a:gd name="connsiteY16" fmla="*/ 75792 h 1110041"/>
                <a:gd name="connsiteX0" fmla="*/ 825681 w 825752"/>
                <a:gd name="connsiteY0" fmla="*/ 75792 h 1139039"/>
                <a:gd name="connsiteX1" fmla="*/ 714586 w 825752"/>
                <a:gd name="connsiteY1" fmla="*/ 15972 h 1139039"/>
                <a:gd name="connsiteX2" fmla="*/ 573580 w 825752"/>
                <a:gd name="connsiteY2" fmla="*/ 3153 h 1139039"/>
                <a:gd name="connsiteX3" fmla="*/ 464622 w 825752"/>
                <a:gd name="connsiteY3" fmla="*/ 5289 h 1139039"/>
                <a:gd name="connsiteX4" fmla="*/ 426166 w 825752"/>
                <a:gd name="connsiteY4" fmla="*/ 58701 h 1139039"/>
                <a:gd name="connsiteX5" fmla="*/ 351390 w 825752"/>
                <a:gd name="connsiteY5" fmla="*/ 77929 h 1139039"/>
                <a:gd name="connsiteX6" fmla="*/ 302252 w 825752"/>
                <a:gd name="connsiteY6" fmla="*/ 52291 h 1139039"/>
                <a:gd name="connsiteX7" fmla="*/ 302252 w 825752"/>
                <a:gd name="connsiteY7" fmla="*/ 5289 h 1139039"/>
                <a:gd name="connsiteX8" fmla="*/ 221066 w 825752"/>
                <a:gd name="connsiteY8" fmla="*/ 26654 h 1139039"/>
                <a:gd name="connsiteX9" fmla="*/ 101425 w 825752"/>
                <a:gd name="connsiteY9" fmla="*/ 90747 h 1139039"/>
                <a:gd name="connsiteX10" fmla="*/ 67242 w 825752"/>
                <a:gd name="connsiteY10" fmla="*/ 257390 h 1139039"/>
                <a:gd name="connsiteX11" fmla="*/ 30923 w 825752"/>
                <a:gd name="connsiteY11" fmla="*/ 718863 h 1139039"/>
                <a:gd name="connsiteX12" fmla="*/ 54423 w 825752"/>
                <a:gd name="connsiteY12" fmla="*/ 1109834 h 1139039"/>
                <a:gd name="connsiteX13" fmla="*/ 663311 w 825752"/>
                <a:gd name="connsiteY13" fmla="*/ 1101287 h 1139039"/>
                <a:gd name="connsiteX14" fmla="*/ 755179 w 825752"/>
                <a:gd name="connsiteY14" fmla="*/ 1026512 h 1139039"/>
                <a:gd name="connsiteX15" fmla="*/ 731678 w 825752"/>
                <a:gd name="connsiteY15" fmla="*/ 411215 h 1139039"/>
                <a:gd name="connsiteX16" fmla="*/ 825681 w 825752"/>
                <a:gd name="connsiteY16" fmla="*/ 75792 h 1139039"/>
                <a:gd name="connsiteX0" fmla="*/ 825681 w 825752"/>
                <a:gd name="connsiteY0" fmla="*/ 75792 h 1135490"/>
                <a:gd name="connsiteX1" fmla="*/ 714586 w 825752"/>
                <a:gd name="connsiteY1" fmla="*/ 15972 h 1135490"/>
                <a:gd name="connsiteX2" fmla="*/ 573580 w 825752"/>
                <a:gd name="connsiteY2" fmla="*/ 3153 h 1135490"/>
                <a:gd name="connsiteX3" fmla="*/ 464622 w 825752"/>
                <a:gd name="connsiteY3" fmla="*/ 5289 h 1135490"/>
                <a:gd name="connsiteX4" fmla="*/ 426166 w 825752"/>
                <a:gd name="connsiteY4" fmla="*/ 58701 h 1135490"/>
                <a:gd name="connsiteX5" fmla="*/ 351390 w 825752"/>
                <a:gd name="connsiteY5" fmla="*/ 77929 h 1135490"/>
                <a:gd name="connsiteX6" fmla="*/ 302252 w 825752"/>
                <a:gd name="connsiteY6" fmla="*/ 52291 h 1135490"/>
                <a:gd name="connsiteX7" fmla="*/ 302252 w 825752"/>
                <a:gd name="connsiteY7" fmla="*/ 5289 h 1135490"/>
                <a:gd name="connsiteX8" fmla="*/ 221066 w 825752"/>
                <a:gd name="connsiteY8" fmla="*/ 26654 h 1135490"/>
                <a:gd name="connsiteX9" fmla="*/ 101425 w 825752"/>
                <a:gd name="connsiteY9" fmla="*/ 90747 h 1135490"/>
                <a:gd name="connsiteX10" fmla="*/ 67242 w 825752"/>
                <a:gd name="connsiteY10" fmla="*/ 257390 h 1135490"/>
                <a:gd name="connsiteX11" fmla="*/ 30923 w 825752"/>
                <a:gd name="connsiteY11" fmla="*/ 718863 h 1135490"/>
                <a:gd name="connsiteX12" fmla="*/ 54423 w 825752"/>
                <a:gd name="connsiteY12" fmla="*/ 1109834 h 1135490"/>
                <a:gd name="connsiteX13" fmla="*/ 663311 w 825752"/>
                <a:gd name="connsiteY13" fmla="*/ 1101287 h 1135490"/>
                <a:gd name="connsiteX14" fmla="*/ 755179 w 825752"/>
                <a:gd name="connsiteY14" fmla="*/ 1026512 h 1135490"/>
                <a:gd name="connsiteX15" fmla="*/ 731678 w 825752"/>
                <a:gd name="connsiteY15" fmla="*/ 411215 h 1135490"/>
                <a:gd name="connsiteX16" fmla="*/ 825681 w 825752"/>
                <a:gd name="connsiteY16" fmla="*/ 75792 h 1135490"/>
                <a:gd name="connsiteX0" fmla="*/ 825681 w 825749"/>
                <a:gd name="connsiteY0" fmla="*/ 75792 h 1140469"/>
                <a:gd name="connsiteX1" fmla="*/ 714586 w 825749"/>
                <a:gd name="connsiteY1" fmla="*/ 15972 h 1140469"/>
                <a:gd name="connsiteX2" fmla="*/ 573580 w 825749"/>
                <a:gd name="connsiteY2" fmla="*/ 3153 h 1140469"/>
                <a:gd name="connsiteX3" fmla="*/ 464622 w 825749"/>
                <a:gd name="connsiteY3" fmla="*/ 5289 h 1140469"/>
                <a:gd name="connsiteX4" fmla="*/ 426166 w 825749"/>
                <a:gd name="connsiteY4" fmla="*/ 58701 h 1140469"/>
                <a:gd name="connsiteX5" fmla="*/ 351390 w 825749"/>
                <a:gd name="connsiteY5" fmla="*/ 77929 h 1140469"/>
                <a:gd name="connsiteX6" fmla="*/ 302252 w 825749"/>
                <a:gd name="connsiteY6" fmla="*/ 52291 h 1140469"/>
                <a:gd name="connsiteX7" fmla="*/ 302252 w 825749"/>
                <a:gd name="connsiteY7" fmla="*/ 5289 h 1140469"/>
                <a:gd name="connsiteX8" fmla="*/ 221066 w 825749"/>
                <a:gd name="connsiteY8" fmla="*/ 26654 h 1140469"/>
                <a:gd name="connsiteX9" fmla="*/ 101425 w 825749"/>
                <a:gd name="connsiteY9" fmla="*/ 90747 h 1140469"/>
                <a:gd name="connsiteX10" fmla="*/ 67242 w 825749"/>
                <a:gd name="connsiteY10" fmla="*/ 257390 h 1140469"/>
                <a:gd name="connsiteX11" fmla="*/ 30923 w 825749"/>
                <a:gd name="connsiteY11" fmla="*/ 718863 h 1140469"/>
                <a:gd name="connsiteX12" fmla="*/ 54423 w 825749"/>
                <a:gd name="connsiteY12" fmla="*/ 1109834 h 1140469"/>
                <a:gd name="connsiteX13" fmla="*/ 663311 w 825749"/>
                <a:gd name="connsiteY13" fmla="*/ 1101287 h 1140469"/>
                <a:gd name="connsiteX14" fmla="*/ 765861 w 825749"/>
                <a:gd name="connsiteY14" fmla="*/ 990192 h 1140469"/>
                <a:gd name="connsiteX15" fmla="*/ 731678 w 825749"/>
                <a:gd name="connsiteY15" fmla="*/ 411215 h 1140469"/>
                <a:gd name="connsiteX16" fmla="*/ 825681 w 825749"/>
                <a:gd name="connsiteY16" fmla="*/ 75792 h 1140469"/>
                <a:gd name="connsiteX0" fmla="*/ 821257 w 821325"/>
                <a:gd name="connsiteY0" fmla="*/ 75792 h 1134194"/>
                <a:gd name="connsiteX1" fmla="*/ 710162 w 821325"/>
                <a:gd name="connsiteY1" fmla="*/ 15972 h 1134194"/>
                <a:gd name="connsiteX2" fmla="*/ 569156 w 821325"/>
                <a:gd name="connsiteY2" fmla="*/ 3153 h 1134194"/>
                <a:gd name="connsiteX3" fmla="*/ 460198 w 821325"/>
                <a:gd name="connsiteY3" fmla="*/ 5289 h 1134194"/>
                <a:gd name="connsiteX4" fmla="*/ 421742 w 821325"/>
                <a:gd name="connsiteY4" fmla="*/ 58701 h 1134194"/>
                <a:gd name="connsiteX5" fmla="*/ 346966 w 821325"/>
                <a:gd name="connsiteY5" fmla="*/ 77929 h 1134194"/>
                <a:gd name="connsiteX6" fmla="*/ 297828 w 821325"/>
                <a:gd name="connsiteY6" fmla="*/ 52291 h 1134194"/>
                <a:gd name="connsiteX7" fmla="*/ 297828 w 821325"/>
                <a:gd name="connsiteY7" fmla="*/ 5289 h 1134194"/>
                <a:gd name="connsiteX8" fmla="*/ 216642 w 821325"/>
                <a:gd name="connsiteY8" fmla="*/ 26654 h 1134194"/>
                <a:gd name="connsiteX9" fmla="*/ 97001 w 821325"/>
                <a:gd name="connsiteY9" fmla="*/ 90747 h 1134194"/>
                <a:gd name="connsiteX10" fmla="*/ 62818 w 821325"/>
                <a:gd name="connsiteY10" fmla="*/ 257390 h 1134194"/>
                <a:gd name="connsiteX11" fmla="*/ 26499 w 821325"/>
                <a:gd name="connsiteY11" fmla="*/ 718863 h 1134194"/>
                <a:gd name="connsiteX12" fmla="*/ 56409 w 821325"/>
                <a:gd name="connsiteY12" fmla="*/ 1101288 h 1134194"/>
                <a:gd name="connsiteX13" fmla="*/ 658887 w 821325"/>
                <a:gd name="connsiteY13" fmla="*/ 1101287 h 1134194"/>
                <a:gd name="connsiteX14" fmla="*/ 761437 w 821325"/>
                <a:gd name="connsiteY14" fmla="*/ 990192 h 1134194"/>
                <a:gd name="connsiteX15" fmla="*/ 727254 w 821325"/>
                <a:gd name="connsiteY15" fmla="*/ 411215 h 1134194"/>
                <a:gd name="connsiteX16" fmla="*/ 821257 w 821325"/>
                <a:gd name="connsiteY16" fmla="*/ 75792 h 1134194"/>
                <a:gd name="connsiteX0" fmla="*/ 827676 w 827744"/>
                <a:gd name="connsiteY0" fmla="*/ 75792 h 1125854"/>
                <a:gd name="connsiteX1" fmla="*/ 716581 w 827744"/>
                <a:gd name="connsiteY1" fmla="*/ 15972 h 1125854"/>
                <a:gd name="connsiteX2" fmla="*/ 575575 w 827744"/>
                <a:gd name="connsiteY2" fmla="*/ 3153 h 1125854"/>
                <a:gd name="connsiteX3" fmla="*/ 466617 w 827744"/>
                <a:gd name="connsiteY3" fmla="*/ 5289 h 1125854"/>
                <a:gd name="connsiteX4" fmla="*/ 428161 w 827744"/>
                <a:gd name="connsiteY4" fmla="*/ 58701 h 1125854"/>
                <a:gd name="connsiteX5" fmla="*/ 353385 w 827744"/>
                <a:gd name="connsiteY5" fmla="*/ 77929 h 1125854"/>
                <a:gd name="connsiteX6" fmla="*/ 304247 w 827744"/>
                <a:gd name="connsiteY6" fmla="*/ 52291 h 1125854"/>
                <a:gd name="connsiteX7" fmla="*/ 304247 w 827744"/>
                <a:gd name="connsiteY7" fmla="*/ 5289 h 1125854"/>
                <a:gd name="connsiteX8" fmla="*/ 223061 w 827744"/>
                <a:gd name="connsiteY8" fmla="*/ 26654 h 1125854"/>
                <a:gd name="connsiteX9" fmla="*/ 103420 w 827744"/>
                <a:gd name="connsiteY9" fmla="*/ 90747 h 1125854"/>
                <a:gd name="connsiteX10" fmla="*/ 69237 w 827744"/>
                <a:gd name="connsiteY10" fmla="*/ 257390 h 1125854"/>
                <a:gd name="connsiteX11" fmla="*/ 32918 w 827744"/>
                <a:gd name="connsiteY11" fmla="*/ 718863 h 1125854"/>
                <a:gd name="connsiteX12" fmla="*/ 62828 w 827744"/>
                <a:gd name="connsiteY12" fmla="*/ 1101288 h 1125854"/>
                <a:gd name="connsiteX13" fmla="*/ 665306 w 827744"/>
                <a:gd name="connsiteY13" fmla="*/ 1101287 h 1125854"/>
                <a:gd name="connsiteX14" fmla="*/ 767856 w 827744"/>
                <a:gd name="connsiteY14" fmla="*/ 990192 h 1125854"/>
                <a:gd name="connsiteX15" fmla="*/ 733673 w 827744"/>
                <a:gd name="connsiteY15" fmla="*/ 411215 h 1125854"/>
                <a:gd name="connsiteX16" fmla="*/ 827676 w 827744"/>
                <a:gd name="connsiteY16" fmla="*/ 75792 h 1125854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9074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9074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9074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8433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263"/>
                <a:gd name="connsiteY0" fmla="*/ 75462 h 1128133"/>
                <a:gd name="connsiteX1" fmla="*/ 721550 w 826263"/>
                <a:gd name="connsiteY1" fmla="*/ 9232 h 1128133"/>
                <a:gd name="connsiteX2" fmla="*/ 574135 w 826263"/>
                <a:gd name="connsiteY2" fmla="*/ 2823 h 1128133"/>
                <a:gd name="connsiteX3" fmla="*/ 465177 w 826263"/>
                <a:gd name="connsiteY3" fmla="*/ 4959 h 1128133"/>
                <a:gd name="connsiteX4" fmla="*/ 426721 w 826263"/>
                <a:gd name="connsiteY4" fmla="*/ 58371 h 1128133"/>
                <a:gd name="connsiteX5" fmla="*/ 351945 w 826263"/>
                <a:gd name="connsiteY5" fmla="*/ 77599 h 1128133"/>
                <a:gd name="connsiteX6" fmla="*/ 302807 w 826263"/>
                <a:gd name="connsiteY6" fmla="*/ 51961 h 1128133"/>
                <a:gd name="connsiteX7" fmla="*/ 302807 w 826263"/>
                <a:gd name="connsiteY7" fmla="*/ 4959 h 1128133"/>
                <a:gd name="connsiteX8" fmla="*/ 221621 w 826263"/>
                <a:gd name="connsiteY8" fmla="*/ 26324 h 1128133"/>
                <a:gd name="connsiteX9" fmla="*/ 101980 w 826263"/>
                <a:gd name="connsiteY9" fmla="*/ 84007 h 1128133"/>
                <a:gd name="connsiteX10" fmla="*/ 67797 w 826263"/>
                <a:gd name="connsiteY10" fmla="*/ 257060 h 1128133"/>
                <a:gd name="connsiteX11" fmla="*/ 20796 w 826263"/>
                <a:gd name="connsiteY11" fmla="*/ 797582 h 1128133"/>
                <a:gd name="connsiteX12" fmla="*/ 61388 w 826263"/>
                <a:gd name="connsiteY12" fmla="*/ 1100958 h 1128133"/>
                <a:gd name="connsiteX13" fmla="*/ 663866 w 826263"/>
                <a:gd name="connsiteY13" fmla="*/ 1100957 h 1128133"/>
                <a:gd name="connsiteX14" fmla="*/ 766416 w 826263"/>
                <a:gd name="connsiteY14" fmla="*/ 989862 h 1128133"/>
                <a:gd name="connsiteX15" fmla="*/ 732233 w 826263"/>
                <a:gd name="connsiteY15" fmla="*/ 410885 h 1128133"/>
                <a:gd name="connsiteX16" fmla="*/ 826236 w 826263"/>
                <a:gd name="connsiteY16" fmla="*/ 75462 h 1128133"/>
                <a:gd name="connsiteX0" fmla="*/ 826236 w 826263"/>
                <a:gd name="connsiteY0" fmla="*/ 75462 h 1128133"/>
                <a:gd name="connsiteX1" fmla="*/ 721550 w 826263"/>
                <a:gd name="connsiteY1" fmla="*/ 9232 h 1128133"/>
                <a:gd name="connsiteX2" fmla="*/ 574135 w 826263"/>
                <a:gd name="connsiteY2" fmla="*/ 2823 h 1128133"/>
                <a:gd name="connsiteX3" fmla="*/ 465177 w 826263"/>
                <a:gd name="connsiteY3" fmla="*/ 4959 h 1128133"/>
                <a:gd name="connsiteX4" fmla="*/ 426721 w 826263"/>
                <a:gd name="connsiteY4" fmla="*/ 58371 h 1128133"/>
                <a:gd name="connsiteX5" fmla="*/ 351945 w 826263"/>
                <a:gd name="connsiteY5" fmla="*/ 77599 h 1128133"/>
                <a:gd name="connsiteX6" fmla="*/ 302807 w 826263"/>
                <a:gd name="connsiteY6" fmla="*/ 51961 h 1128133"/>
                <a:gd name="connsiteX7" fmla="*/ 302807 w 826263"/>
                <a:gd name="connsiteY7" fmla="*/ 4959 h 1128133"/>
                <a:gd name="connsiteX8" fmla="*/ 221621 w 826263"/>
                <a:gd name="connsiteY8" fmla="*/ 26324 h 1128133"/>
                <a:gd name="connsiteX9" fmla="*/ 101980 w 826263"/>
                <a:gd name="connsiteY9" fmla="*/ 84007 h 1128133"/>
                <a:gd name="connsiteX10" fmla="*/ 67797 w 826263"/>
                <a:gd name="connsiteY10" fmla="*/ 257060 h 1128133"/>
                <a:gd name="connsiteX11" fmla="*/ 20796 w 826263"/>
                <a:gd name="connsiteY11" fmla="*/ 797582 h 1128133"/>
                <a:gd name="connsiteX12" fmla="*/ 61388 w 826263"/>
                <a:gd name="connsiteY12" fmla="*/ 1100958 h 1128133"/>
                <a:gd name="connsiteX13" fmla="*/ 663866 w 826263"/>
                <a:gd name="connsiteY13" fmla="*/ 1100957 h 1128133"/>
                <a:gd name="connsiteX14" fmla="*/ 766416 w 826263"/>
                <a:gd name="connsiteY14" fmla="*/ 989862 h 1128133"/>
                <a:gd name="connsiteX15" fmla="*/ 732233 w 826263"/>
                <a:gd name="connsiteY15" fmla="*/ 410885 h 1128133"/>
                <a:gd name="connsiteX16" fmla="*/ 826236 w 826263"/>
                <a:gd name="connsiteY16" fmla="*/ 75462 h 1128133"/>
                <a:gd name="connsiteX0" fmla="*/ 826236 w 826263"/>
                <a:gd name="connsiteY0" fmla="*/ 75462 h 1128133"/>
                <a:gd name="connsiteX1" fmla="*/ 721550 w 826263"/>
                <a:gd name="connsiteY1" fmla="*/ 9232 h 1128133"/>
                <a:gd name="connsiteX2" fmla="*/ 574135 w 826263"/>
                <a:gd name="connsiteY2" fmla="*/ 2823 h 1128133"/>
                <a:gd name="connsiteX3" fmla="*/ 465177 w 826263"/>
                <a:gd name="connsiteY3" fmla="*/ 4959 h 1128133"/>
                <a:gd name="connsiteX4" fmla="*/ 426721 w 826263"/>
                <a:gd name="connsiteY4" fmla="*/ 58371 h 1128133"/>
                <a:gd name="connsiteX5" fmla="*/ 351945 w 826263"/>
                <a:gd name="connsiteY5" fmla="*/ 77599 h 1128133"/>
                <a:gd name="connsiteX6" fmla="*/ 302807 w 826263"/>
                <a:gd name="connsiteY6" fmla="*/ 51961 h 1128133"/>
                <a:gd name="connsiteX7" fmla="*/ 302807 w 826263"/>
                <a:gd name="connsiteY7" fmla="*/ 4959 h 1128133"/>
                <a:gd name="connsiteX8" fmla="*/ 221621 w 826263"/>
                <a:gd name="connsiteY8" fmla="*/ 26324 h 1128133"/>
                <a:gd name="connsiteX9" fmla="*/ 101980 w 826263"/>
                <a:gd name="connsiteY9" fmla="*/ 84007 h 1128133"/>
                <a:gd name="connsiteX10" fmla="*/ 67797 w 826263"/>
                <a:gd name="connsiteY10" fmla="*/ 257060 h 1128133"/>
                <a:gd name="connsiteX11" fmla="*/ 20796 w 826263"/>
                <a:gd name="connsiteY11" fmla="*/ 797582 h 1128133"/>
                <a:gd name="connsiteX12" fmla="*/ 61388 w 826263"/>
                <a:gd name="connsiteY12" fmla="*/ 1100958 h 1128133"/>
                <a:gd name="connsiteX13" fmla="*/ 663866 w 826263"/>
                <a:gd name="connsiteY13" fmla="*/ 1100957 h 1128133"/>
                <a:gd name="connsiteX14" fmla="*/ 766416 w 826263"/>
                <a:gd name="connsiteY14" fmla="*/ 989862 h 1128133"/>
                <a:gd name="connsiteX15" fmla="*/ 732233 w 826263"/>
                <a:gd name="connsiteY15" fmla="*/ 410885 h 1128133"/>
                <a:gd name="connsiteX16" fmla="*/ 826236 w 826263"/>
                <a:gd name="connsiteY16" fmla="*/ 75462 h 1128133"/>
                <a:gd name="connsiteX0" fmla="*/ 821963 w 821991"/>
                <a:gd name="connsiteY0" fmla="*/ 79735 h 1128133"/>
                <a:gd name="connsiteX1" fmla="*/ 721550 w 821991"/>
                <a:gd name="connsiteY1" fmla="*/ 9232 h 1128133"/>
                <a:gd name="connsiteX2" fmla="*/ 574135 w 821991"/>
                <a:gd name="connsiteY2" fmla="*/ 2823 h 1128133"/>
                <a:gd name="connsiteX3" fmla="*/ 465177 w 821991"/>
                <a:gd name="connsiteY3" fmla="*/ 4959 h 1128133"/>
                <a:gd name="connsiteX4" fmla="*/ 426721 w 821991"/>
                <a:gd name="connsiteY4" fmla="*/ 58371 h 1128133"/>
                <a:gd name="connsiteX5" fmla="*/ 351945 w 821991"/>
                <a:gd name="connsiteY5" fmla="*/ 77599 h 1128133"/>
                <a:gd name="connsiteX6" fmla="*/ 302807 w 821991"/>
                <a:gd name="connsiteY6" fmla="*/ 51961 h 1128133"/>
                <a:gd name="connsiteX7" fmla="*/ 302807 w 821991"/>
                <a:gd name="connsiteY7" fmla="*/ 4959 h 1128133"/>
                <a:gd name="connsiteX8" fmla="*/ 221621 w 821991"/>
                <a:gd name="connsiteY8" fmla="*/ 26324 h 1128133"/>
                <a:gd name="connsiteX9" fmla="*/ 101980 w 821991"/>
                <a:gd name="connsiteY9" fmla="*/ 84007 h 1128133"/>
                <a:gd name="connsiteX10" fmla="*/ 67797 w 821991"/>
                <a:gd name="connsiteY10" fmla="*/ 257060 h 1128133"/>
                <a:gd name="connsiteX11" fmla="*/ 20796 w 821991"/>
                <a:gd name="connsiteY11" fmla="*/ 797582 h 1128133"/>
                <a:gd name="connsiteX12" fmla="*/ 61388 w 821991"/>
                <a:gd name="connsiteY12" fmla="*/ 1100958 h 1128133"/>
                <a:gd name="connsiteX13" fmla="*/ 663866 w 821991"/>
                <a:gd name="connsiteY13" fmla="*/ 1100957 h 1128133"/>
                <a:gd name="connsiteX14" fmla="*/ 766416 w 821991"/>
                <a:gd name="connsiteY14" fmla="*/ 989862 h 1128133"/>
                <a:gd name="connsiteX15" fmla="*/ 732233 w 821991"/>
                <a:gd name="connsiteY15" fmla="*/ 410885 h 1128133"/>
                <a:gd name="connsiteX16" fmla="*/ 821963 w 821991"/>
                <a:gd name="connsiteY16" fmla="*/ 79735 h 1128133"/>
                <a:gd name="connsiteX0" fmla="*/ 830509 w 830535"/>
                <a:gd name="connsiteY0" fmla="*/ 86144 h 1128133"/>
                <a:gd name="connsiteX1" fmla="*/ 721550 w 830535"/>
                <a:gd name="connsiteY1" fmla="*/ 9232 h 1128133"/>
                <a:gd name="connsiteX2" fmla="*/ 574135 w 830535"/>
                <a:gd name="connsiteY2" fmla="*/ 2823 h 1128133"/>
                <a:gd name="connsiteX3" fmla="*/ 465177 w 830535"/>
                <a:gd name="connsiteY3" fmla="*/ 4959 h 1128133"/>
                <a:gd name="connsiteX4" fmla="*/ 426721 w 830535"/>
                <a:gd name="connsiteY4" fmla="*/ 58371 h 1128133"/>
                <a:gd name="connsiteX5" fmla="*/ 351945 w 830535"/>
                <a:gd name="connsiteY5" fmla="*/ 77599 h 1128133"/>
                <a:gd name="connsiteX6" fmla="*/ 302807 w 830535"/>
                <a:gd name="connsiteY6" fmla="*/ 51961 h 1128133"/>
                <a:gd name="connsiteX7" fmla="*/ 302807 w 830535"/>
                <a:gd name="connsiteY7" fmla="*/ 4959 h 1128133"/>
                <a:gd name="connsiteX8" fmla="*/ 221621 w 830535"/>
                <a:gd name="connsiteY8" fmla="*/ 26324 h 1128133"/>
                <a:gd name="connsiteX9" fmla="*/ 101980 w 830535"/>
                <a:gd name="connsiteY9" fmla="*/ 84007 h 1128133"/>
                <a:gd name="connsiteX10" fmla="*/ 67797 w 830535"/>
                <a:gd name="connsiteY10" fmla="*/ 257060 h 1128133"/>
                <a:gd name="connsiteX11" fmla="*/ 20796 w 830535"/>
                <a:gd name="connsiteY11" fmla="*/ 797582 h 1128133"/>
                <a:gd name="connsiteX12" fmla="*/ 61388 w 830535"/>
                <a:gd name="connsiteY12" fmla="*/ 1100958 h 1128133"/>
                <a:gd name="connsiteX13" fmla="*/ 663866 w 830535"/>
                <a:gd name="connsiteY13" fmla="*/ 1100957 h 1128133"/>
                <a:gd name="connsiteX14" fmla="*/ 766416 w 830535"/>
                <a:gd name="connsiteY14" fmla="*/ 989862 h 1128133"/>
                <a:gd name="connsiteX15" fmla="*/ 732233 w 830535"/>
                <a:gd name="connsiteY15" fmla="*/ 410885 h 1128133"/>
                <a:gd name="connsiteX16" fmla="*/ 830509 w 830535"/>
                <a:gd name="connsiteY16" fmla="*/ 86144 h 1128133"/>
                <a:gd name="connsiteX0" fmla="*/ 830509 w 834188"/>
                <a:gd name="connsiteY0" fmla="*/ 86144 h 1128133"/>
                <a:gd name="connsiteX1" fmla="*/ 721550 w 834188"/>
                <a:gd name="connsiteY1" fmla="*/ 9232 h 1128133"/>
                <a:gd name="connsiteX2" fmla="*/ 574135 w 834188"/>
                <a:gd name="connsiteY2" fmla="*/ 2823 h 1128133"/>
                <a:gd name="connsiteX3" fmla="*/ 465177 w 834188"/>
                <a:gd name="connsiteY3" fmla="*/ 4959 h 1128133"/>
                <a:gd name="connsiteX4" fmla="*/ 426721 w 834188"/>
                <a:gd name="connsiteY4" fmla="*/ 58371 h 1128133"/>
                <a:gd name="connsiteX5" fmla="*/ 351945 w 834188"/>
                <a:gd name="connsiteY5" fmla="*/ 77599 h 1128133"/>
                <a:gd name="connsiteX6" fmla="*/ 302807 w 834188"/>
                <a:gd name="connsiteY6" fmla="*/ 51961 h 1128133"/>
                <a:gd name="connsiteX7" fmla="*/ 302807 w 834188"/>
                <a:gd name="connsiteY7" fmla="*/ 4959 h 1128133"/>
                <a:gd name="connsiteX8" fmla="*/ 221621 w 834188"/>
                <a:gd name="connsiteY8" fmla="*/ 26324 h 1128133"/>
                <a:gd name="connsiteX9" fmla="*/ 101980 w 834188"/>
                <a:gd name="connsiteY9" fmla="*/ 84007 h 1128133"/>
                <a:gd name="connsiteX10" fmla="*/ 67797 w 834188"/>
                <a:gd name="connsiteY10" fmla="*/ 257060 h 1128133"/>
                <a:gd name="connsiteX11" fmla="*/ 20796 w 834188"/>
                <a:gd name="connsiteY11" fmla="*/ 797582 h 1128133"/>
                <a:gd name="connsiteX12" fmla="*/ 61388 w 834188"/>
                <a:gd name="connsiteY12" fmla="*/ 1100958 h 1128133"/>
                <a:gd name="connsiteX13" fmla="*/ 663866 w 834188"/>
                <a:gd name="connsiteY13" fmla="*/ 1100957 h 1128133"/>
                <a:gd name="connsiteX14" fmla="*/ 766416 w 834188"/>
                <a:gd name="connsiteY14" fmla="*/ 989862 h 1128133"/>
                <a:gd name="connsiteX15" fmla="*/ 732233 w 834188"/>
                <a:gd name="connsiteY15" fmla="*/ 410885 h 1128133"/>
                <a:gd name="connsiteX16" fmla="*/ 830509 w 834188"/>
                <a:gd name="connsiteY16" fmla="*/ 86144 h 1128133"/>
                <a:gd name="connsiteX0" fmla="*/ 830509 w 834131"/>
                <a:gd name="connsiteY0" fmla="*/ 86144 h 1128133"/>
                <a:gd name="connsiteX1" fmla="*/ 721550 w 834131"/>
                <a:gd name="connsiteY1" fmla="*/ 9232 h 1128133"/>
                <a:gd name="connsiteX2" fmla="*/ 574135 w 834131"/>
                <a:gd name="connsiteY2" fmla="*/ 2823 h 1128133"/>
                <a:gd name="connsiteX3" fmla="*/ 465177 w 834131"/>
                <a:gd name="connsiteY3" fmla="*/ 4959 h 1128133"/>
                <a:gd name="connsiteX4" fmla="*/ 426721 w 834131"/>
                <a:gd name="connsiteY4" fmla="*/ 58371 h 1128133"/>
                <a:gd name="connsiteX5" fmla="*/ 351945 w 834131"/>
                <a:gd name="connsiteY5" fmla="*/ 77599 h 1128133"/>
                <a:gd name="connsiteX6" fmla="*/ 302807 w 834131"/>
                <a:gd name="connsiteY6" fmla="*/ 51961 h 1128133"/>
                <a:gd name="connsiteX7" fmla="*/ 302807 w 834131"/>
                <a:gd name="connsiteY7" fmla="*/ 4959 h 1128133"/>
                <a:gd name="connsiteX8" fmla="*/ 221621 w 834131"/>
                <a:gd name="connsiteY8" fmla="*/ 26324 h 1128133"/>
                <a:gd name="connsiteX9" fmla="*/ 101980 w 834131"/>
                <a:gd name="connsiteY9" fmla="*/ 84007 h 1128133"/>
                <a:gd name="connsiteX10" fmla="*/ 67797 w 834131"/>
                <a:gd name="connsiteY10" fmla="*/ 257060 h 1128133"/>
                <a:gd name="connsiteX11" fmla="*/ 20796 w 834131"/>
                <a:gd name="connsiteY11" fmla="*/ 797582 h 1128133"/>
                <a:gd name="connsiteX12" fmla="*/ 61388 w 834131"/>
                <a:gd name="connsiteY12" fmla="*/ 1100958 h 1128133"/>
                <a:gd name="connsiteX13" fmla="*/ 663866 w 834131"/>
                <a:gd name="connsiteY13" fmla="*/ 1100957 h 1128133"/>
                <a:gd name="connsiteX14" fmla="*/ 766416 w 834131"/>
                <a:gd name="connsiteY14" fmla="*/ 989862 h 1128133"/>
                <a:gd name="connsiteX15" fmla="*/ 732233 w 834131"/>
                <a:gd name="connsiteY15" fmla="*/ 410885 h 1128133"/>
                <a:gd name="connsiteX16" fmla="*/ 830509 w 834131"/>
                <a:gd name="connsiteY16" fmla="*/ 86144 h 1128133"/>
                <a:gd name="connsiteX0" fmla="*/ 830509 w 830708"/>
                <a:gd name="connsiteY0" fmla="*/ 86144 h 1128133"/>
                <a:gd name="connsiteX1" fmla="*/ 721550 w 830708"/>
                <a:gd name="connsiteY1" fmla="*/ 9232 h 1128133"/>
                <a:gd name="connsiteX2" fmla="*/ 574135 w 830708"/>
                <a:gd name="connsiteY2" fmla="*/ 2823 h 1128133"/>
                <a:gd name="connsiteX3" fmla="*/ 465177 w 830708"/>
                <a:gd name="connsiteY3" fmla="*/ 4959 h 1128133"/>
                <a:gd name="connsiteX4" fmla="*/ 426721 w 830708"/>
                <a:gd name="connsiteY4" fmla="*/ 58371 h 1128133"/>
                <a:gd name="connsiteX5" fmla="*/ 351945 w 830708"/>
                <a:gd name="connsiteY5" fmla="*/ 77599 h 1128133"/>
                <a:gd name="connsiteX6" fmla="*/ 302807 w 830708"/>
                <a:gd name="connsiteY6" fmla="*/ 51961 h 1128133"/>
                <a:gd name="connsiteX7" fmla="*/ 302807 w 830708"/>
                <a:gd name="connsiteY7" fmla="*/ 4959 h 1128133"/>
                <a:gd name="connsiteX8" fmla="*/ 221621 w 830708"/>
                <a:gd name="connsiteY8" fmla="*/ 26324 h 1128133"/>
                <a:gd name="connsiteX9" fmla="*/ 101980 w 830708"/>
                <a:gd name="connsiteY9" fmla="*/ 84007 h 1128133"/>
                <a:gd name="connsiteX10" fmla="*/ 67797 w 830708"/>
                <a:gd name="connsiteY10" fmla="*/ 257060 h 1128133"/>
                <a:gd name="connsiteX11" fmla="*/ 20796 w 830708"/>
                <a:gd name="connsiteY11" fmla="*/ 797582 h 1128133"/>
                <a:gd name="connsiteX12" fmla="*/ 61388 w 830708"/>
                <a:gd name="connsiteY12" fmla="*/ 1100958 h 1128133"/>
                <a:gd name="connsiteX13" fmla="*/ 663866 w 830708"/>
                <a:gd name="connsiteY13" fmla="*/ 1100957 h 1128133"/>
                <a:gd name="connsiteX14" fmla="*/ 766416 w 830708"/>
                <a:gd name="connsiteY14" fmla="*/ 989862 h 1128133"/>
                <a:gd name="connsiteX15" fmla="*/ 749325 w 830708"/>
                <a:gd name="connsiteY15" fmla="*/ 410885 h 1128133"/>
                <a:gd name="connsiteX16" fmla="*/ 830509 w 830708"/>
                <a:gd name="connsiteY16" fmla="*/ 86144 h 1128133"/>
                <a:gd name="connsiteX0" fmla="*/ 830509 w 830714"/>
                <a:gd name="connsiteY0" fmla="*/ 107900 h 1128524"/>
                <a:gd name="connsiteX1" fmla="*/ 721550 w 830714"/>
                <a:gd name="connsiteY1" fmla="*/ 9623 h 1128524"/>
                <a:gd name="connsiteX2" fmla="*/ 574135 w 830714"/>
                <a:gd name="connsiteY2" fmla="*/ 3214 h 1128524"/>
                <a:gd name="connsiteX3" fmla="*/ 465177 w 830714"/>
                <a:gd name="connsiteY3" fmla="*/ 5350 h 1128524"/>
                <a:gd name="connsiteX4" fmla="*/ 426721 w 830714"/>
                <a:gd name="connsiteY4" fmla="*/ 58762 h 1128524"/>
                <a:gd name="connsiteX5" fmla="*/ 351945 w 830714"/>
                <a:gd name="connsiteY5" fmla="*/ 77990 h 1128524"/>
                <a:gd name="connsiteX6" fmla="*/ 302807 w 830714"/>
                <a:gd name="connsiteY6" fmla="*/ 52352 h 1128524"/>
                <a:gd name="connsiteX7" fmla="*/ 302807 w 830714"/>
                <a:gd name="connsiteY7" fmla="*/ 5350 h 1128524"/>
                <a:gd name="connsiteX8" fmla="*/ 221621 w 830714"/>
                <a:gd name="connsiteY8" fmla="*/ 26715 h 1128524"/>
                <a:gd name="connsiteX9" fmla="*/ 101980 w 830714"/>
                <a:gd name="connsiteY9" fmla="*/ 84398 h 1128524"/>
                <a:gd name="connsiteX10" fmla="*/ 67797 w 830714"/>
                <a:gd name="connsiteY10" fmla="*/ 257451 h 1128524"/>
                <a:gd name="connsiteX11" fmla="*/ 20796 w 830714"/>
                <a:gd name="connsiteY11" fmla="*/ 797973 h 1128524"/>
                <a:gd name="connsiteX12" fmla="*/ 61388 w 830714"/>
                <a:gd name="connsiteY12" fmla="*/ 1101349 h 1128524"/>
                <a:gd name="connsiteX13" fmla="*/ 663866 w 830714"/>
                <a:gd name="connsiteY13" fmla="*/ 1101348 h 1128524"/>
                <a:gd name="connsiteX14" fmla="*/ 766416 w 830714"/>
                <a:gd name="connsiteY14" fmla="*/ 990253 h 1128524"/>
                <a:gd name="connsiteX15" fmla="*/ 749325 w 830714"/>
                <a:gd name="connsiteY15" fmla="*/ 411276 h 1128524"/>
                <a:gd name="connsiteX16" fmla="*/ 830509 w 830714"/>
                <a:gd name="connsiteY16" fmla="*/ 107900 h 1128524"/>
                <a:gd name="connsiteX0" fmla="*/ 830509 w 830714"/>
                <a:gd name="connsiteY0" fmla="*/ 111611 h 1132235"/>
                <a:gd name="connsiteX1" fmla="*/ 721550 w 830714"/>
                <a:gd name="connsiteY1" fmla="*/ 13334 h 1132235"/>
                <a:gd name="connsiteX2" fmla="*/ 571999 w 830714"/>
                <a:gd name="connsiteY2" fmla="*/ 515 h 1132235"/>
                <a:gd name="connsiteX3" fmla="*/ 465177 w 830714"/>
                <a:gd name="connsiteY3" fmla="*/ 9061 h 1132235"/>
                <a:gd name="connsiteX4" fmla="*/ 426721 w 830714"/>
                <a:gd name="connsiteY4" fmla="*/ 62473 h 1132235"/>
                <a:gd name="connsiteX5" fmla="*/ 351945 w 830714"/>
                <a:gd name="connsiteY5" fmla="*/ 81701 h 1132235"/>
                <a:gd name="connsiteX6" fmla="*/ 302807 w 830714"/>
                <a:gd name="connsiteY6" fmla="*/ 56063 h 1132235"/>
                <a:gd name="connsiteX7" fmla="*/ 302807 w 830714"/>
                <a:gd name="connsiteY7" fmla="*/ 9061 h 1132235"/>
                <a:gd name="connsiteX8" fmla="*/ 221621 w 830714"/>
                <a:gd name="connsiteY8" fmla="*/ 30426 h 1132235"/>
                <a:gd name="connsiteX9" fmla="*/ 101980 w 830714"/>
                <a:gd name="connsiteY9" fmla="*/ 88109 h 1132235"/>
                <a:gd name="connsiteX10" fmla="*/ 67797 w 830714"/>
                <a:gd name="connsiteY10" fmla="*/ 261162 h 1132235"/>
                <a:gd name="connsiteX11" fmla="*/ 20796 w 830714"/>
                <a:gd name="connsiteY11" fmla="*/ 801684 h 1132235"/>
                <a:gd name="connsiteX12" fmla="*/ 61388 w 830714"/>
                <a:gd name="connsiteY12" fmla="*/ 1105060 h 1132235"/>
                <a:gd name="connsiteX13" fmla="*/ 663866 w 830714"/>
                <a:gd name="connsiteY13" fmla="*/ 1105059 h 1132235"/>
                <a:gd name="connsiteX14" fmla="*/ 766416 w 830714"/>
                <a:gd name="connsiteY14" fmla="*/ 993964 h 1132235"/>
                <a:gd name="connsiteX15" fmla="*/ 749325 w 830714"/>
                <a:gd name="connsiteY15" fmla="*/ 414987 h 1132235"/>
                <a:gd name="connsiteX16" fmla="*/ 830509 w 830714"/>
                <a:gd name="connsiteY16" fmla="*/ 111611 h 1132235"/>
                <a:gd name="connsiteX0" fmla="*/ 830509 w 831255"/>
                <a:gd name="connsiteY0" fmla="*/ 113776 h 1134400"/>
                <a:gd name="connsiteX1" fmla="*/ 693776 w 831255"/>
                <a:gd name="connsiteY1" fmla="*/ 11226 h 1134400"/>
                <a:gd name="connsiteX2" fmla="*/ 571999 w 831255"/>
                <a:gd name="connsiteY2" fmla="*/ 2680 h 1134400"/>
                <a:gd name="connsiteX3" fmla="*/ 465177 w 831255"/>
                <a:gd name="connsiteY3" fmla="*/ 11226 h 1134400"/>
                <a:gd name="connsiteX4" fmla="*/ 426721 w 831255"/>
                <a:gd name="connsiteY4" fmla="*/ 64638 h 1134400"/>
                <a:gd name="connsiteX5" fmla="*/ 351945 w 831255"/>
                <a:gd name="connsiteY5" fmla="*/ 83866 h 1134400"/>
                <a:gd name="connsiteX6" fmla="*/ 302807 w 831255"/>
                <a:gd name="connsiteY6" fmla="*/ 58228 h 1134400"/>
                <a:gd name="connsiteX7" fmla="*/ 302807 w 831255"/>
                <a:gd name="connsiteY7" fmla="*/ 11226 h 1134400"/>
                <a:gd name="connsiteX8" fmla="*/ 221621 w 831255"/>
                <a:gd name="connsiteY8" fmla="*/ 32591 h 1134400"/>
                <a:gd name="connsiteX9" fmla="*/ 101980 w 831255"/>
                <a:gd name="connsiteY9" fmla="*/ 90274 h 1134400"/>
                <a:gd name="connsiteX10" fmla="*/ 67797 w 831255"/>
                <a:gd name="connsiteY10" fmla="*/ 263327 h 1134400"/>
                <a:gd name="connsiteX11" fmla="*/ 20796 w 831255"/>
                <a:gd name="connsiteY11" fmla="*/ 803849 h 1134400"/>
                <a:gd name="connsiteX12" fmla="*/ 61388 w 831255"/>
                <a:gd name="connsiteY12" fmla="*/ 1107225 h 1134400"/>
                <a:gd name="connsiteX13" fmla="*/ 663866 w 831255"/>
                <a:gd name="connsiteY13" fmla="*/ 1107224 h 1134400"/>
                <a:gd name="connsiteX14" fmla="*/ 766416 w 831255"/>
                <a:gd name="connsiteY14" fmla="*/ 996129 h 1134400"/>
                <a:gd name="connsiteX15" fmla="*/ 749325 w 831255"/>
                <a:gd name="connsiteY15" fmla="*/ 417152 h 1134400"/>
                <a:gd name="connsiteX16" fmla="*/ 830509 w 831255"/>
                <a:gd name="connsiteY16" fmla="*/ 113776 h 1134400"/>
                <a:gd name="connsiteX0" fmla="*/ 830509 w 831255"/>
                <a:gd name="connsiteY0" fmla="*/ 112222 h 1132846"/>
                <a:gd name="connsiteX1" fmla="*/ 693776 w 831255"/>
                <a:gd name="connsiteY1" fmla="*/ 9672 h 1132846"/>
                <a:gd name="connsiteX2" fmla="*/ 571999 w 831255"/>
                <a:gd name="connsiteY2" fmla="*/ 1126 h 1132846"/>
                <a:gd name="connsiteX3" fmla="*/ 465177 w 831255"/>
                <a:gd name="connsiteY3" fmla="*/ 9672 h 1132846"/>
                <a:gd name="connsiteX4" fmla="*/ 426721 w 831255"/>
                <a:gd name="connsiteY4" fmla="*/ 63084 h 1132846"/>
                <a:gd name="connsiteX5" fmla="*/ 351945 w 831255"/>
                <a:gd name="connsiteY5" fmla="*/ 82312 h 1132846"/>
                <a:gd name="connsiteX6" fmla="*/ 302807 w 831255"/>
                <a:gd name="connsiteY6" fmla="*/ 56674 h 1132846"/>
                <a:gd name="connsiteX7" fmla="*/ 302807 w 831255"/>
                <a:gd name="connsiteY7" fmla="*/ 9672 h 1132846"/>
                <a:gd name="connsiteX8" fmla="*/ 221621 w 831255"/>
                <a:gd name="connsiteY8" fmla="*/ 31037 h 1132846"/>
                <a:gd name="connsiteX9" fmla="*/ 101980 w 831255"/>
                <a:gd name="connsiteY9" fmla="*/ 88720 h 1132846"/>
                <a:gd name="connsiteX10" fmla="*/ 67797 w 831255"/>
                <a:gd name="connsiteY10" fmla="*/ 261773 h 1132846"/>
                <a:gd name="connsiteX11" fmla="*/ 20796 w 831255"/>
                <a:gd name="connsiteY11" fmla="*/ 802295 h 1132846"/>
                <a:gd name="connsiteX12" fmla="*/ 61388 w 831255"/>
                <a:gd name="connsiteY12" fmla="*/ 1105671 h 1132846"/>
                <a:gd name="connsiteX13" fmla="*/ 663866 w 831255"/>
                <a:gd name="connsiteY13" fmla="*/ 1105670 h 1132846"/>
                <a:gd name="connsiteX14" fmla="*/ 766416 w 831255"/>
                <a:gd name="connsiteY14" fmla="*/ 994575 h 1132846"/>
                <a:gd name="connsiteX15" fmla="*/ 749325 w 831255"/>
                <a:gd name="connsiteY15" fmla="*/ 415598 h 1132846"/>
                <a:gd name="connsiteX16" fmla="*/ 830509 w 831255"/>
                <a:gd name="connsiteY16" fmla="*/ 112222 h 1132846"/>
                <a:gd name="connsiteX0" fmla="*/ 830509 w 831153"/>
                <a:gd name="connsiteY0" fmla="*/ 111831 h 1132455"/>
                <a:gd name="connsiteX1" fmla="*/ 698049 w 831153"/>
                <a:gd name="connsiteY1" fmla="*/ 17827 h 1132455"/>
                <a:gd name="connsiteX2" fmla="*/ 571999 w 831153"/>
                <a:gd name="connsiteY2" fmla="*/ 735 h 1132455"/>
                <a:gd name="connsiteX3" fmla="*/ 465177 w 831153"/>
                <a:gd name="connsiteY3" fmla="*/ 9281 h 1132455"/>
                <a:gd name="connsiteX4" fmla="*/ 426721 w 831153"/>
                <a:gd name="connsiteY4" fmla="*/ 62693 h 1132455"/>
                <a:gd name="connsiteX5" fmla="*/ 351945 w 831153"/>
                <a:gd name="connsiteY5" fmla="*/ 81921 h 1132455"/>
                <a:gd name="connsiteX6" fmla="*/ 302807 w 831153"/>
                <a:gd name="connsiteY6" fmla="*/ 56283 h 1132455"/>
                <a:gd name="connsiteX7" fmla="*/ 302807 w 831153"/>
                <a:gd name="connsiteY7" fmla="*/ 9281 h 1132455"/>
                <a:gd name="connsiteX8" fmla="*/ 221621 w 831153"/>
                <a:gd name="connsiteY8" fmla="*/ 30646 h 1132455"/>
                <a:gd name="connsiteX9" fmla="*/ 101980 w 831153"/>
                <a:gd name="connsiteY9" fmla="*/ 88329 h 1132455"/>
                <a:gd name="connsiteX10" fmla="*/ 67797 w 831153"/>
                <a:gd name="connsiteY10" fmla="*/ 261382 h 1132455"/>
                <a:gd name="connsiteX11" fmla="*/ 20796 w 831153"/>
                <a:gd name="connsiteY11" fmla="*/ 801904 h 1132455"/>
                <a:gd name="connsiteX12" fmla="*/ 61388 w 831153"/>
                <a:gd name="connsiteY12" fmla="*/ 1105280 h 1132455"/>
                <a:gd name="connsiteX13" fmla="*/ 663866 w 831153"/>
                <a:gd name="connsiteY13" fmla="*/ 1105279 h 1132455"/>
                <a:gd name="connsiteX14" fmla="*/ 766416 w 831153"/>
                <a:gd name="connsiteY14" fmla="*/ 994184 h 1132455"/>
                <a:gd name="connsiteX15" fmla="*/ 749325 w 831153"/>
                <a:gd name="connsiteY15" fmla="*/ 415207 h 1132455"/>
                <a:gd name="connsiteX16" fmla="*/ 830509 w 831153"/>
                <a:gd name="connsiteY16" fmla="*/ 111831 h 1132455"/>
                <a:gd name="connsiteX0" fmla="*/ 830509 w 831153"/>
                <a:gd name="connsiteY0" fmla="*/ 111831 h 1132455"/>
                <a:gd name="connsiteX1" fmla="*/ 698049 w 831153"/>
                <a:gd name="connsiteY1" fmla="*/ 17827 h 1132455"/>
                <a:gd name="connsiteX2" fmla="*/ 571999 w 831153"/>
                <a:gd name="connsiteY2" fmla="*/ 735 h 1132455"/>
                <a:gd name="connsiteX3" fmla="*/ 465177 w 831153"/>
                <a:gd name="connsiteY3" fmla="*/ 9281 h 1132455"/>
                <a:gd name="connsiteX4" fmla="*/ 426721 w 831153"/>
                <a:gd name="connsiteY4" fmla="*/ 62693 h 1132455"/>
                <a:gd name="connsiteX5" fmla="*/ 351945 w 831153"/>
                <a:gd name="connsiteY5" fmla="*/ 81921 h 1132455"/>
                <a:gd name="connsiteX6" fmla="*/ 302807 w 831153"/>
                <a:gd name="connsiteY6" fmla="*/ 56283 h 1132455"/>
                <a:gd name="connsiteX7" fmla="*/ 302807 w 831153"/>
                <a:gd name="connsiteY7" fmla="*/ 9281 h 1132455"/>
                <a:gd name="connsiteX8" fmla="*/ 213075 w 831153"/>
                <a:gd name="connsiteY8" fmla="*/ 24237 h 1132455"/>
                <a:gd name="connsiteX9" fmla="*/ 101980 w 831153"/>
                <a:gd name="connsiteY9" fmla="*/ 88329 h 1132455"/>
                <a:gd name="connsiteX10" fmla="*/ 67797 w 831153"/>
                <a:gd name="connsiteY10" fmla="*/ 261382 h 1132455"/>
                <a:gd name="connsiteX11" fmla="*/ 20796 w 831153"/>
                <a:gd name="connsiteY11" fmla="*/ 801904 h 1132455"/>
                <a:gd name="connsiteX12" fmla="*/ 61388 w 831153"/>
                <a:gd name="connsiteY12" fmla="*/ 1105280 h 1132455"/>
                <a:gd name="connsiteX13" fmla="*/ 663866 w 831153"/>
                <a:gd name="connsiteY13" fmla="*/ 1105279 h 1132455"/>
                <a:gd name="connsiteX14" fmla="*/ 766416 w 831153"/>
                <a:gd name="connsiteY14" fmla="*/ 994184 h 1132455"/>
                <a:gd name="connsiteX15" fmla="*/ 749325 w 831153"/>
                <a:gd name="connsiteY15" fmla="*/ 415207 h 1132455"/>
                <a:gd name="connsiteX16" fmla="*/ 830509 w 831153"/>
                <a:gd name="connsiteY16" fmla="*/ 111831 h 1132455"/>
                <a:gd name="connsiteX0" fmla="*/ 830627 w 831271"/>
                <a:gd name="connsiteY0" fmla="*/ 111831 h 1132455"/>
                <a:gd name="connsiteX1" fmla="*/ 698167 w 831271"/>
                <a:gd name="connsiteY1" fmla="*/ 17827 h 1132455"/>
                <a:gd name="connsiteX2" fmla="*/ 572117 w 831271"/>
                <a:gd name="connsiteY2" fmla="*/ 735 h 1132455"/>
                <a:gd name="connsiteX3" fmla="*/ 465295 w 831271"/>
                <a:gd name="connsiteY3" fmla="*/ 9281 h 1132455"/>
                <a:gd name="connsiteX4" fmla="*/ 426839 w 831271"/>
                <a:gd name="connsiteY4" fmla="*/ 62693 h 1132455"/>
                <a:gd name="connsiteX5" fmla="*/ 352063 w 831271"/>
                <a:gd name="connsiteY5" fmla="*/ 81921 h 1132455"/>
                <a:gd name="connsiteX6" fmla="*/ 302925 w 831271"/>
                <a:gd name="connsiteY6" fmla="*/ 56283 h 1132455"/>
                <a:gd name="connsiteX7" fmla="*/ 302925 w 831271"/>
                <a:gd name="connsiteY7" fmla="*/ 9281 h 1132455"/>
                <a:gd name="connsiteX8" fmla="*/ 213193 w 831271"/>
                <a:gd name="connsiteY8" fmla="*/ 24237 h 1132455"/>
                <a:gd name="connsiteX9" fmla="*/ 102098 w 831271"/>
                <a:gd name="connsiteY9" fmla="*/ 88329 h 1132455"/>
                <a:gd name="connsiteX10" fmla="*/ 70051 w 831271"/>
                <a:gd name="connsiteY10" fmla="*/ 348976 h 1132455"/>
                <a:gd name="connsiteX11" fmla="*/ 20914 w 831271"/>
                <a:gd name="connsiteY11" fmla="*/ 801904 h 1132455"/>
                <a:gd name="connsiteX12" fmla="*/ 61506 w 831271"/>
                <a:gd name="connsiteY12" fmla="*/ 1105280 h 1132455"/>
                <a:gd name="connsiteX13" fmla="*/ 663984 w 831271"/>
                <a:gd name="connsiteY13" fmla="*/ 1105279 h 1132455"/>
                <a:gd name="connsiteX14" fmla="*/ 766534 w 831271"/>
                <a:gd name="connsiteY14" fmla="*/ 994184 h 1132455"/>
                <a:gd name="connsiteX15" fmla="*/ 749443 w 831271"/>
                <a:gd name="connsiteY15" fmla="*/ 415207 h 1132455"/>
                <a:gd name="connsiteX16" fmla="*/ 830627 w 831271"/>
                <a:gd name="connsiteY16" fmla="*/ 111831 h 1132455"/>
                <a:gd name="connsiteX0" fmla="*/ 829803 w 830447"/>
                <a:gd name="connsiteY0" fmla="*/ 111831 h 1132455"/>
                <a:gd name="connsiteX1" fmla="*/ 697343 w 830447"/>
                <a:gd name="connsiteY1" fmla="*/ 17827 h 1132455"/>
                <a:gd name="connsiteX2" fmla="*/ 571293 w 830447"/>
                <a:gd name="connsiteY2" fmla="*/ 735 h 1132455"/>
                <a:gd name="connsiteX3" fmla="*/ 464471 w 830447"/>
                <a:gd name="connsiteY3" fmla="*/ 9281 h 1132455"/>
                <a:gd name="connsiteX4" fmla="*/ 426015 w 830447"/>
                <a:gd name="connsiteY4" fmla="*/ 62693 h 1132455"/>
                <a:gd name="connsiteX5" fmla="*/ 351239 w 830447"/>
                <a:gd name="connsiteY5" fmla="*/ 81921 h 1132455"/>
                <a:gd name="connsiteX6" fmla="*/ 302101 w 830447"/>
                <a:gd name="connsiteY6" fmla="*/ 56283 h 1132455"/>
                <a:gd name="connsiteX7" fmla="*/ 302101 w 830447"/>
                <a:gd name="connsiteY7" fmla="*/ 9281 h 1132455"/>
                <a:gd name="connsiteX8" fmla="*/ 212369 w 830447"/>
                <a:gd name="connsiteY8" fmla="*/ 24237 h 1132455"/>
                <a:gd name="connsiteX9" fmla="*/ 101274 w 830447"/>
                <a:gd name="connsiteY9" fmla="*/ 88329 h 1132455"/>
                <a:gd name="connsiteX10" fmla="*/ 54272 w 830447"/>
                <a:gd name="connsiteY10" fmla="*/ 344703 h 1132455"/>
                <a:gd name="connsiteX11" fmla="*/ 20090 w 830447"/>
                <a:gd name="connsiteY11" fmla="*/ 801904 h 1132455"/>
                <a:gd name="connsiteX12" fmla="*/ 60682 w 830447"/>
                <a:gd name="connsiteY12" fmla="*/ 1105280 h 1132455"/>
                <a:gd name="connsiteX13" fmla="*/ 663160 w 830447"/>
                <a:gd name="connsiteY13" fmla="*/ 1105279 h 1132455"/>
                <a:gd name="connsiteX14" fmla="*/ 765710 w 830447"/>
                <a:gd name="connsiteY14" fmla="*/ 994184 h 1132455"/>
                <a:gd name="connsiteX15" fmla="*/ 748619 w 830447"/>
                <a:gd name="connsiteY15" fmla="*/ 415207 h 1132455"/>
                <a:gd name="connsiteX16" fmla="*/ 829803 w 830447"/>
                <a:gd name="connsiteY16" fmla="*/ 111831 h 1132455"/>
                <a:gd name="connsiteX0" fmla="*/ 829949 w 830593"/>
                <a:gd name="connsiteY0" fmla="*/ 111831 h 1130717"/>
                <a:gd name="connsiteX1" fmla="*/ 697489 w 830593"/>
                <a:gd name="connsiteY1" fmla="*/ 17827 h 1130717"/>
                <a:gd name="connsiteX2" fmla="*/ 571439 w 830593"/>
                <a:gd name="connsiteY2" fmla="*/ 735 h 1130717"/>
                <a:gd name="connsiteX3" fmla="*/ 464617 w 830593"/>
                <a:gd name="connsiteY3" fmla="*/ 9281 h 1130717"/>
                <a:gd name="connsiteX4" fmla="*/ 426161 w 830593"/>
                <a:gd name="connsiteY4" fmla="*/ 62693 h 1130717"/>
                <a:gd name="connsiteX5" fmla="*/ 351385 w 830593"/>
                <a:gd name="connsiteY5" fmla="*/ 81921 h 1130717"/>
                <a:gd name="connsiteX6" fmla="*/ 302247 w 830593"/>
                <a:gd name="connsiteY6" fmla="*/ 56283 h 1130717"/>
                <a:gd name="connsiteX7" fmla="*/ 302247 w 830593"/>
                <a:gd name="connsiteY7" fmla="*/ 9281 h 1130717"/>
                <a:gd name="connsiteX8" fmla="*/ 212515 w 830593"/>
                <a:gd name="connsiteY8" fmla="*/ 24237 h 1130717"/>
                <a:gd name="connsiteX9" fmla="*/ 101420 w 830593"/>
                <a:gd name="connsiteY9" fmla="*/ 88329 h 1130717"/>
                <a:gd name="connsiteX10" fmla="*/ 54418 w 830593"/>
                <a:gd name="connsiteY10" fmla="*/ 344703 h 1130717"/>
                <a:gd name="connsiteX11" fmla="*/ 20236 w 830593"/>
                <a:gd name="connsiteY11" fmla="*/ 801904 h 1130717"/>
                <a:gd name="connsiteX12" fmla="*/ 60828 w 830593"/>
                <a:gd name="connsiteY12" fmla="*/ 1105280 h 1130717"/>
                <a:gd name="connsiteX13" fmla="*/ 665442 w 830593"/>
                <a:gd name="connsiteY13" fmla="*/ 1101007 h 1130717"/>
                <a:gd name="connsiteX14" fmla="*/ 765856 w 830593"/>
                <a:gd name="connsiteY14" fmla="*/ 994184 h 1130717"/>
                <a:gd name="connsiteX15" fmla="*/ 748765 w 830593"/>
                <a:gd name="connsiteY15" fmla="*/ 415207 h 1130717"/>
                <a:gd name="connsiteX16" fmla="*/ 829949 w 830593"/>
                <a:gd name="connsiteY16" fmla="*/ 111831 h 1130717"/>
                <a:gd name="connsiteX0" fmla="*/ 822145 w 822789"/>
                <a:gd name="connsiteY0" fmla="*/ 111831 h 1130717"/>
                <a:gd name="connsiteX1" fmla="*/ 689685 w 822789"/>
                <a:gd name="connsiteY1" fmla="*/ 17827 h 1130717"/>
                <a:gd name="connsiteX2" fmla="*/ 563635 w 822789"/>
                <a:gd name="connsiteY2" fmla="*/ 735 h 1130717"/>
                <a:gd name="connsiteX3" fmla="*/ 456813 w 822789"/>
                <a:gd name="connsiteY3" fmla="*/ 9281 h 1130717"/>
                <a:gd name="connsiteX4" fmla="*/ 418357 w 822789"/>
                <a:gd name="connsiteY4" fmla="*/ 62693 h 1130717"/>
                <a:gd name="connsiteX5" fmla="*/ 343581 w 822789"/>
                <a:gd name="connsiteY5" fmla="*/ 81921 h 1130717"/>
                <a:gd name="connsiteX6" fmla="*/ 294443 w 822789"/>
                <a:gd name="connsiteY6" fmla="*/ 56283 h 1130717"/>
                <a:gd name="connsiteX7" fmla="*/ 294443 w 822789"/>
                <a:gd name="connsiteY7" fmla="*/ 9281 h 1130717"/>
                <a:gd name="connsiteX8" fmla="*/ 204711 w 822789"/>
                <a:gd name="connsiteY8" fmla="*/ 24237 h 1130717"/>
                <a:gd name="connsiteX9" fmla="*/ 93616 w 822789"/>
                <a:gd name="connsiteY9" fmla="*/ 88329 h 1130717"/>
                <a:gd name="connsiteX10" fmla="*/ 46614 w 822789"/>
                <a:gd name="connsiteY10" fmla="*/ 344703 h 1130717"/>
                <a:gd name="connsiteX11" fmla="*/ 12432 w 822789"/>
                <a:gd name="connsiteY11" fmla="*/ 801904 h 1130717"/>
                <a:gd name="connsiteX12" fmla="*/ 65843 w 822789"/>
                <a:gd name="connsiteY12" fmla="*/ 1105280 h 1130717"/>
                <a:gd name="connsiteX13" fmla="*/ 657638 w 822789"/>
                <a:gd name="connsiteY13" fmla="*/ 1101007 h 1130717"/>
                <a:gd name="connsiteX14" fmla="*/ 758052 w 822789"/>
                <a:gd name="connsiteY14" fmla="*/ 994184 h 1130717"/>
                <a:gd name="connsiteX15" fmla="*/ 740961 w 822789"/>
                <a:gd name="connsiteY15" fmla="*/ 415207 h 1130717"/>
                <a:gd name="connsiteX16" fmla="*/ 822145 w 822789"/>
                <a:gd name="connsiteY16" fmla="*/ 111831 h 1130717"/>
                <a:gd name="connsiteX0" fmla="*/ 817456 w 818100"/>
                <a:gd name="connsiteY0" fmla="*/ 111831 h 1124738"/>
                <a:gd name="connsiteX1" fmla="*/ 684996 w 818100"/>
                <a:gd name="connsiteY1" fmla="*/ 17827 h 1124738"/>
                <a:gd name="connsiteX2" fmla="*/ 558946 w 818100"/>
                <a:gd name="connsiteY2" fmla="*/ 735 h 1124738"/>
                <a:gd name="connsiteX3" fmla="*/ 452124 w 818100"/>
                <a:gd name="connsiteY3" fmla="*/ 9281 h 1124738"/>
                <a:gd name="connsiteX4" fmla="*/ 413668 w 818100"/>
                <a:gd name="connsiteY4" fmla="*/ 62693 h 1124738"/>
                <a:gd name="connsiteX5" fmla="*/ 338892 w 818100"/>
                <a:gd name="connsiteY5" fmla="*/ 81921 h 1124738"/>
                <a:gd name="connsiteX6" fmla="*/ 289754 w 818100"/>
                <a:gd name="connsiteY6" fmla="*/ 56283 h 1124738"/>
                <a:gd name="connsiteX7" fmla="*/ 289754 w 818100"/>
                <a:gd name="connsiteY7" fmla="*/ 9281 h 1124738"/>
                <a:gd name="connsiteX8" fmla="*/ 200022 w 818100"/>
                <a:gd name="connsiteY8" fmla="*/ 24237 h 1124738"/>
                <a:gd name="connsiteX9" fmla="*/ 88927 w 818100"/>
                <a:gd name="connsiteY9" fmla="*/ 88329 h 1124738"/>
                <a:gd name="connsiteX10" fmla="*/ 41925 w 818100"/>
                <a:gd name="connsiteY10" fmla="*/ 344703 h 1124738"/>
                <a:gd name="connsiteX11" fmla="*/ 7743 w 818100"/>
                <a:gd name="connsiteY11" fmla="*/ 801904 h 1124738"/>
                <a:gd name="connsiteX12" fmla="*/ 69700 w 818100"/>
                <a:gd name="connsiteY12" fmla="*/ 1096734 h 1124738"/>
                <a:gd name="connsiteX13" fmla="*/ 652949 w 818100"/>
                <a:gd name="connsiteY13" fmla="*/ 1101007 h 1124738"/>
                <a:gd name="connsiteX14" fmla="*/ 753363 w 818100"/>
                <a:gd name="connsiteY14" fmla="*/ 994184 h 1124738"/>
                <a:gd name="connsiteX15" fmla="*/ 736272 w 818100"/>
                <a:gd name="connsiteY15" fmla="*/ 415207 h 1124738"/>
                <a:gd name="connsiteX16" fmla="*/ 817456 w 818100"/>
                <a:gd name="connsiteY16" fmla="*/ 111831 h 1124738"/>
                <a:gd name="connsiteX0" fmla="*/ 816712 w 817356"/>
                <a:gd name="connsiteY0" fmla="*/ 111831 h 1112840"/>
                <a:gd name="connsiteX1" fmla="*/ 684252 w 817356"/>
                <a:gd name="connsiteY1" fmla="*/ 17827 h 1112840"/>
                <a:gd name="connsiteX2" fmla="*/ 558202 w 817356"/>
                <a:gd name="connsiteY2" fmla="*/ 735 h 1112840"/>
                <a:gd name="connsiteX3" fmla="*/ 451380 w 817356"/>
                <a:gd name="connsiteY3" fmla="*/ 9281 h 1112840"/>
                <a:gd name="connsiteX4" fmla="*/ 412924 w 817356"/>
                <a:gd name="connsiteY4" fmla="*/ 62693 h 1112840"/>
                <a:gd name="connsiteX5" fmla="*/ 338148 w 817356"/>
                <a:gd name="connsiteY5" fmla="*/ 81921 h 1112840"/>
                <a:gd name="connsiteX6" fmla="*/ 289010 w 817356"/>
                <a:gd name="connsiteY6" fmla="*/ 56283 h 1112840"/>
                <a:gd name="connsiteX7" fmla="*/ 289010 w 817356"/>
                <a:gd name="connsiteY7" fmla="*/ 9281 h 1112840"/>
                <a:gd name="connsiteX8" fmla="*/ 199278 w 817356"/>
                <a:gd name="connsiteY8" fmla="*/ 24237 h 1112840"/>
                <a:gd name="connsiteX9" fmla="*/ 88183 w 817356"/>
                <a:gd name="connsiteY9" fmla="*/ 88329 h 1112840"/>
                <a:gd name="connsiteX10" fmla="*/ 41181 w 817356"/>
                <a:gd name="connsiteY10" fmla="*/ 344703 h 1112840"/>
                <a:gd name="connsiteX11" fmla="*/ 6999 w 817356"/>
                <a:gd name="connsiteY11" fmla="*/ 801904 h 1112840"/>
                <a:gd name="connsiteX12" fmla="*/ 68956 w 817356"/>
                <a:gd name="connsiteY12" fmla="*/ 1096734 h 1112840"/>
                <a:gd name="connsiteX13" fmla="*/ 652205 w 817356"/>
                <a:gd name="connsiteY13" fmla="*/ 1101007 h 1112840"/>
                <a:gd name="connsiteX14" fmla="*/ 752619 w 817356"/>
                <a:gd name="connsiteY14" fmla="*/ 994184 h 1112840"/>
                <a:gd name="connsiteX15" fmla="*/ 735528 w 817356"/>
                <a:gd name="connsiteY15" fmla="*/ 415207 h 1112840"/>
                <a:gd name="connsiteX16" fmla="*/ 816712 w 817356"/>
                <a:gd name="connsiteY16" fmla="*/ 111831 h 1112840"/>
                <a:gd name="connsiteX0" fmla="*/ 816712 w 818869"/>
                <a:gd name="connsiteY0" fmla="*/ 111831 h 1112840"/>
                <a:gd name="connsiteX1" fmla="*/ 684252 w 818869"/>
                <a:gd name="connsiteY1" fmla="*/ 17827 h 1112840"/>
                <a:gd name="connsiteX2" fmla="*/ 558202 w 818869"/>
                <a:gd name="connsiteY2" fmla="*/ 735 h 1112840"/>
                <a:gd name="connsiteX3" fmla="*/ 451380 w 818869"/>
                <a:gd name="connsiteY3" fmla="*/ 9281 h 1112840"/>
                <a:gd name="connsiteX4" fmla="*/ 412924 w 818869"/>
                <a:gd name="connsiteY4" fmla="*/ 62693 h 1112840"/>
                <a:gd name="connsiteX5" fmla="*/ 338148 w 818869"/>
                <a:gd name="connsiteY5" fmla="*/ 81921 h 1112840"/>
                <a:gd name="connsiteX6" fmla="*/ 289010 w 818869"/>
                <a:gd name="connsiteY6" fmla="*/ 56283 h 1112840"/>
                <a:gd name="connsiteX7" fmla="*/ 289010 w 818869"/>
                <a:gd name="connsiteY7" fmla="*/ 9281 h 1112840"/>
                <a:gd name="connsiteX8" fmla="*/ 199278 w 818869"/>
                <a:gd name="connsiteY8" fmla="*/ 24237 h 1112840"/>
                <a:gd name="connsiteX9" fmla="*/ 88183 w 818869"/>
                <a:gd name="connsiteY9" fmla="*/ 88329 h 1112840"/>
                <a:gd name="connsiteX10" fmla="*/ 41181 w 818869"/>
                <a:gd name="connsiteY10" fmla="*/ 344703 h 1112840"/>
                <a:gd name="connsiteX11" fmla="*/ 6999 w 818869"/>
                <a:gd name="connsiteY11" fmla="*/ 801904 h 1112840"/>
                <a:gd name="connsiteX12" fmla="*/ 68956 w 818869"/>
                <a:gd name="connsiteY12" fmla="*/ 1096734 h 1112840"/>
                <a:gd name="connsiteX13" fmla="*/ 652205 w 818869"/>
                <a:gd name="connsiteY13" fmla="*/ 1101007 h 1112840"/>
                <a:gd name="connsiteX14" fmla="*/ 752619 w 818869"/>
                <a:gd name="connsiteY14" fmla="*/ 994184 h 1112840"/>
                <a:gd name="connsiteX15" fmla="*/ 765438 w 818869"/>
                <a:gd name="connsiteY15" fmla="*/ 421617 h 1112840"/>
                <a:gd name="connsiteX16" fmla="*/ 816712 w 818869"/>
                <a:gd name="connsiteY16" fmla="*/ 111831 h 1112840"/>
                <a:gd name="connsiteX0" fmla="*/ 816712 w 818869"/>
                <a:gd name="connsiteY0" fmla="*/ 111831 h 1112412"/>
                <a:gd name="connsiteX1" fmla="*/ 684252 w 818869"/>
                <a:gd name="connsiteY1" fmla="*/ 17827 h 1112412"/>
                <a:gd name="connsiteX2" fmla="*/ 558202 w 818869"/>
                <a:gd name="connsiteY2" fmla="*/ 735 h 1112412"/>
                <a:gd name="connsiteX3" fmla="*/ 451380 w 818869"/>
                <a:gd name="connsiteY3" fmla="*/ 9281 h 1112412"/>
                <a:gd name="connsiteX4" fmla="*/ 412924 w 818869"/>
                <a:gd name="connsiteY4" fmla="*/ 62693 h 1112412"/>
                <a:gd name="connsiteX5" fmla="*/ 338148 w 818869"/>
                <a:gd name="connsiteY5" fmla="*/ 81921 h 1112412"/>
                <a:gd name="connsiteX6" fmla="*/ 289010 w 818869"/>
                <a:gd name="connsiteY6" fmla="*/ 56283 h 1112412"/>
                <a:gd name="connsiteX7" fmla="*/ 289010 w 818869"/>
                <a:gd name="connsiteY7" fmla="*/ 9281 h 1112412"/>
                <a:gd name="connsiteX8" fmla="*/ 199278 w 818869"/>
                <a:gd name="connsiteY8" fmla="*/ 24237 h 1112412"/>
                <a:gd name="connsiteX9" fmla="*/ 88183 w 818869"/>
                <a:gd name="connsiteY9" fmla="*/ 88329 h 1112412"/>
                <a:gd name="connsiteX10" fmla="*/ 41181 w 818869"/>
                <a:gd name="connsiteY10" fmla="*/ 344703 h 1112412"/>
                <a:gd name="connsiteX11" fmla="*/ 6999 w 818869"/>
                <a:gd name="connsiteY11" fmla="*/ 801904 h 1112412"/>
                <a:gd name="connsiteX12" fmla="*/ 68956 w 818869"/>
                <a:gd name="connsiteY12" fmla="*/ 1096734 h 1112412"/>
                <a:gd name="connsiteX13" fmla="*/ 652205 w 818869"/>
                <a:gd name="connsiteY13" fmla="*/ 1101007 h 1112412"/>
                <a:gd name="connsiteX14" fmla="*/ 752619 w 818869"/>
                <a:gd name="connsiteY14" fmla="*/ 1000594 h 1112412"/>
                <a:gd name="connsiteX15" fmla="*/ 765438 w 818869"/>
                <a:gd name="connsiteY15" fmla="*/ 421617 h 1112412"/>
                <a:gd name="connsiteX16" fmla="*/ 816712 w 818869"/>
                <a:gd name="connsiteY16" fmla="*/ 111831 h 1112412"/>
                <a:gd name="connsiteX0" fmla="*/ 816712 w 818288"/>
                <a:gd name="connsiteY0" fmla="*/ 111831 h 1112412"/>
                <a:gd name="connsiteX1" fmla="*/ 684252 w 818288"/>
                <a:gd name="connsiteY1" fmla="*/ 17827 h 1112412"/>
                <a:gd name="connsiteX2" fmla="*/ 558202 w 818288"/>
                <a:gd name="connsiteY2" fmla="*/ 735 h 1112412"/>
                <a:gd name="connsiteX3" fmla="*/ 451380 w 818288"/>
                <a:gd name="connsiteY3" fmla="*/ 9281 h 1112412"/>
                <a:gd name="connsiteX4" fmla="*/ 412924 w 818288"/>
                <a:gd name="connsiteY4" fmla="*/ 62693 h 1112412"/>
                <a:gd name="connsiteX5" fmla="*/ 338148 w 818288"/>
                <a:gd name="connsiteY5" fmla="*/ 81921 h 1112412"/>
                <a:gd name="connsiteX6" fmla="*/ 289010 w 818288"/>
                <a:gd name="connsiteY6" fmla="*/ 56283 h 1112412"/>
                <a:gd name="connsiteX7" fmla="*/ 289010 w 818288"/>
                <a:gd name="connsiteY7" fmla="*/ 9281 h 1112412"/>
                <a:gd name="connsiteX8" fmla="*/ 199278 w 818288"/>
                <a:gd name="connsiteY8" fmla="*/ 24237 h 1112412"/>
                <a:gd name="connsiteX9" fmla="*/ 88183 w 818288"/>
                <a:gd name="connsiteY9" fmla="*/ 88329 h 1112412"/>
                <a:gd name="connsiteX10" fmla="*/ 41181 w 818288"/>
                <a:gd name="connsiteY10" fmla="*/ 344703 h 1112412"/>
                <a:gd name="connsiteX11" fmla="*/ 6999 w 818288"/>
                <a:gd name="connsiteY11" fmla="*/ 801904 h 1112412"/>
                <a:gd name="connsiteX12" fmla="*/ 68956 w 818288"/>
                <a:gd name="connsiteY12" fmla="*/ 1096734 h 1112412"/>
                <a:gd name="connsiteX13" fmla="*/ 652205 w 818288"/>
                <a:gd name="connsiteY13" fmla="*/ 1101007 h 1112412"/>
                <a:gd name="connsiteX14" fmla="*/ 752619 w 818288"/>
                <a:gd name="connsiteY14" fmla="*/ 1000594 h 1112412"/>
                <a:gd name="connsiteX15" fmla="*/ 756892 w 818288"/>
                <a:gd name="connsiteY15" fmla="*/ 472892 h 1112412"/>
                <a:gd name="connsiteX16" fmla="*/ 816712 w 818288"/>
                <a:gd name="connsiteY16" fmla="*/ 111831 h 1112412"/>
                <a:gd name="connsiteX0" fmla="*/ 816712 w 818288"/>
                <a:gd name="connsiteY0" fmla="*/ 111831 h 1112412"/>
                <a:gd name="connsiteX1" fmla="*/ 684252 w 818288"/>
                <a:gd name="connsiteY1" fmla="*/ 17827 h 1112412"/>
                <a:gd name="connsiteX2" fmla="*/ 558202 w 818288"/>
                <a:gd name="connsiteY2" fmla="*/ 735 h 1112412"/>
                <a:gd name="connsiteX3" fmla="*/ 451380 w 818288"/>
                <a:gd name="connsiteY3" fmla="*/ 9281 h 1112412"/>
                <a:gd name="connsiteX4" fmla="*/ 412924 w 818288"/>
                <a:gd name="connsiteY4" fmla="*/ 62693 h 1112412"/>
                <a:gd name="connsiteX5" fmla="*/ 338148 w 818288"/>
                <a:gd name="connsiteY5" fmla="*/ 81921 h 1112412"/>
                <a:gd name="connsiteX6" fmla="*/ 289010 w 818288"/>
                <a:gd name="connsiteY6" fmla="*/ 56283 h 1112412"/>
                <a:gd name="connsiteX7" fmla="*/ 282601 w 818288"/>
                <a:gd name="connsiteY7" fmla="*/ 5008 h 1112412"/>
                <a:gd name="connsiteX8" fmla="*/ 199278 w 818288"/>
                <a:gd name="connsiteY8" fmla="*/ 24237 h 1112412"/>
                <a:gd name="connsiteX9" fmla="*/ 88183 w 818288"/>
                <a:gd name="connsiteY9" fmla="*/ 88329 h 1112412"/>
                <a:gd name="connsiteX10" fmla="*/ 41181 w 818288"/>
                <a:gd name="connsiteY10" fmla="*/ 344703 h 1112412"/>
                <a:gd name="connsiteX11" fmla="*/ 6999 w 818288"/>
                <a:gd name="connsiteY11" fmla="*/ 801904 h 1112412"/>
                <a:gd name="connsiteX12" fmla="*/ 68956 w 818288"/>
                <a:gd name="connsiteY12" fmla="*/ 1096734 h 1112412"/>
                <a:gd name="connsiteX13" fmla="*/ 652205 w 818288"/>
                <a:gd name="connsiteY13" fmla="*/ 1101007 h 1112412"/>
                <a:gd name="connsiteX14" fmla="*/ 752619 w 818288"/>
                <a:gd name="connsiteY14" fmla="*/ 1000594 h 1112412"/>
                <a:gd name="connsiteX15" fmla="*/ 756892 w 818288"/>
                <a:gd name="connsiteY15" fmla="*/ 472892 h 1112412"/>
                <a:gd name="connsiteX16" fmla="*/ 816712 w 818288"/>
                <a:gd name="connsiteY16" fmla="*/ 111831 h 1112412"/>
                <a:gd name="connsiteX0" fmla="*/ 816712 w 818288"/>
                <a:gd name="connsiteY0" fmla="*/ 111831 h 1112412"/>
                <a:gd name="connsiteX1" fmla="*/ 684252 w 818288"/>
                <a:gd name="connsiteY1" fmla="*/ 17827 h 1112412"/>
                <a:gd name="connsiteX2" fmla="*/ 558202 w 818288"/>
                <a:gd name="connsiteY2" fmla="*/ 735 h 1112412"/>
                <a:gd name="connsiteX3" fmla="*/ 451380 w 818288"/>
                <a:gd name="connsiteY3" fmla="*/ 9281 h 1112412"/>
                <a:gd name="connsiteX4" fmla="*/ 412924 w 818288"/>
                <a:gd name="connsiteY4" fmla="*/ 62693 h 1112412"/>
                <a:gd name="connsiteX5" fmla="*/ 338148 w 818288"/>
                <a:gd name="connsiteY5" fmla="*/ 81921 h 1112412"/>
                <a:gd name="connsiteX6" fmla="*/ 289010 w 818288"/>
                <a:gd name="connsiteY6" fmla="*/ 56283 h 1112412"/>
                <a:gd name="connsiteX7" fmla="*/ 282601 w 818288"/>
                <a:gd name="connsiteY7" fmla="*/ 5008 h 1112412"/>
                <a:gd name="connsiteX8" fmla="*/ 199278 w 818288"/>
                <a:gd name="connsiteY8" fmla="*/ 24237 h 1112412"/>
                <a:gd name="connsiteX9" fmla="*/ 88183 w 818288"/>
                <a:gd name="connsiteY9" fmla="*/ 88329 h 1112412"/>
                <a:gd name="connsiteX10" fmla="*/ 41181 w 818288"/>
                <a:gd name="connsiteY10" fmla="*/ 344703 h 1112412"/>
                <a:gd name="connsiteX11" fmla="*/ 6999 w 818288"/>
                <a:gd name="connsiteY11" fmla="*/ 801904 h 1112412"/>
                <a:gd name="connsiteX12" fmla="*/ 68956 w 818288"/>
                <a:gd name="connsiteY12" fmla="*/ 1096734 h 1112412"/>
                <a:gd name="connsiteX13" fmla="*/ 652205 w 818288"/>
                <a:gd name="connsiteY13" fmla="*/ 1101007 h 1112412"/>
                <a:gd name="connsiteX14" fmla="*/ 752619 w 818288"/>
                <a:gd name="connsiteY14" fmla="*/ 1000594 h 1112412"/>
                <a:gd name="connsiteX15" fmla="*/ 756892 w 818288"/>
                <a:gd name="connsiteY15" fmla="*/ 472892 h 1112412"/>
                <a:gd name="connsiteX16" fmla="*/ 816712 w 818288"/>
                <a:gd name="connsiteY16" fmla="*/ 111831 h 111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18288" h="1112412">
                  <a:moveTo>
                    <a:pt x="816712" y="111831"/>
                  </a:moveTo>
                  <a:cubicBezTo>
                    <a:pt x="804605" y="35987"/>
                    <a:pt x="735882" y="32070"/>
                    <a:pt x="684252" y="17827"/>
                  </a:cubicBezTo>
                  <a:cubicBezTo>
                    <a:pt x="632622" y="3584"/>
                    <a:pt x="597014" y="2159"/>
                    <a:pt x="558202" y="735"/>
                  </a:cubicBezTo>
                  <a:cubicBezTo>
                    <a:pt x="519390" y="-689"/>
                    <a:pt x="475593" y="-1045"/>
                    <a:pt x="451380" y="9281"/>
                  </a:cubicBezTo>
                  <a:cubicBezTo>
                    <a:pt x="427167" y="19607"/>
                    <a:pt x="431796" y="50586"/>
                    <a:pt x="412924" y="62693"/>
                  </a:cubicBezTo>
                  <a:cubicBezTo>
                    <a:pt x="394052" y="74800"/>
                    <a:pt x="358800" y="82989"/>
                    <a:pt x="338148" y="81921"/>
                  </a:cubicBezTo>
                  <a:cubicBezTo>
                    <a:pt x="317496" y="80853"/>
                    <a:pt x="298268" y="69102"/>
                    <a:pt x="289010" y="56283"/>
                  </a:cubicBezTo>
                  <a:cubicBezTo>
                    <a:pt x="279752" y="43464"/>
                    <a:pt x="297556" y="8213"/>
                    <a:pt x="282601" y="5008"/>
                  </a:cubicBezTo>
                  <a:cubicBezTo>
                    <a:pt x="267646" y="1803"/>
                    <a:pt x="231681" y="10350"/>
                    <a:pt x="199278" y="24237"/>
                  </a:cubicBezTo>
                  <a:cubicBezTo>
                    <a:pt x="166875" y="38124"/>
                    <a:pt x="114532" y="34918"/>
                    <a:pt x="88183" y="88329"/>
                  </a:cubicBezTo>
                  <a:cubicBezTo>
                    <a:pt x="61834" y="141740"/>
                    <a:pt x="54712" y="225774"/>
                    <a:pt x="41181" y="344703"/>
                  </a:cubicBezTo>
                  <a:cubicBezTo>
                    <a:pt x="27650" y="463632"/>
                    <a:pt x="2370" y="676566"/>
                    <a:pt x="6999" y="801904"/>
                  </a:cubicBezTo>
                  <a:cubicBezTo>
                    <a:pt x="11628" y="927242"/>
                    <a:pt x="-36441" y="1076793"/>
                    <a:pt x="68956" y="1096734"/>
                  </a:cubicBezTo>
                  <a:cubicBezTo>
                    <a:pt x="174353" y="1116675"/>
                    <a:pt x="538261" y="1117030"/>
                    <a:pt x="652205" y="1101007"/>
                  </a:cubicBezTo>
                  <a:cubicBezTo>
                    <a:pt x="766149" y="1084984"/>
                    <a:pt x="745854" y="1116674"/>
                    <a:pt x="752619" y="1000594"/>
                  </a:cubicBezTo>
                  <a:cubicBezTo>
                    <a:pt x="759384" y="884514"/>
                    <a:pt x="746210" y="621019"/>
                    <a:pt x="756892" y="472892"/>
                  </a:cubicBezTo>
                  <a:cubicBezTo>
                    <a:pt x="767574" y="324765"/>
                    <a:pt x="828819" y="187675"/>
                    <a:pt x="816712" y="111831"/>
                  </a:cubicBezTo>
                  <a:close/>
                </a:path>
              </a:pathLst>
            </a:custGeom>
            <a:solidFill>
              <a:srgbClr val="D63232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9CE16272-8287-4CE0-B3D1-EAC59CB585CE}"/>
                </a:ext>
              </a:extLst>
            </p:cNvPr>
            <p:cNvSpPr/>
            <p:nvPr/>
          </p:nvSpPr>
          <p:spPr>
            <a:xfrm rot="21346963">
              <a:off x="6371515" y="3457840"/>
              <a:ext cx="143560" cy="356577"/>
            </a:xfrm>
            <a:custGeom>
              <a:avLst/>
              <a:gdLst>
                <a:gd name="connsiteX0" fmla="*/ 6457 w 165048"/>
                <a:gd name="connsiteY0" fmla="*/ 44808 h 353407"/>
                <a:gd name="connsiteX1" fmla="*/ 61409 w 165048"/>
                <a:gd name="connsiteY1" fmla="*/ 847 h 353407"/>
                <a:gd name="connsiteX2" fmla="*/ 129550 w 165048"/>
                <a:gd name="connsiteY2" fmla="*/ 31620 h 353407"/>
                <a:gd name="connsiteX3" fmla="*/ 155927 w 165048"/>
                <a:gd name="connsiteY3" fmla="*/ 200872 h 353407"/>
                <a:gd name="connsiteX4" fmla="*/ 160323 w 165048"/>
                <a:gd name="connsiteY4" fmla="*/ 306379 h 353407"/>
                <a:gd name="connsiteX5" fmla="*/ 92182 w 165048"/>
                <a:gd name="connsiteY5" fmla="*/ 352539 h 353407"/>
                <a:gd name="connsiteX6" fmla="*/ 15250 w 165048"/>
                <a:gd name="connsiteY6" fmla="*/ 323964 h 353407"/>
                <a:gd name="connsiteX7" fmla="*/ 2061 w 165048"/>
                <a:gd name="connsiteY7" fmla="*/ 183287 h 353407"/>
                <a:gd name="connsiteX8" fmla="*/ 6457 w 165048"/>
                <a:gd name="connsiteY8" fmla="*/ 44808 h 353407"/>
                <a:gd name="connsiteX0" fmla="*/ 6885 w 165476"/>
                <a:gd name="connsiteY0" fmla="*/ 44808 h 352670"/>
                <a:gd name="connsiteX1" fmla="*/ 61837 w 165476"/>
                <a:gd name="connsiteY1" fmla="*/ 847 h 352670"/>
                <a:gd name="connsiteX2" fmla="*/ 129978 w 165476"/>
                <a:gd name="connsiteY2" fmla="*/ 31620 h 352670"/>
                <a:gd name="connsiteX3" fmla="*/ 156355 w 165476"/>
                <a:gd name="connsiteY3" fmla="*/ 200872 h 352670"/>
                <a:gd name="connsiteX4" fmla="*/ 160751 w 165476"/>
                <a:gd name="connsiteY4" fmla="*/ 306379 h 352670"/>
                <a:gd name="connsiteX5" fmla="*/ 92610 w 165476"/>
                <a:gd name="connsiteY5" fmla="*/ 352539 h 352670"/>
                <a:gd name="connsiteX6" fmla="*/ 22273 w 165476"/>
                <a:gd name="connsiteY6" fmla="*/ 315172 h 352670"/>
                <a:gd name="connsiteX7" fmla="*/ 2489 w 165476"/>
                <a:gd name="connsiteY7" fmla="*/ 183287 h 352670"/>
                <a:gd name="connsiteX8" fmla="*/ 6885 w 165476"/>
                <a:gd name="connsiteY8" fmla="*/ 44808 h 352670"/>
                <a:gd name="connsiteX0" fmla="*/ 6885 w 159537"/>
                <a:gd name="connsiteY0" fmla="*/ 44808 h 352733"/>
                <a:gd name="connsiteX1" fmla="*/ 61837 w 159537"/>
                <a:gd name="connsiteY1" fmla="*/ 847 h 352733"/>
                <a:gd name="connsiteX2" fmla="*/ 129978 w 159537"/>
                <a:gd name="connsiteY2" fmla="*/ 31620 h 352733"/>
                <a:gd name="connsiteX3" fmla="*/ 156355 w 159537"/>
                <a:gd name="connsiteY3" fmla="*/ 200872 h 352733"/>
                <a:gd name="connsiteX4" fmla="*/ 151959 w 159537"/>
                <a:gd name="connsiteY4" fmla="*/ 304181 h 352733"/>
                <a:gd name="connsiteX5" fmla="*/ 92610 w 159537"/>
                <a:gd name="connsiteY5" fmla="*/ 352539 h 352733"/>
                <a:gd name="connsiteX6" fmla="*/ 22273 w 159537"/>
                <a:gd name="connsiteY6" fmla="*/ 315172 h 352733"/>
                <a:gd name="connsiteX7" fmla="*/ 2489 w 159537"/>
                <a:gd name="connsiteY7" fmla="*/ 183287 h 352733"/>
                <a:gd name="connsiteX8" fmla="*/ 6885 w 159537"/>
                <a:gd name="connsiteY8" fmla="*/ 44808 h 352733"/>
                <a:gd name="connsiteX0" fmla="*/ 6885 w 156440"/>
                <a:gd name="connsiteY0" fmla="*/ 44449 h 352374"/>
                <a:gd name="connsiteX1" fmla="*/ 61837 w 156440"/>
                <a:gd name="connsiteY1" fmla="*/ 488 h 352374"/>
                <a:gd name="connsiteX2" fmla="*/ 129978 w 156440"/>
                <a:gd name="connsiteY2" fmla="*/ 31261 h 352374"/>
                <a:gd name="connsiteX3" fmla="*/ 149760 w 156440"/>
                <a:gd name="connsiteY3" fmla="*/ 171938 h 352374"/>
                <a:gd name="connsiteX4" fmla="*/ 151959 w 156440"/>
                <a:gd name="connsiteY4" fmla="*/ 303822 h 352374"/>
                <a:gd name="connsiteX5" fmla="*/ 92610 w 156440"/>
                <a:gd name="connsiteY5" fmla="*/ 352180 h 352374"/>
                <a:gd name="connsiteX6" fmla="*/ 22273 w 156440"/>
                <a:gd name="connsiteY6" fmla="*/ 314813 h 352374"/>
                <a:gd name="connsiteX7" fmla="*/ 2489 w 156440"/>
                <a:gd name="connsiteY7" fmla="*/ 182928 h 352374"/>
                <a:gd name="connsiteX8" fmla="*/ 6885 w 156440"/>
                <a:gd name="connsiteY8" fmla="*/ 44449 h 352374"/>
                <a:gd name="connsiteX0" fmla="*/ 6885 w 153367"/>
                <a:gd name="connsiteY0" fmla="*/ 44449 h 352607"/>
                <a:gd name="connsiteX1" fmla="*/ 61837 w 153367"/>
                <a:gd name="connsiteY1" fmla="*/ 488 h 352607"/>
                <a:gd name="connsiteX2" fmla="*/ 129978 w 153367"/>
                <a:gd name="connsiteY2" fmla="*/ 31261 h 352607"/>
                <a:gd name="connsiteX3" fmla="*/ 149760 w 153367"/>
                <a:gd name="connsiteY3" fmla="*/ 171938 h 352607"/>
                <a:gd name="connsiteX4" fmla="*/ 147562 w 153367"/>
                <a:gd name="connsiteY4" fmla="*/ 297228 h 352607"/>
                <a:gd name="connsiteX5" fmla="*/ 92610 w 153367"/>
                <a:gd name="connsiteY5" fmla="*/ 352180 h 352607"/>
                <a:gd name="connsiteX6" fmla="*/ 22273 w 153367"/>
                <a:gd name="connsiteY6" fmla="*/ 314813 h 352607"/>
                <a:gd name="connsiteX7" fmla="*/ 2489 w 153367"/>
                <a:gd name="connsiteY7" fmla="*/ 182928 h 352607"/>
                <a:gd name="connsiteX8" fmla="*/ 6885 w 153367"/>
                <a:gd name="connsiteY8" fmla="*/ 44449 h 352607"/>
                <a:gd name="connsiteX0" fmla="*/ 7178 w 153660"/>
                <a:gd name="connsiteY0" fmla="*/ 44449 h 352310"/>
                <a:gd name="connsiteX1" fmla="*/ 62130 w 153660"/>
                <a:gd name="connsiteY1" fmla="*/ 488 h 352310"/>
                <a:gd name="connsiteX2" fmla="*/ 130271 w 153660"/>
                <a:gd name="connsiteY2" fmla="*/ 31261 h 352310"/>
                <a:gd name="connsiteX3" fmla="*/ 150053 w 153660"/>
                <a:gd name="connsiteY3" fmla="*/ 171938 h 352310"/>
                <a:gd name="connsiteX4" fmla="*/ 147855 w 153660"/>
                <a:gd name="connsiteY4" fmla="*/ 297228 h 352310"/>
                <a:gd name="connsiteX5" fmla="*/ 92903 w 153660"/>
                <a:gd name="connsiteY5" fmla="*/ 352180 h 352310"/>
                <a:gd name="connsiteX6" fmla="*/ 26962 w 153660"/>
                <a:gd name="connsiteY6" fmla="*/ 308219 h 352310"/>
                <a:gd name="connsiteX7" fmla="*/ 2782 w 153660"/>
                <a:gd name="connsiteY7" fmla="*/ 182928 h 352310"/>
                <a:gd name="connsiteX8" fmla="*/ 7178 w 153660"/>
                <a:gd name="connsiteY8" fmla="*/ 44449 h 352310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82928 h 341473"/>
                <a:gd name="connsiteX8" fmla="*/ 7178 w 153958"/>
                <a:gd name="connsiteY8" fmla="*/ 44449 h 341473"/>
                <a:gd name="connsiteX0" fmla="*/ 5932 w 152712"/>
                <a:gd name="connsiteY0" fmla="*/ 44449 h 341473"/>
                <a:gd name="connsiteX1" fmla="*/ 60884 w 152712"/>
                <a:gd name="connsiteY1" fmla="*/ 488 h 341473"/>
                <a:gd name="connsiteX2" fmla="*/ 129025 w 152712"/>
                <a:gd name="connsiteY2" fmla="*/ 31261 h 341473"/>
                <a:gd name="connsiteX3" fmla="*/ 148807 w 152712"/>
                <a:gd name="connsiteY3" fmla="*/ 171938 h 341473"/>
                <a:gd name="connsiteX4" fmla="*/ 146609 w 152712"/>
                <a:gd name="connsiteY4" fmla="*/ 297228 h 341473"/>
                <a:gd name="connsiteX5" fmla="*/ 87260 w 152712"/>
                <a:gd name="connsiteY5" fmla="*/ 341190 h 341473"/>
                <a:gd name="connsiteX6" fmla="*/ 25716 w 152712"/>
                <a:gd name="connsiteY6" fmla="*/ 308219 h 341473"/>
                <a:gd name="connsiteX7" fmla="*/ 3734 w 152712"/>
                <a:gd name="connsiteY7" fmla="*/ 169740 h 341473"/>
                <a:gd name="connsiteX8" fmla="*/ 5932 w 152712"/>
                <a:gd name="connsiteY8" fmla="*/ 44449 h 341473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69740 h 341473"/>
                <a:gd name="connsiteX8" fmla="*/ 7178 w 153958"/>
                <a:gd name="connsiteY8" fmla="*/ 44449 h 341473"/>
                <a:gd name="connsiteX0" fmla="*/ 6886 w 153666"/>
                <a:gd name="connsiteY0" fmla="*/ 44449 h 341196"/>
                <a:gd name="connsiteX1" fmla="*/ 61838 w 153666"/>
                <a:gd name="connsiteY1" fmla="*/ 488 h 341196"/>
                <a:gd name="connsiteX2" fmla="*/ 129979 w 153666"/>
                <a:gd name="connsiteY2" fmla="*/ 31261 h 341196"/>
                <a:gd name="connsiteX3" fmla="*/ 149761 w 153666"/>
                <a:gd name="connsiteY3" fmla="*/ 171938 h 341196"/>
                <a:gd name="connsiteX4" fmla="*/ 147563 w 153666"/>
                <a:gd name="connsiteY4" fmla="*/ 297228 h 341196"/>
                <a:gd name="connsiteX5" fmla="*/ 88214 w 153666"/>
                <a:gd name="connsiteY5" fmla="*/ 341190 h 341196"/>
                <a:gd name="connsiteX6" fmla="*/ 22274 w 153666"/>
                <a:gd name="connsiteY6" fmla="*/ 295031 h 341196"/>
                <a:gd name="connsiteX7" fmla="*/ 2490 w 153666"/>
                <a:gd name="connsiteY7" fmla="*/ 169740 h 341196"/>
                <a:gd name="connsiteX8" fmla="*/ 6886 w 153666"/>
                <a:gd name="connsiteY8" fmla="*/ 44449 h 341196"/>
                <a:gd name="connsiteX0" fmla="*/ 6886 w 152380"/>
                <a:gd name="connsiteY0" fmla="*/ 44449 h 341216"/>
                <a:gd name="connsiteX1" fmla="*/ 61838 w 152380"/>
                <a:gd name="connsiteY1" fmla="*/ 488 h 341216"/>
                <a:gd name="connsiteX2" fmla="*/ 129979 w 152380"/>
                <a:gd name="connsiteY2" fmla="*/ 31261 h 341216"/>
                <a:gd name="connsiteX3" fmla="*/ 149761 w 152380"/>
                <a:gd name="connsiteY3" fmla="*/ 171938 h 341216"/>
                <a:gd name="connsiteX4" fmla="*/ 145365 w 152380"/>
                <a:gd name="connsiteY4" fmla="*/ 299426 h 341216"/>
                <a:gd name="connsiteX5" fmla="*/ 88214 w 152380"/>
                <a:gd name="connsiteY5" fmla="*/ 341190 h 341216"/>
                <a:gd name="connsiteX6" fmla="*/ 22274 w 152380"/>
                <a:gd name="connsiteY6" fmla="*/ 295031 h 341216"/>
                <a:gd name="connsiteX7" fmla="*/ 2490 w 152380"/>
                <a:gd name="connsiteY7" fmla="*/ 169740 h 341216"/>
                <a:gd name="connsiteX8" fmla="*/ 6886 w 152380"/>
                <a:gd name="connsiteY8" fmla="*/ 44449 h 341216"/>
                <a:gd name="connsiteX0" fmla="*/ 6886 w 152646"/>
                <a:gd name="connsiteY0" fmla="*/ 44449 h 339021"/>
                <a:gd name="connsiteX1" fmla="*/ 61838 w 152646"/>
                <a:gd name="connsiteY1" fmla="*/ 488 h 339021"/>
                <a:gd name="connsiteX2" fmla="*/ 129979 w 152646"/>
                <a:gd name="connsiteY2" fmla="*/ 31261 h 339021"/>
                <a:gd name="connsiteX3" fmla="*/ 149761 w 152646"/>
                <a:gd name="connsiteY3" fmla="*/ 171938 h 339021"/>
                <a:gd name="connsiteX4" fmla="*/ 145365 w 152646"/>
                <a:gd name="connsiteY4" fmla="*/ 299426 h 339021"/>
                <a:gd name="connsiteX5" fmla="*/ 83818 w 152646"/>
                <a:gd name="connsiteY5" fmla="*/ 338991 h 339021"/>
                <a:gd name="connsiteX6" fmla="*/ 22274 w 152646"/>
                <a:gd name="connsiteY6" fmla="*/ 295031 h 339021"/>
                <a:gd name="connsiteX7" fmla="*/ 2490 w 152646"/>
                <a:gd name="connsiteY7" fmla="*/ 169740 h 339021"/>
                <a:gd name="connsiteX8" fmla="*/ 6886 w 152646"/>
                <a:gd name="connsiteY8" fmla="*/ 44449 h 339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2646" h="339021">
                  <a:moveTo>
                    <a:pt x="6886" y="44449"/>
                  </a:moveTo>
                  <a:cubicBezTo>
                    <a:pt x="16777" y="16240"/>
                    <a:pt x="41323" y="2686"/>
                    <a:pt x="61838" y="488"/>
                  </a:cubicBezTo>
                  <a:cubicBezTo>
                    <a:pt x="82354" y="-1710"/>
                    <a:pt x="115325" y="2686"/>
                    <a:pt x="129979" y="31261"/>
                  </a:cubicBezTo>
                  <a:cubicBezTo>
                    <a:pt x="144633" y="59836"/>
                    <a:pt x="147197" y="127244"/>
                    <a:pt x="149761" y="171938"/>
                  </a:cubicBezTo>
                  <a:cubicBezTo>
                    <a:pt x="152325" y="216632"/>
                    <a:pt x="156355" y="271584"/>
                    <a:pt x="145365" y="299426"/>
                  </a:cubicBezTo>
                  <a:cubicBezTo>
                    <a:pt x="134375" y="327268"/>
                    <a:pt x="104333" y="339723"/>
                    <a:pt x="83818" y="338991"/>
                  </a:cubicBezTo>
                  <a:cubicBezTo>
                    <a:pt x="63303" y="338259"/>
                    <a:pt x="37294" y="323240"/>
                    <a:pt x="22274" y="295031"/>
                  </a:cubicBezTo>
                  <a:cubicBezTo>
                    <a:pt x="7254" y="266822"/>
                    <a:pt x="5055" y="211504"/>
                    <a:pt x="2490" y="169740"/>
                  </a:cubicBezTo>
                  <a:cubicBezTo>
                    <a:pt x="-75" y="127976"/>
                    <a:pt x="-3005" y="72658"/>
                    <a:pt x="6886" y="44449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6FD8E324-AF48-444D-9238-978D32754AB6}"/>
                </a:ext>
              </a:extLst>
            </p:cNvPr>
            <p:cNvSpPr/>
            <p:nvPr/>
          </p:nvSpPr>
          <p:spPr>
            <a:xfrm>
              <a:off x="6344512" y="3719016"/>
              <a:ext cx="197568" cy="623311"/>
            </a:xfrm>
            <a:custGeom>
              <a:avLst/>
              <a:gdLst>
                <a:gd name="connsiteX0" fmla="*/ 63868 w 187016"/>
                <a:gd name="connsiteY0" fmla="*/ 62019 h 502838"/>
                <a:gd name="connsiteX1" fmla="*/ 86420 w 187016"/>
                <a:gd name="connsiteY1" fmla="*/ 512 h 502838"/>
                <a:gd name="connsiteX2" fmla="*/ 168429 w 187016"/>
                <a:gd name="connsiteY2" fmla="*/ 47667 h 502838"/>
                <a:gd name="connsiteX3" fmla="*/ 156128 w 187016"/>
                <a:gd name="connsiteY3" fmla="*/ 271142 h 502838"/>
                <a:gd name="connsiteX4" fmla="*/ 186881 w 187016"/>
                <a:gd name="connsiteY4" fmla="*/ 412607 h 502838"/>
                <a:gd name="connsiteX5" fmla="*/ 141776 w 187016"/>
                <a:gd name="connsiteY5" fmla="*/ 363402 h 502838"/>
                <a:gd name="connsiteX6" fmla="*/ 162278 w 187016"/>
                <a:gd name="connsiteY6" fmla="*/ 490516 h 502838"/>
                <a:gd name="connsiteX7" fmla="*/ 117173 w 187016"/>
                <a:gd name="connsiteY7" fmla="*/ 394155 h 502838"/>
                <a:gd name="connsiteX8" fmla="*/ 113073 w 187016"/>
                <a:gd name="connsiteY8" fmla="*/ 502817 h 502838"/>
                <a:gd name="connsiteX9" fmla="*/ 86420 w 187016"/>
                <a:gd name="connsiteY9" fmla="*/ 404406 h 502838"/>
                <a:gd name="connsiteX10" fmla="*/ 59767 w 187016"/>
                <a:gd name="connsiteY10" fmla="*/ 500767 h 502838"/>
                <a:gd name="connsiteX11" fmla="*/ 53616 w 187016"/>
                <a:gd name="connsiteY11" fmla="*/ 402356 h 502838"/>
                <a:gd name="connsiteX12" fmla="*/ 311 w 187016"/>
                <a:gd name="connsiteY12" fmla="*/ 433109 h 502838"/>
                <a:gd name="connsiteX13" fmla="*/ 33114 w 187016"/>
                <a:gd name="connsiteY13" fmla="*/ 355201 h 502838"/>
                <a:gd name="connsiteX14" fmla="*/ 63868 w 187016"/>
                <a:gd name="connsiteY14" fmla="*/ 303945 h 502838"/>
                <a:gd name="connsiteX15" fmla="*/ 63868 w 187016"/>
                <a:gd name="connsiteY15" fmla="*/ 62019 h 502838"/>
                <a:gd name="connsiteX0" fmla="*/ 63868 w 187016"/>
                <a:gd name="connsiteY0" fmla="*/ 63996 h 504815"/>
                <a:gd name="connsiteX1" fmla="*/ 113073 w 187016"/>
                <a:gd name="connsiteY1" fmla="*/ 439 h 504815"/>
                <a:gd name="connsiteX2" fmla="*/ 168429 w 187016"/>
                <a:gd name="connsiteY2" fmla="*/ 49644 h 504815"/>
                <a:gd name="connsiteX3" fmla="*/ 156128 w 187016"/>
                <a:gd name="connsiteY3" fmla="*/ 273119 h 504815"/>
                <a:gd name="connsiteX4" fmla="*/ 186881 w 187016"/>
                <a:gd name="connsiteY4" fmla="*/ 414584 h 504815"/>
                <a:gd name="connsiteX5" fmla="*/ 141776 w 187016"/>
                <a:gd name="connsiteY5" fmla="*/ 365379 h 504815"/>
                <a:gd name="connsiteX6" fmla="*/ 162278 w 187016"/>
                <a:gd name="connsiteY6" fmla="*/ 492493 h 504815"/>
                <a:gd name="connsiteX7" fmla="*/ 117173 w 187016"/>
                <a:gd name="connsiteY7" fmla="*/ 396132 h 504815"/>
                <a:gd name="connsiteX8" fmla="*/ 113073 w 187016"/>
                <a:gd name="connsiteY8" fmla="*/ 504794 h 504815"/>
                <a:gd name="connsiteX9" fmla="*/ 86420 w 187016"/>
                <a:gd name="connsiteY9" fmla="*/ 406383 h 504815"/>
                <a:gd name="connsiteX10" fmla="*/ 59767 w 187016"/>
                <a:gd name="connsiteY10" fmla="*/ 502744 h 504815"/>
                <a:gd name="connsiteX11" fmla="*/ 53616 w 187016"/>
                <a:gd name="connsiteY11" fmla="*/ 404333 h 504815"/>
                <a:gd name="connsiteX12" fmla="*/ 311 w 187016"/>
                <a:gd name="connsiteY12" fmla="*/ 435086 h 504815"/>
                <a:gd name="connsiteX13" fmla="*/ 33114 w 187016"/>
                <a:gd name="connsiteY13" fmla="*/ 357178 h 504815"/>
                <a:gd name="connsiteX14" fmla="*/ 63868 w 187016"/>
                <a:gd name="connsiteY14" fmla="*/ 305922 h 504815"/>
                <a:gd name="connsiteX15" fmla="*/ 63868 w 187016"/>
                <a:gd name="connsiteY15" fmla="*/ 63996 h 504815"/>
                <a:gd name="connsiteX0" fmla="*/ 57718 w 187016"/>
                <a:gd name="connsiteY0" fmla="*/ 53366 h 504437"/>
                <a:gd name="connsiteX1" fmla="*/ 113073 w 187016"/>
                <a:gd name="connsiteY1" fmla="*/ 61 h 504437"/>
                <a:gd name="connsiteX2" fmla="*/ 168429 w 187016"/>
                <a:gd name="connsiteY2" fmla="*/ 49266 h 504437"/>
                <a:gd name="connsiteX3" fmla="*/ 156128 w 187016"/>
                <a:gd name="connsiteY3" fmla="*/ 272741 h 504437"/>
                <a:gd name="connsiteX4" fmla="*/ 186881 w 187016"/>
                <a:gd name="connsiteY4" fmla="*/ 414206 h 504437"/>
                <a:gd name="connsiteX5" fmla="*/ 141776 w 187016"/>
                <a:gd name="connsiteY5" fmla="*/ 365001 h 504437"/>
                <a:gd name="connsiteX6" fmla="*/ 162278 w 187016"/>
                <a:gd name="connsiteY6" fmla="*/ 492115 h 504437"/>
                <a:gd name="connsiteX7" fmla="*/ 117173 w 187016"/>
                <a:gd name="connsiteY7" fmla="*/ 395754 h 504437"/>
                <a:gd name="connsiteX8" fmla="*/ 113073 w 187016"/>
                <a:gd name="connsiteY8" fmla="*/ 504416 h 504437"/>
                <a:gd name="connsiteX9" fmla="*/ 86420 w 187016"/>
                <a:gd name="connsiteY9" fmla="*/ 406005 h 504437"/>
                <a:gd name="connsiteX10" fmla="*/ 59767 w 187016"/>
                <a:gd name="connsiteY10" fmla="*/ 502366 h 504437"/>
                <a:gd name="connsiteX11" fmla="*/ 53616 w 187016"/>
                <a:gd name="connsiteY11" fmla="*/ 403955 h 504437"/>
                <a:gd name="connsiteX12" fmla="*/ 311 w 187016"/>
                <a:gd name="connsiteY12" fmla="*/ 434708 h 504437"/>
                <a:gd name="connsiteX13" fmla="*/ 33114 w 187016"/>
                <a:gd name="connsiteY13" fmla="*/ 356800 h 504437"/>
                <a:gd name="connsiteX14" fmla="*/ 63868 w 187016"/>
                <a:gd name="connsiteY14" fmla="*/ 305544 h 504437"/>
                <a:gd name="connsiteX15" fmla="*/ 57718 w 187016"/>
                <a:gd name="connsiteY15" fmla="*/ 53366 h 5044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9767 w 189311"/>
                <a:gd name="connsiteY10" fmla="*/ 5028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57718 w 189311"/>
                <a:gd name="connsiteY0" fmla="*/ 53866 h 504917"/>
                <a:gd name="connsiteX1" fmla="*/ 113073 w 189311"/>
                <a:gd name="connsiteY1" fmla="*/ 561 h 504917"/>
                <a:gd name="connsiteX2" fmla="*/ 170479 w 189311"/>
                <a:gd name="connsiteY2" fmla="*/ 43615 h 504917"/>
                <a:gd name="connsiteX3" fmla="*/ 156128 w 189311"/>
                <a:gd name="connsiteY3" fmla="*/ 273241 h 504917"/>
                <a:gd name="connsiteX4" fmla="*/ 186881 w 189311"/>
                <a:gd name="connsiteY4" fmla="*/ 414706 h 504917"/>
                <a:gd name="connsiteX5" fmla="*/ 141776 w 189311"/>
                <a:gd name="connsiteY5" fmla="*/ 365501 h 504917"/>
                <a:gd name="connsiteX6" fmla="*/ 162278 w 189311"/>
                <a:gd name="connsiteY6" fmla="*/ 492615 h 504917"/>
                <a:gd name="connsiteX7" fmla="*/ 117173 w 189311"/>
                <a:gd name="connsiteY7" fmla="*/ 396254 h 504917"/>
                <a:gd name="connsiteX8" fmla="*/ 113073 w 189311"/>
                <a:gd name="connsiteY8" fmla="*/ 504916 h 504917"/>
                <a:gd name="connsiteX9" fmla="*/ 86420 w 189311"/>
                <a:gd name="connsiteY9" fmla="*/ 406505 h 504917"/>
                <a:gd name="connsiteX10" fmla="*/ 70019 w 189311"/>
                <a:gd name="connsiteY10" fmla="*/ 504917 h 504917"/>
                <a:gd name="connsiteX11" fmla="*/ 53616 w 189311"/>
                <a:gd name="connsiteY11" fmla="*/ 404455 h 504917"/>
                <a:gd name="connsiteX12" fmla="*/ 311 w 189311"/>
                <a:gd name="connsiteY12" fmla="*/ 435208 h 504917"/>
                <a:gd name="connsiteX13" fmla="*/ 33114 w 189311"/>
                <a:gd name="connsiteY13" fmla="*/ 357300 h 504917"/>
                <a:gd name="connsiteX14" fmla="*/ 63868 w 189311"/>
                <a:gd name="connsiteY14" fmla="*/ 306044 h 504917"/>
                <a:gd name="connsiteX15" fmla="*/ 57718 w 189311"/>
                <a:gd name="connsiteY15" fmla="*/ 53866 h 504917"/>
                <a:gd name="connsiteX0" fmla="*/ 57718 w 189311"/>
                <a:gd name="connsiteY0" fmla="*/ 53866 h 504958"/>
                <a:gd name="connsiteX1" fmla="*/ 113073 w 189311"/>
                <a:gd name="connsiteY1" fmla="*/ 561 h 504958"/>
                <a:gd name="connsiteX2" fmla="*/ 170479 w 189311"/>
                <a:gd name="connsiteY2" fmla="*/ 43615 h 504958"/>
                <a:gd name="connsiteX3" fmla="*/ 156128 w 189311"/>
                <a:gd name="connsiteY3" fmla="*/ 273241 h 504958"/>
                <a:gd name="connsiteX4" fmla="*/ 186881 w 189311"/>
                <a:gd name="connsiteY4" fmla="*/ 414706 h 504958"/>
                <a:gd name="connsiteX5" fmla="*/ 141776 w 189311"/>
                <a:gd name="connsiteY5" fmla="*/ 365501 h 504958"/>
                <a:gd name="connsiteX6" fmla="*/ 162278 w 189311"/>
                <a:gd name="connsiteY6" fmla="*/ 492615 h 504958"/>
                <a:gd name="connsiteX7" fmla="*/ 117173 w 189311"/>
                <a:gd name="connsiteY7" fmla="*/ 396254 h 504958"/>
                <a:gd name="connsiteX8" fmla="*/ 113073 w 189311"/>
                <a:gd name="connsiteY8" fmla="*/ 504916 h 504958"/>
                <a:gd name="connsiteX9" fmla="*/ 86420 w 189311"/>
                <a:gd name="connsiteY9" fmla="*/ 406505 h 504958"/>
                <a:gd name="connsiteX10" fmla="*/ 70019 w 189311"/>
                <a:gd name="connsiteY10" fmla="*/ 504917 h 504958"/>
                <a:gd name="connsiteX11" fmla="*/ 53616 w 189311"/>
                <a:gd name="connsiteY11" fmla="*/ 404455 h 504958"/>
                <a:gd name="connsiteX12" fmla="*/ 311 w 189311"/>
                <a:gd name="connsiteY12" fmla="*/ 435208 h 504958"/>
                <a:gd name="connsiteX13" fmla="*/ 33114 w 189311"/>
                <a:gd name="connsiteY13" fmla="*/ 357300 h 504958"/>
                <a:gd name="connsiteX14" fmla="*/ 63868 w 189311"/>
                <a:gd name="connsiteY14" fmla="*/ 306044 h 504958"/>
                <a:gd name="connsiteX15" fmla="*/ 57718 w 189311"/>
                <a:gd name="connsiteY15" fmla="*/ 53866 h 504958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5667 w 189311"/>
                <a:gd name="connsiteY10" fmla="*/ 4987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62647 w 194240"/>
                <a:gd name="connsiteY0" fmla="*/ 53866 h 504916"/>
                <a:gd name="connsiteX1" fmla="*/ 118002 w 194240"/>
                <a:gd name="connsiteY1" fmla="*/ 561 h 504916"/>
                <a:gd name="connsiteX2" fmla="*/ 175408 w 194240"/>
                <a:gd name="connsiteY2" fmla="*/ 43615 h 504916"/>
                <a:gd name="connsiteX3" fmla="*/ 161057 w 194240"/>
                <a:gd name="connsiteY3" fmla="*/ 273241 h 504916"/>
                <a:gd name="connsiteX4" fmla="*/ 191810 w 194240"/>
                <a:gd name="connsiteY4" fmla="*/ 414706 h 504916"/>
                <a:gd name="connsiteX5" fmla="*/ 146705 w 194240"/>
                <a:gd name="connsiteY5" fmla="*/ 365501 h 504916"/>
                <a:gd name="connsiteX6" fmla="*/ 167207 w 194240"/>
                <a:gd name="connsiteY6" fmla="*/ 492615 h 504916"/>
                <a:gd name="connsiteX7" fmla="*/ 122102 w 194240"/>
                <a:gd name="connsiteY7" fmla="*/ 396254 h 504916"/>
                <a:gd name="connsiteX8" fmla="*/ 118002 w 194240"/>
                <a:gd name="connsiteY8" fmla="*/ 504916 h 504916"/>
                <a:gd name="connsiteX9" fmla="*/ 91349 w 194240"/>
                <a:gd name="connsiteY9" fmla="*/ 406505 h 504916"/>
                <a:gd name="connsiteX10" fmla="*/ 60596 w 194240"/>
                <a:gd name="connsiteY10" fmla="*/ 498766 h 504916"/>
                <a:gd name="connsiteX11" fmla="*/ 58545 w 194240"/>
                <a:gd name="connsiteY11" fmla="*/ 404455 h 504916"/>
                <a:gd name="connsiteX12" fmla="*/ 5240 w 194240"/>
                <a:gd name="connsiteY12" fmla="*/ 435208 h 504916"/>
                <a:gd name="connsiteX13" fmla="*/ 38043 w 194240"/>
                <a:gd name="connsiteY13" fmla="*/ 357300 h 504916"/>
                <a:gd name="connsiteX14" fmla="*/ 68797 w 194240"/>
                <a:gd name="connsiteY14" fmla="*/ 306044 h 504916"/>
                <a:gd name="connsiteX15" fmla="*/ 62647 w 194240"/>
                <a:gd name="connsiteY15" fmla="*/ 53866 h 504916"/>
                <a:gd name="connsiteX0" fmla="*/ 55316 w 186909"/>
                <a:gd name="connsiteY0" fmla="*/ 53866 h 504916"/>
                <a:gd name="connsiteX1" fmla="*/ 110671 w 186909"/>
                <a:gd name="connsiteY1" fmla="*/ 561 h 504916"/>
                <a:gd name="connsiteX2" fmla="*/ 168077 w 186909"/>
                <a:gd name="connsiteY2" fmla="*/ 43615 h 504916"/>
                <a:gd name="connsiteX3" fmla="*/ 153726 w 186909"/>
                <a:gd name="connsiteY3" fmla="*/ 273241 h 504916"/>
                <a:gd name="connsiteX4" fmla="*/ 184479 w 186909"/>
                <a:gd name="connsiteY4" fmla="*/ 414706 h 504916"/>
                <a:gd name="connsiteX5" fmla="*/ 139374 w 186909"/>
                <a:gd name="connsiteY5" fmla="*/ 365501 h 504916"/>
                <a:gd name="connsiteX6" fmla="*/ 159876 w 186909"/>
                <a:gd name="connsiteY6" fmla="*/ 492615 h 504916"/>
                <a:gd name="connsiteX7" fmla="*/ 114771 w 186909"/>
                <a:gd name="connsiteY7" fmla="*/ 396254 h 504916"/>
                <a:gd name="connsiteX8" fmla="*/ 110671 w 186909"/>
                <a:gd name="connsiteY8" fmla="*/ 504916 h 504916"/>
                <a:gd name="connsiteX9" fmla="*/ 84018 w 186909"/>
                <a:gd name="connsiteY9" fmla="*/ 406505 h 504916"/>
                <a:gd name="connsiteX10" fmla="*/ 53265 w 186909"/>
                <a:gd name="connsiteY10" fmla="*/ 498766 h 504916"/>
                <a:gd name="connsiteX11" fmla="*/ 51214 w 186909"/>
                <a:gd name="connsiteY11" fmla="*/ 404455 h 504916"/>
                <a:gd name="connsiteX12" fmla="*/ 6110 w 186909"/>
                <a:gd name="connsiteY12" fmla="*/ 420856 h 504916"/>
                <a:gd name="connsiteX13" fmla="*/ 30712 w 186909"/>
                <a:gd name="connsiteY13" fmla="*/ 357300 h 504916"/>
                <a:gd name="connsiteX14" fmla="*/ 61466 w 186909"/>
                <a:gd name="connsiteY14" fmla="*/ 306044 h 504916"/>
                <a:gd name="connsiteX15" fmla="*/ 55316 w 186909"/>
                <a:gd name="connsiteY15" fmla="*/ 53866 h 504916"/>
                <a:gd name="connsiteX0" fmla="*/ 49504 w 181097"/>
                <a:gd name="connsiteY0" fmla="*/ 53866 h 504916"/>
                <a:gd name="connsiteX1" fmla="*/ 104859 w 181097"/>
                <a:gd name="connsiteY1" fmla="*/ 561 h 504916"/>
                <a:gd name="connsiteX2" fmla="*/ 162265 w 181097"/>
                <a:gd name="connsiteY2" fmla="*/ 43615 h 504916"/>
                <a:gd name="connsiteX3" fmla="*/ 147914 w 181097"/>
                <a:gd name="connsiteY3" fmla="*/ 273241 h 504916"/>
                <a:gd name="connsiteX4" fmla="*/ 178667 w 181097"/>
                <a:gd name="connsiteY4" fmla="*/ 414706 h 504916"/>
                <a:gd name="connsiteX5" fmla="*/ 133562 w 181097"/>
                <a:gd name="connsiteY5" fmla="*/ 365501 h 504916"/>
                <a:gd name="connsiteX6" fmla="*/ 154064 w 181097"/>
                <a:gd name="connsiteY6" fmla="*/ 492615 h 504916"/>
                <a:gd name="connsiteX7" fmla="*/ 108959 w 181097"/>
                <a:gd name="connsiteY7" fmla="*/ 396254 h 504916"/>
                <a:gd name="connsiteX8" fmla="*/ 104859 w 181097"/>
                <a:gd name="connsiteY8" fmla="*/ 504916 h 504916"/>
                <a:gd name="connsiteX9" fmla="*/ 78206 w 181097"/>
                <a:gd name="connsiteY9" fmla="*/ 406505 h 504916"/>
                <a:gd name="connsiteX10" fmla="*/ 47453 w 181097"/>
                <a:gd name="connsiteY10" fmla="*/ 498766 h 504916"/>
                <a:gd name="connsiteX11" fmla="*/ 41301 w 181097"/>
                <a:gd name="connsiteY11" fmla="*/ 400354 h 504916"/>
                <a:gd name="connsiteX12" fmla="*/ 298 w 181097"/>
                <a:gd name="connsiteY12" fmla="*/ 420856 h 504916"/>
                <a:gd name="connsiteX13" fmla="*/ 24900 w 181097"/>
                <a:gd name="connsiteY13" fmla="*/ 357300 h 504916"/>
                <a:gd name="connsiteX14" fmla="*/ 55654 w 181097"/>
                <a:gd name="connsiteY14" fmla="*/ 306044 h 504916"/>
                <a:gd name="connsiteX15" fmla="*/ 49504 w 181097"/>
                <a:gd name="connsiteY15" fmla="*/ 53866 h 504916"/>
                <a:gd name="connsiteX0" fmla="*/ 52664 w 184257"/>
                <a:gd name="connsiteY0" fmla="*/ 53866 h 504916"/>
                <a:gd name="connsiteX1" fmla="*/ 108019 w 184257"/>
                <a:gd name="connsiteY1" fmla="*/ 561 h 504916"/>
                <a:gd name="connsiteX2" fmla="*/ 165425 w 184257"/>
                <a:gd name="connsiteY2" fmla="*/ 43615 h 504916"/>
                <a:gd name="connsiteX3" fmla="*/ 151074 w 184257"/>
                <a:gd name="connsiteY3" fmla="*/ 273241 h 504916"/>
                <a:gd name="connsiteX4" fmla="*/ 181827 w 184257"/>
                <a:gd name="connsiteY4" fmla="*/ 414706 h 504916"/>
                <a:gd name="connsiteX5" fmla="*/ 136722 w 184257"/>
                <a:gd name="connsiteY5" fmla="*/ 365501 h 504916"/>
                <a:gd name="connsiteX6" fmla="*/ 157224 w 184257"/>
                <a:gd name="connsiteY6" fmla="*/ 492615 h 504916"/>
                <a:gd name="connsiteX7" fmla="*/ 112119 w 184257"/>
                <a:gd name="connsiteY7" fmla="*/ 396254 h 504916"/>
                <a:gd name="connsiteX8" fmla="*/ 108019 w 184257"/>
                <a:gd name="connsiteY8" fmla="*/ 504916 h 504916"/>
                <a:gd name="connsiteX9" fmla="*/ 81366 w 184257"/>
                <a:gd name="connsiteY9" fmla="*/ 406505 h 504916"/>
                <a:gd name="connsiteX10" fmla="*/ 50613 w 184257"/>
                <a:gd name="connsiteY10" fmla="*/ 498766 h 504916"/>
                <a:gd name="connsiteX11" fmla="*/ 44461 w 184257"/>
                <a:gd name="connsiteY11" fmla="*/ 400354 h 504916"/>
                <a:gd name="connsiteX12" fmla="*/ 3458 w 184257"/>
                <a:gd name="connsiteY12" fmla="*/ 420856 h 504916"/>
                <a:gd name="connsiteX13" fmla="*/ 28060 w 184257"/>
                <a:gd name="connsiteY13" fmla="*/ 357300 h 504916"/>
                <a:gd name="connsiteX14" fmla="*/ 58814 w 184257"/>
                <a:gd name="connsiteY14" fmla="*/ 306044 h 504916"/>
                <a:gd name="connsiteX15" fmla="*/ 52664 w 184257"/>
                <a:gd name="connsiteY15" fmla="*/ 53866 h 504916"/>
                <a:gd name="connsiteX0" fmla="*/ 52664 w 181873"/>
                <a:gd name="connsiteY0" fmla="*/ 53866 h 504916"/>
                <a:gd name="connsiteX1" fmla="*/ 108019 w 181873"/>
                <a:gd name="connsiteY1" fmla="*/ 561 h 504916"/>
                <a:gd name="connsiteX2" fmla="*/ 165425 w 181873"/>
                <a:gd name="connsiteY2" fmla="*/ 43615 h 504916"/>
                <a:gd name="connsiteX3" fmla="*/ 151074 w 181873"/>
                <a:gd name="connsiteY3" fmla="*/ 273241 h 504916"/>
                <a:gd name="connsiteX4" fmla="*/ 181827 w 181873"/>
                <a:gd name="connsiteY4" fmla="*/ 414706 h 504916"/>
                <a:gd name="connsiteX5" fmla="*/ 142873 w 181873"/>
                <a:gd name="connsiteY5" fmla="*/ 377802 h 504916"/>
                <a:gd name="connsiteX6" fmla="*/ 157224 w 181873"/>
                <a:gd name="connsiteY6" fmla="*/ 492615 h 504916"/>
                <a:gd name="connsiteX7" fmla="*/ 112119 w 181873"/>
                <a:gd name="connsiteY7" fmla="*/ 396254 h 504916"/>
                <a:gd name="connsiteX8" fmla="*/ 108019 w 181873"/>
                <a:gd name="connsiteY8" fmla="*/ 504916 h 504916"/>
                <a:gd name="connsiteX9" fmla="*/ 81366 w 181873"/>
                <a:gd name="connsiteY9" fmla="*/ 406505 h 504916"/>
                <a:gd name="connsiteX10" fmla="*/ 50613 w 181873"/>
                <a:gd name="connsiteY10" fmla="*/ 498766 h 504916"/>
                <a:gd name="connsiteX11" fmla="*/ 44461 w 181873"/>
                <a:gd name="connsiteY11" fmla="*/ 400354 h 504916"/>
                <a:gd name="connsiteX12" fmla="*/ 3458 w 181873"/>
                <a:gd name="connsiteY12" fmla="*/ 420856 h 504916"/>
                <a:gd name="connsiteX13" fmla="*/ 28060 w 181873"/>
                <a:gd name="connsiteY13" fmla="*/ 357300 h 504916"/>
                <a:gd name="connsiteX14" fmla="*/ 58814 w 181873"/>
                <a:gd name="connsiteY14" fmla="*/ 306044 h 504916"/>
                <a:gd name="connsiteX15" fmla="*/ 52664 w 181873"/>
                <a:gd name="connsiteY15" fmla="*/ 53866 h 504916"/>
                <a:gd name="connsiteX0" fmla="*/ 52664 w 181839"/>
                <a:gd name="connsiteY0" fmla="*/ 53866 h 504916"/>
                <a:gd name="connsiteX1" fmla="*/ 108019 w 181839"/>
                <a:gd name="connsiteY1" fmla="*/ 561 h 504916"/>
                <a:gd name="connsiteX2" fmla="*/ 165425 w 181839"/>
                <a:gd name="connsiteY2" fmla="*/ 43615 h 504916"/>
                <a:gd name="connsiteX3" fmla="*/ 151074 w 181839"/>
                <a:gd name="connsiteY3" fmla="*/ 273241 h 504916"/>
                <a:gd name="connsiteX4" fmla="*/ 181827 w 181839"/>
                <a:gd name="connsiteY4" fmla="*/ 414706 h 504916"/>
                <a:gd name="connsiteX5" fmla="*/ 146973 w 181839"/>
                <a:gd name="connsiteY5" fmla="*/ 386003 h 504916"/>
                <a:gd name="connsiteX6" fmla="*/ 157224 w 181839"/>
                <a:gd name="connsiteY6" fmla="*/ 492615 h 504916"/>
                <a:gd name="connsiteX7" fmla="*/ 112119 w 181839"/>
                <a:gd name="connsiteY7" fmla="*/ 396254 h 504916"/>
                <a:gd name="connsiteX8" fmla="*/ 108019 w 181839"/>
                <a:gd name="connsiteY8" fmla="*/ 504916 h 504916"/>
                <a:gd name="connsiteX9" fmla="*/ 81366 w 181839"/>
                <a:gd name="connsiteY9" fmla="*/ 406505 h 504916"/>
                <a:gd name="connsiteX10" fmla="*/ 50613 w 181839"/>
                <a:gd name="connsiteY10" fmla="*/ 498766 h 504916"/>
                <a:gd name="connsiteX11" fmla="*/ 44461 w 181839"/>
                <a:gd name="connsiteY11" fmla="*/ 400354 h 504916"/>
                <a:gd name="connsiteX12" fmla="*/ 3458 w 181839"/>
                <a:gd name="connsiteY12" fmla="*/ 420856 h 504916"/>
                <a:gd name="connsiteX13" fmla="*/ 28060 w 181839"/>
                <a:gd name="connsiteY13" fmla="*/ 357300 h 504916"/>
                <a:gd name="connsiteX14" fmla="*/ 58814 w 181839"/>
                <a:gd name="connsiteY14" fmla="*/ 306044 h 504916"/>
                <a:gd name="connsiteX15" fmla="*/ 52664 w 181839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270875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9467 h 510517"/>
                <a:gd name="connsiteX1" fmla="*/ 100203 w 183758"/>
                <a:gd name="connsiteY1" fmla="*/ 301 h 510517"/>
                <a:gd name="connsiteX2" fmla="*/ 165425 w 183758"/>
                <a:gd name="connsiteY2" fmla="*/ 49216 h 510517"/>
                <a:gd name="connsiteX3" fmla="*/ 151074 w 183758"/>
                <a:gd name="connsiteY3" fmla="*/ 278842 h 510517"/>
                <a:gd name="connsiteX4" fmla="*/ 181827 w 183758"/>
                <a:gd name="connsiteY4" fmla="*/ 420307 h 510517"/>
                <a:gd name="connsiteX5" fmla="*/ 146973 w 183758"/>
                <a:gd name="connsiteY5" fmla="*/ 391604 h 510517"/>
                <a:gd name="connsiteX6" fmla="*/ 157224 w 183758"/>
                <a:gd name="connsiteY6" fmla="*/ 498216 h 510517"/>
                <a:gd name="connsiteX7" fmla="*/ 112119 w 183758"/>
                <a:gd name="connsiteY7" fmla="*/ 401855 h 510517"/>
                <a:gd name="connsiteX8" fmla="*/ 108019 w 183758"/>
                <a:gd name="connsiteY8" fmla="*/ 510517 h 510517"/>
                <a:gd name="connsiteX9" fmla="*/ 81366 w 183758"/>
                <a:gd name="connsiteY9" fmla="*/ 412106 h 510517"/>
                <a:gd name="connsiteX10" fmla="*/ 50613 w 183758"/>
                <a:gd name="connsiteY10" fmla="*/ 504367 h 510517"/>
                <a:gd name="connsiteX11" fmla="*/ 44461 w 183758"/>
                <a:gd name="connsiteY11" fmla="*/ 405955 h 510517"/>
                <a:gd name="connsiteX12" fmla="*/ 3458 w 183758"/>
                <a:gd name="connsiteY12" fmla="*/ 426457 h 510517"/>
                <a:gd name="connsiteX13" fmla="*/ 28060 w 183758"/>
                <a:gd name="connsiteY13" fmla="*/ 362901 h 510517"/>
                <a:gd name="connsiteX14" fmla="*/ 56860 w 183758"/>
                <a:gd name="connsiteY14" fmla="*/ 233491 h 510517"/>
                <a:gd name="connsiteX15" fmla="*/ 52664 w 183758"/>
                <a:gd name="connsiteY15" fmla="*/ 59467 h 510517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85"/>
                <a:gd name="connsiteX1" fmla="*/ 100203 w 183622"/>
                <a:gd name="connsiteY1" fmla="*/ 555 h 510785"/>
                <a:gd name="connsiteX2" fmla="*/ 165425 w 183622"/>
                <a:gd name="connsiteY2" fmla="*/ 49470 h 510785"/>
                <a:gd name="connsiteX3" fmla="*/ 151074 w 183622"/>
                <a:gd name="connsiteY3" fmla="*/ 310357 h 510785"/>
                <a:gd name="connsiteX4" fmla="*/ 181827 w 183622"/>
                <a:gd name="connsiteY4" fmla="*/ 420561 h 510785"/>
                <a:gd name="connsiteX5" fmla="*/ 146973 w 183622"/>
                <a:gd name="connsiteY5" fmla="*/ 391858 h 510785"/>
                <a:gd name="connsiteX6" fmla="*/ 157224 w 183622"/>
                <a:gd name="connsiteY6" fmla="*/ 498470 h 510785"/>
                <a:gd name="connsiteX7" fmla="*/ 112119 w 183622"/>
                <a:gd name="connsiteY7" fmla="*/ 402109 h 510785"/>
                <a:gd name="connsiteX8" fmla="*/ 108019 w 183622"/>
                <a:gd name="connsiteY8" fmla="*/ 510771 h 510785"/>
                <a:gd name="connsiteX9" fmla="*/ 77459 w 183622"/>
                <a:gd name="connsiteY9" fmla="*/ 410406 h 510785"/>
                <a:gd name="connsiteX10" fmla="*/ 50613 w 183622"/>
                <a:gd name="connsiteY10" fmla="*/ 504621 h 510785"/>
                <a:gd name="connsiteX11" fmla="*/ 44461 w 183622"/>
                <a:gd name="connsiteY11" fmla="*/ 406209 h 510785"/>
                <a:gd name="connsiteX12" fmla="*/ 3458 w 183622"/>
                <a:gd name="connsiteY12" fmla="*/ 426711 h 510785"/>
                <a:gd name="connsiteX13" fmla="*/ 28060 w 183622"/>
                <a:gd name="connsiteY13" fmla="*/ 363155 h 510785"/>
                <a:gd name="connsiteX14" fmla="*/ 56860 w 183622"/>
                <a:gd name="connsiteY14" fmla="*/ 233745 h 510785"/>
                <a:gd name="connsiteX15" fmla="*/ 52664 w 183622"/>
                <a:gd name="connsiteY15" fmla="*/ 59721 h 510785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94408 h 545501"/>
                <a:gd name="connsiteX1" fmla="*/ 102157 w 183622"/>
                <a:gd name="connsiteY1" fmla="*/ 73 h 545501"/>
                <a:gd name="connsiteX2" fmla="*/ 165425 w 183622"/>
                <a:gd name="connsiteY2" fmla="*/ 84157 h 545501"/>
                <a:gd name="connsiteX3" fmla="*/ 151074 w 183622"/>
                <a:gd name="connsiteY3" fmla="*/ 345044 h 545501"/>
                <a:gd name="connsiteX4" fmla="*/ 181827 w 183622"/>
                <a:gd name="connsiteY4" fmla="*/ 455248 h 545501"/>
                <a:gd name="connsiteX5" fmla="*/ 146973 w 183622"/>
                <a:gd name="connsiteY5" fmla="*/ 426545 h 545501"/>
                <a:gd name="connsiteX6" fmla="*/ 157224 w 183622"/>
                <a:gd name="connsiteY6" fmla="*/ 533157 h 545501"/>
                <a:gd name="connsiteX7" fmla="*/ 112119 w 183622"/>
                <a:gd name="connsiteY7" fmla="*/ 436796 h 545501"/>
                <a:gd name="connsiteX8" fmla="*/ 108019 w 183622"/>
                <a:gd name="connsiteY8" fmla="*/ 545458 h 545501"/>
                <a:gd name="connsiteX9" fmla="*/ 77459 w 183622"/>
                <a:gd name="connsiteY9" fmla="*/ 445093 h 545501"/>
                <a:gd name="connsiteX10" fmla="*/ 50613 w 183622"/>
                <a:gd name="connsiteY10" fmla="*/ 539308 h 545501"/>
                <a:gd name="connsiteX11" fmla="*/ 44461 w 183622"/>
                <a:gd name="connsiteY11" fmla="*/ 440896 h 545501"/>
                <a:gd name="connsiteX12" fmla="*/ 3458 w 183622"/>
                <a:gd name="connsiteY12" fmla="*/ 461398 h 545501"/>
                <a:gd name="connsiteX13" fmla="*/ 28060 w 183622"/>
                <a:gd name="connsiteY13" fmla="*/ 397842 h 545501"/>
                <a:gd name="connsiteX14" fmla="*/ 56860 w 183622"/>
                <a:gd name="connsiteY14" fmla="*/ 268432 h 545501"/>
                <a:gd name="connsiteX15" fmla="*/ 52664 w 183622"/>
                <a:gd name="connsiteY15" fmla="*/ 94408 h 545501"/>
                <a:gd name="connsiteX0" fmla="*/ 52664 w 183622"/>
                <a:gd name="connsiteY0" fmla="*/ 99119 h 550212"/>
                <a:gd name="connsiteX1" fmla="*/ 102157 w 183622"/>
                <a:gd name="connsiteY1" fmla="*/ 4784 h 550212"/>
                <a:gd name="connsiteX2" fmla="*/ 165425 w 183622"/>
                <a:gd name="connsiteY2" fmla="*/ 49791 h 550212"/>
                <a:gd name="connsiteX3" fmla="*/ 151074 w 183622"/>
                <a:gd name="connsiteY3" fmla="*/ 349755 h 550212"/>
                <a:gd name="connsiteX4" fmla="*/ 181827 w 183622"/>
                <a:gd name="connsiteY4" fmla="*/ 459959 h 550212"/>
                <a:gd name="connsiteX5" fmla="*/ 146973 w 183622"/>
                <a:gd name="connsiteY5" fmla="*/ 431256 h 550212"/>
                <a:gd name="connsiteX6" fmla="*/ 157224 w 183622"/>
                <a:gd name="connsiteY6" fmla="*/ 537868 h 550212"/>
                <a:gd name="connsiteX7" fmla="*/ 112119 w 183622"/>
                <a:gd name="connsiteY7" fmla="*/ 441507 h 550212"/>
                <a:gd name="connsiteX8" fmla="*/ 108019 w 183622"/>
                <a:gd name="connsiteY8" fmla="*/ 550169 h 550212"/>
                <a:gd name="connsiteX9" fmla="*/ 77459 w 183622"/>
                <a:gd name="connsiteY9" fmla="*/ 449804 h 550212"/>
                <a:gd name="connsiteX10" fmla="*/ 50613 w 183622"/>
                <a:gd name="connsiteY10" fmla="*/ 544019 h 550212"/>
                <a:gd name="connsiteX11" fmla="*/ 44461 w 183622"/>
                <a:gd name="connsiteY11" fmla="*/ 445607 h 550212"/>
                <a:gd name="connsiteX12" fmla="*/ 3458 w 183622"/>
                <a:gd name="connsiteY12" fmla="*/ 466109 h 550212"/>
                <a:gd name="connsiteX13" fmla="*/ 28060 w 183622"/>
                <a:gd name="connsiteY13" fmla="*/ 402553 h 550212"/>
                <a:gd name="connsiteX14" fmla="*/ 56860 w 183622"/>
                <a:gd name="connsiteY14" fmla="*/ 273143 h 550212"/>
                <a:gd name="connsiteX15" fmla="*/ 52664 w 183622"/>
                <a:gd name="connsiteY15" fmla="*/ 99119 h 550212"/>
                <a:gd name="connsiteX0" fmla="*/ 52664 w 183622"/>
                <a:gd name="connsiteY0" fmla="*/ 52963 h 547041"/>
                <a:gd name="connsiteX1" fmla="*/ 102157 w 183622"/>
                <a:gd name="connsiteY1" fmla="*/ 1613 h 547041"/>
                <a:gd name="connsiteX2" fmla="*/ 165425 w 183622"/>
                <a:gd name="connsiteY2" fmla="*/ 46620 h 547041"/>
                <a:gd name="connsiteX3" fmla="*/ 151074 w 183622"/>
                <a:gd name="connsiteY3" fmla="*/ 346584 h 547041"/>
                <a:gd name="connsiteX4" fmla="*/ 181827 w 183622"/>
                <a:gd name="connsiteY4" fmla="*/ 456788 h 547041"/>
                <a:gd name="connsiteX5" fmla="*/ 146973 w 183622"/>
                <a:gd name="connsiteY5" fmla="*/ 428085 h 547041"/>
                <a:gd name="connsiteX6" fmla="*/ 157224 w 183622"/>
                <a:gd name="connsiteY6" fmla="*/ 534697 h 547041"/>
                <a:gd name="connsiteX7" fmla="*/ 112119 w 183622"/>
                <a:gd name="connsiteY7" fmla="*/ 438336 h 547041"/>
                <a:gd name="connsiteX8" fmla="*/ 108019 w 183622"/>
                <a:gd name="connsiteY8" fmla="*/ 546998 h 547041"/>
                <a:gd name="connsiteX9" fmla="*/ 77459 w 183622"/>
                <a:gd name="connsiteY9" fmla="*/ 446633 h 547041"/>
                <a:gd name="connsiteX10" fmla="*/ 50613 w 183622"/>
                <a:gd name="connsiteY10" fmla="*/ 540848 h 547041"/>
                <a:gd name="connsiteX11" fmla="*/ 44461 w 183622"/>
                <a:gd name="connsiteY11" fmla="*/ 442436 h 547041"/>
                <a:gd name="connsiteX12" fmla="*/ 3458 w 183622"/>
                <a:gd name="connsiteY12" fmla="*/ 462938 h 547041"/>
                <a:gd name="connsiteX13" fmla="*/ 28060 w 183622"/>
                <a:gd name="connsiteY13" fmla="*/ 399382 h 547041"/>
                <a:gd name="connsiteX14" fmla="*/ 56860 w 183622"/>
                <a:gd name="connsiteY14" fmla="*/ 269972 h 547041"/>
                <a:gd name="connsiteX15" fmla="*/ 52664 w 183622"/>
                <a:gd name="connsiteY15" fmla="*/ 52963 h 547041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3622" h="555612">
                  <a:moveTo>
                    <a:pt x="52664" y="61534"/>
                  </a:moveTo>
                  <a:cubicBezTo>
                    <a:pt x="59888" y="15179"/>
                    <a:pt x="81410" y="1472"/>
                    <a:pt x="100203" y="415"/>
                  </a:cubicBezTo>
                  <a:cubicBezTo>
                    <a:pt x="118996" y="-642"/>
                    <a:pt x="156947" y="-3932"/>
                    <a:pt x="165425" y="55191"/>
                  </a:cubicBezTo>
                  <a:cubicBezTo>
                    <a:pt x="173903" y="114314"/>
                    <a:pt x="148340" y="286794"/>
                    <a:pt x="151074" y="355155"/>
                  </a:cubicBezTo>
                  <a:cubicBezTo>
                    <a:pt x="153808" y="423516"/>
                    <a:pt x="192279" y="447868"/>
                    <a:pt x="181827" y="465359"/>
                  </a:cubicBezTo>
                  <a:cubicBezTo>
                    <a:pt x="171375" y="482850"/>
                    <a:pt x="151074" y="423671"/>
                    <a:pt x="146973" y="436656"/>
                  </a:cubicBezTo>
                  <a:cubicBezTo>
                    <a:pt x="142873" y="449641"/>
                    <a:pt x="171138" y="533553"/>
                    <a:pt x="157224" y="543268"/>
                  </a:cubicBezTo>
                  <a:cubicBezTo>
                    <a:pt x="143310" y="552983"/>
                    <a:pt x="120320" y="444857"/>
                    <a:pt x="112119" y="446907"/>
                  </a:cubicBezTo>
                  <a:cubicBezTo>
                    <a:pt x="103918" y="448957"/>
                    <a:pt x="123565" y="558094"/>
                    <a:pt x="108019" y="555569"/>
                  </a:cubicBezTo>
                  <a:cubicBezTo>
                    <a:pt x="92473" y="553044"/>
                    <a:pt x="87027" y="456229"/>
                    <a:pt x="77459" y="455204"/>
                  </a:cubicBezTo>
                  <a:cubicBezTo>
                    <a:pt x="67891" y="454179"/>
                    <a:pt x="67836" y="548164"/>
                    <a:pt x="50613" y="549419"/>
                  </a:cubicBezTo>
                  <a:cubicBezTo>
                    <a:pt x="33390" y="550674"/>
                    <a:pt x="52320" y="463992"/>
                    <a:pt x="44461" y="451007"/>
                  </a:cubicBezTo>
                  <a:cubicBezTo>
                    <a:pt x="36602" y="438022"/>
                    <a:pt x="16442" y="478685"/>
                    <a:pt x="3458" y="471509"/>
                  </a:cubicBezTo>
                  <a:cubicBezTo>
                    <a:pt x="-9526" y="464333"/>
                    <a:pt x="17467" y="429480"/>
                    <a:pt x="28060" y="407953"/>
                  </a:cubicBezTo>
                  <a:cubicBezTo>
                    <a:pt x="60144" y="359073"/>
                    <a:pt x="59236" y="343593"/>
                    <a:pt x="56860" y="278543"/>
                  </a:cubicBezTo>
                  <a:cubicBezTo>
                    <a:pt x="54484" y="213493"/>
                    <a:pt x="45440" y="107889"/>
                    <a:pt x="52664" y="61534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BAE6A84B-A311-431C-96BF-E1071CC6CB9A}"/>
                </a:ext>
              </a:extLst>
            </p:cNvPr>
            <p:cNvSpPr/>
            <p:nvPr/>
          </p:nvSpPr>
          <p:spPr>
            <a:xfrm rot="21263673">
              <a:off x="6291007" y="3196089"/>
              <a:ext cx="226497" cy="384246"/>
            </a:xfrm>
            <a:custGeom>
              <a:avLst/>
              <a:gdLst>
                <a:gd name="connsiteX0" fmla="*/ 26048 w 207295"/>
                <a:gd name="connsiteY0" fmla="*/ 89400 h 310281"/>
                <a:gd name="connsiteX1" fmla="*/ 88597 w 207295"/>
                <a:gd name="connsiteY1" fmla="*/ 44 h 310281"/>
                <a:gd name="connsiteX2" fmla="*/ 171995 w 207295"/>
                <a:gd name="connsiteY2" fmla="*/ 80464 h 310281"/>
                <a:gd name="connsiteX3" fmla="*/ 204758 w 207295"/>
                <a:gd name="connsiteY3" fmla="*/ 274067 h 310281"/>
                <a:gd name="connsiteX4" fmla="*/ 109446 w 207295"/>
                <a:gd name="connsiteY4" fmla="*/ 294916 h 310281"/>
                <a:gd name="connsiteX5" fmla="*/ 5199 w 207295"/>
                <a:gd name="connsiteY5" fmla="*/ 294916 h 310281"/>
                <a:gd name="connsiteX6" fmla="*/ 26048 w 207295"/>
                <a:gd name="connsiteY6" fmla="*/ 89400 h 310281"/>
                <a:gd name="connsiteX0" fmla="*/ 25027 w 206625"/>
                <a:gd name="connsiteY0" fmla="*/ 89400 h 324978"/>
                <a:gd name="connsiteX1" fmla="*/ 87576 w 206625"/>
                <a:gd name="connsiteY1" fmla="*/ 44 h 324978"/>
                <a:gd name="connsiteX2" fmla="*/ 170974 w 206625"/>
                <a:gd name="connsiteY2" fmla="*/ 80464 h 324978"/>
                <a:gd name="connsiteX3" fmla="*/ 203737 w 206625"/>
                <a:gd name="connsiteY3" fmla="*/ 274067 h 324978"/>
                <a:gd name="connsiteX4" fmla="*/ 102468 w 206625"/>
                <a:gd name="connsiteY4" fmla="*/ 321723 h 324978"/>
                <a:gd name="connsiteX5" fmla="*/ 4178 w 206625"/>
                <a:gd name="connsiteY5" fmla="*/ 294916 h 324978"/>
                <a:gd name="connsiteX6" fmla="*/ 25027 w 206625"/>
                <a:gd name="connsiteY6" fmla="*/ 89400 h 324978"/>
                <a:gd name="connsiteX0" fmla="*/ 25027 w 215052"/>
                <a:gd name="connsiteY0" fmla="*/ 89406 h 325089"/>
                <a:gd name="connsiteX1" fmla="*/ 87576 w 215052"/>
                <a:gd name="connsiteY1" fmla="*/ 50 h 325089"/>
                <a:gd name="connsiteX2" fmla="*/ 170974 w 215052"/>
                <a:gd name="connsiteY2" fmla="*/ 80470 h 325089"/>
                <a:gd name="connsiteX3" fmla="*/ 212673 w 215052"/>
                <a:gd name="connsiteY3" fmla="*/ 300880 h 325089"/>
                <a:gd name="connsiteX4" fmla="*/ 102468 w 215052"/>
                <a:gd name="connsiteY4" fmla="*/ 321729 h 325089"/>
                <a:gd name="connsiteX5" fmla="*/ 4178 w 215052"/>
                <a:gd name="connsiteY5" fmla="*/ 294922 h 325089"/>
                <a:gd name="connsiteX6" fmla="*/ 25027 w 215052"/>
                <a:gd name="connsiteY6" fmla="*/ 89406 h 325089"/>
                <a:gd name="connsiteX0" fmla="*/ 33149 w 223174"/>
                <a:gd name="connsiteY0" fmla="*/ 89406 h 331862"/>
                <a:gd name="connsiteX1" fmla="*/ 95698 w 223174"/>
                <a:gd name="connsiteY1" fmla="*/ 50 h 331862"/>
                <a:gd name="connsiteX2" fmla="*/ 179096 w 223174"/>
                <a:gd name="connsiteY2" fmla="*/ 80470 h 331862"/>
                <a:gd name="connsiteX3" fmla="*/ 220795 w 223174"/>
                <a:gd name="connsiteY3" fmla="*/ 300880 h 331862"/>
                <a:gd name="connsiteX4" fmla="*/ 110590 w 223174"/>
                <a:gd name="connsiteY4" fmla="*/ 321729 h 331862"/>
                <a:gd name="connsiteX5" fmla="*/ 3365 w 223174"/>
                <a:gd name="connsiteY5" fmla="*/ 309814 h 331862"/>
                <a:gd name="connsiteX6" fmla="*/ 33149 w 223174"/>
                <a:gd name="connsiteY6" fmla="*/ 89406 h 331862"/>
                <a:gd name="connsiteX0" fmla="*/ 23550 w 225489"/>
                <a:gd name="connsiteY0" fmla="*/ 104561 h 331102"/>
                <a:gd name="connsiteX1" fmla="*/ 98013 w 225489"/>
                <a:gd name="connsiteY1" fmla="*/ 312 h 331102"/>
                <a:gd name="connsiteX2" fmla="*/ 181411 w 225489"/>
                <a:gd name="connsiteY2" fmla="*/ 80732 h 331102"/>
                <a:gd name="connsiteX3" fmla="*/ 223110 w 225489"/>
                <a:gd name="connsiteY3" fmla="*/ 301142 h 331102"/>
                <a:gd name="connsiteX4" fmla="*/ 112905 w 225489"/>
                <a:gd name="connsiteY4" fmla="*/ 321991 h 331102"/>
                <a:gd name="connsiteX5" fmla="*/ 5680 w 225489"/>
                <a:gd name="connsiteY5" fmla="*/ 310076 h 331102"/>
                <a:gd name="connsiteX6" fmla="*/ 23550 w 225489"/>
                <a:gd name="connsiteY6" fmla="*/ 104561 h 331102"/>
                <a:gd name="connsiteX0" fmla="*/ 23550 w 227742"/>
                <a:gd name="connsiteY0" fmla="*/ 104561 h 331102"/>
                <a:gd name="connsiteX1" fmla="*/ 98013 w 227742"/>
                <a:gd name="connsiteY1" fmla="*/ 312 h 331102"/>
                <a:gd name="connsiteX2" fmla="*/ 196304 w 227742"/>
                <a:gd name="connsiteY2" fmla="*/ 80732 h 331102"/>
                <a:gd name="connsiteX3" fmla="*/ 223110 w 227742"/>
                <a:gd name="connsiteY3" fmla="*/ 301142 h 331102"/>
                <a:gd name="connsiteX4" fmla="*/ 112905 w 227742"/>
                <a:gd name="connsiteY4" fmla="*/ 321991 h 331102"/>
                <a:gd name="connsiteX5" fmla="*/ 5680 w 227742"/>
                <a:gd name="connsiteY5" fmla="*/ 310076 h 331102"/>
                <a:gd name="connsiteX6" fmla="*/ 23550 w 227742"/>
                <a:gd name="connsiteY6" fmla="*/ 104561 h 331102"/>
                <a:gd name="connsiteX0" fmla="*/ 19305 w 229454"/>
                <a:gd name="connsiteY0" fmla="*/ 68648 h 333403"/>
                <a:gd name="connsiteX1" fmla="*/ 99725 w 229454"/>
                <a:gd name="connsiteY1" fmla="*/ 141 h 333403"/>
                <a:gd name="connsiteX2" fmla="*/ 198016 w 229454"/>
                <a:gd name="connsiteY2" fmla="*/ 80561 h 333403"/>
                <a:gd name="connsiteX3" fmla="*/ 224822 w 229454"/>
                <a:gd name="connsiteY3" fmla="*/ 300971 h 333403"/>
                <a:gd name="connsiteX4" fmla="*/ 114617 w 229454"/>
                <a:gd name="connsiteY4" fmla="*/ 321820 h 333403"/>
                <a:gd name="connsiteX5" fmla="*/ 7392 w 229454"/>
                <a:gd name="connsiteY5" fmla="*/ 309905 h 333403"/>
                <a:gd name="connsiteX6" fmla="*/ 19305 w 229454"/>
                <a:gd name="connsiteY6" fmla="*/ 68648 h 333403"/>
                <a:gd name="connsiteX0" fmla="*/ 19305 w 226896"/>
                <a:gd name="connsiteY0" fmla="*/ 68558 h 333313"/>
                <a:gd name="connsiteX1" fmla="*/ 99725 w 226896"/>
                <a:gd name="connsiteY1" fmla="*/ 51 h 333313"/>
                <a:gd name="connsiteX2" fmla="*/ 180145 w 226896"/>
                <a:gd name="connsiteY2" fmla="*/ 62599 h 333313"/>
                <a:gd name="connsiteX3" fmla="*/ 224822 w 226896"/>
                <a:gd name="connsiteY3" fmla="*/ 300881 h 333313"/>
                <a:gd name="connsiteX4" fmla="*/ 114617 w 226896"/>
                <a:gd name="connsiteY4" fmla="*/ 321730 h 333313"/>
                <a:gd name="connsiteX5" fmla="*/ 7392 w 226896"/>
                <a:gd name="connsiteY5" fmla="*/ 309815 h 333313"/>
                <a:gd name="connsiteX6" fmla="*/ 19305 w 226896"/>
                <a:gd name="connsiteY6" fmla="*/ 68558 h 333313"/>
                <a:gd name="connsiteX0" fmla="*/ 18790 w 226497"/>
                <a:gd name="connsiteY0" fmla="*/ 95334 h 360089"/>
                <a:gd name="connsiteX1" fmla="*/ 84318 w 226497"/>
                <a:gd name="connsiteY1" fmla="*/ 20 h 360089"/>
                <a:gd name="connsiteX2" fmla="*/ 179630 w 226497"/>
                <a:gd name="connsiteY2" fmla="*/ 89375 h 360089"/>
                <a:gd name="connsiteX3" fmla="*/ 224307 w 226497"/>
                <a:gd name="connsiteY3" fmla="*/ 327657 h 360089"/>
                <a:gd name="connsiteX4" fmla="*/ 114102 w 226497"/>
                <a:gd name="connsiteY4" fmla="*/ 348506 h 360089"/>
                <a:gd name="connsiteX5" fmla="*/ 6877 w 226497"/>
                <a:gd name="connsiteY5" fmla="*/ 336591 h 360089"/>
                <a:gd name="connsiteX6" fmla="*/ 18790 w 226497"/>
                <a:gd name="connsiteY6" fmla="*/ 95334 h 360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6497" h="360089">
                  <a:moveTo>
                    <a:pt x="18790" y="95334"/>
                  </a:moveTo>
                  <a:cubicBezTo>
                    <a:pt x="31697" y="39239"/>
                    <a:pt x="57511" y="1013"/>
                    <a:pt x="84318" y="20"/>
                  </a:cubicBezTo>
                  <a:cubicBezTo>
                    <a:pt x="111125" y="-973"/>
                    <a:pt x="156299" y="34769"/>
                    <a:pt x="179630" y="89375"/>
                  </a:cubicBezTo>
                  <a:cubicBezTo>
                    <a:pt x="202961" y="143981"/>
                    <a:pt x="235228" y="284469"/>
                    <a:pt x="224307" y="327657"/>
                  </a:cubicBezTo>
                  <a:cubicBezTo>
                    <a:pt x="213386" y="370845"/>
                    <a:pt x="147362" y="345031"/>
                    <a:pt x="114102" y="348506"/>
                  </a:cubicBezTo>
                  <a:cubicBezTo>
                    <a:pt x="80842" y="351981"/>
                    <a:pt x="22762" y="378786"/>
                    <a:pt x="6877" y="336591"/>
                  </a:cubicBezTo>
                  <a:cubicBezTo>
                    <a:pt x="-9008" y="294396"/>
                    <a:pt x="5883" y="151429"/>
                    <a:pt x="18790" y="95334"/>
                  </a:cubicBezTo>
                  <a:close/>
                </a:path>
              </a:pathLst>
            </a:custGeom>
            <a:solidFill>
              <a:srgbClr val="D63232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r>
                <a:rPr lang="en-US" sz="2700" dirty="0">
                  <a:solidFill>
                    <a:prstClr val="white"/>
                  </a:solidFill>
                  <a:latin typeface="Calibri" panose="020F0502020204030204"/>
                </a:rPr>
                <a:t>        </a:t>
              </a:r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20905DE5-3C26-448A-A934-D39A63287EF8}"/>
                </a:ext>
              </a:extLst>
            </p:cNvPr>
            <p:cNvSpPr/>
            <p:nvPr/>
          </p:nvSpPr>
          <p:spPr>
            <a:xfrm>
              <a:off x="5653913" y="5172973"/>
              <a:ext cx="294228" cy="112275"/>
            </a:xfrm>
            <a:custGeom>
              <a:avLst/>
              <a:gdLst>
                <a:gd name="connsiteX0" fmla="*/ 221209 w 244329"/>
                <a:gd name="connsiteY0" fmla="*/ 9633 h 114404"/>
                <a:gd name="connsiteX1" fmla="*/ 237008 w 244329"/>
                <a:gd name="connsiteY1" fmla="*/ 88631 h 114404"/>
                <a:gd name="connsiteX2" fmla="*/ 126411 w 244329"/>
                <a:gd name="connsiteY2" fmla="*/ 102456 h 114404"/>
                <a:gd name="connsiteX3" fmla="*/ 15 w 244329"/>
                <a:gd name="connsiteY3" fmla="*/ 108380 h 114404"/>
                <a:gd name="connsiteX4" fmla="*/ 118511 w 244329"/>
                <a:gd name="connsiteY4" fmla="*/ 11608 h 114404"/>
                <a:gd name="connsiteX5" fmla="*/ 221209 w 244329"/>
                <a:gd name="connsiteY5" fmla="*/ 9633 h 114404"/>
                <a:gd name="connsiteX0" fmla="*/ 223184 w 246304"/>
                <a:gd name="connsiteY0" fmla="*/ 8926 h 102196"/>
                <a:gd name="connsiteX1" fmla="*/ 238983 w 246304"/>
                <a:gd name="connsiteY1" fmla="*/ 87924 h 102196"/>
                <a:gd name="connsiteX2" fmla="*/ 128386 w 246304"/>
                <a:gd name="connsiteY2" fmla="*/ 101749 h 102196"/>
                <a:gd name="connsiteX3" fmla="*/ 15 w 246304"/>
                <a:gd name="connsiteY3" fmla="*/ 89899 h 102196"/>
                <a:gd name="connsiteX4" fmla="*/ 120486 w 246304"/>
                <a:gd name="connsiteY4" fmla="*/ 10901 h 102196"/>
                <a:gd name="connsiteX5" fmla="*/ 223184 w 246304"/>
                <a:gd name="connsiteY5" fmla="*/ 8926 h 102196"/>
                <a:gd name="connsiteX0" fmla="*/ 223184 w 246889"/>
                <a:gd name="connsiteY0" fmla="*/ 8926 h 97266"/>
                <a:gd name="connsiteX1" fmla="*/ 238983 w 246889"/>
                <a:gd name="connsiteY1" fmla="*/ 87924 h 97266"/>
                <a:gd name="connsiteX2" fmla="*/ 120486 w 246889"/>
                <a:gd name="connsiteY2" fmla="*/ 91875 h 97266"/>
                <a:gd name="connsiteX3" fmla="*/ 15 w 246889"/>
                <a:gd name="connsiteY3" fmla="*/ 89899 h 97266"/>
                <a:gd name="connsiteX4" fmla="*/ 120486 w 246889"/>
                <a:gd name="connsiteY4" fmla="*/ 10901 h 97266"/>
                <a:gd name="connsiteX5" fmla="*/ 223184 w 246889"/>
                <a:gd name="connsiteY5" fmla="*/ 8926 h 97266"/>
                <a:gd name="connsiteX0" fmla="*/ 223194 w 248288"/>
                <a:gd name="connsiteY0" fmla="*/ 4930 h 93270"/>
                <a:gd name="connsiteX1" fmla="*/ 238993 w 248288"/>
                <a:gd name="connsiteY1" fmla="*/ 83928 h 93270"/>
                <a:gd name="connsiteX2" fmla="*/ 120496 w 248288"/>
                <a:gd name="connsiteY2" fmla="*/ 87879 h 93270"/>
                <a:gd name="connsiteX3" fmla="*/ 25 w 248288"/>
                <a:gd name="connsiteY3" fmla="*/ 85903 h 93270"/>
                <a:gd name="connsiteX4" fmla="*/ 84947 w 248288"/>
                <a:gd name="connsiteY4" fmla="*/ 16780 h 93270"/>
                <a:gd name="connsiteX5" fmla="*/ 223194 w 248288"/>
                <a:gd name="connsiteY5" fmla="*/ 4930 h 93270"/>
                <a:gd name="connsiteX0" fmla="*/ 223184 w 246683"/>
                <a:gd name="connsiteY0" fmla="*/ 13745 h 102085"/>
                <a:gd name="connsiteX1" fmla="*/ 238983 w 246683"/>
                <a:gd name="connsiteY1" fmla="*/ 92743 h 102085"/>
                <a:gd name="connsiteX2" fmla="*/ 120486 w 246683"/>
                <a:gd name="connsiteY2" fmla="*/ 96694 h 102085"/>
                <a:gd name="connsiteX3" fmla="*/ 15 w 246683"/>
                <a:gd name="connsiteY3" fmla="*/ 94718 h 102085"/>
                <a:gd name="connsiteX4" fmla="*/ 126411 w 246683"/>
                <a:gd name="connsiteY4" fmla="*/ 7820 h 102085"/>
                <a:gd name="connsiteX5" fmla="*/ 223184 w 246683"/>
                <a:gd name="connsiteY5" fmla="*/ 13745 h 102085"/>
                <a:gd name="connsiteX0" fmla="*/ 223187 w 246686"/>
                <a:gd name="connsiteY0" fmla="*/ 7550 h 95890"/>
                <a:gd name="connsiteX1" fmla="*/ 238986 w 246686"/>
                <a:gd name="connsiteY1" fmla="*/ 86548 h 95890"/>
                <a:gd name="connsiteX2" fmla="*/ 120489 w 246686"/>
                <a:gd name="connsiteY2" fmla="*/ 90499 h 95890"/>
                <a:gd name="connsiteX3" fmla="*/ 18 w 246686"/>
                <a:gd name="connsiteY3" fmla="*/ 88523 h 95890"/>
                <a:gd name="connsiteX4" fmla="*/ 126414 w 246686"/>
                <a:gd name="connsiteY4" fmla="*/ 1625 h 95890"/>
                <a:gd name="connsiteX5" fmla="*/ 223187 w 246686"/>
                <a:gd name="connsiteY5" fmla="*/ 7550 h 95890"/>
                <a:gd name="connsiteX0" fmla="*/ 227133 w 248013"/>
                <a:gd name="connsiteY0" fmla="*/ 13746 h 102086"/>
                <a:gd name="connsiteX1" fmla="*/ 238983 w 248013"/>
                <a:gd name="connsiteY1" fmla="*/ 92744 h 102086"/>
                <a:gd name="connsiteX2" fmla="*/ 120486 w 248013"/>
                <a:gd name="connsiteY2" fmla="*/ 96695 h 102086"/>
                <a:gd name="connsiteX3" fmla="*/ 15 w 248013"/>
                <a:gd name="connsiteY3" fmla="*/ 94719 h 102086"/>
                <a:gd name="connsiteX4" fmla="*/ 126411 w 248013"/>
                <a:gd name="connsiteY4" fmla="*/ 7821 h 102086"/>
                <a:gd name="connsiteX5" fmla="*/ 227133 w 248013"/>
                <a:gd name="connsiteY5" fmla="*/ 13746 h 102086"/>
                <a:gd name="connsiteX0" fmla="*/ 227133 w 249041"/>
                <a:gd name="connsiteY0" fmla="*/ 11407 h 99747"/>
                <a:gd name="connsiteX1" fmla="*/ 238983 w 249041"/>
                <a:gd name="connsiteY1" fmla="*/ 90405 h 99747"/>
                <a:gd name="connsiteX2" fmla="*/ 120486 w 249041"/>
                <a:gd name="connsiteY2" fmla="*/ 94356 h 99747"/>
                <a:gd name="connsiteX3" fmla="*/ 15 w 249041"/>
                <a:gd name="connsiteY3" fmla="*/ 92380 h 99747"/>
                <a:gd name="connsiteX4" fmla="*/ 126411 w 249041"/>
                <a:gd name="connsiteY4" fmla="*/ 5482 h 99747"/>
                <a:gd name="connsiteX5" fmla="*/ 227133 w 249041"/>
                <a:gd name="connsiteY5" fmla="*/ 11407 h 99747"/>
                <a:gd name="connsiteX0" fmla="*/ 227133 w 243144"/>
                <a:gd name="connsiteY0" fmla="*/ 11407 h 101983"/>
                <a:gd name="connsiteX1" fmla="*/ 238983 w 243144"/>
                <a:gd name="connsiteY1" fmla="*/ 90405 h 101983"/>
                <a:gd name="connsiteX2" fmla="*/ 120486 w 243144"/>
                <a:gd name="connsiteY2" fmla="*/ 94356 h 101983"/>
                <a:gd name="connsiteX3" fmla="*/ 15 w 243144"/>
                <a:gd name="connsiteY3" fmla="*/ 92380 h 101983"/>
                <a:gd name="connsiteX4" fmla="*/ 126411 w 243144"/>
                <a:gd name="connsiteY4" fmla="*/ 5482 h 101983"/>
                <a:gd name="connsiteX5" fmla="*/ 227133 w 243144"/>
                <a:gd name="connsiteY5" fmla="*/ 11407 h 101983"/>
                <a:gd name="connsiteX0" fmla="*/ 227133 w 243144"/>
                <a:gd name="connsiteY0" fmla="*/ 11407 h 107617"/>
                <a:gd name="connsiteX1" fmla="*/ 238983 w 243144"/>
                <a:gd name="connsiteY1" fmla="*/ 90405 h 107617"/>
                <a:gd name="connsiteX2" fmla="*/ 120486 w 243144"/>
                <a:gd name="connsiteY2" fmla="*/ 94356 h 107617"/>
                <a:gd name="connsiteX3" fmla="*/ 15 w 243144"/>
                <a:gd name="connsiteY3" fmla="*/ 92380 h 107617"/>
                <a:gd name="connsiteX4" fmla="*/ 126411 w 243144"/>
                <a:gd name="connsiteY4" fmla="*/ 5482 h 107617"/>
                <a:gd name="connsiteX5" fmla="*/ 227133 w 243144"/>
                <a:gd name="connsiteY5" fmla="*/ 11407 h 107617"/>
                <a:gd name="connsiteX0" fmla="*/ 227133 w 247182"/>
                <a:gd name="connsiteY0" fmla="*/ 11407 h 107617"/>
                <a:gd name="connsiteX1" fmla="*/ 238983 w 247182"/>
                <a:gd name="connsiteY1" fmla="*/ 90405 h 107617"/>
                <a:gd name="connsiteX2" fmla="*/ 146160 w 247182"/>
                <a:gd name="connsiteY2" fmla="*/ 94356 h 107617"/>
                <a:gd name="connsiteX3" fmla="*/ 15 w 247182"/>
                <a:gd name="connsiteY3" fmla="*/ 92380 h 107617"/>
                <a:gd name="connsiteX4" fmla="*/ 126411 w 247182"/>
                <a:gd name="connsiteY4" fmla="*/ 5482 h 107617"/>
                <a:gd name="connsiteX5" fmla="*/ 227133 w 247182"/>
                <a:gd name="connsiteY5" fmla="*/ 11407 h 107617"/>
                <a:gd name="connsiteX0" fmla="*/ 227133 w 247453"/>
                <a:gd name="connsiteY0" fmla="*/ 14122 h 110034"/>
                <a:gd name="connsiteX1" fmla="*/ 240747 w 247453"/>
                <a:gd name="connsiteY1" fmla="*/ 100740 h 110034"/>
                <a:gd name="connsiteX2" fmla="*/ 146160 w 247453"/>
                <a:gd name="connsiteY2" fmla="*/ 97071 h 110034"/>
                <a:gd name="connsiteX3" fmla="*/ 15 w 247453"/>
                <a:gd name="connsiteY3" fmla="*/ 95095 h 110034"/>
                <a:gd name="connsiteX4" fmla="*/ 126411 w 247453"/>
                <a:gd name="connsiteY4" fmla="*/ 8197 h 110034"/>
                <a:gd name="connsiteX5" fmla="*/ 227133 w 247453"/>
                <a:gd name="connsiteY5" fmla="*/ 14122 h 110034"/>
                <a:gd name="connsiteX0" fmla="*/ 227133 w 247453"/>
                <a:gd name="connsiteY0" fmla="*/ 14122 h 112425"/>
                <a:gd name="connsiteX1" fmla="*/ 240747 w 247453"/>
                <a:gd name="connsiteY1" fmla="*/ 100740 h 112425"/>
                <a:gd name="connsiteX2" fmla="*/ 146160 w 247453"/>
                <a:gd name="connsiteY2" fmla="*/ 104691 h 112425"/>
                <a:gd name="connsiteX3" fmla="*/ 15 w 247453"/>
                <a:gd name="connsiteY3" fmla="*/ 95095 h 112425"/>
                <a:gd name="connsiteX4" fmla="*/ 126411 w 247453"/>
                <a:gd name="connsiteY4" fmla="*/ 8197 h 112425"/>
                <a:gd name="connsiteX5" fmla="*/ 227133 w 247453"/>
                <a:gd name="connsiteY5" fmla="*/ 14122 h 112425"/>
                <a:gd name="connsiteX0" fmla="*/ 227133 w 247453"/>
                <a:gd name="connsiteY0" fmla="*/ 7701 h 106004"/>
                <a:gd name="connsiteX1" fmla="*/ 240747 w 247453"/>
                <a:gd name="connsiteY1" fmla="*/ 94319 h 106004"/>
                <a:gd name="connsiteX2" fmla="*/ 146160 w 247453"/>
                <a:gd name="connsiteY2" fmla="*/ 98270 h 106004"/>
                <a:gd name="connsiteX3" fmla="*/ 15 w 247453"/>
                <a:gd name="connsiteY3" fmla="*/ 88674 h 106004"/>
                <a:gd name="connsiteX4" fmla="*/ 126411 w 247453"/>
                <a:gd name="connsiteY4" fmla="*/ 1776 h 106004"/>
                <a:gd name="connsiteX5" fmla="*/ 227133 w 247453"/>
                <a:gd name="connsiteY5" fmla="*/ 7701 h 106004"/>
                <a:gd name="connsiteX0" fmla="*/ 227132 w 247123"/>
                <a:gd name="connsiteY0" fmla="*/ 9857 h 108160"/>
                <a:gd name="connsiteX1" fmla="*/ 240746 w 247123"/>
                <a:gd name="connsiteY1" fmla="*/ 96475 h 108160"/>
                <a:gd name="connsiteX2" fmla="*/ 146159 w 247123"/>
                <a:gd name="connsiteY2" fmla="*/ 100426 h 108160"/>
                <a:gd name="connsiteX3" fmla="*/ 14 w 247123"/>
                <a:gd name="connsiteY3" fmla="*/ 90830 h 108160"/>
                <a:gd name="connsiteX4" fmla="*/ 135228 w 247123"/>
                <a:gd name="connsiteY4" fmla="*/ 122 h 108160"/>
                <a:gd name="connsiteX5" fmla="*/ 227132 w 247123"/>
                <a:gd name="connsiteY5" fmla="*/ 9857 h 108160"/>
                <a:gd name="connsiteX0" fmla="*/ 227132 w 247520"/>
                <a:gd name="connsiteY0" fmla="*/ 9857 h 108160"/>
                <a:gd name="connsiteX1" fmla="*/ 240746 w 247520"/>
                <a:gd name="connsiteY1" fmla="*/ 96475 h 108160"/>
                <a:gd name="connsiteX2" fmla="*/ 146159 w 247520"/>
                <a:gd name="connsiteY2" fmla="*/ 100426 h 108160"/>
                <a:gd name="connsiteX3" fmla="*/ 14 w 247520"/>
                <a:gd name="connsiteY3" fmla="*/ 90830 h 108160"/>
                <a:gd name="connsiteX4" fmla="*/ 135228 w 247520"/>
                <a:gd name="connsiteY4" fmla="*/ 122 h 108160"/>
                <a:gd name="connsiteX5" fmla="*/ 227132 w 247520"/>
                <a:gd name="connsiteY5" fmla="*/ 9857 h 108160"/>
                <a:gd name="connsiteX0" fmla="*/ 221840 w 245898"/>
                <a:gd name="connsiteY0" fmla="*/ 12067 h 112275"/>
                <a:gd name="connsiteX1" fmla="*/ 240745 w 245898"/>
                <a:gd name="connsiteY1" fmla="*/ 100590 h 112275"/>
                <a:gd name="connsiteX2" fmla="*/ 146158 w 245898"/>
                <a:gd name="connsiteY2" fmla="*/ 104541 h 112275"/>
                <a:gd name="connsiteX3" fmla="*/ 13 w 245898"/>
                <a:gd name="connsiteY3" fmla="*/ 94945 h 112275"/>
                <a:gd name="connsiteX4" fmla="*/ 135227 w 245898"/>
                <a:gd name="connsiteY4" fmla="*/ 4237 h 112275"/>
                <a:gd name="connsiteX5" fmla="*/ 221840 w 245898"/>
                <a:gd name="connsiteY5" fmla="*/ 12067 h 112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898" h="112275">
                  <a:moveTo>
                    <a:pt x="221840" y="12067"/>
                  </a:moveTo>
                  <a:cubicBezTo>
                    <a:pt x="241189" y="9076"/>
                    <a:pt x="253359" y="85178"/>
                    <a:pt x="240745" y="100590"/>
                  </a:cubicBezTo>
                  <a:cubicBezTo>
                    <a:pt x="228131" y="116002"/>
                    <a:pt x="186280" y="105482"/>
                    <a:pt x="146158" y="104541"/>
                  </a:cubicBezTo>
                  <a:cubicBezTo>
                    <a:pt x="106036" y="103600"/>
                    <a:pt x="1330" y="127861"/>
                    <a:pt x="13" y="94945"/>
                  </a:cubicBezTo>
                  <a:cubicBezTo>
                    <a:pt x="-1304" y="79804"/>
                    <a:pt x="98256" y="18050"/>
                    <a:pt x="135227" y="4237"/>
                  </a:cubicBezTo>
                  <a:cubicBezTo>
                    <a:pt x="172198" y="-9576"/>
                    <a:pt x="202491" y="15058"/>
                    <a:pt x="221840" y="12067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65DE6FBB-6016-420F-B834-D587AF70EBF6}"/>
                </a:ext>
              </a:extLst>
            </p:cNvPr>
            <p:cNvSpPr/>
            <p:nvPr/>
          </p:nvSpPr>
          <p:spPr>
            <a:xfrm>
              <a:off x="5356335" y="1844882"/>
              <a:ext cx="1320257" cy="1287989"/>
            </a:xfrm>
            <a:custGeom>
              <a:avLst/>
              <a:gdLst>
                <a:gd name="connsiteX0" fmla="*/ 4686 w 1522514"/>
                <a:gd name="connsiteY0" fmla="*/ 621143 h 1467029"/>
                <a:gd name="connsiteX1" fmla="*/ 42786 w 1522514"/>
                <a:gd name="connsiteY1" fmla="*/ 788783 h 1467029"/>
                <a:gd name="connsiteX2" fmla="*/ 50406 w 1522514"/>
                <a:gd name="connsiteY2" fmla="*/ 836408 h 1467029"/>
                <a:gd name="connsiteX3" fmla="*/ 6591 w 1522514"/>
                <a:gd name="connsiteY3" fmla="*/ 845933 h 1467029"/>
                <a:gd name="connsiteX4" fmla="*/ 6591 w 1522514"/>
                <a:gd name="connsiteY4" fmla="*/ 948803 h 1467029"/>
                <a:gd name="connsiteX5" fmla="*/ 67551 w 1522514"/>
                <a:gd name="connsiteY5" fmla="*/ 1063103 h 1467029"/>
                <a:gd name="connsiteX6" fmla="*/ 111366 w 1522514"/>
                <a:gd name="connsiteY6" fmla="*/ 1101203 h 1467029"/>
                <a:gd name="connsiteX7" fmla="*/ 96126 w 1522514"/>
                <a:gd name="connsiteY7" fmla="*/ 1223123 h 1467029"/>
                <a:gd name="connsiteX8" fmla="*/ 128511 w 1522514"/>
                <a:gd name="connsiteY8" fmla="*/ 1314563 h 1467029"/>
                <a:gd name="connsiteX9" fmla="*/ 223761 w 1522514"/>
                <a:gd name="connsiteY9" fmla="*/ 1379333 h 1467029"/>
                <a:gd name="connsiteX10" fmla="*/ 406641 w 1522514"/>
                <a:gd name="connsiteY10" fmla="*/ 1436483 h 1467029"/>
                <a:gd name="connsiteX11" fmla="*/ 665721 w 1522514"/>
                <a:gd name="connsiteY11" fmla="*/ 1466963 h 1467029"/>
                <a:gd name="connsiteX12" fmla="*/ 900036 w 1522514"/>
                <a:gd name="connsiteY12" fmla="*/ 1428863 h 1467029"/>
                <a:gd name="connsiteX13" fmla="*/ 1122921 w 1522514"/>
                <a:gd name="connsiteY13" fmla="*/ 1345043 h 1467029"/>
                <a:gd name="connsiteX14" fmla="*/ 1273416 w 1522514"/>
                <a:gd name="connsiteY14" fmla="*/ 1211693 h 1467029"/>
                <a:gd name="connsiteX15" fmla="*/ 1309611 w 1522514"/>
                <a:gd name="connsiteY15" fmla="*/ 1236458 h 1467029"/>
                <a:gd name="connsiteX16" fmla="*/ 1408671 w 1522514"/>
                <a:gd name="connsiteY16" fmla="*/ 1219313 h 1467029"/>
                <a:gd name="connsiteX17" fmla="*/ 1477251 w 1522514"/>
                <a:gd name="connsiteY17" fmla="*/ 1145018 h 1467029"/>
                <a:gd name="connsiteX18" fmla="*/ 1521066 w 1522514"/>
                <a:gd name="connsiteY18" fmla="*/ 1045958 h 1467029"/>
                <a:gd name="connsiteX19" fmla="*/ 1507731 w 1522514"/>
                <a:gd name="connsiteY19" fmla="*/ 931658 h 1467029"/>
                <a:gd name="connsiteX20" fmla="*/ 1465821 w 1522514"/>
                <a:gd name="connsiteY20" fmla="*/ 861173 h 1467029"/>
                <a:gd name="connsiteX21" fmla="*/ 1357236 w 1522514"/>
                <a:gd name="connsiteY21" fmla="*/ 872603 h 1467029"/>
                <a:gd name="connsiteX22" fmla="*/ 1418196 w 1522514"/>
                <a:gd name="connsiteY22" fmla="*/ 802118 h 1467029"/>
                <a:gd name="connsiteX23" fmla="*/ 1475346 w 1522514"/>
                <a:gd name="connsiteY23" fmla="*/ 440168 h 1467029"/>
                <a:gd name="connsiteX24" fmla="*/ 1395336 w 1522514"/>
                <a:gd name="connsiteY24" fmla="*/ 158228 h 1467029"/>
                <a:gd name="connsiteX25" fmla="*/ 1199121 w 1522514"/>
                <a:gd name="connsiteY25" fmla="*/ 26783 h 1467029"/>
                <a:gd name="connsiteX26" fmla="*/ 1079106 w 1522514"/>
                <a:gd name="connsiteY26" fmla="*/ 59168 h 1467029"/>
                <a:gd name="connsiteX27" fmla="*/ 827646 w 1522514"/>
                <a:gd name="connsiteY27" fmla="*/ 22973 h 1467029"/>
                <a:gd name="connsiteX28" fmla="*/ 389496 w 1522514"/>
                <a:gd name="connsiteY28" fmla="*/ 24878 h 1467029"/>
                <a:gd name="connsiteX29" fmla="*/ 84696 w 1522514"/>
                <a:gd name="connsiteY29" fmla="*/ 333488 h 1467029"/>
                <a:gd name="connsiteX30" fmla="*/ 4686 w 1522514"/>
                <a:gd name="connsiteY30" fmla="*/ 621143 h 1467029"/>
                <a:gd name="connsiteX0" fmla="*/ 4686 w 1522641"/>
                <a:gd name="connsiteY0" fmla="*/ 621143 h 1467029"/>
                <a:gd name="connsiteX1" fmla="*/ 42786 w 1522641"/>
                <a:gd name="connsiteY1" fmla="*/ 788783 h 1467029"/>
                <a:gd name="connsiteX2" fmla="*/ 50406 w 1522641"/>
                <a:gd name="connsiteY2" fmla="*/ 836408 h 1467029"/>
                <a:gd name="connsiteX3" fmla="*/ 6591 w 1522641"/>
                <a:gd name="connsiteY3" fmla="*/ 845933 h 1467029"/>
                <a:gd name="connsiteX4" fmla="*/ 6591 w 1522641"/>
                <a:gd name="connsiteY4" fmla="*/ 948803 h 1467029"/>
                <a:gd name="connsiteX5" fmla="*/ 67551 w 1522641"/>
                <a:gd name="connsiteY5" fmla="*/ 1063103 h 1467029"/>
                <a:gd name="connsiteX6" fmla="*/ 111366 w 1522641"/>
                <a:gd name="connsiteY6" fmla="*/ 1101203 h 1467029"/>
                <a:gd name="connsiteX7" fmla="*/ 96126 w 1522641"/>
                <a:gd name="connsiteY7" fmla="*/ 1223123 h 1467029"/>
                <a:gd name="connsiteX8" fmla="*/ 128511 w 1522641"/>
                <a:gd name="connsiteY8" fmla="*/ 1314563 h 1467029"/>
                <a:gd name="connsiteX9" fmla="*/ 223761 w 1522641"/>
                <a:gd name="connsiteY9" fmla="*/ 1379333 h 1467029"/>
                <a:gd name="connsiteX10" fmla="*/ 406641 w 1522641"/>
                <a:gd name="connsiteY10" fmla="*/ 1436483 h 1467029"/>
                <a:gd name="connsiteX11" fmla="*/ 665721 w 1522641"/>
                <a:gd name="connsiteY11" fmla="*/ 1466963 h 1467029"/>
                <a:gd name="connsiteX12" fmla="*/ 900036 w 1522641"/>
                <a:gd name="connsiteY12" fmla="*/ 1428863 h 1467029"/>
                <a:gd name="connsiteX13" fmla="*/ 1122921 w 1522641"/>
                <a:gd name="connsiteY13" fmla="*/ 1345043 h 1467029"/>
                <a:gd name="connsiteX14" fmla="*/ 1273416 w 1522641"/>
                <a:gd name="connsiteY14" fmla="*/ 1211693 h 1467029"/>
                <a:gd name="connsiteX15" fmla="*/ 1309611 w 1522641"/>
                <a:gd name="connsiteY15" fmla="*/ 1236458 h 1467029"/>
                <a:gd name="connsiteX16" fmla="*/ 1408671 w 1522641"/>
                <a:gd name="connsiteY16" fmla="*/ 1219313 h 1467029"/>
                <a:gd name="connsiteX17" fmla="*/ 1477251 w 1522641"/>
                <a:gd name="connsiteY17" fmla="*/ 1145018 h 1467029"/>
                <a:gd name="connsiteX18" fmla="*/ 1521066 w 1522641"/>
                <a:gd name="connsiteY18" fmla="*/ 1045958 h 1467029"/>
                <a:gd name="connsiteX19" fmla="*/ 1507731 w 1522641"/>
                <a:gd name="connsiteY19" fmla="*/ 931658 h 1467029"/>
                <a:gd name="connsiteX20" fmla="*/ 1458201 w 1522641"/>
                <a:gd name="connsiteY20" fmla="*/ 864983 h 1467029"/>
                <a:gd name="connsiteX21" fmla="*/ 1357236 w 1522641"/>
                <a:gd name="connsiteY21" fmla="*/ 872603 h 1467029"/>
                <a:gd name="connsiteX22" fmla="*/ 1418196 w 1522641"/>
                <a:gd name="connsiteY22" fmla="*/ 802118 h 1467029"/>
                <a:gd name="connsiteX23" fmla="*/ 1475346 w 1522641"/>
                <a:gd name="connsiteY23" fmla="*/ 440168 h 1467029"/>
                <a:gd name="connsiteX24" fmla="*/ 1395336 w 1522641"/>
                <a:gd name="connsiteY24" fmla="*/ 158228 h 1467029"/>
                <a:gd name="connsiteX25" fmla="*/ 1199121 w 1522641"/>
                <a:gd name="connsiteY25" fmla="*/ 26783 h 1467029"/>
                <a:gd name="connsiteX26" fmla="*/ 1079106 w 1522641"/>
                <a:gd name="connsiteY26" fmla="*/ 59168 h 1467029"/>
                <a:gd name="connsiteX27" fmla="*/ 827646 w 1522641"/>
                <a:gd name="connsiteY27" fmla="*/ 22973 h 1467029"/>
                <a:gd name="connsiteX28" fmla="*/ 389496 w 1522641"/>
                <a:gd name="connsiteY28" fmla="*/ 24878 h 1467029"/>
                <a:gd name="connsiteX29" fmla="*/ 84696 w 1522641"/>
                <a:gd name="connsiteY29" fmla="*/ 333488 h 1467029"/>
                <a:gd name="connsiteX30" fmla="*/ 4686 w 1522641"/>
                <a:gd name="connsiteY30" fmla="*/ 621143 h 1467029"/>
                <a:gd name="connsiteX0" fmla="*/ 4686 w 1534839"/>
                <a:gd name="connsiteY0" fmla="*/ 621143 h 1467029"/>
                <a:gd name="connsiteX1" fmla="*/ 42786 w 1534839"/>
                <a:gd name="connsiteY1" fmla="*/ 788783 h 1467029"/>
                <a:gd name="connsiteX2" fmla="*/ 50406 w 1534839"/>
                <a:gd name="connsiteY2" fmla="*/ 836408 h 1467029"/>
                <a:gd name="connsiteX3" fmla="*/ 6591 w 1534839"/>
                <a:gd name="connsiteY3" fmla="*/ 845933 h 1467029"/>
                <a:gd name="connsiteX4" fmla="*/ 6591 w 1534839"/>
                <a:gd name="connsiteY4" fmla="*/ 948803 h 1467029"/>
                <a:gd name="connsiteX5" fmla="*/ 67551 w 1534839"/>
                <a:gd name="connsiteY5" fmla="*/ 1063103 h 1467029"/>
                <a:gd name="connsiteX6" fmla="*/ 111366 w 1534839"/>
                <a:gd name="connsiteY6" fmla="*/ 1101203 h 1467029"/>
                <a:gd name="connsiteX7" fmla="*/ 96126 w 1534839"/>
                <a:gd name="connsiteY7" fmla="*/ 1223123 h 1467029"/>
                <a:gd name="connsiteX8" fmla="*/ 128511 w 1534839"/>
                <a:gd name="connsiteY8" fmla="*/ 1314563 h 1467029"/>
                <a:gd name="connsiteX9" fmla="*/ 223761 w 1534839"/>
                <a:gd name="connsiteY9" fmla="*/ 1379333 h 1467029"/>
                <a:gd name="connsiteX10" fmla="*/ 406641 w 1534839"/>
                <a:gd name="connsiteY10" fmla="*/ 1436483 h 1467029"/>
                <a:gd name="connsiteX11" fmla="*/ 665721 w 1534839"/>
                <a:gd name="connsiteY11" fmla="*/ 1466963 h 1467029"/>
                <a:gd name="connsiteX12" fmla="*/ 900036 w 1534839"/>
                <a:gd name="connsiteY12" fmla="*/ 1428863 h 1467029"/>
                <a:gd name="connsiteX13" fmla="*/ 1122921 w 1534839"/>
                <a:gd name="connsiteY13" fmla="*/ 1345043 h 1467029"/>
                <a:gd name="connsiteX14" fmla="*/ 1273416 w 1534839"/>
                <a:gd name="connsiteY14" fmla="*/ 1211693 h 1467029"/>
                <a:gd name="connsiteX15" fmla="*/ 1309611 w 1534839"/>
                <a:gd name="connsiteY15" fmla="*/ 1236458 h 1467029"/>
                <a:gd name="connsiteX16" fmla="*/ 1408671 w 1534839"/>
                <a:gd name="connsiteY16" fmla="*/ 1219313 h 1467029"/>
                <a:gd name="connsiteX17" fmla="*/ 1477251 w 1534839"/>
                <a:gd name="connsiteY17" fmla="*/ 1145018 h 1467029"/>
                <a:gd name="connsiteX18" fmla="*/ 1521066 w 1534839"/>
                <a:gd name="connsiteY18" fmla="*/ 1045958 h 1467029"/>
                <a:gd name="connsiteX19" fmla="*/ 1530591 w 1534839"/>
                <a:gd name="connsiteY19" fmla="*/ 939278 h 1467029"/>
                <a:gd name="connsiteX20" fmla="*/ 1458201 w 1534839"/>
                <a:gd name="connsiteY20" fmla="*/ 864983 h 1467029"/>
                <a:gd name="connsiteX21" fmla="*/ 1357236 w 1534839"/>
                <a:gd name="connsiteY21" fmla="*/ 872603 h 1467029"/>
                <a:gd name="connsiteX22" fmla="*/ 1418196 w 1534839"/>
                <a:gd name="connsiteY22" fmla="*/ 802118 h 1467029"/>
                <a:gd name="connsiteX23" fmla="*/ 1475346 w 1534839"/>
                <a:gd name="connsiteY23" fmla="*/ 440168 h 1467029"/>
                <a:gd name="connsiteX24" fmla="*/ 1395336 w 1534839"/>
                <a:gd name="connsiteY24" fmla="*/ 158228 h 1467029"/>
                <a:gd name="connsiteX25" fmla="*/ 1199121 w 1534839"/>
                <a:gd name="connsiteY25" fmla="*/ 26783 h 1467029"/>
                <a:gd name="connsiteX26" fmla="*/ 1079106 w 1534839"/>
                <a:gd name="connsiteY26" fmla="*/ 59168 h 1467029"/>
                <a:gd name="connsiteX27" fmla="*/ 827646 w 1534839"/>
                <a:gd name="connsiteY27" fmla="*/ 22973 h 1467029"/>
                <a:gd name="connsiteX28" fmla="*/ 389496 w 1534839"/>
                <a:gd name="connsiteY28" fmla="*/ 24878 h 1467029"/>
                <a:gd name="connsiteX29" fmla="*/ 84696 w 1534839"/>
                <a:gd name="connsiteY29" fmla="*/ 333488 h 1467029"/>
                <a:gd name="connsiteX30" fmla="*/ 4686 w 1534839"/>
                <a:gd name="connsiteY30" fmla="*/ 621143 h 1467029"/>
                <a:gd name="connsiteX0" fmla="*/ 4686 w 1541892"/>
                <a:gd name="connsiteY0" fmla="*/ 621143 h 1467029"/>
                <a:gd name="connsiteX1" fmla="*/ 42786 w 1541892"/>
                <a:gd name="connsiteY1" fmla="*/ 788783 h 1467029"/>
                <a:gd name="connsiteX2" fmla="*/ 50406 w 1541892"/>
                <a:gd name="connsiteY2" fmla="*/ 836408 h 1467029"/>
                <a:gd name="connsiteX3" fmla="*/ 6591 w 1541892"/>
                <a:gd name="connsiteY3" fmla="*/ 845933 h 1467029"/>
                <a:gd name="connsiteX4" fmla="*/ 6591 w 1541892"/>
                <a:gd name="connsiteY4" fmla="*/ 948803 h 1467029"/>
                <a:gd name="connsiteX5" fmla="*/ 67551 w 1541892"/>
                <a:gd name="connsiteY5" fmla="*/ 1063103 h 1467029"/>
                <a:gd name="connsiteX6" fmla="*/ 111366 w 1541892"/>
                <a:gd name="connsiteY6" fmla="*/ 1101203 h 1467029"/>
                <a:gd name="connsiteX7" fmla="*/ 96126 w 1541892"/>
                <a:gd name="connsiteY7" fmla="*/ 1223123 h 1467029"/>
                <a:gd name="connsiteX8" fmla="*/ 128511 w 1541892"/>
                <a:gd name="connsiteY8" fmla="*/ 1314563 h 1467029"/>
                <a:gd name="connsiteX9" fmla="*/ 223761 w 1541892"/>
                <a:gd name="connsiteY9" fmla="*/ 1379333 h 1467029"/>
                <a:gd name="connsiteX10" fmla="*/ 406641 w 1541892"/>
                <a:gd name="connsiteY10" fmla="*/ 1436483 h 1467029"/>
                <a:gd name="connsiteX11" fmla="*/ 665721 w 1541892"/>
                <a:gd name="connsiteY11" fmla="*/ 1466963 h 1467029"/>
                <a:gd name="connsiteX12" fmla="*/ 900036 w 1541892"/>
                <a:gd name="connsiteY12" fmla="*/ 1428863 h 1467029"/>
                <a:gd name="connsiteX13" fmla="*/ 1122921 w 1541892"/>
                <a:gd name="connsiteY13" fmla="*/ 1345043 h 1467029"/>
                <a:gd name="connsiteX14" fmla="*/ 1273416 w 1541892"/>
                <a:gd name="connsiteY14" fmla="*/ 1211693 h 1467029"/>
                <a:gd name="connsiteX15" fmla="*/ 1309611 w 1541892"/>
                <a:gd name="connsiteY15" fmla="*/ 1236458 h 1467029"/>
                <a:gd name="connsiteX16" fmla="*/ 1408671 w 1541892"/>
                <a:gd name="connsiteY16" fmla="*/ 1219313 h 1467029"/>
                <a:gd name="connsiteX17" fmla="*/ 1477251 w 1541892"/>
                <a:gd name="connsiteY17" fmla="*/ 1145018 h 1467029"/>
                <a:gd name="connsiteX18" fmla="*/ 1536306 w 1541892"/>
                <a:gd name="connsiteY18" fmla="*/ 1047863 h 1467029"/>
                <a:gd name="connsiteX19" fmla="*/ 1530591 w 1541892"/>
                <a:gd name="connsiteY19" fmla="*/ 939278 h 1467029"/>
                <a:gd name="connsiteX20" fmla="*/ 1458201 w 1541892"/>
                <a:gd name="connsiteY20" fmla="*/ 864983 h 1467029"/>
                <a:gd name="connsiteX21" fmla="*/ 1357236 w 1541892"/>
                <a:gd name="connsiteY21" fmla="*/ 872603 h 1467029"/>
                <a:gd name="connsiteX22" fmla="*/ 1418196 w 1541892"/>
                <a:gd name="connsiteY22" fmla="*/ 802118 h 1467029"/>
                <a:gd name="connsiteX23" fmla="*/ 1475346 w 1541892"/>
                <a:gd name="connsiteY23" fmla="*/ 440168 h 1467029"/>
                <a:gd name="connsiteX24" fmla="*/ 1395336 w 1541892"/>
                <a:gd name="connsiteY24" fmla="*/ 158228 h 1467029"/>
                <a:gd name="connsiteX25" fmla="*/ 1199121 w 1541892"/>
                <a:gd name="connsiteY25" fmla="*/ 26783 h 1467029"/>
                <a:gd name="connsiteX26" fmla="*/ 1079106 w 1541892"/>
                <a:gd name="connsiteY26" fmla="*/ 59168 h 1467029"/>
                <a:gd name="connsiteX27" fmla="*/ 827646 w 1541892"/>
                <a:gd name="connsiteY27" fmla="*/ 22973 h 1467029"/>
                <a:gd name="connsiteX28" fmla="*/ 389496 w 1541892"/>
                <a:gd name="connsiteY28" fmla="*/ 24878 h 1467029"/>
                <a:gd name="connsiteX29" fmla="*/ 84696 w 1541892"/>
                <a:gd name="connsiteY29" fmla="*/ 333488 h 1467029"/>
                <a:gd name="connsiteX30" fmla="*/ 4686 w 1541892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57236 w 1542707"/>
                <a:gd name="connsiteY21" fmla="*/ 872603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93431 w 1542707"/>
                <a:gd name="connsiteY21" fmla="*/ 866888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93431 w 1542707"/>
                <a:gd name="connsiteY21" fmla="*/ 866888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93431 w 1542707"/>
                <a:gd name="connsiteY21" fmla="*/ 866888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3864 w 1541885"/>
                <a:gd name="connsiteY0" fmla="*/ 621143 h 1467029"/>
                <a:gd name="connsiteX1" fmla="*/ 41964 w 1541885"/>
                <a:gd name="connsiteY1" fmla="*/ 788783 h 1467029"/>
                <a:gd name="connsiteX2" fmla="*/ 34344 w 1541885"/>
                <a:gd name="connsiteY2" fmla="*/ 828788 h 1467029"/>
                <a:gd name="connsiteX3" fmla="*/ 5769 w 1541885"/>
                <a:gd name="connsiteY3" fmla="*/ 845933 h 1467029"/>
                <a:gd name="connsiteX4" fmla="*/ 5769 w 1541885"/>
                <a:gd name="connsiteY4" fmla="*/ 948803 h 1467029"/>
                <a:gd name="connsiteX5" fmla="*/ 66729 w 1541885"/>
                <a:gd name="connsiteY5" fmla="*/ 1063103 h 1467029"/>
                <a:gd name="connsiteX6" fmla="*/ 110544 w 1541885"/>
                <a:gd name="connsiteY6" fmla="*/ 1101203 h 1467029"/>
                <a:gd name="connsiteX7" fmla="*/ 95304 w 1541885"/>
                <a:gd name="connsiteY7" fmla="*/ 1223123 h 1467029"/>
                <a:gd name="connsiteX8" fmla="*/ 127689 w 1541885"/>
                <a:gd name="connsiteY8" fmla="*/ 1314563 h 1467029"/>
                <a:gd name="connsiteX9" fmla="*/ 222939 w 1541885"/>
                <a:gd name="connsiteY9" fmla="*/ 1379333 h 1467029"/>
                <a:gd name="connsiteX10" fmla="*/ 405819 w 1541885"/>
                <a:gd name="connsiteY10" fmla="*/ 1436483 h 1467029"/>
                <a:gd name="connsiteX11" fmla="*/ 664899 w 1541885"/>
                <a:gd name="connsiteY11" fmla="*/ 1466963 h 1467029"/>
                <a:gd name="connsiteX12" fmla="*/ 899214 w 1541885"/>
                <a:gd name="connsiteY12" fmla="*/ 1428863 h 1467029"/>
                <a:gd name="connsiteX13" fmla="*/ 1122099 w 1541885"/>
                <a:gd name="connsiteY13" fmla="*/ 1345043 h 1467029"/>
                <a:gd name="connsiteX14" fmla="*/ 1272594 w 1541885"/>
                <a:gd name="connsiteY14" fmla="*/ 1211693 h 1467029"/>
                <a:gd name="connsiteX15" fmla="*/ 1308789 w 1541885"/>
                <a:gd name="connsiteY15" fmla="*/ 1236458 h 1467029"/>
                <a:gd name="connsiteX16" fmla="*/ 1407849 w 1541885"/>
                <a:gd name="connsiteY16" fmla="*/ 1219313 h 1467029"/>
                <a:gd name="connsiteX17" fmla="*/ 1476429 w 1541885"/>
                <a:gd name="connsiteY17" fmla="*/ 1145018 h 1467029"/>
                <a:gd name="connsiteX18" fmla="*/ 1535484 w 1541885"/>
                <a:gd name="connsiteY18" fmla="*/ 1047863 h 1467029"/>
                <a:gd name="connsiteX19" fmla="*/ 1529769 w 1541885"/>
                <a:gd name="connsiteY19" fmla="*/ 939278 h 1467029"/>
                <a:gd name="connsiteX20" fmla="*/ 1457379 w 1541885"/>
                <a:gd name="connsiteY20" fmla="*/ 864983 h 1467029"/>
                <a:gd name="connsiteX21" fmla="*/ 1392609 w 1541885"/>
                <a:gd name="connsiteY21" fmla="*/ 866888 h 1467029"/>
                <a:gd name="connsiteX22" fmla="*/ 1417374 w 1541885"/>
                <a:gd name="connsiteY22" fmla="*/ 802118 h 1467029"/>
                <a:gd name="connsiteX23" fmla="*/ 1474524 w 1541885"/>
                <a:gd name="connsiteY23" fmla="*/ 440168 h 1467029"/>
                <a:gd name="connsiteX24" fmla="*/ 1394514 w 1541885"/>
                <a:gd name="connsiteY24" fmla="*/ 158228 h 1467029"/>
                <a:gd name="connsiteX25" fmla="*/ 1198299 w 1541885"/>
                <a:gd name="connsiteY25" fmla="*/ 26783 h 1467029"/>
                <a:gd name="connsiteX26" fmla="*/ 1078284 w 1541885"/>
                <a:gd name="connsiteY26" fmla="*/ 59168 h 1467029"/>
                <a:gd name="connsiteX27" fmla="*/ 826824 w 1541885"/>
                <a:gd name="connsiteY27" fmla="*/ 22973 h 1467029"/>
                <a:gd name="connsiteX28" fmla="*/ 388674 w 1541885"/>
                <a:gd name="connsiteY28" fmla="*/ 24878 h 1467029"/>
                <a:gd name="connsiteX29" fmla="*/ 83874 w 1541885"/>
                <a:gd name="connsiteY29" fmla="*/ 333488 h 1467029"/>
                <a:gd name="connsiteX30" fmla="*/ 3864 w 1541885"/>
                <a:gd name="connsiteY30" fmla="*/ 621143 h 1467029"/>
                <a:gd name="connsiteX0" fmla="*/ 3864 w 1541885"/>
                <a:gd name="connsiteY0" fmla="*/ 619055 h 1464941"/>
                <a:gd name="connsiteX1" fmla="*/ 41964 w 1541885"/>
                <a:gd name="connsiteY1" fmla="*/ 786695 h 1464941"/>
                <a:gd name="connsiteX2" fmla="*/ 34344 w 1541885"/>
                <a:gd name="connsiteY2" fmla="*/ 826700 h 1464941"/>
                <a:gd name="connsiteX3" fmla="*/ 5769 w 1541885"/>
                <a:gd name="connsiteY3" fmla="*/ 843845 h 1464941"/>
                <a:gd name="connsiteX4" fmla="*/ 5769 w 1541885"/>
                <a:gd name="connsiteY4" fmla="*/ 946715 h 1464941"/>
                <a:gd name="connsiteX5" fmla="*/ 66729 w 1541885"/>
                <a:gd name="connsiteY5" fmla="*/ 1061015 h 1464941"/>
                <a:gd name="connsiteX6" fmla="*/ 110544 w 1541885"/>
                <a:gd name="connsiteY6" fmla="*/ 1099115 h 1464941"/>
                <a:gd name="connsiteX7" fmla="*/ 95304 w 1541885"/>
                <a:gd name="connsiteY7" fmla="*/ 1221035 h 1464941"/>
                <a:gd name="connsiteX8" fmla="*/ 127689 w 1541885"/>
                <a:gd name="connsiteY8" fmla="*/ 1312475 h 1464941"/>
                <a:gd name="connsiteX9" fmla="*/ 222939 w 1541885"/>
                <a:gd name="connsiteY9" fmla="*/ 1377245 h 1464941"/>
                <a:gd name="connsiteX10" fmla="*/ 405819 w 1541885"/>
                <a:gd name="connsiteY10" fmla="*/ 1434395 h 1464941"/>
                <a:gd name="connsiteX11" fmla="*/ 664899 w 1541885"/>
                <a:gd name="connsiteY11" fmla="*/ 1464875 h 1464941"/>
                <a:gd name="connsiteX12" fmla="*/ 899214 w 1541885"/>
                <a:gd name="connsiteY12" fmla="*/ 1426775 h 1464941"/>
                <a:gd name="connsiteX13" fmla="*/ 1122099 w 1541885"/>
                <a:gd name="connsiteY13" fmla="*/ 1342955 h 1464941"/>
                <a:gd name="connsiteX14" fmla="*/ 1272594 w 1541885"/>
                <a:gd name="connsiteY14" fmla="*/ 1209605 h 1464941"/>
                <a:gd name="connsiteX15" fmla="*/ 1308789 w 1541885"/>
                <a:gd name="connsiteY15" fmla="*/ 1234370 h 1464941"/>
                <a:gd name="connsiteX16" fmla="*/ 1407849 w 1541885"/>
                <a:gd name="connsiteY16" fmla="*/ 1217225 h 1464941"/>
                <a:gd name="connsiteX17" fmla="*/ 1476429 w 1541885"/>
                <a:gd name="connsiteY17" fmla="*/ 1142930 h 1464941"/>
                <a:gd name="connsiteX18" fmla="*/ 1535484 w 1541885"/>
                <a:gd name="connsiteY18" fmla="*/ 1045775 h 1464941"/>
                <a:gd name="connsiteX19" fmla="*/ 1529769 w 1541885"/>
                <a:gd name="connsiteY19" fmla="*/ 937190 h 1464941"/>
                <a:gd name="connsiteX20" fmla="*/ 1457379 w 1541885"/>
                <a:gd name="connsiteY20" fmla="*/ 862895 h 1464941"/>
                <a:gd name="connsiteX21" fmla="*/ 1392609 w 1541885"/>
                <a:gd name="connsiteY21" fmla="*/ 864800 h 1464941"/>
                <a:gd name="connsiteX22" fmla="*/ 1417374 w 1541885"/>
                <a:gd name="connsiteY22" fmla="*/ 800030 h 1464941"/>
                <a:gd name="connsiteX23" fmla="*/ 1474524 w 1541885"/>
                <a:gd name="connsiteY23" fmla="*/ 438080 h 1464941"/>
                <a:gd name="connsiteX24" fmla="*/ 1394514 w 1541885"/>
                <a:gd name="connsiteY24" fmla="*/ 156140 h 1464941"/>
                <a:gd name="connsiteX25" fmla="*/ 1198299 w 1541885"/>
                <a:gd name="connsiteY25" fmla="*/ 24695 h 1464941"/>
                <a:gd name="connsiteX26" fmla="*/ 1051614 w 1541885"/>
                <a:gd name="connsiteY26" fmla="*/ 3740 h 1464941"/>
                <a:gd name="connsiteX27" fmla="*/ 826824 w 1541885"/>
                <a:gd name="connsiteY27" fmla="*/ 20885 h 1464941"/>
                <a:gd name="connsiteX28" fmla="*/ 388674 w 1541885"/>
                <a:gd name="connsiteY28" fmla="*/ 22790 h 1464941"/>
                <a:gd name="connsiteX29" fmla="*/ 83874 w 1541885"/>
                <a:gd name="connsiteY29" fmla="*/ 331400 h 1464941"/>
                <a:gd name="connsiteX30" fmla="*/ 3864 w 1541885"/>
                <a:gd name="connsiteY30" fmla="*/ 619055 h 1464941"/>
                <a:gd name="connsiteX0" fmla="*/ 3864 w 1541885"/>
                <a:gd name="connsiteY0" fmla="*/ 646071 h 1491957"/>
                <a:gd name="connsiteX1" fmla="*/ 41964 w 1541885"/>
                <a:gd name="connsiteY1" fmla="*/ 813711 h 1491957"/>
                <a:gd name="connsiteX2" fmla="*/ 34344 w 1541885"/>
                <a:gd name="connsiteY2" fmla="*/ 853716 h 1491957"/>
                <a:gd name="connsiteX3" fmla="*/ 5769 w 1541885"/>
                <a:gd name="connsiteY3" fmla="*/ 870861 h 1491957"/>
                <a:gd name="connsiteX4" fmla="*/ 5769 w 1541885"/>
                <a:gd name="connsiteY4" fmla="*/ 973731 h 1491957"/>
                <a:gd name="connsiteX5" fmla="*/ 66729 w 1541885"/>
                <a:gd name="connsiteY5" fmla="*/ 1088031 h 1491957"/>
                <a:gd name="connsiteX6" fmla="*/ 110544 w 1541885"/>
                <a:gd name="connsiteY6" fmla="*/ 1126131 h 1491957"/>
                <a:gd name="connsiteX7" fmla="*/ 95304 w 1541885"/>
                <a:gd name="connsiteY7" fmla="*/ 1248051 h 1491957"/>
                <a:gd name="connsiteX8" fmla="*/ 127689 w 1541885"/>
                <a:gd name="connsiteY8" fmla="*/ 1339491 h 1491957"/>
                <a:gd name="connsiteX9" fmla="*/ 222939 w 1541885"/>
                <a:gd name="connsiteY9" fmla="*/ 1404261 h 1491957"/>
                <a:gd name="connsiteX10" fmla="*/ 405819 w 1541885"/>
                <a:gd name="connsiteY10" fmla="*/ 1461411 h 1491957"/>
                <a:gd name="connsiteX11" fmla="*/ 664899 w 1541885"/>
                <a:gd name="connsiteY11" fmla="*/ 1491891 h 1491957"/>
                <a:gd name="connsiteX12" fmla="*/ 899214 w 1541885"/>
                <a:gd name="connsiteY12" fmla="*/ 1453791 h 1491957"/>
                <a:gd name="connsiteX13" fmla="*/ 1122099 w 1541885"/>
                <a:gd name="connsiteY13" fmla="*/ 1369971 h 1491957"/>
                <a:gd name="connsiteX14" fmla="*/ 1272594 w 1541885"/>
                <a:gd name="connsiteY14" fmla="*/ 1236621 h 1491957"/>
                <a:gd name="connsiteX15" fmla="*/ 1308789 w 1541885"/>
                <a:gd name="connsiteY15" fmla="*/ 1261386 h 1491957"/>
                <a:gd name="connsiteX16" fmla="*/ 1407849 w 1541885"/>
                <a:gd name="connsiteY16" fmla="*/ 1244241 h 1491957"/>
                <a:gd name="connsiteX17" fmla="*/ 1476429 w 1541885"/>
                <a:gd name="connsiteY17" fmla="*/ 1169946 h 1491957"/>
                <a:gd name="connsiteX18" fmla="*/ 1535484 w 1541885"/>
                <a:gd name="connsiteY18" fmla="*/ 1072791 h 1491957"/>
                <a:gd name="connsiteX19" fmla="*/ 1529769 w 1541885"/>
                <a:gd name="connsiteY19" fmla="*/ 964206 h 1491957"/>
                <a:gd name="connsiteX20" fmla="*/ 1457379 w 1541885"/>
                <a:gd name="connsiteY20" fmla="*/ 889911 h 1491957"/>
                <a:gd name="connsiteX21" fmla="*/ 1392609 w 1541885"/>
                <a:gd name="connsiteY21" fmla="*/ 891816 h 1491957"/>
                <a:gd name="connsiteX22" fmla="*/ 1417374 w 1541885"/>
                <a:gd name="connsiteY22" fmla="*/ 827046 h 1491957"/>
                <a:gd name="connsiteX23" fmla="*/ 1474524 w 1541885"/>
                <a:gd name="connsiteY23" fmla="*/ 465096 h 1491957"/>
                <a:gd name="connsiteX24" fmla="*/ 1394514 w 1541885"/>
                <a:gd name="connsiteY24" fmla="*/ 183156 h 1491957"/>
                <a:gd name="connsiteX25" fmla="*/ 1198299 w 1541885"/>
                <a:gd name="connsiteY25" fmla="*/ 51711 h 1491957"/>
                <a:gd name="connsiteX26" fmla="*/ 1051614 w 1541885"/>
                <a:gd name="connsiteY26" fmla="*/ 30756 h 1491957"/>
                <a:gd name="connsiteX27" fmla="*/ 819204 w 1541885"/>
                <a:gd name="connsiteY27" fmla="*/ 276 h 1491957"/>
                <a:gd name="connsiteX28" fmla="*/ 388674 w 1541885"/>
                <a:gd name="connsiteY28" fmla="*/ 49806 h 1491957"/>
                <a:gd name="connsiteX29" fmla="*/ 83874 w 1541885"/>
                <a:gd name="connsiteY29" fmla="*/ 358416 h 1491957"/>
                <a:gd name="connsiteX30" fmla="*/ 3864 w 1541885"/>
                <a:gd name="connsiteY30" fmla="*/ 646071 h 1491957"/>
                <a:gd name="connsiteX0" fmla="*/ 3864 w 1541885"/>
                <a:gd name="connsiteY0" fmla="*/ 646616 h 1492502"/>
                <a:gd name="connsiteX1" fmla="*/ 41964 w 1541885"/>
                <a:gd name="connsiteY1" fmla="*/ 814256 h 1492502"/>
                <a:gd name="connsiteX2" fmla="*/ 34344 w 1541885"/>
                <a:gd name="connsiteY2" fmla="*/ 854261 h 1492502"/>
                <a:gd name="connsiteX3" fmla="*/ 5769 w 1541885"/>
                <a:gd name="connsiteY3" fmla="*/ 871406 h 1492502"/>
                <a:gd name="connsiteX4" fmla="*/ 5769 w 1541885"/>
                <a:gd name="connsiteY4" fmla="*/ 974276 h 1492502"/>
                <a:gd name="connsiteX5" fmla="*/ 66729 w 1541885"/>
                <a:gd name="connsiteY5" fmla="*/ 1088576 h 1492502"/>
                <a:gd name="connsiteX6" fmla="*/ 110544 w 1541885"/>
                <a:gd name="connsiteY6" fmla="*/ 1126676 h 1492502"/>
                <a:gd name="connsiteX7" fmla="*/ 95304 w 1541885"/>
                <a:gd name="connsiteY7" fmla="*/ 1248596 h 1492502"/>
                <a:gd name="connsiteX8" fmla="*/ 127689 w 1541885"/>
                <a:gd name="connsiteY8" fmla="*/ 1340036 h 1492502"/>
                <a:gd name="connsiteX9" fmla="*/ 222939 w 1541885"/>
                <a:gd name="connsiteY9" fmla="*/ 1404806 h 1492502"/>
                <a:gd name="connsiteX10" fmla="*/ 405819 w 1541885"/>
                <a:gd name="connsiteY10" fmla="*/ 1461956 h 1492502"/>
                <a:gd name="connsiteX11" fmla="*/ 664899 w 1541885"/>
                <a:gd name="connsiteY11" fmla="*/ 1492436 h 1492502"/>
                <a:gd name="connsiteX12" fmla="*/ 899214 w 1541885"/>
                <a:gd name="connsiteY12" fmla="*/ 1454336 h 1492502"/>
                <a:gd name="connsiteX13" fmla="*/ 1122099 w 1541885"/>
                <a:gd name="connsiteY13" fmla="*/ 1370516 h 1492502"/>
                <a:gd name="connsiteX14" fmla="*/ 1272594 w 1541885"/>
                <a:gd name="connsiteY14" fmla="*/ 1237166 h 1492502"/>
                <a:gd name="connsiteX15" fmla="*/ 1308789 w 1541885"/>
                <a:gd name="connsiteY15" fmla="*/ 1261931 h 1492502"/>
                <a:gd name="connsiteX16" fmla="*/ 1407849 w 1541885"/>
                <a:gd name="connsiteY16" fmla="*/ 1244786 h 1492502"/>
                <a:gd name="connsiteX17" fmla="*/ 1476429 w 1541885"/>
                <a:gd name="connsiteY17" fmla="*/ 1170491 h 1492502"/>
                <a:gd name="connsiteX18" fmla="*/ 1535484 w 1541885"/>
                <a:gd name="connsiteY18" fmla="*/ 1073336 h 1492502"/>
                <a:gd name="connsiteX19" fmla="*/ 1529769 w 1541885"/>
                <a:gd name="connsiteY19" fmla="*/ 964751 h 1492502"/>
                <a:gd name="connsiteX20" fmla="*/ 1457379 w 1541885"/>
                <a:gd name="connsiteY20" fmla="*/ 890456 h 1492502"/>
                <a:gd name="connsiteX21" fmla="*/ 1392609 w 1541885"/>
                <a:gd name="connsiteY21" fmla="*/ 892361 h 1492502"/>
                <a:gd name="connsiteX22" fmla="*/ 1417374 w 1541885"/>
                <a:gd name="connsiteY22" fmla="*/ 827591 h 1492502"/>
                <a:gd name="connsiteX23" fmla="*/ 1474524 w 1541885"/>
                <a:gd name="connsiteY23" fmla="*/ 465641 h 1492502"/>
                <a:gd name="connsiteX24" fmla="*/ 1394514 w 1541885"/>
                <a:gd name="connsiteY24" fmla="*/ 183701 h 1492502"/>
                <a:gd name="connsiteX25" fmla="*/ 1198299 w 1541885"/>
                <a:gd name="connsiteY25" fmla="*/ 52256 h 1492502"/>
                <a:gd name="connsiteX26" fmla="*/ 1051614 w 1541885"/>
                <a:gd name="connsiteY26" fmla="*/ 21776 h 1492502"/>
                <a:gd name="connsiteX27" fmla="*/ 819204 w 1541885"/>
                <a:gd name="connsiteY27" fmla="*/ 821 h 1492502"/>
                <a:gd name="connsiteX28" fmla="*/ 388674 w 1541885"/>
                <a:gd name="connsiteY28" fmla="*/ 50351 h 1492502"/>
                <a:gd name="connsiteX29" fmla="*/ 83874 w 1541885"/>
                <a:gd name="connsiteY29" fmla="*/ 358961 h 1492502"/>
                <a:gd name="connsiteX30" fmla="*/ 3864 w 1541885"/>
                <a:gd name="connsiteY30" fmla="*/ 646616 h 1492502"/>
                <a:gd name="connsiteX0" fmla="*/ 3864 w 1541885"/>
                <a:gd name="connsiteY0" fmla="*/ 647250 h 1493136"/>
                <a:gd name="connsiteX1" fmla="*/ 41964 w 1541885"/>
                <a:gd name="connsiteY1" fmla="*/ 814890 h 1493136"/>
                <a:gd name="connsiteX2" fmla="*/ 34344 w 1541885"/>
                <a:gd name="connsiteY2" fmla="*/ 854895 h 1493136"/>
                <a:gd name="connsiteX3" fmla="*/ 5769 w 1541885"/>
                <a:gd name="connsiteY3" fmla="*/ 872040 h 1493136"/>
                <a:gd name="connsiteX4" fmla="*/ 5769 w 1541885"/>
                <a:gd name="connsiteY4" fmla="*/ 974910 h 1493136"/>
                <a:gd name="connsiteX5" fmla="*/ 66729 w 1541885"/>
                <a:gd name="connsiteY5" fmla="*/ 1089210 h 1493136"/>
                <a:gd name="connsiteX6" fmla="*/ 110544 w 1541885"/>
                <a:gd name="connsiteY6" fmla="*/ 1127310 h 1493136"/>
                <a:gd name="connsiteX7" fmla="*/ 95304 w 1541885"/>
                <a:gd name="connsiteY7" fmla="*/ 1249230 h 1493136"/>
                <a:gd name="connsiteX8" fmla="*/ 127689 w 1541885"/>
                <a:gd name="connsiteY8" fmla="*/ 1340670 h 1493136"/>
                <a:gd name="connsiteX9" fmla="*/ 222939 w 1541885"/>
                <a:gd name="connsiteY9" fmla="*/ 1405440 h 1493136"/>
                <a:gd name="connsiteX10" fmla="*/ 405819 w 1541885"/>
                <a:gd name="connsiteY10" fmla="*/ 1462590 h 1493136"/>
                <a:gd name="connsiteX11" fmla="*/ 664899 w 1541885"/>
                <a:gd name="connsiteY11" fmla="*/ 1493070 h 1493136"/>
                <a:gd name="connsiteX12" fmla="*/ 899214 w 1541885"/>
                <a:gd name="connsiteY12" fmla="*/ 1454970 h 1493136"/>
                <a:gd name="connsiteX13" fmla="*/ 1122099 w 1541885"/>
                <a:gd name="connsiteY13" fmla="*/ 1371150 h 1493136"/>
                <a:gd name="connsiteX14" fmla="*/ 1272594 w 1541885"/>
                <a:gd name="connsiteY14" fmla="*/ 1237800 h 1493136"/>
                <a:gd name="connsiteX15" fmla="*/ 1308789 w 1541885"/>
                <a:gd name="connsiteY15" fmla="*/ 1262565 h 1493136"/>
                <a:gd name="connsiteX16" fmla="*/ 1407849 w 1541885"/>
                <a:gd name="connsiteY16" fmla="*/ 1245420 h 1493136"/>
                <a:gd name="connsiteX17" fmla="*/ 1476429 w 1541885"/>
                <a:gd name="connsiteY17" fmla="*/ 1171125 h 1493136"/>
                <a:gd name="connsiteX18" fmla="*/ 1535484 w 1541885"/>
                <a:gd name="connsiteY18" fmla="*/ 1073970 h 1493136"/>
                <a:gd name="connsiteX19" fmla="*/ 1529769 w 1541885"/>
                <a:gd name="connsiteY19" fmla="*/ 965385 h 1493136"/>
                <a:gd name="connsiteX20" fmla="*/ 1457379 w 1541885"/>
                <a:gd name="connsiteY20" fmla="*/ 891090 h 1493136"/>
                <a:gd name="connsiteX21" fmla="*/ 1392609 w 1541885"/>
                <a:gd name="connsiteY21" fmla="*/ 892995 h 1493136"/>
                <a:gd name="connsiteX22" fmla="*/ 1417374 w 1541885"/>
                <a:gd name="connsiteY22" fmla="*/ 828225 h 1493136"/>
                <a:gd name="connsiteX23" fmla="*/ 1474524 w 1541885"/>
                <a:gd name="connsiteY23" fmla="*/ 466275 h 1493136"/>
                <a:gd name="connsiteX24" fmla="*/ 1394514 w 1541885"/>
                <a:gd name="connsiteY24" fmla="*/ 184335 h 1493136"/>
                <a:gd name="connsiteX25" fmla="*/ 1198299 w 1541885"/>
                <a:gd name="connsiteY25" fmla="*/ 52890 h 1493136"/>
                <a:gd name="connsiteX26" fmla="*/ 1055424 w 1541885"/>
                <a:gd name="connsiteY26" fmla="*/ 16695 h 1493136"/>
                <a:gd name="connsiteX27" fmla="*/ 819204 w 1541885"/>
                <a:gd name="connsiteY27" fmla="*/ 1455 h 1493136"/>
                <a:gd name="connsiteX28" fmla="*/ 388674 w 1541885"/>
                <a:gd name="connsiteY28" fmla="*/ 50985 h 1493136"/>
                <a:gd name="connsiteX29" fmla="*/ 83874 w 1541885"/>
                <a:gd name="connsiteY29" fmla="*/ 359595 h 1493136"/>
                <a:gd name="connsiteX30" fmla="*/ 3864 w 1541885"/>
                <a:gd name="connsiteY30" fmla="*/ 647250 h 1493136"/>
                <a:gd name="connsiteX0" fmla="*/ 3864 w 1541885"/>
                <a:gd name="connsiteY0" fmla="*/ 647354 h 1493240"/>
                <a:gd name="connsiteX1" fmla="*/ 41964 w 1541885"/>
                <a:gd name="connsiteY1" fmla="*/ 814994 h 1493240"/>
                <a:gd name="connsiteX2" fmla="*/ 34344 w 1541885"/>
                <a:gd name="connsiteY2" fmla="*/ 854999 h 1493240"/>
                <a:gd name="connsiteX3" fmla="*/ 5769 w 1541885"/>
                <a:gd name="connsiteY3" fmla="*/ 872144 h 1493240"/>
                <a:gd name="connsiteX4" fmla="*/ 5769 w 1541885"/>
                <a:gd name="connsiteY4" fmla="*/ 975014 h 1493240"/>
                <a:gd name="connsiteX5" fmla="*/ 66729 w 1541885"/>
                <a:gd name="connsiteY5" fmla="*/ 1089314 h 1493240"/>
                <a:gd name="connsiteX6" fmla="*/ 110544 w 1541885"/>
                <a:gd name="connsiteY6" fmla="*/ 1127414 h 1493240"/>
                <a:gd name="connsiteX7" fmla="*/ 95304 w 1541885"/>
                <a:gd name="connsiteY7" fmla="*/ 1249334 h 1493240"/>
                <a:gd name="connsiteX8" fmla="*/ 127689 w 1541885"/>
                <a:gd name="connsiteY8" fmla="*/ 1340774 h 1493240"/>
                <a:gd name="connsiteX9" fmla="*/ 222939 w 1541885"/>
                <a:gd name="connsiteY9" fmla="*/ 1405544 h 1493240"/>
                <a:gd name="connsiteX10" fmla="*/ 405819 w 1541885"/>
                <a:gd name="connsiteY10" fmla="*/ 1462694 h 1493240"/>
                <a:gd name="connsiteX11" fmla="*/ 664899 w 1541885"/>
                <a:gd name="connsiteY11" fmla="*/ 1493174 h 1493240"/>
                <a:gd name="connsiteX12" fmla="*/ 899214 w 1541885"/>
                <a:gd name="connsiteY12" fmla="*/ 1455074 h 1493240"/>
                <a:gd name="connsiteX13" fmla="*/ 1122099 w 1541885"/>
                <a:gd name="connsiteY13" fmla="*/ 1371254 h 1493240"/>
                <a:gd name="connsiteX14" fmla="*/ 1272594 w 1541885"/>
                <a:gd name="connsiteY14" fmla="*/ 1237904 h 1493240"/>
                <a:gd name="connsiteX15" fmla="*/ 1308789 w 1541885"/>
                <a:gd name="connsiteY15" fmla="*/ 1262669 h 1493240"/>
                <a:gd name="connsiteX16" fmla="*/ 1407849 w 1541885"/>
                <a:gd name="connsiteY16" fmla="*/ 1245524 h 1493240"/>
                <a:gd name="connsiteX17" fmla="*/ 1476429 w 1541885"/>
                <a:gd name="connsiteY17" fmla="*/ 1171229 h 1493240"/>
                <a:gd name="connsiteX18" fmla="*/ 1535484 w 1541885"/>
                <a:gd name="connsiteY18" fmla="*/ 1074074 h 1493240"/>
                <a:gd name="connsiteX19" fmla="*/ 1529769 w 1541885"/>
                <a:gd name="connsiteY19" fmla="*/ 965489 h 1493240"/>
                <a:gd name="connsiteX20" fmla="*/ 1457379 w 1541885"/>
                <a:gd name="connsiteY20" fmla="*/ 891194 h 1493240"/>
                <a:gd name="connsiteX21" fmla="*/ 1392609 w 1541885"/>
                <a:gd name="connsiteY21" fmla="*/ 893099 h 1493240"/>
                <a:gd name="connsiteX22" fmla="*/ 1417374 w 1541885"/>
                <a:gd name="connsiteY22" fmla="*/ 828329 h 1493240"/>
                <a:gd name="connsiteX23" fmla="*/ 1474524 w 1541885"/>
                <a:gd name="connsiteY23" fmla="*/ 466379 h 1493240"/>
                <a:gd name="connsiteX24" fmla="*/ 1394514 w 1541885"/>
                <a:gd name="connsiteY24" fmla="*/ 184439 h 1493240"/>
                <a:gd name="connsiteX25" fmla="*/ 1234494 w 1541885"/>
                <a:gd name="connsiteY25" fmla="*/ 60614 h 1493240"/>
                <a:gd name="connsiteX26" fmla="*/ 1055424 w 1541885"/>
                <a:gd name="connsiteY26" fmla="*/ 16799 h 1493240"/>
                <a:gd name="connsiteX27" fmla="*/ 819204 w 1541885"/>
                <a:gd name="connsiteY27" fmla="*/ 1559 h 1493240"/>
                <a:gd name="connsiteX28" fmla="*/ 388674 w 1541885"/>
                <a:gd name="connsiteY28" fmla="*/ 51089 h 1493240"/>
                <a:gd name="connsiteX29" fmla="*/ 83874 w 1541885"/>
                <a:gd name="connsiteY29" fmla="*/ 359699 h 1493240"/>
                <a:gd name="connsiteX30" fmla="*/ 3864 w 1541885"/>
                <a:gd name="connsiteY30" fmla="*/ 647354 h 1493240"/>
                <a:gd name="connsiteX0" fmla="*/ 3864 w 1541885"/>
                <a:gd name="connsiteY0" fmla="*/ 660052 h 1505938"/>
                <a:gd name="connsiteX1" fmla="*/ 41964 w 1541885"/>
                <a:gd name="connsiteY1" fmla="*/ 827692 h 1505938"/>
                <a:gd name="connsiteX2" fmla="*/ 34344 w 1541885"/>
                <a:gd name="connsiteY2" fmla="*/ 867697 h 1505938"/>
                <a:gd name="connsiteX3" fmla="*/ 5769 w 1541885"/>
                <a:gd name="connsiteY3" fmla="*/ 884842 h 1505938"/>
                <a:gd name="connsiteX4" fmla="*/ 5769 w 1541885"/>
                <a:gd name="connsiteY4" fmla="*/ 987712 h 1505938"/>
                <a:gd name="connsiteX5" fmla="*/ 66729 w 1541885"/>
                <a:gd name="connsiteY5" fmla="*/ 1102012 h 1505938"/>
                <a:gd name="connsiteX6" fmla="*/ 110544 w 1541885"/>
                <a:gd name="connsiteY6" fmla="*/ 1140112 h 1505938"/>
                <a:gd name="connsiteX7" fmla="*/ 95304 w 1541885"/>
                <a:gd name="connsiteY7" fmla="*/ 1262032 h 1505938"/>
                <a:gd name="connsiteX8" fmla="*/ 127689 w 1541885"/>
                <a:gd name="connsiteY8" fmla="*/ 1353472 h 1505938"/>
                <a:gd name="connsiteX9" fmla="*/ 222939 w 1541885"/>
                <a:gd name="connsiteY9" fmla="*/ 1418242 h 1505938"/>
                <a:gd name="connsiteX10" fmla="*/ 405819 w 1541885"/>
                <a:gd name="connsiteY10" fmla="*/ 1475392 h 1505938"/>
                <a:gd name="connsiteX11" fmla="*/ 664899 w 1541885"/>
                <a:gd name="connsiteY11" fmla="*/ 1505872 h 1505938"/>
                <a:gd name="connsiteX12" fmla="*/ 899214 w 1541885"/>
                <a:gd name="connsiteY12" fmla="*/ 1467772 h 1505938"/>
                <a:gd name="connsiteX13" fmla="*/ 1122099 w 1541885"/>
                <a:gd name="connsiteY13" fmla="*/ 1383952 h 1505938"/>
                <a:gd name="connsiteX14" fmla="*/ 1272594 w 1541885"/>
                <a:gd name="connsiteY14" fmla="*/ 1250602 h 1505938"/>
                <a:gd name="connsiteX15" fmla="*/ 1308789 w 1541885"/>
                <a:gd name="connsiteY15" fmla="*/ 1275367 h 1505938"/>
                <a:gd name="connsiteX16" fmla="*/ 1407849 w 1541885"/>
                <a:gd name="connsiteY16" fmla="*/ 1258222 h 1505938"/>
                <a:gd name="connsiteX17" fmla="*/ 1476429 w 1541885"/>
                <a:gd name="connsiteY17" fmla="*/ 1183927 h 1505938"/>
                <a:gd name="connsiteX18" fmla="*/ 1535484 w 1541885"/>
                <a:gd name="connsiteY18" fmla="*/ 1086772 h 1505938"/>
                <a:gd name="connsiteX19" fmla="*/ 1529769 w 1541885"/>
                <a:gd name="connsiteY19" fmla="*/ 978187 h 1505938"/>
                <a:gd name="connsiteX20" fmla="*/ 1457379 w 1541885"/>
                <a:gd name="connsiteY20" fmla="*/ 903892 h 1505938"/>
                <a:gd name="connsiteX21" fmla="*/ 1392609 w 1541885"/>
                <a:gd name="connsiteY21" fmla="*/ 905797 h 1505938"/>
                <a:gd name="connsiteX22" fmla="*/ 1417374 w 1541885"/>
                <a:gd name="connsiteY22" fmla="*/ 841027 h 1505938"/>
                <a:gd name="connsiteX23" fmla="*/ 1474524 w 1541885"/>
                <a:gd name="connsiteY23" fmla="*/ 479077 h 1505938"/>
                <a:gd name="connsiteX24" fmla="*/ 1394514 w 1541885"/>
                <a:gd name="connsiteY24" fmla="*/ 197137 h 1505938"/>
                <a:gd name="connsiteX25" fmla="*/ 1234494 w 1541885"/>
                <a:gd name="connsiteY25" fmla="*/ 73312 h 1505938"/>
                <a:gd name="connsiteX26" fmla="*/ 1055424 w 1541885"/>
                <a:gd name="connsiteY26" fmla="*/ 29497 h 1505938"/>
                <a:gd name="connsiteX27" fmla="*/ 784914 w 1541885"/>
                <a:gd name="connsiteY27" fmla="*/ 922 h 1505938"/>
                <a:gd name="connsiteX28" fmla="*/ 388674 w 1541885"/>
                <a:gd name="connsiteY28" fmla="*/ 63787 h 1505938"/>
                <a:gd name="connsiteX29" fmla="*/ 83874 w 1541885"/>
                <a:gd name="connsiteY29" fmla="*/ 372397 h 1505938"/>
                <a:gd name="connsiteX30" fmla="*/ 3864 w 1541885"/>
                <a:gd name="connsiteY30" fmla="*/ 660052 h 1505938"/>
                <a:gd name="connsiteX0" fmla="*/ 3864 w 1541885"/>
                <a:gd name="connsiteY0" fmla="*/ 660052 h 1505938"/>
                <a:gd name="connsiteX1" fmla="*/ 41964 w 1541885"/>
                <a:gd name="connsiteY1" fmla="*/ 827692 h 1505938"/>
                <a:gd name="connsiteX2" fmla="*/ 34344 w 1541885"/>
                <a:gd name="connsiteY2" fmla="*/ 867697 h 1505938"/>
                <a:gd name="connsiteX3" fmla="*/ 5769 w 1541885"/>
                <a:gd name="connsiteY3" fmla="*/ 884842 h 1505938"/>
                <a:gd name="connsiteX4" fmla="*/ 5769 w 1541885"/>
                <a:gd name="connsiteY4" fmla="*/ 987712 h 1505938"/>
                <a:gd name="connsiteX5" fmla="*/ 66729 w 1541885"/>
                <a:gd name="connsiteY5" fmla="*/ 1102012 h 1505938"/>
                <a:gd name="connsiteX6" fmla="*/ 110544 w 1541885"/>
                <a:gd name="connsiteY6" fmla="*/ 1140112 h 1505938"/>
                <a:gd name="connsiteX7" fmla="*/ 95304 w 1541885"/>
                <a:gd name="connsiteY7" fmla="*/ 1262032 h 1505938"/>
                <a:gd name="connsiteX8" fmla="*/ 127689 w 1541885"/>
                <a:gd name="connsiteY8" fmla="*/ 1353472 h 1505938"/>
                <a:gd name="connsiteX9" fmla="*/ 222939 w 1541885"/>
                <a:gd name="connsiteY9" fmla="*/ 1418242 h 1505938"/>
                <a:gd name="connsiteX10" fmla="*/ 405819 w 1541885"/>
                <a:gd name="connsiteY10" fmla="*/ 1475392 h 1505938"/>
                <a:gd name="connsiteX11" fmla="*/ 664899 w 1541885"/>
                <a:gd name="connsiteY11" fmla="*/ 1505872 h 1505938"/>
                <a:gd name="connsiteX12" fmla="*/ 899214 w 1541885"/>
                <a:gd name="connsiteY12" fmla="*/ 1467772 h 1505938"/>
                <a:gd name="connsiteX13" fmla="*/ 1122099 w 1541885"/>
                <a:gd name="connsiteY13" fmla="*/ 1383952 h 1505938"/>
                <a:gd name="connsiteX14" fmla="*/ 1272594 w 1541885"/>
                <a:gd name="connsiteY14" fmla="*/ 1250602 h 1505938"/>
                <a:gd name="connsiteX15" fmla="*/ 1308789 w 1541885"/>
                <a:gd name="connsiteY15" fmla="*/ 1275367 h 1505938"/>
                <a:gd name="connsiteX16" fmla="*/ 1407849 w 1541885"/>
                <a:gd name="connsiteY16" fmla="*/ 1258222 h 1505938"/>
                <a:gd name="connsiteX17" fmla="*/ 1476429 w 1541885"/>
                <a:gd name="connsiteY17" fmla="*/ 1183927 h 1505938"/>
                <a:gd name="connsiteX18" fmla="*/ 1535484 w 1541885"/>
                <a:gd name="connsiteY18" fmla="*/ 1086772 h 1505938"/>
                <a:gd name="connsiteX19" fmla="*/ 1529769 w 1541885"/>
                <a:gd name="connsiteY19" fmla="*/ 978187 h 1505938"/>
                <a:gd name="connsiteX20" fmla="*/ 1457379 w 1541885"/>
                <a:gd name="connsiteY20" fmla="*/ 903892 h 1505938"/>
                <a:gd name="connsiteX21" fmla="*/ 1392609 w 1541885"/>
                <a:gd name="connsiteY21" fmla="*/ 905797 h 1505938"/>
                <a:gd name="connsiteX22" fmla="*/ 1417374 w 1541885"/>
                <a:gd name="connsiteY22" fmla="*/ 841027 h 1505938"/>
                <a:gd name="connsiteX23" fmla="*/ 1474524 w 1541885"/>
                <a:gd name="connsiteY23" fmla="*/ 479077 h 1505938"/>
                <a:gd name="connsiteX24" fmla="*/ 1396419 w 1541885"/>
                <a:gd name="connsiteY24" fmla="*/ 216187 h 1505938"/>
                <a:gd name="connsiteX25" fmla="*/ 1234494 w 1541885"/>
                <a:gd name="connsiteY25" fmla="*/ 73312 h 1505938"/>
                <a:gd name="connsiteX26" fmla="*/ 1055424 w 1541885"/>
                <a:gd name="connsiteY26" fmla="*/ 29497 h 1505938"/>
                <a:gd name="connsiteX27" fmla="*/ 784914 w 1541885"/>
                <a:gd name="connsiteY27" fmla="*/ 922 h 1505938"/>
                <a:gd name="connsiteX28" fmla="*/ 388674 w 1541885"/>
                <a:gd name="connsiteY28" fmla="*/ 63787 h 1505938"/>
                <a:gd name="connsiteX29" fmla="*/ 83874 w 1541885"/>
                <a:gd name="connsiteY29" fmla="*/ 372397 h 1505938"/>
                <a:gd name="connsiteX30" fmla="*/ 3864 w 1541885"/>
                <a:gd name="connsiteY30" fmla="*/ 660052 h 1505938"/>
                <a:gd name="connsiteX0" fmla="*/ 3864 w 1541885"/>
                <a:gd name="connsiteY0" fmla="*/ 660107 h 1505993"/>
                <a:gd name="connsiteX1" fmla="*/ 41964 w 1541885"/>
                <a:gd name="connsiteY1" fmla="*/ 827747 h 1505993"/>
                <a:gd name="connsiteX2" fmla="*/ 34344 w 1541885"/>
                <a:gd name="connsiteY2" fmla="*/ 867752 h 1505993"/>
                <a:gd name="connsiteX3" fmla="*/ 5769 w 1541885"/>
                <a:gd name="connsiteY3" fmla="*/ 884897 h 1505993"/>
                <a:gd name="connsiteX4" fmla="*/ 5769 w 1541885"/>
                <a:gd name="connsiteY4" fmla="*/ 987767 h 1505993"/>
                <a:gd name="connsiteX5" fmla="*/ 66729 w 1541885"/>
                <a:gd name="connsiteY5" fmla="*/ 1102067 h 1505993"/>
                <a:gd name="connsiteX6" fmla="*/ 110544 w 1541885"/>
                <a:gd name="connsiteY6" fmla="*/ 1140167 h 1505993"/>
                <a:gd name="connsiteX7" fmla="*/ 95304 w 1541885"/>
                <a:gd name="connsiteY7" fmla="*/ 1262087 h 1505993"/>
                <a:gd name="connsiteX8" fmla="*/ 127689 w 1541885"/>
                <a:gd name="connsiteY8" fmla="*/ 1353527 h 1505993"/>
                <a:gd name="connsiteX9" fmla="*/ 222939 w 1541885"/>
                <a:gd name="connsiteY9" fmla="*/ 1418297 h 1505993"/>
                <a:gd name="connsiteX10" fmla="*/ 405819 w 1541885"/>
                <a:gd name="connsiteY10" fmla="*/ 1475447 h 1505993"/>
                <a:gd name="connsiteX11" fmla="*/ 664899 w 1541885"/>
                <a:gd name="connsiteY11" fmla="*/ 1505927 h 1505993"/>
                <a:gd name="connsiteX12" fmla="*/ 899214 w 1541885"/>
                <a:gd name="connsiteY12" fmla="*/ 1467827 h 1505993"/>
                <a:gd name="connsiteX13" fmla="*/ 1122099 w 1541885"/>
                <a:gd name="connsiteY13" fmla="*/ 1384007 h 1505993"/>
                <a:gd name="connsiteX14" fmla="*/ 1272594 w 1541885"/>
                <a:gd name="connsiteY14" fmla="*/ 1250657 h 1505993"/>
                <a:gd name="connsiteX15" fmla="*/ 1308789 w 1541885"/>
                <a:gd name="connsiteY15" fmla="*/ 1275422 h 1505993"/>
                <a:gd name="connsiteX16" fmla="*/ 1407849 w 1541885"/>
                <a:gd name="connsiteY16" fmla="*/ 1258277 h 1505993"/>
                <a:gd name="connsiteX17" fmla="*/ 1476429 w 1541885"/>
                <a:gd name="connsiteY17" fmla="*/ 1183982 h 1505993"/>
                <a:gd name="connsiteX18" fmla="*/ 1535484 w 1541885"/>
                <a:gd name="connsiteY18" fmla="*/ 1086827 h 1505993"/>
                <a:gd name="connsiteX19" fmla="*/ 1529769 w 1541885"/>
                <a:gd name="connsiteY19" fmla="*/ 978242 h 1505993"/>
                <a:gd name="connsiteX20" fmla="*/ 1457379 w 1541885"/>
                <a:gd name="connsiteY20" fmla="*/ 903947 h 1505993"/>
                <a:gd name="connsiteX21" fmla="*/ 1392609 w 1541885"/>
                <a:gd name="connsiteY21" fmla="*/ 905852 h 1505993"/>
                <a:gd name="connsiteX22" fmla="*/ 1417374 w 1541885"/>
                <a:gd name="connsiteY22" fmla="*/ 841082 h 1505993"/>
                <a:gd name="connsiteX23" fmla="*/ 1474524 w 1541885"/>
                <a:gd name="connsiteY23" fmla="*/ 479132 h 1505993"/>
                <a:gd name="connsiteX24" fmla="*/ 1396419 w 1541885"/>
                <a:gd name="connsiteY24" fmla="*/ 216242 h 1505993"/>
                <a:gd name="connsiteX25" fmla="*/ 1230684 w 1541885"/>
                <a:gd name="connsiteY25" fmla="*/ 82892 h 1505993"/>
                <a:gd name="connsiteX26" fmla="*/ 1055424 w 1541885"/>
                <a:gd name="connsiteY26" fmla="*/ 29552 h 1505993"/>
                <a:gd name="connsiteX27" fmla="*/ 784914 w 1541885"/>
                <a:gd name="connsiteY27" fmla="*/ 977 h 1505993"/>
                <a:gd name="connsiteX28" fmla="*/ 388674 w 1541885"/>
                <a:gd name="connsiteY28" fmla="*/ 63842 h 1505993"/>
                <a:gd name="connsiteX29" fmla="*/ 83874 w 1541885"/>
                <a:gd name="connsiteY29" fmla="*/ 372452 h 1505993"/>
                <a:gd name="connsiteX30" fmla="*/ 3864 w 1541885"/>
                <a:gd name="connsiteY30" fmla="*/ 660107 h 1505993"/>
                <a:gd name="connsiteX0" fmla="*/ 3864 w 1541885"/>
                <a:gd name="connsiteY0" fmla="*/ 660701 h 1506587"/>
                <a:gd name="connsiteX1" fmla="*/ 41964 w 1541885"/>
                <a:gd name="connsiteY1" fmla="*/ 828341 h 1506587"/>
                <a:gd name="connsiteX2" fmla="*/ 34344 w 1541885"/>
                <a:gd name="connsiteY2" fmla="*/ 868346 h 1506587"/>
                <a:gd name="connsiteX3" fmla="*/ 5769 w 1541885"/>
                <a:gd name="connsiteY3" fmla="*/ 885491 h 1506587"/>
                <a:gd name="connsiteX4" fmla="*/ 5769 w 1541885"/>
                <a:gd name="connsiteY4" fmla="*/ 988361 h 1506587"/>
                <a:gd name="connsiteX5" fmla="*/ 66729 w 1541885"/>
                <a:gd name="connsiteY5" fmla="*/ 1102661 h 1506587"/>
                <a:gd name="connsiteX6" fmla="*/ 110544 w 1541885"/>
                <a:gd name="connsiteY6" fmla="*/ 1140761 h 1506587"/>
                <a:gd name="connsiteX7" fmla="*/ 95304 w 1541885"/>
                <a:gd name="connsiteY7" fmla="*/ 1262681 h 1506587"/>
                <a:gd name="connsiteX8" fmla="*/ 127689 w 1541885"/>
                <a:gd name="connsiteY8" fmla="*/ 1354121 h 1506587"/>
                <a:gd name="connsiteX9" fmla="*/ 222939 w 1541885"/>
                <a:gd name="connsiteY9" fmla="*/ 1418891 h 1506587"/>
                <a:gd name="connsiteX10" fmla="*/ 405819 w 1541885"/>
                <a:gd name="connsiteY10" fmla="*/ 1476041 h 1506587"/>
                <a:gd name="connsiteX11" fmla="*/ 664899 w 1541885"/>
                <a:gd name="connsiteY11" fmla="*/ 1506521 h 1506587"/>
                <a:gd name="connsiteX12" fmla="*/ 899214 w 1541885"/>
                <a:gd name="connsiteY12" fmla="*/ 1468421 h 1506587"/>
                <a:gd name="connsiteX13" fmla="*/ 1122099 w 1541885"/>
                <a:gd name="connsiteY13" fmla="*/ 1384601 h 1506587"/>
                <a:gd name="connsiteX14" fmla="*/ 1272594 w 1541885"/>
                <a:gd name="connsiteY14" fmla="*/ 1251251 h 1506587"/>
                <a:gd name="connsiteX15" fmla="*/ 1308789 w 1541885"/>
                <a:gd name="connsiteY15" fmla="*/ 1276016 h 1506587"/>
                <a:gd name="connsiteX16" fmla="*/ 1407849 w 1541885"/>
                <a:gd name="connsiteY16" fmla="*/ 1258871 h 1506587"/>
                <a:gd name="connsiteX17" fmla="*/ 1476429 w 1541885"/>
                <a:gd name="connsiteY17" fmla="*/ 1184576 h 1506587"/>
                <a:gd name="connsiteX18" fmla="*/ 1535484 w 1541885"/>
                <a:gd name="connsiteY18" fmla="*/ 1087421 h 1506587"/>
                <a:gd name="connsiteX19" fmla="*/ 1529769 w 1541885"/>
                <a:gd name="connsiteY19" fmla="*/ 978836 h 1506587"/>
                <a:gd name="connsiteX20" fmla="*/ 1457379 w 1541885"/>
                <a:gd name="connsiteY20" fmla="*/ 904541 h 1506587"/>
                <a:gd name="connsiteX21" fmla="*/ 1392609 w 1541885"/>
                <a:gd name="connsiteY21" fmla="*/ 906446 h 1506587"/>
                <a:gd name="connsiteX22" fmla="*/ 1417374 w 1541885"/>
                <a:gd name="connsiteY22" fmla="*/ 841676 h 1506587"/>
                <a:gd name="connsiteX23" fmla="*/ 1474524 w 1541885"/>
                <a:gd name="connsiteY23" fmla="*/ 479726 h 1506587"/>
                <a:gd name="connsiteX24" fmla="*/ 1396419 w 1541885"/>
                <a:gd name="connsiteY24" fmla="*/ 216836 h 1506587"/>
                <a:gd name="connsiteX25" fmla="*/ 1230684 w 1541885"/>
                <a:gd name="connsiteY25" fmla="*/ 83486 h 1506587"/>
                <a:gd name="connsiteX26" fmla="*/ 1055424 w 1541885"/>
                <a:gd name="connsiteY26" fmla="*/ 24431 h 1506587"/>
                <a:gd name="connsiteX27" fmla="*/ 784914 w 1541885"/>
                <a:gd name="connsiteY27" fmla="*/ 1571 h 1506587"/>
                <a:gd name="connsiteX28" fmla="*/ 388674 w 1541885"/>
                <a:gd name="connsiteY28" fmla="*/ 64436 h 1506587"/>
                <a:gd name="connsiteX29" fmla="*/ 83874 w 1541885"/>
                <a:gd name="connsiteY29" fmla="*/ 373046 h 1506587"/>
                <a:gd name="connsiteX30" fmla="*/ 3864 w 1541885"/>
                <a:gd name="connsiteY30" fmla="*/ 660701 h 1506587"/>
                <a:gd name="connsiteX0" fmla="*/ 3864 w 1541885"/>
                <a:gd name="connsiteY0" fmla="*/ 661966 h 1507852"/>
                <a:gd name="connsiteX1" fmla="*/ 41964 w 1541885"/>
                <a:gd name="connsiteY1" fmla="*/ 829606 h 1507852"/>
                <a:gd name="connsiteX2" fmla="*/ 34344 w 1541885"/>
                <a:gd name="connsiteY2" fmla="*/ 869611 h 1507852"/>
                <a:gd name="connsiteX3" fmla="*/ 5769 w 1541885"/>
                <a:gd name="connsiteY3" fmla="*/ 886756 h 1507852"/>
                <a:gd name="connsiteX4" fmla="*/ 5769 w 1541885"/>
                <a:gd name="connsiteY4" fmla="*/ 989626 h 1507852"/>
                <a:gd name="connsiteX5" fmla="*/ 66729 w 1541885"/>
                <a:gd name="connsiteY5" fmla="*/ 1103926 h 1507852"/>
                <a:gd name="connsiteX6" fmla="*/ 110544 w 1541885"/>
                <a:gd name="connsiteY6" fmla="*/ 1142026 h 1507852"/>
                <a:gd name="connsiteX7" fmla="*/ 95304 w 1541885"/>
                <a:gd name="connsiteY7" fmla="*/ 1263946 h 1507852"/>
                <a:gd name="connsiteX8" fmla="*/ 127689 w 1541885"/>
                <a:gd name="connsiteY8" fmla="*/ 1355386 h 1507852"/>
                <a:gd name="connsiteX9" fmla="*/ 222939 w 1541885"/>
                <a:gd name="connsiteY9" fmla="*/ 1420156 h 1507852"/>
                <a:gd name="connsiteX10" fmla="*/ 405819 w 1541885"/>
                <a:gd name="connsiteY10" fmla="*/ 1477306 h 1507852"/>
                <a:gd name="connsiteX11" fmla="*/ 664899 w 1541885"/>
                <a:gd name="connsiteY11" fmla="*/ 1507786 h 1507852"/>
                <a:gd name="connsiteX12" fmla="*/ 899214 w 1541885"/>
                <a:gd name="connsiteY12" fmla="*/ 1469686 h 1507852"/>
                <a:gd name="connsiteX13" fmla="*/ 1122099 w 1541885"/>
                <a:gd name="connsiteY13" fmla="*/ 1385866 h 1507852"/>
                <a:gd name="connsiteX14" fmla="*/ 1272594 w 1541885"/>
                <a:gd name="connsiteY14" fmla="*/ 1252516 h 1507852"/>
                <a:gd name="connsiteX15" fmla="*/ 1308789 w 1541885"/>
                <a:gd name="connsiteY15" fmla="*/ 1277281 h 1507852"/>
                <a:gd name="connsiteX16" fmla="*/ 1407849 w 1541885"/>
                <a:gd name="connsiteY16" fmla="*/ 1260136 h 1507852"/>
                <a:gd name="connsiteX17" fmla="*/ 1476429 w 1541885"/>
                <a:gd name="connsiteY17" fmla="*/ 1185841 h 1507852"/>
                <a:gd name="connsiteX18" fmla="*/ 1535484 w 1541885"/>
                <a:gd name="connsiteY18" fmla="*/ 1088686 h 1507852"/>
                <a:gd name="connsiteX19" fmla="*/ 1529769 w 1541885"/>
                <a:gd name="connsiteY19" fmla="*/ 980101 h 1507852"/>
                <a:gd name="connsiteX20" fmla="*/ 1457379 w 1541885"/>
                <a:gd name="connsiteY20" fmla="*/ 905806 h 1507852"/>
                <a:gd name="connsiteX21" fmla="*/ 1392609 w 1541885"/>
                <a:gd name="connsiteY21" fmla="*/ 907711 h 1507852"/>
                <a:gd name="connsiteX22" fmla="*/ 1417374 w 1541885"/>
                <a:gd name="connsiteY22" fmla="*/ 842941 h 1507852"/>
                <a:gd name="connsiteX23" fmla="*/ 1474524 w 1541885"/>
                <a:gd name="connsiteY23" fmla="*/ 480991 h 1507852"/>
                <a:gd name="connsiteX24" fmla="*/ 1396419 w 1541885"/>
                <a:gd name="connsiteY24" fmla="*/ 218101 h 1507852"/>
                <a:gd name="connsiteX25" fmla="*/ 1230684 w 1541885"/>
                <a:gd name="connsiteY25" fmla="*/ 84751 h 1507852"/>
                <a:gd name="connsiteX26" fmla="*/ 1055424 w 1541885"/>
                <a:gd name="connsiteY26" fmla="*/ 25696 h 1507852"/>
                <a:gd name="connsiteX27" fmla="*/ 784914 w 1541885"/>
                <a:gd name="connsiteY27" fmla="*/ 2836 h 1507852"/>
                <a:gd name="connsiteX28" fmla="*/ 358194 w 1541885"/>
                <a:gd name="connsiteY28" fmla="*/ 86656 h 1507852"/>
                <a:gd name="connsiteX29" fmla="*/ 83874 w 1541885"/>
                <a:gd name="connsiteY29" fmla="*/ 374311 h 1507852"/>
                <a:gd name="connsiteX30" fmla="*/ 3864 w 1541885"/>
                <a:gd name="connsiteY30" fmla="*/ 661966 h 1507852"/>
                <a:gd name="connsiteX0" fmla="*/ 3864 w 1541885"/>
                <a:gd name="connsiteY0" fmla="*/ 661966 h 1507852"/>
                <a:gd name="connsiteX1" fmla="*/ 41964 w 1541885"/>
                <a:gd name="connsiteY1" fmla="*/ 829606 h 1507852"/>
                <a:gd name="connsiteX2" fmla="*/ 34344 w 1541885"/>
                <a:gd name="connsiteY2" fmla="*/ 869611 h 1507852"/>
                <a:gd name="connsiteX3" fmla="*/ 5769 w 1541885"/>
                <a:gd name="connsiteY3" fmla="*/ 886756 h 1507852"/>
                <a:gd name="connsiteX4" fmla="*/ 5769 w 1541885"/>
                <a:gd name="connsiteY4" fmla="*/ 989626 h 1507852"/>
                <a:gd name="connsiteX5" fmla="*/ 66729 w 1541885"/>
                <a:gd name="connsiteY5" fmla="*/ 1103926 h 1507852"/>
                <a:gd name="connsiteX6" fmla="*/ 110544 w 1541885"/>
                <a:gd name="connsiteY6" fmla="*/ 1142026 h 1507852"/>
                <a:gd name="connsiteX7" fmla="*/ 95304 w 1541885"/>
                <a:gd name="connsiteY7" fmla="*/ 1263946 h 1507852"/>
                <a:gd name="connsiteX8" fmla="*/ 127689 w 1541885"/>
                <a:gd name="connsiteY8" fmla="*/ 1355386 h 1507852"/>
                <a:gd name="connsiteX9" fmla="*/ 222939 w 1541885"/>
                <a:gd name="connsiteY9" fmla="*/ 1420156 h 1507852"/>
                <a:gd name="connsiteX10" fmla="*/ 405819 w 1541885"/>
                <a:gd name="connsiteY10" fmla="*/ 1477306 h 1507852"/>
                <a:gd name="connsiteX11" fmla="*/ 664899 w 1541885"/>
                <a:gd name="connsiteY11" fmla="*/ 1507786 h 1507852"/>
                <a:gd name="connsiteX12" fmla="*/ 899214 w 1541885"/>
                <a:gd name="connsiteY12" fmla="*/ 1469686 h 1507852"/>
                <a:gd name="connsiteX13" fmla="*/ 1122099 w 1541885"/>
                <a:gd name="connsiteY13" fmla="*/ 1385866 h 1507852"/>
                <a:gd name="connsiteX14" fmla="*/ 1272594 w 1541885"/>
                <a:gd name="connsiteY14" fmla="*/ 1252516 h 1507852"/>
                <a:gd name="connsiteX15" fmla="*/ 1308789 w 1541885"/>
                <a:gd name="connsiteY15" fmla="*/ 1277281 h 1507852"/>
                <a:gd name="connsiteX16" fmla="*/ 1407849 w 1541885"/>
                <a:gd name="connsiteY16" fmla="*/ 1260136 h 1507852"/>
                <a:gd name="connsiteX17" fmla="*/ 1476429 w 1541885"/>
                <a:gd name="connsiteY17" fmla="*/ 1185841 h 1507852"/>
                <a:gd name="connsiteX18" fmla="*/ 1535484 w 1541885"/>
                <a:gd name="connsiteY18" fmla="*/ 1088686 h 1507852"/>
                <a:gd name="connsiteX19" fmla="*/ 1529769 w 1541885"/>
                <a:gd name="connsiteY19" fmla="*/ 980101 h 1507852"/>
                <a:gd name="connsiteX20" fmla="*/ 1457379 w 1541885"/>
                <a:gd name="connsiteY20" fmla="*/ 905806 h 1507852"/>
                <a:gd name="connsiteX21" fmla="*/ 1392609 w 1541885"/>
                <a:gd name="connsiteY21" fmla="*/ 907711 h 1507852"/>
                <a:gd name="connsiteX22" fmla="*/ 1417374 w 1541885"/>
                <a:gd name="connsiteY22" fmla="*/ 842941 h 1507852"/>
                <a:gd name="connsiteX23" fmla="*/ 1474524 w 1541885"/>
                <a:gd name="connsiteY23" fmla="*/ 480991 h 1507852"/>
                <a:gd name="connsiteX24" fmla="*/ 1396419 w 1541885"/>
                <a:gd name="connsiteY24" fmla="*/ 218101 h 1507852"/>
                <a:gd name="connsiteX25" fmla="*/ 1230684 w 1541885"/>
                <a:gd name="connsiteY25" fmla="*/ 84751 h 1507852"/>
                <a:gd name="connsiteX26" fmla="*/ 1055424 w 1541885"/>
                <a:gd name="connsiteY26" fmla="*/ 25696 h 1507852"/>
                <a:gd name="connsiteX27" fmla="*/ 714429 w 1541885"/>
                <a:gd name="connsiteY27" fmla="*/ 2836 h 1507852"/>
                <a:gd name="connsiteX28" fmla="*/ 358194 w 1541885"/>
                <a:gd name="connsiteY28" fmla="*/ 86656 h 1507852"/>
                <a:gd name="connsiteX29" fmla="*/ 83874 w 1541885"/>
                <a:gd name="connsiteY29" fmla="*/ 374311 h 1507852"/>
                <a:gd name="connsiteX30" fmla="*/ 3864 w 1541885"/>
                <a:gd name="connsiteY30" fmla="*/ 661966 h 1507852"/>
                <a:gd name="connsiteX0" fmla="*/ 3864 w 1541885"/>
                <a:gd name="connsiteY0" fmla="*/ 663510 h 1509396"/>
                <a:gd name="connsiteX1" fmla="*/ 41964 w 1541885"/>
                <a:gd name="connsiteY1" fmla="*/ 831150 h 1509396"/>
                <a:gd name="connsiteX2" fmla="*/ 34344 w 1541885"/>
                <a:gd name="connsiteY2" fmla="*/ 871155 h 1509396"/>
                <a:gd name="connsiteX3" fmla="*/ 5769 w 1541885"/>
                <a:gd name="connsiteY3" fmla="*/ 888300 h 1509396"/>
                <a:gd name="connsiteX4" fmla="*/ 5769 w 1541885"/>
                <a:gd name="connsiteY4" fmla="*/ 991170 h 1509396"/>
                <a:gd name="connsiteX5" fmla="*/ 66729 w 1541885"/>
                <a:gd name="connsiteY5" fmla="*/ 1105470 h 1509396"/>
                <a:gd name="connsiteX6" fmla="*/ 110544 w 1541885"/>
                <a:gd name="connsiteY6" fmla="*/ 1143570 h 1509396"/>
                <a:gd name="connsiteX7" fmla="*/ 95304 w 1541885"/>
                <a:gd name="connsiteY7" fmla="*/ 1265490 h 1509396"/>
                <a:gd name="connsiteX8" fmla="*/ 127689 w 1541885"/>
                <a:gd name="connsiteY8" fmla="*/ 1356930 h 1509396"/>
                <a:gd name="connsiteX9" fmla="*/ 222939 w 1541885"/>
                <a:gd name="connsiteY9" fmla="*/ 1421700 h 1509396"/>
                <a:gd name="connsiteX10" fmla="*/ 405819 w 1541885"/>
                <a:gd name="connsiteY10" fmla="*/ 1478850 h 1509396"/>
                <a:gd name="connsiteX11" fmla="*/ 664899 w 1541885"/>
                <a:gd name="connsiteY11" fmla="*/ 1509330 h 1509396"/>
                <a:gd name="connsiteX12" fmla="*/ 899214 w 1541885"/>
                <a:gd name="connsiteY12" fmla="*/ 1471230 h 1509396"/>
                <a:gd name="connsiteX13" fmla="*/ 1122099 w 1541885"/>
                <a:gd name="connsiteY13" fmla="*/ 1387410 h 1509396"/>
                <a:gd name="connsiteX14" fmla="*/ 1272594 w 1541885"/>
                <a:gd name="connsiteY14" fmla="*/ 1254060 h 1509396"/>
                <a:gd name="connsiteX15" fmla="*/ 1308789 w 1541885"/>
                <a:gd name="connsiteY15" fmla="*/ 1278825 h 1509396"/>
                <a:gd name="connsiteX16" fmla="*/ 1407849 w 1541885"/>
                <a:gd name="connsiteY16" fmla="*/ 1261680 h 1509396"/>
                <a:gd name="connsiteX17" fmla="*/ 1476429 w 1541885"/>
                <a:gd name="connsiteY17" fmla="*/ 1187385 h 1509396"/>
                <a:gd name="connsiteX18" fmla="*/ 1535484 w 1541885"/>
                <a:gd name="connsiteY18" fmla="*/ 1090230 h 1509396"/>
                <a:gd name="connsiteX19" fmla="*/ 1529769 w 1541885"/>
                <a:gd name="connsiteY19" fmla="*/ 981645 h 1509396"/>
                <a:gd name="connsiteX20" fmla="*/ 1457379 w 1541885"/>
                <a:gd name="connsiteY20" fmla="*/ 907350 h 1509396"/>
                <a:gd name="connsiteX21" fmla="*/ 1392609 w 1541885"/>
                <a:gd name="connsiteY21" fmla="*/ 909255 h 1509396"/>
                <a:gd name="connsiteX22" fmla="*/ 1417374 w 1541885"/>
                <a:gd name="connsiteY22" fmla="*/ 844485 h 1509396"/>
                <a:gd name="connsiteX23" fmla="*/ 1474524 w 1541885"/>
                <a:gd name="connsiteY23" fmla="*/ 482535 h 1509396"/>
                <a:gd name="connsiteX24" fmla="*/ 1396419 w 1541885"/>
                <a:gd name="connsiteY24" fmla="*/ 219645 h 1509396"/>
                <a:gd name="connsiteX25" fmla="*/ 1230684 w 1541885"/>
                <a:gd name="connsiteY25" fmla="*/ 86295 h 1509396"/>
                <a:gd name="connsiteX26" fmla="*/ 1034469 w 1541885"/>
                <a:gd name="connsiteY26" fmla="*/ 19620 h 1509396"/>
                <a:gd name="connsiteX27" fmla="*/ 714429 w 1541885"/>
                <a:gd name="connsiteY27" fmla="*/ 4380 h 1509396"/>
                <a:gd name="connsiteX28" fmla="*/ 358194 w 1541885"/>
                <a:gd name="connsiteY28" fmla="*/ 88200 h 1509396"/>
                <a:gd name="connsiteX29" fmla="*/ 83874 w 1541885"/>
                <a:gd name="connsiteY29" fmla="*/ 375855 h 1509396"/>
                <a:gd name="connsiteX30" fmla="*/ 3864 w 1541885"/>
                <a:gd name="connsiteY30" fmla="*/ 663510 h 1509396"/>
                <a:gd name="connsiteX0" fmla="*/ 3864 w 1541885"/>
                <a:gd name="connsiteY0" fmla="*/ 663510 h 1509396"/>
                <a:gd name="connsiteX1" fmla="*/ 41964 w 1541885"/>
                <a:gd name="connsiteY1" fmla="*/ 831150 h 1509396"/>
                <a:gd name="connsiteX2" fmla="*/ 34344 w 1541885"/>
                <a:gd name="connsiteY2" fmla="*/ 871155 h 1509396"/>
                <a:gd name="connsiteX3" fmla="*/ 5769 w 1541885"/>
                <a:gd name="connsiteY3" fmla="*/ 888300 h 1509396"/>
                <a:gd name="connsiteX4" fmla="*/ 5769 w 1541885"/>
                <a:gd name="connsiteY4" fmla="*/ 991170 h 1509396"/>
                <a:gd name="connsiteX5" fmla="*/ 66729 w 1541885"/>
                <a:gd name="connsiteY5" fmla="*/ 1105470 h 1509396"/>
                <a:gd name="connsiteX6" fmla="*/ 110544 w 1541885"/>
                <a:gd name="connsiteY6" fmla="*/ 1143570 h 1509396"/>
                <a:gd name="connsiteX7" fmla="*/ 95304 w 1541885"/>
                <a:gd name="connsiteY7" fmla="*/ 1265490 h 1509396"/>
                <a:gd name="connsiteX8" fmla="*/ 127689 w 1541885"/>
                <a:gd name="connsiteY8" fmla="*/ 1356930 h 1509396"/>
                <a:gd name="connsiteX9" fmla="*/ 222939 w 1541885"/>
                <a:gd name="connsiteY9" fmla="*/ 1421700 h 1509396"/>
                <a:gd name="connsiteX10" fmla="*/ 405819 w 1541885"/>
                <a:gd name="connsiteY10" fmla="*/ 1478850 h 1509396"/>
                <a:gd name="connsiteX11" fmla="*/ 664899 w 1541885"/>
                <a:gd name="connsiteY11" fmla="*/ 1509330 h 1509396"/>
                <a:gd name="connsiteX12" fmla="*/ 899214 w 1541885"/>
                <a:gd name="connsiteY12" fmla="*/ 1471230 h 1509396"/>
                <a:gd name="connsiteX13" fmla="*/ 1122099 w 1541885"/>
                <a:gd name="connsiteY13" fmla="*/ 1387410 h 1509396"/>
                <a:gd name="connsiteX14" fmla="*/ 1272594 w 1541885"/>
                <a:gd name="connsiteY14" fmla="*/ 1254060 h 1509396"/>
                <a:gd name="connsiteX15" fmla="*/ 1308789 w 1541885"/>
                <a:gd name="connsiteY15" fmla="*/ 1278825 h 1509396"/>
                <a:gd name="connsiteX16" fmla="*/ 1407849 w 1541885"/>
                <a:gd name="connsiteY16" fmla="*/ 1261680 h 1509396"/>
                <a:gd name="connsiteX17" fmla="*/ 1476429 w 1541885"/>
                <a:gd name="connsiteY17" fmla="*/ 1187385 h 1509396"/>
                <a:gd name="connsiteX18" fmla="*/ 1535484 w 1541885"/>
                <a:gd name="connsiteY18" fmla="*/ 1090230 h 1509396"/>
                <a:gd name="connsiteX19" fmla="*/ 1529769 w 1541885"/>
                <a:gd name="connsiteY19" fmla="*/ 981645 h 1509396"/>
                <a:gd name="connsiteX20" fmla="*/ 1457379 w 1541885"/>
                <a:gd name="connsiteY20" fmla="*/ 907350 h 1509396"/>
                <a:gd name="connsiteX21" fmla="*/ 1407849 w 1541885"/>
                <a:gd name="connsiteY21" fmla="*/ 909255 h 1509396"/>
                <a:gd name="connsiteX22" fmla="*/ 1417374 w 1541885"/>
                <a:gd name="connsiteY22" fmla="*/ 844485 h 1509396"/>
                <a:gd name="connsiteX23" fmla="*/ 1474524 w 1541885"/>
                <a:gd name="connsiteY23" fmla="*/ 482535 h 1509396"/>
                <a:gd name="connsiteX24" fmla="*/ 1396419 w 1541885"/>
                <a:gd name="connsiteY24" fmla="*/ 219645 h 1509396"/>
                <a:gd name="connsiteX25" fmla="*/ 1230684 w 1541885"/>
                <a:gd name="connsiteY25" fmla="*/ 86295 h 1509396"/>
                <a:gd name="connsiteX26" fmla="*/ 1034469 w 1541885"/>
                <a:gd name="connsiteY26" fmla="*/ 19620 h 1509396"/>
                <a:gd name="connsiteX27" fmla="*/ 714429 w 1541885"/>
                <a:gd name="connsiteY27" fmla="*/ 4380 h 1509396"/>
                <a:gd name="connsiteX28" fmla="*/ 358194 w 1541885"/>
                <a:gd name="connsiteY28" fmla="*/ 88200 h 1509396"/>
                <a:gd name="connsiteX29" fmla="*/ 83874 w 1541885"/>
                <a:gd name="connsiteY29" fmla="*/ 375855 h 1509396"/>
                <a:gd name="connsiteX30" fmla="*/ 3864 w 1541885"/>
                <a:gd name="connsiteY30" fmla="*/ 663510 h 1509396"/>
                <a:gd name="connsiteX0" fmla="*/ 3864 w 1541974"/>
                <a:gd name="connsiteY0" fmla="*/ 663510 h 1509396"/>
                <a:gd name="connsiteX1" fmla="*/ 41964 w 1541974"/>
                <a:gd name="connsiteY1" fmla="*/ 831150 h 1509396"/>
                <a:gd name="connsiteX2" fmla="*/ 34344 w 1541974"/>
                <a:gd name="connsiteY2" fmla="*/ 871155 h 1509396"/>
                <a:gd name="connsiteX3" fmla="*/ 5769 w 1541974"/>
                <a:gd name="connsiteY3" fmla="*/ 888300 h 1509396"/>
                <a:gd name="connsiteX4" fmla="*/ 5769 w 1541974"/>
                <a:gd name="connsiteY4" fmla="*/ 991170 h 1509396"/>
                <a:gd name="connsiteX5" fmla="*/ 66729 w 1541974"/>
                <a:gd name="connsiteY5" fmla="*/ 1105470 h 1509396"/>
                <a:gd name="connsiteX6" fmla="*/ 110544 w 1541974"/>
                <a:gd name="connsiteY6" fmla="*/ 1143570 h 1509396"/>
                <a:gd name="connsiteX7" fmla="*/ 95304 w 1541974"/>
                <a:gd name="connsiteY7" fmla="*/ 1265490 h 1509396"/>
                <a:gd name="connsiteX8" fmla="*/ 127689 w 1541974"/>
                <a:gd name="connsiteY8" fmla="*/ 1356930 h 1509396"/>
                <a:gd name="connsiteX9" fmla="*/ 222939 w 1541974"/>
                <a:gd name="connsiteY9" fmla="*/ 1421700 h 1509396"/>
                <a:gd name="connsiteX10" fmla="*/ 405819 w 1541974"/>
                <a:gd name="connsiteY10" fmla="*/ 1478850 h 1509396"/>
                <a:gd name="connsiteX11" fmla="*/ 664899 w 1541974"/>
                <a:gd name="connsiteY11" fmla="*/ 1509330 h 1509396"/>
                <a:gd name="connsiteX12" fmla="*/ 899214 w 1541974"/>
                <a:gd name="connsiteY12" fmla="*/ 1471230 h 1509396"/>
                <a:gd name="connsiteX13" fmla="*/ 1122099 w 1541974"/>
                <a:gd name="connsiteY13" fmla="*/ 1387410 h 1509396"/>
                <a:gd name="connsiteX14" fmla="*/ 1272594 w 1541974"/>
                <a:gd name="connsiteY14" fmla="*/ 1254060 h 1509396"/>
                <a:gd name="connsiteX15" fmla="*/ 1308789 w 1541974"/>
                <a:gd name="connsiteY15" fmla="*/ 1278825 h 1509396"/>
                <a:gd name="connsiteX16" fmla="*/ 1407849 w 1541974"/>
                <a:gd name="connsiteY16" fmla="*/ 1261680 h 1509396"/>
                <a:gd name="connsiteX17" fmla="*/ 1476429 w 1541974"/>
                <a:gd name="connsiteY17" fmla="*/ 1187385 h 1509396"/>
                <a:gd name="connsiteX18" fmla="*/ 1535484 w 1541974"/>
                <a:gd name="connsiteY18" fmla="*/ 1090230 h 1509396"/>
                <a:gd name="connsiteX19" fmla="*/ 1531674 w 1541974"/>
                <a:gd name="connsiteY19" fmla="*/ 958785 h 1509396"/>
                <a:gd name="connsiteX20" fmla="*/ 1457379 w 1541974"/>
                <a:gd name="connsiteY20" fmla="*/ 907350 h 1509396"/>
                <a:gd name="connsiteX21" fmla="*/ 1407849 w 1541974"/>
                <a:gd name="connsiteY21" fmla="*/ 909255 h 1509396"/>
                <a:gd name="connsiteX22" fmla="*/ 1417374 w 1541974"/>
                <a:gd name="connsiteY22" fmla="*/ 844485 h 1509396"/>
                <a:gd name="connsiteX23" fmla="*/ 1474524 w 1541974"/>
                <a:gd name="connsiteY23" fmla="*/ 482535 h 1509396"/>
                <a:gd name="connsiteX24" fmla="*/ 1396419 w 1541974"/>
                <a:gd name="connsiteY24" fmla="*/ 219645 h 1509396"/>
                <a:gd name="connsiteX25" fmla="*/ 1230684 w 1541974"/>
                <a:gd name="connsiteY25" fmla="*/ 86295 h 1509396"/>
                <a:gd name="connsiteX26" fmla="*/ 1034469 w 1541974"/>
                <a:gd name="connsiteY26" fmla="*/ 19620 h 1509396"/>
                <a:gd name="connsiteX27" fmla="*/ 714429 w 1541974"/>
                <a:gd name="connsiteY27" fmla="*/ 4380 h 1509396"/>
                <a:gd name="connsiteX28" fmla="*/ 358194 w 1541974"/>
                <a:gd name="connsiteY28" fmla="*/ 88200 h 1509396"/>
                <a:gd name="connsiteX29" fmla="*/ 83874 w 1541974"/>
                <a:gd name="connsiteY29" fmla="*/ 375855 h 1509396"/>
                <a:gd name="connsiteX30" fmla="*/ 3864 w 1541974"/>
                <a:gd name="connsiteY30" fmla="*/ 663510 h 1509396"/>
                <a:gd name="connsiteX0" fmla="*/ 3864 w 1541092"/>
                <a:gd name="connsiteY0" fmla="*/ 663510 h 1509396"/>
                <a:gd name="connsiteX1" fmla="*/ 41964 w 1541092"/>
                <a:gd name="connsiteY1" fmla="*/ 831150 h 1509396"/>
                <a:gd name="connsiteX2" fmla="*/ 34344 w 1541092"/>
                <a:gd name="connsiteY2" fmla="*/ 871155 h 1509396"/>
                <a:gd name="connsiteX3" fmla="*/ 5769 w 1541092"/>
                <a:gd name="connsiteY3" fmla="*/ 888300 h 1509396"/>
                <a:gd name="connsiteX4" fmla="*/ 5769 w 1541092"/>
                <a:gd name="connsiteY4" fmla="*/ 991170 h 1509396"/>
                <a:gd name="connsiteX5" fmla="*/ 66729 w 1541092"/>
                <a:gd name="connsiteY5" fmla="*/ 1105470 h 1509396"/>
                <a:gd name="connsiteX6" fmla="*/ 110544 w 1541092"/>
                <a:gd name="connsiteY6" fmla="*/ 1143570 h 1509396"/>
                <a:gd name="connsiteX7" fmla="*/ 95304 w 1541092"/>
                <a:gd name="connsiteY7" fmla="*/ 1265490 h 1509396"/>
                <a:gd name="connsiteX8" fmla="*/ 127689 w 1541092"/>
                <a:gd name="connsiteY8" fmla="*/ 1356930 h 1509396"/>
                <a:gd name="connsiteX9" fmla="*/ 222939 w 1541092"/>
                <a:gd name="connsiteY9" fmla="*/ 1421700 h 1509396"/>
                <a:gd name="connsiteX10" fmla="*/ 405819 w 1541092"/>
                <a:gd name="connsiteY10" fmla="*/ 1478850 h 1509396"/>
                <a:gd name="connsiteX11" fmla="*/ 664899 w 1541092"/>
                <a:gd name="connsiteY11" fmla="*/ 1509330 h 1509396"/>
                <a:gd name="connsiteX12" fmla="*/ 899214 w 1541092"/>
                <a:gd name="connsiteY12" fmla="*/ 1471230 h 1509396"/>
                <a:gd name="connsiteX13" fmla="*/ 1122099 w 1541092"/>
                <a:gd name="connsiteY13" fmla="*/ 1387410 h 1509396"/>
                <a:gd name="connsiteX14" fmla="*/ 1272594 w 1541092"/>
                <a:gd name="connsiteY14" fmla="*/ 1254060 h 1509396"/>
                <a:gd name="connsiteX15" fmla="*/ 1308789 w 1541092"/>
                <a:gd name="connsiteY15" fmla="*/ 1278825 h 1509396"/>
                <a:gd name="connsiteX16" fmla="*/ 1407849 w 1541092"/>
                <a:gd name="connsiteY16" fmla="*/ 1261680 h 1509396"/>
                <a:gd name="connsiteX17" fmla="*/ 1489764 w 1541092"/>
                <a:gd name="connsiteY17" fmla="*/ 1189290 h 1509396"/>
                <a:gd name="connsiteX18" fmla="*/ 1535484 w 1541092"/>
                <a:gd name="connsiteY18" fmla="*/ 1090230 h 1509396"/>
                <a:gd name="connsiteX19" fmla="*/ 1531674 w 1541092"/>
                <a:gd name="connsiteY19" fmla="*/ 958785 h 1509396"/>
                <a:gd name="connsiteX20" fmla="*/ 1457379 w 1541092"/>
                <a:gd name="connsiteY20" fmla="*/ 907350 h 1509396"/>
                <a:gd name="connsiteX21" fmla="*/ 1407849 w 1541092"/>
                <a:gd name="connsiteY21" fmla="*/ 909255 h 1509396"/>
                <a:gd name="connsiteX22" fmla="*/ 1417374 w 1541092"/>
                <a:gd name="connsiteY22" fmla="*/ 844485 h 1509396"/>
                <a:gd name="connsiteX23" fmla="*/ 1474524 w 1541092"/>
                <a:gd name="connsiteY23" fmla="*/ 482535 h 1509396"/>
                <a:gd name="connsiteX24" fmla="*/ 1396419 w 1541092"/>
                <a:gd name="connsiteY24" fmla="*/ 219645 h 1509396"/>
                <a:gd name="connsiteX25" fmla="*/ 1230684 w 1541092"/>
                <a:gd name="connsiteY25" fmla="*/ 86295 h 1509396"/>
                <a:gd name="connsiteX26" fmla="*/ 1034469 w 1541092"/>
                <a:gd name="connsiteY26" fmla="*/ 19620 h 1509396"/>
                <a:gd name="connsiteX27" fmla="*/ 714429 w 1541092"/>
                <a:gd name="connsiteY27" fmla="*/ 4380 h 1509396"/>
                <a:gd name="connsiteX28" fmla="*/ 358194 w 1541092"/>
                <a:gd name="connsiteY28" fmla="*/ 88200 h 1509396"/>
                <a:gd name="connsiteX29" fmla="*/ 83874 w 1541092"/>
                <a:gd name="connsiteY29" fmla="*/ 375855 h 1509396"/>
                <a:gd name="connsiteX30" fmla="*/ 3864 w 1541092"/>
                <a:gd name="connsiteY30" fmla="*/ 663510 h 1509396"/>
                <a:gd name="connsiteX0" fmla="*/ 3864 w 1541092"/>
                <a:gd name="connsiteY0" fmla="*/ 663510 h 1509396"/>
                <a:gd name="connsiteX1" fmla="*/ 41964 w 1541092"/>
                <a:gd name="connsiteY1" fmla="*/ 831150 h 1509396"/>
                <a:gd name="connsiteX2" fmla="*/ 34344 w 1541092"/>
                <a:gd name="connsiteY2" fmla="*/ 871155 h 1509396"/>
                <a:gd name="connsiteX3" fmla="*/ 5769 w 1541092"/>
                <a:gd name="connsiteY3" fmla="*/ 888300 h 1509396"/>
                <a:gd name="connsiteX4" fmla="*/ 5769 w 1541092"/>
                <a:gd name="connsiteY4" fmla="*/ 991170 h 1509396"/>
                <a:gd name="connsiteX5" fmla="*/ 66729 w 1541092"/>
                <a:gd name="connsiteY5" fmla="*/ 1105470 h 1509396"/>
                <a:gd name="connsiteX6" fmla="*/ 110544 w 1541092"/>
                <a:gd name="connsiteY6" fmla="*/ 1143570 h 1509396"/>
                <a:gd name="connsiteX7" fmla="*/ 95304 w 1541092"/>
                <a:gd name="connsiteY7" fmla="*/ 1265490 h 1509396"/>
                <a:gd name="connsiteX8" fmla="*/ 127689 w 1541092"/>
                <a:gd name="connsiteY8" fmla="*/ 1356930 h 1509396"/>
                <a:gd name="connsiteX9" fmla="*/ 222939 w 1541092"/>
                <a:gd name="connsiteY9" fmla="*/ 1421700 h 1509396"/>
                <a:gd name="connsiteX10" fmla="*/ 405819 w 1541092"/>
                <a:gd name="connsiteY10" fmla="*/ 1478850 h 1509396"/>
                <a:gd name="connsiteX11" fmla="*/ 664899 w 1541092"/>
                <a:gd name="connsiteY11" fmla="*/ 1509330 h 1509396"/>
                <a:gd name="connsiteX12" fmla="*/ 899214 w 1541092"/>
                <a:gd name="connsiteY12" fmla="*/ 1471230 h 1509396"/>
                <a:gd name="connsiteX13" fmla="*/ 1122099 w 1541092"/>
                <a:gd name="connsiteY13" fmla="*/ 1387410 h 1509396"/>
                <a:gd name="connsiteX14" fmla="*/ 1276404 w 1541092"/>
                <a:gd name="connsiteY14" fmla="*/ 1263585 h 1509396"/>
                <a:gd name="connsiteX15" fmla="*/ 1308789 w 1541092"/>
                <a:gd name="connsiteY15" fmla="*/ 1278825 h 1509396"/>
                <a:gd name="connsiteX16" fmla="*/ 1407849 w 1541092"/>
                <a:gd name="connsiteY16" fmla="*/ 1261680 h 1509396"/>
                <a:gd name="connsiteX17" fmla="*/ 1489764 w 1541092"/>
                <a:gd name="connsiteY17" fmla="*/ 1189290 h 1509396"/>
                <a:gd name="connsiteX18" fmla="*/ 1535484 w 1541092"/>
                <a:gd name="connsiteY18" fmla="*/ 1090230 h 1509396"/>
                <a:gd name="connsiteX19" fmla="*/ 1531674 w 1541092"/>
                <a:gd name="connsiteY19" fmla="*/ 958785 h 1509396"/>
                <a:gd name="connsiteX20" fmla="*/ 1457379 w 1541092"/>
                <a:gd name="connsiteY20" fmla="*/ 907350 h 1509396"/>
                <a:gd name="connsiteX21" fmla="*/ 1407849 w 1541092"/>
                <a:gd name="connsiteY21" fmla="*/ 909255 h 1509396"/>
                <a:gd name="connsiteX22" fmla="*/ 1417374 w 1541092"/>
                <a:gd name="connsiteY22" fmla="*/ 844485 h 1509396"/>
                <a:gd name="connsiteX23" fmla="*/ 1474524 w 1541092"/>
                <a:gd name="connsiteY23" fmla="*/ 482535 h 1509396"/>
                <a:gd name="connsiteX24" fmla="*/ 1396419 w 1541092"/>
                <a:gd name="connsiteY24" fmla="*/ 219645 h 1509396"/>
                <a:gd name="connsiteX25" fmla="*/ 1230684 w 1541092"/>
                <a:gd name="connsiteY25" fmla="*/ 86295 h 1509396"/>
                <a:gd name="connsiteX26" fmla="*/ 1034469 w 1541092"/>
                <a:gd name="connsiteY26" fmla="*/ 19620 h 1509396"/>
                <a:gd name="connsiteX27" fmla="*/ 714429 w 1541092"/>
                <a:gd name="connsiteY27" fmla="*/ 4380 h 1509396"/>
                <a:gd name="connsiteX28" fmla="*/ 358194 w 1541092"/>
                <a:gd name="connsiteY28" fmla="*/ 88200 h 1509396"/>
                <a:gd name="connsiteX29" fmla="*/ 83874 w 1541092"/>
                <a:gd name="connsiteY29" fmla="*/ 375855 h 1509396"/>
                <a:gd name="connsiteX30" fmla="*/ 3864 w 1541092"/>
                <a:gd name="connsiteY30" fmla="*/ 663510 h 1509396"/>
                <a:gd name="connsiteX0" fmla="*/ 7062 w 1544290"/>
                <a:gd name="connsiteY0" fmla="*/ 663510 h 1509396"/>
                <a:gd name="connsiteX1" fmla="*/ 45162 w 1544290"/>
                <a:gd name="connsiteY1" fmla="*/ 831150 h 1509396"/>
                <a:gd name="connsiteX2" fmla="*/ 37542 w 1544290"/>
                <a:gd name="connsiteY2" fmla="*/ 871155 h 1509396"/>
                <a:gd name="connsiteX3" fmla="*/ 3252 w 1544290"/>
                <a:gd name="connsiteY3" fmla="*/ 901635 h 1509396"/>
                <a:gd name="connsiteX4" fmla="*/ 8967 w 1544290"/>
                <a:gd name="connsiteY4" fmla="*/ 991170 h 1509396"/>
                <a:gd name="connsiteX5" fmla="*/ 69927 w 1544290"/>
                <a:gd name="connsiteY5" fmla="*/ 1105470 h 1509396"/>
                <a:gd name="connsiteX6" fmla="*/ 113742 w 1544290"/>
                <a:gd name="connsiteY6" fmla="*/ 1143570 h 1509396"/>
                <a:gd name="connsiteX7" fmla="*/ 98502 w 1544290"/>
                <a:gd name="connsiteY7" fmla="*/ 1265490 h 1509396"/>
                <a:gd name="connsiteX8" fmla="*/ 130887 w 1544290"/>
                <a:gd name="connsiteY8" fmla="*/ 1356930 h 1509396"/>
                <a:gd name="connsiteX9" fmla="*/ 226137 w 1544290"/>
                <a:gd name="connsiteY9" fmla="*/ 1421700 h 1509396"/>
                <a:gd name="connsiteX10" fmla="*/ 409017 w 1544290"/>
                <a:gd name="connsiteY10" fmla="*/ 1478850 h 1509396"/>
                <a:gd name="connsiteX11" fmla="*/ 668097 w 1544290"/>
                <a:gd name="connsiteY11" fmla="*/ 1509330 h 1509396"/>
                <a:gd name="connsiteX12" fmla="*/ 902412 w 1544290"/>
                <a:gd name="connsiteY12" fmla="*/ 1471230 h 1509396"/>
                <a:gd name="connsiteX13" fmla="*/ 1125297 w 1544290"/>
                <a:gd name="connsiteY13" fmla="*/ 1387410 h 1509396"/>
                <a:gd name="connsiteX14" fmla="*/ 1279602 w 1544290"/>
                <a:gd name="connsiteY14" fmla="*/ 1263585 h 1509396"/>
                <a:gd name="connsiteX15" fmla="*/ 1311987 w 1544290"/>
                <a:gd name="connsiteY15" fmla="*/ 1278825 h 1509396"/>
                <a:gd name="connsiteX16" fmla="*/ 1411047 w 1544290"/>
                <a:gd name="connsiteY16" fmla="*/ 1261680 h 1509396"/>
                <a:gd name="connsiteX17" fmla="*/ 1492962 w 1544290"/>
                <a:gd name="connsiteY17" fmla="*/ 1189290 h 1509396"/>
                <a:gd name="connsiteX18" fmla="*/ 1538682 w 1544290"/>
                <a:gd name="connsiteY18" fmla="*/ 1090230 h 1509396"/>
                <a:gd name="connsiteX19" fmla="*/ 1534872 w 1544290"/>
                <a:gd name="connsiteY19" fmla="*/ 958785 h 1509396"/>
                <a:gd name="connsiteX20" fmla="*/ 1460577 w 1544290"/>
                <a:gd name="connsiteY20" fmla="*/ 907350 h 1509396"/>
                <a:gd name="connsiteX21" fmla="*/ 1411047 w 1544290"/>
                <a:gd name="connsiteY21" fmla="*/ 909255 h 1509396"/>
                <a:gd name="connsiteX22" fmla="*/ 1420572 w 1544290"/>
                <a:gd name="connsiteY22" fmla="*/ 844485 h 1509396"/>
                <a:gd name="connsiteX23" fmla="*/ 1477722 w 1544290"/>
                <a:gd name="connsiteY23" fmla="*/ 482535 h 1509396"/>
                <a:gd name="connsiteX24" fmla="*/ 1399617 w 1544290"/>
                <a:gd name="connsiteY24" fmla="*/ 219645 h 1509396"/>
                <a:gd name="connsiteX25" fmla="*/ 1233882 w 1544290"/>
                <a:gd name="connsiteY25" fmla="*/ 86295 h 1509396"/>
                <a:gd name="connsiteX26" fmla="*/ 1037667 w 1544290"/>
                <a:gd name="connsiteY26" fmla="*/ 19620 h 1509396"/>
                <a:gd name="connsiteX27" fmla="*/ 717627 w 1544290"/>
                <a:gd name="connsiteY27" fmla="*/ 4380 h 1509396"/>
                <a:gd name="connsiteX28" fmla="*/ 361392 w 1544290"/>
                <a:gd name="connsiteY28" fmla="*/ 88200 h 1509396"/>
                <a:gd name="connsiteX29" fmla="*/ 87072 w 1544290"/>
                <a:gd name="connsiteY29" fmla="*/ 375855 h 1509396"/>
                <a:gd name="connsiteX30" fmla="*/ 7062 w 1544290"/>
                <a:gd name="connsiteY30" fmla="*/ 663510 h 1509396"/>
                <a:gd name="connsiteX0" fmla="*/ 7062 w 1544290"/>
                <a:gd name="connsiteY0" fmla="*/ 663510 h 1509396"/>
                <a:gd name="connsiteX1" fmla="*/ 45162 w 1544290"/>
                <a:gd name="connsiteY1" fmla="*/ 831150 h 1509396"/>
                <a:gd name="connsiteX2" fmla="*/ 37542 w 1544290"/>
                <a:gd name="connsiteY2" fmla="*/ 871155 h 1509396"/>
                <a:gd name="connsiteX3" fmla="*/ 3252 w 1544290"/>
                <a:gd name="connsiteY3" fmla="*/ 901635 h 1509396"/>
                <a:gd name="connsiteX4" fmla="*/ 8967 w 1544290"/>
                <a:gd name="connsiteY4" fmla="*/ 991170 h 1509396"/>
                <a:gd name="connsiteX5" fmla="*/ 69927 w 1544290"/>
                <a:gd name="connsiteY5" fmla="*/ 1105470 h 1509396"/>
                <a:gd name="connsiteX6" fmla="*/ 113742 w 1544290"/>
                <a:gd name="connsiteY6" fmla="*/ 1143570 h 1509396"/>
                <a:gd name="connsiteX7" fmla="*/ 98502 w 1544290"/>
                <a:gd name="connsiteY7" fmla="*/ 1265490 h 1509396"/>
                <a:gd name="connsiteX8" fmla="*/ 130887 w 1544290"/>
                <a:gd name="connsiteY8" fmla="*/ 1356930 h 1509396"/>
                <a:gd name="connsiteX9" fmla="*/ 226137 w 1544290"/>
                <a:gd name="connsiteY9" fmla="*/ 1421700 h 1509396"/>
                <a:gd name="connsiteX10" fmla="*/ 409017 w 1544290"/>
                <a:gd name="connsiteY10" fmla="*/ 1478850 h 1509396"/>
                <a:gd name="connsiteX11" fmla="*/ 668097 w 1544290"/>
                <a:gd name="connsiteY11" fmla="*/ 1509330 h 1509396"/>
                <a:gd name="connsiteX12" fmla="*/ 902412 w 1544290"/>
                <a:gd name="connsiteY12" fmla="*/ 1471230 h 1509396"/>
                <a:gd name="connsiteX13" fmla="*/ 1125297 w 1544290"/>
                <a:gd name="connsiteY13" fmla="*/ 1387410 h 1509396"/>
                <a:gd name="connsiteX14" fmla="*/ 1279602 w 1544290"/>
                <a:gd name="connsiteY14" fmla="*/ 1263585 h 1509396"/>
                <a:gd name="connsiteX15" fmla="*/ 1311987 w 1544290"/>
                <a:gd name="connsiteY15" fmla="*/ 1278825 h 1509396"/>
                <a:gd name="connsiteX16" fmla="*/ 1411047 w 1544290"/>
                <a:gd name="connsiteY16" fmla="*/ 1261680 h 1509396"/>
                <a:gd name="connsiteX17" fmla="*/ 1492962 w 1544290"/>
                <a:gd name="connsiteY17" fmla="*/ 1189290 h 1509396"/>
                <a:gd name="connsiteX18" fmla="*/ 1538682 w 1544290"/>
                <a:gd name="connsiteY18" fmla="*/ 1090230 h 1509396"/>
                <a:gd name="connsiteX19" fmla="*/ 1534872 w 1544290"/>
                <a:gd name="connsiteY19" fmla="*/ 958785 h 1509396"/>
                <a:gd name="connsiteX20" fmla="*/ 1460577 w 1544290"/>
                <a:gd name="connsiteY20" fmla="*/ 907350 h 1509396"/>
                <a:gd name="connsiteX21" fmla="*/ 1411047 w 1544290"/>
                <a:gd name="connsiteY21" fmla="*/ 909255 h 1509396"/>
                <a:gd name="connsiteX22" fmla="*/ 1420572 w 1544290"/>
                <a:gd name="connsiteY22" fmla="*/ 844485 h 1509396"/>
                <a:gd name="connsiteX23" fmla="*/ 1477722 w 1544290"/>
                <a:gd name="connsiteY23" fmla="*/ 482535 h 1509396"/>
                <a:gd name="connsiteX24" fmla="*/ 1399617 w 1544290"/>
                <a:gd name="connsiteY24" fmla="*/ 219645 h 1509396"/>
                <a:gd name="connsiteX25" fmla="*/ 1233882 w 1544290"/>
                <a:gd name="connsiteY25" fmla="*/ 86295 h 1509396"/>
                <a:gd name="connsiteX26" fmla="*/ 1037667 w 1544290"/>
                <a:gd name="connsiteY26" fmla="*/ 19620 h 1509396"/>
                <a:gd name="connsiteX27" fmla="*/ 717627 w 1544290"/>
                <a:gd name="connsiteY27" fmla="*/ 4380 h 1509396"/>
                <a:gd name="connsiteX28" fmla="*/ 361392 w 1544290"/>
                <a:gd name="connsiteY28" fmla="*/ 88200 h 1509396"/>
                <a:gd name="connsiteX29" fmla="*/ 87072 w 1544290"/>
                <a:gd name="connsiteY29" fmla="*/ 375855 h 1509396"/>
                <a:gd name="connsiteX30" fmla="*/ 7062 w 1544290"/>
                <a:gd name="connsiteY30" fmla="*/ 663510 h 1509396"/>
                <a:gd name="connsiteX0" fmla="*/ 7910 w 1545138"/>
                <a:gd name="connsiteY0" fmla="*/ 663510 h 1509396"/>
                <a:gd name="connsiteX1" fmla="*/ 46010 w 1545138"/>
                <a:gd name="connsiteY1" fmla="*/ 831150 h 1509396"/>
                <a:gd name="connsiteX2" fmla="*/ 50269 w 1545138"/>
                <a:gd name="connsiteY2" fmla="*/ 875907 h 1509396"/>
                <a:gd name="connsiteX3" fmla="*/ 4100 w 1545138"/>
                <a:gd name="connsiteY3" fmla="*/ 901635 h 1509396"/>
                <a:gd name="connsiteX4" fmla="*/ 9815 w 1545138"/>
                <a:gd name="connsiteY4" fmla="*/ 991170 h 1509396"/>
                <a:gd name="connsiteX5" fmla="*/ 70775 w 1545138"/>
                <a:gd name="connsiteY5" fmla="*/ 1105470 h 1509396"/>
                <a:gd name="connsiteX6" fmla="*/ 114590 w 1545138"/>
                <a:gd name="connsiteY6" fmla="*/ 1143570 h 1509396"/>
                <a:gd name="connsiteX7" fmla="*/ 99350 w 1545138"/>
                <a:gd name="connsiteY7" fmla="*/ 1265490 h 1509396"/>
                <a:gd name="connsiteX8" fmla="*/ 131735 w 1545138"/>
                <a:gd name="connsiteY8" fmla="*/ 1356930 h 1509396"/>
                <a:gd name="connsiteX9" fmla="*/ 226985 w 1545138"/>
                <a:gd name="connsiteY9" fmla="*/ 1421700 h 1509396"/>
                <a:gd name="connsiteX10" fmla="*/ 409865 w 1545138"/>
                <a:gd name="connsiteY10" fmla="*/ 1478850 h 1509396"/>
                <a:gd name="connsiteX11" fmla="*/ 668945 w 1545138"/>
                <a:gd name="connsiteY11" fmla="*/ 1509330 h 1509396"/>
                <a:gd name="connsiteX12" fmla="*/ 903260 w 1545138"/>
                <a:gd name="connsiteY12" fmla="*/ 1471230 h 1509396"/>
                <a:gd name="connsiteX13" fmla="*/ 1126145 w 1545138"/>
                <a:gd name="connsiteY13" fmla="*/ 1387410 h 1509396"/>
                <a:gd name="connsiteX14" fmla="*/ 1280450 w 1545138"/>
                <a:gd name="connsiteY14" fmla="*/ 1263585 h 1509396"/>
                <a:gd name="connsiteX15" fmla="*/ 1312835 w 1545138"/>
                <a:gd name="connsiteY15" fmla="*/ 1278825 h 1509396"/>
                <a:gd name="connsiteX16" fmla="*/ 1411895 w 1545138"/>
                <a:gd name="connsiteY16" fmla="*/ 1261680 h 1509396"/>
                <a:gd name="connsiteX17" fmla="*/ 1493810 w 1545138"/>
                <a:gd name="connsiteY17" fmla="*/ 1189290 h 1509396"/>
                <a:gd name="connsiteX18" fmla="*/ 1539530 w 1545138"/>
                <a:gd name="connsiteY18" fmla="*/ 1090230 h 1509396"/>
                <a:gd name="connsiteX19" fmla="*/ 1535720 w 1545138"/>
                <a:gd name="connsiteY19" fmla="*/ 958785 h 1509396"/>
                <a:gd name="connsiteX20" fmla="*/ 1461425 w 1545138"/>
                <a:gd name="connsiteY20" fmla="*/ 907350 h 1509396"/>
                <a:gd name="connsiteX21" fmla="*/ 1411895 w 1545138"/>
                <a:gd name="connsiteY21" fmla="*/ 909255 h 1509396"/>
                <a:gd name="connsiteX22" fmla="*/ 1421420 w 1545138"/>
                <a:gd name="connsiteY22" fmla="*/ 844485 h 1509396"/>
                <a:gd name="connsiteX23" fmla="*/ 1478570 w 1545138"/>
                <a:gd name="connsiteY23" fmla="*/ 482535 h 1509396"/>
                <a:gd name="connsiteX24" fmla="*/ 1400465 w 1545138"/>
                <a:gd name="connsiteY24" fmla="*/ 219645 h 1509396"/>
                <a:gd name="connsiteX25" fmla="*/ 1234730 w 1545138"/>
                <a:gd name="connsiteY25" fmla="*/ 86295 h 1509396"/>
                <a:gd name="connsiteX26" fmla="*/ 1038515 w 1545138"/>
                <a:gd name="connsiteY26" fmla="*/ 19620 h 1509396"/>
                <a:gd name="connsiteX27" fmla="*/ 718475 w 1545138"/>
                <a:gd name="connsiteY27" fmla="*/ 4380 h 1509396"/>
                <a:gd name="connsiteX28" fmla="*/ 362240 w 1545138"/>
                <a:gd name="connsiteY28" fmla="*/ 88200 h 1509396"/>
                <a:gd name="connsiteX29" fmla="*/ 87920 w 1545138"/>
                <a:gd name="connsiteY29" fmla="*/ 375855 h 1509396"/>
                <a:gd name="connsiteX30" fmla="*/ 7910 w 1545138"/>
                <a:gd name="connsiteY30" fmla="*/ 663510 h 1509396"/>
                <a:gd name="connsiteX0" fmla="*/ 7911 w 1545139"/>
                <a:gd name="connsiteY0" fmla="*/ 663510 h 1509396"/>
                <a:gd name="connsiteX1" fmla="*/ 46011 w 1545139"/>
                <a:gd name="connsiteY1" fmla="*/ 831150 h 1509396"/>
                <a:gd name="connsiteX2" fmla="*/ 50270 w 1545139"/>
                <a:gd name="connsiteY2" fmla="*/ 875907 h 1509396"/>
                <a:gd name="connsiteX3" fmla="*/ 4101 w 1545139"/>
                <a:gd name="connsiteY3" fmla="*/ 887379 h 1509396"/>
                <a:gd name="connsiteX4" fmla="*/ 9816 w 1545139"/>
                <a:gd name="connsiteY4" fmla="*/ 991170 h 1509396"/>
                <a:gd name="connsiteX5" fmla="*/ 70776 w 1545139"/>
                <a:gd name="connsiteY5" fmla="*/ 1105470 h 1509396"/>
                <a:gd name="connsiteX6" fmla="*/ 114591 w 1545139"/>
                <a:gd name="connsiteY6" fmla="*/ 1143570 h 1509396"/>
                <a:gd name="connsiteX7" fmla="*/ 99351 w 1545139"/>
                <a:gd name="connsiteY7" fmla="*/ 1265490 h 1509396"/>
                <a:gd name="connsiteX8" fmla="*/ 131736 w 1545139"/>
                <a:gd name="connsiteY8" fmla="*/ 1356930 h 1509396"/>
                <a:gd name="connsiteX9" fmla="*/ 226986 w 1545139"/>
                <a:gd name="connsiteY9" fmla="*/ 1421700 h 1509396"/>
                <a:gd name="connsiteX10" fmla="*/ 409866 w 1545139"/>
                <a:gd name="connsiteY10" fmla="*/ 1478850 h 1509396"/>
                <a:gd name="connsiteX11" fmla="*/ 668946 w 1545139"/>
                <a:gd name="connsiteY11" fmla="*/ 1509330 h 1509396"/>
                <a:gd name="connsiteX12" fmla="*/ 903261 w 1545139"/>
                <a:gd name="connsiteY12" fmla="*/ 1471230 h 1509396"/>
                <a:gd name="connsiteX13" fmla="*/ 1126146 w 1545139"/>
                <a:gd name="connsiteY13" fmla="*/ 1387410 h 1509396"/>
                <a:gd name="connsiteX14" fmla="*/ 1280451 w 1545139"/>
                <a:gd name="connsiteY14" fmla="*/ 1263585 h 1509396"/>
                <a:gd name="connsiteX15" fmla="*/ 1312836 w 1545139"/>
                <a:gd name="connsiteY15" fmla="*/ 1278825 h 1509396"/>
                <a:gd name="connsiteX16" fmla="*/ 1411896 w 1545139"/>
                <a:gd name="connsiteY16" fmla="*/ 1261680 h 1509396"/>
                <a:gd name="connsiteX17" fmla="*/ 1493811 w 1545139"/>
                <a:gd name="connsiteY17" fmla="*/ 1189290 h 1509396"/>
                <a:gd name="connsiteX18" fmla="*/ 1539531 w 1545139"/>
                <a:gd name="connsiteY18" fmla="*/ 1090230 h 1509396"/>
                <a:gd name="connsiteX19" fmla="*/ 1535721 w 1545139"/>
                <a:gd name="connsiteY19" fmla="*/ 958785 h 1509396"/>
                <a:gd name="connsiteX20" fmla="*/ 1461426 w 1545139"/>
                <a:gd name="connsiteY20" fmla="*/ 907350 h 1509396"/>
                <a:gd name="connsiteX21" fmla="*/ 1411896 w 1545139"/>
                <a:gd name="connsiteY21" fmla="*/ 909255 h 1509396"/>
                <a:gd name="connsiteX22" fmla="*/ 1421421 w 1545139"/>
                <a:gd name="connsiteY22" fmla="*/ 844485 h 1509396"/>
                <a:gd name="connsiteX23" fmla="*/ 1478571 w 1545139"/>
                <a:gd name="connsiteY23" fmla="*/ 482535 h 1509396"/>
                <a:gd name="connsiteX24" fmla="*/ 1400466 w 1545139"/>
                <a:gd name="connsiteY24" fmla="*/ 219645 h 1509396"/>
                <a:gd name="connsiteX25" fmla="*/ 1234731 w 1545139"/>
                <a:gd name="connsiteY25" fmla="*/ 86295 h 1509396"/>
                <a:gd name="connsiteX26" fmla="*/ 1038516 w 1545139"/>
                <a:gd name="connsiteY26" fmla="*/ 19620 h 1509396"/>
                <a:gd name="connsiteX27" fmla="*/ 718476 w 1545139"/>
                <a:gd name="connsiteY27" fmla="*/ 4380 h 1509396"/>
                <a:gd name="connsiteX28" fmla="*/ 362241 w 1545139"/>
                <a:gd name="connsiteY28" fmla="*/ 88200 h 1509396"/>
                <a:gd name="connsiteX29" fmla="*/ 87921 w 1545139"/>
                <a:gd name="connsiteY29" fmla="*/ 375855 h 1509396"/>
                <a:gd name="connsiteX30" fmla="*/ 7911 w 1545139"/>
                <a:gd name="connsiteY30" fmla="*/ 663510 h 1509396"/>
                <a:gd name="connsiteX0" fmla="*/ 9982 w 1547210"/>
                <a:gd name="connsiteY0" fmla="*/ 663510 h 1509396"/>
                <a:gd name="connsiteX1" fmla="*/ 48082 w 1547210"/>
                <a:gd name="connsiteY1" fmla="*/ 831150 h 1509396"/>
                <a:gd name="connsiteX2" fmla="*/ 52341 w 1547210"/>
                <a:gd name="connsiteY2" fmla="*/ 875907 h 1509396"/>
                <a:gd name="connsiteX3" fmla="*/ 6172 w 1547210"/>
                <a:gd name="connsiteY3" fmla="*/ 887379 h 1509396"/>
                <a:gd name="connsiteX4" fmla="*/ 11887 w 1547210"/>
                <a:gd name="connsiteY4" fmla="*/ 991170 h 1509396"/>
                <a:gd name="connsiteX5" fmla="*/ 72847 w 1547210"/>
                <a:gd name="connsiteY5" fmla="*/ 1105470 h 1509396"/>
                <a:gd name="connsiteX6" fmla="*/ 116662 w 1547210"/>
                <a:gd name="connsiteY6" fmla="*/ 1143570 h 1509396"/>
                <a:gd name="connsiteX7" fmla="*/ 101422 w 1547210"/>
                <a:gd name="connsiteY7" fmla="*/ 1265490 h 1509396"/>
                <a:gd name="connsiteX8" fmla="*/ 133807 w 1547210"/>
                <a:gd name="connsiteY8" fmla="*/ 1356930 h 1509396"/>
                <a:gd name="connsiteX9" fmla="*/ 229057 w 1547210"/>
                <a:gd name="connsiteY9" fmla="*/ 1421700 h 1509396"/>
                <a:gd name="connsiteX10" fmla="*/ 411937 w 1547210"/>
                <a:gd name="connsiteY10" fmla="*/ 1478850 h 1509396"/>
                <a:gd name="connsiteX11" fmla="*/ 671017 w 1547210"/>
                <a:gd name="connsiteY11" fmla="*/ 1509330 h 1509396"/>
                <a:gd name="connsiteX12" fmla="*/ 905332 w 1547210"/>
                <a:gd name="connsiteY12" fmla="*/ 1471230 h 1509396"/>
                <a:gd name="connsiteX13" fmla="*/ 1128217 w 1547210"/>
                <a:gd name="connsiteY13" fmla="*/ 1387410 h 1509396"/>
                <a:gd name="connsiteX14" fmla="*/ 1282522 w 1547210"/>
                <a:gd name="connsiteY14" fmla="*/ 1263585 h 1509396"/>
                <a:gd name="connsiteX15" fmla="*/ 1314907 w 1547210"/>
                <a:gd name="connsiteY15" fmla="*/ 1278825 h 1509396"/>
                <a:gd name="connsiteX16" fmla="*/ 1413967 w 1547210"/>
                <a:gd name="connsiteY16" fmla="*/ 1261680 h 1509396"/>
                <a:gd name="connsiteX17" fmla="*/ 1495882 w 1547210"/>
                <a:gd name="connsiteY17" fmla="*/ 1189290 h 1509396"/>
                <a:gd name="connsiteX18" fmla="*/ 1541602 w 1547210"/>
                <a:gd name="connsiteY18" fmla="*/ 1090230 h 1509396"/>
                <a:gd name="connsiteX19" fmla="*/ 1537792 w 1547210"/>
                <a:gd name="connsiteY19" fmla="*/ 958785 h 1509396"/>
                <a:gd name="connsiteX20" fmla="*/ 1463497 w 1547210"/>
                <a:gd name="connsiteY20" fmla="*/ 907350 h 1509396"/>
                <a:gd name="connsiteX21" fmla="*/ 1413967 w 1547210"/>
                <a:gd name="connsiteY21" fmla="*/ 909255 h 1509396"/>
                <a:gd name="connsiteX22" fmla="*/ 1423492 w 1547210"/>
                <a:gd name="connsiteY22" fmla="*/ 844485 h 1509396"/>
                <a:gd name="connsiteX23" fmla="*/ 1480642 w 1547210"/>
                <a:gd name="connsiteY23" fmla="*/ 482535 h 1509396"/>
                <a:gd name="connsiteX24" fmla="*/ 1402537 w 1547210"/>
                <a:gd name="connsiteY24" fmla="*/ 219645 h 1509396"/>
                <a:gd name="connsiteX25" fmla="*/ 1236802 w 1547210"/>
                <a:gd name="connsiteY25" fmla="*/ 86295 h 1509396"/>
                <a:gd name="connsiteX26" fmla="*/ 1040587 w 1547210"/>
                <a:gd name="connsiteY26" fmla="*/ 19620 h 1509396"/>
                <a:gd name="connsiteX27" fmla="*/ 720547 w 1547210"/>
                <a:gd name="connsiteY27" fmla="*/ 4380 h 1509396"/>
                <a:gd name="connsiteX28" fmla="*/ 364312 w 1547210"/>
                <a:gd name="connsiteY28" fmla="*/ 88200 h 1509396"/>
                <a:gd name="connsiteX29" fmla="*/ 89992 w 1547210"/>
                <a:gd name="connsiteY29" fmla="*/ 375855 h 1509396"/>
                <a:gd name="connsiteX30" fmla="*/ 9982 w 1547210"/>
                <a:gd name="connsiteY30" fmla="*/ 663510 h 1509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547210" h="1509396">
                  <a:moveTo>
                    <a:pt x="9982" y="663510"/>
                  </a:moveTo>
                  <a:cubicBezTo>
                    <a:pt x="2997" y="739392"/>
                    <a:pt x="41022" y="795751"/>
                    <a:pt x="48082" y="831150"/>
                  </a:cubicBezTo>
                  <a:cubicBezTo>
                    <a:pt x="55142" y="866549"/>
                    <a:pt x="59326" y="866536"/>
                    <a:pt x="52341" y="875907"/>
                  </a:cubicBezTo>
                  <a:cubicBezTo>
                    <a:pt x="45356" y="885278"/>
                    <a:pt x="17665" y="856288"/>
                    <a:pt x="6172" y="887379"/>
                  </a:cubicBezTo>
                  <a:cubicBezTo>
                    <a:pt x="-5321" y="918470"/>
                    <a:pt x="775" y="954822"/>
                    <a:pt x="11887" y="991170"/>
                  </a:cubicBezTo>
                  <a:cubicBezTo>
                    <a:pt x="22999" y="1027518"/>
                    <a:pt x="55384" y="1080070"/>
                    <a:pt x="72847" y="1105470"/>
                  </a:cubicBezTo>
                  <a:cubicBezTo>
                    <a:pt x="90310" y="1130870"/>
                    <a:pt x="111900" y="1116900"/>
                    <a:pt x="116662" y="1143570"/>
                  </a:cubicBezTo>
                  <a:cubicBezTo>
                    <a:pt x="121424" y="1170240"/>
                    <a:pt x="98565" y="1229930"/>
                    <a:pt x="101422" y="1265490"/>
                  </a:cubicBezTo>
                  <a:cubicBezTo>
                    <a:pt x="104279" y="1301050"/>
                    <a:pt x="112535" y="1330895"/>
                    <a:pt x="133807" y="1356930"/>
                  </a:cubicBezTo>
                  <a:cubicBezTo>
                    <a:pt x="155079" y="1382965"/>
                    <a:pt x="182702" y="1401380"/>
                    <a:pt x="229057" y="1421700"/>
                  </a:cubicBezTo>
                  <a:cubicBezTo>
                    <a:pt x="275412" y="1442020"/>
                    <a:pt x="338277" y="1464245"/>
                    <a:pt x="411937" y="1478850"/>
                  </a:cubicBezTo>
                  <a:cubicBezTo>
                    <a:pt x="485597" y="1493455"/>
                    <a:pt x="588785" y="1510600"/>
                    <a:pt x="671017" y="1509330"/>
                  </a:cubicBezTo>
                  <a:cubicBezTo>
                    <a:pt x="753250" y="1508060"/>
                    <a:pt x="829132" y="1491550"/>
                    <a:pt x="905332" y="1471230"/>
                  </a:cubicBezTo>
                  <a:cubicBezTo>
                    <a:pt x="981532" y="1450910"/>
                    <a:pt x="1065352" y="1422018"/>
                    <a:pt x="1128217" y="1387410"/>
                  </a:cubicBezTo>
                  <a:cubicBezTo>
                    <a:pt x="1191082" y="1352803"/>
                    <a:pt x="1251407" y="1281682"/>
                    <a:pt x="1282522" y="1263585"/>
                  </a:cubicBezTo>
                  <a:cubicBezTo>
                    <a:pt x="1313637" y="1245488"/>
                    <a:pt x="1268078" y="1259759"/>
                    <a:pt x="1314907" y="1278825"/>
                  </a:cubicBezTo>
                  <a:cubicBezTo>
                    <a:pt x="1361736" y="1297891"/>
                    <a:pt x="1383805" y="1276602"/>
                    <a:pt x="1413967" y="1261680"/>
                  </a:cubicBezTo>
                  <a:cubicBezTo>
                    <a:pt x="1444129" y="1246758"/>
                    <a:pt x="1474610" y="1217865"/>
                    <a:pt x="1495882" y="1189290"/>
                  </a:cubicBezTo>
                  <a:cubicBezTo>
                    <a:pt x="1517155" y="1160715"/>
                    <a:pt x="1534617" y="1128648"/>
                    <a:pt x="1541602" y="1090230"/>
                  </a:cubicBezTo>
                  <a:cubicBezTo>
                    <a:pt x="1548587" y="1051813"/>
                    <a:pt x="1550810" y="989265"/>
                    <a:pt x="1537792" y="958785"/>
                  </a:cubicBezTo>
                  <a:cubicBezTo>
                    <a:pt x="1524774" y="928305"/>
                    <a:pt x="1484135" y="915605"/>
                    <a:pt x="1463497" y="907350"/>
                  </a:cubicBezTo>
                  <a:cubicBezTo>
                    <a:pt x="1442860" y="899095"/>
                    <a:pt x="1420634" y="919732"/>
                    <a:pt x="1413967" y="909255"/>
                  </a:cubicBezTo>
                  <a:cubicBezTo>
                    <a:pt x="1407300" y="898778"/>
                    <a:pt x="1412380" y="915605"/>
                    <a:pt x="1423492" y="844485"/>
                  </a:cubicBezTo>
                  <a:cubicBezTo>
                    <a:pt x="1434604" y="773365"/>
                    <a:pt x="1484134" y="586675"/>
                    <a:pt x="1480642" y="482535"/>
                  </a:cubicBezTo>
                  <a:cubicBezTo>
                    <a:pt x="1477150" y="378395"/>
                    <a:pt x="1443177" y="285685"/>
                    <a:pt x="1402537" y="219645"/>
                  </a:cubicBezTo>
                  <a:cubicBezTo>
                    <a:pt x="1361897" y="153605"/>
                    <a:pt x="1297127" y="119633"/>
                    <a:pt x="1236802" y="86295"/>
                  </a:cubicBezTo>
                  <a:cubicBezTo>
                    <a:pt x="1176477" y="52957"/>
                    <a:pt x="1126630" y="33273"/>
                    <a:pt x="1040587" y="19620"/>
                  </a:cubicBezTo>
                  <a:cubicBezTo>
                    <a:pt x="954545" y="5968"/>
                    <a:pt x="833259" y="-7050"/>
                    <a:pt x="720547" y="4380"/>
                  </a:cubicBezTo>
                  <a:cubicBezTo>
                    <a:pt x="607835" y="15810"/>
                    <a:pt x="488137" y="36448"/>
                    <a:pt x="364312" y="88200"/>
                  </a:cubicBezTo>
                  <a:cubicBezTo>
                    <a:pt x="240487" y="139952"/>
                    <a:pt x="149047" y="279970"/>
                    <a:pt x="89992" y="375855"/>
                  </a:cubicBezTo>
                  <a:cubicBezTo>
                    <a:pt x="30937" y="471740"/>
                    <a:pt x="16967" y="587628"/>
                    <a:pt x="9982" y="663510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25" name="Oval 24">
              <a:extLst>
                <a:ext uri="{FF2B5EF4-FFF2-40B4-BE49-F238E27FC236}">
                  <a16:creationId xmlns:a16="http://schemas.microsoft.com/office/drawing/2014/main" id="{4251ED30-3065-4C2D-9E1D-ECE096369D1B}"/>
                </a:ext>
              </a:extLst>
            </p:cNvPr>
            <p:cNvSpPr/>
            <p:nvPr/>
          </p:nvSpPr>
          <p:spPr>
            <a:xfrm>
              <a:off x="6079985" y="2556320"/>
              <a:ext cx="152057" cy="166441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C4D08027-3B2B-417F-A32D-39B11759D4BE}"/>
                </a:ext>
              </a:extLst>
            </p:cNvPr>
            <p:cNvSpPr/>
            <p:nvPr/>
          </p:nvSpPr>
          <p:spPr>
            <a:xfrm rot="19763345" flipH="1">
              <a:off x="5469989" y="2430186"/>
              <a:ext cx="254460" cy="94565"/>
            </a:xfrm>
            <a:custGeom>
              <a:avLst/>
              <a:gdLst>
                <a:gd name="connsiteX0" fmla="*/ 224 w 292135"/>
                <a:gd name="connsiteY0" fmla="*/ 59346 h 59716"/>
                <a:gd name="connsiteX1" fmla="*/ 107075 w 292135"/>
                <a:gd name="connsiteY1" fmla="*/ 5920 h 59716"/>
                <a:gd name="connsiteX2" fmla="*/ 292010 w 292135"/>
                <a:gd name="connsiteY2" fmla="*/ 3866 h 59716"/>
                <a:gd name="connsiteX3" fmla="*/ 133788 w 292135"/>
                <a:gd name="connsiteY3" fmla="*/ 28524 h 59716"/>
                <a:gd name="connsiteX4" fmla="*/ 224 w 292135"/>
                <a:gd name="connsiteY4" fmla="*/ 59346 h 59716"/>
                <a:gd name="connsiteX0" fmla="*/ 2 w 291913"/>
                <a:gd name="connsiteY0" fmla="*/ 76080 h 77200"/>
                <a:gd name="connsiteX1" fmla="*/ 131511 w 291913"/>
                <a:gd name="connsiteY1" fmla="*/ 2105 h 77200"/>
                <a:gd name="connsiteX2" fmla="*/ 291788 w 291913"/>
                <a:gd name="connsiteY2" fmla="*/ 20600 h 77200"/>
                <a:gd name="connsiteX3" fmla="*/ 133566 w 291913"/>
                <a:gd name="connsiteY3" fmla="*/ 45258 h 77200"/>
                <a:gd name="connsiteX4" fmla="*/ 2 w 291913"/>
                <a:gd name="connsiteY4" fmla="*/ 76080 h 77200"/>
                <a:gd name="connsiteX0" fmla="*/ 9 w 291925"/>
                <a:gd name="connsiteY0" fmla="*/ 76080 h 76253"/>
                <a:gd name="connsiteX1" fmla="*/ 131518 w 291925"/>
                <a:gd name="connsiteY1" fmla="*/ 2105 h 76253"/>
                <a:gd name="connsiteX2" fmla="*/ 291795 w 291925"/>
                <a:gd name="connsiteY2" fmla="*/ 20600 h 76253"/>
                <a:gd name="connsiteX3" fmla="*/ 137683 w 291925"/>
                <a:gd name="connsiteY3" fmla="*/ 22655 h 76253"/>
                <a:gd name="connsiteX4" fmla="*/ 9 w 291925"/>
                <a:gd name="connsiteY4" fmla="*/ 76080 h 76253"/>
                <a:gd name="connsiteX0" fmla="*/ 9 w 292471"/>
                <a:gd name="connsiteY0" fmla="*/ 76080 h 76253"/>
                <a:gd name="connsiteX1" fmla="*/ 131518 w 292471"/>
                <a:gd name="connsiteY1" fmla="*/ 2105 h 76253"/>
                <a:gd name="connsiteX2" fmla="*/ 291795 w 292471"/>
                <a:gd name="connsiteY2" fmla="*/ 20600 h 76253"/>
                <a:gd name="connsiteX3" fmla="*/ 137683 w 292471"/>
                <a:gd name="connsiteY3" fmla="*/ 22655 h 76253"/>
                <a:gd name="connsiteX4" fmla="*/ 9 w 292471"/>
                <a:gd name="connsiteY4" fmla="*/ 76080 h 76253"/>
                <a:gd name="connsiteX0" fmla="*/ 1258 w 293720"/>
                <a:gd name="connsiteY0" fmla="*/ 76080 h 78680"/>
                <a:gd name="connsiteX1" fmla="*/ 132767 w 293720"/>
                <a:gd name="connsiteY1" fmla="*/ 2105 h 78680"/>
                <a:gd name="connsiteX2" fmla="*/ 293044 w 293720"/>
                <a:gd name="connsiteY2" fmla="*/ 20600 h 78680"/>
                <a:gd name="connsiteX3" fmla="*/ 138932 w 293720"/>
                <a:gd name="connsiteY3" fmla="*/ 22655 h 78680"/>
                <a:gd name="connsiteX4" fmla="*/ 1258 w 293720"/>
                <a:gd name="connsiteY4" fmla="*/ 76080 h 78680"/>
                <a:gd name="connsiteX0" fmla="*/ 1258 w 293044"/>
                <a:gd name="connsiteY0" fmla="*/ 76080 h 78680"/>
                <a:gd name="connsiteX1" fmla="*/ 132767 w 293044"/>
                <a:gd name="connsiteY1" fmla="*/ 2105 h 78680"/>
                <a:gd name="connsiteX2" fmla="*/ 293044 w 293044"/>
                <a:gd name="connsiteY2" fmla="*/ 20600 h 78680"/>
                <a:gd name="connsiteX3" fmla="*/ 138932 w 293044"/>
                <a:gd name="connsiteY3" fmla="*/ 22655 h 78680"/>
                <a:gd name="connsiteX4" fmla="*/ 1258 w 293044"/>
                <a:gd name="connsiteY4" fmla="*/ 76080 h 78680"/>
                <a:gd name="connsiteX0" fmla="*/ 1258 w 293044"/>
                <a:gd name="connsiteY0" fmla="*/ 76080 h 78611"/>
                <a:gd name="connsiteX1" fmla="*/ 132767 w 293044"/>
                <a:gd name="connsiteY1" fmla="*/ 2105 h 78611"/>
                <a:gd name="connsiteX2" fmla="*/ 293044 w 293044"/>
                <a:gd name="connsiteY2" fmla="*/ 20600 h 78611"/>
                <a:gd name="connsiteX3" fmla="*/ 138932 w 293044"/>
                <a:gd name="connsiteY3" fmla="*/ 22655 h 78611"/>
                <a:gd name="connsiteX4" fmla="*/ 1258 w 293044"/>
                <a:gd name="connsiteY4" fmla="*/ 76080 h 78611"/>
                <a:gd name="connsiteX0" fmla="*/ 1236 w 280693"/>
                <a:gd name="connsiteY0" fmla="*/ 79613 h 82337"/>
                <a:gd name="connsiteX1" fmla="*/ 132745 w 280693"/>
                <a:gd name="connsiteY1" fmla="*/ 5638 h 82337"/>
                <a:gd name="connsiteX2" fmla="*/ 280693 w 280693"/>
                <a:gd name="connsiteY2" fmla="*/ 7694 h 82337"/>
                <a:gd name="connsiteX3" fmla="*/ 138910 w 280693"/>
                <a:gd name="connsiteY3" fmla="*/ 26188 h 82337"/>
                <a:gd name="connsiteX4" fmla="*/ 1236 w 280693"/>
                <a:gd name="connsiteY4" fmla="*/ 79613 h 82337"/>
                <a:gd name="connsiteX0" fmla="*/ 39 w 279496"/>
                <a:gd name="connsiteY0" fmla="*/ 76896 h 77018"/>
                <a:gd name="connsiteX1" fmla="*/ 125384 w 279496"/>
                <a:gd name="connsiteY1" fmla="*/ 7030 h 77018"/>
                <a:gd name="connsiteX2" fmla="*/ 279496 w 279496"/>
                <a:gd name="connsiteY2" fmla="*/ 4977 h 77018"/>
                <a:gd name="connsiteX3" fmla="*/ 137713 w 279496"/>
                <a:gd name="connsiteY3" fmla="*/ 23471 h 77018"/>
                <a:gd name="connsiteX4" fmla="*/ 39 w 279496"/>
                <a:gd name="connsiteY4" fmla="*/ 76896 h 77018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650"/>
                <a:gd name="connsiteY0" fmla="*/ 81001 h 81123"/>
                <a:gd name="connsiteX1" fmla="*/ 125408 w 279650"/>
                <a:gd name="connsiteY1" fmla="*/ 11135 h 81123"/>
                <a:gd name="connsiteX2" fmla="*/ 279520 w 279650"/>
                <a:gd name="connsiteY2" fmla="*/ 9082 h 81123"/>
                <a:gd name="connsiteX3" fmla="*/ 137737 w 279650"/>
                <a:gd name="connsiteY3" fmla="*/ 27576 h 81123"/>
                <a:gd name="connsiteX4" fmla="*/ 63 w 279650"/>
                <a:gd name="connsiteY4" fmla="*/ 81001 h 81123"/>
                <a:gd name="connsiteX0" fmla="*/ 63 w 279650"/>
                <a:gd name="connsiteY0" fmla="*/ 81001 h 81234"/>
                <a:gd name="connsiteX1" fmla="*/ 125408 w 279650"/>
                <a:gd name="connsiteY1" fmla="*/ 11135 h 81234"/>
                <a:gd name="connsiteX2" fmla="*/ 279520 w 279650"/>
                <a:gd name="connsiteY2" fmla="*/ 9082 h 81234"/>
                <a:gd name="connsiteX3" fmla="*/ 137737 w 279650"/>
                <a:gd name="connsiteY3" fmla="*/ 27576 h 81234"/>
                <a:gd name="connsiteX4" fmla="*/ 63 w 279650"/>
                <a:gd name="connsiteY4" fmla="*/ 81001 h 81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9650" h="81234">
                  <a:moveTo>
                    <a:pt x="63" y="81001"/>
                  </a:moveTo>
                  <a:cubicBezTo>
                    <a:pt x="-1992" y="78261"/>
                    <a:pt x="45955" y="31340"/>
                    <a:pt x="125408" y="11135"/>
                  </a:cubicBezTo>
                  <a:cubicBezTo>
                    <a:pt x="204861" y="-9070"/>
                    <a:pt x="283288" y="3261"/>
                    <a:pt x="279520" y="9082"/>
                  </a:cubicBezTo>
                  <a:cubicBezTo>
                    <a:pt x="273698" y="23123"/>
                    <a:pt x="250068" y="-7013"/>
                    <a:pt x="137737" y="27576"/>
                  </a:cubicBezTo>
                  <a:cubicBezTo>
                    <a:pt x="25406" y="62165"/>
                    <a:pt x="2118" y="83741"/>
                    <a:pt x="63" y="81001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C0B5AE8E-041E-4EA7-A9CF-C375B871ADE4}"/>
                </a:ext>
              </a:extLst>
            </p:cNvPr>
            <p:cNvSpPr/>
            <p:nvPr/>
          </p:nvSpPr>
          <p:spPr>
            <a:xfrm rot="2106070">
              <a:off x="6018610" y="2436401"/>
              <a:ext cx="279650" cy="94565"/>
            </a:xfrm>
            <a:custGeom>
              <a:avLst/>
              <a:gdLst>
                <a:gd name="connsiteX0" fmla="*/ 224 w 292135"/>
                <a:gd name="connsiteY0" fmla="*/ 59346 h 59716"/>
                <a:gd name="connsiteX1" fmla="*/ 107075 w 292135"/>
                <a:gd name="connsiteY1" fmla="*/ 5920 h 59716"/>
                <a:gd name="connsiteX2" fmla="*/ 292010 w 292135"/>
                <a:gd name="connsiteY2" fmla="*/ 3866 h 59716"/>
                <a:gd name="connsiteX3" fmla="*/ 133788 w 292135"/>
                <a:gd name="connsiteY3" fmla="*/ 28524 h 59716"/>
                <a:gd name="connsiteX4" fmla="*/ 224 w 292135"/>
                <a:gd name="connsiteY4" fmla="*/ 59346 h 59716"/>
                <a:gd name="connsiteX0" fmla="*/ 2 w 291913"/>
                <a:gd name="connsiteY0" fmla="*/ 76080 h 77200"/>
                <a:gd name="connsiteX1" fmla="*/ 131511 w 291913"/>
                <a:gd name="connsiteY1" fmla="*/ 2105 h 77200"/>
                <a:gd name="connsiteX2" fmla="*/ 291788 w 291913"/>
                <a:gd name="connsiteY2" fmla="*/ 20600 h 77200"/>
                <a:gd name="connsiteX3" fmla="*/ 133566 w 291913"/>
                <a:gd name="connsiteY3" fmla="*/ 45258 h 77200"/>
                <a:gd name="connsiteX4" fmla="*/ 2 w 291913"/>
                <a:gd name="connsiteY4" fmla="*/ 76080 h 77200"/>
                <a:gd name="connsiteX0" fmla="*/ 9 w 291925"/>
                <a:gd name="connsiteY0" fmla="*/ 76080 h 76253"/>
                <a:gd name="connsiteX1" fmla="*/ 131518 w 291925"/>
                <a:gd name="connsiteY1" fmla="*/ 2105 h 76253"/>
                <a:gd name="connsiteX2" fmla="*/ 291795 w 291925"/>
                <a:gd name="connsiteY2" fmla="*/ 20600 h 76253"/>
                <a:gd name="connsiteX3" fmla="*/ 137683 w 291925"/>
                <a:gd name="connsiteY3" fmla="*/ 22655 h 76253"/>
                <a:gd name="connsiteX4" fmla="*/ 9 w 291925"/>
                <a:gd name="connsiteY4" fmla="*/ 76080 h 76253"/>
                <a:gd name="connsiteX0" fmla="*/ 9 w 292471"/>
                <a:gd name="connsiteY0" fmla="*/ 76080 h 76253"/>
                <a:gd name="connsiteX1" fmla="*/ 131518 w 292471"/>
                <a:gd name="connsiteY1" fmla="*/ 2105 h 76253"/>
                <a:gd name="connsiteX2" fmla="*/ 291795 w 292471"/>
                <a:gd name="connsiteY2" fmla="*/ 20600 h 76253"/>
                <a:gd name="connsiteX3" fmla="*/ 137683 w 292471"/>
                <a:gd name="connsiteY3" fmla="*/ 22655 h 76253"/>
                <a:gd name="connsiteX4" fmla="*/ 9 w 292471"/>
                <a:gd name="connsiteY4" fmla="*/ 76080 h 76253"/>
                <a:gd name="connsiteX0" fmla="*/ 1258 w 293720"/>
                <a:gd name="connsiteY0" fmla="*/ 76080 h 78680"/>
                <a:gd name="connsiteX1" fmla="*/ 132767 w 293720"/>
                <a:gd name="connsiteY1" fmla="*/ 2105 h 78680"/>
                <a:gd name="connsiteX2" fmla="*/ 293044 w 293720"/>
                <a:gd name="connsiteY2" fmla="*/ 20600 h 78680"/>
                <a:gd name="connsiteX3" fmla="*/ 138932 w 293720"/>
                <a:gd name="connsiteY3" fmla="*/ 22655 h 78680"/>
                <a:gd name="connsiteX4" fmla="*/ 1258 w 293720"/>
                <a:gd name="connsiteY4" fmla="*/ 76080 h 78680"/>
                <a:gd name="connsiteX0" fmla="*/ 1258 w 293044"/>
                <a:gd name="connsiteY0" fmla="*/ 76080 h 78680"/>
                <a:gd name="connsiteX1" fmla="*/ 132767 w 293044"/>
                <a:gd name="connsiteY1" fmla="*/ 2105 h 78680"/>
                <a:gd name="connsiteX2" fmla="*/ 293044 w 293044"/>
                <a:gd name="connsiteY2" fmla="*/ 20600 h 78680"/>
                <a:gd name="connsiteX3" fmla="*/ 138932 w 293044"/>
                <a:gd name="connsiteY3" fmla="*/ 22655 h 78680"/>
                <a:gd name="connsiteX4" fmla="*/ 1258 w 293044"/>
                <a:gd name="connsiteY4" fmla="*/ 76080 h 78680"/>
                <a:gd name="connsiteX0" fmla="*/ 1258 w 293044"/>
                <a:gd name="connsiteY0" fmla="*/ 76080 h 78611"/>
                <a:gd name="connsiteX1" fmla="*/ 132767 w 293044"/>
                <a:gd name="connsiteY1" fmla="*/ 2105 h 78611"/>
                <a:gd name="connsiteX2" fmla="*/ 293044 w 293044"/>
                <a:gd name="connsiteY2" fmla="*/ 20600 h 78611"/>
                <a:gd name="connsiteX3" fmla="*/ 138932 w 293044"/>
                <a:gd name="connsiteY3" fmla="*/ 22655 h 78611"/>
                <a:gd name="connsiteX4" fmla="*/ 1258 w 293044"/>
                <a:gd name="connsiteY4" fmla="*/ 76080 h 78611"/>
                <a:gd name="connsiteX0" fmla="*/ 1236 w 280693"/>
                <a:gd name="connsiteY0" fmla="*/ 79613 h 82337"/>
                <a:gd name="connsiteX1" fmla="*/ 132745 w 280693"/>
                <a:gd name="connsiteY1" fmla="*/ 5638 h 82337"/>
                <a:gd name="connsiteX2" fmla="*/ 280693 w 280693"/>
                <a:gd name="connsiteY2" fmla="*/ 7694 h 82337"/>
                <a:gd name="connsiteX3" fmla="*/ 138910 w 280693"/>
                <a:gd name="connsiteY3" fmla="*/ 26188 h 82337"/>
                <a:gd name="connsiteX4" fmla="*/ 1236 w 280693"/>
                <a:gd name="connsiteY4" fmla="*/ 79613 h 82337"/>
                <a:gd name="connsiteX0" fmla="*/ 39 w 279496"/>
                <a:gd name="connsiteY0" fmla="*/ 76896 h 77018"/>
                <a:gd name="connsiteX1" fmla="*/ 125384 w 279496"/>
                <a:gd name="connsiteY1" fmla="*/ 7030 h 77018"/>
                <a:gd name="connsiteX2" fmla="*/ 279496 w 279496"/>
                <a:gd name="connsiteY2" fmla="*/ 4977 h 77018"/>
                <a:gd name="connsiteX3" fmla="*/ 137713 w 279496"/>
                <a:gd name="connsiteY3" fmla="*/ 23471 h 77018"/>
                <a:gd name="connsiteX4" fmla="*/ 39 w 279496"/>
                <a:gd name="connsiteY4" fmla="*/ 76896 h 77018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650"/>
                <a:gd name="connsiteY0" fmla="*/ 81001 h 81123"/>
                <a:gd name="connsiteX1" fmla="*/ 125408 w 279650"/>
                <a:gd name="connsiteY1" fmla="*/ 11135 h 81123"/>
                <a:gd name="connsiteX2" fmla="*/ 279520 w 279650"/>
                <a:gd name="connsiteY2" fmla="*/ 9082 h 81123"/>
                <a:gd name="connsiteX3" fmla="*/ 137737 w 279650"/>
                <a:gd name="connsiteY3" fmla="*/ 27576 h 81123"/>
                <a:gd name="connsiteX4" fmla="*/ 63 w 279650"/>
                <a:gd name="connsiteY4" fmla="*/ 81001 h 81123"/>
                <a:gd name="connsiteX0" fmla="*/ 63 w 279650"/>
                <a:gd name="connsiteY0" fmla="*/ 81001 h 81234"/>
                <a:gd name="connsiteX1" fmla="*/ 125408 w 279650"/>
                <a:gd name="connsiteY1" fmla="*/ 11135 h 81234"/>
                <a:gd name="connsiteX2" fmla="*/ 279520 w 279650"/>
                <a:gd name="connsiteY2" fmla="*/ 9082 h 81234"/>
                <a:gd name="connsiteX3" fmla="*/ 137737 w 279650"/>
                <a:gd name="connsiteY3" fmla="*/ 27576 h 81234"/>
                <a:gd name="connsiteX4" fmla="*/ 63 w 279650"/>
                <a:gd name="connsiteY4" fmla="*/ 81001 h 81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9650" h="81234">
                  <a:moveTo>
                    <a:pt x="63" y="81001"/>
                  </a:moveTo>
                  <a:cubicBezTo>
                    <a:pt x="-1992" y="78261"/>
                    <a:pt x="45955" y="31340"/>
                    <a:pt x="125408" y="11135"/>
                  </a:cubicBezTo>
                  <a:cubicBezTo>
                    <a:pt x="204861" y="-9070"/>
                    <a:pt x="283288" y="3261"/>
                    <a:pt x="279520" y="9082"/>
                  </a:cubicBezTo>
                  <a:cubicBezTo>
                    <a:pt x="273698" y="23123"/>
                    <a:pt x="250068" y="-7013"/>
                    <a:pt x="137737" y="27576"/>
                  </a:cubicBezTo>
                  <a:cubicBezTo>
                    <a:pt x="25406" y="62165"/>
                    <a:pt x="2118" y="83741"/>
                    <a:pt x="63" y="81001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C0EE366A-36C9-4B72-8CDB-5F59BABAADBA}"/>
                </a:ext>
              </a:extLst>
            </p:cNvPr>
            <p:cNvSpPr/>
            <p:nvPr/>
          </p:nvSpPr>
          <p:spPr>
            <a:xfrm>
              <a:off x="5276136" y="1752884"/>
              <a:ext cx="1506104" cy="1039301"/>
            </a:xfrm>
            <a:custGeom>
              <a:avLst/>
              <a:gdLst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1174 w 1869410"/>
                <a:gd name="connsiteY19" fmla="*/ 1036330 h 1284241"/>
                <a:gd name="connsiteX20" fmla="*/ 1667369 w 1869410"/>
                <a:gd name="connsiteY20" fmla="*/ 1085860 h 1284241"/>
                <a:gd name="connsiteX21" fmla="*/ 1716899 w 1869410"/>
                <a:gd name="connsiteY21" fmla="*/ 93536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1174 w 1869410"/>
                <a:gd name="connsiteY19" fmla="*/ 1036330 h 1284241"/>
                <a:gd name="connsiteX20" fmla="*/ 1667369 w 1869410"/>
                <a:gd name="connsiteY20" fmla="*/ 1085860 h 1284241"/>
                <a:gd name="connsiteX21" fmla="*/ 1714994 w 1869410"/>
                <a:gd name="connsiteY21" fmla="*/ 90488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1174 w 1869410"/>
                <a:gd name="connsiteY19" fmla="*/ 1036330 h 1284241"/>
                <a:gd name="connsiteX20" fmla="*/ 1707374 w 1869410"/>
                <a:gd name="connsiteY20" fmla="*/ 1055380 h 1284241"/>
                <a:gd name="connsiteX21" fmla="*/ 1714994 w 1869410"/>
                <a:gd name="connsiteY21" fmla="*/ 90488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4984 w 1869410"/>
                <a:gd name="connsiteY19" fmla="*/ 1002040 h 1284241"/>
                <a:gd name="connsiteX20" fmla="*/ 1707374 w 1869410"/>
                <a:gd name="connsiteY20" fmla="*/ 1055380 h 1284241"/>
                <a:gd name="connsiteX21" fmla="*/ 1714994 w 1869410"/>
                <a:gd name="connsiteY21" fmla="*/ 90488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6"/>
                <a:gd name="connsiteX1" fmla="*/ 545324 w 1869410"/>
                <a:gd name="connsiteY1" fmla="*/ 516265 h 1284246"/>
                <a:gd name="connsiteX2" fmla="*/ 629144 w 1869410"/>
                <a:gd name="connsiteY2" fmla="*/ 476260 h 1284246"/>
                <a:gd name="connsiteX3" fmla="*/ 692009 w 1869410"/>
                <a:gd name="connsiteY3" fmla="*/ 577225 h 1284246"/>
                <a:gd name="connsiteX4" fmla="*/ 737729 w 1869410"/>
                <a:gd name="connsiteY4" fmla="*/ 779155 h 1284246"/>
                <a:gd name="connsiteX5" fmla="*/ 735824 w 1869410"/>
                <a:gd name="connsiteY5" fmla="*/ 914410 h 1284246"/>
                <a:gd name="connsiteX6" fmla="*/ 825359 w 1869410"/>
                <a:gd name="connsiteY6" fmla="*/ 678190 h 1284246"/>
                <a:gd name="connsiteX7" fmla="*/ 840599 w 1869410"/>
                <a:gd name="connsiteY7" fmla="*/ 582940 h 1284246"/>
                <a:gd name="connsiteX8" fmla="*/ 1103489 w 1869410"/>
                <a:gd name="connsiteY8" fmla="*/ 870595 h 1284246"/>
                <a:gd name="connsiteX9" fmla="*/ 1154924 w 1869410"/>
                <a:gd name="connsiteY9" fmla="*/ 891550 h 1284246"/>
                <a:gd name="connsiteX10" fmla="*/ 1055864 w 1869410"/>
                <a:gd name="connsiteY10" fmla="*/ 723910 h 1284246"/>
                <a:gd name="connsiteX11" fmla="*/ 1257794 w 1869410"/>
                <a:gd name="connsiteY11" fmla="*/ 971560 h 1284246"/>
                <a:gd name="connsiteX12" fmla="*/ 1233029 w 1869410"/>
                <a:gd name="connsiteY12" fmla="*/ 849640 h 1284246"/>
                <a:gd name="connsiteX13" fmla="*/ 1375904 w 1869410"/>
                <a:gd name="connsiteY13" fmla="*/ 986800 h 1284246"/>
                <a:gd name="connsiteX14" fmla="*/ 1417814 w 1869410"/>
                <a:gd name="connsiteY14" fmla="*/ 1173490 h 1284246"/>
                <a:gd name="connsiteX15" fmla="*/ 1444484 w 1869410"/>
                <a:gd name="connsiteY15" fmla="*/ 1057285 h 1284246"/>
                <a:gd name="connsiteX16" fmla="*/ 1450199 w 1869410"/>
                <a:gd name="connsiteY16" fmla="*/ 1283980 h 1284246"/>
                <a:gd name="connsiteX17" fmla="*/ 1495919 w 1869410"/>
                <a:gd name="connsiteY17" fmla="*/ 1101100 h 1284246"/>
                <a:gd name="connsiteX18" fmla="*/ 1551164 w 1869410"/>
                <a:gd name="connsiteY18" fmla="*/ 1011565 h 1284246"/>
                <a:gd name="connsiteX19" fmla="*/ 1634984 w 1869410"/>
                <a:gd name="connsiteY19" fmla="*/ 1002040 h 1284246"/>
                <a:gd name="connsiteX20" fmla="*/ 1707374 w 1869410"/>
                <a:gd name="connsiteY20" fmla="*/ 1055380 h 1284246"/>
                <a:gd name="connsiteX21" fmla="*/ 1714994 w 1869410"/>
                <a:gd name="connsiteY21" fmla="*/ 904885 h 1284246"/>
                <a:gd name="connsiteX22" fmla="*/ 1716899 w 1869410"/>
                <a:gd name="connsiteY22" fmla="*/ 802015 h 1284246"/>
                <a:gd name="connsiteX23" fmla="*/ 1804529 w 1869410"/>
                <a:gd name="connsiteY23" fmla="*/ 889645 h 1284246"/>
                <a:gd name="connsiteX24" fmla="*/ 1764524 w 1869410"/>
                <a:gd name="connsiteY24" fmla="*/ 716290 h 1284246"/>
                <a:gd name="connsiteX25" fmla="*/ 1764524 w 1869410"/>
                <a:gd name="connsiteY25" fmla="*/ 615325 h 1284246"/>
                <a:gd name="connsiteX26" fmla="*/ 1869299 w 1869410"/>
                <a:gd name="connsiteY26" fmla="*/ 708670 h 1284246"/>
                <a:gd name="connsiteX27" fmla="*/ 1783574 w 1869410"/>
                <a:gd name="connsiteY27" fmla="*/ 539125 h 1284246"/>
                <a:gd name="connsiteX28" fmla="*/ 1730234 w 1869410"/>
                <a:gd name="connsiteY28" fmla="*/ 396250 h 1284246"/>
                <a:gd name="connsiteX29" fmla="*/ 1560689 w 1869410"/>
                <a:gd name="connsiteY29" fmla="*/ 219085 h 1284246"/>
                <a:gd name="connsiteX30" fmla="*/ 1427339 w 1869410"/>
                <a:gd name="connsiteY30" fmla="*/ 129550 h 1284246"/>
                <a:gd name="connsiteX31" fmla="*/ 1594979 w 1869410"/>
                <a:gd name="connsiteY31" fmla="*/ 100975 h 1284246"/>
                <a:gd name="connsiteX32" fmla="*/ 1634984 w 1869410"/>
                <a:gd name="connsiteY32" fmla="*/ 70495 h 1284246"/>
                <a:gd name="connsiteX33" fmla="*/ 1402574 w 1869410"/>
                <a:gd name="connsiteY33" fmla="*/ 62875 h 1284246"/>
                <a:gd name="connsiteX34" fmla="*/ 1191119 w 1869410"/>
                <a:gd name="connsiteY34" fmla="*/ 17155 h 1284246"/>
                <a:gd name="connsiteX35" fmla="*/ 981569 w 1869410"/>
                <a:gd name="connsiteY35" fmla="*/ 10 h 1284246"/>
                <a:gd name="connsiteX36" fmla="*/ 712964 w 1869410"/>
                <a:gd name="connsiteY36" fmla="*/ 19060 h 1284246"/>
                <a:gd name="connsiteX37" fmla="*/ 543419 w 1869410"/>
                <a:gd name="connsiteY37" fmla="*/ 55255 h 1284246"/>
                <a:gd name="connsiteX38" fmla="*/ 415784 w 1869410"/>
                <a:gd name="connsiteY38" fmla="*/ 144790 h 1284246"/>
                <a:gd name="connsiteX39" fmla="*/ 364349 w 1869410"/>
                <a:gd name="connsiteY39" fmla="*/ 215275 h 1284246"/>
                <a:gd name="connsiteX40" fmla="*/ 290054 w 1869410"/>
                <a:gd name="connsiteY40" fmla="*/ 278140 h 1284246"/>
                <a:gd name="connsiteX41" fmla="*/ 223379 w 1869410"/>
                <a:gd name="connsiteY41" fmla="*/ 331480 h 1284246"/>
                <a:gd name="connsiteX42" fmla="*/ 145274 w 1869410"/>
                <a:gd name="connsiteY42" fmla="*/ 485785 h 1284246"/>
                <a:gd name="connsiteX43" fmla="*/ 80504 w 1869410"/>
                <a:gd name="connsiteY43" fmla="*/ 674380 h 1284246"/>
                <a:gd name="connsiteX44" fmla="*/ 494 w 1869410"/>
                <a:gd name="connsiteY44" fmla="*/ 777250 h 1284246"/>
                <a:gd name="connsiteX45" fmla="*/ 120509 w 1869410"/>
                <a:gd name="connsiteY45" fmla="*/ 678190 h 1284246"/>
                <a:gd name="connsiteX46" fmla="*/ 118604 w 1869410"/>
                <a:gd name="connsiteY46" fmla="*/ 910600 h 1284246"/>
                <a:gd name="connsiteX47" fmla="*/ 131939 w 1869410"/>
                <a:gd name="connsiteY47" fmla="*/ 1034425 h 1284246"/>
                <a:gd name="connsiteX48" fmla="*/ 160514 w 1869410"/>
                <a:gd name="connsiteY48" fmla="*/ 891550 h 1284246"/>
                <a:gd name="connsiteX49" fmla="*/ 246239 w 1869410"/>
                <a:gd name="connsiteY49" fmla="*/ 990610 h 1284246"/>
                <a:gd name="connsiteX50" fmla="*/ 238619 w 1869410"/>
                <a:gd name="connsiteY50" fmla="*/ 866785 h 1284246"/>
                <a:gd name="connsiteX51" fmla="*/ 250049 w 1869410"/>
                <a:gd name="connsiteY51" fmla="*/ 725815 h 1284246"/>
                <a:gd name="connsiteX52" fmla="*/ 311009 w 1869410"/>
                <a:gd name="connsiteY52" fmla="*/ 889645 h 1284246"/>
                <a:gd name="connsiteX53" fmla="*/ 295769 w 1869410"/>
                <a:gd name="connsiteY53" fmla="*/ 643900 h 1284246"/>
                <a:gd name="connsiteX54" fmla="*/ 341489 w 1869410"/>
                <a:gd name="connsiteY54" fmla="*/ 495310 h 1284246"/>
                <a:gd name="connsiteX55" fmla="*/ 394829 w 1869410"/>
                <a:gd name="connsiteY55" fmla="*/ 483880 h 1284246"/>
                <a:gd name="connsiteX56" fmla="*/ 486269 w 1869410"/>
                <a:gd name="connsiteY56" fmla="*/ 586750 h 1284246"/>
                <a:gd name="connsiteX0" fmla="*/ 486269 w 1869410"/>
                <a:gd name="connsiteY0" fmla="*/ 586750 h 1284246"/>
                <a:gd name="connsiteX1" fmla="*/ 545324 w 1869410"/>
                <a:gd name="connsiteY1" fmla="*/ 516265 h 1284246"/>
                <a:gd name="connsiteX2" fmla="*/ 629144 w 1869410"/>
                <a:gd name="connsiteY2" fmla="*/ 476260 h 1284246"/>
                <a:gd name="connsiteX3" fmla="*/ 692009 w 1869410"/>
                <a:gd name="connsiteY3" fmla="*/ 577225 h 1284246"/>
                <a:gd name="connsiteX4" fmla="*/ 737729 w 1869410"/>
                <a:gd name="connsiteY4" fmla="*/ 779155 h 1284246"/>
                <a:gd name="connsiteX5" fmla="*/ 735824 w 1869410"/>
                <a:gd name="connsiteY5" fmla="*/ 914410 h 1284246"/>
                <a:gd name="connsiteX6" fmla="*/ 825359 w 1869410"/>
                <a:gd name="connsiteY6" fmla="*/ 678190 h 1284246"/>
                <a:gd name="connsiteX7" fmla="*/ 840599 w 1869410"/>
                <a:gd name="connsiteY7" fmla="*/ 582940 h 1284246"/>
                <a:gd name="connsiteX8" fmla="*/ 1103489 w 1869410"/>
                <a:gd name="connsiteY8" fmla="*/ 870595 h 1284246"/>
                <a:gd name="connsiteX9" fmla="*/ 1154924 w 1869410"/>
                <a:gd name="connsiteY9" fmla="*/ 891550 h 1284246"/>
                <a:gd name="connsiteX10" fmla="*/ 1055864 w 1869410"/>
                <a:gd name="connsiteY10" fmla="*/ 723910 h 1284246"/>
                <a:gd name="connsiteX11" fmla="*/ 1257794 w 1869410"/>
                <a:gd name="connsiteY11" fmla="*/ 971560 h 1284246"/>
                <a:gd name="connsiteX12" fmla="*/ 1233029 w 1869410"/>
                <a:gd name="connsiteY12" fmla="*/ 849640 h 1284246"/>
                <a:gd name="connsiteX13" fmla="*/ 1375904 w 1869410"/>
                <a:gd name="connsiteY13" fmla="*/ 986800 h 1284246"/>
                <a:gd name="connsiteX14" fmla="*/ 1417814 w 1869410"/>
                <a:gd name="connsiteY14" fmla="*/ 1173490 h 1284246"/>
                <a:gd name="connsiteX15" fmla="*/ 1444484 w 1869410"/>
                <a:gd name="connsiteY15" fmla="*/ 1057285 h 1284246"/>
                <a:gd name="connsiteX16" fmla="*/ 1450199 w 1869410"/>
                <a:gd name="connsiteY16" fmla="*/ 1283980 h 1284246"/>
                <a:gd name="connsiteX17" fmla="*/ 1495919 w 1869410"/>
                <a:gd name="connsiteY17" fmla="*/ 1101100 h 1284246"/>
                <a:gd name="connsiteX18" fmla="*/ 1551164 w 1869410"/>
                <a:gd name="connsiteY18" fmla="*/ 1011565 h 1284246"/>
                <a:gd name="connsiteX19" fmla="*/ 1671179 w 1869410"/>
                <a:gd name="connsiteY19" fmla="*/ 1011565 h 1284246"/>
                <a:gd name="connsiteX20" fmla="*/ 1707374 w 1869410"/>
                <a:gd name="connsiteY20" fmla="*/ 1055380 h 1284246"/>
                <a:gd name="connsiteX21" fmla="*/ 1714994 w 1869410"/>
                <a:gd name="connsiteY21" fmla="*/ 904885 h 1284246"/>
                <a:gd name="connsiteX22" fmla="*/ 1716899 w 1869410"/>
                <a:gd name="connsiteY22" fmla="*/ 802015 h 1284246"/>
                <a:gd name="connsiteX23" fmla="*/ 1804529 w 1869410"/>
                <a:gd name="connsiteY23" fmla="*/ 889645 h 1284246"/>
                <a:gd name="connsiteX24" fmla="*/ 1764524 w 1869410"/>
                <a:gd name="connsiteY24" fmla="*/ 716290 h 1284246"/>
                <a:gd name="connsiteX25" fmla="*/ 1764524 w 1869410"/>
                <a:gd name="connsiteY25" fmla="*/ 615325 h 1284246"/>
                <a:gd name="connsiteX26" fmla="*/ 1869299 w 1869410"/>
                <a:gd name="connsiteY26" fmla="*/ 708670 h 1284246"/>
                <a:gd name="connsiteX27" fmla="*/ 1783574 w 1869410"/>
                <a:gd name="connsiteY27" fmla="*/ 539125 h 1284246"/>
                <a:gd name="connsiteX28" fmla="*/ 1730234 w 1869410"/>
                <a:gd name="connsiteY28" fmla="*/ 396250 h 1284246"/>
                <a:gd name="connsiteX29" fmla="*/ 1560689 w 1869410"/>
                <a:gd name="connsiteY29" fmla="*/ 219085 h 1284246"/>
                <a:gd name="connsiteX30" fmla="*/ 1427339 w 1869410"/>
                <a:gd name="connsiteY30" fmla="*/ 129550 h 1284246"/>
                <a:gd name="connsiteX31" fmla="*/ 1594979 w 1869410"/>
                <a:gd name="connsiteY31" fmla="*/ 100975 h 1284246"/>
                <a:gd name="connsiteX32" fmla="*/ 1634984 w 1869410"/>
                <a:gd name="connsiteY32" fmla="*/ 70495 h 1284246"/>
                <a:gd name="connsiteX33" fmla="*/ 1402574 w 1869410"/>
                <a:gd name="connsiteY33" fmla="*/ 62875 h 1284246"/>
                <a:gd name="connsiteX34" fmla="*/ 1191119 w 1869410"/>
                <a:gd name="connsiteY34" fmla="*/ 17155 h 1284246"/>
                <a:gd name="connsiteX35" fmla="*/ 981569 w 1869410"/>
                <a:gd name="connsiteY35" fmla="*/ 10 h 1284246"/>
                <a:gd name="connsiteX36" fmla="*/ 712964 w 1869410"/>
                <a:gd name="connsiteY36" fmla="*/ 19060 h 1284246"/>
                <a:gd name="connsiteX37" fmla="*/ 543419 w 1869410"/>
                <a:gd name="connsiteY37" fmla="*/ 55255 h 1284246"/>
                <a:gd name="connsiteX38" fmla="*/ 415784 w 1869410"/>
                <a:gd name="connsiteY38" fmla="*/ 144790 h 1284246"/>
                <a:gd name="connsiteX39" fmla="*/ 364349 w 1869410"/>
                <a:gd name="connsiteY39" fmla="*/ 215275 h 1284246"/>
                <a:gd name="connsiteX40" fmla="*/ 290054 w 1869410"/>
                <a:gd name="connsiteY40" fmla="*/ 278140 h 1284246"/>
                <a:gd name="connsiteX41" fmla="*/ 223379 w 1869410"/>
                <a:gd name="connsiteY41" fmla="*/ 331480 h 1284246"/>
                <a:gd name="connsiteX42" fmla="*/ 145274 w 1869410"/>
                <a:gd name="connsiteY42" fmla="*/ 485785 h 1284246"/>
                <a:gd name="connsiteX43" fmla="*/ 80504 w 1869410"/>
                <a:gd name="connsiteY43" fmla="*/ 674380 h 1284246"/>
                <a:gd name="connsiteX44" fmla="*/ 494 w 1869410"/>
                <a:gd name="connsiteY44" fmla="*/ 777250 h 1284246"/>
                <a:gd name="connsiteX45" fmla="*/ 120509 w 1869410"/>
                <a:gd name="connsiteY45" fmla="*/ 678190 h 1284246"/>
                <a:gd name="connsiteX46" fmla="*/ 118604 w 1869410"/>
                <a:gd name="connsiteY46" fmla="*/ 910600 h 1284246"/>
                <a:gd name="connsiteX47" fmla="*/ 131939 w 1869410"/>
                <a:gd name="connsiteY47" fmla="*/ 1034425 h 1284246"/>
                <a:gd name="connsiteX48" fmla="*/ 160514 w 1869410"/>
                <a:gd name="connsiteY48" fmla="*/ 891550 h 1284246"/>
                <a:gd name="connsiteX49" fmla="*/ 246239 w 1869410"/>
                <a:gd name="connsiteY49" fmla="*/ 990610 h 1284246"/>
                <a:gd name="connsiteX50" fmla="*/ 238619 w 1869410"/>
                <a:gd name="connsiteY50" fmla="*/ 866785 h 1284246"/>
                <a:gd name="connsiteX51" fmla="*/ 250049 w 1869410"/>
                <a:gd name="connsiteY51" fmla="*/ 725815 h 1284246"/>
                <a:gd name="connsiteX52" fmla="*/ 311009 w 1869410"/>
                <a:gd name="connsiteY52" fmla="*/ 889645 h 1284246"/>
                <a:gd name="connsiteX53" fmla="*/ 295769 w 1869410"/>
                <a:gd name="connsiteY53" fmla="*/ 643900 h 1284246"/>
                <a:gd name="connsiteX54" fmla="*/ 341489 w 1869410"/>
                <a:gd name="connsiteY54" fmla="*/ 495310 h 1284246"/>
                <a:gd name="connsiteX55" fmla="*/ 394829 w 1869410"/>
                <a:gd name="connsiteY55" fmla="*/ 483880 h 1284246"/>
                <a:gd name="connsiteX56" fmla="*/ 486269 w 1869410"/>
                <a:gd name="connsiteY56" fmla="*/ 586750 h 1284246"/>
                <a:gd name="connsiteX0" fmla="*/ 486269 w 1869410"/>
                <a:gd name="connsiteY0" fmla="*/ 586750 h 1284251"/>
                <a:gd name="connsiteX1" fmla="*/ 545324 w 1869410"/>
                <a:gd name="connsiteY1" fmla="*/ 516265 h 1284251"/>
                <a:gd name="connsiteX2" fmla="*/ 629144 w 1869410"/>
                <a:gd name="connsiteY2" fmla="*/ 476260 h 1284251"/>
                <a:gd name="connsiteX3" fmla="*/ 692009 w 1869410"/>
                <a:gd name="connsiteY3" fmla="*/ 577225 h 1284251"/>
                <a:gd name="connsiteX4" fmla="*/ 737729 w 1869410"/>
                <a:gd name="connsiteY4" fmla="*/ 779155 h 1284251"/>
                <a:gd name="connsiteX5" fmla="*/ 735824 w 1869410"/>
                <a:gd name="connsiteY5" fmla="*/ 914410 h 1284251"/>
                <a:gd name="connsiteX6" fmla="*/ 825359 w 1869410"/>
                <a:gd name="connsiteY6" fmla="*/ 678190 h 1284251"/>
                <a:gd name="connsiteX7" fmla="*/ 840599 w 1869410"/>
                <a:gd name="connsiteY7" fmla="*/ 582940 h 1284251"/>
                <a:gd name="connsiteX8" fmla="*/ 1103489 w 1869410"/>
                <a:gd name="connsiteY8" fmla="*/ 870595 h 1284251"/>
                <a:gd name="connsiteX9" fmla="*/ 1154924 w 1869410"/>
                <a:gd name="connsiteY9" fmla="*/ 891550 h 1284251"/>
                <a:gd name="connsiteX10" fmla="*/ 1055864 w 1869410"/>
                <a:gd name="connsiteY10" fmla="*/ 723910 h 1284251"/>
                <a:gd name="connsiteX11" fmla="*/ 1257794 w 1869410"/>
                <a:gd name="connsiteY11" fmla="*/ 971560 h 1284251"/>
                <a:gd name="connsiteX12" fmla="*/ 1233029 w 1869410"/>
                <a:gd name="connsiteY12" fmla="*/ 849640 h 1284251"/>
                <a:gd name="connsiteX13" fmla="*/ 1375904 w 1869410"/>
                <a:gd name="connsiteY13" fmla="*/ 986800 h 1284251"/>
                <a:gd name="connsiteX14" fmla="*/ 1417814 w 1869410"/>
                <a:gd name="connsiteY14" fmla="*/ 1173490 h 1284251"/>
                <a:gd name="connsiteX15" fmla="*/ 1444484 w 1869410"/>
                <a:gd name="connsiteY15" fmla="*/ 1057285 h 1284251"/>
                <a:gd name="connsiteX16" fmla="*/ 1450199 w 1869410"/>
                <a:gd name="connsiteY16" fmla="*/ 1283980 h 1284251"/>
                <a:gd name="connsiteX17" fmla="*/ 1495919 w 1869410"/>
                <a:gd name="connsiteY17" fmla="*/ 1101100 h 1284251"/>
                <a:gd name="connsiteX18" fmla="*/ 1574024 w 1869410"/>
                <a:gd name="connsiteY18" fmla="*/ 996325 h 1284251"/>
                <a:gd name="connsiteX19" fmla="*/ 1671179 w 1869410"/>
                <a:gd name="connsiteY19" fmla="*/ 1011565 h 1284251"/>
                <a:gd name="connsiteX20" fmla="*/ 1707374 w 1869410"/>
                <a:gd name="connsiteY20" fmla="*/ 1055380 h 1284251"/>
                <a:gd name="connsiteX21" fmla="*/ 1714994 w 1869410"/>
                <a:gd name="connsiteY21" fmla="*/ 904885 h 1284251"/>
                <a:gd name="connsiteX22" fmla="*/ 1716899 w 1869410"/>
                <a:gd name="connsiteY22" fmla="*/ 802015 h 1284251"/>
                <a:gd name="connsiteX23" fmla="*/ 1804529 w 1869410"/>
                <a:gd name="connsiteY23" fmla="*/ 889645 h 1284251"/>
                <a:gd name="connsiteX24" fmla="*/ 1764524 w 1869410"/>
                <a:gd name="connsiteY24" fmla="*/ 716290 h 1284251"/>
                <a:gd name="connsiteX25" fmla="*/ 1764524 w 1869410"/>
                <a:gd name="connsiteY25" fmla="*/ 615325 h 1284251"/>
                <a:gd name="connsiteX26" fmla="*/ 1869299 w 1869410"/>
                <a:gd name="connsiteY26" fmla="*/ 708670 h 1284251"/>
                <a:gd name="connsiteX27" fmla="*/ 1783574 w 1869410"/>
                <a:gd name="connsiteY27" fmla="*/ 539125 h 1284251"/>
                <a:gd name="connsiteX28" fmla="*/ 1730234 w 1869410"/>
                <a:gd name="connsiteY28" fmla="*/ 396250 h 1284251"/>
                <a:gd name="connsiteX29" fmla="*/ 1560689 w 1869410"/>
                <a:gd name="connsiteY29" fmla="*/ 219085 h 1284251"/>
                <a:gd name="connsiteX30" fmla="*/ 1427339 w 1869410"/>
                <a:gd name="connsiteY30" fmla="*/ 129550 h 1284251"/>
                <a:gd name="connsiteX31" fmla="*/ 1594979 w 1869410"/>
                <a:gd name="connsiteY31" fmla="*/ 100975 h 1284251"/>
                <a:gd name="connsiteX32" fmla="*/ 1634984 w 1869410"/>
                <a:gd name="connsiteY32" fmla="*/ 70495 h 1284251"/>
                <a:gd name="connsiteX33" fmla="*/ 1402574 w 1869410"/>
                <a:gd name="connsiteY33" fmla="*/ 62875 h 1284251"/>
                <a:gd name="connsiteX34" fmla="*/ 1191119 w 1869410"/>
                <a:gd name="connsiteY34" fmla="*/ 17155 h 1284251"/>
                <a:gd name="connsiteX35" fmla="*/ 981569 w 1869410"/>
                <a:gd name="connsiteY35" fmla="*/ 10 h 1284251"/>
                <a:gd name="connsiteX36" fmla="*/ 712964 w 1869410"/>
                <a:gd name="connsiteY36" fmla="*/ 19060 h 1284251"/>
                <a:gd name="connsiteX37" fmla="*/ 543419 w 1869410"/>
                <a:gd name="connsiteY37" fmla="*/ 55255 h 1284251"/>
                <a:gd name="connsiteX38" fmla="*/ 415784 w 1869410"/>
                <a:gd name="connsiteY38" fmla="*/ 144790 h 1284251"/>
                <a:gd name="connsiteX39" fmla="*/ 364349 w 1869410"/>
                <a:gd name="connsiteY39" fmla="*/ 215275 h 1284251"/>
                <a:gd name="connsiteX40" fmla="*/ 290054 w 1869410"/>
                <a:gd name="connsiteY40" fmla="*/ 278140 h 1284251"/>
                <a:gd name="connsiteX41" fmla="*/ 223379 w 1869410"/>
                <a:gd name="connsiteY41" fmla="*/ 331480 h 1284251"/>
                <a:gd name="connsiteX42" fmla="*/ 145274 w 1869410"/>
                <a:gd name="connsiteY42" fmla="*/ 485785 h 1284251"/>
                <a:gd name="connsiteX43" fmla="*/ 80504 w 1869410"/>
                <a:gd name="connsiteY43" fmla="*/ 674380 h 1284251"/>
                <a:gd name="connsiteX44" fmla="*/ 494 w 1869410"/>
                <a:gd name="connsiteY44" fmla="*/ 777250 h 1284251"/>
                <a:gd name="connsiteX45" fmla="*/ 120509 w 1869410"/>
                <a:gd name="connsiteY45" fmla="*/ 678190 h 1284251"/>
                <a:gd name="connsiteX46" fmla="*/ 118604 w 1869410"/>
                <a:gd name="connsiteY46" fmla="*/ 910600 h 1284251"/>
                <a:gd name="connsiteX47" fmla="*/ 131939 w 1869410"/>
                <a:gd name="connsiteY47" fmla="*/ 1034425 h 1284251"/>
                <a:gd name="connsiteX48" fmla="*/ 160514 w 1869410"/>
                <a:gd name="connsiteY48" fmla="*/ 891550 h 1284251"/>
                <a:gd name="connsiteX49" fmla="*/ 246239 w 1869410"/>
                <a:gd name="connsiteY49" fmla="*/ 990610 h 1284251"/>
                <a:gd name="connsiteX50" fmla="*/ 238619 w 1869410"/>
                <a:gd name="connsiteY50" fmla="*/ 866785 h 1284251"/>
                <a:gd name="connsiteX51" fmla="*/ 250049 w 1869410"/>
                <a:gd name="connsiteY51" fmla="*/ 725815 h 1284251"/>
                <a:gd name="connsiteX52" fmla="*/ 311009 w 1869410"/>
                <a:gd name="connsiteY52" fmla="*/ 889645 h 1284251"/>
                <a:gd name="connsiteX53" fmla="*/ 295769 w 1869410"/>
                <a:gd name="connsiteY53" fmla="*/ 643900 h 1284251"/>
                <a:gd name="connsiteX54" fmla="*/ 341489 w 1869410"/>
                <a:gd name="connsiteY54" fmla="*/ 495310 h 1284251"/>
                <a:gd name="connsiteX55" fmla="*/ 394829 w 1869410"/>
                <a:gd name="connsiteY55" fmla="*/ 483880 h 1284251"/>
                <a:gd name="connsiteX56" fmla="*/ 486269 w 1869410"/>
                <a:gd name="connsiteY56" fmla="*/ 586750 h 1284251"/>
                <a:gd name="connsiteX0" fmla="*/ 486269 w 1869410"/>
                <a:gd name="connsiteY0" fmla="*/ 586750 h 1284251"/>
                <a:gd name="connsiteX1" fmla="*/ 545324 w 1869410"/>
                <a:gd name="connsiteY1" fmla="*/ 516265 h 1284251"/>
                <a:gd name="connsiteX2" fmla="*/ 629144 w 1869410"/>
                <a:gd name="connsiteY2" fmla="*/ 476260 h 1284251"/>
                <a:gd name="connsiteX3" fmla="*/ 692009 w 1869410"/>
                <a:gd name="connsiteY3" fmla="*/ 577225 h 1284251"/>
                <a:gd name="connsiteX4" fmla="*/ 737729 w 1869410"/>
                <a:gd name="connsiteY4" fmla="*/ 779155 h 1284251"/>
                <a:gd name="connsiteX5" fmla="*/ 735824 w 1869410"/>
                <a:gd name="connsiteY5" fmla="*/ 914410 h 1284251"/>
                <a:gd name="connsiteX6" fmla="*/ 825359 w 1869410"/>
                <a:gd name="connsiteY6" fmla="*/ 678190 h 1284251"/>
                <a:gd name="connsiteX7" fmla="*/ 840599 w 1869410"/>
                <a:gd name="connsiteY7" fmla="*/ 582940 h 1284251"/>
                <a:gd name="connsiteX8" fmla="*/ 1103489 w 1869410"/>
                <a:gd name="connsiteY8" fmla="*/ 870595 h 1284251"/>
                <a:gd name="connsiteX9" fmla="*/ 1154924 w 1869410"/>
                <a:gd name="connsiteY9" fmla="*/ 891550 h 1284251"/>
                <a:gd name="connsiteX10" fmla="*/ 1055864 w 1869410"/>
                <a:gd name="connsiteY10" fmla="*/ 723910 h 1284251"/>
                <a:gd name="connsiteX11" fmla="*/ 1257794 w 1869410"/>
                <a:gd name="connsiteY11" fmla="*/ 971560 h 1284251"/>
                <a:gd name="connsiteX12" fmla="*/ 1233029 w 1869410"/>
                <a:gd name="connsiteY12" fmla="*/ 849640 h 1284251"/>
                <a:gd name="connsiteX13" fmla="*/ 1375904 w 1869410"/>
                <a:gd name="connsiteY13" fmla="*/ 986800 h 1284251"/>
                <a:gd name="connsiteX14" fmla="*/ 1417814 w 1869410"/>
                <a:gd name="connsiteY14" fmla="*/ 1173490 h 1284251"/>
                <a:gd name="connsiteX15" fmla="*/ 1444484 w 1869410"/>
                <a:gd name="connsiteY15" fmla="*/ 1057285 h 1284251"/>
                <a:gd name="connsiteX16" fmla="*/ 1450199 w 1869410"/>
                <a:gd name="connsiteY16" fmla="*/ 1283980 h 1284251"/>
                <a:gd name="connsiteX17" fmla="*/ 1495919 w 1869410"/>
                <a:gd name="connsiteY17" fmla="*/ 1101100 h 1284251"/>
                <a:gd name="connsiteX18" fmla="*/ 1574024 w 1869410"/>
                <a:gd name="connsiteY18" fmla="*/ 996325 h 1284251"/>
                <a:gd name="connsiteX19" fmla="*/ 1667369 w 1869410"/>
                <a:gd name="connsiteY19" fmla="*/ 1021090 h 1284251"/>
                <a:gd name="connsiteX20" fmla="*/ 1707374 w 1869410"/>
                <a:gd name="connsiteY20" fmla="*/ 1055380 h 1284251"/>
                <a:gd name="connsiteX21" fmla="*/ 1714994 w 1869410"/>
                <a:gd name="connsiteY21" fmla="*/ 904885 h 1284251"/>
                <a:gd name="connsiteX22" fmla="*/ 1716899 w 1869410"/>
                <a:gd name="connsiteY22" fmla="*/ 802015 h 1284251"/>
                <a:gd name="connsiteX23" fmla="*/ 1804529 w 1869410"/>
                <a:gd name="connsiteY23" fmla="*/ 889645 h 1284251"/>
                <a:gd name="connsiteX24" fmla="*/ 1764524 w 1869410"/>
                <a:gd name="connsiteY24" fmla="*/ 716290 h 1284251"/>
                <a:gd name="connsiteX25" fmla="*/ 1764524 w 1869410"/>
                <a:gd name="connsiteY25" fmla="*/ 615325 h 1284251"/>
                <a:gd name="connsiteX26" fmla="*/ 1869299 w 1869410"/>
                <a:gd name="connsiteY26" fmla="*/ 708670 h 1284251"/>
                <a:gd name="connsiteX27" fmla="*/ 1783574 w 1869410"/>
                <a:gd name="connsiteY27" fmla="*/ 539125 h 1284251"/>
                <a:gd name="connsiteX28" fmla="*/ 1730234 w 1869410"/>
                <a:gd name="connsiteY28" fmla="*/ 396250 h 1284251"/>
                <a:gd name="connsiteX29" fmla="*/ 1560689 w 1869410"/>
                <a:gd name="connsiteY29" fmla="*/ 219085 h 1284251"/>
                <a:gd name="connsiteX30" fmla="*/ 1427339 w 1869410"/>
                <a:gd name="connsiteY30" fmla="*/ 129550 h 1284251"/>
                <a:gd name="connsiteX31" fmla="*/ 1594979 w 1869410"/>
                <a:gd name="connsiteY31" fmla="*/ 100975 h 1284251"/>
                <a:gd name="connsiteX32" fmla="*/ 1634984 w 1869410"/>
                <a:gd name="connsiteY32" fmla="*/ 70495 h 1284251"/>
                <a:gd name="connsiteX33" fmla="*/ 1402574 w 1869410"/>
                <a:gd name="connsiteY33" fmla="*/ 62875 h 1284251"/>
                <a:gd name="connsiteX34" fmla="*/ 1191119 w 1869410"/>
                <a:gd name="connsiteY34" fmla="*/ 17155 h 1284251"/>
                <a:gd name="connsiteX35" fmla="*/ 981569 w 1869410"/>
                <a:gd name="connsiteY35" fmla="*/ 10 h 1284251"/>
                <a:gd name="connsiteX36" fmla="*/ 712964 w 1869410"/>
                <a:gd name="connsiteY36" fmla="*/ 19060 h 1284251"/>
                <a:gd name="connsiteX37" fmla="*/ 543419 w 1869410"/>
                <a:gd name="connsiteY37" fmla="*/ 55255 h 1284251"/>
                <a:gd name="connsiteX38" fmla="*/ 415784 w 1869410"/>
                <a:gd name="connsiteY38" fmla="*/ 144790 h 1284251"/>
                <a:gd name="connsiteX39" fmla="*/ 364349 w 1869410"/>
                <a:gd name="connsiteY39" fmla="*/ 215275 h 1284251"/>
                <a:gd name="connsiteX40" fmla="*/ 290054 w 1869410"/>
                <a:gd name="connsiteY40" fmla="*/ 278140 h 1284251"/>
                <a:gd name="connsiteX41" fmla="*/ 223379 w 1869410"/>
                <a:gd name="connsiteY41" fmla="*/ 331480 h 1284251"/>
                <a:gd name="connsiteX42" fmla="*/ 145274 w 1869410"/>
                <a:gd name="connsiteY42" fmla="*/ 485785 h 1284251"/>
                <a:gd name="connsiteX43" fmla="*/ 80504 w 1869410"/>
                <a:gd name="connsiteY43" fmla="*/ 674380 h 1284251"/>
                <a:gd name="connsiteX44" fmla="*/ 494 w 1869410"/>
                <a:gd name="connsiteY44" fmla="*/ 777250 h 1284251"/>
                <a:gd name="connsiteX45" fmla="*/ 120509 w 1869410"/>
                <a:gd name="connsiteY45" fmla="*/ 678190 h 1284251"/>
                <a:gd name="connsiteX46" fmla="*/ 118604 w 1869410"/>
                <a:gd name="connsiteY46" fmla="*/ 910600 h 1284251"/>
                <a:gd name="connsiteX47" fmla="*/ 131939 w 1869410"/>
                <a:gd name="connsiteY47" fmla="*/ 1034425 h 1284251"/>
                <a:gd name="connsiteX48" fmla="*/ 160514 w 1869410"/>
                <a:gd name="connsiteY48" fmla="*/ 891550 h 1284251"/>
                <a:gd name="connsiteX49" fmla="*/ 246239 w 1869410"/>
                <a:gd name="connsiteY49" fmla="*/ 990610 h 1284251"/>
                <a:gd name="connsiteX50" fmla="*/ 238619 w 1869410"/>
                <a:gd name="connsiteY50" fmla="*/ 866785 h 1284251"/>
                <a:gd name="connsiteX51" fmla="*/ 250049 w 1869410"/>
                <a:gd name="connsiteY51" fmla="*/ 725815 h 1284251"/>
                <a:gd name="connsiteX52" fmla="*/ 311009 w 1869410"/>
                <a:gd name="connsiteY52" fmla="*/ 889645 h 1284251"/>
                <a:gd name="connsiteX53" fmla="*/ 295769 w 1869410"/>
                <a:gd name="connsiteY53" fmla="*/ 643900 h 1284251"/>
                <a:gd name="connsiteX54" fmla="*/ 341489 w 1869410"/>
                <a:gd name="connsiteY54" fmla="*/ 495310 h 1284251"/>
                <a:gd name="connsiteX55" fmla="*/ 394829 w 1869410"/>
                <a:gd name="connsiteY55" fmla="*/ 483880 h 1284251"/>
                <a:gd name="connsiteX56" fmla="*/ 486269 w 1869410"/>
                <a:gd name="connsiteY56" fmla="*/ 586750 h 1284251"/>
                <a:gd name="connsiteX0" fmla="*/ 486269 w 1869410"/>
                <a:gd name="connsiteY0" fmla="*/ 586750 h 1284251"/>
                <a:gd name="connsiteX1" fmla="*/ 545324 w 1869410"/>
                <a:gd name="connsiteY1" fmla="*/ 516265 h 1284251"/>
                <a:gd name="connsiteX2" fmla="*/ 629144 w 1869410"/>
                <a:gd name="connsiteY2" fmla="*/ 476260 h 1284251"/>
                <a:gd name="connsiteX3" fmla="*/ 692009 w 1869410"/>
                <a:gd name="connsiteY3" fmla="*/ 577225 h 1284251"/>
                <a:gd name="connsiteX4" fmla="*/ 737729 w 1869410"/>
                <a:gd name="connsiteY4" fmla="*/ 779155 h 1284251"/>
                <a:gd name="connsiteX5" fmla="*/ 735824 w 1869410"/>
                <a:gd name="connsiteY5" fmla="*/ 914410 h 1284251"/>
                <a:gd name="connsiteX6" fmla="*/ 825359 w 1869410"/>
                <a:gd name="connsiteY6" fmla="*/ 678190 h 1284251"/>
                <a:gd name="connsiteX7" fmla="*/ 840599 w 1869410"/>
                <a:gd name="connsiteY7" fmla="*/ 582940 h 1284251"/>
                <a:gd name="connsiteX8" fmla="*/ 1103489 w 1869410"/>
                <a:gd name="connsiteY8" fmla="*/ 870595 h 1284251"/>
                <a:gd name="connsiteX9" fmla="*/ 1154924 w 1869410"/>
                <a:gd name="connsiteY9" fmla="*/ 891550 h 1284251"/>
                <a:gd name="connsiteX10" fmla="*/ 1055864 w 1869410"/>
                <a:gd name="connsiteY10" fmla="*/ 723910 h 1284251"/>
                <a:gd name="connsiteX11" fmla="*/ 1257794 w 1869410"/>
                <a:gd name="connsiteY11" fmla="*/ 971560 h 1284251"/>
                <a:gd name="connsiteX12" fmla="*/ 1233029 w 1869410"/>
                <a:gd name="connsiteY12" fmla="*/ 849640 h 1284251"/>
                <a:gd name="connsiteX13" fmla="*/ 1375904 w 1869410"/>
                <a:gd name="connsiteY13" fmla="*/ 986800 h 1284251"/>
                <a:gd name="connsiteX14" fmla="*/ 1417814 w 1869410"/>
                <a:gd name="connsiteY14" fmla="*/ 1173490 h 1284251"/>
                <a:gd name="connsiteX15" fmla="*/ 1444484 w 1869410"/>
                <a:gd name="connsiteY15" fmla="*/ 1057285 h 1284251"/>
                <a:gd name="connsiteX16" fmla="*/ 1450199 w 1869410"/>
                <a:gd name="connsiteY16" fmla="*/ 1283980 h 1284251"/>
                <a:gd name="connsiteX17" fmla="*/ 1495919 w 1869410"/>
                <a:gd name="connsiteY17" fmla="*/ 1101100 h 1284251"/>
                <a:gd name="connsiteX18" fmla="*/ 1574024 w 1869410"/>
                <a:gd name="connsiteY18" fmla="*/ 996325 h 1284251"/>
                <a:gd name="connsiteX19" fmla="*/ 1667369 w 1869410"/>
                <a:gd name="connsiteY19" fmla="*/ 1021090 h 1284251"/>
                <a:gd name="connsiteX20" fmla="*/ 1707374 w 1869410"/>
                <a:gd name="connsiteY20" fmla="*/ 1055380 h 1284251"/>
                <a:gd name="connsiteX21" fmla="*/ 1714994 w 1869410"/>
                <a:gd name="connsiteY21" fmla="*/ 904885 h 1284251"/>
                <a:gd name="connsiteX22" fmla="*/ 1716899 w 1869410"/>
                <a:gd name="connsiteY22" fmla="*/ 802015 h 1284251"/>
                <a:gd name="connsiteX23" fmla="*/ 1804529 w 1869410"/>
                <a:gd name="connsiteY23" fmla="*/ 889645 h 1284251"/>
                <a:gd name="connsiteX24" fmla="*/ 1764524 w 1869410"/>
                <a:gd name="connsiteY24" fmla="*/ 716290 h 1284251"/>
                <a:gd name="connsiteX25" fmla="*/ 1764524 w 1869410"/>
                <a:gd name="connsiteY25" fmla="*/ 615325 h 1284251"/>
                <a:gd name="connsiteX26" fmla="*/ 1869299 w 1869410"/>
                <a:gd name="connsiteY26" fmla="*/ 708670 h 1284251"/>
                <a:gd name="connsiteX27" fmla="*/ 1783574 w 1869410"/>
                <a:gd name="connsiteY27" fmla="*/ 539125 h 1284251"/>
                <a:gd name="connsiteX28" fmla="*/ 1730234 w 1869410"/>
                <a:gd name="connsiteY28" fmla="*/ 396250 h 1284251"/>
                <a:gd name="connsiteX29" fmla="*/ 1560689 w 1869410"/>
                <a:gd name="connsiteY29" fmla="*/ 219085 h 1284251"/>
                <a:gd name="connsiteX30" fmla="*/ 1427339 w 1869410"/>
                <a:gd name="connsiteY30" fmla="*/ 129550 h 1284251"/>
                <a:gd name="connsiteX31" fmla="*/ 1594979 w 1869410"/>
                <a:gd name="connsiteY31" fmla="*/ 100975 h 1284251"/>
                <a:gd name="connsiteX32" fmla="*/ 1634984 w 1869410"/>
                <a:gd name="connsiteY32" fmla="*/ 70495 h 1284251"/>
                <a:gd name="connsiteX33" fmla="*/ 1402574 w 1869410"/>
                <a:gd name="connsiteY33" fmla="*/ 62875 h 1284251"/>
                <a:gd name="connsiteX34" fmla="*/ 1191119 w 1869410"/>
                <a:gd name="connsiteY34" fmla="*/ 17155 h 1284251"/>
                <a:gd name="connsiteX35" fmla="*/ 981569 w 1869410"/>
                <a:gd name="connsiteY35" fmla="*/ 10 h 1284251"/>
                <a:gd name="connsiteX36" fmla="*/ 712964 w 1869410"/>
                <a:gd name="connsiteY36" fmla="*/ 19060 h 1284251"/>
                <a:gd name="connsiteX37" fmla="*/ 543419 w 1869410"/>
                <a:gd name="connsiteY37" fmla="*/ 55255 h 1284251"/>
                <a:gd name="connsiteX38" fmla="*/ 415784 w 1869410"/>
                <a:gd name="connsiteY38" fmla="*/ 144790 h 1284251"/>
                <a:gd name="connsiteX39" fmla="*/ 364349 w 1869410"/>
                <a:gd name="connsiteY39" fmla="*/ 215275 h 1284251"/>
                <a:gd name="connsiteX40" fmla="*/ 290054 w 1869410"/>
                <a:gd name="connsiteY40" fmla="*/ 278140 h 1284251"/>
                <a:gd name="connsiteX41" fmla="*/ 223379 w 1869410"/>
                <a:gd name="connsiteY41" fmla="*/ 331480 h 1284251"/>
                <a:gd name="connsiteX42" fmla="*/ 145274 w 1869410"/>
                <a:gd name="connsiteY42" fmla="*/ 485785 h 1284251"/>
                <a:gd name="connsiteX43" fmla="*/ 80504 w 1869410"/>
                <a:gd name="connsiteY43" fmla="*/ 674380 h 1284251"/>
                <a:gd name="connsiteX44" fmla="*/ 494 w 1869410"/>
                <a:gd name="connsiteY44" fmla="*/ 777250 h 1284251"/>
                <a:gd name="connsiteX45" fmla="*/ 120509 w 1869410"/>
                <a:gd name="connsiteY45" fmla="*/ 678190 h 1284251"/>
                <a:gd name="connsiteX46" fmla="*/ 118604 w 1869410"/>
                <a:gd name="connsiteY46" fmla="*/ 910600 h 1284251"/>
                <a:gd name="connsiteX47" fmla="*/ 131939 w 1869410"/>
                <a:gd name="connsiteY47" fmla="*/ 1034425 h 1284251"/>
                <a:gd name="connsiteX48" fmla="*/ 160514 w 1869410"/>
                <a:gd name="connsiteY48" fmla="*/ 891550 h 1284251"/>
                <a:gd name="connsiteX49" fmla="*/ 246239 w 1869410"/>
                <a:gd name="connsiteY49" fmla="*/ 990610 h 1284251"/>
                <a:gd name="connsiteX50" fmla="*/ 238619 w 1869410"/>
                <a:gd name="connsiteY50" fmla="*/ 866785 h 1284251"/>
                <a:gd name="connsiteX51" fmla="*/ 250049 w 1869410"/>
                <a:gd name="connsiteY51" fmla="*/ 725815 h 1284251"/>
                <a:gd name="connsiteX52" fmla="*/ 311009 w 1869410"/>
                <a:gd name="connsiteY52" fmla="*/ 889645 h 1284251"/>
                <a:gd name="connsiteX53" fmla="*/ 295769 w 1869410"/>
                <a:gd name="connsiteY53" fmla="*/ 643900 h 1284251"/>
                <a:gd name="connsiteX54" fmla="*/ 341489 w 1869410"/>
                <a:gd name="connsiteY54" fmla="*/ 495310 h 1284251"/>
                <a:gd name="connsiteX55" fmla="*/ 394829 w 1869410"/>
                <a:gd name="connsiteY55" fmla="*/ 483880 h 1284251"/>
                <a:gd name="connsiteX56" fmla="*/ 486269 w 1869410"/>
                <a:gd name="connsiteY56" fmla="*/ 586750 h 1284251"/>
                <a:gd name="connsiteX0" fmla="*/ 486269 w 1869410"/>
                <a:gd name="connsiteY0" fmla="*/ 586750 h 1284248"/>
                <a:gd name="connsiteX1" fmla="*/ 545324 w 1869410"/>
                <a:gd name="connsiteY1" fmla="*/ 516265 h 1284248"/>
                <a:gd name="connsiteX2" fmla="*/ 629144 w 1869410"/>
                <a:gd name="connsiteY2" fmla="*/ 476260 h 1284248"/>
                <a:gd name="connsiteX3" fmla="*/ 692009 w 1869410"/>
                <a:gd name="connsiteY3" fmla="*/ 577225 h 1284248"/>
                <a:gd name="connsiteX4" fmla="*/ 737729 w 1869410"/>
                <a:gd name="connsiteY4" fmla="*/ 779155 h 1284248"/>
                <a:gd name="connsiteX5" fmla="*/ 735824 w 1869410"/>
                <a:gd name="connsiteY5" fmla="*/ 914410 h 1284248"/>
                <a:gd name="connsiteX6" fmla="*/ 825359 w 1869410"/>
                <a:gd name="connsiteY6" fmla="*/ 678190 h 1284248"/>
                <a:gd name="connsiteX7" fmla="*/ 840599 w 1869410"/>
                <a:gd name="connsiteY7" fmla="*/ 582940 h 1284248"/>
                <a:gd name="connsiteX8" fmla="*/ 1103489 w 1869410"/>
                <a:gd name="connsiteY8" fmla="*/ 870595 h 1284248"/>
                <a:gd name="connsiteX9" fmla="*/ 1154924 w 1869410"/>
                <a:gd name="connsiteY9" fmla="*/ 891550 h 1284248"/>
                <a:gd name="connsiteX10" fmla="*/ 1055864 w 1869410"/>
                <a:gd name="connsiteY10" fmla="*/ 723910 h 1284248"/>
                <a:gd name="connsiteX11" fmla="*/ 1257794 w 1869410"/>
                <a:gd name="connsiteY11" fmla="*/ 971560 h 1284248"/>
                <a:gd name="connsiteX12" fmla="*/ 1233029 w 1869410"/>
                <a:gd name="connsiteY12" fmla="*/ 849640 h 1284248"/>
                <a:gd name="connsiteX13" fmla="*/ 1375904 w 1869410"/>
                <a:gd name="connsiteY13" fmla="*/ 986800 h 1284248"/>
                <a:gd name="connsiteX14" fmla="*/ 1417814 w 1869410"/>
                <a:gd name="connsiteY14" fmla="*/ 1173490 h 1284248"/>
                <a:gd name="connsiteX15" fmla="*/ 1444484 w 1869410"/>
                <a:gd name="connsiteY15" fmla="*/ 1057285 h 1284248"/>
                <a:gd name="connsiteX16" fmla="*/ 1450199 w 1869410"/>
                <a:gd name="connsiteY16" fmla="*/ 1283980 h 1284248"/>
                <a:gd name="connsiteX17" fmla="*/ 1495919 w 1869410"/>
                <a:gd name="connsiteY17" fmla="*/ 1101100 h 1284248"/>
                <a:gd name="connsiteX18" fmla="*/ 1577834 w 1869410"/>
                <a:gd name="connsiteY18" fmla="*/ 1003945 h 1284248"/>
                <a:gd name="connsiteX19" fmla="*/ 1667369 w 1869410"/>
                <a:gd name="connsiteY19" fmla="*/ 1021090 h 1284248"/>
                <a:gd name="connsiteX20" fmla="*/ 1707374 w 1869410"/>
                <a:gd name="connsiteY20" fmla="*/ 1055380 h 1284248"/>
                <a:gd name="connsiteX21" fmla="*/ 1714994 w 1869410"/>
                <a:gd name="connsiteY21" fmla="*/ 904885 h 1284248"/>
                <a:gd name="connsiteX22" fmla="*/ 1716899 w 1869410"/>
                <a:gd name="connsiteY22" fmla="*/ 802015 h 1284248"/>
                <a:gd name="connsiteX23" fmla="*/ 1804529 w 1869410"/>
                <a:gd name="connsiteY23" fmla="*/ 889645 h 1284248"/>
                <a:gd name="connsiteX24" fmla="*/ 1764524 w 1869410"/>
                <a:gd name="connsiteY24" fmla="*/ 716290 h 1284248"/>
                <a:gd name="connsiteX25" fmla="*/ 1764524 w 1869410"/>
                <a:gd name="connsiteY25" fmla="*/ 615325 h 1284248"/>
                <a:gd name="connsiteX26" fmla="*/ 1869299 w 1869410"/>
                <a:gd name="connsiteY26" fmla="*/ 708670 h 1284248"/>
                <a:gd name="connsiteX27" fmla="*/ 1783574 w 1869410"/>
                <a:gd name="connsiteY27" fmla="*/ 539125 h 1284248"/>
                <a:gd name="connsiteX28" fmla="*/ 1730234 w 1869410"/>
                <a:gd name="connsiteY28" fmla="*/ 396250 h 1284248"/>
                <a:gd name="connsiteX29" fmla="*/ 1560689 w 1869410"/>
                <a:gd name="connsiteY29" fmla="*/ 219085 h 1284248"/>
                <a:gd name="connsiteX30" fmla="*/ 1427339 w 1869410"/>
                <a:gd name="connsiteY30" fmla="*/ 129550 h 1284248"/>
                <a:gd name="connsiteX31" fmla="*/ 1594979 w 1869410"/>
                <a:gd name="connsiteY31" fmla="*/ 100975 h 1284248"/>
                <a:gd name="connsiteX32" fmla="*/ 1634984 w 1869410"/>
                <a:gd name="connsiteY32" fmla="*/ 70495 h 1284248"/>
                <a:gd name="connsiteX33" fmla="*/ 1402574 w 1869410"/>
                <a:gd name="connsiteY33" fmla="*/ 62875 h 1284248"/>
                <a:gd name="connsiteX34" fmla="*/ 1191119 w 1869410"/>
                <a:gd name="connsiteY34" fmla="*/ 17155 h 1284248"/>
                <a:gd name="connsiteX35" fmla="*/ 981569 w 1869410"/>
                <a:gd name="connsiteY35" fmla="*/ 10 h 1284248"/>
                <a:gd name="connsiteX36" fmla="*/ 712964 w 1869410"/>
                <a:gd name="connsiteY36" fmla="*/ 19060 h 1284248"/>
                <a:gd name="connsiteX37" fmla="*/ 543419 w 1869410"/>
                <a:gd name="connsiteY37" fmla="*/ 55255 h 1284248"/>
                <a:gd name="connsiteX38" fmla="*/ 415784 w 1869410"/>
                <a:gd name="connsiteY38" fmla="*/ 144790 h 1284248"/>
                <a:gd name="connsiteX39" fmla="*/ 364349 w 1869410"/>
                <a:gd name="connsiteY39" fmla="*/ 215275 h 1284248"/>
                <a:gd name="connsiteX40" fmla="*/ 290054 w 1869410"/>
                <a:gd name="connsiteY40" fmla="*/ 278140 h 1284248"/>
                <a:gd name="connsiteX41" fmla="*/ 223379 w 1869410"/>
                <a:gd name="connsiteY41" fmla="*/ 331480 h 1284248"/>
                <a:gd name="connsiteX42" fmla="*/ 145274 w 1869410"/>
                <a:gd name="connsiteY42" fmla="*/ 485785 h 1284248"/>
                <a:gd name="connsiteX43" fmla="*/ 80504 w 1869410"/>
                <a:gd name="connsiteY43" fmla="*/ 674380 h 1284248"/>
                <a:gd name="connsiteX44" fmla="*/ 494 w 1869410"/>
                <a:gd name="connsiteY44" fmla="*/ 777250 h 1284248"/>
                <a:gd name="connsiteX45" fmla="*/ 120509 w 1869410"/>
                <a:gd name="connsiteY45" fmla="*/ 678190 h 1284248"/>
                <a:gd name="connsiteX46" fmla="*/ 118604 w 1869410"/>
                <a:gd name="connsiteY46" fmla="*/ 910600 h 1284248"/>
                <a:gd name="connsiteX47" fmla="*/ 131939 w 1869410"/>
                <a:gd name="connsiteY47" fmla="*/ 1034425 h 1284248"/>
                <a:gd name="connsiteX48" fmla="*/ 160514 w 1869410"/>
                <a:gd name="connsiteY48" fmla="*/ 891550 h 1284248"/>
                <a:gd name="connsiteX49" fmla="*/ 246239 w 1869410"/>
                <a:gd name="connsiteY49" fmla="*/ 990610 h 1284248"/>
                <a:gd name="connsiteX50" fmla="*/ 238619 w 1869410"/>
                <a:gd name="connsiteY50" fmla="*/ 866785 h 1284248"/>
                <a:gd name="connsiteX51" fmla="*/ 250049 w 1869410"/>
                <a:gd name="connsiteY51" fmla="*/ 725815 h 1284248"/>
                <a:gd name="connsiteX52" fmla="*/ 311009 w 1869410"/>
                <a:gd name="connsiteY52" fmla="*/ 889645 h 1284248"/>
                <a:gd name="connsiteX53" fmla="*/ 295769 w 1869410"/>
                <a:gd name="connsiteY53" fmla="*/ 643900 h 1284248"/>
                <a:gd name="connsiteX54" fmla="*/ 341489 w 1869410"/>
                <a:gd name="connsiteY54" fmla="*/ 495310 h 1284248"/>
                <a:gd name="connsiteX55" fmla="*/ 394829 w 1869410"/>
                <a:gd name="connsiteY55" fmla="*/ 483880 h 1284248"/>
                <a:gd name="connsiteX56" fmla="*/ 486269 w 1869410"/>
                <a:gd name="connsiteY56" fmla="*/ 586750 h 1284248"/>
                <a:gd name="connsiteX0" fmla="*/ 486269 w 1869410"/>
                <a:gd name="connsiteY0" fmla="*/ 586750 h 1238621"/>
                <a:gd name="connsiteX1" fmla="*/ 545324 w 1869410"/>
                <a:gd name="connsiteY1" fmla="*/ 516265 h 1238621"/>
                <a:gd name="connsiteX2" fmla="*/ 629144 w 1869410"/>
                <a:gd name="connsiteY2" fmla="*/ 476260 h 1238621"/>
                <a:gd name="connsiteX3" fmla="*/ 692009 w 1869410"/>
                <a:gd name="connsiteY3" fmla="*/ 577225 h 1238621"/>
                <a:gd name="connsiteX4" fmla="*/ 737729 w 1869410"/>
                <a:gd name="connsiteY4" fmla="*/ 779155 h 1238621"/>
                <a:gd name="connsiteX5" fmla="*/ 735824 w 1869410"/>
                <a:gd name="connsiteY5" fmla="*/ 914410 h 1238621"/>
                <a:gd name="connsiteX6" fmla="*/ 825359 w 1869410"/>
                <a:gd name="connsiteY6" fmla="*/ 678190 h 1238621"/>
                <a:gd name="connsiteX7" fmla="*/ 840599 w 1869410"/>
                <a:gd name="connsiteY7" fmla="*/ 582940 h 1238621"/>
                <a:gd name="connsiteX8" fmla="*/ 1103489 w 1869410"/>
                <a:gd name="connsiteY8" fmla="*/ 870595 h 1238621"/>
                <a:gd name="connsiteX9" fmla="*/ 1154924 w 1869410"/>
                <a:gd name="connsiteY9" fmla="*/ 891550 h 1238621"/>
                <a:gd name="connsiteX10" fmla="*/ 1055864 w 1869410"/>
                <a:gd name="connsiteY10" fmla="*/ 723910 h 1238621"/>
                <a:gd name="connsiteX11" fmla="*/ 1257794 w 1869410"/>
                <a:gd name="connsiteY11" fmla="*/ 971560 h 1238621"/>
                <a:gd name="connsiteX12" fmla="*/ 1233029 w 1869410"/>
                <a:gd name="connsiteY12" fmla="*/ 849640 h 1238621"/>
                <a:gd name="connsiteX13" fmla="*/ 1375904 w 1869410"/>
                <a:gd name="connsiteY13" fmla="*/ 986800 h 1238621"/>
                <a:gd name="connsiteX14" fmla="*/ 1417814 w 1869410"/>
                <a:gd name="connsiteY14" fmla="*/ 1173490 h 1238621"/>
                <a:gd name="connsiteX15" fmla="*/ 1444484 w 1869410"/>
                <a:gd name="connsiteY15" fmla="*/ 1057285 h 1238621"/>
                <a:gd name="connsiteX16" fmla="*/ 1442579 w 1869410"/>
                <a:gd name="connsiteY16" fmla="*/ 1238260 h 1238621"/>
                <a:gd name="connsiteX17" fmla="*/ 1495919 w 1869410"/>
                <a:gd name="connsiteY17" fmla="*/ 1101100 h 1238621"/>
                <a:gd name="connsiteX18" fmla="*/ 1577834 w 1869410"/>
                <a:gd name="connsiteY18" fmla="*/ 1003945 h 1238621"/>
                <a:gd name="connsiteX19" fmla="*/ 1667369 w 1869410"/>
                <a:gd name="connsiteY19" fmla="*/ 1021090 h 1238621"/>
                <a:gd name="connsiteX20" fmla="*/ 1707374 w 1869410"/>
                <a:gd name="connsiteY20" fmla="*/ 1055380 h 1238621"/>
                <a:gd name="connsiteX21" fmla="*/ 1714994 w 1869410"/>
                <a:gd name="connsiteY21" fmla="*/ 904885 h 1238621"/>
                <a:gd name="connsiteX22" fmla="*/ 1716899 w 1869410"/>
                <a:gd name="connsiteY22" fmla="*/ 802015 h 1238621"/>
                <a:gd name="connsiteX23" fmla="*/ 1804529 w 1869410"/>
                <a:gd name="connsiteY23" fmla="*/ 889645 h 1238621"/>
                <a:gd name="connsiteX24" fmla="*/ 1764524 w 1869410"/>
                <a:gd name="connsiteY24" fmla="*/ 716290 h 1238621"/>
                <a:gd name="connsiteX25" fmla="*/ 1764524 w 1869410"/>
                <a:gd name="connsiteY25" fmla="*/ 615325 h 1238621"/>
                <a:gd name="connsiteX26" fmla="*/ 1869299 w 1869410"/>
                <a:gd name="connsiteY26" fmla="*/ 708670 h 1238621"/>
                <a:gd name="connsiteX27" fmla="*/ 1783574 w 1869410"/>
                <a:gd name="connsiteY27" fmla="*/ 539125 h 1238621"/>
                <a:gd name="connsiteX28" fmla="*/ 1730234 w 1869410"/>
                <a:gd name="connsiteY28" fmla="*/ 396250 h 1238621"/>
                <a:gd name="connsiteX29" fmla="*/ 1560689 w 1869410"/>
                <a:gd name="connsiteY29" fmla="*/ 219085 h 1238621"/>
                <a:gd name="connsiteX30" fmla="*/ 1427339 w 1869410"/>
                <a:gd name="connsiteY30" fmla="*/ 129550 h 1238621"/>
                <a:gd name="connsiteX31" fmla="*/ 1594979 w 1869410"/>
                <a:gd name="connsiteY31" fmla="*/ 100975 h 1238621"/>
                <a:gd name="connsiteX32" fmla="*/ 1634984 w 1869410"/>
                <a:gd name="connsiteY32" fmla="*/ 70495 h 1238621"/>
                <a:gd name="connsiteX33" fmla="*/ 1402574 w 1869410"/>
                <a:gd name="connsiteY33" fmla="*/ 62875 h 1238621"/>
                <a:gd name="connsiteX34" fmla="*/ 1191119 w 1869410"/>
                <a:gd name="connsiteY34" fmla="*/ 17155 h 1238621"/>
                <a:gd name="connsiteX35" fmla="*/ 981569 w 1869410"/>
                <a:gd name="connsiteY35" fmla="*/ 10 h 1238621"/>
                <a:gd name="connsiteX36" fmla="*/ 712964 w 1869410"/>
                <a:gd name="connsiteY36" fmla="*/ 19060 h 1238621"/>
                <a:gd name="connsiteX37" fmla="*/ 543419 w 1869410"/>
                <a:gd name="connsiteY37" fmla="*/ 55255 h 1238621"/>
                <a:gd name="connsiteX38" fmla="*/ 415784 w 1869410"/>
                <a:gd name="connsiteY38" fmla="*/ 144790 h 1238621"/>
                <a:gd name="connsiteX39" fmla="*/ 364349 w 1869410"/>
                <a:gd name="connsiteY39" fmla="*/ 215275 h 1238621"/>
                <a:gd name="connsiteX40" fmla="*/ 290054 w 1869410"/>
                <a:gd name="connsiteY40" fmla="*/ 278140 h 1238621"/>
                <a:gd name="connsiteX41" fmla="*/ 223379 w 1869410"/>
                <a:gd name="connsiteY41" fmla="*/ 331480 h 1238621"/>
                <a:gd name="connsiteX42" fmla="*/ 145274 w 1869410"/>
                <a:gd name="connsiteY42" fmla="*/ 485785 h 1238621"/>
                <a:gd name="connsiteX43" fmla="*/ 80504 w 1869410"/>
                <a:gd name="connsiteY43" fmla="*/ 674380 h 1238621"/>
                <a:gd name="connsiteX44" fmla="*/ 494 w 1869410"/>
                <a:gd name="connsiteY44" fmla="*/ 777250 h 1238621"/>
                <a:gd name="connsiteX45" fmla="*/ 120509 w 1869410"/>
                <a:gd name="connsiteY45" fmla="*/ 678190 h 1238621"/>
                <a:gd name="connsiteX46" fmla="*/ 118604 w 1869410"/>
                <a:gd name="connsiteY46" fmla="*/ 910600 h 1238621"/>
                <a:gd name="connsiteX47" fmla="*/ 131939 w 1869410"/>
                <a:gd name="connsiteY47" fmla="*/ 1034425 h 1238621"/>
                <a:gd name="connsiteX48" fmla="*/ 160514 w 1869410"/>
                <a:gd name="connsiteY48" fmla="*/ 891550 h 1238621"/>
                <a:gd name="connsiteX49" fmla="*/ 246239 w 1869410"/>
                <a:gd name="connsiteY49" fmla="*/ 990610 h 1238621"/>
                <a:gd name="connsiteX50" fmla="*/ 238619 w 1869410"/>
                <a:gd name="connsiteY50" fmla="*/ 866785 h 1238621"/>
                <a:gd name="connsiteX51" fmla="*/ 250049 w 1869410"/>
                <a:gd name="connsiteY51" fmla="*/ 725815 h 1238621"/>
                <a:gd name="connsiteX52" fmla="*/ 311009 w 1869410"/>
                <a:gd name="connsiteY52" fmla="*/ 889645 h 1238621"/>
                <a:gd name="connsiteX53" fmla="*/ 295769 w 1869410"/>
                <a:gd name="connsiteY53" fmla="*/ 643900 h 1238621"/>
                <a:gd name="connsiteX54" fmla="*/ 341489 w 1869410"/>
                <a:gd name="connsiteY54" fmla="*/ 495310 h 1238621"/>
                <a:gd name="connsiteX55" fmla="*/ 394829 w 1869410"/>
                <a:gd name="connsiteY55" fmla="*/ 483880 h 1238621"/>
                <a:gd name="connsiteX56" fmla="*/ 486269 w 1869410"/>
                <a:gd name="connsiteY56" fmla="*/ 586750 h 1238621"/>
                <a:gd name="connsiteX0" fmla="*/ 486269 w 1869410"/>
                <a:gd name="connsiteY0" fmla="*/ 586750 h 1238621"/>
                <a:gd name="connsiteX1" fmla="*/ 545324 w 1869410"/>
                <a:gd name="connsiteY1" fmla="*/ 516265 h 1238621"/>
                <a:gd name="connsiteX2" fmla="*/ 629144 w 1869410"/>
                <a:gd name="connsiteY2" fmla="*/ 476260 h 1238621"/>
                <a:gd name="connsiteX3" fmla="*/ 692009 w 1869410"/>
                <a:gd name="connsiteY3" fmla="*/ 577225 h 1238621"/>
                <a:gd name="connsiteX4" fmla="*/ 737729 w 1869410"/>
                <a:gd name="connsiteY4" fmla="*/ 779155 h 1238621"/>
                <a:gd name="connsiteX5" fmla="*/ 735824 w 1869410"/>
                <a:gd name="connsiteY5" fmla="*/ 914410 h 1238621"/>
                <a:gd name="connsiteX6" fmla="*/ 825359 w 1869410"/>
                <a:gd name="connsiteY6" fmla="*/ 678190 h 1238621"/>
                <a:gd name="connsiteX7" fmla="*/ 840599 w 1869410"/>
                <a:gd name="connsiteY7" fmla="*/ 582940 h 1238621"/>
                <a:gd name="connsiteX8" fmla="*/ 1103489 w 1869410"/>
                <a:gd name="connsiteY8" fmla="*/ 870595 h 1238621"/>
                <a:gd name="connsiteX9" fmla="*/ 1154924 w 1869410"/>
                <a:gd name="connsiteY9" fmla="*/ 891550 h 1238621"/>
                <a:gd name="connsiteX10" fmla="*/ 1055864 w 1869410"/>
                <a:gd name="connsiteY10" fmla="*/ 723910 h 1238621"/>
                <a:gd name="connsiteX11" fmla="*/ 1257794 w 1869410"/>
                <a:gd name="connsiteY11" fmla="*/ 971560 h 1238621"/>
                <a:gd name="connsiteX12" fmla="*/ 1233029 w 1869410"/>
                <a:gd name="connsiteY12" fmla="*/ 849640 h 1238621"/>
                <a:gd name="connsiteX13" fmla="*/ 1358759 w 1869410"/>
                <a:gd name="connsiteY13" fmla="*/ 958225 h 1238621"/>
                <a:gd name="connsiteX14" fmla="*/ 1417814 w 1869410"/>
                <a:gd name="connsiteY14" fmla="*/ 1173490 h 1238621"/>
                <a:gd name="connsiteX15" fmla="*/ 1444484 w 1869410"/>
                <a:gd name="connsiteY15" fmla="*/ 1057285 h 1238621"/>
                <a:gd name="connsiteX16" fmla="*/ 1442579 w 1869410"/>
                <a:gd name="connsiteY16" fmla="*/ 1238260 h 1238621"/>
                <a:gd name="connsiteX17" fmla="*/ 1495919 w 1869410"/>
                <a:gd name="connsiteY17" fmla="*/ 1101100 h 1238621"/>
                <a:gd name="connsiteX18" fmla="*/ 1577834 w 1869410"/>
                <a:gd name="connsiteY18" fmla="*/ 1003945 h 1238621"/>
                <a:gd name="connsiteX19" fmla="*/ 1667369 w 1869410"/>
                <a:gd name="connsiteY19" fmla="*/ 1021090 h 1238621"/>
                <a:gd name="connsiteX20" fmla="*/ 1707374 w 1869410"/>
                <a:gd name="connsiteY20" fmla="*/ 1055380 h 1238621"/>
                <a:gd name="connsiteX21" fmla="*/ 1714994 w 1869410"/>
                <a:gd name="connsiteY21" fmla="*/ 904885 h 1238621"/>
                <a:gd name="connsiteX22" fmla="*/ 1716899 w 1869410"/>
                <a:gd name="connsiteY22" fmla="*/ 802015 h 1238621"/>
                <a:gd name="connsiteX23" fmla="*/ 1804529 w 1869410"/>
                <a:gd name="connsiteY23" fmla="*/ 889645 h 1238621"/>
                <a:gd name="connsiteX24" fmla="*/ 1764524 w 1869410"/>
                <a:gd name="connsiteY24" fmla="*/ 716290 h 1238621"/>
                <a:gd name="connsiteX25" fmla="*/ 1764524 w 1869410"/>
                <a:gd name="connsiteY25" fmla="*/ 615325 h 1238621"/>
                <a:gd name="connsiteX26" fmla="*/ 1869299 w 1869410"/>
                <a:gd name="connsiteY26" fmla="*/ 708670 h 1238621"/>
                <a:gd name="connsiteX27" fmla="*/ 1783574 w 1869410"/>
                <a:gd name="connsiteY27" fmla="*/ 539125 h 1238621"/>
                <a:gd name="connsiteX28" fmla="*/ 1730234 w 1869410"/>
                <a:gd name="connsiteY28" fmla="*/ 396250 h 1238621"/>
                <a:gd name="connsiteX29" fmla="*/ 1560689 w 1869410"/>
                <a:gd name="connsiteY29" fmla="*/ 219085 h 1238621"/>
                <a:gd name="connsiteX30" fmla="*/ 1427339 w 1869410"/>
                <a:gd name="connsiteY30" fmla="*/ 129550 h 1238621"/>
                <a:gd name="connsiteX31" fmla="*/ 1594979 w 1869410"/>
                <a:gd name="connsiteY31" fmla="*/ 100975 h 1238621"/>
                <a:gd name="connsiteX32" fmla="*/ 1634984 w 1869410"/>
                <a:gd name="connsiteY32" fmla="*/ 70495 h 1238621"/>
                <a:gd name="connsiteX33" fmla="*/ 1402574 w 1869410"/>
                <a:gd name="connsiteY33" fmla="*/ 62875 h 1238621"/>
                <a:gd name="connsiteX34" fmla="*/ 1191119 w 1869410"/>
                <a:gd name="connsiteY34" fmla="*/ 17155 h 1238621"/>
                <a:gd name="connsiteX35" fmla="*/ 981569 w 1869410"/>
                <a:gd name="connsiteY35" fmla="*/ 10 h 1238621"/>
                <a:gd name="connsiteX36" fmla="*/ 712964 w 1869410"/>
                <a:gd name="connsiteY36" fmla="*/ 19060 h 1238621"/>
                <a:gd name="connsiteX37" fmla="*/ 543419 w 1869410"/>
                <a:gd name="connsiteY37" fmla="*/ 55255 h 1238621"/>
                <a:gd name="connsiteX38" fmla="*/ 415784 w 1869410"/>
                <a:gd name="connsiteY38" fmla="*/ 144790 h 1238621"/>
                <a:gd name="connsiteX39" fmla="*/ 364349 w 1869410"/>
                <a:gd name="connsiteY39" fmla="*/ 215275 h 1238621"/>
                <a:gd name="connsiteX40" fmla="*/ 290054 w 1869410"/>
                <a:gd name="connsiteY40" fmla="*/ 278140 h 1238621"/>
                <a:gd name="connsiteX41" fmla="*/ 223379 w 1869410"/>
                <a:gd name="connsiteY41" fmla="*/ 331480 h 1238621"/>
                <a:gd name="connsiteX42" fmla="*/ 145274 w 1869410"/>
                <a:gd name="connsiteY42" fmla="*/ 485785 h 1238621"/>
                <a:gd name="connsiteX43" fmla="*/ 80504 w 1869410"/>
                <a:gd name="connsiteY43" fmla="*/ 674380 h 1238621"/>
                <a:gd name="connsiteX44" fmla="*/ 494 w 1869410"/>
                <a:gd name="connsiteY44" fmla="*/ 777250 h 1238621"/>
                <a:gd name="connsiteX45" fmla="*/ 120509 w 1869410"/>
                <a:gd name="connsiteY45" fmla="*/ 678190 h 1238621"/>
                <a:gd name="connsiteX46" fmla="*/ 118604 w 1869410"/>
                <a:gd name="connsiteY46" fmla="*/ 910600 h 1238621"/>
                <a:gd name="connsiteX47" fmla="*/ 131939 w 1869410"/>
                <a:gd name="connsiteY47" fmla="*/ 1034425 h 1238621"/>
                <a:gd name="connsiteX48" fmla="*/ 160514 w 1869410"/>
                <a:gd name="connsiteY48" fmla="*/ 891550 h 1238621"/>
                <a:gd name="connsiteX49" fmla="*/ 246239 w 1869410"/>
                <a:gd name="connsiteY49" fmla="*/ 990610 h 1238621"/>
                <a:gd name="connsiteX50" fmla="*/ 238619 w 1869410"/>
                <a:gd name="connsiteY50" fmla="*/ 866785 h 1238621"/>
                <a:gd name="connsiteX51" fmla="*/ 250049 w 1869410"/>
                <a:gd name="connsiteY51" fmla="*/ 725815 h 1238621"/>
                <a:gd name="connsiteX52" fmla="*/ 311009 w 1869410"/>
                <a:gd name="connsiteY52" fmla="*/ 889645 h 1238621"/>
                <a:gd name="connsiteX53" fmla="*/ 295769 w 1869410"/>
                <a:gd name="connsiteY53" fmla="*/ 643900 h 1238621"/>
                <a:gd name="connsiteX54" fmla="*/ 341489 w 1869410"/>
                <a:gd name="connsiteY54" fmla="*/ 495310 h 1238621"/>
                <a:gd name="connsiteX55" fmla="*/ 394829 w 1869410"/>
                <a:gd name="connsiteY55" fmla="*/ 483880 h 1238621"/>
                <a:gd name="connsiteX56" fmla="*/ 486269 w 1869410"/>
                <a:gd name="connsiteY56" fmla="*/ 586750 h 1238621"/>
                <a:gd name="connsiteX0" fmla="*/ 486269 w 1869410"/>
                <a:gd name="connsiteY0" fmla="*/ 586750 h 1239134"/>
                <a:gd name="connsiteX1" fmla="*/ 545324 w 1869410"/>
                <a:gd name="connsiteY1" fmla="*/ 516265 h 1239134"/>
                <a:gd name="connsiteX2" fmla="*/ 629144 w 1869410"/>
                <a:gd name="connsiteY2" fmla="*/ 476260 h 1239134"/>
                <a:gd name="connsiteX3" fmla="*/ 692009 w 1869410"/>
                <a:gd name="connsiteY3" fmla="*/ 577225 h 1239134"/>
                <a:gd name="connsiteX4" fmla="*/ 737729 w 1869410"/>
                <a:gd name="connsiteY4" fmla="*/ 779155 h 1239134"/>
                <a:gd name="connsiteX5" fmla="*/ 735824 w 1869410"/>
                <a:gd name="connsiteY5" fmla="*/ 914410 h 1239134"/>
                <a:gd name="connsiteX6" fmla="*/ 825359 w 1869410"/>
                <a:gd name="connsiteY6" fmla="*/ 678190 h 1239134"/>
                <a:gd name="connsiteX7" fmla="*/ 840599 w 1869410"/>
                <a:gd name="connsiteY7" fmla="*/ 582940 h 1239134"/>
                <a:gd name="connsiteX8" fmla="*/ 1103489 w 1869410"/>
                <a:gd name="connsiteY8" fmla="*/ 870595 h 1239134"/>
                <a:gd name="connsiteX9" fmla="*/ 1154924 w 1869410"/>
                <a:gd name="connsiteY9" fmla="*/ 891550 h 1239134"/>
                <a:gd name="connsiteX10" fmla="*/ 1055864 w 1869410"/>
                <a:gd name="connsiteY10" fmla="*/ 723910 h 1239134"/>
                <a:gd name="connsiteX11" fmla="*/ 1257794 w 1869410"/>
                <a:gd name="connsiteY11" fmla="*/ 971560 h 1239134"/>
                <a:gd name="connsiteX12" fmla="*/ 1233029 w 1869410"/>
                <a:gd name="connsiteY12" fmla="*/ 849640 h 1239134"/>
                <a:gd name="connsiteX13" fmla="*/ 1358759 w 1869410"/>
                <a:gd name="connsiteY13" fmla="*/ 958225 h 1239134"/>
                <a:gd name="connsiteX14" fmla="*/ 1417814 w 1869410"/>
                <a:gd name="connsiteY14" fmla="*/ 1173490 h 1239134"/>
                <a:gd name="connsiteX15" fmla="*/ 1431149 w 1869410"/>
                <a:gd name="connsiteY15" fmla="*/ 1030615 h 1239134"/>
                <a:gd name="connsiteX16" fmla="*/ 1442579 w 1869410"/>
                <a:gd name="connsiteY16" fmla="*/ 1238260 h 1239134"/>
                <a:gd name="connsiteX17" fmla="*/ 1495919 w 1869410"/>
                <a:gd name="connsiteY17" fmla="*/ 1101100 h 1239134"/>
                <a:gd name="connsiteX18" fmla="*/ 1577834 w 1869410"/>
                <a:gd name="connsiteY18" fmla="*/ 1003945 h 1239134"/>
                <a:gd name="connsiteX19" fmla="*/ 1667369 w 1869410"/>
                <a:gd name="connsiteY19" fmla="*/ 1021090 h 1239134"/>
                <a:gd name="connsiteX20" fmla="*/ 1707374 w 1869410"/>
                <a:gd name="connsiteY20" fmla="*/ 1055380 h 1239134"/>
                <a:gd name="connsiteX21" fmla="*/ 1714994 w 1869410"/>
                <a:gd name="connsiteY21" fmla="*/ 904885 h 1239134"/>
                <a:gd name="connsiteX22" fmla="*/ 1716899 w 1869410"/>
                <a:gd name="connsiteY22" fmla="*/ 802015 h 1239134"/>
                <a:gd name="connsiteX23" fmla="*/ 1804529 w 1869410"/>
                <a:gd name="connsiteY23" fmla="*/ 889645 h 1239134"/>
                <a:gd name="connsiteX24" fmla="*/ 1764524 w 1869410"/>
                <a:gd name="connsiteY24" fmla="*/ 716290 h 1239134"/>
                <a:gd name="connsiteX25" fmla="*/ 1764524 w 1869410"/>
                <a:gd name="connsiteY25" fmla="*/ 615325 h 1239134"/>
                <a:gd name="connsiteX26" fmla="*/ 1869299 w 1869410"/>
                <a:gd name="connsiteY26" fmla="*/ 708670 h 1239134"/>
                <a:gd name="connsiteX27" fmla="*/ 1783574 w 1869410"/>
                <a:gd name="connsiteY27" fmla="*/ 539125 h 1239134"/>
                <a:gd name="connsiteX28" fmla="*/ 1730234 w 1869410"/>
                <a:gd name="connsiteY28" fmla="*/ 396250 h 1239134"/>
                <a:gd name="connsiteX29" fmla="*/ 1560689 w 1869410"/>
                <a:gd name="connsiteY29" fmla="*/ 219085 h 1239134"/>
                <a:gd name="connsiteX30" fmla="*/ 1427339 w 1869410"/>
                <a:gd name="connsiteY30" fmla="*/ 129550 h 1239134"/>
                <a:gd name="connsiteX31" fmla="*/ 1594979 w 1869410"/>
                <a:gd name="connsiteY31" fmla="*/ 100975 h 1239134"/>
                <a:gd name="connsiteX32" fmla="*/ 1634984 w 1869410"/>
                <a:gd name="connsiteY32" fmla="*/ 70495 h 1239134"/>
                <a:gd name="connsiteX33" fmla="*/ 1402574 w 1869410"/>
                <a:gd name="connsiteY33" fmla="*/ 62875 h 1239134"/>
                <a:gd name="connsiteX34" fmla="*/ 1191119 w 1869410"/>
                <a:gd name="connsiteY34" fmla="*/ 17155 h 1239134"/>
                <a:gd name="connsiteX35" fmla="*/ 981569 w 1869410"/>
                <a:gd name="connsiteY35" fmla="*/ 10 h 1239134"/>
                <a:gd name="connsiteX36" fmla="*/ 712964 w 1869410"/>
                <a:gd name="connsiteY36" fmla="*/ 19060 h 1239134"/>
                <a:gd name="connsiteX37" fmla="*/ 543419 w 1869410"/>
                <a:gd name="connsiteY37" fmla="*/ 55255 h 1239134"/>
                <a:gd name="connsiteX38" fmla="*/ 415784 w 1869410"/>
                <a:gd name="connsiteY38" fmla="*/ 144790 h 1239134"/>
                <a:gd name="connsiteX39" fmla="*/ 364349 w 1869410"/>
                <a:gd name="connsiteY39" fmla="*/ 215275 h 1239134"/>
                <a:gd name="connsiteX40" fmla="*/ 290054 w 1869410"/>
                <a:gd name="connsiteY40" fmla="*/ 278140 h 1239134"/>
                <a:gd name="connsiteX41" fmla="*/ 223379 w 1869410"/>
                <a:gd name="connsiteY41" fmla="*/ 331480 h 1239134"/>
                <a:gd name="connsiteX42" fmla="*/ 145274 w 1869410"/>
                <a:gd name="connsiteY42" fmla="*/ 485785 h 1239134"/>
                <a:gd name="connsiteX43" fmla="*/ 80504 w 1869410"/>
                <a:gd name="connsiteY43" fmla="*/ 674380 h 1239134"/>
                <a:gd name="connsiteX44" fmla="*/ 494 w 1869410"/>
                <a:gd name="connsiteY44" fmla="*/ 777250 h 1239134"/>
                <a:gd name="connsiteX45" fmla="*/ 120509 w 1869410"/>
                <a:gd name="connsiteY45" fmla="*/ 678190 h 1239134"/>
                <a:gd name="connsiteX46" fmla="*/ 118604 w 1869410"/>
                <a:gd name="connsiteY46" fmla="*/ 910600 h 1239134"/>
                <a:gd name="connsiteX47" fmla="*/ 131939 w 1869410"/>
                <a:gd name="connsiteY47" fmla="*/ 1034425 h 1239134"/>
                <a:gd name="connsiteX48" fmla="*/ 160514 w 1869410"/>
                <a:gd name="connsiteY48" fmla="*/ 891550 h 1239134"/>
                <a:gd name="connsiteX49" fmla="*/ 246239 w 1869410"/>
                <a:gd name="connsiteY49" fmla="*/ 990610 h 1239134"/>
                <a:gd name="connsiteX50" fmla="*/ 238619 w 1869410"/>
                <a:gd name="connsiteY50" fmla="*/ 866785 h 1239134"/>
                <a:gd name="connsiteX51" fmla="*/ 250049 w 1869410"/>
                <a:gd name="connsiteY51" fmla="*/ 725815 h 1239134"/>
                <a:gd name="connsiteX52" fmla="*/ 311009 w 1869410"/>
                <a:gd name="connsiteY52" fmla="*/ 889645 h 1239134"/>
                <a:gd name="connsiteX53" fmla="*/ 295769 w 1869410"/>
                <a:gd name="connsiteY53" fmla="*/ 643900 h 1239134"/>
                <a:gd name="connsiteX54" fmla="*/ 341489 w 1869410"/>
                <a:gd name="connsiteY54" fmla="*/ 495310 h 1239134"/>
                <a:gd name="connsiteX55" fmla="*/ 394829 w 1869410"/>
                <a:gd name="connsiteY55" fmla="*/ 483880 h 1239134"/>
                <a:gd name="connsiteX56" fmla="*/ 486269 w 1869410"/>
                <a:gd name="connsiteY56" fmla="*/ 586750 h 1239134"/>
                <a:gd name="connsiteX0" fmla="*/ 486269 w 1869410"/>
                <a:gd name="connsiteY0" fmla="*/ 586750 h 1239134"/>
                <a:gd name="connsiteX1" fmla="*/ 545324 w 1869410"/>
                <a:gd name="connsiteY1" fmla="*/ 516265 h 1239134"/>
                <a:gd name="connsiteX2" fmla="*/ 629144 w 1869410"/>
                <a:gd name="connsiteY2" fmla="*/ 476260 h 1239134"/>
                <a:gd name="connsiteX3" fmla="*/ 692009 w 1869410"/>
                <a:gd name="connsiteY3" fmla="*/ 577225 h 1239134"/>
                <a:gd name="connsiteX4" fmla="*/ 737729 w 1869410"/>
                <a:gd name="connsiteY4" fmla="*/ 779155 h 1239134"/>
                <a:gd name="connsiteX5" fmla="*/ 735824 w 1869410"/>
                <a:gd name="connsiteY5" fmla="*/ 914410 h 1239134"/>
                <a:gd name="connsiteX6" fmla="*/ 825359 w 1869410"/>
                <a:gd name="connsiteY6" fmla="*/ 678190 h 1239134"/>
                <a:gd name="connsiteX7" fmla="*/ 840599 w 1869410"/>
                <a:gd name="connsiteY7" fmla="*/ 582940 h 1239134"/>
                <a:gd name="connsiteX8" fmla="*/ 1103489 w 1869410"/>
                <a:gd name="connsiteY8" fmla="*/ 870595 h 1239134"/>
                <a:gd name="connsiteX9" fmla="*/ 1154924 w 1869410"/>
                <a:gd name="connsiteY9" fmla="*/ 891550 h 1239134"/>
                <a:gd name="connsiteX10" fmla="*/ 1055864 w 1869410"/>
                <a:gd name="connsiteY10" fmla="*/ 723910 h 1239134"/>
                <a:gd name="connsiteX11" fmla="*/ 1257794 w 1869410"/>
                <a:gd name="connsiteY11" fmla="*/ 971560 h 1239134"/>
                <a:gd name="connsiteX12" fmla="*/ 1233029 w 1869410"/>
                <a:gd name="connsiteY12" fmla="*/ 849640 h 1239134"/>
                <a:gd name="connsiteX13" fmla="*/ 1358759 w 1869410"/>
                <a:gd name="connsiteY13" fmla="*/ 958225 h 1239134"/>
                <a:gd name="connsiteX14" fmla="*/ 1404479 w 1869410"/>
                <a:gd name="connsiteY14" fmla="*/ 1122055 h 1239134"/>
                <a:gd name="connsiteX15" fmla="*/ 1431149 w 1869410"/>
                <a:gd name="connsiteY15" fmla="*/ 1030615 h 1239134"/>
                <a:gd name="connsiteX16" fmla="*/ 1442579 w 1869410"/>
                <a:gd name="connsiteY16" fmla="*/ 1238260 h 1239134"/>
                <a:gd name="connsiteX17" fmla="*/ 1495919 w 1869410"/>
                <a:gd name="connsiteY17" fmla="*/ 1101100 h 1239134"/>
                <a:gd name="connsiteX18" fmla="*/ 1577834 w 1869410"/>
                <a:gd name="connsiteY18" fmla="*/ 1003945 h 1239134"/>
                <a:gd name="connsiteX19" fmla="*/ 1667369 w 1869410"/>
                <a:gd name="connsiteY19" fmla="*/ 1021090 h 1239134"/>
                <a:gd name="connsiteX20" fmla="*/ 1707374 w 1869410"/>
                <a:gd name="connsiteY20" fmla="*/ 1055380 h 1239134"/>
                <a:gd name="connsiteX21" fmla="*/ 1714994 w 1869410"/>
                <a:gd name="connsiteY21" fmla="*/ 904885 h 1239134"/>
                <a:gd name="connsiteX22" fmla="*/ 1716899 w 1869410"/>
                <a:gd name="connsiteY22" fmla="*/ 802015 h 1239134"/>
                <a:gd name="connsiteX23" fmla="*/ 1804529 w 1869410"/>
                <a:gd name="connsiteY23" fmla="*/ 889645 h 1239134"/>
                <a:gd name="connsiteX24" fmla="*/ 1764524 w 1869410"/>
                <a:gd name="connsiteY24" fmla="*/ 716290 h 1239134"/>
                <a:gd name="connsiteX25" fmla="*/ 1764524 w 1869410"/>
                <a:gd name="connsiteY25" fmla="*/ 615325 h 1239134"/>
                <a:gd name="connsiteX26" fmla="*/ 1869299 w 1869410"/>
                <a:gd name="connsiteY26" fmla="*/ 708670 h 1239134"/>
                <a:gd name="connsiteX27" fmla="*/ 1783574 w 1869410"/>
                <a:gd name="connsiteY27" fmla="*/ 539125 h 1239134"/>
                <a:gd name="connsiteX28" fmla="*/ 1730234 w 1869410"/>
                <a:gd name="connsiteY28" fmla="*/ 396250 h 1239134"/>
                <a:gd name="connsiteX29" fmla="*/ 1560689 w 1869410"/>
                <a:gd name="connsiteY29" fmla="*/ 219085 h 1239134"/>
                <a:gd name="connsiteX30" fmla="*/ 1427339 w 1869410"/>
                <a:gd name="connsiteY30" fmla="*/ 129550 h 1239134"/>
                <a:gd name="connsiteX31" fmla="*/ 1594979 w 1869410"/>
                <a:gd name="connsiteY31" fmla="*/ 100975 h 1239134"/>
                <a:gd name="connsiteX32" fmla="*/ 1634984 w 1869410"/>
                <a:gd name="connsiteY32" fmla="*/ 70495 h 1239134"/>
                <a:gd name="connsiteX33" fmla="*/ 1402574 w 1869410"/>
                <a:gd name="connsiteY33" fmla="*/ 62875 h 1239134"/>
                <a:gd name="connsiteX34" fmla="*/ 1191119 w 1869410"/>
                <a:gd name="connsiteY34" fmla="*/ 17155 h 1239134"/>
                <a:gd name="connsiteX35" fmla="*/ 981569 w 1869410"/>
                <a:gd name="connsiteY35" fmla="*/ 10 h 1239134"/>
                <a:gd name="connsiteX36" fmla="*/ 712964 w 1869410"/>
                <a:gd name="connsiteY36" fmla="*/ 19060 h 1239134"/>
                <a:gd name="connsiteX37" fmla="*/ 543419 w 1869410"/>
                <a:gd name="connsiteY37" fmla="*/ 55255 h 1239134"/>
                <a:gd name="connsiteX38" fmla="*/ 415784 w 1869410"/>
                <a:gd name="connsiteY38" fmla="*/ 144790 h 1239134"/>
                <a:gd name="connsiteX39" fmla="*/ 364349 w 1869410"/>
                <a:gd name="connsiteY39" fmla="*/ 215275 h 1239134"/>
                <a:gd name="connsiteX40" fmla="*/ 290054 w 1869410"/>
                <a:gd name="connsiteY40" fmla="*/ 278140 h 1239134"/>
                <a:gd name="connsiteX41" fmla="*/ 223379 w 1869410"/>
                <a:gd name="connsiteY41" fmla="*/ 331480 h 1239134"/>
                <a:gd name="connsiteX42" fmla="*/ 145274 w 1869410"/>
                <a:gd name="connsiteY42" fmla="*/ 485785 h 1239134"/>
                <a:gd name="connsiteX43" fmla="*/ 80504 w 1869410"/>
                <a:gd name="connsiteY43" fmla="*/ 674380 h 1239134"/>
                <a:gd name="connsiteX44" fmla="*/ 494 w 1869410"/>
                <a:gd name="connsiteY44" fmla="*/ 777250 h 1239134"/>
                <a:gd name="connsiteX45" fmla="*/ 120509 w 1869410"/>
                <a:gd name="connsiteY45" fmla="*/ 678190 h 1239134"/>
                <a:gd name="connsiteX46" fmla="*/ 118604 w 1869410"/>
                <a:gd name="connsiteY46" fmla="*/ 910600 h 1239134"/>
                <a:gd name="connsiteX47" fmla="*/ 131939 w 1869410"/>
                <a:gd name="connsiteY47" fmla="*/ 1034425 h 1239134"/>
                <a:gd name="connsiteX48" fmla="*/ 160514 w 1869410"/>
                <a:gd name="connsiteY48" fmla="*/ 891550 h 1239134"/>
                <a:gd name="connsiteX49" fmla="*/ 246239 w 1869410"/>
                <a:gd name="connsiteY49" fmla="*/ 990610 h 1239134"/>
                <a:gd name="connsiteX50" fmla="*/ 238619 w 1869410"/>
                <a:gd name="connsiteY50" fmla="*/ 866785 h 1239134"/>
                <a:gd name="connsiteX51" fmla="*/ 250049 w 1869410"/>
                <a:gd name="connsiteY51" fmla="*/ 725815 h 1239134"/>
                <a:gd name="connsiteX52" fmla="*/ 311009 w 1869410"/>
                <a:gd name="connsiteY52" fmla="*/ 889645 h 1239134"/>
                <a:gd name="connsiteX53" fmla="*/ 295769 w 1869410"/>
                <a:gd name="connsiteY53" fmla="*/ 643900 h 1239134"/>
                <a:gd name="connsiteX54" fmla="*/ 341489 w 1869410"/>
                <a:gd name="connsiteY54" fmla="*/ 495310 h 1239134"/>
                <a:gd name="connsiteX55" fmla="*/ 394829 w 1869410"/>
                <a:gd name="connsiteY55" fmla="*/ 483880 h 1239134"/>
                <a:gd name="connsiteX56" fmla="*/ 486269 w 1869410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532027 w 1806458"/>
                <a:gd name="connsiteY31" fmla="*/ 10097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103442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532027 w 1806458"/>
                <a:gd name="connsiteY31" fmla="*/ 10097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98870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532027 w 1806458"/>
                <a:gd name="connsiteY31" fmla="*/ 10097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98870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486307 w 1806458"/>
                <a:gd name="connsiteY31" fmla="*/ 10478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98870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719"/>
                <a:gd name="connsiteY0" fmla="*/ 586750 h 1239134"/>
                <a:gd name="connsiteX1" fmla="*/ 482372 w 1806719"/>
                <a:gd name="connsiteY1" fmla="*/ 516265 h 1239134"/>
                <a:gd name="connsiteX2" fmla="*/ 566192 w 1806719"/>
                <a:gd name="connsiteY2" fmla="*/ 476260 h 1239134"/>
                <a:gd name="connsiteX3" fmla="*/ 629057 w 1806719"/>
                <a:gd name="connsiteY3" fmla="*/ 577225 h 1239134"/>
                <a:gd name="connsiteX4" fmla="*/ 674777 w 1806719"/>
                <a:gd name="connsiteY4" fmla="*/ 779155 h 1239134"/>
                <a:gd name="connsiteX5" fmla="*/ 672872 w 1806719"/>
                <a:gd name="connsiteY5" fmla="*/ 914410 h 1239134"/>
                <a:gd name="connsiteX6" fmla="*/ 762407 w 1806719"/>
                <a:gd name="connsiteY6" fmla="*/ 678190 h 1239134"/>
                <a:gd name="connsiteX7" fmla="*/ 777647 w 1806719"/>
                <a:gd name="connsiteY7" fmla="*/ 582940 h 1239134"/>
                <a:gd name="connsiteX8" fmla="*/ 1040537 w 1806719"/>
                <a:gd name="connsiteY8" fmla="*/ 870595 h 1239134"/>
                <a:gd name="connsiteX9" fmla="*/ 1091972 w 1806719"/>
                <a:gd name="connsiteY9" fmla="*/ 891550 h 1239134"/>
                <a:gd name="connsiteX10" fmla="*/ 992912 w 1806719"/>
                <a:gd name="connsiteY10" fmla="*/ 723910 h 1239134"/>
                <a:gd name="connsiteX11" fmla="*/ 1194842 w 1806719"/>
                <a:gd name="connsiteY11" fmla="*/ 971560 h 1239134"/>
                <a:gd name="connsiteX12" fmla="*/ 1170077 w 1806719"/>
                <a:gd name="connsiteY12" fmla="*/ 849640 h 1239134"/>
                <a:gd name="connsiteX13" fmla="*/ 1295807 w 1806719"/>
                <a:gd name="connsiteY13" fmla="*/ 958225 h 1239134"/>
                <a:gd name="connsiteX14" fmla="*/ 1341527 w 1806719"/>
                <a:gd name="connsiteY14" fmla="*/ 1122055 h 1239134"/>
                <a:gd name="connsiteX15" fmla="*/ 1368197 w 1806719"/>
                <a:gd name="connsiteY15" fmla="*/ 1030615 h 1239134"/>
                <a:gd name="connsiteX16" fmla="*/ 1379627 w 1806719"/>
                <a:gd name="connsiteY16" fmla="*/ 1238260 h 1239134"/>
                <a:gd name="connsiteX17" fmla="*/ 1432967 w 1806719"/>
                <a:gd name="connsiteY17" fmla="*/ 1101100 h 1239134"/>
                <a:gd name="connsiteX18" fmla="*/ 1514882 w 1806719"/>
                <a:gd name="connsiteY18" fmla="*/ 1003945 h 1239134"/>
                <a:gd name="connsiteX19" fmla="*/ 1604417 w 1806719"/>
                <a:gd name="connsiteY19" fmla="*/ 1021090 h 1239134"/>
                <a:gd name="connsiteX20" fmla="*/ 1644422 w 1806719"/>
                <a:gd name="connsiteY20" fmla="*/ 1055380 h 1239134"/>
                <a:gd name="connsiteX21" fmla="*/ 1652042 w 1806719"/>
                <a:gd name="connsiteY21" fmla="*/ 904885 h 1239134"/>
                <a:gd name="connsiteX22" fmla="*/ 1653947 w 1806719"/>
                <a:gd name="connsiteY22" fmla="*/ 802015 h 1239134"/>
                <a:gd name="connsiteX23" fmla="*/ 1741577 w 1806719"/>
                <a:gd name="connsiteY23" fmla="*/ 889645 h 1239134"/>
                <a:gd name="connsiteX24" fmla="*/ 1701572 w 1806719"/>
                <a:gd name="connsiteY24" fmla="*/ 716290 h 1239134"/>
                <a:gd name="connsiteX25" fmla="*/ 1701572 w 1806719"/>
                <a:gd name="connsiteY25" fmla="*/ 615325 h 1239134"/>
                <a:gd name="connsiteX26" fmla="*/ 1806347 w 1806719"/>
                <a:gd name="connsiteY26" fmla="*/ 708670 h 1239134"/>
                <a:gd name="connsiteX27" fmla="*/ 1733957 w 1806719"/>
                <a:gd name="connsiteY27" fmla="*/ 546745 h 1239134"/>
                <a:gd name="connsiteX28" fmla="*/ 1667282 w 1806719"/>
                <a:gd name="connsiteY28" fmla="*/ 396250 h 1239134"/>
                <a:gd name="connsiteX29" fmla="*/ 1497737 w 1806719"/>
                <a:gd name="connsiteY29" fmla="*/ 219085 h 1239134"/>
                <a:gd name="connsiteX30" fmla="*/ 1364387 w 1806719"/>
                <a:gd name="connsiteY30" fmla="*/ 129550 h 1239134"/>
                <a:gd name="connsiteX31" fmla="*/ 1486307 w 1806719"/>
                <a:gd name="connsiteY31" fmla="*/ 104785 h 1239134"/>
                <a:gd name="connsiteX32" fmla="*/ 1572032 w 1806719"/>
                <a:gd name="connsiteY32" fmla="*/ 70495 h 1239134"/>
                <a:gd name="connsiteX33" fmla="*/ 1339622 w 1806719"/>
                <a:gd name="connsiteY33" fmla="*/ 62875 h 1239134"/>
                <a:gd name="connsiteX34" fmla="*/ 1128167 w 1806719"/>
                <a:gd name="connsiteY34" fmla="*/ 17155 h 1239134"/>
                <a:gd name="connsiteX35" fmla="*/ 918617 w 1806719"/>
                <a:gd name="connsiteY35" fmla="*/ 10 h 1239134"/>
                <a:gd name="connsiteX36" fmla="*/ 650012 w 1806719"/>
                <a:gd name="connsiteY36" fmla="*/ 19060 h 1239134"/>
                <a:gd name="connsiteX37" fmla="*/ 480467 w 1806719"/>
                <a:gd name="connsiteY37" fmla="*/ 55255 h 1239134"/>
                <a:gd name="connsiteX38" fmla="*/ 352832 w 1806719"/>
                <a:gd name="connsiteY38" fmla="*/ 144790 h 1239134"/>
                <a:gd name="connsiteX39" fmla="*/ 301397 w 1806719"/>
                <a:gd name="connsiteY39" fmla="*/ 215275 h 1239134"/>
                <a:gd name="connsiteX40" fmla="*/ 227102 w 1806719"/>
                <a:gd name="connsiteY40" fmla="*/ 278140 h 1239134"/>
                <a:gd name="connsiteX41" fmla="*/ 160427 w 1806719"/>
                <a:gd name="connsiteY41" fmla="*/ 331480 h 1239134"/>
                <a:gd name="connsiteX42" fmla="*/ 82322 w 1806719"/>
                <a:gd name="connsiteY42" fmla="*/ 485785 h 1239134"/>
                <a:gd name="connsiteX43" fmla="*/ 17552 w 1806719"/>
                <a:gd name="connsiteY43" fmla="*/ 674380 h 1239134"/>
                <a:gd name="connsiteX44" fmla="*/ 2312 w 1806719"/>
                <a:gd name="connsiteY44" fmla="*/ 735340 h 1239134"/>
                <a:gd name="connsiteX45" fmla="*/ 57557 w 1806719"/>
                <a:gd name="connsiteY45" fmla="*/ 678190 h 1239134"/>
                <a:gd name="connsiteX46" fmla="*/ 55652 w 1806719"/>
                <a:gd name="connsiteY46" fmla="*/ 910600 h 1239134"/>
                <a:gd name="connsiteX47" fmla="*/ 68987 w 1806719"/>
                <a:gd name="connsiteY47" fmla="*/ 988705 h 1239134"/>
                <a:gd name="connsiteX48" fmla="*/ 97562 w 1806719"/>
                <a:gd name="connsiteY48" fmla="*/ 891550 h 1239134"/>
                <a:gd name="connsiteX49" fmla="*/ 183287 w 1806719"/>
                <a:gd name="connsiteY49" fmla="*/ 990610 h 1239134"/>
                <a:gd name="connsiteX50" fmla="*/ 175667 w 1806719"/>
                <a:gd name="connsiteY50" fmla="*/ 866785 h 1239134"/>
                <a:gd name="connsiteX51" fmla="*/ 187097 w 1806719"/>
                <a:gd name="connsiteY51" fmla="*/ 725815 h 1239134"/>
                <a:gd name="connsiteX52" fmla="*/ 248057 w 1806719"/>
                <a:gd name="connsiteY52" fmla="*/ 889645 h 1239134"/>
                <a:gd name="connsiteX53" fmla="*/ 232817 w 1806719"/>
                <a:gd name="connsiteY53" fmla="*/ 643900 h 1239134"/>
                <a:gd name="connsiteX54" fmla="*/ 278537 w 1806719"/>
                <a:gd name="connsiteY54" fmla="*/ 495310 h 1239134"/>
                <a:gd name="connsiteX55" fmla="*/ 331877 w 1806719"/>
                <a:gd name="connsiteY55" fmla="*/ 483880 h 1239134"/>
                <a:gd name="connsiteX56" fmla="*/ 423317 w 1806719"/>
                <a:gd name="connsiteY56" fmla="*/ 586750 h 1239134"/>
                <a:gd name="connsiteX0" fmla="*/ 423317 w 1806719"/>
                <a:gd name="connsiteY0" fmla="*/ 586750 h 1239134"/>
                <a:gd name="connsiteX1" fmla="*/ 482372 w 1806719"/>
                <a:gd name="connsiteY1" fmla="*/ 516265 h 1239134"/>
                <a:gd name="connsiteX2" fmla="*/ 566192 w 1806719"/>
                <a:gd name="connsiteY2" fmla="*/ 476260 h 1239134"/>
                <a:gd name="connsiteX3" fmla="*/ 629057 w 1806719"/>
                <a:gd name="connsiteY3" fmla="*/ 577225 h 1239134"/>
                <a:gd name="connsiteX4" fmla="*/ 674777 w 1806719"/>
                <a:gd name="connsiteY4" fmla="*/ 779155 h 1239134"/>
                <a:gd name="connsiteX5" fmla="*/ 672872 w 1806719"/>
                <a:gd name="connsiteY5" fmla="*/ 914410 h 1239134"/>
                <a:gd name="connsiteX6" fmla="*/ 762407 w 1806719"/>
                <a:gd name="connsiteY6" fmla="*/ 678190 h 1239134"/>
                <a:gd name="connsiteX7" fmla="*/ 777647 w 1806719"/>
                <a:gd name="connsiteY7" fmla="*/ 582940 h 1239134"/>
                <a:gd name="connsiteX8" fmla="*/ 1040537 w 1806719"/>
                <a:gd name="connsiteY8" fmla="*/ 870595 h 1239134"/>
                <a:gd name="connsiteX9" fmla="*/ 1091972 w 1806719"/>
                <a:gd name="connsiteY9" fmla="*/ 891550 h 1239134"/>
                <a:gd name="connsiteX10" fmla="*/ 992912 w 1806719"/>
                <a:gd name="connsiteY10" fmla="*/ 723910 h 1239134"/>
                <a:gd name="connsiteX11" fmla="*/ 1194842 w 1806719"/>
                <a:gd name="connsiteY11" fmla="*/ 971560 h 1239134"/>
                <a:gd name="connsiteX12" fmla="*/ 1170077 w 1806719"/>
                <a:gd name="connsiteY12" fmla="*/ 849640 h 1239134"/>
                <a:gd name="connsiteX13" fmla="*/ 1295807 w 1806719"/>
                <a:gd name="connsiteY13" fmla="*/ 958225 h 1239134"/>
                <a:gd name="connsiteX14" fmla="*/ 1341527 w 1806719"/>
                <a:gd name="connsiteY14" fmla="*/ 1122055 h 1239134"/>
                <a:gd name="connsiteX15" fmla="*/ 1368197 w 1806719"/>
                <a:gd name="connsiteY15" fmla="*/ 1030615 h 1239134"/>
                <a:gd name="connsiteX16" fmla="*/ 1379627 w 1806719"/>
                <a:gd name="connsiteY16" fmla="*/ 1238260 h 1239134"/>
                <a:gd name="connsiteX17" fmla="*/ 1432967 w 1806719"/>
                <a:gd name="connsiteY17" fmla="*/ 1101100 h 1239134"/>
                <a:gd name="connsiteX18" fmla="*/ 1514882 w 1806719"/>
                <a:gd name="connsiteY18" fmla="*/ 1003945 h 1239134"/>
                <a:gd name="connsiteX19" fmla="*/ 1604417 w 1806719"/>
                <a:gd name="connsiteY19" fmla="*/ 1021090 h 1239134"/>
                <a:gd name="connsiteX20" fmla="*/ 1644422 w 1806719"/>
                <a:gd name="connsiteY20" fmla="*/ 1055380 h 1239134"/>
                <a:gd name="connsiteX21" fmla="*/ 1652042 w 1806719"/>
                <a:gd name="connsiteY21" fmla="*/ 904885 h 1239134"/>
                <a:gd name="connsiteX22" fmla="*/ 1653947 w 1806719"/>
                <a:gd name="connsiteY22" fmla="*/ 802015 h 1239134"/>
                <a:gd name="connsiteX23" fmla="*/ 1741577 w 1806719"/>
                <a:gd name="connsiteY23" fmla="*/ 889645 h 1239134"/>
                <a:gd name="connsiteX24" fmla="*/ 1701572 w 1806719"/>
                <a:gd name="connsiteY24" fmla="*/ 716290 h 1239134"/>
                <a:gd name="connsiteX25" fmla="*/ 1701572 w 1806719"/>
                <a:gd name="connsiteY25" fmla="*/ 615325 h 1239134"/>
                <a:gd name="connsiteX26" fmla="*/ 1806347 w 1806719"/>
                <a:gd name="connsiteY26" fmla="*/ 708670 h 1239134"/>
                <a:gd name="connsiteX27" fmla="*/ 1733957 w 1806719"/>
                <a:gd name="connsiteY27" fmla="*/ 546745 h 1239134"/>
                <a:gd name="connsiteX28" fmla="*/ 1667282 w 1806719"/>
                <a:gd name="connsiteY28" fmla="*/ 396250 h 1239134"/>
                <a:gd name="connsiteX29" fmla="*/ 1497737 w 1806719"/>
                <a:gd name="connsiteY29" fmla="*/ 219085 h 1239134"/>
                <a:gd name="connsiteX30" fmla="*/ 1364387 w 1806719"/>
                <a:gd name="connsiteY30" fmla="*/ 129550 h 1239134"/>
                <a:gd name="connsiteX31" fmla="*/ 1486307 w 1806719"/>
                <a:gd name="connsiteY31" fmla="*/ 104785 h 1239134"/>
                <a:gd name="connsiteX32" fmla="*/ 1572032 w 1806719"/>
                <a:gd name="connsiteY32" fmla="*/ 70495 h 1239134"/>
                <a:gd name="connsiteX33" fmla="*/ 1339622 w 1806719"/>
                <a:gd name="connsiteY33" fmla="*/ 62875 h 1239134"/>
                <a:gd name="connsiteX34" fmla="*/ 1128167 w 1806719"/>
                <a:gd name="connsiteY34" fmla="*/ 17155 h 1239134"/>
                <a:gd name="connsiteX35" fmla="*/ 918617 w 1806719"/>
                <a:gd name="connsiteY35" fmla="*/ 10 h 1239134"/>
                <a:gd name="connsiteX36" fmla="*/ 650012 w 1806719"/>
                <a:gd name="connsiteY36" fmla="*/ 19060 h 1239134"/>
                <a:gd name="connsiteX37" fmla="*/ 480467 w 1806719"/>
                <a:gd name="connsiteY37" fmla="*/ 55255 h 1239134"/>
                <a:gd name="connsiteX38" fmla="*/ 352832 w 1806719"/>
                <a:gd name="connsiteY38" fmla="*/ 144790 h 1239134"/>
                <a:gd name="connsiteX39" fmla="*/ 301397 w 1806719"/>
                <a:gd name="connsiteY39" fmla="*/ 215275 h 1239134"/>
                <a:gd name="connsiteX40" fmla="*/ 227102 w 1806719"/>
                <a:gd name="connsiteY40" fmla="*/ 278140 h 1239134"/>
                <a:gd name="connsiteX41" fmla="*/ 160427 w 1806719"/>
                <a:gd name="connsiteY41" fmla="*/ 331480 h 1239134"/>
                <a:gd name="connsiteX42" fmla="*/ 82322 w 1806719"/>
                <a:gd name="connsiteY42" fmla="*/ 485785 h 1239134"/>
                <a:gd name="connsiteX43" fmla="*/ 17552 w 1806719"/>
                <a:gd name="connsiteY43" fmla="*/ 674380 h 1239134"/>
                <a:gd name="connsiteX44" fmla="*/ 2312 w 1806719"/>
                <a:gd name="connsiteY44" fmla="*/ 735340 h 1239134"/>
                <a:gd name="connsiteX45" fmla="*/ 57557 w 1806719"/>
                <a:gd name="connsiteY45" fmla="*/ 678190 h 1239134"/>
                <a:gd name="connsiteX46" fmla="*/ 55652 w 1806719"/>
                <a:gd name="connsiteY46" fmla="*/ 910600 h 1239134"/>
                <a:gd name="connsiteX47" fmla="*/ 68987 w 1806719"/>
                <a:gd name="connsiteY47" fmla="*/ 988705 h 1239134"/>
                <a:gd name="connsiteX48" fmla="*/ 97562 w 1806719"/>
                <a:gd name="connsiteY48" fmla="*/ 891550 h 1239134"/>
                <a:gd name="connsiteX49" fmla="*/ 183287 w 1806719"/>
                <a:gd name="connsiteY49" fmla="*/ 990610 h 1239134"/>
                <a:gd name="connsiteX50" fmla="*/ 175667 w 1806719"/>
                <a:gd name="connsiteY50" fmla="*/ 866785 h 1239134"/>
                <a:gd name="connsiteX51" fmla="*/ 187097 w 1806719"/>
                <a:gd name="connsiteY51" fmla="*/ 725815 h 1239134"/>
                <a:gd name="connsiteX52" fmla="*/ 248057 w 1806719"/>
                <a:gd name="connsiteY52" fmla="*/ 889645 h 1239134"/>
                <a:gd name="connsiteX53" fmla="*/ 232817 w 1806719"/>
                <a:gd name="connsiteY53" fmla="*/ 643900 h 1239134"/>
                <a:gd name="connsiteX54" fmla="*/ 278537 w 1806719"/>
                <a:gd name="connsiteY54" fmla="*/ 495310 h 1239134"/>
                <a:gd name="connsiteX55" fmla="*/ 331877 w 1806719"/>
                <a:gd name="connsiteY55" fmla="*/ 483880 h 1239134"/>
                <a:gd name="connsiteX56" fmla="*/ 423317 w 1806719"/>
                <a:gd name="connsiteY56" fmla="*/ 586750 h 1239134"/>
                <a:gd name="connsiteX0" fmla="*/ 423317 w 1815355"/>
                <a:gd name="connsiteY0" fmla="*/ 586750 h 1239134"/>
                <a:gd name="connsiteX1" fmla="*/ 482372 w 1815355"/>
                <a:gd name="connsiteY1" fmla="*/ 516265 h 1239134"/>
                <a:gd name="connsiteX2" fmla="*/ 566192 w 1815355"/>
                <a:gd name="connsiteY2" fmla="*/ 476260 h 1239134"/>
                <a:gd name="connsiteX3" fmla="*/ 629057 w 1815355"/>
                <a:gd name="connsiteY3" fmla="*/ 577225 h 1239134"/>
                <a:gd name="connsiteX4" fmla="*/ 674777 w 1815355"/>
                <a:gd name="connsiteY4" fmla="*/ 779155 h 1239134"/>
                <a:gd name="connsiteX5" fmla="*/ 672872 w 1815355"/>
                <a:gd name="connsiteY5" fmla="*/ 914410 h 1239134"/>
                <a:gd name="connsiteX6" fmla="*/ 762407 w 1815355"/>
                <a:gd name="connsiteY6" fmla="*/ 678190 h 1239134"/>
                <a:gd name="connsiteX7" fmla="*/ 777647 w 1815355"/>
                <a:gd name="connsiteY7" fmla="*/ 582940 h 1239134"/>
                <a:gd name="connsiteX8" fmla="*/ 1040537 w 1815355"/>
                <a:gd name="connsiteY8" fmla="*/ 870595 h 1239134"/>
                <a:gd name="connsiteX9" fmla="*/ 1091972 w 1815355"/>
                <a:gd name="connsiteY9" fmla="*/ 891550 h 1239134"/>
                <a:gd name="connsiteX10" fmla="*/ 992912 w 1815355"/>
                <a:gd name="connsiteY10" fmla="*/ 723910 h 1239134"/>
                <a:gd name="connsiteX11" fmla="*/ 1194842 w 1815355"/>
                <a:gd name="connsiteY11" fmla="*/ 971560 h 1239134"/>
                <a:gd name="connsiteX12" fmla="*/ 1170077 w 1815355"/>
                <a:gd name="connsiteY12" fmla="*/ 849640 h 1239134"/>
                <a:gd name="connsiteX13" fmla="*/ 1295807 w 1815355"/>
                <a:gd name="connsiteY13" fmla="*/ 958225 h 1239134"/>
                <a:gd name="connsiteX14" fmla="*/ 1341527 w 1815355"/>
                <a:gd name="connsiteY14" fmla="*/ 1122055 h 1239134"/>
                <a:gd name="connsiteX15" fmla="*/ 1368197 w 1815355"/>
                <a:gd name="connsiteY15" fmla="*/ 1030615 h 1239134"/>
                <a:gd name="connsiteX16" fmla="*/ 1379627 w 1815355"/>
                <a:gd name="connsiteY16" fmla="*/ 1238260 h 1239134"/>
                <a:gd name="connsiteX17" fmla="*/ 1432967 w 1815355"/>
                <a:gd name="connsiteY17" fmla="*/ 1101100 h 1239134"/>
                <a:gd name="connsiteX18" fmla="*/ 1514882 w 1815355"/>
                <a:gd name="connsiteY18" fmla="*/ 1003945 h 1239134"/>
                <a:gd name="connsiteX19" fmla="*/ 1604417 w 1815355"/>
                <a:gd name="connsiteY19" fmla="*/ 1021090 h 1239134"/>
                <a:gd name="connsiteX20" fmla="*/ 1644422 w 1815355"/>
                <a:gd name="connsiteY20" fmla="*/ 1055380 h 1239134"/>
                <a:gd name="connsiteX21" fmla="*/ 1652042 w 1815355"/>
                <a:gd name="connsiteY21" fmla="*/ 904885 h 1239134"/>
                <a:gd name="connsiteX22" fmla="*/ 1653947 w 1815355"/>
                <a:gd name="connsiteY22" fmla="*/ 802015 h 1239134"/>
                <a:gd name="connsiteX23" fmla="*/ 1741577 w 1815355"/>
                <a:gd name="connsiteY23" fmla="*/ 889645 h 1239134"/>
                <a:gd name="connsiteX24" fmla="*/ 1701572 w 1815355"/>
                <a:gd name="connsiteY24" fmla="*/ 716290 h 1239134"/>
                <a:gd name="connsiteX25" fmla="*/ 1701572 w 1815355"/>
                <a:gd name="connsiteY25" fmla="*/ 615325 h 1239134"/>
                <a:gd name="connsiteX26" fmla="*/ 1806347 w 1815355"/>
                <a:gd name="connsiteY26" fmla="*/ 708670 h 1239134"/>
                <a:gd name="connsiteX27" fmla="*/ 1733957 w 1815355"/>
                <a:gd name="connsiteY27" fmla="*/ 546745 h 1239134"/>
                <a:gd name="connsiteX28" fmla="*/ 1667282 w 1815355"/>
                <a:gd name="connsiteY28" fmla="*/ 396250 h 1239134"/>
                <a:gd name="connsiteX29" fmla="*/ 1497737 w 1815355"/>
                <a:gd name="connsiteY29" fmla="*/ 219085 h 1239134"/>
                <a:gd name="connsiteX30" fmla="*/ 1364387 w 1815355"/>
                <a:gd name="connsiteY30" fmla="*/ 129550 h 1239134"/>
                <a:gd name="connsiteX31" fmla="*/ 1486307 w 1815355"/>
                <a:gd name="connsiteY31" fmla="*/ 104785 h 1239134"/>
                <a:gd name="connsiteX32" fmla="*/ 1572032 w 1815355"/>
                <a:gd name="connsiteY32" fmla="*/ 70495 h 1239134"/>
                <a:gd name="connsiteX33" fmla="*/ 1339622 w 1815355"/>
                <a:gd name="connsiteY33" fmla="*/ 62875 h 1239134"/>
                <a:gd name="connsiteX34" fmla="*/ 1128167 w 1815355"/>
                <a:gd name="connsiteY34" fmla="*/ 17155 h 1239134"/>
                <a:gd name="connsiteX35" fmla="*/ 918617 w 1815355"/>
                <a:gd name="connsiteY35" fmla="*/ 10 h 1239134"/>
                <a:gd name="connsiteX36" fmla="*/ 650012 w 1815355"/>
                <a:gd name="connsiteY36" fmla="*/ 19060 h 1239134"/>
                <a:gd name="connsiteX37" fmla="*/ 480467 w 1815355"/>
                <a:gd name="connsiteY37" fmla="*/ 55255 h 1239134"/>
                <a:gd name="connsiteX38" fmla="*/ 352832 w 1815355"/>
                <a:gd name="connsiteY38" fmla="*/ 144790 h 1239134"/>
                <a:gd name="connsiteX39" fmla="*/ 301397 w 1815355"/>
                <a:gd name="connsiteY39" fmla="*/ 215275 h 1239134"/>
                <a:gd name="connsiteX40" fmla="*/ 227102 w 1815355"/>
                <a:gd name="connsiteY40" fmla="*/ 278140 h 1239134"/>
                <a:gd name="connsiteX41" fmla="*/ 160427 w 1815355"/>
                <a:gd name="connsiteY41" fmla="*/ 331480 h 1239134"/>
                <a:gd name="connsiteX42" fmla="*/ 82322 w 1815355"/>
                <a:gd name="connsiteY42" fmla="*/ 485785 h 1239134"/>
                <a:gd name="connsiteX43" fmla="*/ 17552 w 1815355"/>
                <a:gd name="connsiteY43" fmla="*/ 674380 h 1239134"/>
                <a:gd name="connsiteX44" fmla="*/ 2312 w 1815355"/>
                <a:gd name="connsiteY44" fmla="*/ 735340 h 1239134"/>
                <a:gd name="connsiteX45" fmla="*/ 57557 w 1815355"/>
                <a:gd name="connsiteY45" fmla="*/ 678190 h 1239134"/>
                <a:gd name="connsiteX46" fmla="*/ 55652 w 1815355"/>
                <a:gd name="connsiteY46" fmla="*/ 910600 h 1239134"/>
                <a:gd name="connsiteX47" fmla="*/ 68987 w 1815355"/>
                <a:gd name="connsiteY47" fmla="*/ 988705 h 1239134"/>
                <a:gd name="connsiteX48" fmla="*/ 97562 w 1815355"/>
                <a:gd name="connsiteY48" fmla="*/ 891550 h 1239134"/>
                <a:gd name="connsiteX49" fmla="*/ 183287 w 1815355"/>
                <a:gd name="connsiteY49" fmla="*/ 990610 h 1239134"/>
                <a:gd name="connsiteX50" fmla="*/ 175667 w 1815355"/>
                <a:gd name="connsiteY50" fmla="*/ 866785 h 1239134"/>
                <a:gd name="connsiteX51" fmla="*/ 187097 w 1815355"/>
                <a:gd name="connsiteY51" fmla="*/ 725815 h 1239134"/>
                <a:gd name="connsiteX52" fmla="*/ 248057 w 1815355"/>
                <a:gd name="connsiteY52" fmla="*/ 889645 h 1239134"/>
                <a:gd name="connsiteX53" fmla="*/ 232817 w 1815355"/>
                <a:gd name="connsiteY53" fmla="*/ 643900 h 1239134"/>
                <a:gd name="connsiteX54" fmla="*/ 278537 w 1815355"/>
                <a:gd name="connsiteY54" fmla="*/ 495310 h 1239134"/>
                <a:gd name="connsiteX55" fmla="*/ 331877 w 1815355"/>
                <a:gd name="connsiteY55" fmla="*/ 483880 h 1239134"/>
                <a:gd name="connsiteX56" fmla="*/ 423317 w 1815355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62407 w 1791907"/>
                <a:gd name="connsiteY6" fmla="*/ 678190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27102 w 1791907"/>
                <a:gd name="connsiteY53" fmla="*/ 668665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27102 w 1791907"/>
                <a:gd name="connsiteY53" fmla="*/ 668665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19507 w 1791907"/>
                <a:gd name="connsiteY0" fmla="*/ 57913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27102 w 1791907"/>
                <a:gd name="connsiteY53" fmla="*/ 668665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19507 w 1791907"/>
                <a:gd name="connsiteY56" fmla="*/ 579130 h 1239134"/>
                <a:gd name="connsiteX0" fmla="*/ 419507 w 1791907"/>
                <a:gd name="connsiteY0" fmla="*/ 579130 h 1240043"/>
                <a:gd name="connsiteX1" fmla="*/ 482372 w 1791907"/>
                <a:gd name="connsiteY1" fmla="*/ 516265 h 1240043"/>
                <a:gd name="connsiteX2" fmla="*/ 566192 w 1791907"/>
                <a:gd name="connsiteY2" fmla="*/ 476260 h 1240043"/>
                <a:gd name="connsiteX3" fmla="*/ 629057 w 1791907"/>
                <a:gd name="connsiteY3" fmla="*/ 577225 h 1240043"/>
                <a:gd name="connsiteX4" fmla="*/ 669062 w 1791907"/>
                <a:gd name="connsiteY4" fmla="*/ 762010 h 1240043"/>
                <a:gd name="connsiteX5" fmla="*/ 672872 w 1791907"/>
                <a:gd name="connsiteY5" fmla="*/ 914410 h 1240043"/>
                <a:gd name="connsiteX6" fmla="*/ 750977 w 1791907"/>
                <a:gd name="connsiteY6" fmla="*/ 718195 h 1240043"/>
                <a:gd name="connsiteX7" fmla="*/ 777647 w 1791907"/>
                <a:gd name="connsiteY7" fmla="*/ 582940 h 1240043"/>
                <a:gd name="connsiteX8" fmla="*/ 1040537 w 1791907"/>
                <a:gd name="connsiteY8" fmla="*/ 870595 h 1240043"/>
                <a:gd name="connsiteX9" fmla="*/ 1091972 w 1791907"/>
                <a:gd name="connsiteY9" fmla="*/ 891550 h 1240043"/>
                <a:gd name="connsiteX10" fmla="*/ 992912 w 1791907"/>
                <a:gd name="connsiteY10" fmla="*/ 723910 h 1240043"/>
                <a:gd name="connsiteX11" fmla="*/ 1194842 w 1791907"/>
                <a:gd name="connsiteY11" fmla="*/ 971560 h 1240043"/>
                <a:gd name="connsiteX12" fmla="*/ 1170077 w 1791907"/>
                <a:gd name="connsiteY12" fmla="*/ 849640 h 1240043"/>
                <a:gd name="connsiteX13" fmla="*/ 1295807 w 1791907"/>
                <a:gd name="connsiteY13" fmla="*/ 958225 h 1240043"/>
                <a:gd name="connsiteX14" fmla="*/ 1341527 w 1791907"/>
                <a:gd name="connsiteY14" fmla="*/ 1122055 h 1240043"/>
                <a:gd name="connsiteX15" fmla="*/ 1364387 w 1791907"/>
                <a:gd name="connsiteY15" fmla="*/ 996325 h 1240043"/>
                <a:gd name="connsiteX16" fmla="*/ 1379627 w 1791907"/>
                <a:gd name="connsiteY16" fmla="*/ 1238260 h 1240043"/>
                <a:gd name="connsiteX17" fmla="*/ 1432967 w 1791907"/>
                <a:gd name="connsiteY17" fmla="*/ 1101100 h 1240043"/>
                <a:gd name="connsiteX18" fmla="*/ 1514882 w 1791907"/>
                <a:gd name="connsiteY18" fmla="*/ 1003945 h 1240043"/>
                <a:gd name="connsiteX19" fmla="*/ 1604417 w 1791907"/>
                <a:gd name="connsiteY19" fmla="*/ 1021090 h 1240043"/>
                <a:gd name="connsiteX20" fmla="*/ 1644422 w 1791907"/>
                <a:gd name="connsiteY20" fmla="*/ 1055380 h 1240043"/>
                <a:gd name="connsiteX21" fmla="*/ 1652042 w 1791907"/>
                <a:gd name="connsiteY21" fmla="*/ 904885 h 1240043"/>
                <a:gd name="connsiteX22" fmla="*/ 1653947 w 1791907"/>
                <a:gd name="connsiteY22" fmla="*/ 802015 h 1240043"/>
                <a:gd name="connsiteX23" fmla="*/ 1741577 w 1791907"/>
                <a:gd name="connsiteY23" fmla="*/ 889645 h 1240043"/>
                <a:gd name="connsiteX24" fmla="*/ 1701572 w 1791907"/>
                <a:gd name="connsiteY24" fmla="*/ 716290 h 1240043"/>
                <a:gd name="connsiteX25" fmla="*/ 1701572 w 1791907"/>
                <a:gd name="connsiteY25" fmla="*/ 615325 h 1240043"/>
                <a:gd name="connsiteX26" fmla="*/ 1781582 w 1791907"/>
                <a:gd name="connsiteY26" fmla="*/ 676285 h 1240043"/>
                <a:gd name="connsiteX27" fmla="*/ 1733957 w 1791907"/>
                <a:gd name="connsiteY27" fmla="*/ 546745 h 1240043"/>
                <a:gd name="connsiteX28" fmla="*/ 1667282 w 1791907"/>
                <a:gd name="connsiteY28" fmla="*/ 396250 h 1240043"/>
                <a:gd name="connsiteX29" fmla="*/ 1497737 w 1791907"/>
                <a:gd name="connsiteY29" fmla="*/ 219085 h 1240043"/>
                <a:gd name="connsiteX30" fmla="*/ 1364387 w 1791907"/>
                <a:gd name="connsiteY30" fmla="*/ 129550 h 1240043"/>
                <a:gd name="connsiteX31" fmla="*/ 1486307 w 1791907"/>
                <a:gd name="connsiteY31" fmla="*/ 104785 h 1240043"/>
                <a:gd name="connsiteX32" fmla="*/ 1572032 w 1791907"/>
                <a:gd name="connsiteY32" fmla="*/ 70495 h 1240043"/>
                <a:gd name="connsiteX33" fmla="*/ 1339622 w 1791907"/>
                <a:gd name="connsiteY33" fmla="*/ 62875 h 1240043"/>
                <a:gd name="connsiteX34" fmla="*/ 1128167 w 1791907"/>
                <a:gd name="connsiteY34" fmla="*/ 17155 h 1240043"/>
                <a:gd name="connsiteX35" fmla="*/ 918617 w 1791907"/>
                <a:gd name="connsiteY35" fmla="*/ 10 h 1240043"/>
                <a:gd name="connsiteX36" fmla="*/ 650012 w 1791907"/>
                <a:gd name="connsiteY36" fmla="*/ 19060 h 1240043"/>
                <a:gd name="connsiteX37" fmla="*/ 480467 w 1791907"/>
                <a:gd name="connsiteY37" fmla="*/ 55255 h 1240043"/>
                <a:gd name="connsiteX38" fmla="*/ 352832 w 1791907"/>
                <a:gd name="connsiteY38" fmla="*/ 144790 h 1240043"/>
                <a:gd name="connsiteX39" fmla="*/ 301397 w 1791907"/>
                <a:gd name="connsiteY39" fmla="*/ 215275 h 1240043"/>
                <a:gd name="connsiteX40" fmla="*/ 227102 w 1791907"/>
                <a:gd name="connsiteY40" fmla="*/ 278140 h 1240043"/>
                <a:gd name="connsiteX41" fmla="*/ 160427 w 1791907"/>
                <a:gd name="connsiteY41" fmla="*/ 331480 h 1240043"/>
                <a:gd name="connsiteX42" fmla="*/ 82322 w 1791907"/>
                <a:gd name="connsiteY42" fmla="*/ 485785 h 1240043"/>
                <a:gd name="connsiteX43" fmla="*/ 17552 w 1791907"/>
                <a:gd name="connsiteY43" fmla="*/ 674380 h 1240043"/>
                <a:gd name="connsiteX44" fmla="*/ 2312 w 1791907"/>
                <a:gd name="connsiteY44" fmla="*/ 735340 h 1240043"/>
                <a:gd name="connsiteX45" fmla="*/ 57557 w 1791907"/>
                <a:gd name="connsiteY45" fmla="*/ 678190 h 1240043"/>
                <a:gd name="connsiteX46" fmla="*/ 55652 w 1791907"/>
                <a:gd name="connsiteY46" fmla="*/ 910600 h 1240043"/>
                <a:gd name="connsiteX47" fmla="*/ 68987 w 1791907"/>
                <a:gd name="connsiteY47" fmla="*/ 988705 h 1240043"/>
                <a:gd name="connsiteX48" fmla="*/ 97562 w 1791907"/>
                <a:gd name="connsiteY48" fmla="*/ 891550 h 1240043"/>
                <a:gd name="connsiteX49" fmla="*/ 183287 w 1791907"/>
                <a:gd name="connsiteY49" fmla="*/ 990610 h 1240043"/>
                <a:gd name="connsiteX50" fmla="*/ 175667 w 1791907"/>
                <a:gd name="connsiteY50" fmla="*/ 866785 h 1240043"/>
                <a:gd name="connsiteX51" fmla="*/ 187097 w 1791907"/>
                <a:gd name="connsiteY51" fmla="*/ 725815 h 1240043"/>
                <a:gd name="connsiteX52" fmla="*/ 248057 w 1791907"/>
                <a:gd name="connsiteY52" fmla="*/ 889645 h 1240043"/>
                <a:gd name="connsiteX53" fmla="*/ 227102 w 1791907"/>
                <a:gd name="connsiteY53" fmla="*/ 668665 h 1240043"/>
                <a:gd name="connsiteX54" fmla="*/ 278537 w 1791907"/>
                <a:gd name="connsiteY54" fmla="*/ 495310 h 1240043"/>
                <a:gd name="connsiteX55" fmla="*/ 331877 w 1791907"/>
                <a:gd name="connsiteY55" fmla="*/ 483880 h 1240043"/>
                <a:gd name="connsiteX56" fmla="*/ 419507 w 1791907"/>
                <a:gd name="connsiteY56" fmla="*/ 579130 h 1240043"/>
                <a:gd name="connsiteX0" fmla="*/ 419507 w 1791907"/>
                <a:gd name="connsiteY0" fmla="*/ 579130 h 1218191"/>
                <a:gd name="connsiteX1" fmla="*/ 482372 w 1791907"/>
                <a:gd name="connsiteY1" fmla="*/ 516265 h 1218191"/>
                <a:gd name="connsiteX2" fmla="*/ 566192 w 1791907"/>
                <a:gd name="connsiteY2" fmla="*/ 476260 h 1218191"/>
                <a:gd name="connsiteX3" fmla="*/ 629057 w 1791907"/>
                <a:gd name="connsiteY3" fmla="*/ 577225 h 1218191"/>
                <a:gd name="connsiteX4" fmla="*/ 669062 w 1791907"/>
                <a:gd name="connsiteY4" fmla="*/ 762010 h 1218191"/>
                <a:gd name="connsiteX5" fmla="*/ 672872 w 1791907"/>
                <a:gd name="connsiteY5" fmla="*/ 914410 h 1218191"/>
                <a:gd name="connsiteX6" fmla="*/ 750977 w 1791907"/>
                <a:gd name="connsiteY6" fmla="*/ 718195 h 1218191"/>
                <a:gd name="connsiteX7" fmla="*/ 777647 w 1791907"/>
                <a:gd name="connsiteY7" fmla="*/ 582940 h 1218191"/>
                <a:gd name="connsiteX8" fmla="*/ 1040537 w 1791907"/>
                <a:gd name="connsiteY8" fmla="*/ 870595 h 1218191"/>
                <a:gd name="connsiteX9" fmla="*/ 1091972 w 1791907"/>
                <a:gd name="connsiteY9" fmla="*/ 891550 h 1218191"/>
                <a:gd name="connsiteX10" fmla="*/ 992912 w 1791907"/>
                <a:gd name="connsiteY10" fmla="*/ 723910 h 1218191"/>
                <a:gd name="connsiteX11" fmla="*/ 1194842 w 1791907"/>
                <a:gd name="connsiteY11" fmla="*/ 971560 h 1218191"/>
                <a:gd name="connsiteX12" fmla="*/ 1170077 w 1791907"/>
                <a:gd name="connsiteY12" fmla="*/ 849640 h 1218191"/>
                <a:gd name="connsiteX13" fmla="*/ 1295807 w 1791907"/>
                <a:gd name="connsiteY13" fmla="*/ 958225 h 1218191"/>
                <a:gd name="connsiteX14" fmla="*/ 1341527 w 1791907"/>
                <a:gd name="connsiteY14" fmla="*/ 1122055 h 1218191"/>
                <a:gd name="connsiteX15" fmla="*/ 1364387 w 1791907"/>
                <a:gd name="connsiteY15" fmla="*/ 996325 h 1218191"/>
                <a:gd name="connsiteX16" fmla="*/ 1396242 w 1791907"/>
                <a:gd name="connsiteY16" fmla="*/ 1216108 h 1218191"/>
                <a:gd name="connsiteX17" fmla="*/ 1432967 w 1791907"/>
                <a:gd name="connsiteY17" fmla="*/ 1101100 h 1218191"/>
                <a:gd name="connsiteX18" fmla="*/ 1514882 w 1791907"/>
                <a:gd name="connsiteY18" fmla="*/ 1003945 h 1218191"/>
                <a:gd name="connsiteX19" fmla="*/ 1604417 w 1791907"/>
                <a:gd name="connsiteY19" fmla="*/ 1021090 h 1218191"/>
                <a:gd name="connsiteX20" fmla="*/ 1644422 w 1791907"/>
                <a:gd name="connsiteY20" fmla="*/ 1055380 h 1218191"/>
                <a:gd name="connsiteX21" fmla="*/ 1652042 w 1791907"/>
                <a:gd name="connsiteY21" fmla="*/ 904885 h 1218191"/>
                <a:gd name="connsiteX22" fmla="*/ 1653947 w 1791907"/>
                <a:gd name="connsiteY22" fmla="*/ 802015 h 1218191"/>
                <a:gd name="connsiteX23" fmla="*/ 1741577 w 1791907"/>
                <a:gd name="connsiteY23" fmla="*/ 889645 h 1218191"/>
                <a:gd name="connsiteX24" fmla="*/ 1701572 w 1791907"/>
                <a:gd name="connsiteY24" fmla="*/ 716290 h 1218191"/>
                <a:gd name="connsiteX25" fmla="*/ 1701572 w 1791907"/>
                <a:gd name="connsiteY25" fmla="*/ 615325 h 1218191"/>
                <a:gd name="connsiteX26" fmla="*/ 1781582 w 1791907"/>
                <a:gd name="connsiteY26" fmla="*/ 676285 h 1218191"/>
                <a:gd name="connsiteX27" fmla="*/ 1733957 w 1791907"/>
                <a:gd name="connsiteY27" fmla="*/ 546745 h 1218191"/>
                <a:gd name="connsiteX28" fmla="*/ 1667282 w 1791907"/>
                <a:gd name="connsiteY28" fmla="*/ 396250 h 1218191"/>
                <a:gd name="connsiteX29" fmla="*/ 1497737 w 1791907"/>
                <a:gd name="connsiteY29" fmla="*/ 219085 h 1218191"/>
                <a:gd name="connsiteX30" fmla="*/ 1364387 w 1791907"/>
                <a:gd name="connsiteY30" fmla="*/ 129550 h 1218191"/>
                <a:gd name="connsiteX31" fmla="*/ 1486307 w 1791907"/>
                <a:gd name="connsiteY31" fmla="*/ 104785 h 1218191"/>
                <a:gd name="connsiteX32" fmla="*/ 1572032 w 1791907"/>
                <a:gd name="connsiteY32" fmla="*/ 70495 h 1218191"/>
                <a:gd name="connsiteX33" fmla="*/ 1339622 w 1791907"/>
                <a:gd name="connsiteY33" fmla="*/ 62875 h 1218191"/>
                <a:gd name="connsiteX34" fmla="*/ 1128167 w 1791907"/>
                <a:gd name="connsiteY34" fmla="*/ 17155 h 1218191"/>
                <a:gd name="connsiteX35" fmla="*/ 918617 w 1791907"/>
                <a:gd name="connsiteY35" fmla="*/ 10 h 1218191"/>
                <a:gd name="connsiteX36" fmla="*/ 650012 w 1791907"/>
                <a:gd name="connsiteY36" fmla="*/ 19060 h 1218191"/>
                <a:gd name="connsiteX37" fmla="*/ 480467 w 1791907"/>
                <a:gd name="connsiteY37" fmla="*/ 55255 h 1218191"/>
                <a:gd name="connsiteX38" fmla="*/ 352832 w 1791907"/>
                <a:gd name="connsiteY38" fmla="*/ 144790 h 1218191"/>
                <a:gd name="connsiteX39" fmla="*/ 301397 w 1791907"/>
                <a:gd name="connsiteY39" fmla="*/ 215275 h 1218191"/>
                <a:gd name="connsiteX40" fmla="*/ 227102 w 1791907"/>
                <a:gd name="connsiteY40" fmla="*/ 278140 h 1218191"/>
                <a:gd name="connsiteX41" fmla="*/ 160427 w 1791907"/>
                <a:gd name="connsiteY41" fmla="*/ 331480 h 1218191"/>
                <a:gd name="connsiteX42" fmla="*/ 82322 w 1791907"/>
                <a:gd name="connsiteY42" fmla="*/ 485785 h 1218191"/>
                <a:gd name="connsiteX43" fmla="*/ 17552 w 1791907"/>
                <a:gd name="connsiteY43" fmla="*/ 674380 h 1218191"/>
                <a:gd name="connsiteX44" fmla="*/ 2312 w 1791907"/>
                <a:gd name="connsiteY44" fmla="*/ 735340 h 1218191"/>
                <a:gd name="connsiteX45" fmla="*/ 57557 w 1791907"/>
                <a:gd name="connsiteY45" fmla="*/ 678190 h 1218191"/>
                <a:gd name="connsiteX46" fmla="*/ 55652 w 1791907"/>
                <a:gd name="connsiteY46" fmla="*/ 910600 h 1218191"/>
                <a:gd name="connsiteX47" fmla="*/ 68987 w 1791907"/>
                <a:gd name="connsiteY47" fmla="*/ 988705 h 1218191"/>
                <a:gd name="connsiteX48" fmla="*/ 97562 w 1791907"/>
                <a:gd name="connsiteY48" fmla="*/ 891550 h 1218191"/>
                <a:gd name="connsiteX49" fmla="*/ 183287 w 1791907"/>
                <a:gd name="connsiteY49" fmla="*/ 990610 h 1218191"/>
                <a:gd name="connsiteX50" fmla="*/ 175667 w 1791907"/>
                <a:gd name="connsiteY50" fmla="*/ 866785 h 1218191"/>
                <a:gd name="connsiteX51" fmla="*/ 187097 w 1791907"/>
                <a:gd name="connsiteY51" fmla="*/ 725815 h 1218191"/>
                <a:gd name="connsiteX52" fmla="*/ 248057 w 1791907"/>
                <a:gd name="connsiteY52" fmla="*/ 889645 h 1218191"/>
                <a:gd name="connsiteX53" fmla="*/ 227102 w 1791907"/>
                <a:gd name="connsiteY53" fmla="*/ 668665 h 1218191"/>
                <a:gd name="connsiteX54" fmla="*/ 278537 w 1791907"/>
                <a:gd name="connsiteY54" fmla="*/ 495310 h 1218191"/>
                <a:gd name="connsiteX55" fmla="*/ 331877 w 1791907"/>
                <a:gd name="connsiteY55" fmla="*/ 483880 h 1218191"/>
                <a:gd name="connsiteX56" fmla="*/ 419507 w 1791907"/>
                <a:gd name="connsiteY56" fmla="*/ 579130 h 1218191"/>
                <a:gd name="connsiteX0" fmla="*/ 419507 w 1791907"/>
                <a:gd name="connsiteY0" fmla="*/ 579130 h 1218180"/>
                <a:gd name="connsiteX1" fmla="*/ 482372 w 1791907"/>
                <a:gd name="connsiteY1" fmla="*/ 516265 h 1218180"/>
                <a:gd name="connsiteX2" fmla="*/ 566192 w 1791907"/>
                <a:gd name="connsiteY2" fmla="*/ 476260 h 1218180"/>
                <a:gd name="connsiteX3" fmla="*/ 629057 w 1791907"/>
                <a:gd name="connsiteY3" fmla="*/ 577225 h 1218180"/>
                <a:gd name="connsiteX4" fmla="*/ 669062 w 1791907"/>
                <a:gd name="connsiteY4" fmla="*/ 762010 h 1218180"/>
                <a:gd name="connsiteX5" fmla="*/ 672872 w 1791907"/>
                <a:gd name="connsiteY5" fmla="*/ 914410 h 1218180"/>
                <a:gd name="connsiteX6" fmla="*/ 750977 w 1791907"/>
                <a:gd name="connsiteY6" fmla="*/ 718195 h 1218180"/>
                <a:gd name="connsiteX7" fmla="*/ 777647 w 1791907"/>
                <a:gd name="connsiteY7" fmla="*/ 582940 h 1218180"/>
                <a:gd name="connsiteX8" fmla="*/ 1040537 w 1791907"/>
                <a:gd name="connsiteY8" fmla="*/ 870595 h 1218180"/>
                <a:gd name="connsiteX9" fmla="*/ 1091972 w 1791907"/>
                <a:gd name="connsiteY9" fmla="*/ 891550 h 1218180"/>
                <a:gd name="connsiteX10" fmla="*/ 992912 w 1791907"/>
                <a:gd name="connsiteY10" fmla="*/ 723910 h 1218180"/>
                <a:gd name="connsiteX11" fmla="*/ 1194842 w 1791907"/>
                <a:gd name="connsiteY11" fmla="*/ 971560 h 1218180"/>
                <a:gd name="connsiteX12" fmla="*/ 1170077 w 1791907"/>
                <a:gd name="connsiteY12" fmla="*/ 849640 h 1218180"/>
                <a:gd name="connsiteX13" fmla="*/ 1295807 w 1791907"/>
                <a:gd name="connsiteY13" fmla="*/ 958225 h 1218180"/>
                <a:gd name="connsiteX14" fmla="*/ 1341527 w 1791907"/>
                <a:gd name="connsiteY14" fmla="*/ 1122055 h 1218180"/>
                <a:gd name="connsiteX15" fmla="*/ 1364387 w 1791907"/>
                <a:gd name="connsiteY15" fmla="*/ 996325 h 1218180"/>
                <a:gd name="connsiteX16" fmla="*/ 1396242 w 1791907"/>
                <a:gd name="connsiteY16" fmla="*/ 1216108 h 1218180"/>
                <a:gd name="connsiteX17" fmla="*/ 1432967 w 1791907"/>
                <a:gd name="connsiteY17" fmla="*/ 1101100 h 1218180"/>
                <a:gd name="connsiteX18" fmla="*/ 1539803 w 1791907"/>
                <a:gd name="connsiteY18" fmla="*/ 1006714 h 1218180"/>
                <a:gd name="connsiteX19" fmla="*/ 1604417 w 1791907"/>
                <a:gd name="connsiteY19" fmla="*/ 1021090 h 1218180"/>
                <a:gd name="connsiteX20" fmla="*/ 1644422 w 1791907"/>
                <a:gd name="connsiteY20" fmla="*/ 1055380 h 1218180"/>
                <a:gd name="connsiteX21" fmla="*/ 1652042 w 1791907"/>
                <a:gd name="connsiteY21" fmla="*/ 904885 h 1218180"/>
                <a:gd name="connsiteX22" fmla="*/ 1653947 w 1791907"/>
                <a:gd name="connsiteY22" fmla="*/ 802015 h 1218180"/>
                <a:gd name="connsiteX23" fmla="*/ 1741577 w 1791907"/>
                <a:gd name="connsiteY23" fmla="*/ 889645 h 1218180"/>
                <a:gd name="connsiteX24" fmla="*/ 1701572 w 1791907"/>
                <a:gd name="connsiteY24" fmla="*/ 716290 h 1218180"/>
                <a:gd name="connsiteX25" fmla="*/ 1701572 w 1791907"/>
                <a:gd name="connsiteY25" fmla="*/ 615325 h 1218180"/>
                <a:gd name="connsiteX26" fmla="*/ 1781582 w 1791907"/>
                <a:gd name="connsiteY26" fmla="*/ 676285 h 1218180"/>
                <a:gd name="connsiteX27" fmla="*/ 1733957 w 1791907"/>
                <a:gd name="connsiteY27" fmla="*/ 546745 h 1218180"/>
                <a:gd name="connsiteX28" fmla="*/ 1667282 w 1791907"/>
                <a:gd name="connsiteY28" fmla="*/ 396250 h 1218180"/>
                <a:gd name="connsiteX29" fmla="*/ 1497737 w 1791907"/>
                <a:gd name="connsiteY29" fmla="*/ 219085 h 1218180"/>
                <a:gd name="connsiteX30" fmla="*/ 1364387 w 1791907"/>
                <a:gd name="connsiteY30" fmla="*/ 129550 h 1218180"/>
                <a:gd name="connsiteX31" fmla="*/ 1486307 w 1791907"/>
                <a:gd name="connsiteY31" fmla="*/ 104785 h 1218180"/>
                <a:gd name="connsiteX32" fmla="*/ 1572032 w 1791907"/>
                <a:gd name="connsiteY32" fmla="*/ 70495 h 1218180"/>
                <a:gd name="connsiteX33" fmla="*/ 1339622 w 1791907"/>
                <a:gd name="connsiteY33" fmla="*/ 62875 h 1218180"/>
                <a:gd name="connsiteX34" fmla="*/ 1128167 w 1791907"/>
                <a:gd name="connsiteY34" fmla="*/ 17155 h 1218180"/>
                <a:gd name="connsiteX35" fmla="*/ 918617 w 1791907"/>
                <a:gd name="connsiteY35" fmla="*/ 10 h 1218180"/>
                <a:gd name="connsiteX36" fmla="*/ 650012 w 1791907"/>
                <a:gd name="connsiteY36" fmla="*/ 19060 h 1218180"/>
                <a:gd name="connsiteX37" fmla="*/ 480467 w 1791907"/>
                <a:gd name="connsiteY37" fmla="*/ 55255 h 1218180"/>
                <a:gd name="connsiteX38" fmla="*/ 352832 w 1791907"/>
                <a:gd name="connsiteY38" fmla="*/ 144790 h 1218180"/>
                <a:gd name="connsiteX39" fmla="*/ 301397 w 1791907"/>
                <a:gd name="connsiteY39" fmla="*/ 215275 h 1218180"/>
                <a:gd name="connsiteX40" fmla="*/ 227102 w 1791907"/>
                <a:gd name="connsiteY40" fmla="*/ 278140 h 1218180"/>
                <a:gd name="connsiteX41" fmla="*/ 160427 w 1791907"/>
                <a:gd name="connsiteY41" fmla="*/ 331480 h 1218180"/>
                <a:gd name="connsiteX42" fmla="*/ 82322 w 1791907"/>
                <a:gd name="connsiteY42" fmla="*/ 485785 h 1218180"/>
                <a:gd name="connsiteX43" fmla="*/ 17552 w 1791907"/>
                <a:gd name="connsiteY43" fmla="*/ 674380 h 1218180"/>
                <a:gd name="connsiteX44" fmla="*/ 2312 w 1791907"/>
                <a:gd name="connsiteY44" fmla="*/ 735340 h 1218180"/>
                <a:gd name="connsiteX45" fmla="*/ 57557 w 1791907"/>
                <a:gd name="connsiteY45" fmla="*/ 678190 h 1218180"/>
                <a:gd name="connsiteX46" fmla="*/ 55652 w 1791907"/>
                <a:gd name="connsiteY46" fmla="*/ 910600 h 1218180"/>
                <a:gd name="connsiteX47" fmla="*/ 68987 w 1791907"/>
                <a:gd name="connsiteY47" fmla="*/ 988705 h 1218180"/>
                <a:gd name="connsiteX48" fmla="*/ 97562 w 1791907"/>
                <a:gd name="connsiteY48" fmla="*/ 891550 h 1218180"/>
                <a:gd name="connsiteX49" fmla="*/ 183287 w 1791907"/>
                <a:gd name="connsiteY49" fmla="*/ 990610 h 1218180"/>
                <a:gd name="connsiteX50" fmla="*/ 175667 w 1791907"/>
                <a:gd name="connsiteY50" fmla="*/ 866785 h 1218180"/>
                <a:gd name="connsiteX51" fmla="*/ 187097 w 1791907"/>
                <a:gd name="connsiteY51" fmla="*/ 725815 h 1218180"/>
                <a:gd name="connsiteX52" fmla="*/ 248057 w 1791907"/>
                <a:gd name="connsiteY52" fmla="*/ 889645 h 1218180"/>
                <a:gd name="connsiteX53" fmla="*/ 227102 w 1791907"/>
                <a:gd name="connsiteY53" fmla="*/ 668665 h 1218180"/>
                <a:gd name="connsiteX54" fmla="*/ 278537 w 1791907"/>
                <a:gd name="connsiteY54" fmla="*/ 495310 h 1218180"/>
                <a:gd name="connsiteX55" fmla="*/ 331877 w 1791907"/>
                <a:gd name="connsiteY55" fmla="*/ 483880 h 1218180"/>
                <a:gd name="connsiteX56" fmla="*/ 419507 w 1791907"/>
                <a:gd name="connsiteY56" fmla="*/ 579130 h 1218180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44422 w 1791907"/>
                <a:gd name="connsiteY20" fmla="*/ 1055380 h 1218181"/>
                <a:gd name="connsiteX21" fmla="*/ 1652042 w 1791907"/>
                <a:gd name="connsiteY21" fmla="*/ 904885 h 1218181"/>
                <a:gd name="connsiteX22" fmla="*/ 1653947 w 1791907"/>
                <a:gd name="connsiteY22" fmla="*/ 802015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58267 w 1791907"/>
                <a:gd name="connsiteY20" fmla="*/ 1063688 h 1218181"/>
                <a:gd name="connsiteX21" fmla="*/ 1652042 w 1791907"/>
                <a:gd name="connsiteY21" fmla="*/ 904885 h 1218181"/>
                <a:gd name="connsiteX22" fmla="*/ 1653947 w 1791907"/>
                <a:gd name="connsiteY22" fmla="*/ 802015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58267 w 1791907"/>
                <a:gd name="connsiteY20" fmla="*/ 1063688 h 1218181"/>
                <a:gd name="connsiteX21" fmla="*/ 1652042 w 1791907"/>
                <a:gd name="connsiteY21" fmla="*/ 904885 h 1218181"/>
                <a:gd name="connsiteX22" fmla="*/ 1670561 w 1791907"/>
                <a:gd name="connsiteY22" fmla="*/ 824167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58267 w 1791907"/>
                <a:gd name="connsiteY20" fmla="*/ 1063688 h 1218181"/>
                <a:gd name="connsiteX21" fmla="*/ 1671424 w 1791907"/>
                <a:gd name="connsiteY21" fmla="*/ 904885 h 1218181"/>
                <a:gd name="connsiteX22" fmla="*/ 1670561 w 1791907"/>
                <a:gd name="connsiteY22" fmla="*/ 824167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40"/>
                <a:gd name="connsiteX1" fmla="*/ 482372 w 1791907"/>
                <a:gd name="connsiteY1" fmla="*/ 516265 h 1218140"/>
                <a:gd name="connsiteX2" fmla="*/ 566192 w 1791907"/>
                <a:gd name="connsiteY2" fmla="*/ 476260 h 1218140"/>
                <a:gd name="connsiteX3" fmla="*/ 629057 w 1791907"/>
                <a:gd name="connsiteY3" fmla="*/ 577225 h 1218140"/>
                <a:gd name="connsiteX4" fmla="*/ 669062 w 1791907"/>
                <a:gd name="connsiteY4" fmla="*/ 762010 h 1218140"/>
                <a:gd name="connsiteX5" fmla="*/ 672872 w 1791907"/>
                <a:gd name="connsiteY5" fmla="*/ 914410 h 1218140"/>
                <a:gd name="connsiteX6" fmla="*/ 750977 w 1791907"/>
                <a:gd name="connsiteY6" fmla="*/ 718195 h 1218140"/>
                <a:gd name="connsiteX7" fmla="*/ 777647 w 1791907"/>
                <a:gd name="connsiteY7" fmla="*/ 582940 h 1218140"/>
                <a:gd name="connsiteX8" fmla="*/ 1040537 w 1791907"/>
                <a:gd name="connsiteY8" fmla="*/ 870595 h 1218140"/>
                <a:gd name="connsiteX9" fmla="*/ 1091972 w 1791907"/>
                <a:gd name="connsiteY9" fmla="*/ 891550 h 1218140"/>
                <a:gd name="connsiteX10" fmla="*/ 992912 w 1791907"/>
                <a:gd name="connsiteY10" fmla="*/ 723910 h 1218140"/>
                <a:gd name="connsiteX11" fmla="*/ 1194842 w 1791907"/>
                <a:gd name="connsiteY11" fmla="*/ 971560 h 1218140"/>
                <a:gd name="connsiteX12" fmla="*/ 1170077 w 1791907"/>
                <a:gd name="connsiteY12" fmla="*/ 849640 h 1218140"/>
                <a:gd name="connsiteX13" fmla="*/ 1295807 w 1791907"/>
                <a:gd name="connsiteY13" fmla="*/ 958225 h 1218140"/>
                <a:gd name="connsiteX14" fmla="*/ 1341527 w 1791907"/>
                <a:gd name="connsiteY14" fmla="*/ 1122055 h 1218140"/>
                <a:gd name="connsiteX15" fmla="*/ 1364387 w 1791907"/>
                <a:gd name="connsiteY15" fmla="*/ 996325 h 1218140"/>
                <a:gd name="connsiteX16" fmla="*/ 1396242 w 1791907"/>
                <a:gd name="connsiteY16" fmla="*/ 1216108 h 1218140"/>
                <a:gd name="connsiteX17" fmla="*/ 1432967 w 1791907"/>
                <a:gd name="connsiteY17" fmla="*/ 1101100 h 1218140"/>
                <a:gd name="connsiteX18" fmla="*/ 1537035 w 1791907"/>
                <a:gd name="connsiteY18" fmla="*/ 1020559 h 1218140"/>
                <a:gd name="connsiteX19" fmla="*/ 1612723 w 1791907"/>
                <a:gd name="connsiteY19" fmla="*/ 1026628 h 1218140"/>
                <a:gd name="connsiteX20" fmla="*/ 1658267 w 1791907"/>
                <a:gd name="connsiteY20" fmla="*/ 1063688 h 1218140"/>
                <a:gd name="connsiteX21" fmla="*/ 1671424 w 1791907"/>
                <a:gd name="connsiteY21" fmla="*/ 904885 h 1218140"/>
                <a:gd name="connsiteX22" fmla="*/ 1670561 w 1791907"/>
                <a:gd name="connsiteY22" fmla="*/ 824167 h 1218140"/>
                <a:gd name="connsiteX23" fmla="*/ 1741577 w 1791907"/>
                <a:gd name="connsiteY23" fmla="*/ 889645 h 1218140"/>
                <a:gd name="connsiteX24" fmla="*/ 1701572 w 1791907"/>
                <a:gd name="connsiteY24" fmla="*/ 716290 h 1218140"/>
                <a:gd name="connsiteX25" fmla="*/ 1701572 w 1791907"/>
                <a:gd name="connsiteY25" fmla="*/ 615325 h 1218140"/>
                <a:gd name="connsiteX26" fmla="*/ 1781582 w 1791907"/>
                <a:gd name="connsiteY26" fmla="*/ 676285 h 1218140"/>
                <a:gd name="connsiteX27" fmla="*/ 1733957 w 1791907"/>
                <a:gd name="connsiteY27" fmla="*/ 546745 h 1218140"/>
                <a:gd name="connsiteX28" fmla="*/ 1667282 w 1791907"/>
                <a:gd name="connsiteY28" fmla="*/ 396250 h 1218140"/>
                <a:gd name="connsiteX29" fmla="*/ 1497737 w 1791907"/>
                <a:gd name="connsiteY29" fmla="*/ 219085 h 1218140"/>
                <a:gd name="connsiteX30" fmla="*/ 1364387 w 1791907"/>
                <a:gd name="connsiteY30" fmla="*/ 129550 h 1218140"/>
                <a:gd name="connsiteX31" fmla="*/ 1486307 w 1791907"/>
                <a:gd name="connsiteY31" fmla="*/ 104785 h 1218140"/>
                <a:gd name="connsiteX32" fmla="*/ 1572032 w 1791907"/>
                <a:gd name="connsiteY32" fmla="*/ 70495 h 1218140"/>
                <a:gd name="connsiteX33" fmla="*/ 1339622 w 1791907"/>
                <a:gd name="connsiteY33" fmla="*/ 62875 h 1218140"/>
                <a:gd name="connsiteX34" fmla="*/ 1128167 w 1791907"/>
                <a:gd name="connsiteY34" fmla="*/ 17155 h 1218140"/>
                <a:gd name="connsiteX35" fmla="*/ 918617 w 1791907"/>
                <a:gd name="connsiteY35" fmla="*/ 10 h 1218140"/>
                <a:gd name="connsiteX36" fmla="*/ 650012 w 1791907"/>
                <a:gd name="connsiteY36" fmla="*/ 19060 h 1218140"/>
                <a:gd name="connsiteX37" fmla="*/ 480467 w 1791907"/>
                <a:gd name="connsiteY37" fmla="*/ 55255 h 1218140"/>
                <a:gd name="connsiteX38" fmla="*/ 352832 w 1791907"/>
                <a:gd name="connsiteY38" fmla="*/ 144790 h 1218140"/>
                <a:gd name="connsiteX39" fmla="*/ 301397 w 1791907"/>
                <a:gd name="connsiteY39" fmla="*/ 215275 h 1218140"/>
                <a:gd name="connsiteX40" fmla="*/ 227102 w 1791907"/>
                <a:gd name="connsiteY40" fmla="*/ 278140 h 1218140"/>
                <a:gd name="connsiteX41" fmla="*/ 160427 w 1791907"/>
                <a:gd name="connsiteY41" fmla="*/ 331480 h 1218140"/>
                <a:gd name="connsiteX42" fmla="*/ 82322 w 1791907"/>
                <a:gd name="connsiteY42" fmla="*/ 485785 h 1218140"/>
                <a:gd name="connsiteX43" fmla="*/ 17552 w 1791907"/>
                <a:gd name="connsiteY43" fmla="*/ 674380 h 1218140"/>
                <a:gd name="connsiteX44" fmla="*/ 2312 w 1791907"/>
                <a:gd name="connsiteY44" fmla="*/ 735340 h 1218140"/>
                <a:gd name="connsiteX45" fmla="*/ 57557 w 1791907"/>
                <a:gd name="connsiteY45" fmla="*/ 678190 h 1218140"/>
                <a:gd name="connsiteX46" fmla="*/ 55652 w 1791907"/>
                <a:gd name="connsiteY46" fmla="*/ 910600 h 1218140"/>
                <a:gd name="connsiteX47" fmla="*/ 68987 w 1791907"/>
                <a:gd name="connsiteY47" fmla="*/ 988705 h 1218140"/>
                <a:gd name="connsiteX48" fmla="*/ 97562 w 1791907"/>
                <a:gd name="connsiteY48" fmla="*/ 891550 h 1218140"/>
                <a:gd name="connsiteX49" fmla="*/ 183287 w 1791907"/>
                <a:gd name="connsiteY49" fmla="*/ 990610 h 1218140"/>
                <a:gd name="connsiteX50" fmla="*/ 175667 w 1791907"/>
                <a:gd name="connsiteY50" fmla="*/ 866785 h 1218140"/>
                <a:gd name="connsiteX51" fmla="*/ 187097 w 1791907"/>
                <a:gd name="connsiteY51" fmla="*/ 725815 h 1218140"/>
                <a:gd name="connsiteX52" fmla="*/ 248057 w 1791907"/>
                <a:gd name="connsiteY52" fmla="*/ 889645 h 1218140"/>
                <a:gd name="connsiteX53" fmla="*/ 227102 w 1791907"/>
                <a:gd name="connsiteY53" fmla="*/ 668665 h 1218140"/>
                <a:gd name="connsiteX54" fmla="*/ 278537 w 1791907"/>
                <a:gd name="connsiteY54" fmla="*/ 495310 h 1218140"/>
                <a:gd name="connsiteX55" fmla="*/ 331877 w 1791907"/>
                <a:gd name="connsiteY55" fmla="*/ 483880 h 1218140"/>
                <a:gd name="connsiteX56" fmla="*/ 419507 w 1791907"/>
                <a:gd name="connsiteY56" fmla="*/ 579130 h 1218140"/>
                <a:gd name="connsiteX0" fmla="*/ 419507 w 1791907"/>
                <a:gd name="connsiteY0" fmla="*/ 579130 h 1218001"/>
                <a:gd name="connsiteX1" fmla="*/ 482372 w 1791907"/>
                <a:gd name="connsiteY1" fmla="*/ 516265 h 1218001"/>
                <a:gd name="connsiteX2" fmla="*/ 566192 w 1791907"/>
                <a:gd name="connsiteY2" fmla="*/ 476260 h 1218001"/>
                <a:gd name="connsiteX3" fmla="*/ 629057 w 1791907"/>
                <a:gd name="connsiteY3" fmla="*/ 577225 h 1218001"/>
                <a:gd name="connsiteX4" fmla="*/ 669062 w 1791907"/>
                <a:gd name="connsiteY4" fmla="*/ 762010 h 1218001"/>
                <a:gd name="connsiteX5" fmla="*/ 672872 w 1791907"/>
                <a:gd name="connsiteY5" fmla="*/ 914410 h 1218001"/>
                <a:gd name="connsiteX6" fmla="*/ 750977 w 1791907"/>
                <a:gd name="connsiteY6" fmla="*/ 718195 h 1218001"/>
                <a:gd name="connsiteX7" fmla="*/ 777647 w 1791907"/>
                <a:gd name="connsiteY7" fmla="*/ 582940 h 1218001"/>
                <a:gd name="connsiteX8" fmla="*/ 1040537 w 1791907"/>
                <a:gd name="connsiteY8" fmla="*/ 870595 h 1218001"/>
                <a:gd name="connsiteX9" fmla="*/ 1091972 w 1791907"/>
                <a:gd name="connsiteY9" fmla="*/ 891550 h 1218001"/>
                <a:gd name="connsiteX10" fmla="*/ 992912 w 1791907"/>
                <a:gd name="connsiteY10" fmla="*/ 723910 h 1218001"/>
                <a:gd name="connsiteX11" fmla="*/ 1194842 w 1791907"/>
                <a:gd name="connsiteY11" fmla="*/ 971560 h 1218001"/>
                <a:gd name="connsiteX12" fmla="*/ 1170077 w 1791907"/>
                <a:gd name="connsiteY12" fmla="*/ 849640 h 1218001"/>
                <a:gd name="connsiteX13" fmla="*/ 1295807 w 1791907"/>
                <a:gd name="connsiteY13" fmla="*/ 958225 h 1218001"/>
                <a:gd name="connsiteX14" fmla="*/ 1341527 w 1791907"/>
                <a:gd name="connsiteY14" fmla="*/ 1122055 h 1218001"/>
                <a:gd name="connsiteX15" fmla="*/ 1364387 w 1791907"/>
                <a:gd name="connsiteY15" fmla="*/ 996325 h 1218001"/>
                <a:gd name="connsiteX16" fmla="*/ 1396242 w 1791907"/>
                <a:gd name="connsiteY16" fmla="*/ 1216108 h 1218001"/>
                <a:gd name="connsiteX17" fmla="*/ 1441273 w 1791907"/>
                <a:gd name="connsiteY17" fmla="*/ 1098331 h 1218001"/>
                <a:gd name="connsiteX18" fmla="*/ 1537035 w 1791907"/>
                <a:gd name="connsiteY18" fmla="*/ 1020559 h 1218001"/>
                <a:gd name="connsiteX19" fmla="*/ 1612723 w 1791907"/>
                <a:gd name="connsiteY19" fmla="*/ 1026628 h 1218001"/>
                <a:gd name="connsiteX20" fmla="*/ 1658267 w 1791907"/>
                <a:gd name="connsiteY20" fmla="*/ 1063688 h 1218001"/>
                <a:gd name="connsiteX21" fmla="*/ 1671424 w 1791907"/>
                <a:gd name="connsiteY21" fmla="*/ 904885 h 1218001"/>
                <a:gd name="connsiteX22" fmla="*/ 1670561 w 1791907"/>
                <a:gd name="connsiteY22" fmla="*/ 824167 h 1218001"/>
                <a:gd name="connsiteX23" fmla="*/ 1741577 w 1791907"/>
                <a:gd name="connsiteY23" fmla="*/ 889645 h 1218001"/>
                <a:gd name="connsiteX24" fmla="*/ 1701572 w 1791907"/>
                <a:gd name="connsiteY24" fmla="*/ 716290 h 1218001"/>
                <a:gd name="connsiteX25" fmla="*/ 1701572 w 1791907"/>
                <a:gd name="connsiteY25" fmla="*/ 615325 h 1218001"/>
                <a:gd name="connsiteX26" fmla="*/ 1781582 w 1791907"/>
                <a:gd name="connsiteY26" fmla="*/ 676285 h 1218001"/>
                <a:gd name="connsiteX27" fmla="*/ 1733957 w 1791907"/>
                <a:gd name="connsiteY27" fmla="*/ 546745 h 1218001"/>
                <a:gd name="connsiteX28" fmla="*/ 1667282 w 1791907"/>
                <a:gd name="connsiteY28" fmla="*/ 396250 h 1218001"/>
                <a:gd name="connsiteX29" fmla="*/ 1497737 w 1791907"/>
                <a:gd name="connsiteY29" fmla="*/ 219085 h 1218001"/>
                <a:gd name="connsiteX30" fmla="*/ 1364387 w 1791907"/>
                <a:gd name="connsiteY30" fmla="*/ 129550 h 1218001"/>
                <a:gd name="connsiteX31" fmla="*/ 1486307 w 1791907"/>
                <a:gd name="connsiteY31" fmla="*/ 104785 h 1218001"/>
                <a:gd name="connsiteX32" fmla="*/ 1572032 w 1791907"/>
                <a:gd name="connsiteY32" fmla="*/ 70495 h 1218001"/>
                <a:gd name="connsiteX33" fmla="*/ 1339622 w 1791907"/>
                <a:gd name="connsiteY33" fmla="*/ 62875 h 1218001"/>
                <a:gd name="connsiteX34" fmla="*/ 1128167 w 1791907"/>
                <a:gd name="connsiteY34" fmla="*/ 17155 h 1218001"/>
                <a:gd name="connsiteX35" fmla="*/ 918617 w 1791907"/>
                <a:gd name="connsiteY35" fmla="*/ 10 h 1218001"/>
                <a:gd name="connsiteX36" fmla="*/ 650012 w 1791907"/>
                <a:gd name="connsiteY36" fmla="*/ 19060 h 1218001"/>
                <a:gd name="connsiteX37" fmla="*/ 480467 w 1791907"/>
                <a:gd name="connsiteY37" fmla="*/ 55255 h 1218001"/>
                <a:gd name="connsiteX38" fmla="*/ 352832 w 1791907"/>
                <a:gd name="connsiteY38" fmla="*/ 144790 h 1218001"/>
                <a:gd name="connsiteX39" fmla="*/ 301397 w 1791907"/>
                <a:gd name="connsiteY39" fmla="*/ 215275 h 1218001"/>
                <a:gd name="connsiteX40" fmla="*/ 227102 w 1791907"/>
                <a:gd name="connsiteY40" fmla="*/ 278140 h 1218001"/>
                <a:gd name="connsiteX41" fmla="*/ 160427 w 1791907"/>
                <a:gd name="connsiteY41" fmla="*/ 331480 h 1218001"/>
                <a:gd name="connsiteX42" fmla="*/ 82322 w 1791907"/>
                <a:gd name="connsiteY42" fmla="*/ 485785 h 1218001"/>
                <a:gd name="connsiteX43" fmla="*/ 17552 w 1791907"/>
                <a:gd name="connsiteY43" fmla="*/ 674380 h 1218001"/>
                <a:gd name="connsiteX44" fmla="*/ 2312 w 1791907"/>
                <a:gd name="connsiteY44" fmla="*/ 735340 h 1218001"/>
                <a:gd name="connsiteX45" fmla="*/ 57557 w 1791907"/>
                <a:gd name="connsiteY45" fmla="*/ 678190 h 1218001"/>
                <a:gd name="connsiteX46" fmla="*/ 55652 w 1791907"/>
                <a:gd name="connsiteY46" fmla="*/ 910600 h 1218001"/>
                <a:gd name="connsiteX47" fmla="*/ 68987 w 1791907"/>
                <a:gd name="connsiteY47" fmla="*/ 988705 h 1218001"/>
                <a:gd name="connsiteX48" fmla="*/ 97562 w 1791907"/>
                <a:gd name="connsiteY48" fmla="*/ 891550 h 1218001"/>
                <a:gd name="connsiteX49" fmla="*/ 183287 w 1791907"/>
                <a:gd name="connsiteY49" fmla="*/ 990610 h 1218001"/>
                <a:gd name="connsiteX50" fmla="*/ 175667 w 1791907"/>
                <a:gd name="connsiteY50" fmla="*/ 866785 h 1218001"/>
                <a:gd name="connsiteX51" fmla="*/ 187097 w 1791907"/>
                <a:gd name="connsiteY51" fmla="*/ 725815 h 1218001"/>
                <a:gd name="connsiteX52" fmla="*/ 248057 w 1791907"/>
                <a:gd name="connsiteY52" fmla="*/ 889645 h 1218001"/>
                <a:gd name="connsiteX53" fmla="*/ 227102 w 1791907"/>
                <a:gd name="connsiteY53" fmla="*/ 668665 h 1218001"/>
                <a:gd name="connsiteX54" fmla="*/ 278537 w 1791907"/>
                <a:gd name="connsiteY54" fmla="*/ 495310 h 1218001"/>
                <a:gd name="connsiteX55" fmla="*/ 331877 w 1791907"/>
                <a:gd name="connsiteY55" fmla="*/ 483880 h 1218001"/>
                <a:gd name="connsiteX56" fmla="*/ 419507 w 1791907"/>
                <a:gd name="connsiteY56" fmla="*/ 579130 h 1218001"/>
                <a:gd name="connsiteX0" fmla="*/ 419507 w 1791907"/>
                <a:gd name="connsiteY0" fmla="*/ 579130 h 1217972"/>
                <a:gd name="connsiteX1" fmla="*/ 482372 w 1791907"/>
                <a:gd name="connsiteY1" fmla="*/ 516265 h 1217972"/>
                <a:gd name="connsiteX2" fmla="*/ 566192 w 1791907"/>
                <a:gd name="connsiteY2" fmla="*/ 476260 h 1217972"/>
                <a:gd name="connsiteX3" fmla="*/ 629057 w 1791907"/>
                <a:gd name="connsiteY3" fmla="*/ 577225 h 1217972"/>
                <a:gd name="connsiteX4" fmla="*/ 669062 w 1791907"/>
                <a:gd name="connsiteY4" fmla="*/ 762010 h 1217972"/>
                <a:gd name="connsiteX5" fmla="*/ 672872 w 1791907"/>
                <a:gd name="connsiteY5" fmla="*/ 914410 h 1217972"/>
                <a:gd name="connsiteX6" fmla="*/ 750977 w 1791907"/>
                <a:gd name="connsiteY6" fmla="*/ 718195 h 1217972"/>
                <a:gd name="connsiteX7" fmla="*/ 777647 w 1791907"/>
                <a:gd name="connsiteY7" fmla="*/ 582940 h 1217972"/>
                <a:gd name="connsiteX8" fmla="*/ 1040537 w 1791907"/>
                <a:gd name="connsiteY8" fmla="*/ 870595 h 1217972"/>
                <a:gd name="connsiteX9" fmla="*/ 1091972 w 1791907"/>
                <a:gd name="connsiteY9" fmla="*/ 891550 h 1217972"/>
                <a:gd name="connsiteX10" fmla="*/ 992912 w 1791907"/>
                <a:gd name="connsiteY10" fmla="*/ 723910 h 1217972"/>
                <a:gd name="connsiteX11" fmla="*/ 1194842 w 1791907"/>
                <a:gd name="connsiteY11" fmla="*/ 971560 h 1217972"/>
                <a:gd name="connsiteX12" fmla="*/ 1170077 w 1791907"/>
                <a:gd name="connsiteY12" fmla="*/ 849640 h 1217972"/>
                <a:gd name="connsiteX13" fmla="*/ 1295807 w 1791907"/>
                <a:gd name="connsiteY13" fmla="*/ 958225 h 1217972"/>
                <a:gd name="connsiteX14" fmla="*/ 1341527 w 1791907"/>
                <a:gd name="connsiteY14" fmla="*/ 1122055 h 1217972"/>
                <a:gd name="connsiteX15" fmla="*/ 1364387 w 1791907"/>
                <a:gd name="connsiteY15" fmla="*/ 996325 h 1217972"/>
                <a:gd name="connsiteX16" fmla="*/ 1396242 w 1791907"/>
                <a:gd name="connsiteY16" fmla="*/ 1216108 h 1217972"/>
                <a:gd name="connsiteX17" fmla="*/ 1441273 w 1791907"/>
                <a:gd name="connsiteY17" fmla="*/ 1098331 h 1217972"/>
                <a:gd name="connsiteX18" fmla="*/ 1542572 w 1791907"/>
                <a:gd name="connsiteY18" fmla="*/ 1031635 h 1217972"/>
                <a:gd name="connsiteX19" fmla="*/ 1612723 w 1791907"/>
                <a:gd name="connsiteY19" fmla="*/ 1026628 h 1217972"/>
                <a:gd name="connsiteX20" fmla="*/ 1658267 w 1791907"/>
                <a:gd name="connsiteY20" fmla="*/ 1063688 h 1217972"/>
                <a:gd name="connsiteX21" fmla="*/ 1671424 w 1791907"/>
                <a:gd name="connsiteY21" fmla="*/ 904885 h 1217972"/>
                <a:gd name="connsiteX22" fmla="*/ 1670561 w 1791907"/>
                <a:gd name="connsiteY22" fmla="*/ 824167 h 1217972"/>
                <a:gd name="connsiteX23" fmla="*/ 1741577 w 1791907"/>
                <a:gd name="connsiteY23" fmla="*/ 889645 h 1217972"/>
                <a:gd name="connsiteX24" fmla="*/ 1701572 w 1791907"/>
                <a:gd name="connsiteY24" fmla="*/ 716290 h 1217972"/>
                <a:gd name="connsiteX25" fmla="*/ 1701572 w 1791907"/>
                <a:gd name="connsiteY25" fmla="*/ 615325 h 1217972"/>
                <a:gd name="connsiteX26" fmla="*/ 1781582 w 1791907"/>
                <a:gd name="connsiteY26" fmla="*/ 676285 h 1217972"/>
                <a:gd name="connsiteX27" fmla="*/ 1733957 w 1791907"/>
                <a:gd name="connsiteY27" fmla="*/ 546745 h 1217972"/>
                <a:gd name="connsiteX28" fmla="*/ 1667282 w 1791907"/>
                <a:gd name="connsiteY28" fmla="*/ 396250 h 1217972"/>
                <a:gd name="connsiteX29" fmla="*/ 1497737 w 1791907"/>
                <a:gd name="connsiteY29" fmla="*/ 219085 h 1217972"/>
                <a:gd name="connsiteX30" fmla="*/ 1364387 w 1791907"/>
                <a:gd name="connsiteY30" fmla="*/ 129550 h 1217972"/>
                <a:gd name="connsiteX31" fmla="*/ 1486307 w 1791907"/>
                <a:gd name="connsiteY31" fmla="*/ 104785 h 1217972"/>
                <a:gd name="connsiteX32" fmla="*/ 1572032 w 1791907"/>
                <a:gd name="connsiteY32" fmla="*/ 70495 h 1217972"/>
                <a:gd name="connsiteX33" fmla="*/ 1339622 w 1791907"/>
                <a:gd name="connsiteY33" fmla="*/ 62875 h 1217972"/>
                <a:gd name="connsiteX34" fmla="*/ 1128167 w 1791907"/>
                <a:gd name="connsiteY34" fmla="*/ 17155 h 1217972"/>
                <a:gd name="connsiteX35" fmla="*/ 918617 w 1791907"/>
                <a:gd name="connsiteY35" fmla="*/ 10 h 1217972"/>
                <a:gd name="connsiteX36" fmla="*/ 650012 w 1791907"/>
                <a:gd name="connsiteY36" fmla="*/ 19060 h 1217972"/>
                <a:gd name="connsiteX37" fmla="*/ 480467 w 1791907"/>
                <a:gd name="connsiteY37" fmla="*/ 55255 h 1217972"/>
                <a:gd name="connsiteX38" fmla="*/ 352832 w 1791907"/>
                <a:gd name="connsiteY38" fmla="*/ 144790 h 1217972"/>
                <a:gd name="connsiteX39" fmla="*/ 301397 w 1791907"/>
                <a:gd name="connsiteY39" fmla="*/ 215275 h 1217972"/>
                <a:gd name="connsiteX40" fmla="*/ 227102 w 1791907"/>
                <a:gd name="connsiteY40" fmla="*/ 278140 h 1217972"/>
                <a:gd name="connsiteX41" fmla="*/ 160427 w 1791907"/>
                <a:gd name="connsiteY41" fmla="*/ 331480 h 1217972"/>
                <a:gd name="connsiteX42" fmla="*/ 82322 w 1791907"/>
                <a:gd name="connsiteY42" fmla="*/ 485785 h 1217972"/>
                <a:gd name="connsiteX43" fmla="*/ 17552 w 1791907"/>
                <a:gd name="connsiteY43" fmla="*/ 674380 h 1217972"/>
                <a:gd name="connsiteX44" fmla="*/ 2312 w 1791907"/>
                <a:gd name="connsiteY44" fmla="*/ 735340 h 1217972"/>
                <a:gd name="connsiteX45" fmla="*/ 57557 w 1791907"/>
                <a:gd name="connsiteY45" fmla="*/ 678190 h 1217972"/>
                <a:gd name="connsiteX46" fmla="*/ 55652 w 1791907"/>
                <a:gd name="connsiteY46" fmla="*/ 910600 h 1217972"/>
                <a:gd name="connsiteX47" fmla="*/ 68987 w 1791907"/>
                <a:gd name="connsiteY47" fmla="*/ 988705 h 1217972"/>
                <a:gd name="connsiteX48" fmla="*/ 97562 w 1791907"/>
                <a:gd name="connsiteY48" fmla="*/ 891550 h 1217972"/>
                <a:gd name="connsiteX49" fmla="*/ 183287 w 1791907"/>
                <a:gd name="connsiteY49" fmla="*/ 990610 h 1217972"/>
                <a:gd name="connsiteX50" fmla="*/ 175667 w 1791907"/>
                <a:gd name="connsiteY50" fmla="*/ 866785 h 1217972"/>
                <a:gd name="connsiteX51" fmla="*/ 187097 w 1791907"/>
                <a:gd name="connsiteY51" fmla="*/ 725815 h 1217972"/>
                <a:gd name="connsiteX52" fmla="*/ 248057 w 1791907"/>
                <a:gd name="connsiteY52" fmla="*/ 889645 h 1217972"/>
                <a:gd name="connsiteX53" fmla="*/ 227102 w 1791907"/>
                <a:gd name="connsiteY53" fmla="*/ 668665 h 1217972"/>
                <a:gd name="connsiteX54" fmla="*/ 278537 w 1791907"/>
                <a:gd name="connsiteY54" fmla="*/ 495310 h 1217972"/>
                <a:gd name="connsiteX55" fmla="*/ 331877 w 1791907"/>
                <a:gd name="connsiteY55" fmla="*/ 483880 h 1217972"/>
                <a:gd name="connsiteX56" fmla="*/ 419507 w 1791907"/>
                <a:gd name="connsiteY56" fmla="*/ 579130 h 1217972"/>
                <a:gd name="connsiteX0" fmla="*/ 419507 w 1791907"/>
                <a:gd name="connsiteY0" fmla="*/ 579130 h 1217972"/>
                <a:gd name="connsiteX1" fmla="*/ 482372 w 1791907"/>
                <a:gd name="connsiteY1" fmla="*/ 516265 h 1217972"/>
                <a:gd name="connsiteX2" fmla="*/ 566192 w 1791907"/>
                <a:gd name="connsiteY2" fmla="*/ 476260 h 1217972"/>
                <a:gd name="connsiteX3" fmla="*/ 629057 w 1791907"/>
                <a:gd name="connsiteY3" fmla="*/ 577225 h 1217972"/>
                <a:gd name="connsiteX4" fmla="*/ 669062 w 1791907"/>
                <a:gd name="connsiteY4" fmla="*/ 762010 h 1217972"/>
                <a:gd name="connsiteX5" fmla="*/ 672872 w 1791907"/>
                <a:gd name="connsiteY5" fmla="*/ 914410 h 1217972"/>
                <a:gd name="connsiteX6" fmla="*/ 750977 w 1791907"/>
                <a:gd name="connsiteY6" fmla="*/ 718195 h 1217972"/>
                <a:gd name="connsiteX7" fmla="*/ 777647 w 1791907"/>
                <a:gd name="connsiteY7" fmla="*/ 582940 h 1217972"/>
                <a:gd name="connsiteX8" fmla="*/ 1040537 w 1791907"/>
                <a:gd name="connsiteY8" fmla="*/ 870595 h 1217972"/>
                <a:gd name="connsiteX9" fmla="*/ 1091972 w 1791907"/>
                <a:gd name="connsiteY9" fmla="*/ 891550 h 1217972"/>
                <a:gd name="connsiteX10" fmla="*/ 992912 w 1791907"/>
                <a:gd name="connsiteY10" fmla="*/ 723910 h 1217972"/>
                <a:gd name="connsiteX11" fmla="*/ 1194842 w 1791907"/>
                <a:gd name="connsiteY11" fmla="*/ 971560 h 1217972"/>
                <a:gd name="connsiteX12" fmla="*/ 1170077 w 1791907"/>
                <a:gd name="connsiteY12" fmla="*/ 849640 h 1217972"/>
                <a:gd name="connsiteX13" fmla="*/ 1295807 w 1791907"/>
                <a:gd name="connsiteY13" fmla="*/ 958225 h 1217972"/>
                <a:gd name="connsiteX14" fmla="*/ 1341527 w 1791907"/>
                <a:gd name="connsiteY14" fmla="*/ 1122055 h 1217972"/>
                <a:gd name="connsiteX15" fmla="*/ 1364387 w 1791907"/>
                <a:gd name="connsiteY15" fmla="*/ 996325 h 1217972"/>
                <a:gd name="connsiteX16" fmla="*/ 1396242 w 1791907"/>
                <a:gd name="connsiteY16" fmla="*/ 1216108 h 1217972"/>
                <a:gd name="connsiteX17" fmla="*/ 1457887 w 1791907"/>
                <a:gd name="connsiteY17" fmla="*/ 1098331 h 1217972"/>
                <a:gd name="connsiteX18" fmla="*/ 1542572 w 1791907"/>
                <a:gd name="connsiteY18" fmla="*/ 1031635 h 1217972"/>
                <a:gd name="connsiteX19" fmla="*/ 1612723 w 1791907"/>
                <a:gd name="connsiteY19" fmla="*/ 1026628 h 1217972"/>
                <a:gd name="connsiteX20" fmla="*/ 1658267 w 1791907"/>
                <a:gd name="connsiteY20" fmla="*/ 1063688 h 1217972"/>
                <a:gd name="connsiteX21" fmla="*/ 1671424 w 1791907"/>
                <a:gd name="connsiteY21" fmla="*/ 904885 h 1217972"/>
                <a:gd name="connsiteX22" fmla="*/ 1670561 w 1791907"/>
                <a:gd name="connsiteY22" fmla="*/ 824167 h 1217972"/>
                <a:gd name="connsiteX23" fmla="*/ 1741577 w 1791907"/>
                <a:gd name="connsiteY23" fmla="*/ 889645 h 1217972"/>
                <a:gd name="connsiteX24" fmla="*/ 1701572 w 1791907"/>
                <a:gd name="connsiteY24" fmla="*/ 716290 h 1217972"/>
                <a:gd name="connsiteX25" fmla="*/ 1701572 w 1791907"/>
                <a:gd name="connsiteY25" fmla="*/ 615325 h 1217972"/>
                <a:gd name="connsiteX26" fmla="*/ 1781582 w 1791907"/>
                <a:gd name="connsiteY26" fmla="*/ 676285 h 1217972"/>
                <a:gd name="connsiteX27" fmla="*/ 1733957 w 1791907"/>
                <a:gd name="connsiteY27" fmla="*/ 546745 h 1217972"/>
                <a:gd name="connsiteX28" fmla="*/ 1667282 w 1791907"/>
                <a:gd name="connsiteY28" fmla="*/ 396250 h 1217972"/>
                <a:gd name="connsiteX29" fmla="*/ 1497737 w 1791907"/>
                <a:gd name="connsiteY29" fmla="*/ 219085 h 1217972"/>
                <a:gd name="connsiteX30" fmla="*/ 1364387 w 1791907"/>
                <a:gd name="connsiteY30" fmla="*/ 129550 h 1217972"/>
                <a:gd name="connsiteX31" fmla="*/ 1486307 w 1791907"/>
                <a:gd name="connsiteY31" fmla="*/ 104785 h 1217972"/>
                <a:gd name="connsiteX32" fmla="*/ 1572032 w 1791907"/>
                <a:gd name="connsiteY32" fmla="*/ 70495 h 1217972"/>
                <a:gd name="connsiteX33" fmla="*/ 1339622 w 1791907"/>
                <a:gd name="connsiteY33" fmla="*/ 62875 h 1217972"/>
                <a:gd name="connsiteX34" fmla="*/ 1128167 w 1791907"/>
                <a:gd name="connsiteY34" fmla="*/ 17155 h 1217972"/>
                <a:gd name="connsiteX35" fmla="*/ 918617 w 1791907"/>
                <a:gd name="connsiteY35" fmla="*/ 10 h 1217972"/>
                <a:gd name="connsiteX36" fmla="*/ 650012 w 1791907"/>
                <a:gd name="connsiteY36" fmla="*/ 19060 h 1217972"/>
                <a:gd name="connsiteX37" fmla="*/ 480467 w 1791907"/>
                <a:gd name="connsiteY37" fmla="*/ 55255 h 1217972"/>
                <a:gd name="connsiteX38" fmla="*/ 352832 w 1791907"/>
                <a:gd name="connsiteY38" fmla="*/ 144790 h 1217972"/>
                <a:gd name="connsiteX39" fmla="*/ 301397 w 1791907"/>
                <a:gd name="connsiteY39" fmla="*/ 215275 h 1217972"/>
                <a:gd name="connsiteX40" fmla="*/ 227102 w 1791907"/>
                <a:gd name="connsiteY40" fmla="*/ 278140 h 1217972"/>
                <a:gd name="connsiteX41" fmla="*/ 160427 w 1791907"/>
                <a:gd name="connsiteY41" fmla="*/ 331480 h 1217972"/>
                <a:gd name="connsiteX42" fmla="*/ 82322 w 1791907"/>
                <a:gd name="connsiteY42" fmla="*/ 485785 h 1217972"/>
                <a:gd name="connsiteX43" fmla="*/ 17552 w 1791907"/>
                <a:gd name="connsiteY43" fmla="*/ 674380 h 1217972"/>
                <a:gd name="connsiteX44" fmla="*/ 2312 w 1791907"/>
                <a:gd name="connsiteY44" fmla="*/ 735340 h 1217972"/>
                <a:gd name="connsiteX45" fmla="*/ 57557 w 1791907"/>
                <a:gd name="connsiteY45" fmla="*/ 678190 h 1217972"/>
                <a:gd name="connsiteX46" fmla="*/ 55652 w 1791907"/>
                <a:gd name="connsiteY46" fmla="*/ 910600 h 1217972"/>
                <a:gd name="connsiteX47" fmla="*/ 68987 w 1791907"/>
                <a:gd name="connsiteY47" fmla="*/ 988705 h 1217972"/>
                <a:gd name="connsiteX48" fmla="*/ 97562 w 1791907"/>
                <a:gd name="connsiteY48" fmla="*/ 891550 h 1217972"/>
                <a:gd name="connsiteX49" fmla="*/ 183287 w 1791907"/>
                <a:gd name="connsiteY49" fmla="*/ 990610 h 1217972"/>
                <a:gd name="connsiteX50" fmla="*/ 175667 w 1791907"/>
                <a:gd name="connsiteY50" fmla="*/ 866785 h 1217972"/>
                <a:gd name="connsiteX51" fmla="*/ 187097 w 1791907"/>
                <a:gd name="connsiteY51" fmla="*/ 725815 h 1217972"/>
                <a:gd name="connsiteX52" fmla="*/ 248057 w 1791907"/>
                <a:gd name="connsiteY52" fmla="*/ 889645 h 1217972"/>
                <a:gd name="connsiteX53" fmla="*/ 227102 w 1791907"/>
                <a:gd name="connsiteY53" fmla="*/ 668665 h 1217972"/>
                <a:gd name="connsiteX54" fmla="*/ 278537 w 1791907"/>
                <a:gd name="connsiteY54" fmla="*/ 495310 h 1217972"/>
                <a:gd name="connsiteX55" fmla="*/ 331877 w 1791907"/>
                <a:gd name="connsiteY55" fmla="*/ 483880 h 1217972"/>
                <a:gd name="connsiteX56" fmla="*/ 419507 w 1791907"/>
                <a:gd name="connsiteY56" fmla="*/ 579130 h 1217972"/>
                <a:gd name="connsiteX0" fmla="*/ 419507 w 1791907"/>
                <a:gd name="connsiteY0" fmla="*/ 579130 h 1217972"/>
                <a:gd name="connsiteX1" fmla="*/ 482372 w 1791907"/>
                <a:gd name="connsiteY1" fmla="*/ 516265 h 1217972"/>
                <a:gd name="connsiteX2" fmla="*/ 566192 w 1791907"/>
                <a:gd name="connsiteY2" fmla="*/ 476260 h 1217972"/>
                <a:gd name="connsiteX3" fmla="*/ 629057 w 1791907"/>
                <a:gd name="connsiteY3" fmla="*/ 577225 h 1217972"/>
                <a:gd name="connsiteX4" fmla="*/ 669062 w 1791907"/>
                <a:gd name="connsiteY4" fmla="*/ 762010 h 1217972"/>
                <a:gd name="connsiteX5" fmla="*/ 672872 w 1791907"/>
                <a:gd name="connsiteY5" fmla="*/ 914410 h 1217972"/>
                <a:gd name="connsiteX6" fmla="*/ 750977 w 1791907"/>
                <a:gd name="connsiteY6" fmla="*/ 718195 h 1217972"/>
                <a:gd name="connsiteX7" fmla="*/ 777647 w 1791907"/>
                <a:gd name="connsiteY7" fmla="*/ 582940 h 1217972"/>
                <a:gd name="connsiteX8" fmla="*/ 1040537 w 1791907"/>
                <a:gd name="connsiteY8" fmla="*/ 870595 h 1217972"/>
                <a:gd name="connsiteX9" fmla="*/ 1091972 w 1791907"/>
                <a:gd name="connsiteY9" fmla="*/ 891550 h 1217972"/>
                <a:gd name="connsiteX10" fmla="*/ 992912 w 1791907"/>
                <a:gd name="connsiteY10" fmla="*/ 723910 h 1217972"/>
                <a:gd name="connsiteX11" fmla="*/ 1194842 w 1791907"/>
                <a:gd name="connsiteY11" fmla="*/ 971560 h 1217972"/>
                <a:gd name="connsiteX12" fmla="*/ 1170077 w 1791907"/>
                <a:gd name="connsiteY12" fmla="*/ 849640 h 1217972"/>
                <a:gd name="connsiteX13" fmla="*/ 1295807 w 1791907"/>
                <a:gd name="connsiteY13" fmla="*/ 958225 h 1217972"/>
                <a:gd name="connsiteX14" fmla="*/ 1341527 w 1791907"/>
                <a:gd name="connsiteY14" fmla="*/ 1122055 h 1217972"/>
                <a:gd name="connsiteX15" fmla="*/ 1364387 w 1791907"/>
                <a:gd name="connsiteY15" fmla="*/ 996325 h 1217972"/>
                <a:gd name="connsiteX16" fmla="*/ 1396242 w 1791907"/>
                <a:gd name="connsiteY16" fmla="*/ 1216108 h 1217972"/>
                <a:gd name="connsiteX17" fmla="*/ 1457887 w 1791907"/>
                <a:gd name="connsiteY17" fmla="*/ 1098331 h 1217972"/>
                <a:gd name="connsiteX18" fmla="*/ 1542572 w 1791907"/>
                <a:gd name="connsiteY18" fmla="*/ 1031635 h 1217972"/>
                <a:gd name="connsiteX19" fmla="*/ 1612723 w 1791907"/>
                <a:gd name="connsiteY19" fmla="*/ 1026628 h 1217972"/>
                <a:gd name="connsiteX20" fmla="*/ 1663804 w 1791907"/>
                <a:gd name="connsiteY20" fmla="*/ 1091377 h 1217972"/>
                <a:gd name="connsiteX21" fmla="*/ 1671424 w 1791907"/>
                <a:gd name="connsiteY21" fmla="*/ 904885 h 1217972"/>
                <a:gd name="connsiteX22" fmla="*/ 1670561 w 1791907"/>
                <a:gd name="connsiteY22" fmla="*/ 824167 h 1217972"/>
                <a:gd name="connsiteX23" fmla="*/ 1741577 w 1791907"/>
                <a:gd name="connsiteY23" fmla="*/ 889645 h 1217972"/>
                <a:gd name="connsiteX24" fmla="*/ 1701572 w 1791907"/>
                <a:gd name="connsiteY24" fmla="*/ 716290 h 1217972"/>
                <a:gd name="connsiteX25" fmla="*/ 1701572 w 1791907"/>
                <a:gd name="connsiteY25" fmla="*/ 615325 h 1217972"/>
                <a:gd name="connsiteX26" fmla="*/ 1781582 w 1791907"/>
                <a:gd name="connsiteY26" fmla="*/ 676285 h 1217972"/>
                <a:gd name="connsiteX27" fmla="*/ 1733957 w 1791907"/>
                <a:gd name="connsiteY27" fmla="*/ 546745 h 1217972"/>
                <a:gd name="connsiteX28" fmla="*/ 1667282 w 1791907"/>
                <a:gd name="connsiteY28" fmla="*/ 396250 h 1217972"/>
                <a:gd name="connsiteX29" fmla="*/ 1497737 w 1791907"/>
                <a:gd name="connsiteY29" fmla="*/ 219085 h 1217972"/>
                <a:gd name="connsiteX30" fmla="*/ 1364387 w 1791907"/>
                <a:gd name="connsiteY30" fmla="*/ 129550 h 1217972"/>
                <a:gd name="connsiteX31" fmla="*/ 1486307 w 1791907"/>
                <a:gd name="connsiteY31" fmla="*/ 104785 h 1217972"/>
                <a:gd name="connsiteX32" fmla="*/ 1572032 w 1791907"/>
                <a:gd name="connsiteY32" fmla="*/ 70495 h 1217972"/>
                <a:gd name="connsiteX33" fmla="*/ 1339622 w 1791907"/>
                <a:gd name="connsiteY33" fmla="*/ 62875 h 1217972"/>
                <a:gd name="connsiteX34" fmla="*/ 1128167 w 1791907"/>
                <a:gd name="connsiteY34" fmla="*/ 17155 h 1217972"/>
                <a:gd name="connsiteX35" fmla="*/ 918617 w 1791907"/>
                <a:gd name="connsiteY35" fmla="*/ 10 h 1217972"/>
                <a:gd name="connsiteX36" fmla="*/ 650012 w 1791907"/>
                <a:gd name="connsiteY36" fmla="*/ 19060 h 1217972"/>
                <a:gd name="connsiteX37" fmla="*/ 480467 w 1791907"/>
                <a:gd name="connsiteY37" fmla="*/ 55255 h 1217972"/>
                <a:gd name="connsiteX38" fmla="*/ 352832 w 1791907"/>
                <a:gd name="connsiteY38" fmla="*/ 144790 h 1217972"/>
                <a:gd name="connsiteX39" fmla="*/ 301397 w 1791907"/>
                <a:gd name="connsiteY39" fmla="*/ 215275 h 1217972"/>
                <a:gd name="connsiteX40" fmla="*/ 227102 w 1791907"/>
                <a:gd name="connsiteY40" fmla="*/ 278140 h 1217972"/>
                <a:gd name="connsiteX41" fmla="*/ 160427 w 1791907"/>
                <a:gd name="connsiteY41" fmla="*/ 331480 h 1217972"/>
                <a:gd name="connsiteX42" fmla="*/ 82322 w 1791907"/>
                <a:gd name="connsiteY42" fmla="*/ 485785 h 1217972"/>
                <a:gd name="connsiteX43" fmla="*/ 17552 w 1791907"/>
                <a:gd name="connsiteY43" fmla="*/ 674380 h 1217972"/>
                <a:gd name="connsiteX44" fmla="*/ 2312 w 1791907"/>
                <a:gd name="connsiteY44" fmla="*/ 735340 h 1217972"/>
                <a:gd name="connsiteX45" fmla="*/ 57557 w 1791907"/>
                <a:gd name="connsiteY45" fmla="*/ 678190 h 1217972"/>
                <a:gd name="connsiteX46" fmla="*/ 55652 w 1791907"/>
                <a:gd name="connsiteY46" fmla="*/ 910600 h 1217972"/>
                <a:gd name="connsiteX47" fmla="*/ 68987 w 1791907"/>
                <a:gd name="connsiteY47" fmla="*/ 988705 h 1217972"/>
                <a:gd name="connsiteX48" fmla="*/ 97562 w 1791907"/>
                <a:gd name="connsiteY48" fmla="*/ 891550 h 1217972"/>
                <a:gd name="connsiteX49" fmla="*/ 183287 w 1791907"/>
                <a:gd name="connsiteY49" fmla="*/ 990610 h 1217972"/>
                <a:gd name="connsiteX50" fmla="*/ 175667 w 1791907"/>
                <a:gd name="connsiteY50" fmla="*/ 866785 h 1217972"/>
                <a:gd name="connsiteX51" fmla="*/ 187097 w 1791907"/>
                <a:gd name="connsiteY51" fmla="*/ 725815 h 1217972"/>
                <a:gd name="connsiteX52" fmla="*/ 248057 w 1791907"/>
                <a:gd name="connsiteY52" fmla="*/ 889645 h 1217972"/>
                <a:gd name="connsiteX53" fmla="*/ 227102 w 1791907"/>
                <a:gd name="connsiteY53" fmla="*/ 668665 h 1217972"/>
                <a:gd name="connsiteX54" fmla="*/ 278537 w 1791907"/>
                <a:gd name="connsiteY54" fmla="*/ 495310 h 1217972"/>
                <a:gd name="connsiteX55" fmla="*/ 331877 w 1791907"/>
                <a:gd name="connsiteY55" fmla="*/ 483880 h 1217972"/>
                <a:gd name="connsiteX56" fmla="*/ 419507 w 1791907"/>
                <a:gd name="connsiteY56" fmla="*/ 579130 h 1217972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12723 w 1791907"/>
                <a:gd name="connsiteY19" fmla="*/ 102662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12723 w 1791907"/>
                <a:gd name="connsiteY19" fmla="*/ 102662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9683 w 1791907"/>
                <a:gd name="connsiteY19" fmla="*/ 1023635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791907" h="1217958">
                  <a:moveTo>
                    <a:pt x="419507" y="579130"/>
                  </a:moveTo>
                  <a:cubicBezTo>
                    <a:pt x="436969" y="555952"/>
                    <a:pt x="457925" y="533410"/>
                    <a:pt x="482372" y="516265"/>
                  </a:cubicBezTo>
                  <a:cubicBezTo>
                    <a:pt x="506820" y="499120"/>
                    <a:pt x="541745" y="466100"/>
                    <a:pt x="566192" y="476260"/>
                  </a:cubicBezTo>
                  <a:cubicBezTo>
                    <a:pt x="590639" y="486420"/>
                    <a:pt x="611912" y="529600"/>
                    <a:pt x="629057" y="577225"/>
                  </a:cubicBezTo>
                  <a:cubicBezTo>
                    <a:pt x="646202" y="624850"/>
                    <a:pt x="661759" y="700097"/>
                    <a:pt x="669062" y="762010"/>
                  </a:cubicBezTo>
                  <a:cubicBezTo>
                    <a:pt x="676365" y="823923"/>
                    <a:pt x="659220" y="921712"/>
                    <a:pt x="672872" y="914410"/>
                  </a:cubicBezTo>
                  <a:cubicBezTo>
                    <a:pt x="686524" y="907108"/>
                    <a:pt x="744945" y="781060"/>
                    <a:pt x="750977" y="718195"/>
                  </a:cubicBezTo>
                  <a:cubicBezTo>
                    <a:pt x="757009" y="655330"/>
                    <a:pt x="750342" y="551825"/>
                    <a:pt x="777647" y="582940"/>
                  </a:cubicBezTo>
                  <a:cubicBezTo>
                    <a:pt x="804952" y="614055"/>
                    <a:pt x="988150" y="819160"/>
                    <a:pt x="1040537" y="870595"/>
                  </a:cubicBezTo>
                  <a:cubicBezTo>
                    <a:pt x="1092925" y="922030"/>
                    <a:pt x="1099909" y="915997"/>
                    <a:pt x="1091972" y="891550"/>
                  </a:cubicBezTo>
                  <a:cubicBezTo>
                    <a:pt x="1084035" y="867103"/>
                    <a:pt x="975767" y="710575"/>
                    <a:pt x="992912" y="723910"/>
                  </a:cubicBezTo>
                  <a:cubicBezTo>
                    <a:pt x="1010057" y="737245"/>
                    <a:pt x="1165315" y="950605"/>
                    <a:pt x="1194842" y="971560"/>
                  </a:cubicBezTo>
                  <a:cubicBezTo>
                    <a:pt x="1224370" y="992515"/>
                    <a:pt x="1153249" y="851863"/>
                    <a:pt x="1170077" y="849640"/>
                  </a:cubicBezTo>
                  <a:cubicBezTo>
                    <a:pt x="1186905" y="847417"/>
                    <a:pt x="1267232" y="912822"/>
                    <a:pt x="1295807" y="958225"/>
                  </a:cubicBezTo>
                  <a:cubicBezTo>
                    <a:pt x="1324382" y="1003628"/>
                    <a:pt x="1330097" y="1115705"/>
                    <a:pt x="1341527" y="1122055"/>
                  </a:cubicBezTo>
                  <a:cubicBezTo>
                    <a:pt x="1352957" y="1128405"/>
                    <a:pt x="1355268" y="980650"/>
                    <a:pt x="1364387" y="996325"/>
                  </a:cubicBezTo>
                  <a:cubicBezTo>
                    <a:pt x="1373506" y="1012001"/>
                    <a:pt x="1380659" y="1199107"/>
                    <a:pt x="1396242" y="1216108"/>
                  </a:cubicBezTo>
                  <a:cubicBezTo>
                    <a:pt x="1411825" y="1233109"/>
                    <a:pt x="1435806" y="1128153"/>
                    <a:pt x="1457887" y="1098331"/>
                  </a:cubicBezTo>
                  <a:cubicBezTo>
                    <a:pt x="1479968" y="1068509"/>
                    <a:pt x="1504441" y="1047627"/>
                    <a:pt x="1528727" y="1037173"/>
                  </a:cubicBezTo>
                  <a:cubicBezTo>
                    <a:pt x="1553013" y="1026719"/>
                    <a:pt x="1553404" y="1018268"/>
                    <a:pt x="1603606" y="1035608"/>
                  </a:cubicBezTo>
                  <a:cubicBezTo>
                    <a:pt x="1653808" y="1052948"/>
                    <a:pt x="1652501" y="1113164"/>
                    <a:pt x="1663804" y="1091377"/>
                  </a:cubicBezTo>
                  <a:cubicBezTo>
                    <a:pt x="1675107" y="1069590"/>
                    <a:pt x="1670298" y="949420"/>
                    <a:pt x="1671424" y="904885"/>
                  </a:cubicBezTo>
                  <a:cubicBezTo>
                    <a:pt x="1672550" y="860350"/>
                    <a:pt x="1658869" y="826707"/>
                    <a:pt x="1670561" y="824167"/>
                  </a:cubicBezTo>
                  <a:cubicBezTo>
                    <a:pt x="1682253" y="821627"/>
                    <a:pt x="1736409" y="907624"/>
                    <a:pt x="1741577" y="889645"/>
                  </a:cubicBezTo>
                  <a:cubicBezTo>
                    <a:pt x="1746745" y="871666"/>
                    <a:pt x="1708240" y="762010"/>
                    <a:pt x="1701572" y="716290"/>
                  </a:cubicBezTo>
                  <a:cubicBezTo>
                    <a:pt x="1694905" y="670570"/>
                    <a:pt x="1688237" y="621992"/>
                    <a:pt x="1701572" y="615325"/>
                  </a:cubicBezTo>
                  <a:cubicBezTo>
                    <a:pt x="1714907" y="608658"/>
                    <a:pt x="1825715" y="744865"/>
                    <a:pt x="1781582" y="676285"/>
                  </a:cubicBezTo>
                  <a:cubicBezTo>
                    <a:pt x="1737449" y="607705"/>
                    <a:pt x="1753007" y="593418"/>
                    <a:pt x="1733957" y="546745"/>
                  </a:cubicBezTo>
                  <a:cubicBezTo>
                    <a:pt x="1714907" y="500073"/>
                    <a:pt x="1706652" y="450860"/>
                    <a:pt x="1667282" y="396250"/>
                  </a:cubicBezTo>
                  <a:cubicBezTo>
                    <a:pt x="1627912" y="341640"/>
                    <a:pt x="1548219" y="263535"/>
                    <a:pt x="1497737" y="219085"/>
                  </a:cubicBezTo>
                  <a:cubicBezTo>
                    <a:pt x="1447255" y="174635"/>
                    <a:pt x="1366292" y="148600"/>
                    <a:pt x="1364387" y="129550"/>
                  </a:cubicBezTo>
                  <a:cubicBezTo>
                    <a:pt x="1362482" y="110500"/>
                    <a:pt x="1451700" y="114627"/>
                    <a:pt x="1486307" y="104785"/>
                  </a:cubicBezTo>
                  <a:cubicBezTo>
                    <a:pt x="1520914" y="94943"/>
                    <a:pt x="1596479" y="77480"/>
                    <a:pt x="1572032" y="70495"/>
                  </a:cubicBezTo>
                  <a:cubicBezTo>
                    <a:pt x="1547585" y="63510"/>
                    <a:pt x="1413599" y="71765"/>
                    <a:pt x="1339622" y="62875"/>
                  </a:cubicBezTo>
                  <a:cubicBezTo>
                    <a:pt x="1265645" y="53985"/>
                    <a:pt x="1198335" y="27632"/>
                    <a:pt x="1128167" y="17155"/>
                  </a:cubicBezTo>
                  <a:cubicBezTo>
                    <a:pt x="1058000" y="6677"/>
                    <a:pt x="998310" y="-308"/>
                    <a:pt x="918617" y="10"/>
                  </a:cubicBezTo>
                  <a:cubicBezTo>
                    <a:pt x="838925" y="327"/>
                    <a:pt x="723037" y="9853"/>
                    <a:pt x="650012" y="19060"/>
                  </a:cubicBezTo>
                  <a:cubicBezTo>
                    <a:pt x="576987" y="28267"/>
                    <a:pt x="529997" y="34300"/>
                    <a:pt x="480467" y="55255"/>
                  </a:cubicBezTo>
                  <a:cubicBezTo>
                    <a:pt x="430937" y="76210"/>
                    <a:pt x="382677" y="118120"/>
                    <a:pt x="352832" y="144790"/>
                  </a:cubicBezTo>
                  <a:cubicBezTo>
                    <a:pt x="322987" y="171460"/>
                    <a:pt x="322352" y="193050"/>
                    <a:pt x="301397" y="215275"/>
                  </a:cubicBezTo>
                  <a:cubicBezTo>
                    <a:pt x="280442" y="237500"/>
                    <a:pt x="250597" y="258773"/>
                    <a:pt x="227102" y="278140"/>
                  </a:cubicBezTo>
                  <a:cubicBezTo>
                    <a:pt x="203607" y="297507"/>
                    <a:pt x="184557" y="296872"/>
                    <a:pt x="160427" y="331480"/>
                  </a:cubicBezTo>
                  <a:cubicBezTo>
                    <a:pt x="136297" y="366088"/>
                    <a:pt x="106134" y="428635"/>
                    <a:pt x="82322" y="485785"/>
                  </a:cubicBezTo>
                  <a:cubicBezTo>
                    <a:pt x="58510" y="542935"/>
                    <a:pt x="30887" y="632788"/>
                    <a:pt x="17552" y="674380"/>
                  </a:cubicBezTo>
                  <a:cubicBezTo>
                    <a:pt x="4217" y="715972"/>
                    <a:pt x="-4355" y="734705"/>
                    <a:pt x="2312" y="735340"/>
                  </a:cubicBezTo>
                  <a:cubicBezTo>
                    <a:pt x="8979" y="735975"/>
                    <a:pt x="48667" y="648980"/>
                    <a:pt x="57557" y="678190"/>
                  </a:cubicBezTo>
                  <a:cubicBezTo>
                    <a:pt x="66447" y="707400"/>
                    <a:pt x="53747" y="858848"/>
                    <a:pt x="55652" y="910600"/>
                  </a:cubicBezTo>
                  <a:cubicBezTo>
                    <a:pt x="57557" y="962352"/>
                    <a:pt x="62002" y="991880"/>
                    <a:pt x="68987" y="988705"/>
                  </a:cubicBezTo>
                  <a:cubicBezTo>
                    <a:pt x="75972" y="985530"/>
                    <a:pt x="78512" y="891232"/>
                    <a:pt x="97562" y="891550"/>
                  </a:cubicBezTo>
                  <a:cubicBezTo>
                    <a:pt x="116612" y="891868"/>
                    <a:pt x="170269" y="994738"/>
                    <a:pt x="183287" y="990610"/>
                  </a:cubicBezTo>
                  <a:cubicBezTo>
                    <a:pt x="196304" y="986483"/>
                    <a:pt x="175032" y="910917"/>
                    <a:pt x="175667" y="866785"/>
                  </a:cubicBezTo>
                  <a:cubicBezTo>
                    <a:pt x="176302" y="822653"/>
                    <a:pt x="175032" y="722005"/>
                    <a:pt x="187097" y="725815"/>
                  </a:cubicBezTo>
                  <a:cubicBezTo>
                    <a:pt x="199162" y="729625"/>
                    <a:pt x="241390" y="899170"/>
                    <a:pt x="248057" y="889645"/>
                  </a:cubicBezTo>
                  <a:cubicBezTo>
                    <a:pt x="254724" y="880120"/>
                    <a:pt x="222022" y="734388"/>
                    <a:pt x="227102" y="668665"/>
                  </a:cubicBezTo>
                  <a:cubicBezTo>
                    <a:pt x="232182" y="602942"/>
                    <a:pt x="262027" y="521980"/>
                    <a:pt x="278537" y="495310"/>
                  </a:cubicBezTo>
                  <a:cubicBezTo>
                    <a:pt x="295047" y="468640"/>
                    <a:pt x="308382" y="469910"/>
                    <a:pt x="331877" y="483880"/>
                  </a:cubicBezTo>
                  <a:cubicBezTo>
                    <a:pt x="355372" y="497850"/>
                    <a:pt x="402045" y="602308"/>
                    <a:pt x="419507" y="579130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  <a:effectLst/>
            <a:scene3d>
              <a:camera prst="orthographicFront">
                <a:rot lat="0" lon="0" rev="0"/>
              </a:camera>
              <a:lightRig rig="harsh" dir="t"/>
            </a:scene3d>
            <a:sp3d prstMaterial="softEdge">
              <a:bevelT w="1714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29" name="Oval 28">
              <a:extLst>
                <a:ext uri="{FF2B5EF4-FFF2-40B4-BE49-F238E27FC236}">
                  <a16:creationId xmlns:a16="http://schemas.microsoft.com/office/drawing/2014/main" id="{869A72AE-DFCD-4F3A-B871-FB4C051431A9}"/>
                </a:ext>
              </a:extLst>
            </p:cNvPr>
            <p:cNvSpPr/>
            <p:nvPr/>
          </p:nvSpPr>
          <p:spPr>
            <a:xfrm>
              <a:off x="5536155" y="2556320"/>
              <a:ext cx="152057" cy="166441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mc:AlternateContent xmlns:mc="http://schemas.openxmlformats.org/markup-compatibility/2006" xmlns:p14="http://schemas.microsoft.com/office/powerpoint/2010/main">
          <mc:Choice Requires="p14">
            <p:contentPart p14:bwMode="auto" r:id="rId9">
              <p14:nvContentPartPr>
                <p14:cNvPr id="31" name="Ink 30">
                  <a:extLst>
                    <a:ext uri="{FF2B5EF4-FFF2-40B4-BE49-F238E27FC236}">
                      <a16:creationId xmlns:a16="http://schemas.microsoft.com/office/drawing/2014/main" id="{A0C43635-DC1D-4CFC-9E95-F4CCA1DEBB97}"/>
                    </a:ext>
                  </a:extLst>
                </p14:cNvPr>
                <p14:cNvContentPartPr/>
                <p14:nvPr/>
              </p14:nvContentPartPr>
              <p14:xfrm>
                <a:off x="5800799" y="2815191"/>
                <a:ext cx="28440" cy="42480"/>
              </p14:xfrm>
            </p:contentPart>
          </mc:Choice>
          <mc:Fallback xmlns="">
            <p:pic>
              <p:nvPicPr>
                <p:cNvPr id="31" name="Ink 30">
                  <a:extLst>
                    <a:ext uri="{FF2B5EF4-FFF2-40B4-BE49-F238E27FC236}">
                      <a16:creationId xmlns:a16="http://schemas.microsoft.com/office/drawing/2014/main" id="{A0C43635-DC1D-4CFC-9E95-F4CCA1DEBB97}"/>
                    </a:ext>
                  </a:extLst>
                </p:cNvPr>
                <p:cNvPicPr/>
                <p:nvPr/>
              </p:nvPicPr>
              <p:blipFill>
                <a:blip r:embed="rId10"/>
                <a:stretch>
                  <a:fillRect/>
                </a:stretch>
              </p:blipFill>
              <p:spPr>
                <a:xfrm>
                  <a:off x="5787126" y="2801748"/>
                  <a:ext cx="55239" cy="68828"/>
                </a:xfrm>
                <a:prstGeom prst="rect">
                  <a:avLst/>
                </a:prstGeom>
              </p:spPr>
            </p:pic>
          </mc:Fallback>
        </mc:AlternateContent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6EC9809D-F1BF-4FA0-BDF0-94F2C45D8AA3}"/>
                </a:ext>
              </a:extLst>
            </p:cNvPr>
            <p:cNvSpPr/>
            <p:nvPr/>
          </p:nvSpPr>
          <p:spPr>
            <a:xfrm flipV="1">
              <a:off x="5699340" y="2928560"/>
              <a:ext cx="270816" cy="45008"/>
            </a:xfrm>
            <a:custGeom>
              <a:avLst/>
              <a:gdLst>
                <a:gd name="connsiteX0" fmla="*/ 1317 w 270514"/>
                <a:gd name="connsiteY0" fmla="*/ 588 h 50216"/>
                <a:gd name="connsiteX1" fmla="*/ 119427 w 270514"/>
                <a:gd name="connsiteY1" fmla="*/ 21543 h 50216"/>
                <a:gd name="connsiteX2" fmla="*/ 268017 w 270514"/>
                <a:gd name="connsiteY2" fmla="*/ 588 h 50216"/>
                <a:gd name="connsiteX3" fmla="*/ 197532 w 270514"/>
                <a:gd name="connsiteY3" fmla="*/ 50118 h 50216"/>
                <a:gd name="connsiteX4" fmla="*/ 1317 w 270514"/>
                <a:gd name="connsiteY4" fmla="*/ 588 h 50216"/>
                <a:gd name="connsiteX0" fmla="*/ 16 w 267774"/>
                <a:gd name="connsiteY0" fmla="*/ 588 h 46413"/>
                <a:gd name="connsiteX1" fmla="*/ 118126 w 267774"/>
                <a:gd name="connsiteY1" fmla="*/ 21543 h 46413"/>
                <a:gd name="connsiteX2" fmla="*/ 266716 w 267774"/>
                <a:gd name="connsiteY2" fmla="*/ 588 h 46413"/>
                <a:gd name="connsiteX3" fmla="*/ 125746 w 267774"/>
                <a:gd name="connsiteY3" fmla="*/ 46308 h 46413"/>
                <a:gd name="connsiteX4" fmla="*/ 16 w 267774"/>
                <a:gd name="connsiteY4" fmla="*/ 588 h 46413"/>
                <a:gd name="connsiteX0" fmla="*/ 27 w 267654"/>
                <a:gd name="connsiteY0" fmla="*/ 588 h 40710"/>
                <a:gd name="connsiteX1" fmla="*/ 118137 w 267654"/>
                <a:gd name="connsiteY1" fmla="*/ 21543 h 40710"/>
                <a:gd name="connsiteX2" fmla="*/ 266727 w 267654"/>
                <a:gd name="connsiteY2" fmla="*/ 588 h 40710"/>
                <a:gd name="connsiteX3" fmla="*/ 108612 w 267654"/>
                <a:gd name="connsiteY3" fmla="*/ 40593 h 40710"/>
                <a:gd name="connsiteX4" fmla="*/ 27 w 267654"/>
                <a:gd name="connsiteY4" fmla="*/ 588 h 40710"/>
                <a:gd name="connsiteX0" fmla="*/ 27 w 268854"/>
                <a:gd name="connsiteY0" fmla="*/ 588 h 40710"/>
                <a:gd name="connsiteX1" fmla="*/ 118137 w 268854"/>
                <a:gd name="connsiteY1" fmla="*/ 21543 h 40710"/>
                <a:gd name="connsiteX2" fmla="*/ 266727 w 268854"/>
                <a:gd name="connsiteY2" fmla="*/ 588 h 40710"/>
                <a:gd name="connsiteX3" fmla="*/ 108612 w 268854"/>
                <a:gd name="connsiteY3" fmla="*/ 40593 h 40710"/>
                <a:gd name="connsiteX4" fmla="*/ 27 w 268854"/>
                <a:gd name="connsiteY4" fmla="*/ 588 h 40710"/>
                <a:gd name="connsiteX0" fmla="*/ 27 w 268854"/>
                <a:gd name="connsiteY0" fmla="*/ 4202 h 44379"/>
                <a:gd name="connsiteX1" fmla="*/ 118137 w 268854"/>
                <a:gd name="connsiteY1" fmla="*/ 25157 h 44379"/>
                <a:gd name="connsiteX2" fmla="*/ 266727 w 268854"/>
                <a:gd name="connsiteY2" fmla="*/ 4202 h 44379"/>
                <a:gd name="connsiteX3" fmla="*/ 108612 w 268854"/>
                <a:gd name="connsiteY3" fmla="*/ 44207 h 44379"/>
                <a:gd name="connsiteX4" fmla="*/ 27 w 268854"/>
                <a:gd name="connsiteY4" fmla="*/ 4202 h 44379"/>
                <a:gd name="connsiteX0" fmla="*/ 27 w 268854"/>
                <a:gd name="connsiteY0" fmla="*/ 4202 h 44379"/>
                <a:gd name="connsiteX1" fmla="*/ 118137 w 268854"/>
                <a:gd name="connsiteY1" fmla="*/ 25157 h 44379"/>
                <a:gd name="connsiteX2" fmla="*/ 266727 w 268854"/>
                <a:gd name="connsiteY2" fmla="*/ 4202 h 44379"/>
                <a:gd name="connsiteX3" fmla="*/ 108612 w 268854"/>
                <a:gd name="connsiteY3" fmla="*/ 44207 h 44379"/>
                <a:gd name="connsiteX4" fmla="*/ 27 w 268854"/>
                <a:gd name="connsiteY4" fmla="*/ 4202 h 44379"/>
                <a:gd name="connsiteX0" fmla="*/ 5 w 269037"/>
                <a:gd name="connsiteY0" fmla="*/ 589 h 40711"/>
                <a:gd name="connsiteX1" fmla="*/ 118115 w 269037"/>
                <a:gd name="connsiteY1" fmla="*/ 21544 h 40711"/>
                <a:gd name="connsiteX2" fmla="*/ 266705 w 269037"/>
                <a:gd name="connsiteY2" fmla="*/ 589 h 40711"/>
                <a:gd name="connsiteX3" fmla="*/ 121925 w 269037"/>
                <a:gd name="connsiteY3" fmla="*/ 40594 h 40711"/>
                <a:gd name="connsiteX4" fmla="*/ 5 w 269037"/>
                <a:gd name="connsiteY4" fmla="*/ 589 h 40711"/>
                <a:gd name="connsiteX0" fmla="*/ 9 w 268891"/>
                <a:gd name="connsiteY0" fmla="*/ 589 h 38811"/>
                <a:gd name="connsiteX1" fmla="*/ 118119 w 268891"/>
                <a:gd name="connsiteY1" fmla="*/ 21544 h 38811"/>
                <a:gd name="connsiteX2" fmla="*/ 266709 w 268891"/>
                <a:gd name="connsiteY2" fmla="*/ 589 h 38811"/>
                <a:gd name="connsiteX3" fmla="*/ 112404 w 268891"/>
                <a:gd name="connsiteY3" fmla="*/ 38689 h 38811"/>
                <a:gd name="connsiteX4" fmla="*/ 9 w 268891"/>
                <a:gd name="connsiteY4" fmla="*/ 589 h 38811"/>
                <a:gd name="connsiteX0" fmla="*/ 0 w 268882"/>
                <a:gd name="connsiteY0" fmla="*/ 629 h 38852"/>
                <a:gd name="connsiteX1" fmla="*/ 112395 w 268882"/>
                <a:gd name="connsiteY1" fmla="*/ 19679 h 38852"/>
                <a:gd name="connsiteX2" fmla="*/ 266700 w 268882"/>
                <a:gd name="connsiteY2" fmla="*/ 629 h 38852"/>
                <a:gd name="connsiteX3" fmla="*/ 112395 w 268882"/>
                <a:gd name="connsiteY3" fmla="*/ 38729 h 38852"/>
                <a:gd name="connsiteX4" fmla="*/ 0 w 268882"/>
                <a:gd name="connsiteY4" fmla="*/ 629 h 38852"/>
                <a:gd name="connsiteX0" fmla="*/ 0 w 265076"/>
                <a:gd name="connsiteY0" fmla="*/ 246 h 46025"/>
                <a:gd name="connsiteX1" fmla="*/ 108585 w 265076"/>
                <a:gd name="connsiteY1" fmla="*/ 26916 h 46025"/>
                <a:gd name="connsiteX2" fmla="*/ 262890 w 265076"/>
                <a:gd name="connsiteY2" fmla="*/ 7866 h 46025"/>
                <a:gd name="connsiteX3" fmla="*/ 108585 w 265076"/>
                <a:gd name="connsiteY3" fmla="*/ 45966 h 46025"/>
                <a:gd name="connsiteX4" fmla="*/ 0 w 265076"/>
                <a:gd name="connsiteY4" fmla="*/ 246 h 46025"/>
                <a:gd name="connsiteX0" fmla="*/ 327 w 265403"/>
                <a:gd name="connsiteY0" fmla="*/ 3203 h 48982"/>
                <a:gd name="connsiteX1" fmla="*/ 108912 w 265403"/>
                <a:gd name="connsiteY1" fmla="*/ 29873 h 48982"/>
                <a:gd name="connsiteX2" fmla="*/ 263217 w 265403"/>
                <a:gd name="connsiteY2" fmla="*/ 10823 h 48982"/>
                <a:gd name="connsiteX3" fmla="*/ 108912 w 265403"/>
                <a:gd name="connsiteY3" fmla="*/ 48923 h 48982"/>
                <a:gd name="connsiteX4" fmla="*/ 327 w 265403"/>
                <a:gd name="connsiteY4" fmla="*/ 3203 h 48982"/>
                <a:gd name="connsiteX0" fmla="*/ 327 w 266558"/>
                <a:gd name="connsiteY0" fmla="*/ 3203 h 48988"/>
                <a:gd name="connsiteX1" fmla="*/ 108912 w 266558"/>
                <a:gd name="connsiteY1" fmla="*/ 29873 h 48988"/>
                <a:gd name="connsiteX2" fmla="*/ 263217 w 266558"/>
                <a:gd name="connsiteY2" fmla="*/ 10823 h 48988"/>
                <a:gd name="connsiteX3" fmla="*/ 108912 w 266558"/>
                <a:gd name="connsiteY3" fmla="*/ 48923 h 48988"/>
                <a:gd name="connsiteX4" fmla="*/ 327 w 266558"/>
                <a:gd name="connsiteY4" fmla="*/ 3203 h 48988"/>
                <a:gd name="connsiteX0" fmla="*/ 327 w 266558"/>
                <a:gd name="connsiteY0" fmla="*/ 3203 h 48988"/>
                <a:gd name="connsiteX1" fmla="*/ 108912 w 266558"/>
                <a:gd name="connsiteY1" fmla="*/ 29873 h 48988"/>
                <a:gd name="connsiteX2" fmla="*/ 263217 w 266558"/>
                <a:gd name="connsiteY2" fmla="*/ 10823 h 48988"/>
                <a:gd name="connsiteX3" fmla="*/ 108912 w 266558"/>
                <a:gd name="connsiteY3" fmla="*/ 48923 h 48988"/>
                <a:gd name="connsiteX4" fmla="*/ 327 w 266558"/>
                <a:gd name="connsiteY4" fmla="*/ 3203 h 48988"/>
                <a:gd name="connsiteX0" fmla="*/ 19 w 266250"/>
                <a:gd name="connsiteY0" fmla="*/ 713 h 46498"/>
                <a:gd name="connsiteX1" fmla="*/ 116224 w 266250"/>
                <a:gd name="connsiteY1" fmla="*/ 17858 h 46498"/>
                <a:gd name="connsiteX2" fmla="*/ 262909 w 266250"/>
                <a:gd name="connsiteY2" fmla="*/ 8333 h 46498"/>
                <a:gd name="connsiteX3" fmla="*/ 108604 w 266250"/>
                <a:gd name="connsiteY3" fmla="*/ 46433 h 46498"/>
                <a:gd name="connsiteX4" fmla="*/ 19 w 266250"/>
                <a:gd name="connsiteY4" fmla="*/ 713 h 46498"/>
                <a:gd name="connsiteX0" fmla="*/ 19 w 262925"/>
                <a:gd name="connsiteY0" fmla="*/ 713 h 46473"/>
                <a:gd name="connsiteX1" fmla="*/ 116224 w 262925"/>
                <a:gd name="connsiteY1" fmla="*/ 17858 h 46473"/>
                <a:gd name="connsiteX2" fmla="*/ 262909 w 262925"/>
                <a:gd name="connsiteY2" fmla="*/ 8333 h 46473"/>
                <a:gd name="connsiteX3" fmla="*/ 108604 w 262925"/>
                <a:gd name="connsiteY3" fmla="*/ 46433 h 46473"/>
                <a:gd name="connsiteX4" fmla="*/ 19 w 262925"/>
                <a:gd name="connsiteY4" fmla="*/ 713 h 46473"/>
                <a:gd name="connsiteX0" fmla="*/ 0 w 262907"/>
                <a:gd name="connsiteY0" fmla="*/ 713 h 46473"/>
                <a:gd name="connsiteX1" fmla="*/ 116205 w 262907"/>
                <a:gd name="connsiteY1" fmla="*/ 17858 h 46473"/>
                <a:gd name="connsiteX2" fmla="*/ 262890 w 262907"/>
                <a:gd name="connsiteY2" fmla="*/ 8333 h 46473"/>
                <a:gd name="connsiteX3" fmla="*/ 116205 w 262907"/>
                <a:gd name="connsiteY3" fmla="*/ 46433 h 46473"/>
                <a:gd name="connsiteX4" fmla="*/ 0 w 262907"/>
                <a:gd name="connsiteY4" fmla="*/ 713 h 46473"/>
                <a:gd name="connsiteX0" fmla="*/ 0 w 266989"/>
                <a:gd name="connsiteY0" fmla="*/ 713 h 46473"/>
                <a:gd name="connsiteX1" fmla="*/ 116205 w 266989"/>
                <a:gd name="connsiteY1" fmla="*/ 17858 h 46473"/>
                <a:gd name="connsiteX2" fmla="*/ 262890 w 266989"/>
                <a:gd name="connsiteY2" fmla="*/ 8333 h 46473"/>
                <a:gd name="connsiteX3" fmla="*/ 116205 w 266989"/>
                <a:gd name="connsiteY3" fmla="*/ 46433 h 46473"/>
                <a:gd name="connsiteX4" fmla="*/ 0 w 266989"/>
                <a:gd name="connsiteY4" fmla="*/ 713 h 46473"/>
                <a:gd name="connsiteX0" fmla="*/ 0 w 270816"/>
                <a:gd name="connsiteY0" fmla="*/ 5001 h 45008"/>
                <a:gd name="connsiteX1" fmla="*/ 120015 w 270816"/>
                <a:gd name="connsiteY1" fmla="*/ 16431 h 45008"/>
                <a:gd name="connsiteX2" fmla="*/ 266700 w 270816"/>
                <a:gd name="connsiteY2" fmla="*/ 6906 h 45008"/>
                <a:gd name="connsiteX3" fmla="*/ 120015 w 270816"/>
                <a:gd name="connsiteY3" fmla="*/ 45006 h 45008"/>
                <a:gd name="connsiteX4" fmla="*/ 0 w 270816"/>
                <a:gd name="connsiteY4" fmla="*/ 5001 h 450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0816" h="45008">
                  <a:moveTo>
                    <a:pt x="0" y="5001"/>
                  </a:moveTo>
                  <a:cubicBezTo>
                    <a:pt x="0" y="239"/>
                    <a:pt x="75565" y="16114"/>
                    <a:pt x="120015" y="16431"/>
                  </a:cubicBezTo>
                  <a:cubicBezTo>
                    <a:pt x="164465" y="16749"/>
                    <a:pt x="295593" y="-13096"/>
                    <a:pt x="266700" y="6906"/>
                  </a:cubicBezTo>
                  <a:cubicBezTo>
                    <a:pt x="268287" y="17383"/>
                    <a:pt x="164465" y="45324"/>
                    <a:pt x="120015" y="45006"/>
                  </a:cubicBezTo>
                  <a:cubicBezTo>
                    <a:pt x="75565" y="44689"/>
                    <a:pt x="0" y="9763"/>
                    <a:pt x="0" y="5001"/>
                  </a:cubicBez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97DC33AE-7976-45E0-9453-BD52CE046CC8}"/>
                </a:ext>
              </a:extLst>
            </p:cNvPr>
            <p:cNvSpPr/>
            <p:nvPr/>
          </p:nvSpPr>
          <p:spPr>
            <a:xfrm>
              <a:off x="6505457" y="2702496"/>
              <a:ext cx="112118" cy="164403"/>
            </a:xfrm>
            <a:custGeom>
              <a:avLst/>
              <a:gdLst>
                <a:gd name="connsiteX0" fmla="*/ 4594 w 97508"/>
                <a:gd name="connsiteY0" fmla="*/ 140638 h 174793"/>
                <a:gd name="connsiteX1" fmla="*/ 4594 w 97508"/>
                <a:gd name="connsiteY1" fmla="*/ 78907 h 174793"/>
                <a:gd name="connsiteX2" fmla="*/ 37389 w 97508"/>
                <a:gd name="connsiteY2" fmla="*/ 7529 h 174793"/>
                <a:gd name="connsiteX3" fmla="*/ 95263 w 97508"/>
                <a:gd name="connsiteY3" fmla="*/ 5600 h 174793"/>
                <a:gd name="connsiteX4" fmla="*/ 81759 w 97508"/>
                <a:gd name="connsiteY4" fmla="*/ 38395 h 174793"/>
                <a:gd name="connsiteX5" fmla="*/ 45106 w 97508"/>
                <a:gd name="connsiteY5" fmla="*/ 65403 h 174793"/>
                <a:gd name="connsiteX6" fmla="*/ 64397 w 97508"/>
                <a:gd name="connsiteY6" fmla="*/ 113631 h 174793"/>
                <a:gd name="connsiteX7" fmla="*/ 45106 w 97508"/>
                <a:gd name="connsiteY7" fmla="*/ 173433 h 174793"/>
                <a:gd name="connsiteX8" fmla="*/ 4594 w 97508"/>
                <a:gd name="connsiteY8" fmla="*/ 140638 h 174793"/>
                <a:gd name="connsiteX0" fmla="*/ 4721 w 97635"/>
                <a:gd name="connsiteY0" fmla="*/ 140638 h 169258"/>
                <a:gd name="connsiteX1" fmla="*/ 4721 w 97635"/>
                <a:gd name="connsiteY1" fmla="*/ 78907 h 169258"/>
                <a:gd name="connsiteX2" fmla="*/ 37516 w 97635"/>
                <a:gd name="connsiteY2" fmla="*/ 7529 h 169258"/>
                <a:gd name="connsiteX3" fmla="*/ 95390 w 97635"/>
                <a:gd name="connsiteY3" fmla="*/ 5600 h 169258"/>
                <a:gd name="connsiteX4" fmla="*/ 81886 w 97635"/>
                <a:gd name="connsiteY4" fmla="*/ 38395 h 169258"/>
                <a:gd name="connsiteX5" fmla="*/ 45233 w 97635"/>
                <a:gd name="connsiteY5" fmla="*/ 65403 h 169258"/>
                <a:gd name="connsiteX6" fmla="*/ 64524 w 97635"/>
                <a:gd name="connsiteY6" fmla="*/ 113631 h 169258"/>
                <a:gd name="connsiteX7" fmla="*/ 47163 w 97635"/>
                <a:gd name="connsiteY7" fmla="*/ 167646 h 169258"/>
                <a:gd name="connsiteX8" fmla="*/ 4721 w 97635"/>
                <a:gd name="connsiteY8" fmla="*/ 140638 h 169258"/>
                <a:gd name="connsiteX0" fmla="*/ 7132 w 100046"/>
                <a:gd name="connsiteY0" fmla="*/ 140638 h 169258"/>
                <a:gd name="connsiteX1" fmla="*/ 7132 w 100046"/>
                <a:gd name="connsiteY1" fmla="*/ 78907 h 169258"/>
                <a:gd name="connsiteX2" fmla="*/ 39927 w 100046"/>
                <a:gd name="connsiteY2" fmla="*/ 7529 h 169258"/>
                <a:gd name="connsiteX3" fmla="*/ 97801 w 100046"/>
                <a:gd name="connsiteY3" fmla="*/ 5600 h 169258"/>
                <a:gd name="connsiteX4" fmla="*/ 84297 w 100046"/>
                <a:gd name="connsiteY4" fmla="*/ 38395 h 169258"/>
                <a:gd name="connsiteX5" fmla="*/ 47644 w 100046"/>
                <a:gd name="connsiteY5" fmla="*/ 65403 h 169258"/>
                <a:gd name="connsiteX6" fmla="*/ 66935 w 100046"/>
                <a:gd name="connsiteY6" fmla="*/ 113631 h 169258"/>
                <a:gd name="connsiteX7" fmla="*/ 49574 w 100046"/>
                <a:gd name="connsiteY7" fmla="*/ 167646 h 169258"/>
                <a:gd name="connsiteX8" fmla="*/ 7132 w 100046"/>
                <a:gd name="connsiteY8" fmla="*/ 140638 h 169258"/>
                <a:gd name="connsiteX0" fmla="*/ 4170 w 112517"/>
                <a:gd name="connsiteY0" fmla="*/ 154142 h 170508"/>
                <a:gd name="connsiteX1" fmla="*/ 19603 w 112517"/>
                <a:gd name="connsiteY1" fmla="*/ 78907 h 170508"/>
                <a:gd name="connsiteX2" fmla="*/ 52398 w 112517"/>
                <a:gd name="connsiteY2" fmla="*/ 7529 h 170508"/>
                <a:gd name="connsiteX3" fmla="*/ 110272 w 112517"/>
                <a:gd name="connsiteY3" fmla="*/ 5600 h 170508"/>
                <a:gd name="connsiteX4" fmla="*/ 96768 w 112517"/>
                <a:gd name="connsiteY4" fmla="*/ 38395 h 170508"/>
                <a:gd name="connsiteX5" fmla="*/ 60115 w 112517"/>
                <a:gd name="connsiteY5" fmla="*/ 65403 h 170508"/>
                <a:gd name="connsiteX6" fmla="*/ 79406 w 112517"/>
                <a:gd name="connsiteY6" fmla="*/ 113631 h 170508"/>
                <a:gd name="connsiteX7" fmla="*/ 62045 w 112517"/>
                <a:gd name="connsiteY7" fmla="*/ 167646 h 170508"/>
                <a:gd name="connsiteX8" fmla="*/ 4170 w 112517"/>
                <a:gd name="connsiteY8" fmla="*/ 154142 h 170508"/>
                <a:gd name="connsiteX0" fmla="*/ 4954 w 107513"/>
                <a:gd name="connsiteY0" fmla="*/ 154142 h 170508"/>
                <a:gd name="connsiteX1" fmla="*/ 14599 w 107513"/>
                <a:gd name="connsiteY1" fmla="*/ 78907 h 170508"/>
                <a:gd name="connsiteX2" fmla="*/ 47394 w 107513"/>
                <a:gd name="connsiteY2" fmla="*/ 7529 h 170508"/>
                <a:gd name="connsiteX3" fmla="*/ 105268 w 107513"/>
                <a:gd name="connsiteY3" fmla="*/ 5600 h 170508"/>
                <a:gd name="connsiteX4" fmla="*/ 91764 w 107513"/>
                <a:gd name="connsiteY4" fmla="*/ 38395 h 170508"/>
                <a:gd name="connsiteX5" fmla="*/ 55111 w 107513"/>
                <a:gd name="connsiteY5" fmla="*/ 65403 h 170508"/>
                <a:gd name="connsiteX6" fmla="*/ 74402 w 107513"/>
                <a:gd name="connsiteY6" fmla="*/ 113631 h 170508"/>
                <a:gd name="connsiteX7" fmla="*/ 57041 w 107513"/>
                <a:gd name="connsiteY7" fmla="*/ 167646 h 170508"/>
                <a:gd name="connsiteX8" fmla="*/ 4954 w 107513"/>
                <a:gd name="connsiteY8" fmla="*/ 154142 h 170508"/>
                <a:gd name="connsiteX0" fmla="*/ 2473 w 105032"/>
                <a:gd name="connsiteY0" fmla="*/ 154142 h 170508"/>
                <a:gd name="connsiteX1" fmla="*/ 12118 w 105032"/>
                <a:gd name="connsiteY1" fmla="*/ 78907 h 170508"/>
                <a:gd name="connsiteX2" fmla="*/ 44913 w 105032"/>
                <a:gd name="connsiteY2" fmla="*/ 7529 h 170508"/>
                <a:gd name="connsiteX3" fmla="*/ 102787 w 105032"/>
                <a:gd name="connsiteY3" fmla="*/ 5600 h 170508"/>
                <a:gd name="connsiteX4" fmla="*/ 89283 w 105032"/>
                <a:gd name="connsiteY4" fmla="*/ 38395 h 170508"/>
                <a:gd name="connsiteX5" fmla="*/ 52630 w 105032"/>
                <a:gd name="connsiteY5" fmla="*/ 65403 h 170508"/>
                <a:gd name="connsiteX6" fmla="*/ 71921 w 105032"/>
                <a:gd name="connsiteY6" fmla="*/ 113631 h 170508"/>
                <a:gd name="connsiteX7" fmla="*/ 54560 w 105032"/>
                <a:gd name="connsiteY7" fmla="*/ 167646 h 170508"/>
                <a:gd name="connsiteX8" fmla="*/ 2473 w 105032"/>
                <a:gd name="connsiteY8" fmla="*/ 154142 h 170508"/>
                <a:gd name="connsiteX0" fmla="*/ 2473 w 103798"/>
                <a:gd name="connsiteY0" fmla="*/ 153515 h 169881"/>
                <a:gd name="connsiteX1" fmla="*/ 12118 w 103798"/>
                <a:gd name="connsiteY1" fmla="*/ 78280 h 169881"/>
                <a:gd name="connsiteX2" fmla="*/ 44913 w 103798"/>
                <a:gd name="connsiteY2" fmla="*/ 6902 h 169881"/>
                <a:gd name="connsiteX3" fmla="*/ 102787 w 103798"/>
                <a:gd name="connsiteY3" fmla="*/ 4973 h 169881"/>
                <a:gd name="connsiteX4" fmla="*/ 79637 w 103798"/>
                <a:gd name="connsiteY4" fmla="*/ 26194 h 169881"/>
                <a:gd name="connsiteX5" fmla="*/ 52630 w 103798"/>
                <a:gd name="connsiteY5" fmla="*/ 64776 h 169881"/>
                <a:gd name="connsiteX6" fmla="*/ 71921 w 103798"/>
                <a:gd name="connsiteY6" fmla="*/ 113004 h 169881"/>
                <a:gd name="connsiteX7" fmla="*/ 54560 w 103798"/>
                <a:gd name="connsiteY7" fmla="*/ 167019 h 169881"/>
                <a:gd name="connsiteX8" fmla="*/ 2473 w 103798"/>
                <a:gd name="connsiteY8" fmla="*/ 153515 h 169881"/>
                <a:gd name="connsiteX0" fmla="*/ 2473 w 113197"/>
                <a:gd name="connsiteY0" fmla="*/ 151975 h 168341"/>
                <a:gd name="connsiteX1" fmla="*/ 12118 w 113197"/>
                <a:gd name="connsiteY1" fmla="*/ 76740 h 168341"/>
                <a:gd name="connsiteX2" fmla="*/ 44913 w 113197"/>
                <a:gd name="connsiteY2" fmla="*/ 5362 h 168341"/>
                <a:gd name="connsiteX3" fmla="*/ 112432 w 113197"/>
                <a:gd name="connsiteY3" fmla="*/ 7291 h 168341"/>
                <a:gd name="connsiteX4" fmla="*/ 79637 w 113197"/>
                <a:gd name="connsiteY4" fmla="*/ 24654 h 168341"/>
                <a:gd name="connsiteX5" fmla="*/ 52630 w 113197"/>
                <a:gd name="connsiteY5" fmla="*/ 63236 h 168341"/>
                <a:gd name="connsiteX6" fmla="*/ 71921 w 113197"/>
                <a:gd name="connsiteY6" fmla="*/ 111464 h 168341"/>
                <a:gd name="connsiteX7" fmla="*/ 54560 w 113197"/>
                <a:gd name="connsiteY7" fmla="*/ 165479 h 168341"/>
                <a:gd name="connsiteX8" fmla="*/ 2473 w 113197"/>
                <a:gd name="connsiteY8" fmla="*/ 151975 h 168341"/>
                <a:gd name="connsiteX0" fmla="*/ 2473 w 112829"/>
                <a:gd name="connsiteY0" fmla="*/ 151975 h 168341"/>
                <a:gd name="connsiteX1" fmla="*/ 12118 w 112829"/>
                <a:gd name="connsiteY1" fmla="*/ 76740 h 168341"/>
                <a:gd name="connsiteX2" fmla="*/ 44913 w 112829"/>
                <a:gd name="connsiteY2" fmla="*/ 5362 h 168341"/>
                <a:gd name="connsiteX3" fmla="*/ 112432 w 112829"/>
                <a:gd name="connsiteY3" fmla="*/ 7291 h 168341"/>
                <a:gd name="connsiteX4" fmla="*/ 71921 w 112829"/>
                <a:gd name="connsiteY4" fmla="*/ 24654 h 168341"/>
                <a:gd name="connsiteX5" fmla="*/ 52630 w 112829"/>
                <a:gd name="connsiteY5" fmla="*/ 63236 h 168341"/>
                <a:gd name="connsiteX6" fmla="*/ 71921 w 112829"/>
                <a:gd name="connsiteY6" fmla="*/ 111464 h 168341"/>
                <a:gd name="connsiteX7" fmla="*/ 54560 w 112829"/>
                <a:gd name="connsiteY7" fmla="*/ 165479 h 168341"/>
                <a:gd name="connsiteX8" fmla="*/ 2473 w 112829"/>
                <a:gd name="connsiteY8" fmla="*/ 151975 h 168341"/>
                <a:gd name="connsiteX0" fmla="*/ 2473 w 113177"/>
                <a:gd name="connsiteY0" fmla="*/ 157013 h 173379"/>
                <a:gd name="connsiteX1" fmla="*/ 12118 w 113177"/>
                <a:gd name="connsiteY1" fmla="*/ 81778 h 173379"/>
                <a:gd name="connsiteX2" fmla="*/ 44913 w 113177"/>
                <a:gd name="connsiteY2" fmla="*/ 10400 h 173379"/>
                <a:gd name="connsiteX3" fmla="*/ 112432 w 113177"/>
                <a:gd name="connsiteY3" fmla="*/ 12329 h 173379"/>
                <a:gd name="connsiteX4" fmla="*/ 71921 w 113177"/>
                <a:gd name="connsiteY4" fmla="*/ 29692 h 173379"/>
                <a:gd name="connsiteX5" fmla="*/ 52630 w 113177"/>
                <a:gd name="connsiteY5" fmla="*/ 68274 h 173379"/>
                <a:gd name="connsiteX6" fmla="*/ 71921 w 113177"/>
                <a:gd name="connsiteY6" fmla="*/ 116502 h 173379"/>
                <a:gd name="connsiteX7" fmla="*/ 54560 w 113177"/>
                <a:gd name="connsiteY7" fmla="*/ 170517 h 173379"/>
                <a:gd name="connsiteX8" fmla="*/ 2473 w 113177"/>
                <a:gd name="connsiteY8" fmla="*/ 157013 h 173379"/>
                <a:gd name="connsiteX0" fmla="*/ 1414 w 112118"/>
                <a:gd name="connsiteY0" fmla="*/ 157013 h 164403"/>
                <a:gd name="connsiteX1" fmla="*/ 11059 w 112118"/>
                <a:gd name="connsiteY1" fmla="*/ 81778 h 164403"/>
                <a:gd name="connsiteX2" fmla="*/ 43854 w 112118"/>
                <a:gd name="connsiteY2" fmla="*/ 10400 h 164403"/>
                <a:gd name="connsiteX3" fmla="*/ 111373 w 112118"/>
                <a:gd name="connsiteY3" fmla="*/ 12329 h 164403"/>
                <a:gd name="connsiteX4" fmla="*/ 70862 w 112118"/>
                <a:gd name="connsiteY4" fmla="*/ 29692 h 164403"/>
                <a:gd name="connsiteX5" fmla="*/ 51571 w 112118"/>
                <a:gd name="connsiteY5" fmla="*/ 68274 h 164403"/>
                <a:gd name="connsiteX6" fmla="*/ 70862 w 112118"/>
                <a:gd name="connsiteY6" fmla="*/ 116502 h 164403"/>
                <a:gd name="connsiteX7" fmla="*/ 38068 w 112118"/>
                <a:gd name="connsiteY7" fmla="*/ 157014 h 164403"/>
                <a:gd name="connsiteX8" fmla="*/ 1414 w 112118"/>
                <a:gd name="connsiteY8" fmla="*/ 157013 h 164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2118" h="164403">
                  <a:moveTo>
                    <a:pt x="1414" y="157013"/>
                  </a:moveTo>
                  <a:cubicBezTo>
                    <a:pt x="-3087" y="144474"/>
                    <a:pt x="3986" y="106213"/>
                    <a:pt x="11059" y="81778"/>
                  </a:cubicBezTo>
                  <a:cubicBezTo>
                    <a:pt x="18132" y="57343"/>
                    <a:pt x="27135" y="21975"/>
                    <a:pt x="43854" y="10400"/>
                  </a:cubicBezTo>
                  <a:cubicBezTo>
                    <a:pt x="60573" y="-1175"/>
                    <a:pt x="104943" y="-6319"/>
                    <a:pt x="111373" y="12329"/>
                  </a:cubicBezTo>
                  <a:cubicBezTo>
                    <a:pt x="117803" y="30977"/>
                    <a:pt x="80829" y="20368"/>
                    <a:pt x="70862" y="29692"/>
                  </a:cubicBezTo>
                  <a:cubicBezTo>
                    <a:pt x="60895" y="39016"/>
                    <a:pt x="51571" y="53806"/>
                    <a:pt x="51571" y="68274"/>
                  </a:cubicBezTo>
                  <a:cubicBezTo>
                    <a:pt x="51571" y="82742"/>
                    <a:pt x="70862" y="98497"/>
                    <a:pt x="70862" y="116502"/>
                  </a:cubicBezTo>
                  <a:cubicBezTo>
                    <a:pt x="70862" y="134507"/>
                    <a:pt x="49643" y="150262"/>
                    <a:pt x="38068" y="157014"/>
                  </a:cubicBezTo>
                  <a:cubicBezTo>
                    <a:pt x="26493" y="163766"/>
                    <a:pt x="5915" y="169552"/>
                    <a:pt x="1414" y="157013"/>
                  </a:cubicBezTo>
                  <a:close/>
                </a:path>
              </a:pathLst>
            </a:custGeom>
            <a:solidFill>
              <a:srgbClr val="FACB9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</p:grpSp>
      <p:pic>
        <p:nvPicPr>
          <p:cNvPr id="44" name="Picture 43" descr="A picture containing male, grate&#10;&#10;Description automatically generated">
            <a:extLst>
              <a:ext uri="{FF2B5EF4-FFF2-40B4-BE49-F238E27FC236}">
                <a16:creationId xmlns:a16="http://schemas.microsoft.com/office/drawing/2014/main" id="{69C632CE-D5B7-4B57-B1BF-E60DC6CAAA61}"/>
              </a:ext>
            </a:extLst>
          </p:cNvPr>
          <p:cNvPicPr>
            <a:picLocks noChangeAspect="1"/>
          </p:cNvPicPr>
          <p:nvPr/>
        </p:nvPicPr>
        <p:blipFill rotWithShape="1">
          <a:blip r:embed="rId6">
            <a:duotone>
              <a:prstClr val="black"/>
              <a:schemeClr val="bg1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37218"/>
          <a:stretch/>
        </p:blipFill>
        <p:spPr>
          <a:xfrm>
            <a:off x="146959" y="2234836"/>
            <a:ext cx="2396897" cy="4473980"/>
          </a:xfrm>
          <a:prstGeom prst="rect">
            <a:avLst/>
          </a:prstGeom>
          <a:effectLst/>
        </p:spPr>
      </p:pic>
      <p:grpSp>
        <p:nvGrpSpPr>
          <p:cNvPr id="100" name="Group 99">
            <a:extLst>
              <a:ext uri="{FF2B5EF4-FFF2-40B4-BE49-F238E27FC236}">
                <a16:creationId xmlns:a16="http://schemas.microsoft.com/office/drawing/2014/main" id="{775EC830-3D7B-40B8-9520-896098CBF1EA}"/>
              </a:ext>
            </a:extLst>
          </p:cNvPr>
          <p:cNvGrpSpPr/>
          <p:nvPr/>
        </p:nvGrpSpPr>
        <p:grpSpPr>
          <a:xfrm flipH="1">
            <a:off x="1877060" y="3214573"/>
            <a:ext cx="2141405" cy="3739070"/>
            <a:chOff x="4865280" y="1734987"/>
            <a:chExt cx="2033270" cy="3550258"/>
          </a:xfrm>
          <a:effectLst>
            <a:outerShdw blurRad="76200" dir="13500000" sy="23000" kx="1200000" algn="br" rotWithShape="0">
              <a:prstClr val="black">
                <a:alpha val="20000"/>
              </a:prstClr>
            </a:outerShdw>
          </a:effectLst>
          <a:scene3d>
            <a:camera prst="isometricOffAxis1Right"/>
            <a:lightRig rig="threePt" dir="t"/>
          </a:scene3d>
        </p:grpSpPr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22349A27-1A8E-4531-A3F1-E54B2B6A4497}"/>
                </a:ext>
              </a:extLst>
            </p:cNvPr>
            <p:cNvSpPr/>
            <p:nvPr/>
          </p:nvSpPr>
          <p:spPr>
            <a:xfrm>
              <a:off x="5904330" y="2974546"/>
              <a:ext cx="191670" cy="282309"/>
            </a:xfrm>
            <a:custGeom>
              <a:avLst/>
              <a:gdLst>
                <a:gd name="connsiteX0" fmla="*/ 4310 w 182122"/>
                <a:gd name="connsiteY0" fmla="*/ 193373 h 276739"/>
                <a:gd name="connsiteX1" fmla="*/ 2173 w 182122"/>
                <a:gd name="connsiteY1" fmla="*/ 80141 h 276739"/>
                <a:gd name="connsiteX2" fmla="*/ 27810 w 182122"/>
                <a:gd name="connsiteY2" fmla="*/ 9639 h 276739"/>
                <a:gd name="connsiteX3" fmla="*/ 102586 w 182122"/>
                <a:gd name="connsiteY3" fmla="*/ 1093 h 276739"/>
                <a:gd name="connsiteX4" fmla="*/ 151724 w 182122"/>
                <a:gd name="connsiteY4" fmla="*/ 13911 h 276739"/>
                <a:gd name="connsiteX5" fmla="*/ 173089 w 182122"/>
                <a:gd name="connsiteY5" fmla="*/ 122870 h 276739"/>
                <a:gd name="connsiteX6" fmla="*/ 177362 w 182122"/>
                <a:gd name="connsiteY6" fmla="*/ 204055 h 276739"/>
                <a:gd name="connsiteX7" fmla="*/ 106859 w 182122"/>
                <a:gd name="connsiteY7" fmla="*/ 268149 h 276739"/>
                <a:gd name="connsiteX8" fmla="*/ 27810 w 182122"/>
                <a:gd name="connsiteY8" fmla="*/ 272422 h 276739"/>
                <a:gd name="connsiteX9" fmla="*/ 4310 w 182122"/>
                <a:gd name="connsiteY9" fmla="*/ 193373 h 276739"/>
                <a:gd name="connsiteX0" fmla="*/ 4310 w 182122"/>
                <a:gd name="connsiteY0" fmla="*/ 194146 h 277512"/>
                <a:gd name="connsiteX1" fmla="*/ 2173 w 182122"/>
                <a:gd name="connsiteY1" fmla="*/ 80914 h 277512"/>
                <a:gd name="connsiteX2" fmla="*/ 27810 w 182122"/>
                <a:gd name="connsiteY2" fmla="*/ 10412 h 277512"/>
                <a:gd name="connsiteX3" fmla="*/ 102586 w 182122"/>
                <a:gd name="connsiteY3" fmla="*/ 1866 h 277512"/>
                <a:gd name="connsiteX4" fmla="*/ 151724 w 182122"/>
                <a:gd name="connsiteY4" fmla="*/ 25366 h 277512"/>
                <a:gd name="connsiteX5" fmla="*/ 173089 w 182122"/>
                <a:gd name="connsiteY5" fmla="*/ 123643 h 277512"/>
                <a:gd name="connsiteX6" fmla="*/ 177362 w 182122"/>
                <a:gd name="connsiteY6" fmla="*/ 204828 h 277512"/>
                <a:gd name="connsiteX7" fmla="*/ 106859 w 182122"/>
                <a:gd name="connsiteY7" fmla="*/ 268922 h 277512"/>
                <a:gd name="connsiteX8" fmla="*/ 27810 w 182122"/>
                <a:gd name="connsiteY8" fmla="*/ 273195 h 277512"/>
                <a:gd name="connsiteX9" fmla="*/ 4310 w 182122"/>
                <a:gd name="connsiteY9" fmla="*/ 194146 h 277512"/>
                <a:gd name="connsiteX0" fmla="*/ 4310 w 182122"/>
                <a:gd name="connsiteY0" fmla="*/ 197554 h 280920"/>
                <a:gd name="connsiteX1" fmla="*/ 2173 w 182122"/>
                <a:gd name="connsiteY1" fmla="*/ 84322 h 280920"/>
                <a:gd name="connsiteX2" fmla="*/ 27810 w 182122"/>
                <a:gd name="connsiteY2" fmla="*/ 13820 h 280920"/>
                <a:gd name="connsiteX3" fmla="*/ 91904 w 182122"/>
                <a:gd name="connsiteY3" fmla="*/ 1001 h 280920"/>
                <a:gd name="connsiteX4" fmla="*/ 151724 w 182122"/>
                <a:gd name="connsiteY4" fmla="*/ 28774 h 280920"/>
                <a:gd name="connsiteX5" fmla="*/ 173089 w 182122"/>
                <a:gd name="connsiteY5" fmla="*/ 127051 h 280920"/>
                <a:gd name="connsiteX6" fmla="*/ 177362 w 182122"/>
                <a:gd name="connsiteY6" fmla="*/ 208236 h 280920"/>
                <a:gd name="connsiteX7" fmla="*/ 106859 w 182122"/>
                <a:gd name="connsiteY7" fmla="*/ 272330 h 280920"/>
                <a:gd name="connsiteX8" fmla="*/ 27810 w 182122"/>
                <a:gd name="connsiteY8" fmla="*/ 276603 h 280920"/>
                <a:gd name="connsiteX9" fmla="*/ 4310 w 182122"/>
                <a:gd name="connsiteY9" fmla="*/ 197554 h 280920"/>
                <a:gd name="connsiteX0" fmla="*/ 3750 w 181562"/>
                <a:gd name="connsiteY0" fmla="*/ 197554 h 279818"/>
                <a:gd name="connsiteX1" fmla="*/ 1613 w 181562"/>
                <a:gd name="connsiteY1" fmla="*/ 84322 h 279818"/>
                <a:gd name="connsiteX2" fmla="*/ 27250 w 181562"/>
                <a:gd name="connsiteY2" fmla="*/ 13820 h 279818"/>
                <a:gd name="connsiteX3" fmla="*/ 91344 w 181562"/>
                <a:gd name="connsiteY3" fmla="*/ 1001 h 279818"/>
                <a:gd name="connsiteX4" fmla="*/ 151164 w 181562"/>
                <a:gd name="connsiteY4" fmla="*/ 28774 h 279818"/>
                <a:gd name="connsiteX5" fmla="*/ 172529 w 181562"/>
                <a:gd name="connsiteY5" fmla="*/ 127051 h 279818"/>
                <a:gd name="connsiteX6" fmla="*/ 176802 w 181562"/>
                <a:gd name="connsiteY6" fmla="*/ 208236 h 279818"/>
                <a:gd name="connsiteX7" fmla="*/ 106299 w 181562"/>
                <a:gd name="connsiteY7" fmla="*/ 272330 h 279818"/>
                <a:gd name="connsiteX8" fmla="*/ 10158 w 181562"/>
                <a:gd name="connsiteY8" fmla="*/ 274467 h 279818"/>
                <a:gd name="connsiteX9" fmla="*/ 3750 w 181562"/>
                <a:gd name="connsiteY9" fmla="*/ 197554 h 279818"/>
                <a:gd name="connsiteX0" fmla="*/ 3750 w 181562"/>
                <a:gd name="connsiteY0" fmla="*/ 197554 h 279818"/>
                <a:gd name="connsiteX1" fmla="*/ 1613 w 181562"/>
                <a:gd name="connsiteY1" fmla="*/ 84322 h 279818"/>
                <a:gd name="connsiteX2" fmla="*/ 27250 w 181562"/>
                <a:gd name="connsiteY2" fmla="*/ 13820 h 279818"/>
                <a:gd name="connsiteX3" fmla="*/ 91344 w 181562"/>
                <a:gd name="connsiteY3" fmla="*/ 1001 h 279818"/>
                <a:gd name="connsiteX4" fmla="*/ 151164 w 181562"/>
                <a:gd name="connsiteY4" fmla="*/ 28774 h 279818"/>
                <a:gd name="connsiteX5" fmla="*/ 172529 w 181562"/>
                <a:gd name="connsiteY5" fmla="*/ 127051 h 279818"/>
                <a:gd name="connsiteX6" fmla="*/ 176802 w 181562"/>
                <a:gd name="connsiteY6" fmla="*/ 208236 h 279818"/>
                <a:gd name="connsiteX7" fmla="*/ 106299 w 181562"/>
                <a:gd name="connsiteY7" fmla="*/ 272330 h 279818"/>
                <a:gd name="connsiteX8" fmla="*/ 10158 w 181562"/>
                <a:gd name="connsiteY8" fmla="*/ 274467 h 279818"/>
                <a:gd name="connsiteX9" fmla="*/ 3750 w 181562"/>
                <a:gd name="connsiteY9" fmla="*/ 197554 h 279818"/>
                <a:gd name="connsiteX0" fmla="*/ 395 w 186753"/>
                <a:gd name="connsiteY0" fmla="*/ 199691 h 282309"/>
                <a:gd name="connsiteX1" fmla="*/ 6804 w 186753"/>
                <a:gd name="connsiteY1" fmla="*/ 84322 h 282309"/>
                <a:gd name="connsiteX2" fmla="*/ 32441 w 186753"/>
                <a:gd name="connsiteY2" fmla="*/ 13820 h 282309"/>
                <a:gd name="connsiteX3" fmla="*/ 96535 w 186753"/>
                <a:gd name="connsiteY3" fmla="*/ 1001 h 282309"/>
                <a:gd name="connsiteX4" fmla="*/ 156355 w 186753"/>
                <a:gd name="connsiteY4" fmla="*/ 28774 h 282309"/>
                <a:gd name="connsiteX5" fmla="*/ 177720 w 186753"/>
                <a:gd name="connsiteY5" fmla="*/ 127051 h 282309"/>
                <a:gd name="connsiteX6" fmla="*/ 181993 w 186753"/>
                <a:gd name="connsiteY6" fmla="*/ 208236 h 282309"/>
                <a:gd name="connsiteX7" fmla="*/ 111490 w 186753"/>
                <a:gd name="connsiteY7" fmla="*/ 272330 h 282309"/>
                <a:gd name="connsiteX8" fmla="*/ 15349 w 186753"/>
                <a:gd name="connsiteY8" fmla="*/ 274467 h 282309"/>
                <a:gd name="connsiteX9" fmla="*/ 395 w 186753"/>
                <a:gd name="connsiteY9" fmla="*/ 199691 h 282309"/>
                <a:gd name="connsiteX0" fmla="*/ 5312 w 191670"/>
                <a:gd name="connsiteY0" fmla="*/ 199691 h 282309"/>
                <a:gd name="connsiteX1" fmla="*/ 11721 w 191670"/>
                <a:gd name="connsiteY1" fmla="*/ 84322 h 282309"/>
                <a:gd name="connsiteX2" fmla="*/ 37358 w 191670"/>
                <a:gd name="connsiteY2" fmla="*/ 13820 h 282309"/>
                <a:gd name="connsiteX3" fmla="*/ 101452 w 191670"/>
                <a:gd name="connsiteY3" fmla="*/ 1001 h 282309"/>
                <a:gd name="connsiteX4" fmla="*/ 161272 w 191670"/>
                <a:gd name="connsiteY4" fmla="*/ 28774 h 282309"/>
                <a:gd name="connsiteX5" fmla="*/ 182637 w 191670"/>
                <a:gd name="connsiteY5" fmla="*/ 127051 h 282309"/>
                <a:gd name="connsiteX6" fmla="*/ 186910 w 191670"/>
                <a:gd name="connsiteY6" fmla="*/ 208236 h 282309"/>
                <a:gd name="connsiteX7" fmla="*/ 116407 w 191670"/>
                <a:gd name="connsiteY7" fmla="*/ 272330 h 282309"/>
                <a:gd name="connsiteX8" fmla="*/ 20266 w 191670"/>
                <a:gd name="connsiteY8" fmla="*/ 274467 h 282309"/>
                <a:gd name="connsiteX9" fmla="*/ 5312 w 191670"/>
                <a:gd name="connsiteY9" fmla="*/ 199691 h 282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1670" h="282309">
                  <a:moveTo>
                    <a:pt x="5312" y="199691"/>
                  </a:moveTo>
                  <a:cubicBezTo>
                    <a:pt x="16707" y="161591"/>
                    <a:pt x="6380" y="115301"/>
                    <a:pt x="11721" y="84322"/>
                  </a:cubicBezTo>
                  <a:cubicBezTo>
                    <a:pt x="17062" y="53344"/>
                    <a:pt x="22403" y="27707"/>
                    <a:pt x="37358" y="13820"/>
                  </a:cubicBezTo>
                  <a:cubicBezTo>
                    <a:pt x="52313" y="-67"/>
                    <a:pt x="80800" y="-1491"/>
                    <a:pt x="101452" y="1001"/>
                  </a:cubicBezTo>
                  <a:cubicBezTo>
                    <a:pt x="122104" y="3493"/>
                    <a:pt x="147741" y="7766"/>
                    <a:pt x="161272" y="28774"/>
                  </a:cubicBezTo>
                  <a:cubicBezTo>
                    <a:pt x="174803" y="49782"/>
                    <a:pt x="178364" y="97141"/>
                    <a:pt x="182637" y="127051"/>
                  </a:cubicBezTo>
                  <a:cubicBezTo>
                    <a:pt x="186910" y="156961"/>
                    <a:pt x="197948" y="184023"/>
                    <a:pt x="186910" y="208236"/>
                  </a:cubicBezTo>
                  <a:cubicBezTo>
                    <a:pt x="175872" y="232449"/>
                    <a:pt x="141332" y="260936"/>
                    <a:pt x="116407" y="272330"/>
                  </a:cubicBezTo>
                  <a:cubicBezTo>
                    <a:pt x="91482" y="283724"/>
                    <a:pt x="38782" y="286573"/>
                    <a:pt x="20266" y="274467"/>
                  </a:cubicBezTo>
                  <a:cubicBezTo>
                    <a:pt x="1750" y="262361"/>
                    <a:pt x="-6083" y="237791"/>
                    <a:pt x="5312" y="199691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B63AFEFB-14A2-4FBF-8A16-8CAE6D31B49B}"/>
                </a:ext>
              </a:extLst>
            </p:cNvPr>
            <p:cNvSpPr/>
            <p:nvPr/>
          </p:nvSpPr>
          <p:spPr>
            <a:xfrm rot="193909">
              <a:off x="6138594" y="4737242"/>
              <a:ext cx="145269" cy="446633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  <a:gd name="connsiteX0" fmla="*/ 6496 w 140748"/>
                <a:gd name="connsiteY0" fmla="*/ 42636 h 364378"/>
                <a:gd name="connsiteX1" fmla="*/ 8067 w 140748"/>
                <a:gd name="connsiteY1" fmla="*/ 310013 h 364378"/>
                <a:gd name="connsiteX2" fmla="*/ 70905 w 140748"/>
                <a:gd name="connsiteY2" fmla="*/ 364185 h 364378"/>
                <a:gd name="connsiteX3" fmla="*/ 129409 w 140748"/>
                <a:gd name="connsiteY3" fmla="*/ 303514 h 364378"/>
                <a:gd name="connsiteX4" fmla="*/ 131576 w 140748"/>
                <a:gd name="connsiteY4" fmla="*/ 60829 h 364378"/>
                <a:gd name="connsiteX5" fmla="*/ 60071 w 140748"/>
                <a:gd name="connsiteY5" fmla="*/ 2324 h 364378"/>
                <a:gd name="connsiteX6" fmla="*/ 6496 w 140748"/>
                <a:gd name="connsiteY6" fmla="*/ 42636 h 364378"/>
                <a:gd name="connsiteX0" fmla="*/ 6496 w 136138"/>
                <a:gd name="connsiteY0" fmla="*/ 45571 h 367313"/>
                <a:gd name="connsiteX1" fmla="*/ 8067 w 136138"/>
                <a:gd name="connsiteY1" fmla="*/ 312948 h 367313"/>
                <a:gd name="connsiteX2" fmla="*/ 70905 w 136138"/>
                <a:gd name="connsiteY2" fmla="*/ 367120 h 367313"/>
                <a:gd name="connsiteX3" fmla="*/ 129409 w 136138"/>
                <a:gd name="connsiteY3" fmla="*/ 306449 h 367313"/>
                <a:gd name="connsiteX4" fmla="*/ 123956 w 136138"/>
                <a:gd name="connsiteY4" fmla="*/ 37094 h 367313"/>
                <a:gd name="connsiteX5" fmla="*/ 60071 w 136138"/>
                <a:gd name="connsiteY5" fmla="*/ 5259 h 367313"/>
                <a:gd name="connsiteX6" fmla="*/ 6496 w 136138"/>
                <a:gd name="connsiteY6" fmla="*/ 45571 h 367313"/>
                <a:gd name="connsiteX0" fmla="*/ 6991 w 136633"/>
                <a:gd name="connsiteY0" fmla="*/ 56469 h 378211"/>
                <a:gd name="connsiteX1" fmla="*/ 8562 w 136633"/>
                <a:gd name="connsiteY1" fmla="*/ 323846 h 378211"/>
                <a:gd name="connsiteX2" fmla="*/ 71400 w 136633"/>
                <a:gd name="connsiteY2" fmla="*/ 378018 h 378211"/>
                <a:gd name="connsiteX3" fmla="*/ 129904 w 136633"/>
                <a:gd name="connsiteY3" fmla="*/ 317347 h 378211"/>
                <a:gd name="connsiteX4" fmla="*/ 124451 w 136633"/>
                <a:gd name="connsiteY4" fmla="*/ 47992 h 378211"/>
                <a:gd name="connsiteX5" fmla="*/ 68186 w 136633"/>
                <a:gd name="connsiteY5" fmla="*/ 917 h 378211"/>
                <a:gd name="connsiteX6" fmla="*/ 6991 w 136633"/>
                <a:gd name="connsiteY6" fmla="*/ 56469 h 378211"/>
                <a:gd name="connsiteX0" fmla="*/ 3871 w 133513"/>
                <a:gd name="connsiteY0" fmla="*/ 56469 h 378103"/>
                <a:gd name="connsiteX1" fmla="*/ 13062 w 133513"/>
                <a:gd name="connsiteY1" fmla="*/ 321941 h 378103"/>
                <a:gd name="connsiteX2" fmla="*/ 68280 w 133513"/>
                <a:gd name="connsiteY2" fmla="*/ 378018 h 378103"/>
                <a:gd name="connsiteX3" fmla="*/ 126784 w 133513"/>
                <a:gd name="connsiteY3" fmla="*/ 317347 h 378103"/>
                <a:gd name="connsiteX4" fmla="*/ 121331 w 133513"/>
                <a:gd name="connsiteY4" fmla="*/ 47992 h 378103"/>
                <a:gd name="connsiteX5" fmla="*/ 65066 w 133513"/>
                <a:gd name="connsiteY5" fmla="*/ 917 h 378103"/>
                <a:gd name="connsiteX6" fmla="*/ 3871 w 133513"/>
                <a:gd name="connsiteY6" fmla="*/ 56469 h 378103"/>
                <a:gd name="connsiteX0" fmla="*/ 3871 w 130834"/>
                <a:gd name="connsiteY0" fmla="*/ 56469 h 378482"/>
                <a:gd name="connsiteX1" fmla="*/ 13062 w 130834"/>
                <a:gd name="connsiteY1" fmla="*/ 321941 h 378482"/>
                <a:gd name="connsiteX2" fmla="*/ 68280 w 130834"/>
                <a:gd name="connsiteY2" fmla="*/ 378018 h 378482"/>
                <a:gd name="connsiteX3" fmla="*/ 121069 w 130834"/>
                <a:gd name="connsiteY3" fmla="*/ 307822 h 378482"/>
                <a:gd name="connsiteX4" fmla="*/ 121331 w 130834"/>
                <a:gd name="connsiteY4" fmla="*/ 47992 h 378482"/>
                <a:gd name="connsiteX5" fmla="*/ 65066 w 130834"/>
                <a:gd name="connsiteY5" fmla="*/ 917 h 378482"/>
                <a:gd name="connsiteX6" fmla="*/ 3871 w 130834"/>
                <a:gd name="connsiteY6" fmla="*/ 56469 h 378482"/>
                <a:gd name="connsiteX0" fmla="*/ 3747 w 130911"/>
                <a:gd name="connsiteY0" fmla="*/ 56469 h 374836"/>
                <a:gd name="connsiteX1" fmla="*/ 12938 w 130911"/>
                <a:gd name="connsiteY1" fmla="*/ 321941 h 374836"/>
                <a:gd name="connsiteX2" fmla="*/ 64346 w 130911"/>
                <a:gd name="connsiteY2" fmla="*/ 374208 h 374836"/>
                <a:gd name="connsiteX3" fmla="*/ 120945 w 130911"/>
                <a:gd name="connsiteY3" fmla="*/ 307822 h 374836"/>
                <a:gd name="connsiteX4" fmla="*/ 121207 w 130911"/>
                <a:gd name="connsiteY4" fmla="*/ 47992 h 374836"/>
                <a:gd name="connsiteX5" fmla="*/ 64942 w 130911"/>
                <a:gd name="connsiteY5" fmla="*/ 917 h 374836"/>
                <a:gd name="connsiteX6" fmla="*/ 3747 w 130911"/>
                <a:gd name="connsiteY6" fmla="*/ 56469 h 374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0911" h="374836">
                  <a:moveTo>
                    <a:pt x="3747" y="56469"/>
                  </a:moveTo>
                  <a:cubicBezTo>
                    <a:pt x="-4920" y="109973"/>
                    <a:pt x="2838" y="268985"/>
                    <a:pt x="12938" y="321941"/>
                  </a:cubicBezTo>
                  <a:cubicBezTo>
                    <a:pt x="23038" y="374897"/>
                    <a:pt x="46345" y="376561"/>
                    <a:pt x="64346" y="374208"/>
                  </a:cubicBezTo>
                  <a:cubicBezTo>
                    <a:pt x="82347" y="371855"/>
                    <a:pt x="111468" y="362191"/>
                    <a:pt x="120945" y="307822"/>
                  </a:cubicBezTo>
                  <a:cubicBezTo>
                    <a:pt x="130422" y="253453"/>
                    <a:pt x="137458" y="102524"/>
                    <a:pt x="121207" y="47992"/>
                  </a:cubicBezTo>
                  <a:cubicBezTo>
                    <a:pt x="104956" y="-6540"/>
                    <a:pt x="84519" y="-496"/>
                    <a:pt x="64942" y="917"/>
                  </a:cubicBezTo>
                  <a:cubicBezTo>
                    <a:pt x="45365" y="2330"/>
                    <a:pt x="12414" y="2965"/>
                    <a:pt x="3747" y="56469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C3D02680-2B83-44A7-8469-5427F0EC5603}"/>
                </a:ext>
              </a:extLst>
            </p:cNvPr>
            <p:cNvSpPr/>
            <p:nvPr/>
          </p:nvSpPr>
          <p:spPr>
            <a:xfrm>
              <a:off x="6111232" y="4381691"/>
              <a:ext cx="186924" cy="432800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111" h="362079">
                  <a:moveTo>
                    <a:pt x="3429" y="49900"/>
                  </a:moveTo>
                  <a:cubicBezTo>
                    <a:pt x="-5238" y="101182"/>
                    <a:pt x="3790" y="255748"/>
                    <a:pt x="16430" y="307752"/>
                  </a:cubicBezTo>
                  <a:cubicBezTo>
                    <a:pt x="29070" y="359756"/>
                    <a:pt x="59044" y="363007"/>
                    <a:pt x="79268" y="361924"/>
                  </a:cubicBezTo>
                  <a:cubicBezTo>
                    <a:pt x="99492" y="360841"/>
                    <a:pt x="127660" y="351812"/>
                    <a:pt x="137772" y="301253"/>
                  </a:cubicBezTo>
                  <a:cubicBezTo>
                    <a:pt x="147884" y="250694"/>
                    <a:pt x="156190" y="113100"/>
                    <a:pt x="139939" y="58568"/>
                  </a:cubicBezTo>
                  <a:cubicBezTo>
                    <a:pt x="123688" y="4036"/>
                    <a:pt x="86852" y="-658"/>
                    <a:pt x="68434" y="63"/>
                  </a:cubicBezTo>
                  <a:cubicBezTo>
                    <a:pt x="50016" y="784"/>
                    <a:pt x="12096" y="-1382"/>
                    <a:pt x="3429" y="49900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1113CBB2-914B-4C01-B69F-F9E4095C8EB1}"/>
                </a:ext>
              </a:extLst>
            </p:cNvPr>
            <p:cNvSpPr/>
            <p:nvPr/>
          </p:nvSpPr>
          <p:spPr>
            <a:xfrm rot="1344846" flipH="1">
              <a:off x="6099519" y="5160202"/>
              <a:ext cx="294228" cy="112275"/>
            </a:xfrm>
            <a:custGeom>
              <a:avLst/>
              <a:gdLst>
                <a:gd name="connsiteX0" fmla="*/ 221209 w 244329"/>
                <a:gd name="connsiteY0" fmla="*/ 9633 h 114404"/>
                <a:gd name="connsiteX1" fmla="*/ 237008 w 244329"/>
                <a:gd name="connsiteY1" fmla="*/ 88631 h 114404"/>
                <a:gd name="connsiteX2" fmla="*/ 126411 w 244329"/>
                <a:gd name="connsiteY2" fmla="*/ 102456 h 114404"/>
                <a:gd name="connsiteX3" fmla="*/ 15 w 244329"/>
                <a:gd name="connsiteY3" fmla="*/ 108380 h 114404"/>
                <a:gd name="connsiteX4" fmla="*/ 118511 w 244329"/>
                <a:gd name="connsiteY4" fmla="*/ 11608 h 114404"/>
                <a:gd name="connsiteX5" fmla="*/ 221209 w 244329"/>
                <a:gd name="connsiteY5" fmla="*/ 9633 h 114404"/>
                <a:gd name="connsiteX0" fmla="*/ 223184 w 246304"/>
                <a:gd name="connsiteY0" fmla="*/ 8926 h 102196"/>
                <a:gd name="connsiteX1" fmla="*/ 238983 w 246304"/>
                <a:gd name="connsiteY1" fmla="*/ 87924 h 102196"/>
                <a:gd name="connsiteX2" fmla="*/ 128386 w 246304"/>
                <a:gd name="connsiteY2" fmla="*/ 101749 h 102196"/>
                <a:gd name="connsiteX3" fmla="*/ 15 w 246304"/>
                <a:gd name="connsiteY3" fmla="*/ 89899 h 102196"/>
                <a:gd name="connsiteX4" fmla="*/ 120486 w 246304"/>
                <a:gd name="connsiteY4" fmla="*/ 10901 h 102196"/>
                <a:gd name="connsiteX5" fmla="*/ 223184 w 246304"/>
                <a:gd name="connsiteY5" fmla="*/ 8926 h 102196"/>
                <a:gd name="connsiteX0" fmla="*/ 223184 w 246889"/>
                <a:gd name="connsiteY0" fmla="*/ 8926 h 97266"/>
                <a:gd name="connsiteX1" fmla="*/ 238983 w 246889"/>
                <a:gd name="connsiteY1" fmla="*/ 87924 h 97266"/>
                <a:gd name="connsiteX2" fmla="*/ 120486 w 246889"/>
                <a:gd name="connsiteY2" fmla="*/ 91875 h 97266"/>
                <a:gd name="connsiteX3" fmla="*/ 15 w 246889"/>
                <a:gd name="connsiteY3" fmla="*/ 89899 h 97266"/>
                <a:gd name="connsiteX4" fmla="*/ 120486 w 246889"/>
                <a:gd name="connsiteY4" fmla="*/ 10901 h 97266"/>
                <a:gd name="connsiteX5" fmla="*/ 223184 w 246889"/>
                <a:gd name="connsiteY5" fmla="*/ 8926 h 97266"/>
                <a:gd name="connsiteX0" fmla="*/ 223194 w 248288"/>
                <a:gd name="connsiteY0" fmla="*/ 4930 h 93270"/>
                <a:gd name="connsiteX1" fmla="*/ 238993 w 248288"/>
                <a:gd name="connsiteY1" fmla="*/ 83928 h 93270"/>
                <a:gd name="connsiteX2" fmla="*/ 120496 w 248288"/>
                <a:gd name="connsiteY2" fmla="*/ 87879 h 93270"/>
                <a:gd name="connsiteX3" fmla="*/ 25 w 248288"/>
                <a:gd name="connsiteY3" fmla="*/ 85903 h 93270"/>
                <a:gd name="connsiteX4" fmla="*/ 84947 w 248288"/>
                <a:gd name="connsiteY4" fmla="*/ 16780 h 93270"/>
                <a:gd name="connsiteX5" fmla="*/ 223194 w 248288"/>
                <a:gd name="connsiteY5" fmla="*/ 4930 h 93270"/>
                <a:gd name="connsiteX0" fmla="*/ 223184 w 246683"/>
                <a:gd name="connsiteY0" fmla="*/ 13745 h 102085"/>
                <a:gd name="connsiteX1" fmla="*/ 238983 w 246683"/>
                <a:gd name="connsiteY1" fmla="*/ 92743 h 102085"/>
                <a:gd name="connsiteX2" fmla="*/ 120486 w 246683"/>
                <a:gd name="connsiteY2" fmla="*/ 96694 h 102085"/>
                <a:gd name="connsiteX3" fmla="*/ 15 w 246683"/>
                <a:gd name="connsiteY3" fmla="*/ 94718 h 102085"/>
                <a:gd name="connsiteX4" fmla="*/ 126411 w 246683"/>
                <a:gd name="connsiteY4" fmla="*/ 7820 h 102085"/>
                <a:gd name="connsiteX5" fmla="*/ 223184 w 246683"/>
                <a:gd name="connsiteY5" fmla="*/ 13745 h 102085"/>
                <a:gd name="connsiteX0" fmla="*/ 223187 w 246686"/>
                <a:gd name="connsiteY0" fmla="*/ 7550 h 95890"/>
                <a:gd name="connsiteX1" fmla="*/ 238986 w 246686"/>
                <a:gd name="connsiteY1" fmla="*/ 86548 h 95890"/>
                <a:gd name="connsiteX2" fmla="*/ 120489 w 246686"/>
                <a:gd name="connsiteY2" fmla="*/ 90499 h 95890"/>
                <a:gd name="connsiteX3" fmla="*/ 18 w 246686"/>
                <a:gd name="connsiteY3" fmla="*/ 88523 h 95890"/>
                <a:gd name="connsiteX4" fmla="*/ 126414 w 246686"/>
                <a:gd name="connsiteY4" fmla="*/ 1625 h 95890"/>
                <a:gd name="connsiteX5" fmla="*/ 223187 w 246686"/>
                <a:gd name="connsiteY5" fmla="*/ 7550 h 95890"/>
                <a:gd name="connsiteX0" fmla="*/ 227133 w 248013"/>
                <a:gd name="connsiteY0" fmla="*/ 13746 h 102086"/>
                <a:gd name="connsiteX1" fmla="*/ 238983 w 248013"/>
                <a:gd name="connsiteY1" fmla="*/ 92744 h 102086"/>
                <a:gd name="connsiteX2" fmla="*/ 120486 w 248013"/>
                <a:gd name="connsiteY2" fmla="*/ 96695 h 102086"/>
                <a:gd name="connsiteX3" fmla="*/ 15 w 248013"/>
                <a:gd name="connsiteY3" fmla="*/ 94719 h 102086"/>
                <a:gd name="connsiteX4" fmla="*/ 126411 w 248013"/>
                <a:gd name="connsiteY4" fmla="*/ 7821 h 102086"/>
                <a:gd name="connsiteX5" fmla="*/ 227133 w 248013"/>
                <a:gd name="connsiteY5" fmla="*/ 13746 h 102086"/>
                <a:gd name="connsiteX0" fmla="*/ 227133 w 249041"/>
                <a:gd name="connsiteY0" fmla="*/ 11407 h 99747"/>
                <a:gd name="connsiteX1" fmla="*/ 238983 w 249041"/>
                <a:gd name="connsiteY1" fmla="*/ 90405 h 99747"/>
                <a:gd name="connsiteX2" fmla="*/ 120486 w 249041"/>
                <a:gd name="connsiteY2" fmla="*/ 94356 h 99747"/>
                <a:gd name="connsiteX3" fmla="*/ 15 w 249041"/>
                <a:gd name="connsiteY3" fmla="*/ 92380 h 99747"/>
                <a:gd name="connsiteX4" fmla="*/ 126411 w 249041"/>
                <a:gd name="connsiteY4" fmla="*/ 5482 h 99747"/>
                <a:gd name="connsiteX5" fmla="*/ 227133 w 249041"/>
                <a:gd name="connsiteY5" fmla="*/ 11407 h 99747"/>
                <a:gd name="connsiteX0" fmla="*/ 227133 w 243144"/>
                <a:gd name="connsiteY0" fmla="*/ 11407 h 101983"/>
                <a:gd name="connsiteX1" fmla="*/ 238983 w 243144"/>
                <a:gd name="connsiteY1" fmla="*/ 90405 h 101983"/>
                <a:gd name="connsiteX2" fmla="*/ 120486 w 243144"/>
                <a:gd name="connsiteY2" fmla="*/ 94356 h 101983"/>
                <a:gd name="connsiteX3" fmla="*/ 15 w 243144"/>
                <a:gd name="connsiteY3" fmla="*/ 92380 h 101983"/>
                <a:gd name="connsiteX4" fmla="*/ 126411 w 243144"/>
                <a:gd name="connsiteY4" fmla="*/ 5482 h 101983"/>
                <a:gd name="connsiteX5" fmla="*/ 227133 w 243144"/>
                <a:gd name="connsiteY5" fmla="*/ 11407 h 101983"/>
                <a:gd name="connsiteX0" fmla="*/ 227133 w 243144"/>
                <a:gd name="connsiteY0" fmla="*/ 11407 h 107617"/>
                <a:gd name="connsiteX1" fmla="*/ 238983 w 243144"/>
                <a:gd name="connsiteY1" fmla="*/ 90405 h 107617"/>
                <a:gd name="connsiteX2" fmla="*/ 120486 w 243144"/>
                <a:gd name="connsiteY2" fmla="*/ 94356 h 107617"/>
                <a:gd name="connsiteX3" fmla="*/ 15 w 243144"/>
                <a:gd name="connsiteY3" fmla="*/ 92380 h 107617"/>
                <a:gd name="connsiteX4" fmla="*/ 126411 w 243144"/>
                <a:gd name="connsiteY4" fmla="*/ 5482 h 107617"/>
                <a:gd name="connsiteX5" fmla="*/ 227133 w 243144"/>
                <a:gd name="connsiteY5" fmla="*/ 11407 h 107617"/>
                <a:gd name="connsiteX0" fmla="*/ 227133 w 247182"/>
                <a:gd name="connsiteY0" fmla="*/ 11407 h 107617"/>
                <a:gd name="connsiteX1" fmla="*/ 238983 w 247182"/>
                <a:gd name="connsiteY1" fmla="*/ 90405 h 107617"/>
                <a:gd name="connsiteX2" fmla="*/ 146160 w 247182"/>
                <a:gd name="connsiteY2" fmla="*/ 94356 h 107617"/>
                <a:gd name="connsiteX3" fmla="*/ 15 w 247182"/>
                <a:gd name="connsiteY3" fmla="*/ 92380 h 107617"/>
                <a:gd name="connsiteX4" fmla="*/ 126411 w 247182"/>
                <a:gd name="connsiteY4" fmla="*/ 5482 h 107617"/>
                <a:gd name="connsiteX5" fmla="*/ 227133 w 247182"/>
                <a:gd name="connsiteY5" fmla="*/ 11407 h 107617"/>
                <a:gd name="connsiteX0" fmla="*/ 227133 w 247453"/>
                <a:gd name="connsiteY0" fmla="*/ 14122 h 110034"/>
                <a:gd name="connsiteX1" fmla="*/ 240747 w 247453"/>
                <a:gd name="connsiteY1" fmla="*/ 100740 h 110034"/>
                <a:gd name="connsiteX2" fmla="*/ 146160 w 247453"/>
                <a:gd name="connsiteY2" fmla="*/ 97071 h 110034"/>
                <a:gd name="connsiteX3" fmla="*/ 15 w 247453"/>
                <a:gd name="connsiteY3" fmla="*/ 95095 h 110034"/>
                <a:gd name="connsiteX4" fmla="*/ 126411 w 247453"/>
                <a:gd name="connsiteY4" fmla="*/ 8197 h 110034"/>
                <a:gd name="connsiteX5" fmla="*/ 227133 w 247453"/>
                <a:gd name="connsiteY5" fmla="*/ 14122 h 110034"/>
                <a:gd name="connsiteX0" fmla="*/ 227133 w 247453"/>
                <a:gd name="connsiteY0" fmla="*/ 14122 h 112425"/>
                <a:gd name="connsiteX1" fmla="*/ 240747 w 247453"/>
                <a:gd name="connsiteY1" fmla="*/ 100740 h 112425"/>
                <a:gd name="connsiteX2" fmla="*/ 146160 w 247453"/>
                <a:gd name="connsiteY2" fmla="*/ 104691 h 112425"/>
                <a:gd name="connsiteX3" fmla="*/ 15 w 247453"/>
                <a:gd name="connsiteY3" fmla="*/ 95095 h 112425"/>
                <a:gd name="connsiteX4" fmla="*/ 126411 w 247453"/>
                <a:gd name="connsiteY4" fmla="*/ 8197 h 112425"/>
                <a:gd name="connsiteX5" fmla="*/ 227133 w 247453"/>
                <a:gd name="connsiteY5" fmla="*/ 14122 h 112425"/>
                <a:gd name="connsiteX0" fmla="*/ 227133 w 247453"/>
                <a:gd name="connsiteY0" fmla="*/ 7701 h 106004"/>
                <a:gd name="connsiteX1" fmla="*/ 240747 w 247453"/>
                <a:gd name="connsiteY1" fmla="*/ 94319 h 106004"/>
                <a:gd name="connsiteX2" fmla="*/ 146160 w 247453"/>
                <a:gd name="connsiteY2" fmla="*/ 98270 h 106004"/>
                <a:gd name="connsiteX3" fmla="*/ 15 w 247453"/>
                <a:gd name="connsiteY3" fmla="*/ 88674 h 106004"/>
                <a:gd name="connsiteX4" fmla="*/ 126411 w 247453"/>
                <a:gd name="connsiteY4" fmla="*/ 1776 h 106004"/>
                <a:gd name="connsiteX5" fmla="*/ 227133 w 247453"/>
                <a:gd name="connsiteY5" fmla="*/ 7701 h 106004"/>
                <a:gd name="connsiteX0" fmla="*/ 227132 w 247123"/>
                <a:gd name="connsiteY0" fmla="*/ 9857 h 108160"/>
                <a:gd name="connsiteX1" fmla="*/ 240746 w 247123"/>
                <a:gd name="connsiteY1" fmla="*/ 96475 h 108160"/>
                <a:gd name="connsiteX2" fmla="*/ 146159 w 247123"/>
                <a:gd name="connsiteY2" fmla="*/ 100426 h 108160"/>
                <a:gd name="connsiteX3" fmla="*/ 14 w 247123"/>
                <a:gd name="connsiteY3" fmla="*/ 90830 h 108160"/>
                <a:gd name="connsiteX4" fmla="*/ 135228 w 247123"/>
                <a:gd name="connsiteY4" fmla="*/ 122 h 108160"/>
                <a:gd name="connsiteX5" fmla="*/ 227132 w 247123"/>
                <a:gd name="connsiteY5" fmla="*/ 9857 h 108160"/>
                <a:gd name="connsiteX0" fmla="*/ 227132 w 247520"/>
                <a:gd name="connsiteY0" fmla="*/ 9857 h 108160"/>
                <a:gd name="connsiteX1" fmla="*/ 240746 w 247520"/>
                <a:gd name="connsiteY1" fmla="*/ 96475 h 108160"/>
                <a:gd name="connsiteX2" fmla="*/ 146159 w 247520"/>
                <a:gd name="connsiteY2" fmla="*/ 100426 h 108160"/>
                <a:gd name="connsiteX3" fmla="*/ 14 w 247520"/>
                <a:gd name="connsiteY3" fmla="*/ 90830 h 108160"/>
                <a:gd name="connsiteX4" fmla="*/ 135228 w 247520"/>
                <a:gd name="connsiteY4" fmla="*/ 122 h 108160"/>
                <a:gd name="connsiteX5" fmla="*/ 227132 w 247520"/>
                <a:gd name="connsiteY5" fmla="*/ 9857 h 108160"/>
                <a:gd name="connsiteX0" fmla="*/ 221840 w 245898"/>
                <a:gd name="connsiteY0" fmla="*/ 12067 h 112275"/>
                <a:gd name="connsiteX1" fmla="*/ 240745 w 245898"/>
                <a:gd name="connsiteY1" fmla="*/ 100590 h 112275"/>
                <a:gd name="connsiteX2" fmla="*/ 146158 w 245898"/>
                <a:gd name="connsiteY2" fmla="*/ 104541 h 112275"/>
                <a:gd name="connsiteX3" fmla="*/ 13 w 245898"/>
                <a:gd name="connsiteY3" fmla="*/ 94945 h 112275"/>
                <a:gd name="connsiteX4" fmla="*/ 135227 w 245898"/>
                <a:gd name="connsiteY4" fmla="*/ 4237 h 112275"/>
                <a:gd name="connsiteX5" fmla="*/ 221840 w 245898"/>
                <a:gd name="connsiteY5" fmla="*/ 12067 h 112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898" h="112275">
                  <a:moveTo>
                    <a:pt x="221840" y="12067"/>
                  </a:moveTo>
                  <a:cubicBezTo>
                    <a:pt x="241189" y="9076"/>
                    <a:pt x="253359" y="85178"/>
                    <a:pt x="240745" y="100590"/>
                  </a:cubicBezTo>
                  <a:cubicBezTo>
                    <a:pt x="228131" y="116002"/>
                    <a:pt x="186280" y="105482"/>
                    <a:pt x="146158" y="104541"/>
                  </a:cubicBezTo>
                  <a:cubicBezTo>
                    <a:pt x="106036" y="103600"/>
                    <a:pt x="1330" y="127861"/>
                    <a:pt x="13" y="94945"/>
                  </a:cubicBezTo>
                  <a:cubicBezTo>
                    <a:pt x="-1304" y="79804"/>
                    <a:pt x="98256" y="18050"/>
                    <a:pt x="135227" y="4237"/>
                  </a:cubicBezTo>
                  <a:cubicBezTo>
                    <a:pt x="172198" y="-9576"/>
                    <a:pt x="202491" y="15058"/>
                    <a:pt x="221840" y="12067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5BA4EA24-1DCD-4E7B-9DEC-1CDB289F3253}"/>
                </a:ext>
              </a:extLst>
            </p:cNvPr>
            <p:cNvSpPr/>
            <p:nvPr/>
          </p:nvSpPr>
          <p:spPr>
            <a:xfrm rot="3871900">
              <a:off x="5461514" y="3221846"/>
              <a:ext cx="143560" cy="356577"/>
            </a:xfrm>
            <a:custGeom>
              <a:avLst/>
              <a:gdLst>
                <a:gd name="connsiteX0" fmla="*/ 6457 w 165048"/>
                <a:gd name="connsiteY0" fmla="*/ 44808 h 353407"/>
                <a:gd name="connsiteX1" fmla="*/ 61409 w 165048"/>
                <a:gd name="connsiteY1" fmla="*/ 847 h 353407"/>
                <a:gd name="connsiteX2" fmla="*/ 129550 w 165048"/>
                <a:gd name="connsiteY2" fmla="*/ 31620 h 353407"/>
                <a:gd name="connsiteX3" fmla="*/ 155927 w 165048"/>
                <a:gd name="connsiteY3" fmla="*/ 200872 h 353407"/>
                <a:gd name="connsiteX4" fmla="*/ 160323 w 165048"/>
                <a:gd name="connsiteY4" fmla="*/ 306379 h 353407"/>
                <a:gd name="connsiteX5" fmla="*/ 92182 w 165048"/>
                <a:gd name="connsiteY5" fmla="*/ 352539 h 353407"/>
                <a:gd name="connsiteX6" fmla="*/ 15250 w 165048"/>
                <a:gd name="connsiteY6" fmla="*/ 323964 h 353407"/>
                <a:gd name="connsiteX7" fmla="*/ 2061 w 165048"/>
                <a:gd name="connsiteY7" fmla="*/ 183287 h 353407"/>
                <a:gd name="connsiteX8" fmla="*/ 6457 w 165048"/>
                <a:gd name="connsiteY8" fmla="*/ 44808 h 353407"/>
                <a:gd name="connsiteX0" fmla="*/ 6885 w 165476"/>
                <a:gd name="connsiteY0" fmla="*/ 44808 h 352670"/>
                <a:gd name="connsiteX1" fmla="*/ 61837 w 165476"/>
                <a:gd name="connsiteY1" fmla="*/ 847 h 352670"/>
                <a:gd name="connsiteX2" fmla="*/ 129978 w 165476"/>
                <a:gd name="connsiteY2" fmla="*/ 31620 h 352670"/>
                <a:gd name="connsiteX3" fmla="*/ 156355 w 165476"/>
                <a:gd name="connsiteY3" fmla="*/ 200872 h 352670"/>
                <a:gd name="connsiteX4" fmla="*/ 160751 w 165476"/>
                <a:gd name="connsiteY4" fmla="*/ 306379 h 352670"/>
                <a:gd name="connsiteX5" fmla="*/ 92610 w 165476"/>
                <a:gd name="connsiteY5" fmla="*/ 352539 h 352670"/>
                <a:gd name="connsiteX6" fmla="*/ 22273 w 165476"/>
                <a:gd name="connsiteY6" fmla="*/ 315172 h 352670"/>
                <a:gd name="connsiteX7" fmla="*/ 2489 w 165476"/>
                <a:gd name="connsiteY7" fmla="*/ 183287 h 352670"/>
                <a:gd name="connsiteX8" fmla="*/ 6885 w 165476"/>
                <a:gd name="connsiteY8" fmla="*/ 44808 h 352670"/>
                <a:gd name="connsiteX0" fmla="*/ 6885 w 159537"/>
                <a:gd name="connsiteY0" fmla="*/ 44808 h 352733"/>
                <a:gd name="connsiteX1" fmla="*/ 61837 w 159537"/>
                <a:gd name="connsiteY1" fmla="*/ 847 h 352733"/>
                <a:gd name="connsiteX2" fmla="*/ 129978 w 159537"/>
                <a:gd name="connsiteY2" fmla="*/ 31620 h 352733"/>
                <a:gd name="connsiteX3" fmla="*/ 156355 w 159537"/>
                <a:gd name="connsiteY3" fmla="*/ 200872 h 352733"/>
                <a:gd name="connsiteX4" fmla="*/ 151959 w 159537"/>
                <a:gd name="connsiteY4" fmla="*/ 304181 h 352733"/>
                <a:gd name="connsiteX5" fmla="*/ 92610 w 159537"/>
                <a:gd name="connsiteY5" fmla="*/ 352539 h 352733"/>
                <a:gd name="connsiteX6" fmla="*/ 22273 w 159537"/>
                <a:gd name="connsiteY6" fmla="*/ 315172 h 352733"/>
                <a:gd name="connsiteX7" fmla="*/ 2489 w 159537"/>
                <a:gd name="connsiteY7" fmla="*/ 183287 h 352733"/>
                <a:gd name="connsiteX8" fmla="*/ 6885 w 159537"/>
                <a:gd name="connsiteY8" fmla="*/ 44808 h 352733"/>
                <a:gd name="connsiteX0" fmla="*/ 6885 w 156440"/>
                <a:gd name="connsiteY0" fmla="*/ 44449 h 352374"/>
                <a:gd name="connsiteX1" fmla="*/ 61837 w 156440"/>
                <a:gd name="connsiteY1" fmla="*/ 488 h 352374"/>
                <a:gd name="connsiteX2" fmla="*/ 129978 w 156440"/>
                <a:gd name="connsiteY2" fmla="*/ 31261 h 352374"/>
                <a:gd name="connsiteX3" fmla="*/ 149760 w 156440"/>
                <a:gd name="connsiteY3" fmla="*/ 171938 h 352374"/>
                <a:gd name="connsiteX4" fmla="*/ 151959 w 156440"/>
                <a:gd name="connsiteY4" fmla="*/ 303822 h 352374"/>
                <a:gd name="connsiteX5" fmla="*/ 92610 w 156440"/>
                <a:gd name="connsiteY5" fmla="*/ 352180 h 352374"/>
                <a:gd name="connsiteX6" fmla="*/ 22273 w 156440"/>
                <a:gd name="connsiteY6" fmla="*/ 314813 h 352374"/>
                <a:gd name="connsiteX7" fmla="*/ 2489 w 156440"/>
                <a:gd name="connsiteY7" fmla="*/ 182928 h 352374"/>
                <a:gd name="connsiteX8" fmla="*/ 6885 w 156440"/>
                <a:gd name="connsiteY8" fmla="*/ 44449 h 352374"/>
                <a:gd name="connsiteX0" fmla="*/ 6885 w 153367"/>
                <a:gd name="connsiteY0" fmla="*/ 44449 h 352607"/>
                <a:gd name="connsiteX1" fmla="*/ 61837 w 153367"/>
                <a:gd name="connsiteY1" fmla="*/ 488 h 352607"/>
                <a:gd name="connsiteX2" fmla="*/ 129978 w 153367"/>
                <a:gd name="connsiteY2" fmla="*/ 31261 h 352607"/>
                <a:gd name="connsiteX3" fmla="*/ 149760 w 153367"/>
                <a:gd name="connsiteY3" fmla="*/ 171938 h 352607"/>
                <a:gd name="connsiteX4" fmla="*/ 147562 w 153367"/>
                <a:gd name="connsiteY4" fmla="*/ 297228 h 352607"/>
                <a:gd name="connsiteX5" fmla="*/ 92610 w 153367"/>
                <a:gd name="connsiteY5" fmla="*/ 352180 h 352607"/>
                <a:gd name="connsiteX6" fmla="*/ 22273 w 153367"/>
                <a:gd name="connsiteY6" fmla="*/ 314813 h 352607"/>
                <a:gd name="connsiteX7" fmla="*/ 2489 w 153367"/>
                <a:gd name="connsiteY7" fmla="*/ 182928 h 352607"/>
                <a:gd name="connsiteX8" fmla="*/ 6885 w 153367"/>
                <a:gd name="connsiteY8" fmla="*/ 44449 h 352607"/>
                <a:gd name="connsiteX0" fmla="*/ 7178 w 153660"/>
                <a:gd name="connsiteY0" fmla="*/ 44449 h 352310"/>
                <a:gd name="connsiteX1" fmla="*/ 62130 w 153660"/>
                <a:gd name="connsiteY1" fmla="*/ 488 h 352310"/>
                <a:gd name="connsiteX2" fmla="*/ 130271 w 153660"/>
                <a:gd name="connsiteY2" fmla="*/ 31261 h 352310"/>
                <a:gd name="connsiteX3" fmla="*/ 150053 w 153660"/>
                <a:gd name="connsiteY3" fmla="*/ 171938 h 352310"/>
                <a:gd name="connsiteX4" fmla="*/ 147855 w 153660"/>
                <a:gd name="connsiteY4" fmla="*/ 297228 h 352310"/>
                <a:gd name="connsiteX5" fmla="*/ 92903 w 153660"/>
                <a:gd name="connsiteY5" fmla="*/ 352180 h 352310"/>
                <a:gd name="connsiteX6" fmla="*/ 26962 w 153660"/>
                <a:gd name="connsiteY6" fmla="*/ 308219 h 352310"/>
                <a:gd name="connsiteX7" fmla="*/ 2782 w 153660"/>
                <a:gd name="connsiteY7" fmla="*/ 182928 h 352310"/>
                <a:gd name="connsiteX8" fmla="*/ 7178 w 153660"/>
                <a:gd name="connsiteY8" fmla="*/ 44449 h 352310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82928 h 341473"/>
                <a:gd name="connsiteX8" fmla="*/ 7178 w 153958"/>
                <a:gd name="connsiteY8" fmla="*/ 44449 h 341473"/>
                <a:gd name="connsiteX0" fmla="*/ 5932 w 152712"/>
                <a:gd name="connsiteY0" fmla="*/ 44449 h 341473"/>
                <a:gd name="connsiteX1" fmla="*/ 60884 w 152712"/>
                <a:gd name="connsiteY1" fmla="*/ 488 h 341473"/>
                <a:gd name="connsiteX2" fmla="*/ 129025 w 152712"/>
                <a:gd name="connsiteY2" fmla="*/ 31261 h 341473"/>
                <a:gd name="connsiteX3" fmla="*/ 148807 w 152712"/>
                <a:gd name="connsiteY3" fmla="*/ 171938 h 341473"/>
                <a:gd name="connsiteX4" fmla="*/ 146609 w 152712"/>
                <a:gd name="connsiteY4" fmla="*/ 297228 h 341473"/>
                <a:gd name="connsiteX5" fmla="*/ 87260 w 152712"/>
                <a:gd name="connsiteY5" fmla="*/ 341190 h 341473"/>
                <a:gd name="connsiteX6" fmla="*/ 25716 w 152712"/>
                <a:gd name="connsiteY6" fmla="*/ 308219 h 341473"/>
                <a:gd name="connsiteX7" fmla="*/ 3734 w 152712"/>
                <a:gd name="connsiteY7" fmla="*/ 169740 h 341473"/>
                <a:gd name="connsiteX8" fmla="*/ 5932 w 152712"/>
                <a:gd name="connsiteY8" fmla="*/ 44449 h 341473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69740 h 341473"/>
                <a:gd name="connsiteX8" fmla="*/ 7178 w 153958"/>
                <a:gd name="connsiteY8" fmla="*/ 44449 h 341473"/>
                <a:gd name="connsiteX0" fmla="*/ 6886 w 153666"/>
                <a:gd name="connsiteY0" fmla="*/ 44449 h 341196"/>
                <a:gd name="connsiteX1" fmla="*/ 61838 w 153666"/>
                <a:gd name="connsiteY1" fmla="*/ 488 h 341196"/>
                <a:gd name="connsiteX2" fmla="*/ 129979 w 153666"/>
                <a:gd name="connsiteY2" fmla="*/ 31261 h 341196"/>
                <a:gd name="connsiteX3" fmla="*/ 149761 w 153666"/>
                <a:gd name="connsiteY3" fmla="*/ 171938 h 341196"/>
                <a:gd name="connsiteX4" fmla="*/ 147563 w 153666"/>
                <a:gd name="connsiteY4" fmla="*/ 297228 h 341196"/>
                <a:gd name="connsiteX5" fmla="*/ 88214 w 153666"/>
                <a:gd name="connsiteY5" fmla="*/ 341190 h 341196"/>
                <a:gd name="connsiteX6" fmla="*/ 22274 w 153666"/>
                <a:gd name="connsiteY6" fmla="*/ 295031 h 341196"/>
                <a:gd name="connsiteX7" fmla="*/ 2490 w 153666"/>
                <a:gd name="connsiteY7" fmla="*/ 169740 h 341196"/>
                <a:gd name="connsiteX8" fmla="*/ 6886 w 153666"/>
                <a:gd name="connsiteY8" fmla="*/ 44449 h 341196"/>
                <a:gd name="connsiteX0" fmla="*/ 6886 w 152380"/>
                <a:gd name="connsiteY0" fmla="*/ 44449 h 341216"/>
                <a:gd name="connsiteX1" fmla="*/ 61838 w 152380"/>
                <a:gd name="connsiteY1" fmla="*/ 488 h 341216"/>
                <a:gd name="connsiteX2" fmla="*/ 129979 w 152380"/>
                <a:gd name="connsiteY2" fmla="*/ 31261 h 341216"/>
                <a:gd name="connsiteX3" fmla="*/ 149761 w 152380"/>
                <a:gd name="connsiteY3" fmla="*/ 171938 h 341216"/>
                <a:gd name="connsiteX4" fmla="*/ 145365 w 152380"/>
                <a:gd name="connsiteY4" fmla="*/ 299426 h 341216"/>
                <a:gd name="connsiteX5" fmla="*/ 88214 w 152380"/>
                <a:gd name="connsiteY5" fmla="*/ 341190 h 341216"/>
                <a:gd name="connsiteX6" fmla="*/ 22274 w 152380"/>
                <a:gd name="connsiteY6" fmla="*/ 295031 h 341216"/>
                <a:gd name="connsiteX7" fmla="*/ 2490 w 152380"/>
                <a:gd name="connsiteY7" fmla="*/ 169740 h 341216"/>
                <a:gd name="connsiteX8" fmla="*/ 6886 w 152380"/>
                <a:gd name="connsiteY8" fmla="*/ 44449 h 341216"/>
                <a:gd name="connsiteX0" fmla="*/ 6886 w 152646"/>
                <a:gd name="connsiteY0" fmla="*/ 44449 h 339021"/>
                <a:gd name="connsiteX1" fmla="*/ 61838 w 152646"/>
                <a:gd name="connsiteY1" fmla="*/ 488 h 339021"/>
                <a:gd name="connsiteX2" fmla="*/ 129979 w 152646"/>
                <a:gd name="connsiteY2" fmla="*/ 31261 h 339021"/>
                <a:gd name="connsiteX3" fmla="*/ 149761 w 152646"/>
                <a:gd name="connsiteY3" fmla="*/ 171938 h 339021"/>
                <a:gd name="connsiteX4" fmla="*/ 145365 w 152646"/>
                <a:gd name="connsiteY4" fmla="*/ 299426 h 339021"/>
                <a:gd name="connsiteX5" fmla="*/ 83818 w 152646"/>
                <a:gd name="connsiteY5" fmla="*/ 338991 h 339021"/>
                <a:gd name="connsiteX6" fmla="*/ 22274 w 152646"/>
                <a:gd name="connsiteY6" fmla="*/ 295031 h 339021"/>
                <a:gd name="connsiteX7" fmla="*/ 2490 w 152646"/>
                <a:gd name="connsiteY7" fmla="*/ 169740 h 339021"/>
                <a:gd name="connsiteX8" fmla="*/ 6886 w 152646"/>
                <a:gd name="connsiteY8" fmla="*/ 44449 h 339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2646" h="339021">
                  <a:moveTo>
                    <a:pt x="6886" y="44449"/>
                  </a:moveTo>
                  <a:cubicBezTo>
                    <a:pt x="16777" y="16240"/>
                    <a:pt x="41323" y="2686"/>
                    <a:pt x="61838" y="488"/>
                  </a:cubicBezTo>
                  <a:cubicBezTo>
                    <a:pt x="82354" y="-1710"/>
                    <a:pt x="115325" y="2686"/>
                    <a:pt x="129979" y="31261"/>
                  </a:cubicBezTo>
                  <a:cubicBezTo>
                    <a:pt x="144633" y="59836"/>
                    <a:pt x="147197" y="127244"/>
                    <a:pt x="149761" y="171938"/>
                  </a:cubicBezTo>
                  <a:cubicBezTo>
                    <a:pt x="152325" y="216632"/>
                    <a:pt x="156355" y="271584"/>
                    <a:pt x="145365" y="299426"/>
                  </a:cubicBezTo>
                  <a:cubicBezTo>
                    <a:pt x="134375" y="327268"/>
                    <a:pt x="104333" y="339723"/>
                    <a:pt x="83818" y="338991"/>
                  </a:cubicBezTo>
                  <a:cubicBezTo>
                    <a:pt x="63303" y="338259"/>
                    <a:pt x="37294" y="323240"/>
                    <a:pt x="22274" y="295031"/>
                  </a:cubicBezTo>
                  <a:cubicBezTo>
                    <a:pt x="7254" y="266822"/>
                    <a:pt x="5055" y="211504"/>
                    <a:pt x="2490" y="169740"/>
                  </a:cubicBezTo>
                  <a:cubicBezTo>
                    <a:pt x="-75" y="127976"/>
                    <a:pt x="-3005" y="72658"/>
                    <a:pt x="6886" y="44449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51BDFEA5-399F-46DC-A199-44B7EFBBF5DF}"/>
                </a:ext>
              </a:extLst>
            </p:cNvPr>
            <p:cNvSpPr/>
            <p:nvPr/>
          </p:nvSpPr>
          <p:spPr>
            <a:xfrm rot="6770682">
              <a:off x="5078152" y="3033246"/>
              <a:ext cx="197568" cy="623311"/>
            </a:xfrm>
            <a:custGeom>
              <a:avLst/>
              <a:gdLst>
                <a:gd name="connsiteX0" fmla="*/ 63868 w 187016"/>
                <a:gd name="connsiteY0" fmla="*/ 62019 h 502838"/>
                <a:gd name="connsiteX1" fmla="*/ 86420 w 187016"/>
                <a:gd name="connsiteY1" fmla="*/ 512 h 502838"/>
                <a:gd name="connsiteX2" fmla="*/ 168429 w 187016"/>
                <a:gd name="connsiteY2" fmla="*/ 47667 h 502838"/>
                <a:gd name="connsiteX3" fmla="*/ 156128 w 187016"/>
                <a:gd name="connsiteY3" fmla="*/ 271142 h 502838"/>
                <a:gd name="connsiteX4" fmla="*/ 186881 w 187016"/>
                <a:gd name="connsiteY4" fmla="*/ 412607 h 502838"/>
                <a:gd name="connsiteX5" fmla="*/ 141776 w 187016"/>
                <a:gd name="connsiteY5" fmla="*/ 363402 h 502838"/>
                <a:gd name="connsiteX6" fmla="*/ 162278 w 187016"/>
                <a:gd name="connsiteY6" fmla="*/ 490516 h 502838"/>
                <a:gd name="connsiteX7" fmla="*/ 117173 w 187016"/>
                <a:gd name="connsiteY7" fmla="*/ 394155 h 502838"/>
                <a:gd name="connsiteX8" fmla="*/ 113073 w 187016"/>
                <a:gd name="connsiteY8" fmla="*/ 502817 h 502838"/>
                <a:gd name="connsiteX9" fmla="*/ 86420 w 187016"/>
                <a:gd name="connsiteY9" fmla="*/ 404406 h 502838"/>
                <a:gd name="connsiteX10" fmla="*/ 59767 w 187016"/>
                <a:gd name="connsiteY10" fmla="*/ 500767 h 502838"/>
                <a:gd name="connsiteX11" fmla="*/ 53616 w 187016"/>
                <a:gd name="connsiteY11" fmla="*/ 402356 h 502838"/>
                <a:gd name="connsiteX12" fmla="*/ 311 w 187016"/>
                <a:gd name="connsiteY12" fmla="*/ 433109 h 502838"/>
                <a:gd name="connsiteX13" fmla="*/ 33114 w 187016"/>
                <a:gd name="connsiteY13" fmla="*/ 355201 h 502838"/>
                <a:gd name="connsiteX14" fmla="*/ 63868 w 187016"/>
                <a:gd name="connsiteY14" fmla="*/ 303945 h 502838"/>
                <a:gd name="connsiteX15" fmla="*/ 63868 w 187016"/>
                <a:gd name="connsiteY15" fmla="*/ 62019 h 502838"/>
                <a:gd name="connsiteX0" fmla="*/ 63868 w 187016"/>
                <a:gd name="connsiteY0" fmla="*/ 63996 h 504815"/>
                <a:gd name="connsiteX1" fmla="*/ 113073 w 187016"/>
                <a:gd name="connsiteY1" fmla="*/ 439 h 504815"/>
                <a:gd name="connsiteX2" fmla="*/ 168429 w 187016"/>
                <a:gd name="connsiteY2" fmla="*/ 49644 h 504815"/>
                <a:gd name="connsiteX3" fmla="*/ 156128 w 187016"/>
                <a:gd name="connsiteY3" fmla="*/ 273119 h 504815"/>
                <a:gd name="connsiteX4" fmla="*/ 186881 w 187016"/>
                <a:gd name="connsiteY4" fmla="*/ 414584 h 504815"/>
                <a:gd name="connsiteX5" fmla="*/ 141776 w 187016"/>
                <a:gd name="connsiteY5" fmla="*/ 365379 h 504815"/>
                <a:gd name="connsiteX6" fmla="*/ 162278 w 187016"/>
                <a:gd name="connsiteY6" fmla="*/ 492493 h 504815"/>
                <a:gd name="connsiteX7" fmla="*/ 117173 w 187016"/>
                <a:gd name="connsiteY7" fmla="*/ 396132 h 504815"/>
                <a:gd name="connsiteX8" fmla="*/ 113073 w 187016"/>
                <a:gd name="connsiteY8" fmla="*/ 504794 h 504815"/>
                <a:gd name="connsiteX9" fmla="*/ 86420 w 187016"/>
                <a:gd name="connsiteY9" fmla="*/ 406383 h 504815"/>
                <a:gd name="connsiteX10" fmla="*/ 59767 w 187016"/>
                <a:gd name="connsiteY10" fmla="*/ 502744 h 504815"/>
                <a:gd name="connsiteX11" fmla="*/ 53616 w 187016"/>
                <a:gd name="connsiteY11" fmla="*/ 404333 h 504815"/>
                <a:gd name="connsiteX12" fmla="*/ 311 w 187016"/>
                <a:gd name="connsiteY12" fmla="*/ 435086 h 504815"/>
                <a:gd name="connsiteX13" fmla="*/ 33114 w 187016"/>
                <a:gd name="connsiteY13" fmla="*/ 357178 h 504815"/>
                <a:gd name="connsiteX14" fmla="*/ 63868 w 187016"/>
                <a:gd name="connsiteY14" fmla="*/ 305922 h 504815"/>
                <a:gd name="connsiteX15" fmla="*/ 63868 w 187016"/>
                <a:gd name="connsiteY15" fmla="*/ 63996 h 504815"/>
                <a:gd name="connsiteX0" fmla="*/ 57718 w 187016"/>
                <a:gd name="connsiteY0" fmla="*/ 53366 h 504437"/>
                <a:gd name="connsiteX1" fmla="*/ 113073 w 187016"/>
                <a:gd name="connsiteY1" fmla="*/ 61 h 504437"/>
                <a:gd name="connsiteX2" fmla="*/ 168429 w 187016"/>
                <a:gd name="connsiteY2" fmla="*/ 49266 h 504437"/>
                <a:gd name="connsiteX3" fmla="*/ 156128 w 187016"/>
                <a:gd name="connsiteY3" fmla="*/ 272741 h 504437"/>
                <a:gd name="connsiteX4" fmla="*/ 186881 w 187016"/>
                <a:gd name="connsiteY4" fmla="*/ 414206 h 504437"/>
                <a:gd name="connsiteX5" fmla="*/ 141776 w 187016"/>
                <a:gd name="connsiteY5" fmla="*/ 365001 h 504437"/>
                <a:gd name="connsiteX6" fmla="*/ 162278 w 187016"/>
                <a:gd name="connsiteY6" fmla="*/ 492115 h 504437"/>
                <a:gd name="connsiteX7" fmla="*/ 117173 w 187016"/>
                <a:gd name="connsiteY7" fmla="*/ 395754 h 504437"/>
                <a:gd name="connsiteX8" fmla="*/ 113073 w 187016"/>
                <a:gd name="connsiteY8" fmla="*/ 504416 h 504437"/>
                <a:gd name="connsiteX9" fmla="*/ 86420 w 187016"/>
                <a:gd name="connsiteY9" fmla="*/ 406005 h 504437"/>
                <a:gd name="connsiteX10" fmla="*/ 59767 w 187016"/>
                <a:gd name="connsiteY10" fmla="*/ 502366 h 504437"/>
                <a:gd name="connsiteX11" fmla="*/ 53616 w 187016"/>
                <a:gd name="connsiteY11" fmla="*/ 403955 h 504437"/>
                <a:gd name="connsiteX12" fmla="*/ 311 w 187016"/>
                <a:gd name="connsiteY12" fmla="*/ 434708 h 504437"/>
                <a:gd name="connsiteX13" fmla="*/ 33114 w 187016"/>
                <a:gd name="connsiteY13" fmla="*/ 356800 h 504437"/>
                <a:gd name="connsiteX14" fmla="*/ 63868 w 187016"/>
                <a:gd name="connsiteY14" fmla="*/ 305544 h 504437"/>
                <a:gd name="connsiteX15" fmla="*/ 57718 w 187016"/>
                <a:gd name="connsiteY15" fmla="*/ 53366 h 5044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9767 w 189311"/>
                <a:gd name="connsiteY10" fmla="*/ 5028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57718 w 189311"/>
                <a:gd name="connsiteY0" fmla="*/ 53866 h 504917"/>
                <a:gd name="connsiteX1" fmla="*/ 113073 w 189311"/>
                <a:gd name="connsiteY1" fmla="*/ 561 h 504917"/>
                <a:gd name="connsiteX2" fmla="*/ 170479 w 189311"/>
                <a:gd name="connsiteY2" fmla="*/ 43615 h 504917"/>
                <a:gd name="connsiteX3" fmla="*/ 156128 w 189311"/>
                <a:gd name="connsiteY3" fmla="*/ 273241 h 504917"/>
                <a:gd name="connsiteX4" fmla="*/ 186881 w 189311"/>
                <a:gd name="connsiteY4" fmla="*/ 414706 h 504917"/>
                <a:gd name="connsiteX5" fmla="*/ 141776 w 189311"/>
                <a:gd name="connsiteY5" fmla="*/ 365501 h 504917"/>
                <a:gd name="connsiteX6" fmla="*/ 162278 w 189311"/>
                <a:gd name="connsiteY6" fmla="*/ 492615 h 504917"/>
                <a:gd name="connsiteX7" fmla="*/ 117173 w 189311"/>
                <a:gd name="connsiteY7" fmla="*/ 396254 h 504917"/>
                <a:gd name="connsiteX8" fmla="*/ 113073 w 189311"/>
                <a:gd name="connsiteY8" fmla="*/ 504916 h 504917"/>
                <a:gd name="connsiteX9" fmla="*/ 86420 w 189311"/>
                <a:gd name="connsiteY9" fmla="*/ 406505 h 504917"/>
                <a:gd name="connsiteX10" fmla="*/ 70019 w 189311"/>
                <a:gd name="connsiteY10" fmla="*/ 504917 h 504917"/>
                <a:gd name="connsiteX11" fmla="*/ 53616 w 189311"/>
                <a:gd name="connsiteY11" fmla="*/ 404455 h 504917"/>
                <a:gd name="connsiteX12" fmla="*/ 311 w 189311"/>
                <a:gd name="connsiteY12" fmla="*/ 435208 h 504917"/>
                <a:gd name="connsiteX13" fmla="*/ 33114 w 189311"/>
                <a:gd name="connsiteY13" fmla="*/ 357300 h 504917"/>
                <a:gd name="connsiteX14" fmla="*/ 63868 w 189311"/>
                <a:gd name="connsiteY14" fmla="*/ 306044 h 504917"/>
                <a:gd name="connsiteX15" fmla="*/ 57718 w 189311"/>
                <a:gd name="connsiteY15" fmla="*/ 53866 h 504917"/>
                <a:gd name="connsiteX0" fmla="*/ 57718 w 189311"/>
                <a:gd name="connsiteY0" fmla="*/ 53866 h 504958"/>
                <a:gd name="connsiteX1" fmla="*/ 113073 w 189311"/>
                <a:gd name="connsiteY1" fmla="*/ 561 h 504958"/>
                <a:gd name="connsiteX2" fmla="*/ 170479 w 189311"/>
                <a:gd name="connsiteY2" fmla="*/ 43615 h 504958"/>
                <a:gd name="connsiteX3" fmla="*/ 156128 w 189311"/>
                <a:gd name="connsiteY3" fmla="*/ 273241 h 504958"/>
                <a:gd name="connsiteX4" fmla="*/ 186881 w 189311"/>
                <a:gd name="connsiteY4" fmla="*/ 414706 h 504958"/>
                <a:gd name="connsiteX5" fmla="*/ 141776 w 189311"/>
                <a:gd name="connsiteY5" fmla="*/ 365501 h 504958"/>
                <a:gd name="connsiteX6" fmla="*/ 162278 w 189311"/>
                <a:gd name="connsiteY6" fmla="*/ 492615 h 504958"/>
                <a:gd name="connsiteX7" fmla="*/ 117173 w 189311"/>
                <a:gd name="connsiteY7" fmla="*/ 396254 h 504958"/>
                <a:gd name="connsiteX8" fmla="*/ 113073 w 189311"/>
                <a:gd name="connsiteY8" fmla="*/ 504916 h 504958"/>
                <a:gd name="connsiteX9" fmla="*/ 86420 w 189311"/>
                <a:gd name="connsiteY9" fmla="*/ 406505 h 504958"/>
                <a:gd name="connsiteX10" fmla="*/ 70019 w 189311"/>
                <a:gd name="connsiteY10" fmla="*/ 504917 h 504958"/>
                <a:gd name="connsiteX11" fmla="*/ 53616 w 189311"/>
                <a:gd name="connsiteY11" fmla="*/ 404455 h 504958"/>
                <a:gd name="connsiteX12" fmla="*/ 311 w 189311"/>
                <a:gd name="connsiteY12" fmla="*/ 435208 h 504958"/>
                <a:gd name="connsiteX13" fmla="*/ 33114 w 189311"/>
                <a:gd name="connsiteY13" fmla="*/ 357300 h 504958"/>
                <a:gd name="connsiteX14" fmla="*/ 63868 w 189311"/>
                <a:gd name="connsiteY14" fmla="*/ 306044 h 504958"/>
                <a:gd name="connsiteX15" fmla="*/ 57718 w 189311"/>
                <a:gd name="connsiteY15" fmla="*/ 53866 h 504958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5667 w 189311"/>
                <a:gd name="connsiteY10" fmla="*/ 4987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62647 w 194240"/>
                <a:gd name="connsiteY0" fmla="*/ 53866 h 504916"/>
                <a:gd name="connsiteX1" fmla="*/ 118002 w 194240"/>
                <a:gd name="connsiteY1" fmla="*/ 561 h 504916"/>
                <a:gd name="connsiteX2" fmla="*/ 175408 w 194240"/>
                <a:gd name="connsiteY2" fmla="*/ 43615 h 504916"/>
                <a:gd name="connsiteX3" fmla="*/ 161057 w 194240"/>
                <a:gd name="connsiteY3" fmla="*/ 273241 h 504916"/>
                <a:gd name="connsiteX4" fmla="*/ 191810 w 194240"/>
                <a:gd name="connsiteY4" fmla="*/ 414706 h 504916"/>
                <a:gd name="connsiteX5" fmla="*/ 146705 w 194240"/>
                <a:gd name="connsiteY5" fmla="*/ 365501 h 504916"/>
                <a:gd name="connsiteX6" fmla="*/ 167207 w 194240"/>
                <a:gd name="connsiteY6" fmla="*/ 492615 h 504916"/>
                <a:gd name="connsiteX7" fmla="*/ 122102 w 194240"/>
                <a:gd name="connsiteY7" fmla="*/ 396254 h 504916"/>
                <a:gd name="connsiteX8" fmla="*/ 118002 w 194240"/>
                <a:gd name="connsiteY8" fmla="*/ 504916 h 504916"/>
                <a:gd name="connsiteX9" fmla="*/ 91349 w 194240"/>
                <a:gd name="connsiteY9" fmla="*/ 406505 h 504916"/>
                <a:gd name="connsiteX10" fmla="*/ 60596 w 194240"/>
                <a:gd name="connsiteY10" fmla="*/ 498766 h 504916"/>
                <a:gd name="connsiteX11" fmla="*/ 58545 w 194240"/>
                <a:gd name="connsiteY11" fmla="*/ 404455 h 504916"/>
                <a:gd name="connsiteX12" fmla="*/ 5240 w 194240"/>
                <a:gd name="connsiteY12" fmla="*/ 435208 h 504916"/>
                <a:gd name="connsiteX13" fmla="*/ 38043 w 194240"/>
                <a:gd name="connsiteY13" fmla="*/ 357300 h 504916"/>
                <a:gd name="connsiteX14" fmla="*/ 68797 w 194240"/>
                <a:gd name="connsiteY14" fmla="*/ 306044 h 504916"/>
                <a:gd name="connsiteX15" fmla="*/ 62647 w 194240"/>
                <a:gd name="connsiteY15" fmla="*/ 53866 h 504916"/>
                <a:gd name="connsiteX0" fmla="*/ 55316 w 186909"/>
                <a:gd name="connsiteY0" fmla="*/ 53866 h 504916"/>
                <a:gd name="connsiteX1" fmla="*/ 110671 w 186909"/>
                <a:gd name="connsiteY1" fmla="*/ 561 h 504916"/>
                <a:gd name="connsiteX2" fmla="*/ 168077 w 186909"/>
                <a:gd name="connsiteY2" fmla="*/ 43615 h 504916"/>
                <a:gd name="connsiteX3" fmla="*/ 153726 w 186909"/>
                <a:gd name="connsiteY3" fmla="*/ 273241 h 504916"/>
                <a:gd name="connsiteX4" fmla="*/ 184479 w 186909"/>
                <a:gd name="connsiteY4" fmla="*/ 414706 h 504916"/>
                <a:gd name="connsiteX5" fmla="*/ 139374 w 186909"/>
                <a:gd name="connsiteY5" fmla="*/ 365501 h 504916"/>
                <a:gd name="connsiteX6" fmla="*/ 159876 w 186909"/>
                <a:gd name="connsiteY6" fmla="*/ 492615 h 504916"/>
                <a:gd name="connsiteX7" fmla="*/ 114771 w 186909"/>
                <a:gd name="connsiteY7" fmla="*/ 396254 h 504916"/>
                <a:gd name="connsiteX8" fmla="*/ 110671 w 186909"/>
                <a:gd name="connsiteY8" fmla="*/ 504916 h 504916"/>
                <a:gd name="connsiteX9" fmla="*/ 84018 w 186909"/>
                <a:gd name="connsiteY9" fmla="*/ 406505 h 504916"/>
                <a:gd name="connsiteX10" fmla="*/ 53265 w 186909"/>
                <a:gd name="connsiteY10" fmla="*/ 498766 h 504916"/>
                <a:gd name="connsiteX11" fmla="*/ 51214 w 186909"/>
                <a:gd name="connsiteY11" fmla="*/ 404455 h 504916"/>
                <a:gd name="connsiteX12" fmla="*/ 6110 w 186909"/>
                <a:gd name="connsiteY12" fmla="*/ 420856 h 504916"/>
                <a:gd name="connsiteX13" fmla="*/ 30712 w 186909"/>
                <a:gd name="connsiteY13" fmla="*/ 357300 h 504916"/>
                <a:gd name="connsiteX14" fmla="*/ 61466 w 186909"/>
                <a:gd name="connsiteY14" fmla="*/ 306044 h 504916"/>
                <a:gd name="connsiteX15" fmla="*/ 55316 w 186909"/>
                <a:gd name="connsiteY15" fmla="*/ 53866 h 504916"/>
                <a:gd name="connsiteX0" fmla="*/ 49504 w 181097"/>
                <a:gd name="connsiteY0" fmla="*/ 53866 h 504916"/>
                <a:gd name="connsiteX1" fmla="*/ 104859 w 181097"/>
                <a:gd name="connsiteY1" fmla="*/ 561 h 504916"/>
                <a:gd name="connsiteX2" fmla="*/ 162265 w 181097"/>
                <a:gd name="connsiteY2" fmla="*/ 43615 h 504916"/>
                <a:gd name="connsiteX3" fmla="*/ 147914 w 181097"/>
                <a:gd name="connsiteY3" fmla="*/ 273241 h 504916"/>
                <a:gd name="connsiteX4" fmla="*/ 178667 w 181097"/>
                <a:gd name="connsiteY4" fmla="*/ 414706 h 504916"/>
                <a:gd name="connsiteX5" fmla="*/ 133562 w 181097"/>
                <a:gd name="connsiteY5" fmla="*/ 365501 h 504916"/>
                <a:gd name="connsiteX6" fmla="*/ 154064 w 181097"/>
                <a:gd name="connsiteY6" fmla="*/ 492615 h 504916"/>
                <a:gd name="connsiteX7" fmla="*/ 108959 w 181097"/>
                <a:gd name="connsiteY7" fmla="*/ 396254 h 504916"/>
                <a:gd name="connsiteX8" fmla="*/ 104859 w 181097"/>
                <a:gd name="connsiteY8" fmla="*/ 504916 h 504916"/>
                <a:gd name="connsiteX9" fmla="*/ 78206 w 181097"/>
                <a:gd name="connsiteY9" fmla="*/ 406505 h 504916"/>
                <a:gd name="connsiteX10" fmla="*/ 47453 w 181097"/>
                <a:gd name="connsiteY10" fmla="*/ 498766 h 504916"/>
                <a:gd name="connsiteX11" fmla="*/ 41301 w 181097"/>
                <a:gd name="connsiteY11" fmla="*/ 400354 h 504916"/>
                <a:gd name="connsiteX12" fmla="*/ 298 w 181097"/>
                <a:gd name="connsiteY12" fmla="*/ 420856 h 504916"/>
                <a:gd name="connsiteX13" fmla="*/ 24900 w 181097"/>
                <a:gd name="connsiteY13" fmla="*/ 357300 h 504916"/>
                <a:gd name="connsiteX14" fmla="*/ 55654 w 181097"/>
                <a:gd name="connsiteY14" fmla="*/ 306044 h 504916"/>
                <a:gd name="connsiteX15" fmla="*/ 49504 w 181097"/>
                <a:gd name="connsiteY15" fmla="*/ 53866 h 504916"/>
                <a:gd name="connsiteX0" fmla="*/ 52664 w 184257"/>
                <a:gd name="connsiteY0" fmla="*/ 53866 h 504916"/>
                <a:gd name="connsiteX1" fmla="*/ 108019 w 184257"/>
                <a:gd name="connsiteY1" fmla="*/ 561 h 504916"/>
                <a:gd name="connsiteX2" fmla="*/ 165425 w 184257"/>
                <a:gd name="connsiteY2" fmla="*/ 43615 h 504916"/>
                <a:gd name="connsiteX3" fmla="*/ 151074 w 184257"/>
                <a:gd name="connsiteY3" fmla="*/ 273241 h 504916"/>
                <a:gd name="connsiteX4" fmla="*/ 181827 w 184257"/>
                <a:gd name="connsiteY4" fmla="*/ 414706 h 504916"/>
                <a:gd name="connsiteX5" fmla="*/ 136722 w 184257"/>
                <a:gd name="connsiteY5" fmla="*/ 365501 h 504916"/>
                <a:gd name="connsiteX6" fmla="*/ 157224 w 184257"/>
                <a:gd name="connsiteY6" fmla="*/ 492615 h 504916"/>
                <a:gd name="connsiteX7" fmla="*/ 112119 w 184257"/>
                <a:gd name="connsiteY7" fmla="*/ 396254 h 504916"/>
                <a:gd name="connsiteX8" fmla="*/ 108019 w 184257"/>
                <a:gd name="connsiteY8" fmla="*/ 504916 h 504916"/>
                <a:gd name="connsiteX9" fmla="*/ 81366 w 184257"/>
                <a:gd name="connsiteY9" fmla="*/ 406505 h 504916"/>
                <a:gd name="connsiteX10" fmla="*/ 50613 w 184257"/>
                <a:gd name="connsiteY10" fmla="*/ 498766 h 504916"/>
                <a:gd name="connsiteX11" fmla="*/ 44461 w 184257"/>
                <a:gd name="connsiteY11" fmla="*/ 400354 h 504916"/>
                <a:gd name="connsiteX12" fmla="*/ 3458 w 184257"/>
                <a:gd name="connsiteY12" fmla="*/ 420856 h 504916"/>
                <a:gd name="connsiteX13" fmla="*/ 28060 w 184257"/>
                <a:gd name="connsiteY13" fmla="*/ 357300 h 504916"/>
                <a:gd name="connsiteX14" fmla="*/ 58814 w 184257"/>
                <a:gd name="connsiteY14" fmla="*/ 306044 h 504916"/>
                <a:gd name="connsiteX15" fmla="*/ 52664 w 184257"/>
                <a:gd name="connsiteY15" fmla="*/ 53866 h 504916"/>
                <a:gd name="connsiteX0" fmla="*/ 52664 w 181873"/>
                <a:gd name="connsiteY0" fmla="*/ 53866 h 504916"/>
                <a:gd name="connsiteX1" fmla="*/ 108019 w 181873"/>
                <a:gd name="connsiteY1" fmla="*/ 561 h 504916"/>
                <a:gd name="connsiteX2" fmla="*/ 165425 w 181873"/>
                <a:gd name="connsiteY2" fmla="*/ 43615 h 504916"/>
                <a:gd name="connsiteX3" fmla="*/ 151074 w 181873"/>
                <a:gd name="connsiteY3" fmla="*/ 273241 h 504916"/>
                <a:gd name="connsiteX4" fmla="*/ 181827 w 181873"/>
                <a:gd name="connsiteY4" fmla="*/ 414706 h 504916"/>
                <a:gd name="connsiteX5" fmla="*/ 142873 w 181873"/>
                <a:gd name="connsiteY5" fmla="*/ 377802 h 504916"/>
                <a:gd name="connsiteX6" fmla="*/ 157224 w 181873"/>
                <a:gd name="connsiteY6" fmla="*/ 492615 h 504916"/>
                <a:gd name="connsiteX7" fmla="*/ 112119 w 181873"/>
                <a:gd name="connsiteY7" fmla="*/ 396254 h 504916"/>
                <a:gd name="connsiteX8" fmla="*/ 108019 w 181873"/>
                <a:gd name="connsiteY8" fmla="*/ 504916 h 504916"/>
                <a:gd name="connsiteX9" fmla="*/ 81366 w 181873"/>
                <a:gd name="connsiteY9" fmla="*/ 406505 h 504916"/>
                <a:gd name="connsiteX10" fmla="*/ 50613 w 181873"/>
                <a:gd name="connsiteY10" fmla="*/ 498766 h 504916"/>
                <a:gd name="connsiteX11" fmla="*/ 44461 w 181873"/>
                <a:gd name="connsiteY11" fmla="*/ 400354 h 504916"/>
                <a:gd name="connsiteX12" fmla="*/ 3458 w 181873"/>
                <a:gd name="connsiteY12" fmla="*/ 420856 h 504916"/>
                <a:gd name="connsiteX13" fmla="*/ 28060 w 181873"/>
                <a:gd name="connsiteY13" fmla="*/ 357300 h 504916"/>
                <a:gd name="connsiteX14" fmla="*/ 58814 w 181873"/>
                <a:gd name="connsiteY14" fmla="*/ 306044 h 504916"/>
                <a:gd name="connsiteX15" fmla="*/ 52664 w 181873"/>
                <a:gd name="connsiteY15" fmla="*/ 53866 h 504916"/>
                <a:gd name="connsiteX0" fmla="*/ 52664 w 181839"/>
                <a:gd name="connsiteY0" fmla="*/ 53866 h 504916"/>
                <a:gd name="connsiteX1" fmla="*/ 108019 w 181839"/>
                <a:gd name="connsiteY1" fmla="*/ 561 h 504916"/>
                <a:gd name="connsiteX2" fmla="*/ 165425 w 181839"/>
                <a:gd name="connsiteY2" fmla="*/ 43615 h 504916"/>
                <a:gd name="connsiteX3" fmla="*/ 151074 w 181839"/>
                <a:gd name="connsiteY3" fmla="*/ 273241 h 504916"/>
                <a:gd name="connsiteX4" fmla="*/ 181827 w 181839"/>
                <a:gd name="connsiteY4" fmla="*/ 414706 h 504916"/>
                <a:gd name="connsiteX5" fmla="*/ 146973 w 181839"/>
                <a:gd name="connsiteY5" fmla="*/ 386003 h 504916"/>
                <a:gd name="connsiteX6" fmla="*/ 157224 w 181839"/>
                <a:gd name="connsiteY6" fmla="*/ 492615 h 504916"/>
                <a:gd name="connsiteX7" fmla="*/ 112119 w 181839"/>
                <a:gd name="connsiteY7" fmla="*/ 396254 h 504916"/>
                <a:gd name="connsiteX8" fmla="*/ 108019 w 181839"/>
                <a:gd name="connsiteY8" fmla="*/ 504916 h 504916"/>
                <a:gd name="connsiteX9" fmla="*/ 81366 w 181839"/>
                <a:gd name="connsiteY9" fmla="*/ 406505 h 504916"/>
                <a:gd name="connsiteX10" fmla="*/ 50613 w 181839"/>
                <a:gd name="connsiteY10" fmla="*/ 498766 h 504916"/>
                <a:gd name="connsiteX11" fmla="*/ 44461 w 181839"/>
                <a:gd name="connsiteY11" fmla="*/ 400354 h 504916"/>
                <a:gd name="connsiteX12" fmla="*/ 3458 w 181839"/>
                <a:gd name="connsiteY12" fmla="*/ 420856 h 504916"/>
                <a:gd name="connsiteX13" fmla="*/ 28060 w 181839"/>
                <a:gd name="connsiteY13" fmla="*/ 357300 h 504916"/>
                <a:gd name="connsiteX14" fmla="*/ 58814 w 181839"/>
                <a:gd name="connsiteY14" fmla="*/ 306044 h 504916"/>
                <a:gd name="connsiteX15" fmla="*/ 52664 w 181839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270875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9467 h 510517"/>
                <a:gd name="connsiteX1" fmla="*/ 100203 w 183758"/>
                <a:gd name="connsiteY1" fmla="*/ 301 h 510517"/>
                <a:gd name="connsiteX2" fmla="*/ 165425 w 183758"/>
                <a:gd name="connsiteY2" fmla="*/ 49216 h 510517"/>
                <a:gd name="connsiteX3" fmla="*/ 151074 w 183758"/>
                <a:gd name="connsiteY3" fmla="*/ 278842 h 510517"/>
                <a:gd name="connsiteX4" fmla="*/ 181827 w 183758"/>
                <a:gd name="connsiteY4" fmla="*/ 420307 h 510517"/>
                <a:gd name="connsiteX5" fmla="*/ 146973 w 183758"/>
                <a:gd name="connsiteY5" fmla="*/ 391604 h 510517"/>
                <a:gd name="connsiteX6" fmla="*/ 157224 w 183758"/>
                <a:gd name="connsiteY6" fmla="*/ 498216 h 510517"/>
                <a:gd name="connsiteX7" fmla="*/ 112119 w 183758"/>
                <a:gd name="connsiteY7" fmla="*/ 401855 h 510517"/>
                <a:gd name="connsiteX8" fmla="*/ 108019 w 183758"/>
                <a:gd name="connsiteY8" fmla="*/ 510517 h 510517"/>
                <a:gd name="connsiteX9" fmla="*/ 81366 w 183758"/>
                <a:gd name="connsiteY9" fmla="*/ 412106 h 510517"/>
                <a:gd name="connsiteX10" fmla="*/ 50613 w 183758"/>
                <a:gd name="connsiteY10" fmla="*/ 504367 h 510517"/>
                <a:gd name="connsiteX11" fmla="*/ 44461 w 183758"/>
                <a:gd name="connsiteY11" fmla="*/ 405955 h 510517"/>
                <a:gd name="connsiteX12" fmla="*/ 3458 w 183758"/>
                <a:gd name="connsiteY12" fmla="*/ 426457 h 510517"/>
                <a:gd name="connsiteX13" fmla="*/ 28060 w 183758"/>
                <a:gd name="connsiteY13" fmla="*/ 362901 h 510517"/>
                <a:gd name="connsiteX14" fmla="*/ 56860 w 183758"/>
                <a:gd name="connsiteY14" fmla="*/ 233491 h 510517"/>
                <a:gd name="connsiteX15" fmla="*/ 52664 w 183758"/>
                <a:gd name="connsiteY15" fmla="*/ 59467 h 510517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85"/>
                <a:gd name="connsiteX1" fmla="*/ 100203 w 183622"/>
                <a:gd name="connsiteY1" fmla="*/ 555 h 510785"/>
                <a:gd name="connsiteX2" fmla="*/ 165425 w 183622"/>
                <a:gd name="connsiteY2" fmla="*/ 49470 h 510785"/>
                <a:gd name="connsiteX3" fmla="*/ 151074 w 183622"/>
                <a:gd name="connsiteY3" fmla="*/ 310357 h 510785"/>
                <a:gd name="connsiteX4" fmla="*/ 181827 w 183622"/>
                <a:gd name="connsiteY4" fmla="*/ 420561 h 510785"/>
                <a:gd name="connsiteX5" fmla="*/ 146973 w 183622"/>
                <a:gd name="connsiteY5" fmla="*/ 391858 h 510785"/>
                <a:gd name="connsiteX6" fmla="*/ 157224 w 183622"/>
                <a:gd name="connsiteY6" fmla="*/ 498470 h 510785"/>
                <a:gd name="connsiteX7" fmla="*/ 112119 w 183622"/>
                <a:gd name="connsiteY7" fmla="*/ 402109 h 510785"/>
                <a:gd name="connsiteX8" fmla="*/ 108019 w 183622"/>
                <a:gd name="connsiteY8" fmla="*/ 510771 h 510785"/>
                <a:gd name="connsiteX9" fmla="*/ 77459 w 183622"/>
                <a:gd name="connsiteY9" fmla="*/ 410406 h 510785"/>
                <a:gd name="connsiteX10" fmla="*/ 50613 w 183622"/>
                <a:gd name="connsiteY10" fmla="*/ 504621 h 510785"/>
                <a:gd name="connsiteX11" fmla="*/ 44461 w 183622"/>
                <a:gd name="connsiteY11" fmla="*/ 406209 h 510785"/>
                <a:gd name="connsiteX12" fmla="*/ 3458 w 183622"/>
                <a:gd name="connsiteY12" fmla="*/ 426711 h 510785"/>
                <a:gd name="connsiteX13" fmla="*/ 28060 w 183622"/>
                <a:gd name="connsiteY13" fmla="*/ 363155 h 510785"/>
                <a:gd name="connsiteX14" fmla="*/ 56860 w 183622"/>
                <a:gd name="connsiteY14" fmla="*/ 233745 h 510785"/>
                <a:gd name="connsiteX15" fmla="*/ 52664 w 183622"/>
                <a:gd name="connsiteY15" fmla="*/ 59721 h 510785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94408 h 545501"/>
                <a:gd name="connsiteX1" fmla="*/ 102157 w 183622"/>
                <a:gd name="connsiteY1" fmla="*/ 73 h 545501"/>
                <a:gd name="connsiteX2" fmla="*/ 165425 w 183622"/>
                <a:gd name="connsiteY2" fmla="*/ 84157 h 545501"/>
                <a:gd name="connsiteX3" fmla="*/ 151074 w 183622"/>
                <a:gd name="connsiteY3" fmla="*/ 345044 h 545501"/>
                <a:gd name="connsiteX4" fmla="*/ 181827 w 183622"/>
                <a:gd name="connsiteY4" fmla="*/ 455248 h 545501"/>
                <a:gd name="connsiteX5" fmla="*/ 146973 w 183622"/>
                <a:gd name="connsiteY5" fmla="*/ 426545 h 545501"/>
                <a:gd name="connsiteX6" fmla="*/ 157224 w 183622"/>
                <a:gd name="connsiteY6" fmla="*/ 533157 h 545501"/>
                <a:gd name="connsiteX7" fmla="*/ 112119 w 183622"/>
                <a:gd name="connsiteY7" fmla="*/ 436796 h 545501"/>
                <a:gd name="connsiteX8" fmla="*/ 108019 w 183622"/>
                <a:gd name="connsiteY8" fmla="*/ 545458 h 545501"/>
                <a:gd name="connsiteX9" fmla="*/ 77459 w 183622"/>
                <a:gd name="connsiteY9" fmla="*/ 445093 h 545501"/>
                <a:gd name="connsiteX10" fmla="*/ 50613 w 183622"/>
                <a:gd name="connsiteY10" fmla="*/ 539308 h 545501"/>
                <a:gd name="connsiteX11" fmla="*/ 44461 w 183622"/>
                <a:gd name="connsiteY11" fmla="*/ 440896 h 545501"/>
                <a:gd name="connsiteX12" fmla="*/ 3458 w 183622"/>
                <a:gd name="connsiteY12" fmla="*/ 461398 h 545501"/>
                <a:gd name="connsiteX13" fmla="*/ 28060 w 183622"/>
                <a:gd name="connsiteY13" fmla="*/ 397842 h 545501"/>
                <a:gd name="connsiteX14" fmla="*/ 56860 w 183622"/>
                <a:gd name="connsiteY14" fmla="*/ 268432 h 545501"/>
                <a:gd name="connsiteX15" fmla="*/ 52664 w 183622"/>
                <a:gd name="connsiteY15" fmla="*/ 94408 h 545501"/>
                <a:gd name="connsiteX0" fmla="*/ 52664 w 183622"/>
                <a:gd name="connsiteY0" fmla="*/ 99119 h 550212"/>
                <a:gd name="connsiteX1" fmla="*/ 102157 w 183622"/>
                <a:gd name="connsiteY1" fmla="*/ 4784 h 550212"/>
                <a:gd name="connsiteX2" fmla="*/ 165425 w 183622"/>
                <a:gd name="connsiteY2" fmla="*/ 49791 h 550212"/>
                <a:gd name="connsiteX3" fmla="*/ 151074 w 183622"/>
                <a:gd name="connsiteY3" fmla="*/ 349755 h 550212"/>
                <a:gd name="connsiteX4" fmla="*/ 181827 w 183622"/>
                <a:gd name="connsiteY4" fmla="*/ 459959 h 550212"/>
                <a:gd name="connsiteX5" fmla="*/ 146973 w 183622"/>
                <a:gd name="connsiteY5" fmla="*/ 431256 h 550212"/>
                <a:gd name="connsiteX6" fmla="*/ 157224 w 183622"/>
                <a:gd name="connsiteY6" fmla="*/ 537868 h 550212"/>
                <a:gd name="connsiteX7" fmla="*/ 112119 w 183622"/>
                <a:gd name="connsiteY7" fmla="*/ 441507 h 550212"/>
                <a:gd name="connsiteX8" fmla="*/ 108019 w 183622"/>
                <a:gd name="connsiteY8" fmla="*/ 550169 h 550212"/>
                <a:gd name="connsiteX9" fmla="*/ 77459 w 183622"/>
                <a:gd name="connsiteY9" fmla="*/ 449804 h 550212"/>
                <a:gd name="connsiteX10" fmla="*/ 50613 w 183622"/>
                <a:gd name="connsiteY10" fmla="*/ 544019 h 550212"/>
                <a:gd name="connsiteX11" fmla="*/ 44461 w 183622"/>
                <a:gd name="connsiteY11" fmla="*/ 445607 h 550212"/>
                <a:gd name="connsiteX12" fmla="*/ 3458 w 183622"/>
                <a:gd name="connsiteY12" fmla="*/ 466109 h 550212"/>
                <a:gd name="connsiteX13" fmla="*/ 28060 w 183622"/>
                <a:gd name="connsiteY13" fmla="*/ 402553 h 550212"/>
                <a:gd name="connsiteX14" fmla="*/ 56860 w 183622"/>
                <a:gd name="connsiteY14" fmla="*/ 273143 h 550212"/>
                <a:gd name="connsiteX15" fmla="*/ 52664 w 183622"/>
                <a:gd name="connsiteY15" fmla="*/ 99119 h 550212"/>
                <a:gd name="connsiteX0" fmla="*/ 52664 w 183622"/>
                <a:gd name="connsiteY0" fmla="*/ 52963 h 547041"/>
                <a:gd name="connsiteX1" fmla="*/ 102157 w 183622"/>
                <a:gd name="connsiteY1" fmla="*/ 1613 h 547041"/>
                <a:gd name="connsiteX2" fmla="*/ 165425 w 183622"/>
                <a:gd name="connsiteY2" fmla="*/ 46620 h 547041"/>
                <a:gd name="connsiteX3" fmla="*/ 151074 w 183622"/>
                <a:gd name="connsiteY3" fmla="*/ 346584 h 547041"/>
                <a:gd name="connsiteX4" fmla="*/ 181827 w 183622"/>
                <a:gd name="connsiteY4" fmla="*/ 456788 h 547041"/>
                <a:gd name="connsiteX5" fmla="*/ 146973 w 183622"/>
                <a:gd name="connsiteY5" fmla="*/ 428085 h 547041"/>
                <a:gd name="connsiteX6" fmla="*/ 157224 w 183622"/>
                <a:gd name="connsiteY6" fmla="*/ 534697 h 547041"/>
                <a:gd name="connsiteX7" fmla="*/ 112119 w 183622"/>
                <a:gd name="connsiteY7" fmla="*/ 438336 h 547041"/>
                <a:gd name="connsiteX8" fmla="*/ 108019 w 183622"/>
                <a:gd name="connsiteY8" fmla="*/ 546998 h 547041"/>
                <a:gd name="connsiteX9" fmla="*/ 77459 w 183622"/>
                <a:gd name="connsiteY9" fmla="*/ 446633 h 547041"/>
                <a:gd name="connsiteX10" fmla="*/ 50613 w 183622"/>
                <a:gd name="connsiteY10" fmla="*/ 540848 h 547041"/>
                <a:gd name="connsiteX11" fmla="*/ 44461 w 183622"/>
                <a:gd name="connsiteY11" fmla="*/ 442436 h 547041"/>
                <a:gd name="connsiteX12" fmla="*/ 3458 w 183622"/>
                <a:gd name="connsiteY12" fmla="*/ 462938 h 547041"/>
                <a:gd name="connsiteX13" fmla="*/ 28060 w 183622"/>
                <a:gd name="connsiteY13" fmla="*/ 399382 h 547041"/>
                <a:gd name="connsiteX14" fmla="*/ 56860 w 183622"/>
                <a:gd name="connsiteY14" fmla="*/ 269972 h 547041"/>
                <a:gd name="connsiteX15" fmla="*/ 52664 w 183622"/>
                <a:gd name="connsiteY15" fmla="*/ 52963 h 547041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3622" h="555612">
                  <a:moveTo>
                    <a:pt x="52664" y="61534"/>
                  </a:moveTo>
                  <a:cubicBezTo>
                    <a:pt x="59888" y="15179"/>
                    <a:pt x="81410" y="1472"/>
                    <a:pt x="100203" y="415"/>
                  </a:cubicBezTo>
                  <a:cubicBezTo>
                    <a:pt x="118996" y="-642"/>
                    <a:pt x="156947" y="-3932"/>
                    <a:pt x="165425" y="55191"/>
                  </a:cubicBezTo>
                  <a:cubicBezTo>
                    <a:pt x="173903" y="114314"/>
                    <a:pt x="148340" y="286794"/>
                    <a:pt x="151074" y="355155"/>
                  </a:cubicBezTo>
                  <a:cubicBezTo>
                    <a:pt x="153808" y="423516"/>
                    <a:pt x="192279" y="447868"/>
                    <a:pt x="181827" y="465359"/>
                  </a:cubicBezTo>
                  <a:cubicBezTo>
                    <a:pt x="171375" y="482850"/>
                    <a:pt x="151074" y="423671"/>
                    <a:pt x="146973" y="436656"/>
                  </a:cubicBezTo>
                  <a:cubicBezTo>
                    <a:pt x="142873" y="449641"/>
                    <a:pt x="171138" y="533553"/>
                    <a:pt x="157224" y="543268"/>
                  </a:cubicBezTo>
                  <a:cubicBezTo>
                    <a:pt x="143310" y="552983"/>
                    <a:pt x="120320" y="444857"/>
                    <a:pt x="112119" y="446907"/>
                  </a:cubicBezTo>
                  <a:cubicBezTo>
                    <a:pt x="103918" y="448957"/>
                    <a:pt x="123565" y="558094"/>
                    <a:pt x="108019" y="555569"/>
                  </a:cubicBezTo>
                  <a:cubicBezTo>
                    <a:pt x="92473" y="553044"/>
                    <a:pt x="87027" y="456229"/>
                    <a:pt x="77459" y="455204"/>
                  </a:cubicBezTo>
                  <a:cubicBezTo>
                    <a:pt x="67891" y="454179"/>
                    <a:pt x="67836" y="548164"/>
                    <a:pt x="50613" y="549419"/>
                  </a:cubicBezTo>
                  <a:cubicBezTo>
                    <a:pt x="33390" y="550674"/>
                    <a:pt x="52320" y="463992"/>
                    <a:pt x="44461" y="451007"/>
                  </a:cubicBezTo>
                  <a:cubicBezTo>
                    <a:pt x="36602" y="438022"/>
                    <a:pt x="16442" y="478685"/>
                    <a:pt x="3458" y="471509"/>
                  </a:cubicBezTo>
                  <a:cubicBezTo>
                    <a:pt x="-9526" y="464333"/>
                    <a:pt x="17467" y="429480"/>
                    <a:pt x="28060" y="407953"/>
                  </a:cubicBezTo>
                  <a:cubicBezTo>
                    <a:pt x="60144" y="359073"/>
                    <a:pt x="59236" y="343593"/>
                    <a:pt x="56860" y="278543"/>
                  </a:cubicBezTo>
                  <a:cubicBezTo>
                    <a:pt x="54484" y="213493"/>
                    <a:pt x="45440" y="107889"/>
                    <a:pt x="52664" y="61534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3DBC0A99-C55E-47E3-ACA8-0CFCDE69D5D0}"/>
                </a:ext>
              </a:extLst>
            </p:cNvPr>
            <p:cNvSpPr/>
            <p:nvPr/>
          </p:nvSpPr>
          <p:spPr>
            <a:xfrm rot="3967150">
              <a:off x="5651675" y="3087751"/>
              <a:ext cx="226497" cy="458247"/>
            </a:xfrm>
            <a:custGeom>
              <a:avLst/>
              <a:gdLst>
                <a:gd name="connsiteX0" fmla="*/ 26048 w 207295"/>
                <a:gd name="connsiteY0" fmla="*/ 89400 h 310281"/>
                <a:gd name="connsiteX1" fmla="*/ 88597 w 207295"/>
                <a:gd name="connsiteY1" fmla="*/ 44 h 310281"/>
                <a:gd name="connsiteX2" fmla="*/ 171995 w 207295"/>
                <a:gd name="connsiteY2" fmla="*/ 80464 h 310281"/>
                <a:gd name="connsiteX3" fmla="*/ 204758 w 207295"/>
                <a:gd name="connsiteY3" fmla="*/ 274067 h 310281"/>
                <a:gd name="connsiteX4" fmla="*/ 109446 w 207295"/>
                <a:gd name="connsiteY4" fmla="*/ 294916 h 310281"/>
                <a:gd name="connsiteX5" fmla="*/ 5199 w 207295"/>
                <a:gd name="connsiteY5" fmla="*/ 294916 h 310281"/>
                <a:gd name="connsiteX6" fmla="*/ 26048 w 207295"/>
                <a:gd name="connsiteY6" fmla="*/ 89400 h 310281"/>
                <a:gd name="connsiteX0" fmla="*/ 25027 w 206625"/>
                <a:gd name="connsiteY0" fmla="*/ 89400 h 324978"/>
                <a:gd name="connsiteX1" fmla="*/ 87576 w 206625"/>
                <a:gd name="connsiteY1" fmla="*/ 44 h 324978"/>
                <a:gd name="connsiteX2" fmla="*/ 170974 w 206625"/>
                <a:gd name="connsiteY2" fmla="*/ 80464 h 324978"/>
                <a:gd name="connsiteX3" fmla="*/ 203737 w 206625"/>
                <a:gd name="connsiteY3" fmla="*/ 274067 h 324978"/>
                <a:gd name="connsiteX4" fmla="*/ 102468 w 206625"/>
                <a:gd name="connsiteY4" fmla="*/ 321723 h 324978"/>
                <a:gd name="connsiteX5" fmla="*/ 4178 w 206625"/>
                <a:gd name="connsiteY5" fmla="*/ 294916 h 324978"/>
                <a:gd name="connsiteX6" fmla="*/ 25027 w 206625"/>
                <a:gd name="connsiteY6" fmla="*/ 89400 h 324978"/>
                <a:gd name="connsiteX0" fmla="*/ 25027 w 215052"/>
                <a:gd name="connsiteY0" fmla="*/ 89406 h 325089"/>
                <a:gd name="connsiteX1" fmla="*/ 87576 w 215052"/>
                <a:gd name="connsiteY1" fmla="*/ 50 h 325089"/>
                <a:gd name="connsiteX2" fmla="*/ 170974 w 215052"/>
                <a:gd name="connsiteY2" fmla="*/ 80470 h 325089"/>
                <a:gd name="connsiteX3" fmla="*/ 212673 w 215052"/>
                <a:gd name="connsiteY3" fmla="*/ 300880 h 325089"/>
                <a:gd name="connsiteX4" fmla="*/ 102468 w 215052"/>
                <a:gd name="connsiteY4" fmla="*/ 321729 h 325089"/>
                <a:gd name="connsiteX5" fmla="*/ 4178 w 215052"/>
                <a:gd name="connsiteY5" fmla="*/ 294922 h 325089"/>
                <a:gd name="connsiteX6" fmla="*/ 25027 w 215052"/>
                <a:gd name="connsiteY6" fmla="*/ 89406 h 325089"/>
                <a:gd name="connsiteX0" fmla="*/ 33149 w 223174"/>
                <a:gd name="connsiteY0" fmla="*/ 89406 h 331862"/>
                <a:gd name="connsiteX1" fmla="*/ 95698 w 223174"/>
                <a:gd name="connsiteY1" fmla="*/ 50 h 331862"/>
                <a:gd name="connsiteX2" fmla="*/ 179096 w 223174"/>
                <a:gd name="connsiteY2" fmla="*/ 80470 h 331862"/>
                <a:gd name="connsiteX3" fmla="*/ 220795 w 223174"/>
                <a:gd name="connsiteY3" fmla="*/ 300880 h 331862"/>
                <a:gd name="connsiteX4" fmla="*/ 110590 w 223174"/>
                <a:gd name="connsiteY4" fmla="*/ 321729 h 331862"/>
                <a:gd name="connsiteX5" fmla="*/ 3365 w 223174"/>
                <a:gd name="connsiteY5" fmla="*/ 309814 h 331862"/>
                <a:gd name="connsiteX6" fmla="*/ 33149 w 223174"/>
                <a:gd name="connsiteY6" fmla="*/ 89406 h 331862"/>
                <a:gd name="connsiteX0" fmla="*/ 23550 w 225489"/>
                <a:gd name="connsiteY0" fmla="*/ 104561 h 331102"/>
                <a:gd name="connsiteX1" fmla="*/ 98013 w 225489"/>
                <a:gd name="connsiteY1" fmla="*/ 312 h 331102"/>
                <a:gd name="connsiteX2" fmla="*/ 181411 w 225489"/>
                <a:gd name="connsiteY2" fmla="*/ 80732 h 331102"/>
                <a:gd name="connsiteX3" fmla="*/ 223110 w 225489"/>
                <a:gd name="connsiteY3" fmla="*/ 301142 h 331102"/>
                <a:gd name="connsiteX4" fmla="*/ 112905 w 225489"/>
                <a:gd name="connsiteY4" fmla="*/ 321991 h 331102"/>
                <a:gd name="connsiteX5" fmla="*/ 5680 w 225489"/>
                <a:gd name="connsiteY5" fmla="*/ 310076 h 331102"/>
                <a:gd name="connsiteX6" fmla="*/ 23550 w 225489"/>
                <a:gd name="connsiteY6" fmla="*/ 104561 h 331102"/>
                <a:gd name="connsiteX0" fmla="*/ 23550 w 227742"/>
                <a:gd name="connsiteY0" fmla="*/ 104561 h 331102"/>
                <a:gd name="connsiteX1" fmla="*/ 98013 w 227742"/>
                <a:gd name="connsiteY1" fmla="*/ 312 h 331102"/>
                <a:gd name="connsiteX2" fmla="*/ 196304 w 227742"/>
                <a:gd name="connsiteY2" fmla="*/ 80732 h 331102"/>
                <a:gd name="connsiteX3" fmla="*/ 223110 w 227742"/>
                <a:gd name="connsiteY3" fmla="*/ 301142 h 331102"/>
                <a:gd name="connsiteX4" fmla="*/ 112905 w 227742"/>
                <a:gd name="connsiteY4" fmla="*/ 321991 h 331102"/>
                <a:gd name="connsiteX5" fmla="*/ 5680 w 227742"/>
                <a:gd name="connsiteY5" fmla="*/ 310076 h 331102"/>
                <a:gd name="connsiteX6" fmla="*/ 23550 w 227742"/>
                <a:gd name="connsiteY6" fmla="*/ 104561 h 331102"/>
                <a:gd name="connsiteX0" fmla="*/ 19305 w 229454"/>
                <a:gd name="connsiteY0" fmla="*/ 68648 h 333403"/>
                <a:gd name="connsiteX1" fmla="*/ 99725 w 229454"/>
                <a:gd name="connsiteY1" fmla="*/ 141 h 333403"/>
                <a:gd name="connsiteX2" fmla="*/ 198016 w 229454"/>
                <a:gd name="connsiteY2" fmla="*/ 80561 h 333403"/>
                <a:gd name="connsiteX3" fmla="*/ 224822 w 229454"/>
                <a:gd name="connsiteY3" fmla="*/ 300971 h 333403"/>
                <a:gd name="connsiteX4" fmla="*/ 114617 w 229454"/>
                <a:gd name="connsiteY4" fmla="*/ 321820 h 333403"/>
                <a:gd name="connsiteX5" fmla="*/ 7392 w 229454"/>
                <a:gd name="connsiteY5" fmla="*/ 309905 h 333403"/>
                <a:gd name="connsiteX6" fmla="*/ 19305 w 229454"/>
                <a:gd name="connsiteY6" fmla="*/ 68648 h 333403"/>
                <a:gd name="connsiteX0" fmla="*/ 19305 w 226896"/>
                <a:gd name="connsiteY0" fmla="*/ 68558 h 333313"/>
                <a:gd name="connsiteX1" fmla="*/ 99725 w 226896"/>
                <a:gd name="connsiteY1" fmla="*/ 51 h 333313"/>
                <a:gd name="connsiteX2" fmla="*/ 180145 w 226896"/>
                <a:gd name="connsiteY2" fmla="*/ 62599 h 333313"/>
                <a:gd name="connsiteX3" fmla="*/ 224822 w 226896"/>
                <a:gd name="connsiteY3" fmla="*/ 300881 h 333313"/>
                <a:gd name="connsiteX4" fmla="*/ 114617 w 226896"/>
                <a:gd name="connsiteY4" fmla="*/ 321730 h 333313"/>
                <a:gd name="connsiteX5" fmla="*/ 7392 w 226896"/>
                <a:gd name="connsiteY5" fmla="*/ 309815 h 333313"/>
                <a:gd name="connsiteX6" fmla="*/ 19305 w 226896"/>
                <a:gd name="connsiteY6" fmla="*/ 68558 h 333313"/>
                <a:gd name="connsiteX0" fmla="*/ 18790 w 226497"/>
                <a:gd name="connsiteY0" fmla="*/ 95334 h 360089"/>
                <a:gd name="connsiteX1" fmla="*/ 84318 w 226497"/>
                <a:gd name="connsiteY1" fmla="*/ 20 h 360089"/>
                <a:gd name="connsiteX2" fmla="*/ 179630 w 226497"/>
                <a:gd name="connsiteY2" fmla="*/ 89375 h 360089"/>
                <a:gd name="connsiteX3" fmla="*/ 224307 w 226497"/>
                <a:gd name="connsiteY3" fmla="*/ 327657 h 360089"/>
                <a:gd name="connsiteX4" fmla="*/ 114102 w 226497"/>
                <a:gd name="connsiteY4" fmla="*/ 348506 h 360089"/>
                <a:gd name="connsiteX5" fmla="*/ 6877 w 226497"/>
                <a:gd name="connsiteY5" fmla="*/ 336591 h 360089"/>
                <a:gd name="connsiteX6" fmla="*/ 18790 w 226497"/>
                <a:gd name="connsiteY6" fmla="*/ 95334 h 360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6497" h="360089">
                  <a:moveTo>
                    <a:pt x="18790" y="95334"/>
                  </a:moveTo>
                  <a:cubicBezTo>
                    <a:pt x="31697" y="39239"/>
                    <a:pt x="57511" y="1013"/>
                    <a:pt x="84318" y="20"/>
                  </a:cubicBezTo>
                  <a:cubicBezTo>
                    <a:pt x="111125" y="-973"/>
                    <a:pt x="156299" y="34769"/>
                    <a:pt x="179630" y="89375"/>
                  </a:cubicBezTo>
                  <a:cubicBezTo>
                    <a:pt x="202961" y="143981"/>
                    <a:pt x="235228" y="284469"/>
                    <a:pt x="224307" y="327657"/>
                  </a:cubicBezTo>
                  <a:cubicBezTo>
                    <a:pt x="213386" y="370845"/>
                    <a:pt x="147362" y="345031"/>
                    <a:pt x="114102" y="348506"/>
                  </a:cubicBezTo>
                  <a:cubicBezTo>
                    <a:pt x="80842" y="351981"/>
                    <a:pt x="22762" y="378786"/>
                    <a:pt x="6877" y="336591"/>
                  </a:cubicBezTo>
                  <a:cubicBezTo>
                    <a:pt x="-9008" y="294396"/>
                    <a:pt x="5883" y="151429"/>
                    <a:pt x="18790" y="95334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34AC4640-22EC-4483-86B0-FFEBCE12B905}"/>
                </a:ext>
              </a:extLst>
            </p:cNvPr>
            <p:cNvSpPr/>
            <p:nvPr/>
          </p:nvSpPr>
          <p:spPr>
            <a:xfrm>
              <a:off x="5742838" y="4737242"/>
              <a:ext cx="145269" cy="446633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  <a:gd name="connsiteX0" fmla="*/ 6496 w 140748"/>
                <a:gd name="connsiteY0" fmla="*/ 42636 h 364378"/>
                <a:gd name="connsiteX1" fmla="*/ 8067 w 140748"/>
                <a:gd name="connsiteY1" fmla="*/ 310013 h 364378"/>
                <a:gd name="connsiteX2" fmla="*/ 70905 w 140748"/>
                <a:gd name="connsiteY2" fmla="*/ 364185 h 364378"/>
                <a:gd name="connsiteX3" fmla="*/ 129409 w 140748"/>
                <a:gd name="connsiteY3" fmla="*/ 303514 h 364378"/>
                <a:gd name="connsiteX4" fmla="*/ 131576 w 140748"/>
                <a:gd name="connsiteY4" fmla="*/ 60829 h 364378"/>
                <a:gd name="connsiteX5" fmla="*/ 60071 w 140748"/>
                <a:gd name="connsiteY5" fmla="*/ 2324 h 364378"/>
                <a:gd name="connsiteX6" fmla="*/ 6496 w 140748"/>
                <a:gd name="connsiteY6" fmla="*/ 42636 h 364378"/>
                <a:gd name="connsiteX0" fmla="*/ 6496 w 136138"/>
                <a:gd name="connsiteY0" fmla="*/ 45571 h 367313"/>
                <a:gd name="connsiteX1" fmla="*/ 8067 w 136138"/>
                <a:gd name="connsiteY1" fmla="*/ 312948 h 367313"/>
                <a:gd name="connsiteX2" fmla="*/ 70905 w 136138"/>
                <a:gd name="connsiteY2" fmla="*/ 367120 h 367313"/>
                <a:gd name="connsiteX3" fmla="*/ 129409 w 136138"/>
                <a:gd name="connsiteY3" fmla="*/ 306449 h 367313"/>
                <a:gd name="connsiteX4" fmla="*/ 123956 w 136138"/>
                <a:gd name="connsiteY4" fmla="*/ 37094 h 367313"/>
                <a:gd name="connsiteX5" fmla="*/ 60071 w 136138"/>
                <a:gd name="connsiteY5" fmla="*/ 5259 h 367313"/>
                <a:gd name="connsiteX6" fmla="*/ 6496 w 136138"/>
                <a:gd name="connsiteY6" fmla="*/ 45571 h 367313"/>
                <a:gd name="connsiteX0" fmla="*/ 6991 w 136633"/>
                <a:gd name="connsiteY0" fmla="*/ 56469 h 378211"/>
                <a:gd name="connsiteX1" fmla="*/ 8562 w 136633"/>
                <a:gd name="connsiteY1" fmla="*/ 323846 h 378211"/>
                <a:gd name="connsiteX2" fmla="*/ 71400 w 136633"/>
                <a:gd name="connsiteY2" fmla="*/ 378018 h 378211"/>
                <a:gd name="connsiteX3" fmla="*/ 129904 w 136633"/>
                <a:gd name="connsiteY3" fmla="*/ 317347 h 378211"/>
                <a:gd name="connsiteX4" fmla="*/ 124451 w 136633"/>
                <a:gd name="connsiteY4" fmla="*/ 47992 h 378211"/>
                <a:gd name="connsiteX5" fmla="*/ 68186 w 136633"/>
                <a:gd name="connsiteY5" fmla="*/ 917 h 378211"/>
                <a:gd name="connsiteX6" fmla="*/ 6991 w 136633"/>
                <a:gd name="connsiteY6" fmla="*/ 56469 h 378211"/>
                <a:gd name="connsiteX0" fmla="*/ 3871 w 133513"/>
                <a:gd name="connsiteY0" fmla="*/ 56469 h 378103"/>
                <a:gd name="connsiteX1" fmla="*/ 13062 w 133513"/>
                <a:gd name="connsiteY1" fmla="*/ 321941 h 378103"/>
                <a:gd name="connsiteX2" fmla="*/ 68280 w 133513"/>
                <a:gd name="connsiteY2" fmla="*/ 378018 h 378103"/>
                <a:gd name="connsiteX3" fmla="*/ 126784 w 133513"/>
                <a:gd name="connsiteY3" fmla="*/ 317347 h 378103"/>
                <a:gd name="connsiteX4" fmla="*/ 121331 w 133513"/>
                <a:gd name="connsiteY4" fmla="*/ 47992 h 378103"/>
                <a:gd name="connsiteX5" fmla="*/ 65066 w 133513"/>
                <a:gd name="connsiteY5" fmla="*/ 917 h 378103"/>
                <a:gd name="connsiteX6" fmla="*/ 3871 w 133513"/>
                <a:gd name="connsiteY6" fmla="*/ 56469 h 378103"/>
                <a:gd name="connsiteX0" fmla="*/ 3871 w 130834"/>
                <a:gd name="connsiteY0" fmla="*/ 56469 h 378482"/>
                <a:gd name="connsiteX1" fmla="*/ 13062 w 130834"/>
                <a:gd name="connsiteY1" fmla="*/ 321941 h 378482"/>
                <a:gd name="connsiteX2" fmla="*/ 68280 w 130834"/>
                <a:gd name="connsiteY2" fmla="*/ 378018 h 378482"/>
                <a:gd name="connsiteX3" fmla="*/ 121069 w 130834"/>
                <a:gd name="connsiteY3" fmla="*/ 307822 h 378482"/>
                <a:gd name="connsiteX4" fmla="*/ 121331 w 130834"/>
                <a:gd name="connsiteY4" fmla="*/ 47992 h 378482"/>
                <a:gd name="connsiteX5" fmla="*/ 65066 w 130834"/>
                <a:gd name="connsiteY5" fmla="*/ 917 h 378482"/>
                <a:gd name="connsiteX6" fmla="*/ 3871 w 130834"/>
                <a:gd name="connsiteY6" fmla="*/ 56469 h 378482"/>
                <a:gd name="connsiteX0" fmla="*/ 3747 w 130911"/>
                <a:gd name="connsiteY0" fmla="*/ 56469 h 374836"/>
                <a:gd name="connsiteX1" fmla="*/ 12938 w 130911"/>
                <a:gd name="connsiteY1" fmla="*/ 321941 h 374836"/>
                <a:gd name="connsiteX2" fmla="*/ 64346 w 130911"/>
                <a:gd name="connsiteY2" fmla="*/ 374208 h 374836"/>
                <a:gd name="connsiteX3" fmla="*/ 120945 w 130911"/>
                <a:gd name="connsiteY3" fmla="*/ 307822 h 374836"/>
                <a:gd name="connsiteX4" fmla="*/ 121207 w 130911"/>
                <a:gd name="connsiteY4" fmla="*/ 47992 h 374836"/>
                <a:gd name="connsiteX5" fmla="*/ 64942 w 130911"/>
                <a:gd name="connsiteY5" fmla="*/ 917 h 374836"/>
                <a:gd name="connsiteX6" fmla="*/ 3747 w 130911"/>
                <a:gd name="connsiteY6" fmla="*/ 56469 h 374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0911" h="374836">
                  <a:moveTo>
                    <a:pt x="3747" y="56469"/>
                  </a:moveTo>
                  <a:cubicBezTo>
                    <a:pt x="-4920" y="109973"/>
                    <a:pt x="2838" y="268985"/>
                    <a:pt x="12938" y="321941"/>
                  </a:cubicBezTo>
                  <a:cubicBezTo>
                    <a:pt x="23038" y="374897"/>
                    <a:pt x="46345" y="376561"/>
                    <a:pt x="64346" y="374208"/>
                  </a:cubicBezTo>
                  <a:cubicBezTo>
                    <a:pt x="82347" y="371855"/>
                    <a:pt x="111468" y="362191"/>
                    <a:pt x="120945" y="307822"/>
                  </a:cubicBezTo>
                  <a:cubicBezTo>
                    <a:pt x="130422" y="253453"/>
                    <a:pt x="137458" y="102524"/>
                    <a:pt x="121207" y="47992"/>
                  </a:cubicBezTo>
                  <a:cubicBezTo>
                    <a:pt x="104956" y="-6540"/>
                    <a:pt x="84519" y="-496"/>
                    <a:pt x="64942" y="917"/>
                  </a:cubicBezTo>
                  <a:cubicBezTo>
                    <a:pt x="45365" y="2330"/>
                    <a:pt x="12414" y="2965"/>
                    <a:pt x="3747" y="56469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77C27252-0DD2-4BAD-B985-6A0E7C09E039}"/>
                </a:ext>
              </a:extLst>
            </p:cNvPr>
            <p:cNvSpPr/>
            <p:nvPr/>
          </p:nvSpPr>
          <p:spPr>
            <a:xfrm rot="21283471">
              <a:off x="5702588" y="4388648"/>
              <a:ext cx="186924" cy="432800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111" h="362079">
                  <a:moveTo>
                    <a:pt x="3429" y="49900"/>
                  </a:moveTo>
                  <a:cubicBezTo>
                    <a:pt x="-5238" y="101182"/>
                    <a:pt x="3790" y="255748"/>
                    <a:pt x="16430" y="307752"/>
                  </a:cubicBezTo>
                  <a:cubicBezTo>
                    <a:pt x="29070" y="359756"/>
                    <a:pt x="59044" y="363007"/>
                    <a:pt x="79268" y="361924"/>
                  </a:cubicBezTo>
                  <a:cubicBezTo>
                    <a:pt x="99492" y="360841"/>
                    <a:pt x="127660" y="351812"/>
                    <a:pt x="137772" y="301253"/>
                  </a:cubicBezTo>
                  <a:cubicBezTo>
                    <a:pt x="147884" y="250694"/>
                    <a:pt x="156190" y="113100"/>
                    <a:pt x="139939" y="58568"/>
                  </a:cubicBezTo>
                  <a:cubicBezTo>
                    <a:pt x="123688" y="4036"/>
                    <a:pt x="86852" y="-658"/>
                    <a:pt x="68434" y="63"/>
                  </a:cubicBezTo>
                  <a:cubicBezTo>
                    <a:pt x="50016" y="784"/>
                    <a:pt x="12096" y="-1382"/>
                    <a:pt x="3429" y="49900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3D546D93-5EF1-448B-9270-93F62C4ACB15}"/>
                </a:ext>
              </a:extLst>
            </p:cNvPr>
            <p:cNvSpPr/>
            <p:nvPr/>
          </p:nvSpPr>
          <p:spPr>
            <a:xfrm>
              <a:off x="5638394" y="4091925"/>
              <a:ext cx="393406" cy="535863"/>
            </a:xfrm>
            <a:custGeom>
              <a:avLst/>
              <a:gdLst>
                <a:gd name="connsiteX0" fmla="*/ 11215 w 427713"/>
                <a:gd name="connsiteY0" fmla="*/ 118649 h 561918"/>
                <a:gd name="connsiteX1" fmla="*/ 27755 w 427713"/>
                <a:gd name="connsiteY1" fmla="*/ 364379 h 561918"/>
                <a:gd name="connsiteX2" fmla="*/ 32481 w 427713"/>
                <a:gd name="connsiteY2" fmla="*/ 522686 h 561918"/>
                <a:gd name="connsiteX3" fmla="*/ 190788 w 427713"/>
                <a:gd name="connsiteY3" fmla="*/ 543951 h 561918"/>
                <a:gd name="connsiteX4" fmla="*/ 405802 w 427713"/>
                <a:gd name="connsiteY4" fmla="*/ 543951 h 561918"/>
                <a:gd name="connsiteX5" fmla="*/ 417615 w 427713"/>
                <a:gd name="connsiteY5" fmla="*/ 312398 h 561918"/>
                <a:gd name="connsiteX6" fmla="*/ 410527 w 427713"/>
                <a:gd name="connsiteY6" fmla="*/ 76119 h 561918"/>
                <a:gd name="connsiteX7" fmla="*/ 216778 w 427713"/>
                <a:gd name="connsiteY7" fmla="*/ 509 h 561918"/>
                <a:gd name="connsiteX8" fmla="*/ 11215 w 427713"/>
                <a:gd name="connsiteY8" fmla="*/ 118649 h 561918"/>
                <a:gd name="connsiteX0" fmla="*/ 11560 w 425696"/>
                <a:gd name="connsiteY0" fmla="*/ 87530 h 561515"/>
                <a:gd name="connsiteX1" fmla="*/ 25738 w 425696"/>
                <a:gd name="connsiteY1" fmla="*/ 363976 h 561515"/>
                <a:gd name="connsiteX2" fmla="*/ 30464 w 425696"/>
                <a:gd name="connsiteY2" fmla="*/ 522283 h 561515"/>
                <a:gd name="connsiteX3" fmla="*/ 188771 w 425696"/>
                <a:gd name="connsiteY3" fmla="*/ 543548 h 561515"/>
                <a:gd name="connsiteX4" fmla="*/ 403785 w 425696"/>
                <a:gd name="connsiteY4" fmla="*/ 543548 h 561515"/>
                <a:gd name="connsiteX5" fmla="*/ 415598 w 425696"/>
                <a:gd name="connsiteY5" fmla="*/ 311995 h 561515"/>
                <a:gd name="connsiteX6" fmla="*/ 408510 w 425696"/>
                <a:gd name="connsiteY6" fmla="*/ 75716 h 561515"/>
                <a:gd name="connsiteX7" fmla="*/ 214761 w 425696"/>
                <a:gd name="connsiteY7" fmla="*/ 106 h 561515"/>
                <a:gd name="connsiteX8" fmla="*/ 11560 w 425696"/>
                <a:gd name="connsiteY8" fmla="*/ 87530 h 561515"/>
                <a:gd name="connsiteX0" fmla="*/ 10883 w 425019"/>
                <a:gd name="connsiteY0" fmla="*/ 85178 h 559163"/>
                <a:gd name="connsiteX1" fmla="*/ 25061 w 425019"/>
                <a:gd name="connsiteY1" fmla="*/ 361624 h 559163"/>
                <a:gd name="connsiteX2" fmla="*/ 29787 w 425019"/>
                <a:gd name="connsiteY2" fmla="*/ 519931 h 559163"/>
                <a:gd name="connsiteX3" fmla="*/ 188094 w 425019"/>
                <a:gd name="connsiteY3" fmla="*/ 541196 h 559163"/>
                <a:gd name="connsiteX4" fmla="*/ 403108 w 425019"/>
                <a:gd name="connsiteY4" fmla="*/ 541196 h 559163"/>
                <a:gd name="connsiteX5" fmla="*/ 414921 w 425019"/>
                <a:gd name="connsiteY5" fmla="*/ 309643 h 559163"/>
                <a:gd name="connsiteX6" fmla="*/ 407833 w 425019"/>
                <a:gd name="connsiteY6" fmla="*/ 73364 h 559163"/>
                <a:gd name="connsiteX7" fmla="*/ 204633 w 425019"/>
                <a:gd name="connsiteY7" fmla="*/ 116 h 559163"/>
                <a:gd name="connsiteX8" fmla="*/ 10883 w 425019"/>
                <a:gd name="connsiteY8" fmla="*/ 85178 h 559163"/>
                <a:gd name="connsiteX0" fmla="*/ 10883 w 431603"/>
                <a:gd name="connsiteY0" fmla="*/ 85178 h 559163"/>
                <a:gd name="connsiteX1" fmla="*/ 25061 w 431603"/>
                <a:gd name="connsiteY1" fmla="*/ 361624 h 559163"/>
                <a:gd name="connsiteX2" fmla="*/ 29787 w 431603"/>
                <a:gd name="connsiteY2" fmla="*/ 519931 h 559163"/>
                <a:gd name="connsiteX3" fmla="*/ 188094 w 431603"/>
                <a:gd name="connsiteY3" fmla="*/ 541196 h 559163"/>
                <a:gd name="connsiteX4" fmla="*/ 403108 w 431603"/>
                <a:gd name="connsiteY4" fmla="*/ 541196 h 559163"/>
                <a:gd name="connsiteX5" fmla="*/ 429098 w 431603"/>
                <a:gd name="connsiteY5" fmla="*/ 309643 h 559163"/>
                <a:gd name="connsiteX6" fmla="*/ 407833 w 431603"/>
                <a:gd name="connsiteY6" fmla="*/ 73364 h 559163"/>
                <a:gd name="connsiteX7" fmla="*/ 204633 w 431603"/>
                <a:gd name="connsiteY7" fmla="*/ 116 h 559163"/>
                <a:gd name="connsiteX8" fmla="*/ 10883 w 431603"/>
                <a:gd name="connsiteY8" fmla="*/ 85178 h 559163"/>
                <a:gd name="connsiteX0" fmla="*/ 16874 w 437594"/>
                <a:gd name="connsiteY0" fmla="*/ 85178 h 559163"/>
                <a:gd name="connsiteX1" fmla="*/ 12150 w 437594"/>
                <a:gd name="connsiteY1" fmla="*/ 361624 h 559163"/>
                <a:gd name="connsiteX2" fmla="*/ 35778 w 437594"/>
                <a:gd name="connsiteY2" fmla="*/ 519931 h 559163"/>
                <a:gd name="connsiteX3" fmla="*/ 194085 w 437594"/>
                <a:gd name="connsiteY3" fmla="*/ 541196 h 559163"/>
                <a:gd name="connsiteX4" fmla="*/ 409099 w 437594"/>
                <a:gd name="connsiteY4" fmla="*/ 541196 h 559163"/>
                <a:gd name="connsiteX5" fmla="*/ 435089 w 437594"/>
                <a:gd name="connsiteY5" fmla="*/ 309643 h 559163"/>
                <a:gd name="connsiteX6" fmla="*/ 413824 w 437594"/>
                <a:gd name="connsiteY6" fmla="*/ 73364 h 559163"/>
                <a:gd name="connsiteX7" fmla="*/ 210624 w 437594"/>
                <a:gd name="connsiteY7" fmla="*/ 116 h 559163"/>
                <a:gd name="connsiteX8" fmla="*/ 16874 w 437594"/>
                <a:gd name="connsiteY8" fmla="*/ 85178 h 559163"/>
                <a:gd name="connsiteX0" fmla="*/ 16874 w 437594"/>
                <a:gd name="connsiteY0" fmla="*/ 85178 h 563991"/>
                <a:gd name="connsiteX1" fmla="*/ 12150 w 437594"/>
                <a:gd name="connsiteY1" fmla="*/ 361624 h 563991"/>
                <a:gd name="connsiteX2" fmla="*/ 35778 w 437594"/>
                <a:gd name="connsiteY2" fmla="*/ 519931 h 563991"/>
                <a:gd name="connsiteX3" fmla="*/ 205899 w 437594"/>
                <a:gd name="connsiteY3" fmla="*/ 553010 h 563991"/>
                <a:gd name="connsiteX4" fmla="*/ 409099 w 437594"/>
                <a:gd name="connsiteY4" fmla="*/ 541196 h 563991"/>
                <a:gd name="connsiteX5" fmla="*/ 435089 w 437594"/>
                <a:gd name="connsiteY5" fmla="*/ 309643 h 563991"/>
                <a:gd name="connsiteX6" fmla="*/ 413824 w 437594"/>
                <a:gd name="connsiteY6" fmla="*/ 73364 h 563991"/>
                <a:gd name="connsiteX7" fmla="*/ 210624 w 437594"/>
                <a:gd name="connsiteY7" fmla="*/ 116 h 563991"/>
                <a:gd name="connsiteX8" fmla="*/ 16874 w 437594"/>
                <a:gd name="connsiteY8" fmla="*/ 85178 h 563991"/>
                <a:gd name="connsiteX0" fmla="*/ 16874 w 437594"/>
                <a:gd name="connsiteY0" fmla="*/ 85178 h 554236"/>
                <a:gd name="connsiteX1" fmla="*/ 12150 w 437594"/>
                <a:gd name="connsiteY1" fmla="*/ 361624 h 554236"/>
                <a:gd name="connsiteX2" fmla="*/ 35778 w 437594"/>
                <a:gd name="connsiteY2" fmla="*/ 519931 h 554236"/>
                <a:gd name="connsiteX3" fmla="*/ 205899 w 437594"/>
                <a:gd name="connsiteY3" fmla="*/ 553010 h 554236"/>
                <a:gd name="connsiteX4" fmla="*/ 409099 w 437594"/>
                <a:gd name="connsiteY4" fmla="*/ 522294 h 554236"/>
                <a:gd name="connsiteX5" fmla="*/ 435089 w 437594"/>
                <a:gd name="connsiteY5" fmla="*/ 309643 h 554236"/>
                <a:gd name="connsiteX6" fmla="*/ 413824 w 437594"/>
                <a:gd name="connsiteY6" fmla="*/ 73364 h 554236"/>
                <a:gd name="connsiteX7" fmla="*/ 210624 w 437594"/>
                <a:gd name="connsiteY7" fmla="*/ 116 h 554236"/>
                <a:gd name="connsiteX8" fmla="*/ 16874 w 437594"/>
                <a:gd name="connsiteY8" fmla="*/ 85178 h 554236"/>
                <a:gd name="connsiteX0" fmla="*/ 16874 w 437594"/>
                <a:gd name="connsiteY0" fmla="*/ 85178 h 558187"/>
                <a:gd name="connsiteX1" fmla="*/ 12150 w 437594"/>
                <a:gd name="connsiteY1" fmla="*/ 361624 h 558187"/>
                <a:gd name="connsiteX2" fmla="*/ 35778 w 437594"/>
                <a:gd name="connsiteY2" fmla="*/ 519931 h 558187"/>
                <a:gd name="connsiteX3" fmla="*/ 215350 w 437594"/>
                <a:gd name="connsiteY3" fmla="*/ 557736 h 558187"/>
                <a:gd name="connsiteX4" fmla="*/ 409099 w 437594"/>
                <a:gd name="connsiteY4" fmla="*/ 522294 h 558187"/>
                <a:gd name="connsiteX5" fmla="*/ 435089 w 437594"/>
                <a:gd name="connsiteY5" fmla="*/ 309643 h 558187"/>
                <a:gd name="connsiteX6" fmla="*/ 413824 w 437594"/>
                <a:gd name="connsiteY6" fmla="*/ 73364 h 558187"/>
                <a:gd name="connsiteX7" fmla="*/ 210624 w 437594"/>
                <a:gd name="connsiteY7" fmla="*/ 116 h 558187"/>
                <a:gd name="connsiteX8" fmla="*/ 16874 w 437594"/>
                <a:gd name="connsiteY8" fmla="*/ 85178 h 558187"/>
                <a:gd name="connsiteX0" fmla="*/ 20067 w 440787"/>
                <a:gd name="connsiteY0" fmla="*/ 85178 h 558187"/>
                <a:gd name="connsiteX1" fmla="*/ 8255 w 440787"/>
                <a:gd name="connsiteY1" fmla="*/ 361624 h 558187"/>
                <a:gd name="connsiteX2" fmla="*/ 38971 w 440787"/>
                <a:gd name="connsiteY2" fmla="*/ 519931 h 558187"/>
                <a:gd name="connsiteX3" fmla="*/ 218543 w 440787"/>
                <a:gd name="connsiteY3" fmla="*/ 557736 h 558187"/>
                <a:gd name="connsiteX4" fmla="*/ 412292 w 440787"/>
                <a:gd name="connsiteY4" fmla="*/ 522294 h 558187"/>
                <a:gd name="connsiteX5" fmla="*/ 438282 w 440787"/>
                <a:gd name="connsiteY5" fmla="*/ 309643 h 558187"/>
                <a:gd name="connsiteX6" fmla="*/ 417017 w 440787"/>
                <a:gd name="connsiteY6" fmla="*/ 73364 h 558187"/>
                <a:gd name="connsiteX7" fmla="*/ 213817 w 440787"/>
                <a:gd name="connsiteY7" fmla="*/ 116 h 558187"/>
                <a:gd name="connsiteX8" fmla="*/ 20067 w 440787"/>
                <a:gd name="connsiteY8" fmla="*/ 85178 h 558187"/>
                <a:gd name="connsiteX0" fmla="*/ 20067 w 442342"/>
                <a:gd name="connsiteY0" fmla="*/ 85178 h 558345"/>
                <a:gd name="connsiteX1" fmla="*/ 8255 w 442342"/>
                <a:gd name="connsiteY1" fmla="*/ 361624 h 558345"/>
                <a:gd name="connsiteX2" fmla="*/ 38971 w 442342"/>
                <a:gd name="connsiteY2" fmla="*/ 519931 h 558345"/>
                <a:gd name="connsiteX3" fmla="*/ 218543 w 442342"/>
                <a:gd name="connsiteY3" fmla="*/ 557736 h 558345"/>
                <a:gd name="connsiteX4" fmla="*/ 412292 w 442342"/>
                <a:gd name="connsiteY4" fmla="*/ 522294 h 558345"/>
                <a:gd name="connsiteX5" fmla="*/ 440644 w 442342"/>
                <a:gd name="connsiteY5" fmla="*/ 302555 h 558345"/>
                <a:gd name="connsiteX6" fmla="*/ 417017 w 442342"/>
                <a:gd name="connsiteY6" fmla="*/ 73364 h 558345"/>
                <a:gd name="connsiteX7" fmla="*/ 213817 w 442342"/>
                <a:gd name="connsiteY7" fmla="*/ 116 h 558345"/>
                <a:gd name="connsiteX8" fmla="*/ 20067 w 442342"/>
                <a:gd name="connsiteY8" fmla="*/ 85178 h 558345"/>
                <a:gd name="connsiteX0" fmla="*/ 21288 w 443563"/>
                <a:gd name="connsiteY0" fmla="*/ 85178 h 558345"/>
                <a:gd name="connsiteX1" fmla="*/ 7113 w 443563"/>
                <a:gd name="connsiteY1" fmla="*/ 356898 h 558345"/>
                <a:gd name="connsiteX2" fmla="*/ 40192 w 443563"/>
                <a:gd name="connsiteY2" fmla="*/ 519931 h 558345"/>
                <a:gd name="connsiteX3" fmla="*/ 219764 w 443563"/>
                <a:gd name="connsiteY3" fmla="*/ 557736 h 558345"/>
                <a:gd name="connsiteX4" fmla="*/ 413513 w 443563"/>
                <a:gd name="connsiteY4" fmla="*/ 522294 h 558345"/>
                <a:gd name="connsiteX5" fmla="*/ 441865 w 443563"/>
                <a:gd name="connsiteY5" fmla="*/ 302555 h 558345"/>
                <a:gd name="connsiteX6" fmla="*/ 418238 w 443563"/>
                <a:gd name="connsiteY6" fmla="*/ 73364 h 558345"/>
                <a:gd name="connsiteX7" fmla="*/ 215038 w 443563"/>
                <a:gd name="connsiteY7" fmla="*/ 116 h 558345"/>
                <a:gd name="connsiteX8" fmla="*/ 21288 w 443563"/>
                <a:gd name="connsiteY8" fmla="*/ 85178 h 558345"/>
                <a:gd name="connsiteX0" fmla="*/ 45611 w 437169"/>
                <a:gd name="connsiteY0" fmla="*/ 66265 h 558335"/>
                <a:gd name="connsiteX1" fmla="*/ 719 w 437169"/>
                <a:gd name="connsiteY1" fmla="*/ 356888 h 558335"/>
                <a:gd name="connsiteX2" fmla="*/ 33798 w 437169"/>
                <a:gd name="connsiteY2" fmla="*/ 519921 h 558335"/>
                <a:gd name="connsiteX3" fmla="*/ 213370 w 437169"/>
                <a:gd name="connsiteY3" fmla="*/ 557726 h 558335"/>
                <a:gd name="connsiteX4" fmla="*/ 407119 w 437169"/>
                <a:gd name="connsiteY4" fmla="*/ 522284 h 558335"/>
                <a:gd name="connsiteX5" fmla="*/ 435471 w 437169"/>
                <a:gd name="connsiteY5" fmla="*/ 302545 h 558335"/>
                <a:gd name="connsiteX6" fmla="*/ 411844 w 437169"/>
                <a:gd name="connsiteY6" fmla="*/ 73354 h 558335"/>
                <a:gd name="connsiteX7" fmla="*/ 208644 w 437169"/>
                <a:gd name="connsiteY7" fmla="*/ 106 h 558335"/>
                <a:gd name="connsiteX8" fmla="*/ 45611 w 437169"/>
                <a:gd name="connsiteY8" fmla="*/ 66265 h 558335"/>
                <a:gd name="connsiteX0" fmla="*/ 37761 w 429319"/>
                <a:gd name="connsiteY0" fmla="*/ 66214 h 558284"/>
                <a:gd name="connsiteX1" fmla="*/ 2320 w 429319"/>
                <a:gd name="connsiteY1" fmla="*/ 297767 h 558284"/>
                <a:gd name="connsiteX2" fmla="*/ 25948 w 429319"/>
                <a:gd name="connsiteY2" fmla="*/ 519870 h 558284"/>
                <a:gd name="connsiteX3" fmla="*/ 205520 w 429319"/>
                <a:gd name="connsiteY3" fmla="*/ 557675 h 558284"/>
                <a:gd name="connsiteX4" fmla="*/ 399269 w 429319"/>
                <a:gd name="connsiteY4" fmla="*/ 522233 h 558284"/>
                <a:gd name="connsiteX5" fmla="*/ 427621 w 429319"/>
                <a:gd name="connsiteY5" fmla="*/ 302494 h 558284"/>
                <a:gd name="connsiteX6" fmla="*/ 403994 w 429319"/>
                <a:gd name="connsiteY6" fmla="*/ 73303 h 558284"/>
                <a:gd name="connsiteX7" fmla="*/ 200794 w 429319"/>
                <a:gd name="connsiteY7" fmla="*/ 55 h 558284"/>
                <a:gd name="connsiteX8" fmla="*/ 37761 w 429319"/>
                <a:gd name="connsiteY8" fmla="*/ 66214 h 558284"/>
                <a:gd name="connsiteX0" fmla="*/ 36275 w 427833"/>
                <a:gd name="connsiteY0" fmla="*/ 66214 h 558958"/>
                <a:gd name="connsiteX1" fmla="*/ 834 w 427833"/>
                <a:gd name="connsiteY1" fmla="*/ 297767 h 558958"/>
                <a:gd name="connsiteX2" fmla="*/ 29188 w 427833"/>
                <a:gd name="connsiteY2" fmla="*/ 510418 h 558958"/>
                <a:gd name="connsiteX3" fmla="*/ 204034 w 427833"/>
                <a:gd name="connsiteY3" fmla="*/ 557675 h 558958"/>
                <a:gd name="connsiteX4" fmla="*/ 397783 w 427833"/>
                <a:gd name="connsiteY4" fmla="*/ 522233 h 558958"/>
                <a:gd name="connsiteX5" fmla="*/ 426135 w 427833"/>
                <a:gd name="connsiteY5" fmla="*/ 302494 h 558958"/>
                <a:gd name="connsiteX6" fmla="*/ 402508 w 427833"/>
                <a:gd name="connsiteY6" fmla="*/ 73303 h 558958"/>
                <a:gd name="connsiteX7" fmla="*/ 199308 w 427833"/>
                <a:gd name="connsiteY7" fmla="*/ 55 h 558958"/>
                <a:gd name="connsiteX8" fmla="*/ 36275 w 427833"/>
                <a:gd name="connsiteY8" fmla="*/ 66214 h 558958"/>
                <a:gd name="connsiteX0" fmla="*/ 36275 w 428528"/>
                <a:gd name="connsiteY0" fmla="*/ 66214 h 558440"/>
                <a:gd name="connsiteX1" fmla="*/ 834 w 428528"/>
                <a:gd name="connsiteY1" fmla="*/ 297767 h 558440"/>
                <a:gd name="connsiteX2" fmla="*/ 29188 w 428528"/>
                <a:gd name="connsiteY2" fmla="*/ 510418 h 558440"/>
                <a:gd name="connsiteX3" fmla="*/ 204034 w 428528"/>
                <a:gd name="connsiteY3" fmla="*/ 557675 h 558440"/>
                <a:gd name="connsiteX4" fmla="*/ 388332 w 428528"/>
                <a:gd name="connsiteY4" fmla="*/ 519870 h 558440"/>
                <a:gd name="connsiteX5" fmla="*/ 426135 w 428528"/>
                <a:gd name="connsiteY5" fmla="*/ 302494 h 558440"/>
                <a:gd name="connsiteX6" fmla="*/ 402508 w 428528"/>
                <a:gd name="connsiteY6" fmla="*/ 73303 h 558440"/>
                <a:gd name="connsiteX7" fmla="*/ 199308 w 428528"/>
                <a:gd name="connsiteY7" fmla="*/ 55 h 558440"/>
                <a:gd name="connsiteX8" fmla="*/ 36275 w 428528"/>
                <a:gd name="connsiteY8" fmla="*/ 66214 h 558440"/>
                <a:gd name="connsiteX0" fmla="*/ 37760 w 430013"/>
                <a:gd name="connsiteY0" fmla="*/ 66214 h 557901"/>
                <a:gd name="connsiteX1" fmla="*/ 2319 w 430013"/>
                <a:gd name="connsiteY1" fmla="*/ 297767 h 557901"/>
                <a:gd name="connsiteX2" fmla="*/ 25948 w 430013"/>
                <a:gd name="connsiteY2" fmla="*/ 519869 h 557901"/>
                <a:gd name="connsiteX3" fmla="*/ 205519 w 430013"/>
                <a:gd name="connsiteY3" fmla="*/ 557675 h 557901"/>
                <a:gd name="connsiteX4" fmla="*/ 389817 w 430013"/>
                <a:gd name="connsiteY4" fmla="*/ 519870 h 557901"/>
                <a:gd name="connsiteX5" fmla="*/ 427620 w 430013"/>
                <a:gd name="connsiteY5" fmla="*/ 302494 h 557901"/>
                <a:gd name="connsiteX6" fmla="*/ 403993 w 430013"/>
                <a:gd name="connsiteY6" fmla="*/ 73303 h 557901"/>
                <a:gd name="connsiteX7" fmla="*/ 200793 w 430013"/>
                <a:gd name="connsiteY7" fmla="*/ 55 h 557901"/>
                <a:gd name="connsiteX8" fmla="*/ 37760 w 430013"/>
                <a:gd name="connsiteY8" fmla="*/ 66214 h 557901"/>
                <a:gd name="connsiteX0" fmla="*/ 40684 w 432937"/>
                <a:gd name="connsiteY0" fmla="*/ 66214 h 557831"/>
                <a:gd name="connsiteX1" fmla="*/ 5243 w 432937"/>
                <a:gd name="connsiteY1" fmla="*/ 297767 h 557831"/>
                <a:gd name="connsiteX2" fmla="*/ 28872 w 432937"/>
                <a:gd name="connsiteY2" fmla="*/ 519869 h 557831"/>
                <a:gd name="connsiteX3" fmla="*/ 208443 w 432937"/>
                <a:gd name="connsiteY3" fmla="*/ 557675 h 557831"/>
                <a:gd name="connsiteX4" fmla="*/ 392741 w 432937"/>
                <a:gd name="connsiteY4" fmla="*/ 519870 h 557831"/>
                <a:gd name="connsiteX5" fmla="*/ 430544 w 432937"/>
                <a:gd name="connsiteY5" fmla="*/ 302494 h 557831"/>
                <a:gd name="connsiteX6" fmla="*/ 406917 w 432937"/>
                <a:gd name="connsiteY6" fmla="*/ 73303 h 557831"/>
                <a:gd name="connsiteX7" fmla="*/ 203717 w 432937"/>
                <a:gd name="connsiteY7" fmla="*/ 55 h 557831"/>
                <a:gd name="connsiteX8" fmla="*/ 40684 w 432937"/>
                <a:gd name="connsiteY8" fmla="*/ 66214 h 557831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6557 w 428810"/>
                <a:gd name="connsiteY0" fmla="*/ 66214 h 531376"/>
                <a:gd name="connsiteX1" fmla="*/ 1116 w 428810"/>
                <a:gd name="connsiteY1" fmla="*/ 297767 h 531376"/>
                <a:gd name="connsiteX2" fmla="*/ 27108 w 428810"/>
                <a:gd name="connsiteY2" fmla="*/ 510418 h 531376"/>
                <a:gd name="connsiteX3" fmla="*/ 192502 w 428810"/>
                <a:gd name="connsiteY3" fmla="*/ 524596 h 531376"/>
                <a:gd name="connsiteX4" fmla="*/ 388614 w 428810"/>
                <a:gd name="connsiteY4" fmla="*/ 519870 h 531376"/>
                <a:gd name="connsiteX5" fmla="*/ 426417 w 428810"/>
                <a:gd name="connsiteY5" fmla="*/ 302494 h 531376"/>
                <a:gd name="connsiteX6" fmla="*/ 402790 w 428810"/>
                <a:gd name="connsiteY6" fmla="*/ 73303 h 531376"/>
                <a:gd name="connsiteX7" fmla="*/ 199590 w 428810"/>
                <a:gd name="connsiteY7" fmla="*/ 55 h 531376"/>
                <a:gd name="connsiteX8" fmla="*/ 36557 w 428810"/>
                <a:gd name="connsiteY8" fmla="*/ 66214 h 531376"/>
                <a:gd name="connsiteX0" fmla="*/ 36557 w 422272"/>
                <a:gd name="connsiteY0" fmla="*/ 66214 h 538568"/>
                <a:gd name="connsiteX1" fmla="*/ 1116 w 422272"/>
                <a:gd name="connsiteY1" fmla="*/ 297767 h 538568"/>
                <a:gd name="connsiteX2" fmla="*/ 27108 w 422272"/>
                <a:gd name="connsiteY2" fmla="*/ 510418 h 538568"/>
                <a:gd name="connsiteX3" fmla="*/ 192502 w 422272"/>
                <a:gd name="connsiteY3" fmla="*/ 524596 h 538568"/>
                <a:gd name="connsiteX4" fmla="*/ 388614 w 422272"/>
                <a:gd name="connsiteY4" fmla="*/ 519870 h 538568"/>
                <a:gd name="connsiteX5" fmla="*/ 414603 w 422272"/>
                <a:gd name="connsiteY5" fmla="*/ 295406 h 538568"/>
                <a:gd name="connsiteX6" fmla="*/ 402790 w 422272"/>
                <a:gd name="connsiteY6" fmla="*/ 73303 h 538568"/>
                <a:gd name="connsiteX7" fmla="*/ 199590 w 422272"/>
                <a:gd name="connsiteY7" fmla="*/ 55 h 538568"/>
                <a:gd name="connsiteX8" fmla="*/ 36557 w 422272"/>
                <a:gd name="connsiteY8" fmla="*/ 66214 h 538568"/>
                <a:gd name="connsiteX0" fmla="*/ 36557 w 416127"/>
                <a:gd name="connsiteY0" fmla="*/ 66159 h 538513"/>
                <a:gd name="connsiteX1" fmla="*/ 1116 w 416127"/>
                <a:gd name="connsiteY1" fmla="*/ 297712 h 538513"/>
                <a:gd name="connsiteX2" fmla="*/ 27108 w 416127"/>
                <a:gd name="connsiteY2" fmla="*/ 510363 h 538513"/>
                <a:gd name="connsiteX3" fmla="*/ 192502 w 416127"/>
                <a:gd name="connsiteY3" fmla="*/ 524541 h 538513"/>
                <a:gd name="connsiteX4" fmla="*/ 388614 w 416127"/>
                <a:gd name="connsiteY4" fmla="*/ 519815 h 538513"/>
                <a:gd name="connsiteX5" fmla="*/ 414603 w 416127"/>
                <a:gd name="connsiteY5" fmla="*/ 295351 h 538513"/>
                <a:gd name="connsiteX6" fmla="*/ 390976 w 416127"/>
                <a:gd name="connsiteY6" fmla="*/ 66160 h 538513"/>
                <a:gd name="connsiteX7" fmla="*/ 199590 w 416127"/>
                <a:gd name="connsiteY7" fmla="*/ 0 h 538513"/>
                <a:gd name="connsiteX8" fmla="*/ 36557 w 416127"/>
                <a:gd name="connsiteY8" fmla="*/ 66159 h 538513"/>
                <a:gd name="connsiteX0" fmla="*/ 36557 w 416962"/>
                <a:gd name="connsiteY0" fmla="*/ 66159 h 533540"/>
                <a:gd name="connsiteX1" fmla="*/ 1116 w 416962"/>
                <a:gd name="connsiteY1" fmla="*/ 297712 h 533540"/>
                <a:gd name="connsiteX2" fmla="*/ 27108 w 416962"/>
                <a:gd name="connsiteY2" fmla="*/ 510363 h 533540"/>
                <a:gd name="connsiteX3" fmla="*/ 192502 w 416962"/>
                <a:gd name="connsiteY3" fmla="*/ 524541 h 533540"/>
                <a:gd name="connsiteX4" fmla="*/ 390977 w 416962"/>
                <a:gd name="connsiteY4" fmla="*/ 512727 h 533540"/>
                <a:gd name="connsiteX5" fmla="*/ 414603 w 416962"/>
                <a:gd name="connsiteY5" fmla="*/ 295351 h 533540"/>
                <a:gd name="connsiteX6" fmla="*/ 390976 w 416962"/>
                <a:gd name="connsiteY6" fmla="*/ 66160 h 533540"/>
                <a:gd name="connsiteX7" fmla="*/ 199590 w 416962"/>
                <a:gd name="connsiteY7" fmla="*/ 0 h 533540"/>
                <a:gd name="connsiteX8" fmla="*/ 36557 w 416962"/>
                <a:gd name="connsiteY8" fmla="*/ 66159 h 533540"/>
                <a:gd name="connsiteX0" fmla="*/ 36557 w 415953"/>
                <a:gd name="connsiteY0" fmla="*/ 66159 h 531703"/>
                <a:gd name="connsiteX1" fmla="*/ 1116 w 415953"/>
                <a:gd name="connsiteY1" fmla="*/ 297712 h 531703"/>
                <a:gd name="connsiteX2" fmla="*/ 27108 w 415953"/>
                <a:gd name="connsiteY2" fmla="*/ 510363 h 531703"/>
                <a:gd name="connsiteX3" fmla="*/ 192502 w 415953"/>
                <a:gd name="connsiteY3" fmla="*/ 524541 h 531703"/>
                <a:gd name="connsiteX4" fmla="*/ 390977 w 415953"/>
                <a:gd name="connsiteY4" fmla="*/ 512727 h 531703"/>
                <a:gd name="connsiteX5" fmla="*/ 414603 w 415953"/>
                <a:gd name="connsiteY5" fmla="*/ 295351 h 531703"/>
                <a:gd name="connsiteX6" fmla="*/ 390976 w 415953"/>
                <a:gd name="connsiteY6" fmla="*/ 66160 h 531703"/>
                <a:gd name="connsiteX7" fmla="*/ 199590 w 415953"/>
                <a:gd name="connsiteY7" fmla="*/ 0 h 531703"/>
                <a:gd name="connsiteX8" fmla="*/ 36557 w 415953"/>
                <a:gd name="connsiteY8" fmla="*/ 66159 h 531703"/>
                <a:gd name="connsiteX0" fmla="*/ 38202 w 417598"/>
                <a:gd name="connsiteY0" fmla="*/ 66159 h 527065"/>
                <a:gd name="connsiteX1" fmla="*/ 2761 w 417598"/>
                <a:gd name="connsiteY1" fmla="*/ 297712 h 527065"/>
                <a:gd name="connsiteX2" fmla="*/ 28753 w 417598"/>
                <a:gd name="connsiteY2" fmla="*/ 510363 h 527065"/>
                <a:gd name="connsiteX3" fmla="*/ 194147 w 417598"/>
                <a:gd name="connsiteY3" fmla="*/ 524541 h 527065"/>
                <a:gd name="connsiteX4" fmla="*/ 392622 w 417598"/>
                <a:gd name="connsiteY4" fmla="*/ 512727 h 527065"/>
                <a:gd name="connsiteX5" fmla="*/ 416248 w 417598"/>
                <a:gd name="connsiteY5" fmla="*/ 295351 h 527065"/>
                <a:gd name="connsiteX6" fmla="*/ 392621 w 417598"/>
                <a:gd name="connsiteY6" fmla="*/ 66160 h 527065"/>
                <a:gd name="connsiteX7" fmla="*/ 201235 w 417598"/>
                <a:gd name="connsiteY7" fmla="*/ 0 h 527065"/>
                <a:gd name="connsiteX8" fmla="*/ 38202 w 417598"/>
                <a:gd name="connsiteY8" fmla="*/ 66159 h 527065"/>
                <a:gd name="connsiteX0" fmla="*/ 36212 w 415608"/>
                <a:gd name="connsiteY0" fmla="*/ 66159 h 527065"/>
                <a:gd name="connsiteX1" fmla="*/ 771 w 415608"/>
                <a:gd name="connsiteY1" fmla="*/ 297712 h 527065"/>
                <a:gd name="connsiteX2" fmla="*/ 55116 w 415608"/>
                <a:gd name="connsiteY2" fmla="*/ 510363 h 527065"/>
                <a:gd name="connsiteX3" fmla="*/ 192157 w 415608"/>
                <a:gd name="connsiteY3" fmla="*/ 524541 h 527065"/>
                <a:gd name="connsiteX4" fmla="*/ 390632 w 415608"/>
                <a:gd name="connsiteY4" fmla="*/ 512727 h 527065"/>
                <a:gd name="connsiteX5" fmla="*/ 414258 w 415608"/>
                <a:gd name="connsiteY5" fmla="*/ 295351 h 527065"/>
                <a:gd name="connsiteX6" fmla="*/ 390631 w 415608"/>
                <a:gd name="connsiteY6" fmla="*/ 66160 h 527065"/>
                <a:gd name="connsiteX7" fmla="*/ 199245 w 415608"/>
                <a:gd name="connsiteY7" fmla="*/ 0 h 527065"/>
                <a:gd name="connsiteX8" fmla="*/ 36212 w 415608"/>
                <a:gd name="connsiteY8" fmla="*/ 66159 h 527065"/>
                <a:gd name="connsiteX0" fmla="*/ 15687 w 395083"/>
                <a:gd name="connsiteY0" fmla="*/ 66159 h 531379"/>
                <a:gd name="connsiteX1" fmla="*/ 8600 w 395083"/>
                <a:gd name="connsiteY1" fmla="*/ 302438 h 531379"/>
                <a:gd name="connsiteX2" fmla="*/ 34591 w 395083"/>
                <a:gd name="connsiteY2" fmla="*/ 510363 h 531379"/>
                <a:gd name="connsiteX3" fmla="*/ 171632 w 395083"/>
                <a:gd name="connsiteY3" fmla="*/ 524541 h 531379"/>
                <a:gd name="connsiteX4" fmla="*/ 370107 w 395083"/>
                <a:gd name="connsiteY4" fmla="*/ 512727 h 531379"/>
                <a:gd name="connsiteX5" fmla="*/ 393733 w 395083"/>
                <a:gd name="connsiteY5" fmla="*/ 295351 h 531379"/>
                <a:gd name="connsiteX6" fmla="*/ 370106 w 395083"/>
                <a:gd name="connsiteY6" fmla="*/ 66160 h 531379"/>
                <a:gd name="connsiteX7" fmla="*/ 178720 w 395083"/>
                <a:gd name="connsiteY7" fmla="*/ 0 h 531379"/>
                <a:gd name="connsiteX8" fmla="*/ 15687 w 395083"/>
                <a:gd name="connsiteY8" fmla="*/ 66159 h 531379"/>
                <a:gd name="connsiteX0" fmla="*/ 16810 w 396206"/>
                <a:gd name="connsiteY0" fmla="*/ 66159 h 532029"/>
                <a:gd name="connsiteX1" fmla="*/ 7361 w 396206"/>
                <a:gd name="connsiteY1" fmla="*/ 292987 h 532029"/>
                <a:gd name="connsiteX2" fmla="*/ 35714 w 396206"/>
                <a:gd name="connsiteY2" fmla="*/ 510363 h 532029"/>
                <a:gd name="connsiteX3" fmla="*/ 172755 w 396206"/>
                <a:gd name="connsiteY3" fmla="*/ 524541 h 532029"/>
                <a:gd name="connsiteX4" fmla="*/ 371230 w 396206"/>
                <a:gd name="connsiteY4" fmla="*/ 512727 h 532029"/>
                <a:gd name="connsiteX5" fmla="*/ 394856 w 396206"/>
                <a:gd name="connsiteY5" fmla="*/ 295351 h 532029"/>
                <a:gd name="connsiteX6" fmla="*/ 371229 w 396206"/>
                <a:gd name="connsiteY6" fmla="*/ 66160 h 532029"/>
                <a:gd name="connsiteX7" fmla="*/ 179843 w 396206"/>
                <a:gd name="connsiteY7" fmla="*/ 0 h 532029"/>
                <a:gd name="connsiteX8" fmla="*/ 16810 w 396206"/>
                <a:gd name="connsiteY8" fmla="*/ 66159 h 532029"/>
                <a:gd name="connsiteX0" fmla="*/ 17622 w 397018"/>
                <a:gd name="connsiteY0" fmla="*/ 66159 h 532029"/>
                <a:gd name="connsiteX1" fmla="*/ 8173 w 397018"/>
                <a:gd name="connsiteY1" fmla="*/ 292987 h 532029"/>
                <a:gd name="connsiteX2" fmla="*/ 36526 w 397018"/>
                <a:gd name="connsiteY2" fmla="*/ 510363 h 532029"/>
                <a:gd name="connsiteX3" fmla="*/ 173567 w 397018"/>
                <a:gd name="connsiteY3" fmla="*/ 524541 h 532029"/>
                <a:gd name="connsiteX4" fmla="*/ 372042 w 397018"/>
                <a:gd name="connsiteY4" fmla="*/ 512727 h 532029"/>
                <a:gd name="connsiteX5" fmla="*/ 395668 w 397018"/>
                <a:gd name="connsiteY5" fmla="*/ 295351 h 532029"/>
                <a:gd name="connsiteX6" fmla="*/ 372041 w 397018"/>
                <a:gd name="connsiteY6" fmla="*/ 66160 h 532029"/>
                <a:gd name="connsiteX7" fmla="*/ 180655 w 397018"/>
                <a:gd name="connsiteY7" fmla="*/ 0 h 532029"/>
                <a:gd name="connsiteX8" fmla="*/ 17622 w 397018"/>
                <a:gd name="connsiteY8" fmla="*/ 66159 h 532029"/>
                <a:gd name="connsiteX0" fmla="*/ 16811 w 396207"/>
                <a:gd name="connsiteY0" fmla="*/ 66159 h 529127"/>
                <a:gd name="connsiteX1" fmla="*/ 7362 w 396207"/>
                <a:gd name="connsiteY1" fmla="*/ 292987 h 529127"/>
                <a:gd name="connsiteX2" fmla="*/ 35715 w 396207"/>
                <a:gd name="connsiteY2" fmla="*/ 505637 h 529127"/>
                <a:gd name="connsiteX3" fmla="*/ 172756 w 396207"/>
                <a:gd name="connsiteY3" fmla="*/ 524541 h 529127"/>
                <a:gd name="connsiteX4" fmla="*/ 371231 w 396207"/>
                <a:gd name="connsiteY4" fmla="*/ 512727 h 529127"/>
                <a:gd name="connsiteX5" fmla="*/ 394857 w 396207"/>
                <a:gd name="connsiteY5" fmla="*/ 295351 h 529127"/>
                <a:gd name="connsiteX6" fmla="*/ 371230 w 396207"/>
                <a:gd name="connsiteY6" fmla="*/ 66160 h 529127"/>
                <a:gd name="connsiteX7" fmla="*/ 179844 w 396207"/>
                <a:gd name="connsiteY7" fmla="*/ 0 h 529127"/>
                <a:gd name="connsiteX8" fmla="*/ 16811 w 396207"/>
                <a:gd name="connsiteY8" fmla="*/ 66159 h 529127"/>
                <a:gd name="connsiteX0" fmla="*/ 16811 w 397772"/>
                <a:gd name="connsiteY0" fmla="*/ 66159 h 528841"/>
                <a:gd name="connsiteX1" fmla="*/ 7362 w 397772"/>
                <a:gd name="connsiteY1" fmla="*/ 292987 h 528841"/>
                <a:gd name="connsiteX2" fmla="*/ 35715 w 397772"/>
                <a:gd name="connsiteY2" fmla="*/ 505637 h 528841"/>
                <a:gd name="connsiteX3" fmla="*/ 172756 w 397772"/>
                <a:gd name="connsiteY3" fmla="*/ 524541 h 528841"/>
                <a:gd name="connsiteX4" fmla="*/ 349966 w 397772"/>
                <a:gd name="connsiteY4" fmla="*/ 517453 h 528841"/>
                <a:gd name="connsiteX5" fmla="*/ 394857 w 397772"/>
                <a:gd name="connsiteY5" fmla="*/ 295351 h 528841"/>
                <a:gd name="connsiteX6" fmla="*/ 371230 w 397772"/>
                <a:gd name="connsiteY6" fmla="*/ 66160 h 528841"/>
                <a:gd name="connsiteX7" fmla="*/ 179844 w 397772"/>
                <a:gd name="connsiteY7" fmla="*/ 0 h 528841"/>
                <a:gd name="connsiteX8" fmla="*/ 16811 w 397772"/>
                <a:gd name="connsiteY8" fmla="*/ 66159 h 528841"/>
                <a:gd name="connsiteX0" fmla="*/ 16811 w 386281"/>
                <a:gd name="connsiteY0" fmla="*/ 66159 h 536037"/>
                <a:gd name="connsiteX1" fmla="*/ 7362 w 386281"/>
                <a:gd name="connsiteY1" fmla="*/ 292987 h 536037"/>
                <a:gd name="connsiteX2" fmla="*/ 35715 w 386281"/>
                <a:gd name="connsiteY2" fmla="*/ 505637 h 536037"/>
                <a:gd name="connsiteX3" fmla="*/ 172756 w 386281"/>
                <a:gd name="connsiteY3" fmla="*/ 524541 h 536037"/>
                <a:gd name="connsiteX4" fmla="*/ 349966 w 386281"/>
                <a:gd name="connsiteY4" fmla="*/ 517453 h 536037"/>
                <a:gd name="connsiteX5" fmla="*/ 368866 w 386281"/>
                <a:gd name="connsiteY5" fmla="*/ 292988 h 536037"/>
                <a:gd name="connsiteX6" fmla="*/ 371230 w 386281"/>
                <a:gd name="connsiteY6" fmla="*/ 66160 h 536037"/>
                <a:gd name="connsiteX7" fmla="*/ 179844 w 386281"/>
                <a:gd name="connsiteY7" fmla="*/ 0 h 536037"/>
                <a:gd name="connsiteX8" fmla="*/ 16811 w 386281"/>
                <a:gd name="connsiteY8" fmla="*/ 66159 h 536037"/>
                <a:gd name="connsiteX0" fmla="*/ 16811 w 390120"/>
                <a:gd name="connsiteY0" fmla="*/ 66159 h 535863"/>
                <a:gd name="connsiteX1" fmla="*/ 7362 w 390120"/>
                <a:gd name="connsiteY1" fmla="*/ 292987 h 535863"/>
                <a:gd name="connsiteX2" fmla="*/ 35715 w 390120"/>
                <a:gd name="connsiteY2" fmla="*/ 505637 h 535863"/>
                <a:gd name="connsiteX3" fmla="*/ 172756 w 390120"/>
                <a:gd name="connsiteY3" fmla="*/ 524541 h 535863"/>
                <a:gd name="connsiteX4" fmla="*/ 349966 w 390120"/>
                <a:gd name="connsiteY4" fmla="*/ 517453 h 535863"/>
                <a:gd name="connsiteX5" fmla="*/ 380680 w 390120"/>
                <a:gd name="connsiteY5" fmla="*/ 295351 h 535863"/>
                <a:gd name="connsiteX6" fmla="*/ 371230 w 390120"/>
                <a:gd name="connsiteY6" fmla="*/ 66160 h 535863"/>
                <a:gd name="connsiteX7" fmla="*/ 179844 w 390120"/>
                <a:gd name="connsiteY7" fmla="*/ 0 h 535863"/>
                <a:gd name="connsiteX8" fmla="*/ 16811 w 390120"/>
                <a:gd name="connsiteY8" fmla="*/ 66159 h 535863"/>
                <a:gd name="connsiteX0" fmla="*/ 16811 w 393406"/>
                <a:gd name="connsiteY0" fmla="*/ 66159 h 535863"/>
                <a:gd name="connsiteX1" fmla="*/ 7362 w 393406"/>
                <a:gd name="connsiteY1" fmla="*/ 292987 h 535863"/>
                <a:gd name="connsiteX2" fmla="*/ 35715 w 393406"/>
                <a:gd name="connsiteY2" fmla="*/ 505637 h 535863"/>
                <a:gd name="connsiteX3" fmla="*/ 172756 w 393406"/>
                <a:gd name="connsiteY3" fmla="*/ 524541 h 535863"/>
                <a:gd name="connsiteX4" fmla="*/ 349966 w 393406"/>
                <a:gd name="connsiteY4" fmla="*/ 517453 h 535863"/>
                <a:gd name="connsiteX5" fmla="*/ 387769 w 393406"/>
                <a:gd name="connsiteY5" fmla="*/ 295351 h 535863"/>
                <a:gd name="connsiteX6" fmla="*/ 371230 w 393406"/>
                <a:gd name="connsiteY6" fmla="*/ 66160 h 535863"/>
                <a:gd name="connsiteX7" fmla="*/ 179844 w 393406"/>
                <a:gd name="connsiteY7" fmla="*/ 0 h 535863"/>
                <a:gd name="connsiteX8" fmla="*/ 16811 w 393406"/>
                <a:gd name="connsiteY8" fmla="*/ 66159 h 535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406" h="535863">
                  <a:moveTo>
                    <a:pt x="16811" y="66159"/>
                  </a:moveTo>
                  <a:cubicBezTo>
                    <a:pt x="-11936" y="114990"/>
                    <a:pt x="4211" y="219741"/>
                    <a:pt x="7362" y="292987"/>
                  </a:cubicBezTo>
                  <a:cubicBezTo>
                    <a:pt x="10513" y="366233"/>
                    <a:pt x="8149" y="467045"/>
                    <a:pt x="35715" y="505637"/>
                  </a:cubicBezTo>
                  <a:cubicBezTo>
                    <a:pt x="63281" y="544229"/>
                    <a:pt x="120381" y="522572"/>
                    <a:pt x="172756" y="524541"/>
                  </a:cubicBezTo>
                  <a:cubicBezTo>
                    <a:pt x="231826" y="522178"/>
                    <a:pt x="314131" y="555651"/>
                    <a:pt x="349966" y="517453"/>
                  </a:cubicBezTo>
                  <a:cubicBezTo>
                    <a:pt x="385802" y="479255"/>
                    <a:pt x="384225" y="370566"/>
                    <a:pt x="387769" y="295351"/>
                  </a:cubicBezTo>
                  <a:cubicBezTo>
                    <a:pt x="391313" y="220136"/>
                    <a:pt x="404703" y="118141"/>
                    <a:pt x="371230" y="66160"/>
                  </a:cubicBezTo>
                  <a:cubicBezTo>
                    <a:pt x="337757" y="14179"/>
                    <a:pt x="238914" y="0"/>
                    <a:pt x="179844" y="0"/>
                  </a:cubicBezTo>
                  <a:cubicBezTo>
                    <a:pt x="120774" y="0"/>
                    <a:pt x="45558" y="17328"/>
                    <a:pt x="16811" y="66159"/>
                  </a:cubicBez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590425F6-9E1E-485E-A024-AD977448021C}"/>
                </a:ext>
              </a:extLst>
            </p:cNvPr>
            <p:cNvSpPr/>
            <p:nvPr/>
          </p:nvSpPr>
          <p:spPr>
            <a:xfrm>
              <a:off x="5984182" y="4085586"/>
              <a:ext cx="393406" cy="535863"/>
            </a:xfrm>
            <a:custGeom>
              <a:avLst/>
              <a:gdLst>
                <a:gd name="connsiteX0" fmla="*/ 11215 w 427713"/>
                <a:gd name="connsiteY0" fmla="*/ 118649 h 561918"/>
                <a:gd name="connsiteX1" fmla="*/ 27755 w 427713"/>
                <a:gd name="connsiteY1" fmla="*/ 364379 h 561918"/>
                <a:gd name="connsiteX2" fmla="*/ 32481 w 427713"/>
                <a:gd name="connsiteY2" fmla="*/ 522686 h 561918"/>
                <a:gd name="connsiteX3" fmla="*/ 190788 w 427713"/>
                <a:gd name="connsiteY3" fmla="*/ 543951 h 561918"/>
                <a:gd name="connsiteX4" fmla="*/ 405802 w 427713"/>
                <a:gd name="connsiteY4" fmla="*/ 543951 h 561918"/>
                <a:gd name="connsiteX5" fmla="*/ 417615 w 427713"/>
                <a:gd name="connsiteY5" fmla="*/ 312398 h 561918"/>
                <a:gd name="connsiteX6" fmla="*/ 410527 w 427713"/>
                <a:gd name="connsiteY6" fmla="*/ 76119 h 561918"/>
                <a:gd name="connsiteX7" fmla="*/ 216778 w 427713"/>
                <a:gd name="connsiteY7" fmla="*/ 509 h 561918"/>
                <a:gd name="connsiteX8" fmla="*/ 11215 w 427713"/>
                <a:gd name="connsiteY8" fmla="*/ 118649 h 561918"/>
                <a:gd name="connsiteX0" fmla="*/ 11560 w 425696"/>
                <a:gd name="connsiteY0" fmla="*/ 87530 h 561515"/>
                <a:gd name="connsiteX1" fmla="*/ 25738 w 425696"/>
                <a:gd name="connsiteY1" fmla="*/ 363976 h 561515"/>
                <a:gd name="connsiteX2" fmla="*/ 30464 w 425696"/>
                <a:gd name="connsiteY2" fmla="*/ 522283 h 561515"/>
                <a:gd name="connsiteX3" fmla="*/ 188771 w 425696"/>
                <a:gd name="connsiteY3" fmla="*/ 543548 h 561515"/>
                <a:gd name="connsiteX4" fmla="*/ 403785 w 425696"/>
                <a:gd name="connsiteY4" fmla="*/ 543548 h 561515"/>
                <a:gd name="connsiteX5" fmla="*/ 415598 w 425696"/>
                <a:gd name="connsiteY5" fmla="*/ 311995 h 561515"/>
                <a:gd name="connsiteX6" fmla="*/ 408510 w 425696"/>
                <a:gd name="connsiteY6" fmla="*/ 75716 h 561515"/>
                <a:gd name="connsiteX7" fmla="*/ 214761 w 425696"/>
                <a:gd name="connsiteY7" fmla="*/ 106 h 561515"/>
                <a:gd name="connsiteX8" fmla="*/ 11560 w 425696"/>
                <a:gd name="connsiteY8" fmla="*/ 87530 h 561515"/>
                <a:gd name="connsiteX0" fmla="*/ 10883 w 425019"/>
                <a:gd name="connsiteY0" fmla="*/ 85178 h 559163"/>
                <a:gd name="connsiteX1" fmla="*/ 25061 w 425019"/>
                <a:gd name="connsiteY1" fmla="*/ 361624 h 559163"/>
                <a:gd name="connsiteX2" fmla="*/ 29787 w 425019"/>
                <a:gd name="connsiteY2" fmla="*/ 519931 h 559163"/>
                <a:gd name="connsiteX3" fmla="*/ 188094 w 425019"/>
                <a:gd name="connsiteY3" fmla="*/ 541196 h 559163"/>
                <a:gd name="connsiteX4" fmla="*/ 403108 w 425019"/>
                <a:gd name="connsiteY4" fmla="*/ 541196 h 559163"/>
                <a:gd name="connsiteX5" fmla="*/ 414921 w 425019"/>
                <a:gd name="connsiteY5" fmla="*/ 309643 h 559163"/>
                <a:gd name="connsiteX6" fmla="*/ 407833 w 425019"/>
                <a:gd name="connsiteY6" fmla="*/ 73364 h 559163"/>
                <a:gd name="connsiteX7" fmla="*/ 204633 w 425019"/>
                <a:gd name="connsiteY7" fmla="*/ 116 h 559163"/>
                <a:gd name="connsiteX8" fmla="*/ 10883 w 425019"/>
                <a:gd name="connsiteY8" fmla="*/ 85178 h 559163"/>
                <a:gd name="connsiteX0" fmla="*/ 10883 w 431603"/>
                <a:gd name="connsiteY0" fmla="*/ 85178 h 559163"/>
                <a:gd name="connsiteX1" fmla="*/ 25061 w 431603"/>
                <a:gd name="connsiteY1" fmla="*/ 361624 h 559163"/>
                <a:gd name="connsiteX2" fmla="*/ 29787 w 431603"/>
                <a:gd name="connsiteY2" fmla="*/ 519931 h 559163"/>
                <a:gd name="connsiteX3" fmla="*/ 188094 w 431603"/>
                <a:gd name="connsiteY3" fmla="*/ 541196 h 559163"/>
                <a:gd name="connsiteX4" fmla="*/ 403108 w 431603"/>
                <a:gd name="connsiteY4" fmla="*/ 541196 h 559163"/>
                <a:gd name="connsiteX5" fmla="*/ 429098 w 431603"/>
                <a:gd name="connsiteY5" fmla="*/ 309643 h 559163"/>
                <a:gd name="connsiteX6" fmla="*/ 407833 w 431603"/>
                <a:gd name="connsiteY6" fmla="*/ 73364 h 559163"/>
                <a:gd name="connsiteX7" fmla="*/ 204633 w 431603"/>
                <a:gd name="connsiteY7" fmla="*/ 116 h 559163"/>
                <a:gd name="connsiteX8" fmla="*/ 10883 w 431603"/>
                <a:gd name="connsiteY8" fmla="*/ 85178 h 559163"/>
                <a:gd name="connsiteX0" fmla="*/ 16874 w 437594"/>
                <a:gd name="connsiteY0" fmla="*/ 85178 h 559163"/>
                <a:gd name="connsiteX1" fmla="*/ 12150 w 437594"/>
                <a:gd name="connsiteY1" fmla="*/ 361624 h 559163"/>
                <a:gd name="connsiteX2" fmla="*/ 35778 w 437594"/>
                <a:gd name="connsiteY2" fmla="*/ 519931 h 559163"/>
                <a:gd name="connsiteX3" fmla="*/ 194085 w 437594"/>
                <a:gd name="connsiteY3" fmla="*/ 541196 h 559163"/>
                <a:gd name="connsiteX4" fmla="*/ 409099 w 437594"/>
                <a:gd name="connsiteY4" fmla="*/ 541196 h 559163"/>
                <a:gd name="connsiteX5" fmla="*/ 435089 w 437594"/>
                <a:gd name="connsiteY5" fmla="*/ 309643 h 559163"/>
                <a:gd name="connsiteX6" fmla="*/ 413824 w 437594"/>
                <a:gd name="connsiteY6" fmla="*/ 73364 h 559163"/>
                <a:gd name="connsiteX7" fmla="*/ 210624 w 437594"/>
                <a:gd name="connsiteY7" fmla="*/ 116 h 559163"/>
                <a:gd name="connsiteX8" fmla="*/ 16874 w 437594"/>
                <a:gd name="connsiteY8" fmla="*/ 85178 h 559163"/>
                <a:gd name="connsiteX0" fmla="*/ 16874 w 437594"/>
                <a:gd name="connsiteY0" fmla="*/ 85178 h 563991"/>
                <a:gd name="connsiteX1" fmla="*/ 12150 w 437594"/>
                <a:gd name="connsiteY1" fmla="*/ 361624 h 563991"/>
                <a:gd name="connsiteX2" fmla="*/ 35778 w 437594"/>
                <a:gd name="connsiteY2" fmla="*/ 519931 h 563991"/>
                <a:gd name="connsiteX3" fmla="*/ 205899 w 437594"/>
                <a:gd name="connsiteY3" fmla="*/ 553010 h 563991"/>
                <a:gd name="connsiteX4" fmla="*/ 409099 w 437594"/>
                <a:gd name="connsiteY4" fmla="*/ 541196 h 563991"/>
                <a:gd name="connsiteX5" fmla="*/ 435089 w 437594"/>
                <a:gd name="connsiteY5" fmla="*/ 309643 h 563991"/>
                <a:gd name="connsiteX6" fmla="*/ 413824 w 437594"/>
                <a:gd name="connsiteY6" fmla="*/ 73364 h 563991"/>
                <a:gd name="connsiteX7" fmla="*/ 210624 w 437594"/>
                <a:gd name="connsiteY7" fmla="*/ 116 h 563991"/>
                <a:gd name="connsiteX8" fmla="*/ 16874 w 437594"/>
                <a:gd name="connsiteY8" fmla="*/ 85178 h 563991"/>
                <a:gd name="connsiteX0" fmla="*/ 16874 w 437594"/>
                <a:gd name="connsiteY0" fmla="*/ 85178 h 554236"/>
                <a:gd name="connsiteX1" fmla="*/ 12150 w 437594"/>
                <a:gd name="connsiteY1" fmla="*/ 361624 h 554236"/>
                <a:gd name="connsiteX2" fmla="*/ 35778 w 437594"/>
                <a:gd name="connsiteY2" fmla="*/ 519931 h 554236"/>
                <a:gd name="connsiteX3" fmla="*/ 205899 w 437594"/>
                <a:gd name="connsiteY3" fmla="*/ 553010 h 554236"/>
                <a:gd name="connsiteX4" fmla="*/ 409099 w 437594"/>
                <a:gd name="connsiteY4" fmla="*/ 522294 h 554236"/>
                <a:gd name="connsiteX5" fmla="*/ 435089 w 437594"/>
                <a:gd name="connsiteY5" fmla="*/ 309643 h 554236"/>
                <a:gd name="connsiteX6" fmla="*/ 413824 w 437594"/>
                <a:gd name="connsiteY6" fmla="*/ 73364 h 554236"/>
                <a:gd name="connsiteX7" fmla="*/ 210624 w 437594"/>
                <a:gd name="connsiteY7" fmla="*/ 116 h 554236"/>
                <a:gd name="connsiteX8" fmla="*/ 16874 w 437594"/>
                <a:gd name="connsiteY8" fmla="*/ 85178 h 554236"/>
                <a:gd name="connsiteX0" fmla="*/ 16874 w 437594"/>
                <a:gd name="connsiteY0" fmla="*/ 85178 h 558187"/>
                <a:gd name="connsiteX1" fmla="*/ 12150 w 437594"/>
                <a:gd name="connsiteY1" fmla="*/ 361624 h 558187"/>
                <a:gd name="connsiteX2" fmla="*/ 35778 w 437594"/>
                <a:gd name="connsiteY2" fmla="*/ 519931 h 558187"/>
                <a:gd name="connsiteX3" fmla="*/ 215350 w 437594"/>
                <a:gd name="connsiteY3" fmla="*/ 557736 h 558187"/>
                <a:gd name="connsiteX4" fmla="*/ 409099 w 437594"/>
                <a:gd name="connsiteY4" fmla="*/ 522294 h 558187"/>
                <a:gd name="connsiteX5" fmla="*/ 435089 w 437594"/>
                <a:gd name="connsiteY5" fmla="*/ 309643 h 558187"/>
                <a:gd name="connsiteX6" fmla="*/ 413824 w 437594"/>
                <a:gd name="connsiteY6" fmla="*/ 73364 h 558187"/>
                <a:gd name="connsiteX7" fmla="*/ 210624 w 437594"/>
                <a:gd name="connsiteY7" fmla="*/ 116 h 558187"/>
                <a:gd name="connsiteX8" fmla="*/ 16874 w 437594"/>
                <a:gd name="connsiteY8" fmla="*/ 85178 h 558187"/>
                <a:gd name="connsiteX0" fmla="*/ 20067 w 440787"/>
                <a:gd name="connsiteY0" fmla="*/ 85178 h 558187"/>
                <a:gd name="connsiteX1" fmla="*/ 8255 w 440787"/>
                <a:gd name="connsiteY1" fmla="*/ 361624 h 558187"/>
                <a:gd name="connsiteX2" fmla="*/ 38971 w 440787"/>
                <a:gd name="connsiteY2" fmla="*/ 519931 h 558187"/>
                <a:gd name="connsiteX3" fmla="*/ 218543 w 440787"/>
                <a:gd name="connsiteY3" fmla="*/ 557736 h 558187"/>
                <a:gd name="connsiteX4" fmla="*/ 412292 w 440787"/>
                <a:gd name="connsiteY4" fmla="*/ 522294 h 558187"/>
                <a:gd name="connsiteX5" fmla="*/ 438282 w 440787"/>
                <a:gd name="connsiteY5" fmla="*/ 309643 h 558187"/>
                <a:gd name="connsiteX6" fmla="*/ 417017 w 440787"/>
                <a:gd name="connsiteY6" fmla="*/ 73364 h 558187"/>
                <a:gd name="connsiteX7" fmla="*/ 213817 w 440787"/>
                <a:gd name="connsiteY7" fmla="*/ 116 h 558187"/>
                <a:gd name="connsiteX8" fmla="*/ 20067 w 440787"/>
                <a:gd name="connsiteY8" fmla="*/ 85178 h 558187"/>
                <a:gd name="connsiteX0" fmla="*/ 20067 w 442342"/>
                <a:gd name="connsiteY0" fmla="*/ 85178 h 558345"/>
                <a:gd name="connsiteX1" fmla="*/ 8255 w 442342"/>
                <a:gd name="connsiteY1" fmla="*/ 361624 h 558345"/>
                <a:gd name="connsiteX2" fmla="*/ 38971 w 442342"/>
                <a:gd name="connsiteY2" fmla="*/ 519931 h 558345"/>
                <a:gd name="connsiteX3" fmla="*/ 218543 w 442342"/>
                <a:gd name="connsiteY3" fmla="*/ 557736 h 558345"/>
                <a:gd name="connsiteX4" fmla="*/ 412292 w 442342"/>
                <a:gd name="connsiteY4" fmla="*/ 522294 h 558345"/>
                <a:gd name="connsiteX5" fmla="*/ 440644 w 442342"/>
                <a:gd name="connsiteY5" fmla="*/ 302555 h 558345"/>
                <a:gd name="connsiteX6" fmla="*/ 417017 w 442342"/>
                <a:gd name="connsiteY6" fmla="*/ 73364 h 558345"/>
                <a:gd name="connsiteX7" fmla="*/ 213817 w 442342"/>
                <a:gd name="connsiteY7" fmla="*/ 116 h 558345"/>
                <a:gd name="connsiteX8" fmla="*/ 20067 w 442342"/>
                <a:gd name="connsiteY8" fmla="*/ 85178 h 558345"/>
                <a:gd name="connsiteX0" fmla="*/ 21288 w 443563"/>
                <a:gd name="connsiteY0" fmla="*/ 85178 h 558345"/>
                <a:gd name="connsiteX1" fmla="*/ 7113 w 443563"/>
                <a:gd name="connsiteY1" fmla="*/ 356898 h 558345"/>
                <a:gd name="connsiteX2" fmla="*/ 40192 w 443563"/>
                <a:gd name="connsiteY2" fmla="*/ 519931 h 558345"/>
                <a:gd name="connsiteX3" fmla="*/ 219764 w 443563"/>
                <a:gd name="connsiteY3" fmla="*/ 557736 h 558345"/>
                <a:gd name="connsiteX4" fmla="*/ 413513 w 443563"/>
                <a:gd name="connsiteY4" fmla="*/ 522294 h 558345"/>
                <a:gd name="connsiteX5" fmla="*/ 441865 w 443563"/>
                <a:gd name="connsiteY5" fmla="*/ 302555 h 558345"/>
                <a:gd name="connsiteX6" fmla="*/ 418238 w 443563"/>
                <a:gd name="connsiteY6" fmla="*/ 73364 h 558345"/>
                <a:gd name="connsiteX7" fmla="*/ 215038 w 443563"/>
                <a:gd name="connsiteY7" fmla="*/ 116 h 558345"/>
                <a:gd name="connsiteX8" fmla="*/ 21288 w 443563"/>
                <a:gd name="connsiteY8" fmla="*/ 85178 h 558345"/>
                <a:gd name="connsiteX0" fmla="*/ 45611 w 437169"/>
                <a:gd name="connsiteY0" fmla="*/ 66265 h 558335"/>
                <a:gd name="connsiteX1" fmla="*/ 719 w 437169"/>
                <a:gd name="connsiteY1" fmla="*/ 356888 h 558335"/>
                <a:gd name="connsiteX2" fmla="*/ 33798 w 437169"/>
                <a:gd name="connsiteY2" fmla="*/ 519921 h 558335"/>
                <a:gd name="connsiteX3" fmla="*/ 213370 w 437169"/>
                <a:gd name="connsiteY3" fmla="*/ 557726 h 558335"/>
                <a:gd name="connsiteX4" fmla="*/ 407119 w 437169"/>
                <a:gd name="connsiteY4" fmla="*/ 522284 h 558335"/>
                <a:gd name="connsiteX5" fmla="*/ 435471 w 437169"/>
                <a:gd name="connsiteY5" fmla="*/ 302545 h 558335"/>
                <a:gd name="connsiteX6" fmla="*/ 411844 w 437169"/>
                <a:gd name="connsiteY6" fmla="*/ 73354 h 558335"/>
                <a:gd name="connsiteX7" fmla="*/ 208644 w 437169"/>
                <a:gd name="connsiteY7" fmla="*/ 106 h 558335"/>
                <a:gd name="connsiteX8" fmla="*/ 45611 w 437169"/>
                <a:gd name="connsiteY8" fmla="*/ 66265 h 558335"/>
                <a:gd name="connsiteX0" fmla="*/ 37761 w 429319"/>
                <a:gd name="connsiteY0" fmla="*/ 66214 h 558284"/>
                <a:gd name="connsiteX1" fmla="*/ 2320 w 429319"/>
                <a:gd name="connsiteY1" fmla="*/ 297767 h 558284"/>
                <a:gd name="connsiteX2" fmla="*/ 25948 w 429319"/>
                <a:gd name="connsiteY2" fmla="*/ 519870 h 558284"/>
                <a:gd name="connsiteX3" fmla="*/ 205520 w 429319"/>
                <a:gd name="connsiteY3" fmla="*/ 557675 h 558284"/>
                <a:gd name="connsiteX4" fmla="*/ 399269 w 429319"/>
                <a:gd name="connsiteY4" fmla="*/ 522233 h 558284"/>
                <a:gd name="connsiteX5" fmla="*/ 427621 w 429319"/>
                <a:gd name="connsiteY5" fmla="*/ 302494 h 558284"/>
                <a:gd name="connsiteX6" fmla="*/ 403994 w 429319"/>
                <a:gd name="connsiteY6" fmla="*/ 73303 h 558284"/>
                <a:gd name="connsiteX7" fmla="*/ 200794 w 429319"/>
                <a:gd name="connsiteY7" fmla="*/ 55 h 558284"/>
                <a:gd name="connsiteX8" fmla="*/ 37761 w 429319"/>
                <a:gd name="connsiteY8" fmla="*/ 66214 h 558284"/>
                <a:gd name="connsiteX0" fmla="*/ 36275 w 427833"/>
                <a:gd name="connsiteY0" fmla="*/ 66214 h 558958"/>
                <a:gd name="connsiteX1" fmla="*/ 834 w 427833"/>
                <a:gd name="connsiteY1" fmla="*/ 297767 h 558958"/>
                <a:gd name="connsiteX2" fmla="*/ 29188 w 427833"/>
                <a:gd name="connsiteY2" fmla="*/ 510418 h 558958"/>
                <a:gd name="connsiteX3" fmla="*/ 204034 w 427833"/>
                <a:gd name="connsiteY3" fmla="*/ 557675 h 558958"/>
                <a:gd name="connsiteX4" fmla="*/ 397783 w 427833"/>
                <a:gd name="connsiteY4" fmla="*/ 522233 h 558958"/>
                <a:gd name="connsiteX5" fmla="*/ 426135 w 427833"/>
                <a:gd name="connsiteY5" fmla="*/ 302494 h 558958"/>
                <a:gd name="connsiteX6" fmla="*/ 402508 w 427833"/>
                <a:gd name="connsiteY6" fmla="*/ 73303 h 558958"/>
                <a:gd name="connsiteX7" fmla="*/ 199308 w 427833"/>
                <a:gd name="connsiteY7" fmla="*/ 55 h 558958"/>
                <a:gd name="connsiteX8" fmla="*/ 36275 w 427833"/>
                <a:gd name="connsiteY8" fmla="*/ 66214 h 558958"/>
                <a:gd name="connsiteX0" fmla="*/ 36275 w 428528"/>
                <a:gd name="connsiteY0" fmla="*/ 66214 h 558440"/>
                <a:gd name="connsiteX1" fmla="*/ 834 w 428528"/>
                <a:gd name="connsiteY1" fmla="*/ 297767 h 558440"/>
                <a:gd name="connsiteX2" fmla="*/ 29188 w 428528"/>
                <a:gd name="connsiteY2" fmla="*/ 510418 h 558440"/>
                <a:gd name="connsiteX3" fmla="*/ 204034 w 428528"/>
                <a:gd name="connsiteY3" fmla="*/ 557675 h 558440"/>
                <a:gd name="connsiteX4" fmla="*/ 388332 w 428528"/>
                <a:gd name="connsiteY4" fmla="*/ 519870 h 558440"/>
                <a:gd name="connsiteX5" fmla="*/ 426135 w 428528"/>
                <a:gd name="connsiteY5" fmla="*/ 302494 h 558440"/>
                <a:gd name="connsiteX6" fmla="*/ 402508 w 428528"/>
                <a:gd name="connsiteY6" fmla="*/ 73303 h 558440"/>
                <a:gd name="connsiteX7" fmla="*/ 199308 w 428528"/>
                <a:gd name="connsiteY7" fmla="*/ 55 h 558440"/>
                <a:gd name="connsiteX8" fmla="*/ 36275 w 428528"/>
                <a:gd name="connsiteY8" fmla="*/ 66214 h 558440"/>
                <a:gd name="connsiteX0" fmla="*/ 37760 w 430013"/>
                <a:gd name="connsiteY0" fmla="*/ 66214 h 557901"/>
                <a:gd name="connsiteX1" fmla="*/ 2319 w 430013"/>
                <a:gd name="connsiteY1" fmla="*/ 297767 h 557901"/>
                <a:gd name="connsiteX2" fmla="*/ 25948 w 430013"/>
                <a:gd name="connsiteY2" fmla="*/ 519869 h 557901"/>
                <a:gd name="connsiteX3" fmla="*/ 205519 w 430013"/>
                <a:gd name="connsiteY3" fmla="*/ 557675 h 557901"/>
                <a:gd name="connsiteX4" fmla="*/ 389817 w 430013"/>
                <a:gd name="connsiteY4" fmla="*/ 519870 h 557901"/>
                <a:gd name="connsiteX5" fmla="*/ 427620 w 430013"/>
                <a:gd name="connsiteY5" fmla="*/ 302494 h 557901"/>
                <a:gd name="connsiteX6" fmla="*/ 403993 w 430013"/>
                <a:gd name="connsiteY6" fmla="*/ 73303 h 557901"/>
                <a:gd name="connsiteX7" fmla="*/ 200793 w 430013"/>
                <a:gd name="connsiteY7" fmla="*/ 55 h 557901"/>
                <a:gd name="connsiteX8" fmla="*/ 37760 w 430013"/>
                <a:gd name="connsiteY8" fmla="*/ 66214 h 557901"/>
                <a:gd name="connsiteX0" fmla="*/ 40684 w 432937"/>
                <a:gd name="connsiteY0" fmla="*/ 66214 h 557831"/>
                <a:gd name="connsiteX1" fmla="*/ 5243 w 432937"/>
                <a:gd name="connsiteY1" fmla="*/ 297767 h 557831"/>
                <a:gd name="connsiteX2" fmla="*/ 28872 w 432937"/>
                <a:gd name="connsiteY2" fmla="*/ 519869 h 557831"/>
                <a:gd name="connsiteX3" fmla="*/ 208443 w 432937"/>
                <a:gd name="connsiteY3" fmla="*/ 557675 h 557831"/>
                <a:gd name="connsiteX4" fmla="*/ 392741 w 432937"/>
                <a:gd name="connsiteY4" fmla="*/ 519870 h 557831"/>
                <a:gd name="connsiteX5" fmla="*/ 430544 w 432937"/>
                <a:gd name="connsiteY5" fmla="*/ 302494 h 557831"/>
                <a:gd name="connsiteX6" fmla="*/ 406917 w 432937"/>
                <a:gd name="connsiteY6" fmla="*/ 73303 h 557831"/>
                <a:gd name="connsiteX7" fmla="*/ 203717 w 432937"/>
                <a:gd name="connsiteY7" fmla="*/ 55 h 557831"/>
                <a:gd name="connsiteX8" fmla="*/ 40684 w 432937"/>
                <a:gd name="connsiteY8" fmla="*/ 66214 h 557831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6557 w 428810"/>
                <a:gd name="connsiteY0" fmla="*/ 66214 h 531376"/>
                <a:gd name="connsiteX1" fmla="*/ 1116 w 428810"/>
                <a:gd name="connsiteY1" fmla="*/ 297767 h 531376"/>
                <a:gd name="connsiteX2" fmla="*/ 27108 w 428810"/>
                <a:gd name="connsiteY2" fmla="*/ 510418 h 531376"/>
                <a:gd name="connsiteX3" fmla="*/ 192502 w 428810"/>
                <a:gd name="connsiteY3" fmla="*/ 524596 h 531376"/>
                <a:gd name="connsiteX4" fmla="*/ 388614 w 428810"/>
                <a:gd name="connsiteY4" fmla="*/ 519870 h 531376"/>
                <a:gd name="connsiteX5" fmla="*/ 426417 w 428810"/>
                <a:gd name="connsiteY5" fmla="*/ 302494 h 531376"/>
                <a:gd name="connsiteX6" fmla="*/ 402790 w 428810"/>
                <a:gd name="connsiteY6" fmla="*/ 73303 h 531376"/>
                <a:gd name="connsiteX7" fmla="*/ 199590 w 428810"/>
                <a:gd name="connsiteY7" fmla="*/ 55 h 531376"/>
                <a:gd name="connsiteX8" fmla="*/ 36557 w 428810"/>
                <a:gd name="connsiteY8" fmla="*/ 66214 h 531376"/>
                <a:gd name="connsiteX0" fmla="*/ 36557 w 422272"/>
                <a:gd name="connsiteY0" fmla="*/ 66214 h 538568"/>
                <a:gd name="connsiteX1" fmla="*/ 1116 w 422272"/>
                <a:gd name="connsiteY1" fmla="*/ 297767 h 538568"/>
                <a:gd name="connsiteX2" fmla="*/ 27108 w 422272"/>
                <a:gd name="connsiteY2" fmla="*/ 510418 h 538568"/>
                <a:gd name="connsiteX3" fmla="*/ 192502 w 422272"/>
                <a:gd name="connsiteY3" fmla="*/ 524596 h 538568"/>
                <a:gd name="connsiteX4" fmla="*/ 388614 w 422272"/>
                <a:gd name="connsiteY4" fmla="*/ 519870 h 538568"/>
                <a:gd name="connsiteX5" fmla="*/ 414603 w 422272"/>
                <a:gd name="connsiteY5" fmla="*/ 295406 h 538568"/>
                <a:gd name="connsiteX6" fmla="*/ 402790 w 422272"/>
                <a:gd name="connsiteY6" fmla="*/ 73303 h 538568"/>
                <a:gd name="connsiteX7" fmla="*/ 199590 w 422272"/>
                <a:gd name="connsiteY7" fmla="*/ 55 h 538568"/>
                <a:gd name="connsiteX8" fmla="*/ 36557 w 422272"/>
                <a:gd name="connsiteY8" fmla="*/ 66214 h 538568"/>
                <a:gd name="connsiteX0" fmla="*/ 36557 w 416127"/>
                <a:gd name="connsiteY0" fmla="*/ 66159 h 538513"/>
                <a:gd name="connsiteX1" fmla="*/ 1116 w 416127"/>
                <a:gd name="connsiteY1" fmla="*/ 297712 h 538513"/>
                <a:gd name="connsiteX2" fmla="*/ 27108 w 416127"/>
                <a:gd name="connsiteY2" fmla="*/ 510363 h 538513"/>
                <a:gd name="connsiteX3" fmla="*/ 192502 w 416127"/>
                <a:gd name="connsiteY3" fmla="*/ 524541 h 538513"/>
                <a:gd name="connsiteX4" fmla="*/ 388614 w 416127"/>
                <a:gd name="connsiteY4" fmla="*/ 519815 h 538513"/>
                <a:gd name="connsiteX5" fmla="*/ 414603 w 416127"/>
                <a:gd name="connsiteY5" fmla="*/ 295351 h 538513"/>
                <a:gd name="connsiteX6" fmla="*/ 390976 w 416127"/>
                <a:gd name="connsiteY6" fmla="*/ 66160 h 538513"/>
                <a:gd name="connsiteX7" fmla="*/ 199590 w 416127"/>
                <a:gd name="connsiteY7" fmla="*/ 0 h 538513"/>
                <a:gd name="connsiteX8" fmla="*/ 36557 w 416127"/>
                <a:gd name="connsiteY8" fmla="*/ 66159 h 538513"/>
                <a:gd name="connsiteX0" fmla="*/ 36557 w 416962"/>
                <a:gd name="connsiteY0" fmla="*/ 66159 h 533540"/>
                <a:gd name="connsiteX1" fmla="*/ 1116 w 416962"/>
                <a:gd name="connsiteY1" fmla="*/ 297712 h 533540"/>
                <a:gd name="connsiteX2" fmla="*/ 27108 w 416962"/>
                <a:gd name="connsiteY2" fmla="*/ 510363 h 533540"/>
                <a:gd name="connsiteX3" fmla="*/ 192502 w 416962"/>
                <a:gd name="connsiteY3" fmla="*/ 524541 h 533540"/>
                <a:gd name="connsiteX4" fmla="*/ 390977 w 416962"/>
                <a:gd name="connsiteY4" fmla="*/ 512727 h 533540"/>
                <a:gd name="connsiteX5" fmla="*/ 414603 w 416962"/>
                <a:gd name="connsiteY5" fmla="*/ 295351 h 533540"/>
                <a:gd name="connsiteX6" fmla="*/ 390976 w 416962"/>
                <a:gd name="connsiteY6" fmla="*/ 66160 h 533540"/>
                <a:gd name="connsiteX7" fmla="*/ 199590 w 416962"/>
                <a:gd name="connsiteY7" fmla="*/ 0 h 533540"/>
                <a:gd name="connsiteX8" fmla="*/ 36557 w 416962"/>
                <a:gd name="connsiteY8" fmla="*/ 66159 h 533540"/>
                <a:gd name="connsiteX0" fmla="*/ 36557 w 415953"/>
                <a:gd name="connsiteY0" fmla="*/ 66159 h 531703"/>
                <a:gd name="connsiteX1" fmla="*/ 1116 w 415953"/>
                <a:gd name="connsiteY1" fmla="*/ 297712 h 531703"/>
                <a:gd name="connsiteX2" fmla="*/ 27108 w 415953"/>
                <a:gd name="connsiteY2" fmla="*/ 510363 h 531703"/>
                <a:gd name="connsiteX3" fmla="*/ 192502 w 415953"/>
                <a:gd name="connsiteY3" fmla="*/ 524541 h 531703"/>
                <a:gd name="connsiteX4" fmla="*/ 390977 w 415953"/>
                <a:gd name="connsiteY4" fmla="*/ 512727 h 531703"/>
                <a:gd name="connsiteX5" fmla="*/ 414603 w 415953"/>
                <a:gd name="connsiteY5" fmla="*/ 295351 h 531703"/>
                <a:gd name="connsiteX6" fmla="*/ 390976 w 415953"/>
                <a:gd name="connsiteY6" fmla="*/ 66160 h 531703"/>
                <a:gd name="connsiteX7" fmla="*/ 199590 w 415953"/>
                <a:gd name="connsiteY7" fmla="*/ 0 h 531703"/>
                <a:gd name="connsiteX8" fmla="*/ 36557 w 415953"/>
                <a:gd name="connsiteY8" fmla="*/ 66159 h 531703"/>
                <a:gd name="connsiteX0" fmla="*/ 38202 w 417598"/>
                <a:gd name="connsiteY0" fmla="*/ 66159 h 527065"/>
                <a:gd name="connsiteX1" fmla="*/ 2761 w 417598"/>
                <a:gd name="connsiteY1" fmla="*/ 297712 h 527065"/>
                <a:gd name="connsiteX2" fmla="*/ 28753 w 417598"/>
                <a:gd name="connsiteY2" fmla="*/ 510363 h 527065"/>
                <a:gd name="connsiteX3" fmla="*/ 194147 w 417598"/>
                <a:gd name="connsiteY3" fmla="*/ 524541 h 527065"/>
                <a:gd name="connsiteX4" fmla="*/ 392622 w 417598"/>
                <a:gd name="connsiteY4" fmla="*/ 512727 h 527065"/>
                <a:gd name="connsiteX5" fmla="*/ 416248 w 417598"/>
                <a:gd name="connsiteY5" fmla="*/ 295351 h 527065"/>
                <a:gd name="connsiteX6" fmla="*/ 392621 w 417598"/>
                <a:gd name="connsiteY6" fmla="*/ 66160 h 527065"/>
                <a:gd name="connsiteX7" fmla="*/ 201235 w 417598"/>
                <a:gd name="connsiteY7" fmla="*/ 0 h 527065"/>
                <a:gd name="connsiteX8" fmla="*/ 38202 w 417598"/>
                <a:gd name="connsiteY8" fmla="*/ 66159 h 527065"/>
                <a:gd name="connsiteX0" fmla="*/ 36212 w 415608"/>
                <a:gd name="connsiteY0" fmla="*/ 66159 h 527065"/>
                <a:gd name="connsiteX1" fmla="*/ 771 w 415608"/>
                <a:gd name="connsiteY1" fmla="*/ 297712 h 527065"/>
                <a:gd name="connsiteX2" fmla="*/ 55116 w 415608"/>
                <a:gd name="connsiteY2" fmla="*/ 510363 h 527065"/>
                <a:gd name="connsiteX3" fmla="*/ 192157 w 415608"/>
                <a:gd name="connsiteY3" fmla="*/ 524541 h 527065"/>
                <a:gd name="connsiteX4" fmla="*/ 390632 w 415608"/>
                <a:gd name="connsiteY4" fmla="*/ 512727 h 527065"/>
                <a:gd name="connsiteX5" fmla="*/ 414258 w 415608"/>
                <a:gd name="connsiteY5" fmla="*/ 295351 h 527065"/>
                <a:gd name="connsiteX6" fmla="*/ 390631 w 415608"/>
                <a:gd name="connsiteY6" fmla="*/ 66160 h 527065"/>
                <a:gd name="connsiteX7" fmla="*/ 199245 w 415608"/>
                <a:gd name="connsiteY7" fmla="*/ 0 h 527065"/>
                <a:gd name="connsiteX8" fmla="*/ 36212 w 415608"/>
                <a:gd name="connsiteY8" fmla="*/ 66159 h 527065"/>
                <a:gd name="connsiteX0" fmla="*/ 15687 w 395083"/>
                <a:gd name="connsiteY0" fmla="*/ 66159 h 531379"/>
                <a:gd name="connsiteX1" fmla="*/ 8600 w 395083"/>
                <a:gd name="connsiteY1" fmla="*/ 302438 h 531379"/>
                <a:gd name="connsiteX2" fmla="*/ 34591 w 395083"/>
                <a:gd name="connsiteY2" fmla="*/ 510363 h 531379"/>
                <a:gd name="connsiteX3" fmla="*/ 171632 w 395083"/>
                <a:gd name="connsiteY3" fmla="*/ 524541 h 531379"/>
                <a:gd name="connsiteX4" fmla="*/ 370107 w 395083"/>
                <a:gd name="connsiteY4" fmla="*/ 512727 h 531379"/>
                <a:gd name="connsiteX5" fmla="*/ 393733 w 395083"/>
                <a:gd name="connsiteY5" fmla="*/ 295351 h 531379"/>
                <a:gd name="connsiteX6" fmla="*/ 370106 w 395083"/>
                <a:gd name="connsiteY6" fmla="*/ 66160 h 531379"/>
                <a:gd name="connsiteX7" fmla="*/ 178720 w 395083"/>
                <a:gd name="connsiteY7" fmla="*/ 0 h 531379"/>
                <a:gd name="connsiteX8" fmla="*/ 15687 w 395083"/>
                <a:gd name="connsiteY8" fmla="*/ 66159 h 531379"/>
                <a:gd name="connsiteX0" fmla="*/ 16810 w 396206"/>
                <a:gd name="connsiteY0" fmla="*/ 66159 h 532029"/>
                <a:gd name="connsiteX1" fmla="*/ 7361 w 396206"/>
                <a:gd name="connsiteY1" fmla="*/ 292987 h 532029"/>
                <a:gd name="connsiteX2" fmla="*/ 35714 w 396206"/>
                <a:gd name="connsiteY2" fmla="*/ 510363 h 532029"/>
                <a:gd name="connsiteX3" fmla="*/ 172755 w 396206"/>
                <a:gd name="connsiteY3" fmla="*/ 524541 h 532029"/>
                <a:gd name="connsiteX4" fmla="*/ 371230 w 396206"/>
                <a:gd name="connsiteY4" fmla="*/ 512727 h 532029"/>
                <a:gd name="connsiteX5" fmla="*/ 394856 w 396206"/>
                <a:gd name="connsiteY5" fmla="*/ 295351 h 532029"/>
                <a:gd name="connsiteX6" fmla="*/ 371229 w 396206"/>
                <a:gd name="connsiteY6" fmla="*/ 66160 h 532029"/>
                <a:gd name="connsiteX7" fmla="*/ 179843 w 396206"/>
                <a:gd name="connsiteY7" fmla="*/ 0 h 532029"/>
                <a:gd name="connsiteX8" fmla="*/ 16810 w 396206"/>
                <a:gd name="connsiteY8" fmla="*/ 66159 h 532029"/>
                <a:gd name="connsiteX0" fmla="*/ 17622 w 397018"/>
                <a:gd name="connsiteY0" fmla="*/ 66159 h 532029"/>
                <a:gd name="connsiteX1" fmla="*/ 8173 w 397018"/>
                <a:gd name="connsiteY1" fmla="*/ 292987 h 532029"/>
                <a:gd name="connsiteX2" fmla="*/ 36526 w 397018"/>
                <a:gd name="connsiteY2" fmla="*/ 510363 h 532029"/>
                <a:gd name="connsiteX3" fmla="*/ 173567 w 397018"/>
                <a:gd name="connsiteY3" fmla="*/ 524541 h 532029"/>
                <a:gd name="connsiteX4" fmla="*/ 372042 w 397018"/>
                <a:gd name="connsiteY4" fmla="*/ 512727 h 532029"/>
                <a:gd name="connsiteX5" fmla="*/ 395668 w 397018"/>
                <a:gd name="connsiteY5" fmla="*/ 295351 h 532029"/>
                <a:gd name="connsiteX6" fmla="*/ 372041 w 397018"/>
                <a:gd name="connsiteY6" fmla="*/ 66160 h 532029"/>
                <a:gd name="connsiteX7" fmla="*/ 180655 w 397018"/>
                <a:gd name="connsiteY7" fmla="*/ 0 h 532029"/>
                <a:gd name="connsiteX8" fmla="*/ 17622 w 397018"/>
                <a:gd name="connsiteY8" fmla="*/ 66159 h 532029"/>
                <a:gd name="connsiteX0" fmla="*/ 16811 w 396207"/>
                <a:gd name="connsiteY0" fmla="*/ 66159 h 529127"/>
                <a:gd name="connsiteX1" fmla="*/ 7362 w 396207"/>
                <a:gd name="connsiteY1" fmla="*/ 292987 h 529127"/>
                <a:gd name="connsiteX2" fmla="*/ 35715 w 396207"/>
                <a:gd name="connsiteY2" fmla="*/ 505637 h 529127"/>
                <a:gd name="connsiteX3" fmla="*/ 172756 w 396207"/>
                <a:gd name="connsiteY3" fmla="*/ 524541 h 529127"/>
                <a:gd name="connsiteX4" fmla="*/ 371231 w 396207"/>
                <a:gd name="connsiteY4" fmla="*/ 512727 h 529127"/>
                <a:gd name="connsiteX5" fmla="*/ 394857 w 396207"/>
                <a:gd name="connsiteY5" fmla="*/ 295351 h 529127"/>
                <a:gd name="connsiteX6" fmla="*/ 371230 w 396207"/>
                <a:gd name="connsiteY6" fmla="*/ 66160 h 529127"/>
                <a:gd name="connsiteX7" fmla="*/ 179844 w 396207"/>
                <a:gd name="connsiteY7" fmla="*/ 0 h 529127"/>
                <a:gd name="connsiteX8" fmla="*/ 16811 w 396207"/>
                <a:gd name="connsiteY8" fmla="*/ 66159 h 529127"/>
                <a:gd name="connsiteX0" fmla="*/ 16811 w 397772"/>
                <a:gd name="connsiteY0" fmla="*/ 66159 h 528841"/>
                <a:gd name="connsiteX1" fmla="*/ 7362 w 397772"/>
                <a:gd name="connsiteY1" fmla="*/ 292987 h 528841"/>
                <a:gd name="connsiteX2" fmla="*/ 35715 w 397772"/>
                <a:gd name="connsiteY2" fmla="*/ 505637 h 528841"/>
                <a:gd name="connsiteX3" fmla="*/ 172756 w 397772"/>
                <a:gd name="connsiteY3" fmla="*/ 524541 h 528841"/>
                <a:gd name="connsiteX4" fmla="*/ 349966 w 397772"/>
                <a:gd name="connsiteY4" fmla="*/ 517453 h 528841"/>
                <a:gd name="connsiteX5" fmla="*/ 394857 w 397772"/>
                <a:gd name="connsiteY5" fmla="*/ 295351 h 528841"/>
                <a:gd name="connsiteX6" fmla="*/ 371230 w 397772"/>
                <a:gd name="connsiteY6" fmla="*/ 66160 h 528841"/>
                <a:gd name="connsiteX7" fmla="*/ 179844 w 397772"/>
                <a:gd name="connsiteY7" fmla="*/ 0 h 528841"/>
                <a:gd name="connsiteX8" fmla="*/ 16811 w 397772"/>
                <a:gd name="connsiteY8" fmla="*/ 66159 h 528841"/>
                <a:gd name="connsiteX0" fmla="*/ 16811 w 386281"/>
                <a:gd name="connsiteY0" fmla="*/ 66159 h 536037"/>
                <a:gd name="connsiteX1" fmla="*/ 7362 w 386281"/>
                <a:gd name="connsiteY1" fmla="*/ 292987 h 536037"/>
                <a:gd name="connsiteX2" fmla="*/ 35715 w 386281"/>
                <a:gd name="connsiteY2" fmla="*/ 505637 h 536037"/>
                <a:gd name="connsiteX3" fmla="*/ 172756 w 386281"/>
                <a:gd name="connsiteY3" fmla="*/ 524541 h 536037"/>
                <a:gd name="connsiteX4" fmla="*/ 349966 w 386281"/>
                <a:gd name="connsiteY4" fmla="*/ 517453 h 536037"/>
                <a:gd name="connsiteX5" fmla="*/ 368866 w 386281"/>
                <a:gd name="connsiteY5" fmla="*/ 292988 h 536037"/>
                <a:gd name="connsiteX6" fmla="*/ 371230 w 386281"/>
                <a:gd name="connsiteY6" fmla="*/ 66160 h 536037"/>
                <a:gd name="connsiteX7" fmla="*/ 179844 w 386281"/>
                <a:gd name="connsiteY7" fmla="*/ 0 h 536037"/>
                <a:gd name="connsiteX8" fmla="*/ 16811 w 386281"/>
                <a:gd name="connsiteY8" fmla="*/ 66159 h 536037"/>
                <a:gd name="connsiteX0" fmla="*/ 16811 w 390120"/>
                <a:gd name="connsiteY0" fmla="*/ 66159 h 535863"/>
                <a:gd name="connsiteX1" fmla="*/ 7362 w 390120"/>
                <a:gd name="connsiteY1" fmla="*/ 292987 h 535863"/>
                <a:gd name="connsiteX2" fmla="*/ 35715 w 390120"/>
                <a:gd name="connsiteY2" fmla="*/ 505637 h 535863"/>
                <a:gd name="connsiteX3" fmla="*/ 172756 w 390120"/>
                <a:gd name="connsiteY3" fmla="*/ 524541 h 535863"/>
                <a:gd name="connsiteX4" fmla="*/ 349966 w 390120"/>
                <a:gd name="connsiteY4" fmla="*/ 517453 h 535863"/>
                <a:gd name="connsiteX5" fmla="*/ 380680 w 390120"/>
                <a:gd name="connsiteY5" fmla="*/ 295351 h 535863"/>
                <a:gd name="connsiteX6" fmla="*/ 371230 w 390120"/>
                <a:gd name="connsiteY6" fmla="*/ 66160 h 535863"/>
                <a:gd name="connsiteX7" fmla="*/ 179844 w 390120"/>
                <a:gd name="connsiteY7" fmla="*/ 0 h 535863"/>
                <a:gd name="connsiteX8" fmla="*/ 16811 w 390120"/>
                <a:gd name="connsiteY8" fmla="*/ 66159 h 535863"/>
                <a:gd name="connsiteX0" fmla="*/ 16811 w 393406"/>
                <a:gd name="connsiteY0" fmla="*/ 66159 h 535863"/>
                <a:gd name="connsiteX1" fmla="*/ 7362 w 393406"/>
                <a:gd name="connsiteY1" fmla="*/ 292987 h 535863"/>
                <a:gd name="connsiteX2" fmla="*/ 35715 w 393406"/>
                <a:gd name="connsiteY2" fmla="*/ 505637 h 535863"/>
                <a:gd name="connsiteX3" fmla="*/ 172756 w 393406"/>
                <a:gd name="connsiteY3" fmla="*/ 524541 h 535863"/>
                <a:gd name="connsiteX4" fmla="*/ 349966 w 393406"/>
                <a:gd name="connsiteY4" fmla="*/ 517453 h 535863"/>
                <a:gd name="connsiteX5" fmla="*/ 387769 w 393406"/>
                <a:gd name="connsiteY5" fmla="*/ 295351 h 535863"/>
                <a:gd name="connsiteX6" fmla="*/ 371230 w 393406"/>
                <a:gd name="connsiteY6" fmla="*/ 66160 h 535863"/>
                <a:gd name="connsiteX7" fmla="*/ 179844 w 393406"/>
                <a:gd name="connsiteY7" fmla="*/ 0 h 535863"/>
                <a:gd name="connsiteX8" fmla="*/ 16811 w 393406"/>
                <a:gd name="connsiteY8" fmla="*/ 66159 h 535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406" h="535863">
                  <a:moveTo>
                    <a:pt x="16811" y="66159"/>
                  </a:moveTo>
                  <a:cubicBezTo>
                    <a:pt x="-11936" y="114990"/>
                    <a:pt x="4211" y="219741"/>
                    <a:pt x="7362" y="292987"/>
                  </a:cubicBezTo>
                  <a:cubicBezTo>
                    <a:pt x="10513" y="366233"/>
                    <a:pt x="8149" y="467045"/>
                    <a:pt x="35715" y="505637"/>
                  </a:cubicBezTo>
                  <a:cubicBezTo>
                    <a:pt x="63281" y="544229"/>
                    <a:pt x="120381" y="522572"/>
                    <a:pt x="172756" y="524541"/>
                  </a:cubicBezTo>
                  <a:cubicBezTo>
                    <a:pt x="231826" y="522178"/>
                    <a:pt x="314131" y="555651"/>
                    <a:pt x="349966" y="517453"/>
                  </a:cubicBezTo>
                  <a:cubicBezTo>
                    <a:pt x="385802" y="479255"/>
                    <a:pt x="384225" y="370566"/>
                    <a:pt x="387769" y="295351"/>
                  </a:cubicBezTo>
                  <a:cubicBezTo>
                    <a:pt x="391313" y="220136"/>
                    <a:pt x="404703" y="118141"/>
                    <a:pt x="371230" y="66160"/>
                  </a:cubicBezTo>
                  <a:cubicBezTo>
                    <a:pt x="337757" y="14179"/>
                    <a:pt x="238914" y="0"/>
                    <a:pt x="179844" y="0"/>
                  </a:cubicBezTo>
                  <a:cubicBezTo>
                    <a:pt x="120774" y="0"/>
                    <a:pt x="45558" y="17328"/>
                    <a:pt x="16811" y="66159"/>
                  </a:cubicBez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6844F5D1-2B39-444F-AEBF-71680DB12323}"/>
                </a:ext>
              </a:extLst>
            </p:cNvPr>
            <p:cNvSpPr/>
            <p:nvPr/>
          </p:nvSpPr>
          <p:spPr>
            <a:xfrm>
              <a:off x="5625516" y="3156849"/>
              <a:ext cx="818288" cy="1112412"/>
            </a:xfrm>
            <a:custGeom>
              <a:avLst/>
              <a:gdLst>
                <a:gd name="connsiteX0" fmla="*/ 833039 w 833102"/>
                <a:gd name="connsiteY0" fmla="*/ 76519 h 1128109"/>
                <a:gd name="connsiteX1" fmla="*/ 721944 w 833102"/>
                <a:gd name="connsiteY1" fmla="*/ 29517 h 1128109"/>
                <a:gd name="connsiteX2" fmla="*/ 580938 w 833102"/>
                <a:gd name="connsiteY2" fmla="*/ 3880 h 1128109"/>
                <a:gd name="connsiteX3" fmla="*/ 471980 w 833102"/>
                <a:gd name="connsiteY3" fmla="*/ 6016 h 1128109"/>
                <a:gd name="connsiteX4" fmla="*/ 433524 w 833102"/>
                <a:gd name="connsiteY4" fmla="*/ 59428 h 1128109"/>
                <a:gd name="connsiteX5" fmla="*/ 358748 w 833102"/>
                <a:gd name="connsiteY5" fmla="*/ 78656 h 1128109"/>
                <a:gd name="connsiteX6" fmla="*/ 309610 w 833102"/>
                <a:gd name="connsiteY6" fmla="*/ 53018 h 1128109"/>
                <a:gd name="connsiteX7" fmla="*/ 309610 w 833102"/>
                <a:gd name="connsiteY7" fmla="*/ 6016 h 1128109"/>
                <a:gd name="connsiteX8" fmla="*/ 228424 w 833102"/>
                <a:gd name="connsiteY8" fmla="*/ 27381 h 1128109"/>
                <a:gd name="connsiteX9" fmla="*/ 108783 w 833102"/>
                <a:gd name="connsiteY9" fmla="*/ 91474 h 1128109"/>
                <a:gd name="connsiteX10" fmla="*/ 74600 w 833102"/>
                <a:gd name="connsiteY10" fmla="*/ 258117 h 1128109"/>
                <a:gd name="connsiteX11" fmla="*/ 38281 w 833102"/>
                <a:gd name="connsiteY11" fmla="*/ 719590 h 1128109"/>
                <a:gd name="connsiteX12" fmla="*/ 51099 w 833102"/>
                <a:gd name="connsiteY12" fmla="*/ 1093469 h 1128109"/>
                <a:gd name="connsiteX13" fmla="*/ 666396 w 833102"/>
                <a:gd name="connsiteY13" fmla="*/ 1104151 h 1128109"/>
                <a:gd name="connsiteX14" fmla="*/ 762537 w 833102"/>
                <a:gd name="connsiteY14" fmla="*/ 1027239 h 1128109"/>
                <a:gd name="connsiteX15" fmla="*/ 706989 w 833102"/>
                <a:gd name="connsiteY15" fmla="*/ 407669 h 1128109"/>
                <a:gd name="connsiteX16" fmla="*/ 833039 w 833102"/>
                <a:gd name="connsiteY16" fmla="*/ 76519 h 1128109"/>
                <a:gd name="connsiteX0" fmla="*/ 833039 w 833102"/>
                <a:gd name="connsiteY0" fmla="*/ 75792 h 1127382"/>
                <a:gd name="connsiteX1" fmla="*/ 721944 w 833102"/>
                <a:gd name="connsiteY1" fmla="*/ 15972 h 1127382"/>
                <a:gd name="connsiteX2" fmla="*/ 580938 w 833102"/>
                <a:gd name="connsiteY2" fmla="*/ 3153 h 1127382"/>
                <a:gd name="connsiteX3" fmla="*/ 471980 w 833102"/>
                <a:gd name="connsiteY3" fmla="*/ 5289 h 1127382"/>
                <a:gd name="connsiteX4" fmla="*/ 433524 w 833102"/>
                <a:gd name="connsiteY4" fmla="*/ 58701 h 1127382"/>
                <a:gd name="connsiteX5" fmla="*/ 358748 w 833102"/>
                <a:gd name="connsiteY5" fmla="*/ 77929 h 1127382"/>
                <a:gd name="connsiteX6" fmla="*/ 309610 w 833102"/>
                <a:gd name="connsiteY6" fmla="*/ 52291 h 1127382"/>
                <a:gd name="connsiteX7" fmla="*/ 309610 w 833102"/>
                <a:gd name="connsiteY7" fmla="*/ 5289 h 1127382"/>
                <a:gd name="connsiteX8" fmla="*/ 228424 w 833102"/>
                <a:gd name="connsiteY8" fmla="*/ 26654 h 1127382"/>
                <a:gd name="connsiteX9" fmla="*/ 108783 w 833102"/>
                <a:gd name="connsiteY9" fmla="*/ 90747 h 1127382"/>
                <a:gd name="connsiteX10" fmla="*/ 74600 w 833102"/>
                <a:gd name="connsiteY10" fmla="*/ 257390 h 1127382"/>
                <a:gd name="connsiteX11" fmla="*/ 38281 w 833102"/>
                <a:gd name="connsiteY11" fmla="*/ 718863 h 1127382"/>
                <a:gd name="connsiteX12" fmla="*/ 51099 w 833102"/>
                <a:gd name="connsiteY12" fmla="*/ 1092742 h 1127382"/>
                <a:gd name="connsiteX13" fmla="*/ 666396 w 833102"/>
                <a:gd name="connsiteY13" fmla="*/ 1103424 h 1127382"/>
                <a:gd name="connsiteX14" fmla="*/ 762537 w 833102"/>
                <a:gd name="connsiteY14" fmla="*/ 1026512 h 1127382"/>
                <a:gd name="connsiteX15" fmla="*/ 706989 w 833102"/>
                <a:gd name="connsiteY15" fmla="*/ 406942 h 1127382"/>
                <a:gd name="connsiteX16" fmla="*/ 833039 w 833102"/>
                <a:gd name="connsiteY16" fmla="*/ 75792 h 1127382"/>
                <a:gd name="connsiteX0" fmla="*/ 833039 w 833055"/>
                <a:gd name="connsiteY0" fmla="*/ 75792 h 1127382"/>
                <a:gd name="connsiteX1" fmla="*/ 721944 w 833055"/>
                <a:gd name="connsiteY1" fmla="*/ 15972 h 1127382"/>
                <a:gd name="connsiteX2" fmla="*/ 580938 w 833055"/>
                <a:gd name="connsiteY2" fmla="*/ 3153 h 1127382"/>
                <a:gd name="connsiteX3" fmla="*/ 471980 w 833055"/>
                <a:gd name="connsiteY3" fmla="*/ 5289 h 1127382"/>
                <a:gd name="connsiteX4" fmla="*/ 433524 w 833055"/>
                <a:gd name="connsiteY4" fmla="*/ 58701 h 1127382"/>
                <a:gd name="connsiteX5" fmla="*/ 358748 w 833055"/>
                <a:gd name="connsiteY5" fmla="*/ 77929 h 1127382"/>
                <a:gd name="connsiteX6" fmla="*/ 309610 w 833055"/>
                <a:gd name="connsiteY6" fmla="*/ 52291 h 1127382"/>
                <a:gd name="connsiteX7" fmla="*/ 309610 w 833055"/>
                <a:gd name="connsiteY7" fmla="*/ 5289 h 1127382"/>
                <a:gd name="connsiteX8" fmla="*/ 228424 w 833055"/>
                <a:gd name="connsiteY8" fmla="*/ 26654 h 1127382"/>
                <a:gd name="connsiteX9" fmla="*/ 108783 w 833055"/>
                <a:gd name="connsiteY9" fmla="*/ 90747 h 1127382"/>
                <a:gd name="connsiteX10" fmla="*/ 74600 w 833055"/>
                <a:gd name="connsiteY10" fmla="*/ 257390 h 1127382"/>
                <a:gd name="connsiteX11" fmla="*/ 38281 w 833055"/>
                <a:gd name="connsiteY11" fmla="*/ 718863 h 1127382"/>
                <a:gd name="connsiteX12" fmla="*/ 51099 w 833055"/>
                <a:gd name="connsiteY12" fmla="*/ 1092742 h 1127382"/>
                <a:gd name="connsiteX13" fmla="*/ 666396 w 833055"/>
                <a:gd name="connsiteY13" fmla="*/ 1103424 h 1127382"/>
                <a:gd name="connsiteX14" fmla="*/ 762537 w 833055"/>
                <a:gd name="connsiteY14" fmla="*/ 1026512 h 1127382"/>
                <a:gd name="connsiteX15" fmla="*/ 730490 w 833055"/>
                <a:gd name="connsiteY15" fmla="*/ 409079 h 1127382"/>
                <a:gd name="connsiteX16" fmla="*/ 833039 w 833055"/>
                <a:gd name="connsiteY16" fmla="*/ 75792 h 1127382"/>
                <a:gd name="connsiteX0" fmla="*/ 833039 w 833110"/>
                <a:gd name="connsiteY0" fmla="*/ 75792 h 1127382"/>
                <a:gd name="connsiteX1" fmla="*/ 721944 w 833110"/>
                <a:gd name="connsiteY1" fmla="*/ 15972 h 1127382"/>
                <a:gd name="connsiteX2" fmla="*/ 580938 w 833110"/>
                <a:gd name="connsiteY2" fmla="*/ 3153 h 1127382"/>
                <a:gd name="connsiteX3" fmla="*/ 471980 w 833110"/>
                <a:gd name="connsiteY3" fmla="*/ 5289 h 1127382"/>
                <a:gd name="connsiteX4" fmla="*/ 433524 w 833110"/>
                <a:gd name="connsiteY4" fmla="*/ 58701 h 1127382"/>
                <a:gd name="connsiteX5" fmla="*/ 358748 w 833110"/>
                <a:gd name="connsiteY5" fmla="*/ 77929 h 1127382"/>
                <a:gd name="connsiteX6" fmla="*/ 309610 w 833110"/>
                <a:gd name="connsiteY6" fmla="*/ 52291 h 1127382"/>
                <a:gd name="connsiteX7" fmla="*/ 309610 w 833110"/>
                <a:gd name="connsiteY7" fmla="*/ 5289 h 1127382"/>
                <a:gd name="connsiteX8" fmla="*/ 228424 w 833110"/>
                <a:gd name="connsiteY8" fmla="*/ 26654 h 1127382"/>
                <a:gd name="connsiteX9" fmla="*/ 108783 w 833110"/>
                <a:gd name="connsiteY9" fmla="*/ 90747 h 1127382"/>
                <a:gd name="connsiteX10" fmla="*/ 74600 w 833110"/>
                <a:gd name="connsiteY10" fmla="*/ 257390 h 1127382"/>
                <a:gd name="connsiteX11" fmla="*/ 38281 w 833110"/>
                <a:gd name="connsiteY11" fmla="*/ 718863 h 1127382"/>
                <a:gd name="connsiteX12" fmla="*/ 51099 w 833110"/>
                <a:gd name="connsiteY12" fmla="*/ 1092742 h 1127382"/>
                <a:gd name="connsiteX13" fmla="*/ 666396 w 833110"/>
                <a:gd name="connsiteY13" fmla="*/ 1103424 h 1127382"/>
                <a:gd name="connsiteX14" fmla="*/ 762537 w 833110"/>
                <a:gd name="connsiteY14" fmla="*/ 1026512 h 1127382"/>
                <a:gd name="connsiteX15" fmla="*/ 739036 w 833110"/>
                <a:gd name="connsiteY15" fmla="*/ 411215 h 1127382"/>
                <a:gd name="connsiteX16" fmla="*/ 833039 w 833110"/>
                <a:gd name="connsiteY16" fmla="*/ 75792 h 1127382"/>
                <a:gd name="connsiteX0" fmla="*/ 845955 w 846026"/>
                <a:gd name="connsiteY0" fmla="*/ 75792 h 1131873"/>
                <a:gd name="connsiteX1" fmla="*/ 734860 w 846026"/>
                <a:gd name="connsiteY1" fmla="*/ 15972 h 1131873"/>
                <a:gd name="connsiteX2" fmla="*/ 593854 w 846026"/>
                <a:gd name="connsiteY2" fmla="*/ 3153 h 1131873"/>
                <a:gd name="connsiteX3" fmla="*/ 484896 w 846026"/>
                <a:gd name="connsiteY3" fmla="*/ 5289 h 1131873"/>
                <a:gd name="connsiteX4" fmla="*/ 446440 w 846026"/>
                <a:gd name="connsiteY4" fmla="*/ 58701 h 1131873"/>
                <a:gd name="connsiteX5" fmla="*/ 371664 w 846026"/>
                <a:gd name="connsiteY5" fmla="*/ 77929 h 1131873"/>
                <a:gd name="connsiteX6" fmla="*/ 322526 w 846026"/>
                <a:gd name="connsiteY6" fmla="*/ 52291 h 1131873"/>
                <a:gd name="connsiteX7" fmla="*/ 322526 w 846026"/>
                <a:gd name="connsiteY7" fmla="*/ 5289 h 1131873"/>
                <a:gd name="connsiteX8" fmla="*/ 241340 w 846026"/>
                <a:gd name="connsiteY8" fmla="*/ 26654 h 1131873"/>
                <a:gd name="connsiteX9" fmla="*/ 121699 w 846026"/>
                <a:gd name="connsiteY9" fmla="*/ 90747 h 1131873"/>
                <a:gd name="connsiteX10" fmla="*/ 87516 w 846026"/>
                <a:gd name="connsiteY10" fmla="*/ 257390 h 1131873"/>
                <a:gd name="connsiteX11" fmla="*/ 51197 w 846026"/>
                <a:gd name="connsiteY11" fmla="*/ 718863 h 1131873"/>
                <a:gd name="connsiteX12" fmla="*/ 46923 w 846026"/>
                <a:gd name="connsiteY12" fmla="*/ 1099151 h 1131873"/>
                <a:gd name="connsiteX13" fmla="*/ 679312 w 846026"/>
                <a:gd name="connsiteY13" fmla="*/ 1103424 h 1131873"/>
                <a:gd name="connsiteX14" fmla="*/ 775453 w 846026"/>
                <a:gd name="connsiteY14" fmla="*/ 1026512 h 1131873"/>
                <a:gd name="connsiteX15" fmla="*/ 751952 w 846026"/>
                <a:gd name="connsiteY15" fmla="*/ 411215 h 1131873"/>
                <a:gd name="connsiteX16" fmla="*/ 845955 w 846026"/>
                <a:gd name="connsiteY16" fmla="*/ 75792 h 1131873"/>
                <a:gd name="connsiteX0" fmla="*/ 845955 w 846026"/>
                <a:gd name="connsiteY0" fmla="*/ 75792 h 1106808"/>
                <a:gd name="connsiteX1" fmla="*/ 734860 w 846026"/>
                <a:gd name="connsiteY1" fmla="*/ 15972 h 1106808"/>
                <a:gd name="connsiteX2" fmla="*/ 593854 w 846026"/>
                <a:gd name="connsiteY2" fmla="*/ 3153 h 1106808"/>
                <a:gd name="connsiteX3" fmla="*/ 484896 w 846026"/>
                <a:gd name="connsiteY3" fmla="*/ 5289 h 1106808"/>
                <a:gd name="connsiteX4" fmla="*/ 446440 w 846026"/>
                <a:gd name="connsiteY4" fmla="*/ 58701 h 1106808"/>
                <a:gd name="connsiteX5" fmla="*/ 371664 w 846026"/>
                <a:gd name="connsiteY5" fmla="*/ 77929 h 1106808"/>
                <a:gd name="connsiteX6" fmla="*/ 322526 w 846026"/>
                <a:gd name="connsiteY6" fmla="*/ 52291 h 1106808"/>
                <a:gd name="connsiteX7" fmla="*/ 322526 w 846026"/>
                <a:gd name="connsiteY7" fmla="*/ 5289 h 1106808"/>
                <a:gd name="connsiteX8" fmla="*/ 241340 w 846026"/>
                <a:gd name="connsiteY8" fmla="*/ 26654 h 1106808"/>
                <a:gd name="connsiteX9" fmla="*/ 121699 w 846026"/>
                <a:gd name="connsiteY9" fmla="*/ 90747 h 1106808"/>
                <a:gd name="connsiteX10" fmla="*/ 87516 w 846026"/>
                <a:gd name="connsiteY10" fmla="*/ 257390 h 1106808"/>
                <a:gd name="connsiteX11" fmla="*/ 51197 w 846026"/>
                <a:gd name="connsiteY11" fmla="*/ 718863 h 1106808"/>
                <a:gd name="connsiteX12" fmla="*/ 46923 w 846026"/>
                <a:gd name="connsiteY12" fmla="*/ 1099151 h 1106808"/>
                <a:gd name="connsiteX13" fmla="*/ 679312 w 846026"/>
                <a:gd name="connsiteY13" fmla="*/ 1103424 h 1106808"/>
                <a:gd name="connsiteX14" fmla="*/ 775453 w 846026"/>
                <a:gd name="connsiteY14" fmla="*/ 1026512 h 1106808"/>
                <a:gd name="connsiteX15" fmla="*/ 751952 w 846026"/>
                <a:gd name="connsiteY15" fmla="*/ 411215 h 1106808"/>
                <a:gd name="connsiteX16" fmla="*/ 845955 w 846026"/>
                <a:gd name="connsiteY16" fmla="*/ 75792 h 1106808"/>
                <a:gd name="connsiteX0" fmla="*/ 825374 w 825445"/>
                <a:gd name="connsiteY0" fmla="*/ 75792 h 1110041"/>
                <a:gd name="connsiteX1" fmla="*/ 714279 w 825445"/>
                <a:gd name="connsiteY1" fmla="*/ 15972 h 1110041"/>
                <a:gd name="connsiteX2" fmla="*/ 573273 w 825445"/>
                <a:gd name="connsiteY2" fmla="*/ 3153 h 1110041"/>
                <a:gd name="connsiteX3" fmla="*/ 464315 w 825445"/>
                <a:gd name="connsiteY3" fmla="*/ 5289 h 1110041"/>
                <a:gd name="connsiteX4" fmla="*/ 425859 w 825445"/>
                <a:gd name="connsiteY4" fmla="*/ 58701 h 1110041"/>
                <a:gd name="connsiteX5" fmla="*/ 351083 w 825445"/>
                <a:gd name="connsiteY5" fmla="*/ 77929 h 1110041"/>
                <a:gd name="connsiteX6" fmla="*/ 301945 w 825445"/>
                <a:gd name="connsiteY6" fmla="*/ 52291 h 1110041"/>
                <a:gd name="connsiteX7" fmla="*/ 301945 w 825445"/>
                <a:gd name="connsiteY7" fmla="*/ 5289 h 1110041"/>
                <a:gd name="connsiteX8" fmla="*/ 220759 w 825445"/>
                <a:gd name="connsiteY8" fmla="*/ 26654 h 1110041"/>
                <a:gd name="connsiteX9" fmla="*/ 101118 w 825445"/>
                <a:gd name="connsiteY9" fmla="*/ 90747 h 1110041"/>
                <a:gd name="connsiteX10" fmla="*/ 66935 w 825445"/>
                <a:gd name="connsiteY10" fmla="*/ 257390 h 1110041"/>
                <a:gd name="connsiteX11" fmla="*/ 30616 w 825445"/>
                <a:gd name="connsiteY11" fmla="*/ 718863 h 1110041"/>
                <a:gd name="connsiteX12" fmla="*/ 54116 w 825445"/>
                <a:gd name="connsiteY12" fmla="*/ 1109834 h 1110041"/>
                <a:gd name="connsiteX13" fmla="*/ 658731 w 825445"/>
                <a:gd name="connsiteY13" fmla="*/ 1103424 h 1110041"/>
                <a:gd name="connsiteX14" fmla="*/ 754872 w 825445"/>
                <a:gd name="connsiteY14" fmla="*/ 1026512 h 1110041"/>
                <a:gd name="connsiteX15" fmla="*/ 731371 w 825445"/>
                <a:gd name="connsiteY15" fmla="*/ 411215 h 1110041"/>
                <a:gd name="connsiteX16" fmla="*/ 825374 w 825445"/>
                <a:gd name="connsiteY16" fmla="*/ 75792 h 1110041"/>
                <a:gd name="connsiteX0" fmla="*/ 825681 w 825752"/>
                <a:gd name="connsiteY0" fmla="*/ 75792 h 1139039"/>
                <a:gd name="connsiteX1" fmla="*/ 714586 w 825752"/>
                <a:gd name="connsiteY1" fmla="*/ 15972 h 1139039"/>
                <a:gd name="connsiteX2" fmla="*/ 573580 w 825752"/>
                <a:gd name="connsiteY2" fmla="*/ 3153 h 1139039"/>
                <a:gd name="connsiteX3" fmla="*/ 464622 w 825752"/>
                <a:gd name="connsiteY3" fmla="*/ 5289 h 1139039"/>
                <a:gd name="connsiteX4" fmla="*/ 426166 w 825752"/>
                <a:gd name="connsiteY4" fmla="*/ 58701 h 1139039"/>
                <a:gd name="connsiteX5" fmla="*/ 351390 w 825752"/>
                <a:gd name="connsiteY5" fmla="*/ 77929 h 1139039"/>
                <a:gd name="connsiteX6" fmla="*/ 302252 w 825752"/>
                <a:gd name="connsiteY6" fmla="*/ 52291 h 1139039"/>
                <a:gd name="connsiteX7" fmla="*/ 302252 w 825752"/>
                <a:gd name="connsiteY7" fmla="*/ 5289 h 1139039"/>
                <a:gd name="connsiteX8" fmla="*/ 221066 w 825752"/>
                <a:gd name="connsiteY8" fmla="*/ 26654 h 1139039"/>
                <a:gd name="connsiteX9" fmla="*/ 101425 w 825752"/>
                <a:gd name="connsiteY9" fmla="*/ 90747 h 1139039"/>
                <a:gd name="connsiteX10" fmla="*/ 67242 w 825752"/>
                <a:gd name="connsiteY10" fmla="*/ 257390 h 1139039"/>
                <a:gd name="connsiteX11" fmla="*/ 30923 w 825752"/>
                <a:gd name="connsiteY11" fmla="*/ 718863 h 1139039"/>
                <a:gd name="connsiteX12" fmla="*/ 54423 w 825752"/>
                <a:gd name="connsiteY12" fmla="*/ 1109834 h 1139039"/>
                <a:gd name="connsiteX13" fmla="*/ 663311 w 825752"/>
                <a:gd name="connsiteY13" fmla="*/ 1101287 h 1139039"/>
                <a:gd name="connsiteX14" fmla="*/ 755179 w 825752"/>
                <a:gd name="connsiteY14" fmla="*/ 1026512 h 1139039"/>
                <a:gd name="connsiteX15" fmla="*/ 731678 w 825752"/>
                <a:gd name="connsiteY15" fmla="*/ 411215 h 1139039"/>
                <a:gd name="connsiteX16" fmla="*/ 825681 w 825752"/>
                <a:gd name="connsiteY16" fmla="*/ 75792 h 1139039"/>
                <a:gd name="connsiteX0" fmla="*/ 825681 w 825752"/>
                <a:gd name="connsiteY0" fmla="*/ 75792 h 1135490"/>
                <a:gd name="connsiteX1" fmla="*/ 714586 w 825752"/>
                <a:gd name="connsiteY1" fmla="*/ 15972 h 1135490"/>
                <a:gd name="connsiteX2" fmla="*/ 573580 w 825752"/>
                <a:gd name="connsiteY2" fmla="*/ 3153 h 1135490"/>
                <a:gd name="connsiteX3" fmla="*/ 464622 w 825752"/>
                <a:gd name="connsiteY3" fmla="*/ 5289 h 1135490"/>
                <a:gd name="connsiteX4" fmla="*/ 426166 w 825752"/>
                <a:gd name="connsiteY4" fmla="*/ 58701 h 1135490"/>
                <a:gd name="connsiteX5" fmla="*/ 351390 w 825752"/>
                <a:gd name="connsiteY5" fmla="*/ 77929 h 1135490"/>
                <a:gd name="connsiteX6" fmla="*/ 302252 w 825752"/>
                <a:gd name="connsiteY6" fmla="*/ 52291 h 1135490"/>
                <a:gd name="connsiteX7" fmla="*/ 302252 w 825752"/>
                <a:gd name="connsiteY7" fmla="*/ 5289 h 1135490"/>
                <a:gd name="connsiteX8" fmla="*/ 221066 w 825752"/>
                <a:gd name="connsiteY8" fmla="*/ 26654 h 1135490"/>
                <a:gd name="connsiteX9" fmla="*/ 101425 w 825752"/>
                <a:gd name="connsiteY9" fmla="*/ 90747 h 1135490"/>
                <a:gd name="connsiteX10" fmla="*/ 67242 w 825752"/>
                <a:gd name="connsiteY10" fmla="*/ 257390 h 1135490"/>
                <a:gd name="connsiteX11" fmla="*/ 30923 w 825752"/>
                <a:gd name="connsiteY11" fmla="*/ 718863 h 1135490"/>
                <a:gd name="connsiteX12" fmla="*/ 54423 w 825752"/>
                <a:gd name="connsiteY12" fmla="*/ 1109834 h 1135490"/>
                <a:gd name="connsiteX13" fmla="*/ 663311 w 825752"/>
                <a:gd name="connsiteY13" fmla="*/ 1101287 h 1135490"/>
                <a:gd name="connsiteX14" fmla="*/ 755179 w 825752"/>
                <a:gd name="connsiteY14" fmla="*/ 1026512 h 1135490"/>
                <a:gd name="connsiteX15" fmla="*/ 731678 w 825752"/>
                <a:gd name="connsiteY15" fmla="*/ 411215 h 1135490"/>
                <a:gd name="connsiteX16" fmla="*/ 825681 w 825752"/>
                <a:gd name="connsiteY16" fmla="*/ 75792 h 1135490"/>
                <a:gd name="connsiteX0" fmla="*/ 825681 w 825749"/>
                <a:gd name="connsiteY0" fmla="*/ 75792 h 1140469"/>
                <a:gd name="connsiteX1" fmla="*/ 714586 w 825749"/>
                <a:gd name="connsiteY1" fmla="*/ 15972 h 1140469"/>
                <a:gd name="connsiteX2" fmla="*/ 573580 w 825749"/>
                <a:gd name="connsiteY2" fmla="*/ 3153 h 1140469"/>
                <a:gd name="connsiteX3" fmla="*/ 464622 w 825749"/>
                <a:gd name="connsiteY3" fmla="*/ 5289 h 1140469"/>
                <a:gd name="connsiteX4" fmla="*/ 426166 w 825749"/>
                <a:gd name="connsiteY4" fmla="*/ 58701 h 1140469"/>
                <a:gd name="connsiteX5" fmla="*/ 351390 w 825749"/>
                <a:gd name="connsiteY5" fmla="*/ 77929 h 1140469"/>
                <a:gd name="connsiteX6" fmla="*/ 302252 w 825749"/>
                <a:gd name="connsiteY6" fmla="*/ 52291 h 1140469"/>
                <a:gd name="connsiteX7" fmla="*/ 302252 w 825749"/>
                <a:gd name="connsiteY7" fmla="*/ 5289 h 1140469"/>
                <a:gd name="connsiteX8" fmla="*/ 221066 w 825749"/>
                <a:gd name="connsiteY8" fmla="*/ 26654 h 1140469"/>
                <a:gd name="connsiteX9" fmla="*/ 101425 w 825749"/>
                <a:gd name="connsiteY9" fmla="*/ 90747 h 1140469"/>
                <a:gd name="connsiteX10" fmla="*/ 67242 w 825749"/>
                <a:gd name="connsiteY10" fmla="*/ 257390 h 1140469"/>
                <a:gd name="connsiteX11" fmla="*/ 30923 w 825749"/>
                <a:gd name="connsiteY11" fmla="*/ 718863 h 1140469"/>
                <a:gd name="connsiteX12" fmla="*/ 54423 w 825749"/>
                <a:gd name="connsiteY12" fmla="*/ 1109834 h 1140469"/>
                <a:gd name="connsiteX13" fmla="*/ 663311 w 825749"/>
                <a:gd name="connsiteY13" fmla="*/ 1101287 h 1140469"/>
                <a:gd name="connsiteX14" fmla="*/ 765861 w 825749"/>
                <a:gd name="connsiteY14" fmla="*/ 990192 h 1140469"/>
                <a:gd name="connsiteX15" fmla="*/ 731678 w 825749"/>
                <a:gd name="connsiteY15" fmla="*/ 411215 h 1140469"/>
                <a:gd name="connsiteX16" fmla="*/ 825681 w 825749"/>
                <a:gd name="connsiteY16" fmla="*/ 75792 h 1140469"/>
                <a:gd name="connsiteX0" fmla="*/ 821257 w 821325"/>
                <a:gd name="connsiteY0" fmla="*/ 75792 h 1134194"/>
                <a:gd name="connsiteX1" fmla="*/ 710162 w 821325"/>
                <a:gd name="connsiteY1" fmla="*/ 15972 h 1134194"/>
                <a:gd name="connsiteX2" fmla="*/ 569156 w 821325"/>
                <a:gd name="connsiteY2" fmla="*/ 3153 h 1134194"/>
                <a:gd name="connsiteX3" fmla="*/ 460198 w 821325"/>
                <a:gd name="connsiteY3" fmla="*/ 5289 h 1134194"/>
                <a:gd name="connsiteX4" fmla="*/ 421742 w 821325"/>
                <a:gd name="connsiteY4" fmla="*/ 58701 h 1134194"/>
                <a:gd name="connsiteX5" fmla="*/ 346966 w 821325"/>
                <a:gd name="connsiteY5" fmla="*/ 77929 h 1134194"/>
                <a:gd name="connsiteX6" fmla="*/ 297828 w 821325"/>
                <a:gd name="connsiteY6" fmla="*/ 52291 h 1134194"/>
                <a:gd name="connsiteX7" fmla="*/ 297828 w 821325"/>
                <a:gd name="connsiteY7" fmla="*/ 5289 h 1134194"/>
                <a:gd name="connsiteX8" fmla="*/ 216642 w 821325"/>
                <a:gd name="connsiteY8" fmla="*/ 26654 h 1134194"/>
                <a:gd name="connsiteX9" fmla="*/ 97001 w 821325"/>
                <a:gd name="connsiteY9" fmla="*/ 90747 h 1134194"/>
                <a:gd name="connsiteX10" fmla="*/ 62818 w 821325"/>
                <a:gd name="connsiteY10" fmla="*/ 257390 h 1134194"/>
                <a:gd name="connsiteX11" fmla="*/ 26499 w 821325"/>
                <a:gd name="connsiteY11" fmla="*/ 718863 h 1134194"/>
                <a:gd name="connsiteX12" fmla="*/ 56409 w 821325"/>
                <a:gd name="connsiteY12" fmla="*/ 1101288 h 1134194"/>
                <a:gd name="connsiteX13" fmla="*/ 658887 w 821325"/>
                <a:gd name="connsiteY13" fmla="*/ 1101287 h 1134194"/>
                <a:gd name="connsiteX14" fmla="*/ 761437 w 821325"/>
                <a:gd name="connsiteY14" fmla="*/ 990192 h 1134194"/>
                <a:gd name="connsiteX15" fmla="*/ 727254 w 821325"/>
                <a:gd name="connsiteY15" fmla="*/ 411215 h 1134194"/>
                <a:gd name="connsiteX16" fmla="*/ 821257 w 821325"/>
                <a:gd name="connsiteY16" fmla="*/ 75792 h 1134194"/>
                <a:gd name="connsiteX0" fmla="*/ 827676 w 827744"/>
                <a:gd name="connsiteY0" fmla="*/ 75792 h 1125854"/>
                <a:gd name="connsiteX1" fmla="*/ 716581 w 827744"/>
                <a:gd name="connsiteY1" fmla="*/ 15972 h 1125854"/>
                <a:gd name="connsiteX2" fmla="*/ 575575 w 827744"/>
                <a:gd name="connsiteY2" fmla="*/ 3153 h 1125854"/>
                <a:gd name="connsiteX3" fmla="*/ 466617 w 827744"/>
                <a:gd name="connsiteY3" fmla="*/ 5289 h 1125854"/>
                <a:gd name="connsiteX4" fmla="*/ 428161 w 827744"/>
                <a:gd name="connsiteY4" fmla="*/ 58701 h 1125854"/>
                <a:gd name="connsiteX5" fmla="*/ 353385 w 827744"/>
                <a:gd name="connsiteY5" fmla="*/ 77929 h 1125854"/>
                <a:gd name="connsiteX6" fmla="*/ 304247 w 827744"/>
                <a:gd name="connsiteY6" fmla="*/ 52291 h 1125854"/>
                <a:gd name="connsiteX7" fmla="*/ 304247 w 827744"/>
                <a:gd name="connsiteY7" fmla="*/ 5289 h 1125854"/>
                <a:gd name="connsiteX8" fmla="*/ 223061 w 827744"/>
                <a:gd name="connsiteY8" fmla="*/ 26654 h 1125854"/>
                <a:gd name="connsiteX9" fmla="*/ 103420 w 827744"/>
                <a:gd name="connsiteY9" fmla="*/ 90747 h 1125854"/>
                <a:gd name="connsiteX10" fmla="*/ 69237 w 827744"/>
                <a:gd name="connsiteY10" fmla="*/ 257390 h 1125854"/>
                <a:gd name="connsiteX11" fmla="*/ 32918 w 827744"/>
                <a:gd name="connsiteY11" fmla="*/ 718863 h 1125854"/>
                <a:gd name="connsiteX12" fmla="*/ 62828 w 827744"/>
                <a:gd name="connsiteY12" fmla="*/ 1101288 h 1125854"/>
                <a:gd name="connsiteX13" fmla="*/ 665306 w 827744"/>
                <a:gd name="connsiteY13" fmla="*/ 1101287 h 1125854"/>
                <a:gd name="connsiteX14" fmla="*/ 767856 w 827744"/>
                <a:gd name="connsiteY14" fmla="*/ 990192 h 1125854"/>
                <a:gd name="connsiteX15" fmla="*/ 733673 w 827744"/>
                <a:gd name="connsiteY15" fmla="*/ 411215 h 1125854"/>
                <a:gd name="connsiteX16" fmla="*/ 827676 w 827744"/>
                <a:gd name="connsiteY16" fmla="*/ 75792 h 1125854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9074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9074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9074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8433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263"/>
                <a:gd name="connsiteY0" fmla="*/ 75462 h 1128133"/>
                <a:gd name="connsiteX1" fmla="*/ 721550 w 826263"/>
                <a:gd name="connsiteY1" fmla="*/ 9232 h 1128133"/>
                <a:gd name="connsiteX2" fmla="*/ 574135 w 826263"/>
                <a:gd name="connsiteY2" fmla="*/ 2823 h 1128133"/>
                <a:gd name="connsiteX3" fmla="*/ 465177 w 826263"/>
                <a:gd name="connsiteY3" fmla="*/ 4959 h 1128133"/>
                <a:gd name="connsiteX4" fmla="*/ 426721 w 826263"/>
                <a:gd name="connsiteY4" fmla="*/ 58371 h 1128133"/>
                <a:gd name="connsiteX5" fmla="*/ 351945 w 826263"/>
                <a:gd name="connsiteY5" fmla="*/ 77599 h 1128133"/>
                <a:gd name="connsiteX6" fmla="*/ 302807 w 826263"/>
                <a:gd name="connsiteY6" fmla="*/ 51961 h 1128133"/>
                <a:gd name="connsiteX7" fmla="*/ 302807 w 826263"/>
                <a:gd name="connsiteY7" fmla="*/ 4959 h 1128133"/>
                <a:gd name="connsiteX8" fmla="*/ 221621 w 826263"/>
                <a:gd name="connsiteY8" fmla="*/ 26324 h 1128133"/>
                <a:gd name="connsiteX9" fmla="*/ 101980 w 826263"/>
                <a:gd name="connsiteY9" fmla="*/ 84007 h 1128133"/>
                <a:gd name="connsiteX10" fmla="*/ 67797 w 826263"/>
                <a:gd name="connsiteY10" fmla="*/ 257060 h 1128133"/>
                <a:gd name="connsiteX11" fmla="*/ 20796 w 826263"/>
                <a:gd name="connsiteY11" fmla="*/ 797582 h 1128133"/>
                <a:gd name="connsiteX12" fmla="*/ 61388 w 826263"/>
                <a:gd name="connsiteY12" fmla="*/ 1100958 h 1128133"/>
                <a:gd name="connsiteX13" fmla="*/ 663866 w 826263"/>
                <a:gd name="connsiteY13" fmla="*/ 1100957 h 1128133"/>
                <a:gd name="connsiteX14" fmla="*/ 766416 w 826263"/>
                <a:gd name="connsiteY14" fmla="*/ 989862 h 1128133"/>
                <a:gd name="connsiteX15" fmla="*/ 732233 w 826263"/>
                <a:gd name="connsiteY15" fmla="*/ 410885 h 1128133"/>
                <a:gd name="connsiteX16" fmla="*/ 826236 w 826263"/>
                <a:gd name="connsiteY16" fmla="*/ 75462 h 1128133"/>
                <a:gd name="connsiteX0" fmla="*/ 826236 w 826263"/>
                <a:gd name="connsiteY0" fmla="*/ 75462 h 1128133"/>
                <a:gd name="connsiteX1" fmla="*/ 721550 w 826263"/>
                <a:gd name="connsiteY1" fmla="*/ 9232 h 1128133"/>
                <a:gd name="connsiteX2" fmla="*/ 574135 w 826263"/>
                <a:gd name="connsiteY2" fmla="*/ 2823 h 1128133"/>
                <a:gd name="connsiteX3" fmla="*/ 465177 w 826263"/>
                <a:gd name="connsiteY3" fmla="*/ 4959 h 1128133"/>
                <a:gd name="connsiteX4" fmla="*/ 426721 w 826263"/>
                <a:gd name="connsiteY4" fmla="*/ 58371 h 1128133"/>
                <a:gd name="connsiteX5" fmla="*/ 351945 w 826263"/>
                <a:gd name="connsiteY5" fmla="*/ 77599 h 1128133"/>
                <a:gd name="connsiteX6" fmla="*/ 302807 w 826263"/>
                <a:gd name="connsiteY6" fmla="*/ 51961 h 1128133"/>
                <a:gd name="connsiteX7" fmla="*/ 302807 w 826263"/>
                <a:gd name="connsiteY7" fmla="*/ 4959 h 1128133"/>
                <a:gd name="connsiteX8" fmla="*/ 221621 w 826263"/>
                <a:gd name="connsiteY8" fmla="*/ 26324 h 1128133"/>
                <a:gd name="connsiteX9" fmla="*/ 101980 w 826263"/>
                <a:gd name="connsiteY9" fmla="*/ 84007 h 1128133"/>
                <a:gd name="connsiteX10" fmla="*/ 67797 w 826263"/>
                <a:gd name="connsiteY10" fmla="*/ 257060 h 1128133"/>
                <a:gd name="connsiteX11" fmla="*/ 20796 w 826263"/>
                <a:gd name="connsiteY11" fmla="*/ 797582 h 1128133"/>
                <a:gd name="connsiteX12" fmla="*/ 61388 w 826263"/>
                <a:gd name="connsiteY12" fmla="*/ 1100958 h 1128133"/>
                <a:gd name="connsiteX13" fmla="*/ 663866 w 826263"/>
                <a:gd name="connsiteY13" fmla="*/ 1100957 h 1128133"/>
                <a:gd name="connsiteX14" fmla="*/ 766416 w 826263"/>
                <a:gd name="connsiteY14" fmla="*/ 989862 h 1128133"/>
                <a:gd name="connsiteX15" fmla="*/ 732233 w 826263"/>
                <a:gd name="connsiteY15" fmla="*/ 410885 h 1128133"/>
                <a:gd name="connsiteX16" fmla="*/ 826236 w 826263"/>
                <a:gd name="connsiteY16" fmla="*/ 75462 h 1128133"/>
                <a:gd name="connsiteX0" fmla="*/ 826236 w 826263"/>
                <a:gd name="connsiteY0" fmla="*/ 75462 h 1128133"/>
                <a:gd name="connsiteX1" fmla="*/ 721550 w 826263"/>
                <a:gd name="connsiteY1" fmla="*/ 9232 h 1128133"/>
                <a:gd name="connsiteX2" fmla="*/ 574135 w 826263"/>
                <a:gd name="connsiteY2" fmla="*/ 2823 h 1128133"/>
                <a:gd name="connsiteX3" fmla="*/ 465177 w 826263"/>
                <a:gd name="connsiteY3" fmla="*/ 4959 h 1128133"/>
                <a:gd name="connsiteX4" fmla="*/ 426721 w 826263"/>
                <a:gd name="connsiteY4" fmla="*/ 58371 h 1128133"/>
                <a:gd name="connsiteX5" fmla="*/ 351945 w 826263"/>
                <a:gd name="connsiteY5" fmla="*/ 77599 h 1128133"/>
                <a:gd name="connsiteX6" fmla="*/ 302807 w 826263"/>
                <a:gd name="connsiteY6" fmla="*/ 51961 h 1128133"/>
                <a:gd name="connsiteX7" fmla="*/ 302807 w 826263"/>
                <a:gd name="connsiteY7" fmla="*/ 4959 h 1128133"/>
                <a:gd name="connsiteX8" fmla="*/ 221621 w 826263"/>
                <a:gd name="connsiteY8" fmla="*/ 26324 h 1128133"/>
                <a:gd name="connsiteX9" fmla="*/ 101980 w 826263"/>
                <a:gd name="connsiteY9" fmla="*/ 84007 h 1128133"/>
                <a:gd name="connsiteX10" fmla="*/ 67797 w 826263"/>
                <a:gd name="connsiteY10" fmla="*/ 257060 h 1128133"/>
                <a:gd name="connsiteX11" fmla="*/ 20796 w 826263"/>
                <a:gd name="connsiteY11" fmla="*/ 797582 h 1128133"/>
                <a:gd name="connsiteX12" fmla="*/ 61388 w 826263"/>
                <a:gd name="connsiteY12" fmla="*/ 1100958 h 1128133"/>
                <a:gd name="connsiteX13" fmla="*/ 663866 w 826263"/>
                <a:gd name="connsiteY13" fmla="*/ 1100957 h 1128133"/>
                <a:gd name="connsiteX14" fmla="*/ 766416 w 826263"/>
                <a:gd name="connsiteY14" fmla="*/ 989862 h 1128133"/>
                <a:gd name="connsiteX15" fmla="*/ 732233 w 826263"/>
                <a:gd name="connsiteY15" fmla="*/ 410885 h 1128133"/>
                <a:gd name="connsiteX16" fmla="*/ 826236 w 826263"/>
                <a:gd name="connsiteY16" fmla="*/ 75462 h 1128133"/>
                <a:gd name="connsiteX0" fmla="*/ 821963 w 821991"/>
                <a:gd name="connsiteY0" fmla="*/ 79735 h 1128133"/>
                <a:gd name="connsiteX1" fmla="*/ 721550 w 821991"/>
                <a:gd name="connsiteY1" fmla="*/ 9232 h 1128133"/>
                <a:gd name="connsiteX2" fmla="*/ 574135 w 821991"/>
                <a:gd name="connsiteY2" fmla="*/ 2823 h 1128133"/>
                <a:gd name="connsiteX3" fmla="*/ 465177 w 821991"/>
                <a:gd name="connsiteY3" fmla="*/ 4959 h 1128133"/>
                <a:gd name="connsiteX4" fmla="*/ 426721 w 821991"/>
                <a:gd name="connsiteY4" fmla="*/ 58371 h 1128133"/>
                <a:gd name="connsiteX5" fmla="*/ 351945 w 821991"/>
                <a:gd name="connsiteY5" fmla="*/ 77599 h 1128133"/>
                <a:gd name="connsiteX6" fmla="*/ 302807 w 821991"/>
                <a:gd name="connsiteY6" fmla="*/ 51961 h 1128133"/>
                <a:gd name="connsiteX7" fmla="*/ 302807 w 821991"/>
                <a:gd name="connsiteY7" fmla="*/ 4959 h 1128133"/>
                <a:gd name="connsiteX8" fmla="*/ 221621 w 821991"/>
                <a:gd name="connsiteY8" fmla="*/ 26324 h 1128133"/>
                <a:gd name="connsiteX9" fmla="*/ 101980 w 821991"/>
                <a:gd name="connsiteY9" fmla="*/ 84007 h 1128133"/>
                <a:gd name="connsiteX10" fmla="*/ 67797 w 821991"/>
                <a:gd name="connsiteY10" fmla="*/ 257060 h 1128133"/>
                <a:gd name="connsiteX11" fmla="*/ 20796 w 821991"/>
                <a:gd name="connsiteY11" fmla="*/ 797582 h 1128133"/>
                <a:gd name="connsiteX12" fmla="*/ 61388 w 821991"/>
                <a:gd name="connsiteY12" fmla="*/ 1100958 h 1128133"/>
                <a:gd name="connsiteX13" fmla="*/ 663866 w 821991"/>
                <a:gd name="connsiteY13" fmla="*/ 1100957 h 1128133"/>
                <a:gd name="connsiteX14" fmla="*/ 766416 w 821991"/>
                <a:gd name="connsiteY14" fmla="*/ 989862 h 1128133"/>
                <a:gd name="connsiteX15" fmla="*/ 732233 w 821991"/>
                <a:gd name="connsiteY15" fmla="*/ 410885 h 1128133"/>
                <a:gd name="connsiteX16" fmla="*/ 821963 w 821991"/>
                <a:gd name="connsiteY16" fmla="*/ 79735 h 1128133"/>
                <a:gd name="connsiteX0" fmla="*/ 830509 w 830535"/>
                <a:gd name="connsiteY0" fmla="*/ 86144 h 1128133"/>
                <a:gd name="connsiteX1" fmla="*/ 721550 w 830535"/>
                <a:gd name="connsiteY1" fmla="*/ 9232 h 1128133"/>
                <a:gd name="connsiteX2" fmla="*/ 574135 w 830535"/>
                <a:gd name="connsiteY2" fmla="*/ 2823 h 1128133"/>
                <a:gd name="connsiteX3" fmla="*/ 465177 w 830535"/>
                <a:gd name="connsiteY3" fmla="*/ 4959 h 1128133"/>
                <a:gd name="connsiteX4" fmla="*/ 426721 w 830535"/>
                <a:gd name="connsiteY4" fmla="*/ 58371 h 1128133"/>
                <a:gd name="connsiteX5" fmla="*/ 351945 w 830535"/>
                <a:gd name="connsiteY5" fmla="*/ 77599 h 1128133"/>
                <a:gd name="connsiteX6" fmla="*/ 302807 w 830535"/>
                <a:gd name="connsiteY6" fmla="*/ 51961 h 1128133"/>
                <a:gd name="connsiteX7" fmla="*/ 302807 w 830535"/>
                <a:gd name="connsiteY7" fmla="*/ 4959 h 1128133"/>
                <a:gd name="connsiteX8" fmla="*/ 221621 w 830535"/>
                <a:gd name="connsiteY8" fmla="*/ 26324 h 1128133"/>
                <a:gd name="connsiteX9" fmla="*/ 101980 w 830535"/>
                <a:gd name="connsiteY9" fmla="*/ 84007 h 1128133"/>
                <a:gd name="connsiteX10" fmla="*/ 67797 w 830535"/>
                <a:gd name="connsiteY10" fmla="*/ 257060 h 1128133"/>
                <a:gd name="connsiteX11" fmla="*/ 20796 w 830535"/>
                <a:gd name="connsiteY11" fmla="*/ 797582 h 1128133"/>
                <a:gd name="connsiteX12" fmla="*/ 61388 w 830535"/>
                <a:gd name="connsiteY12" fmla="*/ 1100958 h 1128133"/>
                <a:gd name="connsiteX13" fmla="*/ 663866 w 830535"/>
                <a:gd name="connsiteY13" fmla="*/ 1100957 h 1128133"/>
                <a:gd name="connsiteX14" fmla="*/ 766416 w 830535"/>
                <a:gd name="connsiteY14" fmla="*/ 989862 h 1128133"/>
                <a:gd name="connsiteX15" fmla="*/ 732233 w 830535"/>
                <a:gd name="connsiteY15" fmla="*/ 410885 h 1128133"/>
                <a:gd name="connsiteX16" fmla="*/ 830509 w 830535"/>
                <a:gd name="connsiteY16" fmla="*/ 86144 h 1128133"/>
                <a:gd name="connsiteX0" fmla="*/ 830509 w 834188"/>
                <a:gd name="connsiteY0" fmla="*/ 86144 h 1128133"/>
                <a:gd name="connsiteX1" fmla="*/ 721550 w 834188"/>
                <a:gd name="connsiteY1" fmla="*/ 9232 h 1128133"/>
                <a:gd name="connsiteX2" fmla="*/ 574135 w 834188"/>
                <a:gd name="connsiteY2" fmla="*/ 2823 h 1128133"/>
                <a:gd name="connsiteX3" fmla="*/ 465177 w 834188"/>
                <a:gd name="connsiteY3" fmla="*/ 4959 h 1128133"/>
                <a:gd name="connsiteX4" fmla="*/ 426721 w 834188"/>
                <a:gd name="connsiteY4" fmla="*/ 58371 h 1128133"/>
                <a:gd name="connsiteX5" fmla="*/ 351945 w 834188"/>
                <a:gd name="connsiteY5" fmla="*/ 77599 h 1128133"/>
                <a:gd name="connsiteX6" fmla="*/ 302807 w 834188"/>
                <a:gd name="connsiteY6" fmla="*/ 51961 h 1128133"/>
                <a:gd name="connsiteX7" fmla="*/ 302807 w 834188"/>
                <a:gd name="connsiteY7" fmla="*/ 4959 h 1128133"/>
                <a:gd name="connsiteX8" fmla="*/ 221621 w 834188"/>
                <a:gd name="connsiteY8" fmla="*/ 26324 h 1128133"/>
                <a:gd name="connsiteX9" fmla="*/ 101980 w 834188"/>
                <a:gd name="connsiteY9" fmla="*/ 84007 h 1128133"/>
                <a:gd name="connsiteX10" fmla="*/ 67797 w 834188"/>
                <a:gd name="connsiteY10" fmla="*/ 257060 h 1128133"/>
                <a:gd name="connsiteX11" fmla="*/ 20796 w 834188"/>
                <a:gd name="connsiteY11" fmla="*/ 797582 h 1128133"/>
                <a:gd name="connsiteX12" fmla="*/ 61388 w 834188"/>
                <a:gd name="connsiteY12" fmla="*/ 1100958 h 1128133"/>
                <a:gd name="connsiteX13" fmla="*/ 663866 w 834188"/>
                <a:gd name="connsiteY13" fmla="*/ 1100957 h 1128133"/>
                <a:gd name="connsiteX14" fmla="*/ 766416 w 834188"/>
                <a:gd name="connsiteY14" fmla="*/ 989862 h 1128133"/>
                <a:gd name="connsiteX15" fmla="*/ 732233 w 834188"/>
                <a:gd name="connsiteY15" fmla="*/ 410885 h 1128133"/>
                <a:gd name="connsiteX16" fmla="*/ 830509 w 834188"/>
                <a:gd name="connsiteY16" fmla="*/ 86144 h 1128133"/>
                <a:gd name="connsiteX0" fmla="*/ 830509 w 834131"/>
                <a:gd name="connsiteY0" fmla="*/ 86144 h 1128133"/>
                <a:gd name="connsiteX1" fmla="*/ 721550 w 834131"/>
                <a:gd name="connsiteY1" fmla="*/ 9232 h 1128133"/>
                <a:gd name="connsiteX2" fmla="*/ 574135 w 834131"/>
                <a:gd name="connsiteY2" fmla="*/ 2823 h 1128133"/>
                <a:gd name="connsiteX3" fmla="*/ 465177 w 834131"/>
                <a:gd name="connsiteY3" fmla="*/ 4959 h 1128133"/>
                <a:gd name="connsiteX4" fmla="*/ 426721 w 834131"/>
                <a:gd name="connsiteY4" fmla="*/ 58371 h 1128133"/>
                <a:gd name="connsiteX5" fmla="*/ 351945 w 834131"/>
                <a:gd name="connsiteY5" fmla="*/ 77599 h 1128133"/>
                <a:gd name="connsiteX6" fmla="*/ 302807 w 834131"/>
                <a:gd name="connsiteY6" fmla="*/ 51961 h 1128133"/>
                <a:gd name="connsiteX7" fmla="*/ 302807 w 834131"/>
                <a:gd name="connsiteY7" fmla="*/ 4959 h 1128133"/>
                <a:gd name="connsiteX8" fmla="*/ 221621 w 834131"/>
                <a:gd name="connsiteY8" fmla="*/ 26324 h 1128133"/>
                <a:gd name="connsiteX9" fmla="*/ 101980 w 834131"/>
                <a:gd name="connsiteY9" fmla="*/ 84007 h 1128133"/>
                <a:gd name="connsiteX10" fmla="*/ 67797 w 834131"/>
                <a:gd name="connsiteY10" fmla="*/ 257060 h 1128133"/>
                <a:gd name="connsiteX11" fmla="*/ 20796 w 834131"/>
                <a:gd name="connsiteY11" fmla="*/ 797582 h 1128133"/>
                <a:gd name="connsiteX12" fmla="*/ 61388 w 834131"/>
                <a:gd name="connsiteY12" fmla="*/ 1100958 h 1128133"/>
                <a:gd name="connsiteX13" fmla="*/ 663866 w 834131"/>
                <a:gd name="connsiteY13" fmla="*/ 1100957 h 1128133"/>
                <a:gd name="connsiteX14" fmla="*/ 766416 w 834131"/>
                <a:gd name="connsiteY14" fmla="*/ 989862 h 1128133"/>
                <a:gd name="connsiteX15" fmla="*/ 732233 w 834131"/>
                <a:gd name="connsiteY15" fmla="*/ 410885 h 1128133"/>
                <a:gd name="connsiteX16" fmla="*/ 830509 w 834131"/>
                <a:gd name="connsiteY16" fmla="*/ 86144 h 1128133"/>
                <a:gd name="connsiteX0" fmla="*/ 830509 w 830708"/>
                <a:gd name="connsiteY0" fmla="*/ 86144 h 1128133"/>
                <a:gd name="connsiteX1" fmla="*/ 721550 w 830708"/>
                <a:gd name="connsiteY1" fmla="*/ 9232 h 1128133"/>
                <a:gd name="connsiteX2" fmla="*/ 574135 w 830708"/>
                <a:gd name="connsiteY2" fmla="*/ 2823 h 1128133"/>
                <a:gd name="connsiteX3" fmla="*/ 465177 w 830708"/>
                <a:gd name="connsiteY3" fmla="*/ 4959 h 1128133"/>
                <a:gd name="connsiteX4" fmla="*/ 426721 w 830708"/>
                <a:gd name="connsiteY4" fmla="*/ 58371 h 1128133"/>
                <a:gd name="connsiteX5" fmla="*/ 351945 w 830708"/>
                <a:gd name="connsiteY5" fmla="*/ 77599 h 1128133"/>
                <a:gd name="connsiteX6" fmla="*/ 302807 w 830708"/>
                <a:gd name="connsiteY6" fmla="*/ 51961 h 1128133"/>
                <a:gd name="connsiteX7" fmla="*/ 302807 w 830708"/>
                <a:gd name="connsiteY7" fmla="*/ 4959 h 1128133"/>
                <a:gd name="connsiteX8" fmla="*/ 221621 w 830708"/>
                <a:gd name="connsiteY8" fmla="*/ 26324 h 1128133"/>
                <a:gd name="connsiteX9" fmla="*/ 101980 w 830708"/>
                <a:gd name="connsiteY9" fmla="*/ 84007 h 1128133"/>
                <a:gd name="connsiteX10" fmla="*/ 67797 w 830708"/>
                <a:gd name="connsiteY10" fmla="*/ 257060 h 1128133"/>
                <a:gd name="connsiteX11" fmla="*/ 20796 w 830708"/>
                <a:gd name="connsiteY11" fmla="*/ 797582 h 1128133"/>
                <a:gd name="connsiteX12" fmla="*/ 61388 w 830708"/>
                <a:gd name="connsiteY12" fmla="*/ 1100958 h 1128133"/>
                <a:gd name="connsiteX13" fmla="*/ 663866 w 830708"/>
                <a:gd name="connsiteY13" fmla="*/ 1100957 h 1128133"/>
                <a:gd name="connsiteX14" fmla="*/ 766416 w 830708"/>
                <a:gd name="connsiteY14" fmla="*/ 989862 h 1128133"/>
                <a:gd name="connsiteX15" fmla="*/ 749325 w 830708"/>
                <a:gd name="connsiteY15" fmla="*/ 410885 h 1128133"/>
                <a:gd name="connsiteX16" fmla="*/ 830509 w 830708"/>
                <a:gd name="connsiteY16" fmla="*/ 86144 h 1128133"/>
                <a:gd name="connsiteX0" fmla="*/ 830509 w 830714"/>
                <a:gd name="connsiteY0" fmla="*/ 107900 h 1128524"/>
                <a:gd name="connsiteX1" fmla="*/ 721550 w 830714"/>
                <a:gd name="connsiteY1" fmla="*/ 9623 h 1128524"/>
                <a:gd name="connsiteX2" fmla="*/ 574135 w 830714"/>
                <a:gd name="connsiteY2" fmla="*/ 3214 h 1128524"/>
                <a:gd name="connsiteX3" fmla="*/ 465177 w 830714"/>
                <a:gd name="connsiteY3" fmla="*/ 5350 h 1128524"/>
                <a:gd name="connsiteX4" fmla="*/ 426721 w 830714"/>
                <a:gd name="connsiteY4" fmla="*/ 58762 h 1128524"/>
                <a:gd name="connsiteX5" fmla="*/ 351945 w 830714"/>
                <a:gd name="connsiteY5" fmla="*/ 77990 h 1128524"/>
                <a:gd name="connsiteX6" fmla="*/ 302807 w 830714"/>
                <a:gd name="connsiteY6" fmla="*/ 52352 h 1128524"/>
                <a:gd name="connsiteX7" fmla="*/ 302807 w 830714"/>
                <a:gd name="connsiteY7" fmla="*/ 5350 h 1128524"/>
                <a:gd name="connsiteX8" fmla="*/ 221621 w 830714"/>
                <a:gd name="connsiteY8" fmla="*/ 26715 h 1128524"/>
                <a:gd name="connsiteX9" fmla="*/ 101980 w 830714"/>
                <a:gd name="connsiteY9" fmla="*/ 84398 h 1128524"/>
                <a:gd name="connsiteX10" fmla="*/ 67797 w 830714"/>
                <a:gd name="connsiteY10" fmla="*/ 257451 h 1128524"/>
                <a:gd name="connsiteX11" fmla="*/ 20796 w 830714"/>
                <a:gd name="connsiteY11" fmla="*/ 797973 h 1128524"/>
                <a:gd name="connsiteX12" fmla="*/ 61388 w 830714"/>
                <a:gd name="connsiteY12" fmla="*/ 1101349 h 1128524"/>
                <a:gd name="connsiteX13" fmla="*/ 663866 w 830714"/>
                <a:gd name="connsiteY13" fmla="*/ 1101348 h 1128524"/>
                <a:gd name="connsiteX14" fmla="*/ 766416 w 830714"/>
                <a:gd name="connsiteY14" fmla="*/ 990253 h 1128524"/>
                <a:gd name="connsiteX15" fmla="*/ 749325 w 830714"/>
                <a:gd name="connsiteY15" fmla="*/ 411276 h 1128524"/>
                <a:gd name="connsiteX16" fmla="*/ 830509 w 830714"/>
                <a:gd name="connsiteY16" fmla="*/ 107900 h 1128524"/>
                <a:gd name="connsiteX0" fmla="*/ 830509 w 830714"/>
                <a:gd name="connsiteY0" fmla="*/ 111611 h 1132235"/>
                <a:gd name="connsiteX1" fmla="*/ 721550 w 830714"/>
                <a:gd name="connsiteY1" fmla="*/ 13334 h 1132235"/>
                <a:gd name="connsiteX2" fmla="*/ 571999 w 830714"/>
                <a:gd name="connsiteY2" fmla="*/ 515 h 1132235"/>
                <a:gd name="connsiteX3" fmla="*/ 465177 w 830714"/>
                <a:gd name="connsiteY3" fmla="*/ 9061 h 1132235"/>
                <a:gd name="connsiteX4" fmla="*/ 426721 w 830714"/>
                <a:gd name="connsiteY4" fmla="*/ 62473 h 1132235"/>
                <a:gd name="connsiteX5" fmla="*/ 351945 w 830714"/>
                <a:gd name="connsiteY5" fmla="*/ 81701 h 1132235"/>
                <a:gd name="connsiteX6" fmla="*/ 302807 w 830714"/>
                <a:gd name="connsiteY6" fmla="*/ 56063 h 1132235"/>
                <a:gd name="connsiteX7" fmla="*/ 302807 w 830714"/>
                <a:gd name="connsiteY7" fmla="*/ 9061 h 1132235"/>
                <a:gd name="connsiteX8" fmla="*/ 221621 w 830714"/>
                <a:gd name="connsiteY8" fmla="*/ 30426 h 1132235"/>
                <a:gd name="connsiteX9" fmla="*/ 101980 w 830714"/>
                <a:gd name="connsiteY9" fmla="*/ 88109 h 1132235"/>
                <a:gd name="connsiteX10" fmla="*/ 67797 w 830714"/>
                <a:gd name="connsiteY10" fmla="*/ 261162 h 1132235"/>
                <a:gd name="connsiteX11" fmla="*/ 20796 w 830714"/>
                <a:gd name="connsiteY11" fmla="*/ 801684 h 1132235"/>
                <a:gd name="connsiteX12" fmla="*/ 61388 w 830714"/>
                <a:gd name="connsiteY12" fmla="*/ 1105060 h 1132235"/>
                <a:gd name="connsiteX13" fmla="*/ 663866 w 830714"/>
                <a:gd name="connsiteY13" fmla="*/ 1105059 h 1132235"/>
                <a:gd name="connsiteX14" fmla="*/ 766416 w 830714"/>
                <a:gd name="connsiteY14" fmla="*/ 993964 h 1132235"/>
                <a:gd name="connsiteX15" fmla="*/ 749325 w 830714"/>
                <a:gd name="connsiteY15" fmla="*/ 414987 h 1132235"/>
                <a:gd name="connsiteX16" fmla="*/ 830509 w 830714"/>
                <a:gd name="connsiteY16" fmla="*/ 111611 h 1132235"/>
                <a:gd name="connsiteX0" fmla="*/ 830509 w 831255"/>
                <a:gd name="connsiteY0" fmla="*/ 113776 h 1134400"/>
                <a:gd name="connsiteX1" fmla="*/ 693776 w 831255"/>
                <a:gd name="connsiteY1" fmla="*/ 11226 h 1134400"/>
                <a:gd name="connsiteX2" fmla="*/ 571999 w 831255"/>
                <a:gd name="connsiteY2" fmla="*/ 2680 h 1134400"/>
                <a:gd name="connsiteX3" fmla="*/ 465177 w 831255"/>
                <a:gd name="connsiteY3" fmla="*/ 11226 h 1134400"/>
                <a:gd name="connsiteX4" fmla="*/ 426721 w 831255"/>
                <a:gd name="connsiteY4" fmla="*/ 64638 h 1134400"/>
                <a:gd name="connsiteX5" fmla="*/ 351945 w 831255"/>
                <a:gd name="connsiteY5" fmla="*/ 83866 h 1134400"/>
                <a:gd name="connsiteX6" fmla="*/ 302807 w 831255"/>
                <a:gd name="connsiteY6" fmla="*/ 58228 h 1134400"/>
                <a:gd name="connsiteX7" fmla="*/ 302807 w 831255"/>
                <a:gd name="connsiteY7" fmla="*/ 11226 h 1134400"/>
                <a:gd name="connsiteX8" fmla="*/ 221621 w 831255"/>
                <a:gd name="connsiteY8" fmla="*/ 32591 h 1134400"/>
                <a:gd name="connsiteX9" fmla="*/ 101980 w 831255"/>
                <a:gd name="connsiteY9" fmla="*/ 90274 h 1134400"/>
                <a:gd name="connsiteX10" fmla="*/ 67797 w 831255"/>
                <a:gd name="connsiteY10" fmla="*/ 263327 h 1134400"/>
                <a:gd name="connsiteX11" fmla="*/ 20796 w 831255"/>
                <a:gd name="connsiteY11" fmla="*/ 803849 h 1134400"/>
                <a:gd name="connsiteX12" fmla="*/ 61388 w 831255"/>
                <a:gd name="connsiteY12" fmla="*/ 1107225 h 1134400"/>
                <a:gd name="connsiteX13" fmla="*/ 663866 w 831255"/>
                <a:gd name="connsiteY13" fmla="*/ 1107224 h 1134400"/>
                <a:gd name="connsiteX14" fmla="*/ 766416 w 831255"/>
                <a:gd name="connsiteY14" fmla="*/ 996129 h 1134400"/>
                <a:gd name="connsiteX15" fmla="*/ 749325 w 831255"/>
                <a:gd name="connsiteY15" fmla="*/ 417152 h 1134400"/>
                <a:gd name="connsiteX16" fmla="*/ 830509 w 831255"/>
                <a:gd name="connsiteY16" fmla="*/ 113776 h 1134400"/>
                <a:gd name="connsiteX0" fmla="*/ 830509 w 831255"/>
                <a:gd name="connsiteY0" fmla="*/ 112222 h 1132846"/>
                <a:gd name="connsiteX1" fmla="*/ 693776 w 831255"/>
                <a:gd name="connsiteY1" fmla="*/ 9672 h 1132846"/>
                <a:gd name="connsiteX2" fmla="*/ 571999 w 831255"/>
                <a:gd name="connsiteY2" fmla="*/ 1126 h 1132846"/>
                <a:gd name="connsiteX3" fmla="*/ 465177 w 831255"/>
                <a:gd name="connsiteY3" fmla="*/ 9672 h 1132846"/>
                <a:gd name="connsiteX4" fmla="*/ 426721 w 831255"/>
                <a:gd name="connsiteY4" fmla="*/ 63084 h 1132846"/>
                <a:gd name="connsiteX5" fmla="*/ 351945 w 831255"/>
                <a:gd name="connsiteY5" fmla="*/ 82312 h 1132846"/>
                <a:gd name="connsiteX6" fmla="*/ 302807 w 831255"/>
                <a:gd name="connsiteY6" fmla="*/ 56674 h 1132846"/>
                <a:gd name="connsiteX7" fmla="*/ 302807 w 831255"/>
                <a:gd name="connsiteY7" fmla="*/ 9672 h 1132846"/>
                <a:gd name="connsiteX8" fmla="*/ 221621 w 831255"/>
                <a:gd name="connsiteY8" fmla="*/ 31037 h 1132846"/>
                <a:gd name="connsiteX9" fmla="*/ 101980 w 831255"/>
                <a:gd name="connsiteY9" fmla="*/ 88720 h 1132846"/>
                <a:gd name="connsiteX10" fmla="*/ 67797 w 831255"/>
                <a:gd name="connsiteY10" fmla="*/ 261773 h 1132846"/>
                <a:gd name="connsiteX11" fmla="*/ 20796 w 831255"/>
                <a:gd name="connsiteY11" fmla="*/ 802295 h 1132846"/>
                <a:gd name="connsiteX12" fmla="*/ 61388 w 831255"/>
                <a:gd name="connsiteY12" fmla="*/ 1105671 h 1132846"/>
                <a:gd name="connsiteX13" fmla="*/ 663866 w 831255"/>
                <a:gd name="connsiteY13" fmla="*/ 1105670 h 1132846"/>
                <a:gd name="connsiteX14" fmla="*/ 766416 w 831255"/>
                <a:gd name="connsiteY14" fmla="*/ 994575 h 1132846"/>
                <a:gd name="connsiteX15" fmla="*/ 749325 w 831255"/>
                <a:gd name="connsiteY15" fmla="*/ 415598 h 1132846"/>
                <a:gd name="connsiteX16" fmla="*/ 830509 w 831255"/>
                <a:gd name="connsiteY16" fmla="*/ 112222 h 1132846"/>
                <a:gd name="connsiteX0" fmla="*/ 830509 w 831153"/>
                <a:gd name="connsiteY0" fmla="*/ 111831 h 1132455"/>
                <a:gd name="connsiteX1" fmla="*/ 698049 w 831153"/>
                <a:gd name="connsiteY1" fmla="*/ 17827 h 1132455"/>
                <a:gd name="connsiteX2" fmla="*/ 571999 w 831153"/>
                <a:gd name="connsiteY2" fmla="*/ 735 h 1132455"/>
                <a:gd name="connsiteX3" fmla="*/ 465177 w 831153"/>
                <a:gd name="connsiteY3" fmla="*/ 9281 h 1132455"/>
                <a:gd name="connsiteX4" fmla="*/ 426721 w 831153"/>
                <a:gd name="connsiteY4" fmla="*/ 62693 h 1132455"/>
                <a:gd name="connsiteX5" fmla="*/ 351945 w 831153"/>
                <a:gd name="connsiteY5" fmla="*/ 81921 h 1132455"/>
                <a:gd name="connsiteX6" fmla="*/ 302807 w 831153"/>
                <a:gd name="connsiteY6" fmla="*/ 56283 h 1132455"/>
                <a:gd name="connsiteX7" fmla="*/ 302807 w 831153"/>
                <a:gd name="connsiteY7" fmla="*/ 9281 h 1132455"/>
                <a:gd name="connsiteX8" fmla="*/ 221621 w 831153"/>
                <a:gd name="connsiteY8" fmla="*/ 30646 h 1132455"/>
                <a:gd name="connsiteX9" fmla="*/ 101980 w 831153"/>
                <a:gd name="connsiteY9" fmla="*/ 88329 h 1132455"/>
                <a:gd name="connsiteX10" fmla="*/ 67797 w 831153"/>
                <a:gd name="connsiteY10" fmla="*/ 261382 h 1132455"/>
                <a:gd name="connsiteX11" fmla="*/ 20796 w 831153"/>
                <a:gd name="connsiteY11" fmla="*/ 801904 h 1132455"/>
                <a:gd name="connsiteX12" fmla="*/ 61388 w 831153"/>
                <a:gd name="connsiteY12" fmla="*/ 1105280 h 1132455"/>
                <a:gd name="connsiteX13" fmla="*/ 663866 w 831153"/>
                <a:gd name="connsiteY13" fmla="*/ 1105279 h 1132455"/>
                <a:gd name="connsiteX14" fmla="*/ 766416 w 831153"/>
                <a:gd name="connsiteY14" fmla="*/ 994184 h 1132455"/>
                <a:gd name="connsiteX15" fmla="*/ 749325 w 831153"/>
                <a:gd name="connsiteY15" fmla="*/ 415207 h 1132455"/>
                <a:gd name="connsiteX16" fmla="*/ 830509 w 831153"/>
                <a:gd name="connsiteY16" fmla="*/ 111831 h 1132455"/>
                <a:gd name="connsiteX0" fmla="*/ 830509 w 831153"/>
                <a:gd name="connsiteY0" fmla="*/ 111831 h 1132455"/>
                <a:gd name="connsiteX1" fmla="*/ 698049 w 831153"/>
                <a:gd name="connsiteY1" fmla="*/ 17827 h 1132455"/>
                <a:gd name="connsiteX2" fmla="*/ 571999 w 831153"/>
                <a:gd name="connsiteY2" fmla="*/ 735 h 1132455"/>
                <a:gd name="connsiteX3" fmla="*/ 465177 w 831153"/>
                <a:gd name="connsiteY3" fmla="*/ 9281 h 1132455"/>
                <a:gd name="connsiteX4" fmla="*/ 426721 w 831153"/>
                <a:gd name="connsiteY4" fmla="*/ 62693 h 1132455"/>
                <a:gd name="connsiteX5" fmla="*/ 351945 w 831153"/>
                <a:gd name="connsiteY5" fmla="*/ 81921 h 1132455"/>
                <a:gd name="connsiteX6" fmla="*/ 302807 w 831153"/>
                <a:gd name="connsiteY6" fmla="*/ 56283 h 1132455"/>
                <a:gd name="connsiteX7" fmla="*/ 302807 w 831153"/>
                <a:gd name="connsiteY7" fmla="*/ 9281 h 1132455"/>
                <a:gd name="connsiteX8" fmla="*/ 213075 w 831153"/>
                <a:gd name="connsiteY8" fmla="*/ 24237 h 1132455"/>
                <a:gd name="connsiteX9" fmla="*/ 101980 w 831153"/>
                <a:gd name="connsiteY9" fmla="*/ 88329 h 1132455"/>
                <a:gd name="connsiteX10" fmla="*/ 67797 w 831153"/>
                <a:gd name="connsiteY10" fmla="*/ 261382 h 1132455"/>
                <a:gd name="connsiteX11" fmla="*/ 20796 w 831153"/>
                <a:gd name="connsiteY11" fmla="*/ 801904 h 1132455"/>
                <a:gd name="connsiteX12" fmla="*/ 61388 w 831153"/>
                <a:gd name="connsiteY12" fmla="*/ 1105280 h 1132455"/>
                <a:gd name="connsiteX13" fmla="*/ 663866 w 831153"/>
                <a:gd name="connsiteY13" fmla="*/ 1105279 h 1132455"/>
                <a:gd name="connsiteX14" fmla="*/ 766416 w 831153"/>
                <a:gd name="connsiteY14" fmla="*/ 994184 h 1132455"/>
                <a:gd name="connsiteX15" fmla="*/ 749325 w 831153"/>
                <a:gd name="connsiteY15" fmla="*/ 415207 h 1132455"/>
                <a:gd name="connsiteX16" fmla="*/ 830509 w 831153"/>
                <a:gd name="connsiteY16" fmla="*/ 111831 h 1132455"/>
                <a:gd name="connsiteX0" fmla="*/ 830627 w 831271"/>
                <a:gd name="connsiteY0" fmla="*/ 111831 h 1132455"/>
                <a:gd name="connsiteX1" fmla="*/ 698167 w 831271"/>
                <a:gd name="connsiteY1" fmla="*/ 17827 h 1132455"/>
                <a:gd name="connsiteX2" fmla="*/ 572117 w 831271"/>
                <a:gd name="connsiteY2" fmla="*/ 735 h 1132455"/>
                <a:gd name="connsiteX3" fmla="*/ 465295 w 831271"/>
                <a:gd name="connsiteY3" fmla="*/ 9281 h 1132455"/>
                <a:gd name="connsiteX4" fmla="*/ 426839 w 831271"/>
                <a:gd name="connsiteY4" fmla="*/ 62693 h 1132455"/>
                <a:gd name="connsiteX5" fmla="*/ 352063 w 831271"/>
                <a:gd name="connsiteY5" fmla="*/ 81921 h 1132455"/>
                <a:gd name="connsiteX6" fmla="*/ 302925 w 831271"/>
                <a:gd name="connsiteY6" fmla="*/ 56283 h 1132455"/>
                <a:gd name="connsiteX7" fmla="*/ 302925 w 831271"/>
                <a:gd name="connsiteY7" fmla="*/ 9281 h 1132455"/>
                <a:gd name="connsiteX8" fmla="*/ 213193 w 831271"/>
                <a:gd name="connsiteY8" fmla="*/ 24237 h 1132455"/>
                <a:gd name="connsiteX9" fmla="*/ 102098 w 831271"/>
                <a:gd name="connsiteY9" fmla="*/ 88329 h 1132455"/>
                <a:gd name="connsiteX10" fmla="*/ 70051 w 831271"/>
                <a:gd name="connsiteY10" fmla="*/ 348976 h 1132455"/>
                <a:gd name="connsiteX11" fmla="*/ 20914 w 831271"/>
                <a:gd name="connsiteY11" fmla="*/ 801904 h 1132455"/>
                <a:gd name="connsiteX12" fmla="*/ 61506 w 831271"/>
                <a:gd name="connsiteY12" fmla="*/ 1105280 h 1132455"/>
                <a:gd name="connsiteX13" fmla="*/ 663984 w 831271"/>
                <a:gd name="connsiteY13" fmla="*/ 1105279 h 1132455"/>
                <a:gd name="connsiteX14" fmla="*/ 766534 w 831271"/>
                <a:gd name="connsiteY14" fmla="*/ 994184 h 1132455"/>
                <a:gd name="connsiteX15" fmla="*/ 749443 w 831271"/>
                <a:gd name="connsiteY15" fmla="*/ 415207 h 1132455"/>
                <a:gd name="connsiteX16" fmla="*/ 830627 w 831271"/>
                <a:gd name="connsiteY16" fmla="*/ 111831 h 1132455"/>
                <a:gd name="connsiteX0" fmla="*/ 829803 w 830447"/>
                <a:gd name="connsiteY0" fmla="*/ 111831 h 1132455"/>
                <a:gd name="connsiteX1" fmla="*/ 697343 w 830447"/>
                <a:gd name="connsiteY1" fmla="*/ 17827 h 1132455"/>
                <a:gd name="connsiteX2" fmla="*/ 571293 w 830447"/>
                <a:gd name="connsiteY2" fmla="*/ 735 h 1132455"/>
                <a:gd name="connsiteX3" fmla="*/ 464471 w 830447"/>
                <a:gd name="connsiteY3" fmla="*/ 9281 h 1132455"/>
                <a:gd name="connsiteX4" fmla="*/ 426015 w 830447"/>
                <a:gd name="connsiteY4" fmla="*/ 62693 h 1132455"/>
                <a:gd name="connsiteX5" fmla="*/ 351239 w 830447"/>
                <a:gd name="connsiteY5" fmla="*/ 81921 h 1132455"/>
                <a:gd name="connsiteX6" fmla="*/ 302101 w 830447"/>
                <a:gd name="connsiteY6" fmla="*/ 56283 h 1132455"/>
                <a:gd name="connsiteX7" fmla="*/ 302101 w 830447"/>
                <a:gd name="connsiteY7" fmla="*/ 9281 h 1132455"/>
                <a:gd name="connsiteX8" fmla="*/ 212369 w 830447"/>
                <a:gd name="connsiteY8" fmla="*/ 24237 h 1132455"/>
                <a:gd name="connsiteX9" fmla="*/ 101274 w 830447"/>
                <a:gd name="connsiteY9" fmla="*/ 88329 h 1132455"/>
                <a:gd name="connsiteX10" fmla="*/ 54272 w 830447"/>
                <a:gd name="connsiteY10" fmla="*/ 344703 h 1132455"/>
                <a:gd name="connsiteX11" fmla="*/ 20090 w 830447"/>
                <a:gd name="connsiteY11" fmla="*/ 801904 h 1132455"/>
                <a:gd name="connsiteX12" fmla="*/ 60682 w 830447"/>
                <a:gd name="connsiteY12" fmla="*/ 1105280 h 1132455"/>
                <a:gd name="connsiteX13" fmla="*/ 663160 w 830447"/>
                <a:gd name="connsiteY13" fmla="*/ 1105279 h 1132455"/>
                <a:gd name="connsiteX14" fmla="*/ 765710 w 830447"/>
                <a:gd name="connsiteY14" fmla="*/ 994184 h 1132455"/>
                <a:gd name="connsiteX15" fmla="*/ 748619 w 830447"/>
                <a:gd name="connsiteY15" fmla="*/ 415207 h 1132455"/>
                <a:gd name="connsiteX16" fmla="*/ 829803 w 830447"/>
                <a:gd name="connsiteY16" fmla="*/ 111831 h 1132455"/>
                <a:gd name="connsiteX0" fmla="*/ 829949 w 830593"/>
                <a:gd name="connsiteY0" fmla="*/ 111831 h 1130717"/>
                <a:gd name="connsiteX1" fmla="*/ 697489 w 830593"/>
                <a:gd name="connsiteY1" fmla="*/ 17827 h 1130717"/>
                <a:gd name="connsiteX2" fmla="*/ 571439 w 830593"/>
                <a:gd name="connsiteY2" fmla="*/ 735 h 1130717"/>
                <a:gd name="connsiteX3" fmla="*/ 464617 w 830593"/>
                <a:gd name="connsiteY3" fmla="*/ 9281 h 1130717"/>
                <a:gd name="connsiteX4" fmla="*/ 426161 w 830593"/>
                <a:gd name="connsiteY4" fmla="*/ 62693 h 1130717"/>
                <a:gd name="connsiteX5" fmla="*/ 351385 w 830593"/>
                <a:gd name="connsiteY5" fmla="*/ 81921 h 1130717"/>
                <a:gd name="connsiteX6" fmla="*/ 302247 w 830593"/>
                <a:gd name="connsiteY6" fmla="*/ 56283 h 1130717"/>
                <a:gd name="connsiteX7" fmla="*/ 302247 w 830593"/>
                <a:gd name="connsiteY7" fmla="*/ 9281 h 1130717"/>
                <a:gd name="connsiteX8" fmla="*/ 212515 w 830593"/>
                <a:gd name="connsiteY8" fmla="*/ 24237 h 1130717"/>
                <a:gd name="connsiteX9" fmla="*/ 101420 w 830593"/>
                <a:gd name="connsiteY9" fmla="*/ 88329 h 1130717"/>
                <a:gd name="connsiteX10" fmla="*/ 54418 w 830593"/>
                <a:gd name="connsiteY10" fmla="*/ 344703 h 1130717"/>
                <a:gd name="connsiteX11" fmla="*/ 20236 w 830593"/>
                <a:gd name="connsiteY11" fmla="*/ 801904 h 1130717"/>
                <a:gd name="connsiteX12" fmla="*/ 60828 w 830593"/>
                <a:gd name="connsiteY12" fmla="*/ 1105280 h 1130717"/>
                <a:gd name="connsiteX13" fmla="*/ 665442 w 830593"/>
                <a:gd name="connsiteY13" fmla="*/ 1101007 h 1130717"/>
                <a:gd name="connsiteX14" fmla="*/ 765856 w 830593"/>
                <a:gd name="connsiteY14" fmla="*/ 994184 h 1130717"/>
                <a:gd name="connsiteX15" fmla="*/ 748765 w 830593"/>
                <a:gd name="connsiteY15" fmla="*/ 415207 h 1130717"/>
                <a:gd name="connsiteX16" fmla="*/ 829949 w 830593"/>
                <a:gd name="connsiteY16" fmla="*/ 111831 h 1130717"/>
                <a:gd name="connsiteX0" fmla="*/ 822145 w 822789"/>
                <a:gd name="connsiteY0" fmla="*/ 111831 h 1130717"/>
                <a:gd name="connsiteX1" fmla="*/ 689685 w 822789"/>
                <a:gd name="connsiteY1" fmla="*/ 17827 h 1130717"/>
                <a:gd name="connsiteX2" fmla="*/ 563635 w 822789"/>
                <a:gd name="connsiteY2" fmla="*/ 735 h 1130717"/>
                <a:gd name="connsiteX3" fmla="*/ 456813 w 822789"/>
                <a:gd name="connsiteY3" fmla="*/ 9281 h 1130717"/>
                <a:gd name="connsiteX4" fmla="*/ 418357 w 822789"/>
                <a:gd name="connsiteY4" fmla="*/ 62693 h 1130717"/>
                <a:gd name="connsiteX5" fmla="*/ 343581 w 822789"/>
                <a:gd name="connsiteY5" fmla="*/ 81921 h 1130717"/>
                <a:gd name="connsiteX6" fmla="*/ 294443 w 822789"/>
                <a:gd name="connsiteY6" fmla="*/ 56283 h 1130717"/>
                <a:gd name="connsiteX7" fmla="*/ 294443 w 822789"/>
                <a:gd name="connsiteY7" fmla="*/ 9281 h 1130717"/>
                <a:gd name="connsiteX8" fmla="*/ 204711 w 822789"/>
                <a:gd name="connsiteY8" fmla="*/ 24237 h 1130717"/>
                <a:gd name="connsiteX9" fmla="*/ 93616 w 822789"/>
                <a:gd name="connsiteY9" fmla="*/ 88329 h 1130717"/>
                <a:gd name="connsiteX10" fmla="*/ 46614 w 822789"/>
                <a:gd name="connsiteY10" fmla="*/ 344703 h 1130717"/>
                <a:gd name="connsiteX11" fmla="*/ 12432 w 822789"/>
                <a:gd name="connsiteY11" fmla="*/ 801904 h 1130717"/>
                <a:gd name="connsiteX12" fmla="*/ 65843 w 822789"/>
                <a:gd name="connsiteY12" fmla="*/ 1105280 h 1130717"/>
                <a:gd name="connsiteX13" fmla="*/ 657638 w 822789"/>
                <a:gd name="connsiteY13" fmla="*/ 1101007 h 1130717"/>
                <a:gd name="connsiteX14" fmla="*/ 758052 w 822789"/>
                <a:gd name="connsiteY14" fmla="*/ 994184 h 1130717"/>
                <a:gd name="connsiteX15" fmla="*/ 740961 w 822789"/>
                <a:gd name="connsiteY15" fmla="*/ 415207 h 1130717"/>
                <a:gd name="connsiteX16" fmla="*/ 822145 w 822789"/>
                <a:gd name="connsiteY16" fmla="*/ 111831 h 1130717"/>
                <a:gd name="connsiteX0" fmla="*/ 817456 w 818100"/>
                <a:gd name="connsiteY0" fmla="*/ 111831 h 1124738"/>
                <a:gd name="connsiteX1" fmla="*/ 684996 w 818100"/>
                <a:gd name="connsiteY1" fmla="*/ 17827 h 1124738"/>
                <a:gd name="connsiteX2" fmla="*/ 558946 w 818100"/>
                <a:gd name="connsiteY2" fmla="*/ 735 h 1124738"/>
                <a:gd name="connsiteX3" fmla="*/ 452124 w 818100"/>
                <a:gd name="connsiteY3" fmla="*/ 9281 h 1124738"/>
                <a:gd name="connsiteX4" fmla="*/ 413668 w 818100"/>
                <a:gd name="connsiteY4" fmla="*/ 62693 h 1124738"/>
                <a:gd name="connsiteX5" fmla="*/ 338892 w 818100"/>
                <a:gd name="connsiteY5" fmla="*/ 81921 h 1124738"/>
                <a:gd name="connsiteX6" fmla="*/ 289754 w 818100"/>
                <a:gd name="connsiteY6" fmla="*/ 56283 h 1124738"/>
                <a:gd name="connsiteX7" fmla="*/ 289754 w 818100"/>
                <a:gd name="connsiteY7" fmla="*/ 9281 h 1124738"/>
                <a:gd name="connsiteX8" fmla="*/ 200022 w 818100"/>
                <a:gd name="connsiteY8" fmla="*/ 24237 h 1124738"/>
                <a:gd name="connsiteX9" fmla="*/ 88927 w 818100"/>
                <a:gd name="connsiteY9" fmla="*/ 88329 h 1124738"/>
                <a:gd name="connsiteX10" fmla="*/ 41925 w 818100"/>
                <a:gd name="connsiteY10" fmla="*/ 344703 h 1124738"/>
                <a:gd name="connsiteX11" fmla="*/ 7743 w 818100"/>
                <a:gd name="connsiteY11" fmla="*/ 801904 h 1124738"/>
                <a:gd name="connsiteX12" fmla="*/ 69700 w 818100"/>
                <a:gd name="connsiteY12" fmla="*/ 1096734 h 1124738"/>
                <a:gd name="connsiteX13" fmla="*/ 652949 w 818100"/>
                <a:gd name="connsiteY13" fmla="*/ 1101007 h 1124738"/>
                <a:gd name="connsiteX14" fmla="*/ 753363 w 818100"/>
                <a:gd name="connsiteY14" fmla="*/ 994184 h 1124738"/>
                <a:gd name="connsiteX15" fmla="*/ 736272 w 818100"/>
                <a:gd name="connsiteY15" fmla="*/ 415207 h 1124738"/>
                <a:gd name="connsiteX16" fmla="*/ 817456 w 818100"/>
                <a:gd name="connsiteY16" fmla="*/ 111831 h 1124738"/>
                <a:gd name="connsiteX0" fmla="*/ 816712 w 817356"/>
                <a:gd name="connsiteY0" fmla="*/ 111831 h 1112840"/>
                <a:gd name="connsiteX1" fmla="*/ 684252 w 817356"/>
                <a:gd name="connsiteY1" fmla="*/ 17827 h 1112840"/>
                <a:gd name="connsiteX2" fmla="*/ 558202 w 817356"/>
                <a:gd name="connsiteY2" fmla="*/ 735 h 1112840"/>
                <a:gd name="connsiteX3" fmla="*/ 451380 w 817356"/>
                <a:gd name="connsiteY3" fmla="*/ 9281 h 1112840"/>
                <a:gd name="connsiteX4" fmla="*/ 412924 w 817356"/>
                <a:gd name="connsiteY4" fmla="*/ 62693 h 1112840"/>
                <a:gd name="connsiteX5" fmla="*/ 338148 w 817356"/>
                <a:gd name="connsiteY5" fmla="*/ 81921 h 1112840"/>
                <a:gd name="connsiteX6" fmla="*/ 289010 w 817356"/>
                <a:gd name="connsiteY6" fmla="*/ 56283 h 1112840"/>
                <a:gd name="connsiteX7" fmla="*/ 289010 w 817356"/>
                <a:gd name="connsiteY7" fmla="*/ 9281 h 1112840"/>
                <a:gd name="connsiteX8" fmla="*/ 199278 w 817356"/>
                <a:gd name="connsiteY8" fmla="*/ 24237 h 1112840"/>
                <a:gd name="connsiteX9" fmla="*/ 88183 w 817356"/>
                <a:gd name="connsiteY9" fmla="*/ 88329 h 1112840"/>
                <a:gd name="connsiteX10" fmla="*/ 41181 w 817356"/>
                <a:gd name="connsiteY10" fmla="*/ 344703 h 1112840"/>
                <a:gd name="connsiteX11" fmla="*/ 6999 w 817356"/>
                <a:gd name="connsiteY11" fmla="*/ 801904 h 1112840"/>
                <a:gd name="connsiteX12" fmla="*/ 68956 w 817356"/>
                <a:gd name="connsiteY12" fmla="*/ 1096734 h 1112840"/>
                <a:gd name="connsiteX13" fmla="*/ 652205 w 817356"/>
                <a:gd name="connsiteY13" fmla="*/ 1101007 h 1112840"/>
                <a:gd name="connsiteX14" fmla="*/ 752619 w 817356"/>
                <a:gd name="connsiteY14" fmla="*/ 994184 h 1112840"/>
                <a:gd name="connsiteX15" fmla="*/ 735528 w 817356"/>
                <a:gd name="connsiteY15" fmla="*/ 415207 h 1112840"/>
                <a:gd name="connsiteX16" fmla="*/ 816712 w 817356"/>
                <a:gd name="connsiteY16" fmla="*/ 111831 h 1112840"/>
                <a:gd name="connsiteX0" fmla="*/ 816712 w 818869"/>
                <a:gd name="connsiteY0" fmla="*/ 111831 h 1112840"/>
                <a:gd name="connsiteX1" fmla="*/ 684252 w 818869"/>
                <a:gd name="connsiteY1" fmla="*/ 17827 h 1112840"/>
                <a:gd name="connsiteX2" fmla="*/ 558202 w 818869"/>
                <a:gd name="connsiteY2" fmla="*/ 735 h 1112840"/>
                <a:gd name="connsiteX3" fmla="*/ 451380 w 818869"/>
                <a:gd name="connsiteY3" fmla="*/ 9281 h 1112840"/>
                <a:gd name="connsiteX4" fmla="*/ 412924 w 818869"/>
                <a:gd name="connsiteY4" fmla="*/ 62693 h 1112840"/>
                <a:gd name="connsiteX5" fmla="*/ 338148 w 818869"/>
                <a:gd name="connsiteY5" fmla="*/ 81921 h 1112840"/>
                <a:gd name="connsiteX6" fmla="*/ 289010 w 818869"/>
                <a:gd name="connsiteY6" fmla="*/ 56283 h 1112840"/>
                <a:gd name="connsiteX7" fmla="*/ 289010 w 818869"/>
                <a:gd name="connsiteY7" fmla="*/ 9281 h 1112840"/>
                <a:gd name="connsiteX8" fmla="*/ 199278 w 818869"/>
                <a:gd name="connsiteY8" fmla="*/ 24237 h 1112840"/>
                <a:gd name="connsiteX9" fmla="*/ 88183 w 818869"/>
                <a:gd name="connsiteY9" fmla="*/ 88329 h 1112840"/>
                <a:gd name="connsiteX10" fmla="*/ 41181 w 818869"/>
                <a:gd name="connsiteY10" fmla="*/ 344703 h 1112840"/>
                <a:gd name="connsiteX11" fmla="*/ 6999 w 818869"/>
                <a:gd name="connsiteY11" fmla="*/ 801904 h 1112840"/>
                <a:gd name="connsiteX12" fmla="*/ 68956 w 818869"/>
                <a:gd name="connsiteY12" fmla="*/ 1096734 h 1112840"/>
                <a:gd name="connsiteX13" fmla="*/ 652205 w 818869"/>
                <a:gd name="connsiteY13" fmla="*/ 1101007 h 1112840"/>
                <a:gd name="connsiteX14" fmla="*/ 752619 w 818869"/>
                <a:gd name="connsiteY14" fmla="*/ 994184 h 1112840"/>
                <a:gd name="connsiteX15" fmla="*/ 765438 w 818869"/>
                <a:gd name="connsiteY15" fmla="*/ 421617 h 1112840"/>
                <a:gd name="connsiteX16" fmla="*/ 816712 w 818869"/>
                <a:gd name="connsiteY16" fmla="*/ 111831 h 1112840"/>
                <a:gd name="connsiteX0" fmla="*/ 816712 w 818869"/>
                <a:gd name="connsiteY0" fmla="*/ 111831 h 1112412"/>
                <a:gd name="connsiteX1" fmla="*/ 684252 w 818869"/>
                <a:gd name="connsiteY1" fmla="*/ 17827 h 1112412"/>
                <a:gd name="connsiteX2" fmla="*/ 558202 w 818869"/>
                <a:gd name="connsiteY2" fmla="*/ 735 h 1112412"/>
                <a:gd name="connsiteX3" fmla="*/ 451380 w 818869"/>
                <a:gd name="connsiteY3" fmla="*/ 9281 h 1112412"/>
                <a:gd name="connsiteX4" fmla="*/ 412924 w 818869"/>
                <a:gd name="connsiteY4" fmla="*/ 62693 h 1112412"/>
                <a:gd name="connsiteX5" fmla="*/ 338148 w 818869"/>
                <a:gd name="connsiteY5" fmla="*/ 81921 h 1112412"/>
                <a:gd name="connsiteX6" fmla="*/ 289010 w 818869"/>
                <a:gd name="connsiteY6" fmla="*/ 56283 h 1112412"/>
                <a:gd name="connsiteX7" fmla="*/ 289010 w 818869"/>
                <a:gd name="connsiteY7" fmla="*/ 9281 h 1112412"/>
                <a:gd name="connsiteX8" fmla="*/ 199278 w 818869"/>
                <a:gd name="connsiteY8" fmla="*/ 24237 h 1112412"/>
                <a:gd name="connsiteX9" fmla="*/ 88183 w 818869"/>
                <a:gd name="connsiteY9" fmla="*/ 88329 h 1112412"/>
                <a:gd name="connsiteX10" fmla="*/ 41181 w 818869"/>
                <a:gd name="connsiteY10" fmla="*/ 344703 h 1112412"/>
                <a:gd name="connsiteX11" fmla="*/ 6999 w 818869"/>
                <a:gd name="connsiteY11" fmla="*/ 801904 h 1112412"/>
                <a:gd name="connsiteX12" fmla="*/ 68956 w 818869"/>
                <a:gd name="connsiteY12" fmla="*/ 1096734 h 1112412"/>
                <a:gd name="connsiteX13" fmla="*/ 652205 w 818869"/>
                <a:gd name="connsiteY13" fmla="*/ 1101007 h 1112412"/>
                <a:gd name="connsiteX14" fmla="*/ 752619 w 818869"/>
                <a:gd name="connsiteY14" fmla="*/ 1000594 h 1112412"/>
                <a:gd name="connsiteX15" fmla="*/ 765438 w 818869"/>
                <a:gd name="connsiteY15" fmla="*/ 421617 h 1112412"/>
                <a:gd name="connsiteX16" fmla="*/ 816712 w 818869"/>
                <a:gd name="connsiteY16" fmla="*/ 111831 h 1112412"/>
                <a:gd name="connsiteX0" fmla="*/ 816712 w 818288"/>
                <a:gd name="connsiteY0" fmla="*/ 111831 h 1112412"/>
                <a:gd name="connsiteX1" fmla="*/ 684252 w 818288"/>
                <a:gd name="connsiteY1" fmla="*/ 17827 h 1112412"/>
                <a:gd name="connsiteX2" fmla="*/ 558202 w 818288"/>
                <a:gd name="connsiteY2" fmla="*/ 735 h 1112412"/>
                <a:gd name="connsiteX3" fmla="*/ 451380 w 818288"/>
                <a:gd name="connsiteY3" fmla="*/ 9281 h 1112412"/>
                <a:gd name="connsiteX4" fmla="*/ 412924 w 818288"/>
                <a:gd name="connsiteY4" fmla="*/ 62693 h 1112412"/>
                <a:gd name="connsiteX5" fmla="*/ 338148 w 818288"/>
                <a:gd name="connsiteY5" fmla="*/ 81921 h 1112412"/>
                <a:gd name="connsiteX6" fmla="*/ 289010 w 818288"/>
                <a:gd name="connsiteY6" fmla="*/ 56283 h 1112412"/>
                <a:gd name="connsiteX7" fmla="*/ 289010 w 818288"/>
                <a:gd name="connsiteY7" fmla="*/ 9281 h 1112412"/>
                <a:gd name="connsiteX8" fmla="*/ 199278 w 818288"/>
                <a:gd name="connsiteY8" fmla="*/ 24237 h 1112412"/>
                <a:gd name="connsiteX9" fmla="*/ 88183 w 818288"/>
                <a:gd name="connsiteY9" fmla="*/ 88329 h 1112412"/>
                <a:gd name="connsiteX10" fmla="*/ 41181 w 818288"/>
                <a:gd name="connsiteY10" fmla="*/ 344703 h 1112412"/>
                <a:gd name="connsiteX11" fmla="*/ 6999 w 818288"/>
                <a:gd name="connsiteY11" fmla="*/ 801904 h 1112412"/>
                <a:gd name="connsiteX12" fmla="*/ 68956 w 818288"/>
                <a:gd name="connsiteY12" fmla="*/ 1096734 h 1112412"/>
                <a:gd name="connsiteX13" fmla="*/ 652205 w 818288"/>
                <a:gd name="connsiteY13" fmla="*/ 1101007 h 1112412"/>
                <a:gd name="connsiteX14" fmla="*/ 752619 w 818288"/>
                <a:gd name="connsiteY14" fmla="*/ 1000594 h 1112412"/>
                <a:gd name="connsiteX15" fmla="*/ 756892 w 818288"/>
                <a:gd name="connsiteY15" fmla="*/ 472892 h 1112412"/>
                <a:gd name="connsiteX16" fmla="*/ 816712 w 818288"/>
                <a:gd name="connsiteY16" fmla="*/ 111831 h 1112412"/>
                <a:gd name="connsiteX0" fmla="*/ 816712 w 818288"/>
                <a:gd name="connsiteY0" fmla="*/ 111831 h 1112412"/>
                <a:gd name="connsiteX1" fmla="*/ 684252 w 818288"/>
                <a:gd name="connsiteY1" fmla="*/ 17827 h 1112412"/>
                <a:gd name="connsiteX2" fmla="*/ 558202 w 818288"/>
                <a:gd name="connsiteY2" fmla="*/ 735 h 1112412"/>
                <a:gd name="connsiteX3" fmla="*/ 451380 w 818288"/>
                <a:gd name="connsiteY3" fmla="*/ 9281 h 1112412"/>
                <a:gd name="connsiteX4" fmla="*/ 412924 w 818288"/>
                <a:gd name="connsiteY4" fmla="*/ 62693 h 1112412"/>
                <a:gd name="connsiteX5" fmla="*/ 338148 w 818288"/>
                <a:gd name="connsiteY5" fmla="*/ 81921 h 1112412"/>
                <a:gd name="connsiteX6" fmla="*/ 289010 w 818288"/>
                <a:gd name="connsiteY6" fmla="*/ 56283 h 1112412"/>
                <a:gd name="connsiteX7" fmla="*/ 282601 w 818288"/>
                <a:gd name="connsiteY7" fmla="*/ 5008 h 1112412"/>
                <a:gd name="connsiteX8" fmla="*/ 199278 w 818288"/>
                <a:gd name="connsiteY8" fmla="*/ 24237 h 1112412"/>
                <a:gd name="connsiteX9" fmla="*/ 88183 w 818288"/>
                <a:gd name="connsiteY9" fmla="*/ 88329 h 1112412"/>
                <a:gd name="connsiteX10" fmla="*/ 41181 w 818288"/>
                <a:gd name="connsiteY10" fmla="*/ 344703 h 1112412"/>
                <a:gd name="connsiteX11" fmla="*/ 6999 w 818288"/>
                <a:gd name="connsiteY11" fmla="*/ 801904 h 1112412"/>
                <a:gd name="connsiteX12" fmla="*/ 68956 w 818288"/>
                <a:gd name="connsiteY12" fmla="*/ 1096734 h 1112412"/>
                <a:gd name="connsiteX13" fmla="*/ 652205 w 818288"/>
                <a:gd name="connsiteY13" fmla="*/ 1101007 h 1112412"/>
                <a:gd name="connsiteX14" fmla="*/ 752619 w 818288"/>
                <a:gd name="connsiteY14" fmla="*/ 1000594 h 1112412"/>
                <a:gd name="connsiteX15" fmla="*/ 756892 w 818288"/>
                <a:gd name="connsiteY15" fmla="*/ 472892 h 1112412"/>
                <a:gd name="connsiteX16" fmla="*/ 816712 w 818288"/>
                <a:gd name="connsiteY16" fmla="*/ 111831 h 1112412"/>
                <a:gd name="connsiteX0" fmla="*/ 816712 w 818288"/>
                <a:gd name="connsiteY0" fmla="*/ 111831 h 1112412"/>
                <a:gd name="connsiteX1" fmla="*/ 684252 w 818288"/>
                <a:gd name="connsiteY1" fmla="*/ 17827 h 1112412"/>
                <a:gd name="connsiteX2" fmla="*/ 558202 w 818288"/>
                <a:gd name="connsiteY2" fmla="*/ 735 h 1112412"/>
                <a:gd name="connsiteX3" fmla="*/ 451380 w 818288"/>
                <a:gd name="connsiteY3" fmla="*/ 9281 h 1112412"/>
                <a:gd name="connsiteX4" fmla="*/ 412924 w 818288"/>
                <a:gd name="connsiteY4" fmla="*/ 62693 h 1112412"/>
                <a:gd name="connsiteX5" fmla="*/ 338148 w 818288"/>
                <a:gd name="connsiteY5" fmla="*/ 81921 h 1112412"/>
                <a:gd name="connsiteX6" fmla="*/ 289010 w 818288"/>
                <a:gd name="connsiteY6" fmla="*/ 56283 h 1112412"/>
                <a:gd name="connsiteX7" fmla="*/ 282601 w 818288"/>
                <a:gd name="connsiteY7" fmla="*/ 5008 h 1112412"/>
                <a:gd name="connsiteX8" fmla="*/ 199278 w 818288"/>
                <a:gd name="connsiteY8" fmla="*/ 24237 h 1112412"/>
                <a:gd name="connsiteX9" fmla="*/ 88183 w 818288"/>
                <a:gd name="connsiteY9" fmla="*/ 88329 h 1112412"/>
                <a:gd name="connsiteX10" fmla="*/ 41181 w 818288"/>
                <a:gd name="connsiteY10" fmla="*/ 344703 h 1112412"/>
                <a:gd name="connsiteX11" fmla="*/ 6999 w 818288"/>
                <a:gd name="connsiteY11" fmla="*/ 801904 h 1112412"/>
                <a:gd name="connsiteX12" fmla="*/ 68956 w 818288"/>
                <a:gd name="connsiteY12" fmla="*/ 1096734 h 1112412"/>
                <a:gd name="connsiteX13" fmla="*/ 652205 w 818288"/>
                <a:gd name="connsiteY13" fmla="*/ 1101007 h 1112412"/>
                <a:gd name="connsiteX14" fmla="*/ 752619 w 818288"/>
                <a:gd name="connsiteY14" fmla="*/ 1000594 h 1112412"/>
                <a:gd name="connsiteX15" fmla="*/ 756892 w 818288"/>
                <a:gd name="connsiteY15" fmla="*/ 472892 h 1112412"/>
                <a:gd name="connsiteX16" fmla="*/ 816712 w 818288"/>
                <a:gd name="connsiteY16" fmla="*/ 111831 h 111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18288" h="1112412">
                  <a:moveTo>
                    <a:pt x="816712" y="111831"/>
                  </a:moveTo>
                  <a:cubicBezTo>
                    <a:pt x="804605" y="35987"/>
                    <a:pt x="735882" y="32070"/>
                    <a:pt x="684252" y="17827"/>
                  </a:cubicBezTo>
                  <a:cubicBezTo>
                    <a:pt x="632622" y="3584"/>
                    <a:pt x="597014" y="2159"/>
                    <a:pt x="558202" y="735"/>
                  </a:cubicBezTo>
                  <a:cubicBezTo>
                    <a:pt x="519390" y="-689"/>
                    <a:pt x="475593" y="-1045"/>
                    <a:pt x="451380" y="9281"/>
                  </a:cubicBezTo>
                  <a:cubicBezTo>
                    <a:pt x="427167" y="19607"/>
                    <a:pt x="431796" y="50586"/>
                    <a:pt x="412924" y="62693"/>
                  </a:cubicBezTo>
                  <a:cubicBezTo>
                    <a:pt x="394052" y="74800"/>
                    <a:pt x="358800" y="82989"/>
                    <a:pt x="338148" y="81921"/>
                  </a:cubicBezTo>
                  <a:cubicBezTo>
                    <a:pt x="317496" y="80853"/>
                    <a:pt x="298268" y="69102"/>
                    <a:pt x="289010" y="56283"/>
                  </a:cubicBezTo>
                  <a:cubicBezTo>
                    <a:pt x="279752" y="43464"/>
                    <a:pt x="297556" y="8213"/>
                    <a:pt x="282601" y="5008"/>
                  </a:cubicBezTo>
                  <a:cubicBezTo>
                    <a:pt x="267646" y="1803"/>
                    <a:pt x="231681" y="10350"/>
                    <a:pt x="199278" y="24237"/>
                  </a:cubicBezTo>
                  <a:cubicBezTo>
                    <a:pt x="166875" y="38124"/>
                    <a:pt x="114532" y="34918"/>
                    <a:pt x="88183" y="88329"/>
                  </a:cubicBezTo>
                  <a:cubicBezTo>
                    <a:pt x="61834" y="141740"/>
                    <a:pt x="54712" y="225774"/>
                    <a:pt x="41181" y="344703"/>
                  </a:cubicBezTo>
                  <a:cubicBezTo>
                    <a:pt x="27650" y="463632"/>
                    <a:pt x="2370" y="676566"/>
                    <a:pt x="6999" y="801904"/>
                  </a:cubicBezTo>
                  <a:cubicBezTo>
                    <a:pt x="11628" y="927242"/>
                    <a:pt x="-36441" y="1076793"/>
                    <a:pt x="68956" y="1096734"/>
                  </a:cubicBezTo>
                  <a:cubicBezTo>
                    <a:pt x="174353" y="1116675"/>
                    <a:pt x="538261" y="1117030"/>
                    <a:pt x="652205" y="1101007"/>
                  </a:cubicBezTo>
                  <a:cubicBezTo>
                    <a:pt x="766149" y="1084984"/>
                    <a:pt x="745854" y="1116674"/>
                    <a:pt x="752619" y="1000594"/>
                  </a:cubicBezTo>
                  <a:cubicBezTo>
                    <a:pt x="759384" y="884514"/>
                    <a:pt x="746210" y="621019"/>
                    <a:pt x="756892" y="472892"/>
                  </a:cubicBezTo>
                  <a:cubicBezTo>
                    <a:pt x="767574" y="324765"/>
                    <a:pt x="828819" y="187675"/>
                    <a:pt x="816712" y="111831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C5B5AB4C-9302-4A1D-8977-13A3EE2E578F}"/>
                </a:ext>
              </a:extLst>
            </p:cNvPr>
            <p:cNvSpPr/>
            <p:nvPr/>
          </p:nvSpPr>
          <p:spPr>
            <a:xfrm rot="15094660">
              <a:off x="6544377" y="3085030"/>
              <a:ext cx="143560" cy="356577"/>
            </a:xfrm>
            <a:custGeom>
              <a:avLst/>
              <a:gdLst>
                <a:gd name="connsiteX0" fmla="*/ 6457 w 165048"/>
                <a:gd name="connsiteY0" fmla="*/ 44808 h 353407"/>
                <a:gd name="connsiteX1" fmla="*/ 61409 w 165048"/>
                <a:gd name="connsiteY1" fmla="*/ 847 h 353407"/>
                <a:gd name="connsiteX2" fmla="*/ 129550 w 165048"/>
                <a:gd name="connsiteY2" fmla="*/ 31620 h 353407"/>
                <a:gd name="connsiteX3" fmla="*/ 155927 w 165048"/>
                <a:gd name="connsiteY3" fmla="*/ 200872 h 353407"/>
                <a:gd name="connsiteX4" fmla="*/ 160323 w 165048"/>
                <a:gd name="connsiteY4" fmla="*/ 306379 h 353407"/>
                <a:gd name="connsiteX5" fmla="*/ 92182 w 165048"/>
                <a:gd name="connsiteY5" fmla="*/ 352539 h 353407"/>
                <a:gd name="connsiteX6" fmla="*/ 15250 w 165048"/>
                <a:gd name="connsiteY6" fmla="*/ 323964 h 353407"/>
                <a:gd name="connsiteX7" fmla="*/ 2061 w 165048"/>
                <a:gd name="connsiteY7" fmla="*/ 183287 h 353407"/>
                <a:gd name="connsiteX8" fmla="*/ 6457 w 165048"/>
                <a:gd name="connsiteY8" fmla="*/ 44808 h 353407"/>
                <a:gd name="connsiteX0" fmla="*/ 6885 w 165476"/>
                <a:gd name="connsiteY0" fmla="*/ 44808 h 352670"/>
                <a:gd name="connsiteX1" fmla="*/ 61837 w 165476"/>
                <a:gd name="connsiteY1" fmla="*/ 847 h 352670"/>
                <a:gd name="connsiteX2" fmla="*/ 129978 w 165476"/>
                <a:gd name="connsiteY2" fmla="*/ 31620 h 352670"/>
                <a:gd name="connsiteX3" fmla="*/ 156355 w 165476"/>
                <a:gd name="connsiteY3" fmla="*/ 200872 h 352670"/>
                <a:gd name="connsiteX4" fmla="*/ 160751 w 165476"/>
                <a:gd name="connsiteY4" fmla="*/ 306379 h 352670"/>
                <a:gd name="connsiteX5" fmla="*/ 92610 w 165476"/>
                <a:gd name="connsiteY5" fmla="*/ 352539 h 352670"/>
                <a:gd name="connsiteX6" fmla="*/ 22273 w 165476"/>
                <a:gd name="connsiteY6" fmla="*/ 315172 h 352670"/>
                <a:gd name="connsiteX7" fmla="*/ 2489 w 165476"/>
                <a:gd name="connsiteY7" fmla="*/ 183287 h 352670"/>
                <a:gd name="connsiteX8" fmla="*/ 6885 w 165476"/>
                <a:gd name="connsiteY8" fmla="*/ 44808 h 352670"/>
                <a:gd name="connsiteX0" fmla="*/ 6885 w 159537"/>
                <a:gd name="connsiteY0" fmla="*/ 44808 h 352733"/>
                <a:gd name="connsiteX1" fmla="*/ 61837 w 159537"/>
                <a:gd name="connsiteY1" fmla="*/ 847 h 352733"/>
                <a:gd name="connsiteX2" fmla="*/ 129978 w 159537"/>
                <a:gd name="connsiteY2" fmla="*/ 31620 h 352733"/>
                <a:gd name="connsiteX3" fmla="*/ 156355 w 159537"/>
                <a:gd name="connsiteY3" fmla="*/ 200872 h 352733"/>
                <a:gd name="connsiteX4" fmla="*/ 151959 w 159537"/>
                <a:gd name="connsiteY4" fmla="*/ 304181 h 352733"/>
                <a:gd name="connsiteX5" fmla="*/ 92610 w 159537"/>
                <a:gd name="connsiteY5" fmla="*/ 352539 h 352733"/>
                <a:gd name="connsiteX6" fmla="*/ 22273 w 159537"/>
                <a:gd name="connsiteY6" fmla="*/ 315172 h 352733"/>
                <a:gd name="connsiteX7" fmla="*/ 2489 w 159537"/>
                <a:gd name="connsiteY7" fmla="*/ 183287 h 352733"/>
                <a:gd name="connsiteX8" fmla="*/ 6885 w 159537"/>
                <a:gd name="connsiteY8" fmla="*/ 44808 h 352733"/>
                <a:gd name="connsiteX0" fmla="*/ 6885 w 156440"/>
                <a:gd name="connsiteY0" fmla="*/ 44449 h 352374"/>
                <a:gd name="connsiteX1" fmla="*/ 61837 w 156440"/>
                <a:gd name="connsiteY1" fmla="*/ 488 h 352374"/>
                <a:gd name="connsiteX2" fmla="*/ 129978 w 156440"/>
                <a:gd name="connsiteY2" fmla="*/ 31261 h 352374"/>
                <a:gd name="connsiteX3" fmla="*/ 149760 w 156440"/>
                <a:gd name="connsiteY3" fmla="*/ 171938 h 352374"/>
                <a:gd name="connsiteX4" fmla="*/ 151959 w 156440"/>
                <a:gd name="connsiteY4" fmla="*/ 303822 h 352374"/>
                <a:gd name="connsiteX5" fmla="*/ 92610 w 156440"/>
                <a:gd name="connsiteY5" fmla="*/ 352180 h 352374"/>
                <a:gd name="connsiteX6" fmla="*/ 22273 w 156440"/>
                <a:gd name="connsiteY6" fmla="*/ 314813 h 352374"/>
                <a:gd name="connsiteX7" fmla="*/ 2489 w 156440"/>
                <a:gd name="connsiteY7" fmla="*/ 182928 h 352374"/>
                <a:gd name="connsiteX8" fmla="*/ 6885 w 156440"/>
                <a:gd name="connsiteY8" fmla="*/ 44449 h 352374"/>
                <a:gd name="connsiteX0" fmla="*/ 6885 w 153367"/>
                <a:gd name="connsiteY0" fmla="*/ 44449 h 352607"/>
                <a:gd name="connsiteX1" fmla="*/ 61837 w 153367"/>
                <a:gd name="connsiteY1" fmla="*/ 488 h 352607"/>
                <a:gd name="connsiteX2" fmla="*/ 129978 w 153367"/>
                <a:gd name="connsiteY2" fmla="*/ 31261 h 352607"/>
                <a:gd name="connsiteX3" fmla="*/ 149760 w 153367"/>
                <a:gd name="connsiteY3" fmla="*/ 171938 h 352607"/>
                <a:gd name="connsiteX4" fmla="*/ 147562 w 153367"/>
                <a:gd name="connsiteY4" fmla="*/ 297228 h 352607"/>
                <a:gd name="connsiteX5" fmla="*/ 92610 w 153367"/>
                <a:gd name="connsiteY5" fmla="*/ 352180 h 352607"/>
                <a:gd name="connsiteX6" fmla="*/ 22273 w 153367"/>
                <a:gd name="connsiteY6" fmla="*/ 314813 h 352607"/>
                <a:gd name="connsiteX7" fmla="*/ 2489 w 153367"/>
                <a:gd name="connsiteY7" fmla="*/ 182928 h 352607"/>
                <a:gd name="connsiteX8" fmla="*/ 6885 w 153367"/>
                <a:gd name="connsiteY8" fmla="*/ 44449 h 352607"/>
                <a:gd name="connsiteX0" fmla="*/ 7178 w 153660"/>
                <a:gd name="connsiteY0" fmla="*/ 44449 h 352310"/>
                <a:gd name="connsiteX1" fmla="*/ 62130 w 153660"/>
                <a:gd name="connsiteY1" fmla="*/ 488 h 352310"/>
                <a:gd name="connsiteX2" fmla="*/ 130271 w 153660"/>
                <a:gd name="connsiteY2" fmla="*/ 31261 h 352310"/>
                <a:gd name="connsiteX3" fmla="*/ 150053 w 153660"/>
                <a:gd name="connsiteY3" fmla="*/ 171938 h 352310"/>
                <a:gd name="connsiteX4" fmla="*/ 147855 w 153660"/>
                <a:gd name="connsiteY4" fmla="*/ 297228 h 352310"/>
                <a:gd name="connsiteX5" fmla="*/ 92903 w 153660"/>
                <a:gd name="connsiteY5" fmla="*/ 352180 h 352310"/>
                <a:gd name="connsiteX6" fmla="*/ 26962 w 153660"/>
                <a:gd name="connsiteY6" fmla="*/ 308219 h 352310"/>
                <a:gd name="connsiteX7" fmla="*/ 2782 w 153660"/>
                <a:gd name="connsiteY7" fmla="*/ 182928 h 352310"/>
                <a:gd name="connsiteX8" fmla="*/ 7178 w 153660"/>
                <a:gd name="connsiteY8" fmla="*/ 44449 h 352310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82928 h 341473"/>
                <a:gd name="connsiteX8" fmla="*/ 7178 w 153958"/>
                <a:gd name="connsiteY8" fmla="*/ 44449 h 341473"/>
                <a:gd name="connsiteX0" fmla="*/ 5932 w 152712"/>
                <a:gd name="connsiteY0" fmla="*/ 44449 h 341473"/>
                <a:gd name="connsiteX1" fmla="*/ 60884 w 152712"/>
                <a:gd name="connsiteY1" fmla="*/ 488 h 341473"/>
                <a:gd name="connsiteX2" fmla="*/ 129025 w 152712"/>
                <a:gd name="connsiteY2" fmla="*/ 31261 h 341473"/>
                <a:gd name="connsiteX3" fmla="*/ 148807 w 152712"/>
                <a:gd name="connsiteY3" fmla="*/ 171938 h 341473"/>
                <a:gd name="connsiteX4" fmla="*/ 146609 w 152712"/>
                <a:gd name="connsiteY4" fmla="*/ 297228 h 341473"/>
                <a:gd name="connsiteX5" fmla="*/ 87260 w 152712"/>
                <a:gd name="connsiteY5" fmla="*/ 341190 h 341473"/>
                <a:gd name="connsiteX6" fmla="*/ 25716 w 152712"/>
                <a:gd name="connsiteY6" fmla="*/ 308219 h 341473"/>
                <a:gd name="connsiteX7" fmla="*/ 3734 w 152712"/>
                <a:gd name="connsiteY7" fmla="*/ 169740 h 341473"/>
                <a:gd name="connsiteX8" fmla="*/ 5932 w 152712"/>
                <a:gd name="connsiteY8" fmla="*/ 44449 h 341473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69740 h 341473"/>
                <a:gd name="connsiteX8" fmla="*/ 7178 w 153958"/>
                <a:gd name="connsiteY8" fmla="*/ 44449 h 341473"/>
                <a:gd name="connsiteX0" fmla="*/ 6886 w 153666"/>
                <a:gd name="connsiteY0" fmla="*/ 44449 h 341196"/>
                <a:gd name="connsiteX1" fmla="*/ 61838 w 153666"/>
                <a:gd name="connsiteY1" fmla="*/ 488 h 341196"/>
                <a:gd name="connsiteX2" fmla="*/ 129979 w 153666"/>
                <a:gd name="connsiteY2" fmla="*/ 31261 h 341196"/>
                <a:gd name="connsiteX3" fmla="*/ 149761 w 153666"/>
                <a:gd name="connsiteY3" fmla="*/ 171938 h 341196"/>
                <a:gd name="connsiteX4" fmla="*/ 147563 w 153666"/>
                <a:gd name="connsiteY4" fmla="*/ 297228 h 341196"/>
                <a:gd name="connsiteX5" fmla="*/ 88214 w 153666"/>
                <a:gd name="connsiteY5" fmla="*/ 341190 h 341196"/>
                <a:gd name="connsiteX6" fmla="*/ 22274 w 153666"/>
                <a:gd name="connsiteY6" fmla="*/ 295031 h 341196"/>
                <a:gd name="connsiteX7" fmla="*/ 2490 w 153666"/>
                <a:gd name="connsiteY7" fmla="*/ 169740 h 341196"/>
                <a:gd name="connsiteX8" fmla="*/ 6886 w 153666"/>
                <a:gd name="connsiteY8" fmla="*/ 44449 h 341196"/>
                <a:gd name="connsiteX0" fmla="*/ 6886 w 152380"/>
                <a:gd name="connsiteY0" fmla="*/ 44449 h 341216"/>
                <a:gd name="connsiteX1" fmla="*/ 61838 w 152380"/>
                <a:gd name="connsiteY1" fmla="*/ 488 h 341216"/>
                <a:gd name="connsiteX2" fmla="*/ 129979 w 152380"/>
                <a:gd name="connsiteY2" fmla="*/ 31261 h 341216"/>
                <a:gd name="connsiteX3" fmla="*/ 149761 w 152380"/>
                <a:gd name="connsiteY3" fmla="*/ 171938 h 341216"/>
                <a:gd name="connsiteX4" fmla="*/ 145365 w 152380"/>
                <a:gd name="connsiteY4" fmla="*/ 299426 h 341216"/>
                <a:gd name="connsiteX5" fmla="*/ 88214 w 152380"/>
                <a:gd name="connsiteY5" fmla="*/ 341190 h 341216"/>
                <a:gd name="connsiteX6" fmla="*/ 22274 w 152380"/>
                <a:gd name="connsiteY6" fmla="*/ 295031 h 341216"/>
                <a:gd name="connsiteX7" fmla="*/ 2490 w 152380"/>
                <a:gd name="connsiteY7" fmla="*/ 169740 h 341216"/>
                <a:gd name="connsiteX8" fmla="*/ 6886 w 152380"/>
                <a:gd name="connsiteY8" fmla="*/ 44449 h 341216"/>
                <a:gd name="connsiteX0" fmla="*/ 6886 w 152646"/>
                <a:gd name="connsiteY0" fmla="*/ 44449 h 339021"/>
                <a:gd name="connsiteX1" fmla="*/ 61838 w 152646"/>
                <a:gd name="connsiteY1" fmla="*/ 488 h 339021"/>
                <a:gd name="connsiteX2" fmla="*/ 129979 w 152646"/>
                <a:gd name="connsiteY2" fmla="*/ 31261 h 339021"/>
                <a:gd name="connsiteX3" fmla="*/ 149761 w 152646"/>
                <a:gd name="connsiteY3" fmla="*/ 171938 h 339021"/>
                <a:gd name="connsiteX4" fmla="*/ 145365 w 152646"/>
                <a:gd name="connsiteY4" fmla="*/ 299426 h 339021"/>
                <a:gd name="connsiteX5" fmla="*/ 83818 w 152646"/>
                <a:gd name="connsiteY5" fmla="*/ 338991 h 339021"/>
                <a:gd name="connsiteX6" fmla="*/ 22274 w 152646"/>
                <a:gd name="connsiteY6" fmla="*/ 295031 h 339021"/>
                <a:gd name="connsiteX7" fmla="*/ 2490 w 152646"/>
                <a:gd name="connsiteY7" fmla="*/ 169740 h 339021"/>
                <a:gd name="connsiteX8" fmla="*/ 6886 w 152646"/>
                <a:gd name="connsiteY8" fmla="*/ 44449 h 339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2646" h="339021">
                  <a:moveTo>
                    <a:pt x="6886" y="44449"/>
                  </a:moveTo>
                  <a:cubicBezTo>
                    <a:pt x="16777" y="16240"/>
                    <a:pt x="41323" y="2686"/>
                    <a:pt x="61838" y="488"/>
                  </a:cubicBezTo>
                  <a:cubicBezTo>
                    <a:pt x="82354" y="-1710"/>
                    <a:pt x="115325" y="2686"/>
                    <a:pt x="129979" y="31261"/>
                  </a:cubicBezTo>
                  <a:cubicBezTo>
                    <a:pt x="144633" y="59836"/>
                    <a:pt x="147197" y="127244"/>
                    <a:pt x="149761" y="171938"/>
                  </a:cubicBezTo>
                  <a:cubicBezTo>
                    <a:pt x="152325" y="216632"/>
                    <a:pt x="156355" y="271584"/>
                    <a:pt x="145365" y="299426"/>
                  </a:cubicBezTo>
                  <a:cubicBezTo>
                    <a:pt x="134375" y="327268"/>
                    <a:pt x="104333" y="339723"/>
                    <a:pt x="83818" y="338991"/>
                  </a:cubicBezTo>
                  <a:cubicBezTo>
                    <a:pt x="63303" y="338259"/>
                    <a:pt x="37294" y="323240"/>
                    <a:pt x="22274" y="295031"/>
                  </a:cubicBezTo>
                  <a:cubicBezTo>
                    <a:pt x="7254" y="266822"/>
                    <a:pt x="5055" y="211504"/>
                    <a:pt x="2490" y="169740"/>
                  </a:cubicBezTo>
                  <a:cubicBezTo>
                    <a:pt x="-75" y="127976"/>
                    <a:pt x="-3005" y="72658"/>
                    <a:pt x="6886" y="44449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3B13B69D-1BA7-404F-A9B9-D41D211B02D5}"/>
                </a:ext>
              </a:extLst>
            </p:cNvPr>
            <p:cNvSpPr/>
            <p:nvPr/>
          </p:nvSpPr>
          <p:spPr>
            <a:xfrm rot="11984028" flipH="1">
              <a:off x="6700982" y="2653874"/>
              <a:ext cx="197568" cy="623311"/>
            </a:xfrm>
            <a:custGeom>
              <a:avLst/>
              <a:gdLst>
                <a:gd name="connsiteX0" fmla="*/ 63868 w 187016"/>
                <a:gd name="connsiteY0" fmla="*/ 62019 h 502838"/>
                <a:gd name="connsiteX1" fmla="*/ 86420 w 187016"/>
                <a:gd name="connsiteY1" fmla="*/ 512 h 502838"/>
                <a:gd name="connsiteX2" fmla="*/ 168429 w 187016"/>
                <a:gd name="connsiteY2" fmla="*/ 47667 h 502838"/>
                <a:gd name="connsiteX3" fmla="*/ 156128 w 187016"/>
                <a:gd name="connsiteY3" fmla="*/ 271142 h 502838"/>
                <a:gd name="connsiteX4" fmla="*/ 186881 w 187016"/>
                <a:gd name="connsiteY4" fmla="*/ 412607 h 502838"/>
                <a:gd name="connsiteX5" fmla="*/ 141776 w 187016"/>
                <a:gd name="connsiteY5" fmla="*/ 363402 h 502838"/>
                <a:gd name="connsiteX6" fmla="*/ 162278 w 187016"/>
                <a:gd name="connsiteY6" fmla="*/ 490516 h 502838"/>
                <a:gd name="connsiteX7" fmla="*/ 117173 w 187016"/>
                <a:gd name="connsiteY7" fmla="*/ 394155 h 502838"/>
                <a:gd name="connsiteX8" fmla="*/ 113073 w 187016"/>
                <a:gd name="connsiteY8" fmla="*/ 502817 h 502838"/>
                <a:gd name="connsiteX9" fmla="*/ 86420 w 187016"/>
                <a:gd name="connsiteY9" fmla="*/ 404406 h 502838"/>
                <a:gd name="connsiteX10" fmla="*/ 59767 w 187016"/>
                <a:gd name="connsiteY10" fmla="*/ 500767 h 502838"/>
                <a:gd name="connsiteX11" fmla="*/ 53616 w 187016"/>
                <a:gd name="connsiteY11" fmla="*/ 402356 h 502838"/>
                <a:gd name="connsiteX12" fmla="*/ 311 w 187016"/>
                <a:gd name="connsiteY12" fmla="*/ 433109 h 502838"/>
                <a:gd name="connsiteX13" fmla="*/ 33114 w 187016"/>
                <a:gd name="connsiteY13" fmla="*/ 355201 h 502838"/>
                <a:gd name="connsiteX14" fmla="*/ 63868 w 187016"/>
                <a:gd name="connsiteY14" fmla="*/ 303945 h 502838"/>
                <a:gd name="connsiteX15" fmla="*/ 63868 w 187016"/>
                <a:gd name="connsiteY15" fmla="*/ 62019 h 502838"/>
                <a:gd name="connsiteX0" fmla="*/ 63868 w 187016"/>
                <a:gd name="connsiteY0" fmla="*/ 63996 h 504815"/>
                <a:gd name="connsiteX1" fmla="*/ 113073 w 187016"/>
                <a:gd name="connsiteY1" fmla="*/ 439 h 504815"/>
                <a:gd name="connsiteX2" fmla="*/ 168429 w 187016"/>
                <a:gd name="connsiteY2" fmla="*/ 49644 h 504815"/>
                <a:gd name="connsiteX3" fmla="*/ 156128 w 187016"/>
                <a:gd name="connsiteY3" fmla="*/ 273119 h 504815"/>
                <a:gd name="connsiteX4" fmla="*/ 186881 w 187016"/>
                <a:gd name="connsiteY4" fmla="*/ 414584 h 504815"/>
                <a:gd name="connsiteX5" fmla="*/ 141776 w 187016"/>
                <a:gd name="connsiteY5" fmla="*/ 365379 h 504815"/>
                <a:gd name="connsiteX6" fmla="*/ 162278 w 187016"/>
                <a:gd name="connsiteY6" fmla="*/ 492493 h 504815"/>
                <a:gd name="connsiteX7" fmla="*/ 117173 w 187016"/>
                <a:gd name="connsiteY7" fmla="*/ 396132 h 504815"/>
                <a:gd name="connsiteX8" fmla="*/ 113073 w 187016"/>
                <a:gd name="connsiteY8" fmla="*/ 504794 h 504815"/>
                <a:gd name="connsiteX9" fmla="*/ 86420 w 187016"/>
                <a:gd name="connsiteY9" fmla="*/ 406383 h 504815"/>
                <a:gd name="connsiteX10" fmla="*/ 59767 w 187016"/>
                <a:gd name="connsiteY10" fmla="*/ 502744 h 504815"/>
                <a:gd name="connsiteX11" fmla="*/ 53616 w 187016"/>
                <a:gd name="connsiteY11" fmla="*/ 404333 h 504815"/>
                <a:gd name="connsiteX12" fmla="*/ 311 w 187016"/>
                <a:gd name="connsiteY12" fmla="*/ 435086 h 504815"/>
                <a:gd name="connsiteX13" fmla="*/ 33114 w 187016"/>
                <a:gd name="connsiteY13" fmla="*/ 357178 h 504815"/>
                <a:gd name="connsiteX14" fmla="*/ 63868 w 187016"/>
                <a:gd name="connsiteY14" fmla="*/ 305922 h 504815"/>
                <a:gd name="connsiteX15" fmla="*/ 63868 w 187016"/>
                <a:gd name="connsiteY15" fmla="*/ 63996 h 504815"/>
                <a:gd name="connsiteX0" fmla="*/ 57718 w 187016"/>
                <a:gd name="connsiteY0" fmla="*/ 53366 h 504437"/>
                <a:gd name="connsiteX1" fmla="*/ 113073 w 187016"/>
                <a:gd name="connsiteY1" fmla="*/ 61 h 504437"/>
                <a:gd name="connsiteX2" fmla="*/ 168429 w 187016"/>
                <a:gd name="connsiteY2" fmla="*/ 49266 h 504437"/>
                <a:gd name="connsiteX3" fmla="*/ 156128 w 187016"/>
                <a:gd name="connsiteY3" fmla="*/ 272741 h 504437"/>
                <a:gd name="connsiteX4" fmla="*/ 186881 w 187016"/>
                <a:gd name="connsiteY4" fmla="*/ 414206 h 504437"/>
                <a:gd name="connsiteX5" fmla="*/ 141776 w 187016"/>
                <a:gd name="connsiteY5" fmla="*/ 365001 h 504437"/>
                <a:gd name="connsiteX6" fmla="*/ 162278 w 187016"/>
                <a:gd name="connsiteY6" fmla="*/ 492115 h 504437"/>
                <a:gd name="connsiteX7" fmla="*/ 117173 w 187016"/>
                <a:gd name="connsiteY7" fmla="*/ 395754 h 504437"/>
                <a:gd name="connsiteX8" fmla="*/ 113073 w 187016"/>
                <a:gd name="connsiteY8" fmla="*/ 504416 h 504437"/>
                <a:gd name="connsiteX9" fmla="*/ 86420 w 187016"/>
                <a:gd name="connsiteY9" fmla="*/ 406005 h 504437"/>
                <a:gd name="connsiteX10" fmla="*/ 59767 w 187016"/>
                <a:gd name="connsiteY10" fmla="*/ 502366 h 504437"/>
                <a:gd name="connsiteX11" fmla="*/ 53616 w 187016"/>
                <a:gd name="connsiteY11" fmla="*/ 403955 h 504437"/>
                <a:gd name="connsiteX12" fmla="*/ 311 w 187016"/>
                <a:gd name="connsiteY12" fmla="*/ 434708 h 504437"/>
                <a:gd name="connsiteX13" fmla="*/ 33114 w 187016"/>
                <a:gd name="connsiteY13" fmla="*/ 356800 h 504437"/>
                <a:gd name="connsiteX14" fmla="*/ 63868 w 187016"/>
                <a:gd name="connsiteY14" fmla="*/ 305544 h 504437"/>
                <a:gd name="connsiteX15" fmla="*/ 57718 w 187016"/>
                <a:gd name="connsiteY15" fmla="*/ 53366 h 5044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9767 w 189311"/>
                <a:gd name="connsiteY10" fmla="*/ 5028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57718 w 189311"/>
                <a:gd name="connsiteY0" fmla="*/ 53866 h 504917"/>
                <a:gd name="connsiteX1" fmla="*/ 113073 w 189311"/>
                <a:gd name="connsiteY1" fmla="*/ 561 h 504917"/>
                <a:gd name="connsiteX2" fmla="*/ 170479 w 189311"/>
                <a:gd name="connsiteY2" fmla="*/ 43615 h 504917"/>
                <a:gd name="connsiteX3" fmla="*/ 156128 w 189311"/>
                <a:gd name="connsiteY3" fmla="*/ 273241 h 504917"/>
                <a:gd name="connsiteX4" fmla="*/ 186881 w 189311"/>
                <a:gd name="connsiteY4" fmla="*/ 414706 h 504917"/>
                <a:gd name="connsiteX5" fmla="*/ 141776 w 189311"/>
                <a:gd name="connsiteY5" fmla="*/ 365501 h 504917"/>
                <a:gd name="connsiteX6" fmla="*/ 162278 w 189311"/>
                <a:gd name="connsiteY6" fmla="*/ 492615 h 504917"/>
                <a:gd name="connsiteX7" fmla="*/ 117173 w 189311"/>
                <a:gd name="connsiteY7" fmla="*/ 396254 h 504917"/>
                <a:gd name="connsiteX8" fmla="*/ 113073 w 189311"/>
                <a:gd name="connsiteY8" fmla="*/ 504916 h 504917"/>
                <a:gd name="connsiteX9" fmla="*/ 86420 w 189311"/>
                <a:gd name="connsiteY9" fmla="*/ 406505 h 504917"/>
                <a:gd name="connsiteX10" fmla="*/ 70019 w 189311"/>
                <a:gd name="connsiteY10" fmla="*/ 504917 h 504917"/>
                <a:gd name="connsiteX11" fmla="*/ 53616 w 189311"/>
                <a:gd name="connsiteY11" fmla="*/ 404455 h 504917"/>
                <a:gd name="connsiteX12" fmla="*/ 311 w 189311"/>
                <a:gd name="connsiteY12" fmla="*/ 435208 h 504917"/>
                <a:gd name="connsiteX13" fmla="*/ 33114 w 189311"/>
                <a:gd name="connsiteY13" fmla="*/ 357300 h 504917"/>
                <a:gd name="connsiteX14" fmla="*/ 63868 w 189311"/>
                <a:gd name="connsiteY14" fmla="*/ 306044 h 504917"/>
                <a:gd name="connsiteX15" fmla="*/ 57718 w 189311"/>
                <a:gd name="connsiteY15" fmla="*/ 53866 h 504917"/>
                <a:gd name="connsiteX0" fmla="*/ 57718 w 189311"/>
                <a:gd name="connsiteY0" fmla="*/ 53866 h 504958"/>
                <a:gd name="connsiteX1" fmla="*/ 113073 w 189311"/>
                <a:gd name="connsiteY1" fmla="*/ 561 h 504958"/>
                <a:gd name="connsiteX2" fmla="*/ 170479 w 189311"/>
                <a:gd name="connsiteY2" fmla="*/ 43615 h 504958"/>
                <a:gd name="connsiteX3" fmla="*/ 156128 w 189311"/>
                <a:gd name="connsiteY3" fmla="*/ 273241 h 504958"/>
                <a:gd name="connsiteX4" fmla="*/ 186881 w 189311"/>
                <a:gd name="connsiteY4" fmla="*/ 414706 h 504958"/>
                <a:gd name="connsiteX5" fmla="*/ 141776 w 189311"/>
                <a:gd name="connsiteY5" fmla="*/ 365501 h 504958"/>
                <a:gd name="connsiteX6" fmla="*/ 162278 w 189311"/>
                <a:gd name="connsiteY6" fmla="*/ 492615 h 504958"/>
                <a:gd name="connsiteX7" fmla="*/ 117173 w 189311"/>
                <a:gd name="connsiteY7" fmla="*/ 396254 h 504958"/>
                <a:gd name="connsiteX8" fmla="*/ 113073 w 189311"/>
                <a:gd name="connsiteY8" fmla="*/ 504916 h 504958"/>
                <a:gd name="connsiteX9" fmla="*/ 86420 w 189311"/>
                <a:gd name="connsiteY9" fmla="*/ 406505 h 504958"/>
                <a:gd name="connsiteX10" fmla="*/ 70019 w 189311"/>
                <a:gd name="connsiteY10" fmla="*/ 504917 h 504958"/>
                <a:gd name="connsiteX11" fmla="*/ 53616 w 189311"/>
                <a:gd name="connsiteY11" fmla="*/ 404455 h 504958"/>
                <a:gd name="connsiteX12" fmla="*/ 311 w 189311"/>
                <a:gd name="connsiteY12" fmla="*/ 435208 h 504958"/>
                <a:gd name="connsiteX13" fmla="*/ 33114 w 189311"/>
                <a:gd name="connsiteY13" fmla="*/ 357300 h 504958"/>
                <a:gd name="connsiteX14" fmla="*/ 63868 w 189311"/>
                <a:gd name="connsiteY14" fmla="*/ 306044 h 504958"/>
                <a:gd name="connsiteX15" fmla="*/ 57718 w 189311"/>
                <a:gd name="connsiteY15" fmla="*/ 53866 h 504958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5667 w 189311"/>
                <a:gd name="connsiteY10" fmla="*/ 4987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62647 w 194240"/>
                <a:gd name="connsiteY0" fmla="*/ 53866 h 504916"/>
                <a:gd name="connsiteX1" fmla="*/ 118002 w 194240"/>
                <a:gd name="connsiteY1" fmla="*/ 561 h 504916"/>
                <a:gd name="connsiteX2" fmla="*/ 175408 w 194240"/>
                <a:gd name="connsiteY2" fmla="*/ 43615 h 504916"/>
                <a:gd name="connsiteX3" fmla="*/ 161057 w 194240"/>
                <a:gd name="connsiteY3" fmla="*/ 273241 h 504916"/>
                <a:gd name="connsiteX4" fmla="*/ 191810 w 194240"/>
                <a:gd name="connsiteY4" fmla="*/ 414706 h 504916"/>
                <a:gd name="connsiteX5" fmla="*/ 146705 w 194240"/>
                <a:gd name="connsiteY5" fmla="*/ 365501 h 504916"/>
                <a:gd name="connsiteX6" fmla="*/ 167207 w 194240"/>
                <a:gd name="connsiteY6" fmla="*/ 492615 h 504916"/>
                <a:gd name="connsiteX7" fmla="*/ 122102 w 194240"/>
                <a:gd name="connsiteY7" fmla="*/ 396254 h 504916"/>
                <a:gd name="connsiteX8" fmla="*/ 118002 w 194240"/>
                <a:gd name="connsiteY8" fmla="*/ 504916 h 504916"/>
                <a:gd name="connsiteX9" fmla="*/ 91349 w 194240"/>
                <a:gd name="connsiteY9" fmla="*/ 406505 h 504916"/>
                <a:gd name="connsiteX10" fmla="*/ 60596 w 194240"/>
                <a:gd name="connsiteY10" fmla="*/ 498766 h 504916"/>
                <a:gd name="connsiteX11" fmla="*/ 58545 w 194240"/>
                <a:gd name="connsiteY11" fmla="*/ 404455 h 504916"/>
                <a:gd name="connsiteX12" fmla="*/ 5240 w 194240"/>
                <a:gd name="connsiteY12" fmla="*/ 435208 h 504916"/>
                <a:gd name="connsiteX13" fmla="*/ 38043 w 194240"/>
                <a:gd name="connsiteY13" fmla="*/ 357300 h 504916"/>
                <a:gd name="connsiteX14" fmla="*/ 68797 w 194240"/>
                <a:gd name="connsiteY14" fmla="*/ 306044 h 504916"/>
                <a:gd name="connsiteX15" fmla="*/ 62647 w 194240"/>
                <a:gd name="connsiteY15" fmla="*/ 53866 h 504916"/>
                <a:gd name="connsiteX0" fmla="*/ 55316 w 186909"/>
                <a:gd name="connsiteY0" fmla="*/ 53866 h 504916"/>
                <a:gd name="connsiteX1" fmla="*/ 110671 w 186909"/>
                <a:gd name="connsiteY1" fmla="*/ 561 h 504916"/>
                <a:gd name="connsiteX2" fmla="*/ 168077 w 186909"/>
                <a:gd name="connsiteY2" fmla="*/ 43615 h 504916"/>
                <a:gd name="connsiteX3" fmla="*/ 153726 w 186909"/>
                <a:gd name="connsiteY3" fmla="*/ 273241 h 504916"/>
                <a:gd name="connsiteX4" fmla="*/ 184479 w 186909"/>
                <a:gd name="connsiteY4" fmla="*/ 414706 h 504916"/>
                <a:gd name="connsiteX5" fmla="*/ 139374 w 186909"/>
                <a:gd name="connsiteY5" fmla="*/ 365501 h 504916"/>
                <a:gd name="connsiteX6" fmla="*/ 159876 w 186909"/>
                <a:gd name="connsiteY6" fmla="*/ 492615 h 504916"/>
                <a:gd name="connsiteX7" fmla="*/ 114771 w 186909"/>
                <a:gd name="connsiteY7" fmla="*/ 396254 h 504916"/>
                <a:gd name="connsiteX8" fmla="*/ 110671 w 186909"/>
                <a:gd name="connsiteY8" fmla="*/ 504916 h 504916"/>
                <a:gd name="connsiteX9" fmla="*/ 84018 w 186909"/>
                <a:gd name="connsiteY9" fmla="*/ 406505 h 504916"/>
                <a:gd name="connsiteX10" fmla="*/ 53265 w 186909"/>
                <a:gd name="connsiteY10" fmla="*/ 498766 h 504916"/>
                <a:gd name="connsiteX11" fmla="*/ 51214 w 186909"/>
                <a:gd name="connsiteY11" fmla="*/ 404455 h 504916"/>
                <a:gd name="connsiteX12" fmla="*/ 6110 w 186909"/>
                <a:gd name="connsiteY12" fmla="*/ 420856 h 504916"/>
                <a:gd name="connsiteX13" fmla="*/ 30712 w 186909"/>
                <a:gd name="connsiteY13" fmla="*/ 357300 h 504916"/>
                <a:gd name="connsiteX14" fmla="*/ 61466 w 186909"/>
                <a:gd name="connsiteY14" fmla="*/ 306044 h 504916"/>
                <a:gd name="connsiteX15" fmla="*/ 55316 w 186909"/>
                <a:gd name="connsiteY15" fmla="*/ 53866 h 504916"/>
                <a:gd name="connsiteX0" fmla="*/ 49504 w 181097"/>
                <a:gd name="connsiteY0" fmla="*/ 53866 h 504916"/>
                <a:gd name="connsiteX1" fmla="*/ 104859 w 181097"/>
                <a:gd name="connsiteY1" fmla="*/ 561 h 504916"/>
                <a:gd name="connsiteX2" fmla="*/ 162265 w 181097"/>
                <a:gd name="connsiteY2" fmla="*/ 43615 h 504916"/>
                <a:gd name="connsiteX3" fmla="*/ 147914 w 181097"/>
                <a:gd name="connsiteY3" fmla="*/ 273241 h 504916"/>
                <a:gd name="connsiteX4" fmla="*/ 178667 w 181097"/>
                <a:gd name="connsiteY4" fmla="*/ 414706 h 504916"/>
                <a:gd name="connsiteX5" fmla="*/ 133562 w 181097"/>
                <a:gd name="connsiteY5" fmla="*/ 365501 h 504916"/>
                <a:gd name="connsiteX6" fmla="*/ 154064 w 181097"/>
                <a:gd name="connsiteY6" fmla="*/ 492615 h 504916"/>
                <a:gd name="connsiteX7" fmla="*/ 108959 w 181097"/>
                <a:gd name="connsiteY7" fmla="*/ 396254 h 504916"/>
                <a:gd name="connsiteX8" fmla="*/ 104859 w 181097"/>
                <a:gd name="connsiteY8" fmla="*/ 504916 h 504916"/>
                <a:gd name="connsiteX9" fmla="*/ 78206 w 181097"/>
                <a:gd name="connsiteY9" fmla="*/ 406505 h 504916"/>
                <a:gd name="connsiteX10" fmla="*/ 47453 w 181097"/>
                <a:gd name="connsiteY10" fmla="*/ 498766 h 504916"/>
                <a:gd name="connsiteX11" fmla="*/ 41301 w 181097"/>
                <a:gd name="connsiteY11" fmla="*/ 400354 h 504916"/>
                <a:gd name="connsiteX12" fmla="*/ 298 w 181097"/>
                <a:gd name="connsiteY12" fmla="*/ 420856 h 504916"/>
                <a:gd name="connsiteX13" fmla="*/ 24900 w 181097"/>
                <a:gd name="connsiteY13" fmla="*/ 357300 h 504916"/>
                <a:gd name="connsiteX14" fmla="*/ 55654 w 181097"/>
                <a:gd name="connsiteY14" fmla="*/ 306044 h 504916"/>
                <a:gd name="connsiteX15" fmla="*/ 49504 w 181097"/>
                <a:gd name="connsiteY15" fmla="*/ 53866 h 504916"/>
                <a:gd name="connsiteX0" fmla="*/ 52664 w 184257"/>
                <a:gd name="connsiteY0" fmla="*/ 53866 h 504916"/>
                <a:gd name="connsiteX1" fmla="*/ 108019 w 184257"/>
                <a:gd name="connsiteY1" fmla="*/ 561 h 504916"/>
                <a:gd name="connsiteX2" fmla="*/ 165425 w 184257"/>
                <a:gd name="connsiteY2" fmla="*/ 43615 h 504916"/>
                <a:gd name="connsiteX3" fmla="*/ 151074 w 184257"/>
                <a:gd name="connsiteY3" fmla="*/ 273241 h 504916"/>
                <a:gd name="connsiteX4" fmla="*/ 181827 w 184257"/>
                <a:gd name="connsiteY4" fmla="*/ 414706 h 504916"/>
                <a:gd name="connsiteX5" fmla="*/ 136722 w 184257"/>
                <a:gd name="connsiteY5" fmla="*/ 365501 h 504916"/>
                <a:gd name="connsiteX6" fmla="*/ 157224 w 184257"/>
                <a:gd name="connsiteY6" fmla="*/ 492615 h 504916"/>
                <a:gd name="connsiteX7" fmla="*/ 112119 w 184257"/>
                <a:gd name="connsiteY7" fmla="*/ 396254 h 504916"/>
                <a:gd name="connsiteX8" fmla="*/ 108019 w 184257"/>
                <a:gd name="connsiteY8" fmla="*/ 504916 h 504916"/>
                <a:gd name="connsiteX9" fmla="*/ 81366 w 184257"/>
                <a:gd name="connsiteY9" fmla="*/ 406505 h 504916"/>
                <a:gd name="connsiteX10" fmla="*/ 50613 w 184257"/>
                <a:gd name="connsiteY10" fmla="*/ 498766 h 504916"/>
                <a:gd name="connsiteX11" fmla="*/ 44461 w 184257"/>
                <a:gd name="connsiteY11" fmla="*/ 400354 h 504916"/>
                <a:gd name="connsiteX12" fmla="*/ 3458 w 184257"/>
                <a:gd name="connsiteY12" fmla="*/ 420856 h 504916"/>
                <a:gd name="connsiteX13" fmla="*/ 28060 w 184257"/>
                <a:gd name="connsiteY13" fmla="*/ 357300 h 504916"/>
                <a:gd name="connsiteX14" fmla="*/ 58814 w 184257"/>
                <a:gd name="connsiteY14" fmla="*/ 306044 h 504916"/>
                <a:gd name="connsiteX15" fmla="*/ 52664 w 184257"/>
                <a:gd name="connsiteY15" fmla="*/ 53866 h 504916"/>
                <a:gd name="connsiteX0" fmla="*/ 52664 w 181873"/>
                <a:gd name="connsiteY0" fmla="*/ 53866 h 504916"/>
                <a:gd name="connsiteX1" fmla="*/ 108019 w 181873"/>
                <a:gd name="connsiteY1" fmla="*/ 561 h 504916"/>
                <a:gd name="connsiteX2" fmla="*/ 165425 w 181873"/>
                <a:gd name="connsiteY2" fmla="*/ 43615 h 504916"/>
                <a:gd name="connsiteX3" fmla="*/ 151074 w 181873"/>
                <a:gd name="connsiteY3" fmla="*/ 273241 h 504916"/>
                <a:gd name="connsiteX4" fmla="*/ 181827 w 181873"/>
                <a:gd name="connsiteY4" fmla="*/ 414706 h 504916"/>
                <a:gd name="connsiteX5" fmla="*/ 142873 w 181873"/>
                <a:gd name="connsiteY5" fmla="*/ 377802 h 504916"/>
                <a:gd name="connsiteX6" fmla="*/ 157224 w 181873"/>
                <a:gd name="connsiteY6" fmla="*/ 492615 h 504916"/>
                <a:gd name="connsiteX7" fmla="*/ 112119 w 181873"/>
                <a:gd name="connsiteY7" fmla="*/ 396254 h 504916"/>
                <a:gd name="connsiteX8" fmla="*/ 108019 w 181873"/>
                <a:gd name="connsiteY8" fmla="*/ 504916 h 504916"/>
                <a:gd name="connsiteX9" fmla="*/ 81366 w 181873"/>
                <a:gd name="connsiteY9" fmla="*/ 406505 h 504916"/>
                <a:gd name="connsiteX10" fmla="*/ 50613 w 181873"/>
                <a:gd name="connsiteY10" fmla="*/ 498766 h 504916"/>
                <a:gd name="connsiteX11" fmla="*/ 44461 w 181873"/>
                <a:gd name="connsiteY11" fmla="*/ 400354 h 504916"/>
                <a:gd name="connsiteX12" fmla="*/ 3458 w 181873"/>
                <a:gd name="connsiteY12" fmla="*/ 420856 h 504916"/>
                <a:gd name="connsiteX13" fmla="*/ 28060 w 181873"/>
                <a:gd name="connsiteY13" fmla="*/ 357300 h 504916"/>
                <a:gd name="connsiteX14" fmla="*/ 58814 w 181873"/>
                <a:gd name="connsiteY14" fmla="*/ 306044 h 504916"/>
                <a:gd name="connsiteX15" fmla="*/ 52664 w 181873"/>
                <a:gd name="connsiteY15" fmla="*/ 53866 h 504916"/>
                <a:gd name="connsiteX0" fmla="*/ 52664 w 181839"/>
                <a:gd name="connsiteY0" fmla="*/ 53866 h 504916"/>
                <a:gd name="connsiteX1" fmla="*/ 108019 w 181839"/>
                <a:gd name="connsiteY1" fmla="*/ 561 h 504916"/>
                <a:gd name="connsiteX2" fmla="*/ 165425 w 181839"/>
                <a:gd name="connsiteY2" fmla="*/ 43615 h 504916"/>
                <a:gd name="connsiteX3" fmla="*/ 151074 w 181839"/>
                <a:gd name="connsiteY3" fmla="*/ 273241 h 504916"/>
                <a:gd name="connsiteX4" fmla="*/ 181827 w 181839"/>
                <a:gd name="connsiteY4" fmla="*/ 414706 h 504916"/>
                <a:gd name="connsiteX5" fmla="*/ 146973 w 181839"/>
                <a:gd name="connsiteY5" fmla="*/ 386003 h 504916"/>
                <a:gd name="connsiteX6" fmla="*/ 157224 w 181839"/>
                <a:gd name="connsiteY6" fmla="*/ 492615 h 504916"/>
                <a:gd name="connsiteX7" fmla="*/ 112119 w 181839"/>
                <a:gd name="connsiteY7" fmla="*/ 396254 h 504916"/>
                <a:gd name="connsiteX8" fmla="*/ 108019 w 181839"/>
                <a:gd name="connsiteY8" fmla="*/ 504916 h 504916"/>
                <a:gd name="connsiteX9" fmla="*/ 81366 w 181839"/>
                <a:gd name="connsiteY9" fmla="*/ 406505 h 504916"/>
                <a:gd name="connsiteX10" fmla="*/ 50613 w 181839"/>
                <a:gd name="connsiteY10" fmla="*/ 498766 h 504916"/>
                <a:gd name="connsiteX11" fmla="*/ 44461 w 181839"/>
                <a:gd name="connsiteY11" fmla="*/ 400354 h 504916"/>
                <a:gd name="connsiteX12" fmla="*/ 3458 w 181839"/>
                <a:gd name="connsiteY12" fmla="*/ 420856 h 504916"/>
                <a:gd name="connsiteX13" fmla="*/ 28060 w 181839"/>
                <a:gd name="connsiteY13" fmla="*/ 357300 h 504916"/>
                <a:gd name="connsiteX14" fmla="*/ 58814 w 181839"/>
                <a:gd name="connsiteY14" fmla="*/ 306044 h 504916"/>
                <a:gd name="connsiteX15" fmla="*/ 52664 w 181839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270875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9467 h 510517"/>
                <a:gd name="connsiteX1" fmla="*/ 100203 w 183758"/>
                <a:gd name="connsiteY1" fmla="*/ 301 h 510517"/>
                <a:gd name="connsiteX2" fmla="*/ 165425 w 183758"/>
                <a:gd name="connsiteY2" fmla="*/ 49216 h 510517"/>
                <a:gd name="connsiteX3" fmla="*/ 151074 w 183758"/>
                <a:gd name="connsiteY3" fmla="*/ 278842 h 510517"/>
                <a:gd name="connsiteX4" fmla="*/ 181827 w 183758"/>
                <a:gd name="connsiteY4" fmla="*/ 420307 h 510517"/>
                <a:gd name="connsiteX5" fmla="*/ 146973 w 183758"/>
                <a:gd name="connsiteY5" fmla="*/ 391604 h 510517"/>
                <a:gd name="connsiteX6" fmla="*/ 157224 w 183758"/>
                <a:gd name="connsiteY6" fmla="*/ 498216 h 510517"/>
                <a:gd name="connsiteX7" fmla="*/ 112119 w 183758"/>
                <a:gd name="connsiteY7" fmla="*/ 401855 h 510517"/>
                <a:gd name="connsiteX8" fmla="*/ 108019 w 183758"/>
                <a:gd name="connsiteY8" fmla="*/ 510517 h 510517"/>
                <a:gd name="connsiteX9" fmla="*/ 81366 w 183758"/>
                <a:gd name="connsiteY9" fmla="*/ 412106 h 510517"/>
                <a:gd name="connsiteX10" fmla="*/ 50613 w 183758"/>
                <a:gd name="connsiteY10" fmla="*/ 504367 h 510517"/>
                <a:gd name="connsiteX11" fmla="*/ 44461 w 183758"/>
                <a:gd name="connsiteY11" fmla="*/ 405955 h 510517"/>
                <a:gd name="connsiteX12" fmla="*/ 3458 w 183758"/>
                <a:gd name="connsiteY12" fmla="*/ 426457 h 510517"/>
                <a:gd name="connsiteX13" fmla="*/ 28060 w 183758"/>
                <a:gd name="connsiteY13" fmla="*/ 362901 h 510517"/>
                <a:gd name="connsiteX14" fmla="*/ 56860 w 183758"/>
                <a:gd name="connsiteY14" fmla="*/ 233491 h 510517"/>
                <a:gd name="connsiteX15" fmla="*/ 52664 w 183758"/>
                <a:gd name="connsiteY15" fmla="*/ 59467 h 510517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85"/>
                <a:gd name="connsiteX1" fmla="*/ 100203 w 183622"/>
                <a:gd name="connsiteY1" fmla="*/ 555 h 510785"/>
                <a:gd name="connsiteX2" fmla="*/ 165425 w 183622"/>
                <a:gd name="connsiteY2" fmla="*/ 49470 h 510785"/>
                <a:gd name="connsiteX3" fmla="*/ 151074 w 183622"/>
                <a:gd name="connsiteY3" fmla="*/ 310357 h 510785"/>
                <a:gd name="connsiteX4" fmla="*/ 181827 w 183622"/>
                <a:gd name="connsiteY4" fmla="*/ 420561 h 510785"/>
                <a:gd name="connsiteX5" fmla="*/ 146973 w 183622"/>
                <a:gd name="connsiteY5" fmla="*/ 391858 h 510785"/>
                <a:gd name="connsiteX6" fmla="*/ 157224 w 183622"/>
                <a:gd name="connsiteY6" fmla="*/ 498470 h 510785"/>
                <a:gd name="connsiteX7" fmla="*/ 112119 w 183622"/>
                <a:gd name="connsiteY7" fmla="*/ 402109 h 510785"/>
                <a:gd name="connsiteX8" fmla="*/ 108019 w 183622"/>
                <a:gd name="connsiteY8" fmla="*/ 510771 h 510785"/>
                <a:gd name="connsiteX9" fmla="*/ 77459 w 183622"/>
                <a:gd name="connsiteY9" fmla="*/ 410406 h 510785"/>
                <a:gd name="connsiteX10" fmla="*/ 50613 w 183622"/>
                <a:gd name="connsiteY10" fmla="*/ 504621 h 510785"/>
                <a:gd name="connsiteX11" fmla="*/ 44461 w 183622"/>
                <a:gd name="connsiteY11" fmla="*/ 406209 h 510785"/>
                <a:gd name="connsiteX12" fmla="*/ 3458 w 183622"/>
                <a:gd name="connsiteY12" fmla="*/ 426711 h 510785"/>
                <a:gd name="connsiteX13" fmla="*/ 28060 w 183622"/>
                <a:gd name="connsiteY13" fmla="*/ 363155 h 510785"/>
                <a:gd name="connsiteX14" fmla="*/ 56860 w 183622"/>
                <a:gd name="connsiteY14" fmla="*/ 233745 h 510785"/>
                <a:gd name="connsiteX15" fmla="*/ 52664 w 183622"/>
                <a:gd name="connsiteY15" fmla="*/ 59721 h 510785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94408 h 545501"/>
                <a:gd name="connsiteX1" fmla="*/ 102157 w 183622"/>
                <a:gd name="connsiteY1" fmla="*/ 73 h 545501"/>
                <a:gd name="connsiteX2" fmla="*/ 165425 w 183622"/>
                <a:gd name="connsiteY2" fmla="*/ 84157 h 545501"/>
                <a:gd name="connsiteX3" fmla="*/ 151074 w 183622"/>
                <a:gd name="connsiteY3" fmla="*/ 345044 h 545501"/>
                <a:gd name="connsiteX4" fmla="*/ 181827 w 183622"/>
                <a:gd name="connsiteY4" fmla="*/ 455248 h 545501"/>
                <a:gd name="connsiteX5" fmla="*/ 146973 w 183622"/>
                <a:gd name="connsiteY5" fmla="*/ 426545 h 545501"/>
                <a:gd name="connsiteX6" fmla="*/ 157224 w 183622"/>
                <a:gd name="connsiteY6" fmla="*/ 533157 h 545501"/>
                <a:gd name="connsiteX7" fmla="*/ 112119 w 183622"/>
                <a:gd name="connsiteY7" fmla="*/ 436796 h 545501"/>
                <a:gd name="connsiteX8" fmla="*/ 108019 w 183622"/>
                <a:gd name="connsiteY8" fmla="*/ 545458 h 545501"/>
                <a:gd name="connsiteX9" fmla="*/ 77459 w 183622"/>
                <a:gd name="connsiteY9" fmla="*/ 445093 h 545501"/>
                <a:gd name="connsiteX10" fmla="*/ 50613 w 183622"/>
                <a:gd name="connsiteY10" fmla="*/ 539308 h 545501"/>
                <a:gd name="connsiteX11" fmla="*/ 44461 w 183622"/>
                <a:gd name="connsiteY11" fmla="*/ 440896 h 545501"/>
                <a:gd name="connsiteX12" fmla="*/ 3458 w 183622"/>
                <a:gd name="connsiteY12" fmla="*/ 461398 h 545501"/>
                <a:gd name="connsiteX13" fmla="*/ 28060 w 183622"/>
                <a:gd name="connsiteY13" fmla="*/ 397842 h 545501"/>
                <a:gd name="connsiteX14" fmla="*/ 56860 w 183622"/>
                <a:gd name="connsiteY14" fmla="*/ 268432 h 545501"/>
                <a:gd name="connsiteX15" fmla="*/ 52664 w 183622"/>
                <a:gd name="connsiteY15" fmla="*/ 94408 h 545501"/>
                <a:gd name="connsiteX0" fmla="*/ 52664 w 183622"/>
                <a:gd name="connsiteY0" fmla="*/ 99119 h 550212"/>
                <a:gd name="connsiteX1" fmla="*/ 102157 w 183622"/>
                <a:gd name="connsiteY1" fmla="*/ 4784 h 550212"/>
                <a:gd name="connsiteX2" fmla="*/ 165425 w 183622"/>
                <a:gd name="connsiteY2" fmla="*/ 49791 h 550212"/>
                <a:gd name="connsiteX3" fmla="*/ 151074 w 183622"/>
                <a:gd name="connsiteY3" fmla="*/ 349755 h 550212"/>
                <a:gd name="connsiteX4" fmla="*/ 181827 w 183622"/>
                <a:gd name="connsiteY4" fmla="*/ 459959 h 550212"/>
                <a:gd name="connsiteX5" fmla="*/ 146973 w 183622"/>
                <a:gd name="connsiteY5" fmla="*/ 431256 h 550212"/>
                <a:gd name="connsiteX6" fmla="*/ 157224 w 183622"/>
                <a:gd name="connsiteY6" fmla="*/ 537868 h 550212"/>
                <a:gd name="connsiteX7" fmla="*/ 112119 w 183622"/>
                <a:gd name="connsiteY7" fmla="*/ 441507 h 550212"/>
                <a:gd name="connsiteX8" fmla="*/ 108019 w 183622"/>
                <a:gd name="connsiteY8" fmla="*/ 550169 h 550212"/>
                <a:gd name="connsiteX9" fmla="*/ 77459 w 183622"/>
                <a:gd name="connsiteY9" fmla="*/ 449804 h 550212"/>
                <a:gd name="connsiteX10" fmla="*/ 50613 w 183622"/>
                <a:gd name="connsiteY10" fmla="*/ 544019 h 550212"/>
                <a:gd name="connsiteX11" fmla="*/ 44461 w 183622"/>
                <a:gd name="connsiteY11" fmla="*/ 445607 h 550212"/>
                <a:gd name="connsiteX12" fmla="*/ 3458 w 183622"/>
                <a:gd name="connsiteY12" fmla="*/ 466109 h 550212"/>
                <a:gd name="connsiteX13" fmla="*/ 28060 w 183622"/>
                <a:gd name="connsiteY13" fmla="*/ 402553 h 550212"/>
                <a:gd name="connsiteX14" fmla="*/ 56860 w 183622"/>
                <a:gd name="connsiteY14" fmla="*/ 273143 h 550212"/>
                <a:gd name="connsiteX15" fmla="*/ 52664 w 183622"/>
                <a:gd name="connsiteY15" fmla="*/ 99119 h 550212"/>
                <a:gd name="connsiteX0" fmla="*/ 52664 w 183622"/>
                <a:gd name="connsiteY0" fmla="*/ 52963 h 547041"/>
                <a:gd name="connsiteX1" fmla="*/ 102157 w 183622"/>
                <a:gd name="connsiteY1" fmla="*/ 1613 h 547041"/>
                <a:gd name="connsiteX2" fmla="*/ 165425 w 183622"/>
                <a:gd name="connsiteY2" fmla="*/ 46620 h 547041"/>
                <a:gd name="connsiteX3" fmla="*/ 151074 w 183622"/>
                <a:gd name="connsiteY3" fmla="*/ 346584 h 547041"/>
                <a:gd name="connsiteX4" fmla="*/ 181827 w 183622"/>
                <a:gd name="connsiteY4" fmla="*/ 456788 h 547041"/>
                <a:gd name="connsiteX5" fmla="*/ 146973 w 183622"/>
                <a:gd name="connsiteY5" fmla="*/ 428085 h 547041"/>
                <a:gd name="connsiteX6" fmla="*/ 157224 w 183622"/>
                <a:gd name="connsiteY6" fmla="*/ 534697 h 547041"/>
                <a:gd name="connsiteX7" fmla="*/ 112119 w 183622"/>
                <a:gd name="connsiteY7" fmla="*/ 438336 h 547041"/>
                <a:gd name="connsiteX8" fmla="*/ 108019 w 183622"/>
                <a:gd name="connsiteY8" fmla="*/ 546998 h 547041"/>
                <a:gd name="connsiteX9" fmla="*/ 77459 w 183622"/>
                <a:gd name="connsiteY9" fmla="*/ 446633 h 547041"/>
                <a:gd name="connsiteX10" fmla="*/ 50613 w 183622"/>
                <a:gd name="connsiteY10" fmla="*/ 540848 h 547041"/>
                <a:gd name="connsiteX11" fmla="*/ 44461 w 183622"/>
                <a:gd name="connsiteY11" fmla="*/ 442436 h 547041"/>
                <a:gd name="connsiteX12" fmla="*/ 3458 w 183622"/>
                <a:gd name="connsiteY12" fmla="*/ 462938 h 547041"/>
                <a:gd name="connsiteX13" fmla="*/ 28060 w 183622"/>
                <a:gd name="connsiteY13" fmla="*/ 399382 h 547041"/>
                <a:gd name="connsiteX14" fmla="*/ 56860 w 183622"/>
                <a:gd name="connsiteY14" fmla="*/ 269972 h 547041"/>
                <a:gd name="connsiteX15" fmla="*/ 52664 w 183622"/>
                <a:gd name="connsiteY15" fmla="*/ 52963 h 547041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3622" h="555612">
                  <a:moveTo>
                    <a:pt x="52664" y="61534"/>
                  </a:moveTo>
                  <a:cubicBezTo>
                    <a:pt x="59888" y="15179"/>
                    <a:pt x="81410" y="1472"/>
                    <a:pt x="100203" y="415"/>
                  </a:cubicBezTo>
                  <a:cubicBezTo>
                    <a:pt x="118996" y="-642"/>
                    <a:pt x="156947" y="-3932"/>
                    <a:pt x="165425" y="55191"/>
                  </a:cubicBezTo>
                  <a:cubicBezTo>
                    <a:pt x="173903" y="114314"/>
                    <a:pt x="148340" y="286794"/>
                    <a:pt x="151074" y="355155"/>
                  </a:cubicBezTo>
                  <a:cubicBezTo>
                    <a:pt x="153808" y="423516"/>
                    <a:pt x="192279" y="447868"/>
                    <a:pt x="181827" y="465359"/>
                  </a:cubicBezTo>
                  <a:cubicBezTo>
                    <a:pt x="171375" y="482850"/>
                    <a:pt x="151074" y="423671"/>
                    <a:pt x="146973" y="436656"/>
                  </a:cubicBezTo>
                  <a:cubicBezTo>
                    <a:pt x="142873" y="449641"/>
                    <a:pt x="171138" y="533553"/>
                    <a:pt x="157224" y="543268"/>
                  </a:cubicBezTo>
                  <a:cubicBezTo>
                    <a:pt x="143310" y="552983"/>
                    <a:pt x="120320" y="444857"/>
                    <a:pt x="112119" y="446907"/>
                  </a:cubicBezTo>
                  <a:cubicBezTo>
                    <a:pt x="103918" y="448957"/>
                    <a:pt x="123565" y="558094"/>
                    <a:pt x="108019" y="555569"/>
                  </a:cubicBezTo>
                  <a:cubicBezTo>
                    <a:pt x="92473" y="553044"/>
                    <a:pt x="87027" y="456229"/>
                    <a:pt x="77459" y="455204"/>
                  </a:cubicBezTo>
                  <a:cubicBezTo>
                    <a:pt x="67891" y="454179"/>
                    <a:pt x="67836" y="548164"/>
                    <a:pt x="50613" y="549419"/>
                  </a:cubicBezTo>
                  <a:cubicBezTo>
                    <a:pt x="33390" y="550674"/>
                    <a:pt x="52320" y="463992"/>
                    <a:pt x="44461" y="451007"/>
                  </a:cubicBezTo>
                  <a:cubicBezTo>
                    <a:pt x="36602" y="438022"/>
                    <a:pt x="16442" y="478685"/>
                    <a:pt x="3458" y="471509"/>
                  </a:cubicBezTo>
                  <a:cubicBezTo>
                    <a:pt x="-9526" y="464333"/>
                    <a:pt x="17467" y="429480"/>
                    <a:pt x="28060" y="407953"/>
                  </a:cubicBezTo>
                  <a:cubicBezTo>
                    <a:pt x="60144" y="359073"/>
                    <a:pt x="59236" y="343593"/>
                    <a:pt x="56860" y="278543"/>
                  </a:cubicBezTo>
                  <a:cubicBezTo>
                    <a:pt x="54484" y="213493"/>
                    <a:pt x="45440" y="107889"/>
                    <a:pt x="52664" y="61534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F4842C86-522D-42EA-8DAA-266CB1E436C9}"/>
                </a:ext>
              </a:extLst>
            </p:cNvPr>
            <p:cNvSpPr/>
            <p:nvPr/>
          </p:nvSpPr>
          <p:spPr>
            <a:xfrm rot="15776057">
              <a:off x="6290791" y="3113048"/>
              <a:ext cx="226497" cy="384246"/>
            </a:xfrm>
            <a:custGeom>
              <a:avLst/>
              <a:gdLst>
                <a:gd name="connsiteX0" fmla="*/ 26048 w 207295"/>
                <a:gd name="connsiteY0" fmla="*/ 89400 h 310281"/>
                <a:gd name="connsiteX1" fmla="*/ 88597 w 207295"/>
                <a:gd name="connsiteY1" fmla="*/ 44 h 310281"/>
                <a:gd name="connsiteX2" fmla="*/ 171995 w 207295"/>
                <a:gd name="connsiteY2" fmla="*/ 80464 h 310281"/>
                <a:gd name="connsiteX3" fmla="*/ 204758 w 207295"/>
                <a:gd name="connsiteY3" fmla="*/ 274067 h 310281"/>
                <a:gd name="connsiteX4" fmla="*/ 109446 w 207295"/>
                <a:gd name="connsiteY4" fmla="*/ 294916 h 310281"/>
                <a:gd name="connsiteX5" fmla="*/ 5199 w 207295"/>
                <a:gd name="connsiteY5" fmla="*/ 294916 h 310281"/>
                <a:gd name="connsiteX6" fmla="*/ 26048 w 207295"/>
                <a:gd name="connsiteY6" fmla="*/ 89400 h 310281"/>
                <a:gd name="connsiteX0" fmla="*/ 25027 w 206625"/>
                <a:gd name="connsiteY0" fmla="*/ 89400 h 324978"/>
                <a:gd name="connsiteX1" fmla="*/ 87576 w 206625"/>
                <a:gd name="connsiteY1" fmla="*/ 44 h 324978"/>
                <a:gd name="connsiteX2" fmla="*/ 170974 w 206625"/>
                <a:gd name="connsiteY2" fmla="*/ 80464 h 324978"/>
                <a:gd name="connsiteX3" fmla="*/ 203737 w 206625"/>
                <a:gd name="connsiteY3" fmla="*/ 274067 h 324978"/>
                <a:gd name="connsiteX4" fmla="*/ 102468 w 206625"/>
                <a:gd name="connsiteY4" fmla="*/ 321723 h 324978"/>
                <a:gd name="connsiteX5" fmla="*/ 4178 w 206625"/>
                <a:gd name="connsiteY5" fmla="*/ 294916 h 324978"/>
                <a:gd name="connsiteX6" fmla="*/ 25027 w 206625"/>
                <a:gd name="connsiteY6" fmla="*/ 89400 h 324978"/>
                <a:gd name="connsiteX0" fmla="*/ 25027 w 215052"/>
                <a:gd name="connsiteY0" fmla="*/ 89406 h 325089"/>
                <a:gd name="connsiteX1" fmla="*/ 87576 w 215052"/>
                <a:gd name="connsiteY1" fmla="*/ 50 h 325089"/>
                <a:gd name="connsiteX2" fmla="*/ 170974 w 215052"/>
                <a:gd name="connsiteY2" fmla="*/ 80470 h 325089"/>
                <a:gd name="connsiteX3" fmla="*/ 212673 w 215052"/>
                <a:gd name="connsiteY3" fmla="*/ 300880 h 325089"/>
                <a:gd name="connsiteX4" fmla="*/ 102468 w 215052"/>
                <a:gd name="connsiteY4" fmla="*/ 321729 h 325089"/>
                <a:gd name="connsiteX5" fmla="*/ 4178 w 215052"/>
                <a:gd name="connsiteY5" fmla="*/ 294922 h 325089"/>
                <a:gd name="connsiteX6" fmla="*/ 25027 w 215052"/>
                <a:gd name="connsiteY6" fmla="*/ 89406 h 325089"/>
                <a:gd name="connsiteX0" fmla="*/ 33149 w 223174"/>
                <a:gd name="connsiteY0" fmla="*/ 89406 h 331862"/>
                <a:gd name="connsiteX1" fmla="*/ 95698 w 223174"/>
                <a:gd name="connsiteY1" fmla="*/ 50 h 331862"/>
                <a:gd name="connsiteX2" fmla="*/ 179096 w 223174"/>
                <a:gd name="connsiteY2" fmla="*/ 80470 h 331862"/>
                <a:gd name="connsiteX3" fmla="*/ 220795 w 223174"/>
                <a:gd name="connsiteY3" fmla="*/ 300880 h 331862"/>
                <a:gd name="connsiteX4" fmla="*/ 110590 w 223174"/>
                <a:gd name="connsiteY4" fmla="*/ 321729 h 331862"/>
                <a:gd name="connsiteX5" fmla="*/ 3365 w 223174"/>
                <a:gd name="connsiteY5" fmla="*/ 309814 h 331862"/>
                <a:gd name="connsiteX6" fmla="*/ 33149 w 223174"/>
                <a:gd name="connsiteY6" fmla="*/ 89406 h 331862"/>
                <a:gd name="connsiteX0" fmla="*/ 23550 w 225489"/>
                <a:gd name="connsiteY0" fmla="*/ 104561 h 331102"/>
                <a:gd name="connsiteX1" fmla="*/ 98013 w 225489"/>
                <a:gd name="connsiteY1" fmla="*/ 312 h 331102"/>
                <a:gd name="connsiteX2" fmla="*/ 181411 w 225489"/>
                <a:gd name="connsiteY2" fmla="*/ 80732 h 331102"/>
                <a:gd name="connsiteX3" fmla="*/ 223110 w 225489"/>
                <a:gd name="connsiteY3" fmla="*/ 301142 h 331102"/>
                <a:gd name="connsiteX4" fmla="*/ 112905 w 225489"/>
                <a:gd name="connsiteY4" fmla="*/ 321991 h 331102"/>
                <a:gd name="connsiteX5" fmla="*/ 5680 w 225489"/>
                <a:gd name="connsiteY5" fmla="*/ 310076 h 331102"/>
                <a:gd name="connsiteX6" fmla="*/ 23550 w 225489"/>
                <a:gd name="connsiteY6" fmla="*/ 104561 h 331102"/>
                <a:gd name="connsiteX0" fmla="*/ 23550 w 227742"/>
                <a:gd name="connsiteY0" fmla="*/ 104561 h 331102"/>
                <a:gd name="connsiteX1" fmla="*/ 98013 w 227742"/>
                <a:gd name="connsiteY1" fmla="*/ 312 h 331102"/>
                <a:gd name="connsiteX2" fmla="*/ 196304 w 227742"/>
                <a:gd name="connsiteY2" fmla="*/ 80732 h 331102"/>
                <a:gd name="connsiteX3" fmla="*/ 223110 w 227742"/>
                <a:gd name="connsiteY3" fmla="*/ 301142 h 331102"/>
                <a:gd name="connsiteX4" fmla="*/ 112905 w 227742"/>
                <a:gd name="connsiteY4" fmla="*/ 321991 h 331102"/>
                <a:gd name="connsiteX5" fmla="*/ 5680 w 227742"/>
                <a:gd name="connsiteY5" fmla="*/ 310076 h 331102"/>
                <a:gd name="connsiteX6" fmla="*/ 23550 w 227742"/>
                <a:gd name="connsiteY6" fmla="*/ 104561 h 331102"/>
                <a:gd name="connsiteX0" fmla="*/ 19305 w 229454"/>
                <a:gd name="connsiteY0" fmla="*/ 68648 h 333403"/>
                <a:gd name="connsiteX1" fmla="*/ 99725 w 229454"/>
                <a:gd name="connsiteY1" fmla="*/ 141 h 333403"/>
                <a:gd name="connsiteX2" fmla="*/ 198016 w 229454"/>
                <a:gd name="connsiteY2" fmla="*/ 80561 h 333403"/>
                <a:gd name="connsiteX3" fmla="*/ 224822 w 229454"/>
                <a:gd name="connsiteY3" fmla="*/ 300971 h 333403"/>
                <a:gd name="connsiteX4" fmla="*/ 114617 w 229454"/>
                <a:gd name="connsiteY4" fmla="*/ 321820 h 333403"/>
                <a:gd name="connsiteX5" fmla="*/ 7392 w 229454"/>
                <a:gd name="connsiteY5" fmla="*/ 309905 h 333403"/>
                <a:gd name="connsiteX6" fmla="*/ 19305 w 229454"/>
                <a:gd name="connsiteY6" fmla="*/ 68648 h 333403"/>
                <a:gd name="connsiteX0" fmla="*/ 19305 w 226896"/>
                <a:gd name="connsiteY0" fmla="*/ 68558 h 333313"/>
                <a:gd name="connsiteX1" fmla="*/ 99725 w 226896"/>
                <a:gd name="connsiteY1" fmla="*/ 51 h 333313"/>
                <a:gd name="connsiteX2" fmla="*/ 180145 w 226896"/>
                <a:gd name="connsiteY2" fmla="*/ 62599 h 333313"/>
                <a:gd name="connsiteX3" fmla="*/ 224822 w 226896"/>
                <a:gd name="connsiteY3" fmla="*/ 300881 h 333313"/>
                <a:gd name="connsiteX4" fmla="*/ 114617 w 226896"/>
                <a:gd name="connsiteY4" fmla="*/ 321730 h 333313"/>
                <a:gd name="connsiteX5" fmla="*/ 7392 w 226896"/>
                <a:gd name="connsiteY5" fmla="*/ 309815 h 333313"/>
                <a:gd name="connsiteX6" fmla="*/ 19305 w 226896"/>
                <a:gd name="connsiteY6" fmla="*/ 68558 h 333313"/>
                <a:gd name="connsiteX0" fmla="*/ 18790 w 226497"/>
                <a:gd name="connsiteY0" fmla="*/ 95334 h 360089"/>
                <a:gd name="connsiteX1" fmla="*/ 84318 w 226497"/>
                <a:gd name="connsiteY1" fmla="*/ 20 h 360089"/>
                <a:gd name="connsiteX2" fmla="*/ 179630 w 226497"/>
                <a:gd name="connsiteY2" fmla="*/ 89375 h 360089"/>
                <a:gd name="connsiteX3" fmla="*/ 224307 w 226497"/>
                <a:gd name="connsiteY3" fmla="*/ 327657 h 360089"/>
                <a:gd name="connsiteX4" fmla="*/ 114102 w 226497"/>
                <a:gd name="connsiteY4" fmla="*/ 348506 h 360089"/>
                <a:gd name="connsiteX5" fmla="*/ 6877 w 226497"/>
                <a:gd name="connsiteY5" fmla="*/ 336591 h 360089"/>
                <a:gd name="connsiteX6" fmla="*/ 18790 w 226497"/>
                <a:gd name="connsiteY6" fmla="*/ 95334 h 360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6497" h="360089">
                  <a:moveTo>
                    <a:pt x="18790" y="95334"/>
                  </a:moveTo>
                  <a:cubicBezTo>
                    <a:pt x="31697" y="39239"/>
                    <a:pt x="57511" y="1013"/>
                    <a:pt x="84318" y="20"/>
                  </a:cubicBezTo>
                  <a:cubicBezTo>
                    <a:pt x="111125" y="-973"/>
                    <a:pt x="156299" y="34769"/>
                    <a:pt x="179630" y="89375"/>
                  </a:cubicBezTo>
                  <a:cubicBezTo>
                    <a:pt x="202961" y="143981"/>
                    <a:pt x="235228" y="284469"/>
                    <a:pt x="224307" y="327657"/>
                  </a:cubicBezTo>
                  <a:cubicBezTo>
                    <a:pt x="213386" y="370845"/>
                    <a:pt x="147362" y="345031"/>
                    <a:pt x="114102" y="348506"/>
                  </a:cubicBezTo>
                  <a:cubicBezTo>
                    <a:pt x="80842" y="351981"/>
                    <a:pt x="22762" y="378786"/>
                    <a:pt x="6877" y="336591"/>
                  </a:cubicBezTo>
                  <a:cubicBezTo>
                    <a:pt x="-9008" y="294396"/>
                    <a:pt x="5883" y="151429"/>
                    <a:pt x="18790" y="95334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r>
                <a:rPr lang="en-US" sz="2700" dirty="0">
                  <a:solidFill>
                    <a:prstClr val="white"/>
                  </a:solidFill>
                  <a:latin typeface="Calibri" panose="020F0502020204030204"/>
                </a:rPr>
                <a:t>        </a:t>
              </a:r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04E0DFDD-751F-4887-9B56-CDEBA15C4A30}"/>
                </a:ext>
              </a:extLst>
            </p:cNvPr>
            <p:cNvSpPr/>
            <p:nvPr/>
          </p:nvSpPr>
          <p:spPr>
            <a:xfrm rot="19548597">
              <a:off x="5644252" y="5172970"/>
              <a:ext cx="294228" cy="112275"/>
            </a:xfrm>
            <a:custGeom>
              <a:avLst/>
              <a:gdLst>
                <a:gd name="connsiteX0" fmla="*/ 221209 w 244329"/>
                <a:gd name="connsiteY0" fmla="*/ 9633 h 114404"/>
                <a:gd name="connsiteX1" fmla="*/ 237008 w 244329"/>
                <a:gd name="connsiteY1" fmla="*/ 88631 h 114404"/>
                <a:gd name="connsiteX2" fmla="*/ 126411 w 244329"/>
                <a:gd name="connsiteY2" fmla="*/ 102456 h 114404"/>
                <a:gd name="connsiteX3" fmla="*/ 15 w 244329"/>
                <a:gd name="connsiteY3" fmla="*/ 108380 h 114404"/>
                <a:gd name="connsiteX4" fmla="*/ 118511 w 244329"/>
                <a:gd name="connsiteY4" fmla="*/ 11608 h 114404"/>
                <a:gd name="connsiteX5" fmla="*/ 221209 w 244329"/>
                <a:gd name="connsiteY5" fmla="*/ 9633 h 114404"/>
                <a:gd name="connsiteX0" fmla="*/ 223184 w 246304"/>
                <a:gd name="connsiteY0" fmla="*/ 8926 h 102196"/>
                <a:gd name="connsiteX1" fmla="*/ 238983 w 246304"/>
                <a:gd name="connsiteY1" fmla="*/ 87924 h 102196"/>
                <a:gd name="connsiteX2" fmla="*/ 128386 w 246304"/>
                <a:gd name="connsiteY2" fmla="*/ 101749 h 102196"/>
                <a:gd name="connsiteX3" fmla="*/ 15 w 246304"/>
                <a:gd name="connsiteY3" fmla="*/ 89899 h 102196"/>
                <a:gd name="connsiteX4" fmla="*/ 120486 w 246304"/>
                <a:gd name="connsiteY4" fmla="*/ 10901 h 102196"/>
                <a:gd name="connsiteX5" fmla="*/ 223184 w 246304"/>
                <a:gd name="connsiteY5" fmla="*/ 8926 h 102196"/>
                <a:gd name="connsiteX0" fmla="*/ 223184 w 246889"/>
                <a:gd name="connsiteY0" fmla="*/ 8926 h 97266"/>
                <a:gd name="connsiteX1" fmla="*/ 238983 w 246889"/>
                <a:gd name="connsiteY1" fmla="*/ 87924 h 97266"/>
                <a:gd name="connsiteX2" fmla="*/ 120486 w 246889"/>
                <a:gd name="connsiteY2" fmla="*/ 91875 h 97266"/>
                <a:gd name="connsiteX3" fmla="*/ 15 w 246889"/>
                <a:gd name="connsiteY3" fmla="*/ 89899 h 97266"/>
                <a:gd name="connsiteX4" fmla="*/ 120486 w 246889"/>
                <a:gd name="connsiteY4" fmla="*/ 10901 h 97266"/>
                <a:gd name="connsiteX5" fmla="*/ 223184 w 246889"/>
                <a:gd name="connsiteY5" fmla="*/ 8926 h 97266"/>
                <a:gd name="connsiteX0" fmla="*/ 223194 w 248288"/>
                <a:gd name="connsiteY0" fmla="*/ 4930 h 93270"/>
                <a:gd name="connsiteX1" fmla="*/ 238993 w 248288"/>
                <a:gd name="connsiteY1" fmla="*/ 83928 h 93270"/>
                <a:gd name="connsiteX2" fmla="*/ 120496 w 248288"/>
                <a:gd name="connsiteY2" fmla="*/ 87879 h 93270"/>
                <a:gd name="connsiteX3" fmla="*/ 25 w 248288"/>
                <a:gd name="connsiteY3" fmla="*/ 85903 h 93270"/>
                <a:gd name="connsiteX4" fmla="*/ 84947 w 248288"/>
                <a:gd name="connsiteY4" fmla="*/ 16780 h 93270"/>
                <a:gd name="connsiteX5" fmla="*/ 223194 w 248288"/>
                <a:gd name="connsiteY5" fmla="*/ 4930 h 93270"/>
                <a:gd name="connsiteX0" fmla="*/ 223184 w 246683"/>
                <a:gd name="connsiteY0" fmla="*/ 13745 h 102085"/>
                <a:gd name="connsiteX1" fmla="*/ 238983 w 246683"/>
                <a:gd name="connsiteY1" fmla="*/ 92743 h 102085"/>
                <a:gd name="connsiteX2" fmla="*/ 120486 w 246683"/>
                <a:gd name="connsiteY2" fmla="*/ 96694 h 102085"/>
                <a:gd name="connsiteX3" fmla="*/ 15 w 246683"/>
                <a:gd name="connsiteY3" fmla="*/ 94718 h 102085"/>
                <a:gd name="connsiteX4" fmla="*/ 126411 w 246683"/>
                <a:gd name="connsiteY4" fmla="*/ 7820 h 102085"/>
                <a:gd name="connsiteX5" fmla="*/ 223184 w 246683"/>
                <a:gd name="connsiteY5" fmla="*/ 13745 h 102085"/>
                <a:gd name="connsiteX0" fmla="*/ 223187 w 246686"/>
                <a:gd name="connsiteY0" fmla="*/ 7550 h 95890"/>
                <a:gd name="connsiteX1" fmla="*/ 238986 w 246686"/>
                <a:gd name="connsiteY1" fmla="*/ 86548 h 95890"/>
                <a:gd name="connsiteX2" fmla="*/ 120489 w 246686"/>
                <a:gd name="connsiteY2" fmla="*/ 90499 h 95890"/>
                <a:gd name="connsiteX3" fmla="*/ 18 w 246686"/>
                <a:gd name="connsiteY3" fmla="*/ 88523 h 95890"/>
                <a:gd name="connsiteX4" fmla="*/ 126414 w 246686"/>
                <a:gd name="connsiteY4" fmla="*/ 1625 h 95890"/>
                <a:gd name="connsiteX5" fmla="*/ 223187 w 246686"/>
                <a:gd name="connsiteY5" fmla="*/ 7550 h 95890"/>
                <a:gd name="connsiteX0" fmla="*/ 227133 w 248013"/>
                <a:gd name="connsiteY0" fmla="*/ 13746 h 102086"/>
                <a:gd name="connsiteX1" fmla="*/ 238983 w 248013"/>
                <a:gd name="connsiteY1" fmla="*/ 92744 h 102086"/>
                <a:gd name="connsiteX2" fmla="*/ 120486 w 248013"/>
                <a:gd name="connsiteY2" fmla="*/ 96695 h 102086"/>
                <a:gd name="connsiteX3" fmla="*/ 15 w 248013"/>
                <a:gd name="connsiteY3" fmla="*/ 94719 h 102086"/>
                <a:gd name="connsiteX4" fmla="*/ 126411 w 248013"/>
                <a:gd name="connsiteY4" fmla="*/ 7821 h 102086"/>
                <a:gd name="connsiteX5" fmla="*/ 227133 w 248013"/>
                <a:gd name="connsiteY5" fmla="*/ 13746 h 102086"/>
                <a:gd name="connsiteX0" fmla="*/ 227133 w 249041"/>
                <a:gd name="connsiteY0" fmla="*/ 11407 h 99747"/>
                <a:gd name="connsiteX1" fmla="*/ 238983 w 249041"/>
                <a:gd name="connsiteY1" fmla="*/ 90405 h 99747"/>
                <a:gd name="connsiteX2" fmla="*/ 120486 w 249041"/>
                <a:gd name="connsiteY2" fmla="*/ 94356 h 99747"/>
                <a:gd name="connsiteX3" fmla="*/ 15 w 249041"/>
                <a:gd name="connsiteY3" fmla="*/ 92380 h 99747"/>
                <a:gd name="connsiteX4" fmla="*/ 126411 w 249041"/>
                <a:gd name="connsiteY4" fmla="*/ 5482 h 99747"/>
                <a:gd name="connsiteX5" fmla="*/ 227133 w 249041"/>
                <a:gd name="connsiteY5" fmla="*/ 11407 h 99747"/>
                <a:gd name="connsiteX0" fmla="*/ 227133 w 243144"/>
                <a:gd name="connsiteY0" fmla="*/ 11407 h 101983"/>
                <a:gd name="connsiteX1" fmla="*/ 238983 w 243144"/>
                <a:gd name="connsiteY1" fmla="*/ 90405 h 101983"/>
                <a:gd name="connsiteX2" fmla="*/ 120486 w 243144"/>
                <a:gd name="connsiteY2" fmla="*/ 94356 h 101983"/>
                <a:gd name="connsiteX3" fmla="*/ 15 w 243144"/>
                <a:gd name="connsiteY3" fmla="*/ 92380 h 101983"/>
                <a:gd name="connsiteX4" fmla="*/ 126411 w 243144"/>
                <a:gd name="connsiteY4" fmla="*/ 5482 h 101983"/>
                <a:gd name="connsiteX5" fmla="*/ 227133 w 243144"/>
                <a:gd name="connsiteY5" fmla="*/ 11407 h 101983"/>
                <a:gd name="connsiteX0" fmla="*/ 227133 w 243144"/>
                <a:gd name="connsiteY0" fmla="*/ 11407 h 107617"/>
                <a:gd name="connsiteX1" fmla="*/ 238983 w 243144"/>
                <a:gd name="connsiteY1" fmla="*/ 90405 h 107617"/>
                <a:gd name="connsiteX2" fmla="*/ 120486 w 243144"/>
                <a:gd name="connsiteY2" fmla="*/ 94356 h 107617"/>
                <a:gd name="connsiteX3" fmla="*/ 15 w 243144"/>
                <a:gd name="connsiteY3" fmla="*/ 92380 h 107617"/>
                <a:gd name="connsiteX4" fmla="*/ 126411 w 243144"/>
                <a:gd name="connsiteY4" fmla="*/ 5482 h 107617"/>
                <a:gd name="connsiteX5" fmla="*/ 227133 w 243144"/>
                <a:gd name="connsiteY5" fmla="*/ 11407 h 107617"/>
                <a:gd name="connsiteX0" fmla="*/ 227133 w 247182"/>
                <a:gd name="connsiteY0" fmla="*/ 11407 h 107617"/>
                <a:gd name="connsiteX1" fmla="*/ 238983 w 247182"/>
                <a:gd name="connsiteY1" fmla="*/ 90405 h 107617"/>
                <a:gd name="connsiteX2" fmla="*/ 146160 w 247182"/>
                <a:gd name="connsiteY2" fmla="*/ 94356 h 107617"/>
                <a:gd name="connsiteX3" fmla="*/ 15 w 247182"/>
                <a:gd name="connsiteY3" fmla="*/ 92380 h 107617"/>
                <a:gd name="connsiteX4" fmla="*/ 126411 w 247182"/>
                <a:gd name="connsiteY4" fmla="*/ 5482 h 107617"/>
                <a:gd name="connsiteX5" fmla="*/ 227133 w 247182"/>
                <a:gd name="connsiteY5" fmla="*/ 11407 h 107617"/>
                <a:gd name="connsiteX0" fmla="*/ 227133 w 247453"/>
                <a:gd name="connsiteY0" fmla="*/ 14122 h 110034"/>
                <a:gd name="connsiteX1" fmla="*/ 240747 w 247453"/>
                <a:gd name="connsiteY1" fmla="*/ 100740 h 110034"/>
                <a:gd name="connsiteX2" fmla="*/ 146160 w 247453"/>
                <a:gd name="connsiteY2" fmla="*/ 97071 h 110034"/>
                <a:gd name="connsiteX3" fmla="*/ 15 w 247453"/>
                <a:gd name="connsiteY3" fmla="*/ 95095 h 110034"/>
                <a:gd name="connsiteX4" fmla="*/ 126411 w 247453"/>
                <a:gd name="connsiteY4" fmla="*/ 8197 h 110034"/>
                <a:gd name="connsiteX5" fmla="*/ 227133 w 247453"/>
                <a:gd name="connsiteY5" fmla="*/ 14122 h 110034"/>
                <a:gd name="connsiteX0" fmla="*/ 227133 w 247453"/>
                <a:gd name="connsiteY0" fmla="*/ 14122 h 112425"/>
                <a:gd name="connsiteX1" fmla="*/ 240747 w 247453"/>
                <a:gd name="connsiteY1" fmla="*/ 100740 h 112425"/>
                <a:gd name="connsiteX2" fmla="*/ 146160 w 247453"/>
                <a:gd name="connsiteY2" fmla="*/ 104691 h 112425"/>
                <a:gd name="connsiteX3" fmla="*/ 15 w 247453"/>
                <a:gd name="connsiteY3" fmla="*/ 95095 h 112425"/>
                <a:gd name="connsiteX4" fmla="*/ 126411 w 247453"/>
                <a:gd name="connsiteY4" fmla="*/ 8197 h 112425"/>
                <a:gd name="connsiteX5" fmla="*/ 227133 w 247453"/>
                <a:gd name="connsiteY5" fmla="*/ 14122 h 112425"/>
                <a:gd name="connsiteX0" fmla="*/ 227133 w 247453"/>
                <a:gd name="connsiteY0" fmla="*/ 7701 h 106004"/>
                <a:gd name="connsiteX1" fmla="*/ 240747 w 247453"/>
                <a:gd name="connsiteY1" fmla="*/ 94319 h 106004"/>
                <a:gd name="connsiteX2" fmla="*/ 146160 w 247453"/>
                <a:gd name="connsiteY2" fmla="*/ 98270 h 106004"/>
                <a:gd name="connsiteX3" fmla="*/ 15 w 247453"/>
                <a:gd name="connsiteY3" fmla="*/ 88674 h 106004"/>
                <a:gd name="connsiteX4" fmla="*/ 126411 w 247453"/>
                <a:gd name="connsiteY4" fmla="*/ 1776 h 106004"/>
                <a:gd name="connsiteX5" fmla="*/ 227133 w 247453"/>
                <a:gd name="connsiteY5" fmla="*/ 7701 h 106004"/>
                <a:gd name="connsiteX0" fmla="*/ 227132 w 247123"/>
                <a:gd name="connsiteY0" fmla="*/ 9857 h 108160"/>
                <a:gd name="connsiteX1" fmla="*/ 240746 w 247123"/>
                <a:gd name="connsiteY1" fmla="*/ 96475 h 108160"/>
                <a:gd name="connsiteX2" fmla="*/ 146159 w 247123"/>
                <a:gd name="connsiteY2" fmla="*/ 100426 h 108160"/>
                <a:gd name="connsiteX3" fmla="*/ 14 w 247123"/>
                <a:gd name="connsiteY3" fmla="*/ 90830 h 108160"/>
                <a:gd name="connsiteX4" fmla="*/ 135228 w 247123"/>
                <a:gd name="connsiteY4" fmla="*/ 122 h 108160"/>
                <a:gd name="connsiteX5" fmla="*/ 227132 w 247123"/>
                <a:gd name="connsiteY5" fmla="*/ 9857 h 108160"/>
                <a:gd name="connsiteX0" fmla="*/ 227132 w 247520"/>
                <a:gd name="connsiteY0" fmla="*/ 9857 h 108160"/>
                <a:gd name="connsiteX1" fmla="*/ 240746 w 247520"/>
                <a:gd name="connsiteY1" fmla="*/ 96475 h 108160"/>
                <a:gd name="connsiteX2" fmla="*/ 146159 w 247520"/>
                <a:gd name="connsiteY2" fmla="*/ 100426 h 108160"/>
                <a:gd name="connsiteX3" fmla="*/ 14 w 247520"/>
                <a:gd name="connsiteY3" fmla="*/ 90830 h 108160"/>
                <a:gd name="connsiteX4" fmla="*/ 135228 w 247520"/>
                <a:gd name="connsiteY4" fmla="*/ 122 h 108160"/>
                <a:gd name="connsiteX5" fmla="*/ 227132 w 247520"/>
                <a:gd name="connsiteY5" fmla="*/ 9857 h 108160"/>
                <a:gd name="connsiteX0" fmla="*/ 221840 w 245898"/>
                <a:gd name="connsiteY0" fmla="*/ 12067 h 112275"/>
                <a:gd name="connsiteX1" fmla="*/ 240745 w 245898"/>
                <a:gd name="connsiteY1" fmla="*/ 100590 h 112275"/>
                <a:gd name="connsiteX2" fmla="*/ 146158 w 245898"/>
                <a:gd name="connsiteY2" fmla="*/ 104541 h 112275"/>
                <a:gd name="connsiteX3" fmla="*/ 13 w 245898"/>
                <a:gd name="connsiteY3" fmla="*/ 94945 h 112275"/>
                <a:gd name="connsiteX4" fmla="*/ 135227 w 245898"/>
                <a:gd name="connsiteY4" fmla="*/ 4237 h 112275"/>
                <a:gd name="connsiteX5" fmla="*/ 221840 w 245898"/>
                <a:gd name="connsiteY5" fmla="*/ 12067 h 112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898" h="112275">
                  <a:moveTo>
                    <a:pt x="221840" y="12067"/>
                  </a:moveTo>
                  <a:cubicBezTo>
                    <a:pt x="241189" y="9076"/>
                    <a:pt x="253359" y="85178"/>
                    <a:pt x="240745" y="100590"/>
                  </a:cubicBezTo>
                  <a:cubicBezTo>
                    <a:pt x="228131" y="116002"/>
                    <a:pt x="186280" y="105482"/>
                    <a:pt x="146158" y="104541"/>
                  </a:cubicBezTo>
                  <a:cubicBezTo>
                    <a:pt x="106036" y="103600"/>
                    <a:pt x="1330" y="127861"/>
                    <a:pt x="13" y="94945"/>
                  </a:cubicBezTo>
                  <a:cubicBezTo>
                    <a:pt x="-1304" y="79804"/>
                    <a:pt x="98256" y="18050"/>
                    <a:pt x="135227" y="4237"/>
                  </a:cubicBezTo>
                  <a:cubicBezTo>
                    <a:pt x="172198" y="-9576"/>
                    <a:pt x="202491" y="15058"/>
                    <a:pt x="221840" y="12067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30B9A15B-72A1-486C-9CCB-83FF63D151C7}"/>
                </a:ext>
              </a:extLst>
            </p:cNvPr>
            <p:cNvSpPr/>
            <p:nvPr/>
          </p:nvSpPr>
          <p:spPr>
            <a:xfrm>
              <a:off x="5356335" y="1844882"/>
              <a:ext cx="1320257" cy="1287989"/>
            </a:xfrm>
            <a:custGeom>
              <a:avLst/>
              <a:gdLst>
                <a:gd name="connsiteX0" fmla="*/ 4686 w 1522514"/>
                <a:gd name="connsiteY0" fmla="*/ 621143 h 1467029"/>
                <a:gd name="connsiteX1" fmla="*/ 42786 w 1522514"/>
                <a:gd name="connsiteY1" fmla="*/ 788783 h 1467029"/>
                <a:gd name="connsiteX2" fmla="*/ 50406 w 1522514"/>
                <a:gd name="connsiteY2" fmla="*/ 836408 h 1467029"/>
                <a:gd name="connsiteX3" fmla="*/ 6591 w 1522514"/>
                <a:gd name="connsiteY3" fmla="*/ 845933 h 1467029"/>
                <a:gd name="connsiteX4" fmla="*/ 6591 w 1522514"/>
                <a:gd name="connsiteY4" fmla="*/ 948803 h 1467029"/>
                <a:gd name="connsiteX5" fmla="*/ 67551 w 1522514"/>
                <a:gd name="connsiteY5" fmla="*/ 1063103 h 1467029"/>
                <a:gd name="connsiteX6" fmla="*/ 111366 w 1522514"/>
                <a:gd name="connsiteY6" fmla="*/ 1101203 h 1467029"/>
                <a:gd name="connsiteX7" fmla="*/ 96126 w 1522514"/>
                <a:gd name="connsiteY7" fmla="*/ 1223123 h 1467029"/>
                <a:gd name="connsiteX8" fmla="*/ 128511 w 1522514"/>
                <a:gd name="connsiteY8" fmla="*/ 1314563 h 1467029"/>
                <a:gd name="connsiteX9" fmla="*/ 223761 w 1522514"/>
                <a:gd name="connsiteY9" fmla="*/ 1379333 h 1467029"/>
                <a:gd name="connsiteX10" fmla="*/ 406641 w 1522514"/>
                <a:gd name="connsiteY10" fmla="*/ 1436483 h 1467029"/>
                <a:gd name="connsiteX11" fmla="*/ 665721 w 1522514"/>
                <a:gd name="connsiteY11" fmla="*/ 1466963 h 1467029"/>
                <a:gd name="connsiteX12" fmla="*/ 900036 w 1522514"/>
                <a:gd name="connsiteY12" fmla="*/ 1428863 h 1467029"/>
                <a:gd name="connsiteX13" fmla="*/ 1122921 w 1522514"/>
                <a:gd name="connsiteY13" fmla="*/ 1345043 h 1467029"/>
                <a:gd name="connsiteX14" fmla="*/ 1273416 w 1522514"/>
                <a:gd name="connsiteY14" fmla="*/ 1211693 h 1467029"/>
                <a:gd name="connsiteX15" fmla="*/ 1309611 w 1522514"/>
                <a:gd name="connsiteY15" fmla="*/ 1236458 h 1467029"/>
                <a:gd name="connsiteX16" fmla="*/ 1408671 w 1522514"/>
                <a:gd name="connsiteY16" fmla="*/ 1219313 h 1467029"/>
                <a:gd name="connsiteX17" fmla="*/ 1477251 w 1522514"/>
                <a:gd name="connsiteY17" fmla="*/ 1145018 h 1467029"/>
                <a:gd name="connsiteX18" fmla="*/ 1521066 w 1522514"/>
                <a:gd name="connsiteY18" fmla="*/ 1045958 h 1467029"/>
                <a:gd name="connsiteX19" fmla="*/ 1507731 w 1522514"/>
                <a:gd name="connsiteY19" fmla="*/ 931658 h 1467029"/>
                <a:gd name="connsiteX20" fmla="*/ 1465821 w 1522514"/>
                <a:gd name="connsiteY20" fmla="*/ 861173 h 1467029"/>
                <a:gd name="connsiteX21" fmla="*/ 1357236 w 1522514"/>
                <a:gd name="connsiteY21" fmla="*/ 872603 h 1467029"/>
                <a:gd name="connsiteX22" fmla="*/ 1418196 w 1522514"/>
                <a:gd name="connsiteY22" fmla="*/ 802118 h 1467029"/>
                <a:gd name="connsiteX23" fmla="*/ 1475346 w 1522514"/>
                <a:gd name="connsiteY23" fmla="*/ 440168 h 1467029"/>
                <a:gd name="connsiteX24" fmla="*/ 1395336 w 1522514"/>
                <a:gd name="connsiteY24" fmla="*/ 158228 h 1467029"/>
                <a:gd name="connsiteX25" fmla="*/ 1199121 w 1522514"/>
                <a:gd name="connsiteY25" fmla="*/ 26783 h 1467029"/>
                <a:gd name="connsiteX26" fmla="*/ 1079106 w 1522514"/>
                <a:gd name="connsiteY26" fmla="*/ 59168 h 1467029"/>
                <a:gd name="connsiteX27" fmla="*/ 827646 w 1522514"/>
                <a:gd name="connsiteY27" fmla="*/ 22973 h 1467029"/>
                <a:gd name="connsiteX28" fmla="*/ 389496 w 1522514"/>
                <a:gd name="connsiteY28" fmla="*/ 24878 h 1467029"/>
                <a:gd name="connsiteX29" fmla="*/ 84696 w 1522514"/>
                <a:gd name="connsiteY29" fmla="*/ 333488 h 1467029"/>
                <a:gd name="connsiteX30" fmla="*/ 4686 w 1522514"/>
                <a:gd name="connsiteY30" fmla="*/ 621143 h 1467029"/>
                <a:gd name="connsiteX0" fmla="*/ 4686 w 1522641"/>
                <a:gd name="connsiteY0" fmla="*/ 621143 h 1467029"/>
                <a:gd name="connsiteX1" fmla="*/ 42786 w 1522641"/>
                <a:gd name="connsiteY1" fmla="*/ 788783 h 1467029"/>
                <a:gd name="connsiteX2" fmla="*/ 50406 w 1522641"/>
                <a:gd name="connsiteY2" fmla="*/ 836408 h 1467029"/>
                <a:gd name="connsiteX3" fmla="*/ 6591 w 1522641"/>
                <a:gd name="connsiteY3" fmla="*/ 845933 h 1467029"/>
                <a:gd name="connsiteX4" fmla="*/ 6591 w 1522641"/>
                <a:gd name="connsiteY4" fmla="*/ 948803 h 1467029"/>
                <a:gd name="connsiteX5" fmla="*/ 67551 w 1522641"/>
                <a:gd name="connsiteY5" fmla="*/ 1063103 h 1467029"/>
                <a:gd name="connsiteX6" fmla="*/ 111366 w 1522641"/>
                <a:gd name="connsiteY6" fmla="*/ 1101203 h 1467029"/>
                <a:gd name="connsiteX7" fmla="*/ 96126 w 1522641"/>
                <a:gd name="connsiteY7" fmla="*/ 1223123 h 1467029"/>
                <a:gd name="connsiteX8" fmla="*/ 128511 w 1522641"/>
                <a:gd name="connsiteY8" fmla="*/ 1314563 h 1467029"/>
                <a:gd name="connsiteX9" fmla="*/ 223761 w 1522641"/>
                <a:gd name="connsiteY9" fmla="*/ 1379333 h 1467029"/>
                <a:gd name="connsiteX10" fmla="*/ 406641 w 1522641"/>
                <a:gd name="connsiteY10" fmla="*/ 1436483 h 1467029"/>
                <a:gd name="connsiteX11" fmla="*/ 665721 w 1522641"/>
                <a:gd name="connsiteY11" fmla="*/ 1466963 h 1467029"/>
                <a:gd name="connsiteX12" fmla="*/ 900036 w 1522641"/>
                <a:gd name="connsiteY12" fmla="*/ 1428863 h 1467029"/>
                <a:gd name="connsiteX13" fmla="*/ 1122921 w 1522641"/>
                <a:gd name="connsiteY13" fmla="*/ 1345043 h 1467029"/>
                <a:gd name="connsiteX14" fmla="*/ 1273416 w 1522641"/>
                <a:gd name="connsiteY14" fmla="*/ 1211693 h 1467029"/>
                <a:gd name="connsiteX15" fmla="*/ 1309611 w 1522641"/>
                <a:gd name="connsiteY15" fmla="*/ 1236458 h 1467029"/>
                <a:gd name="connsiteX16" fmla="*/ 1408671 w 1522641"/>
                <a:gd name="connsiteY16" fmla="*/ 1219313 h 1467029"/>
                <a:gd name="connsiteX17" fmla="*/ 1477251 w 1522641"/>
                <a:gd name="connsiteY17" fmla="*/ 1145018 h 1467029"/>
                <a:gd name="connsiteX18" fmla="*/ 1521066 w 1522641"/>
                <a:gd name="connsiteY18" fmla="*/ 1045958 h 1467029"/>
                <a:gd name="connsiteX19" fmla="*/ 1507731 w 1522641"/>
                <a:gd name="connsiteY19" fmla="*/ 931658 h 1467029"/>
                <a:gd name="connsiteX20" fmla="*/ 1458201 w 1522641"/>
                <a:gd name="connsiteY20" fmla="*/ 864983 h 1467029"/>
                <a:gd name="connsiteX21" fmla="*/ 1357236 w 1522641"/>
                <a:gd name="connsiteY21" fmla="*/ 872603 h 1467029"/>
                <a:gd name="connsiteX22" fmla="*/ 1418196 w 1522641"/>
                <a:gd name="connsiteY22" fmla="*/ 802118 h 1467029"/>
                <a:gd name="connsiteX23" fmla="*/ 1475346 w 1522641"/>
                <a:gd name="connsiteY23" fmla="*/ 440168 h 1467029"/>
                <a:gd name="connsiteX24" fmla="*/ 1395336 w 1522641"/>
                <a:gd name="connsiteY24" fmla="*/ 158228 h 1467029"/>
                <a:gd name="connsiteX25" fmla="*/ 1199121 w 1522641"/>
                <a:gd name="connsiteY25" fmla="*/ 26783 h 1467029"/>
                <a:gd name="connsiteX26" fmla="*/ 1079106 w 1522641"/>
                <a:gd name="connsiteY26" fmla="*/ 59168 h 1467029"/>
                <a:gd name="connsiteX27" fmla="*/ 827646 w 1522641"/>
                <a:gd name="connsiteY27" fmla="*/ 22973 h 1467029"/>
                <a:gd name="connsiteX28" fmla="*/ 389496 w 1522641"/>
                <a:gd name="connsiteY28" fmla="*/ 24878 h 1467029"/>
                <a:gd name="connsiteX29" fmla="*/ 84696 w 1522641"/>
                <a:gd name="connsiteY29" fmla="*/ 333488 h 1467029"/>
                <a:gd name="connsiteX30" fmla="*/ 4686 w 1522641"/>
                <a:gd name="connsiteY30" fmla="*/ 621143 h 1467029"/>
                <a:gd name="connsiteX0" fmla="*/ 4686 w 1534839"/>
                <a:gd name="connsiteY0" fmla="*/ 621143 h 1467029"/>
                <a:gd name="connsiteX1" fmla="*/ 42786 w 1534839"/>
                <a:gd name="connsiteY1" fmla="*/ 788783 h 1467029"/>
                <a:gd name="connsiteX2" fmla="*/ 50406 w 1534839"/>
                <a:gd name="connsiteY2" fmla="*/ 836408 h 1467029"/>
                <a:gd name="connsiteX3" fmla="*/ 6591 w 1534839"/>
                <a:gd name="connsiteY3" fmla="*/ 845933 h 1467029"/>
                <a:gd name="connsiteX4" fmla="*/ 6591 w 1534839"/>
                <a:gd name="connsiteY4" fmla="*/ 948803 h 1467029"/>
                <a:gd name="connsiteX5" fmla="*/ 67551 w 1534839"/>
                <a:gd name="connsiteY5" fmla="*/ 1063103 h 1467029"/>
                <a:gd name="connsiteX6" fmla="*/ 111366 w 1534839"/>
                <a:gd name="connsiteY6" fmla="*/ 1101203 h 1467029"/>
                <a:gd name="connsiteX7" fmla="*/ 96126 w 1534839"/>
                <a:gd name="connsiteY7" fmla="*/ 1223123 h 1467029"/>
                <a:gd name="connsiteX8" fmla="*/ 128511 w 1534839"/>
                <a:gd name="connsiteY8" fmla="*/ 1314563 h 1467029"/>
                <a:gd name="connsiteX9" fmla="*/ 223761 w 1534839"/>
                <a:gd name="connsiteY9" fmla="*/ 1379333 h 1467029"/>
                <a:gd name="connsiteX10" fmla="*/ 406641 w 1534839"/>
                <a:gd name="connsiteY10" fmla="*/ 1436483 h 1467029"/>
                <a:gd name="connsiteX11" fmla="*/ 665721 w 1534839"/>
                <a:gd name="connsiteY11" fmla="*/ 1466963 h 1467029"/>
                <a:gd name="connsiteX12" fmla="*/ 900036 w 1534839"/>
                <a:gd name="connsiteY12" fmla="*/ 1428863 h 1467029"/>
                <a:gd name="connsiteX13" fmla="*/ 1122921 w 1534839"/>
                <a:gd name="connsiteY13" fmla="*/ 1345043 h 1467029"/>
                <a:gd name="connsiteX14" fmla="*/ 1273416 w 1534839"/>
                <a:gd name="connsiteY14" fmla="*/ 1211693 h 1467029"/>
                <a:gd name="connsiteX15" fmla="*/ 1309611 w 1534839"/>
                <a:gd name="connsiteY15" fmla="*/ 1236458 h 1467029"/>
                <a:gd name="connsiteX16" fmla="*/ 1408671 w 1534839"/>
                <a:gd name="connsiteY16" fmla="*/ 1219313 h 1467029"/>
                <a:gd name="connsiteX17" fmla="*/ 1477251 w 1534839"/>
                <a:gd name="connsiteY17" fmla="*/ 1145018 h 1467029"/>
                <a:gd name="connsiteX18" fmla="*/ 1521066 w 1534839"/>
                <a:gd name="connsiteY18" fmla="*/ 1045958 h 1467029"/>
                <a:gd name="connsiteX19" fmla="*/ 1530591 w 1534839"/>
                <a:gd name="connsiteY19" fmla="*/ 939278 h 1467029"/>
                <a:gd name="connsiteX20" fmla="*/ 1458201 w 1534839"/>
                <a:gd name="connsiteY20" fmla="*/ 864983 h 1467029"/>
                <a:gd name="connsiteX21" fmla="*/ 1357236 w 1534839"/>
                <a:gd name="connsiteY21" fmla="*/ 872603 h 1467029"/>
                <a:gd name="connsiteX22" fmla="*/ 1418196 w 1534839"/>
                <a:gd name="connsiteY22" fmla="*/ 802118 h 1467029"/>
                <a:gd name="connsiteX23" fmla="*/ 1475346 w 1534839"/>
                <a:gd name="connsiteY23" fmla="*/ 440168 h 1467029"/>
                <a:gd name="connsiteX24" fmla="*/ 1395336 w 1534839"/>
                <a:gd name="connsiteY24" fmla="*/ 158228 h 1467029"/>
                <a:gd name="connsiteX25" fmla="*/ 1199121 w 1534839"/>
                <a:gd name="connsiteY25" fmla="*/ 26783 h 1467029"/>
                <a:gd name="connsiteX26" fmla="*/ 1079106 w 1534839"/>
                <a:gd name="connsiteY26" fmla="*/ 59168 h 1467029"/>
                <a:gd name="connsiteX27" fmla="*/ 827646 w 1534839"/>
                <a:gd name="connsiteY27" fmla="*/ 22973 h 1467029"/>
                <a:gd name="connsiteX28" fmla="*/ 389496 w 1534839"/>
                <a:gd name="connsiteY28" fmla="*/ 24878 h 1467029"/>
                <a:gd name="connsiteX29" fmla="*/ 84696 w 1534839"/>
                <a:gd name="connsiteY29" fmla="*/ 333488 h 1467029"/>
                <a:gd name="connsiteX30" fmla="*/ 4686 w 1534839"/>
                <a:gd name="connsiteY30" fmla="*/ 621143 h 1467029"/>
                <a:gd name="connsiteX0" fmla="*/ 4686 w 1541892"/>
                <a:gd name="connsiteY0" fmla="*/ 621143 h 1467029"/>
                <a:gd name="connsiteX1" fmla="*/ 42786 w 1541892"/>
                <a:gd name="connsiteY1" fmla="*/ 788783 h 1467029"/>
                <a:gd name="connsiteX2" fmla="*/ 50406 w 1541892"/>
                <a:gd name="connsiteY2" fmla="*/ 836408 h 1467029"/>
                <a:gd name="connsiteX3" fmla="*/ 6591 w 1541892"/>
                <a:gd name="connsiteY3" fmla="*/ 845933 h 1467029"/>
                <a:gd name="connsiteX4" fmla="*/ 6591 w 1541892"/>
                <a:gd name="connsiteY4" fmla="*/ 948803 h 1467029"/>
                <a:gd name="connsiteX5" fmla="*/ 67551 w 1541892"/>
                <a:gd name="connsiteY5" fmla="*/ 1063103 h 1467029"/>
                <a:gd name="connsiteX6" fmla="*/ 111366 w 1541892"/>
                <a:gd name="connsiteY6" fmla="*/ 1101203 h 1467029"/>
                <a:gd name="connsiteX7" fmla="*/ 96126 w 1541892"/>
                <a:gd name="connsiteY7" fmla="*/ 1223123 h 1467029"/>
                <a:gd name="connsiteX8" fmla="*/ 128511 w 1541892"/>
                <a:gd name="connsiteY8" fmla="*/ 1314563 h 1467029"/>
                <a:gd name="connsiteX9" fmla="*/ 223761 w 1541892"/>
                <a:gd name="connsiteY9" fmla="*/ 1379333 h 1467029"/>
                <a:gd name="connsiteX10" fmla="*/ 406641 w 1541892"/>
                <a:gd name="connsiteY10" fmla="*/ 1436483 h 1467029"/>
                <a:gd name="connsiteX11" fmla="*/ 665721 w 1541892"/>
                <a:gd name="connsiteY11" fmla="*/ 1466963 h 1467029"/>
                <a:gd name="connsiteX12" fmla="*/ 900036 w 1541892"/>
                <a:gd name="connsiteY12" fmla="*/ 1428863 h 1467029"/>
                <a:gd name="connsiteX13" fmla="*/ 1122921 w 1541892"/>
                <a:gd name="connsiteY13" fmla="*/ 1345043 h 1467029"/>
                <a:gd name="connsiteX14" fmla="*/ 1273416 w 1541892"/>
                <a:gd name="connsiteY14" fmla="*/ 1211693 h 1467029"/>
                <a:gd name="connsiteX15" fmla="*/ 1309611 w 1541892"/>
                <a:gd name="connsiteY15" fmla="*/ 1236458 h 1467029"/>
                <a:gd name="connsiteX16" fmla="*/ 1408671 w 1541892"/>
                <a:gd name="connsiteY16" fmla="*/ 1219313 h 1467029"/>
                <a:gd name="connsiteX17" fmla="*/ 1477251 w 1541892"/>
                <a:gd name="connsiteY17" fmla="*/ 1145018 h 1467029"/>
                <a:gd name="connsiteX18" fmla="*/ 1536306 w 1541892"/>
                <a:gd name="connsiteY18" fmla="*/ 1047863 h 1467029"/>
                <a:gd name="connsiteX19" fmla="*/ 1530591 w 1541892"/>
                <a:gd name="connsiteY19" fmla="*/ 939278 h 1467029"/>
                <a:gd name="connsiteX20" fmla="*/ 1458201 w 1541892"/>
                <a:gd name="connsiteY20" fmla="*/ 864983 h 1467029"/>
                <a:gd name="connsiteX21" fmla="*/ 1357236 w 1541892"/>
                <a:gd name="connsiteY21" fmla="*/ 872603 h 1467029"/>
                <a:gd name="connsiteX22" fmla="*/ 1418196 w 1541892"/>
                <a:gd name="connsiteY22" fmla="*/ 802118 h 1467029"/>
                <a:gd name="connsiteX23" fmla="*/ 1475346 w 1541892"/>
                <a:gd name="connsiteY23" fmla="*/ 440168 h 1467029"/>
                <a:gd name="connsiteX24" fmla="*/ 1395336 w 1541892"/>
                <a:gd name="connsiteY24" fmla="*/ 158228 h 1467029"/>
                <a:gd name="connsiteX25" fmla="*/ 1199121 w 1541892"/>
                <a:gd name="connsiteY25" fmla="*/ 26783 h 1467029"/>
                <a:gd name="connsiteX26" fmla="*/ 1079106 w 1541892"/>
                <a:gd name="connsiteY26" fmla="*/ 59168 h 1467029"/>
                <a:gd name="connsiteX27" fmla="*/ 827646 w 1541892"/>
                <a:gd name="connsiteY27" fmla="*/ 22973 h 1467029"/>
                <a:gd name="connsiteX28" fmla="*/ 389496 w 1541892"/>
                <a:gd name="connsiteY28" fmla="*/ 24878 h 1467029"/>
                <a:gd name="connsiteX29" fmla="*/ 84696 w 1541892"/>
                <a:gd name="connsiteY29" fmla="*/ 333488 h 1467029"/>
                <a:gd name="connsiteX30" fmla="*/ 4686 w 1541892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57236 w 1542707"/>
                <a:gd name="connsiteY21" fmla="*/ 872603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93431 w 1542707"/>
                <a:gd name="connsiteY21" fmla="*/ 866888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93431 w 1542707"/>
                <a:gd name="connsiteY21" fmla="*/ 866888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93431 w 1542707"/>
                <a:gd name="connsiteY21" fmla="*/ 866888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3864 w 1541885"/>
                <a:gd name="connsiteY0" fmla="*/ 621143 h 1467029"/>
                <a:gd name="connsiteX1" fmla="*/ 41964 w 1541885"/>
                <a:gd name="connsiteY1" fmla="*/ 788783 h 1467029"/>
                <a:gd name="connsiteX2" fmla="*/ 34344 w 1541885"/>
                <a:gd name="connsiteY2" fmla="*/ 828788 h 1467029"/>
                <a:gd name="connsiteX3" fmla="*/ 5769 w 1541885"/>
                <a:gd name="connsiteY3" fmla="*/ 845933 h 1467029"/>
                <a:gd name="connsiteX4" fmla="*/ 5769 w 1541885"/>
                <a:gd name="connsiteY4" fmla="*/ 948803 h 1467029"/>
                <a:gd name="connsiteX5" fmla="*/ 66729 w 1541885"/>
                <a:gd name="connsiteY5" fmla="*/ 1063103 h 1467029"/>
                <a:gd name="connsiteX6" fmla="*/ 110544 w 1541885"/>
                <a:gd name="connsiteY6" fmla="*/ 1101203 h 1467029"/>
                <a:gd name="connsiteX7" fmla="*/ 95304 w 1541885"/>
                <a:gd name="connsiteY7" fmla="*/ 1223123 h 1467029"/>
                <a:gd name="connsiteX8" fmla="*/ 127689 w 1541885"/>
                <a:gd name="connsiteY8" fmla="*/ 1314563 h 1467029"/>
                <a:gd name="connsiteX9" fmla="*/ 222939 w 1541885"/>
                <a:gd name="connsiteY9" fmla="*/ 1379333 h 1467029"/>
                <a:gd name="connsiteX10" fmla="*/ 405819 w 1541885"/>
                <a:gd name="connsiteY10" fmla="*/ 1436483 h 1467029"/>
                <a:gd name="connsiteX11" fmla="*/ 664899 w 1541885"/>
                <a:gd name="connsiteY11" fmla="*/ 1466963 h 1467029"/>
                <a:gd name="connsiteX12" fmla="*/ 899214 w 1541885"/>
                <a:gd name="connsiteY12" fmla="*/ 1428863 h 1467029"/>
                <a:gd name="connsiteX13" fmla="*/ 1122099 w 1541885"/>
                <a:gd name="connsiteY13" fmla="*/ 1345043 h 1467029"/>
                <a:gd name="connsiteX14" fmla="*/ 1272594 w 1541885"/>
                <a:gd name="connsiteY14" fmla="*/ 1211693 h 1467029"/>
                <a:gd name="connsiteX15" fmla="*/ 1308789 w 1541885"/>
                <a:gd name="connsiteY15" fmla="*/ 1236458 h 1467029"/>
                <a:gd name="connsiteX16" fmla="*/ 1407849 w 1541885"/>
                <a:gd name="connsiteY16" fmla="*/ 1219313 h 1467029"/>
                <a:gd name="connsiteX17" fmla="*/ 1476429 w 1541885"/>
                <a:gd name="connsiteY17" fmla="*/ 1145018 h 1467029"/>
                <a:gd name="connsiteX18" fmla="*/ 1535484 w 1541885"/>
                <a:gd name="connsiteY18" fmla="*/ 1047863 h 1467029"/>
                <a:gd name="connsiteX19" fmla="*/ 1529769 w 1541885"/>
                <a:gd name="connsiteY19" fmla="*/ 939278 h 1467029"/>
                <a:gd name="connsiteX20" fmla="*/ 1457379 w 1541885"/>
                <a:gd name="connsiteY20" fmla="*/ 864983 h 1467029"/>
                <a:gd name="connsiteX21" fmla="*/ 1392609 w 1541885"/>
                <a:gd name="connsiteY21" fmla="*/ 866888 h 1467029"/>
                <a:gd name="connsiteX22" fmla="*/ 1417374 w 1541885"/>
                <a:gd name="connsiteY22" fmla="*/ 802118 h 1467029"/>
                <a:gd name="connsiteX23" fmla="*/ 1474524 w 1541885"/>
                <a:gd name="connsiteY23" fmla="*/ 440168 h 1467029"/>
                <a:gd name="connsiteX24" fmla="*/ 1394514 w 1541885"/>
                <a:gd name="connsiteY24" fmla="*/ 158228 h 1467029"/>
                <a:gd name="connsiteX25" fmla="*/ 1198299 w 1541885"/>
                <a:gd name="connsiteY25" fmla="*/ 26783 h 1467029"/>
                <a:gd name="connsiteX26" fmla="*/ 1078284 w 1541885"/>
                <a:gd name="connsiteY26" fmla="*/ 59168 h 1467029"/>
                <a:gd name="connsiteX27" fmla="*/ 826824 w 1541885"/>
                <a:gd name="connsiteY27" fmla="*/ 22973 h 1467029"/>
                <a:gd name="connsiteX28" fmla="*/ 388674 w 1541885"/>
                <a:gd name="connsiteY28" fmla="*/ 24878 h 1467029"/>
                <a:gd name="connsiteX29" fmla="*/ 83874 w 1541885"/>
                <a:gd name="connsiteY29" fmla="*/ 333488 h 1467029"/>
                <a:gd name="connsiteX30" fmla="*/ 3864 w 1541885"/>
                <a:gd name="connsiteY30" fmla="*/ 621143 h 1467029"/>
                <a:gd name="connsiteX0" fmla="*/ 3864 w 1541885"/>
                <a:gd name="connsiteY0" fmla="*/ 619055 h 1464941"/>
                <a:gd name="connsiteX1" fmla="*/ 41964 w 1541885"/>
                <a:gd name="connsiteY1" fmla="*/ 786695 h 1464941"/>
                <a:gd name="connsiteX2" fmla="*/ 34344 w 1541885"/>
                <a:gd name="connsiteY2" fmla="*/ 826700 h 1464941"/>
                <a:gd name="connsiteX3" fmla="*/ 5769 w 1541885"/>
                <a:gd name="connsiteY3" fmla="*/ 843845 h 1464941"/>
                <a:gd name="connsiteX4" fmla="*/ 5769 w 1541885"/>
                <a:gd name="connsiteY4" fmla="*/ 946715 h 1464941"/>
                <a:gd name="connsiteX5" fmla="*/ 66729 w 1541885"/>
                <a:gd name="connsiteY5" fmla="*/ 1061015 h 1464941"/>
                <a:gd name="connsiteX6" fmla="*/ 110544 w 1541885"/>
                <a:gd name="connsiteY6" fmla="*/ 1099115 h 1464941"/>
                <a:gd name="connsiteX7" fmla="*/ 95304 w 1541885"/>
                <a:gd name="connsiteY7" fmla="*/ 1221035 h 1464941"/>
                <a:gd name="connsiteX8" fmla="*/ 127689 w 1541885"/>
                <a:gd name="connsiteY8" fmla="*/ 1312475 h 1464941"/>
                <a:gd name="connsiteX9" fmla="*/ 222939 w 1541885"/>
                <a:gd name="connsiteY9" fmla="*/ 1377245 h 1464941"/>
                <a:gd name="connsiteX10" fmla="*/ 405819 w 1541885"/>
                <a:gd name="connsiteY10" fmla="*/ 1434395 h 1464941"/>
                <a:gd name="connsiteX11" fmla="*/ 664899 w 1541885"/>
                <a:gd name="connsiteY11" fmla="*/ 1464875 h 1464941"/>
                <a:gd name="connsiteX12" fmla="*/ 899214 w 1541885"/>
                <a:gd name="connsiteY12" fmla="*/ 1426775 h 1464941"/>
                <a:gd name="connsiteX13" fmla="*/ 1122099 w 1541885"/>
                <a:gd name="connsiteY13" fmla="*/ 1342955 h 1464941"/>
                <a:gd name="connsiteX14" fmla="*/ 1272594 w 1541885"/>
                <a:gd name="connsiteY14" fmla="*/ 1209605 h 1464941"/>
                <a:gd name="connsiteX15" fmla="*/ 1308789 w 1541885"/>
                <a:gd name="connsiteY15" fmla="*/ 1234370 h 1464941"/>
                <a:gd name="connsiteX16" fmla="*/ 1407849 w 1541885"/>
                <a:gd name="connsiteY16" fmla="*/ 1217225 h 1464941"/>
                <a:gd name="connsiteX17" fmla="*/ 1476429 w 1541885"/>
                <a:gd name="connsiteY17" fmla="*/ 1142930 h 1464941"/>
                <a:gd name="connsiteX18" fmla="*/ 1535484 w 1541885"/>
                <a:gd name="connsiteY18" fmla="*/ 1045775 h 1464941"/>
                <a:gd name="connsiteX19" fmla="*/ 1529769 w 1541885"/>
                <a:gd name="connsiteY19" fmla="*/ 937190 h 1464941"/>
                <a:gd name="connsiteX20" fmla="*/ 1457379 w 1541885"/>
                <a:gd name="connsiteY20" fmla="*/ 862895 h 1464941"/>
                <a:gd name="connsiteX21" fmla="*/ 1392609 w 1541885"/>
                <a:gd name="connsiteY21" fmla="*/ 864800 h 1464941"/>
                <a:gd name="connsiteX22" fmla="*/ 1417374 w 1541885"/>
                <a:gd name="connsiteY22" fmla="*/ 800030 h 1464941"/>
                <a:gd name="connsiteX23" fmla="*/ 1474524 w 1541885"/>
                <a:gd name="connsiteY23" fmla="*/ 438080 h 1464941"/>
                <a:gd name="connsiteX24" fmla="*/ 1394514 w 1541885"/>
                <a:gd name="connsiteY24" fmla="*/ 156140 h 1464941"/>
                <a:gd name="connsiteX25" fmla="*/ 1198299 w 1541885"/>
                <a:gd name="connsiteY25" fmla="*/ 24695 h 1464941"/>
                <a:gd name="connsiteX26" fmla="*/ 1051614 w 1541885"/>
                <a:gd name="connsiteY26" fmla="*/ 3740 h 1464941"/>
                <a:gd name="connsiteX27" fmla="*/ 826824 w 1541885"/>
                <a:gd name="connsiteY27" fmla="*/ 20885 h 1464941"/>
                <a:gd name="connsiteX28" fmla="*/ 388674 w 1541885"/>
                <a:gd name="connsiteY28" fmla="*/ 22790 h 1464941"/>
                <a:gd name="connsiteX29" fmla="*/ 83874 w 1541885"/>
                <a:gd name="connsiteY29" fmla="*/ 331400 h 1464941"/>
                <a:gd name="connsiteX30" fmla="*/ 3864 w 1541885"/>
                <a:gd name="connsiteY30" fmla="*/ 619055 h 1464941"/>
                <a:gd name="connsiteX0" fmla="*/ 3864 w 1541885"/>
                <a:gd name="connsiteY0" fmla="*/ 646071 h 1491957"/>
                <a:gd name="connsiteX1" fmla="*/ 41964 w 1541885"/>
                <a:gd name="connsiteY1" fmla="*/ 813711 h 1491957"/>
                <a:gd name="connsiteX2" fmla="*/ 34344 w 1541885"/>
                <a:gd name="connsiteY2" fmla="*/ 853716 h 1491957"/>
                <a:gd name="connsiteX3" fmla="*/ 5769 w 1541885"/>
                <a:gd name="connsiteY3" fmla="*/ 870861 h 1491957"/>
                <a:gd name="connsiteX4" fmla="*/ 5769 w 1541885"/>
                <a:gd name="connsiteY4" fmla="*/ 973731 h 1491957"/>
                <a:gd name="connsiteX5" fmla="*/ 66729 w 1541885"/>
                <a:gd name="connsiteY5" fmla="*/ 1088031 h 1491957"/>
                <a:gd name="connsiteX6" fmla="*/ 110544 w 1541885"/>
                <a:gd name="connsiteY6" fmla="*/ 1126131 h 1491957"/>
                <a:gd name="connsiteX7" fmla="*/ 95304 w 1541885"/>
                <a:gd name="connsiteY7" fmla="*/ 1248051 h 1491957"/>
                <a:gd name="connsiteX8" fmla="*/ 127689 w 1541885"/>
                <a:gd name="connsiteY8" fmla="*/ 1339491 h 1491957"/>
                <a:gd name="connsiteX9" fmla="*/ 222939 w 1541885"/>
                <a:gd name="connsiteY9" fmla="*/ 1404261 h 1491957"/>
                <a:gd name="connsiteX10" fmla="*/ 405819 w 1541885"/>
                <a:gd name="connsiteY10" fmla="*/ 1461411 h 1491957"/>
                <a:gd name="connsiteX11" fmla="*/ 664899 w 1541885"/>
                <a:gd name="connsiteY11" fmla="*/ 1491891 h 1491957"/>
                <a:gd name="connsiteX12" fmla="*/ 899214 w 1541885"/>
                <a:gd name="connsiteY12" fmla="*/ 1453791 h 1491957"/>
                <a:gd name="connsiteX13" fmla="*/ 1122099 w 1541885"/>
                <a:gd name="connsiteY13" fmla="*/ 1369971 h 1491957"/>
                <a:gd name="connsiteX14" fmla="*/ 1272594 w 1541885"/>
                <a:gd name="connsiteY14" fmla="*/ 1236621 h 1491957"/>
                <a:gd name="connsiteX15" fmla="*/ 1308789 w 1541885"/>
                <a:gd name="connsiteY15" fmla="*/ 1261386 h 1491957"/>
                <a:gd name="connsiteX16" fmla="*/ 1407849 w 1541885"/>
                <a:gd name="connsiteY16" fmla="*/ 1244241 h 1491957"/>
                <a:gd name="connsiteX17" fmla="*/ 1476429 w 1541885"/>
                <a:gd name="connsiteY17" fmla="*/ 1169946 h 1491957"/>
                <a:gd name="connsiteX18" fmla="*/ 1535484 w 1541885"/>
                <a:gd name="connsiteY18" fmla="*/ 1072791 h 1491957"/>
                <a:gd name="connsiteX19" fmla="*/ 1529769 w 1541885"/>
                <a:gd name="connsiteY19" fmla="*/ 964206 h 1491957"/>
                <a:gd name="connsiteX20" fmla="*/ 1457379 w 1541885"/>
                <a:gd name="connsiteY20" fmla="*/ 889911 h 1491957"/>
                <a:gd name="connsiteX21" fmla="*/ 1392609 w 1541885"/>
                <a:gd name="connsiteY21" fmla="*/ 891816 h 1491957"/>
                <a:gd name="connsiteX22" fmla="*/ 1417374 w 1541885"/>
                <a:gd name="connsiteY22" fmla="*/ 827046 h 1491957"/>
                <a:gd name="connsiteX23" fmla="*/ 1474524 w 1541885"/>
                <a:gd name="connsiteY23" fmla="*/ 465096 h 1491957"/>
                <a:gd name="connsiteX24" fmla="*/ 1394514 w 1541885"/>
                <a:gd name="connsiteY24" fmla="*/ 183156 h 1491957"/>
                <a:gd name="connsiteX25" fmla="*/ 1198299 w 1541885"/>
                <a:gd name="connsiteY25" fmla="*/ 51711 h 1491957"/>
                <a:gd name="connsiteX26" fmla="*/ 1051614 w 1541885"/>
                <a:gd name="connsiteY26" fmla="*/ 30756 h 1491957"/>
                <a:gd name="connsiteX27" fmla="*/ 819204 w 1541885"/>
                <a:gd name="connsiteY27" fmla="*/ 276 h 1491957"/>
                <a:gd name="connsiteX28" fmla="*/ 388674 w 1541885"/>
                <a:gd name="connsiteY28" fmla="*/ 49806 h 1491957"/>
                <a:gd name="connsiteX29" fmla="*/ 83874 w 1541885"/>
                <a:gd name="connsiteY29" fmla="*/ 358416 h 1491957"/>
                <a:gd name="connsiteX30" fmla="*/ 3864 w 1541885"/>
                <a:gd name="connsiteY30" fmla="*/ 646071 h 1491957"/>
                <a:gd name="connsiteX0" fmla="*/ 3864 w 1541885"/>
                <a:gd name="connsiteY0" fmla="*/ 646616 h 1492502"/>
                <a:gd name="connsiteX1" fmla="*/ 41964 w 1541885"/>
                <a:gd name="connsiteY1" fmla="*/ 814256 h 1492502"/>
                <a:gd name="connsiteX2" fmla="*/ 34344 w 1541885"/>
                <a:gd name="connsiteY2" fmla="*/ 854261 h 1492502"/>
                <a:gd name="connsiteX3" fmla="*/ 5769 w 1541885"/>
                <a:gd name="connsiteY3" fmla="*/ 871406 h 1492502"/>
                <a:gd name="connsiteX4" fmla="*/ 5769 w 1541885"/>
                <a:gd name="connsiteY4" fmla="*/ 974276 h 1492502"/>
                <a:gd name="connsiteX5" fmla="*/ 66729 w 1541885"/>
                <a:gd name="connsiteY5" fmla="*/ 1088576 h 1492502"/>
                <a:gd name="connsiteX6" fmla="*/ 110544 w 1541885"/>
                <a:gd name="connsiteY6" fmla="*/ 1126676 h 1492502"/>
                <a:gd name="connsiteX7" fmla="*/ 95304 w 1541885"/>
                <a:gd name="connsiteY7" fmla="*/ 1248596 h 1492502"/>
                <a:gd name="connsiteX8" fmla="*/ 127689 w 1541885"/>
                <a:gd name="connsiteY8" fmla="*/ 1340036 h 1492502"/>
                <a:gd name="connsiteX9" fmla="*/ 222939 w 1541885"/>
                <a:gd name="connsiteY9" fmla="*/ 1404806 h 1492502"/>
                <a:gd name="connsiteX10" fmla="*/ 405819 w 1541885"/>
                <a:gd name="connsiteY10" fmla="*/ 1461956 h 1492502"/>
                <a:gd name="connsiteX11" fmla="*/ 664899 w 1541885"/>
                <a:gd name="connsiteY11" fmla="*/ 1492436 h 1492502"/>
                <a:gd name="connsiteX12" fmla="*/ 899214 w 1541885"/>
                <a:gd name="connsiteY12" fmla="*/ 1454336 h 1492502"/>
                <a:gd name="connsiteX13" fmla="*/ 1122099 w 1541885"/>
                <a:gd name="connsiteY13" fmla="*/ 1370516 h 1492502"/>
                <a:gd name="connsiteX14" fmla="*/ 1272594 w 1541885"/>
                <a:gd name="connsiteY14" fmla="*/ 1237166 h 1492502"/>
                <a:gd name="connsiteX15" fmla="*/ 1308789 w 1541885"/>
                <a:gd name="connsiteY15" fmla="*/ 1261931 h 1492502"/>
                <a:gd name="connsiteX16" fmla="*/ 1407849 w 1541885"/>
                <a:gd name="connsiteY16" fmla="*/ 1244786 h 1492502"/>
                <a:gd name="connsiteX17" fmla="*/ 1476429 w 1541885"/>
                <a:gd name="connsiteY17" fmla="*/ 1170491 h 1492502"/>
                <a:gd name="connsiteX18" fmla="*/ 1535484 w 1541885"/>
                <a:gd name="connsiteY18" fmla="*/ 1073336 h 1492502"/>
                <a:gd name="connsiteX19" fmla="*/ 1529769 w 1541885"/>
                <a:gd name="connsiteY19" fmla="*/ 964751 h 1492502"/>
                <a:gd name="connsiteX20" fmla="*/ 1457379 w 1541885"/>
                <a:gd name="connsiteY20" fmla="*/ 890456 h 1492502"/>
                <a:gd name="connsiteX21" fmla="*/ 1392609 w 1541885"/>
                <a:gd name="connsiteY21" fmla="*/ 892361 h 1492502"/>
                <a:gd name="connsiteX22" fmla="*/ 1417374 w 1541885"/>
                <a:gd name="connsiteY22" fmla="*/ 827591 h 1492502"/>
                <a:gd name="connsiteX23" fmla="*/ 1474524 w 1541885"/>
                <a:gd name="connsiteY23" fmla="*/ 465641 h 1492502"/>
                <a:gd name="connsiteX24" fmla="*/ 1394514 w 1541885"/>
                <a:gd name="connsiteY24" fmla="*/ 183701 h 1492502"/>
                <a:gd name="connsiteX25" fmla="*/ 1198299 w 1541885"/>
                <a:gd name="connsiteY25" fmla="*/ 52256 h 1492502"/>
                <a:gd name="connsiteX26" fmla="*/ 1051614 w 1541885"/>
                <a:gd name="connsiteY26" fmla="*/ 21776 h 1492502"/>
                <a:gd name="connsiteX27" fmla="*/ 819204 w 1541885"/>
                <a:gd name="connsiteY27" fmla="*/ 821 h 1492502"/>
                <a:gd name="connsiteX28" fmla="*/ 388674 w 1541885"/>
                <a:gd name="connsiteY28" fmla="*/ 50351 h 1492502"/>
                <a:gd name="connsiteX29" fmla="*/ 83874 w 1541885"/>
                <a:gd name="connsiteY29" fmla="*/ 358961 h 1492502"/>
                <a:gd name="connsiteX30" fmla="*/ 3864 w 1541885"/>
                <a:gd name="connsiteY30" fmla="*/ 646616 h 1492502"/>
                <a:gd name="connsiteX0" fmla="*/ 3864 w 1541885"/>
                <a:gd name="connsiteY0" fmla="*/ 647250 h 1493136"/>
                <a:gd name="connsiteX1" fmla="*/ 41964 w 1541885"/>
                <a:gd name="connsiteY1" fmla="*/ 814890 h 1493136"/>
                <a:gd name="connsiteX2" fmla="*/ 34344 w 1541885"/>
                <a:gd name="connsiteY2" fmla="*/ 854895 h 1493136"/>
                <a:gd name="connsiteX3" fmla="*/ 5769 w 1541885"/>
                <a:gd name="connsiteY3" fmla="*/ 872040 h 1493136"/>
                <a:gd name="connsiteX4" fmla="*/ 5769 w 1541885"/>
                <a:gd name="connsiteY4" fmla="*/ 974910 h 1493136"/>
                <a:gd name="connsiteX5" fmla="*/ 66729 w 1541885"/>
                <a:gd name="connsiteY5" fmla="*/ 1089210 h 1493136"/>
                <a:gd name="connsiteX6" fmla="*/ 110544 w 1541885"/>
                <a:gd name="connsiteY6" fmla="*/ 1127310 h 1493136"/>
                <a:gd name="connsiteX7" fmla="*/ 95304 w 1541885"/>
                <a:gd name="connsiteY7" fmla="*/ 1249230 h 1493136"/>
                <a:gd name="connsiteX8" fmla="*/ 127689 w 1541885"/>
                <a:gd name="connsiteY8" fmla="*/ 1340670 h 1493136"/>
                <a:gd name="connsiteX9" fmla="*/ 222939 w 1541885"/>
                <a:gd name="connsiteY9" fmla="*/ 1405440 h 1493136"/>
                <a:gd name="connsiteX10" fmla="*/ 405819 w 1541885"/>
                <a:gd name="connsiteY10" fmla="*/ 1462590 h 1493136"/>
                <a:gd name="connsiteX11" fmla="*/ 664899 w 1541885"/>
                <a:gd name="connsiteY11" fmla="*/ 1493070 h 1493136"/>
                <a:gd name="connsiteX12" fmla="*/ 899214 w 1541885"/>
                <a:gd name="connsiteY12" fmla="*/ 1454970 h 1493136"/>
                <a:gd name="connsiteX13" fmla="*/ 1122099 w 1541885"/>
                <a:gd name="connsiteY13" fmla="*/ 1371150 h 1493136"/>
                <a:gd name="connsiteX14" fmla="*/ 1272594 w 1541885"/>
                <a:gd name="connsiteY14" fmla="*/ 1237800 h 1493136"/>
                <a:gd name="connsiteX15" fmla="*/ 1308789 w 1541885"/>
                <a:gd name="connsiteY15" fmla="*/ 1262565 h 1493136"/>
                <a:gd name="connsiteX16" fmla="*/ 1407849 w 1541885"/>
                <a:gd name="connsiteY16" fmla="*/ 1245420 h 1493136"/>
                <a:gd name="connsiteX17" fmla="*/ 1476429 w 1541885"/>
                <a:gd name="connsiteY17" fmla="*/ 1171125 h 1493136"/>
                <a:gd name="connsiteX18" fmla="*/ 1535484 w 1541885"/>
                <a:gd name="connsiteY18" fmla="*/ 1073970 h 1493136"/>
                <a:gd name="connsiteX19" fmla="*/ 1529769 w 1541885"/>
                <a:gd name="connsiteY19" fmla="*/ 965385 h 1493136"/>
                <a:gd name="connsiteX20" fmla="*/ 1457379 w 1541885"/>
                <a:gd name="connsiteY20" fmla="*/ 891090 h 1493136"/>
                <a:gd name="connsiteX21" fmla="*/ 1392609 w 1541885"/>
                <a:gd name="connsiteY21" fmla="*/ 892995 h 1493136"/>
                <a:gd name="connsiteX22" fmla="*/ 1417374 w 1541885"/>
                <a:gd name="connsiteY22" fmla="*/ 828225 h 1493136"/>
                <a:gd name="connsiteX23" fmla="*/ 1474524 w 1541885"/>
                <a:gd name="connsiteY23" fmla="*/ 466275 h 1493136"/>
                <a:gd name="connsiteX24" fmla="*/ 1394514 w 1541885"/>
                <a:gd name="connsiteY24" fmla="*/ 184335 h 1493136"/>
                <a:gd name="connsiteX25" fmla="*/ 1198299 w 1541885"/>
                <a:gd name="connsiteY25" fmla="*/ 52890 h 1493136"/>
                <a:gd name="connsiteX26" fmla="*/ 1055424 w 1541885"/>
                <a:gd name="connsiteY26" fmla="*/ 16695 h 1493136"/>
                <a:gd name="connsiteX27" fmla="*/ 819204 w 1541885"/>
                <a:gd name="connsiteY27" fmla="*/ 1455 h 1493136"/>
                <a:gd name="connsiteX28" fmla="*/ 388674 w 1541885"/>
                <a:gd name="connsiteY28" fmla="*/ 50985 h 1493136"/>
                <a:gd name="connsiteX29" fmla="*/ 83874 w 1541885"/>
                <a:gd name="connsiteY29" fmla="*/ 359595 h 1493136"/>
                <a:gd name="connsiteX30" fmla="*/ 3864 w 1541885"/>
                <a:gd name="connsiteY30" fmla="*/ 647250 h 1493136"/>
                <a:gd name="connsiteX0" fmla="*/ 3864 w 1541885"/>
                <a:gd name="connsiteY0" fmla="*/ 647354 h 1493240"/>
                <a:gd name="connsiteX1" fmla="*/ 41964 w 1541885"/>
                <a:gd name="connsiteY1" fmla="*/ 814994 h 1493240"/>
                <a:gd name="connsiteX2" fmla="*/ 34344 w 1541885"/>
                <a:gd name="connsiteY2" fmla="*/ 854999 h 1493240"/>
                <a:gd name="connsiteX3" fmla="*/ 5769 w 1541885"/>
                <a:gd name="connsiteY3" fmla="*/ 872144 h 1493240"/>
                <a:gd name="connsiteX4" fmla="*/ 5769 w 1541885"/>
                <a:gd name="connsiteY4" fmla="*/ 975014 h 1493240"/>
                <a:gd name="connsiteX5" fmla="*/ 66729 w 1541885"/>
                <a:gd name="connsiteY5" fmla="*/ 1089314 h 1493240"/>
                <a:gd name="connsiteX6" fmla="*/ 110544 w 1541885"/>
                <a:gd name="connsiteY6" fmla="*/ 1127414 h 1493240"/>
                <a:gd name="connsiteX7" fmla="*/ 95304 w 1541885"/>
                <a:gd name="connsiteY7" fmla="*/ 1249334 h 1493240"/>
                <a:gd name="connsiteX8" fmla="*/ 127689 w 1541885"/>
                <a:gd name="connsiteY8" fmla="*/ 1340774 h 1493240"/>
                <a:gd name="connsiteX9" fmla="*/ 222939 w 1541885"/>
                <a:gd name="connsiteY9" fmla="*/ 1405544 h 1493240"/>
                <a:gd name="connsiteX10" fmla="*/ 405819 w 1541885"/>
                <a:gd name="connsiteY10" fmla="*/ 1462694 h 1493240"/>
                <a:gd name="connsiteX11" fmla="*/ 664899 w 1541885"/>
                <a:gd name="connsiteY11" fmla="*/ 1493174 h 1493240"/>
                <a:gd name="connsiteX12" fmla="*/ 899214 w 1541885"/>
                <a:gd name="connsiteY12" fmla="*/ 1455074 h 1493240"/>
                <a:gd name="connsiteX13" fmla="*/ 1122099 w 1541885"/>
                <a:gd name="connsiteY13" fmla="*/ 1371254 h 1493240"/>
                <a:gd name="connsiteX14" fmla="*/ 1272594 w 1541885"/>
                <a:gd name="connsiteY14" fmla="*/ 1237904 h 1493240"/>
                <a:gd name="connsiteX15" fmla="*/ 1308789 w 1541885"/>
                <a:gd name="connsiteY15" fmla="*/ 1262669 h 1493240"/>
                <a:gd name="connsiteX16" fmla="*/ 1407849 w 1541885"/>
                <a:gd name="connsiteY16" fmla="*/ 1245524 h 1493240"/>
                <a:gd name="connsiteX17" fmla="*/ 1476429 w 1541885"/>
                <a:gd name="connsiteY17" fmla="*/ 1171229 h 1493240"/>
                <a:gd name="connsiteX18" fmla="*/ 1535484 w 1541885"/>
                <a:gd name="connsiteY18" fmla="*/ 1074074 h 1493240"/>
                <a:gd name="connsiteX19" fmla="*/ 1529769 w 1541885"/>
                <a:gd name="connsiteY19" fmla="*/ 965489 h 1493240"/>
                <a:gd name="connsiteX20" fmla="*/ 1457379 w 1541885"/>
                <a:gd name="connsiteY20" fmla="*/ 891194 h 1493240"/>
                <a:gd name="connsiteX21" fmla="*/ 1392609 w 1541885"/>
                <a:gd name="connsiteY21" fmla="*/ 893099 h 1493240"/>
                <a:gd name="connsiteX22" fmla="*/ 1417374 w 1541885"/>
                <a:gd name="connsiteY22" fmla="*/ 828329 h 1493240"/>
                <a:gd name="connsiteX23" fmla="*/ 1474524 w 1541885"/>
                <a:gd name="connsiteY23" fmla="*/ 466379 h 1493240"/>
                <a:gd name="connsiteX24" fmla="*/ 1394514 w 1541885"/>
                <a:gd name="connsiteY24" fmla="*/ 184439 h 1493240"/>
                <a:gd name="connsiteX25" fmla="*/ 1234494 w 1541885"/>
                <a:gd name="connsiteY25" fmla="*/ 60614 h 1493240"/>
                <a:gd name="connsiteX26" fmla="*/ 1055424 w 1541885"/>
                <a:gd name="connsiteY26" fmla="*/ 16799 h 1493240"/>
                <a:gd name="connsiteX27" fmla="*/ 819204 w 1541885"/>
                <a:gd name="connsiteY27" fmla="*/ 1559 h 1493240"/>
                <a:gd name="connsiteX28" fmla="*/ 388674 w 1541885"/>
                <a:gd name="connsiteY28" fmla="*/ 51089 h 1493240"/>
                <a:gd name="connsiteX29" fmla="*/ 83874 w 1541885"/>
                <a:gd name="connsiteY29" fmla="*/ 359699 h 1493240"/>
                <a:gd name="connsiteX30" fmla="*/ 3864 w 1541885"/>
                <a:gd name="connsiteY30" fmla="*/ 647354 h 1493240"/>
                <a:gd name="connsiteX0" fmla="*/ 3864 w 1541885"/>
                <a:gd name="connsiteY0" fmla="*/ 660052 h 1505938"/>
                <a:gd name="connsiteX1" fmla="*/ 41964 w 1541885"/>
                <a:gd name="connsiteY1" fmla="*/ 827692 h 1505938"/>
                <a:gd name="connsiteX2" fmla="*/ 34344 w 1541885"/>
                <a:gd name="connsiteY2" fmla="*/ 867697 h 1505938"/>
                <a:gd name="connsiteX3" fmla="*/ 5769 w 1541885"/>
                <a:gd name="connsiteY3" fmla="*/ 884842 h 1505938"/>
                <a:gd name="connsiteX4" fmla="*/ 5769 w 1541885"/>
                <a:gd name="connsiteY4" fmla="*/ 987712 h 1505938"/>
                <a:gd name="connsiteX5" fmla="*/ 66729 w 1541885"/>
                <a:gd name="connsiteY5" fmla="*/ 1102012 h 1505938"/>
                <a:gd name="connsiteX6" fmla="*/ 110544 w 1541885"/>
                <a:gd name="connsiteY6" fmla="*/ 1140112 h 1505938"/>
                <a:gd name="connsiteX7" fmla="*/ 95304 w 1541885"/>
                <a:gd name="connsiteY7" fmla="*/ 1262032 h 1505938"/>
                <a:gd name="connsiteX8" fmla="*/ 127689 w 1541885"/>
                <a:gd name="connsiteY8" fmla="*/ 1353472 h 1505938"/>
                <a:gd name="connsiteX9" fmla="*/ 222939 w 1541885"/>
                <a:gd name="connsiteY9" fmla="*/ 1418242 h 1505938"/>
                <a:gd name="connsiteX10" fmla="*/ 405819 w 1541885"/>
                <a:gd name="connsiteY10" fmla="*/ 1475392 h 1505938"/>
                <a:gd name="connsiteX11" fmla="*/ 664899 w 1541885"/>
                <a:gd name="connsiteY11" fmla="*/ 1505872 h 1505938"/>
                <a:gd name="connsiteX12" fmla="*/ 899214 w 1541885"/>
                <a:gd name="connsiteY12" fmla="*/ 1467772 h 1505938"/>
                <a:gd name="connsiteX13" fmla="*/ 1122099 w 1541885"/>
                <a:gd name="connsiteY13" fmla="*/ 1383952 h 1505938"/>
                <a:gd name="connsiteX14" fmla="*/ 1272594 w 1541885"/>
                <a:gd name="connsiteY14" fmla="*/ 1250602 h 1505938"/>
                <a:gd name="connsiteX15" fmla="*/ 1308789 w 1541885"/>
                <a:gd name="connsiteY15" fmla="*/ 1275367 h 1505938"/>
                <a:gd name="connsiteX16" fmla="*/ 1407849 w 1541885"/>
                <a:gd name="connsiteY16" fmla="*/ 1258222 h 1505938"/>
                <a:gd name="connsiteX17" fmla="*/ 1476429 w 1541885"/>
                <a:gd name="connsiteY17" fmla="*/ 1183927 h 1505938"/>
                <a:gd name="connsiteX18" fmla="*/ 1535484 w 1541885"/>
                <a:gd name="connsiteY18" fmla="*/ 1086772 h 1505938"/>
                <a:gd name="connsiteX19" fmla="*/ 1529769 w 1541885"/>
                <a:gd name="connsiteY19" fmla="*/ 978187 h 1505938"/>
                <a:gd name="connsiteX20" fmla="*/ 1457379 w 1541885"/>
                <a:gd name="connsiteY20" fmla="*/ 903892 h 1505938"/>
                <a:gd name="connsiteX21" fmla="*/ 1392609 w 1541885"/>
                <a:gd name="connsiteY21" fmla="*/ 905797 h 1505938"/>
                <a:gd name="connsiteX22" fmla="*/ 1417374 w 1541885"/>
                <a:gd name="connsiteY22" fmla="*/ 841027 h 1505938"/>
                <a:gd name="connsiteX23" fmla="*/ 1474524 w 1541885"/>
                <a:gd name="connsiteY23" fmla="*/ 479077 h 1505938"/>
                <a:gd name="connsiteX24" fmla="*/ 1394514 w 1541885"/>
                <a:gd name="connsiteY24" fmla="*/ 197137 h 1505938"/>
                <a:gd name="connsiteX25" fmla="*/ 1234494 w 1541885"/>
                <a:gd name="connsiteY25" fmla="*/ 73312 h 1505938"/>
                <a:gd name="connsiteX26" fmla="*/ 1055424 w 1541885"/>
                <a:gd name="connsiteY26" fmla="*/ 29497 h 1505938"/>
                <a:gd name="connsiteX27" fmla="*/ 784914 w 1541885"/>
                <a:gd name="connsiteY27" fmla="*/ 922 h 1505938"/>
                <a:gd name="connsiteX28" fmla="*/ 388674 w 1541885"/>
                <a:gd name="connsiteY28" fmla="*/ 63787 h 1505938"/>
                <a:gd name="connsiteX29" fmla="*/ 83874 w 1541885"/>
                <a:gd name="connsiteY29" fmla="*/ 372397 h 1505938"/>
                <a:gd name="connsiteX30" fmla="*/ 3864 w 1541885"/>
                <a:gd name="connsiteY30" fmla="*/ 660052 h 1505938"/>
                <a:gd name="connsiteX0" fmla="*/ 3864 w 1541885"/>
                <a:gd name="connsiteY0" fmla="*/ 660052 h 1505938"/>
                <a:gd name="connsiteX1" fmla="*/ 41964 w 1541885"/>
                <a:gd name="connsiteY1" fmla="*/ 827692 h 1505938"/>
                <a:gd name="connsiteX2" fmla="*/ 34344 w 1541885"/>
                <a:gd name="connsiteY2" fmla="*/ 867697 h 1505938"/>
                <a:gd name="connsiteX3" fmla="*/ 5769 w 1541885"/>
                <a:gd name="connsiteY3" fmla="*/ 884842 h 1505938"/>
                <a:gd name="connsiteX4" fmla="*/ 5769 w 1541885"/>
                <a:gd name="connsiteY4" fmla="*/ 987712 h 1505938"/>
                <a:gd name="connsiteX5" fmla="*/ 66729 w 1541885"/>
                <a:gd name="connsiteY5" fmla="*/ 1102012 h 1505938"/>
                <a:gd name="connsiteX6" fmla="*/ 110544 w 1541885"/>
                <a:gd name="connsiteY6" fmla="*/ 1140112 h 1505938"/>
                <a:gd name="connsiteX7" fmla="*/ 95304 w 1541885"/>
                <a:gd name="connsiteY7" fmla="*/ 1262032 h 1505938"/>
                <a:gd name="connsiteX8" fmla="*/ 127689 w 1541885"/>
                <a:gd name="connsiteY8" fmla="*/ 1353472 h 1505938"/>
                <a:gd name="connsiteX9" fmla="*/ 222939 w 1541885"/>
                <a:gd name="connsiteY9" fmla="*/ 1418242 h 1505938"/>
                <a:gd name="connsiteX10" fmla="*/ 405819 w 1541885"/>
                <a:gd name="connsiteY10" fmla="*/ 1475392 h 1505938"/>
                <a:gd name="connsiteX11" fmla="*/ 664899 w 1541885"/>
                <a:gd name="connsiteY11" fmla="*/ 1505872 h 1505938"/>
                <a:gd name="connsiteX12" fmla="*/ 899214 w 1541885"/>
                <a:gd name="connsiteY12" fmla="*/ 1467772 h 1505938"/>
                <a:gd name="connsiteX13" fmla="*/ 1122099 w 1541885"/>
                <a:gd name="connsiteY13" fmla="*/ 1383952 h 1505938"/>
                <a:gd name="connsiteX14" fmla="*/ 1272594 w 1541885"/>
                <a:gd name="connsiteY14" fmla="*/ 1250602 h 1505938"/>
                <a:gd name="connsiteX15" fmla="*/ 1308789 w 1541885"/>
                <a:gd name="connsiteY15" fmla="*/ 1275367 h 1505938"/>
                <a:gd name="connsiteX16" fmla="*/ 1407849 w 1541885"/>
                <a:gd name="connsiteY16" fmla="*/ 1258222 h 1505938"/>
                <a:gd name="connsiteX17" fmla="*/ 1476429 w 1541885"/>
                <a:gd name="connsiteY17" fmla="*/ 1183927 h 1505938"/>
                <a:gd name="connsiteX18" fmla="*/ 1535484 w 1541885"/>
                <a:gd name="connsiteY18" fmla="*/ 1086772 h 1505938"/>
                <a:gd name="connsiteX19" fmla="*/ 1529769 w 1541885"/>
                <a:gd name="connsiteY19" fmla="*/ 978187 h 1505938"/>
                <a:gd name="connsiteX20" fmla="*/ 1457379 w 1541885"/>
                <a:gd name="connsiteY20" fmla="*/ 903892 h 1505938"/>
                <a:gd name="connsiteX21" fmla="*/ 1392609 w 1541885"/>
                <a:gd name="connsiteY21" fmla="*/ 905797 h 1505938"/>
                <a:gd name="connsiteX22" fmla="*/ 1417374 w 1541885"/>
                <a:gd name="connsiteY22" fmla="*/ 841027 h 1505938"/>
                <a:gd name="connsiteX23" fmla="*/ 1474524 w 1541885"/>
                <a:gd name="connsiteY23" fmla="*/ 479077 h 1505938"/>
                <a:gd name="connsiteX24" fmla="*/ 1396419 w 1541885"/>
                <a:gd name="connsiteY24" fmla="*/ 216187 h 1505938"/>
                <a:gd name="connsiteX25" fmla="*/ 1234494 w 1541885"/>
                <a:gd name="connsiteY25" fmla="*/ 73312 h 1505938"/>
                <a:gd name="connsiteX26" fmla="*/ 1055424 w 1541885"/>
                <a:gd name="connsiteY26" fmla="*/ 29497 h 1505938"/>
                <a:gd name="connsiteX27" fmla="*/ 784914 w 1541885"/>
                <a:gd name="connsiteY27" fmla="*/ 922 h 1505938"/>
                <a:gd name="connsiteX28" fmla="*/ 388674 w 1541885"/>
                <a:gd name="connsiteY28" fmla="*/ 63787 h 1505938"/>
                <a:gd name="connsiteX29" fmla="*/ 83874 w 1541885"/>
                <a:gd name="connsiteY29" fmla="*/ 372397 h 1505938"/>
                <a:gd name="connsiteX30" fmla="*/ 3864 w 1541885"/>
                <a:gd name="connsiteY30" fmla="*/ 660052 h 1505938"/>
                <a:gd name="connsiteX0" fmla="*/ 3864 w 1541885"/>
                <a:gd name="connsiteY0" fmla="*/ 660107 h 1505993"/>
                <a:gd name="connsiteX1" fmla="*/ 41964 w 1541885"/>
                <a:gd name="connsiteY1" fmla="*/ 827747 h 1505993"/>
                <a:gd name="connsiteX2" fmla="*/ 34344 w 1541885"/>
                <a:gd name="connsiteY2" fmla="*/ 867752 h 1505993"/>
                <a:gd name="connsiteX3" fmla="*/ 5769 w 1541885"/>
                <a:gd name="connsiteY3" fmla="*/ 884897 h 1505993"/>
                <a:gd name="connsiteX4" fmla="*/ 5769 w 1541885"/>
                <a:gd name="connsiteY4" fmla="*/ 987767 h 1505993"/>
                <a:gd name="connsiteX5" fmla="*/ 66729 w 1541885"/>
                <a:gd name="connsiteY5" fmla="*/ 1102067 h 1505993"/>
                <a:gd name="connsiteX6" fmla="*/ 110544 w 1541885"/>
                <a:gd name="connsiteY6" fmla="*/ 1140167 h 1505993"/>
                <a:gd name="connsiteX7" fmla="*/ 95304 w 1541885"/>
                <a:gd name="connsiteY7" fmla="*/ 1262087 h 1505993"/>
                <a:gd name="connsiteX8" fmla="*/ 127689 w 1541885"/>
                <a:gd name="connsiteY8" fmla="*/ 1353527 h 1505993"/>
                <a:gd name="connsiteX9" fmla="*/ 222939 w 1541885"/>
                <a:gd name="connsiteY9" fmla="*/ 1418297 h 1505993"/>
                <a:gd name="connsiteX10" fmla="*/ 405819 w 1541885"/>
                <a:gd name="connsiteY10" fmla="*/ 1475447 h 1505993"/>
                <a:gd name="connsiteX11" fmla="*/ 664899 w 1541885"/>
                <a:gd name="connsiteY11" fmla="*/ 1505927 h 1505993"/>
                <a:gd name="connsiteX12" fmla="*/ 899214 w 1541885"/>
                <a:gd name="connsiteY12" fmla="*/ 1467827 h 1505993"/>
                <a:gd name="connsiteX13" fmla="*/ 1122099 w 1541885"/>
                <a:gd name="connsiteY13" fmla="*/ 1384007 h 1505993"/>
                <a:gd name="connsiteX14" fmla="*/ 1272594 w 1541885"/>
                <a:gd name="connsiteY14" fmla="*/ 1250657 h 1505993"/>
                <a:gd name="connsiteX15" fmla="*/ 1308789 w 1541885"/>
                <a:gd name="connsiteY15" fmla="*/ 1275422 h 1505993"/>
                <a:gd name="connsiteX16" fmla="*/ 1407849 w 1541885"/>
                <a:gd name="connsiteY16" fmla="*/ 1258277 h 1505993"/>
                <a:gd name="connsiteX17" fmla="*/ 1476429 w 1541885"/>
                <a:gd name="connsiteY17" fmla="*/ 1183982 h 1505993"/>
                <a:gd name="connsiteX18" fmla="*/ 1535484 w 1541885"/>
                <a:gd name="connsiteY18" fmla="*/ 1086827 h 1505993"/>
                <a:gd name="connsiteX19" fmla="*/ 1529769 w 1541885"/>
                <a:gd name="connsiteY19" fmla="*/ 978242 h 1505993"/>
                <a:gd name="connsiteX20" fmla="*/ 1457379 w 1541885"/>
                <a:gd name="connsiteY20" fmla="*/ 903947 h 1505993"/>
                <a:gd name="connsiteX21" fmla="*/ 1392609 w 1541885"/>
                <a:gd name="connsiteY21" fmla="*/ 905852 h 1505993"/>
                <a:gd name="connsiteX22" fmla="*/ 1417374 w 1541885"/>
                <a:gd name="connsiteY22" fmla="*/ 841082 h 1505993"/>
                <a:gd name="connsiteX23" fmla="*/ 1474524 w 1541885"/>
                <a:gd name="connsiteY23" fmla="*/ 479132 h 1505993"/>
                <a:gd name="connsiteX24" fmla="*/ 1396419 w 1541885"/>
                <a:gd name="connsiteY24" fmla="*/ 216242 h 1505993"/>
                <a:gd name="connsiteX25" fmla="*/ 1230684 w 1541885"/>
                <a:gd name="connsiteY25" fmla="*/ 82892 h 1505993"/>
                <a:gd name="connsiteX26" fmla="*/ 1055424 w 1541885"/>
                <a:gd name="connsiteY26" fmla="*/ 29552 h 1505993"/>
                <a:gd name="connsiteX27" fmla="*/ 784914 w 1541885"/>
                <a:gd name="connsiteY27" fmla="*/ 977 h 1505993"/>
                <a:gd name="connsiteX28" fmla="*/ 388674 w 1541885"/>
                <a:gd name="connsiteY28" fmla="*/ 63842 h 1505993"/>
                <a:gd name="connsiteX29" fmla="*/ 83874 w 1541885"/>
                <a:gd name="connsiteY29" fmla="*/ 372452 h 1505993"/>
                <a:gd name="connsiteX30" fmla="*/ 3864 w 1541885"/>
                <a:gd name="connsiteY30" fmla="*/ 660107 h 1505993"/>
                <a:gd name="connsiteX0" fmla="*/ 3864 w 1541885"/>
                <a:gd name="connsiteY0" fmla="*/ 660701 h 1506587"/>
                <a:gd name="connsiteX1" fmla="*/ 41964 w 1541885"/>
                <a:gd name="connsiteY1" fmla="*/ 828341 h 1506587"/>
                <a:gd name="connsiteX2" fmla="*/ 34344 w 1541885"/>
                <a:gd name="connsiteY2" fmla="*/ 868346 h 1506587"/>
                <a:gd name="connsiteX3" fmla="*/ 5769 w 1541885"/>
                <a:gd name="connsiteY3" fmla="*/ 885491 h 1506587"/>
                <a:gd name="connsiteX4" fmla="*/ 5769 w 1541885"/>
                <a:gd name="connsiteY4" fmla="*/ 988361 h 1506587"/>
                <a:gd name="connsiteX5" fmla="*/ 66729 w 1541885"/>
                <a:gd name="connsiteY5" fmla="*/ 1102661 h 1506587"/>
                <a:gd name="connsiteX6" fmla="*/ 110544 w 1541885"/>
                <a:gd name="connsiteY6" fmla="*/ 1140761 h 1506587"/>
                <a:gd name="connsiteX7" fmla="*/ 95304 w 1541885"/>
                <a:gd name="connsiteY7" fmla="*/ 1262681 h 1506587"/>
                <a:gd name="connsiteX8" fmla="*/ 127689 w 1541885"/>
                <a:gd name="connsiteY8" fmla="*/ 1354121 h 1506587"/>
                <a:gd name="connsiteX9" fmla="*/ 222939 w 1541885"/>
                <a:gd name="connsiteY9" fmla="*/ 1418891 h 1506587"/>
                <a:gd name="connsiteX10" fmla="*/ 405819 w 1541885"/>
                <a:gd name="connsiteY10" fmla="*/ 1476041 h 1506587"/>
                <a:gd name="connsiteX11" fmla="*/ 664899 w 1541885"/>
                <a:gd name="connsiteY11" fmla="*/ 1506521 h 1506587"/>
                <a:gd name="connsiteX12" fmla="*/ 899214 w 1541885"/>
                <a:gd name="connsiteY12" fmla="*/ 1468421 h 1506587"/>
                <a:gd name="connsiteX13" fmla="*/ 1122099 w 1541885"/>
                <a:gd name="connsiteY13" fmla="*/ 1384601 h 1506587"/>
                <a:gd name="connsiteX14" fmla="*/ 1272594 w 1541885"/>
                <a:gd name="connsiteY14" fmla="*/ 1251251 h 1506587"/>
                <a:gd name="connsiteX15" fmla="*/ 1308789 w 1541885"/>
                <a:gd name="connsiteY15" fmla="*/ 1276016 h 1506587"/>
                <a:gd name="connsiteX16" fmla="*/ 1407849 w 1541885"/>
                <a:gd name="connsiteY16" fmla="*/ 1258871 h 1506587"/>
                <a:gd name="connsiteX17" fmla="*/ 1476429 w 1541885"/>
                <a:gd name="connsiteY17" fmla="*/ 1184576 h 1506587"/>
                <a:gd name="connsiteX18" fmla="*/ 1535484 w 1541885"/>
                <a:gd name="connsiteY18" fmla="*/ 1087421 h 1506587"/>
                <a:gd name="connsiteX19" fmla="*/ 1529769 w 1541885"/>
                <a:gd name="connsiteY19" fmla="*/ 978836 h 1506587"/>
                <a:gd name="connsiteX20" fmla="*/ 1457379 w 1541885"/>
                <a:gd name="connsiteY20" fmla="*/ 904541 h 1506587"/>
                <a:gd name="connsiteX21" fmla="*/ 1392609 w 1541885"/>
                <a:gd name="connsiteY21" fmla="*/ 906446 h 1506587"/>
                <a:gd name="connsiteX22" fmla="*/ 1417374 w 1541885"/>
                <a:gd name="connsiteY22" fmla="*/ 841676 h 1506587"/>
                <a:gd name="connsiteX23" fmla="*/ 1474524 w 1541885"/>
                <a:gd name="connsiteY23" fmla="*/ 479726 h 1506587"/>
                <a:gd name="connsiteX24" fmla="*/ 1396419 w 1541885"/>
                <a:gd name="connsiteY24" fmla="*/ 216836 h 1506587"/>
                <a:gd name="connsiteX25" fmla="*/ 1230684 w 1541885"/>
                <a:gd name="connsiteY25" fmla="*/ 83486 h 1506587"/>
                <a:gd name="connsiteX26" fmla="*/ 1055424 w 1541885"/>
                <a:gd name="connsiteY26" fmla="*/ 24431 h 1506587"/>
                <a:gd name="connsiteX27" fmla="*/ 784914 w 1541885"/>
                <a:gd name="connsiteY27" fmla="*/ 1571 h 1506587"/>
                <a:gd name="connsiteX28" fmla="*/ 388674 w 1541885"/>
                <a:gd name="connsiteY28" fmla="*/ 64436 h 1506587"/>
                <a:gd name="connsiteX29" fmla="*/ 83874 w 1541885"/>
                <a:gd name="connsiteY29" fmla="*/ 373046 h 1506587"/>
                <a:gd name="connsiteX30" fmla="*/ 3864 w 1541885"/>
                <a:gd name="connsiteY30" fmla="*/ 660701 h 1506587"/>
                <a:gd name="connsiteX0" fmla="*/ 3864 w 1541885"/>
                <a:gd name="connsiteY0" fmla="*/ 661966 h 1507852"/>
                <a:gd name="connsiteX1" fmla="*/ 41964 w 1541885"/>
                <a:gd name="connsiteY1" fmla="*/ 829606 h 1507852"/>
                <a:gd name="connsiteX2" fmla="*/ 34344 w 1541885"/>
                <a:gd name="connsiteY2" fmla="*/ 869611 h 1507852"/>
                <a:gd name="connsiteX3" fmla="*/ 5769 w 1541885"/>
                <a:gd name="connsiteY3" fmla="*/ 886756 h 1507852"/>
                <a:gd name="connsiteX4" fmla="*/ 5769 w 1541885"/>
                <a:gd name="connsiteY4" fmla="*/ 989626 h 1507852"/>
                <a:gd name="connsiteX5" fmla="*/ 66729 w 1541885"/>
                <a:gd name="connsiteY5" fmla="*/ 1103926 h 1507852"/>
                <a:gd name="connsiteX6" fmla="*/ 110544 w 1541885"/>
                <a:gd name="connsiteY6" fmla="*/ 1142026 h 1507852"/>
                <a:gd name="connsiteX7" fmla="*/ 95304 w 1541885"/>
                <a:gd name="connsiteY7" fmla="*/ 1263946 h 1507852"/>
                <a:gd name="connsiteX8" fmla="*/ 127689 w 1541885"/>
                <a:gd name="connsiteY8" fmla="*/ 1355386 h 1507852"/>
                <a:gd name="connsiteX9" fmla="*/ 222939 w 1541885"/>
                <a:gd name="connsiteY9" fmla="*/ 1420156 h 1507852"/>
                <a:gd name="connsiteX10" fmla="*/ 405819 w 1541885"/>
                <a:gd name="connsiteY10" fmla="*/ 1477306 h 1507852"/>
                <a:gd name="connsiteX11" fmla="*/ 664899 w 1541885"/>
                <a:gd name="connsiteY11" fmla="*/ 1507786 h 1507852"/>
                <a:gd name="connsiteX12" fmla="*/ 899214 w 1541885"/>
                <a:gd name="connsiteY12" fmla="*/ 1469686 h 1507852"/>
                <a:gd name="connsiteX13" fmla="*/ 1122099 w 1541885"/>
                <a:gd name="connsiteY13" fmla="*/ 1385866 h 1507852"/>
                <a:gd name="connsiteX14" fmla="*/ 1272594 w 1541885"/>
                <a:gd name="connsiteY14" fmla="*/ 1252516 h 1507852"/>
                <a:gd name="connsiteX15" fmla="*/ 1308789 w 1541885"/>
                <a:gd name="connsiteY15" fmla="*/ 1277281 h 1507852"/>
                <a:gd name="connsiteX16" fmla="*/ 1407849 w 1541885"/>
                <a:gd name="connsiteY16" fmla="*/ 1260136 h 1507852"/>
                <a:gd name="connsiteX17" fmla="*/ 1476429 w 1541885"/>
                <a:gd name="connsiteY17" fmla="*/ 1185841 h 1507852"/>
                <a:gd name="connsiteX18" fmla="*/ 1535484 w 1541885"/>
                <a:gd name="connsiteY18" fmla="*/ 1088686 h 1507852"/>
                <a:gd name="connsiteX19" fmla="*/ 1529769 w 1541885"/>
                <a:gd name="connsiteY19" fmla="*/ 980101 h 1507852"/>
                <a:gd name="connsiteX20" fmla="*/ 1457379 w 1541885"/>
                <a:gd name="connsiteY20" fmla="*/ 905806 h 1507852"/>
                <a:gd name="connsiteX21" fmla="*/ 1392609 w 1541885"/>
                <a:gd name="connsiteY21" fmla="*/ 907711 h 1507852"/>
                <a:gd name="connsiteX22" fmla="*/ 1417374 w 1541885"/>
                <a:gd name="connsiteY22" fmla="*/ 842941 h 1507852"/>
                <a:gd name="connsiteX23" fmla="*/ 1474524 w 1541885"/>
                <a:gd name="connsiteY23" fmla="*/ 480991 h 1507852"/>
                <a:gd name="connsiteX24" fmla="*/ 1396419 w 1541885"/>
                <a:gd name="connsiteY24" fmla="*/ 218101 h 1507852"/>
                <a:gd name="connsiteX25" fmla="*/ 1230684 w 1541885"/>
                <a:gd name="connsiteY25" fmla="*/ 84751 h 1507852"/>
                <a:gd name="connsiteX26" fmla="*/ 1055424 w 1541885"/>
                <a:gd name="connsiteY26" fmla="*/ 25696 h 1507852"/>
                <a:gd name="connsiteX27" fmla="*/ 784914 w 1541885"/>
                <a:gd name="connsiteY27" fmla="*/ 2836 h 1507852"/>
                <a:gd name="connsiteX28" fmla="*/ 358194 w 1541885"/>
                <a:gd name="connsiteY28" fmla="*/ 86656 h 1507852"/>
                <a:gd name="connsiteX29" fmla="*/ 83874 w 1541885"/>
                <a:gd name="connsiteY29" fmla="*/ 374311 h 1507852"/>
                <a:gd name="connsiteX30" fmla="*/ 3864 w 1541885"/>
                <a:gd name="connsiteY30" fmla="*/ 661966 h 1507852"/>
                <a:gd name="connsiteX0" fmla="*/ 3864 w 1541885"/>
                <a:gd name="connsiteY0" fmla="*/ 661966 h 1507852"/>
                <a:gd name="connsiteX1" fmla="*/ 41964 w 1541885"/>
                <a:gd name="connsiteY1" fmla="*/ 829606 h 1507852"/>
                <a:gd name="connsiteX2" fmla="*/ 34344 w 1541885"/>
                <a:gd name="connsiteY2" fmla="*/ 869611 h 1507852"/>
                <a:gd name="connsiteX3" fmla="*/ 5769 w 1541885"/>
                <a:gd name="connsiteY3" fmla="*/ 886756 h 1507852"/>
                <a:gd name="connsiteX4" fmla="*/ 5769 w 1541885"/>
                <a:gd name="connsiteY4" fmla="*/ 989626 h 1507852"/>
                <a:gd name="connsiteX5" fmla="*/ 66729 w 1541885"/>
                <a:gd name="connsiteY5" fmla="*/ 1103926 h 1507852"/>
                <a:gd name="connsiteX6" fmla="*/ 110544 w 1541885"/>
                <a:gd name="connsiteY6" fmla="*/ 1142026 h 1507852"/>
                <a:gd name="connsiteX7" fmla="*/ 95304 w 1541885"/>
                <a:gd name="connsiteY7" fmla="*/ 1263946 h 1507852"/>
                <a:gd name="connsiteX8" fmla="*/ 127689 w 1541885"/>
                <a:gd name="connsiteY8" fmla="*/ 1355386 h 1507852"/>
                <a:gd name="connsiteX9" fmla="*/ 222939 w 1541885"/>
                <a:gd name="connsiteY9" fmla="*/ 1420156 h 1507852"/>
                <a:gd name="connsiteX10" fmla="*/ 405819 w 1541885"/>
                <a:gd name="connsiteY10" fmla="*/ 1477306 h 1507852"/>
                <a:gd name="connsiteX11" fmla="*/ 664899 w 1541885"/>
                <a:gd name="connsiteY11" fmla="*/ 1507786 h 1507852"/>
                <a:gd name="connsiteX12" fmla="*/ 899214 w 1541885"/>
                <a:gd name="connsiteY12" fmla="*/ 1469686 h 1507852"/>
                <a:gd name="connsiteX13" fmla="*/ 1122099 w 1541885"/>
                <a:gd name="connsiteY13" fmla="*/ 1385866 h 1507852"/>
                <a:gd name="connsiteX14" fmla="*/ 1272594 w 1541885"/>
                <a:gd name="connsiteY14" fmla="*/ 1252516 h 1507852"/>
                <a:gd name="connsiteX15" fmla="*/ 1308789 w 1541885"/>
                <a:gd name="connsiteY15" fmla="*/ 1277281 h 1507852"/>
                <a:gd name="connsiteX16" fmla="*/ 1407849 w 1541885"/>
                <a:gd name="connsiteY16" fmla="*/ 1260136 h 1507852"/>
                <a:gd name="connsiteX17" fmla="*/ 1476429 w 1541885"/>
                <a:gd name="connsiteY17" fmla="*/ 1185841 h 1507852"/>
                <a:gd name="connsiteX18" fmla="*/ 1535484 w 1541885"/>
                <a:gd name="connsiteY18" fmla="*/ 1088686 h 1507852"/>
                <a:gd name="connsiteX19" fmla="*/ 1529769 w 1541885"/>
                <a:gd name="connsiteY19" fmla="*/ 980101 h 1507852"/>
                <a:gd name="connsiteX20" fmla="*/ 1457379 w 1541885"/>
                <a:gd name="connsiteY20" fmla="*/ 905806 h 1507852"/>
                <a:gd name="connsiteX21" fmla="*/ 1392609 w 1541885"/>
                <a:gd name="connsiteY21" fmla="*/ 907711 h 1507852"/>
                <a:gd name="connsiteX22" fmla="*/ 1417374 w 1541885"/>
                <a:gd name="connsiteY22" fmla="*/ 842941 h 1507852"/>
                <a:gd name="connsiteX23" fmla="*/ 1474524 w 1541885"/>
                <a:gd name="connsiteY23" fmla="*/ 480991 h 1507852"/>
                <a:gd name="connsiteX24" fmla="*/ 1396419 w 1541885"/>
                <a:gd name="connsiteY24" fmla="*/ 218101 h 1507852"/>
                <a:gd name="connsiteX25" fmla="*/ 1230684 w 1541885"/>
                <a:gd name="connsiteY25" fmla="*/ 84751 h 1507852"/>
                <a:gd name="connsiteX26" fmla="*/ 1055424 w 1541885"/>
                <a:gd name="connsiteY26" fmla="*/ 25696 h 1507852"/>
                <a:gd name="connsiteX27" fmla="*/ 714429 w 1541885"/>
                <a:gd name="connsiteY27" fmla="*/ 2836 h 1507852"/>
                <a:gd name="connsiteX28" fmla="*/ 358194 w 1541885"/>
                <a:gd name="connsiteY28" fmla="*/ 86656 h 1507852"/>
                <a:gd name="connsiteX29" fmla="*/ 83874 w 1541885"/>
                <a:gd name="connsiteY29" fmla="*/ 374311 h 1507852"/>
                <a:gd name="connsiteX30" fmla="*/ 3864 w 1541885"/>
                <a:gd name="connsiteY30" fmla="*/ 661966 h 1507852"/>
                <a:gd name="connsiteX0" fmla="*/ 3864 w 1541885"/>
                <a:gd name="connsiteY0" fmla="*/ 663510 h 1509396"/>
                <a:gd name="connsiteX1" fmla="*/ 41964 w 1541885"/>
                <a:gd name="connsiteY1" fmla="*/ 831150 h 1509396"/>
                <a:gd name="connsiteX2" fmla="*/ 34344 w 1541885"/>
                <a:gd name="connsiteY2" fmla="*/ 871155 h 1509396"/>
                <a:gd name="connsiteX3" fmla="*/ 5769 w 1541885"/>
                <a:gd name="connsiteY3" fmla="*/ 888300 h 1509396"/>
                <a:gd name="connsiteX4" fmla="*/ 5769 w 1541885"/>
                <a:gd name="connsiteY4" fmla="*/ 991170 h 1509396"/>
                <a:gd name="connsiteX5" fmla="*/ 66729 w 1541885"/>
                <a:gd name="connsiteY5" fmla="*/ 1105470 h 1509396"/>
                <a:gd name="connsiteX6" fmla="*/ 110544 w 1541885"/>
                <a:gd name="connsiteY6" fmla="*/ 1143570 h 1509396"/>
                <a:gd name="connsiteX7" fmla="*/ 95304 w 1541885"/>
                <a:gd name="connsiteY7" fmla="*/ 1265490 h 1509396"/>
                <a:gd name="connsiteX8" fmla="*/ 127689 w 1541885"/>
                <a:gd name="connsiteY8" fmla="*/ 1356930 h 1509396"/>
                <a:gd name="connsiteX9" fmla="*/ 222939 w 1541885"/>
                <a:gd name="connsiteY9" fmla="*/ 1421700 h 1509396"/>
                <a:gd name="connsiteX10" fmla="*/ 405819 w 1541885"/>
                <a:gd name="connsiteY10" fmla="*/ 1478850 h 1509396"/>
                <a:gd name="connsiteX11" fmla="*/ 664899 w 1541885"/>
                <a:gd name="connsiteY11" fmla="*/ 1509330 h 1509396"/>
                <a:gd name="connsiteX12" fmla="*/ 899214 w 1541885"/>
                <a:gd name="connsiteY12" fmla="*/ 1471230 h 1509396"/>
                <a:gd name="connsiteX13" fmla="*/ 1122099 w 1541885"/>
                <a:gd name="connsiteY13" fmla="*/ 1387410 h 1509396"/>
                <a:gd name="connsiteX14" fmla="*/ 1272594 w 1541885"/>
                <a:gd name="connsiteY14" fmla="*/ 1254060 h 1509396"/>
                <a:gd name="connsiteX15" fmla="*/ 1308789 w 1541885"/>
                <a:gd name="connsiteY15" fmla="*/ 1278825 h 1509396"/>
                <a:gd name="connsiteX16" fmla="*/ 1407849 w 1541885"/>
                <a:gd name="connsiteY16" fmla="*/ 1261680 h 1509396"/>
                <a:gd name="connsiteX17" fmla="*/ 1476429 w 1541885"/>
                <a:gd name="connsiteY17" fmla="*/ 1187385 h 1509396"/>
                <a:gd name="connsiteX18" fmla="*/ 1535484 w 1541885"/>
                <a:gd name="connsiteY18" fmla="*/ 1090230 h 1509396"/>
                <a:gd name="connsiteX19" fmla="*/ 1529769 w 1541885"/>
                <a:gd name="connsiteY19" fmla="*/ 981645 h 1509396"/>
                <a:gd name="connsiteX20" fmla="*/ 1457379 w 1541885"/>
                <a:gd name="connsiteY20" fmla="*/ 907350 h 1509396"/>
                <a:gd name="connsiteX21" fmla="*/ 1392609 w 1541885"/>
                <a:gd name="connsiteY21" fmla="*/ 909255 h 1509396"/>
                <a:gd name="connsiteX22" fmla="*/ 1417374 w 1541885"/>
                <a:gd name="connsiteY22" fmla="*/ 844485 h 1509396"/>
                <a:gd name="connsiteX23" fmla="*/ 1474524 w 1541885"/>
                <a:gd name="connsiteY23" fmla="*/ 482535 h 1509396"/>
                <a:gd name="connsiteX24" fmla="*/ 1396419 w 1541885"/>
                <a:gd name="connsiteY24" fmla="*/ 219645 h 1509396"/>
                <a:gd name="connsiteX25" fmla="*/ 1230684 w 1541885"/>
                <a:gd name="connsiteY25" fmla="*/ 86295 h 1509396"/>
                <a:gd name="connsiteX26" fmla="*/ 1034469 w 1541885"/>
                <a:gd name="connsiteY26" fmla="*/ 19620 h 1509396"/>
                <a:gd name="connsiteX27" fmla="*/ 714429 w 1541885"/>
                <a:gd name="connsiteY27" fmla="*/ 4380 h 1509396"/>
                <a:gd name="connsiteX28" fmla="*/ 358194 w 1541885"/>
                <a:gd name="connsiteY28" fmla="*/ 88200 h 1509396"/>
                <a:gd name="connsiteX29" fmla="*/ 83874 w 1541885"/>
                <a:gd name="connsiteY29" fmla="*/ 375855 h 1509396"/>
                <a:gd name="connsiteX30" fmla="*/ 3864 w 1541885"/>
                <a:gd name="connsiteY30" fmla="*/ 663510 h 1509396"/>
                <a:gd name="connsiteX0" fmla="*/ 3864 w 1541885"/>
                <a:gd name="connsiteY0" fmla="*/ 663510 h 1509396"/>
                <a:gd name="connsiteX1" fmla="*/ 41964 w 1541885"/>
                <a:gd name="connsiteY1" fmla="*/ 831150 h 1509396"/>
                <a:gd name="connsiteX2" fmla="*/ 34344 w 1541885"/>
                <a:gd name="connsiteY2" fmla="*/ 871155 h 1509396"/>
                <a:gd name="connsiteX3" fmla="*/ 5769 w 1541885"/>
                <a:gd name="connsiteY3" fmla="*/ 888300 h 1509396"/>
                <a:gd name="connsiteX4" fmla="*/ 5769 w 1541885"/>
                <a:gd name="connsiteY4" fmla="*/ 991170 h 1509396"/>
                <a:gd name="connsiteX5" fmla="*/ 66729 w 1541885"/>
                <a:gd name="connsiteY5" fmla="*/ 1105470 h 1509396"/>
                <a:gd name="connsiteX6" fmla="*/ 110544 w 1541885"/>
                <a:gd name="connsiteY6" fmla="*/ 1143570 h 1509396"/>
                <a:gd name="connsiteX7" fmla="*/ 95304 w 1541885"/>
                <a:gd name="connsiteY7" fmla="*/ 1265490 h 1509396"/>
                <a:gd name="connsiteX8" fmla="*/ 127689 w 1541885"/>
                <a:gd name="connsiteY8" fmla="*/ 1356930 h 1509396"/>
                <a:gd name="connsiteX9" fmla="*/ 222939 w 1541885"/>
                <a:gd name="connsiteY9" fmla="*/ 1421700 h 1509396"/>
                <a:gd name="connsiteX10" fmla="*/ 405819 w 1541885"/>
                <a:gd name="connsiteY10" fmla="*/ 1478850 h 1509396"/>
                <a:gd name="connsiteX11" fmla="*/ 664899 w 1541885"/>
                <a:gd name="connsiteY11" fmla="*/ 1509330 h 1509396"/>
                <a:gd name="connsiteX12" fmla="*/ 899214 w 1541885"/>
                <a:gd name="connsiteY12" fmla="*/ 1471230 h 1509396"/>
                <a:gd name="connsiteX13" fmla="*/ 1122099 w 1541885"/>
                <a:gd name="connsiteY13" fmla="*/ 1387410 h 1509396"/>
                <a:gd name="connsiteX14" fmla="*/ 1272594 w 1541885"/>
                <a:gd name="connsiteY14" fmla="*/ 1254060 h 1509396"/>
                <a:gd name="connsiteX15" fmla="*/ 1308789 w 1541885"/>
                <a:gd name="connsiteY15" fmla="*/ 1278825 h 1509396"/>
                <a:gd name="connsiteX16" fmla="*/ 1407849 w 1541885"/>
                <a:gd name="connsiteY16" fmla="*/ 1261680 h 1509396"/>
                <a:gd name="connsiteX17" fmla="*/ 1476429 w 1541885"/>
                <a:gd name="connsiteY17" fmla="*/ 1187385 h 1509396"/>
                <a:gd name="connsiteX18" fmla="*/ 1535484 w 1541885"/>
                <a:gd name="connsiteY18" fmla="*/ 1090230 h 1509396"/>
                <a:gd name="connsiteX19" fmla="*/ 1529769 w 1541885"/>
                <a:gd name="connsiteY19" fmla="*/ 981645 h 1509396"/>
                <a:gd name="connsiteX20" fmla="*/ 1457379 w 1541885"/>
                <a:gd name="connsiteY20" fmla="*/ 907350 h 1509396"/>
                <a:gd name="connsiteX21" fmla="*/ 1407849 w 1541885"/>
                <a:gd name="connsiteY21" fmla="*/ 909255 h 1509396"/>
                <a:gd name="connsiteX22" fmla="*/ 1417374 w 1541885"/>
                <a:gd name="connsiteY22" fmla="*/ 844485 h 1509396"/>
                <a:gd name="connsiteX23" fmla="*/ 1474524 w 1541885"/>
                <a:gd name="connsiteY23" fmla="*/ 482535 h 1509396"/>
                <a:gd name="connsiteX24" fmla="*/ 1396419 w 1541885"/>
                <a:gd name="connsiteY24" fmla="*/ 219645 h 1509396"/>
                <a:gd name="connsiteX25" fmla="*/ 1230684 w 1541885"/>
                <a:gd name="connsiteY25" fmla="*/ 86295 h 1509396"/>
                <a:gd name="connsiteX26" fmla="*/ 1034469 w 1541885"/>
                <a:gd name="connsiteY26" fmla="*/ 19620 h 1509396"/>
                <a:gd name="connsiteX27" fmla="*/ 714429 w 1541885"/>
                <a:gd name="connsiteY27" fmla="*/ 4380 h 1509396"/>
                <a:gd name="connsiteX28" fmla="*/ 358194 w 1541885"/>
                <a:gd name="connsiteY28" fmla="*/ 88200 h 1509396"/>
                <a:gd name="connsiteX29" fmla="*/ 83874 w 1541885"/>
                <a:gd name="connsiteY29" fmla="*/ 375855 h 1509396"/>
                <a:gd name="connsiteX30" fmla="*/ 3864 w 1541885"/>
                <a:gd name="connsiteY30" fmla="*/ 663510 h 1509396"/>
                <a:gd name="connsiteX0" fmla="*/ 3864 w 1541974"/>
                <a:gd name="connsiteY0" fmla="*/ 663510 h 1509396"/>
                <a:gd name="connsiteX1" fmla="*/ 41964 w 1541974"/>
                <a:gd name="connsiteY1" fmla="*/ 831150 h 1509396"/>
                <a:gd name="connsiteX2" fmla="*/ 34344 w 1541974"/>
                <a:gd name="connsiteY2" fmla="*/ 871155 h 1509396"/>
                <a:gd name="connsiteX3" fmla="*/ 5769 w 1541974"/>
                <a:gd name="connsiteY3" fmla="*/ 888300 h 1509396"/>
                <a:gd name="connsiteX4" fmla="*/ 5769 w 1541974"/>
                <a:gd name="connsiteY4" fmla="*/ 991170 h 1509396"/>
                <a:gd name="connsiteX5" fmla="*/ 66729 w 1541974"/>
                <a:gd name="connsiteY5" fmla="*/ 1105470 h 1509396"/>
                <a:gd name="connsiteX6" fmla="*/ 110544 w 1541974"/>
                <a:gd name="connsiteY6" fmla="*/ 1143570 h 1509396"/>
                <a:gd name="connsiteX7" fmla="*/ 95304 w 1541974"/>
                <a:gd name="connsiteY7" fmla="*/ 1265490 h 1509396"/>
                <a:gd name="connsiteX8" fmla="*/ 127689 w 1541974"/>
                <a:gd name="connsiteY8" fmla="*/ 1356930 h 1509396"/>
                <a:gd name="connsiteX9" fmla="*/ 222939 w 1541974"/>
                <a:gd name="connsiteY9" fmla="*/ 1421700 h 1509396"/>
                <a:gd name="connsiteX10" fmla="*/ 405819 w 1541974"/>
                <a:gd name="connsiteY10" fmla="*/ 1478850 h 1509396"/>
                <a:gd name="connsiteX11" fmla="*/ 664899 w 1541974"/>
                <a:gd name="connsiteY11" fmla="*/ 1509330 h 1509396"/>
                <a:gd name="connsiteX12" fmla="*/ 899214 w 1541974"/>
                <a:gd name="connsiteY12" fmla="*/ 1471230 h 1509396"/>
                <a:gd name="connsiteX13" fmla="*/ 1122099 w 1541974"/>
                <a:gd name="connsiteY13" fmla="*/ 1387410 h 1509396"/>
                <a:gd name="connsiteX14" fmla="*/ 1272594 w 1541974"/>
                <a:gd name="connsiteY14" fmla="*/ 1254060 h 1509396"/>
                <a:gd name="connsiteX15" fmla="*/ 1308789 w 1541974"/>
                <a:gd name="connsiteY15" fmla="*/ 1278825 h 1509396"/>
                <a:gd name="connsiteX16" fmla="*/ 1407849 w 1541974"/>
                <a:gd name="connsiteY16" fmla="*/ 1261680 h 1509396"/>
                <a:gd name="connsiteX17" fmla="*/ 1476429 w 1541974"/>
                <a:gd name="connsiteY17" fmla="*/ 1187385 h 1509396"/>
                <a:gd name="connsiteX18" fmla="*/ 1535484 w 1541974"/>
                <a:gd name="connsiteY18" fmla="*/ 1090230 h 1509396"/>
                <a:gd name="connsiteX19" fmla="*/ 1531674 w 1541974"/>
                <a:gd name="connsiteY19" fmla="*/ 958785 h 1509396"/>
                <a:gd name="connsiteX20" fmla="*/ 1457379 w 1541974"/>
                <a:gd name="connsiteY20" fmla="*/ 907350 h 1509396"/>
                <a:gd name="connsiteX21" fmla="*/ 1407849 w 1541974"/>
                <a:gd name="connsiteY21" fmla="*/ 909255 h 1509396"/>
                <a:gd name="connsiteX22" fmla="*/ 1417374 w 1541974"/>
                <a:gd name="connsiteY22" fmla="*/ 844485 h 1509396"/>
                <a:gd name="connsiteX23" fmla="*/ 1474524 w 1541974"/>
                <a:gd name="connsiteY23" fmla="*/ 482535 h 1509396"/>
                <a:gd name="connsiteX24" fmla="*/ 1396419 w 1541974"/>
                <a:gd name="connsiteY24" fmla="*/ 219645 h 1509396"/>
                <a:gd name="connsiteX25" fmla="*/ 1230684 w 1541974"/>
                <a:gd name="connsiteY25" fmla="*/ 86295 h 1509396"/>
                <a:gd name="connsiteX26" fmla="*/ 1034469 w 1541974"/>
                <a:gd name="connsiteY26" fmla="*/ 19620 h 1509396"/>
                <a:gd name="connsiteX27" fmla="*/ 714429 w 1541974"/>
                <a:gd name="connsiteY27" fmla="*/ 4380 h 1509396"/>
                <a:gd name="connsiteX28" fmla="*/ 358194 w 1541974"/>
                <a:gd name="connsiteY28" fmla="*/ 88200 h 1509396"/>
                <a:gd name="connsiteX29" fmla="*/ 83874 w 1541974"/>
                <a:gd name="connsiteY29" fmla="*/ 375855 h 1509396"/>
                <a:gd name="connsiteX30" fmla="*/ 3864 w 1541974"/>
                <a:gd name="connsiteY30" fmla="*/ 663510 h 1509396"/>
                <a:gd name="connsiteX0" fmla="*/ 3864 w 1541092"/>
                <a:gd name="connsiteY0" fmla="*/ 663510 h 1509396"/>
                <a:gd name="connsiteX1" fmla="*/ 41964 w 1541092"/>
                <a:gd name="connsiteY1" fmla="*/ 831150 h 1509396"/>
                <a:gd name="connsiteX2" fmla="*/ 34344 w 1541092"/>
                <a:gd name="connsiteY2" fmla="*/ 871155 h 1509396"/>
                <a:gd name="connsiteX3" fmla="*/ 5769 w 1541092"/>
                <a:gd name="connsiteY3" fmla="*/ 888300 h 1509396"/>
                <a:gd name="connsiteX4" fmla="*/ 5769 w 1541092"/>
                <a:gd name="connsiteY4" fmla="*/ 991170 h 1509396"/>
                <a:gd name="connsiteX5" fmla="*/ 66729 w 1541092"/>
                <a:gd name="connsiteY5" fmla="*/ 1105470 h 1509396"/>
                <a:gd name="connsiteX6" fmla="*/ 110544 w 1541092"/>
                <a:gd name="connsiteY6" fmla="*/ 1143570 h 1509396"/>
                <a:gd name="connsiteX7" fmla="*/ 95304 w 1541092"/>
                <a:gd name="connsiteY7" fmla="*/ 1265490 h 1509396"/>
                <a:gd name="connsiteX8" fmla="*/ 127689 w 1541092"/>
                <a:gd name="connsiteY8" fmla="*/ 1356930 h 1509396"/>
                <a:gd name="connsiteX9" fmla="*/ 222939 w 1541092"/>
                <a:gd name="connsiteY9" fmla="*/ 1421700 h 1509396"/>
                <a:gd name="connsiteX10" fmla="*/ 405819 w 1541092"/>
                <a:gd name="connsiteY10" fmla="*/ 1478850 h 1509396"/>
                <a:gd name="connsiteX11" fmla="*/ 664899 w 1541092"/>
                <a:gd name="connsiteY11" fmla="*/ 1509330 h 1509396"/>
                <a:gd name="connsiteX12" fmla="*/ 899214 w 1541092"/>
                <a:gd name="connsiteY12" fmla="*/ 1471230 h 1509396"/>
                <a:gd name="connsiteX13" fmla="*/ 1122099 w 1541092"/>
                <a:gd name="connsiteY13" fmla="*/ 1387410 h 1509396"/>
                <a:gd name="connsiteX14" fmla="*/ 1272594 w 1541092"/>
                <a:gd name="connsiteY14" fmla="*/ 1254060 h 1509396"/>
                <a:gd name="connsiteX15" fmla="*/ 1308789 w 1541092"/>
                <a:gd name="connsiteY15" fmla="*/ 1278825 h 1509396"/>
                <a:gd name="connsiteX16" fmla="*/ 1407849 w 1541092"/>
                <a:gd name="connsiteY16" fmla="*/ 1261680 h 1509396"/>
                <a:gd name="connsiteX17" fmla="*/ 1489764 w 1541092"/>
                <a:gd name="connsiteY17" fmla="*/ 1189290 h 1509396"/>
                <a:gd name="connsiteX18" fmla="*/ 1535484 w 1541092"/>
                <a:gd name="connsiteY18" fmla="*/ 1090230 h 1509396"/>
                <a:gd name="connsiteX19" fmla="*/ 1531674 w 1541092"/>
                <a:gd name="connsiteY19" fmla="*/ 958785 h 1509396"/>
                <a:gd name="connsiteX20" fmla="*/ 1457379 w 1541092"/>
                <a:gd name="connsiteY20" fmla="*/ 907350 h 1509396"/>
                <a:gd name="connsiteX21" fmla="*/ 1407849 w 1541092"/>
                <a:gd name="connsiteY21" fmla="*/ 909255 h 1509396"/>
                <a:gd name="connsiteX22" fmla="*/ 1417374 w 1541092"/>
                <a:gd name="connsiteY22" fmla="*/ 844485 h 1509396"/>
                <a:gd name="connsiteX23" fmla="*/ 1474524 w 1541092"/>
                <a:gd name="connsiteY23" fmla="*/ 482535 h 1509396"/>
                <a:gd name="connsiteX24" fmla="*/ 1396419 w 1541092"/>
                <a:gd name="connsiteY24" fmla="*/ 219645 h 1509396"/>
                <a:gd name="connsiteX25" fmla="*/ 1230684 w 1541092"/>
                <a:gd name="connsiteY25" fmla="*/ 86295 h 1509396"/>
                <a:gd name="connsiteX26" fmla="*/ 1034469 w 1541092"/>
                <a:gd name="connsiteY26" fmla="*/ 19620 h 1509396"/>
                <a:gd name="connsiteX27" fmla="*/ 714429 w 1541092"/>
                <a:gd name="connsiteY27" fmla="*/ 4380 h 1509396"/>
                <a:gd name="connsiteX28" fmla="*/ 358194 w 1541092"/>
                <a:gd name="connsiteY28" fmla="*/ 88200 h 1509396"/>
                <a:gd name="connsiteX29" fmla="*/ 83874 w 1541092"/>
                <a:gd name="connsiteY29" fmla="*/ 375855 h 1509396"/>
                <a:gd name="connsiteX30" fmla="*/ 3864 w 1541092"/>
                <a:gd name="connsiteY30" fmla="*/ 663510 h 1509396"/>
                <a:gd name="connsiteX0" fmla="*/ 3864 w 1541092"/>
                <a:gd name="connsiteY0" fmla="*/ 663510 h 1509396"/>
                <a:gd name="connsiteX1" fmla="*/ 41964 w 1541092"/>
                <a:gd name="connsiteY1" fmla="*/ 831150 h 1509396"/>
                <a:gd name="connsiteX2" fmla="*/ 34344 w 1541092"/>
                <a:gd name="connsiteY2" fmla="*/ 871155 h 1509396"/>
                <a:gd name="connsiteX3" fmla="*/ 5769 w 1541092"/>
                <a:gd name="connsiteY3" fmla="*/ 888300 h 1509396"/>
                <a:gd name="connsiteX4" fmla="*/ 5769 w 1541092"/>
                <a:gd name="connsiteY4" fmla="*/ 991170 h 1509396"/>
                <a:gd name="connsiteX5" fmla="*/ 66729 w 1541092"/>
                <a:gd name="connsiteY5" fmla="*/ 1105470 h 1509396"/>
                <a:gd name="connsiteX6" fmla="*/ 110544 w 1541092"/>
                <a:gd name="connsiteY6" fmla="*/ 1143570 h 1509396"/>
                <a:gd name="connsiteX7" fmla="*/ 95304 w 1541092"/>
                <a:gd name="connsiteY7" fmla="*/ 1265490 h 1509396"/>
                <a:gd name="connsiteX8" fmla="*/ 127689 w 1541092"/>
                <a:gd name="connsiteY8" fmla="*/ 1356930 h 1509396"/>
                <a:gd name="connsiteX9" fmla="*/ 222939 w 1541092"/>
                <a:gd name="connsiteY9" fmla="*/ 1421700 h 1509396"/>
                <a:gd name="connsiteX10" fmla="*/ 405819 w 1541092"/>
                <a:gd name="connsiteY10" fmla="*/ 1478850 h 1509396"/>
                <a:gd name="connsiteX11" fmla="*/ 664899 w 1541092"/>
                <a:gd name="connsiteY11" fmla="*/ 1509330 h 1509396"/>
                <a:gd name="connsiteX12" fmla="*/ 899214 w 1541092"/>
                <a:gd name="connsiteY12" fmla="*/ 1471230 h 1509396"/>
                <a:gd name="connsiteX13" fmla="*/ 1122099 w 1541092"/>
                <a:gd name="connsiteY13" fmla="*/ 1387410 h 1509396"/>
                <a:gd name="connsiteX14" fmla="*/ 1276404 w 1541092"/>
                <a:gd name="connsiteY14" fmla="*/ 1263585 h 1509396"/>
                <a:gd name="connsiteX15" fmla="*/ 1308789 w 1541092"/>
                <a:gd name="connsiteY15" fmla="*/ 1278825 h 1509396"/>
                <a:gd name="connsiteX16" fmla="*/ 1407849 w 1541092"/>
                <a:gd name="connsiteY16" fmla="*/ 1261680 h 1509396"/>
                <a:gd name="connsiteX17" fmla="*/ 1489764 w 1541092"/>
                <a:gd name="connsiteY17" fmla="*/ 1189290 h 1509396"/>
                <a:gd name="connsiteX18" fmla="*/ 1535484 w 1541092"/>
                <a:gd name="connsiteY18" fmla="*/ 1090230 h 1509396"/>
                <a:gd name="connsiteX19" fmla="*/ 1531674 w 1541092"/>
                <a:gd name="connsiteY19" fmla="*/ 958785 h 1509396"/>
                <a:gd name="connsiteX20" fmla="*/ 1457379 w 1541092"/>
                <a:gd name="connsiteY20" fmla="*/ 907350 h 1509396"/>
                <a:gd name="connsiteX21" fmla="*/ 1407849 w 1541092"/>
                <a:gd name="connsiteY21" fmla="*/ 909255 h 1509396"/>
                <a:gd name="connsiteX22" fmla="*/ 1417374 w 1541092"/>
                <a:gd name="connsiteY22" fmla="*/ 844485 h 1509396"/>
                <a:gd name="connsiteX23" fmla="*/ 1474524 w 1541092"/>
                <a:gd name="connsiteY23" fmla="*/ 482535 h 1509396"/>
                <a:gd name="connsiteX24" fmla="*/ 1396419 w 1541092"/>
                <a:gd name="connsiteY24" fmla="*/ 219645 h 1509396"/>
                <a:gd name="connsiteX25" fmla="*/ 1230684 w 1541092"/>
                <a:gd name="connsiteY25" fmla="*/ 86295 h 1509396"/>
                <a:gd name="connsiteX26" fmla="*/ 1034469 w 1541092"/>
                <a:gd name="connsiteY26" fmla="*/ 19620 h 1509396"/>
                <a:gd name="connsiteX27" fmla="*/ 714429 w 1541092"/>
                <a:gd name="connsiteY27" fmla="*/ 4380 h 1509396"/>
                <a:gd name="connsiteX28" fmla="*/ 358194 w 1541092"/>
                <a:gd name="connsiteY28" fmla="*/ 88200 h 1509396"/>
                <a:gd name="connsiteX29" fmla="*/ 83874 w 1541092"/>
                <a:gd name="connsiteY29" fmla="*/ 375855 h 1509396"/>
                <a:gd name="connsiteX30" fmla="*/ 3864 w 1541092"/>
                <a:gd name="connsiteY30" fmla="*/ 663510 h 1509396"/>
                <a:gd name="connsiteX0" fmla="*/ 7062 w 1544290"/>
                <a:gd name="connsiteY0" fmla="*/ 663510 h 1509396"/>
                <a:gd name="connsiteX1" fmla="*/ 45162 w 1544290"/>
                <a:gd name="connsiteY1" fmla="*/ 831150 h 1509396"/>
                <a:gd name="connsiteX2" fmla="*/ 37542 w 1544290"/>
                <a:gd name="connsiteY2" fmla="*/ 871155 h 1509396"/>
                <a:gd name="connsiteX3" fmla="*/ 3252 w 1544290"/>
                <a:gd name="connsiteY3" fmla="*/ 901635 h 1509396"/>
                <a:gd name="connsiteX4" fmla="*/ 8967 w 1544290"/>
                <a:gd name="connsiteY4" fmla="*/ 991170 h 1509396"/>
                <a:gd name="connsiteX5" fmla="*/ 69927 w 1544290"/>
                <a:gd name="connsiteY5" fmla="*/ 1105470 h 1509396"/>
                <a:gd name="connsiteX6" fmla="*/ 113742 w 1544290"/>
                <a:gd name="connsiteY6" fmla="*/ 1143570 h 1509396"/>
                <a:gd name="connsiteX7" fmla="*/ 98502 w 1544290"/>
                <a:gd name="connsiteY7" fmla="*/ 1265490 h 1509396"/>
                <a:gd name="connsiteX8" fmla="*/ 130887 w 1544290"/>
                <a:gd name="connsiteY8" fmla="*/ 1356930 h 1509396"/>
                <a:gd name="connsiteX9" fmla="*/ 226137 w 1544290"/>
                <a:gd name="connsiteY9" fmla="*/ 1421700 h 1509396"/>
                <a:gd name="connsiteX10" fmla="*/ 409017 w 1544290"/>
                <a:gd name="connsiteY10" fmla="*/ 1478850 h 1509396"/>
                <a:gd name="connsiteX11" fmla="*/ 668097 w 1544290"/>
                <a:gd name="connsiteY11" fmla="*/ 1509330 h 1509396"/>
                <a:gd name="connsiteX12" fmla="*/ 902412 w 1544290"/>
                <a:gd name="connsiteY12" fmla="*/ 1471230 h 1509396"/>
                <a:gd name="connsiteX13" fmla="*/ 1125297 w 1544290"/>
                <a:gd name="connsiteY13" fmla="*/ 1387410 h 1509396"/>
                <a:gd name="connsiteX14" fmla="*/ 1279602 w 1544290"/>
                <a:gd name="connsiteY14" fmla="*/ 1263585 h 1509396"/>
                <a:gd name="connsiteX15" fmla="*/ 1311987 w 1544290"/>
                <a:gd name="connsiteY15" fmla="*/ 1278825 h 1509396"/>
                <a:gd name="connsiteX16" fmla="*/ 1411047 w 1544290"/>
                <a:gd name="connsiteY16" fmla="*/ 1261680 h 1509396"/>
                <a:gd name="connsiteX17" fmla="*/ 1492962 w 1544290"/>
                <a:gd name="connsiteY17" fmla="*/ 1189290 h 1509396"/>
                <a:gd name="connsiteX18" fmla="*/ 1538682 w 1544290"/>
                <a:gd name="connsiteY18" fmla="*/ 1090230 h 1509396"/>
                <a:gd name="connsiteX19" fmla="*/ 1534872 w 1544290"/>
                <a:gd name="connsiteY19" fmla="*/ 958785 h 1509396"/>
                <a:gd name="connsiteX20" fmla="*/ 1460577 w 1544290"/>
                <a:gd name="connsiteY20" fmla="*/ 907350 h 1509396"/>
                <a:gd name="connsiteX21" fmla="*/ 1411047 w 1544290"/>
                <a:gd name="connsiteY21" fmla="*/ 909255 h 1509396"/>
                <a:gd name="connsiteX22" fmla="*/ 1420572 w 1544290"/>
                <a:gd name="connsiteY22" fmla="*/ 844485 h 1509396"/>
                <a:gd name="connsiteX23" fmla="*/ 1477722 w 1544290"/>
                <a:gd name="connsiteY23" fmla="*/ 482535 h 1509396"/>
                <a:gd name="connsiteX24" fmla="*/ 1399617 w 1544290"/>
                <a:gd name="connsiteY24" fmla="*/ 219645 h 1509396"/>
                <a:gd name="connsiteX25" fmla="*/ 1233882 w 1544290"/>
                <a:gd name="connsiteY25" fmla="*/ 86295 h 1509396"/>
                <a:gd name="connsiteX26" fmla="*/ 1037667 w 1544290"/>
                <a:gd name="connsiteY26" fmla="*/ 19620 h 1509396"/>
                <a:gd name="connsiteX27" fmla="*/ 717627 w 1544290"/>
                <a:gd name="connsiteY27" fmla="*/ 4380 h 1509396"/>
                <a:gd name="connsiteX28" fmla="*/ 361392 w 1544290"/>
                <a:gd name="connsiteY28" fmla="*/ 88200 h 1509396"/>
                <a:gd name="connsiteX29" fmla="*/ 87072 w 1544290"/>
                <a:gd name="connsiteY29" fmla="*/ 375855 h 1509396"/>
                <a:gd name="connsiteX30" fmla="*/ 7062 w 1544290"/>
                <a:gd name="connsiteY30" fmla="*/ 663510 h 1509396"/>
                <a:gd name="connsiteX0" fmla="*/ 7062 w 1544290"/>
                <a:gd name="connsiteY0" fmla="*/ 663510 h 1509396"/>
                <a:gd name="connsiteX1" fmla="*/ 45162 w 1544290"/>
                <a:gd name="connsiteY1" fmla="*/ 831150 h 1509396"/>
                <a:gd name="connsiteX2" fmla="*/ 37542 w 1544290"/>
                <a:gd name="connsiteY2" fmla="*/ 871155 h 1509396"/>
                <a:gd name="connsiteX3" fmla="*/ 3252 w 1544290"/>
                <a:gd name="connsiteY3" fmla="*/ 901635 h 1509396"/>
                <a:gd name="connsiteX4" fmla="*/ 8967 w 1544290"/>
                <a:gd name="connsiteY4" fmla="*/ 991170 h 1509396"/>
                <a:gd name="connsiteX5" fmla="*/ 69927 w 1544290"/>
                <a:gd name="connsiteY5" fmla="*/ 1105470 h 1509396"/>
                <a:gd name="connsiteX6" fmla="*/ 113742 w 1544290"/>
                <a:gd name="connsiteY6" fmla="*/ 1143570 h 1509396"/>
                <a:gd name="connsiteX7" fmla="*/ 98502 w 1544290"/>
                <a:gd name="connsiteY7" fmla="*/ 1265490 h 1509396"/>
                <a:gd name="connsiteX8" fmla="*/ 130887 w 1544290"/>
                <a:gd name="connsiteY8" fmla="*/ 1356930 h 1509396"/>
                <a:gd name="connsiteX9" fmla="*/ 226137 w 1544290"/>
                <a:gd name="connsiteY9" fmla="*/ 1421700 h 1509396"/>
                <a:gd name="connsiteX10" fmla="*/ 409017 w 1544290"/>
                <a:gd name="connsiteY10" fmla="*/ 1478850 h 1509396"/>
                <a:gd name="connsiteX11" fmla="*/ 668097 w 1544290"/>
                <a:gd name="connsiteY11" fmla="*/ 1509330 h 1509396"/>
                <a:gd name="connsiteX12" fmla="*/ 902412 w 1544290"/>
                <a:gd name="connsiteY12" fmla="*/ 1471230 h 1509396"/>
                <a:gd name="connsiteX13" fmla="*/ 1125297 w 1544290"/>
                <a:gd name="connsiteY13" fmla="*/ 1387410 h 1509396"/>
                <a:gd name="connsiteX14" fmla="*/ 1279602 w 1544290"/>
                <a:gd name="connsiteY14" fmla="*/ 1263585 h 1509396"/>
                <a:gd name="connsiteX15" fmla="*/ 1311987 w 1544290"/>
                <a:gd name="connsiteY15" fmla="*/ 1278825 h 1509396"/>
                <a:gd name="connsiteX16" fmla="*/ 1411047 w 1544290"/>
                <a:gd name="connsiteY16" fmla="*/ 1261680 h 1509396"/>
                <a:gd name="connsiteX17" fmla="*/ 1492962 w 1544290"/>
                <a:gd name="connsiteY17" fmla="*/ 1189290 h 1509396"/>
                <a:gd name="connsiteX18" fmla="*/ 1538682 w 1544290"/>
                <a:gd name="connsiteY18" fmla="*/ 1090230 h 1509396"/>
                <a:gd name="connsiteX19" fmla="*/ 1534872 w 1544290"/>
                <a:gd name="connsiteY19" fmla="*/ 958785 h 1509396"/>
                <a:gd name="connsiteX20" fmla="*/ 1460577 w 1544290"/>
                <a:gd name="connsiteY20" fmla="*/ 907350 h 1509396"/>
                <a:gd name="connsiteX21" fmla="*/ 1411047 w 1544290"/>
                <a:gd name="connsiteY21" fmla="*/ 909255 h 1509396"/>
                <a:gd name="connsiteX22" fmla="*/ 1420572 w 1544290"/>
                <a:gd name="connsiteY22" fmla="*/ 844485 h 1509396"/>
                <a:gd name="connsiteX23" fmla="*/ 1477722 w 1544290"/>
                <a:gd name="connsiteY23" fmla="*/ 482535 h 1509396"/>
                <a:gd name="connsiteX24" fmla="*/ 1399617 w 1544290"/>
                <a:gd name="connsiteY24" fmla="*/ 219645 h 1509396"/>
                <a:gd name="connsiteX25" fmla="*/ 1233882 w 1544290"/>
                <a:gd name="connsiteY25" fmla="*/ 86295 h 1509396"/>
                <a:gd name="connsiteX26" fmla="*/ 1037667 w 1544290"/>
                <a:gd name="connsiteY26" fmla="*/ 19620 h 1509396"/>
                <a:gd name="connsiteX27" fmla="*/ 717627 w 1544290"/>
                <a:gd name="connsiteY27" fmla="*/ 4380 h 1509396"/>
                <a:gd name="connsiteX28" fmla="*/ 361392 w 1544290"/>
                <a:gd name="connsiteY28" fmla="*/ 88200 h 1509396"/>
                <a:gd name="connsiteX29" fmla="*/ 87072 w 1544290"/>
                <a:gd name="connsiteY29" fmla="*/ 375855 h 1509396"/>
                <a:gd name="connsiteX30" fmla="*/ 7062 w 1544290"/>
                <a:gd name="connsiteY30" fmla="*/ 663510 h 1509396"/>
                <a:gd name="connsiteX0" fmla="*/ 7910 w 1545138"/>
                <a:gd name="connsiteY0" fmla="*/ 663510 h 1509396"/>
                <a:gd name="connsiteX1" fmla="*/ 46010 w 1545138"/>
                <a:gd name="connsiteY1" fmla="*/ 831150 h 1509396"/>
                <a:gd name="connsiteX2" fmla="*/ 50269 w 1545138"/>
                <a:gd name="connsiteY2" fmla="*/ 875907 h 1509396"/>
                <a:gd name="connsiteX3" fmla="*/ 4100 w 1545138"/>
                <a:gd name="connsiteY3" fmla="*/ 901635 h 1509396"/>
                <a:gd name="connsiteX4" fmla="*/ 9815 w 1545138"/>
                <a:gd name="connsiteY4" fmla="*/ 991170 h 1509396"/>
                <a:gd name="connsiteX5" fmla="*/ 70775 w 1545138"/>
                <a:gd name="connsiteY5" fmla="*/ 1105470 h 1509396"/>
                <a:gd name="connsiteX6" fmla="*/ 114590 w 1545138"/>
                <a:gd name="connsiteY6" fmla="*/ 1143570 h 1509396"/>
                <a:gd name="connsiteX7" fmla="*/ 99350 w 1545138"/>
                <a:gd name="connsiteY7" fmla="*/ 1265490 h 1509396"/>
                <a:gd name="connsiteX8" fmla="*/ 131735 w 1545138"/>
                <a:gd name="connsiteY8" fmla="*/ 1356930 h 1509396"/>
                <a:gd name="connsiteX9" fmla="*/ 226985 w 1545138"/>
                <a:gd name="connsiteY9" fmla="*/ 1421700 h 1509396"/>
                <a:gd name="connsiteX10" fmla="*/ 409865 w 1545138"/>
                <a:gd name="connsiteY10" fmla="*/ 1478850 h 1509396"/>
                <a:gd name="connsiteX11" fmla="*/ 668945 w 1545138"/>
                <a:gd name="connsiteY11" fmla="*/ 1509330 h 1509396"/>
                <a:gd name="connsiteX12" fmla="*/ 903260 w 1545138"/>
                <a:gd name="connsiteY12" fmla="*/ 1471230 h 1509396"/>
                <a:gd name="connsiteX13" fmla="*/ 1126145 w 1545138"/>
                <a:gd name="connsiteY13" fmla="*/ 1387410 h 1509396"/>
                <a:gd name="connsiteX14" fmla="*/ 1280450 w 1545138"/>
                <a:gd name="connsiteY14" fmla="*/ 1263585 h 1509396"/>
                <a:gd name="connsiteX15" fmla="*/ 1312835 w 1545138"/>
                <a:gd name="connsiteY15" fmla="*/ 1278825 h 1509396"/>
                <a:gd name="connsiteX16" fmla="*/ 1411895 w 1545138"/>
                <a:gd name="connsiteY16" fmla="*/ 1261680 h 1509396"/>
                <a:gd name="connsiteX17" fmla="*/ 1493810 w 1545138"/>
                <a:gd name="connsiteY17" fmla="*/ 1189290 h 1509396"/>
                <a:gd name="connsiteX18" fmla="*/ 1539530 w 1545138"/>
                <a:gd name="connsiteY18" fmla="*/ 1090230 h 1509396"/>
                <a:gd name="connsiteX19" fmla="*/ 1535720 w 1545138"/>
                <a:gd name="connsiteY19" fmla="*/ 958785 h 1509396"/>
                <a:gd name="connsiteX20" fmla="*/ 1461425 w 1545138"/>
                <a:gd name="connsiteY20" fmla="*/ 907350 h 1509396"/>
                <a:gd name="connsiteX21" fmla="*/ 1411895 w 1545138"/>
                <a:gd name="connsiteY21" fmla="*/ 909255 h 1509396"/>
                <a:gd name="connsiteX22" fmla="*/ 1421420 w 1545138"/>
                <a:gd name="connsiteY22" fmla="*/ 844485 h 1509396"/>
                <a:gd name="connsiteX23" fmla="*/ 1478570 w 1545138"/>
                <a:gd name="connsiteY23" fmla="*/ 482535 h 1509396"/>
                <a:gd name="connsiteX24" fmla="*/ 1400465 w 1545138"/>
                <a:gd name="connsiteY24" fmla="*/ 219645 h 1509396"/>
                <a:gd name="connsiteX25" fmla="*/ 1234730 w 1545138"/>
                <a:gd name="connsiteY25" fmla="*/ 86295 h 1509396"/>
                <a:gd name="connsiteX26" fmla="*/ 1038515 w 1545138"/>
                <a:gd name="connsiteY26" fmla="*/ 19620 h 1509396"/>
                <a:gd name="connsiteX27" fmla="*/ 718475 w 1545138"/>
                <a:gd name="connsiteY27" fmla="*/ 4380 h 1509396"/>
                <a:gd name="connsiteX28" fmla="*/ 362240 w 1545138"/>
                <a:gd name="connsiteY28" fmla="*/ 88200 h 1509396"/>
                <a:gd name="connsiteX29" fmla="*/ 87920 w 1545138"/>
                <a:gd name="connsiteY29" fmla="*/ 375855 h 1509396"/>
                <a:gd name="connsiteX30" fmla="*/ 7910 w 1545138"/>
                <a:gd name="connsiteY30" fmla="*/ 663510 h 1509396"/>
                <a:gd name="connsiteX0" fmla="*/ 7911 w 1545139"/>
                <a:gd name="connsiteY0" fmla="*/ 663510 h 1509396"/>
                <a:gd name="connsiteX1" fmla="*/ 46011 w 1545139"/>
                <a:gd name="connsiteY1" fmla="*/ 831150 h 1509396"/>
                <a:gd name="connsiteX2" fmla="*/ 50270 w 1545139"/>
                <a:gd name="connsiteY2" fmla="*/ 875907 h 1509396"/>
                <a:gd name="connsiteX3" fmla="*/ 4101 w 1545139"/>
                <a:gd name="connsiteY3" fmla="*/ 887379 h 1509396"/>
                <a:gd name="connsiteX4" fmla="*/ 9816 w 1545139"/>
                <a:gd name="connsiteY4" fmla="*/ 991170 h 1509396"/>
                <a:gd name="connsiteX5" fmla="*/ 70776 w 1545139"/>
                <a:gd name="connsiteY5" fmla="*/ 1105470 h 1509396"/>
                <a:gd name="connsiteX6" fmla="*/ 114591 w 1545139"/>
                <a:gd name="connsiteY6" fmla="*/ 1143570 h 1509396"/>
                <a:gd name="connsiteX7" fmla="*/ 99351 w 1545139"/>
                <a:gd name="connsiteY7" fmla="*/ 1265490 h 1509396"/>
                <a:gd name="connsiteX8" fmla="*/ 131736 w 1545139"/>
                <a:gd name="connsiteY8" fmla="*/ 1356930 h 1509396"/>
                <a:gd name="connsiteX9" fmla="*/ 226986 w 1545139"/>
                <a:gd name="connsiteY9" fmla="*/ 1421700 h 1509396"/>
                <a:gd name="connsiteX10" fmla="*/ 409866 w 1545139"/>
                <a:gd name="connsiteY10" fmla="*/ 1478850 h 1509396"/>
                <a:gd name="connsiteX11" fmla="*/ 668946 w 1545139"/>
                <a:gd name="connsiteY11" fmla="*/ 1509330 h 1509396"/>
                <a:gd name="connsiteX12" fmla="*/ 903261 w 1545139"/>
                <a:gd name="connsiteY12" fmla="*/ 1471230 h 1509396"/>
                <a:gd name="connsiteX13" fmla="*/ 1126146 w 1545139"/>
                <a:gd name="connsiteY13" fmla="*/ 1387410 h 1509396"/>
                <a:gd name="connsiteX14" fmla="*/ 1280451 w 1545139"/>
                <a:gd name="connsiteY14" fmla="*/ 1263585 h 1509396"/>
                <a:gd name="connsiteX15" fmla="*/ 1312836 w 1545139"/>
                <a:gd name="connsiteY15" fmla="*/ 1278825 h 1509396"/>
                <a:gd name="connsiteX16" fmla="*/ 1411896 w 1545139"/>
                <a:gd name="connsiteY16" fmla="*/ 1261680 h 1509396"/>
                <a:gd name="connsiteX17" fmla="*/ 1493811 w 1545139"/>
                <a:gd name="connsiteY17" fmla="*/ 1189290 h 1509396"/>
                <a:gd name="connsiteX18" fmla="*/ 1539531 w 1545139"/>
                <a:gd name="connsiteY18" fmla="*/ 1090230 h 1509396"/>
                <a:gd name="connsiteX19" fmla="*/ 1535721 w 1545139"/>
                <a:gd name="connsiteY19" fmla="*/ 958785 h 1509396"/>
                <a:gd name="connsiteX20" fmla="*/ 1461426 w 1545139"/>
                <a:gd name="connsiteY20" fmla="*/ 907350 h 1509396"/>
                <a:gd name="connsiteX21" fmla="*/ 1411896 w 1545139"/>
                <a:gd name="connsiteY21" fmla="*/ 909255 h 1509396"/>
                <a:gd name="connsiteX22" fmla="*/ 1421421 w 1545139"/>
                <a:gd name="connsiteY22" fmla="*/ 844485 h 1509396"/>
                <a:gd name="connsiteX23" fmla="*/ 1478571 w 1545139"/>
                <a:gd name="connsiteY23" fmla="*/ 482535 h 1509396"/>
                <a:gd name="connsiteX24" fmla="*/ 1400466 w 1545139"/>
                <a:gd name="connsiteY24" fmla="*/ 219645 h 1509396"/>
                <a:gd name="connsiteX25" fmla="*/ 1234731 w 1545139"/>
                <a:gd name="connsiteY25" fmla="*/ 86295 h 1509396"/>
                <a:gd name="connsiteX26" fmla="*/ 1038516 w 1545139"/>
                <a:gd name="connsiteY26" fmla="*/ 19620 h 1509396"/>
                <a:gd name="connsiteX27" fmla="*/ 718476 w 1545139"/>
                <a:gd name="connsiteY27" fmla="*/ 4380 h 1509396"/>
                <a:gd name="connsiteX28" fmla="*/ 362241 w 1545139"/>
                <a:gd name="connsiteY28" fmla="*/ 88200 h 1509396"/>
                <a:gd name="connsiteX29" fmla="*/ 87921 w 1545139"/>
                <a:gd name="connsiteY29" fmla="*/ 375855 h 1509396"/>
                <a:gd name="connsiteX30" fmla="*/ 7911 w 1545139"/>
                <a:gd name="connsiteY30" fmla="*/ 663510 h 1509396"/>
                <a:gd name="connsiteX0" fmla="*/ 9982 w 1547210"/>
                <a:gd name="connsiteY0" fmla="*/ 663510 h 1509396"/>
                <a:gd name="connsiteX1" fmla="*/ 48082 w 1547210"/>
                <a:gd name="connsiteY1" fmla="*/ 831150 h 1509396"/>
                <a:gd name="connsiteX2" fmla="*/ 52341 w 1547210"/>
                <a:gd name="connsiteY2" fmla="*/ 875907 h 1509396"/>
                <a:gd name="connsiteX3" fmla="*/ 6172 w 1547210"/>
                <a:gd name="connsiteY3" fmla="*/ 887379 h 1509396"/>
                <a:gd name="connsiteX4" fmla="*/ 11887 w 1547210"/>
                <a:gd name="connsiteY4" fmla="*/ 991170 h 1509396"/>
                <a:gd name="connsiteX5" fmla="*/ 72847 w 1547210"/>
                <a:gd name="connsiteY5" fmla="*/ 1105470 h 1509396"/>
                <a:gd name="connsiteX6" fmla="*/ 116662 w 1547210"/>
                <a:gd name="connsiteY6" fmla="*/ 1143570 h 1509396"/>
                <a:gd name="connsiteX7" fmla="*/ 101422 w 1547210"/>
                <a:gd name="connsiteY7" fmla="*/ 1265490 h 1509396"/>
                <a:gd name="connsiteX8" fmla="*/ 133807 w 1547210"/>
                <a:gd name="connsiteY8" fmla="*/ 1356930 h 1509396"/>
                <a:gd name="connsiteX9" fmla="*/ 229057 w 1547210"/>
                <a:gd name="connsiteY9" fmla="*/ 1421700 h 1509396"/>
                <a:gd name="connsiteX10" fmla="*/ 411937 w 1547210"/>
                <a:gd name="connsiteY10" fmla="*/ 1478850 h 1509396"/>
                <a:gd name="connsiteX11" fmla="*/ 671017 w 1547210"/>
                <a:gd name="connsiteY11" fmla="*/ 1509330 h 1509396"/>
                <a:gd name="connsiteX12" fmla="*/ 905332 w 1547210"/>
                <a:gd name="connsiteY12" fmla="*/ 1471230 h 1509396"/>
                <a:gd name="connsiteX13" fmla="*/ 1128217 w 1547210"/>
                <a:gd name="connsiteY13" fmla="*/ 1387410 h 1509396"/>
                <a:gd name="connsiteX14" fmla="*/ 1282522 w 1547210"/>
                <a:gd name="connsiteY14" fmla="*/ 1263585 h 1509396"/>
                <a:gd name="connsiteX15" fmla="*/ 1314907 w 1547210"/>
                <a:gd name="connsiteY15" fmla="*/ 1278825 h 1509396"/>
                <a:gd name="connsiteX16" fmla="*/ 1413967 w 1547210"/>
                <a:gd name="connsiteY16" fmla="*/ 1261680 h 1509396"/>
                <a:gd name="connsiteX17" fmla="*/ 1495882 w 1547210"/>
                <a:gd name="connsiteY17" fmla="*/ 1189290 h 1509396"/>
                <a:gd name="connsiteX18" fmla="*/ 1541602 w 1547210"/>
                <a:gd name="connsiteY18" fmla="*/ 1090230 h 1509396"/>
                <a:gd name="connsiteX19" fmla="*/ 1537792 w 1547210"/>
                <a:gd name="connsiteY19" fmla="*/ 958785 h 1509396"/>
                <a:gd name="connsiteX20" fmla="*/ 1463497 w 1547210"/>
                <a:gd name="connsiteY20" fmla="*/ 907350 h 1509396"/>
                <a:gd name="connsiteX21" fmla="*/ 1413967 w 1547210"/>
                <a:gd name="connsiteY21" fmla="*/ 909255 h 1509396"/>
                <a:gd name="connsiteX22" fmla="*/ 1423492 w 1547210"/>
                <a:gd name="connsiteY22" fmla="*/ 844485 h 1509396"/>
                <a:gd name="connsiteX23" fmla="*/ 1480642 w 1547210"/>
                <a:gd name="connsiteY23" fmla="*/ 482535 h 1509396"/>
                <a:gd name="connsiteX24" fmla="*/ 1402537 w 1547210"/>
                <a:gd name="connsiteY24" fmla="*/ 219645 h 1509396"/>
                <a:gd name="connsiteX25" fmla="*/ 1236802 w 1547210"/>
                <a:gd name="connsiteY25" fmla="*/ 86295 h 1509396"/>
                <a:gd name="connsiteX26" fmla="*/ 1040587 w 1547210"/>
                <a:gd name="connsiteY26" fmla="*/ 19620 h 1509396"/>
                <a:gd name="connsiteX27" fmla="*/ 720547 w 1547210"/>
                <a:gd name="connsiteY27" fmla="*/ 4380 h 1509396"/>
                <a:gd name="connsiteX28" fmla="*/ 364312 w 1547210"/>
                <a:gd name="connsiteY28" fmla="*/ 88200 h 1509396"/>
                <a:gd name="connsiteX29" fmla="*/ 89992 w 1547210"/>
                <a:gd name="connsiteY29" fmla="*/ 375855 h 1509396"/>
                <a:gd name="connsiteX30" fmla="*/ 9982 w 1547210"/>
                <a:gd name="connsiteY30" fmla="*/ 663510 h 1509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547210" h="1509396">
                  <a:moveTo>
                    <a:pt x="9982" y="663510"/>
                  </a:moveTo>
                  <a:cubicBezTo>
                    <a:pt x="2997" y="739392"/>
                    <a:pt x="41022" y="795751"/>
                    <a:pt x="48082" y="831150"/>
                  </a:cubicBezTo>
                  <a:cubicBezTo>
                    <a:pt x="55142" y="866549"/>
                    <a:pt x="59326" y="866536"/>
                    <a:pt x="52341" y="875907"/>
                  </a:cubicBezTo>
                  <a:cubicBezTo>
                    <a:pt x="45356" y="885278"/>
                    <a:pt x="17665" y="856288"/>
                    <a:pt x="6172" y="887379"/>
                  </a:cubicBezTo>
                  <a:cubicBezTo>
                    <a:pt x="-5321" y="918470"/>
                    <a:pt x="775" y="954822"/>
                    <a:pt x="11887" y="991170"/>
                  </a:cubicBezTo>
                  <a:cubicBezTo>
                    <a:pt x="22999" y="1027518"/>
                    <a:pt x="55384" y="1080070"/>
                    <a:pt x="72847" y="1105470"/>
                  </a:cubicBezTo>
                  <a:cubicBezTo>
                    <a:pt x="90310" y="1130870"/>
                    <a:pt x="111900" y="1116900"/>
                    <a:pt x="116662" y="1143570"/>
                  </a:cubicBezTo>
                  <a:cubicBezTo>
                    <a:pt x="121424" y="1170240"/>
                    <a:pt x="98565" y="1229930"/>
                    <a:pt x="101422" y="1265490"/>
                  </a:cubicBezTo>
                  <a:cubicBezTo>
                    <a:pt x="104279" y="1301050"/>
                    <a:pt x="112535" y="1330895"/>
                    <a:pt x="133807" y="1356930"/>
                  </a:cubicBezTo>
                  <a:cubicBezTo>
                    <a:pt x="155079" y="1382965"/>
                    <a:pt x="182702" y="1401380"/>
                    <a:pt x="229057" y="1421700"/>
                  </a:cubicBezTo>
                  <a:cubicBezTo>
                    <a:pt x="275412" y="1442020"/>
                    <a:pt x="338277" y="1464245"/>
                    <a:pt x="411937" y="1478850"/>
                  </a:cubicBezTo>
                  <a:cubicBezTo>
                    <a:pt x="485597" y="1493455"/>
                    <a:pt x="588785" y="1510600"/>
                    <a:pt x="671017" y="1509330"/>
                  </a:cubicBezTo>
                  <a:cubicBezTo>
                    <a:pt x="753250" y="1508060"/>
                    <a:pt x="829132" y="1491550"/>
                    <a:pt x="905332" y="1471230"/>
                  </a:cubicBezTo>
                  <a:cubicBezTo>
                    <a:pt x="981532" y="1450910"/>
                    <a:pt x="1065352" y="1422018"/>
                    <a:pt x="1128217" y="1387410"/>
                  </a:cubicBezTo>
                  <a:cubicBezTo>
                    <a:pt x="1191082" y="1352803"/>
                    <a:pt x="1251407" y="1281682"/>
                    <a:pt x="1282522" y="1263585"/>
                  </a:cubicBezTo>
                  <a:cubicBezTo>
                    <a:pt x="1313637" y="1245488"/>
                    <a:pt x="1268078" y="1259759"/>
                    <a:pt x="1314907" y="1278825"/>
                  </a:cubicBezTo>
                  <a:cubicBezTo>
                    <a:pt x="1361736" y="1297891"/>
                    <a:pt x="1383805" y="1276602"/>
                    <a:pt x="1413967" y="1261680"/>
                  </a:cubicBezTo>
                  <a:cubicBezTo>
                    <a:pt x="1444129" y="1246758"/>
                    <a:pt x="1474610" y="1217865"/>
                    <a:pt x="1495882" y="1189290"/>
                  </a:cubicBezTo>
                  <a:cubicBezTo>
                    <a:pt x="1517155" y="1160715"/>
                    <a:pt x="1534617" y="1128648"/>
                    <a:pt x="1541602" y="1090230"/>
                  </a:cubicBezTo>
                  <a:cubicBezTo>
                    <a:pt x="1548587" y="1051813"/>
                    <a:pt x="1550810" y="989265"/>
                    <a:pt x="1537792" y="958785"/>
                  </a:cubicBezTo>
                  <a:cubicBezTo>
                    <a:pt x="1524774" y="928305"/>
                    <a:pt x="1484135" y="915605"/>
                    <a:pt x="1463497" y="907350"/>
                  </a:cubicBezTo>
                  <a:cubicBezTo>
                    <a:pt x="1442860" y="899095"/>
                    <a:pt x="1420634" y="919732"/>
                    <a:pt x="1413967" y="909255"/>
                  </a:cubicBezTo>
                  <a:cubicBezTo>
                    <a:pt x="1407300" y="898778"/>
                    <a:pt x="1412380" y="915605"/>
                    <a:pt x="1423492" y="844485"/>
                  </a:cubicBezTo>
                  <a:cubicBezTo>
                    <a:pt x="1434604" y="773365"/>
                    <a:pt x="1484134" y="586675"/>
                    <a:pt x="1480642" y="482535"/>
                  </a:cubicBezTo>
                  <a:cubicBezTo>
                    <a:pt x="1477150" y="378395"/>
                    <a:pt x="1443177" y="285685"/>
                    <a:pt x="1402537" y="219645"/>
                  </a:cubicBezTo>
                  <a:cubicBezTo>
                    <a:pt x="1361897" y="153605"/>
                    <a:pt x="1297127" y="119633"/>
                    <a:pt x="1236802" y="86295"/>
                  </a:cubicBezTo>
                  <a:cubicBezTo>
                    <a:pt x="1176477" y="52957"/>
                    <a:pt x="1126630" y="33273"/>
                    <a:pt x="1040587" y="19620"/>
                  </a:cubicBezTo>
                  <a:cubicBezTo>
                    <a:pt x="954545" y="5968"/>
                    <a:pt x="833259" y="-7050"/>
                    <a:pt x="720547" y="4380"/>
                  </a:cubicBezTo>
                  <a:cubicBezTo>
                    <a:pt x="607835" y="15810"/>
                    <a:pt x="488137" y="36448"/>
                    <a:pt x="364312" y="88200"/>
                  </a:cubicBezTo>
                  <a:cubicBezTo>
                    <a:pt x="240487" y="139952"/>
                    <a:pt x="149047" y="279970"/>
                    <a:pt x="89992" y="375855"/>
                  </a:cubicBezTo>
                  <a:cubicBezTo>
                    <a:pt x="30937" y="471740"/>
                    <a:pt x="16967" y="587628"/>
                    <a:pt x="9982" y="663510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18" name="Oval 117">
              <a:extLst>
                <a:ext uri="{FF2B5EF4-FFF2-40B4-BE49-F238E27FC236}">
                  <a16:creationId xmlns:a16="http://schemas.microsoft.com/office/drawing/2014/main" id="{BB2553F4-8673-48AD-94D5-32A8207935BC}"/>
                </a:ext>
              </a:extLst>
            </p:cNvPr>
            <p:cNvSpPr/>
            <p:nvPr/>
          </p:nvSpPr>
          <p:spPr>
            <a:xfrm>
              <a:off x="6079985" y="2556320"/>
              <a:ext cx="152057" cy="166441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B2775F28-70DB-47A9-91F8-10DCB14CD4D4}"/>
                </a:ext>
              </a:extLst>
            </p:cNvPr>
            <p:cNvSpPr/>
            <p:nvPr/>
          </p:nvSpPr>
          <p:spPr>
            <a:xfrm rot="285439" flipH="1">
              <a:off x="5469989" y="2430186"/>
              <a:ext cx="254460" cy="94565"/>
            </a:xfrm>
            <a:custGeom>
              <a:avLst/>
              <a:gdLst>
                <a:gd name="connsiteX0" fmla="*/ 224 w 292135"/>
                <a:gd name="connsiteY0" fmla="*/ 59346 h 59716"/>
                <a:gd name="connsiteX1" fmla="*/ 107075 w 292135"/>
                <a:gd name="connsiteY1" fmla="*/ 5920 h 59716"/>
                <a:gd name="connsiteX2" fmla="*/ 292010 w 292135"/>
                <a:gd name="connsiteY2" fmla="*/ 3866 h 59716"/>
                <a:gd name="connsiteX3" fmla="*/ 133788 w 292135"/>
                <a:gd name="connsiteY3" fmla="*/ 28524 h 59716"/>
                <a:gd name="connsiteX4" fmla="*/ 224 w 292135"/>
                <a:gd name="connsiteY4" fmla="*/ 59346 h 59716"/>
                <a:gd name="connsiteX0" fmla="*/ 2 w 291913"/>
                <a:gd name="connsiteY0" fmla="*/ 76080 h 77200"/>
                <a:gd name="connsiteX1" fmla="*/ 131511 w 291913"/>
                <a:gd name="connsiteY1" fmla="*/ 2105 h 77200"/>
                <a:gd name="connsiteX2" fmla="*/ 291788 w 291913"/>
                <a:gd name="connsiteY2" fmla="*/ 20600 h 77200"/>
                <a:gd name="connsiteX3" fmla="*/ 133566 w 291913"/>
                <a:gd name="connsiteY3" fmla="*/ 45258 h 77200"/>
                <a:gd name="connsiteX4" fmla="*/ 2 w 291913"/>
                <a:gd name="connsiteY4" fmla="*/ 76080 h 77200"/>
                <a:gd name="connsiteX0" fmla="*/ 9 w 291925"/>
                <a:gd name="connsiteY0" fmla="*/ 76080 h 76253"/>
                <a:gd name="connsiteX1" fmla="*/ 131518 w 291925"/>
                <a:gd name="connsiteY1" fmla="*/ 2105 h 76253"/>
                <a:gd name="connsiteX2" fmla="*/ 291795 w 291925"/>
                <a:gd name="connsiteY2" fmla="*/ 20600 h 76253"/>
                <a:gd name="connsiteX3" fmla="*/ 137683 w 291925"/>
                <a:gd name="connsiteY3" fmla="*/ 22655 h 76253"/>
                <a:gd name="connsiteX4" fmla="*/ 9 w 291925"/>
                <a:gd name="connsiteY4" fmla="*/ 76080 h 76253"/>
                <a:gd name="connsiteX0" fmla="*/ 9 w 292471"/>
                <a:gd name="connsiteY0" fmla="*/ 76080 h 76253"/>
                <a:gd name="connsiteX1" fmla="*/ 131518 w 292471"/>
                <a:gd name="connsiteY1" fmla="*/ 2105 h 76253"/>
                <a:gd name="connsiteX2" fmla="*/ 291795 w 292471"/>
                <a:gd name="connsiteY2" fmla="*/ 20600 h 76253"/>
                <a:gd name="connsiteX3" fmla="*/ 137683 w 292471"/>
                <a:gd name="connsiteY3" fmla="*/ 22655 h 76253"/>
                <a:gd name="connsiteX4" fmla="*/ 9 w 292471"/>
                <a:gd name="connsiteY4" fmla="*/ 76080 h 76253"/>
                <a:gd name="connsiteX0" fmla="*/ 1258 w 293720"/>
                <a:gd name="connsiteY0" fmla="*/ 76080 h 78680"/>
                <a:gd name="connsiteX1" fmla="*/ 132767 w 293720"/>
                <a:gd name="connsiteY1" fmla="*/ 2105 h 78680"/>
                <a:gd name="connsiteX2" fmla="*/ 293044 w 293720"/>
                <a:gd name="connsiteY2" fmla="*/ 20600 h 78680"/>
                <a:gd name="connsiteX3" fmla="*/ 138932 w 293720"/>
                <a:gd name="connsiteY3" fmla="*/ 22655 h 78680"/>
                <a:gd name="connsiteX4" fmla="*/ 1258 w 293720"/>
                <a:gd name="connsiteY4" fmla="*/ 76080 h 78680"/>
                <a:gd name="connsiteX0" fmla="*/ 1258 w 293044"/>
                <a:gd name="connsiteY0" fmla="*/ 76080 h 78680"/>
                <a:gd name="connsiteX1" fmla="*/ 132767 w 293044"/>
                <a:gd name="connsiteY1" fmla="*/ 2105 h 78680"/>
                <a:gd name="connsiteX2" fmla="*/ 293044 w 293044"/>
                <a:gd name="connsiteY2" fmla="*/ 20600 h 78680"/>
                <a:gd name="connsiteX3" fmla="*/ 138932 w 293044"/>
                <a:gd name="connsiteY3" fmla="*/ 22655 h 78680"/>
                <a:gd name="connsiteX4" fmla="*/ 1258 w 293044"/>
                <a:gd name="connsiteY4" fmla="*/ 76080 h 78680"/>
                <a:gd name="connsiteX0" fmla="*/ 1258 w 293044"/>
                <a:gd name="connsiteY0" fmla="*/ 76080 h 78611"/>
                <a:gd name="connsiteX1" fmla="*/ 132767 w 293044"/>
                <a:gd name="connsiteY1" fmla="*/ 2105 h 78611"/>
                <a:gd name="connsiteX2" fmla="*/ 293044 w 293044"/>
                <a:gd name="connsiteY2" fmla="*/ 20600 h 78611"/>
                <a:gd name="connsiteX3" fmla="*/ 138932 w 293044"/>
                <a:gd name="connsiteY3" fmla="*/ 22655 h 78611"/>
                <a:gd name="connsiteX4" fmla="*/ 1258 w 293044"/>
                <a:gd name="connsiteY4" fmla="*/ 76080 h 78611"/>
                <a:gd name="connsiteX0" fmla="*/ 1236 w 280693"/>
                <a:gd name="connsiteY0" fmla="*/ 79613 h 82337"/>
                <a:gd name="connsiteX1" fmla="*/ 132745 w 280693"/>
                <a:gd name="connsiteY1" fmla="*/ 5638 h 82337"/>
                <a:gd name="connsiteX2" fmla="*/ 280693 w 280693"/>
                <a:gd name="connsiteY2" fmla="*/ 7694 h 82337"/>
                <a:gd name="connsiteX3" fmla="*/ 138910 w 280693"/>
                <a:gd name="connsiteY3" fmla="*/ 26188 h 82337"/>
                <a:gd name="connsiteX4" fmla="*/ 1236 w 280693"/>
                <a:gd name="connsiteY4" fmla="*/ 79613 h 82337"/>
                <a:gd name="connsiteX0" fmla="*/ 39 w 279496"/>
                <a:gd name="connsiteY0" fmla="*/ 76896 h 77018"/>
                <a:gd name="connsiteX1" fmla="*/ 125384 w 279496"/>
                <a:gd name="connsiteY1" fmla="*/ 7030 h 77018"/>
                <a:gd name="connsiteX2" fmla="*/ 279496 w 279496"/>
                <a:gd name="connsiteY2" fmla="*/ 4977 h 77018"/>
                <a:gd name="connsiteX3" fmla="*/ 137713 w 279496"/>
                <a:gd name="connsiteY3" fmla="*/ 23471 h 77018"/>
                <a:gd name="connsiteX4" fmla="*/ 39 w 279496"/>
                <a:gd name="connsiteY4" fmla="*/ 76896 h 77018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650"/>
                <a:gd name="connsiteY0" fmla="*/ 81001 h 81123"/>
                <a:gd name="connsiteX1" fmla="*/ 125408 w 279650"/>
                <a:gd name="connsiteY1" fmla="*/ 11135 h 81123"/>
                <a:gd name="connsiteX2" fmla="*/ 279520 w 279650"/>
                <a:gd name="connsiteY2" fmla="*/ 9082 h 81123"/>
                <a:gd name="connsiteX3" fmla="*/ 137737 w 279650"/>
                <a:gd name="connsiteY3" fmla="*/ 27576 h 81123"/>
                <a:gd name="connsiteX4" fmla="*/ 63 w 279650"/>
                <a:gd name="connsiteY4" fmla="*/ 81001 h 81123"/>
                <a:gd name="connsiteX0" fmla="*/ 63 w 279650"/>
                <a:gd name="connsiteY0" fmla="*/ 81001 h 81234"/>
                <a:gd name="connsiteX1" fmla="*/ 125408 w 279650"/>
                <a:gd name="connsiteY1" fmla="*/ 11135 h 81234"/>
                <a:gd name="connsiteX2" fmla="*/ 279520 w 279650"/>
                <a:gd name="connsiteY2" fmla="*/ 9082 h 81234"/>
                <a:gd name="connsiteX3" fmla="*/ 137737 w 279650"/>
                <a:gd name="connsiteY3" fmla="*/ 27576 h 81234"/>
                <a:gd name="connsiteX4" fmla="*/ 63 w 279650"/>
                <a:gd name="connsiteY4" fmla="*/ 81001 h 81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9650" h="81234">
                  <a:moveTo>
                    <a:pt x="63" y="81001"/>
                  </a:moveTo>
                  <a:cubicBezTo>
                    <a:pt x="-1992" y="78261"/>
                    <a:pt x="45955" y="31340"/>
                    <a:pt x="125408" y="11135"/>
                  </a:cubicBezTo>
                  <a:cubicBezTo>
                    <a:pt x="204861" y="-9070"/>
                    <a:pt x="283288" y="3261"/>
                    <a:pt x="279520" y="9082"/>
                  </a:cubicBezTo>
                  <a:cubicBezTo>
                    <a:pt x="273698" y="23123"/>
                    <a:pt x="250068" y="-7013"/>
                    <a:pt x="137737" y="27576"/>
                  </a:cubicBezTo>
                  <a:cubicBezTo>
                    <a:pt x="25406" y="62165"/>
                    <a:pt x="2118" y="83741"/>
                    <a:pt x="63" y="81001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EE6D7605-3FAE-4AA1-B8BF-71B0EB23D136}"/>
                </a:ext>
              </a:extLst>
            </p:cNvPr>
            <p:cNvSpPr/>
            <p:nvPr/>
          </p:nvSpPr>
          <p:spPr>
            <a:xfrm>
              <a:off x="6018610" y="2436401"/>
              <a:ext cx="279650" cy="94565"/>
            </a:xfrm>
            <a:custGeom>
              <a:avLst/>
              <a:gdLst>
                <a:gd name="connsiteX0" fmla="*/ 224 w 292135"/>
                <a:gd name="connsiteY0" fmla="*/ 59346 h 59716"/>
                <a:gd name="connsiteX1" fmla="*/ 107075 w 292135"/>
                <a:gd name="connsiteY1" fmla="*/ 5920 h 59716"/>
                <a:gd name="connsiteX2" fmla="*/ 292010 w 292135"/>
                <a:gd name="connsiteY2" fmla="*/ 3866 h 59716"/>
                <a:gd name="connsiteX3" fmla="*/ 133788 w 292135"/>
                <a:gd name="connsiteY3" fmla="*/ 28524 h 59716"/>
                <a:gd name="connsiteX4" fmla="*/ 224 w 292135"/>
                <a:gd name="connsiteY4" fmla="*/ 59346 h 59716"/>
                <a:gd name="connsiteX0" fmla="*/ 2 w 291913"/>
                <a:gd name="connsiteY0" fmla="*/ 76080 h 77200"/>
                <a:gd name="connsiteX1" fmla="*/ 131511 w 291913"/>
                <a:gd name="connsiteY1" fmla="*/ 2105 h 77200"/>
                <a:gd name="connsiteX2" fmla="*/ 291788 w 291913"/>
                <a:gd name="connsiteY2" fmla="*/ 20600 h 77200"/>
                <a:gd name="connsiteX3" fmla="*/ 133566 w 291913"/>
                <a:gd name="connsiteY3" fmla="*/ 45258 h 77200"/>
                <a:gd name="connsiteX4" fmla="*/ 2 w 291913"/>
                <a:gd name="connsiteY4" fmla="*/ 76080 h 77200"/>
                <a:gd name="connsiteX0" fmla="*/ 9 w 291925"/>
                <a:gd name="connsiteY0" fmla="*/ 76080 h 76253"/>
                <a:gd name="connsiteX1" fmla="*/ 131518 w 291925"/>
                <a:gd name="connsiteY1" fmla="*/ 2105 h 76253"/>
                <a:gd name="connsiteX2" fmla="*/ 291795 w 291925"/>
                <a:gd name="connsiteY2" fmla="*/ 20600 h 76253"/>
                <a:gd name="connsiteX3" fmla="*/ 137683 w 291925"/>
                <a:gd name="connsiteY3" fmla="*/ 22655 h 76253"/>
                <a:gd name="connsiteX4" fmla="*/ 9 w 291925"/>
                <a:gd name="connsiteY4" fmla="*/ 76080 h 76253"/>
                <a:gd name="connsiteX0" fmla="*/ 9 w 292471"/>
                <a:gd name="connsiteY0" fmla="*/ 76080 h 76253"/>
                <a:gd name="connsiteX1" fmla="*/ 131518 w 292471"/>
                <a:gd name="connsiteY1" fmla="*/ 2105 h 76253"/>
                <a:gd name="connsiteX2" fmla="*/ 291795 w 292471"/>
                <a:gd name="connsiteY2" fmla="*/ 20600 h 76253"/>
                <a:gd name="connsiteX3" fmla="*/ 137683 w 292471"/>
                <a:gd name="connsiteY3" fmla="*/ 22655 h 76253"/>
                <a:gd name="connsiteX4" fmla="*/ 9 w 292471"/>
                <a:gd name="connsiteY4" fmla="*/ 76080 h 76253"/>
                <a:gd name="connsiteX0" fmla="*/ 1258 w 293720"/>
                <a:gd name="connsiteY0" fmla="*/ 76080 h 78680"/>
                <a:gd name="connsiteX1" fmla="*/ 132767 w 293720"/>
                <a:gd name="connsiteY1" fmla="*/ 2105 h 78680"/>
                <a:gd name="connsiteX2" fmla="*/ 293044 w 293720"/>
                <a:gd name="connsiteY2" fmla="*/ 20600 h 78680"/>
                <a:gd name="connsiteX3" fmla="*/ 138932 w 293720"/>
                <a:gd name="connsiteY3" fmla="*/ 22655 h 78680"/>
                <a:gd name="connsiteX4" fmla="*/ 1258 w 293720"/>
                <a:gd name="connsiteY4" fmla="*/ 76080 h 78680"/>
                <a:gd name="connsiteX0" fmla="*/ 1258 w 293044"/>
                <a:gd name="connsiteY0" fmla="*/ 76080 h 78680"/>
                <a:gd name="connsiteX1" fmla="*/ 132767 w 293044"/>
                <a:gd name="connsiteY1" fmla="*/ 2105 h 78680"/>
                <a:gd name="connsiteX2" fmla="*/ 293044 w 293044"/>
                <a:gd name="connsiteY2" fmla="*/ 20600 h 78680"/>
                <a:gd name="connsiteX3" fmla="*/ 138932 w 293044"/>
                <a:gd name="connsiteY3" fmla="*/ 22655 h 78680"/>
                <a:gd name="connsiteX4" fmla="*/ 1258 w 293044"/>
                <a:gd name="connsiteY4" fmla="*/ 76080 h 78680"/>
                <a:gd name="connsiteX0" fmla="*/ 1258 w 293044"/>
                <a:gd name="connsiteY0" fmla="*/ 76080 h 78611"/>
                <a:gd name="connsiteX1" fmla="*/ 132767 w 293044"/>
                <a:gd name="connsiteY1" fmla="*/ 2105 h 78611"/>
                <a:gd name="connsiteX2" fmla="*/ 293044 w 293044"/>
                <a:gd name="connsiteY2" fmla="*/ 20600 h 78611"/>
                <a:gd name="connsiteX3" fmla="*/ 138932 w 293044"/>
                <a:gd name="connsiteY3" fmla="*/ 22655 h 78611"/>
                <a:gd name="connsiteX4" fmla="*/ 1258 w 293044"/>
                <a:gd name="connsiteY4" fmla="*/ 76080 h 78611"/>
                <a:gd name="connsiteX0" fmla="*/ 1236 w 280693"/>
                <a:gd name="connsiteY0" fmla="*/ 79613 h 82337"/>
                <a:gd name="connsiteX1" fmla="*/ 132745 w 280693"/>
                <a:gd name="connsiteY1" fmla="*/ 5638 h 82337"/>
                <a:gd name="connsiteX2" fmla="*/ 280693 w 280693"/>
                <a:gd name="connsiteY2" fmla="*/ 7694 h 82337"/>
                <a:gd name="connsiteX3" fmla="*/ 138910 w 280693"/>
                <a:gd name="connsiteY3" fmla="*/ 26188 h 82337"/>
                <a:gd name="connsiteX4" fmla="*/ 1236 w 280693"/>
                <a:gd name="connsiteY4" fmla="*/ 79613 h 82337"/>
                <a:gd name="connsiteX0" fmla="*/ 39 w 279496"/>
                <a:gd name="connsiteY0" fmla="*/ 76896 h 77018"/>
                <a:gd name="connsiteX1" fmla="*/ 125384 w 279496"/>
                <a:gd name="connsiteY1" fmla="*/ 7030 h 77018"/>
                <a:gd name="connsiteX2" fmla="*/ 279496 w 279496"/>
                <a:gd name="connsiteY2" fmla="*/ 4977 h 77018"/>
                <a:gd name="connsiteX3" fmla="*/ 137713 w 279496"/>
                <a:gd name="connsiteY3" fmla="*/ 23471 h 77018"/>
                <a:gd name="connsiteX4" fmla="*/ 39 w 279496"/>
                <a:gd name="connsiteY4" fmla="*/ 76896 h 77018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650"/>
                <a:gd name="connsiteY0" fmla="*/ 81001 h 81123"/>
                <a:gd name="connsiteX1" fmla="*/ 125408 w 279650"/>
                <a:gd name="connsiteY1" fmla="*/ 11135 h 81123"/>
                <a:gd name="connsiteX2" fmla="*/ 279520 w 279650"/>
                <a:gd name="connsiteY2" fmla="*/ 9082 h 81123"/>
                <a:gd name="connsiteX3" fmla="*/ 137737 w 279650"/>
                <a:gd name="connsiteY3" fmla="*/ 27576 h 81123"/>
                <a:gd name="connsiteX4" fmla="*/ 63 w 279650"/>
                <a:gd name="connsiteY4" fmla="*/ 81001 h 81123"/>
                <a:gd name="connsiteX0" fmla="*/ 63 w 279650"/>
                <a:gd name="connsiteY0" fmla="*/ 81001 h 81234"/>
                <a:gd name="connsiteX1" fmla="*/ 125408 w 279650"/>
                <a:gd name="connsiteY1" fmla="*/ 11135 h 81234"/>
                <a:gd name="connsiteX2" fmla="*/ 279520 w 279650"/>
                <a:gd name="connsiteY2" fmla="*/ 9082 h 81234"/>
                <a:gd name="connsiteX3" fmla="*/ 137737 w 279650"/>
                <a:gd name="connsiteY3" fmla="*/ 27576 h 81234"/>
                <a:gd name="connsiteX4" fmla="*/ 63 w 279650"/>
                <a:gd name="connsiteY4" fmla="*/ 81001 h 81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9650" h="81234">
                  <a:moveTo>
                    <a:pt x="63" y="81001"/>
                  </a:moveTo>
                  <a:cubicBezTo>
                    <a:pt x="-1992" y="78261"/>
                    <a:pt x="45955" y="31340"/>
                    <a:pt x="125408" y="11135"/>
                  </a:cubicBezTo>
                  <a:cubicBezTo>
                    <a:pt x="204861" y="-9070"/>
                    <a:pt x="283288" y="3261"/>
                    <a:pt x="279520" y="9082"/>
                  </a:cubicBezTo>
                  <a:cubicBezTo>
                    <a:pt x="273698" y="23123"/>
                    <a:pt x="250068" y="-7013"/>
                    <a:pt x="137737" y="27576"/>
                  </a:cubicBezTo>
                  <a:cubicBezTo>
                    <a:pt x="25406" y="62165"/>
                    <a:pt x="2118" y="83741"/>
                    <a:pt x="63" y="81001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9B67C705-C669-458B-AC8B-A63438596303}"/>
                </a:ext>
              </a:extLst>
            </p:cNvPr>
            <p:cNvSpPr/>
            <p:nvPr/>
          </p:nvSpPr>
          <p:spPr>
            <a:xfrm>
              <a:off x="5276136" y="1734987"/>
              <a:ext cx="1506104" cy="1057198"/>
            </a:xfrm>
            <a:custGeom>
              <a:avLst/>
              <a:gdLst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1174 w 1869410"/>
                <a:gd name="connsiteY19" fmla="*/ 1036330 h 1284241"/>
                <a:gd name="connsiteX20" fmla="*/ 1667369 w 1869410"/>
                <a:gd name="connsiteY20" fmla="*/ 1085860 h 1284241"/>
                <a:gd name="connsiteX21" fmla="*/ 1716899 w 1869410"/>
                <a:gd name="connsiteY21" fmla="*/ 93536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1174 w 1869410"/>
                <a:gd name="connsiteY19" fmla="*/ 1036330 h 1284241"/>
                <a:gd name="connsiteX20" fmla="*/ 1667369 w 1869410"/>
                <a:gd name="connsiteY20" fmla="*/ 1085860 h 1284241"/>
                <a:gd name="connsiteX21" fmla="*/ 1714994 w 1869410"/>
                <a:gd name="connsiteY21" fmla="*/ 90488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1174 w 1869410"/>
                <a:gd name="connsiteY19" fmla="*/ 1036330 h 1284241"/>
                <a:gd name="connsiteX20" fmla="*/ 1707374 w 1869410"/>
                <a:gd name="connsiteY20" fmla="*/ 1055380 h 1284241"/>
                <a:gd name="connsiteX21" fmla="*/ 1714994 w 1869410"/>
                <a:gd name="connsiteY21" fmla="*/ 90488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4984 w 1869410"/>
                <a:gd name="connsiteY19" fmla="*/ 1002040 h 1284241"/>
                <a:gd name="connsiteX20" fmla="*/ 1707374 w 1869410"/>
                <a:gd name="connsiteY20" fmla="*/ 1055380 h 1284241"/>
                <a:gd name="connsiteX21" fmla="*/ 1714994 w 1869410"/>
                <a:gd name="connsiteY21" fmla="*/ 90488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6"/>
                <a:gd name="connsiteX1" fmla="*/ 545324 w 1869410"/>
                <a:gd name="connsiteY1" fmla="*/ 516265 h 1284246"/>
                <a:gd name="connsiteX2" fmla="*/ 629144 w 1869410"/>
                <a:gd name="connsiteY2" fmla="*/ 476260 h 1284246"/>
                <a:gd name="connsiteX3" fmla="*/ 692009 w 1869410"/>
                <a:gd name="connsiteY3" fmla="*/ 577225 h 1284246"/>
                <a:gd name="connsiteX4" fmla="*/ 737729 w 1869410"/>
                <a:gd name="connsiteY4" fmla="*/ 779155 h 1284246"/>
                <a:gd name="connsiteX5" fmla="*/ 735824 w 1869410"/>
                <a:gd name="connsiteY5" fmla="*/ 914410 h 1284246"/>
                <a:gd name="connsiteX6" fmla="*/ 825359 w 1869410"/>
                <a:gd name="connsiteY6" fmla="*/ 678190 h 1284246"/>
                <a:gd name="connsiteX7" fmla="*/ 840599 w 1869410"/>
                <a:gd name="connsiteY7" fmla="*/ 582940 h 1284246"/>
                <a:gd name="connsiteX8" fmla="*/ 1103489 w 1869410"/>
                <a:gd name="connsiteY8" fmla="*/ 870595 h 1284246"/>
                <a:gd name="connsiteX9" fmla="*/ 1154924 w 1869410"/>
                <a:gd name="connsiteY9" fmla="*/ 891550 h 1284246"/>
                <a:gd name="connsiteX10" fmla="*/ 1055864 w 1869410"/>
                <a:gd name="connsiteY10" fmla="*/ 723910 h 1284246"/>
                <a:gd name="connsiteX11" fmla="*/ 1257794 w 1869410"/>
                <a:gd name="connsiteY11" fmla="*/ 971560 h 1284246"/>
                <a:gd name="connsiteX12" fmla="*/ 1233029 w 1869410"/>
                <a:gd name="connsiteY12" fmla="*/ 849640 h 1284246"/>
                <a:gd name="connsiteX13" fmla="*/ 1375904 w 1869410"/>
                <a:gd name="connsiteY13" fmla="*/ 986800 h 1284246"/>
                <a:gd name="connsiteX14" fmla="*/ 1417814 w 1869410"/>
                <a:gd name="connsiteY14" fmla="*/ 1173490 h 1284246"/>
                <a:gd name="connsiteX15" fmla="*/ 1444484 w 1869410"/>
                <a:gd name="connsiteY15" fmla="*/ 1057285 h 1284246"/>
                <a:gd name="connsiteX16" fmla="*/ 1450199 w 1869410"/>
                <a:gd name="connsiteY16" fmla="*/ 1283980 h 1284246"/>
                <a:gd name="connsiteX17" fmla="*/ 1495919 w 1869410"/>
                <a:gd name="connsiteY17" fmla="*/ 1101100 h 1284246"/>
                <a:gd name="connsiteX18" fmla="*/ 1551164 w 1869410"/>
                <a:gd name="connsiteY18" fmla="*/ 1011565 h 1284246"/>
                <a:gd name="connsiteX19" fmla="*/ 1634984 w 1869410"/>
                <a:gd name="connsiteY19" fmla="*/ 1002040 h 1284246"/>
                <a:gd name="connsiteX20" fmla="*/ 1707374 w 1869410"/>
                <a:gd name="connsiteY20" fmla="*/ 1055380 h 1284246"/>
                <a:gd name="connsiteX21" fmla="*/ 1714994 w 1869410"/>
                <a:gd name="connsiteY21" fmla="*/ 904885 h 1284246"/>
                <a:gd name="connsiteX22" fmla="*/ 1716899 w 1869410"/>
                <a:gd name="connsiteY22" fmla="*/ 802015 h 1284246"/>
                <a:gd name="connsiteX23" fmla="*/ 1804529 w 1869410"/>
                <a:gd name="connsiteY23" fmla="*/ 889645 h 1284246"/>
                <a:gd name="connsiteX24" fmla="*/ 1764524 w 1869410"/>
                <a:gd name="connsiteY24" fmla="*/ 716290 h 1284246"/>
                <a:gd name="connsiteX25" fmla="*/ 1764524 w 1869410"/>
                <a:gd name="connsiteY25" fmla="*/ 615325 h 1284246"/>
                <a:gd name="connsiteX26" fmla="*/ 1869299 w 1869410"/>
                <a:gd name="connsiteY26" fmla="*/ 708670 h 1284246"/>
                <a:gd name="connsiteX27" fmla="*/ 1783574 w 1869410"/>
                <a:gd name="connsiteY27" fmla="*/ 539125 h 1284246"/>
                <a:gd name="connsiteX28" fmla="*/ 1730234 w 1869410"/>
                <a:gd name="connsiteY28" fmla="*/ 396250 h 1284246"/>
                <a:gd name="connsiteX29" fmla="*/ 1560689 w 1869410"/>
                <a:gd name="connsiteY29" fmla="*/ 219085 h 1284246"/>
                <a:gd name="connsiteX30" fmla="*/ 1427339 w 1869410"/>
                <a:gd name="connsiteY30" fmla="*/ 129550 h 1284246"/>
                <a:gd name="connsiteX31" fmla="*/ 1594979 w 1869410"/>
                <a:gd name="connsiteY31" fmla="*/ 100975 h 1284246"/>
                <a:gd name="connsiteX32" fmla="*/ 1634984 w 1869410"/>
                <a:gd name="connsiteY32" fmla="*/ 70495 h 1284246"/>
                <a:gd name="connsiteX33" fmla="*/ 1402574 w 1869410"/>
                <a:gd name="connsiteY33" fmla="*/ 62875 h 1284246"/>
                <a:gd name="connsiteX34" fmla="*/ 1191119 w 1869410"/>
                <a:gd name="connsiteY34" fmla="*/ 17155 h 1284246"/>
                <a:gd name="connsiteX35" fmla="*/ 981569 w 1869410"/>
                <a:gd name="connsiteY35" fmla="*/ 10 h 1284246"/>
                <a:gd name="connsiteX36" fmla="*/ 712964 w 1869410"/>
                <a:gd name="connsiteY36" fmla="*/ 19060 h 1284246"/>
                <a:gd name="connsiteX37" fmla="*/ 543419 w 1869410"/>
                <a:gd name="connsiteY37" fmla="*/ 55255 h 1284246"/>
                <a:gd name="connsiteX38" fmla="*/ 415784 w 1869410"/>
                <a:gd name="connsiteY38" fmla="*/ 144790 h 1284246"/>
                <a:gd name="connsiteX39" fmla="*/ 364349 w 1869410"/>
                <a:gd name="connsiteY39" fmla="*/ 215275 h 1284246"/>
                <a:gd name="connsiteX40" fmla="*/ 290054 w 1869410"/>
                <a:gd name="connsiteY40" fmla="*/ 278140 h 1284246"/>
                <a:gd name="connsiteX41" fmla="*/ 223379 w 1869410"/>
                <a:gd name="connsiteY41" fmla="*/ 331480 h 1284246"/>
                <a:gd name="connsiteX42" fmla="*/ 145274 w 1869410"/>
                <a:gd name="connsiteY42" fmla="*/ 485785 h 1284246"/>
                <a:gd name="connsiteX43" fmla="*/ 80504 w 1869410"/>
                <a:gd name="connsiteY43" fmla="*/ 674380 h 1284246"/>
                <a:gd name="connsiteX44" fmla="*/ 494 w 1869410"/>
                <a:gd name="connsiteY44" fmla="*/ 777250 h 1284246"/>
                <a:gd name="connsiteX45" fmla="*/ 120509 w 1869410"/>
                <a:gd name="connsiteY45" fmla="*/ 678190 h 1284246"/>
                <a:gd name="connsiteX46" fmla="*/ 118604 w 1869410"/>
                <a:gd name="connsiteY46" fmla="*/ 910600 h 1284246"/>
                <a:gd name="connsiteX47" fmla="*/ 131939 w 1869410"/>
                <a:gd name="connsiteY47" fmla="*/ 1034425 h 1284246"/>
                <a:gd name="connsiteX48" fmla="*/ 160514 w 1869410"/>
                <a:gd name="connsiteY48" fmla="*/ 891550 h 1284246"/>
                <a:gd name="connsiteX49" fmla="*/ 246239 w 1869410"/>
                <a:gd name="connsiteY49" fmla="*/ 990610 h 1284246"/>
                <a:gd name="connsiteX50" fmla="*/ 238619 w 1869410"/>
                <a:gd name="connsiteY50" fmla="*/ 866785 h 1284246"/>
                <a:gd name="connsiteX51" fmla="*/ 250049 w 1869410"/>
                <a:gd name="connsiteY51" fmla="*/ 725815 h 1284246"/>
                <a:gd name="connsiteX52" fmla="*/ 311009 w 1869410"/>
                <a:gd name="connsiteY52" fmla="*/ 889645 h 1284246"/>
                <a:gd name="connsiteX53" fmla="*/ 295769 w 1869410"/>
                <a:gd name="connsiteY53" fmla="*/ 643900 h 1284246"/>
                <a:gd name="connsiteX54" fmla="*/ 341489 w 1869410"/>
                <a:gd name="connsiteY54" fmla="*/ 495310 h 1284246"/>
                <a:gd name="connsiteX55" fmla="*/ 394829 w 1869410"/>
                <a:gd name="connsiteY55" fmla="*/ 483880 h 1284246"/>
                <a:gd name="connsiteX56" fmla="*/ 486269 w 1869410"/>
                <a:gd name="connsiteY56" fmla="*/ 586750 h 1284246"/>
                <a:gd name="connsiteX0" fmla="*/ 486269 w 1869410"/>
                <a:gd name="connsiteY0" fmla="*/ 586750 h 1284246"/>
                <a:gd name="connsiteX1" fmla="*/ 545324 w 1869410"/>
                <a:gd name="connsiteY1" fmla="*/ 516265 h 1284246"/>
                <a:gd name="connsiteX2" fmla="*/ 629144 w 1869410"/>
                <a:gd name="connsiteY2" fmla="*/ 476260 h 1284246"/>
                <a:gd name="connsiteX3" fmla="*/ 692009 w 1869410"/>
                <a:gd name="connsiteY3" fmla="*/ 577225 h 1284246"/>
                <a:gd name="connsiteX4" fmla="*/ 737729 w 1869410"/>
                <a:gd name="connsiteY4" fmla="*/ 779155 h 1284246"/>
                <a:gd name="connsiteX5" fmla="*/ 735824 w 1869410"/>
                <a:gd name="connsiteY5" fmla="*/ 914410 h 1284246"/>
                <a:gd name="connsiteX6" fmla="*/ 825359 w 1869410"/>
                <a:gd name="connsiteY6" fmla="*/ 678190 h 1284246"/>
                <a:gd name="connsiteX7" fmla="*/ 840599 w 1869410"/>
                <a:gd name="connsiteY7" fmla="*/ 582940 h 1284246"/>
                <a:gd name="connsiteX8" fmla="*/ 1103489 w 1869410"/>
                <a:gd name="connsiteY8" fmla="*/ 870595 h 1284246"/>
                <a:gd name="connsiteX9" fmla="*/ 1154924 w 1869410"/>
                <a:gd name="connsiteY9" fmla="*/ 891550 h 1284246"/>
                <a:gd name="connsiteX10" fmla="*/ 1055864 w 1869410"/>
                <a:gd name="connsiteY10" fmla="*/ 723910 h 1284246"/>
                <a:gd name="connsiteX11" fmla="*/ 1257794 w 1869410"/>
                <a:gd name="connsiteY11" fmla="*/ 971560 h 1284246"/>
                <a:gd name="connsiteX12" fmla="*/ 1233029 w 1869410"/>
                <a:gd name="connsiteY12" fmla="*/ 849640 h 1284246"/>
                <a:gd name="connsiteX13" fmla="*/ 1375904 w 1869410"/>
                <a:gd name="connsiteY13" fmla="*/ 986800 h 1284246"/>
                <a:gd name="connsiteX14" fmla="*/ 1417814 w 1869410"/>
                <a:gd name="connsiteY14" fmla="*/ 1173490 h 1284246"/>
                <a:gd name="connsiteX15" fmla="*/ 1444484 w 1869410"/>
                <a:gd name="connsiteY15" fmla="*/ 1057285 h 1284246"/>
                <a:gd name="connsiteX16" fmla="*/ 1450199 w 1869410"/>
                <a:gd name="connsiteY16" fmla="*/ 1283980 h 1284246"/>
                <a:gd name="connsiteX17" fmla="*/ 1495919 w 1869410"/>
                <a:gd name="connsiteY17" fmla="*/ 1101100 h 1284246"/>
                <a:gd name="connsiteX18" fmla="*/ 1551164 w 1869410"/>
                <a:gd name="connsiteY18" fmla="*/ 1011565 h 1284246"/>
                <a:gd name="connsiteX19" fmla="*/ 1671179 w 1869410"/>
                <a:gd name="connsiteY19" fmla="*/ 1011565 h 1284246"/>
                <a:gd name="connsiteX20" fmla="*/ 1707374 w 1869410"/>
                <a:gd name="connsiteY20" fmla="*/ 1055380 h 1284246"/>
                <a:gd name="connsiteX21" fmla="*/ 1714994 w 1869410"/>
                <a:gd name="connsiteY21" fmla="*/ 904885 h 1284246"/>
                <a:gd name="connsiteX22" fmla="*/ 1716899 w 1869410"/>
                <a:gd name="connsiteY22" fmla="*/ 802015 h 1284246"/>
                <a:gd name="connsiteX23" fmla="*/ 1804529 w 1869410"/>
                <a:gd name="connsiteY23" fmla="*/ 889645 h 1284246"/>
                <a:gd name="connsiteX24" fmla="*/ 1764524 w 1869410"/>
                <a:gd name="connsiteY24" fmla="*/ 716290 h 1284246"/>
                <a:gd name="connsiteX25" fmla="*/ 1764524 w 1869410"/>
                <a:gd name="connsiteY25" fmla="*/ 615325 h 1284246"/>
                <a:gd name="connsiteX26" fmla="*/ 1869299 w 1869410"/>
                <a:gd name="connsiteY26" fmla="*/ 708670 h 1284246"/>
                <a:gd name="connsiteX27" fmla="*/ 1783574 w 1869410"/>
                <a:gd name="connsiteY27" fmla="*/ 539125 h 1284246"/>
                <a:gd name="connsiteX28" fmla="*/ 1730234 w 1869410"/>
                <a:gd name="connsiteY28" fmla="*/ 396250 h 1284246"/>
                <a:gd name="connsiteX29" fmla="*/ 1560689 w 1869410"/>
                <a:gd name="connsiteY29" fmla="*/ 219085 h 1284246"/>
                <a:gd name="connsiteX30" fmla="*/ 1427339 w 1869410"/>
                <a:gd name="connsiteY30" fmla="*/ 129550 h 1284246"/>
                <a:gd name="connsiteX31" fmla="*/ 1594979 w 1869410"/>
                <a:gd name="connsiteY31" fmla="*/ 100975 h 1284246"/>
                <a:gd name="connsiteX32" fmla="*/ 1634984 w 1869410"/>
                <a:gd name="connsiteY32" fmla="*/ 70495 h 1284246"/>
                <a:gd name="connsiteX33" fmla="*/ 1402574 w 1869410"/>
                <a:gd name="connsiteY33" fmla="*/ 62875 h 1284246"/>
                <a:gd name="connsiteX34" fmla="*/ 1191119 w 1869410"/>
                <a:gd name="connsiteY34" fmla="*/ 17155 h 1284246"/>
                <a:gd name="connsiteX35" fmla="*/ 981569 w 1869410"/>
                <a:gd name="connsiteY35" fmla="*/ 10 h 1284246"/>
                <a:gd name="connsiteX36" fmla="*/ 712964 w 1869410"/>
                <a:gd name="connsiteY36" fmla="*/ 19060 h 1284246"/>
                <a:gd name="connsiteX37" fmla="*/ 543419 w 1869410"/>
                <a:gd name="connsiteY37" fmla="*/ 55255 h 1284246"/>
                <a:gd name="connsiteX38" fmla="*/ 415784 w 1869410"/>
                <a:gd name="connsiteY38" fmla="*/ 144790 h 1284246"/>
                <a:gd name="connsiteX39" fmla="*/ 364349 w 1869410"/>
                <a:gd name="connsiteY39" fmla="*/ 215275 h 1284246"/>
                <a:gd name="connsiteX40" fmla="*/ 290054 w 1869410"/>
                <a:gd name="connsiteY40" fmla="*/ 278140 h 1284246"/>
                <a:gd name="connsiteX41" fmla="*/ 223379 w 1869410"/>
                <a:gd name="connsiteY41" fmla="*/ 331480 h 1284246"/>
                <a:gd name="connsiteX42" fmla="*/ 145274 w 1869410"/>
                <a:gd name="connsiteY42" fmla="*/ 485785 h 1284246"/>
                <a:gd name="connsiteX43" fmla="*/ 80504 w 1869410"/>
                <a:gd name="connsiteY43" fmla="*/ 674380 h 1284246"/>
                <a:gd name="connsiteX44" fmla="*/ 494 w 1869410"/>
                <a:gd name="connsiteY44" fmla="*/ 777250 h 1284246"/>
                <a:gd name="connsiteX45" fmla="*/ 120509 w 1869410"/>
                <a:gd name="connsiteY45" fmla="*/ 678190 h 1284246"/>
                <a:gd name="connsiteX46" fmla="*/ 118604 w 1869410"/>
                <a:gd name="connsiteY46" fmla="*/ 910600 h 1284246"/>
                <a:gd name="connsiteX47" fmla="*/ 131939 w 1869410"/>
                <a:gd name="connsiteY47" fmla="*/ 1034425 h 1284246"/>
                <a:gd name="connsiteX48" fmla="*/ 160514 w 1869410"/>
                <a:gd name="connsiteY48" fmla="*/ 891550 h 1284246"/>
                <a:gd name="connsiteX49" fmla="*/ 246239 w 1869410"/>
                <a:gd name="connsiteY49" fmla="*/ 990610 h 1284246"/>
                <a:gd name="connsiteX50" fmla="*/ 238619 w 1869410"/>
                <a:gd name="connsiteY50" fmla="*/ 866785 h 1284246"/>
                <a:gd name="connsiteX51" fmla="*/ 250049 w 1869410"/>
                <a:gd name="connsiteY51" fmla="*/ 725815 h 1284246"/>
                <a:gd name="connsiteX52" fmla="*/ 311009 w 1869410"/>
                <a:gd name="connsiteY52" fmla="*/ 889645 h 1284246"/>
                <a:gd name="connsiteX53" fmla="*/ 295769 w 1869410"/>
                <a:gd name="connsiteY53" fmla="*/ 643900 h 1284246"/>
                <a:gd name="connsiteX54" fmla="*/ 341489 w 1869410"/>
                <a:gd name="connsiteY54" fmla="*/ 495310 h 1284246"/>
                <a:gd name="connsiteX55" fmla="*/ 394829 w 1869410"/>
                <a:gd name="connsiteY55" fmla="*/ 483880 h 1284246"/>
                <a:gd name="connsiteX56" fmla="*/ 486269 w 1869410"/>
                <a:gd name="connsiteY56" fmla="*/ 586750 h 1284246"/>
                <a:gd name="connsiteX0" fmla="*/ 486269 w 1869410"/>
                <a:gd name="connsiteY0" fmla="*/ 586750 h 1284251"/>
                <a:gd name="connsiteX1" fmla="*/ 545324 w 1869410"/>
                <a:gd name="connsiteY1" fmla="*/ 516265 h 1284251"/>
                <a:gd name="connsiteX2" fmla="*/ 629144 w 1869410"/>
                <a:gd name="connsiteY2" fmla="*/ 476260 h 1284251"/>
                <a:gd name="connsiteX3" fmla="*/ 692009 w 1869410"/>
                <a:gd name="connsiteY3" fmla="*/ 577225 h 1284251"/>
                <a:gd name="connsiteX4" fmla="*/ 737729 w 1869410"/>
                <a:gd name="connsiteY4" fmla="*/ 779155 h 1284251"/>
                <a:gd name="connsiteX5" fmla="*/ 735824 w 1869410"/>
                <a:gd name="connsiteY5" fmla="*/ 914410 h 1284251"/>
                <a:gd name="connsiteX6" fmla="*/ 825359 w 1869410"/>
                <a:gd name="connsiteY6" fmla="*/ 678190 h 1284251"/>
                <a:gd name="connsiteX7" fmla="*/ 840599 w 1869410"/>
                <a:gd name="connsiteY7" fmla="*/ 582940 h 1284251"/>
                <a:gd name="connsiteX8" fmla="*/ 1103489 w 1869410"/>
                <a:gd name="connsiteY8" fmla="*/ 870595 h 1284251"/>
                <a:gd name="connsiteX9" fmla="*/ 1154924 w 1869410"/>
                <a:gd name="connsiteY9" fmla="*/ 891550 h 1284251"/>
                <a:gd name="connsiteX10" fmla="*/ 1055864 w 1869410"/>
                <a:gd name="connsiteY10" fmla="*/ 723910 h 1284251"/>
                <a:gd name="connsiteX11" fmla="*/ 1257794 w 1869410"/>
                <a:gd name="connsiteY11" fmla="*/ 971560 h 1284251"/>
                <a:gd name="connsiteX12" fmla="*/ 1233029 w 1869410"/>
                <a:gd name="connsiteY12" fmla="*/ 849640 h 1284251"/>
                <a:gd name="connsiteX13" fmla="*/ 1375904 w 1869410"/>
                <a:gd name="connsiteY13" fmla="*/ 986800 h 1284251"/>
                <a:gd name="connsiteX14" fmla="*/ 1417814 w 1869410"/>
                <a:gd name="connsiteY14" fmla="*/ 1173490 h 1284251"/>
                <a:gd name="connsiteX15" fmla="*/ 1444484 w 1869410"/>
                <a:gd name="connsiteY15" fmla="*/ 1057285 h 1284251"/>
                <a:gd name="connsiteX16" fmla="*/ 1450199 w 1869410"/>
                <a:gd name="connsiteY16" fmla="*/ 1283980 h 1284251"/>
                <a:gd name="connsiteX17" fmla="*/ 1495919 w 1869410"/>
                <a:gd name="connsiteY17" fmla="*/ 1101100 h 1284251"/>
                <a:gd name="connsiteX18" fmla="*/ 1574024 w 1869410"/>
                <a:gd name="connsiteY18" fmla="*/ 996325 h 1284251"/>
                <a:gd name="connsiteX19" fmla="*/ 1671179 w 1869410"/>
                <a:gd name="connsiteY19" fmla="*/ 1011565 h 1284251"/>
                <a:gd name="connsiteX20" fmla="*/ 1707374 w 1869410"/>
                <a:gd name="connsiteY20" fmla="*/ 1055380 h 1284251"/>
                <a:gd name="connsiteX21" fmla="*/ 1714994 w 1869410"/>
                <a:gd name="connsiteY21" fmla="*/ 904885 h 1284251"/>
                <a:gd name="connsiteX22" fmla="*/ 1716899 w 1869410"/>
                <a:gd name="connsiteY22" fmla="*/ 802015 h 1284251"/>
                <a:gd name="connsiteX23" fmla="*/ 1804529 w 1869410"/>
                <a:gd name="connsiteY23" fmla="*/ 889645 h 1284251"/>
                <a:gd name="connsiteX24" fmla="*/ 1764524 w 1869410"/>
                <a:gd name="connsiteY24" fmla="*/ 716290 h 1284251"/>
                <a:gd name="connsiteX25" fmla="*/ 1764524 w 1869410"/>
                <a:gd name="connsiteY25" fmla="*/ 615325 h 1284251"/>
                <a:gd name="connsiteX26" fmla="*/ 1869299 w 1869410"/>
                <a:gd name="connsiteY26" fmla="*/ 708670 h 1284251"/>
                <a:gd name="connsiteX27" fmla="*/ 1783574 w 1869410"/>
                <a:gd name="connsiteY27" fmla="*/ 539125 h 1284251"/>
                <a:gd name="connsiteX28" fmla="*/ 1730234 w 1869410"/>
                <a:gd name="connsiteY28" fmla="*/ 396250 h 1284251"/>
                <a:gd name="connsiteX29" fmla="*/ 1560689 w 1869410"/>
                <a:gd name="connsiteY29" fmla="*/ 219085 h 1284251"/>
                <a:gd name="connsiteX30" fmla="*/ 1427339 w 1869410"/>
                <a:gd name="connsiteY30" fmla="*/ 129550 h 1284251"/>
                <a:gd name="connsiteX31" fmla="*/ 1594979 w 1869410"/>
                <a:gd name="connsiteY31" fmla="*/ 100975 h 1284251"/>
                <a:gd name="connsiteX32" fmla="*/ 1634984 w 1869410"/>
                <a:gd name="connsiteY32" fmla="*/ 70495 h 1284251"/>
                <a:gd name="connsiteX33" fmla="*/ 1402574 w 1869410"/>
                <a:gd name="connsiteY33" fmla="*/ 62875 h 1284251"/>
                <a:gd name="connsiteX34" fmla="*/ 1191119 w 1869410"/>
                <a:gd name="connsiteY34" fmla="*/ 17155 h 1284251"/>
                <a:gd name="connsiteX35" fmla="*/ 981569 w 1869410"/>
                <a:gd name="connsiteY35" fmla="*/ 10 h 1284251"/>
                <a:gd name="connsiteX36" fmla="*/ 712964 w 1869410"/>
                <a:gd name="connsiteY36" fmla="*/ 19060 h 1284251"/>
                <a:gd name="connsiteX37" fmla="*/ 543419 w 1869410"/>
                <a:gd name="connsiteY37" fmla="*/ 55255 h 1284251"/>
                <a:gd name="connsiteX38" fmla="*/ 415784 w 1869410"/>
                <a:gd name="connsiteY38" fmla="*/ 144790 h 1284251"/>
                <a:gd name="connsiteX39" fmla="*/ 364349 w 1869410"/>
                <a:gd name="connsiteY39" fmla="*/ 215275 h 1284251"/>
                <a:gd name="connsiteX40" fmla="*/ 290054 w 1869410"/>
                <a:gd name="connsiteY40" fmla="*/ 278140 h 1284251"/>
                <a:gd name="connsiteX41" fmla="*/ 223379 w 1869410"/>
                <a:gd name="connsiteY41" fmla="*/ 331480 h 1284251"/>
                <a:gd name="connsiteX42" fmla="*/ 145274 w 1869410"/>
                <a:gd name="connsiteY42" fmla="*/ 485785 h 1284251"/>
                <a:gd name="connsiteX43" fmla="*/ 80504 w 1869410"/>
                <a:gd name="connsiteY43" fmla="*/ 674380 h 1284251"/>
                <a:gd name="connsiteX44" fmla="*/ 494 w 1869410"/>
                <a:gd name="connsiteY44" fmla="*/ 777250 h 1284251"/>
                <a:gd name="connsiteX45" fmla="*/ 120509 w 1869410"/>
                <a:gd name="connsiteY45" fmla="*/ 678190 h 1284251"/>
                <a:gd name="connsiteX46" fmla="*/ 118604 w 1869410"/>
                <a:gd name="connsiteY46" fmla="*/ 910600 h 1284251"/>
                <a:gd name="connsiteX47" fmla="*/ 131939 w 1869410"/>
                <a:gd name="connsiteY47" fmla="*/ 1034425 h 1284251"/>
                <a:gd name="connsiteX48" fmla="*/ 160514 w 1869410"/>
                <a:gd name="connsiteY48" fmla="*/ 891550 h 1284251"/>
                <a:gd name="connsiteX49" fmla="*/ 246239 w 1869410"/>
                <a:gd name="connsiteY49" fmla="*/ 990610 h 1284251"/>
                <a:gd name="connsiteX50" fmla="*/ 238619 w 1869410"/>
                <a:gd name="connsiteY50" fmla="*/ 866785 h 1284251"/>
                <a:gd name="connsiteX51" fmla="*/ 250049 w 1869410"/>
                <a:gd name="connsiteY51" fmla="*/ 725815 h 1284251"/>
                <a:gd name="connsiteX52" fmla="*/ 311009 w 1869410"/>
                <a:gd name="connsiteY52" fmla="*/ 889645 h 1284251"/>
                <a:gd name="connsiteX53" fmla="*/ 295769 w 1869410"/>
                <a:gd name="connsiteY53" fmla="*/ 643900 h 1284251"/>
                <a:gd name="connsiteX54" fmla="*/ 341489 w 1869410"/>
                <a:gd name="connsiteY54" fmla="*/ 495310 h 1284251"/>
                <a:gd name="connsiteX55" fmla="*/ 394829 w 1869410"/>
                <a:gd name="connsiteY55" fmla="*/ 483880 h 1284251"/>
                <a:gd name="connsiteX56" fmla="*/ 486269 w 1869410"/>
                <a:gd name="connsiteY56" fmla="*/ 586750 h 1284251"/>
                <a:gd name="connsiteX0" fmla="*/ 486269 w 1869410"/>
                <a:gd name="connsiteY0" fmla="*/ 586750 h 1284251"/>
                <a:gd name="connsiteX1" fmla="*/ 545324 w 1869410"/>
                <a:gd name="connsiteY1" fmla="*/ 516265 h 1284251"/>
                <a:gd name="connsiteX2" fmla="*/ 629144 w 1869410"/>
                <a:gd name="connsiteY2" fmla="*/ 476260 h 1284251"/>
                <a:gd name="connsiteX3" fmla="*/ 692009 w 1869410"/>
                <a:gd name="connsiteY3" fmla="*/ 577225 h 1284251"/>
                <a:gd name="connsiteX4" fmla="*/ 737729 w 1869410"/>
                <a:gd name="connsiteY4" fmla="*/ 779155 h 1284251"/>
                <a:gd name="connsiteX5" fmla="*/ 735824 w 1869410"/>
                <a:gd name="connsiteY5" fmla="*/ 914410 h 1284251"/>
                <a:gd name="connsiteX6" fmla="*/ 825359 w 1869410"/>
                <a:gd name="connsiteY6" fmla="*/ 678190 h 1284251"/>
                <a:gd name="connsiteX7" fmla="*/ 840599 w 1869410"/>
                <a:gd name="connsiteY7" fmla="*/ 582940 h 1284251"/>
                <a:gd name="connsiteX8" fmla="*/ 1103489 w 1869410"/>
                <a:gd name="connsiteY8" fmla="*/ 870595 h 1284251"/>
                <a:gd name="connsiteX9" fmla="*/ 1154924 w 1869410"/>
                <a:gd name="connsiteY9" fmla="*/ 891550 h 1284251"/>
                <a:gd name="connsiteX10" fmla="*/ 1055864 w 1869410"/>
                <a:gd name="connsiteY10" fmla="*/ 723910 h 1284251"/>
                <a:gd name="connsiteX11" fmla="*/ 1257794 w 1869410"/>
                <a:gd name="connsiteY11" fmla="*/ 971560 h 1284251"/>
                <a:gd name="connsiteX12" fmla="*/ 1233029 w 1869410"/>
                <a:gd name="connsiteY12" fmla="*/ 849640 h 1284251"/>
                <a:gd name="connsiteX13" fmla="*/ 1375904 w 1869410"/>
                <a:gd name="connsiteY13" fmla="*/ 986800 h 1284251"/>
                <a:gd name="connsiteX14" fmla="*/ 1417814 w 1869410"/>
                <a:gd name="connsiteY14" fmla="*/ 1173490 h 1284251"/>
                <a:gd name="connsiteX15" fmla="*/ 1444484 w 1869410"/>
                <a:gd name="connsiteY15" fmla="*/ 1057285 h 1284251"/>
                <a:gd name="connsiteX16" fmla="*/ 1450199 w 1869410"/>
                <a:gd name="connsiteY16" fmla="*/ 1283980 h 1284251"/>
                <a:gd name="connsiteX17" fmla="*/ 1495919 w 1869410"/>
                <a:gd name="connsiteY17" fmla="*/ 1101100 h 1284251"/>
                <a:gd name="connsiteX18" fmla="*/ 1574024 w 1869410"/>
                <a:gd name="connsiteY18" fmla="*/ 996325 h 1284251"/>
                <a:gd name="connsiteX19" fmla="*/ 1667369 w 1869410"/>
                <a:gd name="connsiteY19" fmla="*/ 1021090 h 1284251"/>
                <a:gd name="connsiteX20" fmla="*/ 1707374 w 1869410"/>
                <a:gd name="connsiteY20" fmla="*/ 1055380 h 1284251"/>
                <a:gd name="connsiteX21" fmla="*/ 1714994 w 1869410"/>
                <a:gd name="connsiteY21" fmla="*/ 904885 h 1284251"/>
                <a:gd name="connsiteX22" fmla="*/ 1716899 w 1869410"/>
                <a:gd name="connsiteY22" fmla="*/ 802015 h 1284251"/>
                <a:gd name="connsiteX23" fmla="*/ 1804529 w 1869410"/>
                <a:gd name="connsiteY23" fmla="*/ 889645 h 1284251"/>
                <a:gd name="connsiteX24" fmla="*/ 1764524 w 1869410"/>
                <a:gd name="connsiteY24" fmla="*/ 716290 h 1284251"/>
                <a:gd name="connsiteX25" fmla="*/ 1764524 w 1869410"/>
                <a:gd name="connsiteY25" fmla="*/ 615325 h 1284251"/>
                <a:gd name="connsiteX26" fmla="*/ 1869299 w 1869410"/>
                <a:gd name="connsiteY26" fmla="*/ 708670 h 1284251"/>
                <a:gd name="connsiteX27" fmla="*/ 1783574 w 1869410"/>
                <a:gd name="connsiteY27" fmla="*/ 539125 h 1284251"/>
                <a:gd name="connsiteX28" fmla="*/ 1730234 w 1869410"/>
                <a:gd name="connsiteY28" fmla="*/ 396250 h 1284251"/>
                <a:gd name="connsiteX29" fmla="*/ 1560689 w 1869410"/>
                <a:gd name="connsiteY29" fmla="*/ 219085 h 1284251"/>
                <a:gd name="connsiteX30" fmla="*/ 1427339 w 1869410"/>
                <a:gd name="connsiteY30" fmla="*/ 129550 h 1284251"/>
                <a:gd name="connsiteX31" fmla="*/ 1594979 w 1869410"/>
                <a:gd name="connsiteY31" fmla="*/ 100975 h 1284251"/>
                <a:gd name="connsiteX32" fmla="*/ 1634984 w 1869410"/>
                <a:gd name="connsiteY32" fmla="*/ 70495 h 1284251"/>
                <a:gd name="connsiteX33" fmla="*/ 1402574 w 1869410"/>
                <a:gd name="connsiteY33" fmla="*/ 62875 h 1284251"/>
                <a:gd name="connsiteX34" fmla="*/ 1191119 w 1869410"/>
                <a:gd name="connsiteY34" fmla="*/ 17155 h 1284251"/>
                <a:gd name="connsiteX35" fmla="*/ 981569 w 1869410"/>
                <a:gd name="connsiteY35" fmla="*/ 10 h 1284251"/>
                <a:gd name="connsiteX36" fmla="*/ 712964 w 1869410"/>
                <a:gd name="connsiteY36" fmla="*/ 19060 h 1284251"/>
                <a:gd name="connsiteX37" fmla="*/ 543419 w 1869410"/>
                <a:gd name="connsiteY37" fmla="*/ 55255 h 1284251"/>
                <a:gd name="connsiteX38" fmla="*/ 415784 w 1869410"/>
                <a:gd name="connsiteY38" fmla="*/ 144790 h 1284251"/>
                <a:gd name="connsiteX39" fmla="*/ 364349 w 1869410"/>
                <a:gd name="connsiteY39" fmla="*/ 215275 h 1284251"/>
                <a:gd name="connsiteX40" fmla="*/ 290054 w 1869410"/>
                <a:gd name="connsiteY40" fmla="*/ 278140 h 1284251"/>
                <a:gd name="connsiteX41" fmla="*/ 223379 w 1869410"/>
                <a:gd name="connsiteY41" fmla="*/ 331480 h 1284251"/>
                <a:gd name="connsiteX42" fmla="*/ 145274 w 1869410"/>
                <a:gd name="connsiteY42" fmla="*/ 485785 h 1284251"/>
                <a:gd name="connsiteX43" fmla="*/ 80504 w 1869410"/>
                <a:gd name="connsiteY43" fmla="*/ 674380 h 1284251"/>
                <a:gd name="connsiteX44" fmla="*/ 494 w 1869410"/>
                <a:gd name="connsiteY44" fmla="*/ 777250 h 1284251"/>
                <a:gd name="connsiteX45" fmla="*/ 120509 w 1869410"/>
                <a:gd name="connsiteY45" fmla="*/ 678190 h 1284251"/>
                <a:gd name="connsiteX46" fmla="*/ 118604 w 1869410"/>
                <a:gd name="connsiteY46" fmla="*/ 910600 h 1284251"/>
                <a:gd name="connsiteX47" fmla="*/ 131939 w 1869410"/>
                <a:gd name="connsiteY47" fmla="*/ 1034425 h 1284251"/>
                <a:gd name="connsiteX48" fmla="*/ 160514 w 1869410"/>
                <a:gd name="connsiteY48" fmla="*/ 891550 h 1284251"/>
                <a:gd name="connsiteX49" fmla="*/ 246239 w 1869410"/>
                <a:gd name="connsiteY49" fmla="*/ 990610 h 1284251"/>
                <a:gd name="connsiteX50" fmla="*/ 238619 w 1869410"/>
                <a:gd name="connsiteY50" fmla="*/ 866785 h 1284251"/>
                <a:gd name="connsiteX51" fmla="*/ 250049 w 1869410"/>
                <a:gd name="connsiteY51" fmla="*/ 725815 h 1284251"/>
                <a:gd name="connsiteX52" fmla="*/ 311009 w 1869410"/>
                <a:gd name="connsiteY52" fmla="*/ 889645 h 1284251"/>
                <a:gd name="connsiteX53" fmla="*/ 295769 w 1869410"/>
                <a:gd name="connsiteY53" fmla="*/ 643900 h 1284251"/>
                <a:gd name="connsiteX54" fmla="*/ 341489 w 1869410"/>
                <a:gd name="connsiteY54" fmla="*/ 495310 h 1284251"/>
                <a:gd name="connsiteX55" fmla="*/ 394829 w 1869410"/>
                <a:gd name="connsiteY55" fmla="*/ 483880 h 1284251"/>
                <a:gd name="connsiteX56" fmla="*/ 486269 w 1869410"/>
                <a:gd name="connsiteY56" fmla="*/ 586750 h 1284251"/>
                <a:gd name="connsiteX0" fmla="*/ 486269 w 1869410"/>
                <a:gd name="connsiteY0" fmla="*/ 586750 h 1284251"/>
                <a:gd name="connsiteX1" fmla="*/ 545324 w 1869410"/>
                <a:gd name="connsiteY1" fmla="*/ 516265 h 1284251"/>
                <a:gd name="connsiteX2" fmla="*/ 629144 w 1869410"/>
                <a:gd name="connsiteY2" fmla="*/ 476260 h 1284251"/>
                <a:gd name="connsiteX3" fmla="*/ 692009 w 1869410"/>
                <a:gd name="connsiteY3" fmla="*/ 577225 h 1284251"/>
                <a:gd name="connsiteX4" fmla="*/ 737729 w 1869410"/>
                <a:gd name="connsiteY4" fmla="*/ 779155 h 1284251"/>
                <a:gd name="connsiteX5" fmla="*/ 735824 w 1869410"/>
                <a:gd name="connsiteY5" fmla="*/ 914410 h 1284251"/>
                <a:gd name="connsiteX6" fmla="*/ 825359 w 1869410"/>
                <a:gd name="connsiteY6" fmla="*/ 678190 h 1284251"/>
                <a:gd name="connsiteX7" fmla="*/ 840599 w 1869410"/>
                <a:gd name="connsiteY7" fmla="*/ 582940 h 1284251"/>
                <a:gd name="connsiteX8" fmla="*/ 1103489 w 1869410"/>
                <a:gd name="connsiteY8" fmla="*/ 870595 h 1284251"/>
                <a:gd name="connsiteX9" fmla="*/ 1154924 w 1869410"/>
                <a:gd name="connsiteY9" fmla="*/ 891550 h 1284251"/>
                <a:gd name="connsiteX10" fmla="*/ 1055864 w 1869410"/>
                <a:gd name="connsiteY10" fmla="*/ 723910 h 1284251"/>
                <a:gd name="connsiteX11" fmla="*/ 1257794 w 1869410"/>
                <a:gd name="connsiteY11" fmla="*/ 971560 h 1284251"/>
                <a:gd name="connsiteX12" fmla="*/ 1233029 w 1869410"/>
                <a:gd name="connsiteY12" fmla="*/ 849640 h 1284251"/>
                <a:gd name="connsiteX13" fmla="*/ 1375904 w 1869410"/>
                <a:gd name="connsiteY13" fmla="*/ 986800 h 1284251"/>
                <a:gd name="connsiteX14" fmla="*/ 1417814 w 1869410"/>
                <a:gd name="connsiteY14" fmla="*/ 1173490 h 1284251"/>
                <a:gd name="connsiteX15" fmla="*/ 1444484 w 1869410"/>
                <a:gd name="connsiteY15" fmla="*/ 1057285 h 1284251"/>
                <a:gd name="connsiteX16" fmla="*/ 1450199 w 1869410"/>
                <a:gd name="connsiteY16" fmla="*/ 1283980 h 1284251"/>
                <a:gd name="connsiteX17" fmla="*/ 1495919 w 1869410"/>
                <a:gd name="connsiteY17" fmla="*/ 1101100 h 1284251"/>
                <a:gd name="connsiteX18" fmla="*/ 1574024 w 1869410"/>
                <a:gd name="connsiteY18" fmla="*/ 996325 h 1284251"/>
                <a:gd name="connsiteX19" fmla="*/ 1667369 w 1869410"/>
                <a:gd name="connsiteY19" fmla="*/ 1021090 h 1284251"/>
                <a:gd name="connsiteX20" fmla="*/ 1707374 w 1869410"/>
                <a:gd name="connsiteY20" fmla="*/ 1055380 h 1284251"/>
                <a:gd name="connsiteX21" fmla="*/ 1714994 w 1869410"/>
                <a:gd name="connsiteY21" fmla="*/ 904885 h 1284251"/>
                <a:gd name="connsiteX22" fmla="*/ 1716899 w 1869410"/>
                <a:gd name="connsiteY22" fmla="*/ 802015 h 1284251"/>
                <a:gd name="connsiteX23" fmla="*/ 1804529 w 1869410"/>
                <a:gd name="connsiteY23" fmla="*/ 889645 h 1284251"/>
                <a:gd name="connsiteX24" fmla="*/ 1764524 w 1869410"/>
                <a:gd name="connsiteY24" fmla="*/ 716290 h 1284251"/>
                <a:gd name="connsiteX25" fmla="*/ 1764524 w 1869410"/>
                <a:gd name="connsiteY25" fmla="*/ 615325 h 1284251"/>
                <a:gd name="connsiteX26" fmla="*/ 1869299 w 1869410"/>
                <a:gd name="connsiteY26" fmla="*/ 708670 h 1284251"/>
                <a:gd name="connsiteX27" fmla="*/ 1783574 w 1869410"/>
                <a:gd name="connsiteY27" fmla="*/ 539125 h 1284251"/>
                <a:gd name="connsiteX28" fmla="*/ 1730234 w 1869410"/>
                <a:gd name="connsiteY28" fmla="*/ 396250 h 1284251"/>
                <a:gd name="connsiteX29" fmla="*/ 1560689 w 1869410"/>
                <a:gd name="connsiteY29" fmla="*/ 219085 h 1284251"/>
                <a:gd name="connsiteX30" fmla="*/ 1427339 w 1869410"/>
                <a:gd name="connsiteY30" fmla="*/ 129550 h 1284251"/>
                <a:gd name="connsiteX31" fmla="*/ 1594979 w 1869410"/>
                <a:gd name="connsiteY31" fmla="*/ 100975 h 1284251"/>
                <a:gd name="connsiteX32" fmla="*/ 1634984 w 1869410"/>
                <a:gd name="connsiteY32" fmla="*/ 70495 h 1284251"/>
                <a:gd name="connsiteX33" fmla="*/ 1402574 w 1869410"/>
                <a:gd name="connsiteY33" fmla="*/ 62875 h 1284251"/>
                <a:gd name="connsiteX34" fmla="*/ 1191119 w 1869410"/>
                <a:gd name="connsiteY34" fmla="*/ 17155 h 1284251"/>
                <a:gd name="connsiteX35" fmla="*/ 981569 w 1869410"/>
                <a:gd name="connsiteY35" fmla="*/ 10 h 1284251"/>
                <a:gd name="connsiteX36" fmla="*/ 712964 w 1869410"/>
                <a:gd name="connsiteY36" fmla="*/ 19060 h 1284251"/>
                <a:gd name="connsiteX37" fmla="*/ 543419 w 1869410"/>
                <a:gd name="connsiteY37" fmla="*/ 55255 h 1284251"/>
                <a:gd name="connsiteX38" fmla="*/ 415784 w 1869410"/>
                <a:gd name="connsiteY38" fmla="*/ 144790 h 1284251"/>
                <a:gd name="connsiteX39" fmla="*/ 364349 w 1869410"/>
                <a:gd name="connsiteY39" fmla="*/ 215275 h 1284251"/>
                <a:gd name="connsiteX40" fmla="*/ 290054 w 1869410"/>
                <a:gd name="connsiteY40" fmla="*/ 278140 h 1284251"/>
                <a:gd name="connsiteX41" fmla="*/ 223379 w 1869410"/>
                <a:gd name="connsiteY41" fmla="*/ 331480 h 1284251"/>
                <a:gd name="connsiteX42" fmla="*/ 145274 w 1869410"/>
                <a:gd name="connsiteY42" fmla="*/ 485785 h 1284251"/>
                <a:gd name="connsiteX43" fmla="*/ 80504 w 1869410"/>
                <a:gd name="connsiteY43" fmla="*/ 674380 h 1284251"/>
                <a:gd name="connsiteX44" fmla="*/ 494 w 1869410"/>
                <a:gd name="connsiteY44" fmla="*/ 777250 h 1284251"/>
                <a:gd name="connsiteX45" fmla="*/ 120509 w 1869410"/>
                <a:gd name="connsiteY45" fmla="*/ 678190 h 1284251"/>
                <a:gd name="connsiteX46" fmla="*/ 118604 w 1869410"/>
                <a:gd name="connsiteY46" fmla="*/ 910600 h 1284251"/>
                <a:gd name="connsiteX47" fmla="*/ 131939 w 1869410"/>
                <a:gd name="connsiteY47" fmla="*/ 1034425 h 1284251"/>
                <a:gd name="connsiteX48" fmla="*/ 160514 w 1869410"/>
                <a:gd name="connsiteY48" fmla="*/ 891550 h 1284251"/>
                <a:gd name="connsiteX49" fmla="*/ 246239 w 1869410"/>
                <a:gd name="connsiteY49" fmla="*/ 990610 h 1284251"/>
                <a:gd name="connsiteX50" fmla="*/ 238619 w 1869410"/>
                <a:gd name="connsiteY50" fmla="*/ 866785 h 1284251"/>
                <a:gd name="connsiteX51" fmla="*/ 250049 w 1869410"/>
                <a:gd name="connsiteY51" fmla="*/ 725815 h 1284251"/>
                <a:gd name="connsiteX52" fmla="*/ 311009 w 1869410"/>
                <a:gd name="connsiteY52" fmla="*/ 889645 h 1284251"/>
                <a:gd name="connsiteX53" fmla="*/ 295769 w 1869410"/>
                <a:gd name="connsiteY53" fmla="*/ 643900 h 1284251"/>
                <a:gd name="connsiteX54" fmla="*/ 341489 w 1869410"/>
                <a:gd name="connsiteY54" fmla="*/ 495310 h 1284251"/>
                <a:gd name="connsiteX55" fmla="*/ 394829 w 1869410"/>
                <a:gd name="connsiteY55" fmla="*/ 483880 h 1284251"/>
                <a:gd name="connsiteX56" fmla="*/ 486269 w 1869410"/>
                <a:gd name="connsiteY56" fmla="*/ 586750 h 1284251"/>
                <a:gd name="connsiteX0" fmla="*/ 486269 w 1869410"/>
                <a:gd name="connsiteY0" fmla="*/ 586750 h 1284248"/>
                <a:gd name="connsiteX1" fmla="*/ 545324 w 1869410"/>
                <a:gd name="connsiteY1" fmla="*/ 516265 h 1284248"/>
                <a:gd name="connsiteX2" fmla="*/ 629144 w 1869410"/>
                <a:gd name="connsiteY2" fmla="*/ 476260 h 1284248"/>
                <a:gd name="connsiteX3" fmla="*/ 692009 w 1869410"/>
                <a:gd name="connsiteY3" fmla="*/ 577225 h 1284248"/>
                <a:gd name="connsiteX4" fmla="*/ 737729 w 1869410"/>
                <a:gd name="connsiteY4" fmla="*/ 779155 h 1284248"/>
                <a:gd name="connsiteX5" fmla="*/ 735824 w 1869410"/>
                <a:gd name="connsiteY5" fmla="*/ 914410 h 1284248"/>
                <a:gd name="connsiteX6" fmla="*/ 825359 w 1869410"/>
                <a:gd name="connsiteY6" fmla="*/ 678190 h 1284248"/>
                <a:gd name="connsiteX7" fmla="*/ 840599 w 1869410"/>
                <a:gd name="connsiteY7" fmla="*/ 582940 h 1284248"/>
                <a:gd name="connsiteX8" fmla="*/ 1103489 w 1869410"/>
                <a:gd name="connsiteY8" fmla="*/ 870595 h 1284248"/>
                <a:gd name="connsiteX9" fmla="*/ 1154924 w 1869410"/>
                <a:gd name="connsiteY9" fmla="*/ 891550 h 1284248"/>
                <a:gd name="connsiteX10" fmla="*/ 1055864 w 1869410"/>
                <a:gd name="connsiteY10" fmla="*/ 723910 h 1284248"/>
                <a:gd name="connsiteX11" fmla="*/ 1257794 w 1869410"/>
                <a:gd name="connsiteY11" fmla="*/ 971560 h 1284248"/>
                <a:gd name="connsiteX12" fmla="*/ 1233029 w 1869410"/>
                <a:gd name="connsiteY12" fmla="*/ 849640 h 1284248"/>
                <a:gd name="connsiteX13" fmla="*/ 1375904 w 1869410"/>
                <a:gd name="connsiteY13" fmla="*/ 986800 h 1284248"/>
                <a:gd name="connsiteX14" fmla="*/ 1417814 w 1869410"/>
                <a:gd name="connsiteY14" fmla="*/ 1173490 h 1284248"/>
                <a:gd name="connsiteX15" fmla="*/ 1444484 w 1869410"/>
                <a:gd name="connsiteY15" fmla="*/ 1057285 h 1284248"/>
                <a:gd name="connsiteX16" fmla="*/ 1450199 w 1869410"/>
                <a:gd name="connsiteY16" fmla="*/ 1283980 h 1284248"/>
                <a:gd name="connsiteX17" fmla="*/ 1495919 w 1869410"/>
                <a:gd name="connsiteY17" fmla="*/ 1101100 h 1284248"/>
                <a:gd name="connsiteX18" fmla="*/ 1577834 w 1869410"/>
                <a:gd name="connsiteY18" fmla="*/ 1003945 h 1284248"/>
                <a:gd name="connsiteX19" fmla="*/ 1667369 w 1869410"/>
                <a:gd name="connsiteY19" fmla="*/ 1021090 h 1284248"/>
                <a:gd name="connsiteX20" fmla="*/ 1707374 w 1869410"/>
                <a:gd name="connsiteY20" fmla="*/ 1055380 h 1284248"/>
                <a:gd name="connsiteX21" fmla="*/ 1714994 w 1869410"/>
                <a:gd name="connsiteY21" fmla="*/ 904885 h 1284248"/>
                <a:gd name="connsiteX22" fmla="*/ 1716899 w 1869410"/>
                <a:gd name="connsiteY22" fmla="*/ 802015 h 1284248"/>
                <a:gd name="connsiteX23" fmla="*/ 1804529 w 1869410"/>
                <a:gd name="connsiteY23" fmla="*/ 889645 h 1284248"/>
                <a:gd name="connsiteX24" fmla="*/ 1764524 w 1869410"/>
                <a:gd name="connsiteY24" fmla="*/ 716290 h 1284248"/>
                <a:gd name="connsiteX25" fmla="*/ 1764524 w 1869410"/>
                <a:gd name="connsiteY25" fmla="*/ 615325 h 1284248"/>
                <a:gd name="connsiteX26" fmla="*/ 1869299 w 1869410"/>
                <a:gd name="connsiteY26" fmla="*/ 708670 h 1284248"/>
                <a:gd name="connsiteX27" fmla="*/ 1783574 w 1869410"/>
                <a:gd name="connsiteY27" fmla="*/ 539125 h 1284248"/>
                <a:gd name="connsiteX28" fmla="*/ 1730234 w 1869410"/>
                <a:gd name="connsiteY28" fmla="*/ 396250 h 1284248"/>
                <a:gd name="connsiteX29" fmla="*/ 1560689 w 1869410"/>
                <a:gd name="connsiteY29" fmla="*/ 219085 h 1284248"/>
                <a:gd name="connsiteX30" fmla="*/ 1427339 w 1869410"/>
                <a:gd name="connsiteY30" fmla="*/ 129550 h 1284248"/>
                <a:gd name="connsiteX31" fmla="*/ 1594979 w 1869410"/>
                <a:gd name="connsiteY31" fmla="*/ 100975 h 1284248"/>
                <a:gd name="connsiteX32" fmla="*/ 1634984 w 1869410"/>
                <a:gd name="connsiteY32" fmla="*/ 70495 h 1284248"/>
                <a:gd name="connsiteX33" fmla="*/ 1402574 w 1869410"/>
                <a:gd name="connsiteY33" fmla="*/ 62875 h 1284248"/>
                <a:gd name="connsiteX34" fmla="*/ 1191119 w 1869410"/>
                <a:gd name="connsiteY34" fmla="*/ 17155 h 1284248"/>
                <a:gd name="connsiteX35" fmla="*/ 981569 w 1869410"/>
                <a:gd name="connsiteY35" fmla="*/ 10 h 1284248"/>
                <a:gd name="connsiteX36" fmla="*/ 712964 w 1869410"/>
                <a:gd name="connsiteY36" fmla="*/ 19060 h 1284248"/>
                <a:gd name="connsiteX37" fmla="*/ 543419 w 1869410"/>
                <a:gd name="connsiteY37" fmla="*/ 55255 h 1284248"/>
                <a:gd name="connsiteX38" fmla="*/ 415784 w 1869410"/>
                <a:gd name="connsiteY38" fmla="*/ 144790 h 1284248"/>
                <a:gd name="connsiteX39" fmla="*/ 364349 w 1869410"/>
                <a:gd name="connsiteY39" fmla="*/ 215275 h 1284248"/>
                <a:gd name="connsiteX40" fmla="*/ 290054 w 1869410"/>
                <a:gd name="connsiteY40" fmla="*/ 278140 h 1284248"/>
                <a:gd name="connsiteX41" fmla="*/ 223379 w 1869410"/>
                <a:gd name="connsiteY41" fmla="*/ 331480 h 1284248"/>
                <a:gd name="connsiteX42" fmla="*/ 145274 w 1869410"/>
                <a:gd name="connsiteY42" fmla="*/ 485785 h 1284248"/>
                <a:gd name="connsiteX43" fmla="*/ 80504 w 1869410"/>
                <a:gd name="connsiteY43" fmla="*/ 674380 h 1284248"/>
                <a:gd name="connsiteX44" fmla="*/ 494 w 1869410"/>
                <a:gd name="connsiteY44" fmla="*/ 777250 h 1284248"/>
                <a:gd name="connsiteX45" fmla="*/ 120509 w 1869410"/>
                <a:gd name="connsiteY45" fmla="*/ 678190 h 1284248"/>
                <a:gd name="connsiteX46" fmla="*/ 118604 w 1869410"/>
                <a:gd name="connsiteY46" fmla="*/ 910600 h 1284248"/>
                <a:gd name="connsiteX47" fmla="*/ 131939 w 1869410"/>
                <a:gd name="connsiteY47" fmla="*/ 1034425 h 1284248"/>
                <a:gd name="connsiteX48" fmla="*/ 160514 w 1869410"/>
                <a:gd name="connsiteY48" fmla="*/ 891550 h 1284248"/>
                <a:gd name="connsiteX49" fmla="*/ 246239 w 1869410"/>
                <a:gd name="connsiteY49" fmla="*/ 990610 h 1284248"/>
                <a:gd name="connsiteX50" fmla="*/ 238619 w 1869410"/>
                <a:gd name="connsiteY50" fmla="*/ 866785 h 1284248"/>
                <a:gd name="connsiteX51" fmla="*/ 250049 w 1869410"/>
                <a:gd name="connsiteY51" fmla="*/ 725815 h 1284248"/>
                <a:gd name="connsiteX52" fmla="*/ 311009 w 1869410"/>
                <a:gd name="connsiteY52" fmla="*/ 889645 h 1284248"/>
                <a:gd name="connsiteX53" fmla="*/ 295769 w 1869410"/>
                <a:gd name="connsiteY53" fmla="*/ 643900 h 1284248"/>
                <a:gd name="connsiteX54" fmla="*/ 341489 w 1869410"/>
                <a:gd name="connsiteY54" fmla="*/ 495310 h 1284248"/>
                <a:gd name="connsiteX55" fmla="*/ 394829 w 1869410"/>
                <a:gd name="connsiteY55" fmla="*/ 483880 h 1284248"/>
                <a:gd name="connsiteX56" fmla="*/ 486269 w 1869410"/>
                <a:gd name="connsiteY56" fmla="*/ 586750 h 1284248"/>
                <a:gd name="connsiteX0" fmla="*/ 486269 w 1869410"/>
                <a:gd name="connsiteY0" fmla="*/ 586750 h 1238621"/>
                <a:gd name="connsiteX1" fmla="*/ 545324 w 1869410"/>
                <a:gd name="connsiteY1" fmla="*/ 516265 h 1238621"/>
                <a:gd name="connsiteX2" fmla="*/ 629144 w 1869410"/>
                <a:gd name="connsiteY2" fmla="*/ 476260 h 1238621"/>
                <a:gd name="connsiteX3" fmla="*/ 692009 w 1869410"/>
                <a:gd name="connsiteY3" fmla="*/ 577225 h 1238621"/>
                <a:gd name="connsiteX4" fmla="*/ 737729 w 1869410"/>
                <a:gd name="connsiteY4" fmla="*/ 779155 h 1238621"/>
                <a:gd name="connsiteX5" fmla="*/ 735824 w 1869410"/>
                <a:gd name="connsiteY5" fmla="*/ 914410 h 1238621"/>
                <a:gd name="connsiteX6" fmla="*/ 825359 w 1869410"/>
                <a:gd name="connsiteY6" fmla="*/ 678190 h 1238621"/>
                <a:gd name="connsiteX7" fmla="*/ 840599 w 1869410"/>
                <a:gd name="connsiteY7" fmla="*/ 582940 h 1238621"/>
                <a:gd name="connsiteX8" fmla="*/ 1103489 w 1869410"/>
                <a:gd name="connsiteY8" fmla="*/ 870595 h 1238621"/>
                <a:gd name="connsiteX9" fmla="*/ 1154924 w 1869410"/>
                <a:gd name="connsiteY9" fmla="*/ 891550 h 1238621"/>
                <a:gd name="connsiteX10" fmla="*/ 1055864 w 1869410"/>
                <a:gd name="connsiteY10" fmla="*/ 723910 h 1238621"/>
                <a:gd name="connsiteX11" fmla="*/ 1257794 w 1869410"/>
                <a:gd name="connsiteY11" fmla="*/ 971560 h 1238621"/>
                <a:gd name="connsiteX12" fmla="*/ 1233029 w 1869410"/>
                <a:gd name="connsiteY12" fmla="*/ 849640 h 1238621"/>
                <a:gd name="connsiteX13" fmla="*/ 1375904 w 1869410"/>
                <a:gd name="connsiteY13" fmla="*/ 986800 h 1238621"/>
                <a:gd name="connsiteX14" fmla="*/ 1417814 w 1869410"/>
                <a:gd name="connsiteY14" fmla="*/ 1173490 h 1238621"/>
                <a:gd name="connsiteX15" fmla="*/ 1444484 w 1869410"/>
                <a:gd name="connsiteY15" fmla="*/ 1057285 h 1238621"/>
                <a:gd name="connsiteX16" fmla="*/ 1442579 w 1869410"/>
                <a:gd name="connsiteY16" fmla="*/ 1238260 h 1238621"/>
                <a:gd name="connsiteX17" fmla="*/ 1495919 w 1869410"/>
                <a:gd name="connsiteY17" fmla="*/ 1101100 h 1238621"/>
                <a:gd name="connsiteX18" fmla="*/ 1577834 w 1869410"/>
                <a:gd name="connsiteY18" fmla="*/ 1003945 h 1238621"/>
                <a:gd name="connsiteX19" fmla="*/ 1667369 w 1869410"/>
                <a:gd name="connsiteY19" fmla="*/ 1021090 h 1238621"/>
                <a:gd name="connsiteX20" fmla="*/ 1707374 w 1869410"/>
                <a:gd name="connsiteY20" fmla="*/ 1055380 h 1238621"/>
                <a:gd name="connsiteX21" fmla="*/ 1714994 w 1869410"/>
                <a:gd name="connsiteY21" fmla="*/ 904885 h 1238621"/>
                <a:gd name="connsiteX22" fmla="*/ 1716899 w 1869410"/>
                <a:gd name="connsiteY22" fmla="*/ 802015 h 1238621"/>
                <a:gd name="connsiteX23" fmla="*/ 1804529 w 1869410"/>
                <a:gd name="connsiteY23" fmla="*/ 889645 h 1238621"/>
                <a:gd name="connsiteX24" fmla="*/ 1764524 w 1869410"/>
                <a:gd name="connsiteY24" fmla="*/ 716290 h 1238621"/>
                <a:gd name="connsiteX25" fmla="*/ 1764524 w 1869410"/>
                <a:gd name="connsiteY25" fmla="*/ 615325 h 1238621"/>
                <a:gd name="connsiteX26" fmla="*/ 1869299 w 1869410"/>
                <a:gd name="connsiteY26" fmla="*/ 708670 h 1238621"/>
                <a:gd name="connsiteX27" fmla="*/ 1783574 w 1869410"/>
                <a:gd name="connsiteY27" fmla="*/ 539125 h 1238621"/>
                <a:gd name="connsiteX28" fmla="*/ 1730234 w 1869410"/>
                <a:gd name="connsiteY28" fmla="*/ 396250 h 1238621"/>
                <a:gd name="connsiteX29" fmla="*/ 1560689 w 1869410"/>
                <a:gd name="connsiteY29" fmla="*/ 219085 h 1238621"/>
                <a:gd name="connsiteX30" fmla="*/ 1427339 w 1869410"/>
                <a:gd name="connsiteY30" fmla="*/ 129550 h 1238621"/>
                <a:gd name="connsiteX31" fmla="*/ 1594979 w 1869410"/>
                <a:gd name="connsiteY31" fmla="*/ 100975 h 1238621"/>
                <a:gd name="connsiteX32" fmla="*/ 1634984 w 1869410"/>
                <a:gd name="connsiteY32" fmla="*/ 70495 h 1238621"/>
                <a:gd name="connsiteX33" fmla="*/ 1402574 w 1869410"/>
                <a:gd name="connsiteY33" fmla="*/ 62875 h 1238621"/>
                <a:gd name="connsiteX34" fmla="*/ 1191119 w 1869410"/>
                <a:gd name="connsiteY34" fmla="*/ 17155 h 1238621"/>
                <a:gd name="connsiteX35" fmla="*/ 981569 w 1869410"/>
                <a:gd name="connsiteY35" fmla="*/ 10 h 1238621"/>
                <a:gd name="connsiteX36" fmla="*/ 712964 w 1869410"/>
                <a:gd name="connsiteY36" fmla="*/ 19060 h 1238621"/>
                <a:gd name="connsiteX37" fmla="*/ 543419 w 1869410"/>
                <a:gd name="connsiteY37" fmla="*/ 55255 h 1238621"/>
                <a:gd name="connsiteX38" fmla="*/ 415784 w 1869410"/>
                <a:gd name="connsiteY38" fmla="*/ 144790 h 1238621"/>
                <a:gd name="connsiteX39" fmla="*/ 364349 w 1869410"/>
                <a:gd name="connsiteY39" fmla="*/ 215275 h 1238621"/>
                <a:gd name="connsiteX40" fmla="*/ 290054 w 1869410"/>
                <a:gd name="connsiteY40" fmla="*/ 278140 h 1238621"/>
                <a:gd name="connsiteX41" fmla="*/ 223379 w 1869410"/>
                <a:gd name="connsiteY41" fmla="*/ 331480 h 1238621"/>
                <a:gd name="connsiteX42" fmla="*/ 145274 w 1869410"/>
                <a:gd name="connsiteY42" fmla="*/ 485785 h 1238621"/>
                <a:gd name="connsiteX43" fmla="*/ 80504 w 1869410"/>
                <a:gd name="connsiteY43" fmla="*/ 674380 h 1238621"/>
                <a:gd name="connsiteX44" fmla="*/ 494 w 1869410"/>
                <a:gd name="connsiteY44" fmla="*/ 777250 h 1238621"/>
                <a:gd name="connsiteX45" fmla="*/ 120509 w 1869410"/>
                <a:gd name="connsiteY45" fmla="*/ 678190 h 1238621"/>
                <a:gd name="connsiteX46" fmla="*/ 118604 w 1869410"/>
                <a:gd name="connsiteY46" fmla="*/ 910600 h 1238621"/>
                <a:gd name="connsiteX47" fmla="*/ 131939 w 1869410"/>
                <a:gd name="connsiteY47" fmla="*/ 1034425 h 1238621"/>
                <a:gd name="connsiteX48" fmla="*/ 160514 w 1869410"/>
                <a:gd name="connsiteY48" fmla="*/ 891550 h 1238621"/>
                <a:gd name="connsiteX49" fmla="*/ 246239 w 1869410"/>
                <a:gd name="connsiteY49" fmla="*/ 990610 h 1238621"/>
                <a:gd name="connsiteX50" fmla="*/ 238619 w 1869410"/>
                <a:gd name="connsiteY50" fmla="*/ 866785 h 1238621"/>
                <a:gd name="connsiteX51" fmla="*/ 250049 w 1869410"/>
                <a:gd name="connsiteY51" fmla="*/ 725815 h 1238621"/>
                <a:gd name="connsiteX52" fmla="*/ 311009 w 1869410"/>
                <a:gd name="connsiteY52" fmla="*/ 889645 h 1238621"/>
                <a:gd name="connsiteX53" fmla="*/ 295769 w 1869410"/>
                <a:gd name="connsiteY53" fmla="*/ 643900 h 1238621"/>
                <a:gd name="connsiteX54" fmla="*/ 341489 w 1869410"/>
                <a:gd name="connsiteY54" fmla="*/ 495310 h 1238621"/>
                <a:gd name="connsiteX55" fmla="*/ 394829 w 1869410"/>
                <a:gd name="connsiteY55" fmla="*/ 483880 h 1238621"/>
                <a:gd name="connsiteX56" fmla="*/ 486269 w 1869410"/>
                <a:gd name="connsiteY56" fmla="*/ 586750 h 1238621"/>
                <a:gd name="connsiteX0" fmla="*/ 486269 w 1869410"/>
                <a:gd name="connsiteY0" fmla="*/ 586750 h 1238621"/>
                <a:gd name="connsiteX1" fmla="*/ 545324 w 1869410"/>
                <a:gd name="connsiteY1" fmla="*/ 516265 h 1238621"/>
                <a:gd name="connsiteX2" fmla="*/ 629144 w 1869410"/>
                <a:gd name="connsiteY2" fmla="*/ 476260 h 1238621"/>
                <a:gd name="connsiteX3" fmla="*/ 692009 w 1869410"/>
                <a:gd name="connsiteY3" fmla="*/ 577225 h 1238621"/>
                <a:gd name="connsiteX4" fmla="*/ 737729 w 1869410"/>
                <a:gd name="connsiteY4" fmla="*/ 779155 h 1238621"/>
                <a:gd name="connsiteX5" fmla="*/ 735824 w 1869410"/>
                <a:gd name="connsiteY5" fmla="*/ 914410 h 1238621"/>
                <a:gd name="connsiteX6" fmla="*/ 825359 w 1869410"/>
                <a:gd name="connsiteY6" fmla="*/ 678190 h 1238621"/>
                <a:gd name="connsiteX7" fmla="*/ 840599 w 1869410"/>
                <a:gd name="connsiteY7" fmla="*/ 582940 h 1238621"/>
                <a:gd name="connsiteX8" fmla="*/ 1103489 w 1869410"/>
                <a:gd name="connsiteY8" fmla="*/ 870595 h 1238621"/>
                <a:gd name="connsiteX9" fmla="*/ 1154924 w 1869410"/>
                <a:gd name="connsiteY9" fmla="*/ 891550 h 1238621"/>
                <a:gd name="connsiteX10" fmla="*/ 1055864 w 1869410"/>
                <a:gd name="connsiteY10" fmla="*/ 723910 h 1238621"/>
                <a:gd name="connsiteX11" fmla="*/ 1257794 w 1869410"/>
                <a:gd name="connsiteY11" fmla="*/ 971560 h 1238621"/>
                <a:gd name="connsiteX12" fmla="*/ 1233029 w 1869410"/>
                <a:gd name="connsiteY12" fmla="*/ 849640 h 1238621"/>
                <a:gd name="connsiteX13" fmla="*/ 1358759 w 1869410"/>
                <a:gd name="connsiteY13" fmla="*/ 958225 h 1238621"/>
                <a:gd name="connsiteX14" fmla="*/ 1417814 w 1869410"/>
                <a:gd name="connsiteY14" fmla="*/ 1173490 h 1238621"/>
                <a:gd name="connsiteX15" fmla="*/ 1444484 w 1869410"/>
                <a:gd name="connsiteY15" fmla="*/ 1057285 h 1238621"/>
                <a:gd name="connsiteX16" fmla="*/ 1442579 w 1869410"/>
                <a:gd name="connsiteY16" fmla="*/ 1238260 h 1238621"/>
                <a:gd name="connsiteX17" fmla="*/ 1495919 w 1869410"/>
                <a:gd name="connsiteY17" fmla="*/ 1101100 h 1238621"/>
                <a:gd name="connsiteX18" fmla="*/ 1577834 w 1869410"/>
                <a:gd name="connsiteY18" fmla="*/ 1003945 h 1238621"/>
                <a:gd name="connsiteX19" fmla="*/ 1667369 w 1869410"/>
                <a:gd name="connsiteY19" fmla="*/ 1021090 h 1238621"/>
                <a:gd name="connsiteX20" fmla="*/ 1707374 w 1869410"/>
                <a:gd name="connsiteY20" fmla="*/ 1055380 h 1238621"/>
                <a:gd name="connsiteX21" fmla="*/ 1714994 w 1869410"/>
                <a:gd name="connsiteY21" fmla="*/ 904885 h 1238621"/>
                <a:gd name="connsiteX22" fmla="*/ 1716899 w 1869410"/>
                <a:gd name="connsiteY22" fmla="*/ 802015 h 1238621"/>
                <a:gd name="connsiteX23" fmla="*/ 1804529 w 1869410"/>
                <a:gd name="connsiteY23" fmla="*/ 889645 h 1238621"/>
                <a:gd name="connsiteX24" fmla="*/ 1764524 w 1869410"/>
                <a:gd name="connsiteY24" fmla="*/ 716290 h 1238621"/>
                <a:gd name="connsiteX25" fmla="*/ 1764524 w 1869410"/>
                <a:gd name="connsiteY25" fmla="*/ 615325 h 1238621"/>
                <a:gd name="connsiteX26" fmla="*/ 1869299 w 1869410"/>
                <a:gd name="connsiteY26" fmla="*/ 708670 h 1238621"/>
                <a:gd name="connsiteX27" fmla="*/ 1783574 w 1869410"/>
                <a:gd name="connsiteY27" fmla="*/ 539125 h 1238621"/>
                <a:gd name="connsiteX28" fmla="*/ 1730234 w 1869410"/>
                <a:gd name="connsiteY28" fmla="*/ 396250 h 1238621"/>
                <a:gd name="connsiteX29" fmla="*/ 1560689 w 1869410"/>
                <a:gd name="connsiteY29" fmla="*/ 219085 h 1238621"/>
                <a:gd name="connsiteX30" fmla="*/ 1427339 w 1869410"/>
                <a:gd name="connsiteY30" fmla="*/ 129550 h 1238621"/>
                <a:gd name="connsiteX31" fmla="*/ 1594979 w 1869410"/>
                <a:gd name="connsiteY31" fmla="*/ 100975 h 1238621"/>
                <a:gd name="connsiteX32" fmla="*/ 1634984 w 1869410"/>
                <a:gd name="connsiteY32" fmla="*/ 70495 h 1238621"/>
                <a:gd name="connsiteX33" fmla="*/ 1402574 w 1869410"/>
                <a:gd name="connsiteY33" fmla="*/ 62875 h 1238621"/>
                <a:gd name="connsiteX34" fmla="*/ 1191119 w 1869410"/>
                <a:gd name="connsiteY34" fmla="*/ 17155 h 1238621"/>
                <a:gd name="connsiteX35" fmla="*/ 981569 w 1869410"/>
                <a:gd name="connsiteY35" fmla="*/ 10 h 1238621"/>
                <a:gd name="connsiteX36" fmla="*/ 712964 w 1869410"/>
                <a:gd name="connsiteY36" fmla="*/ 19060 h 1238621"/>
                <a:gd name="connsiteX37" fmla="*/ 543419 w 1869410"/>
                <a:gd name="connsiteY37" fmla="*/ 55255 h 1238621"/>
                <a:gd name="connsiteX38" fmla="*/ 415784 w 1869410"/>
                <a:gd name="connsiteY38" fmla="*/ 144790 h 1238621"/>
                <a:gd name="connsiteX39" fmla="*/ 364349 w 1869410"/>
                <a:gd name="connsiteY39" fmla="*/ 215275 h 1238621"/>
                <a:gd name="connsiteX40" fmla="*/ 290054 w 1869410"/>
                <a:gd name="connsiteY40" fmla="*/ 278140 h 1238621"/>
                <a:gd name="connsiteX41" fmla="*/ 223379 w 1869410"/>
                <a:gd name="connsiteY41" fmla="*/ 331480 h 1238621"/>
                <a:gd name="connsiteX42" fmla="*/ 145274 w 1869410"/>
                <a:gd name="connsiteY42" fmla="*/ 485785 h 1238621"/>
                <a:gd name="connsiteX43" fmla="*/ 80504 w 1869410"/>
                <a:gd name="connsiteY43" fmla="*/ 674380 h 1238621"/>
                <a:gd name="connsiteX44" fmla="*/ 494 w 1869410"/>
                <a:gd name="connsiteY44" fmla="*/ 777250 h 1238621"/>
                <a:gd name="connsiteX45" fmla="*/ 120509 w 1869410"/>
                <a:gd name="connsiteY45" fmla="*/ 678190 h 1238621"/>
                <a:gd name="connsiteX46" fmla="*/ 118604 w 1869410"/>
                <a:gd name="connsiteY46" fmla="*/ 910600 h 1238621"/>
                <a:gd name="connsiteX47" fmla="*/ 131939 w 1869410"/>
                <a:gd name="connsiteY47" fmla="*/ 1034425 h 1238621"/>
                <a:gd name="connsiteX48" fmla="*/ 160514 w 1869410"/>
                <a:gd name="connsiteY48" fmla="*/ 891550 h 1238621"/>
                <a:gd name="connsiteX49" fmla="*/ 246239 w 1869410"/>
                <a:gd name="connsiteY49" fmla="*/ 990610 h 1238621"/>
                <a:gd name="connsiteX50" fmla="*/ 238619 w 1869410"/>
                <a:gd name="connsiteY50" fmla="*/ 866785 h 1238621"/>
                <a:gd name="connsiteX51" fmla="*/ 250049 w 1869410"/>
                <a:gd name="connsiteY51" fmla="*/ 725815 h 1238621"/>
                <a:gd name="connsiteX52" fmla="*/ 311009 w 1869410"/>
                <a:gd name="connsiteY52" fmla="*/ 889645 h 1238621"/>
                <a:gd name="connsiteX53" fmla="*/ 295769 w 1869410"/>
                <a:gd name="connsiteY53" fmla="*/ 643900 h 1238621"/>
                <a:gd name="connsiteX54" fmla="*/ 341489 w 1869410"/>
                <a:gd name="connsiteY54" fmla="*/ 495310 h 1238621"/>
                <a:gd name="connsiteX55" fmla="*/ 394829 w 1869410"/>
                <a:gd name="connsiteY55" fmla="*/ 483880 h 1238621"/>
                <a:gd name="connsiteX56" fmla="*/ 486269 w 1869410"/>
                <a:gd name="connsiteY56" fmla="*/ 586750 h 1238621"/>
                <a:gd name="connsiteX0" fmla="*/ 486269 w 1869410"/>
                <a:gd name="connsiteY0" fmla="*/ 586750 h 1239134"/>
                <a:gd name="connsiteX1" fmla="*/ 545324 w 1869410"/>
                <a:gd name="connsiteY1" fmla="*/ 516265 h 1239134"/>
                <a:gd name="connsiteX2" fmla="*/ 629144 w 1869410"/>
                <a:gd name="connsiteY2" fmla="*/ 476260 h 1239134"/>
                <a:gd name="connsiteX3" fmla="*/ 692009 w 1869410"/>
                <a:gd name="connsiteY3" fmla="*/ 577225 h 1239134"/>
                <a:gd name="connsiteX4" fmla="*/ 737729 w 1869410"/>
                <a:gd name="connsiteY4" fmla="*/ 779155 h 1239134"/>
                <a:gd name="connsiteX5" fmla="*/ 735824 w 1869410"/>
                <a:gd name="connsiteY5" fmla="*/ 914410 h 1239134"/>
                <a:gd name="connsiteX6" fmla="*/ 825359 w 1869410"/>
                <a:gd name="connsiteY6" fmla="*/ 678190 h 1239134"/>
                <a:gd name="connsiteX7" fmla="*/ 840599 w 1869410"/>
                <a:gd name="connsiteY7" fmla="*/ 582940 h 1239134"/>
                <a:gd name="connsiteX8" fmla="*/ 1103489 w 1869410"/>
                <a:gd name="connsiteY8" fmla="*/ 870595 h 1239134"/>
                <a:gd name="connsiteX9" fmla="*/ 1154924 w 1869410"/>
                <a:gd name="connsiteY9" fmla="*/ 891550 h 1239134"/>
                <a:gd name="connsiteX10" fmla="*/ 1055864 w 1869410"/>
                <a:gd name="connsiteY10" fmla="*/ 723910 h 1239134"/>
                <a:gd name="connsiteX11" fmla="*/ 1257794 w 1869410"/>
                <a:gd name="connsiteY11" fmla="*/ 971560 h 1239134"/>
                <a:gd name="connsiteX12" fmla="*/ 1233029 w 1869410"/>
                <a:gd name="connsiteY12" fmla="*/ 849640 h 1239134"/>
                <a:gd name="connsiteX13" fmla="*/ 1358759 w 1869410"/>
                <a:gd name="connsiteY13" fmla="*/ 958225 h 1239134"/>
                <a:gd name="connsiteX14" fmla="*/ 1417814 w 1869410"/>
                <a:gd name="connsiteY14" fmla="*/ 1173490 h 1239134"/>
                <a:gd name="connsiteX15" fmla="*/ 1431149 w 1869410"/>
                <a:gd name="connsiteY15" fmla="*/ 1030615 h 1239134"/>
                <a:gd name="connsiteX16" fmla="*/ 1442579 w 1869410"/>
                <a:gd name="connsiteY16" fmla="*/ 1238260 h 1239134"/>
                <a:gd name="connsiteX17" fmla="*/ 1495919 w 1869410"/>
                <a:gd name="connsiteY17" fmla="*/ 1101100 h 1239134"/>
                <a:gd name="connsiteX18" fmla="*/ 1577834 w 1869410"/>
                <a:gd name="connsiteY18" fmla="*/ 1003945 h 1239134"/>
                <a:gd name="connsiteX19" fmla="*/ 1667369 w 1869410"/>
                <a:gd name="connsiteY19" fmla="*/ 1021090 h 1239134"/>
                <a:gd name="connsiteX20" fmla="*/ 1707374 w 1869410"/>
                <a:gd name="connsiteY20" fmla="*/ 1055380 h 1239134"/>
                <a:gd name="connsiteX21" fmla="*/ 1714994 w 1869410"/>
                <a:gd name="connsiteY21" fmla="*/ 904885 h 1239134"/>
                <a:gd name="connsiteX22" fmla="*/ 1716899 w 1869410"/>
                <a:gd name="connsiteY22" fmla="*/ 802015 h 1239134"/>
                <a:gd name="connsiteX23" fmla="*/ 1804529 w 1869410"/>
                <a:gd name="connsiteY23" fmla="*/ 889645 h 1239134"/>
                <a:gd name="connsiteX24" fmla="*/ 1764524 w 1869410"/>
                <a:gd name="connsiteY24" fmla="*/ 716290 h 1239134"/>
                <a:gd name="connsiteX25" fmla="*/ 1764524 w 1869410"/>
                <a:gd name="connsiteY25" fmla="*/ 615325 h 1239134"/>
                <a:gd name="connsiteX26" fmla="*/ 1869299 w 1869410"/>
                <a:gd name="connsiteY26" fmla="*/ 708670 h 1239134"/>
                <a:gd name="connsiteX27" fmla="*/ 1783574 w 1869410"/>
                <a:gd name="connsiteY27" fmla="*/ 539125 h 1239134"/>
                <a:gd name="connsiteX28" fmla="*/ 1730234 w 1869410"/>
                <a:gd name="connsiteY28" fmla="*/ 396250 h 1239134"/>
                <a:gd name="connsiteX29" fmla="*/ 1560689 w 1869410"/>
                <a:gd name="connsiteY29" fmla="*/ 219085 h 1239134"/>
                <a:gd name="connsiteX30" fmla="*/ 1427339 w 1869410"/>
                <a:gd name="connsiteY30" fmla="*/ 129550 h 1239134"/>
                <a:gd name="connsiteX31" fmla="*/ 1594979 w 1869410"/>
                <a:gd name="connsiteY31" fmla="*/ 100975 h 1239134"/>
                <a:gd name="connsiteX32" fmla="*/ 1634984 w 1869410"/>
                <a:gd name="connsiteY32" fmla="*/ 70495 h 1239134"/>
                <a:gd name="connsiteX33" fmla="*/ 1402574 w 1869410"/>
                <a:gd name="connsiteY33" fmla="*/ 62875 h 1239134"/>
                <a:gd name="connsiteX34" fmla="*/ 1191119 w 1869410"/>
                <a:gd name="connsiteY34" fmla="*/ 17155 h 1239134"/>
                <a:gd name="connsiteX35" fmla="*/ 981569 w 1869410"/>
                <a:gd name="connsiteY35" fmla="*/ 10 h 1239134"/>
                <a:gd name="connsiteX36" fmla="*/ 712964 w 1869410"/>
                <a:gd name="connsiteY36" fmla="*/ 19060 h 1239134"/>
                <a:gd name="connsiteX37" fmla="*/ 543419 w 1869410"/>
                <a:gd name="connsiteY37" fmla="*/ 55255 h 1239134"/>
                <a:gd name="connsiteX38" fmla="*/ 415784 w 1869410"/>
                <a:gd name="connsiteY38" fmla="*/ 144790 h 1239134"/>
                <a:gd name="connsiteX39" fmla="*/ 364349 w 1869410"/>
                <a:gd name="connsiteY39" fmla="*/ 215275 h 1239134"/>
                <a:gd name="connsiteX40" fmla="*/ 290054 w 1869410"/>
                <a:gd name="connsiteY40" fmla="*/ 278140 h 1239134"/>
                <a:gd name="connsiteX41" fmla="*/ 223379 w 1869410"/>
                <a:gd name="connsiteY41" fmla="*/ 331480 h 1239134"/>
                <a:gd name="connsiteX42" fmla="*/ 145274 w 1869410"/>
                <a:gd name="connsiteY42" fmla="*/ 485785 h 1239134"/>
                <a:gd name="connsiteX43" fmla="*/ 80504 w 1869410"/>
                <a:gd name="connsiteY43" fmla="*/ 674380 h 1239134"/>
                <a:gd name="connsiteX44" fmla="*/ 494 w 1869410"/>
                <a:gd name="connsiteY44" fmla="*/ 777250 h 1239134"/>
                <a:gd name="connsiteX45" fmla="*/ 120509 w 1869410"/>
                <a:gd name="connsiteY45" fmla="*/ 678190 h 1239134"/>
                <a:gd name="connsiteX46" fmla="*/ 118604 w 1869410"/>
                <a:gd name="connsiteY46" fmla="*/ 910600 h 1239134"/>
                <a:gd name="connsiteX47" fmla="*/ 131939 w 1869410"/>
                <a:gd name="connsiteY47" fmla="*/ 1034425 h 1239134"/>
                <a:gd name="connsiteX48" fmla="*/ 160514 w 1869410"/>
                <a:gd name="connsiteY48" fmla="*/ 891550 h 1239134"/>
                <a:gd name="connsiteX49" fmla="*/ 246239 w 1869410"/>
                <a:gd name="connsiteY49" fmla="*/ 990610 h 1239134"/>
                <a:gd name="connsiteX50" fmla="*/ 238619 w 1869410"/>
                <a:gd name="connsiteY50" fmla="*/ 866785 h 1239134"/>
                <a:gd name="connsiteX51" fmla="*/ 250049 w 1869410"/>
                <a:gd name="connsiteY51" fmla="*/ 725815 h 1239134"/>
                <a:gd name="connsiteX52" fmla="*/ 311009 w 1869410"/>
                <a:gd name="connsiteY52" fmla="*/ 889645 h 1239134"/>
                <a:gd name="connsiteX53" fmla="*/ 295769 w 1869410"/>
                <a:gd name="connsiteY53" fmla="*/ 643900 h 1239134"/>
                <a:gd name="connsiteX54" fmla="*/ 341489 w 1869410"/>
                <a:gd name="connsiteY54" fmla="*/ 495310 h 1239134"/>
                <a:gd name="connsiteX55" fmla="*/ 394829 w 1869410"/>
                <a:gd name="connsiteY55" fmla="*/ 483880 h 1239134"/>
                <a:gd name="connsiteX56" fmla="*/ 486269 w 1869410"/>
                <a:gd name="connsiteY56" fmla="*/ 586750 h 1239134"/>
                <a:gd name="connsiteX0" fmla="*/ 486269 w 1869410"/>
                <a:gd name="connsiteY0" fmla="*/ 586750 h 1239134"/>
                <a:gd name="connsiteX1" fmla="*/ 545324 w 1869410"/>
                <a:gd name="connsiteY1" fmla="*/ 516265 h 1239134"/>
                <a:gd name="connsiteX2" fmla="*/ 629144 w 1869410"/>
                <a:gd name="connsiteY2" fmla="*/ 476260 h 1239134"/>
                <a:gd name="connsiteX3" fmla="*/ 692009 w 1869410"/>
                <a:gd name="connsiteY3" fmla="*/ 577225 h 1239134"/>
                <a:gd name="connsiteX4" fmla="*/ 737729 w 1869410"/>
                <a:gd name="connsiteY4" fmla="*/ 779155 h 1239134"/>
                <a:gd name="connsiteX5" fmla="*/ 735824 w 1869410"/>
                <a:gd name="connsiteY5" fmla="*/ 914410 h 1239134"/>
                <a:gd name="connsiteX6" fmla="*/ 825359 w 1869410"/>
                <a:gd name="connsiteY6" fmla="*/ 678190 h 1239134"/>
                <a:gd name="connsiteX7" fmla="*/ 840599 w 1869410"/>
                <a:gd name="connsiteY7" fmla="*/ 582940 h 1239134"/>
                <a:gd name="connsiteX8" fmla="*/ 1103489 w 1869410"/>
                <a:gd name="connsiteY8" fmla="*/ 870595 h 1239134"/>
                <a:gd name="connsiteX9" fmla="*/ 1154924 w 1869410"/>
                <a:gd name="connsiteY9" fmla="*/ 891550 h 1239134"/>
                <a:gd name="connsiteX10" fmla="*/ 1055864 w 1869410"/>
                <a:gd name="connsiteY10" fmla="*/ 723910 h 1239134"/>
                <a:gd name="connsiteX11" fmla="*/ 1257794 w 1869410"/>
                <a:gd name="connsiteY11" fmla="*/ 971560 h 1239134"/>
                <a:gd name="connsiteX12" fmla="*/ 1233029 w 1869410"/>
                <a:gd name="connsiteY12" fmla="*/ 849640 h 1239134"/>
                <a:gd name="connsiteX13" fmla="*/ 1358759 w 1869410"/>
                <a:gd name="connsiteY13" fmla="*/ 958225 h 1239134"/>
                <a:gd name="connsiteX14" fmla="*/ 1404479 w 1869410"/>
                <a:gd name="connsiteY14" fmla="*/ 1122055 h 1239134"/>
                <a:gd name="connsiteX15" fmla="*/ 1431149 w 1869410"/>
                <a:gd name="connsiteY15" fmla="*/ 1030615 h 1239134"/>
                <a:gd name="connsiteX16" fmla="*/ 1442579 w 1869410"/>
                <a:gd name="connsiteY16" fmla="*/ 1238260 h 1239134"/>
                <a:gd name="connsiteX17" fmla="*/ 1495919 w 1869410"/>
                <a:gd name="connsiteY17" fmla="*/ 1101100 h 1239134"/>
                <a:gd name="connsiteX18" fmla="*/ 1577834 w 1869410"/>
                <a:gd name="connsiteY18" fmla="*/ 1003945 h 1239134"/>
                <a:gd name="connsiteX19" fmla="*/ 1667369 w 1869410"/>
                <a:gd name="connsiteY19" fmla="*/ 1021090 h 1239134"/>
                <a:gd name="connsiteX20" fmla="*/ 1707374 w 1869410"/>
                <a:gd name="connsiteY20" fmla="*/ 1055380 h 1239134"/>
                <a:gd name="connsiteX21" fmla="*/ 1714994 w 1869410"/>
                <a:gd name="connsiteY21" fmla="*/ 904885 h 1239134"/>
                <a:gd name="connsiteX22" fmla="*/ 1716899 w 1869410"/>
                <a:gd name="connsiteY22" fmla="*/ 802015 h 1239134"/>
                <a:gd name="connsiteX23" fmla="*/ 1804529 w 1869410"/>
                <a:gd name="connsiteY23" fmla="*/ 889645 h 1239134"/>
                <a:gd name="connsiteX24" fmla="*/ 1764524 w 1869410"/>
                <a:gd name="connsiteY24" fmla="*/ 716290 h 1239134"/>
                <a:gd name="connsiteX25" fmla="*/ 1764524 w 1869410"/>
                <a:gd name="connsiteY25" fmla="*/ 615325 h 1239134"/>
                <a:gd name="connsiteX26" fmla="*/ 1869299 w 1869410"/>
                <a:gd name="connsiteY26" fmla="*/ 708670 h 1239134"/>
                <a:gd name="connsiteX27" fmla="*/ 1783574 w 1869410"/>
                <a:gd name="connsiteY27" fmla="*/ 539125 h 1239134"/>
                <a:gd name="connsiteX28" fmla="*/ 1730234 w 1869410"/>
                <a:gd name="connsiteY28" fmla="*/ 396250 h 1239134"/>
                <a:gd name="connsiteX29" fmla="*/ 1560689 w 1869410"/>
                <a:gd name="connsiteY29" fmla="*/ 219085 h 1239134"/>
                <a:gd name="connsiteX30" fmla="*/ 1427339 w 1869410"/>
                <a:gd name="connsiteY30" fmla="*/ 129550 h 1239134"/>
                <a:gd name="connsiteX31" fmla="*/ 1594979 w 1869410"/>
                <a:gd name="connsiteY31" fmla="*/ 100975 h 1239134"/>
                <a:gd name="connsiteX32" fmla="*/ 1634984 w 1869410"/>
                <a:gd name="connsiteY32" fmla="*/ 70495 h 1239134"/>
                <a:gd name="connsiteX33" fmla="*/ 1402574 w 1869410"/>
                <a:gd name="connsiteY33" fmla="*/ 62875 h 1239134"/>
                <a:gd name="connsiteX34" fmla="*/ 1191119 w 1869410"/>
                <a:gd name="connsiteY34" fmla="*/ 17155 h 1239134"/>
                <a:gd name="connsiteX35" fmla="*/ 981569 w 1869410"/>
                <a:gd name="connsiteY35" fmla="*/ 10 h 1239134"/>
                <a:gd name="connsiteX36" fmla="*/ 712964 w 1869410"/>
                <a:gd name="connsiteY36" fmla="*/ 19060 h 1239134"/>
                <a:gd name="connsiteX37" fmla="*/ 543419 w 1869410"/>
                <a:gd name="connsiteY37" fmla="*/ 55255 h 1239134"/>
                <a:gd name="connsiteX38" fmla="*/ 415784 w 1869410"/>
                <a:gd name="connsiteY38" fmla="*/ 144790 h 1239134"/>
                <a:gd name="connsiteX39" fmla="*/ 364349 w 1869410"/>
                <a:gd name="connsiteY39" fmla="*/ 215275 h 1239134"/>
                <a:gd name="connsiteX40" fmla="*/ 290054 w 1869410"/>
                <a:gd name="connsiteY40" fmla="*/ 278140 h 1239134"/>
                <a:gd name="connsiteX41" fmla="*/ 223379 w 1869410"/>
                <a:gd name="connsiteY41" fmla="*/ 331480 h 1239134"/>
                <a:gd name="connsiteX42" fmla="*/ 145274 w 1869410"/>
                <a:gd name="connsiteY42" fmla="*/ 485785 h 1239134"/>
                <a:gd name="connsiteX43" fmla="*/ 80504 w 1869410"/>
                <a:gd name="connsiteY43" fmla="*/ 674380 h 1239134"/>
                <a:gd name="connsiteX44" fmla="*/ 494 w 1869410"/>
                <a:gd name="connsiteY44" fmla="*/ 777250 h 1239134"/>
                <a:gd name="connsiteX45" fmla="*/ 120509 w 1869410"/>
                <a:gd name="connsiteY45" fmla="*/ 678190 h 1239134"/>
                <a:gd name="connsiteX46" fmla="*/ 118604 w 1869410"/>
                <a:gd name="connsiteY46" fmla="*/ 910600 h 1239134"/>
                <a:gd name="connsiteX47" fmla="*/ 131939 w 1869410"/>
                <a:gd name="connsiteY47" fmla="*/ 1034425 h 1239134"/>
                <a:gd name="connsiteX48" fmla="*/ 160514 w 1869410"/>
                <a:gd name="connsiteY48" fmla="*/ 891550 h 1239134"/>
                <a:gd name="connsiteX49" fmla="*/ 246239 w 1869410"/>
                <a:gd name="connsiteY49" fmla="*/ 990610 h 1239134"/>
                <a:gd name="connsiteX50" fmla="*/ 238619 w 1869410"/>
                <a:gd name="connsiteY50" fmla="*/ 866785 h 1239134"/>
                <a:gd name="connsiteX51" fmla="*/ 250049 w 1869410"/>
                <a:gd name="connsiteY51" fmla="*/ 725815 h 1239134"/>
                <a:gd name="connsiteX52" fmla="*/ 311009 w 1869410"/>
                <a:gd name="connsiteY52" fmla="*/ 889645 h 1239134"/>
                <a:gd name="connsiteX53" fmla="*/ 295769 w 1869410"/>
                <a:gd name="connsiteY53" fmla="*/ 643900 h 1239134"/>
                <a:gd name="connsiteX54" fmla="*/ 341489 w 1869410"/>
                <a:gd name="connsiteY54" fmla="*/ 495310 h 1239134"/>
                <a:gd name="connsiteX55" fmla="*/ 394829 w 1869410"/>
                <a:gd name="connsiteY55" fmla="*/ 483880 h 1239134"/>
                <a:gd name="connsiteX56" fmla="*/ 486269 w 1869410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532027 w 1806458"/>
                <a:gd name="connsiteY31" fmla="*/ 10097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103442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532027 w 1806458"/>
                <a:gd name="connsiteY31" fmla="*/ 10097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98870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532027 w 1806458"/>
                <a:gd name="connsiteY31" fmla="*/ 10097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98870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486307 w 1806458"/>
                <a:gd name="connsiteY31" fmla="*/ 10478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98870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719"/>
                <a:gd name="connsiteY0" fmla="*/ 586750 h 1239134"/>
                <a:gd name="connsiteX1" fmla="*/ 482372 w 1806719"/>
                <a:gd name="connsiteY1" fmla="*/ 516265 h 1239134"/>
                <a:gd name="connsiteX2" fmla="*/ 566192 w 1806719"/>
                <a:gd name="connsiteY2" fmla="*/ 476260 h 1239134"/>
                <a:gd name="connsiteX3" fmla="*/ 629057 w 1806719"/>
                <a:gd name="connsiteY3" fmla="*/ 577225 h 1239134"/>
                <a:gd name="connsiteX4" fmla="*/ 674777 w 1806719"/>
                <a:gd name="connsiteY4" fmla="*/ 779155 h 1239134"/>
                <a:gd name="connsiteX5" fmla="*/ 672872 w 1806719"/>
                <a:gd name="connsiteY5" fmla="*/ 914410 h 1239134"/>
                <a:gd name="connsiteX6" fmla="*/ 762407 w 1806719"/>
                <a:gd name="connsiteY6" fmla="*/ 678190 h 1239134"/>
                <a:gd name="connsiteX7" fmla="*/ 777647 w 1806719"/>
                <a:gd name="connsiteY7" fmla="*/ 582940 h 1239134"/>
                <a:gd name="connsiteX8" fmla="*/ 1040537 w 1806719"/>
                <a:gd name="connsiteY8" fmla="*/ 870595 h 1239134"/>
                <a:gd name="connsiteX9" fmla="*/ 1091972 w 1806719"/>
                <a:gd name="connsiteY9" fmla="*/ 891550 h 1239134"/>
                <a:gd name="connsiteX10" fmla="*/ 992912 w 1806719"/>
                <a:gd name="connsiteY10" fmla="*/ 723910 h 1239134"/>
                <a:gd name="connsiteX11" fmla="*/ 1194842 w 1806719"/>
                <a:gd name="connsiteY11" fmla="*/ 971560 h 1239134"/>
                <a:gd name="connsiteX12" fmla="*/ 1170077 w 1806719"/>
                <a:gd name="connsiteY12" fmla="*/ 849640 h 1239134"/>
                <a:gd name="connsiteX13" fmla="*/ 1295807 w 1806719"/>
                <a:gd name="connsiteY13" fmla="*/ 958225 h 1239134"/>
                <a:gd name="connsiteX14" fmla="*/ 1341527 w 1806719"/>
                <a:gd name="connsiteY14" fmla="*/ 1122055 h 1239134"/>
                <a:gd name="connsiteX15" fmla="*/ 1368197 w 1806719"/>
                <a:gd name="connsiteY15" fmla="*/ 1030615 h 1239134"/>
                <a:gd name="connsiteX16" fmla="*/ 1379627 w 1806719"/>
                <a:gd name="connsiteY16" fmla="*/ 1238260 h 1239134"/>
                <a:gd name="connsiteX17" fmla="*/ 1432967 w 1806719"/>
                <a:gd name="connsiteY17" fmla="*/ 1101100 h 1239134"/>
                <a:gd name="connsiteX18" fmla="*/ 1514882 w 1806719"/>
                <a:gd name="connsiteY18" fmla="*/ 1003945 h 1239134"/>
                <a:gd name="connsiteX19" fmla="*/ 1604417 w 1806719"/>
                <a:gd name="connsiteY19" fmla="*/ 1021090 h 1239134"/>
                <a:gd name="connsiteX20" fmla="*/ 1644422 w 1806719"/>
                <a:gd name="connsiteY20" fmla="*/ 1055380 h 1239134"/>
                <a:gd name="connsiteX21" fmla="*/ 1652042 w 1806719"/>
                <a:gd name="connsiteY21" fmla="*/ 904885 h 1239134"/>
                <a:gd name="connsiteX22" fmla="*/ 1653947 w 1806719"/>
                <a:gd name="connsiteY22" fmla="*/ 802015 h 1239134"/>
                <a:gd name="connsiteX23" fmla="*/ 1741577 w 1806719"/>
                <a:gd name="connsiteY23" fmla="*/ 889645 h 1239134"/>
                <a:gd name="connsiteX24" fmla="*/ 1701572 w 1806719"/>
                <a:gd name="connsiteY24" fmla="*/ 716290 h 1239134"/>
                <a:gd name="connsiteX25" fmla="*/ 1701572 w 1806719"/>
                <a:gd name="connsiteY25" fmla="*/ 615325 h 1239134"/>
                <a:gd name="connsiteX26" fmla="*/ 1806347 w 1806719"/>
                <a:gd name="connsiteY26" fmla="*/ 708670 h 1239134"/>
                <a:gd name="connsiteX27" fmla="*/ 1733957 w 1806719"/>
                <a:gd name="connsiteY27" fmla="*/ 546745 h 1239134"/>
                <a:gd name="connsiteX28" fmla="*/ 1667282 w 1806719"/>
                <a:gd name="connsiteY28" fmla="*/ 396250 h 1239134"/>
                <a:gd name="connsiteX29" fmla="*/ 1497737 w 1806719"/>
                <a:gd name="connsiteY29" fmla="*/ 219085 h 1239134"/>
                <a:gd name="connsiteX30" fmla="*/ 1364387 w 1806719"/>
                <a:gd name="connsiteY30" fmla="*/ 129550 h 1239134"/>
                <a:gd name="connsiteX31" fmla="*/ 1486307 w 1806719"/>
                <a:gd name="connsiteY31" fmla="*/ 104785 h 1239134"/>
                <a:gd name="connsiteX32" fmla="*/ 1572032 w 1806719"/>
                <a:gd name="connsiteY32" fmla="*/ 70495 h 1239134"/>
                <a:gd name="connsiteX33" fmla="*/ 1339622 w 1806719"/>
                <a:gd name="connsiteY33" fmla="*/ 62875 h 1239134"/>
                <a:gd name="connsiteX34" fmla="*/ 1128167 w 1806719"/>
                <a:gd name="connsiteY34" fmla="*/ 17155 h 1239134"/>
                <a:gd name="connsiteX35" fmla="*/ 918617 w 1806719"/>
                <a:gd name="connsiteY35" fmla="*/ 10 h 1239134"/>
                <a:gd name="connsiteX36" fmla="*/ 650012 w 1806719"/>
                <a:gd name="connsiteY36" fmla="*/ 19060 h 1239134"/>
                <a:gd name="connsiteX37" fmla="*/ 480467 w 1806719"/>
                <a:gd name="connsiteY37" fmla="*/ 55255 h 1239134"/>
                <a:gd name="connsiteX38" fmla="*/ 352832 w 1806719"/>
                <a:gd name="connsiteY38" fmla="*/ 144790 h 1239134"/>
                <a:gd name="connsiteX39" fmla="*/ 301397 w 1806719"/>
                <a:gd name="connsiteY39" fmla="*/ 215275 h 1239134"/>
                <a:gd name="connsiteX40" fmla="*/ 227102 w 1806719"/>
                <a:gd name="connsiteY40" fmla="*/ 278140 h 1239134"/>
                <a:gd name="connsiteX41" fmla="*/ 160427 w 1806719"/>
                <a:gd name="connsiteY41" fmla="*/ 331480 h 1239134"/>
                <a:gd name="connsiteX42" fmla="*/ 82322 w 1806719"/>
                <a:gd name="connsiteY42" fmla="*/ 485785 h 1239134"/>
                <a:gd name="connsiteX43" fmla="*/ 17552 w 1806719"/>
                <a:gd name="connsiteY43" fmla="*/ 674380 h 1239134"/>
                <a:gd name="connsiteX44" fmla="*/ 2312 w 1806719"/>
                <a:gd name="connsiteY44" fmla="*/ 735340 h 1239134"/>
                <a:gd name="connsiteX45" fmla="*/ 57557 w 1806719"/>
                <a:gd name="connsiteY45" fmla="*/ 678190 h 1239134"/>
                <a:gd name="connsiteX46" fmla="*/ 55652 w 1806719"/>
                <a:gd name="connsiteY46" fmla="*/ 910600 h 1239134"/>
                <a:gd name="connsiteX47" fmla="*/ 68987 w 1806719"/>
                <a:gd name="connsiteY47" fmla="*/ 988705 h 1239134"/>
                <a:gd name="connsiteX48" fmla="*/ 97562 w 1806719"/>
                <a:gd name="connsiteY48" fmla="*/ 891550 h 1239134"/>
                <a:gd name="connsiteX49" fmla="*/ 183287 w 1806719"/>
                <a:gd name="connsiteY49" fmla="*/ 990610 h 1239134"/>
                <a:gd name="connsiteX50" fmla="*/ 175667 w 1806719"/>
                <a:gd name="connsiteY50" fmla="*/ 866785 h 1239134"/>
                <a:gd name="connsiteX51" fmla="*/ 187097 w 1806719"/>
                <a:gd name="connsiteY51" fmla="*/ 725815 h 1239134"/>
                <a:gd name="connsiteX52" fmla="*/ 248057 w 1806719"/>
                <a:gd name="connsiteY52" fmla="*/ 889645 h 1239134"/>
                <a:gd name="connsiteX53" fmla="*/ 232817 w 1806719"/>
                <a:gd name="connsiteY53" fmla="*/ 643900 h 1239134"/>
                <a:gd name="connsiteX54" fmla="*/ 278537 w 1806719"/>
                <a:gd name="connsiteY54" fmla="*/ 495310 h 1239134"/>
                <a:gd name="connsiteX55" fmla="*/ 331877 w 1806719"/>
                <a:gd name="connsiteY55" fmla="*/ 483880 h 1239134"/>
                <a:gd name="connsiteX56" fmla="*/ 423317 w 1806719"/>
                <a:gd name="connsiteY56" fmla="*/ 586750 h 1239134"/>
                <a:gd name="connsiteX0" fmla="*/ 423317 w 1806719"/>
                <a:gd name="connsiteY0" fmla="*/ 586750 h 1239134"/>
                <a:gd name="connsiteX1" fmla="*/ 482372 w 1806719"/>
                <a:gd name="connsiteY1" fmla="*/ 516265 h 1239134"/>
                <a:gd name="connsiteX2" fmla="*/ 566192 w 1806719"/>
                <a:gd name="connsiteY2" fmla="*/ 476260 h 1239134"/>
                <a:gd name="connsiteX3" fmla="*/ 629057 w 1806719"/>
                <a:gd name="connsiteY3" fmla="*/ 577225 h 1239134"/>
                <a:gd name="connsiteX4" fmla="*/ 674777 w 1806719"/>
                <a:gd name="connsiteY4" fmla="*/ 779155 h 1239134"/>
                <a:gd name="connsiteX5" fmla="*/ 672872 w 1806719"/>
                <a:gd name="connsiteY5" fmla="*/ 914410 h 1239134"/>
                <a:gd name="connsiteX6" fmla="*/ 762407 w 1806719"/>
                <a:gd name="connsiteY6" fmla="*/ 678190 h 1239134"/>
                <a:gd name="connsiteX7" fmla="*/ 777647 w 1806719"/>
                <a:gd name="connsiteY7" fmla="*/ 582940 h 1239134"/>
                <a:gd name="connsiteX8" fmla="*/ 1040537 w 1806719"/>
                <a:gd name="connsiteY8" fmla="*/ 870595 h 1239134"/>
                <a:gd name="connsiteX9" fmla="*/ 1091972 w 1806719"/>
                <a:gd name="connsiteY9" fmla="*/ 891550 h 1239134"/>
                <a:gd name="connsiteX10" fmla="*/ 992912 w 1806719"/>
                <a:gd name="connsiteY10" fmla="*/ 723910 h 1239134"/>
                <a:gd name="connsiteX11" fmla="*/ 1194842 w 1806719"/>
                <a:gd name="connsiteY11" fmla="*/ 971560 h 1239134"/>
                <a:gd name="connsiteX12" fmla="*/ 1170077 w 1806719"/>
                <a:gd name="connsiteY12" fmla="*/ 849640 h 1239134"/>
                <a:gd name="connsiteX13" fmla="*/ 1295807 w 1806719"/>
                <a:gd name="connsiteY13" fmla="*/ 958225 h 1239134"/>
                <a:gd name="connsiteX14" fmla="*/ 1341527 w 1806719"/>
                <a:gd name="connsiteY14" fmla="*/ 1122055 h 1239134"/>
                <a:gd name="connsiteX15" fmla="*/ 1368197 w 1806719"/>
                <a:gd name="connsiteY15" fmla="*/ 1030615 h 1239134"/>
                <a:gd name="connsiteX16" fmla="*/ 1379627 w 1806719"/>
                <a:gd name="connsiteY16" fmla="*/ 1238260 h 1239134"/>
                <a:gd name="connsiteX17" fmla="*/ 1432967 w 1806719"/>
                <a:gd name="connsiteY17" fmla="*/ 1101100 h 1239134"/>
                <a:gd name="connsiteX18" fmla="*/ 1514882 w 1806719"/>
                <a:gd name="connsiteY18" fmla="*/ 1003945 h 1239134"/>
                <a:gd name="connsiteX19" fmla="*/ 1604417 w 1806719"/>
                <a:gd name="connsiteY19" fmla="*/ 1021090 h 1239134"/>
                <a:gd name="connsiteX20" fmla="*/ 1644422 w 1806719"/>
                <a:gd name="connsiteY20" fmla="*/ 1055380 h 1239134"/>
                <a:gd name="connsiteX21" fmla="*/ 1652042 w 1806719"/>
                <a:gd name="connsiteY21" fmla="*/ 904885 h 1239134"/>
                <a:gd name="connsiteX22" fmla="*/ 1653947 w 1806719"/>
                <a:gd name="connsiteY22" fmla="*/ 802015 h 1239134"/>
                <a:gd name="connsiteX23" fmla="*/ 1741577 w 1806719"/>
                <a:gd name="connsiteY23" fmla="*/ 889645 h 1239134"/>
                <a:gd name="connsiteX24" fmla="*/ 1701572 w 1806719"/>
                <a:gd name="connsiteY24" fmla="*/ 716290 h 1239134"/>
                <a:gd name="connsiteX25" fmla="*/ 1701572 w 1806719"/>
                <a:gd name="connsiteY25" fmla="*/ 615325 h 1239134"/>
                <a:gd name="connsiteX26" fmla="*/ 1806347 w 1806719"/>
                <a:gd name="connsiteY26" fmla="*/ 708670 h 1239134"/>
                <a:gd name="connsiteX27" fmla="*/ 1733957 w 1806719"/>
                <a:gd name="connsiteY27" fmla="*/ 546745 h 1239134"/>
                <a:gd name="connsiteX28" fmla="*/ 1667282 w 1806719"/>
                <a:gd name="connsiteY28" fmla="*/ 396250 h 1239134"/>
                <a:gd name="connsiteX29" fmla="*/ 1497737 w 1806719"/>
                <a:gd name="connsiteY29" fmla="*/ 219085 h 1239134"/>
                <a:gd name="connsiteX30" fmla="*/ 1364387 w 1806719"/>
                <a:gd name="connsiteY30" fmla="*/ 129550 h 1239134"/>
                <a:gd name="connsiteX31" fmla="*/ 1486307 w 1806719"/>
                <a:gd name="connsiteY31" fmla="*/ 104785 h 1239134"/>
                <a:gd name="connsiteX32" fmla="*/ 1572032 w 1806719"/>
                <a:gd name="connsiteY32" fmla="*/ 70495 h 1239134"/>
                <a:gd name="connsiteX33" fmla="*/ 1339622 w 1806719"/>
                <a:gd name="connsiteY33" fmla="*/ 62875 h 1239134"/>
                <a:gd name="connsiteX34" fmla="*/ 1128167 w 1806719"/>
                <a:gd name="connsiteY34" fmla="*/ 17155 h 1239134"/>
                <a:gd name="connsiteX35" fmla="*/ 918617 w 1806719"/>
                <a:gd name="connsiteY35" fmla="*/ 10 h 1239134"/>
                <a:gd name="connsiteX36" fmla="*/ 650012 w 1806719"/>
                <a:gd name="connsiteY36" fmla="*/ 19060 h 1239134"/>
                <a:gd name="connsiteX37" fmla="*/ 480467 w 1806719"/>
                <a:gd name="connsiteY37" fmla="*/ 55255 h 1239134"/>
                <a:gd name="connsiteX38" fmla="*/ 352832 w 1806719"/>
                <a:gd name="connsiteY38" fmla="*/ 144790 h 1239134"/>
                <a:gd name="connsiteX39" fmla="*/ 301397 w 1806719"/>
                <a:gd name="connsiteY39" fmla="*/ 215275 h 1239134"/>
                <a:gd name="connsiteX40" fmla="*/ 227102 w 1806719"/>
                <a:gd name="connsiteY40" fmla="*/ 278140 h 1239134"/>
                <a:gd name="connsiteX41" fmla="*/ 160427 w 1806719"/>
                <a:gd name="connsiteY41" fmla="*/ 331480 h 1239134"/>
                <a:gd name="connsiteX42" fmla="*/ 82322 w 1806719"/>
                <a:gd name="connsiteY42" fmla="*/ 485785 h 1239134"/>
                <a:gd name="connsiteX43" fmla="*/ 17552 w 1806719"/>
                <a:gd name="connsiteY43" fmla="*/ 674380 h 1239134"/>
                <a:gd name="connsiteX44" fmla="*/ 2312 w 1806719"/>
                <a:gd name="connsiteY44" fmla="*/ 735340 h 1239134"/>
                <a:gd name="connsiteX45" fmla="*/ 57557 w 1806719"/>
                <a:gd name="connsiteY45" fmla="*/ 678190 h 1239134"/>
                <a:gd name="connsiteX46" fmla="*/ 55652 w 1806719"/>
                <a:gd name="connsiteY46" fmla="*/ 910600 h 1239134"/>
                <a:gd name="connsiteX47" fmla="*/ 68987 w 1806719"/>
                <a:gd name="connsiteY47" fmla="*/ 988705 h 1239134"/>
                <a:gd name="connsiteX48" fmla="*/ 97562 w 1806719"/>
                <a:gd name="connsiteY48" fmla="*/ 891550 h 1239134"/>
                <a:gd name="connsiteX49" fmla="*/ 183287 w 1806719"/>
                <a:gd name="connsiteY49" fmla="*/ 990610 h 1239134"/>
                <a:gd name="connsiteX50" fmla="*/ 175667 w 1806719"/>
                <a:gd name="connsiteY50" fmla="*/ 866785 h 1239134"/>
                <a:gd name="connsiteX51" fmla="*/ 187097 w 1806719"/>
                <a:gd name="connsiteY51" fmla="*/ 725815 h 1239134"/>
                <a:gd name="connsiteX52" fmla="*/ 248057 w 1806719"/>
                <a:gd name="connsiteY52" fmla="*/ 889645 h 1239134"/>
                <a:gd name="connsiteX53" fmla="*/ 232817 w 1806719"/>
                <a:gd name="connsiteY53" fmla="*/ 643900 h 1239134"/>
                <a:gd name="connsiteX54" fmla="*/ 278537 w 1806719"/>
                <a:gd name="connsiteY54" fmla="*/ 495310 h 1239134"/>
                <a:gd name="connsiteX55" fmla="*/ 331877 w 1806719"/>
                <a:gd name="connsiteY55" fmla="*/ 483880 h 1239134"/>
                <a:gd name="connsiteX56" fmla="*/ 423317 w 1806719"/>
                <a:gd name="connsiteY56" fmla="*/ 586750 h 1239134"/>
                <a:gd name="connsiteX0" fmla="*/ 423317 w 1815355"/>
                <a:gd name="connsiteY0" fmla="*/ 586750 h 1239134"/>
                <a:gd name="connsiteX1" fmla="*/ 482372 w 1815355"/>
                <a:gd name="connsiteY1" fmla="*/ 516265 h 1239134"/>
                <a:gd name="connsiteX2" fmla="*/ 566192 w 1815355"/>
                <a:gd name="connsiteY2" fmla="*/ 476260 h 1239134"/>
                <a:gd name="connsiteX3" fmla="*/ 629057 w 1815355"/>
                <a:gd name="connsiteY3" fmla="*/ 577225 h 1239134"/>
                <a:gd name="connsiteX4" fmla="*/ 674777 w 1815355"/>
                <a:gd name="connsiteY4" fmla="*/ 779155 h 1239134"/>
                <a:gd name="connsiteX5" fmla="*/ 672872 w 1815355"/>
                <a:gd name="connsiteY5" fmla="*/ 914410 h 1239134"/>
                <a:gd name="connsiteX6" fmla="*/ 762407 w 1815355"/>
                <a:gd name="connsiteY6" fmla="*/ 678190 h 1239134"/>
                <a:gd name="connsiteX7" fmla="*/ 777647 w 1815355"/>
                <a:gd name="connsiteY7" fmla="*/ 582940 h 1239134"/>
                <a:gd name="connsiteX8" fmla="*/ 1040537 w 1815355"/>
                <a:gd name="connsiteY8" fmla="*/ 870595 h 1239134"/>
                <a:gd name="connsiteX9" fmla="*/ 1091972 w 1815355"/>
                <a:gd name="connsiteY9" fmla="*/ 891550 h 1239134"/>
                <a:gd name="connsiteX10" fmla="*/ 992912 w 1815355"/>
                <a:gd name="connsiteY10" fmla="*/ 723910 h 1239134"/>
                <a:gd name="connsiteX11" fmla="*/ 1194842 w 1815355"/>
                <a:gd name="connsiteY11" fmla="*/ 971560 h 1239134"/>
                <a:gd name="connsiteX12" fmla="*/ 1170077 w 1815355"/>
                <a:gd name="connsiteY12" fmla="*/ 849640 h 1239134"/>
                <a:gd name="connsiteX13" fmla="*/ 1295807 w 1815355"/>
                <a:gd name="connsiteY13" fmla="*/ 958225 h 1239134"/>
                <a:gd name="connsiteX14" fmla="*/ 1341527 w 1815355"/>
                <a:gd name="connsiteY14" fmla="*/ 1122055 h 1239134"/>
                <a:gd name="connsiteX15" fmla="*/ 1368197 w 1815355"/>
                <a:gd name="connsiteY15" fmla="*/ 1030615 h 1239134"/>
                <a:gd name="connsiteX16" fmla="*/ 1379627 w 1815355"/>
                <a:gd name="connsiteY16" fmla="*/ 1238260 h 1239134"/>
                <a:gd name="connsiteX17" fmla="*/ 1432967 w 1815355"/>
                <a:gd name="connsiteY17" fmla="*/ 1101100 h 1239134"/>
                <a:gd name="connsiteX18" fmla="*/ 1514882 w 1815355"/>
                <a:gd name="connsiteY18" fmla="*/ 1003945 h 1239134"/>
                <a:gd name="connsiteX19" fmla="*/ 1604417 w 1815355"/>
                <a:gd name="connsiteY19" fmla="*/ 1021090 h 1239134"/>
                <a:gd name="connsiteX20" fmla="*/ 1644422 w 1815355"/>
                <a:gd name="connsiteY20" fmla="*/ 1055380 h 1239134"/>
                <a:gd name="connsiteX21" fmla="*/ 1652042 w 1815355"/>
                <a:gd name="connsiteY21" fmla="*/ 904885 h 1239134"/>
                <a:gd name="connsiteX22" fmla="*/ 1653947 w 1815355"/>
                <a:gd name="connsiteY22" fmla="*/ 802015 h 1239134"/>
                <a:gd name="connsiteX23" fmla="*/ 1741577 w 1815355"/>
                <a:gd name="connsiteY23" fmla="*/ 889645 h 1239134"/>
                <a:gd name="connsiteX24" fmla="*/ 1701572 w 1815355"/>
                <a:gd name="connsiteY24" fmla="*/ 716290 h 1239134"/>
                <a:gd name="connsiteX25" fmla="*/ 1701572 w 1815355"/>
                <a:gd name="connsiteY25" fmla="*/ 615325 h 1239134"/>
                <a:gd name="connsiteX26" fmla="*/ 1806347 w 1815355"/>
                <a:gd name="connsiteY26" fmla="*/ 708670 h 1239134"/>
                <a:gd name="connsiteX27" fmla="*/ 1733957 w 1815355"/>
                <a:gd name="connsiteY27" fmla="*/ 546745 h 1239134"/>
                <a:gd name="connsiteX28" fmla="*/ 1667282 w 1815355"/>
                <a:gd name="connsiteY28" fmla="*/ 396250 h 1239134"/>
                <a:gd name="connsiteX29" fmla="*/ 1497737 w 1815355"/>
                <a:gd name="connsiteY29" fmla="*/ 219085 h 1239134"/>
                <a:gd name="connsiteX30" fmla="*/ 1364387 w 1815355"/>
                <a:gd name="connsiteY30" fmla="*/ 129550 h 1239134"/>
                <a:gd name="connsiteX31" fmla="*/ 1486307 w 1815355"/>
                <a:gd name="connsiteY31" fmla="*/ 104785 h 1239134"/>
                <a:gd name="connsiteX32" fmla="*/ 1572032 w 1815355"/>
                <a:gd name="connsiteY32" fmla="*/ 70495 h 1239134"/>
                <a:gd name="connsiteX33" fmla="*/ 1339622 w 1815355"/>
                <a:gd name="connsiteY33" fmla="*/ 62875 h 1239134"/>
                <a:gd name="connsiteX34" fmla="*/ 1128167 w 1815355"/>
                <a:gd name="connsiteY34" fmla="*/ 17155 h 1239134"/>
                <a:gd name="connsiteX35" fmla="*/ 918617 w 1815355"/>
                <a:gd name="connsiteY35" fmla="*/ 10 h 1239134"/>
                <a:gd name="connsiteX36" fmla="*/ 650012 w 1815355"/>
                <a:gd name="connsiteY36" fmla="*/ 19060 h 1239134"/>
                <a:gd name="connsiteX37" fmla="*/ 480467 w 1815355"/>
                <a:gd name="connsiteY37" fmla="*/ 55255 h 1239134"/>
                <a:gd name="connsiteX38" fmla="*/ 352832 w 1815355"/>
                <a:gd name="connsiteY38" fmla="*/ 144790 h 1239134"/>
                <a:gd name="connsiteX39" fmla="*/ 301397 w 1815355"/>
                <a:gd name="connsiteY39" fmla="*/ 215275 h 1239134"/>
                <a:gd name="connsiteX40" fmla="*/ 227102 w 1815355"/>
                <a:gd name="connsiteY40" fmla="*/ 278140 h 1239134"/>
                <a:gd name="connsiteX41" fmla="*/ 160427 w 1815355"/>
                <a:gd name="connsiteY41" fmla="*/ 331480 h 1239134"/>
                <a:gd name="connsiteX42" fmla="*/ 82322 w 1815355"/>
                <a:gd name="connsiteY42" fmla="*/ 485785 h 1239134"/>
                <a:gd name="connsiteX43" fmla="*/ 17552 w 1815355"/>
                <a:gd name="connsiteY43" fmla="*/ 674380 h 1239134"/>
                <a:gd name="connsiteX44" fmla="*/ 2312 w 1815355"/>
                <a:gd name="connsiteY44" fmla="*/ 735340 h 1239134"/>
                <a:gd name="connsiteX45" fmla="*/ 57557 w 1815355"/>
                <a:gd name="connsiteY45" fmla="*/ 678190 h 1239134"/>
                <a:gd name="connsiteX46" fmla="*/ 55652 w 1815355"/>
                <a:gd name="connsiteY46" fmla="*/ 910600 h 1239134"/>
                <a:gd name="connsiteX47" fmla="*/ 68987 w 1815355"/>
                <a:gd name="connsiteY47" fmla="*/ 988705 h 1239134"/>
                <a:gd name="connsiteX48" fmla="*/ 97562 w 1815355"/>
                <a:gd name="connsiteY48" fmla="*/ 891550 h 1239134"/>
                <a:gd name="connsiteX49" fmla="*/ 183287 w 1815355"/>
                <a:gd name="connsiteY49" fmla="*/ 990610 h 1239134"/>
                <a:gd name="connsiteX50" fmla="*/ 175667 w 1815355"/>
                <a:gd name="connsiteY50" fmla="*/ 866785 h 1239134"/>
                <a:gd name="connsiteX51" fmla="*/ 187097 w 1815355"/>
                <a:gd name="connsiteY51" fmla="*/ 725815 h 1239134"/>
                <a:gd name="connsiteX52" fmla="*/ 248057 w 1815355"/>
                <a:gd name="connsiteY52" fmla="*/ 889645 h 1239134"/>
                <a:gd name="connsiteX53" fmla="*/ 232817 w 1815355"/>
                <a:gd name="connsiteY53" fmla="*/ 643900 h 1239134"/>
                <a:gd name="connsiteX54" fmla="*/ 278537 w 1815355"/>
                <a:gd name="connsiteY54" fmla="*/ 495310 h 1239134"/>
                <a:gd name="connsiteX55" fmla="*/ 331877 w 1815355"/>
                <a:gd name="connsiteY55" fmla="*/ 483880 h 1239134"/>
                <a:gd name="connsiteX56" fmla="*/ 423317 w 1815355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62407 w 1791907"/>
                <a:gd name="connsiteY6" fmla="*/ 678190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27102 w 1791907"/>
                <a:gd name="connsiteY53" fmla="*/ 668665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27102 w 1791907"/>
                <a:gd name="connsiteY53" fmla="*/ 668665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19507 w 1791907"/>
                <a:gd name="connsiteY0" fmla="*/ 57913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27102 w 1791907"/>
                <a:gd name="connsiteY53" fmla="*/ 668665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19507 w 1791907"/>
                <a:gd name="connsiteY56" fmla="*/ 579130 h 1239134"/>
                <a:gd name="connsiteX0" fmla="*/ 419507 w 1791907"/>
                <a:gd name="connsiteY0" fmla="*/ 579130 h 1240043"/>
                <a:gd name="connsiteX1" fmla="*/ 482372 w 1791907"/>
                <a:gd name="connsiteY1" fmla="*/ 516265 h 1240043"/>
                <a:gd name="connsiteX2" fmla="*/ 566192 w 1791907"/>
                <a:gd name="connsiteY2" fmla="*/ 476260 h 1240043"/>
                <a:gd name="connsiteX3" fmla="*/ 629057 w 1791907"/>
                <a:gd name="connsiteY3" fmla="*/ 577225 h 1240043"/>
                <a:gd name="connsiteX4" fmla="*/ 669062 w 1791907"/>
                <a:gd name="connsiteY4" fmla="*/ 762010 h 1240043"/>
                <a:gd name="connsiteX5" fmla="*/ 672872 w 1791907"/>
                <a:gd name="connsiteY5" fmla="*/ 914410 h 1240043"/>
                <a:gd name="connsiteX6" fmla="*/ 750977 w 1791907"/>
                <a:gd name="connsiteY6" fmla="*/ 718195 h 1240043"/>
                <a:gd name="connsiteX7" fmla="*/ 777647 w 1791907"/>
                <a:gd name="connsiteY7" fmla="*/ 582940 h 1240043"/>
                <a:gd name="connsiteX8" fmla="*/ 1040537 w 1791907"/>
                <a:gd name="connsiteY8" fmla="*/ 870595 h 1240043"/>
                <a:gd name="connsiteX9" fmla="*/ 1091972 w 1791907"/>
                <a:gd name="connsiteY9" fmla="*/ 891550 h 1240043"/>
                <a:gd name="connsiteX10" fmla="*/ 992912 w 1791907"/>
                <a:gd name="connsiteY10" fmla="*/ 723910 h 1240043"/>
                <a:gd name="connsiteX11" fmla="*/ 1194842 w 1791907"/>
                <a:gd name="connsiteY11" fmla="*/ 971560 h 1240043"/>
                <a:gd name="connsiteX12" fmla="*/ 1170077 w 1791907"/>
                <a:gd name="connsiteY12" fmla="*/ 849640 h 1240043"/>
                <a:gd name="connsiteX13" fmla="*/ 1295807 w 1791907"/>
                <a:gd name="connsiteY13" fmla="*/ 958225 h 1240043"/>
                <a:gd name="connsiteX14" fmla="*/ 1341527 w 1791907"/>
                <a:gd name="connsiteY14" fmla="*/ 1122055 h 1240043"/>
                <a:gd name="connsiteX15" fmla="*/ 1364387 w 1791907"/>
                <a:gd name="connsiteY15" fmla="*/ 996325 h 1240043"/>
                <a:gd name="connsiteX16" fmla="*/ 1379627 w 1791907"/>
                <a:gd name="connsiteY16" fmla="*/ 1238260 h 1240043"/>
                <a:gd name="connsiteX17" fmla="*/ 1432967 w 1791907"/>
                <a:gd name="connsiteY17" fmla="*/ 1101100 h 1240043"/>
                <a:gd name="connsiteX18" fmla="*/ 1514882 w 1791907"/>
                <a:gd name="connsiteY18" fmla="*/ 1003945 h 1240043"/>
                <a:gd name="connsiteX19" fmla="*/ 1604417 w 1791907"/>
                <a:gd name="connsiteY19" fmla="*/ 1021090 h 1240043"/>
                <a:gd name="connsiteX20" fmla="*/ 1644422 w 1791907"/>
                <a:gd name="connsiteY20" fmla="*/ 1055380 h 1240043"/>
                <a:gd name="connsiteX21" fmla="*/ 1652042 w 1791907"/>
                <a:gd name="connsiteY21" fmla="*/ 904885 h 1240043"/>
                <a:gd name="connsiteX22" fmla="*/ 1653947 w 1791907"/>
                <a:gd name="connsiteY22" fmla="*/ 802015 h 1240043"/>
                <a:gd name="connsiteX23" fmla="*/ 1741577 w 1791907"/>
                <a:gd name="connsiteY23" fmla="*/ 889645 h 1240043"/>
                <a:gd name="connsiteX24" fmla="*/ 1701572 w 1791907"/>
                <a:gd name="connsiteY24" fmla="*/ 716290 h 1240043"/>
                <a:gd name="connsiteX25" fmla="*/ 1701572 w 1791907"/>
                <a:gd name="connsiteY25" fmla="*/ 615325 h 1240043"/>
                <a:gd name="connsiteX26" fmla="*/ 1781582 w 1791907"/>
                <a:gd name="connsiteY26" fmla="*/ 676285 h 1240043"/>
                <a:gd name="connsiteX27" fmla="*/ 1733957 w 1791907"/>
                <a:gd name="connsiteY27" fmla="*/ 546745 h 1240043"/>
                <a:gd name="connsiteX28" fmla="*/ 1667282 w 1791907"/>
                <a:gd name="connsiteY28" fmla="*/ 396250 h 1240043"/>
                <a:gd name="connsiteX29" fmla="*/ 1497737 w 1791907"/>
                <a:gd name="connsiteY29" fmla="*/ 219085 h 1240043"/>
                <a:gd name="connsiteX30" fmla="*/ 1364387 w 1791907"/>
                <a:gd name="connsiteY30" fmla="*/ 129550 h 1240043"/>
                <a:gd name="connsiteX31" fmla="*/ 1486307 w 1791907"/>
                <a:gd name="connsiteY31" fmla="*/ 104785 h 1240043"/>
                <a:gd name="connsiteX32" fmla="*/ 1572032 w 1791907"/>
                <a:gd name="connsiteY32" fmla="*/ 70495 h 1240043"/>
                <a:gd name="connsiteX33" fmla="*/ 1339622 w 1791907"/>
                <a:gd name="connsiteY33" fmla="*/ 62875 h 1240043"/>
                <a:gd name="connsiteX34" fmla="*/ 1128167 w 1791907"/>
                <a:gd name="connsiteY34" fmla="*/ 17155 h 1240043"/>
                <a:gd name="connsiteX35" fmla="*/ 918617 w 1791907"/>
                <a:gd name="connsiteY35" fmla="*/ 10 h 1240043"/>
                <a:gd name="connsiteX36" fmla="*/ 650012 w 1791907"/>
                <a:gd name="connsiteY36" fmla="*/ 19060 h 1240043"/>
                <a:gd name="connsiteX37" fmla="*/ 480467 w 1791907"/>
                <a:gd name="connsiteY37" fmla="*/ 55255 h 1240043"/>
                <a:gd name="connsiteX38" fmla="*/ 352832 w 1791907"/>
                <a:gd name="connsiteY38" fmla="*/ 144790 h 1240043"/>
                <a:gd name="connsiteX39" fmla="*/ 301397 w 1791907"/>
                <a:gd name="connsiteY39" fmla="*/ 215275 h 1240043"/>
                <a:gd name="connsiteX40" fmla="*/ 227102 w 1791907"/>
                <a:gd name="connsiteY40" fmla="*/ 278140 h 1240043"/>
                <a:gd name="connsiteX41" fmla="*/ 160427 w 1791907"/>
                <a:gd name="connsiteY41" fmla="*/ 331480 h 1240043"/>
                <a:gd name="connsiteX42" fmla="*/ 82322 w 1791907"/>
                <a:gd name="connsiteY42" fmla="*/ 485785 h 1240043"/>
                <a:gd name="connsiteX43" fmla="*/ 17552 w 1791907"/>
                <a:gd name="connsiteY43" fmla="*/ 674380 h 1240043"/>
                <a:gd name="connsiteX44" fmla="*/ 2312 w 1791907"/>
                <a:gd name="connsiteY44" fmla="*/ 735340 h 1240043"/>
                <a:gd name="connsiteX45" fmla="*/ 57557 w 1791907"/>
                <a:gd name="connsiteY45" fmla="*/ 678190 h 1240043"/>
                <a:gd name="connsiteX46" fmla="*/ 55652 w 1791907"/>
                <a:gd name="connsiteY46" fmla="*/ 910600 h 1240043"/>
                <a:gd name="connsiteX47" fmla="*/ 68987 w 1791907"/>
                <a:gd name="connsiteY47" fmla="*/ 988705 h 1240043"/>
                <a:gd name="connsiteX48" fmla="*/ 97562 w 1791907"/>
                <a:gd name="connsiteY48" fmla="*/ 891550 h 1240043"/>
                <a:gd name="connsiteX49" fmla="*/ 183287 w 1791907"/>
                <a:gd name="connsiteY49" fmla="*/ 990610 h 1240043"/>
                <a:gd name="connsiteX50" fmla="*/ 175667 w 1791907"/>
                <a:gd name="connsiteY50" fmla="*/ 866785 h 1240043"/>
                <a:gd name="connsiteX51" fmla="*/ 187097 w 1791907"/>
                <a:gd name="connsiteY51" fmla="*/ 725815 h 1240043"/>
                <a:gd name="connsiteX52" fmla="*/ 248057 w 1791907"/>
                <a:gd name="connsiteY52" fmla="*/ 889645 h 1240043"/>
                <a:gd name="connsiteX53" fmla="*/ 227102 w 1791907"/>
                <a:gd name="connsiteY53" fmla="*/ 668665 h 1240043"/>
                <a:gd name="connsiteX54" fmla="*/ 278537 w 1791907"/>
                <a:gd name="connsiteY54" fmla="*/ 495310 h 1240043"/>
                <a:gd name="connsiteX55" fmla="*/ 331877 w 1791907"/>
                <a:gd name="connsiteY55" fmla="*/ 483880 h 1240043"/>
                <a:gd name="connsiteX56" fmla="*/ 419507 w 1791907"/>
                <a:gd name="connsiteY56" fmla="*/ 579130 h 1240043"/>
                <a:gd name="connsiteX0" fmla="*/ 419507 w 1791907"/>
                <a:gd name="connsiteY0" fmla="*/ 579130 h 1218191"/>
                <a:gd name="connsiteX1" fmla="*/ 482372 w 1791907"/>
                <a:gd name="connsiteY1" fmla="*/ 516265 h 1218191"/>
                <a:gd name="connsiteX2" fmla="*/ 566192 w 1791907"/>
                <a:gd name="connsiteY2" fmla="*/ 476260 h 1218191"/>
                <a:gd name="connsiteX3" fmla="*/ 629057 w 1791907"/>
                <a:gd name="connsiteY3" fmla="*/ 577225 h 1218191"/>
                <a:gd name="connsiteX4" fmla="*/ 669062 w 1791907"/>
                <a:gd name="connsiteY4" fmla="*/ 762010 h 1218191"/>
                <a:gd name="connsiteX5" fmla="*/ 672872 w 1791907"/>
                <a:gd name="connsiteY5" fmla="*/ 914410 h 1218191"/>
                <a:gd name="connsiteX6" fmla="*/ 750977 w 1791907"/>
                <a:gd name="connsiteY6" fmla="*/ 718195 h 1218191"/>
                <a:gd name="connsiteX7" fmla="*/ 777647 w 1791907"/>
                <a:gd name="connsiteY7" fmla="*/ 582940 h 1218191"/>
                <a:gd name="connsiteX8" fmla="*/ 1040537 w 1791907"/>
                <a:gd name="connsiteY8" fmla="*/ 870595 h 1218191"/>
                <a:gd name="connsiteX9" fmla="*/ 1091972 w 1791907"/>
                <a:gd name="connsiteY9" fmla="*/ 891550 h 1218191"/>
                <a:gd name="connsiteX10" fmla="*/ 992912 w 1791907"/>
                <a:gd name="connsiteY10" fmla="*/ 723910 h 1218191"/>
                <a:gd name="connsiteX11" fmla="*/ 1194842 w 1791907"/>
                <a:gd name="connsiteY11" fmla="*/ 971560 h 1218191"/>
                <a:gd name="connsiteX12" fmla="*/ 1170077 w 1791907"/>
                <a:gd name="connsiteY12" fmla="*/ 849640 h 1218191"/>
                <a:gd name="connsiteX13" fmla="*/ 1295807 w 1791907"/>
                <a:gd name="connsiteY13" fmla="*/ 958225 h 1218191"/>
                <a:gd name="connsiteX14" fmla="*/ 1341527 w 1791907"/>
                <a:gd name="connsiteY14" fmla="*/ 1122055 h 1218191"/>
                <a:gd name="connsiteX15" fmla="*/ 1364387 w 1791907"/>
                <a:gd name="connsiteY15" fmla="*/ 996325 h 1218191"/>
                <a:gd name="connsiteX16" fmla="*/ 1396242 w 1791907"/>
                <a:gd name="connsiteY16" fmla="*/ 1216108 h 1218191"/>
                <a:gd name="connsiteX17" fmla="*/ 1432967 w 1791907"/>
                <a:gd name="connsiteY17" fmla="*/ 1101100 h 1218191"/>
                <a:gd name="connsiteX18" fmla="*/ 1514882 w 1791907"/>
                <a:gd name="connsiteY18" fmla="*/ 1003945 h 1218191"/>
                <a:gd name="connsiteX19" fmla="*/ 1604417 w 1791907"/>
                <a:gd name="connsiteY19" fmla="*/ 1021090 h 1218191"/>
                <a:gd name="connsiteX20" fmla="*/ 1644422 w 1791907"/>
                <a:gd name="connsiteY20" fmla="*/ 1055380 h 1218191"/>
                <a:gd name="connsiteX21" fmla="*/ 1652042 w 1791907"/>
                <a:gd name="connsiteY21" fmla="*/ 904885 h 1218191"/>
                <a:gd name="connsiteX22" fmla="*/ 1653947 w 1791907"/>
                <a:gd name="connsiteY22" fmla="*/ 802015 h 1218191"/>
                <a:gd name="connsiteX23" fmla="*/ 1741577 w 1791907"/>
                <a:gd name="connsiteY23" fmla="*/ 889645 h 1218191"/>
                <a:gd name="connsiteX24" fmla="*/ 1701572 w 1791907"/>
                <a:gd name="connsiteY24" fmla="*/ 716290 h 1218191"/>
                <a:gd name="connsiteX25" fmla="*/ 1701572 w 1791907"/>
                <a:gd name="connsiteY25" fmla="*/ 615325 h 1218191"/>
                <a:gd name="connsiteX26" fmla="*/ 1781582 w 1791907"/>
                <a:gd name="connsiteY26" fmla="*/ 676285 h 1218191"/>
                <a:gd name="connsiteX27" fmla="*/ 1733957 w 1791907"/>
                <a:gd name="connsiteY27" fmla="*/ 546745 h 1218191"/>
                <a:gd name="connsiteX28" fmla="*/ 1667282 w 1791907"/>
                <a:gd name="connsiteY28" fmla="*/ 396250 h 1218191"/>
                <a:gd name="connsiteX29" fmla="*/ 1497737 w 1791907"/>
                <a:gd name="connsiteY29" fmla="*/ 219085 h 1218191"/>
                <a:gd name="connsiteX30" fmla="*/ 1364387 w 1791907"/>
                <a:gd name="connsiteY30" fmla="*/ 129550 h 1218191"/>
                <a:gd name="connsiteX31" fmla="*/ 1486307 w 1791907"/>
                <a:gd name="connsiteY31" fmla="*/ 104785 h 1218191"/>
                <a:gd name="connsiteX32" fmla="*/ 1572032 w 1791907"/>
                <a:gd name="connsiteY32" fmla="*/ 70495 h 1218191"/>
                <a:gd name="connsiteX33" fmla="*/ 1339622 w 1791907"/>
                <a:gd name="connsiteY33" fmla="*/ 62875 h 1218191"/>
                <a:gd name="connsiteX34" fmla="*/ 1128167 w 1791907"/>
                <a:gd name="connsiteY34" fmla="*/ 17155 h 1218191"/>
                <a:gd name="connsiteX35" fmla="*/ 918617 w 1791907"/>
                <a:gd name="connsiteY35" fmla="*/ 10 h 1218191"/>
                <a:gd name="connsiteX36" fmla="*/ 650012 w 1791907"/>
                <a:gd name="connsiteY36" fmla="*/ 19060 h 1218191"/>
                <a:gd name="connsiteX37" fmla="*/ 480467 w 1791907"/>
                <a:gd name="connsiteY37" fmla="*/ 55255 h 1218191"/>
                <a:gd name="connsiteX38" fmla="*/ 352832 w 1791907"/>
                <a:gd name="connsiteY38" fmla="*/ 144790 h 1218191"/>
                <a:gd name="connsiteX39" fmla="*/ 301397 w 1791907"/>
                <a:gd name="connsiteY39" fmla="*/ 215275 h 1218191"/>
                <a:gd name="connsiteX40" fmla="*/ 227102 w 1791907"/>
                <a:gd name="connsiteY40" fmla="*/ 278140 h 1218191"/>
                <a:gd name="connsiteX41" fmla="*/ 160427 w 1791907"/>
                <a:gd name="connsiteY41" fmla="*/ 331480 h 1218191"/>
                <a:gd name="connsiteX42" fmla="*/ 82322 w 1791907"/>
                <a:gd name="connsiteY42" fmla="*/ 485785 h 1218191"/>
                <a:gd name="connsiteX43" fmla="*/ 17552 w 1791907"/>
                <a:gd name="connsiteY43" fmla="*/ 674380 h 1218191"/>
                <a:gd name="connsiteX44" fmla="*/ 2312 w 1791907"/>
                <a:gd name="connsiteY44" fmla="*/ 735340 h 1218191"/>
                <a:gd name="connsiteX45" fmla="*/ 57557 w 1791907"/>
                <a:gd name="connsiteY45" fmla="*/ 678190 h 1218191"/>
                <a:gd name="connsiteX46" fmla="*/ 55652 w 1791907"/>
                <a:gd name="connsiteY46" fmla="*/ 910600 h 1218191"/>
                <a:gd name="connsiteX47" fmla="*/ 68987 w 1791907"/>
                <a:gd name="connsiteY47" fmla="*/ 988705 h 1218191"/>
                <a:gd name="connsiteX48" fmla="*/ 97562 w 1791907"/>
                <a:gd name="connsiteY48" fmla="*/ 891550 h 1218191"/>
                <a:gd name="connsiteX49" fmla="*/ 183287 w 1791907"/>
                <a:gd name="connsiteY49" fmla="*/ 990610 h 1218191"/>
                <a:gd name="connsiteX50" fmla="*/ 175667 w 1791907"/>
                <a:gd name="connsiteY50" fmla="*/ 866785 h 1218191"/>
                <a:gd name="connsiteX51" fmla="*/ 187097 w 1791907"/>
                <a:gd name="connsiteY51" fmla="*/ 725815 h 1218191"/>
                <a:gd name="connsiteX52" fmla="*/ 248057 w 1791907"/>
                <a:gd name="connsiteY52" fmla="*/ 889645 h 1218191"/>
                <a:gd name="connsiteX53" fmla="*/ 227102 w 1791907"/>
                <a:gd name="connsiteY53" fmla="*/ 668665 h 1218191"/>
                <a:gd name="connsiteX54" fmla="*/ 278537 w 1791907"/>
                <a:gd name="connsiteY54" fmla="*/ 495310 h 1218191"/>
                <a:gd name="connsiteX55" fmla="*/ 331877 w 1791907"/>
                <a:gd name="connsiteY55" fmla="*/ 483880 h 1218191"/>
                <a:gd name="connsiteX56" fmla="*/ 419507 w 1791907"/>
                <a:gd name="connsiteY56" fmla="*/ 579130 h 1218191"/>
                <a:gd name="connsiteX0" fmla="*/ 419507 w 1791907"/>
                <a:gd name="connsiteY0" fmla="*/ 579130 h 1218180"/>
                <a:gd name="connsiteX1" fmla="*/ 482372 w 1791907"/>
                <a:gd name="connsiteY1" fmla="*/ 516265 h 1218180"/>
                <a:gd name="connsiteX2" fmla="*/ 566192 w 1791907"/>
                <a:gd name="connsiteY2" fmla="*/ 476260 h 1218180"/>
                <a:gd name="connsiteX3" fmla="*/ 629057 w 1791907"/>
                <a:gd name="connsiteY3" fmla="*/ 577225 h 1218180"/>
                <a:gd name="connsiteX4" fmla="*/ 669062 w 1791907"/>
                <a:gd name="connsiteY4" fmla="*/ 762010 h 1218180"/>
                <a:gd name="connsiteX5" fmla="*/ 672872 w 1791907"/>
                <a:gd name="connsiteY5" fmla="*/ 914410 h 1218180"/>
                <a:gd name="connsiteX6" fmla="*/ 750977 w 1791907"/>
                <a:gd name="connsiteY6" fmla="*/ 718195 h 1218180"/>
                <a:gd name="connsiteX7" fmla="*/ 777647 w 1791907"/>
                <a:gd name="connsiteY7" fmla="*/ 582940 h 1218180"/>
                <a:gd name="connsiteX8" fmla="*/ 1040537 w 1791907"/>
                <a:gd name="connsiteY8" fmla="*/ 870595 h 1218180"/>
                <a:gd name="connsiteX9" fmla="*/ 1091972 w 1791907"/>
                <a:gd name="connsiteY9" fmla="*/ 891550 h 1218180"/>
                <a:gd name="connsiteX10" fmla="*/ 992912 w 1791907"/>
                <a:gd name="connsiteY10" fmla="*/ 723910 h 1218180"/>
                <a:gd name="connsiteX11" fmla="*/ 1194842 w 1791907"/>
                <a:gd name="connsiteY11" fmla="*/ 971560 h 1218180"/>
                <a:gd name="connsiteX12" fmla="*/ 1170077 w 1791907"/>
                <a:gd name="connsiteY12" fmla="*/ 849640 h 1218180"/>
                <a:gd name="connsiteX13" fmla="*/ 1295807 w 1791907"/>
                <a:gd name="connsiteY13" fmla="*/ 958225 h 1218180"/>
                <a:gd name="connsiteX14" fmla="*/ 1341527 w 1791907"/>
                <a:gd name="connsiteY14" fmla="*/ 1122055 h 1218180"/>
                <a:gd name="connsiteX15" fmla="*/ 1364387 w 1791907"/>
                <a:gd name="connsiteY15" fmla="*/ 996325 h 1218180"/>
                <a:gd name="connsiteX16" fmla="*/ 1396242 w 1791907"/>
                <a:gd name="connsiteY16" fmla="*/ 1216108 h 1218180"/>
                <a:gd name="connsiteX17" fmla="*/ 1432967 w 1791907"/>
                <a:gd name="connsiteY17" fmla="*/ 1101100 h 1218180"/>
                <a:gd name="connsiteX18" fmla="*/ 1539803 w 1791907"/>
                <a:gd name="connsiteY18" fmla="*/ 1006714 h 1218180"/>
                <a:gd name="connsiteX19" fmla="*/ 1604417 w 1791907"/>
                <a:gd name="connsiteY19" fmla="*/ 1021090 h 1218180"/>
                <a:gd name="connsiteX20" fmla="*/ 1644422 w 1791907"/>
                <a:gd name="connsiteY20" fmla="*/ 1055380 h 1218180"/>
                <a:gd name="connsiteX21" fmla="*/ 1652042 w 1791907"/>
                <a:gd name="connsiteY21" fmla="*/ 904885 h 1218180"/>
                <a:gd name="connsiteX22" fmla="*/ 1653947 w 1791907"/>
                <a:gd name="connsiteY22" fmla="*/ 802015 h 1218180"/>
                <a:gd name="connsiteX23" fmla="*/ 1741577 w 1791907"/>
                <a:gd name="connsiteY23" fmla="*/ 889645 h 1218180"/>
                <a:gd name="connsiteX24" fmla="*/ 1701572 w 1791907"/>
                <a:gd name="connsiteY24" fmla="*/ 716290 h 1218180"/>
                <a:gd name="connsiteX25" fmla="*/ 1701572 w 1791907"/>
                <a:gd name="connsiteY25" fmla="*/ 615325 h 1218180"/>
                <a:gd name="connsiteX26" fmla="*/ 1781582 w 1791907"/>
                <a:gd name="connsiteY26" fmla="*/ 676285 h 1218180"/>
                <a:gd name="connsiteX27" fmla="*/ 1733957 w 1791907"/>
                <a:gd name="connsiteY27" fmla="*/ 546745 h 1218180"/>
                <a:gd name="connsiteX28" fmla="*/ 1667282 w 1791907"/>
                <a:gd name="connsiteY28" fmla="*/ 396250 h 1218180"/>
                <a:gd name="connsiteX29" fmla="*/ 1497737 w 1791907"/>
                <a:gd name="connsiteY29" fmla="*/ 219085 h 1218180"/>
                <a:gd name="connsiteX30" fmla="*/ 1364387 w 1791907"/>
                <a:gd name="connsiteY30" fmla="*/ 129550 h 1218180"/>
                <a:gd name="connsiteX31" fmla="*/ 1486307 w 1791907"/>
                <a:gd name="connsiteY31" fmla="*/ 104785 h 1218180"/>
                <a:gd name="connsiteX32" fmla="*/ 1572032 w 1791907"/>
                <a:gd name="connsiteY32" fmla="*/ 70495 h 1218180"/>
                <a:gd name="connsiteX33" fmla="*/ 1339622 w 1791907"/>
                <a:gd name="connsiteY33" fmla="*/ 62875 h 1218180"/>
                <a:gd name="connsiteX34" fmla="*/ 1128167 w 1791907"/>
                <a:gd name="connsiteY34" fmla="*/ 17155 h 1218180"/>
                <a:gd name="connsiteX35" fmla="*/ 918617 w 1791907"/>
                <a:gd name="connsiteY35" fmla="*/ 10 h 1218180"/>
                <a:gd name="connsiteX36" fmla="*/ 650012 w 1791907"/>
                <a:gd name="connsiteY36" fmla="*/ 19060 h 1218180"/>
                <a:gd name="connsiteX37" fmla="*/ 480467 w 1791907"/>
                <a:gd name="connsiteY37" fmla="*/ 55255 h 1218180"/>
                <a:gd name="connsiteX38" fmla="*/ 352832 w 1791907"/>
                <a:gd name="connsiteY38" fmla="*/ 144790 h 1218180"/>
                <a:gd name="connsiteX39" fmla="*/ 301397 w 1791907"/>
                <a:gd name="connsiteY39" fmla="*/ 215275 h 1218180"/>
                <a:gd name="connsiteX40" fmla="*/ 227102 w 1791907"/>
                <a:gd name="connsiteY40" fmla="*/ 278140 h 1218180"/>
                <a:gd name="connsiteX41" fmla="*/ 160427 w 1791907"/>
                <a:gd name="connsiteY41" fmla="*/ 331480 h 1218180"/>
                <a:gd name="connsiteX42" fmla="*/ 82322 w 1791907"/>
                <a:gd name="connsiteY42" fmla="*/ 485785 h 1218180"/>
                <a:gd name="connsiteX43" fmla="*/ 17552 w 1791907"/>
                <a:gd name="connsiteY43" fmla="*/ 674380 h 1218180"/>
                <a:gd name="connsiteX44" fmla="*/ 2312 w 1791907"/>
                <a:gd name="connsiteY44" fmla="*/ 735340 h 1218180"/>
                <a:gd name="connsiteX45" fmla="*/ 57557 w 1791907"/>
                <a:gd name="connsiteY45" fmla="*/ 678190 h 1218180"/>
                <a:gd name="connsiteX46" fmla="*/ 55652 w 1791907"/>
                <a:gd name="connsiteY46" fmla="*/ 910600 h 1218180"/>
                <a:gd name="connsiteX47" fmla="*/ 68987 w 1791907"/>
                <a:gd name="connsiteY47" fmla="*/ 988705 h 1218180"/>
                <a:gd name="connsiteX48" fmla="*/ 97562 w 1791907"/>
                <a:gd name="connsiteY48" fmla="*/ 891550 h 1218180"/>
                <a:gd name="connsiteX49" fmla="*/ 183287 w 1791907"/>
                <a:gd name="connsiteY49" fmla="*/ 990610 h 1218180"/>
                <a:gd name="connsiteX50" fmla="*/ 175667 w 1791907"/>
                <a:gd name="connsiteY50" fmla="*/ 866785 h 1218180"/>
                <a:gd name="connsiteX51" fmla="*/ 187097 w 1791907"/>
                <a:gd name="connsiteY51" fmla="*/ 725815 h 1218180"/>
                <a:gd name="connsiteX52" fmla="*/ 248057 w 1791907"/>
                <a:gd name="connsiteY52" fmla="*/ 889645 h 1218180"/>
                <a:gd name="connsiteX53" fmla="*/ 227102 w 1791907"/>
                <a:gd name="connsiteY53" fmla="*/ 668665 h 1218180"/>
                <a:gd name="connsiteX54" fmla="*/ 278537 w 1791907"/>
                <a:gd name="connsiteY54" fmla="*/ 495310 h 1218180"/>
                <a:gd name="connsiteX55" fmla="*/ 331877 w 1791907"/>
                <a:gd name="connsiteY55" fmla="*/ 483880 h 1218180"/>
                <a:gd name="connsiteX56" fmla="*/ 419507 w 1791907"/>
                <a:gd name="connsiteY56" fmla="*/ 579130 h 1218180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44422 w 1791907"/>
                <a:gd name="connsiteY20" fmla="*/ 1055380 h 1218181"/>
                <a:gd name="connsiteX21" fmla="*/ 1652042 w 1791907"/>
                <a:gd name="connsiteY21" fmla="*/ 904885 h 1218181"/>
                <a:gd name="connsiteX22" fmla="*/ 1653947 w 1791907"/>
                <a:gd name="connsiteY22" fmla="*/ 802015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58267 w 1791907"/>
                <a:gd name="connsiteY20" fmla="*/ 1063688 h 1218181"/>
                <a:gd name="connsiteX21" fmla="*/ 1652042 w 1791907"/>
                <a:gd name="connsiteY21" fmla="*/ 904885 h 1218181"/>
                <a:gd name="connsiteX22" fmla="*/ 1653947 w 1791907"/>
                <a:gd name="connsiteY22" fmla="*/ 802015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58267 w 1791907"/>
                <a:gd name="connsiteY20" fmla="*/ 1063688 h 1218181"/>
                <a:gd name="connsiteX21" fmla="*/ 1652042 w 1791907"/>
                <a:gd name="connsiteY21" fmla="*/ 904885 h 1218181"/>
                <a:gd name="connsiteX22" fmla="*/ 1670561 w 1791907"/>
                <a:gd name="connsiteY22" fmla="*/ 824167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58267 w 1791907"/>
                <a:gd name="connsiteY20" fmla="*/ 1063688 h 1218181"/>
                <a:gd name="connsiteX21" fmla="*/ 1671424 w 1791907"/>
                <a:gd name="connsiteY21" fmla="*/ 904885 h 1218181"/>
                <a:gd name="connsiteX22" fmla="*/ 1670561 w 1791907"/>
                <a:gd name="connsiteY22" fmla="*/ 824167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40"/>
                <a:gd name="connsiteX1" fmla="*/ 482372 w 1791907"/>
                <a:gd name="connsiteY1" fmla="*/ 516265 h 1218140"/>
                <a:gd name="connsiteX2" fmla="*/ 566192 w 1791907"/>
                <a:gd name="connsiteY2" fmla="*/ 476260 h 1218140"/>
                <a:gd name="connsiteX3" fmla="*/ 629057 w 1791907"/>
                <a:gd name="connsiteY3" fmla="*/ 577225 h 1218140"/>
                <a:gd name="connsiteX4" fmla="*/ 669062 w 1791907"/>
                <a:gd name="connsiteY4" fmla="*/ 762010 h 1218140"/>
                <a:gd name="connsiteX5" fmla="*/ 672872 w 1791907"/>
                <a:gd name="connsiteY5" fmla="*/ 914410 h 1218140"/>
                <a:gd name="connsiteX6" fmla="*/ 750977 w 1791907"/>
                <a:gd name="connsiteY6" fmla="*/ 718195 h 1218140"/>
                <a:gd name="connsiteX7" fmla="*/ 777647 w 1791907"/>
                <a:gd name="connsiteY7" fmla="*/ 582940 h 1218140"/>
                <a:gd name="connsiteX8" fmla="*/ 1040537 w 1791907"/>
                <a:gd name="connsiteY8" fmla="*/ 870595 h 1218140"/>
                <a:gd name="connsiteX9" fmla="*/ 1091972 w 1791907"/>
                <a:gd name="connsiteY9" fmla="*/ 891550 h 1218140"/>
                <a:gd name="connsiteX10" fmla="*/ 992912 w 1791907"/>
                <a:gd name="connsiteY10" fmla="*/ 723910 h 1218140"/>
                <a:gd name="connsiteX11" fmla="*/ 1194842 w 1791907"/>
                <a:gd name="connsiteY11" fmla="*/ 971560 h 1218140"/>
                <a:gd name="connsiteX12" fmla="*/ 1170077 w 1791907"/>
                <a:gd name="connsiteY12" fmla="*/ 849640 h 1218140"/>
                <a:gd name="connsiteX13" fmla="*/ 1295807 w 1791907"/>
                <a:gd name="connsiteY13" fmla="*/ 958225 h 1218140"/>
                <a:gd name="connsiteX14" fmla="*/ 1341527 w 1791907"/>
                <a:gd name="connsiteY14" fmla="*/ 1122055 h 1218140"/>
                <a:gd name="connsiteX15" fmla="*/ 1364387 w 1791907"/>
                <a:gd name="connsiteY15" fmla="*/ 996325 h 1218140"/>
                <a:gd name="connsiteX16" fmla="*/ 1396242 w 1791907"/>
                <a:gd name="connsiteY16" fmla="*/ 1216108 h 1218140"/>
                <a:gd name="connsiteX17" fmla="*/ 1432967 w 1791907"/>
                <a:gd name="connsiteY17" fmla="*/ 1101100 h 1218140"/>
                <a:gd name="connsiteX18" fmla="*/ 1537035 w 1791907"/>
                <a:gd name="connsiteY18" fmla="*/ 1020559 h 1218140"/>
                <a:gd name="connsiteX19" fmla="*/ 1612723 w 1791907"/>
                <a:gd name="connsiteY19" fmla="*/ 1026628 h 1218140"/>
                <a:gd name="connsiteX20" fmla="*/ 1658267 w 1791907"/>
                <a:gd name="connsiteY20" fmla="*/ 1063688 h 1218140"/>
                <a:gd name="connsiteX21" fmla="*/ 1671424 w 1791907"/>
                <a:gd name="connsiteY21" fmla="*/ 904885 h 1218140"/>
                <a:gd name="connsiteX22" fmla="*/ 1670561 w 1791907"/>
                <a:gd name="connsiteY22" fmla="*/ 824167 h 1218140"/>
                <a:gd name="connsiteX23" fmla="*/ 1741577 w 1791907"/>
                <a:gd name="connsiteY23" fmla="*/ 889645 h 1218140"/>
                <a:gd name="connsiteX24" fmla="*/ 1701572 w 1791907"/>
                <a:gd name="connsiteY24" fmla="*/ 716290 h 1218140"/>
                <a:gd name="connsiteX25" fmla="*/ 1701572 w 1791907"/>
                <a:gd name="connsiteY25" fmla="*/ 615325 h 1218140"/>
                <a:gd name="connsiteX26" fmla="*/ 1781582 w 1791907"/>
                <a:gd name="connsiteY26" fmla="*/ 676285 h 1218140"/>
                <a:gd name="connsiteX27" fmla="*/ 1733957 w 1791907"/>
                <a:gd name="connsiteY27" fmla="*/ 546745 h 1218140"/>
                <a:gd name="connsiteX28" fmla="*/ 1667282 w 1791907"/>
                <a:gd name="connsiteY28" fmla="*/ 396250 h 1218140"/>
                <a:gd name="connsiteX29" fmla="*/ 1497737 w 1791907"/>
                <a:gd name="connsiteY29" fmla="*/ 219085 h 1218140"/>
                <a:gd name="connsiteX30" fmla="*/ 1364387 w 1791907"/>
                <a:gd name="connsiteY30" fmla="*/ 129550 h 1218140"/>
                <a:gd name="connsiteX31" fmla="*/ 1486307 w 1791907"/>
                <a:gd name="connsiteY31" fmla="*/ 104785 h 1218140"/>
                <a:gd name="connsiteX32" fmla="*/ 1572032 w 1791907"/>
                <a:gd name="connsiteY32" fmla="*/ 70495 h 1218140"/>
                <a:gd name="connsiteX33" fmla="*/ 1339622 w 1791907"/>
                <a:gd name="connsiteY33" fmla="*/ 62875 h 1218140"/>
                <a:gd name="connsiteX34" fmla="*/ 1128167 w 1791907"/>
                <a:gd name="connsiteY34" fmla="*/ 17155 h 1218140"/>
                <a:gd name="connsiteX35" fmla="*/ 918617 w 1791907"/>
                <a:gd name="connsiteY35" fmla="*/ 10 h 1218140"/>
                <a:gd name="connsiteX36" fmla="*/ 650012 w 1791907"/>
                <a:gd name="connsiteY36" fmla="*/ 19060 h 1218140"/>
                <a:gd name="connsiteX37" fmla="*/ 480467 w 1791907"/>
                <a:gd name="connsiteY37" fmla="*/ 55255 h 1218140"/>
                <a:gd name="connsiteX38" fmla="*/ 352832 w 1791907"/>
                <a:gd name="connsiteY38" fmla="*/ 144790 h 1218140"/>
                <a:gd name="connsiteX39" fmla="*/ 301397 w 1791907"/>
                <a:gd name="connsiteY39" fmla="*/ 215275 h 1218140"/>
                <a:gd name="connsiteX40" fmla="*/ 227102 w 1791907"/>
                <a:gd name="connsiteY40" fmla="*/ 278140 h 1218140"/>
                <a:gd name="connsiteX41" fmla="*/ 160427 w 1791907"/>
                <a:gd name="connsiteY41" fmla="*/ 331480 h 1218140"/>
                <a:gd name="connsiteX42" fmla="*/ 82322 w 1791907"/>
                <a:gd name="connsiteY42" fmla="*/ 485785 h 1218140"/>
                <a:gd name="connsiteX43" fmla="*/ 17552 w 1791907"/>
                <a:gd name="connsiteY43" fmla="*/ 674380 h 1218140"/>
                <a:gd name="connsiteX44" fmla="*/ 2312 w 1791907"/>
                <a:gd name="connsiteY44" fmla="*/ 735340 h 1218140"/>
                <a:gd name="connsiteX45" fmla="*/ 57557 w 1791907"/>
                <a:gd name="connsiteY45" fmla="*/ 678190 h 1218140"/>
                <a:gd name="connsiteX46" fmla="*/ 55652 w 1791907"/>
                <a:gd name="connsiteY46" fmla="*/ 910600 h 1218140"/>
                <a:gd name="connsiteX47" fmla="*/ 68987 w 1791907"/>
                <a:gd name="connsiteY47" fmla="*/ 988705 h 1218140"/>
                <a:gd name="connsiteX48" fmla="*/ 97562 w 1791907"/>
                <a:gd name="connsiteY48" fmla="*/ 891550 h 1218140"/>
                <a:gd name="connsiteX49" fmla="*/ 183287 w 1791907"/>
                <a:gd name="connsiteY49" fmla="*/ 990610 h 1218140"/>
                <a:gd name="connsiteX50" fmla="*/ 175667 w 1791907"/>
                <a:gd name="connsiteY50" fmla="*/ 866785 h 1218140"/>
                <a:gd name="connsiteX51" fmla="*/ 187097 w 1791907"/>
                <a:gd name="connsiteY51" fmla="*/ 725815 h 1218140"/>
                <a:gd name="connsiteX52" fmla="*/ 248057 w 1791907"/>
                <a:gd name="connsiteY52" fmla="*/ 889645 h 1218140"/>
                <a:gd name="connsiteX53" fmla="*/ 227102 w 1791907"/>
                <a:gd name="connsiteY53" fmla="*/ 668665 h 1218140"/>
                <a:gd name="connsiteX54" fmla="*/ 278537 w 1791907"/>
                <a:gd name="connsiteY54" fmla="*/ 495310 h 1218140"/>
                <a:gd name="connsiteX55" fmla="*/ 331877 w 1791907"/>
                <a:gd name="connsiteY55" fmla="*/ 483880 h 1218140"/>
                <a:gd name="connsiteX56" fmla="*/ 419507 w 1791907"/>
                <a:gd name="connsiteY56" fmla="*/ 579130 h 1218140"/>
                <a:gd name="connsiteX0" fmla="*/ 419507 w 1791907"/>
                <a:gd name="connsiteY0" fmla="*/ 579130 h 1218001"/>
                <a:gd name="connsiteX1" fmla="*/ 482372 w 1791907"/>
                <a:gd name="connsiteY1" fmla="*/ 516265 h 1218001"/>
                <a:gd name="connsiteX2" fmla="*/ 566192 w 1791907"/>
                <a:gd name="connsiteY2" fmla="*/ 476260 h 1218001"/>
                <a:gd name="connsiteX3" fmla="*/ 629057 w 1791907"/>
                <a:gd name="connsiteY3" fmla="*/ 577225 h 1218001"/>
                <a:gd name="connsiteX4" fmla="*/ 669062 w 1791907"/>
                <a:gd name="connsiteY4" fmla="*/ 762010 h 1218001"/>
                <a:gd name="connsiteX5" fmla="*/ 672872 w 1791907"/>
                <a:gd name="connsiteY5" fmla="*/ 914410 h 1218001"/>
                <a:gd name="connsiteX6" fmla="*/ 750977 w 1791907"/>
                <a:gd name="connsiteY6" fmla="*/ 718195 h 1218001"/>
                <a:gd name="connsiteX7" fmla="*/ 777647 w 1791907"/>
                <a:gd name="connsiteY7" fmla="*/ 582940 h 1218001"/>
                <a:gd name="connsiteX8" fmla="*/ 1040537 w 1791907"/>
                <a:gd name="connsiteY8" fmla="*/ 870595 h 1218001"/>
                <a:gd name="connsiteX9" fmla="*/ 1091972 w 1791907"/>
                <a:gd name="connsiteY9" fmla="*/ 891550 h 1218001"/>
                <a:gd name="connsiteX10" fmla="*/ 992912 w 1791907"/>
                <a:gd name="connsiteY10" fmla="*/ 723910 h 1218001"/>
                <a:gd name="connsiteX11" fmla="*/ 1194842 w 1791907"/>
                <a:gd name="connsiteY11" fmla="*/ 971560 h 1218001"/>
                <a:gd name="connsiteX12" fmla="*/ 1170077 w 1791907"/>
                <a:gd name="connsiteY12" fmla="*/ 849640 h 1218001"/>
                <a:gd name="connsiteX13" fmla="*/ 1295807 w 1791907"/>
                <a:gd name="connsiteY13" fmla="*/ 958225 h 1218001"/>
                <a:gd name="connsiteX14" fmla="*/ 1341527 w 1791907"/>
                <a:gd name="connsiteY14" fmla="*/ 1122055 h 1218001"/>
                <a:gd name="connsiteX15" fmla="*/ 1364387 w 1791907"/>
                <a:gd name="connsiteY15" fmla="*/ 996325 h 1218001"/>
                <a:gd name="connsiteX16" fmla="*/ 1396242 w 1791907"/>
                <a:gd name="connsiteY16" fmla="*/ 1216108 h 1218001"/>
                <a:gd name="connsiteX17" fmla="*/ 1441273 w 1791907"/>
                <a:gd name="connsiteY17" fmla="*/ 1098331 h 1218001"/>
                <a:gd name="connsiteX18" fmla="*/ 1537035 w 1791907"/>
                <a:gd name="connsiteY18" fmla="*/ 1020559 h 1218001"/>
                <a:gd name="connsiteX19" fmla="*/ 1612723 w 1791907"/>
                <a:gd name="connsiteY19" fmla="*/ 1026628 h 1218001"/>
                <a:gd name="connsiteX20" fmla="*/ 1658267 w 1791907"/>
                <a:gd name="connsiteY20" fmla="*/ 1063688 h 1218001"/>
                <a:gd name="connsiteX21" fmla="*/ 1671424 w 1791907"/>
                <a:gd name="connsiteY21" fmla="*/ 904885 h 1218001"/>
                <a:gd name="connsiteX22" fmla="*/ 1670561 w 1791907"/>
                <a:gd name="connsiteY22" fmla="*/ 824167 h 1218001"/>
                <a:gd name="connsiteX23" fmla="*/ 1741577 w 1791907"/>
                <a:gd name="connsiteY23" fmla="*/ 889645 h 1218001"/>
                <a:gd name="connsiteX24" fmla="*/ 1701572 w 1791907"/>
                <a:gd name="connsiteY24" fmla="*/ 716290 h 1218001"/>
                <a:gd name="connsiteX25" fmla="*/ 1701572 w 1791907"/>
                <a:gd name="connsiteY25" fmla="*/ 615325 h 1218001"/>
                <a:gd name="connsiteX26" fmla="*/ 1781582 w 1791907"/>
                <a:gd name="connsiteY26" fmla="*/ 676285 h 1218001"/>
                <a:gd name="connsiteX27" fmla="*/ 1733957 w 1791907"/>
                <a:gd name="connsiteY27" fmla="*/ 546745 h 1218001"/>
                <a:gd name="connsiteX28" fmla="*/ 1667282 w 1791907"/>
                <a:gd name="connsiteY28" fmla="*/ 396250 h 1218001"/>
                <a:gd name="connsiteX29" fmla="*/ 1497737 w 1791907"/>
                <a:gd name="connsiteY29" fmla="*/ 219085 h 1218001"/>
                <a:gd name="connsiteX30" fmla="*/ 1364387 w 1791907"/>
                <a:gd name="connsiteY30" fmla="*/ 129550 h 1218001"/>
                <a:gd name="connsiteX31" fmla="*/ 1486307 w 1791907"/>
                <a:gd name="connsiteY31" fmla="*/ 104785 h 1218001"/>
                <a:gd name="connsiteX32" fmla="*/ 1572032 w 1791907"/>
                <a:gd name="connsiteY32" fmla="*/ 70495 h 1218001"/>
                <a:gd name="connsiteX33" fmla="*/ 1339622 w 1791907"/>
                <a:gd name="connsiteY33" fmla="*/ 62875 h 1218001"/>
                <a:gd name="connsiteX34" fmla="*/ 1128167 w 1791907"/>
                <a:gd name="connsiteY34" fmla="*/ 17155 h 1218001"/>
                <a:gd name="connsiteX35" fmla="*/ 918617 w 1791907"/>
                <a:gd name="connsiteY35" fmla="*/ 10 h 1218001"/>
                <a:gd name="connsiteX36" fmla="*/ 650012 w 1791907"/>
                <a:gd name="connsiteY36" fmla="*/ 19060 h 1218001"/>
                <a:gd name="connsiteX37" fmla="*/ 480467 w 1791907"/>
                <a:gd name="connsiteY37" fmla="*/ 55255 h 1218001"/>
                <a:gd name="connsiteX38" fmla="*/ 352832 w 1791907"/>
                <a:gd name="connsiteY38" fmla="*/ 144790 h 1218001"/>
                <a:gd name="connsiteX39" fmla="*/ 301397 w 1791907"/>
                <a:gd name="connsiteY39" fmla="*/ 215275 h 1218001"/>
                <a:gd name="connsiteX40" fmla="*/ 227102 w 1791907"/>
                <a:gd name="connsiteY40" fmla="*/ 278140 h 1218001"/>
                <a:gd name="connsiteX41" fmla="*/ 160427 w 1791907"/>
                <a:gd name="connsiteY41" fmla="*/ 331480 h 1218001"/>
                <a:gd name="connsiteX42" fmla="*/ 82322 w 1791907"/>
                <a:gd name="connsiteY42" fmla="*/ 485785 h 1218001"/>
                <a:gd name="connsiteX43" fmla="*/ 17552 w 1791907"/>
                <a:gd name="connsiteY43" fmla="*/ 674380 h 1218001"/>
                <a:gd name="connsiteX44" fmla="*/ 2312 w 1791907"/>
                <a:gd name="connsiteY44" fmla="*/ 735340 h 1218001"/>
                <a:gd name="connsiteX45" fmla="*/ 57557 w 1791907"/>
                <a:gd name="connsiteY45" fmla="*/ 678190 h 1218001"/>
                <a:gd name="connsiteX46" fmla="*/ 55652 w 1791907"/>
                <a:gd name="connsiteY46" fmla="*/ 910600 h 1218001"/>
                <a:gd name="connsiteX47" fmla="*/ 68987 w 1791907"/>
                <a:gd name="connsiteY47" fmla="*/ 988705 h 1218001"/>
                <a:gd name="connsiteX48" fmla="*/ 97562 w 1791907"/>
                <a:gd name="connsiteY48" fmla="*/ 891550 h 1218001"/>
                <a:gd name="connsiteX49" fmla="*/ 183287 w 1791907"/>
                <a:gd name="connsiteY49" fmla="*/ 990610 h 1218001"/>
                <a:gd name="connsiteX50" fmla="*/ 175667 w 1791907"/>
                <a:gd name="connsiteY50" fmla="*/ 866785 h 1218001"/>
                <a:gd name="connsiteX51" fmla="*/ 187097 w 1791907"/>
                <a:gd name="connsiteY51" fmla="*/ 725815 h 1218001"/>
                <a:gd name="connsiteX52" fmla="*/ 248057 w 1791907"/>
                <a:gd name="connsiteY52" fmla="*/ 889645 h 1218001"/>
                <a:gd name="connsiteX53" fmla="*/ 227102 w 1791907"/>
                <a:gd name="connsiteY53" fmla="*/ 668665 h 1218001"/>
                <a:gd name="connsiteX54" fmla="*/ 278537 w 1791907"/>
                <a:gd name="connsiteY54" fmla="*/ 495310 h 1218001"/>
                <a:gd name="connsiteX55" fmla="*/ 331877 w 1791907"/>
                <a:gd name="connsiteY55" fmla="*/ 483880 h 1218001"/>
                <a:gd name="connsiteX56" fmla="*/ 419507 w 1791907"/>
                <a:gd name="connsiteY56" fmla="*/ 579130 h 1218001"/>
                <a:gd name="connsiteX0" fmla="*/ 419507 w 1791907"/>
                <a:gd name="connsiteY0" fmla="*/ 579130 h 1217972"/>
                <a:gd name="connsiteX1" fmla="*/ 482372 w 1791907"/>
                <a:gd name="connsiteY1" fmla="*/ 516265 h 1217972"/>
                <a:gd name="connsiteX2" fmla="*/ 566192 w 1791907"/>
                <a:gd name="connsiteY2" fmla="*/ 476260 h 1217972"/>
                <a:gd name="connsiteX3" fmla="*/ 629057 w 1791907"/>
                <a:gd name="connsiteY3" fmla="*/ 577225 h 1217972"/>
                <a:gd name="connsiteX4" fmla="*/ 669062 w 1791907"/>
                <a:gd name="connsiteY4" fmla="*/ 762010 h 1217972"/>
                <a:gd name="connsiteX5" fmla="*/ 672872 w 1791907"/>
                <a:gd name="connsiteY5" fmla="*/ 914410 h 1217972"/>
                <a:gd name="connsiteX6" fmla="*/ 750977 w 1791907"/>
                <a:gd name="connsiteY6" fmla="*/ 718195 h 1217972"/>
                <a:gd name="connsiteX7" fmla="*/ 777647 w 1791907"/>
                <a:gd name="connsiteY7" fmla="*/ 582940 h 1217972"/>
                <a:gd name="connsiteX8" fmla="*/ 1040537 w 1791907"/>
                <a:gd name="connsiteY8" fmla="*/ 870595 h 1217972"/>
                <a:gd name="connsiteX9" fmla="*/ 1091972 w 1791907"/>
                <a:gd name="connsiteY9" fmla="*/ 891550 h 1217972"/>
                <a:gd name="connsiteX10" fmla="*/ 992912 w 1791907"/>
                <a:gd name="connsiteY10" fmla="*/ 723910 h 1217972"/>
                <a:gd name="connsiteX11" fmla="*/ 1194842 w 1791907"/>
                <a:gd name="connsiteY11" fmla="*/ 971560 h 1217972"/>
                <a:gd name="connsiteX12" fmla="*/ 1170077 w 1791907"/>
                <a:gd name="connsiteY12" fmla="*/ 849640 h 1217972"/>
                <a:gd name="connsiteX13" fmla="*/ 1295807 w 1791907"/>
                <a:gd name="connsiteY13" fmla="*/ 958225 h 1217972"/>
                <a:gd name="connsiteX14" fmla="*/ 1341527 w 1791907"/>
                <a:gd name="connsiteY14" fmla="*/ 1122055 h 1217972"/>
                <a:gd name="connsiteX15" fmla="*/ 1364387 w 1791907"/>
                <a:gd name="connsiteY15" fmla="*/ 996325 h 1217972"/>
                <a:gd name="connsiteX16" fmla="*/ 1396242 w 1791907"/>
                <a:gd name="connsiteY16" fmla="*/ 1216108 h 1217972"/>
                <a:gd name="connsiteX17" fmla="*/ 1441273 w 1791907"/>
                <a:gd name="connsiteY17" fmla="*/ 1098331 h 1217972"/>
                <a:gd name="connsiteX18" fmla="*/ 1542572 w 1791907"/>
                <a:gd name="connsiteY18" fmla="*/ 1031635 h 1217972"/>
                <a:gd name="connsiteX19" fmla="*/ 1612723 w 1791907"/>
                <a:gd name="connsiteY19" fmla="*/ 1026628 h 1217972"/>
                <a:gd name="connsiteX20" fmla="*/ 1658267 w 1791907"/>
                <a:gd name="connsiteY20" fmla="*/ 1063688 h 1217972"/>
                <a:gd name="connsiteX21" fmla="*/ 1671424 w 1791907"/>
                <a:gd name="connsiteY21" fmla="*/ 904885 h 1217972"/>
                <a:gd name="connsiteX22" fmla="*/ 1670561 w 1791907"/>
                <a:gd name="connsiteY22" fmla="*/ 824167 h 1217972"/>
                <a:gd name="connsiteX23" fmla="*/ 1741577 w 1791907"/>
                <a:gd name="connsiteY23" fmla="*/ 889645 h 1217972"/>
                <a:gd name="connsiteX24" fmla="*/ 1701572 w 1791907"/>
                <a:gd name="connsiteY24" fmla="*/ 716290 h 1217972"/>
                <a:gd name="connsiteX25" fmla="*/ 1701572 w 1791907"/>
                <a:gd name="connsiteY25" fmla="*/ 615325 h 1217972"/>
                <a:gd name="connsiteX26" fmla="*/ 1781582 w 1791907"/>
                <a:gd name="connsiteY26" fmla="*/ 676285 h 1217972"/>
                <a:gd name="connsiteX27" fmla="*/ 1733957 w 1791907"/>
                <a:gd name="connsiteY27" fmla="*/ 546745 h 1217972"/>
                <a:gd name="connsiteX28" fmla="*/ 1667282 w 1791907"/>
                <a:gd name="connsiteY28" fmla="*/ 396250 h 1217972"/>
                <a:gd name="connsiteX29" fmla="*/ 1497737 w 1791907"/>
                <a:gd name="connsiteY29" fmla="*/ 219085 h 1217972"/>
                <a:gd name="connsiteX30" fmla="*/ 1364387 w 1791907"/>
                <a:gd name="connsiteY30" fmla="*/ 129550 h 1217972"/>
                <a:gd name="connsiteX31" fmla="*/ 1486307 w 1791907"/>
                <a:gd name="connsiteY31" fmla="*/ 104785 h 1217972"/>
                <a:gd name="connsiteX32" fmla="*/ 1572032 w 1791907"/>
                <a:gd name="connsiteY32" fmla="*/ 70495 h 1217972"/>
                <a:gd name="connsiteX33" fmla="*/ 1339622 w 1791907"/>
                <a:gd name="connsiteY33" fmla="*/ 62875 h 1217972"/>
                <a:gd name="connsiteX34" fmla="*/ 1128167 w 1791907"/>
                <a:gd name="connsiteY34" fmla="*/ 17155 h 1217972"/>
                <a:gd name="connsiteX35" fmla="*/ 918617 w 1791907"/>
                <a:gd name="connsiteY35" fmla="*/ 10 h 1217972"/>
                <a:gd name="connsiteX36" fmla="*/ 650012 w 1791907"/>
                <a:gd name="connsiteY36" fmla="*/ 19060 h 1217972"/>
                <a:gd name="connsiteX37" fmla="*/ 480467 w 1791907"/>
                <a:gd name="connsiteY37" fmla="*/ 55255 h 1217972"/>
                <a:gd name="connsiteX38" fmla="*/ 352832 w 1791907"/>
                <a:gd name="connsiteY38" fmla="*/ 144790 h 1217972"/>
                <a:gd name="connsiteX39" fmla="*/ 301397 w 1791907"/>
                <a:gd name="connsiteY39" fmla="*/ 215275 h 1217972"/>
                <a:gd name="connsiteX40" fmla="*/ 227102 w 1791907"/>
                <a:gd name="connsiteY40" fmla="*/ 278140 h 1217972"/>
                <a:gd name="connsiteX41" fmla="*/ 160427 w 1791907"/>
                <a:gd name="connsiteY41" fmla="*/ 331480 h 1217972"/>
                <a:gd name="connsiteX42" fmla="*/ 82322 w 1791907"/>
                <a:gd name="connsiteY42" fmla="*/ 485785 h 1217972"/>
                <a:gd name="connsiteX43" fmla="*/ 17552 w 1791907"/>
                <a:gd name="connsiteY43" fmla="*/ 674380 h 1217972"/>
                <a:gd name="connsiteX44" fmla="*/ 2312 w 1791907"/>
                <a:gd name="connsiteY44" fmla="*/ 735340 h 1217972"/>
                <a:gd name="connsiteX45" fmla="*/ 57557 w 1791907"/>
                <a:gd name="connsiteY45" fmla="*/ 678190 h 1217972"/>
                <a:gd name="connsiteX46" fmla="*/ 55652 w 1791907"/>
                <a:gd name="connsiteY46" fmla="*/ 910600 h 1217972"/>
                <a:gd name="connsiteX47" fmla="*/ 68987 w 1791907"/>
                <a:gd name="connsiteY47" fmla="*/ 988705 h 1217972"/>
                <a:gd name="connsiteX48" fmla="*/ 97562 w 1791907"/>
                <a:gd name="connsiteY48" fmla="*/ 891550 h 1217972"/>
                <a:gd name="connsiteX49" fmla="*/ 183287 w 1791907"/>
                <a:gd name="connsiteY49" fmla="*/ 990610 h 1217972"/>
                <a:gd name="connsiteX50" fmla="*/ 175667 w 1791907"/>
                <a:gd name="connsiteY50" fmla="*/ 866785 h 1217972"/>
                <a:gd name="connsiteX51" fmla="*/ 187097 w 1791907"/>
                <a:gd name="connsiteY51" fmla="*/ 725815 h 1217972"/>
                <a:gd name="connsiteX52" fmla="*/ 248057 w 1791907"/>
                <a:gd name="connsiteY52" fmla="*/ 889645 h 1217972"/>
                <a:gd name="connsiteX53" fmla="*/ 227102 w 1791907"/>
                <a:gd name="connsiteY53" fmla="*/ 668665 h 1217972"/>
                <a:gd name="connsiteX54" fmla="*/ 278537 w 1791907"/>
                <a:gd name="connsiteY54" fmla="*/ 495310 h 1217972"/>
                <a:gd name="connsiteX55" fmla="*/ 331877 w 1791907"/>
                <a:gd name="connsiteY55" fmla="*/ 483880 h 1217972"/>
                <a:gd name="connsiteX56" fmla="*/ 419507 w 1791907"/>
                <a:gd name="connsiteY56" fmla="*/ 579130 h 1217972"/>
                <a:gd name="connsiteX0" fmla="*/ 419507 w 1791907"/>
                <a:gd name="connsiteY0" fmla="*/ 579130 h 1217972"/>
                <a:gd name="connsiteX1" fmla="*/ 482372 w 1791907"/>
                <a:gd name="connsiteY1" fmla="*/ 516265 h 1217972"/>
                <a:gd name="connsiteX2" fmla="*/ 566192 w 1791907"/>
                <a:gd name="connsiteY2" fmla="*/ 476260 h 1217972"/>
                <a:gd name="connsiteX3" fmla="*/ 629057 w 1791907"/>
                <a:gd name="connsiteY3" fmla="*/ 577225 h 1217972"/>
                <a:gd name="connsiteX4" fmla="*/ 669062 w 1791907"/>
                <a:gd name="connsiteY4" fmla="*/ 762010 h 1217972"/>
                <a:gd name="connsiteX5" fmla="*/ 672872 w 1791907"/>
                <a:gd name="connsiteY5" fmla="*/ 914410 h 1217972"/>
                <a:gd name="connsiteX6" fmla="*/ 750977 w 1791907"/>
                <a:gd name="connsiteY6" fmla="*/ 718195 h 1217972"/>
                <a:gd name="connsiteX7" fmla="*/ 777647 w 1791907"/>
                <a:gd name="connsiteY7" fmla="*/ 582940 h 1217972"/>
                <a:gd name="connsiteX8" fmla="*/ 1040537 w 1791907"/>
                <a:gd name="connsiteY8" fmla="*/ 870595 h 1217972"/>
                <a:gd name="connsiteX9" fmla="*/ 1091972 w 1791907"/>
                <a:gd name="connsiteY9" fmla="*/ 891550 h 1217972"/>
                <a:gd name="connsiteX10" fmla="*/ 992912 w 1791907"/>
                <a:gd name="connsiteY10" fmla="*/ 723910 h 1217972"/>
                <a:gd name="connsiteX11" fmla="*/ 1194842 w 1791907"/>
                <a:gd name="connsiteY11" fmla="*/ 971560 h 1217972"/>
                <a:gd name="connsiteX12" fmla="*/ 1170077 w 1791907"/>
                <a:gd name="connsiteY12" fmla="*/ 849640 h 1217972"/>
                <a:gd name="connsiteX13" fmla="*/ 1295807 w 1791907"/>
                <a:gd name="connsiteY13" fmla="*/ 958225 h 1217972"/>
                <a:gd name="connsiteX14" fmla="*/ 1341527 w 1791907"/>
                <a:gd name="connsiteY14" fmla="*/ 1122055 h 1217972"/>
                <a:gd name="connsiteX15" fmla="*/ 1364387 w 1791907"/>
                <a:gd name="connsiteY15" fmla="*/ 996325 h 1217972"/>
                <a:gd name="connsiteX16" fmla="*/ 1396242 w 1791907"/>
                <a:gd name="connsiteY16" fmla="*/ 1216108 h 1217972"/>
                <a:gd name="connsiteX17" fmla="*/ 1457887 w 1791907"/>
                <a:gd name="connsiteY17" fmla="*/ 1098331 h 1217972"/>
                <a:gd name="connsiteX18" fmla="*/ 1542572 w 1791907"/>
                <a:gd name="connsiteY18" fmla="*/ 1031635 h 1217972"/>
                <a:gd name="connsiteX19" fmla="*/ 1612723 w 1791907"/>
                <a:gd name="connsiteY19" fmla="*/ 1026628 h 1217972"/>
                <a:gd name="connsiteX20" fmla="*/ 1658267 w 1791907"/>
                <a:gd name="connsiteY20" fmla="*/ 1063688 h 1217972"/>
                <a:gd name="connsiteX21" fmla="*/ 1671424 w 1791907"/>
                <a:gd name="connsiteY21" fmla="*/ 904885 h 1217972"/>
                <a:gd name="connsiteX22" fmla="*/ 1670561 w 1791907"/>
                <a:gd name="connsiteY22" fmla="*/ 824167 h 1217972"/>
                <a:gd name="connsiteX23" fmla="*/ 1741577 w 1791907"/>
                <a:gd name="connsiteY23" fmla="*/ 889645 h 1217972"/>
                <a:gd name="connsiteX24" fmla="*/ 1701572 w 1791907"/>
                <a:gd name="connsiteY24" fmla="*/ 716290 h 1217972"/>
                <a:gd name="connsiteX25" fmla="*/ 1701572 w 1791907"/>
                <a:gd name="connsiteY25" fmla="*/ 615325 h 1217972"/>
                <a:gd name="connsiteX26" fmla="*/ 1781582 w 1791907"/>
                <a:gd name="connsiteY26" fmla="*/ 676285 h 1217972"/>
                <a:gd name="connsiteX27" fmla="*/ 1733957 w 1791907"/>
                <a:gd name="connsiteY27" fmla="*/ 546745 h 1217972"/>
                <a:gd name="connsiteX28" fmla="*/ 1667282 w 1791907"/>
                <a:gd name="connsiteY28" fmla="*/ 396250 h 1217972"/>
                <a:gd name="connsiteX29" fmla="*/ 1497737 w 1791907"/>
                <a:gd name="connsiteY29" fmla="*/ 219085 h 1217972"/>
                <a:gd name="connsiteX30" fmla="*/ 1364387 w 1791907"/>
                <a:gd name="connsiteY30" fmla="*/ 129550 h 1217972"/>
                <a:gd name="connsiteX31" fmla="*/ 1486307 w 1791907"/>
                <a:gd name="connsiteY31" fmla="*/ 104785 h 1217972"/>
                <a:gd name="connsiteX32" fmla="*/ 1572032 w 1791907"/>
                <a:gd name="connsiteY32" fmla="*/ 70495 h 1217972"/>
                <a:gd name="connsiteX33" fmla="*/ 1339622 w 1791907"/>
                <a:gd name="connsiteY33" fmla="*/ 62875 h 1217972"/>
                <a:gd name="connsiteX34" fmla="*/ 1128167 w 1791907"/>
                <a:gd name="connsiteY34" fmla="*/ 17155 h 1217972"/>
                <a:gd name="connsiteX35" fmla="*/ 918617 w 1791907"/>
                <a:gd name="connsiteY35" fmla="*/ 10 h 1217972"/>
                <a:gd name="connsiteX36" fmla="*/ 650012 w 1791907"/>
                <a:gd name="connsiteY36" fmla="*/ 19060 h 1217972"/>
                <a:gd name="connsiteX37" fmla="*/ 480467 w 1791907"/>
                <a:gd name="connsiteY37" fmla="*/ 55255 h 1217972"/>
                <a:gd name="connsiteX38" fmla="*/ 352832 w 1791907"/>
                <a:gd name="connsiteY38" fmla="*/ 144790 h 1217972"/>
                <a:gd name="connsiteX39" fmla="*/ 301397 w 1791907"/>
                <a:gd name="connsiteY39" fmla="*/ 215275 h 1217972"/>
                <a:gd name="connsiteX40" fmla="*/ 227102 w 1791907"/>
                <a:gd name="connsiteY40" fmla="*/ 278140 h 1217972"/>
                <a:gd name="connsiteX41" fmla="*/ 160427 w 1791907"/>
                <a:gd name="connsiteY41" fmla="*/ 331480 h 1217972"/>
                <a:gd name="connsiteX42" fmla="*/ 82322 w 1791907"/>
                <a:gd name="connsiteY42" fmla="*/ 485785 h 1217972"/>
                <a:gd name="connsiteX43" fmla="*/ 17552 w 1791907"/>
                <a:gd name="connsiteY43" fmla="*/ 674380 h 1217972"/>
                <a:gd name="connsiteX44" fmla="*/ 2312 w 1791907"/>
                <a:gd name="connsiteY44" fmla="*/ 735340 h 1217972"/>
                <a:gd name="connsiteX45" fmla="*/ 57557 w 1791907"/>
                <a:gd name="connsiteY45" fmla="*/ 678190 h 1217972"/>
                <a:gd name="connsiteX46" fmla="*/ 55652 w 1791907"/>
                <a:gd name="connsiteY46" fmla="*/ 910600 h 1217972"/>
                <a:gd name="connsiteX47" fmla="*/ 68987 w 1791907"/>
                <a:gd name="connsiteY47" fmla="*/ 988705 h 1217972"/>
                <a:gd name="connsiteX48" fmla="*/ 97562 w 1791907"/>
                <a:gd name="connsiteY48" fmla="*/ 891550 h 1217972"/>
                <a:gd name="connsiteX49" fmla="*/ 183287 w 1791907"/>
                <a:gd name="connsiteY49" fmla="*/ 990610 h 1217972"/>
                <a:gd name="connsiteX50" fmla="*/ 175667 w 1791907"/>
                <a:gd name="connsiteY50" fmla="*/ 866785 h 1217972"/>
                <a:gd name="connsiteX51" fmla="*/ 187097 w 1791907"/>
                <a:gd name="connsiteY51" fmla="*/ 725815 h 1217972"/>
                <a:gd name="connsiteX52" fmla="*/ 248057 w 1791907"/>
                <a:gd name="connsiteY52" fmla="*/ 889645 h 1217972"/>
                <a:gd name="connsiteX53" fmla="*/ 227102 w 1791907"/>
                <a:gd name="connsiteY53" fmla="*/ 668665 h 1217972"/>
                <a:gd name="connsiteX54" fmla="*/ 278537 w 1791907"/>
                <a:gd name="connsiteY54" fmla="*/ 495310 h 1217972"/>
                <a:gd name="connsiteX55" fmla="*/ 331877 w 1791907"/>
                <a:gd name="connsiteY55" fmla="*/ 483880 h 1217972"/>
                <a:gd name="connsiteX56" fmla="*/ 419507 w 1791907"/>
                <a:gd name="connsiteY56" fmla="*/ 579130 h 1217972"/>
                <a:gd name="connsiteX0" fmla="*/ 419507 w 1791907"/>
                <a:gd name="connsiteY0" fmla="*/ 579130 h 1217972"/>
                <a:gd name="connsiteX1" fmla="*/ 482372 w 1791907"/>
                <a:gd name="connsiteY1" fmla="*/ 516265 h 1217972"/>
                <a:gd name="connsiteX2" fmla="*/ 566192 w 1791907"/>
                <a:gd name="connsiteY2" fmla="*/ 476260 h 1217972"/>
                <a:gd name="connsiteX3" fmla="*/ 629057 w 1791907"/>
                <a:gd name="connsiteY3" fmla="*/ 577225 h 1217972"/>
                <a:gd name="connsiteX4" fmla="*/ 669062 w 1791907"/>
                <a:gd name="connsiteY4" fmla="*/ 762010 h 1217972"/>
                <a:gd name="connsiteX5" fmla="*/ 672872 w 1791907"/>
                <a:gd name="connsiteY5" fmla="*/ 914410 h 1217972"/>
                <a:gd name="connsiteX6" fmla="*/ 750977 w 1791907"/>
                <a:gd name="connsiteY6" fmla="*/ 718195 h 1217972"/>
                <a:gd name="connsiteX7" fmla="*/ 777647 w 1791907"/>
                <a:gd name="connsiteY7" fmla="*/ 582940 h 1217972"/>
                <a:gd name="connsiteX8" fmla="*/ 1040537 w 1791907"/>
                <a:gd name="connsiteY8" fmla="*/ 870595 h 1217972"/>
                <a:gd name="connsiteX9" fmla="*/ 1091972 w 1791907"/>
                <a:gd name="connsiteY9" fmla="*/ 891550 h 1217972"/>
                <a:gd name="connsiteX10" fmla="*/ 992912 w 1791907"/>
                <a:gd name="connsiteY10" fmla="*/ 723910 h 1217972"/>
                <a:gd name="connsiteX11" fmla="*/ 1194842 w 1791907"/>
                <a:gd name="connsiteY11" fmla="*/ 971560 h 1217972"/>
                <a:gd name="connsiteX12" fmla="*/ 1170077 w 1791907"/>
                <a:gd name="connsiteY12" fmla="*/ 849640 h 1217972"/>
                <a:gd name="connsiteX13" fmla="*/ 1295807 w 1791907"/>
                <a:gd name="connsiteY13" fmla="*/ 958225 h 1217972"/>
                <a:gd name="connsiteX14" fmla="*/ 1341527 w 1791907"/>
                <a:gd name="connsiteY14" fmla="*/ 1122055 h 1217972"/>
                <a:gd name="connsiteX15" fmla="*/ 1364387 w 1791907"/>
                <a:gd name="connsiteY15" fmla="*/ 996325 h 1217972"/>
                <a:gd name="connsiteX16" fmla="*/ 1396242 w 1791907"/>
                <a:gd name="connsiteY16" fmla="*/ 1216108 h 1217972"/>
                <a:gd name="connsiteX17" fmla="*/ 1457887 w 1791907"/>
                <a:gd name="connsiteY17" fmla="*/ 1098331 h 1217972"/>
                <a:gd name="connsiteX18" fmla="*/ 1542572 w 1791907"/>
                <a:gd name="connsiteY18" fmla="*/ 1031635 h 1217972"/>
                <a:gd name="connsiteX19" fmla="*/ 1612723 w 1791907"/>
                <a:gd name="connsiteY19" fmla="*/ 1026628 h 1217972"/>
                <a:gd name="connsiteX20" fmla="*/ 1663804 w 1791907"/>
                <a:gd name="connsiteY20" fmla="*/ 1091377 h 1217972"/>
                <a:gd name="connsiteX21" fmla="*/ 1671424 w 1791907"/>
                <a:gd name="connsiteY21" fmla="*/ 904885 h 1217972"/>
                <a:gd name="connsiteX22" fmla="*/ 1670561 w 1791907"/>
                <a:gd name="connsiteY22" fmla="*/ 824167 h 1217972"/>
                <a:gd name="connsiteX23" fmla="*/ 1741577 w 1791907"/>
                <a:gd name="connsiteY23" fmla="*/ 889645 h 1217972"/>
                <a:gd name="connsiteX24" fmla="*/ 1701572 w 1791907"/>
                <a:gd name="connsiteY24" fmla="*/ 716290 h 1217972"/>
                <a:gd name="connsiteX25" fmla="*/ 1701572 w 1791907"/>
                <a:gd name="connsiteY25" fmla="*/ 615325 h 1217972"/>
                <a:gd name="connsiteX26" fmla="*/ 1781582 w 1791907"/>
                <a:gd name="connsiteY26" fmla="*/ 676285 h 1217972"/>
                <a:gd name="connsiteX27" fmla="*/ 1733957 w 1791907"/>
                <a:gd name="connsiteY27" fmla="*/ 546745 h 1217972"/>
                <a:gd name="connsiteX28" fmla="*/ 1667282 w 1791907"/>
                <a:gd name="connsiteY28" fmla="*/ 396250 h 1217972"/>
                <a:gd name="connsiteX29" fmla="*/ 1497737 w 1791907"/>
                <a:gd name="connsiteY29" fmla="*/ 219085 h 1217972"/>
                <a:gd name="connsiteX30" fmla="*/ 1364387 w 1791907"/>
                <a:gd name="connsiteY30" fmla="*/ 129550 h 1217972"/>
                <a:gd name="connsiteX31" fmla="*/ 1486307 w 1791907"/>
                <a:gd name="connsiteY31" fmla="*/ 104785 h 1217972"/>
                <a:gd name="connsiteX32" fmla="*/ 1572032 w 1791907"/>
                <a:gd name="connsiteY32" fmla="*/ 70495 h 1217972"/>
                <a:gd name="connsiteX33" fmla="*/ 1339622 w 1791907"/>
                <a:gd name="connsiteY33" fmla="*/ 62875 h 1217972"/>
                <a:gd name="connsiteX34" fmla="*/ 1128167 w 1791907"/>
                <a:gd name="connsiteY34" fmla="*/ 17155 h 1217972"/>
                <a:gd name="connsiteX35" fmla="*/ 918617 w 1791907"/>
                <a:gd name="connsiteY35" fmla="*/ 10 h 1217972"/>
                <a:gd name="connsiteX36" fmla="*/ 650012 w 1791907"/>
                <a:gd name="connsiteY36" fmla="*/ 19060 h 1217972"/>
                <a:gd name="connsiteX37" fmla="*/ 480467 w 1791907"/>
                <a:gd name="connsiteY37" fmla="*/ 55255 h 1217972"/>
                <a:gd name="connsiteX38" fmla="*/ 352832 w 1791907"/>
                <a:gd name="connsiteY38" fmla="*/ 144790 h 1217972"/>
                <a:gd name="connsiteX39" fmla="*/ 301397 w 1791907"/>
                <a:gd name="connsiteY39" fmla="*/ 215275 h 1217972"/>
                <a:gd name="connsiteX40" fmla="*/ 227102 w 1791907"/>
                <a:gd name="connsiteY40" fmla="*/ 278140 h 1217972"/>
                <a:gd name="connsiteX41" fmla="*/ 160427 w 1791907"/>
                <a:gd name="connsiteY41" fmla="*/ 331480 h 1217972"/>
                <a:gd name="connsiteX42" fmla="*/ 82322 w 1791907"/>
                <a:gd name="connsiteY42" fmla="*/ 485785 h 1217972"/>
                <a:gd name="connsiteX43" fmla="*/ 17552 w 1791907"/>
                <a:gd name="connsiteY43" fmla="*/ 674380 h 1217972"/>
                <a:gd name="connsiteX44" fmla="*/ 2312 w 1791907"/>
                <a:gd name="connsiteY44" fmla="*/ 735340 h 1217972"/>
                <a:gd name="connsiteX45" fmla="*/ 57557 w 1791907"/>
                <a:gd name="connsiteY45" fmla="*/ 678190 h 1217972"/>
                <a:gd name="connsiteX46" fmla="*/ 55652 w 1791907"/>
                <a:gd name="connsiteY46" fmla="*/ 910600 h 1217972"/>
                <a:gd name="connsiteX47" fmla="*/ 68987 w 1791907"/>
                <a:gd name="connsiteY47" fmla="*/ 988705 h 1217972"/>
                <a:gd name="connsiteX48" fmla="*/ 97562 w 1791907"/>
                <a:gd name="connsiteY48" fmla="*/ 891550 h 1217972"/>
                <a:gd name="connsiteX49" fmla="*/ 183287 w 1791907"/>
                <a:gd name="connsiteY49" fmla="*/ 990610 h 1217972"/>
                <a:gd name="connsiteX50" fmla="*/ 175667 w 1791907"/>
                <a:gd name="connsiteY50" fmla="*/ 866785 h 1217972"/>
                <a:gd name="connsiteX51" fmla="*/ 187097 w 1791907"/>
                <a:gd name="connsiteY51" fmla="*/ 725815 h 1217972"/>
                <a:gd name="connsiteX52" fmla="*/ 248057 w 1791907"/>
                <a:gd name="connsiteY52" fmla="*/ 889645 h 1217972"/>
                <a:gd name="connsiteX53" fmla="*/ 227102 w 1791907"/>
                <a:gd name="connsiteY53" fmla="*/ 668665 h 1217972"/>
                <a:gd name="connsiteX54" fmla="*/ 278537 w 1791907"/>
                <a:gd name="connsiteY54" fmla="*/ 495310 h 1217972"/>
                <a:gd name="connsiteX55" fmla="*/ 331877 w 1791907"/>
                <a:gd name="connsiteY55" fmla="*/ 483880 h 1217972"/>
                <a:gd name="connsiteX56" fmla="*/ 419507 w 1791907"/>
                <a:gd name="connsiteY56" fmla="*/ 579130 h 1217972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12723 w 1791907"/>
                <a:gd name="connsiteY19" fmla="*/ 102662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12723 w 1791907"/>
                <a:gd name="connsiteY19" fmla="*/ 102662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9683 w 1791907"/>
                <a:gd name="connsiteY19" fmla="*/ 1023635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507635 w 1791907"/>
                <a:gd name="connsiteY0" fmla="*/ 585116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72685 w 1791907"/>
                <a:gd name="connsiteY53" fmla="*/ 668665 h 1217958"/>
                <a:gd name="connsiteX54" fmla="*/ 278537 w 1791907"/>
                <a:gd name="connsiteY54" fmla="*/ 495310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72685 w 1791907"/>
                <a:gd name="connsiteY53" fmla="*/ 668665 h 1217958"/>
                <a:gd name="connsiteX54" fmla="*/ 302847 w 1791907"/>
                <a:gd name="connsiteY54" fmla="*/ 507283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02847 w 1791907"/>
                <a:gd name="connsiteY54" fmla="*/ 507283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02847 w 1791907"/>
                <a:gd name="connsiteY54" fmla="*/ 507283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02847 w 1791907"/>
                <a:gd name="connsiteY54" fmla="*/ 507283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33236 w 1791907"/>
                <a:gd name="connsiteY54" fmla="*/ 528236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20892 w 1791907"/>
                <a:gd name="connsiteY2" fmla="*/ 479252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20892 w 1791907"/>
                <a:gd name="connsiteY2" fmla="*/ 479252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20892 w 1791907"/>
                <a:gd name="connsiteY2" fmla="*/ 479252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48657 w 1791907"/>
                <a:gd name="connsiteY53" fmla="*/ 620772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20892 w 1791907"/>
                <a:gd name="connsiteY2" fmla="*/ 479252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55505 w 1791907"/>
                <a:gd name="connsiteY9" fmla="*/ 930461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55505 w 1791907"/>
                <a:gd name="connsiteY9" fmla="*/ 930461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59876 w 1791907"/>
                <a:gd name="connsiteY32" fmla="*/ 103420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55505 w 1791907"/>
                <a:gd name="connsiteY9" fmla="*/ 930461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31606 w 1791907"/>
                <a:gd name="connsiteY31" fmla="*/ 128731 h 1217958"/>
                <a:gd name="connsiteX32" fmla="*/ 1559876 w 1791907"/>
                <a:gd name="connsiteY32" fmla="*/ 103420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55505 w 1791907"/>
                <a:gd name="connsiteY9" fmla="*/ 930461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31606 w 1791907"/>
                <a:gd name="connsiteY31" fmla="*/ 128731 h 1217958"/>
                <a:gd name="connsiteX32" fmla="*/ 1532527 w 1791907"/>
                <a:gd name="connsiteY32" fmla="*/ 142332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9156 h 1221998"/>
                <a:gd name="connsiteX1" fmla="*/ 543149 w 1791907"/>
                <a:gd name="connsiteY1" fmla="*/ 517312 h 1221998"/>
                <a:gd name="connsiteX2" fmla="*/ 611776 w 1791907"/>
                <a:gd name="connsiteY2" fmla="*/ 495265 h 1221998"/>
                <a:gd name="connsiteX3" fmla="*/ 629057 w 1791907"/>
                <a:gd name="connsiteY3" fmla="*/ 581265 h 1221998"/>
                <a:gd name="connsiteX4" fmla="*/ 669062 w 1791907"/>
                <a:gd name="connsiteY4" fmla="*/ 766050 h 1221998"/>
                <a:gd name="connsiteX5" fmla="*/ 754921 w 1791907"/>
                <a:gd name="connsiteY5" fmla="*/ 921443 h 1221998"/>
                <a:gd name="connsiteX6" fmla="*/ 750977 w 1791907"/>
                <a:gd name="connsiteY6" fmla="*/ 722235 h 1221998"/>
                <a:gd name="connsiteX7" fmla="*/ 777647 w 1791907"/>
                <a:gd name="connsiteY7" fmla="*/ 586980 h 1221998"/>
                <a:gd name="connsiteX8" fmla="*/ 925060 w 1791907"/>
                <a:gd name="connsiteY8" fmla="*/ 715992 h 1221998"/>
                <a:gd name="connsiteX9" fmla="*/ 1055505 w 1791907"/>
                <a:gd name="connsiteY9" fmla="*/ 934501 h 1221998"/>
                <a:gd name="connsiteX10" fmla="*/ 992912 w 1791907"/>
                <a:gd name="connsiteY10" fmla="*/ 727950 h 1221998"/>
                <a:gd name="connsiteX11" fmla="*/ 1194842 w 1791907"/>
                <a:gd name="connsiteY11" fmla="*/ 975600 h 1221998"/>
                <a:gd name="connsiteX12" fmla="*/ 1170077 w 1791907"/>
                <a:gd name="connsiteY12" fmla="*/ 853680 h 1221998"/>
                <a:gd name="connsiteX13" fmla="*/ 1295807 w 1791907"/>
                <a:gd name="connsiteY13" fmla="*/ 962265 h 1221998"/>
                <a:gd name="connsiteX14" fmla="*/ 1341527 w 1791907"/>
                <a:gd name="connsiteY14" fmla="*/ 1126095 h 1221998"/>
                <a:gd name="connsiteX15" fmla="*/ 1364387 w 1791907"/>
                <a:gd name="connsiteY15" fmla="*/ 1000365 h 1221998"/>
                <a:gd name="connsiteX16" fmla="*/ 1396242 w 1791907"/>
                <a:gd name="connsiteY16" fmla="*/ 1220148 h 1221998"/>
                <a:gd name="connsiteX17" fmla="*/ 1457887 w 1791907"/>
                <a:gd name="connsiteY17" fmla="*/ 1102371 h 1221998"/>
                <a:gd name="connsiteX18" fmla="*/ 1528727 w 1791907"/>
                <a:gd name="connsiteY18" fmla="*/ 1041213 h 1221998"/>
                <a:gd name="connsiteX19" fmla="*/ 1603606 w 1791907"/>
                <a:gd name="connsiteY19" fmla="*/ 1039648 h 1221998"/>
                <a:gd name="connsiteX20" fmla="*/ 1663804 w 1791907"/>
                <a:gd name="connsiteY20" fmla="*/ 1095417 h 1221998"/>
                <a:gd name="connsiteX21" fmla="*/ 1671424 w 1791907"/>
                <a:gd name="connsiteY21" fmla="*/ 908925 h 1221998"/>
                <a:gd name="connsiteX22" fmla="*/ 1670561 w 1791907"/>
                <a:gd name="connsiteY22" fmla="*/ 828207 h 1221998"/>
                <a:gd name="connsiteX23" fmla="*/ 1741577 w 1791907"/>
                <a:gd name="connsiteY23" fmla="*/ 893685 h 1221998"/>
                <a:gd name="connsiteX24" fmla="*/ 1701572 w 1791907"/>
                <a:gd name="connsiteY24" fmla="*/ 720330 h 1221998"/>
                <a:gd name="connsiteX25" fmla="*/ 1701572 w 1791907"/>
                <a:gd name="connsiteY25" fmla="*/ 619365 h 1221998"/>
                <a:gd name="connsiteX26" fmla="*/ 1781582 w 1791907"/>
                <a:gd name="connsiteY26" fmla="*/ 680325 h 1221998"/>
                <a:gd name="connsiteX27" fmla="*/ 1733957 w 1791907"/>
                <a:gd name="connsiteY27" fmla="*/ 550785 h 1221998"/>
                <a:gd name="connsiteX28" fmla="*/ 1667282 w 1791907"/>
                <a:gd name="connsiteY28" fmla="*/ 400290 h 1221998"/>
                <a:gd name="connsiteX29" fmla="*/ 1497737 w 1791907"/>
                <a:gd name="connsiteY29" fmla="*/ 223125 h 1221998"/>
                <a:gd name="connsiteX30" fmla="*/ 1364387 w 1791907"/>
                <a:gd name="connsiteY30" fmla="*/ 133590 h 1221998"/>
                <a:gd name="connsiteX31" fmla="*/ 1431606 w 1791907"/>
                <a:gd name="connsiteY31" fmla="*/ 132771 h 1221998"/>
                <a:gd name="connsiteX32" fmla="*/ 1532527 w 1791907"/>
                <a:gd name="connsiteY32" fmla="*/ 146372 h 1221998"/>
                <a:gd name="connsiteX33" fmla="*/ 1339622 w 1791907"/>
                <a:gd name="connsiteY33" fmla="*/ 66915 h 1221998"/>
                <a:gd name="connsiteX34" fmla="*/ 1128167 w 1791907"/>
                <a:gd name="connsiteY34" fmla="*/ 21195 h 1221998"/>
                <a:gd name="connsiteX35" fmla="*/ 918617 w 1791907"/>
                <a:gd name="connsiteY35" fmla="*/ 4050 h 1221998"/>
                <a:gd name="connsiteX36" fmla="*/ 668245 w 1791907"/>
                <a:gd name="connsiteY36" fmla="*/ 5140 h 1221998"/>
                <a:gd name="connsiteX37" fmla="*/ 480467 w 1791907"/>
                <a:gd name="connsiteY37" fmla="*/ 59295 h 1221998"/>
                <a:gd name="connsiteX38" fmla="*/ 352832 w 1791907"/>
                <a:gd name="connsiteY38" fmla="*/ 148830 h 1221998"/>
                <a:gd name="connsiteX39" fmla="*/ 301397 w 1791907"/>
                <a:gd name="connsiteY39" fmla="*/ 219315 h 1221998"/>
                <a:gd name="connsiteX40" fmla="*/ 227102 w 1791907"/>
                <a:gd name="connsiteY40" fmla="*/ 282180 h 1221998"/>
                <a:gd name="connsiteX41" fmla="*/ 160427 w 1791907"/>
                <a:gd name="connsiteY41" fmla="*/ 335520 h 1221998"/>
                <a:gd name="connsiteX42" fmla="*/ 82322 w 1791907"/>
                <a:gd name="connsiteY42" fmla="*/ 489825 h 1221998"/>
                <a:gd name="connsiteX43" fmla="*/ 17552 w 1791907"/>
                <a:gd name="connsiteY43" fmla="*/ 678420 h 1221998"/>
                <a:gd name="connsiteX44" fmla="*/ 2312 w 1791907"/>
                <a:gd name="connsiteY44" fmla="*/ 739380 h 1221998"/>
                <a:gd name="connsiteX45" fmla="*/ 57557 w 1791907"/>
                <a:gd name="connsiteY45" fmla="*/ 682230 h 1221998"/>
                <a:gd name="connsiteX46" fmla="*/ 55652 w 1791907"/>
                <a:gd name="connsiteY46" fmla="*/ 914640 h 1221998"/>
                <a:gd name="connsiteX47" fmla="*/ 68987 w 1791907"/>
                <a:gd name="connsiteY47" fmla="*/ 992745 h 1221998"/>
                <a:gd name="connsiteX48" fmla="*/ 97562 w 1791907"/>
                <a:gd name="connsiteY48" fmla="*/ 895590 h 1221998"/>
                <a:gd name="connsiteX49" fmla="*/ 143782 w 1791907"/>
                <a:gd name="connsiteY49" fmla="*/ 994650 h 1221998"/>
                <a:gd name="connsiteX50" fmla="*/ 175667 w 1791907"/>
                <a:gd name="connsiteY50" fmla="*/ 870825 h 1221998"/>
                <a:gd name="connsiteX51" fmla="*/ 238758 w 1791907"/>
                <a:gd name="connsiteY51" fmla="*/ 714889 h 1221998"/>
                <a:gd name="connsiteX52" fmla="*/ 248057 w 1791907"/>
                <a:gd name="connsiteY52" fmla="*/ 893685 h 1221998"/>
                <a:gd name="connsiteX53" fmla="*/ 321306 w 1791907"/>
                <a:gd name="connsiteY53" fmla="*/ 648759 h 1221998"/>
                <a:gd name="connsiteX54" fmla="*/ 333236 w 1791907"/>
                <a:gd name="connsiteY54" fmla="*/ 532276 h 1221998"/>
                <a:gd name="connsiteX55" fmla="*/ 377461 w 1791907"/>
                <a:gd name="connsiteY55" fmla="*/ 517853 h 1221998"/>
                <a:gd name="connsiteX56" fmla="*/ 507635 w 1791907"/>
                <a:gd name="connsiteY56" fmla="*/ 589156 h 1221998"/>
                <a:gd name="connsiteX0" fmla="*/ 507635 w 1791907"/>
                <a:gd name="connsiteY0" fmla="*/ 606435 h 1239277"/>
                <a:gd name="connsiteX1" fmla="*/ 543149 w 1791907"/>
                <a:gd name="connsiteY1" fmla="*/ 534591 h 1239277"/>
                <a:gd name="connsiteX2" fmla="*/ 611776 w 1791907"/>
                <a:gd name="connsiteY2" fmla="*/ 512544 h 1239277"/>
                <a:gd name="connsiteX3" fmla="*/ 629057 w 1791907"/>
                <a:gd name="connsiteY3" fmla="*/ 598544 h 1239277"/>
                <a:gd name="connsiteX4" fmla="*/ 669062 w 1791907"/>
                <a:gd name="connsiteY4" fmla="*/ 783329 h 1239277"/>
                <a:gd name="connsiteX5" fmla="*/ 754921 w 1791907"/>
                <a:gd name="connsiteY5" fmla="*/ 938722 h 1239277"/>
                <a:gd name="connsiteX6" fmla="*/ 750977 w 1791907"/>
                <a:gd name="connsiteY6" fmla="*/ 739514 h 1239277"/>
                <a:gd name="connsiteX7" fmla="*/ 777647 w 1791907"/>
                <a:gd name="connsiteY7" fmla="*/ 604259 h 1239277"/>
                <a:gd name="connsiteX8" fmla="*/ 925060 w 1791907"/>
                <a:gd name="connsiteY8" fmla="*/ 733271 h 1239277"/>
                <a:gd name="connsiteX9" fmla="*/ 1055505 w 1791907"/>
                <a:gd name="connsiteY9" fmla="*/ 951780 h 1239277"/>
                <a:gd name="connsiteX10" fmla="*/ 992912 w 1791907"/>
                <a:gd name="connsiteY10" fmla="*/ 745229 h 1239277"/>
                <a:gd name="connsiteX11" fmla="*/ 1194842 w 1791907"/>
                <a:gd name="connsiteY11" fmla="*/ 992879 h 1239277"/>
                <a:gd name="connsiteX12" fmla="*/ 1170077 w 1791907"/>
                <a:gd name="connsiteY12" fmla="*/ 870959 h 1239277"/>
                <a:gd name="connsiteX13" fmla="*/ 1295807 w 1791907"/>
                <a:gd name="connsiteY13" fmla="*/ 979544 h 1239277"/>
                <a:gd name="connsiteX14" fmla="*/ 1341527 w 1791907"/>
                <a:gd name="connsiteY14" fmla="*/ 1143374 h 1239277"/>
                <a:gd name="connsiteX15" fmla="*/ 1364387 w 1791907"/>
                <a:gd name="connsiteY15" fmla="*/ 1017644 h 1239277"/>
                <a:gd name="connsiteX16" fmla="*/ 1396242 w 1791907"/>
                <a:gd name="connsiteY16" fmla="*/ 1237427 h 1239277"/>
                <a:gd name="connsiteX17" fmla="*/ 1457887 w 1791907"/>
                <a:gd name="connsiteY17" fmla="*/ 1119650 h 1239277"/>
                <a:gd name="connsiteX18" fmla="*/ 1528727 w 1791907"/>
                <a:gd name="connsiteY18" fmla="*/ 1058492 h 1239277"/>
                <a:gd name="connsiteX19" fmla="*/ 1603606 w 1791907"/>
                <a:gd name="connsiteY19" fmla="*/ 1056927 h 1239277"/>
                <a:gd name="connsiteX20" fmla="*/ 1663804 w 1791907"/>
                <a:gd name="connsiteY20" fmla="*/ 1112696 h 1239277"/>
                <a:gd name="connsiteX21" fmla="*/ 1671424 w 1791907"/>
                <a:gd name="connsiteY21" fmla="*/ 926204 h 1239277"/>
                <a:gd name="connsiteX22" fmla="*/ 1670561 w 1791907"/>
                <a:gd name="connsiteY22" fmla="*/ 845486 h 1239277"/>
                <a:gd name="connsiteX23" fmla="*/ 1741577 w 1791907"/>
                <a:gd name="connsiteY23" fmla="*/ 910964 h 1239277"/>
                <a:gd name="connsiteX24" fmla="*/ 1701572 w 1791907"/>
                <a:gd name="connsiteY24" fmla="*/ 737609 h 1239277"/>
                <a:gd name="connsiteX25" fmla="*/ 1701572 w 1791907"/>
                <a:gd name="connsiteY25" fmla="*/ 636644 h 1239277"/>
                <a:gd name="connsiteX26" fmla="*/ 1781582 w 1791907"/>
                <a:gd name="connsiteY26" fmla="*/ 697604 h 1239277"/>
                <a:gd name="connsiteX27" fmla="*/ 1733957 w 1791907"/>
                <a:gd name="connsiteY27" fmla="*/ 568064 h 1239277"/>
                <a:gd name="connsiteX28" fmla="*/ 1667282 w 1791907"/>
                <a:gd name="connsiteY28" fmla="*/ 417569 h 1239277"/>
                <a:gd name="connsiteX29" fmla="*/ 1497737 w 1791907"/>
                <a:gd name="connsiteY29" fmla="*/ 240404 h 1239277"/>
                <a:gd name="connsiteX30" fmla="*/ 1364387 w 1791907"/>
                <a:gd name="connsiteY30" fmla="*/ 150869 h 1239277"/>
                <a:gd name="connsiteX31" fmla="*/ 1431606 w 1791907"/>
                <a:gd name="connsiteY31" fmla="*/ 150050 h 1239277"/>
                <a:gd name="connsiteX32" fmla="*/ 1532527 w 1791907"/>
                <a:gd name="connsiteY32" fmla="*/ 163651 h 1239277"/>
                <a:gd name="connsiteX33" fmla="*/ 1339622 w 1791907"/>
                <a:gd name="connsiteY33" fmla="*/ 84194 h 1239277"/>
                <a:gd name="connsiteX34" fmla="*/ 1128167 w 1791907"/>
                <a:gd name="connsiteY34" fmla="*/ 38474 h 1239277"/>
                <a:gd name="connsiteX35" fmla="*/ 933812 w 1791907"/>
                <a:gd name="connsiteY35" fmla="*/ 377 h 1239277"/>
                <a:gd name="connsiteX36" fmla="*/ 668245 w 1791907"/>
                <a:gd name="connsiteY36" fmla="*/ 22419 h 1239277"/>
                <a:gd name="connsiteX37" fmla="*/ 480467 w 1791907"/>
                <a:gd name="connsiteY37" fmla="*/ 76574 h 1239277"/>
                <a:gd name="connsiteX38" fmla="*/ 352832 w 1791907"/>
                <a:gd name="connsiteY38" fmla="*/ 166109 h 1239277"/>
                <a:gd name="connsiteX39" fmla="*/ 301397 w 1791907"/>
                <a:gd name="connsiteY39" fmla="*/ 236594 h 1239277"/>
                <a:gd name="connsiteX40" fmla="*/ 227102 w 1791907"/>
                <a:gd name="connsiteY40" fmla="*/ 299459 h 1239277"/>
                <a:gd name="connsiteX41" fmla="*/ 160427 w 1791907"/>
                <a:gd name="connsiteY41" fmla="*/ 352799 h 1239277"/>
                <a:gd name="connsiteX42" fmla="*/ 82322 w 1791907"/>
                <a:gd name="connsiteY42" fmla="*/ 507104 h 1239277"/>
                <a:gd name="connsiteX43" fmla="*/ 17552 w 1791907"/>
                <a:gd name="connsiteY43" fmla="*/ 695699 h 1239277"/>
                <a:gd name="connsiteX44" fmla="*/ 2312 w 1791907"/>
                <a:gd name="connsiteY44" fmla="*/ 756659 h 1239277"/>
                <a:gd name="connsiteX45" fmla="*/ 57557 w 1791907"/>
                <a:gd name="connsiteY45" fmla="*/ 699509 h 1239277"/>
                <a:gd name="connsiteX46" fmla="*/ 55652 w 1791907"/>
                <a:gd name="connsiteY46" fmla="*/ 931919 h 1239277"/>
                <a:gd name="connsiteX47" fmla="*/ 68987 w 1791907"/>
                <a:gd name="connsiteY47" fmla="*/ 1010024 h 1239277"/>
                <a:gd name="connsiteX48" fmla="*/ 97562 w 1791907"/>
                <a:gd name="connsiteY48" fmla="*/ 912869 h 1239277"/>
                <a:gd name="connsiteX49" fmla="*/ 143782 w 1791907"/>
                <a:gd name="connsiteY49" fmla="*/ 1011929 h 1239277"/>
                <a:gd name="connsiteX50" fmla="*/ 175667 w 1791907"/>
                <a:gd name="connsiteY50" fmla="*/ 888104 h 1239277"/>
                <a:gd name="connsiteX51" fmla="*/ 238758 w 1791907"/>
                <a:gd name="connsiteY51" fmla="*/ 732168 h 1239277"/>
                <a:gd name="connsiteX52" fmla="*/ 248057 w 1791907"/>
                <a:gd name="connsiteY52" fmla="*/ 910964 h 1239277"/>
                <a:gd name="connsiteX53" fmla="*/ 321306 w 1791907"/>
                <a:gd name="connsiteY53" fmla="*/ 666038 h 1239277"/>
                <a:gd name="connsiteX54" fmla="*/ 333236 w 1791907"/>
                <a:gd name="connsiteY54" fmla="*/ 549555 h 1239277"/>
                <a:gd name="connsiteX55" fmla="*/ 377461 w 1791907"/>
                <a:gd name="connsiteY55" fmla="*/ 535132 h 1239277"/>
                <a:gd name="connsiteX56" fmla="*/ 507635 w 1791907"/>
                <a:gd name="connsiteY56" fmla="*/ 606435 h 1239277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1055505 w 1791907"/>
                <a:gd name="connsiteY9" fmla="*/ 951435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95807 w 1791907"/>
                <a:gd name="connsiteY13" fmla="*/ 979199 h 1238932"/>
                <a:gd name="connsiteX14" fmla="*/ 1341527 w 1791907"/>
                <a:gd name="connsiteY14" fmla="*/ 1143029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7282 w 1791907"/>
                <a:gd name="connsiteY28" fmla="*/ 417224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1055505 w 1791907"/>
                <a:gd name="connsiteY9" fmla="*/ 951435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95807 w 1791907"/>
                <a:gd name="connsiteY13" fmla="*/ 979199 h 1238932"/>
                <a:gd name="connsiteX14" fmla="*/ 1341527 w 1791907"/>
                <a:gd name="connsiteY14" fmla="*/ 1143029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1055505 w 1791907"/>
                <a:gd name="connsiteY9" fmla="*/ 951435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95807 w 1791907"/>
                <a:gd name="connsiteY13" fmla="*/ 979199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1055505 w 1791907"/>
                <a:gd name="connsiteY9" fmla="*/ 951435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85612 w 1791907"/>
                <a:gd name="connsiteY9" fmla="*/ 927490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85612 w 1791907"/>
                <a:gd name="connsiteY9" fmla="*/ 927490 h 1238932"/>
                <a:gd name="connsiteX10" fmla="*/ 1035457 w 1791907"/>
                <a:gd name="connsiteY10" fmla="*/ 759849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55223 w 1791907"/>
                <a:gd name="connsiteY9" fmla="*/ 915516 h 1238932"/>
                <a:gd name="connsiteX10" fmla="*/ 1035457 w 1791907"/>
                <a:gd name="connsiteY10" fmla="*/ 759849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55223 w 1791907"/>
                <a:gd name="connsiteY9" fmla="*/ 915516 h 1238932"/>
                <a:gd name="connsiteX10" fmla="*/ 1035457 w 1791907"/>
                <a:gd name="connsiteY10" fmla="*/ 759849 h 1238932"/>
                <a:gd name="connsiteX11" fmla="*/ 1194842 w 1791907"/>
                <a:gd name="connsiteY11" fmla="*/ 992534 h 1238932"/>
                <a:gd name="connsiteX12" fmla="*/ 1170077 w 1791907"/>
                <a:gd name="connsiteY12" fmla="*/ 834695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55223 w 1791907"/>
                <a:gd name="connsiteY9" fmla="*/ 915516 h 1238932"/>
                <a:gd name="connsiteX10" fmla="*/ 1035457 w 1791907"/>
                <a:gd name="connsiteY10" fmla="*/ 759849 h 1238932"/>
                <a:gd name="connsiteX11" fmla="*/ 1112793 w 1791907"/>
                <a:gd name="connsiteY11" fmla="*/ 947635 h 1238932"/>
                <a:gd name="connsiteX12" fmla="*/ 1170077 w 1791907"/>
                <a:gd name="connsiteY12" fmla="*/ 834695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35457 w 1791907"/>
                <a:gd name="connsiteY10" fmla="*/ 759849 h 1238932"/>
                <a:gd name="connsiteX11" fmla="*/ 1112793 w 1791907"/>
                <a:gd name="connsiteY11" fmla="*/ 947635 h 1238932"/>
                <a:gd name="connsiteX12" fmla="*/ 1170077 w 1791907"/>
                <a:gd name="connsiteY12" fmla="*/ 834695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70077 w 1791907"/>
                <a:gd name="connsiteY12" fmla="*/ 834695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9339 w 1791907"/>
                <a:gd name="connsiteY13" fmla="*/ 934301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866504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866504 h 1238932"/>
                <a:gd name="connsiteX0" fmla="*/ 507635 w 1791907"/>
                <a:gd name="connsiteY0" fmla="*/ 866504 h 1238932"/>
                <a:gd name="connsiteX1" fmla="*/ 521877 w 1791907"/>
                <a:gd name="connsiteY1" fmla="*/ 683909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866504 h 1238932"/>
                <a:gd name="connsiteX0" fmla="*/ 507635 w 1791907"/>
                <a:gd name="connsiteY0" fmla="*/ 866504 h 1238932"/>
                <a:gd name="connsiteX1" fmla="*/ 521877 w 1791907"/>
                <a:gd name="connsiteY1" fmla="*/ 683909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429121 w 1791907"/>
                <a:gd name="connsiteY55" fmla="*/ 693429 h 1238932"/>
                <a:gd name="connsiteX56" fmla="*/ 507635 w 1791907"/>
                <a:gd name="connsiteY56" fmla="*/ 866504 h 1238932"/>
                <a:gd name="connsiteX0" fmla="*/ 507635 w 1791907"/>
                <a:gd name="connsiteY0" fmla="*/ 866504 h 1238932"/>
                <a:gd name="connsiteX1" fmla="*/ 521877 w 1791907"/>
                <a:gd name="connsiteY1" fmla="*/ 683909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98732 w 1791907"/>
                <a:gd name="connsiteY55" fmla="*/ 699417 h 1238932"/>
                <a:gd name="connsiteX56" fmla="*/ 507635 w 1791907"/>
                <a:gd name="connsiteY56" fmla="*/ 866504 h 1238932"/>
                <a:gd name="connsiteX0" fmla="*/ 507635 w 1791907"/>
                <a:gd name="connsiteY0" fmla="*/ 866504 h 1238932"/>
                <a:gd name="connsiteX1" fmla="*/ 521877 w 1791907"/>
                <a:gd name="connsiteY1" fmla="*/ 683909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60586 w 1791907"/>
                <a:gd name="connsiteY54" fmla="*/ 567170 h 1238932"/>
                <a:gd name="connsiteX55" fmla="*/ 398732 w 1791907"/>
                <a:gd name="connsiteY55" fmla="*/ 699417 h 1238932"/>
                <a:gd name="connsiteX56" fmla="*/ 507635 w 1791907"/>
                <a:gd name="connsiteY56" fmla="*/ 866504 h 1238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791907" h="1238932">
                  <a:moveTo>
                    <a:pt x="507635" y="866504"/>
                  </a:moveTo>
                  <a:cubicBezTo>
                    <a:pt x="528159" y="863919"/>
                    <a:pt x="504520" y="742960"/>
                    <a:pt x="521877" y="683909"/>
                  </a:cubicBezTo>
                  <a:cubicBezTo>
                    <a:pt x="539234" y="624858"/>
                    <a:pt x="593913" y="526484"/>
                    <a:pt x="611776" y="512199"/>
                  </a:cubicBezTo>
                  <a:cubicBezTo>
                    <a:pt x="629639" y="497914"/>
                    <a:pt x="619509" y="553068"/>
                    <a:pt x="629057" y="598199"/>
                  </a:cubicBezTo>
                  <a:cubicBezTo>
                    <a:pt x="638605" y="643330"/>
                    <a:pt x="648085" y="726288"/>
                    <a:pt x="669062" y="782984"/>
                  </a:cubicBezTo>
                  <a:cubicBezTo>
                    <a:pt x="690039" y="839680"/>
                    <a:pt x="741269" y="945679"/>
                    <a:pt x="754921" y="938377"/>
                  </a:cubicBezTo>
                  <a:cubicBezTo>
                    <a:pt x="768573" y="931075"/>
                    <a:pt x="747189" y="794913"/>
                    <a:pt x="750977" y="739169"/>
                  </a:cubicBezTo>
                  <a:cubicBezTo>
                    <a:pt x="754765" y="683425"/>
                    <a:pt x="755217" y="610941"/>
                    <a:pt x="777647" y="603914"/>
                  </a:cubicBezTo>
                  <a:cubicBezTo>
                    <a:pt x="800077" y="596887"/>
                    <a:pt x="855959" y="645072"/>
                    <a:pt x="885555" y="697006"/>
                  </a:cubicBezTo>
                  <a:cubicBezTo>
                    <a:pt x="915151" y="748940"/>
                    <a:pt x="935811" y="910530"/>
                    <a:pt x="955223" y="915516"/>
                  </a:cubicBezTo>
                  <a:cubicBezTo>
                    <a:pt x="974635" y="920502"/>
                    <a:pt x="975767" y="721571"/>
                    <a:pt x="1002029" y="726924"/>
                  </a:cubicBezTo>
                  <a:cubicBezTo>
                    <a:pt x="1028291" y="732277"/>
                    <a:pt x="1085291" y="940150"/>
                    <a:pt x="1112793" y="947635"/>
                  </a:cubicBezTo>
                  <a:cubicBezTo>
                    <a:pt x="1140295" y="955121"/>
                    <a:pt x="1144134" y="781044"/>
                    <a:pt x="1167039" y="771837"/>
                  </a:cubicBezTo>
                  <a:cubicBezTo>
                    <a:pt x="1189944" y="762631"/>
                    <a:pt x="1232283" y="842005"/>
                    <a:pt x="1250222" y="892396"/>
                  </a:cubicBezTo>
                  <a:cubicBezTo>
                    <a:pt x="1268161" y="942787"/>
                    <a:pt x="1255645" y="1053367"/>
                    <a:pt x="1274672" y="1074184"/>
                  </a:cubicBezTo>
                  <a:cubicBezTo>
                    <a:pt x="1293699" y="1095001"/>
                    <a:pt x="1344125" y="990149"/>
                    <a:pt x="1364387" y="1017299"/>
                  </a:cubicBezTo>
                  <a:cubicBezTo>
                    <a:pt x="1384649" y="1044449"/>
                    <a:pt x="1380659" y="1220081"/>
                    <a:pt x="1396242" y="1237082"/>
                  </a:cubicBezTo>
                  <a:cubicBezTo>
                    <a:pt x="1411825" y="1254083"/>
                    <a:pt x="1435806" y="1149127"/>
                    <a:pt x="1457887" y="1119305"/>
                  </a:cubicBezTo>
                  <a:cubicBezTo>
                    <a:pt x="1479968" y="1089483"/>
                    <a:pt x="1504441" y="1068601"/>
                    <a:pt x="1528727" y="1058147"/>
                  </a:cubicBezTo>
                  <a:cubicBezTo>
                    <a:pt x="1553013" y="1047693"/>
                    <a:pt x="1553404" y="1039242"/>
                    <a:pt x="1603606" y="1056582"/>
                  </a:cubicBezTo>
                  <a:cubicBezTo>
                    <a:pt x="1653808" y="1073922"/>
                    <a:pt x="1652501" y="1134138"/>
                    <a:pt x="1663804" y="1112351"/>
                  </a:cubicBezTo>
                  <a:cubicBezTo>
                    <a:pt x="1675107" y="1090564"/>
                    <a:pt x="1670298" y="970394"/>
                    <a:pt x="1671424" y="925859"/>
                  </a:cubicBezTo>
                  <a:cubicBezTo>
                    <a:pt x="1672550" y="881324"/>
                    <a:pt x="1658869" y="847681"/>
                    <a:pt x="1670561" y="845141"/>
                  </a:cubicBezTo>
                  <a:cubicBezTo>
                    <a:pt x="1682253" y="842601"/>
                    <a:pt x="1736409" y="928598"/>
                    <a:pt x="1741577" y="910619"/>
                  </a:cubicBezTo>
                  <a:cubicBezTo>
                    <a:pt x="1746745" y="892640"/>
                    <a:pt x="1708240" y="782984"/>
                    <a:pt x="1701572" y="737264"/>
                  </a:cubicBezTo>
                  <a:cubicBezTo>
                    <a:pt x="1694905" y="691544"/>
                    <a:pt x="1688237" y="642966"/>
                    <a:pt x="1701572" y="636299"/>
                  </a:cubicBezTo>
                  <a:cubicBezTo>
                    <a:pt x="1714907" y="629632"/>
                    <a:pt x="1825715" y="765839"/>
                    <a:pt x="1781582" y="697259"/>
                  </a:cubicBezTo>
                  <a:cubicBezTo>
                    <a:pt x="1737449" y="628679"/>
                    <a:pt x="1754020" y="614890"/>
                    <a:pt x="1733957" y="567719"/>
                  </a:cubicBezTo>
                  <a:cubicBezTo>
                    <a:pt x="1713894" y="520548"/>
                    <a:pt x="1700574" y="468841"/>
                    <a:pt x="1661204" y="414231"/>
                  </a:cubicBezTo>
                  <a:cubicBezTo>
                    <a:pt x="1621834" y="359621"/>
                    <a:pt x="1547206" y="284010"/>
                    <a:pt x="1497737" y="240059"/>
                  </a:cubicBezTo>
                  <a:cubicBezTo>
                    <a:pt x="1448268" y="196108"/>
                    <a:pt x="1375409" y="165583"/>
                    <a:pt x="1364387" y="150524"/>
                  </a:cubicBezTo>
                  <a:cubicBezTo>
                    <a:pt x="1353365" y="135465"/>
                    <a:pt x="1403583" y="147575"/>
                    <a:pt x="1431606" y="149705"/>
                  </a:cubicBezTo>
                  <a:cubicBezTo>
                    <a:pt x="1459629" y="151835"/>
                    <a:pt x="1547858" y="174282"/>
                    <a:pt x="1532527" y="163306"/>
                  </a:cubicBezTo>
                  <a:cubicBezTo>
                    <a:pt x="1517196" y="152330"/>
                    <a:pt x="1401444" y="106707"/>
                    <a:pt x="1339622" y="83849"/>
                  </a:cubicBezTo>
                  <a:cubicBezTo>
                    <a:pt x="1277800" y="60991"/>
                    <a:pt x="1229229" y="40124"/>
                    <a:pt x="1161594" y="26155"/>
                  </a:cubicBezTo>
                  <a:cubicBezTo>
                    <a:pt x="1093959" y="12186"/>
                    <a:pt x="1016037" y="712"/>
                    <a:pt x="933812" y="32"/>
                  </a:cubicBezTo>
                  <a:cubicBezTo>
                    <a:pt x="851587" y="-648"/>
                    <a:pt x="743803" y="9374"/>
                    <a:pt x="668245" y="22074"/>
                  </a:cubicBezTo>
                  <a:cubicBezTo>
                    <a:pt x="592688" y="34774"/>
                    <a:pt x="533036" y="52281"/>
                    <a:pt x="480467" y="76229"/>
                  </a:cubicBezTo>
                  <a:cubicBezTo>
                    <a:pt x="427898" y="100177"/>
                    <a:pt x="382677" y="139094"/>
                    <a:pt x="352832" y="165764"/>
                  </a:cubicBezTo>
                  <a:cubicBezTo>
                    <a:pt x="322987" y="192434"/>
                    <a:pt x="322352" y="214024"/>
                    <a:pt x="301397" y="236249"/>
                  </a:cubicBezTo>
                  <a:cubicBezTo>
                    <a:pt x="280442" y="258474"/>
                    <a:pt x="250597" y="279747"/>
                    <a:pt x="227102" y="299114"/>
                  </a:cubicBezTo>
                  <a:cubicBezTo>
                    <a:pt x="203607" y="318481"/>
                    <a:pt x="184557" y="317846"/>
                    <a:pt x="160427" y="352454"/>
                  </a:cubicBezTo>
                  <a:cubicBezTo>
                    <a:pt x="136297" y="387062"/>
                    <a:pt x="106134" y="449609"/>
                    <a:pt x="82322" y="506759"/>
                  </a:cubicBezTo>
                  <a:cubicBezTo>
                    <a:pt x="58510" y="563909"/>
                    <a:pt x="30887" y="653762"/>
                    <a:pt x="17552" y="695354"/>
                  </a:cubicBezTo>
                  <a:cubicBezTo>
                    <a:pt x="4217" y="736946"/>
                    <a:pt x="-4355" y="755679"/>
                    <a:pt x="2312" y="756314"/>
                  </a:cubicBezTo>
                  <a:cubicBezTo>
                    <a:pt x="8979" y="756949"/>
                    <a:pt x="48667" y="669954"/>
                    <a:pt x="57557" y="699164"/>
                  </a:cubicBezTo>
                  <a:cubicBezTo>
                    <a:pt x="66447" y="728374"/>
                    <a:pt x="53747" y="879822"/>
                    <a:pt x="55652" y="931574"/>
                  </a:cubicBezTo>
                  <a:cubicBezTo>
                    <a:pt x="57557" y="983326"/>
                    <a:pt x="62002" y="1012854"/>
                    <a:pt x="68987" y="1009679"/>
                  </a:cubicBezTo>
                  <a:cubicBezTo>
                    <a:pt x="75972" y="1006504"/>
                    <a:pt x="85096" y="912207"/>
                    <a:pt x="97562" y="912524"/>
                  </a:cubicBezTo>
                  <a:cubicBezTo>
                    <a:pt x="110028" y="912841"/>
                    <a:pt x="130764" y="1015712"/>
                    <a:pt x="143782" y="1011584"/>
                  </a:cubicBezTo>
                  <a:cubicBezTo>
                    <a:pt x="156799" y="1007457"/>
                    <a:pt x="159838" y="934386"/>
                    <a:pt x="175667" y="887759"/>
                  </a:cubicBezTo>
                  <a:cubicBezTo>
                    <a:pt x="191496" y="841132"/>
                    <a:pt x="226693" y="728013"/>
                    <a:pt x="238758" y="731823"/>
                  </a:cubicBezTo>
                  <a:cubicBezTo>
                    <a:pt x="250823" y="735633"/>
                    <a:pt x="234299" y="921641"/>
                    <a:pt x="248057" y="910619"/>
                  </a:cubicBezTo>
                  <a:cubicBezTo>
                    <a:pt x="261815" y="899597"/>
                    <a:pt x="302551" y="722934"/>
                    <a:pt x="321306" y="665693"/>
                  </a:cubicBezTo>
                  <a:cubicBezTo>
                    <a:pt x="340061" y="608452"/>
                    <a:pt x="344076" y="593840"/>
                    <a:pt x="360586" y="567170"/>
                  </a:cubicBezTo>
                  <a:cubicBezTo>
                    <a:pt x="377096" y="540500"/>
                    <a:pt x="374224" y="649528"/>
                    <a:pt x="398732" y="699417"/>
                  </a:cubicBezTo>
                  <a:cubicBezTo>
                    <a:pt x="423240" y="749306"/>
                    <a:pt x="487111" y="869089"/>
                    <a:pt x="507635" y="866504"/>
                  </a:cubicBezTo>
                  <a:close/>
                </a:path>
              </a:pathLst>
            </a:custGeom>
            <a:solidFill>
              <a:schemeClr val="accent4">
                <a:lumMod val="50000"/>
              </a:schemeClr>
            </a:solidFill>
            <a:ln>
              <a:noFill/>
            </a:ln>
            <a:effectLst/>
            <a:sp3d prstMaterial="softEdge">
              <a:bevelT w="1714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22" name="Oval 121">
              <a:extLst>
                <a:ext uri="{FF2B5EF4-FFF2-40B4-BE49-F238E27FC236}">
                  <a16:creationId xmlns:a16="http://schemas.microsoft.com/office/drawing/2014/main" id="{688D6EDF-287A-49D9-8483-A33A856E7ED1}"/>
                </a:ext>
              </a:extLst>
            </p:cNvPr>
            <p:cNvSpPr/>
            <p:nvPr/>
          </p:nvSpPr>
          <p:spPr>
            <a:xfrm>
              <a:off x="5536155" y="2556320"/>
              <a:ext cx="152057" cy="166441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mc:AlternateContent xmlns:mc="http://schemas.openxmlformats.org/markup-compatibility/2006" xmlns:p14="http://schemas.microsoft.com/office/powerpoint/2010/main">
          <mc:Choice Requires="p14">
            <p:contentPart p14:bwMode="auto" r:id="rId11">
              <p14:nvContentPartPr>
                <p14:cNvPr id="123" name="Ink 122">
                  <a:extLst>
                    <a:ext uri="{FF2B5EF4-FFF2-40B4-BE49-F238E27FC236}">
                      <a16:creationId xmlns:a16="http://schemas.microsoft.com/office/drawing/2014/main" id="{96C06EB6-AAF1-4154-9938-61FC0C443C09}"/>
                    </a:ext>
                  </a:extLst>
                </p14:cNvPr>
                <p14:cNvContentPartPr/>
                <p14:nvPr/>
              </p14:nvContentPartPr>
              <p14:xfrm>
                <a:off x="5800799" y="2815191"/>
                <a:ext cx="28440" cy="42480"/>
              </p14:xfrm>
            </p:contentPart>
          </mc:Choice>
          <mc:Fallback xmlns="">
            <p:pic>
              <p:nvPicPr>
                <p:cNvPr id="123" name="Ink 122">
                  <a:extLst>
                    <a:ext uri="{FF2B5EF4-FFF2-40B4-BE49-F238E27FC236}">
                      <a16:creationId xmlns:a16="http://schemas.microsoft.com/office/drawing/2014/main" id="{96C06EB6-AAF1-4154-9938-61FC0C443C09}"/>
                    </a:ext>
                  </a:extLst>
                </p:cNvPr>
                <p:cNvPicPr/>
                <p:nvPr/>
              </p:nvPicPr>
              <p:blipFill>
                <a:blip r:embed="rId12"/>
                <a:stretch>
                  <a:fillRect/>
                </a:stretch>
              </p:blipFill>
              <p:spPr>
                <a:xfrm>
                  <a:off x="5787872" y="2802396"/>
                  <a:ext cx="53777" cy="67559"/>
                </a:xfrm>
                <a:prstGeom prst="rect">
                  <a:avLst/>
                </a:prstGeom>
              </p:spPr>
            </p:pic>
          </mc:Fallback>
        </mc:AlternateContent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8A1AE331-F1FA-4038-94AB-FCBD1A99069B}"/>
                </a:ext>
              </a:extLst>
            </p:cNvPr>
            <p:cNvSpPr/>
            <p:nvPr/>
          </p:nvSpPr>
          <p:spPr>
            <a:xfrm>
              <a:off x="6505457" y="2702496"/>
              <a:ext cx="112118" cy="164403"/>
            </a:xfrm>
            <a:custGeom>
              <a:avLst/>
              <a:gdLst>
                <a:gd name="connsiteX0" fmla="*/ 4594 w 97508"/>
                <a:gd name="connsiteY0" fmla="*/ 140638 h 174793"/>
                <a:gd name="connsiteX1" fmla="*/ 4594 w 97508"/>
                <a:gd name="connsiteY1" fmla="*/ 78907 h 174793"/>
                <a:gd name="connsiteX2" fmla="*/ 37389 w 97508"/>
                <a:gd name="connsiteY2" fmla="*/ 7529 h 174793"/>
                <a:gd name="connsiteX3" fmla="*/ 95263 w 97508"/>
                <a:gd name="connsiteY3" fmla="*/ 5600 h 174793"/>
                <a:gd name="connsiteX4" fmla="*/ 81759 w 97508"/>
                <a:gd name="connsiteY4" fmla="*/ 38395 h 174793"/>
                <a:gd name="connsiteX5" fmla="*/ 45106 w 97508"/>
                <a:gd name="connsiteY5" fmla="*/ 65403 h 174793"/>
                <a:gd name="connsiteX6" fmla="*/ 64397 w 97508"/>
                <a:gd name="connsiteY6" fmla="*/ 113631 h 174793"/>
                <a:gd name="connsiteX7" fmla="*/ 45106 w 97508"/>
                <a:gd name="connsiteY7" fmla="*/ 173433 h 174793"/>
                <a:gd name="connsiteX8" fmla="*/ 4594 w 97508"/>
                <a:gd name="connsiteY8" fmla="*/ 140638 h 174793"/>
                <a:gd name="connsiteX0" fmla="*/ 4721 w 97635"/>
                <a:gd name="connsiteY0" fmla="*/ 140638 h 169258"/>
                <a:gd name="connsiteX1" fmla="*/ 4721 w 97635"/>
                <a:gd name="connsiteY1" fmla="*/ 78907 h 169258"/>
                <a:gd name="connsiteX2" fmla="*/ 37516 w 97635"/>
                <a:gd name="connsiteY2" fmla="*/ 7529 h 169258"/>
                <a:gd name="connsiteX3" fmla="*/ 95390 w 97635"/>
                <a:gd name="connsiteY3" fmla="*/ 5600 h 169258"/>
                <a:gd name="connsiteX4" fmla="*/ 81886 w 97635"/>
                <a:gd name="connsiteY4" fmla="*/ 38395 h 169258"/>
                <a:gd name="connsiteX5" fmla="*/ 45233 w 97635"/>
                <a:gd name="connsiteY5" fmla="*/ 65403 h 169258"/>
                <a:gd name="connsiteX6" fmla="*/ 64524 w 97635"/>
                <a:gd name="connsiteY6" fmla="*/ 113631 h 169258"/>
                <a:gd name="connsiteX7" fmla="*/ 47163 w 97635"/>
                <a:gd name="connsiteY7" fmla="*/ 167646 h 169258"/>
                <a:gd name="connsiteX8" fmla="*/ 4721 w 97635"/>
                <a:gd name="connsiteY8" fmla="*/ 140638 h 169258"/>
                <a:gd name="connsiteX0" fmla="*/ 7132 w 100046"/>
                <a:gd name="connsiteY0" fmla="*/ 140638 h 169258"/>
                <a:gd name="connsiteX1" fmla="*/ 7132 w 100046"/>
                <a:gd name="connsiteY1" fmla="*/ 78907 h 169258"/>
                <a:gd name="connsiteX2" fmla="*/ 39927 w 100046"/>
                <a:gd name="connsiteY2" fmla="*/ 7529 h 169258"/>
                <a:gd name="connsiteX3" fmla="*/ 97801 w 100046"/>
                <a:gd name="connsiteY3" fmla="*/ 5600 h 169258"/>
                <a:gd name="connsiteX4" fmla="*/ 84297 w 100046"/>
                <a:gd name="connsiteY4" fmla="*/ 38395 h 169258"/>
                <a:gd name="connsiteX5" fmla="*/ 47644 w 100046"/>
                <a:gd name="connsiteY5" fmla="*/ 65403 h 169258"/>
                <a:gd name="connsiteX6" fmla="*/ 66935 w 100046"/>
                <a:gd name="connsiteY6" fmla="*/ 113631 h 169258"/>
                <a:gd name="connsiteX7" fmla="*/ 49574 w 100046"/>
                <a:gd name="connsiteY7" fmla="*/ 167646 h 169258"/>
                <a:gd name="connsiteX8" fmla="*/ 7132 w 100046"/>
                <a:gd name="connsiteY8" fmla="*/ 140638 h 169258"/>
                <a:gd name="connsiteX0" fmla="*/ 4170 w 112517"/>
                <a:gd name="connsiteY0" fmla="*/ 154142 h 170508"/>
                <a:gd name="connsiteX1" fmla="*/ 19603 w 112517"/>
                <a:gd name="connsiteY1" fmla="*/ 78907 h 170508"/>
                <a:gd name="connsiteX2" fmla="*/ 52398 w 112517"/>
                <a:gd name="connsiteY2" fmla="*/ 7529 h 170508"/>
                <a:gd name="connsiteX3" fmla="*/ 110272 w 112517"/>
                <a:gd name="connsiteY3" fmla="*/ 5600 h 170508"/>
                <a:gd name="connsiteX4" fmla="*/ 96768 w 112517"/>
                <a:gd name="connsiteY4" fmla="*/ 38395 h 170508"/>
                <a:gd name="connsiteX5" fmla="*/ 60115 w 112517"/>
                <a:gd name="connsiteY5" fmla="*/ 65403 h 170508"/>
                <a:gd name="connsiteX6" fmla="*/ 79406 w 112517"/>
                <a:gd name="connsiteY6" fmla="*/ 113631 h 170508"/>
                <a:gd name="connsiteX7" fmla="*/ 62045 w 112517"/>
                <a:gd name="connsiteY7" fmla="*/ 167646 h 170508"/>
                <a:gd name="connsiteX8" fmla="*/ 4170 w 112517"/>
                <a:gd name="connsiteY8" fmla="*/ 154142 h 170508"/>
                <a:gd name="connsiteX0" fmla="*/ 4954 w 107513"/>
                <a:gd name="connsiteY0" fmla="*/ 154142 h 170508"/>
                <a:gd name="connsiteX1" fmla="*/ 14599 w 107513"/>
                <a:gd name="connsiteY1" fmla="*/ 78907 h 170508"/>
                <a:gd name="connsiteX2" fmla="*/ 47394 w 107513"/>
                <a:gd name="connsiteY2" fmla="*/ 7529 h 170508"/>
                <a:gd name="connsiteX3" fmla="*/ 105268 w 107513"/>
                <a:gd name="connsiteY3" fmla="*/ 5600 h 170508"/>
                <a:gd name="connsiteX4" fmla="*/ 91764 w 107513"/>
                <a:gd name="connsiteY4" fmla="*/ 38395 h 170508"/>
                <a:gd name="connsiteX5" fmla="*/ 55111 w 107513"/>
                <a:gd name="connsiteY5" fmla="*/ 65403 h 170508"/>
                <a:gd name="connsiteX6" fmla="*/ 74402 w 107513"/>
                <a:gd name="connsiteY6" fmla="*/ 113631 h 170508"/>
                <a:gd name="connsiteX7" fmla="*/ 57041 w 107513"/>
                <a:gd name="connsiteY7" fmla="*/ 167646 h 170508"/>
                <a:gd name="connsiteX8" fmla="*/ 4954 w 107513"/>
                <a:gd name="connsiteY8" fmla="*/ 154142 h 170508"/>
                <a:gd name="connsiteX0" fmla="*/ 2473 w 105032"/>
                <a:gd name="connsiteY0" fmla="*/ 154142 h 170508"/>
                <a:gd name="connsiteX1" fmla="*/ 12118 w 105032"/>
                <a:gd name="connsiteY1" fmla="*/ 78907 h 170508"/>
                <a:gd name="connsiteX2" fmla="*/ 44913 w 105032"/>
                <a:gd name="connsiteY2" fmla="*/ 7529 h 170508"/>
                <a:gd name="connsiteX3" fmla="*/ 102787 w 105032"/>
                <a:gd name="connsiteY3" fmla="*/ 5600 h 170508"/>
                <a:gd name="connsiteX4" fmla="*/ 89283 w 105032"/>
                <a:gd name="connsiteY4" fmla="*/ 38395 h 170508"/>
                <a:gd name="connsiteX5" fmla="*/ 52630 w 105032"/>
                <a:gd name="connsiteY5" fmla="*/ 65403 h 170508"/>
                <a:gd name="connsiteX6" fmla="*/ 71921 w 105032"/>
                <a:gd name="connsiteY6" fmla="*/ 113631 h 170508"/>
                <a:gd name="connsiteX7" fmla="*/ 54560 w 105032"/>
                <a:gd name="connsiteY7" fmla="*/ 167646 h 170508"/>
                <a:gd name="connsiteX8" fmla="*/ 2473 w 105032"/>
                <a:gd name="connsiteY8" fmla="*/ 154142 h 170508"/>
                <a:gd name="connsiteX0" fmla="*/ 2473 w 103798"/>
                <a:gd name="connsiteY0" fmla="*/ 153515 h 169881"/>
                <a:gd name="connsiteX1" fmla="*/ 12118 w 103798"/>
                <a:gd name="connsiteY1" fmla="*/ 78280 h 169881"/>
                <a:gd name="connsiteX2" fmla="*/ 44913 w 103798"/>
                <a:gd name="connsiteY2" fmla="*/ 6902 h 169881"/>
                <a:gd name="connsiteX3" fmla="*/ 102787 w 103798"/>
                <a:gd name="connsiteY3" fmla="*/ 4973 h 169881"/>
                <a:gd name="connsiteX4" fmla="*/ 79637 w 103798"/>
                <a:gd name="connsiteY4" fmla="*/ 26194 h 169881"/>
                <a:gd name="connsiteX5" fmla="*/ 52630 w 103798"/>
                <a:gd name="connsiteY5" fmla="*/ 64776 h 169881"/>
                <a:gd name="connsiteX6" fmla="*/ 71921 w 103798"/>
                <a:gd name="connsiteY6" fmla="*/ 113004 h 169881"/>
                <a:gd name="connsiteX7" fmla="*/ 54560 w 103798"/>
                <a:gd name="connsiteY7" fmla="*/ 167019 h 169881"/>
                <a:gd name="connsiteX8" fmla="*/ 2473 w 103798"/>
                <a:gd name="connsiteY8" fmla="*/ 153515 h 169881"/>
                <a:gd name="connsiteX0" fmla="*/ 2473 w 113197"/>
                <a:gd name="connsiteY0" fmla="*/ 151975 h 168341"/>
                <a:gd name="connsiteX1" fmla="*/ 12118 w 113197"/>
                <a:gd name="connsiteY1" fmla="*/ 76740 h 168341"/>
                <a:gd name="connsiteX2" fmla="*/ 44913 w 113197"/>
                <a:gd name="connsiteY2" fmla="*/ 5362 h 168341"/>
                <a:gd name="connsiteX3" fmla="*/ 112432 w 113197"/>
                <a:gd name="connsiteY3" fmla="*/ 7291 h 168341"/>
                <a:gd name="connsiteX4" fmla="*/ 79637 w 113197"/>
                <a:gd name="connsiteY4" fmla="*/ 24654 h 168341"/>
                <a:gd name="connsiteX5" fmla="*/ 52630 w 113197"/>
                <a:gd name="connsiteY5" fmla="*/ 63236 h 168341"/>
                <a:gd name="connsiteX6" fmla="*/ 71921 w 113197"/>
                <a:gd name="connsiteY6" fmla="*/ 111464 h 168341"/>
                <a:gd name="connsiteX7" fmla="*/ 54560 w 113197"/>
                <a:gd name="connsiteY7" fmla="*/ 165479 h 168341"/>
                <a:gd name="connsiteX8" fmla="*/ 2473 w 113197"/>
                <a:gd name="connsiteY8" fmla="*/ 151975 h 168341"/>
                <a:gd name="connsiteX0" fmla="*/ 2473 w 112829"/>
                <a:gd name="connsiteY0" fmla="*/ 151975 h 168341"/>
                <a:gd name="connsiteX1" fmla="*/ 12118 w 112829"/>
                <a:gd name="connsiteY1" fmla="*/ 76740 h 168341"/>
                <a:gd name="connsiteX2" fmla="*/ 44913 w 112829"/>
                <a:gd name="connsiteY2" fmla="*/ 5362 h 168341"/>
                <a:gd name="connsiteX3" fmla="*/ 112432 w 112829"/>
                <a:gd name="connsiteY3" fmla="*/ 7291 h 168341"/>
                <a:gd name="connsiteX4" fmla="*/ 71921 w 112829"/>
                <a:gd name="connsiteY4" fmla="*/ 24654 h 168341"/>
                <a:gd name="connsiteX5" fmla="*/ 52630 w 112829"/>
                <a:gd name="connsiteY5" fmla="*/ 63236 h 168341"/>
                <a:gd name="connsiteX6" fmla="*/ 71921 w 112829"/>
                <a:gd name="connsiteY6" fmla="*/ 111464 h 168341"/>
                <a:gd name="connsiteX7" fmla="*/ 54560 w 112829"/>
                <a:gd name="connsiteY7" fmla="*/ 165479 h 168341"/>
                <a:gd name="connsiteX8" fmla="*/ 2473 w 112829"/>
                <a:gd name="connsiteY8" fmla="*/ 151975 h 168341"/>
                <a:gd name="connsiteX0" fmla="*/ 2473 w 113177"/>
                <a:gd name="connsiteY0" fmla="*/ 157013 h 173379"/>
                <a:gd name="connsiteX1" fmla="*/ 12118 w 113177"/>
                <a:gd name="connsiteY1" fmla="*/ 81778 h 173379"/>
                <a:gd name="connsiteX2" fmla="*/ 44913 w 113177"/>
                <a:gd name="connsiteY2" fmla="*/ 10400 h 173379"/>
                <a:gd name="connsiteX3" fmla="*/ 112432 w 113177"/>
                <a:gd name="connsiteY3" fmla="*/ 12329 h 173379"/>
                <a:gd name="connsiteX4" fmla="*/ 71921 w 113177"/>
                <a:gd name="connsiteY4" fmla="*/ 29692 h 173379"/>
                <a:gd name="connsiteX5" fmla="*/ 52630 w 113177"/>
                <a:gd name="connsiteY5" fmla="*/ 68274 h 173379"/>
                <a:gd name="connsiteX6" fmla="*/ 71921 w 113177"/>
                <a:gd name="connsiteY6" fmla="*/ 116502 h 173379"/>
                <a:gd name="connsiteX7" fmla="*/ 54560 w 113177"/>
                <a:gd name="connsiteY7" fmla="*/ 170517 h 173379"/>
                <a:gd name="connsiteX8" fmla="*/ 2473 w 113177"/>
                <a:gd name="connsiteY8" fmla="*/ 157013 h 173379"/>
                <a:gd name="connsiteX0" fmla="*/ 1414 w 112118"/>
                <a:gd name="connsiteY0" fmla="*/ 157013 h 164403"/>
                <a:gd name="connsiteX1" fmla="*/ 11059 w 112118"/>
                <a:gd name="connsiteY1" fmla="*/ 81778 h 164403"/>
                <a:gd name="connsiteX2" fmla="*/ 43854 w 112118"/>
                <a:gd name="connsiteY2" fmla="*/ 10400 h 164403"/>
                <a:gd name="connsiteX3" fmla="*/ 111373 w 112118"/>
                <a:gd name="connsiteY3" fmla="*/ 12329 h 164403"/>
                <a:gd name="connsiteX4" fmla="*/ 70862 w 112118"/>
                <a:gd name="connsiteY4" fmla="*/ 29692 h 164403"/>
                <a:gd name="connsiteX5" fmla="*/ 51571 w 112118"/>
                <a:gd name="connsiteY5" fmla="*/ 68274 h 164403"/>
                <a:gd name="connsiteX6" fmla="*/ 70862 w 112118"/>
                <a:gd name="connsiteY6" fmla="*/ 116502 h 164403"/>
                <a:gd name="connsiteX7" fmla="*/ 38068 w 112118"/>
                <a:gd name="connsiteY7" fmla="*/ 157014 h 164403"/>
                <a:gd name="connsiteX8" fmla="*/ 1414 w 112118"/>
                <a:gd name="connsiteY8" fmla="*/ 157013 h 164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2118" h="164403">
                  <a:moveTo>
                    <a:pt x="1414" y="157013"/>
                  </a:moveTo>
                  <a:cubicBezTo>
                    <a:pt x="-3087" y="144474"/>
                    <a:pt x="3986" y="106213"/>
                    <a:pt x="11059" y="81778"/>
                  </a:cubicBezTo>
                  <a:cubicBezTo>
                    <a:pt x="18132" y="57343"/>
                    <a:pt x="27135" y="21975"/>
                    <a:pt x="43854" y="10400"/>
                  </a:cubicBezTo>
                  <a:cubicBezTo>
                    <a:pt x="60573" y="-1175"/>
                    <a:pt x="104943" y="-6319"/>
                    <a:pt x="111373" y="12329"/>
                  </a:cubicBezTo>
                  <a:cubicBezTo>
                    <a:pt x="117803" y="30977"/>
                    <a:pt x="80829" y="20368"/>
                    <a:pt x="70862" y="29692"/>
                  </a:cubicBezTo>
                  <a:cubicBezTo>
                    <a:pt x="60895" y="39016"/>
                    <a:pt x="51571" y="53806"/>
                    <a:pt x="51571" y="68274"/>
                  </a:cubicBezTo>
                  <a:cubicBezTo>
                    <a:pt x="51571" y="82742"/>
                    <a:pt x="70862" y="98497"/>
                    <a:pt x="70862" y="116502"/>
                  </a:cubicBezTo>
                  <a:cubicBezTo>
                    <a:pt x="70862" y="134507"/>
                    <a:pt x="49643" y="150262"/>
                    <a:pt x="38068" y="157014"/>
                  </a:cubicBezTo>
                  <a:cubicBezTo>
                    <a:pt x="26493" y="163766"/>
                    <a:pt x="5915" y="169552"/>
                    <a:pt x="1414" y="157013"/>
                  </a:cubicBezTo>
                  <a:close/>
                </a:path>
              </a:pathLst>
            </a:custGeom>
            <a:solidFill>
              <a:srgbClr val="FACB9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87436CD9-B5AE-4885-AA98-937D1030DE06}"/>
                </a:ext>
              </a:extLst>
            </p:cNvPr>
            <p:cNvSpPr/>
            <p:nvPr/>
          </p:nvSpPr>
          <p:spPr>
            <a:xfrm>
              <a:off x="5691343" y="2958546"/>
              <a:ext cx="295361" cy="32281"/>
            </a:xfrm>
            <a:custGeom>
              <a:avLst/>
              <a:gdLst>
                <a:gd name="connsiteX0" fmla="*/ 3794 w 295361"/>
                <a:gd name="connsiteY0" fmla="*/ 31237 h 32281"/>
                <a:gd name="connsiteX1" fmla="*/ 284755 w 295361"/>
                <a:gd name="connsiteY1" fmla="*/ 23574 h 32281"/>
                <a:gd name="connsiteX2" fmla="*/ 226009 w 295361"/>
                <a:gd name="connsiteY2" fmla="*/ 8249 h 32281"/>
                <a:gd name="connsiteX3" fmla="*/ 128950 w 295361"/>
                <a:gd name="connsiteY3" fmla="*/ 586 h 32281"/>
                <a:gd name="connsiteX4" fmla="*/ 3794 w 295361"/>
                <a:gd name="connsiteY4" fmla="*/ 31237 h 32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5361" h="32281">
                  <a:moveTo>
                    <a:pt x="3794" y="31237"/>
                  </a:moveTo>
                  <a:cubicBezTo>
                    <a:pt x="29761" y="35068"/>
                    <a:pt x="247719" y="27405"/>
                    <a:pt x="284755" y="23574"/>
                  </a:cubicBezTo>
                  <a:cubicBezTo>
                    <a:pt x="321791" y="19743"/>
                    <a:pt x="251976" y="12080"/>
                    <a:pt x="226009" y="8249"/>
                  </a:cubicBezTo>
                  <a:cubicBezTo>
                    <a:pt x="200042" y="4418"/>
                    <a:pt x="165560" y="-1968"/>
                    <a:pt x="128950" y="586"/>
                  </a:cubicBezTo>
                  <a:cubicBezTo>
                    <a:pt x="92340" y="3140"/>
                    <a:pt x="-22173" y="27406"/>
                    <a:pt x="3794" y="31237"/>
                  </a:cubicBez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</p:grpSp>
      <p:grpSp>
        <p:nvGrpSpPr>
          <p:cNvPr id="126" name="Group 125">
            <a:extLst>
              <a:ext uri="{FF2B5EF4-FFF2-40B4-BE49-F238E27FC236}">
                <a16:creationId xmlns:a16="http://schemas.microsoft.com/office/drawing/2014/main" id="{E89A1D74-2363-4B07-85A5-609472BC1796}"/>
              </a:ext>
            </a:extLst>
          </p:cNvPr>
          <p:cNvGrpSpPr/>
          <p:nvPr/>
        </p:nvGrpSpPr>
        <p:grpSpPr>
          <a:xfrm flipH="1">
            <a:off x="1724801" y="3583249"/>
            <a:ext cx="2376515" cy="3448964"/>
            <a:chOff x="4865280" y="1734987"/>
            <a:chExt cx="2422016" cy="3514999"/>
          </a:xfrm>
          <a:scene3d>
            <a:camera prst="isometricOffAxis1Right"/>
            <a:lightRig rig="threePt" dir="t"/>
          </a:scene3d>
        </p:grpSpPr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2D7F8580-7F58-40C6-B883-4D3CBE0688F7}"/>
                </a:ext>
              </a:extLst>
            </p:cNvPr>
            <p:cNvSpPr/>
            <p:nvPr/>
          </p:nvSpPr>
          <p:spPr>
            <a:xfrm>
              <a:off x="5904330" y="2974546"/>
              <a:ext cx="191670" cy="282309"/>
            </a:xfrm>
            <a:custGeom>
              <a:avLst/>
              <a:gdLst>
                <a:gd name="connsiteX0" fmla="*/ 4310 w 182122"/>
                <a:gd name="connsiteY0" fmla="*/ 193373 h 276739"/>
                <a:gd name="connsiteX1" fmla="*/ 2173 w 182122"/>
                <a:gd name="connsiteY1" fmla="*/ 80141 h 276739"/>
                <a:gd name="connsiteX2" fmla="*/ 27810 w 182122"/>
                <a:gd name="connsiteY2" fmla="*/ 9639 h 276739"/>
                <a:gd name="connsiteX3" fmla="*/ 102586 w 182122"/>
                <a:gd name="connsiteY3" fmla="*/ 1093 h 276739"/>
                <a:gd name="connsiteX4" fmla="*/ 151724 w 182122"/>
                <a:gd name="connsiteY4" fmla="*/ 13911 h 276739"/>
                <a:gd name="connsiteX5" fmla="*/ 173089 w 182122"/>
                <a:gd name="connsiteY5" fmla="*/ 122870 h 276739"/>
                <a:gd name="connsiteX6" fmla="*/ 177362 w 182122"/>
                <a:gd name="connsiteY6" fmla="*/ 204055 h 276739"/>
                <a:gd name="connsiteX7" fmla="*/ 106859 w 182122"/>
                <a:gd name="connsiteY7" fmla="*/ 268149 h 276739"/>
                <a:gd name="connsiteX8" fmla="*/ 27810 w 182122"/>
                <a:gd name="connsiteY8" fmla="*/ 272422 h 276739"/>
                <a:gd name="connsiteX9" fmla="*/ 4310 w 182122"/>
                <a:gd name="connsiteY9" fmla="*/ 193373 h 276739"/>
                <a:gd name="connsiteX0" fmla="*/ 4310 w 182122"/>
                <a:gd name="connsiteY0" fmla="*/ 194146 h 277512"/>
                <a:gd name="connsiteX1" fmla="*/ 2173 w 182122"/>
                <a:gd name="connsiteY1" fmla="*/ 80914 h 277512"/>
                <a:gd name="connsiteX2" fmla="*/ 27810 w 182122"/>
                <a:gd name="connsiteY2" fmla="*/ 10412 h 277512"/>
                <a:gd name="connsiteX3" fmla="*/ 102586 w 182122"/>
                <a:gd name="connsiteY3" fmla="*/ 1866 h 277512"/>
                <a:gd name="connsiteX4" fmla="*/ 151724 w 182122"/>
                <a:gd name="connsiteY4" fmla="*/ 25366 h 277512"/>
                <a:gd name="connsiteX5" fmla="*/ 173089 w 182122"/>
                <a:gd name="connsiteY5" fmla="*/ 123643 h 277512"/>
                <a:gd name="connsiteX6" fmla="*/ 177362 w 182122"/>
                <a:gd name="connsiteY6" fmla="*/ 204828 h 277512"/>
                <a:gd name="connsiteX7" fmla="*/ 106859 w 182122"/>
                <a:gd name="connsiteY7" fmla="*/ 268922 h 277512"/>
                <a:gd name="connsiteX8" fmla="*/ 27810 w 182122"/>
                <a:gd name="connsiteY8" fmla="*/ 273195 h 277512"/>
                <a:gd name="connsiteX9" fmla="*/ 4310 w 182122"/>
                <a:gd name="connsiteY9" fmla="*/ 194146 h 277512"/>
                <a:gd name="connsiteX0" fmla="*/ 4310 w 182122"/>
                <a:gd name="connsiteY0" fmla="*/ 197554 h 280920"/>
                <a:gd name="connsiteX1" fmla="*/ 2173 w 182122"/>
                <a:gd name="connsiteY1" fmla="*/ 84322 h 280920"/>
                <a:gd name="connsiteX2" fmla="*/ 27810 w 182122"/>
                <a:gd name="connsiteY2" fmla="*/ 13820 h 280920"/>
                <a:gd name="connsiteX3" fmla="*/ 91904 w 182122"/>
                <a:gd name="connsiteY3" fmla="*/ 1001 h 280920"/>
                <a:gd name="connsiteX4" fmla="*/ 151724 w 182122"/>
                <a:gd name="connsiteY4" fmla="*/ 28774 h 280920"/>
                <a:gd name="connsiteX5" fmla="*/ 173089 w 182122"/>
                <a:gd name="connsiteY5" fmla="*/ 127051 h 280920"/>
                <a:gd name="connsiteX6" fmla="*/ 177362 w 182122"/>
                <a:gd name="connsiteY6" fmla="*/ 208236 h 280920"/>
                <a:gd name="connsiteX7" fmla="*/ 106859 w 182122"/>
                <a:gd name="connsiteY7" fmla="*/ 272330 h 280920"/>
                <a:gd name="connsiteX8" fmla="*/ 27810 w 182122"/>
                <a:gd name="connsiteY8" fmla="*/ 276603 h 280920"/>
                <a:gd name="connsiteX9" fmla="*/ 4310 w 182122"/>
                <a:gd name="connsiteY9" fmla="*/ 197554 h 280920"/>
                <a:gd name="connsiteX0" fmla="*/ 3750 w 181562"/>
                <a:gd name="connsiteY0" fmla="*/ 197554 h 279818"/>
                <a:gd name="connsiteX1" fmla="*/ 1613 w 181562"/>
                <a:gd name="connsiteY1" fmla="*/ 84322 h 279818"/>
                <a:gd name="connsiteX2" fmla="*/ 27250 w 181562"/>
                <a:gd name="connsiteY2" fmla="*/ 13820 h 279818"/>
                <a:gd name="connsiteX3" fmla="*/ 91344 w 181562"/>
                <a:gd name="connsiteY3" fmla="*/ 1001 h 279818"/>
                <a:gd name="connsiteX4" fmla="*/ 151164 w 181562"/>
                <a:gd name="connsiteY4" fmla="*/ 28774 h 279818"/>
                <a:gd name="connsiteX5" fmla="*/ 172529 w 181562"/>
                <a:gd name="connsiteY5" fmla="*/ 127051 h 279818"/>
                <a:gd name="connsiteX6" fmla="*/ 176802 w 181562"/>
                <a:gd name="connsiteY6" fmla="*/ 208236 h 279818"/>
                <a:gd name="connsiteX7" fmla="*/ 106299 w 181562"/>
                <a:gd name="connsiteY7" fmla="*/ 272330 h 279818"/>
                <a:gd name="connsiteX8" fmla="*/ 10158 w 181562"/>
                <a:gd name="connsiteY8" fmla="*/ 274467 h 279818"/>
                <a:gd name="connsiteX9" fmla="*/ 3750 w 181562"/>
                <a:gd name="connsiteY9" fmla="*/ 197554 h 279818"/>
                <a:gd name="connsiteX0" fmla="*/ 3750 w 181562"/>
                <a:gd name="connsiteY0" fmla="*/ 197554 h 279818"/>
                <a:gd name="connsiteX1" fmla="*/ 1613 w 181562"/>
                <a:gd name="connsiteY1" fmla="*/ 84322 h 279818"/>
                <a:gd name="connsiteX2" fmla="*/ 27250 w 181562"/>
                <a:gd name="connsiteY2" fmla="*/ 13820 h 279818"/>
                <a:gd name="connsiteX3" fmla="*/ 91344 w 181562"/>
                <a:gd name="connsiteY3" fmla="*/ 1001 h 279818"/>
                <a:gd name="connsiteX4" fmla="*/ 151164 w 181562"/>
                <a:gd name="connsiteY4" fmla="*/ 28774 h 279818"/>
                <a:gd name="connsiteX5" fmla="*/ 172529 w 181562"/>
                <a:gd name="connsiteY5" fmla="*/ 127051 h 279818"/>
                <a:gd name="connsiteX6" fmla="*/ 176802 w 181562"/>
                <a:gd name="connsiteY6" fmla="*/ 208236 h 279818"/>
                <a:gd name="connsiteX7" fmla="*/ 106299 w 181562"/>
                <a:gd name="connsiteY7" fmla="*/ 272330 h 279818"/>
                <a:gd name="connsiteX8" fmla="*/ 10158 w 181562"/>
                <a:gd name="connsiteY8" fmla="*/ 274467 h 279818"/>
                <a:gd name="connsiteX9" fmla="*/ 3750 w 181562"/>
                <a:gd name="connsiteY9" fmla="*/ 197554 h 279818"/>
                <a:gd name="connsiteX0" fmla="*/ 395 w 186753"/>
                <a:gd name="connsiteY0" fmla="*/ 199691 h 282309"/>
                <a:gd name="connsiteX1" fmla="*/ 6804 w 186753"/>
                <a:gd name="connsiteY1" fmla="*/ 84322 h 282309"/>
                <a:gd name="connsiteX2" fmla="*/ 32441 w 186753"/>
                <a:gd name="connsiteY2" fmla="*/ 13820 h 282309"/>
                <a:gd name="connsiteX3" fmla="*/ 96535 w 186753"/>
                <a:gd name="connsiteY3" fmla="*/ 1001 h 282309"/>
                <a:gd name="connsiteX4" fmla="*/ 156355 w 186753"/>
                <a:gd name="connsiteY4" fmla="*/ 28774 h 282309"/>
                <a:gd name="connsiteX5" fmla="*/ 177720 w 186753"/>
                <a:gd name="connsiteY5" fmla="*/ 127051 h 282309"/>
                <a:gd name="connsiteX6" fmla="*/ 181993 w 186753"/>
                <a:gd name="connsiteY6" fmla="*/ 208236 h 282309"/>
                <a:gd name="connsiteX7" fmla="*/ 111490 w 186753"/>
                <a:gd name="connsiteY7" fmla="*/ 272330 h 282309"/>
                <a:gd name="connsiteX8" fmla="*/ 15349 w 186753"/>
                <a:gd name="connsiteY8" fmla="*/ 274467 h 282309"/>
                <a:gd name="connsiteX9" fmla="*/ 395 w 186753"/>
                <a:gd name="connsiteY9" fmla="*/ 199691 h 282309"/>
                <a:gd name="connsiteX0" fmla="*/ 5312 w 191670"/>
                <a:gd name="connsiteY0" fmla="*/ 199691 h 282309"/>
                <a:gd name="connsiteX1" fmla="*/ 11721 w 191670"/>
                <a:gd name="connsiteY1" fmla="*/ 84322 h 282309"/>
                <a:gd name="connsiteX2" fmla="*/ 37358 w 191670"/>
                <a:gd name="connsiteY2" fmla="*/ 13820 h 282309"/>
                <a:gd name="connsiteX3" fmla="*/ 101452 w 191670"/>
                <a:gd name="connsiteY3" fmla="*/ 1001 h 282309"/>
                <a:gd name="connsiteX4" fmla="*/ 161272 w 191670"/>
                <a:gd name="connsiteY4" fmla="*/ 28774 h 282309"/>
                <a:gd name="connsiteX5" fmla="*/ 182637 w 191670"/>
                <a:gd name="connsiteY5" fmla="*/ 127051 h 282309"/>
                <a:gd name="connsiteX6" fmla="*/ 186910 w 191670"/>
                <a:gd name="connsiteY6" fmla="*/ 208236 h 282309"/>
                <a:gd name="connsiteX7" fmla="*/ 116407 w 191670"/>
                <a:gd name="connsiteY7" fmla="*/ 272330 h 282309"/>
                <a:gd name="connsiteX8" fmla="*/ 20266 w 191670"/>
                <a:gd name="connsiteY8" fmla="*/ 274467 h 282309"/>
                <a:gd name="connsiteX9" fmla="*/ 5312 w 191670"/>
                <a:gd name="connsiteY9" fmla="*/ 199691 h 282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1670" h="282309">
                  <a:moveTo>
                    <a:pt x="5312" y="199691"/>
                  </a:moveTo>
                  <a:cubicBezTo>
                    <a:pt x="16707" y="161591"/>
                    <a:pt x="6380" y="115301"/>
                    <a:pt x="11721" y="84322"/>
                  </a:cubicBezTo>
                  <a:cubicBezTo>
                    <a:pt x="17062" y="53344"/>
                    <a:pt x="22403" y="27707"/>
                    <a:pt x="37358" y="13820"/>
                  </a:cubicBezTo>
                  <a:cubicBezTo>
                    <a:pt x="52313" y="-67"/>
                    <a:pt x="80800" y="-1491"/>
                    <a:pt x="101452" y="1001"/>
                  </a:cubicBezTo>
                  <a:cubicBezTo>
                    <a:pt x="122104" y="3493"/>
                    <a:pt x="147741" y="7766"/>
                    <a:pt x="161272" y="28774"/>
                  </a:cubicBezTo>
                  <a:cubicBezTo>
                    <a:pt x="174803" y="49782"/>
                    <a:pt x="178364" y="97141"/>
                    <a:pt x="182637" y="127051"/>
                  </a:cubicBezTo>
                  <a:cubicBezTo>
                    <a:pt x="186910" y="156961"/>
                    <a:pt x="197948" y="184023"/>
                    <a:pt x="186910" y="208236"/>
                  </a:cubicBezTo>
                  <a:cubicBezTo>
                    <a:pt x="175872" y="232449"/>
                    <a:pt x="141332" y="260936"/>
                    <a:pt x="116407" y="272330"/>
                  </a:cubicBezTo>
                  <a:cubicBezTo>
                    <a:pt x="91482" y="283724"/>
                    <a:pt x="38782" y="286573"/>
                    <a:pt x="20266" y="274467"/>
                  </a:cubicBezTo>
                  <a:cubicBezTo>
                    <a:pt x="1750" y="262361"/>
                    <a:pt x="-6083" y="237791"/>
                    <a:pt x="5312" y="199691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B46F7D61-FA8B-4198-8630-534279A057CB}"/>
                </a:ext>
              </a:extLst>
            </p:cNvPr>
            <p:cNvSpPr/>
            <p:nvPr/>
          </p:nvSpPr>
          <p:spPr>
            <a:xfrm rot="193909">
              <a:off x="6138594" y="4737242"/>
              <a:ext cx="145269" cy="446633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  <a:gd name="connsiteX0" fmla="*/ 6496 w 140748"/>
                <a:gd name="connsiteY0" fmla="*/ 42636 h 364378"/>
                <a:gd name="connsiteX1" fmla="*/ 8067 w 140748"/>
                <a:gd name="connsiteY1" fmla="*/ 310013 h 364378"/>
                <a:gd name="connsiteX2" fmla="*/ 70905 w 140748"/>
                <a:gd name="connsiteY2" fmla="*/ 364185 h 364378"/>
                <a:gd name="connsiteX3" fmla="*/ 129409 w 140748"/>
                <a:gd name="connsiteY3" fmla="*/ 303514 h 364378"/>
                <a:gd name="connsiteX4" fmla="*/ 131576 w 140748"/>
                <a:gd name="connsiteY4" fmla="*/ 60829 h 364378"/>
                <a:gd name="connsiteX5" fmla="*/ 60071 w 140748"/>
                <a:gd name="connsiteY5" fmla="*/ 2324 h 364378"/>
                <a:gd name="connsiteX6" fmla="*/ 6496 w 140748"/>
                <a:gd name="connsiteY6" fmla="*/ 42636 h 364378"/>
                <a:gd name="connsiteX0" fmla="*/ 6496 w 136138"/>
                <a:gd name="connsiteY0" fmla="*/ 45571 h 367313"/>
                <a:gd name="connsiteX1" fmla="*/ 8067 w 136138"/>
                <a:gd name="connsiteY1" fmla="*/ 312948 h 367313"/>
                <a:gd name="connsiteX2" fmla="*/ 70905 w 136138"/>
                <a:gd name="connsiteY2" fmla="*/ 367120 h 367313"/>
                <a:gd name="connsiteX3" fmla="*/ 129409 w 136138"/>
                <a:gd name="connsiteY3" fmla="*/ 306449 h 367313"/>
                <a:gd name="connsiteX4" fmla="*/ 123956 w 136138"/>
                <a:gd name="connsiteY4" fmla="*/ 37094 h 367313"/>
                <a:gd name="connsiteX5" fmla="*/ 60071 w 136138"/>
                <a:gd name="connsiteY5" fmla="*/ 5259 h 367313"/>
                <a:gd name="connsiteX6" fmla="*/ 6496 w 136138"/>
                <a:gd name="connsiteY6" fmla="*/ 45571 h 367313"/>
                <a:gd name="connsiteX0" fmla="*/ 6991 w 136633"/>
                <a:gd name="connsiteY0" fmla="*/ 56469 h 378211"/>
                <a:gd name="connsiteX1" fmla="*/ 8562 w 136633"/>
                <a:gd name="connsiteY1" fmla="*/ 323846 h 378211"/>
                <a:gd name="connsiteX2" fmla="*/ 71400 w 136633"/>
                <a:gd name="connsiteY2" fmla="*/ 378018 h 378211"/>
                <a:gd name="connsiteX3" fmla="*/ 129904 w 136633"/>
                <a:gd name="connsiteY3" fmla="*/ 317347 h 378211"/>
                <a:gd name="connsiteX4" fmla="*/ 124451 w 136633"/>
                <a:gd name="connsiteY4" fmla="*/ 47992 h 378211"/>
                <a:gd name="connsiteX5" fmla="*/ 68186 w 136633"/>
                <a:gd name="connsiteY5" fmla="*/ 917 h 378211"/>
                <a:gd name="connsiteX6" fmla="*/ 6991 w 136633"/>
                <a:gd name="connsiteY6" fmla="*/ 56469 h 378211"/>
                <a:gd name="connsiteX0" fmla="*/ 3871 w 133513"/>
                <a:gd name="connsiteY0" fmla="*/ 56469 h 378103"/>
                <a:gd name="connsiteX1" fmla="*/ 13062 w 133513"/>
                <a:gd name="connsiteY1" fmla="*/ 321941 h 378103"/>
                <a:gd name="connsiteX2" fmla="*/ 68280 w 133513"/>
                <a:gd name="connsiteY2" fmla="*/ 378018 h 378103"/>
                <a:gd name="connsiteX3" fmla="*/ 126784 w 133513"/>
                <a:gd name="connsiteY3" fmla="*/ 317347 h 378103"/>
                <a:gd name="connsiteX4" fmla="*/ 121331 w 133513"/>
                <a:gd name="connsiteY4" fmla="*/ 47992 h 378103"/>
                <a:gd name="connsiteX5" fmla="*/ 65066 w 133513"/>
                <a:gd name="connsiteY5" fmla="*/ 917 h 378103"/>
                <a:gd name="connsiteX6" fmla="*/ 3871 w 133513"/>
                <a:gd name="connsiteY6" fmla="*/ 56469 h 378103"/>
                <a:gd name="connsiteX0" fmla="*/ 3871 w 130834"/>
                <a:gd name="connsiteY0" fmla="*/ 56469 h 378482"/>
                <a:gd name="connsiteX1" fmla="*/ 13062 w 130834"/>
                <a:gd name="connsiteY1" fmla="*/ 321941 h 378482"/>
                <a:gd name="connsiteX2" fmla="*/ 68280 w 130834"/>
                <a:gd name="connsiteY2" fmla="*/ 378018 h 378482"/>
                <a:gd name="connsiteX3" fmla="*/ 121069 w 130834"/>
                <a:gd name="connsiteY3" fmla="*/ 307822 h 378482"/>
                <a:gd name="connsiteX4" fmla="*/ 121331 w 130834"/>
                <a:gd name="connsiteY4" fmla="*/ 47992 h 378482"/>
                <a:gd name="connsiteX5" fmla="*/ 65066 w 130834"/>
                <a:gd name="connsiteY5" fmla="*/ 917 h 378482"/>
                <a:gd name="connsiteX6" fmla="*/ 3871 w 130834"/>
                <a:gd name="connsiteY6" fmla="*/ 56469 h 378482"/>
                <a:gd name="connsiteX0" fmla="*/ 3747 w 130911"/>
                <a:gd name="connsiteY0" fmla="*/ 56469 h 374836"/>
                <a:gd name="connsiteX1" fmla="*/ 12938 w 130911"/>
                <a:gd name="connsiteY1" fmla="*/ 321941 h 374836"/>
                <a:gd name="connsiteX2" fmla="*/ 64346 w 130911"/>
                <a:gd name="connsiteY2" fmla="*/ 374208 h 374836"/>
                <a:gd name="connsiteX3" fmla="*/ 120945 w 130911"/>
                <a:gd name="connsiteY3" fmla="*/ 307822 h 374836"/>
                <a:gd name="connsiteX4" fmla="*/ 121207 w 130911"/>
                <a:gd name="connsiteY4" fmla="*/ 47992 h 374836"/>
                <a:gd name="connsiteX5" fmla="*/ 64942 w 130911"/>
                <a:gd name="connsiteY5" fmla="*/ 917 h 374836"/>
                <a:gd name="connsiteX6" fmla="*/ 3747 w 130911"/>
                <a:gd name="connsiteY6" fmla="*/ 56469 h 374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0911" h="374836">
                  <a:moveTo>
                    <a:pt x="3747" y="56469"/>
                  </a:moveTo>
                  <a:cubicBezTo>
                    <a:pt x="-4920" y="109973"/>
                    <a:pt x="2838" y="268985"/>
                    <a:pt x="12938" y="321941"/>
                  </a:cubicBezTo>
                  <a:cubicBezTo>
                    <a:pt x="23038" y="374897"/>
                    <a:pt x="46345" y="376561"/>
                    <a:pt x="64346" y="374208"/>
                  </a:cubicBezTo>
                  <a:cubicBezTo>
                    <a:pt x="82347" y="371855"/>
                    <a:pt x="111468" y="362191"/>
                    <a:pt x="120945" y="307822"/>
                  </a:cubicBezTo>
                  <a:cubicBezTo>
                    <a:pt x="130422" y="253453"/>
                    <a:pt x="137458" y="102524"/>
                    <a:pt x="121207" y="47992"/>
                  </a:cubicBezTo>
                  <a:cubicBezTo>
                    <a:pt x="104956" y="-6540"/>
                    <a:pt x="84519" y="-496"/>
                    <a:pt x="64942" y="917"/>
                  </a:cubicBezTo>
                  <a:cubicBezTo>
                    <a:pt x="45365" y="2330"/>
                    <a:pt x="12414" y="2965"/>
                    <a:pt x="3747" y="56469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5FEE06E1-2B91-449B-A1C0-5A70F86662D8}"/>
                </a:ext>
              </a:extLst>
            </p:cNvPr>
            <p:cNvSpPr/>
            <p:nvPr/>
          </p:nvSpPr>
          <p:spPr>
            <a:xfrm>
              <a:off x="6111232" y="4381691"/>
              <a:ext cx="186924" cy="432800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111" h="362079">
                  <a:moveTo>
                    <a:pt x="3429" y="49900"/>
                  </a:moveTo>
                  <a:cubicBezTo>
                    <a:pt x="-5238" y="101182"/>
                    <a:pt x="3790" y="255748"/>
                    <a:pt x="16430" y="307752"/>
                  </a:cubicBezTo>
                  <a:cubicBezTo>
                    <a:pt x="29070" y="359756"/>
                    <a:pt x="59044" y="363007"/>
                    <a:pt x="79268" y="361924"/>
                  </a:cubicBezTo>
                  <a:cubicBezTo>
                    <a:pt x="99492" y="360841"/>
                    <a:pt x="127660" y="351812"/>
                    <a:pt x="137772" y="301253"/>
                  </a:cubicBezTo>
                  <a:cubicBezTo>
                    <a:pt x="147884" y="250694"/>
                    <a:pt x="156190" y="113100"/>
                    <a:pt x="139939" y="58568"/>
                  </a:cubicBezTo>
                  <a:cubicBezTo>
                    <a:pt x="123688" y="4036"/>
                    <a:pt x="86852" y="-658"/>
                    <a:pt x="68434" y="63"/>
                  </a:cubicBezTo>
                  <a:cubicBezTo>
                    <a:pt x="50016" y="784"/>
                    <a:pt x="12096" y="-1382"/>
                    <a:pt x="3429" y="49900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39954E38-4898-461F-AA3E-5D7AA2125555}"/>
                </a:ext>
              </a:extLst>
            </p:cNvPr>
            <p:cNvSpPr/>
            <p:nvPr/>
          </p:nvSpPr>
          <p:spPr>
            <a:xfrm flipH="1">
              <a:off x="6130093" y="5137711"/>
              <a:ext cx="294228" cy="112275"/>
            </a:xfrm>
            <a:custGeom>
              <a:avLst/>
              <a:gdLst>
                <a:gd name="connsiteX0" fmla="*/ 221209 w 244329"/>
                <a:gd name="connsiteY0" fmla="*/ 9633 h 114404"/>
                <a:gd name="connsiteX1" fmla="*/ 237008 w 244329"/>
                <a:gd name="connsiteY1" fmla="*/ 88631 h 114404"/>
                <a:gd name="connsiteX2" fmla="*/ 126411 w 244329"/>
                <a:gd name="connsiteY2" fmla="*/ 102456 h 114404"/>
                <a:gd name="connsiteX3" fmla="*/ 15 w 244329"/>
                <a:gd name="connsiteY3" fmla="*/ 108380 h 114404"/>
                <a:gd name="connsiteX4" fmla="*/ 118511 w 244329"/>
                <a:gd name="connsiteY4" fmla="*/ 11608 h 114404"/>
                <a:gd name="connsiteX5" fmla="*/ 221209 w 244329"/>
                <a:gd name="connsiteY5" fmla="*/ 9633 h 114404"/>
                <a:gd name="connsiteX0" fmla="*/ 223184 w 246304"/>
                <a:gd name="connsiteY0" fmla="*/ 8926 h 102196"/>
                <a:gd name="connsiteX1" fmla="*/ 238983 w 246304"/>
                <a:gd name="connsiteY1" fmla="*/ 87924 h 102196"/>
                <a:gd name="connsiteX2" fmla="*/ 128386 w 246304"/>
                <a:gd name="connsiteY2" fmla="*/ 101749 h 102196"/>
                <a:gd name="connsiteX3" fmla="*/ 15 w 246304"/>
                <a:gd name="connsiteY3" fmla="*/ 89899 h 102196"/>
                <a:gd name="connsiteX4" fmla="*/ 120486 w 246304"/>
                <a:gd name="connsiteY4" fmla="*/ 10901 h 102196"/>
                <a:gd name="connsiteX5" fmla="*/ 223184 w 246304"/>
                <a:gd name="connsiteY5" fmla="*/ 8926 h 102196"/>
                <a:gd name="connsiteX0" fmla="*/ 223184 w 246889"/>
                <a:gd name="connsiteY0" fmla="*/ 8926 h 97266"/>
                <a:gd name="connsiteX1" fmla="*/ 238983 w 246889"/>
                <a:gd name="connsiteY1" fmla="*/ 87924 h 97266"/>
                <a:gd name="connsiteX2" fmla="*/ 120486 w 246889"/>
                <a:gd name="connsiteY2" fmla="*/ 91875 h 97266"/>
                <a:gd name="connsiteX3" fmla="*/ 15 w 246889"/>
                <a:gd name="connsiteY3" fmla="*/ 89899 h 97266"/>
                <a:gd name="connsiteX4" fmla="*/ 120486 w 246889"/>
                <a:gd name="connsiteY4" fmla="*/ 10901 h 97266"/>
                <a:gd name="connsiteX5" fmla="*/ 223184 w 246889"/>
                <a:gd name="connsiteY5" fmla="*/ 8926 h 97266"/>
                <a:gd name="connsiteX0" fmla="*/ 223194 w 248288"/>
                <a:gd name="connsiteY0" fmla="*/ 4930 h 93270"/>
                <a:gd name="connsiteX1" fmla="*/ 238993 w 248288"/>
                <a:gd name="connsiteY1" fmla="*/ 83928 h 93270"/>
                <a:gd name="connsiteX2" fmla="*/ 120496 w 248288"/>
                <a:gd name="connsiteY2" fmla="*/ 87879 h 93270"/>
                <a:gd name="connsiteX3" fmla="*/ 25 w 248288"/>
                <a:gd name="connsiteY3" fmla="*/ 85903 h 93270"/>
                <a:gd name="connsiteX4" fmla="*/ 84947 w 248288"/>
                <a:gd name="connsiteY4" fmla="*/ 16780 h 93270"/>
                <a:gd name="connsiteX5" fmla="*/ 223194 w 248288"/>
                <a:gd name="connsiteY5" fmla="*/ 4930 h 93270"/>
                <a:gd name="connsiteX0" fmla="*/ 223184 w 246683"/>
                <a:gd name="connsiteY0" fmla="*/ 13745 h 102085"/>
                <a:gd name="connsiteX1" fmla="*/ 238983 w 246683"/>
                <a:gd name="connsiteY1" fmla="*/ 92743 h 102085"/>
                <a:gd name="connsiteX2" fmla="*/ 120486 w 246683"/>
                <a:gd name="connsiteY2" fmla="*/ 96694 h 102085"/>
                <a:gd name="connsiteX3" fmla="*/ 15 w 246683"/>
                <a:gd name="connsiteY3" fmla="*/ 94718 h 102085"/>
                <a:gd name="connsiteX4" fmla="*/ 126411 w 246683"/>
                <a:gd name="connsiteY4" fmla="*/ 7820 h 102085"/>
                <a:gd name="connsiteX5" fmla="*/ 223184 w 246683"/>
                <a:gd name="connsiteY5" fmla="*/ 13745 h 102085"/>
                <a:gd name="connsiteX0" fmla="*/ 223187 w 246686"/>
                <a:gd name="connsiteY0" fmla="*/ 7550 h 95890"/>
                <a:gd name="connsiteX1" fmla="*/ 238986 w 246686"/>
                <a:gd name="connsiteY1" fmla="*/ 86548 h 95890"/>
                <a:gd name="connsiteX2" fmla="*/ 120489 w 246686"/>
                <a:gd name="connsiteY2" fmla="*/ 90499 h 95890"/>
                <a:gd name="connsiteX3" fmla="*/ 18 w 246686"/>
                <a:gd name="connsiteY3" fmla="*/ 88523 h 95890"/>
                <a:gd name="connsiteX4" fmla="*/ 126414 w 246686"/>
                <a:gd name="connsiteY4" fmla="*/ 1625 h 95890"/>
                <a:gd name="connsiteX5" fmla="*/ 223187 w 246686"/>
                <a:gd name="connsiteY5" fmla="*/ 7550 h 95890"/>
                <a:gd name="connsiteX0" fmla="*/ 227133 w 248013"/>
                <a:gd name="connsiteY0" fmla="*/ 13746 h 102086"/>
                <a:gd name="connsiteX1" fmla="*/ 238983 w 248013"/>
                <a:gd name="connsiteY1" fmla="*/ 92744 h 102086"/>
                <a:gd name="connsiteX2" fmla="*/ 120486 w 248013"/>
                <a:gd name="connsiteY2" fmla="*/ 96695 h 102086"/>
                <a:gd name="connsiteX3" fmla="*/ 15 w 248013"/>
                <a:gd name="connsiteY3" fmla="*/ 94719 h 102086"/>
                <a:gd name="connsiteX4" fmla="*/ 126411 w 248013"/>
                <a:gd name="connsiteY4" fmla="*/ 7821 h 102086"/>
                <a:gd name="connsiteX5" fmla="*/ 227133 w 248013"/>
                <a:gd name="connsiteY5" fmla="*/ 13746 h 102086"/>
                <a:gd name="connsiteX0" fmla="*/ 227133 w 249041"/>
                <a:gd name="connsiteY0" fmla="*/ 11407 h 99747"/>
                <a:gd name="connsiteX1" fmla="*/ 238983 w 249041"/>
                <a:gd name="connsiteY1" fmla="*/ 90405 h 99747"/>
                <a:gd name="connsiteX2" fmla="*/ 120486 w 249041"/>
                <a:gd name="connsiteY2" fmla="*/ 94356 h 99747"/>
                <a:gd name="connsiteX3" fmla="*/ 15 w 249041"/>
                <a:gd name="connsiteY3" fmla="*/ 92380 h 99747"/>
                <a:gd name="connsiteX4" fmla="*/ 126411 w 249041"/>
                <a:gd name="connsiteY4" fmla="*/ 5482 h 99747"/>
                <a:gd name="connsiteX5" fmla="*/ 227133 w 249041"/>
                <a:gd name="connsiteY5" fmla="*/ 11407 h 99747"/>
                <a:gd name="connsiteX0" fmla="*/ 227133 w 243144"/>
                <a:gd name="connsiteY0" fmla="*/ 11407 h 101983"/>
                <a:gd name="connsiteX1" fmla="*/ 238983 w 243144"/>
                <a:gd name="connsiteY1" fmla="*/ 90405 h 101983"/>
                <a:gd name="connsiteX2" fmla="*/ 120486 w 243144"/>
                <a:gd name="connsiteY2" fmla="*/ 94356 h 101983"/>
                <a:gd name="connsiteX3" fmla="*/ 15 w 243144"/>
                <a:gd name="connsiteY3" fmla="*/ 92380 h 101983"/>
                <a:gd name="connsiteX4" fmla="*/ 126411 w 243144"/>
                <a:gd name="connsiteY4" fmla="*/ 5482 h 101983"/>
                <a:gd name="connsiteX5" fmla="*/ 227133 w 243144"/>
                <a:gd name="connsiteY5" fmla="*/ 11407 h 101983"/>
                <a:gd name="connsiteX0" fmla="*/ 227133 w 243144"/>
                <a:gd name="connsiteY0" fmla="*/ 11407 h 107617"/>
                <a:gd name="connsiteX1" fmla="*/ 238983 w 243144"/>
                <a:gd name="connsiteY1" fmla="*/ 90405 h 107617"/>
                <a:gd name="connsiteX2" fmla="*/ 120486 w 243144"/>
                <a:gd name="connsiteY2" fmla="*/ 94356 h 107617"/>
                <a:gd name="connsiteX3" fmla="*/ 15 w 243144"/>
                <a:gd name="connsiteY3" fmla="*/ 92380 h 107617"/>
                <a:gd name="connsiteX4" fmla="*/ 126411 w 243144"/>
                <a:gd name="connsiteY4" fmla="*/ 5482 h 107617"/>
                <a:gd name="connsiteX5" fmla="*/ 227133 w 243144"/>
                <a:gd name="connsiteY5" fmla="*/ 11407 h 107617"/>
                <a:gd name="connsiteX0" fmla="*/ 227133 w 247182"/>
                <a:gd name="connsiteY0" fmla="*/ 11407 h 107617"/>
                <a:gd name="connsiteX1" fmla="*/ 238983 w 247182"/>
                <a:gd name="connsiteY1" fmla="*/ 90405 h 107617"/>
                <a:gd name="connsiteX2" fmla="*/ 146160 w 247182"/>
                <a:gd name="connsiteY2" fmla="*/ 94356 h 107617"/>
                <a:gd name="connsiteX3" fmla="*/ 15 w 247182"/>
                <a:gd name="connsiteY3" fmla="*/ 92380 h 107617"/>
                <a:gd name="connsiteX4" fmla="*/ 126411 w 247182"/>
                <a:gd name="connsiteY4" fmla="*/ 5482 h 107617"/>
                <a:gd name="connsiteX5" fmla="*/ 227133 w 247182"/>
                <a:gd name="connsiteY5" fmla="*/ 11407 h 107617"/>
                <a:gd name="connsiteX0" fmla="*/ 227133 w 247453"/>
                <a:gd name="connsiteY0" fmla="*/ 14122 h 110034"/>
                <a:gd name="connsiteX1" fmla="*/ 240747 w 247453"/>
                <a:gd name="connsiteY1" fmla="*/ 100740 h 110034"/>
                <a:gd name="connsiteX2" fmla="*/ 146160 w 247453"/>
                <a:gd name="connsiteY2" fmla="*/ 97071 h 110034"/>
                <a:gd name="connsiteX3" fmla="*/ 15 w 247453"/>
                <a:gd name="connsiteY3" fmla="*/ 95095 h 110034"/>
                <a:gd name="connsiteX4" fmla="*/ 126411 w 247453"/>
                <a:gd name="connsiteY4" fmla="*/ 8197 h 110034"/>
                <a:gd name="connsiteX5" fmla="*/ 227133 w 247453"/>
                <a:gd name="connsiteY5" fmla="*/ 14122 h 110034"/>
                <a:gd name="connsiteX0" fmla="*/ 227133 w 247453"/>
                <a:gd name="connsiteY0" fmla="*/ 14122 h 112425"/>
                <a:gd name="connsiteX1" fmla="*/ 240747 w 247453"/>
                <a:gd name="connsiteY1" fmla="*/ 100740 h 112425"/>
                <a:gd name="connsiteX2" fmla="*/ 146160 w 247453"/>
                <a:gd name="connsiteY2" fmla="*/ 104691 h 112425"/>
                <a:gd name="connsiteX3" fmla="*/ 15 w 247453"/>
                <a:gd name="connsiteY3" fmla="*/ 95095 h 112425"/>
                <a:gd name="connsiteX4" fmla="*/ 126411 w 247453"/>
                <a:gd name="connsiteY4" fmla="*/ 8197 h 112425"/>
                <a:gd name="connsiteX5" fmla="*/ 227133 w 247453"/>
                <a:gd name="connsiteY5" fmla="*/ 14122 h 112425"/>
                <a:gd name="connsiteX0" fmla="*/ 227133 w 247453"/>
                <a:gd name="connsiteY0" fmla="*/ 7701 h 106004"/>
                <a:gd name="connsiteX1" fmla="*/ 240747 w 247453"/>
                <a:gd name="connsiteY1" fmla="*/ 94319 h 106004"/>
                <a:gd name="connsiteX2" fmla="*/ 146160 w 247453"/>
                <a:gd name="connsiteY2" fmla="*/ 98270 h 106004"/>
                <a:gd name="connsiteX3" fmla="*/ 15 w 247453"/>
                <a:gd name="connsiteY3" fmla="*/ 88674 h 106004"/>
                <a:gd name="connsiteX4" fmla="*/ 126411 w 247453"/>
                <a:gd name="connsiteY4" fmla="*/ 1776 h 106004"/>
                <a:gd name="connsiteX5" fmla="*/ 227133 w 247453"/>
                <a:gd name="connsiteY5" fmla="*/ 7701 h 106004"/>
                <a:gd name="connsiteX0" fmla="*/ 227132 w 247123"/>
                <a:gd name="connsiteY0" fmla="*/ 9857 h 108160"/>
                <a:gd name="connsiteX1" fmla="*/ 240746 w 247123"/>
                <a:gd name="connsiteY1" fmla="*/ 96475 h 108160"/>
                <a:gd name="connsiteX2" fmla="*/ 146159 w 247123"/>
                <a:gd name="connsiteY2" fmla="*/ 100426 h 108160"/>
                <a:gd name="connsiteX3" fmla="*/ 14 w 247123"/>
                <a:gd name="connsiteY3" fmla="*/ 90830 h 108160"/>
                <a:gd name="connsiteX4" fmla="*/ 135228 w 247123"/>
                <a:gd name="connsiteY4" fmla="*/ 122 h 108160"/>
                <a:gd name="connsiteX5" fmla="*/ 227132 w 247123"/>
                <a:gd name="connsiteY5" fmla="*/ 9857 h 108160"/>
                <a:gd name="connsiteX0" fmla="*/ 227132 w 247520"/>
                <a:gd name="connsiteY0" fmla="*/ 9857 h 108160"/>
                <a:gd name="connsiteX1" fmla="*/ 240746 w 247520"/>
                <a:gd name="connsiteY1" fmla="*/ 96475 h 108160"/>
                <a:gd name="connsiteX2" fmla="*/ 146159 w 247520"/>
                <a:gd name="connsiteY2" fmla="*/ 100426 h 108160"/>
                <a:gd name="connsiteX3" fmla="*/ 14 w 247520"/>
                <a:gd name="connsiteY3" fmla="*/ 90830 h 108160"/>
                <a:gd name="connsiteX4" fmla="*/ 135228 w 247520"/>
                <a:gd name="connsiteY4" fmla="*/ 122 h 108160"/>
                <a:gd name="connsiteX5" fmla="*/ 227132 w 247520"/>
                <a:gd name="connsiteY5" fmla="*/ 9857 h 108160"/>
                <a:gd name="connsiteX0" fmla="*/ 221840 w 245898"/>
                <a:gd name="connsiteY0" fmla="*/ 12067 h 112275"/>
                <a:gd name="connsiteX1" fmla="*/ 240745 w 245898"/>
                <a:gd name="connsiteY1" fmla="*/ 100590 h 112275"/>
                <a:gd name="connsiteX2" fmla="*/ 146158 w 245898"/>
                <a:gd name="connsiteY2" fmla="*/ 104541 h 112275"/>
                <a:gd name="connsiteX3" fmla="*/ 13 w 245898"/>
                <a:gd name="connsiteY3" fmla="*/ 94945 h 112275"/>
                <a:gd name="connsiteX4" fmla="*/ 135227 w 245898"/>
                <a:gd name="connsiteY4" fmla="*/ 4237 h 112275"/>
                <a:gd name="connsiteX5" fmla="*/ 221840 w 245898"/>
                <a:gd name="connsiteY5" fmla="*/ 12067 h 112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898" h="112275">
                  <a:moveTo>
                    <a:pt x="221840" y="12067"/>
                  </a:moveTo>
                  <a:cubicBezTo>
                    <a:pt x="241189" y="9076"/>
                    <a:pt x="253359" y="85178"/>
                    <a:pt x="240745" y="100590"/>
                  </a:cubicBezTo>
                  <a:cubicBezTo>
                    <a:pt x="228131" y="116002"/>
                    <a:pt x="186280" y="105482"/>
                    <a:pt x="146158" y="104541"/>
                  </a:cubicBezTo>
                  <a:cubicBezTo>
                    <a:pt x="106036" y="103600"/>
                    <a:pt x="1330" y="127861"/>
                    <a:pt x="13" y="94945"/>
                  </a:cubicBezTo>
                  <a:cubicBezTo>
                    <a:pt x="-1304" y="79804"/>
                    <a:pt x="98256" y="18050"/>
                    <a:pt x="135227" y="4237"/>
                  </a:cubicBezTo>
                  <a:cubicBezTo>
                    <a:pt x="172198" y="-9576"/>
                    <a:pt x="202491" y="15058"/>
                    <a:pt x="221840" y="12067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00CD199F-9E48-4CEF-9A69-A87E31A06C18}"/>
                </a:ext>
              </a:extLst>
            </p:cNvPr>
            <p:cNvSpPr/>
            <p:nvPr/>
          </p:nvSpPr>
          <p:spPr>
            <a:xfrm rot="3871900">
              <a:off x="5461514" y="3221846"/>
              <a:ext cx="143560" cy="356577"/>
            </a:xfrm>
            <a:custGeom>
              <a:avLst/>
              <a:gdLst>
                <a:gd name="connsiteX0" fmla="*/ 6457 w 165048"/>
                <a:gd name="connsiteY0" fmla="*/ 44808 h 353407"/>
                <a:gd name="connsiteX1" fmla="*/ 61409 w 165048"/>
                <a:gd name="connsiteY1" fmla="*/ 847 h 353407"/>
                <a:gd name="connsiteX2" fmla="*/ 129550 w 165048"/>
                <a:gd name="connsiteY2" fmla="*/ 31620 h 353407"/>
                <a:gd name="connsiteX3" fmla="*/ 155927 w 165048"/>
                <a:gd name="connsiteY3" fmla="*/ 200872 h 353407"/>
                <a:gd name="connsiteX4" fmla="*/ 160323 w 165048"/>
                <a:gd name="connsiteY4" fmla="*/ 306379 h 353407"/>
                <a:gd name="connsiteX5" fmla="*/ 92182 w 165048"/>
                <a:gd name="connsiteY5" fmla="*/ 352539 h 353407"/>
                <a:gd name="connsiteX6" fmla="*/ 15250 w 165048"/>
                <a:gd name="connsiteY6" fmla="*/ 323964 h 353407"/>
                <a:gd name="connsiteX7" fmla="*/ 2061 w 165048"/>
                <a:gd name="connsiteY7" fmla="*/ 183287 h 353407"/>
                <a:gd name="connsiteX8" fmla="*/ 6457 w 165048"/>
                <a:gd name="connsiteY8" fmla="*/ 44808 h 353407"/>
                <a:gd name="connsiteX0" fmla="*/ 6885 w 165476"/>
                <a:gd name="connsiteY0" fmla="*/ 44808 h 352670"/>
                <a:gd name="connsiteX1" fmla="*/ 61837 w 165476"/>
                <a:gd name="connsiteY1" fmla="*/ 847 h 352670"/>
                <a:gd name="connsiteX2" fmla="*/ 129978 w 165476"/>
                <a:gd name="connsiteY2" fmla="*/ 31620 h 352670"/>
                <a:gd name="connsiteX3" fmla="*/ 156355 w 165476"/>
                <a:gd name="connsiteY3" fmla="*/ 200872 h 352670"/>
                <a:gd name="connsiteX4" fmla="*/ 160751 w 165476"/>
                <a:gd name="connsiteY4" fmla="*/ 306379 h 352670"/>
                <a:gd name="connsiteX5" fmla="*/ 92610 w 165476"/>
                <a:gd name="connsiteY5" fmla="*/ 352539 h 352670"/>
                <a:gd name="connsiteX6" fmla="*/ 22273 w 165476"/>
                <a:gd name="connsiteY6" fmla="*/ 315172 h 352670"/>
                <a:gd name="connsiteX7" fmla="*/ 2489 w 165476"/>
                <a:gd name="connsiteY7" fmla="*/ 183287 h 352670"/>
                <a:gd name="connsiteX8" fmla="*/ 6885 w 165476"/>
                <a:gd name="connsiteY8" fmla="*/ 44808 h 352670"/>
                <a:gd name="connsiteX0" fmla="*/ 6885 w 159537"/>
                <a:gd name="connsiteY0" fmla="*/ 44808 h 352733"/>
                <a:gd name="connsiteX1" fmla="*/ 61837 w 159537"/>
                <a:gd name="connsiteY1" fmla="*/ 847 h 352733"/>
                <a:gd name="connsiteX2" fmla="*/ 129978 w 159537"/>
                <a:gd name="connsiteY2" fmla="*/ 31620 h 352733"/>
                <a:gd name="connsiteX3" fmla="*/ 156355 w 159537"/>
                <a:gd name="connsiteY3" fmla="*/ 200872 h 352733"/>
                <a:gd name="connsiteX4" fmla="*/ 151959 w 159537"/>
                <a:gd name="connsiteY4" fmla="*/ 304181 h 352733"/>
                <a:gd name="connsiteX5" fmla="*/ 92610 w 159537"/>
                <a:gd name="connsiteY5" fmla="*/ 352539 h 352733"/>
                <a:gd name="connsiteX6" fmla="*/ 22273 w 159537"/>
                <a:gd name="connsiteY6" fmla="*/ 315172 h 352733"/>
                <a:gd name="connsiteX7" fmla="*/ 2489 w 159537"/>
                <a:gd name="connsiteY7" fmla="*/ 183287 h 352733"/>
                <a:gd name="connsiteX8" fmla="*/ 6885 w 159537"/>
                <a:gd name="connsiteY8" fmla="*/ 44808 h 352733"/>
                <a:gd name="connsiteX0" fmla="*/ 6885 w 156440"/>
                <a:gd name="connsiteY0" fmla="*/ 44449 h 352374"/>
                <a:gd name="connsiteX1" fmla="*/ 61837 w 156440"/>
                <a:gd name="connsiteY1" fmla="*/ 488 h 352374"/>
                <a:gd name="connsiteX2" fmla="*/ 129978 w 156440"/>
                <a:gd name="connsiteY2" fmla="*/ 31261 h 352374"/>
                <a:gd name="connsiteX3" fmla="*/ 149760 w 156440"/>
                <a:gd name="connsiteY3" fmla="*/ 171938 h 352374"/>
                <a:gd name="connsiteX4" fmla="*/ 151959 w 156440"/>
                <a:gd name="connsiteY4" fmla="*/ 303822 h 352374"/>
                <a:gd name="connsiteX5" fmla="*/ 92610 w 156440"/>
                <a:gd name="connsiteY5" fmla="*/ 352180 h 352374"/>
                <a:gd name="connsiteX6" fmla="*/ 22273 w 156440"/>
                <a:gd name="connsiteY6" fmla="*/ 314813 h 352374"/>
                <a:gd name="connsiteX7" fmla="*/ 2489 w 156440"/>
                <a:gd name="connsiteY7" fmla="*/ 182928 h 352374"/>
                <a:gd name="connsiteX8" fmla="*/ 6885 w 156440"/>
                <a:gd name="connsiteY8" fmla="*/ 44449 h 352374"/>
                <a:gd name="connsiteX0" fmla="*/ 6885 w 153367"/>
                <a:gd name="connsiteY0" fmla="*/ 44449 h 352607"/>
                <a:gd name="connsiteX1" fmla="*/ 61837 w 153367"/>
                <a:gd name="connsiteY1" fmla="*/ 488 h 352607"/>
                <a:gd name="connsiteX2" fmla="*/ 129978 w 153367"/>
                <a:gd name="connsiteY2" fmla="*/ 31261 h 352607"/>
                <a:gd name="connsiteX3" fmla="*/ 149760 w 153367"/>
                <a:gd name="connsiteY3" fmla="*/ 171938 h 352607"/>
                <a:gd name="connsiteX4" fmla="*/ 147562 w 153367"/>
                <a:gd name="connsiteY4" fmla="*/ 297228 h 352607"/>
                <a:gd name="connsiteX5" fmla="*/ 92610 w 153367"/>
                <a:gd name="connsiteY5" fmla="*/ 352180 h 352607"/>
                <a:gd name="connsiteX6" fmla="*/ 22273 w 153367"/>
                <a:gd name="connsiteY6" fmla="*/ 314813 h 352607"/>
                <a:gd name="connsiteX7" fmla="*/ 2489 w 153367"/>
                <a:gd name="connsiteY7" fmla="*/ 182928 h 352607"/>
                <a:gd name="connsiteX8" fmla="*/ 6885 w 153367"/>
                <a:gd name="connsiteY8" fmla="*/ 44449 h 352607"/>
                <a:gd name="connsiteX0" fmla="*/ 7178 w 153660"/>
                <a:gd name="connsiteY0" fmla="*/ 44449 h 352310"/>
                <a:gd name="connsiteX1" fmla="*/ 62130 w 153660"/>
                <a:gd name="connsiteY1" fmla="*/ 488 h 352310"/>
                <a:gd name="connsiteX2" fmla="*/ 130271 w 153660"/>
                <a:gd name="connsiteY2" fmla="*/ 31261 h 352310"/>
                <a:gd name="connsiteX3" fmla="*/ 150053 w 153660"/>
                <a:gd name="connsiteY3" fmla="*/ 171938 h 352310"/>
                <a:gd name="connsiteX4" fmla="*/ 147855 w 153660"/>
                <a:gd name="connsiteY4" fmla="*/ 297228 h 352310"/>
                <a:gd name="connsiteX5" fmla="*/ 92903 w 153660"/>
                <a:gd name="connsiteY5" fmla="*/ 352180 h 352310"/>
                <a:gd name="connsiteX6" fmla="*/ 26962 w 153660"/>
                <a:gd name="connsiteY6" fmla="*/ 308219 h 352310"/>
                <a:gd name="connsiteX7" fmla="*/ 2782 w 153660"/>
                <a:gd name="connsiteY7" fmla="*/ 182928 h 352310"/>
                <a:gd name="connsiteX8" fmla="*/ 7178 w 153660"/>
                <a:gd name="connsiteY8" fmla="*/ 44449 h 352310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82928 h 341473"/>
                <a:gd name="connsiteX8" fmla="*/ 7178 w 153958"/>
                <a:gd name="connsiteY8" fmla="*/ 44449 h 341473"/>
                <a:gd name="connsiteX0" fmla="*/ 5932 w 152712"/>
                <a:gd name="connsiteY0" fmla="*/ 44449 h 341473"/>
                <a:gd name="connsiteX1" fmla="*/ 60884 w 152712"/>
                <a:gd name="connsiteY1" fmla="*/ 488 h 341473"/>
                <a:gd name="connsiteX2" fmla="*/ 129025 w 152712"/>
                <a:gd name="connsiteY2" fmla="*/ 31261 h 341473"/>
                <a:gd name="connsiteX3" fmla="*/ 148807 w 152712"/>
                <a:gd name="connsiteY3" fmla="*/ 171938 h 341473"/>
                <a:gd name="connsiteX4" fmla="*/ 146609 w 152712"/>
                <a:gd name="connsiteY4" fmla="*/ 297228 h 341473"/>
                <a:gd name="connsiteX5" fmla="*/ 87260 w 152712"/>
                <a:gd name="connsiteY5" fmla="*/ 341190 h 341473"/>
                <a:gd name="connsiteX6" fmla="*/ 25716 w 152712"/>
                <a:gd name="connsiteY6" fmla="*/ 308219 h 341473"/>
                <a:gd name="connsiteX7" fmla="*/ 3734 w 152712"/>
                <a:gd name="connsiteY7" fmla="*/ 169740 h 341473"/>
                <a:gd name="connsiteX8" fmla="*/ 5932 w 152712"/>
                <a:gd name="connsiteY8" fmla="*/ 44449 h 341473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69740 h 341473"/>
                <a:gd name="connsiteX8" fmla="*/ 7178 w 153958"/>
                <a:gd name="connsiteY8" fmla="*/ 44449 h 341473"/>
                <a:gd name="connsiteX0" fmla="*/ 6886 w 153666"/>
                <a:gd name="connsiteY0" fmla="*/ 44449 h 341196"/>
                <a:gd name="connsiteX1" fmla="*/ 61838 w 153666"/>
                <a:gd name="connsiteY1" fmla="*/ 488 h 341196"/>
                <a:gd name="connsiteX2" fmla="*/ 129979 w 153666"/>
                <a:gd name="connsiteY2" fmla="*/ 31261 h 341196"/>
                <a:gd name="connsiteX3" fmla="*/ 149761 w 153666"/>
                <a:gd name="connsiteY3" fmla="*/ 171938 h 341196"/>
                <a:gd name="connsiteX4" fmla="*/ 147563 w 153666"/>
                <a:gd name="connsiteY4" fmla="*/ 297228 h 341196"/>
                <a:gd name="connsiteX5" fmla="*/ 88214 w 153666"/>
                <a:gd name="connsiteY5" fmla="*/ 341190 h 341196"/>
                <a:gd name="connsiteX6" fmla="*/ 22274 w 153666"/>
                <a:gd name="connsiteY6" fmla="*/ 295031 h 341196"/>
                <a:gd name="connsiteX7" fmla="*/ 2490 w 153666"/>
                <a:gd name="connsiteY7" fmla="*/ 169740 h 341196"/>
                <a:gd name="connsiteX8" fmla="*/ 6886 w 153666"/>
                <a:gd name="connsiteY8" fmla="*/ 44449 h 341196"/>
                <a:gd name="connsiteX0" fmla="*/ 6886 w 152380"/>
                <a:gd name="connsiteY0" fmla="*/ 44449 h 341216"/>
                <a:gd name="connsiteX1" fmla="*/ 61838 w 152380"/>
                <a:gd name="connsiteY1" fmla="*/ 488 h 341216"/>
                <a:gd name="connsiteX2" fmla="*/ 129979 w 152380"/>
                <a:gd name="connsiteY2" fmla="*/ 31261 h 341216"/>
                <a:gd name="connsiteX3" fmla="*/ 149761 w 152380"/>
                <a:gd name="connsiteY3" fmla="*/ 171938 h 341216"/>
                <a:gd name="connsiteX4" fmla="*/ 145365 w 152380"/>
                <a:gd name="connsiteY4" fmla="*/ 299426 h 341216"/>
                <a:gd name="connsiteX5" fmla="*/ 88214 w 152380"/>
                <a:gd name="connsiteY5" fmla="*/ 341190 h 341216"/>
                <a:gd name="connsiteX6" fmla="*/ 22274 w 152380"/>
                <a:gd name="connsiteY6" fmla="*/ 295031 h 341216"/>
                <a:gd name="connsiteX7" fmla="*/ 2490 w 152380"/>
                <a:gd name="connsiteY7" fmla="*/ 169740 h 341216"/>
                <a:gd name="connsiteX8" fmla="*/ 6886 w 152380"/>
                <a:gd name="connsiteY8" fmla="*/ 44449 h 341216"/>
                <a:gd name="connsiteX0" fmla="*/ 6886 w 152646"/>
                <a:gd name="connsiteY0" fmla="*/ 44449 h 339021"/>
                <a:gd name="connsiteX1" fmla="*/ 61838 w 152646"/>
                <a:gd name="connsiteY1" fmla="*/ 488 h 339021"/>
                <a:gd name="connsiteX2" fmla="*/ 129979 w 152646"/>
                <a:gd name="connsiteY2" fmla="*/ 31261 h 339021"/>
                <a:gd name="connsiteX3" fmla="*/ 149761 w 152646"/>
                <a:gd name="connsiteY3" fmla="*/ 171938 h 339021"/>
                <a:gd name="connsiteX4" fmla="*/ 145365 w 152646"/>
                <a:gd name="connsiteY4" fmla="*/ 299426 h 339021"/>
                <a:gd name="connsiteX5" fmla="*/ 83818 w 152646"/>
                <a:gd name="connsiteY5" fmla="*/ 338991 h 339021"/>
                <a:gd name="connsiteX6" fmla="*/ 22274 w 152646"/>
                <a:gd name="connsiteY6" fmla="*/ 295031 h 339021"/>
                <a:gd name="connsiteX7" fmla="*/ 2490 w 152646"/>
                <a:gd name="connsiteY7" fmla="*/ 169740 h 339021"/>
                <a:gd name="connsiteX8" fmla="*/ 6886 w 152646"/>
                <a:gd name="connsiteY8" fmla="*/ 44449 h 339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2646" h="339021">
                  <a:moveTo>
                    <a:pt x="6886" y="44449"/>
                  </a:moveTo>
                  <a:cubicBezTo>
                    <a:pt x="16777" y="16240"/>
                    <a:pt x="41323" y="2686"/>
                    <a:pt x="61838" y="488"/>
                  </a:cubicBezTo>
                  <a:cubicBezTo>
                    <a:pt x="82354" y="-1710"/>
                    <a:pt x="115325" y="2686"/>
                    <a:pt x="129979" y="31261"/>
                  </a:cubicBezTo>
                  <a:cubicBezTo>
                    <a:pt x="144633" y="59836"/>
                    <a:pt x="147197" y="127244"/>
                    <a:pt x="149761" y="171938"/>
                  </a:cubicBezTo>
                  <a:cubicBezTo>
                    <a:pt x="152325" y="216632"/>
                    <a:pt x="156355" y="271584"/>
                    <a:pt x="145365" y="299426"/>
                  </a:cubicBezTo>
                  <a:cubicBezTo>
                    <a:pt x="134375" y="327268"/>
                    <a:pt x="104333" y="339723"/>
                    <a:pt x="83818" y="338991"/>
                  </a:cubicBezTo>
                  <a:cubicBezTo>
                    <a:pt x="63303" y="338259"/>
                    <a:pt x="37294" y="323240"/>
                    <a:pt x="22274" y="295031"/>
                  </a:cubicBezTo>
                  <a:cubicBezTo>
                    <a:pt x="7254" y="266822"/>
                    <a:pt x="5055" y="211504"/>
                    <a:pt x="2490" y="169740"/>
                  </a:cubicBezTo>
                  <a:cubicBezTo>
                    <a:pt x="-75" y="127976"/>
                    <a:pt x="-3005" y="72658"/>
                    <a:pt x="6886" y="44449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FFFBB573-A589-4961-8494-EB12710F7EEA}"/>
                </a:ext>
              </a:extLst>
            </p:cNvPr>
            <p:cNvSpPr/>
            <p:nvPr/>
          </p:nvSpPr>
          <p:spPr>
            <a:xfrm rot="6770682">
              <a:off x="5078152" y="3033246"/>
              <a:ext cx="197568" cy="623311"/>
            </a:xfrm>
            <a:custGeom>
              <a:avLst/>
              <a:gdLst>
                <a:gd name="connsiteX0" fmla="*/ 63868 w 187016"/>
                <a:gd name="connsiteY0" fmla="*/ 62019 h 502838"/>
                <a:gd name="connsiteX1" fmla="*/ 86420 w 187016"/>
                <a:gd name="connsiteY1" fmla="*/ 512 h 502838"/>
                <a:gd name="connsiteX2" fmla="*/ 168429 w 187016"/>
                <a:gd name="connsiteY2" fmla="*/ 47667 h 502838"/>
                <a:gd name="connsiteX3" fmla="*/ 156128 w 187016"/>
                <a:gd name="connsiteY3" fmla="*/ 271142 h 502838"/>
                <a:gd name="connsiteX4" fmla="*/ 186881 w 187016"/>
                <a:gd name="connsiteY4" fmla="*/ 412607 h 502838"/>
                <a:gd name="connsiteX5" fmla="*/ 141776 w 187016"/>
                <a:gd name="connsiteY5" fmla="*/ 363402 h 502838"/>
                <a:gd name="connsiteX6" fmla="*/ 162278 w 187016"/>
                <a:gd name="connsiteY6" fmla="*/ 490516 h 502838"/>
                <a:gd name="connsiteX7" fmla="*/ 117173 w 187016"/>
                <a:gd name="connsiteY7" fmla="*/ 394155 h 502838"/>
                <a:gd name="connsiteX8" fmla="*/ 113073 w 187016"/>
                <a:gd name="connsiteY8" fmla="*/ 502817 h 502838"/>
                <a:gd name="connsiteX9" fmla="*/ 86420 w 187016"/>
                <a:gd name="connsiteY9" fmla="*/ 404406 h 502838"/>
                <a:gd name="connsiteX10" fmla="*/ 59767 w 187016"/>
                <a:gd name="connsiteY10" fmla="*/ 500767 h 502838"/>
                <a:gd name="connsiteX11" fmla="*/ 53616 w 187016"/>
                <a:gd name="connsiteY11" fmla="*/ 402356 h 502838"/>
                <a:gd name="connsiteX12" fmla="*/ 311 w 187016"/>
                <a:gd name="connsiteY12" fmla="*/ 433109 h 502838"/>
                <a:gd name="connsiteX13" fmla="*/ 33114 w 187016"/>
                <a:gd name="connsiteY13" fmla="*/ 355201 h 502838"/>
                <a:gd name="connsiteX14" fmla="*/ 63868 w 187016"/>
                <a:gd name="connsiteY14" fmla="*/ 303945 h 502838"/>
                <a:gd name="connsiteX15" fmla="*/ 63868 w 187016"/>
                <a:gd name="connsiteY15" fmla="*/ 62019 h 502838"/>
                <a:gd name="connsiteX0" fmla="*/ 63868 w 187016"/>
                <a:gd name="connsiteY0" fmla="*/ 63996 h 504815"/>
                <a:gd name="connsiteX1" fmla="*/ 113073 w 187016"/>
                <a:gd name="connsiteY1" fmla="*/ 439 h 504815"/>
                <a:gd name="connsiteX2" fmla="*/ 168429 w 187016"/>
                <a:gd name="connsiteY2" fmla="*/ 49644 h 504815"/>
                <a:gd name="connsiteX3" fmla="*/ 156128 w 187016"/>
                <a:gd name="connsiteY3" fmla="*/ 273119 h 504815"/>
                <a:gd name="connsiteX4" fmla="*/ 186881 w 187016"/>
                <a:gd name="connsiteY4" fmla="*/ 414584 h 504815"/>
                <a:gd name="connsiteX5" fmla="*/ 141776 w 187016"/>
                <a:gd name="connsiteY5" fmla="*/ 365379 h 504815"/>
                <a:gd name="connsiteX6" fmla="*/ 162278 w 187016"/>
                <a:gd name="connsiteY6" fmla="*/ 492493 h 504815"/>
                <a:gd name="connsiteX7" fmla="*/ 117173 w 187016"/>
                <a:gd name="connsiteY7" fmla="*/ 396132 h 504815"/>
                <a:gd name="connsiteX8" fmla="*/ 113073 w 187016"/>
                <a:gd name="connsiteY8" fmla="*/ 504794 h 504815"/>
                <a:gd name="connsiteX9" fmla="*/ 86420 w 187016"/>
                <a:gd name="connsiteY9" fmla="*/ 406383 h 504815"/>
                <a:gd name="connsiteX10" fmla="*/ 59767 w 187016"/>
                <a:gd name="connsiteY10" fmla="*/ 502744 h 504815"/>
                <a:gd name="connsiteX11" fmla="*/ 53616 w 187016"/>
                <a:gd name="connsiteY11" fmla="*/ 404333 h 504815"/>
                <a:gd name="connsiteX12" fmla="*/ 311 w 187016"/>
                <a:gd name="connsiteY12" fmla="*/ 435086 h 504815"/>
                <a:gd name="connsiteX13" fmla="*/ 33114 w 187016"/>
                <a:gd name="connsiteY13" fmla="*/ 357178 h 504815"/>
                <a:gd name="connsiteX14" fmla="*/ 63868 w 187016"/>
                <a:gd name="connsiteY14" fmla="*/ 305922 h 504815"/>
                <a:gd name="connsiteX15" fmla="*/ 63868 w 187016"/>
                <a:gd name="connsiteY15" fmla="*/ 63996 h 504815"/>
                <a:gd name="connsiteX0" fmla="*/ 57718 w 187016"/>
                <a:gd name="connsiteY0" fmla="*/ 53366 h 504437"/>
                <a:gd name="connsiteX1" fmla="*/ 113073 w 187016"/>
                <a:gd name="connsiteY1" fmla="*/ 61 h 504437"/>
                <a:gd name="connsiteX2" fmla="*/ 168429 w 187016"/>
                <a:gd name="connsiteY2" fmla="*/ 49266 h 504437"/>
                <a:gd name="connsiteX3" fmla="*/ 156128 w 187016"/>
                <a:gd name="connsiteY3" fmla="*/ 272741 h 504437"/>
                <a:gd name="connsiteX4" fmla="*/ 186881 w 187016"/>
                <a:gd name="connsiteY4" fmla="*/ 414206 h 504437"/>
                <a:gd name="connsiteX5" fmla="*/ 141776 w 187016"/>
                <a:gd name="connsiteY5" fmla="*/ 365001 h 504437"/>
                <a:gd name="connsiteX6" fmla="*/ 162278 w 187016"/>
                <a:gd name="connsiteY6" fmla="*/ 492115 h 504437"/>
                <a:gd name="connsiteX7" fmla="*/ 117173 w 187016"/>
                <a:gd name="connsiteY7" fmla="*/ 395754 h 504437"/>
                <a:gd name="connsiteX8" fmla="*/ 113073 w 187016"/>
                <a:gd name="connsiteY8" fmla="*/ 504416 h 504437"/>
                <a:gd name="connsiteX9" fmla="*/ 86420 w 187016"/>
                <a:gd name="connsiteY9" fmla="*/ 406005 h 504437"/>
                <a:gd name="connsiteX10" fmla="*/ 59767 w 187016"/>
                <a:gd name="connsiteY10" fmla="*/ 502366 h 504437"/>
                <a:gd name="connsiteX11" fmla="*/ 53616 w 187016"/>
                <a:gd name="connsiteY11" fmla="*/ 403955 h 504437"/>
                <a:gd name="connsiteX12" fmla="*/ 311 w 187016"/>
                <a:gd name="connsiteY12" fmla="*/ 434708 h 504437"/>
                <a:gd name="connsiteX13" fmla="*/ 33114 w 187016"/>
                <a:gd name="connsiteY13" fmla="*/ 356800 h 504437"/>
                <a:gd name="connsiteX14" fmla="*/ 63868 w 187016"/>
                <a:gd name="connsiteY14" fmla="*/ 305544 h 504437"/>
                <a:gd name="connsiteX15" fmla="*/ 57718 w 187016"/>
                <a:gd name="connsiteY15" fmla="*/ 53366 h 5044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9767 w 189311"/>
                <a:gd name="connsiteY10" fmla="*/ 5028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57718 w 189311"/>
                <a:gd name="connsiteY0" fmla="*/ 53866 h 504917"/>
                <a:gd name="connsiteX1" fmla="*/ 113073 w 189311"/>
                <a:gd name="connsiteY1" fmla="*/ 561 h 504917"/>
                <a:gd name="connsiteX2" fmla="*/ 170479 w 189311"/>
                <a:gd name="connsiteY2" fmla="*/ 43615 h 504917"/>
                <a:gd name="connsiteX3" fmla="*/ 156128 w 189311"/>
                <a:gd name="connsiteY3" fmla="*/ 273241 h 504917"/>
                <a:gd name="connsiteX4" fmla="*/ 186881 w 189311"/>
                <a:gd name="connsiteY4" fmla="*/ 414706 h 504917"/>
                <a:gd name="connsiteX5" fmla="*/ 141776 w 189311"/>
                <a:gd name="connsiteY5" fmla="*/ 365501 h 504917"/>
                <a:gd name="connsiteX6" fmla="*/ 162278 w 189311"/>
                <a:gd name="connsiteY6" fmla="*/ 492615 h 504917"/>
                <a:gd name="connsiteX7" fmla="*/ 117173 w 189311"/>
                <a:gd name="connsiteY7" fmla="*/ 396254 h 504917"/>
                <a:gd name="connsiteX8" fmla="*/ 113073 w 189311"/>
                <a:gd name="connsiteY8" fmla="*/ 504916 h 504917"/>
                <a:gd name="connsiteX9" fmla="*/ 86420 w 189311"/>
                <a:gd name="connsiteY9" fmla="*/ 406505 h 504917"/>
                <a:gd name="connsiteX10" fmla="*/ 70019 w 189311"/>
                <a:gd name="connsiteY10" fmla="*/ 504917 h 504917"/>
                <a:gd name="connsiteX11" fmla="*/ 53616 w 189311"/>
                <a:gd name="connsiteY11" fmla="*/ 404455 h 504917"/>
                <a:gd name="connsiteX12" fmla="*/ 311 w 189311"/>
                <a:gd name="connsiteY12" fmla="*/ 435208 h 504917"/>
                <a:gd name="connsiteX13" fmla="*/ 33114 w 189311"/>
                <a:gd name="connsiteY13" fmla="*/ 357300 h 504917"/>
                <a:gd name="connsiteX14" fmla="*/ 63868 w 189311"/>
                <a:gd name="connsiteY14" fmla="*/ 306044 h 504917"/>
                <a:gd name="connsiteX15" fmla="*/ 57718 w 189311"/>
                <a:gd name="connsiteY15" fmla="*/ 53866 h 504917"/>
                <a:gd name="connsiteX0" fmla="*/ 57718 w 189311"/>
                <a:gd name="connsiteY0" fmla="*/ 53866 h 504958"/>
                <a:gd name="connsiteX1" fmla="*/ 113073 w 189311"/>
                <a:gd name="connsiteY1" fmla="*/ 561 h 504958"/>
                <a:gd name="connsiteX2" fmla="*/ 170479 w 189311"/>
                <a:gd name="connsiteY2" fmla="*/ 43615 h 504958"/>
                <a:gd name="connsiteX3" fmla="*/ 156128 w 189311"/>
                <a:gd name="connsiteY3" fmla="*/ 273241 h 504958"/>
                <a:gd name="connsiteX4" fmla="*/ 186881 w 189311"/>
                <a:gd name="connsiteY4" fmla="*/ 414706 h 504958"/>
                <a:gd name="connsiteX5" fmla="*/ 141776 w 189311"/>
                <a:gd name="connsiteY5" fmla="*/ 365501 h 504958"/>
                <a:gd name="connsiteX6" fmla="*/ 162278 w 189311"/>
                <a:gd name="connsiteY6" fmla="*/ 492615 h 504958"/>
                <a:gd name="connsiteX7" fmla="*/ 117173 w 189311"/>
                <a:gd name="connsiteY7" fmla="*/ 396254 h 504958"/>
                <a:gd name="connsiteX8" fmla="*/ 113073 w 189311"/>
                <a:gd name="connsiteY8" fmla="*/ 504916 h 504958"/>
                <a:gd name="connsiteX9" fmla="*/ 86420 w 189311"/>
                <a:gd name="connsiteY9" fmla="*/ 406505 h 504958"/>
                <a:gd name="connsiteX10" fmla="*/ 70019 w 189311"/>
                <a:gd name="connsiteY10" fmla="*/ 504917 h 504958"/>
                <a:gd name="connsiteX11" fmla="*/ 53616 w 189311"/>
                <a:gd name="connsiteY11" fmla="*/ 404455 h 504958"/>
                <a:gd name="connsiteX12" fmla="*/ 311 w 189311"/>
                <a:gd name="connsiteY12" fmla="*/ 435208 h 504958"/>
                <a:gd name="connsiteX13" fmla="*/ 33114 w 189311"/>
                <a:gd name="connsiteY13" fmla="*/ 357300 h 504958"/>
                <a:gd name="connsiteX14" fmla="*/ 63868 w 189311"/>
                <a:gd name="connsiteY14" fmla="*/ 306044 h 504958"/>
                <a:gd name="connsiteX15" fmla="*/ 57718 w 189311"/>
                <a:gd name="connsiteY15" fmla="*/ 53866 h 504958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5667 w 189311"/>
                <a:gd name="connsiteY10" fmla="*/ 4987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62647 w 194240"/>
                <a:gd name="connsiteY0" fmla="*/ 53866 h 504916"/>
                <a:gd name="connsiteX1" fmla="*/ 118002 w 194240"/>
                <a:gd name="connsiteY1" fmla="*/ 561 h 504916"/>
                <a:gd name="connsiteX2" fmla="*/ 175408 w 194240"/>
                <a:gd name="connsiteY2" fmla="*/ 43615 h 504916"/>
                <a:gd name="connsiteX3" fmla="*/ 161057 w 194240"/>
                <a:gd name="connsiteY3" fmla="*/ 273241 h 504916"/>
                <a:gd name="connsiteX4" fmla="*/ 191810 w 194240"/>
                <a:gd name="connsiteY4" fmla="*/ 414706 h 504916"/>
                <a:gd name="connsiteX5" fmla="*/ 146705 w 194240"/>
                <a:gd name="connsiteY5" fmla="*/ 365501 h 504916"/>
                <a:gd name="connsiteX6" fmla="*/ 167207 w 194240"/>
                <a:gd name="connsiteY6" fmla="*/ 492615 h 504916"/>
                <a:gd name="connsiteX7" fmla="*/ 122102 w 194240"/>
                <a:gd name="connsiteY7" fmla="*/ 396254 h 504916"/>
                <a:gd name="connsiteX8" fmla="*/ 118002 w 194240"/>
                <a:gd name="connsiteY8" fmla="*/ 504916 h 504916"/>
                <a:gd name="connsiteX9" fmla="*/ 91349 w 194240"/>
                <a:gd name="connsiteY9" fmla="*/ 406505 h 504916"/>
                <a:gd name="connsiteX10" fmla="*/ 60596 w 194240"/>
                <a:gd name="connsiteY10" fmla="*/ 498766 h 504916"/>
                <a:gd name="connsiteX11" fmla="*/ 58545 w 194240"/>
                <a:gd name="connsiteY11" fmla="*/ 404455 h 504916"/>
                <a:gd name="connsiteX12" fmla="*/ 5240 w 194240"/>
                <a:gd name="connsiteY12" fmla="*/ 435208 h 504916"/>
                <a:gd name="connsiteX13" fmla="*/ 38043 w 194240"/>
                <a:gd name="connsiteY13" fmla="*/ 357300 h 504916"/>
                <a:gd name="connsiteX14" fmla="*/ 68797 w 194240"/>
                <a:gd name="connsiteY14" fmla="*/ 306044 h 504916"/>
                <a:gd name="connsiteX15" fmla="*/ 62647 w 194240"/>
                <a:gd name="connsiteY15" fmla="*/ 53866 h 504916"/>
                <a:gd name="connsiteX0" fmla="*/ 55316 w 186909"/>
                <a:gd name="connsiteY0" fmla="*/ 53866 h 504916"/>
                <a:gd name="connsiteX1" fmla="*/ 110671 w 186909"/>
                <a:gd name="connsiteY1" fmla="*/ 561 h 504916"/>
                <a:gd name="connsiteX2" fmla="*/ 168077 w 186909"/>
                <a:gd name="connsiteY2" fmla="*/ 43615 h 504916"/>
                <a:gd name="connsiteX3" fmla="*/ 153726 w 186909"/>
                <a:gd name="connsiteY3" fmla="*/ 273241 h 504916"/>
                <a:gd name="connsiteX4" fmla="*/ 184479 w 186909"/>
                <a:gd name="connsiteY4" fmla="*/ 414706 h 504916"/>
                <a:gd name="connsiteX5" fmla="*/ 139374 w 186909"/>
                <a:gd name="connsiteY5" fmla="*/ 365501 h 504916"/>
                <a:gd name="connsiteX6" fmla="*/ 159876 w 186909"/>
                <a:gd name="connsiteY6" fmla="*/ 492615 h 504916"/>
                <a:gd name="connsiteX7" fmla="*/ 114771 w 186909"/>
                <a:gd name="connsiteY7" fmla="*/ 396254 h 504916"/>
                <a:gd name="connsiteX8" fmla="*/ 110671 w 186909"/>
                <a:gd name="connsiteY8" fmla="*/ 504916 h 504916"/>
                <a:gd name="connsiteX9" fmla="*/ 84018 w 186909"/>
                <a:gd name="connsiteY9" fmla="*/ 406505 h 504916"/>
                <a:gd name="connsiteX10" fmla="*/ 53265 w 186909"/>
                <a:gd name="connsiteY10" fmla="*/ 498766 h 504916"/>
                <a:gd name="connsiteX11" fmla="*/ 51214 w 186909"/>
                <a:gd name="connsiteY11" fmla="*/ 404455 h 504916"/>
                <a:gd name="connsiteX12" fmla="*/ 6110 w 186909"/>
                <a:gd name="connsiteY12" fmla="*/ 420856 h 504916"/>
                <a:gd name="connsiteX13" fmla="*/ 30712 w 186909"/>
                <a:gd name="connsiteY13" fmla="*/ 357300 h 504916"/>
                <a:gd name="connsiteX14" fmla="*/ 61466 w 186909"/>
                <a:gd name="connsiteY14" fmla="*/ 306044 h 504916"/>
                <a:gd name="connsiteX15" fmla="*/ 55316 w 186909"/>
                <a:gd name="connsiteY15" fmla="*/ 53866 h 504916"/>
                <a:gd name="connsiteX0" fmla="*/ 49504 w 181097"/>
                <a:gd name="connsiteY0" fmla="*/ 53866 h 504916"/>
                <a:gd name="connsiteX1" fmla="*/ 104859 w 181097"/>
                <a:gd name="connsiteY1" fmla="*/ 561 h 504916"/>
                <a:gd name="connsiteX2" fmla="*/ 162265 w 181097"/>
                <a:gd name="connsiteY2" fmla="*/ 43615 h 504916"/>
                <a:gd name="connsiteX3" fmla="*/ 147914 w 181097"/>
                <a:gd name="connsiteY3" fmla="*/ 273241 h 504916"/>
                <a:gd name="connsiteX4" fmla="*/ 178667 w 181097"/>
                <a:gd name="connsiteY4" fmla="*/ 414706 h 504916"/>
                <a:gd name="connsiteX5" fmla="*/ 133562 w 181097"/>
                <a:gd name="connsiteY5" fmla="*/ 365501 h 504916"/>
                <a:gd name="connsiteX6" fmla="*/ 154064 w 181097"/>
                <a:gd name="connsiteY6" fmla="*/ 492615 h 504916"/>
                <a:gd name="connsiteX7" fmla="*/ 108959 w 181097"/>
                <a:gd name="connsiteY7" fmla="*/ 396254 h 504916"/>
                <a:gd name="connsiteX8" fmla="*/ 104859 w 181097"/>
                <a:gd name="connsiteY8" fmla="*/ 504916 h 504916"/>
                <a:gd name="connsiteX9" fmla="*/ 78206 w 181097"/>
                <a:gd name="connsiteY9" fmla="*/ 406505 h 504916"/>
                <a:gd name="connsiteX10" fmla="*/ 47453 w 181097"/>
                <a:gd name="connsiteY10" fmla="*/ 498766 h 504916"/>
                <a:gd name="connsiteX11" fmla="*/ 41301 w 181097"/>
                <a:gd name="connsiteY11" fmla="*/ 400354 h 504916"/>
                <a:gd name="connsiteX12" fmla="*/ 298 w 181097"/>
                <a:gd name="connsiteY12" fmla="*/ 420856 h 504916"/>
                <a:gd name="connsiteX13" fmla="*/ 24900 w 181097"/>
                <a:gd name="connsiteY13" fmla="*/ 357300 h 504916"/>
                <a:gd name="connsiteX14" fmla="*/ 55654 w 181097"/>
                <a:gd name="connsiteY14" fmla="*/ 306044 h 504916"/>
                <a:gd name="connsiteX15" fmla="*/ 49504 w 181097"/>
                <a:gd name="connsiteY15" fmla="*/ 53866 h 504916"/>
                <a:gd name="connsiteX0" fmla="*/ 52664 w 184257"/>
                <a:gd name="connsiteY0" fmla="*/ 53866 h 504916"/>
                <a:gd name="connsiteX1" fmla="*/ 108019 w 184257"/>
                <a:gd name="connsiteY1" fmla="*/ 561 h 504916"/>
                <a:gd name="connsiteX2" fmla="*/ 165425 w 184257"/>
                <a:gd name="connsiteY2" fmla="*/ 43615 h 504916"/>
                <a:gd name="connsiteX3" fmla="*/ 151074 w 184257"/>
                <a:gd name="connsiteY3" fmla="*/ 273241 h 504916"/>
                <a:gd name="connsiteX4" fmla="*/ 181827 w 184257"/>
                <a:gd name="connsiteY4" fmla="*/ 414706 h 504916"/>
                <a:gd name="connsiteX5" fmla="*/ 136722 w 184257"/>
                <a:gd name="connsiteY5" fmla="*/ 365501 h 504916"/>
                <a:gd name="connsiteX6" fmla="*/ 157224 w 184257"/>
                <a:gd name="connsiteY6" fmla="*/ 492615 h 504916"/>
                <a:gd name="connsiteX7" fmla="*/ 112119 w 184257"/>
                <a:gd name="connsiteY7" fmla="*/ 396254 h 504916"/>
                <a:gd name="connsiteX8" fmla="*/ 108019 w 184257"/>
                <a:gd name="connsiteY8" fmla="*/ 504916 h 504916"/>
                <a:gd name="connsiteX9" fmla="*/ 81366 w 184257"/>
                <a:gd name="connsiteY9" fmla="*/ 406505 h 504916"/>
                <a:gd name="connsiteX10" fmla="*/ 50613 w 184257"/>
                <a:gd name="connsiteY10" fmla="*/ 498766 h 504916"/>
                <a:gd name="connsiteX11" fmla="*/ 44461 w 184257"/>
                <a:gd name="connsiteY11" fmla="*/ 400354 h 504916"/>
                <a:gd name="connsiteX12" fmla="*/ 3458 w 184257"/>
                <a:gd name="connsiteY12" fmla="*/ 420856 h 504916"/>
                <a:gd name="connsiteX13" fmla="*/ 28060 w 184257"/>
                <a:gd name="connsiteY13" fmla="*/ 357300 h 504916"/>
                <a:gd name="connsiteX14" fmla="*/ 58814 w 184257"/>
                <a:gd name="connsiteY14" fmla="*/ 306044 h 504916"/>
                <a:gd name="connsiteX15" fmla="*/ 52664 w 184257"/>
                <a:gd name="connsiteY15" fmla="*/ 53866 h 504916"/>
                <a:gd name="connsiteX0" fmla="*/ 52664 w 181873"/>
                <a:gd name="connsiteY0" fmla="*/ 53866 h 504916"/>
                <a:gd name="connsiteX1" fmla="*/ 108019 w 181873"/>
                <a:gd name="connsiteY1" fmla="*/ 561 h 504916"/>
                <a:gd name="connsiteX2" fmla="*/ 165425 w 181873"/>
                <a:gd name="connsiteY2" fmla="*/ 43615 h 504916"/>
                <a:gd name="connsiteX3" fmla="*/ 151074 w 181873"/>
                <a:gd name="connsiteY3" fmla="*/ 273241 h 504916"/>
                <a:gd name="connsiteX4" fmla="*/ 181827 w 181873"/>
                <a:gd name="connsiteY4" fmla="*/ 414706 h 504916"/>
                <a:gd name="connsiteX5" fmla="*/ 142873 w 181873"/>
                <a:gd name="connsiteY5" fmla="*/ 377802 h 504916"/>
                <a:gd name="connsiteX6" fmla="*/ 157224 w 181873"/>
                <a:gd name="connsiteY6" fmla="*/ 492615 h 504916"/>
                <a:gd name="connsiteX7" fmla="*/ 112119 w 181873"/>
                <a:gd name="connsiteY7" fmla="*/ 396254 h 504916"/>
                <a:gd name="connsiteX8" fmla="*/ 108019 w 181873"/>
                <a:gd name="connsiteY8" fmla="*/ 504916 h 504916"/>
                <a:gd name="connsiteX9" fmla="*/ 81366 w 181873"/>
                <a:gd name="connsiteY9" fmla="*/ 406505 h 504916"/>
                <a:gd name="connsiteX10" fmla="*/ 50613 w 181873"/>
                <a:gd name="connsiteY10" fmla="*/ 498766 h 504916"/>
                <a:gd name="connsiteX11" fmla="*/ 44461 w 181873"/>
                <a:gd name="connsiteY11" fmla="*/ 400354 h 504916"/>
                <a:gd name="connsiteX12" fmla="*/ 3458 w 181873"/>
                <a:gd name="connsiteY12" fmla="*/ 420856 h 504916"/>
                <a:gd name="connsiteX13" fmla="*/ 28060 w 181873"/>
                <a:gd name="connsiteY13" fmla="*/ 357300 h 504916"/>
                <a:gd name="connsiteX14" fmla="*/ 58814 w 181873"/>
                <a:gd name="connsiteY14" fmla="*/ 306044 h 504916"/>
                <a:gd name="connsiteX15" fmla="*/ 52664 w 181873"/>
                <a:gd name="connsiteY15" fmla="*/ 53866 h 504916"/>
                <a:gd name="connsiteX0" fmla="*/ 52664 w 181839"/>
                <a:gd name="connsiteY0" fmla="*/ 53866 h 504916"/>
                <a:gd name="connsiteX1" fmla="*/ 108019 w 181839"/>
                <a:gd name="connsiteY1" fmla="*/ 561 h 504916"/>
                <a:gd name="connsiteX2" fmla="*/ 165425 w 181839"/>
                <a:gd name="connsiteY2" fmla="*/ 43615 h 504916"/>
                <a:gd name="connsiteX3" fmla="*/ 151074 w 181839"/>
                <a:gd name="connsiteY3" fmla="*/ 273241 h 504916"/>
                <a:gd name="connsiteX4" fmla="*/ 181827 w 181839"/>
                <a:gd name="connsiteY4" fmla="*/ 414706 h 504916"/>
                <a:gd name="connsiteX5" fmla="*/ 146973 w 181839"/>
                <a:gd name="connsiteY5" fmla="*/ 386003 h 504916"/>
                <a:gd name="connsiteX6" fmla="*/ 157224 w 181839"/>
                <a:gd name="connsiteY6" fmla="*/ 492615 h 504916"/>
                <a:gd name="connsiteX7" fmla="*/ 112119 w 181839"/>
                <a:gd name="connsiteY7" fmla="*/ 396254 h 504916"/>
                <a:gd name="connsiteX8" fmla="*/ 108019 w 181839"/>
                <a:gd name="connsiteY8" fmla="*/ 504916 h 504916"/>
                <a:gd name="connsiteX9" fmla="*/ 81366 w 181839"/>
                <a:gd name="connsiteY9" fmla="*/ 406505 h 504916"/>
                <a:gd name="connsiteX10" fmla="*/ 50613 w 181839"/>
                <a:gd name="connsiteY10" fmla="*/ 498766 h 504916"/>
                <a:gd name="connsiteX11" fmla="*/ 44461 w 181839"/>
                <a:gd name="connsiteY11" fmla="*/ 400354 h 504916"/>
                <a:gd name="connsiteX12" fmla="*/ 3458 w 181839"/>
                <a:gd name="connsiteY12" fmla="*/ 420856 h 504916"/>
                <a:gd name="connsiteX13" fmla="*/ 28060 w 181839"/>
                <a:gd name="connsiteY13" fmla="*/ 357300 h 504916"/>
                <a:gd name="connsiteX14" fmla="*/ 58814 w 181839"/>
                <a:gd name="connsiteY14" fmla="*/ 306044 h 504916"/>
                <a:gd name="connsiteX15" fmla="*/ 52664 w 181839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270875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9467 h 510517"/>
                <a:gd name="connsiteX1" fmla="*/ 100203 w 183758"/>
                <a:gd name="connsiteY1" fmla="*/ 301 h 510517"/>
                <a:gd name="connsiteX2" fmla="*/ 165425 w 183758"/>
                <a:gd name="connsiteY2" fmla="*/ 49216 h 510517"/>
                <a:gd name="connsiteX3" fmla="*/ 151074 w 183758"/>
                <a:gd name="connsiteY3" fmla="*/ 278842 h 510517"/>
                <a:gd name="connsiteX4" fmla="*/ 181827 w 183758"/>
                <a:gd name="connsiteY4" fmla="*/ 420307 h 510517"/>
                <a:gd name="connsiteX5" fmla="*/ 146973 w 183758"/>
                <a:gd name="connsiteY5" fmla="*/ 391604 h 510517"/>
                <a:gd name="connsiteX6" fmla="*/ 157224 w 183758"/>
                <a:gd name="connsiteY6" fmla="*/ 498216 h 510517"/>
                <a:gd name="connsiteX7" fmla="*/ 112119 w 183758"/>
                <a:gd name="connsiteY7" fmla="*/ 401855 h 510517"/>
                <a:gd name="connsiteX8" fmla="*/ 108019 w 183758"/>
                <a:gd name="connsiteY8" fmla="*/ 510517 h 510517"/>
                <a:gd name="connsiteX9" fmla="*/ 81366 w 183758"/>
                <a:gd name="connsiteY9" fmla="*/ 412106 h 510517"/>
                <a:gd name="connsiteX10" fmla="*/ 50613 w 183758"/>
                <a:gd name="connsiteY10" fmla="*/ 504367 h 510517"/>
                <a:gd name="connsiteX11" fmla="*/ 44461 w 183758"/>
                <a:gd name="connsiteY11" fmla="*/ 405955 h 510517"/>
                <a:gd name="connsiteX12" fmla="*/ 3458 w 183758"/>
                <a:gd name="connsiteY12" fmla="*/ 426457 h 510517"/>
                <a:gd name="connsiteX13" fmla="*/ 28060 w 183758"/>
                <a:gd name="connsiteY13" fmla="*/ 362901 h 510517"/>
                <a:gd name="connsiteX14" fmla="*/ 56860 w 183758"/>
                <a:gd name="connsiteY14" fmla="*/ 233491 h 510517"/>
                <a:gd name="connsiteX15" fmla="*/ 52664 w 183758"/>
                <a:gd name="connsiteY15" fmla="*/ 59467 h 510517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85"/>
                <a:gd name="connsiteX1" fmla="*/ 100203 w 183622"/>
                <a:gd name="connsiteY1" fmla="*/ 555 h 510785"/>
                <a:gd name="connsiteX2" fmla="*/ 165425 w 183622"/>
                <a:gd name="connsiteY2" fmla="*/ 49470 h 510785"/>
                <a:gd name="connsiteX3" fmla="*/ 151074 w 183622"/>
                <a:gd name="connsiteY3" fmla="*/ 310357 h 510785"/>
                <a:gd name="connsiteX4" fmla="*/ 181827 w 183622"/>
                <a:gd name="connsiteY4" fmla="*/ 420561 h 510785"/>
                <a:gd name="connsiteX5" fmla="*/ 146973 w 183622"/>
                <a:gd name="connsiteY5" fmla="*/ 391858 h 510785"/>
                <a:gd name="connsiteX6" fmla="*/ 157224 w 183622"/>
                <a:gd name="connsiteY6" fmla="*/ 498470 h 510785"/>
                <a:gd name="connsiteX7" fmla="*/ 112119 w 183622"/>
                <a:gd name="connsiteY7" fmla="*/ 402109 h 510785"/>
                <a:gd name="connsiteX8" fmla="*/ 108019 w 183622"/>
                <a:gd name="connsiteY8" fmla="*/ 510771 h 510785"/>
                <a:gd name="connsiteX9" fmla="*/ 77459 w 183622"/>
                <a:gd name="connsiteY9" fmla="*/ 410406 h 510785"/>
                <a:gd name="connsiteX10" fmla="*/ 50613 w 183622"/>
                <a:gd name="connsiteY10" fmla="*/ 504621 h 510785"/>
                <a:gd name="connsiteX11" fmla="*/ 44461 w 183622"/>
                <a:gd name="connsiteY11" fmla="*/ 406209 h 510785"/>
                <a:gd name="connsiteX12" fmla="*/ 3458 w 183622"/>
                <a:gd name="connsiteY12" fmla="*/ 426711 h 510785"/>
                <a:gd name="connsiteX13" fmla="*/ 28060 w 183622"/>
                <a:gd name="connsiteY13" fmla="*/ 363155 h 510785"/>
                <a:gd name="connsiteX14" fmla="*/ 56860 w 183622"/>
                <a:gd name="connsiteY14" fmla="*/ 233745 h 510785"/>
                <a:gd name="connsiteX15" fmla="*/ 52664 w 183622"/>
                <a:gd name="connsiteY15" fmla="*/ 59721 h 510785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94408 h 545501"/>
                <a:gd name="connsiteX1" fmla="*/ 102157 w 183622"/>
                <a:gd name="connsiteY1" fmla="*/ 73 h 545501"/>
                <a:gd name="connsiteX2" fmla="*/ 165425 w 183622"/>
                <a:gd name="connsiteY2" fmla="*/ 84157 h 545501"/>
                <a:gd name="connsiteX3" fmla="*/ 151074 w 183622"/>
                <a:gd name="connsiteY3" fmla="*/ 345044 h 545501"/>
                <a:gd name="connsiteX4" fmla="*/ 181827 w 183622"/>
                <a:gd name="connsiteY4" fmla="*/ 455248 h 545501"/>
                <a:gd name="connsiteX5" fmla="*/ 146973 w 183622"/>
                <a:gd name="connsiteY5" fmla="*/ 426545 h 545501"/>
                <a:gd name="connsiteX6" fmla="*/ 157224 w 183622"/>
                <a:gd name="connsiteY6" fmla="*/ 533157 h 545501"/>
                <a:gd name="connsiteX7" fmla="*/ 112119 w 183622"/>
                <a:gd name="connsiteY7" fmla="*/ 436796 h 545501"/>
                <a:gd name="connsiteX8" fmla="*/ 108019 w 183622"/>
                <a:gd name="connsiteY8" fmla="*/ 545458 h 545501"/>
                <a:gd name="connsiteX9" fmla="*/ 77459 w 183622"/>
                <a:gd name="connsiteY9" fmla="*/ 445093 h 545501"/>
                <a:gd name="connsiteX10" fmla="*/ 50613 w 183622"/>
                <a:gd name="connsiteY10" fmla="*/ 539308 h 545501"/>
                <a:gd name="connsiteX11" fmla="*/ 44461 w 183622"/>
                <a:gd name="connsiteY11" fmla="*/ 440896 h 545501"/>
                <a:gd name="connsiteX12" fmla="*/ 3458 w 183622"/>
                <a:gd name="connsiteY12" fmla="*/ 461398 h 545501"/>
                <a:gd name="connsiteX13" fmla="*/ 28060 w 183622"/>
                <a:gd name="connsiteY13" fmla="*/ 397842 h 545501"/>
                <a:gd name="connsiteX14" fmla="*/ 56860 w 183622"/>
                <a:gd name="connsiteY14" fmla="*/ 268432 h 545501"/>
                <a:gd name="connsiteX15" fmla="*/ 52664 w 183622"/>
                <a:gd name="connsiteY15" fmla="*/ 94408 h 545501"/>
                <a:gd name="connsiteX0" fmla="*/ 52664 w 183622"/>
                <a:gd name="connsiteY0" fmla="*/ 99119 h 550212"/>
                <a:gd name="connsiteX1" fmla="*/ 102157 w 183622"/>
                <a:gd name="connsiteY1" fmla="*/ 4784 h 550212"/>
                <a:gd name="connsiteX2" fmla="*/ 165425 w 183622"/>
                <a:gd name="connsiteY2" fmla="*/ 49791 h 550212"/>
                <a:gd name="connsiteX3" fmla="*/ 151074 w 183622"/>
                <a:gd name="connsiteY3" fmla="*/ 349755 h 550212"/>
                <a:gd name="connsiteX4" fmla="*/ 181827 w 183622"/>
                <a:gd name="connsiteY4" fmla="*/ 459959 h 550212"/>
                <a:gd name="connsiteX5" fmla="*/ 146973 w 183622"/>
                <a:gd name="connsiteY5" fmla="*/ 431256 h 550212"/>
                <a:gd name="connsiteX6" fmla="*/ 157224 w 183622"/>
                <a:gd name="connsiteY6" fmla="*/ 537868 h 550212"/>
                <a:gd name="connsiteX7" fmla="*/ 112119 w 183622"/>
                <a:gd name="connsiteY7" fmla="*/ 441507 h 550212"/>
                <a:gd name="connsiteX8" fmla="*/ 108019 w 183622"/>
                <a:gd name="connsiteY8" fmla="*/ 550169 h 550212"/>
                <a:gd name="connsiteX9" fmla="*/ 77459 w 183622"/>
                <a:gd name="connsiteY9" fmla="*/ 449804 h 550212"/>
                <a:gd name="connsiteX10" fmla="*/ 50613 w 183622"/>
                <a:gd name="connsiteY10" fmla="*/ 544019 h 550212"/>
                <a:gd name="connsiteX11" fmla="*/ 44461 w 183622"/>
                <a:gd name="connsiteY11" fmla="*/ 445607 h 550212"/>
                <a:gd name="connsiteX12" fmla="*/ 3458 w 183622"/>
                <a:gd name="connsiteY12" fmla="*/ 466109 h 550212"/>
                <a:gd name="connsiteX13" fmla="*/ 28060 w 183622"/>
                <a:gd name="connsiteY13" fmla="*/ 402553 h 550212"/>
                <a:gd name="connsiteX14" fmla="*/ 56860 w 183622"/>
                <a:gd name="connsiteY14" fmla="*/ 273143 h 550212"/>
                <a:gd name="connsiteX15" fmla="*/ 52664 w 183622"/>
                <a:gd name="connsiteY15" fmla="*/ 99119 h 550212"/>
                <a:gd name="connsiteX0" fmla="*/ 52664 w 183622"/>
                <a:gd name="connsiteY0" fmla="*/ 52963 h 547041"/>
                <a:gd name="connsiteX1" fmla="*/ 102157 w 183622"/>
                <a:gd name="connsiteY1" fmla="*/ 1613 h 547041"/>
                <a:gd name="connsiteX2" fmla="*/ 165425 w 183622"/>
                <a:gd name="connsiteY2" fmla="*/ 46620 h 547041"/>
                <a:gd name="connsiteX3" fmla="*/ 151074 w 183622"/>
                <a:gd name="connsiteY3" fmla="*/ 346584 h 547041"/>
                <a:gd name="connsiteX4" fmla="*/ 181827 w 183622"/>
                <a:gd name="connsiteY4" fmla="*/ 456788 h 547041"/>
                <a:gd name="connsiteX5" fmla="*/ 146973 w 183622"/>
                <a:gd name="connsiteY5" fmla="*/ 428085 h 547041"/>
                <a:gd name="connsiteX6" fmla="*/ 157224 w 183622"/>
                <a:gd name="connsiteY6" fmla="*/ 534697 h 547041"/>
                <a:gd name="connsiteX7" fmla="*/ 112119 w 183622"/>
                <a:gd name="connsiteY7" fmla="*/ 438336 h 547041"/>
                <a:gd name="connsiteX8" fmla="*/ 108019 w 183622"/>
                <a:gd name="connsiteY8" fmla="*/ 546998 h 547041"/>
                <a:gd name="connsiteX9" fmla="*/ 77459 w 183622"/>
                <a:gd name="connsiteY9" fmla="*/ 446633 h 547041"/>
                <a:gd name="connsiteX10" fmla="*/ 50613 w 183622"/>
                <a:gd name="connsiteY10" fmla="*/ 540848 h 547041"/>
                <a:gd name="connsiteX11" fmla="*/ 44461 w 183622"/>
                <a:gd name="connsiteY11" fmla="*/ 442436 h 547041"/>
                <a:gd name="connsiteX12" fmla="*/ 3458 w 183622"/>
                <a:gd name="connsiteY12" fmla="*/ 462938 h 547041"/>
                <a:gd name="connsiteX13" fmla="*/ 28060 w 183622"/>
                <a:gd name="connsiteY13" fmla="*/ 399382 h 547041"/>
                <a:gd name="connsiteX14" fmla="*/ 56860 w 183622"/>
                <a:gd name="connsiteY14" fmla="*/ 269972 h 547041"/>
                <a:gd name="connsiteX15" fmla="*/ 52664 w 183622"/>
                <a:gd name="connsiteY15" fmla="*/ 52963 h 547041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3622" h="555612">
                  <a:moveTo>
                    <a:pt x="52664" y="61534"/>
                  </a:moveTo>
                  <a:cubicBezTo>
                    <a:pt x="59888" y="15179"/>
                    <a:pt x="81410" y="1472"/>
                    <a:pt x="100203" y="415"/>
                  </a:cubicBezTo>
                  <a:cubicBezTo>
                    <a:pt x="118996" y="-642"/>
                    <a:pt x="156947" y="-3932"/>
                    <a:pt x="165425" y="55191"/>
                  </a:cubicBezTo>
                  <a:cubicBezTo>
                    <a:pt x="173903" y="114314"/>
                    <a:pt x="148340" y="286794"/>
                    <a:pt x="151074" y="355155"/>
                  </a:cubicBezTo>
                  <a:cubicBezTo>
                    <a:pt x="153808" y="423516"/>
                    <a:pt x="192279" y="447868"/>
                    <a:pt x="181827" y="465359"/>
                  </a:cubicBezTo>
                  <a:cubicBezTo>
                    <a:pt x="171375" y="482850"/>
                    <a:pt x="151074" y="423671"/>
                    <a:pt x="146973" y="436656"/>
                  </a:cubicBezTo>
                  <a:cubicBezTo>
                    <a:pt x="142873" y="449641"/>
                    <a:pt x="171138" y="533553"/>
                    <a:pt x="157224" y="543268"/>
                  </a:cubicBezTo>
                  <a:cubicBezTo>
                    <a:pt x="143310" y="552983"/>
                    <a:pt x="120320" y="444857"/>
                    <a:pt x="112119" y="446907"/>
                  </a:cubicBezTo>
                  <a:cubicBezTo>
                    <a:pt x="103918" y="448957"/>
                    <a:pt x="123565" y="558094"/>
                    <a:pt x="108019" y="555569"/>
                  </a:cubicBezTo>
                  <a:cubicBezTo>
                    <a:pt x="92473" y="553044"/>
                    <a:pt x="87027" y="456229"/>
                    <a:pt x="77459" y="455204"/>
                  </a:cubicBezTo>
                  <a:cubicBezTo>
                    <a:pt x="67891" y="454179"/>
                    <a:pt x="67836" y="548164"/>
                    <a:pt x="50613" y="549419"/>
                  </a:cubicBezTo>
                  <a:cubicBezTo>
                    <a:pt x="33390" y="550674"/>
                    <a:pt x="52320" y="463992"/>
                    <a:pt x="44461" y="451007"/>
                  </a:cubicBezTo>
                  <a:cubicBezTo>
                    <a:pt x="36602" y="438022"/>
                    <a:pt x="16442" y="478685"/>
                    <a:pt x="3458" y="471509"/>
                  </a:cubicBezTo>
                  <a:cubicBezTo>
                    <a:pt x="-9526" y="464333"/>
                    <a:pt x="17467" y="429480"/>
                    <a:pt x="28060" y="407953"/>
                  </a:cubicBezTo>
                  <a:cubicBezTo>
                    <a:pt x="60144" y="359073"/>
                    <a:pt x="59236" y="343593"/>
                    <a:pt x="56860" y="278543"/>
                  </a:cubicBezTo>
                  <a:cubicBezTo>
                    <a:pt x="54484" y="213493"/>
                    <a:pt x="45440" y="107889"/>
                    <a:pt x="52664" y="61534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9C8ECEB3-A49C-4CFB-BA58-877D653C0011}"/>
                </a:ext>
              </a:extLst>
            </p:cNvPr>
            <p:cNvSpPr/>
            <p:nvPr/>
          </p:nvSpPr>
          <p:spPr>
            <a:xfrm rot="3967150">
              <a:off x="5651675" y="3087751"/>
              <a:ext cx="226497" cy="458247"/>
            </a:xfrm>
            <a:custGeom>
              <a:avLst/>
              <a:gdLst>
                <a:gd name="connsiteX0" fmla="*/ 26048 w 207295"/>
                <a:gd name="connsiteY0" fmla="*/ 89400 h 310281"/>
                <a:gd name="connsiteX1" fmla="*/ 88597 w 207295"/>
                <a:gd name="connsiteY1" fmla="*/ 44 h 310281"/>
                <a:gd name="connsiteX2" fmla="*/ 171995 w 207295"/>
                <a:gd name="connsiteY2" fmla="*/ 80464 h 310281"/>
                <a:gd name="connsiteX3" fmla="*/ 204758 w 207295"/>
                <a:gd name="connsiteY3" fmla="*/ 274067 h 310281"/>
                <a:gd name="connsiteX4" fmla="*/ 109446 w 207295"/>
                <a:gd name="connsiteY4" fmla="*/ 294916 h 310281"/>
                <a:gd name="connsiteX5" fmla="*/ 5199 w 207295"/>
                <a:gd name="connsiteY5" fmla="*/ 294916 h 310281"/>
                <a:gd name="connsiteX6" fmla="*/ 26048 w 207295"/>
                <a:gd name="connsiteY6" fmla="*/ 89400 h 310281"/>
                <a:gd name="connsiteX0" fmla="*/ 25027 w 206625"/>
                <a:gd name="connsiteY0" fmla="*/ 89400 h 324978"/>
                <a:gd name="connsiteX1" fmla="*/ 87576 w 206625"/>
                <a:gd name="connsiteY1" fmla="*/ 44 h 324978"/>
                <a:gd name="connsiteX2" fmla="*/ 170974 w 206625"/>
                <a:gd name="connsiteY2" fmla="*/ 80464 h 324978"/>
                <a:gd name="connsiteX3" fmla="*/ 203737 w 206625"/>
                <a:gd name="connsiteY3" fmla="*/ 274067 h 324978"/>
                <a:gd name="connsiteX4" fmla="*/ 102468 w 206625"/>
                <a:gd name="connsiteY4" fmla="*/ 321723 h 324978"/>
                <a:gd name="connsiteX5" fmla="*/ 4178 w 206625"/>
                <a:gd name="connsiteY5" fmla="*/ 294916 h 324978"/>
                <a:gd name="connsiteX6" fmla="*/ 25027 w 206625"/>
                <a:gd name="connsiteY6" fmla="*/ 89400 h 324978"/>
                <a:gd name="connsiteX0" fmla="*/ 25027 w 215052"/>
                <a:gd name="connsiteY0" fmla="*/ 89406 h 325089"/>
                <a:gd name="connsiteX1" fmla="*/ 87576 w 215052"/>
                <a:gd name="connsiteY1" fmla="*/ 50 h 325089"/>
                <a:gd name="connsiteX2" fmla="*/ 170974 w 215052"/>
                <a:gd name="connsiteY2" fmla="*/ 80470 h 325089"/>
                <a:gd name="connsiteX3" fmla="*/ 212673 w 215052"/>
                <a:gd name="connsiteY3" fmla="*/ 300880 h 325089"/>
                <a:gd name="connsiteX4" fmla="*/ 102468 w 215052"/>
                <a:gd name="connsiteY4" fmla="*/ 321729 h 325089"/>
                <a:gd name="connsiteX5" fmla="*/ 4178 w 215052"/>
                <a:gd name="connsiteY5" fmla="*/ 294922 h 325089"/>
                <a:gd name="connsiteX6" fmla="*/ 25027 w 215052"/>
                <a:gd name="connsiteY6" fmla="*/ 89406 h 325089"/>
                <a:gd name="connsiteX0" fmla="*/ 33149 w 223174"/>
                <a:gd name="connsiteY0" fmla="*/ 89406 h 331862"/>
                <a:gd name="connsiteX1" fmla="*/ 95698 w 223174"/>
                <a:gd name="connsiteY1" fmla="*/ 50 h 331862"/>
                <a:gd name="connsiteX2" fmla="*/ 179096 w 223174"/>
                <a:gd name="connsiteY2" fmla="*/ 80470 h 331862"/>
                <a:gd name="connsiteX3" fmla="*/ 220795 w 223174"/>
                <a:gd name="connsiteY3" fmla="*/ 300880 h 331862"/>
                <a:gd name="connsiteX4" fmla="*/ 110590 w 223174"/>
                <a:gd name="connsiteY4" fmla="*/ 321729 h 331862"/>
                <a:gd name="connsiteX5" fmla="*/ 3365 w 223174"/>
                <a:gd name="connsiteY5" fmla="*/ 309814 h 331862"/>
                <a:gd name="connsiteX6" fmla="*/ 33149 w 223174"/>
                <a:gd name="connsiteY6" fmla="*/ 89406 h 331862"/>
                <a:gd name="connsiteX0" fmla="*/ 23550 w 225489"/>
                <a:gd name="connsiteY0" fmla="*/ 104561 h 331102"/>
                <a:gd name="connsiteX1" fmla="*/ 98013 w 225489"/>
                <a:gd name="connsiteY1" fmla="*/ 312 h 331102"/>
                <a:gd name="connsiteX2" fmla="*/ 181411 w 225489"/>
                <a:gd name="connsiteY2" fmla="*/ 80732 h 331102"/>
                <a:gd name="connsiteX3" fmla="*/ 223110 w 225489"/>
                <a:gd name="connsiteY3" fmla="*/ 301142 h 331102"/>
                <a:gd name="connsiteX4" fmla="*/ 112905 w 225489"/>
                <a:gd name="connsiteY4" fmla="*/ 321991 h 331102"/>
                <a:gd name="connsiteX5" fmla="*/ 5680 w 225489"/>
                <a:gd name="connsiteY5" fmla="*/ 310076 h 331102"/>
                <a:gd name="connsiteX6" fmla="*/ 23550 w 225489"/>
                <a:gd name="connsiteY6" fmla="*/ 104561 h 331102"/>
                <a:gd name="connsiteX0" fmla="*/ 23550 w 227742"/>
                <a:gd name="connsiteY0" fmla="*/ 104561 h 331102"/>
                <a:gd name="connsiteX1" fmla="*/ 98013 w 227742"/>
                <a:gd name="connsiteY1" fmla="*/ 312 h 331102"/>
                <a:gd name="connsiteX2" fmla="*/ 196304 w 227742"/>
                <a:gd name="connsiteY2" fmla="*/ 80732 h 331102"/>
                <a:gd name="connsiteX3" fmla="*/ 223110 w 227742"/>
                <a:gd name="connsiteY3" fmla="*/ 301142 h 331102"/>
                <a:gd name="connsiteX4" fmla="*/ 112905 w 227742"/>
                <a:gd name="connsiteY4" fmla="*/ 321991 h 331102"/>
                <a:gd name="connsiteX5" fmla="*/ 5680 w 227742"/>
                <a:gd name="connsiteY5" fmla="*/ 310076 h 331102"/>
                <a:gd name="connsiteX6" fmla="*/ 23550 w 227742"/>
                <a:gd name="connsiteY6" fmla="*/ 104561 h 331102"/>
                <a:gd name="connsiteX0" fmla="*/ 19305 w 229454"/>
                <a:gd name="connsiteY0" fmla="*/ 68648 h 333403"/>
                <a:gd name="connsiteX1" fmla="*/ 99725 w 229454"/>
                <a:gd name="connsiteY1" fmla="*/ 141 h 333403"/>
                <a:gd name="connsiteX2" fmla="*/ 198016 w 229454"/>
                <a:gd name="connsiteY2" fmla="*/ 80561 h 333403"/>
                <a:gd name="connsiteX3" fmla="*/ 224822 w 229454"/>
                <a:gd name="connsiteY3" fmla="*/ 300971 h 333403"/>
                <a:gd name="connsiteX4" fmla="*/ 114617 w 229454"/>
                <a:gd name="connsiteY4" fmla="*/ 321820 h 333403"/>
                <a:gd name="connsiteX5" fmla="*/ 7392 w 229454"/>
                <a:gd name="connsiteY5" fmla="*/ 309905 h 333403"/>
                <a:gd name="connsiteX6" fmla="*/ 19305 w 229454"/>
                <a:gd name="connsiteY6" fmla="*/ 68648 h 333403"/>
                <a:gd name="connsiteX0" fmla="*/ 19305 w 226896"/>
                <a:gd name="connsiteY0" fmla="*/ 68558 h 333313"/>
                <a:gd name="connsiteX1" fmla="*/ 99725 w 226896"/>
                <a:gd name="connsiteY1" fmla="*/ 51 h 333313"/>
                <a:gd name="connsiteX2" fmla="*/ 180145 w 226896"/>
                <a:gd name="connsiteY2" fmla="*/ 62599 h 333313"/>
                <a:gd name="connsiteX3" fmla="*/ 224822 w 226896"/>
                <a:gd name="connsiteY3" fmla="*/ 300881 h 333313"/>
                <a:gd name="connsiteX4" fmla="*/ 114617 w 226896"/>
                <a:gd name="connsiteY4" fmla="*/ 321730 h 333313"/>
                <a:gd name="connsiteX5" fmla="*/ 7392 w 226896"/>
                <a:gd name="connsiteY5" fmla="*/ 309815 h 333313"/>
                <a:gd name="connsiteX6" fmla="*/ 19305 w 226896"/>
                <a:gd name="connsiteY6" fmla="*/ 68558 h 333313"/>
                <a:gd name="connsiteX0" fmla="*/ 18790 w 226497"/>
                <a:gd name="connsiteY0" fmla="*/ 95334 h 360089"/>
                <a:gd name="connsiteX1" fmla="*/ 84318 w 226497"/>
                <a:gd name="connsiteY1" fmla="*/ 20 h 360089"/>
                <a:gd name="connsiteX2" fmla="*/ 179630 w 226497"/>
                <a:gd name="connsiteY2" fmla="*/ 89375 h 360089"/>
                <a:gd name="connsiteX3" fmla="*/ 224307 w 226497"/>
                <a:gd name="connsiteY3" fmla="*/ 327657 h 360089"/>
                <a:gd name="connsiteX4" fmla="*/ 114102 w 226497"/>
                <a:gd name="connsiteY4" fmla="*/ 348506 h 360089"/>
                <a:gd name="connsiteX5" fmla="*/ 6877 w 226497"/>
                <a:gd name="connsiteY5" fmla="*/ 336591 h 360089"/>
                <a:gd name="connsiteX6" fmla="*/ 18790 w 226497"/>
                <a:gd name="connsiteY6" fmla="*/ 95334 h 360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6497" h="360089">
                  <a:moveTo>
                    <a:pt x="18790" y="95334"/>
                  </a:moveTo>
                  <a:cubicBezTo>
                    <a:pt x="31697" y="39239"/>
                    <a:pt x="57511" y="1013"/>
                    <a:pt x="84318" y="20"/>
                  </a:cubicBezTo>
                  <a:cubicBezTo>
                    <a:pt x="111125" y="-973"/>
                    <a:pt x="156299" y="34769"/>
                    <a:pt x="179630" y="89375"/>
                  </a:cubicBezTo>
                  <a:cubicBezTo>
                    <a:pt x="202961" y="143981"/>
                    <a:pt x="235228" y="284469"/>
                    <a:pt x="224307" y="327657"/>
                  </a:cubicBezTo>
                  <a:cubicBezTo>
                    <a:pt x="213386" y="370845"/>
                    <a:pt x="147362" y="345031"/>
                    <a:pt x="114102" y="348506"/>
                  </a:cubicBezTo>
                  <a:cubicBezTo>
                    <a:pt x="80842" y="351981"/>
                    <a:pt x="22762" y="378786"/>
                    <a:pt x="6877" y="336591"/>
                  </a:cubicBezTo>
                  <a:cubicBezTo>
                    <a:pt x="-9008" y="294396"/>
                    <a:pt x="5883" y="151429"/>
                    <a:pt x="18790" y="95334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85CA54FC-352B-4E7C-AD8F-759FA4A30AA6}"/>
                </a:ext>
              </a:extLst>
            </p:cNvPr>
            <p:cNvSpPr/>
            <p:nvPr/>
          </p:nvSpPr>
          <p:spPr>
            <a:xfrm>
              <a:off x="5742838" y="4737242"/>
              <a:ext cx="145269" cy="446633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  <a:gd name="connsiteX0" fmla="*/ 6496 w 140748"/>
                <a:gd name="connsiteY0" fmla="*/ 42636 h 364378"/>
                <a:gd name="connsiteX1" fmla="*/ 8067 w 140748"/>
                <a:gd name="connsiteY1" fmla="*/ 310013 h 364378"/>
                <a:gd name="connsiteX2" fmla="*/ 70905 w 140748"/>
                <a:gd name="connsiteY2" fmla="*/ 364185 h 364378"/>
                <a:gd name="connsiteX3" fmla="*/ 129409 w 140748"/>
                <a:gd name="connsiteY3" fmla="*/ 303514 h 364378"/>
                <a:gd name="connsiteX4" fmla="*/ 131576 w 140748"/>
                <a:gd name="connsiteY4" fmla="*/ 60829 h 364378"/>
                <a:gd name="connsiteX5" fmla="*/ 60071 w 140748"/>
                <a:gd name="connsiteY5" fmla="*/ 2324 h 364378"/>
                <a:gd name="connsiteX6" fmla="*/ 6496 w 140748"/>
                <a:gd name="connsiteY6" fmla="*/ 42636 h 364378"/>
                <a:gd name="connsiteX0" fmla="*/ 6496 w 136138"/>
                <a:gd name="connsiteY0" fmla="*/ 45571 h 367313"/>
                <a:gd name="connsiteX1" fmla="*/ 8067 w 136138"/>
                <a:gd name="connsiteY1" fmla="*/ 312948 h 367313"/>
                <a:gd name="connsiteX2" fmla="*/ 70905 w 136138"/>
                <a:gd name="connsiteY2" fmla="*/ 367120 h 367313"/>
                <a:gd name="connsiteX3" fmla="*/ 129409 w 136138"/>
                <a:gd name="connsiteY3" fmla="*/ 306449 h 367313"/>
                <a:gd name="connsiteX4" fmla="*/ 123956 w 136138"/>
                <a:gd name="connsiteY4" fmla="*/ 37094 h 367313"/>
                <a:gd name="connsiteX5" fmla="*/ 60071 w 136138"/>
                <a:gd name="connsiteY5" fmla="*/ 5259 h 367313"/>
                <a:gd name="connsiteX6" fmla="*/ 6496 w 136138"/>
                <a:gd name="connsiteY6" fmla="*/ 45571 h 367313"/>
                <a:gd name="connsiteX0" fmla="*/ 6991 w 136633"/>
                <a:gd name="connsiteY0" fmla="*/ 56469 h 378211"/>
                <a:gd name="connsiteX1" fmla="*/ 8562 w 136633"/>
                <a:gd name="connsiteY1" fmla="*/ 323846 h 378211"/>
                <a:gd name="connsiteX2" fmla="*/ 71400 w 136633"/>
                <a:gd name="connsiteY2" fmla="*/ 378018 h 378211"/>
                <a:gd name="connsiteX3" fmla="*/ 129904 w 136633"/>
                <a:gd name="connsiteY3" fmla="*/ 317347 h 378211"/>
                <a:gd name="connsiteX4" fmla="*/ 124451 w 136633"/>
                <a:gd name="connsiteY4" fmla="*/ 47992 h 378211"/>
                <a:gd name="connsiteX5" fmla="*/ 68186 w 136633"/>
                <a:gd name="connsiteY5" fmla="*/ 917 h 378211"/>
                <a:gd name="connsiteX6" fmla="*/ 6991 w 136633"/>
                <a:gd name="connsiteY6" fmla="*/ 56469 h 378211"/>
                <a:gd name="connsiteX0" fmla="*/ 3871 w 133513"/>
                <a:gd name="connsiteY0" fmla="*/ 56469 h 378103"/>
                <a:gd name="connsiteX1" fmla="*/ 13062 w 133513"/>
                <a:gd name="connsiteY1" fmla="*/ 321941 h 378103"/>
                <a:gd name="connsiteX2" fmla="*/ 68280 w 133513"/>
                <a:gd name="connsiteY2" fmla="*/ 378018 h 378103"/>
                <a:gd name="connsiteX3" fmla="*/ 126784 w 133513"/>
                <a:gd name="connsiteY3" fmla="*/ 317347 h 378103"/>
                <a:gd name="connsiteX4" fmla="*/ 121331 w 133513"/>
                <a:gd name="connsiteY4" fmla="*/ 47992 h 378103"/>
                <a:gd name="connsiteX5" fmla="*/ 65066 w 133513"/>
                <a:gd name="connsiteY5" fmla="*/ 917 h 378103"/>
                <a:gd name="connsiteX6" fmla="*/ 3871 w 133513"/>
                <a:gd name="connsiteY6" fmla="*/ 56469 h 378103"/>
                <a:gd name="connsiteX0" fmla="*/ 3871 w 130834"/>
                <a:gd name="connsiteY0" fmla="*/ 56469 h 378482"/>
                <a:gd name="connsiteX1" fmla="*/ 13062 w 130834"/>
                <a:gd name="connsiteY1" fmla="*/ 321941 h 378482"/>
                <a:gd name="connsiteX2" fmla="*/ 68280 w 130834"/>
                <a:gd name="connsiteY2" fmla="*/ 378018 h 378482"/>
                <a:gd name="connsiteX3" fmla="*/ 121069 w 130834"/>
                <a:gd name="connsiteY3" fmla="*/ 307822 h 378482"/>
                <a:gd name="connsiteX4" fmla="*/ 121331 w 130834"/>
                <a:gd name="connsiteY4" fmla="*/ 47992 h 378482"/>
                <a:gd name="connsiteX5" fmla="*/ 65066 w 130834"/>
                <a:gd name="connsiteY5" fmla="*/ 917 h 378482"/>
                <a:gd name="connsiteX6" fmla="*/ 3871 w 130834"/>
                <a:gd name="connsiteY6" fmla="*/ 56469 h 378482"/>
                <a:gd name="connsiteX0" fmla="*/ 3747 w 130911"/>
                <a:gd name="connsiteY0" fmla="*/ 56469 h 374836"/>
                <a:gd name="connsiteX1" fmla="*/ 12938 w 130911"/>
                <a:gd name="connsiteY1" fmla="*/ 321941 h 374836"/>
                <a:gd name="connsiteX2" fmla="*/ 64346 w 130911"/>
                <a:gd name="connsiteY2" fmla="*/ 374208 h 374836"/>
                <a:gd name="connsiteX3" fmla="*/ 120945 w 130911"/>
                <a:gd name="connsiteY3" fmla="*/ 307822 h 374836"/>
                <a:gd name="connsiteX4" fmla="*/ 121207 w 130911"/>
                <a:gd name="connsiteY4" fmla="*/ 47992 h 374836"/>
                <a:gd name="connsiteX5" fmla="*/ 64942 w 130911"/>
                <a:gd name="connsiteY5" fmla="*/ 917 h 374836"/>
                <a:gd name="connsiteX6" fmla="*/ 3747 w 130911"/>
                <a:gd name="connsiteY6" fmla="*/ 56469 h 374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0911" h="374836">
                  <a:moveTo>
                    <a:pt x="3747" y="56469"/>
                  </a:moveTo>
                  <a:cubicBezTo>
                    <a:pt x="-4920" y="109973"/>
                    <a:pt x="2838" y="268985"/>
                    <a:pt x="12938" y="321941"/>
                  </a:cubicBezTo>
                  <a:cubicBezTo>
                    <a:pt x="23038" y="374897"/>
                    <a:pt x="46345" y="376561"/>
                    <a:pt x="64346" y="374208"/>
                  </a:cubicBezTo>
                  <a:cubicBezTo>
                    <a:pt x="82347" y="371855"/>
                    <a:pt x="111468" y="362191"/>
                    <a:pt x="120945" y="307822"/>
                  </a:cubicBezTo>
                  <a:cubicBezTo>
                    <a:pt x="130422" y="253453"/>
                    <a:pt x="137458" y="102524"/>
                    <a:pt x="121207" y="47992"/>
                  </a:cubicBezTo>
                  <a:cubicBezTo>
                    <a:pt x="104956" y="-6540"/>
                    <a:pt x="84519" y="-496"/>
                    <a:pt x="64942" y="917"/>
                  </a:cubicBezTo>
                  <a:cubicBezTo>
                    <a:pt x="45365" y="2330"/>
                    <a:pt x="12414" y="2965"/>
                    <a:pt x="3747" y="56469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7A48B3A8-2524-4A0E-86B5-04E2AF9D70A6}"/>
                </a:ext>
              </a:extLst>
            </p:cNvPr>
            <p:cNvSpPr/>
            <p:nvPr/>
          </p:nvSpPr>
          <p:spPr>
            <a:xfrm rot="21283471">
              <a:off x="5702588" y="4388648"/>
              <a:ext cx="186924" cy="432800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111" h="362079">
                  <a:moveTo>
                    <a:pt x="3429" y="49900"/>
                  </a:moveTo>
                  <a:cubicBezTo>
                    <a:pt x="-5238" y="101182"/>
                    <a:pt x="3790" y="255748"/>
                    <a:pt x="16430" y="307752"/>
                  </a:cubicBezTo>
                  <a:cubicBezTo>
                    <a:pt x="29070" y="359756"/>
                    <a:pt x="59044" y="363007"/>
                    <a:pt x="79268" y="361924"/>
                  </a:cubicBezTo>
                  <a:cubicBezTo>
                    <a:pt x="99492" y="360841"/>
                    <a:pt x="127660" y="351812"/>
                    <a:pt x="137772" y="301253"/>
                  </a:cubicBezTo>
                  <a:cubicBezTo>
                    <a:pt x="147884" y="250694"/>
                    <a:pt x="156190" y="113100"/>
                    <a:pt x="139939" y="58568"/>
                  </a:cubicBezTo>
                  <a:cubicBezTo>
                    <a:pt x="123688" y="4036"/>
                    <a:pt x="86852" y="-658"/>
                    <a:pt x="68434" y="63"/>
                  </a:cubicBezTo>
                  <a:cubicBezTo>
                    <a:pt x="50016" y="784"/>
                    <a:pt x="12096" y="-1382"/>
                    <a:pt x="3429" y="49900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F8B1A7DB-7043-4D3D-9DFB-B0F6EFD9CAF6}"/>
                </a:ext>
              </a:extLst>
            </p:cNvPr>
            <p:cNvSpPr/>
            <p:nvPr/>
          </p:nvSpPr>
          <p:spPr>
            <a:xfrm>
              <a:off x="5638394" y="4091925"/>
              <a:ext cx="393406" cy="535863"/>
            </a:xfrm>
            <a:custGeom>
              <a:avLst/>
              <a:gdLst>
                <a:gd name="connsiteX0" fmla="*/ 11215 w 427713"/>
                <a:gd name="connsiteY0" fmla="*/ 118649 h 561918"/>
                <a:gd name="connsiteX1" fmla="*/ 27755 w 427713"/>
                <a:gd name="connsiteY1" fmla="*/ 364379 h 561918"/>
                <a:gd name="connsiteX2" fmla="*/ 32481 w 427713"/>
                <a:gd name="connsiteY2" fmla="*/ 522686 h 561918"/>
                <a:gd name="connsiteX3" fmla="*/ 190788 w 427713"/>
                <a:gd name="connsiteY3" fmla="*/ 543951 h 561918"/>
                <a:gd name="connsiteX4" fmla="*/ 405802 w 427713"/>
                <a:gd name="connsiteY4" fmla="*/ 543951 h 561918"/>
                <a:gd name="connsiteX5" fmla="*/ 417615 w 427713"/>
                <a:gd name="connsiteY5" fmla="*/ 312398 h 561918"/>
                <a:gd name="connsiteX6" fmla="*/ 410527 w 427713"/>
                <a:gd name="connsiteY6" fmla="*/ 76119 h 561918"/>
                <a:gd name="connsiteX7" fmla="*/ 216778 w 427713"/>
                <a:gd name="connsiteY7" fmla="*/ 509 h 561918"/>
                <a:gd name="connsiteX8" fmla="*/ 11215 w 427713"/>
                <a:gd name="connsiteY8" fmla="*/ 118649 h 561918"/>
                <a:gd name="connsiteX0" fmla="*/ 11560 w 425696"/>
                <a:gd name="connsiteY0" fmla="*/ 87530 h 561515"/>
                <a:gd name="connsiteX1" fmla="*/ 25738 w 425696"/>
                <a:gd name="connsiteY1" fmla="*/ 363976 h 561515"/>
                <a:gd name="connsiteX2" fmla="*/ 30464 w 425696"/>
                <a:gd name="connsiteY2" fmla="*/ 522283 h 561515"/>
                <a:gd name="connsiteX3" fmla="*/ 188771 w 425696"/>
                <a:gd name="connsiteY3" fmla="*/ 543548 h 561515"/>
                <a:gd name="connsiteX4" fmla="*/ 403785 w 425696"/>
                <a:gd name="connsiteY4" fmla="*/ 543548 h 561515"/>
                <a:gd name="connsiteX5" fmla="*/ 415598 w 425696"/>
                <a:gd name="connsiteY5" fmla="*/ 311995 h 561515"/>
                <a:gd name="connsiteX6" fmla="*/ 408510 w 425696"/>
                <a:gd name="connsiteY6" fmla="*/ 75716 h 561515"/>
                <a:gd name="connsiteX7" fmla="*/ 214761 w 425696"/>
                <a:gd name="connsiteY7" fmla="*/ 106 h 561515"/>
                <a:gd name="connsiteX8" fmla="*/ 11560 w 425696"/>
                <a:gd name="connsiteY8" fmla="*/ 87530 h 561515"/>
                <a:gd name="connsiteX0" fmla="*/ 10883 w 425019"/>
                <a:gd name="connsiteY0" fmla="*/ 85178 h 559163"/>
                <a:gd name="connsiteX1" fmla="*/ 25061 w 425019"/>
                <a:gd name="connsiteY1" fmla="*/ 361624 h 559163"/>
                <a:gd name="connsiteX2" fmla="*/ 29787 w 425019"/>
                <a:gd name="connsiteY2" fmla="*/ 519931 h 559163"/>
                <a:gd name="connsiteX3" fmla="*/ 188094 w 425019"/>
                <a:gd name="connsiteY3" fmla="*/ 541196 h 559163"/>
                <a:gd name="connsiteX4" fmla="*/ 403108 w 425019"/>
                <a:gd name="connsiteY4" fmla="*/ 541196 h 559163"/>
                <a:gd name="connsiteX5" fmla="*/ 414921 w 425019"/>
                <a:gd name="connsiteY5" fmla="*/ 309643 h 559163"/>
                <a:gd name="connsiteX6" fmla="*/ 407833 w 425019"/>
                <a:gd name="connsiteY6" fmla="*/ 73364 h 559163"/>
                <a:gd name="connsiteX7" fmla="*/ 204633 w 425019"/>
                <a:gd name="connsiteY7" fmla="*/ 116 h 559163"/>
                <a:gd name="connsiteX8" fmla="*/ 10883 w 425019"/>
                <a:gd name="connsiteY8" fmla="*/ 85178 h 559163"/>
                <a:gd name="connsiteX0" fmla="*/ 10883 w 431603"/>
                <a:gd name="connsiteY0" fmla="*/ 85178 h 559163"/>
                <a:gd name="connsiteX1" fmla="*/ 25061 w 431603"/>
                <a:gd name="connsiteY1" fmla="*/ 361624 h 559163"/>
                <a:gd name="connsiteX2" fmla="*/ 29787 w 431603"/>
                <a:gd name="connsiteY2" fmla="*/ 519931 h 559163"/>
                <a:gd name="connsiteX3" fmla="*/ 188094 w 431603"/>
                <a:gd name="connsiteY3" fmla="*/ 541196 h 559163"/>
                <a:gd name="connsiteX4" fmla="*/ 403108 w 431603"/>
                <a:gd name="connsiteY4" fmla="*/ 541196 h 559163"/>
                <a:gd name="connsiteX5" fmla="*/ 429098 w 431603"/>
                <a:gd name="connsiteY5" fmla="*/ 309643 h 559163"/>
                <a:gd name="connsiteX6" fmla="*/ 407833 w 431603"/>
                <a:gd name="connsiteY6" fmla="*/ 73364 h 559163"/>
                <a:gd name="connsiteX7" fmla="*/ 204633 w 431603"/>
                <a:gd name="connsiteY7" fmla="*/ 116 h 559163"/>
                <a:gd name="connsiteX8" fmla="*/ 10883 w 431603"/>
                <a:gd name="connsiteY8" fmla="*/ 85178 h 559163"/>
                <a:gd name="connsiteX0" fmla="*/ 16874 w 437594"/>
                <a:gd name="connsiteY0" fmla="*/ 85178 h 559163"/>
                <a:gd name="connsiteX1" fmla="*/ 12150 w 437594"/>
                <a:gd name="connsiteY1" fmla="*/ 361624 h 559163"/>
                <a:gd name="connsiteX2" fmla="*/ 35778 w 437594"/>
                <a:gd name="connsiteY2" fmla="*/ 519931 h 559163"/>
                <a:gd name="connsiteX3" fmla="*/ 194085 w 437594"/>
                <a:gd name="connsiteY3" fmla="*/ 541196 h 559163"/>
                <a:gd name="connsiteX4" fmla="*/ 409099 w 437594"/>
                <a:gd name="connsiteY4" fmla="*/ 541196 h 559163"/>
                <a:gd name="connsiteX5" fmla="*/ 435089 w 437594"/>
                <a:gd name="connsiteY5" fmla="*/ 309643 h 559163"/>
                <a:gd name="connsiteX6" fmla="*/ 413824 w 437594"/>
                <a:gd name="connsiteY6" fmla="*/ 73364 h 559163"/>
                <a:gd name="connsiteX7" fmla="*/ 210624 w 437594"/>
                <a:gd name="connsiteY7" fmla="*/ 116 h 559163"/>
                <a:gd name="connsiteX8" fmla="*/ 16874 w 437594"/>
                <a:gd name="connsiteY8" fmla="*/ 85178 h 559163"/>
                <a:gd name="connsiteX0" fmla="*/ 16874 w 437594"/>
                <a:gd name="connsiteY0" fmla="*/ 85178 h 563991"/>
                <a:gd name="connsiteX1" fmla="*/ 12150 w 437594"/>
                <a:gd name="connsiteY1" fmla="*/ 361624 h 563991"/>
                <a:gd name="connsiteX2" fmla="*/ 35778 w 437594"/>
                <a:gd name="connsiteY2" fmla="*/ 519931 h 563991"/>
                <a:gd name="connsiteX3" fmla="*/ 205899 w 437594"/>
                <a:gd name="connsiteY3" fmla="*/ 553010 h 563991"/>
                <a:gd name="connsiteX4" fmla="*/ 409099 w 437594"/>
                <a:gd name="connsiteY4" fmla="*/ 541196 h 563991"/>
                <a:gd name="connsiteX5" fmla="*/ 435089 w 437594"/>
                <a:gd name="connsiteY5" fmla="*/ 309643 h 563991"/>
                <a:gd name="connsiteX6" fmla="*/ 413824 w 437594"/>
                <a:gd name="connsiteY6" fmla="*/ 73364 h 563991"/>
                <a:gd name="connsiteX7" fmla="*/ 210624 w 437594"/>
                <a:gd name="connsiteY7" fmla="*/ 116 h 563991"/>
                <a:gd name="connsiteX8" fmla="*/ 16874 w 437594"/>
                <a:gd name="connsiteY8" fmla="*/ 85178 h 563991"/>
                <a:gd name="connsiteX0" fmla="*/ 16874 w 437594"/>
                <a:gd name="connsiteY0" fmla="*/ 85178 h 554236"/>
                <a:gd name="connsiteX1" fmla="*/ 12150 w 437594"/>
                <a:gd name="connsiteY1" fmla="*/ 361624 h 554236"/>
                <a:gd name="connsiteX2" fmla="*/ 35778 w 437594"/>
                <a:gd name="connsiteY2" fmla="*/ 519931 h 554236"/>
                <a:gd name="connsiteX3" fmla="*/ 205899 w 437594"/>
                <a:gd name="connsiteY3" fmla="*/ 553010 h 554236"/>
                <a:gd name="connsiteX4" fmla="*/ 409099 w 437594"/>
                <a:gd name="connsiteY4" fmla="*/ 522294 h 554236"/>
                <a:gd name="connsiteX5" fmla="*/ 435089 w 437594"/>
                <a:gd name="connsiteY5" fmla="*/ 309643 h 554236"/>
                <a:gd name="connsiteX6" fmla="*/ 413824 w 437594"/>
                <a:gd name="connsiteY6" fmla="*/ 73364 h 554236"/>
                <a:gd name="connsiteX7" fmla="*/ 210624 w 437594"/>
                <a:gd name="connsiteY7" fmla="*/ 116 h 554236"/>
                <a:gd name="connsiteX8" fmla="*/ 16874 w 437594"/>
                <a:gd name="connsiteY8" fmla="*/ 85178 h 554236"/>
                <a:gd name="connsiteX0" fmla="*/ 16874 w 437594"/>
                <a:gd name="connsiteY0" fmla="*/ 85178 h 558187"/>
                <a:gd name="connsiteX1" fmla="*/ 12150 w 437594"/>
                <a:gd name="connsiteY1" fmla="*/ 361624 h 558187"/>
                <a:gd name="connsiteX2" fmla="*/ 35778 w 437594"/>
                <a:gd name="connsiteY2" fmla="*/ 519931 h 558187"/>
                <a:gd name="connsiteX3" fmla="*/ 215350 w 437594"/>
                <a:gd name="connsiteY3" fmla="*/ 557736 h 558187"/>
                <a:gd name="connsiteX4" fmla="*/ 409099 w 437594"/>
                <a:gd name="connsiteY4" fmla="*/ 522294 h 558187"/>
                <a:gd name="connsiteX5" fmla="*/ 435089 w 437594"/>
                <a:gd name="connsiteY5" fmla="*/ 309643 h 558187"/>
                <a:gd name="connsiteX6" fmla="*/ 413824 w 437594"/>
                <a:gd name="connsiteY6" fmla="*/ 73364 h 558187"/>
                <a:gd name="connsiteX7" fmla="*/ 210624 w 437594"/>
                <a:gd name="connsiteY7" fmla="*/ 116 h 558187"/>
                <a:gd name="connsiteX8" fmla="*/ 16874 w 437594"/>
                <a:gd name="connsiteY8" fmla="*/ 85178 h 558187"/>
                <a:gd name="connsiteX0" fmla="*/ 20067 w 440787"/>
                <a:gd name="connsiteY0" fmla="*/ 85178 h 558187"/>
                <a:gd name="connsiteX1" fmla="*/ 8255 w 440787"/>
                <a:gd name="connsiteY1" fmla="*/ 361624 h 558187"/>
                <a:gd name="connsiteX2" fmla="*/ 38971 w 440787"/>
                <a:gd name="connsiteY2" fmla="*/ 519931 h 558187"/>
                <a:gd name="connsiteX3" fmla="*/ 218543 w 440787"/>
                <a:gd name="connsiteY3" fmla="*/ 557736 h 558187"/>
                <a:gd name="connsiteX4" fmla="*/ 412292 w 440787"/>
                <a:gd name="connsiteY4" fmla="*/ 522294 h 558187"/>
                <a:gd name="connsiteX5" fmla="*/ 438282 w 440787"/>
                <a:gd name="connsiteY5" fmla="*/ 309643 h 558187"/>
                <a:gd name="connsiteX6" fmla="*/ 417017 w 440787"/>
                <a:gd name="connsiteY6" fmla="*/ 73364 h 558187"/>
                <a:gd name="connsiteX7" fmla="*/ 213817 w 440787"/>
                <a:gd name="connsiteY7" fmla="*/ 116 h 558187"/>
                <a:gd name="connsiteX8" fmla="*/ 20067 w 440787"/>
                <a:gd name="connsiteY8" fmla="*/ 85178 h 558187"/>
                <a:gd name="connsiteX0" fmla="*/ 20067 w 442342"/>
                <a:gd name="connsiteY0" fmla="*/ 85178 h 558345"/>
                <a:gd name="connsiteX1" fmla="*/ 8255 w 442342"/>
                <a:gd name="connsiteY1" fmla="*/ 361624 h 558345"/>
                <a:gd name="connsiteX2" fmla="*/ 38971 w 442342"/>
                <a:gd name="connsiteY2" fmla="*/ 519931 h 558345"/>
                <a:gd name="connsiteX3" fmla="*/ 218543 w 442342"/>
                <a:gd name="connsiteY3" fmla="*/ 557736 h 558345"/>
                <a:gd name="connsiteX4" fmla="*/ 412292 w 442342"/>
                <a:gd name="connsiteY4" fmla="*/ 522294 h 558345"/>
                <a:gd name="connsiteX5" fmla="*/ 440644 w 442342"/>
                <a:gd name="connsiteY5" fmla="*/ 302555 h 558345"/>
                <a:gd name="connsiteX6" fmla="*/ 417017 w 442342"/>
                <a:gd name="connsiteY6" fmla="*/ 73364 h 558345"/>
                <a:gd name="connsiteX7" fmla="*/ 213817 w 442342"/>
                <a:gd name="connsiteY7" fmla="*/ 116 h 558345"/>
                <a:gd name="connsiteX8" fmla="*/ 20067 w 442342"/>
                <a:gd name="connsiteY8" fmla="*/ 85178 h 558345"/>
                <a:gd name="connsiteX0" fmla="*/ 21288 w 443563"/>
                <a:gd name="connsiteY0" fmla="*/ 85178 h 558345"/>
                <a:gd name="connsiteX1" fmla="*/ 7113 w 443563"/>
                <a:gd name="connsiteY1" fmla="*/ 356898 h 558345"/>
                <a:gd name="connsiteX2" fmla="*/ 40192 w 443563"/>
                <a:gd name="connsiteY2" fmla="*/ 519931 h 558345"/>
                <a:gd name="connsiteX3" fmla="*/ 219764 w 443563"/>
                <a:gd name="connsiteY3" fmla="*/ 557736 h 558345"/>
                <a:gd name="connsiteX4" fmla="*/ 413513 w 443563"/>
                <a:gd name="connsiteY4" fmla="*/ 522294 h 558345"/>
                <a:gd name="connsiteX5" fmla="*/ 441865 w 443563"/>
                <a:gd name="connsiteY5" fmla="*/ 302555 h 558345"/>
                <a:gd name="connsiteX6" fmla="*/ 418238 w 443563"/>
                <a:gd name="connsiteY6" fmla="*/ 73364 h 558345"/>
                <a:gd name="connsiteX7" fmla="*/ 215038 w 443563"/>
                <a:gd name="connsiteY7" fmla="*/ 116 h 558345"/>
                <a:gd name="connsiteX8" fmla="*/ 21288 w 443563"/>
                <a:gd name="connsiteY8" fmla="*/ 85178 h 558345"/>
                <a:gd name="connsiteX0" fmla="*/ 45611 w 437169"/>
                <a:gd name="connsiteY0" fmla="*/ 66265 h 558335"/>
                <a:gd name="connsiteX1" fmla="*/ 719 w 437169"/>
                <a:gd name="connsiteY1" fmla="*/ 356888 h 558335"/>
                <a:gd name="connsiteX2" fmla="*/ 33798 w 437169"/>
                <a:gd name="connsiteY2" fmla="*/ 519921 h 558335"/>
                <a:gd name="connsiteX3" fmla="*/ 213370 w 437169"/>
                <a:gd name="connsiteY3" fmla="*/ 557726 h 558335"/>
                <a:gd name="connsiteX4" fmla="*/ 407119 w 437169"/>
                <a:gd name="connsiteY4" fmla="*/ 522284 h 558335"/>
                <a:gd name="connsiteX5" fmla="*/ 435471 w 437169"/>
                <a:gd name="connsiteY5" fmla="*/ 302545 h 558335"/>
                <a:gd name="connsiteX6" fmla="*/ 411844 w 437169"/>
                <a:gd name="connsiteY6" fmla="*/ 73354 h 558335"/>
                <a:gd name="connsiteX7" fmla="*/ 208644 w 437169"/>
                <a:gd name="connsiteY7" fmla="*/ 106 h 558335"/>
                <a:gd name="connsiteX8" fmla="*/ 45611 w 437169"/>
                <a:gd name="connsiteY8" fmla="*/ 66265 h 558335"/>
                <a:gd name="connsiteX0" fmla="*/ 37761 w 429319"/>
                <a:gd name="connsiteY0" fmla="*/ 66214 h 558284"/>
                <a:gd name="connsiteX1" fmla="*/ 2320 w 429319"/>
                <a:gd name="connsiteY1" fmla="*/ 297767 h 558284"/>
                <a:gd name="connsiteX2" fmla="*/ 25948 w 429319"/>
                <a:gd name="connsiteY2" fmla="*/ 519870 h 558284"/>
                <a:gd name="connsiteX3" fmla="*/ 205520 w 429319"/>
                <a:gd name="connsiteY3" fmla="*/ 557675 h 558284"/>
                <a:gd name="connsiteX4" fmla="*/ 399269 w 429319"/>
                <a:gd name="connsiteY4" fmla="*/ 522233 h 558284"/>
                <a:gd name="connsiteX5" fmla="*/ 427621 w 429319"/>
                <a:gd name="connsiteY5" fmla="*/ 302494 h 558284"/>
                <a:gd name="connsiteX6" fmla="*/ 403994 w 429319"/>
                <a:gd name="connsiteY6" fmla="*/ 73303 h 558284"/>
                <a:gd name="connsiteX7" fmla="*/ 200794 w 429319"/>
                <a:gd name="connsiteY7" fmla="*/ 55 h 558284"/>
                <a:gd name="connsiteX8" fmla="*/ 37761 w 429319"/>
                <a:gd name="connsiteY8" fmla="*/ 66214 h 558284"/>
                <a:gd name="connsiteX0" fmla="*/ 36275 w 427833"/>
                <a:gd name="connsiteY0" fmla="*/ 66214 h 558958"/>
                <a:gd name="connsiteX1" fmla="*/ 834 w 427833"/>
                <a:gd name="connsiteY1" fmla="*/ 297767 h 558958"/>
                <a:gd name="connsiteX2" fmla="*/ 29188 w 427833"/>
                <a:gd name="connsiteY2" fmla="*/ 510418 h 558958"/>
                <a:gd name="connsiteX3" fmla="*/ 204034 w 427833"/>
                <a:gd name="connsiteY3" fmla="*/ 557675 h 558958"/>
                <a:gd name="connsiteX4" fmla="*/ 397783 w 427833"/>
                <a:gd name="connsiteY4" fmla="*/ 522233 h 558958"/>
                <a:gd name="connsiteX5" fmla="*/ 426135 w 427833"/>
                <a:gd name="connsiteY5" fmla="*/ 302494 h 558958"/>
                <a:gd name="connsiteX6" fmla="*/ 402508 w 427833"/>
                <a:gd name="connsiteY6" fmla="*/ 73303 h 558958"/>
                <a:gd name="connsiteX7" fmla="*/ 199308 w 427833"/>
                <a:gd name="connsiteY7" fmla="*/ 55 h 558958"/>
                <a:gd name="connsiteX8" fmla="*/ 36275 w 427833"/>
                <a:gd name="connsiteY8" fmla="*/ 66214 h 558958"/>
                <a:gd name="connsiteX0" fmla="*/ 36275 w 428528"/>
                <a:gd name="connsiteY0" fmla="*/ 66214 h 558440"/>
                <a:gd name="connsiteX1" fmla="*/ 834 w 428528"/>
                <a:gd name="connsiteY1" fmla="*/ 297767 h 558440"/>
                <a:gd name="connsiteX2" fmla="*/ 29188 w 428528"/>
                <a:gd name="connsiteY2" fmla="*/ 510418 h 558440"/>
                <a:gd name="connsiteX3" fmla="*/ 204034 w 428528"/>
                <a:gd name="connsiteY3" fmla="*/ 557675 h 558440"/>
                <a:gd name="connsiteX4" fmla="*/ 388332 w 428528"/>
                <a:gd name="connsiteY4" fmla="*/ 519870 h 558440"/>
                <a:gd name="connsiteX5" fmla="*/ 426135 w 428528"/>
                <a:gd name="connsiteY5" fmla="*/ 302494 h 558440"/>
                <a:gd name="connsiteX6" fmla="*/ 402508 w 428528"/>
                <a:gd name="connsiteY6" fmla="*/ 73303 h 558440"/>
                <a:gd name="connsiteX7" fmla="*/ 199308 w 428528"/>
                <a:gd name="connsiteY7" fmla="*/ 55 h 558440"/>
                <a:gd name="connsiteX8" fmla="*/ 36275 w 428528"/>
                <a:gd name="connsiteY8" fmla="*/ 66214 h 558440"/>
                <a:gd name="connsiteX0" fmla="*/ 37760 w 430013"/>
                <a:gd name="connsiteY0" fmla="*/ 66214 h 557901"/>
                <a:gd name="connsiteX1" fmla="*/ 2319 w 430013"/>
                <a:gd name="connsiteY1" fmla="*/ 297767 h 557901"/>
                <a:gd name="connsiteX2" fmla="*/ 25948 w 430013"/>
                <a:gd name="connsiteY2" fmla="*/ 519869 h 557901"/>
                <a:gd name="connsiteX3" fmla="*/ 205519 w 430013"/>
                <a:gd name="connsiteY3" fmla="*/ 557675 h 557901"/>
                <a:gd name="connsiteX4" fmla="*/ 389817 w 430013"/>
                <a:gd name="connsiteY4" fmla="*/ 519870 h 557901"/>
                <a:gd name="connsiteX5" fmla="*/ 427620 w 430013"/>
                <a:gd name="connsiteY5" fmla="*/ 302494 h 557901"/>
                <a:gd name="connsiteX6" fmla="*/ 403993 w 430013"/>
                <a:gd name="connsiteY6" fmla="*/ 73303 h 557901"/>
                <a:gd name="connsiteX7" fmla="*/ 200793 w 430013"/>
                <a:gd name="connsiteY7" fmla="*/ 55 h 557901"/>
                <a:gd name="connsiteX8" fmla="*/ 37760 w 430013"/>
                <a:gd name="connsiteY8" fmla="*/ 66214 h 557901"/>
                <a:gd name="connsiteX0" fmla="*/ 40684 w 432937"/>
                <a:gd name="connsiteY0" fmla="*/ 66214 h 557831"/>
                <a:gd name="connsiteX1" fmla="*/ 5243 w 432937"/>
                <a:gd name="connsiteY1" fmla="*/ 297767 h 557831"/>
                <a:gd name="connsiteX2" fmla="*/ 28872 w 432937"/>
                <a:gd name="connsiteY2" fmla="*/ 519869 h 557831"/>
                <a:gd name="connsiteX3" fmla="*/ 208443 w 432937"/>
                <a:gd name="connsiteY3" fmla="*/ 557675 h 557831"/>
                <a:gd name="connsiteX4" fmla="*/ 392741 w 432937"/>
                <a:gd name="connsiteY4" fmla="*/ 519870 h 557831"/>
                <a:gd name="connsiteX5" fmla="*/ 430544 w 432937"/>
                <a:gd name="connsiteY5" fmla="*/ 302494 h 557831"/>
                <a:gd name="connsiteX6" fmla="*/ 406917 w 432937"/>
                <a:gd name="connsiteY6" fmla="*/ 73303 h 557831"/>
                <a:gd name="connsiteX7" fmla="*/ 203717 w 432937"/>
                <a:gd name="connsiteY7" fmla="*/ 55 h 557831"/>
                <a:gd name="connsiteX8" fmla="*/ 40684 w 432937"/>
                <a:gd name="connsiteY8" fmla="*/ 66214 h 557831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6557 w 428810"/>
                <a:gd name="connsiteY0" fmla="*/ 66214 h 531376"/>
                <a:gd name="connsiteX1" fmla="*/ 1116 w 428810"/>
                <a:gd name="connsiteY1" fmla="*/ 297767 h 531376"/>
                <a:gd name="connsiteX2" fmla="*/ 27108 w 428810"/>
                <a:gd name="connsiteY2" fmla="*/ 510418 h 531376"/>
                <a:gd name="connsiteX3" fmla="*/ 192502 w 428810"/>
                <a:gd name="connsiteY3" fmla="*/ 524596 h 531376"/>
                <a:gd name="connsiteX4" fmla="*/ 388614 w 428810"/>
                <a:gd name="connsiteY4" fmla="*/ 519870 h 531376"/>
                <a:gd name="connsiteX5" fmla="*/ 426417 w 428810"/>
                <a:gd name="connsiteY5" fmla="*/ 302494 h 531376"/>
                <a:gd name="connsiteX6" fmla="*/ 402790 w 428810"/>
                <a:gd name="connsiteY6" fmla="*/ 73303 h 531376"/>
                <a:gd name="connsiteX7" fmla="*/ 199590 w 428810"/>
                <a:gd name="connsiteY7" fmla="*/ 55 h 531376"/>
                <a:gd name="connsiteX8" fmla="*/ 36557 w 428810"/>
                <a:gd name="connsiteY8" fmla="*/ 66214 h 531376"/>
                <a:gd name="connsiteX0" fmla="*/ 36557 w 422272"/>
                <a:gd name="connsiteY0" fmla="*/ 66214 h 538568"/>
                <a:gd name="connsiteX1" fmla="*/ 1116 w 422272"/>
                <a:gd name="connsiteY1" fmla="*/ 297767 h 538568"/>
                <a:gd name="connsiteX2" fmla="*/ 27108 w 422272"/>
                <a:gd name="connsiteY2" fmla="*/ 510418 h 538568"/>
                <a:gd name="connsiteX3" fmla="*/ 192502 w 422272"/>
                <a:gd name="connsiteY3" fmla="*/ 524596 h 538568"/>
                <a:gd name="connsiteX4" fmla="*/ 388614 w 422272"/>
                <a:gd name="connsiteY4" fmla="*/ 519870 h 538568"/>
                <a:gd name="connsiteX5" fmla="*/ 414603 w 422272"/>
                <a:gd name="connsiteY5" fmla="*/ 295406 h 538568"/>
                <a:gd name="connsiteX6" fmla="*/ 402790 w 422272"/>
                <a:gd name="connsiteY6" fmla="*/ 73303 h 538568"/>
                <a:gd name="connsiteX7" fmla="*/ 199590 w 422272"/>
                <a:gd name="connsiteY7" fmla="*/ 55 h 538568"/>
                <a:gd name="connsiteX8" fmla="*/ 36557 w 422272"/>
                <a:gd name="connsiteY8" fmla="*/ 66214 h 538568"/>
                <a:gd name="connsiteX0" fmla="*/ 36557 w 416127"/>
                <a:gd name="connsiteY0" fmla="*/ 66159 h 538513"/>
                <a:gd name="connsiteX1" fmla="*/ 1116 w 416127"/>
                <a:gd name="connsiteY1" fmla="*/ 297712 h 538513"/>
                <a:gd name="connsiteX2" fmla="*/ 27108 w 416127"/>
                <a:gd name="connsiteY2" fmla="*/ 510363 h 538513"/>
                <a:gd name="connsiteX3" fmla="*/ 192502 w 416127"/>
                <a:gd name="connsiteY3" fmla="*/ 524541 h 538513"/>
                <a:gd name="connsiteX4" fmla="*/ 388614 w 416127"/>
                <a:gd name="connsiteY4" fmla="*/ 519815 h 538513"/>
                <a:gd name="connsiteX5" fmla="*/ 414603 w 416127"/>
                <a:gd name="connsiteY5" fmla="*/ 295351 h 538513"/>
                <a:gd name="connsiteX6" fmla="*/ 390976 w 416127"/>
                <a:gd name="connsiteY6" fmla="*/ 66160 h 538513"/>
                <a:gd name="connsiteX7" fmla="*/ 199590 w 416127"/>
                <a:gd name="connsiteY7" fmla="*/ 0 h 538513"/>
                <a:gd name="connsiteX8" fmla="*/ 36557 w 416127"/>
                <a:gd name="connsiteY8" fmla="*/ 66159 h 538513"/>
                <a:gd name="connsiteX0" fmla="*/ 36557 w 416962"/>
                <a:gd name="connsiteY0" fmla="*/ 66159 h 533540"/>
                <a:gd name="connsiteX1" fmla="*/ 1116 w 416962"/>
                <a:gd name="connsiteY1" fmla="*/ 297712 h 533540"/>
                <a:gd name="connsiteX2" fmla="*/ 27108 w 416962"/>
                <a:gd name="connsiteY2" fmla="*/ 510363 h 533540"/>
                <a:gd name="connsiteX3" fmla="*/ 192502 w 416962"/>
                <a:gd name="connsiteY3" fmla="*/ 524541 h 533540"/>
                <a:gd name="connsiteX4" fmla="*/ 390977 w 416962"/>
                <a:gd name="connsiteY4" fmla="*/ 512727 h 533540"/>
                <a:gd name="connsiteX5" fmla="*/ 414603 w 416962"/>
                <a:gd name="connsiteY5" fmla="*/ 295351 h 533540"/>
                <a:gd name="connsiteX6" fmla="*/ 390976 w 416962"/>
                <a:gd name="connsiteY6" fmla="*/ 66160 h 533540"/>
                <a:gd name="connsiteX7" fmla="*/ 199590 w 416962"/>
                <a:gd name="connsiteY7" fmla="*/ 0 h 533540"/>
                <a:gd name="connsiteX8" fmla="*/ 36557 w 416962"/>
                <a:gd name="connsiteY8" fmla="*/ 66159 h 533540"/>
                <a:gd name="connsiteX0" fmla="*/ 36557 w 415953"/>
                <a:gd name="connsiteY0" fmla="*/ 66159 h 531703"/>
                <a:gd name="connsiteX1" fmla="*/ 1116 w 415953"/>
                <a:gd name="connsiteY1" fmla="*/ 297712 h 531703"/>
                <a:gd name="connsiteX2" fmla="*/ 27108 w 415953"/>
                <a:gd name="connsiteY2" fmla="*/ 510363 h 531703"/>
                <a:gd name="connsiteX3" fmla="*/ 192502 w 415953"/>
                <a:gd name="connsiteY3" fmla="*/ 524541 h 531703"/>
                <a:gd name="connsiteX4" fmla="*/ 390977 w 415953"/>
                <a:gd name="connsiteY4" fmla="*/ 512727 h 531703"/>
                <a:gd name="connsiteX5" fmla="*/ 414603 w 415953"/>
                <a:gd name="connsiteY5" fmla="*/ 295351 h 531703"/>
                <a:gd name="connsiteX6" fmla="*/ 390976 w 415953"/>
                <a:gd name="connsiteY6" fmla="*/ 66160 h 531703"/>
                <a:gd name="connsiteX7" fmla="*/ 199590 w 415953"/>
                <a:gd name="connsiteY7" fmla="*/ 0 h 531703"/>
                <a:gd name="connsiteX8" fmla="*/ 36557 w 415953"/>
                <a:gd name="connsiteY8" fmla="*/ 66159 h 531703"/>
                <a:gd name="connsiteX0" fmla="*/ 38202 w 417598"/>
                <a:gd name="connsiteY0" fmla="*/ 66159 h 527065"/>
                <a:gd name="connsiteX1" fmla="*/ 2761 w 417598"/>
                <a:gd name="connsiteY1" fmla="*/ 297712 h 527065"/>
                <a:gd name="connsiteX2" fmla="*/ 28753 w 417598"/>
                <a:gd name="connsiteY2" fmla="*/ 510363 h 527065"/>
                <a:gd name="connsiteX3" fmla="*/ 194147 w 417598"/>
                <a:gd name="connsiteY3" fmla="*/ 524541 h 527065"/>
                <a:gd name="connsiteX4" fmla="*/ 392622 w 417598"/>
                <a:gd name="connsiteY4" fmla="*/ 512727 h 527065"/>
                <a:gd name="connsiteX5" fmla="*/ 416248 w 417598"/>
                <a:gd name="connsiteY5" fmla="*/ 295351 h 527065"/>
                <a:gd name="connsiteX6" fmla="*/ 392621 w 417598"/>
                <a:gd name="connsiteY6" fmla="*/ 66160 h 527065"/>
                <a:gd name="connsiteX7" fmla="*/ 201235 w 417598"/>
                <a:gd name="connsiteY7" fmla="*/ 0 h 527065"/>
                <a:gd name="connsiteX8" fmla="*/ 38202 w 417598"/>
                <a:gd name="connsiteY8" fmla="*/ 66159 h 527065"/>
                <a:gd name="connsiteX0" fmla="*/ 36212 w 415608"/>
                <a:gd name="connsiteY0" fmla="*/ 66159 h 527065"/>
                <a:gd name="connsiteX1" fmla="*/ 771 w 415608"/>
                <a:gd name="connsiteY1" fmla="*/ 297712 h 527065"/>
                <a:gd name="connsiteX2" fmla="*/ 55116 w 415608"/>
                <a:gd name="connsiteY2" fmla="*/ 510363 h 527065"/>
                <a:gd name="connsiteX3" fmla="*/ 192157 w 415608"/>
                <a:gd name="connsiteY3" fmla="*/ 524541 h 527065"/>
                <a:gd name="connsiteX4" fmla="*/ 390632 w 415608"/>
                <a:gd name="connsiteY4" fmla="*/ 512727 h 527065"/>
                <a:gd name="connsiteX5" fmla="*/ 414258 w 415608"/>
                <a:gd name="connsiteY5" fmla="*/ 295351 h 527065"/>
                <a:gd name="connsiteX6" fmla="*/ 390631 w 415608"/>
                <a:gd name="connsiteY6" fmla="*/ 66160 h 527065"/>
                <a:gd name="connsiteX7" fmla="*/ 199245 w 415608"/>
                <a:gd name="connsiteY7" fmla="*/ 0 h 527065"/>
                <a:gd name="connsiteX8" fmla="*/ 36212 w 415608"/>
                <a:gd name="connsiteY8" fmla="*/ 66159 h 527065"/>
                <a:gd name="connsiteX0" fmla="*/ 15687 w 395083"/>
                <a:gd name="connsiteY0" fmla="*/ 66159 h 531379"/>
                <a:gd name="connsiteX1" fmla="*/ 8600 w 395083"/>
                <a:gd name="connsiteY1" fmla="*/ 302438 h 531379"/>
                <a:gd name="connsiteX2" fmla="*/ 34591 w 395083"/>
                <a:gd name="connsiteY2" fmla="*/ 510363 h 531379"/>
                <a:gd name="connsiteX3" fmla="*/ 171632 w 395083"/>
                <a:gd name="connsiteY3" fmla="*/ 524541 h 531379"/>
                <a:gd name="connsiteX4" fmla="*/ 370107 w 395083"/>
                <a:gd name="connsiteY4" fmla="*/ 512727 h 531379"/>
                <a:gd name="connsiteX5" fmla="*/ 393733 w 395083"/>
                <a:gd name="connsiteY5" fmla="*/ 295351 h 531379"/>
                <a:gd name="connsiteX6" fmla="*/ 370106 w 395083"/>
                <a:gd name="connsiteY6" fmla="*/ 66160 h 531379"/>
                <a:gd name="connsiteX7" fmla="*/ 178720 w 395083"/>
                <a:gd name="connsiteY7" fmla="*/ 0 h 531379"/>
                <a:gd name="connsiteX8" fmla="*/ 15687 w 395083"/>
                <a:gd name="connsiteY8" fmla="*/ 66159 h 531379"/>
                <a:gd name="connsiteX0" fmla="*/ 16810 w 396206"/>
                <a:gd name="connsiteY0" fmla="*/ 66159 h 532029"/>
                <a:gd name="connsiteX1" fmla="*/ 7361 w 396206"/>
                <a:gd name="connsiteY1" fmla="*/ 292987 h 532029"/>
                <a:gd name="connsiteX2" fmla="*/ 35714 w 396206"/>
                <a:gd name="connsiteY2" fmla="*/ 510363 h 532029"/>
                <a:gd name="connsiteX3" fmla="*/ 172755 w 396206"/>
                <a:gd name="connsiteY3" fmla="*/ 524541 h 532029"/>
                <a:gd name="connsiteX4" fmla="*/ 371230 w 396206"/>
                <a:gd name="connsiteY4" fmla="*/ 512727 h 532029"/>
                <a:gd name="connsiteX5" fmla="*/ 394856 w 396206"/>
                <a:gd name="connsiteY5" fmla="*/ 295351 h 532029"/>
                <a:gd name="connsiteX6" fmla="*/ 371229 w 396206"/>
                <a:gd name="connsiteY6" fmla="*/ 66160 h 532029"/>
                <a:gd name="connsiteX7" fmla="*/ 179843 w 396206"/>
                <a:gd name="connsiteY7" fmla="*/ 0 h 532029"/>
                <a:gd name="connsiteX8" fmla="*/ 16810 w 396206"/>
                <a:gd name="connsiteY8" fmla="*/ 66159 h 532029"/>
                <a:gd name="connsiteX0" fmla="*/ 17622 w 397018"/>
                <a:gd name="connsiteY0" fmla="*/ 66159 h 532029"/>
                <a:gd name="connsiteX1" fmla="*/ 8173 w 397018"/>
                <a:gd name="connsiteY1" fmla="*/ 292987 h 532029"/>
                <a:gd name="connsiteX2" fmla="*/ 36526 w 397018"/>
                <a:gd name="connsiteY2" fmla="*/ 510363 h 532029"/>
                <a:gd name="connsiteX3" fmla="*/ 173567 w 397018"/>
                <a:gd name="connsiteY3" fmla="*/ 524541 h 532029"/>
                <a:gd name="connsiteX4" fmla="*/ 372042 w 397018"/>
                <a:gd name="connsiteY4" fmla="*/ 512727 h 532029"/>
                <a:gd name="connsiteX5" fmla="*/ 395668 w 397018"/>
                <a:gd name="connsiteY5" fmla="*/ 295351 h 532029"/>
                <a:gd name="connsiteX6" fmla="*/ 372041 w 397018"/>
                <a:gd name="connsiteY6" fmla="*/ 66160 h 532029"/>
                <a:gd name="connsiteX7" fmla="*/ 180655 w 397018"/>
                <a:gd name="connsiteY7" fmla="*/ 0 h 532029"/>
                <a:gd name="connsiteX8" fmla="*/ 17622 w 397018"/>
                <a:gd name="connsiteY8" fmla="*/ 66159 h 532029"/>
                <a:gd name="connsiteX0" fmla="*/ 16811 w 396207"/>
                <a:gd name="connsiteY0" fmla="*/ 66159 h 529127"/>
                <a:gd name="connsiteX1" fmla="*/ 7362 w 396207"/>
                <a:gd name="connsiteY1" fmla="*/ 292987 h 529127"/>
                <a:gd name="connsiteX2" fmla="*/ 35715 w 396207"/>
                <a:gd name="connsiteY2" fmla="*/ 505637 h 529127"/>
                <a:gd name="connsiteX3" fmla="*/ 172756 w 396207"/>
                <a:gd name="connsiteY3" fmla="*/ 524541 h 529127"/>
                <a:gd name="connsiteX4" fmla="*/ 371231 w 396207"/>
                <a:gd name="connsiteY4" fmla="*/ 512727 h 529127"/>
                <a:gd name="connsiteX5" fmla="*/ 394857 w 396207"/>
                <a:gd name="connsiteY5" fmla="*/ 295351 h 529127"/>
                <a:gd name="connsiteX6" fmla="*/ 371230 w 396207"/>
                <a:gd name="connsiteY6" fmla="*/ 66160 h 529127"/>
                <a:gd name="connsiteX7" fmla="*/ 179844 w 396207"/>
                <a:gd name="connsiteY7" fmla="*/ 0 h 529127"/>
                <a:gd name="connsiteX8" fmla="*/ 16811 w 396207"/>
                <a:gd name="connsiteY8" fmla="*/ 66159 h 529127"/>
                <a:gd name="connsiteX0" fmla="*/ 16811 w 397772"/>
                <a:gd name="connsiteY0" fmla="*/ 66159 h 528841"/>
                <a:gd name="connsiteX1" fmla="*/ 7362 w 397772"/>
                <a:gd name="connsiteY1" fmla="*/ 292987 h 528841"/>
                <a:gd name="connsiteX2" fmla="*/ 35715 w 397772"/>
                <a:gd name="connsiteY2" fmla="*/ 505637 h 528841"/>
                <a:gd name="connsiteX3" fmla="*/ 172756 w 397772"/>
                <a:gd name="connsiteY3" fmla="*/ 524541 h 528841"/>
                <a:gd name="connsiteX4" fmla="*/ 349966 w 397772"/>
                <a:gd name="connsiteY4" fmla="*/ 517453 h 528841"/>
                <a:gd name="connsiteX5" fmla="*/ 394857 w 397772"/>
                <a:gd name="connsiteY5" fmla="*/ 295351 h 528841"/>
                <a:gd name="connsiteX6" fmla="*/ 371230 w 397772"/>
                <a:gd name="connsiteY6" fmla="*/ 66160 h 528841"/>
                <a:gd name="connsiteX7" fmla="*/ 179844 w 397772"/>
                <a:gd name="connsiteY7" fmla="*/ 0 h 528841"/>
                <a:gd name="connsiteX8" fmla="*/ 16811 w 397772"/>
                <a:gd name="connsiteY8" fmla="*/ 66159 h 528841"/>
                <a:gd name="connsiteX0" fmla="*/ 16811 w 386281"/>
                <a:gd name="connsiteY0" fmla="*/ 66159 h 536037"/>
                <a:gd name="connsiteX1" fmla="*/ 7362 w 386281"/>
                <a:gd name="connsiteY1" fmla="*/ 292987 h 536037"/>
                <a:gd name="connsiteX2" fmla="*/ 35715 w 386281"/>
                <a:gd name="connsiteY2" fmla="*/ 505637 h 536037"/>
                <a:gd name="connsiteX3" fmla="*/ 172756 w 386281"/>
                <a:gd name="connsiteY3" fmla="*/ 524541 h 536037"/>
                <a:gd name="connsiteX4" fmla="*/ 349966 w 386281"/>
                <a:gd name="connsiteY4" fmla="*/ 517453 h 536037"/>
                <a:gd name="connsiteX5" fmla="*/ 368866 w 386281"/>
                <a:gd name="connsiteY5" fmla="*/ 292988 h 536037"/>
                <a:gd name="connsiteX6" fmla="*/ 371230 w 386281"/>
                <a:gd name="connsiteY6" fmla="*/ 66160 h 536037"/>
                <a:gd name="connsiteX7" fmla="*/ 179844 w 386281"/>
                <a:gd name="connsiteY7" fmla="*/ 0 h 536037"/>
                <a:gd name="connsiteX8" fmla="*/ 16811 w 386281"/>
                <a:gd name="connsiteY8" fmla="*/ 66159 h 536037"/>
                <a:gd name="connsiteX0" fmla="*/ 16811 w 390120"/>
                <a:gd name="connsiteY0" fmla="*/ 66159 h 535863"/>
                <a:gd name="connsiteX1" fmla="*/ 7362 w 390120"/>
                <a:gd name="connsiteY1" fmla="*/ 292987 h 535863"/>
                <a:gd name="connsiteX2" fmla="*/ 35715 w 390120"/>
                <a:gd name="connsiteY2" fmla="*/ 505637 h 535863"/>
                <a:gd name="connsiteX3" fmla="*/ 172756 w 390120"/>
                <a:gd name="connsiteY3" fmla="*/ 524541 h 535863"/>
                <a:gd name="connsiteX4" fmla="*/ 349966 w 390120"/>
                <a:gd name="connsiteY4" fmla="*/ 517453 h 535863"/>
                <a:gd name="connsiteX5" fmla="*/ 380680 w 390120"/>
                <a:gd name="connsiteY5" fmla="*/ 295351 h 535863"/>
                <a:gd name="connsiteX6" fmla="*/ 371230 w 390120"/>
                <a:gd name="connsiteY6" fmla="*/ 66160 h 535863"/>
                <a:gd name="connsiteX7" fmla="*/ 179844 w 390120"/>
                <a:gd name="connsiteY7" fmla="*/ 0 h 535863"/>
                <a:gd name="connsiteX8" fmla="*/ 16811 w 390120"/>
                <a:gd name="connsiteY8" fmla="*/ 66159 h 535863"/>
                <a:gd name="connsiteX0" fmla="*/ 16811 w 393406"/>
                <a:gd name="connsiteY0" fmla="*/ 66159 h 535863"/>
                <a:gd name="connsiteX1" fmla="*/ 7362 w 393406"/>
                <a:gd name="connsiteY1" fmla="*/ 292987 h 535863"/>
                <a:gd name="connsiteX2" fmla="*/ 35715 w 393406"/>
                <a:gd name="connsiteY2" fmla="*/ 505637 h 535863"/>
                <a:gd name="connsiteX3" fmla="*/ 172756 w 393406"/>
                <a:gd name="connsiteY3" fmla="*/ 524541 h 535863"/>
                <a:gd name="connsiteX4" fmla="*/ 349966 w 393406"/>
                <a:gd name="connsiteY4" fmla="*/ 517453 h 535863"/>
                <a:gd name="connsiteX5" fmla="*/ 387769 w 393406"/>
                <a:gd name="connsiteY5" fmla="*/ 295351 h 535863"/>
                <a:gd name="connsiteX6" fmla="*/ 371230 w 393406"/>
                <a:gd name="connsiteY6" fmla="*/ 66160 h 535863"/>
                <a:gd name="connsiteX7" fmla="*/ 179844 w 393406"/>
                <a:gd name="connsiteY7" fmla="*/ 0 h 535863"/>
                <a:gd name="connsiteX8" fmla="*/ 16811 w 393406"/>
                <a:gd name="connsiteY8" fmla="*/ 66159 h 535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406" h="535863">
                  <a:moveTo>
                    <a:pt x="16811" y="66159"/>
                  </a:moveTo>
                  <a:cubicBezTo>
                    <a:pt x="-11936" y="114990"/>
                    <a:pt x="4211" y="219741"/>
                    <a:pt x="7362" y="292987"/>
                  </a:cubicBezTo>
                  <a:cubicBezTo>
                    <a:pt x="10513" y="366233"/>
                    <a:pt x="8149" y="467045"/>
                    <a:pt x="35715" y="505637"/>
                  </a:cubicBezTo>
                  <a:cubicBezTo>
                    <a:pt x="63281" y="544229"/>
                    <a:pt x="120381" y="522572"/>
                    <a:pt x="172756" y="524541"/>
                  </a:cubicBezTo>
                  <a:cubicBezTo>
                    <a:pt x="231826" y="522178"/>
                    <a:pt x="314131" y="555651"/>
                    <a:pt x="349966" y="517453"/>
                  </a:cubicBezTo>
                  <a:cubicBezTo>
                    <a:pt x="385802" y="479255"/>
                    <a:pt x="384225" y="370566"/>
                    <a:pt x="387769" y="295351"/>
                  </a:cubicBezTo>
                  <a:cubicBezTo>
                    <a:pt x="391313" y="220136"/>
                    <a:pt x="404703" y="118141"/>
                    <a:pt x="371230" y="66160"/>
                  </a:cubicBezTo>
                  <a:cubicBezTo>
                    <a:pt x="337757" y="14179"/>
                    <a:pt x="238914" y="0"/>
                    <a:pt x="179844" y="0"/>
                  </a:cubicBezTo>
                  <a:cubicBezTo>
                    <a:pt x="120774" y="0"/>
                    <a:pt x="45558" y="17328"/>
                    <a:pt x="16811" y="66159"/>
                  </a:cubicBez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C3E7EF08-98AC-4B78-B874-23B56E622EBC}"/>
                </a:ext>
              </a:extLst>
            </p:cNvPr>
            <p:cNvSpPr/>
            <p:nvPr/>
          </p:nvSpPr>
          <p:spPr>
            <a:xfrm>
              <a:off x="5984182" y="4085586"/>
              <a:ext cx="393406" cy="535863"/>
            </a:xfrm>
            <a:custGeom>
              <a:avLst/>
              <a:gdLst>
                <a:gd name="connsiteX0" fmla="*/ 11215 w 427713"/>
                <a:gd name="connsiteY0" fmla="*/ 118649 h 561918"/>
                <a:gd name="connsiteX1" fmla="*/ 27755 w 427713"/>
                <a:gd name="connsiteY1" fmla="*/ 364379 h 561918"/>
                <a:gd name="connsiteX2" fmla="*/ 32481 w 427713"/>
                <a:gd name="connsiteY2" fmla="*/ 522686 h 561918"/>
                <a:gd name="connsiteX3" fmla="*/ 190788 w 427713"/>
                <a:gd name="connsiteY3" fmla="*/ 543951 h 561918"/>
                <a:gd name="connsiteX4" fmla="*/ 405802 w 427713"/>
                <a:gd name="connsiteY4" fmla="*/ 543951 h 561918"/>
                <a:gd name="connsiteX5" fmla="*/ 417615 w 427713"/>
                <a:gd name="connsiteY5" fmla="*/ 312398 h 561918"/>
                <a:gd name="connsiteX6" fmla="*/ 410527 w 427713"/>
                <a:gd name="connsiteY6" fmla="*/ 76119 h 561918"/>
                <a:gd name="connsiteX7" fmla="*/ 216778 w 427713"/>
                <a:gd name="connsiteY7" fmla="*/ 509 h 561918"/>
                <a:gd name="connsiteX8" fmla="*/ 11215 w 427713"/>
                <a:gd name="connsiteY8" fmla="*/ 118649 h 561918"/>
                <a:gd name="connsiteX0" fmla="*/ 11560 w 425696"/>
                <a:gd name="connsiteY0" fmla="*/ 87530 h 561515"/>
                <a:gd name="connsiteX1" fmla="*/ 25738 w 425696"/>
                <a:gd name="connsiteY1" fmla="*/ 363976 h 561515"/>
                <a:gd name="connsiteX2" fmla="*/ 30464 w 425696"/>
                <a:gd name="connsiteY2" fmla="*/ 522283 h 561515"/>
                <a:gd name="connsiteX3" fmla="*/ 188771 w 425696"/>
                <a:gd name="connsiteY3" fmla="*/ 543548 h 561515"/>
                <a:gd name="connsiteX4" fmla="*/ 403785 w 425696"/>
                <a:gd name="connsiteY4" fmla="*/ 543548 h 561515"/>
                <a:gd name="connsiteX5" fmla="*/ 415598 w 425696"/>
                <a:gd name="connsiteY5" fmla="*/ 311995 h 561515"/>
                <a:gd name="connsiteX6" fmla="*/ 408510 w 425696"/>
                <a:gd name="connsiteY6" fmla="*/ 75716 h 561515"/>
                <a:gd name="connsiteX7" fmla="*/ 214761 w 425696"/>
                <a:gd name="connsiteY7" fmla="*/ 106 h 561515"/>
                <a:gd name="connsiteX8" fmla="*/ 11560 w 425696"/>
                <a:gd name="connsiteY8" fmla="*/ 87530 h 561515"/>
                <a:gd name="connsiteX0" fmla="*/ 10883 w 425019"/>
                <a:gd name="connsiteY0" fmla="*/ 85178 h 559163"/>
                <a:gd name="connsiteX1" fmla="*/ 25061 w 425019"/>
                <a:gd name="connsiteY1" fmla="*/ 361624 h 559163"/>
                <a:gd name="connsiteX2" fmla="*/ 29787 w 425019"/>
                <a:gd name="connsiteY2" fmla="*/ 519931 h 559163"/>
                <a:gd name="connsiteX3" fmla="*/ 188094 w 425019"/>
                <a:gd name="connsiteY3" fmla="*/ 541196 h 559163"/>
                <a:gd name="connsiteX4" fmla="*/ 403108 w 425019"/>
                <a:gd name="connsiteY4" fmla="*/ 541196 h 559163"/>
                <a:gd name="connsiteX5" fmla="*/ 414921 w 425019"/>
                <a:gd name="connsiteY5" fmla="*/ 309643 h 559163"/>
                <a:gd name="connsiteX6" fmla="*/ 407833 w 425019"/>
                <a:gd name="connsiteY6" fmla="*/ 73364 h 559163"/>
                <a:gd name="connsiteX7" fmla="*/ 204633 w 425019"/>
                <a:gd name="connsiteY7" fmla="*/ 116 h 559163"/>
                <a:gd name="connsiteX8" fmla="*/ 10883 w 425019"/>
                <a:gd name="connsiteY8" fmla="*/ 85178 h 559163"/>
                <a:gd name="connsiteX0" fmla="*/ 10883 w 431603"/>
                <a:gd name="connsiteY0" fmla="*/ 85178 h 559163"/>
                <a:gd name="connsiteX1" fmla="*/ 25061 w 431603"/>
                <a:gd name="connsiteY1" fmla="*/ 361624 h 559163"/>
                <a:gd name="connsiteX2" fmla="*/ 29787 w 431603"/>
                <a:gd name="connsiteY2" fmla="*/ 519931 h 559163"/>
                <a:gd name="connsiteX3" fmla="*/ 188094 w 431603"/>
                <a:gd name="connsiteY3" fmla="*/ 541196 h 559163"/>
                <a:gd name="connsiteX4" fmla="*/ 403108 w 431603"/>
                <a:gd name="connsiteY4" fmla="*/ 541196 h 559163"/>
                <a:gd name="connsiteX5" fmla="*/ 429098 w 431603"/>
                <a:gd name="connsiteY5" fmla="*/ 309643 h 559163"/>
                <a:gd name="connsiteX6" fmla="*/ 407833 w 431603"/>
                <a:gd name="connsiteY6" fmla="*/ 73364 h 559163"/>
                <a:gd name="connsiteX7" fmla="*/ 204633 w 431603"/>
                <a:gd name="connsiteY7" fmla="*/ 116 h 559163"/>
                <a:gd name="connsiteX8" fmla="*/ 10883 w 431603"/>
                <a:gd name="connsiteY8" fmla="*/ 85178 h 559163"/>
                <a:gd name="connsiteX0" fmla="*/ 16874 w 437594"/>
                <a:gd name="connsiteY0" fmla="*/ 85178 h 559163"/>
                <a:gd name="connsiteX1" fmla="*/ 12150 w 437594"/>
                <a:gd name="connsiteY1" fmla="*/ 361624 h 559163"/>
                <a:gd name="connsiteX2" fmla="*/ 35778 w 437594"/>
                <a:gd name="connsiteY2" fmla="*/ 519931 h 559163"/>
                <a:gd name="connsiteX3" fmla="*/ 194085 w 437594"/>
                <a:gd name="connsiteY3" fmla="*/ 541196 h 559163"/>
                <a:gd name="connsiteX4" fmla="*/ 409099 w 437594"/>
                <a:gd name="connsiteY4" fmla="*/ 541196 h 559163"/>
                <a:gd name="connsiteX5" fmla="*/ 435089 w 437594"/>
                <a:gd name="connsiteY5" fmla="*/ 309643 h 559163"/>
                <a:gd name="connsiteX6" fmla="*/ 413824 w 437594"/>
                <a:gd name="connsiteY6" fmla="*/ 73364 h 559163"/>
                <a:gd name="connsiteX7" fmla="*/ 210624 w 437594"/>
                <a:gd name="connsiteY7" fmla="*/ 116 h 559163"/>
                <a:gd name="connsiteX8" fmla="*/ 16874 w 437594"/>
                <a:gd name="connsiteY8" fmla="*/ 85178 h 559163"/>
                <a:gd name="connsiteX0" fmla="*/ 16874 w 437594"/>
                <a:gd name="connsiteY0" fmla="*/ 85178 h 563991"/>
                <a:gd name="connsiteX1" fmla="*/ 12150 w 437594"/>
                <a:gd name="connsiteY1" fmla="*/ 361624 h 563991"/>
                <a:gd name="connsiteX2" fmla="*/ 35778 w 437594"/>
                <a:gd name="connsiteY2" fmla="*/ 519931 h 563991"/>
                <a:gd name="connsiteX3" fmla="*/ 205899 w 437594"/>
                <a:gd name="connsiteY3" fmla="*/ 553010 h 563991"/>
                <a:gd name="connsiteX4" fmla="*/ 409099 w 437594"/>
                <a:gd name="connsiteY4" fmla="*/ 541196 h 563991"/>
                <a:gd name="connsiteX5" fmla="*/ 435089 w 437594"/>
                <a:gd name="connsiteY5" fmla="*/ 309643 h 563991"/>
                <a:gd name="connsiteX6" fmla="*/ 413824 w 437594"/>
                <a:gd name="connsiteY6" fmla="*/ 73364 h 563991"/>
                <a:gd name="connsiteX7" fmla="*/ 210624 w 437594"/>
                <a:gd name="connsiteY7" fmla="*/ 116 h 563991"/>
                <a:gd name="connsiteX8" fmla="*/ 16874 w 437594"/>
                <a:gd name="connsiteY8" fmla="*/ 85178 h 563991"/>
                <a:gd name="connsiteX0" fmla="*/ 16874 w 437594"/>
                <a:gd name="connsiteY0" fmla="*/ 85178 h 554236"/>
                <a:gd name="connsiteX1" fmla="*/ 12150 w 437594"/>
                <a:gd name="connsiteY1" fmla="*/ 361624 h 554236"/>
                <a:gd name="connsiteX2" fmla="*/ 35778 w 437594"/>
                <a:gd name="connsiteY2" fmla="*/ 519931 h 554236"/>
                <a:gd name="connsiteX3" fmla="*/ 205899 w 437594"/>
                <a:gd name="connsiteY3" fmla="*/ 553010 h 554236"/>
                <a:gd name="connsiteX4" fmla="*/ 409099 w 437594"/>
                <a:gd name="connsiteY4" fmla="*/ 522294 h 554236"/>
                <a:gd name="connsiteX5" fmla="*/ 435089 w 437594"/>
                <a:gd name="connsiteY5" fmla="*/ 309643 h 554236"/>
                <a:gd name="connsiteX6" fmla="*/ 413824 w 437594"/>
                <a:gd name="connsiteY6" fmla="*/ 73364 h 554236"/>
                <a:gd name="connsiteX7" fmla="*/ 210624 w 437594"/>
                <a:gd name="connsiteY7" fmla="*/ 116 h 554236"/>
                <a:gd name="connsiteX8" fmla="*/ 16874 w 437594"/>
                <a:gd name="connsiteY8" fmla="*/ 85178 h 554236"/>
                <a:gd name="connsiteX0" fmla="*/ 16874 w 437594"/>
                <a:gd name="connsiteY0" fmla="*/ 85178 h 558187"/>
                <a:gd name="connsiteX1" fmla="*/ 12150 w 437594"/>
                <a:gd name="connsiteY1" fmla="*/ 361624 h 558187"/>
                <a:gd name="connsiteX2" fmla="*/ 35778 w 437594"/>
                <a:gd name="connsiteY2" fmla="*/ 519931 h 558187"/>
                <a:gd name="connsiteX3" fmla="*/ 215350 w 437594"/>
                <a:gd name="connsiteY3" fmla="*/ 557736 h 558187"/>
                <a:gd name="connsiteX4" fmla="*/ 409099 w 437594"/>
                <a:gd name="connsiteY4" fmla="*/ 522294 h 558187"/>
                <a:gd name="connsiteX5" fmla="*/ 435089 w 437594"/>
                <a:gd name="connsiteY5" fmla="*/ 309643 h 558187"/>
                <a:gd name="connsiteX6" fmla="*/ 413824 w 437594"/>
                <a:gd name="connsiteY6" fmla="*/ 73364 h 558187"/>
                <a:gd name="connsiteX7" fmla="*/ 210624 w 437594"/>
                <a:gd name="connsiteY7" fmla="*/ 116 h 558187"/>
                <a:gd name="connsiteX8" fmla="*/ 16874 w 437594"/>
                <a:gd name="connsiteY8" fmla="*/ 85178 h 558187"/>
                <a:gd name="connsiteX0" fmla="*/ 20067 w 440787"/>
                <a:gd name="connsiteY0" fmla="*/ 85178 h 558187"/>
                <a:gd name="connsiteX1" fmla="*/ 8255 w 440787"/>
                <a:gd name="connsiteY1" fmla="*/ 361624 h 558187"/>
                <a:gd name="connsiteX2" fmla="*/ 38971 w 440787"/>
                <a:gd name="connsiteY2" fmla="*/ 519931 h 558187"/>
                <a:gd name="connsiteX3" fmla="*/ 218543 w 440787"/>
                <a:gd name="connsiteY3" fmla="*/ 557736 h 558187"/>
                <a:gd name="connsiteX4" fmla="*/ 412292 w 440787"/>
                <a:gd name="connsiteY4" fmla="*/ 522294 h 558187"/>
                <a:gd name="connsiteX5" fmla="*/ 438282 w 440787"/>
                <a:gd name="connsiteY5" fmla="*/ 309643 h 558187"/>
                <a:gd name="connsiteX6" fmla="*/ 417017 w 440787"/>
                <a:gd name="connsiteY6" fmla="*/ 73364 h 558187"/>
                <a:gd name="connsiteX7" fmla="*/ 213817 w 440787"/>
                <a:gd name="connsiteY7" fmla="*/ 116 h 558187"/>
                <a:gd name="connsiteX8" fmla="*/ 20067 w 440787"/>
                <a:gd name="connsiteY8" fmla="*/ 85178 h 558187"/>
                <a:gd name="connsiteX0" fmla="*/ 20067 w 442342"/>
                <a:gd name="connsiteY0" fmla="*/ 85178 h 558345"/>
                <a:gd name="connsiteX1" fmla="*/ 8255 w 442342"/>
                <a:gd name="connsiteY1" fmla="*/ 361624 h 558345"/>
                <a:gd name="connsiteX2" fmla="*/ 38971 w 442342"/>
                <a:gd name="connsiteY2" fmla="*/ 519931 h 558345"/>
                <a:gd name="connsiteX3" fmla="*/ 218543 w 442342"/>
                <a:gd name="connsiteY3" fmla="*/ 557736 h 558345"/>
                <a:gd name="connsiteX4" fmla="*/ 412292 w 442342"/>
                <a:gd name="connsiteY4" fmla="*/ 522294 h 558345"/>
                <a:gd name="connsiteX5" fmla="*/ 440644 w 442342"/>
                <a:gd name="connsiteY5" fmla="*/ 302555 h 558345"/>
                <a:gd name="connsiteX6" fmla="*/ 417017 w 442342"/>
                <a:gd name="connsiteY6" fmla="*/ 73364 h 558345"/>
                <a:gd name="connsiteX7" fmla="*/ 213817 w 442342"/>
                <a:gd name="connsiteY7" fmla="*/ 116 h 558345"/>
                <a:gd name="connsiteX8" fmla="*/ 20067 w 442342"/>
                <a:gd name="connsiteY8" fmla="*/ 85178 h 558345"/>
                <a:gd name="connsiteX0" fmla="*/ 21288 w 443563"/>
                <a:gd name="connsiteY0" fmla="*/ 85178 h 558345"/>
                <a:gd name="connsiteX1" fmla="*/ 7113 w 443563"/>
                <a:gd name="connsiteY1" fmla="*/ 356898 h 558345"/>
                <a:gd name="connsiteX2" fmla="*/ 40192 w 443563"/>
                <a:gd name="connsiteY2" fmla="*/ 519931 h 558345"/>
                <a:gd name="connsiteX3" fmla="*/ 219764 w 443563"/>
                <a:gd name="connsiteY3" fmla="*/ 557736 h 558345"/>
                <a:gd name="connsiteX4" fmla="*/ 413513 w 443563"/>
                <a:gd name="connsiteY4" fmla="*/ 522294 h 558345"/>
                <a:gd name="connsiteX5" fmla="*/ 441865 w 443563"/>
                <a:gd name="connsiteY5" fmla="*/ 302555 h 558345"/>
                <a:gd name="connsiteX6" fmla="*/ 418238 w 443563"/>
                <a:gd name="connsiteY6" fmla="*/ 73364 h 558345"/>
                <a:gd name="connsiteX7" fmla="*/ 215038 w 443563"/>
                <a:gd name="connsiteY7" fmla="*/ 116 h 558345"/>
                <a:gd name="connsiteX8" fmla="*/ 21288 w 443563"/>
                <a:gd name="connsiteY8" fmla="*/ 85178 h 558345"/>
                <a:gd name="connsiteX0" fmla="*/ 45611 w 437169"/>
                <a:gd name="connsiteY0" fmla="*/ 66265 h 558335"/>
                <a:gd name="connsiteX1" fmla="*/ 719 w 437169"/>
                <a:gd name="connsiteY1" fmla="*/ 356888 h 558335"/>
                <a:gd name="connsiteX2" fmla="*/ 33798 w 437169"/>
                <a:gd name="connsiteY2" fmla="*/ 519921 h 558335"/>
                <a:gd name="connsiteX3" fmla="*/ 213370 w 437169"/>
                <a:gd name="connsiteY3" fmla="*/ 557726 h 558335"/>
                <a:gd name="connsiteX4" fmla="*/ 407119 w 437169"/>
                <a:gd name="connsiteY4" fmla="*/ 522284 h 558335"/>
                <a:gd name="connsiteX5" fmla="*/ 435471 w 437169"/>
                <a:gd name="connsiteY5" fmla="*/ 302545 h 558335"/>
                <a:gd name="connsiteX6" fmla="*/ 411844 w 437169"/>
                <a:gd name="connsiteY6" fmla="*/ 73354 h 558335"/>
                <a:gd name="connsiteX7" fmla="*/ 208644 w 437169"/>
                <a:gd name="connsiteY7" fmla="*/ 106 h 558335"/>
                <a:gd name="connsiteX8" fmla="*/ 45611 w 437169"/>
                <a:gd name="connsiteY8" fmla="*/ 66265 h 558335"/>
                <a:gd name="connsiteX0" fmla="*/ 37761 w 429319"/>
                <a:gd name="connsiteY0" fmla="*/ 66214 h 558284"/>
                <a:gd name="connsiteX1" fmla="*/ 2320 w 429319"/>
                <a:gd name="connsiteY1" fmla="*/ 297767 h 558284"/>
                <a:gd name="connsiteX2" fmla="*/ 25948 w 429319"/>
                <a:gd name="connsiteY2" fmla="*/ 519870 h 558284"/>
                <a:gd name="connsiteX3" fmla="*/ 205520 w 429319"/>
                <a:gd name="connsiteY3" fmla="*/ 557675 h 558284"/>
                <a:gd name="connsiteX4" fmla="*/ 399269 w 429319"/>
                <a:gd name="connsiteY4" fmla="*/ 522233 h 558284"/>
                <a:gd name="connsiteX5" fmla="*/ 427621 w 429319"/>
                <a:gd name="connsiteY5" fmla="*/ 302494 h 558284"/>
                <a:gd name="connsiteX6" fmla="*/ 403994 w 429319"/>
                <a:gd name="connsiteY6" fmla="*/ 73303 h 558284"/>
                <a:gd name="connsiteX7" fmla="*/ 200794 w 429319"/>
                <a:gd name="connsiteY7" fmla="*/ 55 h 558284"/>
                <a:gd name="connsiteX8" fmla="*/ 37761 w 429319"/>
                <a:gd name="connsiteY8" fmla="*/ 66214 h 558284"/>
                <a:gd name="connsiteX0" fmla="*/ 36275 w 427833"/>
                <a:gd name="connsiteY0" fmla="*/ 66214 h 558958"/>
                <a:gd name="connsiteX1" fmla="*/ 834 w 427833"/>
                <a:gd name="connsiteY1" fmla="*/ 297767 h 558958"/>
                <a:gd name="connsiteX2" fmla="*/ 29188 w 427833"/>
                <a:gd name="connsiteY2" fmla="*/ 510418 h 558958"/>
                <a:gd name="connsiteX3" fmla="*/ 204034 w 427833"/>
                <a:gd name="connsiteY3" fmla="*/ 557675 h 558958"/>
                <a:gd name="connsiteX4" fmla="*/ 397783 w 427833"/>
                <a:gd name="connsiteY4" fmla="*/ 522233 h 558958"/>
                <a:gd name="connsiteX5" fmla="*/ 426135 w 427833"/>
                <a:gd name="connsiteY5" fmla="*/ 302494 h 558958"/>
                <a:gd name="connsiteX6" fmla="*/ 402508 w 427833"/>
                <a:gd name="connsiteY6" fmla="*/ 73303 h 558958"/>
                <a:gd name="connsiteX7" fmla="*/ 199308 w 427833"/>
                <a:gd name="connsiteY7" fmla="*/ 55 h 558958"/>
                <a:gd name="connsiteX8" fmla="*/ 36275 w 427833"/>
                <a:gd name="connsiteY8" fmla="*/ 66214 h 558958"/>
                <a:gd name="connsiteX0" fmla="*/ 36275 w 428528"/>
                <a:gd name="connsiteY0" fmla="*/ 66214 h 558440"/>
                <a:gd name="connsiteX1" fmla="*/ 834 w 428528"/>
                <a:gd name="connsiteY1" fmla="*/ 297767 h 558440"/>
                <a:gd name="connsiteX2" fmla="*/ 29188 w 428528"/>
                <a:gd name="connsiteY2" fmla="*/ 510418 h 558440"/>
                <a:gd name="connsiteX3" fmla="*/ 204034 w 428528"/>
                <a:gd name="connsiteY3" fmla="*/ 557675 h 558440"/>
                <a:gd name="connsiteX4" fmla="*/ 388332 w 428528"/>
                <a:gd name="connsiteY4" fmla="*/ 519870 h 558440"/>
                <a:gd name="connsiteX5" fmla="*/ 426135 w 428528"/>
                <a:gd name="connsiteY5" fmla="*/ 302494 h 558440"/>
                <a:gd name="connsiteX6" fmla="*/ 402508 w 428528"/>
                <a:gd name="connsiteY6" fmla="*/ 73303 h 558440"/>
                <a:gd name="connsiteX7" fmla="*/ 199308 w 428528"/>
                <a:gd name="connsiteY7" fmla="*/ 55 h 558440"/>
                <a:gd name="connsiteX8" fmla="*/ 36275 w 428528"/>
                <a:gd name="connsiteY8" fmla="*/ 66214 h 558440"/>
                <a:gd name="connsiteX0" fmla="*/ 37760 w 430013"/>
                <a:gd name="connsiteY0" fmla="*/ 66214 h 557901"/>
                <a:gd name="connsiteX1" fmla="*/ 2319 w 430013"/>
                <a:gd name="connsiteY1" fmla="*/ 297767 h 557901"/>
                <a:gd name="connsiteX2" fmla="*/ 25948 w 430013"/>
                <a:gd name="connsiteY2" fmla="*/ 519869 h 557901"/>
                <a:gd name="connsiteX3" fmla="*/ 205519 w 430013"/>
                <a:gd name="connsiteY3" fmla="*/ 557675 h 557901"/>
                <a:gd name="connsiteX4" fmla="*/ 389817 w 430013"/>
                <a:gd name="connsiteY4" fmla="*/ 519870 h 557901"/>
                <a:gd name="connsiteX5" fmla="*/ 427620 w 430013"/>
                <a:gd name="connsiteY5" fmla="*/ 302494 h 557901"/>
                <a:gd name="connsiteX6" fmla="*/ 403993 w 430013"/>
                <a:gd name="connsiteY6" fmla="*/ 73303 h 557901"/>
                <a:gd name="connsiteX7" fmla="*/ 200793 w 430013"/>
                <a:gd name="connsiteY7" fmla="*/ 55 h 557901"/>
                <a:gd name="connsiteX8" fmla="*/ 37760 w 430013"/>
                <a:gd name="connsiteY8" fmla="*/ 66214 h 557901"/>
                <a:gd name="connsiteX0" fmla="*/ 40684 w 432937"/>
                <a:gd name="connsiteY0" fmla="*/ 66214 h 557831"/>
                <a:gd name="connsiteX1" fmla="*/ 5243 w 432937"/>
                <a:gd name="connsiteY1" fmla="*/ 297767 h 557831"/>
                <a:gd name="connsiteX2" fmla="*/ 28872 w 432937"/>
                <a:gd name="connsiteY2" fmla="*/ 519869 h 557831"/>
                <a:gd name="connsiteX3" fmla="*/ 208443 w 432937"/>
                <a:gd name="connsiteY3" fmla="*/ 557675 h 557831"/>
                <a:gd name="connsiteX4" fmla="*/ 392741 w 432937"/>
                <a:gd name="connsiteY4" fmla="*/ 519870 h 557831"/>
                <a:gd name="connsiteX5" fmla="*/ 430544 w 432937"/>
                <a:gd name="connsiteY5" fmla="*/ 302494 h 557831"/>
                <a:gd name="connsiteX6" fmla="*/ 406917 w 432937"/>
                <a:gd name="connsiteY6" fmla="*/ 73303 h 557831"/>
                <a:gd name="connsiteX7" fmla="*/ 203717 w 432937"/>
                <a:gd name="connsiteY7" fmla="*/ 55 h 557831"/>
                <a:gd name="connsiteX8" fmla="*/ 40684 w 432937"/>
                <a:gd name="connsiteY8" fmla="*/ 66214 h 557831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6557 w 428810"/>
                <a:gd name="connsiteY0" fmla="*/ 66214 h 531376"/>
                <a:gd name="connsiteX1" fmla="*/ 1116 w 428810"/>
                <a:gd name="connsiteY1" fmla="*/ 297767 h 531376"/>
                <a:gd name="connsiteX2" fmla="*/ 27108 w 428810"/>
                <a:gd name="connsiteY2" fmla="*/ 510418 h 531376"/>
                <a:gd name="connsiteX3" fmla="*/ 192502 w 428810"/>
                <a:gd name="connsiteY3" fmla="*/ 524596 h 531376"/>
                <a:gd name="connsiteX4" fmla="*/ 388614 w 428810"/>
                <a:gd name="connsiteY4" fmla="*/ 519870 h 531376"/>
                <a:gd name="connsiteX5" fmla="*/ 426417 w 428810"/>
                <a:gd name="connsiteY5" fmla="*/ 302494 h 531376"/>
                <a:gd name="connsiteX6" fmla="*/ 402790 w 428810"/>
                <a:gd name="connsiteY6" fmla="*/ 73303 h 531376"/>
                <a:gd name="connsiteX7" fmla="*/ 199590 w 428810"/>
                <a:gd name="connsiteY7" fmla="*/ 55 h 531376"/>
                <a:gd name="connsiteX8" fmla="*/ 36557 w 428810"/>
                <a:gd name="connsiteY8" fmla="*/ 66214 h 531376"/>
                <a:gd name="connsiteX0" fmla="*/ 36557 w 422272"/>
                <a:gd name="connsiteY0" fmla="*/ 66214 h 538568"/>
                <a:gd name="connsiteX1" fmla="*/ 1116 w 422272"/>
                <a:gd name="connsiteY1" fmla="*/ 297767 h 538568"/>
                <a:gd name="connsiteX2" fmla="*/ 27108 w 422272"/>
                <a:gd name="connsiteY2" fmla="*/ 510418 h 538568"/>
                <a:gd name="connsiteX3" fmla="*/ 192502 w 422272"/>
                <a:gd name="connsiteY3" fmla="*/ 524596 h 538568"/>
                <a:gd name="connsiteX4" fmla="*/ 388614 w 422272"/>
                <a:gd name="connsiteY4" fmla="*/ 519870 h 538568"/>
                <a:gd name="connsiteX5" fmla="*/ 414603 w 422272"/>
                <a:gd name="connsiteY5" fmla="*/ 295406 h 538568"/>
                <a:gd name="connsiteX6" fmla="*/ 402790 w 422272"/>
                <a:gd name="connsiteY6" fmla="*/ 73303 h 538568"/>
                <a:gd name="connsiteX7" fmla="*/ 199590 w 422272"/>
                <a:gd name="connsiteY7" fmla="*/ 55 h 538568"/>
                <a:gd name="connsiteX8" fmla="*/ 36557 w 422272"/>
                <a:gd name="connsiteY8" fmla="*/ 66214 h 538568"/>
                <a:gd name="connsiteX0" fmla="*/ 36557 w 416127"/>
                <a:gd name="connsiteY0" fmla="*/ 66159 h 538513"/>
                <a:gd name="connsiteX1" fmla="*/ 1116 w 416127"/>
                <a:gd name="connsiteY1" fmla="*/ 297712 h 538513"/>
                <a:gd name="connsiteX2" fmla="*/ 27108 w 416127"/>
                <a:gd name="connsiteY2" fmla="*/ 510363 h 538513"/>
                <a:gd name="connsiteX3" fmla="*/ 192502 w 416127"/>
                <a:gd name="connsiteY3" fmla="*/ 524541 h 538513"/>
                <a:gd name="connsiteX4" fmla="*/ 388614 w 416127"/>
                <a:gd name="connsiteY4" fmla="*/ 519815 h 538513"/>
                <a:gd name="connsiteX5" fmla="*/ 414603 w 416127"/>
                <a:gd name="connsiteY5" fmla="*/ 295351 h 538513"/>
                <a:gd name="connsiteX6" fmla="*/ 390976 w 416127"/>
                <a:gd name="connsiteY6" fmla="*/ 66160 h 538513"/>
                <a:gd name="connsiteX7" fmla="*/ 199590 w 416127"/>
                <a:gd name="connsiteY7" fmla="*/ 0 h 538513"/>
                <a:gd name="connsiteX8" fmla="*/ 36557 w 416127"/>
                <a:gd name="connsiteY8" fmla="*/ 66159 h 538513"/>
                <a:gd name="connsiteX0" fmla="*/ 36557 w 416962"/>
                <a:gd name="connsiteY0" fmla="*/ 66159 h 533540"/>
                <a:gd name="connsiteX1" fmla="*/ 1116 w 416962"/>
                <a:gd name="connsiteY1" fmla="*/ 297712 h 533540"/>
                <a:gd name="connsiteX2" fmla="*/ 27108 w 416962"/>
                <a:gd name="connsiteY2" fmla="*/ 510363 h 533540"/>
                <a:gd name="connsiteX3" fmla="*/ 192502 w 416962"/>
                <a:gd name="connsiteY3" fmla="*/ 524541 h 533540"/>
                <a:gd name="connsiteX4" fmla="*/ 390977 w 416962"/>
                <a:gd name="connsiteY4" fmla="*/ 512727 h 533540"/>
                <a:gd name="connsiteX5" fmla="*/ 414603 w 416962"/>
                <a:gd name="connsiteY5" fmla="*/ 295351 h 533540"/>
                <a:gd name="connsiteX6" fmla="*/ 390976 w 416962"/>
                <a:gd name="connsiteY6" fmla="*/ 66160 h 533540"/>
                <a:gd name="connsiteX7" fmla="*/ 199590 w 416962"/>
                <a:gd name="connsiteY7" fmla="*/ 0 h 533540"/>
                <a:gd name="connsiteX8" fmla="*/ 36557 w 416962"/>
                <a:gd name="connsiteY8" fmla="*/ 66159 h 533540"/>
                <a:gd name="connsiteX0" fmla="*/ 36557 w 415953"/>
                <a:gd name="connsiteY0" fmla="*/ 66159 h 531703"/>
                <a:gd name="connsiteX1" fmla="*/ 1116 w 415953"/>
                <a:gd name="connsiteY1" fmla="*/ 297712 h 531703"/>
                <a:gd name="connsiteX2" fmla="*/ 27108 w 415953"/>
                <a:gd name="connsiteY2" fmla="*/ 510363 h 531703"/>
                <a:gd name="connsiteX3" fmla="*/ 192502 w 415953"/>
                <a:gd name="connsiteY3" fmla="*/ 524541 h 531703"/>
                <a:gd name="connsiteX4" fmla="*/ 390977 w 415953"/>
                <a:gd name="connsiteY4" fmla="*/ 512727 h 531703"/>
                <a:gd name="connsiteX5" fmla="*/ 414603 w 415953"/>
                <a:gd name="connsiteY5" fmla="*/ 295351 h 531703"/>
                <a:gd name="connsiteX6" fmla="*/ 390976 w 415953"/>
                <a:gd name="connsiteY6" fmla="*/ 66160 h 531703"/>
                <a:gd name="connsiteX7" fmla="*/ 199590 w 415953"/>
                <a:gd name="connsiteY7" fmla="*/ 0 h 531703"/>
                <a:gd name="connsiteX8" fmla="*/ 36557 w 415953"/>
                <a:gd name="connsiteY8" fmla="*/ 66159 h 531703"/>
                <a:gd name="connsiteX0" fmla="*/ 38202 w 417598"/>
                <a:gd name="connsiteY0" fmla="*/ 66159 h 527065"/>
                <a:gd name="connsiteX1" fmla="*/ 2761 w 417598"/>
                <a:gd name="connsiteY1" fmla="*/ 297712 h 527065"/>
                <a:gd name="connsiteX2" fmla="*/ 28753 w 417598"/>
                <a:gd name="connsiteY2" fmla="*/ 510363 h 527065"/>
                <a:gd name="connsiteX3" fmla="*/ 194147 w 417598"/>
                <a:gd name="connsiteY3" fmla="*/ 524541 h 527065"/>
                <a:gd name="connsiteX4" fmla="*/ 392622 w 417598"/>
                <a:gd name="connsiteY4" fmla="*/ 512727 h 527065"/>
                <a:gd name="connsiteX5" fmla="*/ 416248 w 417598"/>
                <a:gd name="connsiteY5" fmla="*/ 295351 h 527065"/>
                <a:gd name="connsiteX6" fmla="*/ 392621 w 417598"/>
                <a:gd name="connsiteY6" fmla="*/ 66160 h 527065"/>
                <a:gd name="connsiteX7" fmla="*/ 201235 w 417598"/>
                <a:gd name="connsiteY7" fmla="*/ 0 h 527065"/>
                <a:gd name="connsiteX8" fmla="*/ 38202 w 417598"/>
                <a:gd name="connsiteY8" fmla="*/ 66159 h 527065"/>
                <a:gd name="connsiteX0" fmla="*/ 36212 w 415608"/>
                <a:gd name="connsiteY0" fmla="*/ 66159 h 527065"/>
                <a:gd name="connsiteX1" fmla="*/ 771 w 415608"/>
                <a:gd name="connsiteY1" fmla="*/ 297712 h 527065"/>
                <a:gd name="connsiteX2" fmla="*/ 55116 w 415608"/>
                <a:gd name="connsiteY2" fmla="*/ 510363 h 527065"/>
                <a:gd name="connsiteX3" fmla="*/ 192157 w 415608"/>
                <a:gd name="connsiteY3" fmla="*/ 524541 h 527065"/>
                <a:gd name="connsiteX4" fmla="*/ 390632 w 415608"/>
                <a:gd name="connsiteY4" fmla="*/ 512727 h 527065"/>
                <a:gd name="connsiteX5" fmla="*/ 414258 w 415608"/>
                <a:gd name="connsiteY5" fmla="*/ 295351 h 527065"/>
                <a:gd name="connsiteX6" fmla="*/ 390631 w 415608"/>
                <a:gd name="connsiteY6" fmla="*/ 66160 h 527065"/>
                <a:gd name="connsiteX7" fmla="*/ 199245 w 415608"/>
                <a:gd name="connsiteY7" fmla="*/ 0 h 527065"/>
                <a:gd name="connsiteX8" fmla="*/ 36212 w 415608"/>
                <a:gd name="connsiteY8" fmla="*/ 66159 h 527065"/>
                <a:gd name="connsiteX0" fmla="*/ 15687 w 395083"/>
                <a:gd name="connsiteY0" fmla="*/ 66159 h 531379"/>
                <a:gd name="connsiteX1" fmla="*/ 8600 w 395083"/>
                <a:gd name="connsiteY1" fmla="*/ 302438 h 531379"/>
                <a:gd name="connsiteX2" fmla="*/ 34591 w 395083"/>
                <a:gd name="connsiteY2" fmla="*/ 510363 h 531379"/>
                <a:gd name="connsiteX3" fmla="*/ 171632 w 395083"/>
                <a:gd name="connsiteY3" fmla="*/ 524541 h 531379"/>
                <a:gd name="connsiteX4" fmla="*/ 370107 w 395083"/>
                <a:gd name="connsiteY4" fmla="*/ 512727 h 531379"/>
                <a:gd name="connsiteX5" fmla="*/ 393733 w 395083"/>
                <a:gd name="connsiteY5" fmla="*/ 295351 h 531379"/>
                <a:gd name="connsiteX6" fmla="*/ 370106 w 395083"/>
                <a:gd name="connsiteY6" fmla="*/ 66160 h 531379"/>
                <a:gd name="connsiteX7" fmla="*/ 178720 w 395083"/>
                <a:gd name="connsiteY7" fmla="*/ 0 h 531379"/>
                <a:gd name="connsiteX8" fmla="*/ 15687 w 395083"/>
                <a:gd name="connsiteY8" fmla="*/ 66159 h 531379"/>
                <a:gd name="connsiteX0" fmla="*/ 16810 w 396206"/>
                <a:gd name="connsiteY0" fmla="*/ 66159 h 532029"/>
                <a:gd name="connsiteX1" fmla="*/ 7361 w 396206"/>
                <a:gd name="connsiteY1" fmla="*/ 292987 h 532029"/>
                <a:gd name="connsiteX2" fmla="*/ 35714 w 396206"/>
                <a:gd name="connsiteY2" fmla="*/ 510363 h 532029"/>
                <a:gd name="connsiteX3" fmla="*/ 172755 w 396206"/>
                <a:gd name="connsiteY3" fmla="*/ 524541 h 532029"/>
                <a:gd name="connsiteX4" fmla="*/ 371230 w 396206"/>
                <a:gd name="connsiteY4" fmla="*/ 512727 h 532029"/>
                <a:gd name="connsiteX5" fmla="*/ 394856 w 396206"/>
                <a:gd name="connsiteY5" fmla="*/ 295351 h 532029"/>
                <a:gd name="connsiteX6" fmla="*/ 371229 w 396206"/>
                <a:gd name="connsiteY6" fmla="*/ 66160 h 532029"/>
                <a:gd name="connsiteX7" fmla="*/ 179843 w 396206"/>
                <a:gd name="connsiteY7" fmla="*/ 0 h 532029"/>
                <a:gd name="connsiteX8" fmla="*/ 16810 w 396206"/>
                <a:gd name="connsiteY8" fmla="*/ 66159 h 532029"/>
                <a:gd name="connsiteX0" fmla="*/ 17622 w 397018"/>
                <a:gd name="connsiteY0" fmla="*/ 66159 h 532029"/>
                <a:gd name="connsiteX1" fmla="*/ 8173 w 397018"/>
                <a:gd name="connsiteY1" fmla="*/ 292987 h 532029"/>
                <a:gd name="connsiteX2" fmla="*/ 36526 w 397018"/>
                <a:gd name="connsiteY2" fmla="*/ 510363 h 532029"/>
                <a:gd name="connsiteX3" fmla="*/ 173567 w 397018"/>
                <a:gd name="connsiteY3" fmla="*/ 524541 h 532029"/>
                <a:gd name="connsiteX4" fmla="*/ 372042 w 397018"/>
                <a:gd name="connsiteY4" fmla="*/ 512727 h 532029"/>
                <a:gd name="connsiteX5" fmla="*/ 395668 w 397018"/>
                <a:gd name="connsiteY5" fmla="*/ 295351 h 532029"/>
                <a:gd name="connsiteX6" fmla="*/ 372041 w 397018"/>
                <a:gd name="connsiteY6" fmla="*/ 66160 h 532029"/>
                <a:gd name="connsiteX7" fmla="*/ 180655 w 397018"/>
                <a:gd name="connsiteY7" fmla="*/ 0 h 532029"/>
                <a:gd name="connsiteX8" fmla="*/ 17622 w 397018"/>
                <a:gd name="connsiteY8" fmla="*/ 66159 h 532029"/>
                <a:gd name="connsiteX0" fmla="*/ 16811 w 396207"/>
                <a:gd name="connsiteY0" fmla="*/ 66159 h 529127"/>
                <a:gd name="connsiteX1" fmla="*/ 7362 w 396207"/>
                <a:gd name="connsiteY1" fmla="*/ 292987 h 529127"/>
                <a:gd name="connsiteX2" fmla="*/ 35715 w 396207"/>
                <a:gd name="connsiteY2" fmla="*/ 505637 h 529127"/>
                <a:gd name="connsiteX3" fmla="*/ 172756 w 396207"/>
                <a:gd name="connsiteY3" fmla="*/ 524541 h 529127"/>
                <a:gd name="connsiteX4" fmla="*/ 371231 w 396207"/>
                <a:gd name="connsiteY4" fmla="*/ 512727 h 529127"/>
                <a:gd name="connsiteX5" fmla="*/ 394857 w 396207"/>
                <a:gd name="connsiteY5" fmla="*/ 295351 h 529127"/>
                <a:gd name="connsiteX6" fmla="*/ 371230 w 396207"/>
                <a:gd name="connsiteY6" fmla="*/ 66160 h 529127"/>
                <a:gd name="connsiteX7" fmla="*/ 179844 w 396207"/>
                <a:gd name="connsiteY7" fmla="*/ 0 h 529127"/>
                <a:gd name="connsiteX8" fmla="*/ 16811 w 396207"/>
                <a:gd name="connsiteY8" fmla="*/ 66159 h 529127"/>
                <a:gd name="connsiteX0" fmla="*/ 16811 w 397772"/>
                <a:gd name="connsiteY0" fmla="*/ 66159 h 528841"/>
                <a:gd name="connsiteX1" fmla="*/ 7362 w 397772"/>
                <a:gd name="connsiteY1" fmla="*/ 292987 h 528841"/>
                <a:gd name="connsiteX2" fmla="*/ 35715 w 397772"/>
                <a:gd name="connsiteY2" fmla="*/ 505637 h 528841"/>
                <a:gd name="connsiteX3" fmla="*/ 172756 w 397772"/>
                <a:gd name="connsiteY3" fmla="*/ 524541 h 528841"/>
                <a:gd name="connsiteX4" fmla="*/ 349966 w 397772"/>
                <a:gd name="connsiteY4" fmla="*/ 517453 h 528841"/>
                <a:gd name="connsiteX5" fmla="*/ 394857 w 397772"/>
                <a:gd name="connsiteY5" fmla="*/ 295351 h 528841"/>
                <a:gd name="connsiteX6" fmla="*/ 371230 w 397772"/>
                <a:gd name="connsiteY6" fmla="*/ 66160 h 528841"/>
                <a:gd name="connsiteX7" fmla="*/ 179844 w 397772"/>
                <a:gd name="connsiteY7" fmla="*/ 0 h 528841"/>
                <a:gd name="connsiteX8" fmla="*/ 16811 w 397772"/>
                <a:gd name="connsiteY8" fmla="*/ 66159 h 528841"/>
                <a:gd name="connsiteX0" fmla="*/ 16811 w 386281"/>
                <a:gd name="connsiteY0" fmla="*/ 66159 h 536037"/>
                <a:gd name="connsiteX1" fmla="*/ 7362 w 386281"/>
                <a:gd name="connsiteY1" fmla="*/ 292987 h 536037"/>
                <a:gd name="connsiteX2" fmla="*/ 35715 w 386281"/>
                <a:gd name="connsiteY2" fmla="*/ 505637 h 536037"/>
                <a:gd name="connsiteX3" fmla="*/ 172756 w 386281"/>
                <a:gd name="connsiteY3" fmla="*/ 524541 h 536037"/>
                <a:gd name="connsiteX4" fmla="*/ 349966 w 386281"/>
                <a:gd name="connsiteY4" fmla="*/ 517453 h 536037"/>
                <a:gd name="connsiteX5" fmla="*/ 368866 w 386281"/>
                <a:gd name="connsiteY5" fmla="*/ 292988 h 536037"/>
                <a:gd name="connsiteX6" fmla="*/ 371230 w 386281"/>
                <a:gd name="connsiteY6" fmla="*/ 66160 h 536037"/>
                <a:gd name="connsiteX7" fmla="*/ 179844 w 386281"/>
                <a:gd name="connsiteY7" fmla="*/ 0 h 536037"/>
                <a:gd name="connsiteX8" fmla="*/ 16811 w 386281"/>
                <a:gd name="connsiteY8" fmla="*/ 66159 h 536037"/>
                <a:gd name="connsiteX0" fmla="*/ 16811 w 390120"/>
                <a:gd name="connsiteY0" fmla="*/ 66159 h 535863"/>
                <a:gd name="connsiteX1" fmla="*/ 7362 w 390120"/>
                <a:gd name="connsiteY1" fmla="*/ 292987 h 535863"/>
                <a:gd name="connsiteX2" fmla="*/ 35715 w 390120"/>
                <a:gd name="connsiteY2" fmla="*/ 505637 h 535863"/>
                <a:gd name="connsiteX3" fmla="*/ 172756 w 390120"/>
                <a:gd name="connsiteY3" fmla="*/ 524541 h 535863"/>
                <a:gd name="connsiteX4" fmla="*/ 349966 w 390120"/>
                <a:gd name="connsiteY4" fmla="*/ 517453 h 535863"/>
                <a:gd name="connsiteX5" fmla="*/ 380680 w 390120"/>
                <a:gd name="connsiteY5" fmla="*/ 295351 h 535863"/>
                <a:gd name="connsiteX6" fmla="*/ 371230 w 390120"/>
                <a:gd name="connsiteY6" fmla="*/ 66160 h 535863"/>
                <a:gd name="connsiteX7" fmla="*/ 179844 w 390120"/>
                <a:gd name="connsiteY7" fmla="*/ 0 h 535863"/>
                <a:gd name="connsiteX8" fmla="*/ 16811 w 390120"/>
                <a:gd name="connsiteY8" fmla="*/ 66159 h 535863"/>
                <a:gd name="connsiteX0" fmla="*/ 16811 w 393406"/>
                <a:gd name="connsiteY0" fmla="*/ 66159 h 535863"/>
                <a:gd name="connsiteX1" fmla="*/ 7362 w 393406"/>
                <a:gd name="connsiteY1" fmla="*/ 292987 h 535863"/>
                <a:gd name="connsiteX2" fmla="*/ 35715 w 393406"/>
                <a:gd name="connsiteY2" fmla="*/ 505637 h 535863"/>
                <a:gd name="connsiteX3" fmla="*/ 172756 w 393406"/>
                <a:gd name="connsiteY3" fmla="*/ 524541 h 535863"/>
                <a:gd name="connsiteX4" fmla="*/ 349966 w 393406"/>
                <a:gd name="connsiteY4" fmla="*/ 517453 h 535863"/>
                <a:gd name="connsiteX5" fmla="*/ 387769 w 393406"/>
                <a:gd name="connsiteY5" fmla="*/ 295351 h 535863"/>
                <a:gd name="connsiteX6" fmla="*/ 371230 w 393406"/>
                <a:gd name="connsiteY6" fmla="*/ 66160 h 535863"/>
                <a:gd name="connsiteX7" fmla="*/ 179844 w 393406"/>
                <a:gd name="connsiteY7" fmla="*/ 0 h 535863"/>
                <a:gd name="connsiteX8" fmla="*/ 16811 w 393406"/>
                <a:gd name="connsiteY8" fmla="*/ 66159 h 535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406" h="535863">
                  <a:moveTo>
                    <a:pt x="16811" y="66159"/>
                  </a:moveTo>
                  <a:cubicBezTo>
                    <a:pt x="-11936" y="114990"/>
                    <a:pt x="4211" y="219741"/>
                    <a:pt x="7362" y="292987"/>
                  </a:cubicBezTo>
                  <a:cubicBezTo>
                    <a:pt x="10513" y="366233"/>
                    <a:pt x="8149" y="467045"/>
                    <a:pt x="35715" y="505637"/>
                  </a:cubicBezTo>
                  <a:cubicBezTo>
                    <a:pt x="63281" y="544229"/>
                    <a:pt x="120381" y="522572"/>
                    <a:pt x="172756" y="524541"/>
                  </a:cubicBezTo>
                  <a:cubicBezTo>
                    <a:pt x="231826" y="522178"/>
                    <a:pt x="314131" y="555651"/>
                    <a:pt x="349966" y="517453"/>
                  </a:cubicBezTo>
                  <a:cubicBezTo>
                    <a:pt x="385802" y="479255"/>
                    <a:pt x="384225" y="370566"/>
                    <a:pt x="387769" y="295351"/>
                  </a:cubicBezTo>
                  <a:cubicBezTo>
                    <a:pt x="391313" y="220136"/>
                    <a:pt x="404703" y="118141"/>
                    <a:pt x="371230" y="66160"/>
                  </a:cubicBezTo>
                  <a:cubicBezTo>
                    <a:pt x="337757" y="14179"/>
                    <a:pt x="238914" y="0"/>
                    <a:pt x="179844" y="0"/>
                  </a:cubicBezTo>
                  <a:cubicBezTo>
                    <a:pt x="120774" y="0"/>
                    <a:pt x="45558" y="17328"/>
                    <a:pt x="16811" y="66159"/>
                  </a:cubicBez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D8F6C2D3-05BA-4ABA-8CFD-CFF61C531329}"/>
                </a:ext>
              </a:extLst>
            </p:cNvPr>
            <p:cNvSpPr/>
            <p:nvPr/>
          </p:nvSpPr>
          <p:spPr>
            <a:xfrm>
              <a:off x="5625516" y="3156849"/>
              <a:ext cx="818288" cy="1112412"/>
            </a:xfrm>
            <a:custGeom>
              <a:avLst/>
              <a:gdLst>
                <a:gd name="connsiteX0" fmla="*/ 833039 w 833102"/>
                <a:gd name="connsiteY0" fmla="*/ 76519 h 1128109"/>
                <a:gd name="connsiteX1" fmla="*/ 721944 w 833102"/>
                <a:gd name="connsiteY1" fmla="*/ 29517 h 1128109"/>
                <a:gd name="connsiteX2" fmla="*/ 580938 w 833102"/>
                <a:gd name="connsiteY2" fmla="*/ 3880 h 1128109"/>
                <a:gd name="connsiteX3" fmla="*/ 471980 w 833102"/>
                <a:gd name="connsiteY3" fmla="*/ 6016 h 1128109"/>
                <a:gd name="connsiteX4" fmla="*/ 433524 w 833102"/>
                <a:gd name="connsiteY4" fmla="*/ 59428 h 1128109"/>
                <a:gd name="connsiteX5" fmla="*/ 358748 w 833102"/>
                <a:gd name="connsiteY5" fmla="*/ 78656 h 1128109"/>
                <a:gd name="connsiteX6" fmla="*/ 309610 w 833102"/>
                <a:gd name="connsiteY6" fmla="*/ 53018 h 1128109"/>
                <a:gd name="connsiteX7" fmla="*/ 309610 w 833102"/>
                <a:gd name="connsiteY7" fmla="*/ 6016 h 1128109"/>
                <a:gd name="connsiteX8" fmla="*/ 228424 w 833102"/>
                <a:gd name="connsiteY8" fmla="*/ 27381 h 1128109"/>
                <a:gd name="connsiteX9" fmla="*/ 108783 w 833102"/>
                <a:gd name="connsiteY9" fmla="*/ 91474 h 1128109"/>
                <a:gd name="connsiteX10" fmla="*/ 74600 w 833102"/>
                <a:gd name="connsiteY10" fmla="*/ 258117 h 1128109"/>
                <a:gd name="connsiteX11" fmla="*/ 38281 w 833102"/>
                <a:gd name="connsiteY11" fmla="*/ 719590 h 1128109"/>
                <a:gd name="connsiteX12" fmla="*/ 51099 w 833102"/>
                <a:gd name="connsiteY12" fmla="*/ 1093469 h 1128109"/>
                <a:gd name="connsiteX13" fmla="*/ 666396 w 833102"/>
                <a:gd name="connsiteY13" fmla="*/ 1104151 h 1128109"/>
                <a:gd name="connsiteX14" fmla="*/ 762537 w 833102"/>
                <a:gd name="connsiteY14" fmla="*/ 1027239 h 1128109"/>
                <a:gd name="connsiteX15" fmla="*/ 706989 w 833102"/>
                <a:gd name="connsiteY15" fmla="*/ 407669 h 1128109"/>
                <a:gd name="connsiteX16" fmla="*/ 833039 w 833102"/>
                <a:gd name="connsiteY16" fmla="*/ 76519 h 1128109"/>
                <a:gd name="connsiteX0" fmla="*/ 833039 w 833102"/>
                <a:gd name="connsiteY0" fmla="*/ 75792 h 1127382"/>
                <a:gd name="connsiteX1" fmla="*/ 721944 w 833102"/>
                <a:gd name="connsiteY1" fmla="*/ 15972 h 1127382"/>
                <a:gd name="connsiteX2" fmla="*/ 580938 w 833102"/>
                <a:gd name="connsiteY2" fmla="*/ 3153 h 1127382"/>
                <a:gd name="connsiteX3" fmla="*/ 471980 w 833102"/>
                <a:gd name="connsiteY3" fmla="*/ 5289 h 1127382"/>
                <a:gd name="connsiteX4" fmla="*/ 433524 w 833102"/>
                <a:gd name="connsiteY4" fmla="*/ 58701 h 1127382"/>
                <a:gd name="connsiteX5" fmla="*/ 358748 w 833102"/>
                <a:gd name="connsiteY5" fmla="*/ 77929 h 1127382"/>
                <a:gd name="connsiteX6" fmla="*/ 309610 w 833102"/>
                <a:gd name="connsiteY6" fmla="*/ 52291 h 1127382"/>
                <a:gd name="connsiteX7" fmla="*/ 309610 w 833102"/>
                <a:gd name="connsiteY7" fmla="*/ 5289 h 1127382"/>
                <a:gd name="connsiteX8" fmla="*/ 228424 w 833102"/>
                <a:gd name="connsiteY8" fmla="*/ 26654 h 1127382"/>
                <a:gd name="connsiteX9" fmla="*/ 108783 w 833102"/>
                <a:gd name="connsiteY9" fmla="*/ 90747 h 1127382"/>
                <a:gd name="connsiteX10" fmla="*/ 74600 w 833102"/>
                <a:gd name="connsiteY10" fmla="*/ 257390 h 1127382"/>
                <a:gd name="connsiteX11" fmla="*/ 38281 w 833102"/>
                <a:gd name="connsiteY11" fmla="*/ 718863 h 1127382"/>
                <a:gd name="connsiteX12" fmla="*/ 51099 w 833102"/>
                <a:gd name="connsiteY12" fmla="*/ 1092742 h 1127382"/>
                <a:gd name="connsiteX13" fmla="*/ 666396 w 833102"/>
                <a:gd name="connsiteY13" fmla="*/ 1103424 h 1127382"/>
                <a:gd name="connsiteX14" fmla="*/ 762537 w 833102"/>
                <a:gd name="connsiteY14" fmla="*/ 1026512 h 1127382"/>
                <a:gd name="connsiteX15" fmla="*/ 706989 w 833102"/>
                <a:gd name="connsiteY15" fmla="*/ 406942 h 1127382"/>
                <a:gd name="connsiteX16" fmla="*/ 833039 w 833102"/>
                <a:gd name="connsiteY16" fmla="*/ 75792 h 1127382"/>
                <a:gd name="connsiteX0" fmla="*/ 833039 w 833055"/>
                <a:gd name="connsiteY0" fmla="*/ 75792 h 1127382"/>
                <a:gd name="connsiteX1" fmla="*/ 721944 w 833055"/>
                <a:gd name="connsiteY1" fmla="*/ 15972 h 1127382"/>
                <a:gd name="connsiteX2" fmla="*/ 580938 w 833055"/>
                <a:gd name="connsiteY2" fmla="*/ 3153 h 1127382"/>
                <a:gd name="connsiteX3" fmla="*/ 471980 w 833055"/>
                <a:gd name="connsiteY3" fmla="*/ 5289 h 1127382"/>
                <a:gd name="connsiteX4" fmla="*/ 433524 w 833055"/>
                <a:gd name="connsiteY4" fmla="*/ 58701 h 1127382"/>
                <a:gd name="connsiteX5" fmla="*/ 358748 w 833055"/>
                <a:gd name="connsiteY5" fmla="*/ 77929 h 1127382"/>
                <a:gd name="connsiteX6" fmla="*/ 309610 w 833055"/>
                <a:gd name="connsiteY6" fmla="*/ 52291 h 1127382"/>
                <a:gd name="connsiteX7" fmla="*/ 309610 w 833055"/>
                <a:gd name="connsiteY7" fmla="*/ 5289 h 1127382"/>
                <a:gd name="connsiteX8" fmla="*/ 228424 w 833055"/>
                <a:gd name="connsiteY8" fmla="*/ 26654 h 1127382"/>
                <a:gd name="connsiteX9" fmla="*/ 108783 w 833055"/>
                <a:gd name="connsiteY9" fmla="*/ 90747 h 1127382"/>
                <a:gd name="connsiteX10" fmla="*/ 74600 w 833055"/>
                <a:gd name="connsiteY10" fmla="*/ 257390 h 1127382"/>
                <a:gd name="connsiteX11" fmla="*/ 38281 w 833055"/>
                <a:gd name="connsiteY11" fmla="*/ 718863 h 1127382"/>
                <a:gd name="connsiteX12" fmla="*/ 51099 w 833055"/>
                <a:gd name="connsiteY12" fmla="*/ 1092742 h 1127382"/>
                <a:gd name="connsiteX13" fmla="*/ 666396 w 833055"/>
                <a:gd name="connsiteY13" fmla="*/ 1103424 h 1127382"/>
                <a:gd name="connsiteX14" fmla="*/ 762537 w 833055"/>
                <a:gd name="connsiteY14" fmla="*/ 1026512 h 1127382"/>
                <a:gd name="connsiteX15" fmla="*/ 730490 w 833055"/>
                <a:gd name="connsiteY15" fmla="*/ 409079 h 1127382"/>
                <a:gd name="connsiteX16" fmla="*/ 833039 w 833055"/>
                <a:gd name="connsiteY16" fmla="*/ 75792 h 1127382"/>
                <a:gd name="connsiteX0" fmla="*/ 833039 w 833110"/>
                <a:gd name="connsiteY0" fmla="*/ 75792 h 1127382"/>
                <a:gd name="connsiteX1" fmla="*/ 721944 w 833110"/>
                <a:gd name="connsiteY1" fmla="*/ 15972 h 1127382"/>
                <a:gd name="connsiteX2" fmla="*/ 580938 w 833110"/>
                <a:gd name="connsiteY2" fmla="*/ 3153 h 1127382"/>
                <a:gd name="connsiteX3" fmla="*/ 471980 w 833110"/>
                <a:gd name="connsiteY3" fmla="*/ 5289 h 1127382"/>
                <a:gd name="connsiteX4" fmla="*/ 433524 w 833110"/>
                <a:gd name="connsiteY4" fmla="*/ 58701 h 1127382"/>
                <a:gd name="connsiteX5" fmla="*/ 358748 w 833110"/>
                <a:gd name="connsiteY5" fmla="*/ 77929 h 1127382"/>
                <a:gd name="connsiteX6" fmla="*/ 309610 w 833110"/>
                <a:gd name="connsiteY6" fmla="*/ 52291 h 1127382"/>
                <a:gd name="connsiteX7" fmla="*/ 309610 w 833110"/>
                <a:gd name="connsiteY7" fmla="*/ 5289 h 1127382"/>
                <a:gd name="connsiteX8" fmla="*/ 228424 w 833110"/>
                <a:gd name="connsiteY8" fmla="*/ 26654 h 1127382"/>
                <a:gd name="connsiteX9" fmla="*/ 108783 w 833110"/>
                <a:gd name="connsiteY9" fmla="*/ 90747 h 1127382"/>
                <a:gd name="connsiteX10" fmla="*/ 74600 w 833110"/>
                <a:gd name="connsiteY10" fmla="*/ 257390 h 1127382"/>
                <a:gd name="connsiteX11" fmla="*/ 38281 w 833110"/>
                <a:gd name="connsiteY11" fmla="*/ 718863 h 1127382"/>
                <a:gd name="connsiteX12" fmla="*/ 51099 w 833110"/>
                <a:gd name="connsiteY12" fmla="*/ 1092742 h 1127382"/>
                <a:gd name="connsiteX13" fmla="*/ 666396 w 833110"/>
                <a:gd name="connsiteY13" fmla="*/ 1103424 h 1127382"/>
                <a:gd name="connsiteX14" fmla="*/ 762537 w 833110"/>
                <a:gd name="connsiteY14" fmla="*/ 1026512 h 1127382"/>
                <a:gd name="connsiteX15" fmla="*/ 739036 w 833110"/>
                <a:gd name="connsiteY15" fmla="*/ 411215 h 1127382"/>
                <a:gd name="connsiteX16" fmla="*/ 833039 w 833110"/>
                <a:gd name="connsiteY16" fmla="*/ 75792 h 1127382"/>
                <a:gd name="connsiteX0" fmla="*/ 845955 w 846026"/>
                <a:gd name="connsiteY0" fmla="*/ 75792 h 1131873"/>
                <a:gd name="connsiteX1" fmla="*/ 734860 w 846026"/>
                <a:gd name="connsiteY1" fmla="*/ 15972 h 1131873"/>
                <a:gd name="connsiteX2" fmla="*/ 593854 w 846026"/>
                <a:gd name="connsiteY2" fmla="*/ 3153 h 1131873"/>
                <a:gd name="connsiteX3" fmla="*/ 484896 w 846026"/>
                <a:gd name="connsiteY3" fmla="*/ 5289 h 1131873"/>
                <a:gd name="connsiteX4" fmla="*/ 446440 w 846026"/>
                <a:gd name="connsiteY4" fmla="*/ 58701 h 1131873"/>
                <a:gd name="connsiteX5" fmla="*/ 371664 w 846026"/>
                <a:gd name="connsiteY5" fmla="*/ 77929 h 1131873"/>
                <a:gd name="connsiteX6" fmla="*/ 322526 w 846026"/>
                <a:gd name="connsiteY6" fmla="*/ 52291 h 1131873"/>
                <a:gd name="connsiteX7" fmla="*/ 322526 w 846026"/>
                <a:gd name="connsiteY7" fmla="*/ 5289 h 1131873"/>
                <a:gd name="connsiteX8" fmla="*/ 241340 w 846026"/>
                <a:gd name="connsiteY8" fmla="*/ 26654 h 1131873"/>
                <a:gd name="connsiteX9" fmla="*/ 121699 w 846026"/>
                <a:gd name="connsiteY9" fmla="*/ 90747 h 1131873"/>
                <a:gd name="connsiteX10" fmla="*/ 87516 w 846026"/>
                <a:gd name="connsiteY10" fmla="*/ 257390 h 1131873"/>
                <a:gd name="connsiteX11" fmla="*/ 51197 w 846026"/>
                <a:gd name="connsiteY11" fmla="*/ 718863 h 1131873"/>
                <a:gd name="connsiteX12" fmla="*/ 46923 w 846026"/>
                <a:gd name="connsiteY12" fmla="*/ 1099151 h 1131873"/>
                <a:gd name="connsiteX13" fmla="*/ 679312 w 846026"/>
                <a:gd name="connsiteY13" fmla="*/ 1103424 h 1131873"/>
                <a:gd name="connsiteX14" fmla="*/ 775453 w 846026"/>
                <a:gd name="connsiteY14" fmla="*/ 1026512 h 1131873"/>
                <a:gd name="connsiteX15" fmla="*/ 751952 w 846026"/>
                <a:gd name="connsiteY15" fmla="*/ 411215 h 1131873"/>
                <a:gd name="connsiteX16" fmla="*/ 845955 w 846026"/>
                <a:gd name="connsiteY16" fmla="*/ 75792 h 1131873"/>
                <a:gd name="connsiteX0" fmla="*/ 845955 w 846026"/>
                <a:gd name="connsiteY0" fmla="*/ 75792 h 1106808"/>
                <a:gd name="connsiteX1" fmla="*/ 734860 w 846026"/>
                <a:gd name="connsiteY1" fmla="*/ 15972 h 1106808"/>
                <a:gd name="connsiteX2" fmla="*/ 593854 w 846026"/>
                <a:gd name="connsiteY2" fmla="*/ 3153 h 1106808"/>
                <a:gd name="connsiteX3" fmla="*/ 484896 w 846026"/>
                <a:gd name="connsiteY3" fmla="*/ 5289 h 1106808"/>
                <a:gd name="connsiteX4" fmla="*/ 446440 w 846026"/>
                <a:gd name="connsiteY4" fmla="*/ 58701 h 1106808"/>
                <a:gd name="connsiteX5" fmla="*/ 371664 w 846026"/>
                <a:gd name="connsiteY5" fmla="*/ 77929 h 1106808"/>
                <a:gd name="connsiteX6" fmla="*/ 322526 w 846026"/>
                <a:gd name="connsiteY6" fmla="*/ 52291 h 1106808"/>
                <a:gd name="connsiteX7" fmla="*/ 322526 w 846026"/>
                <a:gd name="connsiteY7" fmla="*/ 5289 h 1106808"/>
                <a:gd name="connsiteX8" fmla="*/ 241340 w 846026"/>
                <a:gd name="connsiteY8" fmla="*/ 26654 h 1106808"/>
                <a:gd name="connsiteX9" fmla="*/ 121699 w 846026"/>
                <a:gd name="connsiteY9" fmla="*/ 90747 h 1106808"/>
                <a:gd name="connsiteX10" fmla="*/ 87516 w 846026"/>
                <a:gd name="connsiteY10" fmla="*/ 257390 h 1106808"/>
                <a:gd name="connsiteX11" fmla="*/ 51197 w 846026"/>
                <a:gd name="connsiteY11" fmla="*/ 718863 h 1106808"/>
                <a:gd name="connsiteX12" fmla="*/ 46923 w 846026"/>
                <a:gd name="connsiteY12" fmla="*/ 1099151 h 1106808"/>
                <a:gd name="connsiteX13" fmla="*/ 679312 w 846026"/>
                <a:gd name="connsiteY13" fmla="*/ 1103424 h 1106808"/>
                <a:gd name="connsiteX14" fmla="*/ 775453 w 846026"/>
                <a:gd name="connsiteY14" fmla="*/ 1026512 h 1106808"/>
                <a:gd name="connsiteX15" fmla="*/ 751952 w 846026"/>
                <a:gd name="connsiteY15" fmla="*/ 411215 h 1106808"/>
                <a:gd name="connsiteX16" fmla="*/ 845955 w 846026"/>
                <a:gd name="connsiteY16" fmla="*/ 75792 h 1106808"/>
                <a:gd name="connsiteX0" fmla="*/ 825374 w 825445"/>
                <a:gd name="connsiteY0" fmla="*/ 75792 h 1110041"/>
                <a:gd name="connsiteX1" fmla="*/ 714279 w 825445"/>
                <a:gd name="connsiteY1" fmla="*/ 15972 h 1110041"/>
                <a:gd name="connsiteX2" fmla="*/ 573273 w 825445"/>
                <a:gd name="connsiteY2" fmla="*/ 3153 h 1110041"/>
                <a:gd name="connsiteX3" fmla="*/ 464315 w 825445"/>
                <a:gd name="connsiteY3" fmla="*/ 5289 h 1110041"/>
                <a:gd name="connsiteX4" fmla="*/ 425859 w 825445"/>
                <a:gd name="connsiteY4" fmla="*/ 58701 h 1110041"/>
                <a:gd name="connsiteX5" fmla="*/ 351083 w 825445"/>
                <a:gd name="connsiteY5" fmla="*/ 77929 h 1110041"/>
                <a:gd name="connsiteX6" fmla="*/ 301945 w 825445"/>
                <a:gd name="connsiteY6" fmla="*/ 52291 h 1110041"/>
                <a:gd name="connsiteX7" fmla="*/ 301945 w 825445"/>
                <a:gd name="connsiteY7" fmla="*/ 5289 h 1110041"/>
                <a:gd name="connsiteX8" fmla="*/ 220759 w 825445"/>
                <a:gd name="connsiteY8" fmla="*/ 26654 h 1110041"/>
                <a:gd name="connsiteX9" fmla="*/ 101118 w 825445"/>
                <a:gd name="connsiteY9" fmla="*/ 90747 h 1110041"/>
                <a:gd name="connsiteX10" fmla="*/ 66935 w 825445"/>
                <a:gd name="connsiteY10" fmla="*/ 257390 h 1110041"/>
                <a:gd name="connsiteX11" fmla="*/ 30616 w 825445"/>
                <a:gd name="connsiteY11" fmla="*/ 718863 h 1110041"/>
                <a:gd name="connsiteX12" fmla="*/ 54116 w 825445"/>
                <a:gd name="connsiteY12" fmla="*/ 1109834 h 1110041"/>
                <a:gd name="connsiteX13" fmla="*/ 658731 w 825445"/>
                <a:gd name="connsiteY13" fmla="*/ 1103424 h 1110041"/>
                <a:gd name="connsiteX14" fmla="*/ 754872 w 825445"/>
                <a:gd name="connsiteY14" fmla="*/ 1026512 h 1110041"/>
                <a:gd name="connsiteX15" fmla="*/ 731371 w 825445"/>
                <a:gd name="connsiteY15" fmla="*/ 411215 h 1110041"/>
                <a:gd name="connsiteX16" fmla="*/ 825374 w 825445"/>
                <a:gd name="connsiteY16" fmla="*/ 75792 h 1110041"/>
                <a:gd name="connsiteX0" fmla="*/ 825681 w 825752"/>
                <a:gd name="connsiteY0" fmla="*/ 75792 h 1139039"/>
                <a:gd name="connsiteX1" fmla="*/ 714586 w 825752"/>
                <a:gd name="connsiteY1" fmla="*/ 15972 h 1139039"/>
                <a:gd name="connsiteX2" fmla="*/ 573580 w 825752"/>
                <a:gd name="connsiteY2" fmla="*/ 3153 h 1139039"/>
                <a:gd name="connsiteX3" fmla="*/ 464622 w 825752"/>
                <a:gd name="connsiteY3" fmla="*/ 5289 h 1139039"/>
                <a:gd name="connsiteX4" fmla="*/ 426166 w 825752"/>
                <a:gd name="connsiteY4" fmla="*/ 58701 h 1139039"/>
                <a:gd name="connsiteX5" fmla="*/ 351390 w 825752"/>
                <a:gd name="connsiteY5" fmla="*/ 77929 h 1139039"/>
                <a:gd name="connsiteX6" fmla="*/ 302252 w 825752"/>
                <a:gd name="connsiteY6" fmla="*/ 52291 h 1139039"/>
                <a:gd name="connsiteX7" fmla="*/ 302252 w 825752"/>
                <a:gd name="connsiteY7" fmla="*/ 5289 h 1139039"/>
                <a:gd name="connsiteX8" fmla="*/ 221066 w 825752"/>
                <a:gd name="connsiteY8" fmla="*/ 26654 h 1139039"/>
                <a:gd name="connsiteX9" fmla="*/ 101425 w 825752"/>
                <a:gd name="connsiteY9" fmla="*/ 90747 h 1139039"/>
                <a:gd name="connsiteX10" fmla="*/ 67242 w 825752"/>
                <a:gd name="connsiteY10" fmla="*/ 257390 h 1139039"/>
                <a:gd name="connsiteX11" fmla="*/ 30923 w 825752"/>
                <a:gd name="connsiteY11" fmla="*/ 718863 h 1139039"/>
                <a:gd name="connsiteX12" fmla="*/ 54423 w 825752"/>
                <a:gd name="connsiteY12" fmla="*/ 1109834 h 1139039"/>
                <a:gd name="connsiteX13" fmla="*/ 663311 w 825752"/>
                <a:gd name="connsiteY13" fmla="*/ 1101287 h 1139039"/>
                <a:gd name="connsiteX14" fmla="*/ 755179 w 825752"/>
                <a:gd name="connsiteY14" fmla="*/ 1026512 h 1139039"/>
                <a:gd name="connsiteX15" fmla="*/ 731678 w 825752"/>
                <a:gd name="connsiteY15" fmla="*/ 411215 h 1139039"/>
                <a:gd name="connsiteX16" fmla="*/ 825681 w 825752"/>
                <a:gd name="connsiteY16" fmla="*/ 75792 h 1139039"/>
                <a:gd name="connsiteX0" fmla="*/ 825681 w 825752"/>
                <a:gd name="connsiteY0" fmla="*/ 75792 h 1135490"/>
                <a:gd name="connsiteX1" fmla="*/ 714586 w 825752"/>
                <a:gd name="connsiteY1" fmla="*/ 15972 h 1135490"/>
                <a:gd name="connsiteX2" fmla="*/ 573580 w 825752"/>
                <a:gd name="connsiteY2" fmla="*/ 3153 h 1135490"/>
                <a:gd name="connsiteX3" fmla="*/ 464622 w 825752"/>
                <a:gd name="connsiteY3" fmla="*/ 5289 h 1135490"/>
                <a:gd name="connsiteX4" fmla="*/ 426166 w 825752"/>
                <a:gd name="connsiteY4" fmla="*/ 58701 h 1135490"/>
                <a:gd name="connsiteX5" fmla="*/ 351390 w 825752"/>
                <a:gd name="connsiteY5" fmla="*/ 77929 h 1135490"/>
                <a:gd name="connsiteX6" fmla="*/ 302252 w 825752"/>
                <a:gd name="connsiteY6" fmla="*/ 52291 h 1135490"/>
                <a:gd name="connsiteX7" fmla="*/ 302252 w 825752"/>
                <a:gd name="connsiteY7" fmla="*/ 5289 h 1135490"/>
                <a:gd name="connsiteX8" fmla="*/ 221066 w 825752"/>
                <a:gd name="connsiteY8" fmla="*/ 26654 h 1135490"/>
                <a:gd name="connsiteX9" fmla="*/ 101425 w 825752"/>
                <a:gd name="connsiteY9" fmla="*/ 90747 h 1135490"/>
                <a:gd name="connsiteX10" fmla="*/ 67242 w 825752"/>
                <a:gd name="connsiteY10" fmla="*/ 257390 h 1135490"/>
                <a:gd name="connsiteX11" fmla="*/ 30923 w 825752"/>
                <a:gd name="connsiteY11" fmla="*/ 718863 h 1135490"/>
                <a:gd name="connsiteX12" fmla="*/ 54423 w 825752"/>
                <a:gd name="connsiteY12" fmla="*/ 1109834 h 1135490"/>
                <a:gd name="connsiteX13" fmla="*/ 663311 w 825752"/>
                <a:gd name="connsiteY13" fmla="*/ 1101287 h 1135490"/>
                <a:gd name="connsiteX14" fmla="*/ 755179 w 825752"/>
                <a:gd name="connsiteY14" fmla="*/ 1026512 h 1135490"/>
                <a:gd name="connsiteX15" fmla="*/ 731678 w 825752"/>
                <a:gd name="connsiteY15" fmla="*/ 411215 h 1135490"/>
                <a:gd name="connsiteX16" fmla="*/ 825681 w 825752"/>
                <a:gd name="connsiteY16" fmla="*/ 75792 h 1135490"/>
                <a:gd name="connsiteX0" fmla="*/ 825681 w 825749"/>
                <a:gd name="connsiteY0" fmla="*/ 75792 h 1140469"/>
                <a:gd name="connsiteX1" fmla="*/ 714586 w 825749"/>
                <a:gd name="connsiteY1" fmla="*/ 15972 h 1140469"/>
                <a:gd name="connsiteX2" fmla="*/ 573580 w 825749"/>
                <a:gd name="connsiteY2" fmla="*/ 3153 h 1140469"/>
                <a:gd name="connsiteX3" fmla="*/ 464622 w 825749"/>
                <a:gd name="connsiteY3" fmla="*/ 5289 h 1140469"/>
                <a:gd name="connsiteX4" fmla="*/ 426166 w 825749"/>
                <a:gd name="connsiteY4" fmla="*/ 58701 h 1140469"/>
                <a:gd name="connsiteX5" fmla="*/ 351390 w 825749"/>
                <a:gd name="connsiteY5" fmla="*/ 77929 h 1140469"/>
                <a:gd name="connsiteX6" fmla="*/ 302252 w 825749"/>
                <a:gd name="connsiteY6" fmla="*/ 52291 h 1140469"/>
                <a:gd name="connsiteX7" fmla="*/ 302252 w 825749"/>
                <a:gd name="connsiteY7" fmla="*/ 5289 h 1140469"/>
                <a:gd name="connsiteX8" fmla="*/ 221066 w 825749"/>
                <a:gd name="connsiteY8" fmla="*/ 26654 h 1140469"/>
                <a:gd name="connsiteX9" fmla="*/ 101425 w 825749"/>
                <a:gd name="connsiteY9" fmla="*/ 90747 h 1140469"/>
                <a:gd name="connsiteX10" fmla="*/ 67242 w 825749"/>
                <a:gd name="connsiteY10" fmla="*/ 257390 h 1140469"/>
                <a:gd name="connsiteX11" fmla="*/ 30923 w 825749"/>
                <a:gd name="connsiteY11" fmla="*/ 718863 h 1140469"/>
                <a:gd name="connsiteX12" fmla="*/ 54423 w 825749"/>
                <a:gd name="connsiteY12" fmla="*/ 1109834 h 1140469"/>
                <a:gd name="connsiteX13" fmla="*/ 663311 w 825749"/>
                <a:gd name="connsiteY13" fmla="*/ 1101287 h 1140469"/>
                <a:gd name="connsiteX14" fmla="*/ 765861 w 825749"/>
                <a:gd name="connsiteY14" fmla="*/ 990192 h 1140469"/>
                <a:gd name="connsiteX15" fmla="*/ 731678 w 825749"/>
                <a:gd name="connsiteY15" fmla="*/ 411215 h 1140469"/>
                <a:gd name="connsiteX16" fmla="*/ 825681 w 825749"/>
                <a:gd name="connsiteY16" fmla="*/ 75792 h 1140469"/>
                <a:gd name="connsiteX0" fmla="*/ 821257 w 821325"/>
                <a:gd name="connsiteY0" fmla="*/ 75792 h 1134194"/>
                <a:gd name="connsiteX1" fmla="*/ 710162 w 821325"/>
                <a:gd name="connsiteY1" fmla="*/ 15972 h 1134194"/>
                <a:gd name="connsiteX2" fmla="*/ 569156 w 821325"/>
                <a:gd name="connsiteY2" fmla="*/ 3153 h 1134194"/>
                <a:gd name="connsiteX3" fmla="*/ 460198 w 821325"/>
                <a:gd name="connsiteY3" fmla="*/ 5289 h 1134194"/>
                <a:gd name="connsiteX4" fmla="*/ 421742 w 821325"/>
                <a:gd name="connsiteY4" fmla="*/ 58701 h 1134194"/>
                <a:gd name="connsiteX5" fmla="*/ 346966 w 821325"/>
                <a:gd name="connsiteY5" fmla="*/ 77929 h 1134194"/>
                <a:gd name="connsiteX6" fmla="*/ 297828 w 821325"/>
                <a:gd name="connsiteY6" fmla="*/ 52291 h 1134194"/>
                <a:gd name="connsiteX7" fmla="*/ 297828 w 821325"/>
                <a:gd name="connsiteY7" fmla="*/ 5289 h 1134194"/>
                <a:gd name="connsiteX8" fmla="*/ 216642 w 821325"/>
                <a:gd name="connsiteY8" fmla="*/ 26654 h 1134194"/>
                <a:gd name="connsiteX9" fmla="*/ 97001 w 821325"/>
                <a:gd name="connsiteY9" fmla="*/ 90747 h 1134194"/>
                <a:gd name="connsiteX10" fmla="*/ 62818 w 821325"/>
                <a:gd name="connsiteY10" fmla="*/ 257390 h 1134194"/>
                <a:gd name="connsiteX11" fmla="*/ 26499 w 821325"/>
                <a:gd name="connsiteY11" fmla="*/ 718863 h 1134194"/>
                <a:gd name="connsiteX12" fmla="*/ 56409 w 821325"/>
                <a:gd name="connsiteY12" fmla="*/ 1101288 h 1134194"/>
                <a:gd name="connsiteX13" fmla="*/ 658887 w 821325"/>
                <a:gd name="connsiteY13" fmla="*/ 1101287 h 1134194"/>
                <a:gd name="connsiteX14" fmla="*/ 761437 w 821325"/>
                <a:gd name="connsiteY14" fmla="*/ 990192 h 1134194"/>
                <a:gd name="connsiteX15" fmla="*/ 727254 w 821325"/>
                <a:gd name="connsiteY15" fmla="*/ 411215 h 1134194"/>
                <a:gd name="connsiteX16" fmla="*/ 821257 w 821325"/>
                <a:gd name="connsiteY16" fmla="*/ 75792 h 1134194"/>
                <a:gd name="connsiteX0" fmla="*/ 827676 w 827744"/>
                <a:gd name="connsiteY0" fmla="*/ 75792 h 1125854"/>
                <a:gd name="connsiteX1" fmla="*/ 716581 w 827744"/>
                <a:gd name="connsiteY1" fmla="*/ 15972 h 1125854"/>
                <a:gd name="connsiteX2" fmla="*/ 575575 w 827744"/>
                <a:gd name="connsiteY2" fmla="*/ 3153 h 1125854"/>
                <a:gd name="connsiteX3" fmla="*/ 466617 w 827744"/>
                <a:gd name="connsiteY3" fmla="*/ 5289 h 1125854"/>
                <a:gd name="connsiteX4" fmla="*/ 428161 w 827744"/>
                <a:gd name="connsiteY4" fmla="*/ 58701 h 1125854"/>
                <a:gd name="connsiteX5" fmla="*/ 353385 w 827744"/>
                <a:gd name="connsiteY5" fmla="*/ 77929 h 1125854"/>
                <a:gd name="connsiteX6" fmla="*/ 304247 w 827744"/>
                <a:gd name="connsiteY6" fmla="*/ 52291 h 1125854"/>
                <a:gd name="connsiteX7" fmla="*/ 304247 w 827744"/>
                <a:gd name="connsiteY7" fmla="*/ 5289 h 1125854"/>
                <a:gd name="connsiteX8" fmla="*/ 223061 w 827744"/>
                <a:gd name="connsiteY8" fmla="*/ 26654 h 1125854"/>
                <a:gd name="connsiteX9" fmla="*/ 103420 w 827744"/>
                <a:gd name="connsiteY9" fmla="*/ 90747 h 1125854"/>
                <a:gd name="connsiteX10" fmla="*/ 69237 w 827744"/>
                <a:gd name="connsiteY10" fmla="*/ 257390 h 1125854"/>
                <a:gd name="connsiteX11" fmla="*/ 32918 w 827744"/>
                <a:gd name="connsiteY11" fmla="*/ 718863 h 1125854"/>
                <a:gd name="connsiteX12" fmla="*/ 62828 w 827744"/>
                <a:gd name="connsiteY12" fmla="*/ 1101288 h 1125854"/>
                <a:gd name="connsiteX13" fmla="*/ 665306 w 827744"/>
                <a:gd name="connsiteY13" fmla="*/ 1101287 h 1125854"/>
                <a:gd name="connsiteX14" fmla="*/ 767856 w 827744"/>
                <a:gd name="connsiteY14" fmla="*/ 990192 h 1125854"/>
                <a:gd name="connsiteX15" fmla="*/ 733673 w 827744"/>
                <a:gd name="connsiteY15" fmla="*/ 411215 h 1125854"/>
                <a:gd name="connsiteX16" fmla="*/ 827676 w 827744"/>
                <a:gd name="connsiteY16" fmla="*/ 75792 h 1125854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9074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9074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9074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8433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263"/>
                <a:gd name="connsiteY0" fmla="*/ 75462 h 1128133"/>
                <a:gd name="connsiteX1" fmla="*/ 721550 w 826263"/>
                <a:gd name="connsiteY1" fmla="*/ 9232 h 1128133"/>
                <a:gd name="connsiteX2" fmla="*/ 574135 w 826263"/>
                <a:gd name="connsiteY2" fmla="*/ 2823 h 1128133"/>
                <a:gd name="connsiteX3" fmla="*/ 465177 w 826263"/>
                <a:gd name="connsiteY3" fmla="*/ 4959 h 1128133"/>
                <a:gd name="connsiteX4" fmla="*/ 426721 w 826263"/>
                <a:gd name="connsiteY4" fmla="*/ 58371 h 1128133"/>
                <a:gd name="connsiteX5" fmla="*/ 351945 w 826263"/>
                <a:gd name="connsiteY5" fmla="*/ 77599 h 1128133"/>
                <a:gd name="connsiteX6" fmla="*/ 302807 w 826263"/>
                <a:gd name="connsiteY6" fmla="*/ 51961 h 1128133"/>
                <a:gd name="connsiteX7" fmla="*/ 302807 w 826263"/>
                <a:gd name="connsiteY7" fmla="*/ 4959 h 1128133"/>
                <a:gd name="connsiteX8" fmla="*/ 221621 w 826263"/>
                <a:gd name="connsiteY8" fmla="*/ 26324 h 1128133"/>
                <a:gd name="connsiteX9" fmla="*/ 101980 w 826263"/>
                <a:gd name="connsiteY9" fmla="*/ 84007 h 1128133"/>
                <a:gd name="connsiteX10" fmla="*/ 67797 w 826263"/>
                <a:gd name="connsiteY10" fmla="*/ 257060 h 1128133"/>
                <a:gd name="connsiteX11" fmla="*/ 20796 w 826263"/>
                <a:gd name="connsiteY11" fmla="*/ 797582 h 1128133"/>
                <a:gd name="connsiteX12" fmla="*/ 61388 w 826263"/>
                <a:gd name="connsiteY12" fmla="*/ 1100958 h 1128133"/>
                <a:gd name="connsiteX13" fmla="*/ 663866 w 826263"/>
                <a:gd name="connsiteY13" fmla="*/ 1100957 h 1128133"/>
                <a:gd name="connsiteX14" fmla="*/ 766416 w 826263"/>
                <a:gd name="connsiteY14" fmla="*/ 989862 h 1128133"/>
                <a:gd name="connsiteX15" fmla="*/ 732233 w 826263"/>
                <a:gd name="connsiteY15" fmla="*/ 410885 h 1128133"/>
                <a:gd name="connsiteX16" fmla="*/ 826236 w 826263"/>
                <a:gd name="connsiteY16" fmla="*/ 75462 h 1128133"/>
                <a:gd name="connsiteX0" fmla="*/ 826236 w 826263"/>
                <a:gd name="connsiteY0" fmla="*/ 75462 h 1128133"/>
                <a:gd name="connsiteX1" fmla="*/ 721550 w 826263"/>
                <a:gd name="connsiteY1" fmla="*/ 9232 h 1128133"/>
                <a:gd name="connsiteX2" fmla="*/ 574135 w 826263"/>
                <a:gd name="connsiteY2" fmla="*/ 2823 h 1128133"/>
                <a:gd name="connsiteX3" fmla="*/ 465177 w 826263"/>
                <a:gd name="connsiteY3" fmla="*/ 4959 h 1128133"/>
                <a:gd name="connsiteX4" fmla="*/ 426721 w 826263"/>
                <a:gd name="connsiteY4" fmla="*/ 58371 h 1128133"/>
                <a:gd name="connsiteX5" fmla="*/ 351945 w 826263"/>
                <a:gd name="connsiteY5" fmla="*/ 77599 h 1128133"/>
                <a:gd name="connsiteX6" fmla="*/ 302807 w 826263"/>
                <a:gd name="connsiteY6" fmla="*/ 51961 h 1128133"/>
                <a:gd name="connsiteX7" fmla="*/ 302807 w 826263"/>
                <a:gd name="connsiteY7" fmla="*/ 4959 h 1128133"/>
                <a:gd name="connsiteX8" fmla="*/ 221621 w 826263"/>
                <a:gd name="connsiteY8" fmla="*/ 26324 h 1128133"/>
                <a:gd name="connsiteX9" fmla="*/ 101980 w 826263"/>
                <a:gd name="connsiteY9" fmla="*/ 84007 h 1128133"/>
                <a:gd name="connsiteX10" fmla="*/ 67797 w 826263"/>
                <a:gd name="connsiteY10" fmla="*/ 257060 h 1128133"/>
                <a:gd name="connsiteX11" fmla="*/ 20796 w 826263"/>
                <a:gd name="connsiteY11" fmla="*/ 797582 h 1128133"/>
                <a:gd name="connsiteX12" fmla="*/ 61388 w 826263"/>
                <a:gd name="connsiteY12" fmla="*/ 1100958 h 1128133"/>
                <a:gd name="connsiteX13" fmla="*/ 663866 w 826263"/>
                <a:gd name="connsiteY13" fmla="*/ 1100957 h 1128133"/>
                <a:gd name="connsiteX14" fmla="*/ 766416 w 826263"/>
                <a:gd name="connsiteY14" fmla="*/ 989862 h 1128133"/>
                <a:gd name="connsiteX15" fmla="*/ 732233 w 826263"/>
                <a:gd name="connsiteY15" fmla="*/ 410885 h 1128133"/>
                <a:gd name="connsiteX16" fmla="*/ 826236 w 826263"/>
                <a:gd name="connsiteY16" fmla="*/ 75462 h 1128133"/>
                <a:gd name="connsiteX0" fmla="*/ 826236 w 826263"/>
                <a:gd name="connsiteY0" fmla="*/ 75462 h 1128133"/>
                <a:gd name="connsiteX1" fmla="*/ 721550 w 826263"/>
                <a:gd name="connsiteY1" fmla="*/ 9232 h 1128133"/>
                <a:gd name="connsiteX2" fmla="*/ 574135 w 826263"/>
                <a:gd name="connsiteY2" fmla="*/ 2823 h 1128133"/>
                <a:gd name="connsiteX3" fmla="*/ 465177 w 826263"/>
                <a:gd name="connsiteY3" fmla="*/ 4959 h 1128133"/>
                <a:gd name="connsiteX4" fmla="*/ 426721 w 826263"/>
                <a:gd name="connsiteY4" fmla="*/ 58371 h 1128133"/>
                <a:gd name="connsiteX5" fmla="*/ 351945 w 826263"/>
                <a:gd name="connsiteY5" fmla="*/ 77599 h 1128133"/>
                <a:gd name="connsiteX6" fmla="*/ 302807 w 826263"/>
                <a:gd name="connsiteY6" fmla="*/ 51961 h 1128133"/>
                <a:gd name="connsiteX7" fmla="*/ 302807 w 826263"/>
                <a:gd name="connsiteY7" fmla="*/ 4959 h 1128133"/>
                <a:gd name="connsiteX8" fmla="*/ 221621 w 826263"/>
                <a:gd name="connsiteY8" fmla="*/ 26324 h 1128133"/>
                <a:gd name="connsiteX9" fmla="*/ 101980 w 826263"/>
                <a:gd name="connsiteY9" fmla="*/ 84007 h 1128133"/>
                <a:gd name="connsiteX10" fmla="*/ 67797 w 826263"/>
                <a:gd name="connsiteY10" fmla="*/ 257060 h 1128133"/>
                <a:gd name="connsiteX11" fmla="*/ 20796 w 826263"/>
                <a:gd name="connsiteY11" fmla="*/ 797582 h 1128133"/>
                <a:gd name="connsiteX12" fmla="*/ 61388 w 826263"/>
                <a:gd name="connsiteY12" fmla="*/ 1100958 h 1128133"/>
                <a:gd name="connsiteX13" fmla="*/ 663866 w 826263"/>
                <a:gd name="connsiteY13" fmla="*/ 1100957 h 1128133"/>
                <a:gd name="connsiteX14" fmla="*/ 766416 w 826263"/>
                <a:gd name="connsiteY14" fmla="*/ 989862 h 1128133"/>
                <a:gd name="connsiteX15" fmla="*/ 732233 w 826263"/>
                <a:gd name="connsiteY15" fmla="*/ 410885 h 1128133"/>
                <a:gd name="connsiteX16" fmla="*/ 826236 w 826263"/>
                <a:gd name="connsiteY16" fmla="*/ 75462 h 1128133"/>
                <a:gd name="connsiteX0" fmla="*/ 821963 w 821991"/>
                <a:gd name="connsiteY0" fmla="*/ 79735 h 1128133"/>
                <a:gd name="connsiteX1" fmla="*/ 721550 w 821991"/>
                <a:gd name="connsiteY1" fmla="*/ 9232 h 1128133"/>
                <a:gd name="connsiteX2" fmla="*/ 574135 w 821991"/>
                <a:gd name="connsiteY2" fmla="*/ 2823 h 1128133"/>
                <a:gd name="connsiteX3" fmla="*/ 465177 w 821991"/>
                <a:gd name="connsiteY3" fmla="*/ 4959 h 1128133"/>
                <a:gd name="connsiteX4" fmla="*/ 426721 w 821991"/>
                <a:gd name="connsiteY4" fmla="*/ 58371 h 1128133"/>
                <a:gd name="connsiteX5" fmla="*/ 351945 w 821991"/>
                <a:gd name="connsiteY5" fmla="*/ 77599 h 1128133"/>
                <a:gd name="connsiteX6" fmla="*/ 302807 w 821991"/>
                <a:gd name="connsiteY6" fmla="*/ 51961 h 1128133"/>
                <a:gd name="connsiteX7" fmla="*/ 302807 w 821991"/>
                <a:gd name="connsiteY7" fmla="*/ 4959 h 1128133"/>
                <a:gd name="connsiteX8" fmla="*/ 221621 w 821991"/>
                <a:gd name="connsiteY8" fmla="*/ 26324 h 1128133"/>
                <a:gd name="connsiteX9" fmla="*/ 101980 w 821991"/>
                <a:gd name="connsiteY9" fmla="*/ 84007 h 1128133"/>
                <a:gd name="connsiteX10" fmla="*/ 67797 w 821991"/>
                <a:gd name="connsiteY10" fmla="*/ 257060 h 1128133"/>
                <a:gd name="connsiteX11" fmla="*/ 20796 w 821991"/>
                <a:gd name="connsiteY11" fmla="*/ 797582 h 1128133"/>
                <a:gd name="connsiteX12" fmla="*/ 61388 w 821991"/>
                <a:gd name="connsiteY12" fmla="*/ 1100958 h 1128133"/>
                <a:gd name="connsiteX13" fmla="*/ 663866 w 821991"/>
                <a:gd name="connsiteY13" fmla="*/ 1100957 h 1128133"/>
                <a:gd name="connsiteX14" fmla="*/ 766416 w 821991"/>
                <a:gd name="connsiteY14" fmla="*/ 989862 h 1128133"/>
                <a:gd name="connsiteX15" fmla="*/ 732233 w 821991"/>
                <a:gd name="connsiteY15" fmla="*/ 410885 h 1128133"/>
                <a:gd name="connsiteX16" fmla="*/ 821963 w 821991"/>
                <a:gd name="connsiteY16" fmla="*/ 79735 h 1128133"/>
                <a:gd name="connsiteX0" fmla="*/ 830509 w 830535"/>
                <a:gd name="connsiteY0" fmla="*/ 86144 h 1128133"/>
                <a:gd name="connsiteX1" fmla="*/ 721550 w 830535"/>
                <a:gd name="connsiteY1" fmla="*/ 9232 h 1128133"/>
                <a:gd name="connsiteX2" fmla="*/ 574135 w 830535"/>
                <a:gd name="connsiteY2" fmla="*/ 2823 h 1128133"/>
                <a:gd name="connsiteX3" fmla="*/ 465177 w 830535"/>
                <a:gd name="connsiteY3" fmla="*/ 4959 h 1128133"/>
                <a:gd name="connsiteX4" fmla="*/ 426721 w 830535"/>
                <a:gd name="connsiteY4" fmla="*/ 58371 h 1128133"/>
                <a:gd name="connsiteX5" fmla="*/ 351945 w 830535"/>
                <a:gd name="connsiteY5" fmla="*/ 77599 h 1128133"/>
                <a:gd name="connsiteX6" fmla="*/ 302807 w 830535"/>
                <a:gd name="connsiteY6" fmla="*/ 51961 h 1128133"/>
                <a:gd name="connsiteX7" fmla="*/ 302807 w 830535"/>
                <a:gd name="connsiteY7" fmla="*/ 4959 h 1128133"/>
                <a:gd name="connsiteX8" fmla="*/ 221621 w 830535"/>
                <a:gd name="connsiteY8" fmla="*/ 26324 h 1128133"/>
                <a:gd name="connsiteX9" fmla="*/ 101980 w 830535"/>
                <a:gd name="connsiteY9" fmla="*/ 84007 h 1128133"/>
                <a:gd name="connsiteX10" fmla="*/ 67797 w 830535"/>
                <a:gd name="connsiteY10" fmla="*/ 257060 h 1128133"/>
                <a:gd name="connsiteX11" fmla="*/ 20796 w 830535"/>
                <a:gd name="connsiteY11" fmla="*/ 797582 h 1128133"/>
                <a:gd name="connsiteX12" fmla="*/ 61388 w 830535"/>
                <a:gd name="connsiteY12" fmla="*/ 1100958 h 1128133"/>
                <a:gd name="connsiteX13" fmla="*/ 663866 w 830535"/>
                <a:gd name="connsiteY13" fmla="*/ 1100957 h 1128133"/>
                <a:gd name="connsiteX14" fmla="*/ 766416 w 830535"/>
                <a:gd name="connsiteY14" fmla="*/ 989862 h 1128133"/>
                <a:gd name="connsiteX15" fmla="*/ 732233 w 830535"/>
                <a:gd name="connsiteY15" fmla="*/ 410885 h 1128133"/>
                <a:gd name="connsiteX16" fmla="*/ 830509 w 830535"/>
                <a:gd name="connsiteY16" fmla="*/ 86144 h 1128133"/>
                <a:gd name="connsiteX0" fmla="*/ 830509 w 834188"/>
                <a:gd name="connsiteY0" fmla="*/ 86144 h 1128133"/>
                <a:gd name="connsiteX1" fmla="*/ 721550 w 834188"/>
                <a:gd name="connsiteY1" fmla="*/ 9232 h 1128133"/>
                <a:gd name="connsiteX2" fmla="*/ 574135 w 834188"/>
                <a:gd name="connsiteY2" fmla="*/ 2823 h 1128133"/>
                <a:gd name="connsiteX3" fmla="*/ 465177 w 834188"/>
                <a:gd name="connsiteY3" fmla="*/ 4959 h 1128133"/>
                <a:gd name="connsiteX4" fmla="*/ 426721 w 834188"/>
                <a:gd name="connsiteY4" fmla="*/ 58371 h 1128133"/>
                <a:gd name="connsiteX5" fmla="*/ 351945 w 834188"/>
                <a:gd name="connsiteY5" fmla="*/ 77599 h 1128133"/>
                <a:gd name="connsiteX6" fmla="*/ 302807 w 834188"/>
                <a:gd name="connsiteY6" fmla="*/ 51961 h 1128133"/>
                <a:gd name="connsiteX7" fmla="*/ 302807 w 834188"/>
                <a:gd name="connsiteY7" fmla="*/ 4959 h 1128133"/>
                <a:gd name="connsiteX8" fmla="*/ 221621 w 834188"/>
                <a:gd name="connsiteY8" fmla="*/ 26324 h 1128133"/>
                <a:gd name="connsiteX9" fmla="*/ 101980 w 834188"/>
                <a:gd name="connsiteY9" fmla="*/ 84007 h 1128133"/>
                <a:gd name="connsiteX10" fmla="*/ 67797 w 834188"/>
                <a:gd name="connsiteY10" fmla="*/ 257060 h 1128133"/>
                <a:gd name="connsiteX11" fmla="*/ 20796 w 834188"/>
                <a:gd name="connsiteY11" fmla="*/ 797582 h 1128133"/>
                <a:gd name="connsiteX12" fmla="*/ 61388 w 834188"/>
                <a:gd name="connsiteY12" fmla="*/ 1100958 h 1128133"/>
                <a:gd name="connsiteX13" fmla="*/ 663866 w 834188"/>
                <a:gd name="connsiteY13" fmla="*/ 1100957 h 1128133"/>
                <a:gd name="connsiteX14" fmla="*/ 766416 w 834188"/>
                <a:gd name="connsiteY14" fmla="*/ 989862 h 1128133"/>
                <a:gd name="connsiteX15" fmla="*/ 732233 w 834188"/>
                <a:gd name="connsiteY15" fmla="*/ 410885 h 1128133"/>
                <a:gd name="connsiteX16" fmla="*/ 830509 w 834188"/>
                <a:gd name="connsiteY16" fmla="*/ 86144 h 1128133"/>
                <a:gd name="connsiteX0" fmla="*/ 830509 w 834131"/>
                <a:gd name="connsiteY0" fmla="*/ 86144 h 1128133"/>
                <a:gd name="connsiteX1" fmla="*/ 721550 w 834131"/>
                <a:gd name="connsiteY1" fmla="*/ 9232 h 1128133"/>
                <a:gd name="connsiteX2" fmla="*/ 574135 w 834131"/>
                <a:gd name="connsiteY2" fmla="*/ 2823 h 1128133"/>
                <a:gd name="connsiteX3" fmla="*/ 465177 w 834131"/>
                <a:gd name="connsiteY3" fmla="*/ 4959 h 1128133"/>
                <a:gd name="connsiteX4" fmla="*/ 426721 w 834131"/>
                <a:gd name="connsiteY4" fmla="*/ 58371 h 1128133"/>
                <a:gd name="connsiteX5" fmla="*/ 351945 w 834131"/>
                <a:gd name="connsiteY5" fmla="*/ 77599 h 1128133"/>
                <a:gd name="connsiteX6" fmla="*/ 302807 w 834131"/>
                <a:gd name="connsiteY6" fmla="*/ 51961 h 1128133"/>
                <a:gd name="connsiteX7" fmla="*/ 302807 w 834131"/>
                <a:gd name="connsiteY7" fmla="*/ 4959 h 1128133"/>
                <a:gd name="connsiteX8" fmla="*/ 221621 w 834131"/>
                <a:gd name="connsiteY8" fmla="*/ 26324 h 1128133"/>
                <a:gd name="connsiteX9" fmla="*/ 101980 w 834131"/>
                <a:gd name="connsiteY9" fmla="*/ 84007 h 1128133"/>
                <a:gd name="connsiteX10" fmla="*/ 67797 w 834131"/>
                <a:gd name="connsiteY10" fmla="*/ 257060 h 1128133"/>
                <a:gd name="connsiteX11" fmla="*/ 20796 w 834131"/>
                <a:gd name="connsiteY11" fmla="*/ 797582 h 1128133"/>
                <a:gd name="connsiteX12" fmla="*/ 61388 w 834131"/>
                <a:gd name="connsiteY12" fmla="*/ 1100958 h 1128133"/>
                <a:gd name="connsiteX13" fmla="*/ 663866 w 834131"/>
                <a:gd name="connsiteY13" fmla="*/ 1100957 h 1128133"/>
                <a:gd name="connsiteX14" fmla="*/ 766416 w 834131"/>
                <a:gd name="connsiteY14" fmla="*/ 989862 h 1128133"/>
                <a:gd name="connsiteX15" fmla="*/ 732233 w 834131"/>
                <a:gd name="connsiteY15" fmla="*/ 410885 h 1128133"/>
                <a:gd name="connsiteX16" fmla="*/ 830509 w 834131"/>
                <a:gd name="connsiteY16" fmla="*/ 86144 h 1128133"/>
                <a:gd name="connsiteX0" fmla="*/ 830509 w 830708"/>
                <a:gd name="connsiteY0" fmla="*/ 86144 h 1128133"/>
                <a:gd name="connsiteX1" fmla="*/ 721550 w 830708"/>
                <a:gd name="connsiteY1" fmla="*/ 9232 h 1128133"/>
                <a:gd name="connsiteX2" fmla="*/ 574135 w 830708"/>
                <a:gd name="connsiteY2" fmla="*/ 2823 h 1128133"/>
                <a:gd name="connsiteX3" fmla="*/ 465177 w 830708"/>
                <a:gd name="connsiteY3" fmla="*/ 4959 h 1128133"/>
                <a:gd name="connsiteX4" fmla="*/ 426721 w 830708"/>
                <a:gd name="connsiteY4" fmla="*/ 58371 h 1128133"/>
                <a:gd name="connsiteX5" fmla="*/ 351945 w 830708"/>
                <a:gd name="connsiteY5" fmla="*/ 77599 h 1128133"/>
                <a:gd name="connsiteX6" fmla="*/ 302807 w 830708"/>
                <a:gd name="connsiteY6" fmla="*/ 51961 h 1128133"/>
                <a:gd name="connsiteX7" fmla="*/ 302807 w 830708"/>
                <a:gd name="connsiteY7" fmla="*/ 4959 h 1128133"/>
                <a:gd name="connsiteX8" fmla="*/ 221621 w 830708"/>
                <a:gd name="connsiteY8" fmla="*/ 26324 h 1128133"/>
                <a:gd name="connsiteX9" fmla="*/ 101980 w 830708"/>
                <a:gd name="connsiteY9" fmla="*/ 84007 h 1128133"/>
                <a:gd name="connsiteX10" fmla="*/ 67797 w 830708"/>
                <a:gd name="connsiteY10" fmla="*/ 257060 h 1128133"/>
                <a:gd name="connsiteX11" fmla="*/ 20796 w 830708"/>
                <a:gd name="connsiteY11" fmla="*/ 797582 h 1128133"/>
                <a:gd name="connsiteX12" fmla="*/ 61388 w 830708"/>
                <a:gd name="connsiteY12" fmla="*/ 1100958 h 1128133"/>
                <a:gd name="connsiteX13" fmla="*/ 663866 w 830708"/>
                <a:gd name="connsiteY13" fmla="*/ 1100957 h 1128133"/>
                <a:gd name="connsiteX14" fmla="*/ 766416 w 830708"/>
                <a:gd name="connsiteY14" fmla="*/ 989862 h 1128133"/>
                <a:gd name="connsiteX15" fmla="*/ 749325 w 830708"/>
                <a:gd name="connsiteY15" fmla="*/ 410885 h 1128133"/>
                <a:gd name="connsiteX16" fmla="*/ 830509 w 830708"/>
                <a:gd name="connsiteY16" fmla="*/ 86144 h 1128133"/>
                <a:gd name="connsiteX0" fmla="*/ 830509 w 830714"/>
                <a:gd name="connsiteY0" fmla="*/ 107900 h 1128524"/>
                <a:gd name="connsiteX1" fmla="*/ 721550 w 830714"/>
                <a:gd name="connsiteY1" fmla="*/ 9623 h 1128524"/>
                <a:gd name="connsiteX2" fmla="*/ 574135 w 830714"/>
                <a:gd name="connsiteY2" fmla="*/ 3214 h 1128524"/>
                <a:gd name="connsiteX3" fmla="*/ 465177 w 830714"/>
                <a:gd name="connsiteY3" fmla="*/ 5350 h 1128524"/>
                <a:gd name="connsiteX4" fmla="*/ 426721 w 830714"/>
                <a:gd name="connsiteY4" fmla="*/ 58762 h 1128524"/>
                <a:gd name="connsiteX5" fmla="*/ 351945 w 830714"/>
                <a:gd name="connsiteY5" fmla="*/ 77990 h 1128524"/>
                <a:gd name="connsiteX6" fmla="*/ 302807 w 830714"/>
                <a:gd name="connsiteY6" fmla="*/ 52352 h 1128524"/>
                <a:gd name="connsiteX7" fmla="*/ 302807 w 830714"/>
                <a:gd name="connsiteY7" fmla="*/ 5350 h 1128524"/>
                <a:gd name="connsiteX8" fmla="*/ 221621 w 830714"/>
                <a:gd name="connsiteY8" fmla="*/ 26715 h 1128524"/>
                <a:gd name="connsiteX9" fmla="*/ 101980 w 830714"/>
                <a:gd name="connsiteY9" fmla="*/ 84398 h 1128524"/>
                <a:gd name="connsiteX10" fmla="*/ 67797 w 830714"/>
                <a:gd name="connsiteY10" fmla="*/ 257451 h 1128524"/>
                <a:gd name="connsiteX11" fmla="*/ 20796 w 830714"/>
                <a:gd name="connsiteY11" fmla="*/ 797973 h 1128524"/>
                <a:gd name="connsiteX12" fmla="*/ 61388 w 830714"/>
                <a:gd name="connsiteY12" fmla="*/ 1101349 h 1128524"/>
                <a:gd name="connsiteX13" fmla="*/ 663866 w 830714"/>
                <a:gd name="connsiteY13" fmla="*/ 1101348 h 1128524"/>
                <a:gd name="connsiteX14" fmla="*/ 766416 w 830714"/>
                <a:gd name="connsiteY14" fmla="*/ 990253 h 1128524"/>
                <a:gd name="connsiteX15" fmla="*/ 749325 w 830714"/>
                <a:gd name="connsiteY15" fmla="*/ 411276 h 1128524"/>
                <a:gd name="connsiteX16" fmla="*/ 830509 w 830714"/>
                <a:gd name="connsiteY16" fmla="*/ 107900 h 1128524"/>
                <a:gd name="connsiteX0" fmla="*/ 830509 w 830714"/>
                <a:gd name="connsiteY0" fmla="*/ 111611 h 1132235"/>
                <a:gd name="connsiteX1" fmla="*/ 721550 w 830714"/>
                <a:gd name="connsiteY1" fmla="*/ 13334 h 1132235"/>
                <a:gd name="connsiteX2" fmla="*/ 571999 w 830714"/>
                <a:gd name="connsiteY2" fmla="*/ 515 h 1132235"/>
                <a:gd name="connsiteX3" fmla="*/ 465177 w 830714"/>
                <a:gd name="connsiteY3" fmla="*/ 9061 h 1132235"/>
                <a:gd name="connsiteX4" fmla="*/ 426721 w 830714"/>
                <a:gd name="connsiteY4" fmla="*/ 62473 h 1132235"/>
                <a:gd name="connsiteX5" fmla="*/ 351945 w 830714"/>
                <a:gd name="connsiteY5" fmla="*/ 81701 h 1132235"/>
                <a:gd name="connsiteX6" fmla="*/ 302807 w 830714"/>
                <a:gd name="connsiteY6" fmla="*/ 56063 h 1132235"/>
                <a:gd name="connsiteX7" fmla="*/ 302807 w 830714"/>
                <a:gd name="connsiteY7" fmla="*/ 9061 h 1132235"/>
                <a:gd name="connsiteX8" fmla="*/ 221621 w 830714"/>
                <a:gd name="connsiteY8" fmla="*/ 30426 h 1132235"/>
                <a:gd name="connsiteX9" fmla="*/ 101980 w 830714"/>
                <a:gd name="connsiteY9" fmla="*/ 88109 h 1132235"/>
                <a:gd name="connsiteX10" fmla="*/ 67797 w 830714"/>
                <a:gd name="connsiteY10" fmla="*/ 261162 h 1132235"/>
                <a:gd name="connsiteX11" fmla="*/ 20796 w 830714"/>
                <a:gd name="connsiteY11" fmla="*/ 801684 h 1132235"/>
                <a:gd name="connsiteX12" fmla="*/ 61388 w 830714"/>
                <a:gd name="connsiteY12" fmla="*/ 1105060 h 1132235"/>
                <a:gd name="connsiteX13" fmla="*/ 663866 w 830714"/>
                <a:gd name="connsiteY13" fmla="*/ 1105059 h 1132235"/>
                <a:gd name="connsiteX14" fmla="*/ 766416 w 830714"/>
                <a:gd name="connsiteY14" fmla="*/ 993964 h 1132235"/>
                <a:gd name="connsiteX15" fmla="*/ 749325 w 830714"/>
                <a:gd name="connsiteY15" fmla="*/ 414987 h 1132235"/>
                <a:gd name="connsiteX16" fmla="*/ 830509 w 830714"/>
                <a:gd name="connsiteY16" fmla="*/ 111611 h 1132235"/>
                <a:gd name="connsiteX0" fmla="*/ 830509 w 831255"/>
                <a:gd name="connsiteY0" fmla="*/ 113776 h 1134400"/>
                <a:gd name="connsiteX1" fmla="*/ 693776 w 831255"/>
                <a:gd name="connsiteY1" fmla="*/ 11226 h 1134400"/>
                <a:gd name="connsiteX2" fmla="*/ 571999 w 831255"/>
                <a:gd name="connsiteY2" fmla="*/ 2680 h 1134400"/>
                <a:gd name="connsiteX3" fmla="*/ 465177 w 831255"/>
                <a:gd name="connsiteY3" fmla="*/ 11226 h 1134400"/>
                <a:gd name="connsiteX4" fmla="*/ 426721 w 831255"/>
                <a:gd name="connsiteY4" fmla="*/ 64638 h 1134400"/>
                <a:gd name="connsiteX5" fmla="*/ 351945 w 831255"/>
                <a:gd name="connsiteY5" fmla="*/ 83866 h 1134400"/>
                <a:gd name="connsiteX6" fmla="*/ 302807 w 831255"/>
                <a:gd name="connsiteY6" fmla="*/ 58228 h 1134400"/>
                <a:gd name="connsiteX7" fmla="*/ 302807 w 831255"/>
                <a:gd name="connsiteY7" fmla="*/ 11226 h 1134400"/>
                <a:gd name="connsiteX8" fmla="*/ 221621 w 831255"/>
                <a:gd name="connsiteY8" fmla="*/ 32591 h 1134400"/>
                <a:gd name="connsiteX9" fmla="*/ 101980 w 831255"/>
                <a:gd name="connsiteY9" fmla="*/ 90274 h 1134400"/>
                <a:gd name="connsiteX10" fmla="*/ 67797 w 831255"/>
                <a:gd name="connsiteY10" fmla="*/ 263327 h 1134400"/>
                <a:gd name="connsiteX11" fmla="*/ 20796 w 831255"/>
                <a:gd name="connsiteY11" fmla="*/ 803849 h 1134400"/>
                <a:gd name="connsiteX12" fmla="*/ 61388 w 831255"/>
                <a:gd name="connsiteY12" fmla="*/ 1107225 h 1134400"/>
                <a:gd name="connsiteX13" fmla="*/ 663866 w 831255"/>
                <a:gd name="connsiteY13" fmla="*/ 1107224 h 1134400"/>
                <a:gd name="connsiteX14" fmla="*/ 766416 w 831255"/>
                <a:gd name="connsiteY14" fmla="*/ 996129 h 1134400"/>
                <a:gd name="connsiteX15" fmla="*/ 749325 w 831255"/>
                <a:gd name="connsiteY15" fmla="*/ 417152 h 1134400"/>
                <a:gd name="connsiteX16" fmla="*/ 830509 w 831255"/>
                <a:gd name="connsiteY16" fmla="*/ 113776 h 1134400"/>
                <a:gd name="connsiteX0" fmla="*/ 830509 w 831255"/>
                <a:gd name="connsiteY0" fmla="*/ 112222 h 1132846"/>
                <a:gd name="connsiteX1" fmla="*/ 693776 w 831255"/>
                <a:gd name="connsiteY1" fmla="*/ 9672 h 1132846"/>
                <a:gd name="connsiteX2" fmla="*/ 571999 w 831255"/>
                <a:gd name="connsiteY2" fmla="*/ 1126 h 1132846"/>
                <a:gd name="connsiteX3" fmla="*/ 465177 w 831255"/>
                <a:gd name="connsiteY3" fmla="*/ 9672 h 1132846"/>
                <a:gd name="connsiteX4" fmla="*/ 426721 w 831255"/>
                <a:gd name="connsiteY4" fmla="*/ 63084 h 1132846"/>
                <a:gd name="connsiteX5" fmla="*/ 351945 w 831255"/>
                <a:gd name="connsiteY5" fmla="*/ 82312 h 1132846"/>
                <a:gd name="connsiteX6" fmla="*/ 302807 w 831255"/>
                <a:gd name="connsiteY6" fmla="*/ 56674 h 1132846"/>
                <a:gd name="connsiteX7" fmla="*/ 302807 w 831255"/>
                <a:gd name="connsiteY7" fmla="*/ 9672 h 1132846"/>
                <a:gd name="connsiteX8" fmla="*/ 221621 w 831255"/>
                <a:gd name="connsiteY8" fmla="*/ 31037 h 1132846"/>
                <a:gd name="connsiteX9" fmla="*/ 101980 w 831255"/>
                <a:gd name="connsiteY9" fmla="*/ 88720 h 1132846"/>
                <a:gd name="connsiteX10" fmla="*/ 67797 w 831255"/>
                <a:gd name="connsiteY10" fmla="*/ 261773 h 1132846"/>
                <a:gd name="connsiteX11" fmla="*/ 20796 w 831255"/>
                <a:gd name="connsiteY11" fmla="*/ 802295 h 1132846"/>
                <a:gd name="connsiteX12" fmla="*/ 61388 w 831255"/>
                <a:gd name="connsiteY12" fmla="*/ 1105671 h 1132846"/>
                <a:gd name="connsiteX13" fmla="*/ 663866 w 831255"/>
                <a:gd name="connsiteY13" fmla="*/ 1105670 h 1132846"/>
                <a:gd name="connsiteX14" fmla="*/ 766416 w 831255"/>
                <a:gd name="connsiteY14" fmla="*/ 994575 h 1132846"/>
                <a:gd name="connsiteX15" fmla="*/ 749325 w 831255"/>
                <a:gd name="connsiteY15" fmla="*/ 415598 h 1132846"/>
                <a:gd name="connsiteX16" fmla="*/ 830509 w 831255"/>
                <a:gd name="connsiteY16" fmla="*/ 112222 h 1132846"/>
                <a:gd name="connsiteX0" fmla="*/ 830509 w 831153"/>
                <a:gd name="connsiteY0" fmla="*/ 111831 h 1132455"/>
                <a:gd name="connsiteX1" fmla="*/ 698049 w 831153"/>
                <a:gd name="connsiteY1" fmla="*/ 17827 h 1132455"/>
                <a:gd name="connsiteX2" fmla="*/ 571999 w 831153"/>
                <a:gd name="connsiteY2" fmla="*/ 735 h 1132455"/>
                <a:gd name="connsiteX3" fmla="*/ 465177 w 831153"/>
                <a:gd name="connsiteY3" fmla="*/ 9281 h 1132455"/>
                <a:gd name="connsiteX4" fmla="*/ 426721 w 831153"/>
                <a:gd name="connsiteY4" fmla="*/ 62693 h 1132455"/>
                <a:gd name="connsiteX5" fmla="*/ 351945 w 831153"/>
                <a:gd name="connsiteY5" fmla="*/ 81921 h 1132455"/>
                <a:gd name="connsiteX6" fmla="*/ 302807 w 831153"/>
                <a:gd name="connsiteY6" fmla="*/ 56283 h 1132455"/>
                <a:gd name="connsiteX7" fmla="*/ 302807 w 831153"/>
                <a:gd name="connsiteY7" fmla="*/ 9281 h 1132455"/>
                <a:gd name="connsiteX8" fmla="*/ 221621 w 831153"/>
                <a:gd name="connsiteY8" fmla="*/ 30646 h 1132455"/>
                <a:gd name="connsiteX9" fmla="*/ 101980 w 831153"/>
                <a:gd name="connsiteY9" fmla="*/ 88329 h 1132455"/>
                <a:gd name="connsiteX10" fmla="*/ 67797 w 831153"/>
                <a:gd name="connsiteY10" fmla="*/ 261382 h 1132455"/>
                <a:gd name="connsiteX11" fmla="*/ 20796 w 831153"/>
                <a:gd name="connsiteY11" fmla="*/ 801904 h 1132455"/>
                <a:gd name="connsiteX12" fmla="*/ 61388 w 831153"/>
                <a:gd name="connsiteY12" fmla="*/ 1105280 h 1132455"/>
                <a:gd name="connsiteX13" fmla="*/ 663866 w 831153"/>
                <a:gd name="connsiteY13" fmla="*/ 1105279 h 1132455"/>
                <a:gd name="connsiteX14" fmla="*/ 766416 w 831153"/>
                <a:gd name="connsiteY14" fmla="*/ 994184 h 1132455"/>
                <a:gd name="connsiteX15" fmla="*/ 749325 w 831153"/>
                <a:gd name="connsiteY15" fmla="*/ 415207 h 1132455"/>
                <a:gd name="connsiteX16" fmla="*/ 830509 w 831153"/>
                <a:gd name="connsiteY16" fmla="*/ 111831 h 1132455"/>
                <a:gd name="connsiteX0" fmla="*/ 830509 w 831153"/>
                <a:gd name="connsiteY0" fmla="*/ 111831 h 1132455"/>
                <a:gd name="connsiteX1" fmla="*/ 698049 w 831153"/>
                <a:gd name="connsiteY1" fmla="*/ 17827 h 1132455"/>
                <a:gd name="connsiteX2" fmla="*/ 571999 w 831153"/>
                <a:gd name="connsiteY2" fmla="*/ 735 h 1132455"/>
                <a:gd name="connsiteX3" fmla="*/ 465177 w 831153"/>
                <a:gd name="connsiteY3" fmla="*/ 9281 h 1132455"/>
                <a:gd name="connsiteX4" fmla="*/ 426721 w 831153"/>
                <a:gd name="connsiteY4" fmla="*/ 62693 h 1132455"/>
                <a:gd name="connsiteX5" fmla="*/ 351945 w 831153"/>
                <a:gd name="connsiteY5" fmla="*/ 81921 h 1132455"/>
                <a:gd name="connsiteX6" fmla="*/ 302807 w 831153"/>
                <a:gd name="connsiteY6" fmla="*/ 56283 h 1132455"/>
                <a:gd name="connsiteX7" fmla="*/ 302807 w 831153"/>
                <a:gd name="connsiteY7" fmla="*/ 9281 h 1132455"/>
                <a:gd name="connsiteX8" fmla="*/ 213075 w 831153"/>
                <a:gd name="connsiteY8" fmla="*/ 24237 h 1132455"/>
                <a:gd name="connsiteX9" fmla="*/ 101980 w 831153"/>
                <a:gd name="connsiteY9" fmla="*/ 88329 h 1132455"/>
                <a:gd name="connsiteX10" fmla="*/ 67797 w 831153"/>
                <a:gd name="connsiteY10" fmla="*/ 261382 h 1132455"/>
                <a:gd name="connsiteX11" fmla="*/ 20796 w 831153"/>
                <a:gd name="connsiteY11" fmla="*/ 801904 h 1132455"/>
                <a:gd name="connsiteX12" fmla="*/ 61388 w 831153"/>
                <a:gd name="connsiteY12" fmla="*/ 1105280 h 1132455"/>
                <a:gd name="connsiteX13" fmla="*/ 663866 w 831153"/>
                <a:gd name="connsiteY13" fmla="*/ 1105279 h 1132455"/>
                <a:gd name="connsiteX14" fmla="*/ 766416 w 831153"/>
                <a:gd name="connsiteY14" fmla="*/ 994184 h 1132455"/>
                <a:gd name="connsiteX15" fmla="*/ 749325 w 831153"/>
                <a:gd name="connsiteY15" fmla="*/ 415207 h 1132455"/>
                <a:gd name="connsiteX16" fmla="*/ 830509 w 831153"/>
                <a:gd name="connsiteY16" fmla="*/ 111831 h 1132455"/>
                <a:gd name="connsiteX0" fmla="*/ 830627 w 831271"/>
                <a:gd name="connsiteY0" fmla="*/ 111831 h 1132455"/>
                <a:gd name="connsiteX1" fmla="*/ 698167 w 831271"/>
                <a:gd name="connsiteY1" fmla="*/ 17827 h 1132455"/>
                <a:gd name="connsiteX2" fmla="*/ 572117 w 831271"/>
                <a:gd name="connsiteY2" fmla="*/ 735 h 1132455"/>
                <a:gd name="connsiteX3" fmla="*/ 465295 w 831271"/>
                <a:gd name="connsiteY3" fmla="*/ 9281 h 1132455"/>
                <a:gd name="connsiteX4" fmla="*/ 426839 w 831271"/>
                <a:gd name="connsiteY4" fmla="*/ 62693 h 1132455"/>
                <a:gd name="connsiteX5" fmla="*/ 352063 w 831271"/>
                <a:gd name="connsiteY5" fmla="*/ 81921 h 1132455"/>
                <a:gd name="connsiteX6" fmla="*/ 302925 w 831271"/>
                <a:gd name="connsiteY6" fmla="*/ 56283 h 1132455"/>
                <a:gd name="connsiteX7" fmla="*/ 302925 w 831271"/>
                <a:gd name="connsiteY7" fmla="*/ 9281 h 1132455"/>
                <a:gd name="connsiteX8" fmla="*/ 213193 w 831271"/>
                <a:gd name="connsiteY8" fmla="*/ 24237 h 1132455"/>
                <a:gd name="connsiteX9" fmla="*/ 102098 w 831271"/>
                <a:gd name="connsiteY9" fmla="*/ 88329 h 1132455"/>
                <a:gd name="connsiteX10" fmla="*/ 70051 w 831271"/>
                <a:gd name="connsiteY10" fmla="*/ 348976 h 1132455"/>
                <a:gd name="connsiteX11" fmla="*/ 20914 w 831271"/>
                <a:gd name="connsiteY11" fmla="*/ 801904 h 1132455"/>
                <a:gd name="connsiteX12" fmla="*/ 61506 w 831271"/>
                <a:gd name="connsiteY12" fmla="*/ 1105280 h 1132455"/>
                <a:gd name="connsiteX13" fmla="*/ 663984 w 831271"/>
                <a:gd name="connsiteY13" fmla="*/ 1105279 h 1132455"/>
                <a:gd name="connsiteX14" fmla="*/ 766534 w 831271"/>
                <a:gd name="connsiteY14" fmla="*/ 994184 h 1132455"/>
                <a:gd name="connsiteX15" fmla="*/ 749443 w 831271"/>
                <a:gd name="connsiteY15" fmla="*/ 415207 h 1132455"/>
                <a:gd name="connsiteX16" fmla="*/ 830627 w 831271"/>
                <a:gd name="connsiteY16" fmla="*/ 111831 h 1132455"/>
                <a:gd name="connsiteX0" fmla="*/ 829803 w 830447"/>
                <a:gd name="connsiteY0" fmla="*/ 111831 h 1132455"/>
                <a:gd name="connsiteX1" fmla="*/ 697343 w 830447"/>
                <a:gd name="connsiteY1" fmla="*/ 17827 h 1132455"/>
                <a:gd name="connsiteX2" fmla="*/ 571293 w 830447"/>
                <a:gd name="connsiteY2" fmla="*/ 735 h 1132455"/>
                <a:gd name="connsiteX3" fmla="*/ 464471 w 830447"/>
                <a:gd name="connsiteY3" fmla="*/ 9281 h 1132455"/>
                <a:gd name="connsiteX4" fmla="*/ 426015 w 830447"/>
                <a:gd name="connsiteY4" fmla="*/ 62693 h 1132455"/>
                <a:gd name="connsiteX5" fmla="*/ 351239 w 830447"/>
                <a:gd name="connsiteY5" fmla="*/ 81921 h 1132455"/>
                <a:gd name="connsiteX6" fmla="*/ 302101 w 830447"/>
                <a:gd name="connsiteY6" fmla="*/ 56283 h 1132455"/>
                <a:gd name="connsiteX7" fmla="*/ 302101 w 830447"/>
                <a:gd name="connsiteY7" fmla="*/ 9281 h 1132455"/>
                <a:gd name="connsiteX8" fmla="*/ 212369 w 830447"/>
                <a:gd name="connsiteY8" fmla="*/ 24237 h 1132455"/>
                <a:gd name="connsiteX9" fmla="*/ 101274 w 830447"/>
                <a:gd name="connsiteY9" fmla="*/ 88329 h 1132455"/>
                <a:gd name="connsiteX10" fmla="*/ 54272 w 830447"/>
                <a:gd name="connsiteY10" fmla="*/ 344703 h 1132455"/>
                <a:gd name="connsiteX11" fmla="*/ 20090 w 830447"/>
                <a:gd name="connsiteY11" fmla="*/ 801904 h 1132455"/>
                <a:gd name="connsiteX12" fmla="*/ 60682 w 830447"/>
                <a:gd name="connsiteY12" fmla="*/ 1105280 h 1132455"/>
                <a:gd name="connsiteX13" fmla="*/ 663160 w 830447"/>
                <a:gd name="connsiteY13" fmla="*/ 1105279 h 1132455"/>
                <a:gd name="connsiteX14" fmla="*/ 765710 w 830447"/>
                <a:gd name="connsiteY14" fmla="*/ 994184 h 1132455"/>
                <a:gd name="connsiteX15" fmla="*/ 748619 w 830447"/>
                <a:gd name="connsiteY15" fmla="*/ 415207 h 1132455"/>
                <a:gd name="connsiteX16" fmla="*/ 829803 w 830447"/>
                <a:gd name="connsiteY16" fmla="*/ 111831 h 1132455"/>
                <a:gd name="connsiteX0" fmla="*/ 829949 w 830593"/>
                <a:gd name="connsiteY0" fmla="*/ 111831 h 1130717"/>
                <a:gd name="connsiteX1" fmla="*/ 697489 w 830593"/>
                <a:gd name="connsiteY1" fmla="*/ 17827 h 1130717"/>
                <a:gd name="connsiteX2" fmla="*/ 571439 w 830593"/>
                <a:gd name="connsiteY2" fmla="*/ 735 h 1130717"/>
                <a:gd name="connsiteX3" fmla="*/ 464617 w 830593"/>
                <a:gd name="connsiteY3" fmla="*/ 9281 h 1130717"/>
                <a:gd name="connsiteX4" fmla="*/ 426161 w 830593"/>
                <a:gd name="connsiteY4" fmla="*/ 62693 h 1130717"/>
                <a:gd name="connsiteX5" fmla="*/ 351385 w 830593"/>
                <a:gd name="connsiteY5" fmla="*/ 81921 h 1130717"/>
                <a:gd name="connsiteX6" fmla="*/ 302247 w 830593"/>
                <a:gd name="connsiteY6" fmla="*/ 56283 h 1130717"/>
                <a:gd name="connsiteX7" fmla="*/ 302247 w 830593"/>
                <a:gd name="connsiteY7" fmla="*/ 9281 h 1130717"/>
                <a:gd name="connsiteX8" fmla="*/ 212515 w 830593"/>
                <a:gd name="connsiteY8" fmla="*/ 24237 h 1130717"/>
                <a:gd name="connsiteX9" fmla="*/ 101420 w 830593"/>
                <a:gd name="connsiteY9" fmla="*/ 88329 h 1130717"/>
                <a:gd name="connsiteX10" fmla="*/ 54418 w 830593"/>
                <a:gd name="connsiteY10" fmla="*/ 344703 h 1130717"/>
                <a:gd name="connsiteX11" fmla="*/ 20236 w 830593"/>
                <a:gd name="connsiteY11" fmla="*/ 801904 h 1130717"/>
                <a:gd name="connsiteX12" fmla="*/ 60828 w 830593"/>
                <a:gd name="connsiteY12" fmla="*/ 1105280 h 1130717"/>
                <a:gd name="connsiteX13" fmla="*/ 665442 w 830593"/>
                <a:gd name="connsiteY13" fmla="*/ 1101007 h 1130717"/>
                <a:gd name="connsiteX14" fmla="*/ 765856 w 830593"/>
                <a:gd name="connsiteY14" fmla="*/ 994184 h 1130717"/>
                <a:gd name="connsiteX15" fmla="*/ 748765 w 830593"/>
                <a:gd name="connsiteY15" fmla="*/ 415207 h 1130717"/>
                <a:gd name="connsiteX16" fmla="*/ 829949 w 830593"/>
                <a:gd name="connsiteY16" fmla="*/ 111831 h 1130717"/>
                <a:gd name="connsiteX0" fmla="*/ 822145 w 822789"/>
                <a:gd name="connsiteY0" fmla="*/ 111831 h 1130717"/>
                <a:gd name="connsiteX1" fmla="*/ 689685 w 822789"/>
                <a:gd name="connsiteY1" fmla="*/ 17827 h 1130717"/>
                <a:gd name="connsiteX2" fmla="*/ 563635 w 822789"/>
                <a:gd name="connsiteY2" fmla="*/ 735 h 1130717"/>
                <a:gd name="connsiteX3" fmla="*/ 456813 w 822789"/>
                <a:gd name="connsiteY3" fmla="*/ 9281 h 1130717"/>
                <a:gd name="connsiteX4" fmla="*/ 418357 w 822789"/>
                <a:gd name="connsiteY4" fmla="*/ 62693 h 1130717"/>
                <a:gd name="connsiteX5" fmla="*/ 343581 w 822789"/>
                <a:gd name="connsiteY5" fmla="*/ 81921 h 1130717"/>
                <a:gd name="connsiteX6" fmla="*/ 294443 w 822789"/>
                <a:gd name="connsiteY6" fmla="*/ 56283 h 1130717"/>
                <a:gd name="connsiteX7" fmla="*/ 294443 w 822789"/>
                <a:gd name="connsiteY7" fmla="*/ 9281 h 1130717"/>
                <a:gd name="connsiteX8" fmla="*/ 204711 w 822789"/>
                <a:gd name="connsiteY8" fmla="*/ 24237 h 1130717"/>
                <a:gd name="connsiteX9" fmla="*/ 93616 w 822789"/>
                <a:gd name="connsiteY9" fmla="*/ 88329 h 1130717"/>
                <a:gd name="connsiteX10" fmla="*/ 46614 w 822789"/>
                <a:gd name="connsiteY10" fmla="*/ 344703 h 1130717"/>
                <a:gd name="connsiteX11" fmla="*/ 12432 w 822789"/>
                <a:gd name="connsiteY11" fmla="*/ 801904 h 1130717"/>
                <a:gd name="connsiteX12" fmla="*/ 65843 w 822789"/>
                <a:gd name="connsiteY12" fmla="*/ 1105280 h 1130717"/>
                <a:gd name="connsiteX13" fmla="*/ 657638 w 822789"/>
                <a:gd name="connsiteY13" fmla="*/ 1101007 h 1130717"/>
                <a:gd name="connsiteX14" fmla="*/ 758052 w 822789"/>
                <a:gd name="connsiteY14" fmla="*/ 994184 h 1130717"/>
                <a:gd name="connsiteX15" fmla="*/ 740961 w 822789"/>
                <a:gd name="connsiteY15" fmla="*/ 415207 h 1130717"/>
                <a:gd name="connsiteX16" fmla="*/ 822145 w 822789"/>
                <a:gd name="connsiteY16" fmla="*/ 111831 h 1130717"/>
                <a:gd name="connsiteX0" fmla="*/ 817456 w 818100"/>
                <a:gd name="connsiteY0" fmla="*/ 111831 h 1124738"/>
                <a:gd name="connsiteX1" fmla="*/ 684996 w 818100"/>
                <a:gd name="connsiteY1" fmla="*/ 17827 h 1124738"/>
                <a:gd name="connsiteX2" fmla="*/ 558946 w 818100"/>
                <a:gd name="connsiteY2" fmla="*/ 735 h 1124738"/>
                <a:gd name="connsiteX3" fmla="*/ 452124 w 818100"/>
                <a:gd name="connsiteY3" fmla="*/ 9281 h 1124738"/>
                <a:gd name="connsiteX4" fmla="*/ 413668 w 818100"/>
                <a:gd name="connsiteY4" fmla="*/ 62693 h 1124738"/>
                <a:gd name="connsiteX5" fmla="*/ 338892 w 818100"/>
                <a:gd name="connsiteY5" fmla="*/ 81921 h 1124738"/>
                <a:gd name="connsiteX6" fmla="*/ 289754 w 818100"/>
                <a:gd name="connsiteY6" fmla="*/ 56283 h 1124738"/>
                <a:gd name="connsiteX7" fmla="*/ 289754 w 818100"/>
                <a:gd name="connsiteY7" fmla="*/ 9281 h 1124738"/>
                <a:gd name="connsiteX8" fmla="*/ 200022 w 818100"/>
                <a:gd name="connsiteY8" fmla="*/ 24237 h 1124738"/>
                <a:gd name="connsiteX9" fmla="*/ 88927 w 818100"/>
                <a:gd name="connsiteY9" fmla="*/ 88329 h 1124738"/>
                <a:gd name="connsiteX10" fmla="*/ 41925 w 818100"/>
                <a:gd name="connsiteY10" fmla="*/ 344703 h 1124738"/>
                <a:gd name="connsiteX11" fmla="*/ 7743 w 818100"/>
                <a:gd name="connsiteY11" fmla="*/ 801904 h 1124738"/>
                <a:gd name="connsiteX12" fmla="*/ 69700 w 818100"/>
                <a:gd name="connsiteY12" fmla="*/ 1096734 h 1124738"/>
                <a:gd name="connsiteX13" fmla="*/ 652949 w 818100"/>
                <a:gd name="connsiteY13" fmla="*/ 1101007 h 1124738"/>
                <a:gd name="connsiteX14" fmla="*/ 753363 w 818100"/>
                <a:gd name="connsiteY14" fmla="*/ 994184 h 1124738"/>
                <a:gd name="connsiteX15" fmla="*/ 736272 w 818100"/>
                <a:gd name="connsiteY15" fmla="*/ 415207 h 1124738"/>
                <a:gd name="connsiteX16" fmla="*/ 817456 w 818100"/>
                <a:gd name="connsiteY16" fmla="*/ 111831 h 1124738"/>
                <a:gd name="connsiteX0" fmla="*/ 816712 w 817356"/>
                <a:gd name="connsiteY0" fmla="*/ 111831 h 1112840"/>
                <a:gd name="connsiteX1" fmla="*/ 684252 w 817356"/>
                <a:gd name="connsiteY1" fmla="*/ 17827 h 1112840"/>
                <a:gd name="connsiteX2" fmla="*/ 558202 w 817356"/>
                <a:gd name="connsiteY2" fmla="*/ 735 h 1112840"/>
                <a:gd name="connsiteX3" fmla="*/ 451380 w 817356"/>
                <a:gd name="connsiteY3" fmla="*/ 9281 h 1112840"/>
                <a:gd name="connsiteX4" fmla="*/ 412924 w 817356"/>
                <a:gd name="connsiteY4" fmla="*/ 62693 h 1112840"/>
                <a:gd name="connsiteX5" fmla="*/ 338148 w 817356"/>
                <a:gd name="connsiteY5" fmla="*/ 81921 h 1112840"/>
                <a:gd name="connsiteX6" fmla="*/ 289010 w 817356"/>
                <a:gd name="connsiteY6" fmla="*/ 56283 h 1112840"/>
                <a:gd name="connsiteX7" fmla="*/ 289010 w 817356"/>
                <a:gd name="connsiteY7" fmla="*/ 9281 h 1112840"/>
                <a:gd name="connsiteX8" fmla="*/ 199278 w 817356"/>
                <a:gd name="connsiteY8" fmla="*/ 24237 h 1112840"/>
                <a:gd name="connsiteX9" fmla="*/ 88183 w 817356"/>
                <a:gd name="connsiteY9" fmla="*/ 88329 h 1112840"/>
                <a:gd name="connsiteX10" fmla="*/ 41181 w 817356"/>
                <a:gd name="connsiteY10" fmla="*/ 344703 h 1112840"/>
                <a:gd name="connsiteX11" fmla="*/ 6999 w 817356"/>
                <a:gd name="connsiteY11" fmla="*/ 801904 h 1112840"/>
                <a:gd name="connsiteX12" fmla="*/ 68956 w 817356"/>
                <a:gd name="connsiteY12" fmla="*/ 1096734 h 1112840"/>
                <a:gd name="connsiteX13" fmla="*/ 652205 w 817356"/>
                <a:gd name="connsiteY13" fmla="*/ 1101007 h 1112840"/>
                <a:gd name="connsiteX14" fmla="*/ 752619 w 817356"/>
                <a:gd name="connsiteY14" fmla="*/ 994184 h 1112840"/>
                <a:gd name="connsiteX15" fmla="*/ 735528 w 817356"/>
                <a:gd name="connsiteY15" fmla="*/ 415207 h 1112840"/>
                <a:gd name="connsiteX16" fmla="*/ 816712 w 817356"/>
                <a:gd name="connsiteY16" fmla="*/ 111831 h 1112840"/>
                <a:gd name="connsiteX0" fmla="*/ 816712 w 818869"/>
                <a:gd name="connsiteY0" fmla="*/ 111831 h 1112840"/>
                <a:gd name="connsiteX1" fmla="*/ 684252 w 818869"/>
                <a:gd name="connsiteY1" fmla="*/ 17827 h 1112840"/>
                <a:gd name="connsiteX2" fmla="*/ 558202 w 818869"/>
                <a:gd name="connsiteY2" fmla="*/ 735 h 1112840"/>
                <a:gd name="connsiteX3" fmla="*/ 451380 w 818869"/>
                <a:gd name="connsiteY3" fmla="*/ 9281 h 1112840"/>
                <a:gd name="connsiteX4" fmla="*/ 412924 w 818869"/>
                <a:gd name="connsiteY4" fmla="*/ 62693 h 1112840"/>
                <a:gd name="connsiteX5" fmla="*/ 338148 w 818869"/>
                <a:gd name="connsiteY5" fmla="*/ 81921 h 1112840"/>
                <a:gd name="connsiteX6" fmla="*/ 289010 w 818869"/>
                <a:gd name="connsiteY6" fmla="*/ 56283 h 1112840"/>
                <a:gd name="connsiteX7" fmla="*/ 289010 w 818869"/>
                <a:gd name="connsiteY7" fmla="*/ 9281 h 1112840"/>
                <a:gd name="connsiteX8" fmla="*/ 199278 w 818869"/>
                <a:gd name="connsiteY8" fmla="*/ 24237 h 1112840"/>
                <a:gd name="connsiteX9" fmla="*/ 88183 w 818869"/>
                <a:gd name="connsiteY9" fmla="*/ 88329 h 1112840"/>
                <a:gd name="connsiteX10" fmla="*/ 41181 w 818869"/>
                <a:gd name="connsiteY10" fmla="*/ 344703 h 1112840"/>
                <a:gd name="connsiteX11" fmla="*/ 6999 w 818869"/>
                <a:gd name="connsiteY11" fmla="*/ 801904 h 1112840"/>
                <a:gd name="connsiteX12" fmla="*/ 68956 w 818869"/>
                <a:gd name="connsiteY12" fmla="*/ 1096734 h 1112840"/>
                <a:gd name="connsiteX13" fmla="*/ 652205 w 818869"/>
                <a:gd name="connsiteY13" fmla="*/ 1101007 h 1112840"/>
                <a:gd name="connsiteX14" fmla="*/ 752619 w 818869"/>
                <a:gd name="connsiteY14" fmla="*/ 994184 h 1112840"/>
                <a:gd name="connsiteX15" fmla="*/ 765438 w 818869"/>
                <a:gd name="connsiteY15" fmla="*/ 421617 h 1112840"/>
                <a:gd name="connsiteX16" fmla="*/ 816712 w 818869"/>
                <a:gd name="connsiteY16" fmla="*/ 111831 h 1112840"/>
                <a:gd name="connsiteX0" fmla="*/ 816712 w 818869"/>
                <a:gd name="connsiteY0" fmla="*/ 111831 h 1112412"/>
                <a:gd name="connsiteX1" fmla="*/ 684252 w 818869"/>
                <a:gd name="connsiteY1" fmla="*/ 17827 h 1112412"/>
                <a:gd name="connsiteX2" fmla="*/ 558202 w 818869"/>
                <a:gd name="connsiteY2" fmla="*/ 735 h 1112412"/>
                <a:gd name="connsiteX3" fmla="*/ 451380 w 818869"/>
                <a:gd name="connsiteY3" fmla="*/ 9281 h 1112412"/>
                <a:gd name="connsiteX4" fmla="*/ 412924 w 818869"/>
                <a:gd name="connsiteY4" fmla="*/ 62693 h 1112412"/>
                <a:gd name="connsiteX5" fmla="*/ 338148 w 818869"/>
                <a:gd name="connsiteY5" fmla="*/ 81921 h 1112412"/>
                <a:gd name="connsiteX6" fmla="*/ 289010 w 818869"/>
                <a:gd name="connsiteY6" fmla="*/ 56283 h 1112412"/>
                <a:gd name="connsiteX7" fmla="*/ 289010 w 818869"/>
                <a:gd name="connsiteY7" fmla="*/ 9281 h 1112412"/>
                <a:gd name="connsiteX8" fmla="*/ 199278 w 818869"/>
                <a:gd name="connsiteY8" fmla="*/ 24237 h 1112412"/>
                <a:gd name="connsiteX9" fmla="*/ 88183 w 818869"/>
                <a:gd name="connsiteY9" fmla="*/ 88329 h 1112412"/>
                <a:gd name="connsiteX10" fmla="*/ 41181 w 818869"/>
                <a:gd name="connsiteY10" fmla="*/ 344703 h 1112412"/>
                <a:gd name="connsiteX11" fmla="*/ 6999 w 818869"/>
                <a:gd name="connsiteY11" fmla="*/ 801904 h 1112412"/>
                <a:gd name="connsiteX12" fmla="*/ 68956 w 818869"/>
                <a:gd name="connsiteY12" fmla="*/ 1096734 h 1112412"/>
                <a:gd name="connsiteX13" fmla="*/ 652205 w 818869"/>
                <a:gd name="connsiteY13" fmla="*/ 1101007 h 1112412"/>
                <a:gd name="connsiteX14" fmla="*/ 752619 w 818869"/>
                <a:gd name="connsiteY14" fmla="*/ 1000594 h 1112412"/>
                <a:gd name="connsiteX15" fmla="*/ 765438 w 818869"/>
                <a:gd name="connsiteY15" fmla="*/ 421617 h 1112412"/>
                <a:gd name="connsiteX16" fmla="*/ 816712 w 818869"/>
                <a:gd name="connsiteY16" fmla="*/ 111831 h 1112412"/>
                <a:gd name="connsiteX0" fmla="*/ 816712 w 818288"/>
                <a:gd name="connsiteY0" fmla="*/ 111831 h 1112412"/>
                <a:gd name="connsiteX1" fmla="*/ 684252 w 818288"/>
                <a:gd name="connsiteY1" fmla="*/ 17827 h 1112412"/>
                <a:gd name="connsiteX2" fmla="*/ 558202 w 818288"/>
                <a:gd name="connsiteY2" fmla="*/ 735 h 1112412"/>
                <a:gd name="connsiteX3" fmla="*/ 451380 w 818288"/>
                <a:gd name="connsiteY3" fmla="*/ 9281 h 1112412"/>
                <a:gd name="connsiteX4" fmla="*/ 412924 w 818288"/>
                <a:gd name="connsiteY4" fmla="*/ 62693 h 1112412"/>
                <a:gd name="connsiteX5" fmla="*/ 338148 w 818288"/>
                <a:gd name="connsiteY5" fmla="*/ 81921 h 1112412"/>
                <a:gd name="connsiteX6" fmla="*/ 289010 w 818288"/>
                <a:gd name="connsiteY6" fmla="*/ 56283 h 1112412"/>
                <a:gd name="connsiteX7" fmla="*/ 289010 w 818288"/>
                <a:gd name="connsiteY7" fmla="*/ 9281 h 1112412"/>
                <a:gd name="connsiteX8" fmla="*/ 199278 w 818288"/>
                <a:gd name="connsiteY8" fmla="*/ 24237 h 1112412"/>
                <a:gd name="connsiteX9" fmla="*/ 88183 w 818288"/>
                <a:gd name="connsiteY9" fmla="*/ 88329 h 1112412"/>
                <a:gd name="connsiteX10" fmla="*/ 41181 w 818288"/>
                <a:gd name="connsiteY10" fmla="*/ 344703 h 1112412"/>
                <a:gd name="connsiteX11" fmla="*/ 6999 w 818288"/>
                <a:gd name="connsiteY11" fmla="*/ 801904 h 1112412"/>
                <a:gd name="connsiteX12" fmla="*/ 68956 w 818288"/>
                <a:gd name="connsiteY12" fmla="*/ 1096734 h 1112412"/>
                <a:gd name="connsiteX13" fmla="*/ 652205 w 818288"/>
                <a:gd name="connsiteY13" fmla="*/ 1101007 h 1112412"/>
                <a:gd name="connsiteX14" fmla="*/ 752619 w 818288"/>
                <a:gd name="connsiteY14" fmla="*/ 1000594 h 1112412"/>
                <a:gd name="connsiteX15" fmla="*/ 756892 w 818288"/>
                <a:gd name="connsiteY15" fmla="*/ 472892 h 1112412"/>
                <a:gd name="connsiteX16" fmla="*/ 816712 w 818288"/>
                <a:gd name="connsiteY16" fmla="*/ 111831 h 1112412"/>
                <a:gd name="connsiteX0" fmla="*/ 816712 w 818288"/>
                <a:gd name="connsiteY0" fmla="*/ 111831 h 1112412"/>
                <a:gd name="connsiteX1" fmla="*/ 684252 w 818288"/>
                <a:gd name="connsiteY1" fmla="*/ 17827 h 1112412"/>
                <a:gd name="connsiteX2" fmla="*/ 558202 w 818288"/>
                <a:gd name="connsiteY2" fmla="*/ 735 h 1112412"/>
                <a:gd name="connsiteX3" fmla="*/ 451380 w 818288"/>
                <a:gd name="connsiteY3" fmla="*/ 9281 h 1112412"/>
                <a:gd name="connsiteX4" fmla="*/ 412924 w 818288"/>
                <a:gd name="connsiteY4" fmla="*/ 62693 h 1112412"/>
                <a:gd name="connsiteX5" fmla="*/ 338148 w 818288"/>
                <a:gd name="connsiteY5" fmla="*/ 81921 h 1112412"/>
                <a:gd name="connsiteX6" fmla="*/ 289010 w 818288"/>
                <a:gd name="connsiteY6" fmla="*/ 56283 h 1112412"/>
                <a:gd name="connsiteX7" fmla="*/ 282601 w 818288"/>
                <a:gd name="connsiteY7" fmla="*/ 5008 h 1112412"/>
                <a:gd name="connsiteX8" fmla="*/ 199278 w 818288"/>
                <a:gd name="connsiteY8" fmla="*/ 24237 h 1112412"/>
                <a:gd name="connsiteX9" fmla="*/ 88183 w 818288"/>
                <a:gd name="connsiteY9" fmla="*/ 88329 h 1112412"/>
                <a:gd name="connsiteX10" fmla="*/ 41181 w 818288"/>
                <a:gd name="connsiteY10" fmla="*/ 344703 h 1112412"/>
                <a:gd name="connsiteX11" fmla="*/ 6999 w 818288"/>
                <a:gd name="connsiteY11" fmla="*/ 801904 h 1112412"/>
                <a:gd name="connsiteX12" fmla="*/ 68956 w 818288"/>
                <a:gd name="connsiteY12" fmla="*/ 1096734 h 1112412"/>
                <a:gd name="connsiteX13" fmla="*/ 652205 w 818288"/>
                <a:gd name="connsiteY13" fmla="*/ 1101007 h 1112412"/>
                <a:gd name="connsiteX14" fmla="*/ 752619 w 818288"/>
                <a:gd name="connsiteY14" fmla="*/ 1000594 h 1112412"/>
                <a:gd name="connsiteX15" fmla="*/ 756892 w 818288"/>
                <a:gd name="connsiteY15" fmla="*/ 472892 h 1112412"/>
                <a:gd name="connsiteX16" fmla="*/ 816712 w 818288"/>
                <a:gd name="connsiteY16" fmla="*/ 111831 h 1112412"/>
                <a:gd name="connsiteX0" fmla="*/ 816712 w 818288"/>
                <a:gd name="connsiteY0" fmla="*/ 111831 h 1112412"/>
                <a:gd name="connsiteX1" fmla="*/ 684252 w 818288"/>
                <a:gd name="connsiteY1" fmla="*/ 17827 h 1112412"/>
                <a:gd name="connsiteX2" fmla="*/ 558202 w 818288"/>
                <a:gd name="connsiteY2" fmla="*/ 735 h 1112412"/>
                <a:gd name="connsiteX3" fmla="*/ 451380 w 818288"/>
                <a:gd name="connsiteY3" fmla="*/ 9281 h 1112412"/>
                <a:gd name="connsiteX4" fmla="*/ 412924 w 818288"/>
                <a:gd name="connsiteY4" fmla="*/ 62693 h 1112412"/>
                <a:gd name="connsiteX5" fmla="*/ 338148 w 818288"/>
                <a:gd name="connsiteY5" fmla="*/ 81921 h 1112412"/>
                <a:gd name="connsiteX6" fmla="*/ 289010 w 818288"/>
                <a:gd name="connsiteY6" fmla="*/ 56283 h 1112412"/>
                <a:gd name="connsiteX7" fmla="*/ 282601 w 818288"/>
                <a:gd name="connsiteY7" fmla="*/ 5008 h 1112412"/>
                <a:gd name="connsiteX8" fmla="*/ 199278 w 818288"/>
                <a:gd name="connsiteY8" fmla="*/ 24237 h 1112412"/>
                <a:gd name="connsiteX9" fmla="*/ 88183 w 818288"/>
                <a:gd name="connsiteY9" fmla="*/ 88329 h 1112412"/>
                <a:gd name="connsiteX10" fmla="*/ 41181 w 818288"/>
                <a:gd name="connsiteY10" fmla="*/ 344703 h 1112412"/>
                <a:gd name="connsiteX11" fmla="*/ 6999 w 818288"/>
                <a:gd name="connsiteY11" fmla="*/ 801904 h 1112412"/>
                <a:gd name="connsiteX12" fmla="*/ 68956 w 818288"/>
                <a:gd name="connsiteY12" fmla="*/ 1096734 h 1112412"/>
                <a:gd name="connsiteX13" fmla="*/ 652205 w 818288"/>
                <a:gd name="connsiteY13" fmla="*/ 1101007 h 1112412"/>
                <a:gd name="connsiteX14" fmla="*/ 752619 w 818288"/>
                <a:gd name="connsiteY14" fmla="*/ 1000594 h 1112412"/>
                <a:gd name="connsiteX15" fmla="*/ 756892 w 818288"/>
                <a:gd name="connsiteY15" fmla="*/ 472892 h 1112412"/>
                <a:gd name="connsiteX16" fmla="*/ 816712 w 818288"/>
                <a:gd name="connsiteY16" fmla="*/ 111831 h 111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18288" h="1112412">
                  <a:moveTo>
                    <a:pt x="816712" y="111831"/>
                  </a:moveTo>
                  <a:cubicBezTo>
                    <a:pt x="804605" y="35987"/>
                    <a:pt x="735882" y="32070"/>
                    <a:pt x="684252" y="17827"/>
                  </a:cubicBezTo>
                  <a:cubicBezTo>
                    <a:pt x="632622" y="3584"/>
                    <a:pt x="597014" y="2159"/>
                    <a:pt x="558202" y="735"/>
                  </a:cubicBezTo>
                  <a:cubicBezTo>
                    <a:pt x="519390" y="-689"/>
                    <a:pt x="475593" y="-1045"/>
                    <a:pt x="451380" y="9281"/>
                  </a:cubicBezTo>
                  <a:cubicBezTo>
                    <a:pt x="427167" y="19607"/>
                    <a:pt x="431796" y="50586"/>
                    <a:pt x="412924" y="62693"/>
                  </a:cubicBezTo>
                  <a:cubicBezTo>
                    <a:pt x="394052" y="74800"/>
                    <a:pt x="358800" y="82989"/>
                    <a:pt x="338148" y="81921"/>
                  </a:cubicBezTo>
                  <a:cubicBezTo>
                    <a:pt x="317496" y="80853"/>
                    <a:pt x="298268" y="69102"/>
                    <a:pt x="289010" y="56283"/>
                  </a:cubicBezTo>
                  <a:cubicBezTo>
                    <a:pt x="279752" y="43464"/>
                    <a:pt x="297556" y="8213"/>
                    <a:pt x="282601" y="5008"/>
                  </a:cubicBezTo>
                  <a:cubicBezTo>
                    <a:pt x="267646" y="1803"/>
                    <a:pt x="231681" y="10350"/>
                    <a:pt x="199278" y="24237"/>
                  </a:cubicBezTo>
                  <a:cubicBezTo>
                    <a:pt x="166875" y="38124"/>
                    <a:pt x="114532" y="34918"/>
                    <a:pt x="88183" y="88329"/>
                  </a:cubicBezTo>
                  <a:cubicBezTo>
                    <a:pt x="61834" y="141740"/>
                    <a:pt x="54712" y="225774"/>
                    <a:pt x="41181" y="344703"/>
                  </a:cubicBezTo>
                  <a:cubicBezTo>
                    <a:pt x="27650" y="463632"/>
                    <a:pt x="2370" y="676566"/>
                    <a:pt x="6999" y="801904"/>
                  </a:cubicBezTo>
                  <a:cubicBezTo>
                    <a:pt x="11628" y="927242"/>
                    <a:pt x="-36441" y="1076793"/>
                    <a:pt x="68956" y="1096734"/>
                  </a:cubicBezTo>
                  <a:cubicBezTo>
                    <a:pt x="174353" y="1116675"/>
                    <a:pt x="538261" y="1117030"/>
                    <a:pt x="652205" y="1101007"/>
                  </a:cubicBezTo>
                  <a:cubicBezTo>
                    <a:pt x="766149" y="1084984"/>
                    <a:pt x="745854" y="1116674"/>
                    <a:pt x="752619" y="1000594"/>
                  </a:cubicBezTo>
                  <a:cubicBezTo>
                    <a:pt x="759384" y="884514"/>
                    <a:pt x="746210" y="621019"/>
                    <a:pt x="756892" y="472892"/>
                  </a:cubicBezTo>
                  <a:cubicBezTo>
                    <a:pt x="767574" y="324765"/>
                    <a:pt x="828819" y="187675"/>
                    <a:pt x="816712" y="111831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434019C6-E6E3-4C03-BA7A-A68992AF9550}"/>
                </a:ext>
              </a:extLst>
            </p:cNvPr>
            <p:cNvSpPr/>
            <p:nvPr/>
          </p:nvSpPr>
          <p:spPr>
            <a:xfrm rot="15094660">
              <a:off x="6544377" y="3085030"/>
              <a:ext cx="143560" cy="356577"/>
            </a:xfrm>
            <a:custGeom>
              <a:avLst/>
              <a:gdLst>
                <a:gd name="connsiteX0" fmla="*/ 6457 w 165048"/>
                <a:gd name="connsiteY0" fmla="*/ 44808 h 353407"/>
                <a:gd name="connsiteX1" fmla="*/ 61409 w 165048"/>
                <a:gd name="connsiteY1" fmla="*/ 847 h 353407"/>
                <a:gd name="connsiteX2" fmla="*/ 129550 w 165048"/>
                <a:gd name="connsiteY2" fmla="*/ 31620 h 353407"/>
                <a:gd name="connsiteX3" fmla="*/ 155927 w 165048"/>
                <a:gd name="connsiteY3" fmla="*/ 200872 h 353407"/>
                <a:gd name="connsiteX4" fmla="*/ 160323 w 165048"/>
                <a:gd name="connsiteY4" fmla="*/ 306379 h 353407"/>
                <a:gd name="connsiteX5" fmla="*/ 92182 w 165048"/>
                <a:gd name="connsiteY5" fmla="*/ 352539 h 353407"/>
                <a:gd name="connsiteX6" fmla="*/ 15250 w 165048"/>
                <a:gd name="connsiteY6" fmla="*/ 323964 h 353407"/>
                <a:gd name="connsiteX7" fmla="*/ 2061 w 165048"/>
                <a:gd name="connsiteY7" fmla="*/ 183287 h 353407"/>
                <a:gd name="connsiteX8" fmla="*/ 6457 w 165048"/>
                <a:gd name="connsiteY8" fmla="*/ 44808 h 353407"/>
                <a:gd name="connsiteX0" fmla="*/ 6885 w 165476"/>
                <a:gd name="connsiteY0" fmla="*/ 44808 h 352670"/>
                <a:gd name="connsiteX1" fmla="*/ 61837 w 165476"/>
                <a:gd name="connsiteY1" fmla="*/ 847 h 352670"/>
                <a:gd name="connsiteX2" fmla="*/ 129978 w 165476"/>
                <a:gd name="connsiteY2" fmla="*/ 31620 h 352670"/>
                <a:gd name="connsiteX3" fmla="*/ 156355 w 165476"/>
                <a:gd name="connsiteY3" fmla="*/ 200872 h 352670"/>
                <a:gd name="connsiteX4" fmla="*/ 160751 w 165476"/>
                <a:gd name="connsiteY4" fmla="*/ 306379 h 352670"/>
                <a:gd name="connsiteX5" fmla="*/ 92610 w 165476"/>
                <a:gd name="connsiteY5" fmla="*/ 352539 h 352670"/>
                <a:gd name="connsiteX6" fmla="*/ 22273 w 165476"/>
                <a:gd name="connsiteY6" fmla="*/ 315172 h 352670"/>
                <a:gd name="connsiteX7" fmla="*/ 2489 w 165476"/>
                <a:gd name="connsiteY7" fmla="*/ 183287 h 352670"/>
                <a:gd name="connsiteX8" fmla="*/ 6885 w 165476"/>
                <a:gd name="connsiteY8" fmla="*/ 44808 h 352670"/>
                <a:gd name="connsiteX0" fmla="*/ 6885 w 159537"/>
                <a:gd name="connsiteY0" fmla="*/ 44808 h 352733"/>
                <a:gd name="connsiteX1" fmla="*/ 61837 w 159537"/>
                <a:gd name="connsiteY1" fmla="*/ 847 h 352733"/>
                <a:gd name="connsiteX2" fmla="*/ 129978 w 159537"/>
                <a:gd name="connsiteY2" fmla="*/ 31620 h 352733"/>
                <a:gd name="connsiteX3" fmla="*/ 156355 w 159537"/>
                <a:gd name="connsiteY3" fmla="*/ 200872 h 352733"/>
                <a:gd name="connsiteX4" fmla="*/ 151959 w 159537"/>
                <a:gd name="connsiteY4" fmla="*/ 304181 h 352733"/>
                <a:gd name="connsiteX5" fmla="*/ 92610 w 159537"/>
                <a:gd name="connsiteY5" fmla="*/ 352539 h 352733"/>
                <a:gd name="connsiteX6" fmla="*/ 22273 w 159537"/>
                <a:gd name="connsiteY6" fmla="*/ 315172 h 352733"/>
                <a:gd name="connsiteX7" fmla="*/ 2489 w 159537"/>
                <a:gd name="connsiteY7" fmla="*/ 183287 h 352733"/>
                <a:gd name="connsiteX8" fmla="*/ 6885 w 159537"/>
                <a:gd name="connsiteY8" fmla="*/ 44808 h 352733"/>
                <a:gd name="connsiteX0" fmla="*/ 6885 w 156440"/>
                <a:gd name="connsiteY0" fmla="*/ 44449 h 352374"/>
                <a:gd name="connsiteX1" fmla="*/ 61837 w 156440"/>
                <a:gd name="connsiteY1" fmla="*/ 488 h 352374"/>
                <a:gd name="connsiteX2" fmla="*/ 129978 w 156440"/>
                <a:gd name="connsiteY2" fmla="*/ 31261 h 352374"/>
                <a:gd name="connsiteX3" fmla="*/ 149760 w 156440"/>
                <a:gd name="connsiteY3" fmla="*/ 171938 h 352374"/>
                <a:gd name="connsiteX4" fmla="*/ 151959 w 156440"/>
                <a:gd name="connsiteY4" fmla="*/ 303822 h 352374"/>
                <a:gd name="connsiteX5" fmla="*/ 92610 w 156440"/>
                <a:gd name="connsiteY5" fmla="*/ 352180 h 352374"/>
                <a:gd name="connsiteX6" fmla="*/ 22273 w 156440"/>
                <a:gd name="connsiteY6" fmla="*/ 314813 h 352374"/>
                <a:gd name="connsiteX7" fmla="*/ 2489 w 156440"/>
                <a:gd name="connsiteY7" fmla="*/ 182928 h 352374"/>
                <a:gd name="connsiteX8" fmla="*/ 6885 w 156440"/>
                <a:gd name="connsiteY8" fmla="*/ 44449 h 352374"/>
                <a:gd name="connsiteX0" fmla="*/ 6885 w 153367"/>
                <a:gd name="connsiteY0" fmla="*/ 44449 h 352607"/>
                <a:gd name="connsiteX1" fmla="*/ 61837 w 153367"/>
                <a:gd name="connsiteY1" fmla="*/ 488 h 352607"/>
                <a:gd name="connsiteX2" fmla="*/ 129978 w 153367"/>
                <a:gd name="connsiteY2" fmla="*/ 31261 h 352607"/>
                <a:gd name="connsiteX3" fmla="*/ 149760 w 153367"/>
                <a:gd name="connsiteY3" fmla="*/ 171938 h 352607"/>
                <a:gd name="connsiteX4" fmla="*/ 147562 w 153367"/>
                <a:gd name="connsiteY4" fmla="*/ 297228 h 352607"/>
                <a:gd name="connsiteX5" fmla="*/ 92610 w 153367"/>
                <a:gd name="connsiteY5" fmla="*/ 352180 h 352607"/>
                <a:gd name="connsiteX6" fmla="*/ 22273 w 153367"/>
                <a:gd name="connsiteY6" fmla="*/ 314813 h 352607"/>
                <a:gd name="connsiteX7" fmla="*/ 2489 w 153367"/>
                <a:gd name="connsiteY7" fmla="*/ 182928 h 352607"/>
                <a:gd name="connsiteX8" fmla="*/ 6885 w 153367"/>
                <a:gd name="connsiteY8" fmla="*/ 44449 h 352607"/>
                <a:gd name="connsiteX0" fmla="*/ 7178 w 153660"/>
                <a:gd name="connsiteY0" fmla="*/ 44449 h 352310"/>
                <a:gd name="connsiteX1" fmla="*/ 62130 w 153660"/>
                <a:gd name="connsiteY1" fmla="*/ 488 h 352310"/>
                <a:gd name="connsiteX2" fmla="*/ 130271 w 153660"/>
                <a:gd name="connsiteY2" fmla="*/ 31261 h 352310"/>
                <a:gd name="connsiteX3" fmla="*/ 150053 w 153660"/>
                <a:gd name="connsiteY3" fmla="*/ 171938 h 352310"/>
                <a:gd name="connsiteX4" fmla="*/ 147855 w 153660"/>
                <a:gd name="connsiteY4" fmla="*/ 297228 h 352310"/>
                <a:gd name="connsiteX5" fmla="*/ 92903 w 153660"/>
                <a:gd name="connsiteY5" fmla="*/ 352180 h 352310"/>
                <a:gd name="connsiteX6" fmla="*/ 26962 w 153660"/>
                <a:gd name="connsiteY6" fmla="*/ 308219 h 352310"/>
                <a:gd name="connsiteX7" fmla="*/ 2782 w 153660"/>
                <a:gd name="connsiteY7" fmla="*/ 182928 h 352310"/>
                <a:gd name="connsiteX8" fmla="*/ 7178 w 153660"/>
                <a:gd name="connsiteY8" fmla="*/ 44449 h 352310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82928 h 341473"/>
                <a:gd name="connsiteX8" fmla="*/ 7178 w 153958"/>
                <a:gd name="connsiteY8" fmla="*/ 44449 h 341473"/>
                <a:gd name="connsiteX0" fmla="*/ 5932 w 152712"/>
                <a:gd name="connsiteY0" fmla="*/ 44449 h 341473"/>
                <a:gd name="connsiteX1" fmla="*/ 60884 w 152712"/>
                <a:gd name="connsiteY1" fmla="*/ 488 h 341473"/>
                <a:gd name="connsiteX2" fmla="*/ 129025 w 152712"/>
                <a:gd name="connsiteY2" fmla="*/ 31261 h 341473"/>
                <a:gd name="connsiteX3" fmla="*/ 148807 w 152712"/>
                <a:gd name="connsiteY3" fmla="*/ 171938 h 341473"/>
                <a:gd name="connsiteX4" fmla="*/ 146609 w 152712"/>
                <a:gd name="connsiteY4" fmla="*/ 297228 h 341473"/>
                <a:gd name="connsiteX5" fmla="*/ 87260 w 152712"/>
                <a:gd name="connsiteY5" fmla="*/ 341190 h 341473"/>
                <a:gd name="connsiteX6" fmla="*/ 25716 w 152712"/>
                <a:gd name="connsiteY6" fmla="*/ 308219 h 341473"/>
                <a:gd name="connsiteX7" fmla="*/ 3734 w 152712"/>
                <a:gd name="connsiteY7" fmla="*/ 169740 h 341473"/>
                <a:gd name="connsiteX8" fmla="*/ 5932 w 152712"/>
                <a:gd name="connsiteY8" fmla="*/ 44449 h 341473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69740 h 341473"/>
                <a:gd name="connsiteX8" fmla="*/ 7178 w 153958"/>
                <a:gd name="connsiteY8" fmla="*/ 44449 h 341473"/>
                <a:gd name="connsiteX0" fmla="*/ 6886 w 153666"/>
                <a:gd name="connsiteY0" fmla="*/ 44449 h 341196"/>
                <a:gd name="connsiteX1" fmla="*/ 61838 w 153666"/>
                <a:gd name="connsiteY1" fmla="*/ 488 h 341196"/>
                <a:gd name="connsiteX2" fmla="*/ 129979 w 153666"/>
                <a:gd name="connsiteY2" fmla="*/ 31261 h 341196"/>
                <a:gd name="connsiteX3" fmla="*/ 149761 w 153666"/>
                <a:gd name="connsiteY3" fmla="*/ 171938 h 341196"/>
                <a:gd name="connsiteX4" fmla="*/ 147563 w 153666"/>
                <a:gd name="connsiteY4" fmla="*/ 297228 h 341196"/>
                <a:gd name="connsiteX5" fmla="*/ 88214 w 153666"/>
                <a:gd name="connsiteY5" fmla="*/ 341190 h 341196"/>
                <a:gd name="connsiteX6" fmla="*/ 22274 w 153666"/>
                <a:gd name="connsiteY6" fmla="*/ 295031 h 341196"/>
                <a:gd name="connsiteX7" fmla="*/ 2490 w 153666"/>
                <a:gd name="connsiteY7" fmla="*/ 169740 h 341196"/>
                <a:gd name="connsiteX8" fmla="*/ 6886 w 153666"/>
                <a:gd name="connsiteY8" fmla="*/ 44449 h 341196"/>
                <a:gd name="connsiteX0" fmla="*/ 6886 w 152380"/>
                <a:gd name="connsiteY0" fmla="*/ 44449 h 341216"/>
                <a:gd name="connsiteX1" fmla="*/ 61838 w 152380"/>
                <a:gd name="connsiteY1" fmla="*/ 488 h 341216"/>
                <a:gd name="connsiteX2" fmla="*/ 129979 w 152380"/>
                <a:gd name="connsiteY2" fmla="*/ 31261 h 341216"/>
                <a:gd name="connsiteX3" fmla="*/ 149761 w 152380"/>
                <a:gd name="connsiteY3" fmla="*/ 171938 h 341216"/>
                <a:gd name="connsiteX4" fmla="*/ 145365 w 152380"/>
                <a:gd name="connsiteY4" fmla="*/ 299426 h 341216"/>
                <a:gd name="connsiteX5" fmla="*/ 88214 w 152380"/>
                <a:gd name="connsiteY5" fmla="*/ 341190 h 341216"/>
                <a:gd name="connsiteX6" fmla="*/ 22274 w 152380"/>
                <a:gd name="connsiteY6" fmla="*/ 295031 h 341216"/>
                <a:gd name="connsiteX7" fmla="*/ 2490 w 152380"/>
                <a:gd name="connsiteY7" fmla="*/ 169740 h 341216"/>
                <a:gd name="connsiteX8" fmla="*/ 6886 w 152380"/>
                <a:gd name="connsiteY8" fmla="*/ 44449 h 341216"/>
                <a:gd name="connsiteX0" fmla="*/ 6886 w 152646"/>
                <a:gd name="connsiteY0" fmla="*/ 44449 h 339021"/>
                <a:gd name="connsiteX1" fmla="*/ 61838 w 152646"/>
                <a:gd name="connsiteY1" fmla="*/ 488 h 339021"/>
                <a:gd name="connsiteX2" fmla="*/ 129979 w 152646"/>
                <a:gd name="connsiteY2" fmla="*/ 31261 h 339021"/>
                <a:gd name="connsiteX3" fmla="*/ 149761 w 152646"/>
                <a:gd name="connsiteY3" fmla="*/ 171938 h 339021"/>
                <a:gd name="connsiteX4" fmla="*/ 145365 w 152646"/>
                <a:gd name="connsiteY4" fmla="*/ 299426 h 339021"/>
                <a:gd name="connsiteX5" fmla="*/ 83818 w 152646"/>
                <a:gd name="connsiteY5" fmla="*/ 338991 h 339021"/>
                <a:gd name="connsiteX6" fmla="*/ 22274 w 152646"/>
                <a:gd name="connsiteY6" fmla="*/ 295031 h 339021"/>
                <a:gd name="connsiteX7" fmla="*/ 2490 w 152646"/>
                <a:gd name="connsiteY7" fmla="*/ 169740 h 339021"/>
                <a:gd name="connsiteX8" fmla="*/ 6886 w 152646"/>
                <a:gd name="connsiteY8" fmla="*/ 44449 h 339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2646" h="339021">
                  <a:moveTo>
                    <a:pt x="6886" y="44449"/>
                  </a:moveTo>
                  <a:cubicBezTo>
                    <a:pt x="16777" y="16240"/>
                    <a:pt x="41323" y="2686"/>
                    <a:pt x="61838" y="488"/>
                  </a:cubicBezTo>
                  <a:cubicBezTo>
                    <a:pt x="82354" y="-1710"/>
                    <a:pt x="115325" y="2686"/>
                    <a:pt x="129979" y="31261"/>
                  </a:cubicBezTo>
                  <a:cubicBezTo>
                    <a:pt x="144633" y="59836"/>
                    <a:pt x="147197" y="127244"/>
                    <a:pt x="149761" y="171938"/>
                  </a:cubicBezTo>
                  <a:cubicBezTo>
                    <a:pt x="152325" y="216632"/>
                    <a:pt x="156355" y="271584"/>
                    <a:pt x="145365" y="299426"/>
                  </a:cubicBezTo>
                  <a:cubicBezTo>
                    <a:pt x="134375" y="327268"/>
                    <a:pt x="104333" y="339723"/>
                    <a:pt x="83818" y="338991"/>
                  </a:cubicBezTo>
                  <a:cubicBezTo>
                    <a:pt x="63303" y="338259"/>
                    <a:pt x="37294" y="323240"/>
                    <a:pt x="22274" y="295031"/>
                  </a:cubicBezTo>
                  <a:cubicBezTo>
                    <a:pt x="7254" y="266822"/>
                    <a:pt x="5055" y="211504"/>
                    <a:pt x="2490" y="169740"/>
                  </a:cubicBezTo>
                  <a:cubicBezTo>
                    <a:pt x="-75" y="127976"/>
                    <a:pt x="-3005" y="72658"/>
                    <a:pt x="6886" y="44449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E3CFD9D5-E61A-43AF-BA28-BA82E6F22BD4}"/>
                </a:ext>
              </a:extLst>
            </p:cNvPr>
            <p:cNvSpPr/>
            <p:nvPr/>
          </p:nvSpPr>
          <p:spPr>
            <a:xfrm rot="14685398" flipH="1">
              <a:off x="6876857" y="2763474"/>
              <a:ext cx="197568" cy="623311"/>
            </a:xfrm>
            <a:custGeom>
              <a:avLst/>
              <a:gdLst>
                <a:gd name="connsiteX0" fmla="*/ 63868 w 187016"/>
                <a:gd name="connsiteY0" fmla="*/ 62019 h 502838"/>
                <a:gd name="connsiteX1" fmla="*/ 86420 w 187016"/>
                <a:gd name="connsiteY1" fmla="*/ 512 h 502838"/>
                <a:gd name="connsiteX2" fmla="*/ 168429 w 187016"/>
                <a:gd name="connsiteY2" fmla="*/ 47667 h 502838"/>
                <a:gd name="connsiteX3" fmla="*/ 156128 w 187016"/>
                <a:gd name="connsiteY3" fmla="*/ 271142 h 502838"/>
                <a:gd name="connsiteX4" fmla="*/ 186881 w 187016"/>
                <a:gd name="connsiteY4" fmla="*/ 412607 h 502838"/>
                <a:gd name="connsiteX5" fmla="*/ 141776 w 187016"/>
                <a:gd name="connsiteY5" fmla="*/ 363402 h 502838"/>
                <a:gd name="connsiteX6" fmla="*/ 162278 w 187016"/>
                <a:gd name="connsiteY6" fmla="*/ 490516 h 502838"/>
                <a:gd name="connsiteX7" fmla="*/ 117173 w 187016"/>
                <a:gd name="connsiteY7" fmla="*/ 394155 h 502838"/>
                <a:gd name="connsiteX8" fmla="*/ 113073 w 187016"/>
                <a:gd name="connsiteY8" fmla="*/ 502817 h 502838"/>
                <a:gd name="connsiteX9" fmla="*/ 86420 w 187016"/>
                <a:gd name="connsiteY9" fmla="*/ 404406 h 502838"/>
                <a:gd name="connsiteX10" fmla="*/ 59767 w 187016"/>
                <a:gd name="connsiteY10" fmla="*/ 500767 h 502838"/>
                <a:gd name="connsiteX11" fmla="*/ 53616 w 187016"/>
                <a:gd name="connsiteY11" fmla="*/ 402356 h 502838"/>
                <a:gd name="connsiteX12" fmla="*/ 311 w 187016"/>
                <a:gd name="connsiteY12" fmla="*/ 433109 h 502838"/>
                <a:gd name="connsiteX13" fmla="*/ 33114 w 187016"/>
                <a:gd name="connsiteY13" fmla="*/ 355201 h 502838"/>
                <a:gd name="connsiteX14" fmla="*/ 63868 w 187016"/>
                <a:gd name="connsiteY14" fmla="*/ 303945 h 502838"/>
                <a:gd name="connsiteX15" fmla="*/ 63868 w 187016"/>
                <a:gd name="connsiteY15" fmla="*/ 62019 h 502838"/>
                <a:gd name="connsiteX0" fmla="*/ 63868 w 187016"/>
                <a:gd name="connsiteY0" fmla="*/ 63996 h 504815"/>
                <a:gd name="connsiteX1" fmla="*/ 113073 w 187016"/>
                <a:gd name="connsiteY1" fmla="*/ 439 h 504815"/>
                <a:gd name="connsiteX2" fmla="*/ 168429 w 187016"/>
                <a:gd name="connsiteY2" fmla="*/ 49644 h 504815"/>
                <a:gd name="connsiteX3" fmla="*/ 156128 w 187016"/>
                <a:gd name="connsiteY3" fmla="*/ 273119 h 504815"/>
                <a:gd name="connsiteX4" fmla="*/ 186881 w 187016"/>
                <a:gd name="connsiteY4" fmla="*/ 414584 h 504815"/>
                <a:gd name="connsiteX5" fmla="*/ 141776 w 187016"/>
                <a:gd name="connsiteY5" fmla="*/ 365379 h 504815"/>
                <a:gd name="connsiteX6" fmla="*/ 162278 w 187016"/>
                <a:gd name="connsiteY6" fmla="*/ 492493 h 504815"/>
                <a:gd name="connsiteX7" fmla="*/ 117173 w 187016"/>
                <a:gd name="connsiteY7" fmla="*/ 396132 h 504815"/>
                <a:gd name="connsiteX8" fmla="*/ 113073 w 187016"/>
                <a:gd name="connsiteY8" fmla="*/ 504794 h 504815"/>
                <a:gd name="connsiteX9" fmla="*/ 86420 w 187016"/>
                <a:gd name="connsiteY9" fmla="*/ 406383 h 504815"/>
                <a:gd name="connsiteX10" fmla="*/ 59767 w 187016"/>
                <a:gd name="connsiteY10" fmla="*/ 502744 h 504815"/>
                <a:gd name="connsiteX11" fmla="*/ 53616 w 187016"/>
                <a:gd name="connsiteY11" fmla="*/ 404333 h 504815"/>
                <a:gd name="connsiteX12" fmla="*/ 311 w 187016"/>
                <a:gd name="connsiteY12" fmla="*/ 435086 h 504815"/>
                <a:gd name="connsiteX13" fmla="*/ 33114 w 187016"/>
                <a:gd name="connsiteY13" fmla="*/ 357178 h 504815"/>
                <a:gd name="connsiteX14" fmla="*/ 63868 w 187016"/>
                <a:gd name="connsiteY14" fmla="*/ 305922 h 504815"/>
                <a:gd name="connsiteX15" fmla="*/ 63868 w 187016"/>
                <a:gd name="connsiteY15" fmla="*/ 63996 h 504815"/>
                <a:gd name="connsiteX0" fmla="*/ 57718 w 187016"/>
                <a:gd name="connsiteY0" fmla="*/ 53366 h 504437"/>
                <a:gd name="connsiteX1" fmla="*/ 113073 w 187016"/>
                <a:gd name="connsiteY1" fmla="*/ 61 h 504437"/>
                <a:gd name="connsiteX2" fmla="*/ 168429 w 187016"/>
                <a:gd name="connsiteY2" fmla="*/ 49266 h 504437"/>
                <a:gd name="connsiteX3" fmla="*/ 156128 w 187016"/>
                <a:gd name="connsiteY3" fmla="*/ 272741 h 504437"/>
                <a:gd name="connsiteX4" fmla="*/ 186881 w 187016"/>
                <a:gd name="connsiteY4" fmla="*/ 414206 h 504437"/>
                <a:gd name="connsiteX5" fmla="*/ 141776 w 187016"/>
                <a:gd name="connsiteY5" fmla="*/ 365001 h 504437"/>
                <a:gd name="connsiteX6" fmla="*/ 162278 w 187016"/>
                <a:gd name="connsiteY6" fmla="*/ 492115 h 504437"/>
                <a:gd name="connsiteX7" fmla="*/ 117173 w 187016"/>
                <a:gd name="connsiteY7" fmla="*/ 395754 h 504437"/>
                <a:gd name="connsiteX8" fmla="*/ 113073 w 187016"/>
                <a:gd name="connsiteY8" fmla="*/ 504416 h 504437"/>
                <a:gd name="connsiteX9" fmla="*/ 86420 w 187016"/>
                <a:gd name="connsiteY9" fmla="*/ 406005 h 504437"/>
                <a:gd name="connsiteX10" fmla="*/ 59767 w 187016"/>
                <a:gd name="connsiteY10" fmla="*/ 502366 h 504437"/>
                <a:gd name="connsiteX11" fmla="*/ 53616 w 187016"/>
                <a:gd name="connsiteY11" fmla="*/ 403955 h 504437"/>
                <a:gd name="connsiteX12" fmla="*/ 311 w 187016"/>
                <a:gd name="connsiteY12" fmla="*/ 434708 h 504437"/>
                <a:gd name="connsiteX13" fmla="*/ 33114 w 187016"/>
                <a:gd name="connsiteY13" fmla="*/ 356800 h 504437"/>
                <a:gd name="connsiteX14" fmla="*/ 63868 w 187016"/>
                <a:gd name="connsiteY14" fmla="*/ 305544 h 504437"/>
                <a:gd name="connsiteX15" fmla="*/ 57718 w 187016"/>
                <a:gd name="connsiteY15" fmla="*/ 53366 h 5044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9767 w 189311"/>
                <a:gd name="connsiteY10" fmla="*/ 5028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57718 w 189311"/>
                <a:gd name="connsiteY0" fmla="*/ 53866 h 504917"/>
                <a:gd name="connsiteX1" fmla="*/ 113073 w 189311"/>
                <a:gd name="connsiteY1" fmla="*/ 561 h 504917"/>
                <a:gd name="connsiteX2" fmla="*/ 170479 w 189311"/>
                <a:gd name="connsiteY2" fmla="*/ 43615 h 504917"/>
                <a:gd name="connsiteX3" fmla="*/ 156128 w 189311"/>
                <a:gd name="connsiteY3" fmla="*/ 273241 h 504917"/>
                <a:gd name="connsiteX4" fmla="*/ 186881 w 189311"/>
                <a:gd name="connsiteY4" fmla="*/ 414706 h 504917"/>
                <a:gd name="connsiteX5" fmla="*/ 141776 w 189311"/>
                <a:gd name="connsiteY5" fmla="*/ 365501 h 504917"/>
                <a:gd name="connsiteX6" fmla="*/ 162278 w 189311"/>
                <a:gd name="connsiteY6" fmla="*/ 492615 h 504917"/>
                <a:gd name="connsiteX7" fmla="*/ 117173 w 189311"/>
                <a:gd name="connsiteY7" fmla="*/ 396254 h 504917"/>
                <a:gd name="connsiteX8" fmla="*/ 113073 w 189311"/>
                <a:gd name="connsiteY8" fmla="*/ 504916 h 504917"/>
                <a:gd name="connsiteX9" fmla="*/ 86420 w 189311"/>
                <a:gd name="connsiteY9" fmla="*/ 406505 h 504917"/>
                <a:gd name="connsiteX10" fmla="*/ 70019 w 189311"/>
                <a:gd name="connsiteY10" fmla="*/ 504917 h 504917"/>
                <a:gd name="connsiteX11" fmla="*/ 53616 w 189311"/>
                <a:gd name="connsiteY11" fmla="*/ 404455 h 504917"/>
                <a:gd name="connsiteX12" fmla="*/ 311 w 189311"/>
                <a:gd name="connsiteY12" fmla="*/ 435208 h 504917"/>
                <a:gd name="connsiteX13" fmla="*/ 33114 w 189311"/>
                <a:gd name="connsiteY13" fmla="*/ 357300 h 504917"/>
                <a:gd name="connsiteX14" fmla="*/ 63868 w 189311"/>
                <a:gd name="connsiteY14" fmla="*/ 306044 h 504917"/>
                <a:gd name="connsiteX15" fmla="*/ 57718 w 189311"/>
                <a:gd name="connsiteY15" fmla="*/ 53866 h 504917"/>
                <a:gd name="connsiteX0" fmla="*/ 57718 w 189311"/>
                <a:gd name="connsiteY0" fmla="*/ 53866 h 504958"/>
                <a:gd name="connsiteX1" fmla="*/ 113073 w 189311"/>
                <a:gd name="connsiteY1" fmla="*/ 561 h 504958"/>
                <a:gd name="connsiteX2" fmla="*/ 170479 w 189311"/>
                <a:gd name="connsiteY2" fmla="*/ 43615 h 504958"/>
                <a:gd name="connsiteX3" fmla="*/ 156128 w 189311"/>
                <a:gd name="connsiteY3" fmla="*/ 273241 h 504958"/>
                <a:gd name="connsiteX4" fmla="*/ 186881 w 189311"/>
                <a:gd name="connsiteY4" fmla="*/ 414706 h 504958"/>
                <a:gd name="connsiteX5" fmla="*/ 141776 w 189311"/>
                <a:gd name="connsiteY5" fmla="*/ 365501 h 504958"/>
                <a:gd name="connsiteX6" fmla="*/ 162278 w 189311"/>
                <a:gd name="connsiteY6" fmla="*/ 492615 h 504958"/>
                <a:gd name="connsiteX7" fmla="*/ 117173 w 189311"/>
                <a:gd name="connsiteY7" fmla="*/ 396254 h 504958"/>
                <a:gd name="connsiteX8" fmla="*/ 113073 w 189311"/>
                <a:gd name="connsiteY8" fmla="*/ 504916 h 504958"/>
                <a:gd name="connsiteX9" fmla="*/ 86420 w 189311"/>
                <a:gd name="connsiteY9" fmla="*/ 406505 h 504958"/>
                <a:gd name="connsiteX10" fmla="*/ 70019 w 189311"/>
                <a:gd name="connsiteY10" fmla="*/ 504917 h 504958"/>
                <a:gd name="connsiteX11" fmla="*/ 53616 w 189311"/>
                <a:gd name="connsiteY11" fmla="*/ 404455 h 504958"/>
                <a:gd name="connsiteX12" fmla="*/ 311 w 189311"/>
                <a:gd name="connsiteY12" fmla="*/ 435208 h 504958"/>
                <a:gd name="connsiteX13" fmla="*/ 33114 w 189311"/>
                <a:gd name="connsiteY13" fmla="*/ 357300 h 504958"/>
                <a:gd name="connsiteX14" fmla="*/ 63868 w 189311"/>
                <a:gd name="connsiteY14" fmla="*/ 306044 h 504958"/>
                <a:gd name="connsiteX15" fmla="*/ 57718 w 189311"/>
                <a:gd name="connsiteY15" fmla="*/ 53866 h 504958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5667 w 189311"/>
                <a:gd name="connsiteY10" fmla="*/ 4987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62647 w 194240"/>
                <a:gd name="connsiteY0" fmla="*/ 53866 h 504916"/>
                <a:gd name="connsiteX1" fmla="*/ 118002 w 194240"/>
                <a:gd name="connsiteY1" fmla="*/ 561 h 504916"/>
                <a:gd name="connsiteX2" fmla="*/ 175408 w 194240"/>
                <a:gd name="connsiteY2" fmla="*/ 43615 h 504916"/>
                <a:gd name="connsiteX3" fmla="*/ 161057 w 194240"/>
                <a:gd name="connsiteY3" fmla="*/ 273241 h 504916"/>
                <a:gd name="connsiteX4" fmla="*/ 191810 w 194240"/>
                <a:gd name="connsiteY4" fmla="*/ 414706 h 504916"/>
                <a:gd name="connsiteX5" fmla="*/ 146705 w 194240"/>
                <a:gd name="connsiteY5" fmla="*/ 365501 h 504916"/>
                <a:gd name="connsiteX6" fmla="*/ 167207 w 194240"/>
                <a:gd name="connsiteY6" fmla="*/ 492615 h 504916"/>
                <a:gd name="connsiteX7" fmla="*/ 122102 w 194240"/>
                <a:gd name="connsiteY7" fmla="*/ 396254 h 504916"/>
                <a:gd name="connsiteX8" fmla="*/ 118002 w 194240"/>
                <a:gd name="connsiteY8" fmla="*/ 504916 h 504916"/>
                <a:gd name="connsiteX9" fmla="*/ 91349 w 194240"/>
                <a:gd name="connsiteY9" fmla="*/ 406505 h 504916"/>
                <a:gd name="connsiteX10" fmla="*/ 60596 w 194240"/>
                <a:gd name="connsiteY10" fmla="*/ 498766 h 504916"/>
                <a:gd name="connsiteX11" fmla="*/ 58545 w 194240"/>
                <a:gd name="connsiteY11" fmla="*/ 404455 h 504916"/>
                <a:gd name="connsiteX12" fmla="*/ 5240 w 194240"/>
                <a:gd name="connsiteY12" fmla="*/ 435208 h 504916"/>
                <a:gd name="connsiteX13" fmla="*/ 38043 w 194240"/>
                <a:gd name="connsiteY13" fmla="*/ 357300 h 504916"/>
                <a:gd name="connsiteX14" fmla="*/ 68797 w 194240"/>
                <a:gd name="connsiteY14" fmla="*/ 306044 h 504916"/>
                <a:gd name="connsiteX15" fmla="*/ 62647 w 194240"/>
                <a:gd name="connsiteY15" fmla="*/ 53866 h 504916"/>
                <a:gd name="connsiteX0" fmla="*/ 55316 w 186909"/>
                <a:gd name="connsiteY0" fmla="*/ 53866 h 504916"/>
                <a:gd name="connsiteX1" fmla="*/ 110671 w 186909"/>
                <a:gd name="connsiteY1" fmla="*/ 561 h 504916"/>
                <a:gd name="connsiteX2" fmla="*/ 168077 w 186909"/>
                <a:gd name="connsiteY2" fmla="*/ 43615 h 504916"/>
                <a:gd name="connsiteX3" fmla="*/ 153726 w 186909"/>
                <a:gd name="connsiteY3" fmla="*/ 273241 h 504916"/>
                <a:gd name="connsiteX4" fmla="*/ 184479 w 186909"/>
                <a:gd name="connsiteY4" fmla="*/ 414706 h 504916"/>
                <a:gd name="connsiteX5" fmla="*/ 139374 w 186909"/>
                <a:gd name="connsiteY5" fmla="*/ 365501 h 504916"/>
                <a:gd name="connsiteX6" fmla="*/ 159876 w 186909"/>
                <a:gd name="connsiteY6" fmla="*/ 492615 h 504916"/>
                <a:gd name="connsiteX7" fmla="*/ 114771 w 186909"/>
                <a:gd name="connsiteY7" fmla="*/ 396254 h 504916"/>
                <a:gd name="connsiteX8" fmla="*/ 110671 w 186909"/>
                <a:gd name="connsiteY8" fmla="*/ 504916 h 504916"/>
                <a:gd name="connsiteX9" fmla="*/ 84018 w 186909"/>
                <a:gd name="connsiteY9" fmla="*/ 406505 h 504916"/>
                <a:gd name="connsiteX10" fmla="*/ 53265 w 186909"/>
                <a:gd name="connsiteY10" fmla="*/ 498766 h 504916"/>
                <a:gd name="connsiteX11" fmla="*/ 51214 w 186909"/>
                <a:gd name="connsiteY11" fmla="*/ 404455 h 504916"/>
                <a:gd name="connsiteX12" fmla="*/ 6110 w 186909"/>
                <a:gd name="connsiteY12" fmla="*/ 420856 h 504916"/>
                <a:gd name="connsiteX13" fmla="*/ 30712 w 186909"/>
                <a:gd name="connsiteY13" fmla="*/ 357300 h 504916"/>
                <a:gd name="connsiteX14" fmla="*/ 61466 w 186909"/>
                <a:gd name="connsiteY14" fmla="*/ 306044 h 504916"/>
                <a:gd name="connsiteX15" fmla="*/ 55316 w 186909"/>
                <a:gd name="connsiteY15" fmla="*/ 53866 h 504916"/>
                <a:gd name="connsiteX0" fmla="*/ 49504 w 181097"/>
                <a:gd name="connsiteY0" fmla="*/ 53866 h 504916"/>
                <a:gd name="connsiteX1" fmla="*/ 104859 w 181097"/>
                <a:gd name="connsiteY1" fmla="*/ 561 h 504916"/>
                <a:gd name="connsiteX2" fmla="*/ 162265 w 181097"/>
                <a:gd name="connsiteY2" fmla="*/ 43615 h 504916"/>
                <a:gd name="connsiteX3" fmla="*/ 147914 w 181097"/>
                <a:gd name="connsiteY3" fmla="*/ 273241 h 504916"/>
                <a:gd name="connsiteX4" fmla="*/ 178667 w 181097"/>
                <a:gd name="connsiteY4" fmla="*/ 414706 h 504916"/>
                <a:gd name="connsiteX5" fmla="*/ 133562 w 181097"/>
                <a:gd name="connsiteY5" fmla="*/ 365501 h 504916"/>
                <a:gd name="connsiteX6" fmla="*/ 154064 w 181097"/>
                <a:gd name="connsiteY6" fmla="*/ 492615 h 504916"/>
                <a:gd name="connsiteX7" fmla="*/ 108959 w 181097"/>
                <a:gd name="connsiteY7" fmla="*/ 396254 h 504916"/>
                <a:gd name="connsiteX8" fmla="*/ 104859 w 181097"/>
                <a:gd name="connsiteY8" fmla="*/ 504916 h 504916"/>
                <a:gd name="connsiteX9" fmla="*/ 78206 w 181097"/>
                <a:gd name="connsiteY9" fmla="*/ 406505 h 504916"/>
                <a:gd name="connsiteX10" fmla="*/ 47453 w 181097"/>
                <a:gd name="connsiteY10" fmla="*/ 498766 h 504916"/>
                <a:gd name="connsiteX11" fmla="*/ 41301 w 181097"/>
                <a:gd name="connsiteY11" fmla="*/ 400354 h 504916"/>
                <a:gd name="connsiteX12" fmla="*/ 298 w 181097"/>
                <a:gd name="connsiteY12" fmla="*/ 420856 h 504916"/>
                <a:gd name="connsiteX13" fmla="*/ 24900 w 181097"/>
                <a:gd name="connsiteY13" fmla="*/ 357300 h 504916"/>
                <a:gd name="connsiteX14" fmla="*/ 55654 w 181097"/>
                <a:gd name="connsiteY14" fmla="*/ 306044 h 504916"/>
                <a:gd name="connsiteX15" fmla="*/ 49504 w 181097"/>
                <a:gd name="connsiteY15" fmla="*/ 53866 h 504916"/>
                <a:gd name="connsiteX0" fmla="*/ 52664 w 184257"/>
                <a:gd name="connsiteY0" fmla="*/ 53866 h 504916"/>
                <a:gd name="connsiteX1" fmla="*/ 108019 w 184257"/>
                <a:gd name="connsiteY1" fmla="*/ 561 h 504916"/>
                <a:gd name="connsiteX2" fmla="*/ 165425 w 184257"/>
                <a:gd name="connsiteY2" fmla="*/ 43615 h 504916"/>
                <a:gd name="connsiteX3" fmla="*/ 151074 w 184257"/>
                <a:gd name="connsiteY3" fmla="*/ 273241 h 504916"/>
                <a:gd name="connsiteX4" fmla="*/ 181827 w 184257"/>
                <a:gd name="connsiteY4" fmla="*/ 414706 h 504916"/>
                <a:gd name="connsiteX5" fmla="*/ 136722 w 184257"/>
                <a:gd name="connsiteY5" fmla="*/ 365501 h 504916"/>
                <a:gd name="connsiteX6" fmla="*/ 157224 w 184257"/>
                <a:gd name="connsiteY6" fmla="*/ 492615 h 504916"/>
                <a:gd name="connsiteX7" fmla="*/ 112119 w 184257"/>
                <a:gd name="connsiteY7" fmla="*/ 396254 h 504916"/>
                <a:gd name="connsiteX8" fmla="*/ 108019 w 184257"/>
                <a:gd name="connsiteY8" fmla="*/ 504916 h 504916"/>
                <a:gd name="connsiteX9" fmla="*/ 81366 w 184257"/>
                <a:gd name="connsiteY9" fmla="*/ 406505 h 504916"/>
                <a:gd name="connsiteX10" fmla="*/ 50613 w 184257"/>
                <a:gd name="connsiteY10" fmla="*/ 498766 h 504916"/>
                <a:gd name="connsiteX11" fmla="*/ 44461 w 184257"/>
                <a:gd name="connsiteY11" fmla="*/ 400354 h 504916"/>
                <a:gd name="connsiteX12" fmla="*/ 3458 w 184257"/>
                <a:gd name="connsiteY12" fmla="*/ 420856 h 504916"/>
                <a:gd name="connsiteX13" fmla="*/ 28060 w 184257"/>
                <a:gd name="connsiteY13" fmla="*/ 357300 h 504916"/>
                <a:gd name="connsiteX14" fmla="*/ 58814 w 184257"/>
                <a:gd name="connsiteY14" fmla="*/ 306044 h 504916"/>
                <a:gd name="connsiteX15" fmla="*/ 52664 w 184257"/>
                <a:gd name="connsiteY15" fmla="*/ 53866 h 504916"/>
                <a:gd name="connsiteX0" fmla="*/ 52664 w 181873"/>
                <a:gd name="connsiteY0" fmla="*/ 53866 h 504916"/>
                <a:gd name="connsiteX1" fmla="*/ 108019 w 181873"/>
                <a:gd name="connsiteY1" fmla="*/ 561 h 504916"/>
                <a:gd name="connsiteX2" fmla="*/ 165425 w 181873"/>
                <a:gd name="connsiteY2" fmla="*/ 43615 h 504916"/>
                <a:gd name="connsiteX3" fmla="*/ 151074 w 181873"/>
                <a:gd name="connsiteY3" fmla="*/ 273241 h 504916"/>
                <a:gd name="connsiteX4" fmla="*/ 181827 w 181873"/>
                <a:gd name="connsiteY4" fmla="*/ 414706 h 504916"/>
                <a:gd name="connsiteX5" fmla="*/ 142873 w 181873"/>
                <a:gd name="connsiteY5" fmla="*/ 377802 h 504916"/>
                <a:gd name="connsiteX6" fmla="*/ 157224 w 181873"/>
                <a:gd name="connsiteY6" fmla="*/ 492615 h 504916"/>
                <a:gd name="connsiteX7" fmla="*/ 112119 w 181873"/>
                <a:gd name="connsiteY7" fmla="*/ 396254 h 504916"/>
                <a:gd name="connsiteX8" fmla="*/ 108019 w 181873"/>
                <a:gd name="connsiteY8" fmla="*/ 504916 h 504916"/>
                <a:gd name="connsiteX9" fmla="*/ 81366 w 181873"/>
                <a:gd name="connsiteY9" fmla="*/ 406505 h 504916"/>
                <a:gd name="connsiteX10" fmla="*/ 50613 w 181873"/>
                <a:gd name="connsiteY10" fmla="*/ 498766 h 504916"/>
                <a:gd name="connsiteX11" fmla="*/ 44461 w 181873"/>
                <a:gd name="connsiteY11" fmla="*/ 400354 h 504916"/>
                <a:gd name="connsiteX12" fmla="*/ 3458 w 181873"/>
                <a:gd name="connsiteY12" fmla="*/ 420856 h 504916"/>
                <a:gd name="connsiteX13" fmla="*/ 28060 w 181873"/>
                <a:gd name="connsiteY13" fmla="*/ 357300 h 504916"/>
                <a:gd name="connsiteX14" fmla="*/ 58814 w 181873"/>
                <a:gd name="connsiteY14" fmla="*/ 306044 h 504916"/>
                <a:gd name="connsiteX15" fmla="*/ 52664 w 181873"/>
                <a:gd name="connsiteY15" fmla="*/ 53866 h 504916"/>
                <a:gd name="connsiteX0" fmla="*/ 52664 w 181839"/>
                <a:gd name="connsiteY0" fmla="*/ 53866 h 504916"/>
                <a:gd name="connsiteX1" fmla="*/ 108019 w 181839"/>
                <a:gd name="connsiteY1" fmla="*/ 561 h 504916"/>
                <a:gd name="connsiteX2" fmla="*/ 165425 w 181839"/>
                <a:gd name="connsiteY2" fmla="*/ 43615 h 504916"/>
                <a:gd name="connsiteX3" fmla="*/ 151074 w 181839"/>
                <a:gd name="connsiteY3" fmla="*/ 273241 h 504916"/>
                <a:gd name="connsiteX4" fmla="*/ 181827 w 181839"/>
                <a:gd name="connsiteY4" fmla="*/ 414706 h 504916"/>
                <a:gd name="connsiteX5" fmla="*/ 146973 w 181839"/>
                <a:gd name="connsiteY5" fmla="*/ 386003 h 504916"/>
                <a:gd name="connsiteX6" fmla="*/ 157224 w 181839"/>
                <a:gd name="connsiteY6" fmla="*/ 492615 h 504916"/>
                <a:gd name="connsiteX7" fmla="*/ 112119 w 181839"/>
                <a:gd name="connsiteY7" fmla="*/ 396254 h 504916"/>
                <a:gd name="connsiteX8" fmla="*/ 108019 w 181839"/>
                <a:gd name="connsiteY8" fmla="*/ 504916 h 504916"/>
                <a:gd name="connsiteX9" fmla="*/ 81366 w 181839"/>
                <a:gd name="connsiteY9" fmla="*/ 406505 h 504916"/>
                <a:gd name="connsiteX10" fmla="*/ 50613 w 181839"/>
                <a:gd name="connsiteY10" fmla="*/ 498766 h 504916"/>
                <a:gd name="connsiteX11" fmla="*/ 44461 w 181839"/>
                <a:gd name="connsiteY11" fmla="*/ 400354 h 504916"/>
                <a:gd name="connsiteX12" fmla="*/ 3458 w 181839"/>
                <a:gd name="connsiteY12" fmla="*/ 420856 h 504916"/>
                <a:gd name="connsiteX13" fmla="*/ 28060 w 181839"/>
                <a:gd name="connsiteY13" fmla="*/ 357300 h 504916"/>
                <a:gd name="connsiteX14" fmla="*/ 58814 w 181839"/>
                <a:gd name="connsiteY14" fmla="*/ 306044 h 504916"/>
                <a:gd name="connsiteX15" fmla="*/ 52664 w 181839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270875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9467 h 510517"/>
                <a:gd name="connsiteX1" fmla="*/ 100203 w 183758"/>
                <a:gd name="connsiteY1" fmla="*/ 301 h 510517"/>
                <a:gd name="connsiteX2" fmla="*/ 165425 w 183758"/>
                <a:gd name="connsiteY2" fmla="*/ 49216 h 510517"/>
                <a:gd name="connsiteX3" fmla="*/ 151074 w 183758"/>
                <a:gd name="connsiteY3" fmla="*/ 278842 h 510517"/>
                <a:gd name="connsiteX4" fmla="*/ 181827 w 183758"/>
                <a:gd name="connsiteY4" fmla="*/ 420307 h 510517"/>
                <a:gd name="connsiteX5" fmla="*/ 146973 w 183758"/>
                <a:gd name="connsiteY5" fmla="*/ 391604 h 510517"/>
                <a:gd name="connsiteX6" fmla="*/ 157224 w 183758"/>
                <a:gd name="connsiteY6" fmla="*/ 498216 h 510517"/>
                <a:gd name="connsiteX7" fmla="*/ 112119 w 183758"/>
                <a:gd name="connsiteY7" fmla="*/ 401855 h 510517"/>
                <a:gd name="connsiteX8" fmla="*/ 108019 w 183758"/>
                <a:gd name="connsiteY8" fmla="*/ 510517 h 510517"/>
                <a:gd name="connsiteX9" fmla="*/ 81366 w 183758"/>
                <a:gd name="connsiteY9" fmla="*/ 412106 h 510517"/>
                <a:gd name="connsiteX10" fmla="*/ 50613 w 183758"/>
                <a:gd name="connsiteY10" fmla="*/ 504367 h 510517"/>
                <a:gd name="connsiteX11" fmla="*/ 44461 w 183758"/>
                <a:gd name="connsiteY11" fmla="*/ 405955 h 510517"/>
                <a:gd name="connsiteX12" fmla="*/ 3458 w 183758"/>
                <a:gd name="connsiteY12" fmla="*/ 426457 h 510517"/>
                <a:gd name="connsiteX13" fmla="*/ 28060 w 183758"/>
                <a:gd name="connsiteY13" fmla="*/ 362901 h 510517"/>
                <a:gd name="connsiteX14" fmla="*/ 56860 w 183758"/>
                <a:gd name="connsiteY14" fmla="*/ 233491 h 510517"/>
                <a:gd name="connsiteX15" fmla="*/ 52664 w 183758"/>
                <a:gd name="connsiteY15" fmla="*/ 59467 h 510517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85"/>
                <a:gd name="connsiteX1" fmla="*/ 100203 w 183622"/>
                <a:gd name="connsiteY1" fmla="*/ 555 h 510785"/>
                <a:gd name="connsiteX2" fmla="*/ 165425 w 183622"/>
                <a:gd name="connsiteY2" fmla="*/ 49470 h 510785"/>
                <a:gd name="connsiteX3" fmla="*/ 151074 w 183622"/>
                <a:gd name="connsiteY3" fmla="*/ 310357 h 510785"/>
                <a:gd name="connsiteX4" fmla="*/ 181827 w 183622"/>
                <a:gd name="connsiteY4" fmla="*/ 420561 h 510785"/>
                <a:gd name="connsiteX5" fmla="*/ 146973 w 183622"/>
                <a:gd name="connsiteY5" fmla="*/ 391858 h 510785"/>
                <a:gd name="connsiteX6" fmla="*/ 157224 w 183622"/>
                <a:gd name="connsiteY6" fmla="*/ 498470 h 510785"/>
                <a:gd name="connsiteX7" fmla="*/ 112119 w 183622"/>
                <a:gd name="connsiteY7" fmla="*/ 402109 h 510785"/>
                <a:gd name="connsiteX8" fmla="*/ 108019 w 183622"/>
                <a:gd name="connsiteY8" fmla="*/ 510771 h 510785"/>
                <a:gd name="connsiteX9" fmla="*/ 77459 w 183622"/>
                <a:gd name="connsiteY9" fmla="*/ 410406 h 510785"/>
                <a:gd name="connsiteX10" fmla="*/ 50613 w 183622"/>
                <a:gd name="connsiteY10" fmla="*/ 504621 h 510785"/>
                <a:gd name="connsiteX11" fmla="*/ 44461 w 183622"/>
                <a:gd name="connsiteY11" fmla="*/ 406209 h 510785"/>
                <a:gd name="connsiteX12" fmla="*/ 3458 w 183622"/>
                <a:gd name="connsiteY12" fmla="*/ 426711 h 510785"/>
                <a:gd name="connsiteX13" fmla="*/ 28060 w 183622"/>
                <a:gd name="connsiteY13" fmla="*/ 363155 h 510785"/>
                <a:gd name="connsiteX14" fmla="*/ 56860 w 183622"/>
                <a:gd name="connsiteY14" fmla="*/ 233745 h 510785"/>
                <a:gd name="connsiteX15" fmla="*/ 52664 w 183622"/>
                <a:gd name="connsiteY15" fmla="*/ 59721 h 510785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94408 h 545501"/>
                <a:gd name="connsiteX1" fmla="*/ 102157 w 183622"/>
                <a:gd name="connsiteY1" fmla="*/ 73 h 545501"/>
                <a:gd name="connsiteX2" fmla="*/ 165425 w 183622"/>
                <a:gd name="connsiteY2" fmla="*/ 84157 h 545501"/>
                <a:gd name="connsiteX3" fmla="*/ 151074 w 183622"/>
                <a:gd name="connsiteY3" fmla="*/ 345044 h 545501"/>
                <a:gd name="connsiteX4" fmla="*/ 181827 w 183622"/>
                <a:gd name="connsiteY4" fmla="*/ 455248 h 545501"/>
                <a:gd name="connsiteX5" fmla="*/ 146973 w 183622"/>
                <a:gd name="connsiteY5" fmla="*/ 426545 h 545501"/>
                <a:gd name="connsiteX6" fmla="*/ 157224 w 183622"/>
                <a:gd name="connsiteY6" fmla="*/ 533157 h 545501"/>
                <a:gd name="connsiteX7" fmla="*/ 112119 w 183622"/>
                <a:gd name="connsiteY7" fmla="*/ 436796 h 545501"/>
                <a:gd name="connsiteX8" fmla="*/ 108019 w 183622"/>
                <a:gd name="connsiteY8" fmla="*/ 545458 h 545501"/>
                <a:gd name="connsiteX9" fmla="*/ 77459 w 183622"/>
                <a:gd name="connsiteY9" fmla="*/ 445093 h 545501"/>
                <a:gd name="connsiteX10" fmla="*/ 50613 w 183622"/>
                <a:gd name="connsiteY10" fmla="*/ 539308 h 545501"/>
                <a:gd name="connsiteX11" fmla="*/ 44461 w 183622"/>
                <a:gd name="connsiteY11" fmla="*/ 440896 h 545501"/>
                <a:gd name="connsiteX12" fmla="*/ 3458 w 183622"/>
                <a:gd name="connsiteY12" fmla="*/ 461398 h 545501"/>
                <a:gd name="connsiteX13" fmla="*/ 28060 w 183622"/>
                <a:gd name="connsiteY13" fmla="*/ 397842 h 545501"/>
                <a:gd name="connsiteX14" fmla="*/ 56860 w 183622"/>
                <a:gd name="connsiteY14" fmla="*/ 268432 h 545501"/>
                <a:gd name="connsiteX15" fmla="*/ 52664 w 183622"/>
                <a:gd name="connsiteY15" fmla="*/ 94408 h 545501"/>
                <a:gd name="connsiteX0" fmla="*/ 52664 w 183622"/>
                <a:gd name="connsiteY0" fmla="*/ 99119 h 550212"/>
                <a:gd name="connsiteX1" fmla="*/ 102157 w 183622"/>
                <a:gd name="connsiteY1" fmla="*/ 4784 h 550212"/>
                <a:gd name="connsiteX2" fmla="*/ 165425 w 183622"/>
                <a:gd name="connsiteY2" fmla="*/ 49791 h 550212"/>
                <a:gd name="connsiteX3" fmla="*/ 151074 w 183622"/>
                <a:gd name="connsiteY3" fmla="*/ 349755 h 550212"/>
                <a:gd name="connsiteX4" fmla="*/ 181827 w 183622"/>
                <a:gd name="connsiteY4" fmla="*/ 459959 h 550212"/>
                <a:gd name="connsiteX5" fmla="*/ 146973 w 183622"/>
                <a:gd name="connsiteY5" fmla="*/ 431256 h 550212"/>
                <a:gd name="connsiteX6" fmla="*/ 157224 w 183622"/>
                <a:gd name="connsiteY6" fmla="*/ 537868 h 550212"/>
                <a:gd name="connsiteX7" fmla="*/ 112119 w 183622"/>
                <a:gd name="connsiteY7" fmla="*/ 441507 h 550212"/>
                <a:gd name="connsiteX8" fmla="*/ 108019 w 183622"/>
                <a:gd name="connsiteY8" fmla="*/ 550169 h 550212"/>
                <a:gd name="connsiteX9" fmla="*/ 77459 w 183622"/>
                <a:gd name="connsiteY9" fmla="*/ 449804 h 550212"/>
                <a:gd name="connsiteX10" fmla="*/ 50613 w 183622"/>
                <a:gd name="connsiteY10" fmla="*/ 544019 h 550212"/>
                <a:gd name="connsiteX11" fmla="*/ 44461 w 183622"/>
                <a:gd name="connsiteY11" fmla="*/ 445607 h 550212"/>
                <a:gd name="connsiteX12" fmla="*/ 3458 w 183622"/>
                <a:gd name="connsiteY12" fmla="*/ 466109 h 550212"/>
                <a:gd name="connsiteX13" fmla="*/ 28060 w 183622"/>
                <a:gd name="connsiteY13" fmla="*/ 402553 h 550212"/>
                <a:gd name="connsiteX14" fmla="*/ 56860 w 183622"/>
                <a:gd name="connsiteY14" fmla="*/ 273143 h 550212"/>
                <a:gd name="connsiteX15" fmla="*/ 52664 w 183622"/>
                <a:gd name="connsiteY15" fmla="*/ 99119 h 550212"/>
                <a:gd name="connsiteX0" fmla="*/ 52664 w 183622"/>
                <a:gd name="connsiteY0" fmla="*/ 52963 h 547041"/>
                <a:gd name="connsiteX1" fmla="*/ 102157 w 183622"/>
                <a:gd name="connsiteY1" fmla="*/ 1613 h 547041"/>
                <a:gd name="connsiteX2" fmla="*/ 165425 w 183622"/>
                <a:gd name="connsiteY2" fmla="*/ 46620 h 547041"/>
                <a:gd name="connsiteX3" fmla="*/ 151074 w 183622"/>
                <a:gd name="connsiteY3" fmla="*/ 346584 h 547041"/>
                <a:gd name="connsiteX4" fmla="*/ 181827 w 183622"/>
                <a:gd name="connsiteY4" fmla="*/ 456788 h 547041"/>
                <a:gd name="connsiteX5" fmla="*/ 146973 w 183622"/>
                <a:gd name="connsiteY5" fmla="*/ 428085 h 547041"/>
                <a:gd name="connsiteX6" fmla="*/ 157224 w 183622"/>
                <a:gd name="connsiteY6" fmla="*/ 534697 h 547041"/>
                <a:gd name="connsiteX7" fmla="*/ 112119 w 183622"/>
                <a:gd name="connsiteY7" fmla="*/ 438336 h 547041"/>
                <a:gd name="connsiteX8" fmla="*/ 108019 w 183622"/>
                <a:gd name="connsiteY8" fmla="*/ 546998 h 547041"/>
                <a:gd name="connsiteX9" fmla="*/ 77459 w 183622"/>
                <a:gd name="connsiteY9" fmla="*/ 446633 h 547041"/>
                <a:gd name="connsiteX10" fmla="*/ 50613 w 183622"/>
                <a:gd name="connsiteY10" fmla="*/ 540848 h 547041"/>
                <a:gd name="connsiteX11" fmla="*/ 44461 w 183622"/>
                <a:gd name="connsiteY11" fmla="*/ 442436 h 547041"/>
                <a:gd name="connsiteX12" fmla="*/ 3458 w 183622"/>
                <a:gd name="connsiteY12" fmla="*/ 462938 h 547041"/>
                <a:gd name="connsiteX13" fmla="*/ 28060 w 183622"/>
                <a:gd name="connsiteY13" fmla="*/ 399382 h 547041"/>
                <a:gd name="connsiteX14" fmla="*/ 56860 w 183622"/>
                <a:gd name="connsiteY14" fmla="*/ 269972 h 547041"/>
                <a:gd name="connsiteX15" fmla="*/ 52664 w 183622"/>
                <a:gd name="connsiteY15" fmla="*/ 52963 h 547041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3622" h="555612">
                  <a:moveTo>
                    <a:pt x="52664" y="61534"/>
                  </a:moveTo>
                  <a:cubicBezTo>
                    <a:pt x="59888" y="15179"/>
                    <a:pt x="81410" y="1472"/>
                    <a:pt x="100203" y="415"/>
                  </a:cubicBezTo>
                  <a:cubicBezTo>
                    <a:pt x="118996" y="-642"/>
                    <a:pt x="156947" y="-3932"/>
                    <a:pt x="165425" y="55191"/>
                  </a:cubicBezTo>
                  <a:cubicBezTo>
                    <a:pt x="173903" y="114314"/>
                    <a:pt x="148340" y="286794"/>
                    <a:pt x="151074" y="355155"/>
                  </a:cubicBezTo>
                  <a:cubicBezTo>
                    <a:pt x="153808" y="423516"/>
                    <a:pt x="192279" y="447868"/>
                    <a:pt x="181827" y="465359"/>
                  </a:cubicBezTo>
                  <a:cubicBezTo>
                    <a:pt x="171375" y="482850"/>
                    <a:pt x="151074" y="423671"/>
                    <a:pt x="146973" y="436656"/>
                  </a:cubicBezTo>
                  <a:cubicBezTo>
                    <a:pt x="142873" y="449641"/>
                    <a:pt x="171138" y="533553"/>
                    <a:pt x="157224" y="543268"/>
                  </a:cubicBezTo>
                  <a:cubicBezTo>
                    <a:pt x="143310" y="552983"/>
                    <a:pt x="120320" y="444857"/>
                    <a:pt x="112119" y="446907"/>
                  </a:cubicBezTo>
                  <a:cubicBezTo>
                    <a:pt x="103918" y="448957"/>
                    <a:pt x="123565" y="558094"/>
                    <a:pt x="108019" y="555569"/>
                  </a:cubicBezTo>
                  <a:cubicBezTo>
                    <a:pt x="92473" y="553044"/>
                    <a:pt x="87027" y="456229"/>
                    <a:pt x="77459" y="455204"/>
                  </a:cubicBezTo>
                  <a:cubicBezTo>
                    <a:pt x="67891" y="454179"/>
                    <a:pt x="67836" y="548164"/>
                    <a:pt x="50613" y="549419"/>
                  </a:cubicBezTo>
                  <a:cubicBezTo>
                    <a:pt x="33390" y="550674"/>
                    <a:pt x="52320" y="463992"/>
                    <a:pt x="44461" y="451007"/>
                  </a:cubicBezTo>
                  <a:cubicBezTo>
                    <a:pt x="36602" y="438022"/>
                    <a:pt x="16442" y="478685"/>
                    <a:pt x="3458" y="471509"/>
                  </a:cubicBezTo>
                  <a:cubicBezTo>
                    <a:pt x="-9526" y="464333"/>
                    <a:pt x="17467" y="429480"/>
                    <a:pt x="28060" y="407953"/>
                  </a:cubicBezTo>
                  <a:cubicBezTo>
                    <a:pt x="60144" y="359073"/>
                    <a:pt x="59236" y="343593"/>
                    <a:pt x="56860" y="278543"/>
                  </a:cubicBezTo>
                  <a:cubicBezTo>
                    <a:pt x="54484" y="213493"/>
                    <a:pt x="45440" y="107889"/>
                    <a:pt x="52664" y="61534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31AE1E1A-55CF-4335-9A22-6A3275327AED}"/>
                </a:ext>
              </a:extLst>
            </p:cNvPr>
            <p:cNvSpPr/>
            <p:nvPr/>
          </p:nvSpPr>
          <p:spPr>
            <a:xfrm rot="15776057">
              <a:off x="6290791" y="3113048"/>
              <a:ext cx="226497" cy="384246"/>
            </a:xfrm>
            <a:custGeom>
              <a:avLst/>
              <a:gdLst>
                <a:gd name="connsiteX0" fmla="*/ 26048 w 207295"/>
                <a:gd name="connsiteY0" fmla="*/ 89400 h 310281"/>
                <a:gd name="connsiteX1" fmla="*/ 88597 w 207295"/>
                <a:gd name="connsiteY1" fmla="*/ 44 h 310281"/>
                <a:gd name="connsiteX2" fmla="*/ 171995 w 207295"/>
                <a:gd name="connsiteY2" fmla="*/ 80464 h 310281"/>
                <a:gd name="connsiteX3" fmla="*/ 204758 w 207295"/>
                <a:gd name="connsiteY3" fmla="*/ 274067 h 310281"/>
                <a:gd name="connsiteX4" fmla="*/ 109446 w 207295"/>
                <a:gd name="connsiteY4" fmla="*/ 294916 h 310281"/>
                <a:gd name="connsiteX5" fmla="*/ 5199 w 207295"/>
                <a:gd name="connsiteY5" fmla="*/ 294916 h 310281"/>
                <a:gd name="connsiteX6" fmla="*/ 26048 w 207295"/>
                <a:gd name="connsiteY6" fmla="*/ 89400 h 310281"/>
                <a:gd name="connsiteX0" fmla="*/ 25027 w 206625"/>
                <a:gd name="connsiteY0" fmla="*/ 89400 h 324978"/>
                <a:gd name="connsiteX1" fmla="*/ 87576 w 206625"/>
                <a:gd name="connsiteY1" fmla="*/ 44 h 324978"/>
                <a:gd name="connsiteX2" fmla="*/ 170974 w 206625"/>
                <a:gd name="connsiteY2" fmla="*/ 80464 h 324978"/>
                <a:gd name="connsiteX3" fmla="*/ 203737 w 206625"/>
                <a:gd name="connsiteY3" fmla="*/ 274067 h 324978"/>
                <a:gd name="connsiteX4" fmla="*/ 102468 w 206625"/>
                <a:gd name="connsiteY4" fmla="*/ 321723 h 324978"/>
                <a:gd name="connsiteX5" fmla="*/ 4178 w 206625"/>
                <a:gd name="connsiteY5" fmla="*/ 294916 h 324978"/>
                <a:gd name="connsiteX6" fmla="*/ 25027 w 206625"/>
                <a:gd name="connsiteY6" fmla="*/ 89400 h 324978"/>
                <a:gd name="connsiteX0" fmla="*/ 25027 w 215052"/>
                <a:gd name="connsiteY0" fmla="*/ 89406 h 325089"/>
                <a:gd name="connsiteX1" fmla="*/ 87576 w 215052"/>
                <a:gd name="connsiteY1" fmla="*/ 50 h 325089"/>
                <a:gd name="connsiteX2" fmla="*/ 170974 w 215052"/>
                <a:gd name="connsiteY2" fmla="*/ 80470 h 325089"/>
                <a:gd name="connsiteX3" fmla="*/ 212673 w 215052"/>
                <a:gd name="connsiteY3" fmla="*/ 300880 h 325089"/>
                <a:gd name="connsiteX4" fmla="*/ 102468 w 215052"/>
                <a:gd name="connsiteY4" fmla="*/ 321729 h 325089"/>
                <a:gd name="connsiteX5" fmla="*/ 4178 w 215052"/>
                <a:gd name="connsiteY5" fmla="*/ 294922 h 325089"/>
                <a:gd name="connsiteX6" fmla="*/ 25027 w 215052"/>
                <a:gd name="connsiteY6" fmla="*/ 89406 h 325089"/>
                <a:gd name="connsiteX0" fmla="*/ 33149 w 223174"/>
                <a:gd name="connsiteY0" fmla="*/ 89406 h 331862"/>
                <a:gd name="connsiteX1" fmla="*/ 95698 w 223174"/>
                <a:gd name="connsiteY1" fmla="*/ 50 h 331862"/>
                <a:gd name="connsiteX2" fmla="*/ 179096 w 223174"/>
                <a:gd name="connsiteY2" fmla="*/ 80470 h 331862"/>
                <a:gd name="connsiteX3" fmla="*/ 220795 w 223174"/>
                <a:gd name="connsiteY3" fmla="*/ 300880 h 331862"/>
                <a:gd name="connsiteX4" fmla="*/ 110590 w 223174"/>
                <a:gd name="connsiteY4" fmla="*/ 321729 h 331862"/>
                <a:gd name="connsiteX5" fmla="*/ 3365 w 223174"/>
                <a:gd name="connsiteY5" fmla="*/ 309814 h 331862"/>
                <a:gd name="connsiteX6" fmla="*/ 33149 w 223174"/>
                <a:gd name="connsiteY6" fmla="*/ 89406 h 331862"/>
                <a:gd name="connsiteX0" fmla="*/ 23550 w 225489"/>
                <a:gd name="connsiteY0" fmla="*/ 104561 h 331102"/>
                <a:gd name="connsiteX1" fmla="*/ 98013 w 225489"/>
                <a:gd name="connsiteY1" fmla="*/ 312 h 331102"/>
                <a:gd name="connsiteX2" fmla="*/ 181411 w 225489"/>
                <a:gd name="connsiteY2" fmla="*/ 80732 h 331102"/>
                <a:gd name="connsiteX3" fmla="*/ 223110 w 225489"/>
                <a:gd name="connsiteY3" fmla="*/ 301142 h 331102"/>
                <a:gd name="connsiteX4" fmla="*/ 112905 w 225489"/>
                <a:gd name="connsiteY4" fmla="*/ 321991 h 331102"/>
                <a:gd name="connsiteX5" fmla="*/ 5680 w 225489"/>
                <a:gd name="connsiteY5" fmla="*/ 310076 h 331102"/>
                <a:gd name="connsiteX6" fmla="*/ 23550 w 225489"/>
                <a:gd name="connsiteY6" fmla="*/ 104561 h 331102"/>
                <a:gd name="connsiteX0" fmla="*/ 23550 w 227742"/>
                <a:gd name="connsiteY0" fmla="*/ 104561 h 331102"/>
                <a:gd name="connsiteX1" fmla="*/ 98013 w 227742"/>
                <a:gd name="connsiteY1" fmla="*/ 312 h 331102"/>
                <a:gd name="connsiteX2" fmla="*/ 196304 w 227742"/>
                <a:gd name="connsiteY2" fmla="*/ 80732 h 331102"/>
                <a:gd name="connsiteX3" fmla="*/ 223110 w 227742"/>
                <a:gd name="connsiteY3" fmla="*/ 301142 h 331102"/>
                <a:gd name="connsiteX4" fmla="*/ 112905 w 227742"/>
                <a:gd name="connsiteY4" fmla="*/ 321991 h 331102"/>
                <a:gd name="connsiteX5" fmla="*/ 5680 w 227742"/>
                <a:gd name="connsiteY5" fmla="*/ 310076 h 331102"/>
                <a:gd name="connsiteX6" fmla="*/ 23550 w 227742"/>
                <a:gd name="connsiteY6" fmla="*/ 104561 h 331102"/>
                <a:gd name="connsiteX0" fmla="*/ 19305 w 229454"/>
                <a:gd name="connsiteY0" fmla="*/ 68648 h 333403"/>
                <a:gd name="connsiteX1" fmla="*/ 99725 w 229454"/>
                <a:gd name="connsiteY1" fmla="*/ 141 h 333403"/>
                <a:gd name="connsiteX2" fmla="*/ 198016 w 229454"/>
                <a:gd name="connsiteY2" fmla="*/ 80561 h 333403"/>
                <a:gd name="connsiteX3" fmla="*/ 224822 w 229454"/>
                <a:gd name="connsiteY3" fmla="*/ 300971 h 333403"/>
                <a:gd name="connsiteX4" fmla="*/ 114617 w 229454"/>
                <a:gd name="connsiteY4" fmla="*/ 321820 h 333403"/>
                <a:gd name="connsiteX5" fmla="*/ 7392 w 229454"/>
                <a:gd name="connsiteY5" fmla="*/ 309905 h 333403"/>
                <a:gd name="connsiteX6" fmla="*/ 19305 w 229454"/>
                <a:gd name="connsiteY6" fmla="*/ 68648 h 333403"/>
                <a:gd name="connsiteX0" fmla="*/ 19305 w 226896"/>
                <a:gd name="connsiteY0" fmla="*/ 68558 h 333313"/>
                <a:gd name="connsiteX1" fmla="*/ 99725 w 226896"/>
                <a:gd name="connsiteY1" fmla="*/ 51 h 333313"/>
                <a:gd name="connsiteX2" fmla="*/ 180145 w 226896"/>
                <a:gd name="connsiteY2" fmla="*/ 62599 h 333313"/>
                <a:gd name="connsiteX3" fmla="*/ 224822 w 226896"/>
                <a:gd name="connsiteY3" fmla="*/ 300881 h 333313"/>
                <a:gd name="connsiteX4" fmla="*/ 114617 w 226896"/>
                <a:gd name="connsiteY4" fmla="*/ 321730 h 333313"/>
                <a:gd name="connsiteX5" fmla="*/ 7392 w 226896"/>
                <a:gd name="connsiteY5" fmla="*/ 309815 h 333313"/>
                <a:gd name="connsiteX6" fmla="*/ 19305 w 226896"/>
                <a:gd name="connsiteY6" fmla="*/ 68558 h 333313"/>
                <a:gd name="connsiteX0" fmla="*/ 18790 w 226497"/>
                <a:gd name="connsiteY0" fmla="*/ 95334 h 360089"/>
                <a:gd name="connsiteX1" fmla="*/ 84318 w 226497"/>
                <a:gd name="connsiteY1" fmla="*/ 20 h 360089"/>
                <a:gd name="connsiteX2" fmla="*/ 179630 w 226497"/>
                <a:gd name="connsiteY2" fmla="*/ 89375 h 360089"/>
                <a:gd name="connsiteX3" fmla="*/ 224307 w 226497"/>
                <a:gd name="connsiteY3" fmla="*/ 327657 h 360089"/>
                <a:gd name="connsiteX4" fmla="*/ 114102 w 226497"/>
                <a:gd name="connsiteY4" fmla="*/ 348506 h 360089"/>
                <a:gd name="connsiteX5" fmla="*/ 6877 w 226497"/>
                <a:gd name="connsiteY5" fmla="*/ 336591 h 360089"/>
                <a:gd name="connsiteX6" fmla="*/ 18790 w 226497"/>
                <a:gd name="connsiteY6" fmla="*/ 95334 h 360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6497" h="360089">
                  <a:moveTo>
                    <a:pt x="18790" y="95334"/>
                  </a:moveTo>
                  <a:cubicBezTo>
                    <a:pt x="31697" y="39239"/>
                    <a:pt x="57511" y="1013"/>
                    <a:pt x="84318" y="20"/>
                  </a:cubicBezTo>
                  <a:cubicBezTo>
                    <a:pt x="111125" y="-973"/>
                    <a:pt x="156299" y="34769"/>
                    <a:pt x="179630" y="89375"/>
                  </a:cubicBezTo>
                  <a:cubicBezTo>
                    <a:pt x="202961" y="143981"/>
                    <a:pt x="235228" y="284469"/>
                    <a:pt x="224307" y="327657"/>
                  </a:cubicBezTo>
                  <a:cubicBezTo>
                    <a:pt x="213386" y="370845"/>
                    <a:pt x="147362" y="345031"/>
                    <a:pt x="114102" y="348506"/>
                  </a:cubicBezTo>
                  <a:cubicBezTo>
                    <a:pt x="80842" y="351981"/>
                    <a:pt x="22762" y="378786"/>
                    <a:pt x="6877" y="336591"/>
                  </a:cubicBezTo>
                  <a:cubicBezTo>
                    <a:pt x="-9008" y="294396"/>
                    <a:pt x="5883" y="151429"/>
                    <a:pt x="18790" y="95334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r>
                <a:rPr lang="en-US" sz="2700" dirty="0">
                  <a:solidFill>
                    <a:prstClr val="white"/>
                  </a:solidFill>
                  <a:latin typeface="Calibri" panose="020F0502020204030204"/>
                </a:rPr>
                <a:t>        </a:t>
              </a:r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AFBDB184-AD0E-4943-85B9-BE051BB09CB9}"/>
                </a:ext>
              </a:extLst>
            </p:cNvPr>
            <p:cNvSpPr/>
            <p:nvPr/>
          </p:nvSpPr>
          <p:spPr>
            <a:xfrm>
              <a:off x="5600017" y="5131477"/>
              <a:ext cx="294228" cy="112275"/>
            </a:xfrm>
            <a:custGeom>
              <a:avLst/>
              <a:gdLst>
                <a:gd name="connsiteX0" fmla="*/ 221209 w 244329"/>
                <a:gd name="connsiteY0" fmla="*/ 9633 h 114404"/>
                <a:gd name="connsiteX1" fmla="*/ 237008 w 244329"/>
                <a:gd name="connsiteY1" fmla="*/ 88631 h 114404"/>
                <a:gd name="connsiteX2" fmla="*/ 126411 w 244329"/>
                <a:gd name="connsiteY2" fmla="*/ 102456 h 114404"/>
                <a:gd name="connsiteX3" fmla="*/ 15 w 244329"/>
                <a:gd name="connsiteY3" fmla="*/ 108380 h 114404"/>
                <a:gd name="connsiteX4" fmla="*/ 118511 w 244329"/>
                <a:gd name="connsiteY4" fmla="*/ 11608 h 114404"/>
                <a:gd name="connsiteX5" fmla="*/ 221209 w 244329"/>
                <a:gd name="connsiteY5" fmla="*/ 9633 h 114404"/>
                <a:gd name="connsiteX0" fmla="*/ 223184 w 246304"/>
                <a:gd name="connsiteY0" fmla="*/ 8926 h 102196"/>
                <a:gd name="connsiteX1" fmla="*/ 238983 w 246304"/>
                <a:gd name="connsiteY1" fmla="*/ 87924 h 102196"/>
                <a:gd name="connsiteX2" fmla="*/ 128386 w 246304"/>
                <a:gd name="connsiteY2" fmla="*/ 101749 h 102196"/>
                <a:gd name="connsiteX3" fmla="*/ 15 w 246304"/>
                <a:gd name="connsiteY3" fmla="*/ 89899 h 102196"/>
                <a:gd name="connsiteX4" fmla="*/ 120486 w 246304"/>
                <a:gd name="connsiteY4" fmla="*/ 10901 h 102196"/>
                <a:gd name="connsiteX5" fmla="*/ 223184 w 246304"/>
                <a:gd name="connsiteY5" fmla="*/ 8926 h 102196"/>
                <a:gd name="connsiteX0" fmla="*/ 223184 w 246889"/>
                <a:gd name="connsiteY0" fmla="*/ 8926 h 97266"/>
                <a:gd name="connsiteX1" fmla="*/ 238983 w 246889"/>
                <a:gd name="connsiteY1" fmla="*/ 87924 h 97266"/>
                <a:gd name="connsiteX2" fmla="*/ 120486 w 246889"/>
                <a:gd name="connsiteY2" fmla="*/ 91875 h 97266"/>
                <a:gd name="connsiteX3" fmla="*/ 15 w 246889"/>
                <a:gd name="connsiteY3" fmla="*/ 89899 h 97266"/>
                <a:gd name="connsiteX4" fmla="*/ 120486 w 246889"/>
                <a:gd name="connsiteY4" fmla="*/ 10901 h 97266"/>
                <a:gd name="connsiteX5" fmla="*/ 223184 w 246889"/>
                <a:gd name="connsiteY5" fmla="*/ 8926 h 97266"/>
                <a:gd name="connsiteX0" fmla="*/ 223194 w 248288"/>
                <a:gd name="connsiteY0" fmla="*/ 4930 h 93270"/>
                <a:gd name="connsiteX1" fmla="*/ 238993 w 248288"/>
                <a:gd name="connsiteY1" fmla="*/ 83928 h 93270"/>
                <a:gd name="connsiteX2" fmla="*/ 120496 w 248288"/>
                <a:gd name="connsiteY2" fmla="*/ 87879 h 93270"/>
                <a:gd name="connsiteX3" fmla="*/ 25 w 248288"/>
                <a:gd name="connsiteY3" fmla="*/ 85903 h 93270"/>
                <a:gd name="connsiteX4" fmla="*/ 84947 w 248288"/>
                <a:gd name="connsiteY4" fmla="*/ 16780 h 93270"/>
                <a:gd name="connsiteX5" fmla="*/ 223194 w 248288"/>
                <a:gd name="connsiteY5" fmla="*/ 4930 h 93270"/>
                <a:gd name="connsiteX0" fmla="*/ 223184 w 246683"/>
                <a:gd name="connsiteY0" fmla="*/ 13745 h 102085"/>
                <a:gd name="connsiteX1" fmla="*/ 238983 w 246683"/>
                <a:gd name="connsiteY1" fmla="*/ 92743 h 102085"/>
                <a:gd name="connsiteX2" fmla="*/ 120486 w 246683"/>
                <a:gd name="connsiteY2" fmla="*/ 96694 h 102085"/>
                <a:gd name="connsiteX3" fmla="*/ 15 w 246683"/>
                <a:gd name="connsiteY3" fmla="*/ 94718 h 102085"/>
                <a:gd name="connsiteX4" fmla="*/ 126411 w 246683"/>
                <a:gd name="connsiteY4" fmla="*/ 7820 h 102085"/>
                <a:gd name="connsiteX5" fmla="*/ 223184 w 246683"/>
                <a:gd name="connsiteY5" fmla="*/ 13745 h 102085"/>
                <a:gd name="connsiteX0" fmla="*/ 223187 w 246686"/>
                <a:gd name="connsiteY0" fmla="*/ 7550 h 95890"/>
                <a:gd name="connsiteX1" fmla="*/ 238986 w 246686"/>
                <a:gd name="connsiteY1" fmla="*/ 86548 h 95890"/>
                <a:gd name="connsiteX2" fmla="*/ 120489 w 246686"/>
                <a:gd name="connsiteY2" fmla="*/ 90499 h 95890"/>
                <a:gd name="connsiteX3" fmla="*/ 18 w 246686"/>
                <a:gd name="connsiteY3" fmla="*/ 88523 h 95890"/>
                <a:gd name="connsiteX4" fmla="*/ 126414 w 246686"/>
                <a:gd name="connsiteY4" fmla="*/ 1625 h 95890"/>
                <a:gd name="connsiteX5" fmla="*/ 223187 w 246686"/>
                <a:gd name="connsiteY5" fmla="*/ 7550 h 95890"/>
                <a:gd name="connsiteX0" fmla="*/ 227133 w 248013"/>
                <a:gd name="connsiteY0" fmla="*/ 13746 h 102086"/>
                <a:gd name="connsiteX1" fmla="*/ 238983 w 248013"/>
                <a:gd name="connsiteY1" fmla="*/ 92744 h 102086"/>
                <a:gd name="connsiteX2" fmla="*/ 120486 w 248013"/>
                <a:gd name="connsiteY2" fmla="*/ 96695 h 102086"/>
                <a:gd name="connsiteX3" fmla="*/ 15 w 248013"/>
                <a:gd name="connsiteY3" fmla="*/ 94719 h 102086"/>
                <a:gd name="connsiteX4" fmla="*/ 126411 w 248013"/>
                <a:gd name="connsiteY4" fmla="*/ 7821 h 102086"/>
                <a:gd name="connsiteX5" fmla="*/ 227133 w 248013"/>
                <a:gd name="connsiteY5" fmla="*/ 13746 h 102086"/>
                <a:gd name="connsiteX0" fmla="*/ 227133 w 249041"/>
                <a:gd name="connsiteY0" fmla="*/ 11407 h 99747"/>
                <a:gd name="connsiteX1" fmla="*/ 238983 w 249041"/>
                <a:gd name="connsiteY1" fmla="*/ 90405 h 99747"/>
                <a:gd name="connsiteX2" fmla="*/ 120486 w 249041"/>
                <a:gd name="connsiteY2" fmla="*/ 94356 h 99747"/>
                <a:gd name="connsiteX3" fmla="*/ 15 w 249041"/>
                <a:gd name="connsiteY3" fmla="*/ 92380 h 99747"/>
                <a:gd name="connsiteX4" fmla="*/ 126411 w 249041"/>
                <a:gd name="connsiteY4" fmla="*/ 5482 h 99747"/>
                <a:gd name="connsiteX5" fmla="*/ 227133 w 249041"/>
                <a:gd name="connsiteY5" fmla="*/ 11407 h 99747"/>
                <a:gd name="connsiteX0" fmla="*/ 227133 w 243144"/>
                <a:gd name="connsiteY0" fmla="*/ 11407 h 101983"/>
                <a:gd name="connsiteX1" fmla="*/ 238983 w 243144"/>
                <a:gd name="connsiteY1" fmla="*/ 90405 h 101983"/>
                <a:gd name="connsiteX2" fmla="*/ 120486 w 243144"/>
                <a:gd name="connsiteY2" fmla="*/ 94356 h 101983"/>
                <a:gd name="connsiteX3" fmla="*/ 15 w 243144"/>
                <a:gd name="connsiteY3" fmla="*/ 92380 h 101983"/>
                <a:gd name="connsiteX4" fmla="*/ 126411 w 243144"/>
                <a:gd name="connsiteY4" fmla="*/ 5482 h 101983"/>
                <a:gd name="connsiteX5" fmla="*/ 227133 w 243144"/>
                <a:gd name="connsiteY5" fmla="*/ 11407 h 101983"/>
                <a:gd name="connsiteX0" fmla="*/ 227133 w 243144"/>
                <a:gd name="connsiteY0" fmla="*/ 11407 h 107617"/>
                <a:gd name="connsiteX1" fmla="*/ 238983 w 243144"/>
                <a:gd name="connsiteY1" fmla="*/ 90405 h 107617"/>
                <a:gd name="connsiteX2" fmla="*/ 120486 w 243144"/>
                <a:gd name="connsiteY2" fmla="*/ 94356 h 107617"/>
                <a:gd name="connsiteX3" fmla="*/ 15 w 243144"/>
                <a:gd name="connsiteY3" fmla="*/ 92380 h 107617"/>
                <a:gd name="connsiteX4" fmla="*/ 126411 w 243144"/>
                <a:gd name="connsiteY4" fmla="*/ 5482 h 107617"/>
                <a:gd name="connsiteX5" fmla="*/ 227133 w 243144"/>
                <a:gd name="connsiteY5" fmla="*/ 11407 h 107617"/>
                <a:gd name="connsiteX0" fmla="*/ 227133 w 247182"/>
                <a:gd name="connsiteY0" fmla="*/ 11407 h 107617"/>
                <a:gd name="connsiteX1" fmla="*/ 238983 w 247182"/>
                <a:gd name="connsiteY1" fmla="*/ 90405 h 107617"/>
                <a:gd name="connsiteX2" fmla="*/ 146160 w 247182"/>
                <a:gd name="connsiteY2" fmla="*/ 94356 h 107617"/>
                <a:gd name="connsiteX3" fmla="*/ 15 w 247182"/>
                <a:gd name="connsiteY3" fmla="*/ 92380 h 107617"/>
                <a:gd name="connsiteX4" fmla="*/ 126411 w 247182"/>
                <a:gd name="connsiteY4" fmla="*/ 5482 h 107617"/>
                <a:gd name="connsiteX5" fmla="*/ 227133 w 247182"/>
                <a:gd name="connsiteY5" fmla="*/ 11407 h 107617"/>
                <a:gd name="connsiteX0" fmla="*/ 227133 w 247453"/>
                <a:gd name="connsiteY0" fmla="*/ 14122 h 110034"/>
                <a:gd name="connsiteX1" fmla="*/ 240747 w 247453"/>
                <a:gd name="connsiteY1" fmla="*/ 100740 h 110034"/>
                <a:gd name="connsiteX2" fmla="*/ 146160 w 247453"/>
                <a:gd name="connsiteY2" fmla="*/ 97071 h 110034"/>
                <a:gd name="connsiteX3" fmla="*/ 15 w 247453"/>
                <a:gd name="connsiteY3" fmla="*/ 95095 h 110034"/>
                <a:gd name="connsiteX4" fmla="*/ 126411 w 247453"/>
                <a:gd name="connsiteY4" fmla="*/ 8197 h 110034"/>
                <a:gd name="connsiteX5" fmla="*/ 227133 w 247453"/>
                <a:gd name="connsiteY5" fmla="*/ 14122 h 110034"/>
                <a:gd name="connsiteX0" fmla="*/ 227133 w 247453"/>
                <a:gd name="connsiteY0" fmla="*/ 14122 h 112425"/>
                <a:gd name="connsiteX1" fmla="*/ 240747 w 247453"/>
                <a:gd name="connsiteY1" fmla="*/ 100740 h 112425"/>
                <a:gd name="connsiteX2" fmla="*/ 146160 w 247453"/>
                <a:gd name="connsiteY2" fmla="*/ 104691 h 112425"/>
                <a:gd name="connsiteX3" fmla="*/ 15 w 247453"/>
                <a:gd name="connsiteY3" fmla="*/ 95095 h 112425"/>
                <a:gd name="connsiteX4" fmla="*/ 126411 w 247453"/>
                <a:gd name="connsiteY4" fmla="*/ 8197 h 112425"/>
                <a:gd name="connsiteX5" fmla="*/ 227133 w 247453"/>
                <a:gd name="connsiteY5" fmla="*/ 14122 h 112425"/>
                <a:gd name="connsiteX0" fmla="*/ 227133 w 247453"/>
                <a:gd name="connsiteY0" fmla="*/ 7701 h 106004"/>
                <a:gd name="connsiteX1" fmla="*/ 240747 w 247453"/>
                <a:gd name="connsiteY1" fmla="*/ 94319 h 106004"/>
                <a:gd name="connsiteX2" fmla="*/ 146160 w 247453"/>
                <a:gd name="connsiteY2" fmla="*/ 98270 h 106004"/>
                <a:gd name="connsiteX3" fmla="*/ 15 w 247453"/>
                <a:gd name="connsiteY3" fmla="*/ 88674 h 106004"/>
                <a:gd name="connsiteX4" fmla="*/ 126411 w 247453"/>
                <a:gd name="connsiteY4" fmla="*/ 1776 h 106004"/>
                <a:gd name="connsiteX5" fmla="*/ 227133 w 247453"/>
                <a:gd name="connsiteY5" fmla="*/ 7701 h 106004"/>
                <a:gd name="connsiteX0" fmla="*/ 227132 w 247123"/>
                <a:gd name="connsiteY0" fmla="*/ 9857 h 108160"/>
                <a:gd name="connsiteX1" fmla="*/ 240746 w 247123"/>
                <a:gd name="connsiteY1" fmla="*/ 96475 h 108160"/>
                <a:gd name="connsiteX2" fmla="*/ 146159 w 247123"/>
                <a:gd name="connsiteY2" fmla="*/ 100426 h 108160"/>
                <a:gd name="connsiteX3" fmla="*/ 14 w 247123"/>
                <a:gd name="connsiteY3" fmla="*/ 90830 h 108160"/>
                <a:gd name="connsiteX4" fmla="*/ 135228 w 247123"/>
                <a:gd name="connsiteY4" fmla="*/ 122 h 108160"/>
                <a:gd name="connsiteX5" fmla="*/ 227132 w 247123"/>
                <a:gd name="connsiteY5" fmla="*/ 9857 h 108160"/>
                <a:gd name="connsiteX0" fmla="*/ 227132 w 247520"/>
                <a:gd name="connsiteY0" fmla="*/ 9857 h 108160"/>
                <a:gd name="connsiteX1" fmla="*/ 240746 w 247520"/>
                <a:gd name="connsiteY1" fmla="*/ 96475 h 108160"/>
                <a:gd name="connsiteX2" fmla="*/ 146159 w 247520"/>
                <a:gd name="connsiteY2" fmla="*/ 100426 h 108160"/>
                <a:gd name="connsiteX3" fmla="*/ 14 w 247520"/>
                <a:gd name="connsiteY3" fmla="*/ 90830 h 108160"/>
                <a:gd name="connsiteX4" fmla="*/ 135228 w 247520"/>
                <a:gd name="connsiteY4" fmla="*/ 122 h 108160"/>
                <a:gd name="connsiteX5" fmla="*/ 227132 w 247520"/>
                <a:gd name="connsiteY5" fmla="*/ 9857 h 108160"/>
                <a:gd name="connsiteX0" fmla="*/ 221840 w 245898"/>
                <a:gd name="connsiteY0" fmla="*/ 12067 h 112275"/>
                <a:gd name="connsiteX1" fmla="*/ 240745 w 245898"/>
                <a:gd name="connsiteY1" fmla="*/ 100590 h 112275"/>
                <a:gd name="connsiteX2" fmla="*/ 146158 w 245898"/>
                <a:gd name="connsiteY2" fmla="*/ 104541 h 112275"/>
                <a:gd name="connsiteX3" fmla="*/ 13 w 245898"/>
                <a:gd name="connsiteY3" fmla="*/ 94945 h 112275"/>
                <a:gd name="connsiteX4" fmla="*/ 135227 w 245898"/>
                <a:gd name="connsiteY4" fmla="*/ 4237 h 112275"/>
                <a:gd name="connsiteX5" fmla="*/ 221840 w 245898"/>
                <a:gd name="connsiteY5" fmla="*/ 12067 h 112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898" h="112275">
                  <a:moveTo>
                    <a:pt x="221840" y="12067"/>
                  </a:moveTo>
                  <a:cubicBezTo>
                    <a:pt x="241189" y="9076"/>
                    <a:pt x="253359" y="85178"/>
                    <a:pt x="240745" y="100590"/>
                  </a:cubicBezTo>
                  <a:cubicBezTo>
                    <a:pt x="228131" y="116002"/>
                    <a:pt x="186280" y="105482"/>
                    <a:pt x="146158" y="104541"/>
                  </a:cubicBezTo>
                  <a:cubicBezTo>
                    <a:pt x="106036" y="103600"/>
                    <a:pt x="1330" y="127861"/>
                    <a:pt x="13" y="94945"/>
                  </a:cubicBezTo>
                  <a:cubicBezTo>
                    <a:pt x="-1304" y="79804"/>
                    <a:pt x="98256" y="18050"/>
                    <a:pt x="135227" y="4237"/>
                  </a:cubicBezTo>
                  <a:cubicBezTo>
                    <a:pt x="172198" y="-9576"/>
                    <a:pt x="202491" y="15058"/>
                    <a:pt x="221840" y="12067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36C949EF-56A3-4028-B273-472AB52C7F87}"/>
                </a:ext>
              </a:extLst>
            </p:cNvPr>
            <p:cNvSpPr/>
            <p:nvPr/>
          </p:nvSpPr>
          <p:spPr>
            <a:xfrm>
              <a:off x="5356335" y="1844882"/>
              <a:ext cx="1320257" cy="1287989"/>
            </a:xfrm>
            <a:custGeom>
              <a:avLst/>
              <a:gdLst>
                <a:gd name="connsiteX0" fmla="*/ 4686 w 1522514"/>
                <a:gd name="connsiteY0" fmla="*/ 621143 h 1467029"/>
                <a:gd name="connsiteX1" fmla="*/ 42786 w 1522514"/>
                <a:gd name="connsiteY1" fmla="*/ 788783 h 1467029"/>
                <a:gd name="connsiteX2" fmla="*/ 50406 w 1522514"/>
                <a:gd name="connsiteY2" fmla="*/ 836408 h 1467029"/>
                <a:gd name="connsiteX3" fmla="*/ 6591 w 1522514"/>
                <a:gd name="connsiteY3" fmla="*/ 845933 h 1467029"/>
                <a:gd name="connsiteX4" fmla="*/ 6591 w 1522514"/>
                <a:gd name="connsiteY4" fmla="*/ 948803 h 1467029"/>
                <a:gd name="connsiteX5" fmla="*/ 67551 w 1522514"/>
                <a:gd name="connsiteY5" fmla="*/ 1063103 h 1467029"/>
                <a:gd name="connsiteX6" fmla="*/ 111366 w 1522514"/>
                <a:gd name="connsiteY6" fmla="*/ 1101203 h 1467029"/>
                <a:gd name="connsiteX7" fmla="*/ 96126 w 1522514"/>
                <a:gd name="connsiteY7" fmla="*/ 1223123 h 1467029"/>
                <a:gd name="connsiteX8" fmla="*/ 128511 w 1522514"/>
                <a:gd name="connsiteY8" fmla="*/ 1314563 h 1467029"/>
                <a:gd name="connsiteX9" fmla="*/ 223761 w 1522514"/>
                <a:gd name="connsiteY9" fmla="*/ 1379333 h 1467029"/>
                <a:gd name="connsiteX10" fmla="*/ 406641 w 1522514"/>
                <a:gd name="connsiteY10" fmla="*/ 1436483 h 1467029"/>
                <a:gd name="connsiteX11" fmla="*/ 665721 w 1522514"/>
                <a:gd name="connsiteY11" fmla="*/ 1466963 h 1467029"/>
                <a:gd name="connsiteX12" fmla="*/ 900036 w 1522514"/>
                <a:gd name="connsiteY12" fmla="*/ 1428863 h 1467029"/>
                <a:gd name="connsiteX13" fmla="*/ 1122921 w 1522514"/>
                <a:gd name="connsiteY13" fmla="*/ 1345043 h 1467029"/>
                <a:gd name="connsiteX14" fmla="*/ 1273416 w 1522514"/>
                <a:gd name="connsiteY14" fmla="*/ 1211693 h 1467029"/>
                <a:gd name="connsiteX15" fmla="*/ 1309611 w 1522514"/>
                <a:gd name="connsiteY15" fmla="*/ 1236458 h 1467029"/>
                <a:gd name="connsiteX16" fmla="*/ 1408671 w 1522514"/>
                <a:gd name="connsiteY16" fmla="*/ 1219313 h 1467029"/>
                <a:gd name="connsiteX17" fmla="*/ 1477251 w 1522514"/>
                <a:gd name="connsiteY17" fmla="*/ 1145018 h 1467029"/>
                <a:gd name="connsiteX18" fmla="*/ 1521066 w 1522514"/>
                <a:gd name="connsiteY18" fmla="*/ 1045958 h 1467029"/>
                <a:gd name="connsiteX19" fmla="*/ 1507731 w 1522514"/>
                <a:gd name="connsiteY19" fmla="*/ 931658 h 1467029"/>
                <a:gd name="connsiteX20" fmla="*/ 1465821 w 1522514"/>
                <a:gd name="connsiteY20" fmla="*/ 861173 h 1467029"/>
                <a:gd name="connsiteX21" fmla="*/ 1357236 w 1522514"/>
                <a:gd name="connsiteY21" fmla="*/ 872603 h 1467029"/>
                <a:gd name="connsiteX22" fmla="*/ 1418196 w 1522514"/>
                <a:gd name="connsiteY22" fmla="*/ 802118 h 1467029"/>
                <a:gd name="connsiteX23" fmla="*/ 1475346 w 1522514"/>
                <a:gd name="connsiteY23" fmla="*/ 440168 h 1467029"/>
                <a:gd name="connsiteX24" fmla="*/ 1395336 w 1522514"/>
                <a:gd name="connsiteY24" fmla="*/ 158228 h 1467029"/>
                <a:gd name="connsiteX25" fmla="*/ 1199121 w 1522514"/>
                <a:gd name="connsiteY25" fmla="*/ 26783 h 1467029"/>
                <a:gd name="connsiteX26" fmla="*/ 1079106 w 1522514"/>
                <a:gd name="connsiteY26" fmla="*/ 59168 h 1467029"/>
                <a:gd name="connsiteX27" fmla="*/ 827646 w 1522514"/>
                <a:gd name="connsiteY27" fmla="*/ 22973 h 1467029"/>
                <a:gd name="connsiteX28" fmla="*/ 389496 w 1522514"/>
                <a:gd name="connsiteY28" fmla="*/ 24878 h 1467029"/>
                <a:gd name="connsiteX29" fmla="*/ 84696 w 1522514"/>
                <a:gd name="connsiteY29" fmla="*/ 333488 h 1467029"/>
                <a:gd name="connsiteX30" fmla="*/ 4686 w 1522514"/>
                <a:gd name="connsiteY30" fmla="*/ 621143 h 1467029"/>
                <a:gd name="connsiteX0" fmla="*/ 4686 w 1522641"/>
                <a:gd name="connsiteY0" fmla="*/ 621143 h 1467029"/>
                <a:gd name="connsiteX1" fmla="*/ 42786 w 1522641"/>
                <a:gd name="connsiteY1" fmla="*/ 788783 h 1467029"/>
                <a:gd name="connsiteX2" fmla="*/ 50406 w 1522641"/>
                <a:gd name="connsiteY2" fmla="*/ 836408 h 1467029"/>
                <a:gd name="connsiteX3" fmla="*/ 6591 w 1522641"/>
                <a:gd name="connsiteY3" fmla="*/ 845933 h 1467029"/>
                <a:gd name="connsiteX4" fmla="*/ 6591 w 1522641"/>
                <a:gd name="connsiteY4" fmla="*/ 948803 h 1467029"/>
                <a:gd name="connsiteX5" fmla="*/ 67551 w 1522641"/>
                <a:gd name="connsiteY5" fmla="*/ 1063103 h 1467029"/>
                <a:gd name="connsiteX6" fmla="*/ 111366 w 1522641"/>
                <a:gd name="connsiteY6" fmla="*/ 1101203 h 1467029"/>
                <a:gd name="connsiteX7" fmla="*/ 96126 w 1522641"/>
                <a:gd name="connsiteY7" fmla="*/ 1223123 h 1467029"/>
                <a:gd name="connsiteX8" fmla="*/ 128511 w 1522641"/>
                <a:gd name="connsiteY8" fmla="*/ 1314563 h 1467029"/>
                <a:gd name="connsiteX9" fmla="*/ 223761 w 1522641"/>
                <a:gd name="connsiteY9" fmla="*/ 1379333 h 1467029"/>
                <a:gd name="connsiteX10" fmla="*/ 406641 w 1522641"/>
                <a:gd name="connsiteY10" fmla="*/ 1436483 h 1467029"/>
                <a:gd name="connsiteX11" fmla="*/ 665721 w 1522641"/>
                <a:gd name="connsiteY11" fmla="*/ 1466963 h 1467029"/>
                <a:gd name="connsiteX12" fmla="*/ 900036 w 1522641"/>
                <a:gd name="connsiteY12" fmla="*/ 1428863 h 1467029"/>
                <a:gd name="connsiteX13" fmla="*/ 1122921 w 1522641"/>
                <a:gd name="connsiteY13" fmla="*/ 1345043 h 1467029"/>
                <a:gd name="connsiteX14" fmla="*/ 1273416 w 1522641"/>
                <a:gd name="connsiteY14" fmla="*/ 1211693 h 1467029"/>
                <a:gd name="connsiteX15" fmla="*/ 1309611 w 1522641"/>
                <a:gd name="connsiteY15" fmla="*/ 1236458 h 1467029"/>
                <a:gd name="connsiteX16" fmla="*/ 1408671 w 1522641"/>
                <a:gd name="connsiteY16" fmla="*/ 1219313 h 1467029"/>
                <a:gd name="connsiteX17" fmla="*/ 1477251 w 1522641"/>
                <a:gd name="connsiteY17" fmla="*/ 1145018 h 1467029"/>
                <a:gd name="connsiteX18" fmla="*/ 1521066 w 1522641"/>
                <a:gd name="connsiteY18" fmla="*/ 1045958 h 1467029"/>
                <a:gd name="connsiteX19" fmla="*/ 1507731 w 1522641"/>
                <a:gd name="connsiteY19" fmla="*/ 931658 h 1467029"/>
                <a:gd name="connsiteX20" fmla="*/ 1458201 w 1522641"/>
                <a:gd name="connsiteY20" fmla="*/ 864983 h 1467029"/>
                <a:gd name="connsiteX21" fmla="*/ 1357236 w 1522641"/>
                <a:gd name="connsiteY21" fmla="*/ 872603 h 1467029"/>
                <a:gd name="connsiteX22" fmla="*/ 1418196 w 1522641"/>
                <a:gd name="connsiteY22" fmla="*/ 802118 h 1467029"/>
                <a:gd name="connsiteX23" fmla="*/ 1475346 w 1522641"/>
                <a:gd name="connsiteY23" fmla="*/ 440168 h 1467029"/>
                <a:gd name="connsiteX24" fmla="*/ 1395336 w 1522641"/>
                <a:gd name="connsiteY24" fmla="*/ 158228 h 1467029"/>
                <a:gd name="connsiteX25" fmla="*/ 1199121 w 1522641"/>
                <a:gd name="connsiteY25" fmla="*/ 26783 h 1467029"/>
                <a:gd name="connsiteX26" fmla="*/ 1079106 w 1522641"/>
                <a:gd name="connsiteY26" fmla="*/ 59168 h 1467029"/>
                <a:gd name="connsiteX27" fmla="*/ 827646 w 1522641"/>
                <a:gd name="connsiteY27" fmla="*/ 22973 h 1467029"/>
                <a:gd name="connsiteX28" fmla="*/ 389496 w 1522641"/>
                <a:gd name="connsiteY28" fmla="*/ 24878 h 1467029"/>
                <a:gd name="connsiteX29" fmla="*/ 84696 w 1522641"/>
                <a:gd name="connsiteY29" fmla="*/ 333488 h 1467029"/>
                <a:gd name="connsiteX30" fmla="*/ 4686 w 1522641"/>
                <a:gd name="connsiteY30" fmla="*/ 621143 h 1467029"/>
                <a:gd name="connsiteX0" fmla="*/ 4686 w 1534839"/>
                <a:gd name="connsiteY0" fmla="*/ 621143 h 1467029"/>
                <a:gd name="connsiteX1" fmla="*/ 42786 w 1534839"/>
                <a:gd name="connsiteY1" fmla="*/ 788783 h 1467029"/>
                <a:gd name="connsiteX2" fmla="*/ 50406 w 1534839"/>
                <a:gd name="connsiteY2" fmla="*/ 836408 h 1467029"/>
                <a:gd name="connsiteX3" fmla="*/ 6591 w 1534839"/>
                <a:gd name="connsiteY3" fmla="*/ 845933 h 1467029"/>
                <a:gd name="connsiteX4" fmla="*/ 6591 w 1534839"/>
                <a:gd name="connsiteY4" fmla="*/ 948803 h 1467029"/>
                <a:gd name="connsiteX5" fmla="*/ 67551 w 1534839"/>
                <a:gd name="connsiteY5" fmla="*/ 1063103 h 1467029"/>
                <a:gd name="connsiteX6" fmla="*/ 111366 w 1534839"/>
                <a:gd name="connsiteY6" fmla="*/ 1101203 h 1467029"/>
                <a:gd name="connsiteX7" fmla="*/ 96126 w 1534839"/>
                <a:gd name="connsiteY7" fmla="*/ 1223123 h 1467029"/>
                <a:gd name="connsiteX8" fmla="*/ 128511 w 1534839"/>
                <a:gd name="connsiteY8" fmla="*/ 1314563 h 1467029"/>
                <a:gd name="connsiteX9" fmla="*/ 223761 w 1534839"/>
                <a:gd name="connsiteY9" fmla="*/ 1379333 h 1467029"/>
                <a:gd name="connsiteX10" fmla="*/ 406641 w 1534839"/>
                <a:gd name="connsiteY10" fmla="*/ 1436483 h 1467029"/>
                <a:gd name="connsiteX11" fmla="*/ 665721 w 1534839"/>
                <a:gd name="connsiteY11" fmla="*/ 1466963 h 1467029"/>
                <a:gd name="connsiteX12" fmla="*/ 900036 w 1534839"/>
                <a:gd name="connsiteY12" fmla="*/ 1428863 h 1467029"/>
                <a:gd name="connsiteX13" fmla="*/ 1122921 w 1534839"/>
                <a:gd name="connsiteY13" fmla="*/ 1345043 h 1467029"/>
                <a:gd name="connsiteX14" fmla="*/ 1273416 w 1534839"/>
                <a:gd name="connsiteY14" fmla="*/ 1211693 h 1467029"/>
                <a:gd name="connsiteX15" fmla="*/ 1309611 w 1534839"/>
                <a:gd name="connsiteY15" fmla="*/ 1236458 h 1467029"/>
                <a:gd name="connsiteX16" fmla="*/ 1408671 w 1534839"/>
                <a:gd name="connsiteY16" fmla="*/ 1219313 h 1467029"/>
                <a:gd name="connsiteX17" fmla="*/ 1477251 w 1534839"/>
                <a:gd name="connsiteY17" fmla="*/ 1145018 h 1467029"/>
                <a:gd name="connsiteX18" fmla="*/ 1521066 w 1534839"/>
                <a:gd name="connsiteY18" fmla="*/ 1045958 h 1467029"/>
                <a:gd name="connsiteX19" fmla="*/ 1530591 w 1534839"/>
                <a:gd name="connsiteY19" fmla="*/ 939278 h 1467029"/>
                <a:gd name="connsiteX20" fmla="*/ 1458201 w 1534839"/>
                <a:gd name="connsiteY20" fmla="*/ 864983 h 1467029"/>
                <a:gd name="connsiteX21" fmla="*/ 1357236 w 1534839"/>
                <a:gd name="connsiteY21" fmla="*/ 872603 h 1467029"/>
                <a:gd name="connsiteX22" fmla="*/ 1418196 w 1534839"/>
                <a:gd name="connsiteY22" fmla="*/ 802118 h 1467029"/>
                <a:gd name="connsiteX23" fmla="*/ 1475346 w 1534839"/>
                <a:gd name="connsiteY23" fmla="*/ 440168 h 1467029"/>
                <a:gd name="connsiteX24" fmla="*/ 1395336 w 1534839"/>
                <a:gd name="connsiteY24" fmla="*/ 158228 h 1467029"/>
                <a:gd name="connsiteX25" fmla="*/ 1199121 w 1534839"/>
                <a:gd name="connsiteY25" fmla="*/ 26783 h 1467029"/>
                <a:gd name="connsiteX26" fmla="*/ 1079106 w 1534839"/>
                <a:gd name="connsiteY26" fmla="*/ 59168 h 1467029"/>
                <a:gd name="connsiteX27" fmla="*/ 827646 w 1534839"/>
                <a:gd name="connsiteY27" fmla="*/ 22973 h 1467029"/>
                <a:gd name="connsiteX28" fmla="*/ 389496 w 1534839"/>
                <a:gd name="connsiteY28" fmla="*/ 24878 h 1467029"/>
                <a:gd name="connsiteX29" fmla="*/ 84696 w 1534839"/>
                <a:gd name="connsiteY29" fmla="*/ 333488 h 1467029"/>
                <a:gd name="connsiteX30" fmla="*/ 4686 w 1534839"/>
                <a:gd name="connsiteY30" fmla="*/ 621143 h 1467029"/>
                <a:gd name="connsiteX0" fmla="*/ 4686 w 1541892"/>
                <a:gd name="connsiteY0" fmla="*/ 621143 h 1467029"/>
                <a:gd name="connsiteX1" fmla="*/ 42786 w 1541892"/>
                <a:gd name="connsiteY1" fmla="*/ 788783 h 1467029"/>
                <a:gd name="connsiteX2" fmla="*/ 50406 w 1541892"/>
                <a:gd name="connsiteY2" fmla="*/ 836408 h 1467029"/>
                <a:gd name="connsiteX3" fmla="*/ 6591 w 1541892"/>
                <a:gd name="connsiteY3" fmla="*/ 845933 h 1467029"/>
                <a:gd name="connsiteX4" fmla="*/ 6591 w 1541892"/>
                <a:gd name="connsiteY4" fmla="*/ 948803 h 1467029"/>
                <a:gd name="connsiteX5" fmla="*/ 67551 w 1541892"/>
                <a:gd name="connsiteY5" fmla="*/ 1063103 h 1467029"/>
                <a:gd name="connsiteX6" fmla="*/ 111366 w 1541892"/>
                <a:gd name="connsiteY6" fmla="*/ 1101203 h 1467029"/>
                <a:gd name="connsiteX7" fmla="*/ 96126 w 1541892"/>
                <a:gd name="connsiteY7" fmla="*/ 1223123 h 1467029"/>
                <a:gd name="connsiteX8" fmla="*/ 128511 w 1541892"/>
                <a:gd name="connsiteY8" fmla="*/ 1314563 h 1467029"/>
                <a:gd name="connsiteX9" fmla="*/ 223761 w 1541892"/>
                <a:gd name="connsiteY9" fmla="*/ 1379333 h 1467029"/>
                <a:gd name="connsiteX10" fmla="*/ 406641 w 1541892"/>
                <a:gd name="connsiteY10" fmla="*/ 1436483 h 1467029"/>
                <a:gd name="connsiteX11" fmla="*/ 665721 w 1541892"/>
                <a:gd name="connsiteY11" fmla="*/ 1466963 h 1467029"/>
                <a:gd name="connsiteX12" fmla="*/ 900036 w 1541892"/>
                <a:gd name="connsiteY12" fmla="*/ 1428863 h 1467029"/>
                <a:gd name="connsiteX13" fmla="*/ 1122921 w 1541892"/>
                <a:gd name="connsiteY13" fmla="*/ 1345043 h 1467029"/>
                <a:gd name="connsiteX14" fmla="*/ 1273416 w 1541892"/>
                <a:gd name="connsiteY14" fmla="*/ 1211693 h 1467029"/>
                <a:gd name="connsiteX15" fmla="*/ 1309611 w 1541892"/>
                <a:gd name="connsiteY15" fmla="*/ 1236458 h 1467029"/>
                <a:gd name="connsiteX16" fmla="*/ 1408671 w 1541892"/>
                <a:gd name="connsiteY16" fmla="*/ 1219313 h 1467029"/>
                <a:gd name="connsiteX17" fmla="*/ 1477251 w 1541892"/>
                <a:gd name="connsiteY17" fmla="*/ 1145018 h 1467029"/>
                <a:gd name="connsiteX18" fmla="*/ 1536306 w 1541892"/>
                <a:gd name="connsiteY18" fmla="*/ 1047863 h 1467029"/>
                <a:gd name="connsiteX19" fmla="*/ 1530591 w 1541892"/>
                <a:gd name="connsiteY19" fmla="*/ 939278 h 1467029"/>
                <a:gd name="connsiteX20" fmla="*/ 1458201 w 1541892"/>
                <a:gd name="connsiteY20" fmla="*/ 864983 h 1467029"/>
                <a:gd name="connsiteX21" fmla="*/ 1357236 w 1541892"/>
                <a:gd name="connsiteY21" fmla="*/ 872603 h 1467029"/>
                <a:gd name="connsiteX22" fmla="*/ 1418196 w 1541892"/>
                <a:gd name="connsiteY22" fmla="*/ 802118 h 1467029"/>
                <a:gd name="connsiteX23" fmla="*/ 1475346 w 1541892"/>
                <a:gd name="connsiteY23" fmla="*/ 440168 h 1467029"/>
                <a:gd name="connsiteX24" fmla="*/ 1395336 w 1541892"/>
                <a:gd name="connsiteY24" fmla="*/ 158228 h 1467029"/>
                <a:gd name="connsiteX25" fmla="*/ 1199121 w 1541892"/>
                <a:gd name="connsiteY25" fmla="*/ 26783 h 1467029"/>
                <a:gd name="connsiteX26" fmla="*/ 1079106 w 1541892"/>
                <a:gd name="connsiteY26" fmla="*/ 59168 h 1467029"/>
                <a:gd name="connsiteX27" fmla="*/ 827646 w 1541892"/>
                <a:gd name="connsiteY27" fmla="*/ 22973 h 1467029"/>
                <a:gd name="connsiteX28" fmla="*/ 389496 w 1541892"/>
                <a:gd name="connsiteY28" fmla="*/ 24878 h 1467029"/>
                <a:gd name="connsiteX29" fmla="*/ 84696 w 1541892"/>
                <a:gd name="connsiteY29" fmla="*/ 333488 h 1467029"/>
                <a:gd name="connsiteX30" fmla="*/ 4686 w 1541892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57236 w 1542707"/>
                <a:gd name="connsiteY21" fmla="*/ 872603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93431 w 1542707"/>
                <a:gd name="connsiteY21" fmla="*/ 866888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93431 w 1542707"/>
                <a:gd name="connsiteY21" fmla="*/ 866888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93431 w 1542707"/>
                <a:gd name="connsiteY21" fmla="*/ 866888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3864 w 1541885"/>
                <a:gd name="connsiteY0" fmla="*/ 621143 h 1467029"/>
                <a:gd name="connsiteX1" fmla="*/ 41964 w 1541885"/>
                <a:gd name="connsiteY1" fmla="*/ 788783 h 1467029"/>
                <a:gd name="connsiteX2" fmla="*/ 34344 w 1541885"/>
                <a:gd name="connsiteY2" fmla="*/ 828788 h 1467029"/>
                <a:gd name="connsiteX3" fmla="*/ 5769 w 1541885"/>
                <a:gd name="connsiteY3" fmla="*/ 845933 h 1467029"/>
                <a:gd name="connsiteX4" fmla="*/ 5769 w 1541885"/>
                <a:gd name="connsiteY4" fmla="*/ 948803 h 1467029"/>
                <a:gd name="connsiteX5" fmla="*/ 66729 w 1541885"/>
                <a:gd name="connsiteY5" fmla="*/ 1063103 h 1467029"/>
                <a:gd name="connsiteX6" fmla="*/ 110544 w 1541885"/>
                <a:gd name="connsiteY6" fmla="*/ 1101203 h 1467029"/>
                <a:gd name="connsiteX7" fmla="*/ 95304 w 1541885"/>
                <a:gd name="connsiteY7" fmla="*/ 1223123 h 1467029"/>
                <a:gd name="connsiteX8" fmla="*/ 127689 w 1541885"/>
                <a:gd name="connsiteY8" fmla="*/ 1314563 h 1467029"/>
                <a:gd name="connsiteX9" fmla="*/ 222939 w 1541885"/>
                <a:gd name="connsiteY9" fmla="*/ 1379333 h 1467029"/>
                <a:gd name="connsiteX10" fmla="*/ 405819 w 1541885"/>
                <a:gd name="connsiteY10" fmla="*/ 1436483 h 1467029"/>
                <a:gd name="connsiteX11" fmla="*/ 664899 w 1541885"/>
                <a:gd name="connsiteY11" fmla="*/ 1466963 h 1467029"/>
                <a:gd name="connsiteX12" fmla="*/ 899214 w 1541885"/>
                <a:gd name="connsiteY12" fmla="*/ 1428863 h 1467029"/>
                <a:gd name="connsiteX13" fmla="*/ 1122099 w 1541885"/>
                <a:gd name="connsiteY13" fmla="*/ 1345043 h 1467029"/>
                <a:gd name="connsiteX14" fmla="*/ 1272594 w 1541885"/>
                <a:gd name="connsiteY14" fmla="*/ 1211693 h 1467029"/>
                <a:gd name="connsiteX15" fmla="*/ 1308789 w 1541885"/>
                <a:gd name="connsiteY15" fmla="*/ 1236458 h 1467029"/>
                <a:gd name="connsiteX16" fmla="*/ 1407849 w 1541885"/>
                <a:gd name="connsiteY16" fmla="*/ 1219313 h 1467029"/>
                <a:gd name="connsiteX17" fmla="*/ 1476429 w 1541885"/>
                <a:gd name="connsiteY17" fmla="*/ 1145018 h 1467029"/>
                <a:gd name="connsiteX18" fmla="*/ 1535484 w 1541885"/>
                <a:gd name="connsiteY18" fmla="*/ 1047863 h 1467029"/>
                <a:gd name="connsiteX19" fmla="*/ 1529769 w 1541885"/>
                <a:gd name="connsiteY19" fmla="*/ 939278 h 1467029"/>
                <a:gd name="connsiteX20" fmla="*/ 1457379 w 1541885"/>
                <a:gd name="connsiteY20" fmla="*/ 864983 h 1467029"/>
                <a:gd name="connsiteX21" fmla="*/ 1392609 w 1541885"/>
                <a:gd name="connsiteY21" fmla="*/ 866888 h 1467029"/>
                <a:gd name="connsiteX22" fmla="*/ 1417374 w 1541885"/>
                <a:gd name="connsiteY22" fmla="*/ 802118 h 1467029"/>
                <a:gd name="connsiteX23" fmla="*/ 1474524 w 1541885"/>
                <a:gd name="connsiteY23" fmla="*/ 440168 h 1467029"/>
                <a:gd name="connsiteX24" fmla="*/ 1394514 w 1541885"/>
                <a:gd name="connsiteY24" fmla="*/ 158228 h 1467029"/>
                <a:gd name="connsiteX25" fmla="*/ 1198299 w 1541885"/>
                <a:gd name="connsiteY25" fmla="*/ 26783 h 1467029"/>
                <a:gd name="connsiteX26" fmla="*/ 1078284 w 1541885"/>
                <a:gd name="connsiteY26" fmla="*/ 59168 h 1467029"/>
                <a:gd name="connsiteX27" fmla="*/ 826824 w 1541885"/>
                <a:gd name="connsiteY27" fmla="*/ 22973 h 1467029"/>
                <a:gd name="connsiteX28" fmla="*/ 388674 w 1541885"/>
                <a:gd name="connsiteY28" fmla="*/ 24878 h 1467029"/>
                <a:gd name="connsiteX29" fmla="*/ 83874 w 1541885"/>
                <a:gd name="connsiteY29" fmla="*/ 333488 h 1467029"/>
                <a:gd name="connsiteX30" fmla="*/ 3864 w 1541885"/>
                <a:gd name="connsiteY30" fmla="*/ 621143 h 1467029"/>
                <a:gd name="connsiteX0" fmla="*/ 3864 w 1541885"/>
                <a:gd name="connsiteY0" fmla="*/ 619055 h 1464941"/>
                <a:gd name="connsiteX1" fmla="*/ 41964 w 1541885"/>
                <a:gd name="connsiteY1" fmla="*/ 786695 h 1464941"/>
                <a:gd name="connsiteX2" fmla="*/ 34344 w 1541885"/>
                <a:gd name="connsiteY2" fmla="*/ 826700 h 1464941"/>
                <a:gd name="connsiteX3" fmla="*/ 5769 w 1541885"/>
                <a:gd name="connsiteY3" fmla="*/ 843845 h 1464941"/>
                <a:gd name="connsiteX4" fmla="*/ 5769 w 1541885"/>
                <a:gd name="connsiteY4" fmla="*/ 946715 h 1464941"/>
                <a:gd name="connsiteX5" fmla="*/ 66729 w 1541885"/>
                <a:gd name="connsiteY5" fmla="*/ 1061015 h 1464941"/>
                <a:gd name="connsiteX6" fmla="*/ 110544 w 1541885"/>
                <a:gd name="connsiteY6" fmla="*/ 1099115 h 1464941"/>
                <a:gd name="connsiteX7" fmla="*/ 95304 w 1541885"/>
                <a:gd name="connsiteY7" fmla="*/ 1221035 h 1464941"/>
                <a:gd name="connsiteX8" fmla="*/ 127689 w 1541885"/>
                <a:gd name="connsiteY8" fmla="*/ 1312475 h 1464941"/>
                <a:gd name="connsiteX9" fmla="*/ 222939 w 1541885"/>
                <a:gd name="connsiteY9" fmla="*/ 1377245 h 1464941"/>
                <a:gd name="connsiteX10" fmla="*/ 405819 w 1541885"/>
                <a:gd name="connsiteY10" fmla="*/ 1434395 h 1464941"/>
                <a:gd name="connsiteX11" fmla="*/ 664899 w 1541885"/>
                <a:gd name="connsiteY11" fmla="*/ 1464875 h 1464941"/>
                <a:gd name="connsiteX12" fmla="*/ 899214 w 1541885"/>
                <a:gd name="connsiteY12" fmla="*/ 1426775 h 1464941"/>
                <a:gd name="connsiteX13" fmla="*/ 1122099 w 1541885"/>
                <a:gd name="connsiteY13" fmla="*/ 1342955 h 1464941"/>
                <a:gd name="connsiteX14" fmla="*/ 1272594 w 1541885"/>
                <a:gd name="connsiteY14" fmla="*/ 1209605 h 1464941"/>
                <a:gd name="connsiteX15" fmla="*/ 1308789 w 1541885"/>
                <a:gd name="connsiteY15" fmla="*/ 1234370 h 1464941"/>
                <a:gd name="connsiteX16" fmla="*/ 1407849 w 1541885"/>
                <a:gd name="connsiteY16" fmla="*/ 1217225 h 1464941"/>
                <a:gd name="connsiteX17" fmla="*/ 1476429 w 1541885"/>
                <a:gd name="connsiteY17" fmla="*/ 1142930 h 1464941"/>
                <a:gd name="connsiteX18" fmla="*/ 1535484 w 1541885"/>
                <a:gd name="connsiteY18" fmla="*/ 1045775 h 1464941"/>
                <a:gd name="connsiteX19" fmla="*/ 1529769 w 1541885"/>
                <a:gd name="connsiteY19" fmla="*/ 937190 h 1464941"/>
                <a:gd name="connsiteX20" fmla="*/ 1457379 w 1541885"/>
                <a:gd name="connsiteY20" fmla="*/ 862895 h 1464941"/>
                <a:gd name="connsiteX21" fmla="*/ 1392609 w 1541885"/>
                <a:gd name="connsiteY21" fmla="*/ 864800 h 1464941"/>
                <a:gd name="connsiteX22" fmla="*/ 1417374 w 1541885"/>
                <a:gd name="connsiteY22" fmla="*/ 800030 h 1464941"/>
                <a:gd name="connsiteX23" fmla="*/ 1474524 w 1541885"/>
                <a:gd name="connsiteY23" fmla="*/ 438080 h 1464941"/>
                <a:gd name="connsiteX24" fmla="*/ 1394514 w 1541885"/>
                <a:gd name="connsiteY24" fmla="*/ 156140 h 1464941"/>
                <a:gd name="connsiteX25" fmla="*/ 1198299 w 1541885"/>
                <a:gd name="connsiteY25" fmla="*/ 24695 h 1464941"/>
                <a:gd name="connsiteX26" fmla="*/ 1051614 w 1541885"/>
                <a:gd name="connsiteY26" fmla="*/ 3740 h 1464941"/>
                <a:gd name="connsiteX27" fmla="*/ 826824 w 1541885"/>
                <a:gd name="connsiteY27" fmla="*/ 20885 h 1464941"/>
                <a:gd name="connsiteX28" fmla="*/ 388674 w 1541885"/>
                <a:gd name="connsiteY28" fmla="*/ 22790 h 1464941"/>
                <a:gd name="connsiteX29" fmla="*/ 83874 w 1541885"/>
                <a:gd name="connsiteY29" fmla="*/ 331400 h 1464941"/>
                <a:gd name="connsiteX30" fmla="*/ 3864 w 1541885"/>
                <a:gd name="connsiteY30" fmla="*/ 619055 h 1464941"/>
                <a:gd name="connsiteX0" fmla="*/ 3864 w 1541885"/>
                <a:gd name="connsiteY0" fmla="*/ 646071 h 1491957"/>
                <a:gd name="connsiteX1" fmla="*/ 41964 w 1541885"/>
                <a:gd name="connsiteY1" fmla="*/ 813711 h 1491957"/>
                <a:gd name="connsiteX2" fmla="*/ 34344 w 1541885"/>
                <a:gd name="connsiteY2" fmla="*/ 853716 h 1491957"/>
                <a:gd name="connsiteX3" fmla="*/ 5769 w 1541885"/>
                <a:gd name="connsiteY3" fmla="*/ 870861 h 1491957"/>
                <a:gd name="connsiteX4" fmla="*/ 5769 w 1541885"/>
                <a:gd name="connsiteY4" fmla="*/ 973731 h 1491957"/>
                <a:gd name="connsiteX5" fmla="*/ 66729 w 1541885"/>
                <a:gd name="connsiteY5" fmla="*/ 1088031 h 1491957"/>
                <a:gd name="connsiteX6" fmla="*/ 110544 w 1541885"/>
                <a:gd name="connsiteY6" fmla="*/ 1126131 h 1491957"/>
                <a:gd name="connsiteX7" fmla="*/ 95304 w 1541885"/>
                <a:gd name="connsiteY7" fmla="*/ 1248051 h 1491957"/>
                <a:gd name="connsiteX8" fmla="*/ 127689 w 1541885"/>
                <a:gd name="connsiteY8" fmla="*/ 1339491 h 1491957"/>
                <a:gd name="connsiteX9" fmla="*/ 222939 w 1541885"/>
                <a:gd name="connsiteY9" fmla="*/ 1404261 h 1491957"/>
                <a:gd name="connsiteX10" fmla="*/ 405819 w 1541885"/>
                <a:gd name="connsiteY10" fmla="*/ 1461411 h 1491957"/>
                <a:gd name="connsiteX11" fmla="*/ 664899 w 1541885"/>
                <a:gd name="connsiteY11" fmla="*/ 1491891 h 1491957"/>
                <a:gd name="connsiteX12" fmla="*/ 899214 w 1541885"/>
                <a:gd name="connsiteY12" fmla="*/ 1453791 h 1491957"/>
                <a:gd name="connsiteX13" fmla="*/ 1122099 w 1541885"/>
                <a:gd name="connsiteY13" fmla="*/ 1369971 h 1491957"/>
                <a:gd name="connsiteX14" fmla="*/ 1272594 w 1541885"/>
                <a:gd name="connsiteY14" fmla="*/ 1236621 h 1491957"/>
                <a:gd name="connsiteX15" fmla="*/ 1308789 w 1541885"/>
                <a:gd name="connsiteY15" fmla="*/ 1261386 h 1491957"/>
                <a:gd name="connsiteX16" fmla="*/ 1407849 w 1541885"/>
                <a:gd name="connsiteY16" fmla="*/ 1244241 h 1491957"/>
                <a:gd name="connsiteX17" fmla="*/ 1476429 w 1541885"/>
                <a:gd name="connsiteY17" fmla="*/ 1169946 h 1491957"/>
                <a:gd name="connsiteX18" fmla="*/ 1535484 w 1541885"/>
                <a:gd name="connsiteY18" fmla="*/ 1072791 h 1491957"/>
                <a:gd name="connsiteX19" fmla="*/ 1529769 w 1541885"/>
                <a:gd name="connsiteY19" fmla="*/ 964206 h 1491957"/>
                <a:gd name="connsiteX20" fmla="*/ 1457379 w 1541885"/>
                <a:gd name="connsiteY20" fmla="*/ 889911 h 1491957"/>
                <a:gd name="connsiteX21" fmla="*/ 1392609 w 1541885"/>
                <a:gd name="connsiteY21" fmla="*/ 891816 h 1491957"/>
                <a:gd name="connsiteX22" fmla="*/ 1417374 w 1541885"/>
                <a:gd name="connsiteY22" fmla="*/ 827046 h 1491957"/>
                <a:gd name="connsiteX23" fmla="*/ 1474524 w 1541885"/>
                <a:gd name="connsiteY23" fmla="*/ 465096 h 1491957"/>
                <a:gd name="connsiteX24" fmla="*/ 1394514 w 1541885"/>
                <a:gd name="connsiteY24" fmla="*/ 183156 h 1491957"/>
                <a:gd name="connsiteX25" fmla="*/ 1198299 w 1541885"/>
                <a:gd name="connsiteY25" fmla="*/ 51711 h 1491957"/>
                <a:gd name="connsiteX26" fmla="*/ 1051614 w 1541885"/>
                <a:gd name="connsiteY26" fmla="*/ 30756 h 1491957"/>
                <a:gd name="connsiteX27" fmla="*/ 819204 w 1541885"/>
                <a:gd name="connsiteY27" fmla="*/ 276 h 1491957"/>
                <a:gd name="connsiteX28" fmla="*/ 388674 w 1541885"/>
                <a:gd name="connsiteY28" fmla="*/ 49806 h 1491957"/>
                <a:gd name="connsiteX29" fmla="*/ 83874 w 1541885"/>
                <a:gd name="connsiteY29" fmla="*/ 358416 h 1491957"/>
                <a:gd name="connsiteX30" fmla="*/ 3864 w 1541885"/>
                <a:gd name="connsiteY30" fmla="*/ 646071 h 1491957"/>
                <a:gd name="connsiteX0" fmla="*/ 3864 w 1541885"/>
                <a:gd name="connsiteY0" fmla="*/ 646616 h 1492502"/>
                <a:gd name="connsiteX1" fmla="*/ 41964 w 1541885"/>
                <a:gd name="connsiteY1" fmla="*/ 814256 h 1492502"/>
                <a:gd name="connsiteX2" fmla="*/ 34344 w 1541885"/>
                <a:gd name="connsiteY2" fmla="*/ 854261 h 1492502"/>
                <a:gd name="connsiteX3" fmla="*/ 5769 w 1541885"/>
                <a:gd name="connsiteY3" fmla="*/ 871406 h 1492502"/>
                <a:gd name="connsiteX4" fmla="*/ 5769 w 1541885"/>
                <a:gd name="connsiteY4" fmla="*/ 974276 h 1492502"/>
                <a:gd name="connsiteX5" fmla="*/ 66729 w 1541885"/>
                <a:gd name="connsiteY5" fmla="*/ 1088576 h 1492502"/>
                <a:gd name="connsiteX6" fmla="*/ 110544 w 1541885"/>
                <a:gd name="connsiteY6" fmla="*/ 1126676 h 1492502"/>
                <a:gd name="connsiteX7" fmla="*/ 95304 w 1541885"/>
                <a:gd name="connsiteY7" fmla="*/ 1248596 h 1492502"/>
                <a:gd name="connsiteX8" fmla="*/ 127689 w 1541885"/>
                <a:gd name="connsiteY8" fmla="*/ 1340036 h 1492502"/>
                <a:gd name="connsiteX9" fmla="*/ 222939 w 1541885"/>
                <a:gd name="connsiteY9" fmla="*/ 1404806 h 1492502"/>
                <a:gd name="connsiteX10" fmla="*/ 405819 w 1541885"/>
                <a:gd name="connsiteY10" fmla="*/ 1461956 h 1492502"/>
                <a:gd name="connsiteX11" fmla="*/ 664899 w 1541885"/>
                <a:gd name="connsiteY11" fmla="*/ 1492436 h 1492502"/>
                <a:gd name="connsiteX12" fmla="*/ 899214 w 1541885"/>
                <a:gd name="connsiteY12" fmla="*/ 1454336 h 1492502"/>
                <a:gd name="connsiteX13" fmla="*/ 1122099 w 1541885"/>
                <a:gd name="connsiteY13" fmla="*/ 1370516 h 1492502"/>
                <a:gd name="connsiteX14" fmla="*/ 1272594 w 1541885"/>
                <a:gd name="connsiteY14" fmla="*/ 1237166 h 1492502"/>
                <a:gd name="connsiteX15" fmla="*/ 1308789 w 1541885"/>
                <a:gd name="connsiteY15" fmla="*/ 1261931 h 1492502"/>
                <a:gd name="connsiteX16" fmla="*/ 1407849 w 1541885"/>
                <a:gd name="connsiteY16" fmla="*/ 1244786 h 1492502"/>
                <a:gd name="connsiteX17" fmla="*/ 1476429 w 1541885"/>
                <a:gd name="connsiteY17" fmla="*/ 1170491 h 1492502"/>
                <a:gd name="connsiteX18" fmla="*/ 1535484 w 1541885"/>
                <a:gd name="connsiteY18" fmla="*/ 1073336 h 1492502"/>
                <a:gd name="connsiteX19" fmla="*/ 1529769 w 1541885"/>
                <a:gd name="connsiteY19" fmla="*/ 964751 h 1492502"/>
                <a:gd name="connsiteX20" fmla="*/ 1457379 w 1541885"/>
                <a:gd name="connsiteY20" fmla="*/ 890456 h 1492502"/>
                <a:gd name="connsiteX21" fmla="*/ 1392609 w 1541885"/>
                <a:gd name="connsiteY21" fmla="*/ 892361 h 1492502"/>
                <a:gd name="connsiteX22" fmla="*/ 1417374 w 1541885"/>
                <a:gd name="connsiteY22" fmla="*/ 827591 h 1492502"/>
                <a:gd name="connsiteX23" fmla="*/ 1474524 w 1541885"/>
                <a:gd name="connsiteY23" fmla="*/ 465641 h 1492502"/>
                <a:gd name="connsiteX24" fmla="*/ 1394514 w 1541885"/>
                <a:gd name="connsiteY24" fmla="*/ 183701 h 1492502"/>
                <a:gd name="connsiteX25" fmla="*/ 1198299 w 1541885"/>
                <a:gd name="connsiteY25" fmla="*/ 52256 h 1492502"/>
                <a:gd name="connsiteX26" fmla="*/ 1051614 w 1541885"/>
                <a:gd name="connsiteY26" fmla="*/ 21776 h 1492502"/>
                <a:gd name="connsiteX27" fmla="*/ 819204 w 1541885"/>
                <a:gd name="connsiteY27" fmla="*/ 821 h 1492502"/>
                <a:gd name="connsiteX28" fmla="*/ 388674 w 1541885"/>
                <a:gd name="connsiteY28" fmla="*/ 50351 h 1492502"/>
                <a:gd name="connsiteX29" fmla="*/ 83874 w 1541885"/>
                <a:gd name="connsiteY29" fmla="*/ 358961 h 1492502"/>
                <a:gd name="connsiteX30" fmla="*/ 3864 w 1541885"/>
                <a:gd name="connsiteY30" fmla="*/ 646616 h 1492502"/>
                <a:gd name="connsiteX0" fmla="*/ 3864 w 1541885"/>
                <a:gd name="connsiteY0" fmla="*/ 647250 h 1493136"/>
                <a:gd name="connsiteX1" fmla="*/ 41964 w 1541885"/>
                <a:gd name="connsiteY1" fmla="*/ 814890 h 1493136"/>
                <a:gd name="connsiteX2" fmla="*/ 34344 w 1541885"/>
                <a:gd name="connsiteY2" fmla="*/ 854895 h 1493136"/>
                <a:gd name="connsiteX3" fmla="*/ 5769 w 1541885"/>
                <a:gd name="connsiteY3" fmla="*/ 872040 h 1493136"/>
                <a:gd name="connsiteX4" fmla="*/ 5769 w 1541885"/>
                <a:gd name="connsiteY4" fmla="*/ 974910 h 1493136"/>
                <a:gd name="connsiteX5" fmla="*/ 66729 w 1541885"/>
                <a:gd name="connsiteY5" fmla="*/ 1089210 h 1493136"/>
                <a:gd name="connsiteX6" fmla="*/ 110544 w 1541885"/>
                <a:gd name="connsiteY6" fmla="*/ 1127310 h 1493136"/>
                <a:gd name="connsiteX7" fmla="*/ 95304 w 1541885"/>
                <a:gd name="connsiteY7" fmla="*/ 1249230 h 1493136"/>
                <a:gd name="connsiteX8" fmla="*/ 127689 w 1541885"/>
                <a:gd name="connsiteY8" fmla="*/ 1340670 h 1493136"/>
                <a:gd name="connsiteX9" fmla="*/ 222939 w 1541885"/>
                <a:gd name="connsiteY9" fmla="*/ 1405440 h 1493136"/>
                <a:gd name="connsiteX10" fmla="*/ 405819 w 1541885"/>
                <a:gd name="connsiteY10" fmla="*/ 1462590 h 1493136"/>
                <a:gd name="connsiteX11" fmla="*/ 664899 w 1541885"/>
                <a:gd name="connsiteY11" fmla="*/ 1493070 h 1493136"/>
                <a:gd name="connsiteX12" fmla="*/ 899214 w 1541885"/>
                <a:gd name="connsiteY12" fmla="*/ 1454970 h 1493136"/>
                <a:gd name="connsiteX13" fmla="*/ 1122099 w 1541885"/>
                <a:gd name="connsiteY13" fmla="*/ 1371150 h 1493136"/>
                <a:gd name="connsiteX14" fmla="*/ 1272594 w 1541885"/>
                <a:gd name="connsiteY14" fmla="*/ 1237800 h 1493136"/>
                <a:gd name="connsiteX15" fmla="*/ 1308789 w 1541885"/>
                <a:gd name="connsiteY15" fmla="*/ 1262565 h 1493136"/>
                <a:gd name="connsiteX16" fmla="*/ 1407849 w 1541885"/>
                <a:gd name="connsiteY16" fmla="*/ 1245420 h 1493136"/>
                <a:gd name="connsiteX17" fmla="*/ 1476429 w 1541885"/>
                <a:gd name="connsiteY17" fmla="*/ 1171125 h 1493136"/>
                <a:gd name="connsiteX18" fmla="*/ 1535484 w 1541885"/>
                <a:gd name="connsiteY18" fmla="*/ 1073970 h 1493136"/>
                <a:gd name="connsiteX19" fmla="*/ 1529769 w 1541885"/>
                <a:gd name="connsiteY19" fmla="*/ 965385 h 1493136"/>
                <a:gd name="connsiteX20" fmla="*/ 1457379 w 1541885"/>
                <a:gd name="connsiteY20" fmla="*/ 891090 h 1493136"/>
                <a:gd name="connsiteX21" fmla="*/ 1392609 w 1541885"/>
                <a:gd name="connsiteY21" fmla="*/ 892995 h 1493136"/>
                <a:gd name="connsiteX22" fmla="*/ 1417374 w 1541885"/>
                <a:gd name="connsiteY22" fmla="*/ 828225 h 1493136"/>
                <a:gd name="connsiteX23" fmla="*/ 1474524 w 1541885"/>
                <a:gd name="connsiteY23" fmla="*/ 466275 h 1493136"/>
                <a:gd name="connsiteX24" fmla="*/ 1394514 w 1541885"/>
                <a:gd name="connsiteY24" fmla="*/ 184335 h 1493136"/>
                <a:gd name="connsiteX25" fmla="*/ 1198299 w 1541885"/>
                <a:gd name="connsiteY25" fmla="*/ 52890 h 1493136"/>
                <a:gd name="connsiteX26" fmla="*/ 1055424 w 1541885"/>
                <a:gd name="connsiteY26" fmla="*/ 16695 h 1493136"/>
                <a:gd name="connsiteX27" fmla="*/ 819204 w 1541885"/>
                <a:gd name="connsiteY27" fmla="*/ 1455 h 1493136"/>
                <a:gd name="connsiteX28" fmla="*/ 388674 w 1541885"/>
                <a:gd name="connsiteY28" fmla="*/ 50985 h 1493136"/>
                <a:gd name="connsiteX29" fmla="*/ 83874 w 1541885"/>
                <a:gd name="connsiteY29" fmla="*/ 359595 h 1493136"/>
                <a:gd name="connsiteX30" fmla="*/ 3864 w 1541885"/>
                <a:gd name="connsiteY30" fmla="*/ 647250 h 1493136"/>
                <a:gd name="connsiteX0" fmla="*/ 3864 w 1541885"/>
                <a:gd name="connsiteY0" fmla="*/ 647354 h 1493240"/>
                <a:gd name="connsiteX1" fmla="*/ 41964 w 1541885"/>
                <a:gd name="connsiteY1" fmla="*/ 814994 h 1493240"/>
                <a:gd name="connsiteX2" fmla="*/ 34344 w 1541885"/>
                <a:gd name="connsiteY2" fmla="*/ 854999 h 1493240"/>
                <a:gd name="connsiteX3" fmla="*/ 5769 w 1541885"/>
                <a:gd name="connsiteY3" fmla="*/ 872144 h 1493240"/>
                <a:gd name="connsiteX4" fmla="*/ 5769 w 1541885"/>
                <a:gd name="connsiteY4" fmla="*/ 975014 h 1493240"/>
                <a:gd name="connsiteX5" fmla="*/ 66729 w 1541885"/>
                <a:gd name="connsiteY5" fmla="*/ 1089314 h 1493240"/>
                <a:gd name="connsiteX6" fmla="*/ 110544 w 1541885"/>
                <a:gd name="connsiteY6" fmla="*/ 1127414 h 1493240"/>
                <a:gd name="connsiteX7" fmla="*/ 95304 w 1541885"/>
                <a:gd name="connsiteY7" fmla="*/ 1249334 h 1493240"/>
                <a:gd name="connsiteX8" fmla="*/ 127689 w 1541885"/>
                <a:gd name="connsiteY8" fmla="*/ 1340774 h 1493240"/>
                <a:gd name="connsiteX9" fmla="*/ 222939 w 1541885"/>
                <a:gd name="connsiteY9" fmla="*/ 1405544 h 1493240"/>
                <a:gd name="connsiteX10" fmla="*/ 405819 w 1541885"/>
                <a:gd name="connsiteY10" fmla="*/ 1462694 h 1493240"/>
                <a:gd name="connsiteX11" fmla="*/ 664899 w 1541885"/>
                <a:gd name="connsiteY11" fmla="*/ 1493174 h 1493240"/>
                <a:gd name="connsiteX12" fmla="*/ 899214 w 1541885"/>
                <a:gd name="connsiteY12" fmla="*/ 1455074 h 1493240"/>
                <a:gd name="connsiteX13" fmla="*/ 1122099 w 1541885"/>
                <a:gd name="connsiteY13" fmla="*/ 1371254 h 1493240"/>
                <a:gd name="connsiteX14" fmla="*/ 1272594 w 1541885"/>
                <a:gd name="connsiteY14" fmla="*/ 1237904 h 1493240"/>
                <a:gd name="connsiteX15" fmla="*/ 1308789 w 1541885"/>
                <a:gd name="connsiteY15" fmla="*/ 1262669 h 1493240"/>
                <a:gd name="connsiteX16" fmla="*/ 1407849 w 1541885"/>
                <a:gd name="connsiteY16" fmla="*/ 1245524 h 1493240"/>
                <a:gd name="connsiteX17" fmla="*/ 1476429 w 1541885"/>
                <a:gd name="connsiteY17" fmla="*/ 1171229 h 1493240"/>
                <a:gd name="connsiteX18" fmla="*/ 1535484 w 1541885"/>
                <a:gd name="connsiteY18" fmla="*/ 1074074 h 1493240"/>
                <a:gd name="connsiteX19" fmla="*/ 1529769 w 1541885"/>
                <a:gd name="connsiteY19" fmla="*/ 965489 h 1493240"/>
                <a:gd name="connsiteX20" fmla="*/ 1457379 w 1541885"/>
                <a:gd name="connsiteY20" fmla="*/ 891194 h 1493240"/>
                <a:gd name="connsiteX21" fmla="*/ 1392609 w 1541885"/>
                <a:gd name="connsiteY21" fmla="*/ 893099 h 1493240"/>
                <a:gd name="connsiteX22" fmla="*/ 1417374 w 1541885"/>
                <a:gd name="connsiteY22" fmla="*/ 828329 h 1493240"/>
                <a:gd name="connsiteX23" fmla="*/ 1474524 w 1541885"/>
                <a:gd name="connsiteY23" fmla="*/ 466379 h 1493240"/>
                <a:gd name="connsiteX24" fmla="*/ 1394514 w 1541885"/>
                <a:gd name="connsiteY24" fmla="*/ 184439 h 1493240"/>
                <a:gd name="connsiteX25" fmla="*/ 1234494 w 1541885"/>
                <a:gd name="connsiteY25" fmla="*/ 60614 h 1493240"/>
                <a:gd name="connsiteX26" fmla="*/ 1055424 w 1541885"/>
                <a:gd name="connsiteY26" fmla="*/ 16799 h 1493240"/>
                <a:gd name="connsiteX27" fmla="*/ 819204 w 1541885"/>
                <a:gd name="connsiteY27" fmla="*/ 1559 h 1493240"/>
                <a:gd name="connsiteX28" fmla="*/ 388674 w 1541885"/>
                <a:gd name="connsiteY28" fmla="*/ 51089 h 1493240"/>
                <a:gd name="connsiteX29" fmla="*/ 83874 w 1541885"/>
                <a:gd name="connsiteY29" fmla="*/ 359699 h 1493240"/>
                <a:gd name="connsiteX30" fmla="*/ 3864 w 1541885"/>
                <a:gd name="connsiteY30" fmla="*/ 647354 h 1493240"/>
                <a:gd name="connsiteX0" fmla="*/ 3864 w 1541885"/>
                <a:gd name="connsiteY0" fmla="*/ 660052 h 1505938"/>
                <a:gd name="connsiteX1" fmla="*/ 41964 w 1541885"/>
                <a:gd name="connsiteY1" fmla="*/ 827692 h 1505938"/>
                <a:gd name="connsiteX2" fmla="*/ 34344 w 1541885"/>
                <a:gd name="connsiteY2" fmla="*/ 867697 h 1505938"/>
                <a:gd name="connsiteX3" fmla="*/ 5769 w 1541885"/>
                <a:gd name="connsiteY3" fmla="*/ 884842 h 1505938"/>
                <a:gd name="connsiteX4" fmla="*/ 5769 w 1541885"/>
                <a:gd name="connsiteY4" fmla="*/ 987712 h 1505938"/>
                <a:gd name="connsiteX5" fmla="*/ 66729 w 1541885"/>
                <a:gd name="connsiteY5" fmla="*/ 1102012 h 1505938"/>
                <a:gd name="connsiteX6" fmla="*/ 110544 w 1541885"/>
                <a:gd name="connsiteY6" fmla="*/ 1140112 h 1505938"/>
                <a:gd name="connsiteX7" fmla="*/ 95304 w 1541885"/>
                <a:gd name="connsiteY7" fmla="*/ 1262032 h 1505938"/>
                <a:gd name="connsiteX8" fmla="*/ 127689 w 1541885"/>
                <a:gd name="connsiteY8" fmla="*/ 1353472 h 1505938"/>
                <a:gd name="connsiteX9" fmla="*/ 222939 w 1541885"/>
                <a:gd name="connsiteY9" fmla="*/ 1418242 h 1505938"/>
                <a:gd name="connsiteX10" fmla="*/ 405819 w 1541885"/>
                <a:gd name="connsiteY10" fmla="*/ 1475392 h 1505938"/>
                <a:gd name="connsiteX11" fmla="*/ 664899 w 1541885"/>
                <a:gd name="connsiteY11" fmla="*/ 1505872 h 1505938"/>
                <a:gd name="connsiteX12" fmla="*/ 899214 w 1541885"/>
                <a:gd name="connsiteY12" fmla="*/ 1467772 h 1505938"/>
                <a:gd name="connsiteX13" fmla="*/ 1122099 w 1541885"/>
                <a:gd name="connsiteY13" fmla="*/ 1383952 h 1505938"/>
                <a:gd name="connsiteX14" fmla="*/ 1272594 w 1541885"/>
                <a:gd name="connsiteY14" fmla="*/ 1250602 h 1505938"/>
                <a:gd name="connsiteX15" fmla="*/ 1308789 w 1541885"/>
                <a:gd name="connsiteY15" fmla="*/ 1275367 h 1505938"/>
                <a:gd name="connsiteX16" fmla="*/ 1407849 w 1541885"/>
                <a:gd name="connsiteY16" fmla="*/ 1258222 h 1505938"/>
                <a:gd name="connsiteX17" fmla="*/ 1476429 w 1541885"/>
                <a:gd name="connsiteY17" fmla="*/ 1183927 h 1505938"/>
                <a:gd name="connsiteX18" fmla="*/ 1535484 w 1541885"/>
                <a:gd name="connsiteY18" fmla="*/ 1086772 h 1505938"/>
                <a:gd name="connsiteX19" fmla="*/ 1529769 w 1541885"/>
                <a:gd name="connsiteY19" fmla="*/ 978187 h 1505938"/>
                <a:gd name="connsiteX20" fmla="*/ 1457379 w 1541885"/>
                <a:gd name="connsiteY20" fmla="*/ 903892 h 1505938"/>
                <a:gd name="connsiteX21" fmla="*/ 1392609 w 1541885"/>
                <a:gd name="connsiteY21" fmla="*/ 905797 h 1505938"/>
                <a:gd name="connsiteX22" fmla="*/ 1417374 w 1541885"/>
                <a:gd name="connsiteY22" fmla="*/ 841027 h 1505938"/>
                <a:gd name="connsiteX23" fmla="*/ 1474524 w 1541885"/>
                <a:gd name="connsiteY23" fmla="*/ 479077 h 1505938"/>
                <a:gd name="connsiteX24" fmla="*/ 1394514 w 1541885"/>
                <a:gd name="connsiteY24" fmla="*/ 197137 h 1505938"/>
                <a:gd name="connsiteX25" fmla="*/ 1234494 w 1541885"/>
                <a:gd name="connsiteY25" fmla="*/ 73312 h 1505938"/>
                <a:gd name="connsiteX26" fmla="*/ 1055424 w 1541885"/>
                <a:gd name="connsiteY26" fmla="*/ 29497 h 1505938"/>
                <a:gd name="connsiteX27" fmla="*/ 784914 w 1541885"/>
                <a:gd name="connsiteY27" fmla="*/ 922 h 1505938"/>
                <a:gd name="connsiteX28" fmla="*/ 388674 w 1541885"/>
                <a:gd name="connsiteY28" fmla="*/ 63787 h 1505938"/>
                <a:gd name="connsiteX29" fmla="*/ 83874 w 1541885"/>
                <a:gd name="connsiteY29" fmla="*/ 372397 h 1505938"/>
                <a:gd name="connsiteX30" fmla="*/ 3864 w 1541885"/>
                <a:gd name="connsiteY30" fmla="*/ 660052 h 1505938"/>
                <a:gd name="connsiteX0" fmla="*/ 3864 w 1541885"/>
                <a:gd name="connsiteY0" fmla="*/ 660052 h 1505938"/>
                <a:gd name="connsiteX1" fmla="*/ 41964 w 1541885"/>
                <a:gd name="connsiteY1" fmla="*/ 827692 h 1505938"/>
                <a:gd name="connsiteX2" fmla="*/ 34344 w 1541885"/>
                <a:gd name="connsiteY2" fmla="*/ 867697 h 1505938"/>
                <a:gd name="connsiteX3" fmla="*/ 5769 w 1541885"/>
                <a:gd name="connsiteY3" fmla="*/ 884842 h 1505938"/>
                <a:gd name="connsiteX4" fmla="*/ 5769 w 1541885"/>
                <a:gd name="connsiteY4" fmla="*/ 987712 h 1505938"/>
                <a:gd name="connsiteX5" fmla="*/ 66729 w 1541885"/>
                <a:gd name="connsiteY5" fmla="*/ 1102012 h 1505938"/>
                <a:gd name="connsiteX6" fmla="*/ 110544 w 1541885"/>
                <a:gd name="connsiteY6" fmla="*/ 1140112 h 1505938"/>
                <a:gd name="connsiteX7" fmla="*/ 95304 w 1541885"/>
                <a:gd name="connsiteY7" fmla="*/ 1262032 h 1505938"/>
                <a:gd name="connsiteX8" fmla="*/ 127689 w 1541885"/>
                <a:gd name="connsiteY8" fmla="*/ 1353472 h 1505938"/>
                <a:gd name="connsiteX9" fmla="*/ 222939 w 1541885"/>
                <a:gd name="connsiteY9" fmla="*/ 1418242 h 1505938"/>
                <a:gd name="connsiteX10" fmla="*/ 405819 w 1541885"/>
                <a:gd name="connsiteY10" fmla="*/ 1475392 h 1505938"/>
                <a:gd name="connsiteX11" fmla="*/ 664899 w 1541885"/>
                <a:gd name="connsiteY11" fmla="*/ 1505872 h 1505938"/>
                <a:gd name="connsiteX12" fmla="*/ 899214 w 1541885"/>
                <a:gd name="connsiteY12" fmla="*/ 1467772 h 1505938"/>
                <a:gd name="connsiteX13" fmla="*/ 1122099 w 1541885"/>
                <a:gd name="connsiteY13" fmla="*/ 1383952 h 1505938"/>
                <a:gd name="connsiteX14" fmla="*/ 1272594 w 1541885"/>
                <a:gd name="connsiteY14" fmla="*/ 1250602 h 1505938"/>
                <a:gd name="connsiteX15" fmla="*/ 1308789 w 1541885"/>
                <a:gd name="connsiteY15" fmla="*/ 1275367 h 1505938"/>
                <a:gd name="connsiteX16" fmla="*/ 1407849 w 1541885"/>
                <a:gd name="connsiteY16" fmla="*/ 1258222 h 1505938"/>
                <a:gd name="connsiteX17" fmla="*/ 1476429 w 1541885"/>
                <a:gd name="connsiteY17" fmla="*/ 1183927 h 1505938"/>
                <a:gd name="connsiteX18" fmla="*/ 1535484 w 1541885"/>
                <a:gd name="connsiteY18" fmla="*/ 1086772 h 1505938"/>
                <a:gd name="connsiteX19" fmla="*/ 1529769 w 1541885"/>
                <a:gd name="connsiteY19" fmla="*/ 978187 h 1505938"/>
                <a:gd name="connsiteX20" fmla="*/ 1457379 w 1541885"/>
                <a:gd name="connsiteY20" fmla="*/ 903892 h 1505938"/>
                <a:gd name="connsiteX21" fmla="*/ 1392609 w 1541885"/>
                <a:gd name="connsiteY21" fmla="*/ 905797 h 1505938"/>
                <a:gd name="connsiteX22" fmla="*/ 1417374 w 1541885"/>
                <a:gd name="connsiteY22" fmla="*/ 841027 h 1505938"/>
                <a:gd name="connsiteX23" fmla="*/ 1474524 w 1541885"/>
                <a:gd name="connsiteY23" fmla="*/ 479077 h 1505938"/>
                <a:gd name="connsiteX24" fmla="*/ 1396419 w 1541885"/>
                <a:gd name="connsiteY24" fmla="*/ 216187 h 1505938"/>
                <a:gd name="connsiteX25" fmla="*/ 1234494 w 1541885"/>
                <a:gd name="connsiteY25" fmla="*/ 73312 h 1505938"/>
                <a:gd name="connsiteX26" fmla="*/ 1055424 w 1541885"/>
                <a:gd name="connsiteY26" fmla="*/ 29497 h 1505938"/>
                <a:gd name="connsiteX27" fmla="*/ 784914 w 1541885"/>
                <a:gd name="connsiteY27" fmla="*/ 922 h 1505938"/>
                <a:gd name="connsiteX28" fmla="*/ 388674 w 1541885"/>
                <a:gd name="connsiteY28" fmla="*/ 63787 h 1505938"/>
                <a:gd name="connsiteX29" fmla="*/ 83874 w 1541885"/>
                <a:gd name="connsiteY29" fmla="*/ 372397 h 1505938"/>
                <a:gd name="connsiteX30" fmla="*/ 3864 w 1541885"/>
                <a:gd name="connsiteY30" fmla="*/ 660052 h 1505938"/>
                <a:gd name="connsiteX0" fmla="*/ 3864 w 1541885"/>
                <a:gd name="connsiteY0" fmla="*/ 660107 h 1505993"/>
                <a:gd name="connsiteX1" fmla="*/ 41964 w 1541885"/>
                <a:gd name="connsiteY1" fmla="*/ 827747 h 1505993"/>
                <a:gd name="connsiteX2" fmla="*/ 34344 w 1541885"/>
                <a:gd name="connsiteY2" fmla="*/ 867752 h 1505993"/>
                <a:gd name="connsiteX3" fmla="*/ 5769 w 1541885"/>
                <a:gd name="connsiteY3" fmla="*/ 884897 h 1505993"/>
                <a:gd name="connsiteX4" fmla="*/ 5769 w 1541885"/>
                <a:gd name="connsiteY4" fmla="*/ 987767 h 1505993"/>
                <a:gd name="connsiteX5" fmla="*/ 66729 w 1541885"/>
                <a:gd name="connsiteY5" fmla="*/ 1102067 h 1505993"/>
                <a:gd name="connsiteX6" fmla="*/ 110544 w 1541885"/>
                <a:gd name="connsiteY6" fmla="*/ 1140167 h 1505993"/>
                <a:gd name="connsiteX7" fmla="*/ 95304 w 1541885"/>
                <a:gd name="connsiteY7" fmla="*/ 1262087 h 1505993"/>
                <a:gd name="connsiteX8" fmla="*/ 127689 w 1541885"/>
                <a:gd name="connsiteY8" fmla="*/ 1353527 h 1505993"/>
                <a:gd name="connsiteX9" fmla="*/ 222939 w 1541885"/>
                <a:gd name="connsiteY9" fmla="*/ 1418297 h 1505993"/>
                <a:gd name="connsiteX10" fmla="*/ 405819 w 1541885"/>
                <a:gd name="connsiteY10" fmla="*/ 1475447 h 1505993"/>
                <a:gd name="connsiteX11" fmla="*/ 664899 w 1541885"/>
                <a:gd name="connsiteY11" fmla="*/ 1505927 h 1505993"/>
                <a:gd name="connsiteX12" fmla="*/ 899214 w 1541885"/>
                <a:gd name="connsiteY12" fmla="*/ 1467827 h 1505993"/>
                <a:gd name="connsiteX13" fmla="*/ 1122099 w 1541885"/>
                <a:gd name="connsiteY13" fmla="*/ 1384007 h 1505993"/>
                <a:gd name="connsiteX14" fmla="*/ 1272594 w 1541885"/>
                <a:gd name="connsiteY14" fmla="*/ 1250657 h 1505993"/>
                <a:gd name="connsiteX15" fmla="*/ 1308789 w 1541885"/>
                <a:gd name="connsiteY15" fmla="*/ 1275422 h 1505993"/>
                <a:gd name="connsiteX16" fmla="*/ 1407849 w 1541885"/>
                <a:gd name="connsiteY16" fmla="*/ 1258277 h 1505993"/>
                <a:gd name="connsiteX17" fmla="*/ 1476429 w 1541885"/>
                <a:gd name="connsiteY17" fmla="*/ 1183982 h 1505993"/>
                <a:gd name="connsiteX18" fmla="*/ 1535484 w 1541885"/>
                <a:gd name="connsiteY18" fmla="*/ 1086827 h 1505993"/>
                <a:gd name="connsiteX19" fmla="*/ 1529769 w 1541885"/>
                <a:gd name="connsiteY19" fmla="*/ 978242 h 1505993"/>
                <a:gd name="connsiteX20" fmla="*/ 1457379 w 1541885"/>
                <a:gd name="connsiteY20" fmla="*/ 903947 h 1505993"/>
                <a:gd name="connsiteX21" fmla="*/ 1392609 w 1541885"/>
                <a:gd name="connsiteY21" fmla="*/ 905852 h 1505993"/>
                <a:gd name="connsiteX22" fmla="*/ 1417374 w 1541885"/>
                <a:gd name="connsiteY22" fmla="*/ 841082 h 1505993"/>
                <a:gd name="connsiteX23" fmla="*/ 1474524 w 1541885"/>
                <a:gd name="connsiteY23" fmla="*/ 479132 h 1505993"/>
                <a:gd name="connsiteX24" fmla="*/ 1396419 w 1541885"/>
                <a:gd name="connsiteY24" fmla="*/ 216242 h 1505993"/>
                <a:gd name="connsiteX25" fmla="*/ 1230684 w 1541885"/>
                <a:gd name="connsiteY25" fmla="*/ 82892 h 1505993"/>
                <a:gd name="connsiteX26" fmla="*/ 1055424 w 1541885"/>
                <a:gd name="connsiteY26" fmla="*/ 29552 h 1505993"/>
                <a:gd name="connsiteX27" fmla="*/ 784914 w 1541885"/>
                <a:gd name="connsiteY27" fmla="*/ 977 h 1505993"/>
                <a:gd name="connsiteX28" fmla="*/ 388674 w 1541885"/>
                <a:gd name="connsiteY28" fmla="*/ 63842 h 1505993"/>
                <a:gd name="connsiteX29" fmla="*/ 83874 w 1541885"/>
                <a:gd name="connsiteY29" fmla="*/ 372452 h 1505993"/>
                <a:gd name="connsiteX30" fmla="*/ 3864 w 1541885"/>
                <a:gd name="connsiteY30" fmla="*/ 660107 h 1505993"/>
                <a:gd name="connsiteX0" fmla="*/ 3864 w 1541885"/>
                <a:gd name="connsiteY0" fmla="*/ 660701 h 1506587"/>
                <a:gd name="connsiteX1" fmla="*/ 41964 w 1541885"/>
                <a:gd name="connsiteY1" fmla="*/ 828341 h 1506587"/>
                <a:gd name="connsiteX2" fmla="*/ 34344 w 1541885"/>
                <a:gd name="connsiteY2" fmla="*/ 868346 h 1506587"/>
                <a:gd name="connsiteX3" fmla="*/ 5769 w 1541885"/>
                <a:gd name="connsiteY3" fmla="*/ 885491 h 1506587"/>
                <a:gd name="connsiteX4" fmla="*/ 5769 w 1541885"/>
                <a:gd name="connsiteY4" fmla="*/ 988361 h 1506587"/>
                <a:gd name="connsiteX5" fmla="*/ 66729 w 1541885"/>
                <a:gd name="connsiteY5" fmla="*/ 1102661 h 1506587"/>
                <a:gd name="connsiteX6" fmla="*/ 110544 w 1541885"/>
                <a:gd name="connsiteY6" fmla="*/ 1140761 h 1506587"/>
                <a:gd name="connsiteX7" fmla="*/ 95304 w 1541885"/>
                <a:gd name="connsiteY7" fmla="*/ 1262681 h 1506587"/>
                <a:gd name="connsiteX8" fmla="*/ 127689 w 1541885"/>
                <a:gd name="connsiteY8" fmla="*/ 1354121 h 1506587"/>
                <a:gd name="connsiteX9" fmla="*/ 222939 w 1541885"/>
                <a:gd name="connsiteY9" fmla="*/ 1418891 h 1506587"/>
                <a:gd name="connsiteX10" fmla="*/ 405819 w 1541885"/>
                <a:gd name="connsiteY10" fmla="*/ 1476041 h 1506587"/>
                <a:gd name="connsiteX11" fmla="*/ 664899 w 1541885"/>
                <a:gd name="connsiteY11" fmla="*/ 1506521 h 1506587"/>
                <a:gd name="connsiteX12" fmla="*/ 899214 w 1541885"/>
                <a:gd name="connsiteY12" fmla="*/ 1468421 h 1506587"/>
                <a:gd name="connsiteX13" fmla="*/ 1122099 w 1541885"/>
                <a:gd name="connsiteY13" fmla="*/ 1384601 h 1506587"/>
                <a:gd name="connsiteX14" fmla="*/ 1272594 w 1541885"/>
                <a:gd name="connsiteY14" fmla="*/ 1251251 h 1506587"/>
                <a:gd name="connsiteX15" fmla="*/ 1308789 w 1541885"/>
                <a:gd name="connsiteY15" fmla="*/ 1276016 h 1506587"/>
                <a:gd name="connsiteX16" fmla="*/ 1407849 w 1541885"/>
                <a:gd name="connsiteY16" fmla="*/ 1258871 h 1506587"/>
                <a:gd name="connsiteX17" fmla="*/ 1476429 w 1541885"/>
                <a:gd name="connsiteY17" fmla="*/ 1184576 h 1506587"/>
                <a:gd name="connsiteX18" fmla="*/ 1535484 w 1541885"/>
                <a:gd name="connsiteY18" fmla="*/ 1087421 h 1506587"/>
                <a:gd name="connsiteX19" fmla="*/ 1529769 w 1541885"/>
                <a:gd name="connsiteY19" fmla="*/ 978836 h 1506587"/>
                <a:gd name="connsiteX20" fmla="*/ 1457379 w 1541885"/>
                <a:gd name="connsiteY20" fmla="*/ 904541 h 1506587"/>
                <a:gd name="connsiteX21" fmla="*/ 1392609 w 1541885"/>
                <a:gd name="connsiteY21" fmla="*/ 906446 h 1506587"/>
                <a:gd name="connsiteX22" fmla="*/ 1417374 w 1541885"/>
                <a:gd name="connsiteY22" fmla="*/ 841676 h 1506587"/>
                <a:gd name="connsiteX23" fmla="*/ 1474524 w 1541885"/>
                <a:gd name="connsiteY23" fmla="*/ 479726 h 1506587"/>
                <a:gd name="connsiteX24" fmla="*/ 1396419 w 1541885"/>
                <a:gd name="connsiteY24" fmla="*/ 216836 h 1506587"/>
                <a:gd name="connsiteX25" fmla="*/ 1230684 w 1541885"/>
                <a:gd name="connsiteY25" fmla="*/ 83486 h 1506587"/>
                <a:gd name="connsiteX26" fmla="*/ 1055424 w 1541885"/>
                <a:gd name="connsiteY26" fmla="*/ 24431 h 1506587"/>
                <a:gd name="connsiteX27" fmla="*/ 784914 w 1541885"/>
                <a:gd name="connsiteY27" fmla="*/ 1571 h 1506587"/>
                <a:gd name="connsiteX28" fmla="*/ 388674 w 1541885"/>
                <a:gd name="connsiteY28" fmla="*/ 64436 h 1506587"/>
                <a:gd name="connsiteX29" fmla="*/ 83874 w 1541885"/>
                <a:gd name="connsiteY29" fmla="*/ 373046 h 1506587"/>
                <a:gd name="connsiteX30" fmla="*/ 3864 w 1541885"/>
                <a:gd name="connsiteY30" fmla="*/ 660701 h 1506587"/>
                <a:gd name="connsiteX0" fmla="*/ 3864 w 1541885"/>
                <a:gd name="connsiteY0" fmla="*/ 661966 h 1507852"/>
                <a:gd name="connsiteX1" fmla="*/ 41964 w 1541885"/>
                <a:gd name="connsiteY1" fmla="*/ 829606 h 1507852"/>
                <a:gd name="connsiteX2" fmla="*/ 34344 w 1541885"/>
                <a:gd name="connsiteY2" fmla="*/ 869611 h 1507852"/>
                <a:gd name="connsiteX3" fmla="*/ 5769 w 1541885"/>
                <a:gd name="connsiteY3" fmla="*/ 886756 h 1507852"/>
                <a:gd name="connsiteX4" fmla="*/ 5769 w 1541885"/>
                <a:gd name="connsiteY4" fmla="*/ 989626 h 1507852"/>
                <a:gd name="connsiteX5" fmla="*/ 66729 w 1541885"/>
                <a:gd name="connsiteY5" fmla="*/ 1103926 h 1507852"/>
                <a:gd name="connsiteX6" fmla="*/ 110544 w 1541885"/>
                <a:gd name="connsiteY6" fmla="*/ 1142026 h 1507852"/>
                <a:gd name="connsiteX7" fmla="*/ 95304 w 1541885"/>
                <a:gd name="connsiteY7" fmla="*/ 1263946 h 1507852"/>
                <a:gd name="connsiteX8" fmla="*/ 127689 w 1541885"/>
                <a:gd name="connsiteY8" fmla="*/ 1355386 h 1507852"/>
                <a:gd name="connsiteX9" fmla="*/ 222939 w 1541885"/>
                <a:gd name="connsiteY9" fmla="*/ 1420156 h 1507852"/>
                <a:gd name="connsiteX10" fmla="*/ 405819 w 1541885"/>
                <a:gd name="connsiteY10" fmla="*/ 1477306 h 1507852"/>
                <a:gd name="connsiteX11" fmla="*/ 664899 w 1541885"/>
                <a:gd name="connsiteY11" fmla="*/ 1507786 h 1507852"/>
                <a:gd name="connsiteX12" fmla="*/ 899214 w 1541885"/>
                <a:gd name="connsiteY12" fmla="*/ 1469686 h 1507852"/>
                <a:gd name="connsiteX13" fmla="*/ 1122099 w 1541885"/>
                <a:gd name="connsiteY13" fmla="*/ 1385866 h 1507852"/>
                <a:gd name="connsiteX14" fmla="*/ 1272594 w 1541885"/>
                <a:gd name="connsiteY14" fmla="*/ 1252516 h 1507852"/>
                <a:gd name="connsiteX15" fmla="*/ 1308789 w 1541885"/>
                <a:gd name="connsiteY15" fmla="*/ 1277281 h 1507852"/>
                <a:gd name="connsiteX16" fmla="*/ 1407849 w 1541885"/>
                <a:gd name="connsiteY16" fmla="*/ 1260136 h 1507852"/>
                <a:gd name="connsiteX17" fmla="*/ 1476429 w 1541885"/>
                <a:gd name="connsiteY17" fmla="*/ 1185841 h 1507852"/>
                <a:gd name="connsiteX18" fmla="*/ 1535484 w 1541885"/>
                <a:gd name="connsiteY18" fmla="*/ 1088686 h 1507852"/>
                <a:gd name="connsiteX19" fmla="*/ 1529769 w 1541885"/>
                <a:gd name="connsiteY19" fmla="*/ 980101 h 1507852"/>
                <a:gd name="connsiteX20" fmla="*/ 1457379 w 1541885"/>
                <a:gd name="connsiteY20" fmla="*/ 905806 h 1507852"/>
                <a:gd name="connsiteX21" fmla="*/ 1392609 w 1541885"/>
                <a:gd name="connsiteY21" fmla="*/ 907711 h 1507852"/>
                <a:gd name="connsiteX22" fmla="*/ 1417374 w 1541885"/>
                <a:gd name="connsiteY22" fmla="*/ 842941 h 1507852"/>
                <a:gd name="connsiteX23" fmla="*/ 1474524 w 1541885"/>
                <a:gd name="connsiteY23" fmla="*/ 480991 h 1507852"/>
                <a:gd name="connsiteX24" fmla="*/ 1396419 w 1541885"/>
                <a:gd name="connsiteY24" fmla="*/ 218101 h 1507852"/>
                <a:gd name="connsiteX25" fmla="*/ 1230684 w 1541885"/>
                <a:gd name="connsiteY25" fmla="*/ 84751 h 1507852"/>
                <a:gd name="connsiteX26" fmla="*/ 1055424 w 1541885"/>
                <a:gd name="connsiteY26" fmla="*/ 25696 h 1507852"/>
                <a:gd name="connsiteX27" fmla="*/ 784914 w 1541885"/>
                <a:gd name="connsiteY27" fmla="*/ 2836 h 1507852"/>
                <a:gd name="connsiteX28" fmla="*/ 358194 w 1541885"/>
                <a:gd name="connsiteY28" fmla="*/ 86656 h 1507852"/>
                <a:gd name="connsiteX29" fmla="*/ 83874 w 1541885"/>
                <a:gd name="connsiteY29" fmla="*/ 374311 h 1507852"/>
                <a:gd name="connsiteX30" fmla="*/ 3864 w 1541885"/>
                <a:gd name="connsiteY30" fmla="*/ 661966 h 1507852"/>
                <a:gd name="connsiteX0" fmla="*/ 3864 w 1541885"/>
                <a:gd name="connsiteY0" fmla="*/ 661966 h 1507852"/>
                <a:gd name="connsiteX1" fmla="*/ 41964 w 1541885"/>
                <a:gd name="connsiteY1" fmla="*/ 829606 h 1507852"/>
                <a:gd name="connsiteX2" fmla="*/ 34344 w 1541885"/>
                <a:gd name="connsiteY2" fmla="*/ 869611 h 1507852"/>
                <a:gd name="connsiteX3" fmla="*/ 5769 w 1541885"/>
                <a:gd name="connsiteY3" fmla="*/ 886756 h 1507852"/>
                <a:gd name="connsiteX4" fmla="*/ 5769 w 1541885"/>
                <a:gd name="connsiteY4" fmla="*/ 989626 h 1507852"/>
                <a:gd name="connsiteX5" fmla="*/ 66729 w 1541885"/>
                <a:gd name="connsiteY5" fmla="*/ 1103926 h 1507852"/>
                <a:gd name="connsiteX6" fmla="*/ 110544 w 1541885"/>
                <a:gd name="connsiteY6" fmla="*/ 1142026 h 1507852"/>
                <a:gd name="connsiteX7" fmla="*/ 95304 w 1541885"/>
                <a:gd name="connsiteY7" fmla="*/ 1263946 h 1507852"/>
                <a:gd name="connsiteX8" fmla="*/ 127689 w 1541885"/>
                <a:gd name="connsiteY8" fmla="*/ 1355386 h 1507852"/>
                <a:gd name="connsiteX9" fmla="*/ 222939 w 1541885"/>
                <a:gd name="connsiteY9" fmla="*/ 1420156 h 1507852"/>
                <a:gd name="connsiteX10" fmla="*/ 405819 w 1541885"/>
                <a:gd name="connsiteY10" fmla="*/ 1477306 h 1507852"/>
                <a:gd name="connsiteX11" fmla="*/ 664899 w 1541885"/>
                <a:gd name="connsiteY11" fmla="*/ 1507786 h 1507852"/>
                <a:gd name="connsiteX12" fmla="*/ 899214 w 1541885"/>
                <a:gd name="connsiteY12" fmla="*/ 1469686 h 1507852"/>
                <a:gd name="connsiteX13" fmla="*/ 1122099 w 1541885"/>
                <a:gd name="connsiteY13" fmla="*/ 1385866 h 1507852"/>
                <a:gd name="connsiteX14" fmla="*/ 1272594 w 1541885"/>
                <a:gd name="connsiteY14" fmla="*/ 1252516 h 1507852"/>
                <a:gd name="connsiteX15" fmla="*/ 1308789 w 1541885"/>
                <a:gd name="connsiteY15" fmla="*/ 1277281 h 1507852"/>
                <a:gd name="connsiteX16" fmla="*/ 1407849 w 1541885"/>
                <a:gd name="connsiteY16" fmla="*/ 1260136 h 1507852"/>
                <a:gd name="connsiteX17" fmla="*/ 1476429 w 1541885"/>
                <a:gd name="connsiteY17" fmla="*/ 1185841 h 1507852"/>
                <a:gd name="connsiteX18" fmla="*/ 1535484 w 1541885"/>
                <a:gd name="connsiteY18" fmla="*/ 1088686 h 1507852"/>
                <a:gd name="connsiteX19" fmla="*/ 1529769 w 1541885"/>
                <a:gd name="connsiteY19" fmla="*/ 980101 h 1507852"/>
                <a:gd name="connsiteX20" fmla="*/ 1457379 w 1541885"/>
                <a:gd name="connsiteY20" fmla="*/ 905806 h 1507852"/>
                <a:gd name="connsiteX21" fmla="*/ 1392609 w 1541885"/>
                <a:gd name="connsiteY21" fmla="*/ 907711 h 1507852"/>
                <a:gd name="connsiteX22" fmla="*/ 1417374 w 1541885"/>
                <a:gd name="connsiteY22" fmla="*/ 842941 h 1507852"/>
                <a:gd name="connsiteX23" fmla="*/ 1474524 w 1541885"/>
                <a:gd name="connsiteY23" fmla="*/ 480991 h 1507852"/>
                <a:gd name="connsiteX24" fmla="*/ 1396419 w 1541885"/>
                <a:gd name="connsiteY24" fmla="*/ 218101 h 1507852"/>
                <a:gd name="connsiteX25" fmla="*/ 1230684 w 1541885"/>
                <a:gd name="connsiteY25" fmla="*/ 84751 h 1507852"/>
                <a:gd name="connsiteX26" fmla="*/ 1055424 w 1541885"/>
                <a:gd name="connsiteY26" fmla="*/ 25696 h 1507852"/>
                <a:gd name="connsiteX27" fmla="*/ 714429 w 1541885"/>
                <a:gd name="connsiteY27" fmla="*/ 2836 h 1507852"/>
                <a:gd name="connsiteX28" fmla="*/ 358194 w 1541885"/>
                <a:gd name="connsiteY28" fmla="*/ 86656 h 1507852"/>
                <a:gd name="connsiteX29" fmla="*/ 83874 w 1541885"/>
                <a:gd name="connsiteY29" fmla="*/ 374311 h 1507852"/>
                <a:gd name="connsiteX30" fmla="*/ 3864 w 1541885"/>
                <a:gd name="connsiteY30" fmla="*/ 661966 h 1507852"/>
                <a:gd name="connsiteX0" fmla="*/ 3864 w 1541885"/>
                <a:gd name="connsiteY0" fmla="*/ 663510 h 1509396"/>
                <a:gd name="connsiteX1" fmla="*/ 41964 w 1541885"/>
                <a:gd name="connsiteY1" fmla="*/ 831150 h 1509396"/>
                <a:gd name="connsiteX2" fmla="*/ 34344 w 1541885"/>
                <a:gd name="connsiteY2" fmla="*/ 871155 h 1509396"/>
                <a:gd name="connsiteX3" fmla="*/ 5769 w 1541885"/>
                <a:gd name="connsiteY3" fmla="*/ 888300 h 1509396"/>
                <a:gd name="connsiteX4" fmla="*/ 5769 w 1541885"/>
                <a:gd name="connsiteY4" fmla="*/ 991170 h 1509396"/>
                <a:gd name="connsiteX5" fmla="*/ 66729 w 1541885"/>
                <a:gd name="connsiteY5" fmla="*/ 1105470 h 1509396"/>
                <a:gd name="connsiteX6" fmla="*/ 110544 w 1541885"/>
                <a:gd name="connsiteY6" fmla="*/ 1143570 h 1509396"/>
                <a:gd name="connsiteX7" fmla="*/ 95304 w 1541885"/>
                <a:gd name="connsiteY7" fmla="*/ 1265490 h 1509396"/>
                <a:gd name="connsiteX8" fmla="*/ 127689 w 1541885"/>
                <a:gd name="connsiteY8" fmla="*/ 1356930 h 1509396"/>
                <a:gd name="connsiteX9" fmla="*/ 222939 w 1541885"/>
                <a:gd name="connsiteY9" fmla="*/ 1421700 h 1509396"/>
                <a:gd name="connsiteX10" fmla="*/ 405819 w 1541885"/>
                <a:gd name="connsiteY10" fmla="*/ 1478850 h 1509396"/>
                <a:gd name="connsiteX11" fmla="*/ 664899 w 1541885"/>
                <a:gd name="connsiteY11" fmla="*/ 1509330 h 1509396"/>
                <a:gd name="connsiteX12" fmla="*/ 899214 w 1541885"/>
                <a:gd name="connsiteY12" fmla="*/ 1471230 h 1509396"/>
                <a:gd name="connsiteX13" fmla="*/ 1122099 w 1541885"/>
                <a:gd name="connsiteY13" fmla="*/ 1387410 h 1509396"/>
                <a:gd name="connsiteX14" fmla="*/ 1272594 w 1541885"/>
                <a:gd name="connsiteY14" fmla="*/ 1254060 h 1509396"/>
                <a:gd name="connsiteX15" fmla="*/ 1308789 w 1541885"/>
                <a:gd name="connsiteY15" fmla="*/ 1278825 h 1509396"/>
                <a:gd name="connsiteX16" fmla="*/ 1407849 w 1541885"/>
                <a:gd name="connsiteY16" fmla="*/ 1261680 h 1509396"/>
                <a:gd name="connsiteX17" fmla="*/ 1476429 w 1541885"/>
                <a:gd name="connsiteY17" fmla="*/ 1187385 h 1509396"/>
                <a:gd name="connsiteX18" fmla="*/ 1535484 w 1541885"/>
                <a:gd name="connsiteY18" fmla="*/ 1090230 h 1509396"/>
                <a:gd name="connsiteX19" fmla="*/ 1529769 w 1541885"/>
                <a:gd name="connsiteY19" fmla="*/ 981645 h 1509396"/>
                <a:gd name="connsiteX20" fmla="*/ 1457379 w 1541885"/>
                <a:gd name="connsiteY20" fmla="*/ 907350 h 1509396"/>
                <a:gd name="connsiteX21" fmla="*/ 1392609 w 1541885"/>
                <a:gd name="connsiteY21" fmla="*/ 909255 h 1509396"/>
                <a:gd name="connsiteX22" fmla="*/ 1417374 w 1541885"/>
                <a:gd name="connsiteY22" fmla="*/ 844485 h 1509396"/>
                <a:gd name="connsiteX23" fmla="*/ 1474524 w 1541885"/>
                <a:gd name="connsiteY23" fmla="*/ 482535 h 1509396"/>
                <a:gd name="connsiteX24" fmla="*/ 1396419 w 1541885"/>
                <a:gd name="connsiteY24" fmla="*/ 219645 h 1509396"/>
                <a:gd name="connsiteX25" fmla="*/ 1230684 w 1541885"/>
                <a:gd name="connsiteY25" fmla="*/ 86295 h 1509396"/>
                <a:gd name="connsiteX26" fmla="*/ 1034469 w 1541885"/>
                <a:gd name="connsiteY26" fmla="*/ 19620 h 1509396"/>
                <a:gd name="connsiteX27" fmla="*/ 714429 w 1541885"/>
                <a:gd name="connsiteY27" fmla="*/ 4380 h 1509396"/>
                <a:gd name="connsiteX28" fmla="*/ 358194 w 1541885"/>
                <a:gd name="connsiteY28" fmla="*/ 88200 h 1509396"/>
                <a:gd name="connsiteX29" fmla="*/ 83874 w 1541885"/>
                <a:gd name="connsiteY29" fmla="*/ 375855 h 1509396"/>
                <a:gd name="connsiteX30" fmla="*/ 3864 w 1541885"/>
                <a:gd name="connsiteY30" fmla="*/ 663510 h 1509396"/>
                <a:gd name="connsiteX0" fmla="*/ 3864 w 1541885"/>
                <a:gd name="connsiteY0" fmla="*/ 663510 h 1509396"/>
                <a:gd name="connsiteX1" fmla="*/ 41964 w 1541885"/>
                <a:gd name="connsiteY1" fmla="*/ 831150 h 1509396"/>
                <a:gd name="connsiteX2" fmla="*/ 34344 w 1541885"/>
                <a:gd name="connsiteY2" fmla="*/ 871155 h 1509396"/>
                <a:gd name="connsiteX3" fmla="*/ 5769 w 1541885"/>
                <a:gd name="connsiteY3" fmla="*/ 888300 h 1509396"/>
                <a:gd name="connsiteX4" fmla="*/ 5769 w 1541885"/>
                <a:gd name="connsiteY4" fmla="*/ 991170 h 1509396"/>
                <a:gd name="connsiteX5" fmla="*/ 66729 w 1541885"/>
                <a:gd name="connsiteY5" fmla="*/ 1105470 h 1509396"/>
                <a:gd name="connsiteX6" fmla="*/ 110544 w 1541885"/>
                <a:gd name="connsiteY6" fmla="*/ 1143570 h 1509396"/>
                <a:gd name="connsiteX7" fmla="*/ 95304 w 1541885"/>
                <a:gd name="connsiteY7" fmla="*/ 1265490 h 1509396"/>
                <a:gd name="connsiteX8" fmla="*/ 127689 w 1541885"/>
                <a:gd name="connsiteY8" fmla="*/ 1356930 h 1509396"/>
                <a:gd name="connsiteX9" fmla="*/ 222939 w 1541885"/>
                <a:gd name="connsiteY9" fmla="*/ 1421700 h 1509396"/>
                <a:gd name="connsiteX10" fmla="*/ 405819 w 1541885"/>
                <a:gd name="connsiteY10" fmla="*/ 1478850 h 1509396"/>
                <a:gd name="connsiteX11" fmla="*/ 664899 w 1541885"/>
                <a:gd name="connsiteY11" fmla="*/ 1509330 h 1509396"/>
                <a:gd name="connsiteX12" fmla="*/ 899214 w 1541885"/>
                <a:gd name="connsiteY12" fmla="*/ 1471230 h 1509396"/>
                <a:gd name="connsiteX13" fmla="*/ 1122099 w 1541885"/>
                <a:gd name="connsiteY13" fmla="*/ 1387410 h 1509396"/>
                <a:gd name="connsiteX14" fmla="*/ 1272594 w 1541885"/>
                <a:gd name="connsiteY14" fmla="*/ 1254060 h 1509396"/>
                <a:gd name="connsiteX15" fmla="*/ 1308789 w 1541885"/>
                <a:gd name="connsiteY15" fmla="*/ 1278825 h 1509396"/>
                <a:gd name="connsiteX16" fmla="*/ 1407849 w 1541885"/>
                <a:gd name="connsiteY16" fmla="*/ 1261680 h 1509396"/>
                <a:gd name="connsiteX17" fmla="*/ 1476429 w 1541885"/>
                <a:gd name="connsiteY17" fmla="*/ 1187385 h 1509396"/>
                <a:gd name="connsiteX18" fmla="*/ 1535484 w 1541885"/>
                <a:gd name="connsiteY18" fmla="*/ 1090230 h 1509396"/>
                <a:gd name="connsiteX19" fmla="*/ 1529769 w 1541885"/>
                <a:gd name="connsiteY19" fmla="*/ 981645 h 1509396"/>
                <a:gd name="connsiteX20" fmla="*/ 1457379 w 1541885"/>
                <a:gd name="connsiteY20" fmla="*/ 907350 h 1509396"/>
                <a:gd name="connsiteX21" fmla="*/ 1407849 w 1541885"/>
                <a:gd name="connsiteY21" fmla="*/ 909255 h 1509396"/>
                <a:gd name="connsiteX22" fmla="*/ 1417374 w 1541885"/>
                <a:gd name="connsiteY22" fmla="*/ 844485 h 1509396"/>
                <a:gd name="connsiteX23" fmla="*/ 1474524 w 1541885"/>
                <a:gd name="connsiteY23" fmla="*/ 482535 h 1509396"/>
                <a:gd name="connsiteX24" fmla="*/ 1396419 w 1541885"/>
                <a:gd name="connsiteY24" fmla="*/ 219645 h 1509396"/>
                <a:gd name="connsiteX25" fmla="*/ 1230684 w 1541885"/>
                <a:gd name="connsiteY25" fmla="*/ 86295 h 1509396"/>
                <a:gd name="connsiteX26" fmla="*/ 1034469 w 1541885"/>
                <a:gd name="connsiteY26" fmla="*/ 19620 h 1509396"/>
                <a:gd name="connsiteX27" fmla="*/ 714429 w 1541885"/>
                <a:gd name="connsiteY27" fmla="*/ 4380 h 1509396"/>
                <a:gd name="connsiteX28" fmla="*/ 358194 w 1541885"/>
                <a:gd name="connsiteY28" fmla="*/ 88200 h 1509396"/>
                <a:gd name="connsiteX29" fmla="*/ 83874 w 1541885"/>
                <a:gd name="connsiteY29" fmla="*/ 375855 h 1509396"/>
                <a:gd name="connsiteX30" fmla="*/ 3864 w 1541885"/>
                <a:gd name="connsiteY30" fmla="*/ 663510 h 1509396"/>
                <a:gd name="connsiteX0" fmla="*/ 3864 w 1541974"/>
                <a:gd name="connsiteY0" fmla="*/ 663510 h 1509396"/>
                <a:gd name="connsiteX1" fmla="*/ 41964 w 1541974"/>
                <a:gd name="connsiteY1" fmla="*/ 831150 h 1509396"/>
                <a:gd name="connsiteX2" fmla="*/ 34344 w 1541974"/>
                <a:gd name="connsiteY2" fmla="*/ 871155 h 1509396"/>
                <a:gd name="connsiteX3" fmla="*/ 5769 w 1541974"/>
                <a:gd name="connsiteY3" fmla="*/ 888300 h 1509396"/>
                <a:gd name="connsiteX4" fmla="*/ 5769 w 1541974"/>
                <a:gd name="connsiteY4" fmla="*/ 991170 h 1509396"/>
                <a:gd name="connsiteX5" fmla="*/ 66729 w 1541974"/>
                <a:gd name="connsiteY5" fmla="*/ 1105470 h 1509396"/>
                <a:gd name="connsiteX6" fmla="*/ 110544 w 1541974"/>
                <a:gd name="connsiteY6" fmla="*/ 1143570 h 1509396"/>
                <a:gd name="connsiteX7" fmla="*/ 95304 w 1541974"/>
                <a:gd name="connsiteY7" fmla="*/ 1265490 h 1509396"/>
                <a:gd name="connsiteX8" fmla="*/ 127689 w 1541974"/>
                <a:gd name="connsiteY8" fmla="*/ 1356930 h 1509396"/>
                <a:gd name="connsiteX9" fmla="*/ 222939 w 1541974"/>
                <a:gd name="connsiteY9" fmla="*/ 1421700 h 1509396"/>
                <a:gd name="connsiteX10" fmla="*/ 405819 w 1541974"/>
                <a:gd name="connsiteY10" fmla="*/ 1478850 h 1509396"/>
                <a:gd name="connsiteX11" fmla="*/ 664899 w 1541974"/>
                <a:gd name="connsiteY11" fmla="*/ 1509330 h 1509396"/>
                <a:gd name="connsiteX12" fmla="*/ 899214 w 1541974"/>
                <a:gd name="connsiteY12" fmla="*/ 1471230 h 1509396"/>
                <a:gd name="connsiteX13" fmla="*/ 1122099 w 1541974"/>
                <a:gd name="connsiteY13" fmla="*/ 1387410 h 1509396"/>
                <a:gd name="connsiteX14" fmla="*/ 1272594 w 1541974"/>
                <a:gd name="connsiteY14" fmla="*/ 1254060 h 1509396"/>
                <a:gd name="connsiteX15" fmla="*/ 1308789 w 1541974"/>
                <a:gd name="connsiteY15" fmla="*/ 1278825 h 1509396"/>
                <a:gd name="connsiteX16" fmla="*/ 1407849 w 1541974"/>
                <a:gd name="connsiteY16" fmla="*/ 1261680 h 1509396"/>
                <a:gd name="connsiteX17" fmla="*/ 1476429 w 1541974"/>
                <a:gd name="connsiteY17" fmla="*/ 1187385 h 1509396"/>
                <a:gd name="connsiteX18" fmla="*/ 1535484 w 1541974"/>
                <a:gd name="connsiteY18" fmla="*/ 1090230 h 1509396"/>
                <a:gd name="connsiteX19" fmla="*/ 1531674 w 1541974"/>
                <a:gd name="connsiteY19" fmla="*/ 958785 h 1509396"/>
                <a:gd name="connsiteX20" fmla="*/ 1457379 w 1541974"/>
                <a:gd name="connsiteY20" fmla="*/ 907350 h 1509396"/>
                <a:gd name="connsiteX21" fmla="*/ 1407849 w 1541974"/>
                <a:gd name="connsiteY21" fmla="*/ 909255 h 1509396"/>
                <a:gd name="connsiteX22" fmla="*/ 1417374 w 1541974"/>
                <a:gd name="connsiteY22" fmla="*/ 844485 h 1509396"/>
                <a:gd name="connsiteX23" fmla="*/ 1474524 w 1541974"/>
                <a:gd name="connsiteY23" fmla="*/ 482535 h 1509396"/>
                <a:gd name="connsiteX24" fmla="*/ 1396419 w 1541974"/>
                <a:gd name="connsiteY24" fmla="*/ 219645 h 1509396"/>
                <a:gd name="connsiteX25" fmla="*/ 1230684 w 1541974"/>
                <a:gd name="connsiteY25" fmla="*/ 86295 h 1509396"/>
                <a:gd name="connsiteX26" fmla="*/ 1034469 w 1541974"/>
                <a:gd name="connsiteY26" fmla="*/ 19620 h 1509396"/>
                <a:gd name="connsiteX27" fmla="*/ 714429 w 1541974"/>
                <a:gd name="connsiteY27" fmla="*/ 4380 h 1509396"/>
                <a:gd name="connsiteX28" fmla="*/ 358194 w 1541974"/>
                <a:gd name="connsiteY28" fmla="*/ 88200 h 1509396"/>
                <a:gd name="connsiteX29" fmla="*/ 83874 w 1541974"/>
                <a:gd name="connsiteY29" fmla="*/ 375855 h 1509396"/>
                <a:gd name="connsiteX30" fmla="*/ 3864 w 1541974"/>
                <a:gd name="connsiteY30" fmla="*/ 663510 h 1509396"/>
                <a:gd name="connsiteX0" fmla="*/ 3864 w 1541092"/>
                <a:gd name="connsiteY0" fmla="*/ 663510 h 1509396"/>
                <a:gd name="connsiteX1" fmla="*/ 41964 w 1541092"/>
                <a:gd name="connsiteY1" fmla="*/ 831150 h 1509396"/>
                <a:gd name="connsiteX2" fmla="*/ 34344 w 1541092"/>
                <a:gd name="connsiteY2" fmla="*/ 871155 h 1509396"/>
                <a:gd name="connsiteX3" fmla="*/ 5769 w 1541092"/>
                <a:gd name="connsiteY3" fmla="*/ 888300 h 1509396"/>
                <a:gd name="connsiteX4" fmla="*/ 5769 w 1541092"/>
                <a:gd name="connsiteY4" fmla="*/ 991170 h 1509396"/>
                <a:gd name="connsiteX5" fmla="*/ 66729 w 1541092"/>
                <a:gd name="connsiteY5" fmla="*/ 1105470 h 1509396"/>
                <a:gd name="connsiteX6" fmla="*/ 110544 w 1541092"/>
                <a:gd name="connsiteY6" fmla="*/ 1143570 h 1509396"/>
                <a:gd name="connsiteX7" fmla="*/ 95304 w 1541092"/>
                <a:gd name="connsiteY7" fmla="*/ 1265490 h 1509396"/>
                <a:gd name="connsiteX8" fmla="*/ 127689 w 1541092"/>
                <a:gd name="connsiteY8" fmla="*/ 1356930 h 1509396"/>
                <a:gd name="connsiteX9" fmla="*/ 222939 w 1541092"/>
                <a:gd name="connsiteY9" fmla="*/ 1421700 h 1509396"/>
                <a:gd name="connsiteX10" fmla="*/ 405819 w 1541092"/>
                <a:gd name="connsiteY10" fmla="*/ 1478850 h 1509396"/>
                <a:gd name="connsiteX11" fmla="*/ 664899 w 1541092"/>
                <a:gd name="connsiteY11" fmla="*/ 1509330 h 1509396"/>
                <a:gd name="connsiteX12" fmla="*/ 899214 w 1541092"/>
                <a:gd name="connsiteY12" fmla="*/ 1471230 h 1509396"/>
                <a:gd name="connsiteX13" fmla="*/ 1122099 w 1541092"/>
                <a:gd name="connsiteY13" fmla="*/ 1387410 h 1509396"/>
                <a:gd name="connsiteX14" fmla="*/ 1272594 w 1541092"/>
                <a:gd name="connsiteY14" fmla="*/ 1254060 h 1509396"/>
                <a:gd name="connsiteX15" fmla="*/ 1308789 w 1541092"/>
                <a:gd name="connsiteY15" fmla="*/ 1278825 h 1509396"/>
                <a:gd name="connsiteX16" fmla="*/ 1407849 w 1541092"/>
                <a:gd name="connsiteY16" fmla="*/ 1261680 h 1509396"/>
                <a:gd name="connsiteX17" fmla="*/ 1489764 w 1541092"/>
                <a:gd name="connsiteY17" fmla="*/ 1189290 h 1509396"/>
                <a:gd name="connsiteX18" fmla="*/ 1535484 w 1541092"/>
                <a:gd name="connsiteY18" fmla="*/ 1090230 h 1509396"/>
                <a:gd name="connsiteX19" fmla="*/ 1531674 w 1541092"/>
                <a:gd name="connsiteY19" fmla="*/ 958785 h 1509396"/>
                <a:gd name="connsiteX20" fmla="*/ 1457379 w 1541092"/>
                <a:gd name="connsiteY20" fmla="*/ 907350 h 1509396"/>
                <a:gd name="connsiteX21" fmla="*/ 1407849 w 1541092"/>
                <a:gd name="connsiteY21" fmla="*/ 909255 h 1509396"/>
                <a:gd name="connsiteX22" fmla="*/ 1417374 w 1541092"/>
                <a:gd name="connsiteY22" fmla="*/ 844485 h 1509396"/>
                <a:gd name="connsiteX23" fmla="*/ 1474524 w 1541092"/>
                <a:gd name="connsiteY23" fmla="*/ 482535 h 1509396"/>
                <a:gd name="connsiteX24" fmla="*/ 1396419 w 1541092"/>
                <a:gd name="connsiteY24" fmla="*/ 219645 h 1509396"/>
                <a:gd name="connsiteX25" fmla="*/ 1230684 w 1541092"/>
                <a:gd name="connsiteY25" fmla="*/ 86295 h 1509396"/>
                <a:gd name="connsiteX26" fmla="*/ 1034469 w 1541092"/>
                <a:gd name="connsiteY26" fmla="*/ 19620 h 1509396"/>
                <a:gd name="connsiteX27" fmla="*/ 714429 w 1541092"/>
                <a:gd name="connsiteY27" fmla="*/ 4380 h 1509396"/>
                <a:gd name="connsiteX28" fmla="*/ 358194 w 1541092"/>
                <a:gd name="connsiteY28" fmla="*/ 88200 h 1509396"/>
                <a:gd name="connsiteX29" fmla="*/ 83874 w 1541092"/>
                <a:gd name="connsiteY29" fmla="*/ 375855 h 1509396"/>
                <a:gd name="connsiteX30" fmla="*/ 3864 w 1541092"/>
                <a:gd name="connsiteY30" fmla="*/ 663510 h 1509396"/>
                <a:gd name="connsiteX0" fmla="*/ 3864 w 1541092"/>
                <a:gd name="connsiteY0" fmla="*/ 663510 h 1509396"/>
                <a:gd name="connsiteX1" fmla="*/ 41964 w 1541092"/>
                <a:gd name="connsiteY1" fmla="*/ 831150 h 1509396"/>
                <a:gd name="connsiteX2" fmla="*/ 34344 w 1541092"/>
                <a:gd name="connsiteY2" fmla="*/ 871155 h 1509396"/>
                <a:gd name="connsiteX3" fmla="*/ 5769 w 1541092"/>
                <a:gd name="connsiteY3" fmla="*/ 888300 h 1509396"/>
                <a:gd name="connsiteX4" fmla="*/ 5769 w 1541092"/>
                <a:gd name="connsiteY4" fmla="*/ 991170 h 1509396"/>
                <a:gd name="connsiteX5" fmla="*/ 66729 w 1541092"/>
                <a:gd name="connsiteY5" fmla="*/ 1105470 h 1509396"/>
                <a:gd name="connsiteX6" fmla="*/ 110544 w 1541092"/>
                <a:gd name="connsiteY6" fmla="*/ 1143570 h 1509396"/>
                <a:gd name="connsiteX7" fmla="*/ 95304 w 1541092"/>
                <a:gd name="connsiteY7" fmla="*/ 1265490 h 1509396"/>
                <a:gd name="connsiteX8" fmla="*/ 127689 w 1541092"/>
                <a:gd name="connsiteY8" fmla="*/ 1356930 h 1509396"/>
                <a:gd name="connsiteX9" fmla="*/ 222939 w 1541092"/>
                <a:gd name="connsiteY9" fmla="*/ 1421700 h 1509396"/>
                <a:gd name="connsiteX10" fmla="*/ 405819 w 1541092"/>
                <a:gd name="connsiteY10" fmla="*/ 1478850 h 1509396"/>
                <a:gd name="connsiteX11" fmla="*/ 664899 w 1541092"/>
                <a:gd name="connsiteY11" fmla="*/ 1509330 h 1509396"/>
                <a:gd name="connsiteX12" fmla="*/ 899214 w 1541092"/>
                <a:gd name="connsiteY12" fmla="*/ 1471230 h 1509396"/>
                <a:gd name="connsiteX13" fmla="*/ 1122099 w 1541092"/>
                <a:gd name="connsiteY13" fmla="*/ 1387410 h 1509396"/>
                <a:gd name="connsiteX14" fmla="*/ 1276404 w 1541092"/>
                <a:gd name="connsiteY14" fmla="*/ 1263585 h 1509396"/>
                <a:gd name="connsiteX15" fmla="*/ 1308789 w 1541092"/>
                <a:gd name="connsiteY15" fmla="*/ 1278825 h 1509396"/>
                <a:gd name="connsiteX16" fmla="*/ 1407849 w 1541092"/>
                <a:gd name="connsiteY16" fmla="*/ 1261680 h 1509396"/>
                <a:gd name="connsiteX17" fmla="*/ 1489764 w 1541092"/>
                <a:gd name="connsiteY17" fmla="*/ 1189290 h 1509396"/>
                <a:gd name="connsiteX18" fmla="*/ 1535484 w 1541092"/>
                <a:gd name="connsiteY18" fmla="*/ 1090230 h 1509396"/>
                <a:gd name="connsiteX19" fmla="*/ 1531674 w 1541092"/>
                <a:gd name="connsiteY19" fmla="*/ 958785 h 1509396"/>
                <a:gd name="connsiteX20" fmla="*/ 1457379 w 1541092"/>
                <a:gd name="connsiteY20" fmla="*/ 907350 h 1509396"/>
                <a:gd name="connsiteX21" fmla="*/ 1407849 w 1541092"/>
                <a:gd name="connsiteY21" fmla="*/ 909255 h 1509396"/>
                <a:gd name="connsiteX22" fmla="*/ 1417374 w 1541092"/>
                <a:gd name="connsiteY22" fmla="*/ 844485 h 1509396"/>
                <a:gd name="connsiteX23" fmla="*/ 1474524 w 1541092"/>
                <a:gd name="connsiteY23" fmla="*/ 482535 h 1509396"/>
                <a:gd name="connsiteX24" fmla="*/ 1396419 w 1541092"/>
                <a:gd name="connsiteY24" fmla="*/ 219645 h 1509396"/>
                <a:gd name="connsiteX25" fmla="*/ 1230684 w 1541092"/>
                <a:gd name="connsiteY25" fmla="*/ 86295 h 1509396"/>
                <a:gd name="connsiteX26" fmla="*/ 1034469 w 1541092"/>
                <a:gd name="connsiteY26" fmla="*/ 19620 h 1509396"/>
                <a:gd name="connsiteX27" fmla="*/ 714429 w 1541092"/>
                <a:gd name="connsiteY27" fmla="*/ 4380 h 1509396"/>
                <a:gd name="connsiteX28" fmla="*/ 358194 w 1541092"/>
                <a:gd name="connsiteY28" fmla="*/ 88200 h 1509396"/>
                <a:gd name="connsiteX29" fmla="*/ 83874 w 1541092"/>
                <a:gd name="connsiteY29" fmla="*/ 375855 h 1509396"/>
                <a:gd name="connsiteX30" fmla="*/ 3864 w 1541092"/>
                <a:gd name="connsiteY30" fmla="*/ 663510 h 1509396"/>
                <a:gd name="connsiteX0" fmla="*/ 7062 w 1544290"/>
                <a:gd name="connsiteY0" fmla="*/ 663510 h 1509396"/>
                <a:gd name="connsiteX1" fmla="*/ 45162 w 1544290"/>
                <a:gd name="connsiteY1" fmla="*/ 831150 h 1509396"/>
                <a:gd name="connsiteX2" fmla="*/ 37542 w 1544290"/>
                <a:gd name="connsiteY2" fmla="*/ 871155 h 1509396"/>
                <a:gd name="connsiteX3" fmla="*/ 3252 w 1544290"/>
                <a:gd name="connsiteY3" fmla="*/ 901635 h 1509396"/>
                <a:gd name="connsiteX4" fmla="*/ 8967 w 1544290"/>
                <a:gd name="connsiteY4" fmla="*/ 991170 h 1509396"/>
                <a:gd name="connsiteX5" fmla="*/ 69927 w 1544290"/>
                <a:gd name="connsiteY5" fmla="*/ 1105470 h 1509396"/>
                <a:gd name="connsiteX6" fmla="*/ 113742 w 1544290"/>
                <a:gd name="connsiteY6" fmla="*/ 1143570 h 1509396"/>
                <a:gd name="connsiteX7" fmla="*/ 98502 w 1544290"/>
                <a:gd name="connsiteY7" fmla="*/ 1265490 h 1509396"/>
                <a:gd name="connsiteX8" fmla="*/ 130887 w 1544290"/>
                <a:gd name="connsiteY8" fmla="*/ 1356930 h 1509396"/>
                <a:gd name="connsiteX9" fmla="*/ 226137 w 1544290"/>
                <a:gd name="connsiteY9" fmla="*/ 1421700 h 1509396"/>
                <a:gd name="connsiteX10" fmla="*/ 409017 w 1544290"/>
                <a:gd name="connsiteY10" fmla="*/ 1478850 h 1509396"/>
                <a:gd name="connsiteX11" fmla="*/ 668097 w 1544290"/>
                <a:gd name="connsiteY11" fmla="*/ 1509330 h 1509396"/>
                <a:gd name="connsiteX12" fmla="*/ 902412 w 1544290"/>
                <a:gd name="connsiteY12" fmla="*/ 1471230 h 1509396"/>
                <a:gd name="connsiteX13" fmla="*/ 1125297 w 1544290"/>
                <a:gd name="connsiteY13" fmla="*/ 1387410 h 1509396"/>
                <a:gd name="connsiteX14" fmla="*/ 1279602 w 1544290"/>
                <a:gd name="connsiteY14" fmla="*/ 1263585 h 1509396"/>
                <a:gd name="connsiteX15" fmla="*/ 1311987 w 1544290"/>
                <a:gd name="connsiteY15" fmla="*/ 1278825 h 1509396"/>
                <a:gd name="connsiteX16" fmla="*/ 1411047 w 1544290"/>
                <a:gd name="connsiteY16" fmla="*/ 1261680 h 1509396"/>
                <a:gd name="connsiteX17" fmla="*/ 1492962 w 1544290"/>
                <a:gd name="connsiteY17" fmla="*/ 1189290 h 1509396"/>
                <a:gd name="connsiteX18" fmla="*/ 1538682 w 1544290"/>
                <a:gd name="connsiteY18" fmla="*/ 1090230 h 1509396"/>
                <a:gd name="connsiteX19" fmla="*/ 1534872 w 1544290"/>
                <a:gd name="connsiteY19" fmla="*/ 958785 h 1509396"/>
                <a:gd name="connsiteX20" fmla="*/ 1460577 w 1544290"/>
                <a:gd name="connsiteY20" fmla="*/ 907350 h 1509396"/>
                <a:gd name="connsiteX21" fmla="*/ 1411047 w 1544290"/>
                <a:gd name="connsiteY21" fmla="*/ 909255 h 1509396"/>
                <a:gd name="connsiteX22" fmla="*/ 1420572 w 1544290"/>
                <a:gd name="connsiteY22" fmla="*/ 844485 h 1509396"/>
                <a:gd name="connsiteX23" fmla="*/ 1477722 w 1544290"/>
                <a:gd name="connsiteY23" fmla="*/ 482535 h 1509396"/>
                <a:gd name="connsiteX24" fmla="*/ 1399617 w 1544290"/>
                <a:gd name="connsiteY24" fmla="*/ 219645 h 1509396"/>
                <a:gd name="connsiteX25" fmla="*/ 1233882 w 1544290"/>
                <a:gd name="connsiteY25" fmla="*/ 86295 h 1509396"/>
                <a:gd name="connsiteX26" fmla="*/ 1037667 w 1544290"/>
                <a:gd name="connsiteY26" fmla="*/ 19620 h 1509396"/>
                <a:gd name="connsiteX27" fmla="*/ 717627 w 1544290"/>
                <a:gd name="connsiteY27" fmla="*/ 4380 h 1509396"/>
                <a:gd name="connsiteX28" fmla="*/ 361392 w 1544290"/>
                <a:gd name="connsiteY28" fmla="*/ 88200 h 1509396"/>
                <a:gd name="connsiteX29" fmla="*/ 87072 w 1544290"/>
                <a:gd name="connsiteY29" fmla="*/ 375855 h 1509396"/>
                <a:gd name="connsiteX30" fmla="*/ 7062 w 1544290"/>
                <a:gd name="connsiteY30" fmla="*/ 663510 h 1509396"/>
                <a:gd name="connsiteX0" fmla="*/ 7062 w 1544290"/>
                <a:gd name="connsiteY0" fmla="*/ 663510 h 1509396"/>
                <a:gd name="connsiteX1" fmla="*/ 45162 w 1544290"/>
                <a:gd name="connsiteY1" fmla="*/ 831150 h 1509396"/>
                <a:gd name="connsiteX2" fmla="*/ 37542 w 1544290"/>
                <a:gd name="connsiteY2" fmla="*/ 871155 h 1509396"/>
                <a:gd name="connsiteX3" fmla="*/ 3252 w 1544290"/>
                <a:gd name="connsiteY3" fmla="*/ 901635 h 1509396"/>
                <a:gd name="connsiteX4" fmla="*/ 8967 w 1544290"/>
                <a:gd name="connsiteY4" fmla="*/ 991170 h 1509396"/>
                <a:gd name="connsiteX5" fmla="*/ 69927 w 1544290"/>
                <a:gd name="connsiteY5" fmla="*/ 1105470 h 1509396"/>
                <a:gd name="connsiteX6" fmla="*/ 113742 w 1544290"/>
                <a:gd name="connsiteY6" fmla="*/ 1143570 h 1509396"/>
                <a:gd name="connsiteX7" fmla="*/ 98502 w 1544290"/>
                <a:gd name="connsiteY7" fmla="*/ 1265490 h 1509396"/>
                <a:gd name="connsiteX8" fmla="*/ 130887 w 1544290"/>
                <a:gd name="connsiteY8" fmla="*/ 1356930 h 1509396"/>
                <a:gd name="connsiteX9" fmla="*/ 226137 w 1544290"/>
                <a:gd name="connsiteY9" fmla="*/ 1421700 h 1509396"/>
                <a:gd name="connsiteX10" fmla="*/ 409017 w 1544290"/>
                <a:gd name="connsiteY10" fmla="*/ 1478850 h 1509396"/>
                <a:gd name="connsiteX11" fmla="*/ 668097 w 1544290"/>
                <a:gd name="connsiteY11" fmla="*/ 1509330 h 1509396"/>
                <a:gd name="connsiteX12" fmla="*/ 902412 w 1544290"/>
                <a:gd name="connsiteY12" fmla="*/ 1471230 h 1509396"/>
                <a:gd name="connsiteX13" fmla="*/ 1125297 w 1544290"/>
                <a:gd name="connsiteY13" fmla="*/ 1387410 h 1509396"/>
                <a:gd name="connsiteX14" fmla="*/ 1279602 w 1544290"/>
                <a:gd name="connsiteY14" fmla="*/ 1263585 h 1509396"/>
                <a:gd name="connsiteX15" fmla="*/ 1311987 w 1544290"/>
                <a:gd name="connsiteY15" fmla="*/ 1278825 h 1509396"/>
                <a:gd name="connsiteX16" fmla="*/ 1411047 w 1544290"/>
                <a:gd name="connsiteY16" fmla="*/ 1261680 h 1509396"/>
                <a:gd name="connsiteX17" fmla="*/ 1492962 w 1544290"/>
                <a:gd name="connsiteY17" fmla="*/ 1189290 h 1509396"/>
                <a:gd name="connsiteX18" fmla="*/ 1538682 w 1544290"/>
                <a:gd name="connsiteY18" fmla="*/ 1090230 h 1509396"/>
                <a:gd name="connsiteX19" fmla="*/ 1534872 w 1544290"/>
                <a:gd name="connsiteY19" fmla="*/ 958785 h 1509396"/>
                <a:gd name="connsiteX20" fmla="*/ 1460577 w 1544290"/>
                <a:gd name="connsiteY20" fmla="*/ 907350 h 1509396"/>
                <a:gd name="connsiteX21" fmla="*/ 1411047 w 1544290"/>
                <a:gd name="connsiteY21" fmla="*/ 909255 h 1509396"/>
                <a:gd name="connsiteX22" fmla="*/ 1420572 w 1544290"/>
                <a:gd name="connsiteY22" fmla="*/ 844485 h 1509396"/>
                <a:gd name="connsiteX23" fmla="*/ 1477722 w 1544290"/>
                <a:gd name="connsiteY23" fmla="*/ 482535 h 1509396"/>
                <a:gd name="connsiteX24" fmla="*/ 1399617 w 1544290"/>
                <a:gd name="connsiteY24" fmla="*/ 219645 h 1509396"/>
                <a:gd name="connsiteX25" fmla="*/ 1233882 w 1544290"/>
                <a:gd name="connsiteY25" fmla="*/ 86295 h 1509396"/>
                <a:gd name="connsiteX26" fmla="*/ 1037667 w 1544290"/>
                <a:gd name="connsiteY26" fmla="*/ 19620 h 1509396"/>
                <a:gd name="connsiteX27" fmla="*/ 717627 w 1544290"/>
                <a:gd name="connsiteY27" fmla="*/ 4380 h 1509396"/>
                <a:gd name="connsiteX28" fmla="*/ 361392 w 1544290"/>
                <a:gd name="connsiteY28" fmla="*/ 88200 h 1509396"/>
                <a:gd name="connsiteX29" fmla="*/ 87072 w 1544290"/>
                <a:gd name="connsiteY29" fmla="*/ 375855 h 1509396"/>
                <a:gd name="connsiteX30" fmla="*/ 7062 w 1544290"/>
                <a:gd name="connsiteY30" fmla="*/ 663510 h 1509396"/>
                <a:gd name="connsiteX0" fmla="*/ 7910 w 1545138"/>
                <a:gd name="connsiteY0" fmla="*/ 663510 h 1509396"/>
                <a:gd name="connsiteX1" fmla="*/ 46010 w 1545138"/>
                <a:gd name="connsiteY1" fmla="*/ 831150 h 1509396"/>
                <a:gd name="connsiteX2" fmla="*/ 50269 w 1545138"/>
                <a:gd name="connsiteY2" fmla="*/ 875907 h 1509396"/>
                <a:gd name="connsiteX3" fmla="*/ 4100 w 1545138"/>
                <a:gd name="connsiteY3" fmla="*/ 901635 h 1509396"/>
                <a:gd name="connsiteX4" fmla="*/ 9815 w 1545138"/>
                <a:gd name="connsiteY4" fmla="*/ 991170 h 1509396"/>
                <a:gd name="connsiteX5" fmla="*/ 70775 w 1545138"/>
                <a:gd name="connsiteY5" fmla="*/ 1105470 h 1509396"/>
                <a:gd name="connsiteX6" fmla="*/ 114590 w 1545138"/>
                <a:gd name="connsiteY6" fmla="*/ 1143570 h 1509396"/>
                <a:gd name="connsiteX7" fmla="*/ 99350 w 1545138"/>
                <a:gd name="connsiteY7" fmla="*/ 1265490 h 1509396"/>
                <a:gd name="connsiteX8" fmla="*/ 131735 w 1545138"/>
                <a:gd name="connsiteY8" fmla="*/ 1356930 h 1509396"/>
                <a:gd name="connsiteX9" fmla="*/ 226985 w 1545138"/>
                <a:gd name="connsiteY9" fmla="*/ 1421700 h 1509396"/>
                <a:gd name="connsiteX10" fmla="*/ 409865 w 1545138"/>
                <a:gd name="connsiteY10" fmla="*/ 1478850 h 1509396"/>
                <a:gd name="connsiteX11" fmla="*/ 668945 w 1545138"/>
                <a:gd name="connsiteY11" fmla="*/ 1509330 h 1509396"/>
                <a:gd name="connsiteX12" fmla="*/ 903260 w 1545138"/>
                <a:gd name="connsiteY12" fmla="*/ 1471230 h 1509396"/>
                <a:gd name="connsiteX13" fmla="*/ 1126145 w 1545138"/>
                <a:gd name="connsiteY13" fmla="*/ 1387410 h 1509396"/>
                <a:gd name="connsiteX14" fmla="*/ 1280450 w 1545138"/>
                <a:gd name="connsiteY14" fmla="*/ 1263585 h 1509396"/>
                <a:gd name="connsiteX15" fmla="*/ 1312835 w 1545138"/>
                <a:gd name="connsiteY15" fmla="*/ 1278825 h 1509396"/>
                <a:gd name="connsiteX16" fmla="*/ 1411895 w 1545138"/>
                <a:gd name="connsiteY16" fmla="*/ 1261680 h 1509396"/>
                <a:gd name="connsiteX17" fmla="*/ 1493810 w 1545138"/>
                <a:gd name="connsiteY17" fmla="*/ 1189290 h 1509396"/>
                <a:gd name="connsiteX18" fmla="*/ 1539530 w 1545138"/>
                <a:gd name="connsiteY18" fmla="*/ 1090230 h 1509396"/>
                <a:gd name="connsiteX19" fmla="*/ 1535720 w 1545138"/>
                <a:gd name="connsiteY19" fmla="*/ 958785 h 1509396"/>
                <a:gd name="connsiteX20" fmla="*/ 1461425 w 1545138"/>
                <a:gd name="connsiteY20" fmla="*/ 907350 h 1509396"/>
                <a:gd name="connsiteX21" fmla="*/ 1411895 w 1545138"/>
                <a:gd name="connsiteY21" fmla="*/ 909255 h 1509396"/>
                <a:gd name="connsiteX22" fmla="*/ 1421420 w 1545138"/>
                <a:gd name="connsiteY22" fmla="*/ 844485 h 1509396"/>
                <a:gd name="connsiteX23" fmla="*/ 1478570 w 1545138"/>
                <a:gd name="connsiteY23" fmla="*/ 482535 h 1509396"/>
                <a:gd name="connsiteX24" fmla="*/ 1400465 w 1545138"/>
                <a:gd name="connsiteY24" fmla="*/ 219645 h 1509396"/>
                <a:gd name="connsiteX25" fmla="*/ 1234730 w 1545138"/>
                <a:gd name="connsiteY25" fmla="*/ 86295 h 1509396"/>
                <a:gd name="connsiteX26" fmla="*/ 1038515 w 1545138"/>
                <a:gd name="connsiteY26" fmla="*/ 19620 h 1509396"/>
                <a:gd name="connsiteX27" fmla="*/ 718475 w 1545138"/>
                <a:gd name="connsiteY27" fmla="*/ 4380 h 1509396"/>
                <a:gd name="connsiteX28" fmla="*/ 362240 w 1545138"/>
                <a:gd name="connsiteY28" fmla="*/ 88200 h 1509396"/>
                <a:gd name="connsiteX29" fmla="*/ 87920 w 1545138"/>
                <a:gd name="connsiteY29" fmla="*/ 375855 h 1509396"/>
                <a:gd name="connsiteX30" fmla="*/ 7910 w 1545138"/>
                <a:gd name="connsiteY30" fmla="*/ 663510 h 1509396"/>
                <a:gd name="connsiteX0" fmla="*/ 7911 w 1545139"/>
                <a:gd name="connsiteY0" fmla="*/ 663510 h 1509396"/>
                <a:gd name="connsiteX1" fmla="*/ 46011 w 1545139"/>
                <a:gd name="connsiteY1" fmla="*/ 831150 h 1509396"/>
                <a:gd name="connsiteX2" fmla="*/ 50270 w 1545139"/>
                <a:gd name="connsiteY2" fmla="*/ 875907 h 1509396"/>
                <a:gd name="connsiteX3" fmla="*/ 4101 w 1545139"/>
                <a:gd name="connsiteY3" fmla="*/ 887379 h 1509396"/>
                <a:gd name="connsiteX4" fmla="*/ 9816 w 1545139"/>
                <a:gd name="connsiteY4" fmla="*/ 991170 h 1509396"/>
                <a:gd name="connsiteX5" fmla="*/ 70776 w 1545139"/>
                <a:gd name="connsiteY5" fmla="*/ 1105470 h 1509396"/>
                <a:gd name="connsiteX6" fmla="*/ 114591 w 1545139"/>
                <a:gd name="connsiteY6" fmla="*/ 1143570 h 1509396"/>
                <a:gd name="connsiteX7" fmla="*/ 99351 w 1545139"/>
                <a:gd name="connsiteY7" fmla="*/ 1265490 h 1509396"/>
                <a:gd name="connsiteX8" fmla="*/ 131736 w 1545139"/>
                <a:gd name="connsiteY8" fmla="*/ 1356930 h 1509396"/>
                <a:gd name="connsiteX9" fmla="*/ 226986 w 1545139"/>
                <a:gd name="connsiteY9" fmla="*/ 1421700 h 1509396"/>
                <a:gd name="connsiteX10" fmla="*/ 409866 w 1545139"/>
                <a:gd name="connsiteY10" fmla="*/ 1478850 h 1509396"/>
                <a:gd name="connsiteX11" fmla="*/ 668946 w 1545139"/>
                <a:gd name="connsiteY11" fmla="*/ 1509330 h 1509396"/>
                <a:gd name="connsiteX12" fmla="*/ 903261 w 1545139"/>
                <a:gd name="connsiteY12" fmla="*/ 1471230 h 1509396"/>
                <a:gd name="connsiteX13" fmla="*/ 1126146 w 1545139"/>
                <a:gd name="connsiteY13" fmla="*/ 1387410 h 1509396"/>
                <a:gd name="connsiteX14" fmla="*/ 1280451 w 1545139"/>
                <a:gd name="connsiteY14" fmla="*/ 1263585 h 1509396"/>
                <a:gd name="connsiteX15" fmla="*/ 1312836 w 1545139"/>
                <a:gd name="connsiteY15" fmla="*/ 1278825 h 1509396"/>
                <a:gd name="connsiteX16" fmla="*/ 1411896 w 1545139"/>
                <a:gd name="connsiteY16" fmla="*/ 1261680 h 1509396"/>
                <a:gd name="connsiteX17" fmla="*/ 1493811 w 1545139"/>
                <a:gd name="connsiteY17" fmla="*/ 1189290 h 1509396"/>
                <a:gd name="connsiteX18" fmla="*/ 1539531 w 1545139"/>
                <a:gd name="connsiteY18" fmla="*/ 1090230 h 1509396"/>
                <a:gd name="connsiteX19" fmla="*/ 1535721 w 1545139"/>
                <a:gd name="connsiteY19" fmla="*/ 958785 h 1509396"/>
                <a:gd name="connsiteX20" fmla="*/ 1461426 w 1545139"/>
                <a:gd name="connsiteY20" fmla="*/ 907350 h 1509396"/>
                <a:gd name="connsiteX21" fmla="*/ 1411896 w 1545139"/>
                <a:gd name="connsiteY21" fmla="*/ 909255 h 1509396"/>
                <a:gd name="connsiteX22" fmla="*/ 1421421 w 1545139"/>
                <a:gd name="connsiteY22" fmla="*/ 844485 h 1509396"/>
                <a:gd name="connsiteX23" fmla="*/ 1478571 w 1545139"/>
                <a:gd name="connsiteY23" fmla="*/ 482535 h 1509396"/>
                <a:gd name="connsiteX24" fmla="*/ 1400466 w 1545139"/>
                <a:gd name="connsiteY24" fmla="*/ 219645 h 1509396"/>
                <a:gd name="connsiteX25" fmla="*/ 1234731 w 1545139"/>
                <a:gd name="connsiteY25" fmla="*/ 86295 h 1509396"/>
                <a:gd name="connsiteX26" fmla="*/ 1038516 w 1545139"/>
                <a:gd name="connsiteY26" fmla="*/ 19620 h 1509396"/>
                <a:gd name="connsiteX27" fmla="*/ 718476 w 1545139"/>
                <a:gd name="connsiteY27" fmla="*/ 4380 h 1509396"/>
                <a:gd name="connsiteX28" fmla="*/ 362241 w 1545139"/>
                <a:gd name="connsiteY28" fmla="*/ 88200 h 1509396"/>
                <a:gd name="connsiteX29" fmla="*/ 87921 w 1545139"/>
                <a:gd name="connsiteY29" fmla="*/ 375855 h 1509396"/>
                <a:gd name="connsiteX30" fmla="*/ 7911 w 1545139"/>
                <a:gd name="connsiteY30" fmla="*/ 663510 h 1509396"/>
                <a:gd name="connsiteX0" fmla="*/ 9982 w 1547210"/>
                <a:gd name="connsiteY0" fmla="*/ 663510 h 1509396"/>
                <a:gd name="connsiteX1" fmla="*/ 48082 w 1547210"/>
                <a:gd name="connsiteY1" fmla="*/ 831150 h 1509396"/>
                <a:gd name="connsiteX2" fmla="*/ 52341 w 1547210"/>
                <a:gd name="connsiteY2" fmla="*/ 875907 h 1509396"/>
                <a:gd name="connsiteX3" fmla="*/ 6172 w 1547210"/>
                <a:gd name="connsiteY3" fmla="*/ 887379 h 1509396"/>
                <a:gd name="connsiteX4" fmla="*/ 11887 w 1547210"/>
                <a:gd name="connsiteY4" fmla="*/ 991170 h 1509396"/>
                <a:gd name="connsiteX5" fmla="*/ 72847 w 1547210"/>
                <a:gd name="connsiteY5" fmla="*/ 1105470 h 1509396"/>
                <a:gd name="connsiteX6" fmla="*/ 116662 w 1547210"/>
                <a:gd name="connsiteY6" fmla="*/ 1143570 h 1509396"/>
                <a:gd name="connsiteX7" fmla="*/ 101422 w 1547210"/>
                <a:gd name="connsiteY7" fmla="*/ 1265490 h 1509396"/>
                <a:gd name="connsiteX8" fmla="*/ 133807 w 1547210"/>
                <a:gd name="connsiteY8" fmla="*/ 1356930 h 1509396"/>
                <a:gd name="connsiteX9" fmla="*/ 229057 w 1547210"/>
                <a:gd name="connsiteY9" fmla="*/ 1421700 h 1509396"/>
                <a:gd name="connsiteX10" fmla="*/ 411937 w 1547210"/>
                <a:gd name="connsiteY10" fmla="*/ 1478850 h 1509396"/>
                <a:gd name="connsiteX11" fmla="*/ 671017 w 1547210"/>
                <a:gd name="connsiteY11" fmla="*/ 1509330 h 1509396"/>
                <a:gd name="connsiteX12" fmla="*/ 905332 w 1547210"/>
                <a:gd name="connsiteY12" fmla="*/ 1471230 h 1509396"/>
                <a:gd name="connsiteX13" fmla="*/ 1128217 w 1547210"/>
                <a:gd name="connsiteY13" fmla="*/ 1387410 h 1509396"/>
                <a:gd name="connsiteX14" fmla="*/ 1282522 w 1547210"/>
                <a:gd name="connsiteY14" fmla="*/ 1263585 h 1509396"/>
                <a:gd name="connsiteX15" fmla="*/ 1314907 w 1547210"/>
                <a:gd name="connsiteY15" fmla="*/ 1278825 h 1509396"/>
                <a:gd name="connsiteX16" fmla="*/ 1413967 w 1547210"/>
                <a:gd name="connsiteY16" fmla="*/ 1261680 h 1509396"/>
                <a:gd name="connsiteX17" fmla="*/ 1495882 w 1547210"/>
                <a:gd name="connsiteY17" fmla="*/ 1189290 h 1509396"/>
                <a:gd name="connsiteX18" fmla="*/ 1541602 w 1547210"/>
                <a:gd name="connsiteY18" fmla="*/ 1090230 h 1509396"/>
                <a:gd name="connsiteX19" fmla="*/ 1537792 w 1547210"/>
                <a:gd name="connsiteY19" fmla="*/ 958785 h 1509396"/>
                <a:gd name="connsiteX20" fmla="*/ 1463497 w 1547210"/>
                <a:gd name="connsiteY20" fmla="*/ 907350 h 1509396"/>
                <a:gd name="connsiteX21" fmla="*/ 1413967 w 1547210"/>
                <a:gd name="connsiteY21" fmla="*/ 909255 h 1509396"/>
                <a:gd name="connsiteX22" fmla="*/ 1423492 w 1547210"/>
                <a:gd name="connsiteY22" fmla="*/ 844485 h 1509396"/>
                <a:gd name="connsiteX23" fmla="*/ 1480642 w 1547210"/>
                <a:gd name="connsiteY23" fmla="*/ 482535 h 1509396"/>
                <a:gd name="connsiteX24" fmla="*/ 1402537 w 1547210"/>
                <a:gd name="connsiteY24" fmla="*/ 219645 h 1509396"/>
                <a:gd name="connsiteX25" fmla="*/ 1236802 w 1547210"/>
                <a:gd name="connsiteY25" fmla="*/ 86295 h 1509396"/>
                <a:gd name="connsiteX26" fmla="*/ 1040587 w 1547210"/>
                <a:gd name="connsiteY26" fmla="*/ 19620 h 1509396"/>
                <a:gd name="connsiteX27" fmla="*/ 720547 w 1547210"/>
                <a:gd name="connsiteY27" fmla="*/ 4380 h 1509396"/>
                <a:gd name="connsiteX28" fmla="*/ 364312 w 1547210"/>
                <a:gd name="connsiteY28" fmla="*/ 88200 h 1509396"/>
                <a:gd name="connsiteX29" fmla="*/ 89992 w 1547210"/>
                <a:gd name="connsiteY29" fmla="*/ 375855 h 1509396"/>
                <a:gd name="connsiteX30" fmla="*/ 9982 w 1547210"/>
                <a:gd name="connsiteY30" fmla="*/ 663510 h 1509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547210" h="1509396">
                  <a:moveTo>
                    <a:pt x="9982" y="663510"/>
                  </a:moveTo>
                  <a:cubicBezTo>
                    <a:pt x="2997" y="739392"/>
                    <a:pt x="41022" y="795751"/>
                    <a:pt x="48082" y="831150"/>
                  </a:cubicBezTo>
                  <a:cubicBezTo>
                    <a:pt x="55142" y="866549"/>
                    <a:pt x="59326" y="866536"/>
                    <a:pt x="52341" y="875907"/>
                  </a:cubicBezTo>
                  <a:cubicBezTo>
                    <a:pt x="45356" y="885278"/>
                    <a:pt x="17665" y="856288"/>
                    <a:pt x="6172" y="887379"/>
                  </a:cubicBezTo>
                  <a:cubicBezTo>
                    <a:pt x="-5321" y="918470"/>
                    <a:pt x="775" y="954822"/>
                    <a:pt x="11887" y="991170"/>
                  </a:cubicBezTo>
                  <a:cubicBezTo>
                    <a:pt x="22999" y="1027518"/>
                    <a:pt x="55384" y="1080070"/>
                    <a:pt x="72847" y="1105470"/>
                  </a:cubicBezTo>
                  <a:cubicBezTo>
                    <a:pt x="90310" y="1130870"/>
                    <a:pt x="111900" y="1116900"/>
                    <a:pt x="116662" y="1143570"/>
                  </a:cubicBezTo>
                  <a:cubicBezTo>
                    <a:pt x="121424" y="1170240"/>
                    <a:pt x="98565" y="1229930"/>
                    <a:pt x="101422" y="1265490"/>
                  </a:cubicBezTo>
                  <a:cubicBezTo>
                    <a:pt x="104279" y="1301050"/>
                    <a:pt x="112535" y="1330895"/>
                    <a:pt x="133807" y="1356930"/>
                  </a:cubicBezTo>
                  <a:cubicBezTo>
                    <a:pt x="155079" y="1382965"/>
                    <a:pt x="182702" y="1401380"/>
                    <a:pt x="229057" y="1421700"/>
                  </a:cubicBezTo>
                  <a:cubicBezTo>
                    <a:pt x="275412" y="1442020"/>
                    <a:pt x="338277" y="1464245"/>
                    <a:pt x="411937" y="1478850"/>
                  </a:cubicBezTo>
                  <a:cubicBezTo>
                    <a:pt x="485597" y="1493455"/>
                    <a:pt x="588785" y="1510600"/>
                    <a:pt x="671017" y="1509330"/>
                  </a:cubicBezTo>
                  <a:cubicBezTo>
                    <a:pt x="753250" y="1508060"/>
                    <a:pt x="829132" y="1491550"/>
                    <a:pt x="905332" y="1471230"/>
                  </a:cubicBezTo>
                  <a:cubicBezTo>
                    <a:pt x="981532" y="1450910"/>
                    <a:pt x="1065352" y="1422018"/>
                    <a:pt x="1128217" y="1387410"/>
                  </a:cubicBezTo>
                  <a:cubicBezTo>
                    <a:pt x="1191082" y="1352803"/>
                    <a:pt x="1251407" y="1281682"/>
                    <a:pt x="1282522" y="1263585"/>
                  </a:cubicBezTo>
                  <a:cubicBezTo>
                    <a:pt x="1313637" y="1245488"/>
                    <a:pt x="1268078" y="1259759"/>
                    <a:pt x="1314907" y="1278825"/>
                  </a:cubicBezTo>
                  <a:cubicBezTo>
                    <a:pt x="1361736" y="1297891"/>
                    <a:pt x="1383805" y="1276602"/>
                    <a:pt x="1413967" y="1261680"/>
                  </a:cubicBezTo>
                  <a:cubicBezTo>
                    <a:pt x="1444129" y="1246758"/>
                    <a:pt x="1474610" y="1217865"/>
                    <a:pt x="1495882" y="1189290"/>
                  </a:cubicBezTo>
                  <a:cubicBezTo>
                    <a:pt x="1517155" y="1160715"/>
                    <a:pt x="1534617" y="1128648"/>
                    <a:pt x="1541602" y="1090230"/>
                  </a:cubicBezTo>
                  <a:cubicBezTo>
                    <a:pt x="1548587" y="1051813"/>
                    <a:pt x="1550810" y="989265"/>
                    <a:pt x="1537792" y="958785"/>
                  </a:cubicBezTo>
                  <a:cubicBezTo>
                    <a:pt x="1524774" y="928305"/>
                    <a:pt x="1484135" y="915605"/>
                    <a:pt x="1463497" y="907350"/>
                  </a:cubicBezTo>
                  <a:cubicBezTo>
                    <a:pt x="1442860" y="899095"/>
                    <a:pt x="1420634" y="919732"/>
                    <a:pt x="1413967" y="909255"/>
                  </a:cubicBezTo>
                  <a:cubicBezTo>
                    <a:pt x="1407300" y="898778"/>
                    <a:pt x="1412380" y="915605"/>
                    <a:pt x="1423492" y="844485"/>
                  </a:cubicBezTo>
                  <a:cubicBezTo>
                    <a:pt x="1434604" y="773365"/>
                    <a:pt x="1484134" y="586675"/>
                    <a:pt x="1480642" y="482535"/>
                  </a:cubicBezTo>
                  <a:cubicBezTo>
                    <a:pt x="1477150" y="378395"/>
                    <a:pt x="1443177" y="285685"/>
                    <a:pt x="1402537" y="219645"/>
                  </a:cubicBezTo>
                  <a:cubicBezTo>
                    <a:pt x="1361897" y="153605"/>
                    <a:pt x="1297127" y="119633"/>
                    <a:pt x="1236802" y="86295"/>
                  </a:cubicBezTo>
                  <a:cubicBezTo>
                    <a:pt x="1176477" y="52957"/>
                    <a:pt x="1126630" y="33273"/>
                    <a:pt x="1040587" y="19620"/>
                  </a:cubicBezTo>
                  <a:cubicBezTo>
                    <a:pt x="954545" y="5968"/>
                    <a:pt x="833259" y="-7050"/>
                    <a:pt x="720547" y="4380"/>
                  </a:cubicBezTo>
                  <a:cubicBezTo>
                    <a:pt x="607835" y="15810"/>
                    <a:pt x="488137" y="36448"/>
                    <a:pt x="364312" y="88200"/>
                  </a:cubicBezTo>
                  <a:cubicBezTo>
                    <a:pt x="240487" y="139952"/>
                    <a:pt x="149047" y="279970"/>
                    <a:pt x="89992" y="375855"/>
                  </a:cubicBezTo>
                  <a:cubicBezTo>
                    <a:pt x="30937" y="471740"/>
                    <a:pt x="16967" y="587628"/>
                    <a:pt x="9982" y="663510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44" name="Oval 143">
              <a:extLst>
                <a:ext uri="{FF2B5EF4-FFF2-40B4-BE49-F238E27FC236}">
                  <a16:creationId xmlns:a16="http://schemas.microsoft.com/office/drawing/2014/main" id="{3FB589D1-A132-4251-88AC-C941F4D0CB2B}"/>
                </a:ext>
              </a:extLst>
            </p:cNvPr>
            <p:cNvSpPr/>
            <p:nvPr/>
          </p:nvSpPr>
          <p:spPr>
            <a:xfrm>
              <a:off x="6079985" y="2556320"/>
              <a:ext cx="152057" cy="166441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6E3841C4-EC53-4514-A7E6-9D265B776C3F}"/>
                </a:ext>
              </a:extLst>
            </p:cNvPr>
            <p:cNvSpPr/>
            <p:nvPr/>
          </p:nvSpPr>
          <p:spPr>
            <a:xfrm rot="285439" flipH="1">
              <a:off x="5469989" y="2430186"/>
              <a:ext cx="254460" cy="94565"/>
            </a:xfrm>
            <a:custGeom>
              <a:avLst/>
              <a:gdLst>
                <a:gd name="connsiteX0" fmla="*/ 224 w 292135"/>
                <a:gd name="connsiteY0" fmla="*/ 59346 h 59716"/>
                <a:gd name="connsiteX1" fmla="*/ 107075 w 292135"/>
                <a:gd name="connsiteY1" fmla="*/ 5920 h 59716"/>
                <a:gd name="connsiteX2" fmla="*/ 292010 w 292135"/>
                <a:gd name="connsiteY2" fmla="*/ 3866 h 59716"/>
                <a:gd name="connsiteX3" fmla="*/ 133788 w 292135"/>
                <a:gd name="connsiteY3" fmla="*/ 28524 h 59716"/>
                <a:gd name="connsiteX4" fmla="*/ 224 w 292135"/>
                <a:gd name="connsiteY4" fmla="*/ 59346 h 59716"/>
                <a:gd name="connsiteX0" fmla="*/ 2 w 291913"/>
                <a:gd name="connsiteY0" fmla="*/ 76080 h 77200"/>
                <a:gd name="connsiteX1" fmla="*/ 131511 w 291913"/>
                <a:gd name="connsiteY1" fmla="*/ 2105 h 77200"/>
                <a:gd name="connsiteX2" fmla="*/ 291788 w 291913"/>
                <a:gd name="connsiteY2" fmla="*/ 20600 h 77200"/>
                <a:gd name="connsiteX3" fmla="*/ 133566 w 291913"/>
                <a:gd name="connsiteY3" fmla="*/ 45258 h 77200"/>
                <a:gd name="connsiteX4" fmla="*/ 2 w 291913"/>
                <a:gd name="connsiteY4" fmla="*/ 76080 h 77200"/>
                <a:gd name="connsiteX0" fmla="*/ 9 w 291925"/>
                <a:gd name="connsiteY0" fmla="*/ 76080 h 76253"/>
                <a:gd name="connsiteX1" fmla="*/ 131518 w 291925"/>
                <a:gd name="connsiteY1" fmla="*/ 2105 h 76253"/>
                <a:gd name="connsiteX2" fmla="*/ 291795 w 291925"/>
                <a:gd name="connsiteY2" fmla="*/ 20600 h 76253"/>
                <a:gd name="connsiteX3" fmla="*/ 137683 w 291925"/>
                <a:gd name="connsiteY3" fmla="*/ 22655 h 76253"/>
                <a:gd name="connsiteX4" fmla="*/ 9 w 291925"/>
                <a:gd name="connsiteY4" fmla="*/ 76080 h 76253"/>
                <a:gd name="connsiteX0" fmla="*/ 9 w 292471"/>
                <a:gd name="connsiteY0" fmla="*/ 76080 h 76253"/>
                <a:gd name="connsiteX1" fmla="*/ 131518 w 292471"/>
                <a:gd name="connsiteY1" fmla="*/ 2105 h 76253"/>
                <a:gd name="connsiteX2" fmla="*/ 291795 w 292471"/>
                <a:gd name="connsiteY2" fmla="*/ 20600 h 76253"/>
                <a:gd name="connsiteX3" fmla="*/ 137683 w 292471"/>
                <a:gd name="connsiteY3" fmla="*/ 22655 h 76253"/>
                <a:gd name="connsiteX4" fmla="*/ 9 w 292471"/>
                <a:gd name="connsiteY4" fmla="*/ 76080 h 76253"/>
                <a:gd name="connsiteX0" fmla="*/ 1258 w 293720"/>
                <a:gd name="connsiteY0" fmla="*/ 76080 h 78680"/>
                <a:gd name="connsiteX1" fmla="*/ 132767 w 293720"/>
                <a:gd name="connsiteY1" fmla="*/ 2105 h 78680"/>
                <a:gd name="connsiteX2" fmla="*/ 293044 w 293720"/>
                <a:gd name="connsiteY2" fmla="*/ 20600 h 78680"/>
                <a:gd name="connsiteX3" fmla="*/ 138932 w 293720"/>
                <a:gd name="connsiteY3" fmla="*/ 22655 h 78680"/>
                <a:gd name="connsiteX4" fmla="*/ 1258 w 293720"/>
                <a:gd name="connsiteY4" fmla="*/ 76080 h 78680"/>
                <a:gd name="connsiteX0" fmla="*/ 1258 w 293044"/>
                <a:gd name="connsiteY0" fmla="*/ 76080 h 78680"/>
                <a:gd name="connsiteX1" fmla="*/ 132767 w 293044"/>
                <a:gd name="connsiteY1" fmla="*/ 2105 h 78680"/>
                <a:gd name="connsiteX2" fmla="*/ 293044 w 293044"/>
                <a:gd name="connsiteY2" fmla="*/ 20600 h 78680"/>
                <a:gd name="connsiteX3" fmla="*/ 138932 w 293044"/>
                <a:gd name="connsiteY3" fmla="*/ 22655 h 78680"/>
                <a:gd name="connsiteX4" fmla="*/ 1258 w 293044"/>
                <a:gd name="connsiteY4" fmla="*/ 76080 h 78680"/>
                <a:gd name="connsiteX0" fmla="*/ 1258 w 293044"/>
                <a:gd name="connsiteY0" fmla="*/ 76080 h 78611"/>
                <a:gd name="connsiteX1" fmla="*/ 132767 w 293044"/>
                <a:gd name="connsiteY1" fmla="*/ 2105 h 78611"/>
                <a:gd name="connsiteX2" fmla="*/ 293044 w 293044"/>
                <a:gd name="connsiteY2" fmla="*/ 20600 h 78611"/>
                <a:gd name="connsiteX3" fmla="*/ 138932 w 293044"/>
                <a:gd name="connsiteY3" fmla="*/ 22655 h 78611"/>
                <a:gd name="connsiteX4" fmla="*/ 1258 w 293044"/>
                <a:gd name="connsiteY4" fmla="*/ 76080 h 78611"/>
                <a:gd name="connsiteX0" fmla="*/ 1236 w 280693"/>
                <a:gd name="connsiteY0" fmla="*/ 79613 h 82337"/>
                <a:gd name="connsiteX1" fmla="*/ 132745 w 280693"/>
                <a:gd name="connsiteY1" fmla="*/ 5638 h 82337"/>
                <a:gd name="connsiteX2" fmla="*/ 280693 w 280693"/>
                <a:gd name="connsiteY2" fmla="*/ 7694 h 82337"/>
                <a:gd name="connsiteX3" fmla="*/ 138910 w 280693"/>
                <a:gd name="connsiteY3" fmla="*/ 26188 h 82337"/>
                <a:gd name="connsiteX4" fmla="*/ 1236 w 280693"/>
                <a:gd name="connsiteY4" fmla="*/ 79613 h 82337"/>
                <a:gd name="connsiteX0" fmla="*/ 39 w 279496"/>
                <a:gd name="connsiteY0" fmla="*/ 76896 h 77018"/>
                <a:gd name="connsiteX1" fmla="*/ 125384 w 279496"/>
                <a:gd name="connsiteY1" fmla="*/ 7030 h 77018"/>
                <a:gd name="connsiteX2" fmla="*/ 279496 w 279496"/>
                <a:gd name="connsiteY2" fmla="*/ 4977 h 77018"/>
                <a:gd name="connsiteX3" fmla="*/ 137713 w 279496"/>
                <a:gd name="connsiteY3" fmla="*/ 23471 h 77018"/>
                <a:gd name="connsiteX4" fmla="*/ 39 w 279496"/>
                <a:gd name="connsiteY4" fmla="*/ 76896 h 77018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650"/>
                <a:gd name="connsiteY0" fmla="*/ 81001 h 81123"/>
                <a:gd name="connsiteX1" fmla="*/ 125408 w 279650"/>
                <a:gd name="connsiteY1" fmla="*/ 11135 h 81123"/>
                <a:gd name="connsiteX2" fmla="*/ 279520 w 279650"/>
                <a:gd name="connsiteY2" fmla="*/ 9082 h 81123"/>
                <a:gd name="connsiteX3" fmla="*/ 137737 w 279650"/>
                <a:gd name="connsiteY3" fmla="*/ 27576 h 81123"/>
                <a:gd name="connsiteX4" fmla="*/ 63 w 279650"/>
                <a:gd name="connsiteY4" fmla="*/ 81001 h 81123"/>
                <a:gd name="connsiteX0" fmla="*/ 63 w 279650"/>
                <a:gd name="connsiteY0" fmla="*/ 81001 h 81234"/>
                <a:gd name="connsiteX1" fmla="*/ 125408 w 279650"/>
                <a:gd name="connsiteY1" fmla="*/ 11135 h 81234"/>
                <a:gd name="connsiteX2" fmla="*/ 279520 w 279650"/>
                <a:gd name="connsiteY2" fmla="*/ 9082 h 81234"/>
                <a:gd name="connsiteX3" fmla="*/ 137737 w 279650"/>
                <a:gd name="connsiteY3" fmla="*/ 27576 h 81234"/>
                <a:gd name="connsiteX4" fmla="*/ 63 w 279650"/>
                <a:gd name="connsiteY4" fmla="*/ 81001 h 81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9650" h="81234">
                  <a:moveTo>
                    <a:pt x="63" y="81001"/>
                  </a:moveTo>
                  <a:cubicBezTo>
                    <a:pt x="-1992" y="78261"/>
                    <a:pt x="45955" y="31340"/>
                    <a:pt x="125408" y="11135"/>
                  </a:cubicBezTo>
                  <a:cubicBezTo>
                    <a:pt x="204861" y="-9070"/>
                    <a:pt x="283288" y="3261"/>
                    <a:pt x="279520" y="9082"/>
                  </a:cubicBezTo>
                  <a:cubicBezTo>
                    <a:pt x="273698" y="23123"/>
                    <a:pt x="250068" y="-7013"/>
                    <a:pt x="137737" y="27576"/>
                  </a:cubicBezTo>
                  <a:cubicBezTo>
                    <a:pt x="25406" y="62165"/>
                    <a:pt x="2118" y="83741"/>
                    <a:pt x="63" y="81001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CF7CEAC1-C54F-4411-ADD7-0108A6FD1E90}"/>
                </a:ext>
              </a:extLst>
            </p:cNvPr>
            <p:cNvSpPr/>
            <p:nvPr/>
          </p:nvSpPr>
          <p:spPr>
            <a:xfrm>
              <a:off x="6018610" y="2436401"/>
              <a:ext cx="279650" cy="94565"/>
            </a:xfrm>
            <a:custGeom>
              <a:avLst/>
              <a:gdLst>
                <a:gd name="connsiteX0" fmla="*/ 224 w 292135"/>
                <a:gd name="connsiteY0" fmla="*/ 59346 h 59716"/>
                <a:gd name="connsiteX1" fmla="*/ 107075 w 292135"/>
                <a:gd name="connsiteY1" fmla="*/ 5920 h 59716"/>
                <a:gd name="connsiteX2" fmla="*/ 292010 w 292135"/>
                <a:gd name="connsiteY2" fmla="*/ 3866 h 59716"/>
                <a:gd name="connsiteX3" fmla="*/ 133788 w 292135"/>
                <a:gd name="connsiteY3" fmla="*/ 28524 h 59716"/>
                <a:gd name="connsiteX4" fmla="*/ 224 w 292135"/>
                <a:gd name="connsiteY4" fmla="*/ 59346 h 59716"/>
                <a:gd name="connsiteX0" fmla="*/ 2 w 291913"/>
                <a:gd name="connsiteY0" fmla="*/ 76080 h 77200"/>
                <a:gd name="connsiteX1" fmla="*/ 131511 w 291913"/>
                <a:gd name="connsiteY1" fmla="*/ 2105 h 77200"/>
                <a:gd name="connsiteX2" fmla="*/ 291788 w 291913"/>
                <a:gd name="connsiteY2" fmla="*/ 20600 h 77200"/>
                <a:gd name="connsiteX3" fmla="*/ 133566 w 291913"/>
                <a:gd name="connsiteY3" fmla="*/ 45258 h 77200"/>
                <a:gd name="connsiteX4" fmla="*/ 2 w 291913"/>
                <a:gd name="connsiteY4" fmla="*/ 76080 h 77200"/>
                <a:gd name="connsiteX0" fmla="*/ 9 w 291925"/>
                <a:gd name="connsiteY0" fmla="*/ 76080 h 76253"/>
                <a:gd name="connsiteX1" fmla="*/ 131518 w 291925"/>
                <a:gd name="connsiteY1" fmla="*/ 2105 h 76253"/>
                <a:gd name="connsiteX2" fmla="*/ 291795 w 291925"/>
                <a:gd name="connsiteY2" fmla="*/ 20600 h 76253"/>
                <a:gd name="connsiteX3" fmla="*/ 137683 w 291925"/>
                <a:gd name="connsiteY3" fmla="*/ 22655 h 76253"/>
                <a:gd name="connsiteX4" fmla="*/ 9 w 291925"/>
                <a:gd name="connsiteY4" fmla="*/ 76080 h 76253"/>
                <a:gd name="connsiteX0" fmla="*/ 9 w 292471"/>
                <a:gd name="connsiteY0" fmla="*/ 76080 h 76253"/>
                <a:gd name="connsiteX1" fmla="*/ 131518 w 292471"/>
                <a:gd name="connsiteY1" fmla="*/ 2105 h 76253"/>
                <a:gd name="connsiteX2" fmla="*/ 291795 w 292471"/>
                <a:gd name="connsiteY2" fmla="*/ 20600 h 76253"/>
                <a:gd name="connsiteX3" fmla="*/ 137683 w 292471"/>
                <a:gd name="connsiteY3" fmla="*/ 22655 h 76253"/>
                <a:gd name="connsiteX4" fmla="*/ 9 w 292471"/>
                <a:gd name="connsiteY4" fmla="*/ 76080 h 76253"/>
                <a:gd name="connsiteX0" fmla="*/ 1258 w 293720"/>
                <a:gd name="connsiteY0" fmla="*/ 76080 h 78680"/>
                <a:gd name="connsiteX1" fmla="*/ 132767 w 293720"/>
                <a:gd name="connsiteY1" fmla="*/ 2105 h 78680"/>
                <a:gd name="connsiteX2" fmla="*/ 293044 w 293720"/>
                <a:gd name="connsiteY2" fmla="*/ 20600 h 78680"/>
                <a:gd name="connsiteX3" fmla="*/ 138932 w 293720"/>
                <a:gd name="connsiteY3" fmla="*/ 22655 h 78680"/>
                <a:gd name="connsiteX4" fmla="*/ 1258 w 293720"/>
                <a:gd name="connsiteY4" fmla="*/ 76080 h 78680"/>
                <a:gd name="connsiteX0" fmla="*/ 1258 w 293044"/>
                <a:gd name="connsiteY0" fmla="*/ 76080 h 78680"/>
                <a:gd name="connsiteX1" fmla="*/ 132767 w 293044"/>
                <a:gd name="connsiteY1" fmla="*/ 2105 h 78680"/>
                <a:gd name="connsiteX2" fmla="*/ 293044 w 293044"/>
                <a:gd name="connsiteY2" fmla="*/ 20600 h 78680"/>
                <a:gd name="connsiteX3" fmla="*/ 138932 w 293044"/>
                <a:gd name="connsiteY3" fmla="*/ 22655 h 78680"/>
                <a:gd name="connsiteX4" fmla="*/ 1258 w 293044"/>
                <a:gd name="connsiteY4" fmla="*/ 76080 h 78680"/>
                <a:gd name="connsiteX0" fmla="*/ 1258 w 293044"/>
                <a:gd name="connsiteY0" fmla="*/ 76080 h 78611"/>
                <a:gd name="connsiteX1" fmla="*/ 132767 w 293044"/>
                <a:gd name="connsiteY1" fmla="*/ 2105 h 78611"/>
                <a:gd name="connsiteX2" fmla="*/ 293044 w 293044"/>
                <a:gd name="connsiteY2" fmla="*/ 20600 h 78611"/>
                <a:gd name="connsiteX3" fmla="*/ 138932 w 293044"/>
                <a:gd name="connsiteY3" fmla="*/ 22655 h 78611"/>
                <a:gd name="connsiteX4" fmla="*/ 1258 w 293044"/>
                <a:gd name="connsiteY4" fmla="*/ 76080 h 78611"/>
                <a:gd name="connsiteX0" fmla="*/ 1236 w 280693"/>
                <a:gd name="connsiteY0" fmla="*/ 79613 h 82337"/>
                <a:gd name="connsiteX1" fmla="*/ 132745 w 280693"/>
                <a:gd name="connsiteY1" fmla="*/ 5638 h 82337"/>
                <a:gd name="connsiteX2" fmla="*/ 280693 w 280693"/>
                <a:gd name="connsiteY2" fmla="*/ 7694 h 82337"/>
                <a:gd name="connsiteX3" fmla="*/ 138910 w 280693"/>
                <a:gd name="connsiteY3" fmla="*/ 26188 h 82337"/>
                <a:gd name="connsiteX4" fmla="*/ 1236 w 280693"/>
                <a:gd name="connsiteY4" fmla="*/ 79613 h 82337"/>
                <a:gd name="connsiteX0" fmla="*/ 39 w 279496"/>
                <a:gd name="connsiteY0" fmla="*/ 76896 h 77018"/>
                <a:gd name="connsiteX1" fmla="*/ 125384 w 279496"/>
                <a:gd name="connsiteY1" fmla="*/ 7030 h 77018"/>
                <a:gd name="connsiteX2" fmla="*/ 279496 w 279496"/>
                <a:gd name="connsiteY2" fmla="*/ 4977 h 77018"/>
                <a:gd name="connsiteX3" fmla="*/ 137713 w 279496"/>
                <a:gd name="connsiteY3" fmla="*/ 23471 h 77018"/>
                <a:gd name="connsiteX4" fmla="*/ 39 w 279496"/>
                <a:gd name="connsiteY4" fmla="*/ 76896 h 77018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650"/>
                <a:gd name="connsiteY0" fmla="*/ 81001 h 81123"/>
                <a:gd name="connsiteX1" fmla="*/ 125408 w 279650"/>
                <a:gd name="connsiteY1" fmla="*/ 11135 h 81123"/>
                <a:gd name="connsiteX2" fmla="*/ 279520 w 279650"/>
                <a:gd name="connsiteY2" fmla="*/ 9082 h 81123"/>
                <a:gd name="connsiteX3" fmla="*/ 137737 w 279650"/>
                <a:gd name="connsiteY3" fmla="*/ 27576 h 81123"/>
                <a:gd name="connsiteX4" fmla="*/ 63 w 279650"/>
                <a:gd name="connsiteY4" fmla="*/ 81001 h 81123"/>
                <a:gd name="connsiteX0" fmla="*/ 63 w 279650"/>
                <a:gd name="connsiteY0" fmla="*/ 81001 h 81234"/>
                <a:gd name="connsiteX1" fmla="*/ 125408 w 279650"/>
                <a:gd name="connsiteY1" fmla="*/ 11135 h 81234"/>
                <a:gd name="connsiteX2" fmla="*/ 279520 w 279650"/>
                <a:gd name="connsiteY2" fmla="*/ 9082 h 81234"/>
                <a:gd name="connsiteX3" fmla="*/ 137737 w 279650"/>
                <a:gd name="connsiteY3" fmla="*/ 27576 h 81234"/>
                <a:gd name="connsiteX4" fmla="*/ 63 w 279650"/>
                <a:gd name="connsiteY4" fmla="*/ 81001 h 81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9650" h="81234">
                  <a:moveTo>
                    <a:pt x="63" y="81001"/>
                  </a:moveTo>
                  <a:cubicBezTo>
                    <a:pt x="-1992" y="78261"/>
                    <a:pt x="45955" y="31340"/>
                    <a:pt x="125408" y="11135"/>
                  </a:cubicBezTo>
                  <a:cubicBezTo>
                    <a:pt x="204861" y="-9070"/>
                    <a:pt x="283288" y="3261"/>
                    <a:pt x="279520" y="9082"/>
                  </a:cubicBezTo>
                  <a:cubicBezTo>
                    <a:pt x="273698" y="23123"/>
                    <a:pt x="250068" y="-7013"/>
                    <a:pt x="137737" y="27576"/>
                  </a:cubicBezTo>
                  <a:cubicBezTo>
                    <a:pt x="25406" y="62165"/>
                    <a:pt x="2118" y="83741"/>
                    <a:pt x="63" y="81001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6508A8D5-56AE-412D-B62E-2B95F6254FA2}"/>
                </a:ext>
              </a:extLst>
            </p:cNvPr>
            <p:cNvSpPr/>
            <p:nvPr/>
          </p:nvSpPr>
          <p:spPr>
            <a:xfrm>
              <a:off x="5276136" y="1734987"/>
              <a:ext cx="1506104" cy="1057198"/>
            </a:xfrm>
            <a:custGeom>
              <a:avLst/>
              <a:gdLst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1174 w 1869410"/>
                <a:gd name="connsiteY19" fmla="*/ 1036330 h 1284241"/>
                <a:gd name="connsiteX20" fmla="*/ 1667369 w 1869410"/>
                <a:gd name="connsiteY20" fmla="*/ 1085860 h 1284241"/>
                <a:gd name="connsiteX21" fmla="*/ 1716899 w 1869410"/>
                <a:gd name="connsiteY21" fmla="*/ 93536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1174 w 1869410"/>
                <a:gd name="connsiteY19" fmla="*/ 1036330 h 1284241"/>
                <a:gd name="connsiteX20" fmla="*/ 1667369 w 1869410"/>
                <a:gd name="connsiteY20" fmla="*/ 1085860 h 1284241"/>
                <a:gd name="connsiteX21" fmla="*/ 1714994 w 1869410"/>
                <a:gd name="connsiteY21" fmla="*/ 90488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1174 w 1869410"/>
                <a:gd name="connsiteY19" fmla="*/ 1036330 h 1284241"/>
                <a:gd name="connsiteX20" fmla="*/ 1707374 w 1869410"/>
                <a:gd name="connsiteY20" fmla="*/ 1055380 h 1284241"/>
                <a:gd name="connsiteX21" fmla="*/ 1714994 w 1869410"/>
                <a:gd name="connsiteY21" fmla="*/ 90488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4984 w 1869410"/>
                <a:gd name="connsiteY19" fmla="*/ 1002040 h 1284241"/>
                <a:gd name="connsiteX20" fmla="*/ 1707374 w 1869410"/>
                <a:gd name="connsiteY20" fmla="*/ 1055380 h 1284241"/>
                <a:gd name="connsiteX21" fmla="*/ 1714994 w 1869410"/>
                <a:gd name="connsiteY21" fmla="*/ 90488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6"/>
                <a:gd name="connsiteX1" fmla="*/ 545324 w 1869410"/>
                <a:gd name="connsiteY1" fmla="*/ 516265 h 1284246"/>
                <a:gd name="connsiteX2" fmla="*/ 629144 w 1869410"/>
                <a:gd name="connsiteY2" fmla="*/ 476260 h 1284246"/>
                <a:gd name="connsiteX3" fmla="*/ 692009 w 1869410"/>
                <a:gd name="connsiteY3" fmla="*/ 577225 h 1284246"/>
                <a:gd name="connsiteX4" fmla="*/ 737729 w 1869410"/>
                <a:gd name="connsiteY4" fmla="*/ 779155 h 1284246"/>
                <a:gd name="connsiteX5" fmla="*/ 735824 w 1869410"/>
                <a:gd name="connsiteY5" fmla="*/ 914410 h 1284246"/>
                <a:gd name="connsiteX6" fmla="*/ 825359 w 1869410"/>
                <a:gd name="connsiteY6" fmla="*/ 678190 h 1284246"/>
                <a:gd name="connsiteX7" fmla="*/ 840599 w 1869410"/>
                <a:gd name="connsiteY7" fmla="*/ 582940 h 1284246"/>
                <a:gd name="connsiteX8" fmla="*/ 1103489 w 1869410"/>
                <a:gd name="connsiteY8" fmla="*/ 870595 h 1284246"/>
                <a:gd name="connsiteX9" fmla="*/ 1154924 w 1869410"/>
                <a:gd name="connsiteY9" fmla="*/ 891550 h 1284246"/>
                <a:gd name="connsiteX10" fmla="*/ 1055864 w 1869410"/>
                <a:gd name="connsiteY10" fmla="*/ 723910 h 1284246"/>
                <a:gd name="connsiteX11" fmla="*/ 1257794 w 1869410"/>
                <a:gd name="connsiteY11" fmla="*/ 971560 h 1284246"/>
                <a:gd name="connsiteX12" fmla="*/ 1233029 w 1869410"/>
                <a:gd name="connsiteY12" fmla="*/ 849640 h 1284246"/>
                <a:gd name="connsiteX13" fmla="*/ 1375904 w 1869410"/>
                <a:gd name="connsiteY13" fmla="*/ 986800 h 1284246"/>
                <a:gd name="connsiteX14" fmla="*/ 1417814 w 1869410"/>
                <a:gd name="connsiteY14" fmla="*/ 1173490 h 1284246"/>
                <a:gd name="connsiteX15" fmla="*/ 1444484 w 1869410"/>
                <a:gd name="connsiteY15" fmla="*/ 1057285 h 1284246"/>
                <a:gd name="connsiteX16" fmla="*/ 1450199 w 1869410"/>
                <a:gd name="connsiteY16" fmla="*/ 1283980 h 1284246"/>
                <a:gd name="connsiteX17" fmla="*/ 1495919 w 1869410"/>
                <a:gd name="connsiteY17" fmla="*/ 1101100 h 1284246"/>
                <a:gd name="connsiteX18" fmla="*/ 1551164 w 1869410"/>
                <a:gd name="connsiteY18" fmla="*/ 1011565 h 1284246"/>
                <a:gd name="connsiteX19" fmla="*/ 1634984 w 1869410"/>
                <a:gd name="connsiteY19" fmla="*/ 1002040 h 1284246"/>
                <a:gd name="connsiteX20" fmla="*/ 1707374 w 1869410"/>
                <a:gd name="connsiteY20" fmla="*/ 1055380 h 1284246"/>
                <a:gd name="connsiteX21" fmla="*/ 1714994 w 1869410"/>
                <a:gd name="connsiteY21" fmla="*/ 904885 h 1284246"/>
                <a:gd name="connsiteX22" fmla="*/ 1716899 w 1869410"/>
                <a:gd name="connsiteY22" fmla="*/ 802015 h 1284246"/>
                <a:gd name="connsiteX23" fmla="*/ 1804529 w 1869410"/>
                <a:gd name="connsiteY23" fmla="*/ 889645 h 1284246"/>
                <a:gd name="connsiteX24" fmla="*/ 1764524 w 1869410"/>
                <a:gd name="connsiteY24" fmla="*/ 716290 h 1284246"/>
                <a:gd name="connsiteX25" fmla="*/ 1764524 w 1869410"/>
                <a:gd name="connsiteY25" fmla="*/ 615325 h 1284246"/>
                <a:gd name="connsiteX26" fmla="*/ 1869299 w 1869410"/>
                <a:gd name="connsiteY26" fmla="*/ 708670 h 1284246"/>
                <a:gd name="connsiteX27" fmla="*/ 1783574 w 1869410"/>
                <a:gd name="connsiteY27" fmla="*/ 539125 h 1284246"/>
                <a:gd name="connsiteX28" fmla="*/ 1730234 w 1869410"/>
                <a:gd name="connsiteY28" fmla="*/ 396250 h 1284246"/>
                <a:gd name="connsiteX29" fmla="*/ 1560689 w 1869410"/>
                <a:gd name="connsiteY29" fmla="*/ 219085 h 1284246"/>
                <a:gd name="connsiteX30" fmla="*/ 1427339 w 1869410"/>
                <a:gd name="connsiteY30" fmla="*/ 129550 h 1284246"/>
                <a:gd name="connsiteX31" fmla="*/ 1594979 w 1869410"/>
                <a:gd name="connsiteY31" fmla="*/ 100975 h 1284246"/>
                <a:gd name="connsiteX32" fmla="*/ 1634984 w 1869410"/>
                <a:gd name="connsiteY32" fmla="*/ 70495 h 1284246"/>
                <a:gd name="connsiteX33" fmla="*/ 1402574 w 1869410"/>
                <a:gd name="connsiteY33" fmla="*/ 62875 h 1284246"/>
                <a:gd name="connsiteX34" fmla="*/ 1191119 w 1869410"/>
                <a:gd name="connsiteY34" fmla="*/ 17155 h 1284246"/>
                <a:gd name="connsiteX35" fmla="*/ 981569 w 1869410"/>
                <a:gd name="connsiteY35" fmla="*/ 10 h 1284246"/>
                <a:gd name="connsiteX36" fmla="*/ 712964 w 1869410"/>
                <a:gd name="connsiteY36" fmla="*/ 19060 h 1284246"/>
                <a:gd name="connsiteX37" fmla="*/ 543419 w 1869410"/>
                <a:gd name="connsiteY37" fmla="*/ 55255 h 1284246"/>
                <a:gd name="connsiteX38" fmla="*/ 415784 w 1869410"/>
                <a:gd name="connsiteY38" fmla="*/ 144790 h 1284246"/>
                <a:gd name="connsiteX39" fmla="*/ 364349 w 1869410"/>
                <a:gd name="connsiteY39" fmla="*/ 215275 h 1284246"/>
                <a:gd name="connsiteX40" fmla="*/ 290054 w 1869410"/>
                <a:gd name="connsiteY40" fmla="*/ 278140 h 1284246"/>
                <a:gd name="connsiteX41" fmla="*/ 223379 w 1869410"/>
                <a:gd name="connsiteY41" fmla="*/ 331480 h 1284246"/>
                <a:gd name="connsiteX42" fmla="*/ 145274 w 1869410"/>
                <a:gd name="connsiteY42" fmla="*/ 485785 h 1284246"/>
                <a:gd name="connsiteX43" fmla="*/ 80504 w 1869410"/>
                <a:gd name="connsiteY43" fmla="*/ 674380 h 1284246"/>
                <a:gd name="connsiteX44" fmla="*/ 494 w 1869410"/>
                <a:gd name="connsiteY44" fmla="*/ 777250 h 1284246"/>
                <a:gd name="connsiteX45" fmla="*/ 120509 w 1869410"/>
                <a:gd name="connsiteY45" fmla="*/ 678190 h 1284246"/>
                <a:gd name="connsiteX46" fmla="*/ 118604 w 1869410"/>
                <a:gd name="connsiteY46" fmla="*/ 910600 h 1284246"/>
                <a:gd name="connsiteX47" fmla="*/ 131939 w 1869410"/>
                <a:gd name="connsiteY47" fmla="*/ 1034425 h 1284246"/>
                <a:gd name="connsiteX48" fmla="*/ 160514 w 1869410"/>
                <a:gd name="connsiteY48" fmla="*/ 891550 h 1284246"/>
                <a:gd name="connsiteX49" fmla="*/ 246239 w 1869410"/>
                <a:gd name="connsiteY49" fmla="*/ 990610 h 1284246"/>
                <a:gd name="connsiteX50" fmla="*/ 238619 w 1869410"/>
                <a:gd name="connsiteY50" fmla="*/ 866785 h 1284246"/>
                <a:gd name="connsiteX51" fmla="*/ 250049 w 1869410"/>
                <a:gd name="connsiteY51" fmla="*/ 725815 h 1284246"/>
                <a:gd name="connsiteX52" fmla="*/ 311009 w 1869410"/>
                <a:gd name="connsiteY52" fmla="*/ 889645 h 1284246"/>
                <a:gd name="connsiteX53" fmla="*/ 295769 w 1869410"/>
                <a:gd name="connsiteY53" fmla="*/ 643900 h 1284246"/>
                <a:gd name="connsiteX54" fmla="*/ 341489 w 1869410"/>
                <a:gd name="connsiteY54" fmla="*/ 495310 h 1284246"/>
                <a:gd name="connsiteX55" fmla="*/ 394829 w 1869410"/>
                <a:gd name="connsiteY55" fmla="*/ 483880 h 1284246"/>
                <a:gd name="connsiteX56" fmla="*/ 486269 w 1869410"/>
                <a:gd name="connsiteY56" fmla="*/ 586750 h 1284246"/>
                <a:gd name="connsiteX0" fmla="*/ 486269 w 1869410"/>
                <a:gd name="connsiteY0" fmla="*/ 586750 h 1284246"/>
                <a:gd name="connsiteX1" fmla="*/ 545324 w 1869410"/>
                <a:gd name="connsiteY1" fmla="*/ 516265 h 1284246"/>
                <a:gd name="connsiteX2" fmla="*/ 629144 w 1869410"/>
                <a:gd name="connsiteY2" fmla="*/ 476260 h 1284246"/>
                <a:gd name="connsiteX3" fmla="*/ 692009 w 1869410"/>
                <a:gd name="connsiteY3" fmla="*/ 577225 h 1284246"/>
                <a:gd name="connsiteX4" fmla="*/ 737729 w 1869410"/>
                <a:gd name="connsiteY4" fmla="*/ 779155 h 1284246"/>
                <a:gd name="connsiteX5" fmla="*/ 735824 w 1869410"/>
                <a:gd name="connsiteY5" fmla="*/ 914410 h 1284246"/>
                <a:gd name="connsiteX6" fmla="*/ 825359 w 1869410"/>
                <a:gd name="connsiteY6" fmla="*/ 678190 h 1284246"/>
                <a:gd name="connsiteX7" fmla="*/ 840599 w 1869410"/>
                <a:gd name="connsiteY7" fmla="*/ 582940 h 1284246"/>
                <a:gd name="connsiteX8" fmla="*/ 1103489 w 1869410"/>
                <a:gd name="connsiteY8" fmla="*/ 870595 h 1284246"/>
                <a:gd name="connsiteX9" fmla="*/ 1154924 w 1869410"/>
                <a:gd name="connsiteY9" fmla="*/ 891550 h 1284246"/>
                <a:gd name="connsiteX10" fmla="*/ 1055864 w 1869410"/>
                <a:gd name="connsiteY10" fmla="*/ 723910 h 1284246"/>
                <a:gd name="connsiteX11" fmla="*/ 1257794 w 1869410"/>
                <a:gd name="connsiteY11" fmla="*/ 971560 h 1284246"/>
                <a:gd name="connsiteX12" fmla="*/ 1233029 w 1869410"/>
                <a:gd name="connsiteY12" fmla="*/ 849640 h 1284246"/>
                <a:gd name="connsiteX13" fmla="*/ 1375904 w 1869410"/>
                <a:gd name="connsiteY13" fmla="*/ 986800 h 1284246"/>
                <a:gd name="connsiteX14" fmla="*/ 1417814 w 1869410"/>
                <a:gd name="connsiteY14" fmla="*/ 1173490 h 1284246"/>
                <a:gd name="connsiteX15" fmla="*/ 1444484 w 1869410"/>
                <a:gd name="connsiteY15" fmla="*/ 1057285 h 1284246"/>
                <a:gd name="connsiteX16" fmla="*/ 1450199 w 1869410"/>
                <a:gd name="connsiteY16" fmla="*/ 1283980 h 1284246"/>
                <a:gd name="connsiteX17" fmla="*/ 1495919 w 1869410"/>
                <a:gd name="connsiteY17" fmla="*/ 1101100 h 1284246"/>
                <a:gd name="connsiteX18" fmla="*/ 1551164 w 1869410"/>
                <a:gd name="connsiteY18" fmla="*/ 1011565 h 1284246"/>
                <a:gd name="connsiteX19" fmla="*/ 1671179 w 1869410"/>
                <a:gd name="connsiteY19" fmla="*/ 1011565 h 1284246"/>
                <a:gd name="connsiteX20" fmla="*/ 1707374 w 1869410"/>
                <a:gd name="connsiteY20" fmla="*/ 1055380 h 1284246"/>
                <a:gd name="connsiteX21" fmla="*/ 1714994 w 1869410"/>
                <a:gd name="connsiteY21" fmla="*/ 904885 h 1284246"/>
                <a:gd name="connsiteX22" fmla="*/ 1716899 w 1869410"/>
                <a:gd name="connsiteY22" fmla="*/ 802015 h 1284246"/>
                <a:gd name="connsiteX23" fmla="*/ 1804529 w 1869410"/>
                <a:gd name="connsiteY23" fmla="*/ 889645 h 1284246"/>
                <a:gd name="connsiteX24" fmla="*/ 1764524 w 1869410"/>
                <a:gd name="connsiteY24" fmla="*/ 716290 h 1284246"/>
                <a:gd name="connsiteX25" fmla="*/ 1764524 w 1869410"/>
                <a:gd name="connsiteY25" fmla="*/ 615325 h 1284246"/>
                <a:gd name="connsiteX26" fmla="*/ 1869299 w 1869410"/>
                <a:gd name="connsiteY26" fmla="*/ 708670 h 1284246"/>
                <a:gd name="connsiteX27" fmla="*/ 1783574 w 1869410"/>
                <a:gd name="connsiteY27" fmla="*/ 539125 h 1284246"/>
                <a:gd name="connsiteX28" fmla="*/ 1730234 w 1869410"/>
                <a:gd name="connsiteY28" fmla="*/ 396250 h 1284246"/>
                <a:gd name="connsiteX29" fmla="*/ 1560689 w 1869410"/>
                <a:gd name="connsiteY29" fmla="*/ 219085 h 1284246"/>
                <a:gd name="connsiteX30" fmla="*/ 1427339 w 1869410"/>
                <a:gd name="connsiteY30" fmla="*/ 129550 h 1284246"/>
                <a:gd name="connsiteX31" fmla="*/ 1594979 w 1869410"/>
                <a:gd name="connsiteY31" fmla="*/ 100975 h 1284246"/>
                <a:gd name="connsiteX32" fmla="*/ 1634984 w 1869410"/>
                <a:gd name="connsiteY32" fmla="*/ 70495 h 1284246"/>
                <a:gd name="connsiteX33" fmla="*/ 1402574 w 1869410"/>
                <a:gd name="connsiteY33" fmla="*/ 62875 h 1284246"/>
                <a:gd name="connsiteX34" fmla="*/ 1191119 w 1869410"/>
                <a:gd name="connsiteY34" fmla="*/ 17155 h 1284246"/>
                <a:gd name="connsiteX35" fmla="*/ 981569 w 1869410"/>
                <a:gd name="connsiteY35" fmla="*/ 10 h 1284246"/>
                <a:gd name="connsiteX36" fmla="*/ 712964 w 1869410"/>
                <a:gd name="connsiteY36" fmla="*/ 19060 h 1284246"/>
                <a:gd name="connsiteX37" fmla="*/ 543419 w 1869410"/>
                <a:gd name="connsiteY37" fmla="*/ 55255 h 1284246"/>
                <a:gd name="connsiteX38" fmla="*/ 415784 w 1869410"/>
                <a:gd name="connsiteY38" fmla="*/ 144790 h 1284246"/>
                <a:gd name="connsiteX39" fmla="*/ 364349 w 1869410"/>
                <a:gd name="connsiteY39" fmla="*/ 215275 h 1284246"/>
                <a:gd name="connsiteX40" fmla="*/ 290054 w 1869410"/>
                <a:gd name="connsiteY40" fmla="*/ 278140 h 1284246"/>
                <a:gd name="connsiteX41" fmla="*/ 223379 w 1869410"/>
                <a:gd name="connsiteY41" fmla="*/ 331480 h 1284246"/>
                <a:gd name="connsiteX42" fmla="*/ 145274 w 1869410"/>
                <a:gd name="connsiteY42" fmla="*/ 485785 h 1284246"/>
                <a:gd name="connsiteX43" fmla="*/ 80504 w 1869410"/>
                <a:gd name="connsiteY43" fmla="*/ 674380 h 1284246"/>
                <a:gd name="connsiteX44" fmla="*/ 494 w 1869410"/>
                <a:gd name="connsiteY44" fmla="*/ 777250 h 1284246"/>
                <a:gd name="connsiteX45" fmla="*/ 120509 w 1869410"/>
                <a:gd name="connsiteY45" fmla="*/ 678190 h 1284246"/>
                <a:gd name="connsiteX46" fmla="*/ 118604 w 1869410"/>
                <a:gd name="connsiteY46" fmla="*/ 910600 h 1284246"/>
                <a:gd name="connsiteX47" fmla="*/ 131939 w 1869410"/>
                <a:gd name="connsiteY47" fmla="*/ 1034425 h 1284246"/>
                <a:gd name="connsiteX48" fmla="*/ 160514 w 1869410"/>
                <a:gd name="connsiteY48" fmla="*/ 891550 h 1284246"/>
                <a:gd name="connsiteX49" fmla="*/ 246239 w 1869410"/>
                <a:gd name="connsiteY49" fmla="*/ 990610 h 1284246"/>
                <a:gd name="connsiteX50" fmla="*/ 238619 w 1869410"/>
                <a:gd name="connsiteY50" fmla="*/ 866785 h 1284246"/>
                <a:gd name="connsiteX51" fmla="*/ 250049 w 1869410"/>
                <a:gd name="connsiteY51" fmla="*/ 725815 h 1284246"/>
                <a:gd name="connsiteX52" fmla="*/ 311009 w 1869410"/>
                <a:gd name="connsiteY52" fmla="*/ 889645 h 1284246"/>
                <a:gd name="connsiteX53" fmla="*/ 295769 w 1869410"/>
                <a:gd name="connsiteY53" fmla="*/ 643900 h 1284246"/>
                <a:gd name="connsiteX54" fmla="*/ 341489 w 1869410"/>
                <a:gd name="connsiteY54" fmla="*/ 495310 h 1284246"/>
                <a:gd name="connsiteX55" fmla="*/ 394829 w 1869410"/>
                <a:gd name="connsiteY55" fmla="*/ 483880 h 1284246"/>
                <a:gd name="connsiteX56" fmla="*/ 486269 w 1869410"/>
                <a:gd name="connsiteY56" fmla="*/ 586750 h 1284246"/>
                <a:gd name="connsiteX0" fmla="*/ 486269 w 1869410"/>
                <a:gd name="connsiteY0" fmla="*/ 586750 h 1284251"/>
                <a:gd name="connsiteX1" fmla="*/ 545324 w 1869410"/>
                <a:gd name="connsiteY1" fmla="*/ 516265 h 1284251"/>
                <a:gd name="connsiteX2" fmla="*/ 629144 w 1869410"/>
                <a:gd name="connsiteY2" fmla="*/ 476260 h 1284251"/>
                <a:gd name="connsiteX3" fmla="*/ 692009 w 1869410"/>
                <a:gd name="connsiteY3" fmla="*/ 577225 h 1284251"/>
                <a:gd name="connsiteX4" fmla="*/ 737729 w 1869410"/>
                <a:gd name="connsiteY4" fmla="*/ 779155 h 1284251"/>
                <a:gd name="connsiteX5" fmla="*/ 735824 w 1869410"/>
                <a:gd name="connsiteY5" fmla="*/ 914410 h 1284251"/>
                <a:gd name="connsiteX6" fmla="*/ 825359 w 1869410"/>
                <a:gd name="connsiteY6" fmla="*/ 678190 h 1284251"/>
                <a:gd name="connsiteX7" fmla="*/ 840599 w 1869410"/>
                <a:gd name="connsiteY7" fmla="*/ 582940 h 1284251"/>
                <a:gd name="connsiteX8" fmla="*/ 1103489 w 1869410"/>
                <a:gd name="connsiteY8" fmla="*/ 870595 h 1284251"/>
                <a:gd name="connsiteX9" fmla="*/ 1154924 w 1869410"/>
                <a:gd name="connsiteY9" fmla="*/ 891550 h 1284251"/>
                <a:gd name="connsiteX10" fmla="*/ 1055864 w 1869410"/>
                <a:gd name="connsiteY10" fmla="*/ 723910 h 1284251"/>
                <a:gd name="connsiteX11" fmla="*/ 1257794 w 1869410"/>
                <a:gd name="connsiteY11" fmla="*/ 971560 h 1284251"/>
                <a:gd name="connsiteX12" fmla="*/ 1233029 w 1869410"/>
                <a:gd name="connsiteY12" fmla="*/ 849640 h 1284251"/>
                <a:gd name="connsiteX13" fmla="*/ 1375904 w 1869410"/>
                <a:gd name="connsiteY13" fmla="*/ 986800 h 1284251"/>
                <a:gd name="connsiteX14" fmla="*/ 1417814 w 1869410"/>
                <a:gd name="connsiteY14" fmla="*/ 1173490 h 1284251"/>
                <a:gd name="connsiteX15" fmla="*/ 1444484 w 1869410"/>
                <a:gd name="connsiteY15" fmla="*/ 1057285 h 1284251"/>
                <a:gd name="connsiteX16" fmla="*/ 1450199 w 1869410"/>
                <a:gd name="connsiteY16" fmla="*/ 1283980 h 1284251"/>
                <a:gd name="connsiteX17" fmla="*/ 1495919 w 1869410"/>
                <a:gd name="connsiteY17" fmla="*/ 1101100 h 1284251"/>
                <a:gd name="connsiteX18" fmla="*/ 1574024 w 1869410"/>
                <a:gd name="connsiteY18" fmla="*/ 996325 h 1284251"/>
                <a:gd name="connsiteX19" fmla="*/ 1671179 w 1869410"/>
                <a:gd name="connsiteY19" fmla="*/ 1011565 h 1284251"/>
                <a:gd name="connsiteX20" fmla="*/ 1707374 w 1869410"/>
                <a:gd name="connsiteY20" fmla="*/ 1055380 h 1284251"/>
                <a:gd name="connsiteX21" fmla="*/ 1714994 w 1869410"/>
                <a:gd name="connsiteY21" fmla="*/ 904885 h 1284251"/>
                <a:gd name="connsiteX22" fmla="*/ 1716899 w 1869410"/>
                <a:gd name="connsiteY22" fmla="*/ 802015 h 1284251"/>
                <a:gd name="connsiteX23" fmla="*/ 1804529 w 1869410"/>
                <a:gd name="connsiteY23" fmla="*/ 889645 h 1284251"/>
                <a:gd name="connsiteX24" fmla="*/ 1764524 w 1869410"/>
                <a:gd name="connsiteY24" fmla="*/ 716290 h 1284251"/>
                <a:gd name="connsiteX25" fmla="*/ 1764524 w 1869410"/>
                <a:gd name="connsiteY25" fmla="*/ 615325 h 1284251"/>
                <a:gd name="connsiteX26" fmla="*/ 1869299 w 1869410"/>
                <a:gd name="connsiteY26" fmla="*/ 708670 h 1284251"/>
                <a:gd name="connsiteX27" fmla="*/ 1783574 w 1869410"/>
                <a:gd name="connsiteY27" fmla="*/ 539125 h 1284251"/>
                <a:gd name="connsiteX28" fmla="*/ 1730234 w 1869410"/>
                <a:gd name="connsiteY28" fmla="*/ 396250 h 1284251"/>
                <a:gd name="connsiteX29" fmla="*/ 1560689 w 1869410"/>
                <a:gd name="connsiteY29" fmla="*/ 219085 h 1284251"/>
                <a:gd name="connsiteX30" fmla="*/ 1427339 w 1869410"/>
                <a:gd name="connsiteY30" fmla="*/ 129550 h 1284251"/>
                <a:gd name="connsiteX31" fmla="*/ 1594979 w 1869410"/>
                <a:gd name="connsiteY31" fmla="*/ 100975 h 1284251"/>
                <a:gd name="connsiteX32" fmla="*/ 1634984 w 1869410"/>
                <a:gd name="connsiteY32" fmla="*/ 70495 h 1284251"/>
                <a:gd name="connsiteX33" fmla="*/ 1402574 w 1869410"/>
                <a:gd name="connsiteY33" fmla="*/ 62875 h 1284251"/>
                <a:gd name="connsiteX34" fmla="*/ 1191119 w 1869410"/>
                <a:gd name="connsiteY34" fmla="*/ 17155 h 1284251"/>
                <a:gd name="connsiteX35" fmla="*/ 981569 w 1869410"/>
                <a:gd name="connsiteY35" fmla="*/ 10 h 1284251"/>
                <a:gd name="connsiteX36" fmla="*/ 712964 w 1869410"/>
                <a:gd name="connsiteY36" fmla="*/ 19060 h 1284251"/>
                <a:gd name="connsiteX37" fmla="*/ 543419 w 1869410"/>
                <a:gd name="connsiteY37" fmla="*/ 55255 h 1284251"/>
                <a:gd name="connsiteX38" fmla="*/ 415784 w 1869410"/>
                <a:gd name="connsiteY38" fmla="*/ 144790 h 1284251"/>
                <a:gd name="connsiteX39" fmla="*/ 364349 w 1869410"/>
                <a:gd name="connsiteY39" fmla="*/ 215275 h 1284251"/>
                <a:gd name="connsiteX40" fmla="*/ 290054 w 1869410"/>
                <a:gd name="connsiteY40" fmla="*/ 278140 h 1284251"/>
                <a:gd name="connsiteX41" fmla="*/ 223379 w 1869410"/>
                <a:gd name="connsiteY41" fmla="*/ 331480 h 1284251"/>
                <a:gd name="connsiteX42" fmla="*/ 145274 w 1869410"/>
                <a:gd name="connsiteY42" fmla="*/ 485785 h 1284251"/>
                <a:gd name="connsiteX43" fmla="*/ 80504 w 1869410"/>
                <a:gd name="connsiteY43" fmla="*/ 674380 h 1284251"/>
                <a:gd name="connsiteX44" fmla="*/ 494 w 1869410"/>
                <a:gd name="connsiteY44" fmla="*/ 777250 h 1284251"/>
                <a:gd name="connsiteX45" fmla="*/ 120509 w 1869410"/>
                <a:gd name="connsiteY45" fmla="*/ 678190 h 1284251"/>
                <a:gd name="connsiteX46" fmla="*/ 118604 w 1869410"/>
                <a:gd name="connsiteY46" fmla="*/ 910600 h 1284251"/>
                <a:gd name="connsiteX47" fmla="*/ 131939 w 1869410"/>
                <a:gd name="connsiteY47" fmla="*/ 1034425 h 1284251"/>
                <a:gd name="connsiteX48" fmla="*/ 160514 w 1869410"/>
                <a:gd name="connsiteY48" fmla="*/ 891550 h 1284251"/>
                <a:gd name="connsiteX49" fmla="*/ 246239 w 1869410"/>
                <a:gd name="connsiteY49" fmla="*/ 990610 h 1284251"/>
                <a:gd name="connsiteX50" fmla="*/ 238619 w 1869410"/>
                <a:gd name="connsiteY50" fmla="*/ 866785 h 1284251"/>
                <a:gd name="connsiteX51" fmla="*/ 250049 w 1869410"/>
                <a:gd name="connsiteY51" fmla="*/ 725815 h 1284251"/>
                <a:gd name="connsiteX52" fmla="*/ 311009 w 1869410"/>
                <a:gd name="connsiteY52" fmla="*/ 889645 h 1284251"/>
                <a:gd name="connsiteX53" fmla="*/ 295769 w 1869410"/>
                <a:gd name="connsiteY53" fmla="*/ 643900 h 1284251"/>
                <a:gd name="connsiteX54" fmla="*/ 341489 w 1869410"/>
                <a:gd name="connsiteY54" fmla="*/ 495310 h 1284251"/>
                <a:gd name="connsiteX55" fmla="*/ 394829 w 1869410"/>
                <a:gd name="connsiteY55" fmla="*/ 483880 h 1284251"/>
                <a:gd name="connsiteX56" fmla="*/ 486269 w 1869410"/>
                <a:gd name="connsiteY56" fmla="*/ 586750 h 1284251"/>
                <a:gd name="connsiteX0" fmla="*/ 486269 w 1869410"/>
                <a:gd name="connsiteY0" fmla="*/ 586750 h 1284251"/>
                <a:gd name="connsiteX1" fmla="*/ 545324 w 1869410"/>
                <a:gd name="connsiteY1" fmla="*/ 516265 h 1284251"/>
                <a:gd name="connsiteX2" fmla="*/ 629144 w 1869410"/>
                <a:gd name="connsiteY2" fmla="*/ 476260 h 1284251"/>
                <a:gd name="connsiteX3" fmla="*/ 692009 w 1869410"/>
                <a:gd name="connsiteY3" fmla="*/ 577225 h 1284251"/>
                <a:gd name="connsiteX4" fmla="*/ 737729 w 1869410"/>
                <a:gd name="connsiteY4" fmla="*/ 779155 h 1284251"/>
                <a:gd name="connsiteX5" fmla="*/ 735824 w 1869410"/>
                <a:gd name="connsiteY5" fmla="*/ 914410 h 1284251"/>
                <a:gd name="connsiteX6" fmla="*/ 825359 w 1869410"/>
                <a:gd name="connsiteY6" fmla="*/ 678190 h 1284251"/>
                <a:gd name="connsiteX7" fmla="*/ 840599 w 1869410"/>
                <a:gd name="connsiteY7" fmla="*/ 582940 h 1284251"/>
                <a:gd name="connsiteX8" fmla="*/ 1103489 w 1869410"/>
                <a:gd name="connsiteY8" fmla="*/ 870595 h 1284251"/>
                <a:gd name="connsiteX9" fmla="*/ 1154924 w 1869410"/>
                <a:gd name="connsiteY9" fmla="*/ 891550 h 1284251"/>
                <a:gd name="connsiteX10" fmla="*/ 1055864 w 1869410"/>
                <a:gd name="connsiteY10" fmla="*/ 723910 h 1284251"/>
                <a:gd name="connsiteX11" fmla="*/ 1257794 w 1869410"/>
                <a:gd name="connsiteY11" fmla="*/ 971560 h 1284251"/>
                <a:gd name="connsiteX12" fmla="*/ 1233029 w 1869410"/>
                <a:gd name="connsiteY12" fmla="*/ 849640 h 1284251"/>
                <a:gd name="connsiteX13" fmla="*/ 1375904 w 1869410"/>
                <a:gd name="connsiteY13" fmla="*/ 986800 h 1284251"/>
                <a:gd name="connsiteX14" fmla="*/ 1417814 w 1869410"/>
                <a:gd name="connsiteY14" fmla="*/ 1173490 h 1284251"/>
                <a:gd name="connsiteX15" fmla="*/ 1444484 w 1869410"/>
                <a:gd name="connsiteY15" fmla="*/ 1057285 h 1284251"/>
                <a:gd name="connsiteX16" fmla="*/ 1450199 w 1869410"/>
                <a:gd name="connsiteY16" fmla="*/ 1283980 h 1284251"/>
                <a:gd name="connsiteX17" fmla="*/ 1495919 w 1869410"/>
                <a:gd name="connsiteY17" fmla="*/ 1101100 h 1284251"/>
                <a:gd name="connsiteX18" fmla="*/ 1574024 w 1869410"/>
                <a:gd name="connsiteY18" fmla="*/ 996325 h 1284251"/>
                <a:gd name="connsiteX19" fmla="*/ 1667369 w 1869410"/>
                <a:gd name="connsiteY19" fmla="*/ 1021090 h 1284251"/>
                <a:gd name="connsiteX20" fmla="*/ 1707374 w 1869410"/>
                <a:gd name="connsiteY20" fmla="*/ 1055380 h 1284251"/>
                <a:gd name="connsiteX21" fmla="*/ 1714994 w 1869410"/>
                <a:gd name="connsiteY21" fmla="*/ 904885 h 1284251"/>
                <a:gd name="connsiteX22" fmla="*/ 1716899 w 1869410"/>
                <a:gd name="connsiteY22" fmla="*/ 802015 h 1284251"/>
                <a:gd name="connsiteX23" fmla="*/ 1804529 w 1869410"/>
                <a:gd name="connsiteY23" fmla="*/ 889645 h 1284251"/>
                <a:gd name="connsiteX24" fmla="*/ 1764524 w 1869410"/>
                <a:gd name="connsiteY24" fmla="*/ 716290 h 1284251"/>
                <a:gd name="connsiteX25" fmla="*/ 1764524 w 1869410"/>
                <a:gd name="connsiteY25" fmla="*/ 615325 h 1284251"/>
                <a:gd name="connsiteX26" fmla="*/ 1869299 w 1869410"/>
                <a:gd name="connsiteY26" fmla="*/ 708670 h 1284251"/>
                <a:gd name="connsiteX27" fmla="*/ 1783574 w 1869410"/>
                <a:gd name="connsiteY27" fmla="*/ 539125 h 1284251"/>
                <a:gd name="connsiteX28" fmla="*/ 1730234 w 1869410"/>
                <a:gd name="connsiteY28" fmla="*/ 396250 h 1284251"/>
                <a:gd name="connsiteX29" fmla="*/ 1560689 w 1869410"/>
                <a:gd name="connsiteY29" fmla="*/ 219085 h 1284251"/>
                <a:gd name="connsiteX30" fmla="*/ 1427339 w 1869410"/>
                <a:gd name="connsiteY30" fmla="*/ 129550 h 1284251"/>
                <a:gd name="connsiteX31" fmla="*/ 1594979 w 1869410"/>
                <a:gd name="connsiteY31" fmla="*/ 100975 h 1284251"/>
                <a:gd name="connsiteX32" fmla="*/ 1634984 w 1869410"/>
                <a:gd name="connsiteY32" fmla="*/ 70495 h 1284251"/>
                <a:gd name="connsiteX33" fmla="*/ 1402574 w 1869410"/>
                <a:gd name="connsiteY33" fmla="*/ 62875 h 1284251"/>
                <a:gd name="connsiteX34" fmla="*/ 1191119 w 1869410"/>
                <a:gd name="connsiteY34" fmla="*/ 17155 h 1284251"/>
                <a:gd name="connsiteX35" fmla="*/ 981569 w 1869410"/>
                <a:gd name="connsiteY35" fmla="*/ 10 h 1284251"/>
                <a:gd name="connsiteX36" fmla="*/ 712964 w 1869410"/>
                <a:gd name="connsiteY36" fmla="*/ 19060 h 1284251"/>
                <a:gd name="connsiteX37" fmla="*/ 543419 w 1869410"/>
                <a:gd name="connsiteY37" fmla="*/ 55255 h 1284251"/>
                <a:gd name="connsiteX38" fmla="*/ 415784 w 1869410"/>
                <a:gd name="connsiteY38" fmla="*/ 144790 h 1284251"/>
                <a:gd name="connsiteX39" fmla="*/ 364349 w 1869410"/>
                <a:gd name="connsiteY39" fmla="*/ 215275 h 1284251"/>
                <a:gd name="connsiteX40" fmla="*/ 290054 w 1869410"/>
                <a:gd name="connsiteY40" fmla="*/ 278140 h 1284251"/>
                <a:gd name="connsiteX41" fmla="*/ 223379 w 1869410"/>
                <a:gd name="connsiteY41" fmla="*/ 331480 h 1284251"/>
                <a:gd name="connsiteX42" fmla="*/ 145274 w 1869410"/>
                <a:gd name="connsiteY42" fmla="*/ 485785 h 1284251"/>
                <a:gd name="connsiteX43" fmla="*/ 80504 w 1869410"/>
                <a:gd name="connsiteY43" fmla="*/ 674380 h 1284251"/>
                <a:gd name="connsiteX44" fmla="*/ 494 w 1869410"/>
                <a:gd name="connsiteY44" fmla="*/ 777250 h 1284251"/>
                <a:gd name="connsiteX45" fmla="*/ 120509 w 1869410"/>
                <a:gd name="connsiteY45" fmla="*/ 678190 h 1284251"/>
                <a:gd name="connsiteX46" fmla="*/ 118604 w 1869410"/>
                <a:gd name="connsiteY46" fmla="*/ 910600 h 1284251"/>
                <a:gd name="connsiteX47" fmla="*/ 131939 w 1869410"/>
                <a:gd name="connsiteY47" fmla="*/ 1034425 h 1284251"/>
                <a:gd name="connsiteX48" fmla="*/ 160514 w 1869410"/>
                <a:gd name="connsiteY48" fmla="*/ 891550 h 1284251"/>
                <a:gd name="connsiteX49" fmla="*/ 246239 w 1869410"/>
                <a:gd name="connsiteY49" fmla="*/ 990610 h 1284251"/>
                <a:gd name="connsiteX50" fmla="*/ 238619 w 1869410"/>
                <a:gd name="connsiteY50" fmla="*/ 866785 h 1284251"/>
                <a:gd name="connsiteX51" fmla="*/ 250049 w 1869410"/>
                <a:gd name="connsiteY51" fmla="*/ 725815 h 1284251"/>
                <a:gd name="connsiteX52" fmla="*/ 311009 w 1869410"/>
                <a:gd name="connsiteY52" fmla="*/ 889645 h 1284251"/>
                <a:gd name="connsiteX53" fmla="*/ 295769 w 1869410"/>
                <a:gd name="connsiteY53" fmla="*/ 643900 h 1284251"/>
                <a:gd name="connsiteX54" fmla="*/ 341489 w 1869410"/>
                <a:gd name="connsiteY54" fmla="*/ 495310 h 1284251"/>
                <a:gd name="connsiteX55" fmla="*/ 394829 w 1869410"/>
                <a:gd name="connsiteY55" fmla="*/ 483880 h 1284251"/>
                <a:gd name="connsiteX56" fmla="*/ 486269 w 1869410"/>
                <a:gd name="connsiteY56" fmla="*/ 586750 h 1284251"/>
                <a:gd name="connsiteX0" fmla="*/ 486269 w 1869410"/>
                <a:gd name="connsiteY0" fmla="*/ 586750 h 1284251"/>
                <a:gd name="connsiteX1" fmla="*/ 545324 w 1869410"/>
                <a:gd name="connsiteY1" fmla="*/ 516265 h 1284251"/>
                <a:gd name="connsiteX2" fmla="*/ 629144 w 1869410"/>
                <a:gd name="connsiteY2" fmla="*/ 476260 h 1284251"/>
                <a:gd name="connsiteX3" fmla="*/ 692009 w 1869410"/>
                <a:gd name="connsiteY3" fmla="*/ 577225 h 1284251"/>
                <a:gd name="connsiteX4" fmla="*/ 737729 w 1869410"/>
                <a:gd name="connsiteY4" fmla="*/ 779155 h 1284251"/>
                <a:gd name="connsiteX5" fmla="*/ 735824 w 1869410"/>
                <a:gd name="connsiteY5" fmla="*/ 914410 h 1284251"/>
                <a:gd name="connsiteX6" fmla="*/ 825359 w 1869410"/>
                <a:gd name="connsiteY6" fmla="*/ 678190 h 1284251"/>
                <a:gd name="connsiteX7" fmla="*/ 840599 w 1869410"/>
                <a:gd name="connsiteY7" fmla="*/ 582940 h 1284251"/>
                <a:gd name="connsiteX8" fmla="*/ 1103489 w 1869410"/>
                <a:gd name="connsiteY8" fmla="*/ 870595 h 1284251"/>
                <a:gd name="connsiteX9" fmla="*/ 1154924 w 1869410"/>
                <a:gd name="connsiteY9" fmla="*/ 891550 h 1284251"/>
                <a:gd name="connsiteX10" fmla="*/ 1055864 w 1869410"/>
                <a:gd name="connsiteY10" fmla="*/ 723910 h 1284251"/>
                <a:gd name="connsiteX11" fmla="*/ 1257794 w 1869410"/>
                <a:gd name="connsiteY11" fmla="*/ 971560 h 1284251"/>
                <a:gd name="connsiteX12" fmla="*/ 1233029 w 1869410"/>
                <a:gd name="connsiteY12" fmla="*/ 849640 h 1284251"/>
                <a:gd name="connsiteX13" fmla="*/ 1375904 w 1869410"/>
                <a:gd name="connsiteY13" fmla="*/ 986800 h 1284251"/>
                <a:gd name="connsiteX14" fmla="*/ 1417814 w 1869410"/>
                <a:gd name="connsiteY14" fmla="*/ 1173490 h 1284251"/>
                <a:gd name="connsiteX15" fmla="*/ 1444484 w 1869410"/>
                <a:gd name="connsiteY15" fmla="*/ 1057285 h 1284251"/>
                <a:gd name="connsiteX16" fmla="*/ 1450199 w 1869410"/>
                <a:gd name="connsiteY16" fmla="*/ 1283980 h 1284251"/>
                <a:gd name="connsiteX17" fmla="*/ 1495919 w 1869410"/>
                <a:gd name="connsiteY17" fmla="*/ 1101100 h 1284251"/>
                <a:gd name="connsiteX18" fmla="*/ 1574024 w 1869410"/>
                <a:gd name="connsiteY18" fmla="*/ 996325 h 1284251"/>
                <a:gd name="connsiteX19" fmla="*/ 1667369 w 1869410"/>
                <a:gd name="connsiteY19" fmla="*/ 1021090 h 1284251"/>
                <a:gd name="connsiteX20" fmla="*/ 1707374 w 1869410"/>
                <a:gd name="connsiteY20" fmla="*/ 1055380 h 1284251"/>
                <a:gd name="connsiteX21" fmla="*/ 1714994 w 1869410"/>
                <a:gd name="connsiteY21" fmla="*/ 904885 h 1284251"/>
                <a:gd name="connsiteX22" fmla="*/ 1716899 w 1869410"/>
                <a:gd name="connsiteY22" fmla="*/ 802015 h 1284251"/>
                <a:gd name="connsiteX23" fmla="*/ 1804529 w 1869410"/>
                <a:gd name="connsiteY23" fmla="*/ 889645 h 1284251"/>
                <a:gd name="connsiteX24" fmla="*/ 1764524 w 1869410"/>
                <a:gd name="connsiteY24" fmla="*/ 716290 h 1284251"/>
                <a:gd name="connsiteX25" fmla="*/ 1764524 w 1869410"/>
                <a:gd name="connsiteY25" fmla="*/ 615325 h 1284251"/>
                <a:gd name="connsiteX26" fmla="*/ 1869299 w 1869410"/>
                <a:gd name="connsiteY26" fmla="*/ 708670 h 1284251"/>
                <a:gd name="connsiteX27" fmla="*/ 1783574 w 1869410"/>
                <a:gd name="connsiteY27" fmla="*/ 539125 h 1284251"/>
                <a:gd name="connsiteX28" fmla="*/ 1730234 w 1869410"/>
                <a:gd name="connsiteY28" fmla="*/ 396250 h 1284251"/>
                <a:gd name="connsiteX29" fmla="*/ 1560689 w 1869410"/>
                <a:gd name="connsiteY29" fmla="*/ 219085 h 1284251"/>
                <a:gd name="connsiteX30" fmla="*/ 1427339 w 1869410"/>
                <a:gd name="connsiteY30" fmla="*/ 129550 h 1284251"/>
                <a:gd name="connsiteX31" fmla="*/ 1594979 w 1869410"/>
                <a:gd name="connsiteY31" fmla="*/ 100975 h 1284251"/>
                <a:gd name="connsiteX32" fmla="*/ 1634984 w 1869410"/>
                <a:gd name="connsiteY32" fmla="*/ 70495 h 1284251"/>
                <a:gd name="connsiteX33" fmla="*/ 1402574 w 1869410"/>
                <a:gd name="connsiteY33" fmla="*/ 62875 h 1284251"/>
                <a:gd name="connsiteX34" fmla="*/ 1191119 w 1869410"/>
                <a:gd name="connsiteY34" fmla="*/ 17155 h 1284251"/>
                <a:gd name="connsiteX35" fmla="*/ 981569 w 1869410"/>
                <a:gd name="connsiteY35" fmla="*/ 10 h 1284251"/>
                <a:gd name="connsiteX36" fmla="*/ 712964 w 1869410"/>
                <a:gd name="connsiteY36" fmla="*/ 19060 h 1284251"/>
                <a:gd name="connsiteX37" fmla="*/ 543419 w 1869410"/>
                <a:gd name="connsiteY37" fmla="*/ 55255 h 1284251"/>
                <a:gd name="connsiteX38" fmla="*/ 415784 w 1869410"/>
                <a:gd name="connsiteY38" fmla="*/ 144790 h 1284251"/>
                <a:gd name="connsiteX39" fmla="*/ 364349 w 1869410"/>
                <a:gd name="connsiteY39" fmla="*/ 215275 h 1284251"/>
                <a:gd name="connsiteX40" fmla="*/ 290054 w 1869410"/>
                <a:gd name="connsiteY40" fmla="*/ 278140 h 1284251"/>
                <a:gd name="connsiteX41" fmla="*/ 223379 w 1869410"/>
                <a:gd name="connsiteY41" fmla="*/ 331480 h 1284251"/>
                <a:gd name="connsiteX42" fmla="*/ 145274 w 1869410"/>
                <a:gd name="connsiteY42" fmla="*/ 485785 h 1284251"/>
                <a:gd name="connsiteX43" fmla="*/ 80504 w 1869410"/>
                <a:gd name="connsiteY43" fmla="*/ 674380 h 1284251"/>
                <a:gd name="connsiteX44" fmla="*/ 494 w 1869410"/>
                <a:gd name="connsiteY44" fmla="*/ 777250 h 1284251"/>
                <a:gd name="connsiteX45" fmla="*/ 120509 w 1869410"/>
                <a:gd name="connsiteY45" fmla="*/ 678190 h 1284251"/>
                <a:gd name="connsiteX46" fmla="*/ 118604 w 1869410"/>
                <a:gd name="connsiteY46" fmla="*/ 910600 h 1284251"/>
                <a:gd name="connsiteX47" fmla="*/ 131939 w 1869410"/>
                <a:gd name="connsiteY47" fmla="*/ 1034425 h 1284251"/>
                <a:gd name="connsiteX48" fmla="*/ 160514 w 1869410"/>
                <a:gd name="connsiteY48" fmla="*/ 891550 h 1284251"/>
                <a:gd name="connsiteX49" fmla="*/ 246239 w 1869410"/>
                <a:gd name="connsiteY49" fmla="*/ 990610 h 1284251"/>
                <a:gd name="connsiteX50" fmla="*/ 238619 w 1869410"/>
                <a:gd name="connsiteY50" fmla="*/ 866785 h 1284251"/>
                <a:gd name="connsiteX51" fmla="*/ 250049 w 1869410"/>
                <a:gd name="connsiteY51" fmla="*/ 725815 h 1284251"/>
                <a:gd name="connsiteX52" fmla="*/ 311009 w 1869410"/>
                <a:gd name="connsiteY52" fmla="*/ 889645 h 1284251"/>
                <a:gd name="connsiteX53" fmla="*/ 295769 w 1869410"/>
                <a:gd name="connsiteY53" fmla="*/ 643900 h 1284251"/>
                <a:gd name="connsiteX54" fmla="*/ 341489 w 1869410"/>
                <a:gd name="connsiteY54" fmla="*/ 495310 h 1284251"/>
                <a:gd name="connsiteX55" fmla="*/ 394829 w 1869410"/>
                <a:gd name="connsiteY55" fmla="*/ 483880 h 1284251"/>
                <a:gd name="connsiteX56" fmla="*/ 486269 w 1869410"/>
                <a:gd name="connsiteY56" fmla="*/ 586750 h 1284251"/>
                <a:gd name="connsiteX0" fmla="*/ 486269 w 1869410"/>
                <a:gd name="connsiteY0" fmla="*/ 586750 h 1284248"/>
                <a:gd name="connsiteX1" fmla="*/ 545324 w 1869410"/>
                <a:gd name="connsiteY1" fmla="*/ 516265 h 1284248"/>
                <a:gd name="connsiteX2" fmla="*/ 629144 w 1869410"/>
                <a:gd name="connsiteY2" fmla="*/ 476260 h 1284248"/>
                <a:gd name="connsiteX3" fmla="*/ 692009 w 1869410"/>
                <a:gd name="connsiteY3" fmla="*/ 577225 h 1284248"/>
                <a:gd name="connsiteX4" fmla="*/ 737729 w 1869410"/>
                <a:gd name="connsiteY4" fmla="*/ 779155 h 1284248"/>
                <a:gd name="connsiteX5" fmla="*/ 735824 w 1869410"/>
                <a:gd name="connsiteY5" fmla="*/ 914410 h 1284248"/>
                <a:gd name="connsiteX6" fmla="*/ 825359 w 1869410"/>
                <a:gd name="connsiteY6" fmla="*/ 678190 h 1284248"/>
                <a:gd name="connsiteX7" fmla="*/ 840599 w 1869410"/>
                <a:gd name="connsiteY7" fmla="*/ 582940 h 1284248"/>
                <a:gd name="connsiteX8" fmla="*/ 1103489 w 1869410"/>
                <a:gd name="connsiteY8" fmla="*/ 870595 h 1284248"/>
                <a:gd name="connsiteX9" fmla="*/ 1154924 w 1869410"/>
                <a:gd name="connsiteY9" fmla="*/ 891550 h 1284248"/>
                <a:gd name="connsiteX10" fmla="*/ 1055864 w 1869410"/>
                <a:gd name="connsiteY10" fmla="*/ 723910 h 1284248"/>
                <a:gd name="connsiteX11" fmla="*/ 1257794 w 1869410"/>
                <a:gd name="connsiteY11" fmla="*/ 971560 h 1284248"/>
                <a:gd name="connsiteX12" fmla="*/ 1233029 w 1869410"/>
                <a:gd name="connsiteY12" fmla="*/ 849640 h 1284248"/>
                <a:gd name="connsiteX13" fmla="*/ 1375904 w 1869410"/>
                <a:gd name="connsiteY13" fmla="*/ 986800 h 1284248"/>
                <a:gd name="connsiteX14" fmla="*/ 1417814 w 1869410"/>
                <a:gd name="connsiteY14" fmla="*/ 1173490 h 1284248"/>
                <a:gd name="connsiteX15" fmla="*/ 1444484 w 1869410"/>
                <a:gd name="connsiteY15" fmla="*/ 1057285 h 1284248"/>
                <a:gd name="connsiteX16" fmla="*/ 1450199 w 1869410"/>
                <a:gd name="connsiteY16" fmla="*/ 1283980 h 1284248"/>
                <a:gd name="connsiteX17" fmla="*/ 1495919 w 1869410"/>
                <a:gd name="connsiteY17" fmla="*/ 1101100 h 1284248"/>
                <a:gd name="connsiteX18" fmla="*/ 1577834 w 1869410"/>
                <a:gd name="connsiteY18" fmla="*/ 1003945 h 1284248"/>
                <a:gd name="connsiteX19" fmla="*/ 1667369 w 1869410"/>
                <a:gd name="connsiteY19" fmla="*/ 1021090 h 1284248"/>
                <a:gd name="connsiteX20" fmla="*/ 1707374 w 1869410"/>
                <a:gd name="connsiteY20" fmla="*/ 1055380 h 1284248"/>
                <a:gd name="connsiteX21" fmla="*/ 1714994 w 1869410"/>
                <a:gd name="connsiteY21" fmla="*/ 904885 h 1284248"/>
                <a:gd name="connsiteX22" fmla="*/ 1716899 w 1869410"/>
                <a:gd name="connsiteY22" fmla="*/ 802015 h 1284248"/>
                <a:gd name="connsiteX23" fmla="*/ 1804529 w 1869410"/>
                <a:gd name="connsiteY23" fmla="*/ 889645 h 1284248"/>
                <a:gd name="connsiteX24" fmla="*/ 1764524 w 1869410"/>
                <a:gd name="connsiteY24" fmla="*/ 716290 h 1284248"/>
                <a:gd name="connsiteX25" fmla="*/ 1764524 w 1869410"/>
                <a:gd name="connsiteY25" fmla="*/ 615325 h 1284248"/>
                <a:gd name="connsiteX26" fmla="*/ 1869299 w 1869410"/>
                <a:gd name="connsiteY26" fmla="*/ 708670 h 1284248"/>
                <a:gd name="connsiteX27" fmla="*/ 1783574 w 1869410"/>
                <a:gd name="connsiteY27" fmla="*/ 539125 h 1284248"/>
                <a:gd name="connsiteX28" fmla="*/ 1730234 w 1869410"/>
                <a:gd name="connsiteY28" fmla="*/ 396250 h 1284248"/>
                <a:gd name="connsiteX29" fmla="*/ 1560689 w 1869410"/>
                <a:gd name="connsiteY29" fmla="*/ 219085 h 1284248"/>
                <a:gd name="connsiteX30" fmla="*/ 1427339 w 1869410"/>
                <a:gd name="connsiteY30" fmla="*/ 129550 h 1284248"/>
                <a:gd name="connsiteX31" fmla="*/ 1594979 w 1869410"/>
                <a:gd name="connsiteY31" fmla="*/ 100975 h 1284248"/>
                <a:gd name="connsiteX32" fmla="*/ 1634984 w 1869410"/>
                <a:gd name="connsiteY32" fmla="*/ 70495 h 1284248"/>
                <a:gd name="connsiteX33" fmla="*/ 1402574 w 1869410"/>
                <a:gd name="connsiteY33" fmla="*/ 62875 h 1284248"/>
                <a:gd name="connsiteX34" fmla="*/ 1191119 w 1869410"/>
                <a:gd name="connsiteY34" fmla="*/ 17155 h 1284248"/>
                <a:gd name="connsiteX35" fmla="*/ 981569 w 1869410"/>
                <a:gd name="connsiteY35" fmla="*/ 10 h 1284248"/>
                <a:gd name="connsiteX36" fmla="*/ 712964 w 1869410"/>
                <a:gd name="connsiteY36" fmla="*/ 19060 h 1284248"/>
                <a:gd name="connsiteX37" fmla="*/ 543419 w 1869410"/>
                <a:gd name="connsiteY37" fmla="*/ 55255 h 1284248"/>
                <a:gd name="connsiteX38" fmla="*/ 415784 w 1869410"/>
                <a:gd name="connsiteY38" fmla="*/ 144790 h 1284248"/>
                <a:gd name="connsiteX39" fmla="*/ 364349 w 1869410"/>
                <a:gd name="connsiteY39" fmla="*/ 215275 h 1284248"/>
                <a:gd name="connsiteX40" fmla="*/ 290054 w 1869410"/>
                <a:gd name="connsiteY40" fmla="*/ 278140 h 1284248"/>
                <a:gd name="connsiteX41" fmla="*/ 223379 w 1869410"/>
                <a:gd name="connsiteY41" fmla="*/ 331480 h 1284248"/>
                <a:gd name="connsiteX42" fmla="*/ 145274 w 1869410"/>
                <a:gd name="connsiteY42" fmla="*/ 485785 h 1284248"/>
                <a:gd name="connsiteX43" fmla="*/ 80504 w 1869410"/>
                <a:gd name="connsiteY43" fmla="*/ 674380 h 1284248"/>
                <a:gd name="connsiteX44" fmla="*/ 494 w 1869410"/>
                <a:gd name="connsiteY44" fmla="*/ 777250 h 1284248"/>
                <a:gd name="connsiteX45" fmla="*/ 120509 w 1869410"/>
                <a:gd name="connsiteY45" fmla="*/ 678190 h 1284248"/>
                <a:gd name="connsiteX46" fmla="*/ 118604 w 1869410"/>
                <a:gd name="connsiteY46" fmla="*/ 910600 h 1284248"/>
                <a:gd name="connsiteX47" fmla="*/ 131939 w 1869410"/>
                <a:gd name="connsiteY47" fmla="*/ 1034425 h 1284248"/>
                <a:gd name="connsiteX48" fmla="*/ 160514 w 1869410"/>
                <a:gd name="connsiteY48" fmla="*/ 891550 h 1284248"/>
                <a:gd name="connsiteX49" fmla="*/ 246239 w 1869410"/>
                <a:gd name="connsiteY49" fmla="*/ 990610 h 1284248"/>
                <a:gd name="connsiteX50" fmla="*/ 238619 w 1869410"/>
                <a:gd name="connsiteY50" fmla="*/ 866785 h 1284248"/>
                <a:gd name="connsiteX51" fmla="*/ 250049 w 1869410"/>
                <a:gd name="connsiteY51" fmla="*/ 725815 h 1284248"/>
                <a:gd name="connsiteX52" fmla="*/ 311009 w 1869410"/>
                <a:gd name="connsiteY52" fmla="*/ 889645 h 1284248"/>
                <a:gd name="connsiteX53" fmla="*/ 295769 w 1869410"/>
                <a:gd name="connsiteY53" fmla="*/ 643900 h 1284248"/>
                <a:gd name="connsiteX54" fmla="*/ 341489 w 1869410"/>
                <a:gd name="connsiteY54" fmla="*/ 495310 h 1284248"/>
                <a:gd name="connsiteX55" fmla="*/ 394829 w 1869410"/>
                <a:gd name="connsiteY55" fmla="*/ 483880 h 1284248"/>
                <a:gd name="connsiteX56" fmla="*/ 486269 w 1869410"/>
                <a:gd name="connsiteY56" fmla="*/ 586750 h 1284248"/>
                <a:gd name="connsiteX0" fmla="*/ 486269 w 1869410"/>
                <a:gd name="connsiteY0" fmla="*/ 586750 h 1238621"/>
                <a:gd name="connsiteX1" fmla="*/ 545324 w 1869410"/>
                <a:gd name="connsiteY1" fmla="*/ 516265 h 1238621"/>
                <a:gd name="connsiteX2" fmla="*/ 629144 w 1869410"/>
                <a:gd name="connsiteY2" fmla="*/ 476260 h 1238621"/>
                <a:gd name="connsiteX3" fmla="*/ 692009 w 1869410"/>
                <a:gd name="connsiteY3" fmla="*/ 577225 h 1238621"/>
                <a:gd name="connsiteX4" fmla="*/ 737729 w 1869410"/>
                <a:gd name="connsiteY4" fmla="*/ 779155 h 1238621"/>
                <a:gd name="connsiteX5" fmla="*/ 735824 w 1869410"/>
                <a:gd name="connsiteY5" fmla="*/ 914410 h 1238621"/>
                <a:gd name="connsiteX6" fmla="*/ 825359 w 1869410"/>
                <a:gd name="connsiteY6" fmla="*/ 678190 h 1238621"/>
                <a:gd name="connsiteX7" fmla="*/ 840599 w 1869410"/>
                <a:gd name="connsiteY7" fmla="*/ 582940 h 1238621"/>
                <a:gd name="connsiteX8" fmla="*/ 1103489 w 1869410"/>
                <a:gd name="connsiteY8" fmla="*/ 870595 h 1238621"/>
                <a:gd name="connsiteX9" fmla="*/ 1154924 w 1869410"/>
                <a:gd name="connsiteY9" fmla="*/ 891550 h 1238621"/>
                <a:gd name="connsiteX10" fmla="*/ 1055864 w 1869410"/>
                <a:gd name="connsiteY10" fmla="*/ 723910 h 1238621"/>
                <a:gd name="connsiteX11" fmla="*/ 1257794 w 1869410"/>
                <a:gd name="connsiteY11" fmla="*/ 971560 h 1238621"/>
                <a:gd name="connsiteX12" fmla="*/ 1233029 w 1869410"/>
                <a:gd name="connsiteY12" fmla="*/ 849640 h 1238621"/>
                <a:gd name="connsiteX13" fmla="*/ 1375904 w 1869410"/>
                <a:gd name="connsiteY13" fmla="*/ 986800 h 1238621"/>
                <a:gd name="connsiteX14" fmla="*/ 1417814 w 1869410"/>
                <a:gd name="connsiteY14" fmla="*/ 1173490 h 1238621"/>
                <a:gd name="connsiteX15" fmla="*/ 1444484 w 1869410"/>
                <a:gd name="connsiteY15" fmla="*/ 1057285 h 1238621"/>
                <a:gd name="connsiteX16" fmla="*/ 1442579 w 1869410"/>
                <a:gd name="connsiteY16" fmla="*/ 1238260 h 1238621"/>
                <a:gd name="connsiteX17" fmla="*/ 1495919 w 1869410"/>
                <a:gd name="connsiteY17" fmla="*/ 1101100 h 1238621"/>
                <a:gd name="connsiteX18" fmla="*/ 1577834 w 1869410"/>
                <a:gd name="connsiteY18" fmla="*/ 1003945 h 1238621"/>
                <a:gd name="connsiteX19" fmla="*/ 1667369 w 1869410"/>
                <a:gd name="connsiteY19" fmla="*/ 1021090 h 1238621"/>
                <a:gd name="connsiteX20" fmla="*/ 1707374 w 1869410"/>
                <a:gd name="connsiteY20" fmla="*/ 1055380 h 1238621"/>
                <a:gd name="connsiteX21" fmla="*/ 1714994 w 1869410"/>
                <a:gd name="connsiteY21" fmla="*/ 904885 h 1238621"/>
                <a:gd name="connsiteX22" fmla="*/ 1716899 w 1869410"/>
                <a:gd name="connsiteY22" fmla="*/ 802015 h 1238621"/>
                <a:gd name="connsiteX23" fmla="*/ 1804529 w 1869410"/>
                <a:gd name="connsiteY23" fmla="*/ 889645 h 1238621"/>
                <a:gd name="connsiteX24" fmla="*/ 1764524 w 1869410"/>
                <a:gd name="connsiteY24" fmla="*/ 716290 h 1238621"/>
                <a:gd name="connsiteX25" fmla="*/ 1764524 w 1869410"/>
                <a:gd name="connsiteY25" fmla="*/ 615325 h 1238621"/>
                <a:gd name="connsiteX26" fmla="*/ 1869299 w 1869410"/>
                <a:gd name="connsiteY26" fmla="*/ 708670 h 1238621"/>
                <a:gd name="connsiteX27" fmla="*/ 1783574 w 1869410"/>
                <a:gd name="connsiteY27" fmla="*/ 539125 h 1238621"/>
                <a:gd name="connsiteX28" fmla="*/ 1730234 w 1869410"/>
                <a:gd name="connsiteY28" fmla="*/ 396250 h 1238621"/>
                <a:gd name="connsiteX29" fmla="*/ 1560689 w 1869410"/>
                <a:gd name="connsiteY29" fmla="*/ 219085 h 1238621"/>
                <a:gd name="connsiteX30" fmla="*/ 1427339 w 1869410"/>
                <a:gd name="connsiteY30" fmla="*/ 129550 h 1238621"/>
                <a:gd name="connsiteX31" fmla="*/ 1594979 w 1869410"/>
                <a:gd name="connsiteY31" fmla="*/ 100975 h 1238621"/>
                <a:gd name="connsiteX32" fmla="*/ 1634984 w 1869410"/>
                <a:gd name="connsiteY32" fmla="*/ 70495 h 1238621"/>
                <a:gd name="connsiteX33" fmla="*/ 1402574 w 1869410"/>
                <a:gd name="connsiteY33" fmla="*/ 62875 h 1238621"/>
                <a:gd name="connsiteX34" fmla="*/ 1191119 w 1869410"/>
                <a:gd name="connsiteY34" fmla="*/ 17155 h 1238621"/>
                <a:gd name="connsiteX35" fmla="*/ 981569 w 1869410"/>
                <a:gd name="connsiteY35" fmla="*/ 10 h 1238621"/>
                <a:gd name="connsiteX36" fmla="*/ 712964 w 1869410"/>
                <a:gd name="connsiteY36" fmla="*/ 19060 h 1238621"/>
                <a:gd name="connsiteX37" fmla="*/ 543419 w 1869410"/>
                <a:gd name="connsiteY37" fmla="*/ 55255 h 1238621"/>
                <a:gd name="connsiteX38" fmla="*/ 415784 w 1869410"/>
                <a:gd name="connsiteY38" fmla="*/ 144790 h 1238621"/>
                <a:gd name="connsiteX39" fmla="*/ 364349 w 1869410"/>
                <a:gd name="connsiteY39" fmla="*/ 215275 h 1238621"/>
                <a:gd name="connsiteX40" fmla="*/ 290054 w 1869410"/>
                <a:gd name="connsiteY40" fmla="*/ 278140 h 1238621"/>
                <a:gd name="connsiteX41" fmla="*/ 223379 w 1869410"/>
                <a:gd name="connsiteY41" fmla="*/ 331480 h 1238621"/>
                <a:gd name="connsiteX42" fmla="*/ 145274 w 1869410"/>
                <a:gd name="connsiteY42" fmla="*/ 485785 h 1238621"/>
                <a:gd name="connsiteX43" fmla="*/ 80504 w 1869410"/>
                <a:gd name="connsiteY43" fmla="*/ 674380 h 1238621"/>
                <a:gd name="connsiteX44" fmla="*/ 494 w 1869410"/>
                <a:gd name="connsiteY44" fmla="*/ 777250 h 1238621"/>
                <a:gd name="connsiteX45" fmla="*/ 120509 w 1869410"/>
                <a:gd name="connsiteY45" fmla="*/ 678190 h 1238621"/>
                <a:gd name="connsiteX46" fmla="*/ 118604 w 1869410"/>
                <a:gd name="connsiteY46" fmla="*/ 910600 h 1238621"/>
                <a:gd name="connsiteX47" fmla="*/ 131939 w 1869410"/>
                <a:gd name="connsiteY47" fmla="*/ 1034425 h 1238621"/>
                <a:gd name="connsiteX48" fmla="*/ 160514 w 1869410"/>
                <a:gd name="connsiteY48" fmla="*/ 891550 h 1238621"/>
                <a:gd name="connsiteX49" fmla="*/ 246239 w 1869410"/>
                <a:gd name="connsiteY49" fmla="*/ 990610 h 1238621"/>
                <a:gd name="connsiteX50" fmla="*/ 238619 w 1869410"/>
                <a:gd name="connsiteY50" fmla="*/ 866785 h 1238621"/>
                <a:gd name="connsiteX51" fmla="*/ 250049 w 1869410"/>
                <a:gd name="connsiteY51" fmla="*/ 725815 h 1238621"/>
                <a:gd name="connsiteX52" fmla="*/ 311009 w 1869410"/>
                <a:gd name="connsiteY52" fmla="*/ 889645 h 1238621"/>
                <a:gd name="connsiteX53" fmla="*/ 295769 w 1869410"/>
                <a:gd name="connsiteY53" fmla="*/ 643900 h 1238621"/>
                <a:gd name="connsiteX54" fmla="*/ 341489 w 1869410"/>
                <a:gd name="connsiteY54" fmla="*/ 495310 h 1238621"/>
                <a:gd name="connsiteX55" fmla="*/ 394829 w 1869410"/>
                <a:gd name="connsiteY55" fmla="*/ 483880 h 1238621"/>
                <a:gd name="connsiteX56" fmla="*/ 486269 w 1869410"/>
                <a:gd name="connsiteY56" fmla="*/ 586750 h 1238621"/>
                <a:gd name="connsiteX0" fmla="*/ 486269 w 1869410"/>
                <a:gd name="connsiteY0" fmla="*/ 586750 h 1238621"/>
                <a:gd name="connsiteX1" fmla="*/ 545324 w 1869410"/>
                <a:gd name="connsiteY1" fmla="*/ 516265 h 1238621"/>
                <a:gd name="connsiteX2" fmla="*/ 629144 w 1869410"/>
                <a:gd name="connsiteY2" fmla="*/ 476260 h 1238621"/>
                <a:gd name="connsiteX3" fmla="*/ 692009 w 1869410"/>
                <a:gd name="connsiteY3" fmla="*/ 577225 h 1238621"/>
                <a:gd name="connsiteX4" fmla="*/ 737729 w 1869410"/>
                <a:gd name="connsiteY4" fmla="*/ 779155 h 1238621"/>
                <a:gd name="connsiteX5" fmla="*/ 735824 w 1869410"/>
                <a:gd name="connsiteY5" fmla="*/ 914410 h 1238621"/>
                <a:gd name="connsiteX6" fmla="*/ 825359 w 1869410"/>
                <a:gd name="connsiteY6" fmla="*/ 678190 h 1238621"/>
                <a:gd name="connsiteX7" fmla="*/ 840599 w 1869410"/>
                <a:gd name="connsiteY7" fmla="*/ 582940 h 1238621"/>
                <a:gd name="connsiteX8" fmla="*/ 1103489 w 1869410"/>
                <a:gd name="connsiteY8" fmla="*/ 870595 h 1238621"/>
                <a:gd name="connsiteX9" fmla="*/ 1154924 w 1869410"/>
                <a:gd name="connsiteY9" fmla="*/ 891550 h 1238621"/>
                <a:gd name="connsiteX10" fmla="*/ 1055864 w 1869410"/>
                <a:gd name="connsiteY10" fmla="*/ 723910 h 1238621"/>
                <a:gd name="connsiteX11" fmla="*/ 1257794 w 1869410"/>
                <a:gd name="connsiteY11" fmla="*/ 971560 h 1238621"/>
                <a:gd name="connsiteX12" fmla="*/ 1233029 w 1869410"/>
                <a:gd name="connsiteY12" fmla="*/ 849640 h 1238621"/>
                <a:gd name="connsiteX13" fmla="*/ 1358759 w 1869410"/>
                <a:gd name="connsiteY13" fmla="*/ 958225 h 1238621"/>
                <a:gd name="connsiteX14" fmla="*/ 1417814 w 1869410"/>
                <a:gd name="connsiteY14" fmla="*/ 1173490 h 1238621"/>
                <a:gd name="connsiteX15" fmla="*/ 1444484 w 1869410"/>
                <a:gd name="connsiteY15" fmla="*/ 1057285 h 1238621"/>
                <a:gd name="connsiteX16" fmla="*/ 1442579 w 1869410"/>
                <a:gd name="connsiteY16" fmla="*/ 1238260 h 1238621"/>
                <a:gd name="connsiteX17" fmla="*/ 1495919 w 1869410"/>
                <a:gd name="connsiteY17" fmla="*/ 1101100 h 1238621"/>
                <a:gd name="connsiteX18" fmla="*/ 1577834 w 1869410"/>
                <a:gd name="connsiteY18" fmla="*/ 1003945 h 1238621"/>
                <a:gd name="connsiteX19" fmla="*/ 1667369 w 1869410"/>
                <a:gd name="connsiteY19" fmla="*/ 1021090 h 1238621"/>
                <a:gd name="connsiteX20" fmla="*/ 1707374 w 1869410"/>
                <a:gd name="connsiteY20" fmla="*/ 1055380 h 1238621"/>
                <a:gd name="connsiteX21" fmla="*/ 1714994 w 1869410"/>
                <a:gd name="connsiteY21" fmla="*/ 904885 h 1238621"/>
                <a:gd name="connsiteX22" fmla="*/ 1716899 w 1869410"/>
                <a:gd name="connsiteY22" fmla="*/ 802015 h 1238621"/>
                <a:gd name="connsiteX23" fmla="*/ 1804529 w 1869410"/>
                <a:gd name="connsiteY23" fmla="*/ 889645 h 1238621"/>
                <a:gd name="connsiteX24" fmla="*/ 1764524 w 1869410"/>
                <a:gd name="connsiteY24" fmla="*/ 716290 h 1238621"/>
                <a:gd name="connsiteX25" fmla="*/ 1764524 w 1869410"/>
                <a:gd name="connsiteY25" fmla="*/ 615325 h 1238621"/>
                <a:gd name="connsiteX26" fmla="*/ 1869299 w 1869410"/>
                <a:gd name="connsiteY26" fmla="*/ 708670 h 1238621"/>
                <a:gd name="connsiteX27" fmla="*/ 1783574 w 1869410"/>
                <a:gd name="connsiteY27" fmla="*/ 539125 h 1238621"/>
                <a:gd name="connsiteX28" fmla="*/ 1730234 w 1869410"/>
                <a:gd name="connsiteY28" fmla="*/ 396250 h 1238621"/>
                <a:gd name="connsiteX29" fmla="*/ 1560689 w 1869410"/>
                <a:gd name="connsiteY29" fmla="*/ 219085 h 1238621"/>
                <a:gd name="connsiteX30" fmla="*/ 1427339 w 1869410"/>
                <a:gd name="connsiteY30" fmla="*/ 129550 h 1238621"/>
                <a:gd name="connsiteX31" fmla="*/ 1594979 w 1869410"/>
                <a:gd name="connsiteY31" fmla="*/ 100975 h 1238621"/>
                <a:gd name="connsiteX32" fmla="*/ 1634984 w 1869410"/>
                <a:gd name="connsiteY32" fmla="*/ 70495 h 1238621"/>
                <a:gd name="connsiteX33" fmla="*/ 1402574 w 1869410"/>
                <a:gd name="connsiteY33" fmla="*/ 62875 h 1238621"/>
                <a:gd name="connsiteX34" fmla="*/ 1191119 w 1869410"/>
                <a:gd name="connsiteY34" fmla="*/ 17155 h 1238621"/>
                <a:gd name="connsiteX35" fmla="*/ 981569 w 1869410"/>
                <a:gd name="connsiteY35" fmla="*/ 10 h 1238621"/>
                <a:gd name="connsiteX36" fmla="*/ 712964 w 1869410"/>
                <a:gd name="connsiteY36" fmla="*/ 19060 h 1238621"/>
                <a:gd name="connsiteX37" fmla="*/ 543419 w 1869410"/>
                <a:gd name="connsiteY37" fmla="*/ 55255 h 1238621"/>
                <a:gd name="connsiteX38" fmla="*/ 415784 w 1869410"/>
                <a:gd name="connsiteY38" fmla="*/ 144790 h 1238621"/>
                <a:gd name="connsiteX39" fmla="*/ 364349 w 1869410"/>
                <a:gd name="connsiteY39" fmla="*/ 215275 h 1238621"/>
                <a:gd name="connsiteX40" fmla="*/ 290054 w 1869410"/>
                <a:gd name="connsiteY40" fmla="*/ 278140 h 1238621"/>
                <a:gd name="connsiteX41" fmla="*/ 223379 w 1869410"/>
                <a:gd name="connsiteY41" fmla="*/ 331480 h 1238621"/>
                <a:gd name="connsiteX42" fmla="*/ 145274 w 1869410"/>
                <a:gd name="connsiteY42" fmla="*/ 485785 h 1238621"/>
                <a:gd name="connsiteX43" fmla="*/ 80504 w 1869410"/>
                <a:gd name="connsiteY43" fmla="*/ 674380 h 1238621"/>
                <a:gd name="connsiteX44" fmla="*/ 494 w 1869410"/>
                <a:gd name="connsiteY44" fmla="*/ 777250 h 1238621"/>
                <a:gd name="connsiteX45" fmla="*/ 120509 w 1869410"/>
                <a:gd name="connsiteY45" fmla="*/ 678190 h 1238621"/>
                <a:gd name="connsiteX46" fmla="*/ 118604 w 1869410"/>
                <a:gd name="connsiteY46" fmla="*/ 910600 h 1238621"/>
                <a:gd name="connsiteX47" fmla="*/ 131939 w 1869410"/>
                <a:gd name="connsiteY47" fmla="*/ 1034425 h 1238621"/>
                <a:gd name="connsiteX48" fmla="*/ 160514 w 1869410"/>
                <a:gd name="connsiteY48" fmla="*/ 891550 h 1238621"/>
                <a:gd name="connsiteX49" fmla="*/ 246239 w 1869410"/>
                <a:gd name="connsiteY49" fmla="*/ 990610 h 1238621"/>
                <a:gd name="connsiteX50" fmla="*/ 238619 w 1869410"/>
                <a:gd name="connsiteY50" fmla="*/ 866785 h 1238621"/>
                <a:gd name="connsiteX51" fmla="*/ 250049 w 1869410"/>
                <a:gd name="connsiteY51" fmla="*/ 725815 h 1238621"/>
                <a:gd name="connsiteX52" fmla="*/ 311009 w 1869410"/>
                <a:gd name="connsiteY52" fmla="*/ 889645 h 1238621"/>
                <a:gd name="connsiteX53" fmla="*/ 295769 w 1869410"/>
                <a:gd name="connsiteY53" fmla="*/ 643900 h 1238621"/>
                <a:gd name="connsiteX54" fmla="*/ 341489 w 1869410"/>
                <a:gd name="connsiteY54" fmla="*/ 495310 h 1238621"/>
                <a:gd name="connsiteX55" fmla="*/ 394829 w 1869410"/>
                <a:gd name="connsiteY55" fmla="*/ 483880 h 1238621"/>
                <a:gd name="connsiteX56" fmla="*/ 486269 w 1869410"/>
                <a:gd name="connsiteY56" fmla="*/ 586750 h 1238621"/>
                <a:gd name="connsiteX0" fmla="*/ 486269 w 1869410"/>
                <a:gd name="connsiteY0" fmla="*/ 586750 h 1239134"/>
                <a:gd name="connsiteX1" fmla="*/ 545324 w 1869410"/>
                <a:gd name="connsiteY1" fmla="*/ 516265 h 1239134"/>
                <a:gd name="connsiteX2" fmla="*/ 629144 w 1869410"/>
                <a:gd name="connsiteY2" fmla="*/ 476260 h 1239134"/>
                <a:gd name="connsiteX3" fmla="*/ 692009 w 1869410"/>
                <a:gd name="connsiteY3" fmla="*/ 577225 h 1239134"/>
                <a:gd name="connsiteX4" fmla="*/ 737729 w 1869410"/>
                <a:gd name="connsiteY4" fmla="*/ 779155 h 1239134"/>
                <a:gd name="connsiteX5" fmla="*/ 735824 w 1869410"/>
                <a:gd name="connsiteY5" fmla="*/ 914410 h 1239134"/>
                <a:gd name="connsiteX6" fmla="*/ 825359 w 1869410"/>
                <a:gd name="connsiteY6" fmla="*/ 678190 h 1239134"/>
                <a:gd name="connsiteX7" fmla="*/ 840599 w 1869410"/>
                <a:gd name="connsiteY7" fmla="*/ 582940 h 1239134"/>
                <a:gd name="connsiteX8" fmla="*/ 1103489 w 1869410"/>
                <a:gd name="connsiteY8" fmla="*/ 870595 h 1239134"/>
                <a:gd name="connsiteX9" fmla="*/ 1154924 w 1869410"/>
                <a:gd name="connsiteY9" fmla="*/ 891550 h 1239134"/>
                <a:gd name="connsiteX10" fmla="*/ 1055864 w 1869410"/>
                <a:gd name="connsiteY10" fmla="*/ 723910 h 1239134"/>
                <a:gd name="connsiteX11" fmla="*/ 1257794 w 1869410"/>
                <a:gd name="connsiteY11" fmla="*/ 971560 h 1239134"/>
                <a:gd name="connsiteX12" fmla="*/ 1233029 w 1869410"/>
                <a:gd name="connsiteY12" fmla="*/ 849640 h 1239134"/>
                <a:gd name="connsiteX13" fmla="*/ 1358759 w 1869410"/>
                <a:gd name="connsiteY13" fmla="*/ 958225 h 1239134"/>
                <a:gd name="connsiteX14" fmla="*/ 1417814 w 1869410"/>
                <a:gd name="connsiteY14" fmla="*/ 1173490 h 1239134"/>
                <a:gd name="connsiteX15" fmla="*/ 1431149 w 1869410"/>
                <a:gd name="connsiteY15" fmla="*/ 1030615 h 1239134"/>
                <a:gd name="connsiteX16" fmla="*/ 1442579 w 1869410"/>
                <a:gd name="connsiteY16" fmla="*/ 1238260 h 1239134"/>
                <a:gd name="connsiteX17" fmla="*/ 1495919 w 1869410"/>
                <a:gd name="connsiteY17" fmla="*/ 1101100 h 1239134"/>
                <a:gd name="connsiteX18" fmla="*/ 1577834 w 1869410"/>
                <a:gd name="connsiteY18" fmla="*/ 1003945 h 1239134"/>
                <a:gd name="connsiteX19" fmla="*/ 1667369 w 1869410"/>
                <a:gd name="connsiteY19" fmla="*/ 1021090 h 1239134"/>
                <a:gd name="connsiteX20" fmla="*/ 1707374 w 1869410"/>
                <a:gd name="connsiteY20" fmla="*/ 1055380 h 1239134"/>
                <a:gd name="connsiteX21" fmla="*/ 1714994 w 1869410"/>
                <a:gd name="connsiteY21" fmla="*/ 904885 h 1239134"/>
                <a:gd name="connsiteX22" fmla="*/ 1716899 w 1869410"/>
                <a:gd name="connsiteY22" fmla="*/ 802015 h 1239134"/>
                <a:gd name="connsiteX23" fmla="*/ 1804529 w 1869410"/>
                <a:gd name="connsiteY23" fmla="*/ 889645 h 1239134"/>
                <a:gd name="connsiteX24" fmla="*/ 1764524 w 1869410"/>
                <a:gd name="connsiteY24" fmla="*/ 716290 h 1239134"/>
                <a:gd name="connsiteX25" fmla="*/ 1764524 w 1869410"/>
                <a:gd name="connsiteY25" fmla="*/ 615325 h 1239134"/>
                <a:gd name="connsiteX26" fmla="*/ 1869299 w 1869410"/>
                <a:gd name="connsiteY26" fmla="*/ 708670 h 1239134"/>
                <a:gd name="connsiteX27" fmla="*/ 1783574 w 1869410"/>
                <a:gd name="connsiteY27" fmla="*/ 539125 h 1239134"/>
                <a:gd name="connsiteX28" fmla="*/ 1730234 w 1869410"/>
                <a:gd name="connsiteY28" fmla="*/ 396250 h 1239134"/>
                <a:gd name="connsiteX29" fmla="*/ 1560689 w 1869410"/>
                <a:gd name="connsiteY29" fmla="*/ 219085 h 1239134"/>
                <a:gd name="connsiteX30" fmla="*/ 1427339 w 1869410"/>
                <a:gd name="connsiteY30" fmla="*/ 129550 h 1239134"/>
                <a:gd name="connsiteX31" fmla="*/ 1594979 w 1869410"/>
                <a:gd name="connsiteY31" fmla="*/ 100975 h 1239134"/>
                <a:gd name="connsiteX32" fmla="*/ 1634984 w 1869410"/>
                <a:gd name="connsiteY32" fmla="*/ 70495 h 1239134"/>
                <a:gd name="connsiteX33" fmla="*/ 1402574 w 1869410"/>
                <a:gd name="connsiteY33" fmla="*/ 62875 h 1239134"/>
                <a:gd name="connsiteX34" fmla="*/ 1191119 w 1869410"/>
                <a:gd name="connsiteY34" fmla="*/ 17155 h 1239134"/>
                <a:gd name="connsiteX35" fmla="*/ 981569 w 1869410"/>
                <a:gd name="connsiteY35" fmla="*/ 10 h 1239134"/>
                <a:gd name="connsiteX36" fmla="*/ 712964 w 1869410"/>
                <a:gd name="connsiteY36" fmla="*/ 19060 h 1239134"/>
                <a:gd name="connsiteX37" fmla="*/ 543419 w 1869410"/>
                <a:gd name="connsiteY37" fmla="*/ 55255 h 1239134"/>
                <a:gd name="connsiteX38" fmla="*/ 415784 w 1869410"/>
                <a:gd name="connsiteY38" fmla="*/ 144790 h 1239134"/>
                <a:gd name="connsiteX39" fmla="*/ 364349 w 1869410"/>
                <a:gd name="connsiteY39" fmla="*/ 215275 h 1239134"/>
                <a:gd name="connsiteX40" fmla="*/ 290054 w 1869410"/>
                <a:gd name="connsiteY40" fmla="*/ 278140 h 1239134"/>
                <a:gd name="connsiteX41" fmla="*/ 223379 w 1869410"/>
                <a:gd name="connsiteY41" fmla="*/ 331480 h 1239134"/>
                <a:gd name="connsiteX42" fmla="*/ 145274 w 1869410"/>
                <a:gd name="connsiteY42" fmla="*/ 485785 h 1239134"/>
                <a:gd name="connsiteX43" fmla="*/ 80504 w 1869410"/>
                <a:gd name="connsiteY43" fmla="*/ 674380 h 1239134"/>
                <a:gd name="connsiteX44" fmla="*/ 494 w 1869410"/>
                <a:gd name="connsiteY44" fmla="*/ 777250 h 1239134"/>
                <a:gd name="connsiteX45" fmla="*/ 120509 w 1869410"/>
                <a:gd name="connsiteY45" fmla="*/ 678190 h 1239134"/>
                <a:gd name="connsiteX46" fmla="*/ 118604 w 1869410"/>
                <a:gd name="connsiteY46" fmla="*/ 910600 h 1239134"/>
                <a:gd name="connsiteX47" fmla="*/ 131939 w 1869410"/>
                <a:gd name="connsiteY47" fmla="*/ 1034425 h 1239134"/>
                <a:gd name="connsiteX48" fmla="*/ 160514 w 1869410"/>
                <a:gd name="connsiteY48" fmla="*/ 891550 h 1239134"/>
                <a:gd name="connsiteX49" fmla="*/ 246239 w 1869410"/>
                <a:gd name="connsiteY49" fmla="*/ 990610 h 1239134"/>
                <a:gd name="connsiteX50" fmla="*/ 238619 w 1869410"/>
                <a:gd name="connsiteY50" fmla="*/ 866785 h 1239134"/>
                <a:gd name="connsiteX51" fmla="*/ 250049 w 1869410"/>
                <a:gd name="connsiteY51" fmla="*/ 725815 h 1239134"/>
                <a:gd name="connsiteX52" fmla="*/ 311009 w 1869410"/>
                <a:gd name="connsiteY52" fmla="*/ 889645 h 1239134"/>
                <a:gd name="connsiteX53" fmla="*/ 295769 w 1869410"/>
                <a:gd name="connsiteY53" fmla="*/ 643900 h 1239134"/>
                <a:gd name="connsiteX54" fmla="*/ 341489 w 1869410"/>
                <a:gd name="connsiteY54" fmla="*/ 495310 h 1239134"/>
                <a:gd name="connsiteX55" fmla="*/ 394829 w 1869410"/>
                <a:gd name="connsiteY55" fmla="*/ 483880 h 1239134"/>
                <a:gd name="connsiteX56" fmla="*/ 486269 w 1869410"/>
                <a:gd name="connsiteY56" fmla="*/ 586750 h 1239134"/>
                <a:gd name="connsiteX0" fmla="*/ 486269 w 1869410"/>
                <a:gd name="connsiteY0" fmla="*/ 586750 h 1239134"/>
                <a:gd name="connsiteX1" fmla="*/ 545324 w 1869410"/>
                <a:gd name="connsiteY1" fmla="*/ 516265 h 1239134"/>
                <a:gd name="connsiteX2" fmla="*/ 629144 w 1869410"/>
                <a:gd name="connsiteY2" fmla="*/ 476260 h 1239134"/>
                <a:gd name="connsiteX3" fmla="*/ 692009 w 1869410"/>
                <a:gd name="connsiteY3" fmla="*/ 577225 h 1239134"/>
                <a:gd name="connsiteX4" fmla="*/ 737729 w 1869410"/>
                <a:gd name="connsiteY4" fmla="*/ 779155 h 1239134"/>
                <a:gd name="connsiteX5" fmla="*/ 735824 w 1869410"/>
                <a:gd name="connsiteY5" fmla="*/ 914410 h 1239134"/>
                <a:gd name="connsiteX6" fmla="*/ 825359 w 1869410"/>
                <a:gd name="connsiteY6" fmla="*/ 678190 h 1239134"/>
                <a:gd name="connsiteX7" fmla="*/ 840599 w 1869410"/>
                <a:gd name="connsiteY7" fmla="*/ 582940 h 1239134"/>
                <a:gd name="connsiteX8" fmla="*/ 1103489 w 1869410"/>
                <a:gd name="connsiteY8" fmla="*/ 870595 h 1239134"/>
                <a:gd name="connsiteX9" fmla="*/ 1154924 w 1869410"/>
                <a:gd name="connsiteY9" fmla="*/ 891550 h 1239134"/>
                <a:gd name="connsiteX10" fmla="*/ 1055864 w 1869410"/>
                <a:gd name="connsiteY10" fmla="*/ 723910 h 1239134"/>
                <a:gd name="connsiteX11" fmla="*/ 1257794 w 1869410"/>
                <a:gd name="connsiteY11" fmla="*/ 971560 h 1239134"/>
                <a:gd name="connsiteX12" fmla="*/ 1233029 w 1869410"/>
                <a:gd name="connsiteY12" fmla="*/ 849640 h 1239134"/>
                <a:gd name="connsiteX13" fmla="*/ 1358759 w 1869410"/>
                <a:gd name="connsiteY13" fmla="*/ 958225 h 1239134"/>
                <a:gd name="connsiteX14" fmla="*/ 1404479 w 1869410"/>
                <a:gd name="connsiteY14" fmla="*/ 1122055 h 1239134"/>
                <a:gd name="connsiteX15" fmla="*/ 1431149 w 1869410"/>
                <a:gd name="connsiteY15" fmla="*/ 1030615 h 1239134"/>
                <a:gd name="connsiteX16" fmla="*/ 1442579 w 1869410"/>
                <a:gd name="connsiteY16" fmla="*/ 1238260 h 1239134"/>
                <a:gd name="connsiteX17" fmla="*/ 1495919 w 1869410"/>
                <a:gd name="connsiteY17" fmla="*/ 1101100 h 1239134"/>
                <a:gd name="connsiteX18" fmla="*/ 1577834 w 1869410"/>
                <a:gd name="connsiteY18" fmla="*/ 1003945 h 1239134"/>
                <a:gd name="connsiteX19" fmla="*/ 1667369 w 1869410"/>
                <a:gd name="connsiteY19" fmla="*/ 1021090 h 1239134"/>
                <a:gd name="connsiteX20" fmla="*/ 1707374 w 1869410"/>
                <a:gd name="connsiteY20" fmla="*/ 1055380 h 1239134"/>
                <a:gd name="connsiteX21" fmla="*/ 1714994 w 1869410"/>
                <a:gd name="connsiteY21" fmla="*/ 904885 h 1239134"/>
                <a:gd name="connsiteX22" fmla="*/ 1716899 w 1869410"/>
                <a:gd name="connsiteY22" fmla="*/ 802015 h 1239134"/>
                <a:gd name="connsiteX23" fmla="*/ 1804529 w 1869410"/>
                <a:gd name="connsiteY23" fmla="*/ 889645 h 1239134"/>
                <a:gd name="connsiteX24" fmla="*/ 1764524 w 1869410"/>
                <a:gd name="connsiteY24" fmla="*/ 716290 h 1239134"/>
                <a:gd name="connsiteX25" fmla="*/ 1764524 w 1869410"/>
                <a:gd name="connsiteY25" fmla="*/ 615325 h 1239134"/>
                <a:gd name="connsiteX26" fmla="*/ 1869299 w 1869410"/>
                <a:gd name="connsiteY26" fmla="*/ 708670 h 1239134"/>
                <a:gd name="connsiteX27" fmla="*/ 1783574 w 1869410"/>
                <a:gd name="connsiteY27" fmla="*/ 539125 h 1239134"/>
                <a:gd name="connsiteX28" fmla="*/ 1730234 w 1869410"/>
                <a:gd name="connsiteY28" fmla="*/ 396250 h 1239134"/>
                <a:gd name="connsiteX29" fmla="*/ 1560689 w 1869410"/>
                <a:gd name="connsiteY29" fmla="*/ 219085 h 1239134"/>
                <a:gd name="connsiteX30" fmla="*/ 1427339 w 1869410"/>
                <a:gd name="connsiteY30" fmla="*/ 129550 h 1239134"/>
                <a:gd name="connsiteX31" fmla="*/ 1594979 w 1869410"/>
                <a:gd name="connsiteY31" fmla="*/ 100975 h 1239134"/>
                <a:gd name="connsiteX32" fmla="*/ 1634984 w 1869410"/>
                <a:gd name="connsiteY32" fmla="*/ 70495 h 1239134"/>
                <a:gd name="connsiteX33" fmla="*/ 1402574 w 1869410"/>
                <a:gd name="connsiteY33" fmla="*/ 62875 h 1239134"/>
                <a:gd name="connsiteX34" fmla="*/ 1191119 w 1869410"/>
                <a:gd name="connsiteY34" fmla="*/ 17155 h 1239134"/>
                <a:gd name="connsiteX35" fmla="*/ 981569 w 1869410"/>
                <a:gd name="connsiteY35" fmla="*/ 10 h 1239134"/>
                <a:gd name="connsiteX36" fmla="*/ 712964 w 1869410"/>
                <a:gd name="connsiteY36" fmla="*/ 19060 h 1239134"/>
                <a:gd name="connsiteX37" fmla="*/ 543419 w 1869410"/>
                <a:gd name="connsiteY37" fmla="*/ 55255 h 1239134"/>
                <a:gd name="connsiteX38" fmla="*/ 415784 w 1869410"/>
                <a:gd name="connsiteY38" fmla="*/ 144790 h 1239134"/>
                <a:gd name="connsiteX39" fmla="*/ 364349 w 1869410"/>
                <a:gd name="connsiteY39" fmla="*/ 215275 h 1239134"/>
                <a:gd name="connsiteX40" fmla="*/ 290054 w 1869410"/>
                <a:gd name="connsiteY40" fmla="*/ 278140 h 1239134"/>
                <a:gd name="connsiteX41" fmla="*/ 223379 w 1869410"/>
                <a:gd name="connsiteY41" fmla="*/ 331480 h 1239134"/>
                <a:gd name="connsiteX42" fmla="*/ 145274 w 1869410"/>
                <a:gd name="connsiteY42" fmla="*/ 485785 h 1239134"/>
                <a:gd name="connsiteX43" fmla="*/ 80504 w 1869410"/>
                <a:gd name="connsiteY43" fmla="*/ 674380 h 1239134"/>
                <a:gd name="connsiteX44" fmla="*/ 494 w 1869410"/>
                <a:gd name="connsiteY44" fmla="*/ 777250 h 1239134"/>
                <a:gd name="connsiteX45" fmla="*/ 120509 w 1869410"/>
                <a:gd name="connsiteY45" fmla="*/ 678190 h 1239134"/>
                <a:gd name="connsiteX46" fmla="*/ 118604 w 1869410"/>
                <a:gd name="connsiteY46" fmla="*/ 910600 h 1239134"/>
                <a:gd name="connsiteX47" fmla="*/ 131939 w 1869410"/>
                <a:gd name="connsiteY47" fmla="*/ 1034425 h 1239134"/>
                <a:gd name="connsiteX48" fmla="*/ 160514 w 1869410"/>
                <a:gd name="connsiteY48" fmla="*/ 891550 h 1239134"/>
                <a:gd name="connsiteX49" fmla="*/ 246239 w 1869410"/>
                <a:gd name="connsiteY49" fmla="*/ 990610 h 1239134"/>
                <a:gd name="connsiteX50" fmla="*/ 238619 w 1869410"/>
                <a:gd name="connsiteY50" fmla="*/ 866785 h 1239134"/>
                <a:gd name="connsiteX51" fmla="*/ 250049 w 1869410"/>
                <a:gd name="connsiteY51" fmla="*/ 725815 h 1239134"/>
                <a:gd name="connsiteX52" fmla="*/ 311009 w 1869410"/>
                <a:gd name="connsiteY52" fmla="*/ 889645 h 1239134"/>
                <a:gd name="connsiteX53" fmla="*/ 295769 w 1869410"/>
                <a:gd name="connsiteY53" fmla="*/ 643900 h 1239134"/>
                <a:gd name="connsiteX54" fmla="*/ 341489 w 1869410"/>
                <a:gd name="connsiteY54" fmla="*/ 495310 h 1239134"/>
                <a:gd name="connsiteX55" fmla="*/ 394829 w 1869410"/>
                <a:gd name="connsiteY55" fmla="*/ 483880 h 1239134"/>
                <a:gd name="connsiteX56" fmla="*/ 486269 w 1869410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532027 w 1806458"/>
                <a:gd name="connsiteY31" fmla="*/ 10097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103442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532027 w 1806458"/>
                <a:gd name="connsiteY31" fmla="*/ 10097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98870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532027 w 1806458"/>
                <a:gd name="connsiteY31" fmla="*/ 10097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98870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486307 w 1806458"/>
                <a:gd name="connsiteY31" fmla="*/ 10478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98870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719"/>
                <a:gd name="connsiteY0" fmla="*/ 586750 h 1239134"/>
                <a:gd name="connsiteX1" fmla="*/ 482372 w 1806719"/>
                <a:gd name="connsiteY1" fmla="*/ 516265 h 1239134"/>
                <a:gd name="connsiteX2" fmla="*/ 566192 w 1806719"/>
                <a:gd name="connsiteY2" fmla="*/ 476260 h 1239134"/>
                <a:gd name="connsiteX3" fmla="*/ 629057 w 1806719"/>
                <a:gd name="connsiteY3" fmla="*/ 577225 h 1239134"/>
                <a:gd name="connsiteX4" fmla="*/ 674777 w 1806719"/>
                <a:gd name="connsiteY4" fmla="*/ 779155 h 1239134"/>
                <a:gd name="connsiteX5" fmla="*/ 672872 w 1806719"/>
                <a:gd name="connsiteY5" fmla="*/ 914410 h 1239134"/>
                <a:gd name="connsiteX6" fmla="*/ 762407 w 1806719"/>
                <a:gd name="connsiteY6" fmla="*/ 678190 h 1239134"/>
                <a:gd name="connsiteX7" fmla="*/ 777647 w 1806719"/>
                <a:gd name="connsiteY7" fmla="*/ 582940 h 1239134"/>
                <a:gd name="connsiteX8" fmla="*/ 1040537 w 1806719"/>
                <a:gd name="connsiteY8" fmla="*/ 870595 h 1239134"/>
                <a:gd name="connsiteX9" fmla="*/ 1091972 w 1806719"/>
                <a:gd name="connsiteY9" fmla="*/ 891550 h 1239134"/>
                <a:gd name="connsiteX10" fmla="*/ 992912 w 1806719"/>
                <a:gd name="connsiteY10" fmla="*/ 723910 h 1239134"/>
                <a:gd name="connsiteX11" fmla="*/ 1194842 w 1806719"/>
                <a:gd name="connsiteY11" fmla="*/ 971560 h 1239134"/>
                <a:gd name="connsiteX12" fmla="*/ 1170077 w 1806719"/>
                <a:gd name="connsiteY12" fmla="*/ 849640 h 1239134"/>
                <a:gd name="connsiteX13" fmla="*/ 1295807 w 1806719"/>
                <a:gd name="connsiteY13" fmla="*/ 958225 h 1239134"/>
                <a:gd name="connsiteX14" fmla="*/ 1341527 w 1806719"/>
                <a:gd name="connsiteY14" fmla="*/ 1122055 h 1239134"/>
                <a:gd name="connsiteX15" fmla="*/ 1368197 w 1806719"/>
                <a:gd name="connsiteY15" fmla="*/ 1030615 h 1239134"/>
                <a:gd name="connsiteX16" fmla="*/ 1379627 w 1806719"/>
                <a:gd name="connsiteY16" fmla="*/ 1238260 h 1239134"/>
                <a:gd name="connsiteX17" fmla="*/ 1432967 w 1806719"/>
                <a:gd name="connsiteY17" fmla="*/ 1101100 h 1239134"/>
                <a:gd name="connsiteX18" fmla="*/ 1514882 w 1806719"/>
                <a:gd name="connsiteY18" fmla="*/ 1003945 h 1239134"/>
                <a:gd name="connsiteX19" fmla="*/ 1604417 w 1806719"/>
                <a:gd name="connsiteY19" fmla="*/ 1021090 h 1239134"/>
                <a:gd name="connsiteX20" fmla="*/ 1644422 w 1806719"/>
                <a:gd name="connsiteY20" fmla="*/ 1055380 h 1239134"/>
                <a:gd name="connsiteX21" fmla="*/ 1652042 w 1806719"/>
                <a:gd name="connsiteY21" fmla="*/ 904885 h 1239134"/>
                <a:gd name="connsiteX22" fmla="*/ 1653947 w 1806719"/>
                <a:gd name="connsiteY22" fmla="*/ 802015 h 1239134"/>
                <a:gd name="connsiteX23" fmla="*/ 1741577 w 1806719"/>
                <a:gd name="connsiteY23" fmla="*/ 889645 h 1239134"/>
                <a:gd name="connsiteX24" fmla="*/ 1701572 w 1806719"/>
                <a:gd name="connsiteY24" fmla="*/ 716290 h 1239134"/>
                <a:gd name="connsiteX25" fmla="*/ 1701572 w 1806719"/>
                <a:gd name="connsiteY25" fmla="*/ 615325 h 1239134"/>
                <a:gd name="connsiteX26" fmla="*/ 1806347 w 1806719"/>
                <a:gd name="connsiteY26" fmla="*/ 708670 h 1239134"/>
                <a:gd name="connsiteX27" fmla="*/ 1733957 w 1806719"/>
                <a:gd name="connsiteY27" fmla="*/ 546745 h 1239134"/>
                <a:gd name="connsiteX28" fmla="*/ 1667282 w 1806719"/>
                <a:gd name="connsiteY28" fmla="*/ 396250 h 1239134"/>
                <a:gd name="connsiteX29" fmla="*/ 1497737 w 1806719"/>
                <a:gd name="connsiteY29" fmla="*/ 219085 h 1239134"/>
                <a:gd name="connsiteX30" fmla="*/ 1364387 w 1806719"/>
                <a:gd name="connsiteY30" fmla="*/ 129550 h 1239134"/>
                <a:gd name="connsiteX31" fmla="*/ 1486307 w 1806719"/>
                <a:gd name="connsiteY31" fmla="*/ 104785 h 1239134"/>
                <a:gd name="connsiteX32" fmla="*/ 1572032 w 1806719"/>
                <a:gd name="connsiteY32" fmla="*/ 70495 h 1239134"/>
                <a:gd name="connsiteX33" fmla="*/ 1339622 w 1806719"/>
                <a:gd name="connsiteY33" fmla="*/ 62875 h 1239134"/>
                <a:gd name="connsiteX34" fmla="*/ 1128167 w 1806719"/>
                <a:gd name="connsiteY34" fmla="*/ 17155 h 1239134"/>
                <a:gd name="connsiteX35" fmla="*/ 918617 w 1806719"/>
                <a:gd name="connsiteY35" fmla="*/ 10 h 1239134"/>
                <a:gd name="connsiteX36" fmla="*/ 650012 w 1806719"/>
                <a:gd name="connsiteY36" fmla="*/ 19060 h 1239134"/>
                <a:gd name="connsiteX37" fmla="*/ 480467 w 1806719"/>
                <a:gd name="connsiteY37" fmla="*/ 55255 h 1239134"/>
                <a:gd name="connsiteX38" fmla="*/ 352832 w 1806719"/>
                <a:gd name="connsiteY38" fmla="*/ 144790 h 1239134"/>
                <a:gd name="connsiteX39" fmla="*/ 301397 w 1806719"/>
                <a:gd name="connsiteY39" fmla="*/ 215275 h 1239134"/>
                <a:gd name="connsiteX40" fmla="*/ 227102 w 1806719"/>
                <a:gd name="connsiteY40" fmla="*/ 278140 h 1239134"/>
                <a:gd name="connsiteX41" fmla="*/ 160427 w 1806719"/>
                <a:gd name="connsiteY41" fmla="*/ 331480 h 1239134"/>
                <a:gd name="connsiteX42" fmla="*/ 82322 w 1806719"/>
                <a:gd name="connsiteY42" fmla="*/ 485785 h 1239134"/>
                <a:gd name="connsiteX43" fmla="*/ 17552 w 1806719"/>
                <a:gd name="connsiteY43" fmla="*/ 674380 h 1239134"/>
                <a:gd name="connsiteX44" fmla="*/ 2312 w 1806719"/>
                <a:gd name="connsiteY44" fmla="*/ 735340 h 1239134"/>
                <a:gd name="connsiteX45" fmla="*/ 57557 w 1806719"/>
                <a:gd name="connsiteY45" fmla="*/ 678190 h 1239134"/>
                <a:gd name="connsiteX46" fmla="*/ 55652 w 1806719"/>
                <a:gd name="connsiteY46" fmla="*/ 910600 h 1239134"/>
                <a:gd name="connsiteX47" fmla="*/ 68987 w 1806719"/>
                <a:gd name="connsiteY47" fmla="*/ 988705 h 1239134"/>
                <a:gd name="connsiteX48" fmla="*/ 97562 w 1806719"/>
                <a:gd name="connsiteY48" fmla="*/ 891550 h 1239134"/>
                <a:gd name="connsiteX49" fmla="*/ 183287 w 1806719"/>
                <a:gd name="connsiteY49" fmla="*/ 990610 h 1239134"/>
                <a:gd name="connsiteX50" fmla="*/ 175667 w 1806719"/>
                <a:gd name="connsiteY50" fmla="*/ 866785 h 1239134"/>
                <a:gd name="connsiteX51" fmla="*/ 187097 w 1806719"/>
                <a:gd name="connsiteY51" fmla="*/ 725815 h 1239134"/>
                <a:gd name="connsiteX52" fmla="*/ 248057 w 1806719"/>
                <a:gd name="connsiteY52" fmla="*/ 889645 h 1239134"/>
                <a:gd name="connsiteX53" fmla="*/ 232817 w 1806719"/>
                <a:gd name="connsiteY53" fmla="*/ 643900 h 1239134"/>
                <a:gd name="connsiteX54" fmla="*/ 278537 w 1806719"/>
                <a:gd name="connsiteY54" fmla="*/ 495310 h 1239134"/>
                <a:gd name="connsiteX55" fmla="*/ 331877 w 1806719"/>
                <a:gd name="connsiteY55" fmla="*/ 483880 h 1239134"/>
                <a:gd name="connsiteX56" fmla="*/ 423317 w 1806719"/>
                <a:gd name="connsiteY56" fmla="*/ 586750 h 1239134"/>
                <a:gd name="connsiteX0" fmla="*/ 423317 w 1806719"/>
                <a:gd name="connsiteY0" fmla="*/ 586750 h 1239134"/>
                <a:gd name="connsiteX1" fmla="*/ 482372 w 1806719"/>
                <a:gd name="connsiteY1" fmla="*/ 516265 h 1239134"/>
                <a:gd name="connsiteX2" fmla="*/ 566192 w 1806719"/>
                <a:gd name="connsiteY2" fmla="*/ 476260 h 1239134"/>
                <a:gd name="connsiteX3" fmla="*/ 629057 w 1806719"/>
                <a:gd name="connsiteY3" fmla="*/ 577225 h 1239134"/>
                <a:gd name="connsiteX4" fmla="*/ 674777 w 1806719"/>
                <a:gd name="connsiteY4" fmla="*/ 779155 h 1239134"/>
                <a:gd name="connsiteX5" fmla="*/ 672872 w 1806719"/>
                <a:gd name="connsiteY5" fmla="*/ 914410 h 1239134"/>
                <a:gd name="connsiteX6" fmla="*/ 762407 w 1806719"/>
                <a:gd name="connsiteY6" fmla="*/ 678190 h 1239134"/>
                <a:gd name="connsiteX7" fmla="*/ 777647 w 1806719"/>
                <a:gd name="connsiteY7" fmla="*/ 582940 h 1239134"/>
                <a:gd name="connsiteX8" fmla="*/ 1040537 w 1806719"/>
                <a:gd name="connsiteY8" fmla="*/ 870595 h 1239134"/>
                <a:gd name="connsiteX9" fmla="*/ 1091972 w 1806719"/>
                <a:gd name="connsiteY9" fmla="*/ 891550 h 1239134"/>
                <a:gd name="connsiteX10" fmla="*/ 992912 w 1806719"/>
                <a:gd name="connsiteY10" fmla="*/ 723910 h 1239134"/>
                <a:gd name="connsiteX11" fmla="*/ 1194842 w 1806719"/>
                <a:gd name="connsiteY11" fmla="*/ 971560 h 1239134"/>
                <a:gd name="connsiteX12" fmla="*/ 1170077 w 1806719"/>
                <a:gd name="connsiteY12" fmla="*/ 849640 h 1239134"/>
                <a:gd name="connsiteX13" fmla="*/ 1295807 w 1806719"/>
                <a:gd name="connsiteY13" fmla="*/ 958225 h 1239134"/>
                <a:gd name="connsiteX14" fmla="*/ 1341527 w 1806719"/>
                <a:gd name="connsiteY14" fmla="*/ 1122055 h 1239134"/>
                <a:gd name="connsiteX15" fmla="*/ 1368197 w 1806719"/>
                <a:gd name="connsiteY15" fmla="*/ 1030615 h 1239134"/>
                <a:gd name="connsiteX16" fmla="*/ 1379627 w 1806719"/>
                <a:gd name="connsiteY16" fmla="*/ 1238260 h 1239134"/>
                <a:gd name="connsiteX17" fmla="*/ 1432967 w 1806719"/>
                <a:gd name="connsiteY17" fmla="*/ 1101100 h 1239134"/>
                <a:gd name="connsiteX18" fmla="*/ 1514882 w 1806719"/>
                <a:gd name="connsiteY18" fmla="*/ 1003945 h 1239134"/>
                <a:gd name="connsiteX19" fmla="*/ 1604417 w 1806719"/>
                <a:gd name="connsiteY19" fmla="*/ 1021090 h 1239134"/>
                <a:gd name="connsiteX20" fmla="*/ 1644422 w 1806719"/>
                <a:gd name="connsiteY20" fmla="*/ 1055380 h 1239134"/>
                <a:gd name="connsiteX21" fmla="*/ 1652042 w 1806719"/>
                <a:gd name="connsiteY21" fmla="*/ 904885 h 1239134"/>
                <a:gd name="connsiteX22" fmla="*/ 1653947 w 1806719"/>
                <a:gd name="connsiteY22" fmla="*/ 802015 h 1239134"/>
                <a:gd name="connsiteX23" fmla="*/ 1741577 w 1806719"/>
                <a:gd name="connsiteY23" fmla="*/ 889645 h 1239134"/>
                <a:gd name="connsiteX24" fmla="*/ 1701572 w 1806719"/>
                <a:gd name="connsiteY24" fmla="*/ 716290 h 1239134"/>
                <a:gd name="connsiteX25" fmla="*/ 1701572 w 1806719"/>
                <a:gd name="connsiteY25" fmla="*/ 615325 h 1239134"/>
                <a:gd name="connsiteX26" fmla="*/ 1806347 w 1806719"/>
                <a:gd name="connsiteY26" fmla="*/ 708670 h 1239134"/>
                <a:gd name="connsiteX27" fmla="*/ 1733957 w 1806719"/>
                <a:gd name="connsiteY27" fmla="*/ 546745 h 1239134"/>
                <a:gd name="connsiteX28" fmla="*/ 1667282 w 1806719"/>
                <a:gd name="connsiteY28" fmla="*/ 396250 h 1239134"/>
                <a:gd name="connsiteX29" fmla="*/ 1497737 w 1806719"/>
                <a:gd name="connsiteY29" fmla="*/ 219085 h 1239134"/>
                <a:gd name="connsiteX30" fmla="*/ 1364387 w 1806719"/>
                <a:gd name="connsiteY30" fmla="*/ 129550 h 1239134"/>
                <a:gd name="connsiteX31" fmla="*/ 1486307 w 1806719"/>
                <a:gd name="connsiteY31" fmla="*/ 104785 h 1239134"/>
                <a:gd name="connsiteX32" fmla="*/ 1572032 w 1806719"/>
                <a:gd name="connsiteY32" fmla="*/ 70495 h 1239134"/>
                <a:gd name="connsiteX33" fmla="*/ 1339622 w 1806719"/>
                <a:gd name="connsiteY33" fmla="*/ 62875 h 1239134"/>
                <a:gd name="connsiteX34" fmla="*/ 1128167 w 1806719"/>
                <a:gd name="connsiteY34" fmla="*/ 17155 h 1239134"/>
                <a:gd name="connsiteX35" fmla="*/ 918617 w 1806719"/>
                <a:gd name="connsiteY35" fmla="*/ 10 h 1239134"/>
                <a:gd name="connsiteX36" fmla="*/ 650012 w 1806719"/>
                <a:gd name="connsiteY36" fmla="*/ 19060 h 1239134"/>
                <a:gd name="connsiteX37" fmla="*/ 480467 w 1806719"/>
                <a:gd name="connsiteY37" fmla="*/ 55255 h 1239134"/>
                <a:gd name="connsiteX38" fmla="*/ 352832 w 1806719"/>
                <a:gd name="connsiteY38" fmla="*/ 144790 h 1239134"/>
                <a:gd name="connsiteX39" fmla="*/ 301397 w 1806719"/>
                <a:gd name="connsiteY39" fmla="*/ 215275 h 1239134"/>
                <a:gd name="connsiteX40" fmla="*/ 227102 w 1806719"/>
                <a:gd name="connsiteY40" fmla="*/ 278140 h 1239134"/>
                <a:gd name="connsiteX41" fmla="*/ 160427 w 1806719"/>
                <a:gd name="connsiteY41" fmla="*/ 331480 h 1239134"/>
                <a:gd name="connsiteX42" fmla="*/ 82322 w 1806719"/>
                <a:gd name="connsiteY42" fmla="*/ 485785 h 1239134"/>
                <a:gd name="connsiteX43" fmla="*/ 17552 w 1806719"/>
                <a:gd name="connsiteY43" fmla="*/ 674380 h 1239134"/>
                <a:gd name="connsiteX44" fmla="*/ 2312 w 1806719"/>
                <a:gd name="connsiteY44" fmla="*/ 735340 h 1239134"/>
                <a:gd name="connsiteX45" fmla="*/ 57557 w 1806719"/>
                <a:gd name="connsiteY45" fmla="*/ 678190 h 1239134"/>
                <a:gd name="connsiteX46" fmla="*/ 55652 w 1806719"/>
                <a:gd name="connsiteY46" fmla="*/ 910600 h 1239134"/>
                <a:gd name="connsiteX47" fmla="*/ 68987 w 1806719"/>
                <a:gd name="connsiteY47" fmla="*/ 988705 h 1239134"/>
                <a:gd name="connsiteX48" fmla="*/ 97562 w 1806719"/>
                <a:gd name="connsiteY48" fmla="*/ 891550 h 1239134"/>
                <a:gd name="connsiteX49" fmla="*/ 183287 w 1806719"/>
                <a:gd name="connsiteY49" fmla="*/ 990610 h 1239134"/>
                <a:gd name="connsiteX50" fmla="*/ 175667 w 1806719"/>
                <a:gd name="connsiteY50" fmla="*/ 866785 h 1239134"/>
                <a:gd name="connsiteX51" fmla="*/ 187097 w 1806719"/>
                <a:gd name="connsiteY51" fmla="*/ 725815 h 1239134"/>
                <a:gd name="connsiteX52" fmla="*/ 248057 w 1806719"/>
                <a:gd name="connsiteY52" fmla="*/ 889645 h 1239134"/>
                <a:gd name="connsiteX53" fmla="*/ 232817 w 1806719"/>
                <a:gd name="connsiteY53" fmla="*/ 643900 h 1239134"/>
                <a:gd name="connsiteX54" fmla="*/ 278537 w 1806719"/>
                <a:gd name="connsiteY54" fmla="*/ 495310 h 1239134"/>
                <a:gd name="connsiteX55" fmla="*/ 331877 w 1806719"/>
                <a:gd name="connsiteY55" fmla="*/ 483880 h 1239134"/>
                <a:gd name="connsiteX56" fmla="*/ 423317 w 1806719"/>
                <a:gd name="connsiteY56" fmla="*/ 586750 h 1239134"/>
                <a:gd name="connsiteX0" fmla="*/ 423317 w 1815355"/>
                <a:gd name="connsiteY0" fmla="*/ 586750 h 1239134"/>
                <a:gd name="connsiteX1" fmla="*/ 482372 w 1815355"/>
                <a:gd name="connsiteY1" fmla="*/ 516265 h 1239134"/>
                <a:gd name="connsiteX2" fmla="*/ 566192 w 1815355"/>
                <a:gd name="connsiteY2" fmla="*/ 476260 h 1239134"/>
                <a:gd name="connsiteX3" fmla="*/ 629057 w 1815355"/>
                <a:gd name="connsiteY3" fmla="*/ 577225 h 1239134"/>
                <a:gd name="connsiteX4" fmla="*/ 674777 w 1815355"/>
                <a:gd name="connsiteY4" fmla="*/ 779155 h 1239134"/>
                <a:gd name="connsiteX5" fmla="*/ 672872 w 1815355"/>
                <a:gd name="connsiteY5" fmla="*/ 914410 h 1239134"/>
                <a:gd name="connsiteX6" fmla="*/ 762407 w 1815355"/>
                <a:gd name="connsiteY6" fmla="*/ 678190 h 1239134"/>
                <a:gd name="connsiteX7" fmla="*/ 777647 w 1815355"/>
                <a:gd name="connsiteY7" fmla="*/ 582940 h 1239134"/>
                <a:gd name="connsiteX8" fmla="*/ 1040537 w 1815355"/>
                <a:gd name="connsiteY8" fmla="*/ 870595 h 1239134"/>
                <a:gd name="connsiteX9" fmla="*/ 1091972 w 1815355"/>
                <a:gd name="connsiteY9" fmla="*/ 891550 h 1239134"/>
                <a:gd name="connsiteX10" fmla="*/ 992912 w 1815355"/>
                <a:gd name="connsiteY10" fmla="*/ 723910 h 1239134"/>
                <a:gd name="connsiteX11" fmla="*/ 1194842 w 1815355"/>
                <a:gd name="connsiteY11" fmla="*/ 971560 h 1239134"/>
                <a:gd name="connsiteX12" fmla="*/ 1170077 w 1815355"/>
                <a:gd name="connsiteY12" fmla="*/ 849640 h 1239134"/>
                <a:gd name="connsiteX13" fmla="*/ 1295807 w 1815355"/>
                <a:gd name="connsiteY13" fmla="*/ 958225 h 1239134"/>
                <a:gd name="connsiteX14" fmla="*/ 1341527 w 1815355"/>
                <a:gd name="connsiteY14" fmla="*/ 1122055 h 1239134"/>
                <a:gd name="connsiteX15" fmla="*/ 1368197 w 1815355"/>
                <a:gd name="connsiteY15" fmla="*/ 1030615 h 1239134"/>
                <a:gd name="connsiteX16" fmla="*/ 1379627 w 1815355"/>
                <a:gd name="connsiteY16" fmla="*/ 1238260 h 1239134"/>
                <a:gd name="connsiteX17" fmla="*/ 1432967 w 1815355"/>
                <a:gd name="connsiteY17" fmla="*/ 1101100 h 1239134"/>
                <a:gd name="connsiteX18" fmla="*/ 1514882 w 1815355"/>
                <a:gd name="connsiteY18" fmla="*/ 1003945 h 1239134"/>
                <a:gd name="connsiteX19" fmla="*/ 1604417 w 1815355"/>
                <a:gd name="connsiteY19" fmla="*/ 1021090 h 1239134"/>
                <a:gd name="connsiteX20" fmla="*/ 1644422 w 1815355"/>
                <a:gd name="connsiteY20" fmla="*/ 1055380 h 1239134"/>
                <a:gd name="connsiteX21" fmla="*/ 1652042 w 1815355"/>
                <a:gd name="connsiteY21" fmla="*/ 904885 h 1239134"/>
                <a:gd name="connsiteX22" fmla="*/ 1653947 w 1815355"/>
                <a:gd name="connsiteY22" fmla="*/ 802015 h 1239134"/>
                <a:gd name="connsiteX23" fmla="*/ 1741577 w 1815355"/>
                <a:gd name="connsiteY23" fmla="*/ 889645 h 1239134"/>
                <a:gd name="connsiteX24" fmla="*/ 1701572 w 1815355"/>
                <a:gd name="connsiteY24" fmla="*/ 716290 h 1239134"/>
                <a:gd name="connsiteX25" fmla="*/ 1701572 w 1815355"/>
                <a:gd name="connsiteY25" fmla="*/ 615325 h 1239134"/>
                <a:gd name="connsiteX26" fmla="*/ 1806347 w 1815355"/>
                <a:gd name="connsiteY26" fmla="*/ 708670 h 1239134"/>
                <a:gd name="connsiteX27" fmla="*/ 1733957 w 1815355"/>
                <a:gd name="connsiteY27" fmla="*/ 546745 h 1239134"/>
                <a:gd name="connsiteX28" fmla="*/ 1667282 w 1815355"/>
                <a:gd name="connsiteY28" fmla="*/ 396250 h 1239134"/>
                <a:gd name="connsiteX29" fmla="*/ 1497737 w 1815355"/>
                <a:gd name="connsiteY29" fmla="*/ 219085 h 1239134"/>
                <a:gd name="connsiteX30" fmla="*/ 1364387 w 1815355"/>
                <a:gd name="connsiteY30" fmla="*/ 129550 h 1239134"/>
                <a:gd name="connsiteX31" fmla="*/ 1486307 w 1815355"/>
                <a:gd name="connsiteY31" fmla="*/ 104785 h 1239134"/>
                <a:gd name="connsiteX32" fmla="*/ 1572032 w 1815355"/>
                <a:gd name="connsiteY32" fmla="*/ 70495 h 1239134"/>
                <a:gd name="connsiteX33" fmla="*/ 1339622 w 1815355"/>
                <a:gd name="connsiteY33" fmla="*/ 62875 h 1239134"/>
                <a:gd name="connsiteX34" fmla="*/ 1128167 w 1815355"/>
                <a:gd name="connsiteY34" fmla="*/ 17155 h 1239134"/>
                <a:gd name="connsiteX35" fmla="*/ 918617 w 1815355"/>
                <a:gd name="connsiteY35" fmla="*/ 10 h 1239134"/>
                <a:gd name="connsiteX36" fmla="*/ 650012 w 1815355"/>
                <a:gd name="connsiteY36" fmla="*/ 19060 h 1239134"/>
                <a:gd name="connsiteX37" fmla="*/ 480467 w 1815355"/>
                <a:gd name="connsiteY37" fmla="*/ 55255 h 1239134"/>
                <a:gd name="connsiteX38" fmla="*/ 352832 w 1815355"/>
                <a:gd name="connsiteY38" fmla="*/ 144790 h 1239134"/>
                <a:gd name="connsiteX39" fmla="*/ 301397 w 1815355"/>
                <a:gd name="connsiteY39" fmla="*/ 215275 h 1239134"/>
                <a:gd name="connsiteX40" fmla="*/ 227102 w 1815355"/>
                <a:gd name="connsiteY40" fmla="*/ 278140 h 1239134"/>
                <a:gd name="connsiteX41" fmla="*/ 160427 w 1815355"/>
                <a:gd name="connsiteY41" fmla="*/ 331480 h 1239134"/>
                <a:gd name="connsiteX42" fmla="*/ 82322 w 1815355"/>
                <a:gd name="connsiteY42" fmla="*/ 485785 h 1239134"/>
                <a:gd name="connsiteX43" fmla="*/ 17552 w 1815355"/>
                <a:gd name="connsiteY43" fmla="*/ 674380 h 1239134"/>
                <a:gd name="connsiteX44" fmla="*/ 2312 w 1815355"/>
                <a:gd name="connsiteY44" fmla="*/ 735340 h 1239134"/>
                <a:gd name="connsiteX45" fmla="*/ 57557 w 1815355"/>
                <a:gd name="connsiteY45" fmla="*/ 678190 h 1239134"/>
                <a:gd name="connsiteX46" fmla="*/ 55652 w 1815355"/>
                <a:gd name="connsiteY46" fmla="*/ 910600 h 1239134"/>
                <a:gd name="connsiteX47" fmla="*/ 68987 w 1815355"/>
                <a:gd name="connsiteY47" fmla="*/ 988705 h 1239134"/>
                <a:gd name="connsiteX48" fmla="*/ 97562 w 1815355"/>
                <a:gd name="connsiteY48" fmla="*/ 891550 h 1239134"/>
                <a:gd name="connsiteX49" fmla="*/ 183287 w 1815355"/>
                <a:gd name="connsiteY49" fmla="*/ 990610 h 1239134"/>
                <a:gd name="connsiteX50" fmla="*/ 175667 w 1815355"/>
                <a:gd name="connsiteY50" fmla="*/ 866785 h 1239134"/>
                <a:gd name="connsiteX51" fmla="*/ 187097 w 1815355"/>
                <a:gd name="connsiteY51" fmla="*/ 725815 h 1239134"/>
                <a:gd name="connsiteX52" fmla="*/ 248057 w 1815355"/>
                <a:gd name="connsiteY52" fmla="*/ 889645 h 1239134"/>
                <a:gd name="connsiteX53" fmla="*/ 232817 w 1815355"/>
                <a:gd name="connsiteY53" fmla="*/ 643900 h 1239134"/>
                <a:gd name="connsiteX54" fmla="*/ 278537 w 1815355"/>
                <a:gd name="connsiteY54" fmla="*/ 495310 h 1239134"/>
                <a:gd name="connsiteX55" fmla="*/ 331877 w 1815355"/>
                <a:gd name="connsiteY55" fmla="*/ 483880 h 1239134"/>
                <a:gd name="connsiteX56" fmla="*/ 423317 w 1815355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62407 w 1791907"/>
                <a:gd name="connsiteY6" fmla="*/ 678190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27102 w 1791907"/>
                <a:gd name="connsiteY53" fmla="*/ 668665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27102 w 1791907"/>
                <a:gd name="connsiteY53" fmla="*/ 668665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19507 w 1791907"/>
                <a:gd name="connsiteY0" fmla="*/ 57913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27102 w 1791907"/>
                <a:gd name="connsiteY53" fmla="*/ 668665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19507 w 1791907"/>
                <a:gd name="connsiteY56" fmla="*/ 579130 h 1239134"/>
                <a:gd name="connsiteX0" fmla="*/ 419507 w 1791907"/>
                <a:gd name="connsiteY0" fmla="*/ 579130 h 1240043"/>
                <a:gd name="connsiteX1" fmla="*/ 482372 w 1791907"/>
                <a:gd name="connsiteY1" fmla="*/ 516265 h 1240043"/>
                <a:gd name="connsiteX2" fmla="*/ 566192 w 1791907"/>
                <a:gd name="connsiteY2" fmla="*/ 476260 h 1240043"/>
                <a:gd name="connsiteX3" fmla="*/ 629057 w 1791907"/>
                <a:gd name="connsiteY3" fmla="*/ 577225 h 1240043"/>
                <a:gd name="connsiteX4" fmla="*/ 669062 w 1791907"/>
                <a:gd name="connsiteY4" fmla="*/ 762010 h 1240043"/>
                <a:gd name="connsiteX5" fmla="*/ 672872 w 1791907"/>
                <a:gd name="connsiteY5" fmla="*/ 914410 h 1240043"/>
                <a:gd name="connsiteX6" fmla="*/ 750977 w 1791907"/>
                <a:gd name="connsiteY6" fmla="*/ 718195 h 1240043"/>
                <a:gd name="connsiteX7" fmla="*/ 777647 w 1791907"/>
                <a:gd name="connsiteY7" fmla="*/ 582940 h 1240043"/>
                <a:gd name="connsiteX8" fmla="*/ 1040537 w 1791907"/>
                <a:gd name="connsiteY8" fmla="*/ 870595 h 1240043"/>
                <a:gd name="connsiteX9" fmla="*/ 1091972 w 1791907"/>
                <a:gd name="connsiteY9" fmla="*/ 891550 h 1240043"/>
                <a:gd name="connsiteX10" fmla="*/ 992912 w 1791907"/>
                <a:gd name="connsiteY10" fmla="*/ 723910 h 1240043"/>
                <a:gd name="connsiteX11" fmla="*/ 1194842 w 1791907"/>
                <a:gd name="connsiteY11" fmla="*/ 971560 h 1240043"/>
                <a:gd name="connsiteX12" fmla="*/ 1170077 w 1791907"/>
                <a:gd name="connsiteY12" fmla="*/ 849640 h 1240043"/>
                <a:gd name="connsiteX13" fmla="*/ 1295807 w 1791907"/>
                <a:gd name="connsiteY13" fmla="*/ 958225 h 1240043"/>
                <a:gd name="connsiteX14" fmla="*/ 1341527 w 1791907"/>
                <a:gd name="connsiteY14" fmla="*/ 1122055 h 1240043"/>
                <a:gd name="connsiteX15" fmla="*/ 1364387 w 1791907"/>
                <a:gd name="connsiteY15" fmla="*/ 996325 h 1240043"/>
                <a:gd name="connsiteX16" fmla="*/ 1379627 w 1791907"/>
                <a:gd name="connsiteY16" fmla="*/ 1238260 h 1240043"/>
                <a:gd name="connsiteX17" fmla="*/ 1432967 w 1791907"/>
                <a:gd name="connsiteY17" fmla="*/ 1101100 h 1240043"/>
                <a:gd name="connsiteX18" fmla="*/ 1514882 w 1791907"/>
                <a:gd name="connsiteY18" fmla="*/ 1003945 h 1240043"/>
                <a:gd name="connsiteX19" fmla="*/ 1604417 w 1791907"/>
                <a:gd name="connsiteY19" fmla="*/ 1021090 h 1240043"/>
                <a:gd name="connsiteX20" fmla="*/ 1644422 w 1791907"/>
                <a:gd name="connsiteY20" fmla="*/ 1055380 h 1240043"/>
                <a:gd name="connsiteX21" fmla="*/ 1652042 w 1791907"/>
                <a:gd name="connsiteY21" fmla="*/ 904885 h 1240043"/>
                <a:gd name="connsiteX22" fmla="*/ 1653947 w 1791907"/>
                <a:gd name="connsiteY22" fmla="*/ 802015 h 1240043"/>
                <a:gd name="connsiteX23" fmla="*/ 1741577 w 1791907"/>
                <a:gd name="connsiteY23" fmla="*/ 889645 h 1240043"/>
                <a:gd name="connsiteX24" fmla="*/ 1701572 w 1791907"/>
                <a:gd name="connsiteY24" fmla="*/ 716290 h 1240043"/>
                <a:gd name="connsiteX25" fmla="*/ 1701572 w 1791907"/>
                <a:gd name="connsiteY25" fmla="*/ 615325 h 1240043"/>
                <a:gd name="connsiteX26" fmla="*/ 1781582 w 1791907"/>
                <a:gd name="connsiteY26" fmla="*/ 676285 h 1240043"/>
                <a:gd name="connsiteX27" fmla="*/ 1733957 w 1791907"/>
                <a:gd name="connsiteY27" fmla="*/ 546745 h 1240043"/>
                <a:gd name="connsiteX28" fmla="*/ 1667282 w 1791907"/>
                <a:gd name="connsiteY28" fmla="*/ 396250 h 1240043"/>
                <a:gd name="connsiteX29" fmla="*/ 1497737 w 1791907"/>
                <a:gd name="connsiteY29" fmla="*/ 219085 h 1240043"/>
                <a:gd name="connsiteX30" fmla="*/ 1364387 w 1791907"/>
                <a:gd name="connsiteY30" fmla="*/ 129550 h 1240043"/>
                <a:gd name="connsiteX31" fmla="*/ 1486307 w 1791907"/>
                <a:gd name="connsiteY31" fmla="*/ 104785 h 1240043"/>
                <a:gd name="connsiteX32" fmla="*/ 1572032 w 1791907"/>
                <a:gd name="connsiteY32" fmla="*/ 70495 h 1240043"/>
                <a:gd name="connsiteX33" fmla="*/ 1339622 w 1791907"/>
                <a:gd name="connsiteY33" fmla="*/ 62875 h 1240043"/>
                <a:gd name="connsiteX34" fmla="*/ 1128167 w 1791907"/>
                <a:gd name="connsiteY34" fmla="*/ 17155 h 1240043"/>
                <a:gd name="connsiteX35" fmla="*/ 918617 w 1791907"/>
                <a:gd name="connsiteY35" fmla="*/ 10 h 1240043"/>
                <a:gd name="connsiteX36" fmla="*/ 650012 w 1791907"/>
                <a:gd name="connsiteY36" fmla="*/ 19060 h 1240043"/>
                <a:gd name="connsiteX37" fmla="*/ 480467 w 1791907"/>
                <a:gd name="connsiteY37" fmla="*/ 55255 h 1240043"/>
                <a:gd name="connsiteX38" fmla="*/ 352832 w 1791907"/>
                <a:gd name="connsiteY38" fmla="*/ 144790 h 1240043"/>
                <a:gd name="connsiteX39" fmla="*/ 301397 w 1791907"/>
                <a:gd name="connsiteY39" fmla="*/ 215275 h 1240043"/>
                <a:gd name="connsiteX40" fmla="*/ 227102 w 1791907"/>
                <a:gd name="connsiteY40" fmla="*/ 278140 h 1240043"/>
                <a:gd name="connsiteX41" fmla="*/ 160427 w 1791907"/>
                <a:gd name="connsiteY41" fmla="*/ 331480 h 1240043"/>
                <a:gd name="connsiteX42" fmla="*/ 82322 w 1791907"/>
                <a:gd name="connsiteY42" fmla="*/ 485785 h 1240043"/>
                <a:gd name="connsiteX43" fmla="*/ 17552 w 1791907"/>
                <a:gd name="connsiteY43" fmla="*/ 674380 h 1240043"/>
                <a:gd name="connsiteX44" fmla="*/ 2312 w 1791907"/>
                <a:gd name="connsiteY44" fmla="*/ 735340 h 1240043"/>
                <a:gd name="connsiteX45" fmla="*/ 57557 w 1791907"/>
                <a:gd name="connsiteY45" fmla="*/ 678190 h 1240043"/>
                <a:gd name="connsiteX46" fmla="*/ 55652 w 1791907"/>
                <a:gd name="connsiteY46" fmla="*/ 910600 h 1240043"/>
                <a:gd name="connsiteX47" fmla="*/ 68987 w 1791907"/>
                <a:gd name="connsiteY47" fmla="*/ 988705 h 1240043"/>
                <a:gd name="connsiteX48" fmla="*/ 97562 w 1791907"/>
                <a:gd name="connsiteY48" fmla="*/ 891550 h 1240043"/>
                <a:gd name="connsiteX49" fmla="*/ 183287 w 1791907"/>
                <a:gd name="connsiteY49" fmla="*/ 990610 h 1240043"/>
                <a:gd name="connsiteX50" fmla="*/ 175667 w 1791907"/>
                <a:gd name="connsiteY50" fmla="*/ 866785 h 1240043"/>
                <a:gd name="connsiteX51" fmla="*/ 187097 w 1791907"/>
                <a:gd name="connsiteY51" fmla="*/ 725815 h 1240043"/>
                <a:gd name="connsiteX52" fmla="*/ 248057 w 1791907"/>
                <a:gd name="connsiteY52" fmla="*/ 889645 h 1240043"/>
                <a:gd name="connsiteX53" fmla="*/ 227102 w 1791907"/>
                <a:gd name="connsiteY53" fmla="*/ 668665 h 1240043"/>
                <a:gd name="connsiteX54" fmla="*/ 278537 w 1791907"/>
                <a:gd name="connsiteY54" fmla="*/ 495310 h 1240043"/>
                <a:gd name="connsiteX55" fmla="*/ 331877 w 1791907"/>
                <a:gd name="connsiteY55" fmla="*/ 483880 h 1240043"/>
                <a:gd name="connsiteX56" fmla="*/ 419507 w 1791907"/>
                <a:gd name="connsiteY56" fmla="*/ 579130 h 1240043"/>
                <a:gd name="connsiteX0" fmla="*/ 419507 w 1791907"/>
                <a:gd name="connsiteY0" fmla="*/ 579130 h 1218191"/>
                <a:gd name="connsiteX1" fmla="*/ 482372 w 1791907"/>
                <a:gd name="connsiteY1" fmla="*/ 516265 h 1218191"/>
                <a:gd name="connsiteX2" fmla="*/ 566192 w 1791907"/>
                <a:gd name="connsiteY2" fmla="*/ 476260 h 1218191"/>
                <a:gd name="connsiteX3" fmla="*/ 629057 w 1791907"/>
                <a:gd name="connsiteY3" fmla="*/ 577225 h 1218191"/>
                <a:gd name="connsiteX4" fmla="*/ 669062 w 1791907"/>
                <a:gd name="connsiteY4" fmla="*/ 762010 h 1218191"/>
                <a:gd name="connsiteX5" fmla="*/ 672872 w 1791907"/>
                <a:gd name="connsiteY5" fmla="*/ 914410 h 1218191"/>
                <a:gd name="connsiteX6" fmla="*/ 750977 w 1791907"/>
                <a:gd name="connsiteY6" fmla="*/ 718195 h 1218191"/>
                <a:gd name="connsiteX7" fmla="*/ 777647 w 1791907"/>
                <a:gd name="connsiteY7" fmla="*/ 582940 h 1218191"/>
                <a:gd name="connsiteX8" fmla="*/ 1040537 w 1791907"/>
                <a:gd name="connsiteY8" fmla="*/ 870595 h 1218191"/>
                <a:gd name="connsiteX9" fmla="*/ 1091972 w 1791907"/>
                <a:gd name="connsiteY9" fmla="*/ 891550 h 1218191"/>
                <a:gd name="connsiteX10" fmla="*/ 992912 w 1791907"/>
                <a:gd name="connsiteY10" fmla="*/ 723910 h 1218191"/>
                <a:gd name="connsiteX11" fmla="*/ 1194842 w 1791907"/>
                <a:gd name="connsiteY11" fmla="*/ 971560 h 1218191"/>
                <a:gd name="connsiteX12" fmla="*/ 1170077 w 1791907"/>
                <a:gd name="connsiteY12" fmla="*/ 849640 h 1218191"/>
                <a:gd name="connsiteX13" fmla="*/ 1295807 w 1791907"/>
                <a:gd name="connsiteY13" fmla="*/ 958225 h 1218191"/>
                <a:gd name="connsiteX14" fmla="*/ 1341527 w 1791907"/>
                <a:gd name="connsiteY14" fmla="*/ 1122055 h 1218191"/>
                <a:gd name="connsiteX15" fmla="*/ 1364387 w 1791907"/>
                <a:gd name="connsiteY15" fmla="*/ 996325 h 1218191"/>
                <a:gd name="connsiteX16" fmla="*/ 1396242 w 1791907"/>
                <a:gd name="connsiteY16" fmla="*/ 1216108 h 1218191"/>
                <a:gd name="connsiteX17" fmla="*/ 1432967 w 1791907"/>
                <a:gd name="connsiteY17" fmla="*/ 1101100 h 1218191"/>
                <a:gd name="connsiteX18" fmla="*/ 1514882 w 1791907"/>
                <a:gd name="connsiteY18" fmla="*/ 1003945 h 1218191"/>
                <a:gd name="connsiteX19" fmla="*/ 1604417 w 1791907"/>
                <a:gd name="connsiteY19" fmla="*/ 1021090 h 1218191"/>
                <a:gd name="connsiteX20" fmla="*/ 1644422 w 1791907"/>
                <a:gd name="connsiteY20" fmla="*/ 1055380 h 1218191"/>
                <a:gd name="connsiteX21" fmla="*/ 1652042 w 1791907"/>
                <a:gd name="connsiteY21" fmla="*/ 904885 h 1218191"/>
                <a:gd name="connsiteX22" fmla="*/ 1653947 w 1791907"/>
                <a:gd name="connsiteY22" fmla="*/ 802015 h 1218191"/>
                <a:gd name="connsiteX23" fmla="*/ 1741577 w 1791907"/>
                <a:gd name="connsiteY23" fmla="*/ 889645 h 1218191"/>
                <a:gd name="connsiteX24" fmla="*/ 1701572 w 1791907"/>
                <a:gd name="connsiteY24" fmla="*/ 716290 h 1218191"/>
                <a:gd name="connsiteX25" fmla="*/ 1701572 w 1791907"/>
                <a:gd name="connsiteY25" fmla="*/ 615325 h 1218191"/>
                <a:gd name="connsiteX26" fmla="*/ 1781582 w 1791907"/>
                <a:gd name="connsiteY26" fmla="*/ 676285 h 1218191"/>
                <a:gd name="connsiteX27" fmla="*/ 1733957 w 1791907"/>
                <a:gd name="connsiteY27" fmla="*/ 546745 h 1218191"/>
                <a:gd name="connsiteX28" fmla="*/ 1667282 w 1791907"/>
                <a:gd name="connsiteY28" fmla="*/ 396250 h 1218191"/>
                <a:gd name="connsiteX29" fmla="*/ 1497737 w 1791907"/>
                <a:gd name="connsiteY29" fmla="*/ 219085 h 1218191"/>
                <a:gd name="connsiteX30" fmla="*/ 1364387 w 1791907"/>
                <a:gd name="connsiteY30" fmla="*/ 129550 h 1218191"/>
                <a:gd name="connsiteX31" fmla="*/ 1486307 w 1791907"/>
                <a:gd name="connsiteY31" fmla="*/ 104785 h 1218191"/>
                <a:gd name="connsiteX32" fmla="*/ 1572032 w 1791907"/>
                <a:gd name="connsiteY32" fmla="*/ 70495 h 1218191"/>
                <a:gd name="connsiteX33" fmla="*/ 1339622 w 1791907"/>
                <a:gd name="connsiteY33" fmla="*/ 62875 h 1218191"/>
                <a:gd name="connsiteX34" fmla="*/ 1128167 w 1791907"/>
                <a:gd name="connsiteY34" fmla="*/ 17155 h 1218191"/>
                <a:gd name="connsiteX35" fmla="*/ 918617 w 1791907"/>
                <a:gd name="connsiteY35" fmla="*/ 10 h 1218191"/>
                <a:gd name="connsiteX36" fmla="*/ 650012 w 1791907"/>
                <a:gd name="connsiteY36" fmla="*/ 19060 h 1218191"/>
                <a:gd name="connsiteX37" fmla="*/ 480467 w 1791907"/>
                <a:gd name="connsiteY37" fmla="*/ 55255 h 1218191"/>
                <a:gd name="connsiteX38" fmla="*/ 352832 w 1791907"/>
                <a:gd name="connsiteY38" fmla="*/ 144790 h 1218191"/>
                <a:gd name="connsiteX39" fmla="*/ 301397 w 1791907"/>
                <a:gd name="connsiteY39" fmla="*/ 215275 h 1218191"/>
                <a:gd name="connsiteX40" fmla="*/ 227102 w 1791907"/>
                <a:gd name="connsiteY40" fmla="*/ 278140 h 1218191"/>
                <a:gd name="connsiteX41" fmla="*/ 160427 w 1791907"/>
                <a:gd name="connsiteY41" fmla="*/ 331480 h 1218191"/>
                <a:gd name="connsiteX42" fmla="*/ 82322 w 1791907"/>
                <a:gd name="connsiteY42" fmla="*/ 485785 h 1218191"/>
                <a:gd name="connsiteX43" fmla="*/ 17552 w 1791907"/>
                <a:gd name="connsiteY43" fmla="*/ 674380 h 1218191"/>
                <a:gd name="connsiteX44" fmla="*/ 2312 w 1791907"/>
                <a:gd name="connsiteY44" fmla="*/ 735340 h 1218191"/>
                <a:gd name="connsiteX45" fmla="*/ 57557 w 1791907"/>
                <a:gd name="connsiteY45" fmla="*/ 678190 h 1218191"/>
                <a:gd name="connsiteX46" fmla="*/ 55652 w 1791907"/>
                <a:gd name="connsiteY46" fmla="*/ 910600 h 1218191"/>
                <a:gd name="connsiteX47" fmla="*/ 68987 w 1791907"/>
                <a:gd name="connsiteY47" fmla="*/ 988705 h 1218191"/>
                <a:gd name="connsiteX48" fmla="*/ 97562 w 1791907"/>
                <a:gd name="connsiteY48" fmla="*/ 891550 h 1218191"/>
                <a:gd name="connsiteX49" fmla="*/ 183287 w 1791907"/>
                <a:gd name="connsiteY49" fmla="*/ 990610 h 1218191"/>
                <a:gd name="connsiteX50" fmla="*/ 175667 w 1791907"/>
                <a:gd name="connsiteY50" fmla="*/ 866785 h 1218191"/>
                <a:gd name="connsiteX51" fmla="*/ 187097 w 1791907"/>
                <a:gd name="connsiteY51" fmla="*/ 725815 h 1218191"/>
                <a:gd name="connsiteX52" fmla="*/ 248057 w 1791907"/>
                <a:gd name="connsiteY52" fmla="*/ 889645 h 1218191"/>
                <a:gd name="connsiteX53" fmla="*/ 227102 w 1791907"/>
                <a:gd name="connsiteY53" fmla="*/ 668665 h 1218191"/>
                <a:gd name="connsiteX54" fmla="*/ 278537 w 1791907"/>
                <a:gd name="connsiteY54" fmla="*/ 495310 h 1218191"/>
                <a:gd name="connsiteX55" fmla="*/ 331877 w 1791907"/>
                <a:gd name="connsiteY55" fmla="*/ 483880 h 1218191"/>
                <a:gd name="connsiteX56" fmla="*/ 419507 w 1791907"/>
                <a:gd name="connsiteY56" fmla="*/ 579130 h 1218191"/>
                <a:gd name="connsiteX0" fmla="*/ 419507 w 1791907"/>
                <a:gd name="connsiteY0" fmla="*/ 579130 h 1218180"/>
                <a:gd name="connsiteX1" fmla="*/ 482372 w 1791907"/>
                <a:gd name="connsiteY1" fmla="*/ 516265 h 1218180"/>
                <a:gd name="connsiteX2" fmla="*/ 566192 w 1791907"/>
                <a:gd name="connsiteY2" fmla="*/ 476260 h 1218180"/>
                <a:gd name="connsiteX3" fmla="*/ 629057 w 1791907"/>
                <a:gd name="connsiteY3" fmla="*/ 577225 h 1218180"/>
                <a:gd name="connsiteX4" fmla="*/ 669062 w 1791907"/>
                <a:gd name="connsiteY4" fmla="*/ 762010 h 1218180"/>
                <a:gd name="connsiteX5" fmla="*/ 672872 w 1791907"/>
                <a:gd name="connsiteY5" fmla="*/ 914410 h 1218180"/>
                <a:gd name="connsiteX6" fmla="*/ 750977 w 1791907"/>
                <a:gd name="connsiteY6" fmla="*/ 718195 h 1218180"/>
                <a:gd name="connsiteX7" fmla="*/ 777647 w 1791907"/>
                <a:gd name="connsiteY7" fmla="*/ 582940 h 1218180"/>
                <a:gd name="connsiteX8" fmla="*/ 1040537 w 1791907"/>
                <a:gd name="connsiteY8" fmla="*/ 870595 h 1218180"/>
                <a:gd name="connsiteX9" fmla="*/ 1091972 w 1791907"/>
                <a:gd name="connsiteY9" fmla="*/ 891550 h 1218180"/>
                <a:gd name="connsiteX10" fmla="*/ 992912 w 1791907"/>
                <a:gd name="connsiteY10" fmla="*/ 723910 h 1218180"/>
                <a:gd name="connsiteX11" fmla="*/ 1194842 w 1791907"/>
                <a:gd name="connsiteY11" fmla="*/ 971560 h 1218180"/>
                <a:gd name="connsiteX12" fmla="*/ 1170077 w 1791907"/>
                <a:gd name="connsiteY12" fmla="*/ 849640 h 1218180"/>
                <a:gd name="connsiteX13" fmla="*/ 1295807 w 1791907"/>
                <a:gd name="connsiteY13" fmla="*/ 958225 h 1218180"/>
                <a:gd name="connsiteX14" fmla="*/ 1341527 w 1791907"/>
                <a:gd name="connsiteY14" fmla="*/ 1122055 h 1218180"/>
                <a:gd name="connsiteX15" fmla="*/ 1364387 w 1791907"/>
                <a:gd name="connsiteY15" fmla="*/ 996325 h 1218180"/>
                <a:gd name="connsiteX16" fmla="*/ 1396242 w 1791907"/>
                <a:gd name="connsiteY16" fmla="*/ 1216108 h 1218180"/>
                <a:gd name="connsiteX17" fmla="*/ 1432967 w 1791907"/>
                <a:gd name="connsiteY17" fmla="*/ 1101100 h 1218180"/>
                <a:gd name="connsiteX18" fmla="*/ 1539803 w 1791907"/>
                <a:gd name="connsiteY18" fmla="*/ 1006714 h 1218180"/>
                <a:gd name="connsiteX19" fmla="*/ 1604417 w 1791907"/>
                <a:gd name="connsiteY19" fmla="*/ 1021090 h 1218180"/>
                <a:gd name="connsiteX20" fmla="*/ 1644422 w 1791907"/>
                <a:gd name="connsiteY20" fmla="*/ 1055380 h 1218180"/>
                <a:gd name="connsiteX21" fmla="*/ 1652042 w 1791907"/>
                <a:gd name="connsiteY21" fmla="*/ 904885 h 1218180"/>
                <a:gd name="connsiteX22" fmla="*/ 1653947 w 1791907"/>
                <a:gd name="connsiteY22" fmla="*/ 802015 h 1218180"/>
                <a:gd name="connsiteX23" fmla="*/ 1741577 w 1791907"/>
                <a:gd name="connsiteY23" fmla="*/ 889645 h 1218180"/>
                <a:gd name="connsiteX24" fmla="*/ 1701572 w 1791907"/>
                <a:gd name="connsiteY24" fmla="*/ 716290 h 1218180"/>
                <a:gd name="connsiteX25" fmla="*/ 1701572 w 1791907"/>
                <a:gd name="connsiteY25" fmla="*/ 615325 h 1218180"/>
                <a:gd name="connsiteX26" fmla="*/ 1781582 w 1791907"/>
                <a:gd name="connsiteY26" fmla="*/ 676285 h 1218180"/>
                <a:gd name="connsiteX27" fmla="*/ 1733957 w 1791907"/>
                <a:gd name="connsiteY27" fmla="*/ 546745 h 1218180"/>
                <a:gd name="connsiteX28" fmla="*/ 1667282 w 1791907"/>
                <a:gd name="connsiteY28" fmla="*/ 396250 h 1218180"/>
                <a:gd name="connsiteX29" fmla="*/ 1497737 w 1791907"/>
                <a:gd name="connsiteY29" fmla="*/ 219085 h 1218180"/>
                <a:gd name="connsiteX30" fmla="*/ 1364387 w 1791907"/>
                <a:gd name="connsiteY30" fmla="*/ 129550 h 1218180"/>
                <a:gd name="connsiteX31" fmla="*/ 1486307 w 1791907"/>
                <a:gd name="connsiteY31" fmla="*/ 104785 h 1218180"/>
                <a:gd name="connsiteX32" fmla="*/ 1572032 w 1791907"/>
                <a:gd name="connsiteY32" fmla="*/ 70495 h 1218180"/>
                <a:gd name="connsiteX33" fmla="*/ 1339622 w 1791907"/>
                <a:gd name="connsiteY33" fmla="*/ 62875 h 1218180"/>
                <a:gd name="connsiteX34" fmla="*/ 1128167 w 1791907"/>
                <a:gd name="connsiteY34" fmla="*/ 17155 h 1218180"/>
                <a:gd name="connsiteX35" fmla="*/ 918617 w 1791907"/>
                <a:gd name="connsiteY35" fmla="*/ 10 h 1218180"/>
                <a:gd name="connsiteX36" fmla="*/ 650012 w 1791907"/>
                <a:gd name="connsiteY36" fmla="*/ 19060 h 1218180"/>
                <a:gd name="connsiteX37" fmla="*/ 480467 w 1791907"/>
                <a:gd name="connsiteY37" fmla="*/ 55255 h 1218180"/>
                <a:gd name="connsiteX38" fmla="*/ 352832 w 1791907"/>
                <a:gd name="connsiteY38" fmla="*/ 144790 h 1218180"/>
                <a:gd name="connsiteX39" fmla="*/ 301397 w 1791907"/>
                <a:gd name="connsiteY39" fmla="*/ 215275 h 1218180"/>
                <a:gd name="connsiteX40" fmla="*/ 227102 w 1791907"/>
                <a:gd name="connsiteY40" fmla="*/ 278140 h 1218180"/>
                <a:gd name="connsiteX41" fmla="*/ 160427 w 1791907"/>
                <a:gd name="connsiteY41" fmla="*/ 331480 h 1218180"/>
                <a:gd name="connsiteX42" fmla="*/ 82322 w 1791907"/>
                <a:gd name="connsiteY42" fmla="*/ 485785 h 1218180"/>
                <a:gd name="connsiteX43" fmla="*/ 17552 w 1791907"/>
                <a:gd name="connsiteY43" fmla="*/ 674380 h 1218180"/>
                <a:gd name="connsiteX44" fmla="*/ 2312 w 1791907"/>
                <a:gd name="connsiteY44" fmla="*/ 735340 h 1218180"/>
                <a:gd name="connsiteX45" fmla="*/ 57557 w 1791907"/>
                <a:gd name="connsiteY45" fmla="*/ 678190 h 1218180"/>
                <a:gd name="connsiteX46" fmla="*/ 55652 w 1791907"/>
                <a:gd name="connsiteY46" fmla="*/ 910600 h 1218180"/>
                <a:gd name="connsiteX47" fmla="*/ 68987 w 1791907"/>
                <a:gd name="connsiteY47" fmla="*/ 988705 h 1218180"/>
                <a:gd name="connsiteX48" fmla="*/ 97562 w 1791907"/>
                <a:gd name="connsiteY48" fmla="*/ 891550 h 1218180"/>
                <a:gd name="connsiteX49" fmla="*/ 183287 w 1791907"/>
                <a:gd name="connsiteY49" fmla="*/ 990610 h 1218180"/>
                <a:gd name="connsiteX50" fmla="*/ 175667 w 1791907"/>
                <a:gd name="connsiteY50" fmla="*/ 866785 h 1218180"/>
                <a:gd name="connsiteX51" fmla="*/ 187097 w 1791907"/>
                <a:gd name="connsiteY51" fmla="*/ 725815 h 1218180"/>
                <a:gd name="connsiteX52" fmla="*/ 248057 w 1791907"/>
                <a:gd name="connsiteY52" fmla="*/ 889645 h 1218180"/>
                <a:gd name="connsiteX53" fmla="*/ 227102 w 1791907"/>
                <a:gd name="connsiteY53" fmla="*/ 668665 h 1218180"/>
                <a:gd name="connsiteX54" fmla="*/ 278537 w 1791907"/>
                <a:gd name="connsiteY54" fmla="*/ 495310 h 1218180"/>
                <a:gd name="connsiteX55" fmla="*/ 331877 w 1791907"/>
                <a:gd name="connsiteY55" fmla="*/ 483880 h 1218180"/>
                <a:gd name="connsiteX56" fmla="*/ 419507 w 1791907"/>
                <a:gd name="connsiteY56" fmla="*/ 579130 h 1218180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44422 w 1791907"/>
                <a:gd name="connsiteY20" fmla="*/ 1055380 h 1218181"/>
                <a:gd name="connsiteX21" fmla="*/ 1652042 w 1791907"/>
                <a:gd name="connsiteY21" fmla="*/ 904885 h 1218181"/>
                <a:gd name="connsiteX22" fmla="*/ 1653947 w 1791907"/>
                <a:gd name="connsiteY22" fmla="*/ 802015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58267 w 1791907"/>
                <a:gd name="connsiteY20" fmla="*/ 1063688 h 1218181"/>
                <a:gd name="connsiteX21" fmla="*/ 1652042 w 1791907"/>
                <a:gd name="connsiteY21" fmla="*/ 904885 h 1218181"/>
                <a:gd name="connsiteX22" fmla="*/ 1653947 w 1791907"/>
                <a:gd name="connsiteY22" fmla="*/ 802015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58267 w 1791907"/>
                <a:gd name="connsiteY20" fmla="*/ 1063688 h 1218181"/>
                <a:gd name="connsiteX21" fmla="*/ 1652042 w 1791907"/>
                <a:gd name="connsiteY21" fmla="*/ 904885 h 1218181"/>
                <a:gd name="connsiteX22" fmla="*/ 1670561 w 1791907"/>
                <a:gd name="connsiteY22" fmla="*/ 824167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58267 w 1791907"/>
                <a:gd name="connsiteY20" fmla="*/ 1063688 h 1218181"/>
                <a:gd name="connsiteX21" fmla="*/ 1671424 w 1791907"/>
                <a:gd name="connsiteY21" fmla="*/ 904885 h 1218181"/>
                <a:gd name="connsiteX22" fmla="*/ 1670561 w 1791907"/>
                <a:gd name="connsiteY22" fmla="*/ 824167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40"/>
                <a:gd name="connsiteX1" fmla="*/ 482372 w 1791907"/>
                <a:gd name="connsiteY1" fmla="*/ 516265 h 1218140"/>
                <a:gd name="connsiteX2" fmla="*/ 566192 w 1791907"/>
                <a:gd name="connsiteY2" fmla="*/ 476260 h 1218140"/>
                <a:gd name="connsiteX3" fmla="*/ 629057 w 1791907"/>
                <a:gd name="connsiteY3" fmla="*/ 577225 h 1218140"/>
                <a:gd name="connsiteX4" fmla="*/ 669062 w 1791907"/>
                <a:gd name="connsiteY4" fmla="*/ 762010 h 1218140"/>
                <a:gd name="connsiteX5" fmla="*/ 672872 w 1791907"/>
                <a:gd name="connsiteY5" fmla="*/ 914410 h 1218140"/>
                <a:gd name="connsiteX6" fmla="*/ 750977 w 1791907"/>
                <a:gd name="connsiteY6" fmla="*/ 718195 h 1218140"/>
                <a:gd name="connsiteX7" fmla="*/ 777647 w 1791907"/>
                <a:gd name="connsiteY7" fmla="*/ 582940 h 1218140"/>
                <a:gd name="connsiteX8" fmla="*/ 1040537 w 1791907"/>
                <a:gd name="connsiteY8" fmla="*/ 870595 h 1218140"/>
                <a:gd name="connsiteX9" fmla="*/ 1091972 w 1791907"/>
                <a:gd name="connsiteY9" fmla="*/ 891550 h 1218140"/>
                <a:gd name="connsiteX10" fmla="*/ 992912 w 1791907"/>
                <a:gd name="connsiteY10" fmla="*/ 723910 h 1218140"/>
                <a:gd name="connsiteX11" fmla="*/ 1194842 w 1791907"/>
                <a:gd name="connsiteY11" fmla="*/ 971560 h 1218140"/>
                <a:gd name="connsiteX12" fmla="*/ 1170077 w 1791907"/>
                <a:gd name="connsiteY12" fmla="*/ 849640 h 1218140"/>
                <a:gd name="connsiteX13" fmla="*/ 1295807 w 1791907"/>
                <a:gd name="connsiteY13" fmla="*/ 958225 h 1218140"/>
                <a:gd name="connsiteX14" fmla="*/ 1341527 w 1791907"/>
                <a:gd name="connsiteY14" fmla="*/ 1122055 h 1218140"/>
                <a:gd name="connsiteX15" fmla="*/ 1364387 w 1791907"/>
                <a:gd name="connsiteY15" fmla="*/ 996325 h 1218140"/>
                <a:gd name="connsiteX16" fmla="*/ 1396242 w 1791907"/>
                <a:gd name="connsiteY16" fmla="*/ 1216108 h 1218140"/>
                <a:gd name="connsiteX17" fmla="*/ 1432967 w 1791907"/>
                <a:gd name="connsiteY17" fmla="*/ 1101100 h 1218140"/>
                <a:gd name="connsiteX18" fmla="*/ 1537035 w 1791907"/>
                <a:gd name="connsiteY18" fmla="*/ 1020559 h 1218140"/>
                <a:gd name="connsiteX19" fmla="*/ 1612723 w 1791907"/>
                <a:gd name="connsiteY19" fmla="*/ 1026628 h 1218140"/>
                <a:gd name="connsiteX20" fmla="*/ 1658267 w 1791907"/>
                <a:gd name="connsiteY20" fmla="*/ 1063688 h 1218140"/>
                <a:gd name="connsiteX21" fmla="*/ 1671424 w 1791907"/>
                <a:gd name="connsiteY21" fmla="*/ 904885 h 1218140"/>
                <a:gd name="connsiteX22" fmla="*/ 1670561 w 1791907"/>
                <a:gd name="connsiteY22" fmla="*/ 824167 h 1218140"/>
                <a:gd name="connsiteX23" fmla="*/ 1741577 w 1791907"/>
                <a:gd name="connsiteY23" fmla="*/ 889645 h 1218140"/>
                <a:gd name="connsiteX24" fmla="*/ 1701572 w 1791907"/>
                <a:gd name="connsiteY24" fmla="*/ 716290 h 1218140"/>
                <a:gd name="connsiteX25" fmla="*/ 1701572 w 1791907"/>
                <a:gd name="connsiteY25" fmla="*/ 615325 h 1218140"/>
                <a:gd name="connsiteX26" fmla="*/ 1781582 w 1791907"/>
                <a:gd name="connsiteY26" fmla="*/ 676285 h 1218140"/>
                <a:gd name="connsiteX27" fmla="*/ 1733957 w 1791907"/>
                <a:gd name="connsiteY27" fmla="*/ 546745 h 1218140"/>
                <a:gd name="connsiteX28" fmla="*/ 1667282 w 1791907"/>
                <a:gd name="connsiteY28" fmla="*/ 396250 h 1218140"/>
                <a:gd name="connsiteX29" fmla="*/ 1497737 w 1791907"/>
                <a:gd name="connsiteY29" fmla="*/ 219085 h 1218140"/>
                <a:gd name="connsiteX30" fmla="*/ 1364387 w 1791907"/>
                <a:gd name="connsiteY30" fmla="*/ 129550 h 1218140"/>
                <a:gd name="connsiteX31" fmla="*/ 1486307 w 1791907"/>
                <a:gd name="connsiteY31" fmla="*/ 104785 h 1218140"/>
                <a:gd name="connsiteX32" fmla="*/ 1572032 w 1791907"/>
                <a:gd name="connsiteY32" fmla="*/ 70495 h 1218140"/>
                <a:gd name="connsiteX33" fmla="*/ 1339622 w 1791907"/>
                <a:gd name="connsiteY33" fmla="*/ 62875 h 1218140"/>
                <a:gd name="connsiteX34" fmla="*/ 1128167 w 1791907"/>
                <a:gd name="connsiteY34" fmla="*/ 17155 h 1218140"/>
                <a:gd name="connsiteX35" fmla="*/ 918617 w 1791907"/>
                <a:gd name="connsiteY35" fmla="*/ 10 h 1218140"/>
                <a:gd name="connsiteX36" fmla="*/ 650012 w 1791907"/>
                <a:gd name="connsiteY36" fmla="*/ 19060 h 1218140"/>
                <a:gd name="connsiteX37" fmla="*/ 480467 w 1791907"/>
                <a:gd name="connsiteY37" fmla="*/ 55255 h 1218140"/>
                <a:gd name="connsiteX38" fmla="*/ 352832 w 1791907"/>
                <a:gd name="connsiteY38" fmla="*/ 144790 h 1218140"/>
                <a:gd name="connsiteX39" fmla="*/ 301397 w 1791907"/>
                <a:gd name="connsiteY39" fmla="*/ 215275 h 1218140"/>
                <a:gd name="connsiteX40" fmla="*/ 227102 w 1791907"/>
                <a:gd name="connsiteY40" fmla="*/ 278140 h 1218140"/>
                <a:gd name="connsiteX41" fmla="*/ 160427 w 1791907"/>
                <a:gd name="connsiteY41" fmla="*/ 331480 h 1218140"/>
                <a:gd name="connsiteX42" fmla="*/ 82322 w 1791907"/>
                <a:gd name="connsiteY42" fmla="*/ 485785 h 1218140"/>
                <a:gd name="connsiteX43" fmla="*/ 17552 w 1791907"/>
                <a:gd name="connsiteY43" fmla="*/ 674380 h 1218140"/>
                <a:gd name="connsiteX44" fmla="*/ 2312 w 1791907"/>
                <a:gd name="connsiteY44" fmla="*/ 735340 h 1218140"/>
                <a:gd name="connsiteX45" fmla="*/ 57557 w 1791907"/>
                <a:gd name="connsiteY45" fmla="*/ 678190 h 1218140"/>
                <a:gd name="connsiteX46" fmla="*/ 55652 w 1791907"/>
                <a:gd name="connsiteY46" fmla="*/ 910600 h 1218140"/>
                <a:gd name="connsiteX47" fmla="*/ 68987 w 1791907"/>
                <a:gd name="connsiteY47" fmla="*/ 988705 h 1218140"/>
                <a:gd name="connsiteX48" fmla="*/ 97562 w 1791907"/>
                <a:gd name="connsiteY48" fmla="*/ 891550 h 1218140"/>
                <a:gd name="connsiteX49" fmla="*/ 183287 w 1791907"/>
                <a:gd name="connsiteY49" fmla="*/ 990610 h 1218140"/>
                <a:gd name="connsiteX50" fmla="*/ 175667 w 1791907"/>
                <a:gd name="connsiteY50" fmla="*/ 866785 h 1218140"/>
                <a:gd name="connsiteX51" fmla="*/ 187097 w 1791907"/>
                <a:gd name="connsiteY51" fmla="*/ 725815 h 1218140"/>
                <a:gd name="connsiteX52" fmla="*/ 248057 w 1791907"/>
                <a:gd name="connsiteY52" fmla="*/ 889645 h 1218140"/>
                <a:gd name="connsiteX53" fmla="*/ 227102 w 1791907"/>
                <a:gd name="connsiteY53" fmla="*/ 668665 h 1218140"/>
                <a:gd name="connsiteX54" fmla="*/ 278537 w 1791907"/>
                <a:gd name="connsiteY54" fmla="*/ 495310 h 1218140"/>
                <a:gd name="connsiteX55" fmla="*/ 331877 w 1791907"/>
                <a:gd name="connsiteY55" fmla="*/ 483880 h 1218140"/>
                <a:gd name="connsiteX56" fmla="*/ 419507 w 1791907"/>
                <a:gd name="connsiteY56" fmla="*/ 579130 h 1218140"/>
                <a:gd name="connsiteX0" fmla="*/ 419507 w 1791907"/>
                <a:gd name="connsiteY0" fmla="*/ 579130 h 1218001"/>
                <a:gd name="connsiteX1" fmla="*/ 482372 w 1791907"/>
                <a:gd name="connsiteY1" fmla="*/ 516265 h 1218001"/>
                <a:gd name="connsiteX2" fmla="*/ 566192 w 1791907"/>
                <a:gd name="connsiteY2" fmla="*/ 476260 h 1218001"/>
                <a:gd name="connsiteX3" fmla="*/ 629057 w 1791907"/>
                <a:gd name="connsiteY3" fmla="*/ 577225 h 1218001"/>
                <a:gd name="connsiteX4" fmla="*/ 669062 w 1791907"/>
                <a:gd name="connsiteY4" fmla="*/ 762010 h 1218001"/>
                <a:gd name="connsiteX5" fmla="*/ 672872 w 1791907"/>
                <a:gd name="connsiteY5" fmla="*/ 914410 h 1218001"/>
                <a:gd name="connsiteX6" fmla="*/ 750977 w 1791907"/>
                <a:gd name="connsiteY6" fmla="*/ 718195 h 1218001"/>
                <a:gd name="connsiteX7" fmla="*/ 777647 w 1791907"/>
                <a:gd name="connsiteY7" fmla="*/ 582940 h 1218001"/>
                <a:gd name="connsiteX8" fmla="*/ 1040537 w 1791907"/>
                <a:gd name="connsiteY8" fmla="*/ 870595 h 1218001"/>
                <a:gd name="connsiteX9" fmla="*/ 1091972 w 1791907"/>
                <a:gd name="connsiteY9" fmla="*/ 891550 h 1218001"/>
                <a:gd name="connsiteX10" fmla="*/ 992912 w 1791907"/>
                <a:gd name="connsiteY10" fmla="*/ 723910 h 1218001"/>
                <a:gd name="connsiteX11" fmla="*/ 1194842 w 1791907"/>
                <a:gd name="connsiteY11" fmla="*/ 971560 h 1218001"/>
                <a:gd name="connsiteX12" fmla="*/ 1170077 w 1791907"/>
                <a:gd name="connsiteY12" fmla="*/ 849640 h 1218001"/>
                <a:gd name="connsiteX13" fmla="*/ 1295807 w 1791907"/>
                <a:gd name="connsiteY13" fmla="*/ 958225 h 1218001"/>
                <a:gd name="connsiteX14" fmla="*/ 1341527 w 1791907"/>
                <a:gd name="connsiteY14" fmla="*/ 1122055 h 1218001"/>
                <a:gd name="connsiteX15" fmla="*/ 1364387 w 1791907"/>
                <a:gd name="connsiteY15" fmla="*/ 996325 h 1218001"/>
                <a:gd name="connsiteX16" fmla="*/ 1396242 w 1791907"/>
                <a:gd name="connsiteY16" fmla="*/ 1216108 h 1218001"/>
                <a:gd name="connsiteX17" fmla="*/ 1441273 w 1791907"/>
                <a:gd name="connsiteY17" fmla="*/ 1098331 h 1218001"/>
                <a:gd name="connsiteX18" fmla="*/ 1537035 w 1791907"/>
                <a:gd name="connsiteY18" fmla="*/ 1020559 h 1218001"/>
                <a:gd name="connsiteX19" fmla="*/ 1612723 w 1791907"/>
                <a:gd name="connsiteY19" fmla="*/ 1026628 h 1218001"/>
                <a:gd name="connsiteX20" fmla="*/ 1658267 w 1791907"/>
                <a:gd name="connsiteY20" fmla="*/ 1063688 h 1218001"/>
                <a:gd name="connsiteX21" fmla="*/ 1671424 w 1791907"/>
                <a:gd name="connsiteY21" fmla="*/ 904885 h 1218001"/>
                <a:gd name="connsiteX22" fmla="*/ 1670561 w 1791907"/>
                <a:gd name="connsiteY22" fmla="*/ 824167 h 1218001"/>
                <a:gd name="connsiteX23" fmla="*/ 1741577 w 1791907"/>
                <a:gd name="connsiteY23" fmla="*/ 889645 h 1218001"/>
                <a:gd name="connsiteX24" fmla="*/ 1701572 w 1791907"/>
                <a:gd name="connsiteY24" fmla="*/ 716290 h 1218001"/>
                <a:gd name="connsiteX25" fmla="*/ 1701572 w 1791907"/>
                <a:gd name="connsiteY25" fmla="*/ 615325 h 1218001"/>
                <a:gd name="connsiteX26" fmla="*/ 1781582 w 1791907"/>
                <a:gd name="connsiteY26" fmla="*/ 676285 h 1218001"/>
                <a:gd name="connsiteX27" fmla="*/ 1733957 w 1791907"/>
                <a:gd name="connsiteY27" fmla="*/ 546745 h 1218001"/>
                <a:gd name="connsiteX28" fmla="*/ 1667282 w 1791907"/>
                <a:gd name="connsiteY28" fmla="*/ 396250 h 1218001"/>
                <a:gd name="connsiteX29" fmla="*/ 1497737 w 1791907"/>
                <a:gd name="connsiteY29" fmla="*/ 219085 h 1218001"/>
                <a:gd name="connsiteX30" fmla="*/ 1364387 w 1791907"/>
                <a:gd name="connsiteY30" fmla="*/ 129550 h 1218001"/>
                <a:gd name="connsiteX31" fmla="*/ 1486307 w 1791907"/>
                <a:gd name="connsiteY31" fmla="*/ 104785 h 1218001"/>
                <a:gd name="connsiteX32" fmla="*/ 1572032 w 1791907"/>
                <a:gd name="connsiteY32" fmla="*/ 70495 h 1218001"/>
                <a:gd name="connsiteX33" fmla="*/ 1339622 w 1791907"/>
                <a:gd name="connsiteY33" fmla="*/ 62875 h 1218001"/>
                <a:gd name="connsiteX34" fmla="*/ 1128167 w 1791907"/>
                <a:gd name="connsiteY34" fmla="*/ 17155 h 1218001"/>
                <a:gd name="connsiteX35" fmla="*/ 918617 w 1791907"/>
                <a:gd name="connsiteY35" fmla="*/ 10 h 1218001"/>
                <a:gd name="connsiteX36" fmla="*/ 650012 w 1791907"/>
                <a:gd name="connsiteY36" fmla="*/ 19060 h 1218001"/>
                <a:gd name="connsiteX37" fmla="*/ 480467 w 1791907"/>
                <a:gd name="connsiteY37" fmla="*/ 55255 h 1218001"/>
                <a:gd name="connsiteX38" fmla="*/ 352832 w 1791907"/>
                <a:gd name="connsiteY38" fmla="*/ 144790 h 1218001"/>
                <a:gd name="connsiteX39" fmla="*/ 301397 w 1791907"/>
                <a:gd name="connsiteY39" fmla="*/ 215275 h 1218001"/>
                <a:gd name="connsiteX40" fmla="*/ 227102 w 1791907"/>
                <a:gd name="connsiteY40" fmla="*/ 278140 h 1218001"/>
                <a:gd name="connsiteX41" fmla="*/ 160427 w 1791907"/>
                <a:gd name="connsiteY41" fmla="*/ 331480 h 1218001"/>
                <a:gd name="connsiteX42" fmla="*/ 82322 w 1791907"/>
                <a:gd name="connsiteY42" fmla="*/ 485785 h 1218001"/>
                <a:gd name="connsiteX43" fmla="*/ 17552 w 1791907"/>
                <a:gd name="connsiteY43" fmla="*/ 674380 h 1218001"/>
                <a:gd name="connsiteX44" fmla="*/ 2312 w 1791907"/>
                <a:gd name="connsiteY44" fmla="*/ 735340 h 1218001"/>
                <a:gd name="connsiteX45" fmla="*/ 57557 w 1791907"/>
                <a:gd name="connsiteY45" fmla="*/ 678190 h 1218001"/>
                <a:gd name="connsiteX46" fmla="*/ 55652 w 1791907"/>
                <a:gd name="connsiteY46" fmla="*/ 910600 h 1218001"/>
                <a:gd name="connsiteX47" fmla="*/ 68987 w 1791907"/>
                <a:gd name="connsiteY47" fmla="*/ 988705 h 1218001"/>
                <a:gd name="connsiteX48" fmla="*/ 97562 w 1791907"/>
                <a:gd name="connsiteY48" fmla="*/ 891550 h 1218001"/>
                <a:gd name="connsiteX49" fmla="*/ 183287 w 1791907"/>
                <a:gd name="connsiteY49" fmla="*/ 990610 h 1218001"/>
                <a:gd name="connsiteX50" fmla="*/ 175667 w 1791907"/>
                <a:gd name="connsiteY50" fmla="*/ 866785 h 1218001"/>
                <a:gd name="connsiteX51" fmla="*/ 187097 w 1791907"/>
                <a:gd name="connsiteY51" fmla="*/ 725815 h 1218001"/>
                <a:gd name="connsiteX52" fmla="*/ 248057 w 1791907"/>
                <a:gd name="connsiteY52" fmla="*/ 889645 h 1218001"/>
                <a:gd name="connsiteX53" fmla="*/ 227102 w 1791907"/>
                <a:gd name="connsiteY53" fmla="*/ 668665 h 1218001"/>
                <a:gd name="connsiteX54" fmla="*/ 278537 w 1791907"/>
                <a:gd name="connsiteY54" fmla="*/ 495310 h 1218001"/>
                <a:gd name="connsiteX55" fmla="*/ 331877 w 1791907"/>
                <a:gd name="connsiteY55" fmla="*/ 483880 h 1218001"/>
                <a:gd name="connsiteX56" fmla="*/ 419507 w 1791907"/>
                <a:gd name="connsiteY56" fmla="*/ 579130 h 1218001"/>
                <a:gd name="connsiteX0" fmla="*/ 419507 w 1791907"/>
                <a:gd name="connsiteY0" fmla="*/ 579130 h 1217972"/>
                <a:gd name="connsiteX1" fmla="*/ 482372 w 1791907"/>
                <a:gd name="connsiteY1" fmla="*/ 516265 h 1217972"/>
                <a:gd name="connsiteX2" fmla="*/ 566192 w 1791907"/>
                <a:gd name="connsiteY2" fmla="*/ 476260 h 1217972"/>
                <a:gd name="connsiteX3" fmla="*/ 629057 w 1791907"/>
                <a:gd name="connsiteY3" fmla="*/ 577225 h 1217972"/>
                <a:gd name="connsiteX4" fmla="*/ 669062 w 1791907"/>
                <a:gd name="connsiteY4" fmla="*/ 762010 h 1217972"/>
                <a:gd name="connsiteX5" fmla="*/ 672872 w 1791907"/>
                <a:gd name="connsiteY5" fmla="*/ 914410 h 1217972"/>
                <a:gd name="connsiteX6" fmla="*/ 750977 w 1791907"/>
                <a:gd name="connsiteY6" fmla="*/ 718195 h 1217972"/>
                <a:gd name="connsiteX7" fmla="*/ 777647 w 1791907"/>
                <a:gd name="connsiteY7" fmla="*/ 582940 h 1217972"/>
                <a:gd name="connsiteX8" fmla="*/ 1040537 w 1791907"/>
                <a:gd name="connsiteY8" fmla="*/ 870595 h 1217972"/>
                <a:gd name="connsiteX9" fmla="*/ 1091972 w 1791907"/>
                <a:gd name="connsiteY9" fmla="*/ 891550 h 1217972"/>
                <a:gd name="connsiteX10" fmla="*/ 992912 w 1791907"/>
                <a:gd name="connsiteY10" fmla="*/ 723910 h 1217972"/>
                <a:gd name="connsiteX11" fmla="*/ 1194842 w 1791907"/>
                <a:gd name="connsiteY11" fmla="*/ 971560 h 1217972"/>
                <a:gd name="connsiteX12" fmla="*/ 1170077 w 1791907"/>
                <a:gd name="connsiteY12" fmla="*/ 849640 h 1217972"/>
                <a:gd name="connsiteX13" fmla="*/ 1295807 w 1791907"/>
                <a:gd name="connsiteY13" fmla="*/ 958225 h 1217972"/>
                <a:gd name="connsiteX14" fmla="*/ 1341527 w 1791907"/>
                <a:gd name="connsiteY14" fmla="*/ 1122055 h 1217972"/>
                <a:gd name="connsiteX15" fmla="*/ 1364387 w 1791907"/>
                <a:gd name="connsiteY15" fmla="*/ 996325 h 1217972"/>
                <a:gd name="connsiteX16" fmla="*/ 1396242 w 1791907"/>
                <a:gd name="connsiteY16" fmla="*/ 1216108 h 1217972"/>
                <a:gd name="connsiteX17" fmla="*/ 1441273 w 1791907"/>
                <a:gd name="connsiteY17" fmla="*/ 1098331 h 1217972"/>
                <a:gd name="connsiteX18" fmla="*/ 1542572 w 1791907"/>
                <a:gd name="connsiteY18" fmla="*/ 1031635 h 1217972"/>
                <a:gd name="connsiteX19" fmla="*/ 1612723 w 1791907"/>
                <a:gd name="connsiteY19" fmla="*/ 1026628 h 1217972"/>
                <a:gd name="connsiteX20" fmla="*/ 1658267 w 1791907"/>
                <a:gd name="connsiteY20" fmla="*/ 1063688 h 1217972"/>
                <a:gd name="connsiteX21" fmla="*/ 1671424 w 1791907"/>
                <a:gd name="connsiteY21" fmla="*/ 904885 h 1217972"/>
                <a:gd name="connsiteX22" fmla="*/ 1670561 w 1791907"/>
                <a:gd name="connsiteY22" fmla="*/ 824167 h 1217972"/>
                <a:gd name="connsiteX23" fmla="*/ 1741577 w 1791907"/>
                <a:gd name="connsiteY23" fmla="*/ 889645 h 1217972"/>
                <a:gd name="connsiteX24" fmla="*/ 1701572 w 1791907"/>
                <a:gd name="connsiteY24" fmla="*/ 716290 h 1217972"/>
                <a:gd name="connsiteX25" fmla="*/ 1701572 w 1791907"/>
                <a:gd name="connsiteY25" fmla="*/ 615325 h 1217972"/>
                <a:gd name="connsiteX26" fmla="*/ 1781582 w 1791907"/>
                <a:gd name="connsiteY26" fmla="*/ 676285 h 1217972"/>
                <a:gd name="connsiteX27" fmla="*/ 1733957 w 1791907"/>
                <a:gd name="connsiteY27" fmla="*/ 546745 h 1217972"/>
                <a:gd name="connsiteX28" fmla="*/ 1667282 w 1791907"/>
                <a:gd name="connsiteY28" fmla="*/ 396250 h 1217972"/>
                <a:gd name="connsiteX29" fmla="*/ 1497737 w 1791907"/>
                <a:gd name="connsiteY29" fmla="*/ 219085 h 1217972"/>
                <a:gd name="connsiteX30" fmla="*/ 1364387 w 1791907"/>
                <a:gd name="connsiteY30" fmla="*/ 129550 h 1217972"/>
                <a:gd name="connsiteX31" fmla="*/ 1486307 w 1791907"/>
                <a:gd name="connsiteY31" fmla="*/ 104785 h 1217972"/>
                <a:gd name="connsiteX32" fmla="*/ 1572032 w 1791907"/>
                <a:gd name="connsiteY32" fmla="*/ 70495 h 1217972"/>
                <a:gd name="connsiteX33" fmla="*/ 1339622 w 1791907"/>
                <a:gd name="connsiteY33" fmla="*/ 62875 h 1217972"/>
                <a:gd name="connsiteX34" fmla="*/ 1128167 w 1791907"/>
                <a:gd name="connsiteY34" fmla="*/ 17155 h 1217972"/>
                <a:gd name="connsiteX35" fmla="*/ 918617 w 1791907"/>
                <a:gd name="connsiteY35" fmla="*/ 10 h 1217972"/>
                <a:gd name="connsiteX36" fmla="*/ 650012 w 1791907"/>
                <a:gd name="connsiteY36" fmla="*/ 19060 h 1217972"/>
                <a:gd name="connsiteX37" fmla="*/ 480467 w 1791907"/>
                <a:gd name="connsiteY37" fmla="*/ 55255 h 1217972"/>
                <a:gd name="connsiteX38" fmla="*/ 352832 w 1791907"/>
                <a:gd name="connsiteY38" fmla="*/ 144790 h 1217972"/>
                <a:gd name="connsiteX39" fmla="*/ 301397 w 1791907"/>
                <a:gd name="connsiteY39" fmla="*/ 215275 h 1217972"/>
                <a:gd name="connsiteX40" fmla="*/ 227102 w 1791907"/>
                <a:gd name="connsiteY40" fmla="*/ 278140 h 1217972"/>
                <a:gd name="connsiteX41" fmla="*/ 160427 w 1791907"/>
                <a:gd name="connsiteY41" fmla="*/ 331480 h 1217972"/>
                <a:gd name="connsiteX42" fmla="*/ 82322 w 1791907"/>
                <a:gd name="connsiteY42" fmla="*/ 485785 h 1217972"/>
                <a:gd name="connsiteX43" fmla="*/ 17552 w 1791907"/>
                <a:gd name="connsiteY43" fmla="*/ 674380 h 1217972"/>
                <a:gd name="connsiteX44" fmla="*/ 2312 w 1791907"/>
                <a:gd name="connsiteY44" fmla="*/ 735340 h 1217972"/>
                <a:gd name="connsiteX45" fmla="*/ 57557 w 1791907"/>
                <a:gd name="connsiteY45" fmla="*/ 678190 h 1217972"/>
                <a:gd name="connsiteX46" fmla="*/ 55652 w 1791907"/>
                <a:gd name="connsiteY46" fmla="*/ 910600 h 1217972"/>
                <a:gd name="connsiteX47" fmla="*/ 68987 w 1791907"/>
                <a:gd name="connsiteY47" fmla="*/ 988705 h 1217972"/>
                <a:gd name="connsiteX48" fmla="*/ 97562 w 1791907"/>
                <a:gd name="connsiteY48" fmla="*/ 891550 h 1217972"/>
                <a:gd name="connsiteX49" fmla="*/ 183287 w 1791907"/>
                <a:gd name="connsiteY49" fmla="*/ 990610 h 1217972"/>
                <a:gd name="connsiteX50" fmla="*/ 175667 w 1791907"/>
                <a:gd name="connsiteY50" fmla="*/ 866785 h 1217972"/>
                <a:gd name="connsiteX51" fmla="*/ 187097 w 1791907"/>
                <a:gd name="connsiteY51" fmla="*/ 725815 h 1217972"/>
                <a:gd name="connsiteX52" fmla="*/ 248057 w 1791907"/>
                <a:gd name="connsiteY52" fmla="*/ 889645 h 1217972"/>
                <a:gd name="connsiteX53" fmla="*/ 227102 w 1791907"/>
                <a:gd name="connsiteY53" fmla="*/ 668665 h 1217972"/>
                <a:gd name="connsiteX54" fmla="*/ 278537 w 1791907"/>
                <a:gd name="connsiteY54" fmla="*/ 495310 h 1217972"/>
                <a:gd name="connsiteX55" fmla="*/ 331877 w 1791907"/>
                <a:gd name="connsiteY55" fmla="*/ 483880 h 1217972"/>
                <a:gd name="connsiteX56" fmla="*/ 419507 w 1791907"/>
                <a:gd name="connsiteY56" fmla="*/ 579130 h 1217972"/>
                <a:gd name="connsiteX0" fmla="*/ 419507 w 1791907"/>
                <a:gd name="connsiteY0" fmla="*/ 579130 h 1217972"/>
                <a:gd name="connsiteX1" fmla="*/ 482372 w 1791907"/>
                <a:gd name="connsiteY1" fmla="*/ 516265 h 1217972"/>
                <a:gd name="connsiteX2" fmla="*/ 566192 w 1791907"/>
                <a:gd name="connsiteY2" fmla="*/ 476260 h 1217972"/>
                <a:gd name="connsiteX3" fmla="*/ 629057 w 1791907"/>
                <a:gd name="connsiteY3" fmla="*/ 577225 h 1217972"/>
                <a:gd name="connsiteX4" fmla="*/ 669062 w 1791907"/>
                <a:gd name="connsiteY4" fmla="*/ 762010 h 1217972"/>
                <a:gd name="connsiteX5" fmla="*/ 672872 w 1791907"/>
                <a:gd name="connsiteY5" fmla="*/ 914410 h 1217972"/>
                <a:gd name="connsiteX6" fmla="*/ 750977 w 1791907"/>
                <a:gd name="connsiteY6" fmla="*/ 718195 h 1217972"/>
                <a:gd name="connsiteX7" fmla="*/ 777647 w 1791907"/>
                <a:gd name="connsiteY7" fmla="*/ 582940 h 1217972"/>
                <a:gd name="connsiteX8" fmla="*/ 1040537 w 1791907"/>
                <a:gd name="connsiteY8" fmla="*/ 870595 h 1217972"/>
                <a:gd name="connsiteX9" fmla="*/ 1091972 w 1791907"/>
                <a:gd name="connsiteY9" fmla="*/ 891550 h 1217972"/>
                <a:gd name="connsiteX10" fmla="*/ 992912 w 1791907"/>
                <a:gd name="connsiteY10" fmla="*/ 723910 h 1217972"/>
                <a:gd name="connsiteX11" fmla="*/ 1194842 w 1791907"/>
                <a:gd name="connsiteY11" fmla="*/ 971560 h 1217972"/>
                <a:gd name="connsiteX12" fmla="*/ 1170077 w 1791907"/>
                <a:gd name="connsiteY12" fmla="*/ 849640 h 1217972"/>
                <a:gd name="connsiteX13" fmla="*/ 1295807 w 1791907"/>
                <a:gd name="connsiteY13" fmla="*/ 958225 h 1217972"/>
                <a:gd name="connsiteX14" fmla="*/ 1341527 w 1791907"/>
                <a:gd name="connsiteY14" fmla="*/ 1122055 h 1217972"/>
                <a:gd name="connsiteX15" fmla="*/ 1364387 w 1791907"/>
                <a:gd name="connsiteY15" fmla="*/ 996325 h 1217972"/>
                <a:gd name="connsiteX16" fmla="*/ 1396242 w 1791907"/>
                <a:gd name="connsiteY16" fmla="*/ 1216108 h 1217972"/>
                <a:gd name="connsiteX17" fmla="*/ 1457887 w 1791907"/>
                <a:gd name="connsiteY17" fmla="*/ 1098331 h 1217972"/>
                <a:gd name="connsiteX18" fmla="*/ 1542572 w 1791907"/>
                <a:gd name="connsiteY18" fmla="*/ 1031635 h 1217972"/>
                <a:gd name="connsiteX19" fmla="*/ 1612723 w 1791907"/>
                <a:gd name="connsiteY19" fmla="*/ 1026628 h 1217972"/>
                <a:gd name="connsiteX20" fmla="*/ 1658267 w 1791907"/>
                <a:gd name="connsiteY20" fmla="*/ 1063688 h 1217972"/>
                <a:gd name="connsiteX21" fmla="*/ 1671424 w 1791907"/>
                <a:gd name="connsiteY21" fmla="*/ 904885 h 1217972"/>
                <a:gd name="connsiteX22" fmla="*/ 1670561 w 1791907"/>
                <a:gd name="connsiteY22" fmla="*/ 824167 h 1217972"/>
                <a:gd name="connsiteX23" fmla="*/ 1741577 w 1791907"/>
                <a:gd name="connsiteY23" fmla="*/ 889645 h 1217972"/>
                <a:gd name="connsiteX24" fmla="*/ 1701572 w 1791907"/>
                <a:gd name="connsiteY24" fmla="*/ 716290 h 1217972"/>
                <a:gd name="connsiteX25" fmla="*/ 1701572 w 1791907"/>
                <a:gd name="connsiteY25" fmla="*/ 615325 h 1217972"/>
                <a:gd name="connsiteX26" fmla="*/ 1781582 w 1791907"/>
                <a:gd name="connsiteY26" fmla="*/ 676285 h 1217972"/>
                <a:gd name="connsiteX27" fmla="*/ 1733957 w 1791907"/>
                <a:gd name="connsiteY27" fmla="*/ 546745 h 1217972"/>
                <a:gd name="connsiteX28" fmla="*/ 1667282 w 1791907"/>
                <a:gd name="connsiteY28" fmla="*/ 396250 h 1217972"/>
                <a:gd name="connsiteX29" fmla="*/ 1497737 w 1791907"/>
                <a:gd name="connsiteY29" fmla="*/ 219085 h 1217972"/>
                <a:gd name="connsiteX30" fmla="*/ 1364387 w 1791907"/>
                <a:gd name="connsiteY30" fmla="*/ 129550 h 1217972"/>
                <a:gd name="connsiteX31" fmla="*/ 1486307 w 1791907"/>
                <a:gd name="connsiteY31" fmla="*/ 104785 h 1217972"/>
                <a:gd name="connsiteX32" fmla="*/ 1572032 w 1791907"/>
                <a:gd name="connsiteY32" fmla="*/ 70495 h 1217972"/>
                <a:gd name="connsiteX33" fmla="*/ 1339622 w 1791907"/>
                <a:gd name="connsiteY33" fmla="*/ 62875 h 1217972"/>
                <a:gd name="connsiteX34" fmla="*/ 1128167 w 1791907"/>
                <a:gd name="connsiteY34" fmla="*/ 17155 h 1217972"/>
                <a:gd name="connsiteX35" fmla="*/ 918617 w 1791907"/>
                <a:gd name="connsiteY35" fmla="*/ 10 h 1217972"/>
                <a:gd name="connsiteX36" fmla="*/ 650012 w 1791907"/>
                <a:gd name="connsiteY36" fmla="*/ 19060 h 1217972"/>
                <a:gd name="connsiteX37" fmla="*/ 480467 w 1791907"/>
                <a:gd name="connsiteY37" fmla="*/ 55255 h 1217972"/>
                <a:gd name="connsiteX38" fmla="*/ 352832 w 1791907"/>
                <a:gd name="connsiteY38" fmla="*/ 144790 h 1217972"/>
                <a:gd name="connsiteX39" fmla="*/ 301397 w 1791907"/>
                <a:gd name="connsiteY39" fmla="*/ 215275 h 1217972"/>
                <a:gd name="connsiteX40" fmla="*/ 227102 w 1791907"/>
                <a:gd name="connsiteY40" fmla="*/ 278140 h 1217972"/>
                <a:gd name="connsiteX41" fmla="*/ 160427 w 1791907"/>
                <a:gd name="connsiteY41" fmla="*/ 331480 h 1217972"/>
                <a:gd name="connsiteX42" fmla="*/ 82322 w 1791907"/>
                <a:gd name="connsiteY42" fmla="*/ 485785 h 1217972"/>
                <a:gd name="connsiteX43" fmla="*/ 17552 w 1791907"/>
                <a:gd name="connsiteY43" fmla="*/ 674380 h 1217972"/>
                <a:gd name="connsiteX44" fmla="*/ 2312 w 1791907"/>
                <a:gd name="connsiteY44" fmla="*/ 735340 h 1217972"/>
                <a:gd name="connsiteX45" fmla="*/ 57557 w 1791907"/>
                <a:gd name="connsiteY45" fmla="*/ 678190 h 1217972"/>
                <a:gd name="connsiteX46" fmla="*/ 55652 w 1791907"/>
                <a:gd name="connsiteY46" fmla="*/ 910600 h 1217972"/>
                <a:gd name="connsiteX47" fmla="*/ 68987 w 1791907"/>
                <a:gd name="connsiteY47" fmla="*/ 988705 h 1217972"/>
                <a:gd name="connsiteX48" fmla="*/ 97562 w 1791907"/>
                <a:gd name="connsiteY48" fmla="*/ 891550 h 1217972"/>
                <a:gd name="connsiteX49" fmla="*/ 183287 w 1791907"/>
                <a:gd name="connsiteY49" fmla="*/ 990610 h 1217972"/>
                <a:gd name="connsiteX50" fmla="*/ 175667 w 1791907"/>
                <a:gd name="connsiteY50" fmla="*/ 866785 h 1217972"/>
                <a:gd name="connsiteX51" fmla="*/ 187097 w 1791907"/>
                <a:gd name="connsiteY51" fmla="*/ 725815 h 1217972"/>
                <a:gd name="connsiteX52" fmla="*/ 248057 w 1791907"/>
                <a:gd name="connsiteY52" fmla="*/ 889645 h 1217972"/>
                <a:gd name="connsiteX53" fmla="*/ 227102 w 1791907"/>
                <a:gd name="connsiteY53" fmla="*/ 668665 h 1217972"/>
                <a:gd name="connsiteX54" fmla="*/ 278537 w 1791907"/>
                <a:gd name="connsiteY54" fmla="*/ 495310 h 1217972"/>
                <a:gd name="connsiteX55" fmla="*/ 331877 w 1791907"/>
                <a:gd name="connsiteY55" fmla="*/ 483880 h 1217972"/>
                <a:gd name="connsiteX56" fmla="*/ 419507 w 1791907"/>
                <a:gd name="connsiteY56" fmla="*/ 579130 h 1217972"/>
                <a:gd name="connsiteX0" fmla="*/ 419507 w 1791907"/>
                <a:gd name="connsiteY0" fmla="*/ 579130 h 1217972"/>
                <a:gd name="connsiteX1" fmla="*/ 482372 w 1791907"/>
                <a:gd name="connsiteY1" fmla="*/ 516265 h 1217972"/>
                <a:gd name="connsiteX2" fmla="*/ 566192 w 1791907"/>
                <a:gd name="connsiteY2" fmla="*/ 476260 h 1217972"/>
                <a:gd name="connsiteX3" fmla="*/ 629057 w 1791907"/>
                <a:gd name="connsiteY3" fmla="*/ 577225 h 1217972"/>
                <a:gd name="connsiteX4" fmla="*/ 669062 w 1791907"/>
                <a:gd name="connsiteY4" fmla="*/ 762010 h 1217972"/>
                <a:gd name="connsiteX5" fmla="*/ 672872 w 1791907"/>
                <a:gd name="connsiteY5" fmla="*/ 914410 h 1217972"/>
                <a:gd name="connsiteX6" fmla="*/ 750977 w 1791907"/>
                <a:gd name="connsiteY6" fmla="*/ 718195 h 1217972"/>
                <a:gd name="connsiteX7" fmla="*/ 777647 w 1791907"/>
                <a:gd name="connsiteY7" fmla="*/ 582940 h 1217972"/>
                <a:gd name="connsiteX8" fmla="*/ 1040537 w 1791907"/>
                <a:gd name="connsiteY8" fmla="*/ 870595 h 1217972"/>
                <a:gd name="connsiteX9" fmla="*/ 1091972 w 1791907"/>
                <a:gd name="connsiteY9" fmla="*/ 891550 h 1217972"/>
                <a:gd name="connsiteX10" fmla="*/ 992912 w 1791907"/>
                <a:gd name="connsiteY10" fmla="*/ 723910 h 1217972"/>
                <a:gd name="connsiteX11" fmla="*/ 1194842 w 1791907"/>
                <a:gd name="connsiteY11" fmla="*/ 971560 h 1217972"/>
                <a:gd name="connsiteX12" fmla="*/ 1170077 w 1791907"/>
                <a:gd name="connsiteY12" fmla="*/ 849640 h 1217972"/>
                <a:gd name="connsiteX13" fmla="*/ 1295807 w 1791907"/>
                <a:gd name="connsiteY13" fmla="*/ 958225 h 1217972"/>
                <a:gd name="connsiteX14" fmla="*/ 1341527 w 1791907"/>
                <a:gd name="connsiteY14" fmla="*/ 1122055 h 1217972"/>
                <a:gd name="connsiteX15" fmla="*/ 1364387 w 1791907"/>
                <a:gd name="connsiteY15" fmla="*/ 996325 h 1217972"/>
                <a:gd name="connsiteX16" fmla="*/ 1396242 w 1791907"/>
                <a:gd name="connsiteY16" fmla="*/ 1216108 h 1217972"/>
                <a:gd name="connsiteX17" fmla="*/ 1457887 w 1791907"/>
                <a:gd name="connsiteY17" fmla="*/ 1098331 h 1217972"/>
                <a:gd name="connsiteX18" fmla="*/ 1542572 w 1791907"/>
                <a:gd name="connsiteY18" fmla="*/ 1031635 h 1217972"/>
                <a:gd name="connsiteX19" fmla="*/ 1612723 w 1791907"/>
                <a:gd name="connsiteY19" fmla="*/ 1026628 h 1217972"/>
                <a:gd name="connsiteX20" fmla="*/ 1663804 w 1791907"/>
                <a:gd name="connsiteY20" fmla="*/ 1091377 h 1217972"/>
                <a:gd name="connsiteX21" fmla="*/ 1671424 w 1791907"/>
                <a:gd name="connsiteY21" fmla="*/ 904885 h 1217972"/>
                <a:gd name="connsiteX22" fmla="*/ 1670561 w 1791907"/>
                <a:gd name="connsiteY22" fmla="*/ 824167 h 1217972"/>
                <a:gd name="connsiteX23" fmla="*/ 1741577 w 1791907"/>
                <a:gd name="connsiteY23" fmla="*/ 889645 h 1217972"/>
                <a:gd name="connsiteX24" fmla="*/ 1701572 w 1791907"/>
                <a:gd name="connsiteY24" fmla="*/ 716290 h 1217972"/>
                <a:gd name="connsiteX25" fmla="*/ 1701572 w 1791907"/>
                <a:gd name="connsiteY25" fmla="*/ 615325 h 1217972"/>
                <a:gd name="connsiteX26" fmla="*/ 1781582 w 1791907"/>
                <a:gd name="connsiteY26" fmla="*/ 676285 h 1217972"/>
                <a:gd name="connsiteX27" fmla="*/ 1733957 w 1791907"/>
                <a:gd name="connsiteY27" fmla="*/ 546745 h 1217972"/>
                <a:gd name="connsiteX28" fmla="*/ 1667282 w 1791907"/>
                <a:gd name="connsiteY28" fmla="*/ 396250 h 1217972"/>
                <a:gd name="connsiteX29" fmla="*/ 1497737 w 1791907"/>
                <a:gd name="connsiteY29" fmla="*/ 219085 h 1217972"/>
                <a:gd name="connsiteX30" fmla="*/ 1364387 w 1791907"/>
                <a:gd name="connsiteY30" fmla="*/ 129550 h 1217972"/>
                <a:gd name="connsiteX31" fmla="*/ 1486307 w 1791907"/>
                <a:gd name="connsiteY31" fmla="*/ 104785 h 1217972"/>
                <a:gd name="connsiteX32" fmla="*/ 1572032 w 1791907"/>
                <a:gd name="connsiteY32" fmla="*/ 70495 h 1217972"/>
                <a:gd name="connsiteX33" fmla="*/ 1339622 w 1791907"/>
                <a:gd name="connsiteY33" fmla="*/ 62875 h 1217972"/>
                <a:gd name="connsiteX34" fmla="*/ 1128167 w 1791907"/>
                <a:gd name="connsiteY34" fmla="*/ 17155 h 1217972"/>
                <a:gd name="connsiteX35" fmla="*/ 918617 w 1791907"/>
                <a:gd name="connsiteY35" fmla="*/ 10 h 1217972"/>
                <a:gd name="connsiteX36" fmla="*/ 650012 w 1791907"/>
                <a:gd name="connsiteY36" fmla="*/ 19060 h 1217972"/>
                <a:gd name="connsiteX37" fmla="*/ 480467 w 1791907"/>
                <a:gd name="connsiteY37" fmla="*/ 55255 h 1217972"/>
                <a:gd name="connsiteX38" fmla="*/ 352832 w 1791907"/>
                <a:gd name="connsiteY38" fmla="*/ 144790 h 1217972"/>
                <a:gd name="connsiteX39" fmla="*/ 301397 w 1791907"/>
                <a:gd name="connsiteY39" fmla="*/ 215275 h 1217972"/>
                <a:gd name="connsiteX40" fmla="*/ 227102 w 1791907"/>
                <a:gd name="connsiteY40" fmla="*/ 278140 h 1217972"/>
                <a:gd name="connsiteX41" fmla="*/ 160427 w 1791907"/>
                <a:gd name="connsiteY41" fmla="*/ 331480 h 1217972"/>
                <a:gd name="connsiteX42" fmla="*/ 82322 w 1791907"/>
                <a:gd name="connsiteY42" fmla="*/ 485785 h 1217972"/>
                <a:gd name="connsiteX43" fmla="*/ 17552 w 1791907"/>
                <a:gd name="connsiteY43" fmla="*/ 674380 h 1217972"/>
                <a:gd name="connsiteX44" fmla="*/ 2312 w 1791907"/>
                <a:gd name="connsiteY44" fmla="*/ 735340 h 1217972"/>
                <a:gd name="connsiteX45" fmla="*/ 57557 w 1791907"/>
                <a:gd name="connsiteY45" fmla="*/ 678190 h 1217972"/>
                <a:gd name="connsiteX46" fmla="*/ 55652 w 1791907"/>
                <a:gd name="connsiteY46" fmla="*/ 910600 h 1217972"/>
                <a:gd name="connsiteX47" fmla="*/ 68987 w 1791907"/>
                <a:gd name="connsiteY47" fmla="*/ 988705 h 1217972"/>
                <a:gd name="connsiteX48" fmla="*/ 97562 w 1791907"/>
                <a:gd name="connsiteY48" fmla="*/ 891550 h 1217972"/>
                <a:gd name="connsiteX49" fmla="*/ 183287 w 1791907"/>
                <a:gd name="connsiteY49" fmla="*/ 990610 h 1217972"/>
                <a:gd name="connsiteX50" fmla="*/ 175667 w 1791907"/>
                <a:gd name="connsiteY50" fmla="*/ 866785 h 1217972"/>
                <a:gd name="connsiteX51" fmla="*/ 187097 w 1791907"/>
                <a:gd name="connsiteY51" fmla="*/ 725815 h 1217972"/>
                <a:gd name="connsiteX52" fmla="*/ 248057 w 1791907"/>
                <a:gd name="connsiteY52" fmla="*/ 889645 h 1217972"/>
                <a:gd name="connsiteX53" fmla="*/ 227102 w 1791907"/>
                <a:gd name="connsiteY53" fmla="*/ 668665 h 1217972"/>
                <a:gd name="connsiteX54" fmla="*/ 278537 w 1791907"/>
                <a:gd name="connsiteY54" fmla="*/ 495310 h 1217972"/>
                <a:gd name="connsiteX55" fmla="*/ 331877 w 1791907"/>
                <a:gd name="connsiteY55" fmla="*/ 483880 h 1217972"/>
                <a:gd name="connsiteX56" fmla="*/ 419507 w 1791907"/>
                <a:gd name="connsiteY56" fmla="*/ 579130 h 1217972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12723 w 1791907"/>
                <a:gd name="connsiteY19" fmla="*/ 102662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12723 w 1791907"/>
                <a:gd name="connsiteY19" fmla="*/ 102662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9683 w 1791907"/>
                <a:gd name="connsiteY19" fmla="*/ 1023635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507635 w 1791907"/>
                <a:gd name="connsiteY0" fmla="*/ 585116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72685 w 1791907"/>
                <a:gd name="connsiteY53" fmla="*/ 668665 h 1217958"/>
                <a:gd name="connsiteX54" fmla="*/ 278537 w 1791907"/>
                <a:gd name="connsiteY54" fmla="*/ 495310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72685 w 1791907"/>
                <a:gd name="connsiteY53" fmla="*/ 668665 h 1217958"/>
                <a:gd name="connsiteX54" fmla="*/ 302847 w 1791907"/>
                <a:gd name="connsiteY54" fmla="*/ 507283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02847 w 1791907"/>
                <a:gd name="connsiteY54" fmla="*/ 507283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02847 w 1791907"/>
                <a:gd name="connsiteY54" fmla="*/ 507283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02847 w 1791907"/>
                <a:gd name="connsiteY54" fmla="*/ 507283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33236 w 1791907"/>
                <a:gd name="connsiteY54" fmla="*/ 528236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20892 w 1791907"/>
                <a:gd name="connsiteY2" fmla="*/ 479252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20892 w 1791907"/>
                <a:gd name="connsiteY2" fmla="*/ 479252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20892 w 1791907"/>
                <a:gd name="connsiteY2" fmla="*/ 479252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48657 w 1791907"/>
                <a:gd name="connsiteY53" fmla="*/ 620772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20892 w 1791907"/>
                <a:gd name="connsiteY2" fmla="*/ 479252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55505 w 1791907"/>
                <a:gd name="connsiteY9" fmla="*/ 930461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55505 w 1791907"/>
                <a:gd name="connsiteY9" fmla="*/ 930461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59876 w 1791907"/>
                <a:gd name="connsiteY32" fmla="*/ 103420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55505 w 1791907"/>
                <a:gd name="connsiteY9" fmla="*/ 930461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31606 w 1791907"/>
                <a:gd name="connsiteY31" fmla="*/ 128731 h 1217958"/>
                <a:gd name="connsiteX32" fmla="*/ 1559876 w 1791907"/>
                <a:gd name="connsiteY32" fmla="*/ 103420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55505 w 1791907"/>
                <a:gd name="connsiteY9" fmla="*/ 930461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31606 w 1791907"/>
                <a:gd name="connsiteY31" fmla="*/ 128731 h 1217958"/>
                <a:gd name="connsiteX32" fmla="*/ 1532527 w 1791907"/>
                <a:gd name="connsiteY32" fmla="*/ 142332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9156 h 1221998"/>
                <a:gd name="connsiteX1" fmla="*/ 543149 w 1791907"/>
                <a:gd name="connsiteY1" fmla="*/ 517312 h 1221998"/>
                <a:gd name="connsiteX2" fmla="*/ 611776 w 1791907"/>
                <a:gd name="connsiteY2" fmla="*/ 495265 h 1221998"/>
                <a:gd name="connsiteX3" fmla="*/ 629057 w 1791907"/>
                <a:gd name="connsiteY3" fmla="*/ 581265 h 1221998"/>
                <a:gd name="connsiteX4" fmla="*/ 669062 w 1791907"/>
                <a:gd name="connsiteY4" fmla="*/ 766050 h 1221998"/>
                <a:gd name="connsiteX5" fmla="*/ 754921 w 1791907"/>
                <a:gd name="connsiteY5" fmla="*/ 921443 h 1221998"/>
                <a:gd name="connsiteX6" fmla="*/ 750977 w 1791907"/>
                <a:gd name="connsiteY6" fmla="*/ 722235 h 1221998"/>
                <a:gd name="connsiteX7" fmla="*/ 777647 w 1791907"/>
                <a:gd name="connsiteY7" fmla="*/ 586980 h 1221998"/>
                <a:gd name="connsiteX8" fmla="*/ 925060 w 1791907"/>
                <a:gd name="connsiteY8" fmla="*/ 715992 h 1221998"/>
                <a:gd name="connsiteX9" fmla="*/ 1055505 w 1791907"/>
                <a:gd name="connsiteY9" fmla="*/ 934501 h 1221998"/>
                <a:gd name="connsiteX10" fmla="*/ 992912 w 1791907"/>
                <a:gd name="connsiteY10" fmla="*/ 727950 h 1221998"/>
                <a:gd name="connsiteX11" fmla="*/ 1194842 w 1791907"/>
                <a:gd name="connsiteY11" fmla="*/ 975600 h 1221998"/>
                <a:gd name="connsiteX12" fmla="*/ 1170077 w 1791907"/>
                <a:gd name="connsiteY12" fmla="*/ 853680 h 1221998"/>
                <a:gd name="connsiteX13" fmla="*/ 1295807 w 1791907"/>
                <a:gd name="connsiteY13" fmla="*/ 962265 h 1221998"/>
                <a:gd name="connsiteX14" fmla="*/ 1341527 w 1791907"/>
                <a:gd name="connsiteY14" fmla="*/ 1126095 h 1221998"/>
                <a:gd name="connsiteX15" fmla="*/ 1364387 w 1791907"/>
                <a:gd name="connsiteY15" fmla="*/ 1000365 h 1221998"/>
                <a:gd name="connsiteX16" fmla="*/ 1396242 w 1791907"/>
                <a:gd name="connsiteY16" fmla="*/ 1220148 h 1221998"/>
                <a:gd name="connsiteX17" fmla="*/ 1457887 w 1791907"/>
                <a:gd name="connsiteY17" fmla="*/ 1102371 h 1221998"/>
                <a:gd name="connsiteX18" fmla="*/ 1528727 w 1791907"/>
                <a:gd name="connsiteY18" fmla="*/ 1041213 h 1221998"/>
                <a:gd name="connsiteX19" fmla="*/ 1603606 w 1791907"/>
                <a:gd name="connsiteY19" fmla="*/ 1039648 h 1221998"/>
                <a:gd name="connsiteX20" fmla="*/ 1663804 w 1791907"/>
                <a:gd name="connsiteY20" fmla="*/ 1095417 h 1221998"/>
                <a:gd name="connsiteX21" fmla="*/ 1671424 w 1791907"/>
                <a:gd name="connsiteY21" fmla="*/ 908925 h 1221998"/>
                <a:gd name="connsiteX22" fmla="*/ 1670561 w 1791907"/>
                <a:gd name="connsiteY22" fmla="*/ 828207 h 1221998"/>
                <a:gd name="connsiteX23" fmla="*/ 1741577 w 1791907"/>
                <a:gd name="connsiteY23" fmla="*/ 893685 h 1221998"/>
                <a:gd name="connsiteX24" fmla="*/ 1701572 w 1791907"/>
                <a:gd name="connsiteY24" fmla="*/ 720330 h 1221998"/>
                <a:gd name="connsiteX25" fmla="*/ 1701572 w 1791907"/>
                <a:gd name="connsiteY25" fmla="*/ 619365 h 1221998"/>
                <a:gd name="connsiteX26" fmla="*/ 1781582 w 1791907"/>
                <a:gd name="connsiteY26" fmla="*/ 680325 h 1221998"/>
                <a:gd name="connsiteX27" fmla="*/ 1733957 w 1791907"/>
                <a:gd name="connsiteY27" fmla="*/ 550785 h 1221998"/>
                <a:gd name="connsiteX28" fmla="*/ 1667282 w 1791907"/>
                <a:gd name="connsiteY28" fmla="*/ 400290 h 1221998"/>
                <a:gd name="connsiteX29" fmla="*/ 1497737 w 1791907"/>
                <a:gd name="connsiteY29" fmla="*/ 223125 h 1221998"/>
                <a:gd name="connsiteX30" fmla="*/ 1364387 w 1791907"/>
                <a:gd name="connsiteY30" fmla="*/ 133590 h 1221998"/>
                <a:gd name="connsiteX31" fmla="*/ 1431606 w 1791907"/>
                <a:gd name="connsiteY31" fmla="*/ 132771 h 1221998"/>
                <a:gd name="connsiteX32" fmla="*/ 1532527 w 1791907"/>
                <a:gd name="connsiteY32" fmla="*/ 146372 h 1221998"/>
                <a:gd name="connsiteX33" fmla="*/ 1339622 w 1791907"/>
                <a:gd name="connsiteY33" fmla="*/ 66915 h 1221998"/>
                <a:gd name="connsiteX34" fmla="*/ 1128167 w 1791907"/>
                <a:gd name="connsiteY34" fmla="*/ 21195 h 1221998"/>
                <a:gd name="connsiteX35" fmla="*/ 918617 w 1791907"/>
                <a:gd name="connsiteY35" fmla="*/ 4050 h 1221998"/>
                <a:gd name="connsiteX36" fmla="*/ 668245 w 1791907"/>
                <a:gd name="connsiteY36" fmla="*/ 5140 h 1221998"/>
                <a:gd name="connsiteX37" fmla="*/ 480467 w 1791907"/>
                <a:gd name="connsiteY37" fmla="*/ 59295 h 1221998"/>
                <a:gd name="connsiteX38" fmla="*/ 352832 w 1791907"/>
                <a:gd name="connsiteY38" fmla="*/ 148830 h 1221998"/>
                <a:gd name="connsiteX39" fmla="*/ 301397 w 1791907"/>
                <a:gd name="connsiteY39" fmla="*/ 219315 h 1221998"/>
                <a:gd name="connsiteX40" fmla="*/ 227102 w 1791907"/>
                <a:gd name="connsiteY40" fmla="*/ 282180 h 1221998"/>
                <a:gd name="connsiteX41" fmla="*/ 160427 w 1791907"/>
                <a:gd name="connsiteY41" fmla="*/ 335520 h 1221998"/>
                <a:gd name="connsiteX42" fmla="*/ 82322 w 1791907"/>
                <a:gd name="connsiteY42" fmla="*/ 489825 h 1221998"/>
                <a:gd name="connsiteX43" fmla="*/ 17552 w 1791907"/>
                <a:gd name="connsiteY43" fmla="*/ 678420 h 1221998"/>
                <a:gd name="connsiteX44" fmla="*/ 2312 w 1791907"/>
                <a:gd name="connsiteY44" fmla="*/ 739380 h 1221998"/>
                <a:gd name="connsiteX45" fmla="*/ 57557 w 1791907"/>
                <a:gd name="connsiteY45" fmla="*/ 682230 h 1221998"/>
                <a:gd name="connsiteX46" fmla="*/ 55652 w 1791907"/>
                <a:gd name="connsiteY46" fmla="*/ 914640 h 1221998"/>
                <a:gd name="connsiteX47" fmla="*/ 68987 w 1791907"/>
                <a:gd name="connsiteY47" fmla="*/ 992745 h 1221998"/>
                <a:gd name="connsiteX48" fmla="*/ 97562 w 1791907"/>
                <a:gd name="connsiteY48" fmla="*/ 895590 h 1221998"/>
                <a:gd name="connsiteX49" fmla="*/ 143782 w 1791907"/>
                <a:gd name="connsiteY49" fmla="*/ 994650 h 1221998"/>
                <a:gd name="connsiteX50" fmla="*/ 175667 w 1791907"/>
                <a:gd name="connsiteY50" fmla="*/ 870825 h 1221998"/>
                <a:gd name="connsiteX51" fmla="*/ 238758 w 1791907"/>
                <a:gd name="connsiteY51" fmla="*/ 714889 h 1221998"/>
                <a:gd name="connsiteX52" fmla="*/ 248057 w 1791907"/>
                <a:gd name="connsiteY52" fmla="*/ 893685 h 1221998"/>
                <a:gd name="connsiteX53" fmla="*/ 321306 w 1791907"/>
                <a:gd name="connsiteY53" fmla="*/ 648759 h 1221998"/>
                <a:gd name="connsiteX54" fmla="*/ 333236 w 1791907"/>
                <a:gd name="connsiteY54" fmla="*/ 532276 h 1221998"/>
                <a:gd name="connsiteX55" fmla="*/ 377461 w 1791907"/>
                <a:gd name="connsiteY55" fmla="*/ 517853 h 1221998"/>
                <a:gd name="connsiteX56" fmla="*/ 507635 w 1791907"/>
                <a:gd name="connsiteY56" fmla="*/ 589156 h 1221998"/>
                <a:gd name="connsiteX0" fmla="*/ 507635 w 1791907"/>
                <a:gd name="connsiteY0" fmla="*/ 606435 h 1239277"/>
                <a:gd name="connsiteX1" fmla="*/ 543149 w 1791907"/>
                <a:gd name="connsiteY1" fmla="*/ 534591 h 1239277"/>
                <a:gd name="connsiteX2" fmla="*/ 611776 w 1791907"/>
                <a:gd name="connsiteY2" fmla="*/ 512544 h 1239277"/>
                <a:gd name="connsiteX3" fmla="*/ 629057 w 1791907"/>
                <a:gd name="connsiteY3" fmla="*/ 598544 h 1239277"/>
                <a:gd name="connsiteX4" fmla="*/ 669062 w 1791907"/>
                <a:gd name="connsiteY4" fmla="*/ 783329 h 1239277"/>
                <a:gd name="connsiteX5" fmla="*/ 754921 w 1791907"/>
                <a:gd name="connsiteY5" fmla="*/ 938722 h 1239277"/>
                <a:gd name="connsiteX6" fmla="*/ 750977 w 1791907"/>
                <a:gd name="connsiteY6" fmla="*/ 739514 h 1239277"/>
                <a:gd name="connsiteX7" fmla="*/ 777647 w 1791907"/>
                <a:gd name="connsiteY7" fmla="*/ 604259 h 1239277"/>
                <a:gd name="connsiteX8" fmla="*/ 925060 w 1791907"/>
                <a:gd name="connsiteY8" fmla="*/ 733271 h 1239277"/>
                <a:gd name="connsiteX9" fmla="*/ 1055505 w 1791907"/>
                <a:gd name="connsiteY9" fmla="*/ 951780 h 1239277"/>
                <a:gd name="connsiteX10" fmla="*/ 992912 w 1791907"/>
                <a:gd name="connsiteY10" fmla="*/ 745229 h 1239277"/>
                <a:gd name="connsiteX11" fmla="*/ 1194842 w 1791907"/>
                <a:gd name="connsiteY11" fmla="*/ 992879 h 1239277"/>
                <a:gd name="connsiteX12" fmla="*/ 1170077 w 1791907"/>
                <a:gd name="connsiteY12" fmla="*/ 870959 h 1239277"/>
                <a:gd name="connsiteX13" fmla="*/ 1295807 w 1791907"/>
                <a:gd name="connsiteY13" fmla="*/ 979544 h 1239277"/>
                <a:gd name="connsiteX14" fmla="*/ 1341527 w 1791907"/>
                <a:gd name="connsiteY14" fmla="*/ 1143374 h 1239277"/>
                <a:gd name="connsiteX15" fmla="*/ 1364387 w 1791907"/>
                <a:gd name="connsiteY15" fmla="*/ 1017644 h 1239277"/>
                <a:gd name="connsiteX16" fmla="*/ 1396242 w 1791907"/>
                <a:gd name="connsiteY16" fmla="*/ 1237427 h 1239277"/>
                <a:gd name="connsiteX17" fmla="*/ 1457887 w 1791907"/>
                <a:gd name="connsiteY17" fmla="*/ 1119650 h 1239277"/>
                <a:gd name="connsiteX18" fmla="*/ 1528727 w 1791907"/>
                <a:gd name="connsiteY18" fmla="*/ 1058492 h 1239277"/>
                <a:gd name="connsiteX19" fmla="*/ 1603606 w 1791907"/>
                <a:gd name="connsiteY19" fmla="*/ 1056927 h 1239277"/>
                <a:gd name="connsiteX20" fmla="*/ 1663804 w 1791907"/>
                <a:gd name="connsiteY20" fmla="*/ 1112696 h 1239277"/>
                <a:gd name="connsiteX21" fmla="*/ 1671424 w 1791907"/>
                <a:gd name="connsiteY21" fmla="*/ 926204 h 1239277"/>
                <a:gd name="connsiteX22" fmla="*/ 1670561 w 1791907"/>
                <a:gd name="connsiteY22" fmla="*/ 845486 h 1239277"/>
                <a:gd name="connsiteX23" fmla="*/ 1741577 w 1791907"/>
                <a:gd name="connsiteY23" fmla="*/ 910964 h 1239277"/>
                <a:gd name="connsiteX24" fmla="*/ 1701572 w 1791907"/>
                <a:gd name="connsiteY24" fmla="*/ 737609 h 1239277"/>
                <a:gd name="connsiteX25" fmla="*/ 1701572 w 1791907"/>
                <a:gd name="connsiteY25" fmla="*/ 636644 h 1239277"/>
                <a:gd name="connsiteX26" fmla="*/ 1781582 w 1791907"/>
                <a:gd name="connsiteY26" fmla="*/ 697604 h 1239277"/>
                <a:gd name="connsiteX27" fmla="*/ 1733957 w 1791907"/>
                <a:gd name="connsiteY27" fmla="*/ 568064 h 1239277"/>
                <a:gd name="connsiteX28" fmla="*/ 1667282 w 1791907"/>
                <a:gd name="connsiteY28" fmla="*/ 417569 h 1239277"/>
                <a:gd name="connsiteX29" fmla="*/ 1497737 w 1791907"/>
                <a:gd name="connsiteY29" fmla="*/ 240404 h 1239277"/>
                <a:gd name="connsiteX30" fmla="*/ 1364387 w 1791907"/>
                <a:gd name="connsiteY30" fmla="*/ 150869 h 1239277"/>
                <a:gd name="connsiteX31" fmla="*/ 1431606 w 1791907"/>
                <a:gd name="connsiteY31" fmla="*/ 150050 h 1239277"/>
                <a:gd name="connsiteX32" fmla="*/ 1532527 w 1791907"/>
                <a:gd name="connsiteY32" fmla="*/ 163651 h 1239277"/>
                <a:gd name="connsiteX33" fmla="*/ 1339622 w 1791907"/>
                <a:gd name="connsiteY33" fmla="*/ 84194 h 1239277"/>
                <a:gd name="connsiteX34" fmla="*/ 1128167 w 1791907"/>
                <a:gd name="connsiteY34" fmla="*/ 38474 h 1239277"/>
                <a:gd name="connsiteX35" fmla="*/ 933812 w 1791907"/>
                <a:gd name="connsiteY35" fmla="*/ 377 h 1239277"/>
                <a:gd name="connsiteX36" fmla="*/ 668245 w 1791907"/>
                <a:gd name="connsiteY36" fmla="*/ 22419 h 1239277"/>
                <a:gd name="connsiteX37" fmla="*/ 480467 w 1791907"/>
                <a:gd name="connsiteY37" fmla="*/ 76574 h 1239277"/>
                <a:gd name="connsiteX38" fmla="*/ 352832 w 1791907"/>
                <a:gd name="connsiteY38" fmla="*/ 166109 h 1239277"/>
                <a:gd name="connsiteX39" fmla="*/ 301397 w 1791907"/>
                <a:gd name="connsiteY39" fmla="*/ 236594 h 1239277"/>
                <a:gd name="connsiteX40" fmla="*/ 227102 w 1791907"/>
                <a:gd name="connsiteY40" fmla="*/ 299459 h 1239277"/>
                <a:gd name="connsiteX41" fmla="*/ 160427 w 1791907"/>
                <a:gd name="connsiteY41" fmla="*/ 352799 h 1239277"/>
                <a:gd name="connsiteX42" fmla="*/ 82322 w 1791907"/>
                <a:gd name="connsiteY42" fmla="*/ 507104 h 1239277"/>
                <a:gd name="connsiteX43" fmla="*/ 17552 w 1791907"/>
                <a:gd name="connsiteY43" fmla="*/ 695699 h 1239277"/>
                <a:gd name="connsiteX44" fmla="*/ 2312 w 1791907"/>
                <a:gd name="connsiteY44" fmla="*/ 756659 h 1239277"/>
                <a:gd name="connsiteX45" fmla="*/ 57557 w 1791907"/>
                <a:gd name="connsiteY45" fmla="*/ 699509 h 1239277"/>
                <a:gd name="connsiteX46" fmla="*/ 55652 w 1791907"/>
                <a:gd name="connsiteY46" fmla="*/ 931919 h 1239277"/>
                <a:gd name="connsiteX47" fmla="*/ 68987 w 1791907"/>
                <a:gd name="connsiteY47" fmla="*/ 1010024 h 1239277"/>
                <a:gd name="connsiteX48" fmla="*/ 97562 w 1791907"/>
                <a:gd name="connsiteY48" fmla="*/ 912869 h 1239277"/>
                <a:gd name="connsiteX49" fmla="*/ 143782 w 1791907"/>
                <a:gd name="connsiteY49" fmla="*/ 1011929 h 1239277"/>
                <a:gd name="connsiteX50" fmla="*/ 175667 w 1791907"/>
                <a:gd name="connsiteY50" fmla="*/ 888104 h 1239277"/>
                <a:gd name="connsiteX51" fmla="*/ 238758 w 1791907"/>
                <a:gd name="connsiteY51" fmla="*/ 732168 h 1239277"/>
                <a:gd name="connsiteX52" fmla="*/ 248057 w 1791907"/>
                <a:gd name="connsiteY52" fmla="*/ 910964 h 1239277"/>
                <a:gd name="connsiteX53" fmla="*/ 321306 w 1791907"/>
                <a:gd name="connsiteY53" fmla="*/ 666038 h 1239277"/>
                <a:gd name="connsiteX54" fmla="*/ 333236 w 1791907"/>
                <a:gd name="connsiteY54" fmla="*/ 549555 h 1239277"/>
                <a:gd name="connsiteX55" fmla="*/ 377461 w 1791907"/>
                <a:gd name="connsiteY55" fmla="*/ 535132 h 1239277"/>
                <a:gd name="connsiteX56" fmla="*/ 507635 w 1791907"/>
                <a:gd name="connsiteY56" fmla="*/ 606435 h 1239277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1055505 w 1791907"/>
                <a:gd name="connsiteY9" fmla="*/ 951435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95807 w 1791907"/>
                <a:gd name="connsiteY13" fmla="*/ 979199 h 1238932"/>
                <a:gd name="connsiteX14" fmla="*/ 1341527 w 1791907"/>
                <a:gd name="connsiteY14" fmla="*/ 1143029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7282 w 1791907"/>
                <a:gd name="connsiteY28" fmla="*/ 417224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1055505 w 1791907"/>
                <a:gd name="connsiteY9" fmla="*/ 951435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95807 w 1791907"/>
                <a:gd name="connsiteY13" fmla="*/ 979199 h 1238932"/>
                <a:gd name="connsiteX14" fmla="*/ 1341527 w 1791907"/>
                <a:gd name="connsiteY14" fmla="*/ 1143029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1055505 w 1791907"/>
                <a:gd name="connsiteY9" fmla="*/ 951435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95807 w 1791907"/>
                <a:gd name="connsiteY13" fmla="*/ 979199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1055505 w 1791907"/>
                <a:gd name="connsiteY9" fmla="*/ 951435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85612 w 1791907"/>
                <a:gd name="connsiteY9" fmla="*/ 927490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85612 w 1791907"/>
                <a:gd name="connsiteY9" fmla="*/ 927490 h 1238932"/>
                <a:gd name="connsiteX10" fmla="*/ 1035457 w 1791907"/>
                <a:gd name="connsiteY10" fmla="*/ 759849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55223 w 1791907"/>
                <a:gd name="connsiteY9" fmla="*/ 915516 h 1238932"/>
                <a:gd name="connsiteX10" fmla="*/ 1035457 w 1791907"/>
                <a:gd name="connsiteY10" fmla="*/ 759849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55223 w 1791907"/>
                <a:gd name="connsiteY9" fmla="*/ 915516 h 1238932"/>
                <a:gd name="connsiteX10" fmla="*/ 1035457 w 1791907"/>
                <a:gd name="connsiteY10" fmla="*/ 759849 h 1238932"/>
                <a:gd name="connsiteX11" fmla="*/ 1194842 w 1791907"/>
                <a:gd name="connsiteY11" fmla="*/ 992534 h 1238932"/>
                <a:gd name="connsiteX12" fmla="*/ 1170077 w 1791907"/>
                <a:gd name="connsiteY12" fmla="*/ 834695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55223 w 1791907"/>
                <a:gd name="connsiteY9" fmla="*/ 915516 h 1238932"/>
                <a:gd name="connsiteX10" fmla="*/ 1035457 w 1791907"/>
                <a:gd name="connsiteY10" fmla="*/ 759849 h 1238932"/>
                <a:gd name="connsiteX11" fmla="*/ 1112793 w 1791907"/>
                <a:gd name="connsiteY11" fmla="*/ 947635 h 1238932"/>
                <a:gd name="connsiteX12" fmla="*/ 1170077 w 1791907"/>
                <a:gd name="connsiteY12" fmla="*/ 834695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35457 w 1791907"/>
                <a:gd name="connsiteY10" fmla="*/ 759849 h 1238932"/>
                <a:gd name="connsiteX11" fmla="*/ 1112793 w 1791907"/>
                <a:gd name="connsiteY11" fmla="*/ 947635 h 1238932"/>
                <a:gd name="connsiteX12" fmla="*/ 1170077 w 1791907"/>
                <a:gd name="connsiteY12" fmla="*/ 834695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70077 w 1791907"/>
                <a:gd name="connsiteY12" fmla="*/ 834695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9339 w 1791907"/>
                <a:gd name="connsiteY13" fmla="*/ 934301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866504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866504 h 1238932"/>
                <a:gd name="connsiteX0" fmla="*/ 507635 w 1791907"/>
                <a:gd name="connsiteY0" fmla="*/ 866504 h 1238932"/>
                <a:gd name="connsiteX1" fmla="*/ 521877 w 1791907"/>
                <a:gd name="connsiteY1" fmla="*/ 683909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866504 h 1238932"/>
                <a:gd name="connsiteX0" fmla="*/ 507635 w 1791907"/>
                <a:gd name="connsiteY0" fmla="*/ 866504 h 1238932"/>
                <a:gd name="connsiteX1" fmla="*/ 521877 w 1791907"/>
                <a:gd name="connsiteY1" fmla="*/ 683909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429121 w 1791907"/>
                <a:gd name="connsiteY55" fmla="*/ 693429 h 1238932"/>
                <a:gd name="connsiteX56" fmla="*/ 507635 w 1791907"/>
                <a:gd name="connsiteY56" fmla="*/ 866504 h 1238932"/>
                <a:gd name="connsiteX0" fmla="*/ 507635 w 1791907"/>
                <a:gd name="connsiteY0" fmla="*/ 866504 h 1238932"/>
                <a:gd name="connsiteX1" fmla="*/ 521877 w 1791907"/>
                <a:gd name="connsiteY1" fmla="*/ 683909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98732 w 1791907"/>
                <a:gd name="connsiteY55" fmla="*/ 699417 h 1238932"/>
                <a:gd name="connsiteX56" fmla="*/ 507635 w 1791907"/>
                <a:gd name="connsiteY56" fmla="*/ 866504 h 1238932"/>
                <a:gd name="connsiteX0" fmla="*/ 507635 w 1791907"/>
                <a:gd name="connsiteY0" fmla="*/ 866504 h 1238932"/>
                <a:gd name="connsiteX1" fmla="*/ 521877 w 1791907"/>
                <a:gd name="connsiteY1" fmla="*/ 683909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60586 w 1791907"/>
                <a:gd name="connsiteY54" fmla="*/ 567170 h 1238932"/>
                <a:gd name="connsiteX55" fmla="*/ 398732 w 1791907"/>
                <a:gd name="connsiteY55" fmla="*/ 699417 h 1238932"/>
                <a:gd name="connsiteX56" fmla="*/ 507635 w 1791907"/>
                <a:gd name="connsiteY56" fmla="*/ 866504 h 1238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791907" h="1238932">
                  <a:moveTo>
                    <a:pt x="507635" y="866504"/>
                  </a:moveTo>
                  <a:cubicBezTo>
                    <a:pt x="528159" y="863919"/>
                    <a:pt x="504520" y="742960"/>
                    <a:pt x="521877" y="683909"/>
                  </a:cubicBezTo>
                  <a:cubicBezTo>
                    <a:pt x="539234" y="624858"/>
                    <a:pt x="593913" y="526484"/>
                    <a:pt x="611776" y="512199"/>
                  </a:cubicBezTo>
                  <a:cubicBezTo>
                    <a:pt x="629639" y="497914"/>
                    <a:pt x="619509" y="553068"/>
                    <a:pt x="629057" y="598199"/>
                  </a:cubicBezTo>
                  <a:cubicBezTo>
                    <a:pt x="638605" y="643330"/>
                    <a:pt x="648085" y="726288"/>
                    <a:pt x="669062" y="782984"/>
                  </a:cubicBezTo>
                  <a:cubicBezTo>
                    <a:pt x="690039" y="839680"/>
                    <a:pt x="741269" y="945679"/>
                    <a:pt x="754921" y="938377"/>
                  </a:cubicBezTo>
                  <a:cubicBezTo>
                    <a:pt x="768573" y="931075"/>
                    <a:pt x="747189" y="794913"/>
                    <a:pt x="750977" y="739169"/>
                  </a:cubicBezTo>
                  <a:cubicBezTo>
                    <a:pt x="754765" y="683425"/>
                    <a:pt x="755217" y="610941"/>
                    <a:pt x="777647" y="603914"/>
                  </a:cubicBezTo>
                  <a:cubicBezTo>
                    <a:pt x="800077" y="596887"/>
                    <a:pt x="855959" y="645072"/>
                    <a:pt x="885555" y="697006"/>
                  </a:cubicBezTo>
                  <a:cubicBezTo>
                    <a:pt x="915151" y="748940"/>
                    <a:pt x="935811" y="910530"/>
                    <a:pt x="955223" y="915516"/>
                  </a:cubicBezTo>
                  <a:cubicBezTo>
                    <a:pt x="974635" y="920502"/>
                    <a:pt x="975767" y="721571"/>
                    <a:pt x="1002029" y="726924"/>
                  </a:cubicBezTo>
                  <a:cubicBezTo>
                    <a:pt x="1028291" y="732277"/>
                    <a:pt x="1085291" y="940150"/>
                    <a:pt x="1112793" y="947635"/>
                  </a:cubicBezTo>
                  <a:cubicBezTo>
                    <a:pt x="1140295" y="955121"/>
                    <a:pt x="1144134" y="781044"/>
                    <a:pt x="1167039" y="771837"/>
                  </a:cubicBezTo>
                  <a:cubicBezTo>
                    <a:pt x="1189944" y="762631"/>
                    <a:pt x="1232283" y="842005"/>
                    <a:pt x="1250222" y="892396"/>
                  </a:cubicBezTo>
                  <a:cubicBezTo>
                    <a:pt x="1268161" y="942787"/>
                    <a:pt x="1255645" y="1053367"/>
                    <a:pt x="1274672" y="1074184"/>
                  </a:cubicBezTo>
                  <a:cubicBezTo>
                    <a:pt x="1293699" y="1095001"/>
                    <a:pt x="1344125" y="990149"/>
                    <a:pt x="1364387" y="1017299"/>
                  </a:cubicBezTo>
                  <a:cubicBezTo>
                    <a:pt x="1384649" y="1044449"/>
                    <a:pt x="1380659" y="1220081"/>
                    <a:pt x="1396242" y="1237082"/>
                  </a:cubicBezTo>
                  <a:cubicBezTo>
                    <a:pt x="1411825" y="1254083"/>
                    <a:pt x="1435806" y="1149127"/>
                    <a:pt x="1457887" y="1119305"/>
                  </a:cubicBezTo>
                  <a:cubicBezTo>
                    <a:pt x="1479968" y="1089483"/>
                    <a:pt x="1504441" y="1068601"/>
                    <a:pt x="1528727" y="1058147"/>
                  </a:cubicBezTo>
                  <a:cubicBezTo>
                    <a:pt x="1553013" y="1047693"/>
                    <a:pt x="1553404" y="1039242"/>
                    <a:pt x="1603606" y="1056582"/>
                  </a:cubicBezTo>
                  <a:cubicBezTo>
                    <a:pt x="1653808" y="1073922"/>
                    <a:pt x="1652501" y="1134138"/>
                    <a:pt x="1663804" y="1112351"/>
                  </a:cubicBezTo>
                  <a:cubicBezTo>
                    <a:pt x="1675107" y="1090564"/>
                    <a:pt x="1670298" y="970394"/>
                    <a:pt x="1671424" y="925859"/>
                  </a:cubicBezTo>
                  <a:cubicBezTo>
                    <a:pt x="1672550" y="881324"/>
                    <a:pt x="1658869" y="847681"/>
                    <a:pt x="1670561" y="845141"/>
                  </a:cubicBezTo>
                  <a:cubicBezTo>
                    <a:pt x="1682253" y="842601"/>
                    <a:pt x="1736409" y="928598"/>
                    <a:pt x="1741577" y="910619"/>
                  </a:cubicBezTo>
                  <a:cubicBezTo>
                    <a:pt x="1746745" y="892640"/>
                    <a:pt x="1708240" y="782984"/>
                    <a:pt x="1701572" y="737264"/>
                  </a:cubicBezTo>
                  <a:cubicBezTo>
                    <a:pt x="1694905" y="691544"/>
                    <a:pt x="1688237" y="642966"/>
                    <a:pt x="1701572" y="636299"/>
                  </a:cubicBezTo>
                  <a:cubicBezTo>
                    <a:pt x="1714907" y="629632"/>
                    <a:pt x="1825715" y="765839"/>
                    <a:pt x="1781582" y="697259"/>
                  </a:cubicBezTo>
                  <a:cubicBezTo>
                    <a:pt x="1737449" y="628679"/>
                    <a:pt x="1754020" y="614890"/>
                    <a:pt x="1733957" y="567719"/>
                  </a:cubicBezTo>
                  <a:cubicBezTo>
                    <a:pt x="1713894" y="520548"/>
                    <a:pt x="1700574" y="468841"/>
                    <a:pt x="1661204" y="414231"/>
                  </a:cubicBezTo>
                  <a:cubicBezTo>
                    <a:pt x="1621834" y="359621"/>
                    <a:pt x="1547206" y="284010"/>
                    <a:pt x="1497737" y="240059"/>
                  </a:cubicBezTo>
                  <a:cubicBezTo>
                    <a:pt x="1448268" y="196108"/>
                    <a:pt x="1375409" y="165583"/>
                    <a:pt x="1364387" y="150524"/>
                  </a:cubicBezTo>
                  <a:cubicBezTo>
                    <a:pt x="1353365" y="135465"/>
                    <a:pt x="1403583" y="147575"/>
                    <a:pt x="1431606" y="149705"/>
                  </a:cubicBezTo>
                  <a:cubicBezTo>
                    <a:pt x="1459629" y="151835"/>
                    <a:pt x="1547858" y="174282"/>
                    <a:pt x="1532527" y="163306"/>
                  </a:cubicBezTo>
                  <a:cubicBezTo>
                    <a:pt x="1517196" y="152330"/>
                    <a:pt x="1401444" y="106707"/>
                    <a:pt x="1339622" y="83849"/>
                  </a:cubicBezTo>
                  <a:cubicBezTo>
                    <a:pt x="1277800" y="60991"/>
                    <a:pt x="1229229" y="40124"/>
                    <a:pt x="1161594" y="26155"/>
                  </a:cubicBezTo>
                  <a:cubicBezTo>
                    <a:pt x="1093959" y="12186"/>
                    <a:pt x="1016037" y="712"/>
                    <a:pt x="933812" y="32"/>
                  </a:cubicBezTo>
                  <a:cubicBezTo>
                    <a:pt x="851587" y="-648"/>
                    <a:pt x="743803" y="9374"/>
                    <a:pt x="668245" y="22074"/>
                  </a:cubicBezTo>
                  <a:cubicBezTo>
                    <a:pt x="592688" y="34774"/>
                    <a:pt x="533036" y="52281"/>
                    <a:pt x="480467" y="76229"/>
                  </a:cubicBezTo>
                  <a:cubicBezTo>
                    <a:pt x="427898" y="100177"/>
                    <a:pt x="382677" y="139094"/>
                    <a:pt x="352832" y="165764"/>
                  </a:cubicBezTo>
                  <a:cubicBezTo>
                    <a:pt x="322987" y="192434"/>
                    <a:pt x="322352" y="214024"/>
                    <a:pt x="301397" y="236249"/>
                  </a:cubicBezTo>
                  <a:cubicBezTo>
                    <a:pt x="280442" y="258474"/>
                    <a:pt x="250597" y="279747"/>
                    <a:pt x="227102" y="299114"/>
                  </a:cubicBezTo>
                  <a:cubicBezTo>
                    <a:pt x="203607" y="318481"/>
                    <a:pt x="184557" y="317846"/>
                    <a:pt x="160427" y="352454"/>
                  </a:cubicBezTo>
                  <a:cubicBezTo>
                    <a:pt x="136297" y="387062"/>
                    <a:pt x="106134" y="449609"/>
                    <a:pt x="82322" y="506759"/>
                  </a:cubicBezTo>
                  <a:cubicBezTo>
                    <a:pt x="58510" y="563909"/>
                    <a:pt x="30887" y="653762"/>
                    <a:pt x="17552" y="695354"/>
                  </a:cubicBezTo>
                  <a:cubicBezTo>
                    <a:pt x="4217" y="736946"/>
                    <a:pt x="-4355" y="755679"/>
                    <a:pt x="2312" y="756314"/>
                  </a:cubicBezTo>
                  <a:cubicBezTo>
                    <a:pt x="8979" y="756949"/>
                    <a:pt x="48667" y="669954"/>
                    <a:pt x="57557" y="699164"/>
                  </a:cubicBezTo>
                  <a:cubicBezTo>
                    <a:pt x="66447" y="728374"/>
                    <a:pt x="53747" y="879822"/>
                    <a:pt x="55652" y="931574"/>
                  </a:cubicBezTo>
                  <a:cubicBezTo>
                    <a:pt x="57557" y="983326"/>
                    <a:pt x="62002" y="1012854"/>
                    <a:pt x="68987" y="1009679"/>
                  </a:cubicBezTo>
                  <a:cubicBezTo>
                    <a:pt x="75972" y="1006504"/>
                    <a:pt x="85096" y="912207"/>
                    <a:pt x="97562" y="912524"/>
                  </a:cubicBezTo>
                  <a:cubicBezTo>
                    <a:pt x="110028" y="912841"/>
                    <a:pt x="130764" y="1015712"/>
                    <a:pt x="143782" y="1011584"/>
                  </a:cubicBezTo>
                  <a:cubicBezTo>
                    <a:pt x="156799" y="1007457"/>
                    <a:pt x="159838" y="934386"/>
                    <a:pt x="175667" y="887759"/>
                  </a:cubicBezTo>
                  <a:cubicBezTo>
                    <a:pt x="191496" y="841132"/>
                    <a:pt x="226693" y="728013"/>
                    <a:pt x="238758" y="731823"/>
                  </a:cubicBezTo>
                  <a:cubicBezTo>
                    <a:pt x="250823" y="735633"/>
                    <a:pt x="234299" y="921641"/>
                    <a:pt x="248057" y="910619"/>
                  </a:cubicBezTo>
                  <a:cubicBezTo>
                    <a:pt x="261815" y="899597"/>
                    <a:pt x="302551" y="722934"/>
                    <a:pt x="321306" y="665693"/>
                  </a:cubicBezTo>
                  <a:cubicBezTo>
                    <a:pt x="340061" y="608452"/>
                    <a:pt x="344076" y="593840"/>
                    <a:pt x="360586" y="567170"/>
                  </a:cubicBezTo>
                  <a:cubicBezTo>
                    <a:pt x="377096" y="540500"/>
                    <a:pt x="374224" y="649528"/>
                    <a:pt x="398732" y="699417"/>
                  </a:cubicBezTo>
                  <a:cubicBezTo>
                    <a:pt x="423240" y="749306"/>
                    <a:pt x="487111" y="869089"/>
                    <a:pt x="507635" y="866504"/>
                  </a:cubicBezTo>
                  <a:close/>
                </a:path>
              </a:pathLst>
            </a:custGeom>
            <a:solidFill>
              <a:schemeClr val="accent4">
                <a:lumMod val="50000"/>
              </a:schemeClr>
            </a:solidFill>
            <a:ln>
              <a:noFill/>
            </a:ln>
            <a:effectLst/>
            <a:sp3d prstMaterial="softEdge">
              <a:bevelT w="1714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48" name="Oval 147">
              <a:extLst>
                <a:ext uri="{FF2B5EF4-FFF2-40B4-BE49-F238E27FC236}">
                  <a16:creationId xmlns:a16="http://schemas.microsoft.com/office/drawing/2014/main" id="{6FA6221B-8E19-4E1B-975F-B1BA0DEFEFFE}"/>
                </a:ext>
              </a:extLst>
            </p:cNvPr>
            <p:cNvSpPr/>
            <p:nvPr/>
          </p:nvSpPr>
          <p:spPr>
            <a:xfrm>
              <a:off x="5536155" y="2556320"/>
              <a:ext cx="152057" cy="166441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mc:AlternateContent xmlns:mc="http://schemas.openxmlformats.org/markup-compatibility/2006" xmlns:p14="http://schemas.microsoft.com/office/powerpoint/2010/main">
          <mc:Choice Requires="p14">
            <p:contentPart p14:bwMode="auto" r:id="rId13">
              <p14:nvContentPartPr>
                <p14:cNvPr id="149" name="Ink 148">
                  <a:extLst>
                    <a:ext uri="{FF2B5EF4-FFF2-40B4-BE49-F238E27FC236}">
                      <a16:creationId xmlns:a16="http://schemas.microsoft.com/office/drawing/2014/main" id="{B7F70E44-0886-42DF-822E-191327054536}"/>
                    </a:ext>
                  </a:extLst>
                </p14:cNvPr>
                <p14:cNvContentPartPr/>
                <p14:nvPr/>
              </p14:nvContentPartPr>
              <p14:xfrm>
                <a:off x="5800799" y="2815191"/>
                <a:ext cx="28440" cy="42480"/>
              </p14:xfrm>
            </p:contentPart>
          </mc:Choice>
          <mc:Fallback xmlns="">
            <p:pic>
              <p:nvPicPr>
                <p:cNvPr id="149" name="Ink 148">
                  <a:extLst>
                    <a:ext uri="{FF2B5EF4-FFF2-40B4-BE49-F238E27FC236}">
                      <a16:creationId xmlns:a16="http://schemas.microsoft.com/office/drawing/2014/main" id="{B7F70E44-0886-42DF-822E-191327054536}"/>
                    </a:ext>
                  </a:extLst>
                </p:cNvPr>
                <p:cNvPicPr/>
                <p:nvPr/>
              </p:nvPicPr>
              <p:blipFill>
                <a:blip r:embed="rId14"/>
                <a:stretch>
                  <a:fillRect/>
                </a:stretch>
              </p:blipFill>
              <p:spPr>
                <a:xfrm>
                  <a:off x="5786858" y="2801576"/>
                  <a:ext cx="55765" cy="69166"/>
                </a:xfrm>
                <a:prstGeom prst="rect">
                  <a:avLst/>
                </a:prstGeom>
              </p:spPr>
            </p:pic>
          </mc:Fallback>
        </mc:AlternateContent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4163A2E6-B951-4490-9C2F-353D0A525B60}"/>
                </a:ext>
              </a:extLst>
            </p:cNvPr>
            <p:cNvSpPr/>
            <p:nvPr/>
          </p:nvSpPr>
          <p:spPr>
            <a:xfrm>
              <a:off x="6505457" y="2702496"/>
              <a:ext cx="112118" cy="164403"/>
            </a:xfrm>
            <a:custGeom>
              <a:avLst/>
              <a:gdLst>
                <a:gd name="connsiteX0" fmla="*/ 4594 w 97508"/>
                <a:gd name="connsiteY0" fmla="*/ 140638 h 174793"/>
                <a:gd name="connsiteX1" fmla="*/ 4594 w 97508"/>
                <a:gd name="connsiteY1" fmla="*/ 78907 h 174793"/>
                <a:gd name="connsiteX2" fmla="*/ 37389 w 97508"/>
                <a:gd name="connsiteY2" fmla="*/ 7529 h 174793"/>
                <a:gd name="connsiteX3" fmla="*/ 95263 w 97508"/>
                <a:gd name="connsiteY3" fmla="*/ 5600 h 174793"/>
                <a:gd name="connsiteX4" fmla="*/ 81759 w 97508"/>
                <a:gd name="connsiteY4" fmla="*/ 38395 h 174793"/>
                <a:gd name="connsiteX5" fmla="*/ 45106 w 97508"/>
                <a:gd name="connsiteY5" fmla="*/ 65403 h 174793"/>
                <a:gd name="connsiteX6" fmla="*/ 64397 w 97508"/>
                <a:gd name="connsiteY6" fmla="*/ 113631 h 174793"/>
                <a:gd name="connsiteX7" fmla="*/ 45106 w 97508"/>
                <a:gd name="connsiteY7" fmla="*/ 173433 h 174793"/>
                <a:gd name="connsiteX8" fmla="*/ 4594 w 97508"/>
                <a:gd name="connsiteY8" fmla="*/ 140638 h 174793"/>
                <a:gd name="connsiteX0" fmla="*/ 4721 w 97635"/>
                <a:gd name="connsiteY0" fmla="*/ 140638 h 169258"/>
                <a:gd name="connsiteX1" fmla="*/ 4721 w 97635"/>
                <a:gd name="connsiteY1" fmla="*/ 78907 h 169258"/>
                <a:gd name="connsiteX2" fmla="*/ 37516 w 97635"/>
                <a:gd name="connsiteY2" fmla="*/ 7529 h 169258"/>
                <a:gd name="connsiteX3" fmla="*/ 95390 w 97635"/>
                <a:gd name="connsiteY3" fmla="*/ 5600 h 169258"/>
                <a:gd name="connsiteX4" fmla="*/ 81886 w 97635"/>
                <a:gd name="connsiteY4" fmla="*/ 38395 h 169258"/>
                <a:gd name="connsiteX5" fmla="*/ 45233 w 97635"/>
                <a:gd name="connsiteY5" fmla="*/ 65403 h 169258"/>
                <a:gd name="connsiteX6" fmla="*/ 64524 w 97635"/>
                <a:gd name="connsiteY6" fmla="*/ 113631 h 169258"/>
                <a:gd name="connsiteX7" fmla="*/ 47163 w 97635"/>
                <a:gd name="connsiteY7" fmla="*/ 167646 h 169258"/>
                <a:gd name="connsiteX8" fmla="*/ 4721 w 97635"/>
                <a:gd name="connsiteY8" fmla="*/ 140638 h 169258"/>
                <a:gd name="connsiteX0" fmla="*/ 7132 w 100046"/>
                <a:gd name="connsiteY0" fmla="*/ 140638 h 169258"/>
                <a:gd name="connsiteX1" fmla="*/ 7132 w 100046"/>
                <a:gd name="connsiteY1" fmla="*/ 78907 h 169258"/>
                <a:gd name="connsiteX2" fmla="*/ 39927 w 100046"/>
                <a:gd name="connsiteY2" fmla="*/ 7529 h 169258"/>
                <a:gd name="connsiteX3" fmla="*/ 97801 w 100046"/>
                <a:gd name="connsiteY3" fmla="*/ 5600 h 169258"/>
                <a:gd name="connsiteX4" fmla="*/ 84297 w 100046"/>
                <a:gd name="connsiteY4" fmla="*/ 38395 h 169258"/>
                <a:gd name="connsiteX5" fmla="*/ 47644 w 100046"/>
                <a:gd name="connsiteY5" fmla="*/ 65403 h 169258"/>
                <a:gd name="connsiteX6" fmla="*/ 66935 w 100046"/>
                <a:gd name="connsiteY6" fmla="*/ 113631 h 169258"/>
                <a:gd name="connsiteX7" fmla="*/ 49574 w 100046"/>
                <a:gd name="connsiteY7" fmla="*/ 167646 h 169258"/>
                <a:gd name="connsiteX8" fmla="*/ 7132 w 100046"/>
                <a:gd name="connsiteY8" fmla="*/ 140638 h 169258"/>
                <a:gd name="connsiteX0" fmla="*/ 4170 w 112517"/>
                <a:gd name="connsiteY0" fmla="*/ 154142 h 170508"/>
                <a:gd name="connsiteX1" fmla="*/ 19603 w 112517"/>
                <a:gd name="connsiteY1" fmla="*/ 78907 h 170508"/>
                <a:gd name="connsiteX2" fmla="*/ 52398 w 112517"/>
                <a:gd name="connsiteY2" fmla="*/ 7529 h 170508"/>
                <a:gd name="connsiteX3" fmla="*/ 110272 w 112517"/>
                <a:gd name="connsiteY3" fmla="*/ 5600 h 170508"/>
                <a:gd name="connsiteX4" fmla="*/ 96768 w 112517"/>
                <a:gd name="connsiteY4" fmla="*/ 38395 h 170508"/>
                <a:gd name="connsiteX5" fmla="*/ 60115 w 112517"/>
                <a:gd name="connsiteY5" fmla="*/ 65403 h 170508"/>
                <a:gd name="connsiteX6" fmla="*/ 79406 w 112517"/>
                <a:gd name="connsiteY6" fmla="*/ 113631 h 170508"/>
                <a:gd name="connsiteX7" fmla="*/ 62045 w 112517"/>
                <a:gd name="connsiteY7" fmla="*/ 167646 h 170508"/>
                <a:gd name="connsiteX8" fmla="*/ 4170 w 112517"/>
                <a:gd name="connsiteY8" fmla="*/ 154142 h 170508"/>
                <a:gd name="connsiteX0" fmla="*/ 4954 w 107513"/>
                <a:gd name="connsiteY0" fmla="*/ 154142 h 170508"/>
                <a:gd name="connsiteX1" fmla="*/ 14599 w 107513"/>
                <a:gd name="connsiteY1" fmla="*/ 78907 h 170508"/>
                <a:gd name="connsiteX2" fmla="*/ 47394 w 107513"/>
                <a:gd name="connsiteY2" fmla="*/ 7529 h 170508"/>
                <a:gd name="connsiteX3" fmla="*/ 105268 w 107513"/>
                <a:gd name="connsiteY3" fmla="*/ 5600 h 170508"/>
                <a:gd name="connsiteX4" fmla="*/ 91764 w 107513"/>
                <a:gd name="connsiteY4" fmla="*/ 38395 h 170508"/>
                <a:gd name="connsiteX5" fmla="*/ 55111 w 107513"/>
                <a:gd name="connsiteY5" fmla="*/ 65403 h 170508"/>
                <a:gd name="connsiteX6" fmla="*/ 74402 w 107513"/>
                <a:gd name="connsiteY6" fmla="*/ 113631 h 170508"/>
                <a:gd name="connsiteX7" fmla="*/ 57041 w 107513"/>
                <a:gd name="connsiteY7" fmla="*/ 167646 h 170508"/>
                <a:gd name="connsiteX8" fmla="*/ 4954 w 107513"/>
                <a:gd name="connsiteY8" fmla="*/ 154142 h 170508"/>
                <a:gd name="connsiteX0" fmla="*/ 2473 w 105032"/>
                <a:gd name="connsiteY0" fmla="*/ 154142 h 170508"/>
                <a:gd name="connsiteX1" fmla="*/ 12118 w 105032"/>
                <a:gd name="connsiteY1" fmla="*/ 78907 h 170508"/>
                <a:gd name="connsiteX2" fmla="*/ 44913 w 105032"/>
                <a:gd name="connsiteY2" fmla="*/ 7529 h 170508"/>
                <a:gd name="connsiteX3" fmla="*/ 102787 w 105032"/>
                <a:gd name="connsiteY3" fmla="*/ 5600 h 170508"/>
                <a:gd name="connsiteX4" fmla="*/ 89283 w 105032"/>
                <a:gd name="connsiteY4" fmla="*/ 38395 h 170508"/>
                <a:gd name="connsiteX5" fmla="*/ 52630 w 105032"/>
                <a:gd name="connsiteY5" fmla="*/ 65403 h 170508"/>
                <a:gd name="connsiteX6" fmla="*/ 71921 w 105032"/>
                <a:gd name="connsiteY6" fmla="*/ 113631 h 170508"/>
                <a:gd name="connsiteX7" fmla="*/ 54560 w 105032"/>
                <a:gd name="connsiteY7" fmla="*/ 167646 h 170508"/>
                <a:gd name="connsiteX8" fmla="*/ 2473 w 105032"/>
                <a:gd name="connsiteY8" fmla="*/ 154142 h 170508"/>
                <a:gd name="connsiteX0" fmla="*/ 2473 w 103798"/>
                <a:gd name="connsiteY0" fmla="*/ 153515 h 169881"/>
                <a:gd name="connsiteX1" fmla="*/ 12118 w 103798"/>
                <a:gd name="connsiteY1" fmla="*/ 78280 h 169881"/>
                <a:gd name="connsiteX2" fmla="*/ 44913 w 103798"/>
                <a:gd name="connsiteY2" fmla="*/ 6902 h 169881"/>
                <a:gd name="connsiteX3" fmla="*/ 102787 w 103798"/>
                <a:gd name="connsiteY3" fmla="*/ 4973 h 169881"/>
                <a:gd name="connsiteX4" fmla="*/ 79637 w 103798"/>
                <a:gd name="connsiteY4" fmla="*/ 26194 h 169881"/>
                <a:gd name="connsiteX5" fmla="*/ 52630 w 103798"/>
                <a:gd name="connsiteY5" fmla="*/ 64776 h 169881"/>
                <a:gd name="connsiteX6" fmla="*/ 71921 w 103798"/>
                <a:gd name="connsiteY6" fmla="*/ 113004 h 169881"/>
                <a:gd name="connsiteX7" fmla="*/ 54560 w 103798"/>
                <a:gd name="connsiteY7" fmla="*/ 167019 h 169881"/>
                <a:gd name="connsiteX8" fmla="*/ 2473 w 103798"/>
                <a:gd name="connsiteY8" fmla="*/ 153515 h 169881"/>
                <a:gd name="connsiteX0" fmla="*/ 2473 w 113197"/>
                <a:gd name="connsiteY0" fmla="*/ 151975 h 168341"/>
                <a:gd name="connsiteX1" fmla="*/ 12118 w 113197"/>
                <a:gd name="connsiteY1" fmla="*/ 76740 h 168341"/>
                <a:gd name="connsiteX2" fmla="*/ 44913 w 113197"/>
                <a:gd name="connsiteY2" fmla="*/ 5362 h 168341"/>
                <a:gd name="connsiteX3" fmla="*/ 112432 w 113197"/>
                <a:gd name="connsiteY3" fmla="*/ 7291 h 168341"/>
                <a:gd name="connsiteX4" fmla="*/ 79637 w 113197"/>
                <a:gd name="connsiteY4" fmla="*/ 24654 h 168341"/>
                <a:gd name="connsiteX5" fmla="*/ 52630 w 113197"/>
                <a:gd name="connsiteY5" fmla="*/ 63236 h 168341"/>
                <a:gd name="connsiteX6" fmla="*/ 71921 w 113197"/>
                <a:gd name="connsiteY6" fmla="*/ 111464 h 168341"/>
                <a:gd name="connsiteX7" fmla="*/ 54560 w 113197"/>
                <a:gd name="connsiteY7" fmla="*/ 165479 h 168341"/>
                <a:gd name="connsiteX8" fmla="*/ 2473 w 113197"/>
                <a:gd name="connsiteY8" fmla="*/ 151975 h 168341"/>
                <a:gd name="connsiteX0" fmla="*/ 2473 w 112829"/>
                <a:gd name="connsiteY0" fmla="*/ 151975 h 168341"/>
                <a:gd name="connsiteX1" fmla="*/ 12118 w 112829"/>
                <a:gd name="connsiteY1" fmla="*/ 76740 h 168341"/>
                <a:gd name="connsiteX2" fmla="*/ 44913 w 112829"/>
                <a:gd name="connsiteY2" fmla="*/ 5362 h 168341"/>
                <a:gd name="connsiteX3" fmla="*/ 112432 w 112829"/>
                <a:gd name="connsiteY3" fmla="*/ 7291 h 168341"/>
                <a:gd name="connsiteX4" fmla="*/ 71921 w 112829"/>
                <a:gd name="connsiteY4" fmla="*/ 24654 h 168341"/>
                <a:gd name="connsiteX5" fmla="*/ 52630 w 112829"/>
                <a:gd name="connsiteY5" fmla="*/ 63236 h 168341"/>
                <a:gd name="connsiteX6" fmla="*/ 71921 w 112829"/>
                <a:gd name="connsiteY6" fmla="*/ 111464 h 168341"/>
                <a:gd name="connsiteX7" fmla="*/ 54560 w 112829"/>
                <a:gd name="connsiteY7" fmla="*/ 165479 h 168341"/>
                <a:gd name="connsiteX8" fmla="*/ 2473 w 112829"/>
                <a:gd name="connsiteY8" fmla="*/ 151975 h 168341"/>
                <a:gd name="connsiteX0" fmla="*/ 2473 w 113177"/>
                <a:gd name="connsiteY0" fmla="*/ 157013 h 173379"/>
                <a:gd name="connsiteX1" fmla="*/ 12118 w 113177"/>
                <a:gd name="connsiteY1" fmla="*/ 81778 h 173379"/>
                <a:gd name="connsiteX2" fmla="*/ 44913 w 113177"/>
                <a:gd name="connsiteY2" fmla="*/ 10400 h 173379"/>
                <a:gd name="connsiteX3" fmla="*/ 112432 w 113177"/>
                <a:gd name="connsiteY3" fmla="*/ 12329 h 173379"/>
                <a:gd name="connsiteX4" fmla="*/ 71921 w 113177"/>
                <a:gd name="connsiteY4" fmla="*/ 29692 h 173379"/>
                <a:gd name="connsiteX5" fmla="*/ 52630 w 113177"/>
                <a:gd name="connsiteY5" fmla="*/ 68274 h 173379"/>
                <a:gd name="connsiteX6" fmla="*/ 71921 w 113177"/>
                <a:gd name="connsiteY6" fmla="*/ 116502 h 173379"/>
                <a:gd name="connsiteX7" fmla="*/ 54560 w 113177"/>
                <a:gd name="connsiteY7" fmla="*/ 170517 h 173379"/>
                <a:gd name="connsiteX8" fmla="*/ 2473 w 113177"/>
                <a:gd name="connsiteY8" fmla="*/ 157013 h 173379"/>
                <a:gd name="connsiteX0" fmla="*/ 1414 w 112118"/>
                <a:gd name="connsiteY0" fmla="*/ 157013 h 164403"/>
                <a:gd name="connsiteX1" fmla="*/ 11059 w 112118"/>
                <a:gd name="connsiteY1" fmla="*/ 81778 h 164403"/>
                <a:gd name="connsiteX2" fmla="*/ 43854 w 112118"/>
                <a:gd name="connsiteY2" fmla="*/ 10400 h 164403"/>
                <a:gd name="connsiteX3" fmla="*/ 111373 w 112118"/>
                <a:gd name="connsiteY3" fmla="*/ 12329 h 164403"/>
                <a:gd name="connsiteX4" fmla="*/ 70862 w 112118"/>
                <a:gd name="connsiteY4" fmla="*/ 29692 h 164403"/>
                <a:gd name="connsiteX5" fmla="*/ 51571 w 112118"/>
                <a:gd name="connsiteY5" fmla="*/ 68274 h 164403"/>
                <a:gd name="connsiteX6" fmla="*/ 70862 w 112118"/>
                <a:gd name="connsiteY6" fmla="*/ 116502 h 164403"/>
                <a:gd name="connsiteX7" fmla="*/ 38068 w 112118"/>
                <a:gd name="connsiteY7" fmla="*/ 157014 h 164403"/>
                <a:gd name="connsiteX8" fmla="*/ 1414 w 112118"/>
                <a:gd name="connsiteY8" fmla="*/ 157013 h 164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2118" h="164403">
                  <a:moveTo>
                    <a:pt x="1414" y="157013"/>
                  </a:moveTo>
                  <a:cubicBezTo>
                    <a:pt x="-3087" y="144474"/>
                    <a:pt x="3986" y="106213"/>
                    <a:pt x="11059" y="81778"/>
                  </a:cubicBezTo>
                  <a:cubicBezTo>
                    <a:pt x="18132" y="57343"/>
                    <a:pt x="27135" y="21975"/>
                    <a:pt x="43854" y="10400"/>
                  </a:cubicBezTo>
                  <a:cubicBezTo>
                    <a:pt x="60573" y="-1175"/>
                    <a:pt x="104943" y="-6319"/>
                    <a:pt x="111373" y="12329"/>
                  </a:cubicBezTo>
                  <a:cubicBezTo>
                    <a:pt x="117803" y="30977"/>
                    <a:pt x="80829" y="20368"/>
                    <a:pt x="70862" y="29692"/>
                  </a:cubicBezTo>
                  <a:cubicBezTo>
                    <a:pt x="60895" y="39016"/>
                    <a:pt x="51571" y="53806"/>
                    <a:pt x="51571" y="68274"/>
                  </a:cubicBezTo>
                  <a:cubicBezTo>
                    <a:pt x="51571" y="82742"/>
                    <a:pt x="70862" y="98497"/>
                    <a:pt x="70862" y="116502"/>
                  </a:cubicBezTo>
                  <a:cubicBezTo>
                    <a:pt x="70862" y="134507"/>
                    <a:pt x="49643" y="150262"/>
                    <a:pt x="38068" y="157014"/>
                  </a:cubicBezTo>
                  <a:cubicBezTo>
                    <a:pt x="26493" y="163766"/>
                    <a:pt x="5915" y="169552"/>
                    <a:pt x="1414" y="157013"/>
                  </a:cubicBezTo>
                  <a:close/>
                </a:path>
              </a:pathLst>
            </a:custGeom>
            <a:solidFill>
              <a:srgbClr val="FACB9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8C9B39EB-7C02-4319-842B-20FBCD8632A1}"/>
                </a:ext>
              </a:extLst>
            </p:cNvPr>
            <p:cNvSpPr/>
            <p:nvPr/>
          </p:nvSpPr>
          <p:spPr>
            <a:xfrm rot="10641705" flipH="1">
              <a:off x="5686933" y="2942862"/>
              <a:ext cx="295361" cy="88849"/>
            </a:xfrm>
            <a:custGeom>
              <a:avLst/>
              <a:gdLst>
                <a:gd name="connsiteX0" fmla="*/ 3794 w 295361"/>
                <a:gd name="connsiteY0" fmla="*/ 31237 h 32281"/>
                <a:gd name="connsiteX1" fmla="*/ 284755 w 295361"/>
                <a:gd name="connsiteY1" fmla="*/ 23574 h 32281"/>
                <a:gd name="connsiteX2" fmla="*/ 226009 w 295361"/>
                <a:gd name="connsiteY2" fmla="*/ 8249 h 32281"/>
                <a:gd name="connsiteX3" fmla="*/ 128950 w 295361"/>
                <a:gd name="connsiteY3" fmla="*/ 586 h 32281"/>
                <a:gd name="connsiteX4" fmla="*/ 3794 w 295361"/>
                <a:gd name="connsiteY4" fmla="*/ 31237 h 32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5361" h="32281">
                  <a:moveTo>
                    <a:pt x="3794" y="31237"/>
                  </a:moveTo>
                  <a:cubicBezTo>
                    <a:pt x="29761" y="35068"/>
                    <a:pt x="247719" y="27405"/>
                    <a:pt x="284755" y="23574"/>
                  </a:cubicBezTo>
                  <a:cubicBezTo>
                    <a:pt x="321791" y="19743"/>
                    <a:pt x="251976" y="12080"/>
                    <a:pt x="226009" y="8249"/>
                  </a:cubicBezTo>
                  <a:cubicBezTo>
                    <a:pt x="200042" y="4418"/>
                    <a:pt x="165560" y="-1968"/>
                    <a:pt x="128950" y="586"/>
                  </a:cubicBezTo>
                  <a:cubicBezTo>
                    <a:pt x="92340" y="3140"/>
                    <a:pt x="-22173" y="27406"/>
                    <a:pt x="3794" y="31237"/>
                  </a:cubicBez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</p:grpSp>
      <p:sp>
        <p:nvSpPr>
          <p:cNvPr id="158" name="Rectangle 157">
            <a:extLst>
              <a:ext uri="{FF2B5EF4-FFF2-40B4-BE49-F238E27FC236}">
                <a16:creationId xmlns:a16="http://schemas.microsoft.com/office/drawing/2014/main" id="{7CC18054-58A4-4333-8C20-401396CA325B}"/>
              </a:ext>
            </a:extLst>
          </p:cNvPr>
          <p:cNvSpPr/>
          <p:nvPr/>
        </p:nvSpPr>
        <p:spPr>
          <a:xfrm>
            <a:off x="5738532" y="2438022"/>
            <a:ext cx="6823663" cy="2354491"/>
          </a:xfrm>
          <a:prstGeom prst="rect">
            <a:avLst/>
          </a:prstGeom>
          <a:noFill/>
        </p:spPr>
        <p:txBody>
          <a:bodyPr wrap="none" lIns="137160" tIns="68580" rIns="137160" bIns="68580">
            <a:spAutoFit/>
          </a:bodyPr>
          <a:lstStyle/>
          <a:p>
            <a:pPr algn="ctr" defTabSz="685800"/>
            <a:r>
              <a:rPr lang="en-US" sz="14400" b="1" dirty="0" err="1">
                <a:ln w="12700" cmpd="sng">
                  <a:noFill/>
                  <a:prstDash val="solid"/>
                </a:ln>
                <a:solidFill>
                  <a:srgbClr val="5B9BD5">
                    <a:lumMod val="75000"/>
                  </a:srgbClr>
                </a:solidFill>
                <a:effectLst>
                  <a:glow rad="139700">
                    <a:srgbClr val="A5A5A5">
                      <a:satMod val="175000"/>
                      <a:alpha val="40000"/>
                    </a:srgbClr>
                  </a:glow>
                  <a:outerShdw blurRad="50800" dist="38100" dir="5400000" algn="t" rotWithShape="0">
                    <a:prstClr val="black">
                      <a:alpha val="40000"/>
                    </a:prstClr>
                  </a:outerShdw>
                </a:effectLst>
                <a:latin typeface="UTM Banque" panose="02040603050506020204" pitchFamily="18" charset="0"/>
              </a:rPr>
              <a:t>Trượt</a:t>
            </a:r>
            <a:r>
              <a:rPr lang="en-US" sz="14400" b="1" dirty="0">
                <a:ln w="12700" cmpd="sng">
                  <a:noFill/>
                  <a:prstDash val="solid"/>
                </a:ln>
                <a:solidFill>
                  <a:srgbClr val="5B9BD5">
                    <a:lumMod val="75000"/>
                  </a:srgbClr>
                </a:solidFill>
                <a:effectLst>
                  <a:glow rad="139700">
                    <a:srgbClr val="A5A5A5">
                      <a:satMod val="175000"/>
                      <a:alpha val="40000"/>
                    </a:srgbClr>
                  </a:glow>
                  <a:outerShdw blurRad="50800" dist="38100" dir="5400000" algn="t" rotWithShape="0">
                    <a:prstClr val="black">
                      <a:alpha val="40000"/>
                    </a:prstClr>
                  </a:outerShdw>
                </a:effectLst>
                <a:latin typeface="UTM Banque" panose="02040603050506020204" pitchFamily="18" charset="0"/>
              </a:rPr>
              <a:t>!</a:t>
            </a:r>
          </a:p>
        </p:txBody>
      </p:sp>
      <p:grpSp>
        <p:nvGrpSpPr>
          <p:cNvPr id="73" name="Group 72">
            <a:extLst>
              <a:ext uri="{FF2B5EF4-FFF2-40B4-BE49-F238E27FC236}">
                <a16:creationId xmlns:a16="http://schemas.microsoft.com/office/drawing/2014/main" id="{DDAFA864-9D15-4210-9E17-94E9CFF69DDC}"/>
              </a:ext>
            </a:extLst>
          </p:cNvPr>
          <p:cNvGrpSpPr/>
          <p:nvPr/>
        </p:nvGrpSpPr>
        <p:grpSpPr>
          <a:xfrm flipH="1">
            <a:off x="2449587" y="2831294"/>
            <a:ext cx="2120706" cy="3605418"/>
            <a:chOff x="4992235" y="1734987"/>
            <a:chExt cx="2088261" cy="3550259"/>
          </a:xfrm>
          <a:effectLst>
            <a:outerShdw blurRad="76200" dir="13500000" sy="23000" kx="1200000" algn="br" rotWithShape="0">
              <a:prstClr val="black">
                <a:alpha val="20000"/>
              </a:prstClr>
            </a:outerShdw>
          </a:effectLst>
          <a:scene3d>
            <a:camera prst="isometricOffAxis1Right"/>
            <a:lightRig rig="threePt" dir="t"/>
          </a:scene3d>
        </p:grpSpPr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04228A0F-62B7-406C-BB60-854B4DD84BE2}"/>
                </a:ext>
              </a:extLst>
            </p:cNvPr>
            <p:cNvSpPr/>
            <p:nvPr/>
          </p:nvSpPr>
          <p:spPr>
            <a:xfrm>
              <a:off x="5904330" y="2974546"/>
              <a:ext cx="191670" cy="282309"/>
            </a:xfrm>
            <a:custGeom>
              <a:avLst/>
              <a:gdLst>
                <a:gd name="connsiteX0" fmla="*/ 4310 w 182122"/>
                <a:gd name="connsiteY0" fmla="*/ 193373 h 276739"/>
                <a:gd name="connsiteX1" fmla="*/ 2173 w 182122"/>
                <a:gd name="connsiteY1" fmla="*/ 80141 h 276739"/>
                <a:gd name="connsiteX2" fmla="*/ 27810 w 182122"/>
                <a:gd name="connsiteY2" fmla="*/ 9639 h 276739"/>
                <a:gd name="connsiteX3" fmla="*/ 102586 w 182122"/>
                <a:gd name="connsiteY3" fmla="*/ 1093 h 276739"/>
                <a:gd name="connsiteX4" fmla="*/ 151724 w 182122"/>
                <a:gd name="connsiteY4" fmla="*/ 13911 h 276739"/>
                <a:gd name="connsiteX5" fmla="*/ 173089 w 182122"/>
                <a:gd name="connsiteY5" fmla="*/ 122870 h 276739"/>
                <a:gd name="connsiteX6" fmla="*/ 177362 w 182122"/>
                <a:gd name="connsiteY6" fmla="*/ 204055 h 276739"/>
                <a:gd name="connsiteX7" fmla="*/ 106859 w 182122"/>
                <a:gd name="connsiteY7" fmla="*/ 268149 h 276739"/>
                <a:gd name="connsiteX8" fmla="*/ 27810 w 182122"/>
                <a:gd name="connsiteY8" fmla="*/ 272422 h 276739"/>
                <a:gd name="connsiteX9" fmla="*/ 4310 w 182122"/>
                <a:gd name="connsiteY9" fmla="*/ 193373 h 276739"/>
                <a:gd name="connsiteX0" fmla="*/ 4310 w 182122"/>
                <a:gd name="connsiteY0" fmla="*/ 194146 h 277512"/>
                <a:gd name="connsiteX1" fmla="*/ 2173 w 182122"/>
                <a:gd name="connsiteY1" fmla="*/ 80914 h 277512"/>
                <a:gd name="connsiteX2" fmla="*/ 27810 w 182122"/>
                <a:gd name="connsiteY2" fmla="*/ 10412 h 277512"/>
                <a:gd name="connsiteX3" fmla="*/ 102586 w 182122"/>
                <a:gd name="connsiteY3" fmla="*/ 1866 h 277512"/>
                <a:gd name="connsiteX4" fmla="*/ 151724 w 182122"/>
                <a:gd name="connsiteY4" fmla="*/ 25366 h 277512"/>
                <a:gd name="connsiteX5" fmla="*/ 173089 w 182122"/>
                <a:gd name="connsiteY5" fmla="*/ 123643 h 277512"/>
                <a:gd name="connsiteX6" fmla="*/ 177362 w 182122"/>
                <a:gd name="connsiteY6" fmla="*/ 204828 h 277512"/>
                <a:gd name="connsiteX7" fmla="*/ 106859 w 182122"/>
                <a:gd name="connsiteY7" fmla="*/ 268922 h 277512"/>
                <a:gd name="connsiteX8" fmla="*/ 27810 w 182122"/>
                <a:gd name="connsiteY8" fmla="*/ 273195 h 277512"/>
                <a:gd name="connsiteX9" fmla="*/ 4310 w 182122"/>
                <a:gd name="connsiteY9" fmla="*/ 194146 h 277512"/>
                <a:gd name="connsiteX0" fmla="*/ 4310 w 182122"/>
                <a:gd name="connsiteY0" fmla="*/ 197554 h 280920"/>
                <a:gd name="connsiteX1" fmla="*/ 2173 w 182122"/>
                <a:gd name="connsiteY1" fmla="*/ 84322 h 280920"/>
                <a:gd name="connsiteX2" fmla="*/ 27810 w 182122"/>
                <a:gd name="connsiteY2" fmla="*/ 13820 h 280920"/>
                <a:gd name="connsiteX3" fmla="*/ 91904 w 182122"/>
                <a:gd name="connsiteY3" fmla="*/ 1001 h 280920"/>
                <a:gd name="connsiteX4" fmla="*/ 151724 w 182122"/>
                <a:gd name="connsiteY4" fmla="*/ 28774 h 280920"/>
                <a:gd name="connsiteX5" fmla="*/ 173089 w 182122"/>
                <a:gd name="connsiteY5" fmla="*/ 127051 h 280920"/>
                <a:gd name="connsiteX6" fmla="*/ 177362 w 182122"/>
                <a:gd name="connsiteY6" fmla="*/ 208236 h 280920"/>
                <a:gd name="connsiteX7" fmla="*/ 106859 w 182122"/>
                <a:gd name="connsiteY7" fmla="*/ 272330 h 280920"/>
                <a:gd name="connsiteX8" fmla="*/ 27810 w 182122"/>
                <a:gd name="connsiteY8" fmla="*/ 276603 h 280920"/>
                <a:gd name="connsiteX9" fmla="*/ 4310 w 182122"/>
                <a:gd name="connsiteY9" fmla="*/ 197554 h 280920"/>
                <a:gd name="connsiteX0" fmla="*/ 3750 w 181562"/>
                <a:gd name="connsiteY0" fmla="*/ 197554 h 279818"/>
                <a:gd name="connsiteX1" fmla="*/ 1613 w 181562"/>
                <a:gd name="connsiteY1" fmla="*/ 84322 h 279818"/>
                <a:gd name="connsiteX2" fmla="*/ 27250 w 181562"/>
                <a:gd name="connsiteY2" fmla="*/ 13820 h 279818"/>
                <a:gd name="connsiteX3" fmla="*/ 91344 w 181562"/>
                <a:gd name="connsiteY3" fmla="*/ 1001 h 279818"/>
                <a:gd name="connsiteX4" fmla="*/ 151164 w 181562"/>
                <a:gd name="connsiteY4" fmla="*/ 28774 h 279818"/>
                <a:gd name="connsiteX5" fmla="*/ 172529 w 181562"/>
                <a:gd name="connsiteY5" fmla="*/ 127051 h 279818"/>
                <a:gd name="connsiteX6" fmla="*/ 176802 w 181562"/>
                <a:gd name="connsiteY6" fmla="*/ 208236 h 279818"/>
                <a:gd name="connsiteX7" fmla="*/ 106299 w 181562"/>
                <a:gd name="connsiteY7" fmla="*/ 272330 h 279818"/>
                <a:gd name="connsiteX8" fmla="*/ 10158 w 181562"/>
                <a:gd name="connsiteY8" fmla="*/ 274467 h 279818"/>
                <a:gd name="connsiteX9" fmla="*/ 3750 w 181562"/>
                <a:gd name="connsiteY9" fmla="*/ 197554 h 279818"/>
                <a:gd name="connsiteX0" fmla="*/ 3750 w 181562"/>
                <a:gd name="connsiteY0" fmla="*/ 197554 h 279818"/>
                <a:gd name="connsiteX1" fmla="*/ 1613 w 181562"/>
                <a:gd name="connsiteY1" fmla="*/ 84322 h 279818"/>
                <a:gd name="connsiteX2" fmla="*/ 27250 w 181562"/>
                <a:gd name="connsiteY2" fmla="*/ 13820 h 279818"/>
                <a:gd name="connsiteX3" fmla="*/ 91344 w 181562"/>
                <a:gd name="connsiteY3" fmla="*/ 1001 h 279818"/>
                <a:gd name="connsiteX4" fmla="*/ 151164 w 181562"/>
                <a:gd name="connsiteY4" fmla="*/ 28774 h 279818"/>
                <a:gd name="connsiteX5" fmla="*/ 172529 w 181562"/>
                <a:gd name="connsiteY5" fmla="*/ 127051 h 279818"/>
                <a:gd name="connsiteX6" fmla="*/ 176802 w 181562"/>
                <a:gd name="connsiteY6" fmla="*/ 208236 h 279818"/>
                <a:gd name="connsiteX7" fmla="*/ 106299 w 181562"/>
                <a:gd name="connsiteY7" fmla="*/ 272330 h 279818"/>
                <a:gd name="connsiteX8" fmla="*/ 10158 w 181562"/>
                <a:gd name="connsiteY8" fmla="*/ 274467 h 279818"/>
                <a:gd name="connsiteX9" fmla="*/ 3750 w 181562"/>
                <a:gd name="connsiteY9" fmla="*/ 197554 h 279818"/>
                <a:gd name="connsiteX0" fmla="*/ 395 w 186753"/>
                <a:gd name="connsiteY0" fmla="*/ 199691 h 282309"/>
                <a:gd name="connsiteX1" fmla="*/ 6804 w 186753"/>
                <a:gd name="connsiteY1" fmla="*/ 84322 h 282309"/>
                <a:gd name="connsiteX2" fmla="*/ 32441 w 186753"/>
                <a:gd name="connsiteY2" fmla="*/ 13820 h 282309"/>
                <a:gd name="connsiteX3" fmla="*/ 96535 w 186753"/>
                <a:gd name="connsiteY3" fmla="*/ 1001 h 282309"/>
                <a:gd name="connsiteX4" fmla="*/ 156355 w 186753"/>
                <a:gd name="connsiteY4" fmla="*/ 28774 h 282309"/>
                <a:gd name="connsiteX5" fmla="*/ 177720 w 186753"/>
                <a:gd name="connsiteY5" fmla="*/ 127051 h 282309"/>
                <a:gd name="connsiteX6" fmla="*/ 181993 w 186753"/>
                <a:gd name="connsiteY6" fmla="*/ 208236 h 282309"/>
                <a:gd name="connsiteX7" fmla="*/ 111490 w 186753"/>
                <a:gd name="connsiteY7" fmla="*/ 272330 h 282309"/>
                <a:gd name="connsiteX8" fmla="*/ 15349 w 186753"/>
                <a:gd name="connsiteY8" fmla="*/ 274467 h 282309"/>
                <a:gd name="connsiteX9" fmla="*/ 395 w 186753"/>
                <a:gd name="connsiteY9" fmla="*/ 199691 h 282309"/>
                <a:gd name="connsiteX0" fmla="*/ 5312 w 191670"/>
                <a:gd name="connsiteY0" fmla="*/ 199691 h 282309"/>
                <a:gd name="connsiteX1" fmla="*/ 11721 w 191670"/>
                <a:gd name="connsiteY1" fmla="*/ 84322 h 282309"/>
                <a:gd name="connsiteX2" fmla="*/ 37358 w 191670"/>
                <a:gd name="connsiteY2" fmla="*/ 13820 h 282309"/>
                <a:gd name="connsiteX3" fmla="*/ 101452 w 191670"/>
                <a:gd name="connsiteY3" fmla="*/ 1001 h 282309"/>
                <a:gd name="connsiteX4" fmla="*/ 161272 w 191670"/>
                <a:gd name="connsiteY4" fmla="*/ 28774 h 282309"/>
                <a:gd name="connsiteX5" fmla="*/ 182637 w 191670"/>
                <a:gd name="connsiteY5" fmla="*/ 127051 h 282309"/>
                <a:gd name="connsiteX6" fmla="*/ 186910 w 191670"/>
                <a:gd name="connsiteY6" fmla="*/ 208236 h 282309"/>
                <a:gd name="connsiteX7" fmla="*/ 116407 w 191670"/>
                <a:gd name="connsiteY7" fmla="*/ 272330 h 282309"/>
                <a:gd name="connsiteX8" fmla="*/ 20266 w 191670"/>
                <a:gd name="connsiteY8" fmla="*/ 274467 h 282309"/>
                <a:gd name="connsiteX9" fmla="*/ 5312 w 191670"/>
                <a:gd name="connsiteY9" fmla="*/ 199691 h 282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1670" h="282309">
                  <a:moveTo>
                    <a:pt x="5312" y="199691"/>
                  </a:moveTo>
                  <a:cubicBezTo>
                    <a:pt x="16707" y="161591"/>
                    <a:pt x="6380" y="115301"/>
                    <a:pt x="11721" y="84322"/>
                  </a:cubicBezTo>
                  <a:cubicBezTo>
                    <a:pt x="17062" y="53344"/>
                    <a:pt x="22403" y="27707"/>
                    <a:pt x="37358" y="13820"/>
                  </a:cubicBezTo>
                  <a:cubicBezTo>
                    <a:pt x="52313" y="-67"/>
                    <a:pt x="80800" y="-1491"/>
                    <a:pt x="101452" y="1001"/>
                  </a:cubicBezTo>
                  <a:cubicBezTo>
                    <a:pt x="122104" y="3493"/>
                    <a:pt x="147741" y="7766"/>
                    <a:pt x="161272" y="28774"/>
                  </a:cubicBezTo>
                  <a:cubicBezTo>
                    <a:pt x="174803" y="49782"/>
                    <a:pt x="178364" y="97141"/>
                    <a:pt x="182637" y="127051"/>
                  </a:cubicBezTo>
                  <a:cubicBezTo>
                    <a:pt x="186910" y="156961"/>
                    <a:pt x="197948" y="184023"/>
                    <a:pt x="186910" y="208236"/>
                  </a:cubicBezTo>
                  <a:cubicBezTo>
                    <a:pt x="175872" y="232449"/>
                    <a:pt x="141332" y="260936"/>
                    <a:pt x="116407" y="272330"/>
                  </a:cubicBezTo>
                  <a:cubicBezTo>
                    <a:pt x="91482" y="283724"/>
                    <a:pt x="38782" y="286573"/>
                    <a:pt x="20266" y="274467"/>
                  </a:cubicBezTo>
                  <a:cubicBezTo>
                    <a:pt x="1750" y="262361"/>
                    <a:pt x="-6083" y="237791"/>
                    <a:pt x="5312" y="199691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0CA430FB-0369-452C-9FDA-35D4352B93A2}"/>
                </a:ext>
              </a:extLst>
            </p:cNvPr>
            <p:cNvSpPr/>
            <p:nvPr/>
          </p:nvSpPr>
          <p:spPr>
            <a:xfrm>
              <a:off x="6198411" y="4772314"/>
              <a:ext cx="145269" cy="446633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  <a:gd name="connsiteX0" fmla="*/ 6496 w 140748"/>
                <a:gd name="connsiteY0" fmla="*/ 42636 h 364378"/>
                <a:gd name="connsiteX1" fmla="*/ 8067 w 140748"/>
                <a:gd name="connsiteY1" fmla="*/ 310013 h 364378"/>
                <a:gd name="connsiteX2" fmla="*/ 70905 w 140748"/>
                <a:gd name="connsiteY2" fmla="*/ 364185 h 364378"/>
                <a:gd name="connsiteX3" fmla="*/ 129409 w 140748"/>
                <a:gd name="connsiteY3" fmla="*/ 303514 h 364378"/>
                <a:gd name="connsiteX4" fmla="*/ 131576 w 140748"/>
                <a:gd name="connsiteY4" fmla="*/ 60829 h 364378"/>
                <a:gd name="connsiteX5" fmla="*/ 60071 w 140748"/>
                <a:gd name="connsiteY5" fmla="*/ 2324 h 364378"/>
                <a:gd name="connsiteX6" fmla="*/ 6496 w 140748"/>
                <a:gd name="connsiteY6" fmla="*/ 42636 h 364378"/>
                <a:gd name="connsiteX0" fmla="*/ 6496 w 136138"/>
                <a:gd name="connsiteY0" fmla="*/ 45571 h 367313"/>
                <a:gd name="connsiteX1" fmla="*/ 8067 w 136138"/>
                <a:gd name="connsiteY1" fmla="*/ 312948 h 367313"/>
                <a:gd name="connsiteX2" fmla="*/ 70905 w 136138"/>
                <a:gd name="connsiteY2" fmla="*/ 367120 h 367313"/>
                <a:gd name="connsiteX3" fmla="*/ 129409 w 136138"/>
                <a:gd name="connsiteY3" fmla="*/ 306449 h 367313"/>
                <a:gd name="connsiteX4" fmla="*/ 123956 w 136138"/>
                <a:gd name="connsiteY4" fmla="*/ 37094 h 367313"/>
                <a:gd name="connsiteX5" fmla="*/ 60071 w 136138"/>
                <a:gd name="connsiteY5" fmla="*/ 5259 h 367313"/>
                <a:gd name="connsiteX6" fmla="*/ 6496 w 136138"/>
                <a:gd name="connsiteY6" fmla="*/ 45571 h 367313"/>
                <a:gd name="connsiteX0" fmla="*/ 6991 w 136633"/>
                <a:gd name="connsiteY0" fmla="*/ 56469 h 378211"/>
                <a:gd name="connsiteX1" fmla="*/ 8562 w 136633"/>
                <a:gd name="connsiteY1" fmla="*/ 323846 h 378211"/>
                <a:gd name="connsiteX2" fmla="*/ 71400 w 136633"/>
                <a:gd name="connsiteY2" fmla="*/ 378018 h 378211"/>
                <a:gd name="connsiteX3" fmla="*/ 129904 w 136633"/>
                <a:gd name="connsiteY3" fmla="*/ 317347 h 378211"/>
                <a:gd name="connsiteX4" fmla="*/ 124451 w 136633"/>
                <a:gd name="connsiteY4" fmla="*/ 47992 h 378211"/>
                <a:gd name="connsiteX5" fmla="*/ 68186 w 136633"/>
                <a:gd name="connsiteY5" fmla="*/ 917 h 378211"/>
                <a:gd name="connsiteX6" fmla="*/ 6991 w 136633"/>
                <a:gd name="connsiteY6" fmla="*/ 56469 h 378211"/>
                <a:gd name="connsiteX0" fmla="*/ 3871 w 133513"/>
                <a:gd name="connsiteY0" fmla="*/ 56469 h 378103"/>
                <a:gd name="connsiteX1" fmla="*/ 13062 w 133513"/>
                <a:gd name="connsiteY1" fmla="*/ 321941 h 378103"/>
                <a:gd name="connsiteX2" fmla="*/ 68280 w 133513"/>
                <a:gd name="connsiteY2" fmla="*/ 378018 h 378103"/>
                <a:gd name="connsiteX3" fmla="*/ 126784 w 133513"/>
                <a:gd name="connsiteY3" fmla="*/ 317347 h 378103"/>
                <a:gd name="connsiteX4" fmla="*/ 121331 w 133513"/>
                <a:gd name="connsiteY4" fmla="*/ 47992 h 378103"/>
                <a:gd name="connsiteX5" fmla="*/ 65066 w 133513"/>
                <a:gd name="connsiteY5" fmla="*/ 917 h 378103"/>
                <a:gd name="connsiteX6" fmla="*/ 3871 w 133513"/>
                <a:gd name="connsiteY6" fmla="*/ 56469 h 378103"/>
                <a:gd name="connsiteX0" fmla="*/ 3871 w 130834"/>
                <a:gd name="connsiteY0" fmla="*/ 56469 h 378482"/>
                <a:gd name="connsiteX1" fmla="*/ 13062 w 130834"/>
                <a:gd name="connsiteY1" fmla="*/ 321941 h 378482"/>
                <a:gd name="connsiteX2" fmla="*/ 68280 w 130834"/>
                <a:gd name="connsiteY2" fmla="*/ 378018 h 378482"/>
                <a:gd name="connsiteX3" fmla="*/ 121069 w 130834"/>
                <a:gd name="connsiteY3" fmla="*/ 307822 h 378482"/>
                <a:gd name="connsiteX4" fmla="*/ 121331 w 130834"/>
                <a:gd name="connsiteY4" fmla="*/ 47992 h 378482"/>
                <a:gd name="connsiteX5" fmla="*/ 65066 w 130834"/>
                <a:gd name="connsiteY5" fmla="*/ 917 h 378482"/>
                <a:gd name="connsiteX6" fmla="*/ 3871 w 130834"/>
                <a:gd name="connsiteY6" fmla="*/ 56469 h 378482"/>
                <a:gd name="connsiteX0" fmla="*/ 3747 w 130911"/>
                <a:gd name="connsiteY0" fmla="*/ 56469 h 374836"/>
                <a:gd name="connsiteX1" fmla="*/ 12938 w 130911"/>
                <a:gd name="connsiteY1" fmla="*/ 321941 h 374836"/>
                <a:gd name="connsiteX2" fmla="*/ 64346 w 130911"/>
                <a:gd name="connsiteY2" fmla="*/ 374208 h 374836"/>
                <a:gd name="connsiteX3" fmla="*/ 120945 w 130911"/>
                <a:gd name="connsiteY3" fmla="*/ 307822 h 374836"/>
                <a:gd name="connsiteX4" fmla="*/ 121207 w 130911"/>
                <a:gd name="connsiteY4" fmla="*/ 47992 h 374836"/>
                <a:gd name="connsiteX5" fmla="*/ 64942 w 130911"/>
                <a:gd name="connsiteY5" fmla="*/ 917 h 374836"/>
                <a:gd name="connsiteX6" fmla="*/ 3747 w 130911"/>
                <a:gd name="connsiteY6" fmla="*/ 56469 h 374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0911" h="374836">
                  <a:moveTo>
                    <a:pt x="3747" y="56469"/>
                  </a:moveTo>
                  <a:cubicBezTo>
                    <a:pt x="-4920" y="109973"/>
                    <a:pt x="2838" y="268985"/>
                    <a:pt x="12938" y="321941"/>
                  </a:cubicBezTo>
                  <a:cubicBezTo>
                    <a:pt x="23038" y="374897"/>
                    <a:pt x="46345" y="376561"/>
                    <a:pt x="64346" y="374208"/>
                  </a:cubicBezTo>
                  <a:cubicBezTo>
                    <a:pt x="82347" y="371855"/>
                    <a:pt x="111468" y="362191"/>
                    <a:pt x="120945" y="307822"/>
                  </a:cubicBezTo>
                  <a:cubicBezTo>
                    <a:pt x="130422" y="253453"/>
                    <a:pt x="137458" y="102524"/>
                    <a:pt x="121207" y="47992"/>
                  </a:cubicBezTo>
                  <a:cubicBezTo>
                    <a:pt x="104956" y="-6540"/>
                    <a:pt x="84519" y="-496"/>
                    <a:pt x="64942" y="917"/>
                  </a:cubicBezTo>
                  <a:cubicBezTo>
                    <a:pt x="45365" y="2330"/>
                    <a:pt x="12414" y="2965"/>
                    <a:pt x="3747" y="56469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4DA24507-C4AA-4325-9ED0-813BD9CBB08B}"/>
                </a:ext>
              </a:extLst>
            </p:cNvPr>
            <p:cNvSpPr/>
            <p:nvPr/>
          </p:nvSpPr>
          <p:spPr>
            <a:xfrm rot="20929297">
              <a:off x="6145923" y="4408694"/>
              <a:ext cx="186924" cy="432800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111" h="362079">
                  <a:moveTo>
                    <a:pt x="3429" y="49900"/>
                  </a:moveTo>
                  <a:cubicBezTo>
                    <a:pt x="-5238" y="101182"/>
                    <a:pt x="3790" y="255748"/>
                    <a:pt x="16430" y="307752"/>
                  </a:cubicBezTo>
                  <a:cubicBezTo>
                    <a:pt x="29070" y="359756"/>
                    <a:pt x="59044" y="363007"/>
                    <a:pt x="79268" y="361924"/>
                  </a:cubicBezTo>
                  <a:cubicBezTo>
                    <a:pt x="99492" y="360841"/>
                    <a:pt x="127660" y="351812"/>
                    <a:pt x="137772" y="301253"/>
                  </a:cubicBezTo>
                  <a:cubicBezTo>
                    <a:pt x="147884" y="250694"/>
                    <a:pt x="156190" y="113100"/>
                    <a:pt x="139939" y="58568"/>
                  </a:cubicBezTo>
                  <a:cubicBezTo>
                    <a:pt x="123688" y="4036"/>
                    <a:pt x="86852" y="-658"/>
                    <a:pt x="68434" y="63"/>
                  </a:cubicBezTo>
                  <a:cubicBezTo>
                    <a:pt x="50016" y="784"/>
                    <a:pt x="12096" y="-1382"/>
                    <a:pt x="3429" y="49900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E2B65205-74F7-4057-8C99-027E5BCF3C64}"/>
                </a:ext>
              </a:extLst>
            </p:cNvPr>
            <p:cNvSpPr/>
            <p:nvPr/>
          </p:nvSpPr>
          <p:spPr>
            <a:xfrm flipH="1">
              <a:off x="6211229" y="5172971"/>
              <a:ext cx="294228" cy="112275"/>
            </a:xfrm>
            <a:custGeom>
              <a:avLst/>
              <a:gdLst>
                <a:gd name="connsiteX0" fmla="*/ 221209 w 244329"/>
                <a:gd name="connsiteY0" fmla="*/ 9633 h 114404"/>
                <a:gd name="connsiteX1" fmla="*/ 237008 w 244329"/>
                <a:gd name="connsiteY1" fmla="*/ 88631 h 114404"/>
                <a:gd name="connsiteX2" fmla="*/ 126411 w 244329"/>
                <a:gd name="connsiteY2" fmla="*/ 102456 h 114404"/>
                <a:gd name="connsiteX3" fmla="*/ 15 w 244329"/>
                <a:gd name="connsiteY3" fmla="*/ 108380 h 114404"/>
                <a:gd name="connsiteX4" fmla="*/ 118511 w 244329"/>
                <a:gd name="connsiteY4" fmla="*/ 11608 h 114404"/>
                <a:gd name="connsiteX5" fmla="*/ 221209 w 244329"/>
                <a:gd name="connsiteY5" fmla="*/ 9633 h 114404"/>
                <a:gd name="connsiteX0" fmla="*/ 223184 w 246304"/>
                <a:gd name="connsiteY0" fmla="*/ 8926 h 102196"/>
                <a:gd name="connsiteX1" fmla="*/ 238983 w 246304"/>
                <a:gd name="connsiteY1" fmla="*/ 87924 h 102196"/>
                <a:gd name="connsiteX2" fmla="*/ 128386 w 246304"/>
                <a:gd name="connsiteY2" fmla="*/ 101749 h 102196"/>
                <a:gd name="connsiteX3" fmla="*/ 15 w 246304"/>
                <a:gd name="connsiteY3" fmla="*/ 89899 h 102196"/>
                <a:gd name="connsiteX4" fmla="*/ 120486 w 246304"/>
                <a:gd name="connsiteY4" fmla="*/ 10901 h 102196"/>
                <a:gd name="connsiteX5" fmla="*/ 223184 w 246304"/>
                <a:gd name="connsiteY5" fmla="*/ 8926 h 102196"/>
                <a:gd name="connsiteX0" fmla="*/ 223184 w 246889"/>
                <a:gd name="connsiteY0" fmla="*/ 8926 h 97266"/>
                <a:gd name="connsiteX1" fmla="*/ 238983 w 246889"/>
                <a:gd name="connsiteY1" fmla="*/ 87924 h 97266"/>
                <a:gd name="connsiteX2" fmla="*/ 120486 w 246889"/>
                <a:gd name="connsiteY2" fmla="*/ 91875 h 97266"/>
                <a:gd name="connsiteX3" fmla="*/ 15 w 246889"/>
                <a:gd name="connsiteY3" fmla="*/ 89899 h 97266"/>
                <a:gd name="connsiteX4" fmla="*/ 120486 w 246889"/>
                <a:gd name="connsiteY4" fmla="*/ 10901 h 97266"/>
                <a:gd name="connsiteX5" fmla="*/ 223184 w 246889"/>
                <a:gd name="connsiteY5" fmla="*/ 8926 h 97266"/>
                <a:gd name="connsiteX0" fmla="*/ 223194 w 248288"/>
                <a:gd name="connsiteY0" fmla="*/ 4930 h 93270"/>
                <a:gd name="connsiteX1" fmla="*/ 238993 w 248288"/>
                <a:gd name="connsiteY1" fmla="*/ 83928 h 93270"/>
                <a:gd name="connsiteX2" fmla="*/ 120496 w 248288"/>
                <a:gd name="connsiteY2" fmla="*/ 87879 h 93270"/>
                <a:gd name="connsiteX3" fmla="*/ 25 w 248288"/>
                <a:gd name="connsiteY3" fmla="*/ 85903 h 93270"/>
                <a:gd name="connsiteX4" fmla="*/ 84947 w 248288"/>
                <a:gd name="connsiteY4" fmla="*/ 16780 h 93270"/>
                <a:gd name="connsiteX5" fmla="*/ 223194 w 248288"/>
                <a:gd name="connsiteY5" fmla="*/ 4930 h 93270"/>
                <a:gd name="connsiteX0" fmla="*/ 223184 w 246683"/>
                <a:gd name="connsiteY0" fmla="*/ 13745 h 102085"/>
                <a:gd name="connsiteX1" fmla="*/ 238983 w 246683"/>
                <a:gd name="connsiteY1" fmla="*/ 92743 h 102085"/>
                <a:gd name="connsiteX2" fmla="*/ 120486 w 246683"/>
                <a:gd name="connsiteY2" fmla="*/ 96694 h 102085"/>
                <a:gd name="connsiteX3" fmla="*/ 15 w 246683"/>
                <a:gd name="connsiteY3" fmla="*/ 94718 h 102085"/>
                <a:gd name="connsiteX4" fmla="*/ 126411 w 246683"/>
                <a:gd name="connsiteY4" fmla="*/ 7820 h 102085"/>
                <a:gd name="connsiteX5" fmla="*/ 223184 w 246683"/>
                <a:gd name="connsiteY5" fmla="*/ 13745 h 102085"/>
                <a:gd name="connsiteX0" fmla="*/ 223187 w 246686"/>
                <a:gd name="connsiteY0" fmla="*/ 7550 h 95890"/>
                <a:gd name="connsiteX1" fmla="*/ 238986 w 246686"/>
                <a:gd name="connsiteY1" fmla="*/ 86548 h 95890"/>
                <a:gd name="connsiteX2" fmla="*/ 120489 w 246686"/>
                <a:gd name="connsiteY2" fmla="*/ 90499 h 95890"/>
                <a:gd name="connsiteX3" fmla="*/ 18 w 246686"/>
                <a:gd name="connsiteY3" fmla="*/ 88523 h 95890"/>
                <a:gd name="connsiteX4" fmla="*/ 126414 w 246686"/>
                <a:gd name="connsiteY4" fmla="*/ 1625 h 95890"/>
                <a:gd name="connsiteX5" fmla="*/ 223187 w 246686"/>
                <a:gd name="connsiteY5" fmla="*/ 7550 h 95890"/>
                <a:gd name="connsiteX0" fmla="*/ 227133 w 248013"/>
                <a:gd name="connsiteY0" fmla="*/ 13746 h 102086"/>
                <a:gd name="connsiteX1" fmla="*/ 238983 w 248013"/>
                <a:gd name="connsiteY1" fmla="*/ 92744 h 102086"/>
                <a:gd name="connsiteX2" fmla="*/ 120486 w 248013"/>
                <a:gd name="connsiteY2" fmla="*/ 96695 h 102086"/>
                <a:gd name="connsiteX3" fmla="*/ 15 w 248013"/>
                <a:gd name="connsiteY3" fmla="*/ 94719 h 102086"/>
                <a:gd name="connsiteX4" fmla="*/ 126411 w 248013"/>
                <a:gd name="connsiteY4" fmla="*/ 7821 h 102086"/>
                <a:gd name="connsiteX5" fmla="*/ 227133 w 248013"/>
                <a:gd name="connsiteY5" fmla="*/ 13746 h 102086"/>
                <a:gd name="connsiteX0" fmla="*/ 227133 w 249041"/>
                <a:gd name="connsiteY0" fmla="*/ 11407 h 99747"/>
                <a:gd name="connsiteX1" fmla="*/ 238983 w 249041"/>
                <a:gd name="connsiteY1" fmla="*/ 90405 h 99747"/>
                <a:gd name="connsiteX2" fmla="*/ 120486 w 249041"/>
                <a:gd name="connsiteY2" fmla="*/ 94356 h 99747"/>
                <a:gd name="connsiteX3" fmla="*/ 15 w 249041"/>
                <a:gd name="connsiteY3" fmla="*/ 92380 h 99747"/>
                <a:gd name="connsiteX4" fmla="*/ 126411 w 249041"/>
                <a:gd name="connsiteY4" fmla="*/ 5482 h 99747"/>
                <a:gd name="connsiteX5" fmla="*/ 227133 w 249041"/>
                <a:gd name="connsiteY5" fmla="*/ 11407 h 99747"/>
                <a:gd name="connsiteX0" fmla="*/ 227133 w 243144"/>
                <a:gd name="connsiteY0" fmla="*/ 11407 h 101983"/>
                <a:gd name="connsiteX1" fmla="*/ 238983 w 243144"/>
                <a:gd name="connsiteY1" fmla="*/ 90405 h 101983"/>
                <a:gd name="connsiteX2" fmla="*/ 120486 w 243144"/>
                <a:gd name="connsiteY2" fmla="*/ 94356 h 101983"/>
                <a:gd name="connsiteX3" fmla="*/ 15 w 243144"/>
                <a:gd name="connsiteY3" fmla="*/ 92380 h 101983"/>
                <a:gd name="connsiteX4" fmla="*/ 126411 w 243144"/>
                <a:gd name="connsiteY4" fmla="*/ 5482 h 101983"/>
                <a:gd name="connsiteX5" fmla="*/ 227133 w 243144"/>
                <a:gd name="connsiteY5" fmla="*/ 11407 h 101983"/>
                <a:gd name="connsiteX0" fmla="*/ 227133 w 243144"/>
                <a:gd name="connsiteY0" fmla="*/ 11407 h 107617"/>
                <a:gd name="connsiteX1" fmla="*/ 238983 w 243144"/>
                <a:gd name="connsiteY1" fmla="*/ 90405 h 107617"/>
                <a:gd name="connsiteX2" fmla="*/ 120486 w 243144"/>
                <a:gd name="connsiteY2" fmla="*/ 94356 h 107617"/>
                <a:gd name="connsiteX3" fmla="*/ 15 w 243144"/>
                <a:gd name="connsiteY3" fmla="*/ 92380 h 107617"/>
                <a:gd name="connsiteX4" fmla="*/ 126411 w 243144"/>
                <a:gd name="connsiteY4" fmla="*/ 5482 h 107617"/>
                <a:gd name="connsiteX5" fmla="*/ 227133 w 243144"/>
                <a:gd name="connsiteY5" fmla="*/ 11407 h 107617"/>
                <a:gd name="connsiteX0" fmla="*/ 227133 w 247182"/>
                <a:gd name="connsiteY0" fmla="*/ 11407 h 107617"/>
                <a:gd name="connsiteX1" fmla="*/ 238983 w 247182"/>
                <a:gd name="connsiteY1" fmla="*/ 90405 h 107617"/>
                <a:gd name="connsiteX2" fmla="*/ 146160 w 247182"/>
                <a:gd name="connsiteY2" fmla="*/ 94356 h 107617"/>
                <a:gd name="connsiteX3" fmla="*/ 15 w 247182"/>
                <a:gd name="connsiteY3" fmla="*/ 92380 h 107617"/>
                <a:gd name="connsiteX4" fmla="*/ 126411 w 247182"/>
                <a:gd name="connsiteY4" fmla="*/ 5482 h 107617"/>
                <a:gd name="connsiteX5" fmla="*/ 227133 w 247182"/>
                <a:gd name="connsiteY5" fmla="*/ 11407 h 107617"/>
                <a:gd name="connsiteX0" fmla="*/ 227133 w 247453"/>
                <a:gd name="connsiteY0" fmla="*/ 14122 h 110034"/>
                <a:gd name="connsiteX1" fmla="*/ 240747 w 247453"/>
                <a:gd name="connsiteY1" fmla="*/ 100740 h 110034"/>
                <a:gd name="connsiteX2" fmla="*/ 146160 w 247453"/>
                <a:gd name="connsiteY2" fmla="*/ 97071 h 110034"/>
                <a:gd name="connsiteX3" fmla="*/ 15 w 247453"/>
                <a:gd name="connsiteY3" fmla="*/ 95095 h 110034"/>
                <a:gd name="connsiteX4" fmla="*/ 126411 w 247453"/>
                <a:gd name="connsiteY4" fmla="*/ 8197 h 110034"/>
                <a:gd name="connsiteX5" fmla="*/ 227133 w 247453"/>
                <a:gd name="connsiteY5" fmla="*/ 14122 h 110034"/>
                <a:gd name="connsiteX0" fmla="*/ 227133 w 247453"/>
                <a:gd name="connsiteY0" fmla="*/ 14122 h 112425"/>
                <a:gd name="connsiteX1" fmla="*/ 240747 w 247453"/>
                <a:gd name="connsiteY1" fmla="*/ 100740 h 112425"/>
                <a:gd name="connsiteX2" fmla="*/ 146160 w 247453"/>
                <a:gd name="connsiteY2" fmla="*/ 104691 h 112425"/>
                <a:gd name="connsiteX3" fmla="*/ 15 w 247453"/>
                <a:gd name="connsiteY3" fmla="*/ 95095 h 112425"/>
                <a:gd name="connsiteX4" fmla="*/ 126411 w 247453"/>
                <a:gd name="connsiteY4" fmla="*/ 8197 h 112425"/>
                <a:gd name="connsiteX5" fmla="*/ 227133 w 247453"/>
                <a:gd name="connsiteY5" fmla="*/ 14122 h 112425"/>
                <a:gd name="connsiteX0" fmla="*/ 227133 w 247453"/>
                <a:gd name="connsiteY0" fmla="*/ 7701 h 106004"/>
                <a:gd name="connsiteX1" fmla="*/ 240747 w 247453"/>
                <a:gd name="connsiteY1" fmla="*/ 94319 h 106004"/>
                <a:gd name="connsiteX2" fmla="*/ 146160 w 247453"/>
                <a:gd name="connsiteY2" fmla="*/ 98270 h 106004"/>
                <a:gd name="connsiteX3" fmla="*/ 15 w 247453"/>
                <a:gd name="connsiteY3" fmla="*/ 88674 h 106004"/>
                <a:gd name="connsiteX4" fmla="*/ 126411 w 247453"/>
                <a:gd name="connsiteY4" fmla="*/ 1776 h 106004"/>
                <a:gd name="connsiteX5" fmla="*/ 227133 w 247453"/>
                <a:gd name="connsiteY5" fmla="*/ 7701 h 106004"/>
                <a:gd name="connsiteX0" fmla="*/ 227132 w 247123"/>
                <a:gd name="connsiteY0" fmla="*/ 9857 h 108160"/>
                <a:gd name="connsiteX1" fmla="*/ 240746 w 247123"/>
                <a:gd name="connsiteY1" fmla="*/ 96475 h 108160"/>
                <a:gd name="connsiteX2" fmla="*/ 146159 w 247123"/>
                <a:gd name="connsiteY2" fmla="*/ 100426 h 108160"/>
                <a:gd name="connsiteX3" fmla="*/ 14 w 247123"/>
                <a:gd name="connsiteY3" fmla="*/ 90830 h 108160"/>
                <a:gd name="connsiteX4" fmla="*/ 135228 w 247123"/>
                <a:gd name="connsiteY4" fmla="*/ 122 h 108160"/>
                <a:gd name="connsiteX5" fmla="*/ 227132 w 247123"/>
                <a:gd name="connsiteY5" fmla="*/ 9857 h 108160"/>
                <a:gd name="connsiteX0" fmla="*/ 227132 w 247520"/>
                <a:gd name="connsiteY0" fmla="*/ 9857 h 108160"/>
                <a:gd name="connsiteX1" fmla="*/ 240746 w 247520"/>
                <a:gd name="connsiteY1" fmla="*/ 96475 h 108160"/>
                <a:gd name="connsiteX2" fmla="*/ 146159 w 247520"/>
                <a:gd name="connsiteY2" fmla="*/ 100426 h 108160"/>
                <a:gd name="connsiteX3" fmla="*/ 14 w 247520"/>
                <a:gd name="connsiteY3" fmla="*/ 90830 h 108160"/>
                <a:gd name="connsiteX4" fmla="*/ 135228 w 247520"/>
                <a:gd name="connsiteY4" fmla="*/ 122 h 108160"/>
                <a:gd name="connsiteX5" fmla="*/ 227132 w 247520"/>
                <a:gd name="connsiteY5" fmla="*/ 9857 h 108160"/>
                <a:gd name="connsiteX0" fmla="*/ 221840 w 245898"/>
                <a:gd name="connsiteY0" fmla="*/ 12067 h 112275"/>
                <a:gd name="connsiteX1" fmla="*/ 240745 w 245898"/>
                <a:gd name="connsiteY1" fmla="*/ 100590 h 112275"/>
                <a:gd name="connsiteX2" fmla="*/ 146158 w 245898"/>
                <a:gd name="connsiteY2" fmla="*/ 104541 h 112275"/>
                <a:gd name="connsiteX3" fmla="*/ 13 w 245898"/>
                <a:gd name="connsiteY3" fmla="*/ 94945 h 112275"/>
                <a:gd name="connsiteX4" fmla="*/ 135227 w 245898"/>
                <a:gd name="connsiteY4" fmla="*/ 4237 h 112275"/>
                <a:gd name="connsiteX5" fmla="*/ 221840 w 245898"/>
                <a:gd name="connsiteY5" fmla="*/ 12067 h 112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898" h="112275">
                  <a:moveTo>
                    <a:pt x="221840" y="12067"/>
                  </a:moveTo>
                  <a:cubicBezTo>
                    <a:pt x="241189" y="9076"/>
                    <a:pt x="253359" y="85178"/>
                    <a:pt x="240745" y="100590"/>
                  </a:cubicBezTo>
                  <a:cubicBezTo>
                    <a:pt x="228131" y="116002"/>
                    <a:pt x="186280" y="105482"/>
                    <a:pt x="146158" y="104541"/>
                  </a:cubicBezTo>
                  <a:cubicBezTo>
                    <a:pt x="106036" y="103600"/>
                    <a:pt x="1330" y="127861"/>
                    <a:pt x="13" y="94945"/>
                  </a:cubicBezTo>
                  <a:cubicBezTo>
                    <a:pt x="-1304" y="79804"/>
                    <a:pt x="98256" y="18050"/>
                    <a:pt x="135227" y="4237"/>
                  </a:cubicBezTo>
                  <a:cubicBezTo>
                    <a:pt x="172198" y="-9576"/>
                    <a:pt x="202491" y="15058"/>
                    <a:pt x="221840" y="12067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8024E349-B38E-42C2-8386-909529E73852}"/>
                </a:ext>
              </a:extLst>
            </p:cNvPr>
            <p:cNvSpPr/>
            <p:nvPr/>
          </p:nvSpPr>
          <p:spPr>
            <a:xfrm rot="1604664">
              <a:off x="5540402" y="3364060"/>
              <a:ext cx="143560" cy="356577"/>
            </a:xfrm>
            <a:custGeom>
              <a:avLst/>
              <a:gdLst>
                <a:gd name="connsiteX0" fmla="*/ 6457 w 165048"/>
                <a:gd name="connsiteY0" fmla="*/ 44808 h 353407"/>
                <a:gd name="connsiteX1" fmla="*/ 61409 w 165048"/>
                <a:gd name="connsiteY1" fmla="*/ 847 h 353407"/>
                <a:gd name="connsiteX2" fmla="*/ 129550 w 165048"/>
                <a:gd name="connsiteY2" fmla="*/ 31620 h 353407"/>
                <a:gd name="connsiteX3" fmla="*/ 155927 w 165048"/>
                <a:gd name="connsiteY3" fmla="*/ 200872 h 353407"/>
                <a:gd name="connsiteX4" fmla="*/ 160323 w 165048"/>
                <a:gd name="connsiteY4" fmla="*/ 306379 h 353407"/>
                <a:gd name="connsiteX5" fmla="*/ 92182 w 165048"/>
                <a:gd name="connsiteY5" fmla="*/ 352539 h 353407"/>
                <a:gd name="connsiteX6" fmla="*/ 15250 w 165048"/>
                <a:gd name="connsiteY6" fmla="*/ 323964 h 353407"/>
                <a:gd name="connsiteX7" fmla="*/ 2061 w 165048"/>
                <a:gd name="connsiteY7" fmla="*/ 183287 h 353407"/>
                <a:gd name="connsiteX8" fmla="*/ 6457 w 165048"/>
                <a:gd name="connsiteY8" fmla="*/ 44808 h 353407"/>
                <a:gd name="connsiteX0" fmla="*/ 6885 w 165476"/>
                <a:gd name="connsiteY0" fmla="*/ 44808 h 352670"/>
                <a:gd name="connsiteX1" fmla="*/ 61837 w 165476"/>
                <a:gd name="connsiteY1" fmla="*/ 847 h 352670"/>
                <a:gd name="connsiteX2" fmla="*/ 129978 w 165476"/>
                <a:gd name="connsiteY2" fmla="*/ 31620 h 352670"/>
                <a:gd name="connsiteX3" fmla="*/ 156355 w 165476"/>
                <a:gd name="connsiteY3" fmla="*/ 200872 h 352670"/>
                <a:gd name="connsiteX4" fmla="*/ 160751 w 165476"/>
                <a:gd name="connsiteY4" fmla="*/ 306379 h 352670"/>
                <a:gd name="connsiteX5" fmla="*/ 92610 w 165476"/>
                <a:gd name="connsiteY5" fmla="*/ 352539 h 352670"/>
                <a:gd name="connsiteX6" fmla="*/ 22273 w 165476"/>
                <a:gd name="connsiteY6" fmla="*/ 315172 h 352670"/>
                <a:gd name="connsiteX7" fmla="*/ 2489 w 165476"/>
                <a:gd name="connsiteY7" fmla="*/ 183287 h 352670"/>
                <a:gd name="connsiteX8" fmla="*/ 6885 w 165476"/>
                <a:gd name="connsiteY8" fmla="*/ 44808 h 352670"/>
                <a:gd name="connsiteX0" fmla="*/ 6885 w 159537"/>
                <a:gd name="connsiteY0" fmla="*/ 44808 h 352733"/>
                <a:gd name="connsiteX1" fmla="*/ 61837 w 159537"/>
                <a:gd name="connsiteY1" fmla="*/ 847 h 352733"/>
                <a:gd name="connsiteX2" fmla="*/ 129978 w 159537"/>
                <a:gd name="connsiteY2" fmla="*/ 31620 h 352733"/>
                <a:gd name="connsiteX3" fmla="*/ 156355 w 159537"/>
                <a:gd name="connsiteY3" fmla="*/ 200872 h 352733"/>
                <a:gd name="connsiteX4" fmla="*/ 151959 w 159537"/>
                <a:gd name="connsiteY4" fmla="*/ 304181 h 352733"/>
                <a:gd name="connsiteX5" fmla="*/ 92610 w 159537"/>
                <a:gd name="connsiteY5" fmla="*/ 352539 h 352733"/>
                <a:gd name="connsiteX6" fmla="*/ 22273 w 159537"/>
                <a:gd name="connsiteY6" fmla="*/ 315172 h 352733"/>
                <a:gd name="connsiteX7" fmla="*/ 2489 w 159537"/>
                <a:gd name="connsiteY7" fmla="*/ 183287 h 352733"/>
                <a:gd name="connsiteX8" fmla="*/ 6885 w 159537"/>
                <a:gd name="connsiteY8" fmla="*/ 44808 h 352733"/>
                <a:gd name="connsiteX0" fmla="*/ 6885 w 156440"/>
                <a:gd name="connsiteY0" fmla="*/ 44449 h 352374"/>
                <a:gd name="connsiteX1" fmla="*/ 61837 w 156440"/>
                <a:gd name="connsiteY1" fmla="*/ 488 h 352374"/>
                <a:gd name="connsiteX2" fmla="*/ 129978 w 156440"/>
                <a:gd name="connsiteY2" fmla="*/ 31261 h 352374"/>
                <a:gd name="connsiteX3" fmla="*/ 149760 w 156440"/>
                <a:gd name="connsiteY3" fmla="*/ 171938 h 352374"/>
                <a:gd name="connsiteX4" fmla="*/ 151959 w 156440"/>
                <a:gd name="connsiteY4" fmla="*/ 303822 h 352374"/>
                <a:gd name="connsiteX5" fmla="*/ 92610 w 156440"/>
                <a:gd name="connsiteY5" fmla="*/ 352180 h 352374"/>
                <a:gd name="connsiteX6" fmla="*/ 22273 w 156440"/>
                <a:gd name="connsiteY6" fmla="*/ 314813 h 352374"/>
                <a:gd name="connsiteX7" fmla="*/ 2489 w 156440"/>
                <a:gd name="connsiteY7" fmla="*/ 182928 h 352374"/>
                <a:gd name="connsiteX8" fmla="*/ 6885 w 156440"/>
                <a:gd name="connsiteY8" fmla="*/ 44449 h 352374"/>
                <a:gd name="connsiteX0" fmla="*/ 6885 w 153367"/>
                <a:gd name="connsiteY0" fmla="*/ 44449 h 352607"/>
                <a:gd name="connsiteX1" fmla="*/ 61837 w 153367"/>
                <a:gd name="connsiteY1" fmla="*/ 488 h 352607"/>
                <a:gd name="connsiteX2" fmla="*/ 129978 w 153367"/>
                <a:gd name="connsiteY2" fmla="*/ 31261 h 352607"/>
                <a:gd name="connsiteX3" fmla="*/ 149760 w 153367"/>
                <a:gd name="connsiteY3" fmla="*/ 171938 h 352607"/>
                <a:gd name="connsiteX4" fmla="*/ 147562 w 153367"/>
                <a:gd name="connsiteY4" fmla="*/ 297228 h 352607"/>
                <a:gd name="connsiteX5" fmla="*/ 92610 w 153367"/>
                <a:gd name="connsiteY5" fmla="*/ 352180 h 352607"/>
                <a:gd name="connsiteX6" fmla="*/ 22273 w 153367"/>
                <a:gd name="connsiteY6" fmla="*/ 314813 h 352607"/>
                <a:gd name="connsiteX7" fmla="*/ 2489 w 153367"/>
                <a:gd name="connsiteY7" fmla="*/ 182928 h 352607"/>
                <a:gd name="connsiteX8" fmla="*/ 6885 w 153367"/>
                <a:gd name="connsiteY8" fmla="*/ 44449 h 352607"/>
                <a:gd name="connsiteX0" fmla="*/ 7178 w 153660"/>
                <a:gd name="connsiteY0" fmla="*/ 44449 h 352310"/>
                <a:gd name="connsiteX1" fmla="*/ 62130 w 153660"/>
                <a:gd name="connsiteY1" fmla="*/ 488 h 352310"/>
                <a:gd name="connsiteX2" fmla="*/ 130271 w 153660"/>
                <a:gd name="connsiteY2" fmla="*/ 31261 h 352310"/>
                <a:gd name="connsiteX3" fmla="*/ 150053 w 153660"/>
                <a:gd name="connsiteY3" fmla="*/ 171938 h 352310"/>
                <a:gd name="connsiteX4" fmla="*/ 147855 w 153660"/>
                <a:gd name="connsiteY4" fmla="*/ 297228 h 352310"/>
                <a:gd name="connsiteX5" fmla="*/ 92903 w 153660"/>
                <a:gd name="connsiteY5" fmla="*/ 352180 h 352310"/>
                <a:gd name="connsiteX6" fmla="*/ 26962 w 153660"/>
                <a:gd name="connsiteY6" fmla="*/ 308219 h 352310"/>
                <a:gd name="connsiteX7" fmla="*/ 2782 w 153660"/>
                <a:gd name="connsiteY7" fmla="*/ 182928 h 352310"/>
                <a:gd name="connsiteX8" fmla="*/ 7178 w 153660"/>
                <a:gd name="connsiteY8" fmla="*/ 44449 h 352310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82928 h 341473"/>
                <a:gd name="connsiteX8" fmla="*/ 7178 w 153958"/>
                <a:gd name="connsiteY8" fmla="*/ 44449 h 341473"/>
                <a:gd name="connsiteX0" fmla="*/ 5932 w 152712"/>
                <a:gd name="connsiteY0" fmla="*/ 44449 h 341473"/>
                <a:gd name="connsiteX1" fmla="*/ 60884 w 152712"/>
                <a:gd name="connsiteY1" fmla="*/ 488 h 341473"/>
                <a:gd name="connsiteX2" fmla="*/ 129025 w 152712"/>
                <a:gd name="connsiteY2" fmla="*/ 31261 h 341473"/>
                <a:gd name="connsiteX3" fmla="*/ 148807 w 152712"/>
                <a:gd name="connsiteY3" fmla="*/ 171938 h 341473"/>
                <a:gd name="connsiteX4" fmla="*/ 146609 w 152712"/>
                <a:gd name="connsiteY4" fmla="*/ 297228 h 341473"/>
                <a:gd name="connsiteX5" fmla="*/ 87260 w 152712"/>
                <a:gd name="connsiteY5" fmla="*/ 341190 h 341473"/>
                <a:gd name="connsiteX6" fmla="*/ 25716 w 152712"/>
                <a:gd name="connsiteY6" fmla="*/ 308219 h 341473"/>
                <a:gd name="connsiteX7" fmla="*/ 3734 w 152712"/>
                <a:gd name="connsiteY7" fmla="*/ 169740 h 341473"/>
                <a:gd name="connsiteX8" fmla="*/ 5932 w 152712"/>
                <a:gd name="connsiteY8" fmla="*/ 44449 h 341473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69740 h 341473"/>
                <a:gd name="connsiteX8" fmla="*/ 7178 w 153958"/>
                <a:gd name="connsiteY8" fmla="*/ 44449 h 341473"/>
                <a:gd name="connsiteX0" fmla="*/ 6886 w 153666"/>
                <a:gd name="connsiteY0" fmla="*/ 44449 h 341196"/>
                <a:gd name="connsiteX1" fmla="*/ 61838 w 153666"/>
                <a:gd name="connsiteY1" fmla="*/ 488 h 341196"/>
                <a:gd name="connsiteX2" fmla="*/ 129979 w 153666"/>
                <a:gd name="connsiteY2" fmla="*/ 31261 h 341196"/>
                <a:gd name="connsiteX3" fmla="*/ 149761 w 153666"/>
                <a:gd name="connsiteY3" fmla="*/ 171938 h 341196"/>
                <a:gd name="connsiteX4" fmla="*/ 147563 w 153666"/>
                <a:gd name="connsiteY4" fmla="*/ 297228 h 341196"/>
                <a:gd name="connsiteX5" fmla="*/ 88214 w 153666"/>
                <a:gd name="connsiteY5" fmla="*/ 341190 h 341196"/>
                <a:gd name="connsiteX6" fmla="*/ 22274 w 153666"/>
                <a:gd name="connsiteY6" fmla="*/ 295031 h 341196"/>
                <a:gd name="connsiteX7" fmla="*/ 2490 w 153666"/>
                <a:gd name="connsiteY7" fmla="*/ 169740 h 341196"/>
                <a:gd name="connsiteX8" fmla="*/ 6886 w 153666"/>
                <a:gd name="connsiteY8" fmla="*/ 44449 h 341196"/>
                <a:gd name="connsiteX0" fmla="*/ 6886 w 152380"/>
                <a:gd name="connsiteY0" fmla="*/ 44449 h 341216"/>
                <a:gd name="connsiteX1" fmla="*/ 61838 w 152380"/>
                <a:gd name="connsiteY1" fmla="*/ 488 h 341216"/>
                <a:gd name="connsiteX2" fmla="*/ 129979 w 152380"/>
                <a:gd name="connsiteY2" fmla="*/ 31261 h 341216"/>
                <a:gd name="connsiteX3" fmla="*/ 149761 w 152380"/>
                <a:gd name="connsiteY3" fmla="*/ 171938 h 341216"/>
                <a:gd name="connsiteX4" fmla="*/ 145365 w 152380"/>
                <a:gd name="connsiteY4" fmla="*/ 299426 h 341216"/>
                <a:gd name="connsiteX5" fmla="*/ 88214 w 152380"/>
                <a:gd name="connsiteY5" fmla="*/ 341190 h 341216"/>
                <a:gd name="connsiteX6" fmla="*/ 22274 w 152380"/>
                <a:gd name="connsiteY6" fmla="*/ 295031 h 341216"/>
                <a:gd name="connsiteX7" fmla="*/ 2490 w 152380"/>
                <a:gd name="connsiteY7" fmla="*/ 169740 h 341216"/>
                <a:gd name="connsiteX8" fmla="*/ 6886 w 152380"/>
                <a:gd name="connsiteY8" fmla="*/ 44449 h 341216"/>
                <a:gd name="connsiteX0" fmla="*/ 6886 w 152646"/>
                <a:gd name="connsiteY0" fmla="*/ 44449 h 339021"/>
                <a:gd name="connsiteX1" fmla="*/ 61838 w 152646"/>
                <a:gd name="connsiteY1" fmla="*/ 488 h 339021"/>
                <a:gd name="connsiteX2" fmla="*/ 129979 w 152646"/>
                <a:gd name="connsiteY2" fmla="*/ 31261 h 339021"/>
                <a:gd name="connsiteX3" fmla="*/ 149761 w 152646"/>
                <a:gd name="connsiteY3" fmla="*/ 171938 h 339021"/>
                <a:gd name="connsiteX4" fmla="*/ 145365 w 152646"/>
                <a:gd name="connsiteY4" fmla="*/ 299426 h 339021"/>
                <a:gd name="connsiteX5" fmla="*/ 83818 w 152646"/>
                <a:gd name="connsiteY5" fmla="*/ 338991 h 339021"/>
                <a:gd name="connsiteX6" fmla="*/ 22274 w 152646"/>
                <a:gd name="connsiteY6" fmla="*/ 295031 h 339021"/>
                <a:gd name="connsiteX7" fmla="*/ 2490 w 152646"/>
                <a:gd name="connsiteY7" fmla="*/ 169740 h 339021"/>
                <a:gd name="connsiteX8" fmla="*/ 6886 w 152646"/>
                <a:gd name="connsiteY8" fmla="*/ 44449 h 339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2646" h="339021">
                  <a:moveTo>
                    <a:pt x="6886" y="44449"/>
                  </a:moveTo>
                  <a:cubicBezTo>
                    <a:pt x="16777" y="16240"/>
                    <a:pt x="41323" y="2686"/>
                    <a:pt x="61838" y="488"/>
                  </a:cubicBezTo>
                  <a:cubicBezTo>
                    <a:pt x="82354" y="-1710"/>
                    <a:pt x="115325" y="2686"/>
                    <a:pt x="129979" y="31261"/>
                  </a:cubicBezTo>
                  <a:cubicBezTo>
                    <a:pt x="144633" y="59836"/>
                    <a:pt x="147197" y="127244"/>
                    <a:pt x="149761" y="171938"/>
                  </a:cubicBezTo>
                  <a:cubicBezTo>
                    <a:pt x="152325" y="216632"/>
                    <a:pt x="156355" y="271584"/>
                    <a:pt x="145365" y="299426"/>
                  </a:cubicBezTo>
                  <a:cubicBezTo>
                    <a:pt x="134375" y="327268"/>
                    <a:pt x="104333" y="339723"/>
                    <a:pt x="83818" y="338991"/>
                  </a:cubicBezTo>
                  <a:cubicBezTo>
                    <a:pt x="63303" y="338259"/>
                    <a:pt x="37294" y="323240"/>
                    <a:pt x="22274" y="295031"/>
                  </a:cubicBezTo>
                  <a:cubicBezTo>
                    <a:pt x="7254" y="266822"/>
                    <a:pt x="5055" y="211504"/>
                    <a:pt x="2490" y="169740"/>
                  </a:cubicBezTo>
                  <a:cubicBezTo>
                    <a:pt x="-75" y="127976"/>
                    <a:pt x="-3005" y="72658"/>
                    <a:pt x="6886" y="44449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3C789D23-D0F0-4E2A-99F2-C0FBE16EED08}"/>
                </a:ext>
              </a:extLst>
            </p:cNvPr>
            <p:cNvSpPr/>
            <p:nvPr/>
          </p:nvSpPr>
          <p:spPr>
            <a:xfrm rot="4070481">
              <a:off x="5205107" y="3440386"/>
              <a:ext cx="197568" cy="623311"/>
            </a:xfrm>
            <a:custGeom>
              <a:avLst/>
              <a:gdLst>
                <a:gd name="connsiteX0" fmla="*/ 63868 w 187016"/>
                <a:gd name="connsiteY0" fmla="*/ 62019 h 502838"/>
                <a:gd name="connsiteX1" fmla="*/ 86420 w 187016"/>
                <a:gd name="connsiteY1" fmla="*/ 512 h 502838"/>
                <a:gd name="connsiteX2" fmla="*/ 168429 w 187016"/>
                <a:gd name="connsiteY2" fmla="*/ 47667 h 502838"/>
                <a:gd name="connsiteX3" fmla="*/ 156128 w 187016"/>
                <a:gd name="connsiteY3" fmla="*/ 271142 h 502838"/>
                <a:gd name="connsiteX4" fmla="*/ 186881 w 187016"/>
                <a:gd name="connsiteY4" fmla="*/ 412607 h 502838"/>
                <a:gd name="connsiteX5" fmla="*/ 141776 w 187016"/>
                <a:gd name="connsiteY5" fmla="*/ 363402 h 502838"/>
                <a:gd name="connsiteX6" fmla="*/ 162278 w 187016"/>
                <a:gd name="connsiteY6" fmla="*/ 490516 h 502838"/>
                <a:gd name="connsiteX7" fmla="*/ 117173 w 187016"/>
                <a:gd name="connsiteY7" fmla="*/ 394155 h 502838"/>
                <a:gd name="connsiteX8" fmla="*/ 113073 w 187016"/>
                <a:gd name="connsiteY8" fmla="*/ 502817 h 502838"/>
                <a:gd name="connsiteX9" fmla="*/ 86420 w 187016"/>
                <a:gd name="connsiteY9" fmla="*/ 404406 h 502838"/>
                <a:gd name="connsiteX10" fmla="*/ 59767 w 187016"/>
                <a:gd name="connsiteY10" fmla="*/ 500767 h 502838"/>
                <a:gd name="connsiteX11" fmla="*/ 53616 w 187016"/>
                <a:gd name="connsiteY11" fmla="*/ 402356 h 502838"/>
                <a:gd name="connsiteX12" fmla="*/ 311 w 187016"/>
                <a:gd name="connsiteY12" fmla="*/ 433109 h 502838"/>
                <a:gd name="connsiteX13" fmla="*/ 33114 w 187016"/>
                <a:gd name="connsiteY13" fmla="*/ 355201 h 502838"/>
                <a:gd name="connsiteX14" fmla="*/ 63868 w 187016"/>
                <a:gd name="connsiteY14" fmla="*/ 303945 h 502838"/>
                <a:gd name="connsiteX15" fmla="*/ 63868 w 187016"/>
                <a:gd name="connsiteY15" fmla="*/ 62019 h 502838"/>
                <a:gd name="connsiteX0" fmla="*/ 63868 w 187016"/>
                <a:gd name="connsiteY0" fmla="*/ 63996 h 504815"/>
                <a:gd name="connsiteX1" fmla="*/ 113073 w 187016"/>
                <a:gd name="connsiteY1" fmla="*/ 439 h 504815"/>
                <a:gd name="connsiteX2" fmla="*/ 168429 w 187016"/>
                <a:gd name="connsiteY2" fmla="*/ 49644 h 504815"/>
                <a:gd name="connsiteX3" fmla="*/ 156128 w 187016"/>
                <a:gd name="connsiteY3" fmla="*/ 273119 h 504815"/>
                <a:gd name="connsiteX4" fmla="*/ 186881 w 187016"/>
                <a:gd name="connsiteY4" fmla="*/ 414584 h 504815"/>
                <a:gd name="connsiteX5" fmla="*/ 141776 w 187016"/>
                <a:gd name="connsiteY5" fmla="*/ 365379 h 504815"/>
                <a:gd name="connsiteX6" fmla="*/ 162278 w 187016"/>
                <a:gd name="connsiteY6" fmla="*/ 492493 h 504815"/>
                <a:gd name="connsiteX7" fmla="*/ 117173 w 187016"/>
                <a:gd name="connsiteY7" fmla="*/ 396132 h 504815"/>
                <a:gd name="connsiteX8" fmla="*/ 113073 w 187016"/>
                <a:gd name="connsiteY8" fmla="*/ 504794 h 504815"/>
                <a:gd name="connsiteX9" fmla="*/ 86420 w 187016"/>
                <a:gd name="connsiteY9" fmla="*/ 406383 h 504815"/>
                <a:gd name="connsiteX10" fmla="*/ 59767 w 187016"/>
                <a:gd name="connsiteY10" fmla="*/ 502744 h 504815"/>
                <a:gd name="connsiteX11" fmla="*/ 53616 w 187016"/>
                <a:gd name="connsiteY11" fmla="*/ 404333 h 504815"/>
                <a:gd name="connsiteX12" fmla="*/ 311 w 187016"/>
                <a:gd name="connsiteY12" fmla="*/ 435086 h 504815"/>
                <a:gd name="connsiteX13" fmla="*/ 33114 w 187016"/>
                <a:gd name="connsiteY13" fmla="*/ 357178 h 504815"/>
                <a:gd name="connsiteX14" fmla="*/ 63868 w 187016"/>
                <a:gd name="connsiteY14" fmla="*/ 305922 h 504815"/>
                <a:gd name="connsiteX15" fmla="*/ 63868 w 187016"/>
                <a:gd name="connsiteY15" fmla="*/ 63996 h 504815"/>
                <a:gd name="connsiteX0" fmla="*/ 57718 w 187016"/>
                <a:gd name="connsiteY0" fmla="*/ 53366 h 504437"/>
                <a:gd name="connsiteX1" fmla="*/ 113073 w 187016"/>
                <a:gd name="connsiteY1" fmla="*/ 61 h 504437"/>
                <a:gd name="connsiteX2" fmla="*/ 168429 w 187016"/>
                <a:gd name="connsiteY2" fmla="*/ 49266 h 504437"/>
                <a:gd name="connsiteX3" fmla="*/ 156128 w 187016"/>
                <a:gd name="connsiteY3" fmla="*/ 272741 h 504437"/>
                <a:gd name="connsiteX4" fmla="*/ 186881 w 187016"/>
                <a:gd name="connsiteY4" fmla="*/ 414206 h 504437"/>
                <a:gd name="connsiteX5" fmla="*/ 141776 w 187016"/>
                <a:gd name="connsiteY5" fmla="*/ 365001 h 504437"/>
                <a:gd name="connsiteX6" fmla="*/ 162278 w 187016"/>
                <a:gd name="connsiteY6" fmla="*/ 492115 h 504437"/>
                <a:gd name="connsiteX7" fmla="*/ 117173 w 187016"/>
                <a:gd name="connsiteY7" fmla="*/ 395754 h 504437"/>
                <a:gd name="connsiteX8" fmla="*/ 113073 w 187016"/>
                <a:gd name="connsiteY8" fmla="*/ 504416 h 504437"/>
                <a:gd name="connsiteX9" fmla="*/ 86420 w 187016"/>
                <a:gd name="connsiteY9" fmla="*/ 406005 h 504437"/>
                <a:gd name="connsiteX10" fmla="*/ 59767 w 187016"/>
                <a:gd name="connsiteY10" fmla="*/ 502366 h 504437"/>
                <a:gd name="connsiteX11" fmla="*/ 53616 w 187016"/>
                <a:gd name="connsiteY11" fmla="*/ 403955 h 504437"/>
                <a:gd name="connsiteX12" fmla="*/ 311 w 187016"/>
                <a:gd name="connsiteY12" fmla="*/ 434708 h 504437"/>
                <a:gd name="connsiteX13" fmla="*/ 33114 w 187016"/>
                <a:gd name="connsiteY13" fmla="*/ 356800 h 504437"/>
                <a:gd name="connsiteX14" fmla="*/ 63868 w 187016"/>
                <a:gd name="connsiteY14" fmla="*/ 305544 h 504437"/>
                <a:gd name="connsiteX15" fmla="*/ 57718 w 187016"/>
                <a:gd name="connsiteY15" fmla="*/ 53366 h 5044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9767 w 189311"/>
                <a:gd name="connsiteY10" fmla="*/ 5028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57718 w 189311"/>
                <a:gd name="connsiteY0" fmla="*/ 53866 h 504917"/>
                <a:gd name="connsiteX1" fmla="*/ 113073 w 189311"/>
                <a:gd name="connsiteY1" fmla="*/ 561 h 504917"/>
                <a:gd name="connsiteX2" fmla="*/ 170479 w 189311"/>
                <a:gd name="connsiteY2" fmla="*/ 43615 h 504917"/>
                <a:gd name="connsiteX3" fmla="*/ 156128 w 189311"/>
                <a:gd name="connsiteY3" fmla="*/ 273241 h 504917"/>
                <a:gd name="connsiteX4" fmla="*/ 186881 w 189311"/>
                <a:gd name="connsiteY4" fmla="*/ 414706 h 504917"/>
                <a:gd name="connsiteX5" fmla="*/ 141776 w 189311"/>
                <a:gd name="connsiteY5" fmla="*/ 365501 h 504917"/>
                <a:gd name="connsiteX6" fmla="*/ 162278 w 189311"/>
                <a:gd name="connsiteY6" fmla="*/ 492615 h 504917"/>
                <a:gd name="connsiteX7" fmla="*/ 117173 w 189311"/>
                <a:gd name="connsiteY7" fmla="*/ 396254 h 504917"/>
                <a:gd name="connsiteX8" fmla="*/ 113073 w 189311"/>
                <a:gd name="connsiteY8" fmla="*/ 504916 h 504917"/>
                <a:gd name="connsiteX9" fmla="*/ 86420 w 189311"/>
                <a:gd name="connsiteY9" fmla="*/ 406505 h 504917"/>
                <a:gd name="connsiteX10" fmla="*/ 70019 w 189311"/>
                <a:gd name="connsiteY10" fmla="*/ 504917 h 504917"/>
                <a:gd name="connsiteX11" fmla="*/ 53616 w 189311"/>
                <a:gd name="connsiteY11" fmla="*/ 404455 h 504917"/>
                <a:gd name="connsiteX12" fmla="*/ 311 w 189311"/>
                <a:gd name="connsiteY12" fmla="*/ 435208 h 504917"/>
                <a:gd name="connsiteX13" fmla="*/ 33114 w 189311"/>
                <a:gd name="connsiteY13" fmla="*/ 357300 h 504917"/>
                <a:gd name="connsiteX14" fmla="*/ 63868 w 189311"/>
                <a:gd name="connsiteY14" fmla="*/ 306044 h 504917"/>
                <a:gd name="connsiteX15" fmla="*/ 57718 w 189311"/>
                <a:gd name="connsiteY15" fmla="*/ 53866 h 504917"/>
                <a:gd name="connsiteX0" fmla="*/ 57718 w 189311"/>
                <a:gd name="connsiteY0" fmla="*/ 53866 h 504958"/>
                <a:gd name="connsiteX1" fmla="*/ 113073 w 189311"/>
                <a:gd name="connsiteY1" fmla="*/ 561 h 504958"/>
                <a:gd name="connsiteX2" fmla="*/ 170479 w 189311"/>
                <a:gd name="connsiteY2" fmla="*/ 43615 h 504958"/>
                <a:gd name="connsiteX3" fmla="*/ 156128 w 189311"/>
                <a:gd name="connsiteY3" fmla="*/ 273241 h 504958"/>
                <a:gd name="connsiteX4" fmla="*/ 186881 w 189311"/>
                <a:gd name="connsiteY4" fmla="*/ 414706 h 504958"/>
                <a:gd name="connsiteX5" fmla="*/ 141776 w 189311"/>
                <a:gd name="connsiteY5" fmla="*/ 365501 h 504958"/>
                <a:gd name="connsiteX6" fmla="*/ 162278 w 189311"/>
                <a:gd name="connsiteY6" fmla="*/ 492615 h 504958"/>
                <a:gd name="connsiteX7" fmla="*/ 117173 w 189311"/>
                <a:gd name="connsiteY7" fmla="*/ 396254 h 504958"/>
                <a:gd name="connsiteX8" fmla="*/ 113073 w 189311"/>
                <a:gd name="connsiteY8" fmla="*/ 504916 h 504958"/>
                <a:gd name="connsiteX9" fmla="*/ 86420 w 189311"/>
                <a:gd name="connsiteY9" fmla="*/ 406505 h 504958"/>
                <a:gd name="connsiteX10" fmla="*/ 70019 w 189311"/>
                <a:gd name="connsiteY10" fmla="*/ 504917 h 504958"/>
                <a:gd name="connsiteX11" fmla="*/ 53616 w 189311"/>
                <a:gd name="connsiteY11" fmla="*/ 404455 h 504958"/>
                <a:gd name="connsiteX12" fmla="*/ 311 w 189311"/>
                <a:gd name="connsiteY12" fmla="*/ 435208 h 504958"/>
                <a:gd name="connsiteX13" fmla="*/ 33114 w 189311"/>
                <a:gd name="connsiteY13" fmla="*/ 357300 h 504958"/>
                <a:gd name="connsiteX14" fmla="*/ 63868 w 189311"/>
                <a:gd name="connsiteY14" fmla="*/ 306044 h 504958"/>
                <a:gd name="connsiteX15" fmla="*/ 57718 w 189311"/>
                <a:gd name="connsiteY15" fmla="*/ 53866 h 504958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5667 w 189311"/>
                <a:gd name="connsiteY10" fmla="*/ 4987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62647 w 194240"/>
                <a:gd name="connsiteY0" fmla="*/ 53866 h 504916"/>
                <a:gd name="connsiteX1" fmla="*/ 118002 w 194240"/>
                <a:gd name="connsiteY1" fmla="*/ 561 h 504916"/>
                <a:gd name="connsiteX2" fmla="*/ 175408 w 194240"/>
                <a:gd name="connsiteY2" fmla="*/ 43615 h 504916"/>
                <a:gd name="connsiteX3" fmla="*/ 161057 w 194240"/>
                <a:gd name="connsiteY3" fmla="*/ 273241 h 504916"/>
                <a:gd name="connsiteX4" fmla="*/ 191810 w 194240"/>
                <a:gd name="connsiteY4" fmla="*/ 414706 h 504916"/>
                <a:gd name="connsiteX5" fmla="*/ 146705 w 194240"/>
                <a:gd name="connsiteY5" fmla="*/ 365501 h 504916"/>
                <a:gd name="connsiteX6" fmla="*/ 167207 w 194240"/>
                <a:gd name="connsiteY6" fmla="*/ 492615 h 504916"/>
                <a:gd name="connsiteX7" fmla="*/ 122102 w 194240"/>
                <a:gd name="connsiteY7" fmla="*/ 396254 h 504916"/>
                <a:gd name="connsiteX8" fmla="*/ 118002 w 194240"/>
                <a:gd name="connsiteY8" fmla="*/ 504916 h 504916"/>
                <a:gd name="connsiteX9" fmla="*/ 91349 w 194240"/>
                <a:gd name="connsiteY9" fmla="*/ 406505 h 504916"/>
                <a:gd name="connsiteX10" fmla="*/ 60596 w 194240"/>
                <a:gd name="connsiteY10" fmla="*/ 498766 h 504916"/>
                <a:gd name="connsiteX11" fmla="*/ 58545 w 194240"/>
                <a:gd name="connsiteY11" fmla="*/ 404455 h 504916"/>
                <a:gd name="connsiteX12" fmla="*/ 5240 w 194240"/>
                <a:gd name="connsiteY12" fmla="*/ 435208 h 504916"/>
                <a:gd name="connsiteX13" fmla="*/ 38043 w 194240"/>
                <a:gd name="connsiteY13" fmla="*/ 357300 h 504916"/>
                <a:gd name="connsiteX14" fmla="*/ 68797 w 194240"/>
                <a:gd name="connsiteY14" fmla="*/ 306044 h 504916"/>
                <a:gd name="connsiteX15" fmla="*/ 62647 w 194240"/>
                <a:gd name="connsiteY15" fmla="*/ 53866 h 504916"/>
                <a:gd name="connsiteX0" fmla="*/ 55316 w 186909"/>
                <a:gd name="connsiteY0" fmla="*/ 53866 h 504916"/>
                <a:gd name="connsiteX1" fmla="*/ 110671 w 186909"/>
                <a:gd name="connsiteY1" fmla="*/ 561 h 504916"/>
                <a:gd name="connsiteX2" fmla="*/ 168077 w 186909"/>
                <a:gd name="connsiteY2" fmla="*/ 43615 h 504916"/>
                <a:gd name="connsiteX3" fmla="*/ 153726 w 186909"/>
                <a:gd name="connsiteY3" fmla="*/ 273241 h 504916"/>
                <a:gd name="connsiteX4" fmla="*/ 184479 w 186909"/>
                <a:gd name="connsiteY4" fmla="*/ 414706 h 504916"/>
                <a:gd name="connsiteX5" fmla="*/ 139374 w 186909"/>
                <a:gd name="connsiteY5" fmla="*/ 365501 h 504916"/>
                <a:gd name="connsiteX6" fmla="*/ 159876 w 186909"/>
                <a:gd name="connsiteY6" fmla="*/ 492615 h 504916"/>
                <a:gd name="connsiteX7" fmla="*/ 114771 w 186909"/>
                <a:gd name="connsiteY7" fmla="*/ 396254 h 504916"/>
                <a:gd name="connsiteX8" fmla="*/ 110671 w 186909"/>
                <a:gd name="connsiteY8" fmla="*/ 504916 h 504916"/>
                <a:gd name="connsiteX9" fmla="*/ 84018 w 186909"/>
                <a:gd name="connsiteY9" fmla="*/ 406505 h 504916"/>
                <a:gd name="connsiteX10" fmla="*/ 53265 w 186909"/>
                <a:gd name="connsiteY10" fmla="*/ 498766 h 504916"/>
                <a:gd name="connsiteX11" fmla="*/ 51214 w 186909"/>
                <a:gd name="connsiteY11" fmla="*/ 404455 h 504916"/>
                <a:gd name="connsiteX12" fmla="*/ 6110 w 186909"/>
                <a:gd name="connsiteY12" fmla="*/ 420856 h 504916"/>
                <a:gd name="connsiteX13" fmla="*/ 30712 w 186909"/>
                <a:gd name="connsiteY13" fmla="*/ 357300 h 504916"/>
                <a:gd name="connsiteX14" fmla="*/ 61466 w 186909"/>
                <a:gd name="connsiteY14" fmla="*/ 306044 h 504916"/>
                <a:gd name="connsiteX15" fmla="*/ 55316 w 186909"/>
                <a:gd name="connsiteY15" fmla="*/ 53866 h 504916"/>
                <a:gd name="connsiteX0" fmla="*/ 49504 w 181097"/>
                <a:gd name="connsiteY0" fmla="*/ 53866 h 504916"/>
                <a:gd name="connsiteX1" fmla="*/ 104859 w 181097"/>
                <a:gd name="connsiteY1" fmla="*/ 561 h 504916"/>
                <a:gd name="connsiteX2" fmla="*/ 162265 w 181097"/>
                <a:gd name="connsiteY2" fmla="*/ 43615 h 504916"/>
                <a:gd name="connsiteX3" fmla="*/ 147914 w 181097"/>
                <a:gd name="connsiteY3" fmla="*/ 273241 h 504916"/>
                <a:gd name="connsiteX4" fmla="*/ 178667 w 181097"/>
                <a:gd name="connsiteY4" fmla="*/ 414706 h 504916"/>
                <a:gd name="connsiteX5" fmla="*/ 133562 w 181097"/>
                <a:gd name="connsiteY5" fmla="*/ 365501 h 504916"/>
                <a:gd name="connsiteX6" fmla="*/ 154064 w 181097"/>
                <a:gd name="connsiteY6" fmla="*/ 492615 h 504916"/>
                <a:gd name="connsiteX7" fmla="*/ 108959 w 181097"/>
                <a:gd name="connsiteY7" fmla="*/ 396254 h 504916"/>
                <a:gd name="connsiteX8" fmla="*/ 104859 w 181097"/>
                <a:gd name="connsiteY8" fmla="*/ 504916 h 504916"/>
                <a:gd name="connsiteX9" fmla="*/ 78206 w 181097"/>
                <a:gd name="connsiteY9" fmla="*/ 406505 h 504916"/>
                <a:gd name="connsiteX10" fmla="*/ 47453 w 181097"/>
                <a:gd name="connsiteY10" fmla="*/ 498766 h 504916"/>
                <a:gd name="connsiteX11" fmla="*/ 41301 w 181097"/>
                <a:gd name="connsiteY11" fmla="*/ 400354 h 504916"/>
                <a:gd name="connsiteX12" fmla="*/ 298 w 181097"/>
                <a:gd name="connsiteY12" fmla="*/ 420856 h 504916"/>
                <a:gd name="connsiteX13" fmla="*/ 24900 w 181097"/>
                <a:gd name="connsiteY13" fmla="*/ 357300 h 504916"/>
                <a:gd name="connsiteX14" fmla="*/ 55654 w 181097"/>
                <a:gd name="connsiteY14" fmla="*/ 306044 h 504916"/>
                <a:gd name="connsiteX15" fmla="*/ 49504 w 181097"/>
                <a:gd name="connsiteY15" fmla="*/ 53866 h 504916"/>
                <a:gd name="connsiteX0" fmla="*/ 52664 w 184257"/>
                <a:gd name="connsiteY0" fmla="*/ 53866 h 504916"/>
                <a:gd name="connsiteX1" fmla="*/ 108019 w 184257"/>
                <a:gd name="connsiteY1" fmla="*/ 561 h 504916"/>
                <a:gd name="connsiteX2" fmla="*/ 165425 w 184257"/>
                <a:gd name="connsiteY2" fmla="*/ 43615 h 504916"/>
                <a:gd name="connsiteX3" fmla="*/ 151074 w 184257"/>
                <a:gd name="connsiteY3" fmla="*/ 273241 h 504916"/>
                <a:gd name="connsiteX4" fmla="*/ 181827 w 184257"/>
                <a:gd name="connsiteY4" fmla="*/ 414706 h 504916"/>
                <a:gd name="connsiteX5" fmla="*/ 136722 w 184257"/>
                <a:gd name="connsiteY5" fmla="*/ 365501 h 504916"/>
                <a:gd name="connsiteX6" fmla="*/ 157224 w 184257"/>
                <a:gd name="connsiteY6" fmla="*/ 492615 h 504916"/>
                <a:gd name="connsiteX7" fmla="*/ 112119 w 184257"/>
                <a:gd name="connsiteY7" fmla="*/ 396254 h 504916"/>
                <a:gd name="connsiteX8" fmla="*/ 108019 w 184257"/>
                <a:gd name="connsiteY8" fmla="*/ 504916 h 504916"/>
                <a:gd name="connsiteX9" fmla="*/ 81366 w 184257"/>
                <a:gd name="connsiteY9" fmla="*/ 406505 h 504916"/>
                <a:gd name="connsiteX10" fmla="*/ 50613 w 184257"/>
                <a:gd name="connsiteY10" fmla="*/ 498766 h 504916"/>
                <a:gd name="connsiteX11" fmla="*/ 44461 w 184257"/>
                <a:gd name="connsiteY11" fmla="*/ 400354 h 504916"/>
                <a:gd name="connsiteX12" fmla="*/ 3458 w 184257"/>
                <a:gd name="connsiteY12" fmla="*/ 420856 h 504916"/>
                <a:gd name="connsiteX13" fmla="*/ 28060 w 184257"/>
                <a:gd name="connsiteY13" fmla="*/ 357300 h 504916"/>
                <a:gd name="connsiteX14" fmla="*/ 58814 w 184257"/>
                <a:gd name="connsiteY14" fmla="*/ 306044 h 504916"/>
                <a:gd name="connsiteX15" fmla="*/ 52664 w 184257"/>
                <a:gd name="connsiteY15" fmla="*/ 53866 h 504916"/>
                <a:gd name="connsiteX0" fmla="*/ 52664 w 181873"/>
                <a:gd name="connsiteY0" fmla="*/ 53866 h 504916"/>
                <a:gd name="connsiteX1" fmla="*/ 108019 w 181873"/>
                <a:gd name="connsiteY1" fmla="*/ 561 h 504916"/>
                <a:gd name="connsiteX2" fmla="*/ 165425 w 181873"/>
                <a:gd name="connsiteY2" fmla="*/ 43615 h 504916"/>
                <a:gd name="connsiteX3" fmla="*/ 151074 w 181873"/>
                <a:gd name="connsiteY3" fmla="*/ 273241 h 504916"/>
                <a:gd name="connsiteX4" fmla="*/ 181827 w 181873"/>
                <a:gd name="connsiteY4" fmla="*/ 414706 h 504916"/>
                <a:gd name="connsiteX5" fmla="*/ 142873 w 181873"/>
                <a:gd name="connsiteY5" fmla="*/ 377802 h 504916"/>
                <a:gd name="connsiteX6" fmla="*/ 157224 w 181873"/>
                <a:gd name="connsiteY6" fmla="*/ 492615 h 504916"/>
                <a:gd name="connsiteX7" fmla="*/ 112119 w 181873"/>
                <a:gd name="connsiteY7" fmla="*/ 396254 h 504916"/>
                <a:gd name="connsiteX8" fmla="*/ 108019 w 181873"/>
                <a:gd name="connsiteY8" fmla="*/ 504916 h 504916"/>
                <a:gd name="connsiteX9" fmla="*/ 81366 w 181873"/>
                <a:gd name="connsiteY9" fmla="*/ 406505 h 504916"/>
                <a:gd name="connsiteX10" fmla="*/ 50613 w 181873"/>
                <a:gd name="connsiteY10" fmla="*/ 498766 h 504916"/>
                <a:gd name="connsiteX11" fmla="*/ 44461 w 181873"/>
                <a:gd name="connsiteY11" fmla="*/ 400354 h 504916"/>
                <a:gd name="connsiteX12" fmla="*/ 3458 w 181873"/>
                <a:gd name="connsiteY12" fmla="*/ 420856 h 504916"/>
                <a:gd name="connsiteX13" fmla="*/ 28060 w 181873"/>
                <a:gd name="connsiteY13" fmla="*/ 357300 h 504916"/>
                <a:gd name="connsiteX14" fmla="*/ 58814 w 181873"/>
                <a:gd name="connsiteY14" fmla="*/ 306044 h 504916"/>
                <a:gd name="connsiteX15" fmla="*/ 52664 w 181873"/>
                <a:gd name="connsiteY15" fmla="*/ 53866 h 504916"/>
                <a:gd name="connsiteX0" fmla="*/ 52664 w 181839"/>
                <a:gd name="connsiteY0" fmla="*/ 53866 h 504916"/>
                <a:gd name="connsiteX1" fmla="*/ 108019 w 181839"/>
                <a:gd name="connsiteY1" fmla="*/ 561 h 504916"/>
                <a:gd name="connsiteX2" fmla="*/ 165425 w 181839"/>
                <a:gd name="connsiteY2" fmla="*/ 43615 h 504916"/>
                <a:gd name="connsiteX3" fmla="*/ 151074 w 181839"/>
                <a:gd name="connsiteY3" fmla="*/ 273241 h 504916"/>
                <a:gd name="connsiteX4" fmla="*/ 181827 w 181839"/>
                <a:gd name="connsiteY4" fmla="*/ 414706 h 504916"/>
                <a:gd name="connsiteX5" fmla="*/ 146973 w 181839"/>
                <a:gd name="connsiteY5" fmla="*/ 386003 h 504916"/>
                <a:gd name="connsiteX6" fmla="*/ 157224 w 181839"/>
                <a:gd name="connsiteY6" fmla="*/ 492615 h 504916"/>
                <a:gd name="connsiteX7" fmla="*/ 112119 w 181839"/>
                <a:gd name="connsiteY7" fmla="*/ 396254 h 504916"/>
                <a:gd name="connsiteX8" fmla="*/ 108019 w 181839"/>
                <a:gd name="connsiteY8" fmla="*/ 504916 h 504916"/>
                <a:gd name="connsiteX9" fmla="*/ 81366 w 181839"/>
                <a:gd name="connsiteY9" fmla="*/ 406505 h 504916"/>
                <a:gd name="connsiteX10" fmla="*/ 50613 w 181839"/>
                <a:gd name="connsiteY10" fmla="*/ 498766 h 504916"/>
                <a:gd name="connsiteX11" fmla="*/ 44461 w 181839"/>
                <a:gd name="connsiteY11" fmla="*/ 400354 h 504916"/>
                <a:gd name="connsiteX12" fmla="*/ 3458 w 181839"/>
                <a:gd name="connsiteY12" fmla="*/ 420856 h 504916"/>
                <a:gd name="connsiteX13" fmla="*/ 28060 w 181839"/>
                <a:gd name="connsiteY13" fmla="*/ 357300 h 504916"/>
                <a:gd name="connsiteX14" fmla="*/ 58814 w 181839"/>
                <a:gd name="connsiteY14" fmla="*/ 306044 h 504916"/>
                <a:gd name="connsiteX15" fmla="*/ 52664 w 181839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270875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9467 h 510517"/>
                <a:gd name="connsiteX1" fmla="*/ 100203 w 183758"/>
                <a:gd name="connsiteY1" fmla="*/ 301 h 510517"/>
                <a:gd name="connsiteX2" fmla="*/ 165425 w 183758"/>
                <a:gd name="connsiteY2" fmla="*/ 49216 h 510517"/>
                <a:gd name="connsiteX3" fmla="*/ 151074 w 183758"/>
                <a:gd name="connsiteY3" fmla="*/ 278842 h 510517"/>
                <a:gd name="connsiteX4" fmla="*/ 181827 w 183758"/>
                <a:gd name="connsiteY4" fmla="*/ 420307 h 510517"/>
                <a:gd name="connsiteX5" fmla="*/ 146973 w 183758"/>
                <a:gd name="connsiteY5" fmla="*/ 391604 h 510517"/>
                <a:gd name="connsiteX6" fmla="*/ 157224 w 183758"/>
                <a:gd name="connsiteY6" fmla="*/ 498216 h 510517"/>
                <a:gd name="connsiteX7" fmla="*/ 112119 w 183758"/>
                <a:gd name="connsiteY7" fmla="*/ 401855 h 510517"/>
                <a:gd name="connsiteX8" fmla="*/ 108019 w 183758"/>
                <a:gd name="connsiteY8" fmla="*/ 510517 h 510517"/>
                <a:gd name="connsiteX9" fmla="*/ 81366 w 183758"/>
                <a:gd name="connsiteY9" fmla="*/ 412106 h 510517"/>
                <a:gd name="connsiteX10" fmla="*/ 50613 w 183758"/>
                <a:gd name="connsiteY10" fmla="*/ 504367 h 510517"/>
                <a:gd name="connsiteX11" fmla="*/ 44461 w 183758"/>
                <a:gd name="connsiteY11" fmla="*/ 405955 h 510517"/>
                <a:gd name="connsiteX12" fmla="*/ 3458 w 183758"/>
                <a:gd name="connsiteY12" fmla="*/ 426457 h 510517"/>
                <a:gd name="connsiteX13" fmla="*/ 28060 w 183758"/>
                <a:gd name="connsiteY13" fmla="*/ 362901 h 510517"/>
                <a:gd name="connsiteX14" fmla="*/ 56860 w 183758"/>
                <a:gd name="connsiteY14" fmla="*/ 233491 h 510517"/>
                <a:gd name="connsiteX15" fmla="*/ 52664 w 183758"/>
                <a:gd name="connsiteY15" fmla="*/ 59467 h 510517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85"/>
                <a:gd name="connsiteX1" fmla="*/ 100203 w 183622"/>
                <a:gd name="connsiteY1" fmla="*/ 555 h 510785"/>
                <a:gd name="connsiteX2" fmla="*/ 165425 w 183622"/>
                <a:gd name="connsiteY2" fmla="*/ 49470 h 510785"/>
                <a:gd name="connsiteX3" fmla="*/ 151074 w 183622"/>
                <a:gd name="connsiteY3" fmla="*/ 310357 h 510785"/>
                <a:gd name="connsiteX4" fmla="*/ 181827 w 183622"/>
                <a:gd name="connsiteY4" fmla="*/ 420561 h 510785"/>
                <a:gd name="connsiteX5" fmla="*/ 146973 w 183622"/>
                <a:gd name="connsiteY5" fmla="*/ 391858 h 510785"/>
                <a:gd name="connsiteX6" fmla="*/ 157224 w 183622"/>
                <a:gd name="connsiteY6" fmla="*/ 498470 h 510785"/>
                <a:gd name="connsiteX7" fmla="*/ 112119 w 183622"/>
                <a:gd name="connsiteY7" fmla="*/ 402109 h 510785"/>
                <a:gd name="connsiteX8" fmla="*/ 108019 w 183622"/>
                <a:gd name="connsiteY8" fmla="*/ 510771 h 510785"/>
                <a:gd name="connsiteX9" fmla="*/ 77459 w 183622"/>
                <a:gd name="connsiteY9" fmla="*/ 410406 h 510785"/>
                <a:gd name="connsiteX10" fmla="*/ 50613 w 183622"/>
                <a:gd name="connsiteY10" fmla="*/ 504621 h 510785"/>
                <a:gd name="connsiteX11" fmla="*/ 44461 w 183622"/>
                <a:gd name="connsiteY11" fmla="*/ 406209 h 510785"/>
                <a:gd name="connsiteX12" fmla="*/ 3458 w 183622"/>
                <a:gd name="connsiteY12" fmla="*/ 426711 h 510785"/>
                <a:gd name="connsiteX13" fmla="*/ 28060 w 183622"/>
                <a:gd name="connsiteY13" fmla="*/ 363155 h 510785"/>
                <a:gd name="connsiteX14" fmla="*/ 56860 w 183622"/>
                <a:gd name="connsiteY14" fmla="*/ 233745 h 510785"/>
                <a:gd name="connsiteX15" fmla="*/ 52664 w 183622"/>
                <a:gd name="connsiteY15" fmla="*/ 59721 h 510785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94408 h 545501"/>
                <a:gd name="connsiteX1" fmla="*/ 102157 w 183622"/>
                <a:gd name="connsiteY1" fmla="*/ 73 h 545501"/>
                <a:gd name="connsiteX2" fmla="*/ 165425 w 183622"/>
                <a:gd name="connsiteY2" fmla="*/ 84157 h 545501"/>
                <a:gd name="connsiteX3" fmla="*/ 151074 w 183622"/>
                <a:gd name="connsiteY3" fmla="*/ 345044 h 545501"/>
                <a:gd name="connsiteX4" fmla="*/ 181827 w 183622"/>
                <a:gd name="connsiteY4" fmla="*/ 455248 h 545501"/>
                <a:gd name="connsiteX5" fmla="*/ 146973 w 183622"/>
                <a:gd name="connsiteY5" fmla="*/ 426545 h 545501"/>
                <a:gd name="connsiteX6" fmla="*/ 157224 w 183622"/>
                <a:gd name="connsiteY6" fmla="*/ 533157 h 545501"/>
                <a:gd name="connsiteX7" fmla="*/ 112119 w 183622"/>
                <a:gd name="connsiteY7" fmla="*/ 436796 h 545501"/>
                <a:gd name="connsiteX8" fmla="*/ 108019 w 183622"/>
                <a:gd name="connsiteY8" fmla="*/ 545458 h 545501"/>
                <a:gd name="connsiteX9" fmla="*/ 77459 w 183622"/>
                <a:gd name="connsiteY9" fmla="*/ 445093 h 545501"/>
                <a:gd name="connsiteX10" fmla="*/ 50613 w 183622"/>
                <a:gd name="connsiteY10" fmla="*/ 539308 h 545501"/>
                <a:gd name="connsiteX11" fmla="*/ 44461 w 183622"/>
                <a:gd name="connsiteY11" fmla="*/ 440896 h 545501"/>
                <a:gd name="connsiteX12" fmla="*/ 3458 w 183622"/>
                <a:gd name="connsiteY12" fmla="*/ 461398 h 545501"/>
                <a:gd name="connsiteX13" fmla="*/ 28060 w 183622"/>
                <a:gd name="connsiteY13" fmla="*/ 397842 h 545501"/>
                <a:gd name="connsiteX14" fmla="*/ 56860 w 183622"/>
                <a:gd name="connsiteY14" fmla="*/ 268432 h 545501"/>
                <a:gd name="connsiteX15" fmla="*/ 52664 w 183622"/>
                <a:gd name="connsiteY15" fmla="*/ 94408 h 545501"/>
                <a:gd name="connsiteX0" fmla="*/ 52664 w 183622"/>
                <a:gd name="connsiteY0" fmla="*/ 99119 h 550212"/>
                <a:gd name="connsiteX1" fmla="*/ 102157 w 183622"/>
                <a:gd name="connsiteY1" fmla="*/ 4784 h 550212"/>
                <a:gd name="connsiteX2" fmla="*/ 165425 w 183622"/>
                <a:gd name="connsiteY2" fmla="*/ 49791 h 550212"/>
                <a:gd name="connsiteX3" fmla="*/ 151074 w 183622"/>
                <a:gd name="connsiteY3" fmla="*/ 349755 h 550212"/>
                <a:gd name="connsiteX4" fmla="*/ 181827 w 183622"/>
                <a:gd name="connsiteY4" fmla="*/ 459959 h 550212"/>
                <a:gd name="connsiteX5" fmla="*/ 146973 w 183622"/>
                <a:gd name="connsiteY5" fmla="*/ 431256 h 550212"/>
                <a:gd name="connsiteX6" fmla="*/ 157224 w 183622"/>
                <a:gd name="connsiteY6" fmla="*/ 537868 h 550212"/>
                <a:gd name="connsiteX7" fmla="*/ 112119 w 183622"/>
                <a:gd name="connsiteY7" fmla="*/ 441507 h 550212"/>
                <a:gd name="connsiteX8" fmla="*/ 108019 w 183622"/>
                <a:gd name="connsiteY8" fmla="*/ 550169 h 550212"/>
                <a:gd name="connsiteX9" fmla="*/ 77459 w 183622"/>
                <a:gd name="connsiteY9" fmla="*/ 449804 h 550212"/>
                <a:gd name="connsiteX10" fmla="*/ 50613 w 183622"/>
                <a:gd name="connsiteY10" fmla="*/ 544019 h 550212"/>
                <a:gd name="connsiteX11" fmla="*/ 44461 w 183622"/>
                <a:gd name="connsiteY11" fmla="*/ 445607 h 550212"/>
                <a:gd name="connsiteX12" fmla="*/ 3458 w 183622"/>
                <a:gd name="connsiteY12" fmla="*/ 466109 h 550212"/>
                <a:gd name="connsiteX13" fmla="*/ 28060 w 183622"/>
                <a:gd name="connsiteY13" fmla="*/ 402553 h 550212"/>
                <a:gd name="connsiteX14" fmla="*/ 56860 w 183622"/>
                <a:gd name="connsiteY14" fmla="*/ 273143 h 550212"/>
                <a:gd name="connsiteX15" fmla="*/ 52664 w 183622"/>
                <a:gd name="connsiteY15" fmla="*/ 99119 h 550212"/>
                <a:gd name="connsiteX0" fmla="*/ 52664 w 183622"/>
                <a:gd name="connsiteY0" fmla="*/ 52963 h 547041"/>
                <a:gd name="connsiteX1" fmla="*/ 102157 w 183622"/>
                <a:gd name="connsiteY1" fmla="*/ 1613 h 547041"/>
                <a:gd name="connsiteX2" fmla="*/ 165425 w 183622"/>
                <a:gd name="connsiteY2" fmla="*/ 46620 h 547041"/>
                <a:gd name="connsiteX3" fmla="*/ 151074 w 183622"/>
                <a:gd name="connsiteY3" fmla="*/ 346584 h 547041"/>
                <a:gd name="connsiteX4" fmla="*/ 181827 w 183622"/>
                <a:gd name="connsiteY4" fmla="*/ 456788 h 547041"/>
                <a:gd name="connsiteX5" fmla="*/ 146973 w 183622"/>
                <a:gd name="connsiteY5" fmla="*/ 428085 h 547041"/>
                <a:gd name="connsiteX6" fmla="*/ 157224 w 183622"/>
                <a:gd name="connsiteY6" fmla="*/ 534697 h 547041"/>
                <a:gd name="connsiteX7" fmla="*/ 112119 w 183622"/>
                <a:gd name="connsiteY7" fmla="*/ 438336 h 547041"/>
                <a:gd name="connsiteX8" fmla="*/ 108019 w 183622"/>
                <a:gd name="connsiteY8" fmla="*/ 546998 h 547041"/>
                <a:gd name="connsiteX9" fmla="*/ 77459 w 183622"/>
                <a:gd name="connsiteY9" fmla="*/ 446633 h 547041"/>
                <a:gd name="connsiteX10" fmla="*/ 50613 w 183622"/>
                <a:gd name="connsiteY10" fmla="*/ 540848 h 547041"/>
                <a:gd name="connsiteX11" fmla="*/ 44461 w 183622"/>
                <a:gd name="connsiteY11" fmla="*/ 442436 h 547041"/>
                <a:gd name="connsiteX12" fmla="*/ 3458 w 183622"/>
                <a:gd name="connsiteY12" fmla="*/ 462938 h 547041"/>
                <a:gd name="connsiteX13" fmla="*/ 28060 w 183622"/>
                <a:gd name="connsiteY13" fmla="*/ 399382 h 547041"/>
                <a:gd name="connsiteX14" fmla="*/ 56860 w 183622"/>
                <a:gd name="connsiteY14" fmla="*/ 269972 h 547041"/>
                <a:gd name="connsiteX15" fmla="*/ 52664 w 183622"/>
                <a:gd name="connsiteY15" fmla="*/ 52963 h 547041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3622" h="555612">
                  <a:moveTo>
                    <a:pt x="52664" y="61534"/>
                  </a:moveTo>
                  <a:cubicBezTo>
                    <a:pt x="59888" y="15179"/>
                    <a:pt x="81410" y="1472"/>
                    <a:pt x="100203" y="415"/>
                  </a:cubicBezTo>
                  <a:cubicBezTo>
                    <a:pt x="118996" y="-642"/>
                    <a:pt x="156947" y="-3932"/>
                    <a:pt x="165425" y="55191"/>
                  </a:cubicBezTo>
                  <a:cubicBezTo>
                    <a:pt x="173903" y="114314"/>
                    <a:pt x="148340" y="286794"/>
                    <a:pt x="151074" y="355155"/>
                  </a:cubicBezTo>
                  <a:cubicBezTo>
                    <a:pt x="153808" y="423516"/>
                    <a:pt x="192279" y="447868"/>
                    <a:pt x="181827" y="465359"/>
                  </a:cubicBezTo>
                  <a:cubicBezTo>
                    <a:pt x="171375" y="482850"/>
                    <a:pt x="151074" y="423671"/>
                    <a:pt x="146973" y="436656"/>
                  </a:cubicBezTo>
                  <a:cubicBezTo>
                    <a:pt x="142873" y="449641"/>
                    <a:pt x="171138" y="533553"/>
                    <a:pt x="157224" y="543268"/>
                  </a:cubicBezTo>
                  <a:cubicBezTo>
                    <a:pt x="143310" y="552983"/>
                    <a:pt x="120320" y="444857"/>
                    <a:pt x="112119" y="446907"/>
                  </a:cubicBezTo>
                  <a:cubicBezTo>
                    <a:pt x="103918" y="448957"/>
                    <a:pt x="123565" y="558094"/>
                    <a:pt x="108019" y="555569"/>
                  </a:cubicBezTo>
                  <a:cubicBezTo>
                    <a:pt x="92473" y="553044"/>
                    <a:pt x="87027" y="456229"/>
                    <a:pt x="77459" y="455204"/>
                  </a:cubicBezTo>
                  <a:cubicBezTo>
                    <a:pt x="67891" y="454179"/>
                    <a:pt x="67836" y="548164"/>
                    <a:pt x="50613" y="549419"/>
                  </a:cubicBezTo>
                  <a:cubicBezTo>
                    <a:pt x="33390" y="550674"/>
                    <a:pt x="52320" y="463992"/>
                    <a:pt x="44461" y="451007"/>
                  </a:cubicBezTo>
                  <a:cubicBezTo>
                    <a:pt x="36602" y="438022"/>
                    <a:pt x="16442" y="478685"/>
                    <a:pt x="3458" y="471509"/>
                  </a:cubicBezTo>
                  <a:cubicBezTo>
                    <a:pt x="-9526" y="464333"/>
                    <a:pt x="17467" y="429480"/>
                    <a:pt x="28060" y="407953"/>
                  </a:cubicBezTo>
                  <a:cubicBezTo>
                    <a:pt x="60144" y="359073"/>
                    <a:pt x="59236" y="343593"/>
                    <a:pt x="56860" y="278543"/>
                  </a:cubicBezTo>
                  <a:cubicBezTo>
                    <a:pt x="54484" y="213493"/>
                    <a:pt x="45440" y="107889"/>
                    <a:pt x="52664" y="61534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C343E889-7390-4E83-B440-A74985965AB8}"/>
                </a:ext>
              </a:extLst>
            </p:cNvPr>
            <p:cNvSpPr/>
            <p:nvPr/>
          </p:nvSpPr>
          <p:spPr>
            <a:xfrm rot="1847590">
              <a:off x="5606478" y="3198376"/>
              <a:ext cx="226497" cy="384246"/>
            </a:xfrm>
            <a:custGeom>
              <a:avLst/>
              <a:gdLst>
                <a:gd name="connsiteX0" fmla="*/ 26048 w 207295"/>
                <a:gd name="connsiteY0" fmla="*/ 89400 h 310281"/>
                <a:gd name="connsiteX1" fmla="*/ 88597 w 207295"/>
                <a:gd name="connsiteY1" fmla="*/ 44 h 310281"/>
                <a:gd name="connsiteX2" fmla="*/ 171995 w 207295"/>
                <a:gd name="connsiteY2" fmla="*/ 80464 h 310281"/>
                <a:gd name="connsiteX3" fmla="*/ 204758 w 207295"/>
                <a:gd name="connsiteY3" fmla="*/ 274067 h 310281"/>
                <a:gd name="connsiteX4" fmla="*/ 109446 w 207295"/>
                <a:gd name="connsiteY4" fmla="*/ 294916 h 310281"/>
                <a:gd name="connsiteX5" fmla="*/ 5199 w 207295"/>
                <a:gd name="connsiteY5" fmla="*/ 294916 h 310281"/>
                <a:gd name="connsiteX6" fmla="*/ 26048 w 207295"/>
                <a:gd name="connsiteY6" fmla="*/ 89400 h 310281"/>
                <a:gd name="connsiteX0" fmla="*/ 25027 w 206625"/>
                <a:gd name="connsiteY0" fmla="*/ 89400 h 324978"/>
                <a:gd name="connsiteX1" fmla="*/ 87576 w 206625"/>
                <a:gd name="connsiteY1" fmla="*/ 44 h 324978"/>
                <a:gd name="connsiteX2" fmla="*/ 170974 w 206625"/>
                <a:gd name="connsiteY2" fmla="*/ 80464 h 324978"/>
                <a:gd name="connsiteX3" fmla="*/ 203737 w 206625"/>
                <a:gd name="connsiteY3" fmla="*/ 274067 h 324978"/>
                <a:gd name="connsiteX4" fmla="*/ 102468 w 206625"/>
                <a:gd name="connsiteY4" fmla="*/ 321723 h 324978"/>
                <a:gd name="connsiteX5" fmla="*/ 4178 w 206625"/>
                <a:gd name="connsiteY5" fmla="*/ 294916 h 324978"/>
                <a:gd name="connsiteX6" fmla="*/ 25027 w 206625"/>
                <a:gd name="connsiteY6" fmla="*/ 89400 h 324978"/>
                <a:gd name="connsiteX0" fmla="*/ 25027 w 215052"/>
                <a:gd name="connsiteY0" fmla="*/ 89406 h 325089"/>
                <a:gd name="connsiteX1" fmla="*/ 87576 w 215052"/>
                <a:gd name="connsiteY1" fmla="*/ 50 h 325089"/>
                <a:gd name="connsiteX2" fmla="*/ 170974 w 215052"/>
                <a:gd name="connsiteY2" fmla="*/ 80470 h 325089"/>
                <a:gd name="connsiteX3" fmla="*/ 212673 w 215052"/>
                <a:gd name="connsiteY3" fmla="*/ 300880 h 325089"/>
                <a:gd name="connsiteX4" fmla="*/ 102468 w 215052"/>
                <a:gd name="connsiteY4" fmla="*/ 321729 h 325089"/>
                <a:gd name="connsiteX5" fmla="*/ 4178 w 215052"/>
                <a:gd name="connsiteY5" fmla="*/ 294922 h 325089"/>
                <a:gd name="connsiteX6" fmla="*/ 25027 w 215052"/>
                <a:gd name="connsiteY6" fmla="*/ 89406 h 325089"/>
                <a:gd name="connsiteX0" fmla="*/ 33149 w 223174"/>
                <a:gd name="connsiteY0" fmla="*/ 89406 h 331862"/>
                <a:gd name="connsiteX1" fmla="*/ 95698 w 223174"/>
                <a:gd name="connsiteY1" fmla="*/ 50 h 331862"/>
                <a:gd name="connsiteX2" fmla="*/ 179096 w 223174"/>
                <a:gd name="connsiteY2" fmla="*/ 80470 h 331862"/>
                <a:gd name="connsiteX3" fmla="*/ 220795 w 223174"/>
                <a:gd name="connsiteY3" fmla="*/ 300880 h 331862"/>
                <a:gd name="connsiteX4" fmla="*/ 110590 w 223174"/>
                <a:gd name="connsiteY4" fmla="*/ 321729 h 331862"/>
                <a:gd name="connsiteX5" fmla="*/ 3365 w 223174"/>
                <a:gd name="connsiteY5" fmla="*/ 309814 h 331862"/>
                <a:gd name="connsiteX6" fmla="*/ 33149 w 223174"/>
                <a:gd name="connsiteY6" fmla="*/ 89406 h 331862"/>
                <a:gd name="connsiteX0" fmla="*/ 23550 w 225489"/>
                <a:gd name="connsiteY0" fmla="*/ 104561 h 331102"/>
                <a:gd name="connsiteX1" fmla="*/ 98013 w 225489"/>
                <a:gd name="connsiteY1" fmla="*/ 312 h 331102"/>
                <a:gd name="connsiteX2" fmla="*/ 181411 w 225489"/>
                <a:gd name="connsiteY2" fmla="*/ 80732 h 331102"/>
                <a:gd name="connsiteX3" fmla="*/ 223110 w 225489"/>
                <a:gd name="connsiteY3" fmla="*/ 301142 h 331102"/>
                <a:gd name="connsiteX4" fmla="*/ 112905 w 225489"/>
                <a:gd name="connsiteY4" fmla="*/ 321991 h 331102"/>
                <a:gd name="connsiteX5" fmla="*/ 5680 w 225489"/>
                <a:gd name="connsiteY5" fmla="*/ 310076 h 331102"/>
                <a:gd name="connsiteX6" fmla="*/ 23550 w 225489"/>
                <a:gd name="connsiteY6" fmla="*/ 104561 h 331102"/>
                <a:gd name="connsiteX0" fmla="*/ 23550 w 227742"/>
                <a:gd name="connsiteY0" fmla="*/ 104561 h 331102"/>
                <a:gd name="connsiteX1" fmla="*/ 98013 w 227742"/>
                <a:gd name="connsiteY1" fmla="*/ 312 h 331102"/>
                <a:gd name="connsiteX2" fmla="*/ 196304 w 227742"/>
                <a:gd name="connsiteY2" fmla="*/ 80732 h 331102"/>
                <a:gd name="connsiteX3" fmla="*/ 223110 w 227742"/>
                <a:gd name="connsiteY3" fmla="*/ 301142 h 331102"/>
                <a:gd name="connsiteX4" fmla="*/ 112905 w 227742"/>
                <a:gd name="connsiteY4" fmla="*/ 321991 h 331102"/>
                <a:gd name="connsiteX5" fmla="*/ 5680 w 227742"/>
                <a:gd name="connsiteY5" fmla="*/ 310076 h 331102"/>
                <a:gd name="connsiteX6" fmla="*/ 23550 w 227742"/>
                <a:gd name="connsiteY6" fmla="*/ 104561 h 331102"/>
                <a:gd name="connsiteX0" fmla="*/ 19305 w 229454"/>
                <a:gd name="connsiteY0" fmla="*/ 68648 h 333403"/>
                <a:gd name="connsiteX1" fmla="*/ 99725 w 229454"/>
                <a:gd name="connsiteY1" fmla="*/ 141 h 333403"/>
                <a:gd name="connsiteX2" fmla="*/ 198016 w 229454"/>
                <a:gd name="connsiteY2" fmla="*/ 80561 h 333403"/>
                <a:gd name="connsiteX3" fmla="*/ 224822 w 229454"/>
                <a:gd name="connsiteY3" fmla="*/ 300971 h 333403"/>
                <a:gd name="connsiteX4" fmla="*/ 114617 w 229454"/>
                <a:gd name="connsiteY4" fmla="*/ 321820 h 333403"/>
                <a:gd name="connsiteX5" fmla="*/ 7392 w 229454"/>
                <a:gd name="connsiteY5" fmla="*/ 309905 h 333403"/>
                <a:gd name="connsiteX6" fmla="*/ 19305 w 229454"/>
                <a:gd name="connsiteY6" fmla="*/ 68648 h 333403"/>
                <a:gd name="connsiteX0" fmla="*/ 19305 w 226896"/>
                <a:gd name="connsiteY0" fmla="*/ 68558 h 333313"/>
                <a:gd name="connsiteX1" fmla="*/ 99725 w 226896"/>
                <a:gd name="connsiteY1" fmla="*/ 51 h 333313"/>
                <a:gd name="connsiteX2" fmla="*/ 180145 w 226896"/>
                <a:gd name="connsiteY2" fmla="*/ 62599 h 333313"/>
                <a:gd name="connsiteX3" fmla="*/ 224822 w 226896"/>
                <a:gd name="connsiteY3" fmla="*/ 300881 h 333313"/>
                <a:gd name="connsiteX4" fmla="*/ 114617 w 226896"/>
                <a:gd name="connsiteY4" fmla="*/ 321730 h 333313"/>
                <a:gd name="connsiteX5" fmla="*/ 7392 w 226896"/>
                <a:gd name="connsiteY5" fmla="*/ 309815 h 333313"/>
                <a:gd name="connsiteX6" fmla="*/ 19305 w 226896"/>
                <a:gd name="connsiteY6" fmla="*/ 68558 h 333313"/>
                <a:gd name="connsiteX0" fmla="*/ 18790 w 226497"/>
                <a:gd name="connsiteY0" fmla="*/ 95334 h 360089"/>
                <a:gd name="connsiteX1" fmla="*/ 84318 w 226497"/>
                <a:gd name="connsiteY1" fmla="*/ 20 h 360089"/>
                <a:gd name="connsiteX2" fmla="*/ 179630 w 226497"/>
                <a:gd name="connsiteY2" fmla="*/ 89375 h 360089"/>
                <a:gd name="connsiteX3" fmla="*/ 224307 w 226497"/>
                <a:gd name="connsiteY3" fmla="*/ 327657 h 360089"/>
                <a:gd name="connsiteX4" fmla="*/ 114102 w 226497"/>
                <a:gd name="connsiteY4" fmla="*/ 348506 h 360089"/>
                <a:gd name="connsiteX5" fmla="*/ 6877 w 226497"/>
                <a:gd name="connsiteY5" fmla="*/ 336591 h 360089"/>
                <a:gd name="connsiteX6" fmla="*/ 18790 w 226497"/>
                <a:gd name="connsiteY6" fmla="*/ 95334 h 360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6497" h="360089">
                  <a:moveTo>
                    <a:pt x="18790" y="95334"/>
                  </a:moveTo>
                  <a:cubicBezTo>
                    <a:pt x="31697" y="39239"/>
                    <a:pt x="57511" y="1013"/>
                    <a:pt x="84318" y="20"/>
                  </a:cubicBezTo>
                  <a:cubicBezTo>
                    <a:pt x="111125" y="-973"/>
                    <a:pt x="156299" y="34769"/>
                    <a:pt x="179630" y="89375"/>
                  </a:cubicBezTo>
                  <a:cubicBezTo>
                    <a:pt x="202961" y="143981"/>
                    <a:pt x="235228" y="284469"/>
                    <a:pt x="224307" y="327657"/>
                  </a:cubicBezTo>
                  <a:cubicBezTo>
                    <a:pt x="213386" y="370845"/>
                    <a:pt x="147362" y="345031"/>
                    <a:pt x="114102" y="348506"/>
                  </a:cubicBezTo>
                  <a:cubicBezTo>
                    <a:pt x="80842" y="351981"/>
                    <a:pt x="22762" y="378786"/>
                    <a:pt x="6877" y="336591"/>
                  </a:cubicBezTo>
                  <a:cubicBezTo>
                    <a:pt x="-9008" y="294396"/>
                    <a:pt x="5883" y="151429"/>
                    <a:pt x="18790" y="95334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46AB6A3C-3317-4780-B244-FC93935BDEDD}"/>
                </a:ext>
              </a:extLst>
            </p:cNvPr>
            <p:cNvSpPr/>
            <p:nvPr/>
          </p:nvSpPr>
          <p:spPr>
            <a:xfrm>
              <a:off x="5669692" y="4759558"/>
              <a:ext cx="145269" cy="446633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  <a:gd name="connsiteX0" fmla="*/ 6496 w 140748"/>
                <a:gd name="connsiteY0" fmla="*/ 42636 h 364378"/>
                <a:gd name="connsiteX1" fmla="*/ 8067 w 140748"/>
                <a:gd name="connsiteY1" fmla="*/ 310013 h 364378"/>
                <a:gd name="connsiteX2" fmla="*/ 70905 w 140748"/>
                <a:gd name="connsiteY2" fmla="*/ 364185 h 364378"/>
                <a:gd name="connsiteX3" fmla="*/ 129409 w 140748"/>
                <a:gd name="connsiteY3" fmla="*/ 303514 h 364378"/>
                <a:gd name="connsiteX4" fmla="*/ 131576 w 140748"/>
                <a:gd name="connsiteY4" fmla="*/ 60829 h 364378"/>
                <a:gd name="connsiteX5" fmla="*/ 60071 w 140748"/>
                <a:gd name="connsiteY5" fmla="*/ 2324 h 364378"/>
                <a:gd name="connsiteX6" fmla="*/ 6496 w 140748"/>
                <a:gd name="connsiteY6" fmla="*/ 42636 h 364378"/>
                <a:gd name="connsiteX0" fmla="*/ 6496 w 136138"/>
                <a:gd name="connsiteY0" fmla="*/ 45571 h 367313"/>
                <a:gd name="connsiteX1" fmla="*/ 8067 w 136138"/>
                <a:gd name="connsiteY1" fmla="*/ 312948 h 367313"/>
                <a:gd name="connsiteX2" fmla="*/ 70905 w 136138"/>
                <a:gd name="connsiteY2" fmla="*/ 367120 h 367313"/>
                <a:gd name="connsiteX3" fmla="*/ 129409 w 136138"/>
                <a:gd name="connsiteY3" fmla="*/ 306449 h 367313"/>
                <a:gd name="connsiteX4" fmla="*/ 123956 w 136138"/>
                <a:gd name="connsiteY4" fmla="*/ 37094 h 367313"/>
                <a:gd name="connsiteX5" fmla="*/ 60071 w 136138"/>
                <a:gd name="connsiteY5" fmla="*/ 5259 h 367313"/>
                <a:gd name="connsiteX6" fmla="*/ 6496 w 136138"/>
                <a:gd name="connsiteY6" fmla="*/ 45571 h 367313"/>
                <a:gd name="connsiteX0" fmla="*/ 6991 w 136633"/>
                <a:gd name="connsiteY0" fmla="*/ 56469 h 378211"/>
                <a:gd name="connsiteX1" fmla="*/ 8562 w 136633"/>
                <a:gd name="connsiteY1" fmla="*/ 323846 h 378211"/>
                <a:gd name="connsiteX2" fmla="*/ 71400 w 136633"/>
                <a:gd name="connsiteY2" fmla="*/ 378018 h 378211"/>
                <a:gd name="connsiteX3" fmla="*/ 129904 w 136633"/>
                <a:gd name="connsiteY3" fmla="*/ 317347 h 378211"/>
                <a:gd name="connsiteX4" fmla="*/ 124451 w 136633"/>
                <a:gd name="connsiteY4" fmla="*/ 47992 h 378211"/>
                <a:gd name="connsiteX5" fmla="*/ 68186 w 136633"/>
                <a:gd name="connsiteY5" fmla="*/ 917 h 378211"/>
                <a:gd name="connsiteX6" fmla="*/ 6991 w 136633"/>
                <a:gd name="connsiteY6" fmla="*/ 56469 h 378211"/>
                <a:gd name="connsiteX0" fmla="*/ 3871 w 133513"/>
                <a:gd name="connsiteY0" fmla="*/ 56469 h 378103"/>
                <a:gd name="connsiteX1" fmla="*/ 13062 w 133513"/>
                <a:gd name="connsiteY1" fmla="*/ 321941 h 378103"/>
                <a:gd name="connsiteX2" fmla="*/ 68280 w 133513"/>
                <a:gd name="connsiteY2" fmla="*/ 378018 h 378103"/>
                <a:gd name="connsiteX3" fmla="*/ 126784 w 133513"/>
                <a:gd name="connsiteY3" fmla="*/ 317347 h 378103"/>
                <a:gd name="connsiteX4" fmla="*/ 121331 w 133513"/>
                <a:gd name="connsiteY4" fmla="*/ 47992 h 378103"/>
                <a:gd name="connsiteX5" fmla="*/ 65066 w 133513"/>
                <a:gd name="connsiteY5" fmla="*/ 917 h 378103"/>
                <a:gd name="connsiteX6" fmla="*/ 3871 w 133513"/>
                <a:gd name="connsiteY6" fmla="*/ 56469 h 378103"/>
                <a:gd name="connsiteX0" fmla="*/ 3871 w 130834"/>
                <a:gd name="connsiteY0" fmla="*/ 56469 h 378482"/>
                <a:gd name="connsiteX1" fmla="*/ 13062 w 130834"/>
                <a:gd name="connsiteY1" fmla="*/ 321941 h 378482"/>
                <a:gd name="connsiteX2" fmla="*/ 68280 w 130834"/>
                <a:gd name="connsiteY2" fmla="*/ 378018 h 378482"/>
                <a:gd name="connsiteX3" fmla="*/ 121069 w 130834"/>
                <a:gd name="connsiteY3" fmla="*/ 307822 h 378482"/>
                <a:gd name="connsiteX4" fmla="*/ 121331 w 130834"/>
                <a:gd name="connsiteY4" fmla="*/ 47992 h 378482"/>
                <a:gd name="connsiteX5" fmla="*/ 65066 w 130834"/>
                <a:gd name="connsiteY5" fmla="*/ 917 h 378482"/>
                <a:gd name="connsiteX6" fmla="*/ 3871 w 130834"/>
                <a:gd name="connsiteY6" fmla="*/ 56469 h 378482"/>
                <a:gd name="connsiteX0" fmla="*/ 3747 w 130911"/>
                <a:gd name="connsiteY0" fmla="*/ 56469 h 374836"/>
                <a:gd name="connsiteX1" fmla="*/ 12938 w 130911"/>
                <a:gd name="connsiteY1" fmla="*/ 321941 h 374836"/>
                <a:gd name="connsiteX2" fmla="*/ 64346 w 130911"/>
                <a:gd name="connsiteY2" fmla="*/ 374208 h 374836"/>
                <a:gd name="connsiteX3" fmla="*/ 120945 w 130911"/>
                <a:gd name="connsiteY3" fmla="*/ 307822 h 374836"/>
                <a:gd name="connsiteX4" fmla="*/ 121207 w 130911"/>
                <a:gd name="connsiteY4" fmla="*/ 47992 h 374836"/>
                <a:gd name="connsiteX5" fmla="*/ 64942 w 130911"/>
                <a:gd name="connsiteY5" fmla="*/ 917 h 374836"/>
                <a:gd name="connsiteX6" fmla="*/ 3747 w 130911"/>
                <a:gd name="connsiteY6" fmla="*/ 56469 h 374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0911" h="374836">
                  <a:moveTo>
                    <a:pt x="3747" y="56469"/>
                  </a:moveTo>
                  <a:cubicBezTo>
                    <a:pt x="-4920" y="109973"/>
                    <a:pt x="2838" y="268985"/>
                    <a:pt x="12938" y="321941"/>
                  </a:cubicBezTo>
                  <a:cubicBezTo>
                    <a:pt x="23038" y="374897"/>
                    <a:pt x="46345" y="376561"/>
                    <a:pt x="64346" y="374208"/>
                  </a:cubicBezTo>
                  <a:cubicBezTo>
                    <a:pt x="82347" y="371855"/>
                    <a:pt x="111468" y="362191"/>
                    <a:pt x="120945" y="307822"/>
                  </a:cubicBezTo>
                  <a:cubicBezTo>
                    <a:pt x="130422" y="253453"/>
                    <a:pt x="137458" y="102524"/>
                    <a:pt x="121207" y="47992"/>
                  </a:cubicBezTo>
                  <a:cubicBezTo>
                    <a:pt x="104956" y="-6540"/>
                    <a:pt x="84519" y="-496"/>
                    <a:pt x="64942" y="917"/>
                  </a:cubicBezTo>
                  <a:cubicBezTo>
                    <a:pt x="45365" y="2330"/>
                    <a:pt x="12414" y="2965"/>
                    <a:pt x="3747" y="56469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CCC6CA55-6088-41AE-BC7E-EC0E444AC396}"/>
                </a:ext>
              </a:extLst>
            </p:cNvPr>
            <p:cNvSpPr/>
            <p:nvPr/>
          </p:nvSpPr>
          <p:spPr>
            <a:xfrm rot="800781">
              <a:off x="5677611" y="4410411"/>
              <a:ext cx="186924" cy="432800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111" h="362079">
                  <a:moveTo>
                    <a:pt x="3429" y="49900"/>
                  </a:moveTo>
                  <a:cubicBezTo>
                    <a:pt x="-5238" y="101182"/>
                    <a:pt x="3790" y="255748"/>
                    <a:pt x="16430" y="307752"/>
                  </a:cubicBezTo>
                  <a:cubicBezTo>
                    <a:pt x="29070" y="359756"/>
                    <a:pt x="59044" y="363007"/>
                    <a:pt x="79268" y="361924"/>
                  </a:cubicBezTo>
                  <a:cubicBezTo>
                    <a:pt x="99492" y="360841"/>
                    <a:pt x="127660" y="351812"/>
                    <a:pt x="137772" y="301253"/>
                  </a:cubicBezTo>
                  <a:cubicBezTo>
                    <a:pt x="147884" y="250694"/>
                    <a:pt x="156190" y="113100"/>
                    <a:pt x="139939" y="58568"/>
                  </a:cubicBezTo>
                  <a:cubicBezTo>
                    <a:pt x="123688" y="4036"/>
                    <a:pt x="86852" y="-658"/>
                    <a:pt x="68434" y="63"/>
                  </a:cubicBezTo>
                  <a:cubicBezTo>
                    <a:pt x="50016" y="784"/>
                    <a:pt x="12096" y="-1382"/>
                    <a:pt x="3429" y="49900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9121F925-A158-45A5-9040-BBC064D037E3}"/>
                </a:ext>
              </a:extLst>
            </p:cNvPr>
            <p:cNvSpPr/>
            <p:nvPr/>
          </p:nvSpPr>
          <p:spPr>
            <a:xfrm rot="879496">
              <a:off x="5638394" y="4091925"/>
              <a:ext cx="393406" cy="535863"/>
            </a:xfrm>
            <a:custGeom>
              <a:avLst/>
              <a:gdLst>
                <a:gd name="connsiteX0" fmla="*/ 11215 w 427713"/>
                <a:gd name="connsiteY0" fmla="*/ 118649 h 561918"/>
                <a:gd name="connsiteX1" fmla="*/ 27755 w 427713"/>
                <a:gd name="connsiteY1" fmla="*/ 364379 h 561918"/>
                <a:gd name="connsiteX2" fmla="*/ 32481 w 427713"/>
                <a:gd name="connsiteY2" fmla="*/ 522686 h 561918"/>
                <a:gd name="connsiteX3" fmla="*/ 190788 w 427713"/>
                <a:gd name="connsiteY3" fmla="*/ 543951 h 561918"/>
                <a:gd name="connsiteX4" fmla="*/ 405802 w 427713"/>
                <a:gd name="connsiteY4" fmla="*/ 543951 h 561918"/>
                <a:gd name="connsiteX5" fmla="*/ 417615 w 427713"/>
                <a:gd name="connsiteY5" fmla="*/ 312398 h 561918"/>
                <a:gd name="connsiteX6" fmla="*/ 410527 w 427713"/>
                <a:gd name="connsiteY6" fmla="*/ 76119 h 561918"/>
                <a:gd name="connsiteX7" fmla="*/ 216778 w 427713"/>
                <a:gd name="connsiteY7" fmla="*/ 509 h 561918"/>
                <a:gd name="connsiteX8" fmla="*/ 11215 w 427713"/>
                <a:gd name="connsiteY8" fmla="*/ 118649 h 561918"/>
                <a:gd name="connsiteX0" fmla="*/ 11560 w 425696"/>
                <a:gd name="connsiteY0" fmla="*/ 87530 h 561515"/>
                <a:gd name="connsiteX1" fmla="*/ 25738 w 425696"/>
                <a:gd name="connsiteY1" fmla="*/ 363976 h 561515"/>
                <a:gd name="connsiteX2" fmla="*/ 30464 w 425696"/>
                <a:gd name="connsiteY2" fmla="*/ 522283 h 561515"/>
                <a:gd name="connsiteX3" fmla="*/ 188771 w 425696"/>
                <a:gd name="connsiteY3" fmla="*/ 543548 h 561515"/>
                <a:gd name="connsiteX4" fmla="*/ 403785 w 425696"/>
                <a:gd name="connsiteY4" fmla="*/ 543548 h 561515"/>
                <a:gd name="connsiteX5" fmla="*/ 415598 w 425696"/>
                <a:gd name="connsiteY5" fmla="*/ 311995 h 561515"/>
                <a:gd name="connsiteX6" fmla="*/ 408510 w 425696"/>
                <a:gd name="connsiteY6" fmla="*/ 75716 h 561515"/>
                <a:gd name="connsiteX7" fmla="*/ 214761 w 425696"/>
                <a:gd name="connsiteY7" fmla="*/ 106 h 561515"/>
                <a:gd name="connsiteX8" fmla="*/ 11560 w 425696"/>
                <a:gd name="connsiteY8" fmla="*/ 87530 h 561515"/>
                <a:gd name="connsiteX0" fmla="*/ 10883 w 425019"/>
                <a:gd name="connsiteY0" fmla="*/ 85178 h 559163"/>
                <a:gd name="connsiteX1" fmla="*/ 25061 w 425019"/>
                <a:gd name="connsiteY1" fmla="*/ 361624 h 559163"/>
                <a:gd name="connsiteX2" fmla="*/ 29787 w 425019"/>
                <a:gd name="connsiteY2" fmla="*/ 519931 h 559163"/>
                <a:gd name="connsiteX3" fmla="*/ 188094 w 425019"/>
                <a:gd name="connsiteY3" fmla="*/ 541196 h 559163"/>
                <a:gd name="connsiteX4" fmla="*/ 403108 w 425019"/>
                <a:gd name="connsiteY4" fmla="*/ 541196 h 559163"/>
                <a:gd name="connsiteX5" fmla="*/ 414921 w 425019"/>
                <a:gd name="connsiteY5" fmla="*/ 309643 h 559163"/>
                <a:gd name="connsiteX6" fmla="*/ 407833 w 425019"/>
                <a:gd name="connsiteY6" fmla="*/ 73364 h 559163"/>
                <a:gd name="connsiteX7" fmla="*/ 204633 w 425019"/>
                <a:gd name="connsiteY7" fmla="*/ 116 h 559163"/>
                <a:gd name="connsiteX8" fmla="*/ 10883 w 425019"/>
                <a:gd name="connsiteY8" fmla="*/ 85178 h 559163"/>
                <a:gd name="connsiteX0" fmla="*/ 10883 w 431603"/>
                <a:gd name="connsiteY0" fmla="*/ 85178 h 559163"/>
                <a:gd name="connsiteX1" fmla="*/ 25061 w 431603"/>
                <a:gd name="connsiteY1" fmla="*/ 361624 h 559163"/>
                <a:gd name="connsiteX2" fmla="*/ 29787 w 431603"/>
                <a:gd name="connsiteY2" fmla="*/ 519931 h 559163"/>
                <a:gd name="connsiteX3" fmla="*/ 188094 w 431603"/>
                <a:gd name="connsiteY3" fmla="*/ 541196 h 559163"/>
                <a:gd name="connsiteX4" fmla="*/ 403108 w 431603"/>
                <a:gd name="connsiteY4" fmla="*/ 541196 h 559163"/>
                <a:gd name="connsiteX5" fmla="*/ 429098 w 431603"/>
                <a:gd name="connsiteY5" fmla="*/ 309643 h 559163"/>
                <a:gd name="connsiteX6" fmla="*/ 407833 w 431603"/>
                <a:gd name="connsiteY6" fmla="*/ 73364 h 559163"/>
                <a:gd name="connsiteX7" fmla="*/ 204633 w 431603"/>
                <a:gd name="connsiteY7" fmla="*/ 116 h 559163"/>
                <a:gd name="connsiteX8" fmla="*/ 10883 w 431603"/>
                <a:gd name="connsiteY8" fmla="*/ 85178 h 559163"/>
                <a:gd name="connsiteX0" fmla="*/ 16874 w 437594"/>
                <a:gd name="connsiteY0" fmla="*/ 85178 h 559163"/>
                <a:gd name="connsiteX1" fmla="*/ 12150 w 437594"/>
                <a:gd name="connsiteY1" fmla="*/ 361624 h 559163"/>
                <a:gd name="connsiteX2" fmla="*/ 35778 w 437594"/>
                <a:gd name="connsiteY2" fmla="*/ 519931 h 559163"/>
                <a:gd name="connsiteX3" fmla="*/ 194085 w 437594"/>
                <a:gd name="connsiteY3" fmla="*/ 541196 h 559163"/>
                <a:gd name="connsiteX4" fmla="*/ 409099 w 437594"/>
                <a:gd name="connsiteY4" fmla="*/ 541196 h 559163"/>
                <a:gd name="connsiteX5" fmla="*/ 435089 w 437594"/>
                <a:gd name="connsiteY5" fmla="*/ 309643 h 559163"/>
                <a:gd name="connsiteX6" fmla="*/ 413824 w 437594"/>
                <a:gd name="connsiteY6" fmla="*/ 73364 h 559163"/>
                <a:gd name="connsiteX7" fmla="*/ 210624 w 437594"/>
                <a:gd name="connsiteY7" fmla="*/ 116 h 559163"/>
                <a:gd name="connsiteX8" fmla="*/ 16874 w 437594"/>
                <a:gd name="connsiteY8" fmla="*/ 85178 h 559163"/>
                <a:gd name="connsiteX0" fmla="*/ 16874 w 437594"/>
                <a:gd name="connsiteY0" fmla="*/ 85178 h 563991"/>
                <a:gd name="connsiteX1" fmla="*/ 12150 w 437594"/>
                <a:gd name="connsiteY1" fmla="*/ 361624 h 563991"/>
                <a:gd name="connsiteX2" fmla="*/ 35778 w 437594"/>
                <a:gd name="connsiteY2" fmla="*/ 519931 h 563991"/>
                <a:gd name="connsiteX3" fmla="*/ 205899 w 437594"/>
                <a:gd name="connsiteY3" fmla="*/ 553010 h 563991"/>
                <a:gd name="connsiteX4" fmla="*/ 409099 w 437594"/>
                <a:gd name="connsiteY4" fmla="*/ 541196 h 563991"/>
                <a:gd name="connsiteX5" fmla="*/ 435089 w 437594"/>
                <a:gd name="connsiteY5" fmla="*/ 309643 h 563991"/>
                <a:gd name="connsiteX6" fmla="*/ 413824 w 437594"/>
                <a:gd name="connsiteY6" fmla="*/ 73364 h 563991"/>
                <a:gd name="connsiteX7" fmla="*/ 210624 w 437594"/>
                <a:gd name="connsiteY7" fmla="*/ 116 h 563991"/>
                <a:gd name="connsiteX8" fmla="*/ 16874 w 437594"/>
                <a:gd name="connsiteY8" fmla="*/ 85178 h 563991"/>
                <a:gd name="connsiteX0" fmla="*/ 16874 w 437594"/>
                <a:gd name="connsiteY0" fmla="*/ 85178 h 554236"/>
                <a:gd name="connsiteX1" fmla="*/ 12150 w 437594"/>
                <a:gd name="connsiteY1" fmla="*/ 361624 h 554236"/>
                <a:gd name="connsiteX2" fmla="*/ 35778 w 437594"/>
                <a:gd name="connsiteY2" fmla="*/ 519931 h 554236"/>
                <a:gd name="connsiteX3" fmla="*/ 205899 w 437594"/>
                <a:gd name="connsiteY3" fmla="*/ 553010 h 554236"/>
                <a:gd name="connsiteX4" fmla="*/ 409099 w 437594"/>
                <a:gd name="connsiteY4" fmla="*/ 522294 h 554236"/>
                <a:gd name="connsiteX5" fmla="*/ 435089 w 437594"/>
                <a:gd name="connsiteY5" fmla="*/ 309643 h 554236"/>
                <a:gd name="connsiteX6" fmla="*/ 413824 w 437594"/>
                <a:gd name="connsiteY6" fmla="*/ 73364 h 554236"/>
                <a:gd name="connsiteX7" fmla="*/ 210624 w 437594"/>
                <a:gd name="connsiteY7" fmla="*/ 116 h 554236"/>
                <a:gd name="connsiteX8" fmla="*/ 16874 w 437594"/>
                <a:gd name="connsiteY8" fmla="*/ 85178 h 554236"/>
                <a:gd name="connsiteX0" fmla="*/ 16874 w 437594"/>
                <a:gd name="connsiteY0" fmla="*/ 85178 h 558187"/>
                <a:gd name="connsiteX1" fmla="*/ 12150 w 437594"/>
                <a:gd name="connsiteY1" fmla="*/ 361624 h 558187"/>
                <a:gd name="connsiteX2" fmla="*/ 35778 w 437594"/>
                <a:gd name="connsiteY2" fmla="*/ 519931 h 558187"/>
                <a:gd name="connsiteX3" fmla="*/ 215350 w 437594"/>
                <a:gd name="connsiteY3" fmla="*/ 557736 h 558187"/>
                <a:gd name="connsiteX4" fmla="*/ 409099 w 437594"/>
                <a:gd name="connsiteY4" fmla="*/ 522294 h 558187"/>
                <a:gd name="connsiteX5" fmla="*/ 435089 w 437594"/>
                <a:gd name="connsiteY5" fmla="*/ 309643 h 558187"/>
                <a:gd name="connsiteX6" fmla="*/ 413824 w 437594"/>
                <a:gd name="connsiteY6" fmla="*/ 73364 h 558187"/>
                <a:gd name="connsiteX7" fmla="*/ 210624 w 437594"/>
                <a:gd name="connsiteY7" fmla="*/ 116 h 558187"/>
                <a:gd name="connsiteX8" fmla="*/ 16874 w 437594"/>
                <a:gd name="connsiteY8" fmla="*/ 85178 h 558187"/>
                <a:gd name="connsiteX0" fmla="*/ 20067 w 440787"/>
                <a:gd name="connsiteY0" fmla="*/ 85178 h 558187"/>
                <a:gd name="connsiteX1" fmla="*/ 8255 w 440787"/>
                <a:gd name="connsiteY1" fmla="*/ 361624 h 558187"/>
                <a:gd name="connsiteX2" fmla="*/ 38971 w 440787"/>
                <a:gd name="connsiteY2" fmla="*/ 519931 h 558187"/>
                <a:gd name="connsiteX3" fmla="*/ 218543 w 440787"/>
                <a:gd name="connsiteY3" fmla="*/ 557736 h 558187"/>
                <a:gd name="connsiteX4" fmla="*/ 412292 w 440787"/>
                <a:gd name="connsiteY4" fmla="*/ 522294 h 558187"/>
                <a:gd name="connsiteX5" fmla="*/ 438282 w 440787"/>
                <a:gd name="connsiteY5" fmla="*/ 309643 h 558187"/>
                <a:gd name="connsiteX6" fmla="*/ 417017 w 440787"/>
                <a:gd name="connsiteY6" fmla="*/ 73364 h 558187"/>
                <a:gd name="connsiteX7" fmla="*/ 213817 w 440787"/>
                <a:gd name="connsiteY7" fmla="*/ 116 h 558187"/>
                <a:gd name="connsiteX8" fmla="*/ 20067 w 440787"/>
                <a:gd name="connsiteY8" fmla="*/ 85178 h 558187"/>
                <a:gd name="connsiteX0" fmla="*/ 20067 w 442342"/>
                <a:gd name="connsiteY0" fmla="*/ 85178 h 558345"/>
                <a:gd name="connsiteX1" fmla="*/ 8255 w 442342"/>
                <a:gd name="connsiteY1" fmla="*/ 361624 h 558345"/>
                <a:gd name="connsiteX2" fmla="*/ 38971 w 442342"/>
                <a:gd name="connsiteY2" fmla="*/ 519931 h 558345"/>
                <a:gd name="connsiteX3" fmla="*/ 218543 w 442342"/>
                <a:gd name="connsiteY3" fmla="*/ 557736 h 558345"/>
                <a:gd name="connsiteX4" fmla="*/ 412292 w 442342"/>
                <a:gd name="connsiteY4" fmla="*/ 522294 h 558345"/>
                <a:gd name="connsiteX5" fmla="*/ 440644 w 442342"/>
                <a:gd name="connsiteY5" fmla="*/ 302555 h 558345"/>
                <a:gd name="connsiteX6" fmla="*/ 417017 w 442342"/>
                <a:gd name="connsiteY6" fmla="*/ 73364 h 558345"/>
                <a:gd name="connsiteX7" fmla="*/ 213817 w 442342"/>
                <a:gd name="connsiteY7" fmla="*/ 116 h 558345"/>
                <a:gd name="connsiteX8" fmla="*/ 20067 w 442342"/>
                <a:gd name="connsiteY8" fmla="*/ 85178 h 558345"/>
                <a:gd name="connsiteX0" fmla="*/ 21288 w 443563"/>
                <a:gd name="connsiteY0" fmla="*/ 85178 h 558345"/>
                <a:gd name="connsiteX1" fmla="*/ 7113 w 443563"/>
                <a:gd name="connsiteY1" fmla="*/ 356898 h 558345"/>
                <a:gd name="connsiteX2" fmla="*/ 40192 w 443563"/>
                <a:gd name="connsiteY2" fmla="*/ 519931 h 558345"/>
                <a:gd name="connsiteX3" fmla="*/ 219764 w 443563"/>
                <a:gd name="connsiteY3" fmla="*/ 557736 h 558345"/>
                <a:gd name="connsiteX4" fmla="*/ 413513 w 443563"/>
                <a:gd name="connsiteY4" fmla="*/ 522294 h 558345"/>
                <a:gd name="connsiteX5" fmla="*/ 441865 w 443563"/>
                <a:gd name="connsiteY5" fmla="*/ 302555 h 558345"/>
                <a:gd name="connsiteX6" fmla="*/ 418238 w 443563"/>
                <a:gd name="connsiteY6" fmla="*/ 73364 h 558345"/>
                <a:gd name="connsiteX7" fmla="*/ 215038 w 443563"/>
                <a:gd name="connsiteY7" fmla="*/ 116 h 558345"/>
                <a:gd name="connsiteX8" fmla="*/ 21288 w 443563"/>
                <a:gd name="connsiteY8" fmla="*/ 85178 h 558345"/>
                <a:gd name="connsiteX0" fmla="*/ 45611 w 437169"/>
                <a:gd name="connsiteY0" fmla="*/ 66265 h 558335"/>
                <a:gd name="connsiteX1" fmla="*/ 719 w 437169"/>
                <a:gd name="connsiteY1" fmla="*/ 356888 h 558335"/>
                <a:gd name="connsiteX2" fmla="*/ 33798 w 437169"/>
                <a:gd name="connsiteY2" fmla="*/ 519921 h 558335"/>
                <a:gd name="connsiteX3" fmla="*/ 213370 w 437169"/>
                <a:gd name="connsiteY3" fmla="*/ 557726 h 558335"/>
                <a:gd name="connsiteX4" fmla="*/ 407119 w 437169"/>
                <a:gd name="connsiteY4" fmla="*/ 522284 h 558335"/>
                <a:gd name="connsiteX5" fmla="*/ 435471 w 437169"/>
                <a:gd name="connsiteY5" fmla="*/ 302545 h 558335"/>
                <a:gd name="connsiteX6" fmla="*/ 411844 w 437169"/>
                <a:gd name="connsiteY6" fmla="*/ 73354 h 558335"/>
                <a:gd name="connsiteX7" fmla="*/ 208644 w 437169"/>
                <a:gd name="connsiteY7" fmla="*/ 106 h 558335"/>
                <a:gd name="connsiteX8" fmla="*/ 45611 w 437169"/>
                <a:gd name="connsiteY8" fmla="*/ 66265 h 558335"/>
                <a:gd name="connsiteX0" fmla="*/ 37761 w 429319"/>
                <a:gd name="connsiteY0" fmla="*/ 66214 h 558284"/>
                <a:gd name="connsiteX1" fmla="*/ 2320 w 429319"/>
                <a:gd name="connsiteY1" fmla="*/ 297767 h 558284"/>
                <a:gd name="connsiteX2" fmla="*/ 25948 w 429319"/>
                <a:gd name="connsiteY2" fmla="*/ 519870 h 558284"/>
                <a:gd name="connsiteX3" fmla="*/ 205520 w 429319"/>
                <a:gd name="connsiteY3" fmla="*/ 557675 h 558284"/>
                <a:gd name="connsiteX4" fmla="*/ 399269 w 429319"/>
                <a:gd name="connsiteY4" fmla="*/ 522233 h 558284"/>
                <a:gd name="connsiteX5" fmla="*/ 427621 w 429319"/>
                <a:gd name="connsiteY5" fmla="*/ 302494 h 558284"/>
                <a:gd name="connsiteX6" fmla="*/ 403994 w 429319"/>
                <a:gd name="connsiteY6" fmla="*/ 73303 h 558284"/>
                <a:gd name="connsiteX7" fmla="*/ 200794 w 429319"/>
                <a:gd name="connsiteY7" fmla="*/ 55 h 558284"/>
                <a:gd name="connsiteX8" fmla="*/ 37761 w 429319"/>
                <a:gd name="connsiteY8" fmla="*/ 66214 h 558284"/>
                <a:gd name="connsiteX0" fmla="*/ 36275 w 427833"/>
                <a:gd name="connsiteY0" fmla="*/ 66214 h 558958"/>
                <a:gd name="connsiteX1" fmla="*/ 834 w 427833"/>
                <a:gd name="connsiteY1" fmla="*/ 297767 h 558958"/>
                <a:gd name="connsiteX2" fmla="*/ 29188 w 427833"/>
                <a:gd name="connsiteY2" fmla="*/ 510418 h 558958"/>
                <a:gd name="connsiteX3" fmla="*/ 204034 w 427833"/>
                <a:gd name="connsiteY3" fmla="*/ 557675 h 558958"/>
                <a:gd name="connsiteX4" fmla="*/ 397783 w 427833"/>
                <a:gd name="connsiteY4" fmla="*/ 522233 h 558958"/>
                <a:gd name="connsiteX5" fmla="*/ 426135 w 427833"/>
                <a:gd name="connsiteY5" fmla="*/ 302494 h 558958"/>
                <a:gd name="connsiteX6" fmla="*/ 402508 w 427833"/>
                <a:gd name="connsiteY6" fmla="*/ 73303 h 558958"/>
                <a:gd name="connsiteX7" fmla="*/ 199308 w 427833"/>
                <a:gd name="connsiteY7" fmla="*/ 55 h 558958"/>
                <a:gd name="connsiteX8" fmla="*/ 36275 w 427833"/>
                <a:gd name="connsiteY8" fmla="*/ 66214 h 558958"/>
                <a:gd name="connsiteX0" fmla="*/ 36275 w 428528"/>
                <a:gd name="connsiteY0" fmla="*/ 66214 h 558440"/>
                <a:gd name="connsiteX1" fmla="*/ 834 w 428528"/>
                <a:gd name="connsiteY1" fmla="*/ 297767 h 558440"/>
                <a:gd name="connsiteX2" fmla="*/ 29188 w 428528"/>
                <a:gd name="connsiteY2" fmla="*/ 510418 h 558440"/>
                <a:gd name="connsiteX3" fmla="*/ 204034 w 428528"/>
                <a:gd name="connsiteY3" fmla="*/ 557675 h 558440"/>
                <a:gd name="connsiteX4" fmla="*/ 388332 w 428528"/>
                <a:gd name="connsiteY4" fmla="*/ 519870 h 558440"/>
                <a:gd name="connsiteX5" fmla="*/ 426135 w 428528"/>
                <a:gd name="connsiteY5" fmla="*/ 302494 h 558440"/>
                <a:gd name="connsiteX6" fmla="*/ 402508 w 428528"/>
                <a:gd name="connsiteY6" fmla="*/ 73303 h 558440"/>
                <a:gd name="connsiteX7" fmla="*/ 199308 w 428528"/>
                <a:gd name="connsiteY7" fmla="*/ 55 h 558440"/>
                <a:gd name="connsiteX8" fmla="*/ 36275 w 428528"/>
                <a:gd name="connsiteY8" fmla="*/ 66214 h 558440"/>
                <a:gd name="connsiteX0" fmla="*/ 37760 w 430013"/>
                <a:gd name="connsiteY0" fmla="*/ 66214 h 557901"/>
                <a:gd name="connsiteX1" fmla="*/ 2319 w 430013"/>
                <a:gd name="connsiteY1" fmla="*/ 297767 h 557901"/>
                <a:gd name="connsiteX2" fmla="*/ 25948 w 430013"/>
                <a:gd name="connsiteY2" fmla="*/ 519869 h 557901"/>
                <a:gd name="connsiteX3" fmla="*/ 205519 w 430013"/>
                <a:gd name="connsiteY3" fmla="*/ 557675 h 557901"/>
                <a:gd name="connsiteX4" fmla="*/ 389817 w 430013"/>
                <a:gd name="connsiteY4" fmla="*/ 519870 h 557901"/>
                <a:gd name="connsiteX5" fmla="*/ 427620 w 430013"/>
                <a:gd name="connsiteY5" fmla="*/ 302494 h 557901"/>
                <a:gd name="connsiteX6" fmla="*/ 403993 w 430013"/>
                <a:gd name="connsiteY6" fmla="*/ 73303 h 557901"/>
                <a:gd name="connsiteX7" fmla="*/ 200793 w 430013"/>
                <a:gd name="connsiteY7" fmla="*/ 55 h 557901"/>
                <a:gd name="connsiteX8" fmla="*/ 37760 w 430013"/>
                <a:gd name="connsiteY8" fmla="*/ 66214 h 557901"/>
                <a:gd name="connsiteX0" fmla="*/ 40684 w 432937"/>
                <a:gd name="connsiteY0" fmla="*/ 66214 h 557831"/>
                <a:gd name="connsiteX1" fmla="*/ 5243 w 432937"/>
                <a:gd name="connsiteY1" fmla="*/ 297767 h 557831"/>
                <a:gd name="connsiteX2" fmla="*/ 28872 w 432937"/>
                <a:gd name="connsiteY2" fmla="*/ 519869 h 557831"/>
                <a:gd name="connsiteX3" fmla="*/ 208443 w 432937"/>
                <a:gd name="connsiteY3" fmla="*/ 557675 h 557831"/>
                <a:gd name="connsiteX4" fmla="*/ 392741 w 432937"/>
                <a:gd name="connsiteY4" fmla="*/ 519870 h 557831"/>
                <a:gd name="connsiteX5" fmla="*/ 430544 w 432937"/>
                <a:gd name="connsiteY5" fmla="*/ 302494 h 557831"/>
                <a:gd name="connsiteX6" fmla="*/ 406917 w 432937"/>
                <a:gd name="connsiteY6" fmla="*/ 73303 h 557831"/>
                <a:gd name="connsiteX7" fmla="*/ 203717 w 432937"/>
                <a:gd name="connsiteY7" fmla="*/ 55 h 557831"/>
                <a:gd name="connsiteX8" fmla="*/ 40684 w 432937"/>
                <a:gd name="connsiteY8" fmla="*/ 66214 h 557831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6557 w 428810"/>
                <a:gd name="connsiteY0" fmla="*/ 66214 h 531376"/>
                <a:gd name="connsiteX1" fmla="*/ 1116 w 428810"/>
                <a:gd name="connsiteY1" fmla="*/ 297767 h 531376"/>
                <a:gd name="connsiteX2" fmla="*/ 27108 w 428810"/>
                <a:gd name="connsiteY2" fmla="*/ 510418 h 531376"/>
                <a:gd name="connsiteX3" fmla="*/ 192502 w 428810"/>
                <a:gd name="connsiteY3" fmla="*/ 524596 h 531376"/>
                <a:gd name="connsiteX4" fmla="*/ 388614 w 428810"/>
                <a:gd name="connsiteY4" fmla="*/ 519870 h 531376"/>
                <a:gd name="connsiteX5" fmla="*/ 426417 w 428810"/>
                <a:gd name="connsiteY5" fmla="*/ 302494 h 531376"/>
                <a:gd name="connsiteX6" fmla="*/ 402790 w 428810"/>
                <a:gd name="connsiteY6" fmla="*/ 73303 h 531376"/>
                <a:gd name="connsiteX7" fmla="*/ 199590 w 428810"/>
                <a:gd name="connsiteY7" fmla="*/ 55 h 531376"/>
                <a:gd name="connsiteX8" fmla="*/ 36557 w 428810"/>
                <a:gd name="connsiteY8" fmla="*/ 66214 h 531376"/>
                <a:gd name="connsiteX0" fmla="*/ 36557 w 422272"/>
                <a:gd name="connsiteY0" fmla="*/ 66214 h 538568"/>
                <a:gd name="connsiteX1" fmla="*/ 1116 w 422272"/>
                <a:gd name="connsiteY1" fmla="*/ 297767 h 538568"/>
                <a:gd name="connsiteX2" fmla="*/ 27108 w 422272"/>
                <a:gd name="connsiteY2" fmla="*/ 510418 h 538568"/>
                <a:gd name="connsiteX3" fmla="*/ 192502 w 422272"/>
                <a:gd name="connsiteY3" fmla="*/ 524596 h 538568"/>
                <a:gd name="connsiteX4" fmla="*/ 388614 w 422272"/>
                <a:gd name="connsiteY4" fmla="*/ 519870 h 538568"/>
                <a:gd name="connsiteX5" fmla="*/ 414603 w 422272"/>
                <a:gd name="connsiteY5" fmla="*/ 295406 h 538568"/>
                <a:gd name="connsiteX6" fmla="*/ 402790 w 422272"/>
                <a:gd name="connsiteY6" fmla="*/ 73303 h 538568"/>
                <a:gd name="connsiteX7" fmla="*/ 199590 w 422272"/>
                <a:gd name="connsiteY7" fmla="*/ 55 h 538568"/>
                <a:gd name="connsiteX8" fmla="*/ 36557 w 422272"/>
                <a:gd name="connsiteY8" fmla="*/ 66214 h 538568"/>
                <a:gd name="connsiteX0" fmla="*/ 36557 w 416127"/>
                <a:gd name="connsiteY0" fmla="*/ 66159 h 538513"/>
                <a:gd name="connsiteX1" fmla="*/ 1116 w 416127"/>
                <a:gd name="connsiteY1" fmla="*/ 297712 h 538513"/>
                <a:gd name="connsiteX2" fmla="*/ 27108 w 416127"/>
                <a:gd name="connsiteY2" fmla="*/ 510363 h 538513"/>
                <a:gd name="connsiteX3" fmla="*/ 192502 w 416127"/>
                <a:gd name="connsiteY3" fmla="*/ 524541 h 538513"/>
                <a:gd name="connsiteX4" fmla="*/ 388614 w 416127"/>
                <a:gd name="connsiteY4" fmla="*/ 519815 h 538513"/>
                <a:gd name="connsiteX5" fmla="*/ 414603 w 416127"/>
                <a:gd name="connsiteY5" fmla="*/ 295351 h 538513"/>
                <a:gd name="connsiteX6" fmla="*/ 390976 w 416127"/>
                <a:gd name="connsiteY6" fmla="*/ 66160 h 538513"/>
                <a:gd name="connsiteX7" fmla="*/ 199590 w 416127"/>
                <a:gd name="connsiteY7" fmla="*/ 0 h 538513"/>
                <a:gd name="connsiteX8" fmla="*/ 36557 w 416127"/>
                <a:gd name="connsiteY8" fmla="*/ 66159 h 538513"/>
                <a:gd name="connsiteX0" fmla="*/ 36557 w 416962"/>
                <a:gd name="connsiteY0" fmla="*/ 66159 h 533540"/>
                <a:gd name="connsiteX1" fmla="*/ 1116 w 416962"/>
                <a:gd name="connsiteY1" fmla="*/ 297712 h 533540"/>
                <a:gd name="connsiteX2" fmla="*/ 27108 w 416962"/>
                <a:gd name="connsiteY2" fmla="*/ 510363 h 533540"/>
                <a:gd name="connsiteX3" fmla="*/ 192502 w 416962"/>
                <a:gd name="connsiteY3" fmla="*/ 524541 h 533540"/>
                <a:gd name="connsiteX4" fmla="*/ 390977 w 416962"/>
                <a:gd name="connsiteY4" fmla="*/ 512727 h 533540"/>
                <a:gd name="connsiteX5" fmla="*/ 414603 w 416962"/>
                <a:gd name="connsiteY5" fmla="*/ 295351 h 533540"/>
                <a:gd name="connsiteX6" fmla="*/ 390976 w 416962"/>
                <a:gd name="connsiteY6" fmla="*/ 66160 h 533540"/>
                <a:gd name="connsiteX7" fmla="*/ 199590 w 416962"/>
                <a:gd name="connsiteY7" fmla="*/ 0 h 533540"/>
                <a:gd name="connsiteX8" fmla="*/ 36557 w 416962"/>
                <a:gd name="connsiteY8" fmla="*/ 66159 h 533540"/>
                <a:gd name="connsiteX0" fmla="*/ 36557 w 415953"/>
                <a:gd name="connsiteY0" fmla="*/ 66159 h 531703"/>
                <a:gd name="connsiteX1" fmla="*/ 1116 w 415953"/>
                <a:gd name="connsiteY1" fmla="*/ 297712 h 531703"/>
                <a:gd name="connsiteX2" fmla="*/ 27108 w 415953"/>
                <a:gd name="connsiteY2" fmla="*/ 510363 h 531703"/>
                <a:gd name="connsiteX3" fmla="*/ 192502 w 415953"/>
                <a:gd name="connsiteY3" fmla="*/ 524541 h 531703"/>
                <a:gd name="connsiteX4" fmla="*/ 390977 w 415953"/>
                <a:gd name="connsiteY4" fmla="*/ 512727 h 531703"/>
                <a:gd name="connsiteX5" fmla="*/ 414603 w 415953"/>
                <a:gd name="connsiteY5" fmla="*/ 295351 h 531703"/>
                <a:gd name="connsiteX6" fmla="*/ 390976 w 415953"/>
                <a:gd name="connsiteY6" fmla="*/ 66160 h 531703"/>
                <a:gd name="connsiteX7" fmla="*/ 199590 w 415953"/>
                <a:gd name="connsiteY7" fmla="*/ 0 h 531703"/>
                <a:gd name="connsiteX8" fmla="*/ 36557 w 415953"/>
                <a:gd name="connsiteY8" fmla="*/ 66159 h 531703"/>
                <a:gd name="connsiteX0" fmla="*/ 38202 w 417598"/>
                <a:gd name="connsiteY0" fmla="*/ 66159 h 527065"/>
                <a:gd name="connsiteX1" fmla="*/ 2761 w 417598"/>
                <a:gd name="connsiteY1" fmla="*/ 297712 h 527065"/>
                <a:gd name="connsiteX2" fmla="*/ 28753 w 417598"/>
                <a:gd name="connsiteY2" fmla="*/ 510363 h 527065"/>
                <a:gd name="connsiteX3" fmla="*/ 194147 w 417598"/>
                <a:gd name="connsiteY3" fmla="*/ 524541 h 527065"/>
                <a:gd name="connsiteX4" fmla="*/ 392622 w 417598"/>
                <a:gd name="connsiteY4" fmla="*/ 512727 h 527065"/>
                <a:gd name="connsiteX5" fmla="*/ 416248 w 417598"/>
                <a:gd name="connsiteY5" fmla="*/ 295351 h 527065"/>
                <a:gd name="connsiteX6" fmla="*/ 392621 w 417598"/>
                <a:gd name="connsiteY6" fmla="*/ 66160 h 527065"/>
                <a:gd name="connsiteX7" fmla="*/ 201235 w 417598"/>
                <a:gd name="connsiteY7" fmla="*/ 0 h 527065"/>
                <a:gd name="connsiteX8" fmla="*/ 38202 w 417598"/>
                <a:gd name="connsiteY8" fmla="*/ 66159 h 527065"/>
                <a:gd name="connsiteX0" fmla="*/ 36212 w 415608"/>
                <a:gd name="connsiteY0" fmla="*/ 66159 h 527065"/>
                <a:gd name="connsiteX1" fmla="*/ 771 w 415608"/>
                <a:gd name="connsiteY1" fmla="*/ 297712 h 527065"/>
                <a:gd name="connsiteX2" fmla="*/ 55116 w 415608"/>
                <a:gd name="connsiteY2" fmla="*/ 510363 h 527065"/>
                <a:gd name="connsiteX3" fmla="*/ 192157 w 415608"/>
                <a:gd name="connsiteY3" fmla="*/ 524541 h 527065"/>
                <a:gd name="connsiteX4" fmla="*/ 390632 w 415608"/>
                <a:gd name="connsiteY4" fmla="*/ 512727 h 527065"/>
                <a:gd name="connsiteX5" fmla="*/ 414258 w 415608"/>
                <a:gd name="connsiteY5" fmla="*/ 295351 h 527065"/>
                <a:gd name="connsiteX6" fmla="*/ 390631 w 415608"/>
                <a:gd name="connsiteY6" fmla="*/ 66160 h 527065"/>
                <a:gd name="connsiteX7" fmla="*/ 199245 w 415608"/>
                <a:gd name="connsiteY7" fmla="*/ 0 h 527065"/>
                <a:gd name="connsiteX8" fmla="*/ 36212 w 415608"/>
                <a:gd name="connsiteY8" fmla="*/ 66159 h 527065"/>
                <a:gd name="connsiteX0" fmla="*/ 15687 w 395083"/>
                <a:gd name="connsiteY0" fmla="*/ 66159 h 531379"/>
                <a:gd name="connsiteX1" fmla="*/ 8600 w 395083"/>
                <a:gd name="connsiteY1" fmla="*/ 302438 h 531379"/>
                <a:gd name="connsiteX2" fmla="*/ 34591 w 395083"/>
                <a:gd name="connsiteY2" fmla="*/ 510363 h 531379"/>
                <a:gd name="connsiteX3" fmla="*/ 171632 w 395083"/>
                <a:gd name="connsiteY3" fmla="*/ 524541 h 531379"/>
                <a:gd name="connsiteX4" fmla="*/ 370107 w 395083"/>
                <a:gd name="connsiteY4" fmla="*/ 512727 h 531379"/>
                <a:gd name="connsiteX5" fmla="*/ 393733 w 395083"/>
                <a:gd name="connsiteY5" fmla="*/ 295351 h 531379"/>
                <a:gd name="connsiteX6" fmla="*/ 370106 w 395083"/>
                <a:gd name="connsiteY6" fmla="*/ 66160 h 531379"/>
                <a:gd name="connsiteX7" fmla="*/ 178720 w 395083"/>
                <a:gd name="connsiteY7" fmla="*/ 0 h 531379"/>
                <a:gd name="connsiteX8" fmla="*/ 15687 w 395083"/>
                <a:gd name="connsiteY8" fmla="*/ 66159 h 531379"/>
                <a:gd name="connsiteX0" fmla="*/ 16810 w 396206"/>
                <a:gd name="connsiteY0" fmla="*/ 66159 h 532029"/>
                <a:gd name="connsiteX1" fmla="*/ 7361 w 396206"/>
                <a:gd name="connsiteY1" fmla="*/ 292987 h 532029"/>
                <a:gd name="connsiteX2" fmla="*/ 35714 w 396206"/>
                <a:gd name="connsiteY2" fmla="*/ 510363 h 532029"/>
                <a:gd name="connsiteX3" fmla="*/ 172755 w 396206"/>
                <a:gd name="connsiteY3" fmla="*/ 524541 h 532029"/>
                <a:gd name="connsiteX4" fmla="*/ 371230 w 396206"/>
                <a:gd name="connsiteY4" fmla="*/ 512727 h 532029"/>
                <a:gd name="connsiteX5" fmla="*/ 394856 w 396206"/>
                <a:gd name="connsiteY5" fmla="*/ 295351 h 532029"/>
                <a:gd name="connsiteX6" fmla="*/ 371229 w 396206"/>
                <a:gd name="connsiteY6" fmla="*/ 66160 h 532029"/>
                <a:gd name="connsiteX7" fmla="*/ 179843 w 396206"/>
                <a:gd name="connsiteY7" fmla="*/ 0 h 532029"/>
                <a:gd name="connsiteX8" fmla="*/ 16810 w 396206"/>
                <a:gd name="connsiteY8" fmla="*/ 66159 h 532029"/>
                <a:gd name="connsiteX0" fmla="*/ 17622 w 397018"/>
                <a:gd name="connsiteY0" fmla="*/ 66159 h 532029"/>
                <a:gd name="connsiteX1" fmla="*/ 8173 w 397018"/>
                <a:gd name="connsiteY1" fmla="*/ 292987 h 532029"/>
                <a:gd name="connsiteX2" fmla="*/ 36526 w 397018"/>
                <a:gd name="connsiteY2" fmla="*/ 510363 h 532029"/>
                <a:gd name="connsiteX3" fmla="*/ 173567 w 397018"/>
                <a:gd name="connsiteY3" fmla="*/ 524541 h 532029"/>
                <a:gd name="connsiteX4" fmla="*/ 372042 w 397018"/>
                <a:gd name="connsiteY4" fmla="*/ 512727 h 532029"/>
                <a:gd name="connsiteX5" fmla="*/ 395668 w 397018"/>
                <a:gd name="connsiteY5" fmla="*/ 295351 h 532029"/>
                <a:gd name="connsiteX6" fmla="*/ 372041 w 397018"/>
                <a:gd name="connsiteY6" fmla="*/ 66160 h 532029"/>
                <a:gd name="connsiteX7" fmla="*/ 180655 w 397018"/>
                <a:gd name="connsiteY7" fmla="*/ 0 h 532029"/>
                <a:gd name="connsiteX8" fmla="*/ 17622 w 397018"/>
                <a:gd name="connsiteY8" fmla="*/ 66159 h 532029"/>
                <a:gd name="connsiteX0" fmla="*/ 16811 w 396207"/>
                <a:gd name="connsiteY0" fmla="*/ 66159 h 529127"/>
                <a:gd name="connsiteX1" fmla="*/ 7362 w 396207"/>
                <a:gd name="connsiteY1" fmla="*/ 292987 h 529127"/>
                <a:gd name="connsiteX2" fmla="*/ 35715 w 396207"/>
                <a:gd name="connsiteY2" fmla="*/ 505637 h 529127"/>
                <a:gd name="connsiteX3" fmla="*/ 172756 w 396207"/>
                <a:gd name="connsiteY3" fmla="*/ 524541 h 529127"/>
                <a:gd name="connsiteX4" fmla="*/ 371231 w 396207"/>
                <a:gd name="connsiteY4" fmla="*/ 512727 h 529127"/>
                <a:gd name="connsiteX5" fmla="*/ 394857 w 396207"/>
                <a:gd name="connsiteY5" fmla="*/ 295351 h 529127"/>
                <a:gd name="connsiteX6" fmla="*/ 371230 w 396207"/>
                <a:gd name="connsiteY6" fmla="*/ 66160 h 529127"/>
                <a:gd name="connsiteX7" fmla="*/ 179844 w 396207"/>
                <a:gd name="connsiteY7" fmla="*/ 0 h 529127"/>
                <a:gd name="connsiteX8" fmla="*/ 16811 w 396207"/>
                <a:gd name="connsiteY8" fmla="*/ 66159 h 529127"/>
                <a:gd name="connsiteX0" fmla="*/ 16811 w 397772"/>
                <a:gd name="connsiteY0" fmla="*/ 66159 h 528841"/>
                <a:gd name="connsiteX1" fmla="*/ 7362 w 397772"/>
                <a:gd name="connsiteY1" fmla="*/ 292987 h 528841"/>
                <a:gd name="connsiteX2" fmla="*/ 35715 w 397772"/>
                <a:gd name="connsiteY2" fmla="*/ 505637 h 528841"/>
                <a:gd name="connsiteX3" fmla="*/ 172756 w 397772"/>
                <a:gd name="connsiteY3" fmla="*/ 524541 h 528841"/>
                <a:gd name="connsiteX4" fmla="*/ 349966 w 397772"/>
                <a:gd name="connsiteY4" fmla="*/ 517453 h 528841"/>
                <a:gd name="connsiteX5" fmla="*/ 394857 w 397772"/>
                <a:gd name="connsiteY5" fmla="*/ 295351 h 528841"/>
                <a:gd name="connsiteX6" fmla="*/ 371230 w 397772"/>
                <a:gd name="connsiteY6" fmla="*/ 66160 h 528841"/>
                <a:gd name="connsiteX7" fmla="*/ 179844 w 397772"/>
                <a:gd name="connsiteY7" fmla="*/ 0 h 528841"/>
                <a:gd name="connsiteX8" fmla="*/ 16811 w 397772"/>
                <a:gd name="connsiteY8" fmla="*/ 66159 h 528841"/>
                <a:gd name="connsiteX0" fmla="*/ 16811 w 386281"/>
                <a:gd name="connsiteY0" fmla="*/ 66159 h 536037"/>
                <a:gd name="connsiteX1" fmla="*/ 7362 w 386281"/>
                <a:gd name="connsiteY1" fmla="*/ 292987 h 536037"/>
                <a:gd name="connsiteX2" fmla="*/ 35715 w 386281"/>
                <a:gd name="connsiteY2" fmla="*/ 505637 h 536037"/>
                <a:gd name="connsiteX3" fmla="*/ 172756 w 386281"/>
                <a:gd name="connsiteY3" fmla="*/ 524541 h 536037"/>
                <a:gd name="connsiteX4" fmla="*/ 349966 w 386281"/>
                <a:gd name="connsiteY4" fmla="*/ 517453 h 536037"/>
                <a:gd name="connsiteX5" fmla="*/ 368866 w 386281"/>
                <a:gd name="connsiteY5" fmla="*/ 292988 h 536037"/>
                <a:gd name="connsiteX6" fmla="*/ 371230 w 386281"/>
                <a:gd name="connsiteY6" fmla="*/ 66160 h 536037"/>
                <a:gd name="connsiteX7" fmla="*/ 179844 w 386281"/>
                <a:gd name="connsiteY7" fmla="*/ 0 h 536037"/>
                <a:gd name="connsiteX8" fmla="*/ 16811 w 386281"/>
                <a:gd name="connsiteY8" fmla="*/ 66159 h 536037"/>
                <a:gd name="connsiteX0" fmla="*/ 16811 w 390120"/>
                <a:gd name="connsiteY0" fmla="*/ 66159 h 535863"/>
                <a:gd name="connsiteX1" fmla="*/ 7362 w 390120"/>
                <a:gd name="connsiteY1" fmla="*/ 292987 h 535863"/>
                <a:gd name="connsiteX2" fmla="*/ 35715 w 390120"/>
                <a:gd name="connsiteY2" fmla="*/ 505637 h 535863"/>
                <a:gd name="connsiteX3" fmla="*/ 172756 w 390120"/>
                <a:gd name="connsiteY3" fmla="*/ 524541 h 535863"/>
                <a:gd name="connsiteX4" fmla="*/ 349966 w 390120"/>
                <a:gd name="connsiteY4" fmla="*/ 517453 h 535863"/>
                <a:gd name="connsiteX5" fmla="*/ 380680 w 390120"/>
                <a:gd name="connsiteY5" fmla="*/ 295351 h 535863"/>
                <a:gd name="connsiteX6" fmla="*/ 371230 w 390120"/>
                <a:gd name="connsiteY6" fmla="*/ 66160 h 535863"/>
                <a:gd name="connsiteX7" fmla="*/ 179844 w 390120"/>
                <a:gd name="connsiteY7" fmla="*/ 0 h 535863"/>
                <a:gd name="connsiteX8" fmla="*/ 16811 w 390120"/>
                <a:gd name="connsiteY8" fmla="*/ 66159 h 535863"/>
                <a:gd name="connsiteX0" fmla="*/ 16811 w 393406"/>
                <a:gd name="connsiteY0" fmla="*/ 66159 h 535863"/>
                <a:gd name="connsiteX1" fmla="*/ 7362 w 393406"/>
                <a:gd name="connsiteY1" fmla="*/ 292987 h 535863"/>
                <a:gd name="connsiteX2" fmla="*/ 35715 w 393406"/>
                <a:gd name="connsiteY2" fmla="*/ 505637 h 535863"/>
                <a:gd name="connsiteX3" fmla="*/ 172756 w 393406"/>
                <a:gd name="connsiteY3" fmla="*/ 524541 h 535863"/>
                <a:gd name="connsiteX4" fmla="*/ 349966 w 393406"/>
                <a:gd name="connsiteY4" fmla="*/ 517453 h 535863"/>
                <a:gd name="connsiteX5" fmla="*/ 387769 w 393406"/>
                <a:gd name="connsiteY5" fmla="*/ 295351 h 535863"/>
                <a:gd name="connsiteX6" fmla="*/ 371230 w 393406"/>
                <a:gd name="connsiteY6" fmla="*/ 66160 h 535863"/>
                <a:gd name="connsiteX7" fmla="*/ 179844 w 393406"/>
                <a:gd name="connsiteY7" fmla="*/ 0 h 535863"/>
                <a:gd name="connsiteX8" fmla="*/ 16811 w 393406"/>
                <a:gd name="connsiteY8" fmla="*/ 66159 h 535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406" h="535863">
                  <a:moveTo>
                    <a:pt x="16811" y="66159"/>
                  </a:moveTo>
                  <a:cubicBezTo>
                    <a:pt x="-11936" y="114990"/>
                    <a:pt x="4211" y="219741"/>
                    <a:pt x="7362" y="292987"/>
                  </a:cubicBezTo>
                  <a:cubicBezTo>
                    <a:pt x="10513" y="366233"/>
                    <a:pt x="8149" y="467045"/>
                    <a:pt x="35715" y="505637"/>
                  </a:cubicBezTo>
                  <a:cubicBezTo>
                    <a:pt x="63281" y="544229"/>
                    <a:pt x="120381" y="522572"/>
                    <a:pt x="172756" y="524541"/>
                  </a:cubicBezTo>
                  <a:cubicBezTo>
                    <a:pt x="231826" y="522178"/>
                    <a:pt x="314131" y="555651"/>
                    <a:pt x="349966" y="517453"/>
                  </a:cubicBezTo>
                  <a:cubicBezTo>
                    <a:pt x="385802" y="479255"/>
                    <a:pt x="384225" y="370566"/>
                    <a:pt x="387769" y="295351"/>
                  </a:cubicBezTo>
                  <a:cubicBezTo>
                    <a:pt x="391313" y="220136"/>
                    <a:pt x="404703" y="118141"/>
                    <a:pt x="371230" y="66160"/>
                  </a:cubicBezTo>
                  <a:cubicBezTo>
                    <a:pt x="337757" y="14179"/>
                    <a:pt x="238914" y="0"/>
                    <a:pt x="179844" y="0"/>
                  </a:cubicBezTo>
                  <a:cubicBezTo>
                    <a:pt x="120774" y="0"/>
                    <a:pt x="45558" y="17328"/>
                    <a:pt x="16811" y="66159"/>
                  </a:cubicBez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2A100096-F013-4A87-9BE2-D523CB84532D}"/>
                </a:ext>
              </a:extLst>
            </p:cNvPr>
            <p:cNvSpPr/>
            <p:nvPr/>
          </p:nvSpPr>
          <p:spPr>
            <a:xfrm rot="20611956">
              <a:off x="5984182" y="4085586"/>
              <a:ext cx="393406" cy="535863"/>
            </a:xfrm>
            <a:custGeom>
              <a:avLst/>
              <a:gdLst>
                <a:gd name="connsiteX0" fmla="*/ 11215 w 427713"/>
                <a:gd name="connsiteY0" fmla="*/ 118649 h 561918"/>
                <a:gd name="connsiteX1" fmla="*/ 27755 w 427713"/>
                <a:gd name="connsiteY1" fmla="*/ 364379 h 561918"/>
                <a:gd name="connsiteX2" fmla="*/ 32481 w 427713"/>
                <a:gd name="connsiteY2" fmla="*/ 522686 h 561918"/>
                <a:gd name="connsiteX3" fmla="*/ 190788 w 427713"/>
                <a:gd name="connsiteY3" fmla="*/ 543951 h 561918"/>
                <a:gd name="connsiteX4" fmla="*/ 405802 w 427713"/>
                <a:gd name="connsiteY4" fmla="*/ 543951 h 561918"/>
                <a:gd name="connsiteX5" fmla="*/ 417615 w 427713"/>
                <a:gd name="connsiteY5" fmla="*/ 312398 h 561918"/>
                <a:gd name="connsiteX6" fmla="*/ 410527 w 427713"/>
                <a:gd name="connsiteY6" fmla="*/ 76119 h 561918"/>
                <a:gd name="connsiteX7" fmla="*/ 216778 w 427713"/>
                <a:gd name="connsiteY7" fmla="*/ 509 h 561918"/>
                <a:gd name="connsiteX8" fmla="*/ 11215 w 427713"/>
                <a:gd name="connsiteY8" fmla="*/ 118649 h 561918"/>
                <a:gd name="connsiteX0" fmla="*/ 11560 w 425696"/>
                <a:gd name="connsiteY0" fmla="*/ 87530 h 561515"/>
                <a:gd name="connsiteX1" fmla="*/ 25738 w 425696"/>
                <a:gd name="connsiteY1" fmla="*/ 363976 h 561515"/>
                <a:gd name="connsiteX2" fmla="*/ 30464 w 425696"/>
                <a:gd name="connsiteY2" fmla="*/ 522283 h 561515"/>
                <a:gd name="connsiteX3" fmla="*/ 188771 w 425696"/>
                <a:gd name="connsiteY3" fmla="*/ 543548 h 561515"/>
                <a:gd name="connsiteX4" fmla="*/ 403785 w 425696"/>
                <a:gd name="connsiteY4" fmla="*/ 543548 h 561515"/>
                <a:gd name="connsiteX5" fmla="*/ 415598 w 425696"/>
                <a:gd name="connsiteY5" fmla="*/ 311995 h 561515"/>
                <a:gd name="connsiteX6" fmla="*/ 408510 w 425696"/>
                <a:gd name="connsiteY6" fmla="*/ 75716 h 561515"/>
                <a:gd name="connsiteX7" fmla="*/ 214761 w 425696"/>
                <a:gd name="connsiteY7" fmla="*/ 106 h 561515"/>
                <a:gd name="connsiteX8" fmla="*/ 11560 w 425696"/>
                <a:gd name="connsiteY8" fmla="*/ 87530 h 561515"/>
                <a:gd name="connsiteX0" fmla="*/ 10883 w 425019"/>
                <a:gd name="connsiteY0" fmla="*/ 85178 h 559163"/>
                <a:gd name="connsiteX1" fmla="*/ 25061 w 425019"/>
                <a:gd name="connsiteY1" fmla="*/ 361624 h 559163"/>
                <a:gd name="connsiteX2" fmla="*/ 29787 w 425019"/>
                <a:gd name="connsiteY2" fmla="*/ 519931 h 559163"/>
                <a:gd name="connsiteX3" fmla="*/ 188094 w 425019"/>
                <a:gd name="connsiteY3" fmla="*/ 541196 h 559163"/>
                <a:gd name="connsiteX4" fmla="*/ 403108 w 425019"/>
                <a:gd name="connsiteY4" fmla="*/ 541196 h 559163"/>
                <a:gd name="connsiteX5" fmla="*/ 414921 w 425019"/>
                <a:gd name="connsiteY5" fmla="*/ 309643 h 559163"/>
                <a:gd name="connsiteX6" fmla="*/ 407833 w 425019"/>
                <a:gd name="connsiteY6" fmla="*/ 73364 h 559163"/>
                <a:gd name="connsiteX7" fmla="*/ 204633 w 425019"/>
                <a:gd name="connsiteY7" fmla="*/ 116 h 559163"/>
                <a:gd name="connsiteX8" fmla="*/ 10883 w 425019"/>
                <a:gd name="connsiteY8" fmla="*/ 85178 h 559163"/>
                <a:gd name="connsiteX0" fmla="*/ 10883 w 431603"/>
                <a:gd name="connsiteY0" fmla="*/ 85178 h 559163"/>
                <a:gd name="connsiteX1" fmla="*/ 25061 w 431603"/>
                <a:gd name="connsiteY1" fmla="*/ 361624 h 559163"/>
                <a:gd name="connsiteX2" fmla="*/ 29787 w 431603"/>
                <a:gd name="connsiteY2" fmla="*/ 519931 h 559163"/>
                <a:gd name="connsiteX3" fmla="*/ 188094 w 431603"/>
                <a:gd name="connsiteY3" fmla="*/ 541196 h 559163"/>
                <a:gd name="connsiteX4" fmla="*/ 403108 w 431603"/>
                <a:gd name="connsiteY4" fmla="*/ 541196 h 559163"/>
                <a:gd name="connsiteX5" fmla="*/ 429098 w 431603"/>
                <a:gd name="connsiteY5" fmla="*/ 309643 h 559163"/>
                <a:gd name="connsiteX6" fmla="*/ 407833 w 431603"/>
                <a:gd name="connsiteY6" fmla="*/ 73364 h 559163"/>
                <a:gd name="connsiteX7" fmla="*/ 204633 w 431603"/>
                <a:gd name="connsiteY7" fmla="*/ 116 h 559163"/>
                <a:gd name="connsiteX8" fmla="*/ 10883 w 431603"/>
                <a:gd name="connsiteY8" fmla="*/ 85178 h 559163"/>
                <a:gd name="connsiteX0" fmla="*/ 16874 w 437594"/>
                <a:gd name="connsiteY0" fmla="*/ 85178 h 559163"/>
                <a:gd name="connsiteX1" fmla="*/ 12150 w 437594"/>
                <a:gd name="connsiteY1" fmla="*/ 361624 h 559163"/>
                <a:gd name="connsiteX2" fmla="*/ 35778 w 437594"/>
                <a:gd name="connsiteY2" fmla="*/ 519931 h 559163"/>
                <a:gd name="connsiteX3" fmla="*/ 194085 w 437594"/>
                <a:gd name="connsiteY3" fmla="*/ 541196 h 559163"/>
                <a:gd name="connsiteX4" fmla="*/ 409099 w 437594"/>
                <a:gd name="connsiteY4" fmla="*/ 541196 h 559163"/>
                <a:gd name="connsiteX5" fmla="*/ 435089 w 437594"/>
                <a:gd name="connsiteY5" fmla="*/ 309643 h 559163"/>
                <a:gd name="connsiteX6" fmla="*/ 413824 w 437594"/>
                <a:gd name="connsiteY6" fmla="*/ 73364 h 559163"/>
                <a:gd name="connsiteX7" fmla="*/ 210624 w 437594"/>
                <a:gd name="connsiteY7" fmla="*/ 116 h 559163"/>
                <a:gd name="connsiteX8" fmla="*/ 16874 w 437594"/>
                <a:gd name="connsiteY8" fmla="*/ 85178 h 559163"/>
                <a:gd name="connsiteX0" fmla="*/ 16874 w 437594"/>
                <a:gd name="connsiteY0" fmla="*/ 85178 h 563991"/>
                <a:gd name="connsiteX1" fmla="*/ 12150 w 437594"/>
                <a:gd name="connsiteY1" fmla="*/ 361624 h 563991"/>
                <a:gd name="connsiteX2" fmla="*/ 35778 w 437594"/>
                <a:gd name="connsiteY2" fmla="*/ 519931 h 563991"/>
                <a:gd name="connsiteX3" fmla="*/ 205899 w 437594"/>
                <a:gd name="connsiteY3" fmla="*/ 553010 h 563991"/>
                <a:gd name="connsiteX4" fmla="*/ 409099 w 437594"/>
                <a:gd name="connsiteY4" fmla="*/ 541196 h 563991"/>
                <a:gd name="connsiteX5" fmla="*/ 435089 w 437594"/>
                <a:gd name="connsiteY5" fmla="*/ 309643 h 563991"/>
                <a:gd name="connsiteX6" fmla="*/ 413824 w 437594"/>
                <a:gd name="connsiteY6" fmla="*/ 73364 h 563991"/>
                <a:gd name="connsiteX7" fmla="*/ 210624 w 437594"/>
                <a:gd name="connsiteY7" fmla="*/ 116 h 563991"/>
                <a:gd name="connsiteX8" fmla="*/ 16874 w 437594"/>
                <a:gd name="connsiteY8" fmla="*/ 85178 h 563991"/>
                <a:gd name="connsiteX0" fmla="*/ 16874 w 437594"/>
                <a:gd name="connsiteY0" fmla="*/ 85178 h 554236"/>
                <a:gd name="connsiteX1" fmla="*/ 12150 w 437594"/>
                <a:gd name="connsiteY1" fmla="*/ 361624 h 554236"/>
                <a:gd name="connsiteX2" fmla="*/ 35778 w 437594"/>
                <a:gd name="connsiteY2" fmla="*/ 519931 h 554236"/>
                <a:gd name="connsiteX3" fmla="*/ 205899 w 437594"/>
                <a:gd name="connsiteY3" fmla="*/ 553010 h 554236"/>
                <a:gd name="connsiteX4" fmla="*/ 409099 w 437594"/>
                <a:gd name="connsiteY4" fmla="*/ 522294 h 554236"/>
                <a:gd name="connsiteX5" fmla="*/ 435089 w 437594"/>
                <a:gd name="connsiteY5" fmla="*/ 309643 h 554236"/>
                <a:gd name="connsiteX6" fmla="*/ 413824 w 437594"/>
                <a:gd name="connsiteY6" fmla="*/ 73364 h 554236"/>
                <a:gd name="connsiteX7" fmla="*/ 210624 w 437594"/>
                <a:gd name="connsiteY7" fmla="*/ 116 h 554236"/>
                <a:gd name="connsiteX8" fmla="*/ 16874 w 437594"/>
                <a:gd name="connsiteY8" fmla="*/ 85178 h 554236"/>
                <a:gd name="connsiteX0" fmla="*/ 16874 w 437594"/>
                <a:gd name="connsiteY0" fmla="*/ 85178 h 558187"/>
                <a:gd name="connsiteX1" fmla="*/ 12150 w 437594"/>
                <a:gd name="connsiteY1" fmla="*/ 361624 h 558187"/>
                <a:gd name="connsiteX2" fmla="*/ 35778 w 437594"/>
                <a:gd name="connsiteY2" fmla="*/ 519931 h 558187"/>
                <a:gd name="connsiteX3" fmla="*/ 215350 w 437594"/>
                <a:gd name="connsiteY3" fmla="*/ 557736 h 558187"/>
                <a:gd name="connsiteX4" fmla="*/ 409099 w 437594"/>
                <a:gd name="connsiteY4" fmla="*/ 522294 h 558187"/>
                <a:gd name="connsiteX5" fmla="*/ 435089 w 437594"/>
                <a:gd name="connsiteY5" fmla="*/ 309643 h 558187"/>
                <a:gd name="connsiteX6" fmla="*/ 413824 w 437594"/>
                <a:gd name="connsiteY6" fmla="*/ 73364 h 558187"/>
                <a:gd name="connsiteX7" fmla="*/ 210624 w 437594"/>
                <a:gd name="connsiteY7" fmla="*/ 116 h 558187"/>
                <a:gd name="connsiteX8" fmla="*/ 16874 w 437594"/>
                <a:gd name="connsiteY8" fmla="*/ 85178 h 558187"/>
                <a:gd name="connsiteX0" fmla="*/ 20067 w 440787"/>
                <a:gd name="connsiteY0" fmla="*/ 85178 h 558187"/>
                <a:gd name="connsiteX1" fmla="*/ 8255 w 440787"/>
                <a:gd name="connsiteY1" fmla="*/ 361624 h 558187"/>
                <a:gd name="connsiteX2" fmla="*/ 38971 w 440787"/>
                <a:gd name="connsiteY2" fmla="*/ 519931 h 558187"/>
                <a:gd name="connsiteX3" fmla="*/ 218543 w 440787"/>
                <a:gd name="connsiteY3" fmla="*/ 557736 h 558187"/>
                <a:gd name="connsiteX4" fmla="*/ 412292 w 440787"/>
                <a:gd name="connsiteY4" fmla="*/ 522294 h 558187"/>
                <a:gd name="connsiteX5" fmla="*/ 438282 w 440787"/>
                <a:gd name="connsiteY5" fmla="*/ 309643 h 558187"/>
                <a:gd name="connsiteX6" fmla="*/ 417017 w 440787"/>
                <a:gd name="connsiteY6" fmla="*/ 73364 h 558187"/>
                <a:gd name="connsiteX7" fmla="*/ 213817 w 440787"/>
                <a:gd name="connsiteY7" fmla="*/ 116 h 558187"/>
                <a:gd name="connsiteX8" fmla="*/ 20067 w 440787"/>
                <a:gd name="connsiteY8" fmla="*/ 85178 h 558187"/>
                <a:gd name="connsiteX0" fmla="*/ 20067 w 442342"/>
                <a:gd name="connsiteY0" fmla="*/ 85178 h 558345"/>
                <a:gd name="connsiteX1" fmla="*/ 8255 w 442342"/>
                <a:gd name="connsiteY1" fmla="*/ 361624 h 558345"/>
                <a:gd name="connsiteX2" fmla="*/ 38971 w 442342"/>
                <a:gd name="connsiteY2" fmla="*/ 519931 h 558345"/>
                <a:gd name="connsiteX3" fmla="*/ 218543 w 442342"/>
                <a:gd name="connsiteY3" fmla="*/ 557736 h 558345"/>
                <a:gd name="connsiteX4" fmla="*/ 412292 w 442342"/>
                <a:gd name="connsiteY4" fmla="*/ 522294 h 558345"/>
                <a:gd name="connsiteX5" fmla="*/ 440644 w 442342"/>
                <a:gd name="connsiteY5" fmla="*/ 302555 h 558345"/>
                <a:gd name="connsiteX6" fmla="*/ 417017 w 442342"/>
                <a:gd name="connsiteY6" fmla="*/ 73364 h 558345"/>
                <a:gd name="connsiteX7" fmla="*/ 213817 w 442342"/>
                <a:gd name="connsiteY7" fmla="*/ 116 h 558345"/>
                <a:gd name="connsiteX8" fmla="*/ 20067 w 442342"/>
                <a:gd name="connsiteY8" fmla="*/ 85178 h 558345"/>
                <a:gd name="connsiteX0" fmla="*/ 21288 w 443563"/>
                <a:gd name="connsiteY0" fmla="*/ 85178 h 558345"/>
                <a:gd name="connsiteX1" fmla="*/ 7113 w 443563"/>
                <a:gd name="connsiteY1" fmla="*/ 356898 h 558345"/>
                <a:gd name="connsiteX2" fmla="*/ 40192 w 443563"/>
                <a:gd name="connsiteY2" fmla="*/ 519931 h 558345"/>
                <a:gd name="connsiteX3" fmla="*/ 219764 w 443563"/>
                <a:gd name="connsiteY3" fmla="*/ 557736 h 558345"/>
                <a:gd name="connsiteX4" fmla="*/ 413513 w 443563"/>
                <a:gd name="connsiteY4" fmla="*/ 522294 h 558345"/>
                <a:gd name="connsiteX5" fmla="*/ 441865 w 443563"/>
                <a:gd name="connsiteY5" fmla="*/ 302555 h 558345"/>
                <a:gd name="connsiteX6" fmla="*/ 418238 w 443563"/>
                <a:gd name="connsiteY6" fmla="*/ 73364 h 558345"/>
                <a:gd name="connsiteX7" fmla="*/ 215038 w 443563"/>
                <a:gd name="connsiteY7" fmla="*/ 116 h 558345"/>
                <a:gd name="connsiteX8" fmla="*/ 21288 w 443563"/>
                <a:gd name="connsiteY8" fmla="*/ 85178 h 558345"/>
                <a:gd name="connsiteX0" fmla="*/ 45611 w 437169"/>
                <a:gd name="connsiteY0" fmla="*/ 66265 h 558335"/>
                <a:gd name="connsiteX1" fmla="*/ 719 w 437169"/>
                <a:gd name="connsiteY1" fmla="*/ 356888 h 558335"/>
                <a:gd name="connsiteX2" fmla="*/ 33798 w 437169"/>
                <a:gd name="connsiteY2" fmla="*/ 519921 h 558335"/>
                <a:gd name="connsiteX3" fmla="*/ 213370 w 437169"/>
                <a:gd name="connsiteY3" fmla="*/ 557726 h 558335"/>
                <a:gd name="connsiteX4" fmla="*/ 407119 w 437169"/>
                <a:gd name="connsiteY4" fmla="*/ 522284 h 558335"/>
                <a:gd name="connsiteX5" fmla="*/ 435471 w 437169"/>
                <a:gd name="connsiteY5" fmla="*/ 302545 h 558335"/>
                <a:gd name="connsiteX6" fmla="*/ 411844 w 437169"/>
                <a:gd name="connsiteY6" fmla="*/ 73354 h 558335"/>
                <a:gd name="connsiteX7" fmla="*/ 208644 w 437169"/>
                <a:gd name="connsiteY7" fmla="*/ 106 h 558335"/>
                <a:gd name="connsiteX8" fmla="*/ 45611 w 437169"/>
                <a:gd name="connsiteY8" fmla="*/ 66265 h 558335"/>
                <a:gd name="connsiteX0" fmla="*/ 37761 w 429319"/>
                <a:gd name="connsiteY0" fmla="*/ 66214 h 558284"/>
                <a:gd name="connsiteX1" fmla="*/ 2320 w 429319"/>
                <a:gd name="connsiteY1" fmla="*/ 297767 h 558284"/>
                <a:gd name="connsiteX2" fmla="*/ 25948 w 429319"/>
                <a:gd name="connsiteY2" fmla="*/ 519870 h 558284"/>
                <a:gd name="connsiteX3" fmla="*/ 205520 w 429319"/>
                <a:gd name="connsiteY3" fmla="*/ 557675 h 558284"/>
                <a:gd name="connsiteX4" fmla="*/ 399269 w 429319"/>
                <a:gd name="connsiteY4" fmla="*/ 522233 h 558284"/>
                <a:gd name="connsiteX5" fmla="*/ 427621 w 429319"/>
                <a:gd name="connsiteY5" fmla="*/ 302494 h 558284"/>
                <a:gd name="connsiteX6" fmla="*/ 403994 w 429319"/>
                <a:gd name="connsiteY6" fmla="*/ 73303 h 558284"/>
                <a:gd name="connsiteX7" fmla="*/ 200794 w 429319"/>
                <a:gd name="connsiteY7" fmla="*/ 55 h 558284"/>
                <a:gd name="connsiteX8" fmla="*/ 37761 w 429319"/>
                <a:gd name="connsiteY8" fmla="*/ 66214 h 558284"/>
                <a:gd name="connsiteX0" fmla="*/ 36275 w 427833"/>
                <a:gd name="connsiteY0" fmla="*/ 66214 h 558958"/>
                <a:gd name="connsiteX1" fmla="*/ 834 w 427833"/>
                <a:gd name="connsiteY1" fmla="*/ 297767 h 558958"/>
                <a:gd name="connsiteX2" fmla="*/ 29188 w 427833"/>
                <a:gd name="connsiteY2" fmla="*/ 510418 h 558958"/>
                <a:gd name="connsiteX3" fmla="*/ 204034 w 427833"/>
                <a:gd name="connsiteY3" fmla="*/ 557675 h 558958"/>
                <a:gd name="connsiteX4" fmla="*/ 397783 w 427833"/>
                <a:gd name="connsiteY4" fmla="*/ 522233 h 558958"/>
                <a:gd name="connsiteX5" fmla="*/ 426135 w 427833"/>
                <a:gd name="connsiteY5" fmla="*/ 302494 h 558958"/>
                <a:gd name="connsiteX6" fmla="*/ 402508 w 427833"/>
                <a:gd name="connsiteY6" fmla="*/ 73303 h 558958"/>
                <a:gd name="connsiteX7" fmla="*/ 199308 w 427833"/>
                <a:gd name="connsiteY7" fmla="*/ 55 h 558958"/>
                <a:gd name="connsiteX8" fmla="*/ 36275 w 427833"/>
                <a:gd name="connsiteY8" fmla="*/ 66214 h 558958"/>
                <a:gd name="connsiteX0" fmla="*/ 36275 w 428528"/>
                <a:gd name="connsiteY0" fmla="*/ 66214 h 558440"/>
                <a:gd name="connsiteX1" fmla="*/ 834 w 428528"/>
                <a:gd name="connsiteY1" fmla="*/ 297767 h 558440"/>
                <a:gd name="connsiteX2" fmla="*/ 29188 w 428528"/>
                <a:gd name="connsiteY2" fmla="*/ 510418 h 558440"/>
                <a:gd name="connsiteX3" fmla="*/ 204034 w 428528"/>
                <a:gd name="connsiteY3" fmla="*/ 557675 h 558440"/>
                <a:gd name="connsiteX4" fmla="*/ 388332 w 428528"/>
                <a:gd name="connsiteY4" fmla="*/ 519870 h 558440"/>
                <a:gd name="connsiteX5" fmla="*/ 426135 w 428528"/>
                <a:gd name="connsiteY5" fmla="*/ 302494 h 558440"/>
                <a:gd name="connsiteX6" fmla="*/ 402508 w 428528"/>
                <a:gd name="connsiteY6" fmla="*/ 73303 h 558440"/>
                <a:gd name="connsiteX7" fmla="*/ 199308 w 428528"/>
                <a:gd name="connsiteY7" fmla="*/ 55 h 558440"/>
                <a:gd name="connsiteX8" fmla="*/ 36275 w 428528"/>
                <a:gd name="connsiteY8" fmla="*/ 66214 h 558440"/>
                <a:gd name="connsiteX0" fmla="*/ 37760 w 430013"/>
                <a:gd name="connsiteY0" fmla="*/ 66214 h 557901"/>
                <a:gd name="connsiteX1" fmla="*/ 2319 w 430013"/>
                <a:gd name="connsiteY1" fmla="*/ 297767 h 557901"/>
                <a:gd name="connsiteX2" fmla="*/ 25948 w 430013"/>
                <a:gd name="connsiteY2" fmla="*/ 519869 h 557901"/>
                <a:gd name="connsiteX3" fmla="*/ 205519 w 430013"/>
                <a:gd name="connsiteY3" fmla="*/ 557675 h 557901"/>
                <a:gd name="connsiteX4" fmla="*/ 389817 w 430013"/>
                <a:gd name="connsiteY4" fmla="*/ 519870 h 557901"/>
                <a:gd name="connsiteX5" fmla="*/ 427620 w 430013"/>
                <a:gd name="connsiteY5" fmla="*/ 302494 h 557901"/>
                <a:gd name="connsiteX6" fmla="*/ 403993 w 430013"/>
                <a:gd name="connsiteY6" fmla="*/ 73303 h 557901"/>
                <a:gd name="connsiteX7" fmla="*/ 200793 w 430013"/>
                <a:gd name="connsiteY7" fmla="*/ 55 h 557901"/>
                <a:gd name="connsiteX8" fmla="*/ 37760 w 430013"/>
                <a:gd name="connsiteY8" fmla="*/ 66214 h 557901"/>
                <a:gd name="connsiteX0" fmla="*/ 40684 w 432937"/>
                <a:gd name="connsiteY0" fmla="*/ 66214 h 557831"/>
                <a:gd name="connsiteX1" fmla="*/ 5243 w 432937"/>
                <a:gd name="connsiteY1" fmla="*/ 297767 h 557831"/>
                <a:gd name="connsiteX2" fmla="*/ 28872 w 432937"/>
                <a:gd name="connsiteY2" fmla="*/ 519869 h 557831"/>
                <a:gd name="connsiteX3" fmla="*/ 208443 w 432937"/>
                <a:gd name="connsiteY3" fmla="*/ 557675 h 557831"/>
                <a:gd name="connsiteX4" fmla="*/ 392741 w 432937"/>
                <a:gd name="connsiteY4" fmla="*/ 519870 h 557831"/>
                <a:gd name="connsiteX5" fmla="*/ 430544 w 432937"/>
                <a:gd name="connsiteY5" fmla="*/ 302494 h 557831"/>
                <a:gd name="connsiteX6" fmla="*/ 406917 w 432937"/>
                <a:gd name="connsiteY6" fmla="*/ 73303 h 557831"/>
                <a:gd name="connsiteX7" fmla="*/ 203717 w 432937"/>
                <a:gd name="connsiteY7" fmla="*/ 55 h 557831"/>
                <a:gd name="connsiteX8" fmla="*/ 40684 w 432937"/>
                <a:gd name="connsiteY8" fmla="*/ 66214 h 557831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6557 w 428810"/>
                <a:gd name="connsiteY0" fmla="*/ 66214 h 531376"/>
                <a:gd name="connsiteX1" fmla="*/ 1116 w 428810"/>
                <a:gd name="connsiteY1" fmla="*/ 297767 h 531376"/>
                <a:gd name="connsiteX2" fmla="*/ 27108 w 428810"/>
                <a:gd name="connsiteY2" fmla="*/ 510418 h 531376"/>
                <a:gd name="connsiteX3" fmla="*/ 192502 w 428810"/>
                <a:gd name="connsiteY3" fmla="*/ 524596 h 531376"/>
                <a:gd name="connsiteX4" fmla="*/ 388614 w 428810"/>
                <a:gd name="connsiteY4" fmla="*/ 519870 h 531376"/>
                <a:gd name="connsiteX5" fmla="*/ 426417 w 428810"/>
                <a:gd name="connsiteY5" fmla="*/ 302494 h 531376"/>
                <a:gd name="connsiteX6" fmla="*/ 402790 w 428810"/>
                <a:gd name="connsiteY6" fmla="*/ 73303 h 531376"/>
                <a:gd name="connsiteX7" fmla="*/ 199590 w 428810"/>
                <a:gd name="connsiteY7" fmla="*/ 55 h 531376"/>
                <a:gd name="connsiteX8" fmla="*/ 36557 w 428810"/>
                <a:gd name="connsiteY8" fmla="*/ 66214 h 531376"/>
                <a:gd name="connsiteX0" fmla="*/ 36557 w 422272"/>
                <a:gd name="connsiteY0" fmla="*/ 66214 h 538568"/>
                <a:gd name="connsiteX1" fmla="*/ 1116 w 422272"/>
                <a:gd name="connsiteY1" fmla="*/ 297767 h 538568"/>
                <a:gd name="connsiteX2" fmla="*/ 27108 w 422272"/>
                <a:gd name="connsiteY2" fmla="*/ 510418 h 538568"/>
                <a:gd name="connsiteX3" fmla="*/ 192502 w 422272"/>
                <a:gd name="connsiteY3" fmla="*/ 524596 h 538568"/>
                <a:gd name="connsiteX4" fmla="*/ 388614 w 422272"/>
                <a:gd name="connsiteY4" fmla="*/ 519870 h 538568"/>
                <a:gd name="connsiteX5" fmla="*/ 414603 w 422272"/>
                <a:gd name="connsiteY5" fmla="*/ 295406 h 538568"/>
                <a:gd name="connsiteX6" fmla="*/ 402790 w 422272"/>
                <a:gd name="connsiteY6" fmla="*/ 73303 h 538568"/>
                <a:gd name="connsiteX7" fmla="*/ 199590 w 422272"/>
                <a:gd name="connsiteY7" fmla="*/ 55 h 538568"/>
                <a:gd name="connsiteX8" fmla="*/ 36557 w 422272"/>
                <a:gd name="connsiteY8" fmla="*/ 66214 h 538568"/>
                <a:gd name="connsiteX0" fmla="*/ 36557 w 416127"/>
                <a:gd name="connsiteY0" fmla="*/ 66159 h 538513"/>
                <a:gd name="connsiteX1" fmla="*/ 1116 w 416127"/>
                <a:gd name="connsiteY1" fmla="*/ 297712 h 538513"/>
                <a:gd name="connsiteX2" fmla="*/ 27108 w 416127"/>
                <a:gd name="connsiteY2" fmla="*/ 510363 h 538513"/>
                <a:gd name="connsiteX3" fmla="*/ 192502 w 416127"/>
                <a:gd name="connsiteY3" fmla="*/ 524541 h 538513"/>
                <a:gd name="connsiteX4" fmla="*/ 388614 w 416127"/>
                <a:gd name="connsiteY4" fmla="*/ 519815 h 538513"/>
                <a:gd name="connsiteX5" fmla="*/ 414603 w 416127"/>
                <a:gd name="connsiteY5" fmla="*/ 295351 h 538513"/>
                <a:gd name="connsiteX6" fmla="*/ 390976 w 416127"/>
                <a:gd name="connsiteY6" fmla="*/ 66160 h 538513"/>
                <a:gd name="connsiteX7" fmla="*/ 199590 w 416127"/>
                <a:gd name="connsiteY7" fmla="*/ 0 h 538513"/>
                <a:gd name="connsiteX8" fmla="*/ 36557 w 416127"/>
                <a:gd name="connsiteY8" fmla="*/ 66159 h 538513"/>
                <a:gd name="connsiteX0" fmla="*/ 36557 w 416962"/>
                <a:gd name="connsiteY0" fmla="*/ 66159 h 533540"/>
                <a:gd name="connsiteX1" fmla="*/ 1116 w 416962"/>
                <a:gd name="connsiteY1" fmla="*/ 297712 h 533540"/>
                <a:gd name="connsiteX2" fmla="*/ 27108 w 416962"/>
                <a:gd name="connsiteY2" fmla="*/ 510363 h 533540"/>
                <a:gd name="connsiteX3" fmla="*/ 192502 w 416962"/>
                <a:gd name="connsiteY3" fmla="*/ 524541 h 533540"/>
                <a:gd name="connsiteX4" fmla="*/ 390977 w 416962"/>
                <a:gd name="connsiteY4" fmla="*/ 512727 h 533540"/>
                <a:gd name="connsiteX5" fmla="*/ 414603 w 416962"/>
                <a:gd name="connsiteY5" fmla="*/ 295351 h 533540"/>
                <a:gd name="connsiteX6" fmla="*/ 390976 w 416962"/>
                <a:gd name="connsiteY6" fmla="*/ 66160 h 533540"/>
                <a:gd name="connsiteX7" fmla="*/ 199590 w 416962"/>
                <a:gd name="connsiteY7" fmla="*/ 0 h 533540"/>
                <a:gd name="connsiteX8" fmla="*/ 36557 w 416962"/>
                <a:gd name="connsiteY8" fmla="*/ 66159 h 533540"/>
                <a:gd name="connsiteX0" fmla="*/ 36557 w 415953"/>
                <a:gd name="connsiteY0" fmla="*/ 66159 h 531703"/>
                <a:gd name="connsiteX1" fmla="*/ 1116 w 415953"/>
                <a:gd name="connsiteY1" fmla="*/ 297712 h 531703"/>
                <a:gd name="connsiteX2" fmla="*/ 27108 w 415953"/>
                <a:gd name="connsiteY2" fmla="*/ 510363 h 531703"/>
                <a:gd name="connsiteX3" fmla="*/ 192502 w 415953"/>
                <a:gd name="connsiteY3" fmla="*/ 524541 h 531703"/>
                <a:gd name="connsiteX4" fmla="*/ 390977 w 415953"/>
                <a:gd name="connsiteY4" fmla="*/ 512727 h 531703"/>
                <a:gd name="connsiteX5" fmla="*/ 414603 w 415953"/>
                <a:gd name="connsiteY5" fmla="*/ 295351 h 531703"/>
                <a:gd name="connsiteX6" fmla="*/ 390976 w 415953"/>
                <a:gd name="connsiteY6" fmla="*/ 66160 h 531703"/>
                <a:gd name="connsiteX7" fmla="*/ 199590 w 415953"/>
                <a:gd name="connsiteY7" fmla="*/ 0 h 531703"/>
                <a:gd name="connsiteX8" fmla="*/ 36557 w 415953"/>
                <a:gd name="connsiteY8" fmla="*/ 66159 h 531703"/>
                <a:gd name="connsiteX0" fmla="*/ 38202 w 417598"/>
                <a:gd name="connsiteY0" fmla="*/ 66159 h 527065"/>
                <a:gd name="connsiteX1" fmla="*/ 2761 w 417598"/>
                <a:gd name="connsiteY1" fmla="*/ 297712 h 527065"/>
                <a:gd name="connsiteX2" fmla="*/ 28753 w 417598"/>
                <a:gd name="connsiteY2" fmla="*/ 510363 h 527065"/>
                <a:gd name="connsiteX3" fmla="*/ 194147 w 417598"/>
                <a:gd name="connsiteY3" fmla="*/ 524541 h 527065"/>
                <a:gd name="connsiteX4" fmla="*/ 392622 w 417598"/>
                <a:gd name="connsiteY4" fmla="*/ 512727 h 527065"/>
                <a:gd name="connsiteX5" fmla="*/ 416248 w 417598"/>
                <a:gd name="connsiteY5" fmla="*/ 295351 h 527065"/>
                <a:gd name="connsiteX6" fmla="*/ 392621 w 417598"/>
                <a:gd name="connsiteY6" fmla="*/ 66160 h 527065"/>
                <a:gd name="connsiteX7" fmla="*/ 201235 w 417598"/>
                <a:gd name="connsiteY7" fmla="*/ 0 h 527065"/>
                <a:gd name="connsiteX8" fmla="*/ 38202 w 417598"/>
                <a:gd name="connsiteY8" fmla="*/ 66159 h 527065"/>
                <a:gd name="connsiteX0" fmla="*/ 36212 w 415608"/>
                <a:gd name="connsiteY0" fmla="*/ 66159 h 527065"/>
                <a:gd name="connsiteX1" fmla="*/ 771 w 415608"/>
                <a:gd name="connsiteY1" fmla="*/ 297712 h 527065"/>
                <a:gd name="connsiteX2" fmla="*/ 55116 w 415608"/>
                <a:gd name="connsiteY2" fmla="*/ 510363 h 527065"/>
                <a:gd name="connsiteX3" fmla="*/ 192157 w 415608"/>
                <a:gd name="connsiteY3" fmla="*/ 524541 h 527065"/>
                <a:gd name="connsiteX4" fmla="*/ 390632 w 415608"/>
                <a:gd name="connsiteY4" fmla="*/ 512727 h 527065"/>
                <a:gd name="connsiteX5" fmla="*/ 414258 w 415608"/>
                <a:gd name="connsiteY5" fmla="*/ 295351 h 527065"/>
                <a:gd name="connsiteX6" fmla="*/ 390631 w 415608"/>
                <a:gd name="connsiteY6" fmla="*/ 66160 h 527065"/>
                <a:gd name="connsiteX7" fmla="*/ 199245 w 415608"/>
                <a:gd name="connsiteY7" fmla="*/ 0 h 527065"/>
                <a:gd name="connsiteX8" fmla="*/ 36212 w 415608"/>
                <a:gd name="connsiteY8" fmla="*/ 66159 h 527065"/>
                <a:gd name="connsiteX0" fmla="*/ 15687 w 395083"/>
                <a:gd name="connsiteY0" fmla="*/ 66159 h 531379"/>
                <a:gd name="connsiteX1" fmla="*/ 8600 w 395083"/>
                <a:gd name="connsiteY1" fmla="*/ 302438 h 531379"/>
                <a:gd name="connsiteX2" fmla="*/ 34591 w 395083"/>
                <a:gd name="connsiteY2" fmla="*/ 510363 h 531379"/>
                <a:gd name="connsiteX3" fmla="*/ 171632 w 395083"/>
                <a:gd name="connsiteY3" fmla="*/ 524541 h 531379"/>
                <a:gd name="connsiteX4" fmla="*/ 370107 w 395083"/>
                <a:gd name="connsiteY4" fmla="*/ 512727 h 531379"/>
                <a:gd name="connsiteX5" fmla="*/ 393733 w 395083"/>
                <a:gd name="connsiteY5" fmla="*/ 295351 h 531379"/>
                <a:gd name="connsiteX6" fmla="*/ 370106 w 395083"/>
                <a:gd name="connsiteY6" fmla="*/ 66160 h 531379"/>
                <a:gd name="connsiteX7" fmla="*/ 178720 w 395083"/>
                <a:gd name="connsiteY7" fmla="*/ 0 h 531379"/>
                <a:gd name="connsiteX8" fmla="*/ 15687 w 395083"/>
                <a:gd name="connsiteY8" fmla="*/ 66159 h 531379"/>
                <a:gd name="connsiteX0" fmla="*/ 16810 w 396206"/>
                <a:gd name="connsiteY0" fmla="*/ 66159 h 532029"/>
                <a:gd name="connsiteX1" fmla="*/ 7361 w 396206"/>
                <a:gd name="connsiteY1" fmla="*/ 292987 h 532029"/>
                <a:gd name="connsiteX2" fmla="*/ 35714 w 396206"/>
                <a:gd name="connsiteY2" fmla="*/ 510363 h 532029"/>
                <a:gd name="connsiteX3" fmla="*/ 172755 w 396206"/>
                <a:gd name="connsiteY3" fmla="*/ 524541 h 532029"/>
                <a:gd name="connsiteX4" fmla="*/ 371230 w 396206"/>
                <a:gd name="connsiteY4" fmla="*/ 512727 h 532029"/>
                <a:gd name="connsiteX5" fmla="*/ 394856 w 396206"/>
                <a:gd name="connsiteY5" fmla="*/ 295351 h 532029"/>
                <a:gd name="connsiteX6" fmla="*/ 371229 w 396206"/>
                <a:gd name="connsiteY6" fmla="*/ 66160 h 532029"/>
                <a:gd name="connsiteX7" fmla="*/ 179843 w 396206"/>
                <a:gd name="connsiteY7" fmla="*/ 0 h 532029"/>
                <a:gd name="connsiteX8" fmla="*/ 16810 w 396206"/>
                <a:gd name="connsiteY8" fmla="*/ 66159 h 532029"/>
                <a:gd name="connsiteX0" fmla="*/ 17622 w 397018"/>
                <a:gd name="connsiteY0" fmla="*/ 66159 h 532029"/>
                <a:gd name="connsiteX1" fmla="*/ 8173 w 397018"/>
                <a:gd name="connsiteY1" fmla="*/ 292987 h 532029"/>
                <a:gd name="connsiteX2" fmla="*/ 36526 w 397018"/>
                <a:gd name="connsiteY2" fmla="*/ 510363 h 532029"/>
                <a:gd name="connsiteX3" fmla="*/ 173567 w 397018"/>
                <a:gd name="connsiteY3" fmla="*/ 524541 h 532029"/>
                <a:gd name="connsiteX4" fmla="*/ 372042 w 397018"/>
                <a:gd name="connsiteY4" fmla="*/ 512727 h 532029"/>
                <a:gd name="connsiteX5" fmla="*/ 395668 w 397018"/>
                <a:gd name="connsiteY5" fmla="*/ 295351 h 532029"/>
                <a:gd name="connsiteX6" fmla="*/ 372041 w 397018"/>
                <a:gd name="connsiteY6" fmla="*/ 66160 h 532029"/>
                <a:gd name="connsiteX7" fmla="*/ 180655 w 397018"/>
                <a:gd name="connsiteY7" fmla="*/ 0 h 532029"/>
                <a:gd name="connsiteX8" fmla="*/ 17622 w 397018"/>
                <a:gd name="connsiteY8" fmla="*/ 66159 h 532029"/>
                <a:gd name="connsiteX0" fmla="*/ 16811 w 396207"/>
                <a:gd name="connsiteY0" fmla="*/ 66159 h 529127"/>
                <a:gd name="connsiteX1" fmla="*/ 7362 w 396207"/>
                <a:gd name="connsiteY1" fmla="*/ 292987 h 529127"/>
                <a:gd name="connsiteX2" fmla="*/ 35715 w 396207"/>
                <a:gd name="connsiteY2" fmla="*/ 505637 h 529127"/>
                <a:gd name="connsiteX3" fmla="*/ 172756 w 396207"/>
                <a:gd name="connsiteY3" fmla="*/ 524541 h 529127"/>
                <a:gd name="connsiteX4" fmla="*/ 371231 w 396207"/>
                <a:gd name="connsiteY4" fmla="*/ 512727 h 529127"/>
                <a:gd name="connsiteX5" fmla="*/ 394857 w 396207"/>
                <a:gd name="connsiteY5" fmla="*/ 295351 h 529127"/>
                <a:gd name="connsiteX6" fmla="*/ 371230 w 396207"/>
                <a:gd name="connsiteY6" fmla="*/ 66160 h 529127"/>
                <a:gd name="connsiteX7" fmla="*/ 179844 w 396207"/>
                <a:gd name="connsiteY7" fmla="*/ 0 h 529127"/>
                <a:gd name="connsiteX8" fmla="*/ 16811 w 396207"/>
                <a:gd name="connsiteY8" fmla="*/ 66159 h 529127"/>
                <a:gd name="connsiteX0" fmla="*/ 16811 w 397772"/>
                <a:gd name="connsiteY0" fmla="*/ 66159 h 528841"/>
                <a:gd name="connsiteX1" fmla="*/ 7362 w 397772"/>
                <a:gd name="connsiteY1" fmla="*/ 292987 h 528841"/>
                <a:gd name="connsiteX2" fmla="*/ 35715 w 397772"/>
                <a:gd name="connsiteY2" fmla="*/ 505637 h 528841"/>
                <a:gd name="connsiteX3" fmla="*/ 172756 w 397772"/>
                <a:gd name="connsiteY3" fmla="*/ 524541 h 528841"/>
                <a:gd name="connsiteX4" fmla="*/ 349966 w 397772"/>
                <a:gd name="connsiteY4" fmla="*/ 517453 h 528841"/>
                <a:gd name="connsiteX5" fmla="*/ 394857 w 397772"/>
                <a:gd name="connsiteY5" fmla="*/ 295351 h 528841"/>
                <a:gd name="connsiteX6" fmla="*/ 371230 w 397772"/>
                <a:gd name="connsiteY6" fmla="*/ 66160 h 528841"/>
                <a:gd name="connsiteX7" fmla="*/ 179844 w 397772"/>
                <a:gd name="connsiteY7" fmla="*/ 0 h 528841"/>
                <a:gd name="connsiteX8" fmla="*/ 16811 w 397772"/>
                <a:gd name="connsiteY8" fmla="*/ 66159 h 528841"/>
                <a:gd name="connsiteX0" fmla="*/ 16811 w 386281"/>
                <a:gd name="connsiteY0" fmla="*/ 66159 h 536037"/>
                <a:gd name="connsiteX1" fmla="*/ 7362 w 386281"/>
                <a:gd name="connsiteY1" fmla="*/ 292987 h 536037"/>
                <a:gd name="connsiteX2" fmla="*/ 35715 w 386281"/>
                <a:gd name="connsiteY2" fmla="*/ 505637 h 536037"/>
                <a:gd name="connsiteX3" fmla="*/ 172756 w 386281"/>
                <a:gd name="connsiteY3" fmla="*/ 524541 h 536037"/>
                <a:gd name="connsiteX4" fmla="*/ 349966 w 386281"/>
                <a:gd name="connsiteY4" fmla="*/ 517453 h 536037"/>
                <a:gd name="connsiteX5" fmla="*/ 368866 w 386281"/>
                <a:gd name="connsiteY5" fmla="*/ 292988 h 536037"/>
                <a:gd name="connsiteX6" fmla="*/ 371230 w 386281"/>
                <a:gd name="connsiteY6" fmla="*/ 66160 h 536037"/>
                <a:gd name="connsiteX7" fmla="*/ 179844 w 386281"/>
                <a:gd name="connsiteY7" fmla="*/ 0 h 536037"/>
                <a:gd name="connsiteX8" fmla="*/ 16811 w 386281"/>
                <a:gd name="connsiteY8" fmla="*/ 66159 h 536037"/>
                <a:gd name="connsiteX0" fmla="*/ 16811 w 390120"/>
                <a:gd name="connsiteY0" fmla="*/ 66159 h 535863"/>
                <a:gd name="connsiteX1" fmla="*/ 7362 w 390120"/>
                <a:gd name="connsiteY1" fmla="*/ 292987 h 535863"/>
                <a:gd name="connsiteX2" fmla="*/ 35715 w 390120"/>
                <a:gd name="connsiteY2" fmla="*/ 505637 h 535863"/>
                <a:gd name="connsiteX3" fmla="*/ 172756 w 390120"/>
                <a:gd name="connsiteY3" fmla="*/ 524541 h 535863"/>
                <a:gd name="connsiteX4" fmla="*/ 349966 w 390120"/>
                <a:gd name="connsiteY4" fmla="*/ 517453 h 535863"/>
                <a:gd name="connsiteX5" fmla="*/ 380680 w 390120"/>
                <a:gd name="connsiteY5" fmla="*/ 295351 h 535863"/>
                <a:gd name="connsiteX6" fmla="*/ 371230 w 390120"/>
                <a:gd name="connsiteY6" fmla="*/ 66160 h 535863"/>
                <a:gd name="connsiteX7" fmla="*/ 179844 w 390120"/>
                <a:gd name="connsiteY7" fmla="*/ 0 h 535863"/>
                <a:gd name="connsiteX8" fmla="*/ 16811 w 390120"/>
                <a:gd name="connsiteY8" fmla="*/ 66159 h 535863"/>
                <a:gd name="connsiteX0" fmla="*/ 16811 w 393406"/>
                <a:gd name="connsiteY0" fmla="*/ 66159 h 535863"/>
                <a:gd name="connsiteX1" fmla="*/ 7362 w 393406"/>
                <a:gd name="connsiteY1" fmla="*/ 292987 h 535863"/>
                <a:gd name="connsiteX2" fmla="*/ 35715 w 393406"/>
                <a:gd name="connsiteY2" fmla="*/ 505637 h 535863"/>
                <a:gd name="connsiteX3" fmla="*/ 172756 w 393406"/>
                <a:gd name="connsiteY3" fmla="*/ 524541 h 535863"/>
                <a:gd name="connsiteX4" fmla="*/ 349966 w 393406"/>
                <a:gd name="connsiteY4" fmla="*/ 517453 h 535863"/>
                <a:gd name="connsiteX5" fmla="*/ 387769 w 393406"/>
                <a:gd name="connsiteY5" fmla="*/ 295351 h 535863"/>
                <a:gd name="connsiteX6" fmla="*/ 371230 w 393406"/>
                <a:gd name="connsiteY6" fmla="*/ 66160 h 535863"/>
                <a:gd name="connsiteX7" fmla="*/ 179844 w 393406"/>
                <a:gd name="connsiteY7" fmla="*/ 0 h 535863"/>
                <a:gd name="connsiteX8" fmla="*/ 16811 w 393406"/>
                <a:gd name="connsiteY8" fmla="*/ 66159 h 535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406" h="535863">
                  <a:moveTo>
                    <a:pt x="16811" y="66159"/>
                  </a:moveTo>
                  <a:cubicBezTo>
                    <a:pt x="-11936" y="114990"/>
                    <a:pt x="4211" y="219741"/>
                    <a:pt x="7362" y="292987"/>
                  </a:cubicBezTo>
                  <a:cubicBezTo>
                    <a:pt x="10513" y="366233"/>
                    <a:pt x="8149" y="467045"/>
                    <a:pt x="35715" y="505637"/>
                  </a:cubicBezTo>
                  <a:cubicBezTo>
                    <a:pt x="63281" y="544229"/>
                    <a:pt x="120381" y="522572"/>
                    <a:pt x="172756" y="524541"/>
                  </a:cubicBezTo>
                  <a:cubicBezTo>
                    <a:pt x="231826" y="522178"/>
                    <a:pt x="314131" y="555651"/>
                    <a:pt x="349966" y="517453"/>
                  </a:cubicBezTo>
                  <a:cubicBezTo>
                    <a:pt x="385802" y="479255"/>
                    <a:pt x="384225" y="370566"/>
                    <a:pt x="387769" y="295351"/>
                  </a:cubicBezTo>
                  <a:cubicBezTo>
                    <a:pt x="391313" y="220136"/>
                    <a:pt x="404703" y="118141"/>
                    <a:pt x="371230" y="66160"/>
                  </a:cubicBezTo>
                  <a:cubicBezTo>
                    <a:pt x="337757" y="14179"/>
                    <a:pt x="238914" y="0"/>
                    <a:pt x="179844" y="0"/>
                  </a:cubicBezTo>
                  <a:cubicBezTo>
                    <a:pt x="120774" y="0"/>
                    <a:pt x="45558" y="17328"/>
                    <a:pt x="16811" y="66159"/>
                  </a:cubicBez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C0D1DCA4-430F-4609-BB1D-635549350983}"/>
                </a:ext>
              </a:extLst>
            </p:cNvPr>
            <p:cNvSpPr/>
            <p:nvPr/>
          </p:nvSpPr>
          <p:spPr>
            <a:xfrm>
              <a:off x="5625516" y="3156849"/>
              <a:ext cx="818288" cy="1112412"/>
            </a:xfrm>
            <a:custGeom>
              <a:avLst/>
              <a:gdLst>
                <a:gd name="connsiteX0" fmla="*/ 833039 w 833102"/>
                <a:gd name="connsiteY0" fmla="*/ 76519 h 1128109"/>
                <a:gd name="connsiteX1" fmla="*/ 721944 w 833102"/>
                <a:gd name="connsiteY1" fmla="*/ 29517 h 1128109"/>
                <a:gd name="connsiteX2" fmla="*/ 580938 w 833102"/>
                <a:gd name="connsiteY2" fmla="*/ 3880 h 1128109"/>
                <a:gd name="connsiteX3" fmla="*/ 471980 w 833102"/>
                <a:gd name="connsiteY3" fmla="*/ 6016 h 1128109"/>
                <a:gd name="connsiteX4" fmla="*/ 433524 w 833102"/>
                <a:gd name="connsiteY4" fmla="*/ 59428 h 1128109"/>
                <a:gd name="connsiteX5" fmla="*/ 358748 w 833102"/>
                <a:gd name="connsiteY5" fmla="*/ 78656 h 1128109"/>
                <a:gd name="connsiteX6" fmla="*/ 309610 w 833102"/>
                <a:gd name="connsiteY6" fmla="*/ 53018 h 1128109"/>
                <a:gd name="connsiteX7" fmla="*/ 309610 w 833102"/>
                <a:gd name="connsiteY7" fmla="*/ 6016 h 1128109"/>
                <a:gd name="connsiteX8" fmla="*/ 228424 w 833102"/>
                <a:gd name="connsiteY8" fmla="*/ 27381 h 1128109"/>
                <a:gd name="connsiteX9" fmla="*/ 108783 w 833102"/>
                <a:gd name="connsiteY9" fmla="*/ 91474 h 1128109"/>
                <a:gd name="connsiteX10" fmla="*/ 74600 w 833102"/>
                <a:gd name="connsiteY10" fmla="*/ 258117 h 1128109"/>
                <a:gd name="connsiteX11" fmla="*/ 38281 w 833102"/>
                <a:gd name="connsiteY11" fmla="*/ 719590 h 1128109"/>
                <a:gd name="connsiteX12" fmla="*/ 51099 w 833102"/>
                <a:gd name="connsiteY12" fmla="*/ 1093469 h 1128109"/>
                <a:gd name="connsiteX13" fmla="*/ 666396 w 833102"/>
                <a:gd name="connsiteY13" fmla="*/ 1104151 h 1128109"/>
                <a:gd name="connsiteX14" fmla="*/ 762537 w 833102"/>
                <a:gd name="connsiteY14" fmla="*/ 1027239 h 1128109"/>
                <a:gd name="connsiteX15" fmla="*/ 706989 w 833102"/>
                <a:gd name="connsiteY15" fmla="*/ 407669 h 1128109"/>
                <a:gd name="connsiteX16" fmla="*/ 833039 w 833102"/>
                <a:gd name="connsiteY16" fmla="*/ 76519 h 1128109"/>
                <a:gd name="connsiteX0" fmla="*/ 833039 w 833102"/>
                <a:gd name="connsiteY0" fmla="*/ 75792 h 1127382"/>
                <a:gd name="connsiteX1" fmla="*/ 721944 w 833102"/>
                <a:gd name="connsiteY1" fmla="*/ 15972 h 1127382"/>
                <a:gd name="connsiteX2" fmla="*/ 580938 w 833102"/>
                <a:gd name="connsiteY2" fmla="*/ 3153 h 1127382"/>
                <a:gd name="connsiteX3" fmla="*/ 471980 w 833102"/>
                <a:gd name="connsiteY3" fmla="*/ 5289 h 1127382"/>
                <a:gd name="connsiteX4" fmla="*/ 433524 w 833102"/>
                <a:gd name="connsiteY4" fmla="*/ 58701 h 1127382"/>
                <a:gd name="connsiteX5" fmla="*/ 358748 w 833102"/>
                <a:gd name="connsiteY5" fmla="*/ 77929 h 1127382"/>
                <a:gd name="connsiteX6" fmla="*/ 309610 w 833102"/>
                <a:gd name="connsiteY6" fmla="*/ 52291 h 1127382"/>
                <a:gd name="connsiteX7" fmla="*/ 309610 w 833102"/>
                <a:gd name="connsiteY7" fmla="*/ 5289 h 1127382"/>
                <a:gd name="connsiteX8" fmla="*/ 228424 w 833102"/>
                <a:gd name="connsiteY8" fmla="*/ 26654 h 1127382"/>
                <a:gd name="connsiteX9" fmla="*/ 108783 w 833102"/>
                <a:gd name="connsiteY9" fmla="*/ 90747 h 1127382"/>
                <a:gd name="connsiteX10" fmla="*/ 74600 w 833102"/>
                <a:gd name="connsiteY10" fmla="*/ 257390 h 1127382"/>
                <a:gd name="connsiteX11" fmla="*/ 38281 w 833102"/>
                <a:gd name="connsiteY11" fmla="*/ 718863 h 1127382"/>
                <a:gd name="connsiteX12" fmla="*/ 51099 w 833102"/>
                <a:gd name="connsiteY12" fmla="*/ 1092742 h 1127382"/>
                <a:gd name="connsiteX13" fmla="*/ 666396 w 833102"/>
                <a:gd name="connsiteY13" fmla="*/ 1103424 h 1127382"/>
                <a:gd name="connsiteX14" fmla="*/ 762537 w 833102"/>
                <a:gd name="connsiteY14" fmla="*/ 1026512 h 1127382"/>
                <a:gd name="connsiteX15" fmla="*/ 706989 w 833102"/>
                <a:gd name="connsiteY15" fmla="*/ 406942 h 1127382"/>
                <a:gd name="connsiteX16" fmla="*/ 833039 w 833102"/>
                <a:gd name="connsiteY16" fmla="*/ 75792 h 1127382"/>
                <a:gd name="connsiteX0" fmla="*/ 833039 w 833055"/>
                <a:gd name="connsiteY0" fmla="*/ 75792 h 1127382"/>
                <a:gd name="connsiteX1" fmla="*/ 721944 w 833055"/>
                <a:gd name="connsiteY1" fmla="*/ 15972 h 1127382"/>
                <a:gd name="connsiteX2" fmla="*/ 580938 w 833055"/>
                <a:gd name="connsiteY2" fmla="*/ 3153 h 1127382"/>
                <a:gd name="connsiteX3" fmla="*/ 471980 w 833055"/>
                <a:gd name="connsiteY3" fmla="*/ 5289 h 1127382"/>
                <a:gd name="connsiteX4" fmla="*/ 433524 w 833055"/>
                <a:gd name="connsiteY4" fmla="*/ 58701 h 1127382"/>
                <a:gd name="connsiteX5" fmla="*/ 358748 w 833055"/>
                <a:gd name="connsiteY5" fmla="*/ 77929 h 1127382"/>
                <a:gd name="connsiteX6" fmla="*/ 309610 w 833055"/>
                <a:gd name="connsiteY6" fmla="*/ 52291 h 1127382"/>
                <a:gd name="connsiteX7" fmla="*/ 309610 w 833055"/>
                <a:gd name="connsiteY7" fmla="*/ 5289 h 1127382"/>
                <a:gd name="connsiteX8" fmla="*/ 228424 w 833055"/>
                <a:gd name="connsiteY8" fmla="*/ 26654 h 1127382"/>
                <a:gd name="connsiteX9" fmla="*/ 108783 w 833055"/>
                <a:gd name="connsiteY9" fmla="*/ 90747 h 1127382"/>
                <a:gd name="connsiteX10" fmla="*/ 74600 w 833055"/>
                <a:gd name="connsiteY10" fmla="*/ 257390 h 1127382"/>
                <a:gd name="connsiteX11" fmla="*/ 38281 w 833055"/>
                <a:gd name="connsiteY11" fmla="*/ 718863 h 1127382"/>
                <a:gd name="connsiteX12" fmla="*/ 51099 w 833055"/>
                <a:gd name="connsiteY12" fmla="*/ 1092742 h 1127382"/>
                <a:gd name="connsiteX13" fmla="*/ 666396 w 833055"/>
                <a:gd name="connsiteY13" fmla="*/ 1103424 h 1127382"/>
                <a:gd name="connsiteX14" fmla="*/ 762537 w 833055"/>
                <a:gd name="connsiteY14" fmla="*/ 1026512 h 1127382"/>
                <a:gd name="connsiteX15" fmla="*/ 730490 w 833055"/>
                <a:gd name="connsiteY15" fmla="*/ 409079 h 1127382"/>
                <a:gd name="connsiteX16" fmla="*/ 833039 w 833055"/>
                <a:gd name="connsiteY16" fmla="*/ 75792 h 1127382"/>
                <a:gd name="connsiteX0" fmla="*/ 833039 w 833110"/>
                <a:gd name="connsiteY0" fmla="*/ 75792 h 1127382"/>
                <a:gd name="connsiteX1" fmla="*/ 721944 w 833110"/>
                <a:gd name="connsiteY1" fmla="*/ 15972 h 1127382"/>
                <a:gd name="connsiteX2" fmla="*/ 580938 w 833110"/>
                <a:gd name="connsiteY2" fmla="*/ 3153 h 1127382"/>
                <a:gd name="connsiteX3" fmla="*/ 471980 w 833110"/>
                <a:gd name="connsiteY3" fmla="*/ 5289 h 1127382"/>
                <a:gd name="connsiteX4" fmla="*/ 433524 w 833110"/>
                <a:gd name="connsiteY4" fmla="*/ 58701 h 1127382"/>
                <a:gd name="connsiteX5" fmla="*/ 358748 w 833110"/>
                <a:gd name="connsiteY5" fmla="*/ 77929 h 1127382"/>
                <a:gd name="connsiteX6" fmla="*/ 309610 w 833110"/>
                <a:gd name="connsiteY6" fmla="*/ 52291 h 1127382"/>
                <a:gd name="connsiteX7" fmla="*/ 309610 w 833110"/>
                <a:gd name="connsiteY7" fmla="*/ 5289 h 1127382"/>
                <a:gd name="connsiteX8" fmla="*/ 228424 w 833110"/>
                <a:gd name="connsiteY8" fmla="*/ 26654 h 1127382"/>
                <a:gd name="connsiteX9" fmla="*/ 108783 w 833110"/>
                <a:gd name="connsiteY9" fmla="*/ 90747 h 1127382"/>
                <a:gd name="connsiteX10" fmla="*/ 74600 w 833110"/>
                <a:gd name="connsiteY10" fmla="*/ 257390 h 1127382"/>
                <a:gd name="connsiteX11" fmla="*/ 38281 w 833110"/>
                <a:gd name="connsiteY11" fmla="*/ 718863 h 1127382"/>
                <a:gd name="connsiteX12" fmla="*/ 51099 w 833110"/>
                <a:gd name="connsiteY12" fmla="*/ 1092742 h 1127382"/>
                <a:gd name="connsiteX13" fmla="*/ 666396 w 833110"/>
                <a:gd name="connsiteY13" fmla="*/ 1103424 h 1127382"/>
                <a:gd name="connsiteX14" fmla="*/ 762537 w 833110"/>
                <a:gd name="connsiteY14" fmla="*/ 1026512 h 1127382"/>
                <a:gd name="connsiteX15" fmla="*/ 739036 w 833110"/>
                <a:gd name="connsiteY15" fmla="*/ 411215 h 1127382"/>
                <a:gd name="connsiteX16" fmla="*/ 833039 w 833110"/>
                <a:gd name="connsiteY16" fmla="*/ 75792 h 1127382"/>
                <a:gd name="connsiteX0" fmla="*/ 845955 w 846026"/>
                <a:gd name="connsiteY0" fmla="*/ 75792 h 1131873"/>
                <a:gd name="connsiteX1" fmla="*/ 734860 w 846026"/>
                <a:gd name="connsiteY1" fmla="*/ 15972 h 1131873"/>
                <a:gd name="connsiteX2" fmla="*/ 593854 w 846026"/>
                <a:gd name="connsiteY2" fmla="*/ 3153 h 1131873"/>
                <a:gd name="connsiteX3" fmla="*/ 484896 w 846026"/>
                <a:gd name="connsiteY3" fmla="*/ 5289 h 1131873"/>
                <a:gd name="connsiteX4" fmla="*/ 446440 w 846026"/>
                <a:gd name="connsiteY4" fmla="*/ 58701 h 1131873"/>
                <a:gd name="connsiteX5" fmla="*/ 371664 w 846026"/>
                <a:gd name="connsiteY5" fmla="*/ 77929 h 1131873"/>
                <a:gd name="connsiteX6" fmla="*/ 322526 w 846026"/>
                <a:gd name="connsiteY6" fmla="*/ 52291 h 1131873"/>
                <a:gd name="connsiteX7" fmla="*/ 322526 w 846026"/>
                <a:gd name="connsiteY7" fmla="*/ 5289 h 1131873"/>
                <a:gd name="connsiteX8" fmla="*/ 241340 w 846026"/>
                <a:gd name="connsiteY8" fmla="*/ 26654 h 1131873"/>
                <a:gd name="connsiteX9" fmla="*/ 121699 w 846026"/>
                <a:gd name="connsiteY9" fmla="*/ 90747 h 1131873"/>
                <a:gd name="connsiteX10" fmla="*/ 87516 w 846026"/>
                <a:gd name="connsiteY10" fmla="*/ 257390 h 1131873"/>
                <a:gd name="connsiteX11" fmla="*/ 51197 w 846026"/>
                <a:gd name="connsiteY11" fmla="*/ 718863 h 1131873"/>
                <a:gd name="connsiteX12" fmla="*/ 46923 w 846026"/>
                <a:gd name="connsiteY12" fmla="*/ 1099151 h 1131873"/>
                <a:gd name="connsiteX13" fmla="*/ 679312 w 846026"/>
                <a:gd name="connsiteY13" fmla="*/ 1103424 h 1131873"/>
                <a:gd name="connsiteX14" fmla="*/ 775453 w 846026"/>
                <a:gd name="connsiteY14" fmla="*/ 1026512 h 1131873"/>
                <a:gd name="connsiteX15" fmla="*/ 751952 w 846026"/>
                <a:gd name="connsiteY15" fmla="*/ 411215 h 1131873"/>
                <a:gd name="connsiteX16" fmla="*/ 845955 w 846026"/>
                <a:gd name="connsiteY16" fmla="*/ 75792 h 1131873"/>
                <a:gd name="connsiteX0" fmla="*/ 845955 w 846026"/>
                <a:gd name="connsiteY0" fmla="*/ 75792 h 1106808"/>
                <a:gd name="connsiteX1" fmla="*/ 734860 w 846026"/>
                <a:gd name="connsiteY1" fmla="*/ 15972 h 1106808"/>
                <a:gd name="connsiteX2" fmla="*/ 593854 w 846026"/>
                <a:gd name="connsiteY2" fmla="*/ 3153 h 1106808"/>
                <a:gd name="connsiteX3" fmla="*/ 484896 w 846026"/>
                <a:gd name="connsiteY3" fmla="*/ 5289 h 1106808"/>
                <a:gd name="connsiteX4" fmla="*/ 446440 w 846026"/>
                <a:gd name="connsiteY4" fmla="*/ 58701 h 1106808"/>
                <a:gd name="connsiteX5" fmla="*/ 371664 w 846026"/>
                <a:gd name="connsiteY5" fmla="*/ 77929 h 1106808"/>
                <a:gd name="connsiteX6" fmla="*/ 322526 w 846026"/>
                <a:gd name="connsiteY6" fmla="*/ 52291 h 1106808"/>
                <a:gd name="connsiteX7" fmla="*/ 322526 w 846026"/>
                <a:gd name="connsiteY7" fmla="*/ 5289 h 1106808"/>
                <a:gd name="connsiteX8" fmla="*/ 241340 w 846026"/>
                <a:gd name="connsiteY8" fmla="*/ 26654 h 1106808"/>
                <a:gd name="connsiteX9" fmla="*/ 121699 w 846026"/>
                <a:gd name="connsiteY9" fmla="*/ 90747 h 1106808"/>
                <a:gd name="connsiteX10" fmla="*/ 87516 w 846026"/>
                <a:gd name="connsiteY10" fmla="*/ 257390 h 1106808"/>
                <a:gd name="connsiteX11" fmla="*/ 51197 w 846026"/>
                <a:gd name="connsiteY11" fmla="*/ 718863 h 1106808"/>
                <a:gd name="connsiteX12" fmla="*/ 46923 w 846026"/>
                <a:gd name="connsiteY12" fmla="*/ 1099151 h 1106808"/>
                <a:gd name="connsiteX13" fmla="*/ 679312 w 846026"/>
                <a:gd name="connsiteY13" fmla="*/ 1103424 h 1106808"/>
                <a:gd name="connsiteX14" fmla="*/ 775453 w 846026"/>
                <a:gd name="connsiteY14" fmla="*/ 1026512 h 1106808"/>
                <a:gd name="connsiteX15" fmla="*/ 751952 w 846026"/>
                <a:gd name="connsiteY15" fmla="*/ 411215 h 1106808"/>
                <a:gd name="connsiteX16" fmla="*/ 845955 w 846026"/>
                <a:gd name="connsiteY16" fmla="*/ 75792 h 1106808"/>
                <a:gd name="connsiteX0" fmla="*/ 825374 w 825445"/>
                <a:gd name="connsiteY0" fmla="*/ 75792 h 1110041"/>
                <a:gd name="connsiteX1" fmla="*/ 714279 w 825445"/>
                <a:gd name="connsiteY1" fmla="*/ 15972 h 1110041"/>
                <a:gd name="connsiteX2" fmla="*/ 573273 w 825445"/>
                <a:gd name="connsiteY2" fmla="*/ 3153 h 1110041"/>
                <a:gd name="connsiteX3" fmla="*/ 464315 w 825445"/>
                <a:gd name="connsiteY3" fmla="*/ 5289 h 1110041"/>
                <a:gd name="connsiteX4" fmla="*/ 425859 w 825445"/>
                <a:gd name="connsiteY4" fmla="*/ 58701 h 1110041"/>
                <a:gd name="connsiteX5" fmla="*/ 351083 w 825445"/>
                <a:gd name="connsiteY5" fmla="*/ 77929 h 1110041"/>
                <a:gd name="connsiteX6" fmla="*/ 301945 w 825445"/>
                <a:gd name="connsiteY6" fmla="*/ 52291 h 1110041"/>
                <a:gd name="connsiteX7" fmla="*/ 301945 w 825445"/>
                <a:gd name="connsiteY7" fmla="*/ 5289 h 1110041"/>
                <a:gd name="connsiteX8" fmla="*/ 220759 w 825445"/>
                <a:gd name="connsiteY8" fmla="*/ 26654 h 1110041"/>
                <a:gd name="connsiteX9" fmla="*/ 101118 w 825445"/>
                <a:gd name="connsiteY9" fmla="*/ 90747 h 1110041"/>
                <a:gd name="connsiteX10" fmla="*/ 66935 w 825445"/>
                <a:gd name="connsiteY10" fmla="*/ 257390 h 1110041"/>
                <a:gd name="connsiteX11" fmla="*/ 30616 w 825445"/>
                <a:gd name="connsiteY11" fmla="*/ 718863 h 1110041"/>
                <a:gd name="connsiteX12" fmla="*/ 54116 w 825445"/>
                <a:gd name="connsiteY12" fmla="*/ 1109834 h 1110041"/>
                <a:gd name="connsiteX13" fmla="*/ 658731 w 825445"/>
                <a:gd name="connsiteY13" fmla="*/ 1103424 h 1110041"/>
                <a:gd name="connsiteX14" fmla="*/ 754872 w 825445"/>
                <a:gd name="connsiteY14" fmla="*/ 1026512 h 1110041"/>
                <a:gd name="connsiteX15" fmla="*/ 731371 w 825445"/>
                <a:gd name="connsiteY15" fmla="*/ 411215 h 1110041"/>
                <a:gd name="connsiteX16" fmla="*/ 825374 w 825445"/>
                <a:gd name="connsiteY16" fmla="*/ 75792 h 1110041"/>
                <a:gd name="connsiteX0" fmla="*/ 825681 w 825752"/>
                <a:gd name="connsiteY0" fmla="*/ 75792 h 1139039"/>
                <a:gd name="connsiteX1" fmla="*/ 714586 w 825752"/>
                <a:gd name="connsiteY1" fmla="*/ 15972 h 1139039"/>
                <a:gd name="connsiteX2" fmla="*/ 573580 w 825752"/>
                <a:gd name="connsiteY2" fmla="*/ 3153 h 1139039"/>
                <a:gd name="connsiteX3" fmla="*/ 464622 w 825752"/>
                <a:gd name="connsiteY3" fmla="*/ 5289 h 1139039"/>
                <a:gd name="connsiteX4" fmla="*/ 426166 w 825752"/>
                <a:gd name="connsiteY4" fmla="*/ 58701 h 1139039"/>
                <a:gd name="connsiteX5" fmla="*/ 351390 w 825752"/>
                <a:gd name="connsiteY5" fmla="*/ 77929 h 1139039"/>
                <a:gd name="connsiteX6" fmla="*/ 302252 w 825752"/>
                <a:gd name="connsiteY6" fmla="*/ 52291 h 1139039"/>
                <a:gd name="connsiteX7" fmla="*/ 302252 w 825752"/>
                <a:gd name="connsiteY7" fmla="*/ 5289 h 1139039"/>
                <a:gd name="connsiteX8" fmla="*/ 221066 w 825752"/>
                <a:gd name="connsiteY8" fmla="*/ 26654 h 1139039"/>
                <a:gd name="connsiteX9" fmla="*/ 101425 w 825752"/>
                <a:gd name="connsiteY9" fmla="*/ 90747 h 1139039"/>
                <a:gd name="connsiteX10" fmla="*/ 67242 w 825752"/>
                <a:gd name="connsiteY10" fmla="*/ 257390 h 1139039"/>
                <a:gd name="connsiteX11" fmla="*/ 30923 w 825752"/>
                <a:gd name="connsiteY11" fmla="*/ 718863 h 1139039"/>
                <a:gd name="connsiteX12" fmla="*/ 54423 w 825752"/>
                <a:gd name="connsiteY12" fmla="*/ 1109834 h 1139039"/>
                <a:gd name="connsiteX13" fmla="*/ 663311 w 825752"/>
                <a:gd name="connsiteY13" fmla="*/ 1101287 h 1139039"/>
                <a:gd name="connsiteX14" fmla="*/ 755179 w 825752"/>
                <a:gd name="connsiteY14" fmla="*/ 1026512 h 1139039"/>
                <a:gd name="connsiteX15" fmla="*/ 731678 w 825752"/>
                <a:gd name="connsiteY15" fmla="*/ 411215 h 1139039"/>
                <a:gd name="connsiteX16" fmla="*/ 825681 w 825752"/>
                <a:gd name="connsiteY16" fmla="*/ 75792 h 1139039"/>
                <a:gd name="connsiteX0" fmla="*/ 825681 w 825752"/>
                <a:gd name="connsiteY0" fmla="*/ 75792 h 1135490"/>
                <a:gd name="connsiteX1" fmla="*/ 714586 w 825752"/>
                <a:gd name="connsiteY1" fmla="*/ 15972 h 1135490"/>
                <a:gd name="connsiteX2" fmla="*/ 573580 w 825752"/>
                <a:gd name="connsiteY2" fmla="*/ 3153 h 1135490"/>
                <a:gd name="connsiteX3" fmla="*/ 464622 w 825752"/>
                <a:gd name="connsiteY3" fmla="*/ 5289 h 1135490"/>
                <a:gd name="connsiteX4" fmla="*/ 426166 w 825752"/>
                <a:gd name="connsiteY4" fmla="*/ 58701 h 1135490"/>
                <a:gd name="connsiteX5" fmla="*/ 351390 w 825752"/>
                <a:gd name="connsiteY5" fmla="*/ 77929 h 1135490"/>
                <a:gd name="connsiteX6" fmla="*/ 302252 w 825752"/>
                <a:gd name="connsiteY6" fmla="*/ 52291 h 1135490"/>
                <a:gd name="connsiteX7" fmla="*/ 302252 w 825752"/>
                <a:gd name="connsiteY7" fmla="*/ 5289 h 1135490"/>
                <a:gd name="connsiteX8" fmla="*/ 221066 w 825752"/>
                <a:gd name="connsiteY8" fmla="*/ 26654 h 1135490"/>
                <a:gd name="connsiteX9" fmla="*/ 101425 w 825752"/>
                <a:gd name="connsiteY9" fmla="*/ 90747 h 1135490"/>
                <a:gd name="connsiteX10" fmla="*/ 67242 w 825752"/>
                <a:gd name="connsiteY10" fmla="*/ 257390 h 1135490"/>
                <a:gd name="connsiteX11" fmla="*/ 30923 w 825752"/>
                <a:gd name="connsiteY11" fmla="*/ 718863 h 1135490"/>
                <a:gd name="connsiteX12" fmla="*/ 54423 w 825752"/>
                <a:gd name="connsiteY12" fmla="*/ 1109834 h 1135490"/>
                <a:gd name="connsiteX13" fmla="*/ 663311 w 825752"/>
                <a:gd name="connsiteY13" fmla="*/ 1101287 h 1135490"/>
                <a:gd name="connsiteX14" fmla="*/ 755179 w 825752"/>
                <a:gd name="connsiteY14" fmla="*/ 1026512 h 1135490"/>
                <a:gd name="connsiteX15" fmla="*/ 731678 w 825752"/>
                <a:gd name="connsiteY15" fmla="*/ 411215 h 1135490"/>
                <a:gd name="connsiteX16" fmla="*/ 825681 w 825752"/>
                <a:gd name="connsiteY16" fmla="*/ 75792 h 1135490"/>
                <a:gd name="connsiteX0" fmla="*/ 825681 w 825749"/>
                <a:gd name="connsiteY0" fmla="*/ 75792 h 1140469"/>
                <a:gd name="connsiteX1" fmla="*/ 714586 w 825749"/>
                <a:gd name="connsiteY1" fmla="*/ 15972 h 1140469"/>
                <a:gd name="connsiteX2" fmla="*/ 573580 w 825749"/>
                <a:gd name="connsiteY2" fmla="*/ 3153 h 1140469"/>
                <a:gd name="connsiteX3" fmla="*/ 464622 w 825749"/>
                <a:gd name="connsiteY3" fmla="*/ 5289 h 1140469"/>
                <a:gd name="connsiteX4" fmla="*/ 426166 w 825749"/>
                <a:gd name="connsiteY4" fmla="*/ 58701 h 1140469"/>
                <a:gd name="connsiteX5" fmla="*/ 351390 w 825749"/>
                <a:gd name="connsiteY5" fmla="*/ 77929 h 1140469"/>
                <a:gd name="connsiteX6" fmla="*/ 302252 w 825749"/>
                <a:gd name="connsiteY6" fmla="*/ 52291 h 1140469"/>
                <a:gd name="connsiteX7" fmla="*/ 302252 w 825749"/>
                <a:gd name="connsiteY7" fmla="*/ 5289 h 1140469"/>
                <a:gd name="connsiteX8" fmla="*/ 221066 w 825749"/>
                <a:gd name="connsiteY8" fmla="*/ 26654 h 1140469"/>
                <a:gd name="connsiteX9" fmla="*/ 101425 w 825749"/>
                <a:gd name="connsiteY9" fmla="*/ 90747 h 1140469"/>
                <a:gd name="connsiteX10" fmla="*/ 67242 w 825749"/>
                <a:gd name="connsiteY10" fmla="*/ 257390 h 1140469"/>
                <a:gd name="connsiteX11" fmla="*/ 30923 w 825749"/>
                <a:gd name="connsiteY11" fmla="*/ 718863 h 1140469"/>
                <a:gd name="connsiteX12" fmla="*/ 54423 w 825749"/>
                <a:gd name="connsiteY12" fmla="*/ 1109834 h 1140469"/>
                <a:gd name="connsiteX13" fmla="*/ 663311 w 825749"/>
                <a:gd name="connsiteY13" fmla="*/ 1101287 h 1140469"/>
                <a:gd name="connsiteX14" fmla="*/ 765861 w 825749"/>
                <a:gd name="connsiteY14" fmla="*/ 990192 h 1140469"/>
                <a:gd name="connsiteX15" fmla="*/ 731678 w 825749"/>
                <a:gd name="connsiteY15" fmla="*/ 411215 h 1140469"/>
                <a:gd name="connsiteX16" fmla="*/ 825681 w 825749"/>
                <a:gd name="connsiteY16" fmla="*/ 75792 h 1140469"/>
                <a:gd name="connsiteX0" fmla="*/ 821257 w 821325"/>
                <a:gd name="connsiteY0" fmla="*/ 75792 h 1134194"/>
                <a:gd name="connsiteX1" fmla="*/ 710162 w 821325"/>
                <a:gd name="connsiteY1" fmla="*/ 15972 h 1134194"/>
                <a:gd name="connsiteX2" fmla="*/ 569156 w 821325"/>
                <a:gd name="connsiteY2" fmla="*/ 3153 h 1134194"/>
                <a:gd name="connsiteX3" fmla="*/ 460198 w 821325"/>
                <a:gd name="connsiteY3" fmla="*/ 5289 h 1134194"/>
                <a:gd name="connsiteX4" fmla="*/ 421742 w 821325"/>
                <a:gd name="connsiteY4" fmla="*/ 58701 h 1134194"/>
                <a:gd name="connsiteX5" fmla="*/ 346966 w 821325"/>
                <a:gd name="connsiteY5" fmla="*/ 77929 h 1134194"/>
                <a:gd name="connsiteX6" fmla="*/ 297828 w 821325"/>
                <a:gd name="connsiteY6" fmla="*/ 52291 h 1134194"/>
                <a:gd name="connsiteX7" fmla="*/ 297828 w 821325"/>
                <a:gd name="connsiteY7" fmla="*/ 5289 h 1134194"/>
                <a:gd name="connsiteX8" fmla="*/ 216642 w 821325"/>
                <a:gd name="connsiteY8" fmla="*/ 26654 h 1134194"/>
                <a:gd name="connsiteX9" fmla="*/ 97001 w 821325"/>
                <a:gd name="connsiteY9" fmla="*/ 90747 h 1134194"/>
                <a:gd name="connsiteX10" fmla="*/ 62818 w 821325"/>
                <a:gd name="connsiteY10" fmla="*/ 257390 h 1134194"/>
                <a:gd name="connsiteX11" fmla="*/ 26499 w 821325"/>
                <a:gd name="connsiteY11" fmla="*/ 718863 h 1134194"/>
                <a:gd name="connsiteX12" fmla="*/ 56409 w 821325"/>
                <a:gd name="connsiteY12" fmla="*/ 1101288 h 1134194"/>
                <a:gd name="connsiteX13" fmla="*/ 658887 w 821325"/>
                <a:gd name="connsiteY13" fmla="*/ 1101287 h 1134194"/>
                <a:gd name="connsiteX14" fmla="*/ 761437 w 821325"/>
                <a:gd name="connsiteY14" fmla="*/ 990192 h 1134194"/>
                <a:gd name="connsiteX15" fmla="*/ 727254 w 821325"/>
                <a:gd name="connsiteY15" fmla="*/ 411215 h 1134194"/>
                <a:gd name="connsiteX16" fmla="*/ 821257 w 821325"/>
                <a:gd name="connsiteY16" fmla="*/ 75792 h 1134194"/>
                <a:gd name="connsiteX0" fmla="*/ 827676 w 827744"/>
                <a:gd name="connsiteY0" fmla="*/ 75792 h 1125854"/>
                <a:gd name="connsiteX1" fmla="*/ 716581 w 827744"/>
                <a:gd name="connsiteY1" fmla="*/ 15972 h 1125854"/>
                <a:gd name="connsiteX2" fmla="*/ 575575 w 827744"/>
                <a:gd name="connsiteY2" fmla="*/ 3153 h 1125854"/>
                <a:gd name="connsiteX3" fmla="*/ 466617 w 827744"/>
                <a:gd name="connsiteY3" fmla="*/ 5289 h 1125854"/>
                <a:gd name="connsiteX4" fmla="*/ 428161 w 827744"/>
                <a:gd name="connsiteY4" fmla="*/ 58701 h 1125854"/>
                <a:gd name="connsiteX5" fmla="*/ 353385 w 827744"/>
                <a:gd name="connsiteY5" fmla="*/ 77929 h 1125854"/>
                <a:gd name="connsiteX6" fmla="*/ 304247 w 827744"/>
                <a:gd name="connsiteY6" fmla="*/ 52291 h 1125854"/>
                <a:gd name="connsiteX7" fmla="*/ 304247 w 827744"/>
                <a:gd name="connsiteY7" fmla="*/ 5289 h 1125854"/>
                <a:gd name="connsiteX8" fmla="*/ 223061 w 827744"/>
                <a:gd name="connsiteY8" fmla="*/ 26654 h 1125854"/>
                <a:gd name="connsiteX9" fmla="*/ 103420 w 827744"/>
                <a:gd name="connsiteY9" fmla="*/ 90747 h 1125854"/>
                <a:gd name="connsiteX10" fmla="*/ 69237 w 827744"/>
                <a:gd name="connsiteY10" fmla="*/ 257390 h 1125854"/>
                <a:gd name="connsiteX11" fmla="*/ 32918 w 827744"/>
                <a:gd name="connsiteY11" fmla="*/ 718863 h 1125854"/>
                <a:gd name="connsiteX12" fmla="*/ 62828 w 827744"/>
                <a:gd name="connsiteY12" fmla="*/ 1101288 h 1125854"/>
                <a:gd name="connsiteX13" fmla="*/ 665306 w 827744"/>
                <a:gd name="connsiteY13" fmla="*/ 1101287 h 1125854"/>
                <a:gd name="connsiteX14" fmla="*/ 767856 w 827744"/>
                <a:gd name="connsiteY14" fmla="*/ 990192 h 1125854"/>
                <a:gd name="connsiteX15" fmla="*/ 733673 w 827744"/>
                <a:gd name="connsiteY15" fmla="*/ 411215 h 1125854"/>
                <a:gd name="connsiteX16" fmla="*/ 827676 w 827744"/>
                <a:gd name="connsiteY16" fmla="*/ 75792 h 1125854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9074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9074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9074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8433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263"/>
                <a:gd name="connsiteY0" fmla="*/ 75462 h 1128133"/>
                <a:gd name="connsiteX1" fmla="*/ 721550 w 826263"/>
                <a:gd name="connsiteY1" fmla="*/ 9232 h 1128133"/>
                <a:gd name="connsiteX2" fmla="*/ 574135 w 826263"/>
                <a:gd name="connsiteY2" fmla="*/ 2823 h 1128133"/>
                <a:gd name="connsiteX3" fmla="*/ 465177 w 826263"/>
                <a:gd name="connsiteY3" fmla="*/ 4959 h 1128133"/>
                <a:gd name="connsiteX4" fmla="*/ 426721 w 826263"/>
                <a:gd name="connsiteY4" fmla="*/ 58371 h 1128133"/>
                <a:gd name="connsiteX5" fmla="*/ 351945 w 826263"/>
                <a:gd name="connsiteY5" fmla="*/ 77599 h 1128133"/>
                <a:gd name="connsiteX6" fmla="*/ 302807 w 826263"/>
                <a:gd name="connsiteY6" fmla="*/ 51961 h 1128133"/>
                <a:gd name="connsiteX7" fmla="*/ 302807 w 826263"/>
                <a:gd name="connsiteY7" fmla="*/ 4959 h 1128133"/>
                <a:gd name="connsiteX8" fmla="*/ 221621 w 826263"/>
                <a:gd name="connsiteY8" fmla="*/ 26324 h 1128133"/>
                <a:gd name="connsiteX9" fmla="*/ 101980 w 826263"/>
                <a:gd name="connsiteY9" fmla="*/ 84007 h 1128133"/>
                <a:gd name="connsiteX10" fmla="*/ 67797 w 826263"/>
                <a:gd name="connsiteY10" fmla="*/ 257060 h 1128133"/>
                <a:gd name="connsiteX11" fmla="*/ 20796 w 826263"/>
                <a:gd name="connsiteY11" fmla="*/ 797582 h 1128133"/>
                <a:gd name="connsiteX12" fmla="*/ 61388 w 826263"/>
                <a:gd name="connsiteY12" fmla="*/ 1100958 h 1128133"/>
                <a:gd name="connsiteX13" fmla="*/ 663866 w 826263"/>
                <a:gd name="connsiteY13" fmla="*/ 1100957 h 1128133"/>
                <a:gd name="connsiteX14" fmla="*/ 766416 w 826263"/>
                <a:gd name="connsiteY14" fmla="*/ 989862 h 1128133"/>
                <a:gd name="connsiteX15" fmla="*/ 732233 w 826263"/>
                <a:gd name="connsiteY15" fmla="*/ 410885 h 1128133"/>
                <a:gd name="connsiteX16" fmla="*/ 826236 w 826263"/>
                <a:gd name="connsiteY16" fmla="*/ 75462 h 1128133"/>
                <a:gd name="connsiteX0" fmla="*/ 826236 w 826263"/>
                <a:gd name="connsiteY0" fmla="*/ 75462 h 1128133"/>
                <a:gd name="connsiteX1" fmla="*/ 721550 w 826263"/>
                <a:gd name="connsiteY1" fmla="*/ 9232 h 1128133"/>
                <a:gd name="connsiteX2" fmla="*/ 574135 w 826263"/>
                <a:gd name="connsiteY2" fmla="*/ 2823 h 1128133"/>
                <a:gd name="connsiteX3" fmla="*/ 465177 w 826263"/>
                <a:gd name="connsiteY3" fmla="*/ 4959 h 1128133"/>
                <a:gd name="connsiteX4" fmla="*/ 426721 w 826263"/>
                <a:gd name="connsiteY4" fmla="*/ 58371 h 1128133"/>
                <a:gd name="connsiteX5" fmla="*/ 351945 w 826263"/>
                <a:gd name="connsiteY5" fmla="*/ 77599 h 1128133"/>
                <a:gd name="connsiteX6" fmla="*/ 302807 w 826263"/>
                <a:gd name="connsiteY6" fmla="*/ 51961 h 1128133"/>
                <a:gd name="connsiteX7" fmla="*/ 302807 w 826263"/>
                <a:gd name="connsiteY7" fmla="*/ 4959 h 1128133"/>
                <a:gd name="connsiteX8" fmla="*/ 221621 w 826263"/>
                <a:gd name="connsiteY8" fmla="*/ 26324 h 1128133"/>
                <a:gd name="connsiteX9" fmla="*/ 101980 w 826263"/>
                <a:gd name="connsiteY9" fmla="*/ 84007 h 1128133"/>
                <a:gd name="connsiteX10" fmla="*/ 67797 w 826263"/>
                <a:gd name="connsiteY10" fmla="*/ 257060 h 1128133"/>
                <a:gd name="connsiteX11" fmla="*/ 20796 w 826263"/>
                <a:gd name="connsiteY11" fmla="*/ 797582 h 1128133"/>
                <a:gd name="connsiteX12" fmla="*/ 61388 w 826263"/>
                <a:gd name="connsiteY12" fmla="*/ 1100958 h 1128133"/>
                <a:gd name="connsiteX13" fmla="*/ 663866 w 826263"/>
                <a:gd name="connsiteY13" fmla="*/ 1100957 h 1128133"/>
                <a:gd name="connsiteX14" fmla="*/ 766416 w 826263"/>
                <a:gd name="connsiteY14" fmla="*/ 989862 h 1128133"/>
                <a:gd name="connsiteX15" fmla="*/ 732233 w 826263"/>
                <a:gd name="connsiteY15" fmla="*/ 410885 h 1128133"/>
                <a:gd name="connsiteX16" fmla="*/ 826236 w 826263"/>
                <a:gd name="connsiteY16" fmla="*/ 75462 h 1128133"/>
                <a:gd name="connsiteX0" fmla="*/ 826236 w 826263"/>
                <a:gd name="connsiteY0" fmla="*/ 75462 h 1128133"/>
                <a:gd name="connsiteX1" fmla="*/ 721550 w 826263"/>
                <a:gd name="connsiteY1" fmla="*/ 9232 h 1128133"/>
                <a:gd name="connsiteX2" fmla="*/ 574135 w 826263"/>
                <a:gd name="connsiteY2" fmla="*/ 2823 h 1128133"/>
                <a:gd name="connsiteX3" fmla="*/ 465177 w 826263"/>
                <a:gd name="connsiteY3" fmla="*/ 4959 h 1128133"/>
                <a:gd name="connsiteX4" fmla="*/ 426721 w 826263"/>
                <a:gd name="connsiteY4" fmla="*/ 58371 h 1128133"/>
                <a:gd name="connsiteX5" fmla="*/ 351945 w 826263"/>
                <a:gd name="connsiteY5" fmla="*/ 77599 h 1128133"/>
                <a:gd name="connsiteX6" fmla="*/ 302807 w 826263"/>
                <a:gd name="connsiteY6" fmla="*/ 51961 h 1128133"/>
                <a:gd name="connsiteX7" fmla="*/ 302807 w 826263"/>
                <a:gd name="connsiteY7" fmla="*/ 4959 h 1128133"/>
                <a:gd name="connsiteX8" fmla="*/ 221621 w 826263"/>
                <a:gd name="connsiteY8" fmla="*/ 26324 h 1128133"/>
                <a:gd name="connsiteX9" fmla="*/ 101980 w 826263"/>
                <a:gd name="connsiteY9" fmla="*/ 84007 h 1128133"/>
                <a:gd name="connsiteX10" fmla="*/ 67797 w 826263"/>
                <a:gd name="connsiteY10" fmla="*/ 257060 h 1128133"/>
                <a:gd name="connsiteX11" fmla="*/ 20796 w 826263"/>
                <a:gd name="connsiteY11" fmla="*/ 797582 h 1128133"/>
                <a:gd name="connsiteX12" fmla="*/ 61388 w 826263"/>
                <a:gd name="connsiteY12" fmla="*/ 1100958 h 1128133"/>
                <a:gd name="connsiteX13" fmla="*/ 663866 w 826263"/>
                <a:gd name="connsiteY13" fmla="*/ 1100957 h 1128133"/>
                <a:gd name="connsiteX14" fmla="*/ 766416 w 826263"/>
                <a:gd name="connsiteY14" fmla="*/ 989862 h 1128133"/>
                <a:gd name="connsiteX15" fmla="*/ 732233 w 826263"/>
                <a:gd name="connsiteY15" fmla="*/ 410885 h 1128133"/>
                <a:gd name="connsiteX16" fmla="*/ 826236 w 826263"/>
                <a:gd name="connsiteY16" fmla="*/ 75462 h 1128133"/>
                <a:gd name="connsiteX0" fmla="*/ 821963 w 821991"/>
                <a:gd name="connsiteY0" fmla="*/ 79735 h 1128133"/>
                <a:gd name="connsiteX1" fmla="*/ 721550 w 821991"/>
                <a:gd name="connsiteY1" fmla="*/ 9232 h 1128133"/>
                <a:gd name="connsiteX2" fmla="*/ 574135 w 821991"/>
                <a:gd name="connsiteY2" fmla="*/ 2823 h 1128133"/>
                <a:gd name="connsiteX3" fmla="*/ 465177 w 821991"/>
                <a:gd name="connsiteY3" fmla="*/ 4959 h 1128133"/>
                <a:gd name="connsiteX4" fmla="*/ 426721 w 821991"/>
                <a:gd name="connsiteY4" fmla="*/ 58371 h 1128133"/>
                <a:gd name="connsiteX5" fmla="*/ 351945 w 821991"/>
                <a:gd name="connsiteY5" fmla="*/ 77599 h 1128133"/>
                <a:gd name="connsiteX6" fmla="*/ 302807 w 821991"/>
                <a:gd name="connsiteY6" fmla="*/ 51961 h 1128133"/>
                <a:gd name="connsiteX7" fmla="*/ 302807 w 821991"/>
                <a:gd name="connsiteY7" fmla="*/ 4959 h 1128133"/>
                <a:gd name="connsiteX8" fmla="*/ 221621 w 821991"/>
                <a:gd name="connsiteY8" fmla="*/ 26324 h 1128133"/>
                <a:gd name="connsiteX9" fmla="*/ 101980 w 821991"/>
                <a:gd name="connsiteY9" fmla="*/ 84007 h 1128133"/>
                <a:gd name="connsiteX10" fmla="*/ 67797 w 821991"/>
                <a:gd name="connsiteY10" fmla="*/ 257060 h 1128133"/>
                <a:gd name="connsiteX11" fmla="*/ 20796 w 821991"/>
                <a:gd name="connsiteY11" fmla="*/ 797582 h 1128133"/>
                <a:gd name="connsiteX12" fmla="*/ 61388 w 821991"/>
                <a:gd name="connsiteY12" fmla="*/ 1100958 h 1128133"/>
                <a:gd name="connsiteX13" fmla="*/ 663866 w 821991"/>
                <a:gd name="connsiteY13" fmla="*/ 1100957 h 1128133"/>
                <a:gd name="connsiteX14" fmla="*/ 766416 w 821991"/>
                <a:gd name="connsiteY14" fmla="*/ 989862 h 1128133"/>
                <a:gd name="connsiteX15" fmla="*/ 732233 w 821991"/>
                <a:gd name="connsiteY15" fmla="*/ 410885 h 1128133"/>
                <a:gd name="connsiteX16" fmla="*/ 821963 w 821991"/>
                <a:gd name="connsiteY16" fmla="*/ 79735 h 1128133"/>
                <a:gd name="connsiteX0" fmla="*/ 830509 w 830535"/>
                <a:gd name="connsiteY0" fmla="*/ 86144 h 1128133"/>
                <a:gd name="connsiteX1" fmla="*/ 721550 w 830535"/>
                <a:gd name="connsiteY1" fmla="*/ 9232 h 1128133"/>
                <a:gd name="connsiteX2" fmla="*/ 574135 w 830535"/>
                <a:gd name="connsiteY2" fmla="*/ 2823 h 1128133"/>
                <a:gd name="connsiteX3" fmla="*/ 465177 w 830535"/>
                <a:gd name="connsiteY3" fmla="*/ 4959 h 1128133"/>
                <a:gd name="connsiteX4" fmla="*/ 426721 w 830535"/>
                <a:gd name="connsiteY4" fmla="*/ 58371 h 1128133"/>
                <a:gd name="connsiteX5" fmla="*/ 351945 w 830535"/>
                <a:gd name="connsiteY5" fmla="*/ 77599 h 1128133"/>
                <a:gd name="connsiteX6" fmla="*/ 302807 w 830535"/>
                <a:gd name="connsiteY6" fmla="*/ 51961 h 1128133"/>
                <a:gd name="connsiteX7" fmla="*/ 302807 w 830535"/>
                <a:gd name="connsiteY7" fmla="*/ 4959 h 1128133"/>
                <a:gd name="connsiteX8" fmla="*/ 221621 w 830535"/>
                <a:gd name="connsiteY8" fmla="*/ 26324 h 1128133"/>
                <a:gd name="connsiteX9" fmla="*/ 101980 w 830535"/>
                <a:gd name="connsiteY9" fmla="*/ 84007 h 1128133"/>
                <a:gd name="connsiteX10" fmla="*/ 67797 w 830535"/>
                <a:gd name="connsiteY10" fmla="*/ 257060 h 1128133"/>
                <a:gd name="connsiteX11" fmla="*/ 20796 w 830535"/>
                <a:gd name="connsiteY11" fmla="*/ 797582 h 1128133"/>
                <a:gd name="connsiteX12" fmla="*/ 61388 w 830535"/>
                <a:gd name="connsiteY12" fmla="*/ 1100958 h 1128133"/>
                <a:gd name="connsiteX13" fmla="*/ 663866 w 830535"/>
                <a:gd name="connsiteY13" fmla="*/ 1100957 h 1128133"/>
                <a:gd name="connsiteX14" fmla="*/ 766416 w 830535"/>
                <a:gd name="connsiteY14" fmla="*/ 989862 h 1128133"/>
                <a:gd name="connsiteX15" fmla="*/ 732233 w 830535"/>
                <a:gd name="connsiteY15" fmla="*/ 410885 h 1128133"/>
                <a:gd name="connsiteX16" fmla="*/ 830509 w 830535"/>
                <a:gd name="connsiteY16" fmla="*/ 86144 h 1128133"/>
                <a:gd name="connsiteX0" fmla="*/ 830509 w 834188"/>
                <a:gd name="connsiteY0" fmla="*/ 86144 h 1128133"/>
                <a:gd name="connsiteX1" fmla="*/ 721550 w 834188"/>
                <a:gd name="connsiteY1" fmla="*/ 9232 h 1128133"/>
                <a:gd name="connsiteX2" fmla="*/ 574135 w 834188"/>
                <a:gd name="connsiteY2" fmla="*/ 2823 h 1128133"/>
                <a:gd name="connsiteX3" fmla="*/ 465177 w 834188"/>
                <a:gd name="connsiteY3" fmla="*/ 4959 h 1128133"/>
                <a:gd name="connsiteX4" fmla="*/ 426721 w 834188"/>
                <a:gd name="connsiteY4" fmla="*/ 58371 h 1128133"/>
                <a:gd name="connsiteX5" fmla="*/ 351945 w 834188"/>
                <a:gd name="connsiteY5" fmla="*/ 77599 h 1128133"/>
                <a:gd name="connsiteX6" fmla="*/ 302807 w 834188"/>
                <a:gd name="connsiteY6" fmla="*/ 51961 h 1128133"/>
                <a:gd name="connsiteX7" fmla="*/ 302807 w 834188"/>
                <a:gd name="connsiteY7" fmla="*/ 4959 h 1128133"/>
                <a:gd name="connsiteX8" fmla="*/ 221621 w 834188"/>
                <a:gd name="connsiteY8" fmla="*/ 26324 h 1128133"/>
                <a:gd name="connsiteX9" fmla="*/ 101980 w 834188"/>
                <a:gd name="connsiteY9" fmla="*/ 84007 h 1128133"/>
                <a:gd name="connsiteX10" fmla="*/ 67797 w 834188"/>
                <a:gd name="connsiteY10" fmla="*/ 257060 h 1128133"/>
                <a:gd name="connsiteX11" fmla="*/ 20796 w 834188"/>
                <a:gd name="connsiteY11" fmla="*/ 797582 h 1128133"/>
                <a:gd name="connsiteX12" fmla="*/ 61388 w 834188"/>
                <a:gd name="connsiteY12" fmla="*/ 1100958 h 1128133"/>
                <a:gd name="connsiteX13" fmla="*/ 663866 w 834188"/>
                <a:gd name="connsiteY13" fmla="*/ 1100957 h 1128133"/>
                <a:gd name="connsiteX14" fmla="*/ 766416 w 834188"/>
                <a:gd name="connsiteY14" fmla="*/ 989862 h 1128133"/>
                <a:gd name="connsiteX15" fmla="*/ 732233 w 834188"/>
                <a:gd name="connsiteY15" fmla="*/ 410885 h 1128133"/>
                <a:gd name="connsiteX16" fmla="*/ 830509 w 834188"/>
                <a:gd name="connsiteY16" fmla="*/ 86144 h 1128133"/>
                <a:gd name="connsiteX0" fmla="*/ 830509 w 834131"/>
                <a:gd name="connsiteY0" fmla="*/ 86144 h 1128133"/>
                <a:gd name="connsiteX1" fmla="*/ 721550 w 834131"/>
                <a:gd name="connsiteY1" fmla="*/ 9232 h 1128133"/>
                <a:gd name="connsiteX2" fmla="*/ 574135 w 834131"/>
                <a:gd name="connsiteY2" fmla="*/ 2823 h 1128133"/>
                <a:gd name="connsiteX3" fmla="*/ 465177 w 834131"/>
                <a:gd name="connsiteY3" fmla="*/ 4959 h 1128133"/>
                <a:gd name="connsiteX4" fmla="*/ 426721 w 834131"/>
                <a:gd name="connsiteY4" fmla="*/ 58371 h 1128133"/>
                <a:gd name="connsiteX5" fmla="*/ 351945 w 834131"/>
                <a:gd name="connsiteY5" fmla="*/ 77599 h 1128133"/>
                <a:gd name="connsiteX6" fmla="*/ 302807 w 834131"/>
                <a:gd name="connsiteY6" fmla="*/ 51961 h 1128133"/>
                <a:gd name="connsiteX7" fmla="*/ 302807 w 834131"/>
                <a:gd name="connsiteY7" fmla="*/ 4959 h 1128133"/>
                <a:gd name="connsiteX8" fmla="*/ 221621 w 834131"/>
                <a:gd name="connsiteY8" fmla="*/ 26324 h 1128133"/>
                <a:gd name="connsiteX9" fmla="*/ 101980 w 834131"/>
                <a:gd name="connsiteY9" fmla="*/ 84007 h 1128133"/>
                <a:gd name="connsiteX10" fmla="*/ 67797 w 834131"/>
                <a:gd name="connsiteY10" fmla="*/ 257060 h 1128133"/>
                <a:gd name="connsiteX11" fmla="*/ 20796 w 834131"/>
                <a:gd name="connsiteY11" fmla="*/ 797582 h 1128133"/>
                <a:gd name="connsiteX12" fmla="*/ 61388 w 834131"/>
                <a:gd name="connsiteY12" fmla="*/ 1100958 h 1128133"/>
                <a:gd name="connsiteX13" fmla="*/ 663866 w 834131"/>
                <a:gd name="connsiteY13" fmla="*/ 1100957 h 1128133"/>
                <a:gd name="connsiteX14" fmla="*/ 766416 w 834131"/>
                <a:gd name="connsiteY14" fmla="*/ 989862 h 1128133"/>
                <a:gd name="connsiteX15" fmla="*/ 732233 w 834131"/>
                <a:gd name="connsiteY15" fmla="*/ 410885 h 1128133"/>
                <a:gd name="connsiteX16" fmla="*/ 830509 w 834131"/>
                <a:gd name="connsiteY16" fmla="*/ 86144 h 1128133"/>
                <a:gd name="connsiteX0" fmla="*/ 830509 w 830708"/>
                <a:gd name="connsiteY0" fmla="*/ 86144 h 1128133"/>
                <a:gd name="connsiteX1" fmla="*/ 721550 w 830708"/>
                <a:gd name="connsiteY1" fmla="*/ 9232 h 1128133"/>
                <a:gd name="connsiteX2" fmla="*/ 574135 w 830708"/>
                <a:gd name="connsiteY2" fmla="*/ 2823 h 1128133"/>
                <a:gd name="connsiteX3" fmla="*/ 465177 w 830708"/>
                <a:gd name="connsiteY3" fmla="*/ 4959 h 1128133"/>
                <a:gd name="connsiteX4" fmla="*/ 426721 w 830708"/>
                <a:gd name="connsiteY4" fmla="*/ 58371 h 1128133"/>
                <a:gd name="connsiteX5" fmla="*/ 351945 w 830708"/>
                <a:gd name="connsiteY5" fmla="*/ 77599 h 1128133"/>
                <a:gd name="connsiteX6" fmla="*/ 302807 w 830708"/>
                <a:gd name="connsiteY6" fmla="*/ 51961 h 1128133"/>
                <a:gd name="connsiteX7" fmla="*/ 302807 w 830708"/>
                <a:gd name="connsiteY7" fmla="*/ 4959 h 1128133"/>
                <a:gd name="connsiteX8" fmla="*/ 221621 w 830708"/>
                <a:gd name="connsiteY8" fmla="*/ 26324 h 1128133"/>
                <a:gd name="connsiteX9" fmla="*/ 101980 w 830708"/>
                <a:gd name="connsiteY9" fmla="*/ 84007 h 1128133"/>
                <a:gd name="connsiteX10" fmla="*/ 67797 w 830708"/>
                <a:gd name="connsiteY10" fmla="*/ 257060 h 1128133"/>
                <a:gd name="connsiteX11" fmla="*/ 20796 w 830708"/>
                <a:gd name="connsiteY11" fmla="*/ 797582 h 1128133"/>
                <a:gd name="connsiteX12" fmla="*/ 61388 w 830708"/>
                <a:gd name="connsiteY12" fmla="*/ 1100958 h 1128133"/>
                <a:gd name="connsiteX13" fmla="*/ 663866 w 830708"/>
                <a:gd name="connsiteY13" fmla="*/ 1100957 h 1128133"/>
                <a:gd name="connsiteX14" fmla="*/ 766416 w 830708"/>
                <a:gd name="connsiteY14" fmla="*/ 989862 h 1128133"/>
                <a:gd name="connsiteX15" fmla="*/ 749325 w 830708"/>
                <a:gd name="connsiteY15" fmla="*/ 410885 h 1128133"/>
                <a:gd name="connsiteX16" fmla="*/ 830509 w 830708"/>
                <a:gd name="connsiteY16" fmla="*/ 86144 h 1128133"/>
                <a:gd name="connsiteX0" fmla="*/ 830509 w 830714"/>
                <a:gd name="connsiteY0" fmla="*/ 107900 h 1128524"/>
                <a:gd name="connsiteX1" fmla="*/ 721550 w 830714"/>
                <a:gd name="connsiteY1" fmla="*/ 9623 h 1128524"/>
                <a:gd name="connsiteX2" fmla="*/ 574135 w 830714"/>
                <a:gd name="connsiteY2" fmla="*/ 3214 h 1128524"/>
                <a:gd name="connsiteX3" fmla="*/ 465177 w 830714"/>
                <a:gd name="connsiteY3" fmla="*/ 5350 h 1128524"/>
                <a:gd name="connsiteX4" fmla="*/ 426721 w 830714"/>
                <a:gd name="connsiteY4" fmla="*/ 58762 h 1128524"/>
                <a:gd name="connsiteX5" fmla="*/ 351945 w 830714"/>
                <a:gd name="connsiteY5" fmla="*/ 77990 h 1128524"/>
                <a:gd name="connsiteX6" fmla="*/ 302807 w 830714"/>
                <a:gd name="connsiteY6" fmla="*/ 52352 h 1128524"/>
                <a:gd name="connsiteX7" fmla="*/ 302807 w 830714"/>
                <a:gd name="connsiteY7" fmla="*/ 5350 h 1128524"/>
                <a:gd name="connsiteX8" fmla="*/ 221621 w 830714"/>
                <a:gd name="connsiteY8" fmla="*/ 26715 h 1128524"/>
                <a:gd name="connsiteX9" fmla="*/ 101980 w 830714"/>
                <a:gd name="connsiteY9" fmla="*/ 84398 h 1128524"/>
                <a:gd name="connsiteX10" fmla="*/ 67797 w 830714"/>
                <a:gd name="connsiteY10" fmla="*/ 257451 h 1128524"/>
                <a:gd name="connsiteX11" fmla="*/ 20796 w 830714"/>
                <a:gd name="connsiteY11" fmla="*/ 797973 h 1128524"/>
                <a:gd name="connsiteX12" fmla="*/ 61388 w 830714"/>
                <a:gd name="connsiteY12" fmla="*/ 1101349 h 1128524"/>
                <a:gd name="connsiteX13" fmla="*/ 663866 w 830714"/>
                <a:gd name="connsiteY13" fmla="*/ 1101348 h 1128524"/>
                <a:gd name="connsiteX14" fmla="*/ 766416 w 830714"/>
                <a:gd name="connsiteY14" fmla="*/ 990253 h 1128524"/>
                <a:gd name="connsiteX15" fmla="*/ 749325 w 830714"/>
                <a:gd name="connsiteY15" fmla="*/ 411276 h 1128524"/>
                <a:gd name="connsiteX16" fmla="*/ 830509 w 830714"/>
                <a:gd name="connsiteY16" fmla="*/ 107900 h 1128524"/>
                <a:gd name="connsiteX0" fmla="*/ 830509 w 830714"/>
                <a:gd name="connsiteY0" fmla="*/ 111611 h 1132235"/>
                <a:gd name="connsiteX1" fmla="*/ 721550 w 830714"/>
                <a:gd name="connsiteY1" fmla="*/ 13334 h 1132235"/>
                <a:gd name="connsiteX2" fmla="*/ 571999 w 830714"/>
                <a:gd name="connsiteY2" fmla="*/ 515 h 1132235"/>
                <a:gd name="connsiteX3" fmla="*/ 465177 w 830714"/>
                <a:gd name="connsiteY3" fmla="*/ 9061 h 1132235"/>
                <a:gd name="connsiteX4" fmla="*/ 426721 w 830714"/>
                <a:gd name="connsiteY4" fmla="*/ 62473 h 1132235"/>
                <a:gd name="connsiteX5" fmla="*/ 351945 w 830714"/>
                <a:gd name="connsiteY5" fmla="*/ 81701 h 1132235"/>
                <a:gd name="connsiteX6" fmla="*/ 302807 w 830714"/>
                <a:gd name="connsiteY6" fmla="*/ 56063 h 1132235"/>
                <a:gd name="connsiteX7" fmla="*/ 302807 w 830714"/>
                <a:gd name="connsiteY7" fmla="*/ 9061 h 1132235"/>
                <a:gd name="connsiteX8" fmla="*/ 221621 w 830714"/>
                <a:gd name="connsiteY8" fmla="*/ 30426 h 1132235"/>
                <a:gd name="connsiteX9" fmla="*/ 101980 w 830714"/>
                <a:gd name="connsiteY9" fmla="*/ 88109 h 1132235"/>
                <a:gd name="connsiteX10" fmla="*/ 67797 w 830714"/>
                <a:gd name="connsiteY10" fmla="*/ 261162 h 1132235"/>
                <a:gd name="connsiteX11" fmla="*/ 20796 w 830714"/>
                <a:gd name="connsiteY11" fmla="*/ 801684 h 1132235"/>
                <a:gd name="connsiteX12" fmla="*/ 61388 w 830714"/>
                <a:gd name="connsiteY12" fmla="*/ 1105060 h 1132235"/>
                <a:gd name="connsiteX13" fmla="*/ 663866 w 830714"/>
                <a:gd name="connsiteY13" fmla="*/ 1105059 h 1132235"/>
                <a:gd name="connsiteX14" fmla="*/ 766416 w 830714"/>
                <a:gd name="connsiteY14" fmla="*/ 993964 h 1132235"/>
                <a:gd name="connsiteX15" fmla="*/ 749325 w 830714"/>
                <a:gd name="connsiteY15" fmla="*/ 414987 h 1132235"/>
                <a:gd name="connsiteX16" fmla="*/ 830509 w 830714"/>
                <a:gd name="connsiteY16" fmla="*/ 111611 h 1132235"/>
                <a:gd name="connsiteX0" fmla="*/ 830509 w 831255"/>
                <a:gd name="connsiteY0" fmla="*/ 113776 h 1134400"/>
                <a:gd name="connsiteX1" fmla="*/ 693776 w 831255"/>
                <a:gd name="connsiteY1" fmla="*/ 11226 h 1134400"/>
                <a:gd name="connsiteX2" fmla="*/ 571999 w 831255"/>
                <a:gd name="connsiteY2" fmla="*/ 2680 h 1134400"/>
                <a:gd name="connsiteX3" fmla="*/ 465177 w 831255"/>
                <a:gd name="connsiteY3" fmla="*/ 11226 h 1134400"/>
                <a:gd name="connsiteX4" fmla="*/ 426721 w 831255"/>
                <a:gd name="connsiteY4" fmla="*/ 64638 h 1134400"/>
                <a:gd name="connsiteX5" fmla="*/ 351945 w 831255"/>
                <a:gd name="connsiteY5" fmla="*/ 83866 h 1134400"/>
                <a:gd name="connsiteX6" fmla="*/ 302807 w 831255"/>
                <a:gd name="connsiteY6" fmla="*/ 58228 h 1134400"/>
                <a:gd name="connsiteX7" fmla="*/ 302807 w 831255"/>
                <a:gd name="connsiteY7" fmla="*/ 11226 h 1134400"/>
                <a:gd name="connsiteX8" fmla="*/ 221621 w 831255"/>
                <a:gd name="connsiteY8" fmla="*/ 32591 h 1134400"/>
                <a:gd name="connsiteX9" fmla="*/ 101980 w 831255"/>
                <a:gd name="connsiteY9" fmla="*/ 90274 h 1134400"/>
                <a:gd name="connsiteX10" fmla="*/ 67797 w 831255"/>
                <a:gd name="connsiteY10" fmla="*/ 263327 h 1134400"/>
                <a:gd name="connsiteX11" fmla="*/ 20796 w 831255"/>
                <a:gd name="connsiteY11" fmla="*/ 803849 h 1134400"/>
                <a:gd name="connsiteX12" fmla="*/ 61388 w 831255"/>
                <a:gd name="connsiteY12" fmla="*/ 1107225 h 1134400"/>
                <a:gd name="connsiteX13" fmla="*/ 663866 w 831255"/>
                <a:gd name="connsiteY13" fmla="*/ 1107224 h 1134400"/>
                <a:gd name="connsiteX14" fmla="*/ 766416 w 831255"/>
                <a:gd name="connsiteY14" fmla="*/ 996129 h 1134400"/>
                <a:gd name="connsiteX15" fmla="*/ 749325 w 831255"/>
                <a:gd name="connsiteY15" fmla="*/ 417152 h 1134400"/>
                <a:gd name="connsiteX16" fmla="*/ 830509 w 831255"/>
                <a:gd name="connsiteY16" fmla="*/ 113776 h 1134400"/>
                <a:gd name="connsiteX0" fmla="*/ 830509 w 831255"/>
                <a:gd name="connsiteY0" fmla="*/ 112222 h 1132846"/>
                <a:gd name="connsiteX1" fmla="*/ 693776 w 831255"/>
                <a:gd name="connsiteY1" fmla="*/ 9672 h 1132846"/>
                <a:gd name="connsiteX2" fmla="*/ 571999 w 831255"/>
                <a:gd name="connsiteY2" fmla="*/ 1126 h 1132846"/>
                <a:gd name="connsiteX3" fmla="*/ 465177 w 831255"/>
                <a:gd name="connsiteY3" fmla="*/ 9672 h 1132846"/>
                <a:gd name="connsiteX4" fmla="*/ 426721 w 831255"/>
                <a:gd name="connsiteY4" fmla="*/ 63084 h 1132846"/>
                <a:gd name="connsiteX5" fmla="*/ 351945 w 831255"/>
                <a:gd name="connsiteY5" fmla="*/ 82312 h 1132846"/>
                <a:gd name="connsiteX6" fmla="*/ 302807 w 831255"/>
                <a:gd name="connsiteY6" fmla="*/ 56674 h 1132846"/>
                <a:gd name="connsiteX7" fmla="*/ 302807 w 831255"/>
                <a:gd name="connsiteY7" fmla="*/ 9672 h 1132846"/>
                <a:gd name="connsiteX8" fmla="*/ 221621 w 831255"/>
                <a:gd name="connsiteY8" fmla="*/ 31037 h 1132846"/>
                <a:gd name="connsiteX9" fmla="*/ 101980 w 831255"/>
                <a:gd name="connsiteY9" fmla="*/ 88720 h 1132846"/>
                <a:gd name="connsiteX10" fmla="*/ 67797 w 831255"/>
                <a:gd name="connsiteY10" fmla="*/ 261773 h 1132846"/>
                <a:gd name="connsiteX11" fmla="*/ 20796 w 831255"/>
                <a:gd name="connsiteY11" fmla="*/ 802295 h 1132846"/>
                <a:gd name="connsiteX12" fmla="*/ 61388 w 831255"/>
                <a:gd name="connsiteY12" fmla="*/ 1105671 h 1132846"/>
                <a:gd name="connsiteX13" fmla="*/ 663866 w 831255"/>
                <a:gd name="connsiteY13" fmla="*/ 1105670 h 1132846"/>
                <a:gd name="connsiteX14" fmla="*/ 766416 w 831255"/>
                <a:gd name="connsiteY14" fmla="*/ 994575 h 1132846"/>
                <a:gd name="connsiteX15" fmla="*/ 749325 w 831255"/>
                <a:gd name="connsiteY15" fmla="*/ 415598 h 1132846"/>
                <a:gd name="connsiteX16" fmla="*/ 830509 w 831255"/>
                <a:gd name="connsiteY16" fmla="*/ 112222 h 1132846"/>
                <a:gd name="connsiteX0" fmla="*/ 830509 w 831153"/>
                <a:gd name="connsiteY0" fmla="*/ 111831 h 1132455"/>
                <a:gd name="connsiteX1" fmla="*/ 698049 w 831153"/>
                <a:gd name="connsiteY1" fmla="*/ 17827 h 1132455"/>
                <a:gd name="connsiteX2" fmla="*/ 571999 w 831153"/>
                <a:gd name="connsiteY2" fmla="*/ 735 h 1132455"/>
                <a:gd name="connsiteX3" fmla="*/ 465177 w 831153"/>
                <a:gd name="connsiteY3" fmla="*/ 9281 h 1132455"/>
                <a:gd name="connsiteX4" fmla="*/ 426721 w 831153"/>
                <a:gd name="connsiteY4" fmla="*/ 62693 h 1132455"/>
                <a:gd name="connsiteX5" fmla="*/ 351945 w 831153"/>
                <a:gd name="connsiteY5" fmla="*/ 81921 h 1132455"/>
                <a:gd name="connsiteX6" fmla="*/ 302807 w 831153"/>
                <a:gd name="connsiteY6" fmla="*/ 56283 h 1132455"/>
                <a:gd name="connsiteX7" fmla="*/ 302807 w 831153"/>
                <a:gd name="connsiteY7" fmla="*/ 9281 h 1132455"/>
                <a:gd name="connsiteX8" fmla="*/ 221621 w 831153"/>
                <a:gd name="connsiteY8" fmla="*/ 30646 h 1132455"/>
                <a:gd name="connsiteX9" fmla="*/ 101980 w 831153"/>
                <a:gd name="connsiteY9" fmla="*/ 88329 h 1132455"/>
                <a:gd name="connsiteX10" fmla="*/ 67797 w 831153"/>
                <a:gd name="connsiteY10" fmla="*/ 261382 h 1132455"/>
                <a:gd name="connsiteX11" fmla="*/ 20796 w 831153"/>
                <a:gd name="connsiteY11" fmla="*/ 801904 h 1132455"/>
                <a:gd name="connsiteX12" fmla="*/ 61388 w 831153"/>
                <a:gd name="connsiteY12" fmla="*/ 1105280 h 1132455"/>
                <a:gd name="connsiteX13" fmla="*/ 663866 w 831153"/>
                <a:gd name="connsiteY13" fmla="*/ 1105279 h 1132455"/>
                <a:gd name="connsiteX14" fmla="*/ 766416 w 831153"/>
                <a:gd name="connsiteY14" fmla="*/ 994184 h 1132455"/>
                <a:gd name="connsiteX15" fmla="*/ 749325 w 831153"/>
                <a:gd name="connsiteY15" fmla="*/ 415207 h 1132455"/>
                <a:gd name="connsiteX16" fmla="*/ 830509 w 831153"/>
                <a:gd name="connsiteY16" fmla="*/ 111831 h 1132455"/>
                <a:gd name="connsiteX0" fmla="*/ 830509 w 831153"/>
                <a:gd name="connsiteY0" fmla="*/ 111831 h 1132455"/>
                <a:gd name="connsiteX1" fmla="*/ 698049 w 831153"/>
                <a:gd name="connsiteY1" fmla="*/ 17827 h 1132455"/>
                <a:gd name="connsiteX2" fmla="*/ 571999 w 831153"/>
                <a:gd name="connsiteY2" fmla="*/ 735 h 1132455"/>
                <a:gd name="connsiteX3" fmla="*/ 465177 w 831153"/>
                <a:gd name="connsiteY3" fmla="*/ 9281 h 1132455"/>
                <a:gd name="connsiteX4" fmla="*/ 426721 w 831153"/>
                <a:gd name="connsiteY4" fmla="*/ 62693 h 1132455"/>
                <a:gd name="connsiteX5" fmla="*/ 351945 w 831153"/>
                <a:gd name="connsiteY5" fmla="*/ 81921 h 1132455"/>
                <a:gd name="connsiteX6" fmla="*/ 302807 w 831153"/>
                <a:gd name="connsiteY6" fmla="*/ 56283 h 1132455"/>
                <a:gd name="connsiteX7" fmla="*/ 302807 w 831153"/>
                <a:gd name="connsiteY7" fmla="*/ 9281 h 1132455"/>
                <a:gd name="connsiteX8" fmla="*/ 213075 w 831153"/>
                <a:gd name="connsiteY8" fmla="*/ 24237 h 1132455"/>
                <a:gd name="connsiteX9" fmla="*/ 101980 w 831153"/>
                <a:gd name="connsiteY9" fmla="*/ 88329 h 1132455"/>
                <a:gd name="connsiteX10" fmla="*/ 67797 w 831153"/>
                <a:gd name="connsiteY10" fmla="*/ 261382 h 1132455"/>
                <a:gd name="connsiteX11" fmla="*/ 20796 w 831153"/>
                <a:gd name="connsiteY11" fmla="*/ 801904 h 1132455"/>
                <a:gd name="connsiteX12" fmla="*/ 61388 w 831153"/>
                <a:gd name="connsiteY12" fmla="*/ 1105280 h 1132455"/>
                <a:gd name="connsiteX13" fmla="*/ 663866 w 831153"/>
                <a:gd name="connsiteY13" fmla="*/ 1105279 h 1132455"/>
                <a:gd name="connsiteX14" fmla="*/ 766416 w 831153"/>
                <a:gd name="connsiteY14" fmla="*/ 994184 h 1132455"/>
                <a:gd name="connsiteX15" fmla="*/ 749325 w 831153"/>
                <a:gd name="connsiteY15" fmla="*/ 415207 h 1132455"/>
                <a:gd name="connsiteX16" fmla="*/ 830509 w 831153"/>
                <a:gd name="connsiteY16" fmla="*/ 111831 h 1132455"/>
                <a:gd name="connsiteX0" fmla="*/ 830627 w 831271"/>
                <a:gd name="connsiteY0" fmla="*/ 111831 h 1132455"/>
                <a:gd name="connsiteX1" fmla="*/ 698167 w 831271"/>
                <a:gd name="connsiteY1" fmla="*/ 17827 h 1132455"/>
                <a:gd name="connsiteX2" fmla="*/ 572117 w 831271"/>
                <a:gd name="connsiteY2" fmla="*/ 735 h 1132455"/>
                <a:gd name="connsiteX3" fmla="*/ 465295 w 831271"/>
                <a:gd name="connsiteY3" fmla="*/ 9281 h 1132455"/>
                <a:gd name="connsiteX4" fmla="*/ 426839 w 831271"/>
                <a:gd name="connsiteY4" fmla="*/ 62693 h 1132455"/>
                <a:gd name="connsiteX5" fmla="*/ 352063 w 831271"/>
                <a:gd name="connsiteY5" fmla="*/ 81921 h 1132455"/>
                <a:gd name="connsiteX6" fmla="*/ 302925 w 831271"/>
                <a:gd name="connsiteY6" fmla="*/ 56283 h 1132455"/>
                <a:gd name="connsiteX7" fmla="*/ 302925 w 831271"/>
                <a:gd name="connsiteY7" fmla="*/ 9281 h 1132455"/>
                <a:gd name="connsiteX8" fmla="*/ 213193 w 831271"/>
                <a:gd name="connsiteY8" fmla="*/ 24237 h 1132455"/>
                <a:gd name="connsiteX9" fmla="*/ 102098 w 831271"/>
                <a:gd name="connsiteY9" fmla="*/ 88329 h 1132455"/>
                <a:gd name="connsiteX10" fmla="*/ 70051 w 831271"/>
                <a:gd name="connsiteY10" fmla="*/ 348976 h 1132455"/>
                <a:gd name="connsiteX11" fmla="*/ 20914 w 831271"/>
                <a:gd name="connsiteY11" fmla="*/ 801904 h 1132455"/>
                <a:gd name="connsiteX12" fmla="*/ 61506 w 831271"/>
                <a:gd name="connsiteY12" fmla="*/ 1105280 h 1132455"/>
                <a:gd name="connsiteX13" fmla="*/ 663984 w 831271"/>
                <a:gd name="connsiteY13" fmla="*/ 1105279 h 1132455"/>
                <a:gd name="connsiteX14" fmla="*/ 766534 w 831271"/>
                <a:gd name="connsiteY14" fmla="*/ 994184 h 1132455"/>
                <a:gd name="connsiteX15" fmla="*/ 749443 w 831271"/>
                <a:gd name="connsiteY15" fmla="*/ 415207 h 1132455"/>
                <a:gd name="connsiteX16" fmla="*/ 830627 w 831271"/>
                <a:gd name="connsiteY16" fmla="*/ 111831 h 1132455"/>
                <a:gd name="connsiteX0" fmla="*/ 829803 w 830447"/>
                <a:gd name="connsiteY0" fmla="*/ 111831 h 1132455"/>
                <a:gd name="connsiteX1" fmla="*/ 697343 w 830447"/>
                <a:gd name="connsiteY1" fmla="*/ 17827 h 1132455"/>
                <a:gd name="connsiteX2" fmla="*/ 571293 w 830447"/>
                <a:gd name="connsiteY2" fmla="*/ 735 h 1132455"/>
                <a:gd name="connsiteX3" fmla="*/ 464471 w 830447"/>
                <a:gd name="connsiteY3" fmla="*/ 9281 h 1132455"/>
                <a:gd name="connsiteX4" fmla="*/ 426015 w 830447"/>
                <a:gd name="connsiteY4" fmla="*/ 62693 h 1132455"/>
                <a:gd name="connsiteX5" fmla="*/ 351239 w 830447"/>
                <a:gd name="connsiteY5" fmla="*/ 81921 h 1132455"/>
                <a:gd name="connsiteX6" fmla="*/ 302101 w 830447"/>
                <a:gd name="connsiteY6" fmla="*/ 56283 h 1132455"/>
                <a:gd name="connsiteX7" fmla="*/ 302101 w 830447"/>
                <a:gd name="connsiteY7" fmla="*/ 9281 h 1132455"/>
                <a:gd name="connsiteX8" fmla="*/ 212369 w 830447"/>
                <a:gd name="connsiteY8" fmla="*/ 24237 h 1132455"/>
                <a:gd name="connsiteX9" fmla="*/ 101274 w 830447"/>
                <a:gd name="connsiteY9" fmla="*/ 88329 h 1132455"/>
                <a:gd name="connsiteX10" fmla="*/ 54272 w 830447"/>
                <a:gd name="connsiteY10" fmla="*/ 344703 h 1132455"/>
                <a:gd name="connsiteX11" fmla="*/ 20090 w 830447"/>
                <a:gd name="connsiteY11" fmla="*/ 801904 h 1132455"/>
                <a:gd name="connsiteX12" fmla="*/ 60682 w 830447"/>
                <a:gd name="connsiteY12" fmla="*/ 1105280 h 1132455"/>
                <a:gd name="connsiteX13" fmla="*/ 663160 w 830447"/>
                <a:gd name="connsiteY13" fmla="*/ 1105279 h 1132455"/>
                <a:gd name="connsiteX14" fmla="*/ 765710 w 830447"/>
                <a:gd name="connsiteY14" fmla="*/ 994184 h 1132455"/>
                <a:gd name="connsiteX15" fmla="*/ 748619 w 830447"/>
                <a:gd name="connsiteY15" fmla="*/ 415207 h 1132455"/>
                <a:gd name="connsiteX16" fmla="*/ 829803 w 830447"/>
                <a:gd name="connsiteY16" fmla="*/ 111831 h 1132455"/>
                <a:gd name="connsiteX0" fmla="*/ 829949 w 830593"/>
                <a:gd name="connsiteY0" fmla="*/ 111831 h 1130717"/>
                <a:gd name="connsiteX1" fmla="*/ 697489 w 830593"/>
                <a:gd name="connsiteY1" fmla="*/ 17827 h 1130717"/>
                <a:gd name="connsiteX2" fmla="*/ 571439 w 830593"/>
                <a:gd name="connsiteY2" fmla="*/ 735 h 1130717"/>
                <a:gd name="connsiteX3" fmla="*/ 464617 w 830593"/>
                <a:gd name="connsiteY3" fmla="*/ 9281 h 1130717"/>
                <a:gd name="connsiteX4" fmla="*/ 426161 w 830593"/>
                <a:gd name="connsiteY4" fmla="*/ 62693 h 1130717"/>
                <a:gd name="connsiteX5" fmla="*/ 351385 w 830593"/>
                <a:gd name="connsiteY5" fmla="*/ 81921 h 1130717"/>
                <a:gd name="connsiteX6" fmla="*/ 302247 w 830593"/>
                <a:gd name="connsiteY6" fmla="*/ 56283 h 1130717"/>
                <a:gd name="connsiteX7" fmla="*/ 302247 w 830593"/>
                <a:gd name="connsiteY7" fmla="*/ 9281 h 1130717"/>
                <a:gd name="connsiteX8" fmla="*/ 212515 w 830593"/>
                <a:gd name="connsiteY8" fmla="*/ 24237 h 1130717"/>
                <a:gd name="connsiteX9" fmla="*/ 101420 w 830593"/>
                <a:gd name="connsiteY9" fmla="*/ 88329 h 1130717"/>
                <a:gd name="connsiteX10" fmla="*/ 54418 w 830593"/>
                <a:gd name="connsiteY10" fmla="*/ 344703 h 1130717"/>
                <a:gd name="connsiteX11" fmla="*/ 20236 w 830593"/>
                <a:gd name="connsiteY11" fmla="*/ 801904 h 1130717"/>
                <a:gd name="connsiteX12" fmla="*/ 60828 w 830593"/>
                <a:gd name="connsiteY12" fmla="*/ 1105280 h 1130717"/>
                <a:gd name="connsiteX13" fmla="*/ 665442 w 830593"/>
                <a:gd name="connsiteY13" fmla="*/ 1101007 h 1130717"/>
                <a:gd name="connsiteX14" fmla="*/ 765856 w 830593"/>
                <a:gd name="connsiteY14" fmla="*/ 994184 h 1130717"/>
                <a:gd name="connsiteX15" fmla="*/ 748765 w 830593"/>
                <a:gd name="connsiteY15" fmla="*/ 415207 h 1130717"/>
                <a:gd name="connsiteX16" fmla="*/ 829949 w 830593"/>
                <a:gd name="connsiteY16" fmla="*/ 111831 h 1130717"/>
                <a:gd name="connsiteX0" fmla="*/ 822145 w 822789"/>
                <a:gd name="connsiteY0" fmla="*/ 111831 h 1130717"/>
                <a:gd name="connsiteX1" fmla="*/ 689685 w 822789"/>
                <a:gd name="connsiteY1" fmla="*/ 17827 h 1130717"/>
                <a:gd name="connsiteX2" fmla="*/ 563635 w 822789"/>
                <a:gd name="connsiteY2" fmla="*/ 735 h 1130717"/>
                <a:gd name="connsiteX3" fmla="*/ 456813 w 822789"/>
                <a:gd name="connsiteY3" fmla="*/ 9281 h 1130717"/>
                <a:gd name="connsiteX4" fmla="*/ 418357 w 822789"/>
                <a:gd name="connsiteY4" fmla="*/ 62693 h 1130717"/>
                <a:gd name="connsiteX5" fmla="*/ 343581 w 822789"/>
                <a:gd name="connsiteY5" fmla="*/ 81921 h 1130717"/>
                <a:gd name="connsiteX6" fmla="*/ 294443 w 822789"/>
                <a:gd name="connsiteY6" fmla="*/ 56283 h 1130717"/>
                <a:gd name="connsiteX7" fmla="*/ 294443 w 822789"/>
                <a:gd name="connsiteY7" fmla="*/ 9281 h 1130717"/>
                <a:gd name="connsiteX8" fmla="*/ 204711 w 822789"/>
                <a:gd name="connsiteY8" fmla="*/ 24237 h 1130717"/>
                <a:gd name="connsiteX9" fmla="*/ 93616 w 822789"/>
                <a:gd name="connsiteY9" fmla="*/ 88329 h 1130717"/>
                <a:gd name="connsiteX10" fmla="*/ 46614 w 822789"/>
                <a:gd name="connsiteY10" fmla="*/ 344703 h 1130717"/>
                <a:gd name="connsiteX11" fmla="*/ 12432 w 822789"/>
                <a:gd name="connsiteY11" fmla="*/ 801904 h 1130717"/>
                <a:gd name="connsiteX12" fmla="*/ 65843 w 822789"/>
                <a:gd name="connsiteY12" fmla="*/ 1105280 h 1130717"/>
                <a:gd name="connsiteX13" fmla="*/ 657638 w 822789"/>
                <a:gd name="connsiteY13" fmla="*/ 1101007 h 1130717"/>
                <a:gd name="connsiteX14" fmla="*/ 758052 w 822789"/>
                <a:gd name="connsiteY14" fmla="*/ 994184 h 1130717"/>
                <a:gd name="connsiteX15" fmla="*/ 740961 w 822789"/>
                <a:gd name="connsiteY15" fmla="*/ 415207 h 1130717"/>
                <a:gd name="connsiteX16" fmla="*/ 822145 w 822789"/>
                <a:gd name="connsiteY16" fmla="*/ 111831 h 1130717"/>
                <a:gd name="connsiteX0" fmla="*/ 817456 w 818100"/>
                <a:gd name="connsiteY0" fmla="*/ 111831 h 1124738"/>
                <a:gd name="connsiteX1" fmla="*/ 684996 w 818100"/>
                <a:gd name="connsiteY1" fmla="*/ 17827 h 1124738"/>
                <a:gd name="connsiteX2" fmla="*/ 558946 w 818100"/>
                <a:gd name="connsiteY2" fmla="*/ 735 h 1124738"/>
                <a:gd name="connsiteX3" fmla="*/ 452124 w 818100"/>
                <a:gd name="connsiteY3" fmla="*/ 9281 h 1124738"/>
                <a:gd name="connsiteX4" fmla="*/ 413668 w 818100"/>
                <a:gd name="connsiteY4" fmla="*/ 62693 h 1124738"/>
                <a:gd name="connsiteX5" fmla="*/ 338892 w 818100"/>
                <a:gd name="connsiteY5" fmla="*/ 81921 h 1124738"/>
                <a:gd name="connsiteX6" fmla="*/ 289754 w 818100"/>
                <a:gd name="connsiteY6" fmla="*/ 56283 h 1124738"/>
                <a:gd name="connsiteX7" fmla="*/ 289754 w 818100"/>
                <a:gd name="connsiteY7" fmla="*/ 9281 h 1124738"/>
                <a:gd name="connsiteX8" fmla="*/ 200022 w 818100"/>
                <a:gd name="connsiteY8" fmla="*/ 24237 h 1124738"/>
                <a:gd name="connsiteX9" fmla="*/ 88927 w 818100"/>
                <a:gd name="connsiteY9" fmla="*/ 88329 h 1124738"/>
                <a:gd name="connsiteX10" fmla="*/ 41925 w 818100"/>
                <a:gd name="connsiteY10" fmla="*/ 344703 h 1124738"/>
                <a:gd name="connsiteX11" fmla="*/ 7743 w 818100"/>
                <a:gd name="connsiteY11" fmla="*/ 801904 h 1124738"/>
                <a:gd name="connsiteX12" fmla="*/ 69700 w 818100"/>
                <a:gd name="connsiteY12" fmla="*/ 1096734 h 1124738"/>
                <a:gd name="connsiteX13" fmla="*/ 652949 w 818100"/>
                <a:gd name="connsiteY13" fmla="*/ 1101007 h 1124738"/>
                <a:gd name="connsiteX14" fmla="*/ 753363 w 818100"/>
                <a:gd name="connsiteY14" fmla="*/ 994184 h 1124738"/>
                <a:gd name="connsiteX15" fmla="*/ 736272 w 818100"/>
                <a:gd name="connsiteY15" fmla="*/ 415207 h 1124738"/>
                <a:gd name="connsiteX16" fmla="*/ 817456 w 818100"/>
                <a:gd name="connsiteY16" fmla="*/ 111831 h 1124738"/>
                <a:gd name="connsiteX0" fmla="*/ 816712 w 817356"/>
                <a:gd name="connsiteY0" fmla="*/ 111831 h 1112840"/>
                <a:gd name="connsiteX1" fmla="*/ 684252 w 817356"/>
                <a:gd name="connsiteY1" fmla="*/ 17827 h 1112840"/>
                <a:gd name="connsiteX2" fmla="*/ 558202 w 817356"/>
                <a:gd name="connsiteY2" fmla="*/ 735 h 1112840"/>
                <a:gd name="connsiteX3" fmla="*/ 451380 w 817356"/>
                <a:gd name="connsiteY3" fmla="*/ 9281 h 1112840"/>
                <a:gd name="connsiteX4" fmla="*/ 412924 w 817356"/>
                <a:gd name="connsiteY4" fmla="*/ 62693 h 1112840"/>
                <a:gd name="connsiteX5" fmla="*/ 338148 w 817356"/>
                <a:gd name="connsiteY5" fmla="*/ 81921 h 1112840"/>
                <a:gd name="connsiteX6" fmla="*/ 289010 w 817356"/>
                <a:gd name="connsiteY6" fmla="*/ 56283 h 1112840"/>
                <a:gd name="connsiteX7" fmla="*/ 289010 w 817356"/>
                <a:gd name="connsiteY7" fmla="*/ 9281 h 1112840"/>
                <a:gd name="connsiteX8" fmla="*/ 199278 w 817356"/>
                <a:gd name="connsiteY8" fmla="*/ 24237 h 1112840"/>
                <a:gd name="connsiteX9" fmla="*/ 88183 w 817356"/>
                <a:gd name="connsiteY9" fmla="*/ 88329 h 1112840"/>
                <a:gd name="connsiteX10" fmla="*/ 41181 w 817356"/>
                <a:gd name="connsiteY10" fmla="*/ 344703 h 1112840"/>
                <a:gd name="connsiteX11" fmla="*/ 6999 w 817356"/>
                <a:gd name="connsiteY11" fmla="*/ 801904 h 1112840"/>
                <a:gd name="connsiteX12" fmla="*/ 68956 w 817356"/>
                <a:gd name="connsiteY12" fmla="*/ 1096734 h 1112840"/>
                <a:gd name="connsiteX13" fmla="*/ 652205 w 817356"/>
                <a:gd name="connsiteY13" fmla="*/ 1101007 h 1112840"/>
                <a:gd name="connsiteX14" fmla="*/ 752619 w 817356"/>
                <a:gd name="connsiteY14" fmla="*/ 994184 h 1112840"/>
                <a:gd name="connsiteX15" fmla="*/ 735528 w 817356"/>
                <a:gd name="connsiteY15" fmla="*/ 415207 h 1112840"/>
                <a:gd name="connsiteX16" fmla="*/ 816712 w 817356"/>
                <a:gd name="connsiteY16" fmla="*/ 111831 h 1112840"/>
                <a:gd name="connsiteX0" fmla="*/ 816712 w 818869"/>
                <a:gd name="connsiteY0" fmla="*/ 111831 h 1112840"/>
                <a:gd name="connsiteX1" fmla="*/ 684252 w 818869"/>
                <a:gd name="connsiteY1" fmla="*/ 17827 h 1112840"/>
                <a:gd name="connsiteX2" fmla="*/ 558202 w 818869"/>
                <a:gd name="connsiteY2" fmla="*/ 735 h 1112840"/>
                <a:gd name="connsiteX3" fmla="*/ 451380 w 818869"/>
                <a:gd name="connsiteY3" fmla="*/ 9281 h 1112840"/>
                <a:gd name="connsiteX4" fmla="*/ 412924 w 818869"/>
                <a:gd name="connsiteY4" fmla="*/ 62693 h 1112840"/>
                <a:gd name="connsiteX5" fmla="*/ 338148 w 818869"/>
                <a:gd name="connsiteY5" fmla="*/ 81921 h 1112840"/>
                <a:gd name="connsiteX6" fmla="*/ 289010 w 818869"/>
                <a:gd name="connsiteY6" fmla="*/ 56283 h 1112840"/>
                <a:gd name="connsiteX7" fmla="*/ 289010 w 818869"/>
                <a:gd name="connsiteY7" fmla="*/ 9281 h 1112840"/>
                <a:gd name="connsiteX8" fmla="*/ 199278 w 818869"/>
                <a:gd name="connsiteY8" fmla="*/ 24237 h 1112840"/>
                <a:gd name="connsiteX9" fmla="*/ 88183 w 818869"/>
                <a:gd name="connsiteY9" fmla="*/ 88329 h 1112840"/>
                <a:gd name="connsiteX10" fmla="*/ 41181 w 818869"/>
                <a:gd name="connsiteY10" fmla="*/ 344703 h 1112840"/>
                <a:gd name="connsiteX11" fmla="*/ 6999 w 818869"/>
                <a:gd name="connsiteY11" fmla="*/ 801904 h 1112840"/>
                <a:gd name="connsiteX12" fmla="*/ 68956 w 818869"/>
                <a:gd name="connsiteY12" fmla="*/ 1096734 h 1112840"/>
                <a:gd name="connsiteX13" fmla="*/ 652205 w 818869"/>
                <a:gd name="connsiteY13" fmla="*/ 1101007 h 1112840"/>
                <a:gd name="connsiteX14" fmla="*/ 752619 w 818869"/>
                <a:gd name="connsiteY14" fmla="*/ 994184 h 1112840"/>
                <a:gd name="connsiteX15" fmla="*/ 765438 w 818869"/>
                <a:gd name="connsiteY15" fmla="*/ 421617 h 1112840"/>
                <a:gd name="connsiteX16" fmla="*/ 816712 w 818869"/>
                <a:gd name="connsiteY16" fmla="*/ 111831 h 1112840"/>
                <a:gd name="connsiteX0" fmla="*/ 816712 w 818869"/>
                <a:gd name="connsiteY0" fmla="*/ 111831 h 1112412"/>
                <a:gd name="connsiteX1" fmla="*/ 684252 w 818869"/>
                <a:gd name="connsiteY1" fmla="*/ 17827 h 1112412"/>
                <a:gd name="connsiteX2" fmla="*/ 558202 w 818869"/>
                <a:gd name="connsiteY2" fmla="*/ 735 h 1112412"/>
                <a:gd name="connsiteX3" fmla="*/ 451380 w 818869"/>
                <a:gd name="connsiteY3" fmla="*/ 9281 h 1112412"/>
                <a:gd name="connsiteX4" fmla="*/ 412924 w 818869"/>
                <a:gd name="connsiteY4" fmla="*/ 62693 h 1112412"/>
                <a:gd name="connsiteX5" fmla="*/ 338148 w 818869"/>
                <a:gd name="connsiteY5" fmla="*/ 81921 h 1112412"/>
                <a:gd name="connsiteX6" fmla="*/ 289010 w 818869"/>
                <a:gd name="connsiteY6" fmla="*/ 56283 h 1112412"/>
                <a:gd name="connsiteX7" fmla="*/ 289010 w 818869"/>
                <a:gd name="connsiteY7" fmla="*/ 9281 h 1112412"/>
                <a:gd name="connsiteX8" fmla="*/ 199278 w 818869"/>
                <a:gd name="connsiteY8" fmla="*/ 24237 h 1112412"/>
                <a:gd name="connsiteX9" fmla="*/ 88183 w 818869"/>
                <a:gd name="connsiteY9" fmla="*/ 88329 h 1112412"/>
                <a:gd name="connsiteX10" fmla="*/ 41181 w 818869"/>
                <a:gd name="connsiteY10" fmla="*/ 344703 h 1112412"/>
                <a:gd name="connsiteX11" fmla="*/ 6999 w 818869"/>
                <a:gd name="connsiteY11" fmla="*/ 801904 h 1112412"/>
                <a:gd name="connsiteX12" fmla="*/ 68956 w 818869"/>
                <a:gd name="connsiteY12" fmla="*/ 1096734 h 1112412"/>
                <a:gd name="connsiteX13" fmla="*/ 652205 w 818869"/>
                <a:gd name="connsiteY13" fmla="*/ 1101007 h 1112412"/>
                <a:gd name="connsiteX14" fmla="*/ 752619 w 818869"/>
                <a:gd name="connsiteY14" fmla="*/ 1000594 h 1112412"/>
                <a:gd name="connsiteX15" fmla="*/ 765438 w 818869"/>
                <a:gd name="connsiteY15" fmla="*/ 421617 h 1112412"/>
                <a:gd name="connsiteX16" fmla="*/ 816712 w 818869"/>
                <a:gd name="connsiteY16" fmla="*/ 111831 h 1112412"/>
                <a:gd name="connsiteX0" fmla="*/ 816712 w 818288"/>
                <a:gd name="connsiteY0" fmla="*/ 111831 h 1112412"/>
                <a:gd name="connsiteX1" fmla="*/ 684252 w 818288"/>
                <a:gd name="connsiteY1" fmla="*/ 17827 h 1112412"/>
                <a:gd name="connsiteX2" fmla="*/ 558202 w 818288"/>
                <a:gd name="connsiteY2" fmla="*/ 735 h 1112412"/>
                <a:gd name="connsiteX3" fmla="*/ 451380 w 818288"/>
                <a:gd name="connsiteY3" fmla="*/ 9281 h 1112412"/>
                <a:gd name="connsiteX4" fmla="*/ 412924 w 818288"/>
                <a:gd name="connsiteY4" fmla="*/ 62693 h 1112412"/>
                <a:gd name="connsiteX5" fmla="*/ 338148 w 818288"/>
                <a:gd name="connsiteY5" fmla="*/ 81921 h 1112412"/>
                <a:gd name="connsiteX6" fmla="*/ 289010 w 818288"/>
                <a:gd name="connsiteY6" fmla="*/ 56283 h 1112412"/>
                <a:gd name="connsiteX7" fmla="*/ 289010 w 818288"/>
                <a:gd name="connsiteY7" fmla="*/ 9281 h 1112412"/>
                <a:gd name="connsiteX8" fmla="*/ 199278 w 818288"/>
                <a:gd name="connsiteY8" fmla="*/ 24237 h 1112412"/>
                <a:gd name="connsiteX9" fmla="*/ 88183 w 818288"/>
                <a:gd name="connsiteY9" fmla="*/ 88329 h 1112412"/>
                <a:gd name="connsiteX10" fmla="*/ 41181 w 818288"/>
                <a:gd name="connsiteY10" fmla="*/ 344703 h 1112412"/>
                <a:gd name="connsiteX11" fmla="*/ 6999 w 818288"/>
                <a:gd name="connsiteY11" fmla="*/ 801904 h 1112412"/>
                <a:gd name="connsiteX12" fmla="*/ 68956 w 818288"/>
                <a:gd name="connsiteY12" fmla="*/ 1096734 h 1112412"/>
                <a:gd name="connsiteX13" fmla="*/ 652205 w 818288"/>
                <a:gd name="connsiteY13" fmla="*/ 1101007 h 1112412"/>
                <a:gd name="connsiteX14" fmla="*/ 752619 w 818288"/>
                <a:gd name="connsiteY14" fmla="*/ 1000594 h 1112412"/>
                <a:gd name="connsiteX15" fmla="*/ 756892 w 818288"/>
                <a:gd name="connsiteY15" fmla="*/ 472892 h 1112412"/>
                <a:gd name="connsiteX16" fmla="*/ 816712 w 818288"/>
                <a:gd name="connsiteY16" fmla="*/ 111831 h 1112412"/>
                <a:gd name="connsiteX0" fmla="*/ 816712 w 818288"/>
                <a:gd name="connsiteY0" fmla="*/ 111831 h 1112412"/>
                <a:gd name="connsiteX1" fmla="*/ 684252 w 818288"/>
                <a:gd name="connsiteY1" fmla="*/ 17827 h 1112412"/>
                <a:gd name="connsiteX2" fmla="*/ 558202 w 818288"/>
                <a:gd name="connsiteY2" fmla="*/ 735 h 1112412"/>
                <a:gd name="connsiteX3" fmla="*/ 451380 w 818288"/>
                <a:gd name="connsiteY3" fmla="*/ 9281 h 1112412"/>
                <a:gd name="connsiteX4" fmla="*/ 412924 w 818288"/>
                <a:gd name="connsiteY4" fmla="*/ 62693 h 1112412"/>
                <a:gd name="connsiteX5" fmla="*/ 338148 w 818288"/>
                <a:gd name="connsiteY5" fmla="*/ 81921 h 1112412"/>
                <a:gd name="connsiteX6" fmla="*/ 289010 w 818288"/>
                <a:gd name="connsiteY6" fmla="*/ 56283 h 1112412"/>
                <a:gd name="connsiteX7" fmla="*/ 282601 w 818288"/>
                <a:gd name="connsiteY7" fmla="*/ 5008 h 1112412"/>
                <a:gd name="connsiteX8" fmla="*/ 199278 w 818288"/>
                <a:gd name="connsiteY8" fmla="*/ 24237 h 1112412"/>
                <a:gd name="connsiteX9" fmla="*/ 88183 w 818288"/>
                <a:gd name="connsiteY9" fmla="*/ 88329 h 1112412"/>
                <a:gd name="connsiteX10" fmla="*/ 41181 w 818288"/>
                <a:gd name="connsiteY10" fmla="*/ 344703 h 1112412"/>
                <a:gd name="connsiteX11" fmla="*/ 6999 w 818288"/>
                <a:gd name="connsiteY11" fmla="*/ 801904 h 1112412"/>
                <a:gd name="connsiteX12" fmla="*/ 68956 w 818288"/>
                <a:gd name="connsiteY12" fmla="*/ 1096734 h 1112412"/>
                <a:gd name="connsiteX13" fmla="*/ 652205 w 818288"/>
                <a:gd name="connsiteY13" fmla="*/ 1101007 h 1112412"/>
                <a:gd name="connsiteX14" fmla="*/ 752619 w 818288"/>
                <a:gd name="connsiteY14" fmla="*/ 1000594 h 1112412"/>
                <a:gd name="connsiteX15" fmla="*/ 756892 w 818288"/>
                <a:gd name="connsiteY15" fmla="*/ 472892 h 1112412"/>
                <a:gd name="connsiteX16" fmla="*/ 816712 w 818288"/>
                <a:gd name="connsiteY16" fmla="*/ 111831 h 1112412"/>
                <a:gd name="connsiteX0" fmla="*/ 816712 w 818288"/>
                <a:gd name="connsiteY0" fmla="*/ 111831 h 1112412"/>
                <a:gd name="connsiteX1" fmla="*/ 684252 w 818288"/>
                <a:gd name="connsiteY1" fmla="*/ 17827 h 1112412"/>
                <a:gd name="connsiteX2" fmla="*/ 558202 w 818288"/>
                <a:gd name="connsiteY2" fmla="*/ 735 h 1112412"/>
                <a:gd name="connsiteX3" fmla="*/ 451380 w 818288"/>
                <a:gd name="connsiteY3" fmla="*/ 9281 h 1112412"/>
                <a:gd name="connsiteX4" fmla="*/ 412924 w 818288"/>
                <a:gd name="connsiteY4" fmla="*/ 62693 h 1112412"/>
                <a:gd name="connsiteX5" fmla="*/ 338148 w 818288"/>
                <a:gd name="connsiteY5" fmla="*/ 81921 h 1112412"/>
                <a:gd name="connsiteX6" fmla="*/ 289010 w 818288"/>
                <a:gd name="connsiteY6" fmla="*/ 56283 h 1112412"/>
                <a:gd name="connsiteX7" fmla="*/ 282601 w 818288"/>
                <a:gd name="connsiteY7" fmla="*/ 5008 h 1112412"/>
                <a:gd name="connsiteX8" fmla="*/ 199278 w 818288"/>
                <a:gd name="connsiteY8" fmla="*/ 24237 h 1112412"/>
                <a:gd name="connsiteX9" fmla="*/ 88183 w 818288"/>
                <a:gd name="connsiteY9" fmla="*/ 88329 h 1112412"/>
                <a:gd name="connsiteX10" fmla="*/ 41181 w 818288"/>
                <a:gd name="connsiteY10" fmla="*/ 344703 h 1112412"/>
                <a:gd name="connsiteX11" fmla="*/ 6999 w 818288"/>
                <a:gd name="connsiteY11" fmla="*/ 801904 h 1112412"/>
                <a:gd name="connsiteX12" fmla="*/ 68956 w 818288"/>
                <a:gd name="connsiteY12" fmla="*/ 1096734 h 1112412"/>
                <a:gd name="connsiteX13" fmla="*/ 652205 w 818288"/>
                <a:gd name="connsiteY13" fmla="*/ 1101007 h 1112412"/>
                <a:gd name="connsiteX14" fmla="*/ 752619 w 818288"/>
                <a:gd name="connsiteY14" fmla="*/ 1000594 h 1112412"/>
                <a:gd name="connsiteX15" fmla="*/ 756892 w 818288"/>
                <a:gd name="connsiteY15" fmla="*/ 472892 h 1112412"/>
                <a:gd name="connsiteX16" fmla="*/ 816712 w 818288"/>
                <a:gd name="connsiteY16" fmla="*/ 111831 h 111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18288" h="1112412">
                  <a:moveTo>
                    <a:pt x="816712" y="111831"/>
                  </a:moveTo>
                  <a:cubicBezTo>
                    <a:pt x="804605" y="35987"/>
                    <a:pt x="735882" y="32070"/>
                    <a:pt x="684252" y="17827"/>
                  </a:cubicBezTo>
                  <a:cubicBezTo>
                    <a:pt x="632622" y="3584"/>
                    <a:pt x="597014" y="2159"/>
                    <a:pt x="558202" y="735"/>
                  </a:cubicBezTo>
                  <a:cubicBezTo>
                    <a:pt x="519390" y="-689"/>
                    <a:pt x="475593" y="-1045"/>
                    <a:pt x="451380" y="9281"/>
                  </a:cubicBezTo>
                  <a:cubicBezTo>
                    <a:pt x="427167" y="19607"/>
                    <a:pt x="431796" y="50586"/>
                    <a:pt x="412924" y="62693"/>
                  </a:cubicBezTo>
                  <a:cubicBezTo>
                    <a:pt x="394052" y="74800"/>
                    <a:pt x="358800" y="82989"/>
                    <a:pt x="338148" y="81921"/>
                  </a:cubicBezTo>
                  <a:cubicBezTo>
                    <a:pt x="317496" y="80853"/>
                    <a:pt x="298268" y="69102"/>
                    <a:pt x="289010" y="56283"/>
                  </a:cubicBezTo>
                  <a:cubicBezTo>
                    <a:pt x="279752" y="43464"/>
                    <a:pt x="297556" y="8213"/>
                    <a:pt x="282601" y="5008"/>
                  </a:cubicBezTo>
                  <a:cubicBezTo>
                    <a:pt x="267646" y="1803"/>
                    <a:pt x="231681" y="10350"/>
                    <a:pt x="199278" y="24237"/>
                  </a:cubicBezTo>
                  <a:cubicBezTo>
                    <a:pt x="166875" y="38124"/>
                    <a:pt x="114532" y="34918"/>
                    <a:pt x="88183" y="88329"/>
                  </a:cubicBezTo>
                  <a:cubicBezTo>
                    <a:pt x="61834" y="141740"/>
                    <a:pt x="54712" y="225774"/>
                    <a:pt x="41181" y="344703"/>
                  </a:cubicBezTo>
                  <a:cubicBezTo>
                    <a:pt x="27650" y="463632"/>
                    <a:pt x="2370" y="676566"/>
                    <a:pt x="6999" y="801904"/>
                  </a:cubicBezTo>
                  <a:cubicBezTo>
                    <a:pt x="11628" y="927242"/>
                    <a:pt x="-36441" y="1076793"/>
                    <a:pt x="68956" y="1096734"/>
                  </a:cubicBezTo>
                  <a:cubicBezTo>
                    <a:pt x="174353" y="1116675"/>
                    <a:pt x="538261" y="1117030"/>
                    <a:pt x="652205" y="1101007"/>
                  </a:cubicBezTo>
                  <a:cubicBezTo>
                    <a:pt x="766149" y="1084984"/>
                    <a:pt x="745854" y="1116674"/>
                    <a:pt x="752619" y="1000594"/>
                  </a:cubicBezTo>
                  <a:cubicBezTo>
                    <a:pt x="759384" y="884514"/>
                    <a:pt x="746210" y="621019"/>
                    <a:pt x="756892" y="472892"/>
                  </a:cubicBezTo>
                  <a:cubicBezTo>
                    <a:pt x="767574" y="324765"/>
                    <a:pt x="828819" y="187675"/>
                    <a:pt x="816712" y="111831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71FDF05B-0F3D-4818-B306-677EC30D13DD}"/>
                </a:ext>
              </a:extLst>
            </p:cNvPr>
            <p:cNvSpPr/>
            <p:nvPr/>
          </p:nvSpPr>
          <p:spPr>
            <a:xfrm rot="20402773">
              <a:off x="6397019" y="3379391"/>
              <a:ext cx="143560" cy="356577"/>
            </a:xfrm>
            <a:custGeom>
              <a:avLst/>
              <a:gdLst>
                <a:gd name="connsiteX0" fmla="*/ 6457 w 165048"/>
                <a:gd name="connsiteY0" fmla="*/ 44808 h 353407"/>
                <a:gd name="connsiteX1" fmla="*/ 61409 w 165048"/>
                <a:gd name="connsiteY1" fmla="*/ 847 h 353407"/>
                <a:gd name="connsiteX2" fmla="*/ 129550 w 165048"/>
                <a:gd name="connsiteY2" fmla="*/ 31620 h 353407"/>
                <a:gd name="connsiteX3" fmla="*/ 155927 w 165048"/>
                <a:gd name="connsiteY3" fmla="*/ 200872 h 353407"/>
                <a:gd name="connsiteX4" fmla="*/ 160323 w 165048"/>
                <a:gd name="connsiteY4" fmla="*/ 306379 h 353407"/>
                <a:gd name="connsiteX5" fmla="*/ 92182 w 165048"/>
                <a:gd name="connsiteY5" fmla="*/ 352539 h 353407"/>
                <a:gd name="connsiteX6" fmla="*/ 15250 w 165048"/>
                <a:gd name="connsiteY6" fmla="*/ 323964 h 353407"/>
                <a:gd name="connsiteX7" fmla="*/ 2061 w 165048"/>
                <a:gd name="connsiteY7" fmla="*/ 183287 h 353407"/>
                <a:gd name="connsiteX8" fmla="*/ 6457 w 165048"/>
                <a:gd name="connsiteY8" fmla="*/ 44808 h 353407"/>
                <a:gd name="connsiteX0" fmla="*/ 6885 w 165476"/>
                <a:gd name="connsiteY0" fmla="*/ 44808 h 352670"/>
                <a:gd name="connsiteX1" fmla="*/ 61837 w 165476"/>
                <a:gd name="connsiteY1" fmla="*/ 847 h 352670"/>
                <a:gd name="connsiteX2" fmla="*/ 129978 w 165476"/>
                <a:gd name="connsiteY2" fmla="*/ 31620 h 352670"/>
                <a:gd name="connsiteX3" fmla="*/ 156355 w 165476"/>
                <a:gd name="connsiteY3" fmla="*/ 200872 h 352670"/>
                <a:gd name="connsiteX4" fmla="*/ 160751 w 165476"/>
                <a:gd name="connsiteY4" fmla="*/ 306379 h 352670"/>
                <a:gd name="connsiteX5" fmla="*/ 92610 w 165476"/>
                <a:gd name="connsiteY5" fmla="*/ 352539 h 352670"/>
                <a:gd name="connsiteX6" fmla="*/ 22273 w 165476"/>
                <a:gd name="connsiteY6" fmla="*/ 315172 h 352670"/>
                <a:gd name="connsiteX7" fmla="*/ 2489 w 165476"/>
                <a:gd name="connsiteY7" fmla="*/ 183287 h 352670"/>
                <a:gd name="connsiteX8" fmla="*/ 6885 w 165476"/>
                <a:gd name="connsiteY8" fmla="*/ 44808 h 352670"/>
                <a:gd name="connsiteX0" fmla="*/ 6885 w 159537"/>
                <a:gd name="connsiteY0" fmla="*/ 44808 h 352733"/>
                <a:gd name="connsiteX1" fmla="*/ 61837 w 159537"/>
                <a:gd name="connsiteY1" fmla="*/ 847 h 352733"/>
                <a:gd name="connsiteX2" fmla="*/ 129978 w 159537"/>
                <a:gd name="connsiteY2" fmla="*/ 31620 h 352733"/>
                <a:gd name="connsiteX3" fmla="*/ 156355 w 159537"/>
                <a:gd name="connsiteY3" fmla="*/ 200872 h 352733"/>
                <a:gd name="connsiteX4" fmla="*/ 151959 w 159537"/>
                <a:gd name="connsiteY4" fmla="*/ 304181 h 352733"/>
                <a:gd name="connsiteX5" fmla="*/ 92610 w 159537"/>
                <a:gd name="connsiteY5" fmla="*/ 352539 h 352733"/>
                <a:gd name="connsiteX6" fmla="*/ 22273 w 159537"/>
                <a:gd name="connsiteY6" fmla="*/ 315172 h 352733"/>
                <a:gd name="connsiteX7" fmla="*/ 2489 w 159537"/>
                <a:gd name="connsiteY7" fmla="*/ 183287 h 352733"/>
                <a:gd name="connsiteX8" fmla="*/ 6885 w 159537"/>
                <a:gd name="connsiteY8" fmla="*/ 44808 h 352733"/>
                <a:gd name="connsiteX0" fmla="*/ 6885 w 156440"/>
                <a:gd name="connsiteY0" fmla="*/ 44449 h 352374"/>
                <a:gd name="connsiteX1" fmla="*/ 61837 w 156440"/>
                <a:gd name="connsiteY1" fmla="*/ 488 h 352374"/>
                <a:gd name="connsiteX2" fmla="*/ 129978 w 156440"/>
                <a:gd name="connsiteY2" fmla="*/ 31261 h 352374"/>
                <a:gd name="connsiteX3" fmla="*/ 149760 w 156440"/>
                <a:gd name="connsiteY3" fmla="*/ 171938 h 352374"/>
                <a:gd name="connsiteX4" fmla="*/ 151959 w 156440"/>
                <a:gd name="connsiteY4" fmla="*/ 303822 h 352374"/>
                <a:gd name="connsiteX5" fmla="*/ 92610 w 156440"/>
                <a:gd name="connsiteY5" fmla="*/ 352180 h 352374"/>
                <a:gd name="connsiteX6" fmla="*/ 22273 w 156440"/>
                <a:gd name="connsiteY6" fmla="*/ 314813 h 352374"/>
                <a:gd name="connsiteX7" fmla="*/ 2489 w 156440"/>
                <a:gd name="connsiteY7" fmla="*/ 182928 h 352374"/>
                <a:gd name="connsiteX8" fmla="*/ 6885 w 156440"/>
                <a:gd name="connsiteY8" fmla="*/ 44449 h 352374"/>
                <a:gd name="connsiteX0" fmla="*/ 6885 w 153367"/>
                <a:gd name="connsiteY0" fmla="*/ 44449 h 352607"/>
                <a:gd name="connsiteX1" fmla="*/ 61837 w 153367"/>
                <a:gd name="connsiteY1" fmla="*/ 488 h 352607"/>
                <a:gd name="connsiteX2" fmla="*/ 129978 w 153367"/>
                <a:gd name="connsiteY2" fmla="*/ 31261 h 352607"/>
                <a:gd name="connsiteX3" fmla="*/ 149760 w 153367"/>
                <a:gd name="connsiteY3" fmla="*/ 171938 h 352607"/>
                <a:gd name="connsiteX4" fmla="*/ 147562 w 153367"/>
                <a:gd name="connsiteY4" fmla="*/ 297228 h 352607"/>
                <a:gd name="connsiteX5" fmla="*/ 92610 w 153367"/>
                <a:gd name="connsiteY5" fmla="*/ 352180 h 352607"/>
                <a:gd name="connsiteX6" fmla="*/ 22273 w 153367"/>
                <a:gd name="connsiteY6" fmla="*/ 314813 h 352607"/>
                <a:gd name="connsiteX7" fmla="*/ 2489 w 153367"/>
                <a:gd name="connsiteY7" fmla="*/ 182928 h 352607"/>
                <a:gd name="connsiteX8" fmla="*/ 6885 w 153367"/>
                <a:gd name="connsiteY8" fmla="*/ 44449 h 352607"/>
                <a:gd name="connsiteX0" fmla="*/ 7178 w 153660"/>
                <a:gd name="connsiteY0" fmla="*/ 44449 h 352310"/>
                <a:gd name="connsiteX1" fmla="*/ 62130 w 153660"/>
                <a:gd name="connsiteY1" fmla="*/ 488 h 352310"/>
                <a:gd name="connsiteX2" fmla="*/ 130271 w 153660"/>
                <a:gd name="connsiteY2" fmla="*/ 31261 h 352310"/>
                <a:gd name="connsiteX3" fmla="*/ 150053 w 153660"/>
                <a:gd name="connsiteY3" fmla="*/ 171938 h 352310"/>
                <a:gd name="connsiteX4" fmla="*/ 147855 w 153660"/>
                <a:gd name="connsiteY4" fmla="*/ 297228 h 352310"/>
                <a:gd name="connsiteX5" fmla="*/ 92903 w 153660"/>
                <a:gd name="connsiteY5" fmla="*/ 352180 h 352310"/>
                <a:gd name="connsiteX6" fmla="*/ 26962 w 153660"/>
                <a:gd name="connsiteY6" fmla="*/ 308219 h 352310"/>
                <a:gd name="connsiteX7" fmla="*/ 2782 w 153660"/>
                <a:gd name="connsiteY7" fmla="*/ 182928 h 352310"/>
                <a:gd name="connsiteX8" fmla="*/ 7178 w 153660"/>
                <a:gd name="connsiteY8" fmla="*/ 44449 h 352310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82928 h 341473"/>
                <a:gd name="connsiteX8" fmla="*/ 7178 w 153958"/>
                <a:gd name="connsiteY8" fmla="*/ 44449 h 341473"/>
                <a:gd name="connsiteX0" fmla="*/ 5932 w 152712"/>
                <a:gd name="connsiteY0" fmla="*/ 44449 h 341473"/>
                <a:gd name="connsiteX1" fmla="*/ 60884 w 152712"/>
                <a:gd name="connsiteY1" fmla="*/ 488 h 341473"/>
                <a:gd name="connsiteX2" fmla="*/ 129025 w 152712"/>
                <a:gd name="connsiteY2" fmla="*/ 31261 h 341473"/>
                <a:gd name="connsiteX3" fmla="*/ 148807 w 152712"/>
                <a:gd name="connsiteY3" fmla="*/ 171938 h 341473"/>
                <a:gd name="connsiteX4" fmla="*/ 146609 w 152712"/>
                <a:gd name="connsiteY4" fmla="*/ 297228 h 341473"/>
                <a:gd name="connsiteX5" fmla="*/ 87260 w 152712"/>
                <a:gd name="connsiteY5" fmla="*/ 341190 h 341473"/>
                <a:gd name="connsiteX6" fmla="*/ 25716 w 152712"/>
                <a:gd name="connsiteY6" fmla="*/ 308219 h 341473"/>
                <a:gd name="connsiteX7" fmla="*/ 3734 w 152712"/>
                <a:gd name="connsiteY7" fmla="*/ 169740 h 341473"/>
                <a:gd name="connsiteX8" fmla="*/ 5932 w 152712"/>
                <a:gd name="connsiteY8" fmla="*/ 44449 h 341473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69740 h 341473"/>
                <a:gd name="connsiteX8" fmla="*/ 7178 w 153958"/>
                <a:gd name="connsiteY8" fmla="*/ 44449 h 341473"/>
                <a:gd name="connsiteX0" fmla="*/ 6886 w 153666"/>
                <a:gd name="connsiteY0" fmla="*/ 44449 h 341196"/>
                <a:gd name="connsiteX1" fmla="*/ 61838 w 153666"/>
                <a:gd name="connsiteY1" fmla="*/ 488 h 341196"/>
                <a:gd name="connsiteX2" fmla="*/ 129979 w 153666"/>
                <a:gd name="connsiteY2" fmla="*/ 31261 h 341196"/>
                <a:gd name="connsiteX3" fmla="*/ 149761 w 153666"/>
                <a:gd name="connsiteY3" fmla="*/ 171938 h 341196"/>
                <a:gd name="connsiteX4" fmla="*/ 147563 w 153666"/>
                <a:gd name="connsiteY4" fmla="*/ 297228 h 341196"/>
                <a:gd name="connsiteX5" fmla="*/ 88214 w 153666"/>
                <a:gd name="connsiteY5" fmla="*/ 341190 h 341196"/>
                <a:gd name="connsiteX6" fmla="*/ 22274 w 153666"/>
                <a:gd name="connsiteY6" fmla="*/ 295031 h 341196"/>
                <a:gd name="connsiteX7" fmla="*/ 2490 w 153666"/>
                <a:gd name="connsiteY7" fmla="*/ 169740 h 341196"/>
                <a:gd name="connsiteX8" fmla="*/ 6886 w 153666"/>
                <a:gd name="connsiteY8" fmla="*/ 44449 h 341196"/>
                <a:gd name="connsiteX0" fmla="*/ 6886 w 152380"/>
                <a:gd name="connsiteY0" fmla="*/ 44449 h 341216"/>
                <a:gd name="connsiteX1" fmla="*/ 61838 w 152380"/>
                <a:gd name="connsiteY1" fmla="*/ 488 h 341216"/>
                <a:gd name="connsiteX2" fmla="*/ 129979 w 152380"/>
                <a:gd name="connsiteY2" fmla="*/ 31261 h 341216"/>
                <a:gd name="connsiteX3" fmla="*/ 149761 w 152380"/>
                <a:gd name="connsiteY3" fmla="*/ 171938 h 341216"/>
                <a:gd name="connsiteX4" fmla="*/ 145365 w 152380"/>
                <a:gd name="connsiteY4" fmla="*/ 299426 h 341216"/>
                <a:gd name="connsiteX5" fmla="*/ 88214 w 152380"/>
                <a:gd name="connsiteY5" fmla="*/ 341190 h 341216"/>
                <a:gd name="connsiteX6" fmla="*/ 22274 w 152380"/>
                <a:gd name="connsiteY6" fmla="*/ 295031 h 341216"/>
                <a:gd name="connsiteX7" fmla="*/ 2490 w 152380"/>
                <a:gd name="connsiteY7" fmla="*/ 169740 h 341216"/>
                <a:gd name="connsiteX8" fmla="*/ 6886 w 152380"/>
                <a:gd name="connsiteY8" fmla="*/ 44449 h 341216"/>
                <a:gd name="connsiteX0" fmla="*/ 6886 w 152646"/>
                <a:gd name="connsiteY0" fmla="*/ 44449 h 339021"/>
                <a:gd name="connsiteX1" fmla="*/ 61838 w 152646"/>
                <a:gd name="connsiteY1" fmla="*/ 488 h 339021"/>
                <a:gd name="connsiteX2" fmla="*/ 129979 w 152646"/>
                <a:gd name="connsiteY2" fmla="*/ 31261 h 339021"/>
                <a:gd name="connsiteX3" fmla="*/ 149761 w 152646"/>
                <a:gd name="connsiteY3" fmla="*/ 171938 h 339021"/>
                <a:gd name="connsiteX4" fmla="*/ 145365 w 152646"/>
                <a:gd name="connsiteY4" fmla="*/ 299426 h 339021"/>
                <a:gd name="connsiteX5" fmla="*/ 83818 w 152646"/>
                <a:gd name="connsiteY5" fmla="*/ 338991 h 339021"/>
                <a:gd name="connsiteX6" fmla="*/ 22274 w 152646"/>
                <a:gd name="connsiteY6" fmla="*/ 295031 h 339021"/>
                <a:gd name="connsiteX7" fmla="*/ 2490 w 152646"/>
                <a:gd name="connsiteY7" fmla="*/ 169740 h 339021"/>
                <a:gd name="connsiteX8" fmla="*/ 6886 w 152646"/>
                <a:gd name="connsiteY8" fmla="*/ 44449 h 339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2646" h="339021">
                  <a:moveTo>
                    <a:pt x="6886" y="44449"/>
                  </a:moveTo>
                  <a:cubicBezTo>
                    <a:pt x="16777" y="16240"/>
                    <a:pt x="41323" y="2686"/>
                    <a:pt x="61838" y="488"/>
                  </a:cubicBezTo>
                  <a:cubicBezTo>
                    <a:pt x="82354" y="-1710"/>
                    <a:pt x="115325" y="2686"/>
                    <a:pt x="129979" y="31261"/>
                  </a:cubicBezTo>
                  <a:cubicBezTo>
                    <a:pt x="144633" y="59836"/>
                    <a:pt x="147197" y="127244"/>
                    <a:pt x="149761" y="171938"/>
                  </a:cubicBezTo>
                  <a:cubicBezTo>
                    <a:pt x="152325" y="216632"/>
                    <a:pt x="156355" y="271584"/>
                    <a:pt x="145365" y="299426"/>
                  </a:cubicBezTo>
                  <a:cubicBezTo>
                    <a:pt x="134375" y="327268"/>
                    <a:pt x="104333" y="339723"/>
                    <a:pt x="83818" y="338991"/>
                  </a:cubicBezTo>
                  <a:cubicBezTo>
                    <a:pt x="63303" y="338259"/>
                    <a:pt x="37294" y="323240"/>
                    <a:pt x="22274" y="295031"/>
                  </a:cubicBezTo>
                  <a:cubicBezTo>
                    <a:pt x="7254" y="266822"/>
                    <a:pt x="5055" y="211504"/>
                    <a:pt x="2490" y="169740"/>
                  </a:cubicBezTo>
                  <a:cubicBezTo>
                    <a:pt x="-75" y="127976"/>
                    <a:pt x="-3005" y="72658"/>
                    <a:pt x="6886" y="44449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FADDAD11-0D35-45AD-85E9-723E8615DF13}"/>
                </a:ext>
              </a:extLst>
            </p:cNvPr>
            <p:cNvSpPr/>
            <p:nvPr/>
          </p:nvSpPr>
          <p:spPr>
            <a:xfrm rot="16884503" flipH="1">
              <a:off x="6670057" y="3390701"/>
              <a:ext cx="197568" cy="623311"/>
            </a:xfrm>
            <a:custGeom>
              <a:avLst/>
              <a:gdLst>
                <a:gd name="connsiteX0" fmla="*/ 63868 w 187016"/>
                <a:gd name="connsiteY0" fmla="*/ 62019 h 502838"/>
                <a:gd name="connsiteX1" fmla="*/ 86420 w 187016"/>
                <a:gd name="connsiteY1" fmla="*/ 512 h 502838"/>
                <a:gd name="connsiteX2" fmla="*/ 168429 w 187016"/>
                <a:gd name="connsiteY2" fmla="*/ 47667 h 502838"/>
                <a:gd name="connsiteX3" fmla="*/ 156128 w 187016"/>
                <a:gd name="connsiteY3" fmla="*/ 271142 h 502838"/>
                <a:gd name="connsiteX4" fmla="*/ 186881 w 187016"/>
                <a:gd name="connsiteY4" fmla="*/ 412607 h 502838"/>
                <a:gd name="connsiteX5" fmla="*/ 141776 w 187016"/>
                <a:gd name="connsiteY5" fmla="*/ 363402 h 502838"/>
                <a:gd name="connsiteX6" fmla="*/ 162278 w 187016"/>
                <a:gd name="connsiteY6" fmla="*/ 490516 h 502838"/>
                <a:gd name="connsiteX7" fmla="*/ 117173 w 187016"/>
                <a:gd name="connsiteY7" fmla="*/ 394155 h 502838"/>
                <a:gd name="connsiteX8" fmla="*/ 113073 w 187016"/>
                <a:gd name="connsiteY8" fmla="*/ 502817 h 502838"/>
                <a:gd name="connsiteX9" fmla="*/ 86420 w 187016"/>
                <a:gd name="connsiteY9" fmla="*/ 404406 h 502838"/>
                <a:gd name="connsiteX10" fmla="*/ 59767 w 187016"/>
                <a:gd name="connsiteY10" fmla="*/ 500767 h 502838"/>
                <a:gd name="connsiteX11" fmla="*/ 53616 w 187016"/>
                <a:gd name="connsiteY11" fmla="*/ 402356 h 502838"/>
                <a:gd name="connsiteX12" fmla="*/ 311 w 187016"/>
                <a:gd name="connsiteY12" fmla="*/ 433109 h 502838"/>
                <a:gd name="connsiteX13" fmla="*/ 33114 w 187016"/>
                <a:gd name="connsiteY13" fmla="*/ 355201 h 502838"/>
                <a:gd name="connsiteX14" fmla="*/ 63868 w 187016"/>
                <a:gd name="connsiteY14" fmla="*/ 303945 h 502838"/>
                <a:gd name="connsiteX15" fmla="*/ 63868 w 187016"/>
                <a:gd name="connsiteY15" fmla="*/ 62019 h 502838"/>
                <a:gd name="connsiteX0" fmla="*/ 63868 w 187016"/>
                <a:gd name="connsiteY0" fmla="*/ 63996 h 504815"/>
                <a:gd name="connsiteX1" fmla="*/ 113073 w 187016"/>
                <a:gd name="connsiteY1" fmla="*/ 439 h 504815"/>
                <a:gd name="connsiteX2" fmla="*/ 168429 w 187016"/>
                <a:gd name="connsiteY2" fmla="*/ 49644 h 504815"/>
                <a:gd name="connsiteX3" fmla="*/ 156128 w 187016"/>
                <a:gd name="connsiteY3" fmla="*/ 273119 h 504815"/>
                <a:gd name="connsiteX4" fmla="*/ 186881 w 187016"/>
                <a:gd name="connsiteY4" fmla="*/ 414584 h 504815"/>
                <a:gd name="connsiteX5" fmla="*/ 141776 w 187016"/>
                <a:gd name="connsiteY5" fmla="*/ 365379 h 504815"/>
                <a:gd name="connsiteX6" fmla="*/ 162278 w 187016"/>
                <a:gd name="connsiteY6" fmla="*/ 492493 h 504815"/>
                <a:gd name="connsiteX7" fmla="*/ 117173 w 187016"/>
                <a:gd name="connsiteY7" fmla="*/ 396132 h 504815"/>
                <a:gd name="connsiteX8" fmla="*/ 113073 w 187016"/>
                <a:gd name="connsiteY8" fmla="*/ 504794 h 504815"/>
                <a:gd name="connsiteX9" fmla="*/ 86420 w 187016"/>
                <a:gd name="connsiteY9" fmla="*/ 406383 h 504815"/>
                <a:gd name="connsiteX10" fmla="*/ 59767 w 187016"/>
                <a:gd name="connsiteY10" fmla="*/ 502744 h 504815"/>
                <a:gd name="connsiteX11" fmla="*/ 53616 w 187016"/>
                <a:gd name="connsiteY11" fmla="*/ 404333 h 504815"/>
                <a:gd name="connsiteX12" fmla="*/ 311 w 187016"/>
                <a:gd name="connsiteY12" fmla="*/ 435086 h 504815"/>
                <a:gd name="connsiteX13" fmla="*/ 33114 w 187016"/>
                <a:gd name="connsiteY13" fmla="*/ 357178 h 504815"/>
                <a:gd name="connsiteX14" fmla="*/ 63868 w 187016"/>
                <a:gd name="connsiteY14" fmla="*/ 305922 h 504815"/>
                <a:gd name="connsiteX15" fmla="*/ 63868 w 187016"/>
                <a:gd name="connsiteY15" fmla="*/ 63996 h 504815"/>
                <a:gd name="connsiteX0" fmla="*/ 57718 w 187016"/>
                <a:gd name="connsiteY0" fmla="*/ 53366 h 504437"/>
                <a:gd name="connsiteX1" fmla="*/ 113073 w 187016"/>
                <a:gd name="connsiteY1" fmla="*/ 61 h 504437"/>
                <a:gd name="connsiteX2" fmla="*/ 168429 w 187016"/>
                <a:gd name="connsiteY2" fmla="*/ 49266 h 504437"/>
                <a:gd name="connsiteX3" fmla="*/ 156128 w 187016"/>
                <a:gd name="connsiteY3" fmla="*/ 272741 h 504437"/>
                <a:gd name="connsiteX4" fmla="*/ 186881 w 187016"/>
                <a:gd name="connsiteY4" fmla="*/ 414206 h 504437"/>
                <a:gd name="connsiteX5" fmla="*/ 141776 w 187016"/>
                <a:gd name="connsiteY5" fmla="*/ 365001 h 504437"/>
                <a:gd name="connsiteX6" fmla="*/ 162278 w 187016"/>
                <a:gd name="connsiteY6" fmla="*/ 492115 h 504437"/>
                <a:gd name="connsiteX7" fmla="*/ 117173 w 187016"/>
                <a:gd name="connsiteY7" fmla="*/ 395754 h 504437"/>
                <a:gd name="connsiteX8" fmla="*/ 113073 w 187016"/>
                <a:gd name="connsiteY8" fmla="*/ 504416 h 504437"/>
                <a:gd name="connsiteX9" fmla="*/ 86420 w 187016"/>
                <a:gd name="connsiteY9" fmla="*/ 406005 h 504437"/>
                <a:gd name="connsiteX10" fmla="*/ 59767 w 187016"/>
                <a:gd name="connsiteY10" fmla="*/ 502366 h 504437"/>
                <a:gd name="connsiteX11" fmla="*/ 53616 w 187016"/>
                <a:gd name="connsiteY11" fmla="*/ 403955 h 504437"/>
                <a:gd name="connsiteX12" fmla="*/ 311 w 187016"/>
                <a:gd name="connsiteY12" fmla="*/ 434708 h 504437"/>
                <a:gd name="connsiteX13" fmla="*/ 33114 w 187016"/>
                <a:gd name="connsiteY13" fmla="*/ 356800 h 504437"/>
                <a:gd name="connsiteX14" fmla="*/ 63868 w 187016"/>
                <a:gd name="connsiteY14" fmla="*/ 305544 h 504437"/>
                <a:gd name="connsiteX15" fmla="*/ 57718 w 187016"/>
                <a:gd name="connsiteY15" fmla="*/ 53366 h 5044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9767 w 189311"/>
                <a:gd name="connsiteY10" fmla="*/ 5028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57718 w 189311"/>
                <a:gd name="connsiteY0" fmla="*/ 53866 h 504917"/>
                <a:gd name="connsiteX1" fmla="*/ 113073 w 189311"/>
                <a:gd name="connsiteY1" fmla="*/ 561 h 504917"/>
                <a:gd name="connsiteX2" fmla="*/ 170479 w 189311"/>
                <a:gd name="connsiteY2" fmla="*/ 43615 h 504917"/>
                <a:gd name="connsiteX3" fmla="*/ 156128 w 189311"/>
                <a:gd name="connsiteY3" fmla="*/ 273241 h 504917"/>
                <a:gd name="connsiteX4" fmla="*/ 186881 w 189311"/>
                <a:gd name="connsiteY4" fmla="*/ 414706 h 504917"/>
                <a:gd name="connsiteX5" fmla="*/ 141776 w 189311"/>
                <a:gd name="connsiteY5" fmla="*/ 365501 h 504917"/>
                <a:gd name="connsiteX6" fmla="*/ 162278 w 189311"/>
                <a:gd name="connsiteY6" fmla="*/ 492615 h 504917"/>
                <a:gd name="connsiteX7" fmla="*/ 117173 w 189311"/>
                <a:gd name="connsiteY7" fmla="*/ 396254 h 504917"/>
                <a:gd name="connsiteX8" fmla="*/ 113073 w 189311"/>
                <a:gd name="connsiteY8" fmla="*/ 504916 h 504917"/>
                <a:gd name="connsiteX9" fmla="*/ 86420 w 189311"/>
                <a:gd name="connsiteY9" fmla="*/ 406505 h 504917"/>
                <a:gd name="connsiteX10" fmla="*/ 70019 w 189311"/>
                <a:gd name="connsiteY10" fmla="*/ 504917 h 504917"/>
                <a:gd name="connsiteX11" fmla="*/ 53616 w 189311"/>
                <a:gd name="connsiteY11" fmla="*/ 404455 h 504917"/>
                <a:gd name="connsiteX12" fmla="*/ 311 w 189311"/>
                <a:gd name="connsiteY12" fmla="*/ 435208 h 504917"/>
                <a:gd name="connsiteX13" fmla="*/ 33114 w 189311"/>
                <a:gd name="connsiteY13" fmla="*/ 357300 h 504917"/>
                <a:gd name="connsiteX14" fmla="*/ 63868 w 189311"/>
                <a:gd name="connsiteY14" fmla="*/ 306044 h 504917"/>
                <a:gd name="connsiteX15" fmla="*/ 57718 w 189311"/>
                <a:gd name="connsiteY15" fmla="*/ 53866 h 504917"/>
                <a:gd name="connsiteX0" fmla="*/ 57718 w 189311"/>
                <a:gd name="connsiteY0" fmla="*/ 53866 h 504958"/>
                <a:gd name="connsiteX1" fmla="*/ 113073 w 189311"/>
                <a:gd name="connsiteY1" fmla="*/ 561 h 504958"/>
                <a:gd name="connsiteX2" fmla="*/ 170479 w 189311"/>
                <a:gd name="connsiteY2" fmla="*/ 43615 h 504958"/>
                <a:gd name="connsiteX3" fmla="*/ 156128 w 189311"/>
                <a:gd name="connsiteY3" fmla="*/ 273241 h 504958"/>
                <a:gd name="connsiteX4" fmla="*/ 186881 w 189311"/>
                <a:gd name="connsiteY4" fmla="*/ 414706 h 504958"/>
                <a:gd name="connsiteX5" fmla="*/ 141776 w 189311"/>
                <a:gd name="connsiteY5" fmla="*/ 365501 h 504958"/>
                <a:gd name="connsiteX6" fmla="*/ 162278 w 189311"/>
                <a:gd name="connsiteY6" fmla="*/ 492615 h 504958"/>
                <a:gd name="connsiteX7" fmla="*/ 117173 w 189311"/>
                <a:gd name="connsiteY7" fmla="*/ 396254 h 504958"/>
                <a:gd name="connsiteX8" fmla="*/ 113073 w 189311"/>
                <a:gd name="connsiteY8" fmla="*/ 504916 h 504958"/>
                <a:gd name="connsiteX9" fmla="*/ 86420 w 189311"/>
                <a:gd name="connsiteY9" fmla="*/ 406505 h 504958"/>
                <a:gd name="connsiteX10" fmla="*/ 70019 w 189311"/>
                <a:gd name="connsiteY10" fmla="*/ 504917 h 504958"/>
                <a:gd name="connsiteX11" fmla="*/ 53616 w 189311"/>
                <a:gd name="connsiteY11" fmla="*/ 404455 h 504958"/>
                <a:gd name="connsiteX12" fmla="*/ 311 w 189311"/>
                <a:gd name="connsiteY12" fmla="*/ 435208 h 504958"/>
                <a:gd name="connsiteX13" fmla="*/ 33114 w 189311"/>
                <a:gd name="connsiteY13" fmla="*/ 357300 h 504958"/>
                <a:gd name="connsiteX14" fmla="*/ 63868 w 189311"/>
                <a:gd name="connsiteY14" fmla="*/ 306044 h 504958"/>
                <a:gd name="connsiteX15" fmla="*/ 57718 w 189311"/>
                <a:gd name="connsiteY15" fmla="*/ 53866 h 504958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5667 w 189311"/>
                <a:gd name="connsiteY10" fmla="*/ 4987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62647 w 194240"/>
                <a:gd name="connsiteY0" fmla="*/ 53866 h 504916"/>
                <a:gd name="connsiteX1" fmla="*/ 118002 w 194240"/>
                <a:gd name="connsiteY1" fmla="*/ 561 h 504916"/>
                <a:gd name="connsiteX2" fmla="*/ 175408 w 194240"/>
                <a:gd name="connsiteY2" fmla="*/ 43615 h 504916"/>
                <a:gd name="connsiteX3" fmla="*/ 161057 w 194240"/>
                <a:gd name="connsiteY3" fmla="*/ 273241 h 504916"/>
                <a:gd name="connsiteX4" fmla="*/ 191810 w 194240"/>
                <a:gd name="connsiteY4" fmla="*/ 414706 h 504916"/>
                <a:gd name="connsiteX5" fmla="*/ 146705 w 194240"/>
                <a:gd name="connsiteY5" fmla="*/ 365501 h 504916"/>
                <a:gd name="connsiteX6" fmla="*/ 167207 w 194240"/>
                <a:gd name="connsiteY6" fmla="*/ 492615 h 504916"/>
                <a:gd name="connsiteX7" fmla="*/ 122102 w 194240"/>
                <a:gd name="connsiteY7" fmla="*/ 396254 h 504916"/>
                <a:gd name="connsiteX8" fmla="*/ 118002 w 194240"/>
                <a:gd name="connsiteY8" fmla="*/ 504916 h 504916"/>
                <a:gd name="connsiteX9" fmla="*/ 91349 w 194240"/>
                <a:gd name="connsiteY9" fmla="*/ 406505 h 504916"/>
                <a:gd name="connsiteX10" fmla="*/ 60596 w 194240"/>
                <a:gd name="connsiteY10" fmla="*/ 498766 h 504916"/>
                <a:gd name="connsiteX11" fmla="*/ 58545 w 194240"/>
                <a:gd name="connsiteY11" fmla="*/ 404455 h 504916"/>
                <a:gd name="connsiteX12" fmla="*/ 5240 w 194240"/>
                <a:gd name="connsiteY12" fmla="*/ 435208 h 504916"/>
                <a:gd name="connsiteX13" fmla="*/ 38043 w 194240"/>
                <a:gd name="connsiteY13" fmla="*/ 357300 h 504916"/>
                <a:gd name="connsiteX14" fmla="*/ 68797 w 194240"/>
                <a:gd name="connsiteY14" fmla="*/ 306044 h 504916"/>
                <a:gd name="connsiteX15" fmla="*/ 62647 w 194240"/>
                <a:gd name="connsiteY15" fmla="*/ 53866 h 504916"/>
                <a:gd name="connsiteX0" fmla="*/ 55316 w 186909"/>
                <a:gd name="connsiteY0" fmla="*/ 53866 h 504916"/>
                <a:gd name="connsiteX1" fmla="*/ 110671 w 186909"/>
                <a:gd name="connsiteY1" fmla="*/ 561 h 504916"/>
                <a:gd name="connsiteX2" fmla="*/ 168077 w 186909"/>
                <a:gd name="connsiteY2" fmla="*/ 43615 h 504916"/>
                <a:gd name="connsiteX3" fmla="*/ 153726 w 186909"/>
                <a:gd name="connsiteY3" fmla="*/ 273241 h 504916"/>
                <a:gd name="connsiteX4" fmla="*/ 184479 w 186909"/>
                <a:gd name="connsiteY4" fmla="*/ 414706 h 504916"/>
                <a:gd name="connsiteX5" fmla="*/ 139374 w 186909"/>
                <a:gd name="connsiteY5" fmla="*/ 365501 h 504916"/>
                <a:gd name="connsiteX6" fmla="*/ 159876 w 186909"/>
                <a:gd name="connsiteY6" fmla="*/ 492615 h 504916"/>
                <a:gd name="connsiteX7" fmla="*/ 114771 w 186909"/>
                <a:gd name="connsiteY7" fmla="*/ 396254 h 504916"/>
                <a:gd name="connsiteX8" fmla="*/ 110671 w 186909"/>
                <a:gd name="connsiteY8" fmla="*/ 504916 h 504916"/>
                <a:gd name="connsiteX9" fmla="*/ 84018 w 186909"/>
                <a:gd name="connsiteY9" fmla="*/ 406505 h 504916"/>
                <a:gd name="connsiteX10" fmla="*/ 53265 w 186909"/>
                <a:gd name="connsiteY10" fmla="*/ 498766 h 504916"/>
                <a:gd name="connsiteX11" fmla="*/ 51214 w 186909"/>
                <a:gd name="connsiteY11" fmla="*/ 404455 h 504916"/>
                <a:gd name="connsiteX12" fmla="*/ 6110 w 186909"/>
                <a:gd name="connsiteY12" fmla="*/ 420856 h 504916"/>
                <a:gd name="connsiteX13" fmla="*/ 30712 w 186909"/>
                <a:gd name="connsiteY13" fmla="*/ 357300 h 504916"/>
                <a:gd name="connsiteX14" fmla="*/ 61466 w 186909"/>
                <a:gd name="connsiteY14" fmla="*/ 306044 h 504916"/>
                <a:gd name="connsiteX15" fmla="*/ 55316 w 186909"/>
                <a:gd name="connsiteY15" fmla="*/ 53866 h 504916"/>
                <a:gd name="connsiteX0" fmla="*/ 49504 w 181097"/>
                <a:gd name="connsiteY0" fmla="*/ 53866 h 504916"/>
                <a:gd name="connsiteX1" fmla="*/ 104859 w 181097"/>
                <a:gd name="connsiteY1" fmla="*/ 561 h 504916"/>
                <a:gd name="connsiteX2" fmla="*/ 162265 w 181097"/>
                <a:gd name="connsiteY2" fmla="*/ 43615 h 504916"/>
                <a:gd name="connsiteX3" fmla="*/ 147914 w 181097"/>
                <a:gd name="connsiteY3" fmla="*/ 273241 h 504916"/>
                <a:gd name="connsiteX4" fmla="*/ 178667 w 181097"/>
                <a:gd name="connsiteY4" fmla="*/ 414706 h 504916"/>
                <a:gd name="connsiteX5" fmla="*/ 133562 w 181097"/>
                <a:gd name="connsiteY5" fmla="*/ 365501 h 504916"/>
                <a:gd name="connsiteX6" fmla="*/ 154064 w 181097"/>
                <a:gd name="connsiteY6" fmla="*/ 492615 h 504916"/>
                <a:gd name="connsiteX7" fmla="*/ 108959 w 181097"/>
                <a:gd name="connsiteY7" fmla="*/ 396254 h 504916"/>
                <a:gd name="connsiteX8" fmla="*/ 104859 w 181097"/>
                <a:gd name="connsiteY8" fmla="*/ 504916 h 504916"/>
                <a:gd name="connsiteX9" fmla="*/ 78206 w 181097"/>
                <a:gd name="connsiteY9" fmla="*/ 406505 h 504916"/>
                <a:gd name="connsiteX10" fmla="*/ 47453 w 181097"/>
                <a:gd name="connsiteY10" fmla="*/ 498766 h 504916"/>
                <a:gd name="connsiteX11" fmla="*/ 41301 w 181097"/>
                <a:gd name="connsiteY11" fmla="*/ 400354 h 504916"/>
                <a:gd name="connsiteX12" fmla="*/ 298 w 181097"/>
                <a:gd name="connsiteY12" fmla="*/ 420856 h 504916"/>
                <a:gd name="connsiteX13" fmla="*/ 24900 w 181097"/>
                <a:gd name="connsiteY13" fmla="*/ 357300 h 504916"/>
                <a:gd name="connsiteX14" fmla="*/ 55654 w 181097"/>
                <a:gd name="connsiteY14" fmla="*/ 306044 h 504916"/>
                <a:gd name="connsiteX15" fmla="*/ 49504 w 181097"/>
                <a:gd name="connsiteY15" fmla="*/ 53866 h 504916"/>
                <a:gd name="connsiteX0" fmla="*/ 52664 w 184257"/>
                <a:gd name="connsiteY0" fmla="*/ 53866 h 504916"/>
                <a:gd name="connsiteX1" fmla="*/ 108019 w 184257"/>
                <a:gd name="connsiteY1" fmla="*/ 561 h 504916"/>
                <a:gd name="connsiteX2" fmla="*/ 165425 w 184257"/>
                <a:gd name="connsiteY2" fmla="*/ 43615 h 504916"/>
                <a:gd name="connsiteX3" fmla="*/ 151074 w 184257"/>
                <a:gd name="connsiteY3" fmla="*/ 273241 h 504916"/>
                <a:gd name="connsiteX4" fmla="*/ 181827 w 184257"/>
                <a:gd name="connsiteY4" fmla="*/ 414706 h 504916"/>
                <a:gd name="connsiteX5" fmla="*/ 136722 w 184257"/>
                <a:gd name="connsiteY5" fmla="*/ 365501 h 504916"/>
                <a:gd name="connsiteX6" fmla="*/ 157224 w 184257"/>
                <a:gd name="connsiteY6" fmla="*/ 492615 h 504916"/>
                <a:gd name="connsiteX7" fmla="*/ 112119 w 184257"/>
                <a:gd name="connsiteY7" fmla="*/ 396254 h 504916"/>
                <a:gd name="connsiteX8" fmla="*/ 108019 w 184257"/>
                <a:gd name="connsiteY8" fmla="*/ 504916 h 504916"/>
                <a:gd name="connsiteX9" fmla="*/ 81366 w 184257"/>
                <a:gd name="connsiteY9" fmla="*/ 406505 h 504916"/>
                <a:gd name="connsiteX10" fmla="*/ 50613 w 184257"/>
                <a:gd name="connsiteY10" fmla="*/ 498766 h 504916"/>
                <a:gd name="connsiteX11" fmla="*/ 44461 w 184257"/>
                <a:gd name="connsiteY11" fmla="*/ 400354 h 504916"/>
                <a:gd name="connsiteX12" fmla="*/ 3458 w 184257"/>
                <a:gd name="connsiteY12" fmla="*/ 420856 h 504916"/>
                <a:gd name="connsiteX13" fmla="*/ 28060 w 184257"/>
                <a:gd name="connsiteY13" fmla="*/ 357300 h 504916"/>
                <a:gd name="connsiteX14" fmla="*/ 58814 w 184257"/>
                <a:gd name="connsiteY14" fmla="*/ 306044 h 504916"/>
                <a:gd name="connsiteX15" fmla="*/ 52664 w 184257"/>
                <a:gd name="connsiteY15" fmla="*/ 53866 h 504916"/>
                <a:gd name="connsiteX0" fmla="*/ 52664 w 181873"/>
                <a:gd name="connsiteY0" fmla="*/ 53866 h 504916"/>
                <a:gd name="connsiteX1" fmla="*/ 108019 w 181873"/>
                <a:gd name="connsiteY1" fmla="*/ 561 h 504916"/>
                <a:gd name="connsiteX2" fmla="*/ 165425 w 181873"/>
                <a:gd name="connsiteY2" fmla="*/ 43615 h 504916"/>
                <a:gd name="connsiteX3" fmla="*/ 151074 w 181873"/>
                <a:gd name="connsiteY3" fmla="*/ 273241 h 504916"/>
                <a:gd name="connsiteX4" fmla="*/ 181827 w 181873"/>
                <a:gd name="connsiteY4" fmla="*/ 414706 h 504916"/>
                <a:gd name="connsiteX5" fmla="*/ 142873 w 181873"/>
                <a:gd name="connsiteY5" fmla="*/ 377802 h 504916"/>
                <a:gd name="connsiteX6" fmla="*/ 157224 w 181873"/>
                <a:gd name="connsiteY6" fmla="*/ 492615 h 504916"/>
                <a:gd name="connsiteX7" fmla="*/ 112119 w 181873"/>
                <a:gd name="connsiteY7" fmla="*/ 396254 h 504916"/>
                <a:gd name="connsiteX8" fmla="*/ 108019 w 181873"/>
                <a:gd name="connsiteY8" fmla="*/ 504916 h 504916"/>
                <a:gd name="connsiteX9" fmla="*/ 81366 w 181873"/>
                <a:gd name="connsiteY9" fmla="*/ 406505 h 504916"/>
                <a:gd name="connsiteX10" fmla="*/ 50613 w 181873"/>
                <a:gd name="connsiteY10" fmla="*/ 498766 h 504916"/>
                <a:gd name="connsiteX11" fmla="*/ 44461 w 181873"/>
                <a:gd name="connsiteY11" fmla="*/ 400354 h 504916"/>
                <a:gd name="connsiteX12" fmla="*/ 3458 w 181873"/>
                <a:gd name="connsiteY12" fmla="*/ 420856 h 504916"/>
                <a:gd name="connsiteX13" fmla="*/ 28060 w 181873"/>
                <a:gd name="connsiteY13" fmla="*/ 357300 h 504916"/>
                <a:gd name="connsiteX14" fmla="*/ 58814 w 181873"/>
                <a:gd name="connsiteY14" fmla="*/ 306044 h 504916"/>
                <a:gd name="connsiteX15" fmla="*/ 52664 w 181873"/>
                <a:gd name="connsiteY15" fmla="*/ 53866 h 504916"/>
                <a:gd name="connsiteX0" fmla="*/ 52664 w 181839"/>
                <a:gd name="connsiteY0" fmla="*/ 53866 h 504916"/>
                <a:gd name="connsiteX1" fmla="*/ 108019 w 181839"/>
                <a:gd name="connsiteY1" fmla="*/ 561 h 504916"/>
                <a:gd name="connsiteX2" fmla="*/ 165425 w 181839"/>
                <a:gd name="connsiteY2" fmla="*/ 43615 h 504916"/>
                <a:gd name="connsiteX3" fmla="*/ 151074 w 181839"/>
                <a:gd name="connsiteY3" fmla="*/ 273241 h 504916"/>
                <a:gd name="connsiteX4" fmla="*/ 181827 w 181839"/>
                <a:gd name="connsiteY4" fmla="*/ 414706 h 504916"/>
                <a:gd name="connsiteX5" fmla="*/ 146973 w 181839"/>
                <a:gd name="connsiteY5" fmla="*/ 386003 h 504916"/>
                <a:gd name="connsiteX6" fmla="*/ 157224 w 181839"/>
                <a:gd name="connsiteY6" fmla="*/ 492615 h 504916"/>
                <a:gd name="connsiteX7" fmla="*/ 112119 w 181839"/>
                <a:gd name="connsiteY7" fmla="*/ 396254 h 504916"/>
                <a:gd name="connsiteX8" fmla="*/ 108019 w 181839"/>
                <a:gd name="connsiteY8" fmla="*/ 504916 h 504916"/>
                <a:gd name="connsiteX9" fmla="*/ 81366 w 181839"/>
                <a:gd name="connsiteY9" fmla="*/ 406505 h 504916"/>
                <a:gd name="connsiteX10" fmla="*/ 50613 w 181839"/>
                <a:gd name="connsiteY10" fmla="*/ 498766 h 504916"/>
                <a:gd name="connsiteX11" fmla="*/ 44461 w 181839"/>
                <a:gd name="connsiteY11" fmla="*/ 400354 h 504916"/>
                <a:gd name="connsiteX12" fmla="*/ 3458 w 181839"/>
                <a:gd name="connsiteY12" fmla="*/ 420856 h 504916"/>
                <a:gd name="connsiteX13" fmla="*/ 28060 w 181839"/>
                <a:gd name="connsiteY13" fmla="*/ 357300 h 504916"/>
                <a:gd name="connsiteX14" fmla="*/ 58814 w 181839"/>
                <a:gd name="connsiteY14" fmla="*/ 306044 h 504916"/>
                <a:gd name="connsiteX15" fmla="*/ 52664 w 181839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270875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9467 h 510517"/>
                <a:gd name="connsiteX1" fmla="*/ 100203 w 183758"/>
                <a:gd name="connsiteY1" fmla="*/ 301 h 510517"/>
                <a:gd name="connsiteX2" fmla="*/ 165425 w 183758"/>
                <a:gd name="connsiteY2" fmla="*/ 49216 h 510517"/>
                <a:gd name="connsiteX3" fmla="*/ 151074 w 183758"/>
                <a:gd name="connsiteY3" fmla="*/ 278842 h 510517"/>
                <a:gd name="connsiteX4" fmla="*/ 181827 w 183758"/>
                <a:gd name="connsiteY4" fmla="*/ 420307 h 510517"/>
                <a:gd name="connsiteX5" fmla="*/ 146973 w 183758"/>
                <a:gd name="connsiteY5" fmla="*/ 391604 h 510517"/>
                <a:gd name="connsiteX6" fmla="*/ 157224 w 183758"/>
                <a:gd name="connsiteY6" fmla="*/ 498216 h 510517"/>
                <a:gd name="connsiteX7" fmla="*/ 112119 w 183758"/>
                <a:gd name="connsiteY7" fmla="*/ 401855 h 510517"/>
                <a:gd name="connsiteX8" fmla="*/ 108019 w 183758"/>
                <a:gd name="connsiteY8" fmla="*/ 510517 h 510517"/>
                <a:gd name="connsiteX9" fmla="*/ 81366 w 183758"/>
                <a:gd name="connsiteY9" fmla="*/ 412106 h 510517"/>
                <a:gd name="connsiteX10" fmla="*/ 50613 w 183758"/>
                <a:gd name="connsiteY10" fmla="*/ 504367 h 510517"/>
                <a:gd name="connsiteX11" fmla="*/ 44461 w 183758"/>
                <a:gd name="connsiteY11" fmla="*/ 405955 h 510517"/>
                <a:gd name="connsiteX12" fmla="*/ 3458 w 183758"/>
                <a:gd name="connsiteY12" fmla="*/ 426457 h 510517"/>
                <a:gd name="connsiteX13" fmla="*/ 28060 w 183758"/>
                <a:gd name="connsiteY13" fmla="*/ 362901 h 510517"/>
                <a:gd name="connsiteX14" fmla="*/ 56860 w 183758"/>
                <a:gd name="connsiteY14" fmla="*/ 233491 h 510517"/>
                <a:gd name="connsiteX15" fmla="*/ 52664 w 183758"/>
                <a:gd name="connsiteY15" fmla="*/ 59467 h 510517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85"/>
                <a:gd name="connsiteX1" fmla="*/ 100203 w 183622"/>
                <a:gd name="connsiteY1" fmla="*/ 555 h 510785"/>
                <a:gd name="connsiteX2" fmla="*/ 165425 w 183622"/>
                <a:gd name="connsiteY2" fmla="*/ 49470 h 510785"/>
                <a:gd name="connsiteX3" fmla="*/ 151074 w 183622"/>
                <a:gd name="connsiteY3" fmla="*/ 310357 h 510785"/>
                <a:gd name="connsiteX4" fmla="*/ 181827 w 183622"/>
                <a:gd name="connsiteY4" fmla="*/ 420561 h 510785"/>
                <a:gd name="connsiteX5" fmla="*/ 146973 w 183622"/>
                <a:gd name="connsiteY5" fmla="*/ 391858 h 510785"/>
                <a:gd name="connsiteX6" fmla="*/ 157224 w 183622"/>
                <a:gd name="connsiteY6" fmla="*/ 498470 h 510785"/>
                <a:gd name="connsiteX7" fmla="*/ 112119 w 183622"/>
                <a:gd name="connsiteY7" fmla="*/ 402109 h 510785"/>
                <a:gd name="connsiteX8" fmla="*/ 108019 w 183622"/>
                <a:gd name="connsiteY8" fmla="*/ 510771 h 510785"/>
                <a:gd name="connsiteX9" fmla="*/ 77459 w 183622"/>
                <a:gd name="connsiteY9" fmla="*/ 410406 h 510785"/>
                <a:gd name="connsiteX10" fmla="*/ 50613 w 183622"/>
                <a:gd name="connsiteY10" fmla="*/ 504621 h 510785"/>
                <a:gd name="connsiteX11" fmla="*/ 44461 w 183622"/>
                <a:gd name="connsiteY11" fmla="*/ 406209 h 510785"/>
                <a:gd name="connsiteX12" fmla="*/ 3458 w 183622"/>
                <a:gd name="connsiteY12" fmla="*/ 426711 h 510785"/>
                <a:gd name="connsiteX13" fmla="*/ 28060 w 183622"/>
                <a:gd name="connsiteY13" fmla="*/ 363155 h 510785"/>
                <a:gd name="connsiteX14" fmla="*/ 56860 w 183622"/>
                <a:gd name="connsiteY14" fmla="*/ 233745 h 510785"/>
                <a:gd name="connsiteX15" fmla="*/ 52664 w 183622"/>
                <a:gd name="connsiteY15" fmla="*/ 59721 h 510785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94408 h 545501"/>
                <a:gd name="connsiteX1" fmla="*/ 102157 w 183622"/>
                <a:gd name="connsiteY1" fmla="*/ 73 h 545501"/>
                <a:gd name="connsiteX2" fmla="*/ 165425 w 183622"/>
                <a:gd name="connsiteY2" fmla="*/ 84157 h 545501"/>
                <a:gd name="connsiteX3" fmla="*/ 151074 w 183622"/>
                <a:gd name="connsiteY3" fmla="*/ 345044 h 545501"/>
                <a:gd name="connsiteX4" fmla="*/ 181827 w 183622"/>
                <a:gd name="connsiteY4" fmla="*/ 455248 h 545501"/>
                <a:gd name="connsiteX5" fmla="*/ 146973 w 183622"/>
                <a:gd name="connsiteY5" fmla="*/ 426545 h 545501"/>
                <a:gd name="connsiteX6" fmla="*/ 157224 w 183622"/>
                <a:gd name="connsiteY6" fmla="*/ 533157 h 545501"/>
                <a:gd name="connsiteX7" fmla="*/ 112119 w 183622"/>
                <a:gd name="connsiteY7" fmla="*/ 436796 h 545501"/>
                <a:gd name="connsiteX8" fmla="*/ 108019 w 183622"/>
                <a:gd name="connsiteY8" fmla="*/ 545458 h 545501"/>
                <a:gd name="connsiteX9" fmla="*/ 77459 w 183622"/>
                <a:gd name="connsiteY9" fmla="*/ 445093 h 545501"/>
                <a:gd name="connsiteX10" fmla="*/ 50613 w 183622"/>
                <a:gd name="connsiteY10" fmla="*/ 539308 h 545501"/>
                <a:gd name="connsiteX11" fmla="*/ 44461 w 183622"/>
                <a:gd name="connsiteY11" fmla="*/ 440896 h 545501"/>
                <a:gd name="connsiteX12" fmla="*/ 3458 w 183622"/>
                <a:gd name="connsiteY12" fmla="*/ 461398 h 545501"/>
                <a:gd name="connsiteX13" fmla="*/ 28060 w 183622"/>
                <a:gd name="connsiteY13" fmla="*/ 397842 h 545501"/>
                <a:gd name="connsiteX14" fmla="*/ 56860 w 183622"/>
                <a:gd name="connsiteY14" fmla="*/ 268432 h 545501"/>
                <a:gd name="connsiteX15" fmla="*/ 52664 w 183622"/>
                <a:gd name="connsiteY15" fmla="*/ 94408 h 545501"/>
                <a:gd name="connsiteX0" fmla="*/ 52664 w 183622"/>
                <a:gd name="connsiteY0" fmla="*/ 99119 h 550212"/>
                <a:gd name="connsiteX1" fmla="*/ 102157 w 183622"/>
                <a:gd name="connsiteY1" fmla="*/ 4784 h 550212"/>
                <a:gd name="connsiteX2" fmla="*/ 165425 w 183622"/>
                <a:gd name="connsiteY2" fmla="*/ 49791 h 550212"/>
                <a:gd name="connsiteX3" fmla="*/ 151074 w 183622"/>
                <a:gd name="connsiteY3" fmla="*/ 349755 h 550212"/>
                <a:gd name="connsiteX4" fmla="*/ 181827 w 183622"/>
                <a:gd name="connsiteY4" fmla="*/ 459959 h 550212"/>
                <a:gd name="connsiteX5" fmla="*/ 146973 w 183622"/>
                <a:gd name="connsiteY5" fmla="*/ 431256 h 550212"/>
                <a:gd name="connsiteX6" fmla="*/ 157224 w 183622"/>
                <a:gd name="connsiteY6" fmla="*/ 537868 h 550212"/>
                <a:gd name="connsiteX7" fmla="*/ 112119 w 183622"/>
                <a:gd name="connsiteY7" fmla="*/ 441507 h 550212"/>
                <a:gd name="connsiteX8" fmla="*/ 108019 w 183622"/>
                <a:gd name="connsiteY8" fmla="*/ 550169 h 550212"/>
                <a:gd name="connsiteX9" fmla="*/ 77459 w 183622"/>
                <a:gd name="connsiteY9" fmla="*/ 449804 h 550212"/>
                <a:gd name="connsiteX10" fmla="*/ 50613 w 183622"/>
                <a:gd name="connsiteY10" fmla="*/ 544019 h 550212"/>
                <a:gd name="connsiteX11" fmla="*/ 44461 w 183622"/>
                <a:gd name="connsiteY11" fmla="*/ 445607 h 550212"/>
                <a:gd name="connsiteX12" fmla="*/ 3458 w 183622"/>
                <a:gd name="connsiteY12" fmla="*/ 466109 h 550212"/>
                <a:gd name="connsiteX13" fmla="*/ 28060 w 183622"/>
                <a:gd name="connsiteY13" fmla="*/ 402553 h 550212"/>
                <a:gd name="connsiteX14" fmla="*/ 56860 w 183622"/>
                <a:gd name="connsiteY14" fmla="*/ 273143 h 550212"/>
                <a:gd name="connsiteX15" fmla="*/ 52664 w 183622"/>
                <a:gd name="connsiteY15" fmla="*/ 99119 h 550212"/>
                <a:gd name="connsiteX0" fmla="*/ 52664 w 183622"/>
                <a:gd name="connsiteY0" fmla="*/ 52963 h 547041"/>
                <a:gd name="connsiteX1" fmla="*/ 102157 w 183622"/>
                <a:gd name="connsiteY1" fmla="*/ 1613 h 547041"/>
                <a:gd name="connsiteX2" fmla="*/ 165425 w 183622"/>
                <a:gd name="connsiteY2" fmla="*/ 46620 h 547041"/>
                <a:gd name="connsiteX3" fmla="*/ 151074 w 183622"/>
                <a:gd name="connsiteY3" fmla="*/ 346584 h 547041"/>
                <a:gd name="connsiteX4" fmla="*/ 181827 w 183622"/>
                <a:gd name="connsiteY4" fmla="*/ 456788 h 547041"/>
                <a:gd name="connsiteX5" fmla="*/ 146973 w 183622"/>
                <a:gd name="connsiteY5" fmla="*/ 428085 h 547041"/>
                <a:gd name="connsiteX6" fmla="*/ 157224 w 183622"/>
                <a:gd name="connsiteY6" fmla="*/ 534697 h 547041"/>
                <a:gd name="connsiteX7" fmla="*/ 112119 w 183622"/>
                <a:gd name="connsiteY7" fmla="*/ 438336 h 547041"/>
                <a:gd name="connsiteX8" fmla="*/ 108019 w 183622"/>
                <a:gd name="connsiteY8" fmla="*/ 546998 h 547041"/>
                <a:gd name="connsiteX9" fmla="*/ 77459 w 183622"/>
                <a:gd name="connsiteY9" fmla="*/ 446633 h 547041"/>
                <a:gd name="connsiteX10" fmla="*/ 50613 w 183622"/>
                <a:gd name="connsiteY10" fmla="*/ 540848 h 547041"/>
                <a:gd name="connsiteX11" fmla="*/ 44461 w 183622"/>
                <a:gd name="connsiteY11" fmla="*/ 442436 h 547041"/>
                <a:gd name="connsiteX12" fmla="*/ 3458 w 183622"/>
                <a:gd name="connsiteY12" fmla="*/ 462938 h 547041"/>
                <a:gd name="connsiteX13" fmla="*/ 28060 w 183622"/>
                <a:gd name="connsiteY13" fmla="*/ 399382 h 547041"/>
                <a:gd name="connsiteX14" fmla="*/ 56860 w 183622"/>
                <a:gd name="connsiteY14" fmla="*/ 269972 h 547041"/>
                <a:gd name="connsiteX15" fmla="*/ 52664 w 183622"/>
                <a:gd name="connsiteY15" fmla="*/ 52963 h 547041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3622" h="555612">
                  <a:moveTo>
                    <a:pt x="52664" y="61534"/>
                  </a:moveTo>
                  <a:cubicBezTo>
                    <a:pt x="59888" y="15179"/>
                    <a:pt x="81410" y="1472"/>
                    <a:pt x="100203" y="415"/>
                  </a:cubicBezTo>
                  <a:cubicBezTo>
                    <a:pt x="118996" y="-642"/>
                    <a:pt x="156947" y="-3932"/>
                    <a:pt x="165425" y="55191"/>
                  </a:cubicBezTo>
                  <a:cubicBezTo>
                    <a:pt x="173903" y="114314"/>
                    <a:pt x="148340" y="286794"/>
                    <a:pt x="151074" y="355155"/>
                  </a:cubicBezTo>
                  <a:cubicBezTo>
                    <a:pt x="153808" y="423516"/>
                    <a:pt x="192279" y="447868"/>
                    <a:pt x="181827" y="465359"/>
                  </a:cubicBezTo>
                  <a:cubicBezTo>
                    <a:pt x="171375" y="482850"/>
                    <a:pt x="151074" y="423671"/>
                    <a:pt x="146973" y="436656"/>
                  </a:cubicBezTo>
                  <a:cubicBezTo>
                    <a:pt x="142873" y="449641"/>
                    <a:pt x="171138" y="533553"/>
                    <a:pt x="157224" y="543268"/>
                  </a:cubicBezTo>
                  <a:cubicBezTo>
                    <a:pt x="143310" y="552983"/>
                    <a:pt x="120320" y="444857"/>
                    <a:pt x="112119" y="446907"/>
                  </a:cubicBezTo>
                  <a:cubicBezTo>
                    <a:pt x="103918" y="448957"/>
                    <a:pt x="123565" y="558094"/>
                    <a:pt x="108019" y="555569"/>
                  </a:cubicBezTo>
                  <a:cubicBezTo>
                    <a:pt x="92473" y="553044"/>
                    <a:pt x="87027" y="456229"/>
                    <a:pt x="77459" y="455204"/>
                  </a:cubicBezTo>
                  <a:cubicBezTo>
                    <a:pt x="67891" y="454179"/>
                    <a:pt x="67836" y="548164"/>
                    <a:pt x="50613" y="549419"/>
                  </a:cubicBezTo>
                  <a:cubicBezTo>
                    <a:pt x="33390" y="550674"/>
                    <a:pt x="52320" y="463992"/>
                    <a:pt x="44461" y="451007"/>
                  </a:cubicBezTo>
                  <a:cubicBezTo>
                    <a:pt x="36602" y="438022"/>
                    <a:pt x="16442" y="478685"/>
                    <a:pt x="3458" y="471509"/>
                  </a:cubicBezTo>
                  <a:cubicBezTo>
                    <a:pt x="-9526" y="464333"/>
                    <a:pt x="17467" y="429480"/>
                    <a:pt x="28060" y="407953"/>
                  </a:cubicBezTo>
                  <a:cubicBezTo>
                    <a:pt x="60144" y="359073"/>
                    <a:pt x="59236" y="343593"/>
                    <a:pt x="56860" y="278543"/>
                  </a:cubicBezTo>
                  <a:cubicBezTo>
                    <a:pt x="54484" y="213493"/>
                    <a:pt x="45440" y="107889"/>
                    <a:pt x="52664" y="61534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CD680AE8-B8A1-466E-84CE-9ACDF1FEA230}"/>
                </a:ext>
              </a:extLst>
            </p:cNvPr>
            <p:cNvSpPr/>
            <p:nvPr/>
          </p:nvSpPr>
          <p:spPr>
            <a:xfrm rot="20791884">
              <a:off x="6298385" y="3186196"/>
              <a:ext cx="226497" cy="384246"/>
            </a:xfrm>
            <a:custGeom>
              <a:avLst/>
              <a:gdLst>
                <a:gd name="connsiteX0" fmla="*/ 26048 w 207295"/>
                <a:gd name="connsiteY0" fmla="*/ 89400 h 310281"/>
                <a:gd name="connsiteX1" fmla="*/ 88597 w 207295"/>
                <a:gd name="connsiteY1" fmla="*/ 44 h 310281"/>
                <a:gd name="connsiteX2" fmla="*/ 171995 w 207295"/>
                <a:gd name="connsiteY2" fmla="*/ 80464 h 310281"/>
                <a:gd name="connsiteX3" fmla="*/ 204758 w 207295"/>
                <a:gd name="connsiteY3" fmla="*/ 274067 h 310281"/>
                <a:gd name="connsiteX4" fmla="*/ 109446 w 207295"/>
                <a:gd name="connsiteY4" fmla="*/ 294916 h 310281"/>
                <a:gd name="connsiteX5" fmla="*/ 5199 w 207295"/>
                <a:gd name="connsiteY5" fmla="*/ 294916 h 310281"/>
                <a:gd name="connsiteX6" fmla="*/ 26048 w 207295"/>
                <a:gd name="connsiteY6" fmla="*/ 89400 h 310281"/>
                <a:gd name="connsiteX0" fmla="*/ 25027 w 206625"/>
                <a:gd name="connsiteY0" fmla="*/ 89400 h 324978"/>
                <a:gd name="connsiteX1" fmla="*/ 87576 w 206625"/>
                <a:gd name="connsiteY1" fmla="*/ 44 h 324978"/>
                <a:gd name="connsiteX2" fmla="*/ 170974 w 206625"/>
                <a:gd name="connsiteY2" fmla="*/ 80464 h 324978"/>
                <a:gd name="connsiteX3" fmla="*/ 203737 w 206625"/>
                <a:gd name="connsiteY3" fmla="*/ 274067 h 324978"/>
                <a:gd name="connsiteX4" fmla="*/ 102468 w 206625"/>
                <a:gd name="connsiteY4" fmla="*/ 321723 h 324978"/>
                <a:gd name="connsiteX5" fmla="*/ 4178 w 206625"/>
                <a:gd name="connsiteY5" fmla="*/ 294916 h 324978"/>
                <a:gd name="connsiteX6" fmla="*/ 25027 w 206625"/>
                <a:gd name="connsiteY6" fmla="*/ 89400 h 324978"/>
                <a:gd name="connsiteX0" fmla="*/ 25027 w 215052"/>
                <a:gd name="connsiteY0" fmla="*/ 89406 h 325089"/>
                <a:gd name="connsiteX1" fmla="*/ 87576 w 215052"/>
                <a:gd name="connsiteY1" fmla="*/ 50 h 325089"/>
                <a:gd name="connsiteX2" fmla="*/ 170974 w 215052"/>
                <a:gd name="connsiteY2" fmla="*/ 80470 h 325089"/>
                <a:gd name="connsiteX3" fmla="*/ 212673 w 215052"/>
                <a:gd name="connsiteY3" fmla="*/ 300880 h 325089"/>
                <a:gd name="connsiteX4" fmla="*/ 102468 w 215052"/>
                <a:gd name="connsiteY4" fmla="*/ 321729 h 325089"/>
                <a:gd name="connsiteX5" fmla="*/ 4178 w 215052"/>
                <a:gd name="connsiteY5" fmla="*/ 294922 h 325089"/>
                <a:gd name="connsiteX6" fmla="*/ 25027 w 215052"/>
                <a:gd name="connsiteY6" fmla="*/ 89406 h 325089"/>
                <a:gd name="connsiteX0" fmla="*/ 33149 w 223174"/>
                <a:gd name="connsiteY0" fmla="*/ 89406 h 331862"/>
                <a:gd name="connsiteX1" fmla="*/ 95698 w 223174"/>
                <a:gd name="connsiteY1" fmla="*/ 50 h 331862"/>
                <a:gd name="connsiteX2" fmla="*/ 179096 w 223174"/>
                <a:gd name="connsiteY2" fmla="*/ 80470 h 331862"/>
                <a:gd name="connsiteX3" fmla="*/ 220795 w 223174"/>
                <a:gd name="connsiteY3" fmla="*/ 300880 h 331862"/>
                <a:gd name="connsiteX4" fmla="*/ 110590 w 223174"/>
                <a:gd name="connsiteY4" fmla="*/ 321729 h 331862"/>
                <a:gd name="connsiteX5" fmla="*/ 3365 w 223174"/>
                <a:gd name="connsiteY5" fmla="*/ 309814 h 331862"/>
                <a:gd name="connsiteX6" fmla="*/ 33149 w 223174"/>
                <a:gd name="connsiteY6" fmla="*/ 89406 h 331862"/>
                <a:gd name="connsiteX0" fmla="*/ 23550 w 225489"/>
                <a:gd name="connsiteY0" fmla="*/ 104561 h 331102"/>
                <a:gd name="connsiteX1" fmla="*/ 98013 w 225489"/>
                <a:gd name="connsiteY1" fmla="*/ 312 h 331102"/>
                <a:gd name="connsiteX2" fmla="*/ 181411 w 225489"/>
                <a:gd name="connsiteY2" fmla="*/ 80732 h 331102"/>
                <a:gd name="connsiteX3" fmla="*/ 223110 w 225489"/>
                <a:gd name="connsiteY3" fmla="*/ 301142 h 331102"/>
                <a:gd name="connsiteX4" fmla="*/ 112905 w 225489"/>
                <a:gd name="connsiteY4" fmla="*/ 321991 h 331102"/>
                <a:gd name="connsiteX5" fmla="*/ 5680 w 225489"/>
                <a:gd name="connsiteY5" fmla="*/ 310076 h 331102"/>
                <a:gd name="connsiteX6" fmla="*/ 23550 w 225489"/>
                <a:gd name="connsiteY6" fmla="*/ 104561 h 331102"/>
                <a:gd name="connsiteX0" fmla="*/ 23550 w 227742"/>
                <a:gd name="connsiteY0" fmla="*/ 104561 h 331102"/>
                <a:gd name="connsiteX1" fmla="*/ 98013 w 227742"/>
                <a:gd name="connsiteY1" fmla="*/ 312 h 331102"/>
                <a:gd name="connsiteX2" fmla="*/ 196304 w 227742"/>
                <a:gd name="connsiteY2" fmla="*/ 80732 h 331102"/>
                <a:gd name="connsiteX3" fmla="*/ 223110 w 227742"/>
                <a:gd name="connsiteY3" fmla="*/ 301142 h 331102"/>
                <a:gd name="connsiteX4" fmla="*/ 112905 w 227742"/>
                <a:gd name="connsiteY4" fmla="*/ 321991 h 331102"/>
                <a:gd name="connsiteX5" fmla="*/ 5680 w 227742"/>
                <a:gd name="connsiteY5" fmla="*/ 310076 h 331102"/>
                <a:gd name="connsiteX6" fmla="*/ 23550 w 227742"/>
                <a:gd name="connsiteY6" fmla="*/ 104561 h 331102"/>
                <a:gd name="connsiteX0" fmla="*/ 19305 w 229454"/>
                <a:gd name="connsiteY0" fmla="*/ 68648 h 333403"/>
                <a:gd name="connsiteX1" fmla="*/ 99725 w 229454"/>
                <a:gd name="connsiteY1" fmla="*/ 141 h 333403"/>
                <a:gd name="connsiteX2" fmla="*/ 198016 w 229454"/>
                <a:gd name="connsiteY2" fmla="*/ 80561 h 333403"/>
                <a:gd name="connsiteX3" fmla="*/ 224822 w 229454"/>
                <a:gd name="connsiteY3" fmla="*/ 300971 h 333403"/>
                <a:gd name="connsiteX4" fmla="*/ 114617 w 229454"/>
                <a:gd name="connsiteY4" fmla="*/ 321820 h 333403"/>
                <a:gd name="connsiteX5" fmla="*/ 7392 w 229454"/>
                <a:gd name="connsiteY5" fmla="*/ 309905 h 333403"/>
                <a:gd name="connsiteX6" fmla="*/ 19305 w 229454"/>
                <a:gd name="connsiteY6" fmla="*/ 68648 h 333403"/>
                <a:gd name="connsiteX0" fmla="*/ 19305 w 226896"/>
                <a:gd name="connsiteY0" fmla="*/ 68558 h 333313"/>
                <a:gd name="connsiteX1" fmla="*/ 99725 w 226896"/>
                <a:gd name="connsiteY1" fmla="*/ 51 h 333313"/>
                <a:gd name="connsiteX2" fmla="*/ 180145 w 226896"/>
                <a:gd name="connsiteY2" fmla="*/ 62599 h 333313"/>
                <a:gd name="connsiteX3" fmla="*/ 224822 w 226896"/>
                <a:gd name="connsiteY3" fmla="*/ 300881 h 333313"/>
                <a:gd name="connsiteX4" fmla="*/ 114617 w 226896"/>
                <a:gd name="connsiteY4" fmla="*/ 321730 h 333313"/>
                <a:gd name="connsiteX5" fmla="*/ 7392 w 226896"/>
                <a:gd name="connsiteY5" fmla="*/ 309815 h 333313"/>
                <a:gd name="connsiteX6" fmla="*/ 19305 w 226896"/>
                <a:gd name="connsiteY6" fmla="*/ 68558 h 333313"/>
                <a:gd name="connsiteX0" fmla="*/ 18790 w 226497"/>
                <a:gd name="connsiteY0" fmla="*/ 95334 h 360089"/>
                <a:gd name="connsiteX1" fmla="*/ 84318 w 226497"/>
                <a:gd name="connsiteY1" fmla="*/ 20 h 360089"/>
                <a:gd name="connsiteX2" fmla="*/ 179630 w 226497"/>
                <a:gd name="connsiteY2" fmla="*/ 89375 h 360089"/>
                <a:gd name="connsiteX3" fmla="*/ 224307 w 226497"/>
                <a:gd name="connsiteY3" fmla="*/ 327657 h 360089"/>
                <a:gd name="connsiteX4" fmla="*/ 114102 w 226497"/>
                <a:gd name="connsiteY4" fmla="*/ 348506 h 360089"/>
                <a:gd name="connsiteX5" fmla="*/ 6877 w 226497"/>
                <a:gd name="connsiteY5" fmla="*/ 336591 h 360089"/>
                <a:gd name="connsiteX6" fmla="*/ 18790 w 226497"/>
                <a:gd name="connsiteY6" fmla="*/ 95334 h 360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6497" h="360089">
                  <a:moveTo>
                    <a:pt x="18790" y="95334"/>
                  </a:moveTo>
                  <a:cubicBezTo>
                    <a:pt x="31697" y="39239"/>
                    <a:pt x="57511" y="1013"/>
                    <a:pt x="84318" y="20"/>
                  </a:cubicBezTo>
                  <a:cubicBezTo>
                    <a:pt x="111125" y="-973"/>
                    <a:pt x="156299" y="34769"/>
                    <a:pt x="179630" y="89375"/>
                  </a:cubicBezTo>
                  <a:cubicBezTo>
                    <a:pt x="202961" y="143981"/>
                    <a:pt x="235228" y="284469"/>
                    <a:pt x="224307" y="327657"/>
                  </a:cubicBezTo>
                  <a:cubicBezTo>
                    <a:pt x="213386" y="370845"/>
                    <a:pt x="147362" y="345031"/>
                    <a:pt x="114102" y="348506"/>
                  </a:cubicBezTo>
                  <a:cubicBezTo>
                    <a:pt x="80842" y="351981"/>
                    <a:pt x="22762" y="378786"/>
                    <a:pt x="6877" y="336591"/>
                  </a:cubicBezTo>
                  <a:cubicBezTo>
                    <a:pt x="-9008" y="294396"/>
                    <a:pt x="5883" y="151429"/>
                    <a:pt x="18790" y="95334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r>
                <a:rPr lang="en-US" sz="2700" dirty="0">
                  <a:solidFill>
                    <a:prstClr val="white"/>
                  </a:solidFill>
                  <a:latin typeface="Calibri" panose="020F0502020204030204"/>
                </a:rPr>
                <a:t>        </a:t>
              </a:r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9A3C4ACE-FACE-49F0-A32E-13CA8D35DEF9}"/>
                </a:ext>
              </a:extLst>
            </p:cNvPr>
            <p:cNvSpPr/>
            <p:nvPr/>
          </p:nvSpPr>
          <p:spPr>
            <a:xfrm>
              <a:off x="5506571" y="5172971"/>
              <a:ext cx="294228" cy="112275"/>
            </a:xfrm>
            <a:custGeom>
              <a:avLst/>
              <a:gdLst>
                <a:gd name="connsiteX0" fmla="*/ 221209 w 244329"/>
                <a:gd name="connsiteY0" fmla="*/ 9633 h 114404"/>
                <a:gd name="connsiteX1" fmla="*/ 237008 w 244329"/>
                <a:gd name="connsiteY1" fmla="*/ 88631 h 114404"/>
                <a:gd name="connsiteX2" fmla="*/ 126411 w 244329"/>
                <a:gd name="connsiteY2" fmla="*/ 102456 h 114404"/>
                <a:gd name="connsiteX3" fmla="*/ 15 w 244329"/>
                <a:gd name="connsiteY3" fmla="*/ 108380 h 114404"/>
                <a:gd name="connsiteX4" fmla="*/ 118511 w 244329"/>
                <a:gd name="connsiteY4" fmla="*/ 11608 h 114404"/>
                <a:gd name="connsiteX5" fmla="*/ 221209 w 244329"/>
                <a:gd name="connsiteY5" fmla="*/ 9633 h 114404"/>
                <a:gd name="connsiteX0" fmla="*/ 223184 w 246304"/>
                <a:gd name="connsiteY0" fmla="*/ 8926 h 102196"/>
                <a:gd name="connsiteX1" fmla="*/ 238983 w 246304"/>
                <a:gd name="connsiteY1" fmla="*/ 87924 h 102196"/>
                <a:gd name="connsiteX2" fmla="*/ 128386 w 246304"/>
                <a:gd name="connsiteY2" fmla="*/ 101749 h 102196"/>
                <a:gd name="connsiteX3" fmla="*/ 15 w 246304"/>
                <a:gd name="connsiteY3" fmla="*/ 89899 h 102196"/>
                <a:gd name="connsiteX4" fmla="*/ 120486 w 246304"/>
                <a:gd name="connsiteY4" fmla="*/ 10901 h 102196"/>
                <a:gd name="connsiteX5" fmla="*/ 223184 w 246304"/>
                <a:gd name="connsiteY5" fmla="*/ 8926 h 102196"/>
                <a:gd name="connsiteX0" fmla="*/ 223184 w 246889"/>
                <a:gd name="connsiteY0" fmla="*/ 8926 h 97266"/>
                <a:gd name="connsiteX1" fmla="*/ 238983 w 246889"/>
                <a:gd name="connsiteY1" fmla="*/ 87924 h 97266"/>
                <a:gd name="connsiteX2" fmla="*/ 120486 w 246889"/>
                <a:gd name="connsiteY2" fmla="*/ 91875 h 97266"/>
                <a:gd name="connsiteX3" fmla="*/ 15 w 246889"/>
                <a:gd name="connsiteY3" fmla="*/ 89899 h 97266"/>
                <a:gd name="connsiteX4" fmla="*/ 120486 w 246889"/>
                <a:gd name="connsiteY4" fmla="*/ 10901 h 97266"/>
                <a:gd name="connsiteX5" fmla="*/ 223184 w 246889"/>
                <a:gd name="connsiteY5" fmla="*/ 8926 h 97266"/>
                <a:gd name="connsiteX0" fmla="*/ 223194 w 248288"/>
                <a:gd name="connsiteY0" fmla="*/ 4930 h 93270"/>
                <a:gd name="connsiteX1" fmla="*/ 238993 w 248288"/>
                <a:gd name="connsiteY1" fmla="*/ 83928 h 93270"/>
                <a:gd name="connsiteX2" fmla="*/ 120496 w 248288"/>
                <a:gd name="connsiteY2" fmla="*/ 87879 h 93270"/>
                <a:gd name="connsiteX3" fmla="*/ 25 w 248288"/>
                <a:gd name="connsiteY3" fmla="*/ 85903 h 93270"/>
                <a:gd name="connsiteX4" fmla="*/ 84947 w 248288"/>
                <a:gd name="connsiteY4" fmla="*/ 16780 h 93270"/>
                <a:gd name="connsiteX5" fmla="*/ 223194 w 248288"/>
                <a:gd name="connsiteY5" fmla="*/ 4930 h 93270"/>
                <a:gd name="connsiteX0" fmla="*/ 223184 w 246683"/>
                <a:gd name="connsiteY0" fmla="*/ 13745 h 102085"/>
                <a:gd name="connsiteX1" fmla="*/ 238983 w 246683"/>
                <a:gd name="connsiteY1" fmla="*/ 92743 h 102085"/>
                <a:gd name="connsiteX2" fmla="*/ 120486 w 246683"/>
                <a:gd name="connsiteY2" fmla="*/ 96694 h 102085"/>
                <a:gd name="connsiteX3" fmla="*/ 15 w 246683"/>
                <a:gd name="connsiteY3" fmla="*/ 94718 h 102085"/>
                <a:gd name="connsiteX4" fmla="*/ 126411 w 246683"/>
                <a:gd name="connsiteY4" fmla="*/ 7820 h 102085"/>
                <a:gd name="connsiteX5" fmla="*/ 223184 w 246683"/>
                <a:gd name="connsiteY5" fmla="*/ 13745 h 102085"/>
                <a:gd name="connsiteX0" fmla="*/ 223187 w 246686"/>
                <a:gd name="connsiteY0" fmla="*/ 7550 h 95890"/>
                <a:gd name="connsiteX1" fmla="*/ 238986 w 246686"/>
                <a:gd name="connsiteY1" fmla="*/ 86548 h 95890"/>
                <a:gd name="connsiteX2" fmla="*/ 120489 w 246686"/>
                <a:gd name="connsiteY2" fmla="*/ 90499 h 95890"/>
                <a:gd name="connsiteX3" fmla="*/ 18 w 246686"/>
                <a:gd name="connsiteY3" fmla="*/ 88523 h 95890"/>
                <a:gd name="connsiteX4" fmla="*/ 126414 w 246686"/>
                <a:gd name="connsiteY4" fmla="*/ 1625 h 95890"/>
                <a:gd name="connsiteX5" fmla="*/ 223187 w 246686"/>
                <a:gd name="connsiteY5" fmla="*/ 7550 h 95890"/>
                <a:gd name="connsiteX0" fmla="*/ 227133 w 248013"/>
                <a:gd name="connsiteY0" fmla="*/ 13746 h 102086"/>
                <a:gd name="connsiteX1" fmla="*/ 238983 w 248013"/>
                <a:gd name="connsiteY1" fmla="*/ 92744 h 102086"/>
                <a:gd name="connsiteX2" fmla="*/ 120486 w 248013"/>
                <a:gd name="connsiteY2" fmla="*/ 96695 h 102086"/>
                <a:gd name="connsiteX3" fmla="*/ 15 w 248013"/>
                <a:gd name="connsiteY3" fmla="*/ 94719 h 102086"/>
                <a:gd name="connsiteX4" fmla="*/ 126411 w 248013"/>
                <a:gd name="connsiteY4" fmla="*/ 7821 h 102086"/>
                <a:gd name="connsiteX5" fmla="*/ 227133 w 248013"/>
                <a:gd name="connsiteY5" fmla="*/ 13746 h 102086"/>
                <a:gd name="connsiteX0" fmla="*/ 227133 w 249041"/>
                <a:gd name="connsiteY0" fmla="*/ 11407 h 99747"/>
                <a:gd name="connsiteX1" fmla="*/ 238983 w 249041"/>
                <a:gd name="connsiteY1" fmla="*/ 90405 h 99747"/>
                <a:gd name="connsiteX2" fmla="*/ 120486 w 249041"/>
                <a:gd name="connsiteY2" fmla="*/ 94356 h 99747"/>
                <a:gd name="connsiteX3" fmla="*/ 15 w 249041"/>
                <a:gd name="connsiteY3" fmla="*/ 92380 h 99747"/>
                <a:gd name="connsiteX4" fmla="*/ 126411 w 249041"/>
                <a:gd name="connsiteY4" fmla="*/ 5482 h 99747"/>
                <a:gd name="connsiteX5" fmla="*/ 227133 w 249041"/>
                <a:gd name="connsiteY5" fmla="*/ 11407 h 99747"/>
                <a:gd name="connsiteX0" fmla="*/ 227133 w 243144"/>
                <a:gd name="connsiteY0" fmla="*/ 11407 h 101983"/>
                <a:gd name="connsiteX1" fmla="*/ 238983 w 243144"/>
                <a:gd name="connsiteY1" fmla="*/ 90405 h 101983"/>
                <a:gd name="connsiteX2" fmla="*/ 120486 w 243144"/>
                <a:gd name="connsiteY2" fmla="*/ 94356 h 101983"/>
                <a:gd name="connsiteX3" fmla="*/ 15 w 243144"/>
                <a:gd name="connsiteY3" fmla="*/ 92380 h 101983"/>
                <a:gd name="connsiteX4" fmla="*/ 126411 w 243144"/>
                <a:gd name="connsiteY4" fmla="*/ 5482 h 101983"/>
                <a:gd name="connsiteX5" fmla="*/ 227133 w 243144"/>
                <a:gd name="connsiteY5" fmla="*/ 11407 h 101983"/>
                <a:gd name="connsiteX0" fmla="*/ 227133 w 243144"/>
                <a:gd name="connsiteY0" fmla="*/ 11407 h 107617"/>
                <a:gd name="connsiteX1" fmla="*/ 238983 w 243144"/>
                <a:gd name="connsiteY1" fmla="*/ 90405 h 107617"/>
                <a:gd name="connsiteX2" fmla="*/ 120486 w 243144"/>
                <a:gd name="connsiteY2" fmla="*/ 94356 h 107617"/>
                <a:gd name="connsiteX3" fmla="*/ 15 w 243144"/>
                <a:gd name="connsiteY3" fmla="*/ 92380 h 107617"/>
                <a:gd name="connsiteX4" fmla="*/ 126411 w 243144"/>
                <a:gd name="connsiteY4" fmla="*/ 5482 h 107617"/>
                <a:gd name="connsiteX5" fmla="*/ 227133 w 243144"/>
                <a:gd name="connsiteY5" fmla="*/ 11407 h 107617"/>
                <a:gd name="connsiteX0" fmla="*/ 227133 w 247182"/>
                <a:gd name="connsiteY0" fmla="*/ 11407 h 107617"/>
                <a:gd name="connsiteX1" fmla="*/ 238983 w 247182"/>
                <a:gd name="connsiteY1" fmla="*/ 90405 h 107617"/>
                <a:gd name="connsiteX2" fmla="*/ 146160 w 247182"/>
                <a:gd name="connsiteY2" fmla="*/ 94356 h 107617"/>
                <a:gd name="connsiteX3" fmla="*/ 15 w 247182"/>
                <a:gd name="connsiteY3" fmla="*/ 92380 h 107617"/>
                <a:gd name="connsiteX4" fmla="*/ 126411 w 247182"/>
                <a:gd name="connsiteY4" fmla="*/ 5482 h 107617"/>
                <a:gd name="connsiteX5" fmla="*/ 227133 w 247182"/>
                <a:gd name="connsiteY5" fmla="*/ 11407 h 107617"/>
                <a:gd name="connsiteX0" fmla="*/ 227133 w 247453"/>
                <a:gd name="connsiteY0" fmla="*/ 14122 h 110034"/>
                <a:gd name="connsiteX1" fmla="*/ 240747 w 247453"/>
                <a:gd name="connsiteY1" fmla="*/ 100740 h 110034"/>
                <a:gd name="connsiteX2" fmla="*/ 146160 w 247453"/>
                <a:gd name="connsiteY2" fmla="*/ 97071 h 110034"/>
                <a:gd name="connsiteX3" fmla="*/ 15 w 247453"/>
                <a:gd name="connsiteY3" fmla="*/ 95095 h 110034"/>
                <a:gd name="connsiteX4" fmla="*/ 126411 w 247453"/>
                <a:gd name="connsiteY4" fmla="*/ 8197 h 110034"/>
                <a:gd name="connsiteX5" fmla="*/ 227133 w 247453"/>
                <a:gd name="connsiteY5" fmla="*/ 14122 h 110034"/>
                <a:gd name="connsiteX0" fmla="*/ 227133 w 247453"/>
                <a:gd name="connsiteY0" fmla="*/ 14122 h 112425"/>
                <a:gd name="connsiteX1" fmla="*/ 240747 w 247453"/>
                <a:gd name="connsiteY1" fmla="*/ 100740 h 112425"/>
                <a:gd name="connsiteX2" fmla="*/ 146160 w 247453"/>
                <a:gd name="connsiteY2" fmla="*/ 104691 h 112425"/>
                <a:gd name="connsiteX3" fmla="*/ 15 w 247453"/>
                <a:gd name="connsiteY3" fmla="*/ 95095 h 112425"/>
                <a:gd name="connsiteX4" fmla="*/ 126411 w 247453"/>
                <a:gd name="connsiteY4" fmla="*/ 8197 h 112425"/>
                <a:gd name="connsiteX5" fmla="*/ 227133 w 247453"/>
                <a:gd name="connsiteY5" fmla="*/ 14122 h 112425"/>
                <a:gd name="connsiteX0" fmla="*/ 227133 w 247453"/>
                <a:gd name="connsiteY0" fmla="*/ 7701 h 106004"/>
                <a:gd name="connsiteX1" fmla="*/ 240747 w 247453"/>
                <a:gd name="connsiteY1" fmla="*/ 94319 h 106004"/>
                <a:gd name="connsiteX2" fmla="*/ 146160 w 247453"/>
                <a:gd name="connsiteY2" fmla="*/ 98270 h 106004"/>
                <a:gd name="connsiteX3" fmla="*/ 15 w 247453"/>
                <a:gd name="connsiteY3" fmla="*/ 88674 h 106004"/>
                <a:gd name="connsiteX4" fmla="*/ 126411 w 247453"/>
                <a:gd name="connsiteY4" fmla="*/ 1776 h 106004"/>
                <a:gd name="connsiteX5" fmla="*/ 227133 w 247453"/>
                <a:gd name="connsiteY5" fmla="*/ 7701 h 106004"/>
                <a:gd name="connsiteX0" fmla="*/ 227132 w 247123"/>
                <a:gd name="connsiteY0" fmla="*/ 9857 h 108160"/>
                <a:gd name="connsiteX1" fmla="*/ 240746 w 247123"/>
                <a:gd name="connsiteY1" fmla="*/ 96475 h 108160"/>
                <a:gd name="connsiteX2" fmla="*/ 146159 w 247123"/>
                <a:gd name="connsiteY2" fmla="*/ 100426 h 108160"/>
                <a:gd name="connsiteX3" fmla="*/ 14 w 247123"/>
                <a:gd name="connsiteY3" fmla="*/ 90830 h 108160"/>
                <a:gd name="connsiteX4" fmla="*/ 135228 w 247123"/>
                <a:gd name="connsiteY4" fmla="*/ 122 h 108160"/>
                <a:gd name="connsiteX5" fmla="*/ 227132 w 247123"/>
                <a:gd name="connsiteY5" fmla="*/ 9857 h 108160"/>
                <a:gd name="connsiteX0" fmla="*/ 227132 w 247520"/>
                <a:gd name="connsiteY0" fmla="*/ 9857 h 108160"/>
                <a:gd name="connsiteX1" fmla="*/ 240746 w 247520"/>
                <a:gd name="connsiteY1" fmla="*/ 96475 h 108160"/>
                <a:gd name="connsiteX2" fmla="*/ 146159 w 247520"/>
                <a:gd name="connsiteY2" fmla="*/ 100426 h 108160"/>
                <a:gd name="connsiteX3" fmla="*/ 14 w 247520"/>
                <a:gd name="connsiteY3" fmla="*/ 90830 h 108160"/>
                <a:gd name="connsiteX4" fmla="*/ 135228 w 247520"/>
                <a:gd name="connsiteY4" fmla="*/ 122 h 108160"/>
                <a:gd name="connsiteX5" fmla="*/ 227132 w 247520"/>
                <a:gd name="connsiteY5" fmla="*/ 9857 h 108160"/>
                <a:gd name="connsiteX0" fmla="*/ 221840 w 245898"/>
                <a:gd name="connsiteY0" fmla="*/ 12067 h 112275"/>
                <a:gd name="connsiteX1" fmla="*/ 240745 w 245898"/>
                <a:gd name="connsiteY1" fmla="*/ 100590 h 112275"/>
                <a:gd name="connsiteX2" fmla="*/ 146158 w 245898"/>
                <a:gd name="connsiteY2" fmla="*/ 104541 h 112275"/>
                <a:gd name="connsiteX3" fmla="*/ 13 w 245898"/>
                <a:gd name="connsiteY3" fmla="*/ 94945 h 112275"/>
                <a:gd name="connsiteX4" fmla="*/ 135227 w 245898"/>
                <a:gd name="connsiteY4" fmla="*/ 4237 h 112275"/>
                <a:gd name="connsiteX5" fmla="*/ 221840 w 245898"/>
                <a:gd name="connsiteY5" fmla="*/ 12067 h 112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898" h="112275">
                  <a:moveTo>
                    <a:pt x="221840" y="12067"/>
                  </a:moveTo>
                  <a:cubicBezTo>
                    <a:pt x="241189" y="9076"/>
                    <a:pt x="253359" y="85178"/>
                    <a:pt x="240745" y="100590"/>
                  </a:cubicBezTo>
                  <a:cubicBezTo>
                    <a:pt x="228131" y="116002"/>
                    <a:pt x="186280" y="105482"/>
                    <a:pt x="146158" y="104541"/>
                  </a:cubicBezTo>
                  <a:cubicBezTo>
                    <a:pt x="106036" y="103600"/>
                    <a:pt x="1330" y="127861"/>
                    <a:pt x="13" y="94945"/>
                  </a:cubicBezTo>
                  <a:cubicBezTo>
                    <a:pt x="-1304" y="79804"/>
                    <a:pt x="98256" y="18050"/>
                    <a:pt x="135227" y="4237"/>
                  </a:cubicBezTo>
                  <a:cubicBezTo>
                    <a:pt x="172198" y="-9576"/>
                    <a:pt x="202491" y="15058"/>
                    <a:pt x="221840" y="12067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8FA0440E-5609-488C-B100-7CA178268895}"/>
                </a:ext>
              </a:extLst>
            </p:cNvPr>
            <p:cNvSpPr/>
            <p:nvPr/>
          </p:nvSpPr>
          <p:spPr>
            <a:xfrm>
              <a:off x="5356335" y="1844882"/>
              <a:ext cx="1320257" cy="1287989"/>
            </a:xfrm>
            <a:custGeom>
              <a:avLst/>
              <a:gdLst>
                <a:gd name="connsiteX0" fmla="*/ 4686 w 1522514"/>
                <a:gd name="connsiteY0" fmla="*/ 621143 h 1467029"/>
                <a:gd name="connsiteX1" fmla="*/ 42786 w 1522514"/>
                <a:gd name="connsiteY1" fmla="*/ 788783 h 1467029"/>
                <a:gd name="connsiteX2" fmla="*/ 50406 w 1522514"/>
                <a:gd name="connsiteY2" fmla="*/ 836408 h 1467029"/>
                <a:gd name="connsiteX3" fmla="*/ 6591 w 1522514"/>
                <a:gd name="connsiteY3" fmla="*/ 845933 h 1467029"/>
                <a:gd name="connsiteX4" fmla="*/ 6591 w 1522514"/>
                <a:gd name="connsiteY4" fmla="*/ 948803 h 1467029"/>
                <a:gd name="connsiteX5" fmla="*/ 67551 w 1522514"/>
                <a:gd name="connsiteY5" fmla="*/ 1063103 h 1467029"/>
                <a:gd name="connsiteX6" fmla="*/ 111366 w 1522514"/>
                <a:gd name="connsiteY6" fmla="*/ 1101203 h 1467029"/>
                <a:gd name="connsiteX7" fmla="*/ 96126 w 1522514"/>
                <a:gd name="connsiteY7" fmla="*/ 1223123 h 1467029"/>
                <a:gd name="connsiteX8" fmla="*/ 128511 w 1522514"/>
                <a:gd name="connsiteY8" fmla="*/ 1314563 h 1467029"/>
                <a:gd name="connsiteX9" fmla="*/ 223761 w 1522514"/>
                <a:gd name="connsiteY9" fmla="*/ 1379333 h 1467029"/>
                <a:gd name="connsiteX10" fmla="*/ 406641 w 1522514"/>
                <a:gd name="connsiteY10" fmla="*/ 1436483 h 1467029"/>
                <a:gd name="connsiteX11" fmla="*/ 665721 w 1522514"/>
                <a:gd name="connsiteY11" fmla="*/ 1466963 h 1467029"/>
                <a:gd name="connsiteX12" fmla="*/ 900036 w 1522514"/>
                <a:gd name="connsiteY12" fmla="*/ 1428863 h 1467029"/>
                <a:gd name="connsiteX13" fmla="*/ 1122921 w 1522514"/>
                <a:gd name="connsiteY13" fmla="*/ 1345043 h 1467029"/>
                <a:gd name="connsiteX14" fmla="*/ 1273416 w 1522514"/>
                <a:gd name="connsiteY14" fmla="*/ 1211693 h 1467029"/>
                <a:gd name="connsiteX15" fmla="*/ 1309611 w 1522514"/>
                <a:gd name="connsiteY15" fmla="*/ 1236458 h 1467029"/>
                <a:gd name="connsiteX16" fmla="*/ 1408671 w 1522514"/>
                <a:gd name="connsiteY16" fmla="*/ 1219313 h 1467029"/>
                <a:gd name="connsiteX17" fmla="*/ 1477251 w 1522514"/>
                <a:gd name="connsiteY17" fmla="*/ 1145018 h 1467029"/>
                <a:gd name="connsiteX18" fmla="*/ 1521066 w 1522514"/>
                <a:gd name="connsiteY18" fmla="*/ 1045958 h 1467029"/>
                <a:gd name="connsiteX19" fmla="*/ 1507731 w 1522514"/>
                <a:gd name="connsiteY19" fmla="*/ 931658 h 1467029"/>
                <a:gd name="connsiteX20" fmla="*/ 1465821 w 1522514"/>
                <a:gd name="connsiteY20" fmla="*/ 861173 h 1467029"/>
                <a:gd name="connsiteX21" fmla="*/ 1357236 w 1522514"/>
                <a:gd name="connsiteY21" fmla="*/ 872603 h 1467029"/>
                <a:gd name="connsiteX22" fmla="*/ 1418196 w 1522514"/>
                <a:gd name="connsiteY22" fmla="*/ 802118 h 1467029"/>
                <a:gd name="connsiteX23" fmla="*/ 1475346 w 1522514"/>
                <a:gd name="connsiteY23" fmla="*/ 440168 h 1467029"/>
                <a:gd name="connsiteX24" fmla="*/ 1395336 w 1522514"/>
                <a:gd name="connsiteY24" fmla="*/ 158228 h 1467029"/>
                <a:gd name="connsiteX25" fmla="*/ 1199121 w 1522514"/>
                <a:gd name="connsiteY25" fmla="*/ 26783 h 1467029"/>
                <a:gd name="connsiteX26" fmla="*/ 1079106 w 1522514"/>
                <a:gd name="connsiteY26" fmla="*/ 59168 h 1467029"/>
                <a:gd name="connsiteX27" fmla="*/ 827646 w 1522514"/>
                <a:gd name="connsiteY27" fmla="*/ 22973 h 1467029"/>
                <a:gd name="connsiteX28" fmla="*/ 389496 w 1522514"/>
                <a:gd name="connsiteY28" fmla="*/ 24878 h 1467029"/>
                <a:gd name="connsiteX29" fmla="*/ 84696 w 1522514"/>
                <a:gd name="connsiteY29" fmla="*/ 333488 h 1467029"/>
                <a:gd name="connsiteX30" fmla="*/ 4686 w 1522514"/>
                <a:gd name="connsiteY30" fmla="*/ 621143 h 1467029"/>
                <a:gd name="connsiteX0" fmla="*/ 4686 w 1522641"/>
                <a:gd name="connsiteY0" fmla="*/ 621143 h 1467029"/>
                <a:gd name="connsiteX1" fmla="*/ 42786 w 1522641"/>
                <a:gd name="connsiteY1" fmla="*/ 788783 h 1467029"/>
                <a:gd name="connsiteX2" fmla="*/ 50406 w 1522641"/>
                <a:gd name="connsiteY2" fmla="*/ 836408 h 1467029"/>
                <a:gd name="connsiteX3" fmla="*/ 6591 w 1522641"/>
                <a:gd name="connsiteY3" fmla="*/ 845933 h 1467029"/>
                <a:gd name="connsiteX4" fmla="*/ 6591 w 1522641"/>
                <a:gd name="connsiteY4" fmla="*/ 948803 h 1467029"/>
                <a:gd name="connsiteX5" fmla="*/ 67551 w 1522641"/>
                <a:gd name="connsiteY5" fmla="*/ 1063103 h 1467029"/>
                <a:gd name="connsiteX6" fmla="*/ 111366 w 1522641"/>
                <a:gd name="connsiteY6" fmla="*/ 1101203 h 1467029"/>
                <a:gd name="connsiteX7" fmla="*/ 96126 w 1522641"/>
                <a:gd name="connsiteY7" fmla="*/ 1223123 h 1467029"/>
                <a:gd name="connsiteX8" fmla="*/ 128511 w 1522641"/>
                <a:gd name="connsiteY8" fmla="*/ 1314563 h 1467029"/>
                <a:gd name="connsiteX9" fmla="*/ 223761 w 1522641"/>
                <a:gd name="connsiteY9" fmla="*/ 1379333 h 1467029"/>
                <a:gd name="connsiteX10" fmla="*/ 406641 w 1522641"/>
                <a:gd name="connsiteY10" fmla="*/ 1436483 h 1467029"/>
                <a:gd name="connsiteX11" fmla="*/ 665721 w 1522641"/>
                <a:gd name="connsiteY11" fmla="*/ 1466963 h 1467029"/>
                <a:gd name="connsiteX12" fmla="*/ 900036 w 1522641"/>
                <a:gd name="connsiteY12" fmla="*/ 1428863 h 1467029"/>
                <a:gd name="connsiteX13" fmla="*/ 1122921 w 1522641"/>
                <a:gd name="connsiteY13" fmla="*/ 1345043 h 1467029"/>
                <a:gd name="connsiteX14" fmla="*/ 1273416 w 1522641"/>
                <a:gd name="connsiteY14" fmla="*/ 1211693 h 1467029"/>
                <a:gd name="connsiteX15" fmla="*/ 1309611 w 1522641"/>
                <a:gd name="connsiteY15" fmla="*/ 1236458 h 1467029"/>
                <a:gd name="connsiteX16" fmla="*/ 1408671 w 1522641"/>
                <a:gd name="connsiteY16" fmla="*/ 1219313 h 1467029"/>
                <a:gd name="connsiteX17" fmla="*/ 1477251 w 1522641"/>
                <a:gd name="connsiteY17" fmla="*/ 1145018 h 1467029"/>
                <a:gd name="connsiteX18" fmla="*/ 1521066 w 1522641"/>
                <a:gd name="connsiteY18" fmla="*/ 1045958 h 1467029"/>
                <a:gd name="connsiteX19" fmla="*/ 1507731 w 1522641"/>
                <a:gd name="connsiteY19" fmla="*/ 931658 h 1467029"/>
                <a:gd name="connsiteX20" fmla="*/ 1458201 w 1522641"/>
                <a:gd name="connsiteY20" fmla="*/ 864983 h 1467029"/>
                <a:gd name="connsiteX21" fmla="*/ 1357236 w 1522641"/>
                <a:gd name="connsiteY21" fmla="*/ 872603 h 1467029"/>
                <a:gd name="connsiteX22" fmla="*/ 1418196 w 1522641"/>
                <a:gd name="connsiteY22" fmla="*/ 802118 h 1467029"/>
                <a:gd name="connsiteX23" fmla="*/ 1475346 w 1522641"/>
                <a:gd name="connsiteY23" fmla="*/ 440168 h 1467029"/>
                <a:gd name="connsiteX24" fmla="*/ 1395336 w 1522641"/>
                <a:gd name="connsiteY24" fmla="*/ 158228 h 1467029"/>
                <a:gd name="connsiteX25" fmla="*/ 1199121 w 1522641"/>
                <a:gd name="connsiteY25" fmla="*/ 26783 h 1467029"/>
                <a:gd name="connsiteX26" fmla="*/ 1079106 w 1522641"/>
                <a:gd name="connsiteY26" fmla="*/ 59168 h 1467029"/>
                <a:gd name="connsiteX27" fmla="*/ 827646 w 1522641"/>
                <a:gd name="connsiteY27" fmla="*/ 22973 h 1467029"/>
                <a:gd name="connsiteX28" fmla="*/ 389496 w 1522641"/>
                <a:gd name="connsiteY28" fmla="*/ 24878 h 1467029"/>
                <a:gd name="connsiteX29" fmla="*/ 84696 w 1522641"/>
                <a:gd name="connsiteY29" fmla="*/ 333488 h 1467029"/>
                <a:gd name="connsiteX30" fmla="*/ 4686 w 1522641"/>
                <a:gd name="connsiteY30" fmla="*/ 621143 h 1467029"/>
                <a:gd name="connsiteX0" fmla="*/ 4686 w 1534839"/>
                <a:gd name="connsiteY0" fmla="*/ 621143 h 1467029"/>
                <a:gd name="connsiteX1" fmla="*/ 42786 w 1534839"/>
                <a:gd name="connsiteY1" fmla="*/ 788783 h 1467029"/>
                <a:gd name="connsiteX2" fmla="*/ 50406 w 1534839"/>
                <a:gd name="connsiteY2" fmla="*/ 836408 h 1467029"/>
                <a:gd name="connsiteX3" fmla="*/ 6591 w 1534839"/>
                <a:gd name="connsiteY3" fmla="*/ 845933 h 1467029"/>
                <a:gd name="connsiteX4" fmla="*/ 6591 w 1534839"/>
                <a:gd name="connsiteY4" fmla="*/ 948803 h 1467029"/>
                <a:gd name="connsiteX5" fmla="*/ 67551 w 1534839"/>
                <a:gd name="connsiteY5" fmla="*/ 1063103 h 1467029"/>
                <a:gd name="connsiteX6" fmla="*/ 111366 w 1534839"/>
                <a:gd name="connsiteY6" fmla="*/ 1101203 h 1467029"/>
                <a:gd name="connsiteX7" fmla="*/ 96126 w 1534839"/>
                <a:gd name="connsiteY7" fmla="*/ 1223123 h 1467029"/>
                <a:gd name="connsiteX8" fmla="*/ 128511 w 1534839"/>
                <a:gd name="connsiteY8" fmla="*/ 1314563 h 1467029"/>
                <a:gd name="connsiteX9" fmla="*/ 223761 w 1534839"/>
                <a:gd name="connsiteY9" fmla="*/ 1379333 h 1467029"/>
                <a:gd name="connsiteX10" fmla="*/ 406641 w 1534839"/>
                <a:gd name="connsiteY10" fmla="*/ 1436483 h 1467029"/>
                <a:gd name="connsiteX11" fmla="*/ 665721 w 1534839"/>
                <a:gd name="connsiteY11" fmla="*/ 1466963 h 1467029"/>
                <a:gd name="connsiteX12" fmla="*/ 900036 w 1534839"/>
                <a:gd name="connsiteY12" fmla="*/ 1428863 h 1467029"/>
                <a:gd name="connsiteX13" fmla="*/ 1122921 w 1534839"/>
                <a:gd name="connsiteY13" fmla="*/ 1345043 h 1467029"/>
                <a:gd name="connsiteX14" fmla="*/ 1273416 w 1534839"/>
                <a:gd name="connsiteY14" fmla="*/ 1211693 h 1467029"/>
                <a:gd name="connsiteX15" fmla="*/ 1309611 w 1534839"/>
                <a:gd name="connsiteY15" fmla="*/ 1236458 h 1467029"/>
                <a:gd name="connsiteX16" fmla="*/ 1408671 w 1534839"/>
                <a:gd name="connsiteY16" fmla="*/ 1219313 h 1467029"/>
                <a:gd name="connsiteX17" fmla="*/ 1477251 w 1534839"/>
                <a:gd name="connsiteY17" fmla="*/ 1145018 h 1467029"/>
                <a:gd name="connsiteX18" fmla="*/ 1521066 w 1534839"/>
                <a:gd name="connsiteY18" fmla="*/ 1045958 h 1467029"/>
                <a:gd name="connsiteX19" fmla="*/ 1530591 w 1534839"/>
                <a:gd name="connsiteY19" fmla="*/ 939278 h 1467029"/>
                <a:gd name="connsiteX20" fmla="*/ 1458201 w 1534839"/>
                <a:gd name="connsiteY20" fmla="*/ 864983 h 1467029"/>
                <a:gd name="connsiteX21" fmla="*/ 1357236 w 1534839"/>
                <a:gd name="connsiteY21" fmla="*/ 872603 h 1467029"/>
                <a:gd name="connsiteX22" fmla="*/ 1418196 w 1534839"/>
                <a:gd name="connsiteY22" fmla="*/ 802118 h 1467029"/>
                <a:gd name="connsiteX23" fmla="*/ 1475346 w 1534839"/>
                <a:gd name="connsiteY23" fmla="*/ 440168 h 1467029"/>
                <a:gd name="connsiteX24" fmla="*/ 1395336 w 1534839"/>
                <a:gd name="connsiteY24" fmla="*/ 158228 h 1467029"/>
                <a:gd name="connsiteX25" fmla="*/ 1199121 w 1534839"/>
                <a:gd name="connsiteY25" fmla="*/ 26783 h 1467029"/>
                <a:gd name="connsiteX26" fmla="*/ 1079106 w 1534839"/>
                <a:gd name="connsiteY26" fmla="*/ 59168 h 1467029"/>
                <a:gd name="connsiteX27" fmla="*/ 827646 w 1534839"/>
                <a:gd name="connsiteY27" fmla="*/ 22973 h 1467029"/>
                <a:gd name="connsiteX28" fmla="*/ 389496 w 1534839"/>
                <a:gd name="connsiteY28" fmla="*/ 24878 h 1467029"/>
                <a:gd name="connsiteX29" fmla="*/ 84696 w 1534839"/>
                <a:gd name="connsiteY29" fmla="*/ 333488 h 1467029"/>
                <a:gd name="connsiteX30" fmla="*/ 4686 w 1534839"/>
                <a:gd name="connsiteY30" fmla="*/ 621143 h 1467029"/>
                <a:gd name="connsiteX0" fmla="*/ 4686 w 1541892"/>
                <a:gd name="connsiteY0" fmla="*/ 621143 h 1467029"/>
                <a:gd name="connsiteX1" fmla="*/ 42786 w 1541892"/>
                <a:gd name="connsiteY1" fmla="*/ 788783 h 1467029"/>
                <a:gd name="connsiteX2" fmla="*/ 50406 w 1541892"/>
                <a:gd name="connsiteY2" fmla="*/ 836408 h 1467029"/>
                <a:gd name="connsiteX3" fmla="*/ 6591 w 1541892"/>
                <a:gd name="connsiteY3" fmla="*/ 845933 h 1467029"/>
                <a:gd name="connsiteX4" fmla="*/ 6591 w 1541892"/>
                <a:gd name="connsiteY4" fmla="*/ 948803 h 1467029"/>
                <a:gd name="connsiteX5" fmla="*/ 67551 w 1541892"/>
                <a:gd name="connsiteY5" fmla="*/ 1063103 h 1467029"/>
                <a:gd name="connsiteX6" fmla="*/ 111366 w 1541892"/>
                <a:gd name="connsiteY6" fmla="*/ 1101203 h 1467029"/>
                <a:gd name="connsiteX7" fmla="*/ 96126 w 1541892"/>
                <a:gd name="connsiteY7" fmla="*/ 1223123 h 1467029"/>
                <a:gd name="connsiteX8" fmla="*/ 128511 w 1541892"/>
                <a:gd name="connsiteY8" fmla="*/ 1314563 h 1467029"/>
                <a:gd name="connsiteX9" fmla="*/ 223761 w 1541892"/>
                <a:gd name="connsiteY9" fmla="*/ 1379333 h 1467029"/>
                <a:gd name="connsiteX10" fmla="*/ 406641 w 1541892"/>
                <a:gd name="connsiteY10" fmla="*/ 1436483 h 1467029"/>
                <a:gd name="connsiteX11" fmla="*/ 665721 w 1541892"/>
                <a:gd name="connsiteY11" fmla="*/ 1466963 h 1467029"/>
                <a:gd name="connsiteX12" fmla="*/ 900036 w 1541892"/>
                <a:gd name="connsiteY12" fmla="*/ 1428863 h 1467029"/>
                <a:gd name="connsiteX13" fmla="*/ 1122921 w 1541892"/>
                <a:gd name="connsiteY13" fmla="*/ 1345043 h 1467029"/>
                <a:gd name="connsiteX14" fmla="*/ 1273416 w 1541892"/>
                <a:gd name="connsiteY14" fmla="*/ 1211693 h 1467029"/>
                <a:gd name="connsiteX15" fmla="*/ 1309611 w 1541892"/>
                <a:gd name="connsiteY15" fmla="*/ 1236458 h 1467029"/>
                <a:gd name="connsiteX16" fmla="*/ 1408671 w 1541892"/>
                <a:gd name="connsiteY16" fmla="*/ 1219313 h 1467029"/>
                <a:gd name="connsiteX17" fmla="*/ 1477251 w 1541892"/>
                <a:gd name="connsiteY17" fmla="*/ 1145018 h 1467029"/>
                <a:gd name="connsiteX18" fmla="*/ 1536306 w 1541892"/>
                <a:gd name="connsiteY18" fmla="*/ 1047863 h 1467029"/>
                <a:gd name="connsiteX19" fmla="*/ 1530591 w 1541892"/>
                <a:gd name="connsiteY19" fmla="*/ 939278 h 1467029"/>
                <a:gd name="connsiteX20" fmla="*/ 1458201 w 1541892"/>
                <a:gd name="connsiteY20" fmla="*/ 864983 h 1467029"/>
                <a:gd name="connsiteX21" fmla="*/ 1357236 w 1541892"/>
                <a:gd name="connsiteY21" fmla="*/ 872603 h 1467029"/>
                <a:gd name="connsiteX22" fmla="*/ 1418196 w 1541892"/>
                <a:gd name="connsiteY22" fmla="*/ 802118 h 1467029"/>
                <a:gd name="connsiteX23" fmla="*/ 1475346 w 1541892"/>
                <a:gd name="connsiteY23" fmla="*/ 440168 h 1467029"/>
                <a:gd name="connsiteX24" fmla="*/ 1395336 w 1541892"/>
                <a:gd name="connsiteY24" fmla="*/ 158228 h 1467029"/>
                <a:gd name="connsiteX25" fmla="*/ 1199121 w 1541892"/>
                <a:gd name="connsiteY25" fmla="*/ 26783 h 1467029"/>
                <a:gd name="connsiteX26" fmla="*/ 1079106 w 1541892"/>
                <a:gd name="connsiteY26" fmla="*/ 59168 h 1467029"/>
                <a:gd name="connsiteX27" fmla="*/ 827646 w 1541892"/>
                <a:gd name="connsiteY27" fmla="*/ 22973 h 1467029"/>
                <a:gd name="connsiteX28" fmla="*/ 389496 w 1541892"/>
                <a:gd name="connsiteY28" fmla="*/ 24878 h 1467029"/>
                <a:gd name="connsiteX29" fmla="*/ 84696 w 1541892"/>
                <a:gd name="connsiteY29" fmla="*/ 333488 h 1467029"/>
                <a:gd name="connsiteX30" fmla="*/ 4686 w 1541892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57236 w 1542707"/>
                <a:gd name="connsiteY21" fmla="*/ 872603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93431 w 1542707"/>
                <a:gd name="connsiteY21" fmla="*/ 866888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93431 w 1542707"/>
                <a:gd name="connsiteY21" fmla="*/ 866888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93431 w 1542707"/>
                <a:gd name="connsiteY21" fmla="*/ 866888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3864 w 1541885"/>
                <a:gd name="connsiteY0" fmla="*/ 621143 h 1467029"/>
                <a:gd name="connsiteX1" fmla="*/ 41964 w 1541885"/>
                <a:gd name="connsiteY1" fmla="*/ 788783 h 1467029"/>
                <a:gd name="connsiteX2" fmla="*/ 34344 w 1541885"/>
                <a:gd name="connsiteY2" fmla="*/ 828788 h 1467029"/>
                <a:gd name="connsiteX3" fmla="*/ 5769 w 1541885"/>
                <a:gd name="connsiteY3" fmla="*/ 845933 h 1467029"/>
                <a:gd name="connsiteX4" fmla="*/ 5769 w 1541885"/>
                <a:gd name="connsiteY4" fmla="*/ 948803 h 1467029"/>
                <a:gd name="connsiteX5" fmla="*/ 66729 w 1541885"/>
                <a:gd name="connsiteY5" fmla="*/ 1063103 h 1467029"/>
                <a:gd name="connsiteX6" fmla="*/ 110544 w 1541885"/>
                <a:gd name="connsiteY6" fmla="*/ 1101203 h 1467029"/>
                <a:gd name="connsiteX7" fmla="*/ 95304 w 1541885"/>
                <a:gd name="connsiteY7" fmla="*/ 1223123 h 1467029"/>
                <a:gd name="connsiteX8" fmla="*/ 127689 w 1541885"/>
                <a:gd name="connsiteY8" fmla="*/ 1314563 h 1467029"/>
                <a:gd name="connsiteX9" fmla="*/ 222939 w 1541885"/>
                <a:gd name="connsiteY9" fmla="*/ 1379333 h 1467029"/>
                <a:gd name="connsiteX10" fmla="*/ 405819 w 1541885"/>
                <a:gd name="connsiteY10" fmla="*/ 1436483 h 1467029"/>
                <a:gd name="connsiteX11" fmla="*/ 664899 w 1541885"/>
                <a:gd name="connsiteY11" fmla="*/ 1466963 h 1467029"/>
                <a:gd name="connsiteX12" fmla="*/ 899214 w 1541885"/>
                <a:gd name="connsiteY12" fmla="*/ 1428863 h 1467029"/>
                <a:gd name="connsiteX13" fmla="*/ 1122099 w 1541885"/>
                <a:gd name="connsiteY13" fmla="*/ 1345043 h 1467029"/>
                <a:gd name="connsiteX14" fmla="*/ 1272594 w 1541885"/>
                <a:gd name="connsiteY14" fmla="*/ 1211693 h 1467029"/>
                <a:gd name="connsiteX15" fmla="*/ 1308789 w 1541885"/>
                <a:gd name="connsiteY15" fmla="*/ 1236458 h 1467029"/>
                <a:gd name="connsiteX16" fmla="*/ 1407849 w 1541885"/>
                <a:gd name="connsiteY16" fmla="*/ 1219313 h 1467029"/>
                <a:gd name="connsiteX17" fmla="*/ 1476429 w 1541885"/>
                <a:gd name="connsiteY17" fmla="*/ 1145018 h 1467029"/>
                <a:gd name="connsiteX18" fmla="*/ 1535484 w 1541885"/>
                <a:gd name="connsiteY18" fmla="*/ 1047863 h 1467029"/>
                <a:gd name="connsiteX19" fmla="*/ 1529769 w 1541885"/>
                <a:gd name="connsiteY19" fmla="*/ 939278 h 1467029"/>
                <a:gd name="connsiteX20" fmla="*/ 1457379 w 1541885"/>
                <a:gd name="connsiteY20" fmla="*/ 864983 h 1467029"/>
                <a:gd name="connsiteX21" fmla="*/ 1392609 w 1541885"/>
                <a:gd name="connsiteY21" fmla="*/ 866888 h 1467029"/>
                <a:gd name="connsiteX22" fmla="*/ 1417374 w 1541885"/>
                <a:gd name="connsiteY22" fmla="*/ 802118 h 1467029"/>
                <a:gd name="connsiteX23" fmla="*/ 1474524 w 1541885"/>
                <a:gd name="connsiteY23" fmla="*/ 440168 h 1467029"/>
                <a:gd name="connsiteX24" fmla="*/ 1394514 w 1541885"/>
                <a:gd name="connsiteY24" fmla="*/ 158228 h 1467029"/>
                <a:gd name="connsiteX25" fmla="*/ 1198299 w 1541885"/>
                <a:gd name="connsiteY25" fmla="*/ 26783 h 1467029"/>
                <a:gd name="connsiteX26" fmla="*/ 1078284 w 1541885"/>
                <a:gd name="connsiteY26" fmla="*/ 59168 h 1467029"/>
                <a:gd name="connsiteX27" fmla="*/ 826824 w 1541885"/>
                <a:gd name="connsiteY27" fmla="*/ 22973 h 1467029"/>
                <a:gd name="connsiteX28" fmla="*/ 388674 w 1541885"/>
                <a:gd name="connsiteY28" fmla="*/ 24878 h 1467029"/>
                <a:gd name="connsiteX29" fmla="*/ 83874 w 1541885"/>
                <a:gd name="connsiteY29" fmla="*/ 333488 h 1467029"/>
                <a:gd name="connsiteX30" fmla="*/ 3864 w 1541885"/>
                <a:gd name="connsiteY30" fmla="*/ 621143 h 1467029"/>
                <a:gd name="connsiteX0" fmla="*/ 3864 w 1541885"/>
                <a:gd name="connsiteY0" fmla="*/ 619055 h 1464941"/>
                <a:gd name="connsiteX1" fmla="*/ 41964 w 1541885"/>
                <a:gd name="connsiteY1" fmla="*/ 786695 h 1464941"/>
                <a:gd name="connsiteX2" fmla="*/ 34344 w 1541885"/>
                <a:gd name="connsiteY2" fmla="*/ 826700 h 1464941"/>
                <a:gd name="connsiteX3" fmla="*/ 5769 w 1541885"/>
                <a:gd name="connsiteY3" fmla="*/ 843845 h 1464941"/>
                <a:gd name="connsiteX4" fmla="*/ 5769 w 1541885"/>
                <a:gd name="connsiteY4" fmla="*/ 946715 h 1464941"/>
                <a:gd name="connsiteX5" fmla="*/ 66729 w 1541885"/>
                <a:gd name="connsiteY5" fmla="*/ 1061015 h 1464941"/>
                <a:gd name="connsiteX6" fmla="*/ 110544 w 1541885"/>
                <a:gd name="connsiteY6" fmla="*/ 1099115 h 1464941"/>
                <a:gd name="connsiteX7" fmla="*/ 95304 w 1541885"/>
                <a:gd name="connsiteY7" fmla="*/ 1221035 h 1464941"/>
                <a:gd name="connsiteX8" fmla="*/ 127689 w 1541885"/>
                <a:gd name="connsiteY8" fmla="*/ 1312475 h 1464941"/>
                <a:gd name="connsiteX9" fmla="*/ 222939 w 1541885"/>
                <a:gd name="connsiteY9" fmla="*/ 1377245 h 1464941"/>
                <a:gd name="connsiteX10" fmla="*/ 405819 w 1541885"/>
                <a:gd name="connsiteY10" fmla="*/ 1434395 h 1464941"/>
                <a:gd name="connsiteX11" fmla="*/ 664899 w 1541885"/>
                <a:gd name="connsiteY11" fmla="*/ 1464875 h 1464941"/>
                <a:gd name="connsiteX12" fmla="*/ 899214 w 1541885"/>
                <a:gd name="connsiteY12" fmla="*/ 1426775 h 1464941"/>
                <a:gd name="connsiteX13" fmla="*/ 1122099 w 1541885"/>
                <a:gd name="connsiteY13" fmla="*/ 1342955 h 1464941"/>
                <a:gd name="connsiteX14" fmla="*/ 1272594 w 1541885"/>
                <a:gd name="connsiteY14" fmla="*/ 1209605 h 1464941"/>
                <a:gd name="connsiteX15" fmla="*/ 1308789 w 1541885"/>
                <a:gd name="connsiteY15" fmla="*/ 1234370 h 1464941"/>
                <a:gd name="connsiteX16" fmla="*/ 1407849 w 1541885"/>
                <a:gd name="connsiteY16" fmla="*/ 1217225 h 1464941"/>
                <a:gd name="connsiteX17" fmla="*/ 1476429 w 1541885"/>
                <a:gd name="connsiteY17" fmla="*/ 1142930 h 1464941"/>
                <a:gd name="connsiteX18" fmla="*/ 1535484 w 1541885"/>
                <a:gd name="connsiteY18" fmla="*/ 1045775 h 1464941"/>
                <a:gd name="connsiteX19" fmla="*/ 1529769 w 1541885"/>
                <a:gd name="connsiteY19" fmla="*/ 937190 h 1464941"/>
                <a:gd name="connsiteX20" fmla="*/ 1457379 w 1541885"/>
                <a:gd name="connsiteY20" fmla="*/ 862895 h 1464941"/>
                <a:gd name="connsiteX21" fmla="*/ 1392609 w 1541885"/>
                <a:gd name="connsiteY21" fmla="*/ 864800 h 1464941"/>
                <a:gd name="connsiteX22" fmla="*/ 1417374 w 1541885"/>
                <a:gd name="connsiteY22" fmla="*/ 800030 h 1464941"/>
                <a:gd name="connsiteX23" fmla="*/ 1474524 w 1541885"/>
                <a:gd name="connsiteY23" fmla="*/ 438080 h 1464941"/>
                <a:gd name="connsiteX24" fmla="*/ 1394514 w 1541885"/>
                <a:gd name="connsiteY24" fmla="*/ 156140 h 1464941"/>
                <a:gd name="connsiteX25" fmla="*/ 1198299 w 1541885"/>
                <a:gd name="connsiteY25" fmla="*/ 24695 h 1464941"/>
                <a:gd name="connsiteX26" fmla="*/ 1051614 w 1541885"/>
                <a:gd name="connsiteY26" fmla="*/ 3740 h 1464941"/>
                <a:gd name="connsiteX27" fmla="*/ 826824 w 1541885"/>
                <a:gd name="connsiteY27" fmla="*/ 20885 h 1464941"/>
                <a:gd name="connsiteX28" fmla="*/ 388674 w 1541885"/>
                <a:gd name="connsiteY28" fmla="*/ 22790 h 1464941"/>
                <a:gd name="connsiteX29" fmla="*/ 83874 w 1541885"/>
                <a:gd name="connsiteY29" fmla="*/ 331400 h 1464941"/>
                <a:gd name="connsiteX30" fmla="*/ 3864 w 1541885"/>
                <a:gd name="connsiteY30" fmla="*/ 619055 h 1464941"/>
                <a:gd name="connsiteX0" fmla="*/ 3864 w 1541885"/>
                <a:gd name="connsiteY0" fmla="*/ 646071 h 1491957"/>
                <a:gd name="connsiteX1" fmla="*/ 41964 w 1541885"/>
                <a:gd name="connsiteY1" fmla="*/ 813711 h 1491957"/>
                <a:gd name="connsiteX2" fmla="*/ 34344 w 1541885"/>
                <a:gd name="connsiteY2" fmla="*/ 853716 h 1491957"/>
                <a:gd name="connsiteX3" fmla="*/ 5769 w 1541885"/>
                <a:gd name="connsiteY3" fmla="*/ 870861 h 1491957"/>
                <a:gd name="connsiteX4" fmla="*/ 5769 w 1541885"/>
                <a:gd name="connsiteY4" fmla="*/ 973731 h 1491957"/>
                <a:gd name="connsiteX5" fmla="*/ 66729 w 1541885"/>
                <a:gd name="connsiteY5" fmla="*/ 1088031 h 1491957"/>
                <a:gd name="connsiteX6" fmla="*/ 110544 w 1541885"/>
                <a:gd name="connsiteY6" fmla="*/ 1126131 h 1491957"/>
                <a:gd name="connsiteX7" fmla="*/ 95304 w 1541885"/>
                <a:gd name="connsiteY7" fmla="*/ 1248051 h 1491957"/>
                <a:gd name="connsiteX8" fmla="*/ 127689 w 1541885"/>
                <a:gd name="connsiteY8" fmla="*/ 1339491 h 1491957"/>
                <a:gd name="connsiteX9" fmla="*/ 222939 w 1541885"/>
                <a:gd name="connsiteY9" fmla="*/ 1404261 h 1491957"/>
                <a:gd name="connsiteX10" fmla="*/ 405819 w 1541885"/>
                <a:gd name="connsiteY10" fmla="*/ 1461411 h 1491957"/>
                <a:gd name="connsiteX11" fmla="*/ 664899 w 1541885"/>
                <a:gd name="connsiteY11" fmla="*/ 1491891 h 1491957"/>
                <a:gd name="connsiteX12" fmla="*/ 899214 w 1541885"/>
                <a:gd name="connsiteY12" fmla="*/ 1453791 h 1491957"/>
                <a:gd name="connsiteX13" fmla="*/ 1122099 w 1541885"/>
                <a:gd name="connsiteY13" fmla="*/ 1369971 h 1491957"/>
                <a:gd name="connsiteX14" fmla="*/ 1272594 w 1541885"/>
                <a:gd name="connsiteY14" fmla="*/ 1236621 h 1491957"/>
                <a:gd name="connsiteX15" fmla="*/ 1308789 w 1541885"/>
                <a:gd name="connsiteY15" fmla="*/ 1261386 h 1491957"/>
                <a:gd name="connsiteX16" fmla="*/ 1407849 w 1541885"/>
                <a:gd name="connsiteY16" fmla="*/ 1244241 h 1491957"/>
                <a:gd name="connsiteX17" fmla="*/ 1476429 w 1541885"/>
                <a:gd name="connsiteY17" fmla="*/ 1169946 h 1491957"/>
                <a:gd name="connsiteX18" fmla="*/ 1535484 w 1541885"/>
                <a:gd name="connsiteY18" fmla="*/ 1072791 h 1491957"/>
                <a:gd name="connsiteX19" fmla="*/ 1529769 w 1541885"/>
                <a:gd name="connsiteY19" fmla="*/ 964206 h 1491957"/>
                <a:gd name="connsiteX20" fmla="*/ 1457379 w 1541885"/>
                <a:gd name="connsiteY20" fmla="*/ 889911 h 1491957"/>
                <a:gd name="connsiteX21" fmla="*/ 1392609 w 1541885"/>
                <a:gd name="connsiteY21" fmla="*/ 891816 h 1491957"/>
                <a:gd name="connsiteX22" fmla="*/ 1417374 w 1541885"/>
                <a:gd name="connsiteY22" fmla="*/ 827046 h 1491957"/>
                <a:gd name="connsiteX23" fmla="*/ 1474524 w 1541885"/>
                <a:gd name="connsiteY23" fmla="*/ 465096 h 1491957"/>
                <a:gd name="connsiteX24" fmla="*/ 1394514 w 1541885"/>
                <a:gd name="connsiteY24" fmla="*/ 183156 h 1491957"/>
                <a:gd name="connsiteX25" fmla="*/ 1198299 w 1541885"/>
                <a:gd name="connsiteY25" fmla="*/ 51711 h 1491957"/>
                <a:gd name="connsiteX26" fmla="*/ 1051614 w 1541885"/>
                <a:gd name="connsiteY26" fmla="*/ 30756 h 1491957"/>
                <a:gd name="connsiteX27" fmla="*/ 819204 w 1541885"/>
                <a:gd name="connsiteY27" fmla="*/ 276 h 1491957"/>
                <a:gd name="connsiteX28" fmla="*/ 388674 w 1541885"/>
                <a:gd name="connsiteY28" fmla="*/ 49806 h 1491957"/>
                <a:gd name="connsiteX29" fmla="*/ 83874 w 1541885"/>
                <a:gd name="connsiteY29" fmla="*/ 358416 h 1491957"/>
                <a:gd name="connsiteX30" fmla="*/ 3864 w 1541885"/>
                <a:gd name="connsiteY30" fmla="*/ 646071 h 1491957"/>
                <a:gd name="connsiteX0" fmla="*/ 3864 w 1541885"/>
                <a:gd name="connsiteY0" fmla="*/ 646616 h 1492502"/>
                <a:gd name="connsiteX1" fmla="*/ 41964 w 1541885"/>
                <a:gd name="connsiteY1" fmla="*/ 814256 h 1492502"/>
                <a:gd name="connsiteX2" fmla="*/ 34344 w 1541885"/>
                <a:gd name="connsiteY2" fmla="*/ 854261 h 1492502"/>
                <a:gd name="connsiteX3" fmla="*/ 5769 w 1541885"/>
                <a:gd name="connsiteY3" fmla="*/ 871406 h 1492502"/>
                <a:gd name="connsiteX4" fmla="*/ 5769 w 1541885"/>
                <a:gd name="connsiteY4" fmla="*/ 974276 h 1492502"/>
                <a:gd name="connsiteX5" fmla="*/ 66729 w 1541885"/>
                <a:gd name="connsiteY5" fmla="*/ 1088576 h 1492502"/>
                <a:gd name="connsiteX6" fmla="*/ 110544 w 1541885"/>
                <a:gd name="connsiteY6" fmla="*/ 1126676 h 1492502"/>
                <a:gd name="connsiteX7" fmla="*/ 95304 w 1541885"/>
                <a:gd name="connsiteY7" fmla="*/ 1248596 h 1492502"/>
                <a:gd name="connsiteX8" fmla="*/ 127689 w 1541885"/>
                <a:gd name="connsiteY8" fmla="*/ 1340036 h 1492502"/>
                <a:gd name="connsiteX9" fmla="*/ 222939 w 1541885"/>
                <a:gd name="connsiteY9" fmla="*/ 1404806 h 1492502"/>
                <a:gd name="connsiteX10" fmla="*/ 405819 w 1541885"/>
                <a:gd name="connsiteY10" fmla="*/ 1461956 h 1492502"/>
                <a:gd name="connsiteX11" fmla="*/ 664899 w 1541885"/>
                <a:gd name="connsiteY11" fmla="*/ 1492436 h 1492502"/>
                <a:gd name="connsiteX12" fmla="*/ 899214 w 1541885"/>
                <a:gd name="connsiteY12" fmla="*/ 1454336 h 1492502"/>
                <a:gd name="connsiteX13" fmla="*/ 1122099 w 1541885"/>
                <a:gd name="connsiteY13" fmla="*/ 1370516 h 1492502"/>
                <a:gd name="connsiteX14" fmla="*/ 1272594 w 1541885"/>
                <a:gd name="connsiteY14" fmla="*/ 1237166 h 1492502"/>
                <a:gd name="connsiteX15" fmla="*/ 1308789 w 1541885"/>
                <a:gd name="connsiteY15" fmla="*/ 1261931 h 1492502"/>
                <a:gd name="connsiteX16" fmla="*/ 1407849 w 1541885"/>
                <a:gd name="connsiteY16" fmla="*/ 1244786 h 1492502"/>
                <a:gd name="connsiteX17" fmla="*/ 1476429 w 1541885"/>
                <a:gd name="connsiteY17" fmla="*/ 1170491 h 1492502"/>
                <a:gd name="connsiteX18" fmla="*/ 1535484 w 1541885"/>
                <a:gd name="connsiteY18" fmla="*/ 1073336 h 1492502"/>
                <a:gd name="connsiteX19" fmla="*/ 1529769 w 1541885"/>
                <a:gd name="connsiteY19" fmla="*/ 964751 h 1492502"/>
                <a:gd name="connsiteX20" fmla="*/ 1457379 w 1541885"/>
                <a:gd name="connsiteY20" fmla="*/ 890456 h 1492502"/>
                <a:gd name="connsiteX21" fmla="*/ 1392609 w 1541885"/>
                <a:gd name="connsiteY21" fmla="*/ 892361 h 1492502"/>
                <a:gd name="connsiteX22" fmla="*/ 1417374 w 1541885"/>
                <a:gd name="connsiteY22" fmla="*/ 827591 h 1492502"/>
                <a:gd name="connsiteX23" fmla="*/ 1474524 w 1541885"/>
                <a:gd name="connsiteY23" fmla="*/ 465641 h 1492502"/>
                <a:gd name="connsiteX24" fmla="*/ 1394514 w 1541885"/>
                <a:gd name="connsiteY24" fmla="*/ 183701 h 1492502"/>
                <a:gd name="connsiteX25" fmla="*/ 1198299 w 1541885"/>
                <a:gd name="connsiteY25" fmla="*/ 52256 h 1492502"/>
                <a:gd name="connsiteX26" fmla="*/ 1051614 w 1541885"/>
                <a:gd name="connsiteY26" fmla="*/ 21776 h 1492502"/>
                <a:gd name="connsiteX27" fmla="*/ 819204 w 1541885"/>
                <a:gd name="connsiteY27" fmla="*/ 821 h 1492502"/>
                <a:gd name="connsiteX28" fmla="*/ 388674 w 1541885"/>
                <a:gd name="connsiteY28" fmla="*/ 50351 h 1492502"/>
                <a:gd name="connsiteX29" fmla="*/ 83874 w 1541885"/>
                <a:gd name="connsiteY29" fmla="*/ 358961 h 1492502"/>
                <a:gd name="connsiteX30" fmla="*/ 3864 w 1541885"/>
                <a:gd name="connsiteY30" fmla="*/ 646616 h 1492502"/>
                <a:gd name="connsiteX0" fmla="*/ 3864 w 1541885"/>
                <a:gd name="connsiteY0" fmla="*/ 647250 h 1493136"/>
                <a:gd name="connsiteX1" fmla="*/ 41964 w 1541885"/>
                <a:gd name="connsiteY1" fmla="*/ 814890 h 1493136"/>
                <a:gd name="connsiteX2" fmla="*/ 34344 w 1541885"/>
                <a:gd name="connsiteY2" fmla="*/ 854895 h 1493136"/>
                <a:gd name="connsiteX3" fmla="*/ 5769 w 1541885"/>
                <a:gd name="connsiteY3" fmla="*/ 872040 h 1493136"/>
                <a:gd name="connsiteX4" fmla="*/ 5769 w 1541885"/>
                <a:gd name="connsiteY4" fmla="*/ 974910 h 1493136"/>
                <a:gd name="connsiteX5" fmla="*/ 66729 w 1541885"/>
                <a:gd name="connsiteY5" fmla="*/ 1089210 h 1493136"/>
                <a:gd name="connsiteX6" fmla="*/ 110544 w 1541885"/>
                <a:gd name="connsiteY6" fmla="*/ 1127310 h 1493136"/>
                <a:gd name="connsiteX7" fmla="*/ 95304 w 1541885"/>
                <a:gd name="connsiteY7" fmla="*/ 1249230 h 1493136"/>
                <a:gd name="connsiteX8" fmla="*/ 127689 w 1541885"/>
                <a:gd name="connsiteY8" fmla="*/ 1340670 h 1493136"/>
                <a:gd name="connsiteX9" fmla="*/ 222939 w 1541885"/>
                <a:gd name="connsiteY9" fmla="*/ 1405440 h 1493136"/>
                <a:gd name="connsiteX10" fmla="*/ 405819 w 1541885"/>
                <a:gd name="connsiteY10" fmla="*/ 1462590 h 1493136"/>
                <a:gd name="connsiteX11" fmla="*/ 664899 w 1541885"/>
                <a:gd name="connsiteY11" fmla="*/ 1493070 h 1493136"/>
                <a:gd name="connsiteX12" fmla="*/ 899214 w 1541885"/>
                <a:gd name="connsiteY12" fmla="*/ 1454970 h 1493136"/>
                <a:gd name="connsiteX13" fmla="*/ 1122099 w 1541885"/>
                <a:gd name="connsiteY13" fmla="*/ 1371150 h 1493136"/>
                <a:gd name="connsiteX14" fmla="*/ 1272594 w 1541885"/>
                <a:gd name="connsiteY14" fmla="*/ 1237800 h 1493136"/>
                <a:gd name="connsiteX15" fmla="*/ 1308789 w 1541885"/>
                <a:gd name="connsiteY15" fmla="*/ 1262565 h 1493136"/>
                <a:gd name="connsiteX16" fmla="*/ 1407849 w 1541885"/>
                <a:gd name="connsiteY16" fmla="*/ 1245420 h 1493136"/>
                <a:gd name="connsiteX17" fmla="*/ 1476429 w 1541885"/>
                <a:gd name="connsiteY17" fmla="*/ 1171125 h 1493136"/>
                <a:gd name="connsiteX18" fmla="*/ 1535484 w 1541885"/>
                <a:gd name="connsiteY18" fmla="*/ 1073970 h 1493136"/>
                <a:gd name="connsiteX19" fmla="*/ 1529769 w 1541885"/>
                <a:gd name="connsiteY19" fmla="*/ 965385 h 1493136"/>
                <a:gd name="connsiteX20" fmla="*/ 1457379 w 1541885"/>
                <a:gd name="connsiteY20" fmla="*/ 891090 h 1493136"/>
                <a:gd name="connsiteX21" fmla="*/ 1392609 w 1541885"/>
                <a:gd name="connsiteY21" fmla="*/ 892995 h 1493136"/>
                <a:gd name="connsiteX22" fmla="*/ 1417374 w 1541885"/>
                <a:gd name="connsiteY22" fmla="*/ 828225 h 1493136"/>
                <a:gd name="connsiteX23" fmla="*/ 1474524 w 1541885"/>
                <a:gd name="connsiteY23" fmla="*/ 466275 h 1493136"/>
                <a:gd name="connsiteX24" fmla="*/ 1394514 w 1541885"/>
                <a:gd name="connsiteY24" fmla="*/ 184335 h 1493136"/>
                <a:gd name="connsiteX25" fmla="*/ 1198299 w 1541885"/>
                <a:gd name="connsiteY25" fmla="*/ 52890 h 1493136"/>
                <a:gd name="connsiteX26" fmla="*/ 1055424 w 1541885"/>
                <a:gd name="connsiteY26" fmla="*/ 16695 h 1493136"/>
                <a:gd name="connsiteX27" fmla="*/ 819204 w 1541885"/>
                <a:gd name="connsiteY27" fmla="*/ 1455 h 1493136"/>
                <a:gd name="connsiteX28" fmla="*/ 388674 w 1541885"/>
                <a:gd name="connsiteY28" fmla="*/ 50985 h 1493136"/>
                <a:gd name="connsiteX29" fmla="*/ 83874 w 1541885"/>
                <a:gd name="connsiteY29" fmla="*/ 359595 h 1493136"/>
                <a:gd name="connsiteX30" fmla="*/ 3864 w 1541885"/>
                <a:gd name="connsiteY30" fmla="*/ 647250 h 1493136"/>
                <a:gd name="connsiteX0" fmla="*/ 3864 w 1541885"/>
                <a:gd name="connsiteY0" fmla="*/ 647354 h 1493240"/>
                <a:gd name="connsiteX1" fmla="*/ 41964 w 1541885"/>
                <a:gd name="connsiteY1" fmla="*/ 814994 h 1493240"/>
                <a:gd name="connsiteX2" fmla="*/ 34344 w 1541885"/>
                <a:gd name="connsiteY2" fmla="*/ 854999 h 1493240"/>
                <a:gd name="connsiteX3" fmla="*/ 5769 w 1541885"/>
                <a:gd name="connsiteY3" fmla="*/ 872144 h 1493240"/>
                <a:gd name="connsiteX4" fmla="*/ 5769 w 1541885"/>
                <a:gd name="connsiteY4" fmla="*/ 975014 h 1493240"/>
                <a:gd name="connsiteX5" fmla="*/ 66729 w 1541885"/>
                <a:gd name="connsiteY5" fmla="*/ 1089314 h 1493240"/>
                <a:gd name="connsiteX6" fmla="*/ 110544 w 1541885"/>
                <a:gd name="connsiteY6" fmla="*/ 1127414 h 1493240"/>
                <a:gd name="connsiteX7" fmla="*/ 95304 w 1541885"/>
                <a:gd name="connsiteY7" fmla="*/ 1249334 h 1493240"/>
                <a:gd name="connsiteX8" fmla="*/ 127689 w 1541885"/>
                <a:gd name="connsiteY8" fmla="*/ 1340774 h 1493240"/>
                <a:gd name="connsiteX9" fmla="*/ 222939 w 1541885"/>
                <a:gd name="connsiteY9" fmla="*/ 1405544 h 1493240"/>
                <a:gd name="connsiteX10" fmla="*/ 405819 w 1541885"/>
                <a:gd name="connsiteY10" fmla="*/ 1462694 h 1493240"/>
                <a:gd name="connsiteX11" fmla="*/ 664899 w 1541885"/>
                <a:gd name="connsiteY11" fmla="*/ 1493174 h 1493240"/>
                <a:gd name="connsiteX12" fmla="*/ 899214 w 1541885"/>
                <a:gd name="connsiteY12" fmla="*/ 1455074 h 1493240"/>
                <a:gd name="connsiteX13" fmla="*/ 1122099 w 1541885"/>
                <a:gd name="connsiteY13" fmla="*/ 1371254 h 1493240"/>
                <a:gd name="connsiteX14" fmla="*/ 1272594 w 1541885"/>
                <a:gd name="connsiteY14" fmla="*/ 1237904 h 1493240"/>
                <a:gd name="connsiteX15" fmla="*/ 1308789 w 1541885"/>
                <a:gd name="connsiteY15" fmla="*/ 1262669 h 1493240"/>
                <a:gd name="connsiteX16" fmla="*/ 1407849 w 1541885"/>
                <a:gd name="connsiteY16" fmla="*/ 1245524 h 1493240"/>
                <a:gd name="connsiteX17" fmla="*/ 1476429 w 1541885"/>
                <a:gd name="connsiteY17" fmla="*/ 1171229 h 1493240"/>
                <a:gd name="connsiteX18" fmla="*/ 1535484 w 1541885"/>
                <a:gd name="connsiteY18" fmla="*/ 1074074 h 1493240"/>
                <a:gd name="connsiteX19" fmla="*/ 1529769 w 1541885"/>
                <a:gd name="connsiteY19" fmla="*/ 965489 h 1493240"/>
                <a:gd name="connsiteX20" fmla="*/ 1457379 w 1541885"/>
                <a:gd name="connsiteY20" fmla="*/ 891194 h 1493240"/>
                <a:gd name="connsiteX21" fmla="*/ 1392609 w 1541885"/>
                <a:gd name="connsiteY21" fmla="*/ 893099 h 1493240"/>
                <a:gd name="connsiteX22" fmla="*/ 1417374 w 1541885"/>
                <a:gd name="connsiteY22" fmla="*/ 828329 h 1493240"/>
                <a:gd name="connsiteX23" fmla="*/ 1474524 w 1541885"/>
                <a:gd name="connsiteY23" fmla="*/ 466379 h 1493240"/>
                <a:gd name="connsiteX24" fmla="*/ 1394514 w 1541885"/>
                <a:gd name="connsiteY24" fmla="*/ 184439 h 1493240"/>
                <a:gd name="connsiteX25" fmla="*/ 1234494 w 1541885"/>
                <a:gd name="connsiteY25" fmla="*/ 60614 h 1493240"/>
                <a:gd name="connsiteX26" fmla="*/ 1055424 w 1541885"/>
                <a:gd name="connsiteY26" fmla="*/ 16799 h 1493240"/>
                <a:gd name="connsiteX27" fmla="*/ 819204 w 1541885"/>
                <a:gd name="connsiteY27" fmla="*/ 1559 h 1493240"/>
                <a:gd name="connsiteX28" fmla="*/ 388674 w 1541885"/>
                <a:gd name="connsiteY28" fmla="*/ 51089 h 1493240"/>
                <a:gd name="connsiteX29" fmla="*/ 83874 w 1541885"/>
                <a:gd name="connsiteY29" fmla="*/ 359699 h 1493240"/>
                <a:gd name="connsiteX30" fmla="*/ 3864 w 1541885"/>
                <a:gd name="connsiteY30" fmla="*/ 647354 h 1493240"/>
                <a:gd name="connsiteX0" fmla="*/ 3864 w 1541885"/>
                <a:gd name="connsiteY0" fmla="*/ 660052 h 1505938"/>
                <a:gd name="connsiteX1" fmla="*/ 41964 w 1541885"/>
                <a:gd name="connsiteY1" fmla="*/ 827692 h 1505938"/>
                <a:gd name="connsiteX2" fmla="*/ 34344 w 1541885"/>
                <a:gd name="connsiteY2" fmla="*/ 867697 h 1505938"/>
                <a:gd name="connsiteX3" fmla="*/ 5769 w 1541885"/>
                <a:gd name="connsiteY3" fmla="*/ 884842 h 1505938"/>
                <a:gd name="connsiteX4" fmla="*/ 5769 w 1541885"/>
                <a:gd name="connsiteY4" fmla="*/ 987712 h 1505938"/>
                <a:gd name="connsiteX5" fmla="*/ 66729 w 1541885"/>
                <a:gd name="connsiteY5" fmla="*/ 1102012 h 1505938"/>
                <a:gd name="connsiteX6" fmla="*/ 110544 w 1541885"/>
                <a:gd name="connsiteY6" fmla="*/ 1140112 h 1505938"/>
                <a:gd name="connsiteX7" fmla="*/ 95304 w 1541885"/>
                <a:gd name="connsiteY7" fmla="*/ 1262032 h 1505938"/>
                <a:gd name="connsiteX8" fmla="*/ 127689 w 1541885"/>
                <a:gd name="connsiteY8" fmla="*/ 1353472 h 1505938"/>
                <a:gd name="connsiteX9" fmla="*/ 222939 w 1541885"/>
                <a:gd name="connsiteY9" fmla="*/ 1418242 h 1505938"/>
                <a:gd name="connsiteX10" fmla="*/ 405819 w 1541885"/>
                <a:gd name="connsiteY10" fmla="*/ 1475392 h 1505938"/>
                <a:gd name="connsiteX11" fmla="*/ 664899 w 1541885"/>
                <a:gd name="connsiteY11" fmla="*/ 1505872 h 1505938"/>
                <a:gd name="connsiteX12" fmla="*/ 899214 w 1541885"/>
                <a:gd name="connsiteY12" fmla="*/ 1467772 h 1505938"/>
                <a:gd name="connsiteX13" fmla="*/ 1122099 w 1541885"/>
                <a:gd name="connsiteY13" fmla="*/ 1383952 h 1505938"/>
                <a:gd name="connsiteX14" fmla="*/ 1272594 w 1541885"/>
                <a:gd name="connsiteY14" fmla="*/ 1250602 h 1505938"/>
                <a:gd name="connsiteX15" fmla="*/ 1308789 w 1541885"/>
                <a:gd name="connsiteY15" fmla="*/ 1275367 h 1505938"/>
                <a:gd name="connsiteX16" fmla="*/ 1407849 w 1541885"/>
                <a:gd name="connsiteY16" fmla="*/ 1258222 h 1505938"/>
                <a:gd name="connsiteX17" fmla="*/ 1476429 w 1541885"/>
                <a:gd name="connsiteY17" fmla="*/ 1183927 h 1505938"/>
                <a:gd name="connsiteX18" fmla="*/ 1535484 w 1541885"/>
                <a:gd name="connsiteY18" fmla="*/ 1086772 h 1505938"/>
                <a:gd name="connsiteX19" fmla="*/ 1529769 w 1541885"/>
                <a:gd name="connsiteY19" fmla="*/ 978187 h 1505938"/>
                <a:gd name="connsiteX20" fmla="*/ 1457379 w 1541885"/>
                <a:gd name="connsiteY20" fmla="*/ 903892 h 1505938"/>
                <a:gd name="connsiteX21" fmla="*/ 1392609 w 1541885"/>
                <a:gd name="connsiteY21" fmla="*/ 905797 h 1505938"/>
                <a:gd name="connsiteX22" fmla="*/ 1417374 w 1541885"/>
                <a:gd name="connsiteY22" fmla="*/ 841027 h 1505938"/>
                <a:gd name="connsiteX23" fmla="*/ 1474524 w 1541885"/>
                <a:gd name="connsiteY23" fmla="*/ 479077 h 1505938"/>
                <a:gd name="connsiteX24" fmla="*/ 1394514 w 1541885"/>
                <a:gd name="connsiteY24" fmla="*/ 197137 h 1505938"/>
                <a:gd name="connsiteX25" fmla="*/ 1234494 w 1541885"/>
                <a:gd name="connsiteY25" fmla="*/ 73312 h 1505938"/>
                <a:gd name="connsiteX26" fmla="*/ 1055424 w 1541885"/>
                <a:gd name="connsiteY26" fmla="*/ 29497 h 1505938"/>
                <a:gd name="connsiteX27" fmla="*/ 784914 w 1541885"/>
                <a:gd name="connsiteY27" fmla="*/ 922 h 1505938"/>
                <a:gd name="connsiteX28" fmla="*/ 388674 w 1541885"/>
                <a:gd name="connsiteY28" fmla="*/ 63787 h 1505938"/>
                <a:gd name="connsiteX29" fmla="*/ 83874 w 1541885"/>
                <a:gd name="connsiteY29" fmla="*/ 372397 h 1505938"/>
                <a:gd name="connsiteX30" fmla="*/ 3864 w 1541885"/>
                <a:gd name="connsiteY30" fmla="*/ 660052 h 1505938"/>
                <a:gd name="connsiteX0" fmla="*/ 3864 w 1541885"/>
                <a:gd name="connsiteY0" fmla="*/ 660052 h 1505938"/>
                <a:gd name="connsiteX1" fmla="*/ 41964 w 1541885"/>
                <a:gd name="connsiteY1" fmla="*/ 827692 h 1505938"/>
                <a:gd name="connsiteX2" fmla="*/ 34344 w 1541885"/>
                <a:gd name="connsiteY2" fmla="*/ 867697 h 1505938"/>
                <a:gd name="connsiteX3" fmla="*/ 5769 w 1541885"/>
                <a:gd name="connsiteY3" fmla="*/ 884842 h 1505938"/>
                <a:gd name="connsiteX4" fmla="*/ 5769 w 1541885"/>
                <a:gd name="connsiteY4" fmla="*/ 987712 h 1505938"/>
                <a:gd name="connsiteX5" fmla="*/ 66729 w 1541885"/>
                <a:gd name="connsiteY5" fmla="*/ 1102012 h 1505938"/>
                <a:gd name="connsiteX6" fmla="*/ 110544 w 1541885"/>
                <a:gd name="connsiteY6" fmla="*/ 1140112 h 1505938"/>
                <a:gd name="connsiteX7" fmla="*/ 95304 w 1541885"/>
                <a:gd name="connsiteY7" fmla="*/ 1262032 h 1505938"/>
                <a:gd name="connsiteX8" fmla="*/ 127689 w 1541885"/>
                <a:gd name="connsiteY8" fmla="*/ 1353472 h 1505938"/>
                <a:gd name="connsiteX9" fmla="*/ 222939 w 1541885"/>
                <a:gd name="connsiteY9" fmla="*/ 1418242 h 1505938"/>
                <a:gd name="connsiteX10" fmla="*/ 405819 w 1541885"/>
                <a:gd name="connsiteY10" fmla="*/ 1475392 h 1505938"/>
                <a:gd name="connsiteX11" fmla="*/ 664899 w 1541885"/>
                <a:gd name="connsiteY11" fmla="*/ 1505872 h 1505938"/>
                <a:gd name="connsiteX12" fmla="*/ 899214 w 1541885"/>
                <a:gd name="connsiteY12" fmla="*/ 1467772 h 1505938"/>
                <a:gd name="connsiteX13" fmla="*/ 1122099 w 1541885"/>
                <a:gd name="connsiteY13" fmla="*/ 1383952 h 1505938"/>
                <a:gd name="connsiteX14" fmla="*/ 1272594 w 1541885"/>
                <a:gd name="connsiteY14" fmla="*/ 1250602 h 1505938"/>
                <a:gd name="connsiteX15" fmla="*/ 1308789 w 1541885"/>
                <a:gd name="connsiteY15" fmla="*/ 1275367 h 1505938"/>
                <a:gd name="connsiteX16" fmla="*/ 1407849 w 1541885"/>
                <a:gd name="connsiteY16" fmla="*/ 1258222 h 1505938"/>
                <a:gd name="connsiteX17" fmla="*/ 1476429 w 1541885"/>
                <a:gd name="connsiteY17" fmla="*/ 1183927 h 1505938"/>
                <a:gd name="connsiteX18" fmla="*/ 1535484 w 1541885"/>
                <a:gd name="connsiteY18" fmla="*/ 1086772 h 1505938"/>
                <a:gd name="connsiteX19" fmla="*/ 1529769 w 1541885"/>
                <a:gd name="connsiteY19" fmla="*/ 978187 h 1505938"/>
                <a:gd name="connsiteX20" fmla="*/ 1457379 w 1541885"/>
                <a:gd name="connsiteY20" fmla="*/ 903892 h 1505938"/>
                <a:gd name="connsiteX21" fmla="*/ 1392609 w 1541885"/>
                <a:gd name="connsiteY21" fmla="*/ 905797 h 1505938"/>
                <a:gd name="connsiteX22" fmla="*/ 1417374 w 1541885"/>
                <a:gd name="connsiteY22" fmla="*/ 841027 h 1505938"/>
                <a:gd name="connsiteX23" fmla="*/ 1474524 w 1541885"/>
                <a:gd name="connsiteY23" fmla="*/ 479077 h 1505938"/>
                <a:gd name="connsiteX24" fmla="*/ 1396419 w 1541885"/>
                <a:gd name="connsiteY24" fmla="*/ 216187 h 1505938"/>
                <a:gd name="connsiteX25" fmla="*/ 1234494 w 1541885"/>
                <a:gd name="connsiteY25" fmla="*/ 73312 h 1505938"/>
                <a:gd name="connsiteX26" fmla="*/ 1055424 w 1541885"/>
                <a:gd name="connsiteY26" fmla="*/ 29497 h 1505938"/>
                <a:gd name="connsiteX27" fmla="*/ 784914 w 1541885"/>
                <a:gd name="connsiteY27" fmla="*/ 922 h 1505938"/>
                <a:gd name="connsiteX28" fmla="*/ 388674 w 1541885"/>
                <a:gd name="connsiteY28" fmla="*/ 63787 h 1505938"/>
                <a:gd name="connsiteX29" fmla="*/ 83874 w 1541885"/>
                <a:gd name="connsiteY29" fmla="*/ 372397 h 1505938"/>
                <a:gd name="connsiteX30" fmla="*/ 3864 w 1541885"/>
                <a:gd name="connsiteY30" fmla="*/ 660052 h 1505938"/>
                <a:gd name="connsiteX0" fmla="*/ 3864 w 1541885"/>
                <a:gd name="connsiteY0" fmla="*/ 660107 h 1505993"/>
                <a:gd name="connsiteX1" fmla="*/ 41964 w 1541885"/>
                <a:gd name="connsiteY1" fmla="*/ 827747 h 1505993"/>
                <a:gd name="connsiteX2" fmla="*/ 34344 w 1541885"/>
                <a:gd name="connsiteY2" fmla="*/ 867752 h 1505993"/>
                <a:gd name="connsiteX3" fmla="*/ 5769 w 1541885"/>
                <a:gd name="connsiteY3" fmla="*/ 884897 h 1505993"/>
                <a:gd name="connsiteX4" fmla="*/ 5769 w 1541885"/>
                <a:gd name="connsiteY4" fmla="*/ 987767 h 1505993"/>
                <a:gd name="connsiteX5" fmla="*/ 66729 w 1541885"/>
                <a:gd name="connsiteY5" fmla="*/ 1102067 h 1505993"/>
                <a:gd name="connsiteX6" fmla="*/ 110544 w 1541885"/>
                <a:gd name="connsiteY6" fmla="*/ 1140167 h 1505993"/>
                <a:gd name="connsiteX7" fmla="*/ 95304 w 1541885"/>
                <a:gd name="connsiteY7" fmla="*/ 1262087 h 1505993"/>
                <a:gd name="connsiteX8" fmla="*/ 127689 w 1541885"/>
                <a:gd name="connsiteY8" fmla="*/ 1353527 h 1505993"/>
                <a:gd name="connsiteX9" fmla="*/ 222939 w 1541885"/>
                <a:gd name="connsiteY9" fmla="*/ 1418297 h 1505993"/>
                <a:gd name="connsiteX10" fmla="*/ 405819 w 1541885"/>
                <a:gd name="connsiteY10" fmla="*/ 1475447 h 1505993"/>
                <a:gd name="connsiteX11" fmla="*/ 664899 w 1541885"/>
                <a:gd name="connsiteY11" fmla="*/ 1505927 h 1505993"/>
                <a:gd name="connsiteX12" fmla="*/ 899214 w 1541885"/>
                <a:gd name="connsiteY12" fmla="*/ 1467827 h 1505993"/>
                <a:gd name="connsiteX13" fmla="*/ 1122099 w 1541885"/>
                <a:gd name="connsiteY13" fmla="*/ 1384007 h 1505993"/>
                <a:gd name="connsiteX14" fmla="*/ 1272594 w 1541885"/>
                <a:gd name="connsiteY14" fmla="*/ 1250657 h 1505993"/>
                <a:gd name="connsiteX15" fmla="*/ 1308789 w 1541885"/>
                <a:gd name="connsiteY15" fmla="*/ 1275422 h 1505993"/>
                <a:gd name="connsiteX16" fmla="*/ 1407849 w 1541885"/>
                <a:gd name="connsiteY16" fmla="*/ 1258277 h 1505993"/>
                <a:gd name="connsiteX17" fmla="*/ 1476429 w 1541885"/>
                <a:gd name="connsiteY17" fmla="*/ 1183982 h 1505993"/>
                <a:gd name="connsiteX18" fmla="*/ 1535484 w 1541885"/>
                <a:gd name="connsiteY18" fmla="*/ 1086827 h 1505993"/>
                <a:gd name="connsiteX19" fmla="*/ 1529769 w 1541885"/>
                <a:gd name="connsiteY19" fmla="*/ 978242 h 1505993"/>
                <a:gd name="connsiteX20" fmla="*/ 1457379 w 1541885"/>
                <a:gd name="connsiteY20" fmla="*/ 903947 h 1505993"/>
                <a:gd name="connsiteX21" fmla="*/ 1392609 w 1541885"/>
                <a:gd name="connsiteY21" fmla="*/ 905852 h 1505993"/>
                <a:gd name="connsiteX22" fmla="*/ 1417374 w 1541885"/>
                <a:gd name="connsiteY22" fmla="*/ 841082 h 1505993"/>
                <a:gd name="connsiteX23" fmla="*/ 1474524 w 1541885"/>
                <a:gd name="connsiteY23" fmla="*/ 479132 h 1505993"/>
                <a:gd name="connsiteX24" fmla="*/ 1396419 w 1541885"/>
                <a:gd name="connsiteY24" fmla="*/ 216242 h 1505993"/>
                <a:gd name="connsiteX25" fmla="*/ 1230684 w 1541885"/>
                <a:gd name="connsiteY25" fmla="*/ 82892 h 1505993"/>
                <a:gd name="connsiteX26" fmla="*/ 1055424 w 1541885"/>
                <a:gd name="connsiteY26" fmla="*/ 29552 h 1505993"/>
                <a:gd name="connsiteX27" fmla="*/ 784914 w 1541885"/>
                <a:gd name="connsiteY27" fmla="*/ 977 h 1505993"/>
                <a:gd name="connsiteX28" fmla="*/ 388674 w 1541885"/>
                <a:gd name="connsiteY28" fmla="*/ 63842 h 1505993"/>
                <a:gd name="connsiteX29" fmla="*/ 83874 w 1541885"/>
                <a:gd name="connsiteY29" fmla="*/ 372452 h 1505993"/>
                <a:gd name="connsiteX30" fmla="*/ 3864 w 1541885"/>
                <a:gd name="connsiteY30" fmla="*/ 660107 h 1505993"/>
                <a:gd name="connsiteX0" fmla="*/ 3864 w 1541885"/>
                <a:gd name="connsiteY0" fmla="*/ 660701 h 1506587"/>
                <a:gd name="connsiteX1" fmla="*/ 41964 w 1541885"/>
                <a:gd name="connsiteY1" fmla="*/ 828341 h 1506587"/>
                <a:gd name="connsiteX2" fmla="*/ 34344 w 1541885"/>
                <a:gd name="connsiteY2" fmla="*/ 868346 h 1506587"/>
                <a:gd name="connsiteX3" fmla="*/ 5769 w 1541885"/>
                <a:gd name="connsiteY3" fmla="*/ 885491 h 1506587"/>
                <a:gd name="connsiteX4" fmla="*/ 5769 w 1541885"/>
                <a:gd name="connsiteY4" fmla="*/ 988361 h 1506587"/>
                <a:gd name="connsiteX5" fmla="*/ 66729 w 1541885"/>
                <a:gd name="connsiteY5" fmla="*/ 1102661 h 1506587"/>
                <a:gd name="connsiteX6" fmla="*/ 110544 w 1541885"/>
                <a:gd name="connsiteY6" fmla="*/ 1140761 h 1506587"/>
                <a:gd name="connsiteX7" fmla="*/ 95304 w 1541885"/>
                <a:gd name="connsiteY7" fmla="*/ 1262681 h 1506587"/>
                <a:gd name="connsiteX8" fmla="*/ 127689 w 1541885"/>
                <a:gd name="connsiteY8" fmla="*/ 1354121 h 1506587"/>
                <a:gd name="connsiteX9" fmla="*/ 222939 w 1541885"/>
                <a:gd name="connsiteY9" fmla="*/ 1418891 h 1506587"/>
                <a:gd name="connsiteX10" fmla="*/ 405819 w 1541885"/>
                <a:gd name="connsiteY10" fmla="*/ 1476041 h 1506587"/>
                <a:gd name="connsiteX11" fmla="*/ 664899 w 1541885"/>
                <a:gd name="connsiteY11" fmla="*/ 1506521 h 1506587"/>
                <a:gd name="connsiteX12" fmla="*/ 899214 w 1541885"/>
                <a:gd name="connsiteY12" fmla="*/ 1468421 h 1506587"/>
                <a:gd name="connsiteX13" fmla="*/ 1122099 w 1541885"/>
                <a:gd name="connsiteY13" fmla="*/ 1384601 h 1506587"/>
                <a:gd name="connsiteX14" fmla="*/ 1272594 w 1541885"/>
                <a:gd name="connsiteY14" fmla="*/ 1251251 h 1506587"/>
                <a:gd name="connsiteX15" fmla="*/ 1308789 w 1541885"/>
                <a:gd name="connsiteY15" fmla="*/ 1276016 h 1506587"/>
                <a:gd name="connsiteX16" fmla="*/ 1407849 w 1541885"/>
                <a:gd name="connsiteY16" fmla="*/ 1258871 h 1506587"/>
                <a:gd name="connsiteX17" fmla="*/ 1476429 w 1541885"/>
                <a:gd name="connsiteY17" fmla="*/ 1184576 h 1506587"/>
                <a:gd name="connsiteX18" fmla="*/ 1535484 w 1541885"/>
                <a:gd name="connsiteY18" fmla="*/ 1087421 h 1506587"/>
                <a:gd name="connsiteX19" fmla="*/ 1529769 w 1541885"/>
                <a:gd name="connsiteY19" fmla="*/ 978836 h 1506587"/>
                <a:gd name="connsiteX20" fmla="*/ 1457379 w 1541885"/>
                <a:gd name="connsiteY20" fmla="*/ 904541 h 1506587"/>
                <a:gd name="connsiteX21" fmla="*/ 1392609 w 1541885"/>
                <a:gd name="connsiteY21" fmla="*/ 906446 h 1506587"/>
                <a:gd name="connsiteX22" fmla="*/ 1417374 w 1541885"/>
                <a:gd name="connsiteY22" fmla="*/ 841676 h 1506587"/>
                <a:gd name="connsiteX23" fmla="*/ 1474524 w 1541885"/>
                <a:gd name="connsiteY23" fmla="*/ 479726 h 1506587"/>
                <a:gd name="connsiteX24" fmla="*/ 1396419 w 1541885"/>
                <a:gd name="connsiteY24" fmla="*/ 216836 h 1506587"/>
                <a:gd name="connsiteX25" fmla="*/ 1230684 w 1541885"/>
                <a:gd name="connsiteY25" fmla="*/ 83486 h 1506587"/>
                <a:gd name="connsiteX26" fmla="*/ 1055424 w 1541885"/>
                <a:gd name="connsiteY26" fmla="*/ 24431 h 1506587"/>
                <a:gd name="connsiteX27" fmla="*/ 784914 w 1541885"/>
                <a:gd name="connsiteY27" fmla="*/ 1571 h 1506587"/>
                <a:gd name="connsiteX28" fmla="*/ 388674 w 1541885"/>
                <a:gd name="connsiteY28" fmla="*/ 64436 h 1506587"/>
                <a:gd name="connsiteX29" fmla="*/ 83874 w 1541885"/>
                <a:gd name="connsiteY29" fmla="*/ 373046 h 1506587"/>
                <a:gd name="connsiteX30" fmla="*/ 3864 w 1541885"/>
                <a:gd name="connsiteY30" fmla="*/ 660701 h 1506587"/>
                <a:gd name="connsiteX0" fmla="*/ 3864 w 1541885"/>
                <a:gd name="connsiteY0" fmla="*/ 661966 h 1507852"/>
                <a:gd name="connsiteX1" fmla="*/ 41964 w 1541885"/>
                <a:gd name="connsiteY1" fmla="*/ 829606 h 1507852"/>
                <a:gd name="connsiteX2" fmla="*/ 34344 w 1541885"/>
                <a:gd name="connsiteY2" fmla="*/ 869611 h 1507852"/>
                <a:gd name="connsiteX3" fmla="*/ 5769 w 1541885"/>
                <a:gd name="connsiteY3" fmla="*/ 886756 h 1507852"/>
                <a:gd name="connsiteX4" fmla="*/ 5769 w 1541885"/>
                <a:gd name="connsiteY4" fmla="*/ 989626 h 1507852"/>
                <a:gd name="connsiteX5" fmla="*/ 66729 w 1541885"/>
                <a:gd name="connsiteY5" fmla="*/ 1103926 h 1507852"/>
                <a:gd name="connsiteX6" fmla="*/ 110544 w 1541885"/>
                <a:gd name="connsiteY6" fmla="*/ 1142026 h 1507852"/>
                <a:gd name="connsiteX7" fmla="*/ 95304 w 1541885"/>
                <a:gd name="connsiteY7" fmla="*/ 1263946 h 1507852"/>
                <a:gd name="connsiteX8" fmla="*/ 127689 w 1541885"/>
                <a:gd name="connsiteY8" fmla="*/ 1355386 h 1507852"/>
                <a:gd name="connsiteX9" fmla="*/ 222939 w 1541885"/>
                <a:gd name="connsiteY9" fmla="*/ 1420156 h 1507852"/>
                <a:gd name="connsiteX10" fmla="*/ 405819 w 1541885"/>
                <a:gd name="connsiteY10" fmla="*/ 1477306 h 1507852"/>
                <a:gd name="connsiteX11" fmla="*/ 664899 w 1541885"/>
                <a:gd name="connsiteY11" fmla="*/ 1507786 h 1507852"/>
                <a:gd name="connsiteX12" fmla="*/ 899214 w 1541885"/>
                <a:gd name="connsiteY12" fmla="*/ 1469686 h 1507852"/>
                <a:gd name="connsiteX13" fmla="*/ 1122099 w 1541885"/>
                <a:gd name="connsiteY13" fmla="*/ 1385866 h 1507852"/>
                <a:gd name="connsiteX14" fmla="*/ 1272594 w 1541885"/>
                <a:gd name="connsiteY14" fmla="*/ 1252516 h 1507852"/>
                <a:gd name="connsiteX15" fmla="*/ 1308789 w 1541885"/>
                <a:gd name="connsiteY15" fmla="*/ 1277281 h 1507852"/>
                <a:gd name="connsiteX16" fmla="*/ 1407849 w 1541885"/>
                <a:gd name="connsiteY16" fmla="*/ 1260136 h 1507852"/>
                <a:gd name="connsiteX17" fmla="*/ 1476429 w 1541885"/>
                <a:gd name="connsiteY17" fmla="*/ 1185841 h 1507852"/>
                <a:gd name="connsiteX18" fmla="*/ 1535484 w 1541885"/>
                <a:gd name="connsiteY18" fmla="*/ 1088686 h 1507852"/>
                <a:gd name="connsiteX19" fmla="*/ 1529769 w 1541885"/>
                <a:gd name="connsiteY19" fmla="*/ 980101 h 1507852"/>
                <a:gd name="connsiteX20" fmla="*/ 1457379 w 1541885"/>
                <a:gd name="connsiteY20" fmla="*/ 905806 h 1507852"/>
                <a:gd name="connsiteX21" fmla="*/ 1392609 w 1541885"/>
                <a:gd name="connsiteY21" fmla="*/ 907711 h 1507852"/>
                <a:gd name="connsiteX22" fmla="*/ 1417374 w 1541885"/>
                <a:gd name="connsiteY22" fmla="*/ 842941 h 1507852"/>
                <a:gd name="connsiteX23" fmla="*/ 1474524 w 1541885"/>
                <a:gd name="connsiteY23" fmla="*/ 480991 h 1507852"/>
                <a:gd name="connsiteX24" fmla="*/ 1396419 w 1541885"/>
                <a:gd name="connsiteY24" fmla="*/ 218101 h 1507852"/>
                <a:gd name="connsiteX25" fmla="*/ 1230684 w 1541885"/>
                <a:gd name="connsiteY25" fmla="*/ 84751 h 1507852"/>
                <a:gd name="connsiteX26" fmla="*/ 1055424 w 1541885"/>
                <a:gd name="connsiteY26" fmla="*/ 25696 h 1507852"/>
                <a:gd name="connsiteX27" fmla="*/ 784914 w 1541885"/>
                <a:gd name="connsiteY27" fmla="*/ 2836 h 1507852"/>
                <a:gd name="connsiteX28" fmla="*/ 358194 w 1541885"/>
                <a:gd name="connsiteY28" fmla="*/ 86656 h 1507852"/>
                <a:gd name="connsiteX29" fmla="*/ 83874 w 1541885"/>
                <a:gd name="connsiteY29" fmla="*/ 374311 h 1507852"/>
                <a:gd name="connsiteX30" fmla="*/ 3864 w 1541885"/>
                <a:gd name="connsiteY30" fmla="*/ 661966 h 1507852"/>
                <a:gd name="connsiteX0" fmla="*/ 3864 w 1541885"/>
                <a:gd name="connsiteY0" fmla="*/ 661966 h 1507852"/>
                <a:gd name="connsiteX1" fmla="*/ 41964 w 1541885"/>
                <a:gd name="connsiteY1" fmla="*/ 829606 h 1507852"/>
                <a:gd name="connsiteX2" fmla="*/ 34344 w 1541885"/>
                <a:gd name="connsiteY2" fmla="*/ 869611 h 1507852"/>
                <a:gd name="connsiteX3" fmla="*/ 5769 w 1541885"/>
                <a:gd name="connsiteY3" fmla="*/ 886756 h 1507852"/>
                <a:gd name="connsiteX4" fmla="*/ 5769 w 1541885"/>
                <a:gd name="connsiteY4" fmla="*/ 989626 h 1507852"/>
                <a:gd name="connsiteX5" fmla="*/ 66729 w 1541885"/>
                <a:gd name="connsiteY5" fmla="*/ 1103926 h 1507852"/>
                <a:gd name="connsiteX6" fmla="*/ 110544 w 1541885"/>
                <a:gd name="connsiteY6" fmla="*/ 1142026 h 1507852"/>
                <a:gd name="connsiteX7" fmla="*/ 95304 w 1541885"/>
                <a:gd name="connsiteY7" fmla="*/ 1263946 h 1507852"/>
                <a:gd name="connsiteX8" fmla="*/ 127689 w 1541885"/>
                <a:gd name="connsiteY8" fmla="*/ 1355386 h 1507852"/>
                <a:gd name="connsiteX9" fmla="*/ 222939 w 1541885"/>
                <a:gd name="connsiteY9" fmla="*/ 1420156 h 1507852"/>
                <a:gd name="connsiteX10" fmla="*/ 405819 w 1541885"/>
                <a:gd name="connsiteY10" fmla="*/ 1477306 h 1507852"/>
                <a:gd name="connsiteX11" fmla="*/ 664899 w 1541885"/>
                <a:gd name="connsiteY11" fmla="*/ 1507786 h 1507852"/>
                <a:gd name="connsiteX12" fmla="*/ 899214 w 1541885"/>
                <a:gd name="connsiteY12" fmla="*/ 1469686 h 1507852"/>
                <a:gd name="connsiteX13" fmla="*/ 1122099 w 1541885"/>
                <a:gd name="connsiteY13" fmla="*/ 1385866 h 1507852"/>
                <a:gd name="connsiteX14" fmla="*/ 1272594 w 1541885"/>
                <a:gd name="connsiteY14" fmla="*/ 1252516 h 1507852"/>
                <a:gd name="connsiteX15" fmla="*/ 1308789 w 1541885"/>
                <a:gd name="connsiteY15" fmla="*/ 1277281 h 1507852"/>
                <a:gd name="connsiteX16" fmla="*/ 1407849 w 1541885"/>
                <a:gd name="connsiteY16" fmla="*/ 1260136 h 1507852"/>
                <a:gd name="connsiteX17" fmla="*/ 1476429 w 1541885"/>
                <a:gd name="connsiteY17" fmla="*/ 1185841 h 1507852"/>
                <a:gd name="connsiteX18" fmla="*/ 1535484 w 1541885"/>
                <a:gd name="connsiteY18" fmla="*/ 1088686 h 1507852"/>
                <a:gd name="connsiteX19" fmla="*/ 1529769 w 1541885"/>
                <a:gd name="connsiteY19" fmla="*/ 980101 h 1507852"/>
                <a:gd name="connsiteX20" fmla="*/ 1457379 w 1541885"/>
                <a:gd name="connsiteY20" fmla="*/ 905806 h 1507852"/>
                <a:gd name="connsiteX21" fmla="*/ 1392609 w 1541885"/>
                <a:gd name="connsiteY21" fmla="*/ 907711 h 1507852"/>
                <a:gd name="connsiteX22" fmla="*/ 1417374 w 1541885"/>
                <a:gd name="connsiteY22" fmla="*/ 842941 h 1507852"/>
                <a:gd name="connsiteX23" fmla="*/ 1474524 w 1541885"/>
                <a:gd name="connsiteY23" fmla="*/ 480991 h 1507852"/>
                <a:gd name="connsiteX24" fmla="*/ 1396419 w 1541885"/>
                <a:gd name="connsiteY24" fmla="*/ 218101 h 1507852"/>
                <a:gd name="connsiteX25" fmla="*/ 1230684 w 1541885"/>
                <a:gd name="connsiteY25" fmla="*/ 84751 h 1507852"/>
                <a:gd name="connsiteX26" fmla="*/ 1055424 w 1541885"/>
                <a:gd name="connsiteY26" fmla="*/ 25696 h 1507852"/>
                <a:gd name="connsiteX27" fmla="*/ 714429 w 1541885"/>
                <a:gd name="connsiteY27" fmla="*/ 2836 h 1507852"/>
                <a:gd name="connsiteX28" fmla="*/ 358194 w 1541885"/>
                <a:gd name="connsiteY28" fmla="*/ 86656 h 1507852"/>
                <a:gd name="connsiteX29" fmla="*/ 83874 w 1541885"/>
                <a:gd name="connsiteY29" fmla="*/ 374311 h 1507852"/>
                <a:gd name="connsiteX30" fmla="*/ 3864 w 1541885"/>
                <a:gd name="connsiteY30" fmla="*/ 661966 h 1507852"/>
                <a:gd name="connsiteX0" fmla="*/ 3864 w 1541885"/>
                <a:gd name="connsiteY0" fmla="*/ 663510 h 1509396"/>
                <a:gd name="connsiteX1" fmla="*/ 41964 w 1541885"/>
                <a:gd name="connsiteY1" fmla="*/ 831150 h 1509396"/>
                <a:gd name="connsiteX2" fmla="*/ 34344 w 1541885"/>
                <a:gd name="connsiteY2" fmla="*/ 871155 h 1509396"/>
                <a:gd name="connsiteX3" fmla="*/ 5769 w 1541885"/>
                <a:gd name="connsiteY3" fmla="*/ 888300 h 1509396"/>
                <a:gd name="connsiteX4" fmla="*/ 5769 w 1541885"/>
                <a:gd name="connsiteY4" fmla="*/ 991170 h 1509396"/>
                <a:gd name="connsiteX5" fmla="*/ 66729 w 1541885"/>
                <a:gd name="connsiteY5" fmla="*/ 1105470 h 1509396"/>
                <a:gd name="connsiteX6" fmla="*/ 110544 w 1541885"/>
                <a:gd name="connsiteY6" fmla="*/ 1143570 h 1509396"/>
                <a:gd name="connsiteX7" fmla="*/ 95304 w 1541885"/>
                <a:gd name="connsiteY7" fmla="*/ 1265490 h 1509396"/>
                <a:gd name="connsiteX8" fmla="*/ 127689 w 1541885"/>
                <a:gd name="connsiteY8" fmla="*/ 1356930 h 1509396"/>
                <a:gd name="connsiteX9" fmla="*/ 222939 w 1541885"/>
                <a:gd name="connsiteY9" fmla="*/ 1421700 h 1509396"/>
                <a:gd name="connsiteX10" fmla="*/ 405819 w 1541885"/>
                <a:gd name="connsiteY10" fmla="*/ 1478850 h 1509396"/>
                <a:gd name="connsiteX11" fmla="*/ 664899 w 1541885"/>
                <a:gd name="connsiteY11" fmla="*/ 1509330 h 1509396"/>
                <a:gd name="connsiteX12" fmla="*/ 899214 w 1541885"/>
                <a:gd name="connsiteY12" fmla="*/ 1471230 h 1509396"/>
                <a:gd name="connsiteX13" fmla="*/ 1122099 w 1541885"/>
                <a:gd name="connsiteY13" fmla="*/ 1387410 h 1509396"/>
                <a:gd name="connsiteX14" fmla="*/ 1272594 w 1541885"/>
                <a:gd name="connsiteY14" fmla="*/ 1254060 h 1509396"/>
                <a:gd name="connsiteX15" fmla="*/ 1308789 w 1541885"/>
                <a:gd name="connsiteY15" fmla="*/ 1278825 h 1509396"/>
                <a:gd name="connsiteX16" fmla="*/ 1407849 w 1541885"/>
                <a:gd name="connsiteY16" fmla="*/ 1261680 h 1509396"/>
                <a:gd name="connsiteX17" fmla="*/ 1476429 w 1541885"/>
                <a:gd name="connsiteY17" fmla="*/ 1187385 h 1509396"/>
                <a:gd name="connsiteX18" fmla="*/ 1535484 w 1541885"/>
                <a:gd name="connsiteY18" fmla="*/ 1090230 h 1509396"/>
                <a:gd name="connsiteX19" fmla="*/ 1529769 w 1541885"/>
                <a:gd name="connsiteY19" fmla="*/ 981645 h 1509396"/>
                <a:gd name="connsiteX20" fmla="*/ 1457379 w 1541885"/>
                <a:gd name="connsiteY20" fmla="*/ 907350 h 1509396"/>
                <a:gd name="connsiteX21" fmla="*/ 1392609 w 1541885"/>
                <a:gd name="connsiteY21" fmla="*/ 909255 h 1509396"/>
                <a:gd name="connsiteX22" fmla="*/ 1417374 w 1541885"/>
                <a:gd name="connsiteY22" fmla="*/ 844485 h 1509396"/>
                <a:gd name="connsiteX23" fmla="*/ 1474524 w 1541885"/>
                <a:gd name="connsiteY23" fmla="*/ 482535 h 1509396"/>
                <a:gd name="connsiteX24" fmla="*/ 1396419 w 1541885"/>
                <a:gd name="connsiteY24" fmla="*/ 219645 h 1509396"/>
                <a:gd name="connsiteX25" fmla="*/ 1230684 w 1541885"/>
                <a:gd name="connsiteY25" fmla="*/ 86295 h 1509396"/>
                <a:gd name="connsiteX26" fmla="*/ 1034469 w 1541885"/>
                <a:gd name="connsiteY26" fmla="*/ 19620 h 1509396"/>
                <a:gd name="connsiteX27" fmla="*/ 714429 w 1541885"/>
                <a:gd name="connsiteY27" fmla="*/ 4380 h 1509396"/>
                <a:gd name="connsiteX28" fmla="*/ 358194 w 1541885"/>
                <a:gd name="connsiteY28" fmla="*/ 88200 h 1509396"/>
                <a:gd name="connsiteX29" fmla="*/ 83874 w 1541885"/>
                <a:gd name="connsiteY29" fmla="*/ 375855 h 1509396"/>
                <a:gd name="connsiteX30" fmla="*/ 3864 w 1541885"/>
                <a:gd name="connsiteY30" fmla="*/ 663510 h 1509396"/>
                <a:gd name="connsiteX0" fmla="*/ 3864 w 1541885"/>
                <a:gd name="connsiteY0" fmla="*/ 663510 h 1509396"/>
                <a:gd name="connsiteX1" fmla="*/ 41964 w 1541885"/>
                <a:gd name="connsiteY1" fmla="*/ 831150 h 1509396"/>
                <a:gd name="connsiteX2" fmla="*/ 34344 w 1541885"/>
                <a:gd name="connsiteY2" fmla="*/ 871155 h 1509396"/>
                <a:gd name="connsiteX3" fmla="*/ 5769 w 1541885"/>
                <a:gd name="connsiteY3" fmla="*/ 888300 h 1509396"/>
                <a:gd name="connsiteX4" fmla="*/ 5769 w 1541885"/>
                <a:gd name="connsiteY4" fmla="*/ 991170 h 1509396"/>
                <a:gd name="connsiteX5" fmla="*/ 66729 w 1541885"/>
                <a:gd name="connsiteY5" fmla="*/ 1105470 h 1509396"/>
                <a:gd name="connsiteX6" fmla="*/ 110544 w 1541885"/>
                <a:gd name="connsiteY6" fmla="*/ 1143570 h 1509396"/>
                <a:gd name="connsiteX7" fmla="*/ 95304 w 1541885"/>
                <a:gd name="connsiteY7" fmla="*/ 1265490 h 1509396"/>
                <a:gd name="connsiteX8" fmla="*/ 127689 w 1541885"/>
                <a:gd name="connsiteY8" fmla="*/ 1356930 h 1509396"/>
                <a:gd name="connsiteX9" fmla="*/ 222939 w 1541885"/>
                <a:gd name="connsiteY9" fmla="*/ 1421700 h 1509396"/>
                <a:gd name="connsiteX10" fmla="*/ 405819 w 1541885"/>
                <a:gd name="connsiteY10" fmla="*/ 1478850 h 1509396"/>
                <a:gd name="connsiteX11" fmla="*/ 664899 w 1541885"/>
                <a:gd name="connsiteY11" fmla="*/ 1509330 h 1509396"/>
                <a:gd name="connsiteX12" fmla="*/ 899214 w 1541885"/>
                <a:gd name="connsiteY12" fmla="*/ 1471230 h 1509396"/>
                <a:gd name="connsiteX13" fmla="*/ 1122099 w 1541885"/>
                <a:gd name="connsiteY13" fmla="*/ 1387410 h 1509396"/>
                <a:gd name="connsiteX14" fmla="*/ 1272594 w 1541885"/>
                <a:gd name="connsiteY14" fmla="*/ 1254060 h 1509396"/>
                <a:gd name="connsiteX15" fmla="*/ 1308789 w 1541885"/>
                <a:gd name="connsiteY15" fmla="*/ 1278825 h 1509396"/>
                <a:gd name="connsiteX16" fmla="*/ 1407849 w 1541885"/>
                <a:gd name="connsiteY16" fmla="*/ 1261680 h 1509396"/>
                <a:gd name="connsiteX17" fmla="*/ 1476429 w 1541885"/>
                <a:gd name="connsiteY17" fmla="*/ 1187385 h 1509396"/>
                <a:gd name="connsiteX18" fmla="*/ 1535484 w 1541885"/>
                <a:gd name="connsiteY18" fmla="*/ 1090230 h 1509396"/>
                <a:gd name="connsiteX19" fmla="*/ 1529769 w 1541885"/>
                <a:gd name="connsiteY19" fmla="*/ 981645 h 1509396"/>
                <a:gd name="connsiteX20" fmla="*/ 1457379 w 1541885"/>
                <a:gd name="connsiteY20" fmla="*/ 907350 h 1509396"/>
                <a:gd name="connsiteX21" fmla="*/ 1407849 w 1541885"/>
                <a:gd name="connsiteY21" fmla="*/ 909255 h 1509396"/>
                <a:gd name="connsiteX22" fmla="*/ 1417374 w 1541885"/>
                <a:gd name="connsiteY22" fmla="*/ 844485 h 1509396"/>
                <a:gd name="connsiteX23" fmla="*/ 1474524 w 1541885"/>
                <a:gd name="connsiteY23" fmla="*/ 482535 h 1509396"/>
                <a:gd name="connsiteX24" fmla="*/ 1396419 w 1541885"/>
                <a:gd name="connsiteY24" fmla="*/ 219645 h 1509396"/>
                <a:gd name="connsiteX25" fmla="*/ 1230684 w 1541885"/>
                <a:gd name="connsiteY25" fmla="*/ 86295 h 1509396"/>
                <a:gd name="connsiteX26" fmla="*/ 1034469 w 1541885"/>
                <a:gd name="connsiteY26" fmla="*/ 19620 h 1509396"/>
                <a:gd name="connsiteX27" fmla="*/ 714429 w 1541885"/>
                <a:gd name="connsiteY27" fmla="*/ 4380 h 1509396"/>
                <a:gd name="connsiteX28" fmla="*/ 358194 w 1541885"/>
                <a:gd name="connsiteY28" fmla="*/ 88200 h 1509396"/>
                <a:gd name="connsiteX29" fmla="*/ 83874 w 1541885"/>
                <a:gd name="connsiteY29" fmla="*/ 375855 h 1509396"/>
                <a:gd name="connsiteX30" fmla="*/ 3864 w 1541885"/>
                <a:gd name="connsiteY30" fmla="*/ 663510 h 1509396"/>
                <a:gd name="connsiteX0" fmla="*/ 3864 w 1541974"/>
                <a:gd name="connsiteY0" fmla="*/ 663510 h 1509396"/>
                <a:gd name="connsiteX1" fmla="*/ 41964 w 1541974"/>
                <a:gd name="connsiteY1" fmla="*/ 831150 h 1509396"/>
                <a:gd name="connsiteX2" fmla="*/ 34344 w 1541974"/>
                <a:gd name="connsiteY2" fmla="*/ 871155 h 1509396"/>
                <a:gd name="connsiteX3" fmla="*/ 5769 w 1541974"/>
                <a:gd name="connsiteY3" fmla="*/ 888300 h 1509396"/>
                <a:gd name="connsiteX4" fmla="*/ 5769 w 1541974"/>
                <a:gd name="connsiteY4" fmla="*/ 991170 h 1509396"/>
                <a:gd name="connsiteX5" fmla="*/ 66729 w 1541974"/>
                <a:gd name="connsiteY5" fmla="*/ 1105470 h 1509396"/>
                <a:gd name="connsiteX6" fmla="*/ 110544 w 1541974"/>
                <a:gd name="connsiteY6" fmla="*/ 1143570 h 1509396"/>
                <a:gd name="connsiteX7" fmla="*/ 95304 w 1541974"/>
                <a:gd name="connsiteY7" fmla="*/ 1265490 h 1509396"/>
                <a:gd name="connsiteX8" fmla="*/ 127689 w 1541974"/>
                <a:gd name="connsiteY8" fmla="*/ 1356930 h 1509396"/>
                <a:gd name="connsiteX9" fmla="*/ 222939 w 1541974"/>
                <a:gd name="connsiteY9" fmla="*/ 1421700 h 1509396"/>
                <a:gd name="connsiteX10" fmla="*/ 405819 w 1541974"/>
                <a:gd name="connsiteY10" fmla="*/ 1478850 h 1509396"/>
                <a:gd name="connsiteX11" fmla="*/ 664899 w 1541974"/>
                <a:gd name="connsiteY11" fmla="*/ 1509330 h 1509396"/>
                <a:gd name="connsiteX12" fmla="*/ 899214 w 1541974"/>
                <a:gd name="connsiteY12" fmla="*/ 1471230 h 1509396"/>
                <a:gd name="connsiteX13" fmla="*/ 1122099 w 1541974"/>
                <a:gd name="connsiteY13" fmla="*/ 1387410 h 1509396"/>
                <a:gd name="connsiteX14" fmla="*/ 1272594 w 1541974"/>
                <a:gd name="connsiteY14" fmla="*/ 1254060 h 1509396"/>
                <a:gd name="connsiteX15" fmla="*/ 1308789 w 1541974"/>
                <a:gd name="connsiteY15" fmla="*/ 1278825 h 1509396"/>
                <a:gd name="connsiteX16" fmla="*/ 1407849 w 1541974"/>
                <a:gd name="connsiteY16" fmla="*/ 1261680 h 1509396"/>
                <a:gd name="connsiteX17" fmla="*/ 1476429 w 1541974"/>
                <a:gd name="connsiteY17" fmla="*/ 1187385 h 1509396"/>
                <a:gd name="connsiteX18" fmla="*/ 1535484 w 1541974"/>
                <a:gd name="connsiteY18" fmla="*/ 1090230 h 1509396"/>
                <a:gd name="connsiteX19" fmla="*/ 1531674 w 1541974"/>
                <a:gd name="connsiteY19" fmla="*/ 958785 h 1509396"/>
                <a:gd name="connsiteX20" fmla="*/ 1457379 w 1541974"/>
                <a:gd name="connsiteY20" fmla="*/ 907350 h 1509396"/>
                <a:gd name="connsiteX21" fmla="*/ 1407849 w 1541974"/>
                <a:gd name="connsiteY21" fmla="*/ 909255 h 1509396"/>
                <a:gd name="connsiteX22" fmla="*/ 1417374 w 1541974"/>
                <a:gd name="connsiteY22" fmla="*/ 844485 h 1509396"/>
                <a:gd name="connsiteX23" fmla="*/ 1474524 w 1541974"/>
                <a:gd name="connsiteY23" fmla="*/ 482535 h 1509396"/>
                <a:gd name="connsiteX24" fmla="*/ 1396419 w 1541974"/>
                <a:gd name="connsiteY24" fmla="*/ 219645 h 1509396"/>
                <a:gd name="connsiteX25" fmla="*/ 1230684 w 1541974"/>
                <a:gd name="connsiteY25" fmla="*/ 86295 h 1509396"/>
                <a:gd name="connsiteX26" fmla="*/ 1034469 w 1541974"/>
                <a:gd name="connsiteY26" fmla="*/ 19620 h 1509396"/>
                <a:gd name="connsiteX27" fmla="*/ 714429 w 1541974"/>
                <a:gd name="connsiteY27" fmla="*/ 4380 h 1509396"/>
                <a:gd name="connsiteX28" fmla="*/ 358194 w 1541974"/>
                <a:gd name="connsiteY28" fmla="*/ 88200 h 1509396"/>
                <a:gd name="connsiteX29" fmla="*/ 83874 w 1541974"/>
                <a:gd name="connsiteY29" fmla="*/ 375855 h 1509396"/>
                <a:gd name="connsiteX30" fmla="*/ 3864 w 1541974"/>
                <a:gd name="connsiteY30" fmla="*/ 663510 h 1509396"/>
                <a:gd name="connsiteX0" fmla="*/ 3864 w 1541092"/>
                <a:gd name="connsiteY0" fmla="*/ 663510 h 1509396"/>
                <a:gd name="connsiteX1" fmla="*/ 41964 w 1541092"/>
                <a:gd name="connsiteY1" fmla="*/ 831150 h 1509396"/>
                <a:gd name="connsiteX2" fmla="*/ 34344 w 1541092"/>
                <a:gd name="connsiteY2" fmla="*/ 871155 h 1509396"/>
                <a:gd name="connsiteX3" fmla="*/ 5769 w 1541092"/>
                <a:gd name="connsiteY3" fmla="*/ 888300 h 1509396"/>
                <a:gd name="connsiteX4" fmla="*/ 5769 w 1541092"/>
                <a:gd name="connsiteY4" fmla="*/ 991170 h 1509396"/>
                <a:gd name="connsiteX5" fmla="*/ 66729 w 1541092"/>
                <a:gd name="connsiteY5" fmla="*/ 1105470 h 1509396"/>
                <a:gd name="connsiteX6" fmla="*/ 110544 w 1541092"/>
                <a:gd name="connsiteY6" fmla="*/ 1143570 h 1509396"/>
                <a:gd name="connsiteX7" fmla="*/ 95304 w 1541092"/>
                <a:gd name="connsiteY7" fmla="*/ 1265490 h 1509396"/>
                <a:gd name="connsiteX8" fmla="*/ 127689 w 1541092"/>
                <a:gd name="connsiteY8" fmla="*/ 1356930 h 1509396"/>
                <a:gd name="connsiteX9" fmla="*/ 222939 w 1541092"/>
                <a:gd name="connsiteY9" fmla="*/ 1421700 h 1509396"/>
                <a:gd name="connsiteX10" fmla="*/ 405819 w 1541092"/>
                <a:gd name="connsiteY10" fmla="*/ 1478850 h 1509396"/>
                <a:gd name="connsiteX11" fmla="*/ 664899 w 1541092"/>
                <a:gd name="connsiteY11" fmla="*/ 1509330 h 1509396"/>
                <a:gd name="connsiteX12" fmla="*/ 899214 w 1541092"/>
                <a:gd name="connsiteY12" fmla="*/ 1471230 h 1509396"/>
                <a:gd name="connsiteX13" fmla="*/ 1122099 w 1541092"/>
                <a:gd name="connsiteY13" fmla="*/ 1387410 h 1509396"/>
                <a:gd name="connsiteX14" fmla="*/ 1272594 w 1541092"/>
                <a:gd name="connsiteY14" fmla="*/ 1254060 h 1509396"/>
                <a:gd name="connsiteX15" fmla="*/ 1308789 w 1541092"/>
                <a:gd name="connsiteY15" fmla="*/ 1278825 h 1509396"/>
                <a:gd name="connsiteX16" fmla="*/ 1407849 w 1541092"/>
                <a:gd name="connsiteY16" fmla="*/ 1261680 h 1509396"/>
                <a:gd name="connsiteX17" fmla="*/ 1489764 w 1541092"/>
                <a:gd name="connsiteY17" fmla="*/ 1189290 h 1509396"/>
                <a:gd name="connsiteX18" fmla="*/ 1535484 w 1541092"/>
                <a:gd name="connsiteY18" fmla="*/ 1090230 h 1509396"/>
                <a:gd name="connsiteX19" fmla="*/ 1531674 w 1541092"/>
                <a:gd name="connsiteY19" fmla="*/ 958785 h 1509396"/>
                <a:gd name="connsiteX20" fmla="*/ 1457379 w 1541092"/>
                <a:gd name="connsiteY20" fmla="*/ 907350 h 1509396"/>
                <a:gd name="connsiteX21" fmla="*/ 1407849 w 1541092"/>
                <a:gd name="connsiteY21" fmla="*/ 909255 h 1509396"/>
                <a:gd name="connsiteX22" fmla="*/ 1417374 w 1541092"/>
                <a:gd name="connsiteY22" fmla="*/ 844485 h 1509396"/>
                <a:gd name="connsiteX23" fmla="*/ 1474524 w 1541092"/>
                <a:gd name="connsiteY23" fmla="*/ 482535 h 1509396"/>
                <a:gd name="connsiteX24" fmla="*/ 1396419 w 1541092"/>
                <a:gd name="connsiteY24" fmla="*/ 219645 h 1509396"/>
                <a:gd name="connsiteX25" fmla="*/ 1230684 w 1541092"/>
                <a:gd name="connsiteY25" fmla="*/ 86295 h 1509396"/>
                <a:gd name="connsiteX26" fmla="*/ 1034469 w 1541092"/>
                <a:gd name="connsiteY26" fmla="*/ 19620 h 1509396"/>
                <a:gd name="connsiteX27" fmla="*/ 714429 w 1541092"/>
                <a:gd name="connsiteY27" fmla="*/ 4380 h 1509396"/>
                <a:gd name="connsiteX28" fmla="*/ 358194 w 1541092"/>
                <a:gd name="connsiteY28" fmla="*/ 88200 h 1509396"/>
                <a:gd name="connsiteX29" fmla="*/ 83874 w 1541092"/>
                <a:gd name="connsiteY29" fmla="*/ 375855 h 1509396"/>
                <a:gd name="connsiteX30" fmla="*/ 3864 w 1541092"/>
                <a:gd name="connsiteY30" fmla="*/ 663510 h 1509396"/>
                <a:gd name="connsiteX0" fmla="*/ 3864 w 1541092"/>
                <a:gd name="connsiteY0" fmla="*/ 663510 h 1509396"/>
                <a:gd name="connsiteX1" fmla="*/ 41964 w 1541092"/>
                <a:gd name="connsiteY1" fmla="*/ 831150 h 1509396"/>
                <a:gd name="connsiteX2" fmla="*/ 34344 w 1541092"/>
                <a:gd name="connsiteY2" fmla="*/ 871155 h 1509396"/>
                <a:gd name="connsiteX3" fmla="*/ 5769 w 1541092"/>
                <a:gd name="connsiteY3" fmla="*/ 888300 h 1509396"/>
                <a:gd name="connsiteX4" fmla="*/ 5769 w 1541092"/>
                <a:gd name="connsiteY4" fmla="*/ 991170 h 1509396"/>
                <a:gd name="connsiteX5" fmla="*/ 66729 w 1541092"/>
                <a:gd name="connsiteY5" fmla="*/ 1105470 h 1509396"/>
                <a:gd name="connsiteX6" fmla="*/ 110544 w 1541092"/>
                <a:gd name="connsiteY6" fmla="*/ 1143570 h 1509396"/>
                <a:gd name="connsiteX7" fmla="*/ 95304 w 1541092"/>
                <a:gd name="connsiteY7" fmla="*/ 1265490 h 1509396"/>
                <a:gd name="connsiteX8" fmla="*/ 127689 w 1541092"/>
                <a:gd name="connsiteY8" fmla="*/ 1356930 h 1509396"/>
                <a:gd name="connsiteX9" fmla="*/ 222939 w 1541092"/>
                <a:gd name="connsiteY9" fmla="*/ 1421700 h 1509396"/>
                <a:gd name="connsiteX10" fmla="*/ 405819 w 1541092"/>
                <a:gd name="connsiteY10" fmla="*/ 1478850 h 1509396"/>
                <a:gd name="connsiteX11" fmla="*/ 664899 w 1541092"/>
                <a:gd name="connsiteY11" fmla="*/ 1509330 h 1509396"/>
                <a:gd name="connsiteX12" fmla="*/ 899214 w 1541092"/>
                <a:gd name="connsiteY12" fmla="*/ 1471230 h 1509396"/>
                <a:gd name="connsiteX13" fmla="*/ 1122099 w 1541092"/>
                <a:gd name="connsiteY13" fmla="*/ 1387410 h 1509396"/>
                <a:gd name="connsiteX14" fmla="*/ 1276404 w 1541092"/>
                <a:gd name="connsiteY14" fmla="*/ 1263585 h 1509396"/>
                <a:gd name="connsiteX15" fmla="*/ 1308789 w 1541092"/>
                <a:gd name="connsiteY15" fmla="*/ 1278825 h 1509396"/>
                <a:gd name="connsiteX16" fmla="*/ 1407849 w 1541092"/>
                <a:gd name="connsiteY16" fmla="*/ 1261680 h 1509396"/>
                <a:gd name="connsiteX17" fmla="*/ 1489764 w 1541092"/>
                <a:gd name="connsiteY17" fmla="*/ 1189290 h 1509396"/>
                <a:gd name="connsiteX18" fmla="*/ 1535484 w 1541092"/>
                <a:gd name="connsiteY18" fmla="*/ 1090230 h 1509396"/>
                <a:gd name="connsiteX19" fmla="*/ 1531674 w 1541092"/>
                <a:gd name="connsiteY19" fmla="*/ 958785 h 1509396"/>
                <a:gd name="connsiteX20" fmla="*/ 1457379 w 1541092"/>
                <a:gd name="connsiteY20" fmla="*/ 907350 h 1509396"/>
                <a:gd name="connsiteX21" fmla="*/ 1407849 w 1541092"/>
                <a:gd name="connsiteY21" fmla="*/ 909255 h 1509396"/>
                <a:gd name="connsiteX22" fmla="*/ 1417374 w 1541092"/>
                <a:gd name="connsiteY22" fmla="*/ 844485 h 1509396"/>
                <a:gd name="connsiteX23" fmla="*/ 1474524 w 1541092"/>
                <a:gd name="connsiteY23" fmla="*/ 482535 h 1509396"/>
                <a:gd name="connsiteX24" fmla="*/ 1396419 w 1541092"/>
                <a:gd name="connsiteY24" fmla="*/ 219645 h 1509396"/>
                <a:gd name="connsiteX25" fmla="*/ 1230684 w 1541092"/>
                <a:gd name="connsiteY25" fmla="*/ 86295 h 1509396"/>
                <a:gd name="connsiteX26" fmla="*/ 1034469 w 1541092"/>
                <a:gd name="connsiteY26" fmla="*/ 19620 h 1509396"/>
                <a:gd name="connsiteX27" fmla="*/ 714429 w 1541092"/>
                <a:gd name="connsiteY27" fmla="*/ 4380 h 1509396"/>
                <a:gd name="connsiteX28" fmla="*/ 358194 w 1541092"/>
                <a:gd name="connsiteY28" fmla="*/ 88200 h 1509396"/>
                <a:gd name="connsiteX29" fmla="*/ 83874 w 1541092"/>
                <a:gd name="connsiteY29" fmla="*/ 375855 h 1509396"/>
                <a:gd name="connsiteX30" fmla="*/ 3864 w 1541092"/>
                <a:gd name="connsiteY30" fmla="*/ 663510 h 1509396"/>
                <a:gd name="connsiteX0" fmla="*/ 7062 w 1544290"/>
                <a:gd name="connsiteY0" fmla="*/ 663510 h 1509396"/>
                <a:gd name="connsiteX1" fmla="*/ 45162 w 1544290"/>
                <a:gd name="connsiteY1" fmla="*/ 831150 h 1509396"/>
                <a:gd name="connsiteX2" fmla="*/ 37542 w 1544290"/>
                <a:gd name="connsiteY2" fmla="*/ 871155 h 1509396"/>
                <a:gd name="connsiteX3" fmla="*/ 3252 w 1544290"/>
                <a:gd name="connsiteY3" fmla="*/ 901635 h 1509396"/>
                <a:gd name="connsiteX4" fmla="*/ 8967 w 1544290"/>
                <a:gd name="connsiteY4" fmla="*/ 991170 h 1509396"/>
                <a:gd name="connsiteX5" fmla="*/ 69927 w 1544290"/>
                <a:gd name="connsiteY5" fmla="*/ 1105470 h 1509396"/>
                <a:gd name="connsiteX6" fmla="*/ 113742 w 1544290"/>
                <a:gd name="connsiteY6" fmla="*/ 1143570 h 1509396"/>
                <a:gd name="connsiteX7" fmla="*/ 98502 w 1544290"/>
                <a:gd name="connsiteY7" fmla="*/ 1265490 h 1509396"/>
                <a:gd name="connsiteX8" fmla="*/ 130887 w 1544290"/>
                <a:gd name="connsiteY8" fmla="*/ 1356930 h 1509396"/>
                <a:gd name="connsiteX9" fmla="*/ 226137 w 1544290"/>
                <a:gd name="connsiteY9" fmla="*/ 1421700 h 1509396"/>
                <a:gd name="connsiteX10" fmla="*/ 409017 w 1544290"/>
                <a:gd name="connsiteY10" fmla="*/ 1478850 h 1509396"/>
                <a:gd name="connsiteX11" fmla="*/ 668097 w 1544290"/>
                <a:gd name="connsiteY11" fmla="*/ 1509330 h 1509396"/>
                <a:gd name="connsiteX12" fmla="*/ 902412 w 1544290"/>
                <a:gd name="connsiteY12" fmla="*/ 1471230 h 1509396"/>
                <a:gd name="connsiteX13" fmla="*/ 1125297 w 1544290"/>
                <a:gd name="connsiteY13" fmla="*/ 1387410 h 1509396"/>
                <a:gd name="connsiteX14" fmla="*/ 1279602 w 1544290"/>
                <a:gd name="connsiteY14" fmla="*/ 1263585 h 1509396"/>
                <a:gd name="connsiteX15" fmla="*/ 1311987 w 1544290"/>
                <a:gd name="connsiteY15" fmla="*/ 1278825 h 1509396"/>
                <a:gd name="connsiteX16" fmla="*/ 1411047 w 1544290"/>
                <a:gd name="connsiteY16" fmla="*/ 1261680 h 1509396"/>
                <a:gd name="connsiteX17" fmla="*/ 1492962 w 1544290"/>
                <a:gd name="connsiteY17" fmla="*/ 1189290 h 1509396"/>
                <a:gd name="connsiteX18" fmla="*/ 1538682 w 1544290"/>
                <a:gd name="connsiteY18" fmla="*/ 1090230 h 1509396"/>
                <a:gd name="connsiteX19" fmla="*/ 1534872 w 1544290"/>
                <a:gd name="connsiteY19" fmla="*/ 958785 h 1509396"/>
                <a:gd name="connsiteX20" fmla="*/ 1460577 w 1544290"/>
                <a:gd name="connsiteY20" fmla="*/ 907350 h 1509396"/>
                <a:gd name="connsiteX21" fmla="*/ 1411047 w 1544290"/>
                <a:gd name="connsiteY21" fmla="*/ 909255 h 1509396"/>
                <a:gd name="connsiteX22" fmla="*/ 1420572 w 1544290"/>
                <a:gd name="connsiteY22" fmla="*/ 844485 h 1509396"/>
                <a:gd name="connsiteX23" fmla="*/ 1477722 w 1544290"/>
                <a:gd name="connsiteY23" fmla="*/ 482535 h 1509396"/>
                <a:gd name="connsiteX24" fmla="*/ 1399617 w 1544290"/>
                <a:gd name="connsiteY24" fmla="*/ 219645 h 1509396"/>
                <a:gd name="connsiteX25" fmla="*/ 1233882 w 1544290"/>
                <a:gd name="connsiteY25" fmla="*/ 86295 h 1509396"/>
                <a:gd name="connsiteX26" fmla="*/ 1037667 w 1544290"/>
                <a:gd name="connsiteY26" fmla="*/ 19620 h 1509396"/>
                <a:gd name="connsiteX27" fmla="*/ 717627 w 1544290"/>
                <a:gd name="connsiteY27" fmla="*/ 4380 h 1509396"/>
                <a:gd name="connsiteX28" fmla="*/ 361392 w 1544290"/>
                <a:gd name="connsiteY28" fmla="*/ 88200 h 1509396"/>
                <a:gd name="connsiteX29" fmla="*/ 87072 w 1544290"/>
                <a:gd name="connsiteY29" fmla="*/ 375855 h 1509396"/>
                <a:gd name="connsiteX30" fmla="*/ 7062 w 1544290"/>
                <a:gd name="connsiteY30" fmla="*/ 663510 h 1509396"/>
                <a:gd name="connsiteX0" fmla="*/ 7062 w 1544290"/>
                <a:gd name="connsiteY0" fmla="*/ 663510 h 1509396"/>
                <a:gd name="connsiteX1" fmla="*/ 45162 w 1544290"/>
                <a:gd name="connsiteY1" fmla="*/ 831150 h 1509396"/>
                <a:gd name="connsiteX2" fmla="*/ 37542 w 1544290"/>
                <a:gd name="connsiteY2" fmla="*/ 871155 h 1509396"/>
                <a:gd name="connsiteX3" fmla="*/ 3252 w 1544290"/>
                <a:gd name="connsiteY3" fmla="*/ 901635 h 1509396"/>
                <a:gd name="connsiteX4" fmla="*/ 8967 w 1544290"/>
                <a:gd name="connsiteY4" fmla="*/ 991170 h 1509396"/>
                <a:gd name="connsiteX5" fmla="*/ 69927 w 1544290"/>
                <a:gd name="connsiteY5" fmla="*/ 1105470 h 1509396"/>
                <a:gd name="connsiteX6" fmla="*/ 113742 w 1544290"/>
                <a:gd name="connsiteY6" fmla="*/ 1143570 h 1509396"/>
                <a:gd name="connsiteX7" fmla="*/ 98502 w 1544290"/>
                <a:gd name="connsiteY7" fmla="*/ 1265490 h 1509396"/>
                <a:gd name="connsiteX8" fmla="*/ 130887 w 1544290"/>
                <a:gd name="connsiteY8" fmla="*/ 1356930 h 1509396"/>
                <a:gd name="connsiteX9" fmla="*/ 226137 w 1544290"/>
                <a:gd name="connsiteY9" fmla="*/ 1421700 h 1509396"/>
                <a:gd name="connsiteX10" fmla="*/ 409017 w 1544290"/>
                <a:gd name="connsiteY10" fmla="*/ 1478850 h 1509396"/>
                <a:gd name="connsiteX11" fmla="*/ 668097 w 1544290"/>
                <a:gd name="connsiteY11" fmla="*/ 1509330 h 1509396"/>
                <a:gd name="connsiteX12" fmla="*/ 902412 w 1544290"/>
                <a:gd name="connsiteY12" fmla="*/ 1471230 h 1509396"/>
                <a:gd name="connsiteX13" fmla="*/ 1125297 w 1544290"/>
                <a:gd name="connsiteY13" fmla="*/ 1387410 h 1509396"/>
                <a:gd name="connsiteX14" fmla="*/ 1279602 w 1544290"/>
                <a:gd name="connsiteY14" fmla="*/ 1263585 h 1509396"/>
                <a:gd name="connsiteX15" fmla="*/ 1311987 w 1544290"/>
                <a:gd name="connsiteY15" fmla="*/ 1278825 h 1509396"/>
                <a:gd name="connsiteX16" fmla="*/ 1411047 w 1544290"/>
                <a:gd name="connsiteY16" fmla="*/ 1261680 h 1509396"/>
                <a:gd name="connsiteX17" fmla="*/ 1492962 w 1544290"/>
                <a:gd name="connsiteY17" fmla="*/ 1189290 h 1509396"/>
                <a:gd name="connsiteX18" fmla="*/ 1538682 w 1544290"/>
                <a:gd name="connsiteY18" fmla="*/ 1090230 h 1509396"/>
                <a:gd name="connsiteX19" fmla="*/ 1534872 w 1544290"/>
                <a:gd name="connsiteY19" fmla="*/ 958785 h 1509396"/>
                <a:gd name="connsiteX20" fmla="*/ 1460577 w 1544290"/>
                <a:gd name="connsiteY20" fmla="*/ 907350 h 1509396"/>
                <a:gd name="connsiteX21" fmla="*/ 1411047 w 1544290"/>
                <a:gd name="connsiteY21" fmla="*/ 909255 h 1509396"/>
                <a:gd name="connsiteX22" fmla="*/ 1420572 w 1544290"/>
                <a:gd name="connsiteY22" fmla="*/ 844485 h 1509396"/>
                <a:gd name="connsiteX23" fmla="*/ 1477722 w 1544290"/>
                <a:gd name="connsiteY23" fmla="*/ 482535 h 1509396"/>
                <a:gd name="connsiteX24" fmla="*/ 1399617 w 1544290"/>
                <a:gd name="connsiteY24" fmla="*/ 219645 h 1509396"/>
                <a:gd name="connsiteX25" fmla="*/ 1233882 w 1544290"/>
                <a:gd name="connsiteY25" fmla="*/ 86295 h 1509396"/>
                <a:gd name="connsiteX26" fmla="*/ 1037667 w 1544290"/>
                <a:gd name="connsiteY26" fmla="*/ 19620 h 1509396"/>
                <a:gd name="connsiteX27" fmla="*/ 717627 w 1544290"/>
                <a:gd name="connsiteY27" fmla="*/ 4380 h 1509396"/>
                <a:gd name="connsiteX28" fmla="*/ 361392 w 1544290"/>
                <a:gd name="connsiteY28" fmla="*/ 88200 h 1509396"/>
                <a:gd name="connsiteX29" fmla="*/ 87072 w 1544290"/>
                <a:gd name="connsiteY29" fmla="*/ 375855 h 1509396"/>
                <a:gd name="connsiteX30" fmla="*/ 7062 w 1544290"/>
                <a:gd name="connsiteY30" fmla="*/ 663510 h 1509396"/>
                <a:gd name="connsiteX0" fmla="*/ 7910 w 1545138"/>
                <a:gd name="connsiteY0" fmla="*/ 663510 h 1509396"/>
                <a:gd name="connsiteX1" fmla="*/ 46010 w 1545138"/>
                <a:gd name="connsiteY1" fmla="*/ 831150 h 1509396"/>
                <a:gd name="connsiteX2" fmla="*/ 50269 w 1545138"/>
                <a:gd name="connsiteY2" fmla="*/ 875907 h 1509396"/>
                <a:gd name="connsiteX3" fmla="*/ 4100 w 1545138"/>
                <a:gd name="connsiteY3" fmla="*/ 901635 h 1509396"/>
                <a:gd name="connsiteX4" fmla="*/ 9815 w 1545138"/>
                <a:gd name="connsiteY4" fmla="*/ 991170 h 1509396"/>
                <a:gd name="connsiteX5" fmla="*/ 70775 w 1545138"/>
                <a:gd name="connsiteY5" fmla="*/ 1105470 h 1509396"/>
                <a:gd name="connsiteX6" fmla="*/ 114590 w 1545138"/>
                <a:gd name="connsiteY6" fmla="*/ 1143570 h 1509396"/>
                <a:gd name="connsiteX7" fmla="*/ 99350 w 1545138"/>
                <a:gd name="connsiteY7" fmla="*/ 1265490 h 1509396"/>
                <a:gd name="connsiteX8" fmla="*/ 131735 w 1545138"/>
                <a:gd name="connsiteY8" fmla="*/ 1356930 h 1509396"/>
                <a:gd name="connsiteX9" fmla="*/ 226985 w 1545138"/>
                <a:gd name="connsiteY9" fmla="*/ 1421700 h 1509396"/>
                <a:gd name="connsiteX10" fmla="*/ 409865 w 1545138"/>
                <a:gd name="connsiteY10" fmla="*/ 1478850 h 1509396"/>
                <a:gd name="connsiteX11" fmla="*/ 668945 w 1545138"/>
                <a:gd name="connsiteY11" fmla="*/ 1509330 h 1509396"/>
                <a:gd name="connsiteX12" fmla="*/ 903260 w 1545138"/>
                <a:gd name="connsiteY12" fmla="*/ 1471230 h 1509396"/>
                <a:gd name="connsiteX13" fmla="*/ 1126145 w 1545138"/>
                <a:gd name="connsiteY13" fmla="*/ 1387410 h 1509396"/>
                <a:gd name="connsiteX14" fmla="*/ 1280450 w 1545138"/>
                <a:gd name="connsiteY14" fmla="*/ 1263585 h 1509396"/>
                <a:gd name="connsiteX15" fmla="*/ 1312835 w 1545138"/>
                <a:gd name="connsiteY15" fmla="*/ 1278825 h 1509396"/>
                <a:gd name="connsiteX16" fmla="*/ 1411895 w 1545138"/>
                <a:gd name="connsiteY16" fmla="*/ 1261680 h 1509396"/>
                <a:gd name="connsiteX17" fmla="*/ 1493810 w 1545138"/>
                <a:gd name="connsiteY17" fmla="*/ 1189290 h 1509396"/>
                <a:gd name="connsiteX18" fmla="*/ 1539530 w 1545138"/>
                <a:gd name="connsiteY18" fmla="*/ 1090230 h 1509396"/>
                <a:gd name="connsiteX19" fmla="*/ 1535720 w 1545138"/>
                <a:gd name="connsiteY19" fmla="*/ 958785 h 1509396"/>
                <a:gd name="connsiteX20" fmla="*/ 1461425 w 1545138"/>
                <a:gd name="connsiteY20" fmla="*/ 907350 h 1509396"/>
                <a:gd name="connsiteX21" fmla="*/ 1411895 w 1545138"/>
                <a:gd name="connsiteY21" fmla="*/ 909255 h 1509396"/>
                <a:gd name="connsiteX22" fmla="*/ 1421420 w 1545138"/>
                <a:gd name="connsiteY22" fmla="*/ 844485 h 1509396"/>
                <a:gd name="connsiteX23" fmla="*/ 1478570 w 1545138"/>
                <a:gd name="connsiteY23" fmla="*/ 482535 h 1509396"/>
                <a:gd name="connsiteX24" fmla="*/ 1400465 w 1545138"/>
                <a:gd name="connsiteY24" fmla="*/ 219645 h 1509396"/>
                <a:gd name="connsiteX25" fmla="*/ 1234730 w 1545138"/>
                <a:gd name="connsiteY25" fmla="*/ 86295 h 1509396"/>
                <a:gd name="connsiteX26" fmla="*/ 1038515 w 1545138"/>
                <a:gd name="connsiteY26" fmla="*/ 19620 h 1509396"/>
                <a:gd name="connsiteX27" fmla="*/ 718475 w 1545138"/>
                <a:gd name="connsiteY27" fmla="*/ 4380 h 1509396"/>
                <a:gd name="connsiteX28" fmla="*/ 362240 w 1545138"/>
                <a:gd name="connsiteY28" fmla="*/ 88200 h 1509396"/>
                <a:gd name="connsiteX29" fmla="*/ 87920 w 1545138"/>
                <a:gd name="connsiteY29" fmla="*/ 375855 h 1509396"/>
                <a:gd name="connsiteX30" fmla="*/ 7910 w 1545138"/>
                <a:gd name="connsiteY30" fmla="*/ 663510 h 1509396"/>
                <a:gd name="connsiteX0" fmla="*/ 7911 w 1545139"/>
                <a:gd name="connsiteY0" fmla="*/ 663510 h 1509396"/>
                <a:gd name="connsiteX1" fmla="*/ 46011 w 1545139"/>
                <a:gd name="connsiteY1" fmla="*/ 831150 h 1509396"/>
                <a:gd name="connsiteX2" fmla="*/ 50270 w 1545139"/>
                <a:gd name="connsiteY2" fmla="*/ 875907 h 1509396"/>
                <a:gd name="connsiteX3" fmla="*/ 4101 w 1545139"/>
                <a:gd name="connsiteY3" fmla="*/ 887379 h 1509396"/>
                <a:gd name="connsiteX4" fmla="*/ 9816 w 1545139"/>
                <a:gd name="connsiteY4" fmla="*/ 991170 h 1509396"/>
                <a:gd name="connsiteX5" fmla="*/ 70776 w 1545139"/>
                <a:gd name="connsiteY5" fmla="*/ 1105470 h 1509396"/>
                <a:gd name="connsiteX6" fmla="*/ 114591 w 1545139"/>
                <a:gd name="connsiteY6" fmla="*/ 1143570 h 1509396"/>
                <a:gd name="connsiteX7" fmla="*/ 99351 w 1545139"/>
                <a:gd name="connsiteY7" fmla="*/ 1265490 h 1509396"/>
                <a:gd name="connsiteX8" fmla="*/ 131736 w 1545139"/>
                <a:gd name="connsiteY8" fmla="*/ 1356930 h 1509396"/>
                <a:gd name="connsiteX9" fmla="*/ 226986 w 1545139"/>
                <a:gd name="connsiteY9" fmla="*/ 1421700 h 1509396"/>
                <a:gd name="connsiteX10" fmla="*/ 409866 w 1545139"/>
                <a:gd name="connsiteY10" fmla="*/ 1478850 h 1509396"/>
                <a:gd name="connsiteX11" fmla="*/ 668946 w 1545139"/>
                <a:gd name="connsiteY11" fmla="*/ 1509330 h 1509396"/>
                <a:gd name="connsiteX12" fmla="*/ 903261 w 1545139"/>
                <a:gd name="connsiteY12" fmla="*/ 1471230 h 1509396"/>
                <a:gd name="connsiteX13" fmla="*/ 1126146 w 1545139"/>
                <a:gd name="connsiteY13" fmla="*/ 1387410 h 1509396"/>
                <a:gd name="connsiteX14" fmla="*/ 1280451 w 1545139"/>
                <a:gd name="connsiteY14" fmla="*/ 1263585 h 1509396"/>
                <a:gd name="connsiteX15" fmla="*/ 1312836 w 1545139"/>
                <a:gd name="connsiteY15" fmla="*/ 1278825 h 1509396"/>
                <a:gd name="connsiteX16" fmla="*/ 1411896 w 1545139"/>
                <a:gd name="connsiteY16" fmla="*/ 1261680 h 1509396"/>
                <a:gd name="connsiteX17" fmla="*/ 1493811 w 1545139"/>
                <a:gd name="connsiteY17" fmla="*/ 1189290 h 1509396"/>
                <a:gd name="connsiteX18" fmla="*/ 1539531 w 1545139"/>
                <a:gd name="connsiteY18" fmla="*/ 1090230 h 1509396"/>
                <a:gd name="connsiteX19" fmla="*/ 1535721 w 1545139"/>
                <a:gd name="connsiteY19" fmla="*/ 958785 h 1509396"/>
                <a:gd name="connsiteX20" fmla="*/ 1461426 w 1545139"/>
                <a:gd name="connsiteY20" fmla="*/ 907350 h 1509396"/>
                <a:gd name="connsiteX21" fmla="*/ 1411896 w 1545139"/>
                <a:gd name="connsiteY21" fmla="*/ 909255 h 1509396"/>
                <a:gd name="connsiteX22" fmla="*/ 1421421 w 1545139"/>
                <a:gd name="connsiteY22" fmla="*/ 844485 h 1509396"/>
                <a:gd name="connsiteX23" fmla="*/ 1478571 w 1545139"/>
                <a:gd name="connsiteY23" fmla="*/ 482535 h 1509396"/>
                <a:gd name="connsiteX24" fmla="*/ 1400466 w 1545139"/>
                <a:gd name="connsiteY24" fmla="*/ 219645 h 1509396"/>
                <a:gd name="connsiteX25" fmla="*/ 1234731 w 1545139"/>
                <a:gd name="connsiteY25" fmla="*/ 86295 h 1509396"/>
                <a:gd name="connsiteX26" fmla="*/ 1038516 w 1545139"/>
                <a:gd name="connsiteY26" fmla="*/ 19620 h 1509396"/>
                <a:gd name="connsiteX27" fmla="*/ 718476 w 1545139"/>
                <a:gd name="connsiteY27" fmla="*/ 4380 h 1509396"/>
                <a:gd name="connsiteX28" fmla="*/ 362241 w 1545139"/>
                <a:gd name="connsiteY28" fmla="*/ 88200 h 1509396"/>
                <a:gd name="connsiteX29" fmla="*/ 87921 w 1545139"/>
                <a:gd name="connsiteY29" fmla="*/ 375855 h 1509396"/>
                <a:gd name="connsiteX30" fmla="*/ 7911 w 1545139"/>
                <a:gd name="connsiteY30" fmla="*/ 663510 h 1509396"/>
                <a:gd name="connsiteX0" fmla="*/ 9982 w 1547210"/>
                <a:gd name="connsiteY0" fmla="*/ 663510 h 1509396"/>
                <a:gd name="connsiteX1" fmla="*/ 48082 w 1547210"/>
                <a:gd name="connsiteY1" fmla="*/ 831150 h 1509396"/>
                <a:gd name="connsiteX2" fmla="*/ 52341 w 1547210"/>
                <a:gd name="connsiteY2" fmla="*/ 875907 h 1509396"/>
                <a:gd name="connsiteX3" fmla="*/ 6172 w 1547210"/>
                <a:gd name="connsiteY3" fmla="*/ 887379 h 1509396"/>
                <a:gd name="connsiteX4" fmla="*/ 11887 w 1547210"/>
                <a:gd name="connsiteY4" fmla="*/ 991170 h 1509396"/>
                <a:gd name="connsiteX5" fmla="*/ 72847 w 1547210"/>
                <a:gd name="connsiteY5" fmla="*/ 1105470 h 1509396"/>
                <a:gd name="connsiteX6" fmla="*/ 116662 w 1547210"/>
                <a:gd name="connsiteY6" fmla="*/ 1143570 h 1509396"/>
                <a:gd name="connsiteX7" fmla="*/ 101422 w 1547210"/>
                <a:gd name="connsiteY7" fmla="*/ 1265490 h 1509396"/>
                <a:gd name="connsiteX8" fmla="*/ 133807 w 1547210"/>
                <a:gd name="connsiteY8" fmla="*/ 1356930 h 1509396"/>
                <a:gd name="connsiteX9" fmla="*/ 229057 w 1547210"/>
                <a:gd name="connsiteY9" fmla="*/ 1421700 h 1509396"/>
                <a:gd name="connsiteX10" fmla="*/ 411937 w 1547210"/>
                <a:gd name="connsiteY10" fmla="*/ 1478850 h 1509396"/>
                <a:gd name="connsiteX11" fmla="*/ 671017 w 1547210"/>
                <a:gd name="connsiteY11" fmla="*/ 1509330 h 1509396"/>
                <a:gd name="connsiteX12" fmla="*/ 905332 w 1547210"/>
                <a:gd name="connsiteY12" fmla="*/ 1471230 h 1509396"/>
                <a:gd name="connsiteX13" fmla="*/ 1128217 w 1547210"/>
                <a:gd name="connsiteY13" fmla="*/ 1387410 h 1509396"/>
                <a:gd name="connsiteX14" fmla="*/ 1282522 w 1547210"/>
                <a:gd name="connsiteY14" fmla="*/ 1263585 h 1509396"/>
                <a:gd name="connsiteX15" fmla="*/ 1314907 w 1547210"/>
                <a:gd name="connsiteY15" fmla="*/ 1278825 h 1509396"/>
                <a:gd name="connsiteX16" fmla="*/ 1413967 w 1547210"/>
                <a:gd name="connsiteY16" fmla="*/ 1261680 h 1509396"/>
                <a:gd name="connsiteX17" fmla="*/ 1495882 w 1547210"/>
                <a:gd name="connsiteY17" fmla="*/ 1189290 h 1509396"/>
                <a:gd name="connsiteX18" fmla="*/ 1541602 w 1547210"/>
                <a:gd name="connsiteY18" fmla="*/ 1090230 h 1509396"/>
                <a:gd name="connsiteX19" fmla="*/ 1537792 w 1547210"/>
                <a:gd name="connsiteY19" fmla="*/ 958785 h 1509396"/>
                <a:gd name="connsiteX20" fmla="*/ 1463497 w 1547210"/>
                <a:gd name="connsiteY20" fmla="*/ 907350 h 1509396"/>
                <a:gd name="connsiteX21" fmla="*/ 1413967 w 1547210"/>
                <a:gd name="connsiteY21" fmla="*/ 909255 h 1509396"/>
                <a:gd name="connsiteX22" fmla="*/ 1423492 w 1547210"/>
                <a:gd name="connsiteY22" fmla="*/ 844485 h 1509396"/>
                <a:gd name="connsiteX23" fmla="*/ 1480642 w 1547210"/>
                <a:gd name="connsiteY23" fmla="*/ 482535 h 1509396"/>
                <a:gd name="connsiteX24" fmla="*/ 1402537 w 1547210"/>
                <a:gd name="connsiteY24" fmla="*/ 219645 h 1509396"/>
                <a:gd name="connsiteX25" fmla="*/ 1236802 w 1547210"/>
                <a:gd name="connsiteY25" fmla="*/ 86295 h 1509396"/>
                <a:gd name="connsiteX26" fmla="*/ 1040587 w 1547210"/>
                <a:gd name="connsiteY26" fmla="*/ 19620 h 1509396"/>
                <a:gd name="connsiteX27" fmla="*/ 720547 w 1547210"/>
                <a:gd name="connsiteY27" fmla="*/ 4380 h 1509396"/>
                <a:gd name="connsiteX28" fmla="*/ 364312 w 1547210"/>
                <a:gd name="connsiteY28" fmla="*/ 88200 h 1509396"/>
                <a:gd name="connsiteX29" fmla="*/ 89992 w 1547210"/>
                <a:gd name="connsiteY29" fmla="*/ 375855 h 1509396"/>
                <a:gd name="connsiteX30" fmla="*/ 9982 w 1547210"/>
                <a:gd name="connsiteY30" fmla="*/ 663510 h 1509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547210" h="1509396">
                  <a:moveTo>
                    <a:pt x="9982" y="663510"/>
                  </a:moveTo>
                  <a:cubicBezTo>
                    <a:pt x="2997" y="739392"/>
                    <a:pt x="41022" y="795751"/>
                    <a:pt x="48082" y="831150"/>
                  </a:cubicBezTo>
                  <a:cubicBezTo>
                    <a:pt x="55142" y="866549"/>
                    <a:pt x="59326" y="866536"/>
                    <a:pt x="52341" y="875907"/>
                  </a:cubicBezTo>
                  <a:cubicBezTo>
                    <a:pt x="45356" y="885278"/>
                    <a:pt x="17665" y="856288"/>
                    <a:pt x="6172" y="887379"/>
                  </a:cubicBezTo>
                  <a:cubicBezTo>
                    <a:pt x="-5321" y="918470"/>
                    <a:pt x="775" y="954822"/>
                    <a:pt x="11887" y="991170"/>
                  </a:cubicBezTo>
                  <a:cubicBezTo>
                    <a:pt x="22999" y="1027518"/>
                    <a:pt x="55384" y="1080070"/>
                    <a:pt x="72847" y="1105470"/>
                  </a:cubicBezTo>
                  <a:cubicBezTo>
                    <a:pt x="90310" y="1130870"/>
                    <a:pt x="111900" y="1116900"/>
                    <a:pt x="116662" y="1143570"/>
                  </a:cubicBezTo>
                  <a:cubicBezTo>
                    <a:pt x="121424" y="1170240"/>
                    <a:pt x="98565" y="1229930"/>
                    <a:pt x="101422" y="1265490"/>
                  </a:cubicBezTo>
                  <a:cubicBezTo>
                    <a:pt x="104279" y="1301050"/>
                    <a:pt x="112535" y="1330895"/>
                    <a:pt x="133807" y="1356930"/>
                  </a:cubicBezTo>
                  <a:cubicBezTo>
                    <a:pt x="155079" y="1382965"/>
                    <a:pt x="182702" y="1401380"/>
                    <a:pt x="229057" y="1421700"/>
                  </a:cubicBezTo>
                  <a:cubicBezTo>
                    <a:pt x="275412" y="1442020"/>
                    <a:pt x="338277" y="1464245"/>
                    <a:pt x="411937" y="1478850"/>
                  </a:cubicBezTo>
                  <a:cubicBezTo>
                    <a:pt x="485597" y="1493455"/>
                    <a:pt x="588785" y="1510600"/>
                    <a:pt x="671017" y="1509330"/>
                  </a:cubicBezTo>
                  <a:cubicBezTo>
                    <a:pt x="753250" y="1508060"/>
                    <a:pt x="829132" y="1491550"/>
                    <a:pt x="905332" y="1471230"/>
                  </a:cubicBezTo>
                  <a:cubicBezTo>
                    <a:pt x="981532" y="1450910"/>
                    <a:pt x="1065352" y="1422018"/>
                    <a:pt x="1128217" y="1387410"/>
                  </a:cubicBezTo>
                  <a:cubicBezTo>
                    <a:pt x="1191082" y="1352803"/>
                    <a:pt x="1251407" y="1281682"/>
                    <a:pt x="1282522" y="1263585"/>
                  </a:cubicBezTo>
                  <a:cubicBezTo>
                    <a:pt x="1313637" y="1245488"/>
                    <a:pt x="1268078" y="1259759"/>
                    <a:pt x="1314907" y="1278825"/>
                  </a:cubicBezTo>
                  <a:cubicBezTo>
                    <a:pt x="1361736" y="1297891"/>
                    <a:pt x="1383805" y="1276602"/>
                    <a:pt x="1413967" y="1261680"/>
                  </a:cubicBezTo>
                  <a:cubicBezTo>
                    <a:pt x="1444129" y="1246758"/>
                    <a:pt x="1474610" y="1217865"/>
                    <a:pt x="1495882" y="1189290"/>
                  </a:cubicBezTo>
                  <a:cubicBezTo>
                    <a:pt x="1517155" y="1160715"/>
                    <a:pt x="1534617" y="1128648"/>
                    <a:pt x="1541602" y="1090230"/>
                  </a:cubicBezTo>
                  <a:cubicBezTo>
                    <a:pt x="1548587" y="1051813"/>
                    <a:pt x="1550810" y="989265"/>
                    <a:pt x="1537792" y="958785"/>
                  </a:cubicBezTo>
                  <a:cubicBezTo>
                    <a:pt x="1524774" y="928305"/>
                    <a:pt x="1484135" y="915605"/>
                    <a:pt x="1463497" y="907350"/>
                  </a:cubicBezTo>
                  <a:cubicBezTo>
                    <a:pt x="1442860" y="899095"/>
                    <a:pt x="1420634" y="919732"/>
                    <a:pt x="1413967" y="909255"/>
                  </a:cubicBezTo>
                  <a:cubicBezTo>
                    <a:pt x="1407300" y="898778"/>
                    <a:pt x="1412380" y="915605"/>
                    <a:pt x="1423492" y="844485"/>
                  </a:cubicBezTo>
                  <a:cubicBezTo>
                    <a:pt x="1434604" y="773365"/>
                    <a:pt x="1484134" y="586675"/>
                    <a:pt x="1480642" y="482535"/>
                  </a:cubicBezTo>
                  <a:cubicBezTo>
                    <a:pt x="1477150" y="378395"/>
                    <a:pt x="1443177" y="285685"/>
                    <a:pt x="1402537" y="219645"/>
                  </a:cubicBezTo>
                  <a:cubicBezTo>
                    <a:pt x="1361897" y="153605"/>
                    <a:pt x="1297127" y="119633"/>
                    <a:pt x="1236802" y="86295"/>
                  </a:cubicBezTo>
                  <a:cubicBezTo>
                    <a:pt x="1176477" y="52957"/>
                    <a:pt x="1126630" y="33273"/>
                    <a:pt x="1040587" y="19620"/>
                  </a:cubicBezTo>
                  <a:cubicBezTo>
                    <a:pt x="954545" y="5968"/>
                    <a:pt x="833259" y="-7050"/>
                    <a:pt x="720547" y="4380"/>
                  </a:cubicBezTo>
                  <a:cubicBezTo>
                    <a:pt x="607835" y="15810"/>
                    <a:pt x="488137" y="36448"/>
                    <a:pt x="364312" y="88200"/>
                  </a:cubicBezTo>
                  <a:cubicBezTo>
                    <a:pt x="240487" y="139952"/>
                    <a:pt x="149047" y="279970"/>
                    <a:pt x="89992" y="375855"/>
                  </a:cubicBezTo>
                  <a:cubicBezTo>
                    <a:pt x="30937" y="471740"/>
                    <a:pt x="16967" y="587628"/>
                    <a:pt x="9982" y="663510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65" name="Oval 64">
              <a:extLst>
                <a:ext uri="{FF2B5EF4-FFF2-40B4-BE49-F238E27FC236}">
                  <a16:creationId xmlns:a16="http://schemas.microsoft.com/office/drawing/2014/main" id="{E5516D9B-F9B9-4BC4-AEDA-39F1D4D83DA3}"/>
                </a:ext>
              </a:extLst>
            </p:cNvPr>
            <p:cNvSpPr/>
            <p:nvPr/>
          </p:nvSpPr>
          <p:spPr>
            <a:xfrm>
              <a:off x="6079985" y="2556320"/>
              <a:ext cx="152057" cy="166441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7D3ED2F9-565F-4CB8-AFE0-8082505AA0A8}"/>
                </a:ext>
              </a:extLst>
            </p:cNvPr>
            <p:cNvSpPr/>
            <p:nvPr/>
          </p:nvSpPr>
          <p:spPr>
            <a:xfrm rot="285439" flipH="1">
              <a:off x="5469989" y="2430186"/>
              <a:ext cx="254460" cy="94565"/>
            </a:xfrm>
            <a:custGeom>
              <a:avLst/>
              <a:gdLst>
                <a:gd name="connsiteX0" fmla="*/ 224 w 292135"/>
                <a:gd name="connsiteY0" fmla="*/ 59346 h 59716"/>
                <a:gd name="connsiteX1" fmla="*/ 107075 w 292135"/>
                <a:gd name="connsiteY1" fmla="*/ 5920 h 59716"/>
                <a:gd name="connsiteX2" fmla="*/ 292010 w 292135"/>
                <a:gd name="connsiteY2" fmla="*/ 3866 h 59716"/>
                <a:gd name="connsiteX3" fmla="*/ 133788 w 292135"/>
                <a:gd name="connsiteY3" fmla="*/ 28524 h 59716"/>
                <a:gd name="connsiteX4" fmla="*/ 224 w 292135"/>
                <a:gd name="connsiteY4" fmla="*/ 59346 h 59716"/>
                <a:gd name="connsiteX0" fmla="*/ 2 w 291913"/>
                <a:gd name="connsiteY0" fmla="*/ 76080 h 77200"/>
                <a:gd name="connsiteX1" fmla="*/ 131511 w 291913"/>
                <a:gd name="connsiteY1" fmla="*/ 2105 h 77200"/>
                <a:gd name="connsiteX2" fmla="*/ 291788 w 291913"/>
                <a:gd name="connsiteY2" fmla="*/ 20600 h 77200"/>
                <a:gd name="connsiteX3" fmla="*/ 133566 w 291913"/>
                <a:gd name="connsiteY3" fmla="*/ 45258 h 77200"/>
                <a:gd name="connsiteX4" fmla="*/ 2 w 291913"/>
                <a:gd name="connsiteY4" fmla="*/ 76080 h 77200"/>
                <a:gd name="connsiteX0" fmla="*/ 9 w 291925"/>
                <a:gd name="connsiteY0" fmla="*/ 76080 h 76253"/>
                <a:gd name="connsiteX1" fmla="*/ 131518 w 291925"/>
                <a:gd name="connsiteY1" fmla="*/ 2105 h 76253"/>
                <a:gd name="connsiteX2" fmla="*/ 291795 w 291925"/>
                <a:gd name="connsiteY2" fmla="*/ 20600 h 76253"/>
                <a:gd name="connsiteX3" fmla="*/ 137683 w 291925"/>
                <a:gd name="connsiteY3" fmla="*/ 22655 h 76253"/>
                <a:gd name="connsiteX4" fmla="*/ 9 w 291925"/>
                <a:gd name="connsiteY4" fmla="*/ 76080 h 76253"/>
                <a:gd name="connsiteX0" fmla="*/ 9 w 292471"/>
                <a:gd name="connsiteY0" fmla="*/ 76080 h 76253"/>
                <a:gd name="connsiteX1" fmla="*/ 131518 w 292471"/>
                <a:gd name="connsiteY1" fmla="*/ 2105 h 76253"/>
                <a:gd name="connsiteX2" fmla="*/ 291795 w 292471"/>
                <a:gd name="connsiteY2" fmla="*/ 20600 h 76253"/>
                <a:gd name="connsiteX3" fmla="*/ 137683 w 292471"/>
                <a:gd name="connsiteY3" fmla="*/ 22655 h 76253"/>
                <a:gd name="connsiteX4" fmla="*/ 9 w 292471"/>
                <a:gd name="connsiteY4" fmla="*/ 76080 h 76253"/>
                <a:gd name="connsiteX0" fmla="*/ 1258 w 293720"/>
                <a:gd name="connsiteY0" fmla="*/ 76080 h 78680"/>
                <a:gd name="connsiteX1" fmla="*/ 132767 w 293720"/>
                <a:gd name="connsiteY1" fmla="*/ 2105 h 78680"/>
                <a:gd name="connsiteX2" fmla="*/ 293044 w 293720"/>
                <a:gd name="connsiteY2" fmla="*/ 20600 h 78680"/>
                <a:gd name="connsiteX3" fmla="*/ 138932 w 293720"/>
                <a:gd name="connsiteY3" fmla="*/ 22655 h 78680"/>
                <a:gd name="connsiteX4" fmla="*/ 1258 w 293720"/>
                <a:gd name="connsiteY4" fmla="*/ 76080 h 78680"/>
                <a:gd name="connsiteX0" fmla="*/ 1258 w 293044"/>
                <a:gd name="connsiteY0" fmla="*/ 76080 h 78680"/>
                <a:gd name="connsiteX1" fmla="*/ 132767 w 293044"/>
                <a:gd name="connsiteY1" fmla="*/ 2105 h 78680"/>
                <a:gd name="connsiteX2" fmla="*/ 293044 w 293044"/>
                <a:gd name="connsiteY2" fmla="*/ 20600 h 78680"/>
                <a:gd name="connsiteX3" fmla="*/ 138932 w 293044"/>
                <a:gd name="connsiteY3" fmla="*/ 22655 h 78680"/>
                <a:gd name="connsiteX4" fmla="*/ 1258 w 293044"/>
                <a:gd name="connsiteY4" fmla="*/ 76080 h 78680"/>
                <a:gd name="connsiteX0" fmla="*/ 1258 w 293044"/>
                <a:gd name="connsiteY0" fmla="*/ 76080 h 78611"/>
                <a:gd name="connsiteX1" fmla="*/ 132767 w 293044"/>
                <a:gd name="connsiteY1" fmla="*/ 2105 h 78611"/>
                <a:gd name="connsiteX2" fmla="*/ 293044 w 293044"/>
                <a:gd name="connsiteY2" fmla="*/ 20600 h 78611"/>
                <a:gd name="connsiteX3" fmla="*/ 138932 w 293044"/>
                <a:gd name="connsiteY3" fmla="*/ 22655 h 78611"/>
                <a:gd name="connsiteX4" fmla="*/ 1258 w 293044"/>
                <a:gd name="connsiteY4" fmla="*/ 76080 h 78611"/>
                <a:gd name="connsiteX0" fmla="*/ 1236 w 280693"/>
                <a:gd name="connsiteY0" fmla="*/ 79613 h 82337"/>
                <a:gd name="connsiteX1" fmla="*/ 132745 w 280693"/>
                <a:gd name="connsiteY1" fmla="*/ 5638 h 82337"/>
                <a:gd name="connsiteX2" fmla="*/ 280693 w 280693"/>
                <a:gd name="connsiteY2" fmla="*/ 7694 h 82337"/>
                <a:gd name="connsiteX3" fmla="*/ 138910 w 280693"/>
                <a:gd name="connsiteY3" fmla="*/ 26188 h 82337"/>
                <a:gd name="connsiteX4" fmla="*/ 1236 w 280693"/>
                <a:gd name="connsiteY4" fmla="*/ 79613 h 82337"/>
                <a:gd name="connsiteX0" fmla="*/ 39 w 279496"/>
                <a:gd name="connsiteY0" fmla="*/ 76896 h 77018"/>
                <a:gd name="connsiteX1" fmla="*/ 125384 w 279496"/>
                <a:gd name="connsiteY1" fmla="*/ 7030 h 77018"/>
                <a:gd name="connsiteX2" fmla="*/ 279496 w 279496"/>
                <a:gd name="connsiteY2" fmla="*/ 4977 h 77018"/>
                <a:gd name="connsiteX3" fmla="*/ 137713 w 279496"/>
                <a:gd name="connsiteY3" fmla="*/ 23471 h 77018"/>
                <a:gd name="connsiteX4" fmla="*/ 39 w 279496"/>
                <a:gd name="connsiteY4" fmla="*/ 76896 h 77018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650"/>
                <a:gd name="connsiteY0" fmla="*/ 81001 h 81123"/>
                <a:gd name="connsiteX1" fmla="*/ 125408 w 279650"/>
                <a:gd name="connsiteY1" fmla="*/ 11135 h 81123"/>
                <a:gd name="connsiteX2" fmla="*/ 279520 w 279650"/>
                <a:gd name="connsiteY2" fmla="*/ 9082 h 81123"/>
                <a:gd name="connsiteX3" fmla="*/ 137737 w 279650"/>
                <a:gd name="connsiteY3" fmla="*/ 27576 h 81123"/>
                <a:gd name="connsiteX4" fmla="*/ 63 w 279650"/>
                <a:gd name="connsiteY4" fmla="*/ 81001 h 81123"/>
                <a:gd name="connsiteX0" fmla="*/ 63 w 279650"/>
                <a:gd name="connsiteY0" fmla="*/ 81001 h 81234"/>
                <a:gd name="connsiteX1" fmla="*/ 125408 w 279650"/>
                <a:gd name="connsiteY1" fmla="*/ 11135 h 81234"/>
                <a:gd name="connsiteX2" fmla="*/ 279520 w 279650"/>
                <a:gd name="connsiteY2" fmla="*/ 9082 h 81234"/>
                <a:gd name="connsiteX3" fmla="*/ 137737 w 279650"/>
                <a:gd name="connsiteY3" fmla="*/ 27576 h 81234"/>
                <a:gd name="connsiteX4" fmla="*/ 63 w 279650"/>
                <a:gd name="connsiteY4" fmla="*/ 81001 h 81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9650" h="81234">
                  <a:moveTo>
                    <a:pt x="63" y="81001"/>
                  </a:moveTo>
                  <a:cubicBezTo>
                    <a:pt x="-1992" y="78261"/>
                    <a:pt x="45955" y="31340"/>
                    <a:pt x="125408" y="11135"/>
                  </a:cubicBezTo>
                  <a:cubicBezTo>
                    <a:pt x="204861" y="-9070"/>
                    <a:pt x="283288" y="3261"/>
                    <a:pt x="279520" y="9082"/>
                  </a:cubicBezTo>
                  <a:cubicBezTo>
                    <a:pt x="273698" y="23123"/>
                    <a:pt x="250068" y="-7013"/>
                    <a:pt x="137737" y="27576"/>
                  </a:cubicBezTo>
                  <a:cubicBezTo>
                    <a:pt x="25406" y="62165"/>
                    <a:pt x="2118" y="83741"/>
                    <a:pt x="63" y="81001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316DE230-9E8A-45FE-8910-8F00AC7A0403}"/>
                </a:ext>
              </a:extLst>
            </p:cNvPr>
            <p:cNvSpPr/>
            <p:nvPr/>
          </p:nvSpPr>
          <p:spPr>
            <a:xfrm>
              <a:off x="6018610" y="2436401"/>
              <a:ext cx="279650" cy="94565"/>
            </a:xfrm>
            <a:custGeom>
              <a:avLst/>
              <a:gdLst>
                <a:gd name="connsiteX0" fmla="*/ 224 w 292135"/>
                <a:gd name="connsiteY0" fmla="*/ 59346 h 59716"/>
                <a:gd name="connsiteX1" fmla="*/ 107075 w 292135"/>
                <a:gd name="connsiteY1" fmla="*/ 5920 h 59716"/>
                <a:gd name="connsiteX2" fmla="*/ 292010 w 292135"/>
                <a:gd name="connsiteY2" fmla="*/ 3866 h 59716"/>
                <a:gd name="connsiteX3" fmla="*/ 133788 w 292135"/>
                <a:gd name="connsiteY3" fmla="*/ 28524 h 59716"/>
                <a:gd name="connsiteX4" fmla="*/ 224 w 292135"/>
                <a:gd name="connsiteY4" fmla="*/ 59346 h 59716"/>
                <a:gd name="connsiteX0" fmla="*/ 2 w 291913"/>
                <a:gd name="connsiteY0" fmla="*/ 76080 h 77200"/>
                <a:gd name="connsiteX1" fmla="*/ 131511 w 291913"/>
                <a:gd name="connsiteY1" fmla="*/ 2105 h 77200"/>
                <a:gd name="connsiteX2" fmla="*/ 291788 w 291913"/>
                <a:gd name="connsiteY2" fmla="*/ 20600 h 77200"/>
                <a:gd name="connsiteX3" fmla="*/ 133566 w 291913"/>
                <a:gd name="connsiteY3" fmla="*/ 45258 h 77200"/>
                <a:gd name="connsiteX4" fmla="*/ 2 w 291913"/>
                <a:gd name="connsiteY4" fmla="*/ 76080 h 77200"/>
                <a:gd name="connsiteX0" fmla="*/ 9 w 291925"/>
                <a:gd name="connsiteY0" fmla="*/ 76080 h 76253"/>
                <a:gd name="connsiteX1" fmla="*/ 131518 w 291925"/>
                <a:gd name="connsiteY1" fmla="*/ 2105 h 76253"/>
                <a:gd name="connsiteX2" fmla="*/ 291795 w 291925"/>
                <a:gd name="connsiteY2" fmla="*/ 20600 h 76253"/>
                <a:gd name="connsiteX3" fmla="*/ 137683 w 291925"/>
                <a:gd name="connsiteY3" fmla="*/ 22655 h 76253"/>
                <a:gd name="connsiteX4" fmla="*/ 9 w 291925"/>
                <a:gd name="connsiteY4" fmla="*/ 76080 h 76253"/>
                <a:gd name="connsiteX0" fmla="*/ 9 w 292471"/>
                <a:gd name="connsiteY0" fmla="*/ 76080 h 76253"/>
                <a:gd name="connsiteX1" fmla="*/ 131518 w 292471"/>
                <a:gd name="connsiteY1" fmla="*/ 2105 h 76253"/>
                <a:gd name="connsiteX2" fmla="*/ 291795 w 292471"/>
                <a:gd name="connsiteY2" fmla="*/ 20600 h 76253"/>
                <a:gd name="connsiteX3" fmla="*/ 137683 w 292471"/>
                <a:gd name="connsiteY3" fmla="*/ 22655 h 76253"/>
                <a:gd name="connsiteX4" fmla="*/ 9 w 292471"/>
                <a:gd name="connsiteY4" fmla="*/ 76080 h 76253"/>
                <a:gd name="connsiteX0" fmla="*/ 1258 w 293720"/>
                <a:gd name="connsiteY0" fmla="*/ 76080 h 78680"/>
                <a:gd name="connsiteX1" fmla="*/ 132767 w 293720"/>
                <a:gd name="connsiteY1" fmla="*/ 2105 h 78680"/>
                <a:gd name="connsiteX2" fmla="*/ 293044 w 293720"/>
                <a:gd name="connsiteY2" fmla="*/ 20600 h 78680"/>
                <a:gd name="connsiteX3" fmla="*/ 138932 w 293720"/>
                <a:gd name="connsiteY3" fmla="*/ 22655 h 78680"/>
                <a:gd name="connsiteX4" fmla="*/ 1258 w 293720"/>
                <a:gd name="connsiteY4" fmla="*/ 76080 h 78680"/>
                <a:gd name="connsiteX0" fmla="*/ 1258 w 293044"/>
                <a:gd name="connsiteY0" fmla="*/ 76080 h 78680"/>
                <a:gd name="connsiteX1" fmla="*/ 132767 w 293044"/>
                <a:gd name="connsiteY1" fmla="*/ 2105 h 78680"/>
                <a:gd name="connsiteX2" fmla="*/ 293044 w 293044"/>
                <a:gd name="connsiteY2" fmla="*/ 20600 h 78680"/>
                <a:gd name="connsiteX3" fmla="*/ 138932 w 293044"/>
                <a:gd name="connsiteY3" fmla="*/ 22655 h 78680"/>
                <a:gd name="connsiteX4" fmla="*/ 1258 w 293044"/>
                <a:gd name="connsiteY4" fmla="*/ 76080 h 78680"/>
                <a:gd name="connsiteX0" fmla="*/ 1258 w 293044"/>
                <a:gd name="connsiteY0" fmla="*/ 76080 h 78611"/>
                <a:gd name="connsiteX1" fmla="*/ 132767 w 293044"/>
                <a:gd name="connsiteY1" fmla="*/ 2105 h 78611"/>
                <a:gd name="connsiteX2" fmla="*/ 293044 w 293044"/>
                <a:gd name="connsiteY2" fmla="*/ 20600 h 78611"/>
                <a:gd name="connsiteX3" fmla="*/ 138932 w 293044"/>
                <a:gd name="connsiteY3" fmla="*/ 22655 h 78611"/>
                <a:gd name="connsiteX4" fmla="*/ 1258 w 293044"/>
                <a:gd name="connsiteY4" fmla="*/ 76080 h 78611"/>
                <a:gd name="connsiteX0" fmla="*/ 1236 w 280693"/>
                <a:gd name="connsiteY0" fmla="*/ 79613 h 82337"/>
                <a:gd name="connsiteX1" fmla="*/ 132745 w 280693"/>
                <a:gd name="connsiteY1" fmla="*/ 5638 h 82337"/>
                <a:gd name="connsiteX2" fmla="*/ 280693 w 280693"/>
                <a:gd name="connsiteY2" fmla="*/ 7694 h 82337"/>
                <a:gd name="connsiteX3" fmla="*/ 138910 w 280693"/>
                <a:gd name="connsiteY3" fmla="*/ 26188 h 82337"/>
                <a:gd name="connsiteX4" fmla="*/ 1236 w 280693"/>
                <a:gd name="connsiteY4" fmla="*/ 79613 h 82337"/>
                <a:gd name="connsiteX0" fmla="*/ 39 w 279496"/>
                <a:gd name="connsiteY0" fmla="*/ 76896 h 77018"/>
                <a:gd name="connsiteX1" fmla="*/ 125384 w 279496"/>
                <a:gd name="connsiteY1" fmla="*/ 7030 h 77018"/>
                <a:gd name="connsiteX2" fmla="*/ 279496 w 279496"/>
                <a:gd name="connsiteY2" fmla="*/ 4977 h 77018"/>
                <a:gd name="connsiteX3" fmla="*/ 137713 w 279496"/>
                <a:gd name="connsiteY3" fmla="*/ 23471 h 77018"/>
                <a:gd name="connsiteX4" fmla="*/ 39 w 279496"/>
                <a:gd name="connsiteY4" fmla="*/ 76896 h 77018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650"/>
                <a:gd name="connsiteY0" fmla="*/ 81001 h 81123"/>
                <a:gd name="connsiteX1" fmla="*/ 125408 w 279650"/>
                <a:gd name="connsiteY1" fmla="*/ 11135 h 81123"/>
                <a:gd name="connsiteX2" fmla="*/ 279520 w 279650"/>
                <a:gd name="connsiteY2" fmla="*/ 9082 h 81123"/>
                <a:gd name="connsiteX3" fmla="*/ 137737 w 279650"/>
                <a:gd name="connsiteY3" fmla="*/ 27576 h 81123"/>
                <a:gd name="connsiteX4" fmla="*/ 63 w 279650"/>
                <a:gd name="connsiteY4" fmla="*/ 81001 h 81123"/>
                <a:gd name="connsiteX0" fmla="*/ 63 w 279650"/>
                <a:gd name="connsiteY0" fmla="*/ 81001 h 81234"/>
                <a:gd name="connsiteX1" fmla="*/ 125408 w 279650"/>
                <a:gd name="connsiteY1" fmla="*/ 11135 h 81234"/>
                <a:gd name="connsiteX2" fmla="*/ 279520 w 279650"/>
                <a:gd name="connsiteY2" fmla="*/ 9082 h 81234"/>
                <a:gd name="connsiteX3" fmla="*/ 137737 w 279650"/>
                <a:gd name="connsiteY3" fmla="*/ 27576 h 81234"/>
                <a:gd name="connsiteX4" fmla="*/ 63 w 279650"/>
                <a:gd name="connsiteY4" fmla="*/ 81001 h 81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9650" h="81234">
                  <a:moveTo>
                    <a:pt x="63" y="81001"/>
                  </a:moveTo>
                  <a:cubicBezTo>
                    <a:pt x="-1992" y="78261"/>
                    <a:pt x="45955" y="31340"/>
                    <a:pt x="125408" y="11135"/>
                  </a:cubicBezTo>
                  <a:cubicBezTo>
                    <a:pt x="204861" y="-9070"/>
                    <a:pt x="283288" y="3261"/>
                    <a:pt x="279520" y="9082"/>
                  </a:cubicBezTo>
                  <a:cubicBezTo>
                    <a:pt x="273698" y="23123"/>
                    <a:pt x="250068" y="-7013"/>
                    <a:pt x="137737" y="27576"/>
                  </a:cubicBezTo>
                  <a:cubicBezTo>
                    <a:pt x="25406" y="62165"/>
                    <a:pt x="2118" y="83741"/>
                    <a:pt x="63" y="81001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C5F4C13F-092D-4F58-B95D-1828F3AEB3D6}"/>
                </a:ext>
              </a:extLst>
            </p:cNvPr>
            <p:cNvSpPr/>
            <p:nvPr/>
          </p:nvSpPr>
          <p:spPr>
            <a:xfrm>
              <a:off x="5276136" y="1734987"/>
              <a:ext cx="1506104" cy="1057198"/>
            </a:xfrm>
            <a:custGeom>
              <a:avLst/>
              <a:gdLst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1174 w 1869410"/>
                <a:gd name="connsiteY19" fmla="*/ 1036330 h 1284241"/>
                <a:gd name="connsiteX20" fmla="*/ 1667369 w 1869410"/>
                <a:gd name="connsiteY20" fmla="*/ 1085860 h 1284241"/>
                <a:gd name="connsiteX21" fmla="*/ 1716899 w 1869410"/>
                <a:gd name="connsiteY21" fmla="*/ 93536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1174 w 1869410"/>
                <a:gd name="connsiteY19" fmla="*/ 1036330 h 1284241"/>
                <a:gd name="connsiteX20" fmla="*/ 1667369 w 1869410"/>
                <a:gd name="connsiteY20" fmla="*/ 1085860 h 1284241"/>
                <a:gd name="connsiteX21" fmla="*/ 1714994 w 1869410"/>
                <a:gd name="connsiteY21" fmla="*/ 90488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1174 w 1869410"/>
                <a:gd name="connsiteY19" fmla="*/ 1036330 h 1284241"/>
                <a:gd name="connsiteX20" fmla="*/ 1707374 w 1869410"/>
                <a:gd name="connsiteY20" fmla="*/ 1055380 h 1284241"/>
                <a:gd name="connsiteX21" fmla="*/ 1714994 w 1869410"/>
                <a:gd name="connsiteY21" fmla="*/ 90488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4984 w 1869410"/>
                <a:gd name="connsiteY19" fmla="*/ 1002040 h 1284241"/>
                <a:gd name="connsiteX20" fmla="*/ 1707374 w 1869410"/>
                <a:gd name="connsiteY20" fmla="*/ 1055380 h 1284241"/>
                <a:gd name="connsiteX21" fmla="*/ 1714994 w 1869410"/>
                <a:gd name="connsiteY21" fmla="*/ 90488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6"/>
                <a:gd name="connsiteX1" fmla="*/ 545324 w 1869410"/>
                <a:gd name="connsiteY1" fmla="*/ 516265 h 1284246"/>
                <a:gd name="connsiteX2" fmla="*/ 629144 w 1869410"/>
                <a:gd name="connsiteY2" fmla="*/ 476260 h 1284246"/>
                <a:gd name="connsiteX3" fmla="*/ 692009 w 1869410"/>
                <a:gd name="connsiteY3" fmla="*/ 577225 h 1284246"/>
                <a:gd name="connsiteX4" fmla="*/ 737729 w 1869410"/>
                <a:gd name="connsiteY4" fmla="*/ 779155 h 1284246"/>
                <a:gd name="connsiteX5" fmla="*/ 735824 w 1869410"/>
                <a:gd name="connsiteY5" fmla="*/ 914410 h 1284246"/>
                <a:gd name="connsiteX6" fmla="*/ 825359 w 1869410"/>
                <a:gd name="connsiteY6" fmla="*/ 678190 h 1284246"/>
                <a:gd name="connsiteX7" fmla="*/ 840599 w 1869410"/>
                <a:gd name="connsiteY7" fmla="*/ 582940 h 1284246"/>
                <a:gd name="connsiteX8" fmla="*/ 1103489 w 1869410"/>
                <a:gd name="connsiteY8" fmla="*/ 870595 h 1284246"/>
                <a:gd name="connsiteX9" fmla="*/ 1154924 w 1869410"/>
                <a:gd name="connsiteY9" fmla="*/ 891550 h 1284246"/>
                <a:gd name="connsiteX10" fmla="*/ 1055864 w 1869410"/>
                <a:gd name="connsiteY10" fmla="*/ 723910 h 1284246"/>
                <a:gd name="connsiteX11" fmla="*/ 1257794 w 1869410"/>
                <a:gd name="connsiteY11" fmla="*/ 971560 h 1284246"/>
                <a:gd name="connsiteX12" fmla="*/ 1233029 w 1869410"/>
                <a:gd name="connsiteY12" fmla="*/ 849640 h 1284246"/>
                <a:gd name="connsiteX13" fmla="*/ 1375904 w 1869410"/>
                <a:gd name="connsiteY13" fmla="*/ 986800 h 1284246"/>
                <a:gd name="connsiteX14" fmla="*/ 1417814 w 1869410"/>
                <a:gd name="connsiteY14" fmla="*/ 1173490 h 1284246"/>
                <a:gd name="connsiteX15" fmla="*/ 1444484 w 1869410"/>
                <a:gd name="connsiteY15" fmla="*/ 1057285 h 1284246"/>
                <a:gd name="connsiteX16" fmla="*/ 1450199 w 1869410"/>
                <a:gd name="connsiteY16" fmla="*/ 1283980 h 1284246"/>
                <a:gd name="connsiteX17" fmla="*/ 1495919 w 1869410"/>
                <a:gd name="connsiteY17" fmla="*/ 1101100 h 1284246"/>
                <a:gd name="connsiteX18" fmla="*/ 1551164 w 1869410"/>
                <a:gd name="connsiteY18" fmla="*/ 1011565 h 1284246"/>
                <a:gd name="connsiteX19" fmla="*/ 1634984 w 1869410"/>
                <a:gd name="connsiteY19" fmla="*/ 1002040 h 1284246"/>
                <a:gd name="connsiteX20" fmla="*/ 1707374 w 1869410"/>
                <a:gd name="connsiteY20" fmla="*/ 1055380 h 1284246"/>
                <a:gd name="connsiteX21" fmla="*/ 1714994 w 1869410"/>
                <a:gd name="connsiteY21" fmla="*/ 904885 h 1284246"/>
                <a:gd name="connsiteX22" fmla="*/ 1716899 w 1869410"/>
                <a:gd name="connsiteY22" fmla="*/ 802015 h 1284246"/>
                <a:gd name="connsiteX23" fmla="*/ 1804529 w 1869410"/>
                <a:gd name="connsiteY23" fmla="*/ 889645 h 1284246"/>
                <a:gd name="connsiteX24" fmla="*/ 1764524 w 1869410"/>
                <a:gd name="connsiteY24" fmla="*/ 716290 h 1284246"/>
                <a:gd name="connsiteX25" fmla="*/ 1764524 w 1869410"/>
                <a:gd name="connsiteY25" fmla="*/ 615325 h 1284246"/>
                <a:gd name="connsiteX26" fmla="*/ 1869299 w 1869410"/>
                <a:gd name="connsiteY26" fmla="*/ 708670 h 1284246"/>
                <a:gd name="connsiteX27" fmla="*/ 1783574 w 1869410"/>
                <a:gd name="connsiteY27" fmla="*/ 539125 h 1284246"/>
                <a:gd name="connsiteX28" fmla="*/ 1730234 w 1869410"/>
                <a:gd name="connsiteY28" fmla="*/ 396250 h 1284246"/>
                <a:gd name="connsiteX29" fmla="*/ 1560689 w 1869410"/>
                <a:gd name="connsiteY29" fmla="*/ 219085 h 1284246"/>
                <a:gd name="connsiteX30" fmla="*/ 1427339 w 1869410"/>
                <a:gd name="connsiteY30" fmla="*/ 129550 h 1284246"/>
                <a:gd name="connsiteX31" fmla="*/ 1594979 w 1869410"/>
                <a:gd name="connsiteY31" fmla="*/ 100975 h 1284246"/>
                <a:gd name="connsiteX32" fmla="*/ 1634984 w 1869410"/>
                <a:gd name="connsiteY32" fmla="*/ 70495 h 1284246"/>
                <a:gd name="connsiteX33" fmla="*/ 1402574 w 1869410"/>
                <a:gd name="connsiteY33" fmla="*/ 62875 h 1284246"/>
                <a:gd name="connsiteX34" fmla="*/ 1191119 w 1869410"/>
                <a:gd name="connsiteY34" fmla="*/ 17155 h 1284246"/>
                <a:gd name="connsiteX35" fmla="*/ 981569 w 1869410"/>
                <a:gd name="connsiteY35" fmla="*/ 10 h 1284246"/>
                <a:gd name="connsiteX36" fmla="*/ 712964 w 1869410"/>
                <a:gd name="connsiteY36" fmla="*/ 19060 h 1284246"/>
                <a:gd name="connsiteX37" fmla="*/ 543419 w 1869410"/>
                <a:gd name="connsiteY37" fmla="*/ 55255 h 1284246"/>
                <a:gd name="connsiteX38" fmla="*/ 415784 w 1869410"/>
                <a:gd name="connsiteY38" fmla="*/ 144790 h 1284246"/>
                <a:gd name="connsiteX39" fmla="*/ 364349 w 1869410"/>
                <a:gd name="connsiteY39" fmla="*/ 215275 h 1284246"/>
                <a:gd name="connsiteX40" fmla="*/ 290054 w 1869410"/>
                <a:gd name="connsiteY40" fmla="*/ 278140 h 1284246"/>
                <a:gd name="connsiteX41" fmla="*/ 223379 w 1869410"/>
                <a:gd name="connsiteY41" fmla="*/ 331480 h 1284246"/>
                <a:gd name="connsiteX42" fmla="*/ 145274 w 1869410"/>
                <a:gd name="connsiteY42" fmla="*/ 485785 h 1284246"/>
                <a:gd name="connsiteX43" fmla="*/ 80504 w 1869410"/>
                <a:gd name="connsiteY43" fmla="*/ 674380 h 1284246"/>
                <a:gd name="connsiteX44" fmla="*/ 494 w 1869410"/>
                <a:gd name="connsiteY44" fmla="*/ 777250 h 1284246"/>
                <a:gd name="connsiteX45" fmla="*/ 120509 w 1869410"/>
                <a:gd name="connsiteY45" fmla="*/ 678190 h 1284246"/>
                <a:gd name="connsiteX46" fmla="*/ 118604 w 1869410"/>
                <a:gd name="connsiteY46" fmla="*/ 910600 h 1284246"/>
                <a:gd name="connsiteX47" fmla="*/ 131939 w 1869410"/>
                <a:gd name="connsiteY47" fmla="*/ 1034425 h 1284246"/>
                <a:gd name="connsiteX48" fmla="*/ 160514 w 1869410"/>
                <a:gd name="connsiteY48" fmla="*/ 891550 h 1284246"/>
                <a:gd name="connsiteX49" fmla="*/ 246239 w 1869410"/>
                <a:gd name="connsiteY49" fmla="*/ 990610 h 1284246"/>
                <a:gd name="connsiteX50" fmla="*/ 238619 w 1869410"/>
                <a:gd name="connsiteY50" fmla="*/ 866785 h 1284246"/>
                <a:gd name="connsiteX51" fmla="*/ 250049 w 1869410"/>
                <a:gd name="connsiteY51" fmla="*/ 725815 h 1284246"/>
                <a:gd name="connsiteX52" fmla="*/ 311009 w 1869410"/>
                <a:gd name="connsiteY52" fmla="*/ 889645 h 1284246"/>
                <a:gd name="connsiteX53" fmla="*/ 295769 w 1869410"/>
                <a:gd name="connsiteY53" fmla="*/ 643900 h 1284246"/>
                <a:gd name="connsiteX54" fmla="*/ 341489 w 1869410"/>
                <a:gd name="connsiteY54" fmla="*/ 495310 h 1284246"/>
                <a:gd name="connsiteX55" fmla="*/ 394829 w 1869410"/>
                <a:gd name="connsiteY55" fmla="*/ 483880 h 1284246"/>
                <a:gd name="connsiteX56" fmla="*/ 486269 w 1869410"/>
                <a:gd name="connsiteY56" fmla="*/ 586750 h 1284246"/>
                <a:gd name="connsiteX0" fmla="*/ 486269 w 1869410"/>
                <a:gd name="connsiteY0" fmla="*/ 586750 h 1284246"/>
                <a:gd name="connsiteX1" fmla="*/ 545324 w 1869410"/>
                <a:gd name="connsiteY1" fmla="*/ 516265 h 1284246"/>
                <a:gd name="connsiteX2" fmla="*/ 629144 w 1869410"/>
                <a:gd name="connsiteY2" fmla="*/ 476260 h 1284246"/>
                <a:gd name="connsiteX3" fmla="*/ 692009 w 1869410"/>
                <a:gd name="connsiteY3" fmla="*/ 577225 h 1284246"/>
                <a:gd name="connsiteX4" fmla="*/ 737729 w 1869410"/>
                <a:gd name="connsiteY4" fmla="*/ 779155 h 1284246"/>
                <a:gd name="connsiteX5" fmla="*/ 735824 w 1869410"/>
                <a:gd name="connsiteY5" fmla="*/ 914410 h 1284246"/>
                <a:gd name="connsiteX6" fmla="*/ 825359 w 1869410"/>
                <a:gd name="connsiteY6" fmla="*/ 678190 h 1284246"/>
                <a:gd name="connsiteX7" fmla="*/ 840599 w 1869410"/>
                <a:gd name="connsiteY7" fmla="*/ 582940 h 1284246"/>
                <a:gd name="connsiteX8" fmla="*/ 1103489 w 1869410"/>
                <a:gd name="connsiteY8" fmla="*/ 870595 h 1284246"/>
                <a:gd name="connsiteX9" fmla="*/ 1154924 w 1869410"/>
                <a:gd name="connsiteY9" fmla="*/ 891550 h 1284246"/>
                <a:gd name="connsiteX10" fmla="*/ 1055864 w 1869410"/>
                <a:gd name="connsiteY10" fmla="*/ 723910 h 1284246"/>
                <a:gd name="connsiteX11" fmla="*/ 1257794 w 1869410"/>
                <a:gd name="connsiteY11" fmla="*/ 971560 h 1284246"/>
                <a:gd name="connsiteX12" fmla="*/ 1233029 w 1869410"/>
                <a:gd name="connsiteY12" fmla="*/ 849640 h 1284246"/>
                <a:gd name="connsiteX13" fmla="*/ 1375904 w 1869410"/>
                <a:gd name="connsiteY13" fmla="*/ 986800 h 1284246"/>
                <a:gd name="connsiteX14" fmla="*/ 1417814 w 1869410"/>
                <a:gd name="connsiteY14" fmla="*/ 1173490 h 1284246"/>
                <a:gd name="connsiteX15" fmla="*/ 1444484 w 1869410"/>
                <a:gd name="connsiteY15" fmla="*/ 1057285 h 1284246"/>
                <a:gd name="connsiteX16" fmla="*/ 1450199 w 1869410"/>
                <a:gd name="connsiteY16" fmla="*/ 1283980 h 1284246"/>
                <a:gd name="connsiteX17" fmla="*/ 1495919 w 1869410"/>
                <a:gd name="connsiteY17" fmla="*/ 1101100 h 1284246"/>
                <a:gd name="connsiteX18" fmla="*/ 1551164 w 1869410"/>
                <a:gd name="connsiteY18" fmla="*/ 1011565 h 1284246"/>
                <a:gd name="connsiteX19" fmla="*/ 1671179 w 1869410"/>
                <a:gd name="connsiteY19" fmla="*/ 1011565 h 1284246"/>
                <a:gd name="connsiteX20" fmla="*/ 1707374 w 1869410"/>
                <a:gd name="connsiteY20" fmla="*/ 1055380 h 1284246"/>
                <a:gd name="connsiteX21" fmla="*/ 1714994 w 1869410"/>
                <a:gd name="connsiteY21" fmla="*/ 904885 h 1284246"/>
                <a:gd name="connsiteX22" fmla="*/ 1716899 w 1869410"/>
                <a:gd name="connsiteY22" fmla="*/ 802015 h 1284246"/>
                <a:gd name="connsiteX23" fmla="*/ 1804529 w 1869410"/>
                <a:gd name="connsiteY23" fmla="*/ 889645 h 1284246"/>
                <a:gd name="connsiteX24" fmla="*/ 1764524 w 1869410"/>
                <a:gd name="connsiteY24" fmla="*/ 716290 h 1284246"/>
                <a:gd name="connsiteX25" fmla="*/ 1764524 w 1869410"/>
                <a:gd name="connsiteY25" fmla="*/ 615325 h 1284246"/>
                <a:gd name="connsiteX26" fmla="*/ 1869299 w 1869410"/>
                <a:gd name="connsiteY26" fmla="*/ 708670 h 1284246"/>
                <a:gd name="connsiteX27" fmla="*/ 1783574 w 1869410"/>
                <a:gd name="connsiteY27" fmla="*/ 539125 h 1284246"/>
                <a:gd name="connsiteX28" fmla="*/ 1730234 w 1869410"/>
                <a:gd name="connsiteY28" fmla="*/ 396250 h 1284246"/>
                <a:gd name="connsiteX29" fmla="*/ 1560689 w 1869410"/>
                <a:gd name="connsiteY29" fmla="*/ 219085 h 1284246"/>
                <a:gd name="connsiteX30" fmla="*/ 1427339 w 1869410"/>
                <a:gd name="connsiteY30" fmla="*/ 129550 h 1284246"/>
                <a:gd name="connsiteX31" fmla="*/ 1594979 w 1869410"/>
                <a:gd name="connsiteY31" fmla="*/ 100975 h 1284246"/>
                <a:gd name="connsiteX32" fmla="*/ 1634984 w 1869410"/>
                <a:gd name="connsiteY32" fmla="*/ 70495 h 1284246"/>
                <a:gd name="connsiteX33" fmla="*/ 1402574 w 1869410"/>
                <a:gd name="connsiteY33" fmla="*/ 62875 h 1284246"/>
                <a:gd name="connsiteX34" fmla="*/ 1191119 w 1869410"/>
                <a:gd name="connsiteY34" fmla="*/ 17155 h 1284246"/>
                <a:gd name="connsiteX35" fmla="*/ 981569 w 1869410"/>
                <a:gd name="connsiteY35" fmla="*/ 10 h 1284246"/>
                <a:gd name="connsiteX36" fmla="*/ 712964 w 1869410"/>
                <a:gd name="connsiteY36" fmla="*/ 19060 h 1284246"/>
                <a:gd name="connsiteX37" fmla="*/ 543419 w 1869410"/>
                <a:gd name="connsiteY37" fmla="*/ 55255 h 1284246"/>
                <a:gd name="connsiteX38" fmla="*/ 415784 w 1869410"/>
                <a:gd name="connsiteY38" fmla="*/ 144790 h 1284246"/>
                <a:gd name="connsiteX39" fmla="*/ 364349 w 1869410"/>
                <a:gd name="connsiteY39" fmla="*/ 215275 h 1284246"/>
                <a:gd name="connsiteX40" fmla="*/ 290054 w 1869410"/>
                <a:gd name="connsiteY40" fmla="*/ 278140 h 1284246"/>
                <a:gd name="connsiteX41" fmla="*/ 223379 w 1869410"/>
                <a:gd name="connsiteY41" fmla="*/ 331480 h 1284246"/>
                <a:gd name="connsiteX42" fmla="*/ 145274 w 1869410"/>
                <a:gd name="connsiteY42" fmla="*/ 485785 h 1284246"/>
                <a:gd name="connsiteX43" fmla="*/ 80504 w 1869410"/>
                <a:gd name="connsiteY43" fmla="*/ 674380 h 1284246"/>
                <a:gd name="connsiteX44" fmla="*/ 494 w 1869410"/>
                <a:gd name="connsiteY44" fmla="*/ 777250 h 1284246"/>
                <a:gd name="connsiteX45" fmla="*/ 120509 w 1869410"/>
                <a:gd name="connsiteY45" fmla="*/ 678190 h 1284246"/>
                <a:gd name="connsiteX46" fmla="*/ 118604 w 1869410"/>
                <a:gd name="connsiteY46" fmla="*/ 910600 h 1284246"/>
                <a:gd name="connsiteX47" fmla="*/ 131939 w 1869410"/>
                <a:gd name="connsiteY47" fmla="*/ 1034425 h 1284246"/>
                <a:gd name="connsiteX48" fmla="*/ 160514 w 1869410"/>
                <a:gd name="connsiteY48" fmla="*/ 891550 h 1284246"/>
                <a:gd name="connsiteX49" fmla="*/ 246239 w 1869410"/>
                <a:gd name="connsiteY49" fmla="*/ 990610 h 1284246"/>
                <a:gd name="connsiteX50" fmla="*/ 238619 w 1869410"/>
                <a:gd name="connsiteY50" fmla="*/ 866785 h 1284246"/>
                <a:gd name="connsiteX51" fmla="*/ 250049 w 1869410"/>
                <a:gd name="connsiteY51" fmla="*/ 725815 h 1284246"/>
                <a:gd name="connsiteX52" fmla="*/ 311009 w 1869410"/>
                <a:gd name="connsiteY52" fmla="*/ 889645 h 1284246"/>
                <a:gd name="connsiteX53" fmla="*/ 295769 w 1869410"/>
                <a:gd name="connsiteY53" fmla="*/ 643900 h 1284246"/>
                <a:gd name="connsiteX54" fmla="*/ 341489 w 1869410"/>
                <a:gd name="connsiteY54" fmla="*/ 495310 h 1284246"/>
                <a:gd name="connsiteX55" fmla="*/ 394829 w 1869410"/>
                <a:gd name="connsiteY55" fmla="*/ 483880 h 1284246"/>
                <a:gd name="connsiteX56" fmla="*/ 486269 w 1869410"/>
                <a:gd name="connsiteY56" fmla="*/ 586750 h 1284246"/>
                <a:gd name="connsiteX0" fmla="*/ 486269 w 1869410"/>
                <a:gd name="connsiteY0" fmla="*/ 586750 h 1284251"/>
                <a:gd name="connsiteX1" fmla="*/ 545324 w 1869410"/>
                <a:gd name="connsiteY1" fmla="*/ 516265 h 1284251"/>
                <a:gd name="connsiteX2" fmla="*/ 629144 w 1869410"/>
                <a:gd name="connsiteY2" fmla="*/ 476260 h 1284251"/>
                <a:gd name="connsiteX3" fmla="*/ 692009 w 1869410"/>
                <a:gd name="connsiteY3" fmla="*/ 577225 h 1284251"/>
                <a:gd name="connsiteX4" fmla="*/ 737729 w 1869410"/>
                <a:gd name="connsiteY4" fmla="*/ 779155 h 1284251"/>
                <a:gd name="connsiteX5" fmla="*/ 735824 w 1869410"/>
                <a:gd name="connsiteY5" fmla="*/ 914410 h 1284251"/>
                <a:gd name="connsiteX6" fmla="*/ 825359 w 1869410"/>
                <a:gd name="connsiteY6" fmla="*/ 678190 h 1284251"/>
                <a:gd name="connsiteX7" fmla="*/ 840599 w 1869410"/>
                <a:gd name="connsiteY7" fmla="*/ 582940 h 1284251"/>
                <a:gd name="connsiteX8" fmla="*/ 1103489 w 1869410"/>
                <a:gd name="connsiteY8" fmla="*/ 870595 h 1284251"/>
                <a:gd name="connsiteX9" fmla="*/ 1154924 w 1869410"/>
                <a:gd name="connsiteY9" fmla="*/ 891550 h 1284251"/>
                <a:gd name="connsiteX10" fmla="*/ 1055864 w 1869410"/>
                <a:gd name="connsiteY10" fmla="*/ 723910 h 1284251"/>
                <a:gd name="connsiteX11" fmla="*/ 1257794 w 1869410"/>
                <a:gd name="connsiteY11" fmla="*/ 971560 h 1284251"/>
                <a:gd name="connsiteX12" fmla="*/ 1233029 w 1869410"/>
                <a:gd name="connsiteY12" fmla="*/ 849640 h 1284251"/>
                <a:gd name="connsiteX13" fmla="*/ 1375904 w 1869410"/>
                <a:gd name="connsiteY13" fmla="*/ 986800 h 1284251"/>
                <a:gd name="connsiteX14" fmla="*/ 1417814 w 1869410"/>
                <a:gd name="connsiteY14" fmla="*/ 1173490 h 1284251"/>
                <a:gd name="connsiteX15" fmla="*/ 1444484 w 1869410"/>
                <a:gd name="connsiteY15" fmla="*/ 1057285 h 1284251"/>
                <a:gd name="connsiteX16" fmla="*/ 1450199 w 1869410"/>
                <a:gd name="connsiteY16" fmla="*/ 1283980 h 1284251"/>
                <a:gd name="connsiteX17" fmla="*/ 1495919 w 1869410"/>
                <a:gd name="connsiteY17" fmla="*/ 1101100 h 1284251"/>
                <a:gd name="connsiteX18" fmla="*/ 1574024 w 1869410"/>
                <a:gd name="connsiteY18" fmla="*/ 996325 h 1284251"/>
                <a:gd name="connsiteX19" fmla="*/ 1671179 w 1869410"/>
                <a:gd name="connsiteY19" fmla="*/ 1011565 h 1284251"/>
                <a:gd name="connsiteX20" fmla="*/ 1707374 w 1869410"/>
                <a:gd name="connsiteY20" fmla="*/ 1055380 h 1284251"/>
                <a:gd name="connsiteX21" fmla="*/ 1714994 w 1869410"/>
                <a:gd name="connsiteY21" fmla="*/ 904885 h 1284251"/>
                <a:gd name="connsiteX22" fmla="*/ 1716899 w 1869410"/>
                <a:gd name="connsiteY22" fmla="*/ 802015 h 1284251"/>
                <a:gd name="connsiteX23" fmla="*/ 1804529 w 1869410"/>
                <a:gd name="connsiteY23" fmla="*/ 889645 h 1284251"/>
                <a:gd name="connsiteX24" fmla="*/ 1764524 w 1869410"/>
                <a:gd name="connsiteY24" fmla="*/ 716290 h 1284251"/>
                <a:gd name="connsiteX25" fmla="*/ 1764524 w 1869410"/>
                <a:gd name="connsiteY25" fmla="*/ 615325 h 1284251"/>
                <a:gd name="connsiteX26" fmla="*/ 1869299 w 1869410"/>
                <a:gd name="connsiteY26" fmla="*/ 708670 h 1284251"/>
                <a:gd name="connsiteX27" fmla="*/ 1783574 w 1869410"/>
                <a:gd name="connsiteY27" fmla="*/ 539125 h 1284251"/>
                <a:gd name="connsiteX28" fmla="*/ 1730234 w 1869410"/>
                <a:gd name="connsiteY28" fmla="*/ 396250 h 1284251"/>
                <a:gd name="connsiteX29" fmla="*/ 1560689 w 1869410"/>
                <a:gd name="connsiteY29" fmla="*/ 219085 h 1284251"/>
                <a:gd name="connsiteX30" fmla="*/ 1427339 w 1869410"/>
                <a:gd name="connsiteY30" fmla="*/ 129550 h 1284251"/>
                <a:gd name="connsiteX31" fmla="*/ 1594979 w 1869410"/>
                <a:gd name="connsiteY31" fmla="*/ 100975 h 1284251"/>
                <a:gd name="connsiteX32" fmla="*/ 1634984 w 1869410"/>
                <a:gd name="connsiteY32" fmla="*/ 70495 h 1284251"/>
                <a:gd name="connsiteX33" fmla="*/ 1402574 w 1869410"/>
                <a:gd name="connsiteY33" fmla="*/ 62875 h 1284251"/>
                <a:gd name="connsiteX34" fmla="*/ 1191119 w 1869410"/>
                <a:gd name="connsiteY34" fmla="*/ 17155 h 1284251"/>
                <a:gd name="connsiteX35" fmla="*/ 981569 w 1869410"/>
                <a:gd name="connsiteY35" fmla="*/ 10 h 1284251"/>
                <a:gd name="connsiteX36" fmla="*/ 712964 w 1869410"/>
                <a:gd name="connsiteY36" fmla="*/ 19060 h 1284251"/>
                <a:gd name="connsiteX37" fmla="*/ 543419 w 1869410"/>
                <a:gd name="connsiteY37" fmla="*/ 55255 h 1284251"/>
                <a:gd name="connsiteX38" fmla="*/ 415784 w 1869410"/>
                <a:gd name="connsiteY38" fmla="*/ 144790 h 1284251"/>
                <a:gd name="connsiteX39" fmla="*/ 364349 w 1869410"/>
                <a:gd name="connsiteY39" fmla="*/ 215275 h 1284251"/>
                <a:gd name="connsiteX40" fmla="*/ 290054 w 1869410"/>
                <a:gd name="connsiteY40" fmla="*/ 278140 h 1284251"/>
                <a:gd name="connsiteX41" fmla="*/ 223379 w 1869410"/>
                <a:gd name="connsiteY41" fmla="*/ 331480 h 1284251"/>
                <a:gd name="connsiteX42" fmla="*/ 145274 w 1869410"/>
                <a:gd name="connsiteY42" fmla="*/ 485785 h 1284251"/>
                <a:gd name="connsiteX43" fmla="*/ 80504 w 1869410"/>
                <a:gd name="connsiteY43" fmla="*/ 674380 h 1284251"/>
                <a:gd name="connsiteX44" fmla="*/ 494 w 1869410"/>
                <a:gd name="connsiteY44" fmla="*/ 777250 h 1284251"/>
                <a:gd name="connsiteX45" fmla="*/ 120509 w 1869410"/>
                <a:gd name="connsiteY45" fmla="*/ 678190 h 1284251"/>
                <a:gd name="connsiteX46" fmla="*/ 118604 w 1869410"/>
                <a:gd name="connsiteY46" fmla="*/ 910600 h 1284251"/>
                <a:gd name="connsiteX47" fmla="*/ 131939 w 1869410"/>
                <a:gd name="connsiteY47" fmla="*/ 1034425 h 1284251"/>
                <a:gd name="connsiteX48" fmla="*/ 160514 w 1869410"/>
                <a:gd name="connsiteY48" fmla="*/ 891550 h 1284251"/>
                <a:gd name="connsiteX49" fmla="*/ 246239 w 1869410"/>
                <a:gd name="connsiteY49" fmla="*/ 990610 h 1284251"/>
                <a:gd name="connsiteX50" fmla="*/ 238619 w 1869410"/>
                <a:gd name="connsiteY50" fmla="*/ 866785 h 1284251"/>
                <a:gd name="connsiteX51" fmla="*/ 250049 w 1869410"/>
                <a:gd name="connsiteY51" fmla="*/ 725815 h 1284251"/>
                <a:gd name="connsiteX52" fmla="*/ 311009 w 1869410"/>
                <a:gd name="connsiteY52" fmla="*/ 889645 h 1284251"/>
                <a:gd name="connsiteX53" fmla="*/ 295769 w 1869410"/>
                <a:gd name="connsiteY53" fmla="*/ 643900 h 1284251"/>
                <a:gd name="connsiteX54" fmla="*/ 341489 w 1869410"/>
                <a:gd name="connsiteY54" fmla="*/ 495310 h 1284251"/>
                <a:gd name="connsiteX55" fmla="*/ 394829 w 1869410"/>
                <a:gd name="connsiteY55" fmla="*/ 483880 h 1284251"/>
                <a:gd name="connsiteX56" fmla="*/ 486269 w 1869410"/>
                <a:gd name="connsiteY56" fmla="*/ 586750 h 1284251"/>
                <a:gd name="connsiteX0" fmla="*/ 486269 w 1869410"/>
                <a:gd name="connsiteY0" fmla="*/ 586750 h 1284251"/>
                <a:gd name="connsiteX1" fmla="*/ 545324 w 1869410"/>
                <a:gd name="connsiteY1" fmla="*/ 516265 h 1284251"/>
                <a:gd name="connsiteX2" fmla="*/ 629144 w 1869410"/>
                <a:gd name="connsiteY2" fmla="*/ 476260 h 1284251"/>
                <a:gd name="connsiteX3" fmla="*/ 692009 w 1869410"/>
                <a:gd name="connsiteY3" fmla="*/ 577225 h 1284251"/>
                <a:gd name="connsiteX4" fmla="*/ 737729 w 1869410"/>
                <a:gd name="connsiteY4" fmla="*/ 779155 h 1284251"/>
                <a:gd name="connsiteX5" fmla="*/ 735824 w 1869410"/>
                <a:gd name="connsiteY5" fmla="*/ 914410 h 1284251"/>
                <a:gd name="connsiteX6" fmla="*/ 825359 w 1869410"/>
                <a:gd name="connsiteY6" fmla="*/ 678190 h 1284251"/>
                <a:gd name="connsiteX7" fmla="*/ 840599 w 1869410"/>
                <a:gd name="connsiteY7" fmla="*/ 582940 h 1284251"/>
                <a:gd name="connsiteX8" fmla="*/ 1103489 w 1869410"/>
                <a:gd name="connsiteY8" fmla="*/ 870595 h 1284251"/>
                <a:gd name="connsiteX9" fmla="*/ 1154924 w 1869410"/>
                <a:gd name="connsiteY9" fmla="*/ 891550 h 1284251"/>
                <a:gd name="connsiteX10" fmla="*/ 1055864 w 1869410"/>
                <a:gd name="connsiteY10" fmla="*/ 723910 h 1284251"/>
                <a:gd name="connsiteX11" fmla="*/ 1257794 w 1869410"/>
                <a:gd name="connsiteY11" fmla="*/ 971560 h 1284251"/>
                <a:gd name="connsiteX12" fmla="*/ 1233029 w 1869410"/>
                <a:gd name="connsiteY12" fmla="*/ 849640 h 1284251"/>
                <a:gd name="connsiteX13" fmla="*/ 1375904 w 1869410"/>
                <a:gd name="connsiteY13" fmla="*/ 986800 h 1284251"/>
                <a:gd name="connsiteX14" fmla="*/ 1417814 w 1869410"/>
                <a:gd name="connsiteY14" fmla="*/ 1173490 h 1284251"/>
                <a:gd name="connsiteX15" fmla="*/ 1444484 w 1869410"/>
                <a:gd name="connsiteY15" fmla="*/ 1057285 h 1284251"/>
                <a:gd name="connsiteX16" fmla="*/ 1450199 w 1869410"/>
                <a:gd name="connsiteY16" fmla="*/ 1283980 h 1284251"/>
                <a:gd name="connsiteX17" fmla="*/ 1495919 w 1869410"/>
                <a:gd name="connsiteY17" fmla="*/ 1101100 h 1284251"/>
                <a:gd name="connsiteX18" fmla="*/ 1574024 w 1869410"/>
                <a:gd name="connsiteY18" fmla="*/ 996325 h 1284251"/>
                <a:gd name="connsiteX19" fmla="*/ 1667369 w 1869410"/>
                <a:gd name="connsiteY19" fmla="*/ 1021090 h 1284251"/>
                <a:gd name="connsiteX20" fmla="*/ 1707374 w 1869410"/>
                <a:gd name="connsiteY20" fmla="*/ 1055380 h 1284251"/>
                <a:gd name="connsiteX21" fmla="*/ 1714994 w 1869410"/>
                <a:gd name="connsiteY21" fmla="*/ 904885 h 1284251"/>
                <a:gd name="connsiteX22" fmla="*/ 1716899 w 1869410"/>
                <a:gd name="connsiteY22" fmla="*/ 802015 h 1284251"/>
                <a:gd name="connsiteX23" fmla="*/ 1804529 w 1869410"/>
                <a:gd name="connsiteY23" fmla="*/ 889645 h 1284251"/>
                <a:gd name="connsiteX24" fmla="*/ 1764524 w 1869410"/>
                <a:gd name="connsiteY24" fmla="*/ 716290 h 1284251"/>
                <a:gd name="connsiteX25" fmla="*/ 1764524 w 1869410"/>
                <a:gd name="connsiteY25" fmla="*/ 615325 h 1284251"/>
                <a:gd name="connsiteX26" fmla="*/ 1869299 w 1869410"/>
                <a:gd name="connsiteY26" fmla="*/ 708670 h 1284251"/>
                <a:gd name="connsiteX27" fmla="*/ 1783574 w 1869410"/>
                <a:gd name="connsiteY27" fmla="*/ 539125 h 1284251"/>
                <a:gd name="connsiteX28" fmla="*/ 1730234 w 1869410"/>
                <a:gd name="connsiteY28" fmla="*/ 396250 h 1284251"/>
                <a:gd name="connsiteX29" fmla="*/ 1560689 w 1869410"/>
                <a:gd name="connsiteY29" fmla="*/ 219085 h 1284251"/>
                <a:gd name="connsiteX30" fmla="*/ 1427339 w 1869410"/>
                <a:gd name="connsiteY30" fmla="*/ 129550 h 1284251"/>
                <a:gd name="connsiteX31" fmla="*/ 1594979 w 1869410"/>
                <a:gd name="connsiteY31" fmla="*/ 100975 h 1284251"/>
                <a:gd name="connsiteX32" fmla="*/ 1634984 w 1869410"/>
                <a:gd name="connsiteY32" fmla="*/ 70495 h 1284251"/>
                <a:gd name="connsiteX33" fmla="*/ 1402574 w 1869410"/>
                <a:gd name="connsiteY33" fmla="*/ 62875 h 1284251"/>
                <a:gd name="connsiteX34" fmla="*/ 1191119 w 1869410"/>
                <a:gd name="connsiteY34" fmla="*/ 17155 h 1284251"/>
                <a:gd name="connsiteX35" fmla="*/ 981569 w 1869410"/>
                <a:gd name="connsiteY35" fmla="*/ 10 h 1284251"/>
                <a:gd name="connsiteX36" fmla="*/ 712964 w 1869410"/>
                <a:gd name="connsiteY36" fmla="*/ 19060 h 1284251"/>
                <a:gd name="connsiteX37" fmla="*/ 543419 w 1869410"/>
                <a:gd name="connsiteY37" fmla="*/ 55255 h 1284251"/>
                <a:gd name="connsiteX38" fmla="*/ 415784 w 1869410"/>
                <a:gd name="connsiteY38" fmla="*/ 144790 h 1284251"/>
                <a:gd name="connsiteX39" fmla="*/ 364349 w 1869410"/>
                <a:gd name="connsiteY39" fmla="*/ 215275 h 1284251"/>
                <a:gd name="connsiteX40" fmla="*/ 290054 w 1869410"/>
                <a:gd name="connsiteY40" fmla="*/ 278140 h 1284251"/>
                <a:gd name="connsiteX41" fmla="*/ 223379 w 1869410"/>
                <a:gd name="connsiteY41" fmla="*/ 331480 h 1284251"/>
                <a:gd name="connsiteX42" fmla="*/ 145274 w 1869410"/>
                <a:gd name="connsiteY42" fmla="*/ 485785 h 1284251"/>
                <a:gd name="connsiteX43" fmla="*/ 80504 w 1869410"/>
                <a:gd name="connsiteY43" fmla="*/ 674380 h 1284251"/>
                <a:gd name="connsiteX44" fmla="*/ 494 w 1869410"/>
                <a:gd name="connsiteY44" fmla="*/ 777250 h 1284251"/>
                <a:gd name="connsiteX45" fmla="*/ 120509 w 1869410"/>
                <a:gd name="connsiteY45" fmla="*/ 678190 h 1284251"/>
                <a:gd name="connsiteX46" fmla="*/ 118604 w 1869410"/>
                <a:gd name="connsiteY46" fmla="*/ 910600 h 1284251"/>
                <a:gd name="connsiteX47" fmla="*/ 131939 w 1869410"/>
                <a:gd name="connsiteY47" fmla="*/ 1034425 h 1284251"/>
                <a:gd name="connsiteX48" fmla="*/ 160514 w 1869410"/>
                <a:gd name="connsiteY48" fmla="*/ 891550 h 1284251"/>
                <a:gd name="connsiteX49" fmla="*/ 246239 w 1869410"/>
                <a:gd name="connsiteY49" fmla="*/ 990610 h 1284251"/>
                <a:gd name="connsiteX50" fmla="*/ 238619 w 1869410"/>
                <a:gd name="connsiteY50" fmla="*/ 866785 h 1284251"/>
                <a:gd name="connsiteX51" fmla="*/ 250049 w 1869410"/>
                <a:gd name="connsiteY51" fmla="*/ 725815 h 1284251"/>
                <a:gd name="connsiteX52" fmla="*/ 311009 w 1869410"/>
                <a:gd name="connsiteY52" fmla="*/ 889645 h 1284251"/>
                <a:gd name="connsiteX53" fmla="*/ 295769 w 1869410"/>
                <a:gd name="connsiteY53" fmla="*/ 643900 h 1284251"/>
                <a:gd name="connsiteX54" fmla="*/ 341489 w 1869410"/>
                <a:gd name="connsiteY54" fmla="*/ 495310 h 1284251"/>
                <a:gd name="connsiteX55" fmla="*/ 394829 w 1869410"/>
                <a:gd name="connsiteY55" fmla="*/ 483880 h 1284251"/>
                <a:gd name="connsiteX56" fmla="*/ 486269 w 1869410"/>
                <a:gd name="connsiteY56" fmla="*/ 586750 h 1284251"/>
                <a:gd name="connsiteX0" fmla="*/ 486269 w 1869410"/>
                <a:gd name="connsiteY0" fmla="*/ 586750 h 1284251"/>
                <a:gd name="connsiteX1" fmla="*/ 545324 w 1869410"/>
                <a:gd name="connsiteY1" fmla="*/ 516265 h 1284251"/>
                <a:gd name="connsiteX2" fmla="*/ 629144 w 1869410"/>
                <a:gd name="connsiteY2" fmla="*/ 476260 h 1284251"/>
                <a:gd name="connsiteX3" fmla="*/ 692009 w 1869410"/>
                <a:gd name="connsiteY3" fmla="*/ 577225 h 1284251"/>
                <a:gd name="connsiteX4" fmla="*/ 737729 w 1869410"/>
                <a:gd name="connsiteY4" fmla="*/ 779155 h 1284251"/>
                <a:gd name="connsiteX5" fmla="*/ 735824 w 1869410"/>
                <a:gd name="connsiteY5" fmla="*/ 914410 h 1284251"/>
                <a:gd name="connsiteX6" fmla="*/ 825359 w 1869410"/>
                <a:gd name="connsiteY6" fmla="*/ 678190 h 1284251"/>
                <a:gd name="connsiteX7" fmla="*/ 840599 w 1869410"/>
                <a:gd name="connsiteY7" fmla="*/ 582940 h 1284251"/>
                <a:gd name="connsiteX8" fmla="*/ 1103489 w 1869410"/>
                <a:gd name="connsiteY8" fmla="*/ 870595 h 1284251"/>
                <a:gd name="connsiteX9" fmla="*/ 1154924 w 1869410"/>
                <a:gd name="connsiteY9" fmla="*/ 891550 h 1284251"/>
                <a:gd name="connsiteX10" fmla="*/ 1055864 w 1869410"/>
                <a:gd name="connsiteY10" fmla="*/ 723910 h 1284251"/>
                <a:gd name="connsiteX11" fmla="*/ 1257794 w 1869410"/>
                <a:gd name="connsiteY11" fmla="*/ 971560 h 1284251"/>
                <a:gd name="connsiteX12" fmla="*/ 1233029 w 1869410"/>
                <a:gd name="connsiteY12" fmla="*/ 849640 h 1284251"/>
                <a:gd name="connsiteX13" fmla="*/ 1375904 w 1869410"/>
                <a:gd name="connsiteY13" fmla="*/ 986800 h 1284251"/>
                <a:gd name="connsiteX14" fmla="*/ 1417814 w 1869410"/>
                <a:gd name="connsiteY14" fmla="*/ 1173490 h 1284251"/>
                <a:gd name="connsiteX15" fmla="*/ 1444484 w 1869410"/>
                <a:gd name="connsiteY15" fmla="*/ 1057285 h 1284251"/>
                <a:gd name="connsiteX16" fmla="*/ 1450199 w 1869410"/>
                <a:gd name="connsiteY16" fmla="*/ 1283980 h 1284251"/>
                <a:gd name="connsiteX17" fmla="*/ 1495919 w 1869410"/>
                <a:gd name="connsiteY17" fmla="*/ 1101100 h 1284251"/>
                <a:gd name="connsiteX18" fmla="*/ 1574024 w 1869410"/>
                <a:gd name="connsiteY18" fmla="*/ 996325 h 1284251"/>
                <a:gd name="connsiteX19" fmla="*/ 1667369 w 1869410"/>
                <a:gd name="connsiteY19" fmla="*/ 1021090 h 1284251"/>
                <a:gd name="connsiteX20" fmla="*/ 1707374 w 1869410"/>
                <a:gd name="connsiteY20" fmla="*/ 1055380 h 1284251"/>
                <a:gd name="connsiteX21" fmla="*/ 1714994 w 1869410"/>
                <a:gd name="connsiteY21" fmla="*/ 904885 h 1284251"/>
                <a:gd name="connsiteX22" fmla="*/ 1716899 w 1869410"/>
                <a:gd name="connsiteY22" fmla="*/ 802015 h 1284251"/>
                <a:gd name="connsiteX23" fmla="*/ 1804529 w 1869410"/>
                <a:gd name="connsiteY23" fmla="*/ 889645 h 1284251"/>
                <a:gd name="connsiteX24" fmla="*/ 1764524 w 1869410"/>
                <a:gd name="connsiteY24" fmla="*/ 716290 h 1284251"/>
                <a:gd name="connsiteX25" fmla="*/ 1764524 w 1869410"/>
                <a:gd name="connsiteY25" fmla="*/ 615325 h 1284251"/>
                <a:gd name="connsiteX26" fmla="*/ 1869299 w 1869410"/>
                <a:gd name="connsiteY26" fmla="*/ 708670 h 1284251"/>
                <a:gd name="connsiteX27" fmla="*/ 1783574 w 1869410"/>
                <a:gd name="connsiteY27" fmla="*/ 539125 h 1284251"/>
                <a:gd name="connsiteX28" fmla="*/ 1730234 w 1869410"/>
                <a:gd name="connsiteY28" fmla="*/ 396250 h 1284251"/>
                <a:gd name="connsiteX29" fmla="*/ 1560689 w 1869410"/>
                <a:gd name="connsiteY29" fmla="*/ 219085 h 1284251"/>
                <a:gd name="connsiteX30" fmla="*/ 1427339 w 1869410"/>
                <a:gd name="connsiteY30" fmla="*/ 129550 h 1284251"/>
                <a:gd name="connsiteX31" fmla="*/ 1594979 w 1869410"/>
                <a:gd name="connsiteY31" fmla="*/ 100975 h 1284251"/>
                <a:gd name="connsiteX32" fmla="*/ 1634984 w 1869410"/>
                <a:gd name="connsiteY32" fmla="*/ 70495 h 1284251"/>
                <a:gd name="connsiteX33" fmla="*/ 1402574 w 1869410"/>
                <a:gd name="connsiteY33" fmla="*/ 62875 h 1284251"/>
                <a:gd name="connsiteX34" fmla="*/ 1191119 w 1869410"/>
                <a:gd name="connsiteY34" fmla="*/ 17155 h 1284251"/>
                <a:gd name="connsiteX35" fmla="*/ 981569 w 1869410"/>
                <a:gd name="connsiteY35" fmla="*/ 10 h 1284251"/>
                <a:gd name="connsiteX36" fmla="*/ 712964 w 1869410"/>
                <a:gd name="connsiteY36" fmla="*/ 19060 h 1284251"/>
                <a:gd name="connsiteX37" fmla="*/ 543419 w 1869410"/>
                <a:gd name="connsiteY37" fmla="*/ 55255 h 1284251"/>
                <a:gd name="connsiteX38" fmla="*/ 415784 w 1869410"/>
                <a:gd name="connsiteY38" fmla="*/ 144790 h 1284251"/>
                <a:gd name="connsiteX39" fmla="*/ 364349 w 1869410"/>
                <a:gd name="connsiteY39" fmla="*/ 215275 h 1284251"/>
                <a:gd name="connsiteX40" fmla="*/ 290054 w 1869410"/>
                <a:gd name="connsiteY40" fmla="*/ 278140 h 1284251"/>
                <a:gd name="connsiteX41" fmla="*/ 223379 w 1869410"/>
                <a:gd name="connsiteY41" fmla="*/ 331480 h 1284251"/>
                <a:gd name="connsiteX42" fmla="*/ 145274 w 1869410"/>
                <a:gd name="connsiteY42" fmla="*/ 485785 h 1284251"/>
                <a:gd name="connsiteX43" fmla="*/ 80504 w 1869410"/>
                <a:gd name="connsiteY43" fmla="*/ 674380 h 1284251"/>
                <a:gd name="connsiteX44" fmla="*/ 494 w 1869410"/>
                <a:gd name="connsiteY44" fmla="*/ 777250 h 1284251"/>
                <a:gd name="connsiteX45" fmla="*/ 120509 w 1869410"/>
                <a:gd name="connsiteY45" fmla="*/ 678190 h 1284251"/>
                <a:gd name="connsiteX46" fmla="*/ 118604 w 1869410"/>
                <a:gd name="connsiteY46" fmla="*/ 910600 h 1284251"/>
                <a:gd name="connsiteX47" fmla="*/ 131939 w 1869410"/>
                <a:gd name="connsiteY47" fmla="*/ 1034425 h 1284251"/>
                <a:gd name="connsiteX48" fmla="*/ 160514 w 1869410"/>
                <a:gd name="connsiteY48" fmla="*/ 891550 h 1284251"/>
                <a:gd name="connsiteX49" fmla="*/ 246239 w 1869410"/>
                <a:gd name="connsiteY49" fmla="*/ 990610 h 1284251"/>
                <a:gd name="connsiteX50" fmla="*/ 238619 w 1869410"/>
                <a:gd name="connsiteY50" fmla="*/ 866785 h 1284251"/>
                <a:gd name="connsiteX51" fmla="*/ 250049 w 1869410"/>
                <a:gd name="connsiteY51" fmla="*/ 725815 h 1284251"/>
                <a:gd name="connsiteX52" fmla="*/ 311009 w 1869410"/>
                <a:gd name="connsiteY52" fmla="*/ 889645 h 1284251"/>
                <a:gd name="connsiteX53" fmla="*/ 295769 w 1869410"/>
                <a:gd name="connsiteY53" fmla="*/ 643900 h 1284251"/>
                <a:gd name="connsiteX54" fmla="*/ 341489 w 1869410"/>
                <a:gd name="connsiteY54" fmla="*/ 495310 h 1284251"/>
                <a:gd name="connsiteX55" fmla="*/ 394829 w 1869410"/>
                <a:gd name="connsiteY55" fmla="*/ 483880 h 1284251"/>
                <a:gd name="connsiteX56" fmla="*/ 486269 w 1869410"/>
                <a:gd name="connsiteY56" fmla="*/ 586750 h 1284251"/>
                <a:gd name="connsiteX0" fmla="*/ 486269 w 1869410"/>
                <a:gd name="connsiteY0" fmla="*/ 586750 h 1284248"/>
                <a:gd name="connsiteX1" fmla="*/ 545324 w 1869410"/>
                <a:gd name="connsiteY1" fmla="*/ 516265 h 1284248"/>
                <a:gd name="connsiteX2" fmla="*/ 629144 w 1869410"/>
                <a:gd name="connsiteY2" fmla="*/ 476260 h 1284248"/>
                <a:gd name="connsiteX3" fmla="*/ 692009 w 1869410"/>
                <a:gd name="connsiteY3" fmla="*/ 577225 h 1284248"/>
                <a:gd name="connsiteX4" fmla="*/ 737729 w 1869410"/>
                <a:gd name="connsiteY4" fmla="*/ 779155 h 1284248"/>
                <a:gd name="connsiteX5" fmla="*/ 735824 w 1869410"/>
                <a:gd name="connsiteY5" fmla="*/ 914410 h 1284248"/>
                <a:gd name="connsiteX6" fmla="*/ 825359 w 1869410"/>
                <a:gd name="connsiteY6" fmla="*/ 678190 h 1284248"/>
                <a:gd name="connsiteX7" fmla="*/ 840599 w 1869410"/>
                <a:gd name="connsiteY7" fmla="*/ 582940 h 1284248"/>
                <a:gd name="connsiteX8" fmla="*/ 1103489 w 1869410"/>
                <a:gd name="connsiteY8" fmla="*/ 870595 h 1284248"/>
                <a:gd name="connsiteX9" fmla="*/ 1154924 w 1869410"/>
                <a:gd name="connsiteY9" fmla="*/ 891550 h 1284248"/>
                <a:gd name="connsiteX10" fmla="*/ 1055864 w 1869410"/>
                <a:gd name="connsiteY10" fmla="*/ 723910 h 1284248"/>
                <a:gd name="connsiteX11" fmla="*/ 1257794 w 1869410"/>
                <a:gd name="connsiteY11" fmla="*/ 971560 h 1284248"/>
                <a:gd name="connsiteX12" fmla="*/ 1233029 w 1869410"/>
                <a:gd name="connsiteY12" fmla="*/ 849640 h 1284248"/>
                <a:gd name="connsiteX13" fmla="*/ 1375904 w 1869410"/>
                <a:gd name="connsiteY13" fmla="*/ 986800 h 1284248"/>
                <a:gd name="connsiteX14" fmla="*/ 1417814 w 1869410"/>
                <a:gd name="connsiteY14" fmla="*/ 1173490 h 1284248"/>
                <a:gd name="connsiteX15" fmla="*/ 1444484 w 1869410"/>
                <a:gd name="connsiteY15" fmla="*/ 1057285 h 1284248"/>
                <a:gd name="connsiteX16" fmla="*/ 1450199 w 1869410"/>
                <a:gd name="connsiteY16" fmla="*/ 1283980 h 1284248"/>
                <a:gd name="connsiteX17" fmla="*/ 1495919 w 1869410"/>
                <a:gd name="connsiteY17" fmla="*/ 1101100 h 1284248"/>
                <a:gd name="connsiteX18" fmla="*/ 1577834 w 1869410"/>
                <a:gd name="connsiteY18" fmla="*/ 1003945 h 1284248"/>
                <a:gd name="connsiteX19" fmla="*/ 1667369 w 1869410"/>
                <a:gd name="connsiteY19" fmla="*/ 1021090 h 1284248"/>
                <a:gd name="connsiteX20" fmla="*/ 1707374 w 1869410"/>
                <a:gd name="connsiteY20" fmla="*/ 1055380 h 1284248"/>
                <a:gd name="connsiteX21" fmla="*/ 1714994 w 1869410"/>
                <a:gd name="connsiteY21" fmla="*/ 904885 h 1284248"/>
                <a:gd name="connsiteX22" fmla="*/ 1716899 w 1869410"/>
                <a:gd name="connsiteY22" fmla="*/ 802015 h 1284248"/>
                <a:gd name="connsiteX23" fmla="*/ 1804529 w 1869410"/>
                <a:gd name="connsiteY23" fmla="*/ 889645 h 1284248"/>
                <a:gd name="connsiteX24" fmla="*/ 1764524 w 1869410"/>
                <a:gd name="connsiteY24" fmla="*/ 716290 h 1284248"/>
                <a:gd name="connsiteX25" fmla="*/ 1764524 w 1869410"/>
                <a:gd name="connsiteY25" fmla="*/ 615325 h 1284248"/>
                <a:gd name="connsiteX26" fmla="*/ 1869299 w 1869410"/>
                <a:gd name="connsiteY26" fmla="*/ 708670 h 1284248"/>
                <a:gd name="connsiteX27" fmla="*/ 1783574 w 1869410"/>
                <a:gd name="connsiteY27" fmla="*/ 539125 h 1284248"/>
                <a:gd name="connsiteX28" fmla="*/ 1730234 w 1869410"/>
                <a:gd name="connsiteY28" fmla="*/ 396250 h 1284248"/>
                <a:gd name="connsiteX29" fmla="*/ 1560689 w 1869410"/>
                <a:gd name="connsiteY29" fmla="*/ 219085 h 1284248"/>
                <a:gd name="connsiteX30" fmla="*/ 1427339 w 1869410"/>
                <a:gd name="connsiteY30" fmla="*/ 129550 h 1284248"/>
                <a:gd name="connsiteX31" fmla="*/ 1594979 w 1869410"/>
                <a:gd name="connsiteY31" fmla="*/ 100975 h 1284248"/>
                <a:gd name="connsiteX32" fmla="*/ 1634984 w 1869410"/>
                <a:gd name="connsiteY32" fmla="*/ 70495 h 1284248"/>
                <a:gd name="connsiteX33" fmla="*/ 1402574 w 1869410"/>
                <a:gd name="connsiteY33" fmla="*/ 62875 h 1284248"/>
                <a:gd name="connsiteX34" fmla="*/ 1191119 w 1869410"/>
                <a:gd name="connsiteY34" fmla="*/ 17155 h 1284248"/>
                <a:gd name="connsiteX35" fmla="*/ 981569 w 1869410"/>
                <a:gd name="connsiteY35" fmla="*/ 10 h 1284248"/>
                <a:gd name="connsiteX36" fmla="*/ 712964 w 1869410"/>
                <a:gd name="connsiteY36" fmla="*/ 19060 h 1284248"/>
                <a:gd name="connsiteX37" fmla="*/ 543419 w 1869410"/>
                <a:gd name="connsiteY37" fmla="*/ 55255 h 1284248"/>
                <a:gd name="connsiteX38" fmla="*/ 415784 w 1869410"/>
                <a:gd name="connsiteY38" fmla="*/ 144790 h 1284248"/>
                <a:gd name="connsiteX39" fmla="*/ 364349 w 1869410"/>
                <a:gd name="connsiteY39" fmla="*/ 215275 h 1284248"/>
                <a:gd name="connsiteX40" fmla="*/ 290054 w 1869410"/>
                <a:gd name="connsiteY40" fmla="*/ 278140 h 1284248"/>
                <a:gd name="connsiteX41" fmla="*/ 223379 w 1869410"/>
                <a:gd name="connsiteY41" fmla="*/ 331480 h 1284248"/>
                <a:gd name="connsiteX42" fmla="*/ 145274 w 1869410"/>
                <a:gd name="connsiteY42" fmla="*/ 485785 h 1284248"/>
                <a:gd name="connsiteX43" fmla="*/ 80504 w 1869410"/>
                <a:gd name="connsiteY43" fmla="*/ 674380 h 1284248"/>
                <a:gd name="connsiteX44" fmla="*/ 494 w 1869410"/>
                <a:gd name="connsiteY44" fmla="*/ 777250 h 1284248"/>
                <a:gd name="connsiteX45" fmla="*/ 120509 w 1869410"/>
                <a:gd name="connsiteY45" fmla="*/ 678190 h 1284248"/>
                <a:gd name="connsiteX46" fmla="*/ 118604 w 1869410"/>
                <a:gd name="connsiteY46" fmla="*/ 910600 h 1284248"/>
                <a:gd name="connsiteX47" fmla="*/ 131939 w 1869410"/>
                <a:gd name="connsiteY47" fmla="*/ 1034425 h 1284248"/>
                <a:gd name="connsiteX48" fmla="*/ 160514 w 1869410"/>
                <a:gd name="connsiteY48" fmla="*/ 891550 h 1284248"/>
                <a:gd name="connsiteX49" fmla="*/ 246239 w 1869410"/>
                <a:gd name="connsiteY49" fmla="*/ 990610 h 1284248"/>
                <a:gd name="connsiteX50" fmla="*/ 238619 w 1869410"/>
                <a:gd name="connsiteY50" fmla="*/ 866785 h 1284248"/>
                <a:gd name="connsiteX51" fmla="*/ 250049 w 1869410"/>
                <a:gd name="connsiteY51" fmla="*/ 725815 h 1284248"/>
                <a:gd name="connsiteX52" fmla="*/ 311009 w 1869410"/>
                <a:gd name="connsiteY52" fmla="*/ 889645 h 1284248"/>
                <a:gd name="connsiteX53" fmla="*/ 295769 w 1869410"/>
                <a:gd name="connsiteY53" fmla="*/ 643900 h 1284248"/>
                <a:gd name="connsiteX54" fmla="*/ 341489 w 1869410"/>
                <a:gd name="connsiteY54" fmla="*/ 495310 h 1284248"/>
                <a:gd name="connsiteX55" fmla="*/ 394829 w 1869410"/>
                <a:gd name="connsiteY55" fmla="*/ 483880 h 1284248"/>
                <a:gd name="connsiteX56" fmla="*/ 486269 w 1869410"/>
                <a:gd name="connsiteY56" fmla="*/ 586750 h 1284248"/>
                <a:gd name="connsiteX0" fmla="*/ 486269 w 1869410"/>
                <a:gd name="connsiteY0" fmla="*/ 586750 h 1238621"/>
                <a:gd name="connsiteX1" fmla="*/ 545324 w 1869410"/>
                <a:gd name="connsiteY1" fmla="*/ 516265 h 1238621"/>
                <a:gd name="connsiteX2" fmla="*/ 629144 w 1869410"/>
                <a:gd name="connsiteY2" fmla="*/ 476260 h 1238621"/>
                <a:gd name="connsiteX3" fmla="*/ 692009 w 1869410"/>
                <a:gd name="connsiteY3" fmla="*/ 577225 h 1238621"/>
                <a:gd name="connsiteX4" fmla="*/ 737729 w 1869410"/>
                <a:gd name="connsiteY4" fmla="*/ 779155 h 1238621"/>
                <a:gd name="connsiteX5" fmla="*/ 735824 w 1869410"/>
                <a:gd name="connsiteY5" fmla="*/ 914410 h 1238621"/>
                <a:gd name="connsiteX6" fmla="*/ 825359 w 1869410"/>
                <a:gd name="connsiteY6" fmla="*/ 678190 h 1238621"/>
                <a:gd name="connsiteX7" fmla="*/ 840599 w 1869410"/>
                <a:gd name="connsiteY7" fmla="*/ 582940 h 1238621"/>
                <a:gd name="connsiteX8" fmla="*/ 1103489 w 1869410"/>
                <a:gd name="connsiteY8" fmla="*/ 870595 h 1238621"/>
                <a:gd name="connsiteX9" fmla="*/ 1154924 w 1869410"/>
                <a:gd name="connsiteY9" fmla="*/ 891550 h 1238621"/>
                <a:gd name="connsiteX10" fmla="*/ 1055864 w 1869410"/>
                <a:gd name="connsiteY10" fmla="*/ 723910 h 1238621"/>
                <a:gd name="connsiteX11" fmla="*/ 1257794 w 1869410"/>
                <a:gd name="connsiteY11" fmla="*/ 971560 h 1238621"/>
                <a:gd name="connsiteX12" fmla="*/ 1233029 w 1869410"/>
                <a:gd name="connsiteY12" fmla="*/ 849640 h 1238621"/>
                <a:gd name="connsiteX13" fmla="*/ 1375904 w 1869410"/>
                <a:gd name="connsiteY13" fmla="*/ 986800 h 1238621"/>
                <a:gd name="connsiteX14" fmla="*/ 1417814 w 1869410"/>
                <a:gd name="connsiteY14" fmla="*/ 1173490 h 1238621"/>
                <a:gd name="connsiteX15" fmla="*/ 1444484 w 1869410"/>
                <a:gd name="connsiteY15" fmla="*/ 1057285 h 1238621"/>
                <a:gd name="connsiteX16" fmla="*/ 1442579 w 1869410"/>
                <a:gd name="connsiteY16" fmla="*/ 1238260 h 1238621"/>
                <a:gd name="connsiteX17" fmla="*/ 1495919 w 1869410"/>
                <a:gd name="connsiteY17" fmla="*/ 1101100 h 1238621"/>
                <a:gd name="connsiteX18" fmla="*/ 1577834 w 1869410"/>
                <a:gd name="connsiteY18" fmla="*/ 1003945 h 1238621"/>
                <a:gd name="connsiteX19" fmla="*/ 1667369 w 1869410"/>
                <a:gd name="connsiteY19" fmla="*/ 1021090 h 1238621"/>
                <a:gd name="connsiteX20" fmla="*/ 1707374 w 1869410"/>
                <a:gd name="connsiteY20" fmla="*/ 1055380 h 1238621"/>
                <a:gd name="connsiteX21" fmla="*/ 1714994 w 1869410"/>
                <a:gd name="connsiteY21" fmla="*/ 904885 h 1238621"/>
                <a:gd name="connsiteX22" fmla="*/ 1716899 w 1869410"/>
                <a:gd name="connsiteY22" fmla="*/ 802015 h 1238621"/>
                <a:gd name="connsiteX23" fmla="*/ 1804529 w 1869410"/>
                <a:gd name="connsiteY23" fmla="*/ 889645 h 1238621"/>
                <a:gd name="connsiteX24" fmla="*/ 1764524 w 1869410"/>
                <a:gd name="connsiteY24" fmla="*/ 716290 h 1238621"/>
                <a:gd name="connsiteX25" fmla="*/ 1764524 w 1869410"/>
                <a:gd name="connsiteY25" fmla="*/ 615325 h 1238621"/>
                <a:gd name="connsiteX26" fmla="*/ 1869299 w 1869410"/>
                <a:gd name="connsiteY26" fmla="*/ 708670 h 1238621"/>
                <a:gd name="connsiteX27" fmla="*/ 1783574 w 1869410"/>
                <a:gd name="connsiteY27" fmla="*/ 539125 h 1238621"/>
                <a:gd name="connsiteX28" fmla="*/ 1730234 w 1869410"/>
                <a:gd name="connsiteY28" fmla="*/ 396250 h 1238621"/>
                <a:gd name="connsiteX29" fmla="*/ 1560689 w 1869410"/>
                <a:gd name="connsiteY29" fmla="*/ 219085 h 1238621"/>
                <a:gd name="connsiteX30" fmla="*/ 1427339 w 1869410"/>
                <a:gd name="connsiteY30" fmla="*/ 129550 h 1238621"/>
                <a:gd name="connsiteX31" fmla="*/ 1594979 w 1869410"/>
                <a:gd name="connsiteY31" fmla="*/ 100975 h 1238621"/>
                <a:gd name="connsiteX32" fmla="*/ 1634984 w 1869410"/>
                <a:gd name="connsiteY32" fmla="*/ 70495 h 1238621"/>
                <a:gd name="connsiteX33" fmla="*/ 1402574 w 1869410"/>
                <a:gd name="connsiteY33" fmla="*/ 62875 h 1238621"/>
                <a:gd name="connsiteX34" fmla="*/ 1191119 w 1869410"/>
                <a:gd name="connsiteY34" fmla="*/ 17155 h 1238621"/>
                <a:gd name="connsiteX35" fmla="*/ 981569 w 1869410"/>
                <a:gd name="connsiteY35" fmla="*/ 10 h 1238621"/>
                <a:gd name="connsiteX36" fmla="*/ 712964 w 1869410"/>
                <a:gd name="connsiteY36" fmla="*/ 19060 h 1238621"/>
                <a:gd name="connsiteX37" fmla="*/ 543419 w 1869410"/>
                <a:gd name="connsiteY37" fmla="*/ 55255 h 1238621"/>
                <a:gd name="connsiteX38" fmla="*/ 415784 w 1869410"/>
                <a:gd name="connsiteY38" fmla="*/ 144790 h 1238621"/>
                <a:gd name="connsiteX39" fmla="*/ 364349 w 1869410"/>
                <a:gd name="connsiteY39" fmla="*/ 215275 h 1238621"/>
                <a:gd name="connsiteX40" fmla="*/ 290054 w 1869410"/>
                <a:gd name="connsiteY40" fmla="*/ 278140 h 1238621"/>
                <a:gd name="connsiteX41" fmla="*/ 223379 w 1869410"/>
                <a:gd name="connsiteY41" fmla="*/ 331480 h 1238621"/>
                <a:gd name="connsiteX42" fmla="*/ 145274 w 1869410"/>
                <a:gd name="connsiteY42" fmla="*/ 485785 h 1238621"/>
                <a:gd name="connsiteX43" fmla="*/ 80504 w 1869410"/>
                <a:gd name="connsiteY43" fmla="*/ 674380 h 1238621"/>
                <a:gd name="connsiteX44" fmla="*/ 494 w 1869410"/>
                <a:gd name="connsiteY44" fmla="*/ 777250 h 1238621"/>
                <a:gd name="connsiteX45" fmla="*/ 120509 w 1869410"/>
                <a:gd name="connsiteY45" fmla="*/ 678190 h 1238621"/>
                <a:gd name="connsiteX46" fmla="*/ 118604 w 1869410"/>
                <a:gd name="connsiteY46" fmla="*/ 910600 h 1238621"/>
                <a:gd name="connsiteX47" fmla="*/ 131939 w 1869410"/>
                <a:gd name="connsiteY47" fmla="*/ 1034425 h 1238621"/>
                <a:gd name="connsiteX48" fmla="*/ 160514 w 1869410"/>
                <a:gd name="connsiteY48" fmla="*/ 891550 h 1238621"/>
                <a:gd name="connsiteX49" fmla="*/ 246239 w 1869410"/>
                <a:gd name="connsiteY49" fmla="*/ 990610 h 1238621"/>
                <a:gd name="connsiteX50" fmla="*/ 238619 w 1869410"/>
                <a:gd name="connsiteY50" fmla="*/ 866785 h 1238621"/>
                <a:gd name="connsiteX51" fmla="*/ 250049 w 1869410"/>
                <a:gd name="connsiteY51" fmla="*/ 725815 h 1238621"/>
                <a:gd name="connsiteX52" fmla="*/ 311009 w 1869410"/>
                <a:gd name="connsiteY52" fmla="*/ 889645 h 1238621"/>
                <a:gd name="connsiteX53" fmla="*/ 295769 w 1869410"/>
                <a:gd name="connsiteY53" fmla="*/ 643900 h 1238621"/>
                <a:gd name="connsiteX54" fmla="*/ 341489 w 1869410"/>
                <a:gd name="connsiteY54" fmla="*/ 495310 h 1238621"/>
                <a:gd name="connsiteX55" fmla="*/ 394829 w 1869410"/>
                <a:gd name="connsiteY55" fmla="*/ 483880 h 1238621"/>
                <a:gd name="connsiteX56" fmla="*/ 486269 w 1869410"/>
                <a:gd name="connsiteY56" fmla="*/ 586750 h 1238621"/>
                <a:gd name="connsiteX0" fmla="*/ 486269 w 1869410"/>
                <a:gd name="connsiteY0" fmla="*/ 586750 h 1238621"/>
                <a:gd name="connsiteX1" fmla="*/ 545324 w 1869410"/>
                <a:gd name="connsiteY1" fmla="*/ 516265 h 1238621"/>
                <a:gd name="connsiteX2" fmla="*/ 629144 w 1869410"/>
                <a:gd name="connsiteY2" fmla="*/ 476260 h 1238621"/>
                <a:gd name="connsiteX3" fmla="*/ 692009 w 1869410"/>
                <a:gd name="connsiteY3" fmla="*/ 577225 h 1238621"/>
                <a:gd name="connsiteX4" fmla="*/ 737729 w 1869410"/>
                <a:gd name="connsiteY4" fmla="*/ 779155 h 1238621"/>
                <a:gd name="connsiteX5" fmla="*/ 735824 w 1869410"/>
                <a:gd name="connsiteY5" fmla="*/ 914410 h 1238621"/>
                <a:gd name="connsiteX6" fmla="*/ 825359 w 1869410"/>
                <a:gd name="connsiteY6" fmla="*/ 678190 h 1238621"/>
                <a:gd name="connsiteX7" fmla="*/ 840599 w 1869410"/>
                <a:gd name="connsiteY7" fmla="*/ 582940 h 1238621"/>
                <a:gd name="connsiteX8" fmla="*/ 1103489 w 1869410"/>
                <a:gd name="connsiteY8" fmla="*/ 870595 h 1238621"/>
                <a:gd name="connsiteX9" fmla="*/ 1154924 w 1869410"/>
                <a:gd name="connsiteY9" fmla="*/ 891550 h 1238621"/>
                <a:gd name="connsiteX10" fmla="*/ 1055864 w 1869410"/>
                <a:gd name="connsiteY10" fmla="*/ 723910 h 1238621"/>
                <a:gd name="connsiteX11" fmla="*/ 1257794 w 1869410"/>
                <a:gd name="connsiteY11" fmla="*/ 971560 h 1238621"/>
                <a:gd name="connsiteX12" fmla="*/ 1233029 w 1869410"/>
                <a:gd name="connsiteY12" fmla="*/ 849640 h 1238621"/>
                <a:gd name="connsiteX13" fmla="*/ 1358759 w 1869410"/>
                <a:gd name="connsiteY13" fmla="*/ 958225 h 1238621"/>
                <a:gd name="connsiteX14" fmla="*/ 1417814 w 1869410"/>
                <a:gd name="connsiteY14" fmla="*/ 1173490 h 1238621"/>
                <a:gd name="connsiteX15" fmla="*/ 1444484 w 1869410"/>
                <a:gd name="connsiteY15" fmla="*/ 1057285 h 1238621"/>
                <a:gd name="connsiteX16" fmla="*/ 1442579 w 1869410"/>
                <a:gd name="connsiteY16" fmla="*/ 1238260 h 1238621"/>
                <a:gd name="connsiteX17" fmla="*/ 1495919 w 1869410"/>
                <a:gd name="connsiteY17" fmla="*/ 1101100 h 1238621"/>
                <a:gd name="connsiteX18" fmla="*/ 1577834 w 1869410"/>
                <a:gd name="connsiteY18" fmla="*/ 1003945 h 1238621"/>
                <a:gd name="connsiteX19" fmla="*/ 1667369 w 1869410"/>
                <a:gd name="connsiteY19" fmla="*/ 1021090 h 1238621"/>
                <a:gd name="connsiteX20" fmla="*/ 1707374 w 1869410"/>
                <a:gd name="connsiteY20" fmla="*/ 1055380 h 1238621"/>
                <a:gd name="connsiteX21" fmla="*/ 1714994 w 1869410"/>
                <a:gd name="connsiteY21" fmla="*/ 904885 h 1238621"/>
                <a:gd name="connsiteX22" fmla="*/ 1716899 w 1869410"/>
                <a:gd name="connsiteY22" fmla="*/ 802015 h 1238621"/>
                <a:gd name="connsiteX23" fmla="*/ 1804529 w 1869410"/>
                <a:gd name="connsiteY23" fmla="*/ 889645 h 1238621"/>
                <a:gd name="connsiteX24" fmla="*/ 1764524 w 1869410"/>
                <a:gd name="connsiteY24" fmla="*/ 716290 h 1238621"/>
                <a:gd name="connsiteX25" fmla="*/ 1764524 w 1869410"/>
                <a:gd name="connsiteY25" fmla="*/ 615325 h 1238621"/>
                <a:gd name="connsiteX26" fmla="*/ 1869299 w 1869410"/>
                <a:gd name="connsiteY26" fmla="*/ 708670 h 1238621"/>
                <a:gd name="connsiteX27" fmla="*/ 1783574 w 1869410"/>
                <a:gd name="connsiteY27" fmla="*/ 539125 h 1238621"/>
                <a:gd name="connsiteX28" fmla="*/ 1730234 w 1869410"/>
                <a:gd name="connsiteY28" fmla="*/ 396250 h 1238621"/>
                <a:gd name="connsiteX29" fmla="*/ 1560689 w 1869410"/>
                <a:gd name="connsiteY29" fmla="*/ 219085 h 1238621"/>
                <a:gd name="connsiteX30" fmla="*/ 1427339 w 1869410"/>
                <a:gd name="connsiteY30" fmla="*/ 129550 h 1238621"/>
                <a:gd name="connsiteX31" fmla="*/ 1594979 w 1869410"/>
                <a:gd name="connsiteY31" fmla="*/ 100975 h 1238621"/>
                <a:gd name="connsiteX32" fmla="*/ 1634984 w 1869410"/>
                <a:gd name="connsiteY32" fmla="*/ 70495 h 1238621"/>
                <a:gd name="connsiteX33" fmla="*/ 1402574 w 1869410"/>
                <a:gd name="connsiteY33" fmla="*/ 62875 h 1238621"/>
                <a:gd name="connsiteX34" fmla="*/ 1191119 w 1869410"/>
                <a:gd name="connsiteY34" fmla="*/ 17155 h 1238621"/>
                <a:gd name="connsiteX35" fmla="*/ 981569 w 1869410"/>
                <a:gd name="connsiteY35" fmla="*/ 10 h 1238621"/>
                <a:gd name="connsiteX36" fmla="*/ 712964 w 1869410"/>
                <a:gd name="connsiteY36" fmla="*/ 19060 h 1238621"/>
                <a:gd name="connsiteX37" fmla="*/ 543419 w 1869410"/>
                <a:gd name="connsiteY37" fmla="*/ 55255 h 1238621"/>
                <a:gd name="connsiteX38" fmla="*/ 415784 w 1869410"/>
                <a:gd name="connsiteY38" fmla="*/ 144790 h 1238621"/>
                <a:gd name="connsiteX39" fmla="*/ 364349 w 1869410"/>
                <a:gd name="connsiteY39" fmla="*/ 215275 h 1238621"/>
                <a:gd name="connsiteX40" fmla="*/ 290054 w 1869410"/>
                <a:gd name="connsiteY40" fmla="*/ 278140 h 1238621"/>
                <a:gd name="connsiteX41" fmla="*/ 223379 w 1869410"/>
                <a:gd name="connsiteY41" fmla="*/ 331480 h 1238621"/>
                <a:gd name="connsiteX42" fmla="*/ 145274 w 1869410"/>
                <a:gd name="connsiteY42" fmla="*/ 485785 h 1238621"/>
                <a:gd name="connsiteX43" fmla="*/ 80504 w 1869410"/>
                <a:gd name="connsiteY43" fmla="*/ 674380 h 1238621"/>
                <a:gd name="connsiteX44" fmla="*/ 494 w 1869410"/>
                <a:gd name="connsiteY44" fmla="*/ 777250 h 1238621"/>
                <a:gd name="connsiteX45" fmla="*/ 120509 w 1869410"/>
                <a:gd name="connsiteY45" fmla="*/ 678190 h 1238621"/>
                <a:gd name="connsiteX46" fmla="*/ 118604 w 1869410"/>
                <a:gd name="connsiteY46" fmla="*/ 910600 h 1238621"/>
                <a:gd name="connsiteX47" fmla="*/ 131939 w 1869410"/>
                <a:gd name="connsiteY47" fmla="*/ 1034425 h 1238621"/>
                <a:gd name="connsiteX48" fmla="*/ 160514 w 1869410"/>
                <a:gd name="connsiteY48" fmla="*/ 891550 h 1238621"/>
                <a:gd name="connsiteX49" fmla="*/ 246239 w 1869410"/>
                <a:gd name="connsiteY49" fmla="*/ 990610 h 1238621"/>
                <a:gd name="connsiteX50" fmla="*/ 238619 w 1869410"/>
                <a:gd name="connsiteY50" fmla="*/ 866785 h 1238621"/>
                <a:gd name="connsiteX51" fmla="*/ 250049 w 1869410"/>
                <a:gd name="connsiteY51" fmla="*/ 725815 h 1238621"/>
                <a:gd name="connsiteX52" fmla="*/ 311009 w 1869410"/>
                <a:gd name="connsiteY52" fmla="*/ 889645 h 1238621"/>
                <a:gd name="connsiteX53" fmla="*/ 295769 w 1869410"/>
                <a:gd name="connsiteY53" fmla="*/ 643900 h 1238621"/>
                <a:gd name="connsiteX54" fmla="*/ 341489 w 1869410"/>
                <a:gd name="connsiteY54" fmla="*/ 495310 h 1238621"/>
                <a:gd name="connsiteX55" fmla="*/ 394829 w 1869410"/>
                <a:gd name="connsiteY55" fmla="*/ 483880 h 1238621"/>
                <a:gd name="connsiteX56" fmla="*/ 486269 w 1869410"/>
                <a:gd name="connsiteY56" fmla="*/ 586750 h 1238621"/>
                <a:gd name="connsiteX0" fmla="*/ 486269 w 1869410"/>
                <a:gd name="connsiteY0" fmla="*/ 586750 h 1239134"/>
                <a:gd name="connsiteX1" fmla="*/ 545324 w 1869410"/>
                <a:gd name="connsiteY1" fmla="*/ 516265 h 1239134"/>
                <a:gd name="connsiteX2" fmla="*/ 629144 w 1869410"/>
                <a:gd name="connsiteY2" fmla="*/ 476260 h 1239134"/>
                <a:gd name="connsiteX3" fmla="*/ 692009 w 1869410"/>
                <a:gd name="connsiteY3" fmla="*/ 577225 h 1239134"/>
                <a:gd name="connsiteX4" fmla="*/ 737729 w 1869410"/>
                <a:gd name="connsiteY4" fmla="*/ 779155 h 1239134"/>
                <a:gd name="connsiteX5" fmla="*/ 735824 w 1869410"/>
                <a:gd name="connsiteY5" fmla="*/ 914410 h 1239134"/>
                <a:gd name="connsiteX6" fmla="*/ 825359 w 1869410"/>
                <a:gd name="connsiteY6" fmla="*/ 678190 h 1239134"/>
                <a:gd name="connsiteX7" fmla="*/ 840599 w 1869410"/>
                <a:gd name="connsiteY7" fmla="*/ 582940 h 1239134"/>
                <a:gd name="connsiteX8" fmla="*/ 1103489 w 1869410"/>
                <a:gd name="connsiteY8" fmla="*/ 870595 h 1239134"/>
                <a:gd name="connsiteX9" fmla="*/ 1154924 w 1869410"/>
                <a:gd name="connsiteY9" fmla="*/ 891550 h 1239134"/>
                <a:gd name="connsiteX10" fmla="*/ 1055864 w 1869410"/>
                <a:gd name="connsiteY10" fmla="*/ 723910 h 1239134"/>
                <a:gd name="connsiteX11" fmla="*/ 1257794 w 1869410"/>
                <a:gd name="connsiteY11" fmla="*/ 971560 h 1239134"/>
                <a:gd name="connsiteX12" fmla="*/ 1233029 w 1869410"/>
                <a:gd name="connsiteY12" fmla="*/ 849640 h 1239134"/>
                <a:gd name="connsiteX13" fmla="*/ 1358759 w 1869410"/>
                <a:gd name="connsiteY13" fmla="*/ 958225 h 1239134"/>
                <a:gd name="connsiteX14" fmla="*/ 1417814 w 1869410"/>
                <a:gd name="connsiteY14" fmla="*/ 1173490 h 1239134"/>
                <a:gd name="connsiteX15" fmla="*/ 1431149 w 1869410"/>
                <a:gd name="connsiteY15" fmla="*/ 1030615 h 1239134"/>
                <a:gd name="connsiteX16" fmla="*/ 1442579 w 1869410"/>
                <a:gd name="connsiteY16" fmla="*/ 1238260 h 1239134"/>
                <a:gd name="connsiteX17" fmla="*/ 1495919 w 1869410"/>
                <a:gd name="connsiteY17" fmla="*/ 1101100 h 1239134"/>
                <a:gd name="connsiteX18" fmla="*/ 1577834 w 1869410"/>
                <a:gd name="connsiteY18" fmla="*/ 1003945 h 1239134"/>
                <a:gd name="connsiteX19" fmla="*/ 1667369 w 1869410"/>
                <a:gd name="connsiteY19" fmla="*/ 1021090 h 1239134"/>
                <a:gd name="connsiteX20" fmla="*/ 1707374 w 1869410"/>
                <a:gd name="connsiteY20" fmla="*/ 1055380 h 1239134"/>
                <a:gd name="connsiteX21" fmla="*/ 1714994 w 1869410"/>
                <a:gd name="connsiteY21" fmla="*/ 904885 h 1239134"/>
                <a:gd name="connsiteX22" fmla="*/ 1716899 w 1869410"/>
                <a:gd name="connsiteY22" fmla="*/ 802015 h 1239134"/>
                <a:gd name="connsiteX23" fmla="*/ 1804529 w 1869410"/>
                <a:gd name="connsiteY23" fmla="*/ 889645 h 1239134"/>
                <a:gd name="connsiteX24" fmla="*/ 1764524 w 1869410"/>
                <a:gd name="connsiteY24" fmla="*/ 716290 h 1239134"/>
                <a:gd name="connsiteX25" fmla="*/ 1764524 w 1869410"/>
                <a:gd name="connsiteY25" fmla="*/ 615325 h 1239134"/>
                <a:gd name="connsiteX26" fmla="*/ 1869299 w 1869410"/>
                <a:gd name="connsiteY26" fmla="*/ 708670 h 1239134"/>
                <a:gd name="connsiteX27" fmla="*/ 1783574 w 1869410"/>
                <a:gd name="connsiteY27" fmla="*/ 539125 h 1239134"/>
                <a:gd name="connsiteX28" fmla="*/ 1730234 w 1869410"/>
                <a:gd name="connsiteY28" fmla="*/ 396250 h 1239134"/>
                <a:gd name="connsiteX29" fmla="*/ 1560689 w 1869410"/>
                <a:gd name="connsiteY29" fmla="*/ 219085 h 1239134"/>
                <a:gd name="connsiteX30" fmla="*/ 1427339 w 1869410"/>
                <a:gd name="connsiteY30" fmla="*/ 129550 h 1239134"/>
                <a:gd name="connsiteX31" fmla="*/ 1594979 w 1869410"/>
                <a:gd name="connsiteY31" fmla="*/ 100975 h 1239134"/>
                <a:gd name="connsiteX32" fmla="*/ 1634984 w 1869410"/>
                <a:gd name="connsiteY32" fmla="*/ 70495 h 1239134"/>
                <a:gd name="connsiteX33" fmla="*/ 1402574 w 1869410"/>
                <a:gd name="connsiteY33" fmla="*/ 62875 h 1239134"/>
                <a:gd name="connsiteX34" fmla="*/ 1191119 w 1869410"/>
                <a:gd name="connsiteY34" fmla="*/ 17155 h 1239134"/>
                <a:gd name="connsiteX35" fmla="*/ 981569 w 1869410"/>
                <a:gd name="connsiteY35" fmla="*/ 10 h 1239134"/>
                <a:gd name="connsiteX36" fmla="*/ 712964 w 1869410"/>
                <a:gd name="connsiteY36" fmla="*/ 19060 h 1239134"/>
                <a:gd name="connsiteX37" fmla="*/ 543419 w 1869410"/>
                <a:gd name="connsiteY37" fmla="*/ 55255 h 1239134"/>
                <a:gd name="connsiteX38" fmla="*/ 415784 w 1869410"/>
                <a:gd name="connsiteY38" fmla="*/ 144790 h 1239134"/>
                <a:gd name="connsiteX39" fmla="*/ 364349 w 1869410"/>
                <a:gd name="connsiteY39" fmla="*/ 215275 h 1239134"/>
                <a:gd name="connsiteX40" fmla="*/ 290054 w 1869410"/>
                <a:gd name="connsiteY40" fmla="*/ 278140 h 1239134"/>
                <a:gd name="connsiteX41" fmla="*/ 223379 w 1869410"/>
                <a:gd name="connsiteY41" fmla="*/ 331480 h 1239134"/>
                <a:gd name="connsiteX42" fmla="*/ 145274 w 1869410"/>
                <a:gd name="connsiteY42" fmla="*/ 485785 h 1239134"/>
                <a:gd name="connsiteX43" fmla="*/ 80504 w 1869410"/>
                <a:gd name="connsiteY43" fmla="*/ 674380 h 1239134"/>
                <a:gd name="connsiteX44" fmla="*/ 494 w 1869410"/>
                <a:gd name="connsiteY44" fmla="*/ 777250 h 1239134"/>
                <a:gd name="connsiteX45" fmla="*/ 120509 w 1869410"/>
                <a:gd name="connsiteY45" fmla="*/ 678190 h 1239134"/>
                <a:gd name="connsiteX46" fmla="*/ 118604 w 1869410"/>
                <a:gd name="connsiteY46" fmla="*/ 910600 h 1239134"/>
                <a:gd name="connsiteX47" fmla="*/ 131939 w 1869410"/>
                <a:gd name="connsiteY47" fmla="*/ 1034425 h 1239134"/>
                <a:gd name="connsiteX48" fmla="*/ 160514 w 1869410"/>
                <a:gd name="connsiteY48" fmla="*/ 891550 h 1239134"/>
                <a:gd name="connsiteX49" fmla="*/ 246239 w 1869410"/>
                <a:gd name="connsiteY49" fmla="*/ 990610 h 1239134"/>
                <a:gd name="connsiteX50" fmla="*/ 238619 w 1869410"/>
                <a:gd name="connsiteY50" fmla="*/ 866785 h 1239134"/>
                <a:gd name="connsiteX51" fmla="*/ 250049 w 1869410"/>
                <a:gd name="connsiteY51" fmla="*/ 725815 h 1239134"/>
                <a:gd name="connsiteX52" fmla="*/ 311009 w 1869410"/>
                <a:gd name="connsiteY52" fmla="*/ 889645 h 1239134"/>
                <a:gd name="connsiteX53" fmla="*/ 295769 w 1869410"/>
                <a:gd name="connsiteY53" fmla="*/ 643900 h 1239134"/>
                <a:gd name="connsiteX54" fmla="*/ 341489 w 1869410"/>
                <a:gd name="connsiteY54" fmla="*/ 495310 h 1239134"/>
                <a:gd name="connsiteX55" fmla="*/ 394829 w 1869410"/>
                <a:gd name="connsiteY55" fmla="*/ 483880 h 1239134"/>
                <a:gd name="connsiteX56" fmla="*/ 486269 w 1869410"/>
                <a:gd name="connsiteY56" fmla="*/ 586750 h 1239134"/>
                <a:gd name="connsiteX0" fmla="*/ 486269 w 1869410"/>
                <a:gd name="connsiteY0" fmla="*/ 586750 h 1239134"/>
                <a:gd name="connsiteX1" fmla="*/ 545324 w 1869410"/>
                <a:gd name="connsiteY1" fmla="*/ 516265 h 1239134"/>
                <a:gd name="connsiteX2" fmla="*/ 629144 w 1869410"/>
                <a:gd name="connsiteY2" fmla="*/ 476260 h 1239134"/>
                <a:gd name="connsiteX3" fmla="*/ 692009 w 1869410"/>
                <a:gd name="connsiteY3" fmla="*/ 577225 h 1239134"/>
                <a:gd name="connsiteX4" fmla="*/ 737729 w 1869410"/>
                <a:gd name="connsiteY4" fmla="*/ 779155 h 1239134"/>
                <a:gd name="connsiteX5" fmla="*/ 735824 w 1869410"/>
                <a:gd name="connsiteY5" fmla="*/ 914410 h 1239134"/>
                <a:gd name="connsiteX6" fmla="*/ 825359 w 1869410"/>
                <a:gd name="connsiteY6" fmla="*/ 678190 h 1239134"/>
                <a:gd name="connsiteX7" fmla="*/ 840599 w 1869410"/>
                <a:gd name="connsiteY7" fmla="*/ 582940 h 1239134"/>
                <a:gd name="connsiteX8" fmla="*/ 1103489 w 1869410"/>
                <a:gd name="connsiteY8" fmla="*/ 870595 h 1239134"/>
                <a:gd name="connsiteX9" fmla="*/ 1154924 w 1869410"/>
                <a:gd name="connsiteY9" fmla="*/ 891550 h 1239134"/>
                <a:gd name="connsiteX10" fmla="*/ 1055864 w 1869410"/>
                <a:gd name="connsiteY10" fmla="*/ 723910 h 1239134"/>
                <a:gd name="connsiteX11" fmla="*/ 1257794 w 1869410"/>
                <a:gd name="connsiteY11" fmla="*/ 971560 h 1239134"/>
                <a:gd name="connsiteX12" fmla="*/ 1233029 w 1869410"/>
                <a:gd name="connsiteY12" fmla="*/ 849640 h 1239134"/>
                <a:gd name="connsiteX13" fmla="*/ 1358759 w 1869410"/>
                <a:gd name="connsiteY13" fmla="*/ 958225 h 1239134"/>
                <a:gd name="connsiteX14" fmla="*/ 1404479 w 1869410"/>
                <a:gd name="connsiteY14" fmla="*/ 1122055 h 1239134"/>
                <a:gd name="connsiteX15" fmla="*/ 1431149 w 1869410"/>
                <a:gd name="connsiteY15" fmla="*/ 1030615 h 1239134"/>
                <a:gd name="connsiteX16" fmla="*/ 1442579 w 1869410"/>
                <a:gd name="connsiteY16" fmla="*/ 1238260 h 1239134"/>
                <a:gd name="connsiteX17" fmla="*/ 1495919 w 1869410"/>
                <a:gd name="connsiteY17" fmla="*/ 1101100 h 1239134"/>
                <a:gd name="connsiteX18" fmla="*/ 1577834 w 1869410"/>
                <a:gd name="connsiteY18" fmla="*/ 1003945 h 1239134"/>
                <a:gd name="connsiteX19" fmla="*/ 1667369 w 1869410"/>
                <a:gd name="connsiteY19" fmla="*/ 1021090 h 1239134"/>
                <a:gd name="connsiteX20" fmla="*/ 1707374 w 1869410"/>
                <a:gd name="connsiteY20" fmla="*/ 1055380 h 1239134"/>
                <a:gd name="connsiteX21" fmla="*/ 1714994 w 1869410"/>
                <a:gd name="connsiteY21" fmla="*/ 904885 h 1239134"/>
                <a:gd name="connsiteX22" fmla="*/ 1716899 w 1869410"/>
                <a:gd name="connsiteY22" fmla="*/ 802015 h 1239134"/>
                <a:gd name="connsiteX23" fmla="*/ 1804529 w 1869410"/>
                <a:gd name="connsiteY23" fmla="*/ 889645 h 1239134"/>
                <a:gd name="connsiteX24" fmla="*/ 1764524 w 1869410"/>
                <a:gd name="connsiteY24" fmla="*/ 716290 h 1239134"/>
                <a:gd name="connsiteX25" fmla="*/ 1764524 w 1869410"/>
                <a:gd name="connsiteY25" fmla="*/ 615325 h 1239134"/>
                <a:gd name="connsiteX26" fmla="*/ 1869299 w 1869410"/>
                <a:gd name="connsiteY26" fmla="*/ 708670 h 1239134"/>
                <a:gd name="connsiteX27" fmla="*/ 1783574 w 1869410"/>
                <a:gd name="connsiteY27" fmla="*/ 539125 h 1239134"/>
                <a:gd name="connsiteX28" fmla="*/ 1730234 w 1869410"/>
                <a:gd name="connsiteY28" fmla="*/ 396250 h 1239134"/>
                <a:gd name="connsiteX29" fmla="*/ 1560689 w 1869410"/>
                <a:gd name="connsiteY29" fmla="*/ 219085 h 1239134"/>
                <a:gd name="connsiteX30" fmla="*/ 1427339 w 1869410"/>
                <a:gd name="connsiteY30" fmla="*/ 129550 h 1239134"/>
                <a:gd name="connsiteX31" fmla="*/ 1594979 w 1869410"/>
                <a:gd name="connsiteY31" fmla="*/ 100975 h 1239134"/>
                <a:gd name="connsiteX32" fmla="*/ 1634984 w 1869410"/>
                <a:gd name="connsiteY32" fmla="*/ 70495 h 1239134"/>
                <a:gd name="connsiteX33" fmla="*/ 1402574 w 1869410"/>
                <a:gd name="connsiteY33" fmla="*/ 62875 h 1239134"/>
                <a:gd name="connsiteX34" fmla="*/ 1191119 w 1869410"/>
                <a:gd name="connsiteY34" fmla="*/ 17155 h 1239134"/>
                <a:gd name="connsiteX35" fmla="*/ 981569 w 1869410"/>
                <a:gd name="connsiteY35" fmla="*/ 10 h 1239134"/>
                <a:gd name="connsiteX36" fmla="*/ 712964 w 1869410"/>
                <a:gd name="connsiteY36" fmla="*/ 19060 h 1239134"/>
                <a:gd name="connsiteX37" fmla="*/ 543419 w 1869410"/>
                <a:gd name="connsiteY37" fmla="*/ 55255 h 1239134"/>
                <a:gd name="connsiteX38" fmla="*/ 415784 w 1869410"/>
                <a:gd name="connsiteY38" fmla="*/ 144790 h 1239134"/>
                <a:gd name="connsiteX39" fmla="*/ 364349 w 1869410"/>
                <a:gd name="connsiteY39" fmla="*/ 215275 h 1239134"/>
                <a:gd name="connsiteX40" fmla="*/ 290054 w 1869410"/>
                <a:gd name="connsiteY40" fmla="*/ 278140 h 1239134"/>
                <a:gd name="connsiteX41" fmla="*/ 223379 w 1869410"/>
                <a:gd name="connsiteY41" fmla="*/ 331480 h 1239134"/>
                <a:gd name="connsiteX42" fmla="*/ 145274 w 1869410"/>
                <a:gd name="connsiteY42" fmla="*/ 485785 h 1239134"/>
                <a:gd name="connsiteX43" fmla="*/ 80504 w 1869410"/>
                <a:gd name="connsiteY43" fmla="*/ 674380 h 1239134"/>
                <a:gd name="connsiteX44" fmla="*/ 494 w 1869410"/>
                <a:gd name="connsiteY44" fmla="*/ 777250 h 1239134"/>
                <a:gd name="connsiteX45" fmla="*/ 120509 w 1869410"/>
                <a:gd name="connsiteY45" fmla="*/ 678190 h 1239134"/>
                <a:gd name="connsiteX46" fmla="*/ 118604 w 1869410"/>
                <a:gd name="connsiteY46" fmla="*/ 910600 h 1239134"/>
                <a:gd name="connsiteX47" fmla="*/ 131939 w 1869410"/>
                <a:gd name="connsiteY47" fmla="*/ 1034425 h 1239134"/>
                <a:gd name="connsiteX48" fmla="*/ 160514 w 1869410"/>
                <a:gd name="connsiteY48" fmla="*/ 891550 h 1239134"/>
                <a:gd name="connsiteX49" fmla="*/ 246239 w 1869410"/>
                <a:gd name="connsiteY49" fmla="*/ 990610 h 1239134"/>
                <a:gd name="connsiteX50" fmla="*/ 238619 w 1869410"/>
                <a:gd name="connsiteY50" fmla="*/ 866785 h 1239134"/>
                <a:gd name="connsiteX51" fmla="*/ 250049 w 1869410"/>
                <a:gd name="connsiteY51" fmla="*/ 725815 h 1239134"/>
                <a:gd name="connsiteX52" fmla="*/ 311009 w 1869410"/>
                <a:gd name="connsiteY52" fmla="*/ 889645 h 1239134"/>
                <a:gd name="connsiteX53" fmla="*/ 295769 w 1869410"/>
                <a:gd name="connsiteY53" fmla="*/ 643900 h 1239134"/>
                <a:gd name="connsiteX54" fmla="*/ 341489 w 1869410"/>
                <a:gd name="connsiteY54" fmla="*/ 495310 h 1239134"/>
                <a:gd name="connsiteX55" fmla="*/ 394829 w 1869410"/>
                <a:gd name="connsiteY55" fmla="*/ 483880 h 1239134"/>
                <a:gd name="connsiteX56" fmla="*/ 486269 w 1869410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532027 w 1806458"/>
                <a:gd name="connsiteY31" fmla="*/ 10097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103442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532027 w 1806458"/>
                <a:gd name="connsiteY31" fmla="*/ 10097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98870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532027 w 1806458"/>
                <a:gd name="connsiteY31" fmla="*/ 10097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98870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486307 w 1806458"/>
                <a:gd name="connsiteY31" fmla="*/ 10478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98870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719"/>
                <a:gd name="connsiteY0" fmla="*/ 586750 h 1239134"/>
                <a:gd name="connsiteX1" fmla="*/ 482372 w 1806719"/>
                <a:gd name="connsiteY1" fmla="*/ 516265 h 1239134"/>
                <a:gd name="connsiteX2" fmla="*/ 566192 w 1806719"/>
                <a:gd name="connsiteY2" fmla="*/ 476260 h 1239134"/>
                <a:gd name="connsiteX3" fmla="*/ 629057 w 1806719"/>
                <a:gd name="connsiteY3" fmla="*/ 577225 h 1239134"/>
                <a:gd name="connsiteX4" fmla="*/ 674777 w 1806719"/>
                <a:gd name="connsiteY4" fmla="*/ 779155 h 1239134"/>
                <a:gd name="connsiteX5" fmla="*/ 672872 w 1806719"/>
                <a:gd name="connsiteY5" fmla="*/ 914410 h 1239134"/>
                <a:gd name="connsiteX6" fmla="*/ 762407 w 1806719"/>
                <a:gd name="connsiteY6" fmla="*/ 678190 h 1239134"/>
                <a:gd name="connsiteX7" fmla="*/ 777647 w 1806719"/>
                <a:gd name="connsiteY7" fmla="*/ 582940 h 1239134"/>
                <a:gd name="connsiteX8" fmla="*/ 1040537 w 1806719"/>
                <a:gd name="connsiteY8" fmla="*/ 870595 h 1239134"/>
                <a:gd name="connsiteX9" fmla="*/ 1091972 w 1806719"/>
                <a:gd name="connsiteY9" fmla="*/ 891550 h 1239134"/>
                <a:gd name="connsiteX10" fmla="*/ 992912 w 1806719"/>
                <a:gd name="connsiteY10" fmla="*/ 723910 h 1239134"/>
                <a:gd name="connsiteX11" fmla="*/ 1194842 w 1806719"/>
                <a:gd name="connsiteY11" fmla="*/ 971560 h 1239134"/>
                <a:gd name="connsiteX12" fmla="*/ 1170077 w 1806719"/>
                <a:gd name="connsiteY12" fmla="*/ 849640 h 1239134"/>
                <a:gd name="connsiteX13" fmla="*/ 1295807 w 1806719"/>
                <a:gd name="connsiteY13" fmla="*/ 958225 h 1239134"/>
                <a:gd name="connsiteX14" fmla="*/ 1341527 w 1806719"/>
                <a:gd name="connsiteY14" fmla="*/ 1122055 h 1239134"/>
                <a:gd name="connsiteX15" fmla="*/ 1368197 w 1806719"/>
                <a:gd name="connsiteY15" fmla="*/ 1030615 h 1239134"/>
                <a:gd name="connsiteX16" fmla="*/ 1379627 w 1806719"/>
                <a:gd name="connsiteY16" fmla="*/ 1238260 h 1239134"/>
                <a:gd name="connsiteX17" fmla="*/ 1432967 w 1806719"/>
                <a:gd name="connsiteY17" fmla="*/ 1101100 h 1239134"/>
                <a:gd name="connsiteX18" fmla="*/ 1514882 w 1806719"/>
                <a:gd name="connsiteY18" fmla="*/ 1003945 h 1239134"/>
                <a:gd name="connsiteX19" fmla="*/ 1604417 w 1806719"/>
                <a:gd name="connsiteY19" fmla="*/ 1021090 h 1239134"/>
                <a:gd name="connsiteX20" fmla="*/ 1644422 w 1806719"/>
                <a:gd name="connsiteY20" fmla="*/ 1055380 h 1239134"/>
                <a:gd name="connsiteX21" fmla="*/ 1652042 w 1806719"/>
                <a:gd name="connsiteY21" fmla="*/ 904885 h 1239134"/>
                <a:gd name="connsiteX22" fmla="*/ 1653947 w 1806719"/>
                <a:gd name="connsiteY22" fmla="*/ 802015 h 1239134"/>
                <a:gd name="connsiteX23" fmla="*/ 1741577 w 1806719"/>
                <a:gd name="connsiteY23" fmla="*/ 889645 h 1239134"/>
                <a:gd name="connsiteX24" fmla="*/ 1701572 w 1806719"/>
                <a:gd name="connsiteY24" fmla="*/ 716290 h 1239134"/>
                <a:gd name="connsiteX25" fmla="*/ 1701572 w 1806719"/>
                <a:gd name="connsiteY25" fmla="*/ 615325 h 1239134"/>
                <a:gd name="connsiteX26" fmla="*/ 1806347 w 1806719"/>
                <a:gd name="connsiteY26" fmla="*/ 708670 h 1239134"/>
                <a:gd name="connsiteX27" fmla="*/ 1733957 w 1806719"/>
                <a:gd name="connsiteY27" fmla="*/ 546745 h 1239134"/>
                <a:gd name="connsiteX28" fmla="*/ 1667282 w 1806719"/>
                <a:gd name="connsiteY28" fmla="*/ 396250 h 1239134"/>
                <a:gd name="connsiteX29" fmla="*/ 1497737 w 1806719"/>
                <a:gd name="connsiteY29" fmla="*/ 219085 h 1239134"/>
                <a:gd name="connsiteX30" fmla="*/ 1364387 w 1806719"/>
                <a:gd name="connsiteY30" fmla="*/ 129550 h 1239134"/>
                <a:gd name="connsiteX31" fmla="*/ 1486307 w 1806719"/>
                <a:gd name="connsiteY31" fmla="*/ 104785 h 1239134"/>
                <a:gd name="connsiteX32" fmla="*/ 1572032 w 1806719"/>
                <a:gd name="connsiteY32" fmla="*/ 70495 h 1239134"/>
                <a:gd name="connsiteX33" fmla="*/ 1339622 w 1806719"/>
                <a:gd name="connsiteY33" fmla="*/ 62875 h 1239134"/>
                <a:gd name="connsiteX34" fmla="*/ 1128167 w 1806719"/>
                <a:gd name="connsiteY34" fmla="*/ 17155 h 1239134"/>
                <a:gd name="connsiteX35" fmla="*/ 918617 w 1806719"/>
                <a:gd name="connsiteY35" fmla="*/ 10 h 1239134"/>
                <a:gd name="connsiteX36" fmla="*/ 650012 w 1806719"/>
                <a:gd name="connsiteY36" fmla="*/ 19060 h 1239134"/>
                <a:gd name="connsiteX37" fmla="*/ 480467 w 1806719"/>
                <a:gd name="connsiteY37" fmla="*/ 55255 h 1239134"/>
                <a:gd name="connsiteX38" fmla="*/ 352832 w 1806719"/>
                <a:gd name="connsiteY38" fmla="*/ 144790 h 1239134"/>
                <a:gd name="connsiteX39" fmla="*/ 301397 w 1806719"/>
                <a:gd name="connsiteY39" fmla="*/ 215275 h 1239134"/>
                <a:gd name="connsiteX40" fmla="*/ 227102 w 1806719"/>
                <a:gd name="connsiteY40" fmla="*/ 278140 h 1239134"/>
                <a:gd name="connsiteX41" fmla="*/ 160427 w 1806719"/>
                <a:gd name="connsiteY41" fmla="*/ 331480 h 1239134"/>
                <a:gd name="connsiteX42" fmla="*/ 82322 w 1806719"/>
                <a:gd name="connsiteY42" fmla="*/ 485785 h 1239134"/>
                <a:gd name="connsiteX43" fmla="*/ 17552 w 1806719"/>
                <a:gd name="connsiteY43" fmla="*/ 674380 h 1239134"/>
                <a:gd name="connsiteX44" fmla="*/ 2312 w 1806719"/>
                <a:gd name="connsiteY44" fmla="*/ 735340 h 1239134"/>
                <a:gd name="connsiteX45" fmla="*/ 57557 w 1806719"/>
                <a:gd name="connsiteY45" fmla="*/ 678190 h 1239134"/>
                <a:gd name="connsiteX46" fmla="*/ 55652 w 1806719"/>
                <a:gd name="connsiteY46" fmla="*/ 910600 h 1239134"/>
                <a:gd name="connsiteX47" fmla="*/ 68987 w 1806719"/>
                <a:gd name="connsiteY47" fmla="*/ 988705 h 1239134"/>
                <a:gd name="connsiteX48" fmla="*/ 97562 w 1806719"/>
                <a:gd name="connsiteY48" fmla="*/ 891550 h 1239134"/>
                <a:gd name="connsiteX49" fmla="*/ 183287 w 1806719"/>
                <a:gd name="connsiteY49" fmla="*/ 990610 h 1239134"/>
                <a:gd name="connsiteX50" fmla="*/ 175667 w 1806719"/>
                <a:gd name="connsiteY50" fmla="*/ 866785 h 1239134"/>
                <a:gd name="connsiteX51" fmla="*/ 187097 w 1806719"/>
                <a:gd name="connsiteY51" fmla="*/ 725815 h 1239134"/>
                <a:gd name="connsiteX52" fmla="*/ 248057 w 1806719"/>
                <a:gd name="connsiteY52" fmla="*/ 889645 h 1239134"/>
                <a:gd name="connsiteX53" fmla="*/ 232817 w 1806719"/>
                <a:gd name="connsiteY53" fmla="*/ 643900 h 1239134"/>
                <a:gd name="connsiteX54" fmla="*/ 278537 w 1806719"/>
                <a:gd name="connsiteY54" fmla="*/ 495310 h 1239134"/>
                <a:gd name="connsiteX55" fmla="*/ 331877 w 1806719"/>
                <a:gd name="connsiteY55" fmla="*/ 483880 h 1239134"/>
                <a:gd name="connsiteX56" fmla="*/ 423317 w 1806719"/>
                <a:gd name="connsiteY56" fmla="*/ 586750 h 1239134"/>
                <a:gd name="connsiteX0" fmla="*/ 423317 w 1806719"/>
                <a:gd name="connsiteY0" fmla="*/ 586750 h 1239134"/>
                <a:gd name="connsiteX1" fmla="*/ 482372 w 1806719"/>
                <a:gd name="connsiteY1" fmla="*/ 516265 h 1239134"/>
                <a:gd name="connsiteX2" fmla="*/ 566192 w 1806719"/>
                <a:gd name="connsiteY2" fmla="*/ 476260 h 1239134"/>
                <a:gd name="connsiteX3" fmla="*/ 629057 w 1806719"/>
                <a:gd name="connsiteY3" fmla="*/ 577225 h 1239134"/>
                <a:gd name="connsiteX4" fmla="*/ 674777 w 1806719"/>
                <a:gd name="connsiteY4" fmla="*/ 779155 h 1239134"/>
                <a:gd name="connsiteX5" fmla="*/ 672872 w 1806719"/>
                <a:gd name="connsiteY5" fmla="*/ 914410 h 1239134"/>
                <a:gd name="connsiteX6" fmla="*/ 762407 w 1806719"/>
                <a:gd name="connsiteY6" fmla="*/ 678190 h 1239134"/>
                <a:gd name="connsiteX7" fmla="*/ 777647 w 1806719"/>
                <a:gd name="connsiteY7" fmla="*/ 582940 h 1239134"/>
                <a:gd name="connsiteX8" fmla="*/ 1040537 w 1806719"/>
                <a:gd name="connsiteY8" fmla="*/ 870595 h 1239134"/>
                <a:gd name="connsiteX9" fmla="*/ 1091972 w 1806719"/>
                <a:gd name="connsiteY9" fmla="*/ 891550 h 1239134"/>
                <a:gd name="connsiteX10" fmla="*/ 992912 w 1806719"/>
                <a:gd name="connsiteY10" fmla="*/ 723910 h 1239134"/>
                <a:gd name="connsiteX11" fmla="*/ 1194842 w 1806719"/>
                <a:gd name="connsiteY11" fmla="*/ 971560 h 1239134"/>
                <a:gd name="connsiteX12" fmla="*/ 1170077 w 1806719"/>
                <a:gd name="connsiteY12" fmla="*/ 849640 h 1239134"/>
                <a:gd name="connsiteX13" fmla="*/ 1295807 w 1806719"/>
                <a:gd name="connsiteY13" fmla="*/ 958225 h 1239134"/>
                <a:gd name="connsiteX14" fmla="*/ 1341527 w 1806719"/>
                <a:gd name="connsiteY14" fmla="*/ 1122055 h 1239134"/>
                <a:gd name="connsiteX15" fmla="*/ 1368197 w 1806719"/>
                <a:gd name="connsiteY15" fmla="*/ 1030615 h 1239134"/>
                <a:gd name="connsiteX16" fmla="*/ 1379627 w 1806719"/>
                <a:gd name="connsiteY16" fmla="*/ 1238260 h 1239134"/>
                <a:gd name="connsiteX17" fmla="*/ 1432967 w 1806719"/>
                <a:gd name="connsiteY17" fmla="*/ 1101100 h 1239134"/>
                <a:gd name="connsiteX18" fmla="*/ 1514882 w 1806719"/>
                <a:gd name="connsiteY18" fmla="*/ 1003945 h 1239134"/>
                <a:gd name="connsiteX19" fmla="*/ 1604417 w 1806719"/>
                <a:gd name="connsiteY19" fmla="*/ 1021090 h 1239134"/>
                <a:gd name="connsiteX20" fmla="*/ 1644422 w 1806719"/>
                <a:gd name="connsiteY20" fmla="*/ 1055380 h 1239134"/>
                <a:gd name="connsiteX21" fmla="*/ 1652042 w 1806719"/>
                <a:gd name="connsiteY21" fmla="*/ 904885 h 1239134"/>
                <a:gd name="connsiteX22" fmla="*/ 1653947 w 1806719"/>
                <a:gd name="connsiteY22" fmla="*/ 802015 h 1239134"/>
                <a:gd name="connsiteX23" fmla="*/ 1741577 w 1806719"/>
                <a:gd name="connsiteY23" fmla="*/ 889645 h 1239134"/>
                <a:gd name="connsiteX24" fmla="*/ 1701572 w 1806719"/>
                <a:gd name="connsiteY24" fmla="*/ 716290 h 1239134"/>
                <a:gd name="connsiteX25" fmla="*/ 1701572 w 1806719"/>
                <a:gd name="connsiteY25" fmla="*/ 615325 h 1239134"/>
                <a:gd name="connsiteX26" fmla="*/ 1806347 w 1806719"/>
                <a:gd name="connsiteY26" fmla="*/ 708670 h 1239134"/>
                <a:gd name="connsiteX27" fmla="*/ 1733957 w 1806719"/>
                <a:gd name="connsiteY27" fmla="*/ 546745 h 1239134"/>
                <a:gd name="connsiteX28" fmla="*/ 1667282 w 1806719"/>
                <a:gd name="connsiteY28" fmla="*/ 396250 h 1239134"/>
                <a:gd name="connsiteX29" fmla="*/ 1497737 w 1806719"/>
                <a:gd name="connsiteY29" fmla="*/ 219085 h 1239134"/>
                <a:gd name="connsiteX30" fmla="*/ 1364387 w 1806719"/>
                <a:gd name="connsiteY30" fmla="*/ 129550 h 1239134"/>
                <a:gd name="connsiteX31" fmla="*/ 1486307 w 1806719"/>
                <a:gd name="connsiteY31" fmla="*/ 104785 h 1239134"/>
                <a:gd name="connsiteX32" fmla="*/ 1572032 w 1806719"/>
                <a:gd name="connsiteY32" fmla="*/ 70495 h 1239134"/>
                <a:gd name="connsiteX33" fmla="*/ 1339622 w 1806719"/>
                <a:gd name="connsiteY33" fmla="*/ 62875 h 1239134"/>
                <a:gd name="connsiteX34" fmla="*/ 1128167 w 1806719"/>
                <a:gd name="connsiteY34" fmla="*/ 17155 h 1239134"/>
                <a:gd name="connsiteX35" fmla="*/ 918617 w 1806719"/>
                <a:gd name="connsiteY35" fmla="*/ 10 h 1239134"/>
                <a:gd name="connsiteX36" fmla="*/ 650012 w 1806719"/>
                <a:gd name="connsiteY36" fmla="*/ 19060 h 1239134"/>
                <a:gd name="connsiteX37" fmla="*/ 480467 w 1806719"/>
                <a:gd name="connsiteY37" fmla="*/ 55255 h 1239134"/>
                <a:gd name="connsiteX38" fmla="*/ 352832 w 1806719"/>
                <a:gd name="connsiteY38" fmla="*/ 144790 h 1239134"/>
                <a:gd name="connsiteX39" fmla="*/ 301397 w 1806719"/>
                <a:gd name="connsiteY39" fmla="*/ 215275 h 1239134"/>
                <a:gd name="connsiteX40" fmla="*/ 227102 w 1806719"/>
                <a:gd name="connsiteY40" fmla="*/ 278140 h 1239134"/>
                <a:gd name="connsiteX41" fmla="*/ 160427 w 1806719"/>
                <a:gd name="connsiteY41" fmla="*/ 331480 h 1239134"/>
                <a:gd name="connsiteX42" fmla="*/ 82322 w 1806719"/>
                <a:gd name="connsiteY42" fmla="*/ 485785 h 1239134"/>
                <a:gd name="connsiteX43" fmla="*/ 17552 w 1806719"/>
                <a:gd name="connsiteY43" fmla="*/ 674380 h 1239134"/>
                <a:gd name="connsiteX44" fmla="*/ 2312 w 1806719"/>
                <a:gd name="connsiteY44" fmla="*/ 735340 h 1239134"/>
                <a:gd name="connsiteX45" fmla="*/ 57557 w 1806719"/>
                <a:gd name="connsiteY45" fmla="*/ 678190 h 1239134"/>
                <a:gd name="connsiteX46" fmla="*/ 55652 w 1806719"/>
                <a:gd name="connsiteY46" fmla="*/ 910600 h 1239134"/>
                <a:gd name="connsiteX47" fmla="*/ 68987 w 1806719"/>
                <a:gd name="connsiteY47" fmla="*/ 988705 h 1239134"/>
                <a:gd name="connsiteX48" fmla="*/ 97562 w 1806719"/>
                <a:gd name="connsiteY48" fmla="*/ 891550 h 1239134"/>
                <a:gd name="connsiteX49" fmla="*/ 183287 w 1806719"/>
                <a:gd name="connsiteY49" fmla="*/ 990610 h 1239134"/>
                <a:gd name="connsiteX50" fmla="*/ 175667 w 1806719"/>
                <a:gd name="connsiteY50" fmla="*/ 866785 h 1239134"/>
                <a:gd name="connsiteX51" fmla="*/ 187097 w 1806719"/>
                <a:gd name="connsiteY51" fmla="*/ 725815 h 1239134"/>
                <a:gd name="connsiteX52" fmla="*/ 248057 w 1806719"/>
                <a:gd name="connsiteY52" fmla="*/ 889645 h 1239134"/>
                <a:gd name="connsiteX53" fmla="*/ 232817 w 1806719"/>
                <a:gd name="connsiteY53" fmla="*/ 643900 h 1239134"/>
                <a:gd name="connsiteX54" fmla="*/ 278537 w 1806719"/>
                <a:gd name="connsiteY54" fmla="*/ 495310 h 1239134"/>
                <a:gd name="connsiteX55" fmla="*/ 331877 w 1806719"/>
                <a:gd name="connsiteY55" fmla="*/ 483880 h 1239134"/>
                <a:gd name="connsiteX56" fmla="*/ 423317 w 1806719"/>
                <a:gd name="connsiteY56" fmla="*/ 586750 h 1239134"/>
                <a:gd name="connsiteX0" fmla="*/ 423317 w 1815355"/>
                <a:gd name="connsiteY0" fmla="*/ 586750 h 1239134"/>
                <a:gd name="connsiteX1" fmla="*/ 482372 w 1815355"/>
                <a:gd name="connsiteY1" fmla="*/ 516265 h 1239134"/>
                <a:gd name="connsiteX2" fmla="*/ 566192 w 1815355"/>
                <a:gd name="connsiteY2" fmla="*/ 476260 h 1239134"/>
                <a:gd name="connsiteX3" fmla="*/ 629057 w 1815355"/>
                <a:gd name="connsiteY3" fmla="*/ 577225 h 1239134"/>
                <a:gd name="connsiteX4" fmla="*/ 674777 w 1815355"/>
                <a:gd name="connsiteY4" fmla="*/ 779155 h 1239134"/>
                <a:gd name="connsiteX5" fmla="*/ 672872 w 1815355"/>
                <a:gd name="connsiteY5" fmla="*/ 914410 h 1239134"/>
                <a:gd name="connsiteX6" fmla="*/ 762407 w 1815355"/>
                <a:gd name="connsiteY6" fmla="*/ 678190 h 1239134"/>
                <a:gd name="connsiteX7" fmla="*/ 777647 w 1815355"/>
                <a:gd name="connsiteY7" fmla="*/ 582940 h 1239134"/>
                <a:gd name="connsiteX8" fmla="*/ 1040537 w 1815355"/>
                <a:gd name="connsiteY8" fmla="*/ 870595 h 1239134"/>
                <a:gd name="connsiteX9" fmla="*/ 1091972 w 1815355"/>
                <a:gd name="connsiteY9" fmla="*/ 891550 h 1239134"/>
                <a:gd name="connsiteX10" fmla="*/ 992912 w 1815355"/>
                <a:gd name="connsiteY10" fmla="*/ 723910 h 1239134"/>
                <a:gd name="connsiteX11" fmla="*/ 1194842 w 1815355"/>
                <a:gd name="connsiteY11" fmla="*/ 971560 h 1239134"/>
                <a:gd name="connsiteX12" fmla="*/ 1170077 w 1815355"/>
                <a:gd name="connsiteY12" fmla="*/ 849640 h 1239134"/>
                <a:gd name="connsiteX13" fmla="*/ 1295807 w 1815355"/>
                <a:gd name="connsiteY13" fmla="*/ 958225 h 1239134"/>
                <a:gd name="connsiteX14" fmla="*/ 1341527 w 1815355"/>
                <a:gd name="connsiteY14" fmla="*/ 1122055 h 1239134"/>
                <a:gd name="connsiteX15" fmla="*/ 1368197 w 1815355"/>
                <a:gd name="connsiteY15" fmla="*/ 1030615 h 1239134"/>
                <a:gd name="connsiteX16" fmla="*/ 1379627 w 1815355"/>
                <a:gd name="connsiteY16" fmla="*/ 1238260 h 1239134"/>
                <a:gd name="connsiteX17" fmla="*/ 1432967 w 1815355"/>
                <a:gd name="connsiteY17" fmla="*/ 1101100 h 1239134"/>
                <a:gd name="connsiteX18" fmla="*/ 1514882 w 1815355"/>
                <a:gd name="connsiteY18" fmla="*/ 1003945 h 1239134"/>
                <a:gd name="connsiteX19" fmla="*/ 1604417 w 1815355"/>
                <a:gd name="connsiteY19" fmla="*/ 1021090 h 1239134"/>
                <a:gd name="connsiteX20" fmla="*/ 1644422 w 1815355"/>
                <a:gd name="connsiteY20" fmla="*/ 1055380 h 1239134"/>
                <a:gd name="connsiteX21" fmla="*/ 1652042 w 1815355"/>
                <a:gd name="connsiteY21" fmla="*/ 904885 h 1239134"/>
                <a:gd name="connsiteX22" fmla="*/ 1653947 w 1815355"/>
                <a:gd name="connsiteY22" fmla="*/ 802015 h 1239134"/>
                <a:gd name="connsiteX23" fmla="*/ 1741577 w 1815355"/>
                <a:gd name="connsiteY23" fmla="*/ 889645 h 1239134"/>
                <a:gd name="connsiteX24" fmla="*/ 1701572 w 1815355"/>
                <a:gd name="connsiteY24" fmla="*/ 716290 h 1239134"/>
                <a:gd name="connsiteX25" fmla="*/ 1701572 w 1815355"/>
                <a:gd name="connsiteY25" fmla="*/ 615325 h 1239134"/>
                <a:gd name="connsiteX26" fmla="*/ 1806347 w 1815355"/>
                <a:gd name="connsiteY26" fmla="*/ 708670 h 1239134"/>
                <a:gd name="connsiteX27" fmla="*/ 1733957 w 1815355"/>
                <a:gd name="connsiteY27" fmla="*/ 546745 h 1239134"/>
                <a:gd name="connsiteX28" fmla="*/ 1667282 w 1815355"/>
                <a:gd name="connsiteY28" fmla="*/ 396250 h 1239134"/>
                <a:gd name="connsiteX29" fmla="*/ 1497737 w 1815355"/>
                <a:gd name="connsiteY29" fmla="*/ 219085 h 1239134"/>
                <a:gd name="connsiteX30" fmla="*/ 1364387 w 1815355"/>
                <a:gd name="connsiteY30" fmla="*/ 129550 h 1239134"/>
                <a:gd name="connsiteX31" fmla="*/ 1486307 w 1815355"/>
                <a:gd name="connsiteY31" fmla="*/ 104785 h 1239134"/>
                <a:gd name="connsiteX32" fmla="*/ 1572032 w 1815355"/>
                <a:gd name="connsiteY32" fmla="*/ 70495 h 1239134"/>
                <a:gd name="connsiteX33" fmla="*/ 1339622 w 1815355"/>
                <a:gd name="connsiteY33" fmla="*/ 62875 h 1239134"/>
                <a:gd name="connsiteX34" fmla="*/ 1128167 w 1815355"/>
                <a:gd name="connsiteY34" fmla="*/ 17155 h 1239134"/>
                <a:gd name="connsiteX35" fmla="*/ 918617 w 1815355"/>
                <a:gd name="connsiteY35" fmla="*/ 10 h 1239134"/>
                <a:gd name="connsiteX36" fmla="*/ 650012 w 1815355"/>
                <a:gd name="connsiteY36" fmla="*/ 19060 h 1239134"/>
                <a:gd name="connsiteX37" fmla="*/ 480467 w 1815355"/>
                <a:gd name="connsiteY37" fmla="*/ 55255 h 1239134"/>
                <a:gd name="connsiteX38" fmla="*/ 352832 w 1815355"/>
                <a:gd name="connsiteY38" fmla="*/ 144790 h 1239134"/>
                <a:gd name="connsiteX39" fmla="*/ 301397 w 1815355"/>
                <a:gd name="connsiteY39" fmla="*/ 215275 h 1239134"/>
                <a:gd name="connsiteX40" fmla="*/ 227102 w 1815355"/>
                <a:gd name="connsiteY40" fmla="*/ 278140 h 1239134"/>
                <a:gd name="connsiteX41" fmla="*/ 160427 w 1815355"/>
                <a:gd name="connsiteY41" fmla="*/ 331480 h 1239134"/>
                <a:gd name="connsiteX42" fmla="*/ 82322 w 1815355"/>
                <a:gd name="connsiteY42" fmla="*/ 485785 h 1239134"/>
                <a:gd name="connsiteX43" fmla="*/ 17552 w 1815355"/>
                <a:gd name="connsiteY43" fmla="*/ 674380 h 1239134"/>
                <a:gd name="connsiteX44" fmla="*/ 2312 w 1815355"/>
                <a:gd name="connsiteY44" fmla="*/ 735340 h 1239134"/>
                <a:gd name="connsiteX45" fmla="*/ 57557 w 1815355"/>
                <a:gd name="connsiteY45" fmla="*/ 678190 h 1239134"/>
                <a:gd name="connsiteX46" fmla="*/ 55652 w 1815355"/>
                <a:gd name="connsiteY46" fmla="*/ 910600 h 1239134"/>
                <a:gd name="connsiteX47" fmla="*/ 68987 w 1815355"/>
                <a:gd name="connsiteY47" fmla="*/ 988705 h 1239134"/>
                <a:gd name="connsiteX48" fmla="*/ 97562 w 1815355"/>
                <a:gd name="connsiteY48" fmla="*/ 891550 h 1239134"/>
                <a:gd name="connsiteX49" fmla="*/ 183287 w 1815355"/>
                <a:gd name="connsiteY49" fmla="*/ 990610 h 1239134"/>
                <a:gd name="connsiteX50" fmla="*/ 175667 w 1815355"/>
                <a:gd name="connsiteY50" fmla="*/ 866785 h 1239134"/>
                <a:gd name="connsiteX51" fmla="*/ 187097 w 1815355"/>
                <a:gd name="connsiteY51" fmla="*/ 725815 h 1239134"/>
                <a:gd name="connsiteX52" fmla="*/ 248057 w 1815355"/>
                <a:gd name="connsiteY52" fmla="*/ 889645 h 1239134"/>
                <a:gd name="connsiteX53" fmla="*/ 232817 w 1815355"/>
                <a:gd name="connsiteY53" fmla="*/ 643900 h 1239134"/>
                <a:gd name="connsiteX54" fmla="*/ 278537 w 1815355"/>
                <a:gd name="connsiteY54" fmla="*/ 495310 h 1239134"/>
                <a:gd name="connsiteX55" fmla="*/ 331877 w 1815355"/>
                <a:gd name="connsiteY55" fmla="*/ 483880 h 1239134"/>
                <a:gd name="connsiteX56" fmla="*/ 423317 w 1815355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62407 w 1791907"/>
                <a:gd name="connsiteY6" fmla="*/ 678190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27102 w 1791907"/>
                <a:gd name="connsiteY53" fmla="*/ 668665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27102 w 1791907"/>
                <a:gd name="connsiteY53" fmla="*/ 668665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19507 w 1791907"/>
                <a:gd name="connsiteY0" fmla="*/ 57913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27102 w 1791907"/>
                <a:gd name="connsiteY53" fmla="*/ 668665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19507 w 1791907"/>
                <a:gd name="connsiteY56" fmla="*/ 579130 h 1239134"/>
                <a:gd name="connsiteX0" fmla="*/ 419507 w 1791907"/>
                <a:gd name="connsiteY0" fmla="*/ 579130 h 1240043"/>
                <a:gd name="connsiteX1" fmla="*/ 482372 w 1791907"/>
                <a:gd name="connsiteY1" fmla="*/ 516265 h 1240043"/>
                <a:gd name="connsiteX2" fmla="*/ 566192 w 1791907"/>
                <a:gd name="connsiteY2" fmla="*/ 476260 h 1240043"/>
                <a:gd name="connsiteX3" fmla="*/ 629057 w 1791907"/>
                <a:gd name="connsiteY3" fmla="*/ 577225 h 1240043"/>
                <a:gd name="connsiteX4" fmla="*/ 669062 w 1791907"/>
                <a:gd name="connsiteY4" fmla="*/ 762010 h 1240043"/>
                <a:gd name="connsiteX5" fmla="*/ 672872 w 1791907"/>
                <a:gd name="connsiteY5" fmla="*/ 914410 h 1240043"/>
                <a:gd name="connsiteX6" fmla="*/ 750977 w 1791907"/>
                <a:gd name="connsiteY6" fmla="*/ 718195 h 1240043"/>
                <a:gd name="connsiteX7" fmla="*/ 777647 w 1791907"/>
                <a:gd name="connsiteY7" fmla="*/ 582940 h 1240043"/>
                <a:gd name="connsiteX8" fmla="*/ 1040537 w 1791907"/>
                <a:gd name="connsiteY8" fmla="*/ 870595 h 1240043"/>
                <a:gd name="connsiteX9" fmla="*/ 1091972 w 1791907"/>
                <a:gd name="connsiteY9" fmla="*/ 891550 h 1240043"/>
                <a:gd name="connsiteX10" fmla="*/ 992912 w 1791907"/>
                <a:gd name="connsiteY10" fmla="*/ 723910 h 1240043"/>
                <a:gd name="connsiteX11" fmla="*/ 1194842 w 1791907"/>
                <a:gd name="connsiteY11" fmla="*/ 971560 h 1240043"/>
                <a:gd name="connsiteX12" fmla="*/ 1170077 w 1791907"/>
                <a:gd name="connsiteY12" fmla="*/ 849640 h 1240043"/>
                <a:gd name="connsiteX13" fmla="*/ 1295807 w 1791907"/>
                <a:gd name="connsiteY13" fmla="*/ 958225 h 1240043"/>
                <a:gd name="connsiteX14" fmla="*/ 1341527 w 1791907"/>
                <a:gd name="connsiteY14" fmla="*/ 1122055 h 1240043"/>
                <a:gd name="connsiteX15" fmla="*/ 1364387 w 1791907"/>
                <a:gd name="connsiteY15" fmla="*/ 996325 h 1240043"/>
                <a:gd name="connsiteX16" fmla="*/ 1379627 w 1791907"/>
                <a:gd name="connsiteY16" fmla="*/ 1238260 h 1240043"/>
                <a:gd name="connsiteX17" fmla="*/ 1432967 w 1791907"/>
                <a:gd name="connsiteY17" fmla="*/ 1101100 h 1240043"/>
                <a:gd name="connsiteX18" fmla="*/ 1514882 w 1791907"/>
                <a:gd name="connsiteY18" fmla="*/ 1003945 h 1240043"/>
                <a:gd name="connsiteX19" fmla="*/ 1604417 w 1791907"/>
                <a:gd name="connsiteY19" fmla="*/ 1021090 h 1240043"/>
                <a:gd name="connsiteX20" fmla="*/ 1644422 w 1791907"/>
                <a:gd name="connsiteY20" fmla="*/ 1055380 h 1240043"/>
                <a:gd name="connsiteX21" fmla="*/ 1652042 w 1791907"/>
                <a:gd name="connsiteY21" fmla="*/ 904885 h 1240043"/>
                <a:gd name="connsiteX22" fmla="*/ 1653947 w 1791907"/>
                <a:gd name="connsiteY22" fmla="*/ 802015 h 1240043"/>
                <a:gd name="connsiteX23" fmla="*/ 1741577 w 1791907"/>
                <a:gd name="connsiteY23" fmla="*/ 889645 h 1240043"/>
                <a:gd name="connsiteX24" fmla="*/ 1701572 w 1791907"/>
                <a:gd name="connsiteY24" fmla="*/ 716290 h 1240043"/>
                <a:gd name="connsiteX25" fmla="*/ 1701572 w 1791907"/>
                <a:gd name="connsiteY25" fmla="*/ 615325 h 1240043"/>
                <a:gd name="connsiteX26" fmla="*/ 1781582 w 1791907"/>
                <a:gd name="connsiteY26" fmla="*/ 676285 h 1240043"/>
                <a:gd name="connsiteX27" fmla="*/ 1733957 w 1791907"/>
                <a:gd name="connsiteY27" fmla="*/ 546745 h 1240043"/>
                <a:gd name="connsiteX28" fmla="*/ 1667282 w 1791907"/>
                <a:gd name="connsiteY28" fmla="*/ 396250 h 1240043"/>
                <a:gd name="connsiteX29" fmla="*/ 1497737 w 1791907"/>
                <a:gd name="connsiteY29" fmla="*/ 219085 h 1240043"/>
                <a:gd name="connsiteX30" fmla="*/ 1364387 w 1791907"/>
                <a:gd name="connsiteY30" fmla="*/ 129550 h 1240043"/>
                <a:gd name="connsiteX31" fmla="*/ 1486307 w 1791907"/>
                <a:gd name="connsiteY31" fmla="*/ 104785 h 1240043"/>
                <a:gd name="connsiteX32" fmla="*/ 1572032 w 1791907"/>
                <a:gd name="connsiteY32" fmla="*/ 70495 h 1240043"/>
                <a:gd name="connsiteX33" fmla="*/ 1339622 w 1791907"/>
                <a:gd name="connsiteY33" fmla="*/ 62875 h 1240043"/>
                <a:gd name="connsiteX34" fmla="*/ 1128167 w 1791907"/>
                <a:gd name="connsiteY34" fmla="*/ 17155 h 1240043"/>
                <a:gd name="connsiteX35" fmla="*/ 918617 w 1791907"/>
                <a:gd name="connsiteY35" fmla="*/ 10 h 1240043"/>
                <a:gd name="connsiteX36" fmla="*/ 650012 w 1791907"/>
                <a:gd name="connsiteY36" fmla="*/ 19060 h 1240043"/>
                <a:gd name="connsiteX37" fmla="*/ 480467 w 1791907"/>
                <a:gd name="connsiteY37" fmla="*/ 55255 h 1240043"/>
                <a:gd name="connsiteX38" fmla="*/ 352832 w 1791907"/>
                <a:gd name="connsiteY38" fmla="*/ 144790 h 1240043"/>
                <a:gd name="connsiteX39" fmla="*/ 301397 w 1791907"/>
                <a:gd name="connsiteY39" fmla="*/ 215275 h 1240043"/>
                <a:gd name="connsiteX40" fmla="*/ 227102 w 1791907"/>
                <a:gd name="connsiteY40" fmla="*/ 278140 h 1240043"/>
                <a:gd name="connsiteX41" fmla="*/ 160427 w 1791907"/>
                <a:gd name="connsiteY41" fmla="*/ 331480 h 1240043"/>
                <a:gd name="connsiteX42" fmla="*/ 82322 w 1791907"/>
                <a:gd name="connsiteY42" fmla="*/ 485785 h 1240043"/>
                <a:gd name="connsiteX43" fmla="*/ 17552 w 1791907"/>
                <a:gd name="connsiteY43" fmla="*/ 674380 h 1240043"/>
                <a:gd name="connsiteX44" fmla="*/ 2312 w 1791907"/>
                <a:gd name="connsiteY44" fmla="*/ 735340 h 1240043"/>
                <a:gd name="connsiteX45" fmla="*/ 57557 w 1791907"/>
                <a:gd name="connsiteY45" fmla="*/ 678190 h 1240043"/>
                <a:gd name="connsiteX46" fmla="*/ 55652 w 1791907"/>
                <a:gd name="connsiteY46" fmla="*/ 910600 h 1240043"/>
                <a:gd name="connsiteX47" fmla="*/ 68987 w 1791907"/>
                <a:gd name="connsiteY47" fmla="*/ 988705 h 1240043"/>
                <a:gd name="connsiteX48" fmla="*/ 97562 w 1791907"/>
                <a:gd name="connsiteY48" fmla="*/ 891550 h 1240043"/>
                <a:gd name="connsiteX49" fmla="*/ 183287 w 1791907"/>
                <a:gd name="connsiteY49" fmla="*/ 990610 h 1240043"/>
                <a:gd name="connsiteX50" fmla="*/ 175667 w 1791907"/>
                <a:gd name="connsiteY50" fmla="*/ 866785 h 1240043"/>
                <a:gd name="connsiteX51" fmla="*/ 187097 w 1791907"/>
                <a:gd name="connsiteY51" fmla="*/ 725815 h 1240043"/>
                <a:gd name="connsiteX52" fmla="*/ 248057 w 1791907"/>
                <a:gd name="connsiteY52" fmla="*/ 889645 h 1240043"/>
                <a:gd name="connsiteX53" fmla="*/ 227102 w 1791907"/>
                <a:gd name="connsiteY53" fmla="*/ 668665 h 1240043"/>
                <a:gd name="connsiteX54" fmla="*/ 278537 w 1791907"/>
                <a:gd name="connsiteY54" fmla="*/ 495310 h 1240043"/>
                <a:gd name="connsiteX55" fmla="*/ 331877 w 1791907"/>
                <a:gd name="connsiteY55" fmla="*/ 483880 h 1240043"/>
                <a:gd name="connsiteX56" fmla="*/ 419507 w 1791907"/>
                <a:gd name="connsiteY56" fmla="*/ 579130 h 1240043"/>
                <a:gd name="connsiteX0" fmla="*/ 419507 w 1791907"/>
                <a:gd name="connsiteY0" fmla="*/ 579130 h 1218191"/>
                <a:gd name="connsiteX1" fmla="*/ 482372 w 1791907"/>
                <a:gd name="connsiteY1" fmla="*/ 516265 h 1218191"/>
                <a:gd name="connsiteX2" fmla="*/ 566192 w 1791907"/>
                <a:gd name="connsiteY2" fmla="*/ 476260 h 1218191"/>
                <a:gd name="connsiteX3" fmla="*/ 629057 w 1791907"/>
                <a:gd name="connsiteY3" fmla="*/ 577225 h 1218191"/>
                <a:gd name="connsiteX4" fmla="*/ 669062 w 1791907"/>
                <a:gd name="connsiteY4" fmla="*/ 762010 h 1218191"/>
                <a:gd name="connsiteX5" fmla="*/ 672872 w 1791907"/>
                <a:gd name="connsiteY5" fmla="*/ 914410 h 1218191"/>
                <a:gd name="connsiteX6" fmla="*/ 750977 w 1791907"/>
                <a:gd name="connsiteY6" fmla="*/ 718195 h 1218191"/>
                <a:gd name="connsiteX7" fmla="*/ 777647 w 1791907"/>
                <a:gd name="connsiteY7" fmla="*/ 582940 h 1218191"/>
                <a:gd name="connsiteX8" fmla="*/ 1040537 w 1791907"/>
                <a:gd name="connsiteY8" fmla="*/ 870595 h 1218191"/>
                <a:gd name="connsiteX9" fmla="*/ 1091972 w 1791907"/>
                <a:gd name="connsiteY9" fmla="*/ 891550 h 1218191"/>
                <a:gd name="connsiteX10" fmla="*/ 992912 w 1791907"/>
                <a:gd name="connsiteY10" fmla="*/ 723910 h 1218191"/>
                <a:gd name="connsiteX11" fmla="*/ 1194842 w 1791907"/>
                <a:gd name="connsiteY11" fmla="*/ 971560 h 1218191"/>
                <a:gd name="connsiteX12" fmla="*/ 1170077 w 1791907"/>
                <a:gd name="connsiteY12" fmla="*/ 849640 h 1218191"/>
                <a:gd name="connsiteX13" fmla="*/ 1295807 w 1791907"/>
                <a:gd name="connsiteY13" fmla="*/ 958225 h 1218191"/>
                <a:gd name="connsiteX14" fmla="*/ 1341527 w 1791907"/>
                <a:gd name="connsiteY14" fmla="*/ 1122055 h 1218191"/>
                <a:gd name="connsiteX15" fmla="*/ 1364387 w 1791907"/>
                <a:gd name="connsiteY15" fmla="*/ 996325 h 1218191"/>
                <a:gd name="connsiteX16" fmla="*/ 1396242 w 1791907"/>
                <a:gd name="connsiteY16" fmla="*/ 1216108 h 1218191"/>
                <a:gd name="connsiteX17" fmla="*/ 1432967 w 1791907"/>
                <a:gd name="connsiteY17" fmla="*/ 1101100 h 1218191"/>
                <a:gd name="connsiteX18" fmla="*/ 1514882 w 1791907"/>
                <a:gd name="connsiteY18" fmla="*/ 1003945 h 1218191"/>
                <a:gd name="connsiteX19" fmla="*/ 1604417 w 1791907"/>
                <a:gd name="connsiteY19" fmla="*/ 1021090 h 1218191"/>
                <a:gd name="connsiteX20" fmla="*/ 1644422 w 1791907"/>
                <a:gd name="connsiteY20" fmla="*/ 1055380 h 1218191"/>
                <a:gd name="connsiteX21" fmla="*/ 1652042 w 1791907"/>
                <a:gd name="connsiteY21" fmla="*/ 904885 h 1218191"/>
                <a:gd name="connsiteX22" fmla="*/ 1653947 w 1791907"/>
                <a:gd name="connsiteY22" fmla="*/ 802015 h 1218191"/>
                <a:gd name="connsiteX23" fmla="*/ 1741577 w 1791907"/>
                <a:gd name="connsiteY23" fmla="*/ 889645 h 1218191"/>
                <a:gd name="connsiteX24" fmla="*/ 1701572 w 1791907"/>
                <a:gd name="connsiteY24" fmla="*/ 716290 h 1218191"/>
                <a:gd name="connsiteX25" fmla="*/ 1701572 w 1791907"/>
                <a:gd name="connsiteY25" fmla="*/ 615325 h 1218191"/>
                <a:gd name="connsiteX26" fmla="*/ 1781582 w 1791907"/>
                <a:gd name="connsiteY26" fmla="*/ 676285 h 1218191"/>
                <a:gd name="connsiteX27" fmla="*/ 1733957 w 1791907"/>
                <a:gd name="connsiteY27" fmla="*/ 546745 h 1218191"/>
                <a:gd name="connsiteX28" fmla="*/ 1667282 w 1791907"/>
                <a:gd name="connsiteY28" fmla="*/ 396250 h 1218191"/>
                <a:gd name="connsiteX29" fmla="*/ 1497737 w 1791907"/>
                <a:gd name="connsiteY29" fmla="*/ 219085 h 1218191"/>
                <a:gd name="connsiteX30" fmla="*/ 1364387 w 1791907"/>
                <a:gd name="connsiteY30" fmla="*/ 129550 h 1218191"/>
                <a:gd name="connsiteX31" fmla="*/ 1486307 w 1791907"/>
                <a:gd name="connsiteY31" fmla="*/ 104785 h 1218191"/>
                <a:gd name="connsiteX32" fmla="*/ 1572032 w 1791907"/>
                <a:gd name="connsiteY32" fmla="*/ 70495 h 1218191"/>
                <a:gd name="connsiteX33" fmla="*/ 1339622 w 1791907"/>
                <a:gd name="connsiteY33" fmla="*/ 62875 h 1218191"/>
                <a:gd name="connsiteX34" fmla="*/ 1128167 w 1791907"/>
                <a:gd name="connsiteY34" fmla="*/ 17155 h 1218191"/>
                <a:gd name="connsiteX35" fmla="*/ 918617 w 1791907"/>
                <a:gd name="connsiteY35" fmla="*/ 10 h 1218191"/>
                <a:gd name="connsiteX36" fmla="*/ 650012 w 1791907"/>
                <a:gd name="connsiteY36" fmla="*/ 19060 h 1218191"/>
                <a:gd name="connsiteX37" fmla="*/ 480467 w 1791907"/>
                <a:gd name="connsiteY37" fmla="*/ 55255 h 1218191"/>
                <a:gd name="connsiteX38" fmla="*/ 352832 w 1791907"/>
                <a:gd name="connsiteY38" fmla="*/ 144790 h 1218191"/>
                <a:gd name="connsiteX39" fmla="*/ 301397 w 1791907"/>
                <a:gd name="connsiteY39" fmla="*/ 215275 h 1218191"/>
                <a:gd name="connsiteX40" fmla="*/ 227102 w 1791907"/>
                <a:gd name="connsiteY40" fmla="*/ 278140 h 1218191"/>
                <a:gd name="connsiteX41" fmla="*/ 160427 w 1791907"/>
                <a:gd name="connsiteY41" fmla="*/ 331480 h 1218191"/>
                <a:gd name="connsiteX42" fmla="*/ 82322 w 1791907"/>
                <a:gd name="connsiteY42" fmla="*/ 485785 h 1218191"/>
                <a:gd name="connsiteX43" fmla="*/ 17552 w 1791907"/>
                <a:gd name="connsiteY43" fmla="*/ 674380 h 1218191"/>
                <a:gd name="connsiteX44" fmla="*/ 2312 w 1791907"/>
                <a:gd name="connsiteY44" fmla="*/ 735340 h 1218191"/>
                <a:gd name="connsiteX45" fmla="*/ 57557 w 1791907"/>
                <a:gd name="connsiteY45" fmla="*/ 678190 h 1218191"/>
                <a:gd name="connsiteX46" fmla="*/ 55652 w 1791907"/>
                <a:gd name="connsiteY46" fmla="*/ 910600 h 1218191"/>
                <a:gd name="connsiteX47" fmla="*/ 68987 w 1791907"/>
                <a:gd name="connsiteY47" fmla="*/ 988705 h 1218191"/>
                <a:gd name="connsiteX48" fmla="*/ 97562 w 1791907"/>
                <a:gd name="connsiteY48" fmla="*/ 891550 h 1218191"/>
                <a:gd name="connsiteX49" fmla="*/ 183287 w 1791907"/>
                <a:gd name="connsiteY49" fmla="*/ 990610 h 1218191"/>
                <a:gd name="connsiteX50" fmla="*/ 175667 w 1791907"/>
                <a:gd name="connsiteY50" fmla="*/ 866785 h 1218191"/>
                <a:gd name="connsiteX51" fmla="*/ 187097 w 1791907"/>
                <a:gd name="connsiteY51" fmla="*/ 725815 h 1218191"/>
                <a:gd name="connsiteX52" fmla="*/ 248057 w 1791907"/>
                <a:gd name="connsiteY52" fmla="*/ 889645 h 1218191"/>
                <a:gd name="connsiteX53" fmla="*/ 227102 w 1791907"/>
                <a:gd name="connsiteY53" fmla="*/ 668665 h 1218191"/>
                <a:gd name="connsiteX54" fmla="*/ 278537 w 1791907"/>
                <a:gd name="connsiteY54" fmla="*/ 495310 h 1218191"/>
                <a:gd name="connsiteX55" fmla="*/ 331877 w 1791907"/>
                <a:gd name="connsiteY55" fmla="*/ 483880 h 1218191"/>
                <a:gd name="connsiteX56" fmla="*/ 419507 w 1791907"/>
                <a:gd name="connsiteY56" fmla="*/ 579130 h 1218191"/>
                <a:gd name="connsiteX0" fmla="*/ 419507 w 1791907"/>
                <a:gd name="connsiteY0" fmla="*/ 579130 h 1218180"/>
                <a:gd name="connsiteX1" fmla="*/ 482372 w 1791907"/>
                <a:gd name="connsiteY1" fmla="*/ 516265 h 1218180"/>
                <a:gd name="connsiteX2" fmla="*/ 566192 w 1791907"/>
                <a:gd name="connsiteY2" fmla="*/ 476260 h 1218180"/>
                <a:gd name="connsiteX3" fmla="*/ 629057 w 1791907"/>
                <a:gd name="connsiteY3" fmla="*/ 577225 h 1218180"/>
                <a:gd name="connsiteX4" fmla="*/ 669062 w 1791907"/>
                <a:gd name="connsiteY4" fmla="*/ 762010 h 1218180"/>
                <a:gd name="connsiteX5" fmla="*/ 672872 w 1791907"/>
                <a:gd name="connsiteY5" fmla="*/ 914410 h 1218180"/>
                <a:gd name="connsiteX6" fmla="*/ 750977 w 1791907"/>
                <a:gd name="connsiteY6" fmla="*/ 718195 h 1218180"/>
                <a:gd name="connsiteX7" fmla="*/ 777647 w 1791907"/>
                <a:gd name="connsiteY7" fmla="*/ 582940 h 1218180"/>
                <a:gd name="connsiteX8" fmla="*/ 1040537 w 1791907"/>
                <a:gd name="connsiteY8" fmla="*/ 870595 h 1218180"/>
                <a:gd name="connsiteX9" fmla="*/ 1091972 w 1791907"/>
                <a:gd name="connsiteY9" fmla="*/ 891550 h 1218180"/>
                <a:gd name="connsiteX10" fmla="*/ 992912 w 1791907"/>
                <a:gd name="connsiteY10" fmla="*/ 723910 h 1218180"/>
                <a:gd name="connsiteX11" fmla="*/ 1194842 w 1791907"/>
                <a:gd name="connsiteY11" fmla="*/ 971560 h 1218180"/>
                <a:gd name="connsiteX12" fmla="*/ 1170077 w 1791907"/>
                <a:gd name="connsiteY12" fmla="*/ 849640 h 1218180"/>
                <a:gd name="connsiteX13" fmla="*/ 1295807 w 1791907"/>
                <a:gd name="connsiteY13" fmla="*/ 958225 h 1218180"/>
                <a:gd name="connsiteX14" fmla="*/ 1341527 w 1791907"/>
                <a:gd name="connsiteY14" fmla="*/ 1122055 h 1218180"/>
                <a:gd name="connsiteX15" fmla="*/ 1364387 w 1791907"/>
                <a:gd name="connsiteY15" fmla="*/ 996325 h 1218180"/>
                <a:gd name="connsiteX16" fmla="*/ 1396242 w 1791907"/>
                <a:gd name="connsiteY16" fmla="*/ 1216108 h 1218180"/>
                <a:gd name="connsiteX17" fmla="*/ 1432967 w 1791907"/>
                <a:gd name="connsiteY17" fmla="*/ 1101100 h 1218180"/>
                <a:gd name="connsiteX18" fmla="*/ 1539803 w 1791907"/>
                <a:gd name="connsiteY18" fmla="*/ 1006714 h 1218180"/>
                <a:gd name="connsiteX19" fmla="*/ 1604417 w 1791907"/>
                <a:gd name="connsiteY19" fmla="*/ 1021090 h 1218180"/>
                <a:gd name="connsiteX20" fmla="*/ 1644422 w 1791907"/>
                <a:gd name="connsiteY20" fmla="*/ 1055380 h 1218180"/>
                <a:gd name="connsiteX21" fmla="*/ 1652042 w 1791907"/>
                <a:gd name="connsiteY21" fmla="*/ 904885 h 1218180"/>
                <a:gd name="connsiteX22" fmla="*/ 1653947 w 1791907"/>
                <a:gd name="connsiteY22" fmla="*/ 802015 h 1218180"/>
                <a:gd name="connsiteX23" fmla="*/ 1741577 w 1791907"/>
                <a:gd name="connsiteY23" fmla="*/ 889645 h 1218180"/>
                <a:gd name="connsiteX24" fmla="*/ 1701572 w 1791907"/>
                <a:gd name="connsiteY24" fmla="*/ 716290 h 1218180"/>
                <a:gd name="connsiteX25" fmla="*/ 1701572 w 1791907"/>
                <a:gd name="connsiteY25" fmla="*/ 615325 h 1218180"/>
                <a:gd name="connsiteX26" fmla="*/ 1781582 w 1791907"/>
                <a:gd name="connsiteY26" fmla="*/ 676285 h 1218180"/>
                <a:gd name="connsiteX27" fmla="*/ 1733957 w 1791907"/>
                <a:gd name="connsiteY27" fmla="*/ 546745 h 1218180"/>
                <a:gd name="connsiteX28" fmla="*/ 1667282 w 1791907"/>
                <a:gd name="connsiteY28" fmla="*/ 396250 h 1218180"/>
                <a:gd name="connsiteX29" fmla="*/ 1497737 w 1791907"/>
                <a:gd name="connsiteY29" fmla="*/ 219085 h 1218180"/>
                <a:gd name="connsiteX30" fmla="*/ 1364387 w 1791907"/>
                <a:gd name="connsiteY30" fmla="*/ 129550 h 1218180"/>
                <a:gd name="connsiteX31" fmla="*/ 1486307 w 1791907"/>
                <a:gd name="connsiteY31" fmla="*/ 104785 h 1218180"/>
                <a:gd name="connsiteX32" fmla="*/ 1572032 w 1791907"/>
                <a:gd name="connsiteY32" fmla="*/ 70495 h 1218180"/>
                <a:gd name="connsiteX33" fmla="*/ 1339622 w 1791907"/>
                <a:gd name="connsiteY33" fmla="*/ 62875 h 1218180"/>
                <a:gd name="connsiteX34" fmla="*/ 1128167 w 1791907"/>
                <a:gd name="connsiteY34" fmla="*/ 17155 h 1218180"/>
                <a:gd name="connsiteX35" fmla="*/ 918617 w 1791907"/>
                <a:gd name="connsiteY35" fmla="*/ 10 h 1218180"/>
                <a:gd name="connsiteX36" fmla="*/ 650012 w 1791907"/>
                <a:gd name="connsiteY36" fmla="*/ 19060 h 1218180"/>
                <a:gd name="connsiteX37" fmla="*/ 480467 w 1791907"/>
                <a:gd name="connsiteY37" fmla="*/ 55255 h 1218180"/>
                <a:gd name="connsiteX38" fmla="*/ 352832 w 1791907"/>
                <a:gd name="connsiteY38" fmla="*/ 144790 h 1218180"/>
                <a:gd name="connsiteX39" fmla="*/ 301397 w 1791907"/>
                <a:gd name="connsiteY39" fmla="*/ 215275 h 1218180"/>
                <a:gd name="connsiteX40" fmla="*/ 227102 w 1791907"/>
                <a:gd name="connsiteY40" fmla="*/ 278140 h 1218180"/>
                <a:gd name="connsiteX41" fmla="*/ 160427 w 1791907"/>
                <a:gd name="connsiteY41" fmla="*/ 331480 h 1218180"/>
                <a:gd name="connsiteX42" fmla="*/ 82322 w 1791907"/>
                <a:gd name="connsiteY42" fmla="*/ 485785 h 1218180"/>
                <a:gd name="connsiteX43" fmla="*/ 17552 w 1791907"/>
                <a:gd name="connsiteY43" fmla="*/ 674380 h 1218180"/>
                <a:gd name="connsiteX44" fmla="*/ 2312 w 1791907"/>
                <a:gd name="connsiteY44" fmla="*/ 735340 h 1218180"/>
                <a:gd name="connsiteX45" fmla="*/ 57557 w 1791907"/>
                <a:gd name="connsiteY45" fmla="*/ 678190 h 1218180"/>
                <a:gd name="connsiteX46" fmla="*/ 55652 w 1791907"/>
                <a:gd name="connsiteY46" fmla="*/ 910600 h 1218180"/>
                <a:gd name="connsiteX47" fmla="*/ 68987 w 1791907"/>
                <a:gd name="connsiteY47" fmla="*/ 988705 h 1218180"/>
                <a:gd name="connsiteX48" fmla="*/ 97562 w 1791907"/>
                <a:gd name="connsiteY48" fmla="*/ 891550 h 1218180"/>
                <a:gd name="connsiteX49" fmla="*/ 183287 w 1791907"/>
                <a:gd name="connsiteY49" fmla="*/ 990610 h 1218180"/>
                <a:gd name="connsiteX50" fmla="*/ 175667 w 1791907"/>
                <a:gd name="connsiteY50" fmla="*/ 866785 h 1218180"/>
                <a:gd name="connsiteX51" fmla="*/ 187097 w 1791907"/>
                <a:gd name="connsiteY51" fmla="*/ 725815 h 1218180"/>
                <a:gd name="connsiteX52" fmla="*/ 248057 w 1791907"/>
                <a:gd name="connsiteY52" fmla="*/ 889645 h 1218180"/>
                <a:gd name="connsiteX53" fmla="*/ 227102 w 1791907"/>
                <a:gd name="connsiteY53" fmla="*/ 668665 h 1218180"/>
                <a:gd name="connsiteX54" fmla="*/ 278537 w 1791907"/>
                <a:gd name="connsiteY54" fmla="*/ 495310 h 1218180"/>
                <a:gd name="connsiteX55" fmla="*/ 331877 w 1791907"/>
                <a:gd name="connsiteY55" fmla="*/ 483880 h 1218180"/>
                <a:gd name="connsiteX56" fmla="*/ 419507 w 1791907"/>
                <a:gd name="connsiteY56" fmla="*/ 579130 h 1218180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44422 w 1791907"/>
                <a:gd name="connsiteY20" fmla="*/ 1055380 h 1218181"/>
                <a:gd name="connsiteX21" fmla="*/ 1652042 w 1791907"/>
                <a:gd name="connsiteY21" fmla="*/ 904885 h 1218181"/>
                <a:gd name="connsiteX22" fmla="*/ 1653947 w 1791907"/>
                <a:gd name="connsiteY22" fmla="*/ 802015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58267 w 1791907"/>
                <a:gd name="connsiteY20" fmla="*/ 1063688 h 1218181"/>
                <a:gd name="connsiteX21" fmla="*/ 1652042 w 1791907"/>
                <a:gd name="connsiteY21" fmla="*/ 904885 h 1218181"/>
                <a:gd name="connsiteX22" fmla="*/ 1653947 w 1791907"/>
                <a:gd name="connsiteY22" fmla="*/ 802015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58267 w 1791907"/>
                <a:gd name="connsiteY20" fmla="*/ 1063688 h 1218181"/>
                <a:gd name="connsiteX21" fmla="*/ 1652042 w 1791907"/>
                <a:gd name="connsiteY21" fmla="*/ 904885 h 1218181"/>
                <a:gd name="connsiteX22" fmla="*/ 1670561 w 1791907"/>
                <a:gd name="connsiteY22" fmla="*/ 824167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58267 w 1791907"/>
                <a:gd name="connsiteY20" fmla="*/ 1063688 h 1218181"/>
                <a:gd name="connsiteX21" fmla="*/ 1671424 w 1791907"/>
                <a:gd name="connsiteY21" fmla="*/ 904885 h 1218181"/>
                <a:gd name="connsiteX22" fmla="*/ 1670561 w 1791907"/>
                <a:gd name="connsiteY22" fmla="*/ 824167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40"/>
                <a:gd name="connsiteX1" fmla="*/ 482372 w 1791907"/>
                <a:gd name="connsiteY1" fmla="*/ 516265 h 1218140"/>
                <a:gd name="connsiteX2" fmla="*/ 566192 w 1791907"/>
                <a:gd name="connsiteY2" fmla="*/ 476260 h 1218140"/>
                <a:gd name="connsiteX3" fmla="*/ 629057 w 1791907"/>
                <a:gd name="connsiteY3" fmla="*/ 577225 h 1218140"/>
                <a:gd name="connsiteX4" fmla="*/ 669062 w 1791907"/>
                <a:gd name="connsiteY4" fmla="*/ 762010 h 1218140"/>
                <a:gd name="connsiteX5" fmla="*/ 672872 w 1791907"/>
                <a:gd name="connsiteY5" fmla="*/ 914410 h 1218140"/>
                <a:gd name="connsiteX6" fmla="*/ 750977 w 1791907"/>
                <a:gd name="connsiteY6" fmla="*/ 718195 h 1218140"/>
                <a:gd name="connsiteX7" fmla="*/ 777647 w 1791907"/>
                <a:gd name="connsiteY7" fmla="*/ 582940 h 1218140"/>
                <a:gd name="connsiteX8" fmla="*/ 1040537 w 1791907"/>
                <a:gd name="connsiteY8" fmla="*/ 870595 h 1218140"/>
                <a:gd name="connsiteX9" fmla="*/ 1091972 w 1791907"/>
                <a:gd name="connsiteY9" fmla="*/ 891550 h 1218140"/>
                <a:gd name="connsiteX10" fmla="*/ 992912 w 1791907"/>
                <a:gd name="connsiteY10" fmla="*/ 723910 h 1218140"/>
                <a:gd name="connsiteX11" fmla="*/ 1194842 w 1791907"/>
                <a:gd name="connsiteY11" fmla="*/ 971560 h 1218140"/>
                <a:gd name="connsiteX12" fmla="*/ 1170077 w 1791907"/>
                <a:gd name="connsiteY12" fmla="*/ 849640 h 1218140"/>
                <a:gd name="connsiteX13" fmla="*/ 1295807 w 1791907"/>
                <a:gd name="connsiteY13" fmla="*/ 958225 h 1218140"/>
                <a:gd name="connsiteX14" fmla="*/ 1341527 w 1791907"/>
                <a:gd name="connsiteY14" fmla="*/ 1122055 h 1218140"/>
                <a:gd name="connsiteX15" fmla="*/ 1364387 w 1791907"/>
                <a:gd name="connsiteY15" fmla="*/ 996325 h 1218140"/>
                <a:gd name="connsiteX16" fmla="*/ 1396242 w 1791907"/>
                <a:gd name="connsiteY16" fmla="*/ 1216108 h 1218140"/>
                <a:gd name="connsiteX17" fmla="*/ 1432967 w 1791907"/>
                <a:gd name="connsiteY17" fmla="*/ 1101100 h 1218140"/>
                <a:gd name="connsiteX18" fmla="*/ 1537035 w 1791907"/>
                <a:gd name="connsiteY18" fmla="*/ 1020559 h 1218140"/>
                <a:gd name="connsiteX19" fmla="*/ 1612723 w 1791907"/>
                <a:gd name="connsiteY19" fmla="*/ 1026628 h 1218140"/>
                <a:gd name="connsiteX20" fmla="*/ 1658267 w 1791907"/>
                <a:gd name="connsiteY20" fmla="*/ 1063688 h 1218140"/>
                <a:gd name="connsiteX21" fmla="*/ 1671424 w 1791907"/>
                <a:gd name="connsiteY21" fmla="*/ 904885 h 1218140"/>
                <a:gd name="connsiteX22" fmla="*/ 1670561 w 1791907"/>
                <a:gd name="connsiteY22" fmla="*/ 824167 h 1218140"/>
                <a:gd name="connsiteX23" fmla="*/ 1741577 w 1791907"/>
                <a:gd name="connsiteY23" fmla="*/ 889645 h 1218140"/>
                <a:gd name="connsiteX24" fmla="*/ 1701572 w 1791907"/>
                <a:gd name="connsiteY24" fmla="*/ 716290 h 1218140"/>
                <a:gd name="connsiteX25" fmla="*/ 1701572 w 1791907"/>
                <a:gd name="connsiteY25" fmla="*/ 615325 h 1218140"/>
                <a:gd name="connsiteX26" fmla="*/ 1781582 w 1791907"/>
                <a:gd name="connsiteY26" fmla="*/ 676285 h 1218140"/>
                <a:gd name="connsiteX27" fmla="*/ 1733957 w 1791907"/>
                <a:gd name="connsiteY27" fmla="*/ 546745 h 1218140"/>
                <a:gd name="connsiteX28" fmla="*/ 1667282 w 1791907"/>
                <a:gd name="connsiteY28" fmla="*/ 396250 h 1218140"/>
                <a:gd name="connsiteX29" fmla="*/ 1497737 w 1791907"/>
                <a:gd name="connsiteY29" fmla="*/ 219085 h 1218140"/>
                <a:gd name="connsiteX30" fmla="*/ 1364387 w 1791907"/>
                <a:gd name="connsiteY30" fmla="*/ 129550 h 1218140"/>
                <a:gd name="connsiteX31" fmla="*/ 1486307 w 1791907"/>
                <a:gd name="connsiteY31" fmla="*/ 104785 h 1218140"/>
                <a:gd name="connsiteX32" fmla="*/ 1572032 w 1791907"/>
                <a:gd name="connsiteY32" fmla="*/ 70495 h 1218140"/>
                <a:gd name="connsiteX33" fmla="*/ 1339622 w 1791907"/>
                <a:gd name="connsiteY33" fmla="*/ 62875 h 1218140"/>
                <a:gd name="connsiteX34" fmla="*/ 1128167 w 1791907"/>
                <a:gd name="connsiteY34" fmla="*/ 17155 h 1218140"/>
                <a:gd name="connsiteX35" fmla="*/ 918617 w 1791907"/>
                <a:gd name="connsiteY35" fmla="*/ 10 h 1218140"/>
                <a:gd name="connsiteX36" fmla="*/ 650012 w 1791907"/>
                <a:gd name="connsiteY36" fmla="*/ 19060 h 1218140"/>
                <a:gd name="connsiteX37" fmla="*/ 480467 w 1791907"/>
                <a:gd name="connsiteY37" fmla="*/ 55255 h 1218140"/>
                <a:gd name="connsiteX38" fmla="*/ 352832 w 1791907"/>
                <a:gd name="connsiteY38" fmla="*/ 144790 h 1218140"/>
                <a:gd name="connsiteX39" fmla="*/ 301397 w 1791907"/>
                <a:gd name="connsiteY39" fmla="*/ 215275 h 1218140"/>
                <a:gd name="connsiteX40" fmla="*/ 227102 w 1791907"/>
                <a:gd name="connsiteY40" fmla="*/ 278140 h 1218140"/>
                <a:gd name="connsiteX41" fmla="*/ 160427 w 1791907"/>
                <a:gd name="connsiteY41" fmla="*/ 331480 h 1218140"/>
                <a:gd name="connsiteX42" fmla="*/ 82322 w 1791907"/>
                <a:gd name="connsiteY42" fmla="*/ 485785 h 1218140"/>
                <a:gd name="connsiteX43" fmla="*/ 17552 w 1791907"/>
                <a:gd name="connsiteY43" fmla="*/ 674380 h 1218140"/>
                <a:gd name="connsiteX44" fmla="*/ 2312 w 1791907"/>
                <a:gd name="connsiteY44" fmla="*/ 735340 h 1218140"/>
                <a:gd name="connsiteX45" fmla="*/ 57557 w 1791907"/>
                <a:gd name="connsiteY45" fmla="*/ 678190 h 1218140"/>
                <a:gd name="connsiteX46" fmla="*/ 55652 w 1791907"/>
                <a:gd name="connsiteY46" fmla="*/ 910600 h 1218140"/>
                <a:gd name="connsiteX47" fmla="*/ 68987 w 1791907"/>
                <a:gd name="connsiteY47" fmla="*/ 988705 h 1218140"/>
                <a:gd name="connsiteX48" fmla="*/ 97562 w 1791907"/>
                <a:gd name="connsiteY48" fmla="*/ 891550 h 1218140"/>
                <a:gd name="connsiteX49" fmla="*/ 183287 w 1791907"/>
                <a:gd name="connsiteY49" fmla="*/ 990610 h 1218140"/>
                <a:gd name="connsiteX50" fmla="*/ 175667 w 1791907"/>
                <a:gd name="connsiteY50" fmla="*/ 866785 h 1218140"/>
                <a:gd name="connsiteX51" fmla="*/ 187097 w 1791907"/>
                <a:gd name="connsiteY51" fmla="*/ 725815 h 1218140"/>
                <a:gd name="connsiteX52" fmla="*/ 248057 w 1791907"/>
                <a:gd name="connsiteY52" fmla="*/ 889645 h 1218140"/>
                <a:gd name="connsiteX53" fmla="*/ 227102 w 1791907"/>
                <a:gd name="connsiteY53" fmla="*/ 668665 h 1218140"/>
                <a:gd name="connsiteX54" fmla="*/ 278537 w 1791907"/>
                <a:gd name="connsiteY54" fmla="*/ 495310 h 1218140"/>
                <a:gd name="connsiteX55" fmla="*/ 331877 w 1791907"/>
                <a:gd name="connsiteY55" fmla="*/ 483880 h 1218140"/>
                <a:gd name="connsiteX56" fmla="*/ 419507 w 1791907"/>
                <a:gd name="connsiteY56" fmla="*/ 579130 h 1218140"/>
                <a:gd name="connsiteX0" fmla="*/ 419507 w 1791907"/>
                <a:gd name="connsiteY0" fmla="*/ 579130 h 1218001"/>
                <a:gd name="connsiteX1" fmla="*/ 482372 w 1791907"/>
                <a:gd name="connsiteY1" fmla="*/ 516265 h 1218001"/>
                <a:gd name="connsiteX2" fmla="*/ 566192 w 1791907"/>
                <a:gd name="connsiteY2" fmla="*/ 476260 h 1218001"/>
                <a:gd name="connsiteX3" fmla="*/ 629057 w 1791907"/>
                <a:gd name="connsiteY3" fmla="*/ 577225 h 1218001"/>
                <a:gd name="connsiteX4" fmla="*/ 669062 w 1791907"/>
                <a:gd name="connsiteY4" fmla="*/ 762010 h 1218001"/>
                <a:gd name="connsiteX5" fmla="*/ 672872 w 1791907"/>
                <a:gd name="connsiteY5" fmla="*/ 914410 h 1218001"/>
                <a:gd name="connsiteX6" fmla="*/ 750977 w 1791907"/>
                <a:gd name="connsiteY6" fmla="*/ 718195 h 1218001"/>
                <a:gd name="connsiteX7" fmla="*/ 777647 w 1791907"/>
                <a:gd name="connsiteY7" fmla="*/ 582940 h 1218001"/>
                <a:gd name="connsiteX8" fmla="*/ 1040537 w 1791907"/>
                <a:gd name="connsiteY8" fmla="*/ 870595 h 1218001"/>
                <a:gd name="connsiteX9" fmla="*/ 1091972 w 1791907"/>
                <a:gd name="connsiteY9" fmla="*/ 891550 h 1218001"/>
                <a:gd name="connsiteX10" fmla="*/ 992912 w 1791907"/>
                <a:gd name="connsiteY10" fmla="*/ 723910 h 1218001"/>
                <a:gd name="connsiteX11" fmla="*/ 1194842 w 1791907"/>
                <a:gd name="connsiteY11" fmla="*/ 971560 h 1218001"/>
                <a:gd name="connsiteX12" fmla="*/ 1170077 w 1791907"/>
                <a:gd name="connsiteY12" fmla="*/ 849640 h 1218001"/>
                <a:gd name="connsiteX13" fmla="*/ 1295807 w 1791907"/>
                <a:gd name="connsiteY13" fmla="*/ 958225 h 1218001"/>
                <a:gd name="connsiteX14" fmla="*/ 1341527 w 1791907"/>
                <a:gd name="connsiteY14" fmla="*/ 1122055 h 1218001"/>
                <a:gd name="connsiteX15" fmla="*/ 1364387 w 1791907"/>
                <a:gd name="connsiteY15" fmla="*/ 996325 h 1218001"/>
                <a:gd name="connsiteX16" fmla="*/ 1396242 w 1791907"/>
                <a:gd name="connsiteY16" fmla="*/ 1216108 h 1218001"/>
                <a:gd name="connsiteX17" fmla="*/ 1441273 w 1791907"/>
                <a:gd name="connsiteY17" fmla="*/ 1098331 h 1218001"/>
                <a:gd name="connsiteX18" fmla="*/ 1537035 w 1791907"/>
                <a:gd name="connsiteY18" fmla="*/ 1020559 h 1218001"/>
                <a:gd name="connsiteX19" fmla="*/ 1612723 w 1791907"/>
                <a:gd name="connsiteY19" fmla="*/ 1026628 h 1218001"/>
                <a:gd name="connsiteX20" fmla="*/ 1658267 w 1791907"/>
                <a:gd name="connsiteY20" fmla="*/ 1063688 h 1218001"/>
                <a:gd name="connsiteX21" fmla="*/ 1671424 w 1791907"/>
                <a:gd name="connsiteY21" fmla="*/ 904885 h 1218001"/>
                <a:gd name="connsiteX22" fmla="*/ 1670561 w 1791907"/>
                <a:gd name="connsiteY22" fmla="*/ 824167 h 1218001"/>
                <a:gd name="connsiteX23" fmla="*/ 1741577 w 1791907"/>
                <a:gd name="connsiteY23" fmla="*/ 889645 h 1218001"/>
                <a:gd name="connsiteX24" fmla="*/ 1701572 w 1791907"/>
                <a:gd name="connsiteY24" fmla="*/ 716290 h 1218001"/>
                <a:gd name="connsiteX25" fmla="*/ 1701572 w 1791907"/>
                <a:gd name="connsiteY25" fmla="*/ 615325 h 1218001"/>
                <a:gd name="connsiteX26" fmla="*/ 1781582 w 1791907"/>
                <a:gd name="connsiteY26" fmla="*/ 676285 h 1218001"/>
                <a:gd name="connsiteX27" fmla="*/ 1733957 w 1791907"/>
                <a:gd name="connsiteY27" fmla="*/ 546745 h 1218001"/>
                <a:gd name="connsiteX28" fmla="*/ 1667282 w 1791907"/>
                <a:gd name="connsiteY28" fmla="*/ 396250 h 1218001"/>
                <a:gd name="connsiteX29" fmla="*/ 1497737 w 1791907"/>
                <a:gd name="connsiteY29" fmla="*/ 219085 h 1218001"/>
                <a:gd name="connsiteX30" fmla="*/ 1364387 w 1791907"/>
                <a:gd name="connsiteY30" fmla="*/ 129550 h 1218001"/>
                <a:gd name="connsiteX31" fmla="*/ 1486307 w 1791907"/>
                <a:gd name="connsiteY31" fmla="*/ 104785 h 1218001"/>
                <a:gd name="connsiteX32" fmla="*/ 1572032 w 1791907"/>
                <a:gd name="connsiteY32" fmla="*/ 70495 h 1218001"/>
                <a:gd name="connsiteX33" fmla="*/ 1339622 w 1791907"/>
                <a:gd name="connsiteY33" fmla="*/ 62875 h 1218001"/>
                <a:gd name="connsiteX34" fmla="*/ 1128167 w 1791907"/>
                <a:gd name="connsiteY34" fmla="*/ 17155 h 1218001"/>
                <a:gd name="connsiteX35" fmla="*/ 918617 w 1791907"/>
                <a:gd name="connsiteY35" fmla="*/ 10 h 1218001"/>
                <a:gd name="connsiteX36" fmla="*/ 650012 w 1791907"/>
                <a:gd name="connsiteY36" fmla="*/ 19060 h 1218001"/>
                <a:gd name="connsiteX37" fmla="*/ 480467 w 1791907"/>
                <a:gd name="connsiteY37" fmla="*/ 55255 h 1218001"/>
                <a:gd name="connsiteX38" fmla="*/ 352832 w 1791907"/>
                <a:gd name="connsiteY38" fmla="*/ 144790 h 1218001"/>
                <a:gd name="connsiteX39" fmla="*/ 301397 w 1791907"/>
                <a:gd name="connsiteY39" fmla="*/ 215275 h 1218001"/>
                <a:gd name="connsiteX40" fmla="*/ 227102 w 1791907"/>
                <a:gd name="connsiteY40" fmla="*/ 278140 h 1218001"/>
                <a:gd name="connsiteX41" fmla="*/ 160427 w 1791907"/>
                <a:gd name="connsiteY41" fmla="*/ 331480 h 1218001"/>
                <a:gd name="connsiteX42" fmla="*/ 82322 w 1791907"/>
                <a:gd name="connsiteY42" fmla="*/ 485785 h 1218001"/>
                <a:gd name="connsiteX43" fmla="*/ 17552 w 1791907"/>
                <a:gd name="connsiteY43" fmla="*/ 674380 h 1218001"/>
                <a:gd name="connsiteX44" fmla="*/ 2312 w 1791907"/>
                <a:gd name="connsiteY44" fmla="*/ 735340 h 1218001"/>
                <a:gd name="connsiteX45" fmla="*/ 57557 w 1791907"/>
                <a:gd name="connsiteY45" fmla="*/ 678190 h 1218001"/>
                <a:gd name="connsiteX46" fmla="*/ 55652 w 1791907"/>
                <a:gd name="connsiteY46" fmla="*/ 910600 h 1218001"/>
                <a:gd name="connsiteX47" fmla="*/ 68987 w 1791907"/>
                <a:gd name="connsiteY47" fmla="*/ 988705 h 1218001"/>
                <a:gd name="connsiteX48" fmla="*/ 97562 w 1791907"/>
                <a:gd name="connsiteY48" fmla="*/ 891550 h 1218001"/>
                <a:gd name="connsiteX49" fmla="*/ 183287 w 1791907"/>
                <a:gd name="connsiteY49" fmla="*/ 990610 h 1218001"/>
                <a:gd name="connsiteX50" fmla="*/ 175667 w 1791907"/>
                <a:gd name="connsiteY50" fmla="*/ 866785 h 1218001"/>
                <a:gd name="connsiteX51" fmla="*/ 187097 w 1791907"/>
                <a:gd name="connsiteY51" fmla="*/ 725815 h 1218001"/>
                <a:gd name="connsiteX52" fmla="*/ 248057 w 1791907"/>
                <a:gd name="connsiteY52" fmla="*/ 889645 h 1218001"/>
                <a:gd name="connsiteX53" fmla="*/ 227102 w 1791907"/>
                <a:gd name="connsiteY53" fmla="*/ 668665 h 1218001"/>
                <a:gd name="connsiteX54" fmla="*/ 278537 w 1791907"/>
                <a:gd name="connsiteY54" fmla="*/ 495310 h 1218001"/>
                <a:gd name="connsiteX55" fmla="*/ 331877 w 1791907"/>
                <a:gd name="connsiteY55" fmla="*/ 483880 h 1218001"/>
                <a:gd name="connsiteX56" fmla="*/ 419507 w 1791907"/>
                <a:gd name="connsiteY56" fmla="*/ 579130 h 1218001"/>
                <a:gd name="connsiteX0" fmla="*/ 419507 w 1791907"/>
                <a:gd name="connsiteY0" fmla="*/ 579130 h 1217972"/>
                <a:gd name="connsiteX1" fmla="*/ 482372 w 1791907"/>
                <a:gd name="connsiteY1" fmla="*/ 516265 h 1217972"/>
                <a:gd name="connsiteX2" fmla="*/ 566192 w 1791907"/>
                <a:gd name="connsiteY2" fmla="*/ 476260 h 1217972"/>
                <a:gd name="connsiteX3" fmla="*/ 629057 w 1791907"/>
                <a:gd name="connsiteY3" fmla="*/ 577225 h 1217972"/>
                <a:gd name="connsiteX4" fmla="*/ 669062 w 1791907"/>
                <a:gd name="connsiteY4" fmla="*/ 762010 h 1217972"/>
                <a:gd name="connsiteX5" fmla="*/ 672872 w 1791907"/>
                <a:gd name="connsiteY5" fmla="*/ 914410 h 1217972"/>
                <a:gd name="connsiteX6" fmla="*/ 750977 w 1791907"/>
                <a:gd name="connsiteY6" fmla="*/ 718195 h 1217972"/>
                <a:gd name="connsiteX7" fmla="*/ 777647 w 1791907"/>
                <a:gd name="connsiteY7" fmla="*/ 582940 h 1217972"/>
                <a:gd name="connsiteX8" fmla="*/ 1040537 w 1791907"/>
                <a:gd name="connsiteY8" fmla="*/ 870595 h 1217972"/>
                <a:gd name="connsiteX9" fmla="*/ 1091972 w 1791907"/>
                <a:gd name="connsiteY9" fmla="*/ 891550 h 1217972"/>
                <a:gd name="connsiteX10" fmla="*/ 992912 w 1791907"/>
                <a:gd name="connsiteY10" fmla="*/ 723910 h 1217972"/>
                <a:gd name="connsiteX11" fmla="*/ 1194842 w 1791907"/>
                <a:gd name="connsiteY11" fmla="*/ 971560 h 1217972"/>
                <a:gd name="connsiteX12" fmla="*/ 1170077 w 1791907"/>
                <a:gd name="connsiteY12" fmla="*/ 849640 h 1217972"/>
                <a:gd name="connsiteX13" fmla="*/ 1295807 w 1791907"/>
                <a:gd name="connsiteY13" fmla="*/ 958225 h 1217972"/>
                <a:gd name="connsiteX14" fmla="*/ 1341527 w 1791907"/>
                <a:gd name="connsiteY14" fmla="*/ 1122055 h 1217972"/>
                <a:gd name="connsiteX15" fmla="*/ 1364387 w 1791907"/>
                <a:gd name="connsiteY15" fmla="*/ 996325 h 1217972"/>
                <a:gd name="connsiteX16" fmla="*/ 1396242 w 1791907"/>
                <a:gd name="connsiteY16" fmla="*/ 1216108 h 1217972"/>
                <a:gd name="connsiteX17" fmla="*/ 1441273 w 1791907"/>
                <a:gd name="connsiteY17" fmla="*/ 1098331 h 1217972"/>
                <a:gd name="connsiteX18" fmla="*/ 1542572 w 1791907"/>
                <a:gd name="connsiteY18" fmla="*/ 1031635 h 1217972"/>
                <a:gd name="connsiteX19" fmla="*/ 1612723 w 1791907"/>
                <a:gd name="connsiteY19" fmla="*/ 1026628 h 1217972"/>
                <a:gd name="connsiteX20" fmla="*/ 1658267 w 1791907"/>
                <a:gd name="connsiteY20" fmla="*/ 1063688 h 1217972"/>
                <a:gd name="connsiteX21" fmla="*/ 1671424 w 1791907"/>
                <a:gd name="connsiteY21" fmla="*/ 904885 h 1217972"/>
                <a:gd name="connsiteX22" fmla="*/ 1670561 w 1791907"/>
                <a:gd name="connsiteY22" fmla="*/ 824167 h 1217972"/>
                <a:gd name="connsiteX23" fmla="*/ 1741577 w 1791907"/>
                <a:gd name="connsiteY23" fmla="*/ 889645 h 1217972"/>
                <a:gd name="connsiteX24" fmla="*/ 1701572 w 1791907"/>
                <a:gd name="connsiteY24" fmla="*/ 716290 h 1217972"/>
                <a:gd name="connsiteX25" fmla="*/ 1701572 w 1791907"/>
                <a:gd name="connsiteY25" fmla="*/ 615325 h 1217972"/>
                <a:gd name="connsiteX26" fmla="*/ 1781582 w 1791907"/>
                <a:gd name="connsiteY26" fmla="*/ 676285 h 1217972"/>
                <a:gd name="connsiteX27" fmla="*/ 1733957 w 1791907"/>
                <a:gd name="connsiteY27" fmla="*/ 546745 h 1217972"/>
                <a:gd name="connsiteX28" fmla="*/ 1667282 w 1791907"/>
                <a:gd name="connsiteY28" fmla="*/ 396250 h 1217972"/>
                <a:gd name="connsiteX29" fmla="*/ 1497737 w 1791907"/>
                <a:gd name="connsiteY29" fmla="*/ 219085 h 1217972"/>
                <a:gd name="connsiteX30" fmla="*/ 1364387 w 1791907"/>
                <a:gd name="connsiteY30" fmla="*/ 129550 h 1217972"/>
                <a:gd name="connsiteX31" fmla="*/ 1486307 w 1791907"/>
                <a:gd name="connsiteY31" fmla="*/ 104785 h 1217972"/>
                <a:gd name="connsiteX32" fmla="*/ 1572032 w 1791907"/>
                <a:gd name="connsiteY32" fmla="*/ 70495 h 1217972"/>
                <a:gd name="connsiteX33" fmla="*/ 1339622 w 1791907"/>
                <a:gd name="connsiteY33" fmla="*/ 62875 h 1217972"/>
                <a:gd name="connsiteX34" fmla="*/ 1128167 w 1791907"/>
                <a:gd name="connsiteY34" fmla="*/ 17155 h 1217972"/>
                <a:gd name="connsiteX35" fmla="*/ 918617 w 1791907"/>
                <a:gd name="connsiteY35" fmla="*/ 10 h 1217972"/>
                <a:gd name="connsiteX36" fmla="*/ 650012 w 1791907"/>
                <a:gd name="connsiteY36" fmla="*/ 19060 h 1217972"/>
                <a:gd name="connsiteX37" fmla="*/ 480467 w 1791907"/>
                <a:gd name="connsiteY37" fmla="*/ 55255 h 1217972"/>
                <a:gd name="connsiteX38" fmla="*/ 352832 w 1791907"/>
                <a:gd name="connsiteY38" fmla="*/ 144790 h 1217972"/>
                <a:gd name="connsiteX39" fmla="*/ 301397 w 1791907"/>
                <a:gd name="connsiteY39" fmla="*/ 215275 h 1217972"/>
                <a:gd name="connsiteX40" fmla="*/ 227102 w 1791907"/>
                <a:gd name="connsiteY40" fmla="*/ 278140 h 1217972"/>
                <a:gd name="connsiteX41" fmla="*/ 160427 w 1791907"/>
                <a:gd name="connsiteY41" fmla="*/ 331480 h 1217972"/>
                <a:gd name="connsiteX42" fmla="*/ 82322 w 1791907"/>
                <a:gd name="connsiteY42" fmla="*/ 485785 h 1217972"/>
                <a:gd name="connsiteX43" fmla="*/ 17552 w 1791907"/>
                <a:gd name="connsiteY43" fmla="*/ 674380 h 1217972"/>
                <a:gd name="connsiteX44" fmla="*/ 2312 w 1791907"/>
                <a:gd name="connsiteY44" fmla="*/ 735340 h 1217972"/>
                <a:gd name="connsiteX45" fmla="*/ 57557 w 1791907"/>
                <a:gd name="connsiteY45" fmla="*/ 678190 h 1217972"/>
                <a:gd name="connsiteX46" fmla="*/ 55652 w 1791907"/>
                <a:gd name="connsiteY46" fmla="*/ 910600 h 1217972"/>
                <a:gd name="connsiteX47" fmla="*/ 68987 w 1791907"/>
                <a:gd name="connsiteY47" fmla="*/ 988705 h 1217972"/>
                <a:gd name="connsiteX48" fmla="*/ 97562 w 1791907"/>
                <a:gd name="connsiteY48" fmla="*/ 891550 h 1217972"/>
                <a:gd name="connsiteX49" fmla="*/ 183287 w 1791907"/>
                <a:gd name="connsiteY49" fmla="*/ 990610 h 1217972"/>
                <a:gd name="connsiteX50" fmla="*/ 175667 w 1791907"/>
                <a:gd name="connsiteY50" fmla="*/ 866785 h 1217972"/>
                <a:gd name="connsiteX51" fmla="*/ 187097 w 1791907"/>
                <a:gd name="connsiteY51" fmla="*/ 725815 h 1217972"/>
                <a:gd name="connsiteX52" fmla="*/ 248057 w 1791907"/>
                <a:gd name="connsiteY52" fmla="*/ 889645 h 1217972"/>
                <a:gd name="connsiteX53" fmla="*/ 227102 w 1791907"/>
                <a:gd name="connsiteY53" fmla="*/ 668665 h 1217972"/>
                <a:gd name="connsiteX54" fmla="*/ 278537 w 1791907"/>
                <a:gd name="connsiteY54" fmla="*/ 495310 h 1217972"/>
                <a:gd name="connsiteX55" fmla="*/ 331877 w 1791907"/>
                <a:gd name="connsiteY55" fmla="*/ 483880 h 1217972"/>
                <a:gd name="connsiteX56" fmla="*/ 419507 w 1791907"/>
                <a:gd name="connsiteY56" fmla="*/ 579130 h 1217972"/>
                <a:gd name="connsiteX0" fmla="*/ 419507 w 1791907"/>
                <a:gd name="connsiteY0" fmla="*/ 579130 h 1217972"/>
                <a:gd name="connsiteX1" fmla="*/ 482372 w 1791907"/>
                <a:gd name="connsiteY1" fmla="*/ 516265 h 1217972"/>
                <a:gd name="connsiteX2" fmla="*/ 566192 w 1791907"/>
                <a:gd name="connsiteY2" fmla="*/ 476260 h 1217972"/>
                <a:gd name="connsiteX3" fmla="*/ 629057 w 1791907"/>
                <a:gd name="connsiteY3" fmla="*/ 577225 h 1217972"/>
                <a:gd name="connsiteX4" fmla="*/ 669062 w 1791907"/>
                <a:gd name="connsiteY4" fmla="*/ 762010 h 1217972"/>
                <a:gd name="connsiteX5" fmla="*/ 672872 w 1791907"/>
                <a:gd name="connsiteY5" fmla="*/ 914410 h 1217972"/>
                <a:gd name="connsiteX6" fmla="*/ 750977 w 1791907"/>
                <a:gd name="connsiteY6" fmla="*/ 718195 h 1217972"/>
                <a:gd name="connsiteX7" fmla="*/ 777647 w 1791907"/>
                <a:gd name="connsiteY7" fmla="*/ 582940 h 1217972"/>
                <a:gd name="connsiteX8" fmla="*/ 1040537 w 1791907"/>
                <a:gd name="connsiteY8" fmla="*/ 870595 h 1217972"/>
                <a:gd name="connsiteX9" fmla="*/ 1091972 w 1791907"/>
                <a:gd name="connsiteY9" fmla="*/ 891550 h 1217972"/>
                <a:gd name="connsiteX10" fmla="*/ 992912 w 1791907"/>
                <a:gd name="connsiteY10" fmla="*/ 723910 h 1217972"/>
                <a:gd name="connsiteX11" fmla="*/ 1194842 w 1791907"/>
                <a:gd name="connsiteY11" fmla="*/ 971560 h 1217972"/>
                <a:gd name="connsiteX12" fmla="*/ 1170077 w 1791907"/>
                <a:gd name="connsiteY12" fmla="*/ 849640 h 1217972"/>
                <a:gd name="connsiteX13" fmla="*/ 1295807 w 1791907"/>
                <a:gd name="connsiteY13" fmla="*/ 958225 h 1217972"/>
                <a:gd name="connsiteX14" fmla="*/ 1341527 w 1791907"/>
                <a:gd name="connsiteY14" fmla="*/ 1122055 h 1217972"/>
                <a:gd name="connsiteX15" fmla="*/ 1364387 w 1791907"/>
                <a:gd name="connsiteY15" fmla="*/ 996325 h 1217972"/>
                <a:gd name="connsiteX16" fmla="*/ 1396242 w 1791907"/>
                <a:gd name="connsiteY16" fmla="*/ 1216108 h 1217972"/>
                <a:gd name="connsiteX17" fmla="*/ 1457887 w 1791907"/>
                <a:gd name="connsiteY17" fmla="*/ 1098331 h 1217972"/>
                <a:gd name="connsiteX18" fmla="*/ 1542572 w 1791907"/>
                <a:gd name="connsiteY18" fmla="*/ 1031635 h 1217972"/>
                <a:gd name="connsiteX19" fmla="*/ 1612723 w 1791907"/>
                <a:gd name="connsiteY19" fmla="*/ 1026628 h 1217972"/>
                <a:gd name="connsiteX20" fmla="*/ 1658267 w 1791907"/>
                <a:gd name="connsiteY20" fmla="*/ 1063688 h 1217972"/>
                <a:gd name="connsiteX21" fmla="*/ 1671424 w 1791907"/>
                <a:gd name="connsiteY21" fmla="*/ 904885 h 1217972"/>
                <a:gd name="connsiteX22" fmla="*/ 1670561 w 1791907"/>
                <a:gd name="connsiteY22" fmla="*/ 824167 h 1217972"/>
                <a:gd name="connsiteX23" fmla="*/ 1741577 w 1791907"/>
                <a:gd name="connsiteY23" fmla="*/ 889645 h 1217972"/>
                <a:gd name="connsiteX24" fmla="*/ 1701572 w 1791907"/>
                <a:gd name="connsiteY24" fmla="*/ 716290 h 1217972"/>
                <a:gd name="connsiteX25" fmla="*/ 1701572 w 1791907"/>
                <a:gd name="connsiteY25" fmla="*/ 615325 h 1217972"/>
                <a:gd name="connsiteX26" fmla="*/ 1781582 w 1791907"/>
                <a:gd name="connsiteY26" fmla="*/ 676285 h 1217972"/>
                <a:gd name="connsiteX27" fmla="*/ 1733957 w 1791907"/>
                <a:gd name="connsiteY27" fmla="*/ 546745 h 1217972"/>
                <a:gd name="connsiteX28" fmla="*/ 1667282 w 1791907"/>
                <a:gd name="connsiteY28" fmla="*/ 396250 h 1217972"/>
                <a:gd name="connsiteX29" fmla="*/ 1497737 w 1791907"/>
                <a:gd name="connsiteY29" fmla="*/ 219085 h 1217972"/>
                <a:gd name="connsiteX30" fmla="*/ 1364387 w 1791907"/>
                <a:gd name="connsiteY30" fmla="*/ 129550 h 1217972"/>
                <a:gd name="connsiteX31" fmla="*/ 1486307 w 1791907"/>
                <a:gd name="connsiteY31" fmla="*/ 104785 h 1217972"/>
                <a:gd name="connsiteX32" fmla="*/ 1572032 w 1791907"/>
                <a:gd name="connsiteY32" fmla="*/ 70495 h 1217972"/>
                <a:gd name="connsiteX33" fmla="*/ 1339622 w 1791907"/>
                <a:gd name="connsiteY33" fmla="*/ 62875 h 1217972"/>
                <a:gd name="connsiteX34" fmla="*/ 1128167 w 1791907"/>
                <a:gd name="connsiteY34" fmla="*/ 17155 h 1217972"/>
                <a:gd name="connsiteX35" fmla="*/ 918617 w 1791907"/>
                <a:gd name="connsiteY35" fmla="*/ 10 h 1217972"/>
                <a:gd name="connsiteX36" fmla="*/ 650012 w 1791907"/>
                <a:gd name="connsiteY36" fmla="*/ 19060 h 1217972"/>
                <a:gd name="connsiteX37" fmla="*/ 480467 w 1791907"/>
                <a:gd name="connsiteY37" fmla="*/ 55255 h 1217972"/>
                <a:gd name="connsiteX38" fmla="*/ 352832 w 1791907"/>
                <a:gd name="connsiteY38" fmla="*/ 144790 h 1217972"/>
                <a:gd name="connsiteX39" fmla="*/ 301397 w 1791907"/>
                <a:gd name="connsiteY39" fmla="*/ 215275 h 1217972"/>
                <a:gd name="connsiteX40" fmla="*/ 227102 w 1791907"/>
                <a:gd name="connsiteY40" fmla="*/ 278140 h 1217972"/>
                <a:gd name="connsiteX41" fmla="*/ 160427 w 1791907"/>
                <a:gd name="connsiteY41" fmla="*/ 331480 h 1217972"/>
                <a:gd name="connsiteX42" fmla="*/ 82322 w 1791907"/>
                <a:gd name="connsiteY42" fmla="*/ 485785 h 1217972"/>
                <a:gd name="connsiteX43" fmla="*/ 17552 w 1791907"/>
                <a:gd name="connsiteY43" fmla="*/ 674380 h 1217972"/>
                <a:gd name="connsiteX44" fmla="*/ 2312 w 1791907"/>
                <a:gd name="connsiteY44" fmla="*/ 735340 h 1217972"/>
                <a:gd name="connsiteX45" fmla="*/ 57557 w 1791907"/>
                <a:gd name="connsiteY45" fmla="*/ 678190 h 1217972"/>
                <a:gd name="connsiteX46" fmla="*/ 55652 w 1791907"/>
                <a:gd name="connsiteY46" fmla="*/ 910600 h 1217972"/>
                <a:gd name="connsiteX47" fmla="*/ 68987 w 1791907"/>
                <a:gd name="connsiteY47" fmla="*/ 988705 h 1217972"/>
                <a:gd name="connsiteX48" fmla="*/ 97562 w 1791907"/>
                <a:gd name="connsiteY48" fmla="*/ 891550 h 1217972"/>
                <a:gd name="connsiteX49" fmla="*/ 183287 w 1791907"/>
                <a:gd name="connsiteY49" fmla="*/ 990610 h 1217972"/>
                <a:gd name="connsiteX50" fmla="*/ 175667 w 1791907"/>
                <a:gd name="connsiteY50" fmla="*/ 866785 h 1217972"/>
                <a:gd name="connsiteX51" fmla="*/ 187097 w 1791907"/>
                <a:gd name="connsiteY51" fmla="*/ 725815 h 1217972"/>
                <a:gd name="connsiteX52" fmla="*/ 248057 w 1791907"/>
                <a:gd name="connsiteY52" fmla="*/ 889645 h 1217972"/>
                <a:gd name="connsiteX53" fmla="*/ 227102 w 1791907"/>
                <a:gd name="connsiteY53" fmla="*/ 668665 h 1217972"/>
                <a:gd name="connsiteX54" fmla="*/ 278537 w 1791907"/>
                <a:gd name="connsiteY54" fmla="*/ 495310 h 1217972"/>
                <a:gd name="connsiteX55" fmla="*/ 331877 w 1791907"/>
                <a:gd name="connsiteY55" fmla="*/ 483880 h 1217972"/>
                <a:gd name="connsiteX56" fmla="*/ 419507 w 1791907"/>
                <a:gd name="connsiteY56" fmla="*/ 579130 h 1217972"/>
                <a:gd name="connsiteX0" fmla="*/ 419507 w 1791907"/>
                <a:gd name="connsiteY0" fmla="*/ 579130 h 1217972"/>
                <a:gd name="connsiteX1" fmla="*/ 482372 w 1791907"/>
                <a:gd name="connsiteY1" fmla="*/ 516265 h 1217972"/>
                <a:gd name="connsiteX2" fmla="*/ 566192 w 1791907"/>
                <a:gd name="connsiteY2" fmla="*/ 476260 h 1217972"/>
                <a:gd name="connsiteX3" fmla="*/ 629057 w 1791907"/>
                <a:gd name="connsiteY3" fmla="*/ 577225 h 1217972"/>
                <a:gd name="connsiteX4" fmla="*/ 669062 w 1791907"/>
                <a:gd name="connsiteY4" fmla="*/ 762010 h 1217972"/>
                <a:gd name="connsiteX5" fmla="*/ 672872 w 1791907"/>
                <a:gd name="connsiteY5" fmla="*/ 914410 h 1217972"/>
                <a:gd name="connsiteX6" fmla="*/ 750977 w 1791907"/>
                <a:gd name="connsiteY6" fmla="*/ 718195 h 1217972"/>
                <a:gd name="connsiteX7" fmla="*/ 777647 w 1791907"/>
                <a:gd name="connsiteY7" fmla="*/ 582940 h 1217972"/>
                <a:gd name="connsiteX8" fmla="*/ 1040537 w 1791907"/>
                <a:gd name="connsiteY8" fmla="*/ 870595 h 1217972"/>
                <a:gd name="connsiteX9" fmla="*/ 1091972 w 1791907"/>
                <a:gd name="connsiteY9" fmla="*/ 891550 h 1217972"/>
                <a:gd name="connsiteX10" fmla="*/ 992912 w 1791907"/>
                <a:gd name="connsiteY10" fmla="*/ 723910 h 1217972"/>
                <a:gd name="connsiteX11" fmla="*/ 1194842 w 1791907"/>
                <a:gd name="connsiteY11" fmla="*/ 971560 h 1217972"/>
                <a:gd name="connsiteX12" fmla="*/ 1170077 w 1791907"/>
                <a:gd name="connsiteY12" fmla="*/ 849640 h 1217972"/>
                <a:gd name="connsiteX13" fmla="*/ 1295807 w 1791907"/>
                <a:gd name="connsiteY13" fmla="*/ 958225 h 1217972"/>
                <a:gd name="connsiteX14" fmla="*/ 1341527 w 1791907"/>
                <a:gd name="connsiteY14" fmla="*/ 1122055 h 1217972"/>
                <a:gd name="connsiteX15" fmla="*/ 1364387 w 1791907"/>
                <a:gd name="connsiteY15" fmla="*/ 996325 h 1217972"/>
                <a:gd name="connsiteX16" fmla="*/ 1396242 w 1791907"/>
                <a:gd name="connsiteY16" fmla="*/ 1216108 h 1217972"/>
                <a:gd name="connsiteX17" fmla="*/ 1457887 w 1791907"/>
                <a:gd name="connsiteY17" fmla="*/ 1098331 h 1217972"/>
                <a:gd name="connsiteX18" fmla="*/ 1542572 w 1791907"/>
                <a:gd name="connsiteY18" fmla="*/ 1031635 h 1217972"/>
                <a:gd name="connsiteX19" fmla="*/ 1612723 w 1791907"/>
                <a:gd name="connsiteY19" fmla="*/ 1026628 h 1217972"/>
                <a:gd name="connsiteX20" fmla="*/ 1663804 w 1791907"/>
                <a:gd name="connsiteY20" fmla="*/ 1091377 h 1217972"/>
                <a:gd name="connsiteX21" fmla="*/ 1671424 w 1791907"/>
                <a:gd name="connsiteY21" fmla="*/ 904885 h 1217972"/>
                <a:gd name="connsiteX22" fmla="*/ 1670561 w 1791907"/>
                <a:gd name="connsiteY22" fmla="*/ 824167 h 1217972"/>
                <a:gd name="connsiteX23" fmla="*/ 1741577 w 1791907"/>
                <a:gd name="connsiteY23" fmla="*/ 889645 h 1217972"/>
                <a:gd name="connsiteX24" fmla="*/ 1701572 w 1791907"/>
                <a:gd name="connsiteY24" fmla="*/ 716290 h 1217972"/>
                <a:gd name="connsiteX25" fmla="*/ 1701572 w 1791907"/>
                <a:gd name="connsiteY25" fmla="*/ 615325 h 1217972"/>
                <a:gd name="connsiteX26" fmla="*/ 1781582 w 1791907"/>
                <a:gd name="connsiteY26" fmla="*/ 676285 h 1217972"/>
                <a:gd name="connsiteX27" fmla="*/ 1733957 w 1791907"/>
                <a:gd name="connsiteY27" fmla="*/ 546745 h 1217972"/>
                <a:gd name="connsiteX28" fmla="*/ 1667282 w 1791907"/>
                <a:gd name="connsiteY28" fmla="*/ 396250 h 1217972"/>
                <a:gd name="connsiteX29" fmla="*/ 1497737 w 1791907"/>
                <a:gd name="connsiteY29" fmla="*/ 219085 h 1217972"/>
                <a:gd name="connsiteX30" fmla="*/ 1364387 w 1791907"/>
                <a:gd name="connsiteY30" fmla="*/ 129550 h 1217972"/>
                <a:gd name="connsiteX31" fmla="*/ 1486307 w 1791907"/>
                <a:gd name="connsiteY31" fmla="*/ 104785 h 1217972"/>
                <a:gd name="connsiteX32" fmla="*/ 1572032 w 1791907"/>
                <a:gd name="connsiteY32" fmla="*/ 70495 h 1217972"/>
                <a:gd name="connsiteX33" fmla="*/ 1339622 w 1791907"/>
                <a:gd name="connsiteY33" fmla="*/ 62875 h 1217972"/>
                <a:gd name="connsiteX34" fmla="*/ 1128167 w 1791907"/>
                <a:gd name="connsiteY34" fmla="*/ 17155 h 1217972"/>
                <a:gd name="connsiteX35" fmla="*/ 918617 w 1791907"/>
                <a:gd name="connsiteY35" fmla="*/ 10 h 1217972"/>
                <a:gd name="connsiteX36" fmla="*/ 650012 w 1791907"/>
                <a:gd name="connsiteY36" fmla="*/ 19060 h 1217972"/>
                <a:gd name="connsiteX37" fmla="*/ 480467 w 1791907"/>
                <a:gd name="connsiteY37" fmla="*/ 55255 h 1217972"/>
                <a:gd name="connsiteX38" fmla="*/ 352832 w 1791907"/>
                <a:gd name="connsiteY38" fmla="*/ 144790 h 1217972"/>
                <a:gd name="connsiteX39" fmla="*/ 301397 w 1791907"/>
                <a:gd name="connsiteY39" fmla="*/ 215275 h 1217972"/>
                <a:gd name="connsiteX40" fmla="*/ 227102 w 1791907"/>
                <a:gd name="connsiteY40" fmla="*/ 278140 h 1217972"/>
                <a:gd name="connsiteX41" fmla="*/ 160427 w 1791907"/>
                <a:gd name="connsiteY41" fmla="*/ 331480 h 1217972"/>
                <a:gd name="connsiteX42" fmla="*/ 82322 w 1791907"/>
                <a:gd name="connsiteY42" fmla="*/ 485785 h 1217972"/>
                <a:gd name="connsiteX43" fmla="*/ 17552 w 1791907"/>
                <a:gd name="connsiteY43" fmla="*/ 674380 h 1217972"/>
                <a:gd name="connsiteX44" fmla="*/ 2312 w 1791907"/>
                <a:gd name="connsiteY44" fmla="*/ 735340 h 1217972"/>
                <a:gd name="connsiteX45" fmla="*/ 57557 w 1791907"/>
                <a:gd name="connsiteY45" fmla="*/ 678190 h 1217972"/>
                <a:gd name="connsiteX46" fmla="*/ 55652 w 1791907"/>
                <a:gd name="connsiteY46" fmla="*/ 910600 h 1217972"/>
                <a:gd name="connsiteX47" fmla="*/ 68987 w 1791907"/>
                <a:gd name="connsiteY47" fmla="*/ 988705 h 1217972"/>
                <a:gd name="connsiteX48" fmla="*/ 97562 w 1791907"/>
                <a:gd name="connsiteY48" fmla="*/ 891550 h 1217972"/>
                <a:gd name="connsiteX49" fmla="*/ 183287 w 1791907"/>
                <a:gd name="connsiteY49" fmla="*/ 990610 h 1217972"/>
                <a:gd name="connsiteX50" fmla="*/ 175667 w 1791907"/>
                <a:gd name="connsiteY50" fmla="*/ 866785 h 1217972"/>
                <a:gd name="connsiteX51" fmla="*/ 187097 w 1791907"/>
                <a:gd name="connsiteY51" fmla="*/ 725815 h 1217972"/>
                <a:gd name="connsiteX52" fmla="*/ 248057 w 1791907"/>
                <a:gd name="connsiteY52" fmla="*/ 889645 h 1217972"/>
                <a:gd name="connsiteX53" fmla="*/ 227102 w 1791907"/>
                <a:gd name="connsiteY53" fmla="*/ 668665 h 1217972"/>
                <a:gd name="connsiteX54" fmla="*/ 278537 w 1791907"/>
                <a:gd name="connsiteY54" fmla="*/ 495310 h 1217972"/>
                <a:gd name="connsiteX55" fmla="*/ 331877 w 1791907"/>
                <a:gd name="connsiteY55" fmla="*/ 483880 h 1217972"/>
                <a:gd name="connsiteX56" fmla="*/ 419507 w 1791907"/>
                <a:gd name="connsiteY56" fmla="*/ 579130 h 1217972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12723 w 1791907"/>
                <a:gd name="connsiteY19" fmla="*/ 102662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12723 w 1791907"/>
                <a:gd name="connsiteY19" fmla="*/ 102662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9683 w 1791907"/>
                <a:gd name="connsiteY19" fmla="*/ 1023635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507635 w 1791907"/>
                <a:gd name="connsiteY0" fmla="*/ 585116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72685 w 1791907"/>
                <a:gd name="connsiteY53" fmla="*/ 668665 h 1217958"/>
                <a:gd name="connsiteX54" fmla="*/ 278537 w 1791907"/>
                <a:gd name="connsiteY54" fmla="*/ 495310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72685 w 1791907"/>
                <a:gd name="connsiteY53" fmla="*/ 668665 h 1217958"/>
                <a:gd name="connsiteX54" fmla="*/ 302847 w 1791907"/>
                <a:gd name="connsiteY54" fmla="*/ 507283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02847 w 1791907"/>
                <a:gd name="connsiteY54" fmla="*/ 507283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02847 w 1791907"/>
                <a:gd name="connsiteY54" fmla="*/ 507283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02847 w 1791907"/>
                <a:gd name="connsiteY54" fmla="*/ 507283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33236 w 1791907"/>
                <a:gd name="connsiteY54" fmla="*/ 528236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20892 w 1791907"/>
                <a:gd name="connsiteY2" fmla="*/ 479252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20892 w 1791907"/>
                <a:gd name="connsiteY2" fmla="*/ 479252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20892 w 1791907"/>
                <a:gd name="connsiteY2" fmla="*/ 479252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48657 w 1791907"/>
                <a:gd name="connsiteY53" fmla="*/ 620772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20892 w 1791907"/>
                <a:gd name="connsiteY2" fmla="*/ 479252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55505 w 1791907"/>
                <a:gd name="connsiteY9" fmla="*/ 930461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55505 w 1791907"/>
                <a:gd name="connsiteY9" fmla="*/ 930461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59876 w 1791907"/>
                <a:gd name="connsiteY32" fmla="*/ 103420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55505 w 1791907"/>
                <a:gd name="connsiteY9" fmla="*/ 930461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31606 w 1791907"/>
                <a:gd name="connsiteY31" fmla="*/ 128731 h 1217958"/>
                <a:gd name="connsiteX32" fmla="*/ 1559876 w 1791907"/>
                <a:gd name="connsiteY32" fmla="*/ 103420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55505 w 1791907"/>
                <a:gd name="connsiteY9" fmla="*/ 930461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31606 w 1791907"/>
                <a:gd name="connsiteY31" fmla="*/ 128731 h 1217958"/>
                <a:gd name="connsiteX32" fmla="*/ 1532527 w 1791907"/>
                <a:gd name="connsiteY32" fmla="*/ 142332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9156 h 1221998"/>
                <a:gd name="connsiteX1" fmla="*/ 543149 w 1791907"/>
                <a:gd name="connsiteY1" fmla="*/ 517312 h 1221998"/>
                <a:gd name="connsiteX2" fmla="*/ 611776 w 1791907"/>
                <a:gd name="connsiteY2" fmla="*/ 495265 h 1221998"/>
                <a:gd name="connsiteX3" fmla="*/ 629057 w 1791907"/>
                <a:gd name="connsiteY3" fmla="*/ 581265 h 1221998"/>
                <a:gd name="connsiteX4" fmla="*/ 669062 w 1791907"/>
                <a:gd name="connsiteY4" fmla="*/ 766050 h 1221998"/>
                <a:gd name="connsiteX5" fmla="*/ 754921 w 1791907"/>
                <a:gd name="connsiteY5" fmla="*/ 921443 h 1221998"/>
                <a:gd name="connsiteX6" fmla="*/ 750977 w 1791907"/>
                <a:gd name="connsiteY6" fmla="*/ 722235 h 1221998"/>
                <a:gd name="connsiteX7" fmla="*/ 777647 w 1791907"/>
                <a:gd name="connsiteY7" fmla="*/ 586980 h 1221998"/>
                <a:gd name="connsiteX8" fmla="*/ 925060 w 1791907"/>
                <a:gd name="connsiteY8" fmla="*/ 715992 h 1221998"/>
                <a:gd name="connsiteX9" fmla="*/ 1055505 w 1791907"/>
                <a:gd name="connsiteY9" fmla="*/ 934501 h 1221998"/>
                <a:gd name="connsiteX10" fmla="*/ 992912 w 1791907"/>
                <a:gd name="connsiteY10" fmla="*/ 727950 h 1221998"/>
                <a:gd name="connsiteX11" fmla="*/ 1194842 w 1791907"/>
                <a:gd name="connsiteY11" fmla="*/ 975600 h 1221998"/>
                <a:gd name="connsiteX12" fmla="*/ 1170077 w 1791907"/>
                <a:gd name="connsiteY12" fmla="*/ 853680 h 1221998"/>
                <a:gd name="connsiteX13" fmla="*/ 1295807 w 1791907"/>
                <a:gd name="connsiteY13" fmla="*/ 962265 h 1221998"/>
                <a:gd name="connsiteX14" fmla="*/ 1341527 w 1791907"/>
                <a:gd name="connsiteY14" fmla="*/ 1126095 h 1221998"/>
                <a:gd name="connsiteX15" fmla="*/ 1364387 w 1791907"/>
                <a:gd name="connsiteY15" fmla="*/ 1000365 h 1221998"/>
                <a:gd name="connsiteX16" fmla="*/ 1396242 w 1791907"/>
                <a:gd name="connsiteY16" fmla="*/ 1220148 h 1221998"/>
                <a:gd name="connsiteX17" fmla="*/ 1457887 w 1791907"/>
                <a:gd name="connsiteY17" fmla="*/ 1102371 h 1221998"/>
                <a:gd name="connsiteX18" fmla="*/ 1528727 w 1791907"/>
                <a:gd name="connsiteY18" fmla="*/ 1041213 h 1221998"/>
                <a:gd name="connsiteX19" fmla="*/ 1603606 w 1791907"/>
                <a:gd name="connsiteY19" fmla="*/ 1039648 h 1221998"/>
                <a:gd name="connsiteX20" fmla="*/ 1663804 w 1791907"/>
                <a:gd name="connsiteY20" fmla="*/ 1095417 h 1221998"/>
                <a:gd name="connsiteX21" fmla="*/ 1671424 w 1791907"/>
                <a:gd name="connsiteY21" fmla="*/ 908925 h 1221998"/>
                <a:gd name="connsiteX22" fmla="*/ 1670561 w 1791907"/>
                <a:gd name="connsiteY22" fmla="*/ 828207 h 1221998"/>
                <a:gd name="connsiteX23" fmla="*/ 1741577 w 1791907"/>
                <a:gd name="connsiteY23" fmla="*/ 893685 h 1221998"/>
                <a:gd name="connsiteX24" fmla="*/ 1701572 w 1791907"/>
                <a:gd name="connsiteY24" fmla="*/ 720330 h 1221998"/>
                <a:gd name="connsiteX25" fmla="*/ 1701572 w 1791907"/>
                <a:gd name="connsiteY25" fmla="*/ 619365 h 1221998"/>
                <a:gd name="connsiteX26" fmla="*/ 1781582 w 1791907"/>
                <a:gd name="connsiteY26" fmla="*/ 680325 h 1221998"/>
                <a:gd name="connsiteX27" fmla="*/ 1733957 w 1791907"/>
                <a:gd name="connsiteY27" fmla="*/ 550785 h 1221998"/>
                <a:gd name="connsiteX28" fmla="*/ 1667282 w 1791907"/>
                <a:gd name="connsiteY28" fmla="*/ 400290 h 1221998"/>
                <a:gd name="connsiteX29" fmla="*/ 1497737 w 1791907"/>
                <a:gd name="connsiteY29" fmla="*/ 223125 h 1221998"/>
                <a:gd name="connsiteX30" fmla="*/ 1364387 w 1791907"/>
                <a:gd name="connsiteY30" fmla="*/ 133590 h 1221998"/>
                <a:gd name="connsiteX31" fmla="*/ 1431606 w 1791907"/>
                <a:gd name="connsiteY31" fmla="*/ 132771 h 1221998"/>
                <a:gd name="connsiteX32" fmla="*/ 1532527 w 1791907"/>
                <a:gd name="connsiteY32" fmla="*/ 146372 h 1221998"/>
                <a:gd name="connsiteX33" fmla="*/ 1339622 w 1791907"/>
                <a:gd name="connsiteY33" fmla="*/ 66915 h 1221998"/>
                <a:gd name="connsiteX34" fmla="*/ 1128167 w 1791907"/>
                <a:gd name="connsiteY34" fmla="*/ 21195 h 1221998"/>
                <a:gd name="connsiteX35" fmla="*/ 918617 w 1791907"/>
                <a:gd name="connsiteY35" fmla="*/ 4050 h 1221998"/>
                <a:gd name="connsiteX36" fmla="*/ 668245 w 1791907"/>
                <a:gd name="connsiteY36" fmla="*/ 5140 h 1221998"/>
                <a:gd name="connsiteX37" fmla="*/ 480467 w 1791907"/>
                <a:gd name="connsiteY37" fmla="*/ 59295 h 1221998"/>
                <a:gd name="connsiteX38" fmla="*/ 352832 w 1791907"/>
                <a:gd name="connsiteY38" fmla="*/ 148830 h 1221998"/>
                <a:gd name="connsiteX39" fmla="*/ 301397 w 1791907"/>
                <a:gd name="connsiteY39" fmla="*/ 219315 h 1221998"/>
                <a:gd name="connsiteX40" fmla="*/ 227102 w 1791907"/>
                <a:gd name="connsiteY40" fmla="*/ 282180 h 1221998"/>
                <a:gd name="connsiteX41" fmla="*/ 160427 w 1791907"/>
                <a:gd name="connsiteY41" fmla="*/ 335520 h 1221998"/>
                <a:gd name="connsiteX42" fmla="*/ 82322 w 1791907"/>
                <a:gd name="connsiteY42" fmla="*/ 489825 h 1221998"/>
                <a:gd name="connsiteX43" fmla="*/ 17552 w 1791907"/>
                <a:gd name="connsiteY43" fmla="*/ 678420 h 1221998"/>
                <a:gd name="connsiteX44" fmla="*/ 2312 w 1791907"/>
                <a:gd name="connsiteY44" fmla="*/ 739380 h 1221998"/>
                <a:gd name="connsiteX45" fmla="*/ 57557 w 1791907"/>
                <a:gd name="connsiteY45" fmla="*/ 682230 h 1221998"/>
                <a:gd name="connsiteX46" fmla="*/ 55652 w 1791907"/>
                <a:gd name="connsiteY46" fmla="*/ 914640 h 1221998"/>
                <a:gd name="connsiteX47" fmla="*/ 68987 w 1791907"/>
                <a:gd name="connsiteY47" fmla="*/ 992745 h 1221998"/>
                <a:gd name="connsiteX48" fmla="*/ 97562 w 1791907"/>
                <a:gd name="connsiteY48" fmla="*/ 895590 h 1221998"/>
                <a:gd name="connsiteX49" fmla="*/ 143782 w 1791907"/>
                <a:gd name="connsiteY49" fmla="*/ 994650 h 1221998"/>
                <a:gd name="connsiteX50" fmla="*/ 175667 w 1791907"/>
                <a:gd name="connsiteY50" fmla="*/ 870825 h 1221998"/>
                <a:gd name="connsiteX51" fmla="*/ 238758 w 1791907"/>
                <a:gd name="connsiteY51" fmla="*/ 714889 h 1221998"/>
                <a:gd name="connsiteX52" fmla="*/ 248057 w 1791907"/>
                <a:gd name="connsiteY52" fmla="*/ 893685 h 1221998"/>
                <a:gd name="connsiteX53" fmla="*/ 321306 w 1791907"/>
                <a:gd name="connsiteY53" fmla="*/ 648759 h 1221998"/>
                <a:gd name="connsiteX54" fmla="*/ 333236 w 1791907"/>
                <a:gd name="connsiteY54" fmla="*/ 532276 h 1221998"/>
                <a:gd name="connsiteX55" fmla="*/ 377461 w 1791907"/>
                <a:gd name="connsiteY55" fmla="*/ 517853 h 1221998"/>
                <a:gd name="connsiteX56" fmla="*/ 507635 w 1791907"/>
                <a:gd name="connsiteY56" fmla="*/ 589156 h 1221998"/>
                <a:gd name="connsiteX0" fmla="*/ 507635 w 1791907"/>
                <a:gd name="connsiteY0" fmla="*/ 606435 h 1239277"/>
                <a:gd name="connsiteX1" fmla="*/ 543149 w 1791907"/>
                <a:gd name="connsiteY1" fmla="*/ 534591 h 1239277"/>
                <a:gd name="connsiteX2" fmla="*/ 611776 w 1791907"/>
                <a:gd name="connsiteY2" fmla="*/ 512544 h 1239277"/>
                <a:gd name="connsiteX3" fmla="*/ 629057 w 1791907"/>
                <a:gd name="connsiteY3" fmla="*/ 598544 h 1239277"/>
                <a:gd name="connsiteX4" fmla="*/ 669062 w 1791907"/>
                <a:gd name="connsiteY4" fmla="*/ 783329 h 1239277"/>
                <a:gd name="connsiteX5" fmla="*/ 754921 w 1791907"/>
                <a:gd name="connsiteY5" fmla="*/ 938722 h 1239277"/>
                <a:gd name="connsiteX6" fmla="*/ 750977 w 1791907"/>
                <a:gd name="connsiteY6" fmla="*/ 739514 h 1239277"/>
                <a:gd name="connsiteX7" fmla="*/ 777647 w 1791907"/>
                <a:gd name="connsiteY7" fmla="*/ 604259 h 1239277"/>
                <a:gd name="connsiteX8" fmla="*/ 925060 w 1791907"/>
                <a:gd name="connsiteY8" fmla="*/ 733271 h 1239277"/>
                <a:gd name="connsiteX9" fmla="*/ 1055505 w 1791907"/>
                <a:gd name="connsiteY9" fmla="*/ 951780 h 1239277"/>
                <a:gd name="connsiteX10" fmla="*/ 992912 w 1791907"/>
                <a:gd name="connsiteY10" fmla="*/ 745229 h 1239277"/>
                <a:gd name="connsiteX11" fmla="*/ 1194842 w 1791907"/>
                <a:gd name="connsiteY11" fmla="*/ 992879 h 1239277"/>
                <a:gd name="connsiteX12" fmla="*/ 1170077 w 1791907"/>
                <a:gd name="connsiteY12" fmla="*/ 870959 h 1239277"/>
                <a:gd name="connsiteX13" fmla="*/ 1295807 w 1791907"/>
                <a:gd name="connsiteY13" fmla="*/ 979544 h 1239277"/>
                <a:gd name="connsiteX14" fmla="*/ 1341527 w 1791907"/>
                <a:gd name="connsiteY14" fmla="*/ 1143374 h 1239277"/>
                <a:gd name="connsiteX15" fmla="*/ 1364387 w 1791907"/>
                <a:gd name="connsiteY15" fmla="*/ 1017644 h 1239277"/>
                <a:gd name="connsiteX16" fmla="*/ 1396242 w 1791907"/>
                <a:gd name="connsiteY16" fmla="*/ 1237427 h 1239277"/>
                <a:gd name="connsiteX17" fmla="*/ 1457887 w 1791907"/>
                <a:gd name="connsiteY17" fmla="*/ 1119650 h 1239277"/>
                <a:gd name="connsiteX18" fmla="*/ 1528727 w 1791907"/>
                <a:gd name="connsiteY18" fmla="*/ 1058492 h 1239277"/>
                <a:gd name="connsiteX19" fmla="*/ 1603606 w 1791907"/>
                <a:gd name="connsiteY19" fmla="*/ 1056927 h 1239277"/>
                <a:gd name="connsiteX20" fmla="*/ 1663804 w 1791907"/>
                <a:gd name="connsiteY20" fmla="*/ 1112696 h 1239277"/>
                <a:gd name="connsiteX21" fmla="*/ 1671424 w 1791907"/>
                <a:gd name="connsiteY21" fmla="*/ 926204 h 1239277"/>
                <a:gd name="connsiteX22" fmla="*/ 1670561 w 1791907"/>
                <a:gd name="connsiteY22" fmla="*/ 845486 h 1239277"/>
                <a:gd name="connsiteX23" fmla="*/ 1741577 w 1791907"/>
                <a:gd name="connsiteY23" fmla="*/ 910964 h 1239277"/>
                <a:gd name="connsiteX24" fmla="*/ 1701572 w 1791907"/>
                <a:gd name="connsiteY24" fmla="*/ 737609 h 1239277"/>
                <a:gd name="connsiteX25" fmla="*/ 1701572 w 1791907"/>
                <a:gd name="connsiteY25" fmla="*/ 636644 h 1239277"/>
                <a:gd name="connsiteX26" fmla="*/ 1781582 w 1791907"/>
                <a:gd name="connsiteY26" fmla="*/ 697604 h 1239277"/>
                <a:gd name="connsiteX27" fmla="*/ 1733957 w 1791907"/>
                <a:gd name="connsiteY27" fmla="*/ 568064 h 1239277"/>
                <a:gd name="connsiteX28" fmla="*/ 1667282 w 1791907"/>
                <a:gd name="connsiteY28" fmla="*/ 417569 h 1239277"/>
                <a:gd name="connsiteX29" fmla="*/ 1497737 w 1791907"/>
                <a:gd name="connsiteY29" fmla="*/ 240404 h 1239277"/>
                <a:gd name="connsiteX30" fmla="*/ 1364387 w 1791907"/>
                <a:gd name="connsiteY30" fmla="*/ 150869 h 1239277"/>
                <a:gd name="connsiteX31" fmla="*/ 1431606 w 1791907"/>
                <a:gd name="connsiteY31" fmla="*/ 150050 h 1239277"/>
                <a:gd name="connsiteX32" fmla="*/ 1532527 w 1791907"/>
                <a:gd name="connsiteY32" fmla="*/ 163651 h 1239277"/>
                <a:gd name="connsiteX33" fmla="*/ 1339622 w 1791907"/>
                <a:gd name="connsiteY33" fmla="*/ 84194 h 1239277"/>
                <a:gd name="connsiteX34" fmla="*/ 1128167 w 1791907"/>
                <a:gd name="connsiteY34" fmla="*/ 38474 h 1239277"/>
                <a:gd name="connsiteX35" fmla="*/ 933812 w 1791907"/>
                <a:gd name="connsiteY35" fmla="*/ 377 h 1239277"/>
                <a:gd name="connsiteX36" fmla="*/ 668245 w 1791907"/>
                <a:gd name="connsiteY36" fmla="*/ 22419 h 1239277"/>
                <a:gd name="connsiteX37" fmla="*/ 480467 w 1791907"/>
                <a:gd name="connsiteY37" fmla="*/ 76574 h 1239277"/>
                <a:gd name="connsiteX38" fmla="*/ 352832 w 1791907"/>
                <a:gd name="connsiteY38" fmla="*/ 166109 h 1239277"/>
                <a:gd name="connsiteX39" fmla="*/ 301397 w 1791907"/>
                <a:gd name="connsiteY39" fmla="*/ 236594 h 1239277"/>
                <a:gd name="connsiteX40" fmla="*/ 227102 w 1791907"/>
                <a:gd name="connsiteY40" fmla="*/ 299459 h 1239277"/>
                <a:gd name="connsiteX41" fmla="*/ 160427 w 1791907"/>
                <a:gd name="connsiteY41" fmla="*/ 352799 h 1239277"/>
                <a:gd name="connsiteX42" fmla="*/ 82322 w 1791907"/>
                <a:gd name="connsiteY42" fmla="*/ 507104 h 1239277"/>
                <a:gd name="connsiteX43" fmla="*/ 17552 w 1791907"/>
                <a:gd name="connsiteY43" fmla="*/ 695699 h 1239277"/>
                <a:gd name="connsiteX44" fmla="*/ 2312 w 1791907"/>
                <a:gd name="connsiteY44" fmla="*/ 756659 h 1239277"/>
                <a:gd name="connsiteX45" fmla="*/ 57557 w 1791907"/>
                <a:gd name="connsiteY45" fmla="*/ 699509 h 1239277"/>
                <a:gd name="connsiteX46" fmla="*/ 55652 w 1791907"/>
                <a:gd name="connsiteY46" fmla="*/ 931919 h 1239277"/>
                <a:gd name="connsiteX47" fmla="*/ 68987 w 1791907"/>
                <a:gd name="connsiteY47" fmla="*/ 1010024 h 1239277"/>
                <a:gd name="connsiteX48" fmla="*/ 97562 w 1791907"/>
                <a:gd name="connsiteY48" fmla="*/ 912869 h 1239277"/>
                <a:gd name="connsiteX49" fmla="*/ 143782 w 1791907"/>
                <a:gd name="connsiteY49" fmla="*/ 1011929 h 1239277"/>
                <a:gd name="connsiteX50" fmla="*/ 175667 w 1791907"/>
                <a:gd name="connsiteY50" fmla="*/ 888104 h 1239277"/>
                <a:gd name="connsiteX51" fmla="*/ 238758 w 1791907"/>
                <a:gd name="connsiteY51" fmla="*/ 732168 h 1239277"/>
                <a:gd name="connsiteX52" fmla="*/ 248057 w 1791907"/>
                <a:gd name="connsiteY52" fmla="*/ 910964 h 1239277"/>
                <a:gd name="connsiteX53" fmla="*/ 321306 w 1791907"/>
                <a:gd name="connsiteY53" fmla="*/ 666038 h 1239277"/>
                <a:gd name="connsiteX54" fmla="*/ 333236 w 1791907"/>
                <a:gd name="connsiteY54" fmla="*/ 549555 h 1239277"/>
                <a:gd name="connsiteX55" fmla="*/ 377461 w 1791907"/>
                <a:gd name="connsiteY55" fmla="*/ 535132 h 1239277"/>
                <a:gd name="connsiteX56" fmla="*/ 507635 w 1791907"/>
                <a:gd name="connsiteY56" fmla="*/ 606435 h 1239277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1055505 w 1791907"/>
                <a:gd name="connsiteY9" fmla="*/ 951435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95807 w 1791907"/>
                <a:gd name="connsiteY13" fmla="*/ 979199 h 1238932"/>
                <a:gd name="connsiteX14" fmla="*/ 1341527 w 1791907"/>
                <a:gd name="connsiteY14" fmla="*/ 1143029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7282 w 1791907"/>
                <a:gd name="connsiteY28" fmla="*/ 417224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1055505 w 1791907"/>
                <a:gd name="connsiteY9" fmla="*/ 951435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95807 w 1791907"/>
                <a:gd name="connsiteY13" fmla="*/ 979199 h 1238932"/>
                <a:gd name="connsiteX14" fmla="*/ 1341527 w 1791907"/>
                <a:gd name="connsiteY14" fmla="*/ 1143029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1055505 w 1791907"/>
                <a:gd name="connsiteY9" fmla="*/ 951435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95807 w 1791907"/>
                <a:gd name="connsiteY13" fmla="*/ 979199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1055505 w 1791907"/>
                <a:gd name="connsiteY9" fmla="*/ 951435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85612 w 1791907"/>
                <a:gd name="connsiteY9" fmla="*/ 927490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85612 w 1791907"/>
                <a:gd name="connsiteY9" fmla="*/ 927490 h 1238932"/>
                <a:gd name="connsiteX10" fmla="*/ 1035457 w 1791907"/>
                <a:gd name="connsiteY10" fmla="*/ 759849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55223 w 1791907"/>
                <a:gd name="connsiteY9" fmla="*/ 915516 h 1238932"/>
                <a:gd name="connsiteX10" fmla="*/ 1035457 w 1791907"/>
                <a:gd name="connsiteY10" fmla="*/ 759849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55223 w 1791907"/>
                <a:gd name="connsiteY9" fmla="*/ 915516 h 1238932"/>
                <a:gd name="connsiteX10" fmla="*/ 1035457 w 1791907"/>
                <a:gd name="connsiteY10" fmla="*/ 759849 h 1238932"/>
                <a:gd name="connsiteX11" fmla="*/ 1194842 w 1791907"/>
                <a:gd name="connsiteY11" fmla="*/ 992534 h 1238932"/>
                <a:gd name="connsiteX12" fmla="*/ 1170077 w 1791907"/>
                <a:gd name="connsiteY12" fmla="*/ 834695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55223 w 1791907"/>
                <a:gd name="connsiteY9" fmla="*/ 915516 h 1238932"/>
                <a:gd name="connsiteX10" fmla="*/ 1035457 w 1791907"/>
                <a:gd name="connsiteY10" fmla="*/ 759849 h 1238932"/>
                <a:gd name="connsiteX11" fmla="*/ 1112793 w 1791907"/>
                <a:gd name="connsiteY11" fmla="*/ 947635 h 1238932"/>
                <a:gd name="connsiteX12" fmla="*/ 1170077 w 1791907"/>
                <a:gd name="connsiteY12" fmla="*/ 834695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35457 w 1791907"/>
                <a:gd name="connsiteY10" fmla="*/ 759849 h 1238932"/>
                <a:gd name="connsiteX11" fmla="*/ 1112793 w 1791907"/>
                <a:gd name="connsiteY11" fmla="*/ 947635 h 1238932"/>
                <a:gd name="connsiteX12" fmla="*/ 1170077 w 1791907"/>
                <a:gd name="connsiteY12" fmla="*/ 834695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70077 w 1791907"/>
                <a:gd name="connsiteY12" fmla="*/ 834695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9339 w 1791907"/>
                <a:gd name="connsiteY13" fmla="*/ 934301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866504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866504 h 1238932"/>
                <a:gd name="connsiteX0" fmla="*/ 507635 w 1791907"/>
                <a:gd name="connsiteY0" fmla="*/ 866504 h 1238932"/>
                <a:gd name="connsiteX1" fmla="*/ 521877 w 1791907"/>
                <a:gd name="connsiteY1" fmla="*/ 683909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866504 h 1238932"/>
                <a:gd name="connsiteX0" fmla="*/ 507635 w 1791907"/>
                <a:gd name="connsiteY0" fmla="*/ 866504 h 1238932"/>
                <a:gd name="connsiteX1" fmla="*/ 521877 w 1791907"/>
                <a:gd name="connsiteY1" fmla="*/ 683909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429121 w 1791907"/>
                <a:gd name="connsiteY55" fmla="*/ 693429 h 1238932"/>
                <a:gd name="connsiteX56" fmla="*/ 507635 w 1791907"/>
                <a:gd name="connsiteY56" fmla="*/ 866504 h 1238932"/>
                <a:gd name="connsiteX0" fmla="*/ 507635 w 1791907"/>
                <a:gd name="connsiteY0" fmla="*/ 866504 h 1238932"/>
                <a:gd name="connsiteX1" fmla="*/ 521877 w 1791907"/>
                <a:gd name="connsiteY1" fmla="*/ 683909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98732 w 1791907"/>
                <a:gd name="connsiteY55" fmla="*/ 699417 h 1238932"/>
                <a:gd name="connsiteX56" fmla="*/ 507635 w 1791907"/>
                <a:gd name="connsiteY56" fmla="*/ 866504 h 1238932"/>
                <a:gd name="connsiteX0" fmla="*/ 507635 w 1791907"/>
                <a:gd name="connsiteY0" fmla="*/ 866504 h 1238932"/>
                <a:gd name="connsiteX1" fmla="*/ 521877 w 1791907"/>
                <a:gd name="connsiteY1" fmla="*/ 683909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60586 w 1791907"/>
                <a:gd name="connsiteY54" fmla="*/ 567170 h 1238932"/>
                <a:gd name="connsiteX55" fmla="*/ 398732 w 1791907"/>
                <a:gd name="connsiteY55" fmla="*/ 699417 h 1238932"/>
                <a:gd name="connsiteX56" fmla="*/ 507635 w 1791907"/>
                <a:gd name="connsiteY56" fmla="*/ 866504 h 1238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791907" h="1238932">
                  <a:moveTo>
                    <a:pt x="507635" y="866504"/>
                  </a:moveTo>
                  <a:cubicBezTo>
                    <a:pt x="528159" y="863919"/>
                    <a:pt x="504520" y="742960"/>
                    <a:pt x="521877" y="683909"/>
                  </a:cubicBezTo>
                  <a:cubicBezTo>
                    <a:pt x="539234" y="624858"/>
                    <a:pt x="593913" y="526484"/>
                    <a:pt x="611776" y="512199"/>
                  </a:cubicBezTo>
                  <a:cubicBezTo>
                    <a:pt x="629639" y="497914"/>
                    <a:pt x="619509" y="553068"/>
                    <a:pt x="629057" y="598199"/>
                  </a:cubicBezTo>
                  <a:cubicBezTo>
                    <a:pt x="638605" y="643330"/>
                    <a:pt x="648085" y="726288"/>
                    <a:pt x="669062" y="782984"/>
                  </a:cubicBezTo>
                  <a:cubicBezTo>
                    <a:pt x="690039" y="839680"/>
                    <a:pt x="741269" y="945679"/>
                    <a:pt x="754921" y="938377"/>
                  </a:cubicBezTo>
                  <a:cubicBezTo>
                    <a:pt x="768573" y="931075"/>
                    <a:pt x="747189" y="794913"/>
                    <a:pt x="750977" y="739169"/>
                  </a:cubicBezTo>
                  <a:cubicBezTo>
                    <a:pt x="754765" y="683425"/>
                    <a:pt x="755217" y="610941"/>
                    <a:pt x="777647" y="603914"/>
                  </a:cubicBezTo>
                  <a:cubicBezTo>
                    <a:pt x="800077" y="596887"/>
                    <a:pt x="855959" y="645072"/>
                    <a:pt x="885555" y="697006"/>
                  </a:cubicBezTo>
                  <a:cubicBezTo>
                    <a:pt x="915151" y="748940"/>
                    <a:pt x="935811" y="910530"/>
                    <a:pt x="955223" y="915516"/>
                  </a:cubicBezTo>
                  <a:cubicBezTo>
                    <a:pt x="974635" y="920502"/>
                    <a:pt x="975767" y="721571"/>
                    <a:pt x="1002029" y="726924"/>
                  </a:cubicBezTo>
                  <a:cubicBezTo>
                    <a:pt x="1028291" y="732277"/>
                    <a:pt x="1085291" y="940150"/>
                    <a:pt x="1112793" y="947635"/>
                  </a:cubicBezTo>
                  <a:cubicBezTo>
                    <a:pt x="1140295" y="955121"/>
                    <a:pt x="1144134" y="781044"/>
                    <a:pt x="1167039" y="771837"/>
                  </a:cubicBezTo>
                  <a:cubicBezTo>
                    <a:pt x="1189944" y="762631"/>
                    <a:pt x="1232283" y="842005"/>
                    <a:pt x="1250222" y="892396"/>
                  </a:cubicBezTo>
                  <a:cubicBezTo>
                    <a:pt x="1268161" y="942787"/>
                    <a:pt x="1255645" y="1053367"/>
                    <a:pt x="1274672" y="1074184"/>
                  </a:cubicBezTo>
                  <a:cubicBezTo>
                    <a:pt x="1293699" y="1095001"/>
                    <a:pt x="1344125" y="990149"/>
                    <a:pt x="1364387" y="1017299"/>
                  </a:cubicBezTo>
                  <a:cubicBezTo>
                    <a:pt x="1384649" y="1044449"/>
                    <a:pt x="1380659" y="1220081"/>
                    <a:pt x="1396242" y="1237082"/>
                  </a:cubicBezTo>
                  <a:cubicBezTo>
                    <a:pt x="1411825" y="1254083"/>
                    <a:pt x="1435806" y="1149127"/>
                    <a:pt x="1457887" y="1119305"/>
                  </a:cubicBezTo>
                  <a:cubicBezTo>
                    <a:pt x="1479968" y="1089483"/>
                    <a:pt x="1504441" y="1068601"/>
                    <a:pt x="1528727" y="1058147"/>
                  </a:cubicBezTo>
                  <a:cubicBezTo>
                    <a:pt x="1553013" y="1047693"/>
                    <a:pt x="1553404" y="1039242"/>
                    <a:pt x="1603606" y="1056582"/>
                  </a:cubicBezTo>
                  <a:cubicBezTo>
                    <a:pt x="1653808" y="1073922"/>
                    <a:pt x="1652501" y="1134138"/>
                    <a:pt x="1663804" y="1112351"/>
                  </a:cubicBezTo>
                  <a:cubicBezTo>
                    <a:pt x="1675107" y="1090564"/>
                    <a:pt x="1670298" y="970394"/>
                    <a:pt x="1671424" y="925859"/>
                  </a:cubicBezTo>
                  <a:cubicBezTo>
                    <a:pt x="1672550" y="881324"/>
                    <a:pt x="1658869" y="847681"/>
                    <a:pt x="1670561" y="845141"/>
                  </a:cubicBezTo>
                  <a:cubicBezTo>
                    <a:pt x="1682253" y="842601"/>
                    <a:pt x="1736409" y="928598"/>
                    <a:pt x="1741577" y="910619"/>
                  </a:cubicBezTo>
                  <a:cubicBezTo>
                    <a:pt x="1746745" y="892640"/>
                    <a:pt x="1708240" y="782984"/>
                    <a:pt x="1701572" y="737264"/>
                  </a:cubicBezTo>
                  <a:cubicBezTo>
                    <a:pt x="1694905" y="691544"/>
                    <a:pt x="1688237" y="642966"/>
                    <a:pt x="1701572" y="636299"/>
                  </a:cubicBezTo>
                  <a:cubicBezTo>
                    <a:pt x="1714907" y="629632"/>
                    <a:pt x="1825715" y="765839"/>
                    <a:pt x="1781582" y="697259"/>
                  </a:cubicBezTo>
                  <a:cubicBezTo>
                    <a:pt x="1737449" y="628679"/>
                    <a:pt x="1754020" y="614890"/>
                    <a:pt x="1733957" y="567719"/>
                  </a:cubicBezTo>
                  <a:cubicBezTo>
                    <a:pt x="1713894" y="520548"/>
                    <a:pt x="1700574" y="468841"/>
                    <a:pt x="1661204" y="414231"/>
                  </a:cubicBezTo>
                  <a:cubicBezTo>
                    <a:pt x="1621834" y="359621"/>
                    <a:pt x="1547206" y="284010"/>
                    <a:pt x="1497737" y="240059"/>
                  </a:cubicBezTo>
                  <a:cubicBezTo>
                    <a:pt x="1448268" y="196108"/>
                    <a:pt x="1375409" y="165583"/>
                    <a:pt x="1364387" y="150524"/>
                  </a:cubicBezTo>
                  <a:cubicBezTo>
                    <a:pt x="1353365" y="135465"/>
                    <a:pt x="1403583" y="147575"/>
                    <a:pt x="1431606" y="149705"/>
                  </a:cubicBezTo>
                  <a:cubicBezTo>
                    <a:pt x="1459629" y="151835"/>
                    <a:pt x="1547858" y="174282"/>
                    <a:pt x="1532527" y="163306"/>
                  </a:cubicBezTo>
                  <a:cubicBezTo>
                    <a:pt x="1517196" y="152330"/>
                    <a:pt x="1401444" y="106707"/>
                    <a:pt x="1339622" y="83849"/>
                  </a:cubicBezTo>
                  <a:cubicBezTo>
                    <a:pt x="1277800" y="60991"/>
                    <a:pt x="1229229" y="40124"/>
                    <a:pt x="1161594" y="26155"/>
                  </a:cubicBezTo>
                  <a:cubicBezTo>
                    <a:pt x="1093959" y="12186"/>
                    <a:pt x="1016037" y="712"/>
                    <a:pt x="933812" y="32"/>
                  </a:cubicBezTo>
                  <a:cubicBezTo>
                    <a:pt x="851587" y="-648"/>
                    <a:pt x="743803" y="9374"/>
                    <a:pt x="668245" y="22074"/>
                  </a:cubicBezTo>
                  <a:cubicBezTo>
                    <a:pt x="592688" y="34774"/>
                    <a:pt x="533036" y="52281"/>
                    <a:pt x="480467" y="76229"/>
                  </a:cubicBezTo>
                  <a:cubicBezTo>
                    <a:pt x="427898" y="100177"/>
                    <a:pt x="382677" y="139094"/>
                    <a:pt x="352832" y="165764"/>
                  </a:cubicBezTo>
                  <a:cubicBezTo>
                    <a:pt x="322987" y="192434"/>
                    <a:pt x="322352" y="214024"/>
                    <a:pt x="301397" y="236249"/>
                  </a:cubicBezTo>
                  <a:cubicBezTo>
                    <a:pt x="280442" y="258474"/>
                    <a:pt x="250597" y="279747"/>
                    <a:pt x="227102" y="299114"/>
                  </a:cubicBezTo>
                  <a:cubicBezTo>
                    <a:pt x="203607" y="318481"/>
                    <a:pt x="184557" y="317846"/>
                    <a:pt x="160427" y="352454"/>
                  </a:cubicBezTo>
                  <a:cubicBezTo>
                    <a:pt x="136297" y="387062"/>
                    <a:pt x="106134" y="449609"/>
                    <a:pt x="82322" y="506759"/>
                  </a:cubicBezTo>
                  <a:cubicBezTo>
                    <a:pt x="58510" y="563909"/>
                    <a:pt x="30887" y="653762"/>
                    <a:pt x="17552" y="695354"/>
                  </a:cubicBezTo>
                  <a:cubicBezTo>
                    <a:pt x="4217" y="736946"/>
                    <a:pt x="-4355" y="755679"/>
                    <a:pt x="2312" y="756314"/>
                  </a:cubicBezTo>
                  <a:cubicBezTo>
                    <a:pt x="8979" y="756949"/>
                    <a:pt x="48667" y="669954"/>
                    <a:pt x="57557" y="699164"/>
                  </a:cubicBezTo>
                  <a:cubicBezTo>
                    <a:pt x="66447" y="728374"/>
                    <a:pt x="53747" y="879822"/>
                    <a:pt x="55652" y="931574"/>
                  </a:cubicBezTo>
                  <a:cubicBezTo>
                    <a:pt x="57557" y="983326"/>
                    <a:pt x="62002" y="1012854"/>
                    <a:pt x="68987" y="1009679"/>
                  </a:cubicBezTo>
                  <a:cubicBezTo>
                    <a:pt x="75972" y="1006504"/>
                    <a:pt x="85096" y="912207"/>
                    <a:pt x="97562" y="912524"/>
                  </a:cubicBezTo>
                  <a:cubicBezTo>
                    <a:pt x="110028" y="912841"/>
                    <a:pt x="130764" y="1015712"/>
                    <a:pt x="143782" y="1011584"/>
                  </a:cubicBezTo>
                  <a:cubicBezTo>
                    <a:pt x="156799" y="1007457"/>
                    <a:pt x="159838" y="934386"/>
                    <a:pt x="175667" y="887759"/>
                  </a:cubicBezTo>
                  <a:cubicBezTo>
                    <a:pt x="191496" y="841132"/>
                    <a:pt x="226693" y="728013"/>
                    <a:pt x="238758" y="731823"/>
                  </a:cubicBezTo>
                  <a:cubicBezTo>
                    <a:pt x="250823" y="735633"/>
                    <a:pt x="234299" y="921641"/>
                    <a:pt x="248057" y="910619"/>
                  </a:cubicBezTo>
                  <a:cubicBezTo>
                    <a:pt x="261815" y="899597"/>
                    <a:pt x="302551" y="722934"/>
                    <a:pt x="321306" y="665693"/>
                  </a:cubicBezTo>
                  <a:cubicBezTo>
                    <a:pt x="340061" y="608452"/>
                    <a:pt x="344076" y="593840"/>
                    <a:pt x="360586" y="567170"/>
                  </a:cubicBezTo>
                  <a:cubicBezTo>
                    <a:pt x="377096" y="540500"/>
                    <a:pt x="374224" y="649528"/>
                    <a:pt x="398732" y="699417"/>
                  </a:cubicBezTo>
                  <a:cubicBezTo>
                    <a:pt x="423240" y="749306"/>
                    <a:pt x="487111" y="869089"/>
                    <a:pt x="507635" y="866504"/>
                  </a:cubicBezTo>
                  <a:close/>
                </a:path>
              </a:pathLst>
            </a:custGeom>
            <a:solidFill>
              <a:schemeClr val="accent4">
                <a:lumMod val="50000"/>
              </a:schemeClr>
            </a:solidFill>
            <a:ln>
              <a:noFill/>
            </a:ln>
            <a:effectLst/>
            <a:sp3d prstMaterial="softEdge">
              <a:bevelT w="1714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69" name="Oval 68">
              <a:extLst>
                <a:ext uri="{FF2B5EF4-FFF2-40B4-BE49-F238E27FC236}">
                  <a16:creationId xmlns:a16="http://schemas.microsoft.com/office/drawing/2014/main" id="{615DC9CA-5EFE-416E-80A3-358C5A98BBD6}"/>
                </a:ext>
              </a:extLst>
            </p:cNvPr>
            <p:cNvSpPr/>
            <p:nvPr/>
          </p:nvSpPr>
          <p:spPr>
            <a:xfrm>
              <a:off x="5536155" y="2556320"/>
              <a:ext cx="152057" cy="166441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mc:AlternateContent xmlns:mc="http://schemas.openxmlformats.org/markup-compatibility/2006" xmlns:p14="http://schemas.microsoft.com/office/powerpoint/2010/main">
          <mc:Choice Requires="p14">
            <p:contentPart p14:bwMode="auto" r:id="rId15">
              <p14:nvContentPartPr>
                <p14:cNvPr id="70" name="Ink 69">
                  <a:extLst>
                    <a:ext uri="{FF2B5EF4-FFF2-40B4-BE49-F238E27FC236}">
                      <a16:creationId xmlns:a16="http://schemas.microsoft.com/office/drawing/2014/main" id="{A9C5B037-6540-4973-A7A2-FF46427137A9}"/>
                    </a:ext>
                  </a:extLst>
                </p14:cNvPr>
                <p14:cNvContentPartPr/>
                <p14:nvPr/>
              </p14:nvContentPartPr>
              <p14:xfrm>
                <a:off x="5800799" y="2815191"/>
                <a:ext cx="28440" cy="42480"/>
              </p14:xfrm>
            </p:contentPart>
          </mc:Choice>
          <mc:Fallback xmlns="">
            <p:pic>
              <p:nvPicPr>
                <p:cNvPr id="70" name="Ink 69">
                  <a:extLst>
                    <a:ext uri="{FF2B5EF4-FFF2-40B4-BE49-F238E27FC236}">
                      <a16:creationId xmlns:a16="http://schemas.microsoft.com/office/drawing/2014/main" id="{A9C5B037-6540-4973-A7A2-FF46427137A9}"/>
                    </a:ext>
                  </a:extLst>
                </p:cNvPr>
                <p:cNvPicPr/>
                <p:nvPr/>
              </p:nvPicPr>
              <p:blipFill>
                <a:blip r:embed="rId16"/>
                <a:stretch>
                  <a:fillRect/>
                </a:stretch>
              </p:blipFill>
              <p:spPr>
                <a:xfrm>
                  <a:off x="5787384" y="2801916"/>
                  <a:ext cx="54734" cy="68499"/>
                </a:xfrm>
                <a:prstGeom prst="rect">
                  <a:avLst/>
                </a:prstGeom>
              </p:spPr>
            </p:pic>
          </mc:Fallback>
        </mc:AlternateContent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ACC06885-430C-4639-BDB2-ED1883DAAADB}"/>
                </a:ext>
              </a:extLst>
            </p:cNvPr>
            <p:cNvSpPr/>
            <p:nvPr/>
          </p:nvSpPr>
          <p:spPr>
            <a:xfrm>
              <a:off x="6505457" y="2702496"/>
              <a:ext cx="112118" cy="164403"/>
            </a:xfrm>
            <a:custGeom>
              <a:avLst/>
              <a:gdLst>
                <a:gd name="connsiteX0" fmla="*/ 4594 w 97508"/>
                <a:gd name="connsiteY0" fmla="*/ 140638 h 174793"/>
                <a:gd name="connsiteX1" fmla="*/ 4594 w 97508"/>
                <a:gd name="connsiteY1" fmla="*/ 78907 h 174793"/>
                <a:gd name="connsiteX2" fmla="*/ 37389 w 97508"/>
                <a:gd name="connsiteY2" fmla="*/ 7529 h 174793"/>
                <a:gd name="connsiteX3" fmla="*/ 95263 w 97508"/>
                <a:gd name="connsiteY3" fmla="*/ 5600 h 174793"/>
                <a:gd name="connsiteX4" fmla="*/ 81759 w 97508"/>
                <a:gd name="connsiteY4" fmla="*/ 38395 h 174793"/>
                <a:gd name="connsiteX5" fmla="*/ 45106 w 97508"/>
                <a:gd name="connsiteY5" fmla="*/ 65403 h 174793"/>
                <a:gd name="connsiteX6" fmla="*/ 64397 w 97508"/>
                <a:gd name="connsiteY6" fmla="*/ 113631 h 174793"/>
                <a:gd name="connsiteX7" fmla="*/ 45106 w 97508"/>
                <a:gd name="connsiteY7" fmla="*/ 173433 h 174793"/>
                <a:gd name="connsiteX8" fmla="*/ 4594 w 97508"/>
                <a:gd name="connsiteY8" fmla="*/ 140638 h 174793"/>
                <a:gd name="connsiteX0" fmla="*/ 4721 w 97635"/>
                <a:gd name="connsiteY0" fmla="*/ 140638 h 169258"/>
                <a:gd name="connsiteX1" fmla="*/ 4721 w 97635"/>
                <a:gd name="connsiteY1" fmla="*/ 78907 h 169258"/>
                <a:gd name="connsiteX2" fmla="*/ 37516 w 97635"/>
                <a:gd name="connsiteY2" fmla="*/ 7529 h 169258"/>
                <a:gd name="connsiteX3" fmla="*/ 95390 w 97635"/>
                <a:gd name="connsiteY3" fmla="*/ 5600 h 169258"/>
                <a:gd name="connsiteX4" fmla="*/ 81886 w 97635"/>
                <a:gd name="connsiteY4" fmla="*/ 38395 h 169258"/>
                <a:gd name="connsiteX5" fmla="*/ 45233 w 97635"/>
                <a:gd name="connsiteY5" fmla="*/ 65403 h 169258"/>
                <a:gd name="connsiteX6" fmla="*/ 64524 w 97635"/>
                <a:gd name="connsiteY6" fmla="*/ 113631 h 169258"/>
                <a:gd name="connsiteX7" fmla="*/ 47163 w 97635"/>
                <a:gd name="connsiteY7" fmla="*/ 167646 h 169258"/>
                <a:gd name="connsiteX8" fmla="*/ 4721 w 97635"/>
                <a:gd name="connsiteY8" fmla="*/ 140638 h 169258"/>
                <a:gd name="connsiteX0" fmla="*/ 7132 w 100046"/>
                <a:gd name="connsiteY0" fmla="*/ 140638 h 169258"/>
                <a:gd name="connsiteX1" fmla="*/ 7132 w 100046"/>
                <a:gd name="connsiteY1" fmla="*/ 78907 h 169258"/>
                <a:gd name="connsiteX2" fmla="*/ 39927 w 100046"/>
                <a:gd name="connsiteY2" fmla="*/ 7529 h 169258"/>
                <a:gd name="connsiteX3" fmla="*/ 97801 w 100046"/>
                <a:gd name="connsiteY3" fmla="*/ 5600 h 169258"/>
                <a:gd name="connsiteX4" fmla="*/ 84297 w 100046"/>
                <a:gd name="connsiteY4" fmla="*/ 38395 h 169258"/>
                <a:gd name="connsiteX5" fmla="*/ 47644 w 100046"/>
                <a:gd name="connsiteY5" fmla="*/ 65403 h 169258"/>
                <a:gd name="connsiteX6" fmla="*/ 66935 w 100046"/>
                <a:gd name="connsiteY6" fmla="*/ 113631 h 169258"/>
                <a:gd name="connsiteX7" fmla="*/ 49574 w 100046"/>
                <a:gd name="connsiteY7" fmla="*/ 167646 h 169258"/>
                <a:gd name="connsiteX8" fmla="*/ 7132 w 100046"/>
                <a:gd name="connsiteY8" fmla="*/ 140638 h 169258"/>
                <a:gd name="connsiteX0" fmla="*/ 4170 w 112517"/>
                <a:gd name="connsiteY0" fmla="*/ 154142 h 170508"/>
                <a:gd name="connsiteX1" fmla="*/ 19603 w 112517"/>
                <a:gd name="connsiteY1" fmla="*/ 78907 h 170508"/>
                <a:gd name="connsiteX2" fmla="*/ 52398 w 112517"/>
                <a:gd name="connsiteY2" fmla="*/ 7529 h 170508"/>
                <a:gd name="connsiteX3" fmla="*/ 110272 w 112517"/>
                <a:gd name="connsiteY3" fmla="*/ 5600 h 170508"/>
                <a:gd name="connsiteX4" fmla="*/ 96768 w 112517"/>
                <a:gd name="connsiteY4" fmla="*/ 38395 h 170508"/>
                <a:gd name="connsiteX5" fmla="*/ 60115 w 112517"/>
                <a:gd name="connsiteY5" fmla="*/ 65403 h 170508"/>
                <a:gd name="connsiteX6" fmla="*/ 79406 w 112517"/>
                <a:gd name="connsiteY6" fmla="*/ 113631 h 170508"/>
                <a:gd name="connsiteX7" fmla="*/ 62045 w 112517"/>
                <a:gd name="connsiteY7" fmla="*/ 167646 h 170508"/>
                <a:gd name="connsiteX8" fmla="*/ 4170 w 112517"/>
                <a:gd name="connsiteY8" fmla="*/ 154142 h 170508"/>
                <a:gd name="connsiteX0" fmla="*/ 4954 w 107513"/>
                <a:gd name="connsiteY0" fmla="*/ 154142 h 170508"/>
                <a:gd name="connsiteX1" fmla="*/ 14599 w 107513"/>
                <a:gd name="connsiteY1" fmla="*/ 78907 h 170508"/>
                <a:gd name="connsiteX2" fmla="*/ 47394 w 107513"/>
                <a:gd name="connsiteY2" fmla="*/ 7529 h 170508"/>
                <a:gd name="connsiteX3" fmla="*/ 105268 w 107513"/>
                <a:gd name="connsiteY3" fmla="*/ 5600 h 170508"/>
                <a:gd name="connsiteX4" fmla="*/ 91764 w 107513"/>
                <a:gd name="connsiteY4" fmla="*/ 38395 h 170508"/>
                <a:gd name="connsiteX5" fmla="*/ 55111 w 107513"/>
                <a:gd name="connsiteY5" fmla="*/ 65403 h 170508"/>
                <a:gd name="connsiteX6" fmla="*/ 74402 w 107513"/>
                <a:gd name="connsiteY6" fmla="*/ 113631 h 170508"/>
                <a:gd name="connsiteX7" fmla="*/ 57041 w 107513"/>
                <a:gd name="connsiteY7" fmla="*/ 167646 h 170508"/>
                <a:gd name="connsiteX8" fmla="*/ 4954 w 107513"/>
                <a:gd name="connsiteY8" fmla="*/ 154142 h 170508"/>
                <a:gd name="connsiteX0" fmla="*/ 2473 w 105032"/>
                <a:gd name="connsiteY0" fmla="*/ 154142 h 170508"/>
                <a:gd name="connsiteX1" fmla="*/ 12118 w 105032"/>
                <a:gd name="connsiteY1" fmla="*/ 78907 h 170508"/>
                <a:gd name="connsiteX2" fmla="*/ 44913 w 105032"/>
                <a:gd name="connsiteY2" fmla="*/ 7529 h 170508"/>
                <a:gd name="connsiteX3" fmla="*/ 102787 w 105032"/>
                <a:gd name="connsiteY3" fmla="*/ 5600 h 170508"/>
                <a:gd name="connsiteX4" fmla="*/ 89283 w 105032"/>
                <a:gd name="connsiteY4" fmla="*/ 38395 h 170508"/>
                <a:gd name="connsiteX5" fmla="*/ 52630 w 105032"/>
                <a:gd name="connsiteY5" fmla="*/ 65403 h 170508"/>
                <a:gd name="connsiteX6" fmla="*/ 71921 w 105032"/>
                <a:gd name="connsiteY6" fmla="*/ 113631 h 170508"/>
                <a:gd name="connsiteX7" fmla="*/ 54560 w 105032"/>
                <a:gd name="connsiteY7" fmla="*/ 167646 h 170508"/>
                <a:gd name="connsiteX8" fmla="*/ 2473 w 105032"/>
                <a:gd name="connsiteY8" fmla="*/ 154142 h 170508"/>
                <a:gd name="connsiteX0" fmla="*/ 2473 w 103798"/>
                <a:gd name="connsiteY0" fmla="*/ 153515 h 169881"/>
                <a:gd name="connsiteX1" fmla="*/ 12118 w 103798"/>
                <a:gd name="connsiteY1" fmla="*/ 78280 h 169881"/>
                <a:gd name="connsiteX2" fmla="*/ 44913 w 103798"/>
                <a:gd name="connsiteY2" fmla="*/ 6902 h 169881"/>
                <a:gd name="connsiteX3" fmla="*/ 102787 w 103798"/>
                <a:gd name="connsiteY3" fmla="*/ 4973 h 169881"/>
                <a:gd name="connsiteX4" fmla="*/ 79637 w 103798"/>
                <a:gd name="connsiteY4" fmla="*/ 26194 h 169881"/>
                <a:gd name="connsiteX5" fmla="*/ 52630 w 103798"/>
                <a:gd name="connsiteY5" fmla="*/ 64776 h 169881"/>
                <a:gd name="connsiteX6" fmla="*/ 71921 w 103798"/>
                <a:gd name="connsiteY6" fmla="*/ 113004 h 169881"/>
                <a:gd name="connsiteX7" fmla="*/ 54560 w 103798"/>
                <a:gd name="connsiteY7" fmla="*/ 167019 h 169881"/>
                <a:gd name="connsiteX8" fmla="*/ 2473 w 103798"/>
                <a:gd name="connsiteY8" fmla="*/ 153515 h 169881"/>
                <a:gd name="connsiteX0" fmla="*/ 2473 w 113197"/>
                <a:gd name="connsiteY0" fmla="*/ 151975 h 168341"/>
                <a:gd name="connsiteX1" fmla="*/ 12118 w 113197"/>
                <a:gd name="connsiteY1" fmla="*/ 76740 h 168341"/>
                <a:gd name="connsiteX2" fmla="*/ 44913 w 113197"/>
                <a:gd name="connsiteY2" fmla="*/ 5362 h 168341"/>
                <a:gd name="connsiteX3" fmla="*/ 112432 w 113197"/>
                <a:gd name="connsiteY3" fmla="*/ 7291 h 168341"/>
                <a:gd name="connsiteX4" fmla="*/ 79637 w 113197"/>
                <a:gd name="connsiteY4" fmla="*/ 24654 h 168341"/>
                <a:gd name="connsiteX5" fmla="*/ 52630 w 113197"/>
                <a:gd name="connsiteY5" fmla="*/ 63236 h 168341"/>
                <a:gd name="connsiteX6" fmla="*/ 71921 w 113197"/>
                <a:gd name="connsiteY6" fmla="*/ 111464 h 168341"/>
                <a:gd name="connsiteX7" fmla="*/ 54560 w 113197"/>
                <a:gd name="connsiteY7" fmla="*/ 165479 h 168341"/>
                <a:gd name="connsiteX8" fmla="*/ 2473 w 113197"/>
                <a:gd name="connsiteY8" fmla="*/ 151975 h 168341"/>
                <a:gd name="connsiteX0" fmla="*/ 2473 w 112829"/>
                <a:gd name="connsiteY0" fmla="*/ 151975 h 168341"/>
                <a:gd name="connsiteX1" fmla="*/ 12118 w 112829"/>
                <a:gd name="connsiteY1" fmla="*/ 76740 h 168341"/>
                <a:gd name="connsiteX2" fmla="*/ 44913 w 112829"/>
                <a:gd name="connsiteY2" fmla="*/ 5362 h 168341"/>
                <a:gd name="connsiteX3" fmla="*/ 112432 w 112829"/>
                <a:gd name="connsiteY3" fmla="*/ 7291 h 168341"/>
                <a:gd name="connsiteX4" fmla="*/ 71921 w 112829"/>
                <a:gd name="connsiteY4" fmla="*/ 24654 h 168341"/>
                <a:gd name="connsiteX5" fmla="*/ 52630 w 112829"/>
                <a:gd name="connsiteY5" fmla="*/ 63236 h 168341"/>
                <a:gd name="connsiteX6" fmla="*/ 71921 w 112829"/>
                <a:gd name="connsiteY6" fmla="*/ 111464 h 168341"/>
                <a:gd name="connsiteX7" fmla="*/ 54560 w 112829"/>
                <a:gd name="connsiteY7" fmla="*/ 165479 h 168341"/>
                <a:gd name="connsiteX8" fmla="*/ 2473 w 112829"/>
                <a:gd name="connsiteY8" fmla="*/ 151975 h 168341"/>
                <a:gd name="connsiteX0" fmla="*/ 2473 w 113177"/>
                <a:gd name="connsiteY0" fmla="*/ 157013 h 173379"/>
                <a:gd name="connsiteX1" fmla="*/ 12118 w 113177"/>
                <a:gd name="connsiteY1" fmla="*/ 81778 h 173379"/>
                <a:gd name="connsiteX2" fmla="*/ 44913 w 113177"/>
                <a:gd name="connsiteY2" fmla="*/ 10400 h 173379"/>
                <a:gd name="connsiteX3" fmla="*/ 112432 w 113177"/>
                <a:gd name="connsiteY3" fmla="*/ 12329 h 173379"/>
                <a:gd name="connsiteX4" fmla="*/ 71921 w 113177"/>
                <a:gd name="connsiteY4" fmla="*/ 29692 h 173379"/>
                <a:gd name="connsiteX5" fmla="*/ 52630 w 113177"/>
                <a:gd name="connsiteY5" fmla="*/ 68274 h 173379"/>
                <a:gd name="connsiteX6" fmla="*/ 71921 w 113177"/>
                <a:gd name="connsiteY6" fmla="*/ 116502 h 173379"/>
                <a:gd name="connsiteX7" fmla="*/ 54560 w 113177"/>
                <a:gd name="connsiteY7" fmla="*/ 170517 h 173379"/>
                <a:gd name="connsiteX8" fmla="*/ 2473 w 113177"/>
                <a:gd name="connsiteY8" fmla="*/ 157013 h 173379"/>
                <a:gd name="connsiteX0" fmla="*/ 1414 w 112118"/>
                <a:gd name="connsiteY0" fmla="*/ 157013 h 164403"/>
                <a:gd name="connsiteX1" fmla="*/ 11059 w 112118"/>
                <a:gd name="connsiteY1" fmla="*/ 81778 h 164403"/>
                <a:gd name="connsiteX2" fmla="*/ 43854 w 112118"/>
                <a:gd name="connsiteY2" fmla="*/ 10400 h 164403"/>
                <a:gd name="connsiteX3" fmla="*/ 111373 w 112118"/>
                <a:gd name="connsiteY3" fmla="*/ 12329 h 164403"/>
                <a:gd name="connsiteX4" fmla="*/ 70862 w 112118"/>
                <a:gd name="connsiteY4" fmla="*/ 29692 h 164403"/>
                <a:gd name="connsiteX5" fmla="*/ 51571 w 112118"/>
                <a:gd name="connsiteY5" fmla="*/ 68274 h 164403"/>
                <a:gd name="connsiteX6" fmla="*/ 70862 w 112118"/>
                <a:gd name="connsiteY6" fmla="*/ 116502 h 164403"/>
                <a:gd name="connsiteX7" fmla="*/ 38068 w 112118"/>
                <a:gd name="connsiteY7" fmla="*/ 157014 h 164403"/>
                <a:gd name="connsiteX8" fmla="*/ 1414 w 112118"/>
                <a:gd name="connsiteY8" fmla="*/ 157013 h 164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2118" h="164403">
                  <a:moveTo>
                    <a:pt x="1414" y="157013"/>
                  </a:moveTo>
                  <a:cubicBezTo>
                    <a:pt x="-3087" y="144474"/>
                    <a:pt x="3986" y="106213"/>
                    <a:pt x="11059" y="81778"/>
                  </a:cubicBezTo>
                  <a:cubicBezTo>
                    <a:pt x="18132" y="57343"/>
                    <a:pt x="27135" y="21975"/>
                    <a:pt x="43854" y="10400"/>
                  </a:cubicBezTo>
                  <a:cubicBezTo>
                    <a:pt x="60573" y="-1175"/>
                    <a:pt x="104943" y="-6319"/>
                    <a:pt x="111373" y="12329"/>
                  </a:cubicBezTo>
                  <a:cubicBezTo>
                    <a:pt x="117803" y="30977"/>
                    <a:pt x="80829" y="20368"/>
                    <a:pt x="70862" y="29692"/>
                  </a:cubicBezTo>
                  <a:cubicBezTo>
                    <a:pt x="60895" y="39016"/>
                    <a:pt x="51571" y="53806"/>
                    <a:pt x="51571" y="68274"/>
                  </a:cubicBezTo>
                  <a:cubicBezTo>
                    <a:pt x="51571" y="82742"/>
                    <a:pt x="70862" y="98497"/>
                    <a:pt x="70862" y="116502"/>
                  </a:cubicBezTo>
                  <a:cubicBezTo>
                    <a:pt x="70862" y="134507"/>
                    <a:pt x="49643" y="150262"/>
                    <a:pt x="38068" y="157014"/>
                  </a:cubicBezTo>
                  <a:cubicBezTo>
                    <a:pt x="26493" y="163766"/>
                    <a:pt x="5915" y="169552"/>
                    <a:pt x="1414" y="157013"/>
                  </a:cubicBezTo>
                  <a:close/>
                </a:path>
              </a:pathLst>
            </a:custGeom>
            <a:solidFill>
              <a:srgbClr val="FACB9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B975FD21-741E-4054-B3B7-3BCAEDCE506D}"/>
                </a:ext>
              </a:extLst>
            </p:cNvPr>
            <p:cNvSpPr/>
            <p:nvPr/>
          </p:nvSpPr>
          <p:spPr>
            <a:xfrm>
              <a:off x="5691343" y="2958546"/>
              <a:ext cx="295361" cy="32281"/>
            </a:xfrm>
            <a:custGeom>
              <a:avLst/>
              <a:gdLst>
                <a:gd name="connsiteX0" fmla="*/ 3794 w 295361"/>
                <a:gd name="connsiteY0" fmla="*/ 31237 h 32281"/>
                <a:gd name="connsiteX1" fmla="*/ 284755 w 295361"/>
                <a:gd name="connsiteY1" fmla="*/ 23574 h 32281"/>
                <a:gd name="connsiteX2" fmla="*/ 226009 w 295361"/>
                <a:gd name="connsiteY2" fmla="*/ 8249 h 32281"/>
                <a:gd name="connsiteX3" fmla="*/ 128950 w 295361"/>
                <a:gd name="connsiteY3" fmla="*/ 586 h 32281"/>
                <a:gd name="connsiteX4" fmla="*/ 3794 w 295361"/>
                <a:gd name="connsiteY4" fmla="*/ 31237 h 32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5361" h="32281">
                  <a:moveTo>
                    <a:pt x="3794" y="31237"/>
                  </a:moveTo>
                  <a:cubicBezTo>
                    <a:pt x="29761" y="35068"/>
                    <a:pt x="247719" y="27405"/>
                    <a:pt x="284755" y="23574"/>
                  </a:cubicBezTo>
                  <a:cubicBezTo>
                    <a:pt x="321791" y="19743"/>
                    <a:pt x="251976" y="12080"/>
                    <a:pt x="226009" y="8249"/>
                  </a:cubicBezTo>
                  <a:cubicBezTo>
                    <a:pt x="200042" y="4418"/>
                    <a:pt x="165560" y="-1968"/>
                    <a:pt x="128950" y="586"/>
                  </a:cubicBezTo>
                  <a:cubicBezTo>
                    <a:pt x="92340" y="3140"/>
                    <a:pt x="-22173" y="27406"/>
                    <a:pt x="3794" y="31237"/>
                  </a:cubicBez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</p:grpSp>
      <p:sp>
        <p:nvSpPr>
          <p:cNvPr id="152" name="Isosceles Triangle 151">
            <a:hlinkClick r:id="" action="ppaction://hlinkshowjump?jump=lastslideviewed"/>
            <a:extLst>
              <a:ext uri="{FF2B5EF4-FFF2-40B4-BE49-F238E27FC236}">
                <a16:creationId xmlns:a16="http://schemas.microsoft.com/office/drawing/2014/main" id="{21CDB229-A1DD-4BE8-92BB-9904AAD06175}"/>
              </a:ext>
            </a:extLst>
          </p:cNvPr>
          <p:cNvSpPr/>
          <p:nvPr/>
        </p:nvSpPr>
        <p:spPr>
          <a:xfrm rot="5400000">
            <a:off x="16857774" y="107300"/>
            <a:ext cx="1555845" cy="1341246"/>
          </a:xfrm>
          <a:prstGeom prst="triangle">
            <a:avLst/>
          </a:prstGeom>
          <a:solidFill>
            <a:srgbClr val="C00000"/>
          </a:solidFill>
          <a:ln>
            <a:noFill/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/>
            <a:endParaRPr lang="en-US" sz="2700">
              <a:solidFill>
                <a:prstClr val="white"/>
              </a:solidFill>
              <a:latin typeface="Calibri" panose="020F0502020204030204"/>
            </a:endParaRPr>
          </a:p>
        </p:txBody>
      </p:sp>
    </p:spTree>
    <p:extLst>
      <p:ext uri="{BB962C8B-B14F-4D97-AF65-F5344CB8AC3E}">
        <p14:creationId xmlns:p14="http://schemas.microsoft.com/office/powerpoint/2010/main" val="107911018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spd="slow" advClick="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70833E-6 -2.22222E-6 L -0.20026 -0.2243 " pathEditMode="relative" rAng="0" ptsTypes="AA">
                                      <p:cBhvr>
                                        <p:cTn id="6" dur="225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0013" y="-11227"/>
                                    </p:animMotion>
                                  </p:childTnLst>
                                  <p:subTnLst>
                                    <p:audio>
                                      <p:cMediaNode vol="20000"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ay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7" presetID="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2250" fill="hold"/>
                                        <p:tgtEl>
                                          <p:spTgt spid="20"/>
                                        </p:tgtEl>
                                      </p:cBhvr>
                                      <p:by x="50000" y="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8" presetClass="emph" presetSubtype="0" accel="51000" decel="49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-43200000">
                                      <p:cBhvr>
                                        <p:cTn id="10" dur="225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" presetID="37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1705 0.01598 C 0.01523 0.04375 -0.02774 -0.09074 -0.0392 -0.11412 C -0.06159 -0.15833 -0.06459 -0.16527 -0.07904 -0.19838 C -0.09388 -0.225 -0.10717 -0.25717 -0.1155 -0.27685 C -0.12761 -0.29606 -0.15222 -0.35231 -0.1323 -0.36296 " pathEditMode="relative" rAng="0" ptsTypes="AAAAA">
                                      <p:cBhvr>
                                        <p:cTn id="12" dur="225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7852" y="-18773"/>
                                    </p:animMotion>
                                  </p:childTnLst>
                                </p:cTn>
                              </p:par>
                              <p:par>
                                <p:cTn id="13" presetID="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2250" fill="hold"/>
                                        <p:tgtEl>
                                          <p:spTgt spid="30"/>
                                        </p:tgtEl>
                                      </p:cBhvr>
                                      <p:by x="60000" y="6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2250"/>
                            </p:stCondLst>
                            <p:childTnLst>
                              <p:par>
                                <p:cTn id="16" presetID="42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1323 -0.36296 L -0.8948 -0.16736 " pathEditMode="relative" rAng="0" ptsTypes="AA">
                                      <p:cBhvr>
                                        <p:cTn id="17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8125" y="9769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sut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8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-43200000">
                                      <p:cBhvr>
                                        <p:cTn id="19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0" presetID="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21" dur="500" fill="hold"/>
                                        <p:tgtEl>
                                          <p:spTgt spid="30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id="22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91667E-6 -2.96296E-6 L -0.04115 0.05209 " pathEditMode="relative" rAng="0" ptsTypes="AA">
                                      <p:cBhvr>
                                        <p:cTn id="23" dur="4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057" y="2593"/>
                                    </p:animMotion>
                                  </p:childTnLst>
                                </p:cTn>
                              </p:par>
                              <p:par>
                                <p:cTn id="24" presetID="1" presetClass="exit" presetSubtype="0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" presetID="1" presetClass="entr" presetSubtype="0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2750"/>
                            </p:stCondLst>
                            <p:childTnLst>
                              <p:par>
                                <p:cTn id="29" presetID="1" presetClass="exit" presetSubtype="0" fill="hold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xit" presetSubtype="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thua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37" presetID="53" presetClass="entr" presetSubtype="16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1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1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1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26" presetClass="emph" presetSubtype="0" repeatCount="indefinite" fill="hold" grpId="1" nodeType="withEffect">
                                  <p:stCondLst>
                                    <p:cond delay="25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3" dur="1000" tmFilter="0, 0; .2, .5; .8, .5; 1, 0"/>
                                        <p:tgtEl>
                                          <p:spTgt spid="158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44" dur="500" autoRev="1" fill="hold"/>
                                        <p:tgtEl>
                                          <p:spTgt spid="158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8" grpId="0"/>
      <p:bldP spid="158" grpId="1"/>
    </p:bld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5" name="Picture 194" descr="Shape, arrow&#10;&#10;Description automatically generated">
            <a:extLst>
              <a:ext uri="{FF2B5EF4-FFF2-40B4-BE49-F238E27FC236}">
                <a16:creationId xmlns:a16="http://schemas.microsoft.com/office/drawing/2014/main" id="{C918DEF8-C118-4CDD-9339-5534A0B76AE9}"/>
              </a:ext>
            </a:extLst>
          </p:cNvPr>
          <p:cNvPicPr>
            <a:picLocks noChangeAspect="1"/>
          </p:cNvPicPr>
          <p:nvPr/>
        </p:nvPicPr>
        <p:blipFill rotWithShape="1"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8685"/>
          <a:stretch/>
        </p:blipFill>
        <p:spPr>
          <a:xfrm>
            <a:off x="0" y="0"/>
            <a:ext cx="18288000" cy="7794897"/>
          </a:xfrm>
          <a:prstGeom prst="rect">
            <a:avLst/>
          </a:prstGeom>
        </p:spPr>
      </p:pic>
      <p:grpSp>
        <p:nvGrpSpPr>
          <p:cNvPr id="56" name="Group 55">
            <a:extLst>
              <a:ext uri="{FF2B5EF4-FFF2-40B4-BE49-F238E27FC236}">
                <a16:creationId xmlns:a16="http://schemas.microsoft.com/office/drawing/2014/main" id="{5B73A967-424F-4E88-929B-0891FF5E9729}"/>
              </a:ext>
            </a:extLst>
          </p:cNvPr>
          <p:cNvGrpSpPr/>
          <p:nvPr/>
        </p:nvGrpSpPr>
        <p:grpSpPr>
          <a:xfrm>
            <a:off x="-204279" y="4121945"/>
            <a:ext cx="18510599" cy="6165057"/>
            <a:chOff x="-136186" y="2747963"/>
            <a:chExt cx="12340399" cy="4110038"/>
          </a:xfrm>
        </p:grpSpPr>
        <p:grpSp>
          <p:nvGrpSpPr>
            <p:cNvPr id="53" name="Group 52">
              <a:extLst>
                <a:ext uri="{FF2B5EF4-FFF2-40B4-BE49-F238E27FC236}">
                  <a16:creationId xmlns:a16="http://schemas.microsoft.com/office/drawing/2014/main" id="{1BAE0C72-406F-44D3-A2D1-B2BDAC3C82CB}"/>
                </a:ext>
              </a:extLst>
            </p:cNvPr>
            <p:cNvGrpSpPr/>
            <p:nvPr/>
          </p:nvGrpSpPr>
          <p:grpSpPr>
            <a:xfrm>
              <a:off x="-136186" y="2747963"/>
              <a:ext cx="12340399" cy="4110038"/>
              <a:chOff x="-136186" y="2747963"/>
              <a:chExt cx="12340399" cy="4110038"/>
            </a:xfrm>
          </p:grpSpPr>
          <p:sp>
            <p:nvSpPr>
              <p:cNvPr id="3" name="Rectangle 2">
                <a:extLst>
                  <a:ext uri="{FF2B5EF4-FFF2-40B4-BE49-F238E27FC236}">
                    <a16:creationId xmlns:a16="http://schemas.microsoft.com/office/drawing/2014/main" id="{4BC62F00-8C77-42ED-836E-C2EE7107F898}"/>
                  </a:ext>
                </a:extLst>
              </p:cNvPr>
              <p:cNvSpPr/>
              <p:nvPr/>
            </p:nvSpPr>
            <p:spPr>
              <a:xfrm>
                <a:off x="0" y="2747963"/>
                <a:ext cx="12192000" cy="4110038"/>
              </a:xfrm>
              <a:prstGeom prst="rect">
                <a:avLst/>
              </a:prstGeom>
              <a:solidFill>
                <a:srgbClr val="6DD327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/>
                <a:endParaRPr lang="en-US" sz="2700" dirty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40" name="Parallelogram 39">
                <a:extLst>
                  <a:ext uri="{FF2B5EF4-FFF2-40B4-BE49-F238E27FC236}">
                    <a16:creationId xmlns:a16="http://schemas.microsoft.com/office/drawing/2014/main" id="{2E7D33A4-41C9-4C97-9837-412B81E45F81}"/>
                  </a:ext>
                </a:extLst>
              </p:cNvPr>
              <p:cNvSpPr/>
              <p:nvPr/>
            </p:nvSpPr>
            <p:spPr>
              <a:xfrm>
                <a:off x="-136186" y="2891231"/>
                <a:ext cx="3988339" cy="2848087"/>
              </a:xfrm>
              <a:prstGeom prst="parallelogram">
                <a:avLst>
                  <a:gd name="adj" fmla="val 136599"/>
                </a:avLst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/>
                <a:endParaRPr lang="en-US" sz="270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45" name="Parallelogram 44">
                <a:extLst>
                  <a:ext uri="{FF2B5EF4-FFF2-40B4-BE49-F238E27FC236}">
                    <a16:creationId xmlns:a16="http://schemas.microsoft.com/office/drawing/2014/main" id="{E4CC3523-F5BB-44FF-B080-0CC2C1A0386B}"/>
                  </a:ext>
                </a:extLst>
              </p:cNvPr>
              <p:cNvSpPr/>
              <p:nvPr/>
            </p:nvSpPr>
            <p:spPr>
              <a:xfrm flipV="1">
                <a:off x="3761549" y="2891231"/>
                <a:ext cx="8442664" cy="45719"/>
              </a:xfrm>
              <a:prstGeom prst="parallelogram">
                <a:avLst>
                  <a:gd name="adj" fmla="val 0"/>
                </a:avLst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/>
                <a:endParaRPr lang="en-US" sz="270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46" name="Parallelogram 45">
                <a:extLst>
                  <a:ext uri="{FF2B5EF4-FFF2-40B4-BE49-F238E27FC236}">
                    <a16:creationId xmlns:a16="http://schemas.microsoft.com/office/drawing/2014/main" id="{33AE38C2-CB49-4C56-A41E-1D62AF0A2BE9}"/>
                  </a:ext>
                </a:extLst>
              </p:cNvPr>
              <p:cNvSpPr/>
              <p:nvPr/>
            </p:nvSpPr>
            <p:spPr>
              <a:xfrm>
                <a:off x="1006174" y="4908085"/>
                <a:ext cx="2738136" cy="61994"/>
              </a:xfrm>
              <a:prstGeom prst="parallelogram">
                <a:avLst>
                  <a:gd name="adj" fmla="val 142625"/>
                </a:avLst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/>
                <a:endParaRPr lang="en-US" sz="270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51" name="Parallelogram 50">
                <a:extLst>
                  <a:ext uri="{FF2B5EF4-FFF2-40B4-BE49-F238E27FC236}">
                    <a16:creationId xmlns:a16="http://schemas.microsoft.com/office/drawing/2014/main" id="{8BF47864-468E-4578-A6BF-0C6E7F274764}"/>
                  </a:ext>
                </a:extLst>
              </p:cNvPr>
              <p:cNvSpPr/>
              <p:nvPr/>
            </p:nvSpPr>
            <p:spPr>
              <a:xfrm>
                <a:off x="2862187" y="3508905"/>
                <a:ext cx="2373535" cy="45719"/>
              </a:xfrm>
              <a:prstGeom prst="parallelogram">
                <a:avLst>
                  <a:gd name="adj" fmla="val 142625"/>
                </a:avLst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/>
                <a:endParaRPr lang="en-US" sz="270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50" name="Parallelogram 49">
                <a:extLst>
                  <a:ext uri="{FF2B5EF4-FFF2-40B4-BE49-F238E27FC236}">
                    <a16:creationId xmlns:a16="http://schemas.microsoft.com/office/drawing/2014/main" id="{A5A5DE25-A320-4E5E-ABAD-89FB594DA2A0}"/>
                  </a:ext>
                </a:extLst>
              </p:cNvPr>
              <p:cNvSpPr/>
              <p:nvPr/>
            </p:nvSpPr>
            <p:spPr>
              <a:xfrm>
                <a:off x="3578535" y="3508905"/>
                <a:ext cx="1678727" cy="1461175"/>
              </a:xfrm>
              <a:prstGeom prst="parallelogram">
                <a:avLst>
                  <a:gd name="adj" fmla="val 107427"/>
                </a:avLst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/>
                <a:endParaRPr lang="en-US" sz="270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</p:grpSp>
        <p:sp>
          <p:nvSpPr>
            <p:cNvPr id="55" name="Block Arc 54">
              <a:extLst>
                <a:ext uri="{FF2B5EF4-FFF2-40B4-BE49-F238E27FC236}">
                  <a16:creationId xmlns:a16="http://schemas.microsoft.com/office/drawing/2014/main" id="{E57C3635-0201-4116-A74A-88A9F1A3E538}"/>
                </a:ext>
              </a:extLst>
            </p:cNvPr>
            <p:cNvSpPr/>
            <p:nvPr/>
          </p:nvSpPr>
          <p:spPr>
            <a:xfrm rot="3704227">
              <a:off x="4056684" y="3569040"/>
              <a:ext cx="749561" cy="1206514"/>
            </a:xfrm>
            <a:prstGeom prst="blockArc">
              <a:avLst>
                <a:gd name="adj1" fmla="val 15469952"/>
                <a:gd name="adj2" fmla="val 4256132"/>
                <a:gd name="adj3" fmla="val 9714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black"/>
                </a:solidFill>
                <a:latin typeface="Calibri" panose="020F0502020204030204"/>
              </a:endParaRPr>
            </a:p>
          </p:txBody>
        </p:sp>
      </p:grpSp>
      <p:pic>
        <p:nvPicPr>
          <p:cNvPr id="16" name="Picture 15" descr="A picture containing male, grate&#10;&#10;Description automatically generated">
            <a:extLst>
              <a:ext uri="{FF2B5EF4-FFF2-40B4-BE49-F238E27FC236}">
                <a16:creationId xmlns:a16="http://schemas.microsoft.com/office/drawing/2014/main" id="{BBDCF3AB-C970-4807-A10D-28B83BF7098E}"/>
              </a:ext>
            </a:extLst>
          </p:cNvPr>
          <p:cNvPicPr>
            <a:picLocks noChangeAspect="1"/>
          </p:cNvPicPr>
          <p:nvPr/>
        </p:nvPicPr>
        <p:blipFill>
          <a:blip r:embed="rId6">
            <a:duotone>
              <a:prstClr val="black"/>
              <a:schemeClr val="bg1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46959" y="2234837"/>
            <a:ext cx="3817796" cy="4473980"/>
          </a:xfrm>
          <a:prstGeom prst="rect">
            <a:avLst/>
          </a:prstGeom>
          <a:effectLst>
            <a:outerShdw blurRad="76200" dir="18900000" sy="23000" kx="-1200000" algn="bl" rotWithShape="0">
              <a:prstClr val="black">
                <a:alpha val="20000"/>
              </a:prstClr>
            </a:outerShdw>
          </a:effectLst>
        </p:spPr>
      </p:pic>
      <p:grpSp>
        <p:nvGrpSpPr>
          <p:cNvPr id="139" name="Group 138">
            <a:extLst>
              <a:ext uri="{FF2B5EF4-FFF2-40B4-BE49-F238E27FC236}">
                <a16:creationId xmlns:a16="http://schemas.microsoft.com/office/drawing/2014/main" id="{A3F81DF7-240E-4DA4-A428-B38EFA1B63C2}"/>
              </a:ext>
            </a:extLst>
          </p:cNvPr>
          <p:cNvGrpSpPr/>
          <p:nvPr/>
        </p:nvGrpSpPr>
        <p:grpSpPr>
          <a:xfrm rot="986148" flipH="1">
            <a:off x="3108833" y="2564943"/>
            <a:ext cx="2180237" cy="3744183"/>
            <a:chOff x="4882323" y="1719006"/>
            <a:chExt cx="2112971" cy="3628666"/>
          </a:xfrm>
          <a:effectLst>
            <a:outerShdw blurRad="76200" dir="13500000" sy="23000" kx="1200000" algn="br" rotWithShape="0">
              <a:prstClr val="black">
                <a:alpha val="20000"/>
              </a:prstClr>
            </a:outerShdw>
          </a:effectLst>
          <a:scene3d>
            <a:camera prst="isometricOffAxis1Right"/>
            <a:lightRig rig="threePt" dir="t"/>
          </a:scene3d>
        </p:grpSpPr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E79C0A28-330C-4157-BB3C-C3744EB3A9B1}"/>
                </a:ext>
              </a:extLst>
            </p:cNvPr>
            <p:cNvSpPr/>
            <p:nvPr/>
          </p:nvSpPr>
          <p:spPr>
            <a:xfrm rot="708098">
              <a:off x="5943720" y="2934617"/>
              <a:ext cx="191670" cy="282309"/>
            </a:xfrm>
            <a:custGeom>
              <a:avLst/>
              <a:gdLst>
                <a:gd name="connsiteX0" fmla="*/ 4310 w 182122"/>
                <a:gd name="connsiteY0" fmla="*/ 193373 h 276739"/>
                <a:gd name="connsiteX1" fmla="*/ 2173 w 182122"/>
                <a:gd name="connsiteY1" fmla="*/ 80141 h 276739"/>
                <a:gd name="connsiteX2" fmla="*/ 27810 w 182122"/>
                <a:gd name="connsiteY2" fmla="*/ 9639 h 276739"/>
                <a:gd name="connsiteX3" fmla="*/ 102586 w 182122"/>
                <a:gd name="connsiteY3" fmla="*/ 1093 h 276739"/>
                <a:gd name="connsiteX4" fmla="*/ 151724 w 182122"/>
                <a:gd name="connsiteY4" fmla="*/ 13911 h 276739"/>
                <a:gd name="connsiteX5" fmla="*/ 173089 w 182122"/>
                <a:gd name="connsiteY5" fmla="*/ 122870 h 276739"/>
                <a:gd name="connsiteX6" fmla="*/ 177362 w 182122"/>
                <a:gd name="connsiteY6" fmla="*/ 204055 h 276739"/>
                <a:gd name="connsiteX7" fmla="*/ 106859 w 182122"/>
                <a:gd name="connsiteY7" fmla="*/ 268149 h 276739"/>
                <a:gd name="connsiteX8" fmla="*/ 27810 w 182122"/>
                <a:gd name="connsiteY8" fmla="*/ 272422 h 276739"/>
                <a:gd name="connsiteX9" fmla="*/ 4310 w 182122"/>
                <a:gd name="connsiteY9" fmla="*/ 193373 h 276739"/>
                <a:gd name="connsiteX0" fmla="*/ 4310 w 182122"/>
                <a:gd name="connsiteY0" fmla="*/ 194146 h 277512"/>
                <a:gd name="connsiteX1" fmla="*/ 2173 w 182122"/>
                <a:gd name="connsiteY1" fmla="*/ 80914 h 277512"/>
                <a:gd name="connsiteX2" fmla="*/ 27810 w 182122"/>
                <a:gd name="connsiteY2" fmla="*/ 10412 h 277512"/>
                <a:gd name="connsiteX3" fmla="*/ 102586 w 182122"/>
                <a:gd name="connsiteY3" fmla="*/ 1866 h 277512"/>
                <a:gd name="connsiteX4" fmla="*/ 151724 w 182122"/>
                <a:gd name="connsiteY4" fmla="*/ 25366 h 277512"/>
                <a:gd name="connsiteX5" fmla="*/ 173089 w 182122"/>
                <a:gd name="connsiteY5" fmla="*/ 123643 h 277512"/>
                <a:gd name="connsiteX6" fmla="*/ 177362 w 182122"/>
                <a:gd name="connsiteY6" fmla="*/ 204828 h 277512"/>
                <a:gd name="connsiteX7" fmla="*/ 106859 w 182122"/>
                <a:gd name="connsiteY7" fmla="*/ 268922 h 277512"/>
                <a:gd name="connsiteX8" fmla="*/ 27810 w 182122"/>
                <a:gd name="connsiteY8" fmla="*/ 273195 h 277512"/>
                <a:gd name="connsiteX9" fmla="*/ 4310 w 182122"/>
                <a:gd name="connsiteY9" fmla="*/ 194146 h 277512"/>
                <a:gd name="connsiteX0" fmla="*/ 4310 w 182122"/>
                <a:gd name="connsiteY0" fmla="*/ 197554 h 280920"/>
                <a:gd name="connsiteX1" fmla="*/ 2173 w 182122"/>
                <a:gd name="connsiteY1" fmla="*/ 84322 h 280920"/>
                <a:gd name="connsiteX2" fmla="*/ 27810 w 182122"/>
                <a:gd name="connsiteY2" fmla="*/ 13820 h 280920"/>
                <a:gd name="connsiteX3" fmla="*/ 91904 w 182122"/>
                <a:gd name="connsiteY3" fmla="*/ 1001 h 280920"/>
                <a:gd name="connsiteX4" fmla="*/ 151724 w 182122"/>
                <a:gd name="connsiteY4" fmla="*/ 28774 h 280920"/>
                <a:gd name="connsiteX5" fmla="*/ 173089 w 182122"/>
                <a:gd name="connsiteY5" fmla="*/ 127051 h 280920"/>
                <a:gd name="connsiteX6" fmla="*/ 177362 w 182122"/>
                <a:gd name="connsiteY6" fmla="*/ 208236 h 280920"/>
                <a:gd name="connsiteX7" fmla="*/ 106859 w 182122"/>
                <a:gd name="connsiteY7" fmla="*/ 272330 h 280920"/>
                <a:gd name="connsiteX8" fmla="*/ 27810 w 182122"/>
                <a:gd name="connsiteY8" fmla="*/ 276603 h 280920"/>
                <a:gd name="connsiteX9" fmla="*/ 4310 w 182122"/>
                <a:gd name="connsiteY9" fmla="*/ 197554 h 280920"/>
                <a:gd name="connsiteX0" fmla="*/ 3750 w 181562"/>
                <a:gd name="connsiteY0" fmla="*/ 197554 h 279818"/>
                <a:gd name="connsiteX1" fmla="*/ 1613 w 181562"/>
                <a:gd name="connsiteY1" fmla="*/ 84322 h 279818"/>
                <a:gd name="connsiteX2" fmla="*/ 27250 w 181562"/>
                <a:gd name="connsiteY2" fmla="*/ 13820 h 279818"/>
                <a:gd name="connsiteX3" fmla="*/ 91344 w 181562"/>
                <a:gd name="connsiteY3" fmla="*/ 1001 h 279818"/>
                <a:gd name="connsiteX4" fmla="*/ 151164 w 181562"/>
                <a:gd name="connsiteY4" fmla="*/ 28774 h 279818"/>
                <a:gd name="connsiteX5" fmla="*/ 172529 w 181562"/>
                <a:gd name="connsiteY5" fmla="*/ 127051 h 279818"/>
                <a:gd name="connsiteX6" fmla="*/ 176802 w 181562"/>
                <a:gd name="connsiteY6" fmla="*/ 208236 h 279818"/>
                <a:gd name="connsiteX7" fmla="*/ 106299 w 181562"/>
                <a:gd name="connsiteY7" fmla="*/ 272330 h 279818"/>
                <a:gd name="connsiteX8" fmla="*/ 10158 w 181562"/>
                <a:gd name="connsiteY8" fmla="*/ 274467 h 279818"/>
                <a:gd name="connsiteX9" fmla="*/ 3750 w 181562"/>
                <a:gd name="connsiteY9" fmla="*/ 197554 h 279818"/>
                <a:gd name="connsiteX0" fmla="*/ 3750 w 181562"/>
                <a:gd name="connsiteY0" fmla="*/ 197554 h 279818"/>
                <a:gd name="connsiteX1" fmla="*/ 1613 w 181562"/>
                <a:gd name="connsiteY1" fmla="*/ 84322 h 279818"/>
                <a:gd name="connsiteX2" fmla="*/ 27250 w 181562"/>
                <a:gd name="connsiteY2" fmla="*/ 13820 h 279818"/>
                <a:gd name="connsiteX3" fmla="*/ 91344 w 181562"/>
                <a:gd name="connsiteY3" fmla="*/ 1001 h 279818"/>
                <a:gd name="connsiteX4" fmla="*/ 151164 w 181562"/>
                <a:gd name="connsiteY4" fmla="*/ 28774 h 279818"/>
                <a:gd name="connsiteX5" fmla="*/ 172529 w 181562"/>
                <a:gd name="connsiteY5" fmla="*/ 127051 h 279818"/>
                <a:gd name="connsiteX6" fmla="*/ 176802 w 181562"/>
                <a:gd name="connsiteY6" fmla="*/ 208236 h 279818"/>
                <a:gd name="connsiteX7" fmla="*/ 106299 w 181562"/>
                <a:gd name="connsiteY7" fmla="*/ 272330 h 279818"/>
                <a:gd name="connsiteX8" fmla="*/ 10158 w 181562"/>
                <a:gd name="connsiteY8" fmla="*/ 274467 h 279818"/>
                <a:gd name="connsiteX9" fmla="*/ 3750 w 181562"/>
                <a:gd name="connsiteY9" fmla="*/ 197554 h 279818"/>
                <a:gd name="connsiteX0" fmla="*/ 395 w 186753"/>
                <a:gd name="connsiteY0" fmla="*/ 199691 h 282309"/>
                <a:gd name="connsiteX1" fmla="*/ 6804 w 186753"/>
                <a:gd name="connsiteY1" fmla="*/ 84322 h 282309"/>
                <a:gd name="connsiteX2" fmla="*/ 32441 w 186753"/>
                <a:gd name="connsiteY2" fmla="*/ 13820 h 282309"/>
                <a:gd name="connsiteX3" fmla="*/ 96535 w 186753"/>
                <a:gd name="connsiteY3" fmla="*/ 1001 h 282309"/>
                <a:gd name="connsiteX4" fmla="*/ 156355 w 186753"/>
                <a:gd name="connsiteY4" fmla="*/ 28774 h 282309"/>
                <a:gd name="connsiteX5" fmla="*/ 177720 w 186753"/>
                <a:gd name="connsiteY5" fmla="*/ 127051 h 282309"/>
                <a:gd name="connsiteX6" fmla="*/ 181993 w 186753"/>
                <a:gd name="connsiteY6" fmla="*/ 208236 h 282309"/>
                <a:gd name="connsiteX7" fmla="*/ 111490 w 186753"/>
                <a:gd name="connsiteY7" fmla="*/ 272330 h 282309"/>
                <a:gd name="connsiteX8" fmla="*/ 15349 w 186753"/>
                <a:gd name="connsiteY8" fmla="*/ 274467 h 282309"/>
                <a:gd name="connsiteX9" fmla="*/ 395 w 186753"/>
                <a:gd name="connsiteY9" fmla="*/ 199691 h 282309"/>
                <a:gd name="connsiteX0" fmla="*/ 5312 w 191670"/>
                <a:gd name="connsiteY0" fmla="*/ 199691 h 282309"/>
                <a:gd name="connsiteX1" fmla="*/ 11721 w 191670"/>
                <a:gd name="connsiteY1" fmla="*/ 84322 h 282309"/>
                <a:gd name="connsiteX2" fmla="*/ 37358 w 191670"/>
                <a:gd name="connsiteY2" fmla="*/ 13820 h 282309"/>
                <a:gd name="connsiteX3" fmla="*/ 101452 w 191670"/>
                <a:gd name="connsiteY3" fmla="*/ 1001 h 282309"/>
                <a:gd name="connsiteX4" fmla="*/ 161272 w 191670"/>
                <a:gd name="connsiteY4" fmla="*/ 28774 h 282309"/>
                <a:gd name="connsiteX5" fmla="*/ 182637 w 191670"/>
                <a:gd name="connsiteY5" fmla="*/ 127051 h 282309"/>
                <a:gd name="connsiteX6" fmla="*/ 186910 w 191670"/>
                <a:gd name="connsiteY6" fmla="*/ 208236 h 282309"/>
                <a:gd name="connsiteX7" fmla="*/ 116407 w 191670"/>
                <a:gd name="connsiteY7" fmla="*/ 272330 h 282309"/>
                <a:gd name="connsiteX8" fmla="*/ 20266 w 191670"/>
                <a:gd name="connsiteY8" fmla="*/ 274467 h 282309"/>
                <a:gd name="connsiteX9" fmla="*/ 5312 w 191670"/>
                <a:gd name="connsiteY9" fmla="*/ 199691 h 282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1670" h="282309">
                  <a:moveTo>
                    <a:pt x="5312" y="199691"/>
                  </a:moveTo>
                  <a:cubicBezTo>
                    <a:pt x="16707" y="161591"/>
                    <a:pt x="6380" y="115301"/>
                    <a:pt x="11721" y="84322"/>
                  </a:cubicBezTo>
                  <a:cubicBezTo>
                    <a:pt x="17062" y="53344"/>
                    <a:pt x="22403" y="27707"/>
                    <a:pt x="37358" y="13820"/>
                  </a:cubicBezTo>
                  <a:cubicBezTo>
                    <a:pt x="52313" y="-67"/>
                    <a:pt x="80800" y="-1491"/>
                    <a:pt x="101452" y="1001"/>
                  </a:cubicBezTo>
                  <a:cubicBezTo>
                    <a:pt x="122104" y="3493"/>
                    <a:pt x="147741" y="7766"/>
                    <a:pt x="161272" y="28774"/>
                  </a:cubicBezTo>
                  <a:cubicBezTo>
                    <a:pt x="174803" y="49782"/>
                    <a:pt x="178364" y="97141"/>
                    <a:pt x="182637" y="127051"/>
                  </a:cubicBezTo>
                  <a:cubicBezTo>
                    <a:pt x="186910" y="156961"/>
                    <a:pt x="197948" y="184023"/>
                    <a:pt x="186910" y="208236"/>
                  </a:cubicBezTo>
                  <a:cubicBezTo>
                    <a:pt x="175872" y="232449"/>
                    <a:pt x="141332" y="260936"/>
                    <a:pt x="116407" y="272330"/>
                  </a:cubicBezTo>
                  <a:cubicBezTo>
                    <a:pt x="91482" y="283724"/>
                    <a:pt x="38782" y="286573"/>
                    <a:pt x="20266" y="274467"/>
                  </a:cubicBezTo>
                  <a:cubicBezTo>
                    <a:pt x="1750" y="262361"/>
                    <a:pt x="-6083" y="237791"/>
                    <a:pt x="5312" y="199691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F8D63C25-7549-4800-8D49-28B7D842FA79}"/>
                </a:ext>
              </a:extLst>
            </p:cNvPr>
            <p:cNvSpPr/>
            <p:nvPr/>
          </p:nvSpPr>
          <p:spPr>
            <a:xfrm rot="902007">
              <a:off x="5771386" y="4698526"/>
              <a:ext cx="145269" cy="446633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  <a:gd name="connsiteX0" fmla="*/ 6496 w 140748"/>
                <a:gd name="connsiteY0" fmla="*/ 42636 h 364378"/>
                <a:gd name="connsiteX1" fmla="*/ 8067 w 140748"/>
                <a:gd name="connsiteY1" fmla="*/ 310013 h 364378"/>
                <a:gd name="connsiteX2" fmla="*/ 70905 w 140748"/>
                <a:gd name="connsiteY2" fmla="*/ 364185 h 364378"/>
                <a:gd name="connsiteX3" fmla="*/ 129409 w 140748"/>
                <a:gd name="connsiteY3" fmla="*/ 303514 h 364378"/>
                <a:gd name="connsiteX4" fmla="*/ 131576 w 140748"/>
                <a:gd name="connsiteY4" fmla="*/ 60829 h 364378"/>
                <a:gd name="connsiteX5" fmla="*/ 60071 w 140748"/>
                <a:gd name="connsiteY5" fmla="*/ 2324 h 364378"/>
                <a:gd name="connsiteX6" fmla="*/ 6496 w 140748"/>
                <a:gd name="connsiteY6" fmla="*/ 42636 h 364378"/>
                <a:gd name="connsiteX0" fmla="*/ 6496 w 136138"/>
                <a:gd name="connsiteY0" fmla="*/ 45571 h 367313"/>
                <a:gd name="connsiteX1" fmla="*/ 8067 w 136138"/>
                <a:gd name="connsiteY1" fmla="*/ 312948 h 367313"/>
                <a:gd name="connsiteX2" fmla="*/ 70905 w 136138"/>
                <a:gd name="connsiteY2" fmla="*/ 367120 h 367313"/>
                <a:gd name="connsiteX3" fmla="*/ 129409 w 136138"/>
                <a:gd name="connsiteY3" fmla="*/ 306449 h 367313"/>
                <a:gd name="connsiteX4" fmla="*/ 123956 w 136138"/>
                <a:gd name="connsiteY4" fmla="*/ 37094 h 367313"/>
                <a:gd name="connsiteX5" fmla="*/ 60071 w 136138"/>
                <a:gd name="connsiteY5" fmla="*/ 5259 h 367313"/>
                <a:gd name="connsiteX6" fmla="*/ 6496 w 136138"/>
                <a:gd name="connsiteY6" fmla="*/ 45571 h 367313"/>
                <a:gd name="connsiteX0" fmla="*/ 6991 w 136633"/>
                <a:gd name="connsiteY0" fmla="*/ 56469 h 378211"/>
                <a:gd name="connsiteX1" fmla="*/ 8562 w 136633"/>
                <a:gd name="connsiteY1" fmla="*/ 323846 h 378211"/>
                <a:gd name="connsiteX2" fmla="*/ 71400 w 136633"/>
                <a:gd name="connsiteY2" fmla="*/ 378018 h 378211"/>
                <a:gd name="connsiteX3" fmla="*/ 129904 w 136633"/>
                <a:gd name="connsiteY3" fmla="*/ 317347 h 378211"/>
                <a:gd name="connsiteX4" fmla="*/ 124451 w 136633"/>
                <a:gd name="connsiteY4" fmla="*/ 47992 h 378211"/>
                <a:gd name="connsiteX5" fmla="*/ 68186 w 136633"/>
                <a:gd name="connsiteY5" fmla="*/ 917 h 378211"/>
                <a:gd name="connsiteX6" fmla="*/ 6991 w 136633"/>
                <a:gd name="connsiteY6" fmla="*/ 56469 h 378211"/>
                <a:gd name="connsiteX0" fmla="*/ 3871 w 133513"/>
                <a:gd name="connsiteY0" fmla="*/ 56469 h 378103"/>
                <a:gd name="connsiteX1" fmla="*/ 13062 w 133513"/>
                <a:gd name="connsiteY1" fmla="*/ 321941 h 378103"/>
                <a:gd name="connsiteX2" fmla="*/ 68280 w 133513"/>
                <a:gd name="connsiteY2" fmla="*/ 378018 h 378103"/>
                <a:gd name="connsiteX3" fmla="*/ 126784 w 133513"/>
                <a:gd name="connsiteY3" fmla="*/ 317347 h 378103"/>
                <a:gd name="connsiteX4" fmla="*/ 121331 w 133513"/>
                <a:gd name="connsiteY4" fmla="*/ 47992 h 378103"/>
                <a:gd name="connsiteX5" fmla="*/ 65066 w 133513"/>
                <a:gd name="connsiteY5" fmla="*/ 917 h 378103"/>
                <a:gd name="connsiteX6" fmla="*/ 3871 w 133513"/>
                <a:gd name="connsiteY6" fmla="*/ 56469 h 378103"/>
                <a:gd name="connsiteX0" fmla="*/ 3871 w 130834"/>
                <a:gd name="connsiteY0" fmla="*/ 56469 h 378482"/>
                <a:gd name="connsiteX1" fmla="*/ 13062 w 130834"/>
                <a:gd name="connsiteY1" fmla="*/ 321941 h 378482"/>
                <a:gd name="connsiteX2" fmla="*/ 68280 w 130834"/>
                <a:gd name="connsiteY2" fmla="*/ 378018 h 378482"/>
                <a:gd name="connsiteX3" fmla="*/ 121069 w 130834"/>
                <a:gd name="connsiteY3" fmla="*/ 307822 h 378482"/>
                <a:gd name="connsiteX4" fmla="*/ 121331 w 130834"/>
                <a:gd name="connsiteY4" fmla="*/ 47992 h 378482"/>
                <a:gd name="connsiteX5" fmla="*/ 65066 w 130834"/>
                <a:gd name="connsiteY5" fmla="*/ 917 h 378482"/>
                <a:gd name="connsiteX6" fmla="*/ 3871 w 130834"/>
                <a:gd name="connsiteY6" fmla="*/ 56469 h 378482"/>
                <a:gd name="connsiteX0" fmla="*/ 3747 w 130911"/>
                <a:gd name="connsiteY0" fmla="*/ 56469 h 374836"/>
                <a:gd name="connsiteX1" fmla="*/ 12938 w 130911"/>
                <a:gd name="connsiteY1" fmla="*/ 321941 h 374836"/>
                <a:gd name="connsiteX2" fmla="*/ 64346 w 130911"/>
                <a:gd name="connsiteY2" fmla="*/ 374208 h 374836"/>
                <a:gd name="connsiteX3" fmla="*/ 120945 w 130911"/>
                <a:gd name="connsiteY3" fmla="*/ 307822 h 374836"/>
                <a:gd name="connsiteX4" fmla="*/ 121207 w 130911"/>
                <a:gd name="connsiteY4" fmla="*/ 47992 h 374836"/>
                <a:gd name="connsiteX5" fmla="*/ 64942 w 130911"/>
                <a:gd name="connsiteY5" fmla="*/ 917 h 374836"/>
                <a:gd name="connsiteX6" fmla="*/ 3747 w 130911"/>
                <a:gd name="connsiteY6" fmla="*/ 56469 h 374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0911" h="374836">
                  <a:moveTo>
                    <a:pt x="3747" y="56469"/>
                  </a:moveTo>
                  <a:cubicBezTo>
                    <a:pt x="-4920" y="109973"/>
                    <a:pt x="2838" y="268985"/>
                    <a:pt x="12938" y="321941"/>
                  </a:cubicBezTo>
                  <a:cubicBezTo>
                    <a:pt x="23038" y="374897"/>
                    <a:pt x="46345" y="376561"/>
                    <a:pt x="64346" y="374208"/>
                  </a:cubicBezTo>
                  <a:cubicBezTo>
                    <a:pt x="82347" y="371855"/>
                    <a:pt x="111468" y="362191"/>
                    <a:pt x="120945" y="307822"/>
                  </a:cubicBezTo>
                  <a:cubicBezTo>
                    <a:pt x="130422" y="253453"/>
                    <a:pt x="137458" y="102524"/>
                    <a:pt x="121207" y="47992"/>
                  </a:cubicBezTo>
                  <a:cubicBezTo>
                    <a:pt x="104956" y="-6540"/>
                    <a:pt x="84519" y="-496"/>
                    <a:pt x="64942" y="917"/>
                  </a:cubicBezTo>
                  <a:cubicBezTo>
                    <a:pt x="45365" y="2330"/>
                    <a:pt x="12414" y="2965"/>
                    <a:pt x="3747" y="56469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23248A8C-ABB4-4D8D-8FF4-EAEA5CA4555C}"/>
                </a:ext>
              </a:extLst>
            </p:cNvPr>
            <p:cNvSpPr/>
            <p:nvPr/>
          </p:nvSpPr>
          <p:spPr>
            <a:xfrm rot="708098">
              <a:off x="5843114" y="4352258"/>
              <a:ext cx="186924" cy="432800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111" h="362079">
                  <a:moveTo>
                    <a:pt x="3429" y="49900"/>
                  </a:moveTo>
                  <a:cubicBezTo>
                    <a:pt x="-5238" y="101182"/>
                    <a:pt x="3790" y="255748"/>
                    <a:pt x="16430" y="307752"/>
                  </a:cubicBezTo>
                  <a:cubicBezTo>
                    <a:pt x="29070" y="359756"/>
                    <a:pt x="59044" y="363007"/>
                    <a:pt x="79268" y="361924"/>
                  </a:cubicBezTo>
                  <a:cubicBezTo>
                    <a:pt x="99492" y="360841"/>
                    <a:pt x="127660" y="351812"/>
                    <a:pt x="137772" y="301253"/>
                  </a:cubicBezTo>
                  <a:cubicBezTo>
                    <a:pt x="147884" y="250694"/>
                    <a:pt x="156190" y="113100"/>
                    <a:pt x="139939" y="58568"/>
                  </a:cubicBezTo>
                  <a:cubicBezTo>
                    <a:pt x="123688" y="4036"/>
                    <a:pt x="86852" y="-658"/>
                    <a:pt x="68434" y="63"/>
                  </a:cubicBezTo>
                  <a:cubicBezTo>
                    <a:pt x="50016" y="784"/>
                    <a:pt x="12096" y="-1382"/>
                    <a:pt x="3429" y="49900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CAC4FFA6-CBAF-4351-9F58-FFC34507F59C}"/>
                </a:ext>
              </a:extLst>
            </p:cNvPr>
            <p:cNvSpPr/>
            <p:nvPr/>
          </p:nvSpPr>
          <p:spPr>
            <a:xfrm rot="3285713" flipH="1">
              <a:off x="5667228" y="5144420"/>
              <a:ext cx="294228" cy="112275"/>
            </a:xfrm>
            <a:custGeom>
              <a:avLst/>
              <a:gdLst>
                <a:gd name="connsiteX0" fmla="*/ 221209 w 244329"/>
                <a:gd name="connsiteY0" fmla="*/ 9633 h 114404"/>
                <a:gd name="connsiteX1" fmla="*/ 237008 w 244329"/>
                <a:gd name="connsiteY1" fmla="*/ 88631 h 114404"/>
                <a:gd name="connsiteX2" fmla="*/ 126411 w 244329"/>
                <a:gd name="connsiteY2" fmla="*/ 102456 h 114404"/>
                <a:gd name="connsiteX3" fmla="*/ 15 w 244329"/>
                <a:gd name="connsiteY3" fmla="*/ 108380 h 114404"/>
                <a:gd name="connsiteX4" fmla="*/ 118511 w 244329"/>
                <a:gd name="connsiteY4" fmla="*/ 11608 h 114404"/>
                <a:gd name="connsiteX5" fmla="*/ 221209 w 244329"/>
                <a:gd name="connsiteY5" fmla="*/ 9633 h 114404"/>
                <a:gd name="connsiteX0" fmla="*/ 223184 w 246304"/>
                <a:gd name="connsiteY0" fmla="*/ 8926 h 102196"/>
                <a:gd name="connsiteX1" fmla="*/ 238983 w 246304"/>
                <a:gd name="connsiteY1" fmla="*/ 87924 h 102196"/>
                <a:gd name="connsiteX2" fmla="*/ 128386 w 246304"/>
                <a:gd name="connsiteY2" fmla="*/ 101749 h 102196"/>
                <a:gd name="connsiteX3" fmla="*/ 15 w 246304"/>
                <a:gd name="connsiteY3" fmla="*/ 89899 h 102196"/>
                <a:gd name="connsiteX4" fmla="*/ 120486 w 246304"/>
                <a:gd name="connsiteY4" fmla="*/ 10901 h 102196"/>
                <a:gd name="connsiteX5" fmla="*/ 223184 w 246304"/>
                <a:gd name="connsiteY5" fmla="*/ 8926 h 102196"/>
                <a:gd name="connsiteX0" fmla="*/ 223184 w 246889"/>
                <a:gd name="connsiteY0" fmla="*/ 8926 h 97266"/>
                <a:gd name="connsiteX1" fmla="*/ 238983 w 246889"/>
                <a:gd name="connsiteY1" fmla="*/ 87924 h 97266"/>
                <a:gd name="connsiteX2" fmla="*/ 120486 w 246889"/>
                <a:gd name="connsiteY2" fmla="*/ 91875 h 97266"/>
                <a:gd name="connsiteX3" fmla="*/ 15 w 246889"/>
                <a:gd name="connsiteY3" fmla="*/ 89899 h 97266"/>
                <a:gd name="connsiteX4" fmla="*/ 120486 w 246889"/>
                <a:gd name="connsiteY4" fmla="*/ 10901 h 97266"/>
                <a:gd name="connsiteX5" fmla="*/ 223184 w 246889"/>
                <a:gd name="connsiteY5" fmla="*/ 8926 h 97266"/>
                <a:gd name="connsiteX0" fmla="*/ 223194 w 248288"/>
                <a:gd name="connsiteY0" fmla="*/ 4930 h 93270"/>
                <a:gd name="connsiteX1" fmla="*/ 238993 w 248288"/>
                <a:gd name="connsiteY1" fmla="*/ 83928 h 93270"/>
                <a:gd name="connsiteX2" fmla="*/ 120496 w 248288"/>
                <a:gd name="connsiteY2" fmla="*/ 87879 h 93270"/>
                <a:gd name="connsiteX3" fmla="*/ 25 w 248288"/>
                <a:gd name="connsiteY3" fmla="*/ 85903 h 93270"/>
                <a:gd name="connsiteX4" fmla="*/ 84947 w 248288"/>
                <a:gd name="connsiteY4" fmla="*/ 16780 h 93270"/>
                <a:gd name="connsiteX5" fmla="*/ 223194 w 248288"/>
                <a:gd name="connsiteY5" fmla="*/ 4930 h 93270"/>
                <a:gd name="connsiteX0" fmla="*/ 223184 w 246683"/>
                <a:gd name="connsiteY0" fmla="*/ 13745 h 102085"/>
                <a:gd name="connsiteX1" fmla="*/ 238983 w 246683"/>
                <a:gd name="connsiteY1" fmla="*/ 92743 h 102085"/>
                <a:gd name="connsiteX2" fmla="*/ 120486 w 246683"/>
                <a:gd name="connsiteY2" fmla="*/ 96694 h 102085"/>
                <a:gd name="connsiteX3" fmla="*/ 15 w 246683"/>
                <a:gd name="connsiteY3" fmla="*/ 94718 h 102085"/>
                <a:gd name="connsiteX4" fmla="*/ 126411 w 246683"/>
                <a:gd name="connsiteY4" fmla="*/ 7820 h 102085"/>
                <a:gd name="connsiteX5" fmla="*/ 223184 w 246683"/>
                <a:gd name="connsiteY5" fmla="*/ 13745 h 102085"/>
                <a:gd name="connsiteX0" fmla="*/ 223187 w 246686"/>
                <a:gd name="connsiteY0" fmla="*/ 7550 h 95890"/>
                <a:gd name="connsiteX1" fmla="*/ 238986 w 246686"/>
                <a:gd name="connsiteY1" fmla="*/ 86548 h 95890"/>
                <a:gd name="connsiteX2" fmla="*/ 120489 w 246686"/>
                <a:gd name="connsiteY2" fmla="*/ 90499 h 95890"/>
                <a:gd name="connsiteX3" fmla="*/ 18 w 246686"/>
                <a:gd name="connsiteY3" fmla="*/ 88523 h 95890"/>
                <a:gd name="connsiteX4" fmla="*/ 126414 w 246686"/>
                <a:gd name="connsiteY4" fmla="*/ 1625 h 95890"/>
                <a:gd name="connsiteX5" fmla="*/ 223187 w 246686"/>
                <a:gd name="connsiteY5" fmla="*/ 7550 h 95890"/>
                <a:gd name="connsiteX0" fmla="*/ 227133 w 248013"/>
                <a:gd name="connsiteY0" fmla="*/ 13746 h 102086"/>
                <a:gd name="connsiteX1" fmla="*/ 238983 w 248013"/>
                <a:gd name="connsiteY1" fmla="*/ 92744 h 102086"/>
                <a:gd name="connsiteX2" fmla="*/ 120486 w 248013"/>
                <a:gd name="connsiteY2" fmla="*/ 96695 h 102086"/>
                <a:gd name="connsiteX3" fmla="*/ 15 w 248013"/>
                <a:gd name="connsiteY3" fmla="*/ 94719 h 102086"/>
                <a:gd name="connsiteX4" fmla="*/ 126411 w 248013"/>
                <a:gd name="connsiteY4" fmla="*/ 7821 h 102086"/>
                <a:gd name="connsiteX5" fmla="*/ 227133 w 248013"/>
                <a:gd name="connsiteY5" fmla="*/ 13746 h 102086"/>
                <a:gd name="connsiteX0" fmla="*/ 227133 w 249041"/>
                <a:gd name="connsiteY0" fmla="*/ 11407 h 99747"/>
                <a:gd name="connsiteX1" fmla="*/ 238983 w 249041"/>
                <a:gd name="connsiteY1" fmla="*/ 90405 h 99747"/>
                <a:gd name="connsiteX2" fmla="*/ 120486 w 249041"/>
                <a:gd name="connsiteY2" fmla="*/ 94356 h 99747"/>
                <a:gd name="connsiteX3" fmla="*/ 15 w 249041"/>
                <a:gd name="connsiteY3" fmla="*/ 92380 h 99747"/>
                <a:gd name="connsiteX4" fmla="*/ 126411 w 249041"/>
                <a:gd name="connsiteY4" fmla="*/ 5482 h 99747"/>
                <a:gd name="connsiteX5" fmla="*/ 227133 w 249041"/>
                <a:gd name="connsiteY5" fmla="*/ 11407 h 99747"/>
                <a:gd name="connsiteX0" fmla="*/ 227133 w 243144"/>
                <a:gd name="connsiteY0" fmla="*/ 11407 h 101983"/>
                <a:gd name="connsiteX1" fmla="*/ 238983 w 243144"/>
                <a:gd name="connsiteY1" fmla="*/ 90405 h 101983"/>
                <a:gd name="connsiteX2" fmla="*/ 120486 w 243144"/>
                <a:gd name="connsiteY2" fmla="*/ 94356 h 101983"/>
                <a:gd name="connsiteX3" fmla="*/ 15 w 243144"/>
                <a:gd name="connsiteY3" fmla="*/ 92380 h 101983"/>
                <a:gd name="connsiteX4" fmla="*/ 126411 w 243144"/>
                <a:gd name="connsiteY4" fmla="*/ 5482 h 101983"/>
                <a:gd name="connsiteX5" fmla="*/ 227133 w 243144"/>
                <a:gd name="connsiteY5" fmla="*/ 11407 h 101983"/>
                <a:gd name="connsiteX0" fmla="*/ 227133 w 243144"/>
                <a:gd name="connsiteY0" fmla="*/ 11407 h 107617"/>
                <a:gd name="connsiteX1" fmla="*/ 238983 w 243144"/>
                <a:gd name="connsiteY1" fmla="*/ 90405 h 107617"/>
                <a:gd name="connsiteX2" fmla="*/ 120486 w 243144"/>
                <a:gd name="connsiteY2" fmla="*/ 94356 h 107617"/>
                <a:gd name="connsiteX3" fmla="*/ 15 w 243144"/>
                <a:gd name="connsiteY3" fmla="*/ 92380 h 107617"/>
                <a:gd name="connsiteX4" fmla="*/ 126411 w 243144"/>
                <a:gd name="connsiteY4" fmla="*/ 5482 h 107617"/>
                <a:gd name="connsiteX5" fmla="*/ 227133 w 243144"/>
                <a:gd name="connsiteY5" fmla="*/ 11407 h 107617"/>
                <a:gd name="connsiteX0" fmla="*/ 227133 w 247182"/>
                <a:gd name="connsiteY0" fmla="*/ 11407 h 107617"/>
                <a:gd name="connsiteX1" fmla="*/ 238983 w 247182"/>
                <a:gd name="connsiteY1" fmla="*/ 90405 h 107617"/>
                <a:gd name="connsiteX2" fmla="*/ 146160 w 247182"/>
                <a:gd name="connsiteY2" fmla="*/ 94356 h 107617"/>
                <a:gd name="connsiteX3" fmla="*/ 15 w 247182"/>
                <a:gd name="connsiteY3" fmla="*/ 92380 h 107617"/>
                <a:gd name="connsiteX4" fmla="*/ 126411 w 247182"/>
                <a:gd name="connsiteY4" fmla="*/ 5482 h 107617"/>
                <a:gd name="connsiteX5" fmla="*/ 227133 w 247182"/>
                <a:gd name="connsiteY5" fmla="*/ 11407 h 107617"/>
                <a:gd name="connsiteX0" fmla="*/ 227133 w 247453"/>
                <a:gd name="connsiteY0" fmla="*/ 14122 h 110034"/>
                <a:gd name="connsiteX1" fmla="*/ 240747 w 247453"/>
                <a:gd name="connsiteY1" fmla="*/ 100740 h 110034"/>
                <a:gd name="connsiteX2" fmla="*/ 146160 w 247453"/>
                <a:gd name="connsiteY2" fmla="*/ 97071 h 110034"/>
                <a:gd name="connsiteX3" fmla="*/ 15 w 247453"/>
                <a:gd name="connsiteY3" fmla="*/ 95095 h 110034"/>
                <a:gd name="connsiteX4" fmla="*/ 126411 w 247453"/>
                <a:gd name="connsiteY4" fmla="*/ 8197 h 110034"/>
                <a:gd name="connsiteX5" fmla="*/ 227133 w 247453"/>
                <a:gd name="connsiteY5" fmla="*/ 14122 h 110034"/>
                <a:gd name="connsiteX0" fmla="*/ 227133 w 247453"/>
                <a:gd name="connsiteY0" fmla="*/ 14122 h 112425"/>
                <a:gd name="connsiteX1" fmla="*/ 240747 w 247453"/>
                <a:gd name="connsiteY1" fmla="*/ 100740 h 112425"/>
                <a:gd name="connsiteX2" fmla="*/ 146160 w 247453"/>
                <a:gd name="connsiteY2" fmla="*/ 104691 h 112425"/>
                <a:gd name="connsiteX3" fmla="*/ 15 w 247453"/>
                <a:gd name="connsiteY3" fmla="*/ 95095 h 112425"/>
                <a:gd name="connsiteX4" fmla="*/ 126411 w 247453"/>
                <a:gd name="connsiteY4" fmla="*/ 8197 h 112425"/>
                <a:gd name="connsiteX5" fmla="*/ 227133 w 247453"/>
                <a:gd name="connsiteY5" fmla="*/ 14122 h 112425"/>
                <a:gd name="connsiteX0" fmla="*/ 227133 w 247453"/>
                <a:gd name="connsiteY0" fmla="*/ 7701 h 106004"/>
                <a:gd name="connsiteX1" fmla="*/ 240747 w 247453"/>
                <a:gd name="connsiteY1" fmla="*/ 94319 h 106004"/>
                <a:gd name="connsiteX2" fmla="*/ 146160 w 247453"/>
                <a:gd name="connsiteY2" fmla="*/ 98270 h 106004"/>
                <a:gd name="connsiteX3" fmla="*/ 15 w 247453"/>
                <a:gd name="connsiteY3" fmla="*/ 88674 h 106004"/>
                <a:gd name="connsiteX4" fmla="*/ 126411 w 247453"/>
                <a:gd name="connsiteY4" fmla="*/ 1776 h 106004"/>
                <a:gd name="connsiteX5" fmla="*/ 227133 w 247453"/>
                <a:gd name="connsiteY5" fmla="*/ 7701 h 106004"/>
                <a:gd name="connsiteX0" fmla="*/ 227132 w 247123"/>
                <a:gd name="connsiteY0" fmla="*/ 9857 h 108160"/>
                <a:gd name="connsiteX1" fmla="*/ 240746 w 247123"/>
                <a:gd name="connsiteY1" fmla="*/ 96475 h 108160"/>
                <a:gd name="connsiteX2" fmla="*/ 146159 w 247123"/>
                <a:gd name="connsiteY2" fmla="*/ 100426 h 108160"/>
                <a:gd name="connsiteX3" fmla="*/ 14 w 247123"/>
                <a:gd name="connsiteY3" fmla="*/ 90830 h 108160"/>
                <a:gd name="connsiteX4" fmla="*/ 135228 w 247123"/>
                <a:gd name="connsiteY4" fmla="*/ 122 h 108160"/>
                <a:gd name="connsiteX5" fmla="*/ 227132 w 247123"/>
                <a:gd name="connsiteY5" fmla="*/ 9857 h 108160"/>
                <a:gd name="connsiteX0" fmla="*/ 227132 w 247520"/>
                <a:gd name="connsiteY0" fmla="*/ 9857 h 108160"/>
                <a:gd name="connsiteX1" fmla="*/ 240746 w 247520"/>
                <a:gd name="connsiteY1" fmla="*/ 96475 h 108160"/>
                <a:gd name="connsiteX2" fmla="*/ 146159 w 247520"/>
                <a:gd name="connsiteY2" fmla="*/ 100426 h 108160"/>
                <a:gd name="connsiteX3" fmla="*/ 14 w 247520"/>
                <a:gd name="connsiteY3" fmla="*/ 90830 h 108160"/>
                <a:gd name="connsiteX4" fmla="*/ 135228 w 247520"/>
                <a:gd name="connsiteY4" fmla="*/ 122 h 108160"/>
                <a:gd name="connsiteX5" fmla="*/ 227132 w 247520"/>
                <a:gd name="connsiteY5" fmla="*/ 9857 h 108160"/>
                <a:gd name="connsiteX0" fmla="*/ 221840 w 245898"/>
                <a:gd name="connsiteY0" fmla="*/ 12067 h 112275"/>
                <a:gd name="connsiteX1" fmla="*/ 240745 w 245898"/>
                <a:gd name="connsiteY1" fmla="*/ 100590 h 112275"/>
                <a:gd name="connsiteX2" fmla="*/ 146158 w 245898"/>
                <a:gd name="connsiteY2" fmla="*/ 104541 h 112275"/>
                <a:gd name="connsiteX3" fmla="*/ 13 w 245898"/>
                <a:gd name="connsiteY3" fmla="*/ 94945 h 112275"/>
                <a:gd name="connsiteX4" fmla="*/ 135227 w 245898"/>
                <a:gd name="connsiteY4" fmla="*/ 4237 h 112275"/>
                <a:gd name="connsiteX5" fmla="*/ 221840 w 245898"/>
                <a:gd name="connsiteY5" fmla="*/ 12067 h 112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898" h="112275">
                  <a:moveTo>
                    <a:pt x="221840" y="12067"/>
                  </a:moveTo>
                  <a:cubicBezTo>
                    <a:pt x="241189" y="9076"/>
                    <a:pt x="253359" y="85178"/>
                    <a:pt x="240745" y="100590"/>
                  </a:cubicBezTo>
                  <a:cubicBezTo>
                    <a:pt x="228131" y="116002"/>
                    <a:pt x="186280" y="105482"/>
                    <a:pt x="146158" y="104541"/>
                  </a:cubicBezTo>
                  <a:cubicBezTo>
                    <a:pt x="106036" y="103600"/>
                    <a:pt x="1330" y="127861"/>
                    <a:pt x="13" y="94945"/>
                  </a:cubicBezTo>
                  <a:cubicBezTo>
                    <a:pt x="-1304" y="79804"/>
                    <a:pt x="98256" y="18050"/>
                    <a:pt x="135227" y="4237"/>
                  </a:cubicBezTo>
                  <a:cubicBezTo>
                    <a:pt x="172198" y="-9576"/>
                    <a:pt x="202491" y="15058"/>
                    <a:pt x="221840" y="12067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2E3E1E5F-E3DA-41AD-B12E-4BC9C4085EB7}"/>
                </a:ext>
              </a:extLst>
            </p:cNvPr>
            <p:cNvSpPr/>
            <p:nvPr/>
          </p:nvSpPr>
          <p:spPr>
            <a:xfrm rot="6551678">
              <a:off x="5454105" y="2977575"/>
              <a:ext cx="143560" cy="356577"/>
            </a:xfrm>
            <a:custGeom>
              <a:avLst/>
              <a:gdLst>
                <a:gd name="connsiteX0" fmla="*/ 6457 w 165048"/>
                <a:gd name="connsiteY0" fmla="*/ 44808 h 353407"/>
                <a:gd name="connsiteX1" fmla="*/ 61409 w 165048"/>
                <a:gd name="connsiteY1" fmla="*/ 847 h 353407"/>
                <a:gd name="connsiteX2" fmla="*/ 129550 w 165048"/>
                <a:gd name="connsiteY2" fmla="*/ 31620 h 353407"/>
                <a:gd name="connsiteX3" fmla="*/ 155927 w 165048"/>
                <a:gd name="connsiteY3" fmla="*/ 200872 h 353407"/>
                <a:gd name="connsiteX4" fmla="*/ 160323 w 165048"/>
                <a:gd name="connsiteY4" fmla="*/ 306379 h 353407"/>
                <a:gd name="connsiteX5" fmla="*/ 92182 w 165048"/>
                <a:gd name="connsiteY5" fmla="*/ 352539 h 353407"/>
                <a:gd name="connsiteX6" fmla="*/ 15250 w 165048"/>
                <a:gd name="connsiteY6" fmla="*/ 323964 h 353407"/>
                <a:gd name="connsiteX7" fmla="*/ 2061 w 165048"/>
                <a:gd name="connsiteY7" fmla="*/ 183287 h 353407"/>
                <a:gd name="connsiteX8" fmla="*/ 6457 w 165048"/>
                <a:gd name="connsiteY8" fmla="*/ 44808 h 353407"/>
                <a:gd name="connsiteX0" fmla="*/ 6885 w 165476"/>
                <a:gd name="connsiteY0" fmla="*/ 44808 h 352670"/>
                <a:gd name="connsiteX1" fmla="*/ 61837 w 165476"/>
                <a:gd name="connsiteY1" fmla="*/ 847 h 352670"/>
                <a:gd name="connsiteX2" fmla="*/ 129978 w 165476"/>
                <a:gd name="connsiteY2" fmla="*/ 31620 h 352670"/>
                <a:gd name="connsiteX3" fmla="*/ 156355 w 165476"/>
                <a:gd name="connsiteY3" fmla="*/ 200872 h 352670"/>
                <a:gd name="connsiteX4" fmla="*/ 160751 w 165476"/>
                <a:gd name="connsiteY4" fmla="*/ 306379 h 352670"/>
                <a:gd name="connsiteX5" fmla="*/ 92610 w 165476"/>
                <a:gd name="connsiteY5" fmla="*/ 352539 h 352670"/>
                <a:gd name="connsiteX6" fmla="*/ 22273 w 165476"/>
                <a:gd name="connsiteY6" fmla="*/ 315172 h 352670"/>
                <a:gd name="connsiteX7" fmla="*/ 2489 w 165476"/>
                <a:gd name="connsiteY7" fmla="*/ 183287 h 352670"/>
                <a:gd name="connsiteX8" fmla="*/ 6885 w 165476"/>
                <a:gd name="connsiteY8" fmla="*/ 44808 h 352670"/>
                <a:gd name="connsiteX0" fmla="*/ 6885 w 159537"/>
                <a:gd name="connsiteY0" fmla="*/ 44808 h 352733"/>
                <a:gd name="connsiteX1" fmla="*/ 61837 w 159537"/>
                <a:gd name="connsiteY1" fmla="*/ 847 h 352733"/>
                <a:gd name="connsiteX2" fmla="*/ 129978 w 159537"/>
                <a:gd name="connsiteY2" fmla="*/ 31620 h 352733"/>
                <a:gd name="connsiteX3" fmla="*/ 156355 w 159537"/>
                <a:gd name="connsiteY3" fmla="*/ 200872 h 352733"/>
                <a:gd name="connsiteX4" fmla="*/ 151959 w 159537"/>
                <a:gd name="connsiteY4" fmla="*/ 304181 h 352733"/>
                <a:gd name="connsiteX5" fmla="*/ 92610 w 159537"/>
                <a:gd name="connsiteY5" fmla="*/ 352539 h 352733"/>
                <a:gd name="connsiteX6" fmla="*/ 22273 w 159537"/>
                <a:gd name="connsiteY6" fmla="*/ 315172 h 352733"/>
                <a:gd name="connsiteX7" fmla="*/ 2489 w 159537"/>
                <a:gd name="connsiteY7" fmla="*/ 183287 h 352733"/>
                <a:gd name="connsiteX8" fmla="*/ 6885 w 159537"/>
                <a:gd name="connsiteY8" fmla="*/ 44808 h 352733"/>
                <a:gd name="connsiteX0" fmla="*/ 6885 w 156440"/>
                <a:gd name="connsiteY0" fmla="*/ 44449 h 352374"/>
                <a:gd name="connsiteX1" fmla="*/ 61837 w 156440"/>
                <a:gd name="connsiteY1" fmla="*/ 488 h 352374"/>
                <a:gd name="connsiteX2" fmla="*/ 129978 w 156440"/>
                <a:gd name="connsiteY2" fmla="*/ 31261 h 352374"/>
                <a:gd name="connsiteX3" fmla="*/ 149760 w 156440"/>
                <a:gd name="connsiteY3" fmla="*/ 171938 h 352374"/>
                <a:gd name="connsiteX4" fmla="*/ 151959 w 156440"/>
                <a:gd name="connsiteY4" fmla="*/ 303822 h 352374"/>
                <a:gd name="connsiteX5" fmla="*/ 92610 w 156440"/>
                <a:gd name="connsiteY5" fmla="*/ 352180 h 352374"/>
                <a:gd name="connsiteX6" fmla="*/ 22273 w 156440"/>
                <a:gd name="connsiteY6" fmla="*/ 314813 h 352374"/>
                <a:gd name="connsiteX7" fmla="*/ 2489 w 156440"/>
                <a:gd name="connsiteY7" fmla="*/ 182928 h 352374"/>
                <a:gd name="connsiteX8" fmla="*/ 6885 w 156440"/>
                <a:gd name="connsiteY8" fmla="*/ 44449 h 352374"/>
                <a:gd name="connsiteX0" fmla="*/ 6885 w 153367"/>
                <a:gd name="connsiteY0" fmla="*/ 44449 h 352607"/>
                <a:gd name="connsiteX1" fmla="*/ 61837 w 153367"/>
                <a:gd name="connsiteY1" fmla="*/ 488 h 352607"/>
                <a:gd name="connsiteX2" fmla="*/ 129978 w 153367"/>
                <a:gd name="connsiteY2" fmla="*/ 31261 h 352607"/>
                <a:gd name="connsiteX3" fmla="*/ 149760 w 153367"/>
                <a:gd name="connsiteY3" fmla="*/ 171938 h 352607"/>
                <a:gd name="connsiteX4" fmla="*/ 147562 w 153367"/>
                <a:gd name="connsiteY4" fmla="*/ 297228 h 352607"/>
                <a:gd name="connsiteX5" fmla="*/ 92610 w 153367"/>
                <a:gd name="connsiteY5" fmla="*/ 352180 h 352607"/>
                <a:gd name="connsiteX6" fmla="*/ 22273 w 153367"/>
                <a:gd name="connsiteY6" fmla="*/ 314813 h 352607"/>
                <a:gd name="connsiteX7" fmla="*/ 2489 w 153367"/>
                <a:gd name="connsiteY7" fmla="*/ 182928 h 352607"/>
                <a:gd name="connsiteX8" fmla="*/ 6885 w 153367"/>
                <a:gd name="connsiteY8" fmla="*/ 44449 h 352607"/>
                <a:gd name="connsiteX0" fmla="*/ 7178 w 153660"/>
                <a:gd name="connsiteY0" fmla="*/ 44449 h 352310"/>
                <a:gd name="connsiteX1" fmla="*/ 62130 w 153660"/>
                <a:gd name="connsiteY1" fmla="*/ 488 h 352310"/>
                <a:gd name="connsiteX2" fmla="*/ 130271 w 153660"/>
                <a:gd name="connsiteY2" fmla="*/ 31261 h 352310"/>
                <a:gd name="connsiteX3" fmla="*/ 150053 w 153660"/>
                <a:gd name="connsiteY3" fmla="*/ 171938 h 352310"/>
                <a:gd name="connsiteX4" fmla="*/ 147855 w 153660"/>
                <a:gd name="connsiteY4" fmla="*/ 297228 h 352310"/>
                <a:gd name="connsiteX5" fmla="*/ 92903 w 153660"/>
                <a:gd name="connsiteY5" fmla="*/ 352180 h 352310"/>
                <a:gd name="connsiteX6" fmla="*/ 26962 w 153660"/>
                <a:gd name="connsiteY6" fmla="*/ 308219 h 352310"/>
                <a:gd name="connsiteX7" fmla="*/ 2782 w 153660"/>
                <a:gd name="connsiteY7" fmla="*/ 182928 h 352310"/>
                <a:gd name="connsiteX8" fmla="*/ 7178 w 153660"/>
                <a:gd name="connsiteY8" fmla="*/ 44449 h 352310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82928 h 341473"/>
                <a:gd name="connsiteX8" fmla="*/ 7178 w 153958"/>
                <a:gd name="connsiteY8" fmla="*/ 44449 h 341473"/>
                <a:gd name="connsiteX0" fmla="*/ 5932 w 152712"/>
                <a:gd name="connsiteY0" fmla="*/ 44449 h 341473"/>
                <a:gd name="connsiteX1" fmla="*/ 60884 w 152712"/>
                <a:gd name="connsiteY1" fmla="*/ 488 h 341473"/>
                <a:gd name="connsiteX2" fmla="*/ 129025 w 152712"/>
                <a:gd name="connsiteY2" fmla="*/ 31261 h 341473"/>
                <a:gd name="connsiteX3" fmla="*/ 148807 w 152712"/>
                <a:gd name="connsiteY3" fmla="*/ 171938 h 341473"/>
                <a:gd name="connsiteX4" fmla="*/ 146609 w 152712"/>
                <a:gd name="connsiteY4" fmla="*/ 297228 h 341473"/>
                <a:gd name="connsiteX5" fmla="*/ 87260 w 152712"/>
                <a:gd name="connsiteY5" fmla="*/ 341190 h 341473"/>
                <a:gd name="connsiteX6" fmla="*/ 25716 w 152712"/>
                <a:gd name="connsiteY6" fmla="*/ 308219 h 341473"/>
                <a:gd name="connsiteX7" fmla="*/ 3734 w 152712"/>
                <a:gd name="connsiteY7" fmla="*/ 169740 h 341473"/>
                <a:gd name="connsiteX8" fmla="*/ 5932 w 152712"/>
                <a:gd name="connsiteY8" fmla="*/ 44449 h 341473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69740 h 341473"/>
                <a:gd name="connsiteX8" fmla="*/ 7178 w 153958"/>
                <a:gd name="connsiteY8" fmla="*/ 44449 h 341473"/>
                <a:gd name="connsiteX0" fmla="*/ 6886 w 153666"/>
                <a:gd name="connsiteY0" fmla="*/ 44449 h 341196"/>
                <a:gd name="connsiteX1" fmla="*/ 61838 w 153666"/>
                <a:gd name="connsiteY1" fmla="*/ 488 h 341196"/>
                <a:gd name="connsiteX2" fmla="*/ 129979 w 153666"/>
                <a:gd name="connsiteY2" fmla="*/ 31261 h 341196"/>
                <a:gd name="connsiteX3" fmla="*/ 149761 w 153666"/>
                <a:gd name="connsiteY3" fmla="*/ 171938 h 341196"/>
                <a:gd name="connsiteX4" fmla="*/ 147563 w 153666"/>
                <a:gd name="connsiteY4" fmla="*/ 297228 h 341196"/>
                <a:gd name="connsiteX5" fmla="*/ 88214 w 153666"/>
                <a:gd name="connsiteY5" fmla="*/ 341190 h 341196"/>
                <a:gd name="connsiteX6" fmla="*/ 22274 w 153666"/>
                <a:gd name="connsiteY6" fmla="*/ 295031 h 341196"/>
                <a:gd name="connsiteX7" fmla="*/ 2490 w 153666"/>
                <a:gd name="connsiteY7" fmla="*/ 169740 h 341196"/>
                <a:gd name="connsiteX8" fmla="*/ 6886 w 153666"/>
                <a:gd name="connsiteY8" fmla="*/ 44449 h 341196"/>
                <a:gd name="connsiteX0" fmla="*/ 6886 w 152380"/>
                <a:gd name="connsiteY0" fmla="*/ 44449 h 341216"/>
                <a:gd name="connsiteX1" fmla="*/ 61838 w 152380"/>
                <a:gd name="connsiteY1" fmla="*/ 488 h 341216"/>
                <a:gd name="connsiteX2" fmla="*/ 129979 w 152380"/>
                <a:gd name="connsiteY2" fmla="*/ 31261 h 341216"/>
                <a:gd name="connsiteX3" fmla="*/ 149761 w 152380"/>
                <a:gd name="connsiteY3" fmla="*/ 171938 h 341216"/>
                <a:gd name="connsiteX4" fmla="*/ 145365 w 152380"/>
                <a:gd name="connsiteY4" fmla="*/ 299426 h 341216"/>
                <a:gd name="connsiteX5" fmla="*/ 88214 w 152380"/>
                <a:gd name="connsiteY5" fmla="*/ 341190 h 341216"/>
                <a:gd name="connsiteX6" fmla="*/ 22274 w 152380"/>
                <a:gd name="connsiteY6" fmla="*/ 295031 h 341216"/>
                <a:gd name="connsiteX7" fmla="*/ 2490 w 152380"/>
                <a:gd name="connsiteY7" fmla="*/ 169740 h 341216"/>
                <a:gd name="connsiteX8" fmla="*/ 6886 w 152380"/>
                <a:gd name="connsiteY8" fmla="*/ 44449 h 341216"/>
                <a:gd name="connsiteX0" fmla="*/ 6886 w 152646"/>
                <a:gd name="connsiteY0" fmla="*/ 44449 h 339021"/>
                <a:gd name="connsiteX1" fmla="*/ 61838 w 152646"/>
                <a:gd name="connsiteY1" fmla="*/ 488 h 339021"/>
                <a:gd name="connsiteX2" fmla="*/ 129979 w 152646"/>
                <a:gd name="connsiteY2" fmla="*/ 31261 h 339021"/>
                <a:gd name="connsiteX3" fmla="*/ 149761 w 152646"/>
                <a:gd name="connsiteY3" fmla="*/ 171938 h 339021"/>
                <a:gd name="connsiteX4" fmla="*/ 145365 w 152646"/>
                <a:gd name="connsiteY4" fmla="*/ 299426 h 339021"/>
                <a:gd name="connsiteX5" fmla="*/ 83818 w 152646"/>
                <a:gd name="connsiteY5" fmla="*/ 338991 h 339021"/>
                <a:gd name="connsiteX6" fmla="*/ 22274 w 152646"/>
                <a:gd name="connsiteY6" fmla="*/ 295031 h 339021"/>
                <a:gd name="connsiteX7" fmla="*/ 2490 w 152646"/>
                <a:gd name="connsiteY7" fmla="*/ 169740 h 339021"/>
                <a:gd name="connsiteX8" fmla="*/ 6886 w 152646"/>
                <a:gd name="connsiteY8" fmla="*/ 44449 h 339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2646" h="339021">
                  <a:moveTo>
                    <a:pt x="6886" y="44449"/>
                  </a:moveTo>
                  <a:cubicBezTo>
                    <a:pt x="16777" y="16240"/>
                    <a:pt x="41323" y="2686"/>
                    <a:pt x="61838" y="488"/>
                  </a:cubicBezTo>
                  <a:cubicBezTo>
                    <a:pt x="82354" y="-1710"/>
                    <a:pt x="115325" y="2686"/>
                    <a:pt x="129979" y="31261"/>
                  </a:cubicBezTo>
                  <a:cubicBezTo>
                    <a:pt x="144633" y="59836"/>
                    <a:pt x="147197" y="127244"/>
                    <a:pt x="149761" y="171938"/>
                  </a:cubicBezTo>
                  <a:cubicBezTo>
                    <a:pt x="152325" y="216632"/>
                    <a:pt x="156355" y="271584"/>
                    <a:pt x="145365" y="299426"/>
                  </a:cubicBezTo>
                  <a:cubicBezTo>
                    <a:pt x="134375" y="327268"/>
                    <a:pt x="104333" y="339723"/>
                    <a:pt x="83818" y="338991"/>
                  </a:cubicBezTo>
                  <a:cubicBezTo>
                    <a:pt x="63303" y="338259"/>
                    <a:pt x="37294" y="323240"/>
                    <a:pt x="22274" y="295031"/>
                  </a:cubicBezTo>
                  <a:cubicBezTo>
                    <a:pt x="7254" y="266822"/>
                    <a:pt x="5055" y="211504"/>
                    <a:pt x="2490" y="169740"/>
                  </a:cubicBezTo>
                  <a:cubicBezTo>
                    <a:pt x="-75" y="127976"/>
                    <a:pt x="-3005" y="72658"/>
                    <a:pt x="6886" y="44449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1BD6A2F5-37EF-472E-88A8-B36351942024}"/>
                </a:ext>
              </a:extLst>
            </p:cNvPr>
            <p:cNvSpPr/>
            <p:nvPr/>
          </p:nvSpPr>
          <p:spPr>
            <a:xfrm rot="7478780">
              <a:off x="5095195" y="2627121"/>
              <a:ext cx="197568" cy="623311"/>
            </a:xfrm>
            <a:custGeom>
              <a:avLst/>
              <a:gdLst>
                <a:gd name="connsiteX0" fmla="*/ 63868 w 187016"/>
                <a:gd name="connsiteY0" fmla="*/ 62019 h 502838"/>
                <a:gd name="connsiteX1" fmla="*/ 86420 w 187016"/>
                <a:gd name="connsiteY1" fmla="*/ 512 h 502838"/>
                <a:gd name="connsiteX2" fmla="*/ 168429 w 187016"/>
                <a:gd name="connsiteY2" fmla="*/ 47667 h 502838"/>
                <a:gd name="connsiteX3" fmla="*/ 156128 w 187016"/>
                <a:gd name="connsiteY3" fmla="*/ 271142 h 502838"/>
                <a:gd name="connsiteX4" fmla="*/ 186881 w 187016"/>
                <a:gd name="connsiteY4" fmla="*/ 412607 h 502838"/>
                <a:gd name="connsiteX5" fmla="*/ 141776 w 187016"/>
                <a:gd name="connsiteY5" fmla="*/ 363402 h 502838"/>
                <a:gd name="connsiteX6" fmla="*/ 162278 w 187016"/>
                <a:gd name="connsiteY6" fmla="*/ 490516 h 502838"/>
                <a:gd name="connsiteX7" fmla="*/ 117173 w 187016"/>
                <a:gd name="connsiteY7" fmla="*/ 394155 h 502838"/>
                <a:gd name="connsiteX8" fmla="*/ 113073 w 187016"/>
                <a:gd name="connsiteY8" fmla="*/ 502817 h 502838"/>
                <a:gd name="connsiteX9" fmla="*/ 86420 w 187016"/>
                <a:gd name="connsiteY9" fmla="*/ 404406 h 502838"/>
                <a:gd name="connsiteX10" fmla="*/ 59767 w 187016"/>
                <a:gd name="connsiteY10" fmla="*/ 500767 h 502838"/>
                <a:gd name="connsiteX11" fmla="*/ 53616 w 187016"/>
                <a:gd name="connsiteY11" fmla="*/ 402356 h 502838"/>
                <a:gd name="connsiteX12" fmla="*/ 311 w 187016"/>
                <a:gd name="connsiteY12" fmla="*/ 433109 h 502838"/>
                <a:gd name="connsiteX13" fmla="*/ 33114 w 187016"/>
                <a:gd name="connsiteY13" fmla="*/ 355201 h 502838"/>
                <a:gd name="connsiteX14" fmla="*/ 63868 w 187016"/>
                <a:gd name="connsiteY14" fmla="*/ 303945 h 502838"/>
                <a:gd name="connsiteX15" fmla="*/ 63868 w 187016"/>
                <a:gd name="connsiteY15" fmla="*/ 62019 h 502838"/>
                <a:gd name="connsiteX0" fmla="*/ 63868 w 187016"/>
                <a:gd name="connsiteY0" fmla="*/ 63996 h 504815"/>
                <a:gd name="connsiteX1" fmla="*/ 113073 w 187016"/>
                <a:gd name="connsiteY1" fmla="*/ 439 h 504815"/>
                <a:gd name="connsiteX2" fmla="*/ 168429 w 187016"/>
                <a:gd name="connsiteY2" fmla="*/ 49644 h 504815"/>
                <a:gd name="connsiteX3" fmla="*/ 156128 w 187016"/>
                <a:gd name="connsiteY3" fmla="*/ 273119 h 504815"/>
                <a:gd name="connsiteX4" fmla="*/ 186881 w 187016"/>
                <a:gd name="connsiteY4" fmla="*/ 414584 h 504815"/>
                <a:gd name="connsiteX5" fmla="*/ 141776 w 187016"/>
                <a:gd name="connsiteY5" fmla="*/ 365379 h 504815"/>
                <a:gd name="connsiteX6" fmla="*/ 162278 w 187016"/>
                <a:gd name="connsiteY6" fmla="*/ 492493 h 504815"/>
                <a:gd name="connsiteX7" fmla="*/ 117173 w 187016"/>
                <a:gd name="connsiteY7" fmla="*/ 396132 h 504815"/>
                <a:gd name="connsiteX8" fmla="*/ 113073 w 187016"/>
                <a:gd name="connsiteY8" fmla="*/ 504794 h 504815"/>
                <a:gd name="connsiteX9" fmla="*/ 86420 w 187016"/>
                <a:gd name="connsiteY9" fmla="*/ 406383 h 504815"/>
                <a:gd name="connsiteX10" fmla="*/ 59767 w 187016"/>
                <a:gd name="connsiteY10" fmla="*/ 502744 h 504815"/>
                <a:gd name="connsiteX11" fmla="*/ 53616 w 187016"/>
                <a:gd name="connsiteY11" fmla="*/ 404333 h 504815"/>
                <a:gd name="connsiteX12" fmla="*/ 311 w 187016"/>
                <a:gd name="connsiteY12" fmla="*/ 435086 h 504815"/>
                <a:gd name="connsiteX13" fmla="*/ 33114 w 187016"/>
                <a:gd name="connsiteY13" fmla="*/ 357178 h 504815"/>
                <a:gd name="connsiteX14" fmla="*/ 63868 w 187016"/>
                <a:gd name="connsiteY14" fmla="*/ 305922 h 504815"/>
                <a:gd name="connsiteX15" fmla="*/ 63868 w 187016"/>
                <a:gd name="connsiteY15" fmla="*/ 63996 h 504815"/>
                <a:gd name="connsiteX0" fmla="*/ 57718 w 187016"/>
                <a:gd name="connsiteY0" fmla="*/ 53366 h 504437"/>
                <a:gd name="connsiteX1" fmla="*/ 113073 w 187016"/>
                <a:gd name="connsiteY1" fmla="*/ 61 h 504437"/>
                <a:gd name="connsiteX2" fmla="*/ 168429 w 187016"/>
                <a:gd name="connsiteY2" fmla="*/ 49266 h 504437"/>
                <a:gd name="connsiteX3" fmla="*/ 156128 w 187016"/>
                <a:gd name="connsiteY3" fmla="*/ 272741 h 504437"/>
                <a:gd name="connsiteX4" fmla="*/ 186881 w 187016"/>
                <a:gd name="connsiteY4" fmla="*/ 414206 h 504437"/>
                <a:gd name="connsiteX5" fmla="*/ 141776 w 187016"/>
                <a:gd name="connsiteY5" fmla="*/ 365001 h 504437"/>
                <a:gd name="connsiteX6" fmla="*/ 162278 w 187016"/>
                <a:gd name="connsiteY6" fmla="*/ 492115 h 504437"/>
                <a:gd name="connsiteX7" fmla="*/ 117173 w 187016"/>
                <a:gd name="connsiteY7" fmla="*/ 395754 h 504437"/>
                <a:gd name="connsiteX8" fmla="*/ 113073 w 187016"/>
                <a:gd name="connsiteY8" fmla="*/ 504416 h 504437"/>
                <a:gd name="connsiteX9" fmla="*/ 86420 w 187016"/>
                <a:gd name="connsiteY9" fmla="*/ 406005 h 504437"/>
                <a:gd name="connsiteX10" fmla="*/ 59767 w 187016"/>
                <a:gd name="connsiteY10" fmla="*/ 502366 h 504437"/>
                <a:gd name="connsiteX11" fmla="*/ 53616 w 187016"/>
                <a:gd name="connsiteY11" fmla="*/ 403955 h 504437"/>
                <a:gd name="connsiteX12" fmla="*/ 311 w 187016"/>
                <a:gd name="connsiteY12" fmla="*/ 434708 h 504437"/>
                <a:gd name="connsiteX13" fmla="*/ 33114 w 187016"/>
                <a:gd name="connsiteY13" fmla="*/ 356800 h 504437"/>
                <a:gd name="connsiteX14" fmla="*/ 63868 w 187016"/>
                <a:gd name="connsiteY14" fmla="*/ 305544 h 504437"/>
                <a:gd name="connsiteX15" fmla="*/ 57718 w 187016"/>
                <a:gd name="connsiteY15" fmla="*/ 53366 h 5044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9767 w 189311"/>
                <a:gd name="connsiteY10" fmla="*/ 5028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57718 w 189311"/>
                <a:gd name="connsiteY0" fmla="*/ 53866 h 504917"/>
                <a:gd name="connsiteX1" fmla="*/ 113073 w 189311"/>
                <a:gd name="connsiteY1" fmla="*/ 561 h 504917"/>
                <a:gd name="connsiteX2" fmla="*/ 170479 w 189311"/>
                <a:gd name="connsiteY2" fmla="*/ 43615 h 504917"/>
                <a:gd name="connsiteX3" fmla="*/ 156128 w 189311"/>
                <a:gd name="connsiteY3" fmla="*/ 273241 h 504917"/>
                <a:gd name="connsiteX4" fmla="*/ 186881 w 189311"/>
                <a:gd name="connsiteY4" fmla="*/ 414706 h 504917"/>
                <a:gd name="connsiteX5" fmla="*/ 141776 w 189311"/>
                <a:gd name="connsiteY5" fmla="*/ 365501 h 504917"/>
                <a:gd name="connsiteX6" fmla="*/ 162278 w 189311"/>
                <a:gd name="connsiteY6" fmla="*/ 492615 h 504917"/>
                <a:gd name="connsiteX7" fmla="*/ 117173 w 189311"/>
                <a:gd name="connsiteY7" fmla="*/ 396254 h 504917"/>
                <a:gd name="connsiteX8" fmla="*/ 113073 w 189311"/>
                <a:gd name="connsiteY8" fmla="*/ 504916 h 504917"/>
                <a:gd name="connsiteX9" fmla="*/ 86420 w 189311"/>
                <a:gd name="connsiteY9" fmla="*/ 406505 h 504917"/>
                <a:gd name="connsiteX10" fmla="*/ 70019 w 189311"/>
                <a:gd name="connsiteY10" fmla="*/ 504917 h 504917"/>
                <a:gd name="connsiteX11" fmla="*/ 53616 w 189311"/>
                <a:gd name="connsiteY11" fmla="*/ 404455 h 504917"/>
                <a:gd name="connsiteX12" fmla="*/ 311 w 189311"/>
                <a:gd name="connsiteY12" fmla="*/ 435208 h 504917"/>
                <a:gd name="connsiteX13" fmla="*/ 33114 w 189311"/>
                <a:gd name="connsiteY13" fmla="*/ 357300 h 504917"/>
                <a:gd name="connsiteX14" fmla="*/ 63868 w 189311"/>
                <a:gd name="connsiteY14" fmla="*/ 306044 h 504917"/>
                <a:gd name="connsiteX15" fmla="*/ 57718 w 189311"/>
                <a:gd name="connsiteY15" fmla="*/ 53866 h 504917"/>
                <a:gd name="connsiteX0" fmla="*/ 57718 w 189311"/>
                <a:gd name="connsiteY0" fmla="*/ 53866 h 504958"/>
                <a:gd name="connsiteX1" fmla="*/ 113073 w 189311"/>
                <a:gd name="connsiteY1" fmla="*/ 561 h 504958"/>
                <a:gd name="connsiteX2" fmla="*/ 170479 w 189311"/>
                <a:gd name="connsiteY2" fmla="*/ 43615 h 504958"/>
                <a:gd name="connsiteX3" fmla="*/ 156128 w 189311"/>
                <a:gd name="connsiteY3" fmla="*/ 273241 h 504958"/>
                <a:gd name="connsiteX4" fmla="*/ 186881 w 189311"/>
                <a:gd name="connsiteY4" fmla="*/ 414706 h 504958"/>
                <a:gd name="connsiteX5" fmla="*/ 141776 w 189311"/>
                <a:gd name="connsiteY5" fmla="*/ 365501 h 504958"/>
                <a:gd name="connsiteX6" fmla="*/ 162278 w 189311"/>
                <a:gd name="connsiteY6" fmla="*/ 492615 h 504958"/>
                <a:gd name="connsiteX7" fmla="*/ 117173 w 189311"/>
                <a:gd name="connsiteY7" fmla="*/ 396254 h 504958"/>
                <a:gd name="connsiteX8" fmla="*/ 113073 w 189311"/>
                <a:gd name="connsiteY8" fmla="*/ 504916 h 504958"/>
                <a:gd name="connsiteX9" fmla="*/ 86420 w 189311"/>
                <a:gd name="connsiteY9" fmla="*/ 406505 h 504958"/>
                <a:gd name="connsiteX10" fmla="*/ 70019 w 189311"/>
                <a:gd name="connsiteY10" fmla="*/ 504917 h 504958"/>
                <a:gd name="connsiteX11" fmla="*/ 53616 w 189311"/>
                <a:gd name="connsiteY11" fmla="*/ 404455 h 504958"/>
                <a:gd name="connsiteX12" fmla="*/ 311 w 189311"/>
                <a:gd name="connsiteY12" fmla="*/ 435208 h 504958"/>
                <a:gd name="connsiteX13" fmla="*/ 33114 w 189311"/>
                <a:gd name="connsiteY13" fmla="*/ 357300 h 504958"/>
                <a:gd name="connsiteX14" fmla="*/ 63868 w 189311"/>
                <a:gd name="connsiteY14" fmla="*/ 306044 h 504958"/>
                <a:gd name="connsiteX15" fmla="*/ 57718 w 189311"/>
                <a:gd name="connsiteY15" fmla="*/ 53866 h 504958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5667 w 189311"/>
                <a:gd name="connsiteY10" fmla="*/ 4987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62647 w 194240"/>
                <a:gd name="connsiteY0" fmla="*/ 53866 h 504916"/>
                <a:gd name="connsiteX1" fmla="*/ 118002 w 194240"/>
                <a:gd name="connsiteY1" fmla="*/ 561 h 504916"/>
                <a:gd name="connsiteX2" fmla="*/ 175408 w 194240"/>
                <a:gd name="connsiteY2" fmla="*/ 43615 h 504916"/>
                <a:gd name="connsiteX3" fmla="*/ 161057 w 194240"/>
                <a:gd name="connsiteY3" fmla="*/ 273241 h 504916"/>
                <a:gd name="connsiteX4" fmla="*/ 191810 w 194240"/>
                <a:gd name="connsiteY4" fmla="*/ 414706 h 504916"/>
                <a:gd name="connsiteX5" fmla="*/ 146705 w 194240"/>
                <a:gd name="connsiteY5" fmla="*/ 365501 h 504916"/>
                <a:gd name="connsiteX6" fmla="*/ 167207 w 194240"/>
                <a:gd name="connsiteY6" fmla="*/ 492615 h 504916"/>
                <a:gd name="connsiteX7" fmla="*/ 122102 w 194240"/>
                <a:gd name="connsiteY7" fmla="*/ 396254 h 504916"/>
                <a:gd name="connsiteX8" fmla="*/ 118002 w 194240"/>
                <a:gd name="connsiteY8" fmla="*/ 504916 h 504916"/>
                <a:gd name="connsiteX9" fmla="*/ 91349 w 194240"/>
                <a:gd name="connsiteY9" fmla="*/ 406505 h 504916"/>
                <a:gd name="connsiteX10" fmla="*/ 60596 w 194240"/>
                <a:gd name="connsiteY10" fmla="*/ 498766 h 504916"/>
                <a:gd name="connsiteX11" fmla="*/ 58545 w 194240"/>
                <a:gd name="connsiteY11" fmla="*/ 404455 h 504916"/>
                <a:gd name="connsiteX12" fmla="*/ 5240 w 194240"/>
                <a:gd name="connsiteY12" fmla="*/ 435208 h 504916"/>
                <a:gd name="connsiteX13" fmla="*/ 38043 w 194240"/>
                <a:gd name="connsiteY13" fmla="*/ 357300 h 504916"/>
                <a:gd name="connsiteX14" fmla="*/ 68797 w 194240"/>
                <a:gd name="connsiteY14" fmla="*/ 306044 h 504916"/>
                <a:gd name="connsiteX15" fmla="*/ 62647 w 194240"/>
                <a:gd name="connsiteY15" fmla="*/ 53866 h 504916"/>
                <a:gd name="connsiteX0" fmla="*/ 55316 w 186909"/>
                <a:gd name="connsiteY0" fmla="*/ 53866 h 504916"/>
                <a:gd name="connsiteX1" fmla="*/ 110671 w 186909"/>
                <a:gd name="connsiteY1" fmla="*/ 561 h 504916"/>
                <a:gd name="connsiteX2" fmla="*/ 168077 w 186909"/>
                <a:gd name="connsiteY2" fmla="*/ 43615 h 504916"/>
                <a:gd name="connsiteX3" fmla="*/ 153726 w 186909"/>
                <a:gd name="connsiteY3" fmla="*/ 273241 h 504916"/>
                <a:gd name="connsiteX4" fmla="*/ 184479 w 186909"/>
                <a:gd name="connsiteY4" fmla="*/ 414706 h 504916"/>
                <a:gd name="connsiteX5" fmla="*/ 139374 w 186909"/>
                <a:gd name="connsiteY5" fmla="*/ 365501 h 504916"/>
                <a:gd name="connsiteX6" fmla="*/ 159876 w 186909"/>
                <a:gd name="connsiteY6" fmla="*/ 492615 h 504916"/>
                <a:gd name="connsiteX7" fmla="*/ 114771 w 186909"/>
                <a:gd name="connsiteY7" fmla="*/ 396254 h 504916"/>
                <a:gd name="connsiteX8" fmla="*/ 110671 w 186909"/>
                <a:gd name="connsiteY8" fmla="*/ 504916 h 504916"/>
                <a:gd name="connsiteX9" fmla="*/ 84018 w 186909"/>
                <a:gd name="connsiteY9" fmla="*/ 406505 h 504916"/>
                <a:gd name="connsiteX10" fmla="*/ 53265 w 186909"/>
                <a:gd name="connsiteY10" fmla="*/ 498766 h 504916"/>
                <a:gd name="connsiteX11" fmla="*/ 51214 w 186909"/>
                <a:gd name="connsiteY11" fmla="*/ 404455 h 504916"/>
                <a:gd name="connsiteX12" fmla="*/ 6110 w 186909"/>
                <a:gd name="connsiteY12" fmla="*/ 420856 h 504916"/>
                <a:gd name="connsiteX13" fmla="*/ 30712 w 186909"/>
                <a:gd name="connsiteY13" fmla="*/ 357300 h 504916"/>
                <a:gd name="connsiteX14" fmla="*/ 61466 w 186909"/>
                <a:gd name="connsiteY14" fmla="*/ 306044 h 504916"/>
                <a:gd name="connsiteX15" fmla="*/ 55316 w 186909"/>
                <a:gd name="connsiteY15" fmla="*/ 53866 h 504916"/>
                <a:gd name="connsiteX0" fmla="*/ 49504 w 181097"/>
                <a:gd name="connsiteY0" fmla="*/ 53866 h 504916"/>
                <a:gd name="connsiteX1" fmla="*/ 104859 w 181097"/>
                <a:gd name="connsiteY1" fmla="*/ 561 h 504916"/>
                <a:gd name="connsiteX2" fmla="*/ 162265 w 181097"/>
                <a:gd name="connsiteY2" fmla="*/ 43615 h 504916"/>
                <a:gd name="connsiteX3" fmla="*/ 147914 w 181097"/>
                <a:gd name="connsiteY3" fmla="*/ 273241 h 504916"/>
                <a:gd name="connsiteX4" fmla="*/ 178667 w 181097"/>
                <a:gd name="connsiteY4" fmla="*/ 414706 h 504916"/>
                <a:gd name="connsiteX5" fmla="*/ 133562 w 181097"/>
                <a:gd name="connsiteY5" fmla="*/ 365501 h 504916"/>
                <a:gd name="connsiteX6" fmla="*/ 154064 w 181097"/>
                <a:gd name="connsiteY6" fmla="*/ 492615 h 504916"/>
                <a:gd name="connsiteX7" fmla="*/ 108959 w 181097"/>
                <a:gd name="connsiteY7" fmla="*/ 396254 h 504916"/>
                <a:gd name="connsiteX8" fmla="*/ 104859 w 181097"/>
                <a:gd name="connsiteY8" fmla="*/ 504916 h 504916"/>
                <a:gd name="connsiteX9" fmla="*/ 78206 w 181097"/>
                <a:gd name="connsiteY9" fmla="*/ 406505 h 504916"/>
                <a:gd name="connsiteX10" fmla="*/ 47453 w 181097"/>
                <a:gd name="connsiteY10" fmla="*/ 498766 h 504916"/>
                <a:gd name="connsiteX11" fmla="*/ 41301 w 181097"/>
                <a:gd name="connsiteY11" fmla="*/ 400354 h 504916"/>
                <a:gd name="connsiteX12" fmla="*/ 298 w 181097"/>
                <a:gd name="connsiteY12" fmla="*/ 420856 h 504916"/>
                <a:gd name="connsiteX13" fmla="*/ 24900 w 181097"/>
                <a:gd name="connsiteY13" fmla="*/ 357300 h 504916"/>
                <a:gd name="connsiteX14" fmla="*/ 55654 w 181097"/>
                <a:gd name="connsiteY14" fmla="*/ 306044 h 504916"/>
                <a:gd name="connsiteX15" fmla="*/ 49504 w 181097"/>
                <a:gd name="connsiteY15" fmla="*/ 53866 h 504916"/>
                <a:gd name="connsiteX0" fmla="*/ 52664 w 184257"/>
                <a:gd name="connsiteY0" fmla="*/ 53866 h 504916"/>
                <a:gd name="connsiteX1" fmla="*/ 108019 w 184257"/>
                <a:gd name="connsiteY1" fmla="*/ 561 h 504916"/>
                <a:gd name="connsiteX2" fmla="*/ 165425 w 184257"/>
                <a:gd name="connsiteY2" fmla="*/ 43615 h 504916"/>
                <a:gd name="connsiteX3" fmla="*/ 151074 w 184257"/>
                <a:gd name="connsiteY3" fmla="*/ 273241 h 504916"/>
                <a:gd name="connsiteX4" fmla="*/ 181827 w 184257"/>
                <a:gd name="connsiteY4" fmla="*/ 414706 h 504916"/>
                <a:gd name="connsiteX5" fmla="*/ 136722 w 184257"/>
                <a:gd name="connsiteY5" fmla="*/ 365501 h 504916"/>
                <a:gd name="connsiteX6" fmla="*/ 157224 w 184257"/>
                <a:gd name="connsiteY6" fmla="*/ 492615 h 504916"/>
                <a:gd name="connsiteX7" fmla="*/ 112119 w 184257"/>
                <a:gd name="connsiteY7" fmla="*/ 396254 h 504916"/>
                <a:gd name="connsiteX8" fmla="*/ 108019 w 184257"/>
                <a:gd name="connsiteY8" fmla="*/ 504916 h 504916"/>
                <a:gd name="connsiteX9" fmla="*/ 81366 w 184257"/>
                <a:gd name="connsiteY9" fmla="*/ 406505 h 504916"/>
                <a:gd name="connsiteX10" fmla="*/ 50613 w 184257"/>
                <a:gd name="connsiteY10" fmla="*/ 498766 h 504916"/>
                <a:gd name="connsiteX11" fmla="*/ 44461 w 184257"/>
                <a:gd name="connsiteY11" fmla="*/ 400354 h 504916"/>
                <a:gd name="connsiteX12" fmla="*/ 3458 w 184257"/>
                <a:gd name="connsiteY12" fmla="*/ 420856 h 504916"/>
                <a:gd name="connsiteX13" fmla="*/ 28060 w 184257"/>
                <a:gd name="connsiteY13" fmla="*/ 357300 h 504916"/>
                <a:gd name="connsiteX14" fmla="*/ 58814 w 184257"/>
                <a:gd name="connsiteY14" fmla="*/ 306044 h 504916"/>
                <a:gd name="connsiteX15" fmla="*/ 52664 w 184257"/>
                <a:gd name="connsiteY15" fmla="*/ 53866 h 504916"/>
                <a:gd name="connsiteX0" fmla="*/ 52664 w 181873"/>
                <a:gd name="connsiteY0" fmla="*/ 53866 h 504916"/>
                <a:gd name="connsiteX1" fmla="*/ 108019 w 181873"/>
                <a:gd name="connsiteY1" fmla="*/ 561 h 504916"/>
                <a:gd name="connsiteX2" fmla="*/ 165425 w 181873"/>
                <a:gd name="connsiteY2" fmla="*/ 43615 h 504916"/>
                <a:gd name="connsiteX3" fmla="*/ 151074 w 181873"/>
                <a:gd name="connsiteY3" fmla="*/ 273241 h 504916"/>
                <a:gd name="connsiteX4" fmla="*/ 181827 w 181873"/>
                <a:gd name="connsiteY4" fmla="*/ 414706 h 504916"/>
                <a:gd name="connsiteX5" fmla="*/ 142873 w 181873"/>
                <a:gd name="connsiteY5" fmla="*/ 377802 h 504916"/>
                <a:gd name="connsiteX6" fmla="*/ 157224 w 181873"/>
                <a:gd name="connsiteY6" fmla="*/ 492615 h 504916"/>
                <a:gd name="connsiteX7" fmla="*/ 112119 w 181873"/>
                <a:gd name="connsiteY7" fmla="*/ 396254 h 504916"/>
                <a:gd name="connsiteX8" fmla="*/ 108019 w 181873"/>
                <a:gd name="connsiteY8" fmla="*/ 504916 h 504916"/>
                <a:gd name="connsiteX9" fmla="*/ 81366 w 181873"/>
                <a:gd name="connsiteY9" fmla="*/ 406505 h 504916"/>
                <a:gd name="connsiteX10" fmla="*/ 50613 w 181873"/>
                <a:gd name="connsiteY10" fmla="*/ 498766 h 504916"/>
                <a:gd name="connsiteX11" fmla="*/ 44461 w 181873"/>
                <a:gd name="connsiteY11" fmla="*/ 400354 h 504916"/>
                <a:gd name="connsiteX12" fmla="*/ 3458 w 181873"/>
                <a:gd name="connsiteY12" fmla="*/ 420856 h 504916"/>
                <a:gd name="connsiteX13" fmla="*/ 28060 w 181873"/>
                <a:gd name="connsiteY13" fmla="*/ 357300 h 504916"/>
                <a:gd name="connsiteX14" fmla="*/ 58814 w 181873"/>
                <a:gd name="connsiteY14" fmla="*/ 306044 h 504916"/>
                <a:gd name="connsiteX15" fmla="*/ 52664 w 181873"/>
                <a:gd name="connsiteY15" fmla="*/ 53866 h 504916"/>
                <a:gd name="connsiteX0" fmla="*/ 52664 w 181839"/>
                <a:gd name="connsiteY0" fmla="*/ 53866 h 504916"/>
                <a:gd name="connsiteX1" fmla="*/ 108019 w 181839"/>
                <a:gd name="connsiteY1" fmla="*/ 561 h 504916"/>
                <a:gd name="connsiteX2" fmla="*/ 165425 w 181839"/>
                <a:gd name="connsiteY2" fmla="*/ 43615 h 504916"/>
                <a:gd name="connsiteX3" fmla="*/ 151074 w 181839"/>
                <a:gd name="connsiteY3" fmla="*/ 273241 h 504916"/>
                <a:gd name="connsiteX4" fmla="*/ 181827 w 181839"/>
                <a:gd name="connsiteY4" fmla="*/ 414706 h 504916"/>
                <a:gd name="connsiteX5" fmla="*/ 146973 w 181839"/>
                <a:gd name="connsiteY5" fmla="*/ 386003 h 504916"/>
                <a:gd name="connsiteX6" fmla="*/ 157224 w 181839"/>
                <a:gd name="connsiteY6" fmla="*/ 492615 h 504916"/>
                <a:gd name="connsiteX7" fmla="*/ 112119 w 181839"/>
                <a:gd name="connsiteY7" fmla="*/ 396254 h 504916"/>
                <a:gd name="connsiteX8" fmla="*/ 108019 w 181839"/>
                <a:gd name="connsiteY8" fmla="*/ 504916 h 504916"/>
                <a:gd name="connsiteX9" fmla="*/ 81366 w 181839"/>
                <a:gd name="connsiteY9" fmla="*/ 406505 h 504916"/>
                <a:gd name="connsiteX10" fmla="*/ 50613 w 181839"/>
                <a:gd name="connsiteY10" fmla="*/ 498766 h 504916"/>
                <a:gd name="connsiteX11" fmla="*/ 44461 w 181839"/>
                <a:gd name="connsiteY11" fmla="*/ 400354 h 504916"/>
                <a:gd name="connsiteX12" fmla="*/ 3458 w 181839"/>
                <a:gd name="connsiteY12" fmla="*/ 420856 h 504916"/>
                <a:gd name="connsiteX13" fmla="*/ 28060 w 181839"/>
                <a:gd name="connsiteY13" fmla="*/ 357300 h 504916"/>
                <a:gd name="connsiteX14" fmla="*/ 58814 w 181839"/>
                <a:gd name="connsiteY14" fmla="*/ 306044 h 504916"/>
                <a:gd name="connsiteX15" fmla="*/ 52664 w 181839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270875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9467 h 510517"/>
                <a:gd name="connsiteX1" fmla="*/ 100203 w 183758"/>
                <a:gd name="connsiteY1" fmla="*/ 301 h 510517"/>
                <a:gd name="connsiteX2" fmla="*/ 165425 w 183758"/>
                <a:gd name="connsiteY2" fmla="*/ 49216 h 510517"/>
                <a:gd name="connsiteX3" fmla="*/ 151074 w 183758"/>
                <a:gd name="connsiteY3" fmla="*/ 278842 h 510517"/>
                <a:gd name="connsiteX4" fmla="*/ 181827 w 183758"/>
                <a:gd name="connsiteY4" fmla="*/ 420307 h 510517"/>
                <a:gd name="connsiteX5" fmla="*/ 146973 w 183758"/>
                <a:gd name="connsiteY5" fmla="*/ 391604 h 510517"/>
                <a:gd name="connsiteX6" fmla="*/ 157224 w 183758"/>
                <a:gd name="connsiteY6" fmla="*/ 498216 h 510517"/>
                <a:gd name="connsiteX7" fmla="*/ 112119 w 183758"/>
                <a:gd name="connsiteY7" fmla="*/ 401855 h 510517"/>
                <a:gd name="connsiteX8" fmla="*/ 108019 w 183758"/>
                <a:gd name="connsiteY8" fmla="*/ 510517 h 510517"/>
                <a:gd name="connsiteX9" fmla="*/ 81366 w 183758"/>
                <a:gd name="connsiteY9" fmla="*/ 412106 h 510517"/>
                <a:gd name="connsiteX10" fmla="*/ 50613 w 183758"/>
                <a:gd name="connsiteY10" fmla="*/ 504367 h 510517"/>
                <a:gd name="connsiteX11" fmla="*/ 44461 w 183758"/>
                <a:gd name="connsiteY11" fmla="*/ 405955 h 510517"/>
                <a:gd name="connsiteX12" fmla="*/ 3458 w 183758"/>
                <a:gd name="connsiteY12" fmla="*/ 426457 h 510517"/>
                <a:gd name="connsiteX13" fmla="*/ 28060 w 183758"/>
                <a:gd name="connsiteY13" fmla="*/ 362901 h 510517"/>
                <a:gd name="connsiteX14" fmla="*/ 56860 w 183758"/>
                <a:gd name="connsiteY14" fmla="*/ 233491 h 510517"/>
                <a:gd name="connsiteX15" fmla="*/ 52664 w 183758"/>
                <a:gd name="connsiteY15" fmla="*/ 59467 h 510517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85"/>
                <a:gd name="connsiteX1" fmla="*/ 100203 w 183622"/>
                <a:gd name="connsiteY1" fmla="*/ 555 h 510785"/>
                <a:gd name="connsiteX2" fmla="*/ 165425 w 183622"/>
                <a:gd name="connsiteY2" fmla="*/ 49470 h 510785"/>
                <a:gd name="connsiteX3" fmla="*/ 151074 w 183622"/>
                <a:gd name="connsiteY3" fmla="*/ 310357 h 510785"/>
                <a:gd name="connsiteX4" fmla="*/ 181827 w 183622"/>
                <a:gd name="connsiteY4" fmla="*/ 420561 h 510785"/>
                <a:gd name="connsiteX5" fmla="*/ 146973 w 183622"/>
                <a:gd name="connsiteY5" fmla="*/ 391858 h 510785"/>
                <a:gd name="connsiteX6" fmla="*/ 157224 w 183622"/>
                <a:gd name="connsiteY6" fmla="*/ 498470 h 510785"/>
                <a:gd name="connsiteX7" fmla="*/ 112119 w 183622"/>
                <a:gd name="connsiteY7" fmla="*/ 402109 h 510785"/>
                <a:gd name="connsiteX8" fmla="*/ 108019 w 183622"/>
                <a:gd name="connsiteY8" fmla="*/ 510771 h 510785"/>
                <a:gd name="connsiteX9" fmla="*/ 77459 w 183622"/>
                <a:gd name="connsiteY9" fmla="*/ 410406 h 510785"/>
                <a:gd name="connsiteX10" fmla="*/ 50613 w 183622"/>
                <a:gd name="connsiteY10" fmla="*/ 504621 h 510785"/>
                <a:gd name="connsiteX11" fmla="*/ 44461 w 183622"/>
                <a:gd name="connsiteY11" fmla="*/ 406209 h 510785"/>
                <a:gd name="connsiteX12" fmla="*/ 3458 w 183622"/>
                <a:gd name="connsiteY12" fmla="*/ 426711 h 510785"/>
                <a:gd name="connsiteX13" fmla="*/ 28060 w 183622"/>
                <a:gd name="connsiteY13" fmla="*/ 363155 h 510785"/>
                <a:gd name="connsiteX14" fmla="*/ 56860 w 183622"/>
                <a:gd name="connsiteY14" fmla="*/ 233745 h 510785"/>
                <a:gd name="connsiteX15" fmla="*/ 52664 w 183622"/>
                <a:gd name="connsiteY15" fmla="*/ 59721 h 510785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94408 h 545501"/>
                <a:gd name="connsiteX1" fmla="*/ 102157 w 183622"/>
                <a:gd name="connsiteY1" fmla="*/ 73 h 545501"/>
                <a:gd name="connsiteX2" fmla="*/ 165425 w 183622"/>
                <a:gd name="connsiteY2" fmla="*/ 84157 h 545501"/>
                <a:gd name="connsiteX3" fmla="*/ 151074 w 183622"/>
                <a:gd name="connsiteY3" fmla="*/ 345044 h 545501"/>
                <a:gd name="connsiteX4" fmla="*/ 181827 w 183622"/>
                <a:gd name="connsiteY4" fmla="*/ 455248 h 545501"/>
                <a:gd name="connsiteX5" fmla="*/ 146973 w 183622"/>
                <a:gd name="connsiteY5" fmla="*/ 426545 h 545501"/>
                <a:gd name="connsiteX6" fmla="*/ 157224 w 183622"/>
                <a:gd name="connsiteY6" fmla="*/ 533157 h 545501"/>
                <a:gd name="connsiteX7" fmla="*/ 112119 w 183622"/>
                <a:gd name="connsiteY7" fmla="*/ 436796 h 545501"/>
                <a:gd name="connsiteX8" fmla="*/ 108019 w 183622"/>
                <a:gd name="connsiteY8" fmla="*/ 545458 h 545501"/>
                <a:gd name="connsiteX9" fmla="*/ 77459 w 183622"/>
                <a:gd name="connsiteY9" fmla="*/ 445093 h 545501"/>
                <a:gd name="connsiteX10" fmla="*/ 50613 w 183622"/>
                <a:gd name="connsiteY10" fmla="*/ 539308 h 545501"/>
                <a:gd name="connsiteX11" fmla="*/ 44461 w 183622"/>
                <a:gd name="connsiteY11" fmla="*/ 440896 h 545501"/>
                <a:gd name="connsiteX12" fmla="*/ 3458 w 183622"/>
                <a:gd name="connsiteY12" fmla="*/ 461398 h 545501"/>
                <a:gd name="connsiteX13" fmla="*/ 28060 w 183622"/>
                <a:gd name="connsiteY13" fmla="*/ 397842 h 545501"/>
                <a:gd name="connsiteX14" fmla="*/ 56860 w 183622"/>
                <a:gd name="connsiteY14" fmla="*/ 268432 h 545501"/>
                <a:gd name="connsiteX15" fmla="*/ 52664 w 183622"/>
                <a:gd name="connsiteY15" fmla="*/ 94408 h 545501"/>
                <a:gd name="connsiteX0" fmla="*/ 52664 w 183622"/>
                <a:gd name="connsiteY0" fmla="*/ 99119 h 550212"/>
                <a:gd name="connsiteX1" fmla="*/ 102157 w 183622"/>
                <a:gd name="connsiteY1" fmla="*/ 4784 h 550212"/>
                <a:gd name="connsiteX2" fmla="*/ 165425 w 183622"/>
                <a:gd name="connsiteY2" fmla="*/ 49791 h 550212"/>
                <a:gd name="connsiteX3" fmla="*/ 151074 w 183622"/>
                <a:gd name="connsiteY3" fmla="*/ 349755 h 550212"/>
                <a:gd name="connsiteX4" fmla="*/ 181827 w 183622"/>
                <a:gd name="connsiteY4" fmla="*/ 459959 h 550212"/>
                <a:gd name="connsiteX5" fmla="*/ 146973 w 183622"/>
                <a:gd name="connsiteY5" fmla="*/ 431256 h 550212"/>
                <a:gd name="connsiteX6" fmla="*/ 157224 w 183622"/>
                <a:gd name="connsiteY6" fmla="*/ 537868 h 550212"/>
                <a:gd name="connsiteX7" fmla="*/ 112119 w 183622"/>
                <a:gd name="connsiteY7" fmla="*/ 441507 h 550212"/>
                <a:gd name="connsiteX8" fmla="*/ 108019 w 183622"/>
                <a:gd name="connsiteY8" fmla="*/ 550169 h 550212"/>
                <a:gd name="connsiteX9" fmla="*/ 77459 w 183622"/>
                <a:gd name="connsiteY9" fmla="*/ 449804 h 550212"/>
                <a:gd name="connsiteX10" fmla="*/ 50613 w 183622"/>
                <a:gd name="connsiteY10" fmla="*/ 544019 h 550212"/>
                <a:gd name="connsiteX11" fmla="*/ 44461 w 183622"/>
                <a:gd name="connsiteY11" fmla="*/ 445607 h 550212"/>
                <a:gd name="connsiteX12" fmla="*/ 3458 w 183622"/>
                <a:gd name="connsiteY12" fmla="*/ 466109 h 550212"/>
                <a:gd name="connsiteX13" fmla="*/ 28060 w 183622"/>
                <a:gd name="connsiteY13" fmla="*/ 402553 h 550212"/>
                <a:gd name="connsiteX14" fmla="*/ 56860 w 183622"/>
                <a:gd name="connsiteY14" fmla="*/ 273143 h 550212"/>
                <a:gd name="connsiteX15" fmla="*/ 52664 w 183622"/>
                <a:gd name="connsiteY15" fmla="*/ 99119 h 550212"/>
                <a:gd name="connsiteX0" fmla="*/ 52664 w 183622"/>
                <a:gd name="connsiteY0" fmla="*/ 52963 h 547041"/>
                <a:gd name="connsiteX1" fmla="*/ 102157 w 183622"/>
                <a:gd name="connsiteY1" fmla="*/ 1613 h 547041"/>
                <a:gd name="connsiteX2" fmla="*/ 165425 w 183622"/>
                <a:gd name="connsiteY2" fmla="*/ 46620 h 547041"/>
                <a:gd name="connsiteX3" fmla="*/ 151074 w 183622"/>
                <a:gd name="connsiteY3" fmla="*/ 346584 h 547041"/>
                <a:gd name="connsiteX4" fmla="*/ 181827 w 183622"/>
                <a:gd name="connsiteY4" fmla="*/ 456788 h 547041"/>
                <a:gd name="connsiteX5" fmla="*/ 146973 w 183622"/>
                <a:gd name="connsiteY5" fmla="*/ 428085 h 547041"/>
                <a:gd name="connsiteX6" fmla="*/ 157224 w 183622"/>
                <a:gd name="connsiteY6" fmla="*/ 534697 h 547041"/>
                <a:gd name="connsiteX7" fmla="*/ 112119 w 183622"/>
                <a:gd name="connsiteY7" fmla="*/ 438336 h 547041"/>
                <a:gd name="connsiteX8" fmla="*/ 108019 w 183622"/>
                <a:gd name="connsiteY8" fmla="*/ 546998 h 547041"/>
                <a:gd name="connsiteX9" fmla="*/ 77459 w 183622"/>
                <a:gd name="connsiteY9" fmla="*/ 446633 h 547041"/>
                <a:gd name="connsiteX10" fmla="*/ 50613 w 183622"/>
                <a:gd name="connsiteY10" fmla="*/ 540848 h 547041"/>
                <a:gd name="connsiteX11" fmla="*/ 44461 w 183622"/>
                <a:gd name="connsiteY11" fmla="*/ 442436 h 547041"/>
                <a:gd name="connsiteX12" fmla="*/ 3458 w 183622"/>
                <a:gd name="connsiteY12" fmla="*/ 462938 h 547041"/>
                <a:gd name="connsiteX13" fmla="*/ 28060 w 183622"/>
                <a:gd name="connsiteY13" fmla="*/ 399382 h 547041"/>
                <a:gd name="connsiteX14" fmla="*/ 56860 w 183622"/>
                <a:gd name="connsiteY14" fmla="*/ 269972 h 547041"/>
                <a:gd name="connsiteX15" fmla="*/ 52664 w 183622"/>
                <a:gd name="connsiteY15" fmla="*/ 52963 h 547041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3622" h="555612">
                  <a:moveTo>
                    <a:pt x="52664" y="61534"/>
                  </a:moveTo>
                  <a:cubicBezTo>
                    <a:pt x="59888" y="15179"/>
                    <a:pt x="81410" y="1472"/>
                    <a:pt x="100203" y="415"/>
                  </a:cubicBezTo>
                  <a:cubicBezTo>
                    <a:pt x="118996" y="-642"/>
                    <a:pt x="156947" y="-3932"/>
                    <a:pt x="165425" y="55191"/>
                  </a:cubicBezTo>
                  <a:cubicBezTo>
                    <a:pt x="173903" y="114314"/>
                    <a:pt x="148340" y="286794"/>
                    <a:pt x="151074" y="355155"/>
                  </a:cubicBezTo>
                  <a:cubicBezTo>
                    <a:pt x="153808" y="423516"/>
                    <a:pt x="192279" y="447868"/>
                    <a:pt x="181827" y="465359"/>
                  </a:cubicBezTo>
                  <a:cubicBezTo>
                    <a:pt x="171375" y="482850"/>
                    <a:pt x="151074" y="423671"/>
                    <a:pt x="146973" y="436656"/>
                  </a:cubicBezTo>
                  <a:cubicBezTo>
                    <a:pt x="142873" y="449641"/>
                    <a:pt x="171138" y="533553"/>
                    <a:pt x="157224" y="543268"/>
                  </a:cubicBezTo>
                  <a:cubicBezTo>
                    <a:pt x="143310" y="552983"/>
                    <a:pt x="120320" y="444857"/>
                    <a:pt x="112119" y="446907"/>
                  </a:cubicBezTo>
                  <a:cubicBezTo>
                    <a:pt x="103918" y="448957"/>
                    <a:pt x="123565" y="558094"/>
                    <a:pt x="108019" y="555569"/>
                  </a:cubicBezTo>
                  <a:cubicBezTo>
                    <a:pt x="92473" y="553044"/>
                    <a:pt x="87027" y="456229"/>
                    <a:pt x="77459" y="455204"/>
                  </a:cubicBezTo>
                  <a:cubicBezTo>
                    <a:pt x="67891" y="454179"/>
                    <a:pt x="67836" y="548164"/>
                    <a:pt x="50613" y="549419"/>
                  </a:cubicBezTo>
                  <a:cubicBezTo>
                    <a:pt x="33390" y="550674"/>
                    <a:pt x="52320" y="463992"/>
                    <a:pt x="44461" y="451007"/>
                  </a:cubicBezTo>
                  <a:cubicBezTo>
                    <a:pt x="36602" y="438022"/>
                    <a:pt x="16442" y="478685"/>
                    <a:pt x="3458" y="471509"/>
                  </a:cubicBezTo>
                  <a:cubicBezTo>
                    <a:pt x="-9526" y="464333"/>
                    <a:pt x="17467" y="429480"/>
                    <a:pt x="28060" y="407953"/>
                  </a:cubicBezTo>
                  <a:cubicBezTo>
                    <a:pt x="60144" y="359073"/>
                    <a:pt x="59236" y="343593"/>
                    <a:pt x="56860" y="278543"/>
                  </a:cubicBezTo>
                  <a:cubicBezTo>
                    <a:pt x="54484" y="213493"/>
                    <a:pt x="45440" y="107889"/>
                    <a:pt x="52664" y="61534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BFA05063-6A5D-45DB-9E83-83F956CE6129}"/>
                </a:ext>
              </a:extLst>
            </p:cNvPr>
            <p:cNvSpPr/>
            <p:nvPr/>
          </p:nvSpPr>
          <p:spPr>
            <a:xfrm rot="6014891">
              <a:off x="5654893" y="2995457"/>
              <a:ext cx="226497" cy="458247"/>
            </a:xfrm>
            <a:custGeom>
              <a:avLst/>
              <a:gdLst>
                <a:gd name="connsiteX0" fmla="*/ 26048 w 207295"/>
                <a:gd name="connsiteY0" fmla="*/ 89400 h 310281"/>
                <a:gd name="connsiteX1" fmla="*/ 88597 w 207295"/>
                <a:gd name="connsiteY1" fmla="*/ 44 h 310281"/>
                <a:gd name="connsiteX2" fmla="*/ 171995 w 207295"/>
                <a:gd name="connsiteY2" fmla="*/ 80464 h 310281"/>
                <a:gd name="connsiteX3" fmla="*/ 204758 w 207295"/>
                <a:gd name="connsiteY3" fmla="*/ 274067 h 310281"/>
                <a:gd name="connsiteX4" fmla="*/ 109446 w 207295"/>
                <a:gd name="connsiteY4" fmla="*/ 294916 h 310281"/>
                <a:gd name="connsiteX5" fmla="*/ 5199 w 207295"/>
                <a:gd name="connsiteY5" fmla="*/ 294916 h 310281"/>
                <a:gd name="connsiteX6" fmla="*/ 26048 w 207295"/>
                <a:gd name="connsiteY6" fmla="*/ 89400 h 310281"/>
                <a:gd name="connsiteX0" fmla="*/ 25027 w 206625"/>
                <a:gd name="connsiteY0" fmla="*/ 89400 h 324978"/>
                <a:gd name="connsiteX1" fmla="*/ 87576 w 206625"/>
                <a:gd name="connsiteY1" fmla="*/ 44 h 324978"/>
                <a:gd name="connsiteX2" fmla="*/ 170974 w 206625"/>
                <a:gd name="connsiteY2" fmla="*/ 80464 h 324978"/>
                <a:gd name="connsiteX3" fmla="*/ 203737 w 206625"/>
                <a:gd name="connsiteY3" fmla="*/ 274067 h 324978"/>
                <a:gd name="connsiteX4" fmla="*/ 102468 w 206625"/>
                <a:gd name="connsiteY4" fmla="*/ 321723 h 324978"/>
                <a:gd name="connsiteX5" fmla="*/ 4178 w 206625"/>
                <a:gd name="connsiteY5" fmla="*/ 294916 h 324978"/>
                <a:gd name="connsiteX6" fmla="*/ 25027 w 206625"/>
                <a:gd name="connsiteY6" fmla="*/ 89400 h 324978"/>
                <a:gd name="connsiteX0" fmla="*/ 25027 w 215052"/>
                <a:gd name="connsiteY0" fmla="*/ 89406 h 325089"/>
                <a:gd name="connsiteX1" fmla="*/ 87576 w 215052"/>
                <a:gd name="connsiteY1" fmla="*/ 50 h 325089"/>
                <a:gd name="connsiteX2" fmla="*/ 170974 w 215052"/>
                <a:gd name="connsiteY2" fmla="*/ 80470 h 325089"/>
                <a:gd name="connsiteX3" fmla="*/ 212673 w 215052"/>
                <a:gd name="connsiteY3" fmla="*/ 300880 h 325089"/>
                <a:gd name="connsiteX4" fmla="*/ 102468 w 215052"/>
                <a:gd name="connsiteY4" fmla="*/ 321729 h 325089"/>
                <a:gd name="connsiteX5" fmla="*/ 4178 w 215052"/>
                <a:gd name="connsiteY5" fmla="*/ 294922 h 325089"/>
                <a:gd name="connsiteX6" fmla="*/ 25027 w 215052"/>
                <a:gd name="connsiteY6" fmla="*/ 89406 h 325089"/>
                <a:gd name="connsiteX0" fmla="*/ 33149 w 223174"/>
                <a:gd name="connsiteY0" fmla="*/ 89406 h 331862"/>
                <a:gd name="connsiteX1" fmla="*/ 95698 w 223174"/>
                <a:gd name="connsiteY1" fmla="*/ 50 h 331862"/>
                <a:gd name="connsiteX2" fmla="*/ 179096 w 223174"/>
                <a:gd name="connsiteY2" fmla="*/ 80470 h 331862"/>
                <a:gd name="connsiteX3" fmla="*/ 220795 w 223174"/>
                <a:gd name="connsiteY3" fmla="*/ 300880 h 331862"/>
                <a:gd name="connsiteX4" fmla="*/ 110590 w 223174"/>
                <a:gd name="connsiteY4" fmla="*/ 321729 h 331862"/>
                <a:gd name="connsiteX5" fmla="*/ 3365 w 223174"/>
                <a:gd name="connsiteY5" fmla="*/ 309814 h 331862"/>
                <a:gd name="connsiteX6" fmla="*/ 33149 w 223174"/>
                <a:gd name="connsiteY6" fmla="*/ 89406 h 331862"/>
                <a:gd name="connsiteX0" fmla="*/ 23550 w 225489"/>
                <a:gd name="connsiteY0" fmla="*/ 104561 h 331102"/>
                <a:gd name="connsiteX1" fmla="*/ 98013 w 225489"/>
                <a:gd name="connsiteY1" fmla="*/ 312 h 331102"/>
                <a:gd name="connsiteX2" fmla="*/ 181411 w 225489"/>
                <a:gd name="connsiteY2" fmla="*/ 80732 h 331102"/>
                <a:gd name="connsiteX3" fmla="*/ 223110 w 225489"/>
                <a:gd name="connsiteY3" fmla="*/ 301142 h 331102"/>
                <a:gd name="connsiteX4" fmla="*/ 112905 w 225489"/>
                <a:gd name="connsiteY4" fmla="*/ 321991 h 331102"/>
                <a:gd name="connsiteX5" fmla="*/ 5680 w 225489"/>
                <a:gd name="connsiteY5" fmla="*/ 310076 h 331102"/>
                <a:gd name="connsiteX6" fmla="*/ 23550 w 225489"/>
                <a:gd name="connsiteY6" fmla="*/ 104561 h 331102"/>
                <a:gd name="connsiteX0" fmla="*/ 23550 w 227742"/>
                <a:gd name="connsiteY0" fmla="*/ 104561 h 331102"/>
                <a:gd name="connsiteX1" fmla="*/ 98013 w 227742"/>
                <a:gd name="connsiteY1" fmla="*/ 312 h 331102"/>
                <a:gd name="connsiteX2" fmla="*/ 196304 w 227742"/>
                <a:gd name="connsiteY2" fmla="*/ 80732 h 331102"/>
                <a:gd name="connsiteX3" fmla="*/ 223110 w 227742"/>
                <a:gd name="connsiteY3" fmla="*/ 301142 h 331102"/>
                <a:gd name="connsiteX4" fmla="*/ 112905 w 227742"/>
                <a:gd name="connsiteY4" fmla="*/ 321991 h 331102"/>
                <a:gd name="connsiteX5" fmla="*/ 5680 w 227742"/>
                <a:gd name="connsiteY5" fmla="*/ 310076 h 331102"/>
                <a:gd name="connsiteX6" fmla="*/ 23550 w 227742"/>
                <a:gd name="connsiteY6" fmla="*/ 104561 h 331102"/>
                <a:gd name="connsiteX0" fmla="*/ 19305 w 229454"/>
                <a:gd name="connsiteY0" fmla="*/ 68648 h 333403"/>
                <a:gd name="connsiteX1" fmla="*/ 99725 w 229454"/>
                <a:gd name="connsiteY1" fmla="*/ 141 h 333403"/>
                <a:gd name="connsiteX2" fmla="*/ 198016 w 229454"/>
                <a:gd name="connsiteY2" fmla="*/ 80561 h 333403"/>
                <a:gd name="connsiteX3" fmla="*/ 224822 w 229454"/>
                <a:gd name="connsiteY3" fmla="*/ 300971 h 333403"/>
                <a:gd name="connsiteX4" fmla="*/ 114617 w 229454"/>
                <a:gd name="connsiteY4" fmla="*/ 321820 h 333403"/>
                <a:gd name="connsiteX5" fmla="*/ 7392 w 229454"/>
                <a:gd name="connsiteY5" fmla="*/ 309905 h 333403"/>
                <a:gd name="connsiteX6" fmla="*/ 19305 w 229454"/>
                <a:gd name="connsiteY6" fmla="*/ 68648 h 333403"/>
                <a:gd name="connsiteX0" fmla="*/ 19305 w 226896"/>
                <a:gd name="connsiteY0" fmla="*/ 68558 h 333313"/>
                <a:gd name="connsiteX1" fmla="*/ 99725 w 226896"/>
                <a:gd name="connsiteY1" fmla="*/ 51 h 333313"/>
                <a:gd name="connsiteX2" fmla="*/ 180145 w 226896"/>
                <a:gd name="connsiteY2" fmla="*/ 62599 h 333313"/>
                <a:gd name="connsiteX3" fmla="*/ 224822 w 226896"/>
                <a:gd name="connsiteY3" fmla="*/ 300881 h 333313"/>
                <a:gd name="connsiteX4" fmla="*/ 114617 w 226896"/>
                <a:gd name="connsiteY4" fmla="*/ 321730 h 333313"/>
                <a:gd name="connsiteX5" fmla="*/ 7392 w 226896"/>
                <a:gd name="connsiteY5" fmla="*/ 309815 h 333313"/>
                <a:gd name="connsiteX6" fmla="*/ 19305 w 226896"/>
                <a:gd name="connsiteY6" fmla="*/ 68558 h 333313"/>
                <a:gd name="connsiteX0" fmla="*/ 18790 w 226497"/>
                <a:gd name="connsiteY0" fmla="*/ 95334 h 360089"/>
                <a:gd name="connsiteX1" fmla="*/ 84318 w 226497"/>
                <a:gd name="connsiteY1" fmla="*/ 20 h 360089"/>
                <a:gd name="connsiteX2" fmla="*/ 179630 w 226497"/>
                <a:gd name="connsiteY2" fmla="*/ 89375 h 360089"/>
                <a:gd name="connsiteX3" fmla="*/ 224307 w 226497"/>
                <a:gd name="connsiteY3" fmla="*/ 327657 h 360089"/>
                <a:gd name="connsiteX4" fmla="*/ 114102 w 226497"/>
                <a:gd name="connsiteY4" fmla="*/ 348506 h 360089"/>
                <a:gd name="connsiteX5" fmla="*/ 6877 w 226497"/>
                <a:gd name="connsiteY5" fmla="*/ 336591 h 360089"/>
                <a:gd name="connsiteX6" fmla="*/ 18790 w 226497"/>
                <a:gd name="connsiteY6" fmla="*/ 95334 h 360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6497" h="360089">
                  <a:moveTo>
                    <a:pt x="18790" y="95334"/>
                  </a:moveTo>
                  <a:cubicBezTo>
                    <a:pt x="31697" y="39239"/>
                    <a:pt x="57511" y="1013"/>
                    <a:pt x="84318" y="20"/>
                  </a:cubicBezTo>
                  <a:cubicBezTo>
                    <a:pt x="111125" y="-973"/>
                    <a:pt x="156299" y="34769"/>
                    <a:pt x="179630" y="89375"/>
                  </a:cubicBezTo>
                  <a:cubicBezTo>
                    <a:pt x="202961" y="143981"/>
                    <a:pt x="235228" y="284469"/>
                    <a:pt x="224307" y="327657"/>
                  </a:cubicBezTo>
                  <a:cubicBezTo>
                    <a:pt x="213386" y="370845"/>
                    <a:pt x="147362" y="345031"/>
                    <a:pt x="114102" y="348506"/>
                  </a:cubicBezTo>
                  <a:cubicBezTo>
                    <a:pt x="80842" y="351981"/>
                    <a:pt x="22762" y="378786"/>
                    <a:pt x="6877" y="336591"/>
                  </a:cubicBezTo>
                  <a:cubicBezTo>
                    <a:pt x="-9008" y="294396"/>
                    <a:pt x="5883" y="151429"/>
                    <a:pt x="18790" y="95334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1ECEAACA-6291-4195-ABA9-BF4EC511F78C}"/>
                </a:ext>
              </a:extLst>
            </p:cNvPr>
            <p:cNvSpPr/>
            <p:nvPr/>
          </p:nvSpPr>
          <p:spPr>
            <a:xfrm>
              <a:off x="5489262" y="4634979"/>
              <a:ext cx="145269" cy="446633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  <a:gd name="connsiteX0" fmla="*/ 6496 w 140748"/>
                <a:gd name="connsiteY0" fmla="*/ 42636 h 364378"/>
                <a:gd name="connsiteX1" fmla="*/ 8067 w 140748"/>
                <a:gd name="connsiteY1" fmla="*/ 310013 h 364378"/>
                <a:gd name="connsiteX2" fmla="*/ 70905 w 140748"/>
                <a:gd name="connsiteY2" fmla="*/ 364185 h 364378"/>
                <a:gd name="connsiteX3" fmla="*/ 129409 w 140748"/>
                <a:gd name="connsiteY3" fmla="*/ 303514 h 364378"/>
                <a:gd name="connsiteX4" fmla="*/ 131576 w 140748"/>
                <a:gd name="connsiteY4" fmla="*/ 60829 h 364378"/>
                <a:gd name="connsiteX5" fmla="*/ 60071 w 140748"/>
                <a:gd name="connsiteY5" fmla="*/ 2324 h 364378"/>
                <a:gd name="connsiteX6" fmla="*/ 6496 w 140748"/>
                <a:gd name="connsiteY6" fmla="*/ 42636 h 364378"/>
                <a:gd name="connsiteX0" fmla="*/ 6496 w 136138"/>
                <a:gd name="connsiteY0" fmla="*/ 45571 h 367313"/>
                <a:gd name="connsiteX1" fmla="*/ 8067 w 136138"/>
                <a:gd name="connsiteY1" fmla="*/ 312948 h 367313"/>
                <a:gd name="connsiteX2" fmla="*/ 70905 w 136138"/>
                <a:gd name="connsiteY2" fmla="*/ 367120 h 367313"/>
                <a:gd name="connsiteX3" fmla="*/ 129409 w 136138"/>
                <a:gd name="connsiteY3" fmla="*/ 306449 h 367313"/>
                <a:gd name="connsiteX4" fmla="*/ 123956 w 136138"/>
                <a:gd name="connsiteY4" fmla="*/ 37094 h 367313"/>
                <a:gd name="connsiteX5" fmla="*/ 60071 w 136138"/>
                <a:gd name="connsiteY5" fmla="*/ 5259 h 367313"/>
                <a:gd name="connsiteX6" fmla="*/ 6496 w 136138"/>
                <a:gd name="connsiteY6" fmla="*/ 45571 h 367313"/>
                <a:gd name="connsiteX0" fmla="*/ 6991 w 136633"/>
                <a:gd name="connsiteY0" fmla="*/ 56469 h 378211"/>
                <a:gd name="connsiteX1" fmla="*/ 8562 w 136633"/>
                <a:gd name="connsiteY1" fmla="*/ 323846 h 378211"/>
                <a:gd name="connsiteX2" fmla="*/ 71400 w 136633"/>
                <a:gd name="connsiteY2" fmla="*/ 378018 h 378211"/>
                <a:gd name="connsiteX3" fmla="*/ 129904 w 136633"/>
                <a:gd name="connsiteY3" fmla="*/ 317347 h 378211"/>
                <a:gd name="connsiteX4" fmla="*/ 124451 w 136633"/>
                <a:gd name="connsiteY4" fmla="*/ 47992 h 378211"/>
                <a:gd name="connsiteX5" fmla="*/ 68186 w 136633"/>
                <a:gd name="connsiteY5" fmla="*/ 917 h 378211"/>
                <a:gd name="connsiteX6" fmla="*/ 6991 w 136633"/>
                <a:gd name="connsiteY6" fmla="*/ 56469 h 378211"/>
                <a:gd name="connsiteX0" fmla="*/ 3871 w 133513"/>
                <a:gd name="connsiteY0" fmla="*/ 56469 h 378103"/>
                <a:gd name="connsiteX1" fmla="*/ 13062 w 133513"/>
                <a:gd name="connsiteY1" fmla="*/ 321941 h 378103"/>
                <a:gd name="connsiteX2" fmla="*/ 68280 w 133513"/>
                <a:gd name="connsiteY2" fmla="*/ 378018 h 378103"/>
                <a:gd name="connsiteX3" fmla="*/ 126784 w 133513"/>
                <a:gd name="connsiteY3" fmla="*/ 317347 h 378103"/>
                <a:gd name="connsiteX4" fmla="*/ 121331 w 133513"/>
                <a:gd name="connsiteY4" fmla="*/ 47992 h 378103"/>
                <a:gd name="connsiteX5" fmla="*/ 65066 w 133513"/>
                <a:gd name="connsiteY5" fmla="*/ 917 h 378103"/>
                <a:gd name="connsiteX6" fmla="*/ 3871 w 133513"/>
                <a:gd name="connsiteY6" fmla="*/ 56469 h 378103"/>
                <a:gd name="connsiteX0" fmla="*/ 3871 w 130834"/>
                <a:gd name="connsiteY0" fmla="*/ 56469 h 378482"/>
                <a:gd name="connsiteX1" fmla="*/ 13062 w 130834"/>
                <a:gd name="connsiteY1" fmla="*/ 321941 h 378482"/>
                <a:gd name="connsiteX2" fmla="*/ 68280 w 130834"/>
                <a:gd name="connsiteY2" fmla="*/ 378018 h 378482"/>
                <a:gd name="connsiteX3" fmla="*/ 121069 w 130834"/>
                <a:gd name="connsiteY3" fmla="*/ 307822 h 378482"/>
                <a:gd name="connsiteX4" fmla="*/ 121331 w 130834"/>
                <a:gd name="connsiteY4" fmla="*/ 47992 h 378482"/>
                <a:gd name="connsiteX5" fmla="*/ 65066 w 130834"/>
                <a:gd name="connsiteY5" fmla="*/ 917 h 378482"/>
                <a:gd name="connsiteX6" fmla="*/ 3871 w 130834"/>
                <a:gd name="connsiteY6" fmla="*/ 56469 h 378482"/>
                <a:gd name="connsiteX0" fmla="*/ 3747 w 130911"/>
                <a:gd name="connsiteY0" fmla="*/ 56469 h 374836"/>
                <a:gd name="connsiteX1" fmla="*/ 12938 w 130911"/>
                <a:gd name="connsiteY1" fmla="*/ 321941 h 374836"/>
                <a:gd name="connsiteX2" fmla="*/ 64346 w 130911"/>
                <a:gd name="connsiteY2" fmla="*/ 374208 h 374836"/>
                <a:gd name="connsiteX3" fmla="*/ 120945 w 130911"/>
                <a:gd name="connsiteY3" fmla="*/ 307822 h 374836"/>
                <a:gd name="connsiteX4" fmla="*/ 121207 w 130911"/>
                <a:gd name="connsiteY4" fmla="*/ 47992 h 374836"/>
                <a:gd name="connsiteX5" fmla="*/ 64942 w 130911"/>
                <a:gd name="connsiteY5" fmla="*/ 917 h 374836"/>
                <a:gd name="connsiteX6" fmla="*/ 3747 w 130911"/>
                <a:gd name="connsiteY6" fmla="*/ 56469 h 374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0911" h="374836">
                  <a:moveTo>
                    <a:pt x="3747" y="56469"/>
                  </a:moveTo>
                  <a:cubicBezTo>
                    <a:pt x="-4920" y="109973"/>
                    <a:pt x="2838" y="268985"/>
                    <a:pt x="12938" y="321941"/>
                  </a:cubicBezTo>
                  <a:cubicBezTo>
                    <a:pt x="23038" y="374897"/>
                    <a:pt x="46345" y="376561"/>
                    <a:pt x="64346" y="374208"/>
                  </a:cubicBezTo>
                  <a:cubicBezTo>
                    <a:pt x="82347" y="371855"/>
                    <a:pt x="111468" y="362191"/>
                    <a:pt x="120945" y="307822"/>
                  </a:cubicBezTo>
                  <a:cubicBezTo>
                    <a:pt x="130422" y="253453"/>
                    <a:pt x="137458" y="102524"/>
                    <a:pt x="121207" y="47992"/>
                  </a:cubicBezTo>
                  <a:cubicBezTo>
                    <a:pt x="104956" y="-6540"/>
                    <a:pt x="84519" y="-496"/>
                    <a:pt x="64942" y="917"/>
                  </a:cubicBezTo>
                  <a:cubicBezTo>
                    <a:pt x="45365" y="2330"/>
                    <a:pt x="12414" y="2965"/>
                    <a:pt x="3747" y="56469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D1A5B718-F280-4CBE-B29B-5998CEF60D32}"/>
                </a:ext>
              </a:extLst>
            </p:cNvPr>
            <p:cNvSpPr/>
            <p:nvPr/>
          </p:nvSpPr>
          <p:spPr>
            <a:xfrm rot="391569">
              <a:off x="5479754" y="4303619"/>
              <a:ext cx="186924" cy="432800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111" h="362079">
                  <a:moveTo>
                    <a:pt x="3429" y="49900"/>
                  </a:moveTo>
                  <a:cubicBezTo>
                    <a:pt x="-5238" y="101182"/>
                    <a:pt x="3790" y="255748"/>
                    <a:pt x="16430" y="307752"/>
                  </a:cubicBezTo>
                  <a:cubicBezTo>
                    <a:pt x="29070" y="359756"/>
                    <a:pt x="59044" y="363007"/>
                    <a:pt x="79268" y="361924"/>
                  </a:cubicBezTo>
                  <a:cubicBezTo>
                    <a:pt x="99492" y="360841"/>
                    <a:pt x="127660" y="351812"/>
                    <a:pt x="137772" y="301253"/>
                  </a:cubicBezTo>
                  <a:cubicBezTo>
                    <a:pt x="147884" y="250694"/>
                    <a:pt x="156190" y="113100"/>
                    <a:pt x="139939" y="58568"/>
                  </a:cubicBezTo>
                  <a:cubicBezTo>
                    <a:pt x="123688" y="4036"/>
                    <a:pt x="86852" y="-658"/>
                    <a:pt x="68434" y="63"/>
                  </a:cubicBezTo>
                  <a:cubicBezTo>
                    <a:pt x="50016" y="784"/>
                    <a:pt x="12096" y="-1382"/>
                    <a:pt x="3429" y="49900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C607FBB0-6FED-43F6-93F0-0FFCE8C226B7}"/>
                </a:ext>
              </a:extLst>
            </p:cNvPr>
            <p:cNvSpPr/>
            <p:nvPr/>
          </p:nvSpPr>
          <p:spPr>
            <a:xfrm rot="228771">
              <a:off x="5443529" y="4007108"/>
              <a:ext cx="393406" cy="535863"/>
            </a:xfrm>
            <a:custGeom>
              <a:avLst/>
              <a:gdLst>
                <a:gd name="connsiteX0" fmla="*/ 11215 w 427713"/>
                <a:gd name="connsiteY0" fmla="*/ 118649 h 561918"/>
                <a:gd name="connsiteX1" fmla="*/ 27755 w 427713"/>
                <a:gd name="connsiteY1" fmla="*/ 364379 h 561918"/>
                <a:gd name="connsiteX2" fmla="*/ 32481 w 427713"/>
                <a:gd name="connsiteY2" fmla="*/ 522686 h 561918"/>
                <a:gd name="connsiteX3" fmla="*/ 190788 w 427713"/>
                <a:gd name="connsiteY3" fmla="*/ 543951 h 561918"/>
                <a:gd name="connsiteX4" fmla="*/ 405802 w 427713"/>
                <a:gd name="connsiteY4" fmla="*/ 543951 h 561918"/>
                <a:gd name="connsiteX5" fmla="*/ 417615 w 427713"/>
                <a:gd name="connsiteY5" fmla="*/ 312398 h 561918"/>
                <a:gd name="connsiteX6" fmla="*/ 410527 w 427713"/>
                <a:gd name="connsiteY6" fmla="*/ 76119 h 561918"/>
                <a:gd name="connsiteX7" fmla="*/ 216778 w 427713"/>
                <a:gd name="connsiteY7" fmla="*/ 509 h 561918"/>
                <a:gd name="connsiteX8" fmla="*/ 11215 w 427713"/>
                <a:gd name="connsiteY8" fmla="*/ 118649 h 561918"/>
                <a:gd name="connsiteX0" fmla="*/ 11560 w 425696"/>
                <a:gd name="connsiteY0" fmla="*/ 87530 h 561515"/>
                <a:gd name="connsiteX1" fmla="*/ 25738 w 425696"/>
                <a:gd name="connsiteY1" fmla="*/ 363976 h 561515"/>
                <a:gd name="connsiteX2" fmla="*/ 30464 w 425696"/>
                <a:gd name="connsiteY2" fmla="*/ 522283 h 561515"/>
                <a:gd name="connsiteX3" fmla="*/ 188771 w 425696"/>
                <a:gd name="connsiteY3" fmla="*/ 543548 h 561515"/>
                <a:gd name="connsiteX4" fmla="*/ 403785 w 425696"/>
                <a:gd name="connsiteY4" fmla="*/ 543548 h 561515"/>
                <a:gd name="connsiteX5" fmla="*/ 415598 w 425696"/>
                <a:gd name="connsiteY5" fmla="*/ 311995 h 561515"/>
                <a:gd name="connsiteX6" fmla="*/ 408510 w 425696"/>
                <a:gd name="connsiteY6" fmla="*/ 75716 h 561515"/>
                <a:gd name="connsiteX7" fmla="*/ 214761 w 425696"/>
                <a:gd name="connsiteY7" fmla="*/ 106 h 561515"/>
                <a:gd name="connsiteX8" fmla="*/ 11560 w 425696"/>
                <a:gd name="connsiteY8" fmla="*/ 87530 h 561515"/>
                <a:gd name="connsiteX0" fmla="*/ 10883 w 425019"/>
                <a:gd name="connsiteY0" fmla="*/ 85178 h 559163"/>
                <a:gd name="connsiteX1" fmla="*/ 25061 w 425019"/>
                <a:gd name="connsiteY1" fmla="*/ 361624 h 559163"/>
                <a:gd name="connsiteX2" fmla="*/ 29787 w 425019"/>
                <a:gd name="connsiteY2" fmla="*/ 519931 h 559163"/>
                <a:gd name="connsiteX3" fmla="*/ 188094 w 425019"/>
                <a:gd name="connsiteY3" fmla="*/ 541196 h 559163"/>
                <a:gd name="connsiteX4" fmla="*/ 403108 w 425019"/>
                <a:gd name="connsiteY4" fmla="*/ 541196 h 559163"/>
                <a:gd name="connsiteX5" fmla="*/ 414921 w 425019"/>
                <a:gd name="connsiteY5" fmla="*/ 309643 h 559163"/>
                <a:gd name="connsiteX6" fmla="*/ 407833 w 425019"/>
                <a:gd name="connsiteY6" fmla="*/ 73364 h 559163"/>
                <a:gd name="connsiteX7" fmla="*/ 204633 w 425019"/>
                <a:gd name="connsiteY7" fmla="*/ 116 h 559163"/>
                <a:gd name="connsiteX8" fmla="*/ 10883 w 425019"/>
                <a:gd name="connsiteY8" fmla="*/ 85178 h 559163"/>
                <a:gd name="connsiteX0" fmla="*/ 10883 w 431603"/>
                <a:gd name="connsiteY0" fmla="*/ 85178 h 559163"/>
                <a:gd name="connsiteX1" fmla="*/ 25061 w 431603"/>
                <a:gd name="connsiteY1" fmla="*/ 361624 h 559163"/>
                <a:gd name="connsiteX2" fmla="*/ 29787 w 431603"/>
                <a:gd name="connsiteY2" fmla="*/ 519931 h 559163"/>
                <a:gd name="connsiteX3" fmla="*/ 188094 w 431603"/>
                <a:gd name="connsiteY3" fmla="*/ 541196 h 559163"/>
                <a:gd name="connsiteX4" fmla="*/ 403108 w 431603"/>
                <a:gd name="connsiteY4" fmla="*/ 541196 h 559163"/>
                <a:gd name="connsiteX5" fmla="*/ 429098 w 431603"/>
                <a:gd name="connsiteY5" fmla="*/ 309643 h 559163"/>
                <a:gd name="connsiteX6" fmla="*/ 407833 w 431603"/>
                <a:gd name="connsiteY6" fmla="*/ 73364 h 559163"/>
                <a:gd name="connsiteX7" fmla="*/ 204633 w 431603"/>
                <a:gd name="connsiteY7" fmla="*/ 116 h 559163"/>
                <a:gd name="connsiteX8" fmla="*/ 10883 w 431603"/>
                <a:gd name="connsiteY8" fmla="*/ 85178 h 559163"/>
                <a:gd name="connsiteX0" fmla="*/ 16874 w 437594"/>
                <a:gd name="connsiteY0" fmla="*/ 85178 h 559163"/>
                <a:gd name="connsiteX1" fmla="*/ 12150 w 437594"/>
                <a:gd name="connsiteY1" fmla="*/ 361624 h 559163"/>
                <a:gd name="connsiteX2" fmla="*/ 35778 w 437594"/>
                <a:gd name="connsiteY2" fmla="*/ 519931 h 559163"/>
                <a:gd name="connsiteX3" fmla="*/ 194085 w 437594"/>
                <a:gd name="connsiteY3" fmla="*/ 541196 h 559163"/>
                <a:gd name="connsiteX4" fmla="*/ 409099 w 437594"/>
                <a:gd name="connsiteY4" fmla="*/ 541196 h 559163"/>
                <a:gd name="connsiteX5" fmla="*/ 435089 w 437594"/>
                <a:gd name="connsiteY5" fmla="*/ 309643 h 559163"/>
                <a:gd name="connsiteX6" fmla="*/ 413824 w 437594"/>
                <a:gd name="connsiteY6" fmla="*/ 73364 h 559163"/>
                <a:gd name="connsiteX7" fmla="*/ 210624 w 437594"/>
                <a:gd name="connsiteY7" fmla="*/ 116 h 559163"/>
                <a:gd name="connsiteX8" fmla="*/ 16874 w 437594"/>
                <a:gd name="connsiteY8" fmla="*/ 85178 h 559163"/>
                <a:gd name="connsiteX0" fmla="*/ 16874 w 437594"/>
                <a:gd name="connsiteY0" fmla="*/ 85178 h 563991"/>
                <a:gd name="connsiteX1" fmla="*/ 12150 w 437594"/>
                <a:gd name="connsiteY1" fmla="*/ 361624 h 563991"/>
                <a:gd name="connsiteX2" fmla="*/ 35778 w 437594"/>
                <a:gd name="connsiteY2" fmla="*/ 519931 h 563991"/>
                <a:gd name="connsiteX3" fmla="*/ 205899 w 437594"/>
                <a:gd name="connsiteY3" fmla="*/ 553010 h 563991"/>
                <a:gd name="connsiteX4" fmla="*/ 409099 w 437594"/>
                <a:gd name="connsiteY4" fmla="*/ 541196 h 563991"/>
                <a:gd name="connsiteX5" fmla="*/ 435089 w 437594"/>
                <a:gd name="connsiteY5" fmla="*/ 309643 h 563991"/>
                <a:gd name="connsiteX6" fmla="*/ 413824 w 437594"/>
                <a:gd name="connsiteY6" fmla="*/ 73364 h 563991"/>
                <a:gd name="connsiteX7" fmla="*/ 210624 w 437594"/>
                <a:gd name="connsiteY7" fmla="*/ 116 h 563991"/>
                <a:gd name="connsiteX8" fmla="*/ 16874 w 437594"/>
                <a:gd name="connsiteY8" fmla="*/ 85178 h 563991"/>
                <a:gd name="connsiteX0" fmla="*/ 16874 w 437594"/>
                <a:gd name="connsiteY0" fmla="*/ 85178 h 554236"/>
                <a:gd name="connsiteX1" fmla="*/ 12150 w 437594"/>
                <a:gd name="connsiteY1" fmla="*/ 361624 h 554236"/>
                <a:gd name="connsiteX2" fmla="*/ 35778 w 437594"/>
                <a:gd name="connsiteY2" fmla="*/ 519931 h 554236"/>
                <a:gd name="connsiteX3" fmla="*/ 205899 w 437594"/>
                <a:gd name="connsiteY3" fmla="*/ 553010 h 554236"/>
                <a:gd name="connsiteX4" fmla="*/ 409099 w 437594"/>
                <a:gd name="connsiteY4" fmla="*/ 522294 h 554236"/>
                <a:gd name="connsiteX5" fmla="*/ 435089 w 437594"/>
                <a:gd name="connsiteY5" fmla="*/ 309643 h 554236"/>
                <a:gd name="connsiteX6" fmla="*/ 413824 w 437594"/>
                <a:gd name="connsiteY6" fmla="*/ 73364 h 554236"/>
                <a:gd name="connsiteX7" fmla="*/ 210624 w 437594"/>
                <a:gd name="connsiteY7" fmla="*/ 116 h 554236"/>
                <a:gd name="connsiteX8" fmla="*/ 16874 w 437594"/>
                <a:gd name="connsiteY8" fmla="*/ 85178 h 554236"/>
                <a:gd name="connsiteX0" fmla="*/ 16874 w 437594"/>
                <a:gd name="connsiteY0" fmla="*/ 85178 h 558187"/>
                <a:gd name="connsiteX1" fmla="*/ 12150 w 437594"/>
                <a:gd name="connsiteY1" fmla="*/ 361624 h 558187"/>
                <a:gd name="connsiteX2" fmla="*/ 35778 w 437594"/>
                <a:gd name="connsiteY2" fmla="*/ 519931 h 558187"/>
                <a:gd name="connsiteX3" fmla="*/ 215350 w 437594"/>
                <a:gd name="connsiteY3" fmla="*/ 557736 h 558187"/>
                <a:gd name="connsiteX4" fmla="*/ 409099 w 437594"/>
                <a:gd name="connsiteY4" fmla="*/ 522294 h 558187"/>
                <a:gd name="connsiteX5" fmla="*/ 435089 w 437594"/>
                <a:gd name="connsiteY5" fmla="*/ 309643 h 558187"/>
                <a:gd name="connsiteX6" fmla="*/ 413824 w 437594"/>
                <a:gd name="connsiteY6" fmla="*/ 73364 h 558187"/>
                <a:gd name="connsiteX7" fmla="*/ 210624 w 437594"/>
                <a:gd name="connsiteY7" fmla="*/ 116 h 558187"/>
                <a:gd name="connsiteX8" fmla="*/ 16874 w 437594"/>
                <a:gd name="connsiteY8" fmla="*/ 85178 h 558187"/>
                <a:gd name="connsiteX0" fmla="*/ 20067 w 440787"/>
                <a:gd name="connsiteY0" fmla="*/ 85178 h 558187"/>
                <a:gd name="connsiteX1" fmla="*/ 8255 w 440787"/>
                <a:gd name="connsiteY1" fmla="*/ 361624 h 558187"/>
                <a:gd name="connsiteX2" fmla="*/ 38971 w 440787"/>
                <a:gd name="connsiteY2" fmla="*/ 519931 h 558187"/>
                <a:gd name="connsiteX3" fmla="*/ 218543 w 440787"/>
                <a:gd name="connsiteY3" fmla="*/ 557736 h 558187"/>
                <a:gd name="connsiteX4" fmla="*/ 412292 w 440787"/>
                <a:gd name="connsiteY4" fmla="*/ 522294 h 558187"/>
                <a:gd name="connsiteX5" fmla="*/ 438282 w 440787"/>
                <a:gd name="connsiteY5" fmla="*/ 309643 h 558187"/>
                <a:gd name="connsiteX6" fmla="*/ 417017 w 440787"/>
                <a:gd name="connsiteY6" fmla="*/ 73364 h 558187"/>
                <a:gd name="connsiteX7" fmla="*/ 213817 w 440787"/>
                <a:gd name="connsiteY7" fmla="*/ 116 h 558187"/>
                <a:gd name="connsiteX8" fmla="*/ 20067 w 440787"/>
                <a:gd name="connsiteY8" fmla="*/ 85178 h 558187"/>
                <a:gd name="connsiteX0" fmla="*/ 20067 w 442342"/>
                <a:gd name="connsiteY0" fmla="*/ 85178 h 558345"/>
                <a:gd name="connsiteX1" fmla="*/ 8255 w 442342"/>
                <a:gd name="connsiteY1" fmla="*/ 361624 h 558345"/>
                <a:gd name="connsiteX2" fmla="*/ 38971 w 442342"/>
                <a:gd name="connsiteY2" fmla="*/ 519931 h 558345"/>
                <a:gd name="connsiteX3" fmla="*/ 218543 w 442342"/>
                <a:gd name="connsiteY3" fmla="*/ 557736 h 558345"/>
                <a:gd name="connsiteX4" fmla="*/ 412292 w 442342"/>
                <a:gd name="connsiteY4" fmla="*/ 522294 h 558345"/>
                <a:gd name="connsiteX5" fmla="*/ 440644 w 442342"/>
                <a:gd name="connsiteY5" fmla="*/ 302555 h 558345"/>
                <a:gd name="connsiteX6" fmla="*/ 417017 w 442342"/>
                <a:gd name="connsiteY6" fmla="*/ 73364 h 558345"/>
                <a:gd name="connsiteX7" fmla="*/ 213817 w 442342"/>
                <a:gd name="connsiteY7" fmla="*/ 116 h 558345"/>
                <a:gd name="connsiteX8" fmla="*/ 20067 w 442342"/>
                <a:gd name="connsiteY8" fmla="*/ 85178 h 558345"/>
                <a:gd name="connsiteX0" fmla="*/ 21288 w 443563"/>
                <a:gd name="connsiteY0" fmla="*/ 85178 h 558345"/>
                <a:gd name="connsiteX1" fmla="*/ 7113 w 443563"/>
                <a:gd name="connsiteY1" fmla="*/ 356898 h 558345"/>
                <a:gd name="connsiteX2" fmla="*/ 40192 w 443563"/>
                <a:gd name="connsiteY2" fmla="*/ 519931 h 558345"/>
                <a:gd name="connsiteX3" fmla="*/ 219764 w 443563"/>
                <a:gd name="connsiteY3" fmla="*/ 557736 h 558345"/>
                <a:gd name="connsiteX4" fmla="*/ 413513 w 443563"/>
                <a:gd name="connsiteY4" fmla="*/ 522294 h 558345"/>
                <a:gd name="connsiteX5" fmla="*/ 441865 w 443563"/>
                <a:gd name="connsiteY5" fmla="*/ 302555 h 558345"/>
                <a:gd name="connsiteX6" fmla="*/ 418238 w 443563"/>
                <a:gd name="connsiteY6" fmla="*/ 73364 h 558345"/>
                <a:gd name="connsiteX7" fmla="*/ 215038 w 443563"/>
                <a:gd name="connsiteY7" fmla="*/ 116 h 558345"/>
                <a:gd name="connsiteX8" fmla="*/ 21288 w 443563"/>
                <a:gd name="connsiteY8" fmla="*/ 85178 h 558345"/>
                <a:gd name="connsiteX0" fmla="*/ 45611 w 437169"/>
                <a:gd name="connsiteY0" fmla="*/ 66265 h 558335"/>
                <a:gd name="connsiteX1" fmla="*/ 719 w 437169"/>
                <a:gd name="connsiteY1" fmla="*/ 356888 h 558335"/>
                <a:gd name="connsiteX2" fmla="*/ 33798 w 437169"/>
                <a:gd name="connsiteY2" fmla="*/ 519921 h 558335"/>
                <a:gd name="connsiteX3" fmla="*/ 213370 w 437169"/>
                <a:gd name="connsiteY3" fmla="*/ 557726 h 558335"/>
                <a:gd name="connsiteX4" fmla="*/ 407119 w 437169"/>
                <a:gd name="connsiteY4" fmla="*/ 522284 h 558335"/>
                <a:gd name="connsiteX5" fmla="*/ 435471 w 437169"/>
                <a:gd name="connsiteY5" fmla="*/ 302545 h 558335"/>
                <a:gd name="connsiteX6" fmla="*/ 411844 w 437169"/>
                <a:gd name="connsiteY6" fmla="*/ 73354 h 558335"/>
                <a:gd name="connsiteX7" fmla="*/ 208644 w 437169"/>
                <a:gd name="connsiteY7" fmla="*/ 106 h 558335"/>
                <a:gd name="connsiteX8" fmla="*/ 45611 w 437169"/>
                <a:gd name="connsiteY8" fmla="*/ 66265 h 558335"/>
                <a:gd name="connsiteX0" fmla="*/ 37761 w 429319"/>
                <a:gd name="connsiteY0" fmla="*/ 66214 h 558284"/>
                <a:gd name="connsiteX1" fmla="*/ 2320 w 429319"/>
                <a:gd name="connsiteY1" fmla="*/ 297767 h 558284"/>
                <a:gd name="connsiteX2" fmla="*/ 25948 w 429319"/>
                <a:gd name="connsiteY2" fmla="*/ 519870 h 558284"/>
                <a:gd name="connsiteX3" fmla="*/ 205520 w 429319"/>
                <a:gd name="connsiteY3" fmla="*/ 557675 h 558284"/>
                <a:gd name="connsiteX4" fmla="*/ 399269 w 429319"/>
                <a:gd name="connsiteY4" fmla="*/ 522233 h 558284"/>
                <a:gd name="connsiteX5" fmla="*/ 427621 w 429319"/>
                <a:gd name="connsiteY5" fmla="*/ 302494 h 558284"/>
                <a:gd name="connsiteX6" fmla="*/ 403994 w 429319"/>
                <a:gd name="connsiteY6" fmla="*/ 73303 h 558284"/>
                <a:gd name="connsiteX7" fmla="*/ 200794 w 429319"/>
                <a:gd name="connsiteY7" fmla="*/ 55 h 558284"/>
                <a:gd name="connsiteX8" fmla="*/ 37761 w 429319"/>
                <a:gd name="connsiteY8" fmla="*/ 66214 h 558284"/>
                <a:gd name="connsiteX0" fmla="*/ 36275 w 427833"/>
                <a:gd name="connsiteY0" fmla="*/ 66214 h 558958"/>
                <a:gd name="connsiteX1" fmla="*/ 834 w 427833"/>
                <a:gd name="connsiteY1" fmla="*/ 297767 h 558958"/>
                <a:gd name="connsiteX2" fmla="*/ 29188 w 427833"/>
                <a:gd name="connsiteY2" fmla="*/ 510418 h 558958"/>
                <a:gd name="connsiteX3" fmla="*/ 204034 w 427833"/>
                <a:gd name="connsiteY3" fmla="*/ 557675 h 558958"/>
                <a:gd name="connsiteX4" fmla="*/ 397783 w 427833"/>
                <a:gd name="connsiteY4" fmla="*/ 522233 h 558958"/>
                <a:gd name="connsiteX5" fmla="*/ 426135 w 427833"/>
                <a:gd name="connsiteY5" fmla="*/ 302494 h 558958"/>
                <a:gd name="connsiteX6" fmla="*/ 402508 w 427833"/>
                <a:gd name="connsiteY6" fmla="*/ 73303 h 558958"/>
                <a:gd name="connsiteX7" fmla="*/ 199308 w 427833"/>
                <a:gd name="connsiteY7" fmla="*/ 55 h 558958"/>
                <a:gd name="connsiteX8" fmla="*/ 36275 w 427833"/>
                <a:gd name="connsiteY8" fmla="*/ 66214 h 558958"/>
                <a:gd name="connsiteX0" fmla="*/ 36275 w 428528"/>
                <a:gd name="connsiteY0" fmla="*/ 66214 h 558440"/>
                <a:gd name="connsiteX1" fmla="*/ 834 w 428528"/>
                <a:gd name="connsiteY1" fmla="*/ 297767 h 558440"/>
                <a:gd name="connsiteX2" fmla="*/ 29188 w 428528"/>
                <a:gd name="connsiteY2" fmla="*/ 510418 h 558440"/>
                <a:gd name="connsiteX3" fmla="*/ 204034 w 428528"/>
                <a:gd name="connsiteY3" fmla="*/ 557675 h 558440"/>
                <a:gd name="connsiteX4" fmla="*/ 388332 w 428528"/>
                <a:gd name="connsiteY4" fmla="*/ 519870 h 558440"/>
                <a:gd name="connsiteX5" fmla="*/ 426135 w 428528"/>
                <a:gd name="connsiteY5" fmla="*/ 302494 h 558440"/>
                <a:gd name="connsiteX6" fmla="*/ 402508 w 428528"/>
                <a:gd name="connsiteY6" fmla="*/ 73303 h 558440"/>
                <a:gd name="connsiteX7" fmla="*/ 199308 w 428528"/>
                <a:gd name="connsiteY7" fmla="*/ 55 h 558440"/>
                <a:gd name="connsiteX8" fmla="*/ 36275 w 428528"/>
                <a:gd name="connsiteY8" fmla="*/ 66214 h 558440"/>
                <a:gd name="connsiteX0" fmla="*/ 37760 w 430013"/>
                <a:gd name="connsiteY0" fmla="*/ 66214 h 557901"/>
                <a:gd name="connsiteX1" fmla="*/ 2319 w 430013"/>
                <a:gd name="connsiteY1" fmla="*/ 297767 h 557901"/>
                <a:gd name="connsiteX2" fmla="*/ 25948 w 430013"/>
                <a:gd name="connsiteY2" fmla="*/ 519869 h 557901"/>
                <a:gd name="connsiteX3" fmla="*/ 205519 w 430013"/>
                <a:gd name="connsiteY3" fmla="*/ 557675 h 557901"/>
                <a:gd name="connsiteX4" fmla="*/ 389817 w 430013"/>
                <a:gd name="connsiteY4" fmla="*/ 519870 h 557901"/>
                <a:gd name="connsiteX5" fmla="*/ 427620 w 430013"/>
                <a:gd name="connsiteY5" fmla="*/ 302494 h 557901"/>
                <a:gd name="connsiteX6" fmla="*/ 403993 w 430013"/>
                <a:gd name="connsiteY6" fmla="*/ 73303 h 557901"/>
                <a:gd name="connsiteX7" fmla="*/ 200793 w 430013"/>
                <a:gd name="connsiteY7" fmla="*/ 55 h 557901"/>
                <a:gd name="connsiteX8" fmla="*/ 37760 w 430013"/>
                <a:gd name="connsiteY8" fmla="*/ 66214 h 557901"/>
                <a:gd name="connsiteX0" fmla="*/ 40684 w 432937"/>
                <a:gd name="connsiteY0" fmla="*/ 66214 h 557831"/>
                <a:gd name="connsiteX1" fmla="*/ 5243 w 432937"/>
                <a:gd name="connsiteY1" fmla="*/ 297767 h 557831"/>
                <a:gd name="connsiteX2" fmla="*/ 28872 w 432937"/>
                <a:gd name="connsiteY2" fmla="*/ 519869 h 557831"/>
                <a:gd name="connsiteX3" fmla="*/ 208443 w 432937"/>
                <a:gd name="connsiteY3" fmla="*/ 557675 h 557831"/>
                <a:gd name="connsiteX4" fmla="*/ 392741 w 432937"/>
                <a:gd name="connsiteY4" fmla="*/ 519870 h 557831"/>
                <a:gd name="connsiteX5" fmla="*/ 430544 w 432937"/>
                <a:gd name="connsiteY5" fmla="*/ 302494 h 557831"/>
                <a:gd name="connsiteX6" fmla="*/ 406917 w 432937"/>
                <a:gd name="connsiteY6" fmla="*/ 73303 h 557831"/>
                <a:gd name="connsiteX7" fmla="*/ 203717 w 432937"/>
                <a:gd name="connsiteY7" fmla="*/ 55 h 557831"/>
                <a:gd name="connsiteX8" fmla="*/ 40684 w 432937"/>
                <a:gd name="connsiteY8" fmla="*/ 66214 h 557831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6557 w 428810"/>
                <a:gd name="connsiteY0" fmla="*/ 66214 h 531376"/>
                <a:gd name="connsiteX1" fmla="*/ 1116 w 428810"/>
                <a:gd name="connsiteY1" fmla="*/ 297767 h 531376"/>
                <a:gd name="connsiteX2" fmla="*/ 27108 w 428810"/>
                <a:gd name="connsiteY2" fmla="*/ 510418 h 531376"/>
                <a:gd name="connsiteX3" fmla="*/ 192502 w 428810"/>
                <a:gd name="connsiteY3" fmla="*/ 524596 h 531376"/>
                <a:gd name="connsiteX4" fmla="*/ 388614 w 428810"/>
                <a:gd name="connsiteY4" fmla="*/ 519870 h 531376"/>
                <a:gd name="connsiteX5" fmla="*/ 426417 w 428810"/>
                <a:gd name="connsiteY5" fmla="*/ 302494 h 531376"/>
                <a:gd name="connsiteX6" fmla="*/ 402790 w 428810"/>
                <a:gd name="connsiteY6" fmla="*/ 73303 h 531376"/>
                <a:gd name="connsiteX7" fmla="*/ 199590 w 428810"/>
                <a:gd name="connsiteY7" fmla="*/ 55 h 531376"/>
                <a:gd name="connsiteX8" fmla="*/ 36557 w 428810"/>
                <a:gd name="connsiteY8" fmla="*/ 66214 h 531376"/>
                <a:gd name="connsiteX0" fmla="*/ 36557 w 422272"/>
                <a:gd name="connsiteY0" fmla="*/ 66214 h 538568"/>
                <a:gd name="connsiteX1" fmla="*/ 1116 w 422272"/>
                <a:gd name="connsiteY1" fmla="*/ 297767 h 538568"/>
                <a:gd name="connsiteX2" fmla="*/ 27108 w 422272"/>
                <a:gd name="connsiteY2" fmla="*/ 510418 h 538568"/>
                <a:gd name="connsiteX3" fmla="*/ 192502 w 422272"/>
                <a:gd name="connsiteY3" fmla="*/ 524596 h 538568"/>
                <a:gd name="connsiteX4" fmla="*/ 388614 w 422272"/>
                <a:gd name="connsiteY4" fmla="*/ 519870 h 538568"/>
                <a:gd name="connsiteX5" fmla="*/ 414603 w 422272"/>
                <a:gd name="connsiteY5" fmla="*/ 295406 h 538568"/>
                <a:gd name="connsiteX6" fmla="*/ 402790 w 422272"/>
                <a:gd name="connsiteY6" fmla="*/ 73303 h 538568"/>
                <a:gd name="connsiteX7" fmla="*/ 199590 w 422272"/>
                <a:gd name="connsiteY7" fmla="*/ 55 h 538568"/>
                <a:gd name="connsiteX8" fmla="*/ 36557 w 422272"/>
                <a:gd name="connsiteY8" fmla="*/ 66214 h 538568"/>
                <a:gd name="connsiteX0" fmla="*/ 36557 w 416127"/>
                <a:gd name="connsiteY0" fmla="*/ 66159 h 538513"/>
                <a:gd name="connsiteX1" fmla="*/ 1116 w 416127"/>
                <a:gd name="connsiteY1" fmla="*/ 297712 h 538513"/>
                <a:gd name="connsiteX2" fmla="*/ 27108 w 416127"/>
                <a:gd name="connsiteY2" fmla="*/ 510363 h 538513"/>
                <a:gd name="connsiteX3" fmla="*/ 192502 w 416127"/>
                <a:gd name="connsiteY3" fmla="*/ 524541 h 538513"/>
                <a:gd name="connsiteX4" fmla="*/ 388614 w 416127"/>
                <a:gd name="connsiteY4" fmla="*/ 519815 h 538513"/>
                <a:gd name="connsiteX5" fmla="*/ 414603 w 416127"/>
                <a:gd name="connsiteY5" fmla="*/ 295351 h 538513"/>
                <a:gd name="connsiteX6" fmla="*/ 390976 w 416127"/>
                <a:gd name="connsiteY6" fmla="*/ 66160 h 538513"/>
                <a:gd name="connsiteX7" fmla="*/ 199590 w 416127"/>
                <a:gd name="connsiteY7" fmla="*/ 0 h 538513"/>
                <a:gd name="connsiteX8" fmla="*/ 36557 w 416127"/>
                <a:gd name="connsiteY8" fmla="*/ 66159 h 538513"/>
                <a:gd name="connsiteX0" fmla="*/ 36557 w 416962"/>
                <a:gd name="connsiteY0" fmla="*/ 66159 h 533540"/>
                <a:gd name="connsiteX1" fmla="*/ 1116 w 416962"/>
                <a:gd name="connsiteY1" fmla="*/ 297712 h 533540"/>
                <a:gd name="connsiteX2" fmla="*/ 27108 w 416962"/>
                <a:gd name="connsiteY2" fmla="*/ 510363 h 533540"/>
                <a:gd name="connsiteX3" fmla="*/ 192502 w 416962"/>
                <a:gd name="connsiteY3" fmla="*/ 524541 h 533540"/>
                <a:gd name="connsiteX4" fmla="*/ 390977 w 416962"/>
                <a:gd name="connsiteY4" fmla="*/ 512727 h 533540"/>
                <a:gd name="connsiteX5" fmla="*/ 414603 w 416962"/>
                <a:gd name="connsiteY5" fmla="*/ 295351 h 533540"/>
                <a:gd name="connsiteX6" fmla="*/ 390976 w 416962"/>
                <a:gd name="connsiteY6" fmla="*/ 66160 h 533540"/>
                <a:gd name="connsiteX7" fmla="*/ 199590 w 416962"/>
                <a:gd name="connsiteY7" fmla="*/ 0 h 533540"/>
                <a:gd name="connsiteX8" fmla="*/ 36557 w 416962"/>
                <a:gd name="connsiteY8" fmla="*/ 66159 h 533540"/>
                <a:gd name="connsiteX0" fmla="*/ 36557 w 415953"/>
                <a:gd name="connsiteY0" fmla="*/ 66159 h 531703"/>
                <a:gd name="connsiteX1" fmla="*/ 1116 w 415953"/>
                <a:gd name="connsiteY1" fmla="*/ 297712 h 531703"/>
                <a:gd name="connsiteX2" fmla="*/ 27108 w 415953"/>
                <a:gd name="connsiteY2" fmla="*/ 510363 h 531703"/>
                <a:gd name="connsiteX3" fmla="*/ 192502 w 415953"/>
                <a:gd name="connsiteY3" fmla="*/ 524541 h 531703"/>
                <a:gd name="connsiteX4" fmla="*/ 390977 w 415953"/>
                <a:gd name="connsiteY4" fmla="*/ 512727 h 531703"/>
                <a:gd name="connsiteX5" fmla="*/ 414603 w 415953"/>
                <a:gd name="connsiteY5" fmla="*/ 295351 h 531703"/>
                <a:gd name="connsiteX6" fmla="*/ 390976 w 415953"/>
                <a:gd name="connsiteY6" fmla="*/ 66160 h 531703"/>
                <a:gd name="connsiteX7" fmla="*/ 199590 w 415953"/>
                <a:gd name="connsiteY7" fmla="*/ 0 h 531703"/>
                <a:gd name="connsiteX8" fmla="*/ 36557 w 415953"/>
                <a:gd name="connsiteY8" fmla="*/ 66159 h 531703"/>
                <a:gd name="connsiteX0" fmla="*/ 38202 w 417598"/>
                <a:gd name="connsiteY0" fmla="*/ 66159 h 527065"/>
                <a:gd name="connsiteX1" fmla="*/ 2761 w 417598"/>
                <a:gd name="connsiteY1" fmla="*/ 297712 h 527065"/>
                <a:gd name="connsiteX2" fmla="*/ 28753 w 417598"/>
                <a:gd name="connsiteY2" fmla="*/ 510363 h 527065"/>
                <a:gd name="connsiteX3" fmla="*/ 194147 w 417598"/>
                <a:gd name="connsiteY3" fmla="*/ 524541 h 527065"/>
                <a:gd name="connsiteX4" fmla="*/ 392622 w 417598"/>
                <a:gd name="connsiteY4" fmla="*/ 512727 h 527065"/>
                <a:gd name="connsiteX5" fmla="*/ 416248 w 417598"/>
                <a:gd name="connsiteY5" fmla="*/ 295351 h 527065"/>
                <a:gd name="connsiteX6" fmla="*/ 392621 w 417598"/>
                <a:gd name="connsiteY6" fmla="*/ 66160 h 527065"/>
                <a:gd name="connsiteX7" fmla="*/ 201235 w 417598"/>
                <a:gd name="connsiteY7" fmla="*/ 0 h 527065"/>
                <a:gd name="connsiteX8" fmla="*/ 38202 w 417598"/>
                <a:gd name="connsiteY8" fmla="*/ 66159 h 527065"/>
                <a:gd name="connsiteX0" fmla="*/ 36212 w 415608"/>
                <a:gd name="connsiteY0" fmla="*/ 66159 h 527065"/>
                <a:gd name="connsiteX1" fmla="*/ 771 w 415608"/>
                <a:gd name="connsiteY1" fmla="*/ 297712 h 527065"/>
                <a:gd name="connsiteX2" fmla="*/ 55116 w 415608"/>
                <a:gd name="connsiteY2" fmla="*/ 510363 h 527065"/>
                <a:gd name="connsiteX3" fmla="*/ 192157 w 415608"/>
                <a:gd name="connsiteY3" fmla="*/ 524541 h 527065"/>
                <a:gd name="connsiteX4" fmla="*/ 390632 w 415608"/>
                <a:gd name="connsiteY4" fmla="*/ 512727 h 527065"/>
                <a:gd name="connsiteX5" fmla="*/ 414258 w 415608"/>
                <a:gd name="connsiteY5" fmla="*/ 295351 h 527065"/>
                <a:gd name="connsiteX6" fmla="*/ 390631 w 415608"/>
                <a:gd name="connsiteY6" fmla="*/ 66160 h 527065"/>
                <a:gd name="connsiteX7" fmla="*/ 199245 w 415608"/>
                <a:gd name="connsiteY7" fmla="*/ 0 h 527065"/>
                <a:gd name="connsiteX8" fmla="*/ 36212 w 415608"/>
                <a:gd name="connsiteY8" fmla="*/ 66159 h 527065"/>
                <a:gd name="connsiteX0" fmla="*/ 15687 w 395083"/>
                <a:gd name="connsiteY0" fmla="*/ 66159 h 531379"/>
                <a:gd name="connsiteX1" fmla="*/ 8600 w 395083"/>
                <a:gd name="connsiteY1" fmla="*/ 302438 h 531379"/>
                <a:gd name="connsiteX2" fmla="*/ 34591 w 395083"/>
                <a:gd name="connsiteY2" fmla="*/ 510363 h 531379"/>
                <a:gd name="connsiteX3" fmla="*/ 171632 w 395083"/>
                <a:gd name="connsiteY3" fmla="*/ 524541 h 531379"/>
                <a:gd name="connsiteX4" fmla="*/ 370107 w 395083"/>
                <a:gd name="connsiteY4" fmla="*/ 512727 h 531379"/>
                <a:gd name="connsiteX5" fmla="*/ 393733 w 395083"/>
                <a:gd name="connsiteY5" fmla="*/ 295351 h 531379"/>
                <a:gd name="connsiteX6" fmla="*/ 370106 w 395083"/>
                <a:gd name="connsiteY6" fmla="*/ 66160 h 531379"/>
                <a:gd name="connsiteX7" fmla="*/ 178720 w 395083"/>
                <a:gd name="connsiteY7" fmla="*/ 0 h 531379"/>
                <a:gd name="connsiteX8" fmla="*/ 15687 w 395083"/>
                <a:gd name="connsiteY8" fmla="*/ 66159 h 531379"/>
                <a:gd name="connsiteX0" fmla="*/ 16810 w 396206"/>
                <a:gd name="connsiteY0" fmla="*/ 66159 h 532029"/>
                <a:gd name="connsiteX1" fmla="*/ 7361 w 396206"/>
                <a:gd name="connsiteY1" fmla="*/ 292987 h 532029"/>
                <a:gd name="connsiteX2" fmla="*/ 35714 w 396206"/>
                <a:gd name="connsiteY2" fmla="*/ 510363 h 532029"/>
                <a:gd name="connsiteX3" fmla="*/ 172755 w 396206"/>
                <a:gd name="connsiteY3" fmla="*/ 524541 h 532029"/>
                <a:gd name="connsiteX4" fmla="*/ 371230 w 396206"/>
                <a:gd name="connsiteY4" fmla="*/ 512727 h 532029"/>
                <a:gd name="connsiteX5" fmla="*/ 394856 w 396206"/>
                <a:gd name="connsiteY5" fmla="*/ 295351 h 532029"/>
                <a:gd name="connsiteX6" fmla="*/ 371229 w 396206"/>
                <a:gd name="connsiteY6" fmla="*/ 66160 h 532029"/>
                <a:gd name="connsiteX7" fmla="*/ 179843 w 396206"/>
                <a:gd name="connsiteY7" fmla="*/ 0 h 532029"/>
                <a:gd name="connsiteX8" fmla="*/ 16810 w 396206"/>
                <a:gd name="connsiteY8" fmla="*/ 66159 h 532029"/>
                <a:gd name="connsiteX0" fmla="*/ 17622 w 397018"/>
                <a:gd name="connsiteY0" fmla="*/ 66159 h 532029"/>
                <a:gd name="connsiteX1" fmla="*/ 8173 w 397018"/>
                <a:gd name="connsiteY1" fmla="*/ 292987 h 532029"/>
                <a:gd name="connsiteX2" fmla="*/ 36526 w 397018"/>
                <a:gd name="connsiteY2" fmla="*/ 510363 h 532029"/>
                <a:gd name="connsiteX3" fmla="*/ 173567 w 397018"/>
                <a:gd name="connsiteY3" fmla="*/ 524541 h 532029"/>
                <a:gd name="connsiteX4" fmla="*/ 372042 w 397018"/>
                <a:gd name="connsiteY4" fmla="*/ 512727 h 532029"/>
                <a:gd name="connsiteX5" fmla="*/ 395668 w 397018"/>
                <a:gd name="connsiteY5" fmla="*/ 295351 h 532029"/>
                <a:gd name="connsiteX6" fmla="*/ 372041 w 397018"/>
                <a:gd name="connsiteY6" fmla="*/ 66160 h 532029"/>
                <a:gd name="connsiteX7" fmla="*/ 180655 w 397018"/>
                <a:gd name="connsiteY7" fmla="*/ 0 h 532029"/>
                <a:gd name="connsiteX8" fmla="*/ 17622 w 397018"/>
                <a:gd name="connsiteY8" fmla="*/ 66159 h 532029"/>
                <a:gd name="connsiteX0" fmla="*/ 16811 w 396207"/>
                <a:gd name="connsiteY0" fmla="*/ 66159 h 529127"/>
                <a:gd name="connsiteX1" fmla="*/ 7362 w 396207"/>
                <a:gd name="connsiteY1" fmla="*/ 292987 h 529127"/>
                <a:gd name="connsiteX2" fmla="*/ 35715 w 396207"/>
                <a:gd name="connsiteY2" fmla="*/ 505637 h 529127"/>
                <a:gd name="connsiteX3" fmla="*/ 172756 w 396207"/>
                <a:gd name="connsiteY3" fmla="*/ 524541 h 529127"/>
                <a:gd name="connsiteX4" fmla="*/ 371231 w 396207"/>
                <a:gd name="connsiteY4" fmla="*/ 512727 h 529127"/>
                <a:gd name="connsiteX5" fmla="*/ 394857 w 396207"/>
                <a:gd name="connsiteY5" fmla="*/ 295351 h 529127"/>
                <a:gd name="connsiteX6" fmla="*/ 371230 w 396207"/>
                <a:gd name="connsiteY6" fmla="*/ 66160 h 529127"/>
                <a:gd name="connsiteX7" fmla="*/ 179844 w 396207"/>
                <a:gd name="connsiteY7" fmla="*/ 0 h 529127"/>
                <a:gd name="connsiteX8" fmla="*/ 16811 w 396207"/>
                <a:gd name="connsiteY8" fmla="*/ 66159 h 529127"/>
                <a:gd name="connsiteX0" fmla="*/ 16811 w 397772"/>
                <a:gd name="connsiteY0" fmla="*/ 66159 h 528841"/>
                <a:gd name="connsiteX1" fmla="*/ 7362 w 397772"/>
                <a:gd name="connsiteY1" fmla="*/ 292987 h 528841"/>
                <a:gd name="connsiteX2" fmla="*/ 35715 w 397772"/>
                <a:gd name="connsiteY2" fmla="*/ 505637 h 528841"/>
                <a:gd name="connsiteX3" fmla="*/ 172756 w 397772"/>
                <a:gd name="connsiteY3" fmla="*/ 524541 h 528841"/>
                <a:gd name="connsiteX4" fmla="*/ 349966 w 397772"/>
                <a:gd name="connsiteY4" fmla="*/ 517453 h 528841"/>
                <a:gd name="connsiteX5" fmla="*/ 394857 w 397772"/>
                <a:gd name="connsiteY5" fmla="*/ 295351 h 528841"/>
                <a:gd name="connsiteX6" fmla="*/ 371230 w 397772"/>
                <a:gd name="connsiteY6" fmla="*/ 66160 h 528841"/>
                <a:gd name="connsiteX7" fmla="*/ 179844 w 397772"/>
                <a:gd name="connsiteY7" fmla="*/ 0 h 528841"/>
                <a:gd name="connsiteX8" fmla="*/ 16811 w 397772"/>
                <a:gd name="connsiteY8" fmla="*/ 66159 h 528841"/>
                <a:gd name="connsiteX0" fmla="*/ 16811 w 386281"/>
                <a:gd name="connsiteY0" fmla="*/ 66159 h 536037"/>
                <a:gd name="connsiteX1" fmla="*/ 7362 w 386281"/>
                <a:gd name="connsiteY1" fmla="*/ 292987 h 536037"/>
                <a:gd name="connsiteX2" fmla="*/ 35715 w 386281"/>
                <a:gd name="connsiteY2" fmla="*/ 505637 h 536037"/>
                <a:gd name="connsiteX3" fmla="*/ 172756 w 386281"/>
                <a:gd name="connsiteY3" fmla="*/ 524541 h 536037"/>
                <a:gd name="connsiteX4" fmla="*/ 349966 w 386281"/>
                <a:gd name="connsiteY4" fmla="*/ 517453 h 536037"/>
                <a:gd name="connsiteX5" fmla="*/ 368866 w 386281"/>
                <a:gd name="connsiteY5" fmla="*/ 292988 h 536037"/>
                <a:gd name="connsiteX6" fmla="*/ 371230 w 386281"/>
                <a:gd name="connsiteY6" fmla="*/ 66160 h 536037"/>
                <a:gd name="connsiteX7" fmla="*/ 179844 w 386281"/>
                <a:gd name="connsiteY7" fmla="*/ 0 h 536037"/>
                <a:gd name="connsiteX8" fmla="*/ 16811 w 386281"/>
                <a:gd name="connsiteY8" fmla="*/ 66159 h 536037"/>
                <a:gd name="connsiteX0" fmla="*/ 16811 w 390120"/>
                <a:gd name="connsiteY0" fmla="*/ 66159 h 535863"/>
                <a:gd name="connsiteX1" fmla="*/ 7362 w 390120"/>
                <a:gd name="connsiteY1" fmla="*/ 292987 h 535863"/>
                <a:gd name="connsiteX2" fmla="*/ 35715 w 390120"/>
                <a:gd name="connsiteY2" fmla="*/ 505637 h 535863"/>
                <a:gd name="connsiteX3" fmla="*/ 172756 w 390120"/>
                <a:gd name="connsiteY3" fmla="*/ 524541 h 535863"/>
                <a:gd name="connsiteX4" fmla="*/ 349966 w 390120"/>
                <a:gd name="connsiteY4" fmla="*/ 517453 h 535863"/>
                <a:gd name="connsiteX5" fmla="*/ 380680 w 390120"/>
                <a:gd name="connsiteY5" fmla="*/ 295351 h 535863"/>
                <a:gd name="connsiteX6" fmla="*/ 371230 w 390120"/>
                <a:gd name="connsiteY6" fmla="*/ 66160 h 535863"/>
                <a:gd name="connsiteX7" fmla="*/ 179844 w 390120"/>
                <a:gd name="connsiteY7" fmla="*/ 0 h 535863"/>
                <a:gd name="connsiteX8" fmla="*/ 16811 w 390120"/>
                <a:gd name="connsiteY8" fmla="*/ 66159 h 535863"/>
                <a:gd name="connsiteX0" fmla="*/ 16811 w 393406"/>
                <a:gd name="connsiteY0" fmla="*/ 66159 h 535863"/>
                <a:gd name="connsiteX1" fmla="*/ 7362 w 393406"/>
                <a:gd name="connsiteY1" fmla="*/ 292987 h 535863"/>
                <a:gd name="connsiteX2" fmla="*/ 35715 w 393406"/>
                <a:gd name="connsiteY2" fmla="*/ 505637 h 535863"/>
                <a:gd name="connsiteX3" fmla="*/ 172756 w 393406"/>
                <a:gd name="connsiteY3" fmla="*/ 524541 h 535863"/>
                <a:gd name="connsiteX4" fmla="*/ 349966 w 393406"/>
                <a:gd name="connsiteY4" fmla="*/ 517453 h 535863"/>
                <a:gd name="connsiteX5" fmla="*/ 387769 w 393406"/>
                <a:gd name="connsiteY5" fmla="*/ 295351 h 535863"/>
                <a:gd name="connsiteX6" fmla="*/ 371230 w 393406"/>
                <a:gd name="connsiteY6" fmla="*/ 66160 h 535863"/>
                <a:gd name="connsiteX7" fmla="*/ 179844 w 393406"/>
                <a:gd name="connsiteY7" fmla="*/ 0 h 535863"/>
                <a:gd name="connsiteX8" fmla="*/ 16811 w 393406"/>
                <a:gd name="connsiteY8" fmla="*/ 66159 h 535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406" h="535863">
                  <a:moveTo>
                    <a:pt x="16811" y="66159"/>
                  </a:moveTo>
                  <a:cubicBezTo>
                    <a:pt x="-11936" y="114990"/>
                    <a:pt x="4211" y="219741"/>
                    <a:pt x="7362" y="292987"/>
                  </a:cubicBezTo>
                  <a:cubicBezTo>
                    <a:pt x="10513" y="366233"/>
                    <a:pt x="8149" y="467045"/>
                    <a:pt x="35715" y="505637"/>
                  </a:cubicBezTo>
                  <a:cubicBezTo>
                    <a:pt x="63281" y="544229"/>
                    <a:pt x="120381" y="522572"/>
                    <a:pt x="172756" y="524541"/>
                  </a:cubicBezTo>
                  <a:cubicBezTo>
                    <a:pt x="231826" y="522178"/>
                    <a:pt x="314131" y="555651"/>
                    <a:pt x="349966" y="517453"/>
                  </a:cubicBezTo>
                  <a:cubicBezTo>
                    <a:pt x="385802" y="479255"/>
                    <a:pt x="384225" y="370566"/>
                    <a:pt x="387769" y="295351"/>
                  </a:cubicBezTo>
                  <a:cubicBezTo>
                    <a:pt x="391313" y="220136"/>
                    <a:pt x="404703" y="118141"/>
                    <a:pt x="371230" y="66160"/>
                  </a:cubicBezTo>
                  <a:cubicBezTo>
                    <a:pt x="337757" y="14179"/>
                    <a:pt x="238914" y="0"/>
                    <a:pt x="179844" y="0"/>
                  </a:cubicBezTo>
                  <a:cubicBezTo>
                    <a:pt x="120774" y="0"/>
                    <a:pt x="45558" y="17328"/>
                    <a:pt x="16811" y="66159"/>
                  </a:cubicBez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EC72D0E5-CCFA-4838-82BF-096C9676DE12}"/>
                </a:ext>
              </a:extLst>
            </p:cNvPr>
            <p:cNvSpPr/>
            <p:nvPr/>
          </p:nvSpPr>
          <p:spPr>
            <a:xfrm rot="708098">
              <a:off x="5766589" y="4056453"/>
              <a:ext cx="393406" cy="535863"/>
            </a:xfrm>
            <a:custGeom>
              <a:avLst/>
              <a:gdLst>
                <a:gd name="connsiteX0" fmla="*/ 11215 w 427713"/>
                <a:gd name="connsiteY0" fmla="*/ 118649 h 561918"/>
                <a:gd name="connsiteX1" fmla="*/ 27755 w 427713"/>
                <a:gd name="connsiteY1" fmla="*/ 364379 h 561918"/>
                <a:gd name="connsiteX2" fmla="*/ 32481 w 427713"/>
                <a:gd name="connsiteY2" fmla="*/ 522686 h 561918"/>
                <a:gd name="connsiteX3" fmla="*/ 190788 w 427713"/>
                <a:gd name="connsiteY3" fmla="*/ 543951 h 561918"/>
                <a:gd name="connsiteX4" fmla="*/ 405802 w 427713"/>
                <a:gd name="connsiteY4" fmla="*/ 543951 h 561918"/>
                <a:gd name="connsiteX5" fmla="*/ 417615 w 427713"/>
                <a:gd name="connsiteY5" fmla="*/ 312398 h 561918"/>
                <a:gd name="connsiteX6" fmla="*/ 410527 w 427713"/>
                <a:gd name="connsiteY6" fmla="*/ 76119 h 561918"/>
                <a:gd name="connsiteX7" fmla="*/ 216778 w 427713"/>
                <a:gd name="connsiteY7" fmla="*/ 509 h 561918"/>
                <a:gd name="connsiteX8" fmla="*/ 11215 w 427713"/>
                <a:gd name="connsiteY8" fmla="*/ 118649 h 561918"/>
                <a:gd name="connsiteX0" fmla="*/ 11560 w 425696"/>
                <a:gd name="connsiteY0" fmla="*/ 87530 h 561515"/>
                <a:gd name="connsiteX1" fmla="*/ 25738 w 425696"/>
                <a:gd name="connsiteY1" fmla="*/ 363976 h 561515"/>
                <a:gd name="connsiteX2" fmla="*/ 30464 w 425696"/>
                <a:gd name="connsiteY2" fmla="*/ 522283 h 561515"/>
                <a:gd name="connsiteX3" fmla="*/ 188771 w 425696"/>
                <a:gd name="connsiteY3" fmla="*/ 543548 h 561515"/>
                <a:gd name="connsiteX4" fmla="*/ 403785 w 425696"/>
                <a:gd name="connsiteY4" fmla="*/ 543548 h 561515"/>
                <a:gd name="connsiteX5" fmla="*/ 415598 w 425696"/>
                <a:gd name="connsiteY5" fmla="*/ 311995 h 561515"/>
                <a:gd name="connsiteX6" fmla="*/ 408510 w 425696"/>
                <a:gd name="connsiteY6" fmla="*/ 75716 h 561515"/>
                <a:gd name="connsiteX7" fmla="*/ 214761 w 425696"/>
                <a:gd name="connsiteY7" fmla="*/ 106 h 561515"/>
                <a:gd name="connsiteX8" fmla="*/ 11560 w 425696"/>
                <a:gd name="connsiteY8" fmla="*/ 87530 h 561515"/>
                <a:gd name="connsiteX0" fmla="*/ 10883 w 425019"/>
                <a:gd name="connsiteY0" fmla="*/ 85178 h 559163"/>
                <a:gd name="connsiteX1" fmla="*/ 25061 w 425019"/>
                <a:gd name="connsiteY1" fmla="*/ 361624 h 559163"/>
                <a:gd name="connsiteX2" fmla="*/ 29787 w 425019"/>
                <a:gd name="connsiteY2" fmla="*/ 519931 h 559163"/>
                <a:gd name="connsiteX3" fmla="*/ 188094 w 425019"/>
                <a:gd name="connsiteY3" fmla="*/ 541196 h 559163"/>
                <a:gd name="connsiteX4" fmla="*/ 403108 w 425019"/>
                <a:gd name="connsiteY4" fmla="*/ 541196 h 559163"/>
                <a:gd name="connsiteX5" fmla="*/ 414921 w 425019"/>
                <a:gd name="connsiteY5" fmla="*/ 309643 h 559163"/>
                <a:gd name="connsiteX6" fmla="*/ 407833 w 425019"/>
                <a:gd name="connsiteY6" fmla="*/ 73364 h 559163"/>
                <a:gd name="connsiteX7" fmla="*/ 204633 w 425019"/>
                <a:gd name="connsiteY7" fmla="*/ 116 h 559163"/>
                <a:gd name="connsiteX8" fmla="*/ 10883 w 425019"/>
                <a:gd name="connsiteY8" fmla="*/ 85178 h 559163"/>
                <a:gd name="connsiteX0" fmla="*/ 10883 w 431603"/>
                <a:gd name="connsiteY0" fmla="*/ 85178 h 559163"/>
                <a:gd name="connsiteX1" fmla="*/ 25061 w 431603"/>
                <a:gd name="connsiteY1" fmla="*/ 361624 h 559163"/>
                <a:gd name="connsiteX2" fmla="*/ 29787 w 431603"/>
                <a:gd name="connsiteY2" fmla="*/ 519931 h 559163"/>
                <a:gd name="connsiteX3" fmla="*/ 188094 w 431603"/>
                <a:gd name="connsiteY3" fmla="*/ 541196 h 559163"/>
                <a:gd name="connsiteX4" fmla="*/ 403108 w 431603"/>
                <a:gd name="connsiteY4" fmla="*/ 541196 h 559163"/>
                <a:gd name="connsiteX5" fmla="*/ 429098 w 431603"/>
                <a:gd name="connsiteY5" fmla="*/ 309643 h 559163"/>
                <a:gd name="connsiteX6" fmla="*/ 407833 w 431603"/>
                <a:gd name="connsiteY6" fmla="*/ 73364 h 559163"/>
                <a:gd name="connsiteX7" fmla="*/ 204633 w 431603"/>
                <a:gd name="connsiteY7" fmla="*/ 116 h 559163"/>
                <a:gd name="connsiteX8" fmla="*/ 10883 w 431603"/>
                <a:gd name="connsiteY8" fmla="*/ 85178 h 559163"/>
                <a:gd name="connsiteX0" fmla="*/ 16874 w 437594"/>
                <a:gd name="connsiteY0" fmla="*/ 85178 h 559163"/>
                <a:gd name="connsiteX1" fmla="*/ 12150 w 437594"/>
                <a:gd name="connsiteY1" fmla="*/ 361624 h 559163"/>
                <a:gd name="connsiteX2" fmla="*/ 35778 w 437594"/>
                <a:gd name="connsiteY2" fmla="*/ 519931 h 559163"/>
                <a:gd name="connsiteX3" fmla="*/ 194085 w 437594"/>
                <a:gd name="connsiteY3" fmla="*/ 541196 h 559163"/>
                <a:gd name="connsiteX4" fmla="*/ 409099 w 437594"/>
                <a:gd name="connsiteY4" fmla="*/ 541196 h 559163"/>
                <a:gd name="connsiteX5" fmla="*/ 435089 w 437594"/>
                <a:gd name="connsiteY5" fmla="*/ 309643 h 559163"/>
                <a:gd name="connsiteX6" fmla="*/ 413824 w 437594"/>
                <a:gd name="connsiteY6" fmla="*/ 73364 h 559163"/>
                <a:gd name="connsiteX7" fmla="*/ 210624 w 437594"/>
                <a:gd name="connsiteY7" fmla="*/ 116 h 559163"/>
                <a:gd name="connsiteX8" fmla="*/ 16874 w 437594"/>
                <a:gd name="connsiteY8" fmla="*/ 85178 h 559163"/>
                <a:gd name="connsiteX0" fmla="*/ 16874 w 437594"/>
                <a:gd name="connsiteY0" fmla="*/ 85178 h 563991"/>
                <a:gd name="connsiteX1" fmla="*/ 12150 w 437594"/>
                <a:gd name="connsiteY1" fmla="*/ 361624 h 563991"/>
                <a:gd name="connsiteX2" fmla="*/ 35778 w 437594"/>
                <a:gd name="connsiteY2" fmla="*/ 519931 h 563991"/>
                <a:gd name="connsiteX3" fmla="*/ 205899 w 437594"/>
                <a:gd name="connsiteY3" fmla="*/ 553010 h 563991"/>
                <a:gd name="connsiteX4" fmla="*/ 409099 w 437594"/>
                <a:gd name="connsiteY4" fmla="*/ 541196 h 563991"/>
                <a:gd name="connsiteX5" fmla="*/ 435089 w 437594"/>
                <a:gd name="connsiteY5" fmla="*/ 309643 h 563991"/>
                <a:gd name="connsiteX6" fmla="*/ 413824 w 437594"/>
                <a:gd name="connsiteY6" fmla="*/ 73364 h 563991"/>
                <a:gd name="connsiteX7" fmla="*/ 210624 w 437594"/>
                <a:gd name="connsiteY7" fmla="*/ 116 h 563991"/>
                <a:gd name="connsiteX8" fmla="*/ 16874 w 437594"/>
                <a:gd name="connsiteY8" fmla="*/ 85178 h 563991"/>
                <a:gd name="connsiteX0" fmla="*/ 16874 w 437594"/>
                <a:gd name="connsiteY0" fmla="*/ 85178 h 554236"/>
                <a:gd name="connsiteX1" fmla="*/ 12150 w 437594"/>
                <a:gd name="connsiteY1" fmla="*/ 361624 h 554236"/>
                <a:gd name="connsiteX2" fmla="*/ 35778 w 437594"/>
                <a:gd name="connsiteY2" fmla="*/ 519931 h 554236"/>
                <a:gd name="connsiteX3" fmla="*/ 205899 w 437594"/>
                <a:gd name="connsiteY3" fmla="*/ 553010 h 554236"/>
                <a:gd name="connsiteX4" fmla="*/ 409099 w 437594"/>
                <a:gd name="connsiteY4" fmla="*/ 522294 h 554236"/>
                <a:gd name="connsiteX5" fmla="*/ 435089 w 437594"/>
                <a:gd name="connsiteY5" fmla="*/ 309643 h 554236"/>
                <a:gd name="connsiteX6" fmla="*/ 413824 w 437594"/>
                <a:gd name="connsiteY6" fmla="*/ 73364 h 554236"/>
                <a:gd name="connsiteX7" fmla="*/ 210624 w 437594"/>
                <a:gd name="connsiteY7" fmla="*/ 116 h 554236"/>
                <a:gd name="connsiteX8" fmla="*/ 16874 w 437594"/>
                <a:gd name="connsiteY8" fmla="*/ 85178 h 554236"/>
                <a:gd name="connsiteX0" fmla="*/ 16874 w 437594"/>
                <a:gd name="connsiteY0" fmla="*/ 85178 h 558187"/>
                <a:gd name="connsiteX1" fmla="*/ 12150 w 437594"/>
                <a:gd name="connsiteY1" fmla="*/ 361624 h 558187"/>
                <a:gd name="connsiteX2" fmla="*/ 35778 w 437594"/>
                <a:gd name="connsiteY2" fmla="*/ 519931 h 558187"/>
                <a:gd name="connsiteX3" fmla="*/ 215350 w 437594"/>
                <a:gd name="connsiteY3" fmla="*/ 557736 h 558187"/>
                <a:gd name="connsiteX4" fmla="*/ 409099 w 437594"/>
                <a:gd name="connsiteY4" fmla="*/ 522294 h 558187"/>
                <a:gd name="connsiteX5" fmla="*/ 435089 w 437594"/>
                <a:gd name="connsiteY5" fmla="*/ 309643 h 558187"/>
                <a:gd name="connsiteX6" fmla="*/ 413824 w 437594"/>
                <a:gd name="connsiteY6" fmla="*/ 73364 h 558187"/>
                <a:gd name="connsiteX7" fmla="*/ 210624 w 437594"/>
                <a:gd name="connsiteY7" fmla="*/ 116 h 558187"/>
                <a:gd name="connsiteX8" fmla="*/ 16874 w 437594"/>
                <a:gd name="connsiteY8" fmla="*/ 85178 h 558187"/>
                <a:gd name="connsiteX0" fmla="*/ 20067 w 440787"/>
                <a:gd name="connsiteY0" fmla="*/ 85178 h 558187"/>
                <a:gd name="connsiteX1" fmla="*/ 8255 w 440787"/>
                <a:gd name="connsiteY1" fmla="*/ 361624 h 558187"/>
                <a:gd name="connsiteX2" fmla="*/ 38971 w 440787"/>
                <a:gd name="connsiteY2" fmla="*/ 519931 h 558187"/>
                <a:gd name="connsiteX3" fmla="*/ 218543 w 440787"/>
                <a:gd name="connsiteY3" fmla="*/ 557736 h 558187"/>
                <a:gd name="connsiteX4" fmla="*/ 412292 w 440787"/>
                <a:gd name="connsiteY4" fmla="*/ 522294 h 558187"/>
                <a:gd name="connsiteX5" fmla="*/ 438282 w 440787"/>
                <a:gd name="connsiteY5" fmla="*/ 309643 h 558187"/>
                <a:gd name="connsiteX6" fmla="*/ 417017 w 440787"/>
                <a:gd name="connsiteY6" fmla="*/ 73364 h 558187"/>
                <a:gd name="connsiteX7" fmla="*/ 213817 w 440787"/>
                <a:gd name="connsiteY7" fmla="*/ 116 h 558187"/>
                <a:gd name="connsiteX8" fmla="*/ 20067 w 440787"/>
                <a:gd name="connsiteY8" fmla="*/ 85178 h 558187"/>
                <a:gd name="connsiteX0" fmla="*/ 20067 w 442342"/>
                <a:gd name="connsiteY0" fmla="*/ 85178 h 558345"/>
                <a:gd name="connsiteX1" fmla="*/ 8255 w 442342"/>
                <a:gd name="connsiteY1" fmla="*/ 361624 h 558345"/>
                <a:gd name="connsiteX2" fmla="*/ 38971 w 442342"/>
                <a:gd name="connsiteY2" fmla="*/ 519931 h 558345"/>
                <a:gd name="connsiteX3" fmla="*/ 218543 w 442342"/>
                <a:gd name="connsiteY3" fmla="*/ 557736 h 558345"/>
                <a:gd name="connsiteX4" fmla="*/ 412292 w 442342"/>
                <a:gd name="connsiteY4" fmla="*/ 522294 h 558345"/>
                <a:gd name="connsiteX5" fmla="*/ 440644 w 442342"/>
                <a:gd name="connsiteY5" fmla="*/ 302555 h 558345"/>
                <a:gd name="connsiteX6" fmla="*/ 417017 w 442342"/>
                <a:gd name="connsiteY6" fmla="*/ 73364 h 558345"/>
                <a:gd name="connsiteX7" fmla="*/ 213817 w 442342"/>
                <a:gd name="connsiteY7" fmla="*/ 116 h 558345"/>
                <a:gd name="connsiteX8" fmla="*/ 20067 w 442342"/>
                <a:gd name="connsiteY8" fmla="*/ 85178 h 558345"/>
                <a:gd name="connsiteX0" fmla="*/ 21288 w 443563"/>
                <a:gd name="connsiteY0" fmla="*/ 85178 h 558345"/>
                <a:gd name="connsiteX1" fmla="*/ 7113 w 443563"/>
                <a:gd name="connsiteY1" fmla="*/ 356898 h 558345"/>
                <a:gd name="connsiteX2" fmla="*/ 40192 w 443563"/>
                <a:gd name="connsiteY2" fmla="*/ 519931 h 558345"/>
                <a:gd name="connsiteX3" fmla="*/ 219764 w 443563"/>
                <a:gd name="connsiteY3" fmla="*/ 557736 h 558345"/>
                <a:gd name="connsiteX4" fmla="*/ 413513 w 443563"/>
                <a:gd name="connsiteY4" fmla="*/ 522294 h 558345"/>
                <a:gd name="connsiteX5" fmla="*/ 441865 w 443563"/>
                <a:gd name="connsiteY5" fmla="*/ 302555 h 558345"/>
                <a:gd name="connsiteX6" fmla="*/ 418238 w 443563"/>
                <a:gd name="connsiteY6" fmla="*/ 73364 h 558345"/>
                <a:gd name="connsiteX7" fmla="*/ 215038 w 443563"/>
                <a:gd name="connsiteY7" fmla="*/ 116 h 558345"/>
                <a:gd name="connsiteX8" fmla="*/ 21288 w 443563"/>
                <a:gd name="connsiteY8" fmla="*/ 85178 h 558345"/>
                <a:gd name="connsiteX0" fmla="*/ 45611 w 437169"/>
                <a:gd name="connsiteY0" fmla="*/ 66265 h 558335"/>
                <a:gd name="connsiteX1" fmla="*/ 719 w 437169"/>
                <a:gd name="connsiteY1" fmla="*/ 356888 h 558335"/>
                <a:gd name="connsiteX2" fmla="*/ 33798 w 437169"/>
                <a:gd name="connsiteY2" fmla="*/ 519921 h 558335"/>
                <a:gd name="connsiteX3" fmla="*/ 213370 w 437169"/>
                <a:gd name="connsiteY3" fmla="*/ 557726 h 558335"/>
                <a:gd name="connsiteX4" fmla="*/ 407119 w 437169"/>
                <a:gd name="connsiteY4" fmla="*/ 522284 h 558335"/>
                <a:gd name="connsiteX5" fmla="*/ 435471 w 437169"/>
                <a:gd name="connsiteY5" fmla="*/ 302545 h 558335"/>
                <a:gd name="connsiteX6" fmla="*/ 411844 w 437169"/>
                <a:gd name="connsiteY6" fmla="*/ 73354 h 558335"/>
                <a:gd name="connsiteX7" fmla="*/ 208644 w 437169"/>
                <a:gd name="connsiteY7" fmla="*/ 106 h 558335"/>
                <a:gd name="connsiteX8" fmla="*/ 45611 w 437169"/>
                <a:gd name="connsiteY8" fmla="*/ 66265 h 558335"/>
                <a:gd name="connsiteX0" fmla="*/ 37761 w 429319"/>
                <a:gd name="connsiteY0" fmla="*/ 66214 h 558284"/>
                <a:gd name="connsiteX1" fmla="*/ 2320 w 429319"/>
                <a:gd name="connsiteY1" fmla="*/ 297767 h 558284"/>
                <a:gd name="connsiteX2" fmla="*/ 25948 w 429319"/>
                <a:gd name="connsiteY2" fmla="*/ 519870 h 558284"/>
                <a:gd name="connsiteX3" fmla="*/ 205520 w 429319"/>
                <a:gd name="connsiteY3" fmla="*/ 557675 h 558284"/>
                <a:gd name="connsiteX4" fmla="*/ 399269 w 429319"/>
                <a:gd name="connsiteY4" fmla="*/ 522233 h 558284"/>
                <a:gd name="connsiteX5" fmla="*/ 427621 w 429319"/>
                <a:gd name="connsiteY5" fmla="*/ 302494 h 558284"/>
                <a:gd name="connsiteX6" fmla="*/ 403994 w 429319"/>
                <a:gd name="connsiteY6" fmla="*/ 73303 h 558284"/>
                <a:gd name="connsiteX7" fmla="*/ 200794 w 429319"/>
                <a:gd name="connsiteY7" fmla="*/ 55 h 558284"/>
                <a:gd name="connsiteX8" fmla="*/ 37761 w 429319"/>
                <a:gd name="connsiteY8" fmla="*/ 66214 h 558284"/>
                <a:gd name="connsiteX0" fmla="*/ 36275 w 427833"/>
                <a:gd name="connsiteY0" fmla="*/ 66214 h 558958"/>
                <a:gd name="connsiteX1" fmla="*/ 834 w 427833"/>
                <a:gd name="connsiteY1" fmla="*/ 297767 h 558958"/>
                <a:gd name="connsiteX2" fmla="*/ 29188 w 427833"/>
                <a:gd name="connsiteY2" fmla="*/ 510418 h 558958"/>
                <a:gd name="connsiteX3" fmla="*/ 204034 w 427833"/>
                <a:gd name="connsiteY3" fmla="*/ 557675 h 558958"/>
                <a:gd name="connsiteX4" fmla="*/ 397783 w 427833"/>
                <a:gd name="connsiteY4" fmla="*/ 522233 h 558958"/>
                <a:gd name="connsiteX5" fmla="*/ 426135 w 427833"/>
                <a:gd name="connsiteY5" fmla="*/ 302494 h 558958"/>
                <a:gd name="connsiteX6" fmla="*/ 402508 w 427833"/>
                <a:gd name="connsiteY6" fmla="*/ 73303 h 558958"/>
                <a:gd name="connsiteX7" fmla="*/ 199308 w 427833"/>
                <a:gd name="connsiteY7" fmla="*/ 55 h 558958"/>
                <a:gd name="connsiteX8" fmla="*/ 36275 w 427833"/>
                <a:gd name="connsiteY8" fmla="*/ 66214 h 558958"/>
                <a:gd name="connsiteX0" fmla="*/ 36275 w 428528"/>
                <a:gd name="connsiteY0" fmla="*/ 66214 h 558440"/>
                <a:gd name="connsiteX1" fmla="*/ 834 w 428528"/>
                <a:gd name="connsiteY1" fmla="*/ 297767 h 558440"/>
                <a:gd name="connsiteX2" fmla="*/ 29188 w 428528"/>
                <a:gd name="connsiteY2" fmla="*/ 510418 h 558440"/>
                <a:gd name="connsiteX3" fmla="*/ 204034 w 428528"/>
                <a:gd name="connsiteY3" fmla="*/ 557675 h 558440"/>
                <a:gd name="connsiteX4" fmla="*/ 388332 w 428528"/>
                <a:gd name="connsiteY4" fmla="*/ 519870 h 558440"/>
                <a:gd name="connsiteX5" fmla="*/ 426135 w 428528"/>
                <a:gd name="connsiteY5" fmla="*/ 302494 h 558440"/>
                <a:gd name="connsiteX6" fmla="*/ 402508 w 428528"/>
                <a:gd name="connsiteY6" fmla="*/ 73303 h 558440"/>
                <a:gd name="connsiteX7" fmla="*/ 199308 w 428528"/>
                <a:gd name="connsiteY7" fmla="*/ 55 h 558440"/>
                <a:gd name="connsiteX8" fmla="*/ 36275 w 428528"/>
                <a:gd name="connsiteY8" fmla="*/ 66214 h 558440"/>
                <a:gd name="connsiteX0" fmla="*/ 37760 w 430013"/>
                <a:gd name="connsiteY0" fmla="*/ 66214 h 557901"/>
                <a:gd name="connsiteX1" fmla="*/ 2319 w 430013"/>
                <a:gd name="connsiteY1" fmla="*/ 297767 h 557901"/>
                <a:gd name="connsiteX2" fmla="*/ 25948 w 430013"/>
                <a:gd name="connsiteY2" fmla="*/ 519869 h 557901"/>
                <a:gd name="connsiteX3" fmla="*/ 205519 w 430013"/>
                <a:gd name="connsiteY3" fmla="*/ 557675 h 557901"/>
                <a:gd name="connsiteX4" fmla="*/ 389817 w 430013"/>
                <a:gd name="connsiteY4" fmla="*/ 519870 h 557901"/>
                <a:gd name="connsiteX5" fmla="*/ 427620 w 430013"/>
                <a:gd name="connsiteY5" fmla="*/ 302494 h 557901"/>
                <a:gd name="connsiteX6" fmla="*/ 403993 w 430013"/>
                <a:gd name="connsiteY6" fmla="*/ 73303 h 557901"/>
                <a:gd name="connsiteX7" fmla="*/ 200793 w 430013"/>
                <a:gd name="connsiteY7" fmla="*/ 55 h 557901"/>
                <a:gd name="connsiteX8" fmla="*/ 37760 w 430013"/>
                <a:gd name="connsiteY8" fmla="*/ 66214 h 557901"/>
                <a:gd name="connsiteX0" fmla="*/ 40684 w 432937"/>
                <a:gd name="connsiteY0" fmla="*/ 66214 h 557831"/>
                <a:gd name="connsiteX1" fmla="*/ 5243 w 432937"/>
                <a:gd name="connsiteY1" fmla="*/ 297767 h 557831"/>
                <a:gd name="connsiteX2" fmla="*/ 28872 w 432937"/>
                <a:gd name="connsiteY2" fmla="*/ 519869 h 557831"/>
                <a:gd name="connsiteX3" fmla="*/ 208443 w 432937"/>
                <a:gd name="connsiteY3" fmla="*/ 557675 h 557831"/>
                <a:gd name="connsiteX4" fmla="*/ 392741 w 432937"/>
                <a:gd name="connsiteY4" fmla="*/ 519870 h 557831"/>
                <a:gd name="connsiteX5" fmla="*/ 430544 w 432937"/>
                <a:gd name="connsiteY5" fmla="*/ 302494 h 557831"/>
                <a:gd name="connsiteX6" fmla="*/ 406917 w 432937"/>
                <a:gd name="connsiteY6" fmla="*/ 73303 h 557831"/>
                <a:gd name="connsiteX7" fmla="*/ 203717 w 432937"/>
                <a:gd name="connsiteY7" fmla="*/ 55 h 557831"/>
                <a:gd name="connsiteX8" fmla="*/ 40684 w 432937"/>
                <a:gd name="connsiteY8" fmla="*/ 66214 h 557831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6557 w 428810"/>
                <a:gd name="connsiteY0" fmla="*/ 66214 h 531376"/>
                <a:gd name="connsiteX1" fmla="*/ 1116 w 428810"/>
                <a:gd name="connsiteY1" fmla="*/ 297767 h 531376"/>
                <a:gd name="connsiteX2" fmla="*/ 27108 w 428810"/>
                <a:gd name="connsiteY2" fmla="*/ 510418 h 531376"/>
                <a:gd name="connsiteX3" fmla="*/ 192502 w 428810"/>
                <a:gd name="connsiteY3" fmla="*/ 524596 h 531376"/>
                <a:gd name="connsiteX4" fmla="*/ 388614 w 428810"/>
                <a:gd name="connsiteY4" fmla="*/ 519870 h 531376"/>
                <a:gd name="connsiteX5" fmla="*/ 426417 w 428810"/>
                <a:gd name="connsiteY5" fmla="*/ 302494 h 531376"/>
                <a:gd name="connsiteX6" fmla="*/ 402790 w 428810"/>
                <a:gd name="connsiteY6" fmla="*/ 73303 h 531376"/>
                <a:gd name="connsiteX7" fmla="*/ 199590 w 428810"/>
                <a:gd name="connsiteY7" fmla="*/ 55 h 531376"/>
                <a:gd name="connsiteX8" fmla="*/ 36557 w 428810"/>
                <a:gd name="connsiteY8" fmla="*/ 66214 h 531376"/>
                <a:gd name="connsiteX0" fmla="*/ 36557 w 422272"/>
                <a:gd name="connsiteY0" fmla="*/ 66214 h 538568"/>
                <a:gd name="connsiteX1" fmla="*/ 1116 w 422272"/>
                <a:gd name="connsiteY1" fmla="*/ 297767 h 538568"/>
                <a:gd name="connsiteX2" fmla="*/ 27108 w 422272"/>
                <a:gd name="connsiteY2" fmla="*/ 510418 h 538568"/>
                <a:gd name="connsiteX3" fmla="*/ 192502 w 422272"/>
                <a:gd name="connsiteY3" fmla="*/ 524596 h 538568"/>
                <a:gd name="connsiteX4" fmla="*/ 388614 w 422272"/>
                <a:gd name="connsiteY4" fmla="*/ 519870 h 538568"/>
                <a:gd name="connsiteX5" fmla="*/ 414603 w 422272"/>
                <a:gd name="connsiteY5" fmla="*/ 295406 h 538568"/>
                <a:gd name="connsiteX6" fmla="*/ 402790 w 422272"/>
                <a:gd name="connsiteY6" fmla="*/ 73303 h 538568"/>
                <a:gd name="connsiteX7" fmla="*/ 199590 w 422272"/>
                <a:gd name="connsiteY7" fmla="*/ 55 h 538568"/>
                <a:gd name="connsiteX8" fmla="*/ 36557 w 422272"/>
                <a:gd name="connsiteY8" fmla="*/ 66214 h 538568"/>
                <a:gd name="connsiteX0" fmla="*/ 36557 w 416127"/>
                <a:gd name="connsiteY0" fmla="*/ 66159 h 538513"/>
                <a:gd name="connsiteX1" fmla="*/ 1116 w 416127"/>
                <a:gd name="connsiteY1" fmla="*/ 297712 h 538513"/>
                <a:gd name="connsiteX2" fmla="*/ 27108 w 416127"/>
                <a:gd name="connsiteY2" fmla="*/ 510363 h 538513"/>
                <a:gd name="connsiteX3" fmla="*/ 192502 w 416127"/>
                <a:gd name="connsiteY3" fmla="*/ 524541 h 538513"/>
                <a:gd name="connsiteX4" fmla="*/ 388614 w 416127"/>
                <a:gd name="connsiteY4" fmla="*/ 519815 h 538513"/>
                <a:gd name="connsiteX5" fmla="*/ 414603 w 416127"/>
                <a:gd name="connsiteY5" fmla="*/ 295351 h 538513"/>
                <a:gd name="connsiteX6" fmla="*/ 390976 w 416127"/>
                <a:gd name="connsiteY6" fmla="*/ 66160 h 538513"/>
                <a:gd name="connsiteX7" fmla="*/ 199590 w 416127"/>
                <a:gd name="connsiteY7" fmla="*/ 0 h 538513"/>
                <a:gd name="connsiteX8" fmla="*/ 36557 w 416127"/>
                <a:gd name="connsiteY8" fmla="*/ 66159 h 538513"/>
                <a:gd name="connsiteX0" fmla="*/ 36557 w 416962"/>
                <a:gd name="connsiteY0" fmla="*/ 66159 h 533540"/>
                <a:gd name="connsiteX1" fmla="*/ 1116 w 416962"/>
                <a:gd name="connsiteY1" fmla="*/ 297712 h 533540"/>
                <a:gd name="connsiteX2" fmla="*/ 27108 w 416962"/>
                <a:gd name="connsiteY2" fmla="*/ 510363 h 533540"/>
                <a:gd name="connsiteX3" fmla="*/ 192502 w 416962"/>
                <a:gd name="connsiteY3" fmla="*/ 524541 h 533540"/>
                <a:gd name="connsiteX4" fmla="*/ 390977 w 416962"/>
                <a:gd name="connsiteY4" fmla="*/ 512727 h 533540"/>
                <a:gd name="connsiteX5" fmla="*/ 414603 w 416962"/>
                <a:gd name="connsiteY5" fmla="*/ 295351 h 533540"/>
                <a:gd name="connsiteX6" fmla="*/ 390976 w 416962"/>
                <a:gd name="connsiteY6" fmla="*/ 66160 h 533540"/>
                <a:gd name="connsiteX7" fmla="*/ 199590 w 416962"/>
                <a:gd name="connsiteY7" fmla="*/ 0 h 533540"/>
                <a:gd name="connsiteX8" fmla="*/ 36557 w 416962"/>
                <a:gd name="connsiteY8" fmla="*/ 66159 h 533540"/>
                <a:gd name="connsiteX0" fmla="*/ 36557 w 415953"/>
                <a:gd name="connsiteY0" fmla="*/ 66159 h 531703"/>
                <a:gd name="connsiteX1" fmla="*/ 1116 w 415953"/>
                <a:gd name="connsiteY1" fmla="*/ 297712 h 531703"/>
                <a:gd name="connsiteX2" fmla="*/ 27108 w 415953"/>
                <a:gd name="connsiteY2" fmla="*/ 510363 h 531703"/>
                <a:gd name="connsiteX3" fmla="*/ 192502 w 415953"/>
                <a:gd name="connsiteY3" fmla="*/ 524541 h 531703"/>
                <a:gd name="connsiteX4" fmla="*/ 390977 w 415953"/>
                <a:gd name="connsiteY4" fmla="*/ 512727 h 531703"/>
                <a:gd name="connsiteX5" fmla="*/ 414603 w 415953"/>
                <a:gd name="connsiteY5" fmla="*/ 295351 h 531703"/>
                <a:gd name="connsiteX6" fmla="*/ 390976 w 415953"/>
                <a:gd name="connsiteY6" fmla="*/ 66160 h 531703"/>
                <a:gd name="connsiteX7" fmla="*/ 199590 w 415953"/>
                <a:gd name="connsiteY7" fmla="*/ 0 h 531703"/>
                <a:gd name="connsiteX8" fmla="*/ 36557 w 415953"/>
                <a:gd name="connsiteY8" fmla="*/ 66159 h 531703"/>
                <a:gd name="connsiteX0" fmla="*/ 38202 w 417598"/>
                <a:gd name="connsiteY0" fmla="*/ 66159 h 527065"/>
                <a:gd name="connsiteX1" fmla="*/ 2761 w 417598"/>
                <a:gd name="connsiteY1" fmla="*/ 297712 h 527065"/>
                <a:gd name="connsiteX2" fmla="*/ 28753 w 417598"/>
                <a:gd name="connsiteY2" fmla="*/ 510363 h 527065"/>
                <a:gd name="connsiteX3" fmla="*/ 194147 w 417598"/>
                <a:gd name="connsiteY3" fmla="*/ 524541 h 527065"/>
                <a:gd name="connsiteX4" fmla="*/ 392622 w 417598"/>
                <a:gd name="connsiteY4" fmla="*/ 512727 h 527065"/>
                <a:gd name="connsiteX5" fmla="*/ 416248 w 417598"/>
                <a:gd name="connsiteY5" fmla="*/ 295351 h 527065"/>
                <a:gd name="connsiteX6" fmla="*/ 392621 w 417598"/>
                <a:gd name="connsiteY6" fmla="*/ 66160 h 527065"/>
                <a:gd name="connsiteX7" fmla="*/ 201235 w 417598"/>
                <a:gd name="connsiteY7" fmla="*/ 0 h 527065"/>
                <a:gd name="connsiteX8" fmla="*/ 38202 w 417598"/>
                <a:gd name="connsiteY8" fmla="*/ 66159 h 527065"/>
                <a:gd name="connsiteX0" fmla="*/ 36212 w 415608"/>
                <a:gd name="connsiteY0" fmla="*/ 66159 h 527065"/>
                <a:gd name="connsiteX1" fmla="*/ 771 w 415608"/>
                <a:gd name="connsiteY1" fmla="*/ 297712 h 527065"/>
                <a:gd name="connsiteX2" fmla="*/ 55116 w 415608"/>
                <a:gd name="connsiteY2" fmla="*/ 510363 h 527065"/>
                <a:gd name="connsiteX3" fmla="*/ 192157 w 415608"/>
                <a:gd name="connsiteY3" fmla="*/ 524541 h 527065"/>
                <a:gd name="connsiteX4" fmla="*/ 390632 w 415608"/>
                <a:gd name="connsiteY4" fmla="*/ 512727 h 527065"/>
                <a:gd name="connsiteX5" fmla="*/ 414258 w 415608"/>
                <a:gd name="connsiteY5" fmla="*/ 295351 h 527065"/>
                <a:gd name="connsiteX6" fmla="*/ 390631 w 415608"/>
                <a:gd name="connsiteY6" fmla="*/ 66160 h 527065"/>
                <a:gd name="connsiteX7" fmla="*/ 199245 w 415608"/>
                <a:gd name="connsiteY7" fmla="*/ 0 h 527065"/>
                <a:gd name="connsiteX8" fmla="*/ 36212 w 415608"/>
                <a:gd name="connsiteY8" fmla="*/ 66159 h 527065"/>
                <a:gd name="connsiteX0" fmla="*/ 15687 w 395083"/>
                <a:gd name="connsiteY0" fmla="*/ 66159 h 531379"/>
                <a:gd name="connsiteX1" fmla="*/ 8600 w 395083"/>
                <a:gd name="connsiteY1" fmla="*/ 302438 h 531379"/>
                <a:gd name="connsiteX2" fmla="*/ 34591 w 395083"/>
                <a:gd name="connsiteY2" fmla="*/ 510363 h 531379"/>
                <a:gd name="connsiteX3" fmla="*/ 171632 w 395083"/>
                <a:gd name="connsiteY3" fmla="*/ 524541 h 531379"/>
                <a:gd name="connsiteX4" fmla="*/ 370107 w 395083"/>
                <a:gd name="connsiteY4" fmla="*/ 512727 h 531379"/>
                <a:gd name="connsiteX5" fmla="*/ 393733 w 395083"/>
                <a:gd name="connsiteY5" fmla="*/ 295351 h 531379"/>
                <a:gd name="connsiteX6" fmla="*/ 370106 w 395083"/>
                <a:gd name="connsiteY6" fmla="*/ 66160 h 531379"/>
                <a:gd name="connsiteX7" fmla="*/ 178720 w 395083"/>
                <a:gd name="connsiteY7" fmla="*/ 0 h 531379"/>
                <a:gd name="connsiteX8" fmla="*/ 15687 w 395083"/>
                <a:gd name="connsiteY8" fmla="*/ 66159 h 531379"/>
                <a:gd name="connsiteX0" fmla="*/ 16810 w 396206"/>
                <a:gd name="connsiteY0" fmla="*/ 66159 h 532029"/>
                <a:gd name="connsiteX1" fmla="*/ 7361 w 396206"/>
                <a:gd name="connsiteY1" fmla="*/ 292987 h 532029"/>
                <a:gd name="connsiteX2" fmla="*/ 35714 w 396206"/>
                <a:gd name="connsiteY2" fmla="*/ 510363 h 532029"/>
                <a:gd name="connsiteX3" fmla="*/ 172755 w 396206"/>
                <a:gd name="connsiteY3" fmla="*/ 524541 h 532029"/>
                <a:gd name="connsiteX4" fmla="*/ 371230 w 396206"/>
                <a:gd name="connsiteY4" fmla="*/ 512727 h 532029"/>
                <a:gd name="connsiteX5" fmla="*/ 394856 w 396206"/>
                <a:gd name="connsiteY5" fmla="*/ 295351 h 532029"/>
                <a:gd name="connsiteX6" fmla="*/ 371229 w 396206"/>
                <a:gd name="connsiteY6" fmla="*/ 66160 h 532029"/>
                <a:gd name="connsiteX7" fmla="*/ 179843 w 396206"/>
                <a:gd name="connsiteY7" fmla="*/ 0 h 532029"/>
                <a:gd name="connsiteX8" fmla="*/ 16810 w 396206"/>
                <a:gd name="connsiteY8" fmla="*/ 66159 h 532029"/>
                <a:gd name="connsiteX0" fmla="*/ 17622 w 397018"/>
                <a:gd name="connsiteY0" fmla="*/ 66159 h 532029"/>
                <a:gd name="connsiteX1" fmla="*/ 8173 w 397018"/>
                <a:gd name="connsiteY1" fmla="*/ 292987 h 532029"/>
                <a:gd name="connsiteX2" fmla="*/ 36526 w 397018"/>
                <a:gd name="connsiteY2" fmla="*/ 510363 h 532029"/>
                <a:gd name="connsiteX3" fmla="*/ 173567 w 397018"/>
                <a:gd name="connsiteY3" fmla="*/ 524541 h 532029"/>
                <a:gd name="connsiteX4" fmla="*/ 372042 w 397018"/>
                <a:gd name="connsiteY4" fmla="*/ 512727 h 532029"/>
                <a:gd name="connsiteX5" fmla="*/ 395668 w 397018"/>
                <a:gd name="connsiteY5" fmla="*/ 295351 h 532029"/>
                <a:gd name="connsiteX6" fmla="*/ 372041 w 397018"/>
                <a:gd name="connsiteY6" fmla="*/ 66160 h 532029"/>
                <a:gd name="connsiteX7" fmla="*/ 180655 w 397018"/>
                <a:gd name="connsiteY7" fmla="*/ 0 h 532029"/>
                <a:gd name="connsiteX8" fmla="*/ 17622 w 397018"/>
                <a:gd name="connsiteY8" fmla="*/ 66159 h 532029"/>
                <a:gd name="connsiteX0" fmla="*/ 16811 w 396207"/>
                <a:gd name="connsiteY0" fmla="*/ 66159 h 529127"/>
                <a:gd name="connsiteX1" fmla="*/ 7362 w 396207"/>
                <a:gd name="connsiteY1" fmla="*/ 292987 h 529127"/>
                <a:gd name="connsiteX2" fmla="*/ 35715 w 396207"/>
                <a:gd name="connsiteY2" fmla="*/ 505637 h 529127"/>
                <a:gd name="connsiteX3" fmla="*/ 172756 w 396207"/>
                <a:gd name="connsiteY3" fmla="*/ 524541 h 529127"/>
                <a:gd name="connsiteX4" fmla="*/ 371231 w 396207"/>
                <a:gd name="connsiteY4" fmla="*/ 512727 h 529127"/>
                <a:gd name="connsiteX5" fmla="*/ 394857 w 396207"/>
                <a:gd name="connsiteY5" fmla="*/ 295351 h 529127"/>
                <a:gd name="connsiteX6" fmla="*/ 371230 w 396207"/>
                <a:gd name="connsiteY6" fmla="*/ 66160 h 529127"/>
                <a:gd name="connsiteX7" fmla="*/ 179844 w 396207"/>
                <a:gd name="connsiteY7" fmla="*/ 0 h 529127"/>
                <a:gd name="connsiteX8" fmla="*/ 16811 w 396207"/>
                <a:gd name="connsiteY8" fmla="*/ 66159 h 529127"/>
                <a:gd name="connsiteX0" fmla="*/ 16811 w 397772"/>
                <a:gd name="connsiteY0" fmla="*/ 66159 h 528841"/>
                <a:gd name="connsiteX1" fmla="*/ 7362 w 397772"/>
                <a:gd name="connsiteY1" fmla="*/ 292987 h 528841"/>
                <a:gd name="connsiteX2" fmla="*/ 35715 w 397772"/>
                <a:gd name="connsiteY2" fmla="*/ 505637 h 528841"/>
                <a:gd name="connsiteX3" fmla="*/ 172756 w 397772"/>
                <a:gd name="connsiteY3" fmla="*/ 524541 h 528841"/>
                <a:gd name="connsiteX4" fmla="*/ 349966 w 397772"/>
                <a:gd name="connsiteY4" fmla="*/ 517453 h 528841"/>
                <a:gd name="connsiteX5" fmla="*/ 394857 w 397772"/>
                <a:gd name="connsiteY5" fmla="*/ 295351 h 528841"/>
                <a:gd name="connsiteX6" fmla="*/ 371230 w 397772"/>
                <a:gd name="connsiteY6" fmla="*/ 66160 h 528841"/>
                <a:gd name="connsiteX7" fmla="*/ 179844 w 397772"/>
                <a:gd name="connsiteY7" fmla="*/ 0 h 528841"/>
                <a:gd name="connsiteX8" fmla="*/ 16811 w 397772"/>
                <a:gd name="connsiteY8" fmla="*/ 66159 h 528841"/>
                <a:gd name="connsiteX0" fmla="*/ 16811 w 386281"/>
                <a:gd name="connsiteY0" fmla="*/ 66159 h 536037"/>
                <a:gd name="connsiteX1" fmla="*/ 7362 w 386281"/>
                <a:gd name="connsiteY1" fmla="*/ 292987 h 536037"/>
                <a:gd name="connsiteX2" fmla="*/ 35715 w 386281"/>
                <a:gd name="connsiteY2" fmla="*/ 505637 h 536037"/>
                <a:gd name="connsiteX3" fmla="*/ 172756 w 386281"/>
                <a:gd name="connsiteY3" fmla="*/ 524541 h 536037"/>
                <a:gd name="connsiteX4" fmla="*/ 349966 w 386281"/>
                <a:gd name="connsiteY4" fmla="*/ 517453 h 536037"/>
                <a:gd name="connsiteX5" fmla="*/ 368866 w 386281"/>
                <a:gd name="connsiteY5" fmla="*/ 292988 h 536037"/>
                <a:gd name="connsiteX6" fmla="*/ 371230 w 386281"/>
                <a:gd name="connsiteY6" fmla="*/ 66160 h 536037"/>
                <a:gd name="connsiteX7" fmla="*/ 179844 w 386281"/>
                <a:gd name="connsiteY7" fmla="*/ 0 h 536037"/>
                <a:gd name="connsiteX8" fmla="*/ 16811 w 386281"/>
                <a:gd name="connsiteY8" fmla="*/ 66159 h 536037"/>
                <a:gd name="connsiteX0" fmla="*/ 16811 w 390120"/>
                <a:gd name="connsiteY0" fmla="*/ 66159 h 535863"/>
                <a:gd name="connsiteX1" fmla="*/ 7362 w 390120"/>
                <a:gd name="connsiteY1" fmla="*/ 292987 h 535863"/>
                <a:gd name="connsiteX2" fmla="*/ 35715 w 390120"/>
                <a:gd name="connsiteY2" fmla="*/ 505637 h 535863"/>
                <a:gd name="connsiteX3" fmla="*/ 172756 w 390120"/>
                <a:gd name="connsiteY3" fmla="*/ 524541 h 535863"/>
                <a:gd name="connsiteX4" fmla="*/ 349966 w 390120"/>
                <a:gd name="connsiteY4" fmla="*/ 517453 h 535863"/>
                <a:gd name="connsiteX5" fmla="*/ 380680 w 390120"/>
                <a:gd name="connsiteY5" fmla="*/ 295351 h 535863"/>
                <a:gd name="connsiteX6" fmla="*/ 371230 w 390120"/>
                <a:gd name="connsiteY6" fmla="*/ 66160 h 535863"/>
                <a:gd name="connsiteX7" fmla="*/ 179844 w 390120"/>
                <a:gd name="connsiteY7" fmla="*/ 0 h 535863"/>
                <a:gd name="connsiteX8" fmla="*/ 16811 w 390120"/>
                <a:gd name="connsiteY8" fmla="*/ 66159 h 535863"/>
                <a:gd name="connsiteX0" fmla="*/ 16811 w 393406"/>
                <a:gd name="connsiteY0" fmla="*/ 66159 h 535863"/>
                <a:gd name="connsiteX1" fmla="*/ 7362 w 393406"/>
                <a:gd name="connsiteY1" fmla="*/ 292987 h 535863"/>
                <a:gd name="connsiteX2" fmla="*/ 35715 w 393406"/>
                <a:gd name="connsiteY2" fmla="*/ 505637 h 535863"/>
                <a:gd name="connsiteX3" fmla="*/ 172756 w 393406"/>
                <a:gd name="connsiteY3" fmla="*/ 524541 h 535863"/>
                <a:gd name="connsiteX4" fmla="*/ 349966 w 393406"/>
                <a:gd name="connsiteY4" fmla="*/ 517453 h 535863"/>
                <a:gd name="connsiteX5" fmla="*/ 387769 w 393406"/>
                <a:gd name="connsiteY5" fmla="*/ 295351 h 535863"/>
                <a:gd name="connsiteX6" fmla="*/ 371230 w 393406"/>
                <a:gd name="connsiteY6" fmla="*/ 66160 h 535863"/>
                <a:gd name="connsiteX7" fmla="*/ 179844 w 393406"/>
                <a:gd name="connsiteY7" fmla="*/ 0 h 535863"/>
                <a:gd name="connsiteX8" fmla="*/ 16811 w 393406"/>
                <a:gd name="connsiteY8" fmla="*/ 66159 h 535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406" h="535863">
                  <a:moveTo>
                    <a:pt x="16811" y="66159"/>
                  </a:moveTo>
                  <a:cubicBezTo>
                    <a:pt x="-11936" y="114990"/>
                    <a:pt x="4211" y="219741"/>
                    <a:pt x="7362" y="292987"/>
                  </a:cubicBezTo>
                  <a:cubicBezTo>
                    <a:pt x="10513" y="366233"/>
                    <a:pt x="8149" y="467045"/>
                    <a:pt x="35715" y="505637"/>
                  </a:cubicBezTo>
                  <a:cubicBezTo>
                    <a:pt x="63281" y="544229"/>
                    <a:pt x="120381" y="522572"/>
                    <a:pt x="172756" y="524541"/>
                  </a:cubicBezTo>
                  <a:cubicBezTo>
                    <a:pt x="231826" y="522178"/>
                    <a:pt x="314131" y="555651"/>
                    <a:pt x="349966" y="517453"/>
                  </a:cubicBezTo>
                  <a:cubicBezTo>
                    <a:pt x="385802" y="479255"/>
                    <a:pt x="384225" y="370566"/>
                    <a:pt x="387769" y="295351"/>
                  </a:cubicBezTo>
                  <a:cubicBezTo>
                    <a:pt x="391313" y="220136"/>
                    <a:pt x="404703" y="118141"/>
                    <a:pt x="371230" y="66160"/>
                  </a:cubicBezTo>
                  <a:cubicBezTo>
                    <a:pt x="337757" y="14179"/>
                    <a:pt x="238914" y="0"/>
                    <a:pt x="179844" y="0"/>
                  </a:cubicBezTo>
                  <a:cubicBezTo>
                    <a:pt x="120774" y="0"/>
                    <a:pt x="45558" y="17328"/>
                    <a:pt x="16811" y="66159"/>
                  </a:cubicBez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FD748D06-FF94-4AB3-9E63-5970C978240C}"/>
                </a:ext>
              </a:extLst>
            </p:cNvPr>
            <p:cNvSpPr/>
            <p:nvPr/>
          </p:nvSpPr>
          <p:spPr>
            <a:xfrm rot="708098">
              <a:off x="5542003" y="3111348"/>
              <a:ext cx="818288" cy="1112412"/>
            </a:xfrm>
            <a:custGeom>
              <a:avLst/>
              <a:gdLst>
                <a:gd name="connsiteX0" fmla="*/ 833039 w 833102"/>
                <a:gd name="connsiteY0" fmla="*/ 76519 h 1128109"/>
                <a:gd name="connsiteX1" fmla="*/ 721944 w 833102"/>
                <a:gd name="connsiteY1" fmla="*/ 29517 h 1128109"/>
                <a:gd name="connsiteX2" fmla="*/ 580938 w 833102"/>
                <a:gd name="connsiteY2" fmla="*/ 3880 h 1128109"/>
                <a:gd name="connsiteX3" fmla="*/ 471980 w 833102"/>
                <a:gd name="connsiteY3" fmla="*/ 6016 h 1128109"/>
                <a:gd name="connsiteX4" fmla="*/ 433524 w 833102"/>
                <a:gd name="connsiteY4" fmla="*/ 59428 h 1128109"/>
                <a:gd name="connsiteX5" fmla="*/ 358748 w 833102"/>
                <a:gd name="connsiteY5" fmla="*/ 78656 h 1128109"/>
                <a:gd name="connsiteX6" fmla="*/ 309610 w 833102"/>
                <a:gd name="connsiteY6" fmla="*/ 53018 h 1128109"/>
                <a:gd name="connsiteX7" fmla="*/ 309610 w 833102"/>
                <a:gd name="connsiteY7" fmla="*/ 6016 h 1128109"/>
                <a:gd name="connsiteX8" fmla="*/ 228424 w 833102"/>
                <a:gd name="connsiteY8" fmla="*/ 27381 h 1128109"/>
                <a:gd name="connsiteX9" fmla="*/ 108783 w 833102"/>
                <a:gd name="connsiteY9" fmla="*/ 91474 h 1128109"/>
                <a:gd name="connsiteX10" fmla="*/ 74600 w 833102"/>
                <a:gd name="connsiteY10" fmla="*/ 258117 h 1128109"/>
                <a:gd name="connsiteX11" fmla="*/ 38281 w 833102"/>
                <a:gd name="connsiteY11" fmla="*/ 719590 h 1128109"/>
                <a:gd name="connsiteX12" fmla="*/ 51099 w 833102"/>
                <a:gd name="connsiteY12" fmla="*/ 1093469 h 1128109"/>
                <a:gd name="connsiteX13" fmla="*/ 666396 w 833102"/>
                <a:gd name="connsiteY13" fmla="*/ 1104151 h 1128109"/>
                <a:gd name="connsiteX14" fmla="*/ 762537 w 833102"/>
                <a:gd name="connsiteY14" fmla="*/ 1027239 h 1128109"/>
                <a:gd name="connsiteX15" fmla="*/ 706989 w 833102"/>
                <a:gd name="connsiteY15" fmla="*/ 407669 h 1128109"/>
                <a:gd name="connsiteX16" fmla="*/ 833039 w 833102"/>
                <a:gd name="connsiteY16" fmla="*/ 76519 h 1128109"/>
                <a:gd name="connsiteX0" fmla="*/ 833039 w 833102"/>
                <a:gd name="connsiteY0" fmla="*/ 75792 h 1127382"/>
                <a:gd name="connsiteX1" fmla="*/ 721944 w 833102"/>
                <a:gd name="connsiteY1" fmla="*/ 15972 h 1127382"/>
                <a:gd name="connsiteX2" fmla="*/ 580938 w 833102"/>
                <a:gd name="connsiteY2" fmla="*/ 3153 h 1127382"/>
                <a:gd name="connsiteX3" fmla="*/ 471980 w 833102"/>
                <a:gd name="connsiteY3" fmla="*/ 5289 h 1127382"/>
                <a:gd name="connsiteX4" fmla="*/ 433524 w 833102"/>
                <a:gd name="connsiteY4" fmla="*/ 58701 h 1127382"/>
                <a:gd name="connsiteX5" fmla="*/ 358748 w 833102"/>
                <a:gd name="connsiteY5" fmla="*/ 77929 h 1127382"/>
                <a:gd name="connsiteX6" fmla="*/ 309610 w 833102"/>
                <a:gd name="connsiteY6" fmla="*/ 52291 h 1127382"/>
                <a:gd name="connsiteX7" fmla="*/ 309610 w 833102"/>
                <a:gd name="connsiteY7" fmla="*/ 5289 h 1127382"/>
                <a:gd name="connsiteX8" fmla="*/ 228424 w 833102"/>
                <a:gd name="connsiteY8" fmla="*/ 26654 h 1127382"/>
                <a:gd name="connsiteX9" fmla="*/ 108783 w 833102"/>
                <a:gd name="connsiteY9" fmla="*/ 90747 h 1127382"/>
                <a:gd name="connsiteX10" fmla="*/ 74600 w 833102"/>
                <a:gd name="connsiteY10" fmla="*/ 257390 h 1127382"/>
                <a:gd name="connsiteX11" fmla="*/ 38281 w 833102"/>
                <a:gd name="connsiteY11" fmla="*/ 718863 h 1127382"/>
                <a:gd name="connsiteX12" fmla="*/ 51099 w 833102"/>
                <a:gd name="connsiteY12" fmla="*/ 1092742 h 1127382"/>
                <a:gd name="connsiteX13" fmla="*/ 666396 w 833102"/>
                <a:gd name="connsiteY13" fmla="*/ 1103424 h 1127382"/>
                <a:gd name="connsiteX14" fmla="*/ 762537 w 833102"/>
                <a:gd name="connsiteY14" fmla="*/ 1026512 h 1127382"/>
                <a:gd name="connsiteX15" fmla="*/ 706989 w 833102"/>
                <a:gd name="connsiteY15" fmla="*/ 406942 h 1127382"/>
                <a:gd name="connsiteX16" fmla="*/ 833039 w 833102"/>
                <a:gd name="connsiteY16" fmla="*/ 75792 h 1127382"/>
                <a:gd name="connsiteX0" fmla="*/ 833039 w 833055"/>
                <a:gd name="connsiteY0" fmla="*/ 75792 h 1127382"/>
                <a:gd name="connsiteX1" fmla="*/ 721944 w 833055"/>
                <a:gd name="connsiteY1" fmla="*/ 15972 h 1127382"/>
                <a:gd name="connsiteX2" fmla="*/ 580938 w 833055"/>
                <a:gd name="connsiteY2" fmla="*/ 3153 h 1127382"/>
                <a:gd name="connsiteX3" fmla="*/ 471980 w 833055"/>
                <a:gd name="connsiteY3" fmla="*/ 5289 h 1127382"/>
                <a:gd name="connsiteX4" fmla="*/ 433524 w 833055"/>
                <a:gd name="connsiteY4" fmla="*/ 58701 h 1127382"/>
                <a:gd name="connsiteX5" fmla="*/ 358748 w 833055"/>
                <a:gd name="connsiteY5" fmla="*/ 77929 h 1127382"/>
                <a:gd name="connsiteX6" fmla="*/ 309610 w 833055"/>
                <a:gd name="connsiteY6" fmla="*/ 52291 h 1127382"/>
                <a:gd name="connsiteX7" fmla="*/ 309610 w 833055"/>
                <a:gd name="connsiteY7" fmla="*/ 5289 h 1127382"/>
                <a:gd name="connsiteX8" fmla="*/ 228424 w 833055"/>
                <a:gd name="connsiteY8" fmla="*/ 26654 h 1127382"/>
                <a:gd name="connsiteX9" fmla="*/ 108783 w 833055"/>
                <a:gd name="connsiteY9" fmla="*/ 90747 h 1127382"/>
                <a:gd name="connsiteX10" fmla="*/ 74600 w 833055"/>
                <a:gd name="connsiteY10" fmla="*/ 257390 h 1127382"/>
                <a:gd name="connsiteX11" fmla="*/ 38281 w 833055"/>
                <a:gd name="connsiteY11" fmla="*/ 718863 h 1127382"/>
                <a:gd name="connsiteX12" fmla="*/ 51099 w 833055"/>
                <a:gd name="connsiteY12" fmla="*/ 1092742 h 1127382"/>
                <a:gd name="connsiteX13" fmla="*/ 666396 w 833055"/>
                <a:gd name="connsiteY13" fmla="*/ 1103424 h 1127382"/>
                <a:gd name="connsiteX14" fmla="*/ 762537 w 833055"/>
                <a:gd name="connsiteY14" fmla="*/ 1026512 h 1127382"/>
                <a:gd name="connsiteX15" fmla="*/ 730490 w 833055"/>
                <a:gd name="connsiteY15" fmla="*/ 409079 h 1127382"/>
                <a:gd name="connsiteX16" fmla="*/ 833039 w 833055"/>
                <a:gd name="connsiteY16" fmla="*/ 75792 h 1127382"/>
                <a:gd name="connsiteX0" fmla="*/ 833039 w 833110"/>
                <a:gd name="connsiteY0" fmla="*/ 75792 h 1127382"/>
                <a:gd name="connsiteX1" fmla="*/ 721944 w 833110"/>
                <a:gd name="connsiteY1" fmla="*/ 15972 h 1127382"/>
                <a:gd name="connsiteX2" fmla="*/ 580938 w 833110"/>
                <a:gd name="connsiteY2" fmla="*/ 3153 h 1127382"/>
                <a:gd name="connsiteX3" fmla="*/ 471980 w 833110"/>
                <a:gd name="connsiteY3" fmla="*/ 5289 h 1127382"/>
                <a:gd name="connsiteX4" fmla="*/ 433524 w 833110"/>
                <a:gd name="connsiteY4" fmla="*/ 58701 h 1127382"/>
                <a:gd name="connsiteX5" fmla="*/ 358748 w 833110"/>
                <a:gd name="connsiteY5" fmla="*/ 77929 h 1127382"/>
                <a:gd name="connsiteX6" fmla="*/ 309610 w 833110"/>
                <a:gd name="connsiteY6" fmla="*/ 52291 h 1127382"/>
                <a:gd name="connsiteX7" fmla="*/ 309610 w 833110"/>
                <a:gd name="connsiteY7" fmla="*/ 5289 h 1127382"/>
                <a:gd name="connsiteX8" fmla="*/ 228424 w 833110"/>
                <a:gd name="connsiteY8" fmla="*/ 26654 h 1127382"/>
                <a:gd name="connsiteX9" fmla="*/ 108783 w 833110"/>
                <a:gd name="connsiteY9" fmla="*/ 90747 h 1127382"/>
                <a:gd name="connsiteX10" fmla="*/ 74600 w 833110"/>
                <a:gd name="connsiteY10" fmla="*/ 257390 h 1127382"/>
                <a:gd name="connsiteX11" fmla="*/ 38281 w 833110"/>
                <a:gd name="connsiteY11" fmla="*/ 718863 h 1127382"/>
                <a:gd name="connsiteX12" fmla="*/ 51099 w 833110"/>
                <a:gd name="connsiteY12" fmla="*/ 1092742 h 1127382"/>
                <a:gd name="connsiteX13" fmla="*/ 666396 w 833110"/>
                <a:gd name="connsiteY13" fmla="*/ 1103424 h 1127382"/>
                <a:gd name="connsiteX14" fmla="*/ 762537 w 833110"/>
                <a:gd name="connsiteY14" fmla="*/ 1026512 h 1127382"/>
                <a:gd name="connsiteX15" fmla="*/ 739036 w 833110"/>
                <a:gd name="connsiteY15" fmla="*/ 411215 h 1127382"/>
                <a:gd name="connsiteX16" fmla="*/ 833039 w 833110"/>
                <a:gd name="connsiteY16" fmla="*/ 75792 h 1127382"/>
                <a:gd name="connsiteX0" fmla="*/ 845955 w 846026"/>
                <a:gd name="connsiteY0" fmla="*/ 75792 h 1131873"/>
                <a:gd name="connsiteX1" fmla="*/ 734860 w 846026"/>
                <a:gd name="connsiteY1" fmla="*/ 15972 h 1131873"/>
                <a:gd name="connsiteX2" fmla="*/ 593854 w 846026"/>
                <a:gd name="connsiteY2" fmla="*/ 3153 h 1131873"/>
                <a:gd name="connsiteX3" fmla="*/ 484896 w 846026"/>
                <a:gd name="connsiteY3" fmla="*/ 5289 h 1131873"/>
                <a:gd name="connsiteX4" fmla="*/ 446440 w 846026"/>
                <a:gd name="connsiteY4" fmla="*/ 58701 h 1131873"/>
                <a:gd name="connsiteX5" fmla="*/ 371664 w 846026"/>
                <a:gd name="connsiteY5" fmla="*/ 77929 h 1131873"/>
                <a:gd name="connsiteX6" fmla="*/ 322526 w 846026"/>
                <a:gd name="connsiteY6" fmla="*/ 52291 h 1131873"/>
                <a:gd name="connsiteX7" fmla="*/ 322526 w 846026"/>
                <a:gd name="connsiteY7" fmla="*/ 5289 h 1131873"/>
                <a:gd name="connsiteX8" fmla="*/ 241340 w 846026"/>
                <a:gd name="connsiteY8" fmla="*/ 26654 h 1131873"/>
                <a:gd name="connsiteX9" fmla="*/ 121699 w 846026"/>
                <a:gd name="connsiteY9" fmla="*/ 90747 h 1131873"/>
                <a:gd name="connsiteX10" fmla="*/ 87516 w 846026"/>
                <a:gd name="connsiteY10" fmla="*/ 257390 h 1131873"/>
                <a:gd name="connsiteX11" fmla="*/ 51197 w 846026"/>
                <a:gd name="connsiteY11" fmla="*/ 718863 h 1131873"/>
                <a:gd name="connsiteX12" fmla="*/ 46923 w 846026"/>
                <a:gd name="connsiteY12" fmla="*/ 1099151 h 1131873"/>
                <a:gd name="connsiteX13" fmla="*/ 679312 w 846026"/>
                <a:gd name="connsiteY13" fmla="*/ 1103424 h 1131873"/>
                <a:gd name="connsiteX14" fmla="*/ 775453 w 846026"/>
                <a:gd name="connsiteY14" fmla="*/ 1026512 h 1131873"/>
                <a:gd name="connsiteX15" fmla="*/ 751952 w 846026"/>
                <a:gd name="connsiteY15" fmla="*/ 411215 h 1131873"/>
                <a:gd name="connsiteX16" fmla="*/ 845955 w 846026"/>
                <a:gd name="connsiteY16" fmla="*/ 75792 h 1131873"/>
                <a:gd name="connsiteX0" fmla="*/ 845955 w 846026"/>
                <a:gd name="connsiteY0" fmla="*/ 75792 h 1106808"/>
                <a:gd name="connsiteX1" fmla="*/ 734860 w 846026"/>
                <a:gd name="connsiteY1" fmla="*/ 15972 h 1106808"/>
                <a:gd name="connsiteX2" fmla="*/ 593854 w 846026"/>
                <a:gd name="connsiteY2" fmla="*/ 3153 h 1106808"/>
                <a:gd name="connsiteX3" fmla="*/ 484896 w 846026"/>
                <a:gd name="connsiteY3" fmla="*/ 5289 h 1106808"/>
                <a:gd name="connsiteX4" fmla="*/ 446440 w 846026"/>
                <a:gd name="connsiteY4" fmla="*/ 58701 h 1106808"/>
                <a:gd name="connsiteX5" fmla="*/ 371664 w 846026"/>
                <a:gd name="connsiteY5" fmla="*/ 77929 h 1106808"/>
                <a:gd name="connsiteX6" fmla="*/ 322526 w 846026"/>
                <a:gd name="connsiteY6" fmla="*/ 52291 h 1106808"/>
                <a:gd name="connsiteX7" fmla="*/ 322526 w 846026"/>
                <a:gd name="connsiteY7" fmla="*/ 5289 h 1106808"/>
                <a:gd name="connsiteX8" fmla="*/ 241340 w 846026"/>
                <a:gd name="connsiteY8" fmla="*/ 26654 h 1106808"/>
                <a:gd name="connsiteX9" fmla="*/ 121699 w 846026"/>
                <a:gd name="connsiteY9" fmla="*/ 90747 h 1106808"/>
                <a:gd name="connsiteX10" fmla="*/ 87516 w 846026"/>
                <a:gd name="connsiteY10" fmla="*/ 257390 h 1106808"/>
                <a:gd name="connsiteX11" fmla="*/ 51197 w 846026"/>
                <a:gd name="connsiteY11" fmla="*/ 718863 h 1106808"/>
                <a:gd name="connsiteX12" fmla="*/ 46923 w 846026"/>
                <a:gd name="connsiteY12" fmla="*/ 1099151 h 1106808"/>
                <a:gd name="connsiteX13" fmla="*/ 679312 w 846026"/>
                <a:gd name="connsiteY13" fmla="*/ 1103424 h 1106808"/>
                <a:gd name="connsiteX14" fmla="*/ 775453 w 846026"/>
                <a:gd name="connsiteY14" fmla="*/ 1026512 h 1106808"/>
                <a:gd name="connsiteX15" fmla="*/ 751952 w 846026"/>
                <a:gd name="connsiteY15" fmla="*/ 411215 h 1106808"/>
                <a:gd name="connsiteX16" fmla="*/ 845955 w 846026"/>
                <a:gd name="connsiteY16" fmla="*/ 75792 h 1106808"/>
                <a:gd name="connsiteX0" fmla="*/ 825374 w 825445"/>
                <a:gd name="connsiteY0" fmla="*/ 75792 h 1110041"/>
                <a:gd name="connsiteX1" fmla="*/ 714279 w 825445"/>
                <a:gd name="connsiteY1" fmla="*/ 15972 h 1110041"/>
                <a:gd name="connsiteX2" fmla="*/ 573273 w 825445"/>
                <a:gd name="connsiteY2" fmla="*/ 3153 h 1110041"/>
                <a:gd name="connsiteX3" fmla="*/ 464315 w 825445"/>
                <a:gd name="connsiteY3" fmla="*/ 5289 h 1110041"/>
                <a:gd name="connsiteX4" fmla="*/ 425859 w 825445"/>
                <a:gd name="connsiteY4" fmla="*/ 58701 h 1110041"/>
                <a:gd name="connsiteX5" fmla="*/ 351083 w 825445"/>
                <a:gd name="connsiteY5" fmla="*/ 77929 h 1110041"/>
                <a:gd name="connsiteX6" fmla="*/ 301945 w 825445"/>
                <a:gd name="connsiteY6" fmla="*/ 52291 h 1110041"/>
                <a:gd name="connsiteX7" fmla="*/ 301945 w 825445"/>
                <a:gd name="connsiteY7" fmla="*/ 5289 h 1110041"/>
                <a:gd name="connsiteX8" fmla="*/ 220759 w 825445"/>
                <a:gd name="connsiteY8" fmla="*/ 26654 h 1110041"/>
                <a:gd name="connsiteX9" fmla="*/ 101118 w 825445"/>
                <a:gd name="connsiteY9" fmla="*/ 90747 h 1110041"/>
                <a:gd name="connsiteX10" fmla="*/ 66935 w 825445"/>
                <a:gd name="connsiteY10" fmla="*/ 257390 h 1110041"/>
                <a:gd name="connsiteX11" fmla="*/ 30616 w 825445"/>
                <a:gd name="connsiteY11" fmla="*/ 718863 h 1110041"/>
                <a:gd name="connsiteX12" fmla="*/ 54116 w 825445"/>
                <a:gd name="connsiteY12" fmla="*/ 1109834 h 1110041"/>
                <a:gd name="connsiteX13" fmla="*/ 658731 w 825445"/>
                <a:gd name="connsiteY13" fmla="*/ 1103424 h 1110041"/>
                <a:gd name="connsiteX14" fmla="*/ 754872 w 825445"/>
                <a:gd name="connsiteY14" fmla="*/ 1026512 h 1110041"/>
                <a:gd name="connsiteX15" fmla="*/ 731371 w 825445"/>
                <a:gd name="connsiteY15" fmla="*/ 411215 h 1110041"/>
                <a:gd name="connsiteX16" fmla="*/ 825374 w 825445"/>
                <a:gd name="connsiteY16" fmla="*/ 75792 h 1110041"/>
                <a:gd name="connsiteX0" fmla="*/ 825681 w 825752"/>
                <a:gd name="connsiteY0" fmla="*/ 75792 h 1139039"/>
                <a:gd name="connsiteX1" fmla="*/ 714586 w 825752"/>
                <a:gd name="connsiteY1" fmla="*/ 15972 h 1139039"/>
                <a:gd name="connsiteX2" fmla="*/ 573580 w 825752"/>
                <a:gd name="connsiteY2" fmla="*/ 3153 h 1139039"/>
                <a:gd name="connsiteX3" fmla="*/ 464622 w 825752"/>
                <a:gd name="connsiteY3" fmla="*/ 5289 h 1139039"/>
                <a:gd name="connsiteX4" fmla="*/ 426166 w 825752"/>
                <a:gd name="connsiteY4" fmla="*/ 58701 h 1139039"/>
                <a:gd name="connsiteX5" fmla="*/ 351390 w 825752"/>
                <a:gd name="connsiteY5" fmla="*/ 77929 h 1139039"/>
                <a:gd name="connsiteX6" fmla="*/ 302252 w 825752"/>
                <a:gd name="connsiteY6" fmla="*/ 52291 h 1139039"/>
                <a:gd name="connsiteX7" fmla="*/ 302252 w 825752"/>
                <a:gd name="connsiteY7" fmla="*/ 5289 h 1139039"/>
                <a:gd name="connsiteX8" fmla="*/ 221066 w 825752"/>
                <a:gd name="connsiteY8" fmla="*/ 26654 h 1139039"/>
                <a:gd name="connsiteX9" fmla="*/ 101425 w 825752"/>
                <a:gd name="connsiteY9" fmla="*/ 90747 h 1139039"/>
                <a:gd name="connsiteX10" fmla="*/ 67242 w 825752"/>
                <a:gd name="connsiteY10" fmla="*/ 257390 h 1139039"/>
                <a:gd name="connsiteX11" fmla="*/ 30923 w 825752"/>
                <a:gd name="connsiteY11" fmla="*/ 718863 h 1139039"/>
                <a:gd name="connsiteX12" fmla="*/ 54423 w 825752"/>
                <a:gd name="connsiteY12" fmla="*/ 1109834 h 1139039"/>
                <a:gd name="connsiteX13" fmla="*/ 663311 w 825752"/>
                <a:gd name="connsiteY13" fmla="*/ 1101287 h 1139039"/>
                <a:gd name="connsiteX14" fmla="*/ 755179 w 825752"/>
                <a:gd name="connsiteY14" fmla="*/ 1026512 h 1139039"/>
                <a:gd name="connsiteX15" fmla="*/ 731678 w 825752"/>
                <a:gd name="connsiteY15" fmla="*/ 411215 h 1139039"/>
                <a:gd name="connsiteX16" fmla="*/ 825681 w 825752"/>
                <a:gd name="connsiteY16" fmla="*/ 75792 h 1139039"/>
                <a:gd name="connsiteX0" fmla="*/ 825681 w 825752"/>
                <a:gd name="connsiteY0" fmla="*/ 75792 h 1135490"/>
                <a:gd name="connsiteX1" fmla="*/ 714586 w 825752"/>
                <a:gd name="connsiteY1" fmla="*/ 15972 h 1135490"/>
                <a:gd name="connsiteX2" fmla="*/ 573580 w 825752"/>
                <a:gd name="connsiteY2" fmla="*/ 3153 h 1135490"/>
                <a:gd name="connsiteX3" fmla="*/ 464622 w 825752"/>
                <a:gd name="connsiteY3" fmla="*/ 5289 h 1135490"/>
                <a:gd name="connsiteX4" fmla="*/ 426166 w 825752"/>
                <a:gd name="connsiteY4" fmla="*/ 58701 h 1135490"/>
                <a:gd name="connsiteX5" fmla="*/ 351390 w 825752"/>
                <a:gd name="connsiteY5" fmla="*/ 77929 h 1135490"/>
                <a:gd name="connsiteX6" fmla="*/ 302252 w 825752"/>
                <a:gd name="connsiteY6" fmla="*/ 52291 h 1135490"/>
                <a:gd name="connsiteX7" fmla="*/ 302252 w 825752"/>
                <a:gd name="connsiteY7" fmla="*/ 5289 h 1135490"/>
                <a:gd name="connsiteX8" fmla="*/ 221066 w 825752"/>
                <a:gd name="connsiteY8" fmla="*/ 26654 h 1135490"/>
                <a:gd name="connsiteX9" fmla="*/ 101425 w 825752"/>
                <a:gd name="connsiteY9" fmla="*/ 90747 h 1135490"/>
                <a:gd name="connsiteX10" fmla="*/ 67242 w 825752"/>
                <a:gd name="connsiteY10" fmla="*/ 257390 h 1135490"/>
                <a:gd name="connsiteX11" fmla="*/ 30923 w 825752"/>
                <a:gd name="connsiteY11" fmla="*/ 718863 h 1135490"/>
                <a:gd name="connsiteX12" fmla="*/ 54423 w 825752"/>
                <a:gd name="connsiteY12" fmla="*/ 1109834 h 1135490"/>
                <a:gd name="connsiteX13" fmla="*/ 663311 w 825752"/>
                <a:gd name="connsiteY13" fmla="*/ 1101287 h 1135490"/>
                <a:gd name="connsiteX14" fmla="*/ 755179 w 825752"/>
                <a:gd name="connsiteY14" fmla="*/ 1026512 h 1135490"/>
                <a:gd name="connsiteX15" fmla="*/ 731678 w 825752"/>
                <a:gd name="connsiteY15" fmla="*/ 411215 h 1135490"/>
                <a:gd name="connsiteX16" fmla="*/ 825681 w 825752"/>
                <a:gd name="connsiteY16" fmla="*/ 75792 h 1135490"/>
                <a:gd name="connsiteX0" fmla="*/ 825681 w 825749"/>
                <a:gd name="connsiteY0" fmla="*/ 75792 h 1140469"/>
                <a:gd name="connsiteX1" fmla="*/ 714586 w 825749"/>
                <a:gd name="connsiteY1" fmla="*/ 15972 h 1140469"/>
                <a:gd name="connsiteX2" fmla="*/ 573580 w 825749"/>
                <a:gd name="connsiteY2" fmla="*/ 3153 h 1140469"/>
                <a:gd name="connsiteX3" fmla="*/ 464622 w 825749"/>
                <a:gd name="connsiteY3" fmla="*/ 5289 h 1140469"/>
                <a:gd name="connsiteX4" fmla="*/ 426166 w 825749"/>
                <a:gd name="connsiteY4" fmla="*/ 58701 h 1140469"/>
                <a:gd name="connsiteX5" fmla="*/ 351390 w 825749"/>
                <a:gd name="connsiteY5" fmla="*/ 77929 h 1140469"/>
                <a:gd name="connsiteX6" fmla="*/ 302252 w 825749"/>
                <a:gd name="connsiteY6" fmla="*/ 52291 h 1140469"/>
                <a:gd name="connsiteX7" fmla="*/ 302252 w 825749"/>
                <a:gd name="connsiteY7" fmla="*/ 5289 h 1140469"/>
                <a:gd name="connsiteX8" fmla="*/ 221066 w 825749"/>
                <a:gd name="connsiteY8" fmla="*/ 26654 h 1140469"/>
                <a:gd name="connsiteX9" fmla="*/ 101425 w 825749"/>
                <a:gd name="connsiteY9" fmla="*/ 90747 h 1140469"/>
                <a:gd name="connsiteX10" fmla="*/ 67242 w 825749"/>
                <a:gd name="connsiteY10" fmla="*/ 257390 h 1140469"/>
                <a:gd name="connsiteX11" fmla="*/ 30923 w 825749"/>
                <a:gd name="connsiteY11" fmla="*/ 718863 h 1140469"/>
                <a:gd name="connsiteX12" fmla="*/ 54423 w 825749"/>
                <a:gd name="connsiteY12" fmla="*/ 1109834 h 1140469"/>
                <a:gd name="connsiteX13" fmla="*/ 663311 w 825749"/>
                <a:gd name="connsiteY13" fmla="*/ 1101287 h 1140469"/>
                <a:gd name="connsiteX14" fmla="*/ 765861 w 825749"/>
                <a:gd name="connsiteY14" fmla="*/ 990192 h 1140469"/>
                <a:gd name="connsiteX15" fmla="*/ 731678 w 825749"/>
                <a:gd name="connsiteY15" fmla="*/ 411215 h 1140469"/>
                <a:gd name="connsiteX16" fmla="*/ 825681 w 825749"/>
                <a:gd name="connsiteY16" fmla="*/ 75792 h 1140469"/>
                <a:gd name="connsiteX0" fmla="*/ 821257 w 821325"/>
                <a:gd name="connsiteY0" fmla="*/ 75792 h 1134194"/>
                <a:gd name="connsiteX1" fmla="*/ 710162 w 821325"/>
                <a:gd name="connsiteY1" fmla="*/ 15972 h 1134194"/>
                <a:gd name="connsiteX2" fmla="*/ 569156 w 821325"/>
                <a:gd name="connsiteY2" fmla="*/ 3153 h 1134194"/>
                <a:gd name="connsiteX3" fmla="*/ 460198 w 821325"/>
                <a:gd name="connsiteY3" fmla="*/ 5289 h 1134194"/>
                <a:gd name="connsiteX4" fmla="*/ 421742 w 821325"/>
                <a:gd name="connsiteY4" fmla="*/ 58701 h 1134194"/>
                <a:gd name="connsiteX5" fmla="*/ 346966 w 821325"/>
                <a:gd name="connsiteY5" fmla="*/ 77929 h 1134194"/>
                <a:gd name="connsiteX6" fmla="*/ 297828 w 821325"/>
                <a:gd name="connsiteY6" fmla="*/ 52291 h 1134194"/>
                <a:gd name="connsiteX7" fmla="*/ 297828 w 821325"/>
                <a:gd name="connsiteY7" fmla="*/ 5289 h 1134194"/>
                <a:gd name="connsiteX8" fmla="*/ 216642 w 821325"/>
                <a:gd name="connsiteY8" fmla="*/ 26654 h 1134194"/>
                <a:gd name="connsiteX9" fmla="*/ 97001 w 821325"/>
                <a:gd name="connsiteY9" fmla="*/ 90747 h 1134194"/>
                <a:gd name="connsiteX10" fmla="*/ 62818 w 821325"/>
                <a:gd name="connsiteY10" fmla="*/ 257390 h 1134194"/>
                <a:gd name="connsiteX11" fmla="*/ 26499 w 821325"/>
                <a:gd name="connsiteY11" fmla="*/ 718863 h 1134194"/>
                <a:gd name="connsiteX12" fmla="*/ 56409 w 821325"/>
                <a:gd name="connsiteY12" fmla="*/ 1101288 h 1134194"/>
                <a:gd name="connsiteX13" fmla="*/ 658887 w 821325"/>
                <a:gd name="connsiteY13" fmla="*/ 1101287 h 1134194"/>
                <a:gd name="connsiteX14" fmla="*/ 761437 w 821325"/>
                <a:gd name="connsiteY14" fmla="*/ 990192 h 1134194"/>
                <a:gd name="connsiteX15" fmla="*/ 727254 w 821325"/>
                <a:gd name="connsiteY15" fmla="*/ 411215 h 1134194"/>
                <a:gd name="connsiteX16" fmla="*/ 821257 w 821325"/>
                <a:gd name="connsiteY16" fmla="*/ 75792 h 1134194"/>
                <a:gd name="connsiteX0" fmla="*/ 827676 w 827744"/>
                <a:gd name="connsiteY0" fmla="*/ 75792 h 1125854"/>
                <a:gd name="connsiteX1" fmla="*/ 716581 w 827744"/>
                <a:gd name="connsiteY1" fmla="*/ 15972 h 1125854"/>
                <a:gd name="connsiteX2" fmla="*/ 575575 w 827744"/>
                <a:gd name="connsiteY2" fmla="*/ 3153 h 1125854"/>
                <a:gd name="connsiteX3" fmla="*/ 466617 w 827744"/>
                <a:gd name="connsiteY3" fmla="*/ 5289 h 1125854"/>
                <a:gd name="connsiteX4" fmla="*/ 428161 w 827744"/>
                <a:gd name="connsiteY4" fmla="*/ 58701 h 1125854"/>
                <a:gd name="connsiteX5" fmla="*/ 353385 w 827744"/>
                <a:gd name="connsiteY5" fmla="*/ 77929 h 1125854"/>
                <a:gd name="connsiteX6" fmla="*/ 304247 w 827744"/>
                <a:gd name="connsiteY6" fmla="*/ 52291 h 1125854"/>
                <a:gd name="connsiteX7" fmla="*/ 304247 w 827744"/>
                <a:gd name="connsiteY7" fmla="*/ 5289 h 1125854"/>
                <a:gd name="connsiteX8" fmla="*/ 223061 w 827744"/>
                <a:gd name="connsiteY8" fmla="*/ 26654 h 1125854"/>
                <a:gd name="connsiteX9" fmla="*/ 103420 w 827744"/>
                <a:gd name="connsiteY9" fmla="*/ 90747 h 1125854"/>
                <a:gd name="connsiteX10" fmla="*/ 69237 w 827744"/>
                <a:gd name="connsiteY10" fmla="*/ 257390 h 1125854"/>
                <a:gd name="connsiteX11" fmla="*/ 32918 w 827744"/>
                <a:gd name="connsiteY11" fmla="*/ 718863 h 1125854"/>
                <a:gd name="connsiteX12" fmla="*/ 62828 w 827744"/>
                <a:gd name="connsiteY12" fmla="*/ 1101288 h 1125854"/>
                <a:gd name="connsiteX13" fmla="*/ 665306 w 827744"/>
                <a:gd name="connsiteY13" fmla="*/ 1101287 h 1125854"/>
                <a:gd name="connsiteX14" fmla="*/ 767856 w 827744"/>
                <a:gd name="connsiteY14" fmla="*/ 990192 h 1125854"/>
                <a:gd name="connsiteX15" fmla="*/ 733673 w 827744"/>
                <a:gd name="connsiteY15" fmla="*/ 411215 h 1125854"/>
                <a:gd name="connsiteX16" fmla="*/ 827676 w 827744"/>
                <a:gd name="connsiteY16" fmla="*/ 75792 h 1125854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9074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9074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9074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8433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263"/>
                <a:gd name="connsiteY0" fmla="*/ 75462 h 1128133"/>
                <a:gd name="connsiteX1" fmla="*/ 721550 w 826263"/>
                <a:gd name="connsiteY1" fmla="*/ 9232 h 1128133"/>
                <a:gd name="connsiteX2" fmla="*/ 574135 w 826263"/>
                <a:gd name="connsiteY2" fmla="*/ 2823 h 1128133"/>
                <a:gd name="connsiteX3" fmla="*/ 465177 w 826263"/>
                <a:gd name="connsiteY3" fmla="*/ 4959 h 1128133"/>
                <a:gd name="connsiteX4" fmla="*/ 426721 w 826263"/>
                <a:gd name="connsiteY4" fmla="*/ 58371 h 1128133"/>
                <a:gd name="connsiteX5" fmla="*/ 351945 w 826263"/>
                <a:gd name="connsiteY5" fmla="*/ 77599 h 1128133"/>
                <a:gd name="connsiteX6" fmla="*/ 302807 w 826263"/>
                <a:gd name="connsiteY6" fmla="*/ 51961 h 1128133"/>
                <a:gd name="connsiteX7" fmla="*/ 302807 w 826263"/>
                <a:gd name="connsiteY7" fmla="*/ 4959 h 1128133"/>
                <a:gd name="connsiteX8" fmla="*/ 221621 w 826263"/>
                <a:gd name="connsiteY8" fmla="*/ 26324 h 1128133"/>
                <a:gd name="connsiteX9" fmla="*/ 101980 w 826263"/>
                <a:gd name="connsiteY9" fmla="*/ 84007 h 1128133"/>
                <a:gd name="connsiteX10" fmla="*/ 67797 w 826263"/>
                <a:gd name="connsiteY10" fmla="*/ 257060 h 1128133"/>
                <a:gd name="connsiteX11" fmla="*/ 20796 w 826263"/>
                <a:gd name="connsiteY11" fmla="*/ 797582 h 1128133"/>
                <a:gd name="connsiteX12" fmla="*/ 61388 w 826263"/>
                <a:gd name="connsiteY12" fmla="*/ 1100958 h 1128133"/>
                <a:gd name="connsiteX13" fmla="*/ 663866 w 826263"/>
                <a:gd name="connsiteY13" fmla="*/ 1100957 h 1128133"/>
                <a:gd name="connsiteX14" fmla="*/ 766416 w 826263"/>
                <a:gd name="connsiteY14" fmla="*/ 989862 h 1128133"/>
                <a:gd name="connsiteX15" fmla="*/ 732233 w 826263"/>
                <a:gd name="connsiteY15" fmla="*/ 410885 h 1128133"/>
                <a:gd name="connsiteX16" fmla="*/ 826236 w 826263"/>
                <a:gd name="connsiteY16" fmla="*/ 75462 h 1128133"/>
                <a:gd name="connsiteX0" fmla="*/ 826236 w 826263"/>
                <a:gd name="connsiteY0" fmla="*/ 75462 h 1128133"/>
                <a:gd name="connsiteX1" fmla="*/ 721550 w 826263"/>
                <a:gd name="connsiteY1" fmla="*/ 9232 h 1128133"/>
                <a:gd name="connsiteX2" fmla="*/ 574135 w 826263"/>
                <a:gd name="connsiteY2" fmla="*/ 2823 h 1128133"/>
                <a:gd name="connsiteX3" fmla="*/ 465177 w 826263"/>
                <a:gd name="connsiteY3" fmla="*/ 4959 h 1128133"/>
                <a:gd name="connsiteX4" fmla="*/ 426721 w 826263"/>
                <a:gd name="connsiteY4" fmla="*/ 58371 h 1128133"/>
                <a:gd name="connsiteX5" fmla="*/ 351945 w 826263"/>
                <a:gd name="connsiteY5" fmla="*/ 77599 h 1128133"/>
                <a:gd name="connsiteX6" fmla="*/ 302807 w 826263"/>
                <a:gd name="connsiteY6" fmla="*/ 51961 h 1128133"/>
                <a:gd name="connsiteX7" fmla="*/ 302807 w 826263"/>
                <a:gd name="connsiteY7" fmla="*/ 4959 h 1128133"/>
                <a:gd name="connsiteX8" fmla="*/ 221621 w 826263"/>
                <a:gd name="connsiteY8" fmla="*/ 26324 h 1128133"/>
                <a:gd name="connsiteX9" fmla="*/ 101980 w 826263"/>
                <a:gd name="connsiteY9" fmla="*/ 84007 h 1128133"/>
                <a:gd name="connsiteX10" fmla="*/ 67797 w 826263"/>
                <a:gd name="connsiteY10" fmla="*/ 257060 h 1128133"/>
                <a:gd name="connsiteX11" fmla="*/ 20796 w 826263"/>
                <a:gd name="connsiteY11" fmla="*/ 797582 h 1128133"/>
                <a:gd name="connsiteX12" fmla="*/ 61388 w 826263"/>
                <a:gd name="connsiteY12" fmla="*/ 1100958 h 1128133"/>
                <a:gd name="connsiteX13" fmla="*/ 663866 w 826263"/>
                <a:gd name="connsiteY13" fmla="*/ 1100957 h 1128133"/>
                <a:gd name="connsiteX14" fmla="*/ 766416 w 826263"/>
                <a:gd name="connsiteY14" fmla="*/ 989862 h 1128133"/>
                <a:gd name="connsiteX15" fmla="*/ 732233 w 826263"/>
                <a:gd name="connsiteY15" fmla="*/ 410885 h 1128133"/>
                <a:gd name="connsiteX16" fmla="*/ 826236 w 826263"/>
                <a:gd name="connsiteY16" fmla="*/ 75462 h 1128133"/>
                <a:gd name="connsiteX0" fmla="*/ 826236 w 826263"/>
                <a:gd name="connsiteY0" fmla="*/ 75462 h 1128133"/>
                <a:gd name="connsiteX1" fmla="*/ 721550 w 826263"/>
                <a:gd name="connsiteY1" fmla="*/ 9232 h 1128133"/>
                <a:gd name="connsiteX2" fmla="*/ 574135 w 826263"/>
                <a:gd name="connsiteY2" fmla="*/ 2823 h 1128133"/>
                <a:gd name="connsiteX3" fmla="*/ 465177 w 826263"/>
                <a:gd name="connsiteY3" fmla="*/ 4959 h 1128133"/>
                <a:gd name="connsiteX4" fmla="*/ 426721 w 826263"/>
                <a:gd name="connsiteY4" fmla="*/ 58371 h 1128133"/>
                <a:gd name="connsiteX5" fmla="*/ 351945 w 826263"/>
                <a:gd name="connsiteY5" fmla="*/ 77599 h 1128133"/>
                <a:gd name="connsiteX6" fmla="*/ 302807 w 826263"/>
                <a:gd name="connsiteY6" fmla="*/ 51961 h 1128133"/>
                <a:gd name="connsiteX7" fmla="*/ 302807 w 826263"/>
                <a:gd name="connsiteY7" fmla="*/ 4959 h 1128133"/>
                <a:gd name="connsiteX8" fmla="*/ 221621 w 826263"/>
                <a:gd name="connsiteY8" fmla="*/ 26324 h 1128133"/>
                <a:gd name="connsiteX9" fmla="*/ 101980 w 826263"/>
                <a:gd name="connsiteY9" fmla="*/ 84007 h 1128133"/>
                <a:gd name="connsiteX10" fmla="*/ 67797 w 826263"/>
                <a:gd name="connsiteY10" fmla="*/ 257060 h 1128133"/>
                <a:gd name="connsiteX11" fmla="*/ 20796 w 826263"/>
                <a:gd name="connsiteY11" fmla="*/ 797582 h 1128133"/>
                <a:gd name="connsiteX12" fmla="*/ 61388 w 826263"/>
                <a:gd name="connsiteY12" fmla="*/ 1100958 h 1128133"/>
                <a:gd name="connsiteX13" fmla="*/ 663866 w 826263"/>
                <a:gd name="connsiteY13" fmla="*/ 1100957 h 1128133"/>
                <a:gd name="connsiteX14" fmla="*/ 766416 w 826263"/>
                <a:gd name="connsiteY14" fmla="*/ 989862 h 1128133"/>
                <a:gd name="connsiteX15" fmla="*/ 732233 w 826263"/>
                <a:gd name="connsiteY15" fmla="*/ 410885 h 1128133"/>
                <a:gd name="connsiteX16" fmla="*/ 826236 w 826263"/>
                <a:gd name="connsiteY16" fmla="*/ 75462 h 1128133"/>
                <a:gd name="connsiteX0" fmla="*/ 821963 w 821991"/>
                <a:gd name="connsiteY0" fmla="*/ 79735 h 1128133"/>
                <a:gd name="connsiteX1" fmla="*/ 721550 w 821991"/>
                <a:gd name="connsiteY1" fmla="*/ 9232 h 1128133"/>
                <a:gd name="connsiteX2" fmla="*/ 574135 w 821991"/>
                <a:gd name="connsiteY2" fmla="*/ 2823 h 1128133"/>
                <a:gd name="connsiteX3" fmla="*/ 465177 w 821991"/>
                <a:gd name="connsiteY3" fmla="*/ 4959 h 1128133"/>
                <a:gd name="connsiteX4" fmla="*/ 426721 w 821991"/>
                <a:gd name="connsiteY4" fmla="*/ 58371 h 1128133"/>
                <a:gd name="connsiteX5" fmla="*/ 351945 w 821991"/>
                <a:gd name="connsiteY5" fmla="*/ 77599 h 1128133"/>
                <a:gd name="connsiteX6" fmla="*/ 302807 w 821991"/>
                <a:gd name="connsiteY6" fmla="*/ 51961 h 1128133"/>
                <a:gd name="connsiteX7" fmla="*/ 302807 w 821991"/>
                <a:gd name="connsiteY7" fmla="*/ 4959 h 1128133"/>
                <a:gd name="connsiteX8" fmla="*/ 221621 w 821991"/>
                <a:gd name="connsiteY8" fmla="*/ 26324 h 1128133"/>
                <a:gd name="connsiteX9" fmla="*/ 101980 w 821991"/>
                <a:gd name="connsiteY9" fmla="*/ 84007 h 1128133"/>
                <a:gd name="connsiteX10" fmla="*/ 67797 w 821991"/>
                <a:gd name="connsiteY10" fmla="*/ 257060 h 1128133"/>
                <a:gd name="connsiteX11" fmla="*/ 20796 w 821991"/>
                <a:gd name="connsiteY11" fmla="*/ 797582 h 1128133"/>
                <a:gd name="connsiteX12" fmla="*/ 61388 w 821991"/>
                <a:gd name="connsiteY12" fmla="*/ 1100958 h 1128133"/>
                <a:gd name="connsiteX13" fmla="*/ 663866 w 821991"/>
                <a:gd name="connsiteY13" fmla="*/ 1100957 h 1128133"/>
                <a:gd name="connsiteX14" fmla="*/ 766416 w 821991"/>
                <a:gd name="connsiteY14" fmla="*/ 989862 h 1128133"/>
                <a:gd name="connsiteX15" fmla="*/ 732233 w 821991"/>
                <a:gd name="connsiteY15" fmla="*/ 410885 h 1128133"/>
                <a:gd name="connsiteX16" fmla="*/ 821963 w 821991"/>
                <a:gd name="connsiteY16" fmla="*/ 79735 h 1128133"/>
                <a:gd name="connsiteX0" fmla="*/ 830509 w 830535"/>
                <a:gd name="connsiteY0" fmla="*/ 86144 h 1128133"/>
                <a:gd name="connsiteX1" fmla="*/ 721550 w 830535"/>
                <a:gd name="connsiteY1" fmla="*/ 9232 h 1128133"/>
                <a:gd name="connsiteX2" fmla="*/ 574135 w 830535"/>
                <a:gd name="connsiteY2" fmla="*/ 2823 h 1128133"/>
                <a:gd name="connsiteX3" fmla="*/ 465177 w 830535"/>
                <a:gd name="connsiteY3" fmla="*/ 4959 h 1128133"/>
                <a:gd name="connsiteX4" fmla="*/ 426721 w 830535"/>
                <a:gd name="connsiteY4" fmla="*/ 58371 h 1128133"/>
                <a:gd name="connsiteX5" fmla="*/ 351945 w 830535"/>
                <a:gd name="connsiteY5" fmla="*/ 77599 h 1128133"/>
                <a:gd name="connsiteX6" fmla="*/ 302807 w 830535"/>
                <a:gd name="connsiteY6" fmla="*/ 51961 h 1128133"/>
                <a:gd name="connsiteX7" fmla="*/ 302807 w 830535"/>
                <a:gd name="connsiteY7" fmla="*/ 4959 h 1128133"/>
                <a:gd name="connsiteX8" fmla="*/ 221621 w 830535"/>
                <a:gd name="connsiteY8" fmla="*/ 26324 h 1128133"/>
                <a:gd name="connsiteX9" fmla="*/ 101980 w 830535"/>
                <a:gd name="connsiteY9" fmla="*/ 84007 h 1128133"/>
                <a:gd name="connsiteX10" fmla="*/ 67797 w 830535"/>
                <a:gd name="connsiteY10" fmla="*/ 257060 h 1128133"/>
                <a:gd name="connsiteX11" fmla="*/ 20796 w 830535"/>
                <a:gd name="connsiteY11" fmla="*/ 797582 h 1128133"/>
                <a:gd name="connsiteX12" fmla="*/ 61388 w 830535"/>
                <a:gd name="connsiteY12" fmla="*/ 1100958 h 1128133"/>
                <a:gd name="connsiteX13" fmla="*/ 663866 w 830535"/>
                <a:gd name="connsiteY13" fmla="*/ 1100957 h 1128133"/>
                <a:gd name="connsiteX14" fmla="*/ 766416 w 830535"/>
                <a:gd name="connsiteY14" fmla="*/ 989862 h 1128133"/>
                <a:gd name="connsiteX15" fmla="*/ 732233 w 830535"/>
                <a:gd name="connsiteY15" fmla="*/ 410885 h 1128133"/>
                <a:gd name="connsiteX16" fmla="*/ 830509 w 830535"/>
                <a:gd name="connsiteY16" fmla="*/ 86144 h 1128133"/>
                <a:gd name="connsiteX0" fmla="*/ 830509 w 834188"/>
                <a:gd name="connsiteY0" fmla="*/ 86144 h 1128133"/>
                <a:gd name="connsiteX1" fmla="*/ 721550 w 834188"/>
                <a:gd name="connsiteY1" fmla="*/ 9232 h 1128133"/>
                <a:gd name="connsiteX2" fmla="*/ 574135 w 834188"/>
                <a:gd name="connsiteY2" fmla="*/ 2823 h 1128133"/>
                <a:gd name="connsiteX3" fmla="*/ 465177 w 834188"/>
                <a:gd name="connsiteY3" fmla="*/ 4959 h 1128133"/>
                <a:gd name="connsiteX4" fmla="*/ 426721 w 834188"/>
                <a:gd name="connsiteY4" fmla="*/ 58371 h 1128133"/>
                <a:gd name="connsiteX5" fmla="*/ 351945 w 834188"/>
                <a:gd name="connsiteY5" fmla="*/ 77599 h 1128133"/>
                <a:gd name="connsiteX6" fmla="*/ 302807 w 834188"/>
                <a:gd name="connsiteY6" fmla="*/ 51961 h 1128133"/>
                <a:gd name="connsiteX7" fmla="*/ 302807 w 834188"/>
                <a:gd name="connsiteY7" fmla="*/ 4959 h 1128133"/>
                <a:gd name="connsiteX8" fmla="*/ 221621 w 834188"/>
                <a:gd name="connsiteY8" fmla="*/ 26324 h 1128133"/>
                <a:gd name="connsiteX9" fmla="*/ 101980 w 834188"/>
                <a:gd name="connsiteY9" fmla="*/ 84007 h 1128133"/>
                <a:gd name="connsiteX10" fmla="*/ 67797 w 834188"/>
                <a:gd name="connsiteY10" fmla="*/ 257060 h 1128133"/>
                <a:gd name="connsiteX11" fmla="*/ 20796 w 834188"/>
                <a:gd name="connsiteY11" fmla="*/ 797582 h 1128133"/>
                <a:gd name="connsiteX12" fmla="*/ 61388 w 834188"/>
                <a:gd name="connsiteY12" fmla="*/ 1100958 h 1128133"/>
                <a:gd name="connsiteX13" fmla="*/ 663866 w 834188"/>
                <a:gd name="connsiteY13" fmla="*/ 1100957 h 1128133"/>
                <a:gd name="connsiteX14" fmla="*/ 766416 w 834188"/>
                <a:gd name="connsiteY14" fmla="*/ 989862 h 1128133"/>
                <a:gd name="connsiteX15" fmla="*/ 732233 w 834188"/>
                <a:gd name="connsiteY15" fmla="*/ 410885 h 1128133"/>
                <a:gd name="connsiteX16" fmla="*/ 830509 w 834188"/>
                <a:gd name="connsiteY16" fmla="*/ 86144 h 1128133"/>
                <a:gd name="connsiteX0" fmla="*/ 830509 w 834131"/>
                <a:gd name="connsiteY0" fmla="*/ 86144 h 1128133"/>
                <a:gd name="connsiteX1" fmla="*/ 721550 w 834131"/>
                <a:gd name="connsiteY1" fmla="*/ 9232 h 1128133"/>
                <a:gd name="connsiteX2" fmla="*/ 574135 w 834131"/>
                <a:gd name="connsiteY2" fmla="*/ 2823 h 1128133"/>
                <a:gd name="connsiteX3" fmla="*/ 465177 w 834131"/>
                <a:gd name="connsiteY3" fmla="*/ 4959 h 1128133"/>
                <a:gd name="connsiteX4" fmla="*/ 426721 w 834131"/>
                <a:gd name="connsiteY4" fmla="*/ 58371 h 1128133"/>
                <a:gd name="connsiteX5" fmla="*/ 351945 w 834131"/>
                <a:gd name="connsiteY5" fmla="*/ 77599 h 1128133"/>
                <a:gd name="connsiteX6" fmla="*/ 302807 w 834131"/>
                <a:gd name="connsiteY6" fmla="*/ 51961 h 1128133"/>
                <a:gd name="connsiteX7" fmla="*/ 302807 w 834131"/>
                <a:gd name="connsiteY7" fmla="*/ 4959 h 1128133"/>
                <a:gd name="connsiteX8" fmla="*/ 221621 w 834131"/>
                <a:gd name="connsiteY8" fmla="*/ 26324 h 1128133"/>
                <a:gd name="connsiteX9" fmla="*/ 101980 w 834131"/>
                <a:gd name="connsiteY9" fmla="*/ 84007 h 1128133"/>
                <a:gd name="connsiteX10" fmla="*/ 67797 w 834131"/>
                <a:gd name="connsiteY10" fmla="*/ 257060 h 1128133"/>
                <a:gd name="connsiteX11" fmla="*/ 20796 w 834131"/>
                <a:gd name="connsiteY11" fmla="*/ 797582 h 1128133"/>
                <a:gd name="connsiteX12" fmla="*/ 61388 w 834131"/>
                <a:gd name="connsiteY12" fmla="*/ 1100958 h 1128133"/>
                <a:gd name="connsiteX13" fmla="*/ 663866 w 834131"/>
                <a:gd name="connsiteY13" fmla="*/ 1100957 h 1128133"/>
                <a:gd name="connsiteX14" fmla="*/ 766416 w 834131"/>
                <a:gd name="connsiteY14" fmla="*/ 989862 h 1128133"/>
                <a:gd name="connsiteX15" fmla="*/ 732233 w 834131"/>
                <a:gd name="connsiteY15" fmla="*/ 410885 h 1128133"/>
                <a:gd name="connsiteX16" fmla="*/ 830509 w 834131"/>
                <a:gd name="connsiteY16" fmla="*/ 86144 h 1128133"/>
                <a:gd name="connsiteX0" fmla="*/ 830509 w 830708"/>
                <a:gd name="connsiteY0" fmla="*/ 86144 h 1128133"/>
                <a:gd name="connsiteX1" fmla="*/ 721550 w 830708"/>
                <a:gd name="connsiteY1" fmla="*/ 9232 h 1128133"/>
                <a:gd name="connsiteX2" fmla="*/ 574135 w 830708"/>
                <a:gd name="connsiteY2" fmla="*/ 2823 h 1128133"/>
                <a:gd name="connsiteX3" fmla="*/ 465177 w 830708"/>
                <a:gd name="connsiteY3" fmla="*/ 4959 h 1128133"/>
                <a:gd name="connsiteX4" fmla="*/ 426721 w 830708"/>
                <a:gd name="connsiteY4" fmla="*/ 58371 h 1128133"/>
                <a:gd name="connsiteX5" fmla="*/ 351945 w 830708"/>
                <a:gd name="connsiteY5" fmla="*/ 77599 h 1128133"/>
                <a:gd name="connsiteX6" fmla="*/ 302807 w 830708"/>
                <a:gd name="connsiteY6" fmla="*/ 51961 h 1128133"/>
                <a:gd name="connsiteX7" fmla="*/ 302807 w 830708"/>
                <a:gd name="connsiteY7" fmla="*/ 4959 h 1128133"/>
                <a:gd name="connsiteX8" fmla="*/ 221621 w 830708"/>
                <a:gd name="connsiteY8" fmla="*/ 26324 h 1128133"/>
                <a:gd name="connsiteX9" fmla="*/ 101980 w 830708"/>
                <a:gd name="connsiteY9" fmla="*/ 84007 h 1128133"/>
                <a:gd name="connsiteX10" fmla="*/ 67797 w 830708"/>
                <a:gd name="connsiteY10" fmla="*/ 257060 h 1128133"/>
                <a:gd name="connsiteX11" fmla="*/ 20796 w 830708"/>
                <a:gd name="connsiteY11" fmla="*/ 797582 h 1128133"/>
                <a:gd name="connsiteX12" fmla="*/ 61388 w 830708"/>
                <a:gd name="connsiteY12" fmla="*/ 1100958 h 1128133"/>
                <a:gd name="connsiteX13" fmla="*/ 663866 w 830708"/>
                <a:gd name="connsiteY13" fmla="*/ 1100957 h 1128133"/>
                <a:gd name="connsiteX14" fmla="*/ 766416 w 830708"/>
                <a:gd name="connsiteY14" fmla="*/ 989862 h 1128133"/>
                <a:gd name="connsiteX15" fmla="*/ 749325 w 830708"/>
                <a:gd name="connsiteY15" fmla="*/ 410885 h 1128133"/>
                <a:gd name="connsiteX16" fmla="*/ 830509 w 830708"/>
                <a:gd name="connsiteY16" fmla="*/ 86144 h 1128133"/>
                <a:gd name="connsiteX0" fmla="*/ 830509 w 830714"/>
                <a:gd name="connsiteY0" fmla="*/ 107900 h 1128524"/>
                <a:gd name="connsiteX1" fmla="*/ 721550 w 830714"/>
                <a:gd name="connsiteY1" fmla="*/ 9623 h 1128524"/>
                <a:gd name="connsiteX2" fmla="*/ 574135 w 830714"/>
                <a:gd name="connsiteY2" fmla="*/ 3214 h 1128524"/>
                <a:gd name="connsiteX3" fmla="*/ 465177 w 830714"/>
                <a:gd name="connsiteY3" fmla="*/ 5350 h 1128524"/>
                <a:gd name="connsiteX4" fmla="*/ 426721 w 830714"/>
                <a:gd name="connsiteY4" fmla="*/ 58762 h 1128524"/>
                <a:gd name="connsiteX5" fmla="*/ 351945 w 830714"/>
                <a:gd name="connsiteY5" fmla="*/ 77990 h 1128524"/>
                <a:gd name="connsiteX6" fmla="*/ 302807 w 830714"/>
                <a:gd name="connsiteY6" fmla="*/ 52352 h 1128524"/>
                <a:gd name="connsiteX7" fmla="*/ 302807 w 830714"/>
                <a:gd name="connsiteY7" fmla="*/ 5350 h 1128524"/>
                <a:gd name="connsiteX8" fmla="*/ 221621 w 830714"/>
                <a:gd name="connsiteY8" fmla="*/ 26715 h 1128524"/>
                <a:gd name="connsiteX9" fmla="*/ 101980 w 830714"/>
                <a:gd name="connsiteY9" fmla="*/ 84398 h 1128524"/>
                <a:gd name="connsiteX10" fmla="*/ 67797 w 830714"/>
                <a:gd name="connsiteY10" fmla="*/ 257451 h 1128524"/>
                <a:gd name="connsiteX11" fmla="*/ 20796 w 830714"/>
                <a:gd name="connsiteY11" fmla="*/ 797973 h 1128524"/>
                <a:gd name="connsiteX12" fmla="*/ 61388 w 830714"/>
                <a:gd name="connsiteY12" fmla="*/ 1101349 h 1128524"/>
                <a:gd name="connsiteX13" fmla="*/ 663866 w 830714"/>
                <a:gd name="connsiteY13" fmla="*/ 1101348 h 1128524"/>
                <a:gd name="connsiteX14" fmla="*/ 766416 w 830714"/>
                <a:gd name="connsiteY14" fmla="*/ 990253 h 1128524"/>
                <a:gd name="connsiteX15" fmla="*/ 749325 w 830714"/>
                <a:gd name="connsiteY15" fmla="*/ 411276 h 1128524"/>
                <a:gd name="connsiteX16" fmla="*/ 830509 w 830714"/>
                <a:gd name="connsiteY16" fmla="*/ 107900 h 1128524"/>
                <a:gd name="connsiteX0" fmla="*/ 830509 w 830714"/>
                <a:gd name="connsiteY0" fmla="*/ 111611 h 1132235"/>
                <a:gd name="connsiteX1" fmla="*/ 721550 w 830714"/>
                <a:gd name="connsiteY1" fmla="*/ 13334 h 1132235"/>
                <a:gd name="connsiteX2" fmla="*/ 571999 w 830714"/>
                <a:gd name="connsiteY2" fmla="*/ 515 h 1132235"/>
                <a:gd name="connsiteX3" fmla="*/ 465177 w 830714"/>
                <a:gd name="connsiteY3" fmla="*/ 9061 h 1132235"/>
                <a:gd name="connsiteX4" fmla="*/ 426721 w 830714"/>
                <a:gd name="connsiteY4" fmla="*/ 62473 h 1132235"/>
                <a:gd name="connsiteX5" fmla="*/ 351945 w 830714"/>
                <a:gd name="connsiteY5" fmla="*/ 81701 h 1132235"/>
                <a:gd name="connsiteX6" fmla="*/ 302807 w 830714"/>
                <a:gd name="connsiteY6" fmla="*/ 56063 h 1132235"/>
                <a:gd name="connsiteX7" fmla="*/ 302807 w 830714"/>
                <a:gd name="connsiteY7" fmla="*/ 9061 h 1132235"/>
                <a:gd name="connsiteX8" fmla="*/ 221621 w 830714"/>
                <a:gd name="connsiteY8" fmla="*/ 30426 h 1132235"/>
                <a:gd name="connsiteX9" fmla="*/ 101980 w 830714"/>
                <a:gd name="connsiteY9" fmla="*/ 88109 h 1132235"/>
                <a:gd name="connsiteX10" fmla="*/ 67797 w 830714"/>
                <a:gd name="connsiteY10" fmla="*/ 261162 h 1132235"/>
                <a:gd name="connsiteX11" fmla="*/ 20796 w 830714"/>
                <a:gd name="connsiteY11" fmla="*/ 801684 h 1132235"/>
                <a:gd name="connsiteX12" fmla="*/ 61388 w 830714"/>
                <a:gd name="connsiteY12" fmla="*/ 1105060 h 1132235"/>
                <a:gd name="connsiteX13" fmla="*/ 663866 w 830714"/>
                <a:gd name="connsiteY13" fmla="*/ 1105059 h 1132235"/>
                <a:gd name="connsiteX14" fmla="*/ 766416 w 830714"/>
                <a:gd name="connsiteY14" fmla="*/ 993964 h 1132235"/>
                <a:gd name="connsiteX15" fmla="*/ 749325 w 830714"/>
                <a:gd name="connsiteY15" fmla="*/ 414987 h 1132235"/>
                <a:gd name="connsiteX16" fmla="*/ 830509 w 830714"/>
                <a:gd name="connsiteY16" fmla="*/ 111611 h 1132235"/>
                <a:gd name="connsiteX0" fmla="*/ 830509 w 831255"/>
                <a:gd name="connsiteY0" fmla="*/ 113776 h 1134400"/>
                <a:gd name="connsiteX1" fmla="*/ 693776 w 831255"/>
                <a:gd name="connsiteY1" fmla="*/ 11226 h 1134400"/>
                <a:gd name="connsiteX2" fmla="*/ 571999 w 831255"/>
                <a:gd name="connsiteY2" fmla="*/ 2680 h 1134400"/>
                <a:gd name="connsiteX3" fmla="*/ 465177 w 831255"/>
                <a:gd name="connsiteY3" fmla="*/ 11226 h 1134400"/>
                <a:gd name="connsiteX4" fmla="*/ 426721 w 831255"/>
                <a:gd name="connsiteY4" fmla="*/ 64638 h 1134400"/>
                <a:gd name="connsiteX5" fmla="*/ 351945 w 831255"/>
                <a:gd name="connsiteY5" fmla="*/ 83866 h 1134400"/>
                <a:gd name="connsiteX6" fmla="*/ 302807 w 831255"/>
                <a:gd name="connsiteY6" fmla="*/ 58228 h 1134400"/>
                <a:gd name="connsiteX7" fmla="*/ 302807 w 831255"/>
                <a:gd name="connsiteY7" fmla="*/ 11226 h 1134400"/>
                <a:gd name="connsiteX8" fmla="*/ 221621 w 831255"/>
                <a:gd name="connsiteY8" fmla="*/ 32591 h 1134400"/>
                <a:gd name="connsiteX9" fmla="*/ 101980 w 831255"/>
                <a:gd name="connsiteY9" fmla="*/ 90274 h 1134400"/>
                <a:gd name="connsiteX10" fmla="*/ 67797 w 831255"/>
                <a:gd name="connsiteY10" fmla="*/ 263327 h 1134400"/>
                <a:gd name="connsiteX11" fmla="*/ 20796 w 831255"/>
                <a:gd name="connsiteY11" fmla="*/ 803849 h 1134400"/>
                <a:gd name="connsiteX12" fmla="*/ 61388 w 831255"/>
                <a:gd name="connsiteY12" fmla="*/ 1107225 h 1134400"/>
                <a:gd name="connsiteX13" fmla="*/ 663866 w 831255"/>
                <a:gd name="connsiteY13" fmla="*/ 1107224 h 1134400"/>
                <a:gd name="connsiteX14" fmla="*/ 766416 w 831255"/>
                <a:gd name="connsiteY14" fmla="*/ 996129 h 1134400"/>
                <a:gd name="connsiteX15" fmla="*/ 749325 w 831255"/>
                <a:gd name="connsiteY15" fmla="*/ 417152 h 1134400"/>
                <a:gd name="connsiteX16" fmla="*/ 830509 w 831255"/>
                <a:gd name="connsiteY16" fmla="*/ 113776 h 1134400"/>
                <a:gd name="connsiteX0" fmla="*/ 830509 w 831255"/>
                <a:gd name="connsiteY0" fmla="*/ 112222 h 1132846"/>
                <a:gd name="connsiteX1" fmla="*/ 693776 w 831255"/>
                <a:gd name="connsiteY1" fmla="*/ 9672 h 1132846"/>
                <a:gd name="connsiteX2" fmla="*/ 571999 w 831255"/>
                <a:gd name="connsiteY2" fmla="*/ 1126 h 1132846"/>
                <a:gd name="connsiteX3" fmla="*/ 465177 w 831255"/>
                <a:gd name="connsiteY3" fmla="*/ 9672 h 1132846"/>
                <a:gd name="connsiteX4" fmla="*/ 426721 w 831255"/>
                <a:gd name="connsiteY4" fmla="*/ 63084 h 1132846"/>
                <a:gd name="connsiteX5" fmla="*/ 351945 w 831255"/>
                <a:gd name="connsiteY5" fmla="*/ 82312 h 1132846"/>
                <a:gd name="connsiteX6" fmla="*/ 302807 w 831255"/>
                <a:gd name="connsiteY6" fmla="*/ 56674 h 1132846"/>
                <a:gd name="connsiteX7" fmla="*/ 302807 w 831255"/>
                <a:gd name="connsiteY7" fmla="*/ 9672 h 1132846"/>
                <a:gd name="connsiteX8" fmla="*/ 221621 w 831255"/>
                <a:gd name="connsiteY8" fmla="*/ 31037 h 1132846"/>
                <a:gd name="connsiteX9" fmla="*/ 101980 w 831255"/>
                <a:gd name="connsiteY9" fmla="*/ 88720 h 1132846"/>
                <a:gd name="connsiteX10" fmla="*/ 67797 w 831255"/>
                <a:gd name="connsiteY10" fmla="*/ 261773 h 1132846"/>
                <a:gd name="connsiteX11" fmla="*/ 20796 w 831255"/>
                <a:gd name="connsiteY11" fmla="*/ 802295 h 1132846"/>
                <a:gd name="connsiteX12" fmla="*/ 61388 w 831255"/>
                <a:gd name="connsiteY12" fmla="*/ 1105671 h 1132846"/>
                <a:gd name="connsiteX13" fmla="*/ 663866 w 831255"/>
                <a:gd name="connsiteY13" fmla="*/ 1105670 h 1132846"/>
                <a:gd name="connsiteX14" fmla="*/ 766416 w 831255"/>
                <a:gd name="connsiteY14" fmla="*/ 994575 h 1132846"/>
                <a:gd name="connsiteX15" fmla="*/ 749325 w 831255"/>
                <a:gd name="connsiteY15" fmla="*/ 415598 h 1132846"/>
                <a:gd name="connsiteX16" fmla="*/ 830509 w 831255"/>
                <a:gd name="connsiteY16" fmla="*/ 112222 h 1132846"/>
                <a:gd name="connsiteX0" fmla="*/ 830509 w 831153"/>
                <a:gd name="connsiteY0" fmla="*/ 111831 h 1132455"/>
                <a:gd name="connsiteX1" fmla="*/ 698049 w 831153"/>
                <a:gd name="connsiteY1" fmla="*/ 17827 h 1132455"/>
                <a:gd name="connsiteX2" fmla="*/ 571999 w 831153"/>
                <a:gd name="connsiteY2" fmla="*/ 735 h 1132455"/>
                <a:gd name="connsiteX3" fmla="*/ 465177 w 831153"/>
                <a:gd name="connsiteY3" fmla="*/ 9281 h 1132455"/>
                <a:gd name="connsiteX4" fmla="*/ 426721 w 831153"/>
                <a:gd name="connsiteY4" fmla="*/ 62693 h 1132455"/>
                <a:gd name="connsiteX5" fmla="*/ 351945 w 831153"/>
                <a:gd name="connsiteY5" fmla="*/ 81921 h 1132455"/>
                <a:gd name="connsiteX6" fmla="*/ 302807 w 831153"/>
                <a:gd name="connsiteY6" fmla="*/ 56283 h 1132455"/>
                <a:gd name="connsiteX7" fmla="*/ 302807 w 831153"/>
                <a:gd name="connsiteY7" fmla="*/ 9281 h 1132455"/>
                <a:gd name="connsiteX8" fmla="*/ 221621 w 831153"/>
                <a:gd name="connsiteY8" fmla="*/ 30646 h 1132455"/>
                <a:gd name="connsiteX9" fmla="*/ 101980 w 831153"/>
                <a:gd name="connsiteY9" fmla="*/ 88329 h 1132455"/>
                <a:gd name="connsiteX10" fmla="*/ 67797 w 831153"/>
                <a:gd name="connsiteY10" fmla="*/ 261382 h 1132455"/>
                <a:gd name="connsiteX11" fmla="*/ 20796 w 831153"/>
                <a:gd name="connsiteY11" fmla="*/ 801904 h 1132455"/>
                <a:gd name="connsiteX12" fmla="*/ 61388 w 831153"/>
                <a:gd name="connsiteY12" fmla="*/ 1105280 h 1132455"/>
                <a:gd name="connsiteX13" fmla="*/ 663866 w 831153"/>
                <a:gd name="connsiteY13" fmla="*/ 1105279 h 1132455"/>
                <a:gd name="connsiteX14" fmla="*/ 766416 w 831153"/>
                <a:gd name="connsiteY14" fmla="*/ 994184 h 1132455"/>
                <a:gd name="connsiteX15" fmla="*/ 749325 w 831153"/>
                <a:gd name="connsiteY15" fmla="*/ 415207 h 1132455"/>
                <a:gd name="connsiteX16" fmla="*/ 830509 w 831153"/>
                <a:gd name="connsiteY16" fmla="*/ 111831 h 1132455"/>
                <a:gd name="connsiteX0" fmla="*/ 830509 w 831153"/>
                <a:gd name="connsiteY0" fmla="*/ 111831 h 1132455"/>
                <a:gd name="connsiteX1" fmla="*/ 698049 w 831153"/>
                <a:gd name="connsiteY1" fmla="*/ 17827 h 1132455"/>
                <a:gd name="connsiteX2" fmla="*/ 571999 w 831153"/>
                <a:gd name="connsiteY2" fmla="*/ 735 h 1132455"/>
                <a:gd name="connsiteX3" fmla="*/ 465177 w 831153"/>
                <a:gd name="connsiteY3" fmla="*/ 9281 h 1132455"/>
                <a:gd name="connsiteX4" fmla="*/ 426721 w 831153"/>
                <a:gd name="connsiteY4" fmla="*/ 62693 h 1132455"/>
                <a:gd name="connsiteX5" fmla="*/ 351945 w 831153"/>
                <a:gd name="connsiteY5" fmla="*/ 81921 h 1132455"/>
                <a:gd name="connsiteX6" fmla="*/ 302807 w 831153"/>
                <a:gd name="connsiteY6" fmla="*/ 56283 h 1132455"/>
                <a:gd name="connsiteX7" fmla="*/ 302807 w 831153"/>
                <a:gd name="connsiteY7" fmla="*/ 9281 h 1132455"/>
                <a:gd name="connsiteX8" fmla="*/ 213075 w 831153"/>
                <a:gd name="connsiteY8" fmla="*/ 24237 h 1132455"/>
                <a:gd name="connsiteX9" fmla="*/ 101980 w 831153"/>
                <a:gd name="connsiteY9" fmla="*/ 88329 h 1132455"/>
                <a:gd name="connsiteX10" fmla="*/ 67797 w 831153"/>
                <a:gd name="connsiteY10" fmla="*/ 261382 h 1132455"/>
                <a:gd name="connsiteX11" fmla="*/ 20796 w 831153"/>
                <a:gd name="connsiteY11" fmla="*/ 801904 h 1132455"/>
                <a:gd name="connsiteX12" fmla="*/ 61388 w 831153"/>
                <a:gd name="connsiteY12" fmla="*/ 1105280 h 1132455"/>
                <a:gd name="connsiteX13" fmla="*/ 663866 w 831153"/>
                <a:gd name="connsiteY13" fmla="*/ 1105279 h 1132455"/>
                <a:gd name="connsiteX14" fmla="*/ 766416 w 831153"/>
                <a:gd name="connsiteY14" fmla="*/ 994184 h 1132455"/>
                <a:gd name="connsiteX15" fmla="*/ 749325 w 831153"/>
                <a:gd name="connsiteY15" fmla="*/ 415207 h 1132455"/>
                <a:gd name="connsiteX16" fmla="*/ 830509 w 831153"/>
                <a:gd name="connsiteY16" fmla="*/ 111831 h 1132455"/>
                <a:gd name="connsiteX0" fmla="*/ 830627 w 831271"/>
                <a:gd name="connsiteY0" fmla="*/ 111831 h 1132455"/>
                <a:gd name="connsiteX1" fmla="*/ 698167 w 831271"/>
                <a:gd name="connsiteY1" fmla="*/ 17827 h 1132455"/>
                <a:gd name="connsiteX2" fmla="*/ 572117 w 831271"/>
                <a:gd name="connsiteY2" fmla="*/ 735 h 1132455"/>
                <a:gd name="connsiteX3" fmla="*/ 465295 w 831271"/>
                <a:gd name="connsiteY3" fmla="*/ 9281 h 1132455"/>
                <a:gd name="connsiteX4" fmla="*/ 426839 w 831271"/>
                <a:gd name="connsiteY4" fmla="*/ 62693 h 1132455"/>
                <a:gd name="connsiteX5" fmla="*/ 352063 w 831271"/>
                <a:gd name="connsiteY5" fmla="*/ 81921 h 1132455"/>
                <a:gd name="connsiteX6" fmla="*/ 302925 w 831271"/>
                <a:gd name="connsiteY6" fmla="*/ 56283 h 1132455"/>
                <a:gd name="connsiteX7" fmla="*/ 302925 w 831271"/>
                <a:gd name="connsiteY7" fmla="*/ 9281 h 1132455"/>
                <a:gd name="connsiteX8" fmla="*/ 213193 w 831271"/>
                <a:gd name="connsiteY8" fmla="*/ 24237 h 1132455"/>
                <a:gd name="connsiteX9" fmla="*/ 102098 w 831271"/>
                <a:gd name="connsiteY9" fmla="*/ 88329 h 1132455"/>
                <a:gd name="connsiteX10" fmla="*/ 70051 w 831271"/>
                <a:gd name="connsiteY10" fmla="*/ 348976 h 1132455"/>
                <a:gd name="connsiteX11" fmla="*/ 20914 w 831271"/>
                <a:gd name="connsiteY11" fmla="*/ 801904 h 1132455"/>
                <a:gd name="connsiteX12" fmla="*/ 61506 w 831271"/>
                <a:gd name="connsiteY12" fmla="*/ 1105280 h 1132455"/>
                <a:gd name="connsiteX13" fmla="*/ 663984 w 831271"/>
                <a:gd name="connsiteY13" fmla="*/ 1105279 h 1132455"/>
                <a:gd name="connsiteX14" fmla="*/ 766534 w 831271"/>
                <a:gd name="connsiteY14" fmla="*/ 994184 h 1132455"/>
                <a:gd name="connsiteX15" fmla="*/ 749443 w 831271"/>
                <a:gd name="connsiteY15" fmla="*/ 415207 h 1132455"/>
                <a:gd name="connsiteX16" fmla="*/ 830627 w 831271"/>
                <a:gd name="connsiteY16" fmla="*/ 111831 h 1132455"/>
                <a:gd name="connsiteX0" fmla="*/ 829803 w 830447"/>
                <a:gd name="connsiteY0" fmla="*/ 111831 h 1132455"/>
                <a:gd name="connsiteX1" fmla="*/ 697343 w 830447"/>
                <a:gd name="connsiteY1" fmla="*/ 17827 h 1132455"/>
                <a:gd name="connsiteX2" fmla="*/ 571293 w 830447"/>
                <a:gd name="connsiteY2" fmla="*/ 735 h 1132455"/>
                <a:gd name="connsiteX3" fmla="*/ 464471 w 830447"/>
                <a:gd name="connsiteY3" fmla="*/ 9281 h 1132455"/>
                <a:gd name="connsiteX4" fmla="*/ 426015 w 830447"/>
                <a:gd name="connsiteY4" fmla="*/ 62693 h 1132455"/>
                <a:gd name="connsiteX5" fmla="*/ 351239 w 830447"/>
                <a:gd name="connsiteY5" fmla="*/ 81921 h 1132455"/>
                <a:gd name="connsiteX6" fmla="*/ 302101 w 830447"/>
                <a:gd name="connsiteY6" fmla="*/ 56283 h 1132455"/>
                <a:gd name="connsiteX7" fmla="*/ 302101 w 830447"/>
                <a:gd name="connsiteY7" fmla="*/ 9281 h 1132455"/>
                <a:gd name="connsiteX8" fmla="*/ 212369 w 830447"/>
                <a:gd name="connsiteY8" fmla="*/ 24237 h 1132455"/>
                <a:gd name="connsiteX9" fmla="*/ 101274 w 830447"/>
                <a:gd name="connsiteY9" fmla="*/ 88329 h 1132455"/>
                <a:gd name="connsiteX10" fmla="*/ 54272 w 830447"/>
                <a:gd name="connsiteY10" fmla="*/ 344703 h 1132455"/>
                <a:gd name="connsiteX11" fmla="*/ 20090 w 830447"/>
                <a:gd name="connsiteY11" fmla="*/ 801904 h 1132455"/>
                <a:gd name="connsiteX12" fmla="*/ 60682 w 830447"/>
                <a:gd name="connsiteY12" fmla="*/ 1105280 h 1132455"/>
                <a:gd name="connsiteX13" fmla="*/ 663160 w 830447"/>
                <a:gd name="connsiteY13" fmla="*/ 1105279 h 1132455"/>
                <a:gd name="connsiteX14" fmla="*/ 765710 w 830447"/>
                <a:gd name="connsiteY14" fmla="*/ 994184 h 1132455"/>
                <a:gd name="connsiteX15" fmla="*/ 748619 w 830447"/>
                <a:gd name="connsiteY15" fmla="*/ 415207 h 1132455"/>
                <a:gd name="connsiteX16" fmla="*/ 829803 w 830447"/>
                <a:gd name="connsiteY16" fmla="*/ 111831 h 1132455"/>
                <a:gd name="connsiteX0" fmla="*/ 829949 w 830593"/>
                <a:gd name="connsiteY0" fmla="*/ 111831 h 1130717"/>
                <a:gd name="connsiteX1" fmla="*/ 697489 w 830593"/>
                <a:gd name="connsiteY1" fmla="*/ 17827 h 1130717"/>
                <a:gd name="connsiteX2" fmla="*/ 571439 w 830593"/>
                <a:gd name="connsiteY2" fmla="*/ 735 h 1130717"/>
                <a:gd name="connsiteX3" fmla="*/ 464617 w 830593"/>
                <a:gd name="connsiteY3" fmla="*/ 9281 h 1130717"/>
                <a:gd name="connsiteX4" fmla="*/ 426161 w 830593"/>
                <a:gd name="connsiteY4" fmla="*/ 62693 h 1130717"/>
                <a:gd name="connsiteX5" fmla="*/ 351385 w 830593"/>
                <a:gd name="connsiteY5" fmla="*/ 81921 h 1130717"/>
                <a:gd name="connsiteX6" fmla="*/ 302247 w 830593"/>
                <a:gd name="connsiteY6" fmla="*/ 56283 h 1130717"/>
                <a:gd name="connsiteX7" fmla="*/ 302247 w 830593"/>
                <a:gd name="connsiteY7" fmla="*/ 9281 h 1130717"/>
                <a:gd name="connsiteX8" fmla="*/ 212515 w 830593"/>
                <a:gd name="connsiteY8" fmla="*/ 24237 h 1130717"/>
                <a:gd name="connsiteX9" fmla="*/ 101420 w 830593"/>
                <a:gd name="connsiteY9" fmla="*/ 88329 h 1130717"/>
                <a:gd name="connsiteX10" fmla="*/ 54418 w 830593"/>
                <a:gd name="connsiteY10" fmla="*/ 344703 h 1130717"/>
                <a:gd name="connsiteX11" fmla="*/ 20236 w 830593"/>
                <a:gd name="connsiteY11" fmla="*/ 801904 h 1130717"/>
                <a:gd name="connsiteX12" fmla="*/ 60828 w 830593"/>
                <a:gd name="connsiteY12" fmla="*/ 1105280 h 1130717"/>
                <a:gd name="connsiteX13" fmla="*/ 665442 w 830593"/>
                <a:gd name="connsiteY13" fmla="*/ 1101007 h 1130717"/>
                <a:gd name="connsiteX14" fmla="*/ 765856 w 830593"/>
                <a:gd name="connsiteY14" fmla="*/ 994184 h 1130717"/>
                <a:gd name="connsiteX15" fmla="*/ 748765 w 830593"/>
                <a:gd name="connsiteY15" fmla="*/ 415207 h 1130717"/>
                <a:gd name="connsiteX16" fmla="*/ 829949 w 830593"/>
                <a:gd name="connsiteY16" fmla="*/ 111831 h 1130717"/>
                <a:gd name="connsiteX0" fmla="*/ 822145 w 822789"/>
                <a:gd name="connsiteY0" fmla="*/ 111831 h 1130717"/>
                <a:gd name="connsiteX1" fmla="*/ 689685 w 822789"/>
                <a:gd name="connsiteY1" fmla="*/ 17827 h 1130717"/>
                <a:gd name="connsiteX2" fmla="*/ 563635 w 822789"/>
                <a:gd name="connsiteY2" fmla="*/ 735 h 1130717"/>
                <a:gd name="connsiteX3" fmla="*/ 456813 w 822789"/>
                <a:gd name="connsiteY3" fmla="*/ 9281 h 1130717"/>
                <a:gd name="connsiteX4" fmla="*/ 418357 w 822789"/>
                <a:gd name="connsiteY4" fmla="*/ 62693 h 1130717"/>
                <a:gd name="connsiteX5" fmla="*/ 343581 w 822789"/>
                <a:gd name="connsiteY5" fmla="*/ 81921 h 1130717"/>
                <a:gd name="connsiteX6" fmla="*/ 294443 w 822789"/>
                <a:gd name="connsiteY6" fmla="*/ 56283 h 1130717"/>
                <a:gd name="connsiteX7" fmla="*/ 294443 w 822789"/>
                <a:gd name="connsiteY7" fmla="*/ 9281 h 1130717"/>
                <a:gd name="connsiteX8" fmla="*/ 204711 w 822789"/>
                <a:gd name="connsiteY8" fmla="*/ 24237 h 1130717"/>
                <a:gd name="connsiteX9" fmla="*/ 93616 w 822789"/>
                <a:gd name="connsiteY9" fmla="*/ 88329 h 1130717"/>
                <a:gd name="connsiteX10" fmla="*/ 46614 w 822789"/>
                <a:gd name="connsiteY10" fmla="*/ 344703 h 1130717"/>
                <a:gd name="connsiteX11" fmla="*/ 12432 w 822789"/>
                <a:gd name="connsiteY11" fmla="*/ 801904 h 1130717"/>
                <a:gd name="connsiteX12" fmla="*/ 65843 w 822789"/>
                <a:gd name="connsiteY12" fmla="*/ 1105280 h 1130717"/>
                <a:gd name="connsiteX13" fmla="*/ 657638 w 822789"/>
                <a:gd name="connsiteY13" fmla="*/ 1101007 h 1130717"/>
                <a:gd name="connsiteX14" fmla="*/ 758052 w 822789"/>
                <a:gd name="connsiteY14" fmla="*/ 994184 h 1130717"/>
                <a:gd name="connsiteX15" fmla="*/ 740961 w 822789"/>
                <a:gd name="connsiteY15" fmla="*/ 415207 h 1130717"/>
                <a:gd name="connsiteX16" fmla="*/ 822145 w 822789"/>
                <a:gd name="connsiteY16" fmla="*/ 111831 h 1130717"/>
                <a:gd name="connsiteX0" fmla="*/ 817456 w 818100"/>
                <a:gd name="connsiteY0" fmla="*/ 111831 h 1124738"/>
                <a:gd name="connsiteX1" fmla="*/ 684996 w 818100"/>
                <a:gd name="connsiteY1" fmla="*/ 17827 h 1124738"/>
                <a:gd name="connsiteX2" fmla="*/ 558946 w 818100"/>
                <a:gd name="connsiteY2" fmla="*/ 735 h 1124738"/>
                <a:gd name="connsiteX3" fmla="*/ 452124 w 818100"/>
                <a:gd name="connsiteY3" fmla="*/ 9281 h 1124738"/>
                <a:gd name="connsiteX4" fmla="*/ 413668 w 818100"/>
                <a:gd name="connsiteY4" fmla="*/ 62693 h 1124738"/>
                <a:gd name="connsiteX5" fmla="*/ 338892 w 818100"/>
                <a:gd name="connsiteY5" fmla="*/ 81921 h 1124738"/>
                <a:gd name="connsiteX6" fmla="*/ 289754 w 818100"/>
                <a:gd name="connsiteY6" fmla="*/ 56283 h 1124738"/>
                <a:gd name="connsiteX7" fmla="*/ 289754 w 818100"/>
                <a:gd name="connsiteY7" fmla="*/ 9281 h 1124738"/>
                <a:gd name="connsiteX8" fmla="*/ 200022 w 818100"/>
                <a:gd name="connsiteY8" fmla="*/ 24237 h 1124738"/>
                <a:gd name="connsiteX9" fmla="*/ 88927 w 818100"/>
                <a:gd name="connsiteY9" fmla="*/ 88329 h 1124738"/>
                <a:gd name="connsiteX10" fmla="*/ 41925 w 818100"/>
                <a:gd name="connsiteY10" fmla="*/ 344703 h 1124738"/>
                <a:gd name="connsiteX11" fmla="*/ 7743 w 818100"/>
                <a:gd name="connsiteY11" fmla="*/ 801904 h 1124738"/>
                <a:gd name="connsiteX12" fmla="*/ 69700 w 818100"/>
                <a:gd name="connsiteY12" fmla="*/ 1096734 h 1124738"/>
                <a:gd name="connsiteX13" fmla="*/ 652949 w 818100"/>
                <a:gd name="connsiteY13" fmla="*/ 1101007 h 1124738"/>
                <a:gd name="connsiteX14" fmla="*/ 753363 w 818100"/>
                <a:gd name="connsiteY14" fmla="*/ 994184 h 1124738"/>
                <a:gd name="connsiteX15" fmla="*/ 736272 w 818100"/>
                <a:gd name="connsiteY15" fmla="*/ 415207 h 1124738"/>
                <a:gd name="connsiteX16" fmla="*/ 817456 w 818100"/>
                <a:gd name="connsiteY16" fmla="*/ 111831 h 1124738"/>
                <a:gd name="connsiteX0" fmla="*/ 816712 w 817356"/>
                <a:gd name="connsiteY0" fmla="*/ 111831 h 1112840"/>
                <a:gd name="connsiteX1" fmla="*/ 684252 w 817356"/>
                <a:gd name="connsiteY1" fmla="*/ 17827 h 1112840"/>
                <a:gd name="connsiteX2" fmla="*/ 558202 w 817356"/>
                <a:gd name="connsiteY2" fmla="*/ 735 h 1112840"/>
                <a:gd name="connsiteX3" fmla="*/ 451380 w 817356"/>
                <a:gd name="connsiteY3" fmla="*/ 9281 h 1112840"/>
                <a:gd name="connsiteX4" fmla="*/ 412924 w 817356"/>
                <a:gd name="connsiteY4" fmla="*/ 62693 h 1112840"/>
                <a:gd name="connsiteX5" fmla="*/ 338148 w 817356"/>
                <a:gd name="connsiteY5" fmla="*/ 81921 h 1112840"/>
                <a:gd name="connsiteX6" fmla="*/ 289010 w 817356"/>
                <a:gd name="connsiteY6" fmla="*/ 56283 h 1112840"/>
                <a:gd name="connsiteX7" fmla="*/ 289010 w 817356"/>
                <a:gd name="connsiteY7" fmla="*/ 9281 h 1112840"/>
                <a:gd name="connsiteX8" fmla="*/ 199278 w 817356"/>
                <a:gd name="connsiteY8" fmla="*/ 24237 h 1112840"/>
                <a:gd name="connsiteX9" fmla="*/ 88183 w 817356"/>
                <a:gd name="connsiteY9" fmla="*/ 88329 h 1112840"/>
                <a:gd name="connsiteX10" fmla="*/ 41181 w 817356"/>
                <a:gd name="connsiteY10" fmla="*/ 344703 h 1112840"/>
                <a:gd name="connsiteX11" fmla="*/ 6999 w 817356"/>
                <a:gd name="connsiteY11" fmla="*/ 801904 h 1112840"/>
                <a:gd name="connsiteX12" fmla="*/ 68956 w 817356"/>
                <a:gd name="connsiteY12" fmla="*/ 1096734 h 1112840"/>
                <a:gd name="connsiteX13" fmla="*/ 652205 w 817356"/>
                <a:gd name="connsiteY13" fmla="*/ 1101007 h 1112840"/>
                <a:gd name="connsiteX14" fmla="*/ 752619 w 817356"/>
                <a:gd name="connsiteY14" fmla="*/ 994184 h 1112840"/>
                <a:gd name="connsiteX15" fmla="*/ 735528 w 817356"/>
                <a:gd name="connsiteY15" fmla="*/ 415207 h 1112840"/>
                <a:gd name="connsiteX16" fmla="*/ 816712 w 817356"/>
                <a:gd name="connsiteY16" fmla="*/ 111831 h 1112840"/>
                <a:gd name="connsiteX0" fmla="*/ 816712 w 818869"/>
                <a:gd name="connsiteY0" fmla="*/ 111831 h 1112840"/>
                <a:gd name="connsiteX1" fmla="*/ 684252 w 818869"/>
                <a:gd name="connsiteY1" fmla="*/ 17827 h 1112840"/>
                <a:gd name="connsiteX2" fmla="*/ 558202 w 818869"/>
                <a:gd name="connsiteY2" fmla="*/ 735 h 1112840"/>
                <a:gd name="connsiteX3" fmla="*/ 451380 w 818869"/>
                <a:gd name="connsiteY3" fmla="*/ 9281 h 1112840"/>
                <a:gd name="connsiteX4" fmla="*/ 412924 w 818869"/>
                <a:gd name="connsiteY4" fmla="*/ 62693 h 1112840"/>
                <a:gd name="connsiteX5" fmla="*/ 338148 w 818869"/>
                <a:gd name="connsiteY5" fmla="*/ 81921 h 1112840"/>
                <a:gd name="connsiteX6" fmla="*/ 289010 w 818869"/>
                <a:gd name="connsiteY6" fmla="*/ 56283 h 1112840"/>
                <a:gd name="connsiteX7" fmla="*/ 289010 w 818869"/>
                <a:gd name="connsiteY7" fmla="*/ 9281 h 1112840"/>
                <a:gd name="connsiteX8" fmla="*/ 199278 w 818869"/>
                <a:gd name="connsiteY8" fmla="*/ 24237 h 1112840"/>
                <a:gd name="connsiteX9" fmla="*/ 88183 w 818869"/>
                <a:gd name="connsiteY9" fmla="*/ 88329 h 1112840"/>
                <a:gd name="connsiteX10" fmla="*/ 41181 w 818869"/>
                <a:gd name="connsiteY10" fmla="*/ 344703 h 1112840"/>
                <a:gd name="connsiteX11" fmla="*/ 6999 w 818869"/>
                <a:gd name="connsiteY11" fmla="*/ 801904 h 1112840"/>
                <a:gd name="connsiteX12" fmla="*/ 68956 w 818869"/>
                <a:gd name="connsiteY12" fmla="*/ 1096734 h 1112840"/>
                <a:gd name="connsiteX13" fmla="*/ 652205 w 818869"/>
                <a:gd name="connsiteY13" fmla="*/ 1101007 h 1112840"/>
                <a:gd name="connsiteX14" fmla="*/ 752619 w 818869"/>
                <a:gd name="connsiteY14" fmla="*/ 994184 h 1112840"/>
                <a:gd name="connsiteX15" fmla="*/ 765438 w 818869"/>
                <a:gd name="connsiteY15" fmla="*/ 421617 h 1112840"/>
                <a:gd name="connsiteX16" fmla="*/ 816712 w 818869"/>
                <a:gd name="connsiteY16" fmla="*/ 111831 h 1112840"/>
                <a:gd name="connsiteX0" fmla="*/ 816712 w 818869"/>
                <a:gd name="connsiteY0" fmla="*/ 111831 h 1112412"/>
                <a:gd name="connsiteX1" fmla="*/ 684252 w 818869"/>
                <a:gd name="connsiteY1" fmla="*/ 17827 h 1112412"/>
                <a:gd name="connsiteX2" fmla="*/ 558202 w 818869"/>
                <a:gd name="connsiteY2" fmla="*/ 735 h 1112412"/>
                <a:gd name="connsiteX3" fmla="*/ 451380 w 818869"/>
                <a:gd name="connsiteY3" fmla="*/ 9281 h 1112412"/>
                <a:gd name="connsiteX4" fmla="*/ 412924 w 818869"/>
                <a:gd name="connsiteY4" fmla="*/ 62693 h 1112412"/>
                <a:gd name="connsiteX5" fmla="*/ 338148 w 818869"/>
                <a:gd name="connsiteY5" fmla="*/ 81921 h 1112412"/>
                <a:gd name="connsiteX6" fmla="*/ 289010 w 818869"/>
                <a:gd name="connsiteY6" fmla="*/ 56283 h 1112412"/>
                <a:gd name="connsiteX7" fmla="*/ 289010 w 818869"/>
                <a:gd name="connsiteY7" fmla="*/ 9281 h 1112412"/>
                <a:gd name="connsiteX8" fmla="*/ 199278 w 818869"/>
                <a:gd name="connsiteY8" fmla="*/ 24237 h 1112412"/>
                <a:gd name="connsiteX9" fmla="*/ 88183 w 818869"/>
                <a:gd name="connsiteY9" fmla="*/ 88329 h 1112412"/>
                <a:gd name="connsiteX10" fmla="*/ 41181 w 818869"/>
                <a:gd name="connsiteY10" fmla="*/ 344703 h 1112412"/>
                <a:gd name="connsiteX11" fmla="*/ 6999 w 818869"/>
                <a:gd name="connsiteY11" fmla="*/ 801904 h 1112412"/>
                <a:gd name="connsiteX12" fmla="*/ 68956 w 818869"/>
                <a:gd name="connsiteY12" fmla="*/ 1096734 h 1112412"/>
                <a:gd name="connsiteX13" fmla="*/ 652205 w 818869"/>
                <a:gd name="connsiteY13" fmla="*/ 1101007 h 1112412"/>
                <a:gd name="connsiteX14" fmla="*/ 752619 w 818869"/>
                <a:gd name="connsiteY14" fmla="*/ 1000594 h 1112412"/>
                <a:gd name="connsiteX15" fmla="*/ 765438 w 818869"/>
                <a:gd name="connsiteY15" fmla="*/ 421617 h 1112412"/>
                <a:gd name="connsiteX16" fmla="*/ 816712 w 818869"/>
                <a:gd name="connsiteY16" fmla="*/ 111831 h 1112412"/>
                <a:gd name="connsiteX0" fmla="*/ 816712 w 818288"/>
                <a:gd name="connsiteY0" fmla="*/ 111831 h 1112412"/>
                <a:gd name="connsiteX1" fmla="*/ 684252 w 818288"/>
                <a:gd name="connsiteY1" fmla="*/ 17827 h 1112412"/>
                <a:gd name="connsiteX2" fmla="*/ 558202 w 818288"/>
                <a:gd name="connsiteY2" fmla="*/ 735 h 1112412"/>
                <a:gd name="connsiteX3" fmla="*/ 451380 w 818288"/>
                <a:gd name="connsiteY3" fmla="*/ 9281 h 1112412"/>
                <a:gd name="connsiteX4" fmla="*/ 412924 w 818288"/>
                <a:gd name="connsiteY4" fmla="*/ 62693 h 1112412"/>
                <a:gd name="connsiteX5" fmla="*/ 338148 w 818288"/>
                <a:gd name="connsiteY5" fmla="*/ 81921 h 1112412"/>
                <a:gd name="connsiteX6" fmla="*/ 289010 w 818288"/>
                <a:gd name="connsiteY6" fmla="*/ 56283 h 1112412"/>
                <a:gd name="connsiteX7" fmla="*/ 289010 w 818288"/>
                <a:gd name="connsiteY7" fmla="*/ 9281 h 1112412"/>
                <a:gd name="connsiteX8" fmla="*/ 199278 w 818288"/>
                <a:gd name="connsiteY8" fmla="*/ 24237 h 1112412"/>
                <a:gd name="connsiteX9" fmla="*/ 88183 w 818288"/>
                <a:gd name="connsiteY9" fmla="*/ 88329 h 1112412"/>
                <a:gd name="connsiteX10" fmla="*/ 41181 w 818288"/>
                <a:gd name="connsiteY10" fmla="*/ 344703 h 1112412"/>
                <a:gd name="connsiteX11" fmla="*/ 6999 w 818288"/>
                <a:gd name="connsiteY11" fmla="*/ 801904 h 1112412"/>
                <a:gd name="connsiteX12" fmla="*/ 68956 w 818288"/>
                <a:gd name="connsiteY12" fmla="*/ 1096734 h 1112412"/>
                <a:gd name="connsiteX13" fmla="*/ 652205 w 818288"/>
                <a:gd name="connsiteY13" fmla="*/ 1101007 h 1112412"/>
                <a:gd name="connsiteX14" fmla="*/ 752619 w 818288"/>
                <a:gd name="connsiteY14" fmla="*/ 1000594 h 1112412"/>
                <a:gd name="connsiteX15" fmla="*/ 756892 w 818288"/>
                <a:gd name="connsiteY15" fmla="*/ 472892 h 1112412"/>
                <a:gd name="connsiteX16" fmla="*/ 816712 w 818288"/>
                <a:gd name="connsiteY16" fmla="*/ 111831 h 1112412"/>
                <a:gd name="connsiteX0" fmla="*/ 816712 w 818288"/>
                <a:gd name="connsiteY0" fmla="*/ 111831 h 1112412"/>
                <a:gd name="connsiteX1" fmla="*/ 684252 w 818288"/>
                <a:gd name="connsiteY1" fmla="*/ 17827 h 1112412"/>
                <a:gd name="connsiteX2" fmla="*/ 558202 w 818288"/>
                <a:gd name="connsiteY2" fmla="*/ 735 h 1112412"/>
                <a:gd name="connsiteX3" fmla="*/ 451380 w 818288"/>
                <a:gd name="connsiteY3" fmla="*/ 9281 h 1112412"/>
                <a:gd name="connsiteX4" fmla="*/ 412924 w 818288"/>
                <a:gd name="connsiteY4" fmla="*/ 62693 h 1112412"/>
                <a:gd name="connsiteX5" fmla="*/ 338148 w 818288"/>
                <a:gd name="connsiteY5" fmla="*/ 81921 h 1112412"/>
                <a:gd name="connsiteX6" fmla="*/ 289010 w 818288"/>
                <a:gd name="connsiteY6" fmla="*/ 56283 h 1112412"/>
                <a:gd name="connsiteX7" fmla="*/ 282601 w 818288"/>
                <a:gd name="connsiteY7" fmla="*/ 5008 h 1112412"/>
                <a:gd name="connsiteX8" fmla="*/ 199278 w 818288"/>
                <a:gd name="connsiteY8" fmla="*/ 24237 h 1112412"/>
                <a:gd name="connsiteX9" fmla="*/ 88183 w 818288"/>
                <a:gd name="connsiteY9" fmla="*/ 88329 h 1112412"/>
                <a:gd name="connsiteX10" fmla="*/ 41181 w 818288"/>
                <a:gd name="connsiteY10" fmla="*/ 344703 h 1112412"/>
                <a:gd name="connsiteX11" fmla="*/ 6999 w 818288"/>
                <a:gd name="connsiteY11" fmla="*/ 801904 h 1112412"/>
                <a:gd name="connsiteX12" fmla="*/ 68956 w 818288"/>
                <a:gd name="connsiteY12" fmla="*/ 1096734 h 1112412"/>
                <a:gd name="connsiteX13" fmla="*/ 652205 w 818288"/>
                <a:gd name="connsiteY13" fmla="*/ 1101007 h 1112412"/>
                <a:gd name="connsiteX14" fmla="*/ 752619 w 818288"/>
                <a:gd name="connsiteY14" fmla="*/ 1000594 h 1112412"/>
                <a:gd name="connsiteX15" fmla="*/ 756892 w 818288"/>
                <a:gd name="connsiteY15" fmla="*/ 472892 h 1112412"/>
                <a:gd name="connsiteX16" fmla="*/ 816712 w 818288"/>
                <a:gd name="connsiteY16" fmla="*/ 111831 h 1112412"/>
                <a:gd name="connsiteX0" fmla="*/ 816712 w 818288"/>
                <a:gd name="connsiteY0" fmla="*/ 111831 h 1112412"/>
                <a:gd name="connsiteX1" fmla="*/ 684252 w 818288"/>
                <a:gd name="connsiteY1" fmla="*/ 17827 h 1112412"/>
                <a:gd name="connsiteX2" fmla="*/ 558202 w 818288"/>
                <a:gd name="connsiteY2" fmla="*/ 735 h 1112412"/>
                <a:gd name="connsiteX3" fmla="*/ 451380 w 818288"/>
                <a:gd name="connsiteY3" fmla="*/ 9281 h 1112412"/>
                <a:gd name="connsiteX4" fmla="*/ 412924 w 818288"/>
                <a:gd name="connsiteY4" fmla="*/ 62693 h 1112412"/>
                <a:gd name="connsiteX5" fmla="*/ 338148 w 818288"/>
                <a:gd name="connsiteY5" fmla="*/ 81921 h 1112412"/>
                <a:gd name="connsiteX6" fmla="*/ 289010 w 818288"/>
                <a:gd name="connsiteY6" fmla="*/ 56283 h 1112412"/>
                <a:gd name="connsiteX7" fmla="*/ 282601 w 818288"/>
                <a:gd name="connsiteY7" fmla="*/ 5008 h 1112412"/>
                <a:gd name="connsiteX8" fmla="*/ 199278 w 818288"/>
                <a:gd name="connsiteY8" fmla="*/ 24237 h 1112412"/>
                <a:gd name="connsiteX9" fmla="*/ 88183 w 818288"/>
                <a:gd name="connsiteY9" fmla="*/ 88329 h 1112412"/>
                <a:gd name="connsiteX10" fmla="*/ 41181 w 818288"/>
                <a:gd name="connsiteY10" fmla="*/ 344703 h 1112412"/>
                <a:gd name="connsiteX11" fmla="*/ 6999 w 818288"/>
                <a:gd name="connsiteY11" fmla="*/ 801904 h 1112412"/>
                <a:gd name="connsiteX12" fmla="*/ 68956 w 818288"/>
                <a:gd name="connsiteY12" fmla="*/ 1096734 h 1112412"/>
                <a:gd name="connsiteX13" fmla="*/ 652205 w 818288"/>
                <a:gd name="connsiteY13" fmla="*/ 1101007 h 1112412"/>
                <a:gd name="connsiteX14" fmla="*/ 752619 w 818288"/>
                <a:gd name="connsiteY14" fmla="*/ 1000594 h 1112412"/>
                <a:gd name="connsiteX15" fmla="*/ 756892 w 818288"/>
                <a:gd name="connsiteY15" fmla="*/ 472892 h 1112412"/>
                <a:gd name="connsiteX16" fmla="*/ 816712 w 818288"/>
                <a:gd name="connsiteY16" fmla="*/ 111831 h 111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18288" h="1112412">
                  <a:moveTo>
                    <a:pt x="816712" y="111831"/>
                  </a:moveTo>
                  <a:cubicBezTo>
                    <a:pt x="804605" y="35987"/>
                    <a:pt x="735882" y="32070"/>
                    <a:pt x="684252" y="17827"/>
                  </a:cubicBezTo>
                  <a:cubicBezTo>
                    <a:pt x="632622" y="3584"/>
                    <a:pt x="597014" y="2159"/>
                    <a:pt x="558202" y="735"/>
                  </a:cubicBezTo>
                  <a:cubicBezTo>
                    <a:pt x="519390" y="-689"/>
                    <a:pt x="475593" y="-1045"/>
                    <a:pt x="451380" y="9281"/>
                  </a:cubicBezTo>
                  <a:cubicBezTo>
                    <a:pt x="427167" y="19607"/>
                    <a:pt x="431796" y="50586"/>
                    <a:pt x="412924" y="62693"/>
                  </a:cubicBezTo>
                  <a:cubicBezTo>
                    <a:pt x="394052" y="74800"/>
                    <a:pt x="358800" y="82989"/>
                    <a:pt x="338148" y="81921"/>
                  </a:cubicBezTo>
                  <a:cubicBezTo>
                    <a:pt x="317496" y="80853"/>
                    <a:pt x="298268" y="69102"/>
                    <a:pt x="289010" y="56283"/>
                  </a:cubicBezTo>
                  <a:cubicBezTo>
                    <a:pt x="279752" y="43464"/>
                    <a:pt x="297556" y="8213"/>
                    <a:pt x="282601" y="5008"/>
                  </a:cubicBezTo>
                  <a:cubicBezTo>
                    <a:pt x="267646" y="1803"/>
                    <a:pt x="231681" y="10350"/>
                    <a:pt x="199278" y="24237"/>
                  </a:cubicBezTo>
                  <a:cubicBezTo>
                    <a:pt x="166875" y="38124"/>
                    <a:pt x="114532" y="34918"/>
                    <a:pt x="88183" y="88329"/>
                  </a:cubicBezTo>
                  <a:cubicBezTo>
                    <a:pt x="61834" y="141740"/>
                    <a:pt x="54712" y="225774"/>
                    <a:pt x="41181" y="344703"/>
                  </a:cubicBezTo>
                  <a:cubicBezTo>
                    <a:pt x="27650" y="463632"/>
                    <a:pt x="2370" y="676566"/>
                    <a:pt x="6999" y="801904"/>
                  </a:cubicBezTo>
                  <a:cubicBezTo>
                    <a:pt x="11628" y="927242"/>
                    <a:pt x="-36441" y="1076793"/>
                    <a:pt x="68956" y="1096734"/>
                  </a:cubicBezTo>
                  <a:cubicBezTo>
                    <a:pt x="174353" y="1116675"/>
                    <a:pt x="538261" y="1117030"/>
                    <a:pt x="652205" y="1101007"/>
                  </a:cubicBezTo>
                  <a:cubicBezTo>
                    <a:pt x="766149" y="1084984"/>
                    <a:pt x="745854" y="1116674"/>
                    <a:pt x="752619" y="1000594"/>
                  </a:cubicBezTo>
                  <a:cubicBezTo>
                    <a:pt x="759384" y="884514"/>
                    <a:pt x="746210" y="621019"/>
                    <a:pt x="756892" y="472892"/>
                  </a:cubicBezTo>
                  <a:cubicBezTo>
                    <a:pt x="767574" y="324765"/>
                    <a:pt x="828819" y="187675"/>
                    <a:pt x="816712" y="111831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5940FB8B-2D90-42EC-B615-C7B4A913D203}"/>
                </a:ext>
              </a:extLst>
            </p:cNvPr>
            <p:cNvSpPr/>
            <p:nvPr/>
          </p:nvSpPr>
          <p:spPr>
            <a:xfrm rot="20129734">
              <a:off x="6393621" y="3442783"/>
              <a:ext cx="143560" cy="356577"/>
            </a:xfrm>
            <a:custGeom>
              <a:avLst/>
              <a:gdLst>
                <a:gd name="connsiteX0" fmla="*/ 6457 w 165048"/>
                <a:gd name="connsiteY0" fmla="*/ 44808 h 353407"/>
                <a:gd name="connsiteX1" fmla="*/ 61409 w 165048"/>
                <a:gd name="connsiteY1" fmla="*/ 847 h 353407"/>
                <a:gd name="connsiteX2" fmla="*/ 129550 w 165048"/>
                <a:gd name="connsiteY2" fmla="*/ 31620 h 353407"/>
                <a:gd name="connsiteX3" fmla="*/ 155927 w 165048"/>
                <a:gd name="connsiteY3" fmla="*/ 200872 h 353407"/>
                <a:gd name="connsiteX4" fmla="*/ 160323 w 165048"/>
                <a:gd name="connsiteY4" fmla="*/ 306379 h 353407"/>
                <a:gd name="connsiteX5" fmla="*/ 92182 w 165048"/>
                <a:gd name="connsiteY5" fmla="*/ 352539 h 353407"/>
                <a:gd name="connsiteX6" fmla="*/ 15250 w 165048"/>
                <a:gd name="connsiteY6" fmla="*/ 323964 h 353407"/>
                <a:gd name="connsiteX7" fmla="*/ 2061 w 165048"/>
                <a:gd name="connsiteY7" fmla="*/ 183287 h 353407"/>
                <a:gd name="connsiteX8" fmla="*/ 6457 w 165048"/>
                <a:gd name="connsiteY8" fmla="*/ 44808 h 353407"/>
                <a:gd name="connsiteX0" fmla="*/ 6885 w 165476"/>
                <a:gd name="connsiteY0" fmla="*/ 44808 h 352670"/>
                <a:gd name="connsiteX1" fmla="*/ 61837 w 165476"/>
                <a:gd name="connsiteY1" fmla="*/ 847 h 352670"/>
                <a:gd name="connsiteX2" fmla="*/ 129978 w 165476"/>
                <a:gd name="connsiteY2" fmla="*/ 31620 h 352670"/>
                <a:gd name="connsiteX3" fmla="*/ 156355 w 165476"/>
                <a:gd name="connsiteY3" fmla="*/ 200872 h 352670"/>
                <a:gd name="connsiteX4" fmla="*/ 160751 w 165476"/>
                <a:gd name="connsiteY4" fmla="*/ 306379 h 352670"/>
                <a:gd name="connsiteX5" fmla="*/ 92610 w 165476"/>
                <a:gd name="connsiteY5" fmla="*/ 352539 h 352670"/>
                <a:gd name="connsiteX6" fmla="*/ 22273 w 165476"/>
                <a:gd name="connsiteY6" fmla="*/ 315172 h 352670"/>
                <a:gd name="connsiteX7" fmla="*/ 2489 w 165476"/>
                <a:gd name="connsiteY7" fmla="*/ 183287 h 352670"/>
                <a:gd name="connsiteX8" fmla="*/ 6885 w 165476"/>
                <a:gd name="connsiteY8" fmla="*/ 44808 h 352670"/>
                <a:gd name="connsiteX0" fmla="*/ 6885 w 159537"/>
                <a:gd name="connsiteY0" fmla="*/ 44808 h 352733"/>
                <a:gd name="connsiteX1" fmla="*/ 61837 w 159537"/>
                <a:gd name="connsiteY1" fmla="*/ 847 h 352733"/>
                <a:gd name="connsiteX2" fmla="*/ 129978 w 159537"/>
                <a:gd name="connsiteY2" fmla="*/ 31620 h 352733"/>
                <a:gd name="connsiteX3" fmla="*/ 156355 w 159537"/>
                <a:gd name="connsiteY3" fmla="*/ 200872 h 352733"/>
                <a:gd name="connsiteX4" fmla="*/ 151959 w 159537"/>
                <a:gd name="connsiteY4" fmla="*/ 304181 h 352733"/>
                <a:gd name="connsiteX5" fmla="*/ 92610 w 159537"/>
                <a:gd name="connsiteY5" fmla="*/ 352539 h 352733"/>
                <a:gd name="connsiteX6" fmla="*/ 22273 w 159537"/>
                <a:gd name="connsiteY6" fmla="*/ 315172 h 352733"/>
                <a:gd name="connsiteX7" fmla="*/ 2489 w 159537"/>
                <a:gd name="connsiteY7" fmla="*/ 183287 h 352733"/>
                <a:gd name="connsiteX8" fmla="*/ 6885 w 159537"/>
                <a:gd name="connsiteY8" fmla="*/ 44808 h 352733"/>
                <a:gd name="connsiteX0" fmla="*/ 6885 w 156440"/>
                <a:gd name="connsiteY0" fmla="*/ 44449 h 352374"/>
                <a:gd name="connsiteX1" fmla="*/ 61837 w 156440"/>
                <a:gd name="connsiteY1" fmla="*/ 488 h 352374"/>
                <a:gd name="connsiteX2" fmla="*/ 129978 w 156440"/>
                <a:gd name="connsiteY2" fmla="*/ 31261 h 352374"/>
                <a:gd name="connsiteX3" fmla="*/ 149760 w 156440"/>
                <a:gd name="connsiteY3" fmla="*/ 171938 h 352374"/>
                <a:gd name="connsiteX4" fmla="*/ 151959 w 156440"/>
                <a:gd name="connsiteY4" fmla="*/ 303822 h 352374"/>
                <a:gd name="connsiteX5" fmla="*/ 92610 w 156440"/>
                <a:gd name="connsiteY5" fmla="*/ 352180 h 352374"/>
                <a:gd name="connsiteX6" fmla="*/ 22273 w 156440"/>
                <a:gd name="connsiteY6" fmla="*/ 314813 h 352374"/>
                <a:gd name="connsiteX7" fmla="*/ 2489 w 156440"/>
                <a:gd name="connsiteY7" fmla="*/ 182928 h 352374"/>
                <a:gd name="connsiteX8" fmla="*/ 6885 w 156440"/>
                <a:gd name="connsiteY8" fmla="*/ 44449 h 352374"/>
                <a:gd name="connsiteX0" fmla="*/ 6885 w 153367"/>
                <a:gd name="connsiteY0" fmla="*/ 44449 h 352607"/>
                <a:gd name="connsiteX1" fmla="*/ 61837 w 153367"/>
                <a:gd name="connsiteY1" fmla="*/ 488 h 352607"/>
                <a:gd name="connsiteX2" fmla="*/ 129978 w 153367"/>
                <a:gd name="connsiteY2" fmla="*/ 31261 h 352607"/>
                <a:gd name="connsiteX3" fmla="*/ 149760 w 153367"/>
                <a:gd name="connsiteY3" fmla="*/ 171938 h 352607"/>
                <a:gd name="connsiteX4" fmla="*/ 147562 w 153367"/>
                <a:gd name="connsiteY4" fmla="*/ 297228 h 352607"/>
                <a:gd name="connsiteX5" fmla="*/ 92610 w 153367"/>
                <a:gd name="connsiteY5" fmla="*/ 352180 h 352607"/>
                <a:gd name="connsiteX6" fmla="*/ 22273 w 153367"/>
                <a:gd name="connsiteY6" fmla="*/ 314813 h 352607"/>
                <a:gd name="connsiteX7" fmla="*/ 2489 w 153367"/>
                <a:gd name="connsiteY7" fmla="*/ 182928 h 352607"/>
                <a:gd name="connsiteX8" fmla="*/ 6885 w 153367"/>
                <a:gd name="connsiteY8" fmla="*/ 44449 h 352607"/>
                <a:gd name="connsiteX0" fmla="*/ 7178 w 153660"/>
                <a:gd name="connsiteY0" fmla="*/ 44449 h 352310"/>
                <a:gd name="connsiteX1" fmla="*/ 62130 w 153660"/>
                <a:gd name="connsiteY1" fmla="*/ 488 h 352310"/>
                <a:gd name="connsiteX2" fmla="*/ 130271 w 153660"/>
                <a:gd name="connsiteY2" fmla="*/ 31261 h 352310"/>
                <a:gd name="connsiteX3" fmla="*/ 150053 w 153660"/>
                <a:gd name="connsiteY3" fmla="*/ 171938 h 352310"/>
                <a:gd name="connsiteX4" fmla="*/ 147855 w 153660"/>
                <a:gd name="connsiteY4" fmla="*/ 297228 h 352310"/>
                <a:gd name="connsiteX5" fmla="*/ 92903 w 153660"/>
                <a:gd name="connsiteY5" fmla="*/ 352180 h 352310"/>
                <a:gd name="connsiteX6" fmla="*/ 26962 w 153660"/>
                <a:gd name="connsiteY6" fmla="*/ 308219 h 352310"/>
                <a:gd name="connsiteX7" fmla="*/ 2782 w 153660"/>
                <a:gd name="connsiteY7" fmla="*/ 182928 h 352310"/>
                <a:gd name="connsiteX8" fmla="*/ 7178 w 153660"/>
                <a:gd name="connsiteY8" fmla="*/ 44449 h 352310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82928 h 341473"/>
                <a:gd name="connsiteX8" fmla="*/ 7178 w 153958"/>
                <a:gd name="connsiteY8" fmla="*/ 44449 h 341473"/>
                <a:gd name="connsiteX0" fmla="*/ 5932 w 152712"/>
                <a:gd name="connsiteY0" fmla="*/ 44449 h 341473"/>
                <a:gd name="connsiteX1" fmla="*/ 60884 w 152712"/>
                <a:gd name="connsiteY1" fmla="*/ 488 h 341473"/>
                <a:gd name="connsiteX2" fmla="*/ 129025 w 152712"/>
                <a:gd name="connsiteY2" fmla="*/ 31261 h 341473"/>
                <a:gd name="connsiteX3" fmla="*/ 148807 w 152712"/>
                <a:gd name="connsiteY3" fmla="*/ 171938 h 341473"/>
                <a:gd name="connsiteX4" fmla="*/ 146609 w 152712"/>
                <a:gd name="connsiteY4" fmla="*/ 297228 h 341473"/>
                <a:gd name="connsiteX5" fmla="*/ 87260 w 152712"/>
                <a:gd name="connsiteY5" fmla="*/ 341190 h 341473"/>
                <a:gd name="connsiteX6" fmla="*/ 25716 w 152712"/>
                <a:gd name="connsiteY6" fmla="*/ 308219 h 341473"/>
                <a:gd name="connsiteX7" fmla="*/ 3734 w 152712"/>
                <a:gd name="connsiteY7" fmla="*/ 169740 h 341473"/>
                <a:gd name="connsiteX8" fmla="*/ 5932 w 152712"/>
                <a:gd name="connsiteY8" fmla="*/ 44449 h 341473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69740 h 341473"/>
                <a:gd name="connsiteX8" fmla="*/ 7178 w 153958"/>
                <a:gd name="connsiteY8" fmla="*/ 44449 h 341473"/>
                <a:gd name="connsiteX0" fmla="*/ 6886 w 153666"/>
                <a:gd name="connsiteY0" fmla="*/ 44449 h 341196"/>
                <a:gd name="connsiteX1" fmla="*/ 61838 w 153666"/>
                <a:gd name="connsiteY1" fmla="*/ 488 h 341196"/>
                <a:gd name="connsiteX2" fmla="*/ 129979 w 153666"/>
                <a:gd name="connsiteY2" fmla="*/ 31261 h 341196"/>
                <a:gd name="connsiteX3" fmla="*/ 149761 w 153666"/>
                <a:gd name="connsiteY3" fmla="*/ 171938 h 341196"/>
                <a:gd name="connsiteX4" fmla="*/ 147563 w 153666"/>
                <a:gd name="connsiteY4" fmla="*/ 297228 h 341196"/>
                <a:gd name="connsiteX5" fmla="*/ 88214 w 153666"/>
                <a:gd name="connsiteY5" fmla="*/ 341190 h 341196"/>
                <a:gd name="connsiteX6" fmla="*/ 22274 w 153666"/>
                <a:gd name="connsiteY6" fmla="*/ 295031 h 341196"/>
                <a:gd name="connsiteX7" fmla="*/ 2490 w 153666"/>
                <a:gd name="connsiteY7" fmla="*/ 169740 h 341196"/>
                <a:gd name="connsiteX8" fmla="*/ 6886 w 153666"/>
                <a:gd name="connsiteY8" fmla="*/ 44449 h 341196"/>
                <a:gd name="connsiteX0" fmla="*/ 6886 w 152380"/>
                <a:gd name="connsiteY0" fmla="*/ 44449 h 341216"/>
                <a:gd name="connsiteX1" fmla="*/ 61838 w 152380"/>
                <a:gd name="connsiteY1" fmla="*/ 488 h 341216"/>
                <a:gd name="connsiteX2" fmla="*/ 129979 w 152380"/>
                <a:gd name="connsiteY2" fmla="*/ 31261 h 341216"/>
                <a:gd name="connsiteX3" fmla="*/ 149761 w 152380"/>
                <a:gd name="connsiteY3" fmla="*/ 171938 h 341216"/>
                <a:gd name="connsiteX4" fmla="*/ 145365 w 152380"/>
                <a:gd name="connsiteY4" fmla="*/ 299426 h 341216"/>
                <a:gd name="connsiteX5" fmla="*/ 88214 w 152380"/>
                <a:gd name="connsiteY5" fmla="*/ 341190 h 341216"/>
                <a:gd name="connsiteX6" fmla="*/ 22274 w 152380"/>
                <a:gd name="connsiteY6" fmla="*/ 295031 h 341216"/>
                <a:gd name="connsiteX7" fmla="*/ 2490 w 152380"/>
                <a:gd name="connsiteY7" fmla="*/ 169740 h 341216"/>
                <a:gd name="connsiteX8" fmla="*/ 6886 w 152380"/>
                <a:gd name="connsiteY8" fmla="*/ 44449 h 341216"/>
                <a:gd name="connsiteX0" fmla="*/ 6886 w 152646"/>
                <a:gd name="connsiteY0" fmla="*/ 44449 h 339021"/>
                <a:gd name="connsiteX1" fmla="*/ 61838 w 152646"/>
                <a:gd name="connsiteY1" fmla="*/ 488 h 339021"/>
                <a:gd name="connsiteX2" fmla="*/ 129979 w 152646"/>
                <a:gd name="connsiteY2" fmla="*/ 31261 h 339021"/>
                <a:gd name="connsiteX3" fmla="*/ 149761 w 152646"/>
                <a:gd name="connsiteY3" fmla="*/ 171938 h 339021"/>
                <a:gd name="connsiteX4" fmla="*/ 145365 w 152646"/>
                <a:gd name="connsiteY4" fmla="*/ 299426 h 339021"/>
                <a:gd name="connsiteX5" fmla="*/ 83818 w 152646"/>
                <a:gd name="connsiteY5" fmla="*/ 338991 h 339021"/>
                <a:gd name="connsiteX6" fmla="*/ 22274 w 152646"/>
                <a:gd name="connsiteY6" fmla="*/ 295031 h 339021"/>
                <a:gd name="connsiteX7" fmla="*/ 2490 w 152646"/>
                <a:gd name="connsiteY7" fmla="*/ 169740 h 339021"/>
                <a:gd name="connsiteX8" fmla="*/ 6886 w 152646"/>
                <a:gd name="connsiteY8" fmla="*/ 44449 h 339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2646" h="339021">
                  <a:moveTo>
                    <a:pt x="6886" y="44449"/>
                  </a:moveTo>
                  <a:cubicBezTo>
                    <a:pt x="16777" y="16240"/>
                    <a:pt x="41323" y="2686"/>
                    <a:pt x="61838" y="488"/>
                  </a:cubicBezTo>
                  <a:cubicBezTo>
                    <a:pt x="82354" y="-1710"/>
                    <a:pt x="115325" y="2686"/>
                    <a:pt x="129979" y="31261"/>
                  </a:cubicBezTo>
                  <a:cubicBezTo>
                    <a:pt x="144633" y="59836"/>
                    <a:pt x="147197" y="127244"/>
                    <a:pt x="149761" y="171938"/>
                  </a:cubicBezTo>
                  <a:cubicBezTo>
                    <a:pt x="152325" y="216632"/>
                    <a:pt x="156355" y="271584"/>
                    <a:pt x="145365" y="299426"/>
                  </a:cubicBezTo>
                  <a:cubicBezTo>
                    <a:pt x="134375" y="327268"/>
                    <a:pt x="104333" y="339723"/>
                    <a:pt x="83818" y="338991"/>
                  </a:cubicBezTo>
                  <a:cubicBezTo>
                    <a:pt x="63303" y="338259"/>
                    <a:pt x="37294" y="323240"/>
                    <a:pt x="22274" y="295031"/>
                  </a:cubicBezTo>
                  <a:cubicBezTo>
                    <a:pt x="7254" y="266822"/>
                    <a:pt x="5055" y="211504"/>
                    <a:pt x="2490" y="169740"/>
                  </a:cubicBezTo>
                  <a:cubicBezTo>
                    <a:pt x="-75" y="127976"/>
                    <a:pt x="-3005" y="72658"/>
                    <a:pt x="6886" y="44449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C4D43702-9CEA-47FE-A3F2-0A5FB213E3F4}"/>
                </a:ext>
              </a:extLst>
            </p:cNvPr>
            <p:cNvSpPr/>
            <p:nvPr/>
          </p:nvSpPr>
          <p:spPr>
            <a:xfrm rot="19523295" flipH="1">
              <a:off x="6582758" y="3600114"/>
              <a:ext cx="197568" cy="623311"/>
            </a:xfrm>
            <a:custGeom>
              <a:avLst/>
              <a:gdLst>
                <a:gd name="connsiteX0" fmla="*/ 63868 w 187016"/>
                <a:gd name="connsiteY0" fmla="*/ 62019 h 502838"/>
                <a:gd name="connsiteX1" fmla="*/ 86420 w 187016"/>
                <a:gd name="connsiteY1" fmla="*/ 512 h 502838"/>
                <a:gd name="connsiteX2" fmla="*/ 168429 w 187016"/>
                <a:gd name="connsiteY2" fmla="*/ 47667 h 502838"/>
                <a:gd name="connsiteX3" fmla="*/ 156128 w 187016"/>
                <a:gd name="connsiteY3" fmla="*/ 271142 h 502838"/>
                <a:gd name="connsiteX4" fmla="*/ 186881 w 187016"/>
                <a:gd name="connsiteY4" fmla="*/ 412607 h 502838"/>
                <a:gd name="connsiteX5" fmla="*/ 141776 w 187016"/>
                <a:gd name="connsiteY5" fmla="*/ 363402 h 502838"/>
                <a:gd name="connsiteX6" fmla="*/ 162278 w 187016"/>
                <a:gd name="connsiteY6" fmla="*/ 490516 h 502838"/>
                <a:gd name="connsiteX7" fmla="*/ 117173 w 187016"/>
                <a:gd name="connsiteY7" fmla="*/ 394155 h 502838"/>
                <a:gd name="connsiteX8" fmla="*/ 113073 w 187016"/>
                <a:gd name="connsiteY8" fmla="*/ 502817 h 502838"/>
                <a:gd name="connsiteX9" fmla="*/ 86420 w 187016"/>
                <a:gd name="connsiteY9" fmla="*/ 404406 h 502838"/>
                <a:gd name="connsiteX10" fmla="*/ 59767 w 187016"/>
                <a:gd name="connsiteY10" fmla="*/ 500767 h 502838"/>
                <a:gd name="connsiteX11" fmla="*/ 53616 w 187016"/>
                <a:gd name="connsiteY11" fmla="*/ 402356 h 502838"/>
                <a:gd name="connsiteX12" fmla="*/ 311 w 187016"/>
                <a:gd name="connsiteY12" fmla="*/ 433109 h 502838"/>
                <a:gd name="connsiteX13" fmla="*/ 33114 w 187016"/>
                <a:gd name="connsiteY13" fmla="*/ 355201 h 502838"/>
                <a:gd name="connsiteX14" fmla="*/ 63868 w 187016"/>
                <a:gd name="connsiteY14" fmla="*/ 303945 h 502838"/>
                <a:gd name="connsiteX15" fmla="*/ 63868 w 187016"/>
                <a:gd name="connsiteY15" fmla="*/ 62019 h 502838"/>
                <a:gd name="connsiteX0" fmla="*/ 63868 w 187016"/>
                <a:gd name="connsiteY0" fmla="*/ 63996 h 504815"/>
                <a:gd name="connsiteX1" fmla="*/ 113073 w 187016"/>
                <a:gd name="connsiteY1" fmla="*/ 439 h 504815"/>
                <a:gd name="connsiteX2" fmla="*/ 168429 w 187016"/>
                <a:gd name="connsiteY2" fmla="*/ 49644 h 504815"/>
                <a:gd name="connsiteX3" fmla="*/ 156128 w 187016"/>
                <a:gd name="connsiteY3" fmla="*/ 273119 h 504815"/>
                <a:gd name="connsiteX4" fmla="*/ 186881 w 187016"/>
                <a:gd name="connsiteY4" fmla="*/ 414584 h 504815"/>
                <a:gd name="connsiteX5" fmla="*/ 141776 w 187016"/>
                <a:gd name="connsiteY5" fmla="*/ 365379 h 504815"/>
                <a:gd name="connsiteX6" fmla="*/ 162278 w 187016"/>
                <a:gd name="connsiteY6" fmla="*/ 492493 h 504815"/>
                <a:gd name="connsiteX7" fmla="*/ 117173 w 187016"/>
                <a:gd name="connsiteY7" fmla="*/ 396132 h 504815"/>
                <a:gd name="connsiteX8" fmla="*/ 113073 w 187016"/>
                <a:gd name="connsiteY8" fmla="*/ 504794 h 504815"/>
                <a:gd name="connsiteX9" fmla="*/ 86420 w 187016"/>
                <a:gd name="connsiteY9" fmla="*/ 406383 h 504815"/>
                <a:gd name="connsiteX10" fmla="*/ 59767 w 187016"/>
                <a:gd name="connsiteY10" fmla="*/ 502744 h 504815"/>
                <a:gd name="connsiteX11" fmla="*/ 53616 w 187016"/>
                <a:gd name="connsiteY11" fmla="*/ 404333 h 504815"/>
                <a:gd name="connsiteX12" fmla="*/ 311 w 187016"/>
                <a:gd name="connsiteY12" fmla="*/ 435086 h 504815"/>
                <a:gd name="connsiteX13" fmla="*/ 33114 w 187016"/>
                <a:gd name="connsiteY13" fmla="*/ 357178 h 504815"/>
                <a:gd name="connsiteX14" fmla="*/ 63868 w 187016"/>
                <a:gd name="connsiteY14" fmla="*/ 305922 h 504815"/>
                <a:gd name="connsiteX15" fmla="*/ 63868 w 187016"/>
                <a:gd name="connsiteY15" fmla="*/ 63996 h 504815"/>
                <a:gd name="connsiteX0" fmla="*/ 57718 w 187016"/>
                <a:gd name="connsiteY0" fmla="*/ 53366 h 504437"/>
                <a:gd name="connsiteX1" fmla="*/ 113073 w 187016"/>
                <a:gd name="connsiteY1" fmla="*/ 61 h 504437"/>
                <a:gd name="connsiteX2" fmla="*/ 168429 w 187016"/>
                <a:gd name="connsiteY2" fmla="*/ 49266 h 504437"/>
                <a:gd name="connsiteX3" fmla="*/ 156128 w 187016"/>
                <a:gd name="connsiteY3" fmla="*/ 272741 h 504437"/>
                <a:gd name="connsiteX4" fmla="*/ 186881 w 187016"/>
                <a:gd name="connsiteY4" fmla="*/ 414206 h 504437"/>
                <a:gd name="connsiteX5" fmla="*/ 141776 w 187016"/>
                <a:gd name="connsiteY5" fmla="*/ 365001 h 504437"/>
                <a:gd name="connsiteX6" fmla="*/ 162278 w 187016"/>
                <a:gd name="connsiteY6" fmla="*/ 492115 h 504437"/>
                <a:gd name="connsiteX7" fmla="*/ 117173 w 187016"/>
                <a:gd name="connsiteY7" fmla="*/ 395754 h 504437"/>
                <a:gd name="connsiteX8" fmla="*/ 113073 w 187016"/>
                <a:gd name="connsiteY8" fmla="*/ 504416 h 504437"/>
                <a:gd name="connsiteX9" fmla="*/ 86420 w 187016"/>
                <a:gd name="connsiteY9" fmla="*/ 406005 h 504437"/>
                <a:gd name="connsiteX10" fmla="*/ 59767 w 187016"/>
                <a:gd name="connsiteY10" fmla="*/ 502366 h 504437"/>
                <a:gd name="connsiteX11" fmla="*/ 53616 w 187016"/>
                <a:gd name="connsiteY11" fmla="*/ 403955 h 504437"/>
                <a:gd name="connsiteX12" fmla="*/ 311 w 187016"/>
                <a:gd name="connsiteY12" fmla="*/ 434708 h 504437"/>
                <a:gd name="connsiteX13" fmla="*/ 33114 w 187016"/>
                <a:gd name="connsiteY13" fmla="*/ 356800 h 504437"/>
                <a:gd name="connsiteX14" fmla="*/ 63868 w 187016"/>
                <a:gd name="connsiteY14" fmla="*/ 305544 h 504437"/>
                <a:gd name="connsiteX15" fmla="*/ 57718 w 187016"/>
                <a:gd name="connsiteY15" fmla="*/ 53366 h 5044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9767 w 189311"/>
                <a:gd name="connsiteY10" fmla="*/ 5028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57718 w 189311"/>
                <a:gd name="connsiteY0" fmla="*/ 53866 h 504917"/>
                <a:gd name="connsiteX1" fmla="*/ 113073 w 189311"/>
                <a:gd name="connsiteY1" fmla="*/ 561 h 504917"/>
                <a:gd name="connsiteX2" fmla="*/ 170479 w 189311"/>
                <a:gd name="connsiteY2" fmla="*/ 43615 h 504917"/>
                <a:gd name="connsiteX3" fmla="*/ 156128 w 189311"/>
                <a:gd name="connsiteY3" fmla="*/ 273241 h 504917"/>
                <a:gd name="connsiteX4" fmla="*/ 186881 w 189311"/>
                <a:gd name="connsiteY4" fmla="*/ 414706 h 504917"/>
                <a:gd name="connsiteX5" fmla="*/ 141776 w 189311"/>
                <a:gd name="connsiteY5" fmla="*/ 365501 h 504917"/>
                <a:gd name="connsiteX6" fmla="*/ 162278 w 189311"/>
                <a:gd name="connsiteY6" fmla="*/ 492615 h 504917"/>
                <a:gd name="connsiteX7" fmla="*/ 117173 w 189311"/>
                <a:gd name="connsiteY7" fmla="*/ 396254 h 504917"/>
                <a:gd name="connsiteX8" fmla="*/ 113073 w 189311"/>
                <a:gd name="connsiteY8" fmla="*/ 504916 h 504917"/>
                <a:gd name="connsiteX9" fmla="*/ 86420 w 189311"/>
                <a:gd name="connsiteY9" fmla="*/ 406505 h 504917"/>
                <a:gd name="connsiteX10" fmla="*/ 70019 w 189311"/>
                <a:gd name="connsiteY10" fmla="*/ 504917 h 504917"/>
                <a:gd name="connsiteX11" fmla="*/ 53616 w 189311"/>
                <a:gd name="connsiteY11" fmla="*/ 404455 h 504917"/>
                <a:gd name="connsiteX12" fmla="*/ 311 w 189311"/>
                <a:gd name="connsiteY12" fmla="*/ 435208 h 504917"/>
                <a:gd name="connsiteX13" fmla="*/ 33114 w 189311"/>
                <a:gd name="connsiteY13" fmla="*/ 357300 h 504917"/>
                <a:gd name="connsiteX14" fmla="*/ 63868 w 189311"/>
                <a:gd name="connsiteY14" fmla="*/ 306044 h 504917"/>
                <a:gd name="connsiteX15" fmla="*/ 57718 w 189311"/>
                <a:gd name="connsiteY15" fmla="*/ 53866 h 504917"/>
                <a:gd name="connsiteX0" fmla="*/ 57718 w 189311"/>
                <a:gd name="connsiteY0" fmla="*/ 53866 h 504958"/>
                <a:gd name="connsiteX1" fmla="*/ 113073 w 189311"/>
                <a:gd name="connsiteY1" fmla="*/ 561 h 504958"/>
                <a:gd name="connsiteX2" fmla="*/ 170479 w 189311"/>
                <a:gd name="connsiteY2" fmla="*/ 43615 h 504958"/>
                <a:gd name="connsiteX3" fmla="*/ 156128 w 189311"/>
                <a:gd name="connsiteY3" fmla="*/ 273241 h 504958"/>
                <a:gd name="connsiteX4" fmla="*/ 186881 w 189311"/>
                <a:gd name="connsiteY4" fmla="*/ 414706 h 504958"/>
                <a:gd name="connsiteX5" fmla="*/ 141776 w 189311"/>
                <a:gd name="connsiteY5" fmla="*/ 365501 h 504958"/>
                <a:gd name="connsiteX6" fmla="*/ 162278 w 189311"/>
                <a:gd name="connsiteY6" fmla="*/ 492615 h 504958"/>
                <a:gd name="connsiteX7" fmla="*/ 117173 w 189311"/>
                <a:gd name="connsiteY7" fmla="*/ 396254 h 504958"/>
                <a:gd name="connsiteX8" fmla="*/ 113073 w 189311"/>
                <a:gd name="connsiteY8" fmla="*/ 504916 h 504958"/>
                <a:gd name="connsiteX9" fmla="*/ 86420 w 189311"/>
                <a:gd name="connsiteY9" fmla="*/ 406505 h 504958"/>
                <a:gd name="connsiteX10" fmla="*/ 70019 w 189311"/>
                <a:gd name="connsiteY10" fmla="*/ 504917 h 504958"/>
                <a:gd name="connsiteX11" fmla="*/ 53616 w 189311"/>
                <a:gd name="connsiteY11" fmla="*/ 404455 h 504958"/>
                <a:gd name="connsiteX12" fmla="*/ 311 w 189311"/>
                <a:gd name="connsiteY12" fmla="*/ 435208 h 504958"/>
                <a:gd name="connsiteX13" fmla="*/ 33114 w 189311"/>
                <a:gd name="connsiteY13" fmla="*/ 357300 h 504958"/>
                <a:gd name="connsiteX14" fmla="*/ 63868 w 189311"/>
                <a:gd name="connsiteY14" fmla="*/ 306044 h 504958"/>
                <a:gd name="connsiteX15" fmla="*/ 57718 w 189311"/>
                <a:gd name="connsiteY15" fmla="*/ 53866 h 504958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5667 w 189311"/>
                <a:gd name="connsiteY10" fmla="*/ 4987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62647 w 194240"/>
                <a:gd name="connsiteY0" fmla="*/ 53866 h 504916"/>
                <a:gd name="connsiteX1" fmla="*/ 118002 w 194240"/>
                <a:gd name="connsiteY1" fmla="*/ 561 h 504916"/>
                <a:gd name="connsiteX2" fmla="*/ 175408 w 194240"/>
                <a:gd name="connsiteY2" fmla="*/ 43615 h 504916"/>
                <a:gd name="connsiteX3" fmla="*/ 161057 w 194240"/>
                <a:gd name="connsiteY3" fmla="*/ 273241 h 504916"/>
                <a:gd name="connsiteX4" fmla="*/ 191810 w 194240"/>
                <a:gd name="connsiteY4" fmla="*/ 414706 h 504916"/>
                <a:gd name="connsiteX5" fmla="*/ 146705 w 194240"/>
                <a:gd name="connsiteY5" fmla="*/ 365501 h 504916"/>
                <a:gd name="connsiteX6" fmla="*/ 167207 w 194240"/>
                <a:gd name="connsiteY6" fmla="*/ 492615 h 504916"/>
                <a:gd name="connsiteX7" fmla="*/ 122102 w 194240"/>
                <a:gd name="connsiteY7" fmla="*/ 396254 h 504916"/>
                <a:gd name="connsiteX8" fmla="*/ 118002 w 194240"/>
                <a:gd name="connsiteY8" fmla="*/ 504916 h 504916"/>
                <a:gd name="connsiteX9" fmla="*/ 91349 w 194240"/>
                <a:gd name="connsiteY9" fmla="*/ 406505 h 504916"/>
                <a:gd name="connsiteX10" fmla="*/ 60596 w 194240"/>
                <a:gd name="connsiteY10" fmla="*/ 498766 h 504916"/>
                <a:gd name="connsiteX11" fmla="*/ 58545 w 194240"/>
                <a:gd name="connsiteY11" fmla="*/ 404455 h 504916"/>
                <a:gd name="connsiteX12" fmla="*/ 5240 w 194240"/>
                <a:gd name="connsiteY12" fmla="*/ 435208 h 504916"/>
                <a:gd name="connsiteX13" fmla="*/ 38043 w 194240"/>
                <a:gd name="connsiteY13" fmla="*/ 357300 h 504916"/>
                <a:gd name="connsiteX14" fmla="*/ 68797 w 194240"/>
                <a:gd name="connsiteY14" fmla="*/ 306044 h 504916"/>
                <a:gd name="connsiteX15" fmla="*/ 62647 w 194240"/>
                <a:gd name="connsiteY15" fmla="*/ 53866 h 504916"/>
                <a:gd name="connsiteX0" fmla="*/ 55316 w 186909"/>
                <a:gd name="connsiteY0" fmla="*/ 53866 h 504916"/>
                <a:gd name="connsiteX1" fmla="*/ 110671 w 186909"/>
                <a:gd name="connsiteY1" fmla="*/ 561 h 504916"/>
                <a:gd name="connsiteX2" fmla="*/ 168077 w 186909"/>
                <a:gd name="connsiteY2" fmla="*/ 43615 h 504916"/>
                <a:gd name="connsiteX3" fmla="*/ 153726 w 186909"/>
                <a:gd name="connsiteY3" fmla="*/ 273241 h 504916"/>
                <a:gd name="connsiteX4" fmla="*/ 184479 w 186909"/>
                <a:gd name="connsiteY4" fmla="*/ 414706 h 504916"/>
                <a:gd name="connsiteX5" fmla="*/ 139374 w 186909"/>
                <a:gd name="connsiteY5" fmla="*/ 365501 h 504916"/>
                <a:gd name="connsiteX6" fmla="*/ 159876 w 186909"/>
                <a:gd name="connsiteY6" fmla="*/ 492615 h 504916"/>
                <a:gd name="connsiteX7" fmla="*/ 114771 w 186909"/>
                <a:gd name="connsiteY7" fmla="*/ 396254 h 504916"/>
                <a:gd name="connsiteX8" fmla="*/ 110671 w 186909"/>
                <a:gd name="connsiteY8" fmla="*/ 504916 h 504916"/>
                <a:gd name="connsiteX9" fmla="*/ 84018 w 186909"/>
                <a:gd name="connsiteY9" fmla="*/ 406505 h 504916"/>
                <a:gd name="connsiteX10" fmla="*/ 53265 w 186909"/>
                <a:gd name="connsiteY10" fmla="*/ 498766 h 504916"/>
                <a:gd name="connsiteX11" fmla="*/ 51214 w 186909"/>
                <a:gd name="connsiteY11" fmla="*/ 404455 h 504916"/>
                <a:gd name="connsiteX12" fmla="*/ 6110 w 186909"/>
                <a:gd name="connsiteY12" fmla="*/ 420856 h 504916"/>
                <a:gd name="connsiteX13" fmla="*/ 30712 w 186909"/>
                <a:gd name="connsiteY13" fmla="*/ 357300 h 504916"/>
                <a:gd name="connsiteX14" fmla="*/ 61466 w 186909"/>
                <a:gd name="connsiteY14" fmla="*/ 306044 h 504916"/>
                <a:gd name="connsiteX15" fmla="*/ 55316 w 186909"/>
                <a:gd name="connsiteY15" fmla="*/ 53866 h 504916"/>
                <a:gd name="connsiteX0" fmla="*/ 49504 w 181097"/>
                <a:gd name="connsiteY0" fmla="*/ 53866 h 504916"/>
                <a:gd name="connsiteX1" fmla="*/ 104859 w 181097"/>
                <a:gd name="connsiteY1" fmla="*/ 561 h 504916"/>
                <a:gd name="connsiteX2" fmla="*/ 162265 w 181097"/>
                <a:gd name="connsiteY2" fmla="*/ 43615 h 504916"/>
                <a:gd name="connsiteX3" fmla="*/ 147914 w 181097"/>
                <a:gd name="connsiteY3" fmla="*/ 273241 h 504916"/>
                <a:gd name="connsiteX4" fmla="*/ 178667 w 181097"/>
                <a:gd name="connsiteY4" fmla="*/ 414706 h 504916"/>
                <a:gd name="connsiteX5" fmla="*/ 133562 w 181097"/>
                <a:gd name="connsiteY5" fmla="*/ 365501 h 504916"/>
                <a:gd name="connsiteX6" fmla="*/ 154064 w 181097"/>
                <a:gd name="connsiteY6" fmla="*/ 492615 h 504916"/>
                <a:gd name="connsiteX7" fmla="*/ 108959 w 181097"/>
                <a:gd name="connsiteY7" fmla="*/ 396254 h 504916"/>
                <a:gd name="connsiteX8" fmla="*/ 104859 w 181097"/>
                <a:gd name="connsiteY8" fmla="*/ 504916 h 504916"/>
                <a:gd name="connsiteX9" fmla="*/ 78206 w 181097"/>
                <a:gd name="connsiteY9" fmla="*/ 406505 h 504916"/>
                <a:gd name="connsiteX10" fmla="*/ 47453 w 181097"/>
                <a:gd name="connsiteY10" fmla="*/ 498766 h 504916"/>
                <a:gd name="connsiteX11" fmla="*/ 41301 w 181097"/>
                <a:gd name="connsiteY11" fmla="*/ 400354 h 504916"/>
                <a:gd name="connsiteX12" fmla="*/ 298 w 181097"/>
                <a:gd name="connsiteY12" fmla="*/ 420856 h 504916"/>
                <a:gd name="connsiteX13" fmla="*/ 24900 w 181097"/>
                <a:gd name="connsiteY13" fmla="*/ 357300 h 504916"/>
                <a:gd name="connsiteX14" fmla="*/ 55654 w 181097"/>
                <a:gd name="connsiteY14" fmla="*/ 306044 h 504916"/>
                <a:gd name="connsiteX15" fmla="*/ 49504 w 181097"/>
                <a:gd name="connsiteY15" fmla="*/ 53866 h 504916"/>
                <a:gd name="connsiteX0" fmla="*/ 52664 w 184257"/>
                <a:gd name="connsiteY0" fmla="*/ 53866 h 504916"/>
                <a:gd name="connsiteX1" fmla="*/ 108019 w 184257"/>
                <a:gd name="connsiteY1" fmla="*/ 561 h 504916"/>
                <a:gd name="connsiteX2" fmla="*/ 165425 w 184257"/>
                <a:gd name="connsiteY2" fmla="*/ 43615 h 504916"/>
                <a:gd name="connsiteX3" fmla="*/ 151074 w 184257"/>
                <a:gd name="connsiteY3" fmla="*/ 273241 h 504916"/>
                <a:gd name="connsiteX4" fmla="*/ 181827 w 184257"/>
                <a:gd name="connsiteY4" fmla="*/ 414706 h 504916"/>
                <a:gd name="connsiteX5" fmla="*/ 136722 w 184257"/>
                <a:gd name="connsiteY5" fmla="*/ 365501 h 504916"/>
                <a:gd name="connsiteX6" fmla="*/ 157224 w 184257"/>
                <a:gd name="connsiteY6" fmla="*/ 492615 h 504916"/>
                <a:gd name="connsiteX7" fmla="*/ 112119 w 184257"/>
                <a:gd name="connsiteY7" fmla="*/ 396254 h 504916"/>
                <a:gd name="connsiteX8" fmla="*/ 108019 w 184257"/>
                <a:gd name="connsiteY8" fmla="*/ 504916 h 504916"/>
                <a:gd name="connsiteX9" fmla="*/ 81366 w 184257"/>
                <a:gd name="connsiteY9" fmla="*/ 406505 h 504916"/>
                <a:gd name="connsiteX10" fmla="*/ 50613 w 184257"/>
                <a:gd name="connsiteY10" fmla="*/ 498766 h 504916"/>
                <a:gd name="connsiteX11" fmla="*/ 44461 w 184257"/>
                <a:gd name="connsiteY11" fmla="*/ 400354 h 504916"/>
                <a:gd name="connsiteX12" fmla="*/ 3458 w 184257"/>
                <a:gd name="connsiteY12" fmla="*/ 420856 h 504916"/>
                <a:gd name="connsiteX13" fmla="*/ 28060 w 184257"/>
                <a:gd name="connsiteY13" fmla="*/ 357300 h 504916"/>
                <a:gd name="connsiteX14" fmla="*/ 58814 w 184257"/>
                <a:gd name="connsiteY14" fmla="*/ 306044 h 504916"/>
                <a:gd name="connsiteX15" fmla="*/ 52664 w 184257"/>
                <a:gd name="connsiteY15" fmla="*/ 53866 h 504916"/>
                <a:gd name="connsiteX0" fmla="*/ 52664 w 181873"/>
                <a:gd name="connsiteY0" fmla="*/ 53866 h 504916"/>
                <a:gd name="connsiteX1" fmla="*/ 108019 w 181873"/>
                <a:gd name="connsiteY1" fmla="*/ 561 h 504916"/>
                <a:gd name="connsiteX2" fmla="*/ 165425 w 181873"/>
                <a:gd name="connsiteY2" fmla="*/ 43615 h 504916"/>
                <a:gd name="connsiteX3" fmla="*/ 151074 w 181873"/>
                <a:gd name="connsiteY3" fmla="*/ 273241 h 504916"/>
                <a:gd name="connsiteX4" fmla="*/ 181827 w 181873"/>
                <a:gd name="connsiteY4" fmla="*/ 414706 h 504916"/>
                <a:gd name="connsiteX5" fmla="*/ 142873 w 181873"/>
                <a:gd name="connsiteY5" fmla="*/ 377802 h 504916"/>
                <a:gd name="connsiteX6" fmla="*/ 157224 w 181873"/>
                <a:gd name="connsiteY6" fmla="*/ 492615 h 504916"/>
                <a:gd name="connsiteX7" fmla="*/ 112119 w 181873"/>
                <a:gd name="connsiteY7" fmla="*/ 396254 h 504916"/>
                <a:gd name="connsiteX8" fmla="*/ 108019 w 181873"/>
                <a:gd name="connsiteY8" fmla="*/ 504916 h 504916"/>
                <a:gd name="connsiteX9" fmla="*/ 81366 w 181873"/>
                <a:gd name="connsiteY9" fmla="*/ 406505 h 504916"/>
                <a:gd name="connsiteX10" fmla="*/ 50613 w 181873"/>
                <a:gd name="connsiteY10" fmla="*/ 498766 h 504916"/>
                <a:gd name="connsiteX11" fmla="*/ 44461 w 181873"/>
                <a:gd name="connsiteY11" fmla="*/ 400354 h 504916"/>
                <a:gd name="connsiteX12" fmla="*/ 3458 w 181873"/>
                <a:gd name="connsiteY12" fmla="*/ 420856 h 504916"/>
                <a:gd name="connsiteX13" fmla="*/ 28060 w 181873"/>
                <a:gd name="connsiteY13" fmla="*/ 357300 h 504916"/>
                <a:gd name="connsiteX14" fmla="*/ 58814 w 181873"/>
                <a:gd name="connsiteY14" fmla="*/ 306044 h 504916"/>
                <a:gd name="connsiteX15" fmla="*/ 52664 w 181873"/>
                <a:gd name="connsiteY15" fmla="*/ 53866 h 504916"/>
                <a:gd name="connsiteX0" fmla="*/ 52664 w 181839"/>
                <a:gd name="connsiteY0" fmla="*/ 53866 h 504916"/>
                <a:gd name="connsiteX1" fmla="*/ 108019 w 181839"/>
                <a:gd name="connsiteY1" fmla="*/ 561 h 504916"/>
                <a:gd name="connsiteX2" fmla="*/ 165425 w 181839"/>
                <a:gd name="connsiteY2" fmla="*/ 43615 h 504916"/>
                <a:gd name="connsiteX3" fmla="*/ 151074 w 181839"/>
                <a:gd name="connsiteY3" fmla="*/ 273241 h 504916"/>
                <a:gd name="connsiteX4" fmla="*/ 181827 w 181839"/>
                <a:gd name="connsiteY4" fmla="*/ 414706 h 504916"/>
                <a:gd name="connsiteX5" fmla="*/ 146973 w 181839"/>
                <a:gd name="connsiteY5" fmla="*/ 386003 h 504916"/>
                <a:gd name="connsiteX6" fmla="*/ 157224 w 181839"/>
                <a:gd name="connsiteY6" fmla="*/ 492615 h 504916"/>
                <a:gd name="connsiteX7" fmla="*/ 112119 w 181839"/>
                <a:gd name="connsiteY7" fmla="*/ 396254 h 504916"/>
                <a:gd name="connsiteX8" fmla="*/ 108019 w 181839"/>
                <a:gd name="connsiteY8" fmla="*/ 504916 h 504916"/>
                <a:gd name="connsiteX9" fmla="*/ 81366 w 181839"/>
                <a:gd name="connsiteY9" fmla="*/ 406505 h 504916"/>
                <a:gd name="connsiteX10" fmla="*/ 50613 w 181839"/>
                <a:gd name="connsiteY10" fmla="*/ 498766 h 504916"/>
                <a:gd name="connsiteX11" fmla="*/ 44461 w 181839"/>
                <a:gd name="connsiteY11" fmla="*/ 400354 h 504916"/>
                <a:gd name="connsiteX12" fmla="*/ 3458 w 181839"/>
                <a:gd name="connsiteY12" fmla="*/ 420856 h 504916"/>
                <a:gd name="connsiteX13" fmla="*/ 28060 w 181839"/>
                <a:gd name="connsiteY13" fmla="*/ 357300 h 504916"/>
                <a:gd name="connsiteX14" fmla="*/ 58814 w 181839"/>
                <a:gd name="connsiteY14" fmla="*/ 306044 h 504916"/>
                <a:gd name="connsiteX15" fmla="*/ 52664 w 181839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270875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9467 h 510517"/>
                <a:gd name="connsiteX1" fmla="*/ 100203 w 183758"/>
                <a:gd name="connsiteY1" fmla="*/ 301 h 510517"/>
                <a:gd name="connsiteX2" fmla="*/ 165425 w 183758"/>
                <a:gd name="connsiteY2" fmla="*/ 49216 h 510517"/>
                <a:gd name="connsiteX3" fmla="*/ 151074 w 183758"/>
                <a:gd name="connsiteY3" fmla="*/ 278842 h 510517"/>
                <a:gd name="connsiteX4" fmla="*/ 181827 w 183758"/>
                <a:gd name="connsiteY4" fmla="*/ 420307 h 510517"/>
                <a:gd name="connsiteX5" fmla="*/ 146973 w 183758"/>
                <a:gd name="connsiteY5" fmla="*/ 391604 h 510517"/>
                <a:gd name="connsiteX6" fmla="*/ 157224 w 183758"/>
                <a:gd name="connsiteY6" fmla="*/ 498216 h 510517"/>
                <a:gd name="connsiteX7" fmla="*/ 112119 w 183758"/>
                <a:gd name="connsiteY7" fmla="*/ 401855 h 510517"/>
                <a:gd name="connsiteX8" fmla="*/ 108019 w 183758"/>
                <a:gd name="connsiteY8" fmla="*/ 510517 h 510517"/>
                <a:gd name="connsiteX9" fmla="*/ 81366 w 183758"/>
                <a:gd name="connsiteY9" fmla="*/ 412106 h 510517"/>
                <a:gd name="connsiteX10" fmla="*/ 50613 w 183758"/>
                <a:gd name="connsiteY10" fmla="*/ 504367 h 510517"/>
                <a:gd name="connsiteX11" fmla="*/ 44461 w 183758"/>
                <a:gd name="connsiteY11" fmla="*/ 405955 h 510517"/>
                <a:gd name="connsiteX12" fmla="*/ 3458 w 183758"/>
                <a:gd name="connsiteY12" fmla="*/ 426457 h 510517"/>
                <a:gd name="connsiteX13" fmla="*/ 28060 w 183758"/>
                <a:gd name="connsiteY13" fmla="*/ 362901 h 510517"/>
                <a:gd name="connsiteX14" fmla="*/ 56860 w 183758"/>
                <a:gd name="connsiteY14" fmla="*/ 233491 h 510517"/>
                <a:gd name="connsiteX15" fmla="*/ 52664 w 183758"/>
                <a:gd name="connsiteY15" fmla="*/ 59467 h 510517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85"/>
                <a:gd name="connsiteX1" fmla="*/ 100203 w 183622"/>
                <a:gd name="connsiteY1" fmla="*/ 555 h 510785"/>
                <a:gd name="connsiteX2" fmla="*/ 165425 w 183622"/>
                <a:gd name="connsiteY2" fmla="*/ 49470 h 510785"/>
                <a:gd name="connsiteX3" fmla="*/ 151074 w 183622"/>
                <a:gd name="connsiteY3" fmla="*/ 310357 h 510785"/>
                <a:gd name="connsiteX4" fmla="*/ 181827 w 183622"/>
                <a:gd name="connsiteY4" fmla="*/ 420561 h 510785"/>
                <a:gd name="connsiteX5" fmla="*/ 146973 w 183622"/>
                <a:gd name="connsiteY5" fmla="*/ 391858 h 510785"/>
                <a:gd name="connsiteX6" fmla="*/ 157224 w 183622"/>
                <a:gd name="connsiteY6" fmla="*/ 498470 h 510785"/>
                <a:gd name="connsiteX7" fmla="*/ 112119 w 183622"/>
                <a:gd name="connsiteY7" fmla="*/ 402109 h 510785"/>
                <a:gd name="connsiteX8" fmla="*/ 108019 w 183622"/>
                <a:gd name="connsiteY8" fmla="*/ 510771 h 510785"/>
                <a:gd name="connsiteX9" fmla="*/ 77459 w 183622"/>
                <a:gd name="connsiteY9" fmla="*/ 410406 h 510785"/>
                <a:gd name="connsiteX10" fmla="*/ 50613 w 183622"/>
                <a:gd name="connsiteY10" fmla="*/ 504621 h 510785"/>
                <a:gd name="connsiteX11" fmla="*/ 44461 w 183622"/>
                <a:gd name="connsiteY11" fmla="*/ 406209 h 510785"/>
                <a:gd name="connsiteX12" fmla="*/ 3458 w 183622"/>
                <a:gd name="connsiteY12" fmla="*/ 426711 h 510785"/>
                <a:gd name="connsiteX13" fmla="*/ 28060 w 183622"/>
                <a:gd name="connsiteY13" fmla="*/ 363155 h 510785"/>
                <a:gd name="connsiteX14" fmla="*/ 56860 w 183622"/>
                <a:gd name="connsiteY14" fmla="*/ 233745 h 510785"/>
                <a:gd name="connsiteX15" fmla="*/ 52664 w 183622"/>
                <a:gd name="connsiteY15" fmla="*/ 59721 h 510785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94408 h 545501"/>
                <a:gd name="connsiteX1" fmla="*/ 102157 w 183622"/>
                <a:gd name="connsiteY1" fmla="*/ 73 h 545501"/>
                <a:gd name="connsiteX2" fmla="*/ 165425 w 183622"/>
                <a:gd name="connsiteY2" fmla="*/ 84157 h 545501"/>
                <a:gd name="connsiteX3" fmla="*/ 151074 w 183622"/>
                <a:gd name="connsiteY3" fmla="*/ 345044 h 545501"/>
                <a:gd name="connsiteX4" fmla="*/ 181827 w 183622"/>
                <a:gd name="connsiteY4" fmla="*/ 455248 h 545501"/>
                <a:gd name="connsiteX5" fmla="*/ 146973 w 183622"/>
                <a:gd name="connsiteY5" fmla="*/ 426545 h 545501"/>
                <a:gd name="connsiteX6" fmla="*/ 157224 w 183622"/>
                <a:gd name="connsiteY6" fmla="*/ 533157 h 545501"/>
                <a:gd name="connsiteX7" fmla="*/ 112119 w 183622"/>
                <a:gd name="connsiteY7" fmla="*/ 436796 h 545501"/>
                <a:gd name="connsiteX8" fmla="*/ 108019 w 183622"/>
                <a:gd name="connsiteY8" fmla="*/ 545458 h 545501"/>
                <a:gd name="connsiteX9" fmla="*/ 77459 w 183622"/>
                <a:gd name="connsiteY9" fmla="*/ 445093 h 545501"/>
                <a:gd name="connsiteX10" fmla="*/ 50613 w 183622"/>
                <a:gd name="connsiteY10" fmla="*/ 539308 h 545501"/>
                <a:gd name="connsiteX11" fmla="*/ 44461 w 183622"/>
                <a:gd name="connsiteY11" fmla="*/ 440896 h 545501"/>
                <a:gd name="connsiteX12" fmla="*/ 3458 w 183622"/>
                <a:gd name="connsiteY12" fmla="*/ 461398 h 545501"/>
                <a:gd name="connsiteX13" fmla="*/ 28060 w 183622"/>
                <a:gd name="connsiteY13" fmla="*/ 397842 h 545501"/>
                <a:gd name="connsiteX14" fmla="*/ 56860 w 183622"/>
                <a:gd name="connsiteY14" fmla="*/ 268432 h 545501"/>
                <a:gd name="connsiteX15" fmla="*/ 52664 w 183622"/>
                <a:gd name="connsiteY15" fmla="*/ 94408 h 545501"/>
                <a:gd name="connsiteX0" fmla="*/ 52664 w 183622"/>
                <a:gd name="connsiteY0" fmla="*/ 99119 h 550212"/>
                <a:gd name="connsiteX1" fmla="*/ 102157 w 183622"/>
                <a:gd name="connsiteY1" fmla="*/ 4784 h 550212"/>
                <a:gd name="connsiteX2" fmla="*/ 165425 w 183622"/>
                <a:gd name="connsiteY2" fmla="*/ 49791 h 550212"/>
                <a:gd name="connsiteX3" fmla="*/ 151074 w 183622"/>
                <a:gd name="connsiteY3" fmla="*/ 349755 h 550212"/>
                <a:gd name="connsiteX4" fmla="*/ 181827 w 183622"/>
                <a:gd name="connsiteY4" fmla="*/ 459959 h 550212"/>
                <a:gd name="connsiteX5" fmla="*/ 146973 w 183622"/>
                <a:gd name="connsiteY5" fmla="*/ 431256 h 550212"/>
                <a:gd name="connsiteX6" fmla="*/ 157224 w 183622"/>
                <a:gd name="connsiteY6" fmla="*/ 537868 h 550212"/>
                <a:gd name="connsiteX7" fmla="*/ 112119 w 183622"/>
                <a:gd name="connsiteY7" fmla="*/ 441507 h 550212"/>
                <a:gd name="connsiteX8" fmla="*/ 108019 w 183622"/>
                <a:gd name="connsiteY8" fmla="*/ 550169 h 550212"/>
                <a:gd name="connsiteX9" fmla="*/ 77459 w 183622"/>
                <a:gd name="connsiteY9" fmla="*/ 449804 h 550212"/>
                <a:gd name="connsiteX10" fmla="*/ 50613 w 183622"/>
                <a:gd name="connsiteY10" fmla="*/ 544019 h 550212"/>
                <a:gd name="connsiteX11" fmla="*/ 44461 w 183622"/>
                <a:gd name="connsiteY11" fmla="*/ 445607 h 550212"/>
                <a:gd name="connsiteX12" fmla="*/ 3458 w 183622"/>
                <a:gd name="connsiteY12" fmla="*/ 466109 h 550212"/>
                <a:gd name="connsiteX13" fmla="*/ 28060 w 183622"/>
                <a:gd name="connsiteY13" fmla="*/ 402553 h 550212"/>
                <a:gd name="connsiteX14" fmla="*/ 56860 w 183622"/>
                <a:gd name="connsiteY14" fmla="*/ 273143 h 550212"/>
                <a:gd name="connsiteX15" fmla="*/ 52664 w 183622"/>
                <a:gd name="connsiteY15" fmla="*/ 99119 h 550212"/>
                <a:gd name="connsiteX0" fmla="*/ 52664 w 183622"/>
                <a:gd name="connsiteY0" fmla="*/ 52963 h 547041"/>
                <a:gd name="connsiteX1" fmla="*/ 102157 w 183622"/>
                <a:gd name="connsiteY1" fmla="*/ 1613 h 547041"/>
                <a:gd name="connsiteX2" fmla="*/ 165425 w 183622"/>
                <a:gd name="connsiteY2" fmla="*/ 46620 h 547041"/>
                <a:gd name="connsiteX3" fmla="*/ 151074 w 183622"/>
                <a:gd name="connsiteY3" fmla="*/ 346584 h 547041"/>
                <a:gd name="connsiteX4" fmla="*/ 181827 w 183622"/>
                <a:gd name="connsiteY4" fmla="*/ 456788 h 547041"/>
                <a:gd name="connsiteX5" fmla="*/ 146973 w 183622"/>
                <a:gd name="connsiteY5" fmla="*/ 428085 h 547041"/>
                <a:gd name="connsiteX6" fmla="*/ 157224 w 183622"/>
                <a:gd name="connsiteY6" fmla="*/ 534697 h 547041"/>
                <a:gd name="connsiteX7" fmla="*/ 112119 w 183622"/>
                <a:gd name="connsiteY7" fmla="*/ 438336 h 547041"/>
                <a:gd name="connsiteX8" fmla="*/ 108019 w 183622"/>
                <a:gd name="connsiteY8" fmla="*/ 546998 h 547041"/>
                <a:gd name="connsiteX9" fmla="*/ 77459 w 183622"/>
                <a:gd name="connsiteY9" fmla="*/ 446633 h 547041"/>
                <a:gd name="connsiteX10" fmla="*/ 50613 w 183622"/>
                <a:gd name="connsiteY10" fmla="*/ 540848 h 547041"/>
                <a:gd name="connsiteX11" fmla="*/ 44461 w 183622"/>
                <a:gd name="connsiteY11" fmla="*/ 442436 h 547041"/>
                <a:gd name="connsiteX12" fmla="*/ 3458 w 183622"/>
                <a:gd name="connsiteY12" fmla="*/ 462938 h 547041"/>
                <a:gd name="connsiteX13" fmla="*/ 28060 w 183622"/>
                <a:gd name="connsiteY13" fmla="*/ 399382 h 547041"/>
                <a:gd name="connsiteX14" fmla="*/ 56860 w 183622"/>
                <a:gd name="connsiteY14" fmla="*/ 269972 h 547041"/>
                <a:gd name="connsiteX15" fmla="*/ 52664 w 183622"/>
                <a:gd name="connsiteY15" fmla="*/ 52963 h 547041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3622" h="555612">
                  <a:moveTo>
                    <a:pt x="52664" y="61534"/>
                  </a:moveTo>
                  <a:cubicBezTo>
                    <a:pt x="59888" y="15179"/>
                    <a:pt x="81410" y="1472"/>
                    <a:pt x="100203" y="415"/>
                  </a:cubicBezTo>
                  <a:cubicBezTo>
                    <a:pt x="118996" y="-642"/>
                    <a:pt x="156947" y="-3932"/>
                    <a:pt x="165425" y="55191"/>
                  </a:cubicBezTo>
                  <a:cubicBezTo>
                    <a:pt x="173903" y="114314"/>
                    <a:pt x="148340" y="286794"/>
                    <a:pt x="151074" y="355155"/>
                  </a:cubicBezTo>
                  <a:cubicBezTo>
                    <a:pt x="153808" y="423516"/>
                    <a:pt x="192279" y="447868"/>
                    <a:pt x="181827" y="465359"/>
                  </a:cubicBezTo>
                  <a:cubicBezTo>
                    <a:pt x="171375" y="482850"/>
                    <a:pt x="151074" y="423671"/>
                    <a:pt x="146973" y="436656"/>
                  </a:cubicBezTo>
                  <a:cubicBezTo>
                    <a:pt x="142873" y="449641"/>
                    <a:pt x="171138" y="533553"/>
                    <a:pt x="157224" y="543268"/>
                  </a:cubicBezTo>
                  <a:cubicBezTo>
                    <a:pt x="143310" y="552983"/>
                    <a:pt x="120320" y="444857"/>
                    <a:pt x="112119" y="446907"/>
                  </a:cubicBezTo>
                  <a:cubicBezTo>
                    <a:pt x="103918" y="448957"/>
                    <a:pt x="123565" y="558094"/>
                    <a:pt x="108019" y="555569"/>
                  </a:cubicBezTo>
                  <a:cubicBezTo>
                    <a:pt x="92473" y="553044"/>
                    <a:pt x="87027" y="456229"/>
                    <a:pt x="77459" y="455204"/>
                  </a:cubicBezTo>
                  <a:cubicBezTo>
                    <a:pt x="67891" y="454179"/>
                    <a:pt x="67836" y="548164"/>
                    <a:pt x="50613" y="549419"/>
                  </a:cubicBezTo>
                  <a:cubicBezTo>
                    <a:pt x="33390" y="550674"/>
                    <a:pt x="52320" y="463992"/>
                    <a:pt x="44461" y="451007"/>
                  </a:cubicBezTo>
                  <a:cubicBezTo>
                    <a:pt x="36602" y="438022"/>
                    <a:pt x="16442" y="478685"/>
                    <a:pt x="3458" y="471509"/>
                  </a:cubicBezTo>
                  <a:cubicBezTo>
                    <a:pt x="-9526" y="464333"/>
                    <a:pt x="17467" y="429480"/>
                    <a:pt x="28060" y="407953"/>
                  </a:cubicBezTo>
                  <a:cubicBezTo>
                    <a:pt x="60144" y="359073"/>
                    <a:pt x="59236" y="343593"/>
                    <a:pt x="56860" y="278543"/>
                  </a:cubicBezTo>
                  <a:cubicBezTo>
                    <a:pt x="54484" y="213493"/>
                    <a:pt x="45440" y="107889"/>
                    <a:pt x="52664" y="61534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08A208D3-1BD7-4FCE-AC40-3414848512A2}"/>
                </a:ext>
              </a:extLst>
            </p:cNvPr>
            <p:cNvSpPr/>
            <p:nvPr/>
          </p:nvSpPr>
          <p:spPr>
            <a:xfrm rot="20856108">
              <a:off x="6286185" y="3204413"/>
              <a:ext cx="226497" cy="384246"/>
            </a:xfrm>
            <a:custGeom>
              <a:avLst/>
              <a:gdLst>
                <a:gd name="connsiteX0" fmla="*/ 26048 w 207295"/>
                <a:gd name="connsiteY0" fmla="*/ 89400 h 310281"/>
                <a:gd name="connsiteX1" fmla="*/ 88597 w 207295"/>
                <a:gd name="connsiteY1" fmla="*/ 44 h 310281"/>
                <a:gd name="connsiteX2" fmla="*/ 171995 w 207295"/>
                <a:gd name="connsiteY2" fmla="*/ 80464 h 310281"/>
                <a:gd name="connsiteX3" fmla="*/ 204758 w 207295"/>
                <a:gd name="connsiteY3" fmla="*/ 274067 h 310281"/>
                <a:gd name="connsiteX4" fmla="*/ 109446 w 207295"/>
                <a:gd name="connsiteY4" fmla="*/ 294916 h 310281"/>
                <a:gd name="connsiteX5" fmla="*/ 5199 w 207295"/>
                <a:gd name="connsiteY5" fmla="*/ 294916 h 310281"/>
                <a:gd name="connsiteX6" fmla="*/ 26048 w 207295"/>
                <a:gd name="connsiteY6" fmla="*/ 89400 h 310281"/>
                <a:gd name="connsiteX0" fmla="*/ 25027 w 206625"/>
                <a:gd name="connsiteY0" fmla="*/ 89400 h 324978"/>
                <a:gd name="connsiteX1" fmla="*/ 87576 w 206625"/>
                <a:gd name="connsiteY1" fmla="*/ 44 h 324978"/>
                <a:gd name="connsiteX2" fmla="*/ 170974 w 206625"/>
                <a:gd name="connsiteY2" fmla="*/ 80464 h 324978"/>
                <a:gd name="connsiteX3" fmla="*/ 203737 w 206625"/>
                <a:gd name="connsiteY3" fmla="*/ 274067 h 324978"/>
                <a:gd name="connsiteX4" fmla="*/ 102468 w 206625"/>
                <a:gd name="connsiteY4" fmla="*/ 321723 h 324978"/>
                <a:gd name="connsiteX5" fmla="*/ 4178 w 206625"/>
                <a:gd name="connsiteY5" fmla="*/ 294916 h 324978"/>
                <a:gd name="connsiteX6" fmla="*/ 25027 w 206625"/>
                <a:gd name="connsiteY6" fmla="*/ 89400 h 324978"/>
                <a:gd name="connsiteX0" fmla="*/ 25027 w 215052"/>
                <a:gd name="connsiteY0" fmla="*/ 89406 h 325089"/>
                <a:gd name="connsiteX1" fmla="*/ 87576 w 215052"/>
                <a:gd name="connsiteY1" fmla="*/ 50 h 325089"/>
                <a:gd name="connsiteX2" fmla="*/ 170974 w 215052"/>
                <a:gd name="connsiteY2" fmla="*/ 80470 h 325089"/>
                <a:gd name="connsiteX3" fmla="*/ 212673 w 215052"/>
                <a:gd name="connsiteY3" fmla="*/ 300880 h 325089"/>
                <a:gd name="connsiteX4" fmla="*/ 102468 w 215052"/>
                <a:gd name="connsiteY4" fmla="*/ 321729 h 325089"/>
                <a:gd name="connsiteX5" fmla="*/ 4178 w 215052"/>
                <a:gd name="connsiteY5" fmla="*/ 294922 h 325089"/>
                <a:gd name="connsiteX6" fmla="*/ 25027 w 215052"/>
                <a:gd name="connsiteY6" fmla="*/ 89406 h 325089"/>
                <a:gd name="connsiteX0" fmla="*/ 33149 w 223174"/>
                <a:gd name="connsiteY0" fmla="*/ 89406 h 331862"/>
                <a:gd name="connsiteX1" fmla="*/ 95698 w 223174"/>
                <a:gd name="connsiteY1" fmla="*/ 50 h 331862"/>
                <a:gd name="connsiteX2" fmla="*/ 179096 w 223174"/>
                <a:gd name="connsiteY2" fmla="*/ 80470 h 331862"/>
                <a:gd name="connsiteX3" fmla="*/ 220795 w 223174"/>
                <a:gd name="connsiteY3" fmla="*/ 300880 h 331862"/>
                <a:gd name="connsiteX4" fmla="*/ 110590 w 223174"/>
                <a:gd name="connsiteY4" fmla="*/ 321729 h 331862"/>
                <a:gd name="connsiteX5" fmla="*/ 3365 w 223174"/>
                <a:gd name="connsiteY5" fmla="*/ 309814 h 331862"/>
                <a:gd name="connsiteX6" fmla="*/ 33149 w 223174"/>
                <a:gd name="connsiteY6" fmla="*/ 89406 h 331862"/>
                <a:gd name="connsiteX0" fmla="*/ 23550 w 225489"/>
                <a:gd name="connsiteY0" fmla="*/ 104561 h 331102"/>
                <a:gd name="connsiteX1" fmla="*/ 98013 w 225489"/>
                <a:gd name="connsiteY1" fmla="*/ 312 h 331102"/>
                <a:gd name="connsiteX2" fmla="*/ 181411 w 225489"/>
                <a:gd name="connsiteY2" fmla="*/ 80732 h 331102"/>
                <a:gd name="connsiteX3" fmla="*/ 223110 w 225489"/>
                <a:gd name="connsiteY3" fmla="*/ 301142 h 331102"/>
                <a:gd name="connsiteX4" fmla="*/ 112905 w 225489"/>
                <a:gd name="connsiteY4" fmla="*/ 321991 h 331102"/>
                <a:gd name="connsiteX5" fmla="*/ 5680 w 225489"/>
                <a:gd name="connsiteY5" fmla="*/ 310076 h 331102"/>
                <a:gd name="connsiteX6" fmla="*/ 23550 w 225489"/>
                <a:gd name="connsiteY6" fmla="*/ 104561 h 331102"/>
                <a:gd name="connsiteX0" fmla="*/ 23550 w 227742"/>
                <a:gd name="connsiteY0" fmla="*/ 104561 h 331102"/>
                <a:gd name="connsiteX1" fmla="*/ 98013 w 227742"/>
                <a:gd name="connsiteY1" fmla="*/ 312 h 331102"/>
                <a:gd name="connsiteX2" fmla="*/ 196304 w 227742"/>
                <a:gd name="connsiteY2" fmla="*/ 80732 h 331102"/>
                <a:gd name="connsiteX3" fmla="*/ 223110 w 227742"/>
                <a:gd name="connsiteY3" fmla="*/ 301142 h 331102"/>
                <a:gd name="connsiteX4" fmla="*/ 112905 w 227742"/>
                <a:gd name="connsiteY4" fmla="*/ 321991 h 331102"/>
                <a:gd name="connsiteX5" fmla="*/ 5680 w 227742"/>
                <a:gd name="connsiteY5" fmla="*/ 310076 h 331102"/>
                <a:gd name="connsiteX6" fmla="*/ 23550 w 227742"/>
                <a:gd name="connsiteY6" fmla="*/ 104561 h 331102"/>
                <a:gd name="connsiteX0" fmla="*/ 19305 w 229454"/>
                <a:gd name="connsiteY0" fmla="*/ 68648 h 333403"/>
                <a:gd name="connsiteX1" fmla="*/ 99725 w 229454"/>
                <a:gd name="connsiteY1" fmla="*/ 141 h 333403"/>
                <a:gd name="connsiteX2" fmla="*/ 198016 w 229454"/>
                <a:gd name="connsiteY2" fmla="*/ 80561 h 333403"/>
                <a:gd name="connsiteX3" fmla="*/ 224822 w 229454"/>
                <a:gd name="connsiteY3" fmla="*/ 300971 h 333403"/>
                <a:gd name="connsiteX4" fmla="*/ 114617 w 229454"/>
                <a:gd name="connsiteY4" fmla="*/ 321820 h 333403"/>
                <a:gd name="connsiteX5" fmla="*/ 7392 w 229454"/>
                <a:gd name="connsiteY5" fmla="*/ 309905 h 333403"/>
                <a:gd name="connsiteX6" fmla="*/ 19305 w 229454"/>
                <a:gd name="connsiteY6" fmla="*/ 68648 h 333403"/>
                <a:gd name="connsiteX0" fmla="*/ 19305 w 226896"/>
                <a:gd name="connsiteY0" fmla="*/ 68558 h 333313"/>
                <a:gd name="connsiteX1" fmla="*/ 99725 w 226896"/>
                <a:gd name="connsiteY1" fmla="*/ 51 h 333313"/>
                <a:gd name="connsiteX2" fmla="*/ 180145 w 226896"/>
                <a:gd name="connsiteY2" fmla="*/ 62599 h 333313"/>
                <a:gd name="connsiteX3" fmla="*/ 224822 w 226896"/>
                <a:gd name="connsiteY3" fmla="*/ 300881 h 333313"/>
                <a:gd name="connsiteX4" fmla="*/ 114617 w 226896"/>
                <a:gd name="connsiteY4" fmla="*/ 321730 h 333313"/>
                <a:gd name="connsiteX5" fmla="*/ 7392 w 226896"/>
                <a:gd name="connsiteY5" fmla="*/ 309815 h 333313"/>
                <a:gd name="connsiteX6" fmla="*/ 19305 w 226896"/>
                <a:gd name="connsiteY6" fmla="*/ 68558 h 333313"/>
                <a:gd name="connsiteX0" fmla="*/ 18790 w 226497"/>
                <a:gd name="connsiteY0" fmla="*/ 95334 h 360089"/>
                <a:gd name="connsiteX1" fmla="*/ 84318 w 226497"/>
                <a:gd name="connsiteY1" fmla="*/ 20 h 360089"/>
                <a:gd name="connsiteX2" fmla="*/ 179630 w 226497"/>
                <a:gd name="connsiteY2" fmla="*/ 89375 h 360089"/>
                <a:gd name="connsiteX3" fmla="*/ 224307 w 226497"/>
                <a:gd name="connsiteY3" fmla="*/ 327657 h 360089"/>
                <a:gd name="connsiteX4" fmla="*/ 114102 w 226497"/>
                <a:gd name="connsiteY4" fmla="*/ 348506 h 360089"/>
                <a:gd name="connsiteX5" fmla="*/ 6877 w 226497"/>
                <a:gd name="connsiteY5" fmla="*/ 336591 h 360089"/>
                <a:gd name="connsiteX6" fmla="*/ 18790 w 226497"/>
                <a:gd name="connsiteY6" fmla="*/ 95334 h 360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6497" h="360089">
                  <a:moveTo>
                    <a:pt x="18790" y="95334"/>
                  </a:moveTo>
                  <a:cubicBezTo>
                    <a:pt x="31697" y="39239"/>
                    <a:pt x="57511" y="1013"/>
                    <a:pt x="84318" y="20"/>
                  </a:cubicBezTo>
                  <a:cubicBezTo>
                    <a:pt x="111125" y="-973"/>
                    <a:pt x="156299" y="34769"/>
                    <a:pt x="179630" y="89375"/>
                  </a:cubicBezTo>
                  <a:cubicBezTo>
                    <a:pt x="202961" y="143981"/>
                    <a:pt x="235228" y="284469"/>
                    <a:pt x="224307" y="327657"/>
                  </a:cubicBezTo>
                  <a:cubicBezTo>
                    <a:pt x="213386" y="370845"/>
                    <a:pt x="147362" y="345031"/>
                    <a:pt x="114102" y="348506"/>
                  </a:cubicBezTo>
                  <a:cubicBezTo>
                    <a:pt x="80842" y="351981"/>
                    <a:pt x="22762" y="378786"/>
                    <a:pt x="6877" y="336591"/>
                  </a:cubicBezTo>
                  <a:cubicBezTo>
                    <a:pt x="-9008" y="294396"/>
                    <a:pt x="5883" y="151429"/>
                    <a:pt x="18790" y="95334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r>
                <a:rPr lang="en-US" sz="2700" dirty="0">
                  <a:solidFill>
                    <a:prstClr val="white"/>
                  </a:solidFill>
                  <a:latin typeface="Calibri" panose="020F0502020204030204"/>
                </a:rPr>
                <a:t>        </a:t>
              </a:r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82D156E0-0A35-4E03-8C61-284288670786}"/>
                </a:ext>
              </a:extLst>
            </p:cNvPr>
            <p:cNvSpPr/>
            <p:nvPr/>
          </p:nvSpPr>
          <p:spPr>
            <a:xfrm rot="19866088">
              <a:off x="5374069" y="5091428"/>
              <a:ext cx="294228" cy="112275"/>
            </a:xfrm>
            <a:custGeom>
              <a:avLst/>
              <a:gdLst>
                <a:gd name="connsiteX0" fmla="*/ 221209 w 244329"/>
                <a:gd name="connsiteY0" fmla="*/ 9633 h 114404"/>
                <a:gd name="connsiteX1" fmla="*/ 237008 w 244329"/>
                <a:gd name="connsiteY1" fmla="*/ 88631 h 114404"/>
                <a:gd name="connsiteX2" fmla="*/ 126411 w 244329"/>
                <a:gd name="connsiteY2" fmla="*/ 102456 h 114404"/>
                <a:gd name="connsiteX3" fmla="*/ 15 w 244329"/>
                <a:gd name="connsiteY3" fmla="*/ 108380 h 114404"/>
                <a:gd name="connsiteX4" fmla="*/ 118511 w 244329"/>
                <a:gd name="connsiteY4" fmla="*/ 11608 h 114404"/>
                <a:gd name="connsiteX5" fmla="*/ 221209 w 244329"/>
                <a:gd name="connsiteY5" fmla="*/ 9633 h 114404"/>
                <a:gd name="connsiteX0" fmla="*/ 223184 w 246304"/>
                <a:gd name="connsiteY0" fmla="*/ 8926 h 102196"/>
                <a:gd name="connsiteX1" fmla="*/ 238983 w 246304"/>
                <a:gd name="connsiteY1" fmla="*/ 87924 h 102196"/>
                <a:gd name="connsiteX2" fmla="*/ 128386 w 246304"/>
                <a:gd name="connsiteY2" fmla="*/ 101749 h 102196"/>
                <a:gd name="connsiteX3" fmla="*/ 15 w 246304"/>
                <a:gd name="connsiteY3" fmla="*/ 89899 h 102196"/>
                <a:gd name="connsiteX4" fmla="*/ 120486 w 246304"/>
                <a:gd name="connsiteY4" fmla="*/ 10901 h 102196"/>
                <a:gd name="connsiteX5" fmla="*/ 223184 w 246304"/>
                <a:gd name="connsiteY5" fmla="*/ 8926 h 102196"/>
                <a:gd name="connsiteX0" fmla="*/ 223184 w 246889"/>
                <a:gd name="connsiteY0" fmla="*/ 8926 h 97266"/>
                <a:gd name="connsiteX1" fmla="*/ 238983 w 246889"/>
                <a:gd name="connsiteY1" fmla="*/ 87924 h 97266"/>
                <a:gd name="connsiteX2" fmla="*/ 120486 w 246889"/>
                <a:gd name="connsiteY2" fmla="*/ 91875 h 97266"/>
                <a:gd name="connsiteX3" fmla="*/ 15 w 246889"/>
                <a:gd name="connsiteY3" fmla="*/ 89899 h 97266"/>
                <a:gd name="connsiteX4" fmla="*/ 120486 w 246889"/>
                <a:gd name="connsiteY4" fmla="*/ 10901 h 97266"/>
                <a:gd name="connsiteX5" fmla="*/ 223184 w 246889"/>
                <a:gd name="connsiteY5" fmla="*/ 8926 h 97266"/>
                <a:gd name="connsiteX0" fmla="*/ 223194 w 248288"/>
                <a:gd name="connsiteY0" fmla="*/ 4930 h 93270"/>
                <a:gd name="connsiteX1" fmla="*/ 238993 w 248288"/>
                <a:gd name="connsiteY1" fmla="*/ 83928 h 93270"/>
                <a:gd name="connsiteX2" fmla="*/ 120496 w 248288"/>
                <a:gd name="connsiteY2" fmla="*/ 87879 h 93270"/>
                <a:gd name="connsiteX3" fmla="*/ 25 w 248288"/>
                <a:gd name="connsiteY3" fmla="*/ 85903 h 93270"/>
                <a:gd name="connsiteX4" fmla="*/ 84947 w 248288"/>
                <a:gd name="connsiteY4" fmla="*/ 16780 h 93270"/>
                <a:gd name="connsiteX5" fmla="*/ 223194 w 248288"/>
                <a:gd name="connsiteY5" fmla="*/ 4930 h 93270"/>
                <a:gd name="connsiteX0" fmla="*/ 223184 w 246683"/>
                <a:gd name="connsiteY0" fmla="*/ 13745 h 102085"/>
                <a:gd name="connsiteX1" fmla="*/ 238983 w 246683"/>
                <a:gd name="connsiteY1" fmla="*/ 92743 h 102085"/>
                <a:gd name="connsiteX2" fmla="*/ 120486 w 246683"/>
                <a:gd name="connsiteY2" fmla="*/ 96694 h 102085"/>
                <a:gd name="connsiteX3" fmla="*/ 15 w 246683"/>
                <a:gd name="connsiteY3" fmla="*/ 94718 h 102085"/>
                <a:gd name="connsiteX4" fmla="*/ 126411 w 246683"/>
                <a:gd name="connsiteY4" fmla="*/ 7820 h 102085"/>
                <a:gd name="connsiteX5" fmla="*/ 223184 w 246683"/>
                <a:gd name="connsiteY5" fmla="*/ 13745 h 102085"/>
                <a:gd name="connsiteX0" fmla="*/ 223187 w 246686"/>
                <a:gd name="connsiteY0" fmla="*/ 7550 h 95890"/>
                <a:gd name="connsiteX1" fmla="*/ 238986 w 246686"/>
                <a:gd name="connsiteY1" fmla="*/ 86548 h 95890"/>
                <a:gd name="connsiteX2" fmla="*/ 120489 w 246686"/>
                <a:gd name="connsiteY2" fmla="*/ 90499 h 95890"/>
                <a:gd name="connsiteX3" fmla="*/ 18 w 246686"/>
                <a:gd name="connsiteY3" fmla="*/ 88523 h 95890"/>
                <a:gd name="connsiteX4" fmla="*/ 126414 w 246686"/>
                <a:gd name="connsiteY4" fmla="*/ 1625 h 95890"/>
                <a:gd name="connsiteX5" fmla="*/ 223187 w 246686"/>
                <a:gd name="connsiteY5" fmla="*/ 7550 h 95890"/>
                <a:gd name="connsiteX0" fmla="*/ 227133 w 248013"/>
                <a:gd name="connsiteY0" fmla="*/ 13746 h 102086"/>
                <a:gd name="connsiteX1" fmla="*/ 238983 w 248013"/>
                <a:gd name="connsiteY1" fmla="*/ 92744 h 102086"/>
                <a:gd name="connsiteX2" fmla="*/ 120486 w 248013"/>
                <a:gd name="connsiteY2" fmla="*/ 96695 h 102086"/>
                <a:gd name="connsiteX3" fmla="*/ 15 w 248013"/>
                <a:gd name="connsiteY3" fmla="*/ 94719 h 102086"/>
                <a:gd name="connsiteX4" fmla="*/ 126411 w 248013"/>
                <a:gd name="connsiteY4" fmla="*/ 7821 h 102086"/>
                <a:gd name="connsiteX5" fmla="*/ 227133 w 248013"/>
                <a:gd name="connsiteY5" fmla="*/ 13746 h 102086"/>
                <a:gd name="connsiteX0" fmla="*/ 227133 w 249041"/>
                <a:gd name="connsiteY0" fmla="*/ 11407 h 99747"/>
                <a:gd name="connsiteX1" fmla="*/ 238983 w 249041"/>
                <a:gd name="connsiteY1" fmla="*/ 90405 h 99747"/>
                <a:gd name="connsiteX2" fmla="*/ 120486 w 249041"/>
                <a:gd name="connsiteY2" fmla="*/ 94356 h 99747"/>
                <a:gd name="connsiteX3" fmla="*/ 15 w 249041"/>
                <a:gd name="connsiteY3" fmla="*/ 92380 h 99747"/>
                <a:gd name="connsiteX4" fmla="*/ 126411 w 249041"/>
                <a:gd name="connsiteY4" fmla="*/ 5482 h 99747"/>
                <a:gd name="connsiteX5" fmla="*/ 227133 w 249041"/>
                <a:gd name="connsiteY5" fmla="*/ 11407 h 99747"/>
                <a:gd name="connsiteX0" fmla="*/ 227133 w 243144"/>
                <a:gd name="connsiteY0" fmla="*/ 11407 h 101983"/>
                <a:gd name="connsiteX1" fmla="*/ 238983 w 243144"/>
                <a:gd name="connsiteY1" fmla="*/ 90405 h 101983"/>
                <a:gd name="connsiteX2" fmla="*/ 120486 w 243144"/>
                <a:gd name="connsiteY2" fmla="*/ 94356 h 101983"/>
                <a:gd name="connsiteX3" fmla="*/ 15 w 243144"/>
                <a:gd name="connsiteY3" fmla="*/ 92380 h 101983"/>
                <a:gd name="connsiteX4" fmla="*/ 126411 w 243144"/>
                <a:gd name="connsiteY4" fmla="*/ 5482 h 101983"/>
                <a:gd name="connsiteX5" fmla="*/ 227133 w 243144"/>
                <a:gd name="connsiteY5" fmla="*/ 11407 h 101983"/>
                <a:gd name="connsiteX0" fmla="*/ 227133 w 243144"/>
                <a:gd name="connsiteY0" fmla="*/ 11407 h 107617"/>
                <a:gd name="connsiteX1" fmla="*/ 238983 w 243144"/>
                <a:gd name="connsiteY1" fmla="*/ 90405 h 107617"/>
                <a:gd name="connsiteX2" fmla="*/ 120486 w 243144"/>
                <a:gd name="connsiteY2" fmla="*/ 94356 h 107617"/>
                <a:gd name="connsiteX3" fmla="*/ 15 w 243144"/>
                <a:gd name="connsiteY3" fmla="*/ 92380 h 107617"/>
                <a:gd name="connsiteX4" fmla="*/ 126411 w 243144"/>
                <a:gd name="connsiteY4" fmla="*/ 5482 h 107617"/>
                <a:gd name="connsiteX5" fmla="*/ 227133 w 243144"/>
                <a:gd name="connsiteY5" fmla="*/ 11407 h 107617"/>
                <a:gd name="connsiteX0" fmla="*/ 227133 w 247182"/>
                <a:gd name="connsiteY0" fmla="*/ 11407 h 107617"/>
                <a:gd name="connsiteX1" fmla="*/ 238983 w 247182"/>
                <a:gd name="connsiteY1" fmla="*/ 90405 h 107617"/>
                <a:gd name="connsiteX2" fmla="*/ 146160 w 247182"/>
                <a:gd name="connsiteY2" fmla="*/ 94356 h 107617"/>
                <a:gd name="connsiteX3" fmla="*/ 15 w 247182"/>
                <a:gd name="connsiteY3" fmla="*/ 92380 h 107617"/>
                <a:gd name="connsiteX4" fmla="*/ 126411 w 247182"/>
                <a:gd name="connsiteY4" fmla="*/ 5482 h 107617"/>
                <a:gd name="connsiteX5" fmla="*/ 227133 w 247182"/>
                <a:gd name="connsiteY5" fmla="*/ 11407 h 107617"/>
                <a:gd name="connsiteX0" fmla="*/ 227133 w 247453"/>
                <a:gd name="connsiteY0" fmla="*/ 14122 h 110034"/>
                <a:gd name="connsiteX1" fmla="*/ 240747 w 247453"/>
                <a:gd name="connsiteY1" fmla="*/ 100740 h 110034"/>
                <a:gd name="connsiteX2" fmla="*/ 146160 w 247453"/>
                <a:gd name="connsiteY2" fmla="*/ 97071 h 110034"/>
                <a:gd name="connsiteX3" fmla="*/ 15 w 247453"/>
                <a:gd name="connsiteY3" fmla="*/ 95095 h 110034"/>
                <a:gd name="connsiteX4" fmla="*/ 126411 w 247453"/>
                <a:gd name="connsiteY4" fmla="*/ 8197 h 110034"/>
                <a:gd name="connsiteX5" fmla="*/ 227133 w 247453"/>
                <a:gd name="connsiteY5" fmla="*/ 14122 h 110034"/>
                <a:gd name="connsiteX0" fmla="*/ 227133 w 247453"/>
                <a:gd name="connsiteY0" fmla="*/ 14122 h 112425"/>
                <a:gd name="connsiteX1" fmla="*/ 240747 w 247453"/>
                <a:gd name="connsiteY1" fmla="*/ 100740 h 112425"/>
                <a:gd name="connsiteX2" fmla="*/ 146160 w 247453"/>
                <a:gd name="connsiteY2" fmla="*/ 104691 h 112425"/>
                <a:gd name="connsiteX3" fmla="*/ 15 w 247453"/>
                <a:gd name="connsiteY3" fmla="*/ 95095 h 112425"/>
                <a:gd name="connsiteX4" fmla="*/ 126411 w 247453"/>
                <a:gd name="connsiteY4" fmla="*/ 8197 h 112425"/>
                <a:gd name="connsiteX5" fmla="*/ 227133 w 247453"/>
                <a:gd name="connsiteY5" fmla="*/ 14122 h 112425"/>
                <a:gd name="connsiteX0" fmla="*/ 227133 w 247453"/>
                <a:gd name="connsiteY0" fmla="*/ 7701 h 106004"/>
                <a:gd name="connsiteX1" fmla="*/ 240747 w 247453"/>
                <a:gd name="connsiteY1" fmla="*/ 94319 h 106004"/>
                <a:gd name="connsiteX2" fmla="*/ 146160 w 247453"/>
                <a:gd name="connsiteY2" fmla="*/ 98270 h 106004"/>
                <a:gd name="connsiteX3" fmla="*/ 15 w 247453"/>
                <a:gd name="connsiteY3" fmla="*/ 88674 h 106004"/>
                <a:gd name="connsiteX4" fmla="*/ 126411 w 247453"/>
                <a:gd name="connsiteY4" fmla="*/ 1776 h 106004"/>
                <a:gd name="connsiteX5" fmla="*/ 227133 w 247453"/>
                <a:gd name="connsiteY5" fmla="*/ 7701 h 106004"/>
                <a:gd name="connsiteX0" fmla="*/ 227132 w 247123"/>
                <a:gd name="connsiteY0" fmla="*/ 9857 h 108160"/>
                <a:gd name="connsiteX1" fmla="*/ 240746 w 247123"/>
                <a:gd name="connsiteY1" fmla="*/ 96475 h 108160"/>
                <a:gd name="connsiteX2" fmla="*/ 146159 w 247123"/>
                <a:gd name="connsiteY2" fmla="*/ 100426 h 108160"/>
                <a:gd name="connsiteX3" fmla="*/ 14 w 247123"/>
                <a:gd name="connsiteY3" fmla="*/ 90830 h 108160"/>
                <a:gd name="connsiteX4" fmla="*/ 135228 w 247123"/>
                <a:gd name="connsiteY4" fmla="*/ 122 h 108160"/>
                <a:gd name="connsiteX5" fmla="*/ 227132 w 247123"/>
                <a:gd name="connsiteY5" fmla="*/ 9857 h 108160"/>
                <a:gd name="connsiteX0" fmla="*/ 227132 w 247520"/>
                <a:gd name="connsiteY0" fmla="*/ 9857 h 108160"/>
                <a:gd name="connsiteX1" fmla="*/ 240746 w 247520"/>
                <a:gd name="connsiteY1" fmla="*/ 96475 h 108160"/>
                <a:gd name="connsiteX2" fmla="*/ 146159 w 247520"/>
                <a:gd name="connsiteY2" fmla="*/ 100426 h 108160"/>
                <a:gd name="connsiteX3" fmla="*/ 14 w 247520"/>
                <a:gd name="connsiteY3" fmla="*/ 90830 h 108160"/>
                <a:gd name="connsiteX4" fmla="*/ 135228 w 247520"/>
                <a:gd name="connsiteY4" fmla="*/ 122 h 108160"/>
                <a:gd name="connsiteX5" fmla="*/ 227132 w 247520"/>
                <a:gd name="connsiteY5" fmla="*/ 9857 h 108160"/>
                <a:gd name="connsiteX0" fmla="*/ 221840 w 245898"/>
                <a:gd name="connsiteY0" fmla="*/ 12067 h 112275"/>
                <a:gd name="connsiteX1" fmla="*/ 240745 w 245898"/>
                <a:gd name="connsiteY1" fmla="*/ 100590 h 112275"/>
                <a:gd name="connsiteX2" fmla="*/ 146158 w 245898"/>
                <a:gd name="connsiteY2" fmla="*/ 104541 h 112275"/>
                <a:gd name="connsiteX3" fmla="*/ 13 w 245898"/>
                <a:gd name="connsiteY3" fmla="*/ 94945 h 112275"/>
                <a:gd name="connsiteX4" fmla="*/ 135227 w 245898"/>
                <a:gd name="connsiteY4" fmla="*/ 4237 h 112275"/>
                <a:gd name="connsiteX5" fmla="*/ 221840 w 245898"/>
                <a:gd name="connsiteY5" fmla="*/ 12067 h 112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898" h="112275">
                  <a:moveTo>
                    <a:pt x="221840" y="12067"/>
                  </a:moveTo>
                  <a:cubicBezTo>
                    <a:pt x="241189" y="9076"/>
                    <a:pt x="253359" y="85178"/>
                    <a:pt x="240745" y="100590"/>
                  </a:cubicBezTo>
                  <a:cubicBezTo>
                    <a:pt x="228131" y="116002"/>
                    <a:pt x="186280" y="105482"/>
                    <a:pt x="146158" y="104541"/>
                  </a:cubicBezTo>
                  <a:cubicBezTo>
                    <a:pt x="106036" y="103600"/>
                    <a:pt x="1330" y="127861"/>
                    <a:pt x="13" y="94945"/>
                  </a:cubicBezTo>
                  <a:cubicBezTo>
                    <a:pt x="-1304" y="79804"/>
                    <a:pt x="98256" y="18050"/>
                    <a:pt x="135227" y="4237"/>
                  </a:cubicBezTo>
                  <a:cubicBezTo>
                    <a:pt x="172198" y="-9576"/>
                    <a:pt x="202491" y="15058"/>
                    <a:pt x="221840" y="12067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FA4DF88E-7261-4760-8D34-3260A7C53C08}"/>
                </a:ext>
              </a:extLst>
            </p:cNvPr>
            <p:cNvSpPr/>
            <p:nvPr/>
          </p:nvSpPr>
          <p:spPr>
            <a:xfrm rot="708098">
              <a:off x="5523581" y="1821537"/>
              <a:ext cx="1320257" cy="1287989"/>
            </a:xfrm>
            <a:custGeom>
              <a:avLst/>
              <a:gdLst>
                <a:gd name="connsiteX0" fmla="*/ 4686 w 1522514"/>
                <a:gd name="connsiteY0" fmla="*/ 621143 h 1467029"/>
                <a:gd name="connsiteX1" fmla="*/ 42786 w 1522514"/>
                <a:gd name="connsiteY1" fmla="*/ 788783 h 1467029"/>
                <a:gd name="connsiteX2" fmla="*/ 50406 w 1522514"/>
                <a:gd name="connsiteY2" fmla="*/ 836408 h 1467029"/>
                <a:gd name="connsiteX3" fmla="*/ 6591 w 1522514"/>
                <a:gd name="connsiteY3" fmla="*/ 845933 h 1467029"/>
                <a:gd name="connsiteX4" fmla="*/ 6591 w 1522514"/>
                <a:gd name="connsiteY4" fmla="*/ 948803 h 1467029"/>
                <a:gd name="connsiteX5" fmla="*/ 67551 w 1522514"/>
                <a:gd name="connsiteY5" fmla="*/ 1063103 h 1467029"/>
                <a:gd name="connsiteX6" fmla="*/ 111366 w 1522514"/>
                <a:gd name="connsiteY6" fmla="*/ 1101203 h 1467029"/>
                <a:gd name="connsiteX7" fmla="*/ 96126 w 1522514"/>
                <a:gd name="connsiteY7" fmla="*/ 1223123 h 1467029"/>
                <a:gd name="connsiteX8" fmla="*/ 128511 w 1522514"/>
                <a:gd name="connsiteY8" fmla="*/ 1314563 h 1467029"/>
                <a:gd name="connsiteX9" fmla="*/ 223761 w 1522514"/>
                <a:gd name="connsiteY9" fmla="*/ 1379333 h 1467029"/>
                <a:gd name="connsiteX10" fmla="*/ 406641 w 1522514"/>
                <a:gd name="connsiteY10" fmla="*/ 1436483 h 1467029"/>
                <a:gd name="connsiteX11" fmla="*/ 665721 w 1522514"/>
                <a:gd name="connsiteY11" fmla="*/ 1466963 h 1467029"/>
                <a:gd name="connsiteX12" fmla="*/ 900036 w 1522514"/>
                <a:gd name="connsiteY12" fmla="*/ 1428863 h 1467029"/>
                <a:gd name="connsiteX13" fmla="*/ 1122921 w 1522514"/>
                <a:gd name="connsiteY13" fmla="*/ 1345043 h 1467029"/>
                <a:gd name="connsiteX14" fmla="*/ 1273416 w 1522514"/>
                <a:gd name="connsiteY14" fmla="*/ 1211693 h 1467029"/>
                <a:gd name="connsiteX15" fmla="*/ 1309611 w 1522514"/>
                <a:gd name="connsiteY15" fmla="*/ 1236458 h 1467029"/>
                <a:gd name="connsiteX16" fmla="*/ 1408671 w 1522514"/>
                <a:gd name="connsiteY16" fmla="*/ 1219313 h 1467029"/>
                <a:gd name="connsiteX17" fmla="*/ 1477251 w 1522514"/>
                <a:gd name="connsiteY17" fmla="*/ 1145018 h 1467029"/>
                <a:gd name="connsiteX18" fmla="*/ 1521066 w 1522514"/>
                <a:gd name="connsiteY18" fmla="*/ 1045958 h 1467029"/>
                <a:gd name="connsiteX19" fmla="*/ 1507731 w 1522514"/>
                <a:gd name="connsiteY19" fmla="*/ 931658 h 1467029"/>
                <a:gd name="connsiteX20" fmla="*/ 1465821 w 1522514"/>
                <a:gd name="connsiteY20" fmla="*/ 861173 h 1467029"/>
                <a:gd name="connsiteX21" fmla="*/ 1357236 w 1522514"/>
                <a:gd name="connsiteY21" fmla="*/ 872603 h 1467029"/>
                <a:gd name="connsiteX22" fmla="*/ 1418196 w 1522514"/>
                <a:gd name="connsiteY22" fmla="*/ 802118 h 1467029"/>
                <a:gd name="connsiteX23" fmla="*/ 1475346 w 1522514"/>
                <a:gd name="connsiteY23" fmla="*/ 440168 h 1467029"/>
                <a:gd name="connsiteX24" fmla="*/ 1395336 w 1522514"/>
                <a:gd name="connsiteY24" fmla="*/ 158228 h 1467029"/>
                <a:gd name="connsiteX25" fmla="*/ 1199121 w 1522514"/>
                <a:gd name="connsiteY25" fmla="*/ 26783 h 1467029"/>
                <a:gd name="connsiteX26" fmla="*/ 1079106 w 1522514"/>
                <a:gd name="connsiteY26" fmla="*/ 59168 h 1467029"/>
                <a:gd name="connsiteX27" fmla="*/ 827646 w 1522514"/>
                <a:gd name="connsiteY27" fmla="*/ 22973 h 1467029"/>
                <a:gd name="connsiteX28" fmla="*/ 389496 w 1522514"/>
                <a:gd name="connsiteY28" fmla="*/ 24878 h 1467029"/>
                <a:gd name="connsiteX29" fmla="*/ 84696 w 1522514"/>
                <a:gd name="connsiteY29" fmla="*/ 333488 h 1467029"/>
                <a:gd name="connsiteX30" fmla="*/ 4686 w 1522514"/>
                <a:gd name="connsiteY30" fmla="*/ 621143 h 1467029"/>
                <a:gd name="connsiteX0" fmla="*/ 4686 w 1522641"/>
                <a:gd name="connsiteY0" fmla="*/ 621143 h 1467029"/>
                <a:gd name="connsiteX1" fmla="*/ 42786 w 1522641"/>
                <a:gd name="connsiteY1" fmla="*/ 788783 h 1467029"/>
                <a:gd name="connsiteX2" fmla="*/ 50406 w 1522641"/>
                <a:gd name="connsiteY2" fmla="*/ 836408 h 1467029"/>
                <a:gd name="connsiteX3" fmla="*/ 6591 w 1522641"/>
                <a:gd name="connsiteY3" fmla="*/ 845933 h 1467029"/>
                <a:gd name="connsiteX4" fmla="*/ 6591 w 1522641"/>
                <a:gd name="connsiteY4" fmla="*/ 948803 h 1467029"/>
                <a:gd name="connsiteX5" fmla="*/ 67551 w 1522641"/>
                <a:gd name="connsiteY5" fmla="*/ 1063103 h 1467029"/>
                <a:gd name="connsiteX6" fmla="*/ 111366 w 1522641"/>
                <a:gd name="connsiteY6" fmla="*/ 1101203 h 1467029"/>
                <a:gd name="connsiteX7" fmla="*/ 96126 w 1522641"/>
                <a:gd name="connsiteY7" fmla="*/ 1223123 h 1467029"/>
                <a:gd name="connsiteX8" fmla="*/ 128511 w 1522641"/>
                <a:gd name="connsiteY8" fmla="*/ 1314563 h 1467029"/>
                <a:gd name="connsiteX9" fmla="*/ 223761 w 1522641"/>
                <a:gd name="connsiteY9" fmla="*/ 1379333 h 1467029"/>
                <a:gd name="connsiteX10" fmla="*/ 406641 w 1522641"/>
                <a:gd name="connsiteY10" fmla="*/ 1436483 h 1467029"/>
                <a:gd name="connsiteX11" fmla="*/ 665721 w 1522641"/>
                <a:gd name="connsiteY11" fmla="*/ 1466963 h 1467029"/>
                <a:gd name="connsiteX12" fmla="*/ 900036 w 1522641"/>
                <a:gd name="connsiteY12" fmla="*/ 1428863 h 1467029"/>
                <a:gd name="connsiteX13" fmla="*/ 1122921 w 1522641"/>
                <a:gd name="connsiteY13" fmla="*/ 1345043 h 1467029"/>
                <a:gd name="connsiteX14" fmla="*/ 1273416 w 1522641"/>
                <a:gd name="connsiteY14" fmla="*/ 1211693 h 1467029"/>
                <a:gd name="connsiteX15" fmla="*/ 1309611 w 1522641"/>
                <a:gd name="connsiteY15" fmla="*/ 1236458 h 1467029"/>
                <a:gd name="connsiteX16" fmla="*/ 1408671 w 1522641"/>
                <a:gd name="connsiteY16" fmla="*/ 1219313 h 1467029"/>
                <a:gd name="connsiteX17" fmla="*/ 1477251 w 1522641"/>
                <a:gd name="connsiteY17" fmla="*/ 1145018 h 1467029"/>
                <a:gd name="connsiteX18" fmla="*/ 1521066 w 1522641"/>
                <a:gd name="connsiteY18" fmla="*/ 1045958 h 1467029"/>
                <a:gd name="connsiteX19" fmla="*/ 1507731 w 1522641"/>
                <a:gd name="connsiteY19" fmla="*/ 931658 h 1467029"/>
                <a:gd name="connsiteX20" fmla="*/ 1458201 w 1522641"/>
                <a:gd name="connsiteY20" fmla="*/ 864983 h 1467029"/>
                <a:gd name="connsiteX21" fmla="*/ 1357236 w 1522641"/>
                <a:gd name="connsiteY21" fmla="*/ 872603 h 1467029"/>
                <a:gd name="connsiteX22" fmla="*/ 1418196 w 1522641"/>
                <a:gd name="connsiteY22" fmla="*/ 802118 h 1467029"/>
                <a:gd name="connsiteX23" fmla="*/ 1475346 w 1522641"/>
                <a:gd name="connsiteY23" fmla="*/ 440168 h 1467029"/>
                <a:gd name="connsiteX24" fmla="*/ 1395336 w 1522641"/>
                <a:gd name="connsiteY24" fmla="*/ 158228 h 1467029"/>
                <a:gd name="connsiteX25" fmla="*/ 1199121 w 1522641"/>
                <a:gd name="connsiteY25" fmla="*/ 26783 h 1467029"/>
                <a:gd name="connsiteX26" fmla="*/ 1079106 w 1522641"/>
                <a:gd name="connsiteY26" fmla="*/ 59168 h 1467029"/>
                <a:gd name="connsiteX27" fmla="*/ 827646 w 1522641"/>
                <a:gd name="connsiteY27" fmla="*/ 22973 h 1467029"/>
                <a:gd name="connsiteX28" fmla="*/ 389496 w 1522641"/>
                <a:gd name="connsiteY28" fmla="*/ 24878 h 1467029"/>
                <a:gd name="connsiteX29" fmla="*/ 84696 w 1522641"/>
                <a:gd name="connsiteY29" fmla="*/ 333488 h 1467029"/>
                <a:gd name="connsiteX30" fmla="*/ 4686 w 1522641"/>
                <a:gd name="connsiteY30" fmla="*/ 621143 h 1467029"/>
                <a:gd name="connsiteX0" fmla="*/ 4686 w 1534839"/>
                <a:gd name="connsiteY0" fmla="*/ 621143 h 1467029"/>
                <a:gd name="connsiteX1" fmla="*/ 42786 w 1534839"/>
                <a:gd name="connsiteY1" fmla="*/ 788783 h 1467029"/>
                <a:gd name="connsiteX2" fmla="*/ 50406 w 1534839"/>
                <a:gd name="connsiteY2" fmla="*/ 836408 h 1467029"/>
                <a:gd name="connsiteX3" fmla="*/ 6591 w 1534839"/>
                <a:gd name="connsiteY3" fmla="*/ 845933 h 1467029"/>
                <a:gd name="connsiteX4" fmla="*/ 6591 w 1534839"/>
                <a:gd name="connsiteY4" fmla="*/ 948803 h 1467029"/>
                <a:gd name="connsiteX5" fmla="*/ 67551 w 1534839"/>
                <a:gd name="connsiteY5" fmla="*/ 1063103 h 1467029"/>
                <a:gd name="connsiteX6" fmla="*/ 111366 w 1534839"/>
                <a:gd name="connsiteY6" fmla="*/ 1101203 h 1467029"/>
                <a:gd name="connsiteX7" fmla="*/ 96126 w 1534839"/>
                <a:gd name="connsiteY7" fmla="*/ 1223123 h 1467029"/>
                <a:gd name="connsiteX8" fmla="*/ 128511 w 1534839"/>
                <a:gd name="connsiteY8" fmla="*/ 1314563 h 1467029"/>
                <a:gd name="connsiteX9" fmla="*/ 223761 w 1534839"/>
                <a:gd name="connsiteY9" fmla="*/ 1379333 h 1467029"/>
                <a:gd name="connsiteX10" fmla="*/ 406641 w 1534839"/>
                <a:gd name="connsiteY10" fmla="*/ 1436483 h 1467029"/>
                <a:gd name="connsiteX11" fmla="*/ 665721 w 1534839"/>
                <a:gd name="connsiteY11" fmla="*/ 1466963 h 1467029"/>
                <a:gd name="connsiteX12" fmla="*/ 900036 w 1534839"/>
                <a:gd name="connsiteY12" fmla="*/ 1428863 h 1467029"/>
                <a:gd name="connsiteX13" fmla="*/ 1122921 w 1534839"/>
                <a:gd name="connsiteY13" fmla="*/ 1345043 h 1467029"/>
                <a:gd name="connsiteX14" fmla="*/ 1273416 w 1534839"/>
                <a:gd name="connsiteY14" fmla="*/ 1211693 h 1467029"/>
                <a:gd name="connsiteX15" fmla="*/ 1309611 w 1534839"/>
                <a:gd name="connsiteY15" fmla="*/ 1236458 h 1467029"/>
                <a:gd name="connsiteX16" fmla="*/ 1408671 w 1534839"/>
                <a:gd name="connsiteY16" fmla="*/ 1219313 h 1467029"/>
                <a:gd name="connsiteX17" fmla="*/ 1477251 w 1534839"/>
                <a:gd name="connsiteY17" fmla="*/ 1145018 h 1467029"/>
                <a:gd name="connsiteX18" fmla="*/ 1521066 w 1534839"/>
                <a:gd name="connsiteY18" fmla="*/ 1045958 h 1467029"/>
                <a:gd name="connsiteX19" fmla="*/ 1530591 w 1534839"/>
                <a:gd name="connsiteY19" fmla="*/ 939278 h 1467029"/>
                <a:gd name="connsiteX20" fmla="*/ 1458201 w 1534839"/>
                <a:gd name="connsiteY20" fmla="*/ 864983 h 1467029"/>
                <a:gd name="connsiteX21" fmla="*/ 1357236 w 1534839"/>
                <a:gd name="connsiteY21" fmla="*/ 872603 h 1467029"/>
                <a:gd name="connsiteX22" fmla="*/ 1418196 w 1534839"/>
                <a:gd name="connsiteY22" fmla="*/ 802118 h 1467029"/>
                <a:gd name="connsiteX23" fmla="*/ 1475346 w 1534839"/>
                <a:gd name="connsiteY23" fmla="*/ 440168 h 1467029"/>
                <a:gd name="connsiteX24" fmla="*/ 1395336 w 1534839"/>
                <a:gd name="connsiteY24" fmla="*/ 158228 h 1467029"/>
                <a:gd name="connsiteX25" fmla="*/ 1199121 w 1534839"/>
                <a:gd name="connsiteY25" fmla="*/ 26783 h 1467029"/>
                <a:gd name="connsiteX26" fmla="*/ 1079106 w 1534839"/>
                <a:gd name="connsiteY26" fmla="*/ 59168 h 1467029"/>
                <a:gd name="connsiteX27" fmla="*/ 827646 w 1534839"/>
                <a:gd name="connsiteY27" fmla="*/ 22973 h 1467029"/>
                <a:gd name="connsiteX28" fmla="*/ 389496 w 1534839"/>
                <a:gd name="connsiteY28" fmla="*/ 24878 h 1467029"/>
                <a:gd name="connsiteX29" fmla="*/ 84696 w 1534839"/>
                <a:gd name="connsiteY29" fmla="*/ 333488 h 1467029"/>
                <a:gd name="connsiteX30" fmla="*/ 4686 w 1534839"/>
                <a:gd name="connsiteY30" fmla="*/ 621143 h 1467029"/>
                <a:gd name="connsiteX0" fmla="*/ 4686 w 1541892"/>
                <a:gd name="connsiteY0" fmla="*/ 621143 h 1467029"/>
                <a:gd name="connsiteX1" fmla="*/ 42786 w 1541892"/>
                <a:gd name="connsiteY1" fmla="*/ 788783 h 1467029"/>
                <a:gd name="connsiteX2" fmla="*/ 50406 w 1541892"/>
                <a:gd name="connsiteY2" fmla="*/ 836408 h 1467029"/>
                <a:gd name="connsiteX3" fmla="*/ 6591 w 1541892"/>
                <a:gd name="connsiteY3" fmla="*/ 845933 h 1467029"/>
                <a:gd name="connsiteX4" fmla="*/ 6591 w 1541892"/>
                <a:gd name="connsiteY4" fmla="*/ 948803 h 1467029"/>
                <a:gd name="connsiteX5" fmla="*/ 67551 w 1541892"/>
                <a:gd name="connsiteY5" fmla="*/ 1063103 h 1467029"/>
                <a:gd name="connsiteX6" fmla="*/ 111366 w 1541892"/>
                <a:gd name="connsiteY6" fmla="*/ 1101203 h 1467029"/>
                <a:gd name="connsiteX7" fmla="*/ 96126 w 1541892"/>
                <a:gd name="connsiteY7" fmla="*/ 1223123 h 1467029"/>
                <a:gd name="connsiteX8" fmla="*/ 128511 w 1541892"/>
                <a:gd name="connsiteY8" fmla="*/ 1314563 h 1467029"/>
                <a:gd name="connsiteX9" fmla="*/ 223761 w 1541892"/>
                <a:gd name="connsiteY9" fmla="*/ 1379333 h 1467029"/>
                <a:gd name="connsiteX10" fmla="*/ 406641 w 1541892"/>
                <a:gd name="connsiteY10" fmla="*/ 1436483 h 1467029"/>
                <a:gd name="connsiteX11" fmla="*/ 665721 w 1541892"/>
                <a:gd name="connsiteY11" fmla="*/ 1466963 h 1467029"/>
                <a:gd name="connsiteX12" fmla="*/ 900036 w 1541892"/>
                <a:gd name="connsiteY12" fmla="*/ 1428863 h 1467029"/>
                <a:gd name="connsiteX13" fmla="*/ 1122921 w 1541892"/>
                <a:gd name="connsiteY13" fmla="*/ 1345043 h 1467029"/>
                <a:gd name="connsiteX14" fmla="*/ 1273416 w 1541892"/>
                <a:gd name="connsiteY14" fmla="*/ 1211693 h 1467029"/>
                <a:gd name="connsiteX15" fmla="*/ 1309611 w 1541892"/>
                <a:gd name="connsiteY15" fmla="*/ 1236458 h 1467029"/>
                <a:gd name="connsiteX16" fmla="*/ 1408671 w 1541892"/>
                <a:gd name="connsiteY16" fmla="*/ 1219313 h 1467029"/>
                <a:gd name="connsiteX17" fmla="*/ 1477251 w 1541892"/>
                <a:gd name="connsiteY17" fmla="*/ 1145018 h 1467029"/>
                <a:gd name="connsiteX18" fmla="*/ 1536306 w 1541892"/>
                <a:gd name="connsiteY18" fmla="*/ 1047863 h 1467029"/>
                <a:gd name="connsiteX19" fmla="*/ 1530591 w 1541892"/>
                <a:gd name="connsiteY19" fmla="*/ 939278 h 1467029"/>
                <a:gd name="connsiteX20" fmla="*/ 1458201 w 1541892"/>
                <a:gd name="connsiteY20" fmla="*/ 864983 h 1467029"/>
                <a:gd name="connsiteX21" fmla="*/ 1357236 w 1541892"/>
                <a:gd name="connsiteY21" fmla="*/ 872603 h 1467029"/>
                <a:gd name="connsiteX22" fmla="*/ 1418196 w 1541892"/>
                <a:gd name="connsiteY22" fmla="*/ 802118 h 1467029"/>
                <a:gd name="connsiteX23" fmla="*/ 1475346 w 1541892"/>
                <a:gd name="connsiteY23" fmla="*/ 440168 h 1467029"/>
                <a:gd name="connsiteX24" fmla="*/ 1395336 w 1541892"/>
                <a:gd name="connsiteY24" fmla="*/ 158228 h 1467029"/>
                <a:gd name="connsiteX25" fmla="*/ 1199121 w 1541892"/>
                <a:gd name="connsiteY25" fmla="*/ 26783 h 1467029"/>
                <a:gd name="connsiteX26" fmla="*/ 1079106 w 1541892"/>
                <a:gd name="connsiteY26" fmla="*/ 59168 h 1467029"/>
                <a:gd name="connsiteX27" fmla="*/ 827646 w 1541892"/>
                <a:gd name="connsiteY27" fmla="*/ 22973 h 1467029"/>
                <a:gd name="connsiteX28" fmla="*/ 389496 w 1541892"/>
                <a:gd name="connsiteY28" fmla="*/ 24878 h 1467029"/>
                <a:gd name="connsiteX29" fmla="*/ 84696 w 1541892"/>
                <a:gd name="connsiteY29" fmla="*/ 333488 h 1467029"/>
                <a:gd name="connsiteX30" fmla="*/ 4686 w 1541892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57236 w 1542707"/>
                <a:gd name="connsiteY21" fmla="*/ 872603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93431 w 1542707"/>
                <a:gd name="connsiteY21" fmla="*/ 866888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93431 w 1542707"/>
                <a:gd name="connsiteY21" fmla="*/ 866888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93431 w 1542707"/>
                <a:gd name="connsiteY21" fmla="*/ 866888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3864 w 1541885"/>
                <a:gd name="connsiteY0" fmla="*/ 621143 h 1467029"/>
                <a:gd name="connsiteX1" fmla="*/ 41964 w 1541885"/>
                <a:gd name="connsiteY1" fmla="*/ 788783 h 1467029"/>
                <a:gd name="connsiteX2" fmla="*/ 34344 w 1541885"/>
                <a:gd name="connsiteY2" fmla="*/ 828788 h 1467029"/>
                <a:gd name="connsiteX3" fmla="*/ 5769 w 1541885"/>
                <a:gd name="connsiteY3" fmla="*/ 845933 h 1467029"/>
                <a:gd name="connsiteX4" fmla="*/ 5769 w 1541885"/>
                <a:gd name="connsiteY4" fmla="*/ 948803 h 1467029"/>
                <a:gd name="connsiteX5" fmla="*/ 66729 w 1541885"/>
                <a:gd name="connsiteY5" fmla="*/ 1063103 h 1467029"/>
                <a:gd name="connsiteX6" fmla="*/ 110544 w 1541885"/>
                <a:gd name="connsiteY6" fmla="*/ 1101203 h 1467029"/>
                <a:gd name="connsiteX7" fmla="*/ 95304 w 1541885"/>
                <a:gd name="connsiteY7" fmla="*/ 1223123 h 1467029"/>
                <a:gd name="connsiteX8" fmla="*/ 127689 w 1541885"/>
                <a:gd name="connsiteY8" fmla="*/ 1314563 h 1467029"/>
                <a:gd name="connsiteX9" fmla="*/ 222939 w 1541885"/>
                <a:gd name="connsiteY9" fmla="*/ 1379333 h 1467029"/>
                <a:gd name="connsiteX10" fmla="*/ 405819 w 1541885"/>
                <a:gd name="connsiteY10" fmla="*/ 1436483 h 1467029"/>
                <a:gd name="connsiteX11" fmla="*/ 664899 w 1541885"/>
                <a:gd name="connsiteY11" fmla="*/ 1466963 h 1467029"/>
                <a:gd name="connsiteX12" fmla="*/ 899214 w 1541885"/>
                <a:gd name="connsiteY12" fmla="*/ 1428863 h 1467029"/>
                <a:gd name="connsiteX13" fmla="*/ 1122099 w 1541885"/>
                <a:gd name="connsiteY13" fmla="*/ 1345043 h 1467029"/>
                <a:gd name="connsiteX14" fmla="*/ 1272594 w 1541885"/>
                <a:gd name="connsiteY14" fmla="*/ 1211693 h 1467029"/>
                <a:gd name="connsiteX15" fmla="*/ 1308789 w 1541885"/>
                <a:gd name="connsiteY15" fmla="*/ 1236458 h 1467029"/>
                <a:gd name="connsiteX16" fmla="*/ 1407849 w 1541885"/>
                <a:gd name="connsiteY16" fmla="*/ 1219313 h 1467029"/>
                <a:gd name="connsiteX17" fmla="*/ 1476429 w 1541885"/>
                <a:gd name="connsiteY17" fmla="*/ 1145018 h 1467029"/>
                <a:gd name="connsiteX18" fmla="*/ 1535484 w 1541885"/>
                <a:gd name="connsiteY18" fmla="*/ 1047863 h 1467029"/>
                <a:gd name="connsiteX19" fmla="*/ 1529769 w 1541885"/>
                <a:gd name="connsiteY19" fmla="*/ 939278 h 1467029"/>
                <a:gd name="connsiteX20" fmla="*/ 1457379 w 1541885"/>
                <a:gd name="connsiteY20" fmla="*/ 864983 h 1467029"/>
                <a:gd name="connsiteX21" fmla="*/ 1392609 w 1541885"/>
                <a:gd name="connsiteY21" fmla="*/ 866888 h 1467029"/>
                <a:gd name="connsiteX22" fmla="*/ 1417374 w 1541885"/>
                <a:gd name="connsiteY22" fmla="*/ 802118 h 1467029"/>
                <a:gd name="connsiteX23" fmla="*/ 1474524 w 1541885"/>
                <a:gd name="connsiteY23" fmla="*/ 440168 h 1467029"/>
                <a:gd name="connsiteX24" fmla="*/ 1394514 w 1541885"/>
                <a:gd name="connsiteY24" fmla="*/ 158228 h 1467029"/>
                <a:gd name="connsiteX25" fmla="*/ 1198299 w 1541885"/>
                <a:gd name="connsiteY25" fmla="*/ 26783 h 1467029"/>
                <a:gd name="connsiteX26" fmla="*/ 1078284 w 1541885"/>
                <a:gd name="connsiteY26" fmla="*/ 59168 h 1467029"/>
                <a:gd name="connsiteX27" fmla="*/ 826824 w 1541885"/>
                <a:gd name="connsiteY27" fmla="*/ 22973 h 1467029"/>
                <a:gd name="connsiteX28" fmla="*/ 388674 w 1541885"/>
                <a:gd name="connsiteY28" fmla="*/ 24878 h 1467029"/>
                <a:gd name="connsiteX29" fmla="*/ 83874 w 1541885"/>
                <a:gd name="connsiteY29" fmla="*/ 333488 h 1467029"/>
                <a:gd name="connsiteX30" fmla="*/ 3864 w 1541885"/>
                <a:gd name="connsiteY30" fmla="*/ 621143 h 1467029"/>
                <a:gd name="connsiteX0" fmla="*/ 3864 w 1541885"/>
                <a:gd name="connsiteY0" fmla="*/ 619055 h 1464941"/>
                <a:gd name="connsiteX1" fmla="*/ 41964 w 1541885"/>
                <a:gd name="connsiteY1" fmla="*/ 786695 h 1464941"/>
                <a:gd name="connsiteX2" fmla="*/ 34344 w 1541885"/>
                <a:gd name="connsiteY2" fmla="*/ 826700 h 1464941"/>
                <a:gd name="connsiteX3" fmla="*/ 5769 w 1541885"/>
                <a:gd name="connsiteY3" fmla="*/ 843845 h 1464941"/>
                <a:gd name="connsiteX4" fmla="*/ 5769 w 1541885"/>
                <a:gd name="connsiteY4" fmla="*/ 946715 h 1464941"/>
                <a:gd name="connsiteX5" fmla="*/ 66729 w 1541885"/>
                <a:gd name="connsiteY5" fmla="*/ 1061015 h 1464941"/>
                <a:gd name="connsiteX6" fmla="*/ 110544 w 1541885"/>
                <a:gd name="connsiteY6" fmla="*/ 1099115 h 1464941"/>
                <a:gd name="connsiteX7" fmla="*/ 95304 w 1541885"/>
                <a:gd name="connsiteY7" fmla="*/ 1221035 h 1464941"/>
                <a:gd name="connsiteX8" fmla="*/ 127689 w 1541885"/>
                <a:gd name="connsiteY8" fmla="*/ 1312475 h 1464941"/>
                <a:gd name="connsiteX9" fmla="*/ 222939 w 1541885"/>
                <a:gd name="connsiteY9" fmla="*/ 1377245 h 1464941"/>
                <a:gd name="connsiteX10" fmla="*/ 405819 w 1541885"/>
                <a:gd name="connsiteY10" fmla="*/ 1434395 h 1464941"/>
                <a:gd name="connsiteX11" fmla="*/ 664899 w 1541885"/>
                <a:gd name="connsiteY11" fmla="*/ 1464875 h 1464941"/>
                <a:gd name="connsiteX12" fmla="*/ 899214 w 1541885"/>
                <a:gd name="connsiteY12" fmla="*/ 1426775 h 1464941"/>
                <a:gd name="connsiteX13" fmla="*/ 1122099 w 1541885"/>
                <a:gd name="connsiteY13" fmla="*/ 1342955 h 1464941"/>
                <a:gd name="connsiteX14" fmla="*/ 1272594 w 1541885"/>
                <a:gd name="connsiteY14" fmla="*/ 1209605 h 1464941"/>
                <a:gd name="connsiteX15" fmla="*/ 1308789 w 1541885"/>
                <a:gd name="connsiteY15" fmla="*/ 1234370 h 1464941"/>
                <a:gd name="connsiteX16" fmla="*/ 1407849 w 1541885"/>
                <a:gd name="connsiteY16" fmla="*/ 1217225 h 1464941"/>
                <a:gd name="connsiteX17" fmla="*/ 1476429 w 1541885"/>
                <a:gd name="connsiteY17" fmla="*/ 1142930 h 1464941"/>
                <a:gd name="connsiteX18" fmla="*/ 1535484 w 1541885"/>
                <a:gd name="connsiteY18" fmla="*/ 1045775 h 1464941"/>
                <a:gd name="connsiteX19" fmla="*/ 1529769 w 1541885"/>
                <a:gd name="connsiteY19" fmla="*/ 937190 h 1464941"/>
                <a:gd name="connsiteX20" fmla="*/ 1457379 w 1541885"/>
                <a:gd name="connsiteY20" fmla="*/ 862895 h 1464941"/>
                <a:gd name="connsiteX21" fmla="*/ 1392609 w 1541885"/>
                <a:gd name="connsiteY21" fmla="*/ 864800 h 1464941"/>
                <a:gd name="connsiteX22" fmla="*/ 1417374 w 1541885"/>
                <a:gd name="connsiteY22" fmla="*/ 800030 h 1464941"/>
                <a:gd name="connsiteX23" fmla="*/ 1474524 w 1541885"/>
                <a:gd name="connsiteY23" fmla="*/ 438080 h 1464941"/>
                <a:gd name="connsiteX24" fmla="*/ 1394514 w 1541885"/>
                <a:gd name="connsiteY24" fmla="*/ 156140 h 1464941"/>
                <a:gd name="connsiteX25" fmla="*/ 1198299 w 1541885"/>
                <a:gd name="connsiteY25" fmla="*/ 24695 h 1464941"/>
                <a:gd name="connsiteX26" fmla="*/ 1051614 w 1541885"/>
                <a:gd name="connsiteY26" fmla="*/ 3740 h 1464941"/>
                <a:gd name="connsiteX27" fmla="*/ 826824 w 1541885"/>
                <a:gd name="connsiteY27" fmla="*/ 20885 h 1464941"/>
                <a:gd name="connsiteX28" fmla="*/ 388674 w 1541885"/>
                <a:gd name="connsiteY28" fmla="*/ 22790 h 1464941"/>
                <a:gd name="connsiteX29" fmla="*/ 83874 w 1541885"/>
                <a:gd name="connsiteY29" fmla="*/ 331400 h 1464941"/>
                <a:gd name="connsiteX30" fmla="*/ 3864 w 1541885"/>
                <a:gd name="connsiteY30" fmla="*/ 619055 h 1464941"/>
                <a:gd name="connsiteX0" fmla="*/ 3864 w 1541885"/>
                <a:gd name="connsiteY0" fmla="*/ 646071 h 1491957"/>
                <a:gd name="connsiteX1" fmla="*/ 41964 w 1541885"/>
                <a:gd name="connsiteY1" fmla="*/ 813711 h 1491957"/>
                <a:gd name="connsiteX2" fmla="*/ 34344 w 1541885"/>
                <a:gd name="connsiteY2" fmla="*/ 853716 h 1491957"/>
                <a:gd name="connsiteX3" fmla="*/ 5769 w 1541885"/>
                <a:gd name="connsiteY3" fmla="*/ 870861 h 1491957"/>
                <a:gd name="connsiteX4" fmla="*/ 5769 w 1541885"/>
                <a:gd name="connsiteY4" fmla="*/ 973731 h 1491957"/>
                <a:gd name="connsiteX5" fmla="*/ 66729 w 1541885"/>
                <a:gd name="connsiteY5" fmla="*/ 1088031 h 1491957"/>
                <a:gd name="connsiteX6" fmla="*/ 110544 w 1541885"/>
                <a:gd name="connsiteY6" fmla="*/ 1126131 h 1491957"/>
                <a:gd name="connsiteX7" fmla="*/ 95304 w 1541885"/>
                <a:gd name="connsiteY7" fmla="*/ 1248051 h 1491957"/>
                <a:gd name="connsiteX8" fmla="*/ 127689 w 1541885"/>
                <a:gd name="connsiteY8" fmla="*/ 1339491 h 1491957"/>
                <a:gd name="connsiteX9" fmla="*/ 222939 w 1541885"/>
                <a:gd name="connsiteY9" fmla="*/ 1404261 h 1491957"/>
                <a:gd name="connsiteX10" fmla="*/ 405819 w 1541885"/>
                <a:gd name="connsiteY10" fmla="*/ 1461411 h 1491957"/>
                <a:gd name="connsiteX11" fmla="*/ 664899 w 1541885"/>
                <a:gd name="connsiteY11" fmla="*/ 1491891 h 1491957"/>
                <a:gd name="connsiteX12" fmla="*/ 899214 w 1541885"/>
                <a:gd name="connsiteY12" fmla="*/ 1453791 h 1491957"/>
                <a:gd name="connsiteX13" fmla="*/ 1122099 w 1541885"/>
                <a:gd name="connsiteY13" fmla="*/ 1369971 h 1491957"/>
                <a:gd name="connsiteX14" fmla="*/ 1272594 w 1541885"/>
                <a:gd name="connsiteY14" fmla="*/ 1236621 h 1491957"/>
                <a:gd name="connsiteX15" fmla="*/ 1308789 w 1541885"/>
                <a:gd name="connsiteY15" fmla="*/ 1261386 h 1491957"/>
                <a:gd name="connsiteX16" fmla="*/ 1407849 w 1541885"/>
                <a:gd name="connsiteY16" fmla="*/ 1244241 h 1491957"/>
                <a:gd name="connsiteX17" fmla="*/ 1476429 w 1541885"/>
                <a:gd name="connsiteY17" fmla="*/ 1169946 h 1491957"/>
                <a:gd name="connsiteX18" fmla="*/ 1535484 w 1541885"/>
                <a:gd name="connsiteY18" fmla="*/ 1072791 h 1491957"/>
                <a:gd name="connsiteX19" fmla="*/ 1529769 w 1541885"/>
                <a:gd name="connsiteY19" fmla="*/ 964206 h 1491957"/>
                <a:gd name="connsiteX20" fmla="*/ 1457379 w 1541885"/>
                <a:gd name="connsiteY20" fmla="*/ 889911 h 1491957"/>
                <a:gd name="connsiteX21" fmla="*/ 1392609 w 1541885"/>
                <a:gd name="connsiteY21" fmla="*/ 891816 h 1491957"/>
                <a:gd name="connsiteX22" fmla="*/ 1417374 w 1541885"/>
                <a:gd name="connsiteY22" fmla="*/ 827046 h 1491957"/>
                <a:gd name="connsiteX23" fmla="*/ 1474524 w 1541885"/>
                <a:gd name="connsiteY23" fmla="*/ 465096 h 1491957"/>
                <a:gd name="connsiteX24" fmla="*/ 1394514 w 1541885"/>
                <a:gd name="connsiteY24" fmla="*/ 183156 h 1491957"/>
                <a:gd name="connsiteX25" fmla="*/ 1198299 w 1541885"/>
                <a:gd name="connsiteY25" fmla="*/ 51711 h 1491957"/>
                <a:gd name="connsiteX26" fmla="*/ 1051614 w 1541885"/>
                <a:gd name="connsiteY26" fmla="*/ 30756 h 1491957"/>
                <a:gd name="connsiteX27" fmla="*/ 819204 w 1541885"/>
                <a:gd name="connsiteY27" fmla="*/ 276 h 1491957"/>
                <a:gd name="connsiteX28" fmla="*/ 388674 w 1541885"/>
                <a:gd name="connsiteY28" fmla="*/ 49806 h 1491957"/>
                <a:gd name="connsiteX29" fmla="*/ 83874 w 1541885"/>
                <a:gd name="connsiteY29" fmla="*/ 358416 h 1491957"/>
                <a:gd name="connsiteX30" fmla="*/ 3864 w 1541885"/>
                <a:gd name="connsiteY30" fmla="*/ 646071 h 1491957"/>
                <a:gd name="connsiteX0" fmla="*/ 3864 w 1541885"/>
                <a:gd name="connsiteY0" fmla="*/ 646616 h 1492502"/>
                <a:gd name="connsiteX1" fmla="*/ 41964 w 1541885"/>
                <a:gd name="connsiteY1" fmla="*/ 814256 h 1492502"/>
                <a:gd name="connsiteX2" fmla="*/ 34344 w 1541885"/>
                <a:gd name="connsiteY2" fmla="*/ 854261 h 1492502"/>
                <a:gd name="connsiteX3" fmla="*/ 5769 w 1541885"/>
                <a:gd name="connsiteY3" fmla="*/ 871406 h 1492502"/>
                <a:gd name="connsiteX4" fmla="*/ 5769 w 1541885"/>
                <a:gd name="connsiteY4" fmla="*/ 974276 h 1492502"/>
                <a:gd name="connsiteX5" fmla="*/ 66729 w 1541885"/>
                <a:gd name="connsiteY5" fmla="*/ 1088576 h 1492502"/>
                <a:gd name="connsiteX6" fmla="*/ 110544 w 1541885"/>
                <a:gd name="connsiteY6" fmla="*/ 1126676 h 1492502"/>
                <a:gd name="connsiteX7" fmla="*/ 95304 w 1541885"/>
                <a:gd name="connsiteY7" fmla="*/ 1248596 h 1492502"/>
                <a:gd name="connsiteX8" fmla="*/ 127689 w 1541885"/>
                <a:gd name="connsiteY8" fmla="*/ 1340036 h 1492502"/>
                <a:gd name="connsiteX9" fmla="*/ 222939 w 1541885"/>
                <a:gd name="connsiteY9" fmla="*/ 1404806 h 1492502"/>
                <a:gd name="connsiteX10" fmla="*/ 405819 w 1541885"/>
                <a:gd name="connsiteY10" fmla="*/ 1461956 h 1492502"/>
                <a:gd name="connsiteX11" fmla="*/ 664899 w 1541885"/>
                <a:gd name="connsiteY11" fmla="*/ 1492436 h 1492502"/>
                <a:gd name="connsiteX12" fmla="*/ 899214 w 1541885"/>
                <a:gd name="connsiteY12" fmla="*/ 1454336 h 1492502"/>
                <a:gd name="connsiteX13" fmla="*/ 1122099 w 1541885"/>
                <a:gd name="connsiteY13" fmla="*/ 1370516 h 1492502"/>
                <a:gd name="connsiteX14" fmla="*/ 1272594 w 1541885"/>
                <a:gd name="connsiteY14" fmla="*/ 1237166 h 1492502"/>
                <a:gd name="connsiteX15" fmla="*/ 1308789 w 1541885"/>
                <a:gd name="connsiteY15" fmla="*/ 1261931 h 1492502"/>
                <a:gd name="connsiteX16" fmla="*/ 1407849 w 1541885"/>
                <a:gd name="connsiteY16" fmla="*/ 1244786 h 1492502"/>
                <a:gd name="connsiteX17" fmla="*/ 1476429 w 1541885"/>
                <a:gd name="connsiteY17" fmla="*/ 1170491 h 1492502"/>
                <a:gd name="connsiteX18" fmla="*/ 1535484 w 1541885"/>
                <a:gd name="connsiteY18" fmla="*/ 1073336 h 1492502"/>
                <a:gd name="connsiteX19" fmla="*/ 1529769 w 1541885"/>
                <a:gd name="connsiteY19" fmla="*/ 964751 h 1492502"/>
                <a:gd name="connsiteX20" fmla="*/ 1457379 w 1541885"/>
                <a:gd name="connsiteY20" fmla="*/ 890456 h 1492502"/>
                <a:gd name="connsiteX21" fmla="*/ 1392609 w 1541885"/>
                <a:gd name="connsiteY21" fmla="*/ 892361 h 1492502"/>
                <a:gd name="connsiteX22" fmla="*/ 1417374 w 1541885"/>
                <a:gd name="connsiteY22" fmla="*/ 827591 h 1492502"/>
                <a:gd name="connsiteX23" fmla="*/ 1474524 w 1541885"/>
                <a:gd name="connsiteY23" fmla="*/ 465641 h 1492502"/>
                <a:gd name="connsiteX24" fmla="*/ 1394514 w 1541885"/>
                <a:gd name="connsiteY24" fmla="*/ 183701 h 1492502"/>
                <a:gd name="connsiteX25" fmla="*/ 1198299 w 1541885"/>
                <a:gd name="connsiteY25" fmla="*/ 52256 h 1492502"/>
                <a:gd name="connsiteX26" fmla="*/ 1051614 w 1541885"/>
                <a:gd name="connsiteY26" fmla="*/ 21776 h 1492502"/>
                <a:gd name="connsiteX27" fmla="*/ 819204 w 1541885"/>
                <a:gd name="connsiteY27" fmla="*/ 821 h 1492502"/>
                <a:gd name="connsiteX28" fmla="*/ 388674 w 1541885"/>
                <a:gd name="connsiteY28" fmla="*/ 50351 h 1492502"/>
                <a:gd name="connsiteX29" fmla="*/ 83874 w 1541885"/>
                <a:gd name="connsiteY29" fmla="*/ 358961 h 1492502"/>
                <a:gd name="connsiteX30" fmla="*/ 3864 w 1541885"/>
                <a:gd name="connsiteY30" fmla="*/ 646616 h 1492502"/>
                <a:gd name="connsiteX0" fmla="*/ 3864 w 1541885"/>
                <a:gd name="connsiteY0" fmla="*/ 647250 h 1493136"/>
                <a:gd name="connsiteX1" fmla="*/ 41964 w 1541885"/>
                <a:gd name="connsiteY1" fmla="*/ 814890 h 1493136"/>
                <a:gd name="connsiteX2" fmla="*/ 34344 w 1541885"/>
                <a:gd name="connsiteY2" fmla="*/ 854895 h 1493136"/>
                <a:gd name="connsiteX3" fmla="*/ 5769 w 1541885"/>
                <a:gd name="connsiteY3" fmla="*/ 872040 h 1493136"/>
                <a:gd name="connsiteX4" fmla="*/ 5769 w 1541885"/>
                <a:gd name="connsiteY4" fmla="*/ 974910 h 1493136"/>
                <a:gd name="connsiteX5" fmla="*/ 66729 w 1541885"/>
                <a:gd name="connsiteY5" fmla="*/ 1089210 h 1493136"/>
                <a:gd name="connsiteX6" fmla="*/ 110544 w 1541885"/>
                <a:gd name="connsiteY6" fmla="*/ 1127310 h 1493136"/>
                <a:gd name="connsiteX7" fmla="*/ 95304 w 1541885"/>
                <a:gd name="connsiteY7" fmla="*/ 1249230 h 1493136"/>
                <a:gd name="connsiteX8" fmla="*/ 127689 w 1541885"/>
                <a:gd name="connsiteY8" fmla="*/ 1340670 h 1493136"/>
                <a:gd name="connsiteX9" fmla="*/ 222939 w 1541885"/>
                <a:gd name="connsiteY9" fmla="*/ 1405440 h 1493136"/>
                <a:gd name="connsiteX10" fmla="*/ 405819 w 1541885"/>
                <a:gd name="connsiteY10" fmla="*/ 1462590 h 1493136"/>
                <a:gd name="connsiteX11" fmla="*/ 664899 w 1541885"/>
                <a:gd name="connsiteY11" fmla="*/ 1493070 h 1493136"/>
                <a:gd name="connsiteX12" fmla="*/ 899214 w 1541885"/>
                <a:gd name="connsiteY12" fmla="*/ 1454970 h 1493136"/>
                <a:gd name="connsiteX13" fmla="*/ 1122099 w 1541885"/>
                <a:gd name="connsiteY13" fmla="*/ 1371150 h 1493136"/>
                <a:gd name="connsiteX14" fmla="*/ 1272594 w 1541885"/>
                <a:gd name="connsiteY14" fmla="*/ 1237800 h 1493136"/>
                <a:gd name="connsiteX15" fmla="*/ 1308789 w 1541885"/>
                <a:gd name="connsiteY15" fmla="*/ 1262565 h 1493136"/>
                <a:gd name="connsiteX16" fmla="*/ 1407849 w 1541885"/>
                <a:gd name="connsiteY16" fmla="*/ 1245420 h 1493136"/>
                <a:gd name="connsiteX17" fmla="*/ 1476429 w 1541885"/>
                <a:gd name="connsiteY17" fmla="*/ 1171125 h 1493136"/>
                <a:gd name="connsiteX18" fmla="*/ 1535484 w 1541885"/>
                <a:gd name="connsiteY18" fmla="*/ 1073970 h 1493136"/>
                <a:gd name="connsiteX19" fmla="*/ 1529769 w 1541885"/>
                <a:gd name="connsiteY19" fmla="*/ 965385 h 1493136"/>
                <a:gd name="connsiteX20" fmla="*/ 1457379 w 1541885"/>
                <a:gd name="connsiteY20" fmla="*/ 891090 h 1493136"/>
                <a:gd name="connsiteX21" fmla="*/ 1392609 w 1541885"/>
                <a:gd name="connsiteY21" fmla="*/ 892995 h 1493136"/>
                <a:gd name="connsiteX22" fmla="*/ 1417374 w 1541885"/>
                <a:gd name="connsiteY22" fmla="*/ 828225 h 1493136"/>
                <a:gd name="connsiteX23" fmla="*/ 1474524 w 1541885"/>
                <a:gd name="connsiteY23" fmla="*/ 466275 h 1493136"/>
                <a:gd name="connsiteX24" fmla="*/ 1394514 w 1541885"/>
                <a:gd name="connsiteY24" fmla="*/ 184335 h 1493136"/>
                <a:gd name="connsiteX25" fmla="*/ 1198299 w 1541885"/>
                <a:gd name="connsiteY25" fmla="*/ 52890 h 1493136"/>
                <a:gd name="connsiteX26" fmla="*/ 1055424 w 1541885"/>
                <a:gd name="connsiteY26" fmla="*/ 16695 h 1493136"/>
                <a:gd name="connsiteX27" fmla="*/ 819204 w 1541885"/>
                <a:gd name="connsiteY27" fmla="*/ 1455 h 1493136"/>
                <a:gd name="connsiteX28" fmla="*/ 388674 w 1541885"/>
                <a:gd name="connsiteY28" fmla="*/ 50985 h 1493136"/>
                <a:gd name="connsiteX29" fmla="*/ 83874 w 1541885"/>
                <a:gd name="connsiteY29" fmla="*/ 359595 h 1493136"/>
                <a:gd name="connsiteX30" fmla="*/ 3864 w 1541885"/>
                <a:gd name="connsiteY30" fmla="*/ 647250 h 1493136"/>
                <a:gd name="connsiteX0" fmla="*/ 3864 w 1541885"/>
                <a:gd name="connsiteY0" fmla="*/ 647354 h 1493240"/>
                <a:gd name="connsiteX1" fmla="*/ 41964 w 1541885"/>
                <a:gd name="connsiteY1" fmla="*/ 814994 h 1493240"/>
                <a:gd name="connsiteX2" fmla="*/ 34344 w 1541885"/>
                <a:gd name="connsiteY2" fmla="*/ 854999 h 1493240"/>
                <a:gd name="connsiteX3" fmla="*/ 5769 w 1541885"/>
                <a:gd name="connsiteY3" fmla="*/ 872144 h 1493240"/>
                <a:gd name="connsiteX4" fmla="*/ 5769 w 1541885"/>
                <a:gd name="connsiteY4" fmla="*/ 975014 h 1493240"/>
                <a:gd name="connsiteX5" fmla="*/ 66729 w 1541885"/>
                <a:gd name="connsiteY5" fmla="*/ 1089314 h 1493240"/>
                <a:gd name="connsiteX6" fmla="*/ 110544 w 1541885"/>
                <a:gd name="connsiteY6" fmla="*/ 1127414 h 1493240"/>
                <a:gd name="connsiteX7" fmla="*/ 95304 w 1541885"/>
                <a:gd name="connsiteY7" fmla="*/ 1249334 h 1493240"/>
                <a:gd name="connsiteX8" fmla="*/ 127689 w 1541885"/>
                <a:gd name="connsiteY8" fmla="*/ 1340774 h 1493240"/>
                <a:gd name="connsiteX9" fmla="*/ 222939 w 1541885"/>
                <a:gd name="connsiteY9" fmla="*/ 1405544 h 1493240"/>
                <a:gd name="connsiteX10" fmla="*/ 405819 w 1541885"/>
                <a:gd name="connsiteY10" fmla="*/ 1462694 h 1493240"/>
                <a:gd name="connsiteX11" fmla="*/ 664899 w 1541885"/>
                <a:gd name="connsiteY11" fmla="*/ 1493174 h 1493240"/>
                <a:gd name="connsiteX12" fmla="*/ 899214 w 1541885"/>
                <a:gd name="connsiteY12" fmla="*/ 1455074 h 1493240"/>
                <a:gd name="connsiteX13" fmla="*/ 1122099 w 1541885"/>
                <a:gd name="connsiteY13" fmla="*/ 1371254 h 1493240"/>
                <a:gd name="connsiteX14" fmla="*/ 1272594 w 1541885"/>
                <a:gd name="connsiteY14" fmla="*/ 1237904 h 1493240"/>
                <a:gd name="connsiteX15" fmla="*/ 1308789 w 1541885"/>
                <a:gd name="connsiteY15" fmla="*/ 1262669 h 1493240"/>
                <a:gd name="connsiteX16" fmla="*/ 1407849 w 1541885"/>
                <a:gd name="connsiteY16" fmla="*/ 1245524 h 1493240"/>
                <a:gd name="connsiteX17" fmla="*/ 1476429 w 1541885"/>
                <a:gd name="connsiteY17" fmla="*/ 1171229 h 1493240"/>
                <a:gd name="connsiteX18" fmla="*/ 1535484 w 1541885"/>
                <a:gd name="connsiteY18" fmla="*/ 1074074 h 1493240"/>
                <a:gd name="connsiteX19" fmla="*/ 1529769 w 1541885"/>
                <a:gd name="connsiteY19" fmla="*/ 965489 h 1493240"/>
                <a:gd name="connsiteX20" fmla="*/ 1457379 w 1541885"/>
                <a:gd name="connsiteY20" fmla="*/ 891194 h 1493240"/>
                <a:gd name="connsiteX21" fmla="*/ 1392609 w 1541885"/>
                <a:gd name="connsiteY21" fmla="*/ 893099 h 1493240"/>
                <a:gd name="connsiteX22" fmla="*/ 1417374 w 1541885"/>
                <a:gd name="connsiteY22" fmla="*/ 828329 h 1493240"/>
                <a:gd name="connsiteX23" fmla="*/ 1474524 w 1541885"/>
                <a:gd name="connsiteY23" fmla="*/ 466379 h 1493240"/>
                <a:gd name="connsiteX24" fmla="*/ 1394514 w 1541885"/>
                <a:gd name="connsiteY24" fmla="*/ 184439 h 1493240"/>
                <a:gd name="connsiteX25" fmla="*/ 1234494 w 1541885"/>
                <a:gd name="connsiteY25" fmla="*/ 60614 h 1493240"/>
                <a:gd name="connsiteX26" fmla="*/ 1055424 w 1541885"/>
                <a:gd name="connsiteY26" fmla="*/ 16799 h 1493240"/>
                <a:gd name="connsiteX27" fmla="*/ 819204 w 1541885"/>
                <a:gd name="connsiteY27" fmla="*/ 1559 h 1493240"/>
                <a:gd name="connsiteX28" fmla="*/ 388674 w 1541885"/>
                <a:gd name="connsiteY28" fmla="*/ 51089 h 1493240"/>
                <a:gd name="connsiteX29" fmla="*/ 83874 w 1541885"/>
                <a:gd name="connsiteY29" fmla="*/ 359699 h 1493240"/>
                <a:gd name="connsiteX30" fmla="*/ 3864 w 1541885"/>
                <a:gd name="connsiteY30" fmla="*/ 647354 h 1493240"/>
                <a:gd name="connsiteX0" fmla="*/ 3864 w 1541885"/>
                <a:gd name="connsiteY0" fmla="*/ 660052 h 1505938"/>
                <a:gd name="connsiteX1" fmla="*/ 41964 w 1541885"/>
                <a:gd name="connsiteY1" fmla="*/ 827692 h 1505938"/>
                <a:gd name="connsiteX2" fmla="*/ 34344 w 1541885"/>
                <a:gd name="connsiteY2" fmla="*/ 867697 h 1505938"/>
                <a:gd name="connsiteX3" fmla="*/ 5769 w 1541885"/>
                <a:gd name="connsiteY3" fmla="*/ 884842 h 1505938"/>
                <a:gd name="connsiteX4" fmla="*/ 5769 w 1541885"/>
                <a:gd name="connsiteY4" fmla="*/ 987712 h 1505938"/>
                <a:gd name="connsiteX5" fmla="*/ 66729 w 1541885"/>
                <a:gd name="connsiteY5" fmla="*/ 1102012 h 1505938"/>
                <a:gd name="connsiteX6" fmla="*/ 110544 w 1541885"/>
                <a:gd name="connsiteY6" fmla="*/ 1140112 h 1505938"/>
                <a:gd name="connsiteX7" fmla="*/ 95304 w 1541885"/>
                <a:gd name="connsiteY7" fmla="*/ 1262032 h 1505938"/>
                <a:gd name="connsiteX8" fmla="*/ 127689 w 1541885"/>
                <a:gd name="connsiteY8" fmla="*/ 1353472 h 1505938"/>
                <a:gd name="connsiteX9" fmla="*/ 222939 w 1541885"/>
                <a:gd name="connsiteY9" fmla="*/ 1418242 h 1505938"/>
                <a:gd name="connsiteX10" fmla="*/ 405819 w 1541885"/>
                <a:gd name="connsiteY10" fmla="*/ 1475392 h 1505938"/>
                <a:gd name="connsiteX11" fmla="*/ 664899 w 1541885"/>
                <a:gd name="connsiteY11" fmla="*/ 1505872 h 1505938"/>
                <a:gd name="connsiteX12" fmla="*/ 899214 w 1541885"/>
                <a:gd name="connsiteY12" fmla="*/ 1467772 h 1505938"/>
                <a:gd name="connsiteX13" fmla="*/ 1122099 w 1541885"/>
                <a:gd name="connsiteY13" fmla="*/ 1383952 h 1505938"/>
                <a:gd name="connsiteX14" fmla="*/ 1272594 w 1541885"/>
                <a:gd name="connsiteY14" fmla="*/ 1250602 h 1505938"/>
                <a:gd name="connsiteX15" fmla="*/ 1308789 w 1541885"/>
                <a:gd name="connsiteY15" fmla="*/ 1275367 h 1505938"/>
                <a:gd name="connsiteX16" fmla="*/ 1407849 w 1541885"/>
                <a:gd name="connsiteY16" fmla="*/ 1258222 h 1505938"/>
                <a:gd name="connsiteX17" fmla="*/ 1476429 w 1541885"/>
                <a:gd name="connsiteY17" fmla="*/ 1183927 h 1505938"/>
                <a:gd name="connsiteX18" fmla="*/ 1535484 w 1541885"/>
                <a:gd name="connsiteY18" fmla="*/ 1086772 h 1505938"/>
                <a:gd name="connsiteX19" fmla="*/ 1529769 w 1541885"/>
                <a:gd name="connsiteY19" fmla="*/ 978187 h 1505938"/>
                <a:gd name="connsiteX20" fmla="*/ 1457379 w 1541885"/>
                <a:gd name="connsiteY20" fmla="*/ 903892 h 1505938"/>
                <a:gd name="connsiteX21" fmla="*/ 1392609 w 1541885"/>
                <a:gd name="connsiteY21" fmla="*/ 905797 h 1505938"/>
                <a:gd name="connsiteX22" fmla="*/ 1417374 w 1541885"/>
                <a:gd name="connsiteY22" fmla="*/ 841027 h 1505938"/>
                <a:gd name="connsiteX23" fmla="*/ 1474524 w 1541885"/>
                <a:gd name="connsiteY23" fmla="*/ 479077 h 1505938"/>
                <a:gd name="connsiteX24" fmla="*/ 1394514 w 1541885"/>
                <a:gd name="connsiteY24" fmla="*/ 197137 h 1505938"/>
                <a:gd name="connsiteX25" fmla="*/ 1234494 w 1541885"/>
                <a:gd name="connsiteY25" fmla="*/ 73312 h 1505938"/>
                <a:gd name="connsiteX26" fmla="*/ 1055424 w 1541885"/>
                <a:gd name="connsiteY26" fmla="*/ 29497 h 1505938"/>
                <a:gd name="connsiteX27" fmla="*/ 784914 w 1541885"/>
                <a:gd name="connsiteY27" fmla="*/ 922 h 1505938"/>
                <a:gd name="connsiteX28" fmla="*/ 388674 w 1541885"/>
                <a:gd name="connsiteY28" fmla="*/ 63787 h 1505938"/>
                <a:gd name="connsiteX29" fmla="*/ 83874 w 1541885"/>
                <a:gd name="connsiteY29" fmla="*/ 372397 h 1505938"/>
                <a:gd name="connsiteX30" fmla="*/ 3864 w 1541885"/>
                <a:gd name="connsiteY30" fmla="*/ 660052 h 1505938"/>
                <a:gd name="connsiteX0" fmla="*/ 3864 w 1541885"/>
                <a:gd name="connsiteY0" fmla="*/ 660052 h 1505938"/>
                <a:gd name="connsiteX1" fmla="*/ 41964 w 1541885"/>
                <a:gd name="connsiteY1" fmla="*/ 827692 h 1505938"/>
                <a:gd name="connsiteX2" fmla="*/ 34344 w 1541885"/>
                <a:gd name="connsiteY2" fmla="*/ 867697 h 1505938"/>
                <a:gd name="connsiteX3" fmla="*/ 5769 w 1541885"/>
                <a:gd name="connsiteY3" fmla="*/ 884842 h 1505938"/>
                <a:gd name="connsiteX4" fmla="*/ 5769 w 1541885"/>
                <a:gd name="connsiteY4" fmla="*/ 987712 h 1505938"/>
                <a:gd name="connsiteX5" fmla="*/ 66729 w 1541885"/>
                <a:gd name="connsiteY5" fmla="*/ 1102012 h 1505938"/>
                <a:gd name="connsiteX6" fmla="*/ 110544 w 1541885"/>
                <a:gd name="connsiteY6" fmla="*/ 1140112 h 1505938"/>
                <a:gd name="connsiteX7" fmla="*/ 95304 w 1541885"/>
                <a:gd name="connsiteY7" fmla="*/ 1262032 h 1505938"/>
                <a:gd name="connsiteX8" fmla="*/ 127689 w 1541885"/>
                <a:gd name="connsiteY8" fmla="*/ 1353472 h 1505938"/>
                <a:gd name="connsiteX9" fmla="*/ 222939 w 1541885"/>
                <a:gd name="connsiteY9" fmla="*/ 1418242 h 1505938"/>
                <a:gd name="connsiteX10" fmla="*/ 405819 w 1541885"/>
                <a:gd name="connsiteY10" fmla="*/ 1475392 h 1505938"/>
                <a:gd name="connsiteX11" fmla="*/ 664899 w 1541885"/>
                <a:gd name="connsiteY11" fmla="*/ 1505872 h 1505938"/>
                <a:gd name="connsiteX12" fmla="*/ 899214 w 1541885"/>
                <a:gd name="connsiteY12" fmla="*/ 1467772 h 1505938"/>
                <a:gd name="connsiteX13" fmla="*/ 1122099 w 1541885"/>
                <a:gd name="connsiteY13" fmla="*/ 1383952 h 1505938"/>
                <a:gd name="connsiteX14" fmla="*/ 1272594 w 1541885"/>
                <a:gd name="connsiteY14" fmla="*/ 1250602 h 1505938"/>
                <a:gd name="connsiteX15" fmla="*/ 1308789 w 1541885"/>
                <a:gd name="connsiteY15" fmla="*/ 1275367 h 1505938"/>
                <a:gd name="connsiteX16" fmla="*/ 1407849 w 1541885"/>
                <a:gd name="connsiteY16" fmla="*/ 1258222 h 1505938"/>
                <a:gd name="connsiteX17" fmla="*/ 1476429 w 1541885"/>
                <a:gd name="connsiteY17" fmla="*/ 1183927 h 1505938"/>
                <a:gd name="connsiteX18" fmla="*/ 1535484 w 1541885"/>
                <a:gd name="connsiteY18" fmla="*/ 1086772 h 1505938"/>
                <a:gd name="connsiteX19" fmla="*/ 1529769 w 1541885"/>
                <a:gd name="connsiteY19" fmla="*/ 978187 h 1505938"/>
                <a:gd name="connsiteX20" fmla="*/ 1457379 w 1541885"/>
                <a:gd name="connsiteY20" fmla="*/ 903892 h 1505938"/>
                <a:gd name="connsiteX21" fmla="*/ 1392609 w 1541885"/>
                <a:gd name="connsiteY21" fmla="*/ 905797 h 1505938"/>
                <a:gd name="connsiteX22" fmla="*/ 1417374 w 1541885"/>
                <a:gd name="connsiteY22" fmla="*/ 841027 h 1505938"/>
                <a:gd name="connsiteX23" fmla="*/ 1474524 w 1541885"/>
                <a:gd name="connsiteY23" fmla="*/ 479077 h 1505938"/>
                <a:gd name="connsiteX24" fmla="*/ 1396419 w 1541885"/>
                <a:gd name="connsiteY24" fmla="*/ 216187 h 1505938"/>
                <a:gd name="connsiteX25" fmla="*/ 1234494 w 1541885"/>
                <a:gd name="connsiteY25" fmla="*/ 73312 h 1505938"/>
                <a:gd name="connsiteX26" fmla="*/ 1055424 w 1541885"/>
                <a:gd name="connsiteY26" fmla="*/ 29497 h 1505938"/>
                <a:gd name="connsiteX27" fmla="*/ 784914 w 1541885"/>
                <a:gd name="connsiteY27" fmla="*/ 922 h 1505938"/>
                <a:gd name="connsiteX28" fmla="*/ 388674 w 1541885"/>
                <a:gd name="connsiteY28" fmla="*/ 63787 h 1505938"/>
                <a:gd name="connsiteX29" fmla="*/ 83874 w 1541885"/>
                <a:gd name="connsiteY29" fmla="*/ 372397 h 1505938"/>
                <a:gd name="connsiteX30" fmla="*/ 3864 w 1541885"/>
                <a:gd name="connsiteY30" fmla="*/ 660052 h 1505938"/>
                <a:gd name="connsiteX0" fmla="*/ 3864 w 1541885"/>
                <a:gd name="connsiteY0" fmla="*/ 660107 h 1505993"/>
                <a:gd name="connsiteX1" fmla="*/ 41964 w 1541885"/>
                <a:gd name="connsiteY1" fmla="*/ 827747 h 1505993"/>
                <a:gd name="connsiteX2" fmla="*/ 34344 w 1541885"/>
                <a:gd name="connsiteY2" fmla="*/ 867752 h 1505993"/>
                <a:gd name="connsiteX3" fmla="*/ 5769 w 1541885"/>
                <a:gd name="connsiteY3" fmla="*/ 884897 h 1505993"/>
                <a:gd name="connsiteX4" fmla="*/ 5769 w 1541885"/>
                <a:gd name="connsiteY4" fmla="*/ 987767 h 1505993"/>
                <a:gd name="connsiteX5" fmla="*/ 66729 w 1541885"/>
                <a:gd name="connsiteY5" fmla="*/ 1102067 h 1505993"/>
                <a:gd name="connsiteX6" fmla="*/ 110544 w 1541885"/>
                <a:gd name="connsiteY6" fmla="*/ 1140167 h 1505993"/>
                <a:gd name="connsiteX7" fmla="*/ 95304 w 1541885"/>
                <a:gd name="connsiteY7" fmla="*/ 1262087 h 1505993"/>
                <a:gd name="connsiteX8" fmla="*/ 127689 w 1541885"/>
                <a:gd name="connsiteY8" fmla="*/ 1353527 h 1505993"/>
                <a:gd name="connsiteX9" fmla="*/ 222939 w 1541885"/>
                <a:gd name="connsiteY9" fmla="*/ 1418297 h 1505993"/>
                <a:gd name="connsiteX10" fmla="*/ 405819 w 1541885"/>
                <a:gd name="connsiteY10" fmla="*/ 1475447 h 1505993"/>
                <a:gd name="connsiteX11" fmla="*/ 664899 w 1541885"/>
                <a:gd name="connsiteY11" fmla="*/ 1505927 h 1505993"/>
                <a:gd name="connsiteX12" fmla="*/ 899214 w 1541885"/>
                <a:gd name="connsiteY12" fmla="*/ 1467827 h 1505993"/>
                <a:gd name="connsiteX13" fmla="*/ 1122099 w 1541885"/>
                <a:gd name="connsiteY13" fmla="*/ 1384007 h 1505993"/>
                <a:gd name="connsiteX14" fmla="*/ 1272594 w 1541885"/>
                <a:gd name="connsiteY14" fmla="*/ 1250657 h 1505993"/>
                <a:gd name="connsiteX15" fmla="*/ 1308789 w 1541885"/>
                <a:gd name="connsiteY15" fmla="*/ 1275422 h 1505993"/>
                <a:gd name="connsiteX16" fmla="*/ 1407849 w 1541885"/>
                <a:gd name="connsiteY16" fmla="*/ 1258277 h 1505993"/>
                <a:gd name="connsiteX17" fmla="*/ 1476429 w 1541885"/>
                <a:gd name="connsiteY17" fmla="*/ 1183982 h 1505993"/>
                <a:gd name="connsiteX18" fmla="*/ 1535484 w 1541885"/>
                <a:gd name="connsiteY18" fmla="*/ 1086827 h 1505993"/>
                <a:gd name="connsiteX19" fmla="*/ 1529769 w 1541885"/>
                <a:gd name="connsiteY19" fmla="*/ 978242 h 1505993"/>
                <a:gd name="connsiteX20" fmla="*/ 1457379 w 1541885"/>
                <a:gd name="connsiteY20" fmla="*/ 903947 h 1505993"/>
                <a:gd name="connsiteX21" fmla="*/ 1392609 w 1541885"/>
                <a:gd name="connsiteY21" fmla="*/ 905852 h 1505993"/>
                <a:gd name="connsiteX22" fmla="*/ 1417374 w 1541885"/>
                <a:gd name="connsiteY22" fmla="*/ 841082 h 1505993"/>
                <a:gd name="connsiteX23" fmla="*/ 1474524 w 1541885"/>
                <a:gd name="connsiteY23" fmla="*/ 479132 h 1505993"/>
                <a:gd name="connsiteX24" fmla="*/ 1396419 w 1541885"/>
                <a:gd name="connsiteY24" fmla="*/ 216242 h 1505993"/>
                <a:gd name="connsiteX25" fmla="*/ 1230684 w 1541885"/>
                <a:gd name="connsiteY25" fmla="*/ 82892 h 1505993"/>
                <a:gd name="connsiteX26" fmla="*/ 1055424 w 1541885"/>
                <a:gd name="connsiteY26" fmla="*/ 29552 h 1505993"/>
                <a:gd name="connsiteX27" fmla="*/ 784914 w 1541885"/>
                <a:gd name="connsiteY27" fmla="*/ 977 h 1505993"/>
                <a:gd name="connsiteX28" fmla="*/ 388674 w 1541885"/>
                <a:gd name="connsiteY28" fmla="*/ 63842 h 1505993"/>
                <a:gd name="connsiteX29" fmla="*/ 83874 w 1541885"/>
                <a:gd name="connsiteY29" fmla="*/ 372452 h 1505993"/>
                <a:gd name="connsiteX30" fmla="*/ 3864 w 1541885"/>
                <a:gd name="connsiteY30" fmla="*/ 660107 h 1505993"/>
                <a:gd name="connsiteX0" fmla="*/ 3864 w 1541885"/>
                <a:gd name="connsiteY0" fmla="*/ 660701 h 1506587"/>
                <a:gd name="connsiteX1" fmla="*/ 41964 w 1541885"/>
                <a:gd name="connsiteY1" fmla="*/ 828341 h 1506587"/>
                <a:gd name="connsiteX2" fmla="*/ 34344 w 1541885"/>
                <a:gd name="connsiteY2" fmla="*/ 868346 h 1506587"/>
                <a:gd name="connsiteX3" fmla="*/ 5769 w 1541885"/>
                <a:gd name="connsiteY3" fmla="*/ 885491 h 1506587"/>
                <a:gd name="connsiteX4" fmla="*/ 5769 w 1541885"/>
                <a:gd name="connsiteY4" fmla="*/ 988361 h 1506587"/>
                <a:gd name="connsiteX5" fmla="*/ 66729 w 1541885"/>
                <a:gd name="connsiteY5" fmla="*/ 1102661 h 1506587"/>
                <a:gd name="connsiteX6" fmla="*/ 110544 w 1541885"/>
                <a:gd name="connsiteY6" fmla="*/ 1140761 h 1506587"/>
                <a:gd name="connsiteX7" fmla="*/ 95304 w 1541885"/>
                <a:gd name="connsiteY7" fmla="*/ 1262681 h 1506587"/>
                <a:gd name="connsiteX8" fmla="*/ 127689 w 1541885"/>
                <a:gd name="connsiteY8" fmla="*/ 1354121 h 1506587"/>
                <a:gd name="connsiteX9" fmla="*/ 222939 w 1541885"/>
                <a:gd name="connsiteY9" fmla="*/ 1418891 h 1506587"/>
                <a:gd name="connsiteX10" fmla="*/ 405819 w 1541885"/>
                <a:gd name="connsiteY10" fmla="*/ 1476041 h 1506587"/>
                <a:gd name="connsiteX11" fmla="*/ 664899 w 1541885"/>
                <a:gd name="connsiteY11" fmla="*/ 1506521 h 1506587"/>
                <a:gd name="connsiteX12" fmla="*/ 899214 w 1541885"/>
                <a:gd name="connsiteY12" fmla="*/ 1468421 h 1506587"/>
                <a:gd name="connsiteX13" fmla="*/ 1122099 w 1541885"/>
                <a:gd name="connsiteY13" fmla="*/ 1384601 h 1506587"/>
                <a:gd name="connsiteX14" fmla="*/ 1272594 w 1541885"/>
                <a:gd name="connsiteY14" fmla="*/ 1251251 h 1506587"/>
                <a:gd name="connsiteX15" fmla="*/ 1308789 w 1541885"/>
                <a:gd name="connsiteY15" fmla="*/ 1276016 h 1506587"/>
                <a:gd name="connsiteX16" fmla="*/ 1407849 w 1541885"/>
                <a:gd name="connsiteY16" fmla="*/ 1258871 h 1506587"/>
                <a:gd name="connsiteX17" fmla="*/ 1476429 w 1541885"/>
                <a:gd name="connsiteY17" fmla="*/ 1184576 h 1506587"/>
                <a:gd name="connsiteX18" fmla="*/ 1535484 w 1541885"/>
                <a:gd name="connsiteY18" fmla="*/ 1087421 h 1506587"/>
                <a:gd name="connsiteX19" fmla="*/ 1529769 w 1541885"/>
                <a:gd name="connsiteY19" fmla="*/ 978836 h 1506587"/>
                <a:gd name="connsiteX20" fmla="*/ 1457379 w 1541885"/>
                <a:gd name="connsiteY20" fmla="*/ 904541 h 1506587"/>
                <a:gd name="connsiteX21" fmla="*/ 1392609 w 1541885"/>
                <a:gd name="connsiteY21" fmla="*/ 906446 h 1506587"/>
                <a:gd name="connsiteX22" fmla="*/ 1417374 w 1541885"/>
                <a:gd name="connsiteY22" fmla="*/ 841676 h 1506587"/>
                <a:gd name="connsiteX23" fmla="*/ 1474524 w 1541885"/>
                <a:gd name="connsiteY23" fmla="*/ 479726 h 1506587"/>
                <a:gd name="connsiteX24" fmla="*/ 1396419 w 1541885"/>
                <a:gd name="connsiteY24" fmla="*/ 216836 h 1506587"/>
                <a:gd name="connsiteX25" fmla="*/ 1230684 w 1541885"/>
                <a:gd name="connsiteY25" fmla="*/ 83486 h 1506587"/>
                <a:gd name="connsiteX26" fmla="*/ 1055424 w 1541885"/>
                <a:gd name="connsiteY26" fmla="*/ 24431 h 1506587"/>
                <a:gd name="connsiteX27" fmla="*/ 784914 w 1541885"/>
                <a:gd name="connsiteY27" fmla="*/ 1571 h 1506587"/>
                <a:gd name="connsiteX28" fmla="*/ 388674 w 1541885"/>
                <a:gd name="connsiteY28" fmla="*/ 64436 h 1506587"/>
                <a:gd name="connsiteX29" fmla="*/ 83874 w 1541885"/>
                <a:gd name="connsiteY29" fmla="*/ 373046 h 1506587"/>
                <a:gd name="connsiteX30" fmla="*/ 3864 w 1541885"/>
                <a:gd name="connsiteY30" fmla="*/ 660701 h 1506587"/>
                <a:gd name="connsiteX0" fmla="*/ 3864 w 1541885"/>
                <a:gd name="connsiteY0" fmla="*/ 661966 h 1507852"/>
                <a:gd name="connsiteX1" fmla="*/ 41964 w 1541885"/>
                <a:gd name="connsiteY1" fmla="*/ 829606 h 1507852"/>
                <a:gd name="connsiteX2" fmla="*/ 34344 w 1541885"/>
                <a:gd name="connsiteY2" fmla="*/ 869611 h 1507852"/>
                <a:gd name="connsiteX3" fmla="*/ 5769 w 1541885"/>
                <a:gd name="connsiteY3" fmla="*/ 886756 h 1507852"/>
                <a:gd name="connsiteX4" fmla="*/ 5769 w 1541885"/>
                <a:gd name="connsiteY4" fmla="*/ 989626 h 1507852"/>
                <a:gd name="connsiteX5" fmla="*/ 66729 w 1541885"/>
                <a:gd name="connsiteY5" fmla="*/ 1103926 h 1507852"/>
                <a:gd name="connsiteX6" fmla="*/ 110544 w 1541885"/>
                <a:gd name="connsiteY6" fmla="*/ 1142026 h 1507852"/>
                <a:gd name="connsiteX7" fmla="*/ 95304 w 1541885"/>
                <a:gd name="connsiteY7" fmla="*/ 1263946 h 1507852"/>
                <a:gd name="connsiteX8" fmla="*/ 127689 w 1541885"/>
                <a:gd name="connsiteY8" fmla="*/ 1355386 h 1507852"/>
                <a:gd name="connsiteX9" fmla="*/ 222939 w 1541885"/>
                <a:gd name="connsiteY9" fmla="*/ 1420156 h 1507852"/>
                <a:gd name="connsiteX10" fmla="*/ 405819 w 1541885"/>
                <a:gd name="connsiteY10" fmla="*/ 1477306 h 1507852"/>
                <a:gd name="connsiteX11" fmla="*/ 664899 w 1541885"/>
                <a:gd name="connsiteY11" fmla="*/ 1507786 h 1507852"/>
                <a:gd name="connsiteX12" fmla="*/ 899214 w 1541885"/>
                <a:gd name="connsiteY12" fmla="*/ 1469686 h 1507852"/>
                <a:gd name="connsiteX13" fmla="*/ 1122099 w 1541885"/>
                <a:gd name="connsiteY13" fmla="*/ 1385866 h 1507852"/>
                <a:gd name="connsiteX14" fmla="*/ 1272594 w 1541885"/>
                <a:gd name="connsiteY14" fmla="*/ 1252516 h 1507852"/>
                <a:gd name="connsiteX15" fmla="*/ 1308789 w 1541885"/>
                <a:gd name="connsiteY15" fmla="*/ 1277281 h 1507852"/>
                <a:gd name="connsiteX16" fmla="*/ 1407849 w 1541885"/>
                <a:gd name="connsiteY16" fmla="*/ 1260136 h 1507852"/>
                <a:gd name="connsiteX17" fmla="*/ 1476429 w 1541885"/>
                <a:gd name="connsiteY17" fmla="*/ 1185841 h 1507852"/>
                <a:gd name="connsiteX18" fmla="*/ 1535484 w 1541885"/>
                <a:gd name="connsiteY18" fmla="*/ 1088686 h 1507852"/>
                <a:gd name="connsiteX19" fmla="*/ 1529769 w 1541885"/>
                <a:gd name="connsiteY19" fmla="*/ 980101 h 1507852"/>
                <a:gd name="connsiteX20" fmla="*/ 1457379 w 1541885"/>
                <a:gd name="connsiteY20" fmla="*/ 905806 h 1507852"/>
                <a:gd name="connsiteX21" fmla="*/ 1392609 w 1541885"/>
                <a:gd name="connsiteY21" fmla="*/ 907711 h 1507852"/>
                <a:gd name="connsiteX22" fmla="*/ 1417374 w 1541885"/>
                <a:gd name="connsiteY22" fmla="*/ 842941 h 1507852"/>
                <a:gd name="connsiteX23" fmla="*/ 1474524 w 1541885"/>
                <a:gd name="connsiteY23" fmla="*/ 480991 h 1507852"/>
                <a:gd name="connsiteX24" fmla="*/ 1396419 w 1541885"/>
                <a:gd name="connsiteY24" fmla="*/ 218101 h 1507852"/>
                <a:gd name="connsiteX25" fmla="*/ 1230684 w 1541885"/>
                <a:gd name="connsiteY25" fmla="*/ 84751 h 1507852"/>
                <a:gd name="connsiteX26" fmla="*/ 1055424 w 1541885"/>
                <a:gd name="connsiteY26" fmla="*/ 25696 h 1507852"/>
                <a:gd name="connsiteX27" fmla="*/ 784914 w 1541885"/>
                <a:gd name="connsiteY27" fmla="*/ 2836 h 1507852"/>
                <a:gd name="connsiteX28" fmla="*/ 358194 w 1541885"/>
                <a:gd name="connsiteY28" fmla="*/ 86656 h 1507852"/>
                <a:gd name="connsiteX29" fmla="*/ 83874 w 1541885"/>
                <a:gd name="connsiteY29" fmla="*/ 374311 h 1507852"/>
                <a:gd name="connsiteX30" fmla="*/ 3864 w 1541885"/>
                <a:gd name="connsiteY30" fmla="*/ 661966 h 1507852"/>
                <a:gd name="connsiteX0" fmla="*/ 3864 w 1541885"/>
                <a:gd name="connsiteY0" fmla="*/ 661966 h 1507852"/>
                <a:gd name="connsiteX1" fmla="*/ 41964 w 1541885"/>
                <a:gd name="connsiteY1" fmla="*/ 829606 h 1507852"/>
                <a:gd name="connsiteX2" fmla="*/ 34344 w 1541885"/>
                <a:gd name="connsiteY2" fmla="*/ 869611 h 1507852"/>
                <a:gd name="connsiteX3" fmla="*/ 5769 w 1541885"/>
                <a:gd name="connsiteY3" fmla="*/ 886756 h 1507852"/>
                <a:gd name="connsiteX4" fmla="*/ 5769 w 1541885"/>
                <a:gd name="connsiteY4" fmla="*/ 989626 h 1507852"/>
                <a:gd name="connsiteX5" fmla="*/ 66729 w 1541885"/>
                <a:gd name="connsiteY5" fmla="*/ 1103926 h 1507852"/>
                <a:gd name="connsiteX6" fmla="*/ 110544 w 1541885"/>
                <a:gd name="connsiteY6" fmla="*/ 1142026 h 1507852"/>
                <a:gd name="connsiteX7" fmla="*/ 95304 w 1541885"/>
                <a:gd name="connsiteY7" fmla="*/ 1263946 h 1507852"/>
                <a:gd name="connsiteX8" fmla="*/ 127689 w 1541885"/>
                <a:gd name="connsiteY8" fmla="*/ 1355386 h 1507852"/>
                <a:gd name="connsiteX9" fmla="*/ 222939 w 1541885"/>
                <a:gd name="connsiteY9" fmla="*/ 1420156 h 1507852"/>
                <a:gd name="connsiteX10" fmla="*/ 405819 w 1541885"/>
                <a:gd name="connsiteY10" fmla="*/ 1477306 h 1507852"/>
                <a:gd name="connsiteX11" fmla="*/ 664899 w 1541885"/>
                <a:gd name="connsiteY11" fmla="*/ 1507786 h 1507852"/>
                <a:gd name="connsiteX12" fmla="*/ 899214 w 1541885"/>
                <a:gd name="connsiteY12" fmla="*/ 1469686 h 1507852"/>
                <a:gd name="connsiteX13" fmla="*/ 1122099 w 1541885"/>
                <a:gd name="connsiteY13" fmla="*/ 1385866 h 1507852"/>
                <a:gd name="connsiteX14" fmla="*/ 1272594 w 1541885"/>
                <a:gd name="connsiteY14" fmla="*/ 1252516 h 1507852"/>
                <a:gd name="connsiteX15" fmla="*/ 1308789 w 1541885"/>
                <a:gd name="connsiteY15" fmla="*/ 1277281 h 1507852"/>
                <a:gd name="connsiteX16" fmla="*/ 1407849 w 1541885"/>
                <a:gd name="connsiteY16" fmla="*/ 1260136 h 1507852"/>
                <a:gd name="connsiteX17" fmla="*/ 1476429 w 1541885"/>
                <a:gd name="connsiteY17" fmla="*/ 1185841 h 1507852"/>
                <a:gd name="connsiteX18" fmla="*/ 1535484 w 1541885"/>
                <a:gd name="connsiteY18" fmla="*/ 1088686 h 1507852"/>
                <a:gd name="connsiteX19" fmla="*/ 1529769 w 1541885"/>
                <a:gd name="connsiteY19" fmla="*/ 980101 h 1507852"/>
                <a:gd name="connsiteX20" fmla="*/ 1457379 w 1541885"/>
                <a:gd name="connsiteY20" fmla="*/ 905806 h 1507852"/>
                <a:gd name="connsiteX21" fmla="*/ 1392609 w 1541885"/>
                <a:gd name="connsiteY21" fmla="*/ 907711 h 1507852"/>
                <a:gd name="connsiteX22" fmla="*/ 1417374 w 1541885"/>
                <a:gd name="connsiteY22" fmla="*/ 842941 h 1507852"/>
                <a:gd name="connsiteX23" fmla="*/ 1474524 w 1541885"/>
                <a:gd name="connsiteY23" fmla="*/ 480991 h 1507852"/>
                <a:gd name="connsiteX24" fmla="*/ 1396419 w 1541885"/>
                <a:gd name="connsiteY24" fmla="*/ 218101 h 1507852"/>
                <a:gd name="connsiteX25" fmla="*/ 1230684 w 1541885"/>
                <a:gd name="connsiteY25" fmla="*/ 84751 h 1507852"/>
                <a:gd name="connsiteX26" fmla="*/ 1055424 w 1541885"/>
                <a:gd name="connsiteY26" fmla="*/ 25696 h 1507852"/>
                <a:gd name="connsiteX27" fmla="*/ 714429 w 1541885"/>
                <a:gd name="connsiteY27" fmla="*/ 2836 h 1507852"/>
                <a:gd name="connsiteX28" fmla="*/ 358194 w 1541885"/>
                <a:gd name="connsiteY28" fmla="*/ 86656 h 1507852"/>
                <a:gd name="connsiteX29" fmla="*/ 83874 w 1541885"/>
                <a:gd name="connsiteY29" fmla="*/ 374311 h 1507852"/>
                <a:gd name="connsiteX30" fmla="*/ 3864 w 1541885"/>
                <a:gd name="connsiteY30" fmla="*/ 661966 h 1507852"/>
                <a:gd name="connsiteX0" fmla="*/ 3864 w 1541885"/>
                <a:gd name="connsiteY0" fmla="*/ 663510 h 1509396"/>
                <a:gd name="connsiteX1" fmla="*/ 41964 w 1541885"/>
                <a:gd name="connsiteY1" fmla="*/ 831150 h 1509396"/>
                <a:gd name="connsiteX2" fmla="*/ 34344 w 1541885"/>
                <a:gd name="connsiteY2" fmla="*/ 871155 h 1509396"/>
                <a:gd name="connsiteX3" fmla="*/ 5769 w 1541885"/>
                <a:gd name="connsiteY3" fmla="*/ 888300 h 1509396"/>
                <a:gd name="connsiteX4" fmla="*/ 5769 w 1541885"/>
                <a:gd name="connsiteY4" fmla="*/ 991170 h 1509396"/>
                <a:gd name="connsiteX5" fmla="*/ 66729 w 1541885"/>
                <a:gd name="connsiteY5" fmla="*/ 1105470 h 1509396"/>
                <a:gd name="connsiteX6" fmla="*/ 110544 w 1541885"/>
                <a:gd name="connsiteY6" fmla="*/ 1143570 h 1509396"/>
                <a:gd name="connsiteX7" fmla="*/ 95304 w 1541885"/>
                <a:gd name="connsiteY7" fmla="*/ 1265490 h 1509396"/>
                <a:gd name="connsiteX8" fmla="*/ 127689 w 1541885"/>
                <a:gd name="connsiteY8" fmla="*/ 1356930 h 1509396"/>
                <a:gd name="connsiteX9" fmla="*/ 222939 w 1541885"/>
                <a:gd name="connsiteY9" fmla="*/ 1421700 h 1509396"/>
                <a:gd name="connsiteX10" fmla="*/ 405819 w 1541885"/>
                <a:gd name="connsiteY10" fmla="*/ 1478850 h 1509396"/>
                <a:gd name="connsiteX11" fmla="*/ 664899 w 1541885"/>
                <a:gd name="connsiteY11" fmla="*/ 1509330 h 1509396"/>
                <a:gd name="connsiteX12" fmla="*/ 899214 w 1541885"/>
                <a:gd name="connsiteY12" fmla="*/ 1471230 h 1509396"/>
                <a:gd name="connsiteX13" fmla="*/ 1122099 w 1541885"/>
                <a:gd name="connsiteY13" fmla="*/ 1387410 h 1509396"/>
                <a:gd name="connsiteX14" fmla="*/ 1272594 w 1541885"/>
                <a:gd name="connsiteY14" fmla="*/ 1254060 h 1509396"/>
                <a:gd name="connsiteX15" fmla="*/ 1308789 w 1541885"/>
                <a:gd name="connsiteY15" fmla="*/ 1278825 h 1509396"/>
                <a:gd name="connsiteX16" fmla="*/ 1407849 w 1541885"/>
                <a:gd name="connsiteY16" fmla="*/ 1261680 h 1509396"/>
                <a:gd name="connsiteX17" fmla="*/ 1476429 w 1541885"/>
                <a:gd name="connsiteY17" fmla="*/ 1187385 h 1509396"/>
                <a:gd name="connsiteX18" fmla="*/ 1535484 w 1541885"/>
                <a:gd name="connsiteY18" fmla="*/ 1090230 h 1509396"/>
                <a:gd name="connsiteX19" fmla="*/ 1529769 w 1541885"/>
                <a:gd name="connsiteY19" fmla="*/ 981645 h 1509396"/>
                <a:gd name="connsiteX20" fmla="*/ 1457379 w 1541885"/>
                <a:gd name="connsiteY20" fmla="*/ 907350 h 1509396"/>
                <a:gd name="connsiteX21" fmla="*/ 1392609 w 1541885"/>
                <a:gd name="connsiteY21" fmla="*/ 909255 h 1509396"/>
                <a:gd name="connsiteX22" fmla="*/ 1417374 w 1541885"/>
                <a:gd name="connsiteY22" fmla="*/ 844485 h 1509396"/>
                <a:gd name="connsiteX23" fmla="*/ 1474524 w 1541885"/>
                <a:gd name="connsiteY23" fmla="*/ 482535 h 1509396"/>
                <a:gd name="connsiteX24" fmla="*/ 1396419 w 1541885"/>
                <a:gd name="connsiteY24" fmla="*/ 219645 h 1509396"/>
                <a:gd name="connsiteX25" fmla="*/ 1230684 w 1541885"/>
                <a:gd name="connsiteY25" fmla="*/ 86295 h 1509396"/>
                <a:gd name="connsiteX26" fmla="*/ 1034469 w 1541885"/>
                <a:gd name="connsiteY26" fmla="*/ 19620 h 1509396"/>
                <a:gd name="connsiteX27" fmla="*/ 714429 w 1541885"/>
                <a:gd name="connsiteY27" fmla="*/ 4380 h 1509396"/>
                <a:gd name="connsiteX28" fmla="*/ 358194 w 1541885"/>
                <a:gd name="connsiteY28" fmla="*/ 88200 h 1509396"/>
                <a:gd name="connsiteX29" fmla="*/ 83874 w 1541885"/>
                <a:gd name="connsiteY29" fmla="*/ 375855 h 1509396"/>
                <a:gd name="connsiteX30" fmla="*/ 3864 w 1541885"/>
                <a:gd name="connsiteY30" fmla="*/ 663510 h 1509396"/>
                <a:gd name="connsiteX0" fmla="*/ 3864 w 1541885"/>
                <a:gd name="connsiteY0" fmla="*/ 663510 h 1509396"/>
                <a:gd name="connsiteX1" fmla="*/ 41964 w 1541885"/>
                <a:gd name="connsiteY1" fmla="*/ 831150 h 1509396"/>
                <a:gd name="connsiteX2" fmla="*/ 34344 w 1541885"/>
                <a:gd name="connsiteY2" fmla="*/ 871155 h 1509396"/>
                <a:gd name="connsiteX3" fmla="*/ 5769 w 1541885"/>
                <a:gd name="connsiteY3" fmla="*/ 888300 h 1509396"/>
                <a:gd name="connsiteX4" fmla="*/ 5769 w 1541885"/>
                <a:gd name="connsiteY4" fmla="*/ 991170 h 1509396"/>
                <a:gd name="connsiteX5" fmla="*/ 66729 w 1541885"/>
                <a:gd name="connsiteY5" fmla="*/ 1105470 h 1509396"/>
                <a:gd name="connsiteX6" fmla="*/ 110544 w 1541885"/>
                <a:gd name="connsiteY6" fmla="*/ 1143570 h 1509396"/>
                <a:gd name="connsiteX7" fmla="*/ 95304 w 1541885"/>
                <a:gd name="connsiteY7" fmla="*/ 1265490 h 1509396"/>
                <a:gd name="connsiteX8" fmla="*/ 127689 w 1541885"/>
                <a:gd name="connsiteY8" fmla="*/ 1356930 h 1509396"/>
                <a:gd name="connsiteX9" fmla="*/ 222939 w 1541885"/>
                <a:gd name="connsiteY9" fmla="*/ 1421700 h 1509396"/>
                <a:gd name="connsiteX10" fmla="*/ 405819 w 1541885"/>
                <a:gd name="connsiteY10" fmla="*/ 1478850 h 1509396"/>
                <a:gd name="connsiteX11" fmla="*/ 664899 w 1541885"/>
                <a:gd name="connsiteY11" fmla="*/ 1509330 h 1509396"/>
                <a:gd name="connsiteX12" fmla="*/ 899214 w 1541885"/>
                <a:gd name="connsiteY12" fmla="*/ 1471230 h 1509396"/>
                <a:gd name="connsiteX13" fmla="*/ 1122099 w 1541885"/>
                <a:gd name="connsiteY13" fmla="*/ 1387410 h 1509396"/>
                <a:gd name="connsiteX14" fmla="*/ 1272594 w 1541885"/>
                <a:gd name="connsiteY14" fmla="*/ 1254060 h 1509396"/>
                <a:gd name="connsiteX15" fmla="*/ 1308789 w 1541885"/>
                <a:gd name="connsiteY15" fmla="*/ 1278825 h 1509396"/>
                <a:gd name="connsiteX16" fmla="*/ 1407849 w 1541885"/>
                <a:gd name="connsiteY16" fmla="*/ 1261680 h 1509396"/>
                <a:gd name="connsiteX17" fmla="*/ 1476429 w 1541885"/>
                <a:gd name="connsiteY17" fmla="*/ 1187385 h 1509396"/>
                <a:gd name="connsiteX18" fmla="*/ 1535484 w 1541885"/>
                <a:gd name="connsiteY18" fmla="*/ 1090230 h 1509396"/>
                <a:gd name="connsiteX19" fmla="*/ 1529769 w 1541885"/>
                <a:gd name="connsiteY19" fmla="*/ 981645 h 1509396"/>
                <a:gd name="connsiteX20" fmla="*/ 1457379 w 1541885"/>
                <a:gd name="connsiteY20" fmla="*/ 907350 h 1509396"/>
                <a:gd name="connsiteX21" fmla="*/ 1407849 w 1541885"/>
                <a:gd name="connsiteY21" fmla="*/ 909255 h 1509396"/>
                <a:gd name="connsiteX22" fmla="*/ 1417374 w 1541885"/>
                <a:gd name="connsiteY22" fmla="*/ 844485 h 1509396"/>
                <a:gd name="connsiteX23" fmla="*/ 1474524 w 1541885"/>
                <a:gd name="connsiteY23" fmla="*/ 482535 h 1509396"/>
                <a:gd name="connsiteX24" fmla="*/ 1396419 w 1541885"/>
                <a:gd name="connsiteY24" fmla="*/ 219645 h 1509396"/>
                <a:gd name="connsiteX25" fmla="*/ 1230684 w 1541885"/>
                <a:gd name="connsiteY25" fmla="*/ 86295 h 1509396"/>
                <a:gd name="connsiteX26" fmla="*/ 1034469 w 1541885"/>
                <a:gd name="connsiteY26" fmla="*/ 19620 h 1509396"/>
                <a:gd name="connsiteX27" fmla="*/ 714429 w 1541885"/>
                <a:gd name="connsiteY27" fmla="*/ 4380 h 1509396"/>
                <a:gd name="connsiteX28" fmla="*/ 358194 w 1541885"/>
                <a:gd name="connsiteY28" fmla="*/ 88200 h 1509396"/>
                <a:gd name="connsiteX29" fmla="*/ 83874 w 1541885"/>
                <a:gd name="connsiteY29" fmla="*/ 375855 h 1509396"/>
                <a:gd name="connsiteX30" fmla="*/ 3864 w 1541885"/>
                <a:gd name="connsiteY30" fmla="*/ 663510 h 1509396"/>
                <a:gd name="connsiteX0" fmla="*/ 3864 w 1541974"/>
                <a:gd name="connsiteY0" fmla="*/ 663510 h 1509396"/>
                <a:gd name="connsiteX1" fmla="*/ 41964 w 1541974"/>
                <a:gd name="connsiteY1" fmla="*/ 831150 h 1509396"/>
                <a:gd name="connsiteX2" fmla="*/ 34344 w 1541974"/>
                <a:gd name="connsiteY2" fmla="*/ 871155 h 1509396"/>
                <a:gd name="connsiteX3" fmla="*/ 5769 w 1541974"/>
                <a:gd name="connsiteY3" fmla="*/ 888300 h 1509396"/>
                <a:gd name="connsiteX4" fmla="*/ 5769 w 1541974"/>
                <a:gd name="connsiteY4" fmla="*/ 991170 h 1509396"/>
                <a:gd name="connsiteX5" fmla="*/ 66729 w 1541974"/>
                <a:gd name="connsiteY5" fmla="*/ 1105470 h 1509396"/>
                <a:gd name="connsiteX6" fmla="*/ 110544 w 1541974"/>
                <a:gd name="connsiteY6" fmla="*/ 1143570 h 1509396"/>
                <a:gd name="connsiteX7" fmla="*/ 95304 w 1541974"/>
                <a:gd name="connsiteY7" fmla="*/ 1265490 h 1509396"/>
                <a:gd name="connsiteX8" fmla="*/ 127689 w 1541974"/>
                <a:gd name="connsiteY8" fmla="*/ 1356930 h 1509396"/>
                <a:gd name="connsiteX9" fmla="*/ 222939 w 1541974"/>
                <a:gd name="connsiteY9" fmla="*/ 1421700 h 1509396"/>
                <a:gd name="connsiteX10" fmla="*/ 405819 w 1541974"/>
                <a:gd name="connsiteY10" fmla="*/ 1478850 h 1509396"/>
                <a:gd name="connsiteX11" fmla="*/ 664899 w 1541974"/>
                <a:gd name="connsiteY11" fmla="*/ 1509330 h 1509396"/>
                <a:gd name="connsiteX12" fmla="*/ 899214 w 1541974"/>
                <a:gd name="connsiteY12" fmla="*/ 1471230 h 1509396"/>
                <a:gd name="connsiteX13" fmla="*/ 1122099 w 1541974"/>
                <a:gd name="connsiteY13" fmla="*/ 1387410 h 1509396"/>
                <a:gd name="connsiteX14" fmla="*/ 1272594 w 1541974"/>
                <a:gd name="connsiteY14" fmla="*/ 1254060 h 1509396"/>
                <a:gd name="connsiteX15" fmla="*/ 1308789 w 1541974"/>
                <a:gd name="connsiteY15" fmla="*/ 1278825 h 1509396"/>
                <a:gd name="connsiteX16" fmla="*/ 1407849 w 1541974"/>
                <a:gd name="connsiteY16" fmla="*/ 1261680 h 1509396"/>
                <a:gd name="connsiteX17" fmla="*/ 1476429 w 1541974"/>
                <a:gd name="connsiteY17" fmla="*/ 1187385 h 1509396"/>
                <a:gd name="connsiteX18" fmla="*/ 1535484 w 1541974"/>
                <a:gd name="connsiteY18" fmla="*/ 1090230 h 1509396"/>
                <a:gd name="connsiteX19" fmla="*/ 1531674 w 1541974"/>
                <a:gd name="connsiteY19" fmla="*/ 958785 h 1509396"/>
                <a:gd name="connsiteX20" fmla="*/ 1457379 w 1541974"/>
                <a:gd name="connsiteY20" fmla="*/ 907350 h 1509396"/>
                <a:gd name="connsiteX21" fmla="*/ 1407849 w 1541974"/>
                <a:gd name="connsiteY21" fmla="*/ 909255 h 1509396"/>
                <a:gd name="connsiteX22" fmla="*/ 1417374 w 1541974"/>
                <a:gd name="connsiteY22" fmla="*/ 844485 h 1509396"/>
                <a:gd name="connsiteX23" fmla="*/ 1474524 w 1541974"/>
                <a:gd name="connsiteY23" fmla="*/ 482535 h 1509396"/>
                <a:gd name="connsiteX24" fmla="*/ 1396419 w 1541974"/>
                <a:gd name="connsiteY24" fmla="*/ 219645 h 1509396"/>
                <a:gd name="connsiteX25" fmla="*/ 1230684 w 1541974"/>
                <a:gd name="connsiteY25" fmla="*/ 86295 h 1509396"/>
                <a:gd name="connsiteX26" fmla="*/ 1034469 w 1541974"/>
                <a:gd name="connsiteY26" fmla="*/ 19620 h 1509396"/>
                <a:gd name="connsiteX27" fmla="*/ 714429 w 1541974"/>
                <a:gd name="connsiteY27" fmla="*/ 4380 h 1509396"/>
                <a:gd name="connsiteX28" fmla="*/ 358194 w 1541974"/>
                <a:gd name="connsiteY28" fmla="*/ 88200 h 1509396"/>
                <a:gd name="connsiteX29" fmla="*/ 83874 w 1541974"/>
                <a:gd name="connsiteY29" fmla="*/ 375855 h 1509396"/>
                <a:gd name="connsiteX30" fmla="*/ 3864 w 1541974"/>
                <a:gd name="connsiteY30" fmla="*/ 663510 h 1509396"/>
                <a:gd name="connsiteX0" fmla="*/ 3864 w 1541092"/>
                <a:gd name="connsiteY0" fmla="*/ 663510 h 1509396"/>
                <a:gd name="connsiteX1" fmla="*/ 41964 w 1541092"/>
                <a:gd name="connsiteY1" fmla="*/ 831150 h 1509396"/>
                <a:gd name="connsiteX2" fmla="*/ 34344 w 1541092"/>
                <a:gd name="connsiteY2" fmla="*/ 871155 h 1509396"/>
                <a:gd name="connsiteX3" fmla="*/ 5769 w 1541092"/>
                <a:gd name="connsiteY3" fmla="*/ 888300 h 1509396"/>
                <a:gd name="connsiteX4" fmla="*/ 5769 w 1541092"/>
                <a:gd name="connsiteY4" fmla="*/ 991170 h 1509396"/>
                <a:gd name="connsiteX5" fmla="*/ 66729 w 1541092"/>
                <a:gd name="connsiteY5" fmla="*/ 1105470 h 1509396"/>
                <a:gd name="connsiteX6" fmla="*/ 110544 w 1541092"/>
                <a:gd name="connsiteY6" fmla="*/ 1143570 h 1509396"/>
                <a:gd name="connsiteX7" fmla="*/ 95304 w 1541092"/>
                <a:gd name="connsiteY7" fmla="*/ 1265490 h 1509396"/>
                <a:gd name="connsiteX8" fmla="*/ 127689 w 1541092"/>
                <a:gd name="connsiteY8" fmla="*/ 1356930 h 1509396"/>
                <a:gd name="connsiteX9" fmla="*/ 222939 w 1541092"/>
                <a:gd name="connsiteY9" fmla="*/ 1421700 h 1509396"/>
                <a:gd name="connsiteX10" fmla="*/ 405819 w 1541092"/>
                <a:gd name="connsiteY10" fmla="*/ 1478850 h 1509396"/>
                <a:gd name="connsiteX11" fmla="*/ 664899 w 1541092"/>
                <a:gd name="connsiteY11" fmla="*/ 1509330 h 1509396"/>
                <a:gd name="connsiteX12" fmla="*/ 899214 w 1541092"/>
                <a:gd name="connsiteY12" fmla="*/ 1471230 h 1509396"/>
                <a:gd name="connsiteX13" fmla="*/ 1122099 w 1541092"/>
                <a:gd name="connsiteY13" fmla="*/ 1387410 h 1509396"/>
                <a:gd name="connsiteX14" fmla="*/ 1272594 w 1541092"/>
                <a:gd name="connsiteY14" fmla="*/ 1254060 h 1509396"/>
                <a:gd name="connsiteX15" fmla="*/ 1308789 w 1541092"/>
                <a:gd name="connsiteY15" fmla="*/ 1278825 h 1509396"/>
                <a:gd name="connsiteX16" fmla="*/ 1407849 w 1541092"/>
                <a:gd name="connsiteY16" fmla="*/ 1261680 h 1509396"/>
                <a:gd name="connsiteX17" fmla="*/ 1489764 w 1541092"/>
                <a:gd name="connsiteY17" fmla="*/ 1189290 h 1509396"/>
                <a:gd name="connsiteX18" fmla="*/ 1535484 w 1541092"/>
                <a:gd name="connsiteY18" fmla="*/ 1090230 h 1509396"/>
                <a:gd name="connsiteX19" fmla="*/ 1531674 w 1541092"/>
                <a:gd name="connsiteY19" fmla="*/ 958785 h 1509396"/>
                <a:gd name="connsiteX20" fmla="*/ 1457379 w 1541092"/>
                <a:gd name="connsiteY20" fmla="*/ 907350 h 1509396"/>
                <a:gd name="connsiteX21" fmla="*/ 1407849 w 1541092"/>
                <a:gd name="connsiteY21" fmla="*/ 909255 h 1509396"/>
                <a:gd name="connsiteX22" fmla="*/ 1417374 w 1541092"/>
                <a:gd name="connsiteY22" fmla="*/ 844485 h 1509396"/>
                <a:gd name="connsiteX23" fmla="*/ 1474524 w 1541092"/>
                <a:gd name="connsiteY23" fmla="*/ 482535 h 1509396"/>
                <a:gd name="connsiteX24" fmla="*/ 1396419 w 1541092"/>
                <a:gd name="connsiteY24" fmla="*/ 219645 h 1509396"/>
                <a:gd name="connsiteX25" fmla="*/ 1230684 w 1541092"/>
                <a:gd name="connsiteY25" fmla="*/ 86295 h 1509396"/>
                <a:gd name="connsiteX26" fmla="*/ 1034469 w 1541092"/>
                <a:gd name="connsiteY26" fmla="*/ 19620 h 1509396"/>
                <a:gd name="connsiteX27" fmla="*/ 714429 w 1541092"/>
                <a:gd name="connsiteY27" fmla="*/ 4380 h 1509396"/>
                <a:gd name="connsiteX28" fmla="*/ 358194 w 1541092"/>
                <a:gd name="connsiteY28" fmla="*/ 88200 h 1509396"/>
                <a:gd name="connsiteX29" fmla="*/ 83874 w 1541092"/>
                <a:gd name="connsiteY29" fmla="*/ 375855 h 1509396"/>
                <a:gd name="connsiteX30" fmla="*/ 3864 w 1541092"/>
                <a:gd name="connsiteY30" fmla="*/ 663510 h 1509396"/>
                <a:gd name="connsiteX0" fmla="*/ 3864 w 1541092"/>
                <a:gd name="connsiteY0" fmla="*/ 663510 h 1509396"/>
                <a:gd name="connsiteX1" fmla="*/ 41964 w 1541092"/>
                <a:gd name="connsiteY1" fmla="*/ 831150 h 1509396"/>
                <a:gd name="connsiteX2" fmla="*/ 34344 w 1541092"/>
                <a:gd name="connsiteY2" fmla="*/ 871155 h 1509396"/>
                <a:gd name="connsiteX3" fmla="*/ 5769 w 1541092"/>
                <a:gd name="connsiteY3" fmla="*/ 888300 h 1509396"/>
                <a:gd name="connsiteX4" fmla="*/ 5769 w 1541092"/>
                <a:gd name="connsiteY4" fmla="*/ 991170 h 1509396"/>
                <a:gd name="connsiteX5" fmla="*/ 66729 w 1541092"/>
                <a:gd name="connsiteY5" fmla="*/ 1105470 h 1509396"/>
                <a:gd name="connsiteX6" fmla="*/ 110544 w 1541092"/>
                <a:gd name="connsiteY6" fmla="*/ 1143570 h 1509396"/>
                <a:gd name="connsiteX7" fmla="*/ 95304 w 1541092"/>
                <a:gd name="connsiteY7" fmla="*/ 1265490 h 1509396"/>
                <a:gd name="connsiteX8" fmla="*/ 127689 w 1541092"/>
                <a:gd name="connsiteY8" fmla="*/ 1356930 h 1509396"/>
                <a:gd name="connsiteX9" fmla="*/ 222939 w 1541092"/>
                <a:gd name="connsiteY9" fmla="*/ 1421700 h 1509396"/>
                <a:gd name="connsiteX10" fmla="*/ 405819 w 1541092"/>
                <a:gd name="connsiteY10" fmla="*/ 1478850 h 1509396"/>
                <a:gd name="connsiteX11" fmla="*/ 664899 w 1541092"/>
                <a:gd name="connsiteY11" fmla="*/ 1509330 h 1509396"/>
                <a:gd name="connsiteX12" fmla="*/ 899214 w 1541092"/>
                <a:gd name="connsiteY12" fmla="*/ 1471230 h 1509396"/>
                <a:gd name="connsiteX13" fmla="*/ 1122099 w 1541092"/>
                <a:gd name="connsiteY13" fmla="*/ 1387410 h 1509396"/>
                <a:gd name="connsiteX14" fmla="*/ 1276404 w 1541092"/>
                <a:gd name="connsiteY14" fmla="*/ 1263585 h 1509396"/>
                <a:gd name="connsiteX15" fmla="*/ 1308789 w 1541092"/>
                <a:gd name="connsiteY15" fmla="*/ 1278825 h 1509396"/>
                <a:gd name="connsiteX16" fmla="*/ 1407849 w 1541092"/>
                <a:gd name="connsiteY16" fmla="*/ 1261680 h 1509396"/>
                <a:gd name="connsiteX17" fmla="*/ 1489764 w 1541092"/>
                <a:gd name="connsiteY17" fmla="*/ 1189290 h 1509396"/>
                <a:gd name="connsiteX18" fmla="*/ 1535484 w 1541092"/>
                <a:gd name="connsiteY18" fmla="*/ 1090230 h 1509396"/>
                <a:gd name="connsiteX19" fmla="*/ 1531674 w 1541092"/>
                <a:gd name="connsiteY19" fmla="*/ 958785 h 1509396"/>
                <a:gd name="connsiteX20" fmla="*/ 1457379 w 1541092"/>
                <a:gd name="connsiteY20" fmla="*/ 907350 h 1509396"/>
                <a:gd name="connsiteX21" fmla="*/ 1407849 w 1541092"/>
                <a:gd name="connsiteY21" fmla="*/ 909255 h 1509396"/>
                <a:gd name="connsiteX22" fmla="*/ 1417374 w 1541092"/>
                <a:gd name="connsiteY22" fmla="*/ 844485 h 1509396"/>
                <a:gd name="connsiteX23" fmla="*/ 1474524 w 1541092"/>
                <a:gd name="connsiteY23" fmla="*/ 482535 h 1509396"/>
                <a:gd name="connsiteX24" fmla="*/ 1396419 w 1541092"/>
                <a:gd name="connsiteY24" fmla="*/ 219645 h 1509396"/>
                <a:gd name="connsiteX25" fmla="*/ 1230684 w 1541092"/>
                <a:gd name="connsiteY25" fmla="*/ 86295 h 1509396"/>
                <a:gd name="connsiteX26" fmla="*/ 1034469 w 1541092"/>
                <a:gd name="connsiteY26" fmla="*/ 19620 h 1509396"/>
                <a:gd name="connsiteX27" fmla="*/ 714429 w 1541092"/>
                <a:gd name="connsiteY27" fmla="*/ 4380 h 1509396"/>
                <a:gd name="connsiteX28" fmla="*/ 358194 w 1541092"/>
                <a:gd name="connsiteY28" fmla="*/ 88200 h 1509396"/>
                <a:gd name="connsiteX29" fmla="*/ 83874 w 1541092"/>
                <a:gd name="connsiteY29" fmla="*/ 375855 h 1509396"/>
                <a:gd name="connsiteX30" fmla="*/ 3864 w 1541092"/>
                <a:gd name="connsiteY30" fmla="*/ 663510 h 1509396"/>
                <a:gd name="connsiteX0" fmla="*/ 7062 w 1544290"/>
                <a:gd name="connsiteY0" fmla="*/ 663510 h 1509396"/>
                <a:gd name="connsiteX1" fmla="*/ 45162 w 1544290"/>
                <a:gd name="connsiteY1" fmla="*/ 831150 h 1509396"/>
                <a:gd name="connsiteX2" fmla="*/ 37542 w 1544290"/>
                <a:gd name="connsiteY2" fmla="*/ 871155 h 1509396"/>
                <a:gd name="connsiteX3" fmla="*/ 3252 w 1544290"/>
                <a:gd name="connsiteY3" fmla="*/ 901635 h 1509396"/>
                <a:gd name="connsiteX4" fmla="*/ 8967 w 1544290"/>
                <a:gd name="connsiteY4" fmla="*/ 991170 h 1509396"/>
                <a:gd name="connsiteX5" fmla="*/ 69927 w 1544290"/>
                <a:gd name="connsiteY5" fmla="*/ 1105470 h 1509396"/>
                <a:gd name="connsiteX6" fmla="*/ 113742 w 1544290"/>
                <a:gd name="connsiteY6" fmla="*/ 1143570 h 1509396"/>
                <a:gd name="connsiteX7" fmla="*/ 98502 w 1544290"/>
                <a:gd name="connsiteY7" fmla="*/ 1265490 h 1509396"/>
                <a:gd name="connsiteX8" fmla="*/ 130887 w 1544290"/>
                <a:gd name="connsiteY8" fmla="*/ 1356930 h 1509396"/>
                <a:gd name="connsiteX9" fmla="*/ 226137 w 1544290"/>
                <a:gd name="connsiteY9" fmla="*/ 1421700 h 1509396"/>
                <a:gd name="connsiteX10" fmla="*/ 409017 w 1544290"/>
                <a:gd name="connsiteY10" fmla="*/ 1478850 h 1509396"/>
                <a:gd name="connsiteX11" fmla="*/ 668097 w 1544290"/>
                <a:gd name="connsiteY11" fmla="*/ 1509330 h 1509396"/>
                <a:gd name="connsiteX12" fmla="*/ 902412 w 1544290"/>
                <a:gd name="connsiteY12" fmla="*/ 1471230 h 1509396"/>
                <a:gd name="connsiteX13" fmla="*/ 1125297 w 1544290"/>
                <a:gd name="connsiteY13" fmla="*/ 1387410 h 1509396"/>
                <a:gd name="connsiteX14" fmla="*/ 1279602 w 1544290"/>
                <a:gd name="connsiteY14" fmla="*/ 1263585 h 1509396"/>
                <a:gd name="connsiteX15" fmla="*/ 1311987 w 1544290"/>
                <a:gd name="connsiteY15" fmla="*/ 1278825 h 1509396"/>
                <a:gd name="connsiteX16" fmla="*/ 1411047 w 1544290"/>
                <a:gd name="connsiteY16" fmla="*/ 1261680 h 1509396"/>
                <a:gd name="connsiteX17" fmla="*/ 1492962 w 1544290"/>
                <a:gd name="connsiteY17" fmla="*/ 1189290 h 1509396"/>
                <a:gd name="connsiteX18" fmla="*/ 1538682 w 1544290"/>
                <a:gd name="connsiteY18" fmla="*/ 1090230 h 1509396"/>
                <a:gd name="connsiteX19" fmla="*/ 1534872 w 1544290"/>
                <a:gd name="connsiteY19" fmla="*/ 958785 h 1509396"/>
                <a:gd name="connsiteX20" fmla="*/ 1460577 w 1544290"/>
                <a:gd name="connsiteY20" fmla="*/ 907350 h 1509396"/>
                <a:gd name="connsiteX21" fmla="*/ 1411047 w 1544290"/>
                <a:gd name="connsiteY21" fmla="*/ 909255 h 1509396"/>
                <a:gd name="connsiteX22" fmla="*/ 1420572 w 1544290"/>
                <a:gd name="connsiteY22" fmla="*/ 844485 h 1509396"/>
                <a:gd name="connsiteX23" fmla="*/ 1477722 w 1544290"/>
                <a:gd name="connsiteY23" fmla="*/ 482535 h 1509396"/>
                <a:gd name="connsiteX24" fmla="*/ 1399617 w 1544290"/>
                <a:gd name="connsiteY24" fmla="*/ 219645 h 1509396"/>
                <a:gd name="connsiteX25" fmla="*/ 1233882 w 1544290"/>
                <a:gd name="connsiteY25" fmla="*/ 86295 h 1509396"/>
                <a:gd name="connsiteX26" fmla="*/ 1037667 w 1544290"/>
                <a:gd name="connsiteY26" fmla="*/ 19620 h 1509396"/>
                <a:gd name="connsiteX27" fmla="*/ 717627 w 1544290"/>
                <a:gd name="connsiteY27" fmla="*/ 4380 h 1509396"/>
                <a:gd name="connsiteX28" fmla="*/ 361392 w 1544290"/>
                <a:gd name="connsiteY28" fmla="*/ 88200 h 1509396"/>
                <a:gd name="connsiteX29" fmla="*/ 87072 w 1544290"/>
                <a:gd name="connsiteY29" fmla="*/ 375855 h 1509396"/>
                <a:gd name="connsiteX30" fmla="*/ 7062 w 1544290"/>
                <a:gd name="connsiteY30" fmla="*/ 663510 h 1509396"/>
                <a:gd name="connsiteX0" fmla="*/ 7062 w 1544290"/>
                <a:gd name="connsiteY0" fmla="*/ 663510 h 1509396"/>
                <a:gd name="connsiteX1" fmla="*/ 45162 w 1544290"/>
                <a:gd name="connsiteY1" fmla="*/ 831150 h 1509396"/>
                <a:gd name="connsiteX2" fmla="*/ 37542 w 1544290"/>
                <a:gd name="connsiteY2" fmla="*/ 871155 h 1509396"/>
                <a:gd name="connsiteX3" fmla="*/ 3252 w 1544290"/>
                <a:gd name="connsiteY3" fmla="*/ 901635 h 1509396"/>
                <a:gd name="connsiteX4" fmla="*/ 8967 w 1544290"/>
                <a:gd name="connsiteY4" fmla="*/ 991170 h 1509396"/>
                <a:gd name="connsiteX5" fmla="*/ 69927 w 1544290"/>
                <a:gd name="connsiteY5" fmla="*/ 1105470 h 1509396"/>
                <a:gd name="connsiteX6" fmla="*/ 113742 w 1544290"/>
                <a:gd name="connsiteY6" fmla="*/ 1143570 h 1509396"/>
                <a:gd name="connsiteX7" fmla="*/ 98502 w 1544290"/>
                <a:gd name="connsiteY7" fmla="*/ 1265490 h 1509396"/>
                <a:gd name="connsiteX8" fmla="*/ 130887 w 1544290"/>
                <a:gd name="connsiteY8" fmla="*/ 1356930 h 1509396"/>
                <a:gd name="connsiteX9" fmla="*/ 226137 w 1544290"/>
                <a:gd name="connsiteY9" fmla="*/ 1421700 h 1509396"/>
                <a:gd name="connsiteX10" fmla="*/ 409017 w 1544290"/>
                <a:gd name="connsiteY10" fmla="*/ 1478850 h 1509396"/>
                <a:gd name="connsiteX11" fmla="*/ 668097 w 1544290"/>
                <a:gd name="connsiteY11" fmla="*/ 1509330 h 1509396"/>
                <a:gd name="connsiteX12" fmla="*/ 902412 w 1544290"/>
                <a:gd name="connsiteY12" fmla="*/ 1471230 h 1509396"/>
                <a:gd name="connsiteX13" fmla="*/ 1125297 w 1544290"/>
                <a:gd name="connsiteY13" fmla="*/ 1387410 h 1509396"/>
                <a:gd name="connsiteX14" fmla="*/ 1279602 w 1544290"/>
                <a:gd name="connsiteY14" fmla="*/ 1263585 h 1509396"/>
                <a:gd name="connsiteX15" fmla="*/ 1311987 w 1544290"/>
                <a:gd name="connsiteY15" fmla="*/ 1278825 h 1509396"/>
                <a:gd name="connsiteX16" fmla="*/ 1411047 w 1544290"/>
                <a:gd name="connsiteY16" fmla="*/ 1261680 h 1509396"/>
                <a:gd name="connsiteX17" fmla="*/ 1492962 w 1544290"/>
                <a:gd name="connsiteY17" fmla="*/ 1189290 h 1509396"/>
                <a:gd name="connsiteX18" fmla="*/ 1538682 w 1544290"/>
                <a:gd name="connsiteY18" fmla="*/ 1090230 h 1509396"/>
                <a:gd name="connsiteX19" fmla="*/ 1534872 w 1544290"/>
                <a:gd name="connsiteY19" fmla="*/ 958785 h 1509396"/>
                <a:gd name="connsiteX20" fmla="*/ 1460577 w 1544290"/>
                <a:gd name="connsiteY20" fmla="*/ 907350 h 1509396"/>
                <a:gd name="connsiteX21" fmla="*/ 1411047 w 1544290"/>
                <a:gd name="connsiteY21" fmla="*/ 909255 h 1509396"/>
                <a:gd name="connsiteX22" fmla="*/ 1420572 w 1544290"/>
                <a:gd name="connsiteY22" fmla="*/ 844485 h 1509396"/>
                <a:gd name="connsiteX23" fmla="*/ 1477722 w 1544290"/>
                <a:gd name="connsiteY23" fmla="*/ 482535 h 1509396"/>
                <a:gd name="connsiteX24" fmla="*/ 1399617 w 1544290"/>
                <a:gd name="connsiteY24" fmla="*/ 219645 h 1509396"/>
                <a:gd name="connsiteX25" fmla="*/ 1233882 w 1544290"/>
                <a:gd name="connsiteY25" fmla="*/ 86295 h 1509396"/>
                <a:gd name="connsiteX26" fmla="*/ 1037667 w 1544290"/>
                <a:gd name="connsiteY26" fmla="*/ 19620 h 1509396"/>
                <a:gd name="connsiteX27" fmla="*/ 717627 w 1544290"/>
                <a:gd name="connsiteY27" fmla="*/ 4380 h 1509396"/>
                <a:gd name="connsiteX28" fmla="*/ 361392 w 1544290"/>
                <a:gd name="connsiteY28" fmla="*/ 88200 h 1509396"/>
                <a:gd name="connsiteX29" fmla="*/ 87072 w 1544290"/>
                <a:gd name="connsiteY29" fmla="*/ 375855 h 1509396"/>
                <a:gd name="connsiteX30" fmla="*/ 7062 w 1544290"/>
                <a:gd name="connsiteY30" fmla="*/ 663510 h 1509396"/>
                <a:gd name="connsiteX0" fmla="*/ 7910 w 1545138"/>
                <a:gd name="connsiteY0" fmla="*/ 663510 h 1509396"/>
                <a:gd name="connsiteX1" fmla="*/ 46010 w 1545138"/>
                <a:gd name="connsiteY1" fmla="*/ 831150 h 1509396"/>
                <a:gd name="connsiteX2" fmla="*/ 50269 w 1545138"/>
                <a:gd name="connsiteY2" fmla="*/ 875907 h 1509396"/>
                <a:gd name="connsiteX3" fmla="*/ 4100 w 1545138"/>
                <a:gd name="connsiteY3" fmla="*/ 901635 h 1509396"/>
                <a:gd name="connsiteX4" fmla="*/ 9815 w 1545138"/>
                <a:gd name="connsiteY4" fmla="*/ 991170 h 1509396"/>
                <a:gd name="connsiteX5" fmla="*/ 70775 w 1545138"/>
                <a:gd name="connsiteY5" fmla="*/ 1105470 h 1509396"/>
                <a:gd name="connsiteX6" fmla="*/ 114590 w 1545138"/>
                <a:gd name="connsiteY6" fmla="*/ 1143570 h 1509396"/>
                <a:gd name="connsiteX7" fmla="*/ 99350 w 1545138"/>
                <a:gd name="connsiteY7" fmla="*/ 1265490 h 1509396"/>
                <a:gd name="connsiteX8" fmla="*/ 131735 w 1545138"/>
                <a:gd name="connsiteY8" fmla="*/ 1356930 h 1509396"/>
                <a:gd name="connsiteX9" fmla="*/ 226985 w 1545138"/>
                <a:gd name="connsiteY9" fmla="*/ 1421700 h 1509396"/>
                <a:gd name="connsiteX10" fmla="*/ 409865 w 1545138"/>
                <a:gd name="connsiteY10" fmla="*/ 1478850 h 1509396"/>
                <a:gd name="connsiteX11" fmla="*/ 668945 w 1545138"/>
                <a:gd name="connsiteY11" fmla="*/ 1509330 h 1509396"/>
                <a:gd name="connsiteX12" fmla="*/ 903260 w 1545138"/>
                <a:gd name="connsiteY12" fmla="*/ 1471230 h 1509396"/>
                <a:gd name="connsiteX13" fmla="*/ 1126145 w 1545138"/>
                <a:gd name="connsiteY13" fmla="*/ 1387410 h 1509396"/>
                <a:gd name="connsiteX14" fmla="*/ 1280450 w 1545138"/>
                <a:gd name="connsiteY14" fmla="*/ 1263585 h 1509396"/>
                <a:gd name="connsiteX15" fmla="*/ 1312835 w 1545138"/>
                <a:gd name="connsiteY15" fmla="*/ 1278825 h 1509396"/>
                <a:gd name="connsiteX16" fmla="*/ 1411895 w 1545138"/>
                <a:gd name="connsiteY16" fmla="*/ 1261680 h 1509396"/>
                <a:gd name="connsiteX17" fmla="*/ 1493810 w 1545138"/>
                <a:gd name="connsiteY17" fmla="*/ 1189290 h 1509396"/>
                <a:gd name="connsiteX18" fmla="*/ 1539530 w 1545138"/>
                <a:gd name="connsiteY18" fmla="*/ 1090230 h 1509396"/>
                <a:gd name="connsiteX19" fmla="*/ 1535720 w 1545138"/>
                <a:gd name="connsiteY19" fmla="*/ 958785 h 1509396"/>
                <a:gd name="connsiteX20" fmla="*/ 1461425 w 1545138"/>
                <a:gd name="connsiteY20" fmla="*/ 907350 h 1509396"/>
                <a:gd name="connsiteX21" fmla="*/ 1411895 w 1545138"/>
                <a:gd name="connsiteY21" fmla="*/ 909255 h 1509396"/>
                <a:gd name="connsiteX22" fmla="*/ 1421420 w 1545138"/>
                <a:gd name="connsiteY22" fmla="*/ 844485 h 1509396"/>
                <a:gd name="connsiteX23" fmla="*/ 1478570 w 1545138"/>
                <a:gd name="connsiteY23" fmla="*/ 482535 h 1509396"/>
                <a:gd name="connsiteX24" fmla="*/ 1400465 w 1545138"/>
                <a:gd name="connsiteY24" fmla="*/ 219645 h 1509396"/>
                <a:gd name="connsiteX25" fmla="*/ 1234730 w 1545138"/>
                <a:gd name="connsiteY25" fmla="*/ 86295 h 1509396"/>
                <a:gd name="connsiteX26" fmla="*/ 1038515 w 1545138"/>
                <a:gd name="connsiteY26" fmla="*/ 19620 h 1509396"/>
                <a:gd name="connsiteX27" fmla="*/ 718475 w 1545138"/>
                <a:gd name="connsiteY27" fmla="*/ 4380 h 1509396"/>
                <a:gd name="connsiteX28" fmla="*/ 362240 w 1545138"/>
                <a:gd name="connsiteY28" fmla="*/ 88200 h 1509396"/>
                <a:gd name="connsiteX29" fmla="*/ 87920 w 1545138"/>
                <a:gd name="connsiteY29" fmla="*/ 375855 h 1509396"/>
                <a:gd name="connsiteX30" fmla="*/ 7910 w 1545138"/>
                <a:gd name="connsiteY30" fmla="*/ 663510 h 1509396"/>
                <a:gd name="connsiteX0" fmla="*/ 7911 w 1545139"/>
                <a:gd name="connsiteY0" fmla="*/ 663510 h 1509396"/>
                <a:gd name="connsiteX1" fmla="*/ 46011 w 1545139"/>
                <a:gd name="connsiteY1" fmla="*/ 831150 h 1509396"/>
                <a:gd name="connsiteX2" fmla="*/ 50270 w 1545139"/>
                <a:gd name="connsiteY2" fmla="*/ 875907 h 1509396"/>
                <a:gd name="connsiteX3" fmla="*/ 4101 w 1545139"/>
                <a:gd name="connsiteY3" fmla="*/ 887379 h 1509396"/>
                <a:gd name="connsiteX4" fmla="*/ 9816 w 1545139"/>
                <a:gd name="connsiteY4" fmla="*/ 991170 h 1509396"/>
                <a:gd name="connsiteX5" fmla="*/ 70776 w 1545139"/>
                <a:gd name="connsiteY5" fmla="*/ 1105470 h 1509396"/>
                <a:gd name="connsiteX6" fmla="*/ 114591 w 1545139"/>
                <a:gd name="connsiteY6" fmla="*/ 1143570 h 1509396"/>
                <a:gd name="connsiteX7" fmla="*/ 99351 w 1545139"/>
                <a:gd name="connsiteY7" fmla="*/ 1265490 h 1509396"/>
                <a:gd name="connsiteX8" fmla="*/ 131736 w 1545139"/>
                <a:gd name="connsiteY8" fmla="*/ 1356930 h 1509396"/>
                <a:gd name="connsiteX9" fmla="*/ 226986 w 1545139"/>
                <a:gd name="connsiteY9" fmla="*/ 1421700 h 1509396"/>
                <a:gd name="connsiteX10" fmla="*/ 409866 w 1545139"/>
                <a:gd name="connsiteY10" fmla="*/ 1478850 h 1509396"/>
                <a:gd name="connsiteX11" fmla="*/ 668946 w 1545139"/>
                <a:gd name="connsiteY11" fmla="*/ 1509330 h 1509396"/>
                <a:gd name="connsiteX12" fmla="*/ 903261 w 1545139"/>
                <a:gd name="connsiteY12" fmla="*/ 1471230 h 1509396"/>
                <a:gd name="connsiteX13" fmla="*/ 1126146 w 1545139"/>
                <a:gd name="connsiteY13" fmla="*/ 1387410 h 1509396"/>
                <a:gd name="connsiteX14" fmla="*/ 1280451 w 1545139"/>
                <a:gd name="connsiteY14" fmla="*/ 1263585 h 1509396"/>
                <a:gd name="connsiteX15" fmla="*/ 1312836 w 1545139"/>
                <a:gd name="connsiteY15" fmla="*/ 1278825 h 1509396"/>
                <a:gd name="connsiteX16" fmla="*/ 1411896 w 1545139"/>
                <a:gd name="connsiteY16" fmla="*/ 1261680 h 1509396"/>
                <a:gd name="connsiteX17" fmla="*/ 1493811 w 1545139"/>
                <a:gd name="connsiteY17" fmla="*/ 1189290 h 1509396"/>
                <a:gd name="connsiteX18" fmla="*/ 1539531 w 1545139"/>
                <a:gd name="connsiteY18" fmla="*/ 1090230 h 1509396"/>
                <a:gd name="connsiteX19" fmla="*/ 1535721 w 1545139"/>
                <a:gd name="connsiteY19" fmla="*/ 958785 h 1509396"/>
                <a:gd name="connsiteX20" fmla="*/ 1461426 w 1545139"/>
                <a:gd name="connsiteY20" fmla="*/ 907350 h 1509396"/>
                <a:gd name="connsiteX21" fmla="*/ 1411896 w 1545139"/>
                <a:gd name="connsiteY21" fmla="*/ 909255 h 1509396"/>
                <a:gd name="connsiteX22" fmla="*/ 1421421 w 1545139"/>
                <a:gd name="connsiteY22" fmla="*/ 844485 h 1509396"/>
                <a:gd name="connsiteX23" fmla="*/ 1478571 w 1545139"/>
                <a:gd name="connsiteY23" fmla="*/ 482535 h 1509396"/>
                <a:gd name="connsiteX24" fmla="*/ 1400466 w 1545139"/>
                <a:gd name="connsiteY24" fmla="*/ 219645 h 1509396"/>
                <a:gd name="connsiteX25" fmla="*/ 1234731 w 1545139"/>
                <a:gd name="connsiteY25" fmla="*/ 86295 h 1509396"/>
                <a:gd name="connsiteX26" fmla="*/ 1038516 w 1545139"/>
                <a:gd name="connsiteY26" fmla="*/ 19620 h 1509396"/>
                <a:gd name="connsiteX27" fmla="*/ 718476 w 1545139"/>
                <a:gd name="connsiteY27" fmla="*/ 4380 h 1509396"/>
                <a:gd name="connsiteX28" fmla="*/ 362241 w 1545139"/>
                <a:gd name="connsiteY28" fmla="*/ 88200 h 1509396"/>
                <a:gd name="connsiteX29" fmla="*/ 87921 w 1545139"/>
                <a:gd name="connsiteY29" fmla="*/ 375855 h 1509396"/>
                <a:gd name="connsiteX30" fmla="*/ 7911 w 1545139"/>
                <a:gd name="connsiteY30" fmla="*/ 663510 h 1509396"/>
                <a:gd name="connsiteX0" fmla="*/ 9982 w 1547210"/>
                <a:gd name="connsiteY0" fmla="*/ 663510 h 1509396"/>
                <a:gd name="connsiteX1" fmla="*/ 48082 w 1547210"/>
                <a:gd name="connsiteY1" fmla="*/ 831150 h 1509396"/>
                <a:gd name="connsiteX2" fmla="*/ 52341 w 1547210"/>
                <a:gd name="connsiteY2" fmla="*/ 875907 h 1509396"/>
                <a:gd name="connsiteX3" fmla="*/ 6172 w 1547210"/>
                <a:gd name="connsiteY3" fmla="*/ 887379 h 1509396"/>
                <a:gd name="connsiteX4" fmla="*/ 11887 w 1547210"/>
                <a:gd name="connsiteY4" fmla="*/ 991170 h 1509396"/>
                <a:gd name="connsiteX5" fmla="*/ 72847 w 1547210"/>
                <a:gd name="connsiteY5" fmla="*/ 1105470 h 1509396"/>
                <a:gd name="connsiteX6" fmla="*/ 116662 w 1547210"/>
                <a:gd name="connsiteY6" fmla="*/ 1143570 h 1509396"/>
                <a:gd name="connsiteX7" fmla="*/ 101422 w 1547210"/>
                <a:gd name="connsiteY7" fmla="*/ 1265490 h 1509396"/>
                <a:gd name="connsiteX8" fmla="*/ 133807 w 1547210"/>
                <a:gd name="connsiteY8" fmla="*/ 1356930 h 1509396"/>
                <a:gd name="connsiteX9" fmla="*/ 229057 w 1547210"/>
                <a:gd name="connsiteY9" fmla="*/ 1421700 h 1509396"/>
                <a:gd name="connsiteX10" fmla="*/ 411937 w 1547210"/>
                <a:gd name="connsiteY10" fmla="*/ 1478850 h 1509396"/>
                <a:gd name="connsiteX11" fmla="*/ 671017 w 1547210"/>
                <a:gd name="connsiteY11" fmla="*/ 1509330 h 1509396"/>
                <a:gd name="connsiteX12" fmla="*/ 905332 w 1547210"/>
                <a:gd name="connsiteY12" fmla="*/ 1471230 h 1509396"/>
                <a:gd name="connsiteX13" fmla="*/ 1128217 w 1547210"/>
                <a:gd name="connsiteY13" fmla="*/ 1387410 h 1509396"/>
                <a:gd name="connsiteX14" fmla="*/ 1282522 w 1547210"/>
                <a:gd name="connsiteY14" fmla="*/ 1263585 h 1509396"/>
                <a:gd name="connsiteX15" fmla="*/ 1314907 w 1547210"/>
                <a:gd name="connsiteY15" fmla="*/ 1278825 h 1509396"/>
                <a:gd name="connsiteX16" fmla="*/ 1413967 w 1547210"/>
                <a:gd name="connsiteY16" fmla="*/ 1261680 h 1509396"/>
                <a:gd name="connsiteX17" fmla="*/ 1495882 w 1547210"/>
                <a:gd name="connsiteY17" fmla="*/ 1189290 h 1509396"/>
                <a:gd name="connsiteX18" fmla="*/ 1541602 w 1547210"/>
                <a:gd name="connsiteY18" fmla="*/ 1090230 h 1509396"/>
                <a:gd name="connsiteX19" fmla="*/ 1537792 w 1547210"/>
                <a:gd name="connsiteY19" fmla="*/ 958785 h 1509396"/>
                <a:gd name="connsiteX20" fmla="*/ 1463497 w 1547210"/>
                <a:gd name="connsiteY20" fmla="*/ 907350 h 1509396"/>
                <a:gd name="connsiteX21" fmla="*/ 1413967 w 1547210"/>
                <a:gd name="connsiteY21" fmla="*/ 909255 h 1509396"/>
                <a:gd name="connsiteX22" fmla="*/ 1423492 w 1547210"/>
                <a:gd name="connsiteY22" fmla="*/ 844485 h 1509396"/>
                <a:gd name="connsiteX23" fmla="*/ 1480642 w 1547210"/>
                <a:gd name="connsiteY23" fmla="*/ 482535 h 1509396"/>
                <a:gd name="connsiteX24" fmla="*/ 1402537 w 1547210"/>
                <a:gd name="connsiteY24" fmla="*/ 219645 h 1509396"/>
                <a:gd name="connsiteX25" fmla="*/ 1236802 w 1547210"/>
                <a:gd name="connsiteY25" fmla="*/ 86295 h 1509396"/>
                <a:gd name="connsiteX26" fmla="*/ 1040587 w 1547210"/>
                <a:gd name="connsiteY26" fmla="*/ 19620 h 1509396"/>
                <a:gd name="connsiteX27" fmla="*/ 720547 w 1547210"/>
                <a:gd name="connsiteY27" fmla="*/ 4380 h 1509396"/>
                <a:gd name="connsiteX28" fmla="*/ 364312 w 1547210"/>
                <a:gd name="connsiteY28" fmla="*/ 88200 h 1509396"/>
                <a:gd name="connsiteX29" fmla="*/ 89992 w 1547210"/>
                <a:gd name="connsiteY29" fmla="*/ 375855 h 1509396"/>
                <a:gd name="connsiteX30" fmla="*/ 9982 w 1547210"/>
                <a:gd name="connsiteY30" fmla="*/ 663510 h 1509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547210" h="1509396">
                  <a:moveTo>
                    <a:pt x="9982" y="663510"/>
                  </a:moveTo>
                  <a:cubicBezTo>
                    <a:pt x="2997" y="739392"/>
                    <a:pt x="41022" y="795751"/>
                    <a:pt x="48082" y="831150"/>
                  </a:cubicBezTo>
                  <a:cubicBezTo>
                    <a:pt x="55142" y="866549"/>
                    <a:pt x="59326" y="866536"/>
                    <a:pt x="52341" y="875907"/>
                  </a:cubicBezTo>
                  <a:cubicBezTo>
                    <a:pt x="45356" y="885278"/>
                    <a:pt x="17665" y="856288"/>
                    <a:pt x="6172" y="887379"/>
                  </a:cubicBezTo>
                  <a:cubicBezTo>
                    <a:pt x="-5321" y="918470"/>
                    <a:pt x="775" y="954822"/>
                    <a:pt x="11887" y="991170"/>
                  </a:cubicBezTo>
                  <a:cubicBezTo>
                    <a:pt x="22999" y="1027518"/>
                    <a:pt x="55384" y="1080070"/>
                    <a:pt x="72847" y="1105470"/>
                  </a:cubicBezTo>
                  <a:cubicBezTo>
                    <a:pt x="90310" y="1130870"/>
                    <a:pt x="111900" y="1116900"/>
                    <a:pt x="116662" y="1143570"/>
                  </a:cubicBezTo>
                  <a:cubicBezTo>
                    <a:pt x="121424" y="1170240"/>
                    <a:pt x="98565" y="1229930"/>
                    <a:pt x="101422" y="1265490"/>
                  </a:cubicBezTo>
                  <a:cubicBezTo>
                    <a:pt x="104279" y="1301050"/>
                    <a:pt x="112535" y="1330895"/>
                    <a:pt x="133807" y="1356930"/>
                  </a:cubicBezTo>
                  <a:cubicBezTo>
                    <a:pt x="155079" y="1382965"/>
                    <a:pt x="182702" y="1401380"/>
                    <a:pt x="229057" y="1421700"/>
                  </a:cubicBezTo>
                  <a:cubicBezTo>
                    <a:pt x="275412" y="1442020"/>
                    <a:pt x="338277" y="1464245"/>
                    <a:pt x="411937" y="1478850"/>
                  </a:cubicBezTo>
                  <a:cubicBezTo>
                    <a:pt x="485597" y="1493455"/>
                    <a:pt x="588785" y="1510600"/>
                    <a:pt x="671017" y="1509330"/>
                  </a:cubicBezTo>
                  <a:cubicBezTo>
                    <a:pt x="753250" y="1508060"/>
                    <a:pt x="829132" y="1491550"/>
                    <a:pt x="905332" y="1471230"/>
                  </a:cubicBezTo>
                  <a:cubicBezTo>
                    <a:pt x="981532" y="1450910"/>
                    <a:pt x="1065352" y="1422018"/>
                    <a:pt x="1128217" y="1387410"/>
                  </a:cubicBezTo>
                  <a:cubicBezTo>
                    <a:pt x="1191082" y="1352803"/>
                    <a:pt x="1251407" y="1281682"/>
                    <a:pt x="1282522" y="1263585"/>
                  </a:cubicBezTo>
                  <a:cubicBezTo>
                    <a:pt x="1313637" y="1245488"/>
                    <a:pt x="1268078" y="1259759"/>
                    <a:pt x="1314907" y="1278825"/>
                  </a:cubicBezTo>
                  <a:cubicBezTo>
                    <a:pt x="1361736" y="1297891"/>
                    <a:pt x="1383805" y="1276602"/>
                    <a:pt x="1413967" y="1261680"/>
                  </a:cubicBezTo>
                  <a:cubicBezTo>
                    <a:pt x="1444129" y="1246758"/>
                    <a:pt x="1474610" y="1217865"/>
                    <a:pt x="1495882" y="1189290"/>
                  </a:cubicBezTo>
                  <a:cubicBezTo>
                    <a:pt x="1517155" y="1160715"/>
                    <a:pt x="1534617" y="1128648"/>
                    <a:pt x="1541602" y="1090230"/>
                  </a:cubicBezTo>
                  <a:cubicBezTo>
                    <a:pt x="1548587" y="1051813"/>
                    <a:pt x="1550810" y="989265"/>
                    <a:pt x="1537792" y="958785"/>
                  </a:cubicBezTo>
                  <a:cubicBezTo>
                    <a:pt x="1524774" y="928305"/>
                    <a:pt x="1484135" y="915605"/>
                    <a:pt x="1463497" y="907350"/>
                  </a:cubicBezTo>
                  <a:cubicBezTo>
                    <a:pt x="1442860" y="899095"/>
                    <a:pt x="1420634" y="919732"/>
                    <a:pt x="1413967" y="909255"/>
                  </a:cubicBezTo>
                  <a:cubicBezTo>
                    <a:pt x="1407300" y="898778"/>
                    <a:pt x="1412380" y="915605"/>
                    <a:pt x="1423492" y="844485"/>
                  </a:cubicBezTo>
                  <a:cubicBezTo>
                    <a:pt x="1434604" y="773365"/>
                    <a:pt x="1484134" y="586675"/>
                    <a:pt x="1480642" y="482535"/>
                  </a:cubicBezTo>
                  <a:cubicBezTo>
                    <a:pt x="1477150" y="378395"/>
                    <a:pt x="1443177" y="285685"/>
                    <a:pt x="1402537" y="219645"/>
                  </a:cubicBezTo>
                  <a:cubicBezTo>
                    <a:pt x="1361897" y="153605"/>
                    <a:pt x="1297127" y="119633"/>
                    <a:pt x="1236802" y="86295"/>
                  </a:cubicBezTo>
                  <a:cubicBezTo>
                    <a:pt x="1176477" y="52957"/>
                    <a:pt x="1126630" y="33273"/>
                    <a:pt x="1040587" y="19620"/>
                  </a:cubicBezTo>
                  <a:cubicBezTo>
                    <a:pt x="954545" y="5968"/>
                    <a:pt x="833259" y="-7050"/>
                    <a:pt x="720547" y="4380"/>
                  </a:cubicBezTo>
                  <a:cubicBezTo>
                    <a:pt x="607835" y="15810"/>
                    <a:pt x="488137" y="36448"/>
                    <a:pt x="364312" y="88200"/>
                  </a:cubicBezTo>
                  <a:cubicBezTo>
                    <a:pt x="240487" y="139952"/>
                    <a:pt x="149047" y="279970"/>
                    <a:pt x="89992" y="375855"/>
                  </a:cubicBezTo>
                  <a:cubicBezTo>
                    <a:pt x="30937" y="471740"/>
                    <a:pt x="16967" y="587628"/>
                    <a:pt x="9982" y="663510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57" name="Oval 156">
              <a:extLst>
                <a:ext uri="{FF2B5EF4-FFF2-40B4-BE49-F238E27FC236}">
                  <a16:creationId xmlns:a16="http://schemas.microsoft.com/office/drawing/2014/main" id="{870D44F5-AA75-45DA-B2B8-09FD79C268B2}"/>
                </a:ext>
              </a:extLst>
            </p:cNvPr>
            <p:cNvSpPr/>
            <p:nvPr/>
          </p:nvSpPr>
          <p:spPr>
            <a:xfrm rot="708098">
              <a:off x="6213467" y="2558331"/>
              <a:ext cx="152057" cy="166441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2C3E6091-C95E-41DA-A17E-8C7F29EE00BC}"/>
                </a:ext>
              </a:extLst>
            </p:cNvPr>
            <p:cNvSpPr/>
            <p:nvPr/>
          </p:nvSpPr>
          <p:spPr>
            <a:xfrm rot="993537" flipH="1">
              <a:off x="5648430" y="2321336"/>
              <a:ext cx="254460" cy="94565"/>
            </a:xfrm>
            <a:custGeom>
              <a:avLst/>
              <a:gdLst>
                <a:gd name="connsiteX0" fmla="*/ 224 w 292135"/>
                <a:gd name="connsiteY0" fmla="*/ 59346 h 59716"/>
                <a:gd name="connsiteX1" fmla="*/ 107075 w 292135"/>
                <a:gd name="connsiteY1" fmla="*/ 5920 h 59716"/>
                <a:gd name="connsiteX2" fmla="*/ 292010 w 292135"/>
                <a:gd name="connsiteY2" fmla="*/ 3866 h 59716"/>
                <a:gd name="connsiteX3" fmla="*/ 133788 w 292135"/>
                <a:gd name="connsiteY3" fmla="*/ 28524 h 59716"/>
                <a:gd name="connsiteX4" fmla="*/ 224 w 292135"/>
                <a:gd name="connsiteY4" fmla="*/ 59346 h 59716"/>
                <a:gd name="connsiteX0" fmla="*/ 2 w 291913"/>
                <a:gd name="connsiteY0" fmla="*/ 76080 h 77200"/>
                <a:gd name="connsiteX1" fmla="*/ 131511 w 291913"/>
                <a:gd name="connsiteY1" fmla="*/ 2105 h 77200"/>
                <a:gd name="connsiteX2" fmla="*/ 291788 w 291913"/>
                <a:gd name="connsiteY2" fmla="*/ 20600 h 77200"/>
                <a:gd name="connsiteX3" fmla="*/ 133566 w 291913"/>
                <a:gd name="connsiteY3" fmla="*/ 45258 h 77200"/>
                <a:gd name="connsiteX4" fmla="*/ 2 w 291913"/>
                <a:gd name="connsiteY4" fmla="*/ 76080 h 77200"/>
                <a:gd name="connsiteX0" fmla="*/ 9 w 291925"/>
                <a:gd name="connsiteY0" fmla="*/ 76080 h 76253"/>
                <a:gd name="connsiteX1" fmla="*/ 131518 w 291925"/>
                <a:gd name="connsiteY1" fmla="*/ 2105 h 76253"/>
                <a:gd name="connsiteX2" fmla="*/ 291795 w 291925"/>
                <a:gd name="connsiteY2" fmla="*/ 20600 h 76253"/>
                <a:gd name="connsiteX3" fmla="*/ 137683 w 291925"/>
                <a:gd name="connsiteY3" fmla="*/ 22655 h 76253"/>
                <a:gd name="connsiteX4" fmla="*/ 9 w 291925"/>
                <a:gd name="connsiteY4" fmla="*/ 76080 h 76253"/>
                <a:gd name="connsiteX0" fmla="*/ 9 w 292471"/>
                <a:gd name="connsiteY0" fmla="*/ 76080 h 76253"/>
                <a:gd name="connsiteX1" fmla="*/ 131518 w 292471"/>
                <a:gd name="connsiteY1" fmla="*/ 2105 h 76253"/>
                <a:gd name="connsiteX2" fmla="*/ 291795 w 292471"/>
                <a:gd name="connsiteY2" fmla="*/ 20600 h 76253"/>
                <a:gd name="connsiteX3" fmla="*/ 137683 w 292471"/>
                <a:gd name="connsiteY3" fmla="*/ 22655 h 76253"/>
                <a:gd name="connsiteX4" fmla="*/ 9 w 292471"/>
                <a:gd name="connsiteY4" fmla="*/ 76080 h 76253"/>
                <a:gd name="connsiteX0" fmla="*/ 1258 w 293720"/>
                <a:gd name="connsiteY0" fmla="*/ 76080 h 78680"/>
                <a:gd name="connsiteX1" fmla="*/ 132767 w 293720"/>
                <a:gd name="connsiteY1" fmla="*/ 2105 h 78680"/>
                <a:gd name="connsiteX2" fmla="*/ 293044 w 293720"/>
                <a:gd name="connsiteY2" fmla="*/ 20600 h 78680"/>
                <a:gd name="connsiteX3" fmla="*/ 138932 w 293720"/>
                <a:gd name="connsiteY3" fmla="*/ 22655 h 78680"/>
                <a:gd name="connsiteX4" fmla="*/ 1258 w 293720"/>
                <a:gd name="connsiteY4" fmla="*/ 76080 h 78680"/>
                <a:gd name="connsiteX0" fmla="*/ 1258 w 293044"/>
                <a:gd name="connsiteY0" fmla="*/ 76080 h 78680"/>
                <a:gd name="connsiteX1" fmla="*/ 132767 w 293044"/>
                <a:gd name="connsiteY1" fmla="*/ 2105 h 78680"/>
                <a:gd name="connsiteX2" fmla="*/ 293044 w 293044"/>
                <a:gd name="connsiteY2" fmla="*/ 20600 h 78680"/>
                <a:gd name="connsiteX3" fmla="*/ 138932 w 293044"/>
                <a:gd name="connsiteY3" fmla="*/ 22655 h 78680"/>
                <a:gd name="connsiteX4" fmla="*/ 1258 w 293044"/>
                <a:gd name="connsiteY4" fmla="*/ 76080 h 78680"/>
                <a:gd name="connsiteX0" fmla="*/ 1258 w 293044"/>
                <a:gd name="connsiteY0" fmla="*/ 76080 h 78611"/>
                <a:gd name="connsiteX1" fmla="*/ 132767 w 293044"/>
                <a:gd name="connsiteY1" fmla="*/ 2105 h 78611"/>
                <a:gd name="connsiteX2" fmla="*/ 293044 w 293044"/>
                <a:gd name="connsiteY2" fmla="*/ 20600 h 78611"/>
                <a:gd name="connsiteX3" fmla="*/ 138932 w 293044"/>
                <a:gd name="connsiteY3" fmla="*/ 22655 h 78611"/>
                <a:gd name="connsiteX4" fmla="*/ 1258 w 293044"/>
                <a:gd name="connsiteY4" fmla="*/ 76080 h 78611"/>
                <a:gd name="connsiteX0" fmla="*/ 1236 w 280693"/>
                <a:gd name="connsiteY0" fmla="*/ 79613 h 82337"/>
                <a:gd name="connsiteX1" fmla="*/ 132745 w 280693"/>
                <a:gd name="connsiteY1" fmla="*/ 5638 h 82337"/>
                <a:gd name="connsiteX2" fmla="*/ 280693 w 280693"/>
                <a:gd name="connsiteY2" fmla="*/ 7694 h 82337"/>
                <a:gd name="connsiteX3" fmla="*/ 138910 w 280693"/>
                <a:gd name="connsiteY3" fmla="*/ 26188 h 82337"/>
                <a:gd name="connsiteX4" fmla="*/ 1236 w 280693"/>
                <a:gd name="connsiteY4" fmla="*/ 79613 h 82337"/>
                <a:gd name="connsiteX0" fmla="*/ 39 w 279496"/>
                <a:gd name="connsiteY0" fmla="*/ 76896 h 77018"/>
                <a:gd name="connsiteX1" fmla="*/ 125384 w 279496"/>
                <a:gd name="connsiteY1" fmla="*/ 7030 h 77018"/>
                <a:gd name="connsiteX2" fmla="*/ 279496 w 279496"/>
                <a:gd name="connsiteY2" fmla="*/ 4977 h 77018"/>
                <a:gd name="connsiteX3" fmla="*/ 137713 w 279496"/>
                <a:gd name="connsiteY3" fmla="*/ 23471 h 77018"/>
                <a:gd name="connsiteX4" fmla="*/ 39 w 279496"/>
                <a:gd name="connsiteY4" fmla="*/ 76896 h 77018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650"/>
                <a:gd name="connsiteY0" fmla="*/ 81001 h 81123"/>
                <a:gd name="connsiteX1" fmla="*/ 125408 w 279650"/>
                <a:gd name="connsiteY1" fmla="*/ 11135 h 81123"/>
                <a:gd name="connsiteX2" fmla="*/ 279520 w 279650"/>
                <a:gd name="connsiteY2" fmla="*/ 9082 h 81123"/>
                <a:gd name="connsiteX3" fmla="*/ 137737 w 279650"/>
                <a:gd name="connsiteY3" fmla="*/ 27576 h 81123"/>
                <a:gd name="connsiteX4" fmla="*/ 63 w 279650"/>
                <a:gd name="connsiteY4" fmla="*/ 81001 h 81123"/>
                <a:gd name="connsiteX0" fmla="*/ 63 w 279650"/>
                <a:gd name="connsiteY0" fmla="*/ 81001 h 81234"/>
                <a:gd name="connsiteX1" fmla="*/ 125408 w 279650"/>
                <a:gd name="connsiteY1" fmla="*/ 11135 h 81234"/>
                <a:gd name="connsiteX2" fmla="*/ 279520 w 279650"/>
                <a:gd name="connsiteY2" fmla="*/ 9082 h 81234"/>
                <a:gd name="connsiteX3" fmla="*/ 137737 w 279650"/>
                <a:gd name="connsiteY3" fmla="*/ 27576 h 81234"/>
                <a:gd name="connsiteX4" fmla="*/ 63 w 279650"/>
                <a:gd name="connsiteY4" fmla="*/ 81001 h 81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9650" h="81234">
                  <a:moveTo>
                    <a:pt x="63" y="81001"/>
                  </a:moveTo>
                  <a:cubicBezTo>
                    <a:pt x="-1992" y="78261"/>
                    <a:pt x="45955" y="31340"/>
                    <a:pt x="125408" y="11135"/>
                  </a:cubicBezTo>
                  <a:cubicBezTo>
                    <a:pt x="204861" y="-9070"/>
                    <a:pt x="283288" y="3261"/>
                    <a:pt x="279520" y="9082"/>
                  </a:cubicBezTo>
                  <a:cubicBezTo>
                    <a:pt x="273698" y="23123"/>
                    <a:pt x="250068" y="-7013"/>
                    <a:pt x="137737" y="27576"/>
                  </a:cubicBezTo>
                  <a:cubicBezTo>
                    <a:pt x="25406" y="62165"/>
                    <a:pt x="2118" y="83741"/>
                    <a:pt x="63" y="81001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E3002B76-2940-4E83-B6FF-8163F2AE9335}"/>
                </a:ext>
              </a:extLst>
            </p:cNvPr>
            <p:cNvSpPr/>
            <p:nvPr/>
          </p:nvSpPr>
          <p:spPr>
            <a:xfrm rot="708098">
              <a:off x="6183917" y="2442202"/>
              <a:ext cx="279650" cy="94565"/>
            </a:xfrm>
            <a:custGeom>
              <a:avLst/>
              <a:gdLst>
                <a:gd name="connsiteX0" fmla="*/ 224 w 292135"/>
                <a:gd name="connsiteY0" fmla="*/ 59346 h 59716"/>
                <a:gd name="connsiteX1" fmla="*/ 107075 w 292135"/>
                <a:gd name="connsiteY1" fmla="*/ 5920 h 59716"/>
                <a:gd name="connsiteX2" fmla="*/ 292010 w 292135"/>
                <a:gd name="connsiteY2" fmla="*/ 3866 h 59716"/>
                <a:gd name="connsiteX3" fmla="*/ 133788 w 292135"/>
                <a:gd name="connsiteY3" fmla="*/ 28524 h 59716"/>
                <a:gd name="connsiteX4" fmla="*/ 224 w 292135"/>
                <a:gd name="connsiteY4" fmla="*/ 59346 h 59716"/>
                <a:gd name="connsiteX0" fmla="*/ 2 w 291913"/>
                <a:gd name="connsiteY0" fmla="*/ 76080 h 77200"/>
                <a:gd name="connsiteX1" fmla="*/ 131511 w 291913"/>
                <a:gd name="connsiteY1" fmla="*/ 2105 h 77200"/>
                <a:gd name="connsiteX2" fmla="*/ 291788 w 291913"/>
                <a:gd name="connsiteY2" fmla="*/ 20600 h 77200"/>
                <a:gd name="connsiteX3" fmla="*/ 133566 w 291913"/>
                <a:gd name="connsiteY3" fmla="*/ 45258 h 77200"/>
                <a:gd name="connsiteX4" fmla="*/ 2 w 291913"/>
                <a:gd name="connsiteY4" fmla="*/ 76080 h 77200"/>
                <a:gd name="connsiteX0" fmla="*/ 9 w 291925"/>
                <a:gd name="connsiteY0" fmla="*/ 76080 h 76253"/>
                <a:gd name="connsiteX1" fmla="*/ 131518 w 291925"/>
                <a:gd name="connsiteY1" fmla="*/ 2105 h 76253"/>
                <a:gd name="connsiteX2" fmla="*/ 291795 w 291925"/>
                <a:gd name="connsiteY2" fmla="*/ 20600 h 76253"/>
                <a:gd name="connsiteX3" fmla="*/ 137683 w 291925"/>
                <a:gd name="connsiteY3" fmla="*/ 22655 h 76253"/>
                <a:gd name="connsiteX4" fmla="*/ 9 w 291925"/>
                <a:gd name="connsiteY4" fmla="*/ 76080 h 76253"/>
                <a:gd name="connsiteX0" fmla="*/ 9 w 292471"/>
                <a:gd name="connsiteY0" fmla="*/ 76080 h 76253"/>
                <a:gd name="connsiteX1" fmla="*/ 131518 w 292471"/>
                <a:gd name="connsiteY1" fmla="*/ 2105 h 76253"/>
                <a:gd name="connsiteX2" fmla="*/ 291795 w 292471"/>
                <a:gd name="connsiteY2" fmla="*/ 20600 h 76253"/>
                <a:gd name="connsiteX3" fmla="*/ 137683 w 292471"/>
                <a:gd name="connsiteY3" fmla="*/ 22655 h 76253"/>
                <a:gd name="connsiteX4" fmla="*/ 9 w 292471"/>
                <a:gd name="connsiteY4" fmla="*/ 76080 h 76253"/>
                <a:gd name="connsiteX0" fmla="*/ 1258 w 293720"/>
                <a:gd name="connsiteY0" fmla="*/ 76080 h 78680"/>
                <a:gd name="connsiteX1" fmla="*/ 132767 w 293720"/>
                <a:gd name="connsiteY1" fmla="*/ 2105 h 78680"/>
                <a:gd name="connsiteX2" fmla="*/ 293044 w 293720"/>
                <a:gd name="connsiteY2" fmla="*/ 20600 h 78680"/>
                <a:gd name="connsiteX3" fmla="*/ 138932 w 293720"/>
                <a:gd name="connsiteY3" fmla="*/ 22655 h 78680"/>
                <a:gd name="connsiteX4" fmla="*/ 1258 w 293720"/>
                <a:gd name="connsiteY4" fmla="*/ 76080 h 78680"/>
                <a:gd name="connsiteX0" fmla="*/ 1258 w 293044"/>
                <a:gd name="connsiteY0" fmla="*/ 76080 h 78680"/>
                <a:gd name="connsiteX1" fmla="*/ 132767 w 293044"/>
                <a:gd name="connsiteY1" fmla="*/ 2105 h 78680"/>
                <a:gd name="connsiteX2" fmla="*/ 293044 w 293044"/>
                <a:gd name="connsiteY2" fmla="*/ 20600 h 78680"/>
                <a:gd name="connsiteX3" fmla="*/ 138932 w 293044"/>
                <a:gd name="connsiteY3" fmla="*/ 22655 h 78680"/>
                <a:gd name="connsiteX4" fmla="*/ 1258 w 293044"/>
                <a:gd name="connsiteY4" fmla="*/ 76080 h 78680"/>
                <a:gd name="connsiteX0" fmla="*/ 1258 w 293044"/>
                <a:gd name="connsiteY0" fmla="*/ 76080 h 78611"/>
                <a:gd name="connsiteX1" fmla="*/ 132767 w 293044"/>
                <a:gd name="connsiteY1" fmla="*/ 2105 h 78611"/>
                <a:gd name="connsiteX2" fmla="*/ 293044 w 293044"/>
                <a:gd name="connsiteY2" fmla="*/ 20600 h 78611"/>
                <a:gd name="connsiteX3" fmla="*/ 138932 w 293044"/>
                <a:gd name="connsiteY3" fmla="*/ 22655 h 78611"/>
                <a:gd name="connsiteX4" fmla="*/ 1258 w 293044"/>
                <a:gd name="connsiteY4" fmla="*/ 76080 h 78611"/>
                <a:gd name="connsiteX0" fmla="*/ 1236 w 280693"/>
                <a:gd name="connsiteY0" fmla="*/ 79613 h 82337"/>
                <a:gd name="connsiteX1" fmla="*/ 132745 w 280693"/>
                <a:gd name="connsiteY1" fmla="*/ 5638 h 82337"/>
                <a:gd name="connsiteX2" fmla="*/ 280693 w 280693"/>
                <a:gd name="connsiteY2" fmla="*/ 7694 h 82337"/>
                <a:gd name="connsiteX3" fmla="*/ 138910 w 280693"/>
                <a:gd name="connsiteY3" fmla="*/ 26188 h 82337"/>
                <a:gd name="connsiteX4" fmla="*/ 1236 w 280693"/>
                <a:gd name="connsiteY4" fmla="*/ 79613 h 82337"/>
                <a:gd name="connsiteX0" fmla="*/ 39 w 279496"/>
                <a:gd name="connsiteY0" fmla="*/ 76896 h 77018"/>
                <a:gd name="connsiteX1" fmla="*/ 125384 w 279496"/>
                <a:gd name="connsiteY1" fmla="*/ 7030 h 77018"/>
                <a:gd name="connsiteX2" fmla="*/ 279496 w 279496"/>
                <a:gd name="connsiteY2" fmla="*/ 4977 h 77018"/>
                <a:gd name="connsiteX3" fmla="*/ 137713 w 279496"/>
                <a:gd name="connsiteY3" fmla="*/ 23471 h 77018"/>
                <a:gd name="connsiteX4" fmla="*/ 39 w 279496"/>
                <a:gd name="connsiteY4" fmla="*/ 76896 h 77018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650"/>
                <a:gd name="connsiteY0" fmla="*/ 81001 h 81123"/>
                <a:gd name="connsiteX1" fmla="*/ 125408 w 279650"/>
                <a:gd name="connsiteY1" fmla="*/ 11135 h 81123"/>
                <a:gd name="connsiteX2" fmla="*/ 279520 w 279650"/>
                <a:gd name="connsiteY2" fmla="*/ 9082 h 81123"/>
                <a:gd name="connsiteX3" fmla="*/ 137737 w 279650"/>
                <a:gd name="connsiteY3" fmla="*/ 27576 h 81123"/>
                <a:gd name="connsiteX4" fmla="*/ 63 w 279650"/>
                <a:gd name="connsiteY4" fmla="*/ 81001 h 81123"/>
                <a:gd name="connsiteX0" fmla="*/ 63 w 279650"/>
                <a:gd name="connsiteY0" fmla="*/ 81001 h 81234"/>
                <a:gd name="connsiteX1" fmla="*/ 125408 w 279650"/>
                <a:gd name="connsiteY1" fmla="*/ 11135 h 81234"/>
                <a:gd name="connsiteX2" fmla="*/ 279520 w 279650"/>
                <a:gd name="connsiteY2" fmla="*/ 9082 h 81234"/>
                <a:gd name="connsiteX3" fmla="*/ 137737 w 279650"/>
                <a:gd name="connsiteY3" fmla="*/ 27576 h 81234"/>
                <a:gd name="connsiteX4" fmla="*/ 63 w 279650"/>
                <a:gd name="connsiteY4" fmla="*/ 81001 h 81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9650" h="81234">
                  <a:moveTo>
                    <a:pt x="63" y="81001"/>
                  </a:moveTo>
                  <a:cubicBezTo>
                    <a:pt x="-1992" y="78261"/>
                    <a:pt x="45955" y="31340"/>
                    <a:pt x="125408" y="11135"/>
                  </a:cubicBezTo>
                  <a:cubicBezTo>
                    <a:pt x="204861" y="-9070"/>
                    <a:pt x="283288" y="3261"/>
                    <a:pt x="279520" y="9082"/>
                  </a:cubicBezTo>
                  <a:cubicBezTo>
                    <a:pt x="273698" y="23123"/>
                    <a:pt x="250068" y="-7013"/>
                    <a:pt x="137737" y="27576"/>
                  </a:cubicBezTo>
                  <a:cubicBezTo>
                    <a:pt x="25406" y="62165"/>
                    <a:pt x="2118" y="83741"/>
                    <a:pt x="63" y="81001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B439BAB6-A8EB-406D-9A25-84590376C6F5}"/>
                </a:ext>
              </a:extLst>
            </p:cNvPr>
            <p:cNvSpPr/>
            <p:nvPr/>
          </p:nvSpPr>
          <p:spPr>
            <a:xfrm rot="708098">
              <a:off x="5489190" y="1719006"/>
              <a:ext cx="1506104" cy="1057198"/>
            </a:xfrm>
            <a:custGeom>
              <a:avLst/>
              <a:gdLst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1174 w 1869410"/>
                <a:gd name="connsiteY19" fmla="*/ 1036330 h 1284241"/>
                <a:gd name="connsiteX20" fmla="*/ 1667369 w 1869410"/>
                <a:gd name="connsiteY20" fmla="*/ 1085860 h 1284241"/>
                <a:gd name="connsiteX21" fmla="*/ 1716899 w 1869410"/>
                <a:gd name="connsiteY21" fmla="*/ 93536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1174 w 1869410"/>
                <a:gd name="connsiteY19" fmla="*/ 1036330 h 1284241"/>
                <a:gd name="connsiteX20" fmla="*/ 1667369 w 1869410"/>
                <a:gd name="connsiteY20" fmla="*/ 1085860 h 1284241"/>
                <a:gd name="connsiteX21" fmla="*/ 1714994 w 1869410"/>
                <a:gd name="connsiteY21" fmla="*/ 90488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1174 w 1869410"/>
                <a:gd name="connsiteY19" fmla="*/ 1036330 h 1284241"/>
                <a:gd name="connsiteX20" fmla="*/ 1707374 w 1869410"/>
                <a:gd name="connsiteY20" fmla="*/ 1055380 h 1284241"/>
                <a:gd name="connsiteX21" fmla="*/ 1714994 w 1869410"/>
                <a:gd name="connsiteY21" fmla="*/ 90488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4984 w 1869410"/>
                <a:gd name="connsiteY19" fmla="*/ 1002040 h 1284241"/>
                <a:gd name="connsiteX20" fmla="*/ 1707374 w 1869410"/>
                <a:gd name="connsiteY20" fmla="*/ 1055380 h 1284241"/>
                <a:gd name="connsiteX21" fmla="*/ 1714994 w 1869410"/>
                <a:gd name="connsiteY21" fmla="*/ 90488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6"/>
                <a:gd name="connsiteX1" fmla="*/ 545324 w 1869410"/>
                <a:gd name="connsiteY1" fmla="*/ 516265 h 1284246"/>
                <a:gd name="connsiteX2" fmla="*/ 629144 w 1869410"/>
                <a:gd name="connsiteY2" fmla="*/ 476260 h 1284246"/>
                <a:gd name="connsiteX3" fmla="*/ 692009 w 1869410"/>
                <a:gd name="connsiteY3" fmla="*/ 577225 h 1284246"/>
                <a:gd name="connsiteX4" fmla="*/ 737729 w 1869410"/>
                <a:gd name="connsiteY4" fmla="*/ 779155 h 1284246"/>
                <a:gd name="connsiteX5" fmla="*/ 735824 w 1869410"/>
                <a:gd name="connsiteY5" fmla="*/ 914410 h 1284246"/>
                <a:gd name="connsiteX6" fmla="*/ 825359 w 1869410"/>
                <a:gd name="connsiteY6" fmla="*/ 678190 h 1284246"/>
                <a:gd name="connsiteX7" fmla="*/ 840599 w 1869410"/>
                <a:gd name="connsiteY7" fmla="*/ 582940 h 1284246"/>
                <a:gd name="connsiteX8" fmla="*/ 1103489 w 1869410"/>
                <a:gd name="connsiteY8" fmla="*/ 870595 h 1284246"/>
                <a:gd name="connsiteX9" fmla="*/ 1154924 w 1869410"/>
                <a:gd name="connsiteY9" fmla="*/ 891550 h 1284246"/>
                <a:gd name="connsiteX10" fmla="*/ 1055864 w 1869410"/>
                <a:gd name="connsiteY10" fmla="*/ 723910 h 1284246"/>
                <a:gd name="connsiteX11" fmla="*/ 1257794 w 1869410"/>
                <a:gd name="connsiteY11" fmla="*/ 971560 h 1284246"/>
                <a:gd name="connsiteX12" fmla="*/ 1233029 w 1869410"/>
                <a:gd name="connsiteY12" fmla="*/ 849640 h 1284246"/>
                <a:gd name="connsiteX13" fmla="*/ 1375904 w 1869410"/>
                <a:gd name="connsiteY13" fmla="*/ 986800 h 1284246"/>
                <a:gd name="connsiteX14" fmla="*/ 1417814 w 1869410"/>
                <a:gd name="connsiteY14" fmla="*/ 1173490 h 1284246"/>
                <a:gd name="connsiteX15" fmla="*/ 1444484 w 1869410"/>
                <a:gd name="connsiteY15" fmla="*/ 1057285 h 1284246"/>
                <a:gd name="connsiteX16" fmla="*/ 1450199 w 1869410"/>
                <a:gd name="connsiteY16" fmla="*/ 1283980 h 1284246"/>
                <a:gd name="connsiteX17" fmla="*/ 1495919 w 1869410"/>
                <a:gd name="connsiteY17" fmla="*/ 1101100 h 1284246"/>
                <a:gd name="connsiteX18" fmla="*/ 1551164 w 1869410"/>
                <a:gd name="connsiteY18" fmla="*/ 1011565 h 1284246"/>
                <a:gd name="connsiteX19" fmla="*/ 1634984 w 1869410"/>
                <a:gd name="connsiteY19" fmla="*/ 1002040 h 1284246"/>
                <a:gd name="connsiteX20" fmla="*/ 1707374 w 1869410"/>
                <a:gd name="connsiteY20" fmla="*/ 1055380 h 1284246"/>
                <a:gd name="connsiteX21" fmla="*/ 1714994 w 1869410"/>
                <a:gd name="connsiteY21" fmla="*/ 904885 h 1284246"/>
                <a:gd name="connsiteX22" fmla="*/ 1716899 w 1869410"/>
                <a:gd name="connsiteY22" fmla="*/ 802015 h 1284246"/>
                <a:gd name="connsiteX23" fmla="*/ 1804529 w 1869410"/>
                <a:gd name="connsiteY23" fmla="*/ 889645 h 1284246"/>
                <a:gd name="connsiteX24" fmla="*/ 1764524 w 1869410"/>
                <a:gd name="connsiteY24" fmla="*/ 716290 h 1284246"/>
                <a:gd name="connsiteX25" fmla="*/ 1764524 w 1869410"/>
                <a:gd name="connsiteY25" fmla="*/ 615325 h 1284246"/>
                <a:gd name="connsiteX26" fmla="*/ 1869299 w 1869410"/>
                <a:gd name="connsiteY26" fmla="*/ 708670 h 1284246"/>
                <a:gd name="connsiteX27" fmla="*/ 1783574 w 1869410"/>
                <a:gd name="connsiteY27" fmla="*/ 539125 h 1284246"/>
                <a:gd name="connsiteX28" fmla="*/ 1730234 w 1869410"/>
                <a:gd name="connsiteY28" fmla="*/ 396250 h 1284246"/>
                <a:gd name="connsiteX29" fmla="*/ 1560689 w 1869410"/>
                <a:gd name="connsiteY29" fmla="*/ 219085 h 1284246"/>
                <a:gd name="connsiteX30" fmla="*/ 1427339 w 1869410"/>
                <a:gd name="connsiteY30" fmla="*/ 129550 h 1284246"/>
                <a:gd name="connsiteX31" fmla="*/ 1594979 w 1869410"/>
                <a:gd name="connsiteY31" fmla="*/ 100975 h 1284246"/>
                <a:gd name="connsiteX32" fmla="*/ 1634984 w 1869410"/>
                <a:gd name="connsiteY32" fmla="*/ 70495 h 1284246"/>
                <a:gd name="connsiteX33" fmla="*/ 1402574 w 1869410"/>
                <a:gd name="connsiteY33" fmla="*/ 62875 h 1284246"/>
                <a:gd name="connsiteX34" fmla="*/ 1191119 w 1869410"/>
                <a:gd name="connsiteY34" fmla="*/ 17155 h 1284246"/>
                <a:gd name="connsiteX35" fmla="*/ 981569 w 1869410"/>
                <a:gd name="connsiteY35" fmla="*/ 10 h 1284246"/>
                <a:gd name="connsiteX36" fmla="*/ 712964 w 1869410"/>
                <a:gd name="connsiteY36" fmla="*/ 19060 h 1284246"/>
                <a:gd name="connsiteX37" fmla="*/ 543419 w 1869410"/>
                <a:gd name="connsiteY37" fmla="*/ 55255 h 1284246"/>
                <a:gd name="connsiteX38" fmla="*/ 415784 w 1869410"/>
                <a:gd name="connsiteY38" fmla="*/ 144790 h 1284246"/>
                <a:gd name="connsiteX39" fmla="*/ 364349 w 1869410"/>
                <a:gd name="connsiteY39" fmla="*/ 215275 h 1284246"/>
                <a:gd name="connsiteX40" fmla="*/ 290054 w 1869410"/>
                <a:gd name="connsiteY40" fmla="*/ 278140 h 1284246"/>
                <a:gd name="connsiteX41" fmla="*/ 223379 w 1869410"/>
                <a:gd name="connsiteY41" fmla="*/ 331480 h 1284246"/>
                <a:gd name="connsiteX42" fmla="*/ 145274 w 1869410"/>
                <a:gd name="connsiteY42" fmla="*/ 485785 h 1284246"/>
                <a:gd name="connsiteX43" fmla="*/ 80504 w 1869410"/>
                <a:gd name="connsiteY43" fmla="*/ 674380 h 1284246"/>
                <a:gd name="connsiteX44" fmla="*/ 494 w 1869410"/>
                <a:gd name="connsiteY44" fmla="*/ 777250 h 1284246"/>
                <a:gd name="connsiteX45" fmla="*/ 120509 w 1869410"/>
                <a:gd name="connsiteY45" fmla="*/ 678190 h 1284246"/>
                <a:gd name="connsiteX46" fmla="*/ 118604 w 1869410"/>
                <a:gd name="connsiteY46" fmla="*/ 910600 h 1284246"/>
                <a:gd name="connsiteX47" fmla="*/ 131939 w 1869410"/>
                <a:gd name="connsiteY47" fmla="*/ 1034425 h 1284246"/>
                <a:gd name="connsiteX48" fmla="*/ 160514 w 1869410"/>
                <a:gd name="connsiteY48" fmla="*/ 891550 h 1284246"/>
                <a:gd name="connsiteX49" fmla="*/ 246239 w 1869410"/>
                <a:gd name="connsiteY49" fmla="*/ 990610 h 1284246"/>
                <a:gd name="connsiteX50" fmla="*/ 238619 w 1869410"/>
                <a:gd name="connsiteY50" fmla="*/ 866785 h 1284246"/>
                <a:gd name="connsiteX51" fmla="*/ 250049 w 1869410"/>
                <a:gd name="connsiteY51" fmla="*/ 725815 h 1284246"/>
                <a:gd name="connsiteX52" fmla="*/ 311009 w 1869410"/>
                <a:gd name="connsiteY52" fmla="*/ 889645 h 1284246"/>
                <a:gd name="connsiteX53" fmla="*/ 295769 w 1869410"/>
                <a:gd name="connsiteY53" fmla="*/ 643900 h 1284246"/>
                <a:gd name="connsiteX54" fmla="*/ 341489 w 1869410"/>
                <a:gd name="connsiteY54" fmla="*/ 495310 h 1284246"/>
                <a:gd name="connsiteX55" fmla="*/ 394829 w 1869410"/>
                <a:gd name="connsiteY55" fmla="*/ 483880 h 1284246"/>
                <a:gd name="connsiteX56" fmla="*/ 486269 w 1869410"/>
                <a:gd name="connsiteY56" fmla="*/ 586750 h 1284246"/>
                <a:gd name="connsiteX0" fmla="*/ 486269 w 1869410"/>
                <a:gd name="connsiteY0" fmla="*/ 586750 h 1284246"/>
                <a:gd name="connsiteX1" fmla="*/ 545324 w 1869410"/>
                <a:gd name="connsiteY1" fmla="*/ 516265 h 1284246"/>
                <a:gd name="connsiteX2" fmla="*/ 629144 w 1869410"/>
                <a:gd name="connsiteY2" fmla="*/ 476260 h 1284246"/>
                <a:gd name="connsiteX3" fmla="*/ 692009 w 1869410"/>
                <a:gd name="connsiteY3" fmla="*/ 577225 h 1284246"/>
                <a:gd name="connsiteX4" fmla="*/ 737729 w 1869410"/>
                <a:gd name="connsiteY4" fmla="*/ 779155 h 1284246"/>
                <a:gd name="connsiteX5" fmla="*/ 735824 w 1869410"/>
                <a:gd name="connsiteY5" fmla="*/ 914410 h 1284246"/>
                <a:gd name="connsiteX6" fmla="*/ 825359 w 1869410"/>
                <a:gd name="connsiteY6" fmla="*/ 678190 h 1284246"/>
                <a:gd name="connsiteX7" fmla="*/ 840599 w 1869410"/>
                <a:gd name="connsiteY7" fmla="*/ 582940 h 1284246"/>
                <a:gd name="connsiteX8" fmla="*/ 1103489 w 1869410"/>
                <a:gd name="connsiteY8" fmla="*/ 870595 h 1284246"/>
                <a:gd name="connsiteX9" fmla="*/ 1154924 w 1869410"/>
                <a:gd name="connsiteY9" fmla="*/ 891550 h 1284246"/>
                <a:gd name="connsiteX10" fmla="*/ 1055864 w 1869410"/>
                <a:gd name="connsiteY10" fmla="*/ 723910 h 1284246"/>
                <a:gd name="connsiteX11" fmla="*/ 1257794 w 1869410"/>
                <a:gd name="connsiteY11" fmla="*/ 971560 h 1284246"/>
                <a:gd name="connsiteX12" fmla="*/ 1233029 w 1869410"/>
                <a:gd name="connsiteY12" fmla="*/ 849640 h 1284246"/>
                <a:gd name="connsiteX13" fmla="*/ 1375904 w 1869410"/>
                <a:gd name="connsiteY13" fmla="*/ 986800 h 1284246"/>
                <a:gd name="connsiteX14" fmla="*/ 1417814 w 1869410"/>
                <a:gd name="connsiteY14" fmla="*/ 1173490 h 1284246"/>
                <a:gd name="connsiteX15" fmla="*/ 1444484 w 1869410"/>
                <a:gd name="connsiteY15" fmla="*/ 1057285 h 1284246"/>
                <a:gd name="connsiteX16" fmla="*/ 1450199 w 1869410"/>
                <a:gd name="connsiteY16" fmla="*/ 1283980 h 1284246"/>
                <a:gd name="connsiteX17" fmla="*/ 1495919 w 1869410"/>
                <a:gd name="connsiteY17" fmla="*/ 1101100 h 1284246"/>
                <a:gd name="connsiteX18" fmla="*/ 1551164 w 1869410"/>
                <a:gd name="connsiteY18" fmla="*/ 1011565 h 1284246"/>
                <a:gd name="connsiteX19" fmla="*/ 1671179 w 1869410"/>
                <a:gd name="connsiteY19" fmla="*/ 1011565 h 1284246"/>
                <a:gd name="connsiteX20" fmla="*/ 1707374 w 1869410"/>
                <a:gd name="connsiteY20" fmla="*/ 1055380 h 1284246"/>
                <a:gd name="connsiteX21" fmla="*/ 1714994 w 1869410"/>
                <a:gd name="connsiteY21" fmla="*/ 904885 h 1284246"/>
                <a:gd name="connsiteX22" fmla="*/ 1716899 w 1869410"/>
                <a:gd name="connsiteY22" fmla="*/ 802015 h 1284246"/>
                <a:gd name="connsiteX23" fmla="*/ 1804529 w 1869410"/>
                <a:gd name="connsiteY23" fmla="*/ 889645 h 1284246"/>
                <a:gd name="connsiteX24" fmla="*/ 1764524 w 1869410"/>
                <a:gd name="connsiteY24" fmla="*/ 716290 h 1284246"/>
                <a:gd name="connsiteX25" fmla="*/ 1764524 w 1869410"/>
                <a:gd name="connsiteY25" fmla="*/ 615325 h 1284246"/>
                <a:gd name="connsiteX26" fmla="*/ 1869299 w 1869410"/>
                <a:gd name="connsiteY26" fmla="*/ 708670 h 1284246"/>
                <a:gd name="connsiteX27" fmla="*/ 1783574 w 1869410"/>
                <a:gd name="connsiteY27" fmla="*/ 539125 h 1284246"/>
                <a:gd name="connsiteX28" fmla="*/ 1730234 w 1869410"/>
                <a:gd name="connsiteY28" fmla="*/ 396250 h 1284246"/>
                <a:gd name="connsiteX29" fmla="*/ 1560689 w 1869410"/>
                <a:gd name="connsiteY29" fmla="*/ 219085 h 1284246"/>
                <a:gd name="connsiteX30" fmla="*/ 1427339 w 1869410"/>
                <a:gd name="connsiteY30" fmla="*/ 129550 h 1284246"/>
                <a:gd name="connsiteX31" fmla="*/ 1594979 w 1869410"/>
                <a:gd name="connsiteY31" fmla="*/ 100975 h 1284246"/>
                <a:gd name="connsiteX32" fmla="*/ 1634984 w 1869410"/>
                <a:gd name="connsiteY32" fmla="*/ 70495 h 1284246"/>
                <a:gd name="connsiteX33" fmla="*/ 1402574 w 1869410"/>
                <a:gd name="connsiteY33" fmla="*/ 62875 h 1284246"/>
                <a:gd name="connsiteX34" fmla="*/ 1191119 w 1869410"/>
                <a:gd name="connsiteY34" fmla="*/ 17155 h 1284246"/>
                <a:gd name="connsiteX35" fmla="*/ 981569 w 1869410"/>
                <a:gd name="connsiteY35" fmla="*/ 10 h 1284246"/>
                <a:gd name="connsiteX36" fmla="*/ 712964 w 1869410"/>
                <a:gd name="connsiteY36" fmla="*/ 19060 h 1284246"/>
                <a:gd name="connsiteX37" fmla="*/ 543419 w 1869410"/>
                <a:gd name="connsiteY37" fmla="*/ 55255 h 1284246"/>
                <a:gd name="connsiteX38" fmla="*/ 415784 w 1869410"/>
                <a:gd name="connsiteY38" fmla="*/ 144790 h 1284246"/>
                <a:gd name="connsiteX39" fmla="*/ 364349 w 1869410"/>
                <a:gd name="connsiteY39" fmla="*/ 215275 h 1284246"/>
                <a:gd name="connsiteX40" fmla="*/ 290054 w 1869410"/>
                <a:gd name="connsiteY40" fmla="*/ 278140 h 1284246"/>
                <a:gd name="connsiteX41" fmla="*/ 223379 w 1869410"/>
                <a:gd name="connsiteY41" fmla="*/ 331480 h 1284246"/>
                <a:gd name="connsiteX42" fmla="*/ 145274 w 1869410"/>
                <a:gd name="connsiteY42" fmla="*/ 485785 h 1284246"/>
                <a:gd name="connsiteX43" fmla="*/ 80504 w 1869410"/>
                <a:gd name="connsiteY43" fmla="*/ 674380 h 1284246"/>
                <a:gd name="connsiteX44" fmla="*/ 494 w 1869410"/>
                <a:gd name="connsiteY44" fmla="*/ 777250 h 1284246"/>
                <a:gd name="connsiteX45" fmla="*/ 120509 w 1869410"/>
                <a:gd name="connsiteY45" fmla="*/ 678190 h 1284246"/>
                <a:gd name="connsiteX46" fmla="*/ 118604 w 1869410"/>
                <a:gd name="connsiteY46" fmla="*/ 910600 h 1284246"/>
                <a:gd name="connsiteX47" fmla="*/ 131939 w 1869410"/>
                <a:gd name="connsiteY47" fmla="*/ 1034425 h 1284246"/>
                <a:gd name="connsiteX48" fmla="*/ 160514 w 1869410"/>
                <a:gd name="connsiteY48" fmla="*/ 891550 h 1284246"/>
                <a:gd name="connsiteX49" fmla="*/ 246239 w 1869410"/>
                <a:gd name="connsiteY49" fmla="*/ 990610 h 1284246"/>
                <a:gd name="connsiteX50" fmla="*/ 238619 w 1869410"/>
                <a:gd name="connsiteY50" fmla="*/ 866785 h 1284246"/>
                <a:gd name="connsiteX51" fmla="*/ 250049 w 1869410"/>
                <a:gd name="connsiteY51" fmla="*/ 725815 h 1284246"/>
                <a:gd name="connsiteX52" fmla="*/ 311009 w 1869410"/>
                <a:gd name="connsiteY52" fmla="*/ 889645 h 1284246"/>
                <a:gd name="connsiteX53" fmla="*/ 295769 w 1869410"/>
                <a:gd name="connsiteY53" fmla="*/ 643900 h 1284246"/>
                <a:gd name="connsiteX54" fmla="*/ 341489 w 1869410"/>
                <a:gd name="connsiteY54" fmla="*/ 495310 h 1284246"/>
                <a:gd name="connsiteX55" fmla="*/ 394829 w 1869410"/>
                <a:gd name="connsiteY55" fmla="*/ 483880 h 1284246"/>
                <a:gd name="connsiteX56" fmla="*/ 486269 w 1869410"/>
                <a:gd name="connsiteY56" fmla="*/ 586750 h 1284246"/>
                <a:gd name="connsiteX0" fmla="*/ 486269 w 1869410"/>
                <a:gd name="connsiteY0" fmla="*/ 586750 h 1284251"/>
                <a:gd name="connsiteX1" fmla="*/ 545324 w 1869410"/>
                <a:gd name="connsiteY1" fmla="*/ 516265 h 1284251"/>
                <a:gd name="connsiteX2" fmla="*/ 629144 w 1869410"/>
                <a:gd name="connsiteY2" fmla="*/ 476260 h 1284251"/>
                <a:gd name="connsiteX3" fmla="*/ 692009 w 1869410"/>
                <a:gd name="connsiteY3" fmla="*/ 577225 h 1284251"/>
                <a:gd name="connsiteX4" fmla="*/ 737729 w 1869410"/>
                <a:gd name="connsiteY4" fmla="*/ 779155 h 1284251"/>
                <a:gd name="connsiteX5" fmla="*/ 735824 w 1869410"/>
                <a:gd name="connsiteY5" fmla="*/ 914410 h 1284251"/>
                <a:gd name="connsiteX6" fmla="*/ 825359 w 1869410"/>
                <a:gd name="connsiteY6" fmla="*/ 678190 h 1284251"/>
                <a:gd name="connsiteX7" fmla="*/ 840599 w 1869410"/>
                <a:gd name="connsiteY7" fmla="*/ 582940 h 1284251"/>
                <a:gd name="connsiteX8" fmla="*/ 1103489 w 1869410"/>
                <a:gd name="connsiteY8" fmla="*/ 870595 h 1284251"/>
                <a:gd name="connsiteX9" fmla="*/ 1154924 w 1869410"/>
                <a:gd name="connsiteY9" fmla="*/ 891550 h 1284251"/>
                <a:gd name="connsiteX10" fmla="*/ 1055864 w 1869410"/>
                <a:gd name="connsiteY10" fmla="*/ 723910 h 1284251"/>
                <a:gd name="connsiteX11" fmla="*/ 1257794 w 1869410"/>
                <a:gd name="connsiteY11" fmla="*/ 971560 h 1284251"/>
                <a:gd name="connsiteX12" fmla="*/ 1233029 w 1869410"/>
                <a:gd name="connsiteY12" fmla="*/ 849640 h 1284251"/>
                <a:gd name="connsiteX13" fmla="*/ 1375904 w 1869410"/>
                <a:gd name="connsiteY13" fmla="*/ 986800 h 1284251"/>
                <a:gd name="connsiteX14" fmla="*/ 1417814 w 1869410"/>
                <a:gd name="connsiteY14" fmla="*/ 1173490 h 1284251"/>
                <a:gd name="connsiteX15" fmla="*/ 1444484 w 1869410"/>
                <a:gd name="connsiteY15" fmla="*/ 1057285 h 1284251"/>
                <a:gd name="connsiteX16" fmla="*/ 1450199 w 1869410"/>
                <a:gd name="connsiteY16" fmla="*/ 1283980 h 1284251"/>
                <a:gd name="connsiteX17" fmla="*/ 1495919 w 1869410"/>
                <a:gd name="connsiteY17" fmla="*/ 1101100 h 1284251"/>
                <a:gd name="connsiteX18" fmla="*/ 1574024 w 1869410"/>
                <a:gd name="connsiteY18" fmla="*/ 996325 h 1284251"/>
                <a:gd name="connsiteX19" fmla="*/ 1671179 w 1869410"/>
                <a:gd name="connsiteY19" fmla="*/ 1011565 h 1284251"/>
                <a:gd name="connsiteX20" fmla="*/ 1707374 w 1869410"/>
                <a:gd name="connsiteY20" fmla="*/ 1055380 h 1284251"/>
                <a:gd name="connsiteX21" fmla="*/ 1714994 w 1869410"/>
                <a:gd name="connsiteY21" fmla="*/ 904885 h 1284251"/>
                <a:gd name="connsiteX22" fmla="*/ 1716899 w 1869410"/>
                <a:gd name="connsiteY22" fmla="*/ 802015 h 1284251"/>
                <a:gd name="connsiteX23" fmla="*/ 1804529 w 1869410"/>
                <a:gd name="connsiteY23" fmla="*/ 889645 h 1284251"/>
                <a:gd name="connsiteX24" fmla="*/ 1764524 w 1869410"/>
                <a:gd name="connsiteY24" fmla="*/ 716290 h 1284251"/>
                <a:gd name="connsiteX25" fmla="*/ 1764524 w 1869410"/>
                <a:gd name="connsiteY25" fmla="*/ 615325 h 1284251"/>
                <a:gd name="connsiteX26" fmla="*/ 1869299 w 1869410"/>
                <a:gd name="connsiteY26" fmla="*/ 708670 h 1284251"/>
                <a:gd name="connsiteX27" fmla="*/ 1783574 w 1869410"/>
                <a:gd name="connsiteY27" fmla="*/ 539125 h 1284251"/>
                <a:gd name="connsiteX28" fmla="*/ 1730234 w 1869410"/>
                <a:gd name="connsiteY28" fmla="*/ 396250 h 1284251"/>
                <a:gd name="connsiteX29" fmla="*/ 1560689 w 1869410"/>
                <a:gd name="connsiteY29" fmla="*/ 219085 h 1284251"/>
                <a:gd name="connsiteX30" fmla="*/ 1427339 w 1869410"/>
                <a:gd name="connsiteY30" fmla="*/ 129550 h 1284251"/>
                <a:gd name="connsiteX31" fmla="*/ 1594979 w 1869410"/>
                <a:gd name="connsiteY31" fmla="*/ 100975 h 1284251"/>
                <a:gd name="connsiteX32" fmla="*/ 1634984 w 1869410"/>
                <a:gd name="connsiteY32" fmla="*/ 70495 h 1284251"/>
                <a:gd name="connsiteX33" fmla="*/ 1402574 w 1869410"/>
                <a:gd name="connsiteY33" fmla="*/ 62875 h 1284251"/>
                <a:gd name="connsiteX34" fmla="*/ 1191119 w 1869410"/>
                <a:gd name="connsiteY34" fmla="*/ 17155 h 1284251"/>
                <a:gd name="connsiteX35" fmla="*/ 981569 w 1869410"/>
                <a:gd name="connsiteY35" fmla="*/ 10 h 1284251"/>
                <a:gd name="connsiteX36" fmla="*/ 712964 w 1869410"/>
                <a:gd name="connsiteY36" fmla="*/ 19060 h 1284251"/>
                <a:gd name="connsiteX37" fmla="*/ 543419 w 1869410"/>
                <a:gd name="connsiteY37" fmla="*/ 55255 h 1284251"/>
                <a:gd name="connsiteX38" fmla="*/ 415784 w 1869410"/>
                <a:gd name="connsiteY38" fmla="*/ 144790 h 1284251"/>
                <a:gd name="connsiteX39" fmla="*/ 364349 w 1869410"/>
                <a:gd name="connsiteY39" fmla="*/ 215275 h 1284251"/>
                <a:gd name="connsiteX40" fmla="*/ 290054 w 1869410"/>
                <a:gd name="connsiteY40" fmla="*/ 278140 h 1284251"/>
                <a:gd name="connsiteX41" fmla="*/ 223379 w 1869410"/>
                <a:gd name="connsiteY41" fmla="*/ 331480 h 1284251"/>
                <a:gd name="connsiteX42" fmla="*/ 145274 w 1869410"/>
                <a:gd name="connsiteY42" fmla="*/ 485785 h 1284251"/>
                <a:gd name="connsiteX43" fmla="*/ 80504 w 1869410"/>
                <a:gd name="connsiteY43" fmla="*/ 674380 h 1284251"/>
                <a:gd name="connsiteX44" fmla="*/ 494 w 1869410"/>
                <a:gd name="connsiteY44" fmla="*/ 777250 h 1284251"/>
                <a:gd name="connsiteX45" fmla="*/ 120509 w 1869410"/>
                <a:gd name="connsiteY45" fmla="*/ 678190 h 1284251"/>
                <a:gd name="connsiteX46" fmla="*/ 118604 w 1869410"/>
                <a:gd name="connsiteY46" fmla="*/ 910600 h 1284251"/>
                <a:gd name="connsiteX47" fmla="*/ 131939 w 1869410"/>
                <a:gd name="connsiteY47" fmla="*/ 1034425 h 1284251"/>
                <a:gd name="connsiteX48" fmla="*/ 160514 w 1869410"/>
                <a:gd name="connsiteY48" fmla="*/ 891550 h 1284251"/>
                <a:gd name="connsiteX49" fmla="*/ 246239 w 1869410"/>
                <a:gd name="connsiteY49" fmla="*/ 990610 h 1284251"/>
                <a:gd name="connsiteX50" fmla="*/ 238619 w 1869410"/>
                <a:gd name="connsiteY50" fmla="*/ 866785 h 1284251"/>
                <a:gd name="connsiteX51" fmla="*/ 250049 w 1869410"/>
                <a:gd name="connsiteY51" fmla="*/ 725815 h 1284251"/>
                <a:gd name="connsiteX52" fmla="*/ 311009 w 1869410"/>
                <a:gd name="connsiteY52" fmla="*/ 889645 h 1284251"/>
                <a:gd name="connsiteX53" fmla="*/ 295769 w 1869410"/>
                <a:gd name="connsiteY53" fmla="*/ 643900 h 1284251"/>
                <a:gd name="connsiteX54" fmla="*/ 341489 w 1869410"/>
                <a:gd name="connsiteY54" fmla="*/ 495310 h 1284251"/>
                <a:gd name="connsiteX55" fmla="*/ 394829 w 1869410"/>
                <a:gd name="connsiteY55" fmla="*/ 483880 h 1284251"/>
                <a:gd name="connsiteX56" fmla="*/ 486269 w 1869410"/>
                <a:gd name="connsiteY56" fmla="*/ 586750 h 1284251"/>
                <a:gd name="connsiteX0" fmla="*/ 486269 w 1869410"/>
                <a:gd name="connsiteY0" fmla="*/ 586750 h 1284251"/>
                <a:gd name="connsiteX1" fmla="*/ 545324 w 1869410"/>
                <a:gd name="connsiteY1" fmla="*/ 516265 h 1284251"/>
                <a:gd name="connsiteX2" fmla="*/ 629144 w 1869410"/>
                <a:gd name="connsiteY2" fmla="*/ 476260 h 1284251"/>
                <a:gd name="connsiteX3" fmla="*/ 692009 w 1869410"/>
                <a:gd name="connsiteY3" fmla="*/ 577225 h 1284251"/>
                <a:gd name="connsiteX4" fmla="*/ 737729 w 1869410"/>
                <a:gd name="connsiteY4" fmla="*/ 779155 h 1284251"/>
                <a:gd name="connsiteX5" fmla="*/ 735824 w 1869410"/>
                <a:gd name="connsiteY5" fmla="*/ 914410 h 1284251"/>
                <a:gd name="connsiteX6" fmla="*/ 825359 w 1869410"/>
                <a:gd name="connsiteY6" fmla="*/ 678190 h 1284251"/>
                <a:gd name="connsiteX7" fmla="*/ 840599 w 1869410"/>
                <a:gd name="connsiteY7" fmla="*/ 582940 h 1284251"/>
                <a:gd name="connsiteX8" fmla="*/ 1103489 w 1869410"/>
                <a:gd name="connsiteY8" fmla="*/ 870595 h 1284251"/>
                <a:gd name="connsiteX9" fmla="*/ 1154924 w 1869410"/>
                <a:gd name="connsiteY9" fmla="*/ 891550 h 1284251"/>
                <a:gd name="connsiteX10" fmla="*/ 1055864 w 1869410"/>
                <a:gd name="connsiteY10" fmla="*/ 723910 h 1284251"/>
                <a:gd name="connsiteX11" fmla="*/ 1257794 w 1869410"/>
                <a:gd name="connsiteY11" fmla="*/ 971560 h 1284251"/>
                <a:gd name="connsiteX12" fmla="*/ 1233029 w 1869410"/>
                <a:gd name="connsiteY12" fmla="*/ 849640 h 1284251"/>
                <a:gd name="connsiteX13" fmla="*/ 1375904 w 1869410"/>
                <a:gd name="connsiteY13" fmla="*/ 986800 h 1284251"/>
                <a:gd name="connsiteX14" fmla="*/ 1417814 w 1869410"/>
                <a:gd name="connsiteY14" fmla="*/ 1173490 h 1284251"/>
                <a:gd name="connsiteX15" fmla="*/ 1444484 w 1869410"/>
                <a:gd name="connsiteY15" fmla="*/ 1057285 h 1284251"/>
                <a:gd name="connsiteX16" fmla="*/ 1450199 w 1869410"/>
                <a:gd name="connsiteY16" fmla="*/ 1283980 h 1284251"/>
                <a:gd name="connsiteX17" fmla="*/ 1495919 w 1869410"/>
                <a:gd name="connsiteY17" fmla="*/ 1101100 h 1284251"/>
                <a:gd name="connsiteX18" fmla="*/ 1574024 w 1869410"/>
                <a:gd name="connsiteY18" fmla="*/ 996325 h 1284251"/>
                <a:gd name="connsiteX19" fmla="*/ 1667369 w 1869410"/>
                <a:gd name="connsiteY19" fmla="*/ 1021090 h 1284251"/>
                <a:gd name="connsiteX20" fmla="*/ 1707374 w 1869410"/>
                <a:gd name="connsiteY20" fmla="*/ 1055380 h 1284251"/>
                <a:gd name="connsiteX21" fmla="*/ 1714994 w 1869410"/>
                <a:gd name="connsiteY21" fmla="*/ 904885 h 1284251"/>
                <a:gd name="connsiteX22" fmla="*/ 1716899 w 1869410"/>
                <a:gd name="connsiteY22" fmla="*/ 802015 h 1284251"/>
                <a:gd name="connsiteX23" fmla="*/ 1804529 w 1869410"/>
                <a:gd name="connsiteY23" fmla="*/ 889645 h 1284251"/>
                <a:gd name="connsiteX24" fmla="*/ 1764524 w 1869410"/>
                <a:gd name="connsiteY24" fmla="*/ 716290 h 1284251"/>
                <a:gd name="connsiteX25" fmla="*/ 1764524 w 1869410"/>
                <a:gd name="connsiteY25" fmla="*/ 615325 h 1284251"/>
                <a:gd name="connsiteX26" fmla="*/ 1869299 w 1869410"/>
                <a:gd name="connsiteY26" fmla="*/ 708670 h 1284251"/>
                <a:gd name="connsiteX27" fmla="*/ 1783574 w 1869410"/>
                <a:gd name="connsiteY27" fmla="*/ 539125 h 1284251"/>
                <a:gd name="connsiteX28" fmla="*/ 1730234 w 1869410"/>
                <a:gd name="connsiteY28" fmla="*/ 396250 h 1284251"/>
                <a:gd name="connsiteX29" fmla="*/ 1560689 w 1869410"/>
                <a:gd name="connsiteY29" fmla="*/ 219085 h 1284251"/>
                <a:gd name="connsiteX30" fmla="*/ 1427339 w 1869410"/>
                <a:gd name="connsiteY30" fmla="*/ 129550 h 1284251"/>
                <a:gd name="connsiteX31" fmla="*/ 1594979 w 1869410"/>
                <a:gd name="connsiteY31" fmla="*/ 100975 h 1284251"/>
                <a:gd name="connsiteX32" fmla="*/ 1634984 w 1869410"/>
                <a:gd name="connsiteY32" fmla="*/ 70495 h 1284251"/>
                <a:gd name="connsiteX33" fmla="*/ 1402574 w 1869410"/>
                <a:gd name="connsiteY33" fmla="*/ 62875 h 1284251"/>
                <a:gd name="connsiteX34" fmla="*/ 1191119 w 1869410"/>
                <a:gd name="connsiteY34" fmla="*/ 17155 h 1284251"/>
                <a:gd name="connsiteX35" fmla="*/ 981569 w 1869410"/>
                <a:gd name="connsiteY35" fmla="*/ 10 h 1284251"/>
                <a:gd name="connsiteX36" fmla="*/ 712964 w 1869410"/>
                <a:gd name="connsiteY36" fmla="*/ 19060 h 1284251"/>
                <a:gd name="connsiteX37" fmla="*/ 543419 w 1869410"/>
                <a:gd name="connsiteY37" fmla="*/ 55255 h 1284251"/>
                <a:gd name="connsiteX38" fmla="*/ 415784 w 1869410"/>
                <a:gd name="connsiteY38" fmla="*/ 144790 h 1284251"/>
                <a:gd name="connsiteX39" fmla="*/ 364349 w 1869410"/>
                <a:gd name="connsiteY39" fmla="*/ 215275 h 1284251"/>
                <a:gd name="connsiteX40" fmla="*/ 290054 w 1869410"/>
                <a:gd name="connsiteY40" fmla="*/ 278140 h 1284251"/>
                <a:gd name="connsiteX41" fmla="*/ 223379 w 1869410"/>
                <a:gd name="connsiteY41" fmla="*/ 331480 h 1284251"/>
                <a:gd name="connsiteX42" fmla="*/ 145274 w 1869410"/>
                <a:gd name="connsiteY42" fmla="*/ 485785 h 1284251"/>
                <a:gd name="connsiteX43" fmla="*/ 80504 w 1869410"/>
                <a:gd name="connsiteY43" fmla="*/ 674380 h 1284251"/>
                <a:gd name="connsiteX44" fmla="*/ 494 w 1869410"/>
                <a:gd name="connsiteY44" fmla="*/ 777250 h 1284251"/>
                <a:gd name="connsiteX45" fmla="*/ 120509 w 1869410"/>
                <a:gd name="connsiteY45" fmla="*/ 678190 h 1284251"/>
                <a:gd name="connsiteX46" fmla="*/ 118604 w 1869410"/>
                <a:gd name="connsiteY46" fmla="*/ 910600 h 1284251"/>
                <a:gd name="connsiteX47" fmla="*/ 131939 w 1869410"/>
                <a:gd name="connsiteY47" fmla="*/ 1034425 h 1284251"/>
                <a:gd name="connsiteX48" fmla="*/ 160514 w 1869410"/>
                <a:gd name="connsiteY48" fmla="*/ 891550 h 1284251"/>
                <a:gd name="connsiteX49" fmla="*/ 246239 w 1869410"/>
                <a:gd name="connsiteY49" fmla="*/ 990610 h 1284251"/>
                <a:gd name="connsiteX50" fmla="*/ 238619 w 1869410"/>
                <a:gd name="connsiteY50" fmla="*/ 866785 h 1284251"/>
                <a:gd name="connsiteX51" fmla="*/ 250049 w 1869410"/>
                <a:gd name="connsiteY51" fmla="*/ 725815 h 1284251"/>
                <a:gd name="connsiteX52" fmla="*/ 311009 w 1869410"/>
                <a:gd name="connsiteY52" fmla="*/ 889645 h 1284251"/>
                <a:gd name="connsiteX53" fmla="*/ 295769 w 1869410"/>
                <a:gd name="connsiteY53" fmla="*/ 643900 h 1284251"/>
                <a:gd name="connsiteX54" fmla="*/ 341489 w 1869410"/>
                <a:gd name="connsiteY54" fmla="*/ 495310 h 1284251"/>
                <a:gd name="connsiteX55" fmla="*/ 394829 w 1869410"/>
                <a:gd name="connsiteY55" fmla="*/ 483880 h 1284251"/>
                <a:gd name="connsiteX56" fmla="*/ 486269 w 1869410"/>
                <a:gd name="connsiteY56" fmla="*/ 586750 h 1284251"/>
                <a:gd name="connsiteX0" fmla="*/ 486269 w 1869410"/>
                <a:gd name="connsiteY0" fmla="*/ 586750 h 1284251"/>
                <a:gd name="connsiteX1" fmla="*/ 545324 w 1869410"/>
                <a:gd name="connsiteY1" fmla="*/ 516265 h 1284251"/>
                <a:gd name="connsiteX2" fmla="*/ 629144 w 1869410"/>
                <a:gd name="connsiteY2" fmla="*/ 476260 h 1284251"/>
                <a:gd name="connsiteX3" fmla="*/ 692009 w 1869410"/>
                <a:gd name="connsiteY3" fmla="*/ 577225 h 1284251"/>
                <a:gd name="connsiteX4" fmla="*/ 737729 w 1869410"/>
                <a:gd name="connsiteY4" fmla="*/ 779155 h 1284251"/>
                <a:gd name="connsiteX5" fmla="*/ 735824 w 1869410"/>
                <a:gd name="connsiteY5" fmla="*/ 914410 h 1284251"/>
                <a:gd name="connsiteX6" fmla="*/ 825359 w 1869410"/>
                <a:gd name="connsiteY6" fmla="*/ 678190 h 1284251"/>
                <a:gd name="connsiteX7" fmla="*/ 840599 w 1869410"/>
                <a:gd name="connsiteY7" fmla="*/ 582940 h 1284251"/>
                <a:gd name="connsiteX8" fmla="*/ 1103489 w 1869410"/>
                <a:gd name="connsiteY8" fmla="*/ 870595 h 1284251"/>
                <a:gd name="connsiteX9" fmla="*/ 1154924 w 1869410"/>
                <a:gd name="connsiteY9" fmla="*/ 891550 h 1284251"/>
                <a:gd name="connsiteX10" fmla="*/ 1055864 w 1869410"/>
                <a:gd name="connsiteY10" fmla="*/ 723910 h 1284251"/>
                <a:gd name="connsiteX11" fmla="*/ 1257794 w 1869410"/>
                <a:gd name="connsiteY11" fmla="*/ 971560 h 1284251"/>
                <a:gd name="connsiteX12" fmla="*/ 1233029 w 1869410"/>
                <a:gd name="connsiteY12" fmla="*/ 849640 h 1284251"/>
                <a:gd name="connsiteX13" fmla="*/ 1375904 w 1869410"/>
                <a:gd name="connsiteY13" fmla="*/ 986800 h 1284251"/>
                <a:gd name="connsiteX14" fmla="*/ 1417814 w 1869410"/>
                <a:gd name="connsiteY14" fmla="*/ 1173490 h 1284251"/>
                <a:gd name="connsiteX15" fmla="*/ 1444484 w 1869410"/>
                <a:gd name="connsiteY15" fmla="*/ 1057285 h 1284251"/>
                <a:gd name="connsiteX16" fmla="*/ 1450199 w 1869410"/>
                <a:gd name="connsiteY16" fmla="*/ 1283980 h 1284251"/>
                <a:gd name="connsiteX17" fmla="*/ 1495919 w 1869410"/>
                <a:gd name="connsiteY17" fmla="*/ 1101100 h 1284251"/>
                <a:gd name="connsiteX18" fmla="*/ 1574024 w 1869410"/>
                <a:gd name="connsiteY18" fmla="*/ 996325 h 1284251"/>
                <a:gd name="connsiteX19" fmla="*/ 1667369 w 1869410"/>
                <a:gd name="connsiteY19" fmla="*/ 1021090 h 1284251"/>
                <a:gd name="connsiteX20" fmla="*/ 1707374 w 1869410"/>
                <a:gd name="connsiteY20" fmla="*/ 1055380 h 1284251"/>
                <a:gd name="connsiteX21" fmla="*/ 1714994 w 1869410"/>
                <a:gd name="connsiteY21" fmla="*/ 904885 h 1284251"/>
                <a:gd name="connsiteX22" fmla="*/ 1716899 w 1869410"/>
                <a:gd name="connsiteY22" fmla="*/ 802015 h 1284251"/>
                <a:gd name="connsiteX23" fmla="*/ 1804529 w 1869410"/>
                <a:gd name="connsiteY23" fmla="*/ 889645 h 1284251"/>
                <a:gd name="connsiteX24" fmla="*/ 1764524 w 1869410"/>
                <a:gd name="connsiteY24" fmla="*/ 716290 h 1284251"/>
                <a:gd name="connsiteX25" fmla="*/ 1764524 w 1869410"/>
                <a:gd name="connsiteY25" fmla="*/ 615325 h 1284251"/>
                <a:gd name="connsiteX26" fmla="*/ 1869299 w 1869410"/>
                <a:gd name="connsiteY26" fmla="*/ 708670 h 1284251"/>
                <a:gd name="connsiteX27" fmla="*/ 1783574 w 1869410"/>
                <a:gd name="connsiteY27" fmla="*/ 539125 h 1284251"/>
                <a:gd name="connsiteX28" fmla="*/ 1730234 w 1869410"/>
                <a:gd name="connsiteY28" fmla="*/ 396250 h 1284251"/>
                <a:gd name="connsiteX29" fmla="*/ 1560689 w 1869410"/>
                <a:gd name="connsiteY29" fmla="*/ 219085 h 1284251"/>
                <a:gd name="connsiteX30" fmla="*/ 1427339 w 1869410"/>
                <a:gd name="connsiteY30" fmla="*/ 129550 h 1284251"/>
                <a:gd name="connsiteX31" fmla="*/ 1594979 w 1869410"/>
                <a:gd name="connsiteY31" fmla="*/ 100975 h 1284251"/>
                <a:gd name="connsiteX32" fmla="*/ 1634984 w 1869410"/>
                <a:gd name="connsiteY32" fmla="*/ 70495 h 1284251"/>
                <a:gd name="connsiteX33" fmla="*/ 1402574 w 1869410"/>
                <a:gd name="connsiteY33" fmla="*/ 62875 h 1284251"/>
                <a:gd name="connsiteX34" fmla="*/ 1191119 w 1869410"/>
                <a:gd name="connsiteY34" fmla="*/ 17155 h 1284251"/>
                <a:gd name="connsiteX35" fmla="*/ 981569 w 1869410"/>
                <a:gd name="connsiteY35" fmla="*/ 10 h 1284251"/>
                <a:gd name="connsiteX36" fmla="*/ 712964 w 1869410"/>
                <a:gd name="connsiteY36" fmla="*/ 19060 h 1284251"/>
                <a:gd name="connsiteX37" fmla="*/ 543419 w 1869410"/>
                <a:gd name="connsiteY37" fmla="*/ 55255 h 1284251"/>
                <a:gd name="connsiteX38" fmla="*/ 415784 w 1869410"/>
                <a:gd name="connsiteY38" fmla="*/ 144790 h 1284251"/>
                <a:gd name="connsiteX39" fmla="*/ 364349 w 1869410"/>
                <a:gd name="connsiteY39" fmla="*/ 215275 h 1284251"/>
                <a:gd name="connsiteX40" fmla="*/ 290054 w 1869410"/>
                <a:gd name="connsiteY40" fmla="*/ 278140 h 1284251"/>
                <a:gd name="connsiteX41" fmla="*/ 223379 w 1869410"/>
                <a:gd name="connsiteY41" fmla="*/ 331480 h 1284251"/>
                <a:gd name="connsiteX42" fmla="*/ 145274 w 1869410"/>
                <a:gd name="connsiteY42" fmla="*/ 485785 h 1284251"/>
                <a:gd name="connsiteX43" fmla="*/ 80504 w 1869410"/>
                <a:gd name="connsiteY43" fmla="*/ 674380 h 1284251"/>
                <a:gd name="connsiteX44" fmla="*/ 494 w 1869410"/>
                <a:gd name="connsiteY44" fmla="*/ 777250 h 1284251"/>
                <a:gd name="connsiteX45" fmla="*/ 120509 w 1869410"/>
                <a:gd name="connsiteY45" fmla="*/ 678190 h 1284251"/>
                <a:gd name="connsiteX46" fmla="*/ 118604 w 1869410"/>
                <a:gd name="connsiteY46" fmla="*/ 910600 h 1284251"/>
                <a:gd name="connsiteX47" fmla="*/ 131939 w 1869410"/>
                <a:gd name="connsiteY47" fmla="*/ 1034425 h 1284251"/>
                <a:gd name="connsiteX48" fmla="*/ 160514 w 1869410"/>
                <a:gd name="connsiteY48" fmla="*/ 891550 h 1284251"/>
                <a:gd name="connsiteX49" fmla="*/ 246239 w 1869410"/>
                <a:gd name="connsiteY49" fmla="*/ 990610 h 1284251"/>
                <a:gd name="connsiteX50" fmla="*/ 238619 w 1869410"/>
                <a:gd name="connsiteY50" fmla="*/ 866785 h 1284251"/>
                <a:gd name="connsiteX51" fmla="*/ 250049 w 1869410"/>
                <a:gd name="connsiteY51" fmla="*/ 725815 h 1284251"/>
                <a:gd name="connsiteX52" fmla="*/ 311009 w 1869410"/>
                <a:gd name="connsiteY52" fmla="*/ 889645 h 1284251"/>
                <a:gd name="connsiteX53" fmla="*/ 295769 w 1869410"/>
                <a:gd name="connsiteY53" fmla="*/ 643900 h 1284251"/>
                <a:gd name="connsiteX54" fmla="*/ 341489 w 1869410"/>
                <a:gd name="connsiteY54" fmla="*/ 495310 h 1284251"/>
                <a:gd name="connsiteX55" fmla="*/ 394829 w 1869410"/>
                <a:gd name="connsiteY55" fmla="*/ 483880 h 1284251"/>
                <a:gd name="connsiteX56" fmla="*/ 486269 w 1869410"/>
                <a:gd name="connsiteY56" fmla="*/ 586750 h 1284251"/>
                <a:gd name="connsiteX0" fmla="*/ 486269 w 1869410"/>
                <a:gd name="connsiteY0" fmla="*/ 586750 h 1284248"/>
                <a:gd name="connsiteX1" fmla="*/ 545324 w 1869410"/>
                <a:gd name="connsiteY1" fmla="*/ 516265 h 1284248"/>
                <a:gd name="connsiteX2" fmla="*/ 629144 w 1869410"/>
                <a:gd name="connsiteY2" fmla="*/ 476260 h 1284248"/>
                <a:gd name="connsiteX3" fmla="*/ 692009 w 1869410"/>
                <a:gd name="connsiteY3" fmla="*/ 577225 h 1284248"/>
                <a:gd name="connsiteX4" fmla="*/ 737729 w 1869410"/>
                <a:gd name="connsiteY4" fmla="*/ 779155 h 1284248"/>
                <a:gd name="connsiteX5" fmla="*/ 735824 w 1869410"/>
                <a:gd name="connsiteY5" fmla="*/ 914410 h 1284248"/>
                <a:gd name="connsiteX6" fmla="*/ 825359 w 1869410"/>
                <a:gd name="connsiteY6" fmla="*/ 678190 h 1284248"/>
                <a:gd name="connsiteX7" fmla="*/ 840599 w 1869410"/>
                <a:gd name="connsiteY7" fmla="*/ 582940 h 1284248"/>
                <a:gd name="connsiteX8" fmla="*/ 1103489 w 1869410"/>
                <a:gd name="connsiteY8" fmla="*/ 870595 h 1284248"/>
                <a:gd name="connsiteX9" fmla="*/ 1154924 w 1869410"/>
                <a:gd name="connsiteY9" fmla="*/ 891550 h 1284248"/>
                <a:gd name="connsiteX10" fmla="*/ 1055864 w 1869410"/>
                <a:gd name="connsiteY10" fmla="*/ 723910 h 1284248"/>
                <a:gd name="connsiteX11" fmla="*/ 1257794 w 1869410"/>
                <a:gd name="connsiteY11" fmla="*/ 971560 h 1284248"/>
                <a:gd name="connsiteX12" fmla="*/ 1233029 w 1869410"/>
                <a:gd name="connsiteY12" fmla="*/ 849640 h 1284248"/>
                <a:gd name="connsiteX13" fmla="*/ 1375904 w 1869410"/>
                <a:gd name="connsiteY13" fmla="*/ 986800 h 1284248"/>
                <a:gd name="connsiteX14" fmla="*/ 1417814 w 1869410"/>
                <a:gd name="connsiteY14" fmla="*/ 1173490 h 1284248"/>
                <a:gd name="connsiteX15" fmla="*/ 1444484 w 1869410"/>
                <a:gd name="connsiteY15" fmla="*/ 1057285 h 1284248"/>
                <a:gd name="connsiteX16" fmla="*/ 1450199 w 1869410"/>
                <a:gd name="connsiteY16" fmla="*/ 1283980 h 1284248"/>
                <a:gd name="connsiteX17" fmla="*/ 1495919 w 1869410"/>
                <a:gd name="connsiteY17" fmla="*/ 1101100 h 1284248"/>
                <a:gd name="connsiteX18" fmla="*/ 1577834 w 1869410"/>
                <a:gd name="connsiteY18" fmla="*/ 1003945 h 1284248"/>
                <a:gd name="connsiteX19" fmla="*/ 1667369 w 1869410"/>
                <a:gd name="connsiteY19" fmla="*/ 1021090 h 1284248"/>
                <a:gd name="connsiteX20" fmla="*/ 1707374 w 1869410"/>
                <a:gd name="connsiteY20" fmla="*/ 1055380 h 1284248"/>
                <a:gd name="connsiteX21" fmla="*/ 1714994 w 1869410"/>
                <a:gd name="connsiteY21" fmla="*/ 904885 h 1284248"/>
                <a:gd name="connsiteX22" fmla="*/ 1716899 w 1869410"/>
                <a:gd name="connsiteY22" fmla="*/ 802015 h 1284248"/>
                <a:gd name="connsiteX23" fmla="*/ 1804529 w 1869410"/>
                <a:gd name="connsiteY23" fmla="*/ 889645 h 1284248"/>
                <a:gd name="connsiteX24" fmla="*/ 1764524 w 1869410"/>
                <a:gd name="connsiteY24" fmla="*/ 716290 h 1284248"/>
                <a:gd name="connsiteX25" fmla="*/ 1764524 w 1869410"/>
                <a:gd name="connsiteY25" fmla="*/ 615325 h 1284248"/>
                <a:gd name="connsiteX26" fmla="*/ 1869299 w 1869410"/>
                <a:gd name="connsiteY26" fmla="*/ 708670 h 1284248"/>
                <a:gd name="connsiteX27" fmla="*/ 1783574 w 1869410"/>
                <a:gd name="connsiteY27" fmla="*/ 539125 h 1284248"/>
                <a:gd name="connsiteX28" fmla="*/ 1730234 w 1869410"/>
                <a:gd name="connsiteY28" fmla="*/ 396250 h 1284248"/>
                <a:gd name="connsiteX29" fmla="*/ 1560689 w 1869410"/>
                <a:gd name="connsiteY29" fmla="*/ 219085 h 1284248"/>
                <a:gd name="connsiteX30" fmla="*/ 1427339 w 1869410"/>
                <a:gd name="connsiteY30" fmla="*/ 129550 h 1284248"/>
                <a:gd name="connsiteX31" fmla="*/ 1594979 w 1869410"/>
                <a:gd name="connsiteY31" fmla="*/ 100975 h 1284248"/>
                <a:gd name="connsiteX32" fmla="*/ 1634984 w 1869410"/>
                <a:gd name="connsiteY32" fmla="*/ 70495 h 1284248"/>
                <a:gd name="connsiteX33" fmla="*/ 1402574 w 1869410"/>
                <a:gd name="connsiteY33" fmla="*/ 62875 h 1284248"/>
                <a:gd name="connsiteX34" fmla="*/ 1191119 w 1869410"/>
                <a:gd name="connsiteY34" fmla="*/ 17155 h 1284248"/>
                <a:gd name="connsiteX35" fmla="*/ 981569 w 1869410"/>
                <a:gd name="connsiteY35" fmla="*/ 10 h 1284248"/>
                <a:gd name="connsiteX36" fmla="*/ 712964 w 1869410"/>
                <a:gd name="connsiteY36" fmla="*/ 19060 h 1284248"/>
                <a:gd name="connsiteX37" fmla="*/ 543419 w 1869410"/>
                <a:gd name="connsiteY37" fmla="*/ 55255 h 1284248"/>
                <a:gd name="connsiteX38" fmla="*/ 415784 w 1869410"/>
                <a:gd name="connsiteY38" fmla="*/ 144790 h 1284248"/>
                <a:gd name="connsiteX39" fmla="*/ 364349 w 1869410"/>
                <a:gd name="connsiteY39" fmla="*/ 215275 h 1284248"/>
                <a:gd name="connsiteX40" fmla="*/ 290054 w 1869410"/>
                <a:gd name="connsiteY40" fmla="*/ 278140 h 1284248"/>
                <a:gd name="connsiteX41" fmla="*/ 223379 w 1869410"/>
                <a:gd name="connsiteY41" fmla="*/ 331480 h 1284248"/>
                <a:gd name="connsiteX42" fmla="*/ 145274 w 1869410"/>
                <a:gd name="connsiteY42" fmla="*/ 485785 h 1284248"/>
                <a:gd name="connsiteX43" fmla="*/ 80504 w 1869410"/>
                <a:gd name="connsiteY43" fmla="*/ 674380 h 1284248"/>
                <a:gd name="connsiteX44" fmla="*/ 494 w 1869410"/>
                <a:gd name="connsiteY44" fmla="*/ 777250 h 1284248"/>
                <a:gd name="connsiteX45" fmla="*/ 120509 w 1869410"/>
                <a:gd name="connsiteY45" fmla="*/ 678190 h 1284248"/>
                <a:gd name="connsiteX46" fmla="*/ 118604 w 1869410"/>
                <a:gd name="connsiteY46" fmla="*/ 910600 h 1284248"/>
                <a:gd name="connsiteX47" fmla="*/ 131939 w 1869410"/>
                <a:gd name="connsiteY47" fmla="*/ 1034425 h 1284248"/>
                <a:gd name="connsiteX48" fmla="*/ 160514 w 1869410"/>
                <a:gd name="connsiteY48" fmla="*/ 891550 h 1284248"/>
                <a:gd name="connsiteX49" fmla="*/ 246239 w 1869410"/>
                <a:gd name="connsiteY49" fmla="*/ 990610 h 1284248"/>
                <a:gd name="connsiteX50" fmla="*/ 238619 w 1869410"/>
                <a:gd name="connsiteY50" fmla="*/ 866785 h 1284248"/>
                <a:gd name="connsiteX51" fmla="*/ 250049 w 1869410"/>
                <a:gd name="connsiteY51" fmla="*/ 725815 h 1284248"/>
                <a:gd name="connsiteX52" fmla="*/ 311009 w 1869410"/>
                <a:gd name="connsiteY52" fmla="*/ 889645 h 1284248"/>
                <a:gd name="connsiteX53" fmla="*/ 295769 w 1869410"/>
                <a:gd name="connsiteY53" fmla="*/ 643900 h 1284248"/>
                <a:gd name="connsiteX54" fmla="*/ 341489 w 1869410"/>
                <a:gd name="connsiteY54" fmla="*/ 495310 h 1284248"/>
                <a:gd name="connsiteX55" fmla="*/ 394829 w 1869410"/>
                <a:gd name="connsiteY55" fmla="*/ 483880 h 1284248"/>
                <a:gd name="connsiteX56" fmla="*/ 486269 w 1869410"/>
                <a:gd name="connsiteY56" fmla="*/ 586750 h 1284248"/>
                <a:gd name="connsiteX0" fmla="*/ 486269 w 1869410"/>
                <a:gd name="connsiteY0" fmla="*/ 586750 h 1238621"/>
                <a:gd name="connsiteX1" fmla="*/ 545324 w 1869410"/>
                <a:gd name="connsiteY1" fmla="*/ 516265 h 1238621"/>
                <a:gd name="connsiteX2" fmla="*/ 629144 w 1869410"/>
                <a:gd name="connsiteY2" fmla="*/ 476260 h 1238621"/>
                <a:gd name="connsiteX3" fmla="*/ 692009 w 1869410"/>
                <a:gd name="connsiteY3" fmla="*/ 577225 h 1238621"/>
                <a:gd name="connsiteX4" fmla="*/ 737729 w 1869410"/>
                <a:gd name="connsiteY4" fmla="*/ 779155 h 1238621"/>
                <a:gd name="connsiteX5" fmla="*/ 735824 w 1869410"/>
                <a:gd name="connsiteY5" fmla="*/ 914410 h 1238621"/>
                <a:gd name="connsiteX6" fmla="*/ 825359 w 1869410"/>
                <a:gd name="connsiteY6" fmla="*/ 678190 h 1238621"/>
                <a:gd name="connsiteX7" fmla="*/ 840599 w 1869410"/>
                <a:gd name="connsiteY7" fmla="*/ 582940 h 1238621"/>
                <a:gd name="connsiteX8" fmla="*/ 1103489 w 1869410"/>
                <a:gd name="connsiteY8" fmla="*/ 870595 h 1238621"/>
                <a:gd name="connsiteX9" fmla="*/ 1154924 w 1869410"/>
                <a:gd name="connsiteY9" fmla="*/ 891550 h 1238621"/>
                <a:gd name="connsiteX10" fmla="*/ 1055864 w 1869410"/>
                <a:gd name="connsiteY10" fmla="*/ 723910 h 1238621"/>
                <a:gd name="connsiteX11" fmla="*/ 1257794 w 1869410"/>
                <a:gd name="connsiteY11" fmla="*/ 971560 h 1238621"/>
                <a:gd name="connsiteX12" fmla="*/ 1233029 w 1869410"/>
                <a:gd name="connsiteY12" fmla="*/ 849640 h 1238621"/>
                <a:gd name="connsiteX13" fmla="*/ 1375904 w 1869410"/>
                <a:gd name="connsiteY13" fmla="*/ 986800 h 1238621"/>
                <a:gd name="connsiteX14" fmla="*/ 1417814 w 1869410"/>
                <a:gd name="connsiteY14" fmla="*/ 1173490 h 1238621"/>
                <a:gd name="connsiteX15" fmla="*/ 1444484 w 1869410"/>
                <a:gd name="connsiteY15" fmla="*/ 1057285 h 1238621"/>
                <a:gd name="connsiteX16" fmla="*/ 1442579 w 1869410"/>
                <a:gd name="connsiteY16" fmla="*/ 1238260 h 1238621"/>
                <a:gd name="connsiteX17" fmla="*/ 1495919 w 1869410"/>
                <a:gd name="connsiteY17" fmla="*/ 1101100 h 1238621"/>
                <a:gd name="connsiteX18" fmla="*/ 1577834 w 1869410"/>
                <a:gd name="connsiteY18" fmla="*/ 1003945 h 1238621"/>
                <a:gd name="connsiteX19" fmla="*/ 1667369 w 1869410"/>
                <a:gd name="connsiteY19" fmla="*/ 1021090 h 1238621"/>
                <a:gd name="connsiteX20" fmla="*/ 1707374 w 1869410"/>
                <a:gd name="connsiteY20" fmla="*/ 1055380 h 1238621"/>
                <a:gd name="connsiteX21" fmla="*/ 1714994 w 1869410"/>
                <a:gd name="connsiteY21" fmla="*/ 904885 h 1238621"/>
                <a:gd name="connsiteX22" fmla="*/ 1716899 w 1869410"/>
                <a:gd name="connsiteY22" fmla="*/ 802015 h 1238621"/>
                <a:gd name="connsiteX23" fmla="*/ 1804529 w 1869410"/>
                <a:gd name="connsiteY23" fmla="*/ 889645 h 1238621"/>
                <a:gd name="connsiteX24" fmla="*/ 1764524 w 1869410"/>
                <a:gd name="connsiteY24" fmla="*/ 716290 h 1238621"/>
                <a:gd name="connsiteX25" fmla="*/ 1764524 w 1869410"/>
                <a:gd name="connsiteY25" fmla="*/ 615325 h 1238621"/>
                <a:gd name="connsiteX26" fmla="*/ 1869299 w 1869410"/>
                <a:gd name="connsiteY26" fmla="*/ 708670 h 1238621"/>
                <a:gd name="connsiteX27" fmla="*/ 1783574 w 1869410"/>
                <a:gd name="connsiteY27" fmla="*/ 539125 h 1238621"/>
                <a:gd name="connsiteX28" fmla="*/ 1730234 w 1869410"/>
                <a:gd name="connsiteY28" fmla="*/ 396250 h 1238621"/>
                <a:gd name="connsiteX29" fmla="*/ 1560689 w 1869410"/>
                <a:gd name="connsiteY29" fmla="*/ 219085 h 1238621"/>
                <a:gd name="connsiteX30" fmla="*/ 1427339 w 1869410"/>
                <a:gd name="connsiteY30" fmla="*/ 129550 h 1238621"/>
                <a:gd name="connsiteX31" fmla="*/ 1594979 w 1869410"/>
                <a:gd name="connsiteY31" fmla="*/ 100975 h 1238621"/>
                <a:gd name="connsiteX32" fmla="*/ 1634984 w 1869410"/>
                <a:gd name="connsiteY32" fmla="*/ 70495 h 1238621"/>
                <a:gd name="connsiteX33" fmla="*/ 1402574 w 1869410"/>
                <a:gd name="connsiteY33" fmla="*/ 62875 h 1238621"/>
                <a:gd name="connsiteX34" fmla="*/ 1191119 w 1869410"/>
                <a:gd name="connsiteY34" fmla="*/ 17155 h 1238621"/>
                <a:gd name="connsiteX35" fmla="*/ 981569 w 1869410"/>
                <a:gd name="connsiteY35" fmla="*/ 10 h 1238621"/>
                <a:gd name="connsiteX36" fmla="*/ 712964 w 1869410"/>
                <a:gd name="connsiteY36" fmla="*/ 19060 h 1238621"/>
                <a:gd name="connsiteX37" fmla="*/ 543419 w 1869410"/>
                <a:gd name="connsiteY37" fmla="*/ 55255 h 1238621"/>
                <a:gd name="connsiteX38" fmla="*/ 415784 w 1869410"/>
                <a:gd name="connsiteY38" fmla="*/ 144790 h 1238621"/>
                <a:gd name="connsiteX39" fmla="*/ 364349 w 1869410"/>
                <a:gd name="connsiteY39" fmla="*/ 215275 h 1238621"/>
                <a:gd name="connsiteX40" fmla="*/ 290054 w 1869410"/>
                <a:gd name="connsiteY40" fmla="*/ 278140 h 1238621"/>
                <a:gd name="connsiteX41" fmla="*/ 223379 w 1869410"/>
                <a:gd name="connsiteY41" fmla="*/ 331480 h 1238621"/>
                <a:gd name="connsiteX42" fmla="*/ 145274 w 1869410"/>
                <a:gd name="connsiteY42" fmla="*/ 485785 h 1238621"/>
                <a:gd name="connsiteX43" fmla="*/ 80504 w 1869410"/>
                <a:gd name="connsiteY43" fmla="*/ 674380 h 1238621"/>
                <a:gd name="connsiteX44" fmla="*/ 494 w 1869410"/>
                <a:gd name="connsiteY44" fmla="*/ 777250 h 1238621"/>
                <a:gd name="connsiteX45" fmla="*/ 120509 w 1869410"/>
                <a:gd name="connsiteY45" fmla="*/ 678190 h 1238621"/>
                <a:gd name="connsiteX46" fmla="*/ 118604 w 1869410"/>
                <a:gd name="connsiteY46" fmla="*/ 910600 h 1238621"/>
                <a:gd name="connsiteX47" fmla="*/ 131939 w 1869410"/>
                <a:gd name="connsiteY47" fmla="*/ 1034425 h 1238621"/>
                <a:gd name="connsiteX48" fmla="*/ 160514 w 1869410"/>
                <a:gd name="connsiteY48" fmla="*/ 891550 h 1238621"/>
                <a:gd name="connsiteX49" fmla="*/ 246239 w 1869410"/>
                <a:gd name="connsiteY49" fmla="*/ 990610 h 1238621"/>
                <a:gd name="connsiteX50" fmla="*/ 238619 w 1869410"/>
                <a:gd name="connsiteY50" fmla="*/ 866785 h 1238621"/>
                <a:gd name="connsiteX51" fmla="*/ 250049 w 1869410"/>
                <a:gd name="connsiteY51" fmla="*/ 725815 h 1238621"/>
                <a:gd name="connsiteX52" fmla="*/ 311009 w 1869410"/>
                <a:gd name="connsiteY52" fmla="*/ 889645 h 1238621"/>
                <a:gd name="connsiteX53" fmla="*/ 295769 w 1869410"/>
                <a:gd name="connsiteY53" fmla="*/ 643900 h 1238621"/>
                <a:gd name="connsiteX54" fmla="*/ 341489 w 1869410"/>
                <a:gd name="connsiteY54" fmla="*/ 495310 h 1238621"/>
                <a:gd name="connsiteX55" fmla="*/ 394829 w 1869410"/>
                <a:gd name="connsiteY55" fmla="*/ 483880 h 1238621"/>
                <a:gd name="connsiteX56" fmla="*/ 486269 w 1869410"/>
                <a:gd name="connsiteY56" fmla="*/ 586750 h 1238621"/>
                <a:gd name="connsiteX0" fmla="*/ 486269 w 1869410"/>
                <a:gd name="connsiteY0" fmla="*/ 586750 h 1238621"/>
                <a:gd name="connsiteX1" fmla="*/ 545324 w 1869410"/>
                <a:gd name="connsiteY1" fmla="*/ 516265 h 1238621"/>
                <a:gd name="connsiteX2" fmla="*/ 629144 w 1869410"/>
                <a:gd name="connsiteY2" fmla="*/ 476260 h 1238621"/>
                <a:gd name="connsiteX3" fmla="*/ 692009 w 1869410"/>
                <a:gd name="connsiteY3" fmla="*/ 577225 h 1238621"/>
                <a:gd name="connsiteX4" fmla="*/ 737729 w 1869410"/>
                <a:gd name="connsiteY4" fmla="*/ 779155 h 1238621"/>
                <a:gd name="connsiteX5" fmla="*/ 735824 w 1869410"/>
                <a:gd name="connsiteY5" fmla="*/ 914410 h 1238621"/>
                <a:gd name="connsiteX6" fmla="*/ 825359 w 1869410"/>
                <a:gd name="connsiteY6" fmla="*/ 678190 h 1238621"/>
                <a:gd name="connsiteX7" fmla="*/ 840599 w 1869410"/>
                <a:gd name="connsiteY7" fmla="*/ 582940 h 1238621"/>
                <a:gd name="connsiteX8" fmla="*/ 1103489 w 1869410"/>
                <a:gd name="connsiteY8" fmla="*/ 870595 h 1238621"/>
                <a:gd name="connsiteX9" fmla="*/ 1154924 w 1869410"/>
                <a:gd name="connsiteY9" fmla="*/ 891550 h 1238621"/>
                <a:gd name="connsiteX10" fmla="*/ 1055864 w 1869410"/>
                <a:gd name="connsiteY10" fmla="*/ 723910 h 1238621"/>
                <a:gd name="connsiteX11" fmla="*/ 1257794 w 1869410"/>
                <a:gd name="connsiteY11" fmla="*/ 971560 h 1238621"/>
                <a:gd name="connsiteX12" fmla="*/ 1233029 w 1869410"/>
                <a:gd name="connsiteY12" fmla="*/ 849640 h 1238621"/>
                <a:gd name="connsiteX13" fmla="*/ 1358759 w 1869410"/>
                <a:gd name="connsiteY13" fmla="*/ 958225 h 1238621"/>
                <a:gd name="connsiteX14" fmla="*/ 1417814 w 1869410"/>
                <a:gd name="connsiteY14" fmla="*/ 1173490 h 1238621"/>
                <a:gd name="connsiteX15" fmla="*/ 1444484 w 1869410"/>
                <a:gd name="connsiteY15" fmla="*/ 1057285 h 1238621"/>
                <a:gd name="connsiteX16" fmla="*/ 1442579 w 1869410"/>
                <a:gd name="connsiteY16" fmla="*/ 1238260 h 1238621"/>
                <a:gd name="connsiteX17" fmla="*/ 1495919 w 1869410"/>
                <a:gd name="connsiteY17" fmla="*/ 1101100 h 1238621"/>
                <a:gd name="connsiteX18" fmla="*/ 1577834 w 1869410"/>
                <a:gd name="connsiteY18" fmla="*/ 1003945 h 1238621"/>
                <a:gd name="connsiteX19" fmla="*/ 1667369 w 1869410"/>
                <a:gd name="connsiteY19" fmla="*/ 1021090 h 1238621"/>
                <a:gd name="connsiteX20" fmla="*/ 1707374 w 1869410"/>
                <a:gd name="connsiteY20" fmla="*/ 1055380 h 1238621"/>
                <a:gd name="connsiteX21" fmla="*/ 1714994 w 1869410"/>
                <a:gd name="connsiteY21" fmla="*/ 904885 h 1238621"/>
                <a:gd name="connsiteX22" fmla="*/ 1716899 w 1869410"/>
                <a:gd name="connsiteY22" fmla="*/ 802015 h 1238621"/>
                <a:gd name="connsiteX23" fmla="*/ 1804529 w 1869410"/>
                <a:gd name="connsiteY23" fmla="*/ 889645 h 1238621"/>
                <a:gd name="connsiteX24" fmla="*/ 1764524 w 1869410"/>
                <a:gd name="connsiteY24" fmla="*/ 716290 h 1238621"/>
                <a:gd name="connsiteX25" fmla="*/ 1764524 w 1869410"/>
                <a:gd name="connsiteY25" fmla="*/ 615325 h 1238621"/>
                <a:gd name="connsiteX26" fmla="*/ 1869299 w 1869410"/>
                <a:gd name="connsiteY26" fmla="*/ 708670 h 1238621"/>
                <a:gd name="connsiteX27" fmla="*/ 1783574 w 1869410"/>
                <a:gd name="connsiteY27" fmla="*/ 539125 h 1238621"/>
                <a:gd name="connsiteX28" fmla="*/ 1730234 w 1869410"/>
                <a:gd name="connsiteY28" fmla="*/ 396250 h 1238621"/>
                <a:gd name="connsiteX29" fmla="*/ 1560689 w 1869410"/>
                <a:gd name="connsiteY29" fmla="*/ 219085 h 1238621"/>
                <a:gd name="connsiteX30" fmla="*/ 1427339 w 1869410"/>
                <a:gd name="connsiteY30" fmla="*/ 129550 h 1238621"/>
                <a:gd name="connsiteX31" fmla="*/ 1594979 w 1869410"/>
                <a:gd name="connsiteY31" fmla="*/ 100975 h 1238621"/>
                <a:gd name="connsiteX32" fmla="*/ 1634984 w 1869410"/>
                <a:gd name="connsiteY32" fmla="*/ 70495 h 1238621"/>
                <a:gd name="connsiteX33" fmla="*/ 1402574 w 1869410"/>
                <a:gd name="connsiteY33" fmla="*/ 62875 h 1238621"/>
                <a:gd name="connsiteX34" fmla="*/ 1191119 w 1869410"/>
                <a:gd name="connsiteY34" fmla="*/ 17155 h 1238621"/>
                <a:gd name="connsiteX35" fmla="*/ 981569 w 1869410"/>
                <a:gd name="connsiteY35" fmla="*/ 10 h 1238621"/>
                <a:gd name="connsiteX36" fmla="*/ 712964 w 1869410"/>
                <a:gd name="connsiteY36" fmla="*/ 19060 h 1238621"/>
                <a:gd name="connsiteX37" fmla="*/ 543419 w 1869410"/>
                <a:gd name="connsiteY37" fmla="*/ 55255 h 1238621"/>
                <a:gd name="connsiteX38" fmla="*/ 415784 w 1869410"/>
                <a:gd name="connsiteY38" fmla="*/ 144790 h 1238621"/>
                <a:gd name="connsiteX39" fmla="*/ 364349 w 1869410"/>
                <a:gd name="connsiteY39" fmla="*/ 215275 h 1238621"/>
                <a:gd name="connsiteX40" fmla="*/ 290054 w 1869410"/>
                <a:gd name="connsiteY40" fmla="*/ 278140 h 1238621"/>
                <a:gd name="connsiteX41" fmla="*/ 223379 w 1869410"/>
                <a:gd name="connsiteY41" fmla="*/ 331480 h 1238621"/>
                <a:gd name="connsiteX42" fmla="*/ 145274 w 1869410"/>
                <a:gd name="connsiteY42" fmla="*/ 485785 h 1238621"/>
                <a:gd name="connsiteX43" fmla="*/ 80504 w 1869410"/>
                <a:gd name="connsiteY43" fmla="*/ 674380 h 1238621"/>
                <a:gd name="connsiteX44" fmla="*/ 494 w 1869410"/>
                <a:gd name="connsiteY44" fmla="*/ 777250 h 1238621"/>
                <a:gd name="connsiteX45" fmla="*/ 120509 w 1869410"/>
                <a:gd name="connsiteY45" fmla="*/ 678190 h 1238621"/>
                <a:gd name="connsiteX46" fmla="*/ 118604 w 1869410"/>
                <a:gd name="connsiteY46" fmla="*/ 910600 h 1238621"/>
                <a:gd name="connsiteX47" fmla="*/ 131939 w 1869410"/>
                <a:gd name="connsiteY47" fmla="*/ 1034425 h 1238621"/>
                <a:gd name="connsiteX48" fmla="*/ 160514 w 1869410"/>
                <a:gd name="connsiteY48" fmla="*/ 891550 h 1238621"/>
                <a:gd name="connsiteX49" fmla="*/ 246239 w 1869410"/>
                <a:gd name="connsiteY49" fmla="*/ 990610 h 1238621"/>
                <a:gd name="connsiteX50" fmla="*/ 238619 w 1869410"/>
                <a:gd name="connsiteY50" fmla="*/ 866785 h 1238621"/>
                <a:gd name="connsiteX51" fmla="*/ 250049 w 1869410"/>
                <a:gd name="connsiteY51" fmla="*/ 725815 h 1238621"/>
                <a:gd name="connsiteX52" fmla="*/ 311009 w 1869410"/>
                <a:gd name="connsiteY52" fmla="*/ 889645 h 1238621"/>
                <a:gd name="connsiteX53" fmla="*/ 295769 w 1869410"/>
                <a:gd name="connsiteY53" fmla="*/ 643900 h 1238621"/>
                <a:gd name="connsiteX54" fmla="*/ 341489 w 1869410"/>
                <a:gd name="connsiteY54" fmla="*/ 495310 h 1238621"/>
                <a:gd name="connsiteX55" fmla="*/ 394829 w 1869410"/>
                <a:gd name="connsiteY55" fmla="*/ 483880 h 1238621"/>
                <a:gd name="connsiteX56" fmla="*/ 486269 w 1869410"/>
                <a:gd name="connsiteY56" fmla="*/ 586750 h 1238621"/>
                <a:gd name="connsiteX0" fmla="*/ 486269 w 1869410"/>
                <a:gd name="connsiteY0" fmla="*/ 586750 h 1239134"/>
                <a:gd name="connsiteX1" fmla="*/ 545324 w 1869410"/>
                <a:gd name="connsiteY1" fmla="*/ 516265 h 1239134"/>
                <a:gd name="connsiteX2" fmla="*/ 629144 w 1869410"/>
                <a:gd name="connsiteY2" fmla="*/ 476260 h 1239134"/>
                <a:gd name="connsiteX3" fmla="*/ 692009 w 1869410"/>
                <a:gd name="connsiteY3" fmla="*/ 577225 h 1239134"/>
                <a:gd name="connsiteX4" fmla="*/ 737729 w 1869410"/>
                <a:gd name="connsiteY4" fmla="*/ 779155 h 1239134"/>
                <a:gd name="connsiteX5" fmla="*/ 735824 w 1869410"/>
                <a:gd name="connsiteY5" fmla="*/ 914410 h 1239134"/>
                <a:gd name="connsiteX6" fmla="*/ 825359 w 1869410"/>
                <a:gd name="connsiteY6" fmla="*/ 678190 h 1239134"/>
                <a:gd name="connsiteX7" fmla="*/ 840599 w 1869410"/>
                <a:gd name="connsiteY7" fmla="*/ 582940 h 1239134"/>
                <a:gd name="connsiteX8" fmla="*/ 1103489 w 1869410"/>
                <a:gd name="connsiteY8" fmla="*/ 870595 h 1239134"/>
                <a:gd name="connsiteX9" fmla="*/ 1154924 w 1869410"/>
                <a:gd name="connsiteY9" fmla="*/ 891550 h 1239134"/>
                <a:gd name="connsiteX10" fmla="*/ 1055864 w 1869410"/>
                <a:gd name="connsiteY10" fmla="*/ 723910 h 1239134"/>
                <a:gd name="connsiteX11" fmla="*/ 1257794 w 1869410"/>
                <a:gd name="connsiteY11" fmla="*/ 971560 h 1239134"/>
                <a:gd name="connsiteX12" fmla="*/ 1233029 w 1869410"/>
                <a:gd name="connsiteY12" fmla="*/ 849640 h 1239134"/>
                <a:gd name="connsiteX13" fmla="*/ 1358759 w 1869410"/>
                <a:gd name="connsiteY13" fmla="*/ 958225 h 1239134"/>
                <a:gd name="connsiteX14" fmla="*/ 1417814 w 1869410"/>
                <a:gd name="connsiteY14" fmla="*/ 1173490 h 1239134"/>
                <a:gd name="connsiteX15" fmla="*/ 1431149 w 1869410"/>
                <a:gd name="connsiteY15" fmla="*/ 1030615 h 1239134"/>
                <a:gd name="connsiteX16" fmla="*/ 1442579 w 1869410"/>
                <a:gd name="connsiteY16" fmla="*/ 1238260 h 1239134"/>
                <a:gd name="connsiteX17" fmla="*/ 1495919 w 1869410"/>
                <a:gd name="connsiteY17" fmla="*/ 1101100 h 1239134"/>
                <a:gd name="connsiteX18" fmla="*/ 1577834 w 1869410"/>
                <a:gd name="connsiteY18" fmla="*/ 1003945 h 1239134"/>
                <a:gd name="connsiteX19" fmla="*/ 1667369 w 1869410"/>
                <a:gd name="connsiteY19" fmla="*/ 1021090 h 1239134"/>
                <a:gd name="connsiteX20" fmla="*/ 1707374 w 1869410"/>
                <a:gd name="connsiteY20" fmla="*/ 1055380 h 1239134"/>
                <a:gd name="connsiteX21" fmla="*/ 1714994 w 1869410"/>
                <a:gd name="connsiteY21" fmla="*/ 904885 h 1239134"/>
                <a:gd name="connsiteX22" fmla="*/ 1716899 w 1869410"/>
                <a:gd name="connsiteY22" fmla="*/ 802015 h 1239134"/>
                <a:gd name="connsiteX23" fmla="*/ 1804529 w 1869410"/>
                <a:gd name="connsiteY23" fmla="*/ 889645 h 1239134"/>
                <a:gd name="connsiteX24" fmla="*/ 1764524 w 1869410"/>
                <a:gd name="connsiteY24" fmla="*/ 716290 h 1239134"/>
                <a:gd name="connsiteX25" fmla="*/ 1764524 w 1869410"/>
                <a:gd name="connsiteY25" fmla="*/ 615325 h 1239134"/>
                <a:gd name="connsiteX26" fmla="*/ 1869299 w 1869410"/>
                <a:gd name="connsiteY26" fmla="*/ 708670 h 1239134"/>
                <a:gd name="connsiteX27" fmla="*/ 1783574 w 1869410"/>
                <a:gd name="connsiteY27" fmla="*/ 539125 h 1239134"/>
                <a:gd name="connsiteX28" fmla="*/ 1730234 w 1869410"/>
                <a:gd name="connsiteY28" fmla="*/ 396250 h 1239134"/>
                <a:gd name="connsiteX29" fmla="*/ 1560689 w 1869410"/>
                <a:gd name="connsiteY29" fmla="*/ 219085 h 1239134"/>
                <a:gd name="connsiteX30" fmla="*/ 1427339 w 1869410"/>
                <a:gd name="connsiteY30" fmla="*/ 129550 h 1239134"/>
                <a:gd name="connsiteX31" fmla="*/ 1594979 w 1869410"/>
                <a:gd name="connsiteY31" fmla="*/ 100975 h 1239134"/>
                <a:gd name="connsiteX32" fmla="*/ 1634984 w 1869410"/>
                <a:gd name="connsiteY32" fmla="*/ 70495 h 1239134"/>
                <a:gd name="connsiteX33" fmla="*/ 1402574 w 1869410"/>
                <a:gd name="connsiteY33" fmla="*/ 62875 h 1239134"/>
                <a:gd name="connsiteX34" fmla="*/ 1191119 w 1869410"/>
                <a:gd name="connsiteY34" fmla="*/ 17155 h 1239134"/>
                <a:gd name="connsiteX35" fmla="*/ 981569 w 1869410"/>
                <a:gd name="connsiteY35" fmla="*/ 10 h 1239134"/>
                <a:gd name="connsiteX36" fmla="*/ 712964 w 1869410"/>
                <a:gd name="connsiteY36" fmla="*/ 19060 h 1239134"/>
                <a:gd name="connsiteX37" fmla="*/ 543419 w 1869410"/>
                <a:gd name="connsiteY37" fmla="*/ 55255 h 1239134"/>
                <a:gd name="connsiteX38" fmla="*/ 415784 w 1869410"/>
                <a:gd name="connsiteY38" fmla="*/ 144790 h 1239134"/>
                <a:gd name="connsiteX39" fmla="*/ 364349 w 1869410"/>
                <a:gd name="connsiteY39" fmla="*/ 215275 h 1239134"/>
                <a:gd name="connsiteX40" fmla="*/ 290054 w 1869410"/>
                <a:gd name="connsiteY40" fmla="*/ 278140 h 1239134"/>
                <a:gd name="connsiteX41" fmla="*/ 223379 w 1869410"/>
                <a:gd name="connsiteY41" fmla="*/ 331480 h 1239134"/>
                <a:gd name="connsiteX42" fmla="*/ 145274 w 1869410"/>
                <a:gd name="connsiteY42" fmla="*/ 485785 h 1239134"/>
                <a:gd name="connsiteX43" fmla="*/ 80504 w 1869410"/>
                <a:gd name="connsiteY43" fmla="*/ 674380 h 1239134"/>
                <a:gd name="connsiteX44" fmla="*/ 494 w 1869410"/>
                <a:gd name="connsiteY44" fmla="*/ 777250 h 1239134"/>
                <a:gd name="connsiteX45" fmla="*/ 120509 w 1869410"/>
                <a:gd name="connsiteY45" fmla="*/ 678190 h 1239134"/>
                <a:gd name="connsiteX46" fmla="*/ 118604 w 1869410"/>
                <a:gd name="connsiteY46" fmla="*/ 910600 h 1239134"/>
                <a:gd name="connsiteX47" fmla="*/ 131939 w 1869410"/>
                <a:gd name="connsiteY47" fmla="*/ 1034425 h 1239134"/>
                <a:gd name="connsiteX48" fmla="*/ 160514 w 1869410"/>
                <a:gd name="connsiteY48" fmla="*/ 891550 h 1239134"/>
                <a:gd name="connsiteX49" fmla="*/ 246239 w 1869410"/>
                <a:gd name="connsiteY49" fmla="*/ 990610 h 1239134"/>
                <a:gd name="connsiteX50" fmla="*/ 238619 w 1869410"/>
                <a:gd name="connsiteY50" fmla="*/ 866785 h 1239134"/>
                <a:gd name="connsiteX51" fmla="*/ 250049 w 1869410"/>
                <a:gd name="connsiteY51" fmla="*/ 725815 h 1239134"/>
                <a:gd name="connsiteX52" fmla="*/ 311009 w 1869410"/>
                <a:gd name="connsiteY52" fmla="*/ 889645 h 1239134"/>
                <a:gd name="connsiteX53" fmla="*/ 295769 w 1869410"/>
                <a:gd name="connsiteY53" fmla="*/ 643900 h 1239134"/>
                <a:gd name="connsiteX54" fmla="*/ 341489 w 1869410"/>
                <a:gd name="connsiteY54" fmla="*/ 495310 h 1239134"/>
                <a:gd name="connsiteX55" fmla="*/ 394829 w 1869410"/>
                <a:gd name="connsiteY55" fmla="*/ 483880 h 1239134"/>
                <a:gd name="connsiteX56" fmla="*/ 486269 w 1869410"/>
                <a:gd name="connsiteY56" fmla="*/ 586750 h 1239134"/>
                <a:gd name="connsiteX0" fmla="*/ 486269 w 1869410"/>
                <a:gd name="connsiteY0" fmla="*/ 586750 h 1239134"/>
                <a:gd name="connsiteX1" fmla="*/ 545324 w 1869410"/>
                <a:gd name="connsiteY1" fmla="*/ 516265 h 1239134"/>
                <a:gd name="connsiteX2" fmla="*/ 629144 w 1869410"/>
                <a:gd name="connsiteY2" fmla="*/ 476260 h 1239134"/>
                <a:gd name="connsiteX3" fmla="*/ 692009 w 1869410"/>
                <a:gd name="connsiteY3" fmla="*/ 577225 h 1239134"/>
                <a:gd name="connsiteX4" fmla="*/ 737729 w 1869410"/>
                <a:gd name="connsiteY4" fmla="*/ 779155 h 1239134"/>
                <a:gd name="connsiteX5" fmla="*/ 735824 w 1869410"/>
                <a:gd name="connsiteY5" fmla="*/ 914410 h 1239134"/>
                <a:gd name="connsiteX6" fmla="*/ 825359 w 1869410"/>
                <a:gd name="connsiteY6" fmla="*/ 678190 h 1239134"/>
                <a:gd name="connsiteX7" fmla="*/ 840599 w 1869410"/>
                <a:gd name="connsiteY7" fmla="*/ 582940 h 1239134"/>
                <a:gd name="connsiteX8" fmla="*/ 1103489 w 1869410"/>
                <a:gd name="connsiteY8" fmla="*/ 870595 h 1239134"/>
                <a:gd name="connsiteX9" fmla="*/ 1154924 w 1869410"/>
                <a:gd name="connsiteY9" fmla="*/ 891550 h 1239134"/>
                <a:gd name="connsiteX10" fmla="*/ 1055864 w 1869410"/>
                <a:gd name="connsiteY10" fmla="*/ 723910 h 1239134"/>
                <a:gd name="connsiteX11" fmla="*/ 1257794 w 1869410"/>
                <a:gd name="connsiteY11" fmla="*/ 971560 h 1239134"/>
                <a:gd name="connsiteX12" fmla="*/ 1233029 w 1869410"/>
                <a:gd name="connsiteY12" fmla="*/ 849640 h 1239134"/>
                <a:gd name="connsiteX13" fmla="*/ 1358759 w 1869410"/>
                <a:gd name="connsiteY13" fmla="*/ 958225 h 1239134"/>
                <a:gd name="connsiteX14" fmla="*/ 1404479 w 1869410"/>
                <a:gd name="connsiteY14" fmla="*/ 1122055 h 1239134"/>
                <a:gd name="connsiteX15" fmla="*/ 1431149 w 1869410"/>
                <a:gd name="connsiteY15" fmla="*/ 1030615 h 1239134"/>
                <a:gd name="connsiteX16" fmla="*/ 1442579 w 1869410"/>
                <a:gd name="connsiteY16" fmla="*/ 1238260 h 1239134"/>
                <a:gd name="connsiteX17" fmla="*/ 1495919 w 1869410"/>
                <a:gd name="connsiteY17" fmla="*/ 1101100 h 1239134"/>
                <a:gd name="connsiteX18" fmla="*/ 1577834 w 1869410"/>
                <a:gd name="connsiteY18" fmla="*/ 1003945 h 1239134"/>
                <a:gd name="connsiteX19" fmla="*/ 1667369 w 1869410"/>
                <a:gd name="connsiteY19" fmla="*/ 1021090 h 1239134"/>
                <a:gd name="connsiteX20" fmla="*/ 1707374 w 1869410"/>
                <a:gd name="connsiteY20" fmla="*/ 1055380 h 1239134"/>
                <a:gd name="connsiteX21" fmla="*/ 1714994 w 1869410"/>
                <a:gd name="connsiteY21" fmla="*/ 904885 h 1239134"/>
                <a:gd name="connsiteX22" fmla="*/ 1716899 w 1869410"/>
                <a:gd name="connsiteY22" fmla="*/ 802015 h 1239134"/>
                <a:gd name="connsiteX23" fmla="*/ 1804529 w 1869410"/>
                <a:gd name="connsiteY23" fmla="*/ 889645 h 1239134"/>
                <a:gd name="connsiteX24" fmla="*/ 1764524 w 1869410"/>
                <a:gd name="connsiteY24" fmla="*/ 716290 h 1239134"/>
                <a:gd name="connsiteX25" fmla="*/ 1764524 w 1869410"/>
                <a:gd name="connsiteY25" fmla="*/ 615325 h 1239134"/>
                <a:gd name="connsiteX26" fmla="*/ 1869299 w 1869410"/>
                <a:gd name="connsiteY26" fmla="*/ 708670 h 1239134"/>
                <a:gd name="connsiteX27" fmla="*/ 1783574 w 1869410"/>
                <a:gd name="connsiteY27" fmla="*/ 539125 h 1239134"/>
                <a:gd name="connsiteX28" fmla="*/ 1730234 w 1869410"/>
                <a:gd name="connsiteY28" fmla="*/ 396250 h 1239134"/>
                <a:gd name="connsiteX29" fmla="*/ 1560689 w 1869410"/>
                <a:gd name="connsiteY29" fmla="*/ 219085 h 1239134"/>
                <a:gd name="connsiteX30" fmla="*/ 1427339 w 1869410"/>
                <a:gd name="connsiteY30" fmla="*/ 129550 h 1239134"/>
                <a:gd name="connsiteX31" fmla="*/ 1594979 w 1869410"/>
                <a:gd name="connsiteY31" fmla="*/ 100975 h 1239134"/>
                <a:gd name="connsiteX32" fmla="*/ 1634984 w 1869410"/>
                <a:gd name="connsiteY32" fmla="*/ 70495 h 1239134"/>
                <a:gd name="connsiteX33" fmla="*/ 1402574 w 1869410"/>
                <a:gd name="connsiteY33" fmla="*/ 62875 h 1239134"/>
                <a:gd name="connsiteX34" fmla="*/ 1191119 w 1869410"/>
                <a:gd name="connsiteY34" fmla="*/ 17155 h 1239134"/>
                <a:gd name="connsiteX35" fmla="*/ 981569 w 1869410"/>
                <a:gd name="connsiteY35" fmla="*/ 10 h 1239134"/>
                <a:gd name="connsiteX36" fmla="*/ 712964 w 1869410"/>
                <a:gd name="connsiteY36" fmla="*/ 19060 h 1239134"/>
                <a:gd name="connsiteX37" fmla="*/ 543419 w 1869410"/>
                <a:gd name="connsiteY37" fmla="*/ 55255 h 1239134"/>
                <a:gd name="connsiteX38" fmla="*/ 415784 w 1869410"/>
                <a:gd name="connsiteY38" fmla="*/ 144790 h 1239134"/>
                <a:gd name="connsiteX39" fmla="*/ 364349 w 1869410"/>
                <a:gd name="connsiteY39" fmla="*/ 215275 h 1239134"/>
                <a:gd name="connsiteX40" fmla="*/ 290054 w 1869410"/>
                <a:gd name="connsiteY40" fmla="*/ 278140 h 1239134"/>
                <a:gd name="connsiteX41" fmla="*/ 223379 w 1869410"/>
                <a:gd name="connsiteY41" fmla="*/ 331480 h 1239134"/>
                <a:gd name="connsiteX42" fmla="*/ 145274 w 1869410"/>
                <a:gd name="connsiteY42" fmla="*/ 485785 h 1239134"/>
                <a:gd name="connsiteX43" fmla="*/ 80504 w 1869410"/>
                <a:gd name="connsiteY43" fmla="*/ 674380 h 1239134"/>
                <a:gd name="connsiteX44" fmla="*/ 494 w 1869410"/>
                <a:gd name="connsiteY44" fmla="*/ 777250 h 1239134"/>
                <a:gd name="connsiteX45" fmla="*/ 120509 w 1869410"/>
                <a:gd name="connsiteY45" fmla="*/ 678190 h 1239134"/>
                <a:gd name="connsiteX46" fmla="*/ 118604 w 1869410"/>
                <a:gd name="connsiteY46" fmla="*/ 910600 h 1239134"/>
                <a:gd name="connsiteX47" fmla="*/ 131939 w 1869410"/>
                <a:gd name="connsiteY47" fmla="*/ 1034425 h 1239134"/>
                <a:gd name="connsiteX48" fmla="*/ 160514 w 1869410"/>
                <a:gd name="connsiteY48" fmla="*/ 891550 h 1239134"/>
                <a:gd name="connsiteX49" fmla="*/ 246239 w 1869410"/>
                <a:gd name="connsiteY49" fmla="*/ 990610 h 1239134"/>
                <a:gd name="connsiteX50" fmla="*/ 238619 w 1869410"/>
                <a:gd name="connsiteY50" fmla="*/ 866785 h 1239134"/>
                <a:gd name="connsiteX51" fmla="*/ 250049 w 1869410"/>
                <a:gd name="connsiteY51" fmla="*/ 725815 h 1239134"/>
                <a:gd name="connsiteX52" fmla="*/ 311009 w 1869410"/>
                <a:gd name="connsiteY52" fmla="*/ 889645 h 1239134"/>
                <a:gd name="connsiteX53" fmla="*/ 295769 w 1869410"/>
                <a:gd name="connsiteY53" fmla="*/ 643900 h 1239134"/>
                <a:gd name="connsiteX54" fmla="*/ 341489 w 1869410"/>
                <a:gd name="connsiteY54" fmla="*/ 495310 h 1239134"/>
                <a:gd name="connsiteX55" fmla="*/ 394829 w 1869410"/>
                <a:gd name="connsiteY55" fmla="*/ 483880 h 1239134"/>
                <a:gd name="connsiteX56" fmla="*/ 486269 w 1869410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532027 w 1806458"/>
                <a:gd name="connsiteY31" fmla="*/ 10097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103442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532027 w 1806458"/>
                <a:gd name="connsiteY31" fmla="*/ 10097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98870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532027 w 1806458"/>
                <a:gd name="connsiteY31" fmla="*/ 10097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98870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486307 w 1806458"/>
                <a:gd name="connsiteY31" fmla="*/ 10478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98870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719"/>
                <a:gd name="connsiteY0" fmla="*/ 586750 h 1239134"/>
                <a:gd name="connsiteX1" fmla="*/ 482372 w 1806719"/>
                <a:gd name="connsiteY1" fmla="*/ 516265 h 1239134"/>
                <a:gd name="connsiteX2" fmla="*/ 566192 w 1806719"/>
                <a:gd name="connsiteY2" fmla="*/ 476260 h 1239134"/>
                <a:gd name="connsiteX3" fmla="*/ 629057 w 1806719"/>
                <a:gd name="connsiteY3" fmla="*/ 577225 h 1239134"/>
                <a:gd name="connsiteX4" fmla="*/ 674777 w 1806719"/>
                <a:gd name="connsiteY4" fmla="*/ 779155 h 1239134"/>
                <a:gd name="connsiteX5" fmla="*/ 672872 w 1806719"/>
                <a:gd name="connsiteY5" fmla="*/ 914410 h 1239134"/>
                <a:gd name="connsiteX6" fmla="*/ 762407 w 1806719"/>
                <a:gd name="connsiteY6" fmla="*/ 678190 h 1239134"/>
                <a:gd name="connsiteX7" fmla="*/ 777647 w 1806719"/>
                <a:gd name="connsiteY7" fmla="*/ 582940 h 1239134"/>
                <a:gd name="connsiteX8" fmla="*/ 1040537 w 1806719"/>
                <a:gd name="connsiteY8" fmla="*/ 870595 h 1239134"/>
                <a:gd name="connsiteX9" fmla="*/ 1091972 w 1806719"/>
                <a:gd name="connsiteY9" fmla="*/ 891550 h 1239134"/>
                <a:gd name="connsiteX10" fmla="*/ 992912 w 1806719"/>
                <a:gd name="connsiteY10" fmla="*/ 723910 h 1239134"/>
                <a:gd name="connsiteX11" fmla="*/ 1194842 w 1806719"/>
                <a:gd name="connsiteY11" fmla="*/ 971560 h 1239134"/>
                <a:gd name="connsiteX12" fmla="*/ 1170077 w 1806719"/>
                <a:gd name="connsiteY12" fmla="*/ 849640 h 1239134"/>
                <a:gd name="connsiteX13" fmla="*/ 1295807 w 1806719"/>
                <a:gd name="connsiteY13" fmla="*/ 958225 h 1239134"/>
                <a:gd name="connsiteX14" fmla="*/ 1341527 w 1806719"/>
                <a:gd name="connsiteY14" fmla="*/ 1122055 h 1239134"/>
                <a:gd name="connsiteX15" fmla="*/ 1368197 w 1806719"/>
                <a:gd name="connsiteY15" fmla="*/ 1030615 h 1239134"/>
                <a:gd name="connsiteX16" fmla="*/ 1379627 w 1806719"/>
                <a:gd name="connsiteY16" fmla="*/ 1238260 h 1239134"/>
                <a:gd name="connsiteX17" fmla="*/ 1432967 w 1806719"/>
                <a:gd name="connsiteY17" fmla="*/ 1101100 h 1239134"/>
                <a:gd name="connsiteX18" fmla="*/ 1514882 w 1806719"/>
                <a:gd name="connsiteY18" fmla="*/ 1003945 h 1239134"/>
                <a:gd name="connsiteX19" fmla="*/ 1604417 w 1806719"/>
                <a:gd name="connsiteY19" fmla="*/ 1021090 h 1239134"/>
                <a:gd name="connsiteX20" fmla="*/ 1644422 w 1806719"/>
                <a:gd name="connsiteY20" fmla="*/ 1055380 h 1239134"/>
                <a:gd name="connsiteX21" fmla="*/ 1652042 w 1806719"/>
                <a:gd name="connsiteY21" fmla="*/ 904885 h 1239134"/>
                <a:gd name="connsiteX22" fmla="*/ 1653947 w 1806719"/>
                <a:gd name="connsiteY22" fmla="*/ 802015 h 1239134"/>
                <a:gd name="connsiteX23" fmla="*/ 1741577 w 1806719"/>
                <a:gd name="connsiteY23" fmla="*/ 889645 h 1239134"/>
                <a:gd name="connsiteX24" fmla="*/ 1701572 w 1806719"/>
                <a:gd name="connsiteY24" fmla="*/ 716290 h 1239134"/>
                <a:gd name="connsiteX25" fmla="*/ 1701572 w 1806719"/>
                <a:gd name="connsiteY25" fmla="*/ 615325 h 1239134"/>
                <a:gd name="connsiteX26" fmla="*/ 1806347 w 1806719"/>
                <a:gd name="connsiteY26" fmla="*/ 708670 h 1239134"/>
                <a:gd name="connsiteX27" fmla="*/ 1733957 w 1806719"/>
                <a:gd name="connsiteY27" fmla="*/ 546745 h 1239134"/>
                <a:gd name="connsiteX28" fmla="*/ 1667282 w 1806719"/>
                <a:gd name="connsiteY28" fmla="*/ 396250 h 1239134"/>
                <a:gd name="connsiteX29" fmla="*/ 1497737 w 1806719"/>
                <a:gd name="connsiteY29" fmla="*/ 219085 h 1239134"/>
                <a:gd name="connsiteX30" fmla="*/ 1364387 w 1806719"/>
                <a:gd name="connsiteY30" fmla="*/ 129550 h 1239134"/>
                <a:gd name="connsiteX31" fmla="*/ 1486307 w 1806719"/>
                <a:gd name="connsiteY31" fmla="*/ 104785 h 1239134"/>
                <a:gd name="connsiteX32" fmla="*/ 1572032 w 1806719"/>
                <a:gd name="connsiteY32" fmla="*/ 70495 h 1239134"/>
                <a:gd name="connsiteX33" fmla="*/ 1339622 w 1806719"/>
                <a:gd name="connsiteY33" fmla="*/ 62875 h 1239134"/>
                <a:gd name="connsiteX34" fmla="*/ 1128167 w 1806719"/>
                <a:gd name="connsiteY34" fmla="*/ 17155 h 1239134"/>
                <a:gd name="connsiteX35" fmla="*/ 918617 w 1806719"/>
                <a:gd name="connsiteY35" fmla="*/ 10 h 1239134"/>
                <a:gd name="connsiteX36" fmla="*/ 650012 w 1806719"/>
                <a:gd name="connsiteY36" fmla="*/ 19060 h 1239134"/>
                <a:gd name="connsiteX37" fmla="*/ 480467 w 1806719"/>
                <a:gd name="connsiteY37" fmla="*/ 55255 h 1239134"/>
                <a:gd name="connsiteX38" fmla="*/ 352832 w 1806719"/>
                <a:gd name="connsiteY38" fmla="*/ 144790 h 1239134"/>
                <a:gd name="connsiteX39" fmla="*/ 301397 w 1806719"/>
                <a:gd name="connsiteY39" fmla="*/ 215275 h 1239134"/>
                <a:gd name="connsiteX40" fmla="*/ 227102 w 1806719"/>
                <a:gd name="connsiteY40" fmla="*/ 278140 h 1239134"/>
                <a:gd name="connsiteX41" fmla="*/ 160427 w 1806719"/>
                <a:gd name="connsiteY41" fmla="*/ 331480 h 1239134"/>
                <a:gd name="connsiteX42" fmla="*/ 82322 w 1806719"/>
                <a:gd name="connsiteY42" fmla="*/ 485785 h 1239134"/>
                <a:gd name="connsiteX43" fmla="*/ 17552 w 1806719"/>
                <a:gd name="connsiteY43" fmla="*/ 674380 h 1239134"/>
                <a:gd name="connsiteX44" fmla="*/ 2312 w 1806719"/>
                <a:gd name="connsiteY44" fmla="*/ 735340 h 1239134"/>
                <a:gd name="connsiteX45" fmla="*/ 57557 w 1806719"/>
                <a:gd name="connsiteY45" fmla="*/ 678190 h 1239134"/>
                <a:gd name="connsiteX46" fmla="*/ 55652 w 1806719"/>
                <a:gd name="connsiteY46" fmla="*/ 910600 h 1239134"/>
                <a:gd name="connsiteX47" fmla="*/ 68987 w 1806719"/>
                <a:gd name="connsiteY47" fmla="*/ 988705 h 1239134"/>
                <a:gd name="connsiteX48" fmla="*/ 97562 w 1806719"/>
                <a:gd name="connsiteY48" fmla="*/ 891550 h 1239134"/>
                <a:gd name="connsiteX49" fmla="*/ 183287 w 1806719"/>
                <a:gd name="connsiteY49" fmla="*/ 990610 h 1239134"/>
                <a:gd name="connsiteX50" fmla="*/ 175667 w 1806719"/>
                <a:gd name="connsiteY50" fmla="*/ 866785 h 1239134"/>
                <a:gd name="connsiteX51" fmla="*/ 187097 w 1806719"/>
                <a:gd name="connsiteY51" fmla="*/ 725815 h 1239134"/>
                <a:gd name="connsiteX52" fmla="*/ 248057 w 1806719"/>
                <a:gd name="connsiteY52" fmla="*/ 889645 h 1239134"/>
                <a:gd name="connsiteX53" fmla="*/ 232817 w 1806719"/>
                <a:gd name="connsiteY53" fmla="*/ 643900 h 1239134"/>
                <a:gd name="connsiteX54" fmla="*/ 278537 w 1806719"/>
                <a:gd name="connsiteY54" fmla="*/ 495310 h 1239134"/>
                <a:gd name="connsiteX55" fmla="*/ 331877 w 1806719"/>
                <a:gd name="connsiteY55" fmla="*/ 483880 h 1239134"/>
                <a:gd name="connsiteX56" fmla="*/ 423317 w 1806719"/>
                <a:gd name="connsiteY56" fmla="*/ 586750 h 1239134"/>
                <a:gd name="connsiteX0" fmla="*/ 423317 w 1806719"/>
                <a:gd name="connsiteY0" fmla="*/ 586750 h 1239134"/>
                <a:gd name="connsiteX1" fmla="*/ 482372 w 1806719"/>
                <a:gd name="connsiteY1" fmla="*/ 516265 h 1239134"/>
                <a:gd name="connsiteX2" fmla="*/ 566192 w 1806719"/>
                <a:gd name="connsiteY2" fmla="*/ 476260 h 1239134"/>
                <a:gd name="connsiteX3" fmla="*/ 629057 w 1806719"/>
                <a:gd name="connsiteY3" fmla="*/ 577225 h 1239134"/>
                <a:gd name="connsiteX4" fmla="*/ 674777 w 1806719"/>
                <a:gd name="connsiteY4" fmla="*/ 779155 h 1239134"/>
                <a:gd name="connsiteX5" fmla="*/ 672872 w 1806719"/>
                <a:gd name="connsiteY5" fmla="*/ 914410 h 1239134"/>
                <a:gd name="connsiteX6" fmla="*/ 762407 w 1806719"/>
                <a:gd name="connsiteY6" fmla="*/ 678190 h 1239134"/>
                <a:gd name="connsiteX7" fmla="*/ 777647 w 1806719"/>
                <a:gd name="connsiteY7" fmla="*/ 582940 h 1239134"/>
                <a:gd name="connsiteX8" fmla="*/ 1040537 w 1806719"/>
                <a:gd name="connsiteY8" fmla="*/ 870595 h 1239134"/>
                <a:gd name="connsiteX9" fmla="*/ 1091972 w 1806719"/>
                <a:gd name="connsiteY9" fmla="*/ 891550 h 1239134"/>
                <a:gd name="connsiteX10" fmla="*/ 992912 w 1806719"/>
                <a:gd name="connsiteY10" fmla="*/ 723910 h 1239134"/>
                <a:gd name="connsiteX11" fmla="*/ 1194842 w 1806719"/>
                <a:gd name="connsiteY11" fmla="*/ 971560 h 1239134"/>
                <a:gd name="connsiteX12" fmla="*/ 1170077 w 1806719"/>
                <a:gd name="connsiteY12" fmla="*/ 849640 h 1239134"/>
                <a:gd name="connsiteX13" fmla="*/ 1295807 w 1806719"/>
                <a:gd name="connsiteY13" fmla="*/ 958225 h 1239134"/>
                <a:gd name="connsiteX14" fmla="*/ 1341527 w 1806719"/>
                <a:gd name="connsiteY14" fmla="*/ 1122055 h 1239134"/>
                <a:gd name="connsiteX15" fmla="*/ 1368197 w 1806719"/>
                <a:gd name="connsiteY15" fmla="*/ 1030615 h 1239134"/>
                <a:gd name="connsiteX16" fmla="*/ 1379627 w 1806719"/>
                <a:gd name="connsiteY16" fmla="*/ 1238260 h 1239134"/>
                <a:gd name="connsiteX17" fmla="*/ 1432967 w 1806719"/>
                <a:gd name="connsiteY17" fmla="*/ 1101100 h 1239134"/>
                <a:gd name="connsiteX18" fmla="*/ 1514882 w 1806719"/>
                <a:gd name="connsiteY18" fmla="*/ 1003945 h 1239134"/>
                <a:gd name="connsiteX19" fmla="*/ 1604417 w 1806719"/>
                <a:gd name="connsiteY19" fmla="*/ 1021090 h 1239134"/>
                <a:gd name="connsiteX20" fmla="*/ 1644422 w 1806719"/>
                <a:gd name="connsiteY20" fmla="*/ 1055380 h 1239134"/>
                <a:gd name="connsiteX21" fmla="*/ 1652042 w 1806719"/>
                <a:gd name="connsiteY21" fmla="*/ 904885 h 1239134"/>
                <a:gd name="connsiteX22" fmla="*/ 1653947 w 1806719"/>
                <a:gd name="connsiteY22" fmla="*/ 802015 h 1239134"/>
                <a:gd name="connsiteX23" fmla="*/ 1741577 w 1806719"/>
                <a:gd name="connsiteY23" fmla="*/ 889645 h 1239134"/>
                <a:gd name="connsiteX24" fmla="*/ 1701572 w 1806719"/>
                <a:gd name="connsiteY24" fmla="*/ 716290 h 1239134"/>
                <a:gd name="connsiteX25" fmla="*/ 1701572 w 1806719"/>
                <a:gd name="connsiteY25" fmla="*/ 615325 h 1239134"/>
                <a:gd name="connsiteX26" fmla="*/ 1806347 w 1806719"/>
                <a:gd name="connsiteY26" fmla="*/ 708670 h 1239134"/>
                <a:gd name="connsiteX27" fmla="*/ 1733957 w 1806719"/>
                <a:gd name="connsiteY27" fmla="*/ 546745 h 1239134"/>
                <a:gd name="connsiteX28" fmla="*/ 1667282 w 1806719"/>
                <a:gd name="connsiteY28" fmla="*/ 396250 h 1239134"/>
                <a:gd name="connsiteX29" fmla="*/ 1497737 w 1806719"/>
                <a:gd name="connsiteY29" fmla="*/ 219085 h 1239134"/>
                <a:gd name="connsiteX30" fmla="*/ 1364387 w 1806719"/>
                <a:gd name="connsiteY30" fmla="*/ 129550 h 1239134"/>
                <a:gd name="connsiteX31" fmla="*/ 1486307 w 1806719"/>
                <a:gd name="connsiteY31" fmla="*/ 104785 h 1239134"/>
                <a:gd name="connsiteX32" fmla="*/ 1572032 w 1806719"/>
                <a:gd name="connsiteY32" fmla="*/ 70495 h 1239134"/>
                <a:gd name="connsiteX33" fmla="*/ 1339622 w 1806719"/>
                <a:gd name="connsiteY33" fmla="*/ 62875 h 1239134"/>
                <a:gd name="connsiteX34" fmla="*/ 1128167 w 1806719"/>
                <a:gd name="connsiteY34" fmla="*/ 17155 h 1239134"/>
                <a:gd name="connsiteX35" fmla="*/ 918617 w 1806719"/>
                <a:gd name="connsiteY35" fmla="*/ 10 h 1239134"/>
                <a:gd name="connsiteX36" fmla="*/ 650012 w 1806719"/>
                <a:gd name="connsiteY36" fmla="*/ 19060 h 1239134"/>
                <a:gd name="connsiteX37" fmla="*/ 480467 w 1806719"/>
                <a:gd name="connsiteY37" fmla="*/ 55255 h 1239134"/>
                <a:gd name="connsiteX38" fmla="*/ 352832 w 1806719"/>
                <a:gd name="connsiteY38" fmla="*/ 144790 h 1239134"/>
                <a:gd name="connsiteX39" fmla="*/ 301397 w 1806719"/>
                <a:gd name="connsiteY39" fmla="*/ 215275 h 1239134"/>
                <a:gd name="connsiteX40" fmla="*/ 227102 w 1806719"/>
                <a:gd name="connsiteY40" fmla="*/ 278140 h 1239134"/>
                <a:gd name="connsiteX41" fmla="*/ 160427 w 1806719"/>
                <a:gd name="connsiteY41" fmla="*/ 331480 h 1239134"/>
                <a:gd name="connsiteX42" fmla="*/ 82322 w 1806719"/>
                <a:gd name="connsiteY42" fmla="*/ 485785 h 1239134"/>
                <a:gd name="connsiteX43" fmla="*/ 17552 w 1806719"/>
                <a:gd name="connsiteY43" fmla="*/ 674380 h 1239134"/>
                <a:gd name="connsiteX44" fmla="*/ 2312 w 1806719"/>
                <a:gd name="connsiteY44" fmla="*/ 735340 h 1239134"/>
                <a:gd name="connsiteX45" fmla="*/ 57557 w 1806719"/>
                <a:gd name="connsiteY45" fmla="*/ 678190 h 1239134"/>
                <a:gd name="connsiteX46" fmla="*/ 55652 w 1806719"/>
                <a:gd name="connsiteY46" fmla="*/ 910600 h 1239134"/>
                <a:gd name="connsiteX47" fmla="*/ 68987 w 1806719"/>
                <a:gd name="connsiteY47" fmla="*/ 988705 h 1239134"/>
                <a:gd name="connsiteX48" fmla="*/ 97562 w 1806719"/>
                <a:gd name="connsiteY48" fmla="*/ 891550 h 1239134"/>
                <a:gd name="connsiteX49" fmla="*/ 183287 w 1806719"/>
                <a:gd name="connsiteY49" fmla="*/ 990610 h 1239134"/>
                <a:gd name="connsiteX50" fmla="*/ 175667 w 1806719"/>
                <a:gd name="connsiteY50" fmla="*/ 866785 h 1239134"/>
                <a:gd name="connsiteX51" fmla="*/ 187097 w 1806719"/>
                <a:gd name="connsiteY51" fmla="*/ 725815 h 1239134"/>
                <a:gd name="connsiteX52" fmla="*/ 248057 w 1806719"/>
                <a:gd name="connsiteY52" fmla="*/ 889645 h 1239134"/>
                <a:gd name="connsiteX53" fmla="*/ 232817 w 1806719"/>
                <a:gd name="connsiteY53" fmla="*/ 643900 h 1239134"/>
                <a:gd name="connsiteX54" fmla="*/ 278537 w 1806719"/>
                <a:gd name="connsiteY54" fmla="*/ 495310 h 1239134"/>
                <a:gd name="connsiteX55" fmla="*/ 331877 w 1806719"/>
                <a:gd name="connsiteY55" fmla="*/ 483880 h 1239134"/>
                <a:gd name="connsiteX56" fmla="*/ 423317 w 1806719"/>
                <a:gd name="connsiteY56" fmla="*/ 586750 h 1239134"/>
                <a:gd name="connsiteX0" fmla="*/ 423317 w 1815355"/>
                <a:gd name="connsiteY0" fmla="*/ 586750 h 1239134"/>
                <a:gd name="connsiteX1" fmla="*/ 482372 w 1815355"/>
                <a:gd name="connsiteY1" fmla="*/ 516265 h 1239134"/>
                <a:gd name="connsiteX2" fmla="*/ 566192 w 1815355"/>
                <a:gd name="connsiteY2" fmla="*/ 476260 h 1239134"/>
                <a:gd name="connsiteX3" fmla="*/ 629057 w 1815355"/>
                <a:gd name="connsiteY3" fmla="*/ 577225 h 1239134"/>
                <a:gd name="connsiteX4" fmla="*/ 674777 w 1815355"/>
                <a:gd name="connsiteY4" fmla="*/ 779155 h 1239134"/>
                <a:gd name="connsiteX5" fmla="*/ 672872 w 1815355"/>
                <a:gd name="connsiteY5" fmla="*/ 914410 h 1239134"/>
                <a:gd name="connsiteX6" fmla="*/ 762407 w 1815355"/>
                <a:gd name="connsiteY6" fmla="*/ 678190 h 1239134"/>
                <a:gd name="connsiteX7" fmla="*/ 777647 w 1815355"/>
                <a:gd name="connsiteY7" fmla="*/ 582940 h 1239134"/>
                <a:gd name="connsiteX8" fmla="*/ 1040537 w 1815355"/>
                <a:gd name="connsiteY8" fmla="*/ 870595 h 1239134"/>
                <a:gd name="connsiteX9" fmla="*/ 1091972 w 1815355"/>
                <a:gd name="connsiteY9" fmla="*/ 891550 h 1239134"/>
                <a:gd name="connsiteX10" fmla="*/ 992912 w 1815355"/>
                <a:gd name="connsiteY10" fmla="*/ 723910 h 1239134"/>
                <a:gd name="connsiteX11" fmla="*/ 1194842 w 1815355"/>
                <a:gd name="connsiteY11" fmla="*/ 971560 h 1239134"/>
                <a:gd name="connsiteX12" fmla="*/ 1170077 w 1815355"/>
                <a:gd name="connsiteY12" fmla="*/ 849640 h 1239134"/>
                <a:gd name="connsiteX13" fmla="*/ 1295807 w 1815355"/>
                <a:gd name="connsiteY13" fmla="*/ 958225 h 1239134"/>
                <a:gd name="connsiteX14" fmla="*/ 1341527 w 1815355"/>
                <a:gd name="connsiteY14" fmla="*/ 1122055 h 1239134"/>
                <a:gd name="connsiteX15" fmla="*/ 1368197 w 1815355"/>
                <a:gd name="connsiteY15" fmla="*/ 1030615 h 1239134"/>
                <a:gd name="connsiteX16" fmla="*/ 1379627 w 1815355"/>
                <a:gd name="connsiteY16" fmla="*/ 1238260 h 1239134"/>
                <a:gd name="connsiteX17" fmla="*/ 1432967 w 1815355"/>
                <a:gd name="connsiteY17" fmla="*/ 1101100 h 1239134"/>
                <a:gd name="connsiteX18" fmla="*/ 1514882 w 1815355"/>
                <a:gd name="connsiteY18" fmla="*/ 1003945 h 1239134"/>
                <a:gd name="connsiteX19" fmla="*/ 1604417 w 1815355"/>
                <a:gd name="connsiteY19" fmla="*/ 1021090 h 1239134"/>
                <a:gd name="connsiteX20" fmla="*/ 1644422 w 1815355"/>
                <a:gd name="connsiteY20" fmla="*/ 1055380 h 1239134"/>
                <a:gd name="connsiteX21" fmla="*/ 1652042 w 1815355"/>
                <a:gd name="connsiteY21" fmla="*/ 904885 h 1239134"/>
                <a:gd name="connsiteX22" fmla="*/ 1653947 w 1815355"/>
                <a:gd name="connsiteY22" fmla="*/ 802015 h 1239134"/>
                <a:gd name="connsiteX23" fmla="*/ 1741577 w 1815355"/>
                <a:gd name="connsiteY23" fmla="*/ 889645 h 1239134"/>
                <a:gd name="connsiteX24" fmla="*/ 1701572 w 1815355"/>
                <a:gd name="connsiteY24" fmla="*/ 716290 h 1239134"/>
                <a:gd name="connsiteX25" fmla="*/ 1701572 w 1815355"/>
                <a:gd name="connsiteY25" fmla="*/ 615325 h 1239134"/>
                <a:gd name="connsiteX26" fmla="*/ 1806347 w 1815355"/>
                <a:gd name="connsiteY26" fmla="*/ 708670 h 1239134"/>
                <a:gd name="connsiteX27" fmla="*/ 1733957 w 1815355"/>
                <a:gd name="connsiteY27" fmla="*/ 546745 h 1239134"/>
                <a:gd name="connsiteX28" fmla="*/ 1667282 w 1815355"/>
                <a:gd name="connsiteY28" fmla="*/ 396250 h 1239134"/>
                <a:gd name="connsiteX29" fmla="*/ 1497737 w 1815355"/>
                <a:gd name="connsiteY29" fmla="*/ 219085 h 1239134"/>
                <a:gd name="connsiteX30" fmla="*/ 1364387 w 1815355"/>
                <a:gd name="connsiteY30" fmla="*/ 129550 h 1239134"/>
                <a:gd name="connsiteX31" fmla="*/ 1486307 w 1815355"/>
                <a:gd name="connsiteY31" fmla="*/ 104785 h 1239134"/>
                <a:gd name="connsiteX32" fmla="*/ 1572032 w 1815355"/>
                <a:gd name="connsiteY32" fmla="*/ 70495 h 1239134"/>
                <a:gd name="connsiteX33" fmla="*/ 1339622 w 1815355"/>
                <a:gd name="connsiteY33" fmla="*/ 62875 h 1239134"/>
                <a:gd name="connsiteX34" fmla="*/ 1128167 w 1815355"/>
                <a:gd name="connsiteY34" fmla="*/ 17155 h 1239134"/>
                <a:gd name="connsiteX35" fmla="*/ 918617 w 1815355"/>
                <a:gd name="connsiteY35" fmla="*/ 10 h 1239134"/>
                <a:gd name="connsiteX36" fmla="*/ 650012 w 1815355"/>
                <a:gd name="connsiteY36" fmla="*/ 19060 h 1239134"/>
                <a:gd name="connsiteX37" fmla="*/ 480467 w 1815355"/>
                <a:gd name="connsiteY37" fmla="*/ 55255 h 1239134"/>
                <a:gd name="connsiteX38" fmla="*/ 352832 w 1815355"/>
                <a:gd name="connsiteY38" fmla="*/ 144790 h 1239134"/>
                <a:gd name="connsiteX39" fmla="*/ 301397 w 1815355"/>
                <a:gd name="connsiteY39" fmla="*/ 215275 h 1239134"/>
                <a:gd name="connsiteX40" fmla="*/ 227102 w 1815355"/>
                <a:gd name="connsiteY40" fmla="*/ 278140 h 1239134"/>
                <a:gd name="connsiteX41" fmla="*/ 160427 w 1815355"/>
                <a:gd name="connsiteY41" fmla="*/ 331480 h 1239134"/>
                <a:gd name="connsiteX42" fmla="*/ 82322 w 1815355"/>
                <a:gd name="connsiteY42" fmla="*/ 485785 h 1239134"/>
                <a:gd name="connsiteX43" fmla="*/ 17552 w 1815355"/>
                <a:gd name="connsiteY43" fmla="*/ 674380 h 1239134"/>
                <a:gd name="connsiteX44" fmla="*/ 2312 w 1815355"/>
                <a:gd name="connsiteY44" fmla="*/ 735340 h 1239134"/>
                <a:gd name="connsiteX45" fmla="*/ 57557 w 1815355"/>
                <a:gd name="connsiteY45" fmla="*/ 678190 h 1239134"/>
                <a:gd name="connsiteX46" fmla="*/ 55652 w 1815355"/>
                <a:gd name="connsiteY46" fmla="*/ 910600 h 1239134"/>
                <a:gd name="connsiteX47" fmla="*/ 68987 w 1815355"/>
                <a:gd name="connsiteY47" fmla="*/ 988705 h 1239134"/>
                <a:gd name="connsiteX48" fmla="*/ 97562 w 1815355"/>
                <a:gd name="connsiteY48" fmla="*/ 891550 h 1239134"/>
                <a:gd name="connsiteX49" fmla="*/ 183287 w 1815355"/>
                <a:gd name="connsiteY49" fmla="*/ 990610 h 1239134"/>
                <a:gd name="connsiteX50" fmla="*/ 175667 w 1815355"/>
                <a:gd name="connsiteY50" fmla="*/ 866785 h 1239134"/>
                <a:gd name="connsiteX51" fmla="*/ 187097 w 1815355"/>
                <a:gd name="connsiteY51" fmla="*/ 725815 h 1239134"/>
                <a:gd name="connsiteX52" fmla="*/ 248057 w 1815355"/>
                <a:gd name="connsiteY52" fmla="*/ 889645 h 1239134"/>
                <a:gd name="connsiteX53" fmla="*/ 232817 w 1815355"/>
                <a:gd name="connsiteY53" fmla="*/ 643900 h 1239134"/>
                <a:gd name="connsiteX54" fmla="*/ 278537 w 1815355"/>
                <a:gd name="connsiteY54" fmla="*/ 495310 h 1239134"/>
                <a:gd name="connsiteX55" fmla="*/ 331877 w 1815355"/>
                <a:gd name="connsiteY55" fmla="*/ 483880 h 1239134"/>
                <a:gd name="connsiteX56" fmla="*/ 423317 w 1815355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62407 w 1791907"/>
                <a:gd name="connsiteY6" fmla="*/ 678190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27102 w 1791907"/>
                <a:gd name="connsiteY53" fmla="*/ 668665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27102 w 1791907"/>
                <a:gd name="connsiteY53" fmla="*/ 668665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19507 w 1791907"/>
                <a:gd name="connsiteY0" fmla="*/ 57913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27102 w 1791907"/>
                <a:gd name="connsiteY53" fmla="*/ 668665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19507 w 1791907"/>
                <a:gd name="connsiteY56" fmla="*/ 579130 h 1239134"/>
                <a:gd name="connsiteX0" fmla="*/ 419507 w 1791907"/>
                <a:gd name="connsiteY0" fmla="*/ 579130 h 1240043"/>
                <a:gd name="connsiteX1" fmla="*/ 482372 w 1791907"/>
                <a:gd name="connsiteY1" fmla="*/ 516265 h 1240043"/>
                <a:gd name="connsiteX2" fmla="*/ 566192 w 1791907"/>
                <a:gd name="connsiteY2" fmla="*/ 476260 h 1240043"/>
                <a:gd name="connsiteX3" fmla="*/ 629057 w 1791907"/>
                <a:gd name="connsiteY3" fmla="*/ 577225 h 1240043"/>
                <a:gd name="connsiteX4" fmla="*/ 669062 w 1791907"/>
                <a:gd name="connsiteY4" fmla="*/ 762010 h 1240043"/>
                <a:gd name="connsiteX5" fmla="*/ 672872 w 1791907"/>
                <a:gd name="connsiteY5" fmla="*/ 914410 h 1240043"/>
                <a:gd name="connsiteX6" fmla="*/ 750977 w 1791907"/>
                <a:gd name="connsiteY6" fmla="*/ 718195 h 1240043"/>
                <a:gd name="connsiteX7" fmla="*/ 777647 w 1791907"/>
                <a:gd name="connsiteY7" fmla="*/ 582940 h 1240043"/>
                <a:gd name="connsiteX8" fmla="*/ 1040537 w 1791907"/>
                <a:gd name="connsiteY8" fmla="*/ 870595 h 1240043"/>
                <a:gd name="connsiteX9" fmla="*/ 1091972 w 1791907"/>
                <a:gd name="connsiteY9" fmla="*/ 891550 h 1240043"/>
                <a:gd name="connsiteX10" fmla="*/ 992912 w 1791907"/>
                <a:gd name="connsiteY10" fmla="*/ 723910 h 1240043"/>
                <a:gd name="connsiteX11" fmla="*/ 1194842 w 1791907"/>
                <a:gd name="connsiteY11" fmla="*/ 971560 h 1240043"/>
                <a:gd name="connsiteX12" fmla="*/ 1170077 w 1791907"/>
                <a:gd name="connsiteY12" fmla="*/ 849640 h 1240043"/>
                <a:gd name="connsiteX13" fmla="*/ 1295807 w 1791907"/>
                <a:gd name="connsiteY13" fmla="*/ 958225 h 1240043"/>
                <a:gd name="connsiteX14" fmla="*/ 1341527 w 1791907"/>
                <a:gd name="connsiteY14" fmla="*/ 1122055 h 1240043"/>
                <a:gd name="connsiteX15" fmla="*/ 1364387 w 1791907"/>
                <a:gd name="connsiteY15" fmla="*/ 996325 h 1240043"/>
                <a:gd name="connsiteX16" fmla="*/ 1379627 w 1791907"/>
                <a:gd name="connsiteY16" fmla="*/ 1238260 h 1240043"/>
                <a:gd name="connsiteX17" fmla="*/ 1432967 w 1791907"/>
                <a:gd name="connsiteY17" fmla="*/ 1101100 h 1240043"/>
                <a:gd name="connsiteX18" fmla="*/ 1514882 w 1791907"/>
                <a:gd name="connsiteY18" fmla="*/ 1003945 h 1240043"/>
                <a:gd name="connsiteX19" fmla="*/ 1604417 w 1791907"/>
                <a:gd name="connsiteY19" fmla="*/ 1021090 h 1240043"/>
                <a:gd name="connsiteX20" fmla="*/ 1644422 w 1791907"/>
                <a:gd name="connsiteY20" fmla="*/ 1055380 h 1240043"/>
                <a:gd name="connsiteX21" fmla="*/ 1652042 w 1791907"/>
                <a:gd name="connsiteY21" fmla="*/ 904885 h 1240043"/>
                <a:gd name="connsiteX22" fmla="*/ 1653947 w 1791907"/>
                <a:gd name="connsiteY22" fmla="*/ 802015 h 1240043"/>
                <a:gd name="connsiteX23" fmla="*/ 1741577 w 1791907"/>
                <a:gd name="connsiteY23" fmla="*/ 889645 h 1240043"/>
                <a:gd name="connsiteX24" fmla="*/ 1701572 w 1791907"/>
                <a:gd name="connsiteY24" fmla="*/ 716290 h 1240043"/>
                <a:gd name="connsiteX25" fmla="*/ 1701572 w 1791907"/>
                <a:gd name="connsiteY25" fmla="*/ 615325 h 1240043"/>
                <a:gd name="connsiteX26" fmla="*/ 1781582 w 1791907"/>
                <a:gd name="connsiteY26" fmla="*/ 676285 h 1240043"/>
                <a:gd name="connsiteX27" fmla="*/ 1733957 w 1791907"/>
                <a:gd name="connsiteY27" fmla="*/ 546745 h 1240043"/>
                <a:gd name="connsiteX28" fmla="*/ 1667282 w 1791907"/>
                <a:gd name="connsiteY28" fmla="*/ 396250 h 1240043"/>
                <a:gd name="connsiteX29" fmla="*/ 1497737 w 1791907"/>
                <a:gd name="connsiteY29" fmla="*/ 219085 h 1240043"/>
                <a:gd name="connsiteX30" fmla="*/ 1364387 w 1791907"/>
                <a:gd name="connsiteY30" fmla="*/ 129550 h 1240043"/>
                <a:gd name="connsiteX31" fmla="*/ 1486307 w 1791907"/>
                <a:gd name="connsiteY31" fmla="*/ 104785 h 1240043"/>
                <a:gd name="connsiteX32" fmla="*/ 1572032 w 1791907"/>
                <a:gd name="connsiteY32" fmla="*/ 70495 h 1240043"/>
                <a:gd name="connsiteX33" fmla="*/ 1339622 w 1791907"/>
                <a:gd name="connsiteY33" fmla="*/ 62875 h 1240043"/>
                <a:gd name="connsiteX34" fmla="*/ 1128167 w 1791907"/>
                <a:gd name="connsiteY34" fmla="*/ 17155 h 1240043"/>
                <a:gd name="connsiteX35" fmla="*/ 918617 w 1791907"/>
                <a:gd name="connsiteY35" fmla="*/ 10 h 1240043"/>
                <a:gd name="connsiteX36" fmla="*/ 650012 w 1791907"/>
                <a:gd name="connsiteY36" fmla="*/ 19060 h 1240043"/>
                <a:gd name="connsiteX37" fmla="*/ 480467 w 1791907"/>
                <a:gd name="connsiteY37" fmla="*/ 55255 h 1240043"/>
                <a:gd name="connsiteX38" fmla="*/ 352832 w 1791907"/>
                <a:gd name="connsiteY38" fmla="*/ 144790 h 1240043"/>
                <a:gd name="connsiteX39" fmla="*/ 301397 w 1791907"/>
                <a:gd name="connsiteY39" fmla="*/ 215275 h 1240043"/>
                <a:gd name="connsiteX40" fmla="*/ 227102 w 1791907"/>
                <a:gd name="connsiteY40" fmla="*/ 278140 h 1240043"/>
                <a:gd name="connsiteX41" fmla="*/ 160427 w 1791907"/>
                <a:gd name="connsiteY41" fmla="*/ 331480 h 1240043"/>
                <a:gd name="connsiteX42" fmla="*/ 82322 w 1791907"/>
                <a:gd name="connsiteY42" fmla="*/ 485785 h 1240043"/>
                <a:gd name="connsiteX43" fmla="*/ 17552 w 1791907"/>
                <a:gd name="connsiteY43" fmla="*/ 674380 h 1240043"/>
                <a:gd name="connsiteX44" fmla="*/ 2312 w 1791907"/>
                <a:gd name="connsiteY44" fmla="*/ 735340 h 1240043"/>
                <a:gd name="connsiteX45" fmla="*/ 57557 w 1791907"/>
                <a:gd name="connsiteY45" fmla="*/ 678190 h 1240043"/>
                <a:gd name="connsiteX46" fmla="*/ 55652 w 1791907"/>
                <a:gd name="connsiteY46" fmla="*/ 910600 h 1240043"/>
                <a:gd name="connsiteX47" fmla="*/ 68987 w 1791907"/>
                <a:gd name="connsiteY47" fmla="*/ 988705 h 1240043"/>
                <a:gd name="connsiteX48" fmla="*/ 97562 w 1791907"/>
                <a:gd name="connsiteY48" fmla="*/ 891550 h 1240043"/>
                <a:gd name="connsiteX49" fmla="*/ 183287 w 1791907"/>
                <a:gd name="connsiteY49" fmla="*/ 990610 h 1240043"/>
                <a:gd name="connsiteX50" fmla="*/ 175667 w 1791907"/>
                <a:gd name="connsiteY50" fmla="*/ 866785 h 1240043"/>
                <a:gd name="connsiteX51" fmla="*/ 187097 w 1791907"/>
                <a:gd name="connsiteY51" fmla="*/ 725815 h 1240043"/>
                <a:gd name="connsiteX52" fmla="*/ 248057 w 1791907"/>
                <a:gd name="connsiteY52" fmla="*/ 889645 h 1240043"/>
                <a:gd name="connsiteX53" fmla="*/ 227102 w 1791907"/>
                <a:gd name="connsiteY53" fmla="*/ 668665 h 1240043"/>
                <a:gd name="connsiteX54" fmla="*/ 278537 w 1791907"/>
                <a:gd name="connsiteY54" fmla="*/ 495310 h 1240043"/>
                <a:gd name="connsiteX55" fmla="*/ 331877 w 1791907"/>
                <a:gd name="connsiteY55" fmla="*/ 483880 h 1240043"/>
                <a:gd name="connsiteX56" fmla="*/ 419507 w 1791907"/>
                <a:gd name="connsiteY56" fmla="*/ 579130 h 1240043"/>
                <a:gd name="connsiteX0" fmla="*/ 419507 w 1791907"/>
                <a:gd name="connsiteY0" fmla="*/ 579130 h 1218191"/>
                <a:gd name="connsiteX1" fmla="*/ 482372 w 1791907"/>
                <a:gd name="connsiteY1" fmla="*/ 516265 h 1218191"/>
                <a:gd name="connsiteX2" fmla="*/ 566192 w 1791907"/>
                <a:gd name="connsiteY2" fmla="*/ 476260 h 1218191"/>
                <a:gd name="connsiteX3" fmla="*/ 629057 w 1791907"/>
                <a:gd name="connsiteY3" fmla="*/ 577225 h 1218191"/>
                <a:gd name="connsiteX4" fmla="*/ 669062 w 1791907"/>
                <a:gd name="connsiteY4" fmla="*/ 762010 h 1218191"/>
                <a:gd name="connsiteX5" fmla="*/ 672872 w 1791907"/>
                <a:gd name="connsiteY5" fmla="*/ 914410 h 1218191"/>
                <a:gd name="connsiteX6" fmla="*/ 750977 w 1791907"/>
                <a:gd name="connsiteY6" fmla="*/ 718195 h 1218191"/>
                <a:gd name="connsiteX7" fmla="*/ 777647 w 1791907"/>
                <a:gd name="connsiteY7" fmla="*/ 582940 h 1218191"/>
                <a:gd name="connsiteX8" fmla="*/ 1040537 w 1791907"/>
                <a:gd name="connsiteY8" fmla="*/ 870595 h 1218191"/>
                <a:gd name="connsiteX9" fmla="*/ 1091972 w 1791907"/>
                <a:gd name="connsiteY9" fmla="*/ 891550 h 1218191"/>
                <a:gd name="connsiteX10" fmla="*/ 992912 w 1791907"/>
                <a:gd name="connsiteY10" fmla="*/ 723910 h 1218191"/>
                <a:gd name="connsiteX11" fmla="*/ 1194842 w 1791907"/>
                <a:gd name="connsiteY11" fmla="*/ 971560 h 1218191"/>
                <a:gd name="connsiteX12" fmla="*/ 1170077 w 1791907"/>
                <a:gd name="connsiteY12" fmla="*/ 849640 h 1218191"/>
                <a:gd name="connsiteX13" fmla="*/ 1295807 w 1791907"/>
                <a:gd name="connsiteY13" fmla="*/ 958225 h 1218191"/>
                <a:gd name="connsiteX14" fmla="*/ 1341527 w 1791907"/>
                <a:gd name="connsiteY14" fmla="*/ 1122055 h 1218191"/>
                <a:gd name="connsiteX15" fmla="*/ 1364387 w 1791907"/>
                <a:gd name="connsiteY15" fmla="*/ 996325 h 1218191"/>
                <a:gd name="connsiteX16" fmla="*/ 1396242 w 1791907"/>
                <a:gd name="connsiteY16" fmla="*/ 1216108 h 1218191"/>
                <a:gd name="connsiteX17" fmla="*/ 1432967 w 1791907"/>
                <a:gd name="connsiteY17" fmla="*/ 1101100 h 1218191"/>
                <a:gd name="connsiteX18" fmla="*/ 1514882 w 1791907"/>
                <a:gd name="connsiteY18" fmla="*/ 1003945 h 1218191"/>
                <a:gd name="connsiteX19" fmla="*/ 1604417 w 1791907"/>
                <a:gd name="connsiteY19" fmla="*/ 1021090 h 1218191"/>
                <a:gd name="connsiteX20" fmla="*/ 1644422 w 1791907"/>
                <a:gd name="connsiteY20" fmla="*/ 1055380 h 1218191"/>
                <a:gd name="connsiteX21" fmla="*/ 1652042 w 1791907"/>
                <a:gd name="connsiteY21" fmla="*/ 904885 h 1218191"/>
                <a:gd name="connsiteX22" fmla="*/ 1653947 w 1791907"/>
                <a:gd name="connsiteY22" fmla="*/ 802015 h 1218191"/>
                <a:gd name="connsiteX23" fmla="*/ 1741577 w 1791907"/>
                <a:gd name="connsiteY23" fmla="*/ 889645 h 1218191"/>
                <a:gd name="connsiteX24" fmla="*/ 1701572 w 1791907"/>
                <a:gd name="connsiteY24" fmla="*/ 716290 h 1218191"/>
                <a:gd name="connsiteX25" fmla="*/ 1701572 w 1791907"/>
                <a:gd name="connsiteY25" fmla="*/ 615325 h 1218191"/>
                <a:gd name="connsiteX26" fmla="*/ 1781582 w 1791907"/>
                <a:gd name="connsiteY26" fmla="*/ 676285 h 1218191"/>
                <a:gd name="connsiteX27" fmla="*/ 1733957 w 1791907"/>
                <a:gd name="connsiteY27" fmla="*/ 546745 h 1218191"/>
                <a:gd name="connsiteX28" fmla="*/ 1667282 w 1791907"/>
                <a:gd name="connsiteY28" fmla="*/ 396250 h 1218191"/>
                <a:gd name="connsiteX29" fmla="*/ 1497737 w 1791907"/>
                <a:gd name="connsiteY29" fmla="*/ 219085 h 1218191"/>
                <a:gd name="connsiteX30" fmla="*/ 1364387 w 1791907"/>
                <a:gd name="connsiteY30" fmla="*/ 129550 h 1218191"/>
                <a:gd name="connsiteX31" fmla="*/ 1486307 w 1791907"/>
                <a:gd name="connsiteY31" fmla="*/ 104785 h 1218191"/>
                <a:gd name="connsiteX32" fmla="*/ 1572032 w 1791907"/>
                <a:gd name="connsiteY32" fmla="*/ 70495 h 1218191"/>
                <a:gd name="connsiteX33" fmla="*/ 1339622 w 1791907"/>
                <a:gd name="connsiteY33" fmla="*/ 62875 h 1218191"/>
                <a:gd name="connsiteX34" fmla="*/ 1128167 w 1791907"/>
                <a:gd name="connsiteY34" fmla="*/ 17155 h 1218191"/>
                <a:gd name="connsiteX35" fmla="*/ 918617 w 1791907"/>
                <a:gd name="connsiteY35" fmla="*/ 10 h 1218191"/>
                <a:gd name="connsiteX36" fmla="*/ 650012 w 1791907"/>
                <a:gd name="connsiteY36" fmla="*/ 19060 h 1218191"/>
                <a:gd name="connsiteX37" fmla="*/ 480467 w 1791907"/>
                <a:gd name="connsiteY37" fmla="*/ 55255 h 1218191"/>
                <a:gd name="connsiteX38" fmla="*/ 352832 w 1791907"/>
                <a:gd name="connsiteY38" fmla="*/ 144790 h 1218191"/>
                <a:gd name="connsiteX39" fmla="*/ 301397 w 1791907"/>
                <a:gd name="connsiteY39" fmla="*/ 215275 h 1218191"/>
                <a:gd name="connsiteX40" fmla="*/ 227102 w 1791907"/>
                <a:gd name="connsiteY40" fmla="*/ 278140 h 1218191"/>
                <a:gd name="connsiteX41" fmla="*/ 160427 w 1791907"/>
                <a:gd name="connsiteY41" fmla="*/ 331480 h 1218191"/>
                <a:gd name="connsiteX42" fmla="*/ 82322 w 1791907"/>
                <a:gd name="connsiteY42" fmla="*/ 485785 h 1218191"/>
                <a:gd name="connsiteX43" fmla="*/ 17552 w 1791907"/>
                <a:gd name="connsiteY43" fmla="*/ 674380 h 1218191"/>
                <a:gd name="connsiteX44" fmla="*/ 2312 w 1791907"/>
                <a:gd name="connsiteY44" fmla="*/ 735340 h 1218191"/>
                <a:gd name="connsiteX45" fmla="*/ 57557 w 1791907"/>
                <a:gd name="connsiteY45" fmla="*/ 678190 h 1218191"/>
                <a:gd name="connsiteX46" fmla="*/ 55652 w 1791907"/>
                <a:gd name="connsiteY46" fmla="*/ 910600 h 1218191"/>
                <a:gd name="connsiteX47" fmla="*/ 68987 w 1791907"/>
                <a:gd name="connsiteY47" fmla="*/ 988705 h 1218191"/>
                <a:gd name="connsiteX48" fmla="*/ 97562 w 1791907"/>
                <a:gd name="connsiteY48" fmla="*/ 891550 h 1218191"/>
                <a:gd name="connsiteX49" fmla="*/ 183287 w 1791907"/>
                <a:gd name="connsiteY49" fmla="*/ 990610 h 1218191"/>
                <a:gd name="connsiteX50" fmla="*/ 175667 w 1791907"/>
                <a:gd name="connsiteY50" fmla="*/ 866785 h 1218191"/>
                <a:gd name="connsiteX51" fmla="*/ 187097 w 1791907"/>
                <a:gd name="connsiteY51" fmla="*/ 725815 h 1218191"/>
                <a:gd name="connsiteX52" fmla="*/ 248057 w 1791907"/>
                <a:gd name="connsiteY52" fmla="*/ 889645 h 1218191"/>
                <a:gd name="connsiteX53" fmla="*/ 227102 w 1791907"/>
                <a:gd name="connsiteY53" fmla="*/ 668665 h 1218191"/>
                <a:gd name="connsiteX54" fmla="*/ 278537 w 1791907"/>
                <a:gd name="connsiteY54" fmla="*/ 495310 h 1218191"/>
                <a:gd name="connsiteX55" fmla="*/ 331877 w 1791907"/>
                <a:gd name="connsiteY55" fmla="*/ 483880 h 1218191"/>
                <a:gd name="connsiteX56" fmla="*/ 419507 w 1791907"/>
                <a:gd name="connsiteY56" fmla="*/ 579130 h 1218191"/>
                <a:gd name="connsiteX0" fmla="*/ 419507 w 1791907"/>
                <a:gd name="connsiteY0" fmla="*/ 579130 h 1218180"/>
                <a:gd name="connsiteX1" fmla="*/ 482372 w 1791907"/>
                <a:gd name="connsiteY1" fmla="*/ 516265 h 1218180"/>
                <a:gd name="connsiteX2" fmla="*/ 566192 w 1791907"/>
                <a:gd name="connsiteY2" fmla="*/ 476260 h 1218180"/>
                <a:gd name="connsiteX3" fmla="*/ 629057 w 1791907"/>
                <a:gd name="connsiteY3" fmla="*/ 577225 h 1218180"/>
                <a:gd name="connsiteX4" fmla="*/ 669062 w 1791907"/>
                <a:gd name="connsiteY4" fmla="*/ 762010 h 1218180"/>
                <a:gd name="connsiteX5" fmla="*/ 672872 w 1791907"/>
                <a:gd name="connsiteY5" fmla="*/ 914410 h 1218180"/>
                <a:gd name="connsiteX6" fmla="*/ 750977 w 1791907"/>
                <a:gd name="connsiteY6" fmla="*/ 718195 h 1218180"/>
                <a:gd name="connsiteX7" fmla="*/ 777647 w 1791907"/>
                <a:gd name="connsiteY7" fmla="*/ 582940 h 1218180"/>
                <a:gd name="connsiteX8" fmla="*/ 1040537 w 1791907"/>
                <a:gd name="connsiteY8" fmla="*/ 870595 h 1218180"/>
                <a:gd name="connsiteX9" fmla="*/ 1091972 w 1791907"/>
                <a:gd name="connsiteY9" fmla="*/ 891550 h 1218180"/>
                <a:gd name="connsiteX10" fmla="*/ 992912 w 1791907"/>
                <a:gd name="connsiteY10" fmla="*/ 723910 h 1218180"/>
                <a:gd name="connsiteX11" fmla="*/ 1194842 w 1791907"/>
                <a:gd name="connsiteY11" fmla="*/ 971560 h 1218180"/>
                <a:gd name="connsiteX12" fmla="*/ 1170077 w 1791907"/>
                <a:gd name="connsiteY12" fmla="*/ 849640 h 1218180"/>
                <a:gd name="connsiteX13" fmla="*/ 1295807 w 1791907"/>
                <a:gd name="connsiteY13" fmla="*/ 958225 h 1218180"/>
                <a:gd name="connsiteX14" fmla="*/ 1341527 w 1791907"/>
                <a:gd name="connsiteY14" fmla="*/ 1122055 h 1218180"/>
                <a:gd name="connsiteX15" fmla="*/ 1364387 w 1791907"/>
                <a:gd name="connsiteY15" fmla="*/ 996325 h 1218180"/>
                <a:gd name="connsiteX16" fmla="*/ 1396242 w 1791907"/>
                <a:gd name="connsiteY16" fmla="*/ 1216108 h 1218180"/>
                <a:gd name="connsiteX17" fmla="*/ 1432967 w 1791907"/>
                <a:gd name="connsiteY17" fmla="*/ 1101100 h 1218180"/>
                <a:gd name="connsiteX18" fmla="*/ 1539803 w 1791907"/>
                <a:gd name="connsiteY18" fmla="*/ 1006714 h 1218180"/>
                <a:gd name="connsiteX19" fmla="*/ 1604417 w 1791907"/>
                <a:gd name="connsiteY19" fmla="*/ 1021090 h 1218180"/>
                <a:gd name="connsiteX20" fmla="*/ 1644422 w 1791907"/>
                <a:gd name="connsiteY20" fmla="*/ 1055380 h 1218180"/>
                <a:gd name="connsiteX21" fmla="*/ 1652042 w 1791907"/>
                <a:gd name="connsiteY21" fmla="*/ 904885 h 1218180"/>
                <a:gd name="connsiteX22" fmla="*/ 1653947 w 1791907"/>
                <a:gd name="connsiteY22" fmla="*/ 802015 h 1218180"/>
                <a:gd name="connsiteX23" fmla="*/ 1741577 w 1791907"/>
                <a:gd name="connsiteY23" fmla="*/ 889645 h 1218180"/>
                <a:gd name="connsiteX24" fmla="*/ 1701572 w 1791907"/>
                <a:gd name="connsiteY24" fmla="*/ 716290 h 1218180"/>
                <a:gd name="connsiteX25" fmla="*/ 1701572 w 1791907"/>
                <a:gd name="connsiteY25" fmla="*/ 615325 h 1218180"/>
                <a:gd name="connsiteX26" fmla="*/ 1781582 w 1791907"/>
                <a:gd name="connsiteY26" fmla="*/ 676285 h 1218180"/>
                <a:gd name="connsiteX27" fmla="*/ 1733957 w 1791907"/>
                <a:gd name="connsiteY27" fmla="*/ 546745 h 1218180"/>
                <a:gd name="connsiteX28" fmla="*/ 1667282 w 1791907"/>
                <a:gd name="connsiteY28" fmla="*/ 396250 h 1218180"/>
                <a:gd name="connsiteX29" fmla="*/ 1497737 w 1791907"/>
                <a:gd name="connsiteY29" fmla="*/ 219085 h 1218180"/>
                <a:gd name="connsiteX30" fmla="*/ 1364387 w 1791907"/>
                <a:gd name="connsiteY30" fmla="*/ 129550 h 1218180"/>
                <a:gd name="connsiteX31" fmla="*/ 1486307 w 1791907"/>
                <a:gd name="connsiteY31" fmla="*/ 104785 h 1218180"/>
                <a:gd name="connsiteX32" fmla="*/ 1572032 w 1791907"/>
                <a:gd name="connsiteY32" fmla="*/ 70495 h 1218180"/>
                <a:gd name="connsiteX33" fmla="*/ 1339622 w 1791907"/>
                <a:gd name="connsiteY33" fmla="*/ 62875 h 1218180"/>
                <a:gd name="connsiteX34" fmla="*/ 1128167 w 1791907"/>
                <a:gd name="connsiteY34" fmla="*/ 17155 h 1218180"/>
                <a:gd name="connsiteX35" fmla="*/ 918617 w 1791907"/>
                <a:gd name="connsiteY35" fmla="*/ 10 h 1218180"/>
                <a:gd name="connsiteX36" fmla="*/ 650012 w 1791907"/>
                <a:gd name="connsiteY36" fmla="*/ 19060 h 1218180"/>
                <a:gd name="connsiteX37" fmla="*/ 480467 w 1791907"/>
                <a:gd name="connsiteY37" fmla="*/ 55255 h 1218180"/>
                <a:gd name="connsiteX38" fmla="*/ 352832 w 1791907"/>
                <a:gd name="connsiteY38" fmla="*/ 144790 h 1218180"/>
                <a:gd name="connsiteX39" fmla="*/ 301397 w 1791907"/>
                <a:gd name="connsiteY39" fmla="*/ 215275 h 1218180"/>
                <a:gd name="connsiteX40" fmla="*/ 227102 w 1791907"/>
                <a:gd name="connsiteY40" fmla="*/ 278140 h 1218180"/>
                <a:gd name="connsiteX41" fmla="*/ 160427 w 1791907"/>
                <a:gd name="connsiteY41" fmla="*/ 331480 h 1218180"/>
                <a:gd name="connsiteX42" fmla="*/ 82322 w 1791907"/>
                <a:gd name="connsiteY42" fmla="*/ 485785 h 1218180"/>
                <a:gd name="connsiteX43" fmla="*/ 17552 w 1791907"/>
                <a:gd name="connsiteY43" fmla="*/ 674380 h 1218180"/>
                <a:gd name="connsiteX44" fmla="*/ 2312 w 1791907"/>
                <a:gd name="connsiteY44" fmla="*/ 735340 h 1218180"/>
                <a:gd name="connsiteX45" fmla="*/ 57557 w 1791907"/>
                <a:gd name="connsiteY45" fmla="*/ 678190 h 1218180"/>
                <a:gd name="connsiteX46" fmla="*/ 55652 w 1791907"/>
                <a:gd name="connsiteY46" fmla="*/ 910600 h 1218180"/>
                <a:gd name="connsiteX47" fmla="*/ 68987 w 1791907"/>
                <a:gd name="connsiteY47" fmla="*/ 988705 h 1218180"/>
                <a:gd name="connsiteX48" fmla="*/ 97562 w 1791907"/>
                <a:gd name="connsiteY48" fmla="*/ 891550 h 1218180"/>
                <a:gd name="connsiteX49" fmla="*/ 183287 w 1791907"/>
                <a:gd name="connsiteY49" fmla="*/ 990610 h 1218180"/>
                <a:gd name="connsiteX50" fmla="*/ 175667 w 1791907"/>
                <a:gd name="connsiteY50" fmla="*/ 866785 h 1218180"/>
                <a:gd name="connsiteX51" fmla="*/ 187097 w 1791907"/>
                <a:gd name="connsiteY51" fmla="*/ 725815 h 1218180"/>
                <a:gd name="connsiteX52" fmla="*/ 248057 w 1791907"/>
                <a:gd name="connsiteY52" fmla="*/ 889645 h 1218180"/>
                <a:gd name="connsiteX53" fmla="*/ 227102 w 1791907"/>
                <a:gd name="connsiteY53" fmla="*/ 668665 h 1218180"/>
                <a:gd name="connsiteX54" fmla="*/ 278537 w 1791907"/>
                <a:gd name="connsiteY54" fmla="*/ 495310 h 1218180"/>
                <a:gd name="connsiteX55" fmla="*/ 331877 w 1791907"/>
                <a:gd name="connsiteY55" fmla="*/ 483880 h 1218180"/>
                <a:gd name="connsiteX56" fmla="*/ 419507 w 1791907"/>
                <a:gd name="connsiteY56" fmla="*/ 579130 h 1218180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44422 w 1791907"/>
                <a:gd name="connsiteY20" fmla="*/ 1055380 h 1218181"/>
                <a:gd name="connsiteX21" fmla="*/ 1652042 w 1791907"/>
                <a:gd name="connsiteY21" fmla="*/ 904885 h 1218181"/>
                <a:gd name="connsiteX22" fmla="*/ 1653947 w 1791907"/>
                <a:gd name="connsiteY22" fmla="*/ 802015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58267 w 1791907"/>
                <a:gd name="connsiteY20" fmla="*/ 1063688 h 1218181"/>
                <a:gd name="connsiteX21" fmla="*/ 1652042 w 1791907"/>
                <a:gd name="connsiteY21" fmla="*/ 904885 h 1218181"/>
                <a:gd name="connsiteX22" fmla="*/ 1653947 w 1791907"/>
                <a:gd name="connsiteY22" fmla="*/ 802015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58267 w 1791907"/>
                <a:gd name="connsiteY20" fmla="*/ 1063688 h 1218181"/>
                <a:gd name="connsiteX21" fmla="*/ 1652042 w 1791907"/>
                <a:gd name="connsiteY21" fmla="*/ 904885 h 1218181"/>
                <a:gd name="connsiteX22" fmla="*/ 1670561 w 1791907"/>
                <a:gd name="connsiteY22" fmla="*/ 824167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58267 w 1791907"/>
                <a:gd name="connsiteY20" fmla="*/ 1063688 h 1218181"/>
                <a:gd name="connsiteX21" fmla="*/ 1671424 w 1791907"/>
                <a:gd name="connsiteY21" fmla="*/ 904885 h 1218181"/>
                <a:gd name="connsiteX22" fmla="*/ 1670561 w 1791907"/>
                <a:gd name="connsiteY22" fmla="*/ 824167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40"/>
                <a:gd name="connsiteX1" fmla="*/ 482372 w 1791907"/>
                <a:gd name="connsiteY1" fmla="*/ 516265 h 1218140"/>
                <a:gd name="connsiteX2" fmla="*/ 566192 w 1791907"/>
                <a:gd name="connsiteY2" fmla="*/ 476260 h 1218140"/>
                <a:gd name="connsiteX3" fmla="*/ 629057 w 1791907"/>
                <a:gd name="connsiteY3" fmla="*/ 577225 h 1218140"/>
                <a:gd name="connsiteX4" fmla="*/ 669062 w 1791907"/>
                <a:gd name="connsiteY4" fmla="*/ 762010 h 1218140"/>
                <a:gd name="connsiteX5" fmla="*/ 672872 w 1791907"/>
                <a:gd name="connsiteY5" fmla="*/ 914410 h 1218140"/>
                <a:gd name="connsiteX6" fmla="*/ 750977 w 1791907"/>
                <a:gd name="connsiteY6" fmla="*/ 718195 h 1218140"/>
                <a:gd name="connsiteX7" fmla="*/ 777647 w 1791907"/>
                <a:gd name="connsiteY7" fmla="*/ 582940 h 1218140"/>
                <a:gd name="connsiteX8" fmla="*/ 1040537 w 1791907"/>
                <a:gd name="connsiteY8" fmla="*/ 870595 h 1218140"/>
                <a:gd name="connsiteX9" fmla="*/ 1091972 w 1791907"/>
                <a:gd name="connsiteY9" fmla="*/ 891550 h 1218140"/>
                <a:gd name="connsiteX10" fmla="*/ 992912 w 1791907"/>
                <a:gd name="connsiteY10" fmla="*/ 723910 h 1218140"/>
                <a:gd name="connsiteX11" fmla="*/ 1194842 w 1791907"/>
                <a:gd name="connsiteY11" fmla="*/ 971560 h 1218140"/>
                <a:gd name="connsiteX12" fmla="*/ 1170077 w 1791907"/>
                <a:gd name="connsiteY12" fmla="*/ 849640 h 1218140"/>
                <a:gd name="connsiteX13" fmla="*/ 1295807 w 1791907"/>
                <a:gd name="connsiteY13" fmla="*/ 958225 h 1218140"/>
                <a:gd name="connsiteX14" fmla="*/ 1341527 w 1791907"/>
                <a:gd name="connsiteY14" fmla="*/ 1122055 h 1218140"/>
                <a:gd name="connsiteX15" fmla="*/ 1364387 w 1791907"/>
                <a:gd name="connsiteY15" fmla="*/ 996325 h 1218140"/>
                <a:gd name="connsiteX16" fmla="*/ 1396242 w 1791907"/>
                <a:gd name="connsiteY16" fmla="*/ 1216108 h 1218140"/>
                <a:gd name="connsiteX17" fmla="*/ 1432967 w 1791907"/>
                <a:gd name="connsiteY17" fmla="*/ 1101100 h 1218140"/>
                <a:gd name="connsiteX18" fmla="*/ 1537035 w 1791907"/>
                <a:gd name="connsiteY18" fmla="*/ 1020559 h 1218140"/>
                <a:gd name="connsiteX19" fmla="*/ 1612723 w 1791907"/>
                <a:gd name="connsiteY19" fmla="*/ 1026628 h 1218140"/>
                <a:gd name="connsiteX20" fmla="*/ 1658267 w 1791907"/>
                <a:gd name="connsiteY20" fmla="*/ 1063688 h 1218140"/>
                <a:gd name="connsiteX21" fmla="*/ 1671424 w 1791907"/>
                <a:gd name="connsiteY21" fmla="*/ 904885 h 1218140"/>
                <a:gd name="connsiteX22" fmla="*/ 1670561 w 1791907"/>
                <a:gd name="connsiteY22" fmla="*/ 824167 h 1218140"/>
                <a:gd name="connsiteX23" fmla="*/ 1741577 w 1791907"/>
                <a:gd name="connsiteY23" fmla="*/ 889645 h 1218140"/>
                <a:gd name="connsiteX24" fmla="*/ 1701572 w 1791907"/>
                <a:gd name="connsiteY24" fmla="*/ 716290 h 1218140"/>
                <a:gd name="connsiteX25" fmla="*/ 1701572 w 1791907"/>
                <a:gd name="connsiteY25" fmla="*/ 615325 h 1218140"/>
                <a:gd name="connsiteX26" fmla="*/ 1781582 w 1791907"/>
                <a:gd name="connsiteY26" fmla="*/ 676285 h 1218140"/>
                <a:gd name="connsiteX27" fmla="*/ 1733957 w 1791907"/>
                <a:gd name="connsiteY27" fmla="*/ 546745 h 1218140"/>
                <a:gd name="connsiteX28" fmla="*/ 1667282 w 1791907"/>
                <a:gd name="connsiteY28" fmla="*/ 396250 h 1218140"/>
                <a:gd name="connsiteX29" fmla="*/ 1497737 w 1791907"/>
                <a:gd name="connsiteY29" fmla="*/ 219085 h 1218140"/>
                <a:gd name="connsiteX30" fmla="*/ 1364387 w 1791907"/>
                <a:gd name="connsiteY30" fmla="*/ 129550 h 1218140"/>
                <a:gd name="connsiteX31" fmla="*/ 1486307 w 1791907"/>
                <a:gd name="connsiteY31" fmla="*/ 104785 h 1218140"/>
                <a:gd name="connsiteX32" fmla="*/ 1572032 w 1791907"/>
                <a:gd name="connsiteY32" fmla="*/ 70495 h 1218140"/>
                <a:gd name="connsiteX33" fmla="*/ 1339622 w 1791907"/>
                <a:gd name="connsiteY33" fmla="*/ 62875 h 1218140"/>
                <a:gd name="connsiteX34" fmla="*/ 1128167 w 1791907"/>
                <a:gd name="connsiteY34" fmla="*/ 17155 h 1218140"/>
                <a:gd name="connsiteX35" fmla="*/ 918617 w 1791907"/>
                <a:gd name="connsiteY35" fmla="*/ 10 h 1218140"/>
                <a:gd name="connsiteX36" fmla="*/ 650012 w 1791907"/>
                <a:gd name="connsiteY36" fmla="*/ 19060 h 1218140"/>
                <a:gd name="connsiteX37" fmla="*/ 480467 w 1791907"/>
                <a:gd name="connsiteY37" fmla="*/ 55255 h 1218140"/>
                <a:gd name="connsiteX38" fmla="*/ 352832 w 1791907"/>
                <a:gd name="connsiteY38" fmla="*/ 144790 h 1218140"/>
                <a:gd name="connsiteX39" fmla="*/ 301397 w 1791907"/>
                <a:gd name="connsiteY39" fmla="*/ 215275 h 1218140"/>
                <a:gd name="connsiteX40" fmla="*/ 227102 w 1791907"/>
                <a:gd name="connsiteY40" fmla="*/ 278140 h 1218140"/>
                <a:gd name="connsiteX41" fmla="*/ 160427 w 1791907"/>
                <a:gd name="connsiteY41" fmla="*/ 331480 h 1218140"/>
                <a:gd name="connsiteX42" fmla="*/ 82322 w 1791907"/>
                <a:gd name="connsiteY42" fmla="*/ 485785 h 1218140"/>
                <a:gd name="connsiteX43" fmla="*/ 17552 w 1791907"/>
                <a:gd name="connsiteY43" fmla="*/ 674380 h 1218140"/>
                <a:gd name="connsiteX44" fmla="*/ 2312 w 1791907"/>
                <a:gd name="connsiteY44" fmla="*/ 735340 h 1218140"/>
                <a:gd name="connsiteX45" fmla="*/ 57557 w 1791907"/>
                <a:gd name="connsiteY45" fmla="*/ 678190 h 1218140"/>
                <a:gd name="connsiteX46" fmla="*/ 55652 w 1791907"/>
                <a:gd name="connsiteY46" fmla="*/ 910600 h 1218140"/>
                <a:gd name="connsiteX47" fmla="*/ 68987 w 1791907"/>
                <a:gd name="connsiteY47" fmla="*/ 988705 h 1218140"/>
                <a:gd name="connsiteX48" fmla="*/ 97562 w 1791907"/>
                <a:gd name="connsiteY48" fmla="*/ 891550 h 1218140"/>
                <a:gd name="connsiteX49" fmla="*/ 183287 w 1791907"/>
                <a:gd name="connsiteY49" fmla="*/ 990610 h 1218140"/>
                <a:gd name="connsiteX50" fmla="*/ 175667 w 1791907"/>
                <a:gd name="connsiteY50" fmla="*/ 866785 h 1218140"/>
                <a:gd name="connsiteX51" fmla="*/ 187097 w 1791907"/>
                <a:gd name="connsiteY51" fmla="*/ 725815 h 1218140"/>
                <a:gd name="connsiteX52" fmla="*/ 248057 w 1791907"/>
                <a:gd name="connsiteY52" fmla="*/ 889645 h 1218140"/>
                <a:gd name="connsiteX53" fmla="*/ 227102 w 1791907"/>
                <a:gd name="connsiteY53" fmla="*/ 668665 h 1218140"/>
                <a:gd name="connsiteX54" fmla="*/ 278537 w 1791907"/>
                <a:gd name="connsiteY54" fmla="*/ 495310 h 1218140"/>
                <a:gd name="connsiteX55" fmla="*/ 331877 w 1791907"/>
                <a:gd name="connsiteY55" fmla="*/ 483880 h 1218140"/>
                <a:gd name="connsiteX56" fmla="*/ 419507 w 1791907"/>
                <a:gd name="connsiteY56" fmla="*/ 579130 h 1218140"/>
                <a:gd name="connsiteX0" fmla="*/ 419507 w 1791907"/>
                <a:gd name="connsiteY0" fmla="*/ 579130 h 1218001"/>
                <a:gd name="connsiteX1" fmla="*/ 482372 w 1791907"/>
                <a:gd name="connsiteY1" fmla="*/ 516265 h 1218001"/>
                <a:gd name="connsiteX2" fmla="*/ 566192 w 1791907"/>
                <a:gd name="connsiteY2" fmla="*/ 476260 h 1218001"/>
                <a:gd name="connsiteX3" fmla="*/ 629057 w 1791907"/>
                <a:gd name="connsiteY3" fmla="*/ 577225 h 1218001"/>
                <a:gd name="connsiteX4" fmla="*/ 669062 w 1791907"/>
                <a:gd name="connsiteY4" fmla="*/ 762010 h 1218001"/>
                <a:gd name="connsiteX5" fmla="*/ 672872 w 1791907"/>
                <a:gd name="connsiteY5" fmla="*/ 914410 h 1218001"/>
                <a:gd name="connsiteX6" fmla="*/ 750977 w 1791907"/>
                <a:gd name="connsiteY6" fmla="*/ 718195 h 1218001"/>
                <a:gd name="connsiteX7" fmla="*/ 777647 w 1791907"/>
                <a:gd name="connsiteY7" fmla="*/ 582940 h 1218001"/>
                <a:gd name="connsiteX8" fmla="*/ 1040537 w 1791907"/>
                <a:gd name="connsiteY8" fmla="*/ 870595 h 1218001"/>
                <a:gd name="connsiteX9" fmla="*/ 1091972 w 1791907"/>
                <a:gd name="connsiteY9" fmla="*/ 891550 h 1218001"/>
                <a:gd name="connsiteX10" fmla="*/ 992912 w 1791907"/>
                <a:gd name="connsiteY10" fmla="*/ 723910 h 1218001"/>
                <a:gd name="connsiteX11" fmla="*/ 1194842 w 1791907"/>
                <a:gd name="connsiteY11" fmla="*/ 971560 h 1218001"/>
                <a:gd name="connsiteX12" fmla="*/ 1170077 w 1791907"/>
                <a:gd name="connsiteY12" fmla="*/ 849640 h 1218001"/>
                <a:gd name="connsiteX13" fmla="*/ 1295807 w 1791907"/>
                <a:gd name="connsiteY13" fmla="*/ 958225 h 1218001"/>
                <a:gd name="connsiteX14" fmla="*/ 1341527 w 1791907"/>
                <a:gd name="connsiteY14" fmla="*/ 1122055 h 1218001"/>
                <a:gd name="connsiteX15" fmla="*/ 1364387 w 1791907"/>
                <a:gd name="connsiteY15" fmla="*/ 996325 h 1218001"/>
                <a:gd name="connsiteX16" fmla="*/ 1396242 w 1791907"/>
                <a:gd name="connsiteY16" fmla="*/ 1216108 h 1218001"/>
                <a:gd name="connsiteX17" fmla="*/ 1441273 w 1791907"/>
                <a:gd name="connsiteY17" fmla="*/ 1098331 h 1218001"/>
                <a:gd name="connsiteX18" fmla="*/ 1537035 w 1791907"/>
                <a:gd name="connsiteY18" fmla="*/ 1020559 h 1218001"/>
                <a:gd name="connsiteX19" fmla="*/ 1612723 w 1791907"/>
                <a:gd name="connsiteY19" fmla="*/ 1026628 h 1218001"/>
                <a:gd name="connsiteX20" fmla="*/ 1658267 w 1791907"/>
                <a:gd name="connsiteY20" fmla="*/ 1063688 h 1218001"/>
                <a:gd name="connsiteX21" fmla="*/ 1671424 w 1791907"/>
                <a:gd name="connsiteY21" fmla="*/ 904885 h 1218001"/>
                <a:gd name="connsiteX22" fmla="*/ 1670561 w 1791907"/>
                <a:gd name="connsiteY22" fmla="*/ 824167 h 1218001"/>
                <a:gd name="connsiteX23" fmla="*/ 1741577 w 1791907"/>
                <a:gd name="connsiteY23" fmla="*/ 889645 h 1218001"/>
                <a:gd name="connsiteX24" fmla="*/ 1701572 w 1791907"/>
                <a:gd name="connsiteY24" fmla="*/ 716290 h 1218001"/>
                <a:gd name="connsiteX25" fmla="*/ 1701572 w 1791907"/>
                <a:gd name="connsiteY25" fmla="*/ 615325 h 1218001"/>
                <a:gd name="connsiteX26" fmla="*/ 1781582 w 1791907"/>
                <a:gd name="connsiteY26" fmla="*/ 676285 h 1218001"/>
                <a:gd name="connsiteX27" fmla="*/ 1733957 w 1791907"/>
                <a:gd name="connsiteY27" fmla="*/ 546745 h 1218001"/>
                <a:gd name="connsiteX28" fmla="*/ 1667282 w 1791907"/>
                <a:gd name="connsiteY28" fmla="*/ 396250 h 1218001"/>
                <a:gd name="connsiteX29" fmla="*/ 1497737 w 1791907"/>
                <a:gd name="connsiteY29" fmla="*/ 219085 h 1218001"/>
                <a:gd name="connsiteX30" fmla="*/ 1364387 w 1791907"/>
                <a:gd name="connsiteY30" fmla="*/ 129550 h 1218001"/>
                <a:gd name="connsiteX31" fmla="*/ 1486307 w 1791907"/>
                <a:gd name="connsiteY31" fmla="*/ 104785 h 1218001"/>
                <a:gd name="connsiteX32" fmla="*/ 1572032 w 1791907"/>
                <a:gd name="connsiteY32" fmla="*/ 70495 h 1218001"/>
                <a:gd name="connsiteX33" fmla="*/ 1339622 w 1791907"/>
                <a:gd name="connsiteY33" fmla="*/ 62875 h 1218001"/>
                <a:gd name="connsiteX34" fmla="*/ 1128167 w 1791907"/>
                <a:gd name="connsiteY34" fmla="*/ 17155 h 1218001"/>
                <a:gd name="connsiteX35" fmla="*/ 918617 w 1791907"/>
                <a:gd name="connsiteY35" fmla="*/ 10 h 1218001"/>
                <a:gd name="connsiteX36" fmla="*/ 650012 w 1791907"/>
                <a:gd name="connsiteY36" fmla="*/ 19060 h 1218001"/>
                <a:gd name="connsiteX37" fmla="*/ 480467 w 1791907"/>
                <a:gd name="connsiteY37" fmla="*/ 55255 h 1218001"/>
                <a:gd name="connsiteX38" fmla="*/ 352832 w 1791907"/>
                <a:gd name="connsiteY38" fmla="*/ 144790 h 1218001"/>
                <a:gd name="connsiteX39" fmla="*/ 301397 w 1791907"/>
                <a:gd name="connsiteY39" fmla="*/ 215275 h 1218001"/>
                <a:gd name="connsiteX40" fmla="*/ 227102 w 1791907"/>
                <a:gd name="connsiteY40" fmla="*/ 278140 h 1218001"/>
                <a:gd name="connsiteX41" fmla="*/ 160427 w 1791907"/>
                <a:gd name="connsiteY41" fmla="*/ 331480 h 1218001"/>
                <a:gd name="connsiteX42" fmla="*/ 82322 w 1791907"/>
                <a:gd name="connsiteY42" fmla="*/ 485785 h 1218001"/>
                <a:gd name="connsiteX43" fmla="*/ 17552 w 1791907"/>
                <a:gd name="connsiteY43" fmla="*/ 674380 h 1218001"/>
                <a:gd name="connsiteX44" fmla="*/ 2312 w 1791907"/>
                <a:gd name="connsiteY44" fmla="*/ 735340 h 1218001"/>
                <a:gd name="connsiteX45" fmla="*/ 57557 w 1791907"/>
                <a:gd name="connsiteY45" fmla="*/ 678190 h 1218001"/>
                <a:gd name="connsiteX46" fmla="*/ 55652 w 1791907"/>
                <a:gd name="connsiteY46" fmla="*/ 910600 h 1218001"/>
                <a:gd name="connsiteX47" fmla="*/ 68987 w 1791907"/>
                <a:gd name="connsiteY47" fmla="*/ 988705 h 1218001"/>
                <a:gd name="connsiteX48" fmla="*/ 97562 w 1791907"/>
                <a:gd name="connsiteY48" fmla="*/ 891550 h 1218001"/>
                <a:gd name="connsiteX49" fmla="*/ 183287 w 1791907"/>
                <a:gd name="connsiteY49" fmla="*/ 990610 h 1218001"/>
                <a:gd name="connsiteX50" fmla="*/ 175667 w 1791907"/>
                <a:gd name="connsiteY50" fmla="*/ 866785 h 1218001"/>
                <a:gd name="connsiteX51" fmla="*/ 187097 w 1791907"/>
                <a:gd name="connsiteY51" fmla="*/ 725815 h 1218001"/>
                <a:gd name="connsiteX52" fmla="*/ 248057 w 1791907"/>
                <a:gd name="connsiteY52" fmla="*/ 889645 h 1218001"/>
                <a:gd name="connsiteX53" fmla="*/ 227102 w 1791907"/>
                <a:gd name="connsiteY53" fmla="*/ 668665 h 1218001"/>
                <a:gd name="connsiteX54" fmla="*/ 278537 w 1791907"/>
                <a:gd name="connsiteY54" fmla="*/ 495310 h 1218001"/>
                <a:gd name="connsiteX55" fmla="*/ 331877 w 1791907"/>
                <a:gd name="connsiteY55" fmla="*/ 483880 h 1218001"/>
                <a:gd name="connsiteX56" fmla="*/ 419507 w 1791907"/>
                <a:gd name="connsiteY56" fmla="*/ 579130 h 1218001"/>
                <a:gd name="connsiteX0" fmla="*/ 419507 w 1791907"/>
                <a:gd name="connsiteY0" fmla="*/ 579130 h 1217972"/>
                <a:gd name="connsiteX1" fmla="*/ 482372 w 1791907"/>
                <a:gd name="connsiteY1" fmla="*/ 516265 h 1217972"/>
                <a:gd name="connsiteX2" fmla="*/ 566192 w 1791907"/>
                <a:gd name="connsiteY2" fmla="*/ 476260 h 1217972"/>
                <a:gd name="connsiteX3" fmla="*/ 629057 w 1791907"/>
                <a:gd name="connsiteY3" fmla="*/ 577225 h 1217972"/>
                <a:gd name="connsiteX4" fmla="*/ 669062 w 1791907"/>
                <a:gd name="connsiteY4" fmla="*/ 762010 h 1217972"/>
                <a:gd name="connsiteX5" fmla="*/ 672872 w 1791907"/>
                <a:gd name="connsiteY5" fmla="*/ 914410 h 1217972"/>
                <a:gd name="connsiteX6" fmla="*/ 750977 w 1791907"/>
                <a:gd name="connsiteY6" fmla="*/ 718195 h 1217972"/>
                <a:gd name="connsiteX7" fmla="*/ 777647 w 1791907"/>
                <a:gd name="connsiteY7" fmla="*/ 582940 h 1217972"/>
                <a:gd name="connsiteX8" fmla="*/ 1040537 w 1791907"/>
                <a:gd name="connsiteY8" fmla="*/ 870595 h 1217972"/>
                <a:gd name="connsiteX9" fmla="*/ 1091972 w 1791907"/>
                <a:gd name="connsiteY9" fmla="*/ 891550 h 1217972"/>
                <a:gd name="connsiteX10" fmla="*/ 992912 w 1791907"/>
                <a:gd name="connsiteY10" fmla="*/ 723910 h 1217972"/>
                <a:gd name="connsiteX11" fmla="*/ 1194842 w 1791907"/>
                <a:gd name="connsiteY11" fmla="*/ 971560 h 1217972"/>
                <a:gd name="connsiteX12" fmla="*/ 1170077 w 1791907"/>
                <a:gd name="connsiteY12" fmla="*/ 849640 h 1217972"/>
                <a:gd name="connsiteX13" fmla="*/ 1295807 w 1791907"/>
                <a:gd name="connsiteY13" fmla="*/ 958225 h 1217972"/>
                <a:gd name="connsiteX14" fmla="*/ 1341527 w 1791907"/>
                <a:gd name="connsiteY14" fmla="*/ 1122055 h 1217972"/>
                <a:gd name="connsiteX15" fmla="*/ 1364387 w 1791907"/>
                <a:gd name="connsiteY15" fmla="*/ 996325 h 1217972"/>
                <a:gd name="connsiteX16" fmla="*/ 1396242 w 1791907"/>
                <a:gd name="connsiteY16" fmla="*/ 1216108 h 1217972"/>
                <a:gd name="connsiteX17" fmla="*/ 1441273 w 1791907"/>
                <a:gd name="connsiteY17" fmla="*/ 1098331 h 1217972"/>
                <a:gd name="connsiteX18" fmla="*/ 1542572 w 1791907"/>
                <a:gd name="connsiteY18" fmla="*/ 1031635 h 1217972"/>
                <a:gd name="connsiteX19" fmla="*/ 1612723 w 1791907"/>
                <a:gd name="connsiteY19" fmla="*/ 1026628 h 1217972"/>
                <a:gd name="connsiteX20" fmla="*/ 1658267 w 1791907"/>
                <a:gd name="connsiteY20" fmla="*/ 1063688 h 1217972"/>
                <a:gd name="connsiteX21" fmla="*/ 1671424 w 1791907"/>
                <a:gd name="connsiteY21" fmla="*/ 904885 h 1217972"/>
                <a:gd name="connsiteX22" fmla="*/ 1670561 w 1791907"/>
                <a:gd name="connsiteY22" fmla="*/ 824167 h 1217972"/>
                <a:gd name="connsiteX23" fmla="*/ 1741577 w 1791907"/>
                <a:gd name="connsiteY23" fmla="*/ 889645 h 1217972"/>
                <a:gd name="connsiteX24" fmla="*/ 1701572 w 1791907"/>
                <a:gd name="connsiteY24" fmla="*/ 716290 h 1217972"/>
                <a:gd name="connsiteX25" fmla="*/ 1701572 w 1791907"/>
                <a:gd name="connsiteY25" fmla="*/ 615325 h 1217972"/>
                <a:gd name="connsiteX26" fmla="*/ 1781582 w 1791907"/>
                <a:gd name="connsiteY26" fmla="*/ 676285 h 1217972"/>
                <a:gd name="connsiteX27" fmla="*/ 1733957 w 1791907"/>
                <a:gd name="connsiteY27" fmla="*/ 546745 h 1217972"/>
                <a:gd name="connsiteX28" fmla="*/ 1667282 w 1791907"/>
                <a:gd name="connsiteY28" fmla="*/ 396250 h 1217972"/>
                <a:gd name="connsiteX29" fmla="*/ 1497737 w 1791907"/>
                <a:gd name="connsiteY29" fmla="*/ 219085 h 1217972"/>
                <a:gd name="connsiteX30" fmla="*/ 1364387 w 1791907"/>
                <a:gd name="connsiteY30" fmla="*/ 129550 h 1217972"/>
                <a:gd name="connsiteX31" fmla="*/ 1486307 w 1791907"/>
                <a:gd name="connsiteY31" fmla="*/ 104785 h 1217972"/>
                <a:gd name="connsiteX32" fmla="*/ 1572032 w 1791907"/>
                <a:gd name="connsiteY32" fmla="*/ 70495 h 1217972"/>
                <a:gd name="connsiteX33" fmla="*/ 1339622 w 1791907"/>
                <a:gd name="connsiteY33" fmla="*/ 62875 h 1217972"/>
                <a:gd name="connsiteX34" fmla="*/ 1128167 w 1791907"/>
                <a:gd name="connsiteY34" fmla="*/ 17155 h 1217972"/>
                <a:gd name="connsiteX35" fmla="*/ 918617 w 1791907"/>
                <a:gd name="connsiteY35" fmla="*/ 10 h 1217972"/>
                <a:gd name="connsiteX36" fmla="*/ 650012 w 1791907"/>
                <a:gd name="connsiteY36" fmla="*/ 19060 h 1217972"/>
                <a:gd name="connsiteX37" fmla="*/ 480467 w 1791907"/>
                <a:gd name="connsiteY37" fmla="*/ 55255 h 1217972"/>
                <a:gd name="connsiteX38" fmla="*/ 352832 w 1791907"/>
                <a:gd name="connsiteY38" fmla="*/ 144790 h 1217972"/>
                <a:gd name="connsiteX39" fmla="*/ 301397 w 1791907"/>
                <a:gd name="connsiteY39" fmla="*/ 215275 h 1217972"/>
                <a:gd name="connsiteX40" fmla="*/ 227102 w 1791907"/>
                <a:gd name="connsiteY40" fmla="*/ 278140 h 1217972"/>
                <a:gd name="connsiteX41" fmla="*/ 160427 w 1791907"/>
                <a:gd name="connsiteY41" fmla="*/ 331480 h 1217972"/>
                <a:gd name="connsiteX42" fmla="*/ 82322 w 1791907"/>
                <a:gd name="connsiteY42" fmla="*/ 485785 h 1217972"/>
                <a:gd name="connsiteX43" fmla="*/ 17552 w 1791907"/>
                <a:gd name="connsiteY43" fmla="*/ 674380 h 1217972"/>
                <a:gd name="connsiteX44" fmla="*/ 2312 w 1791907"/>
                <a:gd name="connsiteY44" fmla="*/ 735340 h 1217972"/>
                <a:gd name="connsiteX45" fmla="*/ 57557 w 1791907"/>
                <a:gd name="connsiteY45" fmla="*/ 678190 h 1217972"/>
                <a:gd name="connsiteX46" fmla="*/ 55652 w 1791907"/>
                <a:gd name="connsiteY46" fmla="*/ 910600 h 1217972"/>
                <a:gd name="connsiteX47" fmla="*/ 68987 w 1791907"/>
                <a:gd name="connsiteY47" fmla="*/ 988705 h 1217972"/>
                <a:gd name="connsiteX48" fmla="*/ 97562 w 1791907"/>
                <a:gd name="connsiteY48" fmla="*/ 891550 h 1217972"/>
                <a:gd name="connsiteX49" fmla="*/ 183287 w 1791907"/>
                <a:gd name="connsiteY49" fmla="*/ 990610 h 1217972"/>
                <a:gd name="connsiteX50" fmla="*/ 175667 w 1791907"/>
                <a:gd name="connsiteY50" fmla="*/ 866785 h 1217972"/>
                <a:gd name="connsiteX51" fmla="*/ 187097 w 1791907"/>
                <a:gd name="connsiteY51" fmla="*/ 725815 h 1217972"/>
                <a:gd name="connsiteX52" fmla="*/ 248057 w 1791907"/>
                <a:gd name="connsiteY52" fmla="*/ 889645 h 1217972"/>
                <a:gd name="connsiteX53" fmla="*/ 227102 w 1791907"/>
                <a:gd name="connsiteY53" fmla="*/ 668665 h 1217972"/>
                <a:gd name="connsiteX54" fmla="*/ 278537 w 1791907"/>
                <a:gd name="connsiteY54" fmla="*/ 495310 h 1217972"/>
                <a:gd name="connsiteX55" fmla="*/ 331877 w 1791907"/>
                <a:gd name="connsiteY55" fmla="*/ 483880 h 1217972"/>
                <a:gd name="connsiteX56" fmla="*/ 419507 w 1791907"/>
                <a:gd name="connsiteY56" fmla="*/ 579130 h 1217972"/>
                <a:gd name="connsiteX0" fmla="*/ 419507 w 1791907"/>
                <a:gd name="connsiteY0" fmla="*/ 579130 h 1217972"/>
                <a:gd name="connsiteX1" fmla="*/ 482372 w 1791907"/>
                <a:gd name="connsiteY1" fmla="*/ 516265 h 1217972"/>
                <a:gd name="connsiteX2" fmla="*/ 566192 w 1791907"/>
                <a:gd name="connsiteY2" fmla="*/ 476260 h 1217972"/>
                <a:gd name="connsiteX3" fmla="*/ 629057 w 1791907"/>
                <a:gd name="connsiteY3" fmla="*/ 577225 h 1217972"/>
                <a:gd name="connsiteX4" fmla="*/ 669062 w 1791907"/>
                <a:gd name="connsiteY4" fmla="*/ 762010 h 1217972"/>
                <a:gd name="connsiteX5" fmla="*/ 672872 w 1791907"/>
                <a:gd name="connsiteY5" fmla="*/ 914410 h 1217972"/>
                <a:gd name="connsiteX6" fmla="*/ 750977 w 1791907"/>
                <a:gd name="connsiteY6" fmla="*/ 718195 h 1217972"/>
                <a:gd name="connsiteX7" fmla="*/ 777647 w 1791907"/>
                <a:gd name="connsiteY7" fmla="*/ 582940 h 1217972"/>
                <a:gd name="connsiteX8" fmla="*/ 1040537 w 1791907"/>
                <a:gd name="connsiteY8" fmla="*/ 870595 h 1217972"/>
                <a:gd name="connsiteX9" fmla="*/ 1091972 w 1791907"/>
                <a:gd name="connsiteY9" fmla="*/ 891550 h 1217972"/>
                <a:gd name="connsiteX10" fmla="*/ 992912 w 1791907"/>
                <a:gd name="connsiteY10" fmla="*/ 723910 h 1217972"/>
                <a:gd name="connsiteX11" fmla="*/ 1194842 w 1791907"/>
                <a:gd name="connsiteY11" fmla="*/ 971560 h 1217972"/>
                <a:gd name="connsiteX12" fmla="*/ 1170077 w 1791907"/>
                <a:gd name="connsiteY12" fmla="*/ 849640 h 1217972"/>
                <a:gd name="connsiteX13" fmla="*/ 1295807 w 1791907"/>
                <a:gd name="connsiteY13" fmla="*/ 958225 h 1217972"/>
                <a:gd name="connsiteX14" fmla="*/ 1341527 w 1791907"/>
                <a:gd name="connsiteY14" fmla="*/ 1122055 h 1217972"/>
                <a:gd name="connsiteX15" fmla="*/ 1364387 w 1791907"/>
                <a:gd name="connsiteY15" fmla="*/ 996325 h 1217972"/>
                <a:gd name="connsiteX16" fmla="*/ 1396242 w 1791907"/>
                <a:gd name="connsiteY16" fmla="*/ 1216108 h 1217972"/>
                <a:gd name="connsiteX17" fmla="*/ 1457887 w 1791907"/>
                <a:gd name="connsiteY17" fmla="*/ 1098331 h 1217972"/>
                <a:gd name="connsiteX18" fmla="*/ 1542572 w 1791907"/>
                <a:gd name="connsiteY18" fmla="*/ 1031635 h 1217972"/>
                <a:gd name="connsiteX19" fmla="*/ 1612723 w 1791907"/>
                <a:gd name="connsiteY19" fmla="*/ 1026628 h 1217972"/>
                <a:gd name="connsiteX20" fmla="*/ 1658267 w 1791907"/>
                <a:gd name="connsiteY20" fmla="*/ 1063688 h 1217972"/>
                <a:gd name="connsiteX21" fmla="*/ 1671424 w 1791907"/>
                <a:gd name="connsiteY21" fmla="*/ 904885 h 1217972"/>
                <a:gd name="connsiteX22" fmla="*/ 1670561 w 1791907"/>
                <a:gd name="connsiteY22" fmla="*/ 824167 h 1217972"/>
                <a:gd name="connsiteX23" fmla="*/ 1741577 w 1791907"/>
                <a:gd name="connsiteY23" fmla="*/ 889645 h 1217972"/>
                <a:gd name="connsiteX24" fmla="*/ 1701572 w 1791907"/>
                <a:gd name="connsiteY24" fmla="*/ 716290 h 1217972"/>
                <a:gd name="connsiteX25" fmla="*/ 1701572 w 1791907"/>
                <a:gd name="connsiteY25" fmla="*/ 615325 h 1217972"/>
                <a:gd name="connsiteX26" fmla="*/ 1781582 w 1791907"/>
                <a:gd name="connsiteY26" fmla="*/ 676285 h 1217972"/>
                <a:gd name="connsiteX27" fmla="*/ 1733957 w 1791907"/>
                <a:gd name="connsiteY27" fmla="*/ 546745 h 1217972"/>
                <a:gd name="connsiteX28" fmla="*/ 1667282 w 1791907"/>
                <a:gd name="connsiteY28" fmla="*/ 396250 h 1217972"/>
                <a:gd name="connsiteX29" fmla="*/ 1497737 w 1791907"/>
                <a:gd name="connsiteY29" fmla="*/ 219085 h 1217972"/>
                <a:gd name="connsiteX30" fmla="*/ 1364387 w 1791907"/>
                <a:gd name="connsiteY30" fmla="*/ 129550 h 1217972"/>
                <a:gd name="connsiteX31" fmla="*/ 1486307 w 1791907"/>
                <a:gd name="connsiteY31" fmla="*/ 104785 h 1217972"/>
                <a:gd name="connsiteX32" fmla="*/ 1572032 w 1791907"/>
                <a:gd name="connsiteY32" fmla="*/ 70495 h 1217972"/>
                <a:gd name="connsiteX33" fmla="*/ 1339622 w 1791907"/>
                <a:gd name="connsiteY33" fmla="*/ 62875 h 1217972"/>
                <a:gd name="connsiteX34" fmla="*/ 1128167 w 1791907"/>
                <a:gd name="connsiteY34" fmla="*/ 17155 h 1217972"/>
                <a:gd name="connsiteX35" fmla="*/ 918617 w 1791907"/>
                <a:gd name="connsiteY35" fmla="*/ 10 h 1217972"/>
                <a:gd name="connsiteX36" fmla="*/ 650012 w 1791907"/>
                <a:gd name="connsiteY36" fmla="*/ 19060 h 1217972"/>
                <a:gd name="connsiteX37" fmla="*/ 480467 w 1791907"/>
                <a:gd name="connsiteY37" fmla="*/ 55255 h 1217972"/>
                <a:gd name="connsiteX38" fmla="*/ 352832 w 1791907"/>
                <a:gd name="connsiteY38" fmla="*/ 144790 h 1217972"/>
                <a:gd name="connsiteX39" fmla="*/ 301397 w 1791907"/>
                <a:gd name="connsiteY39" fmla="*/ 215275 h 1217972"/>
                <a:gd name="connsiteX40" fmla="*/ 227102 w 1791907"/>
                <a:gd name="connsiteY40" fmla="*/ 278140 h 1217972"/>
                <a:gd name="connsiteX41" fmla="*/ 160427 w 1791907"/>
                <a:gd name="connsiteY41" fmla="*/ 331480 h 1217972"/>
                <a:gd name="connsiteX42" fmla="*/ 82322 w 1791907"/>
                <a:gd name="connsiteY42" fmla="*/ 485785 h 1217972"/>
                <a:gd name="connsiteX43" fmla="*/ 17552 w 1791907"/>
                <a:gd name="connsiteY43" fmla="*/ 674380 h 1217972"/>
                <a:gd name="connsiteX44" fmla="*/ 2312 w 1791907"/>
                <a:gd name="connsiteY44" fmla="*/ 735340 h 1217972"/>
                <a:gd name="connsiteX45" fmla="*/ 57557 w 1791907"/>
                <a:gd name="connsiteY45" fmla="*/ 678190 h 1217972"/>
                <a:gd name="connsiteX46" fmla="*/ 55652 w 1791907"/>
                <a:gd name="connsiteY46" fmla="*/ 910600 h 1217972"/>
                <a:gd name="connsiteX47" fmla="*/ 68987 w 1791907"/>
                <a:gd name="connsiteY47" fmla="*/ 988705 h 1217972"/>
                <a:gd name="connsiteX48" fmla="*/ 97562 w 1791907"/>
                <a:gd name="connsiteY48" fmla="*/ 891550 h 1217972"/>
                <a:gd name="connsiteX49" fmla="*/ 183287 w 1791907"/>
                <a:gd name="connsiteY49" fmla="*/ 990610 h 1217972"/>
                <a:gd name="connsiteX50" fmla="*/ 175667 w 1791907"/>
                <a:gd name="connsiteY50" fmla="*/ 866785 h 1217972"/>
                <a:gd name="connsiteX51" fmla="*/ 187097 w 1791907"/>
                <a:gd name="connsiteY51" fmla="*/ 725815 h 1217972"/>
                <a:gd name="connsiteX52" fmla="*/ 248057 w 1791907"/>
                <a:gd name="connsiteY52" fmla="*/ 889645 h 1217972"/>
                <a:gd name="connsiteX53" fmla="*/ 227102 w 1791907"/>
                <a:gd name="connsiteY53" fmla="*/ 668665 h 1217972"/>
                <a:gd name="connsiteX54" fmla="*/ 278537 w 1791907"/>
                <a:gd name="connsiteY54" fmla="*/ 495310 h 1217972"/>
                <a:gd name="connsiteX55" fmla="*/ 331877 w 1791907"/>
                <a:gd name="connsiteY55" fmla="*/ 483880 h 1217972"/>
                <a:gd name="connsiteX56" fmla="*/ 419507 w 1791907"/>
                <a:gd name="connsiteY56" fmla="*/ 579130 h 1217972"/>
                <a:gd name="connsiteX0" fmla="*/ 419507 w 1791907"/>
                <a:gd name="connsiteY0" fmla="*/ 579130 h 1217972"/>
                <a:gd name="connsiteX1" fmla="*/ 482372 w 1791907"/>
                <a:gd name="connsiteY1" fmla="*/ 516265 h 1217972"/>
                <a:gd name="connsiteX2" fmla="*/ 566192 w 1791907"/>
                <a:gd name="connsiteY2" fmla="*/ 476260 h 1217972"/>
                <a:gd name="connsiteX3" fmla="*/ 629057 w 1791907"/>
                <a:gd name="connsiteY3" fmla="*/ 577225 h 1217972"/>
                <a:gd name="connsiteX4" fmla="*/ 669062 w 1791907"/>
                <a:gd name="connsiteY4" fmla="*/ 762010 h 1217972"/>
                <a:gd name="connsiteX5" fmla="*/ 672872 w 1791907"/>
                <a:gd name="connsiteY5" fmla="*/ 914410 h 1217972"/>
                <a:gd name="connsiteX6" fmla="*/ 750977 w 1791907"/>
                <a:gd name="connsiteY6" fmla="*/ 718195 h 1217972"/>
                <a:gd name="connsiteX7" fmla="*/ 777647 w 1791907"/>
                <a:gd name="connsiteY7" fmla="*/ 582940 h 1217972"/>
                <a:gd name="connsiteX8" fmla="*/ 1040537 w 1791907"/>
                <a:gd name="connsiteY8" fmla="*/ 870595 h 1217972"/>
                <a:gd name="connsiteX9" fmla="*/ 1091972 w 1791907"/>
                <a:gd name="connsiteY9" fmla="*/ 891550 h 1217972"/>
                <a:gd name="connsiteX10" fmla="*/ 992912 w 1791907"/>
                <a:gd name="connsiteY10" fmla="*/ 723910 h 1217972"/>
                <a:gd name="connsiteX11" fmla="*/ 1194842 w 1791907"/>
                <a:gd name="connsiteY11" fmla="*/ 971560 h 1217972"/>
                <a:gd name="connsiteX12" fmla="*/ 1170077 w 1791907"/>
                <a:gd name="connsiteY12" fmla="*/ 849640 h 1217972"/>
                <a:gd name="connsiteX13" fmla="*/ 1295807 w 1791907"/>
                <a:gd name="connsiteY13" fmla="*/ 958225 h 1217972"/>
                <a:gd name="connsiteX14" fmla="*/ 1341527 w 1791907"/>
                <a:gd name="connsiteY14" fmla="*/ 1122055 h 1217972"/>
                <a:gd name="connsiteX15" fmla="*/ 1364387 w 1791907"/>
                <a:gd name="connsiteY15" fmla="*/ 996325 h 1217972"/>
                <a:gd name="connsiteX16" fmla="*/ 1396242 w 1791907"/>
                <a:gd name="connsiteY16" fmla="*/ 1216108 h 1217972"/>
                <a:gd name="connsiteX17" fmla="*/ 1457887 w 1791907"/>
                <a:gd name="connsiteY17" fmla="*/ 1098331 h 1217972"/>
                <a:gd name="connsiteX18" fmla="*/ 1542572 w 1791907"/>
                <a:gd name="connsiteY18" fmla="*/ 1031635 h 1217972"/>
                <a:gd name="connsiteX19" fmla="*/ 1612723 w 1791907"/>
                <a:gd name="connsiteY19" fmla="*/ 1026628 h 1217972"/>
                <a:gd name="connsiteX20" fmla="*/ 1663804 w 1791907"/>
                <a:gd name="connsiteY20" fmla="*/ 1091377 h 1217972"/>
                <a:gd name="connsiteX21" fmla="*/ 1671424 w 1791907"/>
                <a:gd name="connsiteY21" fmla="*/ 904885 h 1217972"/>
                <a:gd name="connsiteX22" fmla="*/ 1670561 w 1791907"/>
                <a:gd name="connsiteY22" fmla="*/ 824167 h 1217972"/>
                <a:gd name="connsiteX23" fmla="*/ 1741577 w 1791907"/>
                <a:gd name="connsiteY23" fmla="*/ 889645 h 1217972"/>
                <a:gd name="connsiteX24" fmla="*/ 1701572 w 1791907"/>
                <a:gd name="connsiteY24" fmla="*/ 716290 h 1217972"/>
                <a:gd name="connsiteX25" fmla="*/ 1701572 w 1791907"/>
                <a:gd name="connsiteY25" fmla="*/ 615325 h 1217972"/>
                <a:gd name="connsiteX26" fmla="*/ 1781582 w 1791907"/>
                <a:gd name="connsiteY26" fmla="*/ 676285 h 1217972"/>
                <a:gd name="connsiteX27" fmla="*/ 1733957 w 1791907"/>
                <a:gd name="connsiteY27" fmla="*/ 546745 h 1217972"/>
                <a:gd name="connsiteX28" fmla="*/ 1667282 w 1791907"/>
                <a:gd name="connsiteY28" fmla="*/ 396250 h 1217972"/>
                <a:gd name="connsiteX29" fmla="*/ 1497737 w 1791907"/>
                <a:gd name="connsiteY29" fmla="*/ 219085 h 1217972"/>
                <a:gd name="connsiteX30" fmla="*/ 1364387 w 1791907"/>
                <a:gd name="connsiteY30" fmla="*/ 129550 h 1217972"/>
                <a:gd name="connsiteX31" fmla="*/ 1486307 w 1791907"/>
                <a:gd name="connsiteY31" fmla="*/ 104785 h 1217972"/>
                <a:gd name="connsiteX32" fmla="*/ 1572032 w 1791907"/>
                <a:gd name="connsiteY32" fmla="*/ 70495 h 1217972"/>
                <a:gd name="connsiteX33" fmla="*/ 1339622 w 1791907"/>
                <a:gd name="connsiteY33" fmla="*/ 62875 h 1217972"/>
                <a:gd name="connsiteX34" fmla="*/ 1128167 w 1791907"/>
                <a:gd name="connsiteY34" fmla="*/ 17155 h 1217972"/>
                <a:gd name="connsiteX35" fmla="*/ 918617 w 1791907"/>
                <a:gd name="connsiteY35" fmla="*/ 10 h 1217972"/>
                <a:gd name="connsiteX36" fmla="*/ 650012 w 1791907"/>
                <a:gd name="connsiteY36" fmla="*/ 19060 h 1217972"/>
                <a:gd name="connsiteX37" fmla="*/ 480467 w 1791907"/>
                <a:gd name="connsiteY37" fmla="*/ 55255 h 1217972"/>
                <a:gd name="connsiteX38" fmla="*/ 352832 w 1791907"/>
                <a:gd name="connsiteY38" fmla="*/ 144790 h 1217972"/>
                <a:gd name="connsiteX39" fmla="*/ 301397 w 1791907"/>
                <a:gd name="connsiteY39" fmla="*/ 215275 h 1217972"/>
                <a:gd name="connsiteX40" fmla="*/ 227102 w 1791907"/>
                <a:gd name="connsiteY40" fmla="*/ 278140 h 1217972"/>
                <a:gd name="connsiteX41" fmla="*/ 160427 w 1791907"/>
                <a:gd name="connsiteY41" fmla="*/ 331480 h 1217972"/>
                <a:gd name="connsiteX42" fmla="*/ 82322 w 1791907"/>
                <a:gd name="connsiteY42" fmla="*/ 485785 h 1217972"/>
                <a:gd name="connsiteX43" fmla="*/ 17552 w 1791907"/>
                <a:gd name="connsiteY43" fmla="*/ 674380 h 1217972"/>
                <a:gd name="connsiteX44" fmla="*/ 2312 w 1791907"/>
                <a:gd name="connsiteY44" fmla="*/ 735340 h 1217972"/>
                <a:gd name="connsiteX45" fmla="*/ 57557 w 1791907"/>
                <a:gd name="connsiteY45" fmla="*/ 678190 h 1217972"/>
                <a:gd name="connsiteX46" fmla="*/ 55652 w 1791907"/>
                <a:gd name="connsiteY46" fmla="*/ 910600 h 1217972"/>
                <a:gd name="connsiteX47" fmla="*/ 68987 w 1791907"/>
                <a:gd name="connsiteY47" fmla="*/ 988705 h 1217972"/>
                <a:gd name="connsiteX48" fmla="*/ 97562 w 1791907"/>
                <a:gd name="connsiteY48" fmla="*/ 891550 h 1217972"/>
                <a:gd name="connsiteX49" fmla="*/ 183287 w 1791907"/>
                <a:gd name="connsiteY49" fmla="*/ 990610 h 1217972"/>
                <a:gd name="connsiteX50" fmla="*/ 175667 w 1791907"/>
                <a:gd name="connsiteY50" fmla="*/ 866785 h 1217972"/>
                <a:gd name="connsiteX51" fmla="*/ 187097 w 1791907"/>
                <a:gd name="connsiteY51" fmla="*/ 725815 h 1217972"/>
                <a:gd name="connsiteX52" fmla="*/ 248057 w 1791907"/>
                <a:gd name="connsiteY52" fmla="*/ 889645 h 1217972"/>
                <a:gd name="connsiteX53" fmla="*/ 227102 w 1791907"/>
                <a:gd name="connsiteY53" fmla="*/ 668665 h 1217972"/>
                <a:gd name="connsiteX54" fmla="*/ 278537 w 1791907"/>
                <a:gd name="connsiteY54" fmla="*/ 495310 h 1217972"/>
                <a:gd name="connsiteX55" fmla="*/ 331877 w 1791907"/>
                <a:gd name="connsiteY55" fmla="*/ 483880 h 1217972"/>
                <a:gd name="connsiteX56" fmla="*/ 419507 w 1791907"/>
                <a:gd name="connsiteY56" fmla="*/ 579130 h 1217972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12723 w 1791907"/>
                <a:gd name="connsiteY19" fmla="*/ 102662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12723 w 1791907"/>
                <a:gd name="connsiteY19" fmla="*/ 102662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9683 w 1791907"/>
                <a:gd name="connsiteY19" fmla="*/ 1023635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507635 w 1791907"/>
                <a:gd name="connsiteY0" fmla="*/ 585116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72685 w 1791907"/>
                <a:gd name="connsiteY53" fmla="*/ 668665 h 1217958"/>
                <a:gd name="connsiteX54" fmla="*/ 278537 w 1791907"/>
                <a:gd name="connsiteY54" fmla="*/ 495310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72685 w 1791907"/>
                <a:gd name="connsiteY53" fmla="*/ 668665 h 1217958"/>
                <a:gd name="connsiteX54" fmla="*/ 302847 w 1791907"/>
                <a:gd name="connsiteY54" fmla="*/ 507283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02847 w 1791907"/>
                <a:gd name="connsiteY54" fmla="*/ 507283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02847 w 1791907"/>
                <a:gd name="connsiteY54" fmla="*/ 507283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02847 w 1791907"/>
                <a:gd name="connsiteY54" fmla="*/ 507283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33236 w 1791907"/>
                <a:gd name="connsiteY54" fmla="*/ 528236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20892 w 1791907"/>
                <a:gd name="connsiteY2" fmla="*/ 479252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20892 w 1791907"/>
                <a:gd name="connsiteY2" fmla="*/ 479252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20892 w 1791907"/>
                <a:gd name="connsiteY2" fmla="*/ 479252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48657 w 1791907"/>
                <a:gd name="connsiteY53" fmla="*/ 620772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20892 w 1791907"/>
                <a:gd name="connsiteY2" fmla="*/ 479252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55505 w 1791907"/>
                <a:gd name="connsiteY9" fmla="*/ 930461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55505 w 1791907"/>
                <a:gd name="connsiteY9" fmla="*/ 930461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59876 w 1791907"/>
                <a:gd name="connsiteY32" fmla="*/ 103420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55505 w 1791907"/>
                <a:gd name="connsiteY9" fmla="*/ 930461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31606 w 1791907"/>
                <a:gd name="connsiteY31" fmla="*/ 128731 h 1217958"/>
                <a:gd name="connsiteX32" fmla="*/ 1559876 w 1791907"/>
                <a:gd name="connsiteY32" fmla="*/ 103420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55505 w 1791907"/>
                <a:gd name="connsiteY9" fmla="*/ 930461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31606 w 1791907"/>
                <a:gd name="connsiteY31" fmla="*/ 128731 h 1217958"/>
                <a:gd name="connsiteX32" fmla="*/ 1532527 w 1791907"/>
                <a:gd name="connsiteY32" fmla="*/ 142332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9156 h 1221998"/>
                <a:gd name="connsiteX1" fmla="*/ 543149 w 1791907"/>
                <a:gd name="connsiteY1" fmla="*/ 517312 h 1221998"/>
                <a:gd name="connsiteX2" fmla="*/ 611776 w 1791907"/>
                <a:gd name="connsiteY2" fmla="*/ 495265 h 1221998"/>
                <a:gd name="connsiteX3" fmla="*/ 629057 w 1791907"/>
                <a:gd name="connsiteY3" fmla="*/ 581265 h 1221998"/>
                <a:gd name="connsiteX4" fmla="*/ 669062 w 1791907"/>
                <a:gd name="connsiteY4" fmla="*/ 766050 h 1221998"/>
                <a:gd name="connsiteX5" fmla="*/ 754921 w 1791907"/>
                <a:gd name="connsiteY5" fmla="*/ 921443 h 1221998"/>
                <a:gd name="connsiteX6" fmla="*/ 750977 w 1791907"/>
                <a:gd name="connsiteY6" fmla="*/ 722235 h 1221998"/>
                <a:gd name="connsiteX7" fmla="*/ 777647 w 1791907"/>
                <a:gd name="connsiteY7" fmla="*/ 586980 h 1221998"/>
                <a:gd name="connsiteX8" fmla="*/ 925060 w 1791907"/>
                <a:gd name="connsiteY8" fmla="*/ 715992 h 1221998"/>
                <a:gd name="connsiteX9" fmla="*/ 1055505 w 1791907"/>
                <a:gd name="connsiteY9" fmla="*/ 934501 h 1221998"/>
                <a:gd name="connsiteX10" fmla="*/ 992912 w 1791907"/>
                <a:gd name="connsiteY10" fmla="*/ 727950 h 1221998"/>
                <a:gd name="connsiteX11" fmla="*/ 1194842 w 1791907"/>
                <a:gd name="connsiteY11" fmla="*/ 975600 h 1221998"/>
                <a:gd name="connsiteX12" fmla="*/ 1170077 w 1791907"/>
                <a:gd name="connsiteY12" fmla="*/ 853680 h 1221998"/>
                <a:gd name="connsiteX13" fmla="*/ 1295807 w 1791907"/>
                <a:gd name="connsiteY13" fmla="*/ 962265 h 1221998"/>
                <a:gd name="connsiteX14" fmla="*/ 1341527 w 1791907"/>
                <a:gd name="connsiteY14" fmla="*/ 1126095 h 1221998"/>
                <a:gd name="connsiteX15" fmla="*/ 1364387 w 1791907"/>
                <a:gd name="connsiteY15" fmla="*/ 1000365 h 1221998"/>
                <a:gd name="connsiteX16" fmla="*/ 1396242 w 1791907"/>
                <a:gd name="connsiteY16" fmla="*/ 1220148 h 1221998"/>
                <a:gd name="connsiteX17" fmla="*/ 1457887 w 1791907"/>
                <a:gd name="connsiteY17" fmla="*/ 1102371 h 1221998"/>
                <a:gd name="connsiteX18" fmla="*/ 1528727 w 1791907"/>
                <a:gd name="connsiteY18" fmla="*/ 1041213 h 1221998"/>
                <a:gd name="connsiteX19" fmla="*/ 1603606 w 1791907"/>
                <a:gd name="connsiteY19" fmla="*/ 1039648 h 1221998"/>
                <a:gd name="connsiteX20" fmla="*/ 1663804 w 1791907"/>
                <a:gd name="connsiteY20" fmla="*/ 1095417 h 1221998"/>
                <a:gd name="connsiteX21" fmla="*/ 1671424 w 1791907"/>
                <a:gd name="connsiteY21" fmla="*/ 908925 h 1221998"/>
                <a:gd name="connsiteX22" fmla="*/ 1670561 w 1791907"/>
                <a:gd name="connsiteY22" fmla="*/ 828207 h 1221998"/>
                <a:gd name="connsiteX23" fmla="*/ 1741577 w 1791907"/>
                <a:gd name="connsiteY23" fmla="*/ 893685 h 1221998"/>
                <a:gd name="connsiteX24" fmla="*/ 1701572 w 1791907"/>
                <a:gd name="connsiteY24" fmla="*/ 720330 h 1221998"/>
                <a:gd name="connsiteX25" fmla="*/ 1701572 w 1791907"/>
                <a:gd name="connsiteY25" fmla="*/ 619365 h 1221998"/>
                <a:gd name="connsiteX26" fmla="*/ 1781582 w 1791907"/>
                <a:gd name="connsiteY26" fmla="*/ 680325 h 1221998"/>
                <a:gd name="connsiteX27" fmla="*/ 1733957 w 1791907"/>
                <a:gd name="connsiteY27" fmla="*/ 550785 h 1221998"/>
                <a:gd name="connsiteX28" fmla="*/ 1667282 w 1791907"/>
                <a:gd name="connsiteY28" fmla="*/ 400290 h 1221998"/>
                <a:gd name="connsiteX29" fmla="*/ 1497737 w 1791907"/>
                <a:gd name="connsiteY29" fmla="*/ 223125 h 1221998"/>
                <a:gd name="connsiteX30" fmla="*/ 1364387 w 1791907"/>
                <a:gd name="connsiteY30" fmla="*/ 133590 h 1221998"/>
                <a:gd name="connsiteX31" fmla="*/ 1431606 w 1791907"/>
                <a:gd name="connsiteY31" fmla="*/ 132771 h 1221998"/>
                <a:gd name="connsiteX32" fmla="*/ 1532527 w 1791907"/>
                <a:gd name="connsiteY32" fmla="*/ 146372 h 1221998"/>
                <a:gd name="connsiteX33" fmla="*/ 1339622 w 1791907"/>
                <a:gd name="connsiteY33" fmla="*/ 66915 h 1221998"/>
                <a:gd name="connsiteX34" fmla="*/ 1128167 w 1791907"/>
                <a:gd name="connsiteY34" fmla="*/ 21195 h 1221998"/>
                <a:gd name="connsiteX35" fmla="*/ 918617 w 1791907"/>
                <a:gd name="connsiteY35" fmla="*/ 4050 h 1221998"/>
                <a:gd name="connsiteX36" fmla="*/ 668245 w 1791907"/>
                <a:gd name="connsiteY36" fmla="*/ 5140 h 1221998"/>
                <a:gd name="connsiteX37" fmla="*/ 480467 w 1791907"/>
                <a:gd name="connsiteY37" fmla="*/ 59295 h 1221998"/>
                <a:gd name="connsiteX38" fmla="*/ 352832 w 1791907"/>
                <a:gd name="connsiteY38" fmla="*/ 148830 h 1221998"/>
                <a:gd name="connsiteX39" fmla="*/ 301397 w 1791907"/>
                <a:gd name="connsiteY39" fmla="*/ 219315 h 1221998"/>
                <a:gd name="connsiteX40" fmla="*/ 227102 w 1791907"/>
                <a:gd name="connsiteY40" fmla="*/ 282180 h 1221998"/>
                <a:gd name="connsiteX41" fmla="*/ 160427 w 1791907"/>
                <a:gd name="connsiteY41" fmla="*/ 335520 h 1221998"/>
                <a:gd name="connsiteX42" fmla="*/ 82322 w 1791907"/>
                <a:gd name="connsiteY42" fmla="*/ 489825 h 1221998"/>
                <a:gd name="connsiteX43" fmla="*/ 17552 w 1791907"/>
                <a:gd name="connsiteY43" fmla="*/ 678420 h 1221998"/>
                <a:gd name="connsiteX44" fmla="*/ 2312 w 1791907"/>
                <a:gd name="connsiteY44" fmla="*/ 739380 h 1221998"/>
                <a:gd name="connsiteX45" fmla="*/ 57557 w 1791907"/>
                <a:gd name="connsiteY45" fmla="*/ 682230 h 1221998"/>
                <a:gd name="connsiteX46" fmla="*/ 55652 w 1791907"/>
                <a:gd name="connsiteY46" fmla="*/ 914640 h 1221998"/>
                <a:gd name="connsiteX47" fmla="*/ 68987 w 1791907"/>
                <a:gd name="connsiteY47" fmla="*/ 992745 h 1221998"/>
                <a:gd name="connsiteX48" fmla="*/ 97562 w 1791907"/>
                <a:gd name="connsiteY48" fmla="*/ 895590 h 1221998"/>
                <a:gd name="connsiteX49" fmla="*/ 143782 w 1791907"/>
                <a:gd name="connsiteY49" fmla="*/ 994650 h 1221998"/>
                <a:gd name="connsiteX50" fmla="*/ 175667 w 1791907"/>
                <a:gd name="connsiteY50" fmla="*/ 870825 h 1221998"/>
                <a:gd name="connsiteX51" fmla="*/ 238758 w 1791907"/>
                <a:gd name="connsiteY51" fmla="*/ 714889 h 1221998"/>
                <a:gd name="connsiteX52" fmla="*/ 248057 w 1791907"/>
                <a:gd name="connsiteY52" fmla="*/ 893685 h 1221998"/>
                <a:gd name="connsiteX53" fmla="*/ 321306 w 1791907"/>
                <a:gd name="connsiteY53" fmla="*/ 648759 h 1221998"/>
                <a:gd name="connsiteX54" fmla="*/ 333236 w 1791907"/>
                <a:gd name="connsiteY54" fmla="*/ 532276 h 1221998"/>
                <a:gd name="connsiteX55" fmla="*/ 377461 w 1791907"/>
                <a:gd name="connsiteY55" fmla="*/ 517853 h 1221998"/>
                <a:gd name="connsiteX56" fmla="*/ 507635 w 1791907"/>
                <a:gd name="connsiteY56" fmla="*/ 589156 h 1221998"/>
                <a:gd name="connsiteX0" fmla="*/ 507635 w 1791907"/>
                <a:gd name="connsiteY0" fmla="*/ 606435 h 1239277"/>
                <a:gd name="connsiteX1" fmla="*/ 543149 w 1791907"/>
                <a:gd name="connsiteY1" fmla="*/ 534591 h 1239277"/>
                <a:gd name="connsiteX2" fmla="*/ 611776 w 1791907"/>
                <a:gd name="connsiteY2" fmla="*/ 512544 h 1239277"/>
                <a:gd name="connsiteX3" fmla="*/ 629057 w 1791907"/>
                <a:gd name="connsiteY3" fmla="*/ 598544 h 1239277"/>
                <a:gd name="connsiteX4" fmla="*/ 669062 w 1791907"/>
                <a:gd name="connsiteY4" fmla="*/ 783329 h 1239277"/>
                <a:gd name="connsiteX5" fmla="*/ 754921 w 1791907"/>
                <a:gd name="connsiteY5" fmla="*/ 938722 h 1239277"/>
                <a:gd name="connsiteX6" fmla="*/ 750977 w 1791907"/>
                <a:gd name="connsiteY6" fmla="*/ 739514 h 1239277"/>
                <a:gd name="connsiteX7" fmla="*/ 777647 w 1791907"/>
                <a:gd name="connsiteY7" fmla="*/ 604259 h 1239277"/>
                <a:gd name="connsiteX8" fmla="*/ 925060 w 1791907"/>
                <a:gd name="connsiteY8" fmla="*/ 733271 h 1239277"/>
                <a:gd name="connsiteX9" fmla="*/ 1055505 w 1791907"/>
                <a:gd name="connsiteY9" fmla="*/ 951780 h 1239277"/>
                <a:gd name="connsiteX10" fmla="*/ 992912 w 1791907"/>
                <a:gd name="connsiteY10" fmla="*/ 745229 h 1239277"/>
                <a:gd name="connsiteX11" fmla="*/ 1194842 w 1791907"/>
                <a:gd name="connsiteY11" fmla="*/ 992879 h 1239277"/>
                <a:gd name="connsiteX12" fmla="*/ 1170077 w 1791907"/>
                <a:gd name="connsiteY12" fmla="*/ 870959 h 1239277"/>
                <a:gd name="connsiteX13" fmla="*/ 1295807 w 1791907"/>
                <a:gd name="connsiteY13" fmla="*/ 979544 h 1239277"/>
                <a:gd name="connsiteX14" fmla="*/ 1341527 w 1791907"/>
                <a:gd name="connsiteY14" fmla="*/ 1143374 h 1239277"/>
                <a:gd name="connsiteX15" fmla="*/ 1364387 w 1791907"/>
                <a:gd name="connsiteY15" fmla="*/ 1017644 h 1239277"/>
                <a:gd name="connsiteX16" fmla="*/ 1396242 w 1791907"/>
                <a:gd name="connsiteY16" fmla="*/ 1237427 h 1239277"/>
                <a:gd name="connsiteX17" fmla="*/ 1457887 w 1791907"/>
                <a:gd name="connsiteY17" fmla="*/ 1119650 h 1239277"/>
                <a:gd name="connsiteX18" fmla="*/ 1528727 w 1791907"/>
                <a:gd name="connsiteY18" fmla="*/ 1058492 h 1239277"/>
                <a:gd name="connsiteX19" fmla="*/ 1603606 w 1791907"/>
                <a:gd name="connsiteY19" fmla="*/ 1056927 h 1239277"/>
                <a:gd name="connsiteX20" fmla="*/ 1663804 w 1791907"/>
                <a:gd name="connsiteY20" fmla="*/ 1112696 h 1239277"/>
                <a:gd name="connsiteX21" fmla="*/ 1671424 w 1791907"/>
                <a:gd name="connsiteY21" fmla="*/ 926204 h 1239277"/>
                <a:gd name="connsiteX22" fmla="*/ 1670561 w 1791907"/>
                <a:gd name="connsiteY22" fmla="*/ 845486 h 1239277"/>
                <a:gd name="connsiteX23" fmla="*/ 1741577 w 1791907"/>
                <a:gd name="connsiteY23" fmla="*/ 910964 h 1239277"/>
                <a:gd name="connsiteX24" fmla="*/ 1701572 w 1791907"/>
                <a:gd name="connsiteY24" fmla="*/ 737609 h 1239277"/>
                <a:gd name="connsiteX25" fmla="*/ 1701572 w 1791907"/>
                <a:gd name="connsiteY25" fmla="*/ 636644 h 1239277"/>
                <a:gd name="connsiteX26" fmla="*/ 1781582 w 1791907"/>
                <a:gd name="connsiteY26" fmla="*/ 697604 h 1239277"/>
                <a:gd name="connsiteX27" fmla="*/ 1733957 w 1791907"/>
                <a:gd name="connsiteY27" fmla="*/ 568064 h 1239277"/>
                <a:gd name="connsiteX28" fmla="*/ 1667282 w 1791907"/>
                <a:gd name="connsiteY28" fmla="*/ 417569 h 1239277"/>
                <a:gd name="connsiteX29" fmla="*/ 1497737 w 1791907"/>
                <a:gd name="connsiteY29" fmla="*/ 240404 h 1239277"/>
                <a:gd name="connsiteX30" fmla="*/ 1364387 w 1791907"/>
                <a:gd name="connsiteY30" fmla="*/ 150869 h 1239277"/>
                <a:gd name="connsiteX31" fmla="*/ 1431606 w 1791907"/>
                <a:gd name="connsiteY31" fmla="*/ 150050 h 1239277"/>
                <a:gd name="connsiteX32" fmla="*/ 1532527 w 1791907"/>
                <a:gd name="connsiteY32" fmla="*/ 163651 h 1239277"/>
                <a:gd name="connsiteX33" fmla="*/ 1339622 w 1791907"/>
                <a:gd name="connsiteY33" fmla="*/ 84194 h 1239277"/>
                <a:gd name="connsiteX34" fmla="*/ 1128167 w 1791907"/>
                <a:gd name="connsiteY34" fmla="*/ 38474 h 1239277"/>
                <a:gd name="connsiteX35" fmla="*/ 933812 w 1791907"/>
                <a:gd name="connsiteY35" fmla="*/ 377 h 1239277"/>
                <a:gd name="connsiteX36" fmla="*/ 668245 w 1791907"/>
                <a:gd name="connsiteY36" fmla="*/ 22419 h 1239277"/>
                <a:gd name="connsiteX37" fmla="*/ 480467 w 1791907"/>
                <a:gd name="connsiteY37" fmla="*/ 76574 h 1239277"/>
                <a:gd name="connsiteX38" fmla="*/ 352832 w 1791907"/>
                <a:gd name="connsiteY38" fmla="*/ 166109 h 1239277"/>
                <a:gd name="connsiteX39" fmla="*/ 301397 w 1791907"/>
                <a:gd name="connsiteY39" fmla="*/ 236594 h 1239277"/>
                <a:gd name="connsiteX40" fmla="*/ 227102 w 1791907"/>
                <a:gd name="connsiteY40" fmla="*/ 299459 h 1239277"/>
                <a:gd name="connsiteX41" fmla="*/ 160427 w 1791907"/>
                <a:gd name="connsiteY41" fmla="*/ 352799 h 1239277"/>
                <a:gd name="connsiteX42" fmla="*/ 82322 w 1791907"/>
                <a:gd name="connsiteY42" fmla="*/ 507104 h 1239277"/>
                <a:gd name="connsiteX43" fmla="*/ 17552 w 1791907"/>
                <a:gd name="connsiteY43" fmla="*/ 695699 h 1239277"/>
                <a:gd name="connsiteX44" fmla="*/ 2312 w 1791907"/>
                <a:gd name="connsiteY44" fmla="*/ 756659 h 1239277"/>
                <a:gd name="connsiteX45" fmla="*/ 57557 w 1791907"/>
                <a:gd name="connsiteY45" fmla="*/ 699509 h 1239277"/>
                <a:gd name="connsiteX46" fmla="*/ 55652 w 1791907"/>
                <a:gd name="connsiteY46" fmla="*/ 931919 h 1239277"/>
                <a:gd name="connsiteX47" fmla="*/ 68987 w 1791907"/>
                <a:gd name="connsiteY47" fmla="*/ 1010024 h 1239277"/>
                <a:gd name="connsiteX48" fmla="*/ 97562 w 1791907"/>
                <a:gd name="connsiteY48" fmla="*/ 912869 h 1239277"/>
                <a:gd name="connsiteX49" fmla="*/ 143782 w 1791907"/>
                <a:gd name="connsiteY49" fmla="*/ 1011929 h 1239277"/>
                <a:gd name="connsiteX50" fmla="*/ 175667 w 1791907"/>
                <a:gd name="connsiteY50" fmla="*/ 888104 h 1239277"/>
                <a:gd name="connsiteX51" fmla="*/ 238758 w 1791907"/>
                <a:gd name="connsiteY51" fmla="*/ 732168 h 1239277"/>
                <a:gd name="connsiteX52" fmla="*/ 248057 w 1791907"/>
                <a:gd name="connsiteY52" fmla="*/ 910964 h 1239277"/>
                <a:gd name="connsiteX53" fmla="*/ 321306 w 1791907"/>
                <a:gd name="connsiteY53" fmla="*/ 666038 h 1239277"/>
                <a:gd name="connsiteX54" fmla="*/ 333236 w 1791907"/>
                <a:gd name="connsiteY54" fmla="*/ 549555 h 1239277"/>
                <a:gd name="connsiteX55" fmla="*/ 377461 w 1791907"/>
                <a:gd name="connsiteY55" fmla="*/ 535132 h 1239277"/>
                <a:gd name="connsiteX56" fmla="*/ 507635 w 1791907"/>
                <a:gd name="connsiteY56" fmla="*/ 606435 h 1239277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1055505 w 1791907"/>
                <a:gd name="connsiteY9" fmla="*/ 951435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95807 w 1791907"/>
                <a:gd name="connsiteY13" fmla="*/ 979199 h 1238932"/>
                <a:gd name="connsiteX14" fmla="*/ 1341527 w 1791907"/>
                <a:gd name="connsiteY14" fmla="*/ 1143029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7282 w 1791907"/>
                <a:gd name="connsiteY28" fmla="*/ 417224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1055505 w 1791907"/>
                <a:gd name="connsiteY9" fmla="*/ 951435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95807 w 1791907"/>
                <a:gd name="connsiteY13" fmla="*/ 979199 h 1238932"/>
                <a:gd name="connsiteX14" fmla="*/ 1341527 w 1791907"/>
                <a:gd name="connsiteY14" fmla="*/ 1143029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1055505 w 1791907"/>
                <a:gd name="connsiteY9" fmla="*/ 951435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95807 w 1791907"/>
                <a:gd name="connsiteY13" fmla="*/ 979199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1055505 w 1791907"/>
                <a:gd name="connsiteY9" fmla="*/ 951435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85612 w 1791907"/>
                <a:gd name="connsiteY9" fmla="*/ 927490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85612 w 1791907"/>
                <a:gd name="connsiteY9" fmla="*/ 927490 h 1238932"/>
                <a:gd name="connsiteX10" fmla="*/ 1035457 w 1791907"/>
                <a:gd name="connsiteY10" fmla="*/ 759849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55223 w 1791907"/>
                <a:gd name="connsiteY9" fmla="*/ 915516 h 1238932"/>
                <a:gd name="connsiteX10" fmla="*/ 1035457 w 1791907"/>
                <a:gd name="connsiteY10" fmla="*/ 759849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55223 w 1791907"/>
                <a:gd name="connsiteY9" fmla="*/ 915516 h 1238932"/>
                <a:gd name="connsiteX10" fmla="*/ 1035457 w 1791907"/>
                <a:gd name="connsiteY10" fmla="*/ 759849 h 1238932"/>
                <a:gd name="connsiteX11" fmla="*/ 1194842 w 1791907"/>
                <a:gd name="connsiteY11" fmla="*/ 992534 h 1238932"/>
                <a:gd name="connsiteX12" fmla="*/ 1170077 w 1791907"/>
                <a:gd name="connsiteY12" fmla="*/ 834695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55223 w 1791907"/>
                <a:gd name="connsiteY9" fmla="*/ 915516 h 1238932"/>
                <a:gd name="connsiteX10" fmla="*/ 1035457 w 1791907"/>
                <a:gd name="connsiteY10" fmla="*/ 759849 h 1238932"/>
                <a:gd name="connsiteX11" fmla="*/ 1112793 w 1791907"/>
                <a:gd name="connsiteY11" fmla="*/ 947635 h 1238932"/>
                <a:gd name="connsiteX12" fmla="*/ 1170077 w 1791907"/>
                <a:gd name="connsiteY12" fmla="*/ 834695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35457 w 1791907"/>
                <a:gd name="connsiteY10" fmla="*/ 759849 h 1238932"/>
                <a:gd name="connsiteX11" fmla="*/ 1112793 w 1791907"/>
                <a:gd name="connsiteY11" fmla="*/ 947635 h 1238932"/>
                <a:gd name="connsiteX12" fmla="*/ 1170077 w 1791907"/>
                <a:gd name="connsiteY12" fmla="*/ 834695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70077 w 1791907"/>
                <a:gd name="connsiteY12" fmla="*/ 834695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9339 w 1791907"/>
                <a:gd name="connsiteY13" fmla="*/ 934301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866504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866504 h 1238932"/>
                <a:gd name="connsiteX0" fmla="*/ 507635 w 1791907"/>
                <a:gd name="connsiteY0" fmla="*/ 866504 h 1238932"/>
                <a:gd name="connsiteX1" fmla="*/ 521877 w 1791907"/>
                <a:gd name="connsiteY1" fmla="*/ 683909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866504 h 1238932"/>
                <a:gd name="connsiteX0" fmla="*/ 507635 w 1791907"/>
                <a:gd name="connsiteY0" fmla="*/ 866504 h 1238932"/>
                <a:gd name="connsiteX1" fmla="*/ 521877 w 1791907"/>
                <a:gd name="connsiteY1" fmla="*/ 683909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429121 w 1791907"/>
                <a:gd name="connsiteY55" fmla="*/ 693429 h 1238932"/>
                <a:gd name="connsiteX56" fmla="*/ 507635 w 1791907"/>
                <a:gd name="connsiteY56" fmla="*/ 866504 h 1238932"/>
                <a:gd name="connsiteX0" fmla="*/ 507635 w 1791907"/>
                <a:gd name="connsiteY0" fmla="*/ 866504 h 1238932"/>
                <a:gd name="connsiteX1" fmla="*/ 521877 w 1791907"/>
                <a:gd name="connsiteY1" fmla="*/ 683909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98732 w 1791907"/>
                <a:gd name="connsiteY55" fmla="*/ 699417 h 1238932"/>
                <a:gd name="connsiteX56" fmla="*/ 507635 w 1791907"/>
                <a:gd name="connsiteY56" fmla="*/ 866504 h 1238932"/>
                <a:gd name="connsiteX0" fmla="*/ 507635 w 1791907"/>
                <a:gd name="connsiteY0" fmla="*/ 866504 h 1238932"/>
                <a:gd name="connsiteX1" fmla="*/ 521877 w 1791907"/>
                <a:gd name="connsiteY1" fmla="*/ 683909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60586 w 1791907"/>
                <a:gd name="connsiteY54" fmla="*/ 567170 h 1238932"/>
                <a:gd name="connsiteX55" fmla="*/ 398732 w 1791907"/>
                <a:gd name="connsiteY55" fmla="*/ 699417 h 1238932"/>
                <a:gd name="connsiteX56" fmla="*/ 507635 w 1791907"/>
                <a:gd name="connsiteY56" fmla="*/ 866504 h 1238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791907" h="1238932">
                  <a:moveTo>
                    <a:pt x="507635" y="866504"/>
                  </a:moveTo>
                  <a:cubicBezTo>
                    <a:pt x="528159" y="863919"/>
                    <a:pt x="504520" y="742960"/>
                    <a:pt x="521877" y="683909"/>
                  </a:cubicBezTo>
                  <a:cubicBezTo>
                    <a:pt x="539234" y="624858"/>
                    <a:pt x="593913" y="526484"/>
                    <a:pt x="611776" y="512199"/>
                  </a:cubicBezTo>
                  <a:cubicBezTo>
                    <a:pt x="629639" y="497914"/>
                    <a:pt x="619509" y="553068"/>
                    <a:pt x="629057" y="598199"/>
                  </a:cubicBezTo>
                  <a:cubicBezTo>
                    <a:pt x="638605" y="643330"/>
                    <a:pt x="648085" y="726288"/>
                    <a:pt x="669062" y="782984"/>
                  </a:cubicBezTo>
                  <a:cubicBezTo>
                    <a:pt x="690039" y="839680"/>
                    <a:pt x="741269" y="945679"/>
                    <a:pt x="754921" y="938377"/>
                  </a:cubicBezTo>
                  <a:cubicBezTo>
                    <a:pt x="768573" y="931075"/>
                    <a:pt x="747189" y="794913"/>
                    <a:pt x="750977" y="739169"/>
                  </a:cubicBezTo>
                  <a:cubicBezTo>
                    <a:pt x="754765" y="683425"/>
                    <a:pt x="755217" y="610941"/>
                    <a:pt x="777647" y="603914"/>
                  </a:cubicBezTo>
                  <a:cubicBezTo>
                    <a:pt x="800077" y="596887"/>
                    <a:pt x="855959" y="645072"/>
                    <a:pt x="885555" y="697006"/>
                  </a:cubicBezTo>
                  <a:cubicBezTo>
                    <a:pt x="915151" y="748940"/>
                    <a:pt x="935811" y="910530"/>
                    <a:pt x="955223" y="915516"/>
                  </a:cubicBezTo>
                  <a:cubicBezTo>
                    <a:pt x="974635" y="920502"/>
                    <a:pt x="975767" y="721571"/>
                    <a:pt x="1002029" y="726924"/>
                  </a:cubicBezTo>
                  <a:cubicBezTo>
                    <a:pt x="1028291" y="732277"/>
                    <a:pt x="1085291" y="940150"/>
                    <a:pt x="1112793" y="947635"/>
                  </a:cubicBezTo>
                  <a:cubicBezTo>
                    <a:pt x="1140295" y="955121"/>
                    <a:pt x="1144134" y="781044"/>
                    <a:pt x="1167039" y="771837"/>
                  </a:cubicBezTo>
                  <a:cubicBezTo>
                    <a:pt x="1189944" y="762631"/>
                    <a:pt x="1232283" y="842005"/>
                    <a:pt x="1250222" y="892396"/>
                  </a:cubicBezTo>
                  <a:cubicBezTo>
                    <a:pt x="1268161" y="942787"/>
                    <a:pt x="1255645" y="1053367"/>
                    <a:pt x="1274672" y="1074184"/>
                  </a:cubicBezTo>
                  <a:cubicBezTo>
                    <a:pt x="1293699" y="1095001"/>
                    <a:pt x="1344125" y="990149"/>
                    <a:pt x="1364387" y="1017299"/>
                  </a:cubicBezTo>
                  <a:cubicBezTo>
                    <a:pt x="1384649" y="1044449"/>
                    <a:pt x="1380659" y="1220081"/>
                    <a:pt x="1396242" y="1237082"/>
                  </a:cubicBezTo>
                  <a:cubicBezTo>
                    <a:pt x="1411825" y="1254083"/>
                    <a:pt x="1435806" y="1149127"/>
                    <a:pt x="1457887" y="1119305"/>
                  </a:cubicBezTo>
                  <a:cubicBezTo>
                    <a:pt x="1479968" y="1089483"/>
                    <a:pt x="1504441" y="1068601"/>
                    <a:pt x="1528727" y="1058147"/>
                  </a:cubicBezTo>
                  <a:cubicBezTo>
                    <a:pt x="1553013" y="1047693"/>
                    <a:pt x="1553404" y="1039242"/>
                    <a:pt x="1603606" y="1056582"/>
                  </a:cubicBezTo>
                  <a:cubicBezTo>
                    <a:pt x="1653808" y="1073922"/>
                    <a:pt x="1652501" y="1134138"/>
                    <a:pt x="1663804" y="1112351"/>
                  </a:cubicBezTo>
                  <a:cubicBezTo>
                    <a:pt x="1675107" y="1090564"/>
                    <a:pt x="1670298" y="970394"/>
                    <a:pt x="1671424" y="925859"/>
                  </a:cubicBezTo>
                  <a:cubicBezTo>
                    <a:pt x="1672550" y="881324"/>
                    <a:pt x="1658869" y="847681"/>
                    <a:pt x="1670561" y="845141"/>
                  </a:cubicBezTo>
                  <a:cubicBezTo>
                    <a:pt x="1682253" y="842601"/>
                    <a:pt x="1736409" y="928598"/>
                    <a:pt x="1741577" y="910619"/>
                  </a:cubicBezTo>
                  <a:cubicBezTo>
                    <a:pt x="1746745" y="892640"/>
                    <a:pt x="1708240" y="782984"/>
                    <a:pt x="1701572" y="737264"/>
                  </a:cubicBezTo>
                  <a:cubicBezTo>
                    <a:pt x="1694905" y="691544"/>
                    <a:pt x="1688237" y="642966"/>
                    <a:pt x="1701572" y="636299"/>
                  </a:cubicBezTo>
                  <a:cubicBezTo>
                    <a:pt x="1714907" y="629632"/>
                    <a:pt x="1825715" y="765839"/>
                    <a:pt x="1781582" y="697259"/>
                  </a:cubicBezTo>
                  <a:cubicBezTo>
                    <a:pt x="1737449" y="628679"/>
                    <a:pt x="1754020" y="614890"/>
                    <a:pt x="1733957" y="567719"/>
                  </a:cubicBezTo>
                  <a:cubicBezTo>
                    <a:pt x="1713894" y="520548"/>
                    <a:pt x="1700574" y="468841"/>
                    <a:pt x="1661204" y="414231"/>
                  </a:cubicBezTo>
                  <a:cubicBezTo>
                    <a:pt x="1621834" y="359621"/>
                    <a:pt x="1547206" y="284010"/>
                    <a:pt x="1497737" y="240059"/>
                  </a:cubicBezTo>
                  <a:cubicBezTo>
                    <a:pt x="1448268" y="196108"/>
                    <a:pt x="1375409" y="165583"/>
                    <a:pt x="1364387" y="150524"/>
                  </a:cubicBezTo>
                  <a:cubicBezTo>
                    <a:pt x="1353365" y="135465"/>
                    <a:pt x="1403583" y="147575"/>
                    <a:pt x="1431606" y="149705"/>
                  </a:cubicBezTo>
                  <a:cubicBezTo>
                    <a:pt x="1459629" y="151835"/>
                    <a:pt x="1547858" y="174282"/>
                    <a:pt x="1532527" y="163306"/>
                  </a:cubicBezTo>
                  <a:cubicBezTo>
                    <a:pt x="1517196" y="152330"/>
                    <a:pt x="1401444" y="106707"/>
                    <a:pt x="1339622" y="83849"/>
                  </a:cubicBezTo>
                  <a:cubicBezTo>
                    <a:pt x="1277800" y="60991"/>
                    <a:pt x="1229229" y="40124"/>
                    <a:pt x="1161594" y="26155"/>
                  </a:cubicBezTo>
                  <a:cubicBezTo>
                    <a:pt x="1093959" y="12186"/>
                    <a:pt x="1016037" y="712"/>
                    <a:pt x="933812" y="32"/>
                  </a:cubicBezTo>
                  <a:cubicBezTo>
                    <a:pt x="851587" y="-648"/>
                    <a:pt x="743803" y="9374"/>
                    <a:pt x="668245" y="22074"/>
                  </a:cubicBezTo>
                  <a:cubicBezTo>
                    <a:pt x="592688" y="34774"/>
                    <a:pt x="533036" y="52281"/>
                    <a:pt x="480467" y="76229"/>
                  </a:cubicBezTo>
                  <a:cubicBezTo>
                    <a:pt x="427898" y="100177"/>
                    <a:pt x="382677" y="139094"/>
                    <a:pt x="352832" y="165764"/>
                  </a:cubicBezTo>
                  <a:cubicBezTo>
                    <a:pt x="322987" y="192434"/>
                    <a:pt x="322352" y="214024"/>
                    <a:pt x="301397" y="236249"/>
                  </a:cubicBezTo>
                  <a:cubicBezTo>
                    <a:pt x="280442" y="258474"/>
                    <a:pt x="250597" y="279747"/>
                    <a:pt x="227102" y="299114"/>
                  </a:cubicBezTo>
                  <a:cubicBezTo>
                    <a:pt x="203607" y="318481"/>
                    <a:pt x="184557" y="317846"/>
                    <a:pt x="160427" y="352454"/>
                  </a:cubicBezTo>
                  <a:cubicBezTo>
                    <a:pt x="136297" y="387062"/>
                    <a:pt x="106134" y="449609"/>
                    <a:pt x="82322" y="506759"/>
                  </a:cubicBezTo>
                  <a:cubicBezTo>
                    <a:pt x="58510" y="563909"/>
                    <a:pt x="30887" y="653762"/>
                    <a:pt x="17552" y="695354"/>
                  </a:cubicBezTo>
                  <a:cubicBezTo>
                    <a:pt x="4217" y="736946"/>
                    <a:pt x="-4355" y="755679"/>
                    <a:pt x="2312" y="756314"/>
                  </a:cubicBezTo>
                  <a:cubicBezTo>
                    <a:pt x="8979" y="756949"/>
                    <a:pt x="48667" y="669954"/>
                    <a:pt x="57557" y="699164"/>
                  </a:cubicBezTo>
                  <a:cubicBezTo>
                    <a:pt x="66447" y="728374"/>
                    <a:pt x="53747" y="879822"/>
                    <a:pt x="55652" y="931574"/>
                  </a:cubicBezTo>
                  <a:cubicBezTo>
                    <a:pt x="57557" y="983326"/>
                    <a:pt x="62002" y="1012854"/>
                    <a:pt x="68987" y="1009679"/>
                  </a:cubicBezTo>
                  <a:cubicBezTo>
                    <a:pt x="75972" y="1006504"/>
                    <a:pt x="85096" y="912207"/>
                    <a:pt x="97562" y="912524"/>
                  </a:cubicBezTo>
                  <a:cubicBezTo>
                    <a:pt x="110028" y="912841"/>
                    <a:pt x="130764" y="1015712"/>
                    <a:pt x="143782" y="1011584"/>
                  </a:cubicBezTo>
                  <a:cubicBezTo>
                    <a:pt x="156799" y="1007457"/>
                    <a:pt x="159838" y="934386"/>
                    <a:pt x="175667" y="887759"/>
                  </a:cubicBezTo>
                  <a:cubicBezTo>
                    <a:pt x="191496" y="841132"/>
                    <a:pt x="226693" y="728013"/>
                    <a:pt x="238758" y="731823"/>
                  </a:cubicBezTo>
                  <a:cubicBezTo>
                    <a:pt x="250823" y="735633"/>
                    <a:pt x="234299" y="921641"/>
                    <a:pt x="248057" y="910619"/>
                  </a:cubicBezTo>
                  <a:cubicBezTo>
                    <a:pt x="261815" y="899597"/>
                    <a:pt x="302551" y="722934"/>
                    <a:pt x="321306" y="665693"/>
                  </a:cubicBezTo>
                  <a:cubicBezTo>
                    <a:pt x="340061" y="608452"/>
                    <a:pt x="344076" y="593840"/>
                    <a:pt x="360586" y="567170"/>
                  </a:cubicBezTo>
                  <a:cubicBezTo>
                    <a:pt x="377096" y="540500"/>
                    <a:pt x="374224" y="649528"/>
                    <a:pt x="398732" y="699417"/>
                  </a:cubicBezTo>
                  <a:cubicBezTo>
                    <a:pt x="423240" y="749306"/>
                    <a:pt x="487111" y="869089"/>
                    <a:pt x="507635" y="866504"/>
                  </a:cubicBezTo>
                  <a:close/>
                </a:path>
              </a:pathLst>
            </a:custGeom>
            <a:solidFill>
              <a:schemeClr val="accent4">
                <a:lumMod val="50000"/>
              </a:schemeClr>
            </a:solidFill>
            <a:ln>
              <a:noFill/>
            </a:ln>
            <a:effectLst/>
            <a:sp3d prstMaterial="softEdge">
              <a:bevelT w="1714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61" name="Oval 160">
              <a:extLst>
                <a:ext uri="{FF2B5EF4-FFF2-40B4-BE49-F238E27FC236}">
                  <a16:creationId xmlns:a16="http://schemas.microsoft.com/office/drawing/2014/main" id="{8EDFD510-CF95-4D13-8ADD-AB314DEAB448}"/>
                </a:ext>
              </a:extLst>
            </p:cNvPr>
            <p:cNvSpPr/>
            <p:nvPr/>
          </p:nvSpPr>
          <p:spPr>
            <a:xfrm rot="708098">
              <a:off x="5681132" y="2447105"/>
              <a:ext cx="152057" cy="166441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mc:AlternateContent xmlns:mc="http://schemas.openxmlformats.org/markup-compatibility/2006" xmlns:p14="http://schemas.microsoft.com/office/powerpoint/2010/main">
          <mc:Choice Requires="p14">
            <p:contentPart p14:bwMode="auto" r:id="rId7">
              <p14:nvContentPartPr>
                <p14:cNvPr id="162" name="Ink 161">
                  <a:extLst>
                    <a:ext uri="{FF2B5EF4-FFF2-40B4-BE49-F238E27FC236}">
                      <a16:creationId xmlns:a16="http://schemas.microsoft.com/office/drawing/2014/main" id="{F9A5CD18-05E1-4602-8DBA-1260A93A4C4B}"/>
                    </a:ext>
                  </a:extLst>
                </p14:cNvPr>
                <p14:cNvContentPartPr/>
                <p14:nvPr/>
              </p14:nvContentPartPr>
              <p14:xfrm rot="708098">
                <a:off x="5901220" y="2743299"/>
                <a:ext cx="28440" cy="42480"/>
              </p14:xfrm>
            </p:contentPart>
          </mc:Choice>
          <mc:Fallback xmlns="">
            <p:pic>
              <p:nvPicPr>
                <p:cNvPr id="162" name="Ink 161">
                  <a:extLst>
                    <a:ext uri="{FF2B5EF4-FFF2-40B4-BE49-F238E27FC236}">
                      <a16:creationId xmlns:a16="http://schemas.microsoft.com/office/drawing/2014/main" id="{F9A5CD18-05E1-4602-8DBA-1260A93A4C4B}"/>
                    </a:ext>
                  </a:extLst>
                </p:cNvPr>
                <p:cNvPicPr/>
                <p:nvPr/>
              </p:nvPicPr>
              <p:blipFill>
                <a:blip r:embed="rId8"/>
                <a:stretch>
                  <a:fillRect/>
                </a:stretch>
              </p:blipFill>
              <p:spPr>
                <a:xfrm rot="708098">
                  <a:off x="5888053" y="2730188"/>
                  <a:ext cx="54247" cy="68178"/>
                </a:xfrm>
                <a:prstGeom prst="rect">
                  <a:avLst/>
                </a:prstGeom>
              </p:spPr>
            </p:pic>
          </mc:Fallback>
        </mc:AlternateContent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1E75CAB2-1A41-4DDF-8181-A0DF1D7EE5BD}"/>
                </a:ext>
              </a:extLst>
            </p:cNvPr>
            <p:cNvSpPr/>
            <p:nvPr/>
          </p:nvSpPr>
          <p:spPr>
            <a:xfrm rot="708098">
              <a:off x="6600679" y="2784374"/>
              <a:ext cx="112118" cy="164403"/>
            </a:xfrm>
            <a:custGeom>
              <a:avLst/>
              <a:gdLst>
                <a:gd name="connsiteX0" fmla="*/ 4594 w 97508"/>
                <a:gd name="connsiteY0" fmla="*/ 140638 h 174793"/>
                <a:gd name="connsiteX1" fmla="*/ 4594 w 97508"/>
                <a:gd name="connsiteY1" fmla="*/ 78907 h 174793"/>
                <a:gd name="connsiteX2" fmla="*/ 37389 w 97508"/>
                <a:gd name="connsiteY2" fmla="*/ 7529 h 174793"/>
                <a:gd name="connsiteX3" fmla="*/ 95263 w 97508"/>
                <a:gd name="connsiteY3" fmla="*/ 5600 h 174793"/>
                <a:gd name="connsiteX4" fmla="*/ 81759 w 97508"/>
                <a:gd name="connsiteY4" fmla="*/ 38395 h 174793"/>
                <a:gd name="connsiteX5" fmla="*/ 45106 w 97508"/>
                <a:gd name="connsiteY5" fmla="*/ 65403 h 174793"/>
                <a:gd name="connsiteX6" fmla="*/ 64397 w 97508"/>
                <a:gd name="connsiteY6" fmla="*/ 113631 h 174793"/>
                <a:gd name="connsiteX7" fmla="*/ 45106 w 97508"/>
                <a:gd name="connsiteY7" fmla="*/ 173433 h 174793"/>
                <a:gd name="connsiteX8" fmla="*/ 4594 w 97508"/>
                <a:gd name="connsiteY8" fmla="*/ 140638 h 174793"/>
                <a:gd name="connsiteX0" fmla="*/ 4721 w 97635"/>
                <a:gd name="connsiteY0" fmla="*/ 140638 h 169258"/>
                <a:gd name="connsiteX1" fmla="*/ 4721 w 97635"/>
                <a:gd name="connsiteY1" fmla="*/ 78907 h 169258"/>
                <a:gd name="connsiteX2" fmla="*/ 37516 w 97635"/>
                <a:gd name="connsiteY2" fmla="*/ 7529 h 169258"/>
                <a:gd name="connsiteX3" fmla="*/ 95390 w 97635"/>
                <a:gd name="connsiteY3" fmla="*/ 5600 h 169258"/>
                <a:gd name="connsiteX4" fmla="*/ 81886 w 97635"/>
                <a:gd name="connsiteY4" fmla="*/ 38395 h 169258"/>
                <a:gd name="connsiteX5" fmla="*/ 45233 w 97635"/>
                <a:gd name="connsiteY5" fmla="*/ 65403 h 169258"/>
                <a:gd name="connsiteX6" fmla="*/ 64524 w 97635"/>
                <a:gd name="connsiteY6" fmla="*/ 113631 h 169258"/>
                <a:gd name="connsiteX7" fmla="*/ 47163 w 97635"/>
                <a:gd name="connsiteY7" fmla="*/ 167646 h 169258"/>
                <a:gd name="connsiteX8" fmla="*/ 4721 w 97635"/>
                <a:gd name="connsiteY8" fmla="*/ 140638 h 169258"/>
                <a:gd name="connsiteX0" fmla="*/ 7132 w 100046"/>
                <a:gd name="connsiteY0" fmla="*/ 140638 h 169258"/>
                <a:gd name="connsiteX1" fmla="*/ 7132 w 100046"/>
                <a:gd name="connsiteY1" fmla="*/ 78907 h 169258"/>
                <a:gd name="connsiteX2" fmla="*/ 39927 w 100046"/>
                <a:gd name="connsiteY2" fmla="*/ 7529 h 169258"/>
                <a:gd name="connsiteX3" fmla="*/ 97801 w 100046"/>
                <a:gd name="connsiteY3" fmla="*/ 5600 h 169258"/>
                <a:gd name="connsiteX4" fmla="*/ 84297 w 100046"/>
                <a:gd name="connsiteY4" fmla="*/ 38395 h 169258"/>
                <a:gd name="connsiteX5" fmla="*/ 47644 w 100046"/>
                <a:gd name="connsiteY5" fmla="*/ 65403 h 169258"/>
                <a:gd name="connsiteX6" fmla="*/ 66935 w 100046"/>
                <a:gd name="connsiteY6" fmla="*/ 113631 h 169258"/>
                <a:gd name="connsiteX7" fmla="*/ 49574 w 100046"/>
                <a:gd name="connsiteY7" fmla="*/ 167646 h 169258"/>
                <a:gd name="connsiteX8" fmla="*/ 7132 w 100046"/>
                <a:gd name="connsiteY8" fmla="*/ 140638 h 169258"/>
                <a:gd name="connsiteX0" fmla="*/ 4170 w 112517"/>
                <a:gd name="connsiteY0" fmla="*/ 154142 h 170508"/>
                <a:gd name="connsiteX1" fmla="*/ 19603 w 112517"/>
                <a:gd name="connsiteY1" fmla="*/ 78907 h 170508"/>
                <a:gd name="connsiteX2" fmla="*/ 52398 w 112517"/>
                <a:gd name="connsiteY2" fmla="*/ 7529 h 170508"/>
                <a:gd name="connsiteX3" fmla="*/ 110272 w 112517"/>
                <a:gd name="connsiteY3" fmla="*/ 5600 h 170508"/>
                <a:gd name="connsiteX4" fmla="*/ 96768 w 112517"/>
                <a:gd name="connsiteY4" fmla="*/ 38395 h 170508"/>
                <a:gd name="connsiteX5" fmla="*/ 60115 w 112517"/>
                <a:gd name="connsiteY5" fmla="*/ 65403 h 170508"/>
                <a:gd name="connsiteX6" fmla="*/ 79406 w 112517"/>
                <a:gd name="connsiteY6" fmla="*/ 113631 h 170508"/>
                <a:gd name="connsiteX7" fmla="*/ 62045 w 112517"/>
                <a:gd name="connsiteY7" fmla="*/ 167646 h 170508"/>
                <a:gd name="connsiteX8" fmla="*/ 4170 w 112517"/>
                <a:gd name="connsiteY8" fmla="*/ 154142 h 170508"/>
                <a:gd name="connsiteX0" fmla="*/ 4954 w 107513"/>
                <a:gd name="connsiteY0" fmla="*/ 154142 h 170508"/>
                <a:gd name="connsiteX1" fmla="*/ 14599 w 107513"/>
                <a:gd name="connsiteY1" fmla="*/ 78907 h 170508"/>
                <a:gd name="connsiteX2" fmla="*/ 47394 w 107513"/>
                <a:gd name="connsiteY2" fmla="*/ 7529 h 170508"/>
                <a:gd name="connsiteX3" fmla="*/ 105268 w 107513"/>
                <a:gd name="connsiteY3" fmla="*/ 5600 h 170508"/>
                <a:gd name="connsiteX4" fmla="*/ 91764 w 107513"/>
                <a:gd name="connsiteY4" fmla="*/ 38395 h 170508"/>
                <a:gd name="connsiteX5" fmla="*/ 55111 w 107513"/>
                <a:gd name="connsiteY5" fmla="*/ 65403 h 170508"/>
                <a:gd name="connsiteX6" fmla="*/ 74402 w 107513"/>
                <a:gd name="connsiteY6" fmla="*/ 113631 h 170508"/>
                <a:gd name="connsiteX7" fmla="*/ 57041 w 107513"/>
                <a:gd name="connsiteY7" fmla="*/ 167646 h 170508"/>
                <a:gd name="connsiteX8" fmla="*/ 4954 w 107513"/>
                <a:gd name="connsiteY8" fmla="*/ 154142 h 170508"/>
                <a:gd name="connsiteX0" fmla="*/ 2473 w 105032"/>
                <a:gd name="connsiteY0" fmla="*/ 154142 h 170508"/>
                <a:gd name="connsiteX1" fmla="*/ 12118 w 105032"/>
                <a:gd name="connsiteY1" fmla="*/ 78907 h 170508"/>
                <a:gd name="connsiteX2" fmla="*/ 44913 w 105032"/>
                <a:gd name="connsiteY2" fmla="*/ 7529 h 170508"/>
                <a:gd name="connsiteX3" fmla="*/ 102787 w 105032"/>
                <a:gd name="connsiteY3" fmla="*/ 5600 h 170508"/>
                <a:gd name="connsiteX4" fmla="*/ 89283 w 105032"/>
                <a:gd name="connsiteY4" fmla="*/ 38395 h 170508"/>
                <a:gd name="connsiteX5" fmla="*/ 52630 w 105032"/>
                <a:gd name="connsiteY5" fmla="*/ 65403 h 170508"/>
                <a:gd name="connsiteX6" fmla="*/ 71921 w 105032"/>
                <a:gd name="connsiteY6" fmla="*/ 113631 h 170508"/>
                <a:gd name="connsiteX7" fmla="*/ 54560 w 105032"/>
                <a:gd name="connsiteY7" fmla="*/ 167646 h 170508"/>
                <a:gd name="connsiteX8" fmla="*/ 2473 w 105032"/>
                <a:gd name="connsiteY8" fmla="*/ 154142 h 170508"/>
                <a:gd name="connsiteX0" fmla="*/ 2473 w 103798"/>
                <a:gd name="connsiteY0" fmla="*/ 153515 h 169881"/>
                <a:gd name="connsiteX1" fmla="*/ 12118 w 103798"/>
                <a:gd name="connsiteY1" fmla="*/ 78280 h 169881"/>
                <a:gd name="connsiteX2" fmla="*/ 44913 w 103798"/>
                <a:gd name="connsiteY2" fmla="*/ 6902 h 169881"/>
                <a:gd name="connsiteX3" fmla="*/ 102787 w 103798"/>
                <a:gd name="connsiteY3" fmla="*/ 4973 h 169881"/>
                <a:gd name="connsiteX4" fmla="*/ 79637 w 103798"/>
                <a:gd name="connsiteY4" fmla="*/ 26194 h 169881"/>
                <a:gd name="connsiteX5" fmla="*/ 52630 w 103798"/>
                <a:gd name="connsiteY5" fmla="*/ 64776 h 169881"/>
                <a:gd name="connsiteX6" fmla="*/ 71921 w 103798"/>
                <a:gd name="connsiteY6" fmla="*/ 113004 h 169881"/>
                <a:gd name="connsiteX7" fmla="*/ 54560 w 103798"/>
                <a:gd name="connsiteY7" fmla="*/ 167019 h 169881"/>
                <a:gd name="connsiteX8" fmla="*/ 2473 w 103798"/>
                <a:gd name="connsiteY8" fmla="*/ 153515 h 169881"/>
                <a:gd name="connsiteX0" fmla="*/ 2473 w 113197"/>
                <a:gd name="connsiteY0" fmla="*/ 151975 h 168341"/>
                <a:gd name="connsiteX1" fmla="*/ 12118 w 113197"/>
                <a:gd name="connsiteY1" fmla="*/ 76740 h 168341"/>
                <a:gd name="connsiteX2" fmla="*/ 44913 w 113197"/>
                <a:gd name="connsiteY2" fmla="*/ 5362 h 168341"/>
                <a:gd name="connsiteX3" fmla="*/ 112432 w 113197"/>
                <a:gd name="connsiteY3" fmla="*/ 7291 h 168341"/>
                <a:gd name="connsiteX4" fmla="*/ 79637 w 113197"/>
                <a:gd name="connsiteY4" fmla="*/ 24654 h 168341"/>
                <a:gd name="connsiteX5" fmla="*/ 52630 w 113197"/>
                <a:gd name="connsiteY5" fmla="*/ 63236 h 168341"/>
                <a:gd name="connsiteX6" fmla="*/ 71921 w 113197"/>
                <a:gd name="connsiteY6" fmla="*/ 111464 h 168341"/>
                <a:gd name="connsiteX7" fmla="*/ 54560 w 113197"/>
                <a:gd name="connsiteY7" fmla="*/ 165479 h 168341"/>
                <a:gd name="connsiteX8" fmla="*/ 2473 w 113197"/>
                <a:gd name="connsiteY8" fmla="*/ 151975 h 168341"/>
                <a:gd name="connsiteX0" fmla="*/ 2473 w 112829"/>
                <a:gd name="connsiteY0" fmla="*/ 151975 h 168341"/>
                <a:gd name="connsiteX1" fmla="*/ 12118 w 112829"/>
                <a:gd name="connsiteY1" fmla="*/ 76740 h 168341"/>
                <a:gd name="connsiteX2" fmla="*/ 44913 w 112829"/>
                <a:gd name="connsiteY2" fmla="*/ 5362 h 168341"/>
                <a:gd name="connsiteX3" fmla="*/ 112432 w 112829"/>
                <a:gd name="connsiteY3" fmla="*/ 7291 h 168341"/>
                <a:gd name="connsiteX4" fmla="*/ 71921 w 112829"/>
                <a:gd name="connsiteY4" fmla="*/ 24654 h 168341"/>
                <a:gd name="connsiteX5" fmla="*/ 52630 w 112829"/>
                <a:gd name="connsiteY5" fmla="*/ 63236 h 168341"/>
                <a:gd name="connsiteX6" fmla="*/ 71921 w 112829"/>
                <a:gd name="connsiteY6" fmla="*/ 111464 h 168341"/>
                <a:gd name="connsiteX7" fmla="*/ 54560 w 112829"/>
                <a:gd name="connsiteY7" fmla="*/ 165479 h 168341"/>
                <a:gd name="connsiteX8" fmla="*/ 2473 w 112829"/>
                <a:gd name="connsiteY8" fmla="*/ 151975 h 168341"/>
                <a:gd name="connsiteX0" fmla="*/ 2473 w 113177"/>
                <a:gd name="connsiteY0" fmla="*/ 157013 h 173379"/>
                <a:gd name="connsiteX1" fmla="*/ 12118 w 113177"/>
                <a:gd name="connsiteY1" fmla="*/ 81778 h 173379"/>
                <a:gd name="connsiteX2" fmla="*/ 44913 w 113177"/>
                <a:gd name="connsiteY2" fmla="*/ 10400 h 173379"/>
                <a:gd name="connsiteX3" fmla="*/ 112432 w 113177"/>
                <a:gd name="connsiteY3" fmla="*/ 12329 h 173379"/>
                <a:gd name="connsiteX4" fmla="*/ 71921 w 113177"/>
                <a:gd name="connsiteY4" fmla="*/ 29692 h 173379"/>
                <a:gd name="connsiteX5" fmla="*/ 52630 w 113177"/>
                <a:gd name="connsiteY5" fmla="*/ 68274 h 173379"/>
                <a:gd name="connsiteX6" fmla="*/ 71921 w 113177"/>
                <a:gd name="connsiteY6" fmla="*/ 116502 h 173379"/>
                <a:gd name="connsiteX7" fmla="*/ 54560 w 113177"/>
                <a:gd name="connsiteY7" fmla="*/ 170517 h 173379"/>
                <a:gd name="connsiteX8" fmla="*/ 2473 w 113177"/>
                <a:gd name="connsiteY8" fmla="*/ 157013 h 173379"/>
                <a:gd name="connsiteX0" fmla="*/ 1414 w 112118"/>
                <a:gd name="connsiteY0" fmla="*/ 157013 h 164403"/>
                <a:gd name="connsiteX1" fmla="*/ 11059 w 112118"/>
                <a:gd name="connsiteY1" fmla="*/ 81778 h 164403"/>
                <a:gd name="connsiteX2" fmla="*/ 43854 w 112118"/>
                <a:gd name="connsiteY2" fmla="*/ 10400 h 164403"/>
                <a:gd name="connsiteX3" fmla="*/ 111373 w 112118"/>
                <a:gd name="connsiteY3" fmla="*/ 12329 h 164403"/>
                <a:gd name="connsiteX4" fmla="*/ 70862 w 112118"/>
                <a:gd name="connsiteY4" fmla="*/ 29692 h 164403"/>
                <a:gd name="connsiteX5" fmla="*/ 51571 w 112118"/>
                <a:gd name="connsiteY5" fmla="*/ 68274 h 164403"/>
                <a:gd name="connsiteX6" fmla="*/ 70862 w 112118"/>
                <a:gd name="connsiteY6" fmla="*/ 116502 h 164403"/>
                <a:gd name="connsiteX7" fmla="*/ 38068 w 112118"/>
                <a:gd name="connsiteY7" fmla="*/ 157014 h 164403"/>
                <a:gd name="connsiteX8" fmla="*/ 1414 w 112118"/>
                <a:gd name="connsiteY8" fmla="*/ 157013 h 164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2118" h="164403">
                  <a:moveTo>
                    <a:pt x="1414" y="157013"/>
                  </a:moveTo>
                  <a:cubicBezTo>
                    <a:pt x="-3087" y="144474"/>
                    <a:pt x="3986" y="106213"/>
                    <a:pt x="11059" y="81778"/>
                  </a:cubicBezTo>
                  <a:cubicBezTo>
                    <a:pt x="18132" y="57343"/>
                    <a:pt x="27135" y="21975"/>
                    <a:pt x="43854" y="10400"/>
                  </a:cubicBezTo>
                  <a:cubicBezTo>
                    <a:pt x="60573" y="-1175"/>
                    <a:pt x="104943" y="-6319"/>
                    <a:pt x="111373" y="12329"/>
                  </a:cubicBezTo>
                  <a:cubicBezTo>
                    <a:pt x="117803" y="30977"/>
                    <a:pt x="80829" y="20368"/>
                    <a:pt x="70862" y="29692"/>
                  </a:cubicBezTo>
                  <a:cubicBezTo>
                    <a:pt x="60895" y="39016"/>
                    <a:pt x="51571" y="53806"/>
                    <a:pt x="51571" y="68274"/>
                  </a:cubicBezTo>
                  <a:cubicBezTo>
                    <a:pt x="51571" y="82742"/>
                    <a:pt x="70862" y="98497"/>
                    <a:pt x="70862" y="116502"/>
                  </a:cubicBezTo>
                  <a:cubicBezTo>
                    <a:pt x="70862" y="134507"/>
                    <a:pt x="49643" y="150262"/>
                    <a:pt x="38068" y="157014"/>
                  </a:cubicBezTo>
                  <a:cubicBezTo>
                    <a:pt x="26493" y="163766"/>
                    <a:pt x="5915" y="169552"/>
                    <a:pt x="1414" y="157013"/>
                  </a:cubicBezTo>
                  <a:close/>
                </a:path>
              </a:pathLst>
            </a:custGeom>
            <a:solidFill>
              <a:srgbClr val="FACB9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DFD1816A-B7A5-484F-ABE9-FADB40461C31}"/>
                </a:ext>
              </a:extLst>
            </p:cNvPr>
            <p:cNvSpPr/>
            <p:nvPr/>
          </p:nvSpPr>
          <p:spPr>
            <a:xfrm>
              <a:off x="5759765" y="2839312"/>
              <a:ext cx="305942" cy="71085"/>
            </a:xfrm>
            <a:custGeom>
              <a:avLst/>
              <a:gdLst>
                <a:gd name="connsiteX0" fmla="*/ 1938 w 305942"/>
                <a:gd name="connsiteY0" fmla="*/ 2211 h 71085"/>
                <a:gd name="connsiteX1" fmla="*/ 178919 w 305942"/>
                <a:gd name="connsiteY1" fmla="*/ 21875 h 71085"/>
                <a:gd name="connsiteX2" fmla="*/ 301822 w 305942"/>
                <a:gd name="connsiteY2" fmla="*/ 71036 h 71085"/>
                <a:gd name="connsiteX3" fmla="*/ 1938 w 305942"/>
                <a:gd name="connsiteY3" fmla="*/ 2211 h 71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5942" h="71085">
                  <a:moveTo>
                    <a:pt x="1938" y="2211"/>
                  </a:moveTo>
                  <a:cubicBezTo>
                    <a:pt x="-18546" y="-5983"/>
                    <a:pt x="128938" y="10404"/>
                    <a:pt x="178919" y="21875"/>
                  </a:cubicBezTo>
                  <a:cubicBezTo>
                    <a:pt x="228900" y="33346"/>
                    <a:pt x="327222" y="72675"/>
                    <a:pt x="301822" y="71036"/>
                  </a:cubicBezTo>
                  <a:cubicBezTo>
                    <a:pt x="276422" y="69397"/>
                    <a:pt x="22422" y="10405"/>
                    <a:pt x="1938" y="2211"/>
                  </a:cubicBez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</p:grpSp>
      <p:grpSp>
        <p:nvGrpSpPr>
          <p:cNvPr id="61" name="Group 60">
            <a:extLst>
              <a:ext uri="{FF2B5EF4-FFF2-40B4-BE49-F238E27FC236}">
                <a16:creationId xmlns:a16="http://schemas.microsoft.com/office/drawing/2014/main" id="{BF8690BD-15B8-4D9B-8CB8-6760089273A8}"/>
              </a:ext>
            </a:extLst>
          </p:cNvPr>
          <p:cNvGrpSpPr/>
          <p:nvPr/>
        </p:nvGrpSpPr>
        <p:grpSpPr>
          <a:xfrm flipH="1">
            <a:off x="2449587" y="2831294"/>
            <a:ext cx="2120706" cy="3605418"/>
            <a:chOff x="4992235" y="1734987"/>
            <a:chExt cx="2088261" cy="3550259"/>
          </a:xfrm>
          <a:effectLst>
            <a:outerShdw blurRad="76200" dir="13500000" sy="23000" kx="1200000" algn="br" rotWithShape="0">
              <a:prstClr val="black">
                <a:alpha val="20000"/>
              </a:prstClr>
            </a:outerShdw>
          </a:effectLst>
          <a:scene3d>
            <a:camera prst="isometricOffAxis1Right"/>
            <a:lightRig rig="threePt" dir="t"/>
          </a:scene3d>
        </p:grpSpPr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D77B7490-53F9-4369-88AE-191545C039C9}"/>
                </a:ext>
              </a:extLst>
            </p:cNvPr>
            <p:cNvSpPr/>
            <p:nvPr/>
          </p:nvSpPr>
          <p:spPr>
            <a:xfrm>
              <a:off x="5904330" y="2974546"/>
              <a:ext cx="191670" cy="282309"/>
            </a:xfrm>
            <a:custGeom>
              <a:avLst/>
              <a:gdLst>
                <a:gd name="connsiteX0" fmla="*/ 4310 w 182122"/>
                <a:gd name="connsiteY0" fmla="*/ 193373 h 276739"/>
                <a:gd name="connsiteX1" fmla="*/ 2173 w 182122"/>
                <a:gd name="connsiteY1" fmla="*/ 80141 h 276739"/>
                <a:gd name="connsiteX2" fmla="*/ 27810 w 182122"/>
                <a:gd name="connsiteY2" fmla="*/ 9639 h 276739"/>
                <a:gd name="connsiteX3" fmla="*/ 102586 w 182122"/>
                <a:gd name="connsiteY3" fmla="*/ 1093 h 276739"/>
                <a:gd name="connsiteX4" fmla="*/ 151724 w 182122"/>
                <a:gd name="connsiteY4" fmla="*/ 13911 h 276739"/>
                <a:gd name="connsiteX5" fmla="*/ 173089 w 182122"/>
                <a:gd name="connsiteY5" fmla="*/ 122870 h 276739"/>
                <a:gd name="connsiteX6" fmla="*/ 177362 w 182122"/>
                <a:gd name="connsiteY6" fmla="*/ 204055 h 276739"/>
                <a:gd name="connsiteX7" fmla="*/ 106859 w 182122"/>
                <a:gd name="connsiteY7" fmla="*/ 268149 h 276739"/>
                <a:gd name="connsiteX8" fmla="*/ 27810 w 182122"/>
                <a:gd name="connsiteY8" fmla="*/ 272422 h 276739"/>
                <a:gd name="connsiteX9" fmla="*/ 4310 w 182122"/>
                <a:gd name="connsiteY9" fmla="*/ 193373 h 276739"/>
                <a:gd name="connsiteX0" fmla="*/ 4310 w 182122"/>
                <a:gd name="connsiteY0" fmla="*/ 194146 h 277512"/>
                <a:gd name="connsiteX1" fmla="*/ 2173 w 182122"/>
                <a:gd name="connsiteY1" fmla="*/ 80914 h 277512"/>
                <a:gd name="connsiteX2" fmla="*/ 27810 w 182122"/>
                <a:gd name="connsiteY2" fmla="*/ 10412 h 277512"/>
                <a:gd name="connsiteX3" fmla="*/ 102586 w 182122"/>
                <a:gd name="connsiteY3" fmla="*/ 1866 h 277512"/>
                <a:gd name="connsiteX4" fmla="*/ 151724 w 182122"/>
                <a:gd name="connsiteY4" fmla="*/ 25366 h 277512"/>
                <a:gd name="connsiteX5" fmla="*/ 173089 w 182122"/>
                <a:gd name="connsiteY5" fmla="*/ 123643 h 277512"/>
                <a:gd name="connsiteX6" fmla="*/ 177362 w 182122"/>
                <a:gd name="connsiteY6" fmla="*/ 204828 h 277512"/>
                <a:gd name="connsiteX7" fmla="*/ 106859 w 182122"/>
                <a:gd name="connsiteY7" fmla="*/ 268922 h 277512"/>
                <a:gd name="connsiteX8" fmla="*/ 27810 w 182122"/>
                <a:gd name="connsiteY8" fmla="*/ 273195 h 277512"/>
                <a:gd name="connsiteX9" fmla="*/ 4310 w 182122"/>
                <a:gd name="connsiteY9" fmla="*/ 194146 h 277512"/>
                <a:gd name="connsiteX0" fmla="*/ 4310 w 182122"/>
                <a:gd name="connsiteY0" fmla="*/ 197554 h 280920"/>
                <a:gd name="connsiteX1" fmla="*/ 2173 w 182122"/>
                <a:gd name="connsiteY1" fmla="*/ 84322 h 280920"/>
                <a:gd name="connsiteX2" fmla="*/ 27810 w 182122"/>
                <a:gd name="connsiteY2" fmla="*/ 13820 h 280920"/>
                <a:gd name="connsiteX3" fmla="*/ 91904 w 182122"/>
                <a:gd name="connsiteY3" fmla="*/ 1001 h 280920"/>
                <a:gd name="connsiteX4" fmla="*/ 151724 w 182122"/>
                <a:gd name="connsiteY4" fmla="*/ 28774 h 280920"/>
                <a:gd name="connsiteX5" fmla="*/ 173089 w 182122"/>
                <a:gd name="connsiteY5" fmla="*/ 127051 h 280920"/>
                <a:gd name="connsiteX6" fmla="*/ 177362 w 182122"/>
                <a:gd name="connsiteY6" fmla="*/ 208236 h 280920"/>
                <a:gd name="connsiteX7" fmla="*/ 106859 w 182122"/>
                <a:gd name="connsiteY7" fmla="*/ 272330 h 280920"/>
                <a:gd name="connsiteX8" fmla="*/ 27810 w 182122"/>
                <a:gd name="connsiteY8" fmla="*/ 276603 h 280920"/>
                <a:gd name="connsiteX9" fmla="*/ 4310 w 182122"/>
                <a:gd name="connsiteY9" fmla="*/ 197554 h 280920"/>
                <a:gd name="connsiteX0" fmla="*/ 3750 w 181562"/>
                <a:gd name="connsiteY0" fmla="*/ 197554 h 279818"/>
                <a:gd name="connsiteX1" fmla="*/ 1613 w 181562"/>
                <a:gd name="connsiteY1" fmla="*/ 84322 h 279818"/>
                <a:gd name="connsiteX2" fmla="*/ 27250 w 181562"/>
                <a:gd name="connsiteY2" fmla="*/ 13820 h 279818"/>
                <a:gd name="connsiteX3" fmla="*/ 91344 w 181562"/>
                <a:gd name="connsiteY3" fmla="*/ 1001 h 279818"/>
                <a:gd name="connsiteX4" fmla="*/ 151164 w 181562"/>
                <a:gd name="connsiteY4" fmla="*/ 28774 h 279818"/>
                <a:gd name="connsiteX5" fmla="*/ 172529 w 181562"/>
                <a:gd name="connsiteY5" fmla="*/ 127051 h 279818"/>
                <a:gd name="connsiteX6" fmla="*/ 176802 w 181562"/>
                <a:gd name="connsiteY6" fmla="*/ 208236 h 279818"/>
                <a:gd name="connsiteX7" fmla="*/ 106299 w 181562"/>
                <a:gd name="connsiteY7" fmla="*/ 272330 h 279818"/>
                <a:gd name="connsiteX8" fmla="*/ 10158 w 181562"/>
                <a:gd name="connsiteY8" fmla="*/ 274467 h 279818"/>
                <a:gd name="connsiteX9" fmla="*/ 3750 w 181562"/>
                <a:gd name="connsiteY9" fmla="*/ 197554 h 279818"/>
                <a:gd name="connsiteX0" fmla="*/ 3750 w 181562"/>
                <a:gd name="connsiteY0" fmla="*/ 197554 h 279818"/>
                <a:gd name="connsiteX1" fmla="*/ 1613 w 181562"/>
                <a:gd name="connsiteY1" fmla="*/ 84322 h 279818"/>
                <a:gd name="connsiteX2" fmla="*/ 27250 w 181562"/>
                <a:gd name="connsiteY2" fmla="*/ 13820 h 279818"/>
                <a:gd name="connsiteX3" fmla="*/ 91344 w 181562"/>
                <a:gd name="connsiteY3" fmla="*/ 1001 h 279818"/>
                <a:gd name="connsiteX4" fmla="*/ 151164 w 181562"/>
                <a:gd name="connsiteY4" fmla="*/ 28774 h 279818"/>
                <a:gd name="connsiteX5" fmla="*/ 172529 w 181562"/>
                <a:gd name="connsiteY5" fmla="*/ 127051 h 279818"/>
                <a:gd name="connsiteX6" fmla="*/ 176802 w 181562"/>
                <a:gd name="connsiteY6" fmla="*/ 208236 h 279818"/>
                <a:gd name="connsiteX7" fmla="*/ 106299 w 181562"/>
                <a:gd name="connsiteY7" fmla="*/ 272330 h 279818"/>
                <a:gd name="connsiteX8" fmla="*/ 10158 w 181562"/>
                <a:gd name="connsiteY8" fmla="*/ 274467 h 279818"/>
                <a:gd name="connsiteX9" fmla="*/ 3750 w 181562"/>
                <a:gd name="connsiteY9" fmla="*/ 197554 h 279818"/>
                <a:gd name="connsiteX0" fmla="*/ 395 w 186753"/>
                <a:gd name="connsiteY0" fmla="*/ 199691 h 282309"/>
                <a:gd name="connsiteX1" fmla="*/ 6804 w 186753"/>
                <a:gd name="connsiteY1" fmla="*/ 84322 h 282309"/>
                <a:gd name="connsiteX2" fmla="*/ 32441 w 186753"/>
                <a:gd name="connsiteY2" fmla="*/ 13820 h 282309"/>
                <a:gd name="connsiteX3" fmla="*/ 96535 w 186753"/>
                <a:gd name="connsiteY3" fmla="*/ 1001 h 282309"/>
                <a:gd name="connsiteX4" fmla="*/ 156355 w 186753"/>
                <a:gd name="connsiteY4" fmla="*/ 28774 h 282309"/>
                <a:gd name="connsiteX5" fmla="*/ 177720 w 186753"/>
                <a:gd name="connsiteY5" fmla="*/ 127051 h 282309"/>
                <a:gd name="connsiteX6" fmla="*/ 181993 w 186753"/>
                <a:gd name="connsiteY6" fmla="*/ 208236 h 282309"/>
                <a:gd name="connsiteX7" fmla="*/ 111490 w 186753"/>
                <a:gd name="connsiteY7" fmla="*/ 272330 h 282309"/>
                <a:gd name="connsiteX8" fmla="*/ 15349 w 186753"/>
                <a:gd name="connsiteY8" fmla="*/ 274467 h 282309"/>
                <a:gd name="connsiteX9" fmla="*/ 395 w 186753"/>
                <a:gd name="connsiteY9" fmla="*/ 199691 h 282309"/>
                <a:gd name="connsiteX0" fmla="*/ 5312 w 191670"/>
                <a:gd name="connsiteY0" fmla="*/ 199691 h 282309"/>
                <a:gd name="connsiteX1" fmla="*/ 11721 w 191670"/>
                <a:gd name="connsiteY1" fmla="*/ 84322 h 282309"/>
                <a:gd name="connsiteX2" fmla="*/ 37358 w 191670"/>
                <a:gd name="connsiteY2" fmla="*/ 13820 h 282309"/>
                <a:gd name="connsiteX3" fmla="*/ 101452 w 191670"/>
                <a:gd name="connsiteY3" fmla="*/ 1001 h 282309"/>
                <a:gd name="connsiteX4" fmla="*/ 161272 w 191670"/>
                <a:gd name="connsiteY4" fmla="*/ 28774 h 282309"/>
                <a:gd name="connsiteX5" fmla="*/ 182637 w 191670"/>
                <a:gd name="connsiteY5" fmla="*/ 127051 h 282309"/>
                <a:gd name="connsiteX6" fmla="*/ 186910 w 191670"/>
                <a:gd name="connsiteY6" fmla="*/ 208236 h 282309"/>
                <a:gd name="connsiteX7" fmla="*/ 116407 w 191670"/>
                <a:gd name="connsiteY7" fmla="*/ 272330 h 282309"/>
                <a:gd name="connsiteX8" fmla="*/ 20266 w 191670"/>
                <a:gd name="connsiteY8" fmla="*/ 274467 h 282309"/>
                <a:gd name="connsiteX9" fmla="*/ 5312 w 191670"/>
                <a:gd name="connsiteY9" fmla="*/ 199691 h 282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1670" h="282309">
                  <a:moveTo>
                    <a:pt x="5312" y="199691"/>
                  </a:moveTo>
                  <a:cubicBezTo>
                    <a:pt x="16707" y="161591"/>
                    <a:pt x="6380" y="115301"/>
                    <a:pt x="11721" y="84322"/>
                  </a:cubicBezTo>
                  <a:cubicBezTo>
                    <a:pt x="17062" y="53344"/>
                    <a:pt x="22403" y="27707"/>
                    <a:pt x="37358" y="13820"/>
                  </a:cubicBezTo>
                  <a:cubicBezTo>
                    <a:pt x="52313" y="-67"/>
                    <a:pt x="80800" y="-1491"/>
                    <a:pt x="101452" y="1001"/>
                  </a:cubicBezTo>
                  <a:cubicBezTo>
                    <a:pt x="122104" y="3493"/>
                    <a:pt x="147741" y="7766"/>
                    <a:pt x="161272" y="28774"/>
                  </a:cubicBezTo>
                  <a:cubicBezTo>
                    <a:pt x="174803" y="49782"/>
                    <a:pt x="178364" y="97141"/>
                    <a:pt x="182637" y="127051"/>
                  </a:cubicBezTo>
                  <a:cubicBezTo>
                    <a:pt x="186910" y="156961"/>
                    <a:pt x="197948" y="184023"/>
                    <a:pt x="186910" y="208236"/>
                  </a:cubicBezTo>
                  <a:cubicBezTo>
                    <a:pt x="175872" y="232449"/>
                    <a:pt x="141332" y="260936"/>
                    <a:pt x="116407" y="272330"/>
                  </a:cubicBezTo>
                  <a:cubicBezTo>
                    <a:pt x="91482" y="283724"/>
                    <a:pt x="38782" y="286573"/>
                    <a:pt x="20266" y="274467"/>
                  </a:cubicBezTo>
                  <a:cubicBezTo>
                    <a:pt x="1750" y="262361"/>
                    <a:pt x="-6083" y="237791"/>
                    <a:pt x="5312" y="199691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0A9C9A1C-C7DF-4691-A82B-566B56D72632}"/>
                </a:ext>
              </a:extLst>
            </p:cNvPr>
            <p:cNvSpPr/>
            <p:nvPr/>
          </p:nvSpPr>
          <p:spPr>
            <a:xfrm>
              <a:off x="6198411" y="4772314"/>
              <a:ext cx="145269" cy="446633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  <a:gd name="connsiteX0" fmla="*/ 6496 w 140748"/>
                <a:gd name="connsiteY0" fmla="*/ 42636 h 364378"/>
                <a:gd name="connsiteX1" fmla="*/ 8067 w 140748"/>
                <a:gd name="connsiteY1" fmla="*/ 310013 h 364378"/>
                <a:gd name="connsiteX2" fmla="*/ 70905 w 140748"/>
                <a:gd name="connsiteY2" fmla="*/ 364185 h 364378"/>
                <a:gd name="connsiteX3" fmla="*/ 129409 w 140748"/>
                <a:gd name="connsiteY3" fmla="*/ 303514 h 364378"/>
                <a:gd name="connsiteX4" fmla="*/ 131576 w 140748"/>
                <a:gd name="connsiteY4" fmla="*/ 60829 h 364378"/>
                <a:gd name="connsiteX5" fmla="*/ 60071 w 140748"/>
                <a:gd name="connsiteY5" fmla="*/ 2324 h 364378"/>
                <a:gd name="connsiteX6" fmla="*/ 6496 w 140748"/>
                <a:gd name="connsiteY6" fmla="*/ 42636 h 364378"/>
                <a:gd name="connsiteX0" fmla="*/ 6496 w 136138"/>
                <a:gd name="connsiteY0" fmla="*/ 45571 h 367313"/>
                <a:gd name="connsiteX1" fmla="*/ 8067 w 136138"/>
                <a:gd name="connsiteY1" fmla="*/ 312948 h 367313"/>
                <a:gd name="connsiteX2" fmla="*/ 70905 w 136138"/>
                <a:gd name="connsiteY2" fmla="*/ 367120 h 367313"/>
                <a:gd name="connsiteX3" fmla="*/ 129409 w 136138"/>
                <a:gd name="connsiteY3" fmla="*/ 306449 h 367313"/>
                <a:gd name="connsiteX4" fmla="*/ 123956 w 136138"/>
                <a:gd name="connsiteY4" fmla="*/ 37094 h 367313"/>
                <a:gd name="connsiteX5" fmla="*/ 60071 w 136138"/>
                <a:gd name="connsiteY5" fmla="*/ 5259 h 367313"/>
                <a:gd name="connsiteX6" fmla="*/ 6496 w 136138"/>
                <a:gd name="connsiteY6" fmla="*/ 45571 h 367313"/>
                <a:gd name="connsiteX0" fmla="*/ 6991 w 136633"/>
                <a:gd name="connsiteY0" fmla="*/ 56469 h 378211"/>
                <a:gd name="connsiteX1" fmla="*/ 8562 w 136633"/>
                <a:gd name="connsiteY1" fmla="*/ 323846 h 378211"/>
                <a:gd name="connsiteX2" fmla="*/ 71400 w 136633"/>
                <a:gd name="connsiteY2" fmla="*/ 378018 h 378211"/>
                <a:gd name="connsiteX3" fmla="*/ 129904 w 136633"/>
                <a:gd name="connsiteY3" fmla="*/ 317347 h 378211"/>
                <a:gd name="connsiteX4" fmla="*/ 124451 w 136633"/>
                <a:gd name="connsiteY4" fmla="*/ 47992 h 378211"/>
                <a:gd name="connsiteX5" fmla="*/ 68186 w 136633"/>
                <a:gd name="connsiteY5" fmla="*/ 917 h 378211"/>
                <a:gd name="connsiteX6" fmla="*/ 6991 w 136633"/>
                <a:gd name="connsiteY6" fmla="*/ 56469 h 378211"/>
                <a:gd name="connsiteX0" fmla="*/ 3871 w 133513"/>
                <a:gd name="connsiteY0" fmla="*/ 56469 h 378103"/>
                <a:gd name="connsiteX1" fmla="*/ 13062 w 133513"/>
                <a:gd name="connsiteY1" fmla="*/ 321941 h 378103"/>
                <a:gd name="connsiteX2" fmla="*/ 68280 w 133513"/>
                <a:gd name="connsiteY2" fmla="*/ 378018 h 378103"/>
                <a:gd name="connsiteX3" fmla="*/ 126784 w 133513"/>
                <a:gd name="connsiteY3" fmla="*/ 317347 h 378103"/>
                <a:gd name="connsiteX4" fmla="*/ 121331 w 133513"/>
                <a:gd name="connsiteY4" fmla="*/ 47992 h 378103"/>
                <a:gd name="connsiteX5" fmla="*/ 65066 w 133513"/>
                <a:gd name="connsiteY5" fmla="*/ 917 h 378103"/>
                <a:gd name="connsiteX6" fmla="*/ 3871 w 133513"/>
                <a:gd name="connsiteY6" fmla="*/ 56469 h 378103"/>
                <a:gd name="connsiteX0" fmla="*/ 3871 w 130834"/>
                <a:gd name="connsiteY0" fmla="*/ 56469 h 378482"/>
                <a:gd name="connsiteX1" fmla="*/ 13062 w 130834"/>
                <a:gd name="connsiteY1" fmla="*/ 321941 h 378482"/>
                <a:gd name="connsiteX2" fmla="*/ 68280 w 130834"/>
                <a:gd name="connsiteY2" fmla="*/ 378018 h 378482"/>
                <a:gd name="connsiteX3" fmla="*/ 121069 w 130834"/>
                <a:gd name="connsiteY3" fmla="*/ 307822 h 378482"/>
                <a:gd name="connsiteX4" fmla="*/ 121331 w 130834"/>
                <a:gd name="connsiteY4" fmla="*/ 47992 h 378482"/>
                <a:gd name="connsiteX5" fmla="*/ 65066 w 130834"/>
                <a:gd name="connsiteY5" fmla="*/ 917 h 378482"/>
                <a:gd name="connsiteX6" fmla="*/ 3871 w 130834"/>
                <a:gd name="connsiteY6" fmla="*/ 56469 h 378482"/>
                <a:gd name="connsiteX0" fmla="*/ 3747 w 130911"/>
                <a:gd name="connsiteY0" fmla="*/ 56469 h 374836"/>
                <a:gd name="connsiteX1" fmla="*/ 12938 w 130911"/>
                <a:gd name="connsiteY1" fmla="*/ 321941 h 374836"/>
                <a:gd name="connsiteX2" fmla="*/ 64346 w 130911"/>
                <a:gd name="connsiteY2" fmla="*/ 374208 h 374836"/>
                <a:gd name="connsiteX3" fmla="*/ 120945 w 130911"/>
                <a:gd name="connsiteY3" fmla="*/ 307822 h 374836"/>
                <a:gd name="connsiteX4" fmla="*/ 121207 w 130911"/>
                <a:gd name="connsiteY4" fmla="*/ 47992 h 374836"/>
                <a:gd name="connsiteX5" fmla="*/ 64942 w 130911"/>
                <a:gd name="connsiteY5" fmla="*/ 917 h 374836"/>
                <a:gd name="connsiteX6" fmla="*/ 3747 w 130911"/>
                <a:gd name="connsiteY6" fmla="*/ 56469 h 374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0911" h="374836">
                  <a:moveTo>
                    <a:pt x="3747" y="56469"/>
                  </a:moveTo>
                  <a:cubicBezTo>
                    <a:pt x="-4920" y="109973"/>
                    <a:pt x="2838" y="268985"/>
                    <a:pt x="12938" y="321941"/>
                  </a:cubicBezTo>
                  <a:cubicBezTo>
                    <a:pt x="23038" y="374897"/>
                    <a:pt x="46345" y="376561"/>
                    <a:pt x="64346" y="374208"/>
                  </a:cubicBezTo>
                  <a:cubicBezTo>
                    <a:pt x="82347" y="371855"/>
                    <a:pt x="111468" y="362191"/>
                    <a:pt x="120945" y="307822"/>
                  </a:cubicBezTo>
                  <a:cubicBezTo>
                    <a:pt x="130422" y="253453"/>
                    <a:pt x="137458" y="102524"/>
                    <a:pt x="121207" y="47992"/>
                  </a:cubicBezTo>
                  <a:cubicBezTo>
                    <a:pt x="104956" y="-6540"/>
                    <a:pt x="84519" y="-496"/>
                    <a:pt x="64942" y="917"/>
                  </a:cubicBezTo>
                  <a:cubicBezTo>
                    <a:pt x="45365" y="2330"/>
                    <a:pt x="12414" y="2965"/>
                    <a:pt x="3747" y="56469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9764E385-4DAB-4F5D-8F06-097AAA46B4DC}"/>
                </a:ext>
              </a:extLst>
            </p:cNvPr>
            <p:cNvSpPr/>
            <p:nvPr/>
          </p:nvSpPr>
          <p:spPr>
            <a:xfrm rot="20929297">
              <a:off x="6145923" y="4408694"/>
              <a:ext cx="186924" cy="432800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111" h="362079">
                  <a:moveTo>
                    <a:pt x="3429" y="49900"/>
                  </a:moveTo>
                  <a:cubicBezTo>
                    <a:pt x="-5238" y="101182"/>
                    <a:pt x="3790" y="255748"/>
                    <a:pt x="16430" y="307752"/>
                  </a:cubicBezTo>
                  <a:cubicBezTo>
                    <a:pt x="29070" y="359756"/>
                    <a:pt x="59044" y="363007"/>
                    <a:pt x="79268" y="361924"/>
                  </a:cubicBezTo>
                  <a:cubicBezTo>
                    <a:pt x="99492" y="360841"/>
                    <a:pt x="127660" y="351812"/>
                    <a:pt x="137772" y="301253"/>
                  </a:cubicBezTo>
                  <a:cubicBezTo>
                    <a:pt x="147884" y="250694"/>
                    <a:pt x="156190" y="113100"/>
                    <a:pt x="139939" y="58568"/>
                  </a:cubicBezTo>
                  <a:cubicBezTo>
                    <a:pt x="123688" y="4036"/>
                    <a:pt x="86852" y="-658"/>
                    <a:pt x="68434" y="63"/>
                  </a:cubicBezTo>
                  <a:cubicBezTo>
                    <a:pt x="50016" y="784"/>
                    <a:pt x="12096" y="-1382"/>
                    <a:pt x="3429" y="49900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20677454-0E4B-4D10-9226-9CDCBF66F8E6}"/>
                </a:ext>
              </a:extLst>
            </p:cNvPr>
            <p:cNvSpPr/>
            <p:nvPr/>
          </p:nvSpPr>
          <p:spPr>
            <a:xfrm flipH="1">
              <a:off x="6211229" y="5172971"/>
              <a:ext cx="294228" cy="112275"/>
            </a:xfrm>
            <a:custGeom>
              <a:avLst/>
              <a:gdLst>
                <a:gd name="connsiteX0" fmla="*/ 221209 w 244329"/>
                <a:gd name="connsiteY0" fmla="*/ 9633 h 114404"/>
                <a:gd name="connsiteX1" fmla="*/ 237008 w 244329"/>
                <a:gd name="connsiteY1" fmla="*/ 88631 h 114404"/>
                <a:gd name="connsiteX2" fmla="*/ 126411 w 244329"/>
                <a:gd name="connsiteY2" fmla="*/ 102456 h 114404"/>
                <a:gd name="connsiteX3" fmla="*/ 15 w 244329"/>
                <a:gd name="connsiteY3" fmla="*/ 108380 h 114404"/>
                <a:gd name="connsiteX4" fmla="*/ 118511 w 244329"/>
                <a:gd name="connsiteY4" fmla="*/ 11608 h 114404"/>
                <a:gd name="connsiteX5" fmla="*/ 221209 w 244329"/>
                <a:gd name="connsiteY5" fmla="*/ 9633 h 114404"/>
                <a:gd name="connsiteX0" fmla="*/ 223184 w 246304"/>
                <a:gd name="connsiteY0" fmla="*/ 8926 h 102196"/>
                <a:gd name="connsiteX1" fmla="*/ 238983 w 246304"/>
                <a:gd name="connsiteY1" fmla="*/ 87924 h 102196"/>
                <a:gd name="connsiteX2" fmla="*/ 128386 w 246304"/>
                <a:gd name="connsiteY2" fmla="*/ 101749 h 102196"/>
                <a:gd name="connsiteX3" fmla="*/ 15 w 246304"/>
                <a:gd name="connsiteY3" fmla="*/ 89899 h 102196"/>
                <a:gd name="connsiteX4" fmla="*/ 120486 w 246304"/>
                <a:gd name="connsiteY4" fmla="*/ 10901 h 102196"/>
                <a:gd name="connsiteX5" fmla="*/ 223184 w 246304"/>
                <a:gd name="connsiteY5" fmla="*/ 8926 h 102196"/>
                <a:gd name="connsiteX0" fmla="*/ 223184 w 246889"/>
                <a:gd name="connsiteY0" fmla="*/ 8926 h 97266"/>
                <a:gd name="connsiteX1" fmla="*/ 238983 w 246889"/>
                <a:gd name="connsiteY1" fmla="*/ 87924 h 97266"/>
                <a:gd name="connsiteX2" fmla="*/ 120486 w 246889"/>
                <a:gd name="connsiteY2" fmla="*/ 91875 h 97266"/>
                <a:gd name="connsiteX3" fmla="*/ 15 w 246889"/>
                <a:gd name="connsiteY3" fmla="*/ 89899 h 97266"/>
                <a:gd name="connsiteX4" fmla="*/ 120486 w 246889"/>
                <a:gd name="connsiteY4" fmla="*/ 10901 h 97266"/>
                <a:gd name="connsiteX5" fmla="*/ 223184 w 246889"/>
                <a:gd name="connsiteY5" fmla="*/ 8926 h 97266"/>
                <a:gd name="connsiteX0" fmla="*/ 223194 w 248288"/>
                <a:gd name="connsiteY0" fmla="*/ 4930 h 93270"/>
                <a:gd name="connsiteX1" fmla="*/ 238993 w 248288"/>
                <a:gd name="connsiteY1" fmla="*/ 83928 h 93270"/>
                <a:gd name="connsiteX2" fmla="*/ 120496 w 248288"/>
                <a:gd name="connsiteY2" fmla="*/ 87879 h 93270"/>
                <a:gd name="connsiteX3" fmla="*/ 25 w 248288"/>
                <a:gd name="connsiteY3" fmla="*/ 85903 h 93270"/>
                <a:gd name="connsiteX4" fmla="*/ 84947 w 248288"/>
                <a:gd name="connsiteY4" fmla="*/ 16780 h 93270"/>
                <a:gd name="connsiteX5" fmla="*/ 223194 w 248288"/>
                <a:gd name="connsiteY5" fmla="*/ 4930 h 93270"/>
                <a:gd name="connsiteX0" fmla="*/ 223184 w 246683"/>
                <a:gd name="connsiteY0" fmla="*/ 13745 h 102085"/>
                <a:gd name="connsiteX1" fmla="*/ 238983 w 246683"/>
                <a:gd name="connsiteY1" fmla="*/ 92743 h 102085"/>
                <a:gd name="connsiteX2" fmla="*/ 120486 w 246683"/>
                <a:gd name="connsiteY2" fmla="*/ 96694 h 102085"/>
                <a:gd name="connsiteX3" fmla="*/ 15 w 246683"/>
                <a:gd name="connsiteY3" fmla="*/ 94718 h 102085"/>
                <a:gd name="connsiteX4" fmla="*/ 126411 w 246683"/>
                <a:gd name="connsiteY4" fmla="*/ 7820 h 102085"/>
                <a:gd name="connsiteX5" fmla="*/ 223184 w 246683"/>
                <a:gd name="connsiteY5" fmla="*/ 13745 h 102085"/>
                <a:gd name="connsiteX0" fmla="*/ 223187 w 246686"/>
                <a:gd name="connsiteY0" fmla="*/ 7550 h 95890"/>
                <a:gd name="connsiteX1" fmla="*/ 238986 w 246686"/>
                <a:gd name="connsiteY1" fmla="*/ 86548 h 95890"/>
                <a:gd name="connsiteX2" fmla="*/ 120489 w 246686"/>
                <a:gd name="connsiteY2" fmla="*/ 90499 h 95890"/>
                <a:gd name="connsiteX3" fmla="*/ 18 w 246686"/>
                <a:gd name="connsiteY3" fmla="*/ 88523 h 95890"/>
                <a:gd name="connsiteX4" fmla="*/ 126414 w 246686"/>
                <a:gd name="connsiteY4" fmla="*/ 1625 h 95890"/>
                <a:gd name="connsiteX5" fmla="*/ 223187 w 246686"/>
                <a:gd name="connsiteY5" fmla="*/ 7550 h 95890"/>
                <a:gd name="connsiteX0" fmla="*/ 227133 w 248013"/>
                <a:gd name="connsiteY0" fmla="*/ 13746 h 102086"/>
                <a:gd name="connsiteX1" fmla="*/ 238983 w 248013"/>
                <a:gd name="connsiteY1" fmla="*/ 92744 h 102086"/>
                <a:gd name="connsiteX2" fmla="*/ 120486 w 248013"/>
                <a:gd name="connsiteY2" fmla="*/ 96695 h 102086"/>
                <a:gd name="connsiteX3" fmla="*/ 15 w 248013"/>
                <a:gd name="connsiteY3" fmla="*/ 94719 h 102086"/>
                <a:gd name="connsiteX4" fmla="*/ 126411 w 248013"/>
                <a:gd name="connsiteY4" fmla="*/ 7821 h 102086"/>
                <a:gd name="connsiteX5" fmla="*/ 227133 w 248013"/>
                <a:gd name="connsiteY5" fmla="*/ 13746 h 102086"/>
                <a:gd name="connsiteX0" fmla="*/ 227133 w 249041"/>
                <a:gd name="connsiteY0" fmla="*/ 11407 h 99747"/>
                <a:gd name="connsiteX1" fmla="*/ 238983 w 249041"/>
                <a:gd name="connsiteY1" fmla="*/ 90405 h 99747"/>
                <a:gd name="connsiteX2" fmla="*/ 120486 w 249041"/>
                <a:gd name="connsiteY2" fmla="*/ 94356 h 99747"/>
                <a:gd name="connsiteX3" fmla="*/ 15 w 249041"/>
                <a:gd name="connsiteY3" fmla="*/ 92380 h 99747"/>
                <a:gd name="connsiteX4" fmla="*/ 126411 w 249041"/>
                <a:gd name="connsiteY4" fmla="*/ 5482 h 99747"/>
                <a:gd name="connsiteX5" fmla="*/ 227133 w 249041"/>
                <a:gd name="connsiteY5" fmla="*/ 11407 h 99747"/>
                <a:gd name="connsiteX0" fmla="*/ 227133 w 243144"/>
                <a:gd name="connsiteY0" fmla="*/ 11407 h 101983"/>
                <a:gd name="connsiteX1" fmla="*/ 238983 w 243144"/>
                <a:gd name="connsiteY1" fmla="*/ 90405 h 101983"/>
                <a:gd name="connsiteX2" fmla="*/ 120486 w 243144"/>
                <a:gd name="connsiteY2" fmla="*/ 94356 h 101983"/>
                <a:gd name="connsiteX3" fmla="*/ 15 w 243144"/>
                <a:gd name="connsiteY3" fmla="*/ 92380 h 101983"/>
                <a:gd name="connsiteX4" fmla="*/ 126411 w 243144"/>
                <a:gd name="connsiteY4" fmla="*/ 5482 h 101983"/>
                <a:gd name="connsiteX5" fmla="*/ 227133 w 243144"/>
                <a:gd name="connsiteY5" fmla="*/ 11407 h 101983"/>
                <a:gd name="connsiteX0" fmla="*/ 227133 w 243144"/>
                <a:gd name="connsiteY0" fmla="*/ 11407 h 107617"/>
                <a:gd name="connsiteX1" fmla="*/ 238983 w 243144"/>
                <a:gd name="connsiteY1" fmla="*/ 90405 h 107617"/>
                <a:gd name="connsiteX2" fmla="*/ 120486 w 243144"/>
                <a:gd name="connsiteY2" fmla="*/ 94356 h 107617"/>
                <a:gd name="connsiteX3" fmla="*/ 15 w 243144"/>
                <a:gd name="connsiteY3" fmla="*/ 92380 h 107617"/>
                <a:gd name="connsiteX4" fmla="*/ 126411 w 243144"/>
                <a:gd name="connsiteY4" fmla="*/ 5482 h 107617"/>
                <a:gd name="connsiteX5" fmla="*/ 227133 w 243144"/>
                <a:gd name="connsiteY5" fmla="*/ 11407 h 107617"/>
                <a:gd name="connsiteX0" fmla="*/ 227133 w 247182"/>
                <a:gd name="connsiteY0" fmla="*/ 11407 h 107617"/>
                <a:gd name="connsiteX1" fmla="*/ 238983 w 247182"/>
                <a:gd name="connsiteY1" fmla="*/ 90405 h 107617"/>
                <a:gd name="connsiteX2" fmla="*/ 146160 w 247182"/>
                <a:gd name="connsiteY2" fmla="*/ 94356 h 107617"/>
                <a:gd name="connsiteX3" fmla="*/ 15 w 247182"/>
                <a:gd name="connsiteY3" fmla="*/ 92380 h 107617"/>
                <a:gd name="connsiteX4" fmla="*/ 126411 w 247182"/>
                <a:gd name="connsiteY4" fmla="*/ 5482 h 107617"/>
                <a:gd name="connsiteX5" fmla="*/ 227133 w 247182"/>
                <a:gd name="connsiteY5" fmla="*/ 11407 h 107617"/>
                <a:gd name="connsiteX0" fmla="*/ 227133 w 247453"/>
                <a:gd name="connsiteY0" fmla="*/ 14122 h 110034"/>
                <a:gd name="connsiteX1" fmla="*/ 240747 w 247453"/>
                <a:gd name="connsiteY1" fmla="*/ 100740 h 110034"/>
                <a:gd name="connsiteX2" fmla="*/ 146160 w 247453"/>
                <a:gd name="connsiteY2" fmla="*/ 97071 h 110034"/>
                <a:gd name="connsiteX3" fmla="*/ 15 w 247453"/>
                <a:gd name="connsiteY3" fmla="*/ 95095 h 110034"/>
                <a:gd name="connsiteX4" fmla="*/ 126411 w 247453"/>
                <a:gd name="connsiteY4" fmla="*/ 8197 h 110034"/>
                <a:gd name="connsiteX5" fmla="*/ 227133 w 247453"/>
                <a:gd name="connsiteY5" fmla="*/ 14122 h 110034"/>
                <a:gd name="connsiteX0" fmla="*/ 227133 w 247453"/>
                <a:gd name="connsiteY0" fmla="*/ 14122 h 112425"/>
                <a:gd name="connsiteX1" fmla="*/ 240747 w 247453"/>
                <a:gd name="connsiteY1" fmla="*/ 100740 h 112425"/>
                <a:gd name="connsiteX2" fmla="*/ 146160 w 247453"/>
                <a:gd name="connsiteY2" fmla="*/ 104691 h 112425"/>
                <a:gd name="connsiteX3" fmla="*/ 15 w 247453"/>
                <a:gd name="connsiteY3" fmla="*/ 95095 h 112425"/>
                <a:gd name="connsiteX4" fmla="*/ 126411 w 247453"/>
                <a:gd name="connsiteY4" fmla="*/ 8197 h 112425"/>
                <a:gd name="connsiteX5" fmla="*/ 227133 w 247453"/>
                <a:gd name="connsiteY5" fmla="*/ 14122 h 112425"/>
                <a:gd name="connsiteX0" fmla="*/ 227133 w 247453"/>
                <a:gd name="connsiteY0" fmla="*/ 7701 h 106004"/>
                <a:gd name="connsiteX1" fmla="*/ 240747 w 247453"/>
                <a:gd name="connsiteY1" fmla="*/ 94319 h 106004"/>
                <a:gd name="connsiteX2" fmla="*/ 146160 w 247453"/>
                <a:gd name="connsiteY2" fmla="*/ 98270 h 106004"/>
                <a:gd name="connsiteX3" fmla="*/ 15 w 247453"/>
                <a:gd name="connsiteY3" fmla="*/ 88674 h 106004"/>
                <a:gd name="connsiteX4" fmla="*/ 126411 w 247453"/>
                <a:gd name="connsiteY4" fmla="*/ 1776 h 106004"/>
                <a:gd name="connsiteX5" fmla="*/ 227133 w 247453"/>
                <a:gd name="connsiteY5" fmla="*/ 7701 h 106004"/>
                <a:gd name="connsiteX0" fmla="*/ 227132 w 247123"/>
                <a:gd name="connsiteY0" fmla="*/ 9857 h 108160"/>
                <a:gd name="connsiteX1" fmla="*/ 240746 w 247123"/>
                <a:gd name="connsiteY1" fmla="*/ 96475 h 108160"/>
                <a:gd name="connsiteX2" fmla="*/ 146159 w 247123"/>
                <a:gd name="connsiteY2" fmla="*/ 100426 h 108160"/>
                <a:gd name="connsiteX3" fmla="*/ 14 w 247123"/>
                <a:gd name="connsiteY3" fmla="*/ 90830 h 108160"/>
                <a:gd name="connsiteX4" fmla="*/ 135228 w 247123"/>
                <a:gd name="connsiteY4" fmla="*/ 122 h 108160"/>
                <a:gd name="connsiteX5" fmla="*/ 227132 w 247123"/>
                <a:gd name="connsiteY5" fmla="*/ 9857 h 108160"/>
                <a:gd name="connsiteX0" fmla="*/ 227132 w 247520"/>
                <a:gd name="connsiteY0" fmla="*/ 9857 h 108160"/>
                <a:gd name="connsiteX1" fmla="*/ 240746 w 247520"/>
                <a:gd name="connsiteY1" fmla="*/ 96475 h 108160"/>
                <a:gd name="connsiteX2" fmla="*/ 146159 w 247520"/>
                <a:gd name="connsiteY2" fmla="*/ 100426 h 108160"/>
                <a:gd name="connsiteX3" fmla="*/ 14 w 247520"/>
                <a:gd name="connsiteY3" fmla="*/ 90830 h 108160"/>
                <a:gd name="connsiteX4" fmla="*/ 135228 w 247520"/>
                <a:gd name="connsiteY4" fmla="*/ 122 h 108160"/>
                <a:gd name="connsiteX5" fmla="*/ 227132 w 247520"/>
                <a:gd name="connsiteY5" fmla="*/ 9857 h 108160"/>
                <a:gd name="connsiteX0" fmla="*/ 221840 w 245898"/>
                <a:gd name="connsiteY0" fmla="*/ 12067 h 112275"/>
                <a:gd name="connsiteX1" fmla="*/ 240745 w 245898"/>
                <a:gd name="connsiteY1" fmla="*/ 100590 h 112275"/>
                <a:gd name="connsiteX2" fmla="*/ 146158 w 245898"/>
                <a:gd name="connsiteY2" fmla="*/ 104541 h 112275"/>
                <a:gd name="connsiteX3" fmla="*/ 13 w 245898"/>
                <a:gd name="connsiteY3" fmla="*/ 94945 h 112275"/>
                <a:gd name="connsiteX4" fmla="*/ 135227 w 245898"/>
                <a:gd name="connsiteY4" fmla="*/ 4237 h 112275"/>
                <a:gd name="connsiteX5" fmla="*/ 221840 w 245898"/>
                <a:gd name="connsiteY5" fmla="*/ 12067 h 112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898" h="112275">
                  <a:moveTo>
                    <a:pt x="221840" y="12067"/>
                  </a:moveTo>
                  <a:cubicBezTo>
                    <a:pt x="241189" y="9076"/>
                    <a:pt x="253359" y="85178"/>
                    <a:pt x="240745" y="100590"/>
                  </a:cubicBezTo>
                  <a:cubicBezTo>
                    <a:pt x="228131" y="116002"/>
                    <a:pt x="186280" y="105482"/>
                    <a:pt x="146158" y="104541"/>
                  </a:cubicBezTo>
                  <a:cubicBezTo>
                    <a:pt x="106036" y="103600"/>
                    <a:pt x="1330" y="127861"/>
                    <a:pt x="13" y="94945"/>
                  </a:cubicBezTo>
                  <a:cubicBezTo>
                    <a:pt x="-1304" y="79804"/>
                    <a:pt x="98256" y="18050"/>
                    <a:pt x="135227" y="4237"/>
                  </a:cubicBezTo>
                  <a:cubicBezTo>
                    <a:pt x="172198" y="-9576"/>
                    <a:pt x="202491" y="15058"/>
                    <a:pt x="221840" y="12067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84DE6786-E640-48CE-B0AE-A938556BB332}"/>
                </a:ext>
              </a:extLst>
            </p:cNvPr>
            <p:cNvSpPr/>
            <p:nvPr/>
          </p:nvSpPr>
          <p:spPr>
            <a:xfrm rot="1604664">
              <a:off x="5540402" y="3364060"/>
              <a:ext cx="143560" cy="356577"/>
            </a:xfrm>
            <a:custGeom>
              <a:avLst/>
              <a:gdLst>
                <a:gd name="connsiteX0" fmla="*/ 6457 w 165048"/>
                <a:gd name="connsiteY0" fmla="*/ 44808 h 353407"/>
                <a:gd name="connsiteX1" fmla="*/ 61409 w 165048"/>
                <a:gd name="connsiteY1" fmla="*/ 847 h 353407"/>
                <a:gd name="connsiteX2" fmla="*/ 129550 w 165048"/>
                <a:gd name="connsiteY2" fmla="*/ 31620 h 353407"/>
                <a:gd name="connsiteX3" fmla="*/ 155927 w 165048"/>
                <a:gd name="connsiteY3" fmla="*/ 200872 h 353407"/>
                <a:gd name="connsiteX4" fmla="*/ 160323 w 165048"/>
                <a:gd name="connsiteY4" fmla="*/ 306379 h 353407"/>
                <a:gd name="connsiteX5" fmla="*/ 92182 w 165048"/>
                <a:gd name="connsiteY5" fmla="*/ 352539 h 353407"/>
                <a:gd name="connsiteX6" fmla="*/ 15250 w 165048"/>
                <a:gd name="connsiteY6" fmla="*/ 323964 h 353407"/>
                <a:gd name="connsiteX7" fmla="*/ 2061 w 165048"/>
                <a:gd name="connsiteY7" fmla="*/ 183287 h 353407"/>
                <a:gd name="connsiteX8" fmla="*/ 6457 w 165048"/>
                <a:gd name="connsiteY8" fmla="*/ 44808 h 353407"/>
                <a:gd name="connsiteX0" fmla="*/ 6885 w 165476"/>
                <a:gd name="connsiteY0" fmla="*/ 44808 h 352670"/>
                <a:gd name="connsiteX1" fmla="*/ 61837 w 165476"/>
                <a:gd name="connsiteY1" fmla="*/ 847 h 352670"/>
                <a:gd name="connsiteX2" fmla="*/ 129978 w 165476"/>
                <a:gd name="connsiteY2" fmla="*/ 31620 h 352670"/>
                <a:gd name="connsiteX3" fmla="*/ 156355 w 165476"/>
                <a:gd name="connsiteY3" fmla="*/ 200872 h 352670"/>
                <a:gd name="connsiteX4" fmla="*/ 160751 w 165476"/>
                <a:gd name="connsiteY4" fmla="*/ 306379 h 352670"/>
                <a:gd name="connsiteX5" fmla="*/ 92610 w 165476"/>
                <a:gd name="connsiteY5" fmla="*/ 352539 h 352670"/>
                <a:gd name="connsiteX6" fmla="*/ 22273 w 165476"/>
                <a:gd name="connsiteY6" fmla="*/ 315172 h 352670"/>
                <a:gd name="connsiteX7" fmla="*/ 2489 w 165476"/>
                <a:gd name="connsiteY7" fmla="*/ 183287 h 352670"/>
                <a:gd name="connsiteX8" fmla="*/ 6885 w 165476"/>
                <a:gd name="connsiteY8" fmla="*/ 44808 h 352670"/>
                <a:gd name="connsiteX0" fmla="*/ 6885 w 159537"/>
                <a:gd name="connsiteY0" fmla="*/ 44808 h 352733"/>
                <a:gd name="connsiteX1" fmla="*/ 61837 w 159537"/>
                <a:gd name="connsiteY1" fmla="*/ 847 h 352733"/>
                <a:gd name="connsiteX2" fmla="*/ 129978 w 159537"/>
                <a:gd name="connsiteY2" fmla="*/ 31620 h 352733"/>
                <a:gd name="connsiteX3" fmla="*/ 156355 w 159537"/>
                <a:gd name="connsiteY3" fmla="*/ 200872 h 352733"/>
                <a:gd name="connsiteX4" fmla="*/ 151959 w 159537"/>
                <a:gd name="connsiteY4" fmla="*/ 304181 h 352733"/>
                <a:gd name="connsiteX5" fmla="*/ 92610 w 159537"/>
                <a:gd name="connsiteY5" fmla="*/ 352539 h 352733"/>
                <a:gd name="connsiteX6" fmla="*/ 22273 w 159537"/>
                <a:gd name="connsiteY6" fmla="*/ 315172 h 352733"/>
                <a:gd name="connsiteX7" fmla="*/ 2489 w 159537"/>
                <a:gd name="connsiteY7" fmla="*/ 183287 h 352733"/>
                <a:gd name="connsiteX8" fmla="*/ 6885 w 159537"/>
                <a:gd name="connsiteY8" fmla="*/ 44808 h 352733"/>
                <a:gd name="connsiteX0" fmla="*/ 6885 w 156440"/>
                <a:gd name="connsiteY0" fmla="*/ 44449 h 352374"/>
                <a:gd name="connsiteX1" fmla="*/ 61837 w 156440"/>
                <a:gd name="connsiteY1" fmla="*/ 488 h 352374"/>
                <a:gd name="connsiteX2" fmla="*/ 129978 w 156440"/>
                <a:gd name="connsiteY2" fmla="*/ 31261 h 352374"/>
                <a:gd name="connsiteX3" fmla="*/ 149760 w 156440"/>
                <a:gd name="connsiteY3" fmla="*/ 171938 h 352374"/>
                <a:gd name="connsiteX4" fmla="*/ 151959 w 156440"/>
                <a:gd name="connsiteY4" fmla="*/ 303822 h 352374"/>
                <a:gd name="connsiteX5" fmla="*/ 92610 w 156440"/>
                <a:gd name="connsiteY5" fmla="*/ 352180 h 352374"/>
                <a:gd name="connsiteX6" fmla="*/ 22273 w 156440"/>
                <a:gd name="connsiteY6" fmla="*/ 314813 h 352374"/>
                <a:gd name="connsiteX7" fmla="*/ 2489 w 156440"/>
                <a:gd name="connsiteY7" fmla="*/ 182928 h 352374"/>
                <a:gd name="connsiteX8" fmla="*/ 6885 w 156440"/>
                <a:gd name="connsiteY8" fmla="*/ 44449 h 352374"/>
                <a:gd name="connsiteX0" fmla="*/ 6885 w 153367"/>
                <a:gd name="connsiteY0" fmla="*/ 44449 h 352607"/>
                <a:gd name="connsiteX1" fmla="*/ 61837 w 153367"/>
                <a:gd name="connsiteY1" fmla="*/ 488 h 352607"/>
                <a:gd name="connsiteX2" fmla="*/ 129978 w 153367"/>
                <a:gd name="connsiteY2" fmla="*/ 31261 h 352607"/>
                <a:gd name="connsiteX3" fmla="*/ 149760 w 153367"/>
                <a:gd name="connsiteY3" fmla="*/ 171938 h 352607"/>
                <a:gd name="connsiteX4" fmla="*/ 147562 w 153367"/>
                <a:gd name="connsiteY4" fmla="*/ 297228 h 352607"/>
                <a:gd name="connsiteX5" fmla="*/ 92610 w 153367"/>
                <a:gd name="connsiteY5" fmla="*/ 352180 h 352607"/>
                <a:gd name="connsiteX6" fmla="*/ 22273 w 153367"/>
                <a:gd name="connsiteY6" fmla="*/ 314813 h 352607"/>
                <a:gd name="connsiteX7" fmla="*/ 2489 w 153367"/>
                <a:gd name="connsiteY7" fmla="*/ 182928 h 352607"/>
                <a:gd name="connsiteX8" fmla="*/ 6885 w 153367"/>
                <a:gd name="connsiteY8" fmla="*/ 44449 h 352607"/>
                <a:gd name="connsiteX0" fmla="*/ 7178 w 153660"/>
                <a:gd name="connsiteY0" fmla="*/ 44449 h 352310"/>
                <a:gd name="connsiteX1" fmla="*/ 62130 w 153660"/>
                <a:gd name="connsiteY1" fmla="*/ 488 h 352310"/>
                <a:gd name="connsiteX2" fmla="*/ 130271 w 153660"/>
                <a:gd name="connsiteY2" fmla="*/ 31261 h 352310"/>
                <a:gd name="connsiteX3" fmla="*/ 150053 w 153660"/>
                <a:gd name="connsiteY3" fmla="*/ 171938 h 352310"/>
                <a:gd name="connsiteX4" fmla="*/ 147855 w 153660"/>
                <a:gd name="connsiteY4" fmla="*/ 297228 h 352310"/>
                <a:gd name="connsiteX5" fmla="*/ 92903 w 153660"/>
                <a:gd name="connsiteY5" fmla="*/ 352180 h 352310"/>
                <a:gd name="connsiteX6" fmla="*/ 26962 w 153660"/>
                <a:gd name="connsiteY6" fmla="*/ 308219 h 352310"/>
                <a:gd name="connsiteX7" fmla="*/ 2782 w 153660"/>
                <a:gd name="connsiteY7" fmla="*/ 182928 h 352310"/>
                <a:gd name="connsiteX8" fmla="*/ 7178 w 153660"/>
                <a:gd name="connsiteY8" fmla="*/ 44449 h 352310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82928 h 341473"/>
                <a:gd name="connsiteX8" fmla="*/ 7178 w 153958"/>
                <a:gd name="connsiteY8" fmla="*/ 44449 h 341473"/>
                <a:gd name="connsiteX0" fmla="*/ 5932 w 152712"/>
                <a:gd name="connsiteY0" fmla="*/ 44449 h 341473"/>
                <a:gd name="connsiteX1" fmla="*/ 60884 w 152712"/>
                <a:gd name="connsiteY1" fmla="*/ 488 h 341473"/>
                <a:gd name="connsiteX2" fmla="*/ 129025 w 152712"/>
                <a:gd name="connsiteY2" fmla="*/ 31261 h 341473"/>
                <a:gd name="connsiteX3" fmla="*/ 148807 w 152712"/>
                <a:gd name="connsiteY3" fmla="*/ 171938 h 341473"/>
                <a:gd name="connsiteX4" fmla="*/ 146609 w 152712"/>
                <a:gd name="connsiteY4" fmla="*/ 297228 h 341473"/>
                <a:gd name="connsiteX5" fmla="*/ 87260 w 152712"/>
                <a:gd name="connsiteY5" fmla="*/ 341190 h 341473"/>
                <a:gd name="connsiteX6" fmla="*/ 25716 w 152712"/>
                <a:gd name="connsiteY6" fmla="*/ 308219 h 341473"/>
                <a:gd name="connsiteX7" fmla="*/ 3734 w 152712"/>
                <a:gd name="connsiteY7" fmla="*/ 169740 h 341473"/>
                <a:gd name="connsiteX8" fmla="*/ 5932 w 152712"/>
                <a:gd name="connsiteY8" fmla="*/ 44449 h 341473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69740 h 341473"/>
                <a:gd name="connsiteX8" fmla="*/ 7178 w 153958"/>
                <a:gd name="connsiteY8" fmla="*/ 44449 h 341473"/>
                <a:gd name="connsiteX0" fmla="*/ 6886 w 153666"/>
                <a:gd name="connsiteY0" fmla="*/ 44449 h 341196"/>
                <a:gd name="connsiteX1" fmla="*/ 61838 w 153666"/>
                <a:gd name="connsiteY1" fmla="*/ 488 h 341196"/>
                <a:gd name="connsiteX2" fmla="*/ 129979 w 153666"/>
                <a:gd name="connsiteY2" fmla="*/ 31261 h 341196"/>
                <a:gd name="connsiteX3" fmla="*/ 149761 w 153666"/>
                <a:gd name="connsiteY3" fmla="*/ 171938 h 341196"/>
                <a:gd name="connsiteX4" fmla="*/ 147563 w 153666"/>
                <a:gd name="connsiteY4" fmla="*/ 297228 h 341196"/>
                <a:gd name="connsiteX5" fmla="*/ 88214 w 153666"/>
                <a:gd name="connsiteY5" fmla="*/ 341190 h 341196"/>
                <a:gd name="connsiteX6" fmla="*/ 22274 w 153666"/>
                <a:gd name="connsiteY6" fmla="*/ 295031 h 341196"/>
                <a:gd name="connsiteX7" fmla="*/ 2490 w 153666"/>
                <a:gd name="connsiteY7" fmla="*/ 169740 h 341196"/>
                <a:gd name="connsiteX8" fmla="*/ 6886 w 153666"/>
                <a:gd name="connsiteY8" fmla="*/ 44449 h 341196"/>
                <a:gd name="connsiteX0" fmla="*/ 6886 w 152380"/>
                <a:gd name="connsiteY0" fmla="*/ 44449 h 341216"/>
                <a:gd name="connsiteX1" fmla="*/ 61838 w 152380"/>
                <a:gd name="connsiteY1" fmla="*/ 488 h 341216"/>
                <a:gd name="connsiteX2" fmla="*/ 129979 w 152380"/>
                <a:gd name="connsiteY2" fmla="*/ 31261 h 341216"/>
                <a:gd name="connsiteX3" fmla="*/ 149761 w 152380"/>
                <a:gd name="connsiteY3" fmla="*/ 171938 h 341216"/>
                <a:gd name="connsiteX4" fmla="*/ 145365 w 152380"/>
                <a:gd name="connsiteY4" fmla="*/ 299426 h 341216"/>
                <a:gd name="connsiteX5" fmla="*/ 88214 w 152380"/>
                <a:gd name="connsiteY5" fmla="*/ 341190 h 341216"/>
                <a:gd name="connsiteX6" fmla="*/ 22274 w 152380"/>
                <a:gd name="connsiteY6" fmla="*/ 295031 h 341216"/>
                <a:gd name="connsiteX7" fmla="*/ 2490 w 152380"/>
                <a:gd name="connsiteY7" fmla="*/ 169740 h 341216"/>
                <a:gd name="connsiteX8" fmla="*/ 6886 w 152380"/>
                <a:gd name="connsiteY8" fmla="*/ 44449 h 341216"/>
                <a:gd name="connsiteX0" fmla="*/ 6886 w 152646"/>
                <a:gd name="connsiteY0" fmla="*/ 44449 h 339021"/>
                <a:gd name="connsiteX1" fmla="*/ 61838 w 152646"/>
                <a:gd name="connsiteY1" fmla="*/ 488 h 339021"/>
                <a:gd name="connsiteX2" fmla="*/ 129979 w 152646"/>
                <a:gd name="connsiteY2" fmla="*/ 31261 h 339021"/>
                <a:gd name="connsiteX3" fmla="*/ 149761 w 152646"/>
                <a:gd name="connsiteY3" fmla="*/ 171938 h 339021"/>
                <a:gd name="connsiteX4" fmla="*/ 145365 w 152646"/>
                <a:gd name="connsiteY4" fmla="*/ 299426 h 339021"/>
                <a:gd name="connsiteX5" fmla="*/ 83818 w 152646"/>
                <a:gd name="connsiteY5" fmla="*/ 338991 h 339021"/>
                <a:gd name="connsiteX6" fmla="*/ 22274 w 152646"/>
                <a:gd name="connsiteY6" fmla="*/ 295031 h 339021"/>
                <a:gd name="connsiteX7" fmla="*/ 2490 w 152646"/>
                <a:gd name="connsiteY7" fmla="*/ 169740 h 339021"/>
                <a:gd name="connsiteX8" fmla="*/ 6886 w 152646"/>
                <a:gd name="connsiteY8" fmla="*/ 44449 h 339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2646" h="339021">
                  <a:moveTo>
                    <a:pt x="6886" y="44449"/>
                  </a:moveTo>
                  <a:cubicBezTo>
                    <a:pt x="16777" y="16240"/>
                    <a:pt x="41323" y="2686"/>
                    <a:pt x="61838" y="488"/>
                  </a:cubicBezTo>
                  <a:cubicBezTo>
                    <a:pt x="82354" y="-1710"/>
                    <a:pt x="115325" y="2686"/>
                    <a:pt x="129979" y="31261"/>
                  </a:cubicBezTo>
                  <a:cubicBezTo>
                    <a:pt x="144633" y="59836"/>
                    <a:pt x="147197" y="127244"/>
                    <a:pt x="149761" y="171938"/>
                  </a:cubicBezTo>
                  <a:cubicBezTo>
                    <a:pt x="152325" y="216632"/>
                    <a:pt x="156355" y="271584"/>
                    <a:pt x="145365" y="299426"/>
                  </a:cubicBezTo>
                  <a:cubicBezTo>
                    <a:pt x="134375" y="327268"/>
                    <a:pt x="104333" y="339723"/>
                    <a:pt x="83818" y="338991"/>
                  </a:cubicBezTo>
                  <a:cubicBezTo>
                    <a:pt x="63303" y="338259"/>
                    <a:pt x="37294" y="323240"/>
                    <a:pt x="22274" y="295031"/>
                  </a:cubicBezTo>
                  <a:cubicBezTo>
                    <a:pt x="7254" y="266822"/>
                    <a:pt x="5055" y="211504"/>
                    <a:pt x="2490" y="169740"/>
                  </a:cubicBezTo>
                  <a:cubicBezTo>
                    <a:pt x="-75" y="127976"/>
                    <a:pt x="-3005" y="72658"/>
                    <a:pt x="6886" y="44449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98E30BA6-0005-4A7D-8725-EA2DC0F3E036}"/>
                </a:ext>
              </a:extLst>
            </p:cNvPr>
            <p:cNvSpPr/>
            <p:nvPr/>
          </p:nvSpPr>
          <p:spPr>
            <a:xfrm rot="4070481">
              <a:off x="5205107" y="3440386"/>
              <a:ext cx="197568" cy="623311"/>
            </a:xfrm>
            <a:custGeom>
              <a:avLst/>
              <a:gdLst>
                <a:gd name="connsiteX0" fmla="*/ 63868 w 187016"/>
                <a:gd name="connsiteY0" fmla="*/ 62019 h 502838"/>
                <a:gd name="connsiteX1" fmla="*/ 86420 w 187016"/>
                <a:gd name="connsiteY1" fmla="*/ 512 h 502838"/>
                <a:gd name="connsiteX2" fmla="*/ 168429 w 187016"/>
                <a:gd name="connsiteY2" fmla="*/ 47667 h 502838"/>
                <a:gd name="connsiteX3" fmla="*/ 156128 w 187016"/>
                <a:gd name="connsiteY3" fmla="*/ 271142 h 502838"/>
                <a:gd name="connsiteX4" fmla="*/ 186881 w 187016"/>
                <a:gd name="connsiteY4" fmla="*/ 412607 h 502838"/>
                <a:gd name="connsiteX5" fmla="*/ 141776 w 187016"/>
                <a:gd name="connsiteY5" fmla="*/ 363402 h 502838"/>
                <a:gd name="connsiteX6" fmla="*/ 162278 w 187016"/>
                <a:gd name="connsiteY6" fmla="*/ 490516 h 502838"/>
                <a:gd name="connsiteX7" fmla="*/ 117173 w 187016"/>
                <a:gd name="connsiteY7" fmla="*/ 394155 h 502838"/>
                <a:gd name="connsiteX8" fmla="*/ 113073 w 187016"/>
                <a:gd name="connsiteY8" fmla="*/ 502817 h 502838"/>
                <a:gd name="connsiteX9" fmla="*/ 86420 w 187016"/>
                <a:gd name="connsiteY9" fmla="*/ 404406 h 502838"/>
                <a:gd name="connsiteX10" fmla="*/ 59767 w 187016"/>
                <a:gd name="connsiteY10" fmla="*/ 500767 h 502838"/>
                <a:gd name="connsiteX11" fmla="*/ 53616 w 187016"/>
                <a:gd name="connsiteY11" fmla="*/ 402356 h 502838"/>
                <a:gd name="connsiteX12" fmla="*/ 311 w 187016"/>
                <a:gd name="connsiteY12" fmla="*/ 433109 h 502838"/>
                <a:gd name="connsiteX13" fmla="*/ 33114 w 187016"/>
                <a:gd name="connsiteY13" fmla="*/ 355201 h 502838"/>
                <a:gd name="connsiteX14" fmla="*/ 63868 w 187016"/>
                <a:gd name="connsiteY14" fmla="*/ 303945 h 502838"/>
                <a:gd name="connsiteX15" fmla="*/ 63868 w 187016"/>
                <a:gd name="connsiteY15" fmla="*/ 62019 h 502838"/>
                <a:gd name="connsiteX0" fmla="*/ 63868 w 187016"/>
                <a:gd name="connsiteY0" fmla="*/ 63996 h 504815"/>
                <a:gd name="connsiteX1" fmla="*/ 113073 w 187016"/>
                <a:gd name="connsiteY1" fmla="*/ 439 h 504815"/>
                <a:gd name="connsiteX2" fmla="*/ 168429 w 187016"/>
                <a:gd name="connsiteY2" fmla="*/ 49644 h 504815"/>
                <a:gd name="connsiteX3" fmla="*/ 156128 w 187016"/>
                <a:gd name="connsiteY3" fmla="*/ 273119 h 504815"/>
                <a:gd name="connsiteX4" fmla="*/ 186881 w 187016"/>
                <a:gd name="connsiteY4" fmla="*/ 414584 h 504815"/>
                <a:gd name="connsiteX5" fmla="*/ 141776 w 187016"/>
                <a:gd name="connsiteY5" fmla="*/ 365379 h 504815"/>
                <a:gd name="connsiteX6" fmla="*/ 162278 w 187016"/>
                <a:gd name="connsiteY6" fmla="*/ 492493 h 504815"/>
                <a:gd name="connsiteX7" fmla="*/ 117173 w 187016"/>
                <a:gd name="connsiteY7" fmla="*/ 396132 h 504815"/>
                <a:gd name="connsiteX8" fmla="*/ 113073 w 187016"/>
                <a:gd name="connsiteY8" fmla="*/ 504794 h 504815"/>
                <a:gd name="connsiteX9" fmla="*/ 86420 w 187016"/>
                <a:gd name="connsiteY9" fmla="*/ 406383 h 504815"/>
                <a:gd name="connsiteX10" fmla="*/ 59767 w 187016"/>
                <a:gd name="connsiteY10" fmla="*/ 502744 h 504815"/>
                <a:gd name="connsiteX11" fmla="*/ 53616 w 187016"/>
                <a:gd name="connsiteY11" fmla="*/ 404333 h 504815"/>
                <a:gd name="connsiteX12" fmla="*/ 311 w 187016"/>
                <a:gd name="connsiteY12" fmla="*/ 435086 h 504815"/>
                <a:gd name="connsiteX13" fmla="*/ 33114 w 187016"/>
                <a:gd name="connsiteY13" fmla="*/ 357178 h 504815"/>
                <a:gd name="connsiteX14" fmla="*/ 63868 w 187016"/>
                <a:gd name="connsiteY14" fmla="*/ 305922 h 504815"/>
                <a:gd name="connsiteX15" fmla="*/ 63868 w 187016"/>
                <a:gd name="connsiteY15" fmla="*/ 63996 h 504815"/>
                <a:gd name="connsiteX0" fmla="*/ 57718 w 187016"/>
                <a:gd name="connsiteY0" fmla="*/ 53366 h 504437"/>
                <a:gd name="connsiteX1" fmla="*/ 113073 w 187016"/>
                <a:gd name="connsiteY1" fmla="*/ 61 h 504437"/>
                <a:gd name="connsiteX2" fmla="*/ 168429 w 187016"/>
                <a:gd name="connsiteY2" fmla="*/ 49266 h 504437"/>
                <a:gd name="connsiteX3" fmla="*/ 156128 w 187016"/>
                <a:gd name="connsiteY3" fmla="*/ 272741 h 504437"/>
                <a:gd name="connsiteX4" fmla="*/ 186881 w 187016"/>
                <a:gd name="connsiteY4" fmla="*/ 414206 h 504437"/>
                <a:gd name="connsiteX5" fmla="*/ 141776 w 187016"/>
                <a:gd name="connsiteY5" fmla="*/ 365001 h 504437"/>
                <a:gd name="connsiteX6" fmla="*/ 162278 w 187016"/>
                <a:gd name="connsiteY6" fmla="*/ 492115 h 504437"/>
                <a:gd name="connsiteX7" fmla="*/ 117173 w 187016"/>
                <a:gd name="connsiteY7" fmla="*/ 395754 h 504437"/>
                <a:gd name="connsiteX8" fmla="*/ 113073 w 187016"/>
                <a:gd name="connsiteY8" fmla="*/ 504416 h 504437"/>
                <a:gd name="connsiteX9" fmla="*/ 86420 w 187016"/>
                <a:gd name="connsiteY9" fmla="*/ 406005 h 504437"/>
                <a:gd name="connsiteX10" fmla="*/ 59767 w 187016"/>
                <a:gd name="connsiteY10" fmla="*/ 502366 h 504437"/>
                <a:gd name="connsiteX11" fmla="*/ 53616 w 187016"/>
                <a:gd name="connsiteY11" fmla="*/ 403955 h 504437"/>
                <a:gd name="connsiteX12" fmla="*/ 311 w 187016"/>
                <a:gd name="connsiteY12" fmla="*/ 434708 h 504437"/>
                <a:gd name="connsiteX13" fmla="*/ 33114 w 187016"/>
                <a:gd name="connsiteY13" fmla="*/ 356800 h 504437"/>
                <a:gd name="connsiteX14" fmla="*/ 63868 w 187016"/>
                <a:gd name="connsiteY14" fmla="*/ 305544 h 504437"/>
                <a:gd name="connsiteX15" fmla="*/ 57718 w 187016"/>
                <a:gd name="connsiteY15" fmla="*/ 53366 h 5044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9767 w 189311"/>
                <a:gd name="connsiteY10" fmla="*/ 5028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57718 w 189311"/>
                <a:gd name="connsiteY0" fmla="*/ 53866 h 504917"/>
                <a:gd name="connsiteX1" fmla="*/ 113073 w 189311"/>
                <a:gd name="connsiteY1" fmla="*/ 561 h 504917"/>
                <a:gd name="connsiteX2" fmla="*/ 170479 w 189311"/>
                <a:gd name="connsiteY2" fmla="*/ 43615 h 504917"/>
                <a:gd name="connsiteX3" fmla="*/ 156128 w 189311"/>
                <a:gd name="connsiteY3" fmla="*/ 273241 h 504917"/>
                <a:gd name="connsiteX4" fmla="*/ 186881 w 189311"/>
                <a:gd name="connsiteY4" fmla="*/ 414706 h 504917"/>
                <a:gd name="connsiteX5" fmla="*/ 141776 w 189311"/>
                <a:gd name="connsiteY5" fmla="*/ 365501 h 504917"/>
                <a:gd name="connsiteX6" fmla="*/ 162278 w 189311"/>
                <a:gd name="connsiteY6" fmla="*/ 492615 h 504917"/>
                <a:gd name="connsiteX7" fmla="*/ 117173 w 189311"/>
                <a:gd name="connsiteY7" fmla="*/ 396254 h 504917"/>
                <a:gd name="connsiteX8" fmla="*/ 113073 w 189311"/>
                <a:gd name="connsiteY8" fmla="*/ 504916 h 504917"/>
                <a:gd name="connsiteX9" fmla="*/ 86420 w 189311"/>
                <a:gd name="connsiteY9" fmla="*/ 406505 h 504917"/>
                <a:gd name="connsiteX10" fmla="*/ 70019 w 189311"/>
                <a:gd name="connsiteY10" fmla="*/ 504917 h 504917"/>
                <a:gd name="connsiteX11" fmla="*/ 53616 w 189311"/>
                <a:gd name="connsiteY11" fmla="*/ 404455 h 504917"/>
                <a:gd name="connsiteX12" fmla="*/ 311 w 189311"/>
                <a:gd name="connsiteY12" fmla="*/ 435208 h 504917"/>
                <a:gd name="connsiteX13" fmla="*/ 33114 w 189311"/>
                <a:gd name="connsiteY13" fmla="*/ 357300 h 504917"/>
                <a:gd name="connsiteX14" fmla="*/ 63868 w 189311"/>
                <a:gd name="connsiteY14" fmla="*/ 306044 h 504917"/>
                <a:gd name="connsiteX15" fmla="*/ 57718 w 189311"/>
                <a:gd name="connsiteY15" fmla="*/ 53866 h 504917"/>
                <a:gd name="connsiteX0" fmla="*/ 57718 w 189311"/>
                <a:gd name="connsiteY0" fmla="*/ 53866 h 504958"/>
                <a:gd name="connsiteX1" fmla="*/ 113073 w 189311"/>
                <a:gd name="connsiteY1" fmla="*/ 561 h 504958"/>
                <a:gd name="connsiteX2" fmla="*/ 170479 w 189311"/>
                <a:gd name="connsiteY2" fmla="*/ 43615 h 504958"/>
                <a:gd name="connsiteX3" fmla="*/ 156128 w 189311"/>
                <a:gd name="connsiteY3" fmla="*/ 273241 h 504958"/>
                <a:gd name="connsiteX4" fmla="*/ 186881 w 189311"/>
                <a:gd name="connsiteY4" fmla="*/ 414706 h 504958"/>
                <a:gd name="connsiteX5" fmla="*/ 141776 w 189311"/>
                <a:gd name="connsiteY5" fmla="*/ 365501 h 504958"/>
                <a:gd name="connsiteX6" fmla="*/ 162278 w 189311"/>
                <a:gd name="connsiteY6" fmla="*/ 492615 h 504958"/>
                <a:gd name="connsiteX7" fmla="*/ 117173 w 189311"/>
                <a:gd name="connsiteY7" fmla="*/ 396254 h 504958"/>
                <a:gd name="connsiteX8" fmla="*/ 113073 w 189311"/>
                <a:gd name="connsiteY8" fmla="*/ 504916 h 504958"/>
                <a:gd name="connsiteX9" fmla="*/ 86420 w 189311"/>
                <a:gd name="connsiteY9" fmla="*/ 406505 h 504958"/>
                <a:gd name="connsiteX10" fmla="*/ 70019 w 189311"/>
                <a:gd name="connsiteY10" fmla="*/ 504917 h 504958"/>
                <a:gd name="connsiteX11" fmla="*/ 53616 w 189311"/>
                <a:gd name="connsiteY11" fmla="*/ 404455 h 504958"/>
                <a:gd name="connsiteX12" fmla="*/ 311 w 189311"/>
                <a:gd name="connsiteY12" fmla="*/ 435208 h 504958"/>
                <a:gd name="connsiteX13" fmla="*/ 33114 w 189311"/>
                <a:gd name="connsiteY13" fmla="*/ 357300 h 504958"/>
                <a:gd name="connsiteX14" fmla="*/ 63868 w 189311"/>
                <a:gd name="connsiteY14" fmla="*/ 306044 h 504958"/>
                <a:gd name="connsiteX15" fmla="*/ 57718 w 189311"/>
                <a:gd name="connsiteY15" fmla="*/ 53866 h 504958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5667 w 189311"/>
                <a:gd name="connsiteY10" fmla="*/ 4987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62647 w 194240"/>
                <a:gd name="connsiteY0" fmla="*/ 53866 h 504916"/>
                <a:gd name="connsiteX1" fmla="*/ 118002 w 194240"/>
                <a:gd name="connsiteY1" fmla="*/ 561 h 504916"/>
                <a:gd name="connsiteX2" fmla="*/ 175408 w 194240"/>
                <a:gd name="connsiteY2" fmla="*/ 43615 h 504916"/>
                <a:gd name="connsiteX3" fmla="*/ 161057 w 194240"/>
                <a:gd name="connsiteY3" fmla="*/ 273241 h 504916"/>
                <a:gd name="connsiteX4" fmla="*/ 191810 w 194240"/>
                <a:gd name="connsiteY4" fmla="*/ 414706 h 504916"/>
                <a:gd name="connsiteX5" fmla="*/ 146705 w 194240"/>
                <a:gd name="connsiteY5" fmla="*/ 365501 h 504916"/>
                <a:gd name="connsiteX6" fmla="*/ 167207 w 194240"/>
                <a:gd name="connsiteY6" fmla="*/ 492615 h 504916"/>
                <a:gd name="connsiteX7" fmla="*/ 122102 w 194240"/>
                <a:gd name="connsiteY7" fmla="*/ 396254 h 504916"/>
                <a:gd name="connsiteX8" fmla="*/ 118002 w 194240"/>
                <a:gd name="connsiteY8" fmla="*/ 504916 h 504916"/>
                <a:gd name="connsiteX9" fmla="*/ 91349 w 194240"/>
                <a:gd name="connsiteY9" fmla="*/ 406505 h 504916"/>
                <a:gd name="connsiteX10" fmla="*/ 60596 w 194240"/>
                <a:gd name="connsiteY10" fmla="*/ 498766 h 504916"/>
                <a:gd name="connsiteX11" fmla="*/ 58545 w 194240"/>
                <a:gd name="connsiteY11" fmla="*/ 404455 h 504916"/>
                <a:gd name="connsiteX12" fmla="*/ 5240 w 194240"/>
                <a:gd name="connsiteY12" fmla="*/ 435208 h 504916"/>
                <a:gd name="connsiteX13" fmla="*/ 38043 w 194240"/>
                <a:gd name="connsiteY13" fmla="*/ 357300 h 504916"/>
                <a:gd name="connsiteX14" fmla="*/ 68797 w 194240"/>
                <a:gd name="connsiteY14" fmla="*/ 306044 h 504916"/>
                <a:gd name="connsiteX15" fmla="*/ 62647 w 194240"/>
                <a:gd name="connsiteY15" fmla="*/ 53866 h 504916"/>
                <a:gd name="connsiteX0" fmla="*/ 55316 w 186909"/>
                <a:gd name="connsiteY0" fmla="*/ 53866 h 504916"/>
                <a:gd name="connsiteX1" fmla="*/ 110671 w 186909"/>
                <a:gd name="connsiteY1" fmla="*/ 561 h 504916"/>
                <a:gd name="connsiteX2" fmla="*/ 168077 w 186909"/>
                <a:gd name="connsiteY2" fmla="*/ 43615 h 504916"/>
                <a:gd name="connsiteX3" fmla="*/ 153726 w 186909"/>
                <a:gd name="connsiteY3" fmla="*/ 273241 h 504916"/>
                <a:gd name="connsiteX4" fmla="*/ 184479 w 186909"/>
                <a:gd name="connsiteY4" fmla="*/ 414706 h 504916"/>
                <a:gd name="connsiteX5" fmla="*/ 139374 w 186909"/>
                <a:gd name="connsiteY5" fmla="*/ 365501 h 504916"/>
                <a:gd name="connsiteX6" fmla="*/ 159876 w 186909"/>
                <a:gd name="connsiteY6" fmla="*/ 492615 h 504916"/>
                <a:gd name="connsiteX7" fmla="*/ 114771 w 186909"/>
                <a:gd name="connsiteY7" fmla="*/ 396254 h 504916"/>
                <a:gd name="connsiteX8" fmla="*/ 110671 w 186909"/>
                <a:gd name="connsiteY8" fmla="*/ 504916 h 504916"/>
                <a:gd name="connsiteX9" fmla="*/ 84018 w 186909"/>
                <a:gd name="connsiteY9" fmla="*/ 406505 h 504916"/>
                <a:gd name="connsiteX10" fmla="*/ 53265 w 186909"/>
                <a:gd name="connsiteY10" fmla="*/ 498766 h 504916"/>
                <a:gd name="connsiteX11" fmla="*/ 51214 w 186909"/>
                <a:gd name="connsiteY11" fmla="*/ 404455 h 504916"/>
                <a:gd name="connsiteX12" fmla="*/ 6110 w 186909"/>
                <a:gd name="connsiteY12" fmla="*/ 420856 h 504916"/>
                <a:gd name="connsiteX13" fmla="*/ 30712 w 186909"/>
                <a:gd name="connsiteY13" fmla="*/ 357300 h 504916"/>
                <a:gd name="connsiteX14" fmla="*/ 61466 w 186909"/>
                <a:gd name="connsiteY14" fmla="*/ 306044 h 504916"/>
                <a:gd name="connsiteX15" fmla="*/ 55316 w 186909"/>
                <a:gd name="connsiteY15" fmla="*/ 53866 h 504916"/>
                <a:gd name="connsiteX0" fmla="*/ 49504 w 181097"/>
                <a:gd name="connsiteY0" fmla="*/ 53866 h 504916"/>
                <a:gd name="connsiteX1" fmla="*/ 104859 w 181097"/>
                <a:gd name="connsiteY1" fmla="*/ 561 h 504916"/>
                <a:gd name="connsiteX2" fmla="*/ 162265 w 181097"/>
                <a:gd name="connsiteY2" fmla="*/ 43615 h 504916"/>
                <a:gd name="connsiteX3" fmla="*/ 147914 w 181097"/>
                <a:gd name="connsiteY3" fmla="*/ 273241 h 504916"/>
                <a:gd name="connsiteX4" fmla="*/ 178667 w 181097"/>
                <a:gd name="connsiteY4" fmla="*/ 414706 h 504916"/>
                <a:gd name="connsiteX5" fmla="*/ 133562 w 181097"/>
                <a:gd name="connsiteY5" fmla="*/ 365501 h 504916"/>
                <a:gd name="connsiteX6" fmla="*/ 154064 w 181097"/>
                <a:gd name="connsiteY6" fmla="*/ 492615 h 504916"/>
                <a:gd name="connsiteX7" fmla="*/ 108959 w 181097"/>
                <a:gd name="connsiteY7" fmla="*/ 396254 h 504916"/>
                <a:gd name="connsiteX8" fmla="*/ 104859 w 181097"/>
                <a:gd name="connsiteY8" fmla="*/ 504916 h 504916"/>
                <a:gd name="connsiteX9" fmla="*/ 78206 w 181097"/>
                <a:gd name="connsiteY9" fmla="*/ 406505 h 504916"/>
                <a:gd name="connsiteX10" fmla="*/ 47453 w 181097"/>
                <a:gd name="connsiteY10" fmla="*/ 498766 h 504916"/>
                <a:gd name="connsiteX11" fmla="*/ 41301 w 181097"/>
                <a:gd name="connsiteY11" fmla="*/ 400354 h 504916"/>
                <a:gd name="connsiteX12" fmla="*/ 298 w 181097"/>
                <a:gd name="connsiteY12" fmla="*/ 420856 h 504916"/>
                <a:gd name="connsiteX13" fmla="*/ 24900 w 181097"/>
                <a:gd name="connsiteY13" fmla="*/ 357300 h 504916"/>
                <a:gd name="connsiteX14" fmla="*/ 55654 w 181097"/>
                <a:gd name="connsiteY14" fmla="*/ 306044 h 504916"/>
                <a:gd name="connsiteX15" fmla="*/ 49504 w 181097"/>
                <a:gd name="connsiteY15" fmla="*/ 53866 h 504916"/>
                <a:gd name="connsiteX0" fmla="*/ 52664 w 184257"/>
                <a:gd name="connsiteY0" fmla="*/ 53866 h 504916"/>
                <a:gd name="connsiteX1" fmla="*/ 108019 w 184257"/>
                <a:gd name="connsiteY1" fmla="*/ 561 h 504916"/>
                <a:gd name="connsiteX2" fmla="*/ 165425 w 184257"/>
                <a:gd name="connsiteY2" fmla="*/ 43615 h 504916"/>
                <a:gd name="connsiteX3" fmla="*/ 151074 w 184257"/>
                <a:gd name="connsiteY3" fmla="*/ 273241 h 504916"/>
                <a:gd name="connsiteX4" fmla="*/ 181827 w 184257"/>
                <a:gd name="connsiteY4" fmla="*/ 414706 h 504916"/>
                <a:gd name="connsiteX5" fmla="*/ 136722 w 184257"/>
                <a:gd name="connsiteY5" fmla="*/ 365501 h 504916"/>
                <a:gd name="connsiteX6" fmla="*/ 157224 w 184257"/>
                <a:gd name="connsiteY6" fmla="*/ 492615 h 504916"/>
                <a:gd name="connsiteX7" fmla="*/ 112119 w 184257"/>
                <a:gd name="connsiteY7" fmla="*/ 396254 h 504916"/>
                <a:gd name="connsiteX8" fmla="*/ 108019 w 184257"/>
                <a:gd name="connsiteY8" fmla="*/ 504916 h 504916"/>
                <a:gd name="connsiteX9" fmla="*/ 81366 w 184257"/>
                <a:gd name="connsiteY9" fmla="*/ 406505 h 504916"/>
                <a:gd name="connsiteX10" fmla="*/ 50613 w 184257"/>
                <a:gd name="connsiteY10" fmla="*/ 498766 h 504916"/>
                <a:gd name="connsiteX11" fmla="*/ 44461 w 184257"/>
                <a:gd name="connsiteY11" fmla="*/ 400354 h 504916"/>
                <a:gd name="connsiteX12" fmla="*/ 3458 w 184257"/>
                <a:gd name="connsiteY12" fmla="*/ 420856 h 504916"/>
                <a:gd name="connsiteX13" fmla="*/ 28060 w 184257"/>
                <a:gd name="connsiteY13" fmla="*/ 357300 h 504916"/>
                <a:gd name="connsiteX14" fmla="*/ 58814 w 184257"/>
                <a:gd name="connsiteY14" fmla="*/ 306044 h 504916"/>
                <a:gd name="connsiteX15" fmla="*/ 52664 w 184257"/>
                <a:gd name="connsiteY15" fmla="*/ 53866 h 504916"/>
                <a:gd name="connsiteX0" fmla="*/ 52664 w 181873"/>
                <a:gd name="connsiteY0" fmla="*/ 53866 h 504916"/>
                <a:gd name="connsiteX1" fmla="*/ 108019 w 181873"/>
                <a:gd name="connsiteY1" fmla="*/ 561 h 504916"/>
                <a:gd name="connsiteX2" fmla="*/ 165425 w 181873"/>
                <a:gd name="connsiteY2" fmla="*/ 43615 h 504916"/>
                <a:gd name="connsiteX3" fmla="*/ 151074 w 181873"/>
                <a:gd name="connsiteY3" fmla="*/ 273241 h 504916"/>
                <a:gd name="connsiteX4" fmla="*/ 181827 w 181873"/>
                <a:gd name="connsiteY4" fmla="*/ 414706 h 504916"/>
                <a:gd name="connsiteX5" fmla="*/ 142873 w 181873"/>
                <a:gd name="connsiteY5" fmla="*/ 377802 h 504916"/>
                <a:gd name="connsiteX6" fmla="*/ 157224 w 181873"/>
                <a:gd name="connsiteY6" fmla="*/ 492615 h 504916"/>
                <a:gd name="connsiteX7" fmla="*/ 112119 w 181873"/>
                <a:gd name="connsiteY7" fmla="*/ 396254 h 504916"/>
                <a:gd name="connsiteX8" fmla="*/ 108019 w 181873"/>
                <a:gd name="connsiteY8" fmla="*/ 504916 h 504916"/>
                <a:gd name="connsiteX9" fmla="*/ 81366 w 181873"/>
                <a:gd name="connsiteY9" fmla="*/ 406505 h 504916"/>
                <a:gd name="connsiteX10" fmla="*/ 50613 w 181873"/>
                <a:gd name="connsiteY10" fmla="*/ 498766 h 504916"/>
                <a:gd name="connsiteX11" fmla="*/ 44461 w 181873"/>
                <a:gd name="connsiteY11" fmla="*/ 400354 h 504916"/>
                <a:gd name="connsiteX12" fmla="*/ 3458 w 181873"/>
                <a:gd name="connsiteY12" fmla="*/ 420856 h 504916"/>
                <a:gd name="connsiteX13" fmla="*/ 28060 w 181873"/>
                <a:gd name="connsiteY13" fmla="*/ 357300 h 504916"/>
                <a:gd name="connsiteX14" fmla="*/ 58814 w 181873"/>
                <a:gd name="connsiteY14" fmla="*/ 306044 h 504916"/>
                <a:gd name="connsiteX15" fmla="*/ 52664 w 181873"/>
                <a:gd name="connsiteY15" fmla="*/ 53866 h 504916"/>
                <a:gd name="connsiteX0" fmla="*/ 52664 w 181839"/>
                <a:gd name="connsiteY0" fmla="*/ 53866 h 504916"/>
                <a:gd name="connsiteX1" fmla="*/ 108019 w 181839"/>
                <a:gd name="connsiteY1" fmla="*/ 561 h 504916"/>
                <a:gd name="connsiteX2" fmla="*/ 165425 w 181839"/>
                <a:gd name="connsiteY2" fmla="*/ 43615 h 504916"/>
                <a:gd name="connsiteX3" fmla="*/ 151074 w 181839"/>
                <a:gd name="connsiteY3" fmla="*/ 273241 h 504916"/>
                <a:gd name="connsiteX4" fmla="*/ 181827 w 181839"/>
                <a:gd name="connsiteY4" fmla="*/ 414706 h 504916"/>
                <a:gd name="connsiteX5" fmla="*/ 146973 w 181839"/>
                <a:gd name="connsiteY5" fmla="*/ 386003 h 504916"/>
                <a:gd name="connsiteX6" fmla="*/ 157224 w 181839"/>
                <a:gd name="connsiteY6" fmla="*/ 492615 h 504916"/>
                <a:gd name="connsiteX7" fmla="*/ 112119 w 181839"/>
                <a:gd name="connsiteY7" fmla="*/ 396254 h 504916"/>
                <a:gd name="connsiteX8" fmla="*/ 108019 w 181839"/>
                <a:gd name="connsiteY8" fmla="*/ 504916 h 504916"/>
                <a:gd name="connsiteX9" fmla="*/ 81366 w 181839"/>
                <a:gd name="connsiteY9" fmla="*/ 406505 h 504916"/>
                <a:gd name="connsiteX10" fmla="*/ 50613 w 181839"/>
                <a:gd name="connsiteY10" fmla="*/ 498766 h 504916"/>
                <a:gd name="connsiteX11" fmla="*/ 44461 w 181839"/>
                <a:gd name="connsiteY11" fmla="*/ 400354 h 504916"/>
                <a:gd name="connsiteX12" fmla="*/ 3458 w 181839"/>
                <a:gd name="connsiteY12" fmla="*/ 420856 h 504916"/>
                <a:gd name="connsiteX13" fmla="*/ 28060 w 181839"/>
                <a:gd name="connsiteY13" fmla="*/ 357300 h 504916"/>
                <a:gd name="connsiteX14" fmla="*/ 58814 w 181839"/>
                <a:gd name="connsiteY14" fmla="*/ 306044 h 504916"/>
                <a:gd name="connsiteX15" fmla="*/ 52664 w 181839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270875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9467 h 510517"/>
                <a:gd name="connsiteX1" fmla="*/ 100203 w 183758"/>
                <a:gd name="connsiteY1" fmla="*/ 301 h 510517"/>
                <a:gd name="connsiteX2" fmla="*/ 165425 w 183758"/>
                <a:gd name="connsiteY2" fmla="*/ 49216 h 510517"/>
                <a:gd name="connsiteX3" fmla="*/ 151074 w 183758"/>
                <a:gd name="connsiteY3" fmla="*/ 278842 h 510517"/>
                <a:gd name="connsiteX4" fmla="*/ 181827 w 183758"/>
                <a:gd name="connsiteY4" fmla="*/ 420307 h 510517"/>
                <a:gd name="connsiteX5" fmla="*/ 146973 w 183758"/>
                <a:gd name="connsiteY5" fmla="*/ 391604 h 510517"/>
                <a:gd name="connsiteX6" fmla="*/ 157224 w 183758"/>
                <a:gd name="connsiteY6" fmla="*/ 498216 h 510517"/>
                <a:gd name="connsiteX7" fmla="*/ 112119 w 183758"/>
                <a:gd name="connsiteY7" fmla="*/ 401855 h 510517"/>
                <a:gd name="connsiteX8" fmla="*/ 108019 w 183758"/>
                <a:gd name="connsiteY8" fmla="*/ 510517 h 510517"/>
                <a:gd name="connsiteX9" fmla="*/ 81366 w 183758"/>
                <a:gd name="connsiteY9" fmla="*/ 412106 h 510517"/>
                <a:gd name="connsiteX10" fmla="*/ 50613 w 183758"/>
                <a:gd name="connsiteY10" fmla="*/ 504367 h 510517"/>
                <a:gd name="connsiteX11" fmla="*/ 44461 w 183758"/>
                <a:gd name="connsiteY11" fmla="*/ 405955 h 510517"/>
                <a:gd name="connsiteX12" fmla="*/ 3458 w 183758"/>
                <a:gd name="connsiteY12" fmla="*/ 426457 h 510517"/>
                <a:gd name="connsiteX13" fmla="*/ 28060 w 183758"/>
                <a:gd name="connsiteY13" fmla="*/ 362901 h 510517"/>
                <a:gd name="connsiteX14" fmla="*/ 56860 w 183758"/>
                <a:gd name="connsiteY14" fmla="*/ 233491 h 510517"/>
                <a:gd name="connsiteX15" fmla="*/ 52664 w 183758"/>
                <a:gd name="connsiteY15" fmla="*/ 59467 h 510517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85"/>
                <a:gd name="connsiteX1" fmla="*/ 100203 w 183622"/>
                <a:gd name="connsiteY1" fmla="*/ 555 h 510785"/>
                <a:gd name="connsiteX2" fmla="*/ 165425 w 183622"/>
                <a:gd name="connsiteY2" fmla="*/ 49470 h 510785"/>
                <a:gd name="connsiteX3" fmla="*/ 151074 w 183622"/>
                <a:gd name="connsiteY3" fmla="*/ 310357 h 510785"/>
                <a:gd name="connsiteX4" fmla="*/ 181827 w 183622"/>
                <a:gd name="connsiteY4" fmla="*/ 420561 h 510785"/>
                <a:gd name="connsiteX5" fmla="*/ 146973 w 183622"/>
                <a:gd name="connsiteY5" fmla="*/ 391858 h 510785"/>
                <a:gd name="connsiteX6" fmla="*/ 157224 w 183622"/>
                <a:gd name="connsiteY6" fmla="*/ 498470 h 510785"/>
                <a:gd name="connsiteX7" fmla="*/ 112119 w 183622"/>
                <a:gd name="connsiteY7" fmla="*/ 402109 h 510785"/>
                <a:gd name="connsiteX8" fmla="*/ 108019 w 183622"/>
                <a:gd name="connsiteY8" fmla="*/ 510771 h 510785"/>
                <a:gd name="connsiteX9" fmla="*/ 77459 w 183622"/>
                <a:gd name="connsiteY9" fmla="*/ 410406 h 510785"/>
                <a:gd name="connsiteX10" fmla="*/ 50613 w 183622"/>
                <a:gd name="connsiteY10" fmla="*/ 504621 h 510785"/>
                <a:gd name="connsiteX11" fmla="*/ 44461 w 183622"/>
                <a:gd name="connsiteY11" fmla="*/ 406209 h 510785"/>
                <a:gd name="connsiteX12" fmla="*/ 3458 w 183622"/>
                <a:gd name="connsiteY12" fmla="*/ 426711 h 510785"/>
                <a:gd name="connsiteX13" fmla="*/ 28060 w 183622"/>
                <a:gd name="connsiteY13" fmla="*/ 363155 h 510785"/>
                <a:gd name="connsiteX14" fmla="*/ 56860 w 183622"/>
                <a:gd name="connsiteY14" fmla="*/ 233745 h 510785"/>
                <a:gd name="connsiteX15" fmla="*/ 52664 w 183622"/>
                <a:gd name="connsiteY15" fmla="*/ 59721 h 510785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94408 h 545501"/>
                <a:gd name="connsiteX1" fmla="*/ 102157 w 183622"/>
                <a:gd name="connsiteY1" fmla="*/ 73 h 545501"/>
                <a:gd name="connsiteX2" fmla="*/ 165425 w 183622"/>
                <a:gd name="connsiteY2" fmla="*/ 84157 h 545501"/>
                <a:gd name="connsiteX3" fmla="*/ 151074 w 183622"/>
                <a:gd name="connsiteY3" fmla="*/ 345044 h 545501"/>
                <a:gd name="connsiteX4" fmla="*/ 181827 w 183622"/>
                <a:gd name="connsiteY4" fmla="*/ 455248 h 545501"/>
                <a:gd name="connsiteX5" fmla="*/ 146973 w 183622"/>
                <a:gd name="connsiteY5" fmla="*/ 426545 h 545501"/>
                <a:gd name="connsiteX6" fmla="*/ 157224 w 183622"/>
                <a:gd name="connsiteY6" fmla="*/ 533157 h 545501"/>
                <a:gd name="connsiteX7" fmla="*/ 112119 w 183622"/>
                <a:gd name="connsiteY7" fmla="*/ 436796 h 545501"/>
                <a:gd name="connsiteX8" fmla="*/ 108019 w 183622"/>
                <a:gd name="connsiteY8" fmla="*/ 545458 h 545501"/>
                <a:gd name="connsiteX9" fmla="*/ 77459 w 183622"/>
                <a:gd name="connsiteY9" fmla="*/ 445093 h 545501"/>
                <a:gd name="connsiteX10" fmla="*/ 50613 w 183622"/>
                <a:gd name="connsiteY10" fmla="*/ 539308 h 545501"/>
                <a:gd name="connsiteX11" fmla="*/ 44461 w 183622"/>
                <a:gd name="connsiteY11" fmla="*/ 440896 h 545501"/>
                <a:gd name="connsiteX12" fmla="*/ 3458 w 183622"/>
                <a:gd name="connsiteY12" fmla="*/ 461398 h 545501"/>
                <a:gd name="connsiteX13" fmla="*/ 28060 w 183622"/>
                <a:gd name="connsiteY13" fmla="*/ 397842 h 545501"/>
                <a:gd name="connsiteX14" fmla="*/ 56860 w 183622"/>
                <a:gd name="connsiteY14" fmla="*/ 268432 h 545501"/>
                <a:gd name="connsiteX15" fmla="*/ 52664 w 183622"/>
                <a:gd name="connsiteY15" fmla="*/ 94408 h 545501"/>
                <a:gd name="connsiteX0" fmla="*/ 52664 w 183622"/>
                <a:gd name="connsiteY0" fmla="*/ 99119 h 550212"/>
                <a:gd name="connsiteX1" fmla="*/ 102157 w 183622"/>
                <a:gd name="connsiteY1" fmla="*/ 4784 h 550212"/>
                <a:gd name="connsiteX2" fmla="*/ 165425 w 183622"/>
                <a:gd name="connsiteY2" fmla="*/ 49791 h 550212"/>
                <a:gd name="connsiteX3" fmla="*/ 151074 w 183622"/>
                <a:gd name="connsiteY3" fmla="*/ 349755 h 550212"/>
                <a:gd name="connsiteX4" fmla="*/ 181827 w 183622"/>
                <a:gd name="connsiteY4" fmla="*/ 459959 h 550212"/>
                <a:gd name="connsiteX5" fmla="*/ 146973 w 183622"/>
                <a:gd name="connsiteY5" fmla="*/ 431256 h 550212"/>
                <a:gd name="connsiteX6" fmla="*/ 157224 w 183622"/>
                <a:gd name="connsiteY6" fmla="*/ 537868 h 550212"/>
                <a:gd name="connsiteX7" fmla="*/ 112119 w 183622"/>
                <a:gd name="connsiteY7" fmla="*/ 441507 h 550212"/>
                <a:gd name="connsiteX8" fmla="*/ 108019 w 183622"/>
                <a:gd name="connsiteY8" fmla="*/ 550169 h 550212"/>
                <a:gd name="connsiteX9" fmla="*/ 77459 w 183622"/>
                <a:gd name="connsiteY9" fmla="*/ 449804 h 550212"/>
                <a:gd name="connsiteX10" fmla="*/ 50613 w 183622"/>
                <a:gd name="connsiteY10" fmla="*/ 544019 h 550212"/>
                <a:gd name="connsiteX11" fmla="*/ 44461 w 183622"/>
                <a:gd name="connsiteY11" fmla="*/ 445607 h 550212"/>
                <a:gd name="connsiteX12" fmla="*/ 3458 w 183622"/>
                <a:gd name="connsiteY12" fmla="*/ 466109 h 550212"/>
                <a:gd name="connsiteX13" fmla="*/ 28060 w 183622"/>
                <a:gd name="connsiteY13" fmla="*/ 402553 h 550212"/>
                <a:gd name="connsiteX14" fmla="*/ 56860 w 183622"/>
                <a:gd name="connsiteY14" fmla="*/ 273143 h 550212"/>
                <a:gd name="connsiteX15" fmla="*/ 52664 w 183622"/>
                <a:gd name="connsiteY15" fmla="*/ 99119 h 550212"/>
                <a:gd name="connsiteX0" fmla="*/ 52664 w 183622"/>
                <a:gd name="connsiteY0" fmla="*/ 52963 h 547041"/>
                <a:gd name="connsiteX1" fmla="*/ 102157 w 183622"/>
                <a:gd name="connsiteY1" fmla="*/ 1613 h 547041"/>
                <a:gd name="connsiteX2" fmla="*/ 165425 w 183622"/>
                <a:gd name="connsiteY2" fmla="*/ 46620 h 547041"/>
                <a:gd name="connsiteX3" fmla="*/ 151074 w 183622"/>
                <a:gd name="connsiteY3" fmla="*/ 346584 h 547041"/>
                <a:gd name="connsiteX4" fmla="*/ 181827 w 183622"/>
                <a:gd name="connsiteY4" fmla="*/ 456788 h 547041"/>
                <a:gd name="connsiteX5" fmla="*/ 146973 w 183622"/>
                <a:gd name="connsiteY5" fmla="*/ 428085 h 547041"/>
                <a:gd name="connsiteX6" fmla="*/ 157224 w 183622"/>
                <a:gd name="connsiteY6" fmla="*/ 534697 h 547041"/>
                <a:gd name="connsiteX7" fmla="*/ 112119 w 183622"/>
                <a:gd name="connsiteY7" fmla="*/ 438336 h 547041"/>
                <a:gd name="connsiteX8" fmla="*/ 108019 w 183622"/>
                <a:gd name="connsiteY8" fmla="*/ 546998 h 547041"/>
                <a:gd name="connsiteX9" fmla="*/ 77459 w 183622"/>
                <a:gd name="connsiteY9" fmla="*/ 446633 h 547041"/>
                <a:gd name="connsiteX10" fmla="*/ 50613 w 183622"/>
                <a:gd name="connsiteY10" fmla="*/ 540848 h 547041"/>
                <a:gd name="connsiteX11" fmla="*/ 44461 w 183622"/>
                <a:gd name="connsiteY11" fmla="*/ 442436 h 547041"/>
                <a:gd name="connsiteX12" fmla="*/ 3458 w 183622"/>
                <a:gd name="connsiteY12" fmla="*/ 462938 h 547041"/>
                <a:gd name="connsiteX13" fmla="*/ 28060 w 183622"/>
                <a:gd name="connsiteY13" fmla="*/ 399382 h 547041"/>
                <a:gd name="connsiteX14" fmla="*/ 56860 w 183622"/>
                <a:gd name="connsiteY14" fmla="*/ 269972 h 547041"/>
                <a:gd name="connsiteX15" fmla="*/ 52664 w 183622"/>
                <a:gd name="connsiteY15" fmla="*/ 52963 h 547041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3622" h="555612">
                  <a:moveTo>
                    <a:pt x="52664" y="61534"/>
                  </a:moveTo>
                  <a:cubicBezTo>
                    <a:pt x="59888" y="15179"/>
                    <a:pt x="81410" y="1472"/>
                    <a:pt x="100203" y="415"/>
                  </a:cubicBezTo>
                  <a:cubicBezTo>
                    <a:pt x="118996" y="-642"/>
                    <a:pt x="156947" y="-3932"/>
                    <a:pt x="165425" y="55191"/>
                  </a:cubicBezTo>
                  <a:cubicBezTo>
                    <a:pt x="173903" y="114314"/>
                    <a:pt x="148340" y="286794"/>
                    <a:pt x="151074" y="355155"/>
                  </a:cubicBezTo>
                  <a:cubicBezTo>
                    <a:pt x="153808" y="423516"/>
                    <a:pt x="192279" y="447868"/>
                    <a:pt x="181827" y="465359"/>
                  </a:cubicBezTo>
                  <a:cubicBezTo>
                    <a:pt x="171375" y="482850"/>
                    <a:pt x="151074" y="423671"/>
                    <a:pt x="146973" y="436656"/>
                  </a:cubicBezTo>
                  <a:cubicBezTo>
                    <a:pt x="142873" y="449641"/>
                    <a:pt x="171138" y="533553"/>
                    <a:pt x="157224" y="543268"/>
                  </a:cubicBezTo>
                  <a:cubicBezTo>
                    <a:pt x="143310" y="552983"/>
                    <a:pt x="120320" y="444857"/>
                    <a:pt x="112119" y="446907"/>
                  </a:cubicBezTo>
                  <a:cubicBezTo>
                    <a:pt x="103918" y="448957"/>
                    <a:pt x="123565" y="558094"/>
                    <a:pt x="108019" y="555569"/>
                  </a:cubicBezTo>
                  <a:cubicBezTo>
                    <a:pt x="92473" y="553044"/>
                    <a:pt x="87027" y="456229"/>
                    <a:pt x="77459" y="455204"/>
                  </a:cubicBezTo>
                  <a:cubicBezTo>
                    <a:pt x="67891" y="454179"/>
                    <a:pt x="67836" y="548164"/>
                    <a:pt x="50613" y="549419"/>
                  </a:cubicBezTo>
                  <a:cubicBezTo>
                    <a:pt x="33390" y="550674"/>
                    <a:pt x="52320" y="463992"/>
                    <a:pt x="44461" y="451007"/>
                  </a:cubicBezTo>
                  <a:cubicBezTo>
                    <a:pt x="36602" y="438022"/>
                    <a:pt x="16442" y="478685"/>
                    <a:pt x="3458" y="471509"/>
                  </a:cubicBezTo>
                  <a:cubicBezTo>
                    <a:pt x="-9526" y="464333"/>
                    <a:pt x="17467" y="429480"/>
                    <a:pt x="28060" y="407953"/>
                  </a:cubicBezTo>
                  <a:cubicBezTo>
                    <a:pt x="60144" y="359073"/>
                    <a:pt x="59236" y="343593"/>
                    <a:pt x="56860" y="278543"/>
                  </a:cubicBezTo>
                  <a:cubicBezTo>
                    <a:pt x="54484" y="213493"/>
                    <a:pt x="45440" y="107889"/>
                    <a:pt x="52664" y="61534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0B28B6C2-8D21-474D-8585-A93E25AC1241}"/>
                </a:ext>
              </a:extLst>
            </p:cNvPr>
            <p:cNvSpPr/>
            <p:nvPr/>
          </p:nvSpPr>
          <p:spPr>
            <a:xfrm rot="1847590">
              <a:off x="5606478" y="3198376"/>
              <a:ext cx="226497" cy="384246"/>
            </a:xfrm>
            <a:custGeom>
              <a:avLst/>
              <a:gdLst>
                <a:gd name="connsiteX0" fmla="*/ 26048 w 207295"/>
                <a:gd name="connsiteY0" fmla="*/ 89400 h 310281"/>
                <a:gd name="connsiteX1" fmla="*/ 88597 w 207295"/>
                <a:gd name="connsiteY1" fmla="*/ 44 h 310281"/>
                <a:gd name="connsiteX2" fmla="*/ 171995 w 207295"/>
                <a:gd name="connsiteY2" fmla="*/ 80464 h 310281"/>
                <a:gd name="connsiteX3" fmla="*/ 204758 w 207295"/>
                <a:gd name="connsiteY3" fmla="*/ 274067 h 310281"/>
                <a:gd name="connsiteX4" fmla="*/ 109446 w 207295"/>
                <a:gd name="connsiteY4" fmla="*/ 294916 h 310281"/>
                <a:gd name="connsiteX5" fmla="*/ 5199 w 207295"/>
                <a:gd name="connsiteY5" fmla="*/ 294916 h 310281"/>
                <a:gd name="connsiteX6" fmla="*/ 26048 w 207295"/>
                <a:gd name="connsiteY6" fmla="*/ 89400 h 310281"/>
                <a:gd name="connsiteX0" fmla="*/ 25027 w 206625"/>
                <a:gd name="connsiteY0" fmla="*/ 89400 h 324978"/>
                <a:gd name="connsiteX1" fmla="*/ 87576 w 206625"/>
                <a:gd name="connsiteY1" fmla="*/ 44 h 324978"/>
                <a:gd name="connsiteX2" fmla="*/ 170974 w 206625"/>
                <a:gd name="connsiteY2" fmla="*/ 80464 h 324978"/>
                <a:gd name="connsiteX3" fmla="*/ 203737 w 206625"/>
                <a:gd name="connsiteY3" fmla="*/ 274067 h 324978"/>
                <a:gd name="connsiteX4" fmla="*/ 102468 w 206625"/>
                <a:gd name="connsiteY4" fmla="*/ 321723 h 324978"/>
                <a:gd name="connsiteX5" fmla="*/ 4178 w 206625"/>
                <a:gd name="connsiteY5" fmla="*/ 294916 h 324978"/>
                <a:gd name="connsiteX6" fmla="*/ 25027 w 206625"/>
                <a:gd name="connsiteY6" fmla="*/ 89400 h 324978"/>
                <a:gd name="connsiteX0" fmla="*/ 25027 w 215052"/>
                <a:gd name="connsiteY0" fmla="*/ 89406 h 325089"/>
                <a:gd name="connsiteX1" fmla="*/ 87576 w 215052"/>
                <a:gd name="connsiteY1" fmla="*/ 50 h 325089"/>
                <a:gd name="connsiteX2" fmla="*/ 170974 w 215052"/>
                <a:gd name="connsiteY2" fmla="*/ 80470 h 325089"/>
                <a:gd name="connsiteX3" fmla="*/ 212673 w 215052"/>
                <a:gd name="connsiteY3" fmla="*/ 300880 h 325089"/>
                <a:gd name="connsiteX4" fmla="*/ 102468 w 215052"/>
                <a:gd name="connsiteY4" fmla="*/ 321729 h 325089"/>
                <a:gd name="connsiteX5" fmla="*/ 4178 w 215052"/>
                <a:gd name="connsiteY5" fmla="*/ 294922 h 325089"/>
                <a:gd name="connsiteX6" fmla="*/ 25027 w 215052"/>
                <a:gd name="connsiteY6" fmla="*/ 89406 h 325089"/>
                <a:gd name="connsiteX0" fmla="*/ 33149 w 223174"/>
                <a:gd name="connsiteY0" fmla="*/ 89406 h 331862"/>
                <a:gd name="connsiteX1" fmla="*/ 95698 w 223174"/>
                <a:gd name="connsiteY1" fmla="*/ 50 h 331862"/>
                <a:gd name="connsiteX2" fmla="*/ 179096 w 223174"/>
                <a:gd name="connsiteY2" fmla="*/ 80470 h 331862"/>
                <a:gd name="connsiteX3" fmla="*/ 220795 w 223174"/>
                <a:gd name="connsiteY3" fmla="*/ 300880 h 331862"/>
                <a:gd name="connsiteX4" fmla="*/ 110590 w 223174"/>
                <a:gd name="connsiteY4" fmla="*/ 321729 h 331862"/>
                <a:gd name="connsiteX5" fmla="*/ 3365 w 223174"/>
                <a:gd name="connsiteY5" fmla="*/ 309814 h 331862"/>
                <a:gd name="connsiteX6" fmla="*/ 33149 w 223174"/>
                <a:gd name="connsiteY6" fmla="*/ 89406 h 331862"/>
                <a:gd name="connsiteX0" fmla="*/ 23550 w 225489"/>
                <a:gd name="connsiteY0" fmla="*/ 104561 h 331102"/>
                <a:gd name="connsiteX1" fmla="*/ 98013 w 225489"/>
                <a:gd name="connsiteY1" fmla="*/ 312 h 331102"/>
                <a:gd name="connsiteX2" fmla="*/ 181411 w 225489"/>
                <a:gd name="connsiteY2" fmla="*/ 80732 h 331102"/>
                <a:gd name="connsiteX3" fmla="*/ 223110 w 225489"/>
                <a:gd name="connsiteY3" fmla="*/ 301142 h 331102"/>
                <a:gd name="connsiteX4" fmla="*/ 112905 w 225489"/>
                <a:gd name="connsiteY4" fmla="*/ 321991 h 331102"/>
                <a:gd name="connsiteX5" fmla="*/ 5680 w 225489"/>
                <a:gd name="connsiteY5" fmla="*/ 310076 h 331102"/>
                <a:gd name="connsiteX6" fmla="*/ 23550 w 225489"/>
                <a:gd name="connsiteY6" fmla="*/ 104561 h 331102"/>
                <a:gd name="connsiteX0" fmla="*/ 23550 w 227742"/>
                <a:gd name="connsiteY0" fmla="*/ 104561 h 331102"/>
                <a:gd name="connsiteX1" fmla="*/ 98013 w 227742"/>
                <a:gd name="connsiteY1" fmla="*/ 312 h 331102"/>
                <a:gd name="connsiteX2" fmla="*/ 196304 w 227742"/>
                <a:gd name="connsiteY2" fmla="*/ 80732 h 331102"/>
                <a:gd name="connsiteX3" fmla="*/ 223110 w 227742"/>
                <a:gd name="connsiteY3" fmla="*/ 301142 h 331102"/>
                <a:gd name="connsiteX4" fmla="*/ 112905 w 227742"/>
                <a:gd name="connsiteY4" fmla="*/ 321991 h 331102"/>
                <a:gd name="connsiteX5" fmla="*/ 5680 w 227742"/>
                <a:gd name="connsiteY5" fmla="*/ 310076 h 331102"/>
                <a:gd name="connsiteX6" fmla="*/ 23550 w 227742"/>
                <a:gd name="connsiteY6" fmla="*/ 104561 h 331102"/>
                <a:gd name="connsiteX0" fmla="*/ 19305 w 229454"/>
                <a:gd name="connsiteY0" fmla="*/ 68648 h 333403"/>
                <a:gd name="connsiteX1" fmla="*/ 99725 w 229454"/>
                <a:gd name="connsiteY1" fmla="*/ 141 h 333403"/>
                <a:gd name="connsiteX2" fmla="*/ 198016 w 229454"/>
                <a:gd name="connsiteY2" fmla="*/ 80561 h 333403"/>
                <a:gd name="connsiteX3" fmla="*/ 224822 w 229454"/>
                <a:gd name="connsiteY3" fmla="*/ 300971 h 333403"/>
                <a:gd name="connsiteX4" fmla="*/ 114617 w 229454"/>
                <a:gd name="connsiteY4" fmla="*/ 321820 h 333403"/>
                <a:gd name="connsiteX5" fmla="*/ 7392 w 229454"/>
                <a:gd name="connsiteY5" fmla="*/ 309905 h 333403"/>
                <a:gd name="connsiteX6" fmla="*/ 19305 w 229454"/>
                <a:gd name="connsiteY6" fmla="*/ 68648 h 333403"/>
                <a:gd name="connsiteX0" fmla="*/ 19305 w 226896"/>
                <a:gd name="connsiteY0" fmla="*/ 68558 h 333313"/>
                <a:gd name="connsiteX1" fmla="*/ 99725 w 226896"/>
                <a:gd name="connsiteY1" fmla="*/ 51 h 333313"/>
                <a:gd name="connsiteX2" fmla="*/ 180145 w 226896"/>
                <a:gd name="connsiteY2" fmla="*/ 62599 h 333313"/>
                <a:gd name="connsiteX3" fmla="*/ 224822 w 226896"/>
                <a:gd name="connsiteY3" fmla="*/ 300881 h 333313"/>
                <a:gd name="connsiteX4" fmla="*/ 114617 w 226896"/>
                <a:gd name="connsiteY4" fmla="*/ 321730 h 333313"/>
                <a:gd name="connsiteX5" fmla="*/ 7392 w 226896"/>
                <a:gd name="connsiteY5" fmla="*/ 309815 h 333313"/>
                <a:gd name="connsiteX6" fmla="*/ 19305 w 226896"/>
                <a:gd name="connsiteY6" fmla="*/ 68558 h 333313"/>
                <a:gd name="connsiteX0" fmla="*/ 18790 w 226497"/>
                <a:gd name="connsiteY0" fmla="*/ 95334 h 360089"/>
                <a:gd name="connsiteX1" fmla="*/ 84318 w 226497"/>
                <a:gd name="connsiteY1" fmla="*/ 20 h 360089"/>
                <a:gd name="connsiteX2" fmla="*/ 179630 w 226497"/>
                <a:gd name="connsiteY2" fmla="*/ 89375 h 360089"/>
                <a:gd name="connsiteX3" fmla="*/ 224307 w 226497"/>
                <a:gd name="connsiteY3" fmla="*/ 327657 h 360089"/>
                <a:gd name="connsiteX4" fmla="*/ 114102 w 226497"/>
                <a:gd name="connsiteY4" fmla="*/ 348506 h 360089"/>
                <a:gd name="connsiteX5" fmla="*/ 6877 w 226497"/>
                <a:gd name="connsiteY5" fmla="*/ 336591 h 360089"/>
                <a:gd name="connsiteX6" fmla="*/ 18790 w 226497"/>
                <a:gd name="connsiteY6" fmla="*/ 95334 h 360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6497" h="360089">
                  <a:moveTo>
                    <a:pt x="18790" y="95334"/>
                  </a:moveTo>
                  <a:cubicBezTo>
                    <a:pt x="31697" y="39239"/>
                    <a:pt x="57511" y="1013"/>
                    <a:pt x="84318" y="20"/>
                  </a:cubicBezTo>
                  <a:cubicBezTo>
                    <a:pt x="111125" y="-973"/>
                    <a:pt x="156299" y="34769"/>
                    <a:pt x="179630" y="89375"/>
                  </a:cubicBezTo>
                  <a:cubicBezTo>
                    <a:pt x="202961" y="143981"/>
                    <a:pt x="235228" y="284469"/>
                    <a:pt x="224307" y="327657"/>
                  </a:cubicBezTo>
                  <a:cubicBezTo>
                    <a:pt x="213386" y="370845"/>
                    <a:pt x="147362" y="345031"/>
                    <a:pt x="114102" y="348506"/>
                  </a:cubicBezTo>
                  <a:cubicBezTo>
                    <a:pt x="80842" y="351981"/>
                    <a:pt x="22762" y="378786"/>
                    <a:pt x="6877" y="336591"/>
                  </a:cubicBezTo>
                  <a:cubicBezTo>
                    <a:pt x="-9008" y="294396"/>
                    <a:pt x="5883" y="151429"/>
                    <a:pt x="18790" y="95334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4EAF06C9-6E5D-4336-9CBB-A3585E16B3B2}"/>
                </a:ext>
              </a:extLst>
            </p:cNvPr>
            <p:cNvSpPr/>
            <p:nvPr/>
          </p:nvSpPr>
          <p:spPr>
            <a:xfrm>
              <a:off x="5669692" y="4759558"/>
              <a:ext cx="145269" cy="446633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  <a:gd name="connsiteX0" fmla="*/ 6496 w 140748"/>
                <a:gd name="connsiteY0" fmla="*/ 42636 h 364378"/>
                <a:gd name="connsiteX1" fmla="*/ 8067 w 140748"/>
                <a:gd name="connsiteY1" fmla="*/ 310013 h 364378"/>
                <a:gd name="connsiteX2" fmla="*/ 70905 w 140748"/>
                <a:gd name="connsiteY2" fmla="*/ 364185 h 364378"/>
                <a:gd name="connsiteX3" fmla="*/ 129409 w 140748"/>
                <a:gd name="connsiteY3" fmla="*/ 303514 h 364378"/>
                <a:gd name="connsiteX4" fmla="*/ 131576 w 140748"/>
                <a:gd name="connsiteY4" fmla="*/ 60829 h 364378"/>
                <a:gd name="connsiteX5" fmla="*/ 60071 w 140748"/>
                <a:gd name="connsiteY5" fmla="*/ 2324 h 364378"/>
                <a:gd name="connsiteX6" fmla="*/ 6496 w 140748"/>
                <a:gd name="connsiteY6" fmla="*/ 42636 h 364378"/>
                <a:gd name="connsiteX0" fmla="*/ 6496 w 136138"/>
                <a:gd name="connsiteY0" fmla="*/ 45571 h 367313"/>
                <a:gd name="connsiteX1" fmla="*/ 8067 w 136138"/>
                <a:gd name="connsiteY1" fmla="*/ 312948 h 367313"/>
                <a:gd name="connsiteX2" fmla="*/ 70905 w 136138"/>
                <a:gd name="connsiteY2" fmla="*/ 367120 h 367313"/>
                <a:gd name="connsiteX3" fmla="*/ 129409 w 136138"/>
                <a:gd name="connsiteY3" fmla="*/ 306449 h 367313"/>
                <a:gd name="connsiteX4" fmla="*/ 123956 w 136138"/>
                <a:gd name="connsiteY4" fmla="*/ 37094 h 367313"/>
                <a:gd name="connsiteX5" fmla="*/ 60071 w 136138"/>
                <a:gd name="connsiteY5" fmla="*/ 5259 h 367313"/>
                <a:gd name="connsiteX6" fmla="*/ 6496 w 136138"/>
                <a:gd name="connsiteY6" fmla="*/ 45571 h 367313"/>
                <a:gd name="connsiteX0" fmla="*/ 6991 w 136633"/>
                <a:gd name="connsiteY0" fmla="*/ 56469 h 378211"/>
                <a:gd name="connsiteX1" fmla="*/ 8562 w 136633"/>
                <a:gd name="connsiteY1" fmla="*/ 323846 h 378211"/>
                <a:gd name="connsiteX2" fmla="*/ 71400 w 136633"/>
                <a:gd name="connsiteY2" fmla="*/ 378018 h 378211"/>
                <a:gd name="connsiteX3" fmla="*/ 129904 w 136633"/>
                <a:gd name="connsiteY3" fmla="*/ 317347 h 378211"/>
                <a:gd name="connsiteX4" fmla="*/ 124451 w 136633"/>
                <a:gd name="connsiteY4" fmla="*/ 47992 h 378211"/>
                <a:gd name="connsiteX5" fmla="*/ 68186 w 136633"/>
                <a:gd name="connsiteY5" fmla="*/ 917 h 378211"/>
                <a:gd name="connsiteX6" fmla="*/ 6991 w 136633"/>
                <a:gd name="connsiteY6" fmla="*/ 56469 h 378211"/>
                <a:gd name="connsiteX0" fmla="*/ 3871 w 133513"/>
                <a:gd name="connsiteY0" fmla="*/ 56469 h 378103"/>
                <a:gd name="connsiteX1" fmla="*/ 13062 w 133513"/>
                <a:gd name="connsiteY1" fmla="*/ 321941 h 378103"/>
                <a:gd name="connsiteX2" fmla="*/ 68280 w 133513"/>
                <a:gd name="connsiteY2" fmla="*/ 378018 h 378103"/>
                <a:gd name="connsiteX3" fmla="*/ 126784 w 133513"/>
                <a:gd name="connsiteY3" fmla="*/ 317347 h 378103"/>
                <a:gd name="connsiteX4" fmla="*/ 121331 w 133513"/>
                <a:gd name="connsiteY4" fmla="*/ 47992 h 378103"/>
                <a:gd name="connsiteX5" fmla="*/ 65066 w 133513"/>
                <a:gd name="connsiteY5" fmla="*/ 917 h 378103"/>
                <a:gd name="connsiteX6" fmla="*/ 3871 w 133513"/>
                <a:gd name="connsiteY6" fmla="*/ 56469 h 378103"/>
                <a:gd name="connsiteX0" fmla="*/ 3871 w 130834"/>
                <a:gd name="connsiteY0" fmla="*/ 56469 h 378482"/>
                <a:gd name="connsiteX1" fmla="*/ 13062 w 130834"/>
                <a:gd name="connsiteY1" fmla="*/ 321941 h 378482"/>
                <a:gd name="connsiteX2" fmla="*/ 68280 w 130834"/>
                <a:gd name="connsiteY2" fmla="*/ 378018 h 378482"/>
                <a:gd name="connsiteX3" fmla="*/ 121069 w 130834"/>
                <a:gd name="connsiteY3" fmla="*/ 307822 h 378482"/>
                <a:gd name="connsiteX4" fmla="*/ 121331 w 130834"/>
                <a:gd name="connsiteY4" fmla="*/ 47992 h 378482"/>
                <a:gd name="connsiteX5" fmla="*/ 65066 w 130834"/>
                <a:gd name="connsiteY5" fmla="*/ 917 h 378482"/>
                <a:gd name="connsiteX6" fmla="*/ 3871 w 130834"/>
                <a:gd name="connsiteY6" fmla="*/ 56469 h 378482"/>
                <a:gd name="connsiteX0" fmla="*/ 3747 w 130911"/>
                <a:gd name="connsiteY0" fmla="*/ 56469 h 374836"/>
                <a:gd name="connsiteX1" fmla="*/ 12938 w 130911"/>
                <a:gd name="connsiteY1" fmla="*/ 321941 h 374836"/>
                <a:gd name="connsiteX2" fmla="*/ 64346 w 130911"/>
                <a:gd name="connsiteY2" fmla="*/ 374208 h 374836"/>
                <a:gd name="connsiteX3" fmla="*/ 120945 w 130911"/>
                <a:gd name="connsiteY3" fmla="*/ 307822 h 374836"/>
                <a:gd name="connsiteX4" fmla="*/ 121207 w 130911"/>
                <a:gd name="connsiteY4" fmla="*/ 47992 h 374836"/>
                <a:gd name="connsiteX5" fmla="*/ 64942 w 130911"/>
                <a:gd name="connsiteY5" fmla="*/ 917 h 374836"/>
                <a:gd name="connsiteX6" fmla="*/ 3747 w 130911"/>
                <a:gd name="connsiteY6" fmla="*/ 56469 h 374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0911" h="374836">
                  <a:moveTo>
                    <a:pt x="3747" y="56469"/>
                  </a:moveTo>
                  <a:cubicBezTo>
                    <a:pt x="-4920" y="109973"/>
                    <a:pt x="2838" y="268985"/>
                    <a:pt x="12938" y="321941"/>
                  </a:cubicBezTo>
                  <a:cubicBezTo>
                    <a:pt x="23038" y="374897"/>
                    <a:pt x="46345" y="376561"/>
                    <a:pt x="64346" y="374208"/>
                  </a:cubicBezTo>
                  <a:cubicBezTo>
                    <a:pt x="82347" y="371855"/>
                    <a:pt x="111468" y="362191"/>
                    <a:pt x="120945" y="307822"/>
                  </a:cubicBezTo>
                  <a:cubicBezTo>
                    <a:pt x="130422" y="253453"/>
                    <a:pt x="137458" y="102524"/>
                    <a:pt x="121207" y="47992"/>
                  </a:cubicBezTo>
                  <a:cubicBezTo>
                    <a:pt x="104956" y="-6540"/>
                    <a:pt x="84519" y="-496"/>
                    <a:pt x="64942" y="917"/>
                  </a:cubicBezTo>
                  <a:cubicBezTo>
                    <a:pt x="45365" y="2330"/>
                    <a:pt x="12414" y="2965"/>
                    <a:pt x="3747" y="56469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465CA8FB-B13F-4F59-89CE-7FE49F8CDA85}"/>
                </a:ext>
              </a:extLst>
            </p:cNvPr>
            <p:cNvSpPr/>
            <p:nvPr/>
          </p:nvSpPr>
          <p:spPr>
            <a:xfrm rot="800781">
              <a:off x="5677611" y="4410411"/>
              <a:ext cx="186924" cy="432800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111" h="362079">
                  <a:moveTo>
                    <a:pt x="3429" y="49900"/>
                  </a:moveTo>
                  <a:cubicBezTo>
                    <a:pt x="-5238" y="101182"/>
                    <a:pt x="3790" y="255748"/>
                    <a:pt x="16430" y="307752"/>
                  </a:cubicBezTo>
                  <a:cubicBezTo>
                    <a:pt x="29070" y="359756"/>
                    <a:pt x="59044" y="363007"/>
                    <a:pt x="79268" y="361924"/>
                  </a:cubicBezTo>
                  <a:cubicBezTo>
                    <a:pt x="99492" y="360841"/>
                    <a:pt x="127660" y="351812"/>
                    <a:pt x="137772" y="301253"/>
                  </a:cubicBezTo>
                  <a:cubicBezTo>
                    <a:pt x="147884" y="250694"/>
                    <a:pt x="156190" y="113100"/>
                    <a:pt x="139939" y="58568"/>
                  </a:cubicBezTo>
                  <a:cubicBezTo>
                    <a:pt x="123688" y="4036"/>
                    <a:pt x="86852" y="-658"/>
                    <a:pt x="68434" y="63"/>
                  </a:cubicBezTo>
                  <a:cubicBezTo>
                    <a:pt x="50016" y="784"/>
                    <a:pt x="12096" y="-1382"/>
                    <a:pt x="3429" y="49900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2AB68E9D-C2AF-42E2-A21A-CA973F4B14E0}"/>
                </a:ext>
              </a:extLst>
            </p:cNvPr>
            <p:cNvSpPr/>
            <p:nvPr/>
          </p:nvSpPr>
          <p:spPr>
            <a:xfrm rot="879496">
              <a:off x="5638394" y="4091925"/>
              <a:ext cx="393406" cy="535863"/>
            </a:xfrm>
            <a:custGeom>
              <a:avLst/>
              <a:gdLst>
                <a:gd name="connsiteX0" fmla="*/ 11215 w 427713"/>
                <a:gd name="connsiteY0" fmla="*/ 118649 h 561918"/>
                <a:gd name="connsiteX1" fmla="*/ 27755 w 427713"/>
                <a:gd name="connsiteY1" fmla="*/ 364379 h 561918"/>
                <a:gd name="connsiteX2" fmla="*/ 32481 w 427713"/>
                <a:gd name="connsiteY2" fmla="*/ 522686 h 561918"/>
                <a:gd name="connsiteX3" fmla="*/ 190788 w 427713"/>
                <a:gd name="connsiteY3" fmla="*/ 543951 h 561918"/>
                <a:gd name="connsiteX4" fmla="*/ 405802 w 427713"/>
                <a:gd name="connsiteY4" fmla="*/ 543951 h 561918"/>
                <a:gd name="connsiteX5" fmla="*/ 417615 w 427713"/>
                <a:gd name="connsiteY5" fmla="*/ 312398 h 561918"/>
                <a:gd name="connsiteX6" fmla="*/ 410527 w 427713"/>
                <a:gd name="connsiteY6" fmla="*/ 76119 h 561918"/>
                <a:gd name="connsiteX7" fmla="*/ 216778 w 427713"/>
                <a:gd name="connsiteY7" fmla="*/ 509 h 561918"/>
                <a:gd name="connsiteX8" fmla="*/ 11215 w 427713"/>
                <a:gd name="connsiteY8" fmla="*/ 118649 h 561918"/>
                <a:gd name="connsiteX0" fmla="*/ 11560 w 425696"/>
                <a:gd name="connsiteY0" fmla="*/ 87530 h 561515"/>
                <a:gd name="connsiteX1" fmla="*/ 25738 w 425696"/>
                <a:gd name="connsiteY1" fmla="*/ 363976 h 561515"/>
                <a:gd name="connsiteX2" fmla="*/ 30464 w 425696"/>
                <a:gd name="connsiteY2" fmla="*/ 522283 h 561515"/>
                <a:gd name="connsiteX3" fmla="*/ 188771 w 425696"/>
                <a:gd name="connsiteY3" fmla="*/ 543548 h 561515"/>
                <a:gd name="connsiteX4" fmla="*/ 403785 w 425696"/>
                <a:gd name="connsiteY4" fmla="*/ 543548 h 561515"/>
                <a:gd name="connsiteX5" fmla="*/ 415598 w 425696"/>
                <a:gd name="connsiteY5" fmla="*/ 311995 h 561515"/>
                <a:gd name="connsiteX6" fmla="*/ 408510 w 425696"/>
                <a:gd name="connsiteY6" fmla="*/ 75716 h 561515"/>
                <a:gd name="connsiteX7" fmla="*/ 214761 w 425696"/>
                <a:gd name="connsiteY7" fmla="*/ 106 h 561515"/>
                <a:gd name="connsiteX8" fmla="*/ 11560 w 425696"/>
                <a:gd name="connsiteY8" fmla="*/ 87530 h 561515"/>
                <a:gd name="connsiteX0" fmla="*/ 10883 w 425019"/>
                <a:gd name="connsiteY0" fmla="*/ 85178 h 559163"/>
                <a:gd name="connsiteX1" fmla="*/ 25061 w 425019"/>
                <a:gd name="connsiteY1" fmla="*/ 361624 h 559163"/>
                <a:gd name="connsiteX2" fmla="*/ 29787 w 425019"/>
                <a:gd name="connsiteY2" fmla="*/ 519931 h 559163"/>
                <a:gd name="connsiteX3" fmla="*/ 188094 w 425019"/>
                <a:gd name="connsiteY3" fmla="*/ 541196 h 559163"/>
                <a:gd name="connsiteX4" fmla="*/ 403108 w 425019"/>
                <a:gd name="connsiteY4" fmla="*/ 541196 h 559163"/>
                <a:gd name="connsiteX5" fmla="*/ 414921 w 425019"/>
                <a:gd name="connsiteY5" fmla="*/ 309643 h 559163"/>
                <a:gd name="connsiteX6" fmla="*/ 407833 w 425019"/>
                <a:gd name="connsiteY6" fmla="*/ 73364 h 559163"/>
                <a:gd name="connsiteX7" fmla="*/ 204633 w 425019"/>
                <a:gd name="connsiteY7" fmla="*/ 116 h 559163"/>
                <a:gd name="connsiteX8" fmla="*/ 10883 w 425019"/>
                <a:gd name="connsiteY8" fmla="*/ 85178 h 559163"/>
                <a:gd name="connsiteX0" fmla="*/ 10883 w 431603"/>
                <a:gd name="connsiteY0" fmla="*/ 85178 h 559163"/>
                <a:gd name="connsiteX1" fmla="*/ 25061 w 431603"/>
                <a:gd name="connsiteY1" fmla="*/ 361624 h 559163"/>
                <a:gd name="connsiteX2" fmla="*/ 29787 w 431603"/>
                <a:gd name="connsiteY2" fmla="*/ 519931 h 559163"/>
                <a:gd name="connsiteX3" fmla="*/ 188094 w 431603"/>
                <a:gd name="connsiteY3" fmla="*/ 541196 h 559163"/>
                <a:gd name="connsiteX4" fmla="*/ 403108 w 431603"/>
                <a:gd name="connsiteY4" fmla="*/ 541196 h 559163"/>
                <a:gd name="connsiteX5" fmla="*/ 429098 w 431603"/>
                <a:gd name="connsiteY5" fmla="*/ 309643 h 559163"/>
                <a:gd name="connsiteX6" fmla="*/ 407833 w 431603"/>
                <a:gd name="connsiteY6" fmla="*/ 73364 h 559163"/>
                <a:gd name="connsiteX7" fmla="*/ 204633 w 431603"/>
                <a:gd name="connsiteY7" fmla="*/ 116 h 559163"/>
                <a:gd name="connsiteX8" fmla="*/ 10883 w 431603"/>
                <a:gd name="connsiteY8" fmla="*/ 85178 h 559163"/>
                <a:gd name="connsiteX0" fmla="*/ 16874 w 437594"/>
                <a:gd name="connsiteY0" fmla="*/ 85178 h 559163"/>
                <a:gd name="connsiteX1" fmla="*/ 12150 w 437594"/>
                <a:gd name="connsiteY1" fmla="*/ 361624 h 559163"/>
                <a:gd name="connsiteX2" fmla="*/ 35778 w 437594"/>
                <a:gd name="connsiteY2" fmla="*/ 519931 h 559163"/>
                <a:gd name="connsiteX3" fmla="*/ 194085 w 437594"/>
                <a:gd name="connsiteY3" fmla="*/ 541196 h 559163"/>
                <a:gd name="connsiteX4" fmla="*/ 409099 w 437594"/>
                <a:gd name="connsiteY4" fmla="*/ 541196 h 559163"/>
                <a:gd name="connsiteX5" fmla="*/ 435089 w 437594"/>
                <a:gd name="connsiteY5" fmla="*/ 309643 h 559163"/>
                <a:gd name="connsiteX6" fmla="*/ 413824 w 437594"/>
                <a:gd name="connsiteY6" fmla="*/ 73364 h 559163"/>
                <a:gd name="connsiteX7" fmla="*/ 210624 w 437594"/>
                <a:gd name="connsiteY7" fmla="*/ 116 h 559163"/>
                <a:gd name="connsiteX8" fmla="*/ 16874 w 437594"/>
                <a:gd name="connsiteY8" fmla="*/ 85178 h 559163"/>
                <a:gd name="connsiteX0" fmla="*/ 16874 w 437594"/>
                <a:gd name="connsiteY0" fmla="*/ 85178 h 563991"/>
                <a:gd name="connsiteX1" fmla="*/ 12150 w 437594"/>
                <a:gd name="connsiteY1" fmla="*/ 361624 h 563991"/>
                <a:gd name="connsiteX2" fmla="*/ 35778 w 437594"/>
                <a:gd name="connsiteY2" fmla="*/ 519931 h 563991"/>
                <a:gd name="connsiteX3" fmla="*/ 205899 w 437594"/>
                <a:gd name="connsiteY3" fmla="*/ 553010 h 563991"/>
                <a:gd name="connsiteX4" fmla="*/ 409099 w 437594"/>
                <a:gd name="connsiteY4" fmla="*/ 541196 h 563991"/>
                <a:gd name="connsiteX5" fmla="*/ 435089 w 437594"/>
                <a:gd name="connsiteY5" fmla="*/ 309643 h 563991"/>
                <a:gd name="connsiteX6" fmla="*/ 413824 w 437594"/>
                <a:gd name="connsiteY6" fmla="*/ 73364 h 563991"/>
                <a:gd name="connsiteX7" fmla="*/ 210624 w 437594"/>
                <a:gd name="connsiteY7" fmla="*/ 116 h 563991"/>
                <a:gd name="connsiteX8" fmla="*/ 16874 w 437594"/>
                <a:gd name="connsiteY8" fmla="*/ 85178 h 563991"/>
                <a:gd name="connsiteX0" fmla="*/ 16874 w 437594"/>
                <a:gd name="connsiteY0" fmla="*/ 85178 h 554236"/>
                <a:gd name="connsiteX1" fmla="*/ 12150 w 437594"/>
                <a:gd name="connsiteY1" fmla="*/ 361624 h 554236"/>
                <a:gd name="connsiteX2" fmla="*/ 35778 w 437594"/>
                <a:gd name="connsiteY2" fmla="*/ 519931 h 554236"/>
                <a:gd name="connsiteX3" fmla="*/ 205899 w 437594"/>
                <a:gd name="connsiteY3" fmla="*/ 553010 h 554236"/>
                <a:gd name="connsiteX4" fmla="*/ 409099 w 437594"/>
                <a:gd name="connsiteY4" fmla="*/ 522294 h 554236"/>
                <a:gd name="connsiteX5" fmla="*/ 435089 w 437594"/>
                <a:gd name="connsiteY5" fmla="*/ 309643 h 554236"/>
                <a:gd name="connsiteX6" fmla="*/ 413824 w 437594"/>
                <a:gd name="connsiteY6" fmla="*/ 73364 h 554236"/>
                <a:gd name="connsiteX7" fmla="*/ 210624 w 437594"/>
                <a:gd name="connsiteY7" fmla="*/ 116 h 554236"/>
                <a:gd name="connsiteX8" fmla="*/ 16874 w 437594"/>
                <a:gd name="connsiteY8" fmla="*/ 85178 h 554236"/>
                <a:gd name="connsiteX0" fmla="*/ 16874 w 437594"/>
                <a:gd name="connsiteY0" fmla="*/ 85178 h 558187"/>
                <a:gd name="connsiteX1" fmla="*/ 12150 w 437594"/>
                <a:gd name="connsiteY1" fmla="*/ 361624 h 558187"/>
                <a:gd name="connsiteX2" fmla="*/ 35778 w 437594"/>
                <a:gd name="connsiteY2" fmla="*/ 519931 h 558187"/>
                <a:gd name="connsiteX3" fmla="*/ 215350 w 437594"/>
                <a:gd name="connsiteY3" fmla="*/ 557736 h 558187"/>
                <a:gd name="connsiteX4" fmla="*/ 409099 w 437594"/>
                <a:gd name="connsiteY4" fmla="*/ 522294 h 558187"/>
                <a:gd name="connsiteX5" fmla="*/ 435089 w 437594"/>
                <a:gd name="connsiteY5" fmla="*/ 309643 h 558187"/>
                <a:gd name="connsiteX6" fmla="*/ 413824 w 437594"/>
                <a:gd name="connsiteY6" fmla="*/ 73364 h 558187"/>
                <a:gd name="connsiteX7" fmla="*/ 210624 w 437594"/>
                <a:gd name="connsiteY7" fmla="*/ 116 h 558187"/>
                <a:gd name="connsiteX8" fmla="*/ 16874 w 437594"/>
                <a:gd name="connsiteY8" fmla="*/ 85178 h 558187"/>
                <a:gd name="connsiteX0" fmla="*/ 20067 w 440787"/>
                <a:gd name="connsiteY0" fmla="*/ 85178 h 558187"/>
                <a:gd name="connsiteX1" fmla="*/ 8255 w 440787"/>
                <a:gd name="connsiteY1" fmla="*/ 361624 h 558187"/>
                <a:gd name="connsiteX2" fmla="*/ 38971 w 440787"/>
                <a:gd name="connsiteY2" fmla="*/ 519931 h 558187"/>
                <a:gd name="connsiteX3" fmla="*/ 218543 w 440787"/>
                <a:gd name="connsiteY3" fmla="*/ 557736 h 558187"/>
                <a:gd name="connsiteX4" fmla="*/ 412292 w 440787"/>
                <a:gd name="connsiteY4" fmla="*/ 522294 h 558187"/>
                <a:gd name="connsiteX5" fmla="*/ 438282 w 440787"/>
                <a:gd name="connsiteY5" fmla="*/ 309643 h 558187"/>
                <a:gd name="connsiteX6" fmla="*/ 417017 w 440787"/>
                <a:gd name="connsiteY6" fmla="*/ 73364 h 558187"/>
                <a:gd name="connsiteX7" fmla="*/ 213817 w 440787"/>
                <a:gd name="connsiteY7" fmla="*/ 116 h 558187"/>
                <a:gd name="connsiteX8" fmla="*/ 20067 w 440787"/>
                <a:gd name="connsiteY8" fmla="*/ 85178 h 558187"/>
                <a:gd name="connsiteX0" fmla="*/ 20067 w 442342"/>
                <a:gd name="connsiteY0" fmla="*/ 85178 h 558345"/>
                <a:gd name="connsiteX1" fmla="*/ 8255 w 442342"/>
                <a:gd name="connsiteY1" fmla="*/ 361624 h 558345"/>
                <a:gd name="connsiteX2" fmla="*/ 38971 w 442342"/>
                <a:gd name="connsiteY2" fmla="*/ 519931 h 558345"/>
                <a:gd name="connsiteX3" fmla="*/ 218543 w 442342"/>
                <a:gd name="connsiteY3" fmla="*/ 557736 h 558345"/>
                <a:gd name="connsiteX4" fmla="*/ 412292 w 442342"/>
                <a:gd name="connsiteY4" fmla="*/ 522294 h 558345"/>
                <a:gd name="connsiteX5" fmla="*/ 440644 w 442342"/>
                <a:gd name="connsiteY5" fmla="*/ 302555 h 558345"/>
                <a:gd name="connsiteX6" fmla="*/ 417017 w 442342"/>
                <a:gd name="connsiteY6" fmla="*/ 73364 h 558345"/>
                <a:gd name="connsiteX7" fmla="*/ 213817 w 442342"/>
                <a:gd name="connsiteY7" fmla="*/ 116 h 558345"/>
                <a:gd name="connsiteX8" fmla="*/ 20067 w 442342"/>
                <a:gd name="connsiteY8" fmla="*/ 85178 h 558345"/>
                <a:gd name="connsiteX0" fmla="*/ 21288 w 443563"/>
                <a:gd name="connsiteY0" fmla="*/ 85178 h 558345"/>
                <a:gd name="connsiteX1" fmla="*/ 7113 w 443563"/>
                <a:gd name="connsiteY1" fmla="*/ 356898 h 558345"/>
                <a:gd name="connsiteX2" fmla="*/ 40192 w 443563"/>
                <a:gd name="connsiteY2" fmla="*/ 519931 h 558345"/>
                <a:gd name="connsiteX3" fmla="*/ 219764 w 443563"/>
                <a:gd name="connsiteY3" fmla="*/ 557736 h 558345"/>
                <a:gd name="connsiteX4" fmla="*/ 413513 w 443563"/>
                <a:gd name="connsiteY4" fmla="*/ 522294 h 558345"/>
                <a:gd name="connsiteX5" fmla="*/ 441865 w 443563"/>
                <a:gd name="connsiteY5" fmla="*/ 302555 h 558345"/>
                <a:gd name="connsiteX6" fmla="*/ 418238 w 443563"/>
                <a:gd name="connsiteY6" fmla="*/ 73364 h 558345"/>
                <a:gd name="connsiteX7" fmla="*/ 215038 w 443563"/>
                <a:gd name="connsiteY7" fmla="*/ 116 h 558345"/>
                <a:gd name="connsiteX8" fmla="*/ 21288 w 443563"/>
                <a:gd name="connsiteY8" fmla="*/ 85178 h 558345"/>
                <a:gd name="connsiteX0" fmla="*/ 45611 w 437169"/>
                <a:gd name="connsiteY0" fmla="*/ 66265 h 558335"/>
                <a:gd name="connsiteX1" fmla="*/ 719 w 437169"/>
                <a:gd name="connsiteY1" fmla="*/ 356888 h 558335"/>
                <a:gd name="connsiteX2" fmla="*/ 33798 w 437169"/>
                <a:gd name="connsiteY2" fmla="*/ 519921 h 558335"/>
                <a:gd name="connsiteX3" fmla="*/ 213370 w 437169"/>
                <a:gd name="connsiteY3" fmla="*/ 557726 h 558335"/>
                <a:gd name="connsiteX4" fmla="*/ 407119 w 437169"/>
                <a:gd name="connsiteY4" fmla="*/ 522284 h 558335"/>
                <a:gd name="connsiteX5" fmla="*/ 435471 w 437169"/>
                <a:gd name="connsiteY5" fmla="*/ 302545 h 558335"/>
                <a:gd name="connsiteX6" fmla="*/ 411844 w 437169"/>
                <a:gd name="connsiteY6" fmla="*/ 73354 h 558335"/>
                <a:gd name="connsiteX7" fmla="*/ 208644 w 437169"/>
                <a:gd name="connsiteY7" fmla="*/ 106 h 558335"/>
                <a:gd name="connsiteX8" fmla="*/ 45611 w 437169"/>
                <a:gd name="connsiteY8" fmla="*/ 66265 h 558335"/>
                <a:gd name="connsiteX0" fmla="*/ 37761 w 429319"/>
                <a:gd name="connsiteY0" fmla="*/ 66214 h 558284"/>
                <a:gd name="connsiteX1" fmla="*/ 2320 w 429319"/>
                <a:gd name="connsiteY1" fmla="*/ 297767 h 558284"/>
                <a:gd name="connsiteX2" fmla="*/ 25948 w 429319"/>
                <a:gd name="connsiteY2" fmla="*/ 519870 h 558284"/>
                <a:gd name="connsiteX3" fmla="*/ 205520 w 429319"/>
                <a:gd name="connsiteY3" fmla="*/ 557675 h 558284"/>
                <a:gd name="connsiteX4" fmla="*/ 399269 w 429319"/>
                <a:gd name="connsiteY4" fmla="*/ 522233 h 558284"/>
                <a:gd name="connsiteX5" fmla="*/ 427621 w 429319"/>
                <a:gd name="connsiteY5" fmla="*/ 302494 h 558284"/>
                <a:gd name="connsiteX6" fmla="*/ 403994 w 429319"/>
                <a:gd name="connsiteY6" fmla="*/ 73303 h 558284"/>
                <a:gd name="connsiteX7" fmla="*/ 200794 w 429319"/>
                <a:gd name="connsiteY7" fmla="*/ 55 h 558284"/>
                <a:gd name="connsiteX8" fmla="*/ 37761 w 429319"/>
                <a:gd name="connsiteY8" fmla="*/ 66214 h 558284"/>
                <a:gd name="connsiteX0" fmla="*/ 36275 w 427833"/>
                <a:gd name="connsiteY0" fmla="*/ 66214 h 558958"/>
                <a:gd name="connsiteX1" fmla="*/ 834 w 427833"/>
                <a:gd name="connsiteY1" fmla="*/ 297767 h 558958"/>
                <a:gd name="connsiteX2" fmla="*/ 29188 w 427833"/>
                <a:gd name="connsiteY2" fmla="*/ 510418 h 558958"/>
                <a:gd name="connsiteX3" fmla="*/ 204034 w 427833"/>
                <a:gd name="connsiteY3" fmla="*/ 557675 h 558958"/>
                <a:gd name="connsiteX4" fmla="*/ 397783 w 427833"/>
                <a:gd name="connsiteY4" fmla="*/ 522233 h 558958"/>
                <a:gd name="connsiteX5" fmla="*/ 426135 w 427833"/>
                <a:gd name="connsiteY5" fmla="*/ 302494 h 558958"/>
                <a:gd name="connsiteX6" fmla="*/ 402508 w 427833"/>
                <a:gd name="connsiteY6" fmla="*/ 73303 h 558958"/>
                <a:gd name="connsiteX7" fmla="*/ 199308 w 427833"/>
                <a:gd name="connsiteY7" fmla="*/ 55 h 558958"/>
                <a:gd name="connsiteX8" fmla="*/ 36275 w 427833"/>
                <a:gd name="connsiteY8" fmla="*/ 66214 h 558958"/>
                <a:gd name="connsiteX0" fmla="*/ 36275 w 428528"/>
                <a:gd name="connsiteY0" fmla="*/ 66214 h 558440"/>
                <a:gd name="connsiteX1" fmla="*/ 834 w 428528"/>
                <a:gd name="connsiteY1" fmla="*/ 297767 h 558440"/>
                <a:gd name="connsiteX2" fmla="*/ 29188 w 428528"/>
                <a:gd name="connsiteY2" fmla="*/ 510418 h 558440"/>
                <a:gd name="connsiteX3" fmla="*/ 204034 w 428528"/>
                <a:gd name="connsiteY3" fmla="*/ 557675 h 558440"/>
                <a:gd name="connsiteX4" fmla="*/ 388332 w 428528"/>
                <a:gd name="connsiteY4" fmla="*/ 519870 h 558440"/>
                <a:gd name="connsiteX5" fmla="*/ 426135 w 428528"/>
                <a:gd name="connsiteY5" fmla="*/ 302494 h 558440"/>
                <a:gd name="connsiteX6" fmla="*/ 402508 w 428528"/>
                <a:gd name="connsiteY6" fmla="*/ 73303 h 558440"/>
                <a:gd name="connsiteX7" fmla="*/ 199308 w 428528"/>
                <a:gd name="connsiteY7" fmla="*/ 55 h 558440"/>
                <a:gd name="connsiteX8" fmla="*/ 36275 w 428528"/>
                <a:gd name="connsiteY8" fmla="*/ 66214 h 558440"/>
                <a:gd name="connsiteX0" fmla="*/ 37760 w 430013"/>
                <a:gd name="connsiteY0" fmla="*/ 66214 h 557901"/>
                <a:gd name="connsiteX1" fmla="*/ 2319 w 430013"/>
                <a:gd name="connsiteY1" fmla="*/ 297767 h 557901"/>
                <a:gd name="connsiteX2" fmla="*/ 25948 w 430013"/>
                <a:gd name="connsiteY2" fmla="*/ 519869 h 557901"/>
                <a:gd name="connsiteX3" fmla="*/ 205519 w 430013"/>
                <a:gd name="connsiteY3" fmla="*/ 557675 h 557901"/>
                <a:gd name="connsiteX4" fmla="*/ 389817 w 430013"/>
                <a:gd name="connsiteY4" fmla="*/ 519870 h 557901"/>
                <a:gd name="connsiteX5" fmla="*/ 427620 w 430013"/>
                <a:gd name="connsiteY5" fmla="*/ 302494 h 557901"/>
                <a:gd name="connsiteX6" fmla="*/ 403993 w 430013"/>
                <a:gd name="connsiteY6" fmla="*/ 73303 h 557901"/>
                <a:gd name="connsiteX7" fmla="*/ 200793 w 430013"/>
                <a:gd name="connsiteY7" fmla="*/ 55 h 557901"/>
                <a:gd name="connsiteX8" fmla="*/ 37760 w 430013"/>
                <a:gd name="connsiteY8" fmla="*/ 66214 h 557901"/>
                <a:gd name="connsiteX0" fmla="*/ 40684 w 432937"/>
                <a:gd name="connsiteY0" fmla="*/ 66214 h 557831"/>
                <a:gd name="connsiteX1" fmla="*/ 5243 w 432937"/>
                <a:gd name="connsiteY1" fmla="*/ 297767 h 557831"/>
                <a:gd name="connsiteX2" fmla="*/ 28872 w 432937"/>
                <a:gd name="connsiteY2" fmla="*/ 519869 h 557831"/>
                <a:gd name="connsiteX3" fmla="*/ 208443 w 432937"/>
                <a:gd name="connsiteY3" fmla="*/ 557675 h 557831"/>
                <a:gd name="connsiteX4" fmla="*/ 392741 w 432937"/>
                <a:gd name="connsiteY4" fmla="*/ 519870 h 557831"/>
                <a:gd name="connsiteX5" fmla="*/ 430544 w 432937"/>
                <a:gd name="connsiteY5" fmla="*/ 302494 h 557831"/>
                <a:gd name="connsiteX6" fmla="*/ 406917 w 432937"/>
                <a:gd name="connsiteY6" fmla="*/ 73303 h 557831"/>
                <a:gd name="connsiteX7" fmla="*/ 203717 w 432937"/>
                <a:gd name="connsiteY7" fmla="*/ 55 h 557831"/>
                <a:gd name="connsiteX8" fmla="*/ 40684 w 432937"/>
                <a:gd name="connsiteY8" fmla="*/ 66214 h 557831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6557 w 428810"/>
                <a:gd name="connsiteY0" fmla="*/ 66214 h 531376"/>
                <a:gd name="connsiteX1" fmla="*/ 1116 w 428810"/>
                <a:gd name="connsiteY1" fmla="*/ 297767 h 531376"/>
                <a:gd name="connsiteX2" fmla="*/ 27108 w 428810"/>
                <a:gd name="connsiteY2" fmla="*/ 510418 h 531376"/>
                <a:gd name="connsiteX3" fmla="*/ 192502 w 428810"/>
                <a:gd name="connsiteY3" fmla="*/ 524596 h 531376"/>
                <a:gd name="connsiteX4" fmla="*/ 388614 w 428810"/>
                <a:gd name="connsiteY4" fmla="*/ 519870 h 531376"/>
                <a:gd name="connsiteX5" fmla="*/ 426417 w 428810"/>
                <a:gd name="connsiteY5" fmla="*/ 302494 h 531376"/>
                <a:gd name="connsiteX6" fmla="*/ 402790 w 428810"/>
                <a:gd name="connsiteY6" fmla="*/ 73303 h 531376"/>
                <a:gd name="connsiteX7" fmla="*/ 199590 w 428810"/>
                <a:gd name="connsiteY7" fmla="*/ 55 h 531376"/>
                <a:gd name="connsiteX8" fmla="*/ 36557 w 428810"/>
                <a:gd name="connsiteY8" fmla="*/ 66214 h 531376"/>
                <a:gd name="connsiteX0" fmla="*/ 36557 w 422272"/>
                <a:gd name="connsiteY0" fmla="*/ 66214 h 538568"/>
                <a:gd name="connsiteX1" fmla="*/ 1116 w 422272"/>
                <a:gd name="connsiteY1" fmla="*/ 297767 h 538568"/>
                <a:gd name="connsiteX2" fmla="*/ 27108 w 422272"/>
                <a:gd name="connsiteY2" fmla="*/ 510418 h 538568"/>
                <a:gd name="connsiteX3" fmla="*/ 192502 w 422272"/>
                <a:gd name="connsiteY3" fmla="*/ 524596 h 538568"/>
                <a:gd name="connsiteX4" fmla="*/ 388614 w 422272"/>
                <a:gd name="connsiteY4" fmla="*/ 519870 h 538568"/>
                <a:gd name="connsiteX5" fmla="*/ 414603 w 422272"/>
                <a:gd name="connsiteY5" fmla="*/ 295406 h 538568"/>
                <a:gd name="connsiteX6" fmla="*/ 402790 w 422272"/>
                <a:gd name="connsiteY6" fmla="*/ 73303 h 538568"/>
                <a:gd name="connsiteX7" fmla="*/ 199590 w 422272"/>
                <a:gd name="connsiteY7" fmla="*/ 55 h 538568"/>
                <a:gd name="connsiteX8" fmla="*/ 36557 w 422272"/>
                <a:gd name="connsiteY8" fmla="*/ 66214 h 538568"/>
                <a:gd name="connsiteX0" fmla="*/ 36557 w 416127"/>
                <a:gd name="connsiteY0" fmla="*/ 66159 h 538513"/>
                <a:gd name="connsiteX1" fmla="*/ 1116 w 416127"/>
                <a:gd name="connsiteY1" fmla="*/ 297712 h 538513"/>
                <a:gd name="connsiteX2" fmla="*/ 27108 w 416127"/>
                <a:gd name="connsiteY2" fmla="*/ 510363 h 538513"/>
                <a:gd name="connsiteX3" fmla="*/ 192502 w 416127"/>
                <a:gd name="connsiteY3" fmla="*/ 524541 h 538513"/>
                <a:gd name="connsiteX4" fmla="*/ 388614 w 416127"/>
                <a:gd name="connsiteY4" fmla="*/ 519815 h 538513"/>
                <a:gd name="connsiteX5" fmla="*/ 414603 w 416127"/>
                <a:gd name="connsiteY5" fmla="*/ 295351 h 538513"/>
                <a:gd name="connsiteX6" fmla="*/ 390976 w 416127"/>
                <a:gd name="connsiteY6" fmla="*/ 66160 h 538513"/>
                <a:gd name="connsiteX7" fmla="*/ 199590 w 416127"/>
                <a:gd name="connsiteY7" fmla="*/ 0 h 538513"/>
                <a:gd name="connsiteX8" fmla="*/ 36557 w 416127"/>
                <a:gd name="connsiteY8" fmla="*/ 66159 h 538513"/>
                <a:gd name="connsiteX0" fmla="*/ 36557 w 416962"/>
                <a:gd name="connsiteY0" fmla="*/ 66159 h 533540"/>
                <a:gd name="connsiteX1" fmla="*/ 1116 w 416962"/>
                <a:gd name="connsiteY1" fmla="*/ 297712 h 533540"/>
                <a:gd name="connsiteX2" fmla="*/ 27108 w 416962"/>
                <a:gd name="connsiteY2" fmla="*/ 510363 h 533540"/>
                <a:gd name="connsiteX3" fmla="*/ 192502 w 416962"/>
                <a:gd name="connsiteY3" fmla="*/ 524541 h 533540"/>
                <a:gd name="connsiteX4" fmla="*/ 390977 w 416962"/>
                <a:gd name="connsiteY4" fmla="*/ 512727 h 533540"/>
                <a:gd name="connsiteX5" fmla="*/ 414603 w 416962"/>
                <a:gd name="connsiteY5" fmla="*/ 295351 h 533540"/>
                <a:gd name="connsiteX6" fmla="*/ 390976 w 416962"/>
                <a:gd name="connsiteY6" fmla="*/ 66160 h 533540"/>
                <a:gd name="connsiteX7" fmla="*/ 199590 w 416962"/>
                <a:gd name="connsiteY7" fmla="*/ 0 h 533540"/>
                <a:gd name="connsiteX8" fmla="*/ 36557 w 416962"/>
                <a:gd name="connsiteY8" fmla="*/ 66159 h 533540"/>
                <a:gd name="connsiteX0" fmla="*/ 36557 w 415953"/>
                <a:gd name="connsiteY0" fmla="*/ 66159 h 531703"/>
                <a:gd name="connsiteX1" fmla="*/ 1116 w 415953"/>
                <a:gd name="connsiteY1" fmla="*/ 297712 h 531703"/>
                <a:gd name="connsiteX2" fmla="*/ 27108 w 415953"/>
                <a:gd name="connsiteY2" fmla="*/ 510363 h 531703"/>
                <a:gd name="connsiteX3" fmla="*/ 192502 w 415953"/>
                <a:gd name="connsiteY3" fmla="*/ 524541 h 531703"/>
                <a:gd name="connsiteX4" fmla="*/ 390977 w 415953"/>
                <a:gd name="connsiteY4" fmla="*/ 512727 h 531703"/>
                <a:gd name="connsiteX5" fmla="*/ 414603 w 415953"/>
                <a:gd name="connsiteY5" fmla="*/ 295351 h 531703"/>
                <a:gd name="connsiteX6" fmla="*/ 390976 w 415953"/>
                <a:gd name="connsiteY6" fmla="*/ 66160 h 531703"/>
                <a:gd name="connsiteX7" fmla="*/ 199590 w 415953"/>
                <a:gd name="connsiteY7" fmla="*/ 0 h 531703"/>
                <a:gd name="connsiteX8" fmla="*/ 36557 w 415953"/>
                <a:gd name="connsiteY8" fmla="*/ 66159 h 531703"/>
                <a:gd name="connsiteX0" fmla="*/ 38202 w 417598"/>
                <a:gd name="connsiteY0" fmla="*/ 66159 h 527065"/>
                <a:gd name="connsiteX1" fmla="*/ 2761 w 417598"/>
                <a:gd name="connsiteY1" fmla="*/ 297712 h 527065"/>
                <a:gd name="connsiteX2" fmla="*/ 28753 w 417598"/>
                <a:gd name="connsiteY2" fmla="*/ 510363 h 527065"/>
                <a:gd name="connsiteX3" fmla="*/ 194147 w 417598"/>
                <a:gd name="connsiteY3" fmla="*/ 524541 h 527065"/>
                <a:gd name="connsiteX4" fmla="*/ 392622 w 417598"/>
                <a:gd name="connsiteY4" fmla="*/ 512727 h 527065"/>
                <a:gd name="connsiteX5" fmla="*/ 416248 w 417598"/>
                <a:gd name="connsiteY5" fmla="*/ 295351 h 527065"/>
                <a:gd name="connsiteX6" fmla="*/ 392621 w 417598"/>
                <a:gd name="connsiteY6" fmla="*/ 66160 h 527065"/>
                <a:gd name="connsiteX7" fmla="*/ 201235 w 417598"/>
                <a:gd name="connsiteY7" fmla="*/ 0 h 527065"/>
                <a:gd name="connsiteX8" fmla="*/ 38202 w 417598"/>
                <a:gd name="connsiteY8" fmla="*/ 66159 h 527065"/>
                <a:gd name="connsiteX0" fmla="*/ 36212 w 415608"/>
                <a:gd name="connsiteY0" fmla="*/ 66159 h 527065"/>
                <a:gd name="connsiteX1" fmla="*/ 771 w 415608"/>
                <a:gd name="connsiteY1" fmla="*/ 297712 h 527065"/>
                <a:gd name="connsiteX2" fmla="*/ 55116 w 415608"/>
                <a:gd name="connsiteY2" fmla="*/ 510363 h 527065"/>
                <a:gd name="connsiteX3" fmla="*/ 192157 w 415608"/>
                <a:gd name="connsiteY3" fmla="*/ 524541 h 527065"/>
                <a:gd name="connsiteX4" fmla="*/ 390632 w 415608"/>
                <a:gd name="connsiteY4" fmla="*/ 512727 h 527065"/>
                <a:gd name="connsiteX5" fmla="*/ 414258 w 415608"/>
                <a:gd name="connsiteY5" fmla="*/ 295351 h 527065"/>
                <a:gd name="connsiteX6" fmla="*/ 390631 w 415608"/>
                <a:gd name="connsiteY6" fmla="*/ 66160 h 527065"/>
                <a:gd name="connsiteX7" fmla="*/ 199245 w 415608"/>
                <a:gd name="connsiteY7" fmla="*/ 0 h 527065"/>
                <a:gd name="connsiteX8" fmla="*/ 36212 w 415608"/>
                <a:gd name="connsiteY8" fmla="*/ 66159 h 527065"/>
                <a:gd name="connsiteX0" fmla="*/ 15687 w 395083"/>
                <a:gd name="connsiteY0" fmla="*/ 66159 h 531379"/>
                <a:gd name="connsiteX1" fmla="*/ 8600 w 395083"/>
                <a:gd name="connsiteY1" fmla="*/ 302438 h 531379"/>
                <a:gd name="connsiteX2" fmla="*/ 34591 w 395083"/>
                <a:gd name="connsiteY2" fmla="*/ 510363 h 531379"/>
                <a:gd name="connsiteX3" fmla="*/ 171632 w 395083"/>
                <a:gd name="connsiteY3" fmla="*/ 524541 h 531379"/>
                <a:gd name="connsiteX4" fmla="*/ 370107 w 395083"/>
                <a:gd name="connsiteY4" fmla="*/ 512727 h 531379"/>
                <a:gd name="connsiteX5" fmla="*/ 393733 w 395083"/>
                <a:gd name="connsiteY5" fmla="*/ 295351 h 531379"/>
                <a:gd name="connsiteX6" fmla="*/ 370106 w 395083"/>
                <a:gd name="connsiteY6" fmla="*/ 66160 h 531379"/>
                <a:gd name="connsiteX7" fmla="*/ 178720 w 395083"/>
                <a:gd name="connsiteY7" fmla="*/ 0 h 531379"/>
                <a:gd name="connsiteX8" fmla="*/ 15687 w 395083"/>
                <a:gd name="connsiteY8" fmla="*/ 66159 h 531379"/>
                <a:gd name="connsiteX0" fmla="*/ 16810 w 396206"/>
                <a:gd name="connsiteY0" fmla="*/ 66159 h 532029"/>
                <a:gd name="connsiteX1" fmla="*/ 7361 w 396206"/>
                <a:gd name="connsiteY1" fmla="*/ 292987 h 532029"/>
                <a:gd name="connsiteX2" fmla="*/ 35714 w 396206"/>
                <a:gd name="connsiteY2" fmla="*/ 510363 h 532029"/>
                <a:gd name="connsiteX3" fmla="*/ 172755 w 396206"/>
                <a:gd name="connsiteY3" fmla="*/ 524541 h 532029"/>
                <a:gd name="connsiteX4" fmla="*/ 371230 w 396206"/>
                <a:gd name="connsiteY4" fmla="*/ 512727 h 532029"/>
                <a:gd name="connsiteX5" fmla="*/ 394856 w 396206"/>
                <a:gd name="connsiteY5" fmla="*/ 295351 h 532029"/>
                <a:gd name="connsiteX6" fmla="*/ 371229 w 396206"/>
                <a:gd name="connsiteY6" fmla="*/ 66160 h 532029"/>
                <a:gd name="connsiteX7" fmla="*/ 179843 w 396206"/>
                <a:gd name="connsiteY7" fmla="*/ 0 h 532029"/>
                <a:gd name="connsiteX8" fmla="*/ 16810 w 396206"/>
                <a:gd name="connsiteY8" fmla="*/ 66159 h 532029"/>
                <a:gd name="connsiteX0" fmla="*/ 17622 w 397018"/>
                <a:gd name="connsiteY0" fmla="*/ 66159 h 532029"/>
                <a:gd name="connsiteX1" fmla="*/ 8173 w 397018"/>
                <a:gd name="connsiteY1" fmla="*/ 292987 h 532029"/>
                <a:gd name="connsiteX2" fmla="*/ 36526 w 397018"/>
                <a:gd name="connsiteY2" fmla="*/ 510363 h 532029"/>
                <a:gd name="connsiteX3" fmla="*/ 173567 w 397018"/>
                <a:gd name="connsiteY3" fmla="*/ 524541 h 532029"/>
                <a:gd name="connsiteX4" fmla="*/ 372042 w 397018"/>
                <a:gd name="connsiteY4" fmla="*/ 512727 h 532029"/>
                <a:gd name="connsiteX5" fmla="*/ 395668 w 397018"/>
                <a:gd name="connsiteY5" fmla="*/ 295351 h 532029"/>
                <a:gd name="connsiteX6" fmla="*/ 372041 w 397018"/>
                <a:gd name="connsiteY6" fmla="*/ 66160 h 532029"/>
                <a:gd name="connsiteX7" fmla="*/ 180655 w 397018"/>
                <a:gd name="connsiteY7" fmla="*/ 0 h 532029"/>
                <a:gd name="connsiteX8" fmla="*/ 17622 w 397018"/>
                <a:gd name="connsiteY8" fmla="*/ 66159 h 532029"/>
                <a:gd name="connsiteX0" fmla="*/ 16811 w 396207"/>
                <a:gd name="connsiteY0" fmla="*/ 66159 h 529127"/>
                <a:gd name="connsiteX1" fmla="*/ 7362 w 396207"/>
                <a:gd name="connsiteY1" fmla="*/ 292987 h 529127"/>
                <a:gd name="connsiteX2" fmla="*/ 35715 w 396207"/>
                <a:gd name="connsiteY2" fmla="*/ 505637 h 529127"/>
                <a:gd name="connsiteX3" fmla="*/ 172756 w 396207"/>
                <a:gd name="connsiteY3" fmla="*/ 524541 h 529127"/>
                <a:gd name="connsiteX4" fmla="*/ 371231 w 396207"/>
                <a:gd name="connsiteY4" fmla="*/ 512727 h 529127"/>
                <a:gd name="connsiteX5" fmla="*/ 394857 w 396207"/>
                <a:gd name="connsiteY5" fmla="*/ 295351 h 529127"/>
                <a:gd name="connsiteX6" fmla="*/ 371230 w 396207"/>
                <a:gd name="connsiteY6" fmla="*/ 66160 h 529127"/>
                <a:gd name="connsiteX7" fmla="*/ 179844 w 396207"/>
                <a:gd name="connsiteY7" fmla="*/ 0 h 529127"/>
                <a:gd name="connsiteX8" fmla="*/ 16811 w 396207"/>
                <a:gd name="connsiteY8" fmla="*/ 66159 h 529127"/>
                <a:gd name="connsiteX0" fmla="*/ 16811 w 397772"/>
                <a:gd name="connsiteY0" fmla="*/ 66159 h 528841"/>
                <a:gd name="connsiteX1" fmla="*/ 7362 w 397772"/>
                <a:gd name="connsiteY1" fmla="*/ 292987 h 528841"/>
                <a:gd name="connsiteX2" fmla="*/ 35715 w 397772"/>
                <a:gd name="connsiteY2" fmla="*/ 505637 h 528841"/>
                <a:gd name="connsiteX3" fmla="*/ 172756 w 397772"/>
                <a:gd name="connsiteY3" fmla="*/ 524541 h 528841"/>
                <a:gd name="connsiteX4" fmla="*/ 349966 w 397772"/>
                <a:gd name="connsiteY4" fmla="*/ 517453 h 528841"/>
                <a:gd name="connsiteX5" fmla="*/ 394857 w 397772"/>
                <a:gd name="connsiteY5" fmla="*/ 295351 h 528841"/>
                <a:gd name="connsiteX6" fmla="*/ 371230 w 397772"/>
                <a:gd name="connsiteY6" fmla="*/ 66160 h 528841"/>
                <a:gd name="connsiteX7" fmla="*/ 179844 w 397772"/>
                <a:gd name="connsiteY7" fmla="*/ 0 h 528841"/>
                <a:gd name="connsiteX8" fmla="*/ 16811 w 397772"/>
                <a:gd name="connsiteY8" fmla="*/ 66159 h 528841"/>
                <a:gd name="connsiteX0" fmla="*/ 16811 w 386281"/>
                <a:gd name="connsiteY0" fmla="*/ 66159 h 536037"/>
                <a:gd name="connsiteX1" fmla="*/ 7362 w 386281"/>
                <a:gd name="connsiteY1" fmla="*/ 292987 h 536037"/>
                <a:gd name="connsiteX2" fmla="*/ 35715 w 386281"/>
                <a:gd name="connsiteY2" fmla="*/ 505637 h 536037"/>
                <a:gd name="connsiteX3" fmla="*/ 172756 w 386281"/>
                <a:gd name="connsiteY3" fmla="*/ 524541 h 536037"/>
                <a:gd name="connsiteX4" fmla="*/ 349966 w 386281"/>
                <a:gd name="connsiteY4" fmla="*/ 517453 h 536037"/>
                <a:gd name="connsiteX5" fmla="*/ 368866 w 386281"/>
                <a:gd name="connsiteY5" fmla="*/ 292988 h 536037"/>
                <a:gd name="connsiteX6" fmla="*/ 371230 w 386281"/>
                <a:gd name="connsiteY6" fmla="*/ 66160 h 536037"/>
                <a:gd name="connsiteX7" fmla="*/ 179844 w 386281"/>
                <a:gd name="connsiteY7" fmla="*/ 0 h 536037"/>
                <a:gd name="connsiteX8" fmla="*/ 16811 w 386281"/>
                <a:gd name="connsiteY8" fmla="*/ 66159 h 536037"/>
                <a:gd name="connsiteX0" fmla="*/ 16811 w 390120"/>
                <a:gd name="connsiteY0" fmla="*/ 66159 h 535863"/>
                <a:gd name="connsiteX1" fmla="*/ 7362 w 390120"/>
                <a:gd name="connsiteY1" fmla="*/ 292987 h 535863"/>
                <a:gd name="connsiteX2" fmla="*/ 35715 w 390120"/>
                <a:gd name="connsiteY2" fmla="*/ 505637 h 535863"/>
                <a:gd name="connsiteX3" fmla="*/ 172756 w 390120"/>
                <a:gd name="connsiteY3" fmla="*/ 524541 h 535863"/>
                <a:gd name="connsiteX4" fmla="*/ 349966 w 390120"/>
                <a:gd name="connsiteY4" fmla="*/ 517453 h 535863"/>
                <a:gd name="connsiteX5" fmla="*/ 380680 w 390120"/>
                <a:gd name="connsiteY5" fmla="*/ 295351 h 535863"/>
                <a:gd name="connsiteX6" fmla="*/ 371230 w 390120"/>
                <a:gd name="connsiteY6" fmla="*/ 66160 h 535863"/>
                <a:gd name="connsiteX7" fmla="*/ 179844 w 390120"/>
                <a:gd name="connsiteY7" fmla="*/ 0 h 535863"/>
                <a:gd name="connsiteX8" fmla="*/ 16811 w 390120"/>
                <a:gd name="connsiteY8" fmla="*/ 66159 h 535863"/>
                <a:gd name="connsiteX0" fmla="*/ 16811 w 393406"/>
                <a:gd name="connsiteY0" fmla="*/ 66159 h 535863"/>
                <a:gd name="connsiteX1" fmla="*/ 7362 w 393406"/>
                <a:gd name="connsiteY1" fmla="*/ 292987 h 535863"/>
                <a:gd name="connsiteX2" fmla="*/ 35715 w 393406"/>
                <a:gd name="connsiteY2" fmla="*/ 505637 h 535863"/>
                <a:gd name="connsiteX3" fmla="*/ 172756 w 393406"/>
                <a:gd name="connsiteY3" fmla="*/ 524541 h 535863"/>
                <a:gd name="connsiteX4" fmla="*/ 349966 w 393406"/>
                <a:gd name="connsiteY4" fmla="*/ 517453 h 535863"/>
                <a:gd name="connsiteX5" fmla="*/ 387769 w 393406"/>
                <a:gd name="connsiteY5" fmla="*/ 295351 h 535863"/>
                <a:gd name="connsiteX6" fmla="*/ 371230 w 393406"/>
                <a:gd name="connsiteY6" fmla="*/ 66160 h 535863"/>
                <a:gd name="connsiteX7" fmla="*/ 179844 w 393406"/>
                <a:gd name="connsiteY7" fmla="*/ 0 h 535863"/>
                <a:gd name="connsiteX8" fmla="*/ 16811 w 393406"/>
                <a:gd name="connsiteY8" fmla="*/ 66159 h 535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406" h="535863">
                  <a:moveTo>
                    <a:pt x="16811" y="66159"/>
                  </a:moveTo>
                  <a:cubicBezTo>
                    <a:pt x="-11936" y="114990"/>
                    <a:pt x="4211" y="219741"/>
                    <a:pt x="7362" y="292987"/>
                  </a:cubicBezTo>
                  <a:cubicBezTo>
                    <a:pt x="10513" y="366233"/>
                    <a:pt x="8149" y="467045"/>
                    <a:pt x="35715" y="505637"/>
                  </a:cubicBezTo>
                  <a:cubicBezTo>
                    <a:pt x="63281" y="544229"/>
                    <a:pt x="120381" y="522572"/>
                    <a:pt x="172756" y="524541"/>
                  </a:cubicBezTo>
                  <a:cubicBezTo>
                    <a:pt x="231826" y="522178"/>
                    <a:pt x="314131" y="555651"/>
                    <a:pt x="349966" y="517453"/>
                  </a:cubicBezTo>
                  <a:cubicBezTo>
                    <a:pt x="385802" y="479255"/>
                    <a:pt x="384225" y="370566"/>
                    <a:pt x="387769" y="295351"/>
                  </a:cubicBezTo>
                  <a:cubicBezTo>
                    <a:pt x="391313" y="220136"/>
                    <a:pt x="404703" y="118141"/>
                    <a:pt x="371230" y="66160"/>
                  </a:cubicBezTo>
                  <a:cubicBezTo>
                    <a:pt x="337757" y="14179"/>
                    <a:pt x="238914" y="0"/>
                    <a:pt x="179844" y="0"/>
                  </a:cubicBezTo>
                  <a:cubicBezTo>
                    <a:pt x="120774" y="0"/>
                    <a:pt x="45558" y="17328"/>
                    <a:pt x="16811" y="66159"/>
                  </a:cubicBez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2287A1B5-7D8B-4265-938F-D19CADB1830B}"/>
                </a:ext>
              </a:extLst>
            </p:cNvPr>
            <p:cNvSpPr/>
            <p:nvPr/>
          </p:nvSpPr>
          <p:spPr>
            <a:xfrm rot="20611956">
              <a:off x="5984182" y="4085586"/>
              <a:ext cx="393406" cy="535863"/>
            </a:xfrm>
            <a:custGeom>
              <a:avLst/>
              <a:gdLst>
                <a:gd name="connsiteX0" fmla="*/ 11215 w 427713"/>
                <a:gd name="connsiteY0" fmla="*/ 118649 h 561918"/>
                <a:gd name="connsiteX1" fmla="*/ 27755 w 427713"/>
                <a:gd name="connsiteY1" fmla="*/ 364379 h 561918"/>
                <a:gd name="connsiteX2" fmla="*/ 32481 w 427713"/>
                <a:gd name="connsiteY2" fmla="*/ 522686 h 561918"/>
                <a:gd name="connsiteX3" fmla="*/ 190788 w 427713"/>
                <a:gd name="connsiteY3" fmla="*/ 543951 h 561918"/>
                <a:gd name="connsiteX4" fmla="*/ 405802 w 427713"/>
                <a:gd name="connsiteY4" fmla="*/ 543951 h 561918"/>
                <a:gd name="connsiteX5" fmla="*/ 417615 w 427713"/>
                <a:gd name="connsiteY5" fmla="*/ 312398 h 561918"/>
                <a:gd name="connsiteX6" fmla="*/ 410527 w 427713"/>
                <a:gd name="connsiteY6" fmla="*/ 76119 h 561918"/>
                <a:gd name="connsiteX7" fmla="*/ 216778 w 427713"/>
                <a:gd name="connsiteY7" fmla="*/ 509 h 561918"/>
                <a:gd name="connsiteX8" fmla="*/ 11215 w 427713"/>
                <a:gd name="connsiteY8" fmla="*/ 118649 h 561918"/>
                <a:gd name="connsiteX0" fmla="*/ 11560 w 425696"/>
                <a:gd name="connsiteY0" fmla="*/ 87530 h 561515"/>
                <a:gd name="connsiteX1" fmla="*/ 25738 w 425696"/>
                <a:gd name="connsiteY1" fmla="*/ 363976 h 561515"/>
                <a:gd name="connsiteX2" fmla="*/ 30464 w 425696"/>
                <a:gd name="connsiteY2" fmla="*/ 522283 h 561515"/>
                <a:gd name="connsiteX3" fmla="*/ 188771 w 425696"/>
                <a:gd name="connsiteY3" fmla="*/ 543548 h 561515"/>
                <a:gd name="connsiteX4" fmla="*/ 403785 w 425696"/>
                <a:gd name="connsiteY4" fmla="*/ 543548 h 561515"/>
                <a:gd name="connsiteX5" fmla="*/ 415598 w 425696"/>
                <a:gd name="connsiteY5" fmla="*/ 311995 h 561515"/>
                <a:gd name="connsiteX6" fmla="*/ 408510 w 425696"/>
                <a:gd name="connsiteY6" fmla="*/ 75716 h 561515"/>
                <a:gd name="connsiteX7" fmla="*/ 214761 w 425696"/>
                <a:gd name="connsiteY7" fmla="*/ 106 h 561515"/>
                <a:gd name="connsiteX8" fmla="*/ 11560 w 425696"/>
                <a:gd name="connsiteY8" fmla="*/ 87530 h 561515"/>
                <a:gd name="connsiteX0" fmla="*/ 10883 w 425019"/>
                <a:gd name="connsiteY0" fmla="*/ 85178 h 559163"/>
                <a:gd name="connsiteX1" fmla="*/ 25061 w 425019"/>
                <a:gd name="connsiteY1" fmla="*/ 361624 h 559163"/>
                <a:gd name="connsiteX2" fmla="*/ 29787 w 425019"/>
                <a:gd name="connsiteY2" fmla="*/ 519931 h 559163"/>
                <a:gd name="connsiteX3" fmla="*/ 188094 w 425019"/>
                <a:gd name="connsiteY3" fmla="*/ 541196 h 559163"/>
                <a:gd name="connsiteX4" fmla="*/ 403108 w 425019"/>
                <a:gd name="connsiteY4" fmla="*/ 541196 h 559163"/>
                <a:gd name="connsiteX5" fmla="*/ 414921 w 425019"/>
                <a:gd name="connsiteY5" fmla="*/ 309643 h 559163"/>
                <a:gd name="connsiteX6" fmla="*/ 407833 w 425019"/>
                <a:gd name="connsiteY6" fmla="*/ 73364 h 559163"/>
                <a:gd name="connsiteX7" fmla="*/ 204633 w 425019"/>
                <a:gd name="connsiteY7" fmla="*/ 116 h 559163"/>
                <a:gd name="connsiteX8" fmla="*/ 10883 w 425019"/>
                <a:gd name="connsiteY8" fmla="*/ 85178 h 559163"/>
                <a:gd name="connsiteX0" fmla="*/ 10883 w 431603"/>
                <a:gd name="connsiteY0" fmla="*/ 85178 h 559163"/>
                <a:gd name="connsiteX1" fmla="*/ 25061 w 431603"/>
                <a:gd name="connsiteY1" fmla="*/ 361624 h 559163"/>
                <a:gd name="connsiteX2" fmla="*/ 29787 w 431603"/>
                <a:gd name="connsiteY2" fmla="*/ 519931 h 559163"/>
                <a:gd name="connsiteX3" fmla="*/ 188094 w 431603"/>
                <a:gd name="connsiteY3" fmla="*/ 541196 h 559163"/>
                <a:gd name="connsiteX4" fmla="*/ 403108 w 431603"/>
                <a:gd name="connsiteY4" fmla="*/ 541196 h 559163"/>
                <a:gd name="connsiteX5" fmla="*/ 429098 w 431603"/>
                <a:gd name="connsiteY5" fmla="*/ 309643 h 559163"/>
                <a:gd name="connsiteX6" fmla="*/ 407833 w 431603"/>
                <a:gd name="connsiteY6" fmla="*/ 73364 h 559163"/>
                <a:gd name="connsiteX7" fmla="*/ 204633 w 431603"/>
                <a:gd name="connsiteY7" fmla="*/ 116 h 559163"/>
                <a:gd name="connsiteX8" fmla="*/ 10883 w 431603"/>
                <a:gd name="connsiteY8" fmla="*/ 85178 h 559163"/>
                <a:gd name="connsiteX0" fmla="*/ 16874 w 437594"/>
                <a:gd name="connsiteY0" fmla="*/ 85178 h 559163"/>
                <a:gd name="connsiteX1" fmla="*/ 12150 w 437594"/>
                <a:gd name="connsiteY1" fmla="*/ 361624 h 559163"/>
                <a:gd name="connsiteX2" fmla="*/ 35778 w 437594"/>
                <a:gd name="connsiteY2" fmla="*/ 519931 h 559163"/>
                <a:gd name="connsiteX3" fmla="*/ 194085 w 437594"/>
                <a:gd name="connsiteY3" fmla="*/ 541196 h 559163"/>
                <a:gd name="connsiteX4" fmla="*/ 409099 w 437594"/>
                <a:gd name="connsiteY4" fmla="*/ 541196 h 559163"/>
                <a:gd name="connsiteX5" fmla="*/ 435089 w 437594"/>
                <a:gd name="connsiteY5" fmla="*/ 309643 h 559163"/>
                <a:gd name="connsiteX6" fmla="*/ 413824 w 437594"/>
                <a:gd name="connsiteY6" fmla="*/ 73364 h 559163"/>
                <a:gd name="connsiteX7" fmla="*/ 210624 w 437594"/>
                <a:gd name="connsiteY7" fmla="*/ 116 h 559163"/>
                <a:gd name="connsiteX8" fmla="*/ 16874 w 437594"/>
                <a:gd name="connsiteY8" fmla="*/ 85178 h 559163"/>
                <a:gd name="connsiteX0" fmla="*/ 16874 w 437594"/>
                <a:gd name="connsiteY0" fmla="*/ 85178 h 563991"/>
                <a:gd name="connsiteX1" fmla="*/ 12150 w 437594"/>
                <a:gd name="connsiteY1" fmla="*/ 361624 h 563991"/>
                <a:gd name="connsiteX2" fmla="*/ 35778 w 437594"/>
                <a:gd name="connsiteY2" fmla="*/ 519931 h 563991"/>
                <a:gd name="connsiteX3" fmla="*/ 205899 w 437594"/>
                <a:gd name="connsiteY3" fmla="*/ 553010 h 563991"/>
                <a:gd name="connsiteX4" fmla="*/ 409099 w 437594"/>
                <a:gd name="connsiteY4" fmla="*/ 541196 h 563991"/>
                <a:gd name="connsiteX5" fmla="*/ 435089 w 437594"/>
                <a:gd name="connsiteY5" fmla="*/ 309643 h 563991"/>
                <a:gd name="connsiteX6" fmla="*/ 413824 w 437594"/>
                <a:gd name="connsiteY6" fmla="*/ 73364 h 563991"/>
                <a:gd name="connsiteX7" fmla="*/ 210624 w 437594"/>
                <a:gd name="connsiteY7" fmla="*/ 116 h 563991"/>
                <a:gd name="connsiteX8" fmla="*/ 16874 w 437594"/>
                <a:gd name="connsiteY8" fmla="*/ 85178 h 563991"/>
                <a:gd name="connsiteX0" fmla="*/ 16874 w 437594"/>
                <a:gd name="connsiteY0" fmla="*/ 85178 h 554236"/>
                <a:gd name="connsiteX1" fmla="*/ 12150 w 437594"/>
                <a:gd name="connsiteY1" fmla="*/ 361624 h 554236"/>
                <a:gd name="connsiteX2" fmla="*/ 35778 w 437594"/>
                <a:gd name="connsiteY2" fmla="*/ 519931 h 554236"/>
                <a:gd name="connsiteX3" fmla="*/ 205899 w 437594"/>
                <a:gd name="connsiteY3" fmla="*/ 553010 h 554236"/>
                <a:gd name="connsiteX4" fmla="*/ 409099 w 437594"/>
                <a:gd name="connsiteY4" fmla="*/ 522294 h 554236"/>
                <a:gd name="connsiteX5" fmla="*/ 435089 w 437594"/>
                <a:gd name="connsiteY5" fmla="*/ 309643 h 554236"/>
                <a:gd name="connsiteX6" fmla="*/ 413824 w 437594"/>
                <a:gd name="connsiteY6" fmla="*/ 73364 h 554236"/>
                <a:gd name="connsiteX7" fmla="*/ 210624 w 437594"/>
                <a:gd name="connsiteY7" fmla="*/ 116 h 554236"/>
                <a:gd name="connsiteX8" fmla="*/ 16874 w 437594"/>
                <a:gd name="connsiteY8" fmla="*/ 85178 h 554236"/>
                <a:gd name="connsiteX0" fmla="*/ 16874 w 437594"/>
                <a:gd name="connsiteY0" fmla="*/ 85178 h 558187"/>
                <a:gd name="connsiteX1" fmla="*/ 12150 w 437594"/>
                <a:gd name="connsiteY1" fmla="*/ 361624 h 558187"/>
                <a:gd name="connsiteX2" fmla="*/ 35778 w 437594"/>
                <a:gd name="connsiteY2" fmla="*/ 519931 h 558187"/>
                <a:gd name="connsiteX3" fmla="*/ 215350 w 437594"/>
                <a:gd name="connsiteY3" fmla="*/ 557736 h 558187"/>
                <a:gd name="connsiteX4" fmla="*/ 409099 w 437594"/>
                <a:gd name="connsiteY4" fmla="*/ 522294 h 558187"/>
                <a:gd name="connsiteX5" fmla="*/ 435089 w 437594"/>
                <a:gd name="connsiteY5" fmla="*/ 309643 h 558187"/>
                <a:gd name="connsiteX6" fmla="*/ 413824 w 437594"/>
                <a:gd name="connsiteY6" fmla="*/ 73364 h 558187"/>
                <a:gd name="connsiteX7" fmla="*/ 210624 w 437594"/>
                <a:gd name="connsiteY7" fmla="*/ 116 h 558187"/>
                <a:gd name="connsiteX8" fmla="*/ 16874 w 437594"/>
                <a:gd name="connsiteY8" fmla="*/ 85178 h 558187"/>
                <a:gd name="connsiteX0" fmla="*/ 20067 w 440787"/>
                <a:gd name="connsiteY0" fmla="*/ 85178 h 558187"/>
                <a:gd name="connsiteX1" fmla="*/ 8255 w 440787"/>
                <a:gd name="connsiteY1" fmla="*/ 361624 h 558187"/>
                <a:gd name="connsiteX2" fmla="*/ 38971 w 440787"/>
                <a:gd name="connsiteY2" fmla="*/ 519931 h 558187"/>
                <a:gd name="connsiteX3" fmla="*/ 218543 w 440787"/>
                <a:gd name="connsiteY3" fmla="*/ 557736 h 558187"/>
                <a:gd name="connsiteX4" fmla="*/ 412292 w 440787"/>
                <a:gd name="connsiteY4" fmla="*/ 522294 h 558187"/>
                <a:gd name="connsiteX5" fmla="*/ 438282 w 440787"/>
                <a:gd name="connsiteY5" fmla="*/ 309643 h 558187"/>
                <a:gd name="connsiteX6" fmla="*/ 417017 w 440787"/>
                <a:gd name="connsiteY6" fmla="*/ 73364 h 558187"/>
                <a:gd name="connsiteX7" fmla="*/ 213817 w 440787"/>
                <a:gd name="connsiteY7" fmla="*/ 116 h 558187"/>
                <a:gd name="connsiteX8" fmla="*/ 20067 w 440787"/>
                <a:gd name="connsiteY8" fmla="*/ 85178 h 558187"/>
                <a:gd name="connsiteX0" fmla="*/ 20067 w 442342"/>
                <a:gd name="connsiteY0" fmla="*/ 85178 h 558345"/>
                <a:gd name="connsiteX1" fmla="*/ 8255 w 442342"/>
                <a:gd name="connsiteY1" fmla="*/ 361624 h 558345"/>
                <a:gd name="connsiteX2" fmla="*/ 38971 w 442342"/>
                <a:gd name="connsiteY2" fmla="*/ 519931 h 558345"/>
                <a:gd name="connsiteX3" fmla="*/ 218543 w 442342"/>
                <a:gd name="connsiteY3" fmla="*/ 557736 h 558345"/>
                <a:gd name="connsiteX4" fmla="*/ 412292 w 442342"/>
                <a:gd name="connsiteY4" fmla="*/ 522294 h 558345"/>
                <a:gd name="connsiteX5" fmla="*/ 440644 w 442342"/>
                <a:gd name="connsiteY5" fmla="*/ 302555 h 558345"/>
                <a:gd name="connsiteX6" fmla="*/ 417017 w 442342"/>
                <a:gd name="connsiteY6" fmla="*/ 73364 h 558345"/>
                <a:gd name="connsiteX7" fmla="*/ 213817 w 442342"/>
                <a:gd name="connsiteY7" fmla="*/ 116 h 558345"/>
                <a:gd name="connsiteX8" fmla="*/ 20067 w 442342"/>
                <a:gd name="connsiteY8" fmla="*/ 85178 h 558345"/>
                <a:gd name="connsiteX0" fmla="*/ 21288 w 443563"/>
                <a:gd name="connsiteY0" fmla="*/ 85178 h 558345"/>
                <a:gd name="connsiteX1" fmla="*/ 7113 w 443563"/>
                <a:gd name="connsiteY1" fmla="*/ 356898 h 558345"/>
                <a:gd name="connsiteX2" fmla="*/ 40192 w 443563"/>
                <a:gd name="connsiteY2" fmla="*/ 519931 h 558345"/>
                <a:gd name="connsiteX3" fmla="*/ 219764 w 443563"/>
                <a:gd name="connsiteY3" fmla="*/ 557736 h 558345"/>
                <a:gd name="connsiteX4" fmla="*/ 413513 w 443563"/>
                <a:gd name="connsiteY4" fmla="*/ 522294 h 558345"/>
                <a:gd name="connsiteX5" fmla="*/ 441865 w 443563"/>
                <a:gd name="connsiteY5" fmla="*/ 302555 h 558345"/>
                <a:gd name="connsiteX6" fmla="*/ 418238 w 443563"/>
                <a:gd name="connsiteY6" fmla="*/ 73364 h 558345"/>
                <a:gd name="connsiteX7" fmla="*/ 215038 w 443563"/>
                <a:gd name="connsiteY7" fmla="*/ 116 h 558345"/>
                <a:gd name="connsiteX8" fmla="*/ 21288 w 443563"/>
                <a:gd name="connsiteY8" fmla="*/ 85178 h 558345"/>
                <a:gd name="connsiteX0" fmla="*/ 45611 w 437169"/>
                <a:gd name="connsiteY0" fmla="*/ 66265 h 558335"/>
                <a:gd name="connsiteX1" fmla="*/ 719 w 437169"/>
                <a:gd name="connsiteY1" fmla="*/ 356888 h 558335"/>
                <a:gd name="connsiteX2" fmla="*/ 33798 w 437169"/>
                <a:gd name="connsiteY2" fmla="*/ 519921 h 558335"/>
                <a:gd name="connsiteX3" fmla="*/ 213370 w 437169"/>
                <a:gd name="connsiteY3" fmla="*/ 557726 h 558335"/>
                <a:gd name="connsiteX4" fmla="*/ 407119 w 437169"/>
                <a:gd name="connsiteY4" fmla="*/ 522284 h 558335"/>
                <a:gd name="connsiteX5" fmla="*/ 435471 w 437169"/>
                <a:gd name="connsiteY5" fmla="*/ 302545 h 558335"/>
                <a:gd name="connsiteX6" fmla="*/ 411844 w 437169"/>
                <a:gd name="connsiteY6" fmla="*/ 73354 h 558335"/>
                <a:gd name="connsiteX7" fmla="*/ 208644 w 437169"/>
                <a:gd name="connsiteY7" fmla="*/ 106 h 558335"/>
                <a:gd name="connsiteX8" fmla="*/ 45611 w 437169"/>
                <a:gd name="connsiteY8" fmla="*/ 66265 h 558335"/>
                <a:gd name="connsiteX0" fmla="*/ 37761 w 429319"/>
                <a:gd name="connsiteY0" fmla="*/ 66214 h 558284"/>
                <a:gd name="connsiteX1" fmla="*/ 2320 w 429319"/>
                <a:gd name="connsiteY1" fmla="*/ 297767 h 558284"/>
                <a:gd name="connsiteX2" fmla="*/ 25948 w 429319"/>
                <a:gd name="connsiteY2" fmla="*/ 519870 h 558284"/>
                <a:gd name="connsiteX3" fmla="*/ 205520 w 429319"/>
                <a:gd name="connsiteY3" fmla="*/ 557675 h 558284"/>
                <a:gd name="connsiteX4" fmla="*/ 399269 w 429319"/>
                <a:gd name="connsiteY4" fmla="*/ 522233 h 558284"/>
                <a:gd name="connsiteX5" fmla="*/ 427621 w 429319"/>
                <a:gd name="connsiteY5" fmla="*/ 302494 h 558284"/>
                <a:gd name="connsiteX6" fmla="*/ 403994 w 429319"/>
                <a:gd name="connsiteY6" fmla="*/ 73303 h 558284"/>
                <a:gd name="connsiteX7" fmla="*/ 200794 w 429319"/>
                <a:gd name="connsiteY7" fmla="*/ 55 h 558284"/>
                <a:gd name="connsiteX8" fmla="*/ 37761 w 429319"/>
                <a:gd name="connsiteY8" fmla="*/ 66214 h 558284"/>
                <a:gd name="connsiteX0" fmla="*/ 36275 w 427833"/>
                <a:gd name="connsiteY0" fmla="*/ 66214 h 558958"/>
                <a:gd name="connsiteX1" fmla="*/ 834 w 427833"/>
                <a:gd name="connsiteY1" fmla="*/ 297767 h 558958"/>
                <a:gd name="connsiteX2" fmla="*/ 29188 w 427833"/>
                <a:gd name="connsiteY2" fmla="*/ 510418 h 558958"/>
                <a:gd name="connsiteX3" fmla="*/ 204034 w 427833"/>
                <a:gd name="connsiteY3" fmla="*/ 557675 h 558958"/>
                <a:gd name="connsiteX4" fmla="*/ 397783 w 427833"/>
                <a:gd name="connsiteY4" fmla="*/ 522233 h 558958"/>
                <a:gd name="connsiteX5" fmla="*/ 426135 w 427833"/>
                <a:gd name="connsiteY5" fmla="*/ 302494 h 558958"/>
                <a:gd name="connsiteX6" fmla="*/ 402508 w 427833"/>
                <a:gd name="connsiteY6" fmla="*/ 73303 h 558958"/>
                <a:gd name="connsiteX7" fmla="*/ 199308 w 427833"/>
                <a:gd name="connsiteY7" fmla="*/ 55 h 558958"/>
                <a:gd name="connsiteX8" fmla="*/ 36275 w 427833"/>
                <a:gd name="connsiteY8" fmla="*/ 66214 h 558958"/>
                <a:gd name="connsiteX0" fmla="*/ 36275 w 428528"/>
                <a:gd name="connsiteY0" fmla="*/ 66214 h 558440"/>
                <a:gd name="connsiteX1" fmla="*/ 834 w 428528"/>
                <a:gd name="connsiteY1" fmla="*/ 297767 h 558440"/>
                <a:gd name="connsiteX2" fmla="*/ 29188 w 428528"/>
                <a:gd name="connsiteY2" fmla="*/ 510418 h 558440"/>
                <a:gd name="connsiteX3" fmla="*/ 204034 w 428528"/>
                <a:gd name="connsiteY3" fmla="*/ 557675 h 558440"/>
                <a:gd name="connsiteX4" fmla="*/ 388332 w 428528"/>
                <a:gd name="connsiteY4" fmla="*/ 519870 h 558440"/>
                <a:gd name="connsiteX5" fmla="*/ 426135 w 428528"/>
                <a:gd name="connsiteY5" fmla="*/ 302494 h 558440"/>
                <a:gd name="connsiteX6" fmla="*/ 402508 w 428528"/>
                <a:gd name="connsiteY6" fmla="*/ 73303 h 558440"/>
                <a:gd name="connsiteX7" fmla="*/ 199308 w 428528"/>
                <a:gd name="connsiteY7" fmla="*/ 55 h 558440"/>
                <a:gd name="connsiteX8" fmla="*/ 36275 w 428528"/>
                <a:gd name="connsiteY8" fmla="*/ 66214 h 558440"/>
                <a:gd name="connsiteX0" fmla="*/ 37760 w 430013"/>
                <a:gd name="connsiteY0" fmla="*/ 66214 h 557901"/>
                <a:gd name="connsiteX1" fmla="*/ 2319 w 430013"/>
                <a:gd name="connsiteY1" fmla="*/ 297767 h 557901"/>
                <a:gd name="connsiteX2" fmla="*/ 25948 w 430013"/>
                <a:gd name="connsiteY2" fmla="*/ 519869 h 557901"/>
                <a:gd name="connsiteX3" fmla="*/ 205519 w 430013"/>
                <a:gd name="connsiteY3" fmla="*/ 557675 h 557901"/>
                <a:gd name="connsiteX4" fmla="*/ 389817 w 430013"/>
                <a:gd name="connsiteY4" fmla="*/ 519870 h 557901"/>
                <a:gd name="connsiteX5" fmla="*/ 427620 w 430013"/>
                <a:gd name="connsiteY5" fmla="*/ 302494 h 557901"/>
                <a:gd name="connsiteX6" fmla="*/ 403993 w 430013"/>
                <a:gd name="connsiteY6" fmla="*/ 73303 h 557901"/>
                <a:gd name="connsiteX7" fmla="*/ 200793 w 430013"/>
                <a:gd name="connsiteY7" fmla="*/ 55 h 557901"/>
                <a:gd name="connsiteX8" fmla="*/ 37760 w 430013"/>
                <a:gd name="connsiteY8" fmla="*/ 66214 h 557901"/>
                <a:gd name="connsiteX0" fmla="*/ 40684 w 432937"/>
                <a:gd name="connsiteY0" fmla="*/ 66214 h 557831"/>
                <a:gd name="connsiteX1" fmla="*/ 5243 w 432937"/>
                <a:gd name="connsiteY1" fmla="*/ 297767 h 557831"/>
                <a:gd name="connsiteX2" fmla="*/ 28872 w 432937"/>
                <a:gd name="connsiteY2" fmla="*/ 519869 h 557831"/>
                <a:gd name="connsiteX3" fmla="*/ 208443 w 432937"/>
                <a:gd name="connsiteY3" fmla="*/ 557675 h 557831"/>
                <a:gd name="connsiteX4" fmla="*/ 392741 w 432937"/>
                <a:gd name="connsiteY4" fmla="*/ 519870 h 557831"/>
                <a:gd name="connsiteX5" fmla="*/ 430544 w 432937"/>
                <a:gd name="connsiteY5" fmla="*/ 302494 h 557831"/>
                <a:gd name="connsiteX6" fmla="*/ 406917 w 432937"/>
                <a:gd name="connsiteY6" fmla="*/ 73303 h 557831"/>
                <a:gd name="connsiteX7" fmla="*/ 203717 w 432937"/>
                <a:gd name="connsiteY7" fmla="*/ 55 h 557831"/>
                <a:gd name="connsiteX8" fmla="*/ 40684 w 432937"/>
                <a:gd name="connsiteY8" fmla="*/ 66214 h 557831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6557 w 428810"/>
                <a:gd name="connsiteY0" fmla="*/ 66214 h 531376"/>
                <a:gd name="connsiteX1" fmla="*/ 1116 w 428810"/>
                <a:gd name="connsiteY1" fmla="*/ 297767 h 531376"/>
                <a:gd name="connsiteX2" fmla="*/ 27108 w 428810"/>
                <a:gd name="connsiteY2" fmla="*/ 510418 h 531376"/>
                <a:gd name="connsiteX3" fmla="*/ 192502 w 428810"/>
                <a:gd name="connsiteY3" fmla="*/ 524596 h 531376"/>
                <a:gd name="connsiteX4" fmla="*/ 388614 w 428810"/>
                <a:gd name="connsiteY4" fmla="*/ 519870 h 531376"/>
                <a:gd name="connsiteX5" fmla="*/ 426417 w 428810"/>
                <a:gd name="connsiteY5" fmla="*/ 302494 h 531376"/>
                <a:gd name="connsiteX6" fmla="*/ 402790 w 428810"/>
                <a:gd name="connsiteY6" fmla="*/ 73303 h 531376"/>
                <a:gd name="connsiteX7" fmla="*/ 199590 w 428810"/>
                <a:gd name="connsiteY7" fmla="*/ 55 h 531376"/>
                <a:gd name="connsiteX8" fmla="*/ 36557 w 428810"/>
                <a:gd name="connsiteY8" fmla="*/ 66214 h 531376"/>
                <a:gd name="connsiteX0" fmla="*/ 36557 w 422272"/>
                <a:gd name="connsiteY0" fmla="*/ 66214 h 538568"/>
                <a:gd name="connsiteX1" fmla="*/ 1116 w 422272"/>
                <a:gd name="connsiteY1" fmla="*/ 297767 h 538568"/>
                <a:gd name="connsiteX2" fmla="*/ 27108 w 422272"/>
                <a:gd name="connsiteY2" fmla="*/ 510418 h 538568"/>
                <a:gd name="connsiteX3" fmla="*/ 192502 w 422272"/>
                <a:gd name="connsiteY3" fmla="*/ 524596 h 538568"/>
                <a:gd name="connsiteX4" fmla="*/ 388614 w 422272"/>
                <a:gd name="connsiteY4" fmla="*/ 519870 h 538568"/>
                <a:gd name="connsiteX5" fmla="*/ 414603 w 422272"/>
                <a:gd name="connsiteY5" fmla="*/ 295406 h 538568"/>
                <a:gd name="connsiteX6" fmla="*/ 402790 w 422272"/>
                <a:gd name="connsiteY6" fmla="*/ 73303 h 538568"/>
                <a:gd name="connsiteX7" fmla="*/ 199590 w 422272"/>
                <a:gd name="connsiteY7" fmla="*/ 55 h 538568"/>
                <a:gd name="connsiteX8" fmla="*/ 36557 w 422272"/>
                <a:gd name="connsiteY8" fmla="*/ 66214 h 538568"/>
                <a:gd name="connsiteX0" fmla="*/ 36557 w 416127"/>
                <a:gd name="connsiteY0" fmla="*/ 66159 h 538513"/>
                <a:gd name="connsiteX1" fmla="*/ 1116 w 416127"/>
                <a:gd name="connsiteY1" fmla="*/ 297712 h 538513"/>
                <a:gd name="connsiteX2" fmla="*/ 27108 w 416127"/>
                <a:gd name="connsiteY2" fmla="*/ 510363 h 538513"/>
                <a:gd name="connsiteX3" fmla="*/ 192502 w 416127"/>
                <a:gd name="connsiteY3" fmla="*/ 524541 h 538513"/>
                <a:gd name="connsiteX4" fmla="*/ 388614 w 416127"/>
                <a:gd name="connsiteY4" fmla="*/ 519815 h 538513"/>
                <a:gd name="connsiteX5" fmla="*/ 414603 w 416127"/>
                <a:gd name="connsiteY5" fmla="*/ 295351 h 538513"/>
                <a:gd name="connsiteX6" fmla="*/ 390976 w 416127"/>
                <a:gd name="connsiteY6" fmla="*/ 66160 h 538513"/>
                <a:gd name="connsiteX7" fmla="*/ 199590 w 416127"/>
                <a:gd name="connsiteY7" fmla="*/ 0 h 538513"/>
                <a:gd name="connsiteX8" fmla="*/ 36557 w 416127"/>
                <a:gd name="connsiteY8" fmla="*/ 66159 h 538513"/>
                <a:gd name="connsiteX0" fmla="*/ 36557 w 416962"/>
                <a:gd name="connsiteY0" fmla="*/ 66159 h 533540"/>
                <a:gd name="connsiteX1" fmla="*/ 1116 w 416962"/>
                <a:gd name="connsiteY1" fmla="*/ 297712 h 533540"/>
                <a:gd name="connsiteX2" fmla="*/ 27108 w 416962"/>
                <a:gd name="connsiteY2" fmla="*/ 510363 h 533540"/>
                <a:gd name="connsiteX3" fmla="*/ 192502 w 416962"/>
                <a:gd name="connsiteY3" fmla="*/ 524541 h 533540"/>
                <a:gd name="connsiteX4" fmla="*/ 390977 w 416962"/>
                <a:gd name="connsiteY4" fmla="*/ 512727 h 533540"/>
                <a:gd name="connsiteX5" fmla="*/ 414603 w 416962"/>
                <a:gd name="connsiteY5" fmla="*/ 295351 h 533540"/>
                <a:gd name="connsiteX6" fmla="*/ 390976 w 416962"/>
                <a:gd name="connsiteY6" fmla="*/ 66160 h 533540"/>
                <a:gd name="connsiteX7" fmla="*/ 199590 w 416962"/>
                <a:gd name="connsiteY7" fmla="*/ 0 h 533540"/>
                <a:gd name="connsiteX8" fmla="*/ 36557 w 416962"/>
                <a:gd name="connsiteY8" fmla="*/ 66159 h 533540"/>
                <a:gd name="connsiteX0" fmla="*/ 36557 w 415953"/>
                <a:gd name="connsiteY0" fmla="*/ 66159 h 531703"/>
                <a:gd name="connsiteX1" fmla="*/ 1116 w 415953"/>
                <a:gd name="connsiteY1" fmla="*/ 297712 h 531703"/>
                <a:gd name="connsiteX2" fmla="*/ 27108 w 415953"/>
                <a:gd name="connsiteY2" fmla="*/ 510363 h 531703"/>
                <a:gd name="connsiteX3" fmla="*/ 192502 w 415953"/>
                <a:gd name="connsiteY3" fmla="*/ 524541 h 531703"/>
                <a:gd name="connsiteX4" fmla="*/ 390977 w 415953"/>
                <a:gd name="connsiteY4" fmla="*/ 512727 h 531703"/>
                <a:gd name="connsiteX5" fmla="*/ 414603 w 415953"/>
                <a:gd name="connsiteY5" fmla="*/ 295351 h 531703"/>
                <a:gd name="connsiteX6" fmla="*/ 390976 w 415953"/>
                <a:gd name="connsiteY6" fmla="*/ 66160 h 531703"/>
                <a:gd name="connsiteX7" fmla="*/ 199590 w 415953"/>
                <a:gd name="connsiteY7" fmla="*/ 0 h 531703"/>
                <a:gd name="connsiteX8" fmla="*/ 36557 w 415953"/>
                <a:gd name="connsiteY8" fmla="*/ 66159 h 531703"/>
                <a:gd name="connsiteX0" fmla="*/ 38202 w 417598"/>
                <a:gd name="connsiteY0" fmla="*/ 66159 h 527065"/>
                <a:gd name="connsiteX1" fmla="*/ 2761 w 417598"/>
                <a:gd name="connsiteY1" fmla="*/ 297712 h 527065"/>
                <a:gd name="connsiteX2" fmla="*/ 28753 w 417598"/>
                <a:gd name="connsiteY2" fmla="*/ 510363 h 527065"/>
                <a:gd name="connsiteX3" fmla="*/ 194147 w 417598"/>
                <a:gd name="connsiteY3" fmla="*/ 524541 h 527065"/>
                <a:gd name="connsiteX4" fmla="*/ 392622 w 417598"/>
                <a:gd name="connsiteY4" fmla="*/ 512727 h 527065"/>
                <a:gd name="connsiteX5" fmla="*/ 416248 w 417598"/>
                <a:gd name="connsiteY5" fmla="*/ 295351 h 527065"/>
                <a:gd name="connsiteX6" fmla="*/ 392621 w 417598"/>
                <a:gd name="connsiteY6" fmla="*/ 66160 h 527065"/>
                <a:gd name="connsiteX7" fmla="*/ 201235 w 417598"/>
                <a:gd name="connsiteY7" fmla="*/ 0 h 527065"/>
                <a:gd name="connsiteX8" fmla="*/ 38202 w 417598"/>
                <a:gd name="connsiteY8" fmla="*/ 66159 h 527065"/>
                <a:gd name="connsiteX0" fmla="*/ 36212 w 415608"/>
                <a:gd name="connsiteY0" fmla="*/ 66159 h 527065"/>
                <a:gd name="connsiteX1" fmla="*/ 771 w 415608"/>
                <a:gd name="connsiteY1" fmla="*/ 297712 h 527065"/>
                <a:gd name="connsiteX2" fmla="*/ 55116 w 415608"/>
                <a:gd name="connsiteY2" fmla="*/ 510363 h 527065"/>
                <a:gd name="connsiteX3" fmla="*/ 192157 w 415608"/>
                <a:gd name="connsiteY3" fmla="*/ 524541 h 527065"/>
                <a:gd name="connsiteX4" fmla="*/ 390632 w 415608"/>
                <a:gd name="connsiteY4" fmla="*/ 512727 h 527065"/>
                <a:gd name="connsiteX5" fmla="*/ 414258 w 415608"/>
                <a:gd name="connsiteY5" fmla="*/ 295351 h 527065"/>
                <a:gd name="connsiteX6" fmla="*/ 390631 w 415608"/>
                <a:gd name="connsiteY6" fmla="*/ 66160 h 527065"/>
                <a:gd name="connsiteX7" fmla="*/ 199245 w 415608"/>
                <a:gd name="connsiteY7" fmla="*/ 0 h 527065"/>
                <a:gd name="connsiteX8" fmla="*/ 36212 w 415608"/>
                <a:gd name="connsiteY8" fmla="*/ 66159 h 527065"/>
                <a:gd name="connsiteX0" fmla="*/ 15687 w 395083"/>
                <a:gd name="connsiteY0" fmla="*/ 66159 h 531379"/>
                <a:gd name="connsiteX1" fmla="*/ 8600 w 395083"/>
                <a:gd name="connsiteY1" fmla="*/ 302438 h 531379"/>
                <a:gd name="connsiteX2" fmla="*/ 34591 w 395083"/>
                <a:gd name="connsiteY2" fmla="*/ 510363 h 531379"/>
                <a:gd name="connsiteX3" fmla="*/ 171632 w 395083"/>
                <a:gd name="connsiteY3" fmla="*/ 524541 h 531379"/>
                <a:gd name="connsiteX4" fmla="*/ 370107 w 395083"/>
                <a:gd name="connsiteY4" fmla="*/ 512727 h 531379"/>
                <a:gd name="connsiteX5" fmla="*/ 393733 w 395083"/>
                <a:gd name="connsiteY5" fmla="*/ 295351 h 531379"/>
                <a:gd name="connsiteX6" fmla="*/ 370106 w 395083"/>
                <a:gd name="connsiteY6" fmla="*/ 66160 h 531379"/>
                <a:gd name="connsiteX7" fmla="*/ 178720 w 395083"/>
                <a:gd name="connsiteY7" fmla="*/ 0 h 531379"/>
                <a:gd name="connsiteX8" fmla="*/ 15687 w 395083"/>
                <a:gd name="connsiteY8" fmla="*/ 66159 h 531379"/>
                <a:gd name="connsiteX0" fmla="*/ 16810 w 396206"/>
                <a:gd name="connsiteY0" fmla="*/ 66159 h 532029"/>
                <a:gd name="connsiteX1" fmla="*/ 7361 w 396206"/>
                <a:gd name="connsiteY1" fmla="*/ 292987 h 532029"/>
                <a:gd name="connsiteX2" fmla="*/ 35714 w 396206"/>
                <a:gd name="connsiteY2" fmla="*/ 510363 h 532029"/>
                <a:gd name="connsiteX3" fmla="*/ 172755 w 396206"/>
                <a:gd name="connsiteY3" fmla="*/ 524541 h 532029"/>
                <a:gd name="connsiteX4" fmla="*/ 371230 w 396206"/>
                <a:gd name="connsiteY4" fmla="*/ 512727 h 532029"/>
                <a:gd name="connsiteX5" fmla="*/ 394856 w 396206"/>
                <a:gd name="connsiteY5" fmla="*/ 295351 h 532029"/>
                <a:gd name="connsiteX6" fmla="*/ 371229 w 396206"/>
                <a:gd name="connsiteY6" fmla="*/ 66160 h 532029"/>
                <a:gd name="connsiteX7" fmla="*/ 179843 w 396206"/>
                <a:gd name="connsiteY7" fmla="*/ 0 h 532029"/>
                <a:gd name="connsiteX8" fmla="*/ 16810 w 396206"/>
                <a:gd name="connsiteY8" fmla="*/ 66159 h 532029"/>
                <a:gd name="connsiteX0" fmla="*/ 17622 w 397018"/>
                <a:gd name="connsiteY0" fmla="*/ 66159 h 532029"/>
                <a:gd name="connsiteX1" fmla="*/ 8173 w 397018"/>
                <a:gd name="connsiteY1" fmla="*/ 292987 h 532029"/>
                <a:gd name="connsiteX2" fmla="*/ 36526 w 397018"/>
                <a:gd name="connsiteY2" fmla="*/ 510363 h 532029"/>
                <a:gd name="connsiteX3" fmla="*/ 173567 w 397018"/>
                <a:gd name="connsiteY3" fmla="*/ 524541 h 532029"/>
                <a:gd name="connsiteX4" fmla="*/ 372042 w 397018"/>
                <a:gd name="connsiteY4" fmla="*/ 512727 h 532029"/>
                <a:gd name="connsiteX5" fmla="*/ 395668 w 397018"/>
                <a:gd name="connsiteY5" fmla="*/ 295351 h 532029"/>
                <a:gd name="connsiteX6" fmla="*/ 372041 w 397018"/>
                <a:gd name="connsiteY6" fmla="*/ 66160 h 532029"/>
                <a:gd name="connsiteX7" fmla="*/ 180655 w 397018"/>
                <a:gd name="connsiteY7" fmla="*/ 0 h 532029"/>
                <a:gd name="connsiteX8" fmla="*/ 17622 w 397018"/>
                <a:gd name="connsiteY8" fmla="*/ 66159 h 532029"/>
                <a:gd name="connsiteX0" fmla="*/ 16811 w 396207"/>
                <a:gd name="connsiteY0" fmla="*/ 66159 h 529127"/>
                <a:gd name="connsiteX1" fmla="*/ 7362 w 396207"/>
                <a:gd name="connsiteY1" fmla="*/ 292987 h 529127"/>
                <a:gd name="connsiteX2" fmla="*/ 35715 w 396207"/>
                <a:gd name="connsiteY2" fmla="*/ 505637 h 529127"/>
                <a:gd name="connsiteX3" fmla="*/ 172756 w 396207"/>
                <a:gd name="connsiteY3" fmla="*/ 524541 h 529127"/>
                <a:gd name="connsiteX4" fmla="*/ 371231 w 396207"/>
                <a:gd name="connsiteY4" fmla="*/ 512727 h 529127"/>
                <a:gd name="connsiteX5" fmla="*/ 394857 w 396207"/>
                <a:gd name="connsiteY5" fmla="*/ 295351 h 529127"/>
                <a:gd name="connsiteX6" fmla="*/ 371230 w 396207"/>
                <a:gd name="connsiteY6" fmla="*/ 66160 h 529127"/>
                <a:gd name="connsiteX7" fmla="*/ 179844 w 396207"/>
                <a:gd name="connsiteY7" fmla="*/ 0 h 529127"/>
                <a:gd name="connsiteX8" fmla="*/ 16811 w 396207"/>
                <a:gd name="connsiteY8" fmla="*/ 66159 h 529127"/>
                <a:gd name="connsiteX0" fmla="*/ 16811 w 397772"/>
                <a:gd name="connsiteY0" fmla="*/ 66159 h 528841"/>
                <a:gd name="connsiteX1" fmla="*/ 7362 w 397772"/>
                <a:gd name="connsiteY1" fmla="*/ 292987 h 528841"/>
                <a:gd name="connsiteX2" fmla="*/ 35715 w 397772"/>
                <a:gd name="connsiteY2" fmla="*/ 505637 h 528841"/>
                <a:gd name="connsiteX3" fmla="*/ 172756 w 397772"/>
                <a:gd name="connsiteY3" fmla="*/ 524541 h 528841"/>
                <a:gd name="connsiteX4" fmla="*/ 349966 w 397772"/>
                <a:gd name="connsiteY4" fmla="*/ 517453 h 528841"/>
                <a:gd name="connsiteX5" fmla="*/ 394857 w 397772"/>
                <a:gd name="connsiteY5" fmla="*/ 295351 h 528841"/>
                <a:gd name="connsiteX6" fmla="*/ 371230 w 397772"/>
                <a:gd name="connsiteY6" fmla="*/ 66160 h 528841"/>
                <a:gd name="connsiteX7" fmla="*/ 179844 w 397772"/>
                <a:gd name="connsiteY7" fmla="*/ 0 h 528841"/>
                <a:gd name="connsiteX8" fmla="*/ 16811 w 397772"/>
                <a:gd name="connsiteY8" fmla="*/ 66159 h 528841"/>
                <a:gd name="connsiteX0" fmla="*/ 16811 w 386281"/>
                <a:gd name="connsiteY0" fmla="*/ 66159 h 536037"/>
                <a:gd name="connsiteX1" fmla="*/ 7362 w 386281"/>
                <a:gd name="connsiteY1" fmla="*/ 292987 h 536037"/>
                <a:gd name="connsiteX2" fmla="*/ 35715 w 386281"/>
                <a:gd name="connsiteY2" fmla="*/ 505637 h 536037"/>
                <a:gd name="connsiteX3" fmla="*/ 172756 w 386281"/>
                <a:gd name="connsiteY3" fmla="*/ 524541 h 536037"/>
                <a:gd name="connsiteX4" fmla="*/ 349966 w 386281"/>
                <a:gd name="connsiteY4" fmla="*/ 517453 h 536037"/>
                <a:gd name="connsiteX5" fmla="*/ 368866 w 386281"/>
                <a:gd name="connsiteY5" fmla="*/ 292988 h 536037"/>
                <a:gd name="connsiteX6" fmla="*/ 371230 w 386281"/>
                <a:gd name="connsiteY6" fmla="*/ 66160 h 536037"/>
                <a:gd name="connsiteX7" fmla="*/ 179844 w 386281"/>
                <a:gd name="connsiteY7" fmla="*/ 0 h 536037"/>
                <a:gd name="connsiteX8" fmla="*/ 16811 w 386281"/>
                <a:gd name="connsiteY8" fmla="*/ 66159 h 536037"/>
                <a:gd name="connsiteX0" fmla="*/ 16811 w 390120"/>
                <a:gd name="connsiteY0" fmla="*/ 66159 h 535863"/>
                <a:gd name="connsiteX1" fmla="*/ 7362 w 390120"/>
                <a:gd name="connsiteY1" fmla="*/ 292987 h 535863"/>
                <a:gd name="connsiteX2" fmla="*/ 35715 w 390120"/>
                <a:gd name="connsiteY2" fmla="*/ 505637 h 535863"/>
                <a:gd name="connsiteX3" fmla="*/ 172756 w 390120"/>
                <a:gd name="connsiteY3" fmla="*/ 524541 h 535863"/>
                <a:gd name="connsiteX4" fmla="*/ 349966 w 390120"/>
                <a:gd name="connsiteY4" fmla="*/ 517453 h 535863"/>
                <a:gd name="connsiteX5" fmla="*/ 380680 w 390120"/>
                <a:gd name="connsiteY5" fmla="*/ 295351 h 535863"/>
                <a:gd name="connsiteX6" fmla="*/ 371230 w 390120"/>
                <a:gd name="connsiteY6" fmla="*/ 66160 h 535863"/>
                <a:gd name="connsiteX7" fmla="*/ 179844 w 390120"/>
                <a:gd name="connsiteY7" fmla="*/ 0 h 535863"/>
                <a:gd name="connsiteX8" fmla="*/ 16811 w 390120"/>
                <a:gd name="connsiteY8" fmla="*/ 66159 h 535863"/>
                <a:gd name="connsiteX0" fmla="*/ 16811 w 393406"/>
                <a:gd name="connsiteY0" fmla="*/ 66159 h 535863"/>
                <a:gd name="connsiteX1" fmla="*/ 7362 w 393406"/>
                <a:gd name="connsiteY1" fmla="*/ 292987 h 535863"/>
                <a:gd name="connsiteX2" fmla="*/ 35715 w 393406"/>
                <a:gd name="connsiteY2" fmla="*/ 505637 h 535863"/>
                <a:gd name="connsiteX3" fmla="*/ 172756 w 393406"/>
                <a:gd name="connsiteY3" fmla="*/ 524541 h 535863"/>
                <a:gd name="connsiteX4" fmla="*/ 349966 w 393406"/>
                <a:gd name="connsiteY4" fmla="*/ 517453 h 535863"/>
                <a:gd name="connsiteX5" fmla="*/ 387769 w 393406"/>
                <a:gd name="connsiteY5" fmla="*/ 295351 h 535863"/>
                <a:gd name="connsiteX6" fmla="*/ 371230 w 393406"/>
                <a:gd name="connsiteY6" fmla="*/ 66160 h 535863"/>
                <a:gd name="connsiteX7" fmla="*/ 179844 w 393406"/>
                <a:gd name="connsiteY7" fmla="*/ 0 h 535863"/>
                <a:gd name="connsiteX8" fmla="*/ 16811 w 393406"/>
                <a:gd name="connsiteY8" fmla="*/ 66159 h 535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406" h="535863">
                  <a:moveTo>
                    <a:pt x="16811" y="66159"/>
                  </a:moveTo>
                  <a:cubicBezTo>
                    <a:pt x="-11936" y="114990"/>
                    <a:pt x="4211" y="219741"/>
                    <a:pt x="7362" y="292987"/>
                  </a:cubicBezTo>
                  <a:cubicBezTo>
                    <a:pt x="10513" y="366233"/>
                    <a:pt x="8149" y="467045"/>
                    <a:pt x="35715" y="505637"/>
                  </a:cubicBezTo>
                  <a:cubicBezTo>
                    <a:pt x="63281" y="544229"/>
                    <a:pt x="120381" y="522572"/>
                    <a:pt x="172756" y="524541"/>
                  </a:cubicBezTo>
                  <a:cubicBezTo>
                    <a:pt x="231826" y="522178"/>
                    <a:pt x="314131" y="555651"/>
                    <a:pt x="349966" y="517453"/>
                  </a:cubicBezTo>
                  <a:cubicBezTo>
                    <a:pt x="385802" y="479255"/>
                    <a:pt x="384225" y="370566"/>
                    <a:pt x="387769" y="295351"/>
                  </a:cubicBezTo>
                  <a:cubicBezTo>
                    <a:pt x="391313" y="220136"/>
                    <a:pt x="404703" y="118141"/>
                    <a:pt x="371230" y="66160"/>
                  </a:cubicBezTo>
                  <a:cubicBezTo>
                    <a:pt x="337757" y="14179"/>
                    <a:pt x="238914" y="0"/>
                    <a:pt x="179844" y="0"/>
                  </a:cubicBezTo>
                  <a:cubicBezTo>
                    <a:pt x="120774" y="0"/>
                    <a:pt x="45558" y="17328"/>
                    <a:pt x="16811" y="66159"/>
                  </a:cubicBez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89BDA16B-C094-486E-81FC-713AFF2D447C}"/>
                </a:ext>
              </a:extLst>
            </p:cNvPr>
            <p:cNvSpPr/>
            <p:nvPr/>
          </p:nvSpPr>
          <p:spPr>
            <a:xfrm>
              <a:off x="5625516" y="3156849"/>
              <a:ext cx="818288" cy="1112412"/>
            </a:xfrm>
            <a:custGeom>
              <a:avLst/>
              <a:gdLst>
                <a:gd name="connsiteX0" fmla="*/ 833039 w 833102"/>
                <a:gd name="connsiteY0" fmla="*/ 76519 h 1128109"/>
                <a:gd name="connsiteX1" fmla="*/ 721944 w 833102"/>
                <a:gd name="connsiteY1" fmla="*/ 29517 h 1128109"/>
                <a:gd name="connsiteX2" fmla="*/ 580938 w 833102"/>
                <a:gd name="connsiteY2" fmla="*/ 3880 h 1128109"/>
                <a:gd name="connsiteX3" fmla="*/ 471980 w 833102"/>
                <a:gd name="connsiteY3" fmla="*/ 6016 h 1128109"/>
                <a:gd name="connsiteX4" fmla="*/ 433524 w 833102"/>
                <a:gd name="connsiteY4" fmla="*/ 59428 h 1128109"/>
                <a:gd name="connsiteX5" fmla="*/ 358748 w 833102"/>
                <a:gd name="connsiteY5" fmla="*/ 78656 h 1128109"/>
                <a:gd name="connsiteX6" fmla="*/ 309610 w 833102"/>
                <a:gd name="connsiteY6" fmla="*/ 53018 h 1128109"/>
                <a:gd name="connsiteX7" fmla="*/ 309610 w 833102"/>
                <a:gd name="connsiteY7" fmla="*/ 6016 h 1128109"/>
                <a:gd name="connsiteX8" fmla="*/ 228424 w 833102"/>
                <a:gd name="connsiteY8" fmla="*/ 27381 h 1128109"/>
                <a:gd name="connsiteX9" fmla="*/ 108783 w 833102"/>
                <a:gd name="connsiteY9" fmla="*/ 91474 h 1128109"/>
                <a:gd name="connsiteX10" fmla="*/ 74600 w 833102"/>
                <a:gd name="connsiteY10" fmla="*/ 258117 h 1128109"/>
                <a:gd name="connsiteX11" fmla="*/ 38281 w 833102"/>
                <a:gd name="connsiteY11" fmla="*/ 719590 h 1128109"/>
                <a:gd name="connsiteX12" fmla="*/ 51099 w 833102"/>
                <a:gd name="connsiteY12" fmla="*/ 1093469 h 1128109"/>
                <a:gd name="connsiteX13" fmla="*/ 666396 w 833102"/>
                <a:gd name="connsiteY13" fmla="*/ 1104151 h 1128109"/>
                <a:gd name="connsiteX14" fmla="*/ 762537 w 833102"/>
                <a:gd name="connsiteY14" fmla="*/ 1027239 h 1128109"/>
                <a:gd name="connsiteX15" fmla="*/ 706989 w 833102"/>
                <a:gd name="connsiteY15" fmla="*/ 407669 h 1128109"/>
                <a:gd name="connsiteX16" fmla="*/ 833039 w 833102"/>
                <a:gd name="connsiteY16" fmla="*/ 76519 h 1128109"/>
                <a:gd name="connsiteX0" fmla="*/ 833039 w 833102"/>
                <a:gd name="connsiteY0" fmla="*/ 75792 h 1127382"/>
                <a:gd name="connsiteX1" fmla="*/ 721944 w 833102"/>
                <a:gd name="connsiteY1" fmla="*/ 15972 h 1127382"/>
                <a:gd name="connsiteX2" fmla="*/ 580938 w 833102"/>
                <a:gd name="connsiteY2" fmla="*/ 3153 h 1127382"/>
                <a:gd name="connsiteX3" fmla="*/ 471980 w 833102"/>
                <a:gd name="connsiteY3" fmla="*/ 5289 h 1127382"/>
                <a:gd name="connsiteX4" fmla="*/ 433524 w 833102"/>
                <a:gd name="connsiteY4" fmla="*/ 58701 h 1127382"/>
                <a:gd name="connsiteX5" fmla="*/ 358748 w 833102"/>
                <a:gd name="connsiteY5" fmla="*/ 77929 h 1127382"/>
                <a:gd name="connsiteX6" fmla="*/ 309610 w 833102"/>
                <a:gd name="connsiteY6" fmla="*/ 52291 h 1127382"/>
                <a:gd name="connsiteX7" fmla="*/ 309610 w 833102"/>
                <a:gd name="connsiteY7" fmla="*/ 5289 h 1127382"/>
                <a:gd name="connsiteX8" fmla="*/ 228424 w 833102"/>
                <a:gd name="connsiteY8" fmla="*/ 26654 h 1127382"/>
                <a:gd name="connsiteX9" fmla="*/ 108783 w 833102"/>
                <a:gd name="connsiteY9" fmla="*/ 90747 h 1127382"/>
                <a:gd name="connsiteX10" fmla="*/ 74600 w 833102"/>
                <a:gd name="connsiteY10" fmla="*/ 257390 h 1127382"/>
                <a:gd name="connsiteX11" fmla="*/ 38281 w 833102"/>
                <a:gd name="connsiteY11" fmla="*/ 718863 h 1127382"/>
                <a:gd name="connsiteX12" fmla="*/ 51099 w 833102"/>
                <a:gd name="connsiteY12" fmla="*/ 1092742 h 1127382"/>
                <a:gd name="connsiteX13" fmla="*/ 666396 w 833102"/>
                <a:gd name="connsiteY13" fmla="*/ 1103424 h 1127382"/>
                <a:gd name="connsiteX14" fmla="*/ 762537 w 833102"/>
                <a:gd name="connsiteY14" fmla="*/ 1026512 h 1127382"/>
                <a:gd name="connsiteX15" fmla="*/ 706989 w 833102"/>
                <a:gd name="connsiteY15" fmla="*/ 406942 h 1127382"/>
                <a:gd name="connsiteX16" fmla="*/ 833039 w 833102"/>
                <a:gd name="connsiteY16" fmla="*/ 75792 h 1127382"/>
                <a:gd name="connsiteX0" fmla="*/ 833039 w 833055"/>
                <a:gd name="connsiteY0" fmla="*/ 75792 h 1127382"/>
                <a:gd name="connsiteX1" fmla="*/ 721944 w 833055"/>
                <a:gd name="connsiteY1" fmla="*/ 15972 h 1127382"/>
                <a:gd name="connsiteX2" fmla="*/ 580938 w 833055"/>
                <a:gd name="connsiteY2" fmla="*/ 3153 h 1127382"/>
                <a:gd name="connsiteX3" fmla="*/ 471980 w 833055"/>
                <a:gd name="connsiteY3" fmla="*/ 5289 h 1127382"/>
                <a:gd name="connsiteX4" fmla="*/ 433524 w 833055"/>
                <a:gd name="connsiteY4" fmla="*/ 58701 h 1127382"/>
                <a:gd name="connsiteX5" fmla="*/ 358748 w 833055"/>
                <a:gd name="connsiteY5" fmla="*/ 77929 h 1127382"/>
                <a:gd name="connsiteX6" fmla="*/ 309610 w 833055"/>
                <a:gd name="connsiteY6" fmla="*/ 52291 h 1127382"/>
                <a:gd name="connsiteX7" fmla="*/ 309610 w 833055"/>
                <a:gd name="connsiteY7" fmla="*/ 5289 h 1127382"/>
                <a:gd name="connsiteX8" fmla="*/ 228424 w 833055"/>
                <a:gd name="connsiteY8" fmla="*/ 26654 h 1127382"/>
                <a:gd name="connsiteX9" fmla="*/ 108783 w 833055"/>
                <a:gd name="connsiteY9" fmla="*/ 90747 h 1127382"/>
                <a:gd name="connsiteX10" fmla="*/ 74600 w 833055"/>
                <a:gd name="connsiteY10" fmla="*/ 257390 h 1127382"/>
                <a:gd name="connsiteX11" fmla="*/ 38281 w 833055"/>
                <a:gd name="connsiteY11" fmla="*/ 718863 h 1127382"/>
                <a:gd name="connsiteX12" fmla="*/ 51099 w 833055"/>
                <a:gd name="connsiteY12" fmla="*/ 1092742 h 1127382"/>
                <a:gd name="connsiteX13" fmla="*/ 666396 w 833055"/>
                <a:gd name="connsiteY13" fmla="*/ 1103424 h 1127382"/>
                <a:gd name="connsiteX14" fmla="*/ 762537 w 833055"/>
                <a:gd name="connsiteY14" fmla="*/ 1026512 h 1127382"/>
                <a:gd name="connsiteX15" fmla="*/ 730490 w 833055"/>
                <a:gd name="connsiteY15" fmla="*/ 409079 h 1127382"/>
                <a:gd name="connsiteX16" fmla="*/ 833039 w 833055"/>
                <a:gd name="connsiteY16" fmla="*/ 75792 h 1127382"/>
                <a:gd name="connsiteX0" fmla="*/ 833039 w 833110"/>
                <a:gd name="connsiteY0" fmla="*/ 75792 h 1127382"/>
                <a:gd name="connsiteX1" fmla="*/ 721944 w 833110"/>
                <a:gd name="connsiteY1" fmla="*/ 15972 h 1127382"/>
                <a:gd name="connsiteX2" fmla="*/ 580938 w 833110"/>
                <a:gd name="connsiteY2" fmla="*/ 3153 h 1127382"/>
                <a:gd name="connsiteX3" fmla="*/ 471980 w 833110"/>
                <a:gd name="connsiteY3" fmla="*/ 5289 h 1127382"/>
                <a:gd name="connsiteX4" fmla="*/ 433524 w 833110"/>
                <a:gd name="connsiteY4" fmla="*/ 58701 h 1127382"/>
                <a:gd name="connsiteX5" fmla="*/ 358748 w 833110"/>
                <a:gd name="connsiteY5" fmla="*/ 77929 h 1127382"/>
                <a:gd name="connsiteX6" fmla="*/ 309610 w 833110"/>
                <a:gd name="connsiteY6" fmla="*/ 52291 h 1127382"/>
                <a:gd name="connsiteX7" fmla="*/ 309610 w 833110"/>
                <a:gd name="connsiteY7" fmla="*/ 5289 h 1127382"/>
                <a:gd name="connsiteX8" fmla="*/ 228424 w 833110"/>
                <a:gd name="connsiteY8" fmla="*/ 26654 h 1127382"/>
                <a:gd name="connsiteX9" fmla="*/ 108783 w 833110"/>
                <a:gd name="connsiteY9" fmla="*/ 90747 h 1127382"/>
                <a:gd name="connsiteX10" fmla="*/ 74600 w 833110"/>
                <a:gd name="connsiteY10" fmla="*/ 257390 h 1127382"/>
                <a:gd name="connsiteX11" fmla="*/ 38281 w 833110"/>
                <a:gd name="connsiteY11" fmla="*/ 718863 h 1127382"/>
                <a:gd name="connsiteX12" fmla="*/ 51099 w 833110"/>
                <a:gd name="connsiteY12" fmla="*/ 1092742 h 1127382"/>
                <a:gd name="connsiteX13" fmla="*/ 666396 w 833110"/>
                <a:gd name="connsiteY13" fmla="*/ 1103424 h 1127382"/>
                <a:gd name="connsiteX14" fmla="*/ 762537 w 833110"/>
                <a:gd name="connsiteY14" fmla="*/ 1026512 h 1127382"/>
                <a:gd name="connsiteX15" fmla="*/ 739036 w 833110"/>
                <a:gd name="connsiteY15" fmla="*/ 411215 h 1127382"/>
                <a:gd name="connsiteX16" fmla="*/ 833039 w 833110"/>
                <a:gd name="connsiteY16" fmla="*/ 75792 h 1127382"/>
                <a:gd name="connsiteX0" fmla="*/ 845955 w 846026"/>
                <a:gd name="connsiteY0" fmla="*/ 75792 h 1131873"/>
                <a:gd name="connsiteX1" fmla="*/ 734860 w 846026"/>
                <a:gd name="connsiteY1" fmla="*/ 15972 h 1131873"/>
                <a:gd name="connsiteX2" fmla="*/ 593854 w 846026"/>
                <a:gd name="connsiteY2" fmla="*/ 3153 h 1131873"/>
                <a:gd name="connsiteX3" fmla="*/ 484896 w 846026"/>
                <a:gd name="connsiteY3" fmla="*/ 5289 h 1131873"/>
                <a:gd name="connsiteX4" fmla="*/ 446440 w 846026"/>
                <a:gd name="connsiteY4" fmla="*/ 58701 h 1131873"/>
                <a:gd name="connsiteX5" fmla="*/ 371664 w 846026"/>
                <a:gd name="connsiteY5" fmla="*/ 77929 h 1131873"/>
                <a:gd name="connsiteX6" fmla="*/ 322526 w 846026"/>
                <a:gd name="connsiteY6" fmla="*/ 52291 h 1131873"/>
                <a:gd name="connsiteX7" fmla="*/ 322526 w 846026"/>
                <a:gd name="connsiteY7" fmla="*/ 5289 h 1131873"/>
                <a:gd name="connsiteX8" fmla="*/ 241340 w 846026"/>
                <a:gd name="connsiteY8" fmla="*/ 26654 h 1131873"/>
                <a:gd name="connsiteX9" fmla="*/ 121699 w 846026"/>
                <a:gd name="connsiteY9" fmla="*/ 90747 h 1131873"/>
                <a:gd name="connsiteX10" fmla="*/ 87516 w 846026"/>
                <a:gd name="connsiteY10" fmla="*/ 257390 h 1131873"/>
                <a:gd name="connsiteX11" fmla="*/ 51197 w 846026"/>
                <a:gd name="connsiteY11" fmla="*/ 718863 h 1131873"/>
                <a:gd name="connsiteX12" fmla="*/ 46923 w 846026"/>
                <a:gd name="connsiteY12" fmla="*/ 1099151 h 1131873"/>
                <a:gd name="connsiteX13" fmla="*/ 679312 w 846026"/>
                <a:gd name="connsiteY13" fmla="*/ 1103424 h 1131873"/>
                <a:gd name="connsiteX14" fmla="*/ 775453 w 846026"/>
                <a:gd name="connsiteY14" fmla="*/ 1026512 h 1131873"/>
                <a:gd name="connsiteX15" fmla="*/ 751952 w 846026"/>
                <a:gd name="connsiteY15" fmla="*/ 411215 h 1131873"/>
                <a:gd name="connsiteX16" fmla="*/ 845955 w 846026"/>
                <a:gd name="connsiteY16" fmla="*/ 75792 h 1131873"/>
                <a:gd name="connsiteX0" fmla="*/ 845955 w 846026"/>
                <a:gd name="connsiteY0" fmla="*/ 75792 h 1106808"/>
                <a:gd name="connsiteX1" fmla="*/ 734860 w 846026"/>
                <a:gd name="connsiteY1" fmla="*/ 15972 h 1106808"/>
                <a:gd name="connsiteX2" fmla="*/ 593854 w 846026"/>
                <a:gd name="connsiteY2" fmla="*/ 3153 h 1106808"/>
                <a:gd name="connsiteX3" fmla="*/ 484896 w 846026"/>
                <a:gd name="connsiteY3" fmla="*/ 5289 h 1106808"/>
                <a:gd name="connsiteX4" fmla="*/ 446440 w 846026"/>
                <a:gd name="connsiteY4" fmla="*/ 58701 h 1106808"/>
                <a:gd name="connsiteX5" fmla="*/ 371664 w 846026"/>
                <a:gd name="connsiteY5" fmla="*/ 77929 h 1106808"/>
                <a:gd name="connsiteX6" fmla="*/ 322526 w 846026"/>
                <a:gd name="connsiteY6" fmla="*/ 52291 h 1106808"/>
                <a:gd name="connsiteX7" fmla="*/ 322526 w 846026"/>
                <a:gd name="connsiteY7" fmla="*/ 5289 h 1106808"/>
                <a:gd name="connsiteX8" fmla="*/ 241340 w 846026"/>
                <a:gd name="connsiteY8" fmla="*/ 26654 h 1106808"/>
                <a:gd name="connsiteX9" fmla="*/ 121699 w 846026"/>
                <a:gd name="connsiteY9" fmla="*/ 90747 h 1106808"/>
                <a:gd name="connsiteX10" fmla="*/ 87516 w 846026"/>
                <a:gd name="connsiteY10" fmla="*/ 257390 h 1106808"/>
                <a:gd name="connsiteX11" fmla="*/ 51197 w 846026"/>
                <a:gd name="connsiteY11" fmla="*/ 718863 h 1106808"/>
                <a:gd name="connsiteX12" fmla="*/ 46923 w 846026"/>
                <a:gd name="connsiteY12" fmla="*/ 1099151 h 1106808"/>
                <a:gd name="connsiteX13" fmla="*/ 679312 w 846026"/>
                <a:gd name="connsiteY13" fmla="*/ 1103424 h 1106808"/>
                <a:gd name="connsiteX14" fmla="*/ 775453 w 846026"/>
                <a:gd name="connsiteY14" fmla="*/ 1026512 h 1106808"/>
                <a:gd name="connsiteX15" fmla="*/ 751952 w 846026"/>
                <a:gd name="connsiteY15" fmla="*/ 411215 h 1106808"/>
                <a:gd name="connsiteX16" fmla="*/ 845955 w 846026"/>
                <a:gd name="connsiteY16" fmla="*/ 75792 h 1106808"/>
                <a:gd name="connsiteX0" fmla="*/ 825374 w 825445"/>
                <a:gd name="connsiteY0" fmla="*/ 75792 h 1110041"/>
                <a:gd name="connsiteX1" fmla="*/ 714279 w 825445"/>
                <a:gd name="connsiteY1" fmla="*/ 15972 h 1110041"/>
                <a:gd name="connsiteX2" fmla="*/ 573273 w 825445"/>
                <a:gd name="connsiteY2" fmla="*/ 3153 h 1110041"/>
                <a:gd name="connsiteX3" fmla="*/ 464315 w 825445"/>
                <a:gd name="connsiteY3" fmla="*/ 5289 h 1110041"/>
                <a:gd name="connsiteX4" fmla="*/ 425859 w 825445"/>
                <a:gd name="connsiteY4" fmla="*/ 58701 h 1110041"/>
                <a:gd name="connsiteX5" fmla="*/ 351083 w 825445"/>
                <a:gd name="connsiteY5" fmla="*/ 77929 h 1110041"/>
                <a:gd name="connsiteX6" fmla="*/ 301945 w 825445"/>
                <a:gd name="connsiteY6" fmla="*/ 52291 h 1110041"/>
                <a:gd name="connsiteX7" fmla="*/ 301945 w 825445"/>
                <a:gd name="connsiteY7" fmla="*/ 5289 h 1110041"/>
                <a:gd name="connsiteX8" fmla="*/ 220759 w 825445"/>
                <a:gd name="connsiteY8" fmla="*/ 26654 h 1110041"/>
                <a:gd name="connsiteX9" fmla="*/ 101118 w 825445"/>
                <a:gd name="connsiteY9" fmla="*/ 90747 h 1110041"/>
                <a:gd name="connsiteX10" fmla="*/ 66935 w 825445"/>
                <a:gd name="connsiteY10" fmla="*/ 257390 h 1110041"/>
                <a:gd name="connsiteX11" fmla="*/ 30616 w 825445"/>
                <a:gd name="connsiteY11" fmla="*/ 718863 h 1110041"/>
                <a:gd name="connsiteX12" fmla="*/ 54116 w 825445"/>
                <a:gd name="connsiteY12" fmla="*/ 1109834 h 1110041"/>
                <a:gd name="connsiteX13" fmla="*/ 658731 w 825445"/>
                <a:gd name="connsiteY13" fmla="*/ 1103424 h 1110041"/>
                <a:gd name="connsiteX14" fmla="*/ 754872 w 825445"/>
                <a:gd name="connsiteY14" fmla="*/ 1026512 h 1110041"/>
                <a:gd name="connsiteX15" fmla="*/ 731371 w 825445"/>
                <a:gd name="connsiteY15" fmla="*/ 411215 h 1110041"/>
                <a:gd name="connsiteX16" fmla="*/ 825374 w 825445"/>
                <a:gd name="connsiteY16" fmla="*/ 75792 h 1110041"/>
                <a:gd name="connsiteX0" fmla="*/ 825681 w 825752"/>
                <a:gd name="connsiteY0" fmla="*/ 75792 h 1139039"/>
                <a:gd name="connsiteX1" fmla="*/ 714586 w 825752"/>
                <a:gd name="connsiteY1" fmla="*/ 15972 h 1139039"/>
                <a:gd name="connsiteX2" fmla="*/ 573580 w 825752"/>
                <a:gd name="connsiteY2" fmla="*/ 3153 h 1139039"/>
                <a:gd name="connsiteX3" fmla="*/ 464622 w 825752"/>
                <a:gd name="connsiteY3" fmla="*/ 5289 h 1139039"/>
                <a:gd name="connsiteX4" fmla="*/ 426166 w 825752"/>
                <a:gd name="connsiteY4" fmla="*/ 58701 h 1139039"/>
                <a:gd name="connsiteX5" fmla="*/ 351390 w 825752"/>
                <a:gd name="connsiteY5" fmla="*/ 77929 h 1139039"/>
                <a:gd name="connsiteX6" fmla="*/ 302252 w 825752"/>
                <a:gd name="connsiteY6" fmla="*/ 52291 h 1139039"/>
                <a:gd name="connsiteX7" fmla="*/ 302252 w 825752"/>
                <a:gd name="connsiteY7" fmla="*/ 5289 h 1139039"/>
                <a:gd name="connsiteX8" fmla="*/ 221066 w 825752"/>
                <a:gd name="connsiteY8" fmla="*/ 26654 h 1139039"/>
                <a:gd name="connsiteX9" fmla="*/ 101425 w 825752"/>
                <a:gd name="connsiteY9" fmla="*/ 90747 h 1139039"/>
                <a:gd name="connsiteX10" fmla="*/ 67242 w 825752"/>
                <a:gd name="connsiteY10" fmla="*/ 257390 h 1139039"/>
                <a:gd name="connsiteX11" fmla="*/ 30923 w 825752"/>
                <a:gd name="connsiteY11" fmla="*/ 718863 h 1139039"/>
                <a:gd name="connsiteX12" fmla="*/ 54423 w 825752"/>
                <a:gd name="connsiteY12" fmla="*/ 1109834 h 1139039"/>
                <a:gd name="connsiteX13" fmla="*/ 663311 w 825752"/>
                <a:gd name="connsiteY13" fmla="*/ 1101287 h 1139039"/>
                <a:gd name="connsiteX14" fmla="*/ 755179 w 825752"/>
                <a:gd name="connsiteY14" fmla="*/ 1026512 h 1139039"/>
                <a:gd name="connsiteX15" fmla="*/ 731678 w 825752"/>
                <a:gd name="connsiteY15" fmla="*/ 411215 h 1139039"/>
                <a:gd name="connsiteX16" fmla="*/ 825681 w 825752"/>
                <a:gd name="connsiteY16" fmla="*/ 75792 h 1139039"/>
                <a:gd name="connsiteX0" fmla="*/ 825681 w 825752"/>
                <a:gd name="connsiteY0" fmla="*/ 75792 h 1135490"/>
                <a:gd name="connsiteX1" fmla="*/ 714586 w 825752"/>
                <a:gd name="connsiteY1" fmla="*/ 15972 h 1135490"/>
                <a:gd name="connsiteX2" fmla="*/ 573580 w 825752"/>
                <a:gd name="connsiteY2" fmla="*/ 3153 h 1135490"/>
                <a:gd name="connsiteX3" fmla="*/ 464622 w 825752"/>
                <a:gd name="connsiteY3" fmla="*/ 5289 h 1135490"/>
                <a:gd name="connsiteX4" fmla="*/ 426166 w 825752"/>
                <a:gd name="connsiteY4" fmla="*/ 58701 h 1135490"/>
                <a:gd name="connsiteX5" fmla="*/ 351390 w 825752"/>
                <a:gd name="connsiteY5" fmla="*/ 77929 h 1135490"/>
                <a:gd name="connsiteX6" fmla="*/ 302252 w 825752"/>
                <a:gd name="connsiteY6" fmla="*/ 52291 h 1135490"/>
                <a:gd name="connsiteX7" fmla="*/ 302252 w 825752"/>
                <a:gd name="connsiteY7" fmla="*/ 5289 h 1135490"/>
                <a:gd name="connsiteX8" fmla="*/ 221066 w 825752"/>
                <a:gd name="connsiteY8" fmla="*/ 26654 h 1135490"/>
                <a:gd name="connsiteX9" fmla="*/ 101425 w 825752"/>
                <a:gd name="connsiteY9" fmla="*/ 90747 h 1135490"/>
                <a:gd name="connsiteX10" fmla="*/ 67242 w 825752"/>
                <a:gd name="connsiteY10" fmla="*/ 257390 h 1135490"/>
                <a:gd name="connsiteX11" fmla="*/ 30923 w 825752"/>
                <a:gd name="connsiteY11" fmla="*/ 718863 h 1135490"/>
                <a:gd name="connsiteX12" fmla="*/ 54423 w 825752"/>
                <a:gd name="connsiteY12" fmla="*/ 1109834 h 1135490"/>
                <a:gd name="connsiteX13" fmla="*/ 663311 w 825752"/>
                <a:gd name="connsiteY13" fmla="*/ 1101287 h 1135490"/>
                <a:gd name="connsiteX14" fmla="*/ 755179 w 825752"/>
                <a:gd name="connsiteY14" fmla="*/ 1026512 h 1135490"/>
                <a:gd name="connsiteX15" fmla="*/ 731678 w 825752"/>
                <a:gd name="connsiteY15" fmla="*/ 411215 h 1135490"/>
                <a:gd name="connsiteX16" fmla="*/ 825681 w 825752"/>
                <a:gd name="connsiteY16" fmla="*/ 75792 h 1135490"/>
                <a:gd name="connsiteX0" fmla="*/ 825681 w 825749"/>
                <a:gd name="connsiteY0" fmla="*/ 75792 h 1140469"/>
                <a:gd name="connsiteX1" fmla="*/ 714586 w 825749"/>
                <a:gd name="connsiteY1" fmla="*/ 15972 h 1140469"/>
                <a:gd name="connsiteX2" fmla="*/ 573580 w 825749"/>
                <a:gd name="connsiteY2" fmla="*/ 3153 h 1140469"/>
                <a:gd name="connsiteX3" fmla="*/ 464622 w 825749"/>
                <a:gd name="connsiteY3" fmla="*/ 5289 h 1140469"/>
                <a:gd name="connsiteX4" fmla="*/ 426166 w 825749"/>
                <a:gd name="connsiteY4" fmla="*/ 58701 h 1140469"/>
                <a:gd name="connsiteX5" fmla="*/ 351390 w 825749"/>
                <a:gd name="connsiteY5" fmla="*/ 77929 h 1140469"/>
                <a:gd name="connsiteX6" fmla="*/ 302252 w 825749"/>
                <a:gd name="connsiteY6" fmla="*/ 52291 h 1140469"/>
                <a:gd name="connsiteX7" fmla="*/ 302252 w 825749"/>
                <a:gd name="connsiteY7" fmla="*/ 5289 h 1140469"/>
                <a:gd name="connsiteX8" fmla="*/ 221066 w 825749"/>
                <a:gd name="connsiteY8" fmla="*/ 26654 h 1140469"/>
                <a:gd name="connsiteX9" fmla="*/ 101425 w 825749"/>
                <a:gd name="connsiteY9" fmla="*/ 90747 h 1140469"/>
                <a:gd name="connsiteX10" fmla="*/ 67242 w 825749"/>
                <a:gd name="connsiteY10" fmla="*/ 257390 h 1140469"/>
                <a:gd name="connsiteX11" fmla="*/ 30923 w 825749"/>
                <a:gd name="connsiteY11" fmla="*/ 718863 h 1140469"/>
                <a:gd name="connsiteX12" fmla="*/ 54423 w 825749"/>
                <a:gd name="connsiteY12" fmla="*/ 1109834 h 1140469"/>
                <a:gd name="connsiteX13" fmla="*/ 663311 w 825749"/>
                <a:gd name="connsiteY13" fmla="*/ 1101287 h 1140469"/>
                <a:gd name="connsiteX14" fmla="*/ 765861 w 825749"/>
                <a:gd name="connsiteY14" fmla="*/ 990192 h 1140469"/>
                <a:gd name="connsiteX15" fmla="*/ 731678 w 825749"/>
                <a:gd name="connsiteY15" fmla="*/ 411215 h 1140469"/>
                <a:gd name="connsiteX16" fmla="*/ 825681 w 825749"/>
                <a:gd name="connsiteY16" fmla="*/ 75792 h 1140469"/>
                <a:gd name="connsiteX0" fmla="*/ 821257 w 821325"/>
                <a:gd name="connsiteY0" fmla="*/ 75792 h 1134194"/>
                <a:gd name="connsiteX1" fmla="*/ 710162 w 821325"/>
                <a:gd name="connsiteY1" fmla="*/ 15972 h 1134194"/>
                <a:gd name="connsiteX2" fmla="*/ 569156 w 821325"/>
                <a:gd name="connsiteY2" fmla="*/ 3153 h 1134194"/>
                <a:gd name="connsiteX3" fmla="*/ 460198 w 821325"/>
                <a:gd name="connsiteY3" fmla="*/ 5289 h 1134194"/>
                <a:gd name="connsiteX4" fmla="*/ 421742 w 821325"/>
                <a:gd name="connsiteY4" fmla="*/ 58701 h 1134194"/>
                <a:gd name="connsiteX5" fmla="*/ 346966 w 821325"/>
                <a:gd name="connsiteY5" fmla="*/ 77929 h 1134194"/>
                <a:gd name="connsiteX6" fmla="*/ 297828 w 821325"/>
                <a:gd name="connsiteY6" fmla="*/ 52291 h 1134194"/>
                <a:gd name="connsiteX7" fmla="*/ 297828 w 821325"/>
                <a:gd name="connsiteY7" fmla="*/ 5289 h 1134194"/>
                <a:gd name="connsiteX8" fmla="*/ 216642 w 821325"/>
                <a:gd name="connsiteY8" fmla="*/ 26654 h 1134194"/>
                <a:gd name="connsiteX9" fmla="*/ 97001 w 821325"/>
                <a:gd name="connsiteY9" fmla="*/ 90747 h 1134194"/>
                <a:gd name="connsiteX10" fmla="*/ 62818 w 821325"/>
                <a:gd name="connsiteY10" fmla="*/ 257390 h 1134194"/>
                <a:gd name="connsiteX11" fmla="*/ 26499 w 821325"/>
                <a:gd name="connsiteY11" fmla="*/ 718863 h 1134194"/>
                <a:gd name="connsiteX12" fmla="*/ 56409 w 821325"/>
                <a:gd name="connsiteY12" fmla="*/ 1101288 h 1134194"/>
                <a:gd name="connsiteX13" fmla="*/ 658887 w 821325"/>
                <a:gd name="connsiteY13" fmla="*/ 1101287 h 1134194"/>
                <a:gd name="connsiteX14" fmla="*/ 761437 w 821325"/>
                <a:gd name="connsiteY14" fmla="*/ 990192 h 1134194"/>
                <a:gd name="connsiteX15" fmla="*/ 727254 w 821325"/>
                <a:gd name="connsiteY15" fmla="*/ 411215 h 1134194"/>
                <a:gd name="connsiteX16" fmla="*/ 821257 w 821325"/>
                <a:gd name="connsiteY16" fmla="*/ 75792 h 1134194"/>
                <a:gd name="connsiteX0" fmla="*/ 827676 w 827744"/>
                <a:gd name="connsiteY0" fmla="*/ 75792 h 1125854"/>
                <a:gd name="connsiteX1" fmla="*/ 716581 w 827744"/>
                <a:gd name="connsiteY1" fmla="*/ 15972 h 1125854"/>
                <a:gd name="connsiteX2" fmla="*/ 575575 w 827744"/>
                <a:gd name="connsiteY2" fmla="*/ 3153 h 1125854"/>
                <a:gd name="connsiteX3" fmla="*/ 466617 w 827744"/>
                <a:gd name="connsiteY3" fmla="*/ 5289 h 1125854"/>
                <a:gd name="connsiteX4" fmla="*/ 428161 w 827744"/>
                <a:gd name="connsiteY4" fmla="*/ 58701 h 1125854"/>
                <a:gd name="connsiteX5" fmla="*/ 353385 w 827744"/>
                <a:gd name="connsiteY5" fmla="*/ 77929 h 1125854"/>
                <a:gd name="connsiteX6" fmla="*/ 304247 w 827744"/>
                <a:gd name="connsiteY6" fmla="*/ 52291 h 1125854"/>
                <a:gd name="connsiteX7" fmla="*/ 304247 w 827744"/>
                <a:gd name="connsiteY7" fmla="*/ 5289 h 1125854"/>
                <a:gd name="connsiteX8" fmla="*/ 223061 w 827744"/>
                <a:gd name="connsiteY8" fmla="*/ 26654 h 1125854"/>
                <a:gd name="connsiteX9" fmla="*/ 103420 w 827744"/>
                <a:gd name="connsiteY9" fmla="*/ 90747 h 1125854"/>
                <a:gd name="connsiteX10" fmla="*/ 69237 w 827744"/>
                <a:gd name="connsiteY10" fmla="*/ 257390 h 1125854"/>
                <a:gd name="connsiteX11" fmla="*/ 32918 w 827744"/>
                <a:gd name="connsiteY11" fmla="*/ 718863 h 1125854"/>
                <a:gd name="connsiteX12" fmla="*/ 62828 w 827744"/>
                <a:gd name="connsiteY12" fmla="*/ 1101288 h 1125854"/>
                <a:gd name="connsiteX13" fmla="*/ 665306 w 827744"/>
                <a:gd name="connsiteY13" fmla="*/ 1101287 h 1125854"/>
                <a:gd name="connsiteX14" fmla="*/ 767856 w 827744"/>
                <a:gd name="connsiteY14" fmla="*/ 990192 h 1125854"/>
                <a:gd name="connsiteX15" fmla="*/ 733673 w 827744"/>
                <a:gd name="connsiteY15" fmla="*/ 411215 h 1125854"/>
                <a:gd name="connsiteX16" fmla="*/ 827676 w 827744"/>
                <a:gd name="connsiteY16" fmla="*/ 75792 h 1125854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9074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9074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9074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8433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263"/>
                <a:gd name="connsiteY0" fmla="*/ 75462 h 1128133"/>
                <a:gd name="connsiteX1" fmla="*/ 721550 w 826263"/>
                <a:gd name="connsiteY1" fmla="*/ 9232 h 1128133"/>
                <a:gd name="connsiteX2" fmla="*/ 574135 w 826263"/>
                <a:gd name="connsiteY2" fmla="*/ 2823 h 1128133"/>
                <a:gd name="connsiteX3" fmla="*/ 465177 w 826263"/>
                <a:gd name="connsiteY3" fmla="*/ 4959 h 1128133"/>
                <a:gd name="connsiteX4" fmla="*/ 426721 w 826263"/>
                <a:gd name="connsiteY4" fmla="*/ 58371 h 1128133"/>
                <a:gd name="connsiteX5" fmla="*/ 351945 w 826263"/>
                <a:gd name="connsiteY5" fmla="*/ 77599 h 1128133"/>
                <a:gd name="connsiteX6" fmla="*/ 302807 w 826263"/>
                <a:gd name="connsiteY6" fmla="*/ 51961 h 1128133"/>
                <a:gd name="connsiteX7" fmla="*/ 302807 w 826263"/>
                <a:gd name="connsiteY7" fmla="*/ 4959 h 1128133"/>
                <a:gd name="connsiteX8" fmla="*/ 221621 w 826263"/>
                <a:gd name="connsiteY8" fmla="*/ 26324 h 1128133"/>
                <a:gd name="connsiteX9" fmla="*/ 101980 w 826263"/>
                <a:gd name="connsiteY9" fmla="*/ 84007 h 1128133"/>
                <a:gd name="connsiteX10" fmla="*/ 67797 w 826263"/>
                <a:gd name="connsiteY10" fmla="*/ 257060 h 1128133"/>
                <a:gd name="connsiteX11" fmla="*/ 20796 w 826263"/>
                <a:gd name="connsiteY11" fmla="*/ 797582 h 1128133"/>
                <a:gd name="connsiteX12" fmla="*/ 61388 w 826263"/>
                <a:gd name="connsiteY12" fmla="*/ 1100958 h 1128133"/>
                <a:gd name="connsiteX13" fmla="*/ 663866 w 826263"/>
                <a:gd name="connsiteY13" fmla="*/ 1100957 h 1128133"/>
                <a:gd name="connsiteX14" fmla="*/ 766416 w 826263"/>
                <a:gd name="connsiteY14" fmla="*/ 989862 h 1128133"/>
                <a:gd name="connsiteX15" fmla="*/ 732233 w 826263"/>
                <a:gd name="connsiteY15" fmla="*/ 410885 h 1128133"/>
                <a:gd name="connsiteX16" fmla="*/ 826236 w 826263"/>
                <a:gd name="connsiteY16" fmla="*/ 75462 h 1128133"/>
                <a:gd name="connsiteX0" fmla="*/ 826236 w 826263"/>
                <a:gd name="connsiteY0" fmla="*/ 75462 h 1128133"/>
                <a:gd name="connsiteX1" fmla="*/ 721550 w 826263"/>
                <a:gd name="connsiteY1" fmla="*/ 9232 h 1128133"/>
                <a:gd name="connsiteX2" fmla="*/ 574135 w 826263"/>
                <a:gd name="connsiteY2" fmla="*/ 2823 h 1128133"/>
                <a:gd name="connsiteX3" fmla="*/ 465177 w 826263"/>
                <a:gd name="connsiteY3" fmla="*/ 4959 h 1128133"/>
                <a:gd name="connsiteX4" fmla="*/ 426721 w 826263"/>
                <a:gd name="connsiteY4" fmla="*/ 58371 h 1128133"/>
                <a:gd name="connsiteX5" fmla="*/ 351945 w 826263"/>
                <a:gd name="connsiteY5" fmla="*/ 77599 h 1128133"/>
                <a:gd name="connsiteX6" fmla="*/ 302807 w 826263"/>
                <a:gd name="connsiteY6" fmla="*/ 51961 h 1128133"/>
                <a:gd name="connsiteX7" fmla="*/ 302807 w 826263"/>
                <a:gd name="connsiteY7" fmla="*/ 4959 h 1128133"/>
                <a:gd name="connsiteX8" fmla="*/ 221621 w 826263"/>
                <a:gd name="connsiteY8" fmla="*/ 26324 h 1128133"/>
                <a:gd name="connsiteX9" fmla="*/ 101980 w 826263"/>
                <a:gd name="connsiteY9" fmla="*/ 84007 h 1128133"/>
                <a:gd name="connsiteX10" fmla="*/ 67797 w 826263"/>
                <a:gd name="connsiteY10" fmla="*/ 257060 h 1128133"/>
                <a:gd name="connsiteX11" fmla="*/ 20796 w 826263"/>
                <a:gd name="connsiteY11" fmla="*/ 797582 h 1128133"/>
                <a:gd name="connsiteX12" fmla="*/ 61388 w 826263"/>
                <a:gd name="connsiteY12" fmla="*/ 1100958 h 1128133"/>
                <a:gd name="connsiteX13" fmla="*/ 663866 w 826263"/>
                <a:gd name="connsiteY13" fmla="*/ 1100957 h 1128133"/>
                <a:gd name="connsiteX14" fmla="*/ 766416 w 826263"/>
                <a:gd name="connsiteY14" fmla="*/ 989862 h 1128133"/>
                <a:gd name="connsiteX15" fmla="*/ 732233 w 826263"/>
                <a:gd name="connsiteY15" fmla="*/ 410885 h 1128133"/>
                <a:gd name="connsiteX16" fmla="*/ 826236 w 826263"/>
                <a:gd name="connsiteY16" fmla="*/ 75462 h 1128133"/>
                <a:gd name="connsiteX0" fmla="*/ 826236 w 826263"/>
                <a:gd name="connsiteY0" fmla="*/ 75462 h 1128133"/>
                <a:gd name="connsiteX1" fmla="*/ 721550 w 826263"/>
                <a:gd name="connsiteY1" fmla="*/ 9232 h 1128133"/>
                <a:gd name="connsiteX2" fmla="*/ 574135 w 826263"/>
                <a:gd name="connsiteY2" fmla="*/ 2823 h 1128133"/>
                <a:gd name="connsiteX3" fmla="*/ 465177 w 826263"/>
                <a:gd name="connsiteY3" fmla="*/ 4959 h 1128133"/>
                <a:gd name="connsiteX4" fmla="*/ 426721 w 826263"/>
                <a:gd name="connsiteY4" fmla="*/ 58371 h 1128133"/>
                <a:gd name="connsiteX5" fmla="*/ 351945 w 826263"/>
                <a:gd name="connsiteY5" fmla="*/ 77599 h 1128133"/>
                <a:gd name="connsiteX6" fmla="*/ 302807 w 826263"/>
                <a:gd name="connsiteY6" fmla="*/ 51961 h 1128133"/>
                <a:gd name="connsiteX7" fmla="*/ 302807 w 826263"/>
                <a:gd name="connsiteY7" fmla="*/ 4959 h 1128133"/>
                <a:gd name="connsiteX8" fmla="*/ 221621 w 826263"/>
                <a:gd name="connsiteY8" fmla="*/ 26324 h 1128133"/>
                <a:gd name="connsiteX9" fmla="*/ 101980 w 826263"/>
                <a:gd name="connsiteY9" fmla="*/ 84007 h 1128133"/>
                <a:gd name="connsiteX10" fmla="*/ 67797 w 826263"/>
                <a:gd name="connsiteY10" fmla="*/ 257060 h 1128133"/>
                <a:gd name="connsiteX11" fmla="*/ 20796 w 826263"/>
                <a:gd name="connsiteY11" fmla="*/ 797582 h 1128133"/>
                <a:gd name="connsiteX12" fmla="*/ 61388 w 826263"/>
                <a:gd name="connsiteY12" fmla="*/ 1100958 h 1128133"/>
                <a:gd name="connsiteX13" fmla="*/ 663866 w 826263"/>
                <a:gd name="connsiteY13" fmla="*/ 1100957 h 1128133"/>
                <a:gd name="connsiteX14" fmla="*/ 766416 w 826263"/>
                <a:gd name="connsiteY14" fmla="*/ 989862 h 1128133"/>
                <a:gd name="connsiteX15" fmla="*/ 732233 w 826263"/>
                <a:gd name="connsiteY15" fmla="*/ 410885 h 1128133"/>
                <a:gd name="connsiteX16" fmla="*/ 826236 w 826263"/>
                <a:gd name="connsiteY16" fmla="*/ 75462 h 1128133"/>
                <a:gd name="connsiteX0" fmla="*/ 821963 w 821991"/>
                <a:gd name="connsiteY0" fmla="*/ 79735 h 1128133"/>
                <a:gd name="connsiteX1" fmla="*/ 721550 w 821991"/>
                <a:gd name="connsiteY1" fmla="*/ 9232 h 1128133"/>
                <a:gd name="connsiteX2" fmla="*/ 574135 w 821991"/>
                <a:gd name="connsiteY2" fmla="*/ 2823 h 1128133"/>
                <a:gd name="connsiteX3" fmla="*/ 465177 w 821991"/>
                <a:gd name="connsiteY3" fmla="*/ 4959 h 1128133"/>
                <a:gd name="connsiteX4" fmla="*/ 426721 w 821991"/>
                <a:gd name="connsiteY4" fmla="*/ 58371 h 1128133"/>
                <a:gd name="connsiteX5" fmla="*/ 351945 w 821991"/>
                <a:gd name="connsiteY5" fmla="*/ 77599 h 1128133"/>
                <a:gd name="connsiteX6" fmla="*/ 302807 w 821991"/>
                <a:gd name="connsiteY6" fmla="*/ 51961 h 1128133"/>
                <a:gd name="connsiteX7" fmla="*/ 302807 w 821991"/>
                <a:gd name="connsiteY7" fmla="*/ 4959 h 1128133"/>
                <a:gd name="connsiteX8" fmla="*/ 221621 w 821991"/>
                <a:gd name="connsiteY8" fmla="*/ 26324 h 1128133"/>
                <a:gd name="connsiteX9" fmla="*/ 101980 w 821991"/>
                <a:gd name="connsiteY9" fmla="*/ 84007 h 1128133"/>
                <a:gd name="connsiteX10" fmla="*/ 67797 w 821991"/>
                <a:gd name="connsiteY10" fmla="*/ 257060 h 1128133"/>
                <a:gd name="connsiteX11" fmla="*/ 20796 w 821991"/>
                <a:gd name="connsiteY11" fmla="*/ 797582 h 1128133"/>
                <a:gd name="connsiteX12" fmla="*/ 61388 w 821991"/>
                <a:gd name="connsiteY12" fmla="*/ 1100958 h 1128133"/>
                <a:gd name="connsiteX13" fmla="*/ 663866 w 821991"/>
                <a:gd name="connsiteY13" fmla="*/ 1100957 h 1128133"/>
                <a:gd name="connsiteX14" fmla="*/ 766416 w 821991"/>
                <a:gd name="connsiteY14" fmla="*/ 989862 h 1128133"/>
                <a:gd name="connsiteX15" fmla="*/ 732233 w 821991"/>
                <a:gd name="connsiteY15" fmla="*/ 410885 h 1128133"/>
                <a:gd name="connsiteX16" fmla="*/ 821963 w 821991"/>
                <a:gd name="connsiteY16" fmla="*/ 79735 h 1128133"/>
                <a:gd name="connsiteX0" fmla="*/ 830509 w 830535"/>
                <a:gd name="connsiteY0" fmla="*/ 86144 h 1128133"/>
                <a:gd name="connsiteX1" fmla="*/ 721550 w 830535"/>
                <a:gd name="connsiteY1" fmla="*/ 9232 h 1128133"/>
                <a:gd name="connsiteX2" fmla="*/ 574135 w 830535"/>
                <a:gd name="connsiteY2" fmla="*/ 2823 h 1128133"/>
                <a:gd name="connsiteX3" fmla="*/ 465177 w 830535"/>
                <a:gd name="connsiteY3" fmla="*/ 4959 h 1128133"/>
                <a:gd name="connsiteX4" fmla="*/ 426721 w 830535"/>
                <a:gd name="connsiteY4" fmla="*/ 58371 h 1128133"/>
                <a:gd name="connsiteX5" fmla="*/ 351945 w 830535"/>
                <a:gd name="connsiteY5" fmla="*/ 77599 h 1128133"/>
                <a:gd name="connsiteX6" fmla="*/ 302807 w 830535"/>
                <a:gd name="connsiteY6" fmla="*/ 51961 h 1128133"/>
                <a:gd name="connsiteX7" fmla="*/ 302807 w 830535"/>
                <a:gd name="connsiteY7" fmla="*/ 4959 h 1128133"/>
                <a:gd name="connsiteX8" fmla="*/ 221621 w 830535"/>
                <a:gd name="connsiteY8" fmla="*/ 26324 h 1128133"/>
                <a:gd name="connsiteX9" fmla="*/ 101980 w 830535"/>
                <a:gd name="connsiteY9" fmla="*/ 84007 h 1128133"/>
                <a:gd name="connsiteX10" fmla="*/ 67797 w 830535"/>
                <a:gd name="connsiteY10" fmla="*/ 257060 h 1128133"/>
                <a:gd name="connsiteX11" fmla="*/ 20796 w 830535"/>
                <a:gd name="connsiteY11" fmla="*/ 797582 h 1128133"/>
                <a:gd name="connsiteX12" fmla="*/ 61388 w 830535"/>
                <a:gd name="connsiteY12" fmla="*/ 1100958 h 1128133"/>
                <a:gd name="connsiteX13" fmla="*/ 663866 w 830535"/>
                <a:gd name="connsiteY13" fmla="*/ 1100957 h 1128133"/>
                <a:gd name="connsiteX14" fmla="*/ 766416 w 830535"/>
                <a:gd name="connsiteY14" fmla="*/ 989862 h 1128133"/>
                <a:gd name="connsiteX15" fmla="*/ 732233 w 830535"/>
                <a:gd name="connsiteY15" fmla="*/ 410885 h 1128133"/>
                <a:gd name="connsiteX16" fmla="*/ 830509 w 830535"/>
                <a:gd name="connsiteY16" fmla="*/ 86144 h 1128133"/>
                <a:gd name="connsiteX0" fmla="*/ 830509 w 834188"/>
                <a:gd name="connsiteY0" fmla="*/ 86144 h 1128133"/>
                <a:gd name="connsiteX1" fmla="*/ 721550 w 834188"/>
                <a:gd name="connsiteY1" fmla="*/ 9232 h 1128133"/>
                <a:gd name="connsiteX2" fmla="*/ 574135 w 834188"/>
                <a:gd name="connsiteY2" fmla="*/ 2823 h 1128133"/>
                <a:gd name="connsiteX3" fmla="*/ 465177 w 834188"/>
                <a:gd name="connsiteY3" fmla="*/ 4959 h 1128133"/>
                <a:gd name="connsiteX4" fmla="*/ 426721 w 834188"/>
                <a:gd name="connsiteY4" fmla="*/ 58371 h 1128133"/>
                <a:gd name="connsiteX5" fmla="*/ 351945 w 834188"/>
                <a:gd name="connsiteY5" fmla="*/ 77599 h 1128133"/>
                <a:gd name="connsiteX6" fmla="*/ 302807 w 834188"/>
                <a:gd name="connsiteY6" fmla="*/ 51961 h 1128133"/>
                <a:gd name="connsiteX7" fmla="*/ 302807 w 834188"/>
                <a:gd name="connsiteY7" fmla="*/ 4959 h 1128133"/>
                <a:gd name="connsiteX8" fmla="*/ 221621 w 834188"/>
                <a:gd name="connsiteY8" fmla="*/ 26324 h 1128133"/>
                <a:gd name="connsiteX9" fmla="*/ 101980 w 834188"/>
                <a:gd name="connsiteY9" fmla="*/ 84007 h 1128133"/>
                <a:gd name="connsiteX10" fmla="*/ 67797 w 834188"/>
                <a:gd name="connsiteY10" fmla="*/ 257060 h 1128133"/>
                <a:gd name="connsiteX11" fmla="*/ 20796 w 834188"/>
                <a:gd name="connsiteY11" fmla="*/ 797582 h 1128133"/>
                <a:gd name="connsiteX12" fmla="*/ 61388 w 834188"/>
                <a:gd name="connsiteY12" fmla="*/ 1100958 h 1128133"/>
                <a:gd name="connsiteX13" fmla="*/ 663866 w 834188"/>
                <a:gd name="connsiteY13" fmla="*/ 1100957 h 1128133"/>
                <a:gd name="connsiteX14" fmla="*/ 766416 w 834188"/>
                <a:gd name="connsiteY14" fmla="*/ 989862 h 1128133"/>
                <a:gd name="connsiteX15" fmla="*/ 732233 w 834188"/>
                <a:gd name="connsiteY15" fmla="*/ 410885 h 1128133"/>
                <a:gd name="connsiteX16" fmla="*/ 830509 w 834188"/>
                <a:gd name="connsiteY16" fmla="*/ 86144 h 1128133"/>
                <a:gd name="connsiteX0" fmla="*/ 830509 w 834131"/>
                <a:gd name="connsiteY0" fmla="*/ 86144 h 1128133"/>
                <a:gd name="connsiteX1" fmla="*/ 721550 w 834131"/>
                <a:gd name="connsiteY1" fmla="*/ 9232 h 1128133"/>
                <a:gd name="connsiteX2" fmla="*/ 574135 w 834131"/>
                <a:gd name="connsiteY2" fmla="*/ 2823 h 1128133"/>
                <a:gd name="connsiteX3" fmla="*/ 465177 w 834131"/>
                <a:gd name="connsiteY3" fmla="*/ 4959 h 1128133"/>
                <a:gd name="connsiteX4" fmla="*/ 426721 w 834131"/>
                <a:gd name="connsiteY4" fmla="*/ 58371 h 1128133"/>
                <a:gd name="connsiteX5" fmla="*/ 351945 w 834131"/>
                <a:gd name="connsiteY5" fmla="*/ 77599 h 1128133"/>
                <a:gd name="connsiteX6" fmla="*/ 302807 w 834131"/>
                <a:gd name="connsiteY6" fmla="*/ 51961 h 1128133"/>
                <a:gd name="connsiteX7" fmla="*/ 302807 w 834131"/>
                <a:gd name="connsiteY7" fmla="*/ 4959 h 1128133"/>
                <a:gd name="connsiteX8" fmla="*/ 221621 w 834131"/>
                <a:gd name="connsiteY8" fmla="*/ 26324 h 1128133"/>
                <a:gd name="connsiteX9" fmla="*/ 101980 w 834131"/>
                <a:gd name="connsiteY9" fmla="*/ 84007 h 1128133"/>
                <a:gd name="connsiteX10" fmla="*/ 67797 w 834131"/>
                <a:gd name="connsiteY10" fmla="*/ 257060 h 1128133"/>
                <a:gd name="connsiteX11" fmla="*/ 20796 w 834131"/>
                <a:gd name="connsiteY11" fmla="*/ 797582 h 1128133"/>
                <a:gd name="connsiteX12" fmla="*/ 61388 w 834131"/>
                <a:gd name="connsiteY12" fmla="*/ 1100958 h 1128133"/>
                <a:gd name="connsiteX13" fmla="*/ 663866 w 834131"/>
                <a:gd name="connsiteY13" fmla="*/ 1100957 h 1128133"/>
                <a:gd name="connsiteX14" fmla="*/ 766416 w 834131"/>
                <a:gd name="connsiteY14" fmla="*/ 989862 h 1128133"/>
                <a:gd name="connsiteX15" fmla="*/ 732233 w 834131"/>
                <a:gd name="connsiteY15" fmla="*/ 410885 h 1128133"/>
                <a:gd name="connsiteX16" fmla="*/ 830509 w 834131"/>
                <a:gd name="connsiteY16" fmla="*/ 86144 h 1128133"/>
                <a:gd name="connsiteX0" fmla="*/ 830509 w 830708"/>
                <a:gd name="connsiteY0" fmla="*/ 86144 h 1128133"/>
                <a:gd name="connsiteX1" fmla="*/ 721550 w 830708"/>
                <a:gd name="connsiteY1" fmla="*/ 9232 h 1128133"/>
                <a:gd name="connsiteX2" fmla="*/ 574135 w 830708"/>
                <a:gd name="connsiteY2" fmla="*/ 2823 h 1128133"/>
                <a:gd name="connsiteX3" fmla="*/ 465177 w 830708"/>
                <a:gd name="connsiteY3" fmla="*/ 4959 h 1128133"/>
                <a:gd name="connsiteX4" fmla="*/ 426721 w 830708"/>
                <a:gd name="connsiteY4" fmla="*/ 58371 h 1128133"/>
                <a:gd name="connsiteX5" fmla="*/ 351945 w 830708"/>
                <a:gd name="connsiteY5" fmla="*/ 77599 h 1128133"/>
                <a:gd name="connsiteX6" fmla="*/ 302807 w 830708"/>
                <a:gd name="connsiteY6" fmla="*/ 51961 h 1128133"/>
                <a:gd name="connsiteX7" fmla="*/ 302807 w 830708"/>
                <a:gd name="connsiteY7" fmla="*/ 4959 h 1128133"/>
                <a:gd name="connsiteX8" fmla="*/ 221621 w 830708"/>
                <a:gd name="connsiteY8" fmla="*/ 26324 h 1128133"/>
                <a:gd name="connsiteX9" fmla="*/ 101980 w 830708"/>
                <a:gd name="connsiteY9" fmla="*/ 84007 h 1128133"/>
                <a:gd name="connsiteX10" fmla="*/ 67797 w 830708"/>
                <a:gd name="connsiteY10" fmla="*/ 257060 h 1128133"/>
                <a:gd name="connsiteX11" fmla="*/ 20796 w 830708"/>
                <a:gd name="connsiteY11" fmla="*/ 797582 h 1128133"/>
                <a:gd name="connsiteX12" fmla="*/ 61388 w 830708"/>
                <a:gd name="connsiteY12" fmla="*/ 1100958 h 1128133"/>
                <a:gd name="connsiteX13" fmla="*/ 663866 w 830708"/>
                <a:gd name="connsiteY13" fmla="*/ 1100957 h 1128133"/>
                <a:gd name="connsiteX14" fmla="*/ 766416 w 830708"/>
                <a:gd name="connsiteY14" fmla="*/ 989862 h 1128133"/>
                <a:gd name="connsiteX15" fmla="*/ 749325 w 830708"/>
                <a:gd name="connsiteY15" fmla="*/ 410885 h 1128133"/>
                <a:gd name="connsiteX16" fmla="*/ 830509 w 830708"/>
                <a:gd name="connsiteY16" fmla="*/ 86144 h 1128133"/>
                <a:gd name="connsiteX0" fmla="*/ 830509 w 830714"/>
                <a:gd name="connsiteY0" fmla="*/ 107900 h 1128524"/>
                <a:gd name="connsiteX1" fmla="*/ 721550 w 830714"/>
                <a:gd name="connsiteY1" fmla="*/ 9623 h 1128524"/>
                <a:gd name="connsiteX2" fmla="*/ 574135 w 830714"/>
                <a:gd name="connsiteY2" fmla="*/ 3214 h 1128524"/>
                <a:gd name="connsiteX3" fmla="*/ 465177 w 830714"/>
                <a:gd name="connsiteY3" fmla="*/ 5350 h 1128524"/>
                <a:gd name="connsiteX4" fmla="*/ 426721 w 830714"/>
                <a:gd name="connsiteY4" fmla="*/ 58762 h 1128524"/>
                <a:gd name="connsiteX5" fmla="*/ 351945 w 830714"/>
                <a:gd name="connsiteY5" fmla="*/ 77990 h 1128524"/>
                <a:gd name="connsiteX6" fmla="*/ 302807 w 830714"/>
                <a:gd name="connsiteY6" fmla="*/ 52352 h 1128524"/>
                <a:gd name="connsiteX7" fmla="*/ 302807 w 830714"/>
                <a:gd name="connsiteY7" fmla="*/ 5350 h 1128524"/>
                <a:gd name="connsiteX8" fmla="*/ 221621 w 830714"/>
                <a:gd name="connsiteY8" fmla="*/ 26715 h 1128524"/>
                <a:gd name="connsiteX9" fmla="*/ 101980 w 830714"/>
                <a:gd name="connsiteY9" fmla="*/ 84398 h 1128524"/>
                <a:gd name="connsiteX10" fmla="*/ 67797 w 830714"/>
                <a:gd name="connsiteY10" fmla="*/ 257451 h 1128524"/>
                <a:gd name="connsiteX11" fmla="*/ 20796 w 830714"/>
                <a:gd name="connsiteY11" fmla="*/ 797973 h 1128524"/>
                <a:gd name="connsiteX12" fmla="*/ 61388 w 830714"/>
                <a:gd name="connsiteY12" fmla="*/ 1101349 h 1128524"/>
                <a:gd name="connsiteX13" fmla="*/ 663866 w 830714"/>
                <a:gd name="connsiteY13" fmla="*/ 1101348 h 1128524"/>
                <a:gd name="connsiteX14" fmla="*/ 766416 w 830714"/>
                <a:gd name="connsiteY14" fmla="*/ 990253 h 1128524"/>
                <a:gd name="connsiteX15" fmla="*/ 749325 w 830714"/>
                <a:gd name="connsiteY15" fmla="*/ 411276 h 1128524"/>
                <a:gd name="connsiteX16" fmla="*/ 830509 w 830714"/>
                <a:gd name="connsiteY16" fmla="*/ 107900 h 1128524"/>
                <a:gd name="connsiteX0" fmla="*/ 830509 w 830714"/>
                <a:gd name="connsiteY0" fmla="*/ 111611 h 1132235"/>
                <a:gd name="connsiteX1" fmla="*/ 721550 w 830714"/>
                <a:gd name="connsiteY1" fmla="*/ 13334 h 1132235"/>
                <a:gd name="connsiteX2" fmla="*/ 571999 w 830714"/>
                <a:gd name="connsiteY2" fmla="*/ 515 h 1132235"/>
                <a:gd name="connsiteX3" fmla="*/ 465177 w 830714"/>
                <a:gd name="connsiteY3" fmla="*/ 9061 h 1132235"/>
                <a:gd name="connsiteX4" fmla="*/ 426721 w 830714"/>
                <a:gd name="connsiteY4" fmla="*/ 62473 h 1132235"/>
                <a:gd name="connsiteX5" fmla="*/ 351945 w 830714"/>
                <a:gd name="connsiteY5" fmla="*/ 81701 h 1132235"/>
                <a:gd name="connsiteX6" fmla="*/ 302807 w 830714"/>
                <a:gd name="connsiteY6" fmla="*/ 56063 h 1132235"/>
                <a:gd name="connsiteX7" fmla="*/ 302807 w 830714"/>
                <a:gd name="connsiteY7" fmla="*/ 9061 h 1132235"/>
                <a:gd name="connsiteX8" fmla="*/ 221621 w 830714"/>
                <a:gd name="connsiteY8" fmla="*/ 30426 h 1132235"/>
                <a:gd name="connsiteX9" fmla="*/ 101980 w 830714"/>
                <a:gd name="connsiteY9" fmla="*/ 88109 h 1132235"/>
                <a:gd name="connsiteX10" fmla="*/ 67797 w 830714"/>
                <a:gd name="connsiteY10" fmla="*/ 261162 h 1132235"/>
                <a:gd name="connsiteX11" fmla="*/ 20796 w 830714"/>
                <a:gd name="connsiteY11" fmla="*/ 801684 h 1132235"/>
                <a:gd name="connsiteX12" fmla="*/ 61388 w 830714"/>
                <a:gd name="connsiteY12" fmla="*/ 1105060 h 1132235"/>
                <a:gd name="connsiteX13" fmla="*/ 663866 w 830714"/>
                <a:gd name="connsiteY13" fmla="*/ 1105059 h 1132235"/>
                <a:gd name="connsiteX14" fmla="*/ 766416 w 830714"/>
                <a:gd name="connsiteY14" fmla="*/ 993964 h 1132235"/>
                <a:gd name="connsiteX15" fmla="*/ 749325 w 830714"/>
                <a:gd name="connsiteY15" fmla="*/ 414987 h 1132235"/>
                <a:gd name="connsiteX16" fmla="*/ 830509 w 830714"/>
                <a:gd name="connsiteY16" fmla="*/ 111611 h 1132235"/>
                <a:gd name="connsiteX0" fmla="*/ 830509 w 831255"/>
                <a:gd name="connsiteY0" fmla="*/ 113776 h 1134400"/>
                <a:gd name="connsiteX1" fmla="*/ 693776 w 831255"/>
                <a:gd name="connsiteY1" fmla="*/ 11226 h 1134400"/>
                <a:gd name="connsiteX2" fmla="*/ 571999 w 831255"/>
                <a:gd name="connsiteY2" fmla="*/ 2680 h 1134400"/>
                <a:gd name="connsiteX3" fmla="*/ 465177 w 831255"/>
                <a:gd name="connsiteY3" fmla="*/ 11226 h 1134400"/>
                <a:gd name="connsiteX4" fmla="*/ 426721 w 831255"/>
                <a:gd name="connsiteY4" fmla="*/ 64638 h 1134400"/>
                <a:gd name="connsiteX5" fmla="*/ 351945 w 831255"/>
                <a:gd name="connsiteY5" fmla="*/ 83866 h 1134400"/>
                <a:gd name="connsiteX6" fmla="*/ 302807 w 831255"/>
                <a:gd name="connsiteY6" fmla="*/ 58228 h 1134400"/>
                <a:gd name="connsiteX7" fmla="*/ 302807 w 831255"/>
                <a:gd name="connsiteY7" fmla="*/ 11226 h 1134400"/>
                <a:gd name="connsiteX8" fmla="*/ 221621 w 831255"/>
                <a:gd name="connsiteY8" fmla="*/ 32591 h 1134400"/>
                <a:gd name="connsiteX9" fmla="*/ 101980 w 831255"/>
                <a:gd name="connsiteY9" fmla="*/ 90274 h 1134400"/>
                <a:gd name="connsiteX10" fmla="*/ 67797 w 831255"/>
                <a:gd name="connsiteY10" fmla="*/ 263327 h 1134400"/>
                <a:gd name="connsiteX11" fmla="*/ 20796 w 831255"/>
                <a:gd name="connsiteY11" fmla="*/ 803849 h 1134400"/>
                <a:gd name="connsiteX12" fmla="*/ 61388 w 831255"/>
                <a:gd name="connsiteY12" fmla="*/ 1107225 h 1134400"/>
                <a:gd name="connsiteX13" fmla="*/ 663866 w 831255"/>
                <a:gd name="connsiteY13" fmla="*/ 1107224 h 1134400"/>
                <a:gd name="connsiteX14" fmla="*/ 766416 w 831255"/>
                <a:gd name="connsiteY14" fmla="*/ 996129 h 1134400"/>
                <a:gd name="connsiteX15" fmla="*/ 749325 w 831255"/>
                <a:gd name="connsiteY15" fmla="*/ 417152 h 1134400"/>
                <a:gd name="connsiteX16" fmla="*/ 830509 w 831255"/>
                <a:gd name="connsiteY16" fmla="*/ 113776 h 1134400"/>
                <a:gd name="connsiteX0" fmla="*/ 830509 w 831255"/>
                <a:gd name="connsiteY0" fmla="*/ 112222 h 1132846"/>
                <a:gd name="connsiteX1" fmla="*/ 693776 w 831255"/>
                <a:gd name="connsiteY1" fmla="*/ 9672 h 1132846"/>
                <a:gd name="connsiteX2" fmla="*/ 571999 w 831255"/>
                <a:gd name="connsiteY2" fmla="*/ 1126 h 1132846"/>
                <a:gd name="connsiteX3" fmla="*/ 465177 w 831255"/>
                <a:gd name="connsiteY3" fmla="*/ 9672 h 1132846"/>
                <a:gd name="connsiteX4" fmla="*/ 426721 w 831255"/>
                <a:gd name="connsiteY4" fmla="*/ 63084 h 1132846"/>
                <a:gd name="connsiteX5" fmla="*/ 351945 w 831255"/>
                <a:gd name="connsiteY5" fmla="*/ 82312 h 1132846"/>
                <a:gd name="connsiteX6" fmla="*/ 302807 w 831255"/>
                <a:gd name="connsiteY6" fmla="*/ 56674 h 1132846"/>
                <a:gd name="connsiteX7" fmla="*/ 302807 w 831255"/>
                <a:gd name="connsiteY7" fmla="*/ 9672 h 1132846"/>
                <a:gd name="connsiteX8" fmla="*/ 221621 w 831255"/>
                <a:gd name="connsiteY8" fmla="*/ 31037 h 1132846"/>
                <a:gd name="connsiteX9" fmla="*/ 101980 w 831255"/>
                <a:gd name="connsiteY9" fmla="*/ 88720 h 1132846"/>
                <a:gd name="connsiteX10" fmla="*/ 67797 w 831255"/>
                <a:gd name="connsiteY10" fmla="*/ 261773 h 1132846"/>
                <a:gd name="connsiteX11" fmla="*/ 20796 w 831255"/>
                <a:gd name="connsiteY11" fmla="*/ 802295 h 1132846"/>
                <a:gd name="connsiteX12" fmla="*/ 61388 w 831255"/>
                <a:gd name="connsiteY12" fmla="*/ 1105671 h 1132846"/>
                <a:gd name="connsiteX13" fmla="*/ 663866 w 831255"/>
                <a:gd name="connsiteY13" fmla="*/ 1105670 h 1132846"/>
                <a:gd name="connsiteX14" fmla="*/ 766416 w 831255"/>
                <a:gd name="connsiteY14" fmla="*/ 994575 h 1132846"/>
                <a:gd name="connsiteX15" fmla="*/ 749325 w 831255"/>
                <a:gd name="connsiteY15" fmla="*/ 415598 h 1132846"/>
                <a:gd name="connsiteX16" fmla="*/ 830509 w 831255"/>
                <a:gd name="connsiteY16" fmla="*/ 112222 h 1132846"/>
                <a:gd name="connsiteX0" fmla="*/ 830509 w 831153"/>
                <a:gd name="connsiteY0" fmla="*/ 111831 h 1132455"/>
                <a:gd name="connsiteX1" fmla="*/ 698049 w 831153"/>
                <a:gd name="connsiteY1" fmla="*/ 17827 h 1132455"/>
                <a:gd name="connsiteX2" fmla="*/ 571999 w 831153"/>
                <a:gd name="connsiteY2" fmla="*/ 735 h 1132455"/>
                <a:gd name="connsiteX3" fmla="*/ 465177 w 831153"/>
                <a:gd name="connsiteY3" fmla="*/ 9281 h 1132455"/>
                <a:gd name="connsiteX4" fmla="*/ 426721 w 831153"/>
                <a:gd name="connsiteY4" fmla="*/ 62693 h 1132455"/>
                <a:gd name="connsiteX5" fmla="*/ 351945 w 831153"/>
                <a:gd name="connsiteY5" fmla="*/ 81921 h 1132455"/>
                <a:gd name="connsiteX6" fmla="*/ 302807 w 831153"/>
                <a:gd name="connsiteY6" fmla="*/ 56283 h 1132455"/>
                <a:gd name="connsiteX7" fmla="*/ 302807 w 831153"/>
                <a:gd name="connsiteY7" fmla="*/ 9281 h 1132455"/>
                <a:gd name="connsiteX8" fmla="*/ 221621 w 831153"/>
                <a:gd name="connsiteY8" fmla="*/ 30646 h 1132455"/>
                <a:gd name="connsiteX9" fmla="*/ 101980 w 831153"/>
                <a:gd name="connsiteY9" fmla="*/ 88329 h 1132455"/>
                <a:gd name="connsiteX10" fmla="*/ 67797 w 831153"/>
                <a:gd name="connsiteY10" fmla="*/ 261382 h 1132455"/>
                <a:gd name="connsiteX11" fmla="*/ 20796 w 831153"/>
                <a:gd name="connsiteY11" fmla="*/ 801904 h 1132455"/>
                <a:gd name="connsiteX12" fmla="*/ 61388 w 831153"/>
                <a:gd name="connsiteY12" fmla="*/ 1105280 h 1132455"/>
                <a:gd name="connsiteX13" fmla="*/ 663866 w 831153"/>
                <a:gd name="connsiteY13" fmla="*/ 1105279 h 1132455"/>
                <a:gd name="connsiteX14" fmla="*/ 766416 w 831153"/>
                <a:gd name="connsiteY14" fmla="*/ 994184 h 1132455"/>
                <a:gd name="connsiteX15" fmla="*/ 749325 w 831153"/>
                <a:gd name="connsiteY15" fmla="*/ 415207 h 1132455"/>
                <a:gd name="connsiteX16" fmla="*/ 830509 w 831153"/>
                <a:gd name="connsiteY16" fmla="*/ 111831 h 1132455"/>
                <a:gd name="connsiteX0" fmla="*/ 830509 w 831153"/>
                <a:gd name="connsiteY0" fmla="*/ 111831 h 1132455"/>
                <a:gd name="connsiteX1" fmla="*/ 698049 w 831153"/>
                <a:gd name="connsiteY1" fmla="*/ 17827 h 1132455"/>
                <a:gd name="connsiteX2" fmla="*/ 571999 w 831153"/>
                <a:gd name="connsiteY2" fmla="*/ 735 h 1132455"/>
                <a:gd name="connsiteX3" fmla="*/ 465177 w 831153"/>
                <a:gd name="connsiteY3" fmla="*/ 9281 h 1132455"/>
                <a:gd name="connsiteX4" fmla="*/ 426721 w 831153"/>
                <a:gd name="connsiteY4" fmla="*/ 62693 h 1132455"/>
                <a:gd name="connsiteX5" fmla="*/ 351945 w 831153"/>
                <a:gd name="connsiteY5" fmla="*/ 81921 h 1132455"/>
                <a:gd name="connsiteX6" fmla="*/ 302807 w 831153"/>
                <a:gd name="connsiteY6" fmla="*/ 56283 h 1132455"/>
                <a:gd name="connsiteX7" fmla="*/ 302807 w 831153"/>
                <a:gd name="connsiteY7" fmla="*/ 9281 h 1132455"/>
                <a:gd name="connsiteX8" fmla="*/ 213075 w 831153"/>
                <a:gd name="connsiteY8" fmla="*/ 24237 h 1132455"/>
                <a:gd name="connsiteX9" fmla="*/ 101980 w 831153"/>
                <a:gd name="connsiteY9" fmla="*/ 88329 h 1132455"/>
                <a:gd name="connsiteX10" fmla="*/ 67797 w 831153"/>
                <a:gd name="connsiteY10" fmla="*/ 261382 h 1132455"/>
                <a:gd name="connsiteX11" fmla="*/ 20796 w 831153"/>
                <a:gd name="connsiteY11" fmla="*/ 801904 h 1132455"/>
                <a:gd name="connsiteX12" fmla="*/ 61388 w 831153"/>
                <a:gd name="connsiteY12" fmla="*/ 1105280 h 1132455"/>
                <a:gd name="connsiteX13" fmla="*/ 663866 w 831153"/>
                <a:gd name="connsiteY13" fmla="*/ 1105279 h 1132455"/>
                <a:gd name="connsiteX14" fmla="*/ 766416 w 831153"/>
                <a:gd name="connsiteY14" fmla="*/ 994184 h 1132455"/>
                <a:gd name="connsiteX15" fmla="*/ 749325 w 831153"/>
                <a:gd name="connsiteY15" fmla="*/ 415207 h 1132455"/>
                <a:gd name="connsiteX16" fmla="*/ 830509 w 831153"/>
                <a:gd name="connsiteY16" fmla="*/ 111831 h 1132455"/>
                <a:gd name="connsiteX0" fmla="*/ 830627 w 831271"/>
                <a:gd name="connsiteY0" fmla="*/ 111831 h 1132455"/>
                <a:gd name="connsiteX1" fmla="*/ 698167 w 831271"/>
                <a:gd name="connsiteY1" fmla="*/ 17827 h 1132455"/>
                <a:gd name="connsiteX2" fmla="*/ 572117 w 831271"/>
                <a:gd name="connsiteY2" fmla="*/ 735 h 1132455"/>
                <a:gd name="connsiteX3" fmla="*/ 465295 w 831271"/>
                <a:gd name="connsiteY3" fmla="*/ 9281 h 1132455"/>
                <a:gd name="connsiteX4" fmla="*/ 426839 w 831271"/>
                <a:gd name="connsiteY4" fmla="*/ 62693 h 1132455"/>
                <a:gd name="connsiteX5" fmla="*/ 352063 w 831271"/>
                <a:gd name="connsiteY5" fmla="*/ 81921 h 1132455"/>
                <a:gd name="connsiteX6" fmla="*/ 302925 w 831271"/>
                <a:gd name="connsiteY6" fmla="*/ 56283 h 1132455"/>
                <a:gd name="connsiteX7" fmla="*/ 302925 w 831271"/>
                <a:gd name="connsiteY7" fmla="*/ 9281 h 1132455"/>
                <a:gd name="connsiteX8" fmla="*/ 213193 w 831271"/>
                <a:gd name="connsiteY8" fmla="*/ 24237 h 1132455"/>
                <a:gd name="connsiteX9" fmla="*/ 102098 w 831271"/>
                <a:gd name="connsiteY9" fmla="*/ 88329 h 1132455"/>
                <a:gd name="connsiteX10" fmla="*/ 70051 w 831271"/>
                <a:gd name="connsiteY10" fmla="*/ 348976 h 1132455"/>
                <a:gd name="connsiteX11" fmla="*/ 20914 w 831271"/>
                <a:gd name="connsiteY11" fmla="*/ 801904 h 1132455"/>
                <a:gd name="connsiteX12" fmla="*/ 61506 w 831271"/>
                <a:gd name="connsiteY12" fmla="*/ 1105280 h 1132455"/>
                <a:gd name="connsiteX13" fmla="*/ 663984 w 831271"/>
                <a:gd name="connsiteY13" fmla="*/ 1105279 h 1132455"/>
                <a:gd name="connsiteX14" fmla="*/ 766534 w 831271"/>
                <a:gd name="connsiteY14" fmla="*/ 994184 h 1132455"/>
                <a:gd name="connsiteX15" fmla="*/ 749443 w 831271"/>
                <a:gd name="connsiteY15" fmla="*/ 415207 h 1132455"/>
                <a:gd name="connsiteX16" fmla="*/ 830627 w 831271"/>
                <a:gd name="connsiteY16" fmla="*/ 111831 h 1132455"/>
                <a:gd name="connsiteX0" fmla="*/ 829803 w 830447"/>
                <a:gd name="connsiteY0" fmla="*/ 111831 h 1132455"/>
                <a:gd name="connsiteX1" fmla="*/ 697343 w 830447"/>
                <a:gd name="connsiteY1" fmla="*/ 17827 h 1132455"/>
                <a:gd name="connsiteX2" fmla="*/ 571293 w 830447"/>
                <a:gd name="connsiteY2" fmla="*/ 735 h 1132455"/>
                <a:gd name="connsiteX3" fmla="*/ 464471 w 830447"/>
                <a:gd name="connsiteY3" fmla="*/ 9281 h 1132455"/>
                <a:gd name="connsiteX4" fmla="*/ 426015 w 830447"/>
                <a:gd name="connsiteY4" fmla="*/ 62693 h 1132455"/>
                <a:gd name="connsiteX5" fmla="*/ 351239 w 830447"/>
                <a:gd name="connsiteY5" fmla="*/ 81921 h 1132455"/>
                <a:gd name="connsiteX6" fmla="*/ 302101 w 830447"/>
                <a:gd name="connsiteY6" fmla="*/ 56283 h 1132455"/>
                <a:gd name="connsiteX7" fmla="*/ 302101 w 830447"/>
                <a:gd name="connsiteY7" fmla="*/ 9281 h 1132455"/>
                <a:gd name="connsiteX8" fmla="*/ 212369 w 830447"/>
                <a:gd name="connsiteY8" fmla="*/ 24237 h 1132455"/>
                <a:gd name="connsiteX9" fmla="*/ 101274 w 830447"/>
                <a:gd name="connsiteY9" fmla="*/ 88329 h 1132455"/>
                <a:gd name="connsiteX10" fmla="*/ 54272 w 830447"/>
                <a:gd name="connsiteY10" fmla="*/ 344703 h 1132455"/>
                <a:gd name="connsiteX11" fmla="*/ 20090 w 830447"/>
                <a:gd name="connsiteY11" fmla="*/ 801904 h 1132455"/>
                <a:gd name="connsiteX12" fmla="*/ 60682 w 830447"/>
                <a:gd name="connsiteY12" fmla="*/ 1105280 h 1132455"/>
                <a:gd name="connsiteX13" fmla="*/ 663160 w 830447"/>
                <a:gd name="connsiteY13" fmla="*/ 1105279 h 1132455"/>
                <a:gd name="connsiteX14" fmla="*/ 765710 w 830447"/>
                <a:gd name="connsiteY14" fmla="*/ 994184 h 1132455"/>
                <a:gd name="connsiteX15" fmla="*/ 748619 w 830447"/>
                <a:gd name="connsiteY15" fmla="*/ 415207 h 1132455"/>
                <a:gd name="connsiteX16" fmla="*/ 829803 w 830447"/>
                <a:gd name="connsiteY16" fmla="*/ 111831 h 1132455"/>
                <a:gd name="connsiteX0" fmla="*/ 829949 w 830593"/>
                <a:gd name="connsiteY0" fmla="*/ 111831 h 1130717"/>
                <a:gd name="connsiteX1" fmla="*/ 697489 w 830593"/>
                <a:gd name="connsiteY1" fmla="*/ 17827 h 1130717"/>
                <a:gd name="connsiteX2" fmla="*/ 571439 w 830593"/>
                <a:gd name="connsiteY2" fmla="*/ 735 h 1130717"/>
                <a:gd name="connsiteX3" fmla="*/ 464617 w 830593"/>
                <a:gd name="connsiteY3" fmla="*/ 9281 h 1130717"/>
                <a:gd name="connsiteX4" fmla="*/ 426161 w 830593"/>
                <a:gd name="connsiteY4" fmla="*/ 62693 h 1130717"/>
                <a:gd name="connsiteX5" fmla="*/ 351385 w 830593"/>
                <a:gd name="connsiteY5" fmla="*/ 81921 h 1130717"/>
                <a:gd name="connsiteX6" fmla="*/ 302247 w 830593"/>
                <a:gd name="connsiteY6" fmla="*/ 56283 h 1130717"/>
                <a:gd name="connsiteX7" fmla="*/ 302247 w 830593"/>
                <a:gd name="connsiteY7" fmla="*/ 9281 h 1130717"/>
                <a:gd name="connsiteX8" fmla="*/ 212515 w 830593"/>
                <a:gd name="connsiteY8" fmla="*/ 24237 h 1130717"/>
                <a:gd name="connsiteX9" fmla="*/ 101420 w 830593"/>
                <a:gd name="connsiteY9" fmla="*/ 88329 h 1130717"/>
                <a:gd name="connsiteX10" fmla="*/ 54418 w 830593"/>
                <a:gd name="connsiteY10" fmla="*/ 344703 h 1130717"/>
                <a:gd name="connsiteX11" fmla="*/ 20236 w 830593"/>
                <a:gd name="connsiteY11" fmla="*/ 801904 h 1130717"/>
                <a:gd name="connsiteX12" fmla="*/ 60828 w 830593"/>
                <a:gd name="connsiteY12" fmla="*/ 1105280 h 1130717"/>
                <a:gd name="connsiteX13" fmla="*/ 665442 w 830593"/>
                <a:gd name="connsiteY13" fmla="*/ 1101007 h 1130717"/>
                <a:gd name="connsiteX14" fmla="*/ 765856 w 830593"/>
                <a:gd name="connsiteY14" fmla="*/ 994184 h 1130717"/>
                <a:gd name="connsiteX15" fmla="*/ 748765 w 830593"/>
                <a:gd name="connsiteY15" fmla="*/ 415207 h 1130717"/>
                <a:gd name="connsiteX16" fmla="*/ 829949 w 830593"/>
                <a:gd name="connsiteY16" fmla="*/ 111831 h 1130717"/>
                <a:gd name="connsiteX0" fmla="*/ 822145 w 822789"/>
                <a:gd name="connsiteY0" fmla="*/ 111831 h 1130717"/>
                <a:gd name="connsiteX1" fmla="*/ 689685 w 822789"/>
                <a:gd name="connsiteY1" fmla="*/ 17827 h 1130717"/>
                <a:gd name="connsiteX2" fmla="*/ 563635 w 822789"/>
                <a:gd name="connsiteY2" fmla="*/ 735 h 1130717"/>
                <a:gd name="connsiteX3" fmla="*/ 456813 w 822789"/>
                <a:gd name="connsiteY3" fmla="*/ 9281 h 1130717"/>
                <a:gd name="connsiteX4" fmla="*/ 418357 w 822789"/>
                <a:gd name="connsiteY4" fmla="*/ 62693 h 1130717"/>
                <a:gd name="connsiteX5" fmla="*/ 343581 w 822789"/>
                <a:gd name="connsiteY5" fmla="*/ 81921 h 1130717"/>
                <a:gd name="connsiteX6" fmla="*/ 294443 w 822789"/>
                <a:gd name="connsiteY6" fmla="*/ 56283 h 1130717"/>
                <a:gd name="connsiteX7" fmla="*/ 294443 w 822789"/>
                <a:gd name="connsiteY7" fmla="*/ 9281 h 1130717"/>
                <a:gd name="connsiteX8" fmla="*/ 204711 w 822789"/>
                <a:gd name="connsiteY8" fmla="*/ 24237 h 1130717"/>
                <a:gd name="connsiteX9" fmla="*/ 93616 w 822789"/>
                <a:gd name="connsiteY9" fmla="*/ 88329 h 1130717"/>
                <a:gd name="connsiteX10" fmla="*/ 46614 w 822789"/>
                <a:gd name="connsiteY10" fmla="*/ 344703 h 1130717"/>
                <a:gd name="connsiteX11" fmla="*/ 12432 w 822789"/>
                <a:gd name="connsiteY11" fmla="*/ 801904 h 1130717"/>
                <a:gd name="connsiteX12" fmla="*/ 65843 w 822789"/>
                <a:gd name="connsiteY12" fmla="*/ 1105280 h 1130717"/>
                <a:gd name="connsiteX13" fmla="*/ 657638 w 822789"/>
                <a:gd name="connsiteY13" fmla="*/ 1101007 h 1130717"/>
                <a:gd name="connsiteX14" fmla="*/ 758052 w 822789"/>
                <a:gd name="connsiteY14" fmla="*/ 994184 h 1130717"/>
                <a:gd name="connsiteX15" fmla="*/ 740961 w 822789"/>
                <a:gd name="connsiteY15" fmla="*/ 415207 h 1130717"/>
                <a:gd name="connsiteX16" fmla="*/ 822145 w 822789"/>
                <a:gd name="connsiteY16" fmla="*/ 111831 h 1130717"/>
                <a:gd name="connsiteX0" fmla="*/ 817456 w 818100"/>
                <a:gd name="connsiteY0" fmla="*/ 111831 h 1124738"/>
                <a:gd name="connsiteX1" fmla="*/ 684996 w 818100"/>
                <a:gd name="connsiteY1" fmla="*/ 17827 h 1124738"/>
                <a:gd name="connsiteX2" fmla="*/ 558946 w 818100"/>
                <a:gd name="connsiteY2" fmla="*/ 735 h 1124738"/>
                <a:gd name="connsiteX3" fmla="*/ 452124 w 818100"/>
                <a:gd name="connsiteY3" fmla="*/ 9281 h 1124738"/>
                <a:gd name="connsiteX4" fmla="*/ 413668 w 818100"/>
                <a:gd name="connsiteY4" fmla="*/ 62693 h 1124738"/>
                <a:gd name="connsiteX5" fmla="*/ 338892 w 818100"/>
                <a:gd name="connsiteY5" fmla="*/ 81921 h 1124738"/>
                <a:gd name="connsiteX6" fmla="*/ 289754 w 818100"/>
                <a:gd name="connsiteY6" fmla="*/ 56283 h 1124738"/>
                <a:gd name="connsiteX7" fmla="*/ 289754 w 818100"/>
                <a:gd name="connsiteY7" fmla="*/ 9281 h 1124738"/>
                <a:gd name="connsiteX8" fmla="*/ 200022 w 818100"/>
                <a:gd name="connsiteY8" fmla="*/ 24237 h 1124738"/>
                <a:gd name="connsiteX9" fmla="*/ 88927 w 818100"/>
                <a:gd name="connsiteY9" fmla="*/ 88329 h 1124738"/>
                <a:gd name="connsiteX10" fmla="*/ 41925 w 818100"/>
                <a:gd name="connsiteY10" fmla="*/ 344703 h 1124738"/>
                <a:gd name="connsiteX11" fmla="*/ 7743 w 818100"/>
                <a:gd name="connsiteY11" fmla="*/ 801904 h 1124738"/>
                <a:gd name="connsiteX12" fmla="*/ 69700 w 818100"/>
                <a:gd name="connsiteY12" fmla="*/ 1096734 h 1124738"/>
                <a:gd name="connsiteX13" fmla="*/ 652949 w 818100"/>
                <a:gd name="connsiteY13" fmla="*/ 1101007 h 1124738"/>
                <a:gd name="connsiteX14" fmla="*/ 753363 w 818100"/>
                <a:gd name="connsiteY14" fmla="*/ 994184 h 1124738"/>
                <a:gd name="connsiteX15" fmla="*/ 736272 w 818100"/>
                <a:gd name="connsiteY15" fmla="*/ 415207 h 1124738"/>
                <a:gd name="connsiteX16" fmla="*/ 817456 w 818100"/>
                <a:gd name="connsiteY16" fmla="*/ 111831 h 1124738"/>
                <a:gd name="connsiteX0" fmla="*/ 816712 w 817356"/>
                <a:gd name="connsiteY0" fmla="*/ 111831 h 1112840"/>
                <a:gd name="connsiteX1" fmla="*/ 684252 w 817356"/>
                <a:gd name="connsiteY1" fmla="*/ 17827 h 1112840"/>
                <a:gd name="connsiteX2" fmla="*/ 558202 w 817356"/>
                <a:gd name="connsiteY2" fmla="*/ 735 h 1112840"/>
                <a:gd name="connsiteX3" fmla="*/ 451380 w 817356"/>
                <a:gd name="connsiteY3" fmla="*/ 9281 h 1112840"/>
                <a:gd name="connsiteX4" fmla="*/ 412924 w 817356"/>
                <a:gd name="connsiteY4" fmla="*/ 62693 h 1112840"/>
                <a:gd name="connsiteX5" fmla="*/ 338148 w 817356"/>
                <a:gd name="connsiteY5" fmla="*/ 81921 h 1112840"/>
                <a:gd name="connsiteX6" fmla="*/ 289010 w 817356"/>
                <a:gd name="connsiteY6" fmla="*/ 56283 h 1112840"/>
                <a:gd name="connsiteX7" fmla="*/ 289010 w 817356"/>
                <a:gd name="connsiteY7" fmla="*/ 9281 h 1112840"/>
                <a:gd name="connsiteX8" fmla="*/ 199278 w 817356"/>
                <a:gd name="connsiteY8" fmla="*/ 24237 h 1112840"/>
                <a:gd name="connsiteX9" fmla="*/ 88183 w 817356"/>
                <a:gd name="connsiteY9" fmla="*/ 88329 h 1112840"/>
                <a:gd name="connsiteX10" fmla="*/ 41181 w 817356"/>
                <a:gd name="connsiteY10" fmla="*/ 344703 h 1112840"/>
                <a:gd name="connsiteX11" fmla="*/ 6999 w 817356"/>
                <a:gd name="connsiteY11" fmla="*/ 801904 h 1112840"/>
                <a:gd name="connsiteX12" fmla="*/ 68956 w 817356"/>
                <a:gd name="connsiteY12" fmla="*/ 1096734 h 1112840"/>
                <a:gd name="connsiteX13" fmla="*/ 652205 w 817356"/>
                <a:gd name="connsiteY13" fmla="*/ 1101007 h 1112840"/>
                <a:gd name="connsiteX14" fmla="*/ 752619 w 817356"/>
                <a:gd name="connsiteY14" fmla="*/ 994184 h 1112840"/>
                <a:gd name="connsiteX15" fmla="*/ 735528 w 817356"/>
                <a:gd name="connsiteY15" fmla="*/ 415207 h 1112840"/>
                <a:gd name="connsiteX16" fmla="*/ 816712 w 817356"/>
                <a:gd name="connsiteY16" fmla="*/ 111831 h 1112840"/>
                <a:gd name="connsiteX0" fmla="*/ 816712 w 818869"/>
                <a:gd name="connsiteY0" fmla="*/ 111831 h 1112840"/>
                <a:gd name="connsiteX1" fmla="*/ 684252 w 818869"/>
                <a:gd name="connsiteY1" fmla="*/ 17827 h 1112840"/>
                <a:gd name="connsiteX2" fmla="*/ 558202 w 818869"/>
                <a:gd name="connsiteY2" fmla="*/ 735 h 1112840"/>
                <a:gd name="connsiteX3" fmla="*/ 451380 w 818869"/>
                <a:gd name="connsiteY3" fmla="*/ 9281 h 1112840"/>
                <a:gd name="connsiteX4" fmla="*/ 412924 w 818869"/>
                <a:gd name="connsiteY4" fmla="*/ 62693 h 1112840"/>
                <a:gd name="connsiteX5" fmla="*/ 338148 w 818869"/>
                <a:gd name="connsiteY5" fmla="*/ 81921 h 1112840"/>
                <a:gd name="connsiteX6" fmla="*/ 289010 w 818869"/>
                <a:gd name="connsiteY6" fmla="*/ 56283 h 1112840"/>
                <a:gd name="connsiteX7" fmla="*/ 289010 w 818869"/>
                <a:gd name="connsiteY7" fmla="*/ 9281 h 1112840"/>
                <a:gd name="connsiteX8" fmla="*/ 199278 w 818869"/>
                <a:gd name="connsiteY8" fmla="*/ 24237 h 1112840"/>
                <a:gd name="connsiteX9" fmla="*/ 88183 w 818869"/>
                <a:gd name="connsiteY9" fmla="*/ 88329 h 1112840"/>
                <a:gd name="connsiteX10" fmla="*/ 41181 w 818869"/>
                <a:gd name="connsiteY10" fmla="*/ 344703 h 1112840"/>
                <a:gd name="connsiteX11" fmla="*/ 6999 w 818869"/>
                <a:gd name="connsiteY11" fmla="*/ 801904 h 1112840"/>
                <a:gd name="connsiteX12" fmla="*/ 68956 w 818869"/>
                <a:gd name="connsiteY12" fmla="*/ 1096734 h 1112840"/>
                <a:gd name="connsiteX13" fmla="*/ 652205 w 818869"/>
                <a:gd name="connsiteY13" fmla="*/ 1101007 h 1112840"/>
                <a:gd name="connsiteX14" fmla="*/ 752619 w 818869"/>
                <a:gd name="connsiteY14" fmla="*/ 994184 h 1112840"/>
                <a:gd name="connsiteX15" fmla="*/ 765438 w 818869"/>
                <a:gd name="connsiteY15" fmla="*/ 421617 h 1112840"/>
                <a:gd name="connsiteX16" fmla="*/ 816712 w 818869"/>
                <a:gd name="connsiteY16" fmla="*/ 111831 h 1112840"/>
                <a:gd name="connsiteX0" fmla="*/ 816712 w 818869"/>
                <a:gd name="connsiteY0" fmla="*/ 111831 h 1112412"/>
                <a:gd name="connsiteX1" fmla="*/ 684252 w 818869"/>
                <a:gd name="connsiteY1" fmla="*/ 17827 h 1112412"/>
                <a:gd name="connsiteX2" fmla="*/ 558202 w 818869"/>
                <a:gd name="connsiteY2" fmla="*/ 735 h 1112412"/>
                <a:gd name="connsiteX3" fmla="*/ 451380 w 818869"/>
                <a:gd name="connsiteY3" fmla="*/ 9281 h 1112412"/>
                <a:gd name="connsiteX4" fmla="*/ 412924 w 818869"/>
                <a:gd name="connsiteY4" fmla="*/ 62693 h 1112412"/>
                <a:gd name="connsiteX5" fmla="*/ 338148 w 818869"/>
                <a:gd name="connsiteY5" fmla="*/ 81921 h 1112412"/>
                <a:gd name="connsiteX6" fmla="*/ 289010 w 818869"/>
                <a:gd name="connsiteY6" fmla="*/ 56283 h 1112412"/>
                <a:gd name="connsiteX7" fmla="*/ 289010 w 818869"/>
                <a:gd name="connsiteY7" fmla="*/ 9281 h 1112412"/>
                <a:gd name="connsiteX8" fmla="*/ 199278 w 818869"/>
                <a:gd name="connsiteY8" fmla="*/ 24237 h 1112412"/>
                <a:gd name="connsiteX9" fmla="*/ 88183 w 818869"/>
                <a:gd name="connsiteY9" fmla="*/ 88329 h 1112412"/>
                <a:gd name="connsiteX10" fmla="*/ 41181 w 818869"/>
                <a:gd name="connsiteY10" fmla="*/ 344703 h 1112412"/>
                <a:gd name="connsiteX11" fmla="*/ 6999 w 818869"/>
                <a:gd name="connsiteY11" fmla="*/ 801904 h 1112412"/>
                <a:gd name="connsiteX12" fmla="*/ 68956 w 818869"/>
                <a:gd name="connsiteY12" fmla="*/ 1096734 h 1112412"/>
                <a:gd name="connsiteX13" fmla="*/ 652205 w 818869"/>
                <a:gd name="connsiteY13" fmla="*/ 1101007 h 1112412"/>
                <a:gd name="connsiteX14" fmla="*/ 752619 w 818869"/>
                <a:gd name="connsiteY14" fmla="*/ 1000594 h 1112412"/>
                <a:gd name="connsiteX15" fmla="*/ 765438 w 818869"/>
                <a:gd name="connsiteY15" fmla="*/ 421617 h 1112412"/>
                <a:gd name="connsiteX16" fmla="*/ 816712 w 818869"/>
                <a:gd name="connsiteY16" fmla="*/ 111831 h 1112412"/>
                <a:gd name="connsiteX0" fmla="*/ 816712 w 818288"/>
                <a:gd name="connsiteY0" fmla="*/ 111831 h 1112412"/>
                <a:gd name="connsiteX1" fmla="*/ 684252 w 818288"/>
                <a:gd name="connsiteY1" fmla="*/ 17827 h 1112412"/>
                <a:gd name="connsiteX2" fmla="*/ 558202 w 818288"/>
                <a:gd name="connsiteY2" fmla="*/ 735 h 1112412"/>
                <a:gd name="connsiteX3" fmla="*/ 451380 w 818288"/>
                <a:gd name="connsiteY3" fmla="*/ 9281 h 1112412"/>
                <a:gd name="connsiteX4" fmla="*/ 412924 w 818288"/>
                <a:gd name="connsiteY4" fmla="*/ 62693 h 1112412"/>
                <a:gd name="connsiteX5" fmla="*/ 338148 w 818288"/>
                <a:gd name="connsiteY5" fmla="*/ 81921 h 1112412"/>
                <a:gd name="connsiteX6" fmla="*/ 289010 w 818288"/>
                <a:gd name="connsiteY6" fmla="*/ 56283 h 1112412"/>
                <a:gd name="connsiteX7" fmla="*/ 289010 w 818288"/>
                <a:gd name="connsiteY7" fmla="*/ 9281 h 1112412"/>
                <a:gd name="connsiteX8" fmla="*/ 199278 w 818288"/>
                <a:gd name="connsiteY8" fmla="*/ 24237 h 1112412"/>
                <a:gd name="connsiteX9" fmla="*/ 88183 w 818288"/>
                <a:gd name="connsiteY9" fmla="*/ 88329 h 1112412"/>
                <a:gd name="connsiteX10" fmla="*/ 41181 w 818288"/>
                <a:gd name="connsiteY10" fmla="*/ 344703 h 1112412"/>
                <a:gd name="connsiteX11" fmla="*/ 6999 w 818288"/>
                <a:gd name="connsiteY11" fmla="*/ 801904 h 1112412"/>
                <a:gd name="connsiteX12" fmla="*/ 68956 w 818288"/>
                <a:gd name="connsiteY12" fmla="*/ 1096734 h 1112412"/>
                <a:gd name="connsiteX13" fmla="*/ 652205 w 818288"/>
                <a:gd name="connsiteY13" fmla="*/ 1101007 h 1112412"/>
                <a:gd name="connsiteX14" fmla="*/ 752619 w 818288"/>
                <a:gd name="connsiteY14" fmla="*/ 1000594 h 1112412"/>
                <a:gd name="connsiteX15" fmla="*/ 756892 w 818288"/>
                <a:gd name="connsiteY15" fmla="*/ 472892 h 1112412"/>
                <a:gd name="connsiteX16" fmla="*/ 816712 w 818288"/>
                <a:gd name="connsiteY16" fmla="*/ 111831 h 1112412"/>
                <a:gd name="connsiteX0" fmla="*/ 816712 w 818288"/>
                <a:gd name="connsiteY0" fmla="*/ 111831 h 1112412"/>
                <a:gd name="connsiteX1" fmla="*/ 684252 w 818288"/>
                <a:gd name="connsiteY1" fmla="*/ 17827 h 1112412"/>
                <a:gd name="connsiteX2" fmla="*/ 558202 w 818288"/>
                <a:gd name="connsiteY2" fmla="*/ 735 h 1112412"/>
                <a:gd name="connsiteX3" fmla="*/ 451380 w 818288"/>
                <a:gd name="connsiteY3" fmla="*/ 9281 h 1112412"/>
                <a:gd name="connsiteX4" fmla="*/ 412924 w 818288"/>
                <a:gd name="connsiteY4" fmla="*/ 62693 h 1112412"/>
                <a:gd name="connsiteX5" fmla="*/ 338148 w 818288"/>
                <a:gd name="connsiteY5" fmla="*/ 81921 h 1112412"/>
                <a:gd name="connsiteX6" fmla="*/ 289010 w 818288"/>
                <a:gd name="connsiteY6" fmla="*/ 56283 h 1112412"/>
                <a:gd name="connsiteX7" fmla="*/ 282601 w 818288"/>
                <a:gd name="connsiteY7" fmla="*/ 5008 h 1112412"/>
                <a:gd name="connsiteX8" fmla="*/ 199278 w 818288"/>
                <a:gd name="connsiteY8" fmla="*/ 24237 h 1112412"/>
                <a:gd name="connsiteX9" fmla="*/ 88183 w 818288"/>
                <a:gd name="connsiteY9" fmla="*/ 88329 h 1112412"/>
                <a:gd name="connsiteX10" fmla="*/ 41181 w 818288"/>
                <a:gd name="connsiteY10" fmla="*/ 344703 h 1112412"/>
                <a:gd name="connsiteX11" fmla="*/ 6999 w 818288"/>
                <a:gd name="connsiteY11" fmla="*/ 801904 h 1112412"/>
                <a:gd name="connsiteX12" fmla="*/ 68956 w 818288"/>
                <a:gd name="connsiteY12" fmla="*/ 1096734 h 1112412"/>
                <a:gd name="connsiteX13" fmla="*/ 652205 w 818288"/>
                <a:gd name="connsiteY13" fmla="*/ 1101007 h 1112412"/>
                <a:gd name="connsiteX14" fmla="*/ 752619 w 818288"/>
                <a:gd name="connsiteY14" fmla="*/ 1000594 h 1112412"/>
                <a:gd name="connsiteX15" fmla="*/ 756892 w 818288"/>
                <a:gd name="connsiteY15" fmla="*/ 472892 h 1112412"/>
                <a:gd name="connsiteX16" fmla="*/ 816712 w 818288"/>
                <a:gd name="connsiteY16" fmla="*/ 111831 h 1112412"/>
                <a:gd name="connsiteX0" fmla="*/ 816712 w 818288"/>
                <a:gd name="connsiteY0" fmla="*/ 111831 h 1112412"/>
                <a:gd name="connsiteX1" fmla="*/ 684252 w 818288"/>
                <a:gd name="connsiteY1" fmla="*/ 17827 h 1112412"/>
                <a:gd name="connsiteX2" fmla="*/ 558202 w 818288"/>
                <a:gd name="connsiteY2" fmla="*/ 735 h 1112412"/>
                <a:gd name="connsiteX3" fmla="*/ 451380 w 818288"/>
                <a:gd name="connsiteY3" fmla="*/ 9281 h 1112412"/>
                <a:gd name="connsiteX4" fmla="*/ 412924 w 818288"/>
                <a:gd name="connsiteY4" fmla="*/ 62693 h 1112412"/>
                <a:gd name="connsiteX5" fmla="*/ 338148 w 818288"/>
                <a:gd name="connsiteY5" fmla="*/ 81921 h 1112412"/>
                <a:gd name="connsiteX6" fmla="*/ 289010 w 818288"/>
                <a:gd name="connsiteY6" fmla="*/ 56283 h 1112412"/>
                <a:gd name="connsiteX7" fmla="*/ 282601 w 818288"/>
                <a:gd name="connsiteY7" fmla="*/ 5008 h 1112412"/>
                <a:gd name="connsiteX8" fmla="*/ 199278 w 818288"/>
                <a:gd name="connsiteY8" fmla="*/ 24237 h 1112412"/>
                <a:gd name="connsiteX9" fmla="*/ 88183 w 818288"/>
                <a:gd name="connsiteY9" fmla="*/ 88329 h 1112412"/>
                <a:gd name="connsiteX10" fmla="*/ 41181 w 818288"/>
                <a:gd name="connsiteY10" fmla="*/ 344703 h 1112412"/>
                <a:gd name="connsiteX11" fmla="*/ 6999 w 818288"/>
                <a:gd name="connsiteY11" fmla="*/ 801904 h 1112412"/>
                <a:gd name="connsiteX12" fmla="*/ 68956 w 818288"/>
                <a:gd name="connsiteY12" fmla="*/ 1096734 h 1112412"/>
                <a:gd name="connsiteX13" fmla="*/ 652205 w 818288"/>
                <a:gd name="connsiteY13" fmla="*/ 1101007 h 1112412"/>
                <a:gd name="connsiteX14" fmla="*/ 752619 w 818288"/>
                <a:gd name="connsiteY14" fmla="*/ 1000594 h 1112412"/>
                <a:gd name="connsiteX15" fmla="*/ 756892 w 818288"/>
                <a:gd name="connsiteY15" fmla="*/ 472892 h 1112412"/>
                <a:gd name="connsiteX16" fmla="*/ 816712 w 818288"/>
                <a:gd name="connsiteY16" fmla="*/ 111831 h 111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18288" h="1112412">
                  <a:moveTo>
                    <a:pt x="816712" y="111831"/>
                  </a:moveTo>
                  <a:cubicBezTo>
                    <a:pt x="804605" y="35987"/>
                    <a:pt x="735882" y="32070"/>
                    <a:pt x="684252" y="17827"/>
                  </a:cubicBezTo>
                  <a:cubicBezTo>
                    <a:pt x="632622" y="3584"/>
                    <a:pt x="597014" y="2159"/>
                    <a:pt x="558202" y="735"/>
                  </a:cubicBezTo>
                  <a:cubicBezTo>
                    <a:pt x="519390" y="-689"/>
                    <a:pt x="475593" y="-1045"/>
                    <a:pt x="451380" y="9281"/>
                  </a:cubicBezTo>
                  <a:cubicBezTo>
                    <a:pt x="427167" y="19607"/>
                    <a:pt x="431796" y="50586"/>
                    <a:pt x="412924" y="62693"/>
                  </a:cubicBezTo>
                  <a:cubicBezTo>
                    <a:pt x="394052" y="74800"/>
                    <a:pt x="358800" y="82989"/>
                    <a:pt x="338148" y="81921"/>
                  </a:cubicBezTo>
                  <a:cubicBezTo>
                    <a:pt x="317496" y="80853"/>
                    <a:pt x="298268" y="69102"/>
                    <a:pt x="289010" y="56283"/>
                  </a:cubicBezTo>
                  <a:cubicBezTo>
                    <a:pt x="279752" y="43464"/>
                    <a:pt x="297556" y="8213"/>
                    <a:pt x="282601" y="5008"/>
                  </a:cubicBezTo>
                  <a:cubicBezTo>
                    <a:pt x="267646" y="1803"/>
                    <a:pt x="231681" y="10350"/>
                    <a:pt x="199278" y="24237"/>
                  </a:cubicBezTo>
                  <a:cubicBezTo>
                    <a:pt x="166875" y="38124"/>
                    <a:pt x="114532" y="34918"/>
                    <a:pt x="88183" y="88329"/>
                  </a:cubicBezTo>
                  <a:cubicBezTo>
                    <a:pt x="61834" y="141740"/>
                    <a:pt x="54712" y="225774"/>
                    <a:pt x="41181" y="344703"/>
                  </a:cubicBezTo>
                  <a:cubicBezTo>
                    <a:pt x="27650" y="463632"/>
                    <a:pt x="2370" y="676566"/>
                    <a:pt x="6999" y="801904"/>
                  </a:cubicBezTo>
                  <a:cubicBezTo>
                    <a:pt x="11628" y="927242"/>
                    <a:pt x="-36441" y="1076793"/>
                    <a:pt x="68956" y="1096734"/>
                  </a:cubicBezTo>
                  <a:cubicBezTo>
                    <a:pt x="174353" y="1116675"/>
                    <a:pt x="538261" y="1117030"/>
                    <a:pt x="652205" y="1101007"/>
                  </a:cubicBezTo>
                  <a:cubicBezTo>
                    <a:pt x="766149" y="1084984"/>
                    <a:pt x="745854" y="1116674"/>
                    <a:pt x="752619" y="1000594"/>
                  </a:cubicBezTo>
                  <a:cubicBezTo>
                    <a:pt x="759384" y="884514"/>
                    <a:pt x="746210" y="621019"/>
                    <a:pt x="756892" y="472892"/>
                  </a:cubicBezTo>
                  <a:cubicBezTo>
                    <a:pt x="767574" y="324765"/>
                    <a:pt x="828819" y="187675"/>
                    <a:pt x="816712" y="111831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40C4B753-940C-4497-8EF3-595895F9EE30}"/>
                </a:ext>
              </a:extLst>
            </p:cNvPr>
            <p:cNvSpPr/>
            <p:nvPr/>
          </p:nvSpPr>
          <p:spPr>
            <a:xfrm rot="20402773">
              <a:off x="6397019" y="3379391"/>
              <a:ext cx="143560" cy="356577"/>
            </a:xfrm>
            <a:custGeom>
              <a:avLst/>
              <a:gdLst>
                <a:gd name="connsiteX0" fmla="*/ 6457 w 165048"/>
                <a:gd name="connsiteY0" fmla="*/ 44808 h 353407"/>
                <a:gd name="connsiteX1" fmla="*/ 61409 w 165048"/>
                <a:gd name="connsiteY1" fmla="*/ 847 h 353407"/>
                <a:gd name="connsiteX2" fmla="*/ 129550 w 165048"/>
                <a:gd name="connsiteY2" fmla="*/ 31620 h 353407"/>
                <a:gd name="connsiteX3" fmla="*/ 155927 w 165048"/>
                <a:gd name="connsiteY3" fmla="*/ 200872 h 353407"/>
                <a:gd name="connsiteX4" fmla="*/ 160323 w 165048"/>
                <a:gd name="connsiteY4" fmla="*/ 306379 h 353407"/>
                <a:gd name="connsiteX5" fmla="*/ 92182 w 165048"/>
                <a:gd name="connsiteY5" fmla="*/ 352539 h 353407"/>
                <a:gd name="connsiteX6" fmla="*/ 15250 w 165048"/>
                <a:gd name="connsiteY6" fmla="*/ 323964 h 353407"/>
                <a:gd name="connsiteX7" fmla="*/ 2061 w 165048"/>
                <a:gd name="connsiteY7" fmla="*/ 183287 h 353407"/>
                <a:gd name="connsiteX8" fmla="*/ 6457 w 165048"/>
                <a:gd name="connsiteY8" fmla="*/ 44808 h 353407"/>
                <a:gd name="connsiteX0" fmla="*/ 6885 w 165476"/>
                <a:gd name="connsiteY0" fmla="*/ 44808 h 352670"/>
                <a:gd name="connsiteX1" fmla="*/ 61837 w 165476"/>
                <a:gd name="connsiteY1" fmla="*/ 847 h 352670"/>
                <a:gd name="connsiteX2" fmla="*/ 129978 w 165476"/>
                <a:gd name="connsiteY2" fmla="*/ 31620 h 352670"/>
                <a:gd name="connsiteX3" fmla="*/ 156355 w 165476"/>
                <a:gd name="connsiteY3" fmla="*/ 200872 h 352670"/>
                <a:gd name="connsiteX4" fmla="*/ 160751 w 165476"/>
                <a:gd name="connsiteY4" fmla="*/ 306379 h 352670"/>
                <a:gd name="connsiteX5" fmla="*/ 92610 w 165476"/>
                <a:gd name="connsiteY5" fmla="*/ 352539 h 352670"/>
                <a:gd name="connsiteX6" fmla="*/ 22273 w 165476"/>
                <a:gd name="connsiteY6" fmla="*/ 315172 h 352670"/>
                <a:gd name="connsiteX7" fmla="*/ 2489 w 165476"/>
                <a:gd name="connsiteY7" fmla="*/ 183287 h 352670"/>
                <a:gd name="connsiteX8" fmla="*/ 6885 w 165476"/>
                <a:gd name="connsiteY8" fmla="*/ 44808 h 352670"/>
                <a:gd name="connsiteX0" fmla="*/ 6885 w 159537"/>
                <a:gd name="connsiteY0" fmla="*/ 44808 h 352733"/>
                <a:gd name="connsiteX1" fmla="*/ 61837 w 159537"/>
                <a:gd name="connsiteY1" fmla="*/ 847 h 352733"/>
                <a:gd name="connsiteX2" fmla="*/ 129978 w 159537"/>
                <a:gd name="connsiteY2" fmla="*/ 31620 h 352733"/>
                <a:gd name="connsiteX3" fmla="*/ 156355 w 159537"/>
                <a:gd name="connsiteY3" fmla="*/ 200872 h 352733"/>
                <a:gd name="connsiteX4" fmla="*/ 151959 w 159537"/>
                <a:gd name="connsiteY4" fmla="*/ 304181 h 352733"/>
                <a:gd name="connsiteX5" fmla="*/ 92610 w 159537"/>
                <a:gd name="connsiteY5" fmla="*/ 352539 h 352733"/>
                <a:gd name="connsiteX6" fmla="*/ 22273 w 159537"/>
                <a:gd name="connsiteY6" fmla="*/ 315172 h 352733"/>
                <a:gd name="connsiteX7" fmla="*/ 2489 w 159537"/>
                <a:gd name="connsiteY7" fmla="*/ 183287 h 352733"/>
                <a:gd name="connsiteX8" fmla="*/ 6885 w 159537"/>
                <a:gd name="connsiteY8" fmla="*/ 44808 h 352733"/>
                <a:gd name="connsiteX0" fmla="*/ 6885 w 156440"/>
                <a:gd name="connsiteY0" fmla="*/ 44449 h 352374"/>
                <a:gd name="connsiteX1" fmla="*/ 61837 w 156440"/>
                <a:gd name="connsiteY1" fmla="*/ 488 h 352374"/>
                <a:gd name="connsiteX2" fmla="*/ 129978 w 156440"/>
                <a:gd name="connsiteY2" fmla="*/ 31261 h 352374"/>
                <a:gd name="connsiteX3" fmla="*/ 149760 w 156440"/>
                <a:gd name="connsiteY3" fmla="*/ 171938 h 352374"/>
                <a:gd name="connsiteX4" fmla="*/ 151959 w 156440"/>
                <a:gd name="connsiteY4" fmla="*/ 303822 h 352374"/>
                <a:gd name="connsiteX5" fmla="*/ 92610 w 156440"/>
                <a:gd name="connsiteY5" fmla="*/ 352180 h 352374"/>
                <a:gd name="connsiteX6" fmla="*/ 22273 w 156440"/>
                <a:gd name="connsiteY6" fmla="*/ 314813 h 352374"/>
                <a:gd name="connsiteX7" fmla="*/ 2489 w 156440"/>
                <a:gd name="connsiteY7" fmla="*/ 182928 h 352374"/>
                <a:gd name="connsiteX8" fmla="*/ 6885 w 156440"/>
                <a:gd name="connsiteY8" fmla="*/ 44449 h 352374"/>
                <a:gd name="connsiteX0" fmla="*/ 6885 w 153367"/>
                <a:gd name="connsiteY0" fmla="*/ 44449 h 352607"/>
                <a:gd name="connsiteX1" fmla="*/ 61837 w 153367"/>
                <a:gd name="connsiteY1" fmla="*/ 488 h 352607"/>
                <a:gd name="connsiteX2" fmla="*/ 129978 w 153367"/>
                <a:gd name="connsiteY2" fmla="*/ 31261 h 352607"/>
                <a:gd name="connsiteX3" fmla="*/ 149760 w 153367"/>
                <a:gd name="connsiteY3" fmla="*/ 171938 h 352607"/>
                <a:gd name="connsiteX4" fmla="*/ 147562 w 153367"/>
                <a:gd name="connsiteY4" fmla="*/ 297228 h 352607"/>
                <a:gd name="connsiteX5" fmla="*/ 92610 w 153367"/>
                <a:gd name="connsiteY5" fmla="*/ 352180 h 352607"/>
                <a:gd name="connsiteX6" fmla="*/ 22273 w 153367"/>
                <a:gd name="connsiteY6" fmla="*/ 314813 h 352607"/>
                <a:gd name="connsiteX7" fmla="*/ 2489 w 153367"/>
                <a:gd name="connsiteY7" fmla="*/ 182928 h 352607"/>
                <a:gd name="connsiteX8" fmla="*/ 6885 w 153367"/>
                <a:gd name="connsiteY8" fmla="*/ 44449 h 352607"/>
                <a:gd name="connsiteX0" fmla="*/ 7178 w 153660"/>
                <a:gd name="connsiteY0" fmla="*/ 44449 h 352310"/>
                <a:gd name="connsiteX1" fmla="*/ 62130 w 153660"/>
                <a:gd name="connsiteY1" fmla="*/ 488 h 352310"/>
                <a:gd name="connsiteX2" fmla="*/ 130271 w 153660"/>
                <a:gd name="connsiteY2" fmla="*/ 31261 h 352310"/>
                <a:gd name="connsiteX3" fmla="*/ 150053 w 153660"/>
                <a:gd name="connsiteY3" fmla="*/ 171938 h 352310"/>
                <a:gd name="connsiteX4" fmla="*/ 147855 w 153660"/>
                <a:gd name="connsiteY4" fmla="*/ 297228 h 352310"/>
                <a:gd name="connsiteX5" fmla="*/ 92903 w 153660"/>
                <a:gd name="connsiteY5" fmla="*/ 352180 h 352310"/>
                <a:gd name="connsiteX6" fmla="*/ 26962 w 153660"/>
                <a:gd name="connsiteY6" fmla="*/ 308219 h 352310"/>
                <a:gd name="connsiteX7" fmla="*/ 2782 w 153660"/>
                <a:gd name="connsiteY7" fmla="*/ 182928 h 352310"/>
                <a:gd name="connsiteX8" fmla="*/ 7178 w 153660"/>
                <a:gd name="connsiteY8" fmla="*/ 44449 h 352310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82928 h 341473"/>
                <a:gd name="connsiteX8" fmla="*/ 7178 w 153958"/>
                <a:gd name="connsiteY8" fmla="*/ 44449 h 341473"/>
                <a:gd name="connsiteX0" fmla="*/ 5932 w 152712"/>
                <a:gd name="connsiteY0" fmla="*/ 44449 h 341473"/>
                <a:gd name="connsiteX1" fmla="*/ 60884 w 152712"/>
                <a:gd name="connsiteY1" fmla="*/ 488 h 341473"/>
                <a:gd name="connsiteX2" fmla="*/ 129025 w 152712"/>
                <a:gd name="connsiteY2" fmla="*/ 31261 h 341473"/>
                <a:gd name="connsiteX3" fmla="*/ 148807 w 152712"/>
                <a:gd name="connsiteY3" fmla="*/ 171938 h 341473"/>
                <a:gd name="connsiteX4" fmla="*/ 146609 w 152712"/>
                <a:gd name="connsiteY4" fmla="*/ 297228 h 341473"/>
                <a:gd name="connsiteX5" fmla="*/ 87260 w 152712"/>
                <a:gd name="connsiteY5" fmla="*/ 341190 h 341473"/>
                <a:gd name="connsiteX6" fmla="*/ 25716 w 152712"/>
                <a:gd name="connsiteY6" fmla="*/ 308219 h 341473"/>
                <a:gd name="connsiteX7" fmla="*/ 3734 w 152712"/>
                <a:gd name="connsiteY7" fmla="*/ 169740 h 341473"/>
                <a:gd name="connsiteX8" fmla="*/ 5932 w 152712"/>
                <a:gd name="connsiteY8" fmla="*/ 44449 h 341473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69740 h 341473"/>
                <a:gd name="connsiteX8" fmla="*/ 7178 w 153958"/>
                <a:gd name="connsiteY8" fmla="*/ 44449 h 341473"/>
                <a:gd name="connsiteX0" fmla="*/ 6886 w 153666"/>
                <a:gd name="connsiteY0" fmla="*/ 44449 h 341196"/>
                <a:gd name="connsiteX1" fmla="*/ 61838 w 153666"/>
                <a:gd name="connsiteY1" fmla="*/ 488 h 341196"/>
                <a:gd name="connsiteX2" fmla="*/ 129979 w 153666"/>
                <a:gd name="connsiteY2" fmla="*/ 31261 h 341196"/>
                <a:gd name="connsiteX3" fmla="*/ 149761 w 153666"/>
                <a:gd name="connsiteY3" fmla="*/ 171938 h 341196"/>
                <a:gd name="connsiteX4" fmla="*/ 147563 w 153666"/>
                <a:gd name="connsiteY4" fmla="*/ 297228 h 341196"/>
                <a:gd name="connsiteX5" fmla="*/ 88214 w 153666"/>
                <a:gd name="connsiteY5" fmla="*/ 341190 h 341196"/>
                <a:gd name="connsiteX6" fmla="*/ 22274 w 153666"/>
                <a:gd name="connsiteY6" fmla="*/ 295031 h 341196"/>
                <a:gd name="connsiteX7" fmla="*/ 2490 w 153666"/>
                <a:gd name="connsiteY7" fmla="*/ 169740 h 341196"/>
                <a:gd name="connsiteX8" fmla="*/ 6886 w 153666"/>
                <a:gd name="connsiteY8" fmla="*/ 44449 h 341196"/>
                <a:gd name="connsiteX0" fmla="*/ 6886 w 152380"/>
                <a:gd name="connsiteY0" fmla="*/ 44449 h 341216"/>
                <a:gd name="connsiteX1" fmla="*/ 61838 w 152380"/>
                <a:gd name="connsiteY1" fmla="*/ 488 h 341216"/>
                <a:gd name="connsiteX2" fmla="*/ 129979 w 152380"/>
                <a:gd name="connsiteY2" fmla="*/ 31261 h 341216"/>
                <a:gd name="connsiteX3" fmla="*/ 149761 w 152380"/>
                <a:gd name="connsiteY3" fmla="*/ 171938 h 341216"/>
                <a:gd name="connsiteX4" fmla="*/ 145365 w 152380"/>
                <a:gd name="connsiteY4" fmla="*/ 299426 h 341216"/>
                <a:gd name="connsiteX5" fmla="*/ 88214 w 152380"/>
                <a:gd name="connsiteY5" fmla="*/ 341190 h 341216"/>
                <a:gd name="connsiteX6" fmla="*/ 22274 w 152380"/>
                <a:gd name="connsiteY6" fmla="*/ 295031 h 341216"/>
                <a:gd name="connsiteX7" fmla="*/ 2490 w 152380"/>
                <a:gd name="connsiteY7" fmla="*/ 169740 h 341216"/>
                <a:gd name="connsiteX8" fmla="*/ 6886 w 152380"/>
                <a:gd name="connsiteY8" fmla="*/ 44449 h 341216"/>
                <a:gd name="connsiteX0" fmla="*/ 6886 w 152646"/>
                <a:gd name="connsiteY0" fmla="*/ 44449 h 339021"/>
                <a:gd name="connsiteX1" fmla="*/ 61838 w 152646"/>
                <a:gd name="connsiteY1" fmla="*/ 488 h 339021"/>
                <a:gd name="connsiteX2" fmla="*/ 129979 w 152646"/>
                <a:gd name="connsiteY2" fmla="*/ 31261 h 339021"/>
                <a:gd name="connsiteX3" fmla="*/ 149761 w 152646"/>
                <a:gd name="connsiteY3" fmla="*/ 171938 h 339021"/>
                <a:gd name="connsiteX4" fmla="*/ 145365 w 152646"/>
                <a:gd name="connsiteY4" fmla="*/ 299426 h 339021"/>
                <a:gd name="connsiteX5" fmla="*/ 83818 w 152646"/>
                <a:gd name="connsiteY5" fmla="*/ 338991 h 339021"/>
                <a:gd name="connsiteX6" fmla="*/ 22274 w 152646"/>
                <a:gd name="connsiteY6" fmla="*/ 295031 h 339021"/>
                <a:gd name="connsiteX7" fmla="*/ 2490 w 152646"/>
                <a:gd name="connsiteY7" fmla="*/ 169740 h 339021"/>
                <a:gd name="connsiteX8" fmla="*/ 6886 w 152646"/>
                <a:gd name="connsiteY8" fmla="*/ 44449 h 339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2646" h="339021">
                  <a:moveTo>
                    <a:pt x="6886" y="44449"/>
                  </a:moveTo>
                  <a:cubicBezTo>
                    <a:pt x="16777" y="16240"/>
                    <a:pt x="41323" y="2686"/>
                    <a:pt x="61838" y="488"/>
                  </a:cubicBezTo>
                  <a:cubicBezTo>
                    <a:pt x="82354" y="-1710"/>
                    <a:pt x="115325" y="2686"/>
                    <a:pt x="129979" y="31261"/>
                  </a:cubicBezTo>
                  <a:cubicBezTo>
                    <a:pt x="144633" y="59836"/>
                    <a:pt x="147197" y="127244"/>
                    <a:pt x="149761" y="171938"/>
                  </a:cubicBezTo>
                  <a:cubicBezTo>
                    <a:pt x="152325" y="216632"/>
                    <a:pt x="156355" y="271584"/>
                    <a:pt x="145365" y="299426"/>
                  </a:cubicBezTo>
                  <a:cubicBezTo>
                    <a:pt x="134375" y="327268"/>
                    <a:pt x="104333" y="339723"/>
                    <a:pt x="83818" y="338991"/>
                  </a:cubicBezTo>
                  <a:cubicBezTo>
                    <a:pt x="63303" y="338259"/>
                    <a:pt x="37294" y="323240"/>
                    <a:pt x="22274" y="295031"/>
                  </a:cubicBezTo>
                  <a:cubicBezTo>
                    <a:pt x="7254" y="266822"/>
                    <a:pt x="5055" y="211504"/>
                    <a:pt x="2490" y="169740"/>
                  </a:cubicBezTo>
                  <a:cubicBezTo>
                    <a:pt x="-75" y="127976"/>
                    <a:pt x="-3005" y="72658"/>
                    <a:pt x="6886" y="44449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2AC6593A-A34C-4776-AB16-24AE504EFC23}"/>
                </a:ext>
              </a:extLst>
            </p:cNvPr>
            <p:cNvSpPr/>
            <p:nvPr/>
          </p:nvSpPr>
          <p:spPr>
            <a:xfrm rot="16884503" flipH="1">
              <a:off x="6670057" y="3390701"/>
              <a:ext cx="197568" cy="623311"/>
            </a:xfrm>
            <a:custGeom>
              <a:avLst/>
              <a:gdLst>
                <a:gd name="connsiteX0" fmla="*/ 63868 w 187016"/>
                <a:gd name="connsiteY0" fmla="*/ 62019 h 502838"/>
                <a:gd name="connsiteX1" fmla="*/ 86420 w 187016"/>
                <a:gd name="connsiteY1" fmla="*/ 512 h 502838"/>
                <a:gd name="connsiteX2" fmla="*/ 168429 w 187016"/>
                <a:gd name="connsiteY2" fmla="*/ 47667 h 502838"/>
                <a:gd name="connsiteX3" fmla="*/ 156128 w 187016"/>
                <a:gd name="connsiteY3" fmla="*/ 271142 h 502838"/>
                <a:gd name="connsiteX4" fmla="*/ 186881 w 187016"/>
                <a:gd name="connsiteY4" fmla="*/ 412607 h 502838"/>
                <a:gd name="connsiteX5" fmla="*/ 141776 w 187016"/>
                <a:gd name="connsiteY5" fmla="*/ 363402 h 502838"/>
                <a:gd name="connsiteX6" fmla="*/ 162278 w 187016"/>
                <a:gd name="connsiteY6" fmla="*/ 490516 h 502838"/>
                <a:gd name="connsiteX7" fmla="*/ 117173 w 187016"/>
                <a:gd name="connsiteY7" fmla="*/ 394155 h 502838"/>
                <a:gd name="connsiteX8" fmla="*/ 113073 w 187016"/>
                <a:gd name="connsiteY8" fmla="*/ 502817 h 502838"/>
                <a:gd name="connsiteX9" fmla="*/ 86420 w 187016"/>
                <a:gd name="connsiteY9" fmla="*/ 404406 h 502838"/>
                <a:gd name="connsiteX10" fmla="*/ 59767 w 187016"/>
                <a:gd name="connsiteY10" fmla="*/ 500767 h 502838"/>
                <a:gd name="connsiteX11" fmla="*/ 53616 w 187016"/>
                <a:gd name="connsiteY11" fmla="*/ 402356 h 502838"/>
                <a:gd name="connsiteX12" fmla="*/ 311 w 187016"/>
                <a:gd name="connsiteY12" fmla="*/ 433109 h 502838"/>
                <a:gd name="connsiteX13" fmla="*/ 33114 w 187016"/>
                <a:gd name="connsiteY13" fmla="*/ 355201 h 502838"/>
                <a:gd name="connsiteX14" fmla="*/ 63868 w 187016"/>
                <a:gd name="connsiteY14" fmla="*/ 303945 h 502838"/>
                <a:gd name="connsiteX15" fmla="*/ 63868 w 187016"/>
                <a:gd name="connsiteY15" fmla="*/ 62019 h 502838"/>
                <a:gd name="connsiteX0" fmla="*/ 63868 w 187016"/>
                <a:gd name="connsiteY0" fmla="*/ 63996 h 504815"/>
                <a:gd name="connsiteX1" fmla="*/ 113073 w 187016"/>
                <a:gd name="connsiteY1" fmla="*/ 439 h 504815"/>
                <a:gd name="connsiteX2" fmla="*/ 168429 w 187016"/>
                <a:gd name="connsiteY2" fmla="*/ 49644 h 504815"/>
                <a:gd name="connsiteX3" fmla="*/ 156128 w 187016"/>
                <a:gd name="connsiteY3" fmla="*/ 273119 h 504815"/>
                <a:gd name="connsiteX4" fmla="*/ 186881 w 187016"/>
                <a:gd name="connsiteY4" fmla="*/ 414584 h 504815"/>
                <a:gd name="connsiteX5" fmla="*/ 141776 w 187016"/>
                <a:gd name="connsiteY5" fmla="*/ 365379 h 504815"/>
                <a:gd name="connsiteX6" fmla="*/ 162278 w 187016"/>
                <a:gd name="connsiteY6" fmla="*/ 492493 h 504815"/>
                <a:gd name="connsiteX7" fmla="*/ 117173 w 187016"/>
                <a:gd name="connsiteY7" fmla="*/ 396132 h 504815"/>
                <a:gd name="connsiteX8" fmla="*/ 113073 w 187016"/>
                <a:gd name="connsiteY8" fmla="*/ 504794 h 504815"/>
                <a:gd name="connsiteX9" fmla="*/ 86420 w 187016"/>
                <a:gd name="connsiteY9" fmla="*/ 406383 h 504815"/>
                <a:gd name="connsiteX10" fmla="*/ 59767 w 187016"/>
                <a:gd name="connsiteY10" fmla="*/ 502744 h 504815"/>
                <a:gd name="connsiteX11" fmla="*/ 53616 w 187016"/>
                <a:gd name="connsiteY11" fmla="*/ 404333 h 504815"/>
                <a:gd name="connsiteX12" fmla="*/ 311 w 187016"/>
                <a:gd name="connsiteY12" fmla="*/ 435086 h 504815"/>
                <a:gd name="connsiteX13" fmla="*/ 33114 w 187016"/>
                <a:gd name="connsiteY13" fmla="*/ 357178 h 504815"/>
                <a:gd name="connsiteX14" fmla="*/ 63868 w 187016"/>
                <a:gd name="connsiteY14" fmla="*/ 305922 h 504815"/>
                <a:gd name="connsiteX15" fmla="*/ 63868 w 187016"/>
                <a:gd name="connsiteY15" fmla="*/ 63996 h 504815"/>
                <a:gd name="connsiteX0" fmla="*/ 57718 w 187016"/>
                <a:gd name="connsiteY0" fmla="*/ 53366 h 504437"/>
                <a:gd name="connsiteX1" fmla="*/ 113073 w 187016"/>
                <a:gd name="connsiteY1" fmla="*/ 61 h 504437"/>
                <a:gd name="connsiteX2" fmla="*/ 168429 w 187016"/>
                <a:gd name="connsiteY2" fmla="*/ 49266 h 504437"/>
                <a:gd name="connsiteX3" fmla="*/ 156128 w 187016"/>
                <a:gd name="connsiteY3" fmla="*/ 272741 h 504437"/>
                <a:gd name="connsiteX4" fmla="*/ 186881 w 187016"/>
                <a:gd name="connsiteY4" fmla="*/ 414206 h 504437"/>
                <a:gd name="connsiteX5" fmla="*/ 141776 w 187016"/>
                <a:gd name="connsiteY5" fmla="*/ 365001 h 504437"/>
                <a:gd name="connsiteX6" fmla="*/ 162278 w 187016"/>
                <a:gd name="connsiteY6" fmla="*/ 492115 h 504437"/>
                <a:gd name="connsiteX7" fmla="*/ 117173 w 187016"/>
                <a:gd name="connsiteY7" fmla="*/ 395754 h 504437"/>
                <a:gd name="connsiteX8" fmla="*/ 113073 w 187016"/>
                <a:gd name="connsiteY8" fmla="*/ 504416 h 504437"/>
                <a:gd name="connsiteX9" fmla="*/ 86420 w 187016"/>
                <a:gd name="connsiteY9" fmla="*/ 406005 h 504437"/>
                <a:gd name="connsiteX10" fmla="*/ 59767 w 187016"/>
                <a:gd name="connsiteY10" fmla="*/ 502366 h 504437"/>
                <a:gd name="connsiteX11" fmla="*/ 53616 w 187016"/>
                <a:gd name="connsiteY11" fmla="*/ 403955 h 504437"/>
                <a:gd name="connsiteX12" fmla="*/ 311 w 187016"/>
                <a:gd name="connsiteY12" fmla="*/ 434708 h 504437"/>
                <a:gd name="connsiteX13" fmla="*/ 33114 w 187016"/>
                <a:gd name="connsiteY13" fmla="*/ 356800 h 504437"/>
                <a:gd name="connsiteX14" fmla="*/ 63868 w 187016"/>
                <a:gd name="connsiteY14" fmla="*/ 305544 h 504437"/>
                <a:gd name="connsiteX15" fmla="*/ 57718 w 187016"/>
                <a:gd name="connsiteY15" fmla="*/ 53366 h 5044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9767 w 189311"/>
                <a:gd name="connsiteY10" fmla="*/ 5028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57718 w 189311"/>
                <a:gd name="connsiteY0" fmla="*/ 53866 h 504917"/>
                <a:gd name="connsiteX1" fmla="*/ 113073 w 189311"/>
                <a:gd name="connsiteY1" fmla="*/ 561 h 504917"/>
                <a:gd name="connsiteX2" fmla="*/ 170479 w 189311"/>
                <a:gd name="connsiteY2" fmla="*/ 43615 h 504917"/>
                <a:gd name="connsiteX3" fmla="*/ 156128 w 189311"/>
                <a:gd name="connsiteY3" fmla="*/ 273241 h 504917"/>
                <a:gd name="connsiteX4" fmla="*/ 186881 w 189311"/>
                <a:gd name="connsiteY4" fmla="*/ 414706 h 504917"/>
                <a:gd name="connsiteX5" fmla="*/ 141776 w 189311"/>
                <a:gd name="connsiteY5" fmla="*/ 365501 h 504917"/>
                <a:gd name="connsiteX6" fmla="*/ 162278 w 189311"/>
                <a:gd name="connsiteY6" fmla="*/ 492615 h 504917"/>
                <a:gd name="connsiteX7" fmla="*/ 117173 w 189311"/>
                <a:gd name="connsiteY7" fmla="*/ 396254 h 504917"/>
                <a:gd name="connsiteX8" fmla="*/ 113073 w 189311"/>
                <a:gd name="connsiteY8" fmla="*/ 504916 h 504917"/>
                <a:gd name="connsiteX9" fmla="*/ 86420 w 189311"/>
                <a:gd name="connsiteY9" fmla="*/ 406505 h 504917"/>
                <a:gd name="connsiteX10" fmla="*/ 70019 w 189311"/>
                <a:gd name="connsiteY10" fmla="*/ 504917 h 504917"/>
                <a:gd name="connsiteX11" fmla="*/ 53616 w 189311"/>
                <a:gd name="connsiteY11" fmla="*/ 404455 h 504917"/>
                <a:gd name="connsiteX12" fmla="*/ 311 w 189311"/>
                <a:gd name="connsiteY12" fmla="*/ 435208 h 504917"/>
                <a:gd name="connsiteX13" fmla="*/ 33114 w 189311"/>
                <a:gd name="connsiteY13" fmla="*/ 357300 h 504917"/>
                <a:gd name="connsiteX14" fmla="*/ 63868 w 189311"/>
                <a:gd name="connsiteY14" fmla="*/ 306044 h 504917"/>
                <a:gd name="connsiteX15" fmla="*/ 57718 w 189311"/>
                <a:gd name="connsiteY15" fmla="*/ 53866 h 504917"/>
                <a:gd name="connsiteX0" fmla="*/ 57718 w 189311"/>
                <a:gd name="connsiteY0" fmla="*/ 53866 h 504958"/>
                <a:gd name="connsiteX1" fmla="*/ 113073 w 189311"/>
                <a:gd name="connsiteY1" fmla="*/ 561 h 504958"/>
                <a:gd name="connsiteX2" fmla="*/ 170479 w 189311"/>
                <a:gd name="connsiteY2" fmla="*/ 43615 h 504958"/>
                <a:gd name="connsiteX3" fmla="*/ 156128 w 189311"/>
                <a:gd name="connsiteY3" fmla="*/ 273241 h 504958"/>
                <a:gd name="connsiteX4" fmla="*/ 186881 w 189311"/>
                <a:gd name="connsiteY4" fmla="*/ 414706 h 504958"/>
                <a:gd name="connsiteX5" fmla="*/ 141776 w 189311"/>
                <a:gd name="connsiteY5" fmla="*/ 365501 h 504958"/>
                <a:gd name="connsiteX6" fmla="*/ 162278 w 189311"/>
                <a:gd name="connsiteY6" fmla="*/ 492615 h 504958"/>
                <a:gd name="connsiteX7" fmla="*/ 117173 w 189311"/>
                <a:gd name="connsiteY7" fmla="*/ 396254 h 504958"/>
                <a:gd name="connsiteX8" fmla="*/ 113073 w 189311"/>
                <a:gd name="connsiteY8" fmla="*/ 504916 h 504958"/>
                <a:gd name="connsiteX9" fmla="*/ 86420 w 189311"/>
                <a:gd name="connsiteY9" fmla="*/ 406505 h 504958"/>
                <a:gd name="connsiteX10" fmla="*/ 70019 w 189311"/>
                <a:gd name="connsiteY10" fmla="*/ 504917 h 504958"/>
                <a:gd name="connsiteX11" fmla="*/ 53616 w 189311"/>
                <a:gd name="connsiteY11" fmla="*/ 404455 h 504958"/>
                <a:gd name="connsiteX12" fmla="*/ 311 w 189311"/>
                <a:gd name="connsiteY12" fmla="*/ 435208 h 504958"/>
                <a:gd name="connsiteX13" fmla="*/ 33114 w 189311"/>
                <a:gd name="connsiteY13" fmla="*/ 357300 h 504958"/>
                <a:gd name="connsiteX14" fmla="*/ 63868 w 189311"/>
                <a:gd name="connsiteY14" fmla="*/ 306044 h 504958"/>
                <a:gd name="connsiteX15" fmla="*/ 57718 w 189311"/>
                <a:gd name="connsiteY15" fmla="*/ 53866 h 504958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5667 w 189311"/>
                <a:gd name="connsiteY10" fmla="*/ 4987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62647 w 194240"/>
                <a:gd name="connsiteY0" fmla="*/ 53866 h 504916"/>
                <a:gd name="connsiteX1" fmla="*/ 118002 w 194240"/>
                <a:gd name="connsiteY1" fmla="*/ 561 h 504916"/>
                <a:gd name="connsiteX2" fmla="*/ 175408 w 194240"/>
                <a:gd name="connsiteY2" fmla="*/ 43615 h 504916"/>
                <a:gd name="connsiteX3" fmla="*/ 161057 w 194240"/>
                <a:gd name="connsiteY3" fmla="*/ 273241 h 504916"/>
                <a:gd name="connsiteX4" fmla="*/ 191810 w 194240"/>
                <a:gd name="connsiteY4" fmla="*/ 414706 h 504916"/>
                <a:gd name="connsiteX5" fmla="*/ 146705 w 194240"/>
                <a:gd name="connsiteY5" fmla="*/ 365501 h 504916"/>
                <a:gd name="connsiteX6" fmla="*/ 167207 w 194240"/>
                <a:gd name="connsiteY6" fmla="*/ 492615 h 504916"/>
                <a:gd name="connsiteX7" fmla="*/ 122102 w 194240"/>
                <a:gd name="connsiteY7" fmla="*/ 396254 h 504916"/>
                <a:gd name="connsiteX8" fmla="*/ 118002 w 194240"/>
                <a:gd name="connsiteY8" fmla="*/ 504916 h 504916"/>
                <a:gd name="connsiteX9" fmla="*/ 91349 w 194240"/>
                <a:gd name="connsiteY9" fmla="*/ 406505 h 504916"/>
                <a:gd name="connsiteX10" fmla="*/ 60596 w 194240"/>
                <a:gd name="connsiteY10" fmla="*/ 498766 h 504916"/>
                <a:gd name="connsiteX11" fmla="*/ 58545 w 194240"/>
                <a:gd name="connsiteY11" fmla="*/ 404455 h 504916"/>
                <a:gd name="connsiteX12" fmla="*/ 5240 w 194240"/>
                <a:gd name="connsiteY12" fmla="*/ 435208 h 504916"/>
                <a:gd name="connsiteX13" fmla="*/ 38043 w 194240"/>
                <a:gd name="connsiteY13" fmla="*/ 357300 h 504916"/>
                <a:gd name="connsiteX14" fmla="*/ 68797 w 194240"/>
                <a:gd name="connsiteY14" fmla="*/ 306044 h 504916"/>
                <a:gd name="connsiteX15" fmla="*/ 62647 w 194240"/>
                <a:gd name="connsiteY15" fmla="*/ 53866 h 504916"/>
                <a:gd name="connsiteX0" fmla="*/ 55316 w 186909"/>
                <a:gd name="connsiteY0" fmla="*/ 53866 h 504916"/>
                <a:gd name="connsiteX1" fmla="*/ 110671 w 186909"/>
                <a:gd name="connsiteY1" fmla="*/ 561 h 504916"/>
                <a:gd name="connsiteX2" fmla="*/ 168077 w 186909"/>
                <a:gd name="connsiteY2" fmla="*/ 43615 h 504916"/>
                <a:gd name="connsiteX3" fmla="*/ 153726 w 186909"/>
                <a:gd name="connsiteY3" fmla="*/ 273241 h 504916"/>
                <a:gd name="connsiteX4" fmla="*/ 184479 w 186909"/>
                <a:gd name="connsiteY4" fmla="*/ 414706 h 504916"/>
                <a:gd name="connsiteX5" fmla="*/ 139374 w 186909"/>
                <a:gd name="connsiteY5" fmla="*/ 365501 h 504916"/>
                <a:gd name="connsiteX6" fmla="*/ 159876 w 186909"/>
                <a:gd name="connsiteY6" fmla="*/ 492615 h 504916"/>
                <a:gd name="connsiteX7" fmla="*/ 114771 w 186909"/>
                <a:gd name="connsiteY7" fmla="*/ 396254 h 504916"/>
                <a:gd name="connsiteX8" fmla="*/ 110671 w 186909"/>
                <a:gd name="connsiteY8" fmla="*/ 504916 h 504916"/>
                <a:gd name="connsiteX9" fmla="*/ 84018 w 186909"/>
                <a:gd name="connsiteY9" fmla="*/ 406505 h 504916"/>
                <a:gd name="connsiteX10" fmla="*/ 53265 w 186909"/>
                <a:gd name="connsiteY10" fmla="*/ 498766 h 504916"/>
                <a:gd name="connsiteX11" fmla="*/ 51214 w 186909"/>
                <a:gd name="connsiteY11" fmla="*/ 404455 h 504916"/>
                <a:gd name="connsiteX12" fmla="*/ 6110 w 186909"/>
                <a:gd name="connsiteY12" fmla="*/ 420856 h 504916"/>
                <a:gd name="connsiteX13" fmla="*/ 30712 w 186909"/>
                <a:gd name="connsiteY13" fmla="*/ 357300 h 504916"/>
                <a:gd name="connsiteX14" fmla="*/ 61466 w 186909"/>
                <a:gd name="connsiteY14" fmla="*/ 306044 h 504916"/>
                <a:gd name="connsiteX15" fmla="*/ 55316 w 186909"/>
                <a:gd name="connsiteY15" fmla="*/ 53866 h 504916"/>
                <a:gd name="connsiteX0" fmla="*/ 49504 w 181097"/>
                <a:gd name="connsiteY0" fmla="*/ 53866 h 504916"/>
                <a:gd name="connsiteX1" fmla="*/ 104859 w 181097"/>
                <a:gd name="connsiteY1" fmla="*/ 561 h 504916"/>
                <a:gd name="connsiteX2" fmla="*/ 162265 w 181097"/>
                <a:gd name="connsiteY2" fmla="*/ 43615 h 504916"/>
                <a:gd name="connsiteX3" fmla="*/ 147914 w 181097"/>
                <a:gd name="connsiteY3" fmla="*/ 273241 h 504916"/>
                <a:gd name="connsiteX4" fmla="*/ 178667 w 181097"/>
                <a:gd name="connsiteY4" fmla="*/ 414706 h 504916"/>
                <a:gd name="connsiteX5" fmla="*/ 133562 w 181097"/>
                <a:gd name="connsiteY5" fmla="*/ 365501 h 504916"/>
                <a:gd name="connsiteX6" fmla="*/ 154064 w 181097"/>
                <a:gd name="connsiteY6" fmla="*/ 492615 h 504916"/>
                <a:gd name="connsiteX7" fmla="*/ 108959 w 181097"/>
                <a:gd name="connsiteY7" fmla="*/ 396254 h 504916"/>
                <a:gd name="connsiteX8" fmla="*/ 104859 w 181097"/>
                <a:gd name="connsiteY8" fmla="*/ 504916 h 504916"/>
                <a:gd name="connsiteX9" fmla="*/ 78206 w 181097"/>
                <a:gd name="connsiteY9" fmla="*/ 406505 h 504916"/>
                <a:gd name="connsiteX10" fmla="*/ 47453 w 181097"/>
                <a:gd name="connsiteY10" fmla="*/ 498766 h 504916"/>
                <a:gd name="connsiteX11" fmla="*/ 41301 w 181097"/>
                <a:gd name="connsiteY11" fmla="*/ 400354 h 504916"/>
                <a:gd name="connsiteX12" fmla="*/ 298 w 181097"/>
                <a:gd name="connsiteY12" fmla="*/ 420856 h 504916"/>
                <a:gd name="connsiteX13" fmla="*/ 24900 w 181097"/>
                <a:gd name="connsiteY13" fmla="*/ 357300 h 504916"/>
                <a:gd name="connsiteX14" fmla="*/ 55654 w 181097"/>
                <a:gd name="connsiteY14" fmla="*/ 306044 h 504916"/>
                <a:gd name="connsiteX15" fmla="*/ 49504 w 181097"/>
                <a:gd name="connsiteY15" fmla="*/ 53866 h 504916"/>
                <a:gd name="connsiteX0" fmla="*/ 52664 w 184257"/>
                <a:gd name="connsiteY0" fmla="*/ 53866 h 504916"/>
                <a:gd name="connsiteX1" fmla="*/ 108019 w 184257"/>
                <a:gd name="connsiteY1" fmla="*/ 561 h 504916"/>
                <a:gd name="connsiteX2" fmla="*/ 165425 w 184257"/>
                <a:gd name="connsiteY2" fmla="*/ 43615 h 504916"/>
                <a:gd name="connsiteX3" fmla="*/ 151074 w 184257"/>
                <a:gd name="connsiteY3" fmla="*/ 273241 h 504916"/>
                <a:gd name="connsiteX4" fmla="*/ 181827 w 184257"/>
                <a:gd name="connsiteY4" fmla="*/ 414706 h 504916"/>
                <a:gd name="connsiteX5" fmla="*/ 136722 w 184257"/>
                <a:gd name="connsiteY5" fmla="*/ 365501 h 504916"/>
                <a:gd name="connsiteX6" fmla="*/ 157224 w 184257"/>
                <a:gd name="connsiteY6" fmla="*/ 492615 h 504916"/>
                <a:gd name="connsiteX7" fmla="*/ 112119 w 184257"/>
                <a:gd name="connsiteY7" fmla="*/ 396254 h 504916"/>
                <a:gd name="connsiteX8" fmla="*/ 108019 w 184257"/>
                <a:gd name="connsiteY8" fmla="*/ 504916 h 504916"/>
                <a:gd name="connsiteX9" fmla="*/ 81366 w 184257"/>
                <a:gd name="connsiteY9" fmla="*/ 406505 h 504916"/>
                <a:gd name="connsiteX10" fmla="*/ 50613 w 184257"/>
                <a:gd name="connsiteY10" fmla="*/ 498766 h 504916"/>
                <a:gd name="connsiteX11" fmla="*/ 44461 w 184257"/>
                <a:gd name="connsiteY11" fmla="*/ 400354 h 504916"/>
                <a:gd name="connsiteX12" fmla="*/ 3458 w 184257"/>
                <a:gd name="connsiteY12" fmla="*/ 420856 h 504916"/>
                <a:gd name="connsiteX13" fmla="*/ 28060 w 184257"/>
                <a:gd name="connsiteY13" fmla="*/ 357300 h 504916"/>
                <a:gd name="connsiteX14" fmla="*/ 58814 w 184257"/>
                <a:gd name="connsiteY14" fmla="*/ 306044 h 504916"/>
                <a:gd name="connsiteX15" fmla="*/ 52664 w 184257"/>
                <a:gd name="connsiteY15" fmla="*/ 53866 h 504916"/>
                <a:gd name="connsiteX0" fmla="*/ 52664 w 181873"/>
                <a:gd name="connsiteY0" fmla="*/ 53866 h 504916"/>
                <a:gd name="connsiteX1" fmla="*/ 108019 w 181873"/>
                <a:gd name="connsiteY1" fmla="*/ 561 h 504916"/>
                <a:gd name="connsiteX2" fmla="*/ 165425 w 181873"/>
                <a:gd name="connsiteY2" fmla="*/ 43615 h 504916"/>
                <a:gd name="connsiteX3" fmla="*/ 151074 w 181873"/>
                <a:gd name="connsiteY3" fmla="*/ 273241 h 504916"/>
                <a:gd name="connsiteX4" fmla="*/ 181827 w 181873"/>
                <a:gd name="connsiteY4" fmla="*/ 414706 h 504916"/>
                <a:gd name="connsiteX5" fmla="*/ 142873 w 181873"/>
                <a:gd name="connsiteY5" fmla="*/ 377802 h 504916"/>
                <a:gd name="connsiteX6" fmla="*/ 157224 w 181873"/>
                <a:gd name="connsiteY6" fmla="*/ 492615 h 504916"/>
                <a:gd name="connsiteX7" fmla="*/ 112119 w 181873"/>
                <a:gd name="connsiteY7" fmla="*/ 396254 h 504916"/>
                <a:gd name="connsiteX8" fmla="*/ 108019 w 181873"/>
                <a:gd name="connsiteY8" fmla="*/ 504916 h 504916"/>
                <a:gd name="connsiteX9" fmla="*/ 81366 w 181873"/>
                <a:gd name="connsiteY9" fmla="*/ 406505 h 504916"/>
                <a:gd name="connsiteX10" fmla="*/ 50613 w 181873"/>
                <a:gd name="connsiteY10" fmla="*/ 498766 h 504916"/>
                <a:gd name="connsiteX11" fmla="*/ 44461 w 181873"/>
                <a:gd name="connsiteY11" fmla="*/ 400354 h 504916"/>
                <a:gd name="connsiteX12" fmla="*/ 3458 w 181873"/>
                <a:gd name="connsiteY12" fmla="*/ 420856 h 504916"/>
                <a:gd name="connsiteX13" fmla="*/ 28060 w 181873"/>
                <a:gd name="connsiteY13" fmla="*/ 357300 h 504916"/>
                <a:gd name="connsiteX14" fmla="*/ 58814 w 181873"/>
                <a:gd name="connsiteY14" fmla="*/ 306044 h 504916"/>
                <a:gd name="connsiteX15" fmla="*/ 52664 w 181873"/>
                <a:gd name="connsiteY15" fmla="*/ 53866 h 504916"/>
                <a:gd name="connsiteX0" fmla="*/ 52664 w 181839"/>
                <a:gd name="connsiteY0" fmla="*/ 53866 h 504916"/>
                <a:gd name="connsiteX1" fmla="*/ 108019 w 181839"/>
                <a:gd name="connsiteY1" fmla="*/ 561 h 504916"/>
                <a:gd name="connsiteX2" fmla="*/ 165425 w 181839"/>
                <a:gd name="connsiteY2" fmla="*/ 43615 h 504916"/>
                <a:gd name="connsiteX3" fmla="*/ 151074 w 181839"/>
                <a:gd name="connsiteY3" fmla="*/ 273241 h 504916"/>
                <a:gd name="connsiteX4" fmla="*/ 181827 w 181839"/>
                <a:gd name="connsiteY4" fmla="*/ 414706 h 504916"/>
                <a:gd name="connsiteX5" fmla="*/ 146973 w 181839"/>
                <a:gd name="connsiteY5" fmla="*/ 386003 h 504916"/>
                <a:gd name="connsiteX6" fmla="*/ 157224 w 181839"/>
                <a:gd name="connsiteY6" fmla="*/ 492615 h 504916"/>
                <a:gd name="connsiteX7" fmla="*/ 112119 w 181839"/>
                <a:gd name="connsiteY7" fmla="*/ 396254 h 504916"/>
                <a:gd name="connsiteX8" fmla="*/ 108019 w 181839"/>
                <a:gd name="connsiteY8" fmla="*/ 504916 h 504916"/>
                <a:gd name="connsiteX9" fmla="*/ 81366 w 181839"/>
                <a:gd name="connsiteY9" fmla="*/ 406505 h 504916"/>
                <a:gd name="connsiteX10" fmla="*/ 50613 w 181839"/>
                <a:gd name="connsiteY10" fmla="*/ 498766 h 504916"/>
                <a:gd name="connsiteX11" fmla="*/ 44461 w 181839"/>
                <a:gd name="connsiteY11" fmla="*/ 400354 h 504916"/>
                <a:gd name="connsiteX12" fmla="*/ 3458 w 181839"/>
                <a:gd name="connsiteY12" fmla="*/ 420856 h 504916"/>
                <a:gd name="connsiteX13" fmla="*/ 28060 w 181839"/>
                <a:gd name="connsiteY13" fmla="*/ 357300 h 504916"/>
                <a:gd name="connsiteX14" fmla="*/ 58814 w 181839"/>
                <a:gd name="connsiteY14" fmla="*/ 306044 h 504916"/>
                <a:gd name="connsiteX15" fmla="*/ 52664 w 181839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270875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9467 h 510517"/>
                <a:gd name="connsiteX1" fmla="*/ 100203 w 183758"/>
                <a:gd name="connsiteY1" fmla="*/ 301 h 510517"/>
                <a:gd name="connsiteX2" fmla="*/ 165425 w 183758"/>
                <a:gd name="connsiteY2" fmla="*/ 49216 h 510517"/>
                <a:gd name="connsiteX3" fmla="*/ 151074 w 183758"/>
                <a:gd name="connsiteY3" fmla="*/ 278842 h 510517"/>
                <a:gd name="connsiteX4" fmla="*/ 181827 w 183758"/>
                <a:gd name="connsiteY4" fmla="*/ 420307 h 510517"/>
                <a:gd name="connsiteX5" fmla="*/ 146973 w 183758"/>
                <a:gd name="connsiteY5" fmla="*/ 391604 h 510517"/>
                <a:gd name="connsiteX6" fmla="*/ 157224 w 183758"/>
                <a:gd name="connsiteY6" fmla="*/ 498216 h 510517"/>
                <a:gd name="connsiteX7" fmla="*/ 112119 w 183758"/>
                <a:gd name="connsiteY7" fmla="*/ 401855 h 510517"/>
                <a:gd name="connsiteX8" fmla="*/ 108019 w 183758"/>
                <a:gd name="connsiteY8" fmla="*/ 510517 h 510517"/>
                <a:gd name="connsiteX9" fmla="*/ 81366 w 183758"/>
                <a:gd name="connsiteY9" fmla="*/ 412106 h 510517"/>
                <a:gd name="connsiteX10" fmla="*/ 50613 w 183758"/>
                <a:gd name="connsiteY10" fmla="*/ 504367 h 510517"/>
                <a:gd name="connsiteX11" fmla="*/ 44461 w 183758"/>
                <a:gd name="connsiteY11" fmla="*/ 405955 h 510517"/>
                <a:gd name="connsiteX12" fmla="*/ 3458 w 183758"/>
                <a:gd name="connsiteY12" fmla="*/ 426457 h 510517"/>
                <a:gd name="connsiteX13" fmla="*/ 28060 w 183758"/>
                <a:gd name="connsiteY13" fmla="*/ 362901 h 510517"/>
                <a:gd name="connsiteX14" fmla="*/ 56860 w 183758"/>
                <a:gd name="connsiteY14" fmla="*/ 233491 h 510517"/>
                <a:gd name="connsiteX15" fmla="*/ 52664 w 183758"/>
                <a:gd name="connsiteY15" fmla="*/ 59467 h 510517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85"/>
                <a:gd name="connsiteX1" fmla="*/ 100203 w 183622"/>
                <a:gd name="connsiteY1" fmla="*/ 555 h 510785"/>
                <a:gd name="connsiteX2" fmla="*/ 165425 w 183622"/>
                <a:gd name="connsiteY2" fmla="*/ 49470 h 510785"/>
                <a:gd name="connsiteX3" fmla="*/ 151074 w 183622"/>
                <a:gd name="connsiteY3" fmla="*/ 310357 h 510785"/>
                <a:gd name="connsiteX4" fmla="*/ 181827 w 183622"/>
                <a:gd name="connsiteY4" fmla="*/ 420561 h 510785"/>
                <a:gd name="connsiteX5" fmla="*/ 146973 w 183622"/>
                <a:gd name="connsiteY5" fmla="*/ 391858 h 510785"/>
                <a:gd name="connsiteX6" fmla="*/ 157224 w 183622"/>
                <a:gd name="connsiteY6" fmla="*/ 498470 h 510785"/>
                <a:gd name="connsiteX7" fmla="*/ 112119 w 183622"/>
                <a:gd name="connsiteY7" fmla="*/ 402109 h 510785"/>
                <a:gd name="connsiteX8" fmla="*/ 108019 w 183622"/>
                <a:gd name="connsiteY8" fmla="*/ 510771 h 510785"/>
                <a:gd name="connsiteX9" fmla="*/ 77459 w 183622"/>
                <a:gd name="connsiteY9" fmla="*/ 410406 h 510785"/>
                <a:gd name="connsiteX10" fmla="*/ 50613 w 183622"/>
                <a:gd name="connsiteY10" fmla="*/ 504621 h 510785"/>
                <a:gd name="connsiteX11" fmla="*/ 44461 w 183622"/>
                <a:gd name="connsiteY11" fmla="*/ 406209 h 510785"/>
                <a:gd name="connsiteX12" fmla="*/ 3458 w 183622"/>
                <a:gd name="connsiteY12" fmla="*/ 426711 h 510785"/>
                <a:gd name="connsiteX13" fmla="*/ 28060 w 183622"/>
                <a:gd name="connsiteY13" fmla="*/ 363155 h 510785"/>
                <a:gd name="connsiteX14" fmla="*/ 56860 w 183622"/>
                <a:gd name="connsiteY14" fmla="*/ 233745 h 510785"/>
                <a:gd name="connsiteX15" fmla="*/ 52664 w 183622"/>
                <a:gd name="connsiteY15" fmla="*/ 59721 h 510785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94408 h 545501"/>
                <a:gd name="connsiteX1" fmla="*/ 102157 w 183622"/>
                <a:gd name="connsiteY1" fmla="*/ 73 h 545501"/>
                <a:gd name="connsiteX2" fmla="*/ 165425 w 183622"/>
                <a:gd name="connsiteY2" fmla="*/ 84157 h 545501"/>
                <a:gd name="connsiteX3" fmla="*/ 151074 w 183622"/>
                <a:gd name="connsiteY3" fmla="*/ 345044 h 545501"/>
                <a:gd name="connsiteX4" fmla="*/ 181827 w 183622"/>
                <a:gd name="connsiteY4" fmla="*/ 455248 h 545501"/>
                <a:gd name="connsiteX5" fmla="*/ 146973 w 183622"/>
                <a:gd name="connsiteY5" fmla="*/ 426545 h 545501"/>
                <a:gd name="connsiteX6" fmla="*/ 157224 w 183622"/>
                <a:gd name="connsiteY6" fmla="*/ 533157 h 545501"/>
                <a:gd name="connsiteX7" fmla="*/ 112119 w 183622"/>
                <a:gd name="connsiteY7" fmla="*/ 436796 h 545501"/>
                <a:gd name="connsiteX8" fmla="*/ 108019 w 183622"/>
                <a:gd name="connsiteY8" fmla="*/ 545458 h 545501"/>
                <a:gd name="connsiteX9" fmla="*/ 77459 w 183622"/>
                <a:gd name="connsiteY9" fmla="*/ 445093 h 545501"/>
                <a:gd name="connsiteX10" fmla="*/ 50613 w 183622"/>
                <a:gd name="connsiteY10" fmla="*/ 539308 h 545501"/>
                <a:gd name="connsiteX11" fmla="*/ 44461 w 183622"/>
                <a:gd name="connsiteY11" fmla="*/ 440896 h 545501"/>
                <a:gd name="connsiteX12" fmla="*/ 3458 w 183622"/>
                <a:gd name="connsiteY12" fmla="*/ 461398 h 545501"/>
                <a:gd name="connsiteX13" fmla="*/ 28060 w 183622"/>
                <a:gd name="connsiteY13" fmla="*/ 397842 h 545501"/>
                <a:gd name="connsiteX14" fmla="*/ 56860 w 183622"/>
                <a:gd name="connsiteY14" fmla="*/ 268432 h 545501"/>
                <a:gd name="connsiteX15" fmla="*/ 52664 w 183622"/>
                <a:gd name="connsiteY15" fmla="*/ 94408 h 545501"/>
                <a:gd name="connsiteX0" fmla="*/ 52664 w 183622"/>
                <a:gd name="connsiteY0" fmla="*/ 99119 h 550212"/>
                <a:gd name="connsiteX1" fmla="*/ 102157 w 183622"/>
                <a:gd name="connsiteY1" fmla="*/ 4784 h 550212"/>
                <a:gd name="connsiteX2" fmla="*/ 165425 w 183622"/>
                <a:gd name="connsiteY2" fmla="*/ 49791 h 550212"/>
                <a:gd name="connsiteX3" fmla="*/ 151074 w 183622"/>
                <a:gd name="connsiteY3" fmla="*/ 349755 h 550212"/>
                <a:gd name="connsiteX4" fmla="*/ 181827 w 183622"/>
                <a:gd name="connsiteY4" fmla="*/ 459959 h 550212"/>
                <a:gd name="connsiteX5" fmla="*/ 146973 w 183622"/>
                <a:gd name="connsiteY5" fmla="*/ 431256 h 550212"/>
                <a:gd name="connsiteX6" fmla="*/ 157224 w 183622"/>
                <a:gd name="connsiteY6" fmla="*/ 537868 h 550212"/>
                <a:gd name="connsiteX7" fmla="*/ 112119 w 183622"/>
                <a:gd name="connsiteY7" fmla="*/ 441507 h 550212"/>
                <a:gd name="connsiteX8" fmla="*/ 108019 w 183622"/>
                <a:gd name="connsiteY8" fmla="*/ 550169 h 550212"/>
                <a:gd name="connsiteX9" fmla="*/ 77459 w 183622"/>
                <a:gd name="connsiteY9" fmla="*/ 449804 h 550212"/>
                <a:gd name="connsiteX10" fmla="*/ 50613 w 183622"/>
                <a:gd name="connsiteY10" fmla="*/ 544019 h 550212"/>
                <a:gd name="connsiteX11" fmla="*/ 44461 w 183622"/>
                <a:gd name="connsiteY11" fmla="*/ 445607 h 550212"/>
                <a:gd name="connsiteX12" fmla="*/ 3458 w 183622"/>
                <a:gd name="connsiteY12" fmla="*/ 466109 h 550212"/>
                <a:gd name="connsiteX13" fmla="*/ 28060 w 183622"/>
                <a:gd name="connsiteY13" fmla="*/ 402553 h 550212"/>
                <a:gd name="connsiteX14" fmla="*/ 56860 w 183622"/>
                <a:gd name="connsiteY14" fmla="*/ 273143 h 550212"/>
                <a:gd name="connsiteX15" fmla="*/ 52664 w 183622"/>
                <a:gd name="connsiteY15" fmla="*/ 99119 h 550212"/>
                <a:gd name="connsiteX0" fmla="*/ 52664 w 183622"/>
                <a:gd name="connsiteY0" fmla="*/ 52963 h 547041"/>
                <a:gd name="connsiteX1" fmla="*/ 102157 w 183622"/>
                <a:gd name="connsiteY1" fmla="*/ 1613 h 547041"/>
                <a:gd name="connsiteX2" fmla="*/ 165425 w 183622"/>
                <a:gd name="connsiteY2" fmla="*/ 46620 h 547041"/>
                <a:gd name="connsiteX3" fmla="*/ 151074 w 183622"/>
                <a:gd name="connsiteY3" fmla="*/ 346584 h 547041"/>
                <a:gd name="connsiteX4" fmla="*/ 181827 w 183622"/>
                <a:gd name="connsiteY4" fmla="*/ 456788 h 547041"/>
                <a:gd name="connsiteX5" fmla="*/ 146973 w 183622"/>
                <a:gd name="connsiteY5" fmla="*/ 428085 h 547041"/>
                <a:gd name="connsiteX6" fmla="*/ 157224 w 183622"/>
                <a:gd name="connsiteY6" fmla="*/ 534697 h 547041"/>
                <a:gd name="connsiteX7" fmla="*/ 112119 w 183622"/>
                <a:gd name="connsiteY7" fmla="*/ 438336 h 547041"/>
                <a:gd name="connsiteX8" fmla="*/ 108019 w 183622"/>
                <a:gd name="connsiteY8" fmla="*/ 546998 h 547041"/>
                <a:gd name="connsiteX9" fmla="*/ 77459 w 183622"/>
                <a:gd name="connsiteY9" fmla="*/ 446633 h 547041"/>
                <a:gd name="connsiteX10" fmla="*/ 50613 w 183622"/>
                <a:gd name="connsiteY10" fmla="*/ 540848 h 547041"/>
                <a:gd name="connsiteX11" fmla="*/ 44461 w 183622"/>
                <a:gd name="connsiteY11" fmla="*/ 442436 h 547041"/>
                <a:gd name="connsiteX12" fmla="*/ 3458 w 183622"/>
                <a:gd name="connsiteY12" fmla="*/ 462938 h 547041"/>
                <a:gd name="connsiteX13" fmla="*/ 28060 w 183622"/>
                <a:gd name="connsiteY13" fmla="*/ 399382 h 547041"/>
                <a:gd name="connsiteX14" fmla="*/ 56860 w 183622"/>
                <a:gd name="connsiteY14" fmla="*/ 269972 h 547041"/>
                <a:gd name="connsiteX15" fmla="*/ 52664 w 183622"/>
                <a:gd name="connsiteY15" fmla="*/ 52963 h 547041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3622" h="555612">
                  <a:moveTo>
                    <a:pt x="52664" y="61534"/>
                  </a:moveTo>
                  <a:cubicBezTo>
                    <a:pt x="59888" y="15179"/>
                    <a:pt x="81410" y="1472"/>
                    <a:pt x="100203" y="415"/>
                  </a:cubicBezTo>
                  <a:cubicBezTo>
                    <a:pt x="118996" y="-642"/>
                    <a:pt x="156947" y="-3932"/>
                    <a:pt x="165425" y="55191"/>
                  </a:cubicBezTo>
                  <a:cubicBezTo>
                    <a:pt x="173903" y="114314"/>
                    <a:pt x="148340" y="286794"/>
                    <a:pt x="151074" y="355155"/>
                  </a:cubicBezTo>
                  <a:cubicBezTo>
                    <a:pt x="153808" y="423516"/>
                    <a:pt x="192279" y="447868"/>
                    <a:pt x="181827" y="465359"/>
                  </a:cubicBezTo>
                  <a:cubicBezTo>
                    <a:pt x="171375" y="482850"/>
                    <a:pt x="151074" y="423671"/>
                    <a:pt x="146973" y="436656"/>
                  </a:cubicBezTo>
                  <a:cubicBezTo>
                    <a:pt x="142873" y="449641"/>
                    <a:pt x="171138" y="533553"/>
                    <a:pt x="157224" y="543268"/>
                  </a:cubicBezTo>
                  <a:cubicBezTo>
                    <a:pt x="143310" y="552983"/>
                    <a:pt x="120320" y="444857"/>
                    <a:pt x="112119" y="446907"/>
                  </a:cubicBezTo>
                  <a:cubicBezTo>
                    <a:pt x="103918" y="448957"/>
                    <a:pt x="123565" y="558094"/>
                    <a:pt x="108019" y="555569"/>
                  </a:cubicBezTo>
                  <a:cubicBezTo>
                    <a:pt x="92473" y="553044"/>
                    <a:pt x="87027" y="456229"/>
                    <a:pt x="77459" y="455204"/>
                  </a:cubicBezTo>
                  <a:cubicBezTo>
                    <a:pt x="67891" y="454179"/>
                    <a:pt x="67836" y="548164"/>
                    <a:pt x="50613" y="549419"/>
                  </a:cubicBezTo>
                  <a:cubicBezTo>
                    <a:pt x="33390" y="550674"/>
                    <a:pt x="52320" y="463992"/>
                    <a:pt x="44461" y="451007"/>
                  </a:cubicBezTo>
                  <a:cubicBezTo>
                    <a:pt x="36602" y="438022"/>
                    <a:pt x="16442" y="478685"/>
                    <a:pt x="3458" y="471509"/>
                  </a:cubicBezTo>
                  <a:cubicBezTo>
                    <a:pt x="-9526" y="464333"/>
                    <a:pt x="17467" y="429480"/>
                    <a:pt x="28060" y="407953"/>
                  </a:cubicBezTo>
                  <a:cubicBezTo>
                    <a:pt x="60144" y="359073"/>
                    <a:pt x="59236" y="343593"/>
                    <a:pt x="56860" y="278543"/>
                  </a:cubicBezTo>
                  <a:cubicBezTo>
                    <a:pt x="54484" y="213493"/>
                    <a:pt x="45440" y="107889"/>
                    <a:pt x="52664" y="61534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6B70399A-52CC-44AD-8705-B2E4449235C1}"/>
                </a:ext>
              </a:extLst>
            </p:cNvPr>
            <p:cNvSpPr/>
            <p:nvPr/>
          </p:nvSpPr>
          <p:spPr>
            <a:xfrm rot="20791884">
              <a:off x="6298385" y="3186196"/>
              <a:ext cx="226497" cy="384246"/>
            </a:xfrm>
            <a:custGeom>
              <a:avLst/>
              <a:gdLst>
                <a:gd name="connsiteX0" fmla="*/ 26048 w 207295"/>
                <a:gd name="connsiteY0" fmla="*/ 89400 h 310281"/>
                <a:gd name="connsiteX1" fmla="*/ 88597 w 207295"/>
                <a:gd name="connsiteY1" fmla="*/ 44 h 310281"/>
                <a:gd name="connsiteX2" fmla="*/ 171995 w 207295"/>
                <a:gd name="connsiteY2" fmla="*/ 80464 h 310281"/>
                <a:gd name="connsiteX3" fmla="*/ 204758 w 207295"/>
                <a:gd name="connsiteY3" fmla="*/ 274067 h 310281"/>
                <a:gd name="connsiteX4" fmla="*/ 109446 w 207295"/>
                <a:gd name="connsiteY4" fmla="*/ 294916 h 310281"/>
                <a:gd name="connsiteX5" fmla="*/ 5199 w 207295"/>
                <a:gd name="connsiteY5" fmla="*/ 294916 h 310281"/>
                <a:gd name="connsiteX6" fmla="*/ 26048 w 207295"/>
                <a:gd name="connsiteY6" fmla="*/ 89400 h 310281"/>
                <a:gd name="connsiteX0" fmla="*/ 25027 w 206625"/>
                <a:gd name="connsiteY0" fmla="*/ 89400 h 324978"/>
                <a:gd name="connsiteX1" fmla="*/ 87576 w 206625"/>
                <a:gd name="connsiteY1" fmla="*/ 44 h 324978"/>
                <a:gd name="connsiteX2" fmla="*/ 170974 w 206625"/>
                <a:gd name="connsiteY2" fmla="*/ 80464 h 324978"/>
                <a:gd name="connsiteX3" fmla="*/ 203737 w 206625"/>
                <a:gd name="connsiteY3" fmla="*/ 274067 h 324978"/>
                <a:gd name="connsiteX4" fmla="*/ 102468 w 206625"/>
                <a:gd name="connsiteY4" fmla="*/ 321723 h 324978"/>
                <a:gd name="connsiteX5" fmla="*/ 4178 w 206625"/>
                <a:gd name="connsiteY5" fmla="*/ 294916 h 324978"/>
                <a:gd name="connsiteX6" fmla="*/ 25027 w 206625"/>
                <a:gd name="connsiteY6" fmla="*/ 89400 h 324978"/>
                <a:gd name="connsiteX0" fmla="*/ 25027 w 215052"/>
                <a:gd name="connsiteY0" fmla="*/ 89406 h 325089"/>
                <a:gd name="connsiteX1" fmla="*/ 87576 w 215052"/>
                <a:gd name="connsiteY1" fmla="*/ 50 h 325089"/>
                <a:gd name="connsiteX2" fmla="*/ 170974 w 215052"/>
                <a:gd name="connsiteY2" fmla="*/ 80470 h 325089"/>
                <a:gd name="connsiteX3" fmla="*/ 212673 w 215052"/>
                <a:gd name="connsiteY3" fmla="*/ 300880 h 325089"/>
                <a:gd name="connsiteX4" fmla="*/ 102468 w 215052"/>
                <a:gd name="connsiteY4" fmla="*/ 321729 h 325089"/>
                <a:gd name="connsiteX5" fmla="*/ 4178 w 215052"/>
                <a:gd name="connsiteY5" fmla="*/ 294922 h 325089"/>
                <a:gd name="connsiteX6" fmla="*/ 25027 w 215052"/>
                <a:gd name="connsiteY6" fmla="*/ 89406 h 325089"/>
                <a:gd name="connsiteX0" fmla="*/ 33149 w 223174"/>
                <a:gd name="connsiteY0" fmla="*/ 89406 h 331862"/>
                <a:gd name="connsiteX1" fmla="*/ 95698 w 223174"/>
                <a:gd name="connsiteY1" fmla="*/ 50 h 331862"/>
                <a:gd name="connsiteX2" fmla="*/ 179096 w 223174"/>
                <a:gd name="connsiteY2" fmla="*/ 80470 h 331862"/>
                <a:gd name="connsiteX3" fmla="*/ 220795 w 223174"/>
                <a:gd name="connsiteY3" fmla="*/ 300880 h 331862"/>
                <a:gd name="connsiteX4" fmla="*/ 110590 w 223174"/>
                <a:gd name="connsiteY4" fmla="*/ 321729 h 331862"/>
                <a:gd name="connsiteX5" fmla="*/ 3365 w 223174"/>
                <a:gd name="connsiteY5" fmla="*/ 309814 h 331862"/>
                <a:gd name="connsiteX6" fmla="*/ 33149 w 223174"/>
                <a:gd name="connsiteY6" fmla="*/ 89406 h 331862"/>
                <a:gd name="connsiteX0" fmla="*/ 23550 w 225489"/>
                <a:gd name="connsiteY0" fmla="*/ 104561 h 331102"/>
                <a:gd name="connsiteX1" fmla="*/ 98013 w 225489"/>
                <a:gd name="connsiteY1" fmla="*/ 312 h 331102"/>
                <a:gd name="connsiteX2" fmla="*/ 181411 w 225489"/>
                <a:gd name="connsiteY2" fmla="*/ 80732 h 331102"/>
                <a:gd name="connsiteX3" fmla="*/ 223110 w 225489"/>
                <a:gd name="connsiteY3" fmla="*/ 301142 h 331102"/>
                <a:gd name="connsiteX4" fmla="*/ 112905 w 225489"/>
                <a:gd name="connsiteY4" fmla="*/ 321991 h 331102"/>
                <a:gd name="connsiteX5" fmla="*/ 5680 w 225489"/>
                <a:gd name="connsiteY5" fmla="*/ 310076 h 331102"/>
                <a:gd name="connsiteX6" fmla="*/ 23550 w 225489"/>
                <a:gd name="connsiteY6" fmla="*/ 104561 h 331102"/>
                <a:gd name="connsiteX0" fmla="*/ 23550 w 227742"/>
                <a:gd name="connsiteY0" fmla="*/ 104561 h 331102"/>
                <a:gd name="connsiteX1" fmla="*/ 98013 w 227742"/>
                <a:gd name="connsiteY1" fmla="*/ 312 h 331102"/>
                <a:gd name="connsiteX2" fmla="*/ 196304 w 227742"/>
                <a:gd name="connsiteY2" fmla="*/ 80732 h 331102"/>
                <a:gd name="connsiteX3" fmla="*/ 223110 w 227742"/>
                <a:gd name="connsiteY3" fmla="*/ 301142 h 331102"/>
                <a:gd name="connsiteX4" fmla="*/ 112905 w 227742"/>
                <a:gd name="connsiteY4" fmla="*/ 321991 h 331102"/>
                <a:gd name="connsiteX5" fmla="*/ 5680 w 227742"/>
                <a:gd name="connsiteY5" fmla="*/ 310076 h 331102"/>
                <a:gd name="connsiteX6" fmla="*/ 23550 w 227742"/>
                <a:gd name="connsiteY6" fmla="*/ 104561 h 331102"/>
                <a:gd name="connsiteX0" fmla="*/ 19305 w 229454"/>
                <a:gd name="connsiteY0" fmla="*/ 68648 h 333403"/>
                <a:gd name="connsiteX1" fmla="*/ 99725 w 229454"/>
                <a:gd name="connsiteY1" fmla="*/ 141 h 333403"/>
                <a:gd name="connsiteX2" fmla="*/ 198016 w 229454"/>
                <a:gd name="connsiteY2" fmla="*/ 80561 h 333403"/>
                <a:gd name="connsiteX3" fmla="*/ 224822 w 229454"/>
                <a:gd name="connsiteY3" fmla="*/ 300971 h 333403"/>
                <a:gd name="connsiteX4" fmla="*/ 114617 w 229454"/>
                <a:gd name="connsiteY4" fmla="*/ 321820 h 333403"/>
                <a:gd name="connsiteX5" fmla="*/ 7392 w 229454"/>
                <a:gd name="connsiteY5" fmla="*/ 309905 h 333403"/>
                <a:gd name="connsiteX6" fmla="*/ 19305 w 229454"/>
                <a:gd name="connsiteY6" fmla="*/ 68648 h 333403"/>
                <a:gd name="connsiteX0" fmla="*/ 19305 w 226896"/>
                <a:gd name="connsiteY0" fmla="*/ 68558 h 333313"/>
                <a:gd name="connsiteX1" fmla="*/ 99725 w 226896"/>
                <a:gd name="connsiteY1" fmla="*/ 51 h 333313"/>
                <a:gd name="connsiteX2" fmla="*/ 180145 w 226896"/>
                <a:gd name="connsiteY2" fmla="*/ 62599 h 333313"/>
                <a:gd name="connsiteX3" fmla="*/ 224822 w 226896"/>
                <a:gd name="connsiteY3" fmla="*/ 300881 h 333313"/>
                <a:gd name="connsiteX4" fmla="*/ 114617 w 226896"/>
                <a:gd name="connsiteY4" fmla="*/ 321730 h 333313"/>
                <a:gd name="connsiteX5" fmla="*/ 7392 w 226896"/>
                <a:gd name="connsiteY5" fmla="*/ 309815 h 333313"/>
                <a:gd name="connsiteX6" fmla="*/ 19305 w 226896"/>
                <a:gd name="connsiteY6" fmla="*/ 68558 h 333313"/>
                <a:gd name="connsiteX0" fmla="*/ 18790 w 226497"/>
                <a:gd name="connsiteY0" fmla="*/ 95334 h 360089"/>
                <a:gd name="connsiteX1" fmla="*/ 84318 w 226497"/>
                <a:gd name="connsiteY1" fmla="*/ 20 h 360089"/>
                <a:gd name="connsiteX2" fmla="*/ 179630 w 226497"/>
                <a:gd name="connsiteY2" fmla="*/ 89375 h 360089"/>
                <a:gd name="connsiteX3" fmla="*/ 224307 w 226497"/>
                <a:gd name="connsiteY3" fmla="*/ 327657 h 360089"/>
                <a:gd name="connsiteX4" fmla="*/ 114102 w 226497"/>
                <a:gd name="connsiteY4" fmla="*/ 348506 h 360089"/>
                <a:gd name="connsiteX5" fmla="*/ 6877 w 226497"/>
                <a:gd name="connsiteY5" fmla="*/ 336591 h 360089"/>
                <a:gd name="connsiteX6" fmla="*/ 18790 w 226497"/>
                <a:gd name="connsiteY6" fmla="*/ 95334 h 360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6497" h="360089">
                  <a:moveTo>
                    <a:pt x="18790" y="95334"/>
                  </a:moveTo>
                  <a:cubicBezTo>
                    <a:pt x="31697" y="39239"/>
                    <a:pt x="57511" y="1013"/>
                    <a:pt x="84318" y="20"/>
                  </a:cubicBezTo>
                  <a:cubicBezTo>
                    <a:pt x="111125" y="-973"/>
                    <a:pt x="156299" y="34769"/>
                    <a:pt x="179630" y="89375"/>
                  </a:cubicBezTo>
                  <a:cubicBezTo>
                    <a:pt x="202961" y="143981"/>
                    <a:pt x="235228" y="284469"/>
                    <a:pt x="224307" y="327657"/>
                  </a:cubicBezTo>
                  <a:cubicBezTo>
                    <a:pt x="213386" y="370845"/>
                    <a:pt x="147362" y="345031"/>
                    <a:pt x="114102" y="348506"/>
                  </a:cubicBezTo>
                  <a:cubicBezTo>
                    <a:pt x="80842" y="351981"/>
                    <a:pt x="22762" y="378786"/>
                    <a:pt x="6877" y="336591"/>
                  </a:cubicBezTo>
                  <a:cubicBezTo>
                    <a:pt x="-9008" y="294396"/>
                    <a:pt x="5883" y="151429"/>
                    <a:pt x="18790" y="95334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r>
                <a:rPr lang="en-US" sz="2700" dirty="0">
                  <a:solidFill>
                    <a:prstClr val="white"/>
                  </a:solidFill>
                  <a:latin typeface="Calibri" panose="020F0502020204030204"/>
                </a:rPr>
                <a:t>        </a:t>
              </a:r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9C9B9F23-AD84-4296-BF53-3F23C41F38C1}"/>
                </a:ext>
              </a:extLst>
            </p:cNvPr>
            <p:cNvSpPr/>
            <p:nvPr/>
          </p:nvSpPr>
          <p:spPr>
            <a:xfrm>
              <a:off x="5506571" y="5172971"/>
              <a:ext cx="294228" cy="112275"/>
            </a:xfrm>
            <a:custGeom>
              <a:avLst/>
              <a:gdLst>
                <a:gd name="connsiteX0" fmla="*/ 221209 w 244329"/>
                <a:gd name="connsiteY0" fmla="*/ 9633 h 114404"/>
                <a:gd name="connsiteX1" fmla="*/ 237008 w 244329"/>
                <a:gd name="connsiteY1" fmla="*/ 88631 h 114404"/>
                <a:gd name="connsiteX2" fmla="*/ 126411 w 244329"/>
                <a:gd name="connsiteY2" fmla="*/ 102456 h 114404"/>
                <a:gd name="connsiteX3" fmla="*/ 15 w 244329"/>
                <a:gd name="connsiteY3" fmla="*/ 108380 h 114404"/>
                <a:gd name="connsiteX4" fmla="*/ 118511 w 244329"/>
                <a:gd name="connsiteY4" fmla="*/ 11608 h 114404"/>
                <a:gd name="connsiteX5" fmla="*/ 221209 w 244329"/>
                <a:gd name="connsiteY5" fmla="*/ 9633 h 114404"/>
                <a:gd name="connsiteX0" fmla="*/ 223184 w 246304"/>
                <a:gd name="connsiteY0" fmla="*/ 8926 h 102196"/>
                <a:gd name="connsiteX1" fmla="*/ 238983 w 246304"/>
                <a:gd name="connsiteY1" fmla="*/ 87924 h 102196"/>
                <a:gd name="connsiteX2" fmla="*/ 128386 w 246304"/>
                <a:gd name="connsiteY2" fmla="*/ 101749 h 102196"/>
                <a:gd name="connsiteX3" fmla="*/ 15 w 246304"/>
                <a:gd name="connsiteY3" fmla="*/ 89899 h 102196"/>
                <a:gd name="connsiteX4" fmla="*/ 120486 w 246304"/>
                <a:gd name="connsiteY4" fmla="*/ 10901 h 102196"/>
                <a:gd name="connsiteX5" fmla="*/ 223184 w 246304"/>
                <a:gd name="connsiteY5" fmla="*/ 8926 h 102196"/>
                <a:gd name="connsiteX0" fmla="*/ 223184 w 246889"/>
                <a:gd name="connsiteY0" fmla="*/ 8926 h 97266"/>
                <a:gd name="connsiteX1" fmla="*/ 238983 w 246889"/>
                <a:gd name="connsiteY1" fmla="*/ 87924 h 97266"/>
                <a:gd name="connsiteX2" fmla="*/ 120486 w 246889"/>
                <a:gd name="connsiteY2" fmla="*/ 91875 h 97266"/>
                <a:gd name="connsiteX3" fmla="*/ 15 w 246889"/>
                <a:gd name="connsiteY3" fmla="*/ 89899 h 97266"/>
                <a:gd name="connsiteX4" fmla="*/ 120486 w 246889"/>
                <a:gd name="connsiteY4" fmla="*/ 10901 h 97266"/>
                <a:gd name="connsiteX5" fmla="*/ 223184 w 246889"/>
                <a:gd name="connsiteY5" fmla="*/ 8926 h 97266"/>
                <a:gd name="connsiteX0" fmla="*/ 223194 w 248288"/>
                <a:gd name="connsiteY0" fmla="*/ 4930 h 93270"/>
                <a:gd name="connsiteX1" fmla="*/ 238993 w 248288"/>
                <a:gd name="connsiteY1" fmla="*/ 83928 h 93270"/>
                <a:gd name="connsiteX2" fmla="*/ 120496 w 248288"/>
                <a:gd name="connsiteY2" fmla="*/ 87879 h 93270"/>
                <a:gd name="connsiteX3" fmla="*/ 25 w 248288"/>
                <a:gd name="connsiteY3" fmla="*/ 85903 h 93270"/>
                <a:gd name="connsiteX4" fmla="*/ 84947 w 248288"/>
                <a:gd name="connsiteY4" fmla="*/ 16780 h 93270"/>
                <a:gd name="connsiteX5" fmla="*/ 223194 w 248288"/>
                <a:gd name="connsiteY5" fmla="*/ 4930 h 93270"/>
                <a:gd name="connsiteX0" fmla="*/ 223184 w 246683"/>
                <a:gd name="connsiteY0" fmla="*/ 13745 h 102085"/>
                <a:gd name="connsiteX1" fmla="*/ 238983 w 246683"/>
                <a:gd name="connsiteY1" fmla="*/ 92743 h 102085"/>
                <a:gd name="connsiteX2" fmla="*/ 120486 w 246683"/>
                <a:gd name="connsiteY2" fmla="*/ 96694 h 102085"/>
                <a:gd name="connsiteX3" fmla="*/ 15 w 246683"/>
                <a:gd name="connsiteY3" fmla="*/ 94718 h 102085"/>
                <a:gd name="connsiteX4" fmla="*/ 126411 w 246683"/>
                <a:gd name="connsiteY4" fmla="*/ 7820 h 102085"/>
                <a:gd name="connsiteX5" fmla="*/ 223184 w 246683"/>
                <a:gd name="connsiteY5" fmla="*/ 13745 h 102085"/>
                <a:gd name="connsiteX0" fmla="*/ 223187 w 246686"/>
                <a:gd name="connsiteY0" fmla="*/ 7550 h 95890"/>
                <a:gd name="connsiteX1" fmla="*/ 238986 w 246686"/>
                <a:gd name="connsiteY1" fmla="*/ 86548 h 95890"/>
                <a:gd name="connsiteX2" fmla="*/ 120489 w 246686"/>
                <a:gd name="connsiteY2" fmla="*/ 90499 h 95890"/>
                <a:gd name="connsiteX3" fmla="*/ 18 w 246686"/>
                <a:gd name="connsiteY3" fmla="*/ 88523 h 95890"/>
                <a:gd name="connsiteX4" fmla="*/ 126414 w 246686"/>
                <a:gd name="connsiteY4" fmla="*/ 1625 h 95890"/>
                <a:gd name="connsiteX5" fmla="*/ 223187 w 246686"/>
                <a:gd name="connsiteY5" fmla="*/ 7550 h 95890"/>
                <a:gd name="connsiteX0" fmla="*/ 227133 w 248013"/>
                <a:gd name="connsiteY0" fmla="*/ 13746 h 102086"/>
                <a:gd name="connsiteX1" fmla="*/ 238983 w 248013"/>
                <a:gd name="connsiteY1" fmla="*/ 92744 h 102086"/>
                <a:gd name="connsiteX2" fmla="*/ 120486 w 248013"/>
                <a:gd name="connsiteY2" fmla="*/ 96695 h 102086"/>
                <a:gd name="connsiteX3" fmla="*/ 15 w 248013"/>
                <a:gd name="connsiteY3" fmla="*/ 94719 h 102086"/>
                <a:gd name="connsiteX4" fmla="*/ 126411 w 248013"/>
                <a:gd name="connsiteY4" fmla="*/ 7821 h 102086"/>
                <a:gd name="connsiteX5" fmla="*/ 227133 w 248013"/>
                <a:gd name="connsiteY5" fmla="*/ 13746 h 102086"/>
                <a:gd name="connsiteX0" fmla="*/ 227133 w 249041"/>
                <a:gd name="connsiteY0" fmla="*/ 11407 h 99747"/>
                <a:gd name="connsiteX1" fmla="*/ 238983 w 249041"/>
                <a:gd name="connsiteY1" fmla="*/ 90405 h 99747"/>
                <a:gd name="connsiteX2" fmla="*/ 120486 w 249041"/>
                <a:gd name="connsiteY2" fmla="*/ 94356 h 99747"/>
                <a:gd name="connsiteX3" fmla="*/ 15 w 249041"/>
                <a:gd name="connsiteY3" fmla="*/ 92380 h 99747"/>
                <a:gd name="connsiteX4" fmla="*/ 126411 w 249041"/>
                <a:gd name="connsiteY4" fmla="*/ 5482 h 99747"/>
                <a:gd name="connsiteX5" fmla="*/ 227133 w 249041"/>
                <a:gd name="connsiteY5" fmla="*/ 11407 h 99747"/>
                <a:gd name="connsiteX0" fmla="*/ 227133 w 243144"/>
                <a:gd name="connsiteY0" fmla="*/ 11407 h 101983"/>
                <a:gd name="connsiteX1" fmla="*/ 238983 w 243144"/>
                <a:gd name="connsiteY1" fmla="*/ 90405 h 101983"/>
                <a:gd name="connsiteX2" fmla="*/ 120486 w 243144"/>
                <a:gd name="connsiteY2" fmla="*/ 94356 h 101983"/>
                <a:gd name="connsiteX3" fmla="*/ 15 w 243144"/>
                <a:gd name="connsiteY3" fmla="*/ 92380 h 101983"/>
                <a:gd name="connsiteX4" fmla="*/ 126411 w 243144"/>
                <a:gd name="connsiteY4" fmla="*/ 5482 h 101983"/>
                <a:gd name="connsiteX5" fmla="*/ 227133 w 243144"/>
                <a:gd name="connsiteY5" fmla="*/ 11407 h 101983"/>
                <a:gd name="connsiteX0" fmla="*/ 227133 w 243144"/>
                <a:gd name="connsiteY0" fmla="*/ 11407 h 107617"/>
                <a:gd name="connsiteX1" fmla="*/ 238983 w 243144"/>
                <a:gd name="connsiteY1" fmla="*/ 90405 h 107617"/>
                <a:gd name="connsiteX2" fmla="*/ 120486 w 243144"/>
                <a:gd name="connsiteY2" fmla="*/ 94356 h 107617"/>
                <a:gd name="connsiteX3" fmla="*/ 15 w 243144"/>
                <a:gd name="connsiteY3" fmla="*/ 92380 h 107617"/>
                <a:gd name="connsiteX4" fmla="*/ 126411 w 243144"/>
                <a:gd name="connsiteY4" fmla="*/ 5482 h 107617"/>
                <a:gd name="connsiteX5" fmla="*/ 227133 w 243144"/>
                <a:gd name="connsiteY5" fmla="*/ 11407 h 107617"/>
                <a:gd name="connsiteX0" fmla="*/ 227133 w 247182"/>
                <a:gd name="connsiteY0" fmla="*/ 11407 h 107617"/>
                <a:gd name="connsiteX1" fmla="*/ 238983 w 247182"/>
                <a:gd name="connsiteY1" fmla="*/ 90405 h 107617"/>
                <a:gd name="connsiteX2" fmla="*/ 146160 w 247182"/>
                <a:gd name="connsiteY2" fmla="*/ 94356 h 107617"/>
                <a:gd name="connsiteX3" fmla="*/ 15 w 247182"/>
                <a:gd name="connsiteY3" fmla="*/ 92380 h 107617"/>
                <a:gd name="connsiteX4" fmla="*/ 126411 w 247182"/>
                <a:gd name="connsiteY4" fmla="*/ 5482 h 107617"/>
                <a:gd name="connsiteX5" fmla="*/ 227133 w 247182"/>
                <a:gd name="connsiteY5" fmla="*/ 11407 h 107617"/>
                <a:gd name="connsiteX0" fmla="*/ 227133 w 247453"/>
                <a:gd name="connsiteY0" fmla="*/ 14122 h 110034"/>
                <a:gd name="connsiteX1" fmla="*/ 240747 w 247453"/>
                <a:gd name="connsiteY1" fmla="*/ 100740 h 110034"/>
                <a:gd name="connsiteX2" fmla="*/ 146160 w 247453"/>
                <a:gd name="connsiteY2" fmla="*/ 97071 h 110034"/>
                <a:gd name="connsiteX3" fmla="*/ 15 w 247453"/>
                <a:gd name="connsiteY3" fmla="*/ 95095 h 110034"/>
                <a:gd name="connsiteX4" fmla="*/ 126411 w 247453"/>
                <a:gd name="connsiteY4" fmla="*/ 8197 h 110034"/>
                <a:gd name="connsiteX5" fmla="*/ 227133 w 247453"/>
                <a:gd name="connsiteY5" fmla="*/ 14122 h 110034"/>
                <a:gd name="connsiteX0" fmla="*/ 227133 w 247453"/>
                <a:gd name="connsiteY0" fmla="*/ 14122 h 112425"/>
                <a:gd name="connsiteX1" fmla="*/ 240747 w 247453"/>
                <a:gd name="connsiteY1" fmla="*/ 100740 h 112425"/>
                <a:gd name="connsiteX2" fmla="*/ 146160 w 247453"/>
                <a:gd name="connsiteY2" fmla="*/ 104691 h 112425"/>
                <a:gd name="connsiteX3" fmla="*/ 15 w 247453"/>
                <a:gd name="connsiteY3" fmla="*/ 95095 h 112425"/>
                <a:gd name="connsiteX4" fmla="*/ 126411 w 247453"/>
                <a:gd name="connsiteY4" fmla="*/ 8197 h 112425"/>
                <a:gd name="connsiteX5" fmla="*/ 227133 w 247453"/>
                <a:gd name="connsiteY5" fmla="*/ 14122 h 112425"/>
                <a:gd name="connsiteX0" fmla="*/ 227133 w 247453"/>
                <a:gd name="connsiteY0" fmla="*/ 7701 h 106004"/>
                <a:gd name="connsiteX1" fmla="*/ 240747 w 247453"/>
                <a:gd name="connsiteY1" fmla="*/ 94319 h 106004"/>
                <a:gd name="connsiteX2" fmla="*/ 146160 w 247453"/>
                <a:gd name="connsiteY2" fmla="*/ 98270 h 106004"/>
                <a:gd name="connsiteX3" fmla="*/ 15 w 247453"/>
                <a:gd name="connsiteY3" fmla="*/ 88674 h 106004"/>
                <a:gd name="connsiteX4" fmla="*/ 126411 w 247453"/>
                <a:gd name="connsiteY4" fmla="*/ 1776 h 106004"/>
                <a:gd name="connsiteX5" fmla="*/ 227133 w 247453"/>
                <a:gd name="connsiteY5" fmla="*/ 7701 h 106004"/>
                <a:gd name="connsiteX0" fmla="*/ 227132 w 247123"/>
                <a:gd name="connsiteY0" fmla="*/ 9857 h 108160"/>
                <a:gd name="connsiteX1" fmla="*/ 240746 w 247123"/>
                <a:gd name="connsiteY1" fmla="*/ 96475 h 108160"/>
                <a:gd name="connsiteX2" fmla="*/ 146159 w 247123"/>
                <a:gd name="connsiteY2" fmla="*/ 100426 h 108160"/>
                <a:gd name="connsiteX3" fmla="*/ 14 w 247123"/>
                <a:gd name="connsiteY3" fmla="*/ 90830 h 108160"/>
                <a:gd name="connsiteX4" fmla="*/ 135228 w 247123"/>
                <a:gd name="connsiteY4" fmla="*/ 122 h 108160"/>
                <a:gd name="connsiteX5" fmla="*/ 227132 w 247123"/>
                <a:gd name="connsiteY5" fmla="*/ 9857 h 108160"/>
                <a:gd name="connsiteX0" fmla="*/ 227132 w 247520"/>
                <a:gd name="connsiteY0" fmla="*/ 9857 h 108160"/>
                <a:gd name="connsiteX1" fmla="*/ 240746 w 247520"/>
                <a:gd name="connsiteY1" fmla="*/ 96475 h 108160"/>
                <a:gd name="connsiteX2" fmla="*/ 146159 w 247520"/>
                <a:gd name="connsiteY2" fmla="*/ 100426 h 108160"/>
                <a:gd name="connsiteX3" fmla="*/ 14 w 247520"/>
                <a:gd name="connsiteY3" fmla="*/ 90830 h 108160"/>
                <a:gd name="connsiteX4" fmla="*/ 135228 w 247520"/>
                <a:gd name="connsiteY4" fmla="*/ 122 h 108160"/>
                <a:gd name="connsiteX5" fmla="*/ 227132 w 247520"/>
                <a:gd name="connsiteY5" fmla="*/ 9857 h 108160"/>
                <a:gd name="connsiteX0" fmla="*/ 221840 w 245898"/>
                <a:gd name="connsiteY0" fmla="*/ 12067 h 112275"/>
                <a:gd name="connsiteX1" fmla="*/ 240745 w 245898"/>
                <a:gd name="connsiteY1" fmla="*/ 100590 h 112275"/>
                <a:gd name="connsiteX2" fmla="*/ 146158 w 245898"/>
                <a:gd name="connsiteY2" fmla="*/ 104541 h 112275"/>
                <a:gd name="connsiteX3" fmla="*/ 13 w 245898"/>
                <a:gd name="connsiteY3" fmla="*/ 94945 h 112275"/>
                <a:gd name="connsiteX4" fmla="*/ 135227 w 245898"/>
                <a:gd name="connsiteY4" fmla="*/ 4237 h 112275"/>
                <a:gd name="connsiteX5" fmla="*/ 221840 w 245898"/>
                <a:gd name="connsiteY5" fmla="*/ 12067 h 112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898" h="112275">
                  <a:moveTo>
                    <a:pt x="221840" y="12067"/>
                  </a:moveTo>
                  <a:cubicBezTo>
                    <a:pt x="241189" y="9076"/>
                    <a:pt x="253359" y="85178"/>
                    <a:pt x="240745" y="100590"/>
                  </a:cubicBezTo>
                  <a:cubicBezTo>
                    <a:pt x="228131" y="116002"/>
                    <a:pt x="186280" y="105482"/>
                    <a:pt x="146158" y="104541"/>
                  </a:cubicBezTo>
                  <a:cubicBezTo>
                    <a:pt x="106036" y="103600"/>
                    <a:pt x="1330" y="127861"/>
                    <a:pt x="13" y="94945"/>
                  </a:cubicBezTo>
                  <a:cubicBezTo>
                    <a:pt x="-1304" y="79804"/>
                    <a:pt x="98256" y="18050"/>
                    <a:pt x="135227" y="4237"/>
                  </a:cubicBezTo>
                  <a:cubicBezTo>
                    <a:pt x="172198" y="-9576"/>
                    <a:pt x="202491" y="15058"/>
                    <a:pt x="221840" y="12067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48A121C6-C8E8-4CB5-84EC-1F6043EB612F}"/>
                </a:ext>
              </a:extLst>
            </p:cNvPr>
            <p:cNvSpPr/>
            <p:nvPr/>
          </p:nvSpPr>
          <p:spPr>
            <a:xfrm>
              <a:off x="5356335" y="1844882"/>
              <a:ext cx="1320257" cy="1287989"/>
            </a:xfrm>
            <a:custGeom>
              <a:avLst/>
              <a:gdLst>
                <a:gd name="connsiteX0" fmla="*/ 4686 w 1522514"/>
                <a:gd name="connsiteY0" fmla="*/ 621143 h 1467029"/>
                <a:gd name="connsiteX1" fmla="*/ 42786 w 1522514"/>
                <a:gd name="connsiteY1" fmla="*/ 788783 h 1467029"/>
                <a:gd name="connsiteX2" fmla="*/ 50406 w 1522514"/>
                <a:gd name="connsiteY2" fmla="*/ 836408 h 1467029"/>
                <a:gd name="connsiteX3" fmla="*/ 6591 w 1522514"/>
                <a:gd name="connsiteY3" fmla="*/ 845933 h 1467029"/>
                <a:gd name="connsiteX4" fmla="*/ 6591 w 1522514"/>
                <a:gd name="connsiteY4" fmla="*/ 948803 h 1467029"/>
                <a:gd name="connsiteX5" fmla="*/ 67551 w 1522514"/>
                <a:gd name="connsiteY5" fmla="*/ 1063103 h 1467029"/>
                <a:gd name="connsiteX6" fmla="*/ 111366 w 1522514"/>
                <a:gd name="connsiteY6" fmla="*/ 1101203 h 1467029"/>
                <a:gd name="connsiteX7" fmla="*/ 96126 w 1522514"/>
                <a:gd name="connsiteY7" fmla="*/ 1223123 h 1467029"/>
                <a:gd name="connsiteX8" fmla="*/ 128511 w 1522514"/>
                <a:gd name="connsiteY8" fmla="*/ 1314563 h 1467029"/>
                <a:gd name="connsiteX9" fmla="*/ 223761 w 1522514"/>
                <a:gd name="connsiteY9" fmla="*/ 1379333 h 1467029"/>
                <a:gd name="connsiteX10" fmla="*/ 406641 w 1522514"/>
                <a:gd name="connsiteY10" fmla="*/ 1436483 h 1467029"/>
                <a:gd name="connsiteX11" fmla="*/ 665721 w 1522514"/>
                <a:gd name="connsiteY11" fmla="*/ 1466963 h 1467029"/>
                <a:gd name="connsiteX12" fmla="*/ 900036 w 1522514"/>
                <a:gd name="connsiteY12" fmla="*/ 1428863 h 1467029"/>
                <a:gd name="connsiteX13" fmla="*/ 1122921 w 1522514"/>
                <a:gd name="connsiteY13" fmla="*/ 1345043 h 1467029"/>
                <a:gd name="connsiteX14" fmla="*/ 1273416 w 1522514"/>
                <a:gd name="connsiteY14" fmla="*/ 1211693 h 1467029"/>
                <a:gd name="connsiteX15" fmla="*/ 1309611 w 1522514"/>
                <a:gd name="connsiteY15" fmla="*/ 1236458 h 1467029"/>
                <a:gd name="connsiteX16" fmla="*/ 1408671 w 1522514"/>
                <a:gd name="connsiteY16" fmla="*/ 1219313 h 1467029"/>
                <a:gd name="connsiteX17" fmla="*/ 1477251 w 1522514"/>
                <a:gd name="connsiteY17" fmla="*/ 1145018 h 1467029"/>
                <a:gd name="connsiteX18" fmla="*/ 1521066 w 1522514"/>
                <a:gd name="connsiteY18" fmla="*/ 1045958 h 1467029"/>
                <a:gd name="connsiteX19" fmla="*/ 1507731 w 1522514"/>
                <a:gd name="connsiteY19" fmla="*/ 931658 h 1467029"/>
                <a:gd name="connsiteX20" fmla="*/ 1465821 w 1522514"/>
                <a:gd name="connsiteY20" fmla="*/ 861173 h 1467029"/>
                <a:gd name="connsiteX21" fmla="*/ 1357236 w 1522514"/>
                <a:gd name="connsiteY21" fmla="*/ 872603 h 1467029"/>
                <a:gd name="connsiteX22" fmla="*/ 1418196 w 1522514"/>
                <a:gd name="connsiteY22" fmla="*/ 802118 h 1467029"/>
                <a:gd name="connsiteX23" fmla="*/ 1475346 w 1522514"/>
                <a:gd name="connsiteY23" fmla="*/ 440168 h 1467029"/>
                <a:gd name="connsiteX24" fmla="*/ 1395336 w 1522514"/>
                <a:gd name="connsiteY24" fmla="*/ 158228 h 1467029"/>
                <a:gd name="connsiteX25" fmla="*/ 1199121 w 1522514"/>
                <a:gd name="connsiteY25" fmla="*/ 26783 h 1467029"/>
                <a:gd name="connsiteX26" fmla="*/ 1079106 w 1522514"/>
                <a:gd name="connsiteY26" fmla="*/ 59168 h 1467029"/>
                <a:gd name="connsiteX27" fmla="*/ 827646 w 1522514"/>
                <a:gd name="connsiteY27" fmla="*/ 22973 h 1467029"/>
                <a:gd name="connsiteX28" fmla="*/ 389496 w 1522514"/>
                <a:gd name="connsiteY28" fmla="*/ 24878 h 1467029"/>
                <a:gd name="connsiteX29" fmla="*/ 84696 w 1522514"/>
                <a:gd name="connsiteY29" fmla="*/ 333488 h 1467029"/>
                <a:gd name="connsiteX30" fmla="*/ 4686 w 1522514"/>
                <a:gd name="connsiteY30" fmla="*/ 621143 h 1467029"/>
                <a:gd name="connsiteX0" fmla="*/ 4686 w 1522641"/>
                <a:gd name="connsiteY0" fmla="*/ 621143 h 1467029"/>
                <a:gd name="connsiteX1" fmla="*/ 42786 w 1522641"/>
                <a:gd name="connsiteY1" fmla="*/ 788783 h 1467029"/>
                <a:gd name="connsiteX2" fmla="*/ 50406 w 1522641"/>
                <a:gd name="connsiteY2" fmla="*/ 836408 h 1467029"/>
                <a:gd name="connsiteX3" fmla="*/ 6591 w 1522641"/>
                <a:gd name="connsiteY3" fmla="*/ 845933 h 1467029"/>
                <a:gd name="connsiteX4" fmla="*/ 6591 w 1522641"/>
                <a:gd name="connsiteY4" fmla="*/ 948803 h 1467029"/>
                <a:gd name="connsiteX5" fmla="*/ 67551 w 1522641"/>
                <a:gd name="connsiteY5" fmla="*/ 1063103 h 1467029"/>
                <a:gd name="connsiteX6" fmla="*/ 111366 w 1522641"/>
                <a:gd name="connsiteY6" fmla="*/ 1101203 h 1467029"/>
                <a:gd name="connsiteX7" fmla="*/ 96126 w 1522641"/>
                <a:gd name="connsiteY7" fmla="*/ 1223123 h 1467029"/>
                <a:gd name="connsiteX8" fmla="*/ 128511 w 1522641"/>
                <a:gd name="connsiteY8" fmla="*/ 1314563 h 1467029"/>
                <a:gd name="connsiteX9" fmla="*/ 223761 w 1522641"/>
                <a:gd name="connsiteY9" fmla="*/ 1379333 h 1467029"/>
                <a:gd name="connsiteX10" fmla="*/ 406641 w 1522641"/>
                <a:gd name="connsiteY10" fmla="*/ 1436483 h 1467029"/>
                <a:gd name="connsiteX11" fmla="*/ 665721 w 1522641"/>
                <a:gd name="connsiteY11" fmla="*/ 1466963 h 1467029"/>
                <a:gd name="connsiteX12" fmla="*/ 900036 w 1522641"/>
                <a:gd name="connsiteY12" fmla="*/ 1428863 h 1467029"/>
                <a:gd name="connsiteX13" fmla="*/ 1122921 w 1522641"/>
                <a:gd name="connsiteY13" fmla="*/ 1345043 h 1467029"/>
                <a:gd name="connsiteX14" fmla="*/ 1273416 w 1522641"/>
                <a:gd name="connsiteY14" fmla="*/ 1211693 h 1467029"/>
                <a:gd name="connsiteX15" fmla="*/ 1309611 w 1522641"/>
                <a:gd name="connsiteY15" fmla="*/ 1236458 h 1467029"/>
                <a:gd name="connsiteX16" fmla="*/ 1408671 w 1522641"/>
                <a:gd name="connsiteY16" fmla="*/ 1219313 h 1467029"/>
                <a:gd name="connsiteX17" fmla="*/ 1477251 w 1522641"/>
                <a:gd name="connsiteY17" fmla="*/ 1145018 h 1467029"/>
                <a:gd name="connsiteX18" fmla="*/ 1521066 w 1522641"/>
                <a:gd name="connsiteY18" fmla="*/ 1045958 h 1467029"/>
                <a:gd name="connsiteX19" fmla="*/ 1507731 w 1522641"/>
                <a:gd name="connsiteY19" fmla="*/ 931658 h 1467029"/>
                <a:gd name="connsiteX20" fmla="*/ 1458201 w 1522641"/>
                <a:gd name="connsiteY20" fmla="*/ 864983 h 1467029"/>
                <a:gd name="connsiteX21" fmla="*/ 1357236 w 1522641"/>
                <a:gd name="connsiteY21" fmla="*/ 872603 h 1467029"/>
                <a:gd name="connsiteX22" fmla="*/ 1418196 w 1522641"/>
                <a:gd name="connsiteY22" fmla="*/ 802118 h 1467029"/>
                <a:gd name="connsiteX23" fmla="*/ 1475346 w 1522641"/>
                <a:gd name="connsiteY23" fmla="*/ 440168 h 1467029"/>
                <a:gd name="connsiteX24" fmla="*/ 1395336 w 1522641"/>
                <a:gd name="connsiteY24" fmla="*/ 158228 h 1467029"/>
                <a:gd name="connsiteX25" fmla="*/ 1199121 w 1522641"/>
                <a:gd name="connsiteY25" fmla="*/ 26783 h 1467029"/>
                <a:gd name="connsiteX26" fmla="*/ 1079106 w 1522641"/>
                <a:gd name="connsiteY26" fmla="*/ 59168 h 1467029"/>
                <a:gd name="connsiteX27" fmla="*/ 827646 w 1522641"/>
                <a:gd name="connsiteY27" fmla="*/ 22973 h 1467029"/>
                <a:gd name="connsiteX28" fmla="*/ 389496 w 1522641"/>
                <a:gd name="connsiteY28" fmla="*/ 24878 h 1467029"/>
                <a:gd name="connsiteX29" fmla="*/ 84696 w 1522641"/>
                <a:gd name="connsiteY29" fmla="*/ 333488 h 1467029"/>
                <a:gd name="connsiteX30" fmla="*/ 4686 w 1522641"/>
                <a:gd name="connsiteY30" fmla="*/ 621143 h 1467029"/>
                <a:gd name="connsiteX0" fmla="*/ 4686 w 1534839"/>
                <a:gd name="connsiteY0" fmla="*/ 621143 h 1467029"/>
                <a:gd name="connsiteX1" fmla="*/ 42786 w 1534839"/>
                <a:gd name="connsiteY1" fmla="*/ 788783 h 1467029"/>
                <a:gd name="connsiteX2" fmla="*/ 50406 w 1534839"/>
                <a:gd name="connsiteY2" fmla="*/ 836408 h 1467029"/>
                <a:gd name="connsiteX3" fmla="*/ 6591 w 1534839"/>
                <a:gd name="connsiteY3" fmla="*/ 845933 h 1467029"/>
                <a:gd name="connsiteX4" fmla="*/ 6591 w 1534839"/>
                <a:gd name="connsiteY4" fmla="*/ 948803 h 1467029"/>
                <a:gd name="connsiteX5" fmla="*/ 67551 w 1534839"/>
                <a:gd name="connsiteY5" fmla="*/ 1063103 h 1467029"/>
                <a:gd name="connsiteX6" fmla="*/ 111366 w 1534839"/>
                <a:gd name="connsiteY6" fmla="*/ 1101203 h 1467029"/>
                <a:gd name="connsiteX7" fmla="*/ 96126 w 1534839"/>
                <a:gd name="connsiteY7" fmla="*/ 1223123 h 1467029"/>
                <a:gd name="connsiteX8" fmla="*/ 128511 w 1534839"/>
                <a:gd name="connsiteY8" fmla="*/ 1314563 h 1467029"/>
                <a:gd name="connsiteX9" fmla="*/ 223761 w 1534839"/>
                <a:gd name="connsiteY9" fmla="*/ 1379333 h 1467029"/>
                <a:gd name="connsiteX10" fmla="*/ 406641 w 1534839"/>
                <a:gd name="connsiteY10" fmla="*/ 1436483 h 1467029"/>
                <a:gd name="connsiteX11" fmla="*/ 665721 w 1534839"/>
                <a:gd name="connsiteY11" fmla="*/ 1466963 h 1467029"/>
                <a:gd name="connsiteX12" fmla="*/ 900036 w 1534839"/>
                <a:gd name="connsiteY12" fmla="*/ 1428863 h 1467029"/>
                <a:gd name="connsiteX13" fmla="*/ 1122921 w 1534839"/>
                <a:gd name="connsiteY13" fmla="*/ 1345043 h 1467029"/>
                <a:gd name="connsiteX14" fmla="*/ 1273416 w 1534839"/>
                <a:gd name="connsiteY14" fmla="*/ 1211693 h 1467029"/>
                <a:gd name="connsiteX15" fmla="*/ 1309611 w 1534839"/>
                <a:gd name="connsiteY15" fmla="*/ 1236458 h 1467029"/>
                <a:gd name="connsiteX16" fmla="*/ 1408671 w 1534839"/>
                <a:gd name="connsiteY16" fmla="*/ 1219313 h 1467029"/>
                <a:gd name="connsiteX17" fmla="*/ 1477251 w 1534839"/>
                <a:gd name="connsiteY17" fmla="*/ 1145018 h 1467029"/>
                <a:gd name="connsiteX18" fmla="*/ 1521066 w 1534839"/>
                <a:gd name="connsiteY18" fmla="*/ 1045958 h 1467029"/>
                <a:gd name="connsiteX19" fmla="*/ 1530591 w 1534839"/>
                <a:gd name="connsiteY19" fmla="*/ 939278 h 1467029"/>
                <a:gd name="connsiteX20" fmla="*/ 1458201 w 1534839"/>
                <a:gd name="connsiteY20" fmla="*/ 864983 h 1467029"/>
                <a:gd name="connsiteX21" fmla="*/ 1357236 w 1534839"/>
                <a:gd name="connsiteY21" fmla="*/ 872603 h 1467029"/>
                <a:gd name="connsiteX22" fmla="*/ 1418196 w 1534839"/>
                <a:gd name="connsiteY22" fmla="*/ 802118 h 1467029"/>
                <a:gd name="connsiteX23" fmla="*/ 1475346 w 1534839"/>
                <a:gd name="connsiteY23" fmla="*/ 440168 h 1467029"/>
                <a:gd name="connsiteX24" fmla="*/ 1395336 w 1534839"/>
                <a:gd name="connsiteY24" fmla="*/ 158228 h 1467029"/>
                <a:gd name="connsiteX25" fmla="*/ 1199121 w 1534839"/>
                <a:gd name="connsiteY25" fmla="*/ 26783 h 1467029"/>
                <a:gd name="connsiteX26" fmla="*/ 1079106 w 1534839"/>
                <a:gd name="connsiteY26" fmla="*/ 59168 h 1467029"/>
                <a:gd name="connsiteX27" fmla="*/ 827646 w 1534839"/>
                <a:gd name="connsiteY27" fmla="*/ 22973 h 1467029"/>
                <a:gd name="connsiteX28" fmla="*/ 389496 w 1534839"/>
                <a:gd name="connsiteY28" fmla="*/ 24878 h 1467029"/>
                <a:gd name="connsiteX29" fmla="*/ 84696 w 1534839"/>
                <a:gd name="connsiteY29" fmla="*/ 333488 h 1467029"/>
                <a:gd name="connsiteX30" fmla="*/ 4686 w 1534839"/>
                <a:gd name="connsiteY30" fmla="*/ 621143 h 1467029"/>
                <a:gd name="connsiteX0" fmla="*/ 4686 w 1541892"/>
                <a:gd name="connsiteY0" fmla="*/ 621143 h 1467029"/>
                <a:gd name="connsiteX1" fmla="*/ 42786 w 1541892"/>
                <a:gd name="connsiteY1" fmla="*/ 788783 h 1467029"/>
                <a:gd name="connsiteX2" fmla="*/ 50406 w 1541892"/>
                <a:gd name="connsiteY2" fmla="*/ 836408 h 1467029"/>
                <a:gd name="connsiteX3" fmla="*/ 6591 w 1541892"/>
                <a:gd name="connsiteY3" fmla="*/ 845933 h 1467029"/>
                <a:gd name="connsiteX4" fmla="*/ 6591 w 1541892"/>
                <a:gd name="connsiteY4" fmla="*/ 948803 h 1467029"/>
                <a:gd name="connsiteX5" fmla="*/ 67551 w 1541892"/>
                <a:gd name="connsiteY5" fmla="*/ 1063103 h 1467029"/>
                <a:gd name="connsiteX6" fmla="*/ 111366 w 1541892"/>
                <a:gd name="connsiteY6" fmla="*/ 1101203 h 1467029"/>
                <a:gd name="connsiteX7" fmla="*/ 96126 w 1541892"/>
                <a:gd name="connsiteY7" fmla="*/ 1223123 h 1467029"/>
                <a:gd name="connsiteX8" fmla="*/ 128511 w 1541892"/>
                <a:gd name="connsiteY8" fmla="*/ 1314563 h 1467029"/>
                <a:gd name="connsiteX9" fmla="*/ 223761 w 1541892"/>
                <a:gd name="connsiteY9" fmla="*/ 1379333 h 1467029"/>
                <a:gd name="connsiteX10" fmla="*/ 406641 w 1541892"/>
                <a:gd name="connsiteY10" fmla="*/ 1436483 h 1467029"/>
                <a:gd name="connsiteX11" fmla="*/ 665721 w 1541892"/>
                <a:gd name="connsiteY11" fmla="*/ 1466963 h 1467029"/>
                <a:gd name="connsiteX12" fmla="*/ 900036 w 1541892"/>
                <a:gd name="connsiteY12" fmla="*/ 1428863 h 1467029"/>
                <a:gd name="connsiteX13" fmla="*/ 1122921 w 1541892"/>
                <a:gd name="connsiteY13" fmla="*/ 1345043 h 1467029"/>
                <a:gd name="connsiteX14" fmla="*/ 1273416 w 1541892"/>
                <a:gd name="connsiteY14" fmla="*/ 1211693 h 1467029"/>
                <a:gd name="connsiteX15" fmla="*/ 1309611 w 1541892"/>
                <a:gd name="connsiteY15" fmla="*/ 1236458 h 1467029"/>
                <a:gd name="connsiteX16" fmla="*/ 1408671 w 1541892"/>
                <a:gd name="connsiteY16" fmla="*/ 1219313 h 1467029"/>
                <a:gd name="connsiteX17" fmla="*/ 1477251 w 1541892"/>
                <a:gd name="connsiteY17" fmla="*/ 1145018 h 1467029"/>
                <a:gd name="connsiteX18" fmla="*/ 1536306 w 1541892"/>
                <a:gd name="connsiteY18" fmla="*/ 1047863 h 1467029"/>
                <a:gd name="connsiteX19" fmla="*/ 1530591 w 1541892"/>
                <a:gd name="connsiteY19" fmla="*/ 939278 h 1467029"/>
                <a:gd name="connsiteX20" fmla="*/ 1458201 w 1541892"/>
                <a:gd name="connsiteY20" fmla="*/ 864983 h 1467029"/>
                <a:gd name="connsiteX21" fmla="*/ 1357236 w 1541892"/>
                <a:gd name="connsiteY21" fmla="*/ 872603 h 1467029"/>
                <a:gd name="connsiteX22" fmla="*/ 1418196 w 1541892"/>
                <a:gd name="connsiteY22" fmla="*/ 802118 h 1467029"/>
                <a:gd name="connsiteX23" fmla="*/ 1475346 w 1541892"/>
                <a:gd name="connsiteY23" fmla="*/ 440168 h 1467029"/>
                <a:gd name="connsiteX24" fmla="*/ 1395336 w 1541892"/>
                <a:gd name="connsiteY24" fmla="*/ 158228 h 1467029"/>
                <a:gd name="connsiteX25" fmla="*/ 1199121 w 1541892"/>
                <a:gd name="connsiteY25" fmla="*/ 26783 h 1467029"/>
                <a:gd name="connsiteX26" fmla="*/ 1079106 w 1541892"/>
                <a:gd name="connsiteY26" fmla="*/ 59168 h 1467029"/>
                <a:gd name="connsiteX27" fmla="*/ 827646 w 1541892"/>
                <a:gd name="connsiteY27" fmla="*/ 22973 h 1467029"/>
                <a:gd name="connsiteX28" fmla="*/ 389496 w 1541892"/>
                <a:gd name="connsiteY28" fmla="*/ 24878 h 1467029"/>
                <a:gd name="connsiteX29" fmla="*/ 84696 w 1541892"/>
                <a:gd name="connsiteY29" fmla="*/ 333488 h 1467029"/>
                <a:gd name="connsiteX30" fmla="*/ 4686 w 1541892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57236 w 1542707"/>
                <a:gd name="connsiteY21" fmla="*/ 872603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93431 w 1542707"/>
                <a:gd name="connsiteY21" fmla="*/ 866888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93431 w 1542707"/>
                <a:gd name="connsiteY21" fmla="*/ 866888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93431 w 1542707"/>
                <a:gd name="connsiteY21" fmla="*/ 866888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3864 w 1541885"/>
                <a:gd name="connsiteY0" fmla="*/ 621143 h 1467029"/>
                <a:gd name="connsiteX1" fmla="*/ 41964 w 1541885"/>
                <a:gd name="connsiteY1" fmla="*/ 788783 h 1467029"/>
                <a:gd name="connsiteX2" fmla="*/ 34344 w 1541885"/>
                <a:gd name="connsiteY2" fmla="*/ 828788 h 1467029"/>
                <a:gd name="connsiteX3" fmla="*/ 5769 w 1541885"/>
                <a:gd name="connsiteY3" fmla="*/ 845933 h 1467029"/>
                <a:gd name="connsiteX4" fmla="*/ 5769 w 1541885"/>
                <a:gd name="connsiteY4" fmla="*/ 948803 h 1467029"/>
                <a:gd name="connsiteX5" fmla="*/ 66729 w 1541885"/>
                <a:gd name="connsiteY5" fmla="*/ 1063103 h 1467029"/>
                <a:gd name="connsiteX6" fmla="*/ 110544 w 1541885"/>
                <a:gd name="connsiteY6" fmla="*/ 1101203 h 1467029"/>
                <a:gd name="connsiteX7" fmla="*/ 95304 w 1541885"/>
                <a:gd name="connsiteY7" fmla="*/ 1223123 h 1467029"/>
                <a:gd name="connsiteX8" fmla="*/ 127689 w 1541885"/>
                <a:gd name="connsiteY8" fmla="*/ 1314563 h 1467029"/>
                <a:gd name="connsiteX9" fmla="*/ 222939 w 1541885"/>
                <a:gd name="connsiteY9" fmla="*/ 1379333 h 1467029"/>
                <a:gd name="connsiteX10" fmla="*/ 405819 w 1541885"/>
                <a:gd name="connsiteY10" fmla="*/ 1436483 h 1467029"/>
                <a:gd name="connsiteX11" fmla="*/ 664899 w 1541885"/>
                <a:gd name="connsiteY11" fmla="*/ 1466963 h 1467029"/>
                <a:gd name="connsiteX12" fmla="*/ 899214 w 1541885"/>
                <a:gd name="connsiteY12" fmla="*/ 1428863 h 1467029"/>
                <a:gd name="connsiteX13" fmla="*/ 1122099 w 1541885"/>
                <a:gd name="connsiteY13" fmla="*/ 1345043 h 1467029"/>
                <a:gd name="connsiteX14" fmla="*/ 1272594 w 1541885"/>
                <a:gd name="connsiteY14" fmla="*/ 1211693 h 1467029"/>
                <a:gd name="connsiteX15" fmla="*/ 1308789 w 1541885"/>
                <a:gd name="connsiteY15" fmla="*/ 1236458 h 1467029"/>
                <a:gd name="connsiteX16" fmla="*/ 1407849 w 1541885"/>
                <a:gd name="connsiteY16" fmla="*/ 1219313 h 1467029"/>
                <a:gd name="connsiteX17" fmla="*/ 1476429 w 1541885"/>
                <a:gd name="connsiteY17" fmla="*/ 1145018 h 1467029"/>
                <a:gd name="connsiteX18" fmla="*/ 1535484 w 1541885"/>
                <a:gd name="connsiteY18" fmla="*/ 1047863 h 1467029"/>
                <a:gd name="connsiteX19" fmla="*/ 1529769 w 1541885"/>
                <a:gd name="connsiteY19" fmla="*/ 939278 h 1467029"/>
                <a:gd name="connsiteX20" fmla="*/ 1457379 w 1541885"/>
                <a:gd name="connsiteY20" fmla="*/ 864983 h 1467029"/>
                <a:gd name="connsiteX21" fmla="*/ 1392609 w 1541885"/>
                <a:gd name="connsiteY21" fmla="*/ 866888 h 1467029"/>
                <a:gd name="connsiteX22" fmla="*/ 1417374 w 1541885"/>
                <a:gd name="connsiteY22" fmla="*/ 802118 h 1467029"/>
                <a:gd name="connsiteX23" fmla="*/ 1474524 w 1541885"/>
                <a:gd name="connsiteY23" fmla="*/ 440168 h 1467029"/>
                <a:gd name="connsiteX24" fmla="*/ 1394514 w 1541885"/>
                <a:gd name="connsiteY24" fmla="*/ 158228 h 1467029"/>
                <a:gd name="connsiteX25" fmla="*/ 1198299 w 1541885"/>
                <a:gd name="connsiteY25" fmla="*/ 26783 h 1467029"/>
                <a:gd name="connsiteX26" fmla="*/ 1078284 w 1541885"/>
                <a:gd name="connsiteY26" fmla="*/ 59168 h 1467029"/>
                <a:gd name="connsiteX27" fmla="*/ 826824 w 1541885"/>
                <a:gd name="connsiteY27" fmla="*/ 22973 h 1467029"/>
                <a:gd name="connsiteX28" fmla="*/ 388674 w 1541885"/>
                <a:gd name="connsiteY28" fmla="*/ 24878 h 1467029"/>
                <a:gd name="connsiteX29" fmla="*/ 83874 w 1541885"/>
                <a:gd name="connsiteY29" fmla="*/ 333488 h 1467029"/>
                <a:gd name="connsiteX30" fmla="*/ 3864 w 1541885"/>
                <a:gd name="connsiteY30" fmla="*/ 621143 h 1467029"/>
                <a:gd name="connsiteX0" fmla="*/ 3864 w 1541885"/>
                <a:gd name="connsiteY0" fmla="*/ 619055 h 1464941"/>
                <a:gd name="connsiteX1" fmla="*/ 41964 w 1541885"/>
                <a:gd name="connsiteY1" fmla="*/ 786695 h 1464941"/>
                <a:gd name="connsiteX2" fmla="*/ 34344 w 1541885"/>
                <a:gd name="connsiteY2" fmla="*/ 826700 h 1464941"/>
                <a:gd name="connsiteX3" fmla="*/ 5769 w 1541885"/>
                <a:gd name="connsiteY3" fmla="*/ 843845 h 1464941"/>
                <a:gd name="connsiteX4" fmla="*/ 5769 w 1541885"/>
                <a:gd name="connsiteY4" fmla="*/ 946715 h 1464941"/>
                <a:gd name="connsiteX5" fmla="*/ 66729 w 1541885"/>
                <a:gd name="connsiteY5" fmla="*/ 1061015 h 1464941"/>
                <a:gd name="connsiteX6" fmla="*/ 110544 w 1541885"/>
                <a:gd name="connsiteY6" fmla="*/ 1099115 h 1464941"/>
                <a:gd name="connsiteX7" fmla="*/ 95304 w 1541885"/>
                <a:gd name="connsiteY7" fmla="*/ 1221035 h 1464941"/>
                <a:gd name="connsiteX8" fmla="*/ 127689 w 1541885"/>
                <a:gd name="connsiteY8" fmla="*/ 1312475 h 1464941"/>
                <a:gd name="connsiteX9" fmla="*/ 222939 w 1541885"/>
                <a:gd name="connsiteY9" fmla="*/ 1377245 h 1464941"/>
                <a:gd name="connsiteX10" fmla="*/ 405819 w 1541885"/>
                <a:gd name="connsiteY10" fmla="*/ 1434395 h 1464941"/>
                <a:gd name="connsiteX11" fmla="*/ 664899 w 1541885"/>
                <a:gd name="connsiteY11" fmla="*/ 1464875 h 1464941"/>
                <a:gd name="connsiteX12" fmla="*/ 899214 w 1541885"/>
                <a:gd name="connsiteY12" fmla="*/ 1426775 h 1464941"/>
                <a:gd name="connsiteX13" fmla="*/ 1122099 w 1541885"/>
                <a:gd name="connsiteY13" fmla="*/ 1342955 h 1464941"/>
                <a:gd name="connsiteX14" fmla="*/ 1272594 w 1541885"/>
                <a:gd name="connsiteY14" fmla="*/ 1209605 h 1464941"/>
                <a:gd name="connsiteX15" fmla="*/ 1308789 w 1541885"/>
                <a:gd name="connsiteY15" fmla="*/ 1234370 h 1464941"/>
                <a:gd name="connsiteX16" fmla="*/ 1407849 w 1541885"/>
                <a:gd name="connsiteY16" fmla="*/ 1217225 h 1464941"/>
                <a:gd name="connsiteX17" fmla="*/ 1476429 w 1541885"/>
                <a:gd name="connsiteY17" fmla="*/ 1142930 h 1464941"/>
                <a:gd name="connsiteX18" fmla="*/ 1535484 w 1541885"/>
                <a:gd name="connsiteY18" fmla="*/ 1045775 h 1464941"/>
                <a:gd name="connsiteX19" fmla="*/ 1529769 w 1541885"/>
                <a:gd name="connsiteY19" fmla="*/ 937190 h 1464941"/>
                <a:gd name="connsiteX20" fmla="*/ 1457379 w 1541885"/>
                <a:gd name="connsiteY20" fmla="*/ 862895 h 1464941"/>
                <a:gd name="connsiteX21" fmla="*/ 1392609 w 1541885"/>
                <a:gd name="connsiteY21" fmla="*/ 864800 h 1464941"/>
                <a:gd name="connsiteX22" fmla="*/ 1417374 w 1541885"/>
                <a:gd name="connsiteY22" fmla="*/ 800030 h 1464941"/>
                <a:gd name="connsiteX23" fmla="*/ 1474524 w 1541885"/>
                <a:gd name="connsiteY23" fmla="*/ 438080 h 1464941"/>
                <a:gd name="connsiteX24" fmla="*/ 1394514 w 1541885"/>
                <a:gd name="connsiteY24" fmla="*/ 156140 h 1464941"/>
                <a:gd name="connsiteX25" fmla="*/ 1198299 w 1541885"/>
                <a:gd name="connsiteY25" fmla="*/ 24695 h 1464941"/>
                <a:gd name="connsiteX26" fmla="*/ 1051614 w 1541885"/>
                <a:gd name="connsiteY26" fmla="*/ 3740 h 1464941"/>
                <a:gd name="connsiteX27" fmla="*/ 826824 w 1541885"/>
                <a:gd name="connsiteY27" fmla="*/ 20885 h 1464941"/>
                <a:gd name="connsiteX28" fmla="*/ 388674 w 1541885"/>
                <a:gd name="connsiteY28" fmla="*/ 22790 h 1464941"/>
                <a:gd name="connsiteX29" fmla="*/ 83874 w 1541885"/>
                <a:gd name="connsiteY29" fmla="*/ 331400 h 1464941"/>
                <a:gd name="connsiteX30" fmla="*/ 3864 w 1541885"/>
                <a:gd name="connsiteY30" fmla="*/ 619055 h 1464941"/>
                <a:gd name="connsiteX0" fmla="*/ 3864 w 1541885"/>
                <a:gd name="connsiteY0" fmla="*/ 646071 h 1491957"/>
                <a:gd name="connsiteX1" fmla="*/ 41964 w 1541885"/>
                <a:gd name="connsiteY1" fmla="*/ 813711 h 1491957"/>
                <a:gd name="connsiteX2" fmla="*/ 34344 w 1541885"/>
                <a:gd name="connsiteY2" fmla="*/ 853716 h 1491957"/>
                <a:gd name="connsiteX3" fmla="*/ 5769 w 1541885"/>
                <a:gd name="connsiteY3" fmla="*/ 870861 h 1491957"/>
                <a:gd name="connsiteX4" fmla="*/ 5769 w 1541885"/>
                <a:gd name="connsiteY4" fmla="*/ 973731 h 1491957"/>
                <a:gd name="connsiteX5" fmla="*/ 66729 w 1541885"/>
                <a:gd name="connsiteY5" fmla="*/ 1088031 h 1491957"/>
                <a:gd name="connsiteX6" fmla="*/ 110544 w 1541885"/>
                <a:gd name="connsiteY6" fmla="*/ 1126131 h 1491957"/>
                <a:gd name="connsiteX7" fmla="*/ 95304 w 1541885"/>
                <a:gd name="connsiteY7" fmla="*/ 1248051 h 1491957"/>
                <a:gd name="connsiteX8" fmla="*/ 127689 w 1541885"/>
                <a:gd name="connsiteY8" fmla="*/ 1339491 h 1491957"/>
                <a:gd name="connsiteX9" fmla="*/ 222939 w 1541885"/>
                <a:gd name="connsiteY9" fmla="*/ 1404261 h 1491957"/>
                <a:gd name="connsiteX10" fmla="*/ 405819 w 1541885"/>
                <a:gd name="connsiteY10" fmla="*/ 1461411 h 1491957"/>
                <a:gd name="connsiteX11" fmla="*/ 664899 w 1541885"/>
                <a:gd name="connsiteY11" fmla="*/ 1491891 h 1491957"/>
                <a:gd name="connsiteX12" fmla="*/ 899214 w 1541885"/>
                <a:gd name="connsiteY12" fmla="*/ 1453791 h 1491957"/>
                <a:gd name="connsiteX13" fmla="*/ 1122099 w 1541885"/>
                <a:gd name="connsiteY13" fmla="*/ 1369971 h 1491957"/>
                <a:gd name="connsiteX14" fmla="*/ 1272594 w 1541885"/>
                <a:gd name="connsiteY14" fmla="*/ 1236621 h 1491957"/>
                <a:gd name="connsiteX15" fmla="*/ 1308789 w 1541885"/>
                <a:gd name="connsiteY15" fmla="*/ 1261386 h 1491957"/>
                <a:gd name="connsiteX16" fmla="*/ 1407849 w 1541885"/>
                <a:gd name="connsiteY16" fmla="*/ 1244241 h 1491957"/>
                <a:gd name="connsiteX17" fmla="*/ 1476429 w 1541885"/>
                <a:gd name="connsiteY17" fmla="*/ 1169946 h 1491957"/>
                <a:gd name="connsiteX18" fmla="*/ 1535484 w 1541885"/>
                <a:gd name="connsiteY18" fmla="*/ 1072791 h 1491957"/>
                <a:gd name="connsiteX19" fmla="*/ 1529769 w 1541885"/>
                <a:gd name="connsiteY19" fmla="*/ 964206 h 1491957"/>
                <a:gd name="connsiteX20" fmla="*/ 1457379 w 1541885"/>
                <a:gd name="connsiteY20" fmla="*/ 889911 h 1491957"/>
                <a:gd name="connsiteX21" fmla="*/ 1392609 w 1541885"/>
                <a:gd name="connsiteY21" fmla="*/ 891816 h 1491957"/>
                <a:gd name="connsiteX22" fmla="*/ 1417374 w 1541885"/>
                <a:gd name="connsiteY22" fmla="*/ 827046 h 1491957"/>
                <a:gd name="connsiteX23" fmla="*/ 1474524 w 1541885"/>
                <a:gd name="connsiteY23" fmla="*/ 465096 h 1491957"/>
                <a:gd name="connsiteX24" fmla="*/ 1394514 w 1541885"/>
                <a:gd name="connsiteY24" fmla="*/ 183156 h 1491957"/>
                <a:gd name="connsiteX25" fmla="*/ 1198299 w 1541885"/>
                <a:gd name="connsiteY25" fmla="*/ 51711 h 1491957"/>
                <a:gd name="connsiteX26" fmla="*/ 1051614 w 1541885"/>
                <a:gd name="connsiteY26" fmla="*/ 30756 h 1491957"/>
                <a:gd name="connsiteX27" fmla="*/ 819204 w 1541885"/>
                <a:gd name="connsiteY27" fmla="*/ 276 h 1491957"/>
                <a:gd name="connsiteX28" fmla="*/ 388674 w 1541885"/>
                <a:gd name="connsiteY28" fmla="*/ 49806 h 1491957"/>
                <a:gd name="connsiteX29" fmla="*/ 83874 w 1541885"/>
                <a:gd name="connsiteY29" fmla="*/ 358416 h 1491957"/>
                <a:gd name="connsiteX30" fmla="*/ 3864 w 1541885"/>
                <a:gd name="connsiteY30" fmla="*/ 646071 h 1491957"/>
                <a:gd name="connsiteX0" fmla="*/ 3864 w 1541885"/>
                <a:gd name="connsiteY0" fmla="*/ 646616 h 1492502"/>
                <a:gd name="connsiteX1" fmla="*/ 41964 w 1541885"/>
                <a:gd name="connsiteY1" fmla="*/ 814256 h 1492502"/>
                <a:gd name="connsiteX2" fmla="*/ 34344 w 1541885"/>
                <a:gd name="connsiteY2" fmla="*/ 854261 h 1492502"/>
                <a:gd name="connsiteX3" fmla="*/ 5769 w 1541885"/>
                <a:gd name="connsiteY3" fmla="*/ 871406 h 1492502"/>
                <a:gd name="connsiteX4" fmla="*/ 5769 w 1541885"/>
                <a:gd name="connsiteY4" fmla="*/ 974276 h 1492502"/>
                <a:gd name="connsiteX5" fmla="*/ 66729 w 1541885"/>
                <a:gd name="connsiteY5" fmla="*/ 1088576 h 1492502"/>
                <a:gd name="connsiteX6" fmla="*/ 110544 w 1541885"/>
                <a:gd name="connsiteY6" fmla="*/ 1126676 h 1492502"/>
                <a:gd name="connsiteX7" fmla="*/ 95304 w 1541885"/>
                <a:gd name="connsiteY7" fmla="*/ 1248596 h 1492502"/>
                <a:gd name="connsiteX8" fmla="*/ 127689 w 1541885"/>
                <a:gd name="connsiteY8" fmla="*/ 1340036 h 1492502"/>
                <a:gd name="connsiteX9" fmla="*/ 222939 w 1541885"/>
                <a:gd name="connsiteY9" fmla="*/ 1404806 h 1492502"/>
                <a:gd name="connsiteX10" fmla="*/ 405819 w 1541885"/>
                <a:gd name="connsiteY10" fmla="*/ 1461956 h 1492502"/>
                <a:gd name="connsiteX11" fmla="*/ 664899 w 1541885"/>
                <a:gd name="connsiteY11" fmla="*/ 1492436 h 1492502"/>
                <a:gd name="connsiteX12" fmla="*/ 899214 w 1541885"/>
                <a:gd name="connsiteY12" fmla="*/ 1454336 h 1492502"/>
                <a:gd name="connsiteX13" fmla="*/ 1122099 w 1541885"/>
                <a:gd name="connsiteY13" fmla="*/ 1370516 h 1492502"/>
                <a:gd name="connsiteX14" fmla="*/ 1272594 w 1541885"/>
                <a:gd name="connsiteY14" fmla="*/ 1237166 h 1492502"/>
                <a:gd name="connsiteX15" fmla="*/ 1308789 w 1541885"/>
                <a:gd name="connsiteY15" fmla="*/ 1261931 h 1492502"/>
                <a:gd name="connsiteX16" fmla="*/ 1407849 w 1541885"/>
                <a:gd name="connsiteY16" fmla="*/ 1244786 h 1492502"/>
                <a:gd name="connsiteX17" fmla="*/ 1476429 w 1541885"/>
                <a:gd name="connsiteY17" fmla="*/ 1170491 h 1492502"/>
                <a:gd name="connsiteX18" fmla="*/ 1535484 w 1541885"/>
                <a:gd name="connsiteY18" fmla="*/ 1073336 h 1492502"/>
                <a:gd name="connsiteX19" fmla="*/ 1529769 w 1541885"/>
                <a:gd name="connsiteY19" fmla="*/ 964751 h 1492502"/>
                <a:gd name="connsiteX20" fmla="*/ 1457379 w 1541885"/>
                <a:gd name="connsiteY20" fmla="*/ 890456 h 1492502"/>
                <a:gd name="connsiteX21" fmla="*/ 1392609 w 1541885"/>
                <a:gd name="connsiteY21" fmla="*/ 892361 h 1492502"/>
                <a:gd name="connsiteX22" fmla="*/ 1417374 w 1541885"/>
                <a:gd name="connsiteY22" fmla="*/ 827591 h 1492502"/>
                <a:gd name="connsiteX23" fmla="*/ 1474524 w 1541885"/>
                <a:gd name="connsiteY23" fmla="*/ 465641 h 1492502"/>
                <a:gd name="connsiteX24" fmla="*/ 1394514 w 1541885"/>
                <a:gd name="connsiteY24" fmla="*/ 183701 h 1492502"/>
                <a:gd name="connsiteX25" fmla="*/ 1198299 w 1541885"/>
                <a:gd name="connsiteY25" fmla="*/ 52256 h 1492502"/>
                <a:gd name="connsiteX26" fmla="*/ 1051614 w 1541885"/>
                <a:gd name="connsiteY26" fmla="*/ 21776 h 1492502"/>
                <a:gd name="connsiteX27" fmla="*/ 819204 w 1541885"/>
                <a:gd name="connsiteY27" fmla="*/ 821 h 1492502"/>
                <a:gd name="connsiteX28" fmla="*/ 388674 w 1541885"/>
                <a:gd name="connsiteY28" fmla="*/ 50351 h 1492502"/>
                <a:gd name="connsiteX29" fmla="*/ 83874 w 1541885"/>
                <a:gd name="connsiteY29" fmla="*/ 358961 h 1492502"/>
                <a:gd name="connsiteX30" fmla="*/ 3864 w 1541885"/>
                <a:gd name="connsiteY30" fmla="*/ 646616 h 1492502"/>
                <a:gd name="connsiteX0" fmla="*/ 3864 w 1541885"/>
                <a:gd name="connsiteY0" fmla="*/ 647250 h 1493136"/>
                <a:gd name="connsiteX1" fmla="*/ 41964 w 1541885"/>
                <a:gd name="connsiteY1" fmla="*/ 814890 h 1493136"/>
                <a:gd name="connsiteX2" fmla="*/ 34344 w 1541885"/>
                <a:gd name="connsiteY2" fmla="*/ 854895 h 1493136"/>
                <a:gd name="connsiteX3" fmla="*/ 5769 w 1541885"/>
                <a:gd name="connsiteY3" fmla="*/ 872040 h 1493136"/>
                <a:gd name="connsiteX4" fmla="*/ 5769 w 1541885"/>
                <a:gd name="connsiteY4" fmla="*/ 974910 h 1493136"/>
                <a:gd name="connsiteX5" fmla="*/ 66729 w 1541885"/>
                <a:gd name="connsiteY5" fmla="*/ 1089210 h 1493136"/>
                <a:gd name="connsiteX6" fmla="*/ 110544 w 1541885"/>
                <a:gd name="connsiteY6" fmla="*/ 1127310 h 1493136"/>
                <a:gd name="connsiteX7" fmla="*/ 95304 w 1541885"/>
                <a:gd name="connsiteY7" fmla="*/ 1249230 h 1493136"/>
                <a:gd name="connsiteX8" fmla="*/ 127689 w 1541885"/>
                <a:gd name="connsiteY8" fmla="*/ 1340670 h 1493136"/>
                <a:gd name="connsiteX9" fmla="*/ 222939 w 1541885"/>
                <a:gd name="connsiteY9" fmla="*/ 1405440 h 1493136"/>
                <a:gd name="connsiteX10" fmla="*/ 405819 w 1541885"/>
                <a:gd name="connsiteY10" fmla="*/ 1462590 h 1493136"/>
                <a:gd name="connsiteX11" fmla="*/ 664899 w 1541885"/>
                <a:gd name="connsiteY11" fmla="*/ 1493070 h 1493136"/>
                <a:gd name="connsiteX12" fmla="*/ 899214 w 1541885"/>
                <a:gd name="connsiteY12" fmla="*/ 1454970 h 1493136"/>
                <a:gd name="connsiteX13" fmla="*/ 1122099 w 1541885"/>
                <a:gd name="connsiteY13" fmla="*/ 1371150 h 1493136"/>
                <a:gd name="connsiteX14" fmla="*/ 1272594 w 1541885"/>
                <a:gd name="connsiteY14" fmla="*/ 1237800 h 1493136"/>
                <a:gd name="connsiteX15" fmla="*/ 1308789 w 1541885"/>
                <a:gd name="connsiteY15" fmla="*/ 1262565 h 1493136"/>
                <a:gd name="connsiteX16" fmla="*/ 1407849 w 1541885"/>
                <a:gd name="connsiteY16" fmla="*/ 1245420 h 1493136"/>
                <a:gd name="connsiteX17" fmla="*/ 1476429 w 1541885"/>
                <a:gd name="connsiteY17" fmla="*/ 1171125 h 1493136"/>
                <a:gd name="connsiteX18" fmla="*/ 1535484 w 1541885"/>
                <a:gd name="connsiteY18" fmla="*/ 1073970 h 1493136"/>
                <a:gd name="connsiteX19" fmla="*/ 1529769 w 1541885"/>
                <a:gd name="connsiteY19" fmla="*/ 965385 h 1493136"/>
                <a:gd name="connsiteX20" fmla="*/ 1457379 w 1541885"/>
                <a:gd name="connsiteY20" fmla="*/ 891090 h 1493136"/>
                <a:gd name="connsiteX21" fmla="*/ 1392609 w 1541885"/>
                <a:gd name="connsiteY21" fmla="*/ 892995 h 1493136"/>
                <a:gd name="connsiteX22" fmla="*/ 1417374 w 1541885"/>
                <a:gd name="connsiteY22" fmla="*/ 828225 h 1493136"/>
                <a:gd name="connsiteX23" fmla="*/ 1474524 w 1541885"/>
                <a:gd name="connsiteY23" fmla="*/ 466275 h 1493136"/>
                <a:gd name="connsiteX24" fmla="*/ 1394514 w 1541885"/>
                <a:gd name="connsiteY24" fmla="*/ 184335 h 1493136"/>
                <a:gd name="connsiteX25" fmla="*/ 1198299 w 1541885"/>
                <a:gd name="connsiteY25" fmla="*/ 52890 h 1493136"/>
                <a:gd name="connsiteX26" fmla="*/ 1055424 w 1541885"/>
                <a:gd name="connsiteY26" fmla="*/ 16695 h 1493136"/>
                <a:gd name="connsiteX27" fmla="*/ 819204 w 1541885"/>
                <a:gd name="connsiteY27" fmla="*/ 1455 h 1493136"/>
                <a:gd name="connsiteX28" fmla="*/ 388674 w 1541885"/>
                <a:gd name="connsiteY28" fmla="*/ 50985 h 1493136"/>
                <a:gd name="connsiteX29" fmla="*/ 83874 w 1541885"/>
                <a:gd name="connsiteY29" fmla="*/ 359595 h 1493136"/>
                <a:gd name="connsiteX30" fmla="*/ 3864 w 1541885"/>
                <a:gd name="connsiteY30" fmla="*/ 647250 h 1493136"/>
                <a:gd name="connsiteX0" fmla="*/ 3864 w 1541885"/>
                <a:gd name="connsiteY0" fmla="*/ 647354 h 1493240"/>
                <a:gd name="connsiteX1" fmla="*/ 41964 w 1541885"/>
                <a:gd name="connsiteY1" fmla="*/ 814994 h 1493240"/>
                <a:gd name="connsiteX2" fmla="*/ 34344 w 1541885"/>
                <a:gd name="connsiteY2" fmla="*/ 854999 h 1493240"/>
                <a:gd name="connsiteX3" fmla="*/ 5769 w 1541885"/>
                <a:gd name="connsiteY3" fmla="*/ 872144 h 1493240"/>
                <a:gd name="connsiteX4" fmla="*/ 5769 w 1541885"/>
                <a:gd name="connsiteY4" fmla="*/ 975014 h 1493240"/>
                <a:gd name="connsiteX5" fmla="*/ 66729 w 1541885"/>
                <a:gd name="connsiteY5" fmla="*/ 1089314 h 1493240"/>
                <a:gd name="connsiteX6" fmla="*/ 110544 w 1541885"/>
                <a:gd name="connsiteY6" fmla="*/ 1127414 h 1493240"/>
                <a:gd name="connsiteX7" fmla="*/ 95304 w 1541885"/>
                <a:gd name="connsiteY7" fmla="*/ 1249334 h 1493240"/>
                <a:gd name="connsiteX8" fmla="*/ 127689 w 1541885"/>
                <a:gd name="connsiteY8" fmla="*/ 1340774 h 1493240"/>
                <a:gd name="connsiteX9" fmla="*/ 222939 w 1541885"/>
                <a:gd name="connsiteY9" fmla="*/ 1405544 h 1493240"/>
                <a:gd name="connsiteX10" fmla="*/ 405819 w 1541885"/>
                <a:gd name="connsiteY10" fmla="*/ 1462694 h 1493240"/>
                <a:gd name="connsiteX11" fmla="*/ 664899 w 1541885"/>
                <a:gd name="connsiteY11" fmla="*/ 1493174 h 1493240"/>
                <a:gd name="connsiteX12" fmla="*/ 899214 w 1541885"/>
                <a:gd name="connsiteY12" fmla="*/ 1455074 h 1493240"/>
                <a:gd name="connsiteX13" fmla="*/ 1122099 w 1541885"/>
                <a:gd name="connsiteY13" fmla="*/ 1371254 h 1493240"/>
                <a:gd name="connsiteX14" fmla="*/ 1272594 w 1541885"/>
                <a:gd name="connsiteY14" fmla="*/ 1237904 h 1493240"/>
                <a:gd name="connsiteX15" fmla="*/ 1308789 w 1541885"/>
                <a:gd name="connsiteY15" fmla="*/ 1262669 h 1493240"/>
                <a:gd name="connsiteX16" fmla="*/ 1407849 w 1541885"/>
                <a:gd name="connsiteY16" fmla="*/ 1245524 h 1493240"/>
                <a:gd name="connsiteX17" fmla="*/ 1476429 w 1541885"/>
                <a:gd name="connsiteY17" fmla="*/ 1171229 h 1493240"/>
                <a:gd name="connsiteX18" fmla="*/ 1535484 w 1541885"/>
                <a:gd name="connsiteY18" fmla="*/ 1074074 h 1493240"/>
                <a:gd name="connsiteX19" fmla="*/ 1529769 w 1541885"/>
                <a:gd name="connsiteY19" fmla="*/ 965489 h 1493240"/>
                <a:gd name="connsiteX20" fmla="*/ 1457379 w 1541885"/>
                <a:gd name="connsiteY20" fmla="*/ 891194 h 1493240"/>
                <a:gd name="connsiteX21" fmla="*/ 1392609 w 1541885"/>
                <a:gd name="connsiteY21" fmla="*/ 893099 h 1493240"/>
                <a:gd name="connsiteX22" fmla="*/ 1417374 w 1541885"/>
                <a:gd name="connsiteY22" fmla="*/ 828329 h 1493240"/>
                <a:gd name="connsiteX23" fmla="*/ 1474524 w 1541885"/>
                <a:gd name="connsiteY23" fmla="*/ 466379 h 1493240"/>
                <a:gd name="connsiteX24" fmla="*/ 1394514 w 1541885"/>
                <a:gd name="connsiteY24" fmla="*/ 184439 h 1493240"/>
                <a:gd name="connsiteX25" fmla="*/ 1234494 w 1541885"/>
                <a:gd name="connsiteY25" fmla="*/ 60614 h 1493240"/>
                <a:gd name="connsiteX26" fmla="*/ 1055424 w 1541885"/>
                <a:gd name="connsiteY26" fmla="*/ 16799 h 1493240"/>
                <a:gd name="connsiteX27" fmla="*/ 819204 w 1541885"/>
                <a:gd name="connsiteY27" fmla="*/ 1559 h 1493240"/>
                <a:gd name="connsiteX28" fmla="*/ 388674 w 1541885"/>
                <a:gd name="connsiteY28" fmla="*/ 51089 h 1493240"/>
                <a:gd name="connsiteX29" fmla="*/ 83874 w 1541885"/>
                <a:gd name="connsiteY29" fmla="*/ 359699 h 1493240"/>
                <a:gd name="connsiteX30" fmla="*/ 3864 w 1541885"/>
                <a:gd name="connsiteY30" fmla="*/ 647354 h 1493240"/>
                <a:gd name="connsiteX0" fmla="*/ 3864 w 1541885"/>
                <a:gd name="connsiteY0" fmla="*/ 660052 h 1505938"/>
                <a:gd name="connsiteX1" fmla="*/ 41964 w 1541885"/>
                <a:gd name="connsiteY1" fmla="*/ 827692 h 1505938"/>
                <a:gd name="connsiteX2" fmla="*/ 34344 w 1541885"/>
                <a:gd name="connsiteY2" fmla="*/ 867697 h 1505938"/>
                <a:gd name="connsiteX3" fmla="*/ 5769 w 1541885"/>
                <a:gd name="connsiteY3" fmla="*/ 884842 h 1505938"/>
                <a:gd name="connsiteX4" fmla="*/ 5769 w 1541885"/>
                <a:gd name="connsiteY4" fmla="*/ 987712 h 1505938"/>
                <a:gd name="connsiteX5" fmla="*/ 66729 w 1541885"/>
                <a:gd name="connsiteY5" fmla="*/ 1102012 h 1505938"/>
                <a:gd name="connsiteX6" fmla="*/ 110544 w 1541885"/>
                <a:gd name="connsiteY6" fmla="*/ 1140112 h 1505938"/>
                <a:gd name="connsiteX7" fmla="*/ 95304 w 1541885"/>
                <a:gd name="connsiteY7" fmla="*/ 1262032 h 1505938"/>
                <a:gd name="connsiteX8" fmla="*/ 127689 w 1541885"/>
                <a:gd name="connsiteY8" fmla="*/ 1353472 h 1505938"/>
                <a:gd name="connsiteX9" fmla="*/ 222939 w 1541885"/>
                <a:gd name="connsiteY9" fmla="*/ 1418242 h 1505938"/>
                <a:gd name="connsiteX10" fmla="*/ 405819 w 1541885"/>
                <a:gd name="connsiteY10" fmla="*/ 1475392 h 1505938"/>
                <a:gd name="connsiteX11" fmla="*/ 664899 w 1541885"/>
                <a:gd name="connsiteY11" fmla="*/ 1505872 h 1505938"/>
                <a:gd name="connsiteX12" fmla="*/ 899214 w 1541885"/>
                <a:gd name="connsiteY12" fmla="*/ 1467772 h 1505938"/>
                <a:gd name="connsiteX13" fmla="*/ 1122099 w 1541885"/>
                <a:gd name="connsiteY13" fmla="*/ 1383952 h 1505938"/>
                <a:gd name="connsiteX14" fmla="*/ 1272594 w 1541885"/>
                <a:gd name="connsiteY14" fmla="*/ 1250602 h 1505938"/>
                <a:gd name="connsiteX15" fmla="*/ 1308789 w 1541885"/>
                <a:gd name="connsiteY15" fmla="*/ 1275367 h 1505938"/>
                <a:gd name="connsiteX16" fmla="*/ 1407849 w 1541885"/>
                <a:gd name="connsiteY16" fmla="*/ 1258222 h 1505938"/>
                <a:gd name="connsiteX17" fmla="*/ 1476429 w 1541885"/>
                <a:gd name="connsiteY17" fmla="*/ 1183927 h 1505938"/>
                <a:gd name="connsiteX18" fmla="*/ 1535484 w 1541885"/>
                <a:gd name="connsiteY18" fmla="*/ 1086772 h 1505938"/>
                <a:gd name="connsiteX19" fmla="*/ 1529769 w 1541885"/>
                <a:gd name="connsiteY19" fmla="*/ 978187 h 1505938"/>
                <a:gd name="connsiteX20" fmla="*/ 1457379 w 1541885"/>
                <a:gd name="connsiteY20" fmla="*/ 903892 h 1505938"/>
                <a:gd name="connsiteX21" fmla="*/ 1392609 w 1541885"/>
                <a:gd name="connsiteY21" fmla="*/ 905797 h 1505938"/>
                <a:gd name="connsiteX22" fmla="*/ 1417374 w 1541885"/>
                <a:gd name="connsiteY22" fmla="*/ 841027 h 1505938"/>
                <a:gd name="connsiteX23" fmla="*/ 1474524 w 1541885"/>
                <a:gd name="connsiteY23" fmla="*/ 479077 h 1505938"/>
                <a:gd name="connsiteX24" fmla="*/ 1394514 w 1541885"/>
                <a:gd name="connsiteY24" fmla="*/ 197137 h 1505938"/>
                <a:gd name="connsiteX25" fmla="*/ 1234494 w 1541885"/>
                <a:gd name="connsiteY25" fmla="*/ 73312 h 1505938"/>
                <a:gd name="connsiteX26" fmla="*/ 1055424 w 1541885"/>
                <a:gd name="connsiteY26" fmla="*/ 29497 h 1505938"/>
                <a:gd name="connsiteX27" fmla="*/ 784914 w 1541885"/>
                <a:gd name="connsiteY27" fmla="*/ 922 h 1505938"/>
                <a:gd name="connsiteX28" fmla="*/ 388674 w 1541885"/>
                <a:gd name="connsiteY28" fmla="*/ 63787 h 1505938"/>
                <a:gd name="connsiteX29" fmla="*/ 83874 w 1541885"/>
                <a:gd name="connsiteY29" fmla="*/ 372397 h 1505938"/>
                <a:gd name="connsiteX30" fmla="*/ 3864 w 1541885"/>
                <a:gd name="connsiteY30" fmla="*/ 660052 h 1505938"/>
                <a:gd name="connsiteX0" fmla="*/ 3864 w 1541885"/>
                <a:gd name="connsiteY0" fmla="*/ 660052 h 1505938"/>
                <a:gd name="connsiteX1" fmla="*/ 41964 w 1541885"/>
                <a:gd name="connsiteY1" fmla="*/ 827692 h 1505938"/>
                <a:gd name="connsiteX2" fmla="*/ 34344 w 1541885"/>
                <a:gd name="connsiteY2" fmla="*/ 867697 h 1505938"/>
                <a:gd name="connsiteX3" fmla="*/ 5769 w 1541885"/>
                <a:gd name="connsiteY3" fmla="*/ 884842 h 1505938"/>
                <a:gd name="connsiteX4" fmla="*/ 5769 w 1541885"/>
                <a:gd name="connsiteY4" fmla="*/ 987712 h 1505938"/>
                <a:gd name="connsiteX5" fmla="*/ 66729 w 1541885"/>
                <a:gd name="connsiteY5" fmla="*/ 1102012 h 1505938"/>
                <a:gd name="connsiteX6" fmla="*/ 110544 w 1541885"/>
                <a:gd name="connsiteY6" fmla="*/ 1140112 h 1505938"/>
                <a:gd name="connsiteX7" fmla="*/ 95304 w 1541885"/>
                <a:gd name="connsiteY7" fmla="*/ 1262032 h 1505938"/>
                <a:gd name="connsiteX8" fmla="*/ 127689 w 1541885"/>
                <a:gd name="connsiteY8" fmla="*/ 1353472 h 1505938"/>
                <a:gd name="connsiteX9" fmla="*/ 222939 w 1541885"/>
                <a:gd name="connsiteY9" fmla="*/ 1418242 h 1505938"/>
                <a:gd name="connsiteX10" fmla="*/ 405819 w 1541885"/>
                <a:gd name="connsiteY10" fmla="*/ 1475392 h 1505938"/>
                <a:gd name="connsiteX11" fmla="*/ 664899 w 1541885"/>
                <a:gd name="connsiteY11" fmla="*/ 1505872 h 1505938"/>
                <a:gd name="connsiteX12" fmla="*/ 899214 w 1541885"/>
                <a:gd name="connsiteY12" fmla="*/ 1467772 h 1505938"/>
                <a:gd name="connsiteX13" fmla="*/ 1122099 w 1541885"/>
                <a:gd name="connsiteY13" fmla="*/ 1383952 h 1505938"/>
                <a:gd name="connsiteX14" fmla="*/ 1272594 w 1541885"/>
                <a:gd name="connsiteY14" fmla="*/ 1250602 h 1505938"/>
                <a:gd name="connsiteX15" fmla="*/ 1308789 w 1541885"/>
                <a:gd name="connsiteY15" fmla="*/ 1275367 h 1505938"/>
                <a:gd name="connsiteX16" fmla="*/ 1407849 w 1541885"/>
                <a:gd name="connsiteY16" fmla="*/ 1258222 h 1505938"/>
                <a:gd name="connsiteX17" fmla="*/ 1476429 w 1541885"/>
                <a:gd name="connsiteY17" fmla="*/ 1183927 h 1505938"/>
                <a:gd name="connsiteX18" fmla="*/ 1535484 w 1541885"/>
                <a:gd name="connsiteY18" fmla="*/ 1086772 h 1505938"/>
                <a:gd name="connsiteX19" fmla="*/ 1529769 w 1541885"/>
                <a:gd name="connsiteY19" fmla="*/ 978187 h 1505938"/>
                <a:gd name="connsiteX20" fmla="*/ 1457379 w 1541885"/>
                <a:gd name="connsiteY20" fmla="*/ 903892 h 1505938"/>
                <a:gd name="connsiteX21" fmla="*/ 1392609 w 1541885"/>
                <a:gd name="connsiteY21" fmla="*/ 905797 h 1505938"/>
                <a:gd name="connsiteX22" fmla="*/ 1417374 w 1541885"/>
                <a:gd name="connsiteY22" fmla="*/ 841027 h 1505938"/>
                <a:gd name="connsiteX23" fmla="*/ 1474524 w 1541885"/>
                <a:gd name="connsiteY23" fmla="*/ 479077 h 1505938"/>
                <a:gd name="connsiteX24" fmla="*/ 1396419 w 1541885"/>
                <a:gd name="connsiteY24" fmla="*/ 216187 h 1505938"/>
                <a:gd name="connsiteX25" fmla="*/ 1234494 w 1541885"/>
                <a:gd name="connsiteY25" fmla="*/ 73312 h 1505938"/>
                <a:gd name="connsiteX26" fmla="*/ 1055424 w 1541885"/>
                <a:gd name="connsiteY26" fmla="*/ 29497 h 1505938"/>
                <a:gd name="connsiteX27" fmla="*/ 784914 w 1541885"/>
                <a:gd name="connsiteY27" fmla="*/ 922 h 1505938"/>
                <a:gd name="connsiteX28" fmla="*/ 388674 w 1541885"/>
                <a:gd name="connsiteY28" fmla="*/ 63787 h 1505938"/>
                <a:gd name="connsiteX29" fmla="*/ 83874 w 1541885"/>
                <a:gd name="connsiteY29" fmla="*/ 372397 h 1505938"/>
                <a:gd name="connsiteX30" fmla="*/ 3864 w 1541885"/>
                <a:gd name="connsiteY30" fmla="*/ 660052 h 1505938"/>
                <a:gd name="connsiteX0" fmla="*/ 3864 w 1541885"/>
                <a:gd name="connsiteY0" fmla="*/ 660107 h 1505993"/>
                <a:gd name="connsiteX1" fmla="*/ 41964 w 1541885"/>
                <a:gd name="connsiteY1" fmla="*/ 827747 h 1505993"/>
                <a:gd name="connsiteX2" fmla="*/ 34344 w 1541885"/>
                <a:gd name="connsiteY2" fmla="*/ 867752 h 1505993"/>
                <a:gd name="connsiteX3" fmla="*/ 5769 w 1541885"/>
                <a:gd name="connsiteY3" fmla="*/ 884897 h 1505993"/>
                <a:gd name="connsiteX4" fmla="*/ 5769 w 1541885"/>
                <a:gd name="connsiteY4" fmla="*/ 987767 h 1505993"/>
                <a:gd name="connsiteX5" fmla="*/ 66729 w 1541885"/>
                <a:gd name="connsiteY5" fmla="*/ 1102067 h 1505993"/>
                <a:gd name="connsiteX6" fmla="*/ 110544 w 1541885"/>
                <a:gd name="connsiteY6" fmla="*/ 1140167 h 1505993"/>
                <a:gd name="connsiteX7" fmla="*/ 95304 w 1541885"/>
                <a:gd name="connsiteY7" fmla="*/ 1262087 h 1505993"/>
                <a:gd name="connsiteX8" fmla="*/ 127689 w 1541885"/>
                <a:gd name="connsiteY8" fmla="*/ 1353527 h 1505993"/>
                <a:gd name="connsiteX9" fmla="*/ 222939 w 1541885"/>
                <a:gd name="connsiteY9" fmla="*/ 1418297 h 1505993"/>
                <a:gd name="connsiteX10" fmla="*/ 405819 w 1541885"/>
                <a:gd name="connsiteY10" fmla="*/ 1475447 h 1505993"/>
                <a:gd name="connsiteX11" fmla="*/ 664899 w 1541885"/>
                <a:gd name="connsiteY11" fmla="*/ 1505927 h 1505993"/>
                <a:gd name="connsiteX12" fmla="*/ 899214 w 1541885"/>
                <a:gd name="connsiteY12" fmla="*/ 1467827 h 1505993"/>
                <a:gd name="connsiteX13" fmla="*/ 1122099 w 1541885"/>
                <a:gd name="connsiteY13" fmla="*/ 1384007 h 1505993"/>
                <a:gd name="connsiteX14" fmla="*/ 1272594 w 1541885"/>
                <a:gd name="connsiteY14" fmla="*/ 1250657 h 1505993"/>
                <a:gd name="connsiteX15" fmla="*/ 1308789 w 1541885"/>
                <a:gd name="connsiteY15" fmla="*/ 1275422 h 1505993"/>
                <a:gd name="connsiteX16" fmla="*/ 1407849 w 1541885"/>
                <a:gd name="connsiteY16" fmla="*/ 1258277 h 1505993"/>
                <a:gd name="connsiteX17" fmla="*/ 1476429 w 1541885"/>
                <a:gd name="connsiteY17" fmla="*/ 1183982 h 1505993"/>
                <a:gd name="connsiteX18" fmla="*/ 1535484 w 1541885"/>
                <a:gd name="connsiteY18" fmla="*/ 1086827 h 1505993"/>
                <a:gd name="connsiteX19" fmla="*/ 1529769 w 1541885"/>
                <a:gd name="connsiteY19" fmla="*/ 978242 h 1505993"/>
                <a:gd name="connsiteX20" fmla="*/ 1457379 w 1541885"/>
                <a:gd name="connsiteY20" fmla="*/ 903947 h 1505993"/>
                <a:gd name="connsiteX21" fmla="*/ 1392609 w 1541885"/>
                <a:gd name="connsiteY21" fmla="*/ 905852 h 1505993"/>
                <a:gd name="connsiteX22" fmla="*/ 1417374 w 1541885"/>
                <a:gd name="connsiteY22" fmla="*/ 841082 h 1505993"/>
                <a:gd name="connsiteX23" fmla="*/ 1474524 w 1541885"/>
                <a:gd name="connsiteY23" fmla="*/ 479132 h 1505993"/>
                <a:gd name="connsiteX24" fmla="*/ 1396419 w 1541885"/>
                <a:gd name="connsiteY24" fmla="*/ 216242 h 1505993"/>
                <a:gd name="connsiteX25" fmla="*/ 1230684 w 1541885"/>
                <a:gd name="connsiteY25" fmla="*/ 82892 h 1505993"/>
                <a:gd name="connsiteX26" fmla="*/ 1055424 w 1541885"/>
                <a:gd name="connsiteY26" fmla="*/ 29552 h 1505993"/>
                <a:gd name="connsiteX27" fmla="*/ 784914 w 1541885"/>
                <a:gd name="connsiteY27" fmla="*/ 977 h 1505993"/>
                <a:gd name="connsiteX28" fmla="*/ 388674 w 1541885"/>
                <a:gd name="connsiteY28" fmla="*/ 63842 h 1505993"/>
                <a:gd name="connsiteX29" fmla="*/ 83874 w 1541885"/>
                <a:gd name="connsiteY29" fmla="*/ 372452 h 1505993"/>
                <a:gd name="connsiteX30" fmla="*/ 3864 w 1541885"/>
                <a:gd name="connsiteY30" fmla="*/ 660107 h 1505993"/>
                <a:gd name="connsiteX0" fmla="*/ 3864 w 1541885"/>
                <a:gd name="connsiteY0" fmla="*/ 660701 h 1506587"/>
                <a:gd name="connsiteX1" fmla="*/ 41964 w 1541885"/>
                <a:gd name="connsiteY1" fmla="*/ 828341 h 1506587"/>
                <a:gd name="connsiteX2" fmla="*/ 34344 w 1541885"/>
                <a:gd name="connsiteY2" fmla="*/ 868346 h 1506587"/>
                <a:gd name="connsiteX3" fmla="*/ 5769 w 1541885"/>
                <a:gd name="connsiteY3" fmla="*/ 885491 h 1506587"/>
                <a:gd name="connsiteX4" fmla="*/ 5769 w 1541885"/>
                <a:gd name="connsiteY4" fmla="*/ 988361 h 1506587"/>
                <a:gd name="connsiteX5" fmla="*/ 66729 w 1541885"/>
                <a:gd name="connsiteY5" fmla="*/ 1102661 h 1506587"/>
                <a:gd name="connsiteX6" fmla="*/ 110544 w 1541885"/>
                <a:gd name="connsiteY6" fmla="*/ 1140761 h 1506587"/>
                <a:gd name="connsiteX7" fmla="*/ 95304 w 1541885"/>
                <a:gd name="connsiteY7" fmla="*/ 1262681 h 1506587"/>
                <a:gd name="connsiteX8" fmla="*/ 127689 w 1541885"/>
                <a:gd name="connsiteY8" fmla="*/ 1354121 h 1506587"/>
                <a:gd name="connsiteX9" fmla="*/ 222939 w 1541885"/>
                <a:gd name="connsiteY9" fmla="*/ 1418891 h 1506587"/>
                <a:gd name="connsiteX10" fmla="*/ 405819 w 1541885"/>
                <a:gd name="connsiteY10" fmla="*/ 1476041 h 1506587"/>
                <a:gd name="connsiteX11" fmla="*/ 664899 w 1541885"/>
                <a:gd name="connsiteY11" fmla="*/ 1506521 h 1506587"/>
                <a:gd name="connsiteX12" fmla="*/ 899214 w 1541885"/>
                <a:gd name="connsiteY12" fmla="*/ 1468421 h 1506587"/>
                <a:gd name="connsiteX13" fmla="*/ 1122099 w 1541885"/>
                <a:gd name="connsiteY13" fmla="*/ 1384601 h 1506587"/>
                <a:gd name="connsiteX14" fmla="*/ 1272594 w 1541885"/>
                <a:gd name="connsiteY14" fmla="*/ 1251251 h 1506587"/>
                <a:gd name="connsiteX15" fmla="*/ 1308789 w 1541885"/>
                <a:gd name="connsiteY15" fmla="*/ 1276016 h 1506587"/>
                <a:gd name="connsiteX16" fmla="*/ 1407849 w 1541885"/>
                <a:gd name="connsiteY16" fmla="*/ 1258871 h 1506587"/>
                <a:gd name="connsiteX17" fmla="*/ 1476429 w 1541885"/>
                <a:gd name="connsiteY17" fmla="*/ 1184576 h 1506587"/>
                <a:gd name="connsiteX18" fmla="*/ 1535484 w 1541885"/>
                <a:gd name="connsiteY18" fmla="*/ 1087421 h 1506587"/>
                <a:gd name="connsiteX19" fmla="*/ 1529769 w 1541885"/>
                <a:gd name="connsiteY19" fmla="*/ 978836 h 1506587"/>
                <a:gd name="connsiteX20" fmla="*/ 1457379 w 1541885"/>
                <a:gd name="connsiteY20" fmla="*/ 904541 h 1506587"/>
                <a:gd name="connsiteX21" fmla="*/ 1392609 w 1541885"/>
                <a:gd name="connsiteY21" fmla="*/ 906446 h 1506587"/>
                <a:gd name="connsiteX22" fmla="*/ 1417374 w 1541885"/>
                <a:gd name="connsiteY22" fmla="*/ 841676 h 1506587"/>
                <a:gd name="connsiteX23" fmla="*/ 1474524 w 1541885"/>
                <a:gd name="connsiteY23" fmla="*/ 479726 h 1506587"/>
                <a:gd name="connsiteX24" fmla="*/ 1396419 w 1541885"/>
                <a:gd name="connsiteY24" fmla="*/ 216836 h 1506587"/>
                <a:gd name="connsiteX25" fmla="*/ 1230684 w 1541885"/>
                <a:gd name="connsiteY25" fmla="*/ 83486 h 1506587"/>
                <a:gd name="connsiteX26" fmla="*/ 1055424 w 1541885"/>
                <a:gd name="connsiteY26" fmla="*/ 24431 h 1506587"/>
                <a:gd name="connsiteX27" fmla="*/ 784914 w 1541885"/>
                <a:gd name="connsiteY27" fmla="*/ 1571 h 1506587"/>
                <a:gd name="connsiteX28" fmla="*/ 388674 w 1541885"/>
                <a:gd name="connsiteY28" fmla="*/ 64436 h 1506587"/>
                <a:gd name="connsiteX29" fmla="*/ 83874 w 1541885"/>
                <a:gd name="connsiteY29" fmla="*/ 373046 h 1506587"/>
                <a:gd name="connsiteX30" fmla="*/ 3864 w 1541885"/>
                <a:gd name="connsiteY30" fmla="*/ 660701 h 1506587"/>
                <a:gd name="connsiteX0" fmla="*/ 3864 w 1541885"/>
                <a:gd name="connsiteY0" fmla="*/ 661966 h 1507852"/>
                <a:gd name="connsiteX1" fmla="*/ 41964 w 1541885"/>
                <a:gd name="connsiteY1" fmla="*/ 829606 h 1507852"/>
                <a:gd name="connsiteX2" fmla="*/ 34344 w 1541885"/>
                <a:gd name="connsiteY2" fmla="*/ 869611 h 1507852"/>
                <a:gd name="connsiteX3" fmla="*/ 5769 w 1541885"/>
                <a:gd name="connsiteY3" fmla="*/ 886756 h 1507852"/>
                <a:gd name="connsiteX4" fmla="*/ 5769 w 1541885"/>
                <a:gd name="connsiteY4" fmla="*/ 989626 h 1507852"/>
                <a:gd name="connsiteX5" fmla="*/ 66729 w 1541885"/>
                <a:gd name="connsiteY5" fmla="*/ 1103926 h 1507852"/>
                <a:gd name="connsiteX6" fmla="*/ 110544 w 1541885"/>
                <a:gd name="connsiteY6" fmla="*/ 1142026 h 1507852"/>
                <a:gd name="connsiteX7" fmla="*/ 95304 w 1541885"/>
                <a:gd name="connsiteY7" fmla="*/ 1263946 h 1507852"/>
                <a:gd name="connsiteX8" fmla="*/ 127689 w 1541885"/>
                <a:gd name="connsiteY8" fmla="*/ 1355386 h 1507852"/>
                <a:gd name="connsiteX9" fmla="*/ 222939 w 1541885"/>
                <a:gd name="connsiteY9" fmla="*/ 1420156 h 1507852"/>
                <a:gd name="connsiteX10" fmla="*/ 405819 w 1541885"/>
                <a:gd name="connsiteY10" fmla="*/ 1477306 h 1507852"/>
                <a:gd name="connsiteX11" fmla="*/ 664899 w 1541885"/>
                <a:gd name="connsiteY11" fmla="*/ 1507786 h 1507852"/>
                <a:gd name="connsiteX12" fmla="*/ 899214 w 1541885"/>
                <a:gd name="connsiteY12" fmla="*/ 1469686 h 1507852"/>
                <a:gd name="connsiteX13" fmla="*/ 1122099 w 1541885"/>
                <a:gd name="connsiteY13" fmla="*/ 1385866 h 1507852"/>
                <a:gd name="connsiteX14" fmla="*/ 1272594 w 1541885"/>
                <a:gd name="connsiteY14" fmla="*/ 1252516 h 1507852"/>
                <a:gd name="connsiteX15" fmla="*/ 1308789 w 1541885"/>
                <a:gd name="connsiteY15" fmla="*/ 1277281 h 1507852"/>
                <a:gd name="connsiteX16" fmla="*/ 1407849 w 1541885"/>
                <a:gd name="connsiteY16" fmla="*/ 1260136 h 1507852"/>
                <a:gd name="connsiteX17" fmla="*/ 1476429 w 1541885"/>
                <a:gd name="connsiteY17" fmla="*/ 1185841 h 1507852"/>
                <a:gd name="connsiteX18" fmla="*/ 1535484 w 1541885"/>
                <a:gd name="connsiteY18" fmla="*/ 1088686 h 1507852"/>
                <a:gd name="connsiteX19" fmla="*/ 1529769 w 1541885"/>
                <a:gd name="connsiteY19" fmla="*/ 980101 h 1507852"/>
                <a:gd name="connsiteX20" fmla="*/ 1457379 w 1541885"/>
                <a:gd name="connsiteY20" fmla="*/ 905806 h 1507852"/>
                <a:gd name="connsiteX21" fmla="*/ 1392609 w 1541885"/>
                <a:gd name="connsiteY21" fmla="*/ 907711 h 1507852"/>
                <a:gd name="connsiteX22" fmla="*/ 1417374 w 1541885"/>
                <a:gd name="connsiteY22" fmla="*/ 842941 h 1507852"/>
                <a:gd name="connsiteX23" fmla="*/ 1474524 w 1541885"/>
                <a:gd name="connsiteY23" fmla="*/ 480991 h 1507852"/>
                <a:gd name="connsiteX24" fmla="*/ 1396419 w 1541885"/>
                <a:gd name="connsiteY24" fmla="*/ 218101 h 1507852"/>
                <a:gd name="connsiteX25" fmla="*/ 1230684 w 1541885"/>
                <a:gd name="connsiteY25" fmla="*/ 84751 h 1507852"/>
                <a:gd name="connsiteX26" fmla="*/ 1055424 w 1541885"/>
                <a:gd name="connsiteY26" fmla="*/ 25696 h 1507852"/>
                <a:gd name="connsiteX27" fmla="*/ 784914 w 1541885"/>
                <a:gd name="connsiteY27" fmla="*/ 2836 h 1507852"/>
                <a:gd name="connsiteX28" fmla="*/ 358194 w 1541885"/>
                <a:gd name="connsiteY28" fmla="*/ 86656 h 1507852"/>
                <a:gd name="connsiteX29" fmla="*/ 83874 w 1541885"/>
                <a:gd name="connsiteY29" fmla="*/ 374311 h 1507852"/>
                <a:gd name="connsiteX30" fmla="*/ 3864 w 1541885"/>
                <a:gd name="connsiteY30" fmla="*/ 661966 h 1507852"/>
                <a:gd name="connsiteX0" fmla="*/ 3864 w 1541885"/>
                <a:gd name="connsiteY0" fmla="*/ 661966 h 1507852"/>
                <a:gd name="connsiteX1" fmla="*/ 41964 w 1541885"/>
                <a:gd name="connsiteY1" fmla="*/ 829606 h 1507852"/>
                <a:gd name="connsiteX2" fmla="*/ 34344 w 1541885"/>
                <a:gd name="connsiteY2" fmla="*/ 869611 h 1507852"/>
                <a:gd name="connsiteX3" fmla="*/ 5769 w 1541885"/>
                <a:gd name="connsiteY3" fmla="*/ 886756 h 1507852"/>
                <a:gd name="connsiteX4" fmla="*/ 5769 w 1541885"/>
                <a:gd name="connsiteY4" fmla="*/ 989626 h 1507852"/>
                <a:gd name="connsiteX5" fmla="*/ 66729 w 1541885"/>
                <a:gd name="connsiteY5" fmla="*/ 1103926 h 1507852"/>
                <a:gd name="connsiteX6" fmla="*/ 110544 w 1541885"/>
                <a:gd name="connsiteY6" fmla="*/ 1142026 h 1507852"/>
                <a:gd name="connsiteX7" fmla="*/ 95304 w 1541885"/>
                <a:gd name="connsiteY7" fmla="*/ 1263946 h 1507852"/>
                <a:gd name="connsiteX8" fmla="*/ 127689 w 1541885"/>
                <a:gd name="connsiteY8" fmla="*/ 1355386 h 1507852"/>
                <a:gd name="connsiteX9" fmla="*/ 222939 w 1541885"/>
                <a:gd name="connsiteY9" fmla="*/ 1420156 h 1507852"/>
                <a:gd name="connsiteX10" fmla="*/ 405819 w 1541885"/>
                <a:gd name="connsiteY10" fmla="*/ 1477306 h 1507852"/>
                <a:gd name="connsiteX11" fmla="*/ 664899 w 1541885"/>
                <a:gd name="connsiteY11" fmla="*/ 1507786 h 1507852"/>
                <a:gd name="connsiteX12" fmla="*/ 899214 w 1541885"/>
                <a:gd name="connsiteY12" fmla="*/ 1469686 h 1507852"/>
                <a:gd name="connsiteX13" fmla="*/ 1122099 w 1541885"/>
                <a:gd name="connsiteY13" fmla="*/ 1385866 h 1507852"/>
                <a:gd name="connsiteX14" fmla="*/ 1272594 w 1541885"/>
                <a:gd name="connsiteY14" fmla="*/ 1252516 h 1507852"/>
                <a:gd name="connsiteX15" fmla="*/ 1308789 w 1541885"/>
                <a:gd name="connsiteY15" fmla="*/ 1277281 h 1507852"/>
                <a:gd name="connsiteX16" fmla="*/ 1407849 w 1541885"/>
                <a:gd name="connsiteY16" fmla="*/ 1260136 h 1507852"/>
                <a:gd name="connsiteX17" fmla="*/ 1476429 w 1541885"/>
                <a:gd name="connsiteY17" fmla="*/ 1185841 h 1507852"/>
                <a:gd name="connsiteX18" fmla="*/ 1535484 w 1541885"/>
                <a:gd name="connsiteY18" fmla="*/ 1088686 h 1507852"/>
                <a:gd name="connsiteX19" fmla="*/ 1529769 w 1541885"/>
                <a:gd name="connsiteY19" fmla="*/ 980101 h 1507852"/>
                <a:gd name="connsiteX20" fmla="*/ 1457379 w 1541885"/>
                <a:gd name="connsiteY20" fmla="*/ 905806 h 1507852"/>
                <a:gd name="connsiteX21" fmla="*/ 1392609 w 1541885"/>
                <a:gd name="connsiteY21" fmla="*/ 907711 h 1507852"/>
                <a:gd name="connsiteX22" fmla="*/ 1417374 w 1541885"/>
                <a:gd name="connsiteY22" fmla="*/ 842941 h 1507852"/>
                <a:gd name="connsiteX23" fmla="*/ 1474524 w 1541885"/>
                <a:gd name="connsiteY23" fmla="*/ 480991 h 1507852"/>
                <a:gd name="connsiteX24" fmla="*/ 1396419 w 1541885"/>
                <a:gd name="connsiteY24" fmla="*/ 218101 h 1507852"/>
                <a:gd name="connsiteX25" fmla="*/ 1230684 w 1541885"/>
                <a:gd name="connsiteY25" fmla="*/ 84751 h 1507852"/>
                <a:gd name="connsiteX26" fmla="*/ 1055424 w 1541885"/>
                <a:gd name="connsiteY26" fmla="*/ 25696 h 1507852"/>
                <a:gd name="connsiteX27" fmla="*/ 714429 w 1541885"/>
                <a:gd name="connsiteY27" fmla="*/ 2836 h 1507852"/>
                <a:gd name="connsiteX28" fmla="*/ 358194 w 1541885"/>
                <a:gd name="connsiteY28" fmla="*/ 86656 h 1507852"/>
                <a:gd name="connsiteX29" fmla="*/ 83874 w 1541885"/>
                <a:gd name="connsiteY29" fmla="*/ 374311 h 1507852"/>
                <a:gd name="connsiteX30" fmla="*/ 3864 w 1541885"/>
                <a:gd name="connsiteY30" fmla="*/ 661966 h 1507852"/>
                <a:gd name="connsiteX0" fmla="*/ 3864 w 1541885"/>
                <a:gd name="connsiteY0" fmla="*/ 663510 h 1509396"/>
                <a:gd name="connsiteX1" fmla="*/ 41964 w 1541885"/>
                <a:gd name="connsiteY1" fmla="*/ 831150 h 1509396"/>
                <a:gd name="connsiteX2" fmla="*/ 34344 w 1541885"/>
                <a:gd name="connsiteY2" fmla="*/ 871155 h 1509396"/>
                <a:gd name="connsiteX3" fmla="*/ 5769 w 1541885"/>
                <a:gd name="connsiteY3" fmla="*/ 888300 h 1509396"/>
                <a:gd name="connsiteX4" fmla="*/ 5769 w 1541885"/>
                <a:gd name="connsiteY4" fmla="*/ 991170 h 1509396"/>
                <a:gd name="connsiteX5" fmla="*/ 66729 w 1541885"/>
                <a:gd name="connsiteY5" fmla="*/ 1105470 h 1509396"/>
                <a:gd name="connsiteX6" fmla="*/ 110544 w 1541885"/>
                <a:gd name="connsiteY6" fmla="*/ 1143570 h 1509396"/>
                <a:gd name="connsiteX7" fmla="*/ 95304 w 1541885"/>
                <a:gd name="connsiteY7" fmla="*/ 1265490 h 1509396"/>
                <a:gd name="connsiteX8" fmla="*/ 127689 w 1541885"/>
                <a:gd name="connsiteY8" fmla="*/ 1356930 h 1509396"/>
                <a:gd name="connsiteX9" fmla="*/ 222939 w 1541885"/>
                <a:gd name="connsiteY9" fmla="*/ 1421700 h 1509396"/>
                <a:gd name="connsiteX10" fmla="*/ 405819 w 1541885"/>
                <a:gd name="connsiteY10" fmla="*/ 1478850 h 1509396"/>
                <a:gd name="connsiteX11" fmla="*/ 664899 w 1541885"/>
                <a:gd name="connsiteY11" fmla="*/ 1509330 h 1509396"/>
                <a:gd name="connsiteX12" fmla="*/ 899214 w 1541885"/>
                <a:gd name="connsiteY12" fmla="*/ 1471230 h 1509396"/>
                <a:gd name="connsiteX13" fmla="*/ 1122099 w 1541885"/>
                <a:gd name="connsiteY13" fmla="*/ 1387410 h 1509396"/>
                <a:gd name="connsiteX14" fmla="*/ 1272594 w 1541885"/>
                <a:gd name="connsiteY14" fmla="*/ 1254060 h 1509396"/>
                <a:gd name="connsiteX15" fmla="*/ 1308789 w 1541885"/>
                <a:gd name="connsiteY15" fmla="*/ 1278825 h 1509396"/>
                <a:gd name="connsiteX16" fmla="*/ 1407849 w 1541885"/>
                <a:gd name="connsiteY16" fmla="*/ 1261680 h 1509396"/>
                <a:gd name="connsiteX17" fmla="*/ 1476429 w 1541885"/>
                <a:gd name="connsiteY17" fmla="*/ 1187385 h 1509396"/>
                <a:gd name="connsiteX18" fmla="*/ 1535484 w 1541885"/>
                <a:gd name="connsiteY18" fmla="*/ 1090230 h 1509396"/>
                <a:gd name="connsiteX19" fmla="*/ 1529769 w 1541885"/>
                <a:gd name="connsiteY19" fmla="*/ 981645 h 1509396"/>
                <a:gd name="connsiteX20" fmla="*/ 1457379 w 1541885"/>
                <a:gd name="connsiteY20" fmla="*/ 907350 h 1509396"/>
                <a:gd name="connsiteX21" fmla="*/ 1392609 w 1541885"/>
                <a:gd name="connsiteY21" fmla="*/ 909255 h 1509396"/>
                <a:gd name="connsiteX22" fmla="*/ 1417374 w 1541885"/>
                <a:gd name="connsiteY22" fmla="*/ 844485 h 1509396"/>
                <a:gd name="connsiteX23" fmla="*/ 1474524 w 1541885"/>
                <a:gd name="connsiteY23" fmla="*/ 482535 h 1509396"/>
                <a:gd name="connsiteX24" fmla="*/ 1396419 w 1541885"/>
                <a:gd name="connsiteY24" fmla="*/ 219645 h 1509396"/>
                <a:gd name="connsiteX25" fmla="*/ 1230684 w 1541885"/>
                <a:gd name="connsiteY25" fmla="*/ 86295 h 1509396"/>
                <a:gd name="connsiteX26" fmla="*/ 1034469 w 1541885"/>
                <a:gd name="connsiteY26" fmla="*/ 19620 h 1509396"/>
                <a:gd name="connsiteX27" fmla="*/ 714429 w 1541885"/>
                <a:gd name="connsiteY27" fmla="*/ 4380 h 1509396"/>
                <a:gd name="connsiteX28" fmla="*/ 358194 w 1541885"/>
                <a:gd name="connsiteY28" fmla="*/ 88200 h 1509396"/>
                <a:gd name="connsiteX29" fmla="*/ 83874 w 1541885"/>
                <a:gd name="connsiteY29" fmla="*/ 375855 h 1509396"/>
                <a:gd name="connsiteX30" fmla="*/ 3864 w 1541885"/>
                <a:gd name="connsiteY30" fmla="*/ 663510 h 1509396"/>
                <a:gd name="connsiteX0" fmla="*/ 3864 w 1541885"/>
                <a:gd name="connsiteY0" fmla="*/ 663510 h 1509396"/>
                <a:gd name="connsiteX1" fmla="*/ 41964 w 1541885"/>
                <a:gd name="connsiteY1" fmla="*/ 831150 h 1509396"/>
                <a:gd name="connsiteX2" fmla="*/ 34344 w 1541885"/>
                <a:gd name="connsiteY2" fmla="*/ 871155 h 1509396"/>
                <a:gd name="connsiteX3" fmla="*/ 5769 w 1541885"/>
                <a:gd name="connsiteY3" fmla="*/ 888300 h 1509396"/>
                <a:gd name="connsiteX4" fmla="*/ 5769 w 1541885"/>
                <a:gd name="connsiteY4" fmla="*/ 991170 h 1509396"/>
                <a:gd name="connsiteX5" fmla="*/ 66729 w 1541885"/>
                <a:gd name="connsiteY5" fmla="*/ 1105470 h 1509396"/>
                <a:gd name="connsiteX6" fmla="*/ 110544 w 1541885"/>
                <a:gd name="connsiteY6" fmla="*/ 1143570 h 1509396"/>
                <a:gd name="connsiteX7" fmla="*/ 95304 w 1541885"/>
                <a:gd name="connsiteY7" fmla="*/ 1265490 h 1509396"/>
                <a:gd name="connsiteX8" fmla="*/ 127689 w 1541885"/>
                <a:gd name="connsiteY8" fmla="*/ 1356930 h 1509396"/>
                <a:gd name="connsiteX9" fmla="*/ 222939 w 1541885"/>
                <a:gd name="connsiteY9" fmla="*/ 1421700 h 1509396"/>
                <a:gd name="connsiteX10" fmla="*/ 405819 w 1541885"/>
                <a:gd name="connsiteY10" fmla="*/ 1478850 h 1509396"/>
                <a:gd name="connsiteX11" fmla="*/ 664899 w 1541885"/>
                <a:gd name="connsiteY11" fmla="*/ 1509330 h 1509396"/>
                <a:gd name="connsiteX12" fmla="*/ 899214 w 1541885"/>
                <a:gd name="connsiteY12" fmla="*/ 1471230 h 1509396"/>
                <a:gd name="connsiteX13" fmla="*/ 1122099 w 1541885"/>
                <a:gd name="connsiteY13" fmla="*/ 1387410 h 1509396"/>
                <a:gd name="connsiteX14" fmla="*/ 1272594 w 1541885"/>
                <a:gd name="connsiteY14" fmla="*/ 1254060 h 1509396"/>
                <a:gd name="connsiteX15" fmla="*/ 1308789 w 1541885"/>
                <a:gd name="connsiteY15" fmla="*/ 1278825 h 1509396"/>
                <a:gd name="connsiteX16" fmla="*/ 1407849 w 1541885"/>
                <a:gd name="connsiteY16" fmla="*/ 1261680 h 1509396"/>
                <a:gd name="connsiteX17" fmla="*/ 1476429 w 1541885"/>
                <a:gd name="connsiteY17" fmla="*/ 1187385 h 1509396"/>
                <a:gd name="connsiteX18" fmla="*/ 1535484 w 1541885"/>
                <a:gd name="connsiteY18" fmla="*/ 1090230 h 1509396"/>
                <a:gd name="connsiteX19" fmla="*/ 1529769 w 1541885"/>
                <a:gd name="connsiteY19" fmla="*/ 981645 h 1509396"/>
                <a:gd name="connsiteX20" fmla="*/ 1457379 w 1541885"/>
                <a:gd name="connsiteY20" fmla="*/ 907350 h 1509396"/>
                <a:gd name="connsiteX21" fmla="*/ 1407849 w 1541885"/>
                <a:gd name="connsiteY21" fmla="*/ 909255 h 1509396"/>
                <a:gd name="connsiteX22" fmla="*/ 1417374 w 1541885"/>
                <a:gd name="connsiteY22" fmla="*/ 844485 h 1509396"/>
                <a:gd name="connsiteX23" fmla="*/ 1474524 w 1541885"/>
                <a:gd name="connsiteY23" fmla="*/ 482535 h 1509396"/>
                <a:gd name="connsiteX24" fmla="*/ 1396419 w 1541885"/>
                <a:gd name="connsiteY24" fmla="*/ 219645 h 1509396"/>
                <a:gd name="connsiteX25" fmla="*/ 1230684 w 1541885"/>
                <a:gd name="connsiteY25" fmla="*/ 86295 h 1509396"/>
                <a:gd name="connsiteX26" fmla="*/ 1034469 w 1541885"/>
                <a:gd name="connsiteY26" fmla="*/ 19620 h 1509396"/>
                <a:gd name="connsiteX27" fmla="*/ 714429 w 1541885"/>
                <a:gd name="connsiteY27" fmla="*/ 4380 h 1509396"/>
                <a:gd name="connsiteX28" fmla="*/ 358194 w 1541885"/>
                <a:gd name="connsiteY28" fmla="*/ 88200 h 1509396"/>
                <a:gd name="connsiteX29" fmla="*/ 83874 w 1541885"/>
                <a:gd name="connsiteY29" fmla="*/ 375855 h 1509396"/>
                <a:gd name="connsiteX30" fmla="*/ 3864 w 1541885"/>
                <a:gd name="connsiteY30" fmla="*/ 663510 h 1509396"/>
                <a:gd name="connsiteX0" fmla="*/ 3864 w 1541974"/>
                <a:gd name="connsiteY0" fmla="*/ 663510 h 1509396"/>
                <a:gd name="connsiteX1" fmla="*/ 41964 w 1541974"/>
                <a:gd name="connsiteY1" fmla="*/ 831150 h 1509396"/>
                <a:gd name="connsiteX2" fmla="*/ 34344 w 1541974"/>
                <a:gd name="connsiteY2" fmla="*/ 871155 h 1509396"/>
                <a:gd name="connsiteX3" fmla="*/ 5769 w 1541974"/>
                <a:gd name="connsiteY3" fmla="*/ 888300 h 1509396"/>
                <a:gd name="connsiteX4" fmla="*/ 5769 w 1541974"/>
                <a:gd name="connsiteY4" fmla="*/ 991170 h 1509396"/>
                <a:gd name="connsiteX5" fmla="*/ 66729 w 1541974"/>
                <a:gd name="connsiteY5" fmla="*/ 1105470 h 1509396"/>
                <a:gd name="connsiteX6" fmla="*/ 110544 w 1541974"/>
                <a:gd name="connsiteY6" fmla="*/ 1143570 h 1509396"/>
                <a:gd name="connsiteX7" fmla="*/ 95304 w 1541974"/>
                <a:gd name="connsiteY7" fmla="*/ 1265490 h 1509396"/>
                <a:gd name="connsiteX8" fmla="*/ 127689 w 1541974"/>
                <a:gd name="connsiteY8" fmla="*/ 1356930 h 1509396"/>
                <a:gd name="connsiteX9" fmla="*/ 222939 w 1541974"/>
                <a:gd name="connsiteY9" fmla="*/ 1421700 h 1509396"/>
                <a:gd name="connsiteX10" fmla="*/ 405819 w 1541974"/>
                <a:gd name="connsiteY10" fmla="*/ 1478850 h 1509396"/>
                <a:gd name="connsiteX11" fmla="*/ 664899 w 1541974"/>
                <a:gd name="connsiteY11" fmla="*/ 1509330 h 1509396"/>
                <a:gd name="connsiteX12" fmla="*/ 899214 w 1541974"/>
                <a:gd name="connsiteY12" fmla="*/ 1471230 h 1509396"/>
                <a:gd name="connsiteX13" fmla="*/ 1122099 w 1541974"/>
                <a:gd name="connsiteY13" fmla="*/ 1387410 h 1509396"/>
                <a:gd name="connsiteX14" fmla="*/ 1272594 w 1541974"/>
                <a:gd name="connsiteY14" fmla="*/ 1254060 h 1509396"/>
                <a:gd name="connsiteX15" fmla="*/ 1308789 w 1541974"/>
                <a:gd name="connsiteY15" fmla="*/ 1278825 h 1509396"/>
                <a:gd name="connsiteX16" fmla="*/ 1407849 w 1541974"/>
                <a:gd name="connsiteY16" fmla="*/ 1261680 h 1509396"/>
                <a:gd name="connsiteX17" fmla="*/ 1476429 w 1541974"/>
                <a:gd name="connsiteY17" fmla="*/ 1187385 h 1509396"/>
                <a:gd name="connsiteX18" fmla="*/ 1535484 w 1541974"/>
                <a:gd name="connsiteY18" fmla="*/ 1090230 h 1509396"/>
                <a:gd name="connsiteX19" fmla="*/ 1531674 w 1541974"/>
                <a:gd name="connsiteY19" fmla="*/ 958785 h 1509396"/>
                <a:gd name="connsiteX20" fmla="*/ 1457379 w 1541974"/>
                <a:gd name="connsiteY20" fmla="*/ 907350 h 1509396"/>
                <a:gd name="connsiteX21" fmla="*/ 1407849 w 1541974"/>
                <a:gd name="connsiteY21" fmla="*/ 909255 h 1509396"/>
                <a:gd name="connsiteX22" fmla="*/ 1417374 w 1541974"/>
                <a:gd name="connsiteY22" fmla="*/ 844485 h 1509396"/>
                <a:gd name="connsiteX23" fmla="*/ 1474524 w 1541974"/>
                <a:gd name="connsiteY23" fmla="*/ 482535 h 1509396"/>
                <a:gd name="connsiteX24" fmla="*/ 1396419 w 1541974"/>
                <a:gd name="connsiteY24" fmla="*/ 219645 h 1509396"/>
                <a:gd name="connsiteX25" fmla="*/ 1230684 w 1541974"/>
                <a:gd name="connsiteY25" fmla="*/ 86295 h 1509396"/>
                <a:gd name="connsiteX26" fmla="*/ 1034469 w 1541974"/>
                <a:gd name="connsiteY26" fmla="*/ 19620 h 1509396"/>
                <a:gd name="connsiteX27" fmla="*/ 714429 w 1541974"/>
                <a:gd name="connsiteY27" fmla="*/ 4380 h 1509396"/>
                <a:gd name="connsiteX28" fmla="*/ 358194 w 1541974"/>
                <a:gd name="connsiteY28" fmla="*/ 88200 h 1509396"/>
                <a:gd name="connsiteX29" fmla="*/ 83874 w 1541974"/>
                <a:gd name="connsiteY29" fmla="*/ 375855 h 1509396"/>
                <a:gd name="connsiteX30" fmla="*/ 3864 w 1541974"/>
                <a:gd name="connsiteY30" fmla="*/ 663510 h 1509396"/>
                <a:gd name="connsiteX0" fmla="*/ 3864 w 1541092"/>
                <a:gd name="connsiteY0" fmla="*/ 663510 h 1509396"/>
                <a:gd name="connsiteX1" fmla="*/ 41964 w 1541092"/>
                <a:gd name="connsiteY1" fmla="*/ 831150 h 1509396"/>
                <a:gd name="connsiteX2" fmla="*/ 34344 w 1541092"/>
                <a:gd name="connsiteY2" fmla="*/ 871155 h 1509396"/>
                <a:gd name="connsiteX3" fmla="*/ 5769 w 1541092"/>
                <a:gd name="connsiteY3" fmla="*/ 888300 h 1509396"/>
                <a:gd name="connsiteX4" fmla="*/ 5769 w 1541092"/>
                <a:gd name="connsiteY4" fmla="*/ 991170 h 1509396"/>
                <a:gd name="connsiteX5" fmla="*/ 66729 w 1541092"/>
                <a:gd name="connsiteY5" fmla="*/ 1105470 h 1509396"/>
                <a:gd name="connsiteX6" fmla="*/ 110544 w 1541092"/>
                <a:gd name="connsiteY6" fmla="*/ 1143570 h 1509396"/>
                <a:gd name="connsiteX7" fmla="*/ 95304 w 1541092"/>
                <a:gd name="connsiteY7" fmla="*/ 1265490 h 1509396"/>
                <a:gd name="connsiteX8" fmla="*/ 127689 w 1541092"/>
                <a:gd name="connsiteY8" fmla="*/ 1356930 h 1509396"/>
                <a:gd name="connsiteX9" fmla="*/ 222939 w 1541092"/>
                <a:gd name="connsiteY9" fmla="*/ 1421700 h 1509396"/>
                <a:gd name="connsiteX10" fmla="*/ 405819 w 1541092"/>
                <a:gd name="connsiteY10" fmla="*/ 1478850 h 1509396"/>
                <a:gd name="connsiteX11" fmla="*/ 664899 w 1541092"/>
                <a:gd name="connsiteY11" fmla="*/ 1509330 h 1509396"/>
                <a:gd name="connsiteX12" fmla="*/ 899214 w 1541092"/>
                <a:gd name="connsiteY12" fmla="*/ 1471230 h 1509396"/>
                <a:gd name="connsiteX13" fmla="*/ 1122099 w 1541092"/>
                <a:gd name="connsiteY13" fmla="*/ 1387410 h 1509396"/>
                <a:gd name="connsiteX14" fmla="*/ 1272594 w 1541092"/>
                <a:gd name="connsiteY14" fmla="*/ 1254060 h 1509396"/>
                <a:gd name="connsiteX15" fmla="*/ 1308789 w 1541092"/>
                <a:gd name="connsiteY15" fmla="*/ 1278825 h 1509396"/>
                <a:gd name="connsiteX16" fmla="*/ 1407849 w 1541092"/>
                <a:gd name="connsiteY16" fmla="*/ 1261680 h 1509396"/>
                <a:gd name="connsiteX17" fmla="*/ 1489764 w 1541092"/>
                <a:gd name="connsiteY17" fmla="*/ 1189290 h 1509396"/>
                <a:gd name="connsiteX18" fmla="*/ 1535484 w 1541092"/>
                <a:gd name="connsiteY18" fmla="*/ 1090230 h 1509396"/>
                <a:gd name="connsiteX19" fmla="*/ 1531674 w 1541092"/>
                <a:gd name="connsiteY19" fmla="*/ 958785 h 1509396"/>
                <a:gd name="connsiteX20" fmla="*/ 1457379 w 1541092"/>
                <a:gd name="connsiteY20" fmla="*/ 907350 h 1509396"/>
                <a:gd name="connsiteX21" fmla="*/ 1407849 w 1541092"/>
                <a:gd name="connsiteY21" fmla="*/ 909255 h 1509396"/>
                <a:gd name="connsiteX22" fmla="*/ 1417374 w 1541092"/>
                <a:gd name="connsiteY22" fmla="*/ 844485 h 1509396"/>
                <a:gd name="connsiteX23" fmla="*/ 1474524 w 1541092"/>
                <a:gd name="connsiteY23" fmla="*/ 482535 h 1509396"/>
                <a:gd name="connsiteX24" fmla="*/ 1396419 w 1541092"/>
                <a:gd name="connsiteY24" fmla="*/ 219645 h 1509396"/>
                <a:gd name="connsiteX25" fmla="*/ 1230684 w 1541092"/>
                <a:gd name="connsiteY25" fmla="*/ 86295 h 1509396"/>
                <a:gd name="connsiteX26" fmla="*/ 1034469 w 1541092"/>
                <a:gd name="connsiteY26" fmla="*/ 19620 h 1509396"/>
                <a:gd name="connsiteX27" fmla="*/ 714429 w 1541092"/>
                <a:gd name="connsiteY27" fmla="*/ 4380 h 1509396"/>
                <a:gd name="connsiteX28" fmla="*/ 358194 w 1541092"/>
                <a:gd name="connsiteY28" fmla="*/ 88200 h 1509396"/>
                <a:gd name="connsiteX29" fmla="*/ 83874 w 1541092"/>
                <a:gd name="connsiteY29" fmla="*/ 375855 h 1509396"/>
                <a:gd name="connsiteX30" fmla="*/ 3864 w 1541092"/>
                <a:gd name="connsiteY30" fmla="*/ 663510 h 1509396"/>
                <a:gd name="connsiteX0" fmla="*/ 3864 w 1541092"/>
                <a:gd name="connsiteY0" fmla="*/ 663510 h 1509396"/>
                <a:gd name="connsiteX1" fmla="*/ 41964 w 1541092"/>
                <a:gd name="connsiteY1" fmla="*/ 831150 h 1509396"/>
                <a:gd name="connsiteX2" fmla="*/ 34344 w 1541092"/>
                <a:gd name="connsiteY2" fmla="*/ 871155 h 1509396"/>
                <a:gd name="connsiteX3" fmla="*/ 5769 w 1541092"/>
                <a:gd name="connsiteY3" fmla="*/ 888300 h 1509396"/>
                <a:gd name="connsiteX4" fmla="*/ 5769 w 1541092"/>
                <a:gd name="connsiteY4" fmla="*/ 991170 h 1509396"/>
                <a:gd name="connsiteX5" fmla="*/ 66729 w 1541092"/>
                <a:gd name="connsiteY5" fmla="*/ 1105470 h 1509396"/>
                <a:gd name="connsiteX6" fmla="*/ 110544 w 1541092"/>
                <a:gd name="connsiteY6" fmla="*/ 1143570 h 1509396"/>
                <a:gd name="connsiteX7" fmla="*/ 95304 w 1541092"/>
                <a:gd name="connsiteY7" fmla="*/ 1265490 h 1509396"/>
                <a:gd name="connsiteX8" fmla="*/ 127689 w 1541092"/>
                <a:gd name="connsiteY8" fmla="*/ 1356930 h 1509396"/>
                <a:gd name="connsiteX9" fmla="*/ 222939 w 1541092"/>
                <a:gd name="connsiteY9" fmla="*/ 1421700 h 1509396"/>
                <a:gd name="connsiteX10" fmla="*/ 405819 w 1541092"/>
                <a:gd name="connsiteY10" fmla="*/ 1478850 h 1509396"/>
                <a:gd name="connsiteX11" fmla="*/ 664899 w 1541092"/>
                <a:gd name="connsiteY11" fmla="*/ 1509330 h 1509396"/>
                <a:gd name="connsiteX12" fmla="*/ 899214 w 1541092"/>
                <a:gd name="connsiteY12" fmla="*/ 1471230 h 1509396"/>
                <a:gd name="connsiteX13" fmla="*/ 1122099 w 1541092"/>
                <a:gd name="connsiteY13" fmla="*/ 1387410 h 1509396"/>
                <a:gd name="connsiteX14" fmla="*/ 1276404 w 1541092"/>
                <a:gd name="connsiteY14" fmla="*/ 1263585 h 1509396"/>
                <a:gd name="connsiteX15" fmla="*/ 1308789 w 1541092"/>
                <a:gd name="connsiteY15" fmla="*/ 1278825 h 1509396"/>
                <a:gd name="connsiteX16" fmla="*/ 1407849 w 1541092"/>
                <a:gd name="connsiteY16" fmla="*/ 1261680 h 1509396"/>
                <a:gd name="connsiteX17" fmla="*/ 1489764 w 1541092"/>
                <a:gd name="connsiteY17" fmla="*/ 1189290 h 1509396"/>
                <a:gd name="connsiteX18" fmla="*/ 1535484 w 1541092"/>
                <a:gd name="connsiteY18" fmla="*/ 1090230 h 1509396"/>
                <a:gd name="connsiteX19" fmla="*/ 1531674 w 1541092"/>
                <a:gd name="connsiteY19" fmla="*/ 958785 h 1509396"/>
                <a:gd name="connsiteX20" fmla="*/ 1457379 w 1541092"/>
                <a:gd name="connsiteY20" fmla="*/ 907350 h 1509396"/>
                <a:gd name="connsiteX21" fmla="*/ 1407849 w 1541092"/>
                <a:gd name="connsiteY21" fmla="*/ 909255 h 1509396"/>
                <a:gd name="connsiteX22" fmla="*/ 1417374 w 1541092"/>
                <a:gd name="connsiteY22" fmla="*/ 844485 h 1509396"/>
                <a:gd name="connsiteX23" fmla="*/ 1474524 w 1541092"/>
                <a:gd name="connsiteY23" fmla="*/ 482535 h 1509396"/>
                <a:gd name="connsiteX24" fmla="*/ 1396419 w 1541092"/>
                <a:gd name="connsiteY24" fmla="*/ 219645 h 1509396"/>
                <a:gd name="connsiteX25" fmla="*/ 1230684 w 1541092"/>
                <a:gd name="connsiteY25" fmla="*/ 86295 h 1509396"/>
                <a:gd name="connsiteX26" fmla="*/ 1034469 w 1541092"/>
                <a:gd name="connsiteY26" fmla="*/ 19620 h 1509396"/>
                <a:gd name="connsiteX27" fmla="*/ 714429 w 1541092"/>
                <a:gd name="connsiteY27" fmla="*/ 4380 h 1509396"/>
                <a:gd name="connsiteX28" fmla="*/ 358194 w 1541092"/>
                <a:gd name="connsiteY28" fmla="*/ 88200 h 1509396"/>
                <a:gd name="connsiteX29" fmla="*/ 83874 w 1541092"/>
                <a:gd name="connsiteY29" fmla="*/ 375855 h 1509396"/>
                <a:gd name="connsiteX30" fmla="*/ 3864 w 1541092"/>
                <a:gd name="connsiteY30" fmla="*/ 663510 h 1509396"/>
                <a:gd name="connsiteX0" fmla="*/ 7062 w 1544290"/>
                <a:gd name="connsiteY0" fmla="*/ 663510 h 1509396"/>
                <a:gd name="connsiteX1" fmla="*/ 45162 w 1544290"/>
                <a:gd name="connsiteY1" fmla="*/ 831150 h 1509396"/>
                <a:gd name="connsiteX2" fmla="*/ 37542 w 1544290"/>
                <a:gd name="connsiteY2" fmla="*/ 871155 h 1509396"/>
                <a:gd name="connsiteX3" fmla="*/ 3252 w 1544290"/>
                <a:gd name="connsiteY3" fmla="*/ 901635 h 1509396"/>
                <a:gd name="connsiteX4" fmla="*/ 8967 w 1544290"/>
                <a:gd name="connsiteY4" fmla="*/ 991170 h 1509396"/>
                <a:gd name="connsiteX5" fmla="*/ 69927 w 1544290"/>
                <a:gd name="connsiteY5" fmla="*/ 1105470 h 1509396"/>
                <a:gd name="connsiteX6" fmla="*/ 113742 w 1544290"/>
                <a:gd name="connsiteY6" fmla="*/ 1143570 h 1509396"/>
                <a:gd name="connsiteX7" fmla="*/ 98502 w 1544290"/>
                <a:gd name="connsiteY7" fmla="*/ 1265490 h 1509396"/>
                <a:gd name="connsiteX8" fmla="*/ 130887 w 1544290"/>
                <a:gd name="connsiteY8" fmla="*/ 1356930 h 1509396"/>
                <a:gd name="connsiteX9" fmla="*/ 226137 w 1544290"/>
                <a:gd name="connsiteY9" fmla="*/ 1421700 h 1509396"/>
                <a:gd name="connsiteX10" fmla="*/ 409017 w 1544290"/>
                <a:gd name="connsiteY10" fmla="*/ 1478850 h 1509396"/>
                <a:gd name="connsiteX11" fmla="*/ 668097 w 1544290"/>
                <a:gd name="connsiteY11" fmla="*/ 1509330 h 1509396"/>
                <a:gd name="connsiteX12" fmla="*/ 902412 w 1544290"/>
                <a:gd name="connsiteY12" fmla="*/ 1471230 h 1509396"/>
                <a:gd name="connsiteX13" fmla="*/ 1125297 w 1544290"/>
                <a:gd name="connsiteY13" fmla="*/ 1387410 h 1509396"/>
                <a:gd name="connsiteX14" fmla="*/ 1279602 w 1544290"/>
                <a:gd name="connsiteY14" fmla="*/ 1263585 h 1509396"/>
                <a:gd name="connsiteX15" fmla="*/ 1311987 w 1544290"/>
                <a:gd name="connsiteY15" fmla="*/ 1278825 h 1509396"/>
                <a:gd name="connsiteX16" fmla="*/ 1411047 w 1544290"/>
                <a:gd name="connsiteY16" fmla="*/ 1261680 h 1509396"/>
                <a:gd name="connsiteX17" fmla="*/ 1492962 w 1544290"/>
                <a:gd name="connsiteY17" fmla="*/ 1189290 h 1509396"/>
                <a:gd name="connsiteX18" fmla="*/ 1538682 w 1544290"/>
                <a:gd name="connsiteY18" fmla="*/ 1090230 h 1509396"/>
                <a:gd name="connsiteX19" fmla="*/ 1534872 w 1544290"/>
                <a:gd name="connsiteY19" fmla="*/ 958785 h 1509396"/>
                <a:gd name="connsiteX20" fmla="*/ 1460577 w 1544290"/>
                <a:gd name="connsiteY20" fmla="*/ 907350 h 1509396"/>
                <a:gd name="connsiteX21" fmla="*/ 1411047 w 1544290"/>
                <a:gd name="connsiteY21" fmla="*/ 909255 h 1509396"/>
                <a:gd name="connsiteX22" fmla="*/ 1420572 w 1544290"/>
                <a:gd name="connsiteY22" fmla="*/ 844485 h 1509396"/>
                <a:gd name="connsiteX23" fmla="*/ 1477722 w 1544290"/>
                <a:gd name="connsiteY23" fmla="*/ 482535 h 1509396"/>
                <a:gd name="connsiteX24" fmla="*/ 1399617 w 1544290"/>
                <a:gd name="connsiteY24" fmla="*/ 219645 h 1509396"/>
                <a:gd name="connsiteX25" fmla="*/ 1233882 w 1544290"/>
                <a:gd name="connsiteY25" fmla="*/ 86295 h 1509396"/>
                <a:gd name="connsiteX26" fmla="*/ 1037667 w 1544290"/>
                <a:gd name="connsiteY26" fmla="*/ 19620 h 1509396"/>
                <a:gd name="connsiteX27" fmla="*/ 717627 w 1544290"/>
                <a:gd name="connsiteY27" fmla="*/ 4380 h 1509396"/>
                <a:gd name="connsiteX28" fmla="*/ 361392 w 1544290"/>
                <a:gd name="connsiteY28" fmla="*/ 88200 h 1509396"/>
                <a:gd name="connsiteX29" fmla="*/ 87072 w 1544290"/>
                <a:gd name="connsiteY29" fmla="*/ 375855 h 1509396"/>
                <a:gd name="connsiteX30" fmla="*/ 7062 w 1544290"/>
                <a:gd name="connsiteY30" fmla="*/ 663510 h 1509396"/>
                <a:gd name="connsiteX0" fmla="*/ 7062 w 1544290"/>
                <a:gd name="connsiteY0" fmla="*/ 663510 h 1509396"/>
                <a:gd name="connsiteX1" fmla="*/ 45162 w 1544290"/>
                <a:gd name="connsiteY1" fmla="*/ 831150 h 1509396"/>
                <a:gd name="connsiteX2" fmla="*/ 37542 w 1544290"/>
                <a:gd name="connsiteY2" fmla="*/ 871155 h 1509396"/>
                <a:gd name="connsiteX3" fmla="*/ 3252 w 1544290"/>
                <a:gd name="connsiteY3" fmla="*/ 901635 h 1509396"/>
                <a:gd name="connsiteX4" fmla="*/ 8967 w 1544290"/>
                <a:gd name="connsiteY4" fmla="*/ 991170 h 1509396"/>
                <a:gd name="connsiteX5" fmla="*/ 69927 w 1544290"/>
                <a:gd name="connsiteY5" fmla="*/ 1105470 h 1509396"/>
                <a:gd name="connsiteX6" fmla="*/ 113742 w 1544290"/>
                <a:gd name="connsiteY6" fmla="*/ 1143570 h 1509396"/>
                <a:gd name="connsiteX7" fmla="*/ 98502 w 1544290"/>
                <a:gd name="connsiteY7" fmla="*/ 1265490 h 1509396"/>
                <a:gd name="connsiteX8" fmla="*/ 130887 w 1544290"/>
                <a:gd name="connsiteY8" fmla="*/ 1356930 h 1509396"/>
                <a:gd name="connsiteX9" fmla="*/ 226137 w 1544290"/>
                <a:gd name="connsiteY9" fmla="*/ 1421700 h 1509396"/>
                <a:gd name="connsiteX10" fmla="*/ 409017 w 1544290"/>
                <a:gd name="connsiteY10" fmla="*/ 1478850 h 1509396"/>
                <a:gd name="connsiteX11" fmla="*/ 668097 w 1544290"/>
                <a:gd name="connsiteY11" fmla="*/ 1509330 h 1509396"/>
                <a:gd name="connsiteX12" fmla="*/ 902412 w 1544290"/>
                <a:gd name="connsiteY12" fmla="*/ 1471230 h 1509396"/>
                <a:gd name="connsiteX13" fmla="*/ 1125297 w 1544290"/>
                <a:gd name="connsiteY13" fmla="*/ 1387410 h 1509396"/>
                <a:gd name="connsiteX14" fmla="*/ 1279602 w 1544290"/>
                <a:gd name="connsiteY14" fmla="*/ 1263585 h 1509396"/>
                <a:gd name="connsiteX15" fmla="*/ 1311987 w 1544290"/>
                <a:gd name="connsiteY15" fmla="*/ 1278825 h 1509396"/>
                <a:gd name="connsiteX16" fmla="*/ 1411047 w 1544290"/>
                <a:gd name="connsiteY16" fmla="*/ 1261680 h 1509396"/>
                <a:gd name="connsiteX17" fmla="*/ 1492962 w 1544290"/>
                <a:gd name="connsiteY17" fmla="*/ 1189290 h 1509396"/>
                <a:gd name="connsiteX18" fmla="*/ 1538682 w 1544290"/>
                <a:gd name="connsiteY18" fmla="*/ 1090230 h 1509396"/>
                <a:gd name="connsiteX19" fmla="*/ 1534872 w 1544290"/>
                <a:gd name="connsiteY19" fmla="*/ 958785 h 1509396"/>
                <a:gd name="connsiteX20" fmla="*/ 1460577 w 1544290"/>
                <a:gd name="connsiteY20" fmla="*/ 907350 h 1509396"/>
                <a:gd name="connsiteX21" fmla="*/ 1411047 w 1544290"/>
                <a:gd name="connsiteY21" fmla="*/ 909255 h 1509396"/>
                <a:gd name="connsiteX22" fmla="*/ 1420572 w 1544290"/>
                <a:gd name="connsiteY22" fmla="*/ 844485 h 1509396"/>
                <a:gd name="connsiteX23" fmla="*/ 1477722 w 1544290"/>
                <a:gd name="connsiteY23" fmla="*/ 482535 h 1509396"/>
                <a:gd name="connsiteX24" fmla="*/ 1399617 w 1544290"/>
                <a:gd name="connsiteY24" fmla="*/ 219645 h 1509396"/>
                <a:gd name="connsiteX25" fmla="*/ 1233882 w 1544290"/>
                <a:gd name="connsiteY25" fmla="*/ 86295 h 1509396"/>
                <a:gd name="connsiteX26" fmla="*/ 1037667 w 1544290"/>
                <a:gd name="connsiteY26" fmla="*/ 19620 h 1509396"/>
                <a:gd name="connsiteX27" fmla="*/ 717627 w 1544290"/>
                <a:gd name="connsiteY27" fmla="*/ 4380 h 1509396"/>
                <a:gd name="connsiteX28" fmla="*/ 361392 w 1544290"/>
                <a:gd name="connsiteY28" fmla="*/ 88200 h 1509396"/>
                <a:gd name="connsiteX29" fmla="*/ 87072 w 1544290"/>
                <a:gd name="connsiteY29" fmla="*/ 375855 h 1509396"/>
                <a:gd name="connsiteX30" fmla="*/ 7062 w 1544290"/>
                <a:gd name="connsiteY30" fmla="*/ 663510 h 1509396"/>
                <a:gd name="connsiteX0" fmla="*/ 7910 w 1545138"/>
                <a:gd name="connsiteY0" fmla="*/ 663510 h 1509396"/>
                <a:gd name="connsiteX1" fmla="*/ 46010 w 1545138"/>
                <a:gd name="connsiteY1" fmla="*/ 831150 h 1509396"/>
                <a:gd name="connsiteX2" fmla="*/ 50269 w 1545138"/>
                <a:gd name="connsiteY2" fmla="*/ 875907 h 1509396"/>
                <a:gd name="connsiteX3" fmla="*/ 4100 w 1545138"/>
                <a:gd name="connsiteY3" fmla="*/ 901635 h 1509396"/>
                <a:gd name="connsiteX4" fmla="*/ 9815 w 1545138"/>
                <a:gd name="connsiteY4" fmla="*/ 991170 h 1509396"/>
                <a:gd name="connsiteX5" fmla="*/ 70775 w 1545138"/>
                <a:gd name="connsiteY5" fmla="*/ 1105470 h 1509396"/>
                <a:gd name="connsiteX6" fmla="*/ 114590 w 1545138"/>
                <a:gd name="connsiteY6" fmla="*/ 1143570 h 1509396"/>
                <a:gd name="connsiteX7" fmla="*/ 99350 w 1545138"/>
                <a:gd name="connsiteY7" fmla="*/ 1265490 h 1509396"/>
                <a:gd name="connsiteX8" fmla="*/ 131735 w 1545138"/>
                <a:gd name="connsiteY8" fmla="*/ 1356930 h 1509396"/>
                <a:gd name="connsiteX9" fmla="*/ 226985 w 1545138"/>
                <a:gd name="connsiteY9" fmla="*/ 1421700 h 1509396"/>
                <a:gd name="connsiteX10" fmla="*/ 409865 w 1545138"/>
                <a:gd name="connsiteY10" fmla="*/ 1478850 h 1509396"/>
                <a:gd name="connsiteX11" fmla="*/ 668945 w 1545138"/>
                <a:gd name="connsiteY11" fmla="*/ 1509330 h 1509396"/>
                <a:gd name="connsiteX12" fmla="*/ 903260 w 1545138"/>
                <a:gd name="connsiteY12" fmla="*/ 1471230 h 1509396"/>
                <a:gd name="connsiteX13" fmla="*/ 1126145 w 1545138"/>
                <a:gd name="connsiteY13" fmla="*/ 1387410 h 1509396"/>
                <a:gd name="connsiteX14" fmla="*/ 1280450 w 1545138"/>
                <a:gd name="connsiteY14" fmla="*/ 1263585 h 1509396"/>
                <a:gd name="connsiteX15" fmla="*/ 1312835 w 1545138"/>
                <a:gd name="connsiteY15" fmla="*/ 1278825 h 1509396"/>
                <a:gd name="connsiteX16" fmla="*/ 1411895 w 1545138"/>
                <a:gd name="connsiteY16" fmla="*/ 1261680 h 1509396"/>
                <a:gd name="connsiteX17" fmla="*/ 1493810 w 1545138"/>
                <a:gd name="connsiteY17" fmla="*/ 1189290 h 1509396"/>
                <a:gd name="connsiteX18" fmla="*/ 1539530 w 1545138"/>
                <a:gd name="connsiteY18" fmla="*/ 1090230 h 1509396"/>
                <a:gd name="connsiteX19" fmla="*/ 1535720 w 1545138"/>
                <a:gd name="connsiteY19" fmla="*/ 958785 h 1509396"/>
                <a:gd name="connsiteX20" fmla="*/ 1461425 w 1545138"/>
                <a:gd name="connsiteY20" fmla="*/ 907350 h 1509396"/>
                <a:gd name="connsiteX21" fmla="*/ 1411895 w 1545138"/>
                <a:gd name="connsiteY21" fmla="*/ 909255 h 1509396"/>
                <a:gd name="connsiteX22" fmla="*/ 1421420 w 1545138"/>
                <a:gd name="connsiteY22" fmla="*/ 844485 h 1509396"/>
                <a:gd name="connsiteX23" fmla="*/ 1478570 w 1545138"/>
                <a:gd name="connsiteY23" fmla="*/ 482535 h 1509396"/>
                <a:gd name="connsiteX24" fmla="*/ 1400465 w 1545138"/>
                <a:gd name="connsiteY24" fmla="*/ 219645 h 1509396"/>
                <a:gd name="connsiteX25" fmla="*/ 1234730 w 1545138"/>
                <a:gd name="connsiteY25" fmla="*/ 86295 h 1509396"/>
                <a:gd name="connsiteX26" fmla="*/ 1038515 w 1545138"/>
                <a:gd name="connsiteY26" fmla="*/ 19620 h 1509396"/>
                <a:gd name="connsiteX27" fmla="*/ 718475 w 1545138"/>
                <a:gd name="connsiteY27" fmla="*/ 4380 h 1509396"/>
                <a:gd name="connsiteX28" fmla="*/ 362240 w 1545138"/>
                <a:gd name="connsiteY28" fmla="*/ 88200 h 1509396"/>
                <a:gd name="connsiteX29" fmla="*/ 87920 w 1545138"/>
                <a:gd name="connsiteY29" fmla="*/ 375855 h 1509396"/>
                <a:gd name="connsiteX30" fmla="*/ 7910 w 1545138"/>
                <a:gd name="connsiteY30" fmla="*/ 663510 h 1509396"/>
                <a:gd name="connsiteX0" fmla="*/ 7911 w 1545139"/>
                <a:gd name="connsiteY0" fmla="*/ 663510 h 1509396"/>
                <a:gd name="connsiteX1" fmla="*/ 46011 w 1545139"/>
                <a:gd name="connsiteY1" fmla="*/ 831150 h 1509396"/>
                <a:gd name="connsiteX2" fmla="*/ 50270 w 1545139"/>
                <a:gd name="connsiteY2" fmla="*/ 875907 h 1509396"/>
                <a:gd name="connsiteX3" fmla="*/ 4101 w 1545139"/>
                <a:gd name="connsiteY3" fmla="*/ 887379 h 1509396"/>
                <a:gd name="connsiteX4" fmla="*/ 9816 w 1545139"/>
                <a:gd name="connsiteY4" fmla="*/ 991170 h 1509396"/>
                <a:gd name="connsiteX5" fmla="*/ 70776 w 1545139"/>
                <a:gd name="connsiteY5" fmla="*/ 1105470 h 1509396"/>
                <a:gd name="connsiteX6" fmla="*/ 114591 w 1545139"/>
                <a:gd name="connsiteY6" fmla="*/ 1143570 h 1509396"/>
                <a:gd name="connsiteX7" fmla="*/ 99351 w 1545139"/>
                <a:gd name="connsiteY7" fmla="*/ 1265490 h 1509396"/>
                <a:gd name="connsiteX8" fmla="*/ 131736 w 1545139"/>
                <a:gd name="connsiteY8" fmla="*/ 1356930 h 1509396"/>
                <a:gd name="connsiteX9" fmla="*/ 226986 w 1545139"/>
                <a:gd name="connsiteY9" fmla="*/ 1421700 h 1509396"/>
                <a:gd name="connsiteX10" fmla="*/ 409866 w 1545139"/>
                <a:gd name="connsiteY10" fmla="*/ 1478850 h 1509396"/>
                <a:gd name="connsiteX11" fmla="*/ 668946 w 1545139"/>
                <a:gd name="connsiteY11" fmla="*/ 1509330 h 1509396"/>
                <a:gd name="connsiteX12" fmla="*/ 903261 w 1545139"/>
                <a:gd name="connsiteY12" fmla="*/ 1471230 h 1509396"/>
                <a:gd name="connsiteX13" fmla="*/ 1126146 w 1545139"/>
                <a:gd name="connsiteY13" fmla="*/ 1387410 h 1509396"/>
                <a:gd name="connsiteX14" fmla="*/ 1280451 w 1545139"/>
                <a:gd name="connsiteY14" fmla="*/ 1263585 h 1509396"/>
                <a:gd name="connsiteX15" fmla="*/ 1312836 w 1545139"/>
                <a:gd name="connsiteY15" fmla="*/ 1278825 h 1509396"/>
                <a:gd name="connsiteX16" fmla="*/ 1411896 w 1545139"/>
                <a:gd name="connsiteY16" fmla="*/ 1261680 h 1509396"/>
                <a:gd name="connsiteX17" fmla="*/ 1493811 w 1545139"/>
                <a:gd name="connsiteY17" fmla="*/ 1189290 h 1509396"/>
                <a:gd name="connsiteX18" fmla="*/ 1539531 w 1545139"/>
                <a:gd name="connsiteY18" fmla="*/ 1090230 h 1509396"/>
                <a:gd name="connsiteX19" fmla="*/ 1535721 w 1545139"/>
                <a:gd name="connsiteY19" fmla="*/ 958785 h 1509396"/>
                <a:gd name="connsiteX20" fmla="*/ 1461426 w 1545139"/>
                <a:gd name="connsiteY20" fmla="*/ 907350 h 1509396"/>
                <a:gd name="connsiteX21" fmla="*/ 1411896 w 1545139"/>
                <a:gd name="connsiteY21" fmla="*/ 909255 h 1509396"/>
                <a:gd name="connsiteX22" fmla="*/ 1421421 w 1545139"/>
                <a:gd name="connsiteY22" fmla="*/ 844485 h 1509396"/>
                <a:gd name="connsiteX23" fmla="*/ 1478571 w 1545139"/>
                <a:gd name="connsiteY23" fmla="*/ 482535 h 1509396"/>
                <a:gd name="connsiteX24" fmla="*/ 1400466 w 1545139"/>
                <a:gd name="connsiteY24" fmla="*/ 219645 h 1509396"/>
                <a:gd name="connsiteX25" fmla="*/ 1234731 w 1545139"/>
                <a:gd name="connsiteY25" fmla="*/ 86295 h 1509396"/>
                <a:gd name="connsiteX26" fmla="*/ 1038516 w 1545139"/>
                <a:gd name="connsiteY26" fmla="*/ 19620 h 1509396"/>
                <a:gd name="connsiteX27" fmla="*/ 718476 w 1545139"/>
                <a:gd name="connsiteY27" fmla="*/ 4380 h 1509396"/>
                <a:gd name="connsiteX28" fmla="*/ 362241 w 1545139"/>
                <a:gd name="connsiteY28" fmla="*/ 88200 h 1509396"/>
                <a:gd name="connsiteX29" fmla="*/ 87921 w 1545139"/>
                <a:gd name="connsiteY29" fmla="*/ 375855 h 1509396"/>
                <a:gd name="connsiteX30" fmla="*/ 7911 w 1545139"/>
                <a:gd name="connsiteY30" fmla="*/ 663510 h 1509396"/>
                <a:gd name="connsiteX0" fmla="*/ 9982 w 1547210"/>
                <a:gd name="connsiteY0" fmla="*/ 663510 h 1509396"/>
                <a:gd name="connsiteX1" fmla="*/ 48082 w 1547210"/>
                <a:gd name="connsiteY1" fmla="*/ 831150 h 1509396"/>
                <a:gd name="connsiteX2" fmla="*/ 52341 w 1547210"/>
                <a:gd name="connsiteY2" fmla="*/ 875907 h 1509396"/>
                <a:gd name="connsiteX3" fmla="*/ 6172 w 1547210"/>
                <a:gd name="connsiteY3" fmla="*/ 887379 h 1509396"/>
                <a:gd name="connsiteX4" fmla="*/ 11887 w 1547210"/>
                <a:gd name="connsiteY4" fmla="*/ 991170 h 1509396"/>
                <a:gd name="connsiteX5" fmla="*/ 72847 w 1547210"/>
                <a:gd name="connsiteY5" fmla="*/ 1105470 h 1509396"/>
                <a:gd name="connsiteX6" fmla="*/ 116662 w 1547210"/>
                <a:gd name="connsiteY6" fmla="*/ 1143570 h 1509396"/>
                <a:gd name="connsiteX7" fmla="*/ 101422 w 1547210"/>
                <a:gd name="connsiteY7" fmla="*/ 1265490 h 1509396"/>
                <a:gd name="connsiteX8" fmla="*/ 133807 w 1547210"/>
                <a:gd name="connsiteY8" fmla="*/ 1356930 h 1509396"/>
                <a:gd name="connsiteX9" fmla="*/ 229057 w 1547210"/>
                <a:gd name="connsiteY9" fmla="*/ 1421700 h 1509396"/>
                <a:gd name="connsiteX10" fmla="*/ 411937 w 1547210"/>
                <a:gd name="connsiteY10" fmla="*/ 1478850 h 1509396"/>
                <a:gd name="connsiteX11" fmla="*/ 671017 w 1547210"/>
                <a:gd name="connsiteY11" fmla="*/ 1509330 h 1509396"/>
                <a:gd name="connsiteX12" fmla="*/ 905332 w 1547210"/>
                <a:gd name="connsiteY12" fmla="*/ 1471230 h 1509396"/>
                <a:gd name="connsiteX13" fmla="*/ 1128217 w 1547210"/>
                <a:gd name="connsiteY13" fmla="*/ 1387410 h 1509396"/>
                <a:gd name="connsiteX14" fmla="*/ 1282522 w 1547210"/>
                <a:gd name="connsiteY14" fmla="*/ 1263585 h 1509396"/>
                <a:gd name="connsiteX15" fmla="*/ 1314907 w 1547210"/>
                <a:gd name="connsiteY15" fmla="*/ 1278825 h 1509396"/>
                <a:gd name="connsiteX16" fmla="*/ 1413967 w 1547210"/>
                <a:gd name="connsiteY16" fmla="*/ 1261680 h 1509396"/>
                <a:gd name="connsiteX17" fmla="*/ 1495882 w 1547210"/>
                <a:gd name="connsiteY17" fmla="*/ 1189290 h 1509396"/>
                <a:gd name="connsiteX18" fmla="*/ 1541602 w 1547210"/>
                <a:gd name="connsiteY18" fmla="*/ 1090230 h 1509396"/>
                <a:gd name="connsiteX19" fmla="*/ 1537792 w 1547210"/>
                <a:gd name="connsiteY19" fmla="*/ 958785 h 1509396"/>
                <a:gd name="connsiteX20" fmla="*/ 1463497 w 1547210"/>
                <a:gd name="connsiteY20" fmla="*/ 907350 h 1509396"/>
                <a:gd name="connsiteX21" fmla="*/ 1413967 w 1547210"/>
                <a:gd name="connsiteY21" fmla="*/ 909255 h 1509396"/>
                <a:gd name="connsiteX22" fmla="*/ 1423492 w 1547210"/>
                <a:gd name="connsiteY22" fmla="*/ 844485 h 1509396"/>
                <a:gd name="connsiteX23" fmla="*/ 1480642 w 1547210"/>
                <a:gd name="connsiteY23" fmla="*/ 482535 h 1509396"/>
                <a:gd name="connsiteX24" fmla="*/ 1402537 w 1547210"/>
                <a:gd name="connsiteY24" fmla="*/ 219645 h 1509396"/>
                <a:gd name="connsiteX25" fmla="*/ 1236802 w 1547210"/>
                <a:gd name="connsiteY25" fmla="*/ 86295 h 1509396"/>
                <a:gd name="connsiteX26" fmla="*/ 1040587 w 1547210"/>
                <a:gd name="connsiteY26" fmla="*/ 19620 h 1509396"/>
                <a:gd name="connsiteX27" fmla="*/ 720547 w 1547210"/>
                <a:gd name="connsiteY27" fmla="*/ 4380 h 1509396"/>
                <a:gd name="connsiteX28" fmla="*/ 364312 w 1547210"/>
                <a:gd name="connsiteY28" fmla="*/ 88200 h 1509396"/>
                <a:gd name="connsiteX29" fmla="*/ 89992 w 1547210"/>
                <a:gd name="connsiteY29" fmla="*/ 375855 h 1509396"/>
                <a:gd name="connsiteX30" fmla="*/ 9982 w 1547210"/>
                <a:gd name="connsiteY30" fmla="*/ 663510 h 1509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547210" h="1509396">
                  <a:moveTo>
                    <a:pt x="9982" y="663510"/>
                  </a:moveTo>
                  <a:cubicBezTo>
                    <a:pt x="2997" y="739392"/>
                    <a:pt x="41022" y="795751"/>
                    <a:pt x="48082" y="831150"/>
                  </a:cubicBezTo>
                  <a:cubicBezTo>
                    <a:pt x="55142" y="866549"/>
                    <a:pt x="59326" y="866536"/>
                    <a:pt x="52341" y="875907"/>
                  </a:cubicBezTo>
                  <a:cubicBezTo>
                    <a:pt x="45356" y="885278"/>
                    <a:pt x="17665" y="856288"/>
                    <a:pt x="6172" y="887379"/>
                  </a:cubicBezTo>
                  <a:cubicBezTo>
                    <a:pt x="-5321" y="918470"/>
                    <a:pt x="775" y="954822"/>
                    <a:pt x="11887" y="991170"/>
                  </a:cubicBezTo>
                  <a:cubicBezTo>
                    <a:pt x="22999" y="1027518"/>
                    <a:pt x="55384" y="1080070"/>
                    <a:pt x="72847" y="1105470"/>
                  </a:cubicBezTo>
                  <a:cubicBezTo>
                    <a:pt x="90310" y="1130870"/>
                    <a:pt x="111900" y="1116900"/>
                    <a:pt x="116662" y="1143570"/>
                  </a:cubicBezTo>
                  <a:cubicBezTo>
                    <a:pt x="121424" y="1170240"/>
                    <a:pt x="98565" y="1229930"/>
                    <a:pt x="101422" y="1265490"/>
                  </a:cubicBezTo>
                  <a:cubicBezTo>
                    <a:pt x="104279" y="1301050"/>
                    <a:pt x="112535" y="1330895"/>
                    <a:pt x="133807" y="1356930"/>
                  </a:cubicBezTo>
                  <a:cubicBezTo>
                    <a:pt x="155079" y="1382965"/>
                    <a:pt x="182702" y="1401380"/>
                    <a:pt x="229057" y="1421700"/>
                  </a:cubicBezTo>
                  <a:cubicBezTo>
                    <a:pt x="275412" y="1442020"/>
                    <a:pt x="338277" y="1464245"/>
                    <a:pt x="411937" y="1478850"/>
                  </a:cubicBezTo>
                  <a:cubicBezTo>
                    <a:pt x="485597" y="1493455"/>
                    <a:pt x="588785" y="1510600"/>
                    <a:pt x="671017" y="1509330"/>
                  </a:cubicBezTo>
                  <a:cubicBezTo>
                    <a:pt x="753250" y="1508060"/>
                    <a:pt x="829132" y="1491550"/>
                    <a:pt x="905332" y="1471230"/>
                  </a:cubicBezTo>
                  <a:cubicBezTo>
                    <a:pt x="981532" y="1450910"/>
                    <a:pt x="1065352" y="1422018"/>
                    <a:pt x="1128217" y="1387410"/>
                  </a:cubicBezTo>
                  <a:cubicBezTo>
                    <a:pt x="1191082" y="1352803"/>
                    <a:pt x="1251407" y="1281682"/>
                    <a:pt x="1282522" y="1263585"/>
                  </a:cubicBezTo>
                  <a:cubicBezTo>
                    <a:pt x="1313637" y="1245488"/>
                    <a:pt x="1268078" y="1259759"/>
                    <a:pt x="1314907" y="1278825"/>
                  </a:cubicBezTo>
                  <a:cubicBezTo>
                    <a:pt x="1361736" y="1297891"/>
                    <a:pt x="1383805" y="1276602"/>
                    <a:pt x="1413967" y="1261680"/>
                  </a:cubicBezTo>
                  <a:cubicBezTo>
                    <a:pt x="1444129" y="1246758"/>
                    <a:pt x="1474610" y="1217865"/>
                    <a:pt x="1495882" y="1189290"/>
                  </a:cubicBezTo>
                  <a:cubicBezTo>
                    <a:pt x="1517155" y="1160715"/>
                    <a:pt x="1534617" y="1128648"/>
                    <a:pt x="1541602" y="1090230"/>
                  </a:cubicBezTo>
                  <a:cubicBezTo>
                    <a:pt x="1548587" y="1051813"/>
                    <a:pt x="1550810" y="989265"/>
                    <a:pt x="1537792" y="958785"/>
                  </a:cubicBezTo>
                  <a:cubicBezTo>
                    <a:pt x="1524774" y="928305"/>
                    <a:pt x="1484135" y="915605"/>
                    <a:pt x="1463497" y="907350"/>
                  </a:cubicBezTo>
                  <a:cubicBezTo>
                    <a:pt x="1442860" y="899095"/>
                    <a:pt x="1420634" y="919732"/>
                    <a:pt x="1413967" y="909255"/>
                  </a:cubicBezTo>
                  <a:cubicBezTo>
                    <a:pt x="1407300" y="898778"/>
                    <a:pt x="1412380" y="915605"/>
                    <a:pt x="1423492" y="844485"/>
                  </a:cubicBezTo>
                  <a:cubicBezTo>
                    <a:pt x="1434604" y="773365"/>
                    <a:pt x="1484134" y="586675"/>
                    <a:pt x="1480642" y="482535"/>
                  </a:cubicBezTo>
                  <a:cubicBezTo>
                    <a:pt x="1477150" y="378395"/>
                    <a:pt x="1443177" y="285685"/>
                    <a:pt x="1402537" y="219645"/>
                  </a:cubicBezTo>
                  <a:cubicBezTo>
                    <a:pt x="1361897" y="153605"/>
                    <a:pt x="1297127" y="119633"/>
                    <a:pt x="1236802" y="86295"/>
                  </a:cubicBezTo>
                  <a:cubicBezTo>
                    <a:pt x="1176477" y="52957"/>
                    <a:pt x="1126630" y="33273"/>
                    <a:pt x="1040587" y="19620"/>
                  </a:cubicBezTo>
                  <a:cubicBezTo>
                    <a:pt x="954545" y="5968"/>
                    <a:pt x="833259" y="-7050"/>
                    <a:pt x="720547" y="4380"/>
                  </a:cubicBezTo>
                  <a:cubicBezTo>
                    <a:pt x="607835" y="15810"/>
                    <a:pt x="488137" y="36448"/>
                    <a:pt x="364312" y="88200"/>
                  </a:cubicBezTo>
                  <a:cubicBezTo>
                    <a:pt x="240487" y="139952"/>
                    <a:pt x="149047" y="279970"/>
                    <a:pt x="89992" y="375855"/>
                  </a:cubicBezTo>
                  <a:cubicBezTo>
                    <a:pt x="30937" y="471740"/>
                    <a:pt x="16967" y="587628"/>
                    <a:pt x="9982" y="663510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79" name="Oval 78">
              <a:extLst>
                <a:ext uri="{FF2B5EF4-FFF2-40B4-BE49-F238E27FC236}">
                  <a16:creationId xmlns:a16="http://schemas.microsoft.com/office/drawing/2014/main" id="{D85AB7FC-768B-4B3D-9322-83A2F54A91B9}"/>
                </a:ext>
              </a:extLst>
            </p:cNvPr>
            <p:cNvSpPr/>
            <p:nvPr/>
          </p:nvSpPr>
          <p:spPr>
            <a:xfrm>
              <a:off x="6079985" y="2556320"/>
              <a:ext cx="152057" cy="166441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C5F247E9-EDAB-4070-BBC7-733BC7FFBCC4}"/>
                </a:ext>
              </a:extLst>
            </p:cNvPr>
            <p:cNvSpPr/>
            <p:nvPr/>
          </p:nvSpPr>
          <p:spPr>
            <a:xfrm rot="285439" flipH="1">
              <a:off x="5469989" y="2430186"/>
              <a:ext cx="254460" cy="94565"/>
            </a:xfrm>
            <a:custGeom>
              <a:avLst/>
              <a:gdLst>
                <a:gd name="connsiteX0" fmla="*/ 224 w 292135"/>
                <a:gd name="connsiteY0" fmla="*/ 59346 h 59716"/>
                <a:gd name="connsiteX1" fmla="*/ 107075 w 292135"/>
                <a:gd name="connsiteY1" fmla="*/ 5920 h 59716"/>
                <a:gd name="connsiteX2" fmla="*/ 292010 w 292135"/>
                <a:gd name="connsiteY2" fmla="*/ 3866 h 59716"/>
                <a:gd name="connsiteX3" fmla="*/ 133788 w 292135"/>
                <a:gd name="connsiteY3" fmla="*/ 28524 h 59716"/>
                <a:gd name="connsiteX4" fmla="*/ 224 w 292135"/>
                <a:gd name="connsiteY4" fmla="*/ 59346 h 59716"/>
                <a:gd name="connsiteX0" fmla="*/ 2 w 291913"/>
                <a:gd name="connsiteY0" fmla="*/ 76080 h 77200"/>
                <a:gd name="connsiteX1" fmla="*/ 131511 w 291913"/>
                <a:gd name="connsiteY1" fmla="*/ 2105 h 77200"/>
                <a:gd name="connsiteX2" fmla="*/ 291788 w 291913"/>
                <a:gd name="connsiteY2" fmla="*/ 20600 h 77200"/>
                <a:gd name="connsiteX3" fmla="*/ 133566 w 291913"/>
                <a:gd name="connsiteY3" fmla="*/ 45258 h 77200"/>
                <a:gd name="connsiteX4" fmla="*/ 2 w 291913"/>
                <a:gd name="connsiteY4" fmla="*/ 76080 h 77200"/>
                <a:gd name="connsiteX0" fmla="*/ 9 w 291925"/>
                <a:gd name="connsiteY0" fmla="*/ 76080 h 76253"/>
                <a:gd name="connsiteX1" fmla="*/ 131518 w 291925"/>
                <a:gd name="connsiteY1" fmla="*/ 2105 h 76253"/>
                <a:gd name="connsiteX2" fmla="*/ 291795 w 291925"/>
                <a:gd name="connsiteY2" fmla="*/ 20600 h 76253"/>
                <a:gd name="connsiteX3" fmla="*/ 137683 w 291925"/>
                <a:gd name="connsiteY3" fmla="*/ 22655 h 76253"/>
                <a:gd name="connsiteX4" fmla="*/ 9 w 291925"/>
                <a:gd name="connsiteY4" fmla="*/ 76080 h 76253"/>
                <a:gd name="connsiteX0" fmla="*/ 9 w 292471"/>
                <a:gd name="connsiteY0" fmla="*/ 76080 h 76253"/>
                <a:gd name="connsiteX1" fmla="*/ 131518 w 292471"/>
                <a:gd name="connsiteY1" fmla="*/ 2105 h 76253"/>
                <a:gd name="connsiteX2" fmla="*/ 291795 w 292471"/>
                <a:gd name="connsiteY2" fmla="*/ 20600 h 76253"/>
                <a:gd name="connsiteX3" fmla="*/ 137683 w 292471"/>
                <a:gd name="connsiteY3" fmla="*/ 22655 h 76253"/>
                <a:gd name="connsiteX4" fmla="*/ 9 w 292471"/>
                <a:gd name="connsiteY4" fmla="*/ 76080 h 76253"/>
                <a:gd name="connsiteX0" fmla="*/ 1258 w 293720"/>
                <a:gd name="connsiteY0" fmla="*/ 76080 h 78680"/>
                <a:gd name="connsiteX1" fmla="*/ 132767 w 293720"/>
                <a:gd name="connsiteY1" fmla="*/ 2105 h 78680"/>
                <a:gd name="connsiteX2" fmla="*/ 293044 w 293720"/>
                <a:gd name="connsiteY2" fmla="*/ 20600 h 78680"/>
                <a:gd name="connsiteX3" fmla="*/ 138932 w 293720"/>
                <a:gd name="connsiteY3" fmla="*/ 22655 h 78680"/>
                <a:gd name="connsiteX4" fmla="*/ 1258 w 293720"/>
                <a:gd name="connsiteY4" fmla="*/ 76080 h 78680"/>
                <a:gd name="connsiteX0" fmla="*/ 1258 w 293044"/>
                <a:gd name="connsiteY0" fmla="*/ 76080 h 78680"/>
                <a:gd name="connsiteX1" fmla="*/ 132767 w 293044"/>
                <a:gd name="connsiteY1" fmla="*/ 2105 h 78680"/>
                <a:gd name="connsiteX2" fmla="*/ 293044 w 293044"/>
                <a:gd name="connsiteY2" fmla="*/ 20600 h 78680"/>
                <a:gd name="connsiteX3" fmla="*/ 138932 w 293044"/>
                <a:gd name="connsiteY3" fmla="*/ 22655 h 78680"/>
                <a:gd name="connsiteX4" fmla="*/ 1258 w 293044"/>
                <a:gd name="connsiteY4" fmla="*/ 76080 h 78680"/>
                <a:gd name="connsiteX0" fmla="*/ 1258 w 293044"/>
                <a:gd name="connsiteY0" fmla="*/ 76080 h 78611"/>
                <a:gd name="connsiteX1" fmla="*/ 132767 w 293044"/>
                <a:gd name="connsiteY1" fmla="*/ 2105 h 78611"/>
                <a:gd name="connsiteX2" fmla="*/ 293044 w 293044"/>
                <a:gd name="connsiteY2" fmla="*/ 20600 h 78611"/>
                <a:gd name="connsiteX3" fmla="*/ 138932 w 293044"/>
                <a:gd name="connsiteY3" fmla="*/ 22655 h 78611"/>
                <a:gd name="connsiteX4" fmla="*/ 1258 w 293044"/>
                <a:gd name="connsiteY4" fmla="*/ 76080 h 78611"/>
                <a:gd name="connsiteX0" fmla="*/ 1236 w 280693"/>
                <a:gd name="connsiteY0" fmla="*/ 79613 h 82337"/>
                <a:gd name="connsiteX1" fmla="*/ 132745 w 280693"/>
                <a:gd name="connsiteY1" fmla="*/ 5638 h 82337"/>
                <a:gd name="connsiteX2" fmla="*/ 280693 w 280693"/>
                <a:gd name="connsiteY2" fmla="*/ 7694 h 82337"/>
                <a:gd name="connsiteX3" fmla="*/ 138910 w 280693"/>
                <a:gd name="connsiteY3" fmla="*/ 26188 h 82337"/>
                <a:gd name="connsiteX4" fmla="*/ 1236 w 280693"/>
                <a:gd name="connsiteY4" fmla="*/ 79613 h 82337"/>
                <a:gd name="connsiteX0" fmla="*/ 39 w 279496"/>
                <a:gd name="connsiteY0" fmla="*/ 76896 h 77018"/>
                <a:gd name="connsiteX1" fmla="*/ 125384 w 279496"/>
                <a:gd name="connsiteY1" fmla="*/ 7030 h 77018"/>
                <a:gd name="connsiteX2" fmla="*/ 279496 w 279496"/>
                <a:gd name="connsiteY2" fmla="*/ 4977 h 77018"/>
                <a:gd name="connsiteX3" fmla="*/ 137713 w 279496"/>
                <a:gd name="connsiteY3" fmla="*/ 23471 h 77018"/>
                <a:gd name="connsiteX4" fmla="*/ 39 w 279496"/>
                <a:gd name="connsiteY4" fmla="*/ 76896 h 77018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650"/>
                <a:gd name="connsiteY0" fmla="*/ 81001 h 81123"/>
                <a:gd name="connsiteX1" fmla="*/ 125408 w 279650"/>
                <a:gd name="connsiteY1" fmla="*/ 11135 h 81123"/>
                <a:gd name="connsiteX2" fmla="*/ 279520 w 279650"/>
                <a:gd name="connsiteY2" fmla="*/ 9082 h 81123"/>
                <a:gd name="connsiteX3" fmla="*/ 137737 w 279650"/>
                <a:gd name="connsiteY3" fmla="*/ 27576 h 81123"/>
                <a:gd name="connsiteX4" fmla="*/ 63 w 279650"/>
                <a:gd name="connsiteY4" fmla="*/ 81001 h 81123"/>
                <a:gd name="connsiteX0" fmla="*/ 63 w 279650"/>
                <a:gd name="connsiteY0" fmla="*/ 81001 h 81234"/>
                <a:gd name="connsiteX1" fmla="*/ 125408 w 279650"/>
                <a:gd name="connsiteY1" fmla="*/ 11135 h 81234"/>
                <a:gd name="connsiteX2" fmla="*/ 279520 w 279650"/>
                <a:gd name="connsiteY2" fmla="*/ 9082 h 81234"/>
                <a:gd name="connsiteX3" fmla="*/ 137737 w 279650"/>
                <a:gd name="connsiteY3" fmla="*/ 27576 h 81234"/>
                <a:gd name="connsiteX4" fmla="*/ 63 w 279650"/>
                <a:gd name="connsiteY4" fmla="*/ 81001 h 81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9650" h="81234">
                  <a:moveTo>
                    <a:pt x="63" y="81001"/>
                  </a:moveTo>
                  <a:cubicBezTo>
                    <a:pt x="-1992" y="78261"/>
                    <a:pt x="45955" y="31340"/>
                    <a:pt x="125408" y="11135"/>
                  </a:cubicBezTo>
                  <a:cubicBezTo>
                    <a:pt x="204861" y="-9070"/>
                    <a:pt x="283288" y="3261"/>
                    <a:pt x="279520" y="9082"/>
                  </a:cubicBezTo>
                  <a:cubicBezTo>
                    <a:pt x="273698" y="23123"/>
                    <a:pt x="250068" y="-7013"/>
                    <a:pt x="137737" y="27576"/>
                  </a:cubicBezTo>
                  <a:cubicBezTo>
                    <a:pt x="25406" y="62165"/>
                    <a:pt x="2118" y="83741"/>
                    <a:pt x="63" y="81001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2CAC2F02-406E-44AE-A16A-44525CD8CF7D}"/>
                </a:ext>
              </a:extLst>
            </p:cNvPr>
            <p:cNvSpPr/>
            <p:nvPr/>
          </p:nvSpPr>
          <p:spPr>
            <a:xfrm>
              <a:off x="6018610" y="2436401"/>
              <a:ext cx="279650" cy="94565"/>
            </a:xfrm>
            <a:custGeom>
              <a:avLst/>
              <a:gdLst>
                <a:gd name="connsiteX0" fmla="*/ 224 w 292135"/>
                <a:gd name="connsiteY0" fmla="*/ 59346 h 59716"/>
                <a:gd name="connsiteX1" fmla="*/ 107075 w 292135"/>
                <a:gd name="connsiteY1" fmla="*/ 5920 h 59716"/>
                <a:gd name="connsiteX2" fmla="*/ 292010 w 292135"/>
                <a:gd name="connsiteY2" fmla="*/ 3866 h 59716"/>
                <a:gd name="connsiteX3" fmla="*/ 133788 w 292135"/>
                <a:gd name="connsiteY3" fmla="*/ 28524 h 59716"/>
                <a:gd name="connsiteX4" fmla="*/ 224 w 292135"/>
                <a:gd name="connsiteY4" fmla="*/ 59346 h 59716"/>
                <a:gd name="connsiteX0" fmla="*/ 2 w 291913"/>
                <a:gd name="connsiteY0" fmla="*/ 76080 h 77200"/>
                <a:gd name="connsiteX1" fmla="*/ 131511 w 291913"/>
                <a:gd name="connsiteY1" fmla="*/ 2105 h 77200"/>
                <a:gd name="connsiteX2" fmla="*/ 291788 w 291913"/>
                <a:gd name="connsiteY2" fmla="*/ 20600 h 77200"/>
                <a:gd name="connsiteX3" fmla="*/ 133566 w 291913"/>
                <a:gd name="connsiteY3" fmla="*/ 45258 h 77200"/>
                <a:gd name="connsiteX4" fmla="*/ 2 w 291913"/>
                <a:gd name="connsiteY4" fmla="*/ 76080 h 77200"/>
                <a:gd name="connsiteX0" fmla="*/ 9 w 291925"/>
                <a:gd name="connsiteY0" fmla="*/ 76080 h 76253"/>
                <a:gd name="connsiteX1" fmla="*/ 131518 w 291925"/>
                <a:gd name="connsiteY1" fmla="*/ 2105 h 76253"/>
                <a:gd name="connsiteX2" fmla="*/ 291795 w 291925"/>
                <a:gd name="connsiteY2" fmla="*/ 20600 h 76253"/>
                <a:gd name="connsiteX3" fmla="*/ 137683 w 291925"/>
                <a:gd name="connsiteY3" fmla="*/ 22655 h 76253"/>
                <a:gd name="connsiteX4" fmla="*/ 9 w 291925"/>
                <a:gd name="connsiteY4" fmla="*/ 76080 h 76253"/>
                <a:gd name="connsiteX0" fmla="*/ 9 w 292471"/>
                <a:gd name="connsiteY0" fmla="*/ 76080 h 76253"/>
                <a:gd name="connsiteX1" fmla="*/ 131518 w 292471"/>
                <a:gd name="connsiteY1" fmla="*/ 2105 h 76253"/>
                <a:gd name="connsiteX2" fmla="*/ 291795 w 292471"/>
                <a:gd name="connsiteY2" fmla="*/ 20600 h 76253"/>
                <a:gd name="connsiteX3" fmla="*/ 137683 w 292471"/>
                <a:gd name="connsiteY3" fmla="*/ 22655 h 76253"/>
                <a:gd name="connsiteX4" fmla="*/ 9 w 292471"/>
                <a:gd name="connsiteY4" fmla="*/ 76080 h 76253"/>
                <a:gd name="connsiteX0" fmla="*/ 1258 w 293720"/>
                <a:gd name="connsiteY0" fmla="*/ 76080 h 78680"/>
                <a:gd name="connsiteX1" fmla="*/ 132767 w 293720"/>
                <a:gd name="connsiteY1" fmla="*/ 2105 h 78680"/>
                <a:gd name="connsiteX2" fmla="*/ 293044 w 293720"/>
                <a:gd name="connsiteY2" fmla="*/ 20600 h 78680"/>
                <a:gd name="connsiteX3" fmla="*/ 138932 w 293720"/>
                <a:gd name="connsiteY3" fmla="*/ 22655 h 78680"/>
                <a:gd name="connsiteX4" fmla="*/ 1258 w 293720"/>
                <a:gd name="connsiteY4" fmla="*/ 76080 h 78680"/>
                <a:gd name="connsiteX0" fmla="*/ 1258 w 293044"/>
                <a:gd name="connsiteY0" fmla="*/ 76080 h 78680"/>
                <a:gd name="connsiteX1" fmla="*/ 132767 w 293044"/>
                <a:gd name="connsiteY1" fmla="*/ 2105 h 78680"/>
                <a:gd name="connsiteX2" fmla="*/ 293044 w 293044"/>
                <a:gd name="connsiteY2" fmla="*/ 20600 h 78680"/>
                <a:gd name="connsiteX3" fmla="*/ 138932 w 293044"/>
                <a:gd name="connsiteY3" fmla="*/ 22655 h 78680"/>
                <a:gd name="connsiteX4" fmla="*/ 1258 w 293044"/>
                <a:gd name="connsiteY4" fmla="*/ 76080 h 78680"/>
                <a:gd name="connsiteX0" fmla="*/ 1258 w 293044"/>
                <a:gd name="connsiteY0" fmla="*/ 76080 h 78611"/>
                <a:gd name="connsiteX1" fmla="*/ 132767 w 293044"/>
                <a:gd name="connsiteY1" fmla="*/ 2105 h 78611"/>
                <a:gd name="connsiteX2" fmla="*/ 293044 w 293044"/>
                <a:gd name="connsiteY2" fmla="*/ 20600 h 78611"/>
                <a:gd name="connsiteX3" fmla="*/ 138932 w 293044"/>
                <a:gd name="connsiteY3" fmla="*/ 22655 h 78611"/>
                <a:gd name="connsiteX4" fmla="*/ 1258 w 293044"/>
                <a:gd name="connsiteY4" fmla="*/ 76080 h 78611"/>
                <a:gd name="connsiteX0" fmla="*/ 1236 w 280693"/>
                <a:gd name="connsiteY0" fmla="*/ 79613 h 82337"/>
                <a:gd name="connsiteX1" fmla="*/ 132745 w 280693"/>
                <a:gd name="connsiteY1" fmla="*/ 5638 h 82337"/>
                <a:gd name="connsiteX2" fmla="*/ 280693 w 280693"/>
                <a:gd name="connsiteY2" fmla="*/ 7694 h 82337"/>
                <a:gd name="connsiteX3" fmla="*/ 138910 w 280693"/>
                <a:gd name="connsiteY3" fmla="*/ 26188 h 82337"/>
                <a:gd name="connsiteX4" fmla="*/ 1236 w 280693"/>
                <a:gd name="connsiteY4" fmla="*/ 79613 h 82337"/>
                <a:gd name="connsiteX0" fmla="*/ 39 w 279496"/>
                <a:gd name="connsiteY0" fmla="*/ 76896 h 77018"/>
                <a:gd name="connsiteX1" fmla="*/ 125384 w 279496"/>
                <a:gd name="connsiteY1" fmla="*/ 7030 h 77018"/>
                <a:gd name="connsiteX2" fmla="*/ 279496 w 279496"/>
                <a:gd name="connsiteY2" fmla="*/ 4977 h 77018"/>
                <a:gd name="connsiteX3" fmla="*/ 137713 w 279496"/>
                <a:gd name="connsiteY3" fmla="*/ 23471 h 77018"/>
                <a:gd name="connsiteX4" fmla="*/ 39 w 279496"/>
                <a:gd name="connsiteY4" fmla="*/ 76896 h 77018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650"/>
                <a:gd name="connsiteY0" fmla="*/ 81001 h 81123"/>
                <a:gd name="connsiteX1" fmla="*/ 125408 w 279650"/>
                <a:gd name="connsiteY1" fmla="*/ 11135 h 81123"/>
                <a:gd name="connsiteX2" fmla="*/ 279520 w 279650"/>
                <a:gd name="connsiteY2" fmla="*/ 9082 h 81123"/>
                <a:gd name="connsiteX3" fmla="*/ 137737 w 279650"/>
                <a:gd name="connsiteY3" fmla="*/ 27576 h 81123"/>
                <a:gd name="connsiteX4" fmla="*/ 63 w 279650"/>
                <a:gd name="connsiteY4" fmla="*/ 81001 h 81123"/>
                <a:gd name="connsiteX0" fmla="*/ 63 w 279650"/>
                <a:gd name="connsiteY0" fmla="*/ 81001 h 81234"/>
                <a:gd name="connsiteX1" fmla="*/ 125408 w 279650"/>
                <a:gd name="connsiteY1" fmla="*/ 11135 h 81234"/>
                <a:gd name="connsiteX2" fmla="*/ 279520 w 279650"/>
                <a:gd name="connsiteY2" fmla="*/ 9082 h 81234"/>
                <a:gd name="connsiteX3" fmla="*/ 137737 w 279650"/>
                <a:gd name="connsiteY3" fmla="*/ 27576 h 81234"/>
                <a:gd name="connsiteX4" fmla="*/ 63 w 279650"/>
                <a:gd name="connsiteY4" fmla="*/ 81001 h 81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9650" h="81234">
                  <a:moveTo>
                    <a:pt x="63" y="81001"/>
                  </a:moveTo>
                  <a:cubicBezTo>
                    <a:pt x="-1992" y="78261"/>
                    <a:pt x="45955" y="31340"/>
                    <a:pt x="125408" y="11135"/>
                  </a:cubicBezTo>
                  <a:cubicBezTo>
                    <a:pt x="204861" y="-9070"/>
                    <a:pt x="283288" y="3261"/>
                    <a:pt x="279520" y="9082"/>
                  </a:cubicBezTo>
                  <a:cubicBezTo>
                    <a:pt x="273698" y="23123"/>
                    <a:pt x="250068" y="-7013"/>
                    <a:pt x="137737" y="27576"/>
                  </a:cubicBezTo>
                  <a:cubicBezTo>
                    <a:pt x="25406" y="62165"/>
                    <a:pt x="2118" y="83741"/>
                    <a:pt x="63" y="81001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5F77F489-0358-436D-B255-AB822D9FFBA7}"/>
                </a:ext>
              </a:extLst>
            </p:cNvPr>
            <p:cNvSpPr/>
            <p:nvPr/>
          </p:nvSpPr>
          <p:spPr>
            <a:xfrm>
              <a:off x="5276136" y="1734987"/>
              <a:ext cx="1506104" cy="1057198"/>
            </a:xfrm>
            <a:custGeom>
              <a:avLst/>
              <a:gdLst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1174 w 1869410"/>
                <a:gd name="connsiteY19" fmla="*/ 1036330 h 1284241"/>
                <a:gd name="connsiteX20" fmla="*/ 1667369 w 1869410"/>
                <a:gd name="connsiteY20" fmla="*/ 1085860 h 1284241"/>
                <a:gd name="connsiteX21" fmla="*/ 1716899 w 1869410"/>
                <a:gd name="connsiteY21" fmla="*/ 93536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1174 w 1869410"/>
                <a:gd name="connsiteY19" fmla="*/ 1036330 h 1284241"/>
                <a:gd name="connsiteX20" fmla="*/ 1667369 w 1869410"/>
                <a:gd name="connsiteY20" fmla="*/ 1085860 h 1284241"/>
                <a:gd name="connsiteX21" fmla="*/ 1714994 w 1869410"/>
                <a:gd name="connsiteY21" fmla="*/ 90488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1174 w 1869410"/>
                <a:gd name="connsiteY19" fmla="*/ 1036330 h 1284241"/>
                <a:gd name="connsiteX20" fmla="*/ 1707374 w 1869410"/>
                <a:gd name="connsiteY20" fmla="*/ 1055380 h 1284241"/>
                <a:gd name="connsiteX21" fmla="*/ 1714994 w 1869410"/>
                <a:gd name="connsiteY21" fmla="*/ 90488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4984 w 1869410"/>
                <a:gd name="connsiteY19" fmla="*/ 1002040 h 1284241"/>
                <a:gd name="connsiteX20" fmla="*/ 1707374 w 1869410"/>
                <a:gd name="connsiteY20" fmla="*/ 1055380 h 1284241"/>
                <a:gd name="connsiteX21" fmla="*/ 1714994 w 1869410"/>
                <a:gd name="connsiteY21" fmla="*/ 90488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6"/>
                <a:gd name="connsiteX1" fmla="*/ 545324 w 1869410"/>
                <a:gd name="connsiteY1" fmla="*/ 516265 h 1284246"/>
                <a:gd name="connsiteX2" fmla="*/ 629144 w 1869410"/>
                <a:gd name="connsiteY2" fmla="*/ 476260 h 1284246"/>
                <a:gd name="connsiteX3" fmla="*/ 692009 w 1869410"/>
                <a:gd name="connsiteY3" fmla="*/ 577225 h 1284246"/>
                <a:gd name="connsiteX4" fmla="*/ 737729 w 1869410"/>
                <a:gd name="connsiteY4" fmla="*/ 779155 h 1284246"/>
                <a:gd name="connsiteX5" fmla="*/ 735824 w 1869410"/>
                <a:gd name="connsiteY5" fmla="*/ 914410 h 1284246"/>
                <a:gd name="connsiteX6" fmla="*/ 825359 w 1869410"/>
                <a:gd name="connsiteY6" fmla="*/ 678190 h 1284246"/>
                <a:gd name="connsiteX7" fmla="*/ 840599 w 1869410"/>
                <a:gd name="connsiteY7" fmla="*/ 582940 h 1284246"/>
                <a:gd name="connsiteX8" fmla="*/ 1103489 w 1869410"/>
                <a:gd name="connsiteY8" fmla="*/ 870595 h 1284246"/>
                <a:gd name="connsiteX9" fmla="*/ 1154924 w 1869410"/>
                <a:gd name="connsiteY9" fmla="*/ 891550 h 1284246"/>
                <a:gd name="connsiteX10" fmla="*/ 1055864 w 1869410"/>
                <a:gd name="connsiteY10" fmla="*/ 723910 h 1284246"/>
                <a:gd name="connsiteX11" fmla="*/ 1257794 w 1869410"/>
                <a:gd name="connsiteY11" fmla="*/ 971560 h 1284246"/>
                <a:gd name="connsiteX12" fmla="*/ 1233029 w 1869410"/>
                <a:gd name="connsiteY12" fmla="*/ 849640 h 1284246"/>
                <a:gd name="connsiteX13" fmla="*/ 1375904 w 1869410"/>
                <a:gd name="connsiteY13" fmla="*/ 986800 h 1284246"/>
                <a:gd name="connsiteX14" fmla="*/ 1417814 w 1869410"/>
                <a:gd name="connsiteY14" fmla="*/ 1173490 h 1284246"/>
                <a:gd name="connsiteX15" fmla="*/ 1444484 w 1869410"/>
                <a:gd name="connsiteY15" fmla="*/ 1057285 h 1284246"/>
                <a:gd name="connsiteX16" fmla="*/ 1450199 w 1869410"/>
                <a:gd name="connsiteY16" fmla="*/ 1283980 h 1284246"/>
                <a:gd name="connsiteX17" fmla="*/ 1495919 w 1869410"/>
                <a:gd name="connsiteY17" fmla="*/ 1101100 h 1284246"/>
                <a:gd name="connsiteX18" fmla="*/ 1551164 w 1869410"/>
                <a:gd name="connsiteY18" fmla="*/ 1011565 h 1284246"/>
                <a:gd name="connsiteX19" fmla="*/ 1634984 w 1869410"/>
                <a:gd name="connsiteY19" fmla="*/ 1002040 h 1284246"/>
                <a:gd name="connsiteX20" fmla="*/ 1707374 w 1869410"/>
                <a:gd name="connsiteY20" fmla="*/ 1055380 h 1284246"/>
                <a:gd name="connsiteX21" fmla="*/ 1714994 w 1869410"/>
                <a:gd name="connsiteY21" fmla="*/ 904885 h 1284246"/>
                <a:gd name="connsiteX22" fmla="*/ 1716899 w 1869410"/>
                <a:gd name="connsiteY22" fmla="*/ 802015 h 1284246"/>
                <a:gd name="connsiteX23" fmla="*/ 1804529 w 1869410"/>
                <a:gd name="connsiteY23" fmla="*/ 889645 h 1284246"/>
                <a:gd name="connsiteX24" fmla="*/ 1764524 w 1869410"/>
                <a:gd name="connsiteY24" fmla="*/ 716290 h 1284246"/>
                <a:gd name="connsiteX25" fmla="*/ 1764524 w 1869410"/>
                <a:gd name="connsiteY25" fmla="*/ 615325 h 1284246"/>
                <a:gd name="connsiteX26" fmla="*/ 1869299 w 1869410"/>
                <a:gd name="connsiteY26" fmla="*/ 708670 h 1284246"/>
                <a:gd name="connsiteX27" fmla="*/ 1783574 w 1869410"/>
                <a:gd name="connsiteY27" fmla="*/ 539125 h 1284246"/>
                <a:gd name="connsiteX28" fmla="*/ 1730234 w 1869410"/>
                <a:gd name="connsiteY28" fmla="*/ 396250 h 1284246"/>
                <a:gd name="connsiteX29" fmla="*/ 1560689 w 1869410"/>
                <a:gd name="connsiteY29" fmla="*/ 219085 h 1284246"/>
                <a:gd name="connsiteX30" fmla="*/ 1427339 w 1869410"/>
                <a:gd name="connsiteY30" fmla="*/ 129550 h 1284246"/>
                <a:gd name="connsiteX31" fmla="*/ 1594979 w 1869410"/>
                <a:gd name="connsiteY31" fmla="*/ 100975 h 1284246"/>
                <a:gd name="connsiteX32" fmla="*/ 1634984 w 1869410"/>
                <a:gd name="connsiteY32" fmla="*/ 70495 h 1284246"/>
                <a:gd name="connsiteX33" fmla="*/ 1402574 w 1869410"/>
                <a:gd name="connsiteY33" fmla="*/ 62875 h 1284246"/>
                <a:gd name="connsiteX34" fmla="*/ 1191119 w 1869410"/>
                <a:gd name="connsiteY34" fmla="*/ 17155 h 1284246"/>
                <a:gd name="connsiteX35" fmla="*/ 981569 w 1869410"/>
                <a:gd name="connsiteY35" fmla="*/ 10 h 1284246"/>
                <a:gd name="connsiteX36" fmla="*/ 712964 w 1869410"/>
                <a:gd name="connsiteY36" fmla="*/ 19060 h 1284246"/>
                <a:gd name="connsiteX37" fmla="*/ 543419 w 1869410"/>
                <a:gd name="connsiteY37" fmla="*/ 55255 h 1284246"/>
                <a:gd name="connsiteX38" fmla="*/ 415784 w 1869410"/>
                <a:gd name="connsiteY38" fmla="*/ 144790 h 1284246"/>
                <a:gd name="connsiteX39" fmla="*/ 364349 w 1869410"/>
                <a:gd name="connsiteY39" fmla="*/ 215275 h 1284246"/>
                <a:gd name="connsiteX40" fmla="*/ 290054 w 1869410"/>
                <a:gd name="connsiteY40" fmla="*/ 278140 h 1284246"/>
                <a:gd name="connsiteX41" fmla="*/ 223379 w 1869410"/>
                <a:gd name="connsiteY41" fmla="*/ 331480 h 1284246"/>
                <a:gd name="connsiteX42" fmla="*/ 145274 w 1869410"/>
                <a:gd name="connsiteY42" fmla="*/ 485785 h 1284246"/>
                <a:gd name="connsiteX43" fmla="*/ 80504 w 1869410"/>
                <a:gd name="connsiteY43" fmla="*/ 674380 h 1284246"/>
                <a:gd name="connsiteX44" fmla="*/ 494 w 1869410"/>
                <a:gd name="connsiteY44" fmla="*/ 777250 h 1284246"/>
                <a:gd name="connsiteX45" fmla="*/ 120509 w 1869410"/>
                <a:gd name="connsiteY45" fmla="*/ 678190 h 1284246"/>
                <a:gd name="connsiteX46" fmla="*/ 118604 w 1869410"/>
                <a:gd name="connsiteY46" fmla="*/ 910600 h 1284246"/>
                <a:gd name="connsiteX47" fmla="*/ 131939 w 1869410"/>
                <a:gd name="connsiteY47" fmla="*/ 1034425 h 1284246"/>
                <a:gd name="connsiteX48" fmla="*/ 160514 w 1869410"/>
                <a:gd name="connsiteY48" fmla="*/ 891550 h 1284246"/>
                <a:gd name="connsiteX49" fmla="*/ 246239 w 1869410"/>
                <a:gd name="connsiteY49" fmla="*/ 990610 h 1284246"/>
                <a:gd name="connsiteX50" fmla="*/ 238619 w 1869410"/>
                <a:gd name="connsiteY50" fmla="*/ 866785 h 1284246"/>
                <a:gd name="connsiteX51" fmla="*/ 250049 w 1869410"/>
                <a:gd name="connsiteY51" fmla="*/ 725815 h 1284246"/>
                <a:gd name="connsiteX52" fmla="*/ 311009 w 1869410"/>
                <a:gd name="connsiteY52" fmla="*/ 889645 h 1284246"/>
                <a:gd name="connsiteX53" fmla="*/ 295769 w 1869410"/>
                <a:gd name="connsiteY53" fmla="*/ 643900 h 1284246"/>
                <a:gd name="connsiteX54" fmla="*/ 341489 w 1869410"/>
                <a:gd name="connsiteY54" fmla="*/ 495310 h 1284246"/>
                <a:gd name="connsiteX55" fmla="*/ 394829 w 1869410"/>
                <a:gd name="connsiteY55" fmla="*/ 483880 h 1284246"/>
                <a:gd name="connsiteX56" fmla="*/ 486269 w 1869410"/>
                <a:gd name="connsiteY56" fmla="*/ 586750 h 1284246"/>
                <a:gd name="connsiteX0" fmla="*/ 486269 w 1869410"/>
                <a:gd name="connsiteY0" fmla="*/ 586750 h 1284246"/>
                <a:gd name="connsiteX1" fmla="*/ 545324 w 1869410"/>
                <a:gd name="connsiteY1" fmla="*/ 516265 h 1284246"/>
                <a:gd name="connsiteX2" fmla="*/ 629144 w 1869410"/>
                <a:gd name="connsiteY2" fmla="*/ 476260 h 1284246"/>
                <a:gd name="connsiteX3" fmla="*/ 692009 w 1869410"/>
                <a:gd name="connsiteY3" fmla="*/ 577225 h 1284246"/>
                <a:gd name="connsiteX4" fmla="*/ 737729 w 1869410"/>
                <a:gd name="connsiteY4" fmla="*/ 779155 h 1284246"/>
                <a:gd name="connsiteX5" fmla="*/ 735824 w 1869410"/>
                <a:gd name="connsiteY5" fmla="*/ 914410 h 1284246"/>
                <a:gd name="connsiteX6" fmla="*/ 825359 w 1869410"/>
                <a:gd name="connsiteY6" fmla="*/ 678190 h 1284246"/>
                <a:gd name="connsiteX7" fmla="*/ 840599 w 1869410"/>
                <a:gd name="connsiteY7" fmla="*/ 582940 h 1284246"/>
                <a:gd name="connsiteX8" fmla="*/ 1103489 w 1869410"/>
                <a:gd name="connsiteY8" fmla="*/ 870595 h 1284246"/>
                <a:gd name="connsiteX9" fmla="*/ 1154924 w 1869410"/>
                <a:gd name="connsiteY9" fmla="*/ 891550 h 1284246"/>
                <a:gd name="connsiteX10" fmla="*/ 1055864 w 1869410"/>
                <a:gd name="connsiteY10" fmla="*/ 723910 h 1284246"/>
                <a:gd name="connsiteX11" fmla="*/ 1257794 w 1869410"/>
                <a:gd name="connsiteY11" fmla="*/ 971560 h 1284246"/>
                <a:gd name="connsiteX12" fmla="*/ 1233029 w 1869410"/>
                <a:gd name="connsiteY12" fmla="*/ 849640 h 1284246"/>
                <a:gd name="connsiteX13" fmla="*/ 1375904 w 1869410"/>
                <a:gd name="connsiteY13" fmla="*/ 986800 h 1284246"/>
                <a:gd name="connsiteX14" fmla="*/ 1417814 w 1869410"/>
                <a:gd name="connsiteY14" fmla="*/ 1173490 h 1284246"/>
                <a:gd name="connsiteX15" fmla="*/ 1444484 w 1869410"/>
                <a:gd name="connsiteY15" fmla="*/ 1057285 h 1284246"/>
                <a:gd name="connsiteX16" fmla="*/ 1450199 w 1869410"/>
                <a:gd name="connsiteY16" fmla="*/ 1283980 h 1284246"/>
                <a:gd name="connsiteX17" fmla="*/ 1495919 w 1869410"/>
                <a:gd name="connsiteY17" fmla="*/ 1101100 h 1284246"/>
                <a:gd name="connsiteX18" fmla="*/ 1551164 w 1869410"/>
                <a:gd name="connsiteY18" fmla="*/ 1011565 h 1284246"/>
                <a:gd name="connsiteX19" fmla="*/ 1671179 w 1869410"/>
                <a:gd name="connsiteY19" fmla="*/ 1011565 h 1284246"/>
                <a:gd name="connsiteX20" fmla="*/ 1707374 w 1869410"/>
                <a:gd name="connsiteY20" fmla="*/ 1055380 h 1284246"/>
                <a:gd name="connsiteX21" fmla="*/ 1714994 w 1869410"/>
                <a:gd name="connsiteY21" fmla="*/ 904885 h 1284246"/>
                <a:gd name="connsiteX22" fmla="*/ 1716899 w 1869410"/>
                <a:gd name="connsiteY22" fmla="*/ 802015 h 1284246"/>
                <a:gd name="connsiteX23" fmla="*/ 1804529 w 1869410"/>
                <a:gd name="connsiteY23" fmla="*/ 889645 h 1284246"/>
                <a:gd name="connsiteX24" fmla="*/ 1764524 w 1869410"/>
                <a:gd name="connsiteY24" fmla="*/ 716290 h 1284246"/>
                <a:gd name="connsiteX25" fmla="*/ 1764524 w 1869410"/>
                <a:gd name="connsiteY25" fmla="*/ 615325 h 1284246"/>
                <a:gd name="connsiteX26" fmla="*/ 1869299 w 1869410"/>
                <a:gd name="connsiteY26" fmla="*/ 708670 h 1284246"/>
                <a:gd name="connsiteX27" fmla="*/ 1783574 w 1869410"/>
                <a:gd name="connsiteY27" fmla="*/ 539125 h 1284246"/>
                <a:gd name="connsiteX28" fmla="*/ 1730234 w 1869410"/>
                <a:gd name="connsiteY28" fmla="*/ 396250 h 1284246"/>
                <a:gd name="connsiteX29" fmla="*/ 1560689 w 1869410"/>
                <a:gd name="connsiteY29" fmla="*/ 219085 h 1284246"/>
                <a:gd name="connsiteX30" fmla="*/ 1427339 w 1869410"/>
                <a:gd name="connsiteY30" fmla="*/ 129550 h 1284246"/>
                <a:gd name="connsiteX31" fmla="*/ 1594979 w 1869410"/>
                <a:gd name="connsiteY31" fmla="*/ 100975 h 1284246"/>
                <a:gd name="connsiteX32" fmla="*/ 1634984 w 1869410"/>
                <a:gd name="connsiteY32" fmla="*/ 70495 h 1284246"/>
                <a:gd name="connsiteX33" fmla="*/ 1402574 w 1869410"/>
                <a:gd name="connsiteY33" fmla="*/ 62875 h 1284246"/>
                <a:gd name="connsiteX34" fmla="*/ 1191119 w 1869410"/>
                <a:gd name="connsiteY34" fmla="*/ 17155 h 1284246"/>
                <a:gd name="connsiteX35" fmla="*/ 981569 w 1869410"/>
                <a:gd name="connsiteY35" fmla="*/ 10 h 1284246"/>
                <a:gd name="connsiteX36" fmla="*/ 712964 w 1869410"/>
                <a:gd name="connsiteY36" fmla="*/ 19060 h 1284246"/>
                <a:gd name="connsiteX37" fmla="*/ 543419 w 1869410"/>
                <a:gd name="connsiteY37" fmla="*/ 55255 h 1284246"/>
                <a:gd name="connsiteX38" fmla="*/ 415784 w 1869410"/>
                <a:gd name="connsiteY38" fmla="*/ 144790 h 1284246"/>
                <a:gd name="connsiteX39" fmla="*/ 364349 w 1869410"/>
                <a:gd name="connsiteY39" fmla="*/ 215275 h 1284246"/>
                <a:gd name="connsiteX40" fmla="*/ 290054 w 1869410"/>
                <a:gd name="connsiteY40" fmla="*/ 278140 h 1284246"/>
                <a:gd name="connsiteX41" fmla="*/ 223379 w 1869410"/>
                <a:gd name="connsiteY41" fmla="*/ 331480 h 1284246"/>
                <a:gd name="connsiteX42" fmla="*/ 145274 w 1869410"/>
                <a:gd name="connsiteY42" fmla="*/ 485785 h 1284246"/>
                <a:gd name="connsiteX43" fmla="*/ 80504 w 1869410"/>
                <a:gd name="connsiteY43" fmla="*/ 674380 h 1284246"/>
                <a:gd name="connsiteX44" fmla="*/ 494 w 1869410"/>
                <a:gd name="connsiteY44" fmla="*/ 777250 h 1284246"/>
                <a:gd name="connsiteX45" fmla="*/ 120509 w 1869410"/>
                <a:gd name="connsiteY45" fmla="*/ 678190 h 1284246"/>
                <a:gd name="connsiteX46" fmla="*/ 118604 w 1869410"/>
                <a:gd name="connsiteY46" fmla="*/ 910600 h 1284246"/>
                <a:gd name="connsiteX47" fmla="*/ 131939 w 1869410"/>
                <a:gd name="connsiteY47" fmla="*/ 1034425 h 1284246"/>
                <a:gd name="connsiteX48" fmla="*/ 160514 w 1869410"/>
                <a:gd name="connsiteY48" fmla="*/ 891550 h 1284246"/>
                <a:gd name="connsiteX49" fmla="*/ 246239 w 1869410"/>
                <a:gd name="connsiteY49" fmla="*/ 990610 h 1284246"/>
                <a:gd name="connsiteX50" fmla="*/ 238619 w 1869410"/>
                <a:gd name="connsiteY50" fmla="*/ 866785 h 1284246"/>
                <a:gd name="connsiteX51" fmla="*/ 250049 w 1869410"/>
                <a:gd name="connsiteY51" fmla="*/ 725815 h 1284246"/>
                <a:gd name="connsiteX52" fmla="*/ 311009 w 1869410"/>
                <a:gd name="connsiteY52" fmla="*/ 889645 h 1284246"/>
                <a:gd name="connsiteX53" fmla="*/ 295769 w 1869410"/>
                <a:gd name="connsiteY53" fmla="*/ 643900 h 1284246"/>
                <a:gd name="connsiteX54" fmla="*/ 341489 w 1869410"/>
                <a:gd name="connsiteY54" fmla="*/ 495310 h 1284246"/>
                <a:gd name="connsiteX55" fmla="*/ 394829 w 1869410"/>
                <a:gd name="connsiteY55" fmla="*/ 483880 h 1284246"/>
                <a:gd name="connsiteX56" fmla="*/ 486269 w 1869410"/>
                <a:gd name="connsiteY56" fmla="*/ 586750 h 1284246"/>
                <a:gd name="connsiteX0" fmla="*/ 486269 w 1869410"/>
                <a:gd name="connsiteY0" fmla="*/ 586750 h 1284251"/>
                <a:gd name="connsiteX1" fmla="*/ 545324 w 1869410"/>
                <a:gd name="connsiteY1" fmla="*/ 516265 h 1284251"/>
                <a:gd name="connsiteX2" fmla="*/ 629144 w 1869410"/>
                <a:gd name="connsiteY2" fmla="*/ 476260 h 1284251"/>
                <a:gd name="connsiteX3" fmla="*/ 692009 w 1869410"/>
                <a:gd name="connsiteY3" fmla="*/ 577225 h 1284251"/>
                <a:gd name="connsiteX4" fmla="*/ 737729 w 1869410"/>
                <a:gd name="connsiteY4" fmla="*/ 779155 h 1284251"/>
                <a:gd name="connsiteX5" fmla="*/ 735824 w 1869410"/>
                <a:gd name="connsiteY5" fmla="*/ 914410 h 1284251"/>
                <a:gd name="connsiteX6" fmla="*/ 825359 w 1869410"/>
                <a:gd name="connsiteY6" fmla="*/ 678190 h 1284251"/>
                <a:gd name="connsiteX7" fmla="*/ 840599 w 1869410"/>
                <a:gd name="connsiteY7" fmla="*/ 582940 h 1284251"/>
                <a:gd name="connsiteX8" fmla="*/ 1103489 w 1869410"/>
                <a:gd name="connsiteY8" fmla="*/ 870595 h 1284251"/>
                <a:gd name="connsiteX9" fmla="*/ 1154924 w 1869410"/>
                <a:gd name="connsiteY9" fmla="*/ 891550 h 1284251"/>
                <a:gd name="connsiteX10" fmla="*/ 1055864 w 1869410"/>
                <a:gd name="connsiteY10" fmla="*/ 723910 h 1284251"/>
                <a:gd name="connsiteX11" fmla="*/ 1257794 w 1869410"/>
                <a:gd name="connsiteY11" fmla="*/ 971560 h 1284251"/>
                <a:gd name="connsiteX12" fmla="*/ 1233029 w 1869410"/>
                <a:gd name="connsiteY12" fmla="*/ 849640 h 1284251"/>
                <a:gd name="connsiteX13" fmla="*/ 1375904 w 1869410"/>
                <a:gd name="connsiteY13" fmla="*/ 986800 h 1284251"/>
                <a:gd name="connsiteX14" fmla="*/ 1417814 w 1869410"/>
                <a:gd name="connsiteY14" fmla="*/ 1173490 h 1284251"/>
                <a:gd name="connsiteX15" fmla="*/ 1444484 w 1869410"/>
                <a:gd name="connsiteY15" fmla="*/ 1057285 h 1284251"/>
                <a:gd name="connsiteX16" fmla="*/ 1450199 w 1869410"/>
                <a:gd name="connsiteY16" fmla="*/ 1283980 h 1284251"/>
                <a:gd name="connsiteX17" fmla="*/ 1495919 w 1869410"/>
                <a:gd name="connsiteY17" fmla="*/ 1101100 h 1284251"/>
                <a:gd name="connsiteX18" fmla="*/ 1574024 w 1869410"/>
                <a:gd name="connsiteY18" fmla="*/ 996325 h 1284251"/>
                <a:gd name="connsiteX19" fmla="*/ 1671179 w 1869410"/>
                <a:gd name="connsiteY19" fmla="*/ 1011565 h 1284251"/>
                <a:gd name="connsiteX20" fmla="*/ 1707374 w 1869410"/>
                <a:gd name="connsiteY20" fmla="*/ 1055380 h 1284251"/>
                <a:gd name="connsiteX21" fmla="*/ 1714994 w 1869410"/>
                <a:gd name="connsiteY21" fmla="*/ 904885 h 1284251"/>
                <a:gd name="connsiteX22" fmla="*/ 1716899 w 1869410"/>
                <a:gd name="connsiteY22" fmla="*/ 802015 h 1284251"/>
                <a:gd name="connsiteX23" fmla="*/ 1804529 w 1869410"/>
                <a:gd name="connsiteY23" fmla="*/ 889645 h 1284251"/>
                <a:gd name="connsiteX24" fmla="*/ 1764524 w 1869410"/>
                <a:gd name="connsiteY24" fmla="*/ 716290 h 1284251"/>
                <a:gd name="connsiteX25" fmla="*/ 1764524 w 1869410"/>
                <a:gd name="connsiteY25" fmla="*/ 615325 h 1284251"/>
                <a:gd name="connsiteX26" fmla="*/ 1869299 w 1869410"/>
                <a:gd name="connsiteY26" fmla="*/ 708670 h 1284251"/>
                <a:gd name="connsiteX27" fmla="*/ 1783574 w 1869410"/>
                <a:gd name="connsiteY27" fmla="*/ 539125 h 1284251"/>
                <a:gd name="connsiteX28" fmla="*/ 1730234 w 1869410"/>
                <a:gd name="connsiteY28" fmla="*/ 396250 h 1284251"/>
                <a:gd name="connsiteX29" fmla="*/ 1560689 w 1869410"/>
                <a:gd name="connsiteY29" fmla="*/ 219085 h 1284251"/>
                <a:gd name="connsiteX30" fmla="*/ 1427339 w 1869410"/>
                <a:gd name="connsiteY30" fmla="*/ 129550 h 1284251"/>
                <a:gd name="connsiteX31" fmla="*/ 1594979 w 1869410"/>
                <a:gd name="connsiteY31" fmla="*/ 100975 h 1284251"/>
                <a:gd name="connsiteX32" fmla="*/ 1634984 w 1869410"/>
                <a:gd name="connsiteY32" fmla="*/ 70495 h 1284251"/>
                <a:gd name="connsiteX33" fmla="*/ 1402574 w 1869410"/>
                <a:gd name="connsiteY33" fmla="*/ 62875 h 1284251"/>
                <a:gd name="connsiteX34" fmla="*/ 1191119 w 1869410"/>
                <a:gd name="connsiteY34" fmla="*/ 17155 h 1284251"/>
                <a:gd name="connsiteX35" fmla="*/ 981569 w 1869410"/>
                <a:gd name="connsiteY35" fmla="*/ 10 h 1284251"/>
                <a:gd name="connsiteX36" fmla="*/ 712964 w 1869410"/>
                <a:gd name="connsiteY36" fmla="*/ 19060 h 1284251"/>
                <a:gd name="connsiteX37" fmla="*/ 543419 w 1869410"/>
                <a:gd name="connsiteY37" fmla="*/ 55255 h 1284251"/>
                <a:gd name="connsiteX38" fmla="*/ 415784 w 1869410"/>
                <a:gd name="connsiteY38" fmla="*/ 144790 h 1284251"/>
                <a:gd name="connsiteX39" fmla="*/ 364349 w 1869410"/>
                <a:gd name="connsiteY39" fmla="*/ 215275 h 1284251"/>
                <a:gd name="connsiteX40" fmla="*/ 290054 w 1869410"/>
                <a:gd name="connsiteY40" fmla="*/ 278140 h 1284251"/>
                <a:gd name="connsiteX41" fmla="*/ 223379 w 1869410"/>
                <a:gd name="connsiteY41" fmla="*/ 331480 h 1284251"/>
                <a:gd name="connsiteX42" fmla="*/ 145274 w 1869410"/>
                <a:gd name="connsiteY42" fmla="*/ 485785 h 1284251"/>
                <a:gd name="connsiteX43" fmla="*/ 80504 w 1869410"/>
                <a:gd name="connsiteY43" fmla="*/ 674380 h 1284251"/>
                <a:gd name="connsiteX44" fmla="*/ 494 w 1869410"/>
                <a:gd name="connsiteY44" fmla="*/ 777250 h 1284251"/>
                <a:gd name="connsiteX45" fmla="*/ 120509 w 1869410"/>
                <a:gd name="connsiteY45" fmla="*/ 678190 h 1284251"/>
                <a:gd name="connsiteX46" fmla="*/ 118604 w 1869410"/>
                <a:gd name="connsiteY46" fmla="*/ 910600 h 1284251"/>
                <a:gd name="connsiteX47" fmla="*/ 131939 w 1869410"/>
                <a:gd name="connsiteY47" fmla="*/ 1034425 h 1284251"/>
                <a:gd name="connsiteX48" fmla="*/ 160514 w 1869410"/>
                <a:gd name="connsiteY48" fmla="*/ 891550 h 1284251"/>
                <a:gd name="connsiteX49" fmla="*/ 246239 w 1869410"/>
                <a:gd name="connsiteY49" fmla="*/ 990610 h 1284251"/>
                <a:gd name="connsiteX50" fmla="*/ 238619 w 1869410"/>
                <a:gd name="connsiteY50" fmla="*/ 866785 h 1284251"/>
                <a:gd name="connsiteX51" fmla="*/ 250049 w 1869410"/>
                <a:gd name="connsiteY51" fmla="*/ 725815 h 1284251"/>
                <a:gd name="connsiteX52" fmla="*/ 311009 w 1869410"/>
                <a:gd name="connsiteY52" fmla="*/ 889645 h 1284251"/>
                <a:gd name="connsiteX53" fmla="*/ 295769 w 1869410"/>
                <a:gd name="connsiteY53" fmla="*/ 643900 h 1284251"/>
                <a:gd name="connsiteX54" fmla="*/ 341489 w 1869410"/>
                <a:gd name="connsiteY54" fmla="*/ 495310 h 1284251"/>
                <a:gd name="connsiteX55" fmla="*/ 394829 w 1869410"/>
                <a:gd name="connsiteY55" fmla="*/ 483880 h 1284251"/>
                <a:gd name="connsiteX56" fmla="*/ 486269 w 1869410"/>
                <a:gd name="connsiteY56" fmla="*/ 586750 h 1284251"/>
                <a:gd name="connsiteX0" fmla="*/ 486269 w 1869410"/>
                <a:gd name="connsiteY0" fmla="*/ 586750 h 1284251"/>
                <a:gd name="connsiteX1" fmla="*/ 545324 w 1869410"/>
                <a:gd name="connsiteY1" fmla="*/ 516265 h 1284251"/>
                <a:gd name="connsiteX2" fmla="*/ 629144 w 1869410"/>
                <a:gd name="connsiteY2" fmla="*/ 476260 h 1284251"/>
                <a:gd name="connsiteX3" fmla="*/ 692009 w 1869410"/>
                <a:gd name="connsiteY3" fmla="*/ 577225 h 1284251"/>
                <a:gd name="connsiteX4" fmla="*/ 737729 w 1869410"/>
                <a:gd name="connsiteY4" fmla="*/ 779155 h 1284251"/>
                <a:gd name="connsiteX5" fmla="*/ 735824 w 1869410"/>
                <a:gd name="connsiteY5" fmla="*/ 914410 h 1284251"/>
                <a:gd name="connsiteX6" fmla="*/ 825359 w 1869410"/>
                <a:gd name="connsiteY6" fmla="*/ 678190 h 1284251"/>
                <a:gd name="connsiteX7" fmla="*/ 840599 w 1869410"/>
                <a:gd name="connsiteY7" fmla="*/ 582940 h 1284251"/>
                <a:gd name="connsiteX8" fmla="*/ 1103489 w 1869410"/>
                <a:gd name="connsiteY8" fmla="*/ 870595 h 1284251"/>
                <a:gd name="connsiteX9" fmla="*/ 1154924 w 1869410"/>
                <a:gd name="connsiteY9" fmla="*/ 891550 h 1284251"/>
                <a:gd name="connsiteX10" fmla="*/ 1055864 w 1869410"/>
                <a:gd name="connsiteY10" fmla="*/ 723910 h 1284251"/>
                <a:gd name="connsiteX11" fmla="*/ 1257794 w 1869410"/>
                <a:gd name="connsiteY11" fmla="*/ 971560 h 1284251"/>
                <a:gd name="connsiteX12" fmla="*/ 1233029 w 1869410"/>
                <a:gd name="connsiteY12" fmla="*/ 849640 h 1284251"/>
                <a:gd name="connsiteX13" fmla="*/ 1375904 w 1869410"/>
                <a:gd name="connsiteY13" fmla="*/ 986800 h 1284251"/>
                <a:gd name="connsiteX14" fmla="*/ 1417814 w 1869410"/>
                <a:gd name="connsiteY14" fmla="*/ 1173490 h 1284251"/>
                <a:gd name="connsiteX15" fmla="*/ 1444484 w 1869410"/>
                <a:gd name="connsiteY15" fmla="*/ 1057285 h 1284251"/>
                <a:gd name="connsiteX16" fmla="*/ 1450199 w 1869410"/>
                <a:gd name="connsiteY16" fmla="*/ 1283980 h 1284251"/>
                <a:gd name="connsiteX17" fmla="*/ 1495919 w 1869410"/>
                <a:gd name="connsiteY17" fmla="*/ 1101100 h 1284251"/>
                <a:gd name="connsiteX18" fmla="*/ 1574024 w 1869410"/>
                <a:gd name="connsiteY18" fmla="*/ 996325 h 1284251"/>
                <a:gd name="connsiteX19" fmla="*/ 1667369 w 1869410"/>
                <a:gd name="connsiteY19" fmla="*/ 1021090 h 1284251"/>
                <a:gd name="connsiteX20" fmla="*/ 1707374 w 1869410"/>
                <a:gd name="connsiteY20" fmla="*/ 1055380 h 1284251"/>
                <a:gd name="connsiteX21" fmla="*/ 1714994 w 1869410"/>
                <a:gd name="connsiteY21" fmla="*/ 904885 h 1284251"/>
                <a:gd name="connsiteX22" fmla="*/ 1716899 w 1869410"/>
                <a:gd name="connsiteY22" fmla="*/ 802015 h 1284251"/>
                <a:gd name="connsiteX23" fmla="*/ 1804529 w 1869410"/>
                <a:gd name="connsiteY23" fmla="*/ 889645 h 1284251"/>
                <a:gd name="connsiteX24" fmla="*/ 1764524 w 1869410"/>
                <a:gd name="connsiteY24" fmla="*/ 716290 h 1284251"/>
                <a:gd name="connsiteX25" fmla="*/ 1764524 w 1869410"/>
                <a:gd name="connsiteY25" fmla="*/ 615325 h 1284251"/>
                <a:gd name="connsiteX26" fmla="*/ 1869299 w 1869410"/>
                <a:gd name="connsiteY26" fmla="*/ 708670 h 1284251"/>
                <a:gd name="connsiteX27" fmla="*/ 1783574 w 1869410"/>
                <a:gd name="connsiteY27" fmla="*/ 539125 h 1284251"/>
                <a:gd name="connsiteX28" fmla="*/ 1730234 w 1869410"/>
                <a:gd name="connsiteY28" fmla="*/ 396250 h 1284251"/>
                <a:gd name="connsiteX29" fmla="*/ 1560689 w 1869410"/>
                <a:gd name="connsiteY29" fmla="*/ 219085 h 1284251"/>
                <a:gd name="connsiteX30" fmla="*/ 1427339 w 1869410"/>
                <a:gd name="connsiteY30" fmla="*/ 129550 h 1284251"/>
                <a:gd name="connsiteX31" fmla="*/ 1594979 w 1869410"/>
                <a:gd name="connsiteY31" fmla="*/ 100975 h 1284251"/>
                <a:gd name="connsiteX32" fmla="*/ 1634984 w 1869410"/>
                <a:gd name="connsiteY32" fmla="*/ 70495 h 1284251"/>
                <a:gd name="connsiteX33" fmla="*/ 1402574 w 1869410"/>
                <a:gd name="connsiteY33" fmla="*/ 62875 h 1284251"/>
                <a:gd name="connsiteX34" fmla="*/ 1191119 w 1869410"/>
                <a:gd name="connsiteY34" fmla="*/ 17155 h 1284251"/>
                <a:gd name="connsiteX35" fmla="*/ 981569 w 1869410"/>
                <a:gd name="connsiteY35" fmla="*/ 10 h 1284251"/>
                <a:gd name="connsiteX36" fmla="*/ 712964 w 1869410"/>
                <a:gd name="connsiteY36" fmla="*/ 19060 h 1284251"/>
                <a:gd name="connsiteX37" fmla="*/ 543419 w 1869410"/>
                <a:gd name="connsiteY37" fmla="*/ 55255 h 1284251"/>
                <a:gd name="connsiteX38" fmla="*/ 415784 w 1869410"/>
                <a:gd name="connsiteY38" fmla="*/ 144790 h 1284251"/>
                <a:gd name="connsiteX39" fmla="*/ 364349 w 1869410"/>
                <a:gd name="connsiteY39" fmla="*/ 215275 h 1284251"/>
                <a:gd name="connsiteX40" fmla="*/ 290054 w 1869410"/>
                <a:gd name="connsiteY40" fmla="*/ 278140 h 1284251"/>
                <a:gd name="connsiteX41" fmla="*/ 223379 w 1869410"/>
                <a:gd name="connsiteY41" fmla="*/ 331480 h 1284251"/>
                <a:gd name="connsiteX42" fmla="*/ 145274 w 1869410"/>
                <a:gd name="connsiteY42" fmla="*/ 485785 h 1284251"/>
                <a:gd name="connsiteX43" fmla="*/ 80504 w 1869410"/>
                <a:gd name="connsiteY43" fmla="*/ 674380 h 1284251"/>
                <a:gd name="connsiteX44" fmla="*/ 494 w 1869410"/>
                <a:gd name="connsiteY44" fmla="*/ 777250 h 1284251"/>
                <a:gd name="connsiteX45" fmla="*/ 120509 w 1869410"/>
                <a:gd name="connsiteY45" fmla="*/ 678190 h 1284251"/>
                <a:gd name="connsiteX46" fmla="*/ 118604 w 1869410"/>
                <a:gd name="connsiteY46" fmla="*/ 910600 h 1284251"/>
                <a:gd name="connsiteX47" fmla="*/ 131939 w 1869410"/>
                <a:gd name="connsiteY47" fmla="*/ 1034425 h 1284251"/>
                <a:gd name="connsiteX48" fmla="*/ 160514 w 1869410"/>
                <a:gd name="connsiteY48" fmla="*/ 891550 h 1284251"/>
                <a:gd name="connsiteX49" fmla="*/ 246239 w 1869410"/>
                <a:gd name="connsiteY49" fmla="*/ 990610 h 1284251"/>
                <a:gd name="connsiteX50" fmla="*/ 238619 w 1869410"/>
                <a:gd name="connsiteY50" fmla="*/ 866785 h 1284251"/>
                <a:gd name="connsiteX51" fmla="*/ 250049 w 1869410"/>
                <a:gd name="connsiteY51" fmla="*/ 725815 h 1284251"/>
                <a:gd name="connsiteX52" fmla="*/ 311009 w 1869410"/>
                <a:gd name="connsiteY52" fmla="*/ 889645 h 1284251"/>
                <a:gd name="connsiteX53" fmla="*/ 295769 w 1869410"/>
                <a:gd name="connsiteY53" fmla="*/ 643900 h 1284251"/>
                <a:gd name="connsiteX54" fmla="*/ 341489 w 1869410"/>
                <a:gd name="connsiteY54" fmla="*/ 495310 h 1284251"/>
                <a:gd name="connsiteX55" fmla="*/ 394829 w 1869410"/>
                <a:gd name="connsiteY55" fmla="*/ 483880 h 1284251"/>
                <a:gd name="connsiteX56" fmla="*/ 486269 w 1869410"/>
                <a:gd name="connsiteY56" fmla="*/ 586750 h 1284251"/>
                <a:gd name="connsiteX0" fmla="*/ 486269 w 1869410"/>
                <a:gd name="connsiteY0" fmla="*/ 586750 h 1284251"/>
                <a:gd name="connsiteX1" fmla="*/ 545324 w 1869410"/>
                <a:gd name="connsiteY1" fmla="*/ 516265 h 1284251"/>
                <a:gd name="connsiteX2" fmla="*/ 629144 w 1869410"/>
                <a:gd name="connsiteY2" fmla="*/ 476260 h 1284251"/>
                <a:gd name="connsiteX3" fmla="*/ 692009 w 1869410"/>
                <a:gd name="connsiteY3" fmla="*/ 577225 h 1284251"/>
                <a:gd name="connsiteX4" fmla="*/ 737729 w 1869410"/>
                <a:gd name="connsiteY4" fmla="*/ 779155 h 1284251"/>
                <a:gd name="connsiteX5" fmla="*/ 735824 w 1869410"/>
                <a:gd name="connsiteY5" fmla="*/ 914410 h 1284251"/>
                <a:gd name="connsiteX6" fmla="*/ 825359 w 1869410"/>
                <a:gd name="connsiteY6" fmla="*/ 678190 h 1284251"/>
                <a:gd name="connsiteX7" fmla="*/ 840599 w 1869410"/>
                <a:gd name="connsiteY7" fmla="*/ 582940 h 1284251"/>
                <a:gd name="connsiteX8" fmla="*/ 1103489 w 1869410"/>
                <a:gd name="connsiteY8" fmla="*/ 870595 h 1284251"/>
                <a:gd name="connsiteX9" fmla="*/ 1154924 w 1869410"/>
                <a:gd name="connsiteY9" fmla="*/ 891550 h 1284251"/>
                <a:gd name="connsiteX10" fmla="*/ 1055864 w 1869410"/>
                <a:gd name="connsiteY10" fmla="*/ 723910 h 1284251"/>
                <a:gd name="connsiteX11" fmla="*/ 1257794 w 1869410"/>
                <a:gd name="connsiteY11" fmla="*/ 971560 h 1284251"/>
                <a:gd name="connsiteX12" fmla="*/ 1233029 w 1869410"/>
                <a:gd name="connsiteY12" fmla="*/ 849640 h 1284251"/>
                <a:gd name="connsiteX13" fmla="*/ 1375904 w 1869410"/>
                <a:gd name="connsiteY13" fmla="*/ 986800 h 1284251"/>
                <a:gd name="connsiteX14" fmla="*/ 1417814 w 1869410"/>
                <a:gd name="connsiteY14" fmla="*/ 1173490 h 1284251"/>
                <a:gd name="connsiteX15" fmla="*/ 1444484 w 1869410"/>
                <a:gd name="connsiteY15" fmla="*/ 1057285 h 1284251"/>
                <a:gd name="connsiteX16" fmla="*/ 1450199 w 1869410"/>
                <a:gd name="connsiteY16" fmla="*/ 1283980 h 1284251"/>
                <a:gd name="connsiteX17" fmla="*/ 1495919 w 1869410"/>
                <a:gd name="connsiteY17" fmla="*/ 1101100 h 1284251"/>
                <a:gd name="connsiteX18" fmla="*/ 1574024 w 1869410"/>
                <a:gd name="connsiteY18" fmla="*/ 996325 h 1284251"/>
                <a:gd name="connsiteX19" fmla="*/ 1667369 w 1869410"/>
                <a:gd name="connsiteY19" fmla="*/ 1021090 h 1284251"/>
                <a:gd name="connsiteX20" fmla="*/ 1707374 w 1869410"/>
                <a:gd name="connsiteY20" fmla="*/ 1055380 h 1284251"/>
                <a:gd name="connsiteX21" fmla="*/ 1714994 w 1869410"/>
                <a:gd name="connsiteY21" fmla="*/ 904885 h 1284251"/>
                <a:gd name="connsiteX22" fmla="*/ 1716899 w 1869410"/>
                <a:gd name="connsiteY22" fmla="*/ 802015 h 1284251"/>
                <a:gd name="connsiteX23" fmla="*/ 1804529 w 1869410"/>
                <a:gd name="connsiteY23" fmla="*/ 889645 h 1284251"/>
                <a:gd name="connsiteX24" fmla="*/ 1764524 w 1869410"/>
                <a:gd name="connsiteY24" fmla="*/ 716290 h 1284251"/>
                <a:gd name="connsiteX25" fmla="*/ 1764524 w 1869410"/>
                <a:gd name="connsiteY25" fmla="*/ 615325 h 1284251"/>
                <a:gd name="connsiteX26" fmla="*/ 1869299 w 1869410"/>
                <a:gd name="connsiteY26" fmla="*/ 708670 h 1284251"/>
                <a:gd name="connsiteX27" fmla="*/ 1783574 w 1869410"/>
                <a:gd name="connsiteY27" fmla="*/ 539125 h 1284251"/>
                <a:gd name="connsiteX28" fmla="*/ 1730234 w 1869410"/>
                <a:gd name="connsiteY28" fmla="*/ 396250 h 1284251"/>
                <a:gd name="connsiteX29" fmla="*/ 1560689 w 1869410"/>
                <a:gd name="connsiteY29" fmla="*/ 219085 h 1284251"/>
                <a:gd name="connsiteX30" fmla="*/ 1427339 w 1869410"/>
                <a:gd name="connsiteY30" fmla="*/ 129550 h 1284251"/>
                <a:gd name="connsiteX31" fmla="*/ 1594979 w 1869410"/>
                <a:gd name="connsiteY31" fmla="*/ 100975 h 1284251"/>
                <a:gd name="connsiteX32" fmla="*/ 1634984 w 1869410"/>
                <a:gd name="connsiteY32" fmla="*/ 70495 h 1284251"/>
                <a:gd name="connsiteX33" fmla="*/ 1402574 w 1869410"/>
                <a:gd name="connsiteY33" fmla="*/ 62875 h 1284251"/>
                <a:gd name="connsiteX34" fmla="*/ 1191119 w 1869410"/>
                <a:gd name="connsiteY34" fmla="*/ 17155 h 1284251"/>
                <a:gd name="connsiteX35" fmla="*/ 981569 w 1869410"/>
                <a:gd name="connsiteY35" fmla="*/ 10 h 1284251"/>
                <a:gd name="connsiteX36" fmla="*/ 712964 w 1869410"/>
                <a:gd name="connsiteY36" fmla="*/ 19060 h 1284251"/>
                <a:gd name="connsiteX37" fmla="*/ 543419 w 1869410"/>
                <a:gd name="connsiteY37" fmla="*/ 55255 h 1284251"/>
                <a:gd name="connsiteX38" fmla="*/ 415784 w 1869410"/>
                <a:gd name="connsiteY38" fmla="*/ 144790 h 1284251"/>
                <a:gd name="connsiteX39" fmla="*/ 364349 w 1869410"/>
                <a:gd name="connsiteY39" fmla="*/ 215275 h 1284251"/>
                <a:gd name="connsiteX40" fmla="*/ 290054 w 1869410"/>
                <a:gd name="connsiteY40" fmla="*/ 278140 h 1284251"/>
                <a:gd name="connsiteX41" fmla="*/ 223379 w 1869410"/>
                <a:gd name="connsiteY41" fmla="*/ 331480 h 1284251"/>
                <a:gd name="connsiteX42" fmla="*/ 145274 w 1869410"/>
                <a:gd name="connsiteY42" fmla="*/ 485785 h 1284251"/>
                <a:gd name="connsiteX43" fmla="*/ 80504 w 1869410"/>
                <a:gd name="connsiteY43" fmla="*/ 674380 h 1284251"/>
                <a:gd name="connsiteX44" fmla="*/ 494 w 1869410"/>
                <a:gd name="connsiteY44" fmla="*/ 777250 h 1284251"/>
                <a:gd name="connsiteX45" fmla="*/ 120509 w 1869410"/>
                <a:gd name="connsiteY45" fmla="*/ 678190 h 1284251"/>
                <a:gd name="connsiteX46" fmla="*/ 118604 w 1869410"/>
                <a:gd name="connsiteY46" fmla="*/ 910600 h 1284251"/>
                <a:gd name="connsiteX47" fmla="*/ 131939 w 1869410"/>
                <a:gd name="connsiteY47" fmla="*/ 1034425 h 1284251"/>
                <a:gd name="connsiteX48" fmla="*/ 160514 w 1869410"/>
                <a:gd name="connsiteY48" fmla="*/ 891550 h 1284251"/>
                <a:gd name="connsiteX49" fmla="*/ 246239 w 1869410"/>
                <a:gd name="connsiteY49" fmla="*/ 990610 h 1284251"/>
                <a:gd name="connsiteX50" fmla="*/ 238619 w 1869410"/>
                <a:gd name="connsiteY50" fmla="*/ 866785 h 1284251"/>
                <a:gd name="connsiteX51" fmla="*/ 250049 w 1869410"/>
                <a:gd name="connsiteY51" fmla="*/ 725815 h 1284251"/>
                <a:gd name="connsiteX52" fmla="*/ 311009 w 1869410"/>
                <a:gd name="connsiteY52" fmla="*/ 889645 h 1284251"/>
                <a:gd name="connsiteX53" fmla="*/ 295769 w 1869410"/>
                <a:gd name="connsiteY53" fmla="*/ 643900 h 1284251"/>
                <a:gd name="connsiteX54" fmla="*/ 341489 w 1869410"/>
                <a:gd name="connsiteY54" fmla="*/ 495310 h 1284251"/>
                <a:gd name="connsiteX55" fmla="*/ 394829 w 1869410"/>
                <a:gd name="connsiteY55" fmla="*/ 483880 h 1284251"/>
                <a:gd name="connsiteX56" fmla="*/ 486269 w 1869410"/>
                <a:gd name="connsiteY56" fmla="*/ 586750 h 1284251"/>
                <a:gd name="connsiteX0" fmla="*/ 486269 w 1869410"/>
                <a:gd name="connsiteY0" fmla="*/ 586750 h 1284248"/>
                <a:gd name="connsiteX1" fmla="*/ 545324 w 1869410"/>
                <a:gd name="connsiteY1" fmla="*/ 516265 h 1284248"/>
                <a:gd name="connsiteX2" fmla="*/ 629144 w 1869410"/>
                <a:gd name="connsiteY2" fmla="*/ 476260 h 1284248"/>
                <a:gd name="connsiteX3" fmla="*/ 692009 w 1869410"/>
                <a:gd name="connsiteY3" fmla="*/ 577225 h 1284248"/>
                <a:gd name="connsiteX4" fmla="*/ 737729 w 1869410"/>
                <a:gd name="connsiteY4" fmla="*/ 779155 h 1284248"/>
                <a:gd name="connsiteX5" fmla="*/ 735824 w 1869410"/>
                <a:gd name="connsiteY5" fmla="*/ 914410 h 1284248"/>
                <a:gd name="connsiteX6" fmla="*/ 825359 w 1869410"/>
                <a:gd name="connsiteY6" fmla="*/ 678190 h 1284248"/>
                <a:gd name="connsiteX7" fmla="*/ 840599 w 1869410"/>
                <a:gd name="connsiteY7" fmla="*/ 582940 h 1284248"/>
                <a:gd name="connsiteX8" fmla="*/ 1103489 w 1869410"/>
                <a:gd name="connsiteY8" fmla="*/ 870595 h 1284248"/>
                <a:gd name="connsiteX9" fmla="*/ 1154924 w 1869410"/>
                <a:gd name="connsiteY9" fmla="*/ 891550 h 1284248"/>
                <a:gd name="connsiteX10" fmla="*/ 1055864 w 1869410"/>
                <a:gd name="connsiteY10" fmla="*/ 723910 h 1284248"/>
                <a:gd name="connsiteX11" fmla="*/ 1257794 w 1869410"/>
                <a:gd name="connsiteY11" fmla="*/ 971560 h 1284248"/>
                <a:gd name="connsiteX12" fmla="*/ 1233029 w 1869410"/>
                <a:gd name="connsiteY12" fmla="*/ 849640 h 1284248"/>
                <a:gd name="connsiteX13" fmla="*/ 1375904 w 1869410"/>
                <a:gd name="connsiteY13" fmla="*/ 986800 h 1284248"/>
                <a:gd name="connsiteX14" fmla="*/ 1417814 w 1869410"/>
                <a:gd name="connsiteY14" fmla="*/ 1173490 h 1284248"/>
                <a:gd name="connsiteX15" fmla="*/ 1444484 w 1869410"/>
                <a:gd name="connsiteY15" fmla="*/ 1057285 h 1284248"/>
                <a:gd name="connsiteX16" fmla="*/ 1450199 w 1869410"/>
                <a:gd name="connsiteY16" fmla="*/ 1283980 h 1284248"/>
                <a:gd name="connsiteX17" fmla="*/ 1495919 w 1869410"/>
                <a:gd name="connsiteY17" fmla="*/ 1101100 h 1284248"/>
                <a:gd name="connsiteX18" fmla="*/ 1577834 w 1869410"/>
                <a:gd name="connsiteY18" fmla="*/ 1003945 h 1284248"/>
                <a:gd name="connsiteX19" fmla="*/ 1667369 w 1869410"/>
                <a:gd name="connsiteY19" fmla="*/ 1021090 h 1284248"/>
                <a:gd name="connsiteX20" fmla="*/ 1707374 w 1869410"/>
                <a:gd name="connsiteY20" fmla="*/ 1055380 h 1284248"/>
                <a:gd name="connsiteX21" fmla="*/ 1714994 w 1869410"/>
                <a:gd name="connsiteY21" fmla="*/ 904885 h 1284248"/>
                <a:gd name="connsiteX22" fmla="*/ 1716899 w 1869410"/>
                <a:gd name="connsiteY22" fmla="*/ 802015 h 1284248"/>
                <a:gd name="connsiteX23" fmla="*/ 1804529 w 1869410"/>
                <a:gd name="connsiteY23" fmla="*/ 889645 h 1284248"/>
                <a:gd name="connsiteX24" fmla="*/ 1764524 w 1869410"/>
                <a:gd name="connsiteY24" fmla="*/ 716290 h 1284248"/>
                <a:gd name="connsiteX25" fmla="*/ 1764524 w 1869410"/>
                <a:gd name="connsiteY25" fmla="*/ 615325 h 1284248"/>
                <a:gd name="connsiteX26" fmla="*/ 1869299 w 1869410"/>
                <a:gd name="connsiteY26" fmla="*/ 708670 h 1284248"/>
                <a:gd name="connsiteX27" fmla="*/ 1783574 w 1869410"/>
                <a:gd name="connsiteY27" fmla="*/ 539125 h 1284248"/>
                <a:gd name="connsiteX28" fmla="*/ 1730234 w 1869410"/>
                <a:gd name="connsiteY28" fmla="*/ 396250 h 1284248"/>
                <a:gd name="connsiteX29" fmla="*/ 1560689 w 1869410"/>
                <a:gd name="connsiteY29" fmla="*/ 219085 h 1284248"/>
                <a:gd name="connsiteX30" fmla="*/ 1427339 w 1869410"/>
                <a:gd name="connsiteY30" fmla="*/ 129550 h 1284248"/>
                <a:gd name="connsiteX31" fmla="*/ 1594979 w 1869410"/>
                <a:gd name="connsiteY31" fmla="*/ 100975 h 1284248"/>
                <a:gd name="connsiteX32" fmla="*/ 1634984 w 1869410"/>
                <a:gd name="connsiteY32" fmla="*/ 70495 h 1284248"/>
                <a:gd name="connsiteX33" fmla="*/ 1402574 w 1869410"/>
                <a:gd name="connsiteY33" fmla="*/ 62875 h 1284248"/>
                <a:gd name="connsiteX34" fmla="*/ 1191119 w 1869410"/>
                <a:gd name="connsiteY34" fmla="*/ 17155 h 1284248"/>
                <a:gd name="connsiteX35" fmla="*/ 981569 w 1869410"/>
                <a:gd name="connsiteY35" fmla="*/ 10 h 1284248"/>
                <a:gd name="connsiteX36" fmla="*/ 712964 w 1869410"/>
                <a:gd name="connsiteY36" fmla="*/ 19060 h 1284248"/>
                <a:gd name="connsiteX37" fmla="*/ 543419 w 1869410"/>
                <a:gd name="connsiteY37" fmla="*/ 55255 h 1284248"/>
                <a:gd name="connsiteX38" fmla="*/ 415784 w 1869410"/>
                <a:gd name="connsiteY38" fmla="*/ 144790 h 1284248"/>
                <a:gd name="connsiteX39" fmla="*/ 364349 w 1869410"/>
                <a:gd name="connsiteY39" fmla="*/ 215275 h 1284248"/>
                <a:gd name="connsiteX40" fmla="*/ 290054 w 1869410"/>
                <a:gd name="connsiteY40" fmla="*/ 278140 h 1284248"/>
                <a:gd name="connsiteX41" fmla="*/ 223379 w 1869410"/>
                <a:gd name="connsiteY41" fmla="*/ 331480 h 1284248"/>
                <a:gd name="connsiteX42" fmla="*/ 145274 w 1869410"/>
                <a:gd name="connsiteY42" fmla="*/ 485785 h 1284248"/>
                <a:gd name="connsiteX43" fmla="*/ 80504 w 1869410"/>
                <a:gd name="connsiteY43" fmla="*/ 674380 h 1284248"/>
                <a:gd name="connsiteX44" fmla="*/ 494 w 1869410"/>
                <a:gd name="connsiteY44" fmla="*/ 777250 h 1284248"/>
                <a:gd name="connsiteX45" fmla="*/ 120509 w 1869410"/>
                <a:gd name="connsiteY45" fmla="*/ 678190 h 1284248"/>
                <a:gd name="connsiteX46" fmla="*/ 118604 w 1869410"/>
                <a:gd name="connsiteY46" fmla="*/ 910600 h 1284248"/>
                <a:gd name="connsiteX47" fmla="*/ 131939 w 1869410"/>
                <a:gd name="connsiteY47" fmla="*/ 1034425 h 1284248"/>
                <a:gd name="connsiteX48" fmla="*/ 160514 w 1869410"/>
                <a:gd name="connsiteY48" fmla="*/ 891550 h 1284248"/>
                <a:gd name="connsiteX49" fmla="*/ 246239 w 1869410"/>
                <a:gd name="connsiteY49" fmla="*/ 990610 h 1284248"/>
                <a:gd name="connsiteX50" fmla="*/ 238619 w 1869410"/>
                <a:gd name="connsiteY50" fmla="*/ 866785 h 1284248"/>
                <a:gd name="connsiteX51" fmla="*/ 250049 w 1869410"/>
                <a:gd name="connsiteY51" fmla="*/ 725815 h 1284248"/>
                <a:gd name="connsiteX52" fmla="*/ 311009 w 1869410"/>
                <a:gd name="connsiteY52" fmla="*/ 889645 h 1284248"/>
                <a:gd name="connsiteX53" fmla="*/ 295769 w 1869410"/>
                <a:gd name="connsiteY53" fmla="*/ 643900 h 1284248"/>
                <a:gd name="connsiteX54" fmla="*/ 341489 w 1869410"/>
                <a:gd name="connsiteY54" fmla="*/ 495310 h 1284248"/>
                <a:gd name="connsiteX55" fmla="*/ 394829 w 1869410"/>
                <a:gd name="connsiteY55" fmla="*/ 483880 h 1284248"/>
                <a:gd name="connsiteX56" fmla="*/ 486269 w 1869410"/>
                <a:gd name="connsiteY56" fmla="*/ 586750 h 1284248"/>
                <a:gd name="connsiteX0" fmla="*/ 486269 w 1869410"/>
                <a:gd name="connsiteY0" fmla="*/ 586750 h 1238621"/>
                <a:gd name="connsiteX1" fmla="*/ 545324 w 1869410"/>
                <a:gd name="connsiteY1" fmla="*/ 516265 h 1238621"/>
                <a:gd name="connsiteX2" fmla="*/ 629144 w 1869410"/>
                <a:gd name="connsiteY2" fmla="*/ 476260 h 1238621"/>
                <a:gd name="connsiteX3" fmla="*/ 692009 w 1869410"/>
                <a:gd name="connsiteY3" fmla="*/ 577225 h 1238621"/>
                <a:gd name="connsiteX4" fmla="*/ 737729 w 1869410"/>
                <a:gd name="connsiteY4" fmla="*/ 779155 h 1238621"/>
                <a:gd name="connsiteX5" fmla="*/ 735824 w 1869410"/>
                <a:gd name="connsiteY5" fmla="*/ 914410 h 1238621"/>
                <a:gd name="connsiteX6" fmla="*/ 825359 w 1869410"/>
                <a:gd name="connsiteY6" fmla="*/ 678190 h 1238621"/>
                <a:gd name="connsiteX7" fmla="*/ 840599 w 1869410"/>
                <a:gd name="connsiteY7" fmla="*/ 582940 h 1238621"/>
                <a:gd name="connsiteX8" fmla="*/ 1103489 w 1869410"/>
                <a:gd name="connsiteY8" fmla="*/ 870595 h 1238621"/>
                <a:gd name="connsiteX9" fmla="*/ 1154924 w 1869410"/>
                <a:gd name="connsiteY9" fmla="*/ 891550 h 1238621"/>
                <a:gd name="connsiteX10" fmla="*/ 1055864 w 1869410"/>
                <a:gd name="connsiteY10" fmla="*/ 723910 h 1238621"/>
                <a:gd name="connsiteX11" fmla="*/ 1257794 w 1869410"/>
                <a:gd name="connsiteY11" fmla="*/ 971560 h 1238621"/>
                <a:gd name="connsiteX12" fmla="*/ 1233029 w 1869410"/>
                <a:gd name="connsiteY12" fmla="*/ 849640 h 1238621"/>
                <a:gd name="connsiteX13" fmla="*/ 1375904 w 1869410"/>
                <a:gd name="connsiteY13" fmla="*/ 986800 h 1238621"/>
                <a:gd name="connsiteX14" fmla="*/ 1417814 w 1869410"/>
                <a:gd name="connsiteY14" fmla="*/ 1173490 h 1238621"/>
                <a:gd name="connsiteX15" fmla="*/ 1444484 w 1869410"/>
                <a:gd name="connsiteY15" fmla="*/ 1057285 h 1238621"/>
                <a:gd name="connsiteX16" fmla="*/ 1442579 w 1869410"/>
                <a:gd name="connsiteY16" fmla="*/ 1238260 h 1238621"/>
                <a:gd name="connsiteX17" fmla="*/ 1495919 w 1869410"/>
                <a:gd name="connsiteY17" fmla="*/ 1101100 h 1238621"/>
                <a:gd name="connsiteX18" fmla="*/ 1577834 w 1869410"/>
                <a:gd name="connsiteY18" fmla="*/ 1003945 h 1238621"/>
                <a:gd name="connsiteX19" fmla="*/ 1667369 w 1869410"/>
                <a:gd name="connsiteY19" fmla="*/ 1021090 h 1238621"/>
                <a:gd name="connsiteX20" fmla="*/ 1707374 w 1869410"/>
                <a:gd name="connsiteY20" fmla="*/ 1055380 h 1238621"/>
                <a:gd name="connsiteX21" fmla="*/ 1714994 w 1869410"/>
                <a:gd name="connsiteY21" fmla="*/ 904885 h 1238621"/>
                <a:gd name="connsiteX22" fmla="*/ 1716899 w 1869410"/>
                <a:gd name="connsiteY22" fmla="*/ 802015 h 1238621"/>
                <a:gd name="connsiteX23" fmla="*/ 1804529 w 1869410"/>
                <a:gd name="connsiteY23" fmla="*/ 889645 h 1238621"/>
                <a:gd name="connsiteX24" fmla="*/ 1764524 w 1869410"/>
                <a:gd name="connsiteY24" fmla="*/ 716290 h 1238621"/>
                <a:gd name="connsiteX25" fmla="*/ 1764524 w 1869410"/>
                <a:gd name="connsiteY25" fmla="*/ 615325 h 1238621"/>
                <a:gd name="connsiteX26" fmla="*/ 1869299 w 1869410"/>
                <a:gd name="connsiteY26" fmla="*/ 708670 h 1238621"/>
                <a:gd name="connsiteX27" fmla="*/ 1783574 w 1869410"/>
                <a:gd name="connsiteY27" fmla="*/ 539125 h 1238621"/>
                <a:gd name="connsiteX28" fmla="*/ 1730234 w 1869410"/>
                <a:gd name="connsiteY28" fmla="*/ 396250 h 1238621"/>
                <a:gd name="connsiteX29" fmla="*/ 1560689 w 1869410"/>
                <a:gd name="connsiteY29" fmla="*/ 219085 h 1238621"/>
                <a:gd name="connsiteX30" fmla="*/ 1427339 w 1869410"/>
                <a:gd name="connsiteY30" fmla="*/ 129550 h 1238621"/>
                <a:gd name="connsiteX31" fmla="*/ 1594979 w 1869410"/>
                <a:gd name="connsiteY31" fmla="*/ 100975 h 1238621"/>
                <a:gd name="connsiteX32" fmla="*/ 1634984 w 1869410"/>
                <a:gd name="connsiteY32" fmla="*/ 70495 h 1238621"/>
                <a:gd name="connsiteX33" fmla="*/ 1402574 w 1869410"/>
                <a:gd name="connsiteY33" fmla="*/ 62875 h 1238621"/>
                <a:gd name="connsiteX34" fmla="*/ 1191119 w 1869410"/>
                <a:gd name="connsiteY34" fmla="*/ 17155 h 1238621"/>
                <a:gd name="connsiteX35" fmla="*/ 981569 w 1869410"/>
                <a:gd name="connsiteY35" fmla="*/ 10 h 1238621"/>
                <a:gd name="connsiteX36" fmla="*/ 712964 w 1869410"/>
                <a:gd name="connsiteY36" fmla="*/ 19060 h 1238621"/>
                <a:gd name="connsiteX37" fmla="*/ 543419 w 1869410"/>
                <a:gd name="connsiteY37" fmla="*/ 55255 h 1238621"/>
                <a:gd name="connsiteX38" fmla="*/ 415784 w 1869410"/>
                <a:gd name="connsiteY38" fmla="*/ 144790 h 1238621"/>
                <a:gd name="connsiteX39" fmla="*/ 364349 w 1869410"/>
                <a:gd name="connsiteY39" fmla="*/ 215275 h 1238621"/>
                <a:gd name="connsiteX40" fmla="*/ 290054 w 1869410"/>
                <a:gd name="connsiteY40" fmla="*/ 278140 h 1238621"/>
                <a:gd name="connsiteX41" fmla="*/ 223379 w 1869410"/>
                <a:gd name="connsiteY41" fmla="*/ 331480 h 1238621"/>
                <a:gd name="connsiteX42" fmla="*/ 145274 w 1869410"/>
                <a:gd name="connsiteY42" fmla="*/ 485785 h 1238621"/>
                <a:gd name="connsiteX43" fmla="*/ 80504 w 1869410"/>
                <a:gd name="connsiteY43" fmla="*/ 674380 h 1238621"/>
                <a:gd name="connsiteX44" fmla="*/ 494 w 1869410"/>
                <a:gd name="connsiteY44" fmla="*/ 777250 h 1238621"/>
                <a:gd name="connsiteX45" fmla="*/ 120509 w 1869410"/>
                <a:gd name="connsiteY45" fmla="*/ 678190 h 1238621"/>
                <a:gd name="connsiteX46" fmla="*/ 118604 w 1869410"/>
                <a:gd name="connsiteY46" fmla="*/ 910600 h 1238621"/>
                <a:gd name="connsiteX47" fmla="*/ 131939 w 1869410"/>
                <a:gd name="connsiteY47" fmla="*/ 1034425 h 1238621"/>
                <a:gd name="connsiteX48" fmla="*/ 160514 w 1869410"/>
                <a:gd name="connsiteY48" fmla="*/ 891550 h 1238621"/>
                <a:gd name="connsiteX49" fmla="*/ 246239 w 1869410"/>
                <a:gd name="connsiteY49" fmla="*/ 990610 h 1238621"/>
                <a:gd name="connsiteX50" fmla="*/ 238619 w 1869410"/>
                <a:gd name="connsiteY50" fmla="*/ 866785 h 1238621"/>
                <a:gd name="connsiteX51" fmla="*/ 250049 w 1869410"/>
                <a:gd name="connsiteY51" fmla="*/ 725815 h 1238621"/>
                <a:gd name="connsiteX52" fmla="*/ 311009 w 1869410"/>
                <a:gd name="connsiteY52" fmla="*/ 889645 h 1238621"/>
                <a:gd name="connsiteX53" fmla="*/ 295769 w 1869410"/>
                <a:gd name="connsiteY53" fmla="*/ 643900 h 1238621"/>
                <a:gd name="connsiteX54" fmla="*/ 341489 w 1869410"/>
                <a:gd name="connsiteY54" fmla="*/ 495310 h 1238621"/>
                <a:gd name="connsiteX55" fmla="*/ 394829 w 1869410"/>
                <a:gd name="connsiteY55" fmla="*/ 483880 h 1238621"/>
                <a:gd name="connsiteX56" fmla="*/ 486269 w 1869410"/>
                <a:gd name="connsiteY56" fmla="*/ 586750 h 1238621"/>
                <a:gd name="connsiteX0" fmla="*/ 486269 w 1869410"/>
                <a:gd name="connsiteY0" fmla="*/ 586750 h 1238621"/>
                <a:gd name="connsiteX1" fmla="*/ 545324 w 1869410"/>
                <a:gd name="connsiteY1" fmla="*/ 516265 h 1238621"/>
                <a:gd name="connsiteX2" fmla="*/ 629144 w 1869410"/>
                <a:gd name="connsiteY2" fmla="*/ 476260 h 1238621"/>
                <a:gd name="connsiteX3" fmla="*/ 692009 w 1869410"/>
                <a:gd name="connsiteY3" fmla="*/ 577225 h 1238621"/>
                <a:gd name="connsiteX4" fmla="*/ 737729 w 1869410"/>
                <a:gd name="connsiteY4" fmla="*/ 779155 h 1238621"/>
                <a:gd name="connsiteX5" fmla="*/ 735824 w 1869410"/>
                <a:gd name="connsiteY5" fmla="*/ 914410 h 1238621"/>
                <a:gd name="connsiteX6" fmla="*/ 825359 w 1869410"/>
                <a:gd name="connsiteY6" fmla="*/ 678190 h 1238621"/>
                <a:gd name="connsiteX7" fmla="*/ 840599 w 1869410"/>
                <a:gd name="connsiteY7" fmla="*/ 582940 h 1238621"/>
                <a:gd name="connsiteX8" fmla="*/ 1103489 w 1869410"/>
                <a:gd name="connsiteY8" fmla="*/ 870595 h 1238621"/>
                <a:gd name="connsiteX9" fmla="*/ 1154924 w 1869410"/>
                <a:gd name="connsiteY9" fmla="*/ 891550 h 1238621"/>
                <a:gd name="connsiteX10" fmla="*/ 1055864 w 1869410"/>
                <a:gd name="connsiteY10" fmla="*/ 723910 h 1238621"/>
                <a:gd name="connsiteX11" fmla="*/ 1257794 w 1869410"/>
                <a:gd name="connsiteY11" fmla="*/ 971560 h 1238621"/>
                <a:gd name="connsiteX12" fmla="*/ 1233029 w 1869410"/>
                <a:gd name="connsiteY12" fmla="*/ 849640 h 1238621"/>
                <a:gd name="connsiteX13" fmla="*/ 1358759 w 1869410"/>
                <a:gd name="connsiteY13" fmla="*/ 958225 h 1238621"/>
                <a:gd name="connsiteX14" fmla="*/ 1417814 w 1869410"/>
                <a:gd name="connsiteY14" fmla="*/ 1173490 h 1238621"/>
                <a:gd name="connsiteX15" fmla="*/ 1444484 w 1869410"/>
                <a:gd name="connsiteY15" fmla="*/ 1057285 h 1238621"/>
                <a:gd name="connsiteX16" fmla="*/ 1442579 w 1869410"/>
                <a:gd name="connsiteY16" fmla="*/ 1238260 h 1238621"/>
                <a:gd name="connsiteX17" fmla="*/ 1495919 w 1869410"/>
                <a:gd name="connsiteY17" fmla="*/ 1101100 h 1238621"/>
                <a:gd name="connsiteX18" fmla="*/ 1577834 w 1869410"/>
                <a:gd name="connsiteY18" fmla="*/ 1003945 h 1238621"/>
                <a:gd name="connsiteX19" fmla="*/ 1667369 w 1869410"/>
                <a:gd name="connsiteY19" fmla="*/ 1021090 h 1238621"/>
                <a:gd name="connsiteX20" fmla="*/ 1707374 w 1869410"/>
                <a:gd name="connsiteY20" fmla="*/ 1055380 h 1238621"/>
                <a:gd name="connsiteX21" fmla="*/ 1714994 w 1869410"/>
                <a:gd name="connsiteY21" fmla="*/ 904885 h 1238621"/>
                <a:gd name="connsiteX22" fmla="*/ 1716899 w 1869410"/>
                <a:gd name="connsiteY22" fmla="*/ 802015 h 1238621"/>
                <a:gd name="connsiteX23" fmla="*/ 1804529 w 1869410"/>
                <a:gd name="connsiteY23" fmla="*/ 889645 h 1238621"/>
                <a:gd name="connsiteX24" fmla="*/ 1764524 w 1869410"/>
                <a:gd name="connsiteY24" fmla="*/ 716290 h 1238621"/>
                <a:gd name="connsiteX25" fmla="*/ 1764524 w 1869410"/>
                <a:gd name="connsiteY25" fmla="*/ 615325 h 1238621"/>
                <a:gd name="connsiteX26" fmla="*/ 1869299 w 1869410"/>
                <a:gd name="connsiteY26" fmla="*/ 708670 h 1238621"/>
                <a:gd name="connsiteX27" fmla="*/ 1783574 w 1869410"/>
                <a:gd name="connsiteY27" fmla="*/ 539125 h 1238621"/>
                <a:gd name="connsiteX28" fmla="*/ 1730234 w 1869410"/>
                <a:gd name="connsiteY28" fmla="*/ 396250 h 1238621"/>
                <a:gd name="connsiteX29" fmla="*/ 1560689 w 1869410"/>
                <a:gd name="connsiteY29" fmla="*/ 219085 h 1238621"/>
                <a:gd name="connsiteX30" fmla="*/ 1427339 w 1869410"/>
                <a:gd name="connsiteY30" fmla="*/ 129550 h 1238621"/>
                <a:gd name="connsiteX31" fmla="*/ 1594979 w 1869410"/>
                <a:gd name="connsiteY31" fmla="*/ 100975 h 1238621"/>
                <a:gd name="connsiteX32" fmla="*/ 1634984 w 1869410"/>
                <a:gd name="connsiteY32" fmla="*/ 70495 h 1238621"/>
                <a:gd name="connsiteX33" fmla="*/ 1402574 w 1869410"/>
                <a:gd name="connsiteY33" fmla="*/ 62875 h 1238621"/>
                <a:gd name="connsiteX34" fmla="*/ 1191119 w 1869410"/>
                <a:gd name="connsiteY34" fmla="*/ 17155 h 1238621"/>
                <a:gd name="connsiteX35" fmla="*/ 981569 w 1869410"/>
                <a:gd name="connsiteY35" fmla="*/ 10 h 1238621"/>
                <a:gd name="connsiteX36" fmla="*/ 712964 w 1869410"/>
                <a:gd name="connsiteY36" fmla="*/ 19060 h 1238621"/>
                <a:gd name="connsiteX37" fmla="*/ 543419 w 1869410"/>
                <a:gd name="connsiteY37" fmla="*/ 55255 h 1238621"/>
                <a:gd name="connsiteX38" fmla="*/ 415784 w 1869410"/>
                <a:gd name="connsiteY38" fmla="*/ 144790 h 1238621"/>
                <a:gd name="connsiteX39" fmla="*/ 364349 w 1869410"/>
                <a:gd name="connsiteY39" fmla="*/ 215275 h 1238621"/>
                <a:gd name="connsiteX40" fmla="*/ 290054 w 1869410"/>
                <a:gd name="connsiteY40" fmla="*/ 278140 h 1238621"/>
                <a:gd name="connsiteX41" fmla="*/ 223379 w 1869410"/>
                <a:gd name="connsiteY41" fmla="*/ 331480 h 1238621"/>
                <a:gd name="connsiteX42" fmla="*/ 145274 w 1869410"/>
                <a:gd name="connsiteY42" fmla="*/ 485785 h 1238621"/>
                <a:gd name="connsiteX43" fmla="*/ 80504 w 1869410"/>
                <a:gd name="connsiteY43" fmla="*/ 674380 h 1238621"/>
                <a:gd name="connsiteX44" fmla="*/ 494 w 1869410"/>
                <a:gd name="connsiteY44" fmla="*/ 777250 h 1238621"/>
                <a:gd name="connsiteX45" fmla="*/ 120509 w 1869410"/>
                <a:gd name="connsiteY45" fmla="*/ 678190 h 1238621"/>
                <a:gd name="connsiteX46" fmla="*/ 118604 w 1869410"/>
                <a:gd name="connsiteY46" fmla="*/ 910600 h 1238621"/>
                <a:gd name="connsiteX47" fmla="*/ 131939 w 1869410"/>
                <a:gd name="connsiteY47" fmla="*/ 1034425 h 1238621"/>
                <a:gd name="connsiteX48" fmla="*/ 160514 w 1869410"/>
                <a:gd name="connsiteY48" fmla="*/ 891550 h 1238621"/>
                <a:gd name="connsiteX49" fmla="*/ 246239 w 1869410"/>
                <a:gd name="connsiteY49" fmla="*/ 990610 h 1238621"/>
                <a:gd name="connsiteX50" fmla="*/ 238619 w 1869410"/>
                <a:gd name="connsiteY50" fmla="*/ 866785 h 1238621"/>
                <a:gd name="connsiteX51" fmla="*/ 250049 w 1869410"/>
                <a:gd name="connsiteY51" fmla="*/ 725815 h 1238621"/>
                <a:gd name="connsiteX52" fmla="*/ 311009 w 1869410"/>
                <a:gd name="connsiteY52" fmla="*/ 889645 h 1238621"/>
                <a:gd name="connsiteX53" fmla="*/ 295769 w 1869410"/>
                <a:gd name="connsiteY53" fmla="*/ 643900 h 1238621"/>
                <a:gd name="connsiteX54" fmla="*/ 341489 w 1869410"/>
                <a:gd name="connsiteY54" fmla="*/ 495310 h 1238621"/>
                <a:gd name="connsiteX55" fmla="*/ 394829 w 1869410"/>
                <a:gd name="connsiteY55" fmla="*/ 483880 h 1238621"/>
                <a:gd name="connsiteX56" fmla="*/ 486269 w 1869410"/>
                <a:gd name="connsiteY56" fmla="*/ 586750 h 1238621"/>
                <a:gd name="connsiteX0" fmla="*/ 486269 w 1869410"/>
                <a:gd name="connsiteY0" fmla="*/ 586750 h 1239134"/>
                <a:gd name="connsiteX1" fmla="*/ 545324 w 1869410"/>
                <a:gd name="connsiteY1" fmla="*/ 516265 h 1239134"/>
                <a:gd name="connsiteX2" fmla="*/ 629144 w 1869410"/>
                <a:gd name="connsiteY2" fmla="*/ 476260 h 1239134"/>
                <a:gd name="connsiteX3" fmla="*/ 692009 w 1869410"/>
                <a:gd name="connsiteY3" fmla="*/ 577225 h 1239134"/>
                <a:gd name="connsiteX4" fmla="*/ 737729 w 1869410"/>
                <a:gd name="connsiteY4" fmla="*/ 779155 h 1239134"/>
                <a:gd name="connsiteX5" fmla="*/ 735824 w 1869410"/>
                <a:gd name="connsiteY5" fmla="*/ 914410 h 1239134"/>
                <a:gd name="connsiteX6" fmla="*/ 825359 w 1869410"/>
                <a:gd name="connsiteY6" fmla="*/ 678190 h 1239134"/>
                <a:gd name="connsiteX7" fmla="*/ 840599 w 1869410"/>
                <a:gd name="connsiteY7" fmla="*/ 582940 h 1239134"/>
                <a:gd name="connsiteX8" fmla="*/ 1103489 w 1869410"/>
                <a:gd name="connsiteY8" fmla="*/ 870595 h 1239134"/>
                <a:gd name="connsiteX9" fmla="*/ 1154924 w 1869410"/>
                <a:gd name="connsiteY9" fmla="*/ 891550 h 1239134"/>
                <a:gd name="connsiteX10" fmla="*/ 1055864 w 1869410"/>
                <a:gd name="connsiteY10" fmla="*/ 723910 h 1239134"/>
                <a:gd name="connsiteX11" fmla="*/ 1257794 w 1869410"/>
                <a:gd name="connsiteY11" fmla="*/ 971560 h 1239134"/>
                <a:gd name="connsiteX12" fmla="*/ 1233029 w 1869410"/>
                <a:gd name="connsiteY12" fmla="*/ 849640 h 1239134"/>
                <a:gd name="connsiteX13" fmla="*/ 1358759 w 1869410"/>
                <a:gd name="connsiteY13" fmla="*/ 958225 h 1239134"/>
                <a:gd name="connsiteX14" fmla="*/ 1417814 w 1869410"/>
                <a:gd name="connsiteY14" fmla="*/ 1173490 h 1239134"/>
                <a:gd name="connsiteX15" fmla="*/ 1431149 w 1869410"/>
                <a:gd name="connsiteY15" fmla="*/ 1030615 h 1239134"/>
                <a:gd name="connsiteX16" fmla="*/ 1442579 w 1869410"/>
                <a:gd name="connsiteY16" fmla="*/ 1238260 h 1239134"/>
                <a:gd name="connsiteX17" fmla="*/ 1495919 w 1869410"/>
                <a:gd name="connsiteY17" fmla="*/ 1101100 h 1239134"/>
                <a:gd name="connsiteX18" fmla="*/ 1577834 w 1869410"/>
                <a:gd name="connsiteY18" fmla="*/ 1003945 h 1239134"/>
                <a:gd name="connsiteX19" fmla="*/ 1667369 w 1869410"/>
                <a:gd name="connsiteY19" fmla="*/ 1021090 h 1239134"/>
                <a:gd name="connsiteX20" fmla="*/ 1707374 w 1869410"/>
                <a:gd name="connsiteY20" fmla="*/ 1055380 h 1239134"/>
                <a:gd name="connsiteX21" fmla="*/ 1714994 w 1869410"/>
                <a:gd name="connsiteY21" fmla="*/ 904885 h 1239134"/>
                <a:gd name="connsiteX22" fmla="*/ 1716899 w 1869410"/>
                <a:gd name="connsiteY22" fmla="*/ 802015 h 1239134"/>
                <a:gd name="connsiteX23" fmla="*/ 1804529 w 1869410"/>
                <a:gd name="connsiteY23" fmla="*/ 889645 h 1239134"/>
                <a:gd name="connsiteX24" fmla="*/ 1764524 w 1869410"/>
                <a:gd name="connsiteY24" fmla="*/ 716290 h 1239134"/>
                <a:gd name="connsiteX25" fmla="*/ 1764524 w 1869410"/>
                <a:gd name="connsiteY25" fmla="*/ 615325 h 1239134"/>
                <a:gd name="connsiteX26" fmla="*/ 1869299 w 1869410"/>
                <a:gd name="connsiteY26" fmla="*/ 708670 h 1239134"/>
                <a:gd name="connsiteX27" fmla="*/ 1783574 w 1869410"/>
                <a:gd name="connsiteY27" fmla="*/ 539125 h 1239134"/>
                <a:gd name="connsiteX28" fmla="*/ 1730234 w 1869410"/>
                <a:gd name="connsiteY28" fmla="*/ 396250 h 1239134"/>
                <a:gd name="connsiteX29" fmla="*/ 1560689 w 1869410"/>
                <a:gd name="connsiteY29" fmla="*/ 219085 h 1239134"/>
                <a:gd name="connsiteX30" fmla="*/ 1427339 w 1869410"/>
                <a:gd name="connsiteY30" fmla="*/ 129550 h 1239134"/>
                <a:gd name="connsiteX31" fmla="*/ 1594979 w 1869410"/>
                <a:gd name="connsiteY31" fmla="*/ 100975 h 1239134"/>
                <a:gd name="connsiteX32" fmla="*/ 1634984 w 1869410"/>
                <a:gd name="connsiteY32" fmla="*/ 70495 h 1239134"/>
                <a:gd name="connsiteX33" fmla="*/ 1402574 w 1869410"/>
                <a:gd name="connsiteY33" fmla="*/ 62875 h 1239134"/>
                <a:gd name="connsiteX34" fmla="*/ 1191119 w 1869410"/>
                <a:gd name="connsiteY34" fmla="*/ 17155 h 1239134"/>
                <a:gd name="connsiteX35" fmla="*/ 981569 w 1869410"/>
                <a:gd name="connsiteY35" fmla="*/ 10 h 1239134"/>
                <a:gd name="connsiteX36" fmla="*/ 712964 w 1869410"/>
                <a:gd name="connsiteY36" fmla="*/ 19060 h 1239134"/>
                <a:gd name="connsiteX37" fmla="*/ 543419 w 1869410"/>
                <a:gd name="connsiteY37" fmla="*/ 55255 h 1239134"/>
                <a:gd name="connsiteX38" fmla="*/ 415784 w 1869410"/>
                <a:gd name="connsiteY38" fmla="*/ 144790 h 1239134"/>
                <a:gd name="connsiteX39" fmla="*/ 364349 w 1869410"/>
                <a:gd name="connsiteY39" fmla="*/ 215275 h 1239134"/>
                <a:gd name="connsiteX40" fmla="*/ 290054 w 1869410"/>
                <a:gd name="connsiteY40" fmla="*/ 278140 h 1239134"/>
                <a:gd name="connsiteX41" fmla="*/ 223379 w 1869410"/>
                <a:gd name="connsiteY41" fmla="*/ 331480 h 1239134"/>
                <a:gd name="connsiteX42" fmla="*/ 145274 w 1869410"/>
                <a:gd name="connsiteY42" fmla="*/ 485785 h 1239134"/>
                <a:gd name="connsiteX43" fmla="*/ 80504 w 1869410"/>
                <a:gd name="connsiteY43" fmla="*/ 674380 h 1239134"/>
                <a:gd name="connsiteX44" fmla="*/ 494 w 1869410"/>
                <a:gd name="connsiteY44" fmla="*/ 777250 h 1239134"/>
                <a:gd name="connsiteX45" fmla="*/ 120509 w 1869410"/>
                <a:gd name="connsiteY45" fmla="*/ 678190 h 1239134"/>
                <a:gd name="connsiteX46" fmla="*/ 118604 w 1869410"/>
                <a:gd name="connsiteY46" fmla="*/ 910600 h 1239134"/>
                <a:gd name="connsiteX47" fmla="*/ 131939 w 1869410"/>
                <a:gd name="connsiteY47" fmla="*/ 1034425 h 1239134"/>
                <a:gd name="connsiteX48" fmla="*/ 160514 w 1869410"/>
                <a:gd name="connsiteY48" fmla="*/ 891550 h 1239134"/>
                <a:gd name="connsiteX49" fmla="*/ 246239 w 1869410"/>
                <a:gd name="connsiteY49" fmla="*/ 990610 h 1239134"/>
                <a:gd name="connsiteX50" fmla="*/ 238619 w 1869410"/>
                <a:gd name="connsiteY50" fmla="*/ 866785 h 1239134"/>
                <a:gd name="connsiteX51" fmla="*/ 250049 w 1869410"/>
                <a:gd name="connsiteY51" fmla="*/ 725815 h 1239134"/>
                <a:gd name="connsiteX52" fmla="*/ 311009 w 1869410"/>
                <a:gd name="connsiteY52" fmla="*/ 889645 h 1239134"/>
                <a:gd name="connsiteX53" fmla="*/ 295769 w 1869410"/>
                <a:gd name="connsiteY53" fmla="*/ 643900 h 1239134"/>
                <a:gd name="connsiteX54" fmla="*/ 341489 w 1869410"/>
                <a:gd name="connsiteY54" fmla="*/ 495310 h 1239134"/>
                <a:gd name="connsiteX55" fmla="*/ 394829 w 1869410"/>
                <a:gd name="connsiteY55" fmla="*/ 483880 h 1239134"/>
                <a:gd name="connsiteX56" fmla="*/ 486269 w 1869410"/>
                <a:gd name="connsiteY56" fmla="*/ 586750 h 1239134"/>
                <a:gd name="connsiteX0" fmla="*/ 486269 w 1869410"/>
                <a:gd name="connsiteY0" fmla="*/ 586750 h 1239134"/>
                <a:gd name="connsiteX1" fmla="*/ 545324 w 1869410"/>
                <a:gd name="connsiteY1" fmla="*/ 516265 h 1239134"/>
                <a:gd name="connsiteX2" fmla="*/ 629144 w 1869410"/>
                <a:gd name="connsiteY2" fmla="*/ 476260 h 1239134"/>
                <a:gd name="connsiteX3" fmla="*/ 692009 w 1869410"/>
                <a:gd name="connsiteY3" fmla="*/ 577225 h 1239134"/>
                <a:gd name="connsiteX4" fmla="*/ 737729 w 1869410"/>
                <a:gd name="connsiteY4" fmla="*/ 779155 h 1239134"/>
                <a:gd name="connsiteX5" fmla="*/ 735824 w 1869410"/>
                <a:gd name="connsiteY5" fmla="*/ 914410 h 1239134"/>
                <a:gd name="connsiteX6" fmla="*/ 825359 w 1869410"/>
                <a:gd name="connsiteY6" fmla="*/ 678190 h 1239134"/>
                <a:gd name="connsiteX7" fmla="*/ 840599 w 1869410"/>
                <a:gd name="connsiteY7" fmla="*/ 582940 h 1239134"/>
                <a:gd name="connsiteX8" fmla="*/ 1103489 w 1869410"/>
                <a:gd name="connsiteY8" fmla="*/ 870595 h 1239134"/>
                <a:gd name="connsiteX9" fmla="*/ 1154924 w 1869410"/>
                <a:gd name="connsiteY9" fmla="*/ 891550 h 1239134"/>
                <a:gd name="connsiteX10" fmla="*/ 1055864 w 1869410"/>
                <a:gd name="connsiteY10" fmla="*/ 723910 h 1239134"/>
                <a:gd name="connsiteX11" fmla="*/ 1257794 w 1869410"/>
                <a:gd name="connsiteY11" fmla="*/ 971560 h 1239134"/>
                <a:gd name="connsiteX12" fmla="*/ 1233029 w 1869410"/>
                <a:gd name="connsiteY12" fmla="*/ 849640 h 1239134"/>
                <a:gd name="connsiteX13" fmla="*/ 1358759 w 1869410"/>
                <a:gd name="connsiteY13" fmla="*/ 958225 h 1239134"/>
                <a:gd name="connsiteX14" fmla="*/ 1404479 w 1869410"/>
                <a:gd name="connsiteY14" fmla="*/ 1122055 h 1239134"/>
                <a:gd name="connsiteX15" fmla="*/ 1431149 w 1869410"/>
                <a:gd name="connsiteY15" fmla="*/ 1030615 h 1239134"/>
                <a:gd name="connsiteX16" fmla="*/ 1442579 w 1869410"/>
                <a:gd name="connsiteY16" fmla="*/ 1238260 h 1239134"/>
                <a:gd name="connsiteX17" fmla="*/ 1495919 w 1869410"/>
                <a:gd name="connsiteY17" fmla="*/ 1101100 h 1239134"/>
                <a:gd name="connsiteX18" fmla="*/ 1577834 w 1869410"/>
                <a:gd name="connsiteY18" fmla="*/ 1003945 h 1239134"/>
                <a:gd name="connsiteX19" fmla="*/ 1667369 w 1869410"/>
                <a:gd name="connsiteY19" fmla="*/ 1021090 h 1239134"/>
                <a:gd name="connsiteX20" fmla="*/ 1707374 w 1869410"/>
                <a:gd name="connsiteY20" fmla="*/ 1055380 h 1239134"/>
                <a:gd name="connsiteX21" fmla="*/ 1714994 w 1869410"/>
                <a:gd name="connsiteY21" fmla="*/ 904885 h 1239134"/>
                <a:gd name="connsiteX22" fmla="*/ 1716899 w 1869410"/>
                <a:gd name="connsiteY22" fmla="*/ 802015 h 1239134"/>
                <a:gd name="connsiteX23" fmla="*/ 1804529 w 1869410"/>
                <a:gd name="connsiteY23" fmla="*/ 889645 h 1239134"/>
                <a:gd name="connsiteX24" fmla="*/ 1764524 w 1869410"/>
                <a:gd name="connsiteY24" fmla="*/ 716290 h 1239134"/>
                <a:gd name="connsiteX25" fmla="*/ 1764524 w 1869410"/>
                <a:gd name="connsiteY25" fmla="*/ 615325 h 1239134"/>
                <a:gd name="connsiteX26" fmla="*/ 1869299 w 1869410"/>
                <a:gd name="connsiteY26" fmla="*/ 708670 h 1239134"/>
                <a:gd name="connsiteX27" fmla="*/ 1783574 w 1869410"/>
                <a:gd name="connsiteY27" fmla="*/ 539125 h 1239134"/>
                <a:gd name="connsiteX28" fmla="*/ 1730234 w 1869410"/>
                <a:gd name="connsiteY28" fmla="*/ 396250 h 1239134"/>
                <a:gd name="connsiteX29" fmla="*/ 1560689 w 1869410"/>
                <a:gd name="connsiteY29" fmla="*/ 219085 h 1239134"/>
                <a:gd name="connsiteX30" fmla="*/ 1427339 w 1869410"/>
                <a:gd name="connsiteY30" fmla="*/ 129550 h 1239134"/>
                <a:gd name="connsiteX31" fmla="*/ 1594979 w 1869410"/>
                <a:gd name="connsiteY31" fmla="*/ 100975 h 1239134"/>
                <a:gd name="connsiteX32" fmla="*/ 1634984 w 1869410"/>
                <a:gd name="connsiteY32" fmla="*/ 70495 h 1239134"/>
                <a:gd name="connsiteX33" fmla="*/ 1402574 w 1869410"/>
                <a:gd name="connsiteY33" fmla="*/ 62875 h 1239134"/>
                <a:gd name="connsiteX34" fmla="*/ 1191119 w 1869410"/>
                <a:gd name="connsiteY34" fmla="*/ 17155 h 1239134"/>
                <a:gd name="connsiteX35" fmla="*/ 981569 w 1869410"/>
                <a:gd name="connsiteY35" fmla="*/ 10 h 1239134"/>
                <a:gd name="connsiteX36" fmla="*/ 712964 w 1869410"/>
                <a:gd name="connsiteY36" fmla="*/ 19060 h 1239134"/>
                <a:gd name="connsiteX37" fmla="*/ 543419 w 1869410"/>
                <a:gd name="connsiteY37" fmla="*/ 55255 h 1239134"/>
                <a:gd name="connsiteX38" fmla="*/ 415784 w 1869410"/>
                <a:gd name="connsiteY38" fmla="*/ 144790 h 1239134"/>
                <a:gd name="connsiteX39" fmla="*/ 364349 w 1869410"/>
                <a:gd name="connsiteY39" fmla="*/ 215275 h 1239134"/>
                <a:gd name="connsiteX40" fmla="*/ 290054 w 1869410"/>
                <a:gd name="connsiteY40" fmla="*/ 278140 h 1239134"/>
                <a:gd name="connsiteX41" fmla="*/ 223379 w 1869410"/>
                <a:gd name="connsiteY41" fmla="*/ 331480 h 1239134"/>
                <a:gd name="connsiteX42" fmla="*/ 145274 w 1869410"/>
                <a:gd name="connsiteY42" fmla="*/ 485785 h 1239134"/>
                <a:gd name="connsiteX43" fmla="*/ 80504 w 1869410"/>
                <a:gd name="connsiteY43" fmla="*/ 674380 h 1239134"/>
                <a:gd name="connsiteX44" fmla="*/ 494 w 1869410"/>
                <a:gd name="connsiteY44" fmla="*/ 777250 h 1239134"/>
                <a:gd name="connsiteX45" fmla="*/ 120509 w 1869410"/>
                <a:gd name="connsiteY45" fmla="*/ 678190 h 1239134"/>
                <a:gd name="connsiteX46" fmla="*/ 118604 w 1869410"/>
                <a:gd name="connsiteY46" fmla="*/ 910600 h 1239134"/>
                <a:gd name="connsiteX47" fmla="*/ 131939 w 1869410"/>
                <a:gd name="connsiteY47" fmla="*/ 1034425 h 1239134"/>
                <a:gd name="connsiteX48" fmla="*/ 160514 w 1869410"/>
                <a:gd name="connsiteY48" fmla="*/ 891550 h 1239134"/>
                <a:gd name="connsiteX49" fmla="*/ 246239 w 1869410"/>
                <a:gd name="connsiteY49" fmla="*/ 990610 h 1239134"/>
                <a:gd name="connsiteX50" fmla="*/ 238619 w 1869410"/>
                <a:gd name="connsiteY50" fmla="*/ 866785 h 1239134"/>
                <a:gd name="connsiteX51" fmla="*/ 250049 w 1869410"/>
                <a:gd name="connsiteY51" fmla="*/ 725815 h 1239134"/>
                <a:gd name="connsiteX52" fmla="*/ 311009 w 1869410"/>
                <a:gd name="connsiteY52" fmla="*/ 889645 h 1239134"/>
                <a:gd name="connsiteX53" fmla="*/ 295769 w 1869410"/>
                <a:gd name="connsiteY53" fmla="*/ 643900 h 1239134"/>
                <a:gd name="connsiteX54" fmla="*/ 341489 w 1869410"/>
                <a:gd name="connsiteY54" fmla="*/ 495310 h 1239134"/>
                <a:gd name="connsiteX55" fmla="*/ 394829 w 1869410"/>
                <a:gd name="connsiteY55" fmla="*/ 483880 h 1239134"/>
                <a:gd name="connsiteX56" fmla="*/ 486269 w 1869410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532027 w 1806458"/>
                <a:gd name="connsiteY31" fmla="*/ 10097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103442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532027 w 1806458"/>
                <a:gd name="connsiteY31" fmla="*/ 10097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98870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532027 w 1806458"/>
                <a:gd name="connsiteY31" fmla="*/ 10097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98870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486307 w 1806458"/>
                <a:gd name="connsiteY31" fmla="*/ 10478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98870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719"/>
                <a:gd name="connsiteY0" fmla="*/ 586750 h 1239134"/>
                <a:gd name="connsiteX1" fmla="*/ 482372 w 1806719"/>
                <a:gd name="connsiteY1" fmla="*/ 516265 h 1239134"/>
                <a:gd name="connsiteX2" fmla="*/ 566192 w 1806719"/>
                <a:gd name="connsiteY2" fmla="*/ 476260 h 1239134"/>
                <a:gd name="connsiteX3" fmla="*/ 629057 w 1806719"/>
                <a:gd name="connsiteY3" fmla="*/ 577225 h 1239134"/>
                <a:gd name="connsiteX4" fmla="*/ 674777 w 1806719"/>
                <a:gd name="connsiteY4" fmla="*/ 779155 h 1239134"/>
                <a:gd name="connsiteX5" fmla="*/ 672872 w 1806719"/>
                <a:gd name="connsiteY5" fmla="*/ 914410 h 1239134"/>
                <a:gd name="connsiteX6" fmla="*/ 762407 w 1806719"/>
                <a:gd name="connsiteY6" fmla="*/ 678190 h 1239134"/>
                <a:gd name="connsiteX7" fmla="*/ 777647 w 1806719"/>
                <a:gd name="connsiteY7" fmla="*/ 582940 h 1239134"/>
                <a:gd name="connsiteX8" fmla="*/ 1040537 w 1806719"/>
                <a:gd name="connsiteY8" fmla="*/ 870595 h 1239134"/>
                <a:gd name="connsiteX9" fmla="*/ 1091972 w 1806719"/>
                <a:gd name="connsiteY9" fmla="*/ 891550 h 1239134"/>
                <a:gd name="connsiteX10" fmla="*/ 992912 w 1806719"/>
                <a:gd name="connsiteY10" fmla="*/ 723910 h 1239134"/>
                <a:gd name="connsiteX11" fmla="*/ 1194842 w 1806719"/>
                <a:gd name="connsiteY11" fmla="*/ 971560 h 1239134"/>
                <a:gd name="connsiteX12" fmla="*/ 1170077 w 1806719"/>
                <a:gd name="connsiteY12" fmla="*/ 849640 h 1239134"/>
                <a:gd name="connsiteX13" fmla="*/ 1295807 w 1806719"/>
                <a:gd name="connsiteY13" fmla="*/ 958225 h 1239134"/>
                <a:gd name="connsiteX14" fmla="*/ 1341527 w 1806719"/>
                <a:gd name="connsiteY14" fmla="*/ 1122055 h 1239134"/>
                <a:gd name="connsiteX15" fmla="*/ 1368197 w 1806719"/>
                <a:gd name="connsiteY15" fmla="*/ 1030615 h 1239134"/>
                <a:gd name="connsiteX16" fmla="*/ 1379627 w 1806719"/>
                <a:gd name="connsiteY16" fmla="*/ 1238260 h 1239134"/>
                <a:gd name="connsiteX17" fmla="*/ 1432967 w 1806719"/>
                <a:gd name="connsiteY17" fmla="*/ 1101100 h 1239134"/>
                <a:gd name="connsiteX18" fmla="*/ 1514882 w 1806719"/>
                <a:gd name="connsiteY18" fmla="*/ 1003945 h 1239134"/>
                <a:gd name="connsiteX19" fmla="*/ 1604417 w 1806719"/>
                <a:gd name="connsiteY19" fmla="*/ 1021090 h 1239134"/>
                <a:gd name="connsiteX20" fmla="*/ 1644422 w 1806719"/>
                <a:gd name="connsiteY20" fmla="*/ 1055380 h 1239134"/>
                <a:gd name="connsiteX21" fmla="*/ 1652042 w 1806719"/>
                <a:gd name="connsiteY21" fmla="*/ 904885 h 1239134"/>
                <a:gd name="connsiteX22" fmla="*/ 1653947 w 1806719"/>
                <a:gd name="connsiteY22" fmla="*/ 802015 h 1239134"/>
                <a:gd name="connsiteX23" fmla="*/ 1741577 w 1806719"/>
                <a:gd name="connsiteY23" fmla="*/ 889645 h 1239134"/>
                <a:gd name="connsiteX24" fmla="*/ 1701572 w 1806719"/>
                <a:gd name="connsiteY24" fmla="*/ 716290 h 1239134"/>
                <a:gd name="connsiteX25" fmla="*/ 1701572 w 1806719"/>
                <a:gd name="connsiteY25" fmla="*/ 615325 h 1239134"/>
                <a:gd name="connsiteX26" fmla="*/ 1806347 w 1806719"/>
                <a:gd name="connsiteY26" fmla="*/ 708670 h 1239134"/>
                <a:gd name="connsiteX27" fmla="*/ 1733957 w 1806719"/>
                <a:gd name="connsiteY27" fmla="*/ 546745 h 1239134"/>
                <a:gd name="connsiteX28" fmla="*/ 1667282 w 1806719"/>
                <a:gd name="connsiteY28" fmla="*/ 396250 h 1239134"/>
                <a:gd name="connsiteX29" fmla="*/ 1497737 w 1806719"/>
                <a:gd name="connsiteY29" fmla="*/ 219085 h 1239134"/>
                <a:gd name="connsiteX30" fmla="*/ 1364387 w 1806719"/>
                <a:gd name="connsiteY30" fmla="*/ 129550 h 1239134"/>
                <a:gd name="connsiteX31" fmla="*/ 1486307 w 1806719"/>
                <a:gd name="connsiteY31" fmla="*/ 104785 h 1239134"/>
                <a:gd name="connsiteX32" fmla="*/ 1572032 w 1806719"/>
                <a:gd name="connsiteY32" fmla="*/ 70495 h 1239134"/>
                <a:gd name="connsiteX33" fmla="*/ 1339622 w 1806719"/>
                <a:gd name="connsiteY33" fmla="*/ 62875 h 1239134"/>
                <a:gd name="connsiteX34" fmla="*/ 1128167 w 1806719"/>
                <a:gd name="connsiteY34" fmla="*/ 17155 h 1239134"/>
                <a:gd name="connsiteX35" fmla="*/ 918617 w 1806719"/>
                <a:gd name="connsiteY35" fmla="*/ 10 h 1239134"/>
                <a:gd name="connsiteX36" fmla="*/ 650012 w 1806719"/>
                <a:gd name="connsiteY36" fmla="*/ 19060 h 1239134"/>
                <a:gd name="connsiteX37" fmla="*/ 480467 w 1806719"/>
                <a:gd name="connsiteY37" fmla="*/ 55255 h 1239134"/>
                <a:gd name="connsiteX38" fmla="*/ 352832 w 1806719"/>
                <a:gd name="connsiteY38" fmla="*/ 144790 h 1239134"/>
                <a:gd name="connsiteX39" fmla="*/ 301397 w 1806719"/>
                <a:gd name="connsiteY39" fmla="*/ 215275 h 1239134"/>
                <a:gd name="connsiteX40" fmla="*/ 227102 w 1806719"/>
                <a:gd name="connsiteY40" fmla="*/ 278140 h 1239134"/>
                <a:gd name="connsiteX41" fmla="*/ 160427 w 1806719"/>
                <a:gd name="connsiteY41" fmla="*/ 331480 h 1239134"/>
                <a:gd name="connsiteX42" fmla="*/ 82322 w 1806719"/>
                <a:gd name="connsiteY42" fmla="*/ 485785 h 1239134"/>
                <a:gd name="connsiteX43" fmla="*/ 17552 w 1806719"/>
                <a:gd name="connsiteY43" fmla="*/ 674380 h 1239134"/>
                <a:gd name="connsiteX44" fmla="*/ 2312 w 1806719"/>
                <a:gd name="connsiteY44" fmla="*/ 735340 h 1239134"/>
                <a:gd name="connsiteX45" fmla="*/ 57557 w 1806719"/>
                <a:gd name="connsiteY45" fmla="*/ 678190 h 1239134"/>
                <a:gd name="connsiteX46" fmla="*/ 55652 w 1806719"/>
                <a:gd name="connsiteY46" fmla="*/ 910600 h 1239134"/>
                <a:gd name="connsiteX47" fmla="*/ 68987 w 1806719"/>
                <a:gd name="connsiteY47" fmla="*/ 988705 h 1239134"/>
                <a:gd name="connsiteX48" fmla="*/ 97562 w 1806719"/>
                <a:gd name="connsiteY48" fmla="*/ 891550 h 1239134"/>
                <a:gd name="connsiteX49" fmla="*/ 183287 w 1806719"/>
                <a:gd name="connsiteY49" fmla="*/ 990610 h 1239134"/>
                <a:gd name="connsiteX50" fmla="*/ 175667 w 1806719"/>
                <a:gd name="connsiteY50" fmla="*/ 866785 h 1239134"/>
                <a:gd name="connsiteX51" fmla="*/ 187097 w 1806719"/>
                <a:gd name="connsiteY51" fmla="*/ 725815 h 1239134"/>
                <a:gd name="connsiteX52" fmla="*/ 248057 w 1806719"/>
                <a:gd name="connsiteY52" fmla="*/ 889645 h 1239134"/>
                <a:gd name="connsiteX53" fmla="*/ 232817 w 1806719"/>
                <a:gd name="connsiteY53" fmla="*/ 643900 h 1239134"/>
                <a:gd name="connsiteX54" fmla="*/ 278537 w 1806719"/>
                <a:gd name="connsiteY54" fmla="*/ 495310 h 1239134"/>
                <a:gd name="connsiteX55" fmla="*/ 331877 w 1806719"/>
                <a:gd name="connsiteY55" fmla="*/ 483880 h 1239134"/>
                <a:gd name="connsiteX56" fmla="*/ 423317 w 1806719"/>
                <a:gd name="connsiteY56" fmla="*/ 586750 h 1239134"/>
                <a:gd name="connsiteX0" fmla="*/ 423317 w 1806719"/>
                <a:gd name="connsiteY0" fmla="*/ 586750 h 1239134"/>
                <a:gd name="connsiteX1" fmla="*/ 482372 w 1806719"/>
                <a:gd name="connsiteY1" fmla="*/ 516265 h 1239134"/>
                <a:gd name="connsiteX2" fmla="*/ 566192 w 1806719"/>
                <a:gd name="connsiteY2" fmla="*/ 476260 h 1239134"/>
                <a:gd name="connsiteX3" fmla="*/ 629057 w 1806719"/>
                <a:gd name="connsiteY3" fmla="*/ 577225 h 1239134"/>
                <a:gd name="connsiteX4" fmla="*/ 674777 w 1806719"/>
                <a:gd name="connsiteY4" fmla="*/ 779155 h 1239134"/>
                <a:gd name="connsiteX5" fmla="*/ 672872 w 1806719"/>
                <a:gd name="connsiteY5" fmla="*/ 914410 h 1239134"/>
                <a:gd name="connsiteX6" fmla="*/ 762407 w 1806719"/>
                <a:gd name="connsiteY6" fmla="*/ 678190 h 1239134"/>
                <a:gd name="connsiteX7" fmla="*/ 777647 w 1806719"/>
                <a:gd name="connsiteY7" fmla="*/ 582940 h 1239134"/>
                <a:gd name="connsiteX8" fmla="*/ 1040537 w 1806719"/>
                <a:gd name="connsiteY8" fmla="*/ 870595 h 1239134"/>
                <a:gd name="connsiteX9" fmla="*/ 1091972 w 1806719"/>
                <a:gd name="connsiteY9" fmla="*/ 891550 h 1239134"/>
                <a:gd name="connsiteX10" fmla="*/ 992912 w 1806719"/>
                <a:gd name="connsiteY10" fmla="*/ 723910 h 1239134"/>
                <a:gd name="connsiteX11" fmla="*/ 1194842 w 1806719"/>
                <a:gd name="connsiteY11" fmla="*/ 971560 h 1239134"/>
                <a:gd name="connsiteX12" fmla="*/ 1170077 w 1806719"/>
                <a:gd name="connsiteY12" fmla="*/ 849640 h 1239134"/>
                <a:gd name="connsiteX13" fmla="*/ 1295807 w 1806719"/>
                <a:gd name="connsiteY13" fmla="*/ 958225 h 1239134"/>
                <a:gd name="connsiteX14" fmla="*/ 1341527 w 1806719"/>
                <a:gd name="connsiteY14" fmla="*/ 1122055 h 1239134"/>
                <a:gd name="connsiteX15" fmla="*/ 1368197 w 1806719"/>
                <a:gd name="connsiteY15" fmla="*/ 1030615 h 1239134"/>
                <a:gd name="connsiteX16" fmla="*/ 1379627 w 1806719"/>
                <a:gd name="connsiteY16" fmla="*/ 1238260 h 1239134"/>
                <a:gd name="connsiteX17" fmla="*/ 1432967 w 1806719"/>
                <a:gd name="connsiteY17" fmla="*/ 1101100 h 1239134"/>
                <a:gd name="connsiteX18" fmla="*/ 1514882 w 1806719"/>
                <a:gd name="connsiteY18" fmla="*/ 1003945 h 1239134"/>
                <a:gd name="connsiteX19" fmla="*/ 1604417 w 1806719"/>
                <a:gd name="connsiteY19" fmla="*/ 1021090 h 1239134"/>
                <a:gd name="connsiteX20" fmla="*/ 1644422 w 1806719"/>
                <a:gd name="connsiteY20" fmla="*/ 1055380 h 1239134"/>
                <a:gd name="connsiteX21" fmla="*/ 1652042 w 1806719"/>
                <a:gd name="connsiteY21" fmla="*/ 904885 h 1239134"/>
                <a:gd name="connsiteX22" fmla="*/ 1653947 w 1806719"/>
                <a:gd name="connsiteY22" fmla="*/ 802015 h 1239134"/>
                <a:gd name="connsiteX23" fmla="*/ 1741577 w 1806719"/>
                <a:gd name="connsiteY23" fmla="*/ 889645 h 1239134"/>
                <a:gd name="connsiteX24" fmla="*/ 1701572 w 1806719"/>
                <a:gd name="connsiteY24" fmla="*/ 716290 h 1239134"/>
                <a:gd name="connsiteX25" fmla="*/ 1701572 w 1806719"/>
                <a:gd name="connsiteY25" fmla="*/ 615325 h 1239134"/>
                <a:gd name="connsiteX26" fmla="*/ 1806347 w 1806719"/>
                <a:gd name="connsiteY26" fmla="*/ 708670 h 1239134"/>
                <a:gd name="connsiteX27" fmla="*/ 1733957 w 1806719"/>
                <a:gd name="connsiteY27" fmla="*/ 546745 h 1239134"/>
                <a:gd name="connsiteX28" fmla="*/ 1667282 w 1806719"/>
                <a:gd name="connsiteY28" fmla="*/ 396250 h 1239134"/>
                <a:gd name="connsiteX29" fmla="*/ 1497737 w 1806719"/>
                <a:gd name="connsiteY29" fmla="*/ 219085 h 1239134"/>
                <a:gd name="connsiteX30" fmla="*/ 1364387 w 1806719"/>
                <a:gd name="connsiteY30" fmla="*/ 129550 h 1239134"/>
                <a:gd name="connsiteX31" fmla="*/ 1486307 w 1806719"/>
                <a:gd name="connsiteY31" fmla="*/ 104785 h 1239134"/>
                <a:gd name="connsiteX32" fmla="*/ 1572032 w 1806719"/>
                <a:gd name="connsiteY32" fmla="*/ 70495 h 1239134"/>
                <a:gd name="connsiteX33" fmla="*/ 1339622 w 1806719"/>
                <a:gd name="connsiteY33" fmla="*/ 62875 h 1239134"/>
                <a:gd name="connsiteX34" fmla="*/ 1128167 w 1806719"/>
                <a:gd name="connsiteY34" fmla="*/ 17155 h 1239134"/>
                <a:gd name="connsiteX35" fmla="*/ 918617 w 1806719"/>
                <a:gd name="connsiteY35" fmla="*/ 10 h 1239134"/>
                <a:gd name="connsiteX36" fmla="*/ 650012 w 1806719"/>
                <a:gd name="connsiteY36" fmla="*/ 19060 h 1239134"/>
                <a:gd name="connsiteX37" fmla="*/ 480467 w 1806719"/>
                <a:gd name="connsiteY37" fmla="*/ 55255 h 1239134"/>
                <a:gd name="connsiteX38" fmla="*/ 352832 w 1806719"/>
                <a:gd name="connsiteY38" fmla="*/ 144790 h 1239134"/>
                <a:gd name="connsiteX39" fmla="*/ 301397 w 1806719"/>
                <a:gd name="connsiteY39" fmla="*/ 215275 h 1239134"/>
                <a:gd name="connsiteX40" fmla="*/ 227102 w 1806719"/>
                <a:gd name="connsiteY40" fmla="*/ 278140 h 1239134"/>
                <a:gd name="connsiteX41" fmla="*/ 160427 w 1806719"/>
                <a:gd name="connsiteY41" fmla="*/ 331480 h 1239134"/>
                <a:gd name="connsiteX42" fmla="*/ 82322 w 1806719"/>
                <a:gd name="connsiteY42" fmla="*/ 485785 h 1239134"/>
                <a:gd name="connsiteX43" fmla="*/ 17552 w 1806719"/>
                <a:gd name="connsiteY43" fmla="*/ 674380 h 1239134"/>
                <a:gd name="connsiteX44" fmla="*/ 2312 w 1806719"/>
                <a:gd name="connsiteY44" fmla="*/ 735340 h 1239134"/>
                <a:gd name="connsiteX45" fmla="*/ 57557 w 1806719"/>
                <a:gd name="connsiteY45" fmla="*/ 678190 h 1239134"/>
                <a:gd name="connsiteX46" fmla="*/ 55652 w 1806719"/>
                <a:gd name="connsiteY46" fmla="*/ 910600 h 1239134"/>
                <a:gd name="connsiteX47" fmla="*/ 68987 w 1806719"/>
                <a:gd name="connsiteY47" fmla="*/ 988705 h 1239134"/>
                <a:gd name="connsiteX48" fmla="*/ 97562 w 1806719"/>
                <a:gd name="connsiteY48" fmla="*/ 891550 h 1239134"/>
                <a:gd name="connsiteX49" fmla="*/ 183287 w 1806719"/>
                <a:gd name="connsiteY49" fmla="*/ 990610 h 1239134"/>
                <a:gd name="connsiteX50" fmla="*/ 175667 w 1806719"/>
                <a:gd name="connsiteY50" fmla="*/ 866785 h 1239134"/>
                <a:gd name="connsiteX51" fmla="*/ 187097 w 1806719"/>
                <a:gd name="connsiteY51" fmla="*/ 725815 h 1239134"/>
                <a:gd name="connsiteX52" fmla="*/ 248057 w 1806719"/>
                <a:gd name="connsiteY52" fmla="*/ 889645 h 1239134"/>
                <a:gd name="connsiteX53" fmla="*/ 232817 w 1806719"/>
                <a:gd name="connsiteY53" fmla="*/ 643900 h 1239134"/>
                <a:gd name="connsiteX54" fmla="*/ 278537 w 1806719"/>
                <a:gd name="connsiteY54" fmla="*/ 495310 h 1239134"/>
                <a:gd name="connsiteX55" fmla="*/ 331877 w 1806719"/>
                <a:gd name="connsiteY55" fmla="*/ 483880 h 1239134"/>
                <a:gd name="connsiteX56" fmla="*/ 423317 w 1806719"/>
                <a:gd name="connsiteY56" fmla="*/ 586750 h 1239134"/>
                <a:gd name="connsiteX0" fmla="*/ 423317 w 1815355"/>
                <a:gd name="connsiteY0" fmla="*/ 586750 h 1239134"/>
                <a:gd name="connsiteX1" fmla="*/ 482372 w 1815355"/>
                <a:gd name="connsiteY1" fmla="*/ 516265 h 1239134"/>
                <a:gd name="connsiteX2" fmla="*/ 566192 w 1815355"/>
                <a:gd name="connsiteY2" fmla="*/ 476260 h 1239134"/>
                <a:gd name="connsiteX3" fmla="*/ 629057 w 1815355"/>
                <a:gd name="connsiteY3" fmla="*/ 577225 h 1239134"/>
                <a:gd name="connsiteX4" fmla="*/ 674777 w 1815355"/>
                <a:gd name="connsiteY4" fmla="*/ 779155 h 1239134"/>
                <a:gd name="connsiteX5" fmla="*/ 672872 w 1815355"/>
                <a:gd name="connsiteY5" fmla="*/ 914410 h 1239134"/>
                <a:gd name="connsiteX6" fmla="*/ 762407 w 1815355"/>
                <a:gd name="connsiteY6" fmla="*/ 678190 h 1239134"/>
                <a:gd name="connsiteX7" fmla="*/ 777647 w 1815355"/>
                <a:gd name="connsiteY7" fmla="*/ 582940 h 1239134"/>
                <a:gd name="connsiteX8" fmla="*/ 1040537 w 1815355"/>
                <a:gd name="connsiteY8" fmla="*/ 870595 h 1239134"/>
                <a:gd name="connsiteX9" fmla="*/ 1091972 w 1815355"/>
                <a:gd name="connsiteY9" fmla="*/ 891550 h 1239134"/>
                <a:gd name="connsiteX10" fmla="*/ 992912 w 1815355"/>
                <a:gd name="connsiteY10" fmla="*/ 723910 h 1239134"/>
                <a:gd name="connsiteX11" fmla="*/ 1194842 w 1815355"/>
                <a:gd name="connsiteY11" fmla="*/ 971560 h 1239134"/>
                <a:gd name="connsiteX12" fmla="*/ 1170077 w 1815355"/>
                <a:gd name="connsiteY12" fmla="*/ 849640 h 1239134"/>
                <a:gd name="connsiteX13" fmla="*/ 1295807 w 1815355"/>
                <a:gd name="connsiteY13" fmla="*/ 958225 h 1239134"/>
                <a:gd name="connsiteX14" fmla="*/ 1341527 w 1815355"/>
                <a:gd name="connsiteY14" fmla="*/ 1122055 h 1239134"/>
                <a:gd name="connsiteX15" fmla="*/ 1368197 w 1815355"/>
                <a:gd name="connsiteY15" fmla="*/ 1030615 h 1239134"/>
                <a:gd name="connsiteX16" fmla="*/ 1379627 w 1815355"/>
                <a:gd name="connsiteY16" fmla="*/ 1238260 h 1239134"/>
                <a:gd name="connsiteX17" fmla="*/ 1432967 w 1815355"/>
                <a:gd name="connsiteY17" fmla="*/ 1101100 h 1239134"/>
                <a:gd name="connsiteX18" fmla="*/ 1514882 w 1815355"/>
                <a:gd name="connsiteY18" fmla="*/ 1003945 h 1239134"/>
                <a:gd name="connsiteX19" fmla="*/ 1604417 w 1815355"/>
                <a:gd name="connsiteY19" fmla="*/ 1021090 h 1239134"/>
                <a:gd name="connsiteX20" fmla="*/ 1644422 w 1815355"/>
                <a:gd name="connsiteY20" fmla="*/ 1055380 h 1239134"/>
                <a:gd name="connsiteX21" fmla="*/ 1652042 w 1815355"/>
                <a:gd name="connsiteY21" fmla="*/ 904885 h 1239134"/>
                <a:gd name="connsiteX22" fmla="*/ 1653947 w 1815355"/>
                <a:gd name="connsiteY22" fmla="*/ 802015 h 1239134"/>
                <a:gd name="connsiteX23" fmla="*/ 1741577 w 1815355"/>
                <a:gd name="connsiteY23" fmla="*/ 889645 h 1239134"/>
                <a:gd name="connsiteX24" fmla="*/ 1701572 w 1815355"/>
                <a:gd name="connsiteY24" fmla="*/ 716290 h 1239134"/>
                <a:gd name="connsiteX25" fmla="*/ 1701572 w 1815355"/>
                <a:gd name="connsiteY25" fmla="*/ 615325 h 1239134"/>
                <a:gd name="connsiteX26" fmla="*/ 1806347 w 1815355"/>
                <a:gd name="connsiteY26" fmla="*/ 708670 h 1239134"/>
                <a:gd name="connsiteX27" fmla="*/ 1733957 w 1815355"/>
                <a:gd name="connsiteY27" fmla="*/ 546745 h 1239134"/>
                <a:gd name="connsiteX28" fmla="*/ 1667282 w 1815355"/>
                <a:gd name="connsiteY28" fmla="*/ 396250 h 1239134"/>
                <a:gd name="connsiteX29" fmla="*/ 1497737 w 1815355"/>
                <a:gd name="connsiteY29" fmla="*/ 219085 h 1239134"/>
                <a:gd name="connsiteX30" fmla="*/ 1364387 w 1815355"/>
                <a:gd name="connsiteY30" fmla="*/ 129550 h 1239134"/>
                <a:gd name="connsiteX31" fmla="*/ 1486307 w 1815355"/>
                <a:gd name="connsiteY31" fmla="*/ 104785 h 1239134"/>
                <a:gd name="connsiteX32" fmla="*/ 1572032 w 1815355"/>
                <a:gd name="connsiteY32" fmla="*/ 70495 h 1239134"/>
                <a:gd name="connsiteX33" fmla="*/ 1339622 w 1815355"/>
                <a:gd name="connsiteY33" fmla="*/ 62875 h 1239134"/>
                <a:gd name="connsiteX34" fmla="*/ 1128167 w 1815355"/>
                <a:gd name="connsiteY34" fmla="*/ 17155 h 1239134"/>
                <a:gd name="connsiteX35" fmla="*/ 918617 w 1815355"/>
                <a:gd name="connsiteY35" fmla="*/ 10 h 1239134"/>
                <a:gd name="connsiteX36" fmla="*/ 650012 w 1815355"/>
                <a:gd name="connsiteY36" fmla="*/ 19060 h 1239134"/>
                <a:gd name="connsiteX37" fmla="*/ 480467 w 1815355"/>
                <a:gd name="connsiteY37" fmla="*/ 55255 h 1239134"/>
                <a:gd name="connsiteX38" fmla="*/ 352832 w 1815355"/>
                <a:gd name="connsiteY38" fmla="*/ 144790 h 1239134"/>
                <a:gd name="connsiteX39" fmla="*/ 301397 w 1815355"/>
                <a:gd name="connsiteY39" fmla="*/ 215275 h 1239134"/>
                <a:gd name="connsiteX40" fmla="*/ 227102 w 1815355"/>
                <a:gd name="connsiteY40" fmla="*/ 278140 h 1239134"/>
                <a:gd name="connsiteX41" fmla="*/ 160427 w 1815355"/>
                <a:gd name="connsiteY41" fmla="*/ 331480 h 1239134"/>
                <a:gd name="connsiteX42" fmla="*/ 82322 w 1815355"/>
                <a:gd name="connsiteY42" fmla="*/ 485785 h 1239134"/>
                <a:gd name="connsiteX43" fmla="*/ 17552 w 1815355"/>
                <a:gd name="connsiteY43" fmla="*/ 674380 h 1239134"/>
                <a:gd name="connsiteX44" fmla="*/ 2312 w 1815355"/>
                <a:gd name="connsiteY44" fmla="*/ 735340 h 1239134"/>
                <a:gd name="connsiteX45" fmla="*/ 57557 w 1815355"/>
                <a:gd name="connsiteY45" fmla="*/ 678190 h 1239134"/>
                <a:gd name="connsiteX46" fmla="*/ 55652 w 1815355"/>
                <a:gd name="connsiteY46" fmla="*/ 910600 h 1239134"/>
                <a:gd name="connsiteX47" fmla="*/ 68987 w 1815355"/>
                <a:gd name="connsiteY47" fmla="*/ 988705 h 1239134"/>
                <a:gd name="connsiteX48" fmla="*/ 97562 w 1815355"/>
                <a:gd name="connsiteY48" fmla="*/ 891550 h 1239134"/>
                <a:gd name="connsiteX49" fmla="*/ 183287 w 1815355"/>
                <a:gd name="connsiteY49" fmla="*/ 990610 h 1239134"/>
                <a:gd name="connsiteX50" fmla="*/ 175667 w 1815355"/>
                <a:gd name="connsiteY50" fmla="*/ 866785 h 1239134"/>
                <a:gd name="connsiteX51" fmla="*/ 187097 w 1815355"/>
                <a:gd name="connsiteY51" fmla="*/ 725815 h 1239134"/>
                <a:gd name="connsiteX52" fmla="*/ 248057 w 1815355"/>
                <a:gd name="connsiteY52" fmla="*/ 889645 h 1239134"/>
                <a:gd name="connsiteX53" fmla="*/ 232817 w 1815355"/>
                <a:gd name="connsiteY53" fmla="*/ 643900 h 1239134"/>
                <a:gd name="connsiteX54" fmla="*/ 278537 w 1815355"/>
                <a:gd name="connsiteY54" fmla="*/ 495310 h 1239134"/>
                <a:gd name="connsiteX55" fmla="*/ 331877 w 1815355"/>
                <a:gd name="connsiteY55" fmla="*/ 483880 h 1239134"/>
                <a:gd name="connsiteX56" fmla="*/ 423317 w 1815355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62407 w 1791907"/>
                <a:gd name="connsiteY6" fmla="*/ 678190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27102 w 1791907"/>
                <a:gd name="connsiteY53" fmla="*/ 668665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27102 w 1791907"/>
                <a:gd name="connsiteY53" fmla="*/ 668665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19507 w 1791907"/>
                <a:gd name="connsiteY0" fmla="*/ 57913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27102 w 1791907"/>
                <a:gd name="connsiteY53" fmla="*/ 668665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19507 w 1791907"/>
                <a:gd name="connsiteY56" fmla="*/ 579130 h 1239134"/>
                <a:gd name="connsiteX0" fmla="*/ 419507 w 1791907"/>
                <a:gd name="connsiteY0" fmla="*/ 579130 h 1240043"/>
                <a:gd name="connsiteX1" fmla="*/ 482372 w 1791907"/>
                <a:gd name="connsiteY1" fmla="*/ 516265 h 1240043"/>
                <a:gd name="connsiteX2" fmla="*/ 566192 w 1791907"/>
                <a:gd name="connsiteY2" fmla="*/ 476260 h 1240043"/>
                <a:gd name="connsiteX3" fmla="*/ 629057 w 1791907"/>
                <a:gd name="connsiteY3" fmla="*/ 577225 h 1240043"/>
                <a:gd name="connsiteX4" fmla="*/ 669062 w 1791907"/>
                <a:gd name="connsiteY4" fmla="*/ 762010 h 1240043"/>
                <a:gd name="connsiteX5" fmla="*/ 672872 w 1791907"/>
                <a:gd name="connsiteY5" fmla="*/ 914410 h 1240043"/>
                <a:gd name="connsiteX6" fmla="*/ 750977 w 1791907"/>
                <a:gd name="connsiteY6" fmla="*/ 718195 h 1240043"/>
                <a:gd name="connsiteX7" fmla="*/ 777647 w 1791907"/>
                <a:gd name="connsiteY7" fmla="*/ 582940 h 1240043"/>
                <a:gd name="connsiteX8" fmla="*/ 1040537 w 1791907"/>
                <a:gd name="connsiteY8" fmla="*/ 870595 h 1240043"/>
                <a:gd name="connsiteX9" fmla="*/ 1091972 w 1791907"/>
                <a:gd name="connsiteY9" fmla="*/ 891550 h 1240043"/>
                <a:gd name="connsiteX10" fmla="*/ 992912 w 1791907"/>
                <a:gd name="connsiteY10" fmla="*/ 723910 h 1240043"/>
                <a:gd name="connsiteX11" fmla="*/ 1194842 w 1791907"/>
                <a:gd name="connsiteY11" fmla="*/ 971560 h 1240043"/>
                <a:gd name="connsiteX12" fmla="*/ 1170077 w 1791907"/>
                <a:gd name="connsiteY12" fmla="*/ 849640 h 1240043"/>
                <a:gd name="connsiteX13" fmla="*/ 1295807 w 1791907"/>
                <a:gd name="connsiteY13" fmla="*/ 958225 h 1240043"/>
                <a:gd name="connsiteX14" fmla="*/ 1341527 w 1791907"/>
                <a:gd name="connsiteY14" fmla="*/ 1122055 h 1240043"/>
                <a:gd name="connsiteX15" fmla="*/ 1364387 w 1791907"/>
                <a:gd name="connsiteY15" fmla="*/ 996325 h 1240043"/>
                <a:gd name="connsiteX16" fmla="*/ 1379627 w 1791907"/>
                <a:gd name="connsiteY16" fmla="*/ 1238260 h 1240043"/>
                <a:gd name="connsiteX17" fmla="*/ 1432967 w 1791907"/>
                <a:gd name="connsiteY17" fmla="*/ 1101100 h 1240043"/>
                <a:gd name="connsiteX18" fmla="*/ 1514882 w 1791907"/>
                <a:gd name="connsiteY18" fmla="*/ 1003945 h 1240043"/>
                <a:gd name="connsiteX19" fmla="*/ 1604417 w 1791907"/>
                <a:gd name="connsiteY19" fmla="*/ 1021090 h 1240043"/>
                <a:gd name="connsiteX20" fmla="*/ 1644422 w 1791907"/>
                <a:gd name="connsiteY20" fmla="*/ 1055380 h 1240043"/>
                <a:gd name="connsiteX21" fmla="*/ 1652042 w 1791907"/>
                <a:gd name="connsiteY21" fmla="*/ 904885 h 1240043"/>
                <a:gd name="connsiteX22" fmla="*/ 1653947 w 1791907"/>
                <a:gd name="connsiteY22" fmla="*/ 802015 h 1240043"/>
                <a:gd name="connsiteX23" fmla="*/ 1741577 w 1791907"/>
                <a:gd name="connsiteY23" fmla="*/ 889645 h 1240043"/>
                <a:gd name="connsiteX24" fmla="*/ 1701572 w 1791907"/>
                <a:gd name="connsiteY24" fmla="*/ 716290 h 1240043"/>
                <a:gd name="connsiteX25" fmla="*/ 1701572 w 1791907"/>
                <a:gd name="connsiteY25" fmla="*/ 615325 h 1240043"/>
                <a:gd name="connsiteX26" fmla="*/ 1781582 w 1791907"/>
                <a:gd name="connsiteY26" fmla="*/ 676285 h 1240043"/>
                <a:gd name="connsiteX27" fmla="*/ 1733957 w 1791907"/>
                <a:gd name="connsiteY27" fmla="*/ 546745 h 1240043"/>
                <a:gd name="connsiteX28" fmla="*/ 1667282 w 1791907"/>
                <a:gd name="connsiteY28" fmla="*/ 396250 h 1240043"/>
                <a:gd name="connsiteX29" fmla="*/ 1497737 w 1791907"/>
                <a:gd name="connsiteY29" fmla="*/ 219085 h 1240043"/>
                <a:gd name="connsiteX30" fmla="*/ 1364387 w 1791907"/>
                <a:gd name="connsiteY30" fmla="*/ 129550 h 1240043"/>
                <a:gd name="connsiteX31" fmla="*/ 1486307 w 1791907"/>
                <a:gd name="connsiteY31" fmla="*/ 104785 h 1240043"/>
                <a:gd name="connsiteX32" fmla="*/ 1572032 w 1791907"/>
                <a:gd name="connsiteY32" fmla="*/ 70495 h 1240043"/>
                <a:gd name="connsiteX33" fmla="*/ 1339622 w 1791907"/>
                <a:gd name="connsiteY33" fmla="*/ 62875 h 1240043"/>
                <a:gd name="connsiteX34" fmla="*/ 1128167 w 1791907"/>
                <a:gd name="connsiteY34" fmla="*/ 17155 h 1240043"/>
                <a:gd name="connsiteX35" fmla="*/ 918617 w 1791907"/>
                <a:gd name="connsiteY35" fmla="*/ 10 h 1240043"/>
                <a:gd name="connsiteX36" fmla="*/ 650012 w 1791907"/>
                <a:gd name="connsiteY36" fmla="*/ 19060 h 1240043"/>
                <a:gd name="connsiteX37" fmla="*/ 480467 w 1791907"/>
                <a:gd name="connsiteY37" fmla="*/ 55255 h 1240043"/>
                <a:gd name="connsiteX38" fmla="*/ 352832 w 1791907"/>
                <a:gd name="connsiteY38" fmla="*/ 144790 h 1240043"/>
                <a:gd name="connsiteX39" fmla="*/ 301397 w 1791907"/>
                <a:gd name="connsiteY39" fmla="*/ 215275 h 1240043"/>
                <a:gd name="connsiteX40" fmla="*/ 227102 w 1791907"/>
                <a:gd name="connsiteY40" fmla="*/ 278140 h 1240043"/>
                <a:gd name="connsiteX41" fmla="*/ 160427 w 1791907"/>
                <a:gd name="connsiteY41" fmla="*/ 331480 h 1240043"/>
                <a:gd name="connsiteX42" fmla="*/ 82322 w 1791907"/>
                <a:gd name="connsiteY42" fmla="*/ 485785 h 1240043"/>
                <a:gd name="connsiteX43" fmla="*/ 17552 w 1791907"/>
                <a:gd name="connsiteY43" fmla="*/ 674380 h 1240043"/>
                <a:gd name="connsiteX44" fmla="*/ 2312 w 1791907"/>
                <a:gd name="connsiteY44" fmla="*/ 735340 h 1240043"/>
                <a:gd name="connsiteX45" fmla="*/ 57557 w 1791907"/>
                <a:gd name="connsiteY45" fmla="*/ 678190 h 1240043"/>
                <a:gd name="connsiteX46" fmla="*/ 55652 w 1791907"/>
                <a:gd name="connsiteY46" fmla="*/ 910600 h 1240043"/>
                <a:gd name="connsiteX47" fmla="*/ 68987 w 1791907"/>
                <a:gd name="connsiteY47" fmla="*/ 988705 h 1240043"/>
                <a:gd name="connsiteX48" fmla="*/ 97562 w 1791907"/>
                <a:gd name="connsiteY48" fmla="*/ 891550 h 1240043"/>
                <a:gd name="connsiteX49" fmla="*/ 183287 w 1791907"/>
                <a:gd name="connsiteY49" fmla="*/ 990610 h 1240043"/>
                <a:gd name="connsiteX50" fmla="*/ 175667 w 1791907"/>
                <a:gd name="connsiteY50" fmla="*/ 866785 h 1240043"/>
                <a:gd name="connsiteX51" fmla="*/ 187097 w 1791907"/>
                <a:gd name="connsiteY51" fmla="*/ 725815 h 1240043"/>
                <a:gd name="connsiteX52" fmla="*/ 248057 w 1791907"/>
                <a:gd name="connsiteY52" fmla="*/ 889645 h 1240043"/>
                <a:gd name="connsiteX53" fmla="*/ 227102 w 1791907"/>
                <a:gd name="connsiteY53" fmla="*/ 668665 h 1240043"/>
                <a:gd name="connsiteX54" fmla="*/ 278537 w 1791907"/>
                <a:gd name="connsiteY54" fmla="*/ 495310 h 1240043"/>
                <a:gd name="connsiteX55" fmla="*/ 331877 w 1791907"/>
                <a:gd name="connsiteY55" fmla="*/ 483880 h 1240043"/>
                <a:gd name="connsiteX56" fmla="*/ 419507 w 1791907"/>
                <a:gd name="connsiteY56" fmla="*/ 579130 h 1240043"/>
                <a:gd name="connsiteX0" fmla="*/ 419507 w 1791907"/>
                <a:gd name="connsiteY0" fmla="*/ 579130 h 1218191"/>
                <a:gd name="connsiteX1" fmla="*/ 482372 w 1791907"/>
                <a:gd name="connsiteY1" fmla="*/ 516265 h 1218191"/>
                <a:gd name="connsiteX2" fmla="*/ 566192 w 1791907"/>
                <a:gd name="connsiteY2" fmla="*/ 476260 h 1218191"/>
                <a:gd name="connsiteX3" fmla="*/ 629057 w 1791907"/>
                <a:gd name="connsiteY3" fmla="*/ 577225 h 1218191"/>
                <a:gd name="connsiteX4" fmla="*/ 669062 w 1791907"/>
                <a:gd name="connsiteY4" fmla="*/ 762010 h 1218191"/>
                <a:gd name="connsiteX5" fmla="*/ 672872 w 1791907"/>
                <a:gd name="connsiteY5" fmla="*/ 914410 h 1218191"/>
                <a:gd name="connsiteX6" fmla="*/ 750977 w 1791907"/>
                <a:gd name="connsiteY6" fmla="*/ 718195 h 1218191"/>
                <a:gd name="connsiteX7" fmla="*/ 777647 w 1791907"/>
                <a:gd name="connsiteY7" fmla="*/ 582940 h 1218191"/>
                <a:gd name="connsiteX8" fmla="*/ 1040537 w 1791907"/>
                <a:gd name="connsiteY8" fmla="*/ 870595 h 1218191"/>
                <a:gd name="connsiteX9" fmla="*/ 1091972 w 1791907"/>
                <a:gd name="connsiteY9" fmla="*/ 891550 h 1218191"/>
                <a:gd name="connsiteX10" fmla="*/ 992912 w 1791907"/>
                <a:gd name="connsiteY10" fmla="*/ 723910 h 1218191"/>
                <a:gd name="connsiteX11" fmla="*/ 1194842 w 1791907"/>
                <a:gd name="connsiteY11" fmla="*/ 971560 h 1218191"/>
                <a:gd name="connsiteX12" fmla="*/ 1170077 w 1791907"/>
                <a:gd name="connsiteY12" fmla="*/ 849640 h 1218191"/>
                <a:gd name="connsiteX13" fmla="*/ 1295807 w 1791907"/>
                <a:gd name="connsiteY13" fmla="*/ 958225 h 1218191"/>
                <a:gd name="connsiteX14" fmla="*/ 1341527 w 1791907"/>
                <a:gd name="connsiteY14" fmla="*/ 1122055 h 1218191"/>
                <a:gd name="connsiteX15" fmla="*/ 1364387 w 1791907"/>
                <a:gd name="connsiteY15" fmla="*/ 996325 h 1218191"/>
                <a:gd name="connsiteX16" fmla="*/ 1396242 w 1791907"/>
                <a:gd name="connsiteY16" fmla="*/ 1216108 h 1218191"/>
                <a:gd name="connsiteX17" fmla="*/ 1432967 w 1791907"/>
                <a:gd name="connsiteY17" fmla="*/ 1101100 h 1218191"/>
                <a:gd name="connsiteX18" fmla="*/ 1514882 w 1791907"/>
                <a:gd name="connsiteY18" fmla="*/ 1003945 h 1218191"/>
                <a:gd name="connsiteX19" fmla="*/ 1604417 w 1791907"/>
                <a:gd name="connsiteY19" fmla="*/ 1021090 h 1218191"/>
                <a:gd name="connsiteX20" fmla="*/ 1644422 w 1791907"/>
                <a:gd name="connsiteY20" fmla="*/ 1055380 h 1218191"/>
                <a:gd name="connsiteX21" fmla="*/ 1652042 w 1791907"/>
                <a:gd name="connsiteY21" fmla="*/ 904885 h 1218191"/>
                <a:gd name="connsiteX22" fmla="*/ 1653947 w 1791907"/>
                <a:gd name="connsiteY22" fmla="*/ 802015 h 1218191"/>
                <a:gd name="connsiteX23" fmla="*/ 1741577 w 1791907"/>
                <a:gd name="connsiteY23" fmla="*/ 889645 h 1218191"/>
                <a:gd name="connsiteX24" fmla="*/ 1701572 w 1791907"/>
                <a:gd name="connsiteY24" fmla="*/ 716290 h 1218191"/>
                <a:gd name="connsiteX25" fmla="*/ 1701572 w 1791907"/>
                <a:gd name="connsiteY25" fmla="*/ 615325 h 1218191"/>
                <a:gd name="connsiteX26" fmla="*/ 1781582 w 1791907"/>
                <a:gd name="connsiteY26" fmla="*/ 676285 h 1218191"/>
                <a:gd name="connsiteX27" fmla="*/ 1733957 w 1791907"/>
                <a:gd name="connsiteY27" fmla="*/ 546745 h 1218191"/>
                <a:gd name="connsiteX28" fmla="*/ 1667282 w 1791907"/>
                <a:gd name="connsiteY28" fmla="*/ 396250 h 1218191"/>
                <a:gd name="connsiteX29" fmla="*/ 1497737 w 1791907"/>
                <a:gd name="connsiteY29" fmla="*/ 219085 h 1218191"/>
                <a:gd name="connsiteX30" fmla="*/ 1364387 w 1791907"/>
                <a:gd name="connsiteY30" fmla="*/ 129550 h 1218191"/>
                <a:gd name="connsiteX31" fmla="*/ 1486307 w 1791907"/>
                <a:gd name="connsiteY31" fmla="*/ 104785 h 1218191"/>
                <a:gd name="connsiteX32" fmla="*/ 1572032 w 1791907"/>
                <a:gd name="connsiteY32" fmla="*/ 70495 h 1218191"/>
                <a:gd name="connsiteX33" fmla="*/ 1339622 w 1791907"/>
                <a:gd name="connsiteY33" fmla="*/ 62875 h 1218191"/>
                <a:gd name="connsiteX34" fmla="*/ 1128167 w 1791907"/>
                <a:gd name="connsiteY34" fmla="*/ 17155 h 1218191"/>
                <a:gd name="connsiteX35" fmla="*/ 918617 w 1791907"/>
                <a:gd name="connsiteY35" fmla="*/ 10 h 1218191"/>
                <a:gd name="connsiteX36" fmla="*/ 650012 w 1791907"/>
                <a:gd name="connsiteY36" fmla="*/ 19060 h 1218191"/>
                <a:gd name="connsiteX37" fmla="*/ 480467 w 1791907"/>
                <a:gd name="connsiteY37" fmla="*/ 55255 h 1218191"/>
                <a:gd name="connsiteX38" fmla="*/ 352832 w 1791907"/>
                <a:gd name="connsiteY38" fmla="*/ 144790 h 1218191"/>
                <a:gd name="connsiteX39" fmla="*/ 301397 w 1791907"/>
                <a:gd name="connsiteY39" fmla="*/ 215275 h 1218191"/>
                <a:gd name="connsiteX40" fmla="*/ 227102 w 1791907"/>
                <a:gd name="connsiteY40" fmla="*/ 278140 h 1218191"/>
                <a:gd name="connsiteX41" fmla="*/ 160427 w 1791907"/>
                <a:gd name="connsiteY41" fmla="*/ 331480 h 1218191"/>
                <a:gd name="connsiteX42" fmla="*/ 82322 w 1791907"/>
                <a:gd name="connsiteY42" fmla="*/ 485785 h 1218191"/>
                <a:gd name="connsiteX43" fmla="*/ 17552 w 1791907"/>
                <a:gd name="connsiteY43" fmla="*/ 674380 h 1218191"/>
                <a:gd name="connsiteX44" fmla="*/ 2312 w 1791907"/>
                <a:gd name="connsiteY44" fmla="*/ 735340 h 1218191"/>
                <a:gd name="connsiteX45" fmla="*/ 57557 w 1791907"/>
                <a:gd name="connsiteY45" fmla="*/ 678190 h 1218191"/>
                <a:gd name="connsiteX46" fmla="*/ 55652 w 1791907"/>
                <a:gd name="connsiteY46" fmla="*/ 910600 h 1218191"/>
                <a:gd name="connsiteX47" fmla="*/ 68987 w 1791907"/>
                <a:gd name="connsiteY47" fmla="*/ 988705 h 1218191"/>
                <a:gd name="connsiteX48" fmla="*/ 97562 w 1791907"/>
                <a:gd name="connsiteY48" fmla="*/ 891550 h 1218191"/>
                <a:gd name="connsiteX49" fmla="*/ 183287 w 1791907"/>
                <a:gd name="connsiteY49" fmla="*/ 990610 h 1218191"/>
                <a:gd name="connsiteX50" fmla="*/ 175667 w 1791907"/>
                <a:gd name="connsiteY50" fmla="*/ 866785 h 1218191"/>
                <a:gd name="connsiteX51" fmla="*/ 187097 w 1791907"/>
                <a:gd name="connsiteY51" fmla="*/ 725815 h 1218191"/>
                <a:gd name="connsiteX52" fmla="*/ 248057 w 1791907"/>
                <a:gd name="connsiteY52" fmla="*/ 889645 h 1218191"/>
                <a:gd name="connsiteX53" fmla="*/ 227102 w 1791907"/>
                <a:gd name="connsiteY53" fmla="*/ 668665 h 1218191"/>
                <a:gd name="connsiteX54" fmla="*/ 278537 w 1791907"/>
                <a:gd name="connsiteY54" fmla="*/ 495310 h 1218191"/>
                <a:gd name="connsiteX55" fmla="*/ 331877 w 1791907"/>
                <a:gd name="connsiteY55" fmla="*/ 483880 h 1218191"/>
                <a:gd name="connsiteX56" fmla="*/ 419507 w 1791907"/>
                <a:gd name="connsiteY56" fmla="*/ 579130 h 1218191"/>
                <a:gd name="connsiteX0" fmla="*/ 419507 w 1791907"/>
                <a:gd name="connsiteY0" fmla="*/ 579130 h 1218180"/>
                <a:gd name="connsiteX1" fmla="*/ 482372 w 1791907"/>
                <a:gd name="connsiteY1" fmla="*/ 516265 h 1218180"/>
                <a:gd name="connsiteX2" fmla="*/ 566192 w 1791907"/>
                <a:gd name="connsiteY2" fmla="*/ 476260 h 1218180"/>
                <a:gd name="connsiteX3" fmla="*/ 629057 w 1791907"/>
                <a:gd name="connsiteY3" fmla="*/ 577225 h 1218180"/>
                <a:gd name="connsiteX4" fmla="*/ 669062 w 1791907"/>
                <a:gd name="connsiteY4" fmla="*/ 762010 h 1218180"/>
                <a:gd name="connsiteX5" fmla="*/ 672872 w 1791907"/>
                <a:gd name="connsiteY5" fmla="*/ 914410 h 1218180"/>
                <a:gd name="connsiteX6" fmla="*/ 750977 w 1791907"/>
                <a:gd name="connsiteY6" fmla="*/ 718195 h 1218180"/>
                <a:gd name="connsiteX7" fmla="*/ 777647 w 1791907"/>
                <a:gd name="connsiteY7" fmla="*/ 582940 h 1218180"/>
                <a:gd name="connsiteX8" fmla="*/ 1040537 w 1791907"/>
                <a:gd name="connsiteY8" fmla="*/ 870595 h 1218180"/>
                <a:gd name="connsiteX9" fmla="*/ 1091972 w 1791907"/>
                <a:gd name="connsiteY9" fmla="*/ 891550 h 1218180"/>
                <a:gd name="connsiteX10" fmla="*/ 992912 w 1791907"/>
                <a:gd name="connsiteY10" fmla="*/ 723910 h 1218180"/>
                <a:gd name="connsiteX11" fmla="*/ 1194842 w 1791907"/>
                <a:gd name="connsiteY11" fmla="*/ 971560 h 1218180"/>
                <a:gd name="connsiteX12" fmla="*/ 1170077 w 1791907"/>
                <a:gd name="connsiteY12" fmla="*/ 849640 h 1218180"/>
                <a:gd name="connsiteX13" fmla="*/ 1295807 w 1791907"/>
                <a:gd name="connsiteY13" fmla="*/ 958225 h 1218180"/>
                <a:gd name="connsiteX14" fmla="*/ 1341527 w 1791907"/>
                <a:gd name="connsiteY14" fmla="*/ 1122055 h 1218180"/>
                <a:gd name="connsiteX15" fmla="*/ 1364387 w 1791907"/>
                <a:gd name="connsiteY15" fmla="*/ 996325 h 1218180"/>
                <a:gd name="connsiteX16" fmla="*/ 1396242 w 1791907"/>
                <a:gd name="connsiteY16" fmla="*/ 1216108 h 1218180"/>
                <a:gd name="connsiteX17" fmla="*/ 1432967 w 1791907"/>
                <a:gd name="connsiteY17" fmla="*/ 1101100 h 1218180"/>
                <a:gd name="connsiteX18" fmla="*/ 1539803 w 1791907"/>
                <a:gd name="connsiteY18" fmla="*/ 1006714 h 1218180"/>
                <a:gd name="connsiteX19" fmla="*/ 1604417 w 1791907"/>
                <a:gd name="connsiteY19" fmla="*/ 1021090 h 1218180"/>
                <a:gd name="connsiteX20" fmla="*/ 1644422 w 1791907"/>
                <a:gd name="connsiteY20" fmla="*/ 1055380 h 1218180"/>
                <a:gd name="connsiteX21" fmla="*/ 1652042 w 1791907"/>
                <a:gd name="connsiteY21" fmla="*/ 904885 h 1218180"/>
                <a:gd name="connsiteX22" fmla="*/ 1653947 w 1791907"/>
                <a:gd name="connsiteY22" fmla="*/ 802015 h 1218180"/>
                <a:gd name="connsiteX23" fmla="*/ 1741577 w 1791907"/>
                <a:gd name="connsiteY23" fmla="*/ 889645 h 1218180"/>
                <a:gd name="connsiteX24" fmla="*/ 1701572 w 1791907"/>
                <a:gd name="connsiteY24" fmla="*/ 716290 h 1218180"/>
                <a:gd name="connsiteX25" fmla="*/ 1701572 w 1791907"/>
                <a:gd name="connsiteY25" fmla="*/ 615325 h 1218180"/>
                <a:gd name="connsiteX26" fmla="*/ 1781582 w 1791907"/>
                <a:gd name="connsiteY26" fmla="*/ 676285 h 1218180"/>
                <a:gd name="connsiteX27" fmla="*/ 1733957 w 1791907"/>
                <a:gd name="connsiteY27" fmla="*/ 546745 h 1218180"/>
                <a:gd name="connsiteX28" fmla="*/ 1667282 w 1791907"/>
                <a:gd name="connsiteY28" fmla="*/ 396250 h 1218180"/>
                <a:gd name="connsiteX29" fmla="*/ 1497737 w 1791907"/>
                <a:gd name="connsiteY29" fmla="*/ 219085 h 1218180"/>
                <a:gd name="connsiteX30" fmla="*/ 1364387 w 1791907"/>
                <a:gd name="connsiteY30" fmla="*/ 129550 h 1218180"/>
                <a:gd name="connsiteX31" fmla="*/ 1486307 w 1791907"/>
                <a:gd name="connsiteY31" fmla="*/ 104785 h 1218180"/>
                <a:gd name="connsiteX32" fmla="*/ 1572032 w 1791907"/>
                <a:gd name="connsiteY32" fmla="*/ 70495 h 1218180"/>
                <a:gd name="connsiteX33" fmla="*/ 1339622 w 1791907"/>
                <a:gd name="connsiteY33" fmla="*/ 62875 h 1218180"/>
                <a:gd name="connsiteX34" fmla="*/ 1128167 w 1791907"/>
                <a:gd name="connsiteY34" fmla="*/ 17155 h 1218180"/>
                <a:gd name="connsiteX35" fmla="*/ 918617 w 1791907"/>
                <a:gd name="connsiteY35" fmla="*/ 10 h 1218180"/>
                <a:gd name="connsiteX36" fmla="*/ 650012 w 1791907"/>
                <a:gd name="connsiteY36" fmla="*/ 19060 h 1218180"/>
                <a:gd name="connsiteX37" fmla="*/ 480467 w 1791907"/>
                <a:gd name="connsiteY37" fmla="*/ 55255 h 1218180"/>
                <a:gd name="connsiteX38" fmla="*/ 352832 w 1791907"/>
                <a:gd name="connsiteY38" fmla="*/ 144790 h 1218180"/>
                <a:gd name="connsiteX39" fmla="*/ 301397 w 1791907"/>
                <a:gd name="connsiteY39" fmla="*/ 215275 h 1218180"/>
                <a:gd name="connsiteX40" fmla="*/ 227102 w 1791907"/>
                <a:gd name="connsiteY40" fmla="*/ 278140 h 1218180"/>
                <a:gd name="connsiteX41" fmla="*/ 160427 w 1791907"/>
                <a:gd name="connsiteY41" fmla="*/ 331480 h 1218180"/>
                <a:gd name="connsiteX42" fmla="*/ 82322 w 1791907"/>
                <a:gd name="connsiteY42" fmla="*/ 485785 h 1218180"/>
                <a:gd name="connsiteX43" fmla="*/ 17552 w 1791907"/>
                <a:gd name="connsiteY43" fmla="*/ 674380 h 1218180"/>
                <a:gd name="connsiteX44" fmla="*/ 2312 w 1791907"/>
                <a:gd name="connsiteY44" fmla="*/ 735340 h 1218180"/>
                <a:gd name="connsiteX45" fmla="*/ 57557 w 1791907"/>
                <a:gd name="connsiteY45" fmla="*/ 678190 h 1218180"/>
                <a:gd name="connsiteX46" fmla="*/ 55652 w 1791907"/>
                <a:gd name="connsiteY46" fmla="*/ 910600 h 1218180"/>
                <a:gd name="connsiteX47" fmla="*/ 68987 w 1791907"/>
                <a:gd name="connsiteY47" fmla="*/ 988705 h 1218180"/>
                <a:gd name="connsiteX48" fmla="*/ 97562 w 1791907"/>
                <a:gd name="connsiteY48" fmla="*/ 891550 h 1218180"/>
                <a:gd name="connsiteX49" fmla="*/ 183287 w 1791907"/>
                <a:gd name="connsiteY49" fmla="*/ 990610 h 1218180"/>
                <a:gd name="connsiteX50" fmla="*/ 175667 w 1791907"/>
                <a:gd name="connsiteY50" fmla="*/ 866785 h 1218180"/>
                <a:gd name="connsiteX51" fmla="*/ 187097 w 1791907"/>
                <a:gd name="connsiteY51" fmla="*/ 725815 h 1218180"/>
                <a:gd name="connsiteX52" fmla="*/ 248057 w 1791907"/>
                <a:gd name="connsiteY52" fmla="*/ 889645 h 1218180"/>
                <a:gd name="connsiteX53" fmla="*/ 227102 w 1791907"/>
                <a:gd name="connsiteY53" fmla="*/ 668665 h 1218180"/>
                <a:gd name="connsiteX54" fmla="*/ 278537 w 1791907"/>
                <a:gd name="connsiteY54" fmla="*/ 495310 h 1218180"/>
                <a:gd name="connsiteX55" fmla="*/ 331877 w 1791907"/>
                <a:gd name="connsiteY55" fmla="*/ 483880 h 1218180"/>
                <a:gd name="connsiteX56" fmla="*/ 419507 w 1791907"/>
                <a:gd name="connsiteY56" fmla="*/ 579130 h 1218180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44422 w 1791907"/>
                <a:gd name="connsiteY20" fmla="*/ 1055380 h 1218181"/>
                <a:gd name="connsiteX21" fmla="*/ 1652042 w 1791907"/>
                <a:gd name="connsiteY21" fmla="*/ 904885 h 1218181"/>
                <a:gd name="connsiteX22" fmla="*/ 1653947 w 1791907"/>
                <a:gd name="connsiteY22" fmla="*/ 802015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58267 w 1791907"/>
                <a:gd name="connsiteY20" fmla="*/ 1063688 h 1218181"/>
                <a:gd name="connsiteX21" fmla="*/ 1652042 w 1791907"/>
                <a:gd name="connsiteY21" fmla="*/ 904885 h 1218181"/>
                <a:gd name="connsiteX22" fmla="*/ 1653947 w 1791907"/>
                <a:gd name="connsiteY22" fmla="*/ 802015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58267 w 1791907"/>
                <a:gd name="connsiteY20" fmla="*/ 1063688 h 1218181"/>
                <a:gd name="connsiteX21" fmla="*/ 1652042 w 1791907"/>
                <a:gd name="connsiteY21" fmla="*/ 904885 h 1218181"/>
                <a:gd name="connsiteX22" fmla="*/ 1670561 w 1791907"/>
                <a:gd name="connsiteY22" fmla="*/ 824167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58267 w 1791907"/>
                <a:gd name="connsiteY20" fmla="*/ 1063688 h 1218181"/>
                <a:gd name="connsiteX21" fmla="*/ 1671424 w 1791907"/>
                <a:gd name="connsiteY21" fmla="*/ 904885 h 1218181"/>
                <a:gd name="connsiteX22" fmla="*/ 1670561 w 1791907"/>
                <a:gd name="connsiteY22" fmla="*/ 824167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40"/>
                <a:gd name="connsiteX1" fmla="*/ 482372 w 1791907"/>
                <a:gd name="connsiteY1" fmla="*/ 516265 h 1218140"/>
                <a:gd name="connsiteX2" fmla="*/ 566192 w 1791907"/>
                <a:gd name="connsiteY2" fmla="*/ 476260 h 1218140"/>
                <a:gd name="connsiteX3" fmla="*/ 629057 w 1791907"/>
                <a:gd name="connsiteY3" fmla="*/ 577225 h 1218140"/>
                <a:gd name="connsiteX4" fmla="*/ 669062 w 1791907"/>
                <a:gd name="connsiteY4" fmla="*/ 762010 h 1218140"/>
                <a:gd name="connsiteX5" fmla="*/ 672872 w 1791907"/>
                <a:gd name="connsiteY5" fmla="*/ 914410 h 1218140"/>
                <a:gd name="connsiteX6" fmla="*/ 750977 w 1791907"/>
                <a:gd name="connsiteY6" fmla="*/ 718195 h 1218140"/>
                <a:gd name="connsiteX7" fmla="*/ 777647 w 1791907"/>
                <a:gd name="connsiteY7" fmla="*/ 582940 h 1218140"/>
                <a:gd name="connsiteX8" fmla="*/ 1040537 w 1791907"/>
                <a:gd name="connsiteY8" fmla="*/ 870595 h 1218140"/>
                <a:gd name="connsiteX9" fmla="*/ 1091972 w 1791907"/>
                <a:gd name="connsiteY9" fmla="*/ 891550 h 1218140"/>
                <a:gd name="connsiteX10" fmla="*/ 992912 w 1791907"/>
                <a:gd name="connsiteY10" fmla="*/ 723910 h 1218140"/>
                <a:gd name="connsiteX11" fmla="*/ 1194842 w 1791907"/>
                <a:gd name="connsiteY11" fmla="*/ 971560 h 1218140"/>
                <a:gd name="connsiteX12" fmla="*/ 1170077 w 1791907"/>
                <a:gd name="connsiteY12" fmla="*/ 849640 h 1218140"/>
                <a:gd name="connsiteX13" fmla="*/ 1295807 w 1791907"/>
                <a:gd name="connsiteY13" fmla="*/ 958225 h 1218140"/>
                <a:gd name="connsiteX14" fmla="*/ 1341527 w 1791907"/>
                <a:gd name="connsiteY14" fmla="*/ 1122055 h 1218140"/>
                <a:gd name="connsiteX15" fmla="*/ 1364387 w 1791907"/>
                <a:gd name="connsiteY15" fmla="*/ 996325 h 1218140"/>
                <a:gd name="connsiteX16" fmla="*/ 1396242 w 1791907"/>
                <a:gd name="connsiteY16" fmla="*/ 1216108 h 1218140"/>
                <a:gd name="connsiteX17" fmla="*/ 1432967 w 1791907"/>
                <a:gd name="connsiteY17" fmla="*/ 1101100 h 1218140"/>
                <a:gd name="connsiteX18" fmla="*/ 1537035 w 1791907"/>
                <a:gd name="connsiteY18" fmla="*/ 1020559 h 1218140"/>
                <a:gd name="connsiteX19" fmla="*/ 1612723 w 1791907"/>
                <a:gd name="connsiteY19" fmla="*/ 1026628 h 1218140"/>
                <a:gd name="connsiteX20" fmla="*/ 1658267 w 1791907"/>
                <a:gd name="connsiteY20" fmla="*/ 1063688 h 1218140"/>
                <a:gd name="connsiteX21" fmla="*/ 1671424 w 1791907"/>
                <a:gd name="connsiteY21" fmla="*/ 904885 h 1218140"/>
                <a:gd name="connsiteX22" fmla="*/ 1670561 w 1791907"/>
                <a:gd name="connsiteY22" fmla="*/ 824167 h 1218140"/>
                <a:gd name="connsiteX23" fmla="*/ 1741577 w 1791907"/>
                <a:gd name="connsiteY23" fmla="*/ 889645 h 1218140"/>
                <a:gd name="connsiteX24" fmla="*/ 1701572 w 1791907"/>
                <a:gd name="connsiteY24" fmla="*/ 716290 h 1218140"/>
                <a:gd name="connsiteX25" fmla="*/ 1701572 w 1791907"/>
                <a:gd name="connsiteY25" fmla="*/ 615325 h 1218140"/>
                <a:gd name="connsiteX26" fmla="*/ 1781582 w 1791907"/>
                <a:gd name="connsiteY26" fmla="*/ 676285 h 1218140"/>
                <a:gd name="connsiteX27" fmla="*/ 1733957 w 1791907"/>
                <a:gd name="connsiteY27" fmla="*/ 546745 h 1218140"/>
                <a:gd name="connsiteX28" fmla="*/ 1667282 w 1791907"/>
                <a:gd name="connsiteY28" fmla="*/ 396250 h 1218140"/>
                <a:gd name="connsiteX29" fmla="*/ 1497737 w 1791907"/>
                <a:gd name="connsiteY29" fmla="*/ 219085 h 1218140"/>
                <a:gd name="connsiteX30" fmla="*/ 1364387 w 1791907"/>
                <a:gd name="connsiteY30" fmla="*/ 129550 h 1218140"/>
                <a:gd name="connsiteX31" fmla="*/ 1486307 w 1791907"/>
                <a:gd name="connsiteY31" fmla="*/ 104785 h 1218140"/>
                <a:gd name="connsiteX32" fmla="*/ 1572032 w 1791907"/>
                <a:gd name="connsiteY32" fmla="*/ 70495 h 1218140"/>
                <a:gd name="connsiteX33" fmla="*/ 1339622 w 1791907"/>
                <a:gd name="connsiteY33" fmla="*/ 62875 h 1218140"/>
                <a:gd name="connsiteX34" fmla="*/ 1128167 w 1791907"/>
                <a:gd name="connsiteY34" fmla="*/ 17155 h 1218140"/>
                <a:gd name="connsiteX35" fmla="*/ 918617 w 1791907"/>
                <a:gd name="connsiteY35" fmla="*/ 10 h 1218140"/>
                <a:gd name="connsiteX36" fmla="*/ 650012 w 1791907"/>
                <a:gd name="connsiteY36" fmla="*/ 19060 h 1218140"/>
                <a:gd name="connsiteX37" fmla="*/ 480467 w 1791907"/>
                <a:gd name="connsiteY37" fmla="*/ 55255 h 1218140"/>
                <a:gd name="connsiteX38" fmla="*/ 352832 w 1791907"/>
                <a:gd name="connsiteY38" fmla="*/ 144790 h 1218140"/>
                <a:gd name="connsiteX39" fmla="*/ 301397 w 1791907"/>
                <a:gd name="connsiteY39" fmla="*/ 215275 h 1218140"/>
                <a:gd name="connsiteX40" fmla="*/ 227102 w 1791907"/>
                <a:gd name="connsiteY40" fmla="*/ 278140 h 1218140"/>
                <a:gd name="connsiteX41" fmla="*/ 160427 w 1791907"/>
                <a:gd name="connsiteY41" fmla="*/ 331480 h 1218140"/>
                <a:gd name="connsiteX42" fmla="*/ 82322 w 1791907"/>
                <a:gd name="connsiteY42" fmla="*/ 485785 h 1218140"/>
                <a:gd name="connsiteX43" fmla="*/ 17552 w 1791907"/>
                <a:gd name="connsiteY43" fmla="*/ 674380 h 1218140"/>
                <a:gd name="connsiteX44" fmla="*/ 2312 w 1791907"/>
                <a:gd name="connsiteY44" fmla="*/ 735340 h 1218140"/>
                <a:gd name="connsiteX45" fmla="*/ 57557 w 1791907"/>
                <a:gd name="connsiteY45" fmla="*/ 678190 h 1218140"/>
                <a:gd name="connsiteX46" fmla="*/ 55652 w 1791907"/>
                <a:gd name="connsiteY46" fmla="*/ 910600 h 1218140"/>
                <a:gd name="connsiteX47" fmla="*/ 68987 w 1791907"/>
                <a:gd name="connsiteY47" fmla="*/ 988705 h 1218140"/>
                <a:gd name="connsiteX48" fmla="*/ 97562 w 1791907"/>
                <a:gd name="connsiteY48" fmla="*/ 891550 h 1218140"/>
                <a:gd name="connsiteX49" fmla="*/ 183287 w 1791907"/>
                <a:gd name="connsiteY49" fmla="*/ 990610 h 1218140"/>
                <a:gd name="connsiteX50" fmla="*/ 175667 w 1791907"/>
                <a:gd name="connsiteY50" fmla="*/ 866785 h 1218140"/>
                <a:gd name="connsiteX51" fmla="*/ 187097 w 1791907"/>
                <a:gd name="connsiteY51" fmla="*/ 725815 h 1218140"/>
                <a:gd name="connsiteX52" fmla="*/ 248057 w 1791907"/>
                <a:gd name="connsiteY52" fmla="*/ 889645 h 1218140"/>
                <a:gd name="connsiteX53" fmla="*/ 227102 w 1791907"/>
                <a:gd name="connsiteY53" fmla="*/ 668665 h 1218140"/>
                <a:gd name="connsiteX54" fmla="*/ 278537 w 1791907"/>
                <a:gd name="connsiteY54" fmla="*/ 495310 h 1218140"/>
                <a:gd name="connsiteX55" fmla="*/ 331877 w 1791907"/>
                <a:gd name="connsiteY55" fmla="*/ 483880 h 1218140"/>
                <a:gd name="connsiteX56" fmla="*/ 419507 w 1791907"/>
                <a:gd name="connsiteY56" fmla="*/ 579130 h 1218140"/>
                <a:gd name="connsiteX0" fmla="*/ 419507 w 1791907"/>
                <a:gd name="connsiteY0" fmla="*/ 579130 h 1218001"/>
                <a:gd name="connsiteX1" fmla="*/ 482372 w 1791907"/>
                <a:gd name="connsiteY1" fmla="*/ 516265 h 1218001"/>
                <a:gd name="connsiteX2" fmla="*/ 566192 w 1791907"/>
                <a:gd name="connsiteY2" fmla="*/ 476260 h 1218001"/>
                <a:gd name="connsiteX3" fmla="*/ 629057 w 1791907"/>
                <a:gd name="connsiteY3" fmla="*/ 577225 h 1218001"/>
                <a:gd name="connsiteX4" fmla="*/ 669062 w 1791907"/>
                <a:gd name="connsiteY4" fmla="*/ 762010 h 1218001"/>
                <a:gd name="connsiteX5" fmla="*/ 672872 w 1791907"/>
                <a:gd name="connsiteY5" fmla="*/ 914410 h 1218001"/>
                <a:gd name="connsiteX6" fmla="*/ 750977 w 1791907"/>
                <a:gd name="connsiteY6" fmla="*/ 718195 h 1218001"/>
                <a:gd name="connsiteX7" fmla="*/ 777647 w 1791907"/>
                <a:gd name="connsiteY7" fmla="*/ 582940 h 1218001"/>
                <a:gd name="connsiteX8" fmla="*/ 1040537 w 1791907"/>
                <a:gd name="connsiteY8" fmla="*/ 870595 h 1218001"/>
                <a:gd name="connsiteX9" fmla="*/ 1091972 w 1791907"/>
                <a:gd name="connsiteY9" fmla="*/ 891550 h 1218001"/>
                <a:gd name="connsiteX10" fmla="*/ 992912 w 1791907"/>
                <a:gd name="connsiteY10" fmla="*/ 723910 h 1218001"/>
                <a:gd name="connsiteX11" fmla="*/ 1194842 w 1791907"/>
                <a:gd name="connsiteY11" fmla="*/ 971560 h 1218001"/>
                <a:gd name="connsiteX12" fmla="*/ 1170077 w 1791907"/>
                <a:gd name="connsiteY12" fmla="*/ 849640 h 1218001"/>
                <a:gd name="connsiteX13" fmla="*/ 1295807 w 1791907"/>
                <a:gd name="connsiteY13" fmla="*/ 958225 h 1218001"/>
                <a:gd name="connsiteX14" fmla="*/ 1341527 w 1791907"/>
                <a:gd name="connsiteY14" fmla="*/ 1122055 h 1218001"/>
                <a:gd name="connsiteX15" fmla="*/ 1364387 w 1791907"/>
                <a:gd name="connsiteY15" fmla="*/ 996325 h 1218001"/>
                <a:gd name="connsiteX16" fmla="*/ 1396242 w 1791907"/>
                <a:gd name="connsiteY16" fmla="*/ 1216108 h 1218001"/>
                <a:gd name="connsiteX17" fmla="*/ 1441273 w 1791907"/>
                <a:gd name="connsiteY17" fmla="*/ 1098331 h 1218001"/>
                <a:gd name="connsiteX18" fmla="*/ 1537035 w 1791907"/>
                <a:gd name="connsiteY18" fmla="*/ 1020559 h 1218001"/>
                <a:gd name="connsiteX19" fmla="*/ 1612723 w 1791907"/>
                <a:gd name="connsiteY19" fmla="*/ 1026628 h 1218001"/>
                <a:gd name="connsiteX20" fmla="*/ 1658267 w 1791907"/>
                <a:gd name="connsiteY20" fmla="*/ 1063688 h 1218001"/>
                <a:gd name="connsiteX21" fmla="*/ 1671424 w 1791907"/>
                <a:gd name="connsiteY21" fmla="*/ 904885 h 1218001"/>
                <a:gd name="connsiteX22" fmla="*/ 1670561 w 1791907"/>
                <a:gd name="connsiteY22" fmla="*/ 824167 h 1218001"/>
                <a:gd name="connsiteX23" fmla="*/ 1741577 w 1791907"/>
                <a:gd name="connsiteY23" fmla="*/ 889645 h 1218001"/>
                <a:gd name="connsiteX24" fmla="*/ 1701572 w 1791907"/>
                <a:gd name="connsiteY24" fmla="*/ 716290 h 1218001"/>
                <a:gd name="connsiteX25" fmla="*/ 1701572 w 1791907"/>
                <a:gd name="connsiteY25" fmla="*/ 615325 h 1218001"/>
                <a:gd name="connsiteX26" fmla="*/ 1781582 w 1791907"/>
                <a:gd name="connsiteY26" fmla="*/ 676285 h 1218001"/>
                <a:gd name="connsiteX27" fmla="*/ 1733957 w 1791907"/>
                <a:gd name="connsiteY27" fmla="*/ 546745 h 1218001"/>
                <a:gd name="connsiteX28" fmla="*/ 1667282 w 1791907"/>
                <a:gd name="connsiteY28" fmla="*/ 396250 h 1218001"/>
                <a:gd name="connsiteX29" fmla="*/ 1497737 w 1791907"/>
                <a:gd name="connsiteY29" fmla="*/ 219085 h 1218001"/>
                <a:gd name="connsiteX30" fmla="*/ 1364387 w 1791907"/>
                <a:gd name="connsiteY30" fmla="*/ 129550 h 1218001"/>
                <a:gd name="connsiteX31" fmla="*/ 1486307 w 1791907"/>
                <a:gd name="connsiteY31" fmla="*/ 104785 h 1218001"/>
                <a:gd name="connsiteX32" fmla="*/ 1572032 w 1791907"/>
                <a:gd name="connsiteY32" fmla="*/ 70495 h 1218001"/>
                <a:gd name="connsiteX33" fmla="*/ 1339622 w 1791907"/>
                <a:gd name="connsiteY33" fmla="*/ 62875 h 1218001"/>
                <a:gd name="connsiteX34" fmla="*/ 1128167 w 1791907"/>
                <a:gd name="connsiteY34" fmla="*/ 17155 h 1218001"/>
                <a:gd name="connsiteX35" fmla="*/ 918617 w 1791907"/>
                <a:gd name="connsiteY35" fmla="*/ 10 h 1218001"/>
                <a:gd name="connsiteX36" fmla="*/ 650012 w 1791907"/>
                <a:gd name="connsiteY36" fmla="*/ 19060 h 1218001"/>
                <a:gd name="connsiteX37" fmla="*/ 480467 w 1791907"/>
                <a:gd name="connsiteY37" fmla="*/ 55255 h 1218001"/>
                <a:gd name="connsiteX38" fmla="*/ 352832 w 1791907"/>
                <a:gd name="connsiteY38" fmla="*/ 144790 h 1218001"/>
                <a:gd name="connsiteX39" fmla="*/ 301397 w 1791907"/>
                <a:gd name="connsiteY39" fmla="*/ 215275 h 1218001"/>
                <a:gd name="connsiteX40" fmla="*/ 227102 w 1791907"/>
                <a:gd name="connsiteY40" fmla="*/ 278140 h 1218001"/>
                <a:gd name="connsiteX41" fmla="*/ 160427 w 1791907"/>
                <a:gd name="connsiteY41" fmla="*/ 331480 h 1218001"/>
                <a:gd name="connsiteX42" fmla="*/ 82322 w 1791907"/>
                <a:gd name="connsiteY42" fmla="*/ 485785 h 1218001"/>
                <a:gd name="connsiteX43" fmla="*/ 17552 w 1791907"/>
                <a:gd name="connsiteY43" fmla="*/ 674380 h 1218001"/>
                <a:gd name="connsiteX44" fmla="*/ 2312 w 1791907"/>
                <a:gd name="connsiteY44" fmla="*/ 735340 h 1218001"/>
                <a:gd name="connsiteX45" fmla="*/ 57557 w 1791907"/>
                <a:gd name="connsiteY45" fmla="*/ 678190 h 1218001"/>
                <a:gd name="connsiteX46" fmla="*/ 55652 w 1791907"/>
                <a:gd name="connsiteY46" fmla="*/ 910600 h 1218001"/>
                <a:gd name="connsiteX47" fmla="*/ 68987 w 1791907"/>
                <a:gd name="connsiteY47" fmla="*/ 988705 h 1218001"/>
                <a:gd name="connsiteX48" fmla="*/ 97562 w 1791907"/>
                <a:gd name="connsiteY48" fmla="*/ 891550 h 1218001"/>
                <a:gd name="connsiteX49" fmla="*/ 183287 w 1791907"/>
                <a:gd name="connsiteY49" fmla="*/ 990610 h 1218001"/>
                <a:gd name="connsiteX50" fmla="*/ 175667 w 1791907"/>
                <a:gd name="connsiteY50" fmla="*/ 866785 h 1218001"/>
                <a:gd name="connsiteX51" fmla="*/ 187097 w 1791907"/>
                <a:gd name="connsiteY51" fmla="*/ 725815 h 1218001"/>
                <a:gd name="connsiteX52" fmla="*/ 248057 w 1791907"/>
                <a:gd name="connsiteY52" fmla="*/ 889645 h 1218001"/>
                <a:gd name="connsiteX53" fmla="*/ 227102 w 1791907"/>
                <a:gd name="connsiteY53" fmla="*/ 668665 h 1218001"/>
                <a:gd name="connsiteX54" fmla="*/ 278537 w 1791907"/>
                <a:gd name="connsiteY54" fmla="*/ 495310 h 1218001"/>
                <a:gd name="connsiteX55" fmla="*/ 331877 w 1791907"/>
                <a:gd name="connsiteY55" fmla="*/ 483880 h 1218001"/>
                <a:gd name="connsiteX56" fmla="*/ 419507 w 1791907"/>
                <a:gd name="connsiteY56" fmla="*/ 579130 h 1218001"/>
                <a:gd name="connsiteX0" fmla="*/ 419507 w 1791907"/>
                <a:gd name="connsiteY0" fmla="*/ 579130 h 1217972"/>
                <a:gd name="connsiteX1" fmla="*/ 482372 w 1791907"/>
                <a:gd name="connsiteY1" fmla="*/ 516265 h 1217972"/>
                <a:gd name="connsiteX2" fmla="*/ 566192 w 1791907"/>
                <a:gd name="connsiteY2" fmla="*/ 476260 h 1217972"/>
                <a:gd name="connsiteX3" fmla="*/ 629057 w 1791907"/>
                <a:gd name="connsiteY3" fmla="*/ 577225 h 1217972"/>
                <a:gd name="connsiteX4" fmla="*/ 669062 w 1791907"/>
                <a:gd name="connsiteY4" fmla="*/ 762010 h 1217972"/>
                <a:gd name="connsiteX5" fmla="*/ 672872 w 1791907"/>
                <a:gd name="connsiteY5" fmla="*/ 914410 h 1217972"/>
                <a:gd name="connsiteX6" fmla="*/ 750977 w 1791907"/>
                <a:gd name="connsiteY6" fmla="*/ 718195 h 1217972"/>
                <a:gd name="connsiteX7" fmla="*/ 777647 w 1791907"/>
                <a:gd name="connsiteY7" fmla="*/ 582940 h 1217972"/>
                <a:gd name="connsiteX8" fmla="*/ 1040537 w 1791907"/>
                <a:gd name="connsiteY8" fmla="*/ 870595 h 1217972"/>
                <a:gd name="connsiteX9" fmla="*/ 1091972 w 1791907"/>
                <a:gd name="connsiteY9" fmla="*/ 891550 h 1217972"/>
                <a:gd name="connsiteX10" fmla="*/ 992912 w 1791907"/>
                <a:gd name="connsiteY10" fmla="*/ 723910 h 1217972"/>
                <a:gd name="connsiteX11" fmla="*/ 1194842 w 1791907"/>
                <a:gd name="connsiteY11" fmla="*/ 971560 h 1217972"/>
                <a:gd name="connsiteX12" fmla="*/ 1170077 w 1791907"/>
                <a:gd name="connsiteY12" fmla="*/ 849640 h 1217972"/>
                <a:gd name="connsiteX13" fmla="*/ 1295807 w 1791907"/>
                <a:gd name="connsiteY13" fmla="*/ 958225 h 1217972"/>
                <a:gd name="connsiteX14" fmla="*/ 1341527 w 1791907"/>
                <a:gd name="connsiteY14" fmla="*/ 1122055 h 1217972"/>
                <a:gd name="connsiteX15" fmla="*/ 1364387 w 1791907"/>
                <a:gd name="connsiteY15" fmla="*/ 996325 h 1217972"/>
                <a:gd name="connsiteX16" fmla="*/ 1396242 w 1791907"/>
                <a:gd name="connsiteY16" fmla="*/ 1216108 h 1217972"/>
                <a:gd name="connsiteX17" fmla="*/ 1441273 w 1791907"/>
                <a:gd name="connsiteY17" fmla="*/ 1098331 h 1217972"/>
                <a:gd name="connsiteX18" fmla="*/ 1542572 w 1791907"/>
                <a:gd name="connsiteY18" fmla="*/ 1031635 h 1217972"/>
                <a:gd name="connsiteX19" fmla="*/ 1612723 w 1791907"/>
                <a:gd name="connsiteY19" fmla="*/ 1026628 h 1217972"/>
                <a:gd name="connsiteX20" fmla="*/ 1658267 w 1791907"/>
                <a:gd name="connsiteY20" fmla="*/ 1063688 h 1217972"/>
                <a:gd name="connsiteX21" fmla="*/ 1671424 w 1791907"/>
                <a:gd name="connsiteY21" fmla="*/ 904885 h 1217972"/>
                <a:gd name="connsiteX22" fmla="*/ 1670561 w 1791907"/>
                <a:gd name="connsiteY22" fmla="*/ 824167 h 1217972"/>
                <a:gd name="connsiteX23" fmla="*/ 1741577 w 1791907"/>
                <a:gd name="connsiteY23" fmla="*/ 889645 h 1217972"/>
                <a:gd name="connsiteX24" fmla="*/ 1701572 w 1791907"/>
                <a:gd name="connsiteY24" fmla="*/ 716290 h 1217972"/>
                <a:gd name="connsiteX25" fmla="*/ 1701572 w 1791907"/>
                <a:gd name="connsiteY25" fmla="*/ 615325 h 1217972"/>
                <a:gd name="connsiteX26" fmla="*/ 1781582 w 1791907"/>
                <a:gd name="connsiteY26" fmla="*/ 676285 h 1217972"/>
                <a:gd name="connsiteX27" fmla="*/ 1733957 w 1791907"/>
                <a:gd name="connsiteY27" fmla="*/ 546745 h 1217972"/>
                <a:gd name="connsiteX28" fmla="*/ 1667282 w 1791907"/>
                <a:gd name="connsiteY28" fmla="*/ 396250 h 1217972"/>
                <a:gd name="connsiteX29" fmla="*/ 1497737 w 1791907"/>
                <a:gd name="connsiteY29" fmla="*/ 219085 h 1217972"/>
                <a:gd name="connsiteX30" fmla="*/ 1364387 w 1791907"/>
                <a:gd name="connsiteY30" fmla="*/ 129550 h 1217972"/>
                <a:gd name="connsiteX31" fmla="*/ 1486307 w 1791907"/>
                <a:gd name="connsiteY31" fmla="*/ 104785 h 1217972"/>
                <a:gd name="connsiteX32" fmla="*/ 1572032 w 1791907"/>
                <a:gd name="connsiteY32" fmla="*/ 70495 h 1217972"/>
                <a:gd name="connsiteX33" fmla="*/ 1339622 w 1791907"/>
                <a:gd name="connsiteY33" fmla="*/ 62875 h 1217972"/>
                <a:gd name="connsiteX34" fmla="*/ 1128167 w 1791907"/>
                <a:gd name="connsiteY34" fmla="*/ 17155 h 1217972"/>
                <a:gd name="connsiteX35" fmla="*/ 918617 w 1791907"/>
                <a:gd name="connsiteY35" fmla="*/ 10 h 1217972"/>
                <a:gd name="connsiteX36" fmla="*/ 650012 w 1791907"/>
                <a:gd name="connsiteY36" fmla="*/ 19060 h 1217972"/>
                <a:gd name="connsiteX37" fmla="*/ 480467 w 1791907"/>
                <a:gd name="connsiteY37" fmla="*/ 55255 h 1217972"/>
                <a:gd name="connsiteX38" fmla="*/ 352832 w 1791907"/>
                <a:gd name="connsiteY38" fmla="*/ 144790 h 1217972"/>
                <a:gd name="connsiteX39" fmla="*/ 301397 w 1791907"/>
                <a:gd name="connsiteY39" fmla="*/ 215275 h 1217972"/>
                <a:gd name="connsiteX40" fmla="*/ 227102 w 1791907"/>
                <a:gd name="connsiteY40" fmla="*/ 278140 h 1217972"/>
                <a:gd name="connsiteX41" fmla="*/ 160427 w 1791907"/>
                <a:gd name="connsiteY41" fmla="*/ 331480 h 1217972"/>
                <a:gd name="connsiteX42" fmla="*/ 82322 w 1791907"/>
                <a:gd name="connsiteY42" fmla="*/ 485785 h 1217972"/>
                <a:gd name="connsiteX43" fmla="*/ 17552 w 1791907"/>
                <a:gd name="connsiteY43" fmla="*/ 674380 h 1217972"/>
                <a:gd name="connsiteX44" fmla="*/ 2312 w 1791907"/>
                <a:gd name="connsiteY44" fmla="*/ 735340 h 1217972"/>
                <a:gd name="connsiteX45" fmla="*/ 57557 w 1791907"/>
                <a:gd name="connsiteY45" fmla="*/ 678190 h 1217972"/>
                <a:gd name="connsiteX46" fmla="*/ 55652 w 1791907"/>
                <a:gd name="connsiteY46" fmla="*/ 910600 h 1217972"/>
                <a:gd name="connsiteX47" fmla="*/ 68987 w 1791907"/>
                <a:gd name="connsiteY47" fmla="*/ 988705 h 1217972"/>
                <a:gd name="connsiteX48" fmla="*/ 97562 w 1791907"/>
                <a:gd name="connsiteY48" fmla="*/ 891550 h 1217972"/>
                <a:gd name="connsiteX49" fmla="*/ 183287 w 1791907"/>
                <a:gd name="connsiteY49" fmla="*/ 990610 h 1217972"/>
                <a:gd name="connsiteX50" fmla="*/ 175667 w 1791907"/>
                <a:gd name="connsiteY50" fmla="*/ 866785 h 1217972"/>
                <a:gd name="connsiteX51" fmla="*/ 187097 w 1791907"/>
                <a:gd name="connsiteY51" fmla="*/ 725815 h 1217972"/>
                <a:gd name="connsiteX52" fmla="*/ 248057 w 1791907"/>
                <a:gd name="connsiteY52" fmla="*/ 889645 h 1217972"/>
                <a:gd name="connsiteX53" fmla="*/ 227102 w 1791907"/>
                <a:gd name="connsiteY53" fmla="*/ 668665 h 1217972"/>
                <a:gd name="connsiteX54" fmla="*/ 278537 w 1791907"/>
                <a:gd name="connsiteY54" fmla="*/ 495310 h 1217972"/>
                <a:gd name="connsiteX55" fmla="*/ 331877 w 1791907"/>
                <a:gd name="connsiteY55" fmla="*/ 483880 h 1217972"/>
                <a:gd name="connsiteX56" fmla="*/ 419507 w 1791907"/>
                <a:gd name="connsiteY56" fmla="*/ 579130 h 1217972"/>
                <a:gd name="connsiteX0" fmla="*/ 419507 w 1791907"/>
                <a:gd name="connsiteY0" fmla="*/ 579130 h 1217972"/>
                <a:gd name="connsiteX1" fmla="*/ 482372 w 1791907"/>
                <a:gd name="connsiteY1" fmla="*/ 516265 h 1217972"/>
                <a:gd name="connsiteX2" fmla="*/ 566192 w 1791907"/>
                <a:gd name="connsiteY2" fmla="*/ 476260 h 1217972"/>
                <a:gd name="connsiteX3" fmla="*/ 629057 w 1791907"/>
                <a:gd name="connsiteY3" fmla="*/ 577225 h 1217972"/>
                <a:gd name="connsiteX4" fmla="*/ 669062 w 1791907"/>
                <a:gd name="connsiteY4" fmla="*/ 762010 h 1217972"/>
                <a:gd name="connsiteX5" fmla="*/ 672872 w 1791907"/>
                <a:gd name="connsiteY5" fmla="*/ 914410 h 1217972"/>
                <a:gd name="connsiteX6" fmla="*/ 750977 w 1791907"/>
                <a:gd name="connsiteY6" fmla="*/ 718195 h 1217972"/>
                <a:gd name="connsiteX7" fmla="*/ 777647 w 1791907"/>
                <a:gd name="connsiteY7" fmla="*/ 582940 h 1217972"/>
                <a:gd name="connsiteX8" fmla="*/ 1040537 w 1791907"/>
                <a:gd name="connsiteY8" fmla="*/ 870595 h 1217972"/>
                <a:gd name="connsiteX9" fmla="*/ 1091972 w 1791907"/>
                <a:gd name="connsiteY9" fmla="*/ 891550 h 1217972"/>
                <a:gd name="connsiteX10" fmla="*/ 992912 w 1791907"/>
                <a:gd name="connsiteY10" fmla="*/ 723910 h 1217972"/>
                <a:gd name="connsiteX11" fmla="*/ 1194842 w 1791907"/>
                <a:gd name="connsiteY11" fmla="*/ 971560 h 1217972"/>
                <a:gd name="connsiteX12" fmla="*/ 1170077 w 1791907"/>
                <a:gd name="connsiteY12" fmla="*/ 849640 h 1217972"/>
                <a:gd name="connsiteX13" fmla="*/ 1295807 w 1791907"/>
                <a:gd name="connsiteY13" fmla="*/ 958225 h 1217972"/>
                <a:gd name="connsiteX14" fmla="*/ 1341527 w 1791907"/>
                <a:gd name="connsiteY14" fmla="*/ 1122055 h 1217972"/>
                <a:gd name="connsiteX15" fmla="*/ 1364387 w 1791907"/>
                <a:gd name="connsiteY15" fmla="*/ 996325 h 1217972"/>
                <a:gd name="connsiteX16" fmla="*/ 1396242 w 1791907"/>
                <a:gd name="connsiteY16" fmla="*/ 1216108 h 1217972"/>
                <a:gd name="connsiteX17" fmla="*/ 1457887 w 1791907"/>
                <a:gd name="connsiteY17" fmla="*/ 1098331 h 1217972"/>
                <a:gd name="connsiteX18" fmla="*/ 1542572 w 1791907"/>
                <a:gd name="connsiteY18" fmla="*/ 1031635 h 1217972"/>
                <a:gd name="connsiteX19" fmla="*/ 1612723 w 1791907"/>
                <a:gd name="connsiteY19" fmla="*/ 1026628 h 1217972"/>
                <a:gd name="connsiteX20" fmla="*/ 1658267 w 1791907"/>
                <a:gd name="connsiteY20" fmla="*/ 1063688 h 1217972"/>
                <a:gd name="connsiteX21" fmla="*/ 1671424 w 1791907"/>
                <a:gd name="connsiteY21" fmla="*/ 904885 h 1217972"/>
                <a:gd name="connsiteX22" fmla="*/ 1670561 w 1791907"/>
                <a:gd name="connsiteY22" fmla="*/ 824167 h 1217972"/>
                <a:gd name="connsiteX23" fmla="*/ 1741577 w 1791907"/>
                <a:gd name="connsiteY23" fmla="*/ 889645 h 1217972"/>
                <a:gd name="connsiteX24" fmla="*/ 1701572 w 1791907"/>
                <a:gd name="connsiteY24" fmla="*/ 716290 h 1217972"/>
                <a:gd name="connsiteX25" fmla="*/ 1701572 w 1791907"/>
                <a:gd name="connsiteY25" fmla="*/ 615325 h 1217972"/>
                <a:gd name="connsiteX26" fmla="*/ 1781582 w 1791907"/>
                <a:gd name="connsiteY26" fmla="*/ 676285 h 1217972"/>
                <a:gd name="connsiteX27" fmla="*/ 1733957 w 1791907"/>
                <a:gd name="connsiteY27" fmla="*/ 546745 h 1217972"/>
                <a:gd name="connsiteX28" fmla="*/ 1667282 w 1791907"/>
                <a:gd name="connsiteY28" fmla="*/ 396250 h 1217972"/>
                <a:gd name="connsiteX29" fmla="*/ 1497737 w 1791907"/>
                <a:gd name="connsiteY29" fmla="*/ 219085 h 1217972"/>
                <a:gd name="connsiteX30" fmla="*/ 1364387 w 1791907"/>
                <a:gd name="connsiteY30" fmla="*/ 129550 h 1217972"/>
                <a:gd name="connsiteX31" fmla="*/ 1486307 w 1791907"/>
                <a:gd name="connsiteY31" fmla="*/ 104785 h 1217972"/>
                <a:gd name="connsiteX32" fmla="*/ 1572032 w 1791907"/>
                <a:gd name="connsiteY32" fmla="*/ 70495 h 1217972"/>
                <a:gd name="connsiteX33" fmla="*/ 1339622 w 1791907"/>
                <a:gd name="connsiteY33" fmla="*/ 62875 h 1217972"/>
                <a:gd name="connsiteX34" fmla="*/ 1128167 w 1791907"/>
                <a:gd name="connsiteY34" fmla="*/ 17155 h 1217972"/>
                <a:gd name="connsiteX35" fmla="*/ 918617 w 1791907"/>
                <a:gd name="connsiteY35" fmla="*/ 10 h 1217972"/>
                <a:gd name="connsiteX36" fmla="*/ 650012 w 1791907"/>
                <a:gd name="connsiteY36" fmla="*/ 19060 h 1217972"/>
                <a:gd name="connsiteX37" fmla="*/ 480467 w 1791907"/>
                <a:gd name="connsiteY37" fmla="*/ 55255 h 1217972"/>
                <a:gd name="connsiteX38" fmla="*/ 352832 w 1791907"/>
                <a:gd name="connsiteY38" fmla="*/ 144790 h 1217972"/>
                <a:gd name="connsiteX39" fmla="*/ 301397 w 1791907"/>
                <a:gd name="connsiteY39" fmla="*/ 215275 h 1217972"/>
                <a:gd name="connsiteX40" fmla="*/ 227102 w 1791907"/>
                <a:gd name="connsiteY40" fmla="*/ 278140 h 1217972"/>
                <a:gd name="connsiteX41" fmla="*/ 160427 w 1791907"/>
                <a:gd name="connsiteY41" fmla="*/ 331480 h 1217972"/>
                <a:gd name="connsiteX42" fmla="*/ 82322 w 1791907"/>
                <a:gd name="connsiteY42" fmla="*/ 485785 h 1217972"/>
                <a:gd name="connsiteX43" fmla="*/ 17552 w 1791907"/>
                <a:gd name="connsiteY43" fmla="*/ 674380 h 1217972"/>
                <a:gd name="connsiteX44" fmla="*/ 2312 w 1791907"/>
                <a:gd name="connsiteY44" fmla="*/ 735340 h 1217972"/>
                <a:gd name="connsiteX45" fmla="*/ 57557 w 1791907"/>
                <a:gd name="connsiteY45" fmla="*/ 678190 h 1217972"/>
                <a:gd name="connsiteX46" fmla="*/ 55652 w 1791907"/>
                <a:gd name="connsiteY46" fmla="*/ 910600 h 1217972"/>
                <a:gd name="connsiteX47" fmla="*/ 68987 w 1791907"/>
                <a:gd name="connsiteY47" fmla="*/ 988705 h 1217972"/>
                <a:gd name="connsiteX48" fmla="*/ 97562 w 1791907"/>
                <a:gd name="connsiteY48" fmla="*/ 891550 h 1217972"/>
                <a:gd name="connsiteX49" fmla="*/ 183287 w 1791907"/>
                <a:gd name="connsiteY49" fmla="*/ 990610 h 1217972"/>
                <a:gd name="connsiteX50" fmla="*/ 175667 w 1791907"/>
                <a:gd name="connsiteY50" fmla="*/ 866785 h 1217972"/>
                <a:gd name="connsiteX51" fmla="*/ 187097 w 1791907"/>
                <a:gd name="connsiteY51" fmla="*/ 725815 h 1217972"/>
                <a:gd name="connsiteX52" fmla="*/ 248057 w 1791907"/>
                <a:gd name="connsiteY52" fmla="*/ 889645 h 1217972"/>
                <a:gd name="connsiteX53" fmla="*/ 227102 w 1791907"/>
                <a:gd name="connsiteY53" fmla="*/ 668665 h 1217972"/>
                <a:gd name="connsiteX54" fmla="*/ 278537 w 1791907"/>
                <a:gd name="connsiteY54" fmla="*/ 495310 h 1217972"/>
                <a:gd name="connsiteX55" fmla="*/ 331877 w 1791907"/>
                <a:gd name="connsiteY55" fmla="*/ 483880 h 1217972"/>
                <a:gd name="connsiteX56" fmla="*/ 419507 w 1791907"/>
                <a:gd name="connsiteY56" fmla="*/ 579130 h 1217972"/>
                <a:gd name="connsiteX0" fmla="*/ 419507 w 1791907"/>
                <a:gd name="connsiteY0" fmla="*/ 579130 h 1217972"/>
                <a:gd name="connsiteX1" fmla="*/ 482372 w 1791907"/>
                <a:gd name="connsiteY1" fmla="*/ 516265 h 1217972"/>
                <a:gd name="connsiteX2" fmla="*/ 566192 w 1791907"/>
                <a:gd name="connsiteY2" fmla="*/ 476260 h 1217972"/>
                <a:gd name="connsiteX3" fmla="*/ 629057 w 1791907"/>
                <a:gd name="connsiteY3" fmla="*/ 577225 h 1217972"/>
                <a:gd name="connsiteX4" fmla="*/ 669062 w 1791907"/>
                <a:gd name="connsiteY4" fmla="*/ 762010 h 1217972"/>
                <a:gd name="connsiteX5" fmla="*/ 672872 w 1791907"/>
                <a:gd name="connsiteY5" fmla="*/ 914410 h 1217972"/>
                <a:gd name="connsiteX6" fmla="*/ 750977 w 1791907"/>
                <a:gd name="connsiteY6" fmla="*/ 718195 h 1217972"/>
                <a:gd name="connsiteX7" fmla="*/ 777647 w 1791907"/>
                <a:gd name="connsiteY7" fmla="*/ 582940 h 1217972"/>
                <a:gd name="connsiteX8" fmla="*/ 1040537 w 1791907"/>
                <a:gd name="connsiteY8" fmla="*/ 870595 h 1217972"/>
                <a:gd name="connsiteX9" fmla="*/ 1091972 w 1791907"/>
                <a:gd name="connsiteY9" fmla="*/ 891550 h 1217972"/>
                <a:gd name="connsiteX10" fmla="*/ 992912 w 1791907"/>
                <a:gd name="connsiteY10" fmla="*/ 723910 h 1217972"/>
                <a:gd name="connsiteX11" fmla="*/ 1194842 w 1791907"/>
                <a:gd name="connsiteY11" fmla="*/ 971560 h 1217972"/>
                <a:gd name="connsiteX12" fmla="*/ 1170077 w 1791907"/>
                <a:gd name="connsiteY12" fmla="*/ 849640 h 1217972"/>
                <a:gd name="connsiteX13" fmla="*/ 1295807 w 1791907"/>
                <a:gd name="connsiteY13" fmla="*/ 958225 h 1217972"/>
                <a:gd name="connsiteX14" fmla="*/ 1341527 w 1791907"/>
                <a:gd name="connsiteY14" fmla="*/ 1122055 h 1217972"/>
                <a:gd name="connsiteX15" fmla="*/ 1364387 w 1791907"/>
                <a:gd name="connsiteY15" fmla="*/ 996325 h 1217972"/>
                <a:gd name="connsiteX16" fmla="*/ 1396242 w 1791907"/>
                <a:gd name="connsiteY16" fmla="*/ 1216108 h 1217972"/>
                <a:gd name="connsiteX17" fmla="*/ 1457887 w 1791907"/>
                <a:gd name="connsiteY17" fmla="*/ 1098331 h 1217972"/>
                <a:gd name="connsiteX18" fmla="*/ 1542572 w 1791907"/>
                <a:gd name="connsiteY18" fmla="*/ 1031635 h 1217972"/>
                <a:gd name="connsiteX19" fmla="*/ 1612723 w 1791907"/>
                <a:gd name="connsiteY19" fmla="*/ 1026628 h 1217972"/>
                <a:gd name="connsiteX20" fmla="*/ 1663804 w 1791907"/>
                <a:gd name="connsiteY20" fmla="*/ 1091377 h 1217972"/>
                <a:gd name="connsiteX21" fmla="*/ 1671424 w 1791907"/>
                <a:gd name="connsiteY21" fmla="*/ 904885 h 1217972"/>
                <a:gd name="connsiteX22" fmla="*/ 1670561 w 1791907"/>
                <a:gd name="connsiteY22" fmla="*/ 824167 h 1217972"/>
                <a:gd name="connsiteX23" fmla="*/ 1741577 w 1791907"/>
                <a:gd name="connsiteY23" fmla="*/ 889645 h 1217972"/>
                <a:gd name="connsiteX24" fmla="*/ 1701572 w 1791907"/>
                <a:gd name="connsiteY24" fmla="*/ 716290 h 1217972"/>
                <a:gd name="connsiteX25" fmla="*/ 1701572 w 1791907"/>
                <a:gd name="connsiteY25" fmla="*/ 615325 h 1217972"/>
                <a:gd name="connsiteX26" fmla="*/ 1781582 w 1791907"/>
                <a:gd name="connsiteY26" fmla="*/ 676285 h 1217972"/>
                <a:gd name="connsiteX27" fmla="*/ 1733957 w 1791907"/>
                <a:gd name="connsiteY27" fmla="*/ 546745 h 1217972"/>
                <a:gd name="connsiteX28" fmla="*/ 1667282 w 1791907"/>
                <a:gd name="connsiteY28" fmla="*/ 396250 h 1217972"/>
                <a:gd name="connsiteX29" fmla="*/ 1497737 w 1791907"/>
                <a:gd name="connsiteY29" fmla="*/ 219085 h 1217972"/>
                <a:gd name="connsiteX30" fmla="*/ 1364387 w 1791907"/>
                <a:gd name="connsiteY30" fmla="*/ 129550 h 1217972"/>
                <a:gd name="connsiteX31" fmla="*/ 1486307 w 1791907"/>
                <a:gd name="connsiteY31" fmla="*/ 104785 h 1217972"/>
                <a:gd name="connsiteX32" fmla="*/ 1572032 w 1791907"/>
                <a:gd name="connsiteY32" fmla="*/ 70495 h 1217972"/>
                <a:gd name="connsiteX33" fmla="*/ 1339622 w 1791907"/>
                <a:gd name="connsiteY33" fmla="*/ 62875 h 1217972"/>
                <a:gd name="connsiteX34" fmla="*/ 1128167 w 1791907"/>
                <a:gd name="connsiteY34" fmla="*/ 17155 h 1217972"/>
                <a:gd name="connsiteX35" fmla="*/ 918617 w 1791907"/>
                <a:gd name="connsiteY35" fmla="*/ 10 h 1217972"/>
                <a:gd name="connsiteX36" fmla="*/ 650012 w 1791907"/>
                <a:gd name="connsiteY36" fmla="*/ 19060 h 1217972"/>
                <a:gd name="connsiteX37" fmla="*/ 480467 w 1791907"/>
                <a:gd name="connsiteY37" fmla="*/ 55255 h 1217972"/>
                <a:gd name="connsiteX38" fmla="*/ 352832 w 1791907"/>
                <a:gd name="connsiteY38" fmla="*/ 144790 h 1217972"/>
                <a:gd name="connsiteX39" fmla="*/ 301397 w 1791907"/>
                <a:gd name="connsiteY39" fmla="*/ 215275 h 1217972"/>
                <a:gd name="connsiteX40" fmla="*/ 227102 w 1791907"/>
                <a:gd name="connsiteY40" fmla="*/ 278140 h 1217972"/>
                <a:gd name="connsiteX41" fmla="*/ 160427 w 1791907"/>
                <a:gd name="connsiteY41" fmla="*/ 331480 h 1217972"/>
                <a:gd name="connsiteX42" fmla="*/ 82322 w 1791907"/>
                <a:gd name="connsiteY42" fmla="*/ 485785 h 1217972"/>
                <a:gd name="connsiteX43" fmla="*/ 17552 w 1791907"/>
                <a:gd name="connsiteY43" fmla="*/ 674380 h 1217972"/>
                <a:gd name="connsiteX44" fmla="*/ 2312 w 1791907"/>
                <a:gd name="connsiteY44" fmla="*/ 735340 h 1217972"/>
                <a:gd name="connsiteX45" fmla="*/ 57557 w 1791907"/>
                <a:gd name="connsiteY45" fmla="*/ 678190 h 1217972"/>
                <a:gd name="connsiteX46" fmla="*/ 55652 w 1791907"/>
                <a:gd name="connsiteY46" fmla="*/ 910600 h 1217972"/>
                <a:gd name="connsiteX47" fmla="*/ 68987 w 1791907"/>
                <a:gd name="connsiteY47" fmla="*/ 988705 h 1217972"/>
                <a:gd name="connsiteX48" fmla="*/ 97562 w 1791907"/>
                <a:gd name="connsiteY48" fmla="*/ 891550 h 1217972"/>
                <a:gd name="connsiteX49" fmla="*/ 183287 w 1791907"/>
                <a:gd name="connsiteY49" fmla="*/ 990610 h 1217972"/>
                <a:gd name="connsiteX50" fmla="*/ 175667 w 1791907"/>
                <a:gd name="connsiteY50" fmla="*/ 866785 h 1217972"/>
                <a:gd name="connsiteX51" fmla="*/ 187097 w 1791907"/>
                <a:gd name="connsiteY51" fmla="*/ 725815 h 1217972"/>
                <a:gd name="connsiteX52" fmla="*/ 248057 w 1791907"/>
                <a:gd name="connsiteY52" fmla="*/ 889645 h 1217972"/>
                <a:gd name="connsiteX53" fmla="*/ 227102 w 1791907"/>
                <a:gd name="connsiteY53" fmla="*/ 668665 h 1217972"/>
                <a:gd name="connsiteX54" fmla="*/ 278537 w 1791907"/>
                <a:gd name="connsiteY54" fmla="*/ 495310 h 1217972"/>
                <a:gd name="connsiteX55" fmla="*/ 331877 w 1791907"/>
                <a:gd name="connsiteY55" fmla="*/ 483880 h 1217972"/>
                <a:gd name="connsiteX56" fmla="*/ 419507 w 1791907"/>
                <a:gd name="connsiteY56" fmla="*/ 579130 h 1217972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12723 w 1791907"/>
                <a:gd name="connsiteY19" fmla="*/ 102662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12723 w 1791907"/>
                <a:gd name="connsiteY19" fmla="*/ 102662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9683 w 1791907"/>
                <a:gd name="connsiteY19" fmla="*/ 1023635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507635 w 1791907"/>
                <a:gd name="connsiteY0" fmla="*/ 585116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72685 w 1791907"/>
                <a:gd name="connsiteY53" fmla="*/ 668665 h 1217958"/>
                <a:gd name="connsiteX54" fmla="*/ 278537 w 1791907"/>
                <a:gd name="connsiteY54" fmla="*/ 495310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72685 w 1791907"/>
                <a:gd name="connsiteY53" fmla="*/ 668665 h 1217958"/>
                <a:gd name="connsiteX54" fmla="*/ 302847 w 1791907"/>
                <a:gd name="connsiteY54" fmla="*/ 507283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02847 w 1791907"/>
                <a:gd name="connsiteY54" fmla="*/ 507283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02847 w 1791907"/>
                <a:gd name="connsiteY54" fmla="*/ 507283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02847 w 1791907"/>
                <a:gd name="connsiteY54" fmla="*/ 507283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33236 w 1791907"/>
                <a:gd name="connsiteY54" fmla="*/ 528236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20892 w 1791907"/>
                <a:gd name="connsiteY2" fmla="*/ 479252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20892 w 1791907"/>
                <a:gd name="connsiteY2" fmla="*/ 479252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20892 w 1791907"/>
                <a:gd name="connsiteY2" fmla="*/ 479252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48657 w 1791907"/>
                <a:gd name="connsiteY53" fmla="*/ 620772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20892 w 1791907"/>
                <a:gd name="connsiteY2" fmla="*/ 479252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55505 w 1791907"/>
                <a:gd name="connsiteY9" fmla="*/ 930461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55505 w 1791907"/>
                <a:gd name="connsiteY9" fmla="*/ 930461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59876 w 1791907"/>
                <a:gd name="connsiteY32" fmla="*/ 103420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55505 w 1791907"/>
                <a:gd name="connsiteY9" fmla="*/ 930461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31606 w 1791907"/>
                <a:gd name="connsiteY31" fmla="*/ 128731 h 1217958"/>
                <a:gd name="connsiteX32" fmla="*/ 1559876 w 1791907"/>
                <a:gd name="connsiteY32" fmla="*/ 103420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55505 w 1791907"/>
                <a:gd name="connsiteY9" fmla="*/ 930461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31606 w 1791907"/>
                <a:gd name="connsiteY31" fmla="*/ 128731 h 1217958"/>
                <a:gd name="connsiteX32" fmla="*/ 1532527 w 1791907"/>
                <a:gd name="connsiteY32" fmla="*/ 142332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9156 h 1221998"/>
                <a:gd name="connsiteX1" fmla="*/ 543149 w 1791907"/>
                <a:gd name="connsiteY1" fmla="*/ 517312 h 1221998"/>
                <a:gd name="connsiteX2" fmla="*/ 611776 w 1791907"/>
                <a:gd name="connsiteY2" fmla="*/ 495265 h 1221998"/>
                <a:gd name="connsiteX3" fmla="*/ 629057 w 1791907"/>
                <a:gd name="connsiteY3" fmla="*/ 581265 h 1221998"/>
                <a:gd name="connsiteX4" fmla="*/ 669062 w 1791907"/>
                <a:gd name="connsiteY4" fmla="*/ 766050 h 1221998"/>
                <a:gd name="connsiteX5" fmla="*/ 754921 w 1791907"/>
                <a:gd name="connsiteY5" fmla="*/ 921443 h 1221998"/>
                <a:gd name="connsiteX6" fmla="*/ 750977 w 1791907"/>
                <a:gd name="connsiteY6" fmla="*/ 722235 h 1221998"/>
                <a:gd name="connsiteX7" fmla="*/ 777647 w 1791907"/>
                <a:gd name="connsiteY7" fmla="*/ 586980 h 1221998"/>
                <a:gd name="connsiteX8" fmla="*/ 925060 w 1791907"/>
                <a:gd name="connsiteY8" fmla="*/ 715992 h 1221998"/>
                <a:gd name="connsiteX9" fmla="*/ 1055505 w 1791907"/>
                <a:gd name="connsiteY9" fmla="*/ 934501 h 1221998"/>
                <a:gd name="connsiteX10" fmla="*/ 992912 w 1791907"/>
                <a:gd name="connsiteY10" fmla="*/ 727950 h 1221998"/>
                <a:gd name="connsiteX11" fmla="*/ 1194842 w 1791907"/>
                <a:gd name="connsiteY11" fmla="*/ 975600 h 1221998"/>
                <a:gd name="connsiteX12" fmla="*/ 1170077 w 1791907"/>
                <a:gd name="connsiteY12" fmla="*/ 853680 h 1221998"/>
                <a:gd name="connsiteX13" fmla="*/ 1295807 w 1791907"/>
                <a:gd name="connsiteY13" fmla="*/ 962265 h 1221998"/>
                <a:gd name="connsiteX14" fmla="*/ 1341527 w 1791907"/>
                <a:gd name="connsiteY14" fmla="*/ 1126095 h 1221998"/>
                <a:gd name="connsiteX15" fmla="*/ 1364387 w 1791907"/>
                <a:gd name="connsiteY15" fmla="*/ 1000365 h 1221998"/>
                <a:gd name="connsiteX16" fmla="*/ 1396242 w 1791907"/>
                <a:gd name="connsiteY16" fmla="*/ 1220148 h 1221998"/>
                <a:gd name="connsiteX17" fmla="*/ 1457887 w 1791907"/>
                <a:gd name="connsiteY17" fmla="*/ 1102371 h 1221998"/>
                <a:gd name="connsiteX18" fmla="*/ 1528727 w 1791907"/>
                <a:gd name="connsiteY18" fmla="*/ 1041213 h 1221998"/>
                <a:gd name="connsiteX19" fmla="*/ 1603606 w 1791907"/>
                <a:gd name="connsiteY19" fmla="*/ 1039648 h 1221998"/>
                <a:gd name="connsiteX20" fmla="*/ 1663804 w 1791907"/>
                <a:gd name="connsiteY20" fmla="*/ 1095417 h 1221998"/>
                <a:gd name="connsiteX21" fmla="*/ 1671424 w 1791907"/>
                <a:gd name="connsiteY21" fmla="*/ 908925 h 1221998"/>
                <a:gd name="connsiteX22" fmla="*/ 1670561 w 1791907"/>
                <a:gd name="connsiteY22" fmla="*/ 828207 h 1221998"/>
                <a:gd name="connsiteX23" fmla="*/ 1741577 w 1791907"/>
                <a:gd name="connsiteY23" fmla="*/ 893685 h 1221998"/>
                <a:gd name="connsiteX24" fmla="*/ 1701572 w 1791907"/>
                <a:gd name="connsiteY24" fmla="*/ 720330 h 1221998"/>
                <a:gd name="connsiteX25" fmla="*/ 1701572 w 1791907"/>
                <a:gd name="connsiteY25" fmla="*/ 619365 h 1221998"/>
                <a:gd name="connsiteX26" fmla="*/ 1781582 w 1791907"/>
                <a:gd name="connsiteY26" fmla="*/ 680325 h 1221998"/>
                <a:gd name="connsiteX27" fmla="*/ 1733957 w 1791907"/>
                <a:gd name="connsiteY27" fmla="*/ 550785 h 1221998"/>
                <a:gd name="connsiteX28" fmla="*/ 1667282 w 1791907"/>
                <a:gd name="connsiteY28" fmla="*/ 400290 h 1221998"/>
                <a:gd name="connsiteX29" fmla="*/ 1497737 w 1791907"/>
                <a:gd name="connsiteY29" fmla="*/ 223125 h 1221998"/>
                <a:gd name="connsiteX30" fmla="*/ 1364387 w 1791907"/>
                <a:gd name="connsiteY30" fmla="*/ 133590 h 1221998"/>
                <a:gd name="connsiteX31" fmla="*/ 1431606 w 1791907"/>
                <a:gd name="connsiteY31" fmla="*/ 132771 h 1221998"/>
                <a:gd name="connsiteX32" fmla="*/ 1532527 w 1791907"/>
                <a:gd name="connsiteY32" fmla="*/ 146372 h 1221998"/>
                <a:gd name="connsiteX33" fmla="*/ 1339622 w 1791907"/>
                <a:gd name="connsiteY33" fmla="*/ 66915 h 1221998"/>
                <a:gd name="connsiteX34" fmla="*/ 1128167 w 1791907"/>
                <a:gd name="connsiteY34" fmla="*/ 21195 h 1221998"/>
                <a:gd name="connsiteX35" fmla="*/ 918617 w 1791907"/>
                <a:gd name="connsiteY35" fmla="*/ 4050 h 1221998"/>
                <a:gd name="connsiteX36" fmla="*/ 668245 w 1791907"/>
                <a:gd name="connsiteY36" fmla="*/ 5140 h 1221998"/>
                <a:gd name="connsiteX37" fmla="*/ 480467 w 1791907"/>
                <a:gd name="connsiteY37" fmla="*/ 59295 h 1221998"/>
                <a:gd name="connsiteX38" fmla="*/ 352832 w 1791907"/>
                <a:gd name="connsiteY38" fmla="*/ 148830 h 1221998"/>
                <a:gd name="connsiteX39" fmla="*/ 301397 w 1791907"/>
                <a:gd name="connsiteY39" fmla="*/ 219315 h 1221998"/>
                <a:gd name="connsiteX40" fmla="*/ 227102 w 1791907"/>
                <a:gd name="connsiteY40" fmla="*/ 282180 h 1221998"/>
                <a:gd name="connsiteX41" fmla="*/ 160427 w 1791907"/>
                <a:gd name="connsiteY41" fmla="*/ 335520 h 1221998"/>
                <a:gd name="connsiteX42" fmla="*/ 82322 w 1791907"/>
                <a:gd name="connsiteY42" fmla="*/ 489825 h 1221998"/>
                <a:gd name="connsiteX43" fmla="*/ 17552 w 1791907"/>
                <a:gd name="connsiteY43" fmla="*/ 678420 h 1221998"/>
                <a:gd name="connsiteX44" fmla="*/ 2312 w 1791907"/>
                <a:gd name="connsiteY44" fmla="*/ 739380 h 1221998"/>
                <a:gd name="connsiteX45" fmla="*/ 57557 w 1791907"/>
                <a:gd name="connsiteY45" fmla="*/ 682230 h 1221998"/>
                <a:gd name="connsiteX46" fmla="*/ 55652 w 1791907"/>
                <a:gd name="connsiteY46" fmla="*/ 914640 h 1221998"/>
                <a:gd name="connsiteX47" fmla="*/ 68987 w 1791907"/>
                <a:gd name="connsiteY47" fmla="*/ 992745 h 1221998"/>
                <a:gd name="connsiteX48" fmla="*/ 97562 w 1791907"/>
                <a:gd name="connsiteY48" fmla="*/ 895590 h 1221998"/>
                <a:gd name="connsiteX49" fmla="*/ 143782 w 1791907"/>
                <a:gd name="connsiteY49" fmla="*/ 994650 h 1221998"/>
                <a:gd name="connsiteX50" fmla="*/ 175667 w 1791907"/>
                <a:gd name="connsiteY50" fmla="*/ 870825 h 1221998"/>
                <a:gd name="connsiteX51" fmla="*/ 238758 w 1791907"/>
                <a:gd name="connsiteY51" fmla="*/ 714889 h 1221998"/>
                <a:gd name="connsiteX52" fmla="*/ 248057 w 1791907"/>
                <a:gd name="connsiteY52" fmla="*/ 893685 h 1221998"/>
                <a:gd name="connsiteX53" fmla="*/ 321306 w 1791907"/>
                <a:gd name="connsiteY53" fmla="*/ 648759 h 1221998"/>
                <a:gd name="connsiteX54" fmla="*/ 333236 w 1791907"/>
                <a:gd name="connsiteY54" fmla="*/ 532276 h 1221998"/>
                <a:gd name="connsiteX55" fmla="*/ 377461 w 1791907"/>
                <a:gd name="connsiteY55" fmla="*/ 517853 h 1221998"/>
                <a:gd name="connsiteX56" fmla="*/ 507635 w 1791907"/>
                <a:gd name="connsiteY56" fmla="*/ 589156 h 1221998"/>
                <a:gd name="connsiteX0" fmla="*/ 507635 w 1791907"/>
                <a:gd name="connsiteY0" fmla="*/ 606435 h 1239277"/>
                <a:gd name="connsiteX1" fmla="*/ 543149 w 1791907"/>
                <a:gd name="connsiteY1" fmla="*/ 534591 h 1239277"/>
                <a:gd name="connsiteX2" fmla="*/ 611776 w 1791907"/>
                <a:gd name="connsiteY2" fmla="*/ 512544 h 1239277"/>
                <a:gd name="connsiteX3" fmla="*/ 629057 w 1791907"/>
                <a:gd name="connsiteY3" fmla="*/ 598544 h 1239277"/>
                <a:gd name="connsiteX4" fmla="*/ 669062 w 1791907"/>
                <a:gd name="connsiteY4" fmla="*/ 783329 h 1239277"/>
                <a:gd name="connsiteX5" fmla="*/ 754921 w 1791907"/>
                <a:gd name="connsiteY5" fmla="*/ 938722 h 1239277"/>
                <a:gd name="connsiteX6" fmla="*/ 750977 w 1791907"/>
                <a:gd name="connsiteY6" fmla="*/ 739514 h 1239277"/>
                <a:gd name="connsiteX7" fmla="*/ 777647 w 1791907"/>
                <a:gd name="connsiteY7" fmla="*/ 604259 h 1239277"/>
                <a:gd name="connsiteX8" fmla="*/ 925060 w 1791907"/>
                <a:gd name="connsiteY8" fmla="*/ 733271 h 1239277"/>
                <a:gd name="connsiteX9" fmla="*/ 1055505 w 1791907"/>
                <a:gd name="connsiteY9" fmla="*/ 951780 h 1239277"/>
                <a:gd name="connsiteX10" fmla="*/ 992912 w 1791907"/>
                <a:gd name="connsiteY10" fmla="*/ 745229 h 1239277"/>
                <a:gd name="connsiteX11" fmla="*/ 1194842 w 1791907"/>
                <a:gd name="connsiteY11" fmla="*/ 992879 h 1239277"/>
                <a:gd name="connsiteX12" fmla="*/ 1170077 w 1791907"/>
                <a:gd name="connsiteY12" fmla="*/ 870959 h 1239277"/>
                <a:gd name="connsiteX13" fmla="*/ 1295807 w 1791907"/>
                <a:gd name="connsiteY13" fmla="*/ 979544 h 1239277"/>
                <a:gd name="connsiteX14" fmla="*/ 1341527 w 1791907"/>
                <a:gd name="connsiteY14" fmla="*/ 1143374 h 1239277"/>
                <a:gd name="connsiteX15" fmla="*/ 1364387 w 1791907"/>
                <a:gd name="connsiteY15" fmla="*/ 1017644 h 1239277"/>
                <a:gd name="connsiteX16" fmla="*/ 1396242 w 1791907"/>
                <a:gd name="connsiteY16" fmla="*/ 1237427 h 1239277"/>
                <a:gd name="connsiteX17" fmla="*/ 1457887 w 1791907"/>
                <a:gd name="connsiteY17" fmla="*/ 1119650 h 1239277"/>
                <a:gd name="connsiteX18" fmla="*/ 1528727 w 1791907"/>
                <a:gd name="connsiteY18" fmla="*/ 1058492 h 1239277"/>
                <a:gd name="connsiteX19" fmla="*/ 1603606 w 1791907"/>
                <a:gd name="connsiteY19" fmla="*/ 1056927 h 1239277"/>
                <a:gd name="connsiteX20" fmla="*/ 1663804 w 1791907"/>
                <a:gd name="connsiteY20" fmla="*/ 1112696 h 1239277"/>
                <a:gd name="connsiteX21" fmla="*/ 1671424 w 1791907"/>
                <a:gd name="connsiteY21" fmla="*/ 926204 h 1239277"/>
                <a:gd name="connsiteX22" fmla="*/ 1670561 w 1791907"/>
                <a:gd name="connsiteY22" fmla="*/ 845486 h 1239277"/>
                <a:gd name="connsiteX23" fmla="*/ 1741577 w 1791907"/>
                <a:gd name="connsiteY23" fmla="*/ 910964 h 1239277"/>
                <a:gd name="connsiteX24" fmla="*/ 1701572 w 1791907"/>
                <a:gd name="connsiteY24" fmla="*/ 737609 h 1239277"/>
                <a:gd name="connsiteX25" fmla="*/ 1701572 w 1791907"/>
                <a:gd name="connsiteY25" fmla="*/ 636644 h 1239277"/>
                <a:gd name="connsiteX26" fmla="*/ 1781582 w 1791907"/>
                <a:gd name="connsiteY26" fmla="*/ 697604 h 1239277"/>
                <a:gd name="connsiteX27" fmla="*/ 1733957 w 1791907"/>
                <a:gd name="connsiteY27" fmla="*/ 568064 h 1239277"/>
                <a:gd name="connsiteX28" fmla="*/ 1667282 w 1791907"/>
                <a:gd name="connsiteY28" fmla="*/ 417569 h 1239277"/>
                <a:gd name="connsiteX29" fmla="*/ 1497737 w 1791907"/>
                <a:gd name="connsiteY29" fmla="*/ 240404 h 1239277"/>
                <a:gd name="connsiteX30" fmla="*/ 1364387 w 1791907"/>
                <a:gd name="connsiteY30" fmla="*/ 150869 h 1239277"/>
                <a:gd name="connsiteX31" fmla="*/ 1431606 w 1791907"/>
                <a:gd name="connsiteY31" fmla="*/ 150050 h 1239277"/>
                <a:gd name="connsiteX32" fmla="*/ 1532527 w 1791907"/>
                <a:gd name="connsiteY32" fmla="*/ 163651 h 1239277"/>
                <a:gd name="connsiteX33" fmla="*/ 1339622 w 1791907"/>
                <a:gd name="connsiteY33" fmla="*/ 84194 h 1239277"/>
                <a:gd name="connsiteX34" fmla="*/ 1128167 w 1791907"/>
                <a:gd name="connsiteY34" fmla="*/ 38474 h 1239277"/>
                <a:gd name="connsiteX35" fmla="*/ 933812 w 1791907"/>
                <a:gd name="connsiteY35" fmla="*/ 377 h 1239277"/>
                <a:gd name="connsiteX36" fmla="*/ 668245 w 1791907"/>
                <a:gd name="connsiteY36" fmla="*/ 22419 h 1239277"/>
                <a:gd name="connsiteX37" fmla="*/ 480467 w 1791907"/>
                <a:gd name="connsiteY37" fmla="*/ 76574 h 1239277"/>
                <a:gd name="connsiteX38" fmla="*/ 352832 w 1791907"/>
                <a:gd name="connsiteY38" fmla="*/ 166109 h 1239277"/>
                <a:gd name="connsiteX39" fmla="*/ 301397 w 1791907"/>
                <a:gd name="connsiteY39" fmla="*/ 236594 h 1239277"/>
                <a:gd name="connsiteX40" fmla="*/ 227102 w 1791907"/>
                <a:gd name="connsiteY40" fmla="*/ 299459 h 1239277"/>
                <a:gd name="connsiteX41" fmla="*/ 160427 w 1791907"/>
                <a:gd name="connsiteY41" fmla="*/ 352799 h 1239277"/>
                <a:gd name="connsiteX42" fmla="*/ 82322 w 1791907"/>
                <a:gd name="connsiteY42" fmla="*/ 507104 h 1239277"/>
                <a:gd name="connsiteX43" fmla="*/ 17552 w 1791907"/>
                <a:gd name="connsiteY43" fmla="*/ 695699 h 1239277"/>
                <a:gd name="connsiteX44" fmla="*/ 2312 w 1791907"/>
                <a:gd name="connsiteY44" fmla="*/ 756659 h 1239277"/>
                <a:gd name="connsiteX45" fmla="*/ 57557 w 1791907"/>
                <a:gd name="connsiteY45" fmla="*/ 699509 h 1239277"/>
                <a:gd name="connsiteX46" fmla="*/ 55652 w 1791907"/>
                <a:gd name="connsiteY46" fmla="*/ 931919 h 1239277"/>
                <a:gd name="connsiteX47" fmla="*/ 68987 w 1791907"/>
                <a:gd name="connsiteY47" fmla="*/ 1010024 h 1239277"/>
                <a:gd name="connsiteX48" fmla="*/ 97562 w 1791907"/>
                <a:gd name="connsiteY48" fmla="*/ 912869 h 1239277"/>
                <a:gd name="connsiteX49" fmla="*/ 143782 w 1791907"/>
                <a:gd name="connsiteY49" fmla="*/ 1011929 h 1239277"/>
                <a:gd name="connsiteX50" fmla="*/ 175667 w 1791907"/>
                <a:gd name="connsiteY50" fmla="*/ 888104 h 1239277"/>
                <a:gd name="connsiteX51" fmla="*/ 238758 w 1791907"/>
                <a:gd name="connsiteY51" fmla="*/ 732168 h 1239277"/>
                <a:gd name="connsiteX52" fmla="*/ 248057 w 1791907"/>
                <a:gd name="connsiteY52" fmla="*/ 910964 h 1239277"/>
                <a:gd name="connsiteX53" fmla="*/ 321306 w 1791907"/>
                <a:gd name="connsiteY53" fmla="*/ 666038 h 1239277"/>
                <a:gd name="connsiteX54" fmla="*/ 333236 w 1791907"/>
                <a:gd name="connsiteY54" fmla="*/ 549555 h 1239277"/>
                <a:gd name="connsiteX55" fmla="*/ 377461 w 1791907"/>
                <a:gd name="connsiteY55" fmla="*/ 535132 h 1239277"/>
                <a:gd name="connsiteX56" fmla="*/ 507635 w 1791907"/>
                <a:gd name="connsiteY56" fmla="*/ 606435 h 1239277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1055505 w 1791907"/>
                <a:gd name="connsiteY9" fmla="*/ 951435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95807 w 1791907"/>
                <a:gd name="connsiteY13" fmla="*/ 979199 h 1238932"/>
                <a:gd name="connsiteX14" fmla="*/ 1341527 w 1791907"/>
                <a:gd name="connsiteY14" fmla="*/ 1143029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7282 w 1791907"/>
                <a:gd name="connsiteY28" fmla="*/ 417224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1055505 w 1791907"/>
                <a:gd name="connsiteY9" fmla="*/ 951435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95807 w 1791907"/>
                <a:gd name="connsiteY13" fmla="*/ 979199 h 1238932"/>
                <a:gd name="connsiteX14" fmla="*/ 1341527 w 1791907"/>
                <a:gd name="connsiteY14" fmla="*/ 1143029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1055505 w 1791907"/>
                <a:gd name="connsiteY9" fmla="*/ 951435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95807 w 1791907"/>
                <a:gd name="connsiteY13" fmla="*/ 979199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1055505 w 1791907"/>
                <a:gd name="connsiteY9" fmla="*/ 951435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85612 w 1791907"/>
                <a:gd name="connsiteY9" fmla="*/ 927490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85612 w 1791907"/>
                <a:gd name="connsiteY9" fmla="*/ 927490 h 1238932"/>
                <a:gd name="connsiteX10" fmla="*/ 1035457 w 1791907"/>
                <a:gd name="connsiteY10" fmla="*/ 759849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55223 w 1791907"/>
                <a:gd name="connsiteY9" fmla="*/ 915516 h 1238932"/>
                <a:gd name="connsiteX10" fmla="*/ 1035457 w 1791907"/>
                <a:gd name="connsiteY10" fmla="*/ 759849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55223 w 1791907"/>
                <a:gd name="connsiteY9" fmla="*/ 915516 h 1238932"/>
                <a:gd name="connsiteX10" fmla="*/ 1035457 w 1791907"/>
                <a:gd name="connsiteY10" fmla="*/ 759849 h 1238932"/>
                <a:gd name="connsiteX11" fmla="*/ 1194842 w 1791907"/>
                <a:gd name="connsiteY11" fmla="*/ 992534 h 1238932"/>
                <a:gd name="connsiteX12" fmla="*/ 1170077 w 1791907"/>
                <a:gd name="connsiteY12" fmla="*/ 834695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55223 w 1791907"/>
                <a:gd name="connsiteY9" fmla="*/ 915516 h 1238932"/>
                <a:gd name="connsiteX10" fmla="*/ 1035457 w 1791907"/>
                <a:gd name="connsiteY10" fmla="*/ 759849 h 1238932"/>
                <a:gd name="connsiteX11" fmla="*/ 1112793 w 1791907"/>
                <a:gd name="connsiteY11" fmla="*/ 947635 h 1238932"/>
                <a:gd name="connsiteX12" fmla="*/ 1170077 w 1791907"/>
                <a:gd name="connsiteY12" fmla="*/ 834695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35457 w 1791907"/>
                <a:gd name="connsiteY10" fmla="*/ 759849 h 1238932"/>
                <a:gd name="connsiteX11" fmla="*/ 1112793 w 1791907"/>
                <a:gd name="connsiteY11" fmla="*/ 947635 h 1238932"/>
                <a:gd name="connsiteX12" fmla="*/ 1170077 w 1791907"/>
                <a:gd name="connsiteY12" fmla="*/ 834695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70077 w 1791907"/>
                <a:gd name="connsiteY12" fmla="*/ 834695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9339 w 1791907"/>
                <a:gd name="connsiteY13" fmla="*/ 934301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866504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866504 h 1238932"/>
                <a:gd name="connsiteX0" fmla="*/ 507635 w 1791907"/>
                <a:gd name="connsiteY0" fmla="*/ 866504 h 1238932"/>
                <a:gd name="connsiteX1" fmla="*/ 521877 w 1791907"/>
                <a:gd name="connsiteY1" fmla="*/ 683909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866504 h 1238932"/>
                <a:gd name="connsiteX0" fmla="*/ 507635 w 1791907"/>
                <a:gd name="connsiteY0" fmla="*/ 866504 h 1238932"/>
                <a:gd name="connsiteX1" fmla="*/ 521877 w 1791907"/>
                <a:gd name="connsiteY1" fmla="*/ 683909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429121 w 1791907"/>
                <a:gd name="connsiteY55" fmla="*/ 693429 h 1238932"/>
                <a:gd name="connsiteX56" fmla="*/ 507635 w 1791907"/>
                <a:gd name="connsiteY56" fmla="*/ 866504 h 1238932"/>
                <a:gd name="connsiteX0" fmla="*/ 507635 w 1791907"/>
                <a:gd name="connsiteY0" fmla="*/ 866504 h 1238932"/>
                <a:gd name="connsiteX1" fmla="*/ 521877 w 1791907"/>
                <a:gd name="connsiteY1" fmla="*/ 683909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98732 w 1791907"/>
                <a:gd name="connsiteY55" fmla="*/ 699417 h 1238932"/>
                <a:gd name="connsiteX56" fmla="*/ 507635 w 1791907"/>
                <a:gd name="connsiteY56" fmla="*/ 866504 h 1238932"/>
                <a:gd name="connsiteX0" fmla="*/ 507635 w 1791907"/>
                <a:gd name="connsiteY0" fmla="*/ 866504 h 1238932"/>
                <a:gd name="connsiteX1" fmla="*/ 521877 w 1791907"/>
                <a:gd name="connsiteY1" fmla="*/ 683909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60586 w 1791907"/>
                <a:gd name="connsiteY54" fmla="*/ 567170 h 1238932"/>
                <a:gd name="connsiteX55" fmla="*/ 398732 w 1791907"/>
                <a:gd name="connsiteY55" fmla="*/ 699417 h 1238932"/>
                <a:gd name="connsiteX56" fmla="*/ 507635 w 1791907"/>
                <a:gd name="connsiteY56" fmla="*/ 866504 h 1238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791907" h="1238932">
                  <a:moveTo>
                    <a:pt x="507635" y="866504"/>
                  </a:moveTo>
                  <a:cubicBezTo>
                    <a:pt x="528159" y="863919"/>
                    <a:pt x="504520" y="742960"/>
                    <a:pt x="521877" y="683909"/>
                  </a:cubicBezTo>
                  <a:cubicBezTo>
                    <a:pt x="539234" y="624858"/>
                    <a:pt x="593913" y="526484"/>
                    <a:pt x="611776" y="512199"/>
                  </a:cubicBezTo>
                  <a:cubicBezTo>
                    <a:pt x="629639" y="497914"/>
                    <a:pt x="619509" y="553068"/>
                    <a:pt x="629057" y="598199"/>
                  </a:cubicBezTo>
                  <a:cubicBezTo>
                    <a:pt x="638605" y="643330"/>
                    <a:pt x="648085" y="726288"/>
                    <a:pt x="669062" y="782984"/>
                  </a:cubicBezTo>
                  <a:cubicBezTo>
                    <a:pt x="690039" y="839680"/>
                    <a:pt x="741269" y="945679"/>
                    <a:pt x="754921" y="938377"/>
                  </a:cubicBezTo>
                  <a:cubicBezTo>
                    <a:pt x="768573" y="931075"/>
                    <a:pt x="747189" y="794913"/>
                    <a:pt x="750977" y="739169"/>
                  </a:cubicBezTo>
                  <a:cubicBezTo>
                    <a:pt x="754765" y="683425"/>
                    <a:pt x="755217" y="610941"/>
                    <a:pt x="777647" y="603914"/>
                  </a:cubicBezTo>
                  <a:cubicBezTo>
                    <a:pt x="800077" y="596887"/>
                    <a:pt x="855959" y="645072"/>
                    <a:pt x="885555" y="697006"/>
                  </a:cubicBezTo>
                  <a:cubicBezTo>
                    <a:pt x="915151" y="748940"/>
                    <a:pt x="935811" y="910530"/>
                    <a:pt x="955223" y="915516"/>
                  </a:cubicBezTo>
                  <a:cubicBezTo>
                    <a:pt x="974635" y="920502"/>
                    <a:pt x="975767" y="721571"/>
                    <a:pt x="1002029" y="726924"/>
                  </a:cubicBezTo>
                  <a:cubicBezTo>
                    <a:pt x="1028291" y="732277"/>
                    <a:pt x="1085291" y="940150"/>
                    <a:pt x="1112793" y="947635"/>
                  </a:cubicBezTo>
                  <a:cubicBezTo>
                    <a:pt x="1140295" y="955121"/>
                    <a:pt x="1144134" y="781044"/>
                    <a:pt x="1167039" y="771837"/>
                  </a:cubicBezTo>
                  <a:cubicBezTo>
                    <a:pt x="1189944" y="762631"/>
                    <a:pt x="1232283" y="842005"/>
                    <a:pt x="1250222" y="892396"/>
                  </a:cubicBezTo>
                  <a:cubicBezTo>
                    <a:pt x="1268161" y="942787"/>
                    <a:pt x="1255645" y="1053367"/>
                    <a:pt x="1274672" y="1074184"/>
                  </a:cubicBezTo>
                  <a:cubicBezTo>
                    <a:pt x="1293699" y="1095001"/>
                    <a:pt x="1344125" y="990149"/>
                    <a:pt x="1364387" y="1017299"/>
                  </a:cubicBezTo>
                  <a:cubicBezTo>
                    <a:pt x="1384649" y="1044449"/>
                    <a:pt x="1380659" y="1220081"/>
                    <a:pt x="1396242" y="1237082"/>
                  </a:cubicBezTo>
                  <a:cubicBezTo>
                    <a:pt x="1411825" y="1254083"/>
                    <a:pt x="1435806" y="1149127"/>
                    <a:pt x="1457887" y="1119305"/>
                  </a:cubicBezTo>
                  <a:cubicBezTo>
                    <a:pt x="1479968" y="1089483"/>
                    <a:pt x="1504441" y="1068601"/>
                    <a:pt x="1528727" y="1058147"/>
                  </a:cubicBezTo>
                  <a:cubicBezTo>
                    <a:pt x="1553013" y="1047693"/>
                    <a:pt x="1553404" y="1039242"/>
                    <a:pt x="1603606" y="1056582"/>
                  </a:cubicBezTo>
                  <a:cubicBezTo>
                    <a:pt x="1653808" y="1073922"/>
                    <a:pt x="1652501" y="1134138"/>
                    <a:pt x="1663804" y="1112351"/>
                  </a:cubicBezTo>
                  <a:cubicBezTo>
                    <a:pt x="1675107" y="1090564"/>
                    <a:pt x="1670298" y="970394"/>
                    <a:pt x="1671424" y="925859"/>
                  </a:cubicBezTo>
                  <a:cubicBezTo>
                    <a:pt x="1672550" y="881324"/>
                    <a:pt x="1658869" y="847681"/>
                    <a:pt x="1670561" y="845141"/>
                  </a:cubicBezTo>
                  <a:cubicBezTo>
                    <a:pt x="1682253" y="842601"/>
                    <a:pt x="1736409" y="928598"/>
                    <a:pt x="1741577" y="910619"/>
                  </a:cubicBezTo>
                  <a:cubicBezTo>
                    <a:pt x="1746745" y="892640"/>
                    <a:pt x="1708240" y="782984"/>
                    <a:pt x="1701572" y="737264"/>
                  </a:cubicBezTo>
                  <a:cubicBezTo>
                    <a:pt x="1694905" y="691544"/>
                    <a:pt x="1688237" y="642966"/>
                    <a:pt x="1701572" y="636299"/>
                  </a:cubicBezTo>
                  <a:cubicBezTo>
                    <a:pt x="1714907" y="629632"/>
                    <a:pt x="1825715" y="765839"/>
                    <a:pt x="1781582" y="697259"/>
                  </a:cubicBezTo>
                  <a:cubicBezTo>
                    <a:pt x="1737449" y="628679"/>
                    <a:pt x="1754020" y="614890"/>
                    <a:pt x="1733957" y="567719"/>
                  </a:cubicBezTo>
                  <a:cubicBezTo>
                    <a:pt x="1713894" y="520548"/>
                    <a:pt x="1700574" y="468841"/>
                    <a:pt x="1661204" y="414231"/>
                  </a:cubicBezTo>
                  <a:cubicBezTo>
                    <a:pt x="1621834" y="359621"/>
                    <a:pt x="1547206" y="284010"/>
                    <a:pt x="1497737" y="240059"/>
                  </a:cubicBezTo>
                  <a:cubicBezTo>
                    <a:pt x="1448268" y="196108"/>
                    <a:pt x="1375409" y="165583"/>
                    <a:pt x="1364387" y="150524"/>
                  </a:cubicBezTo>
                  <a:cubicBezTo>
                    <a:pt x="1353365" y="135465"/>
                    <a:pt x="1403583" y="147575"/>
                    <a:pt x="1431606" y="149705"/>
                  </a:cubicBezTo>
                  <a:cubicBezTo>
                    <a:pt x="1459629" y="151835"/>
                    <a:pt x="1547858" y="174282"/>
                    <a:pt x="1532527" y="163306"/>
                  </a:cubicBezTo>
                  <a:cubicBezTo>
                    <a:pt x="1517196" y="152330"/>
                    <a:pt x="1401444" y="106707"/>
                    <a:pt x="1339622" y="83849"/>
                  </a:cubicBezTo>
                  <a:cubicBezTo>
                    <a:pt x="1277800" y="60991"/>
                    <a:pt x="1229229" y="40124"/>
                    <a:pt x="1161594" y="26155"/>
                  </a:cubicBezTo>
                  <a:cubicBezTo>
                    <a:pt x="1093959" y="12186"/>
                    <a:pt x="1016037" y="712"/>
                    <a:pt x="933812" y="32"/>
                  </a:cubicBezTo>
                  <a:cubicBezTo>
                    <a:pt x="851587" y="-648"/>
                    <a:pt x="743803" y="9374"/>
                    <a:pt x="668245" y="22074"/>
                  </a:cubicBezTo>
                  <a:cubicBezTo>
                    <a:pt x="592688" y="34774"/>
                    <a:pt x="533036" y="52281"/>
                    <a:pt x="480467" y="76229"/>
                  </a:cubicBezTo>
                  <a:cubicBezTo>
                    <a:pt x="427898" y="100177"/>
                    <a:pt x="382677" y="139094"/>
                    <a:pt x="352832" y="165764"/>
                  </a:cubicBezTo>
                  <a:cubicBezTo>
                    <a:pt x="322987" y="192434"/>
                    <a:pt x="322352" y="214024"/>
                    <a:pt x="301397" y="236249"/>
                  </a:cubicBezTo>
                  <a:cubicBezTo>
                    <a:pt x="280442" y="258474"/>
                    <a:pt x="250597" y="279747"/>
                    <a:pt x="227102" y="299114"/>
                  </a:cubicBezTo>
                  <a:cubicBezTo>
                    <a:pt x="203607" y="318481"/>
                    <a:pt x="184557" y="317846"/>
                    <a:pt x="160427" y="352454"/>
                  </a:cubicBezTo>
                  <a:cubicBezTo>
                    <a:pt x="136297" y="387062"/>
                    <a:pt x="106134" y="449609"/>
                    <a:pt x="82322" y="506759"/>
                  </a:cubicBezTo>
                  <a:cubicBezTo>
                    <a:pt x="58510" y="563909"/>
                    <a:pt x="30887" y="653762"/>
                    <a:pt x="17552" y="695354"/>
                  </a:cubicBezTo>
                  <a:cubicBezTo>
                    <a:pt x="4217" y="736946"/>
                    <a:pt x="-4355" y="755679"/>
                    <a:pt x="2312" y="756314"/>
                  </a:cubicBezTo>
                  <a:cubicBezTo>
                    <a:pt x="8979" y="756949"/>
                    <a:pt x="48667" y="669954"/>
                    <a:pt x="57557" y="699164"/>
                  </a:cubicBezTo>
                  <a:cubicBezTo>
                    <a:pt x="66447" y="728374"/>
                    <a:pt x="53747" y="879822"/>
                    <a:pt x="55652" y="931574"/>
                  </a:cubicBezTo>
                  <a:cubicBezTo>
                    <a:pt x="57557" y="983326"/>
                    <a:pt x="62002" y="1012854"/>
                    <a:pt x="68987" y="1009679"/>
                  </a:cubicBezTo>
                  <a:cubicBezTo>
                    <a:pt x="75972" y="1006504"/>
                    <a:pt x="85096" y="912207"/>
                    <a:pt x="97562" y="912524"/>
                  </a:cubicBezTo>
                  <a:cubicBezTo>
                    <a:pt x="110028" y="912841"/>
                    <a:pt x="130764" y="1015712"/>
                    <a:pt x="143782" y="1011584"/>
                  </a:cubicBezTo>
                  <a:cubicBezTo>
                    <a:pt x="156799" y="1007457"/>
                    <a:pt x="159838" y="934386"/>
                    <a:pt x="175667" y="887759"/>
                  </a:cubicBezTo>
                  <a:cubicBezTo>
                    <a:pt x="191496" y="841132"/>
                    <a:pt x="226693" y="728013"/>
                    <a:pt x="238758" y="731823"/>
                  </a:cubicBezTo>
                  <a:cubicBezTo>
                    <a:pt x="250823" y="735633"/>
                    <a:pt x="234299" y="921641"/>
                    <a:pt x="248057" y="910619"/>
                  </a:cubicBezTo>
                  <a:cubicBezTo>
                    <a:pt x="261815" y="899597"/>
                    <a:pt x="302551" y="722934"/>
                    <a:pt x="321306" y="665693"/>
                  </a:cubicBezTo>
                  <a:cubicBezTo>
                    <a:pt x="340061" y="608452"/>
                    <a:pt x="344076" y="593840"/>
                    <a:pt x="360586" y="567170"/>
                  </a:cubicBezTo>
                  <a:cubicBezTo>
                    <a:pt x="377096" y="540500"/>
                    <a:pt x="374224" y="649528"/>
                    <a:pt x="398732" y="699417"/>
                  </a:cubicBezTo>
                  <a:cubicBezTo>
                    <a:pt x="423240" y="749306"/>
                    <a:pt x="487111" y="869089"/>
                    <a:pt x="507635" y="866504"/>
                  </a:cubicBezTo>
                  <a:close/>
                </a:path>
              </a:pathLst>
            </a:custGeom>
            <a:solidFill>
              <a:schemeClr val="accent4">
                <a:lumMod val="50000"/>
              </a:schemeClr>
            </a:solidFill>
            <a:ln>
              <a:noFill/>
            </a:ln>
            <a:effectLst/>
            <a:sp3d prstMaterial="softEdge">
              <a:bevelT w="1714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83" name="Oval 82">
              <a:extLst>
                <a:ext uri="{FF2B5EF4-FFF2-40B4-BE49-F238E27FC236}">
                  <a16:creationId xmlns:a16="http://schemas.microsoft.com/office/drawing/2014/main" id="{A6C32D3B-AEEF-41FC-B573-4833DEE36F2A}"/>
                </a:ext>
              </a:extLst>
            </p:cNvPr>
            <p:cNvSpPr/>
            <p:nvPr/>
          </p:nvSpPr>
          <p:spPr>
            <a:xfrm>
              <a:off x="5536155" y="2556320"/>
              <a:ext cx="152057" cy="166441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mc:AlternateContent xmlns:mc="http://schemas.openxmlformats.org/markup-compatibility/2006" xmlns:p14="http://schemas.microsoft.com/office/powerpoint/2010/main">
          <mc:Choice Requires="p14">
            <p:contentPart p14:bwMode="auto" r:id="rId9">
              <p14:nvContentPartPr>
                <p14:cNvPr id="84" name="Ink 83">
                  <a:extLst>
                    <a:ext uri="{FF2B5EF4-FFF2-40B4-BE49-F238E27FC236}">
                      <a16:creationId xmlns:a16="http://schemas.microsoft.com/office/drawing/2014/main" id="{C88C6D64-6314-40FF-9EB0-855598E7DB10}"/>
                    </a:ext>
                  </a:extLst>
                </p14:cNvPr>
                <p14:cNvContentPartPr/>
                <p14:nvPr/>
              </p14:nvContentPartPr>
              <p14:xfrm>
                <a:off x="5800799" y="2815191"/>
                <a:ext cx="28440" cy="42480"/>
              </p14:xfrm>
            </p:contentPart>
          </mc:Choice>
          <mc:Fallback xmlns="">
            <p:pic>
              <p:nvPicPr>
                <p:cNvPr id="84" name="Ink 83">
                  <a:extLst>
                    <a:ext uri="{FF2B5EF4-FFF2-40B4-BE49-F238E27FC236}">
                      <a16:creationId xmlns:a16="http://schemas.microsoft.com/office/drawing/2014/main" id="{C88C6D64-6314-40FF-9EB0-855598E7DB10}"/>
                    </a:ext>
                  </a:extLst>
                </p:cNvPr>
                <p:cNvPicPr/>
                <p:nvPr/>
              </p:nvPicPr>
              <p:blipFill>
                <a:blip r:embed="rId10"/>
                <a:stretch>
                  <a:fillRect/>
                </a:stretch>
              </p:blipFill>
              <p:spPr>
                <a:xfrm>
                  <a:off x="5787384" y="2801916"/>
                  <a:ext cx="54734" cy="68499"/>
                </a:xfrm>
                <a:prstGeom prst="rect">
                  <a:avLst/>
                </a:prstGeom>
              </p:spPr>
            </p:pic>
          </mc:Fallback>
        </mc:AlternateContent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E83D5964-6677-4620-B35E-5EB4B08CA416}"/>
                </a:ext>
              </a:extLst>
            </p:cNvPr>
            <p:cNvSpPr/>
            <p:nvPr/>
          </p:nvSpPr>
          <p:spPr>
            <a:xfrm>
              <a:off x="6505457" y="2702496"/>
              <a:ext cx="112118" cy="164403"/>
            </a:xfrm>
            <a:custGeom>
              <a:avLst/>
              <a:gdLst>
                <a:gd name="connsiteX0" fmla="*/ 4594 w 97508"/>
                <a:gd name="connsiteY0" fmla="*/ 140638 h 174793"/>
                <a:gd name="connsiteX1" fmla="*/ 4594 w 97508"/>
                <a:gd name="connsiteY1" fmla="*/ 78907 h 174793"/>
                <a:gd name="connsiteX2" fmla="*/ 37389 w 97508"/>
                <a:gd name="connsiteY2" fmla="*/ 7529 h 174793"/>
                <a:gd name="connsiteX3" fmla="*/ 95263 w 97508"/>
                <a:gd name="connsiteY3" fmla="*/ 5600 h 174793"/>
                <a:gd name="connsiteX4" fmla="*/ 81759 w 97508"/>
                <a:gd name="connsiteY4" fmla="*/ 38395 h 174793"/>
                <a:gd name="connsiteX5" fmla="*/ 45106 w 97508"/>
                <a:gd name="connsiteY5" fmla="*/ 65403 h 174793"/>
                <a:gd name="connsiteX6" fmla="*/ 64397 w 97508"/>
                <a:gd name="connsiteY6" fmla="*/ 113631 h 174793"/>
                <a:gd name="connsiteX7" fmla="*/ 45106 w 97508"/>
                <a:gd name="connsiteY7" fmla="*/ 173433 h 174793"/>
                <a:gd name="connsiteX8" fmla="*/ 4594 w 97508"/>
                <a:gd name="connsiteY8" fmla="*/ 140638 h 174793"/>
                <a:gd name="connsiteX0" fmla="*/ 4721 w 97635"/>
                <a:gd name="connsiteY0" fmla="*/ 140638 h 169258"/>
                <a:gd name="connsiteX1" fmla="*/ 4721 w 97635"/>
                <a:gd name="connsiteY1" fmla="*/ 78907 h 169258"/>
                <a:gd name="connsiteX2" fmla="*/ 37516 w 97635"/>
                <a:gd name="connsiteY2" fmla="*/ 7529 h 169258"/>
                <a:gd name="connsiteX3" fmla="*/ 95390 w 97635"/>
                <a:gd name="connsiteY3" fmla="*/ 5600 h 169258"/>
                <a:gd name="connsiteX4" fmla="*/ 81886 w 97635"/>
                <a:gd name="connsiteY4" fmla="*/ 38395 h 169258"/>
                <a:gd name="connsiteX5" fmla="*/ 45233 w 97635"/>
                <a:gd name="connsiteY5" fmla="*/ 65403 h 169258"/>
                <a:gd name="connsiteX6" fmla="*/ 64524 w 97635"/>
                <a:gd name="connsiteY6" fmla="*/ 113631 h 169258"/>
                <a:gd name="connsiteX7" fmla="*/ 47163 w 97635"/>
                <a:gd name="connsiteY7" fmla="*/ 167646 h 169258"/>
                <a:gd name="connsiteX8" fmla="*/ 4721 w 97635"/>
                <a:gd name="connsiteY8" fmla="*/ 140638 h 169258"/>
                <a:gd name="connsiteX0" fmla="*/ 7132 w 100046"/>
                <a:gd name="connsiteY0" fmla="*/ 140638 h 169258"/>
                <a:gd name="connsiteX1" fmla="*/ 7132 w 100046"/>
                <a:gd name="connsiteY1" fmla="*/ 78907 h 169258"/>
                <a:gd name="connsiteX2" fmla="*/ 39927 w 100046"/>
                <a:gd name="connsiteY2" fmla="*/ 7529 h 169258"/>
                <a:gd name="connsiteX3" fmla="*/ 97801 w 100046"/>
                <a:gd name="connsiteY3" fmla="*/ 5600 h 169258"/>
                <a:gd name="connsiteX4" fmla="*/ 84297 w 100046"/>
                <a:gd name="connsiteY4" fmla="*/ 38395 h 169258"/>
                <a:gd name="connsiteX5" fmla="*/ 47644 w 100046"/>
                <a:gd name="connsiteY5" fmla="*/ 65403 h 169258"/>
                <a:gd name="connsiteX6" fmla="*/ 66935 w 100046"/>
                <a:gd name="connsiteY6" fmla="*/ 113631 h 169258"/>
                <a:gd name="connsiteX7" fmla="*/ 49574 w 100046"/>
                <a:gd name="connsiteY7" fmla="*/ 167646 h 169258"/>
                <a:gd name="connsiteX8" fmla="*/ 7132 w 100046"/>
                <a:gd name="connsiteY8" fmla="*/ 140638 h 169258"/>
                <a:gd name="connsiteX0" fmla="*/ 4170 w 112517"/>
                <a:gd name="connsiteY0" fmla="*/ 154142 h 170508"/>
                <a:gd name="connsiteX1" fmla="*/ 19603 w 112517"/>
                <a:gd name="connsiteY1" fmla="*/ 78907 h 170508"/>
                <a:gd name="connsiteX2" fmla="*/ 52398 w 112517"/>
                <a:gd name="connsiteY2" fmla="*/ 7529 h 170508"/>
                <a:gd name="connsiteX3" fmla="*/ 110272 w 112517"/>
                <a:gd name="connsiteY3" fmla="*/ 5600 h 170508"/>
                <a:gd name="connsiteX4" fmla="*/ 96768 w 112517"/>
                <a:gd name="connsiteY4" fmla="*/ 38395 h 170508"/>
                <a:gd name="connsiteX5" fmla="*/ 60115 w 112517"/>
                <a:gd name="connsiteY5" fmla="*/ 65403 h 170508"/>
                <a:gd name="connsiteX6" fmla="*/ 79406 w 112517"/>
                <a:gd name="connsiteY6" fmla="*/ 113631 h 170508"/>
                <a:gd name="connsiteX7" fmla="*/ 62045 w 112517"/>
                <a:gd name="connsiteY7" fmla="*/ 167646 h 170508"/>
                <a:gd name="connsiteX8" fmla="*/ 4170 w 112517"/>
                <a:gd name="connsiteY8" fmla="*/ 154142 h 170508"/>
                <a:gd name="connsiteX0" fmla="*/ 4954 w 107513"/>
                <a:gd name="connsiteY0" fmla="*/ 154142 h 170508"/>
                <a:gd name="connsiteX1" fmla="*/ 14599 w 107513"/>
                <a:gd name="connsiteY1" fmla="*/ 78907 h 170508"/>
                <a:gd name="connsiteX2" fmla="*/ 47394 w 107513"/>
                <a:gd name="connsiteY2" fmla="*/ 7529 h 170508"/>
                <a:gd name="connsiteX3" fmla="*/ 105268 w 107513"/>
                <a:gd name="connsiteY3" fmla="*/ 5600 h 170508"/>
                <a:gd name="connsiteX4" fmla="*/ 91764 w 107513"/>
                <a:gd name="connsiteY4" fmla="*/ 38395 h 170508"/>
                <a:gd name="connsiteX5" fmla="*/ 55111 w 107513"/>
                <a:gd name="connsiteY5" fmla="*/ 65403 h 170508"/>
                <a:gd name="connsiteX6" fmla="*/ 74402 w 107513"/>
                <a:gd name="connsiteY6" fmla="*/ 113631 h 170508"/>
                <a:gd name="connsiteX7" fmla="*/ 57041 w 107513"/>
                <a:gd name="connsiteY7" fmla="*/ 167646 h 170508"/>
                <a:gd name="connsiteX8" fmla="*/ 4954 w 107513"/>
                <a:gd name="connsiteY8" fmla="*/ 154142 h 170508"/>
                <a:gd name="connsiteX0" fmla="*/ 2473 w 105032"/>
                <a:gd name="connsiteY0" fmla="*/ 154142 h 170508"/>
                <a:gd name="connsiteX1" fmla="*/ 12118 w 105032"/>
                <a:gd name="connsiteY1" fmla="*/ 78907 h 170508"/>
                <a:gd name="connsiteX2" fmla="*/ 44913 w 105032"/>
                <a:gd name="connsiteY2" fmla="*/ 7529 h 170508"/>
                <a:gd name="connsiteX3" fmla="*/ 102787 w 105032"/>
                <a:gd name="connsiteY3" fmla="*/ 5600 h 170508"/>
                <a:gd name="connsiteX4" fmla="*/ 89283 w 105032"/>
                <a:gd name="connsiteY4" fmla="*/ 38395 h 170508"/>
                <a:gd name="connsiteX5" fmla="*/ 52630 w 105032"/>
                <a:gd name="connsiteY5" fmla="*/ 65403 h 170508"/>
                <a:gd name="connsiteX6" fmla="*/ 71921 w 105032"/>
                <a:gd name="connsiteY6" fmla="*/ 113631 h 170508"/>
                <a:gd name="connsiteX7" fmla="*/ 54560 w 105032"/>
                <a:gd name="connsiteY7" fmla="*/ 167646 h 170508"/>
                <a:gd name="connsiteX8" fmla="*/ 2473 w 105032"/>
                <a:gd name="connsiteY8" fmla="*/ 154142 h 170508"/>
                <a:gd name="connsiteX0" fmla="*/ 2473 w 103798"/>
                <a:gd name="connsiteY0" fmla="*/ 153515 h 169881"/>
                <a:gd name="connsiteX1" fmla="*/ 12118 w 103798"/>
                <a:gd name="connsiteY1" fmla="*/ 78280 h 169881"/>
                <a:gd name="connsiteX2" fmla="*/ 44913 w 103798"/>
                <a:gd name="connsiteY2" fmla="*/ 6902 h 169881"/>
                <a:gd name="connsiteX3" fmla="*/ 102787 w 103798"/>
                <a:gd name="connsiteY3" fmla="*/ 4973 h 169881"/>
                <a:gd name="connsiteX4" fmla="*/ 79637 w 103798"/>
                <a:gd name="connsiteY4" fmla="*/ 26194 h 169881"/>
                <a:gd name="connsiteX5" fmla="*/ 52630 w 103798"/>
                <a:gd name="connsiteY5" fmla="*/ 64776 h 169881"/>
                <a:gd name="connsiteX6" fmla="*/ 71921 w 103798"/>
                <a:gd name="connsiteY6" fmla="*/ 113004 h 169881"/>
                <a:gd name="connsiteX7" fmla="*/ 54560 w 103798"/>
                <a:gd name="connsiteY7" fmla="*/ 167019 h 169881"/>
                <a:gd name="connsiteX8" fmla="*/ 2473 w 103798"/>
                <a:gd name="connsiteY8" fmla="*/ 153515 h 169881"/>
                <a:gd name="connsiteX0" fmla="*/ 2473 w 113197"/>
                <a:gd name="connsiteY0" fmla="*/ 151975 h 168341"/>
                <a:gd name="connsiteX1" fmla="*/ 12118 w 113197"/>
                <a:gd name="connsiteY1" fmla="*/ 76740 h 168341"/>
                <a:gd name="connsiteX2" fmla="*/ 44913 w 113197"/>
                <a:gd name="connsiteY2" fmla="*/ 5362 h 168341"/>
                <a:gd name="connsiteX3" fmla="*/ 112432 w 113197"/>
                <a:gd name="connsiteY3" fmla="*/ 7291 h 168341"/>
                <a:gd name="connsiteX4" fmla="*/ 79637 w 113197"/>
                <a:gd name="connsiteY4" fmla="*/ 24654 h 168341"/>
                <a:gd name="connsiteX5" fmla="*/ 52630 w 113197"/>
                <a:gd name="connsiteY5" fmla="*/ 63236 h 168341"/>
                <a:gd name="connsiteX6" fmla="*/ 71921 w 113197"/>
                <a:gd name="connsiteY6" fmla="*/ 111464 h 168341"/>
                <a:gd name="connsiteX7" fmla="*/ 54560 w 113197"/>
                <a:gd name="connsiteY7" fmla="*/ 165479 h 168341"/>
                <a:gd name="connsiteX8" fmla="*/ 2473 w 113197"/>
                <a:gd name="connsiteY8" fmla="*/ 151975 h 168341"/>
                <a:gd name="connsiteX0" fmla="*/ 2473 w 112829"/>
                <a:gd name="connsiteY0" fmla="*/ 151975 h 168341"/>
                <a:gd name="connsiteX1" fmla="*/ 12118 w 112829"/>
                <a:gd name="connsiteY1" fmla="*/ 76740 h 168341"/>
                <a:gd name="connsiteX2" fmla="*/ 44913 w 112829"/>
                <a:gd name="connsiteY2" fmla="*/ 5362 h 168341"/>
                <a:gd name="connsiteX3" fmla="*/ 112432 w 112829"/>
                <a:gd name="connsiteY3" fmla="*/ 7291 h 168341"/>
                <a:gd name="connsiteX4" fmla="*/ 71921 w 112829"/>
                <a:gd name="connsiteY4" fmla="*/ 24654 h 168341"/>
                <a:gd name="connsiteX5" fmla="*/ 52630 w 112829"/>
                <a:gd name="connsiteY5" fmla="*/ 63236 h 168341"/>
                <a:gd name="connsiteX6" fmla="*/ 71921 w 112829"/>
                <a:gd name="connsiteY6" fmla="*/ 111464 h 168341"/>
                <a:gd name="connsiteX7" fmla="*/ 54560 w 112829"/>
                <a:gd name="connsiteY7" fmla="*/ 165479 h 168341"/>
                <a:gd name="connsiteX8" fmla="*/ 2473 w 112829"/>
                <a:gd name="connsiteY8" fmla="*/ 151975 h 168341"/>
                <a:gd name="connsiteX0" fmla="*/ 2473 w 113177"/>
                <a:gd name="connsiteY0" fmla="*/ 157013 h 173379"/>
                <a:gd name="connsiteX1" fmla="*/ 12118 w 113177"/>
                <a:gd name="connsiteY1" fmla="*/ 81778 h 173379"/>
                <a:gd name="connsiteX2" fmla="*/ 44913 w 113177"/>
                <a:gd name="connsiteY2" fmla="*/ 10400 h 173379"/>
                <a:gd name="connsiteX3" fmla="*/ 112432 w 113177"/>
                <a:gd name="connsiteY3" fmla="*/ 12329 h 173379"/>
                <a:gd name="connsiteX4" fmla="*/ 71921 w 113177"/>
                <a:gd name="connsiteY4" fmla="*/ 29692 h 173379"/>
                <a:gd name="connsiteX5" fmla="*/ 52630 w 113177"/>
                <a:gd name="connsiteY5" fmla="*/ 68274 h 173379"/>
                <a:gd name="connsiteX6" fmla="*/ 71921 w 113177"/>
                <a:gd name="connsiteY6" fmla="*/ 116502 h 173379"/>
                <a:gd name="connsiteX7" fmla="*/ 54560 w 113177"/>
                <a:gd name="connsiteY7" fmla="*/ 170517 h 173379"/>
                <a:gd name="connsiteX8" fmla="*/ 2473 w 113177"/>
                <a:gd name="connsiteY8" fmla="*/ 157013 h 173379"/>
                <a:gd name="connsiteX0" fmla="*/ 1414 w 112118"/>
                <a:gd name="connsiteY0" fmla="*/ 157013 h 164403"/>
                <a:gd name="connsiteX1" fmla="*/ 11059 w 112118"/>
                <a:gd name="connsiteY1" fmla="*/ 81778 h 164403"/>
                <a:gd name="connsiteX2" fmla="*/ 43854 w 112118"/>
                <a:gd name="connsiteY2" fmla="*/ 10400 h 164403"/>
                <a:gd name="connsiteX3" fmla="*/ 111373 w 112118"/>
                <a:gd name="connsiteY3" fmla="*/ 12329 h 164403"/>
                <a:gd name="connsiteX4" fmla="*/ 70862 w 112118"/>
                <a:gd name="connsiteY4" fmla="*/ 29692 h 164403"/>
                <a:gd name="connsiteX5" fmla="*/ 51571 w 112118"/>
                <a:gd name="connsiteY5" fmla="*/ 68274 h 164403"/>
                <a:gd name="connsiteX6" fmla="*/ 70862 w 112118"/>
                <a:gd name="connsiteY6" fmla="*/ 116502 h 164403"/>
                <a:gd name="connsiteX7" fmla="*/ 38068 w 112118"/>
                <a:gd name="connsiteY7" fmla="*/ 157014 h 164403"/>
                <a:gd name="connsiteX8" fmla="*/ 1414 w 112118"/>
                <a:gd name="connsiteY8" fmla="*/ 157013 h 164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2118" h="164403">
                  <a:moveTo>
                    <a:pt x="1414" y="157013"/>
                  </a:moveTo>
                  <a:cubicBezTo>
                    <a:pt x="-3087" y="144474"/>
                    <a:pt x="3986" y="106213"/>
                    <a:pt x="11059" y="81778"/>
                  </a:cubicBezTo>
                  <a:cubicBezTo>
                    <a:pt x="18132" y="57343"/>
                    <a:pt x="27135" y="21975"/>
                    <a:pt x="43854" y="10400"/>
                  </a:cubicBezTo>
                  <a:cubicBezTo>
                    <a:pt x="60573" y="-1175"/>
                    <a:pt x="104943" y="-6319"/>
                    <a:pt x="111373" y="12329"/>
                  </a:cubicBezTo>
                  <a:cubicBezTo>
                    <a:pt x="117803" y="30977"/>
                    <a:pt x="80829" y="20368"/>
                    <a:pt x="70862" y="29692"/>
                  </a:cubicBezTo>
                  <a:cubicBezTo>
                    <a:pt x="60895" y="39016"/>
                    <a:pt x="51571" y="53806"/>
                    <a:pt x="51571" y="68274"/>
                  </a:cubicBezTo>
                  <a:cubicBezTo>
                    <a:pt x="51571" y="82742"/>
                    <a:pt x="70862" y="98497"/>
                    <a:pt x="70862" y="116502"/>
                  </a:cubicBezTo>
                  <a:cubicBezTo>
                    <a:pt x="70862" y="134507"/>
                    <a:pt x="49643" y="150262"/>
                    <a:pt x="38068" y="157014"/>
                  </a:cubicBezTo>
                  <a:cubicBezTo>
                    <a:pt x="26493" y="163766"/>
                    <a:pt x="5915" y="169552"/>
                    <a:pt x="1414" y="157013"/>
                  </a:cubicBezTo>
                  <a:close/>
                </a:path>
              </a:pathLst>
            </a:custGeom>
            <a:solidFill>
              <a:srgbClr val="FACB9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BAE4FF9B-ECEB-4BD1-8C26-95FD80E6FD73}"/>
                </a:ext>
              </a:extLst>
            </p:cNvPr>
            <p:cNvSpPr/>
            <p:nvPr/>
          </p:nvSpPr>
          <p:spPr>
            <a:xfrm>
              <a:off x="5691343" y="2958546"/>
              <a:ext cx="295361" cy="32281"/>
            </a:xfrm>
            <a:custGeom>
              <a:avLst/>
              <a:gdLst>
                <a:gd name="connsiteX0" fmla="*/ 3794 w 295361"/>
                <a:gd name="connsiteY0" fmla="*/ 31237 h 32281"/>
                <a:gd name="connsiteX1" fmla="*/ 284755 w 295361"/>
                <a:gd name="connsiteY1" fmla="*/ 23574 h 32281"/>
                <a:gd name="connsiteX2" fmla="*/ 226009 w 295361"/>
                <a:gd name="connsiteY2" fmla="*/ 8249 h 32281"/>
                <a:gd name="connsiteX3" fmla="*/ 128950 w 295361"/>
                <a:gd name="connsiteY3" fmla="*/ 586 h 32281"/>
                <a:gd name="connsiteX4" fmla="*/ 3794 w 295361"/>
                <a:gd name="connsiteY4" fmla="*/ 31237 h 32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5361" h="32281">
                  <a:moveTo>
                    <a:pt x="3794" y="31237"/>
                  </a:moveTo>
                  <a:cubicBezTo>
                    <a:pt x="29761" y="35068"/>
                    <a:pt x="247719" y="27405"/>
                    <a:pt x="284755" y="23574"/>
                  </a:cubicBezTo>
                  <a:cubicBezTo>
                    <a:pt x="321791" y="19743"/>
                    <a:pt x="251976" y="12080"/>
                    <a:pt x="226009" y="8249"/>
                  </a:cubicBezTo>
                  <a:cubicBezTo>
                    <a:pt x="200042" y="4418"/>
                    <a:pt x="165560" y="-1968"/>
                    <a:pt x="128950" y="586"/>
                  </a:cubicBezTo>
                  <a:cubicBezTo>
                    <a:pt x="92340" y="3140"/>
                    <a:pt x="-22173" y="27406"/>
                    <a:pt x="3794" y="31237"/>
                  </a:cubicBez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</p:grpSp>
      <p:pic>
        <p:nvPicPr>
          <p:cNvPr id="20" name="Picture 19" descr="A picture containing toy, doll&#10;&#10;Description automatically generated">
            <a:extLst>
              <a:ext uri="{FF2B5EF4-FFF2-40B4-BE49-F238E27FC236}">
                <a16:creationId xmlns:a16="http://schemas.microsoft.com/office/drawing/2014/main" id="{D6E54D78-26B4-4B75-950B-243F32036C69}"/>
              </a:ext>
            </a:extLst>
          </p:cNvPr>
          <p:cNvPicPr>
            <a:picLocks noChangeAspect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452303" y="3502307"/>
            <a:ext cx="3906854" cy="6570617"/>
          </a:xfrm>
          <a:prstGeom prst="rect">
            <a:avLst/>
          </a:prstGeom>
          <a:effectLst>
            <a:outerShdw blurRad="76200" dir="18900000" sy="23000" kx="-1200000" algn="bl" rotWithShape="0">
              <a:prstClr val="black">
                <a:alpha val="20000"/>
              </a:prstClr>
            </a:outerShdw>
          </a:effectLst>
        </p:spPr>
      </p:pic>
      <p:pic>
        <p:nvPicPr>
          <p:cNvPr id="30" name="Picture 29" descr="Icon&#10;&#10;Description automatically generated">
            <a:extLst>
              <a:ext uri="{FF2B5EF4-FFF2-40B4-BE49-F238E27FC236}">
                <a16:creationId xmlns:a16="http://schemas.microsoft.com/office/drawing/2014/main" id="{37718F46-7F62-42B8-834B-2291A97CDA05}"/>
              </a:ext>
            </a:extLst>
          </p:cNvPr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108492" y="8838728"/>
            <a:ext cx="1236255" cy="1234196"/>
          </a:xfrm>
          <a:prstGeom prst="rect">
            <a:avLst/>
          </a:prstGeom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</p:pic>
      <p:grpSp>
        <p:nvGrpSpPr>
          <p:cNvPr id="2" name="Group 1">
            <a:extLst>
              <a:ext uri="{FF2B5EF4-FFF2-40B4-BE49-F238E27FC236}">
                <a16:creationId xmlns:a16="http://schemas.microsoft.com/office/drawing/2014/main" id="{C6973612-8821-4686-AED8-6363116DC49A}"/>
              </a:ext>
            </a:extLst>
          </p:cNvPr>
          <p:cNvGrpSpPr/>
          <p:nvPr/>
        </p:nvGrpSpPr>
        <p:grpSpPr>
          <a:xfrm>
            <a:off x="13098740" y="2588202"/>
            <a:ext cx="2033507" cy="3444111"/>
            <a:chOff x="8732491" y="1725468"/>
            <a:chExt cx="1355671" cy="2296074"/>
          </a:xfrm>
          <a:effectLst>
            <a:outerShdw blurRad="76200" dir="18900000" sy="23000" kx="-1200000" algn="bl" rotWithShape="0">
              <a:prstClr val="black">
                <a:alpha val="20000"/>
              </a:prstClr>
            </a:outerShdw>
          </a:effectLst>
        </p:grpSpPr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id="{BB459566-5749-4840-8C1A-85A1E48F66B2}"/>
                </a:ext>
              </a:extLst>
            </p:cNvPr>
            <p:cNvSpPr/>
            <p:nvPr/>
          </p:nvSpPr>
          <p:spPr>
            <a:xfrm>
              <a:off x="9418628" y="2536161"/>
              <a:ext cx="127192" cy="187340"/>
            </a:xfrm>
            <a:custGeom>
              <a:avLst/>
              <a:gdLst>
                <a:gd name="connsiteX0" fmla="*/ 4310 w 182122"/>
                <a:gd name="connsiteY0" fmla="*/ 193373 h 276739"/>
                <a:gd name="connsiteX1" fmla="*/ 2173 w 182122"/>
                <a:gd name="connsiteY1" fmla="*/ 80141 h 276739"/>
                <a:gd name="connsiteX2" fmla="*/ 27810 w 182122"/>
                <a:gd name="connsiteY2" fmla="*/ 9639 h 276739"/>
                <a:gd name="connsiteX3" fmla="*/ 102586 w 182122"/>
                <a:gd name="connsiteY3" fmla="*/ 1093 h 276739"/>
                <a:gd name="connsiteX4" fmla="*/ 151724 w 182122"/>
                <a:gd name="connsiteY4" fmla="*/ 13911 h 276739"/>
                <a:gd name="connsiteX5" fmla="*/ 173089 w 182122"/>
                <a:gd name="connsiteY5" fmla="*/ 122870 h 276739"/>
                <a:gd name="connsiteX6" fmla="*/ 177362 w 182122"/>
                <a:gd name="connsiteY6" fmla="*/ 204055 h 276739"/>
                <a:gd name="connsiteX7" fmla="*/ 106859 w 182122"/>
                <a:gd name="connsiteY7" fmla="*/ 268149 h 276739"/>
                <a:gd name="connsiteX8" fmla="*/ 27810 w 182122"/>
                <a:gd name="connsiteY8" fmla="*/ 272422 h 276739"/>
                <a:gd name="connsiteX9" fmla="*/ 4310 w 182122"/>
                <a:gd name="connsiteY9" fmla="*/ 193373 h 276739"/>
                <a:gd name="connsiteX0" fmla="*/ 4310 w 182122"/>
                <a:gd name="connsiteY0" fmla="*/ 194146 h 277512"/>
                <a:gd name="connsiteX1" fmla="*/ 2173 w 182122"/>
                <a:gd name="connsiteY1" fmla="*/ 80914 h 277512"/>
                <a:gd name="connsiteX2" fmla="*/ 27810 w 182122"/>
                <a:gd name="connsiteY2" fmla="*/ 10412 h 277512"/>
                <a:gd name="connsiteX3" fmla="*/ 102586 w 182122"/>
                <a:gd name="connsiteY3" fmla="*/ 1866 h 277512"/>
                <a:gd name="connsiteX4" fmla="*/ 151724 w 182122"/>
                <a:gd name="connsiteY4" fmla="*/ 25366 h 277512"/>
                <a:gd name="connsiteX5" fmla="*/ 173089 w 182122"/>
                <a:gd name="connsiteY5" fmla="*/ 123643 h 277512"/>
                <a:gd name="connsiteX6" fmla="*/ 177362 w 182122"/>
                <a:gd name="connsiteY6" fmla="*/ 204828 h 277512"/>
                <a:gd name="connsiteX7" fmla="*/ 106859 w 182122"/>
                <a:gd name="connsiteY7" fmla="*/ 268922 h 277512"/>
                <a:gd name="connsiteX8" fmla="*/ 27810 w 182122"/>
                <a:gd name="connsiteY8" fmla="*/ 273195 h 277512"/>
                <a:gd name="connsiteX9" fmla="*/ 4310 w 182122"/>
                <a:gd name="connsiteY9" fmla="*/ 194146 h 277512"/>
                <a:gd name="connsiteX0" fmla="*/ 4310 w 182122"/>
                <a:gd name="connsiteY0" fmla="*/ 197554 h 280920"/>
                <a:gd name="connsiteX1" fmla="*/ 2173 w 182122"/>
                <a:gd name="connsiteY1" fmla="*/ 84322 h 280920"/>
                <a:gd name="connsiteX2" fmla="*/ 27810 w 182122"/>
                <a:gd name="connsiteY2" fmla="*/ 13820 h 280920"/>
                <a:gd name="connsiteX3" fmla="*/ 91904 w 182122"/>
                <a:gd name="connsiteY3" fmla="*/ 1001 h 280920"/>
                <a:gd name="connsiteX4" fmla="*/ 151724 w 182122"/>
                <a:gd name="connsiteY4" fmla="*/ 28774 h 280920"/>
                <a:gd name="connsiteX5" fmla="*/ 173089 w 182122"/>
                <a:gd name="connsiteY5" fmla="*/ 127051 h 280920"/>
                <a:gd name="connsiteX6" fmla="*/ 177362 w 182122"/>
                <a:gd name="connsiteY6" fmla="*/ 208236 h 280920"/>
                <a:gd name="connsiteX7" fmla="*/ 106859 w 182122"/>
                <a:gd name="connsiteY7" fmla="*/ 272330 h 280920"/>
                <a:gd name="connsiteX8" fmla="*/ 27810 w 182122"/>
                <a:gd name="connsiteY8" fmla="*/ 276603 h 280920"/>
                <a:gd name="connsiteX9" fmla="*/ 4310 w 182122"/>
                <a:gd name="connsiteY9" fmla="*/ 197554 h 280920"/>
                <a:gd name="connsiteX0" fmla="*/ 3750 w 181562"/>
                <a:gd name="connsiteY0" fmla="*/ 197554 h 279818"/>
                <a:gd name="connsiteX1" fmla="*/ 1613 w 181562"/>
                <a:gd name="connsiteY1" fmla="*/ 84322 h 279818"/>
                <a:gd name="connsiteX2" fmla="*/ 27250 w 181562"/>
                <a:gd name="connsiteY2" fmla="*/ 13820 h 279818"/>
                <a:gd name="connsiteX3" fmla="*/ 91344 w 181562"/>
                <a:gd name="connsiteY3" fmla="*/ 1001 h 279818"/>
                <a:gd name="connsiteX4" fmla="*/ 151164 w 181562"/>
                <a:gd name="connsiteY4" fmla="*/ 28774 h 279818"/>
                <a:gd name="connsiteX5" fmla="*/ 172529 w 181562"/>
                <a:gd name="connsiteY5" fmla="*/ 127051 h 279818"/>
                <a:gd name="connsiteX6" fmla="*/ 176802 w 181562"/>
                <a:gd name="connsiteY6" fmla="*/ 208236 h 279818"/>
                <a:gd name="connsiteX7" fmla="*/ 106299 w 181562"/>
                <a:gd name="connsiteY7" fmla="*/ 272330 h 279818"/>
                <a:gd name="connsiteX8" fmla="*/ 10158 w 181562"/>
                <a:gd name="connsiteY8" fmla="*/ 274467 h 279818"/>
                <a:gd name="connsiteX9" fmla="*/ 3750 w 181562"/>
                <a:gd name="connsiteY9" fmla="*/ 197554 h 279818"/>
                <a:gd name="connsiteX0" fmla="*/ 3750 w 181562"/>
                <a:gd name="connsiteY0" fmla="*/ 197554 h 279818"/>
                <a:gd name="connsiteX1" fmla="*/ 1613 w 181562"/>
                <a:gd name="connsiteY1" fmla="*/ 84322 h 279818"/>
                <a:gd name="connsiteX2" fmla="*/ 27250 w 181562"/>
                <a:gd name="connsiteY2" fmla="*/ 13820 h 279818"/>
                <a:gd name="connsiteX3" fmla="*/ 91344 w 181562"/>
                <a:gd name="connsiteY3" fmla="*/ 1001 h 279818"/>
                <a:gd name="connsiteX4" fmla="*/ 151164 w 181562"/>
                <a:gd name="connsiteY4" fmla="*/ 28774 h 279818"/>
                <a:gd name="connsiteX5" fmla="*/ 172529 w 181562"/>
                <a:gd name="connsiteY5" fmla="*/ 127051 h 279818"/>
                <a:gd name="connsiteX6" fmla="*/ 176802 w 181562"/>
                <a:gd name="connsiteY6" fmla="*/ 208236 h 279818"/>
                <a:gd name="connsiteX7" fmla="*/ 106299 w 181562"/>
                <a:gd name="connsiteY7" fmla="*/ 272330 h 279818"/>
                <a:gd name="connsiteX8" fmla="*/ 10158 w 181562"/>
                <a:gd name="connsiteY8" fmla="*/ 274467 h 279818"/>
                <a:gd name="connsiteX9" fmla="*/ 3750 w 181562"/>
                <a:gd name="connsiteY9" fmla="*/ 197554 h 279818"/>
                <a:gd name="connsiteX0" fmla="*/ 395 w 186753"/>
                <a:gd name="connsiteY0" fmla="*/ 199691 h 282309"/>
                <a:gd name="connsiteX1" fmla="*/ 6804 w 186753"/>
                <a:gd name="connsiteY1" fmla="*/ 84322 h 282309"/>
                <a:gd name="connsiteX2" fmla="*/ 32441 w 186753"/>
                <a:gd name="connsiteY2" fmla="*/ 13820 h 282309"/>
                <a:gd name="connsiteX3" fmla="*/ 96535 w 186753"/>
                <a:gd name="connsiteY3" fmla="*/ 1001 h 282309"/>
                <a:gd name="connsiteX4" fmla="*/ 156355 w 186753"/>
                <a:gd name="connsiteY4" fmla="*/ 28774 h 282309"/>
                <a:gd name="connsiteX5" fmla="*/ 177720 w 186753"/>
                <a:gd name="connsiteY5" fmla="*/ 127051 h 282309"/>
                <a:gd name="connsiteX6" fmla="*/ 181993 w 186753"/>
                <a:gd name="connsiteY6" fmla="*/ 208236 h 282309"/>
                <a:gd name="connsiteX7" fmla="*/ 111490 w 186753"/>
                <a:gd name="connsiteY7" fmla="*/ 272330 h 282309"/>
                <a:gd name="connsiteX8" fmla="*/ 15349 w 186753"/>
                <a:gd name="connsiteY8" fmla="*/ 274467 h 282309"/>
                <a:gd name="connsiteX9" fmla="*/ 395 w 186753"/>
                <a:gd name="connsiteY9" fmla="*/ 199691 h 282309"/>
                <a:gd name="connsiteX0" fmla="*/ 5312 w 191670"/>
                <a:gd name="connsiteY0" fmla="*/ 199691 h 282309"/>
                <a:gd name="connsiteX1" fmla="*/ 11721 w 191670"/>
                <a:gd name="connsiteY1" fmla="*/ 84322 h 282309"/>
                <a:gd name="connsiteX2" fmla="*/ 37358 w 191670"/>
                <a:gd name="connsiteY2" fmla="*/ 13820 h 282309"/>
                <a:gd name="connsiteX3" fmla="*/ 101452 w 191670"/>
                <a:gd name="connsiteY3" fmla="*/ 1001 h 282309"/>
                <a:gd name="connsiteX4" fmla="*/ 161272 w 191670"/>
                <a:gd name="connsiteY4" fmla="*/ 28774 h 282309"/>
                <a:gd name="connsiteX5" fmla="*/ 182637 w 191670"/>
                <a:gd name="connsiteY5" fmla="*/ 127051 h 282309"/>
                <a:gd name="connsiteX6" fmla="*/ 186910 w 191670"/>
                <a:gd name="connsiteY6" fmla="*/ 208236 h 282309"/>
                <a:gd name="connsiteX7" fmla="*/ 116407 w 191670"/>
                <a:gd name="connsiteY7" fmla="*/ 272330 h 282309"/>
                <a:gd name="connsiteX8" fmla="*/ 20266 w 191670"/>
                <a:gd name="connsiteY8" fmla="*/ 274467 h 282309"/>
                <a:gd name="connsiteX9" fmla="*/ 5312 w 191670"/>
                <a:gd name="connsiteY9" fmla="*/ 199691 h 282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1670" h="282309">
                  <a:moveTo>
                    <a:pt x="5312" y="199691"/>
                  </a:moveTo>
                  <a:cubicBezTo>
                    <a:pt x="16707" y="161591"/>
                    <a:pt x="6380" y="115301"/>
                    <a:pt x="11721" y="84322"/>
                  </a:cubicBezTo>
                  <a:cubicBezTo>
                    <a:pt x="17062" y="53344"/>
                    <a:pt x="22403" y="27707"/>
                    <a:pt x="37358" y="13820"/>
                  </a:cubicBezTo>
                  <a:cubicBezTo>
                    <a:pt x="52313" y="-67"/>
                    <a:pt x="80800" y="-1491"/>
                    <a:pt x="101452" y="1001"/>
                  </a:cubicBezTo>
                  <a:cubicBezTo>
                    <a:pt x="122104" y="3493"/>
                    <a:pt x="147741" y="7766"/>
                    <a:pt x="161272" y="28774"/>
                  </a:cubicBezTo>
                  <a:cubicBezTo>
                    <a:pt x="174803" y="49782"/>
                    <a:pt x="178364" y="97141"/>
                    <a:pt x="182637" y="127051"/>
                  </a:cubicBezTo>
                  <a:cubicBezTo>
                    <a:pt x="186910" y="156961"/>
                    <a:pt x="197948" y="184023"/>
                    <a:pt x="186910" y="208236"/>
                  </a:cubicBezTo>
                  <a:cubicBezTo>
                    <a:pt x="175872" y="232449"/>
                    <a:pt x="141332" y="260936"/>
                    <a:pt x="116407" y="272330"/>
                  </a:cubicBezTo>
                  <a:cubicBezTo>
                    <a:pt x="91482" y="283724"/>
                    <a:pt x="38782" y="286573"/>
                    <a:pt x="20266" y="274467"/>
                  </a:cubicBezTo>
                  <a:cubicBezTo>
                    <a:pt x="1750" y="262361"/>
                    <a:pt x="-6083" y="237791"/>
                    <a:pt x="5312" y="199691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9CF27F0C-4992-46F3-887E-867C003824EB}"/>
                </a:ext>
              </a:extLst>
            </p:cNvPr>
            <p:cNvSpPr/>
            <p:nvPr/>
          </p:nvSpPr>
          <p:spPr>
            <a:xfrm rot="17231717">
              <a:off x="9679242" y="3634252"/>
              <a:ext cx="96400" cy="296385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  <a:gd name="connsiteX0" fmla="*/ 6496 w 140748"/>
                <a:gd name="connsiteY0" fmla="*/ 42636 h 364378"/>
                <a:gd name="connsiteX1" fmla="*/ 8067 w 140748"/>
                <a:gd name="connsiteY1" fmla="*/ 310013 h 364378"/>
                <a:gd name="connsiteX2" fmla="*/ 70905 w 140748"/>
                <a:gd name="connsiteY2" fmla="*/ 364185 h 364378"/>
                <a:gd name="connsiteX3" fmla="*/ 129409 w 140748"/>
                <a:gd name="connsiteY3" fmla="*/ 303514 h 364378"/>
                <a:gd name="connsiteX4" fmla="*/ 131576 w 140748"/>
                <a:gd name="connsiteY4" fmla="*/ 60829 h 364378"/>
                <a:gd name="connsiteX5" fmla="*/ 60071 w 140748"/>
                <a:gd name="connsiteY5" fmla="*/ 2324 h 364378"/>
                <a:gd name="connsiteX6" fmla="*/ 6496 w 140748"/>
                <a:gd name="connsiteY6" fmla="*/ 42636 h 364378"/>
                <a:gd name="connsiteX0" fmla="*/ 6496 w 136138"/>
                <a:gd name="connsiteY0" fmla="*/ 45571 h 367313"/>
                <a:gd name="connsiteX1" fmla="*/ 8067 w 136138"/>
                <a:gd name="connsiteY1" fmla="*/ 312948 h 367313"/>
                <a:gd name="connsiteX2" fmla="*/ 70905 w 136138"/>
                <a:gd name="connsiteY2" fmla="*/ 367120 h 367313"/>
                <a:gd name="connsiteX3" fmla="*/ 129409 w 136138"/>
                <a:gd name="connsiteY3" fmla="*/ 306449 h 367313"/>
                <a:gd name="connsiteX4" fmla="*/ 123956 w 136138"/>
                <a:gd name="connsiteY4" fmla="*/ 37094 h 367313"/>
                <a:gd name="connsiteX5" fmla="*/ 60071 w 136138"/>
                <a:gd name="connsiteY5" fmla="*/ 5259 h 367313"/>
                <a:gd name="connsiteX6" fmla="*/ 6496 w 136138"/>
                <a:gd name="connsiteY6" fmla="*/ 45571 h 367313"/>
                <a:gd name="connsiteX0" fmla="*/ 6991 w 136633"/>
                <a:gd name="connsiteY0" fmla="*/ 56469 h 378211"/>
                <a:gd name="connsiteX1" fmla="*/ 8562 w 136633"/>
                <a:gd name="connsiteY1" fmla="*/ 323846 h 378211"/>
                <a:gd name="connsiteX2" fmla="*/ 71400 w 136633"/>
                <a:gd name="connsiteY2" fmla="*/ 378018 h 378211"/>
                <a:gd name="connsiteX3" fmla="*/ 129904 w 136633"/>
                <a:gd name="connsiteY3" fmla="*/ 317347 h 378211"/>
                <a:gd name="connsiteX4" fmla="*/ 124451 w 136633"/>
                <a:gd name="connsiteY4" fmla="*/ 47992 h 378211"/>
                <a:gd name="connsiteX5" fmla="*/ 68186 w 136633"/>
                <a:gd name="connsiteY5" fmla="*/ 917 h 378211"/>
                <a:gd name="connsiteX6" fmla="*/ 6991 w 136633"/>
                <a:gd name="connsiteY6" fmla="*/ 56469 h 378211"/>
                <a:gd name="connsiteX0" fmla="*/ 3871 w 133513"/>
                <a:gd name="connsiteY0" fmla="*/ 56469 h 378103"/>
                <a:gd name="connsiteX1" fmla="*/ 13062 w 133513"/>
                <a:gd name="connsiteY1" fmla="*/ 321941 h 378103"/>
                <a:gd name="connsiteX2" fmla="*/ 68280 w 133513"/>
                <a:gd name="connsiteY2" fmla="*/ 378018 h 378103"/>
                <a:gd name="connsiteX3" fmla="*/ 126784 w 133513"/>
                <a:gd name="connsiteY3" fmla="*/ 317347 h 378103"/>
                <a:gd name="connsiteX4" fmla="*/ 121331 w 133513"/>
                <a:gd name="connsiteY4" fmla="*/ 47992 h 378103"/>
                <a:gd name="connsiteX5" fmla="*/ 65066 w 133513"/>
                <a:gd name="connsiteY5" fmla="*/ 917 h 378103"/>
                <a:gd name="connsiteX6" fmla="*/ 3871 w 133513"/>
                <a:gd name="connsiteY6" fmla="*/ 56469 h 378103"/>
                <a:gd name="connsiteX0" fmla="*/ 3871 w 130834"/>
                <a:gd name="connsiteY0" fmla="*/ 56469 h 378482"/>
                <a:gd name="connsiteX1" fmla="*/ 13062 w 130834"/>
                <a:gd name="connsiteY1" fmla="*/ 321941 h 378482"/>
                <a:gd name="connsiteX2" fmla="*/ 68280 w 130834"/>
                <a:gd name="connsiteY2" fmla="*/ 378018 h 378482"/>
                <a:gd name="connsiteX3" fmla="*/ 121069 w 130834"/>
                <a:gd name="connsiteY3" fmla="*/ 307822 h 378482"/>
                <a:gd name="connsiteX4" fmla="*/ 121331 w 130834"/>
                <a:gd name="connsiteY4" fmla="*/ 47992 h 378482"/>
                <a:gd name="connsiteX5" fmla="*/ 65066 w 130834"/>
                <a:gd name="connsiteY5" fmla="*/ 917 h 378482"/>
                <a:gd name="connsiteX6" fmla="*/ 3871 w 130834"/>
                <a:gd name="connsiteY6" fmla="*/ 56469 h 378482"/>
                <a:gd name="connsiteX0" fmla="*/ 3747 w 130911"/>
                <a:gd name="connsiteY0" fmla="*/ 56469 h 374836"/>
                <a:gd name="connsiteX1" fmla="*/ 12938 w 130911"/>
                <a:gd name="connsiteY1" fmla="*/ 321941 h 374836"/>
                <a:gd name="connsiteX2" fmla="*/ 64346 w 130911"/>
                <a:gd name="connsiteY2" fmla="*/ 374208 h 374836"/>
                <a:gd name="connsiteX3" fmla="*/ 120945 w 130911"/>
                <a:gd name="connsiteY3" fmla="*/ 307822 h 374836"/>
                <a:gd name="connsiteX4" fmla="*/ 121207 w 130911"/>
                <a:gd name="connsiteY4" fmla="*/ 47992 h 374836"/>
                <a:gd name="connsiteX5" fmla="*/ 64942 w 130911"/>
                <a:gd name="connsiteY5" fmla="*/ 917 h 374836"/>
                <a:gd name="connsiteX6" fmla="*/ 3747 w 130911"/>
                <a:gd name="connsiteY6" fmla="*/ 56469 h 374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0911" h="374836">
                  <a:moveTo>
                    <a:pt x="3747" y="56469"/>
                  </a:moveTo>
                  <a:cubicBezTo>
                    <a:pt x="-4920" y="109973"/>
                    <a:pt x="2838" y="268985"/>
                    <a:pt x="12938" y="321941"/>
                  </a:cubicBezTo>
                  <a:cubicBezTo>
                    <a:pt x="23038" y="374897"/>
                    <a:pt x="46345" y="376561"/>
                    <a:pt x="64346" y="374208"/>
                  </a:cubicBezTo>
                  <a:cubicBezTo>
                    <a:pt x="82347" y="371855"/>
                    <a:pt x="111468" y="362191"/>
                    <a:pt x="120945" y="307822"/>
                  </a:cubicBezTo>
                  <a:cubicBezTo>
                    <a:pt x="130422" y="253453"/>
                    <a:pt x="137458" y="102524"/>
                    <a:pt x="121207" y="47992"/>
                  </a:cubicBezTo>
                  <a:cubicBezTo>
                    <a:pt x="104956" y="-6540"/>
                    <a:pt x="84519" y="-496"/>
                    <a:pt x="64942" y="917"/>
                  </a:cubicBezTo>
                  <a:cubicBezTo>
                    <a:pt x="45365" y="2330"/>
                    <a:pt x="12414" y="2965"/>
                    <a:pt x="3747" y="56469"/>
                  </a:cubicBezTo>
                  <a:close/>
                </a:path>
              </a:pathLst>
            </a:custGeom>
            <a:solidFill>
              <a:srgbClr val="D6323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C0D7BA37-1B0C-4502-9D1F-CEF84390F2CD}"/>
                </a:ext>
              </a:extLst>
            </p:cNvPr>
            <p:cNvSpPr/>
            <p:nvPr/>
          </p:nvSpPr>
          <p:spPr>
            <a:xfrm>
              <a:off x="9561890" y="3508905"/>
              <a:ext cx="124042" cy="287205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111" h="362079">
                  <a:moveTo>
                    <a:pt x="3429" y="49900"/>
                  </a:moveTo>
                  <a:cubicBezTo>
                    <a:pt x="-5238" y="101182"/>
                    <a:pt x="3790" y="255748"/>
                    <a:pt x="16430" y="307752"/>
                  </a:cubicBezTo>
                  <a:cubicBezTo>
                    <a:pt x="29070" y="359756"/>
                    <a:pt x="59044" y="363007"/>
                    <a:pt x="79268" y="361924"/>
                  </a:cubicBezTo>
                  <a:cubicBezTo>
                    <a:pt x="99492" y="360841"/>
                    <a:pt x="127660" y="351812"/>
                    <a:pt x="137772" y="301253"/>
                  </a:cubicBezTo>
                  <a:cubicBezTo>
                    <a:pt x="147884" y="250694"/>
                    <a:pt x="156190" y="113100"/>
                    <a:pt x="139939" y="58568"/>
                  </a:cubicBezTo>
                  <a:cubicBezTo>
                    <a:pt x="123688" y="4036"/>
                    <a:pt x="86852" y="-658"/>
                    <a:pt x="68434" y="63"/>
                  </a:cubicBezTo>
                  <a:cubicBezTo>
                    <a:pt x="50016" y="784"/>
                    <a:pt x="12096" y="-1382"/>
                    <a:pt x="3429" y="49900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ADC270E4-A44F-4DDD-B345-24E48E205234}"/>
                </a:ext>
              </a:extLst>
            </p:cNvPr>
            <p:cNvSpPr/>
            <p:nvPr/>
          </p:nvSpPr>
          <p:spPr>
            <a:xfrm rot="17267607">
              <a:off x="9765502" y="3846839"/>
              <a:ext cx="195249" cy="74505"/>
            </a:xfrm>
            <a:custGeom>
              <a:avLst/>
              <a:gdLst>
                <a:gd name="connsiteX0" fmla="*/ 221209 w 244329"/>
                <a:gd name="connsiteY0" fmla="*/ 9633 h 114404"/>
                <a:gd name="connsiteX1" fmla="*/ 237008 w 244329"/>
                <a:gd name="connsiteY1" fmla="*/ 88631 h 114404"/>
                <a:gd name="connsiteX2" fmla="*/ 126411 w 244329"/>
                <a:gd name="connsiteY2" fmla="*/ 102456 h 114404"/>
                <a:gd name="connsiteX3" fmla="*/ 15 w 244329"/>
                <a:gd name="connsiteY3" fmla="*/ 108380 h 114404"/>
                <a:gd name="connsiteX4" fmla="*/ 118511 w 244329"/>
                <a:gd name="connsiteY4" fmla="*/ 11608 h 114404"/>
                <a:gd name="connsiteX5" fmla="*/ 221209 w 244329"/>
                <a:gd name="connsiteY5" fmla="*/ 9633 h 114404"/>
                <a:gd name="connsiteX0" fmla="*/ 223184 w 246304"/>
                <a:gd name="connsiteY0" fmla="*/ 8926 h 102196"/>
                <a:gd name="connsiteX1" fmla="*/ 238983 w 246304"/>
                <a:gd name="connsiteY1" fmla="*/ 87924 h 102196"/>
                <a:gd name="connsiteX2" fmla="*/ 128386 w 246304"/>
                <a:gd name="connsiteY2" fmla="*/ 101749 h 102196"/>
                <a:gd name="connsiteX3" fmla="*/ 15 w 246304"/>
                <a:gd name="connsiteY3" fmla="*/ 89899 h 102196"/>
                <a:gd name="connsiteX4" fmla="*/ 120486 w 246304"/>
                <a:gd name="connsiteY4" fmla="*/ 10901 h 102196"/>
                <a:gd name="connsiteX5" fmla="*/ 223184 w 246304"/>
                <a:gd name="connsiteY5" fmla="*/ 8926 h 102196"/>
                <a:gd name="connsiteX0" fmla="*/ 223184 w 246889"/>
                <a:gd name="connsiteY0" fmla="*/ 8926 h 97266"/>
                <a:gd name="connsiteX1" fmla="*/ 238983 w 246889"/>
                <a:gd name="connsiteY1" fmla="*/ 87924 h 97266"/>
                <a:gd name="connsiteX2" fmla="*/ 120486 w 246889"/>
                <a:gd name="connsiteY2" fmla="*/ 91875 h 97266"/>
                <a:gd name="connsiteX3" fmla="*/ 15 w 246889"/>
                <a:gd name="connsiteY3" fmla="*/ 89899 h 97266"/>
                <a:gd name="connsiteX4" fmla="*/ 120486 w 246889"/>
                <a:gd name="connsiteY4" fmla="*/ 10901 h 97266"/>
                <a:gd name="connsiteX5" fmla="*/ 223184 w 246889"/>
                <a:gd name="connsiteY5" fmla="*/ 8926 h 97266"/>
                <a:gd name="connsiteX0" fmla="*/ 223194 w 248288"/>
                <a:gd name="connsiteY0" fmla="*/ 4930 h 93270"/>
                <a:gd name="connsiteX1" fmla="*/ 238993 w 248288"/>
                <a:gd name="connsiteY1" fmla="*/ 83928 h 93270"/>
                <a:gd name="connsiteX2" fmla="*/ 120496 w 248288"/>
                <a:gd name="connsiteY2" fmla="*/ 87879 h 93270"/>
                <a:gd name="connsiteX3" fmla="*/ 25 w 248288"/>
                <a:gd name="connsiteY3" fmla="*/ 85903 h 93270"/>
                <a:gd name="connsiteX4" fmla="*/ 84947 w 248288"/>
                <a:gd name="connsiteY4" fmla="*/ 16780 h 93270"/>
                <a:gd name="connsiteX5" fmla="*/ 223194 w 248288"/>
                <a:gd name="connsiteY5" fmla="*/ 4930 h 93270"/>
                <a:gd name="connsiteX0" fmla="*/ 223184 w 246683"/>
                <a:gd name="connsiteY0" fmla="*/ 13745 h 102085"/>
                <a:gd name="connsiteX1" fmla="*/ 238983 w 246683"/>
                <a:gd name="connsiteY1" fmla="*/ 92743 h 102085"/>
                <a:gd name="connsiteX2" fmla="*/ 120486 w 246683"/>
                <a:gd name="connsiteY2" fmla="*/ 96694 h 102085"/>
                <a:gd name="connsiteX3" fmla="*/ 15 w 246683"/>
                <a:gd name="connsiteY3" fmla="*/ 94718 h 102085"/>
                <a:gd name="connsiteX4" fmla="*/ 126411 w 246683"/>
                <a:gd name="connsiteY4" fmla="*/ 7820 h 102085"/>
                <a:gd name="connsiteX5" fmla="*/ 223184 w 246683"/>
                <a:gd name="connsiteY5" fmla="*/ 13745 h 102085"/>
                <a:gd name="connsiteX0" fmla="*/ 223187 w 246686"/>
                <a:gd name="connsiteY0" fmla="*/ 7550 h 95890"/>
                <a:gd name="connsiteX1" fmla="*/ 238986 w 246686"/>
                <a:gd name="connsiteY1" fmla="*/ 86548 h 95890"/>
                <a:gd name="connsiteX2" fmla="*/ 120489 w 246686"/>
                <a:gd name="connsiteY2" fmla="*/ 90499 h 95890"/>
                <a:gd name="connsiteX3" fmla="*/ 18 w 246686"/>
                <a:gd name="connsiteY3" fmla="*/ 88523 h 95890"/>
                <a:gd name="connsiteX4" fmla="*/ 126414 w 246686"/>
                <a:gd name="connsiteY4" fmla="*/ 1625 h 95890"/>
                <a:gd name="connsiteX5" fmla="*/ 223187 w 246686"/>
                <a:gd name="connsiteY5" fmla="*/ 7550 h 95890"/>
                <a:gd name="connsiteX0" fmla="*/ 227133 w 248013"/>
                <a:gd name="connsiteY0" fmla="*/ 13746 h 102086"/>
                <a:gd name="connsiteX1" fmla="*/ 238983 w 248013"/>
                <a:gd name="connsiteY1" fmla="*/ 92744 h 102086"/>
                <a:gd name="connsiteX2" fmla="*/ 120486 w 248013"/>
                <a:gd name="connsiteY2" fmla="*/ 96695 h 102086"/>
                <a:gd name="connsiteX3" fmla="*/ 15 w 248013"/>
                <a:gd name="connsiteY3" fmla="*/ 94719 h 102086"/>
                <a:gd name="connsiteX4" fmla="*/ 126411 w 248013"/>
                <a:gd name="connsiteY4" fmla="*/ 7821 h 102086"/>
                <a:gd name="connsiteX5" fmla="*/ 227133 w 248013"/>
                <a:gd name="connsiteY5" fmla="*/ 13746 h 102086"/>
                <a:gd name="connsiteX0" fmla="*/ 227133 w 249041"/>
                <a:gd name="connsiteY0" fmla="*/ 11407 h 99747"/>
                <a:gd name="connsiteX1" fmla="*/ 238983 w 249041"/>
                <a:gd name="connsiteY1" fmla="*/ 90405 h 99747"/>
                <a:gd name="connsiteX2" fmla="*/ 120486 w 249041"/>
                <a:gd name="connsiteY2" fmla="*/ 94356 h 99747"/>
                <a:gd name="connsiteX3" fmla="*/ 15 w 249041"/>
                <a:gd name="connsiteY3" fmla="*/ 92380 h 99747"/>
                <a:gd name="connsiteX4" fmla="*/ 126411 w 249041"/>
                <a:gd name="connsiteY4" fmla="*/ 5482 h 99747"/>
                <a:gd name="connsiteX5" fmla="*/ 227133 w 249041"/>
                <a:gd name="connsiteY5" fmla="*/ 11407 h 99747"/>
                <a:gd name="connsiteX0" fmla="*/ 227133 w 243144"/>
                <a:gd name="connsiteY0" fmla="*/ 11407 h 101983"/>
                <a:gd name="connsiteX1" fmla="*/ 238983 w 243144"/>
                <a:gd name="connsiteY1" fmla="*/ 90405 h 101983"/>
                <a:gd name="connsiteX2" fmla="*/ 120486 w 243144"/>
                <a:gd name="connsiteY2" fmla="*/ 94356 h 101983"/>
                <a:gd name="connsiteX3" fmla="*/ 15 w 243144"/>
                <a:gd name="connsiteY3" fmla="*/ 92380 h 101983"/>
                <a:gd name="connsiteX4" fmla="*/ 126411 w 243144"/>
                <a:gd name="connsiteY4" fmla="*/ 5482 h 101983"/>
                <a:gd name="connsiteX5" fmla="*/ 227133 w 243144"/>
                <a:gd name="connsiteY5" fmla="*/ 11407 h 101983"/>
                <a:gd name="connsiteX0" fmla="*/ 227133 w 243144"/>
                <a:gd name="connsiteY0" fmla="*/ 11407 h 107617"/>
                <a:gd name="connsiteX1" fmla="*/ 238983 w 243144"/>
                <a:gd name="connsiteY1" fmla="*/ 90405 h 107617"/>
                <a:gd name="connsiteX2" fmla="*/ 120486 w 243144"/>
                <a:gd name="connsiteY2" fmla="*/ 94356 h 107617"/>
                <a:gd name="connsiteX3" fmla="*/ 15 w 243144"/>
                <a:gd name="connsiteY3" fmla="*/ 92380 h 107617"/>
                <a:gd name="connsiteX4" fmla="*/ 126411 w 243144"/>
                <a:gd name="connsiteY4" fmla="*/ 5482 h 107617"/>
                <a:gd name="connsiteX5" fmla="*/ 227133 w 243144"/>
                <a:gd name="connsiteY5" fmla="*/ 11407 h 107617"/>
                <a:gd name="connsiteX0" fmla="*/ 227133 w 247182"/>
                <a:gd name="connsiteY0" fmla="*/ 11407 h 107617"/>
                <a:gd name="connsiteX1" fmla="*/ 238983 w 247182"/>
                <a:gd name="connsiteY1" fmla="*/ 90405 h 107617"/>
                <a:gd name="connsiteX2" fmla="*/ 146160 w 247182"/>
                <a:gd name="connsiteY2" fmla="*/ 94356 h 107617"/>
                <a:gd name="connsiteX3" fmla="*/ 15 w 247182"/>
                <a:gd name="connsiteY3" fmla="*/ 92380 h 107617"/>
                <a:gd name="connsiteX4" fmla="*/ 126411 w 247182"/>
                <a:gd name="connsiteY4" fmla="*/ 5482 h 107617"/>
                <a:gd name="connsiteX5" fmla="*/ 227133 w 247182"/>
                <a:gd name="connsiteY5" fmla="*/ 11407 h 107617"/>
                <a:gd name="connsiteX0" fmla="*/ 227133 w 247453"/>
                <a:gd name="connsiteY0" fmla="*/ 14122 h 110034"/>
                <a:gd name="connsiteX1" fmla="*/ 240747 w 247453"/>
                <a:gd name="connsiteY1" fmla="*/ 100740 h 110034"/>
                <a:gd name="connsiteX2" fmla="*/ 146160 w 247453"/>
                <a:gd name="connsiteY2" fmla="*/ 97071 h 110034"/>
                <a:gd name="connsiteX3" fmla="*/ 15 w 247453"/>
                <a:gd name="connsiteY3" fmla="*/ 95095 h 110034"/>
                <a:gd name="connsiteX4" fmla="*/ 126411 w 247453"/>
                <a:gd name="connsiteY4" fmla="*/ 8197 h 110034"/>
                <a:gd name="connsiteX5" fmla="*/ 227133 w 247453"/>
                <a:gd name="connsiteY5" fmla="*/ 14122 h 110034"/>
                <a:gd name="connsiteX0" fmla="*/ 227133 w 247453"/>
                <a:gd name="connsiteY0" fmla="*/ 14122 h 112425"/>
                <a:gd name="connsiteX1" fmla="*/ 240747 w 247453"/>
                <a:gd name="connsiteY1" fmla="*/ 100740 h 112425"/>
                <a:gd name="connsiteX2" fmla="*/ 146160 w 247453"/>
                <a:gd name="connsiteY2" fmla="*/ 104691 h 112425"/>
                <a:gd name="connsiteX3" fmla="*/ 15 w 247453"/>
                <a:gd name="connsiteY3" fmla="*/ 95095 h 112425"/>
                <a:gd name="connsiteX4" fmla="*/ 126411 w 247453"/>
                <a:gd name="connsiteY4" fmla="*/ 8197 h 112425"/>
                <a:gd name="connsiteX5" fmla="*/ 227133 w 247453"/>
                <a:gd name="connsiteY5" fmla="*/ 14122 h 112425"/>
                <a:gd name="connsiteX0" fmla="*/ 227133 w 247453"/>
                <a:gd name="connsiteY0" fmla="*/ 7701 h 106004"/>
                <a:gd name="connsiteX1" fmla="*/ 240747 w 247453"/>
                <a:gd name="connsiteY1" fmla="*/ 94319 h 106004"/>
                <a:gd name="connsiteX2" fmla="*/ 146160 w 247453"/>
                <a:gd name="connsiteY2" fmla="*/ 98270 h 106004"/>
                <a:gd name="connsiteX3" fmla="*/ 15 w 247453"/>
                <a:gd name="connsiteY3" fmla="*/ 88674 h 106004"/>
                <a:gd name="connsiteX4" fmla="*/ 126411 w 247453"/>
                <a:gd name="connsiteY4" fmla="*/ 1776 h 106004"/>
                <a:gd name="connsiteX5" fmla="*/ 227133 w 247453"/>
                <a:gd name="connsiteY5" fmla="*/ 7701 h 106004"/>
                <a:gd name="connsiteX0" fmla="*/ 227132 w 247123"/>
                <a:gd name="connsiteY0" fmla="*/ 9857 h 108160"/>
                <a:gd name="connsiteX1" fmla="*/ 240746 w 247123"/>
                <a:gd name="connsiteY1" fmla="*/ 96475 h 108160"/>
                <a:gd name="connsiteX2" fmla="*/ 146159 w 247123"/>
                <a:gd name="connsiteY2" fmla="*/ 100426 h 108160"/>
                <a:gd name="connsiteX3" fmla="*/ 14 w 247123"/>
                <a:gd name="connsiteY3" fmla="*/ 90830 h 108160"/>
                <a:gd name="connsiteX4" fmla="*/ 135228 w 247123"/>
                <a:gd name="connsiteY4" fmla="*/ 122 h 108160"/>
                <a:gd name="connsiteX5" fmla="*/ 227132 w 247123"/>
                <a:gd name="connsiteY5" fmla="*/ 9857 h 108160"/>
                <a:gd name="connsiteX0" fmla="*/ 227132 w 247520"/>
                <a:gd name="connsiteY0" fmla="*/ 9857 h 108160"/>
                <a:gd name="connsiteX1" fmla="*/ 240746 w 247520"/>
                <a:gd name="connsiteY1" fmla="*/ 96475 h 108160"/>
                <a:gd name="connsiteX2" fmla="*/ 146159 w 247520"/>
                <a:gd name="connsiteY2" fmla="*/ 100426 h 108160"/>
                <a:gd name="connsiteX3" fmla="*/ 14 w 247520"/>
                <a:gd name="connsiteY3" fmla="*/ 90830 h 108160"/>
                <a:gd name="connsiteX4" fmla="*/ 135228 w 247520"/>
                <a:gd name="connsiteY4" fmla="*/ 122 h 108160"/>
                <a:gd name="connsiteX5" fmla="*/ 227132 w 247520"/>
                <a:gd name="connsiteY5" fmla="*/ 9857 h 108160"/>
                <a:gd name="connsiteX0" fmla="*/ 221840 w 245898"/>
                <a:gd name="connsiteY0" fmla="*/ 12067 h 112275"/>
                <a:gd name="connsiteX1" fmla="*/ 240745 w 245898"/>
                <a:gd name="connsiteY1" fmla="*/ 100590 h 112275"/>
                <a:gd name="connsiteX2" fmla="*/ 146158 w 245898"/>
                <a:gd name="connsiteY2" fmla="*/ 104541 h 112275"/>
                <a:gd name="connsiteX3" fmla="*/ 13 w 245898"/>
                <a:gd name="connsiteY3" fmla="*/ 94945 h 112275"/>
                <a:gd name="connsiteX4" fmla="*/ 135227 w 245898"/>
                <a:gd name="connsiteY4" fmla="*/ 4237 h 112275"/>
                <a:gd name="connsiteX5" fmla="*/ 221840 w 245898"/>
                <a:gd name="connsiteY5" fmla="*/ 12067 h 112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898" h="112275">
                  <a:moveTo>
                    <a:pt x="221840" y="12067"/>
                  </a:moveTo>
                  <a:cubicBezTo>
                    <a:pt x="241189" y="9076"/>
                    <a:pt x="253359" y="85178"/>
                    <a:pt x="240745" y="100590"/>
                  </a:cubicBezTo>
                  <a:cubicBezTo>
                    <a:pt x="228131" y="116002"/>
                    <a:pt x="186280" y="105482"/>
                    <a:pt x="146158" y="104541"/>
                  </a:cubicBezTo>
                  <a:cubicBezTo>
                    <a:pt x="106036" y="103600"/>
                    <a:pt x="1330" y="127861"/>
                    <a:pt x="13" y="94945"/>
                  </a:cubicBezTo>
                  <a:cubicBezTo>
                    <a:pt x="-1304" y="79804"/>
                    <a:pt x="98256" y="18050"/>
                    <a:pt x="135227" y="4237"/>
                  </a:cubicBezTo>
                  <a:cubicBezTo>
                    <a:pt x="172198" y="-9576"/>
                    <a:pt x="202491" y="15058"/>
                    <a:pt x="221840" y="12067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28C55532-ECED-4879-8459-16BB5ADC926E}"/>
                </a:ext>
              </a:extLst>
            </p:cNvPr>
            <p:cNvSpPr/>
            <p:nvPr/>
          </p:nvSpPr>
          <p:spPr>
            <a:xfrm rot="3960558">
              <a:off x="9108578" y="2727227"/>
              <a:ext cx="95266" cy="236624"/>
            </a:xfrm>
            <a:custGeom>
              <a:avLst/>
              <a:gdLst>
                <a:gd name="connsiteX0" fmla="*/ 6457 w 165048"/>
                <a:gd name="connsiteY0" fmla="*/ 44808 h 353407"/>
                <a:gd name="connsiteX1" fmla="*/ 61409 w 165048"/>
                <a:gd name="connsiteY1" fmla="*/ 847 h 353407"/>
                <a:gd name="connsiteX2" fmla="*/ 129550 w 165048"/>
                <a:gd name="connsiteY2" fmla="*/ 31620 h 353407"/>
                <a:gd name="connsiteX3" fmla="*/ 155927 w 165048"/>
                <a:gd name="connsiteY3" fmla="*/ 200872 h 353407"/>
                <a:gd name="connsiteX4" fmla="*/ 160323 w 165048"/>
                <a:gd name="connsiteY4" fmla="*/ 306379 h 353407"/>
                <a:gd name="connsiteX5" fmla="*/ 92182 w 165048"/>
                <a:gd name="connsiteY5" fmla="*/ 352539 h 353407"/>
                <a:gd name="connsiteX6" fmla="*/ 15250 w 165048"/>
                <a:gd name="connsiteY6" fmla="*/ 323964 h 353407"/>
                <a:gd name="connsiteX7" fmla="*/ 2061 w 165048"/>
                <a:gd name="connsiteY7" fmla="*/ 183287 h 353407"/>
                <a:gd name="connsiteX8" fmla="*/ 6457 w 165048"/>
                <a:gd name="connsiteY8" fmla="*/ 44808 h 353407"/>
                <a:gd name="connsiteX0" fmla="*/ 6885 w 165476"/>
                <a:gd name="connsiteY0" fmla="*/ 44808 h 352670"/>
                <a:gd name="connsiteX1" fmla="*/ 61837 w 165476"/>
                <a:gd name="connsiteY1" fmla="*/ 847 h 352670"/>
                <a:gd name="connsiteX2" fmla="*/ 129978 w 165476"/>
                <a:gd name="connsiteY2" fmla="*/ 31620 h 352670"/>
                <a:gd name="connsiteX3" fmla="*/ 156355 w 165476"/>
                <a:gd name="connsiteY3" fmla="*/ 200872 h 352670"/>
                <a:gd name="connsiteX4" fmla="*/ 160751 w 165476"/>
                <a:gd name="connsiteY4" fmla="*/ 306379 h 352670"/>
                <a:gd name="connsiteX5" fmla="*/ 92610 w 165476"/>
                <a:gd name="connsiteY5" fmla="*/ 352539 h 352670"/>
                <a:gd name="connsiteX6" fmla="*/ 22273 w 165476"/>
                <a:gd name="connsiteY6" fmla="*/ 315172 h 352670"/>
                <a:gd name="connsiteX7" fmla="*/ 2489 w 165476"/>
                <a:gd name="connsiteY7" fmla="*/ 183287 h 352670"/>
                <a:gd name="connsiteX8" fmla="*/ 6885 w 165476"/>
                <a:gd name="connsiteY8" fmla="*/ 44808 h 352670"/>
                <a:gd name="connsiteX0" fmla="*/ 6885 w 159537"/>
                <a:gd name="connsiteY0" fmla="*/ 44808 h 352733"/>
                <a:gd name="connsiteX1" fmla="*/ 61837 w 159537"/>
                <a:gd name="connsiteY1" fmla="*/ 847 h 352733"/>
                <a:gd name="connsiteX2" fmla="*/ 129978 w 159537"/>
                <a:gd name="connsiteY2" fmla="*/ 31620 h 352733"/>
                <a:gd name="connsiteX3" fmla="*/ 156355 w 159537"/>
                <a:gd name="connsiteY3" fmla="*/ 200872 h 352733"/>
                <a:gd name="connsiteX4" fmla="*/ 151959 w 159537"/>
                <a:gd name="connsiteY4" fmla="*/ 304181 h 352733"/>
                <a:gd name="connsiteX5" fmla="*/ 92610 w 159537"/>
                <a:gd name="connsiteY5" fmla="*/ 352539 h 352733"/>
                <a:gd name="connsiteX6" fmla="*/ 22273 w 159537"/>
                <a:gd name="connsiteY6" fmla="*/ 315172 h 352733"/>
                <a:gd name="connsiteX7" fmla="*/ 2489 w 159537"/>
                <a:gd name="connsiteY7" fmla="*/ 183287 h 352733"/>
                <a:gd name="connsiteX8" fmla="*/ 6885 w 159537"/>
                <a:gd name="connsiteY8" fmla="*/ 44808 h 352733"/>
                <a:gd name="connsiteX0" fmla="*/ 6885 w 156440"/>
                <a:gd name="connsiteY0" fmla="*/ 44449 h 352374"/>
                <a:gd name="connsiteX1" fmla="*/ 61837 w 156440"/>
                <a:gd name="connsiteY1" fmla="*/ 488 h 352374"/>
                <a:gd name="connsiteX2" fmla="*/ 129978 w 156440"/>
                <a:gd name="connsiteY2" fmla="*/ 31261 h 352374"/>
                <a:gd name="connsiteX3" fmla="*/ 149760 w 156440"/>
                <a:gd name="connsiteY3" fmla="*/ 171938 h 352374"/>
                <a:gd name="connsiteX4" fmla="*/ 151959 w 156440"/>
                <a:gd name="connsiteY4" fmla="*/ 303822 h 352374"/>
                <a:gd name="connsiteX5" fmla="*/ 92610 w 156440"/>
                <a:gd name="connsiteY5" fmla="*/ 352180 h 352374"/>
                <a:gd name="connsiteX6" fmla="*/ 22273 w 156440"/>
                <a:gd name="connsiteY6" fmla="*/ 314813 h 352374"/>
                <a:gd name="connsiteX7" fmla="*/ 2489 w 156440"/>
                <a:gd name="connsiteY7" fmla="*/ 182928 h 352374"/>
                <a:gd name="connsiteX8" fmla="*/ 6885 w 156440"/>
                <a:gd name="connsiteY8" fmla="*/ 44449 h 352374"/>
                <a:gd name="connsiteX0" fmla="*/ 6885 w 153367"/>
                <a:gd name="connsiteY0" fmla="*/ 44449 h 352607"/>
                <a:gd name="connsiteX1" fmla="*/ 61837 w 153367"/>
                <a:gd name="connsiteY1" fmla="*/ 488 h 352607"/>
                <a:gd name="connsiteX2" fmla="*/ 129978 w 153367"/>
                <a:gd name="connsiteY2" fmla="*/ 31261 h 352607"/>
                <a:gd name="connsiteX3" fmla="*/ 149760 w 153367"/>
                <a:gd name="connsiteY3" fmla="*/ 171938 h 352607"/>
                <a:gd name="connsiteX4" fmla="*/ 147562 w 153367"/>
                <a:gd name="connsiteY4" fmla="*/ 297228 h 352607"/>
                <a:gd name="connsiteX5" fmla="*/ 92610 w 153367"/>
                <a:gd name="connsiteY5" fmla="*/ 352180 h 352607"/>
                <a:gd name="connsiteX6" fmla="*/ 22273 w 153367"/>
                <a:gd name="connsiteY6" fmla="*/ 314813 h 352607"/>
                <a:gd name="connsiteX7" fmla="*/ 2489 w 153367"/>
                <a:gd name="connsiteY7" fmla="*/ 182928 h 352607"/>
                <a:gd name="connsiteX8" fmla="*/ 6885 w 153367"/>
                <a:gd name="connsiteY8" fmla="*/ 44449 h 352607"/>
                <a:gd name="connsiteX0" fmla="*/ 7178 w 153660"/>
                <a:gd name="connsiteY0" fmla="*/ 44449 h 352310"/>
                <a:gd name="connsiteX1" fmla="*/ 62130 w 153660"/>
                <a:gd name="connsiteY1" fmla="*/ 488 h 352310"/>
                <a:gd name="connsiteX2" fmla="*/ 130271 w 153660"/>
                <a:gd name="connsiteY2" fmla="*/ 31261 h 352310"/>
                <a:gd name="connsiteX3" fmla="*/ 150053 w 153660"/>
                <a:gd name="connsiteY3" fmla="*/ 171938 h 352310"/>
                <a:gd name="connsiteX4" fmla="*/ 147855 w 153660"/>
                <a:gd name="connsiteY4" fmla="*/ 297228 h 352310"/>
                <a:gd name="connsiteX5" fmla="*/ 92903 w 153660"/>
                <a:gd name="connsiteY5" fmla="*/ 352180 h 352310"/>
                <a:gd name="connsiteX6" fmla="*/ 26962 w 153660"/>
                <a:gd name="connsiteY6" fmla="*/ 308219 h 352310"/>
                <a:gd name="connsiteX7" fmla="*/ 2782 w 153660"/>
                <a:gd name="connsiteY7" fmla="*/ 182928 h 352310"/>
                <a:gd name="connsiteX8" fmla="*/ 7178 w 153660"/>
                <a:gd name="connsiteY8" fmla="*/ 44449 h 352310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82928 h 341473"/>
                <a:gd name="connsiteX8" fmla="*/ 7178 w 153958"/>
                <a:gd name="connsiteY8" fmla="*/ 44449 h 341473"/>
                <a:gd name="connsiteX0" fmla="*/ 5932 w 152712"/>
                <a:gd name="connsiteY0" fmla="*/ 44449 h 341473"/>
                <a:gd name="connsiteX1" fmla="*/ 60884 w 152712"/>
                <a:gd name="connsiteY1" fmla="*/ 488 h 341473"/>
                <a:gd name="connsiteX2" fmla="*/ 129025 w 152712"/>
                <a:gd name="connsiteY2" fmla="*/ 31261 h 341473"/>
                <a:gd name="connsiteX3" fmla="*/ 148807 w 152712"/>
                <a:gd name="connsiteY3" fmla="*/ 171938 h 341473"/>
                <a:gd name="connsiteX4" fmla="*/ 146609 w 152712"/>
                <a:gd name="connsiteY4" fmla="*/ 297228 h 341473"/>
                <a:gd name="connsiteX5" fmla="*/ 87260 w 152712"/>
                <a:gd name="connsiteY5" fmla="*/ 341190 h 341473"/>
                <a:gd name="connsiteX6" fmla="*/ 25716 w 152712"/>
                <a:gd name="connsiteY6" fmla="*/ 308219 h 341473"/>
                <a:gd name="connsiteX7" fmla="*/ 3734 w 152712"/>
                <a:gd name="connsiteY7" fmla="*/ 169740 h 341473"/>
                <a:gd name="connsiteX8" fmla="*/ 5932 w 152712"/>
                <a:gd name="connsiteY8" fmla="*/ 44449 h 341473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69740 h 341473"/>
                <a:gd name="connsiteX8" fmla="*/ 7178 w 153958"/>
                <a:gd name="connsiteY8" fmla="*/ 44449 h 341473"/>
                <a:gd name="connsiteX0" fmla="*/ 6886 w 153666"/>
                <a:gd name="connsiteY0" fmla="*/ 44449 h 341196"/>
                <a:gd name="connsiteX1" fmla="*/ 61838 w 153666"/>
                <a:gd name="connsiteY1" fmla="*/ 488 h 341196"/>
                <a:gd name="connsiteX2" fmla="*/ 129979 w 153666"/>
                <a:gd name="connsiteY2" fmla="*/ 31261 h 341196"/>
                <a:gd name="connsiteX3" fmla="*/ 149761 w 153666"/>
                <a:gd name="connsiteY3" fmla="*/ 171938 h 341196"/>
                <a:gd name="connsiteX4" fmla="*/ 147563 w 153666"/>
                <a:gd name="connsiteY4" fmla="*/ 297228 h 341196"/>
                <a:gd name="connsiteX5" fmla="*/ 88214 w 153666"/>
                <a:gd name="connsiteY5" fmla="*/ 341190 h 341196"/>
                <a:gd name="connsiteX6" fmla="*/ 22274 w 153666"/>
                <a:gd name="connsiteY6" fmla="*/ 295031 h 341196"/>
                <a:gd name="connsiteX7" fmla="*/ 2490 w 153666"/>
                <a:gd name="connsiteY7" fmla="*/ 169740 h 341196"/>
                <a:gd name="connsiteX8" fmla="*/ 6886 w 153666"/>
                <a:gd name="connsiteY8" fmla="*/ 44449 h 341196"/>
                <a:gd name="connsiteX0" fmla="*/ 6886 w 152380"/>
                <a:gd name="connsiteY0" fmla="*/ 44449 h 341216"/>
                <a:gd name="connsiteX1" fmla="*/ 61838 w 152380"/>
                <a:gd name="connsiteY1" fmla="*/ 488 h 341216"/>
                <a:gd name="connsiteX2" fmla="*/ 129979 w 152380"/>
                <a:gd name="connsiteY2" fmla="*/ 31261 h 341216"/>
                <a:gd name="connsiteX3" fmla="*/ 149761 w 152380"/>
                <a:gd name="connsiteY3" fmla="*/ 171938 h 341216"/>
                <a:gd name="connsiteX4" fmla="*/ 145365 w 152380"/>
                <a:gd name="connsiteY4" fmla="*/ 299426 h 341216"/>
                <a:gd name="connsiteX5" fmla="*/ 88214 w 152380"/>
                <a:gd name="connsiteY5" fmla="*/ 341190 h 341216"/>
                <a:gd name="connsiteX6" fmla="*/ 22274 w 152380"/>
                <a:gd name="connsiteY6" fmla="*/ 295031 h 341216"/>
                <a:gd name="connsiteX7" fmla="*/ 2490 w 152380"/>
                <a:gd name="connsiteY7" fmla="*/ 169740 h 341216"/>
                <a:gd name="connsiteX8" fmla="*/ 6886 w 152380"/>
                <a:gd name="connsiteY8" fmla="*/ 44449 h 341216"/>
                <a:gd name="connsiteX0" fmla="*/ 6886 w 152646"/>
                <a:gd name="connsiteY0" fmla="*/ 44449 h 339021"/>
                <a:gd name="connsiteX1" fmla="*/ 61838 w 152646"/>
                <a:gd name="connsiteY1" fmla="*/ 488 h 339021"/>
                <a:gd name="connsiteX2" fmla="*/ 129979 w 152646"/>
                <a:gd name="connsiteY2" fmla="*/ 31261 h 339021"/>
                <a:gd name="connsiteX3" fmla="*/ 149761 w 152646"/>
                <a:gd name="connsiteY3" fmla="*/ 171938 h 339021"/>
                <a:gd name="connsiteX4" fmla="*/ 145365 w 152646"/>
                <a:gd name="connsiteY4" fmla="*/ 299426 h 339021"/>
                <a:gd name="connsiteX5" fmla="*/ 83818 w 152646"/>
                <a:gd name="connsiteY5" fmla="*/ 338991 h 339021"/>
                <a:gd name="connsiteX6" fmla="*/ 22274 w 152646"/>
                <a:gd name="connsiteY6" fmla="*/ 295031 h 339021"/>
                <a:gd name="connsiteX7" fmla="*/ 2490 w 152646"/>
                <a:gd name="connsiteY7" fmla="*/ 169740 h 339021"/>
                <a:gd name="connsiteX8" fmla="*/ 6886 w 152646"/>
                <a:gd name="connsiteY8" fmla="*/ 44449 h 339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2646" h="339021">
                  <a:moveTo>
                    <a:pt x="6886" y="44449"/>
                  </a:moveTo>
                  <a:cubicBezTo>
                    <a:pt x="16777" y="16240"/>
                    <a:pt x="41323" y="2686"/>
                    <a:pt x="61838" y="488"/>
                  </a:cubicBezTo>
                  <a:cubicBezTo>
                    <a:pt x="82354" y="-1710"/>
                    <a:pt x="115325" y="2686"/>
                    <a:pt x="129979" y="31261"/>
                  </a:cubicBezTo>
                  <a:cubicBezTo>
                    <a:pt x="144633" y="59836"/>
                    <a:pt x="147197" y="127244"/>
                    <a:pt x="149761" y="171938"/>
                  </a:cubicBezTo>
                  <a:cubicBezTo>
                    <a:pt x="152325" y="216632"/>
                    <a:pt x="156355" y="271584"/>
                    <a:pt x="145365" y="299426"/>
                  </a:cubicBezTo>
                  <a:cubicBezTo>
                    <a:pt x="134375" y="327268"/>
                    <a:pt x="104333" y="339723"/>
                    <a:pt x="83818" y="338991"/>
                  </a:cubicBezTo>
                  <a:cubicBezTo>
                    <a:pt x="63303" y="338259"/>
                    <a:pt x="37294" y="323240"/>
                    <a:pt x="22274" y="295031"/>
                  </a:cubicBezTo>
                  <a:cubicBezTo>
                    <a:pt x="7254" y="266822"/>
                    <a:pt x="5055" y="211504"/>
                    <a:pt x="2490" y="169740"/>
                  </a:cubicBezTo>
                  <a:cubicBezTo>
                    <a:pt x="-75" y="127976"/>
                    <a:pt x="-3005" y="72658"/>
                    <a:pt x="6886" y="44449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12D80DA7-8F12-48A6-BE09-E8C54F93801A}"/>
                </a:ext>
              </a:extLst>
            </p:cNvPr>
            <p:cNvSpPr/>
            <p:nvPr/>
          </p:nvSpPr>
          <p:spPr>
            <a:xfrm rot="7657645">
              <a:off x="8873752" y="2558118"/>
              <a:ext cx="131106" cy="413628"/>
            </a:xfrm>
            <a:custGeom>
              <a:avLst/>
              <a:gdLst>
                <a:gd name="connsiteX0" fmla="*/ 63868 w 187016"/>
                <a:gd name="connsiteY0" fmla="*/ 62019 h 502838"/>
                <a:gd name="connsiteX1" fmla="*/ 86420 w 187016"/>
                <a:gd name="connsiteY1" fmla="*/ 512 h 502838"/>
                <a:gd name="connsiteX2" fmla="*/ 168429 w 187016"/>
                <a:gd name="connsiteY2" fmla="*/ 47667 h 502838"/>
                <a:gd name="connsiteX3" fmla="*/ 156128 w 187016"/>
                <a:gd name="connsiteY3" fmla="*/ 271142 h 502838"/>
                <a:gd name="connsiteX4" fmla="*/ 186881 w 187016"/>
                <a:gd name="connsiteY4" fmla="*/ 412607 h 502838"/>
                <a:gd name="connsiteX5" fmla="*/ 141776 w 187016"/>
                <a:gd name="connsiteY5" fmla="*/ 363402 h 502838"/>
                <a:gd name="connsiteX6" fmla="*/ 162278 w 187016"/>
                <a:gd name="connsiteY6" fmla="*/ 490516 h 502838"/>
                <a:gd name="connsiteX7" fmla="*/ 117173 w 187016"/>
                <a:gd name="connsiteY7" fmla="*/ 394155 h 502838"/>
                <a:gd name="connsiteX8" fmla="*/ 113073 w 187016"/>
                <a:gd name="connsiteY8" fmla="*/ 502817 h 502838"/>
                <a:gd name="connsiteX9" fmla="*/ 86420 w 187016"/>
                <a:gd name="connsiteY9" fmla="*/ 404406 h 502838"/>
                <a:gd name="connsiteX10" fmla="*/ 59767 w 187016"/>
                <a:gd name="connsiteY10" fmla="*/ 500767 h 502838"/>
                <a:gd name="connsiteX11" fmla="*/ 53616 w 187016"/>
                <a:gd name="connsiteY11" fmla="*/ 402356 h 502838"/>
                <a:gd name="connsiteX12" fmla="*/ 311 w 187016"/>
                <a:gd name="connsiteY12" fmla="*/ 433109 h 502838"/>
                <a:gd name="connsiteX13" fmla="*/ 33114 w 187016"/>
                <a:gd name="connsiteY13" fmla="*/ 355201 h 502838"/>
                <a:gd name="connsiteX14" fmla="*/ 63868 w 187016"/>
                <a:gd name="connsiteY14" fmla="*/ 303945 h 502838"/>
                <a:gd name="connsiteX15" fmla="*/ 63868 w 187016"/>
                <a:gd name="connsiteY15" fmla="*/ 62019 h 502838"/>
                <a:gd name="connsiteX0" fmla="*/ 63868 w 187016"/>
                <a:gd name="connsiteY0" fmla="*/ 63996 h 504815"/>
                <a:gd name="connsiteX1" fmla="*/ 113073 w 187016"/>
                <a:gd name="connsiteY1" fmla="*/ 439 h 504815"/>
                <a:gd name="connsiteX2" fmla="*/ 168429 w 187016"/>
                <a:gd name="connsiteY2" fmla="*/ 49644 h 504815"/>
                <a:gd name="connsiteX3" fmla="*/ 156128 w 187016"/>
                <a:gd name="connsiteY3" fmla="*/ 273119 h 504815"/>
                <a:gd name="connsiteX4" fmla="*/ 186881 w 187016"/>
                <a:gd name="connsiteY4" fmla="*/ 414584 h 504815"/>
                <a:gd name="connsiteX5" fmla="*/ 141776 w 187016"/>
                <a:gd name="connsiteY5" fmla="*/ 365379 h 504815"/>
                <a:gd name="connsiteX6" fmla="*/ 162278 w 187016"/>
                <a:gd name="connsiteY6" fmla="*/ 492493 h 504815"/>
                <a:gd name="connsiteX7" fmla="*/ 117173 w 187016"/>
                <a:gd name="connsiteY7" fmla="*/ 396132 h 504815"/>
                <a:gd name="connsiteX8" fmla="*/ 113073 w 187016"/>
                <a:gd name="connsiteY8" fmla="*/ 504794 h 504815"/>
                <a:gd name="connsiteX9" fmla="*/ 86420 w 187016"/>
                <a:gd name="connsiteY9" fmla="*/ 406383 h 504815"/>
                <a:gd name="connsiteX10" fmla="*/ 59767 w 187016"/>
                <a:gd name="connsiteY10" fmla="*/ 502744 h 504815"/>
                <a:gd name="connsiteX11" fmla="*/ 53616 w 187016"/>
                <a:gd name="connsiteY11" fmla="*/ 404333 h 504815"/>
                <a:gd name="connsiteX12" fmla="*/ 311 w 187016"/>
                <a:gd name="connsiteY12" fmla="*/ 435086 h 504815"/>
                <a:gd name="connsiteX13" fmla="*/ 33114 w 187016"/>
                <a:gd name="connsiteY13" fmla="*/ 357178 h 504815"/>
                <a:gd name="connsiteX14" fmla="*/ 63868 w 187016"/>
                <a:gd name="connsiteY14" fmla="*/ 305922 h 504815"/>
                <a:gd name="connsiteX15" fmla="*/ 63868 w 187016"/>
                <a:gd name="connsiteY15" fmla="*/ 63996 h 504815"/>
                <a:gd name="connsiteX0" fmla="*/ 57718 w 187016"/>
                <a:gd name="connsiteY0" fmla="*/ 53366 h 504437"/>
                <a:gd name="connsiteX1" fmla="*/ 113073 w 187016"/>
                <a:gd name="connsiteY1" fmla="*/ 61 h 504437"/>
                <a:gd name="connsiteX2" fmla="*/ 168429 w 187016"/>
                <a:gd name="connsiteY2" fmla="*/ 49266 h 504437"/>
                <a:gd name="connsiteX3" fmla="*/ 156128 w 187016"/>
                <a:gd name="connsiteY3" fmla="*/ 272741 h 504437"/>
                <a:gd name="connsiteX4" fmla="*/ 186881 w 187016"/>
                <a:gd name="connsiteY4" fmla="*/ 414206 h 504437"/>
                <a:gd name="connsiteX5" fmla="*/ 141776 w 187016"/>
                <a:gd name="connsiteY5" fmla="*/ 365001 h 504437"/>
                <a:gd name="connsiteX6" fmla="*/ 162278 w 187016"/>
                <a:gd name="connsiteY6" fmla="*/ 492115 h 504437"/>
                <a:gd name="connsiteX7" fmla="*/ 117173 w 187016"/>
                <a:gd name="connsiteY7" fmla="*/ 395754 h 504437"/>
                <a:gd name="connsiteX8" fmla="*/ 113073 w 187016"/>
                <a:gd name="connsiteY8" fmla="*/ 504416 h 504437"/>
                <a:gd name="connsiteX9" fmla="*/ 86420 w 187016"/>
                <a:gd name="connsiteY9" fmla="*/ 406005 h 504437"/>
                <a:gd name="connsiteX10" fmla="*/ 59767 w 187016"/>
                <a:gd name="connsiteY10" fmla="*/ 502366 h 504437"/>
                <a:gd name="connsiteX11" fmla="*/ 53616 w 187016"/>
                <a:gd name="connsiteY11" fmla="*/ 403955 h 504437"/>
                <a:gd name="connsiteX12" fmla="*/ 311 w 187016"/>
                <a:gd name="connsiteY12" fmla="*/ 434708 h 504437"/>
                <a:gd name="connsiteX13" fmla="*/ 33114 w 187016"/>
                <a:gd name="connsiteY13" fmla="*/ 356800 h 504437"/>
                <a:gd name="connsiteX14" fmla="*/ 63868 w 187016"/>
                <a:gd name="connsiteY14" fmla="*/ 305544 h 504437"/>
                <a:gd name="connsiteX15" fmla="*/ 57718 w 187016"/>
                <a:gd name="connsiteY15" fmla="*/ 53366 h 5044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9767 w 189311"/>
                <a:gd name="connsiteY10" fmla="*/ 5028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57718 w 189311"/>
                <a:gd name="connsiteY0" fmla="*/ 53866 h 504917"/>
                <a:gd name="connsiteX1" fmla="*/ 113073 w 189311"/>
                <a:gd name="connsiteY1" fmla="*/ 561 h 504917"/>
                <a:gd name="connsiteX2" fmla="*/ 170479 w 189311"/>
                <a:gd name="connsiteY2" fmla="*/ 43615 h 504917"/>
                <a:gd name="connsiteX3" fmla="*/ 156128 w 189311"/>
                <a:gd name="connsiteY3" fmla="*/ 273241 h 504917"/>
                <a:gd name="connsiteX4" fmla="*/ 186881 w 189311"/>
                <a:gd name="connsiteY4" fmla="*/ 414706 h 504917"/>
                <a:gd name="connsiteX5" fmla="*/ 141776 w 189311"/>
                <a:gd name="connsiteY5" fmla="*/ 365501 h 504917"/>
                <a:gd name="connsiteX6" fmla="*/ 162278 w 189311"/>
                <a:gd name="connsiteY6" fmla="*/ 492615 h 504917"/>
                <a:gd name="connsiteX7" fmla="*/ 117173 w 189311"/>
                <a:gd name="connsiteY7" fmla="*/ 396254 h 504917"/>
                <a:gd name="connsiteX8" fmla="*/ 113073 w 189311"/>
                <a:gd name="connsiteY8" fmla="*/ 504916 h 504917"/>
                <a:gd name="connsiteX9" fmla="*/ 86420 w 189311"/>
                <a:gd name="connsiteY9" fmla="*/ 406505 h 504917"/>
                <a:gd name="connsiteX10" fmla="*/ 70019 w 189311"/>
                <a:gd name="connsiteY10" fmla="*/ 504917 h 504917"/>
                <a:gd name="connsiteX11" fmla="*/ 53616 w 189311"/>
                <a:gd name="connsiteY11" fmla="*/ 404455 h 504917"/>
                <a:gd name="connsiteX12" fmla="*/ 311 w 189311"/>
                <a:gd name="connsiteY12" fmla="*/ 435208 h 504917"/>
                <a:gd name="connsiteX13" fmla="*/ 33114 w 189311"/>
                <a:gd name="connsiteY13" fmla="*/ 357300 h 504917"/>
                <a:gd name="connsiteX14" fmla="*/ 63868 w 189311"/>
                <a:gd name="connsiteY14" fmla="*/ 306044 h 504917"/>
                <a:gd name="connsiteX15" fmla="*/ 57718 w 189311"/>
                <a:gd name="connsiteY15" fmla="*/ 53866 h 504917"/>
                <a:gd name="connsiteX0" fmla="*/ 57718 w 189311"/>
                <a:gd name="connsiteY0" fmla="*/ 53866 h 504958"/>
                <a:gd name="connsiteX1" fmla="*/ 113073 w 189311"/>
                <a:gd name="connsiteY1" fmla="*/ 561 h 504958"/>
                <a:gd name="connsiteX2" fmla="*/ 170479 w 189311"/>
                <a:gd name="connsiteY2" fmla="*/ 43615 h 504958"/>
                <a:gd name="connsiteX3" fmla="*/ 156128 w 189311"/>
                <a:gd name="connsiteY3" fmla="*/ 273241 h 504958"/>
                <a:gd name="connsiteX4" fmla="*/ 186881 w 189311"/>
                <a:gd name="connsiteY4" fmla="*/ 414706 h 504958"/>
                <a:gd name="connsiteX5" fmla="*/ 141776 w 189311"/>
                <a:gd name="connsiteY5" fmla="*/ 365501 h 504958"/>
                <a:gd name="connsiteX6" fmla="*/ 162278 w 189311"/>
                <a:gd name="connsiteY6" fmla="*/ 492615 h 504958"/>
                <a:gd name="connsiteX7" fmla="*/ 117173 w 189311"/>
                <a:gd name="connsiteY7" fmla="*/ 396254 h 504958"/>
                <a:gd name="connsiteX8" fmla="*/ 113073 w 189311"/>
                <a:gd name="connsiteY8" fmla="*/ 504916 h 504958"/>
                <a:gd name="connsiteX9" fmla="*/ 86420 w 189311"/>
                <a:gd name="connsiteY9" fmla="*/ 406505 h 504958"/>
                <a:gd name="connsiteX10" fmla="*/ 70019 w 189311"/>
                <a:gd name="connsiteY10" fmla="*/ 504917 h 504958"/>
                <a:gd name="connsiteX11" fmla="*/ 53616 w 189311"/>
                <a:gd name="connsiteY11" fmla="*/ 404455 h 504958"/>
                <a:gd name="connsiteX12" fmla="*/ 311 w 189311"/>
                <a:gd name="connsiteY12" fmla="*/ 435208 h 504958"/>
                <a:gd name="connsiteX13" fmla="*/ 33114 w 189311"/>
                <a:gd name="connsiteY13" fmla="*/ 357300 h 504958"/>
                <a:gd name="connsiteX14" fmla="*/ 63868 w 189311"/>
                <a:gd name="connsiteY14" fmla="*/ 306044 h 504958"/>
                <a:gd name="connsiteX15" fmla="*/ 57718 w 189311"/>
                <a:gd name="connsiteY15" fmla="*/ 53866 h 504958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5667 w 189311"/>
                <a:gd name="connsiteY10" fmla="*/ 4987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62647 w 194240"/>
                <a:gd name="connsiteY0" fmla="*/ 53866 h 504916"/>
                <a:gd name="connsiteX1" fmla="*/ 118002 w 194240"/>
                <a:gd name="connsiteY1" fmla="*/ 561 h 504916"/>
                <a:gd name="connsiteX2" fmla="*/ 175408 w 194240"/>
                <a:gd name="connsiteY2" fmla="*/ 43615 h 504916"/>
                <a:gd name="connsiteX3" fmla="*/ 161057 w 194240"/>
                <a:gd name="connsiteY3" fmla="*/ 273241 h 504916"/>
                <a:gd name="connsiteX4" fmla="*/ 191810 w 194240"/>
                <a:gd name="connsiteY4" fmla="*/ 414706 h 504916"/>
                <a:gd name="connsiteX5" fmla="*/ 146705 w 194240"/>
                <a:gd name="connsiteY5" fmla="*/ 365501 h 504916"/>
                <a:gd name="connsiteX6" fmla="*/ 167207 w 194240"/>
                <a:gd name="connsiteY6" fmla="*/ 492615 h 504916"/>
                <a:gd name="connsiteX7" fmla="*/ 122102 w 194240"/>
                <a:gd name="connsiteY7" fmla="*/ 396254 h 504916"/>
                <a:gd name="connsiteX8" fmla="*/ 118002 w 194240"/>
                <a:gd name="connsiteY8" fmla="*/ 504916 h 504916"/>
                <a:gd name="connsiteX9" fmla="*/ 91349 w 194240"/>
                <a:gd name="connsiteY9" fmla="*/ 406505 h 504916"/>
                <a:gd name="connsiteX10" fmla="*/ 60596 w 194240"/>
                <a:gd name="connsiteY10" fmla="*/ 498766 h 504916"/>
                <a:gd name="connsiteX11" fmla="*/ 58545 w 194240"/>
                <a:gd name="connsiteY11" fmla="*/ 404455 h 504916"/>
                <a:gd name="connsiteX12" fmla="*/ 5240 w 194240"/>
                <a:gd name="connsiteY12" fmla="*/ 435208 h 504916"/>
                <a:gd name="connsiteX13" fmla="*/ 38043 w 194240"/>
                <a:gd name="connsiteY13" fmla="*/ 357300 h 504916"/>
                <a:gd name="connsiteX14" fmla="*/ 68797 w 194240"/>
                <a:gd name="connsiteY14" fmla="*/ 306044 h 504916"/>
                <a:gd name="connsiteX15" fmla="*/ 62647 w 194240"/>
                <a:gd name="connsiteY15" fmla="*/ 53866 h 504916"/>
                <a:gd name="connsiteX0" fmla="*/ 55316 w 186909"/>
                <a:gd name="connsiteY0" fmla="*/ 53866 h 504916"/>
                <a:gd name="connsiteX1" fmla="*/ 110671 w 186909"/>
                <a:gd name="connsiteY1" fmla="*/ 561 h 504916"/>
                <a:gd name="connsiteX2" fmla="*/ 168077 w 186909"/>
                <a:gd name="connsiteY2" fmla="*/ 43615 h 504916"/>
                <a:gd name="connsiteX3" fmla="*/ 153726 w 186909"/>
                <a:gd name="connsiteY3" fmla="*/ 273241 h 504916"/>
                <a:gd name="connsiteX4" fmla="*/ 184479 w 186909"/>
                <a:gd name="connsiteY4" fmla="*/ 414706 h 504916"/>
                <a:gd name="connsiteX5" fmla="*/ 139374 w 186909"/>
                <a:gd name="connsiteY5" fmla="*/ 365501 h 504916"/>
                <a:gd name="connsiteX6" fmla="*/ 159876 w 186909"/>
                <a:gd name="connsiteY6" fmla="*/ 492615 h 504916"/>
                <a:gd name="connsiteX7" fmla="*/ 114771 w 186909"/>
                <a:gd name="connsiteY7" fmla="*/ 396254 h 504916"/>
                <a:gd name="connsiteX8" fmla="*/ 110671 w 186909"/>
                <a:gd name="connsiteY8" fmla="*/ 504916 h 504916"/>
                <a:gd name="connsiteX9" fmla="*/ 84018 w 186909"/>
                <a:gd name="connsiteY9" fmla="*/ 406505 h 504916"/>
                <a:gd name="connsiteX10" fmla="*/ 53265 w 186909"/>
                <a:gd name="connsiteY10" fmla="*/ 498766 h 504916"/>
                <a:gd name="connsiteX11" fmla="*/ 51214 w 186909"/>
                <a:gd name="connsiteY11" fmla="*/ 404455 h 504916"/>
                <a:gd name="connsiteX12" fmla="*/ 6110 w 186909"/>
                <a:gd name="connsiteY12" fmla="*/ 420856 h 504916"/>
                <a:gd name="connsiteX13" fmla="*/ 30712 w 186909"/>
                <a:gd name="connsiteY13" fmla="*/ 357300 h 504916"/>
                <a:gd name="connsiteX14" fmla="*/ 61466 w 186909"/>
                <a:gd name="connsiteY14" fmla="*/ 306044 h 504916"/>
                <a:gd name="connsiteX15" fmla="*/ 55316 w 186909"/>
                <a:gd name="connsiteY15" fmla="*/ 53866 h 504916"/>
                <a:gd name="connsiteX0" fmla="*/ 49504 w 181097"/>
                <a:gd name="connsiteY0" fmla="*/ 53866 h 504916"/>
                <a:gd name="connsiteX1" fmla="*/ 104859 w 181097"/>
                <a:gd name="connsiteY1" fmla="*/ 561 h 504916"/>
                <a:gd name="connsiteX2" fmla="*/ 162265 w 181097"/>
                <a:gd name="connsiteY2" fmla="*/ 43615 h 504916"/>
                <a:gd name="connsiteX3" fmla="*/ 147914 w 181097"/>
                <a:gd name="connsiteY3" fmla="*/ 273241 h 504916"/>
                <a:gd name="connsiteX4" fmla="*/ 178667 w 181097"/>
                <a:gd name="connsiteY4" fmla="*/ 414706 h 504916"/>
                <a:gd name="connsiteX5" fmla="*/ 133562 w 181097"/>
                <a:gd name="connsiteY5" fmla="*/ 365501 h 504916"/>
                <a:gd name="connsiteX6" fmla="*/ 154064 w 181097"/>
                <a:gd name="connsiteY6" fmla="*/ 492615 h 504916"/>
                <a:gd name="connsiteX7" fmla="*/ 108959 w 181097"/>
                <a:gd name="connsiteY7" fmla="*/ 396254 h 504916"/>
                <a:gd name="connsiteX8" fmla="*/ 104859 w 181097"/>
                <a:gd name="connsiteY8" fmla="*/ 504916 h 504916"/>
                <a:gd name="connsiteX9" fmla="*/ 78206 w 181097"/>
                <a:gd name="connsiteY9" fmla="*/ 406505 h 504916"/>
                <a:gd name="connsiteX10" fmla="*/ 47453 w 181097"/>
                <a:gd name="connsiteY10" fmla="*/ 498766 h 504916"/>
                <a:gd name="connsiteX11" fmla="*/ 41301 w 181097"/>
                <a:gd name="connsiteY11" fmla="*/ 400354 h 504916"/>
                <a:gd name="connsiteX12" fmla="*/ 298 w 181097"/>
                <a:gd name="connsiteY12" fmla="*/ 420856 h 504916"/>
                <a:gd name="connsiteX13" fmla="*/ 24900 w 181097"/>
                <a:gd name="connsiteY13" fmla="*/ 357300 h 504916"/>
                <a:gd name="connsiteX14" fmla="*/ 55654 w 181097"/>
                <a:gd name="connsiteY14" fmla="*/ 306044 h 504916"/>
                <a:gd name="connsiteX15" fmla="*/ 49504 w 181097"/>
                <a:gd name="connsiteY15" fmla="*/ 53866 h 504916"/>
                <a:gd name="connsiteX0" fmla="*/ 52664 w 184257"/>
                <a:gd name="connsiteY0" fmla="*/ 53866 h 504916"/>
                <a:gd name="connsiteX1" fmla="*/ 108019 w 184257"/>
                <a:gd name="connsiteY1" fmla="*/ 561 h 504916"/>
                <a:gd name="connsiteX2" fmla="*/ 165425 w 184257"/>
                <a:gd name="connsiteY2" fmla="*/ 43615 h 504916"/>
                <a:gd name="connsiteX3" fmla="*/ 151074 w 184257"/>
                <a:gd name="connsiteY3" fmla="*/ 273241 h 504916"/>
                <a:gd name="connsiteX4" fmla="*/ 181827 w 184257"/>
                <a:gd name="connsiteY4" fmla="*/ 414706 h 504916"/>
                <a:gd name="connsiteX5" fmla="*/ 136722 w 184257"/>
                <a:gd name="connsiteY5" fmla="*/ 365501 h 504916"/>
                <a:gd name="connsiteX6" fmla="*/ 157224 w 184257"/>
                <a:gd name="connsiteY6" fmla="*/ 492615 h 504916"/>
                <a:gd name="connsiteX7" fmla="*/ 112119 w 184257"/>
                <a:gd name="connsiteY7" fmla="*/ 396254 h 504916"/>
                <a:gd name="connsiteX8" fmla="*/ 108019 w 184257"/>
                <a:gd name="connsiteY8" fmla="*/ 504916 h 504916"/>
                <a:gd name="connsiteX9" fmla="*/ 81366 w 184257"/>
                <a:gd name="connsiteY9" fmla="*/ 406505 h 504916"/>
                <a:gd name="connsiteX10" fmla="*/ 50613 w 184257"/>
                <a:gd name="connsiteY10" fmla="*/ 498766 h 504916"/>
                <a:gd name="connsiteX11" fmla="*/ 44461 w 184257"/>
                <a:gd name="connsiteY11" fmla="*/ 400354 h 504916"/>
                <a:gd name="connsiteX12" fmla="*/ 3458 w 184257"/>
                <a:gd name="connsiteY12" fmla="*/ 420856 h 504916"/>
                <a:gd name="connsiteX13" fmla="*/ 28060 w 184257"/>
                <a:gd name="connsiteY13" fmla="*/ 357300 h 504916"/>
                <a:gd name="connsiteX14" fmla="*/ 58814 w 184257"/>
                <a:gd name="connsiteY14" fmla="*/ 306044 h 504916"/>
                <a:gd name="connsiteX15" fmla="*/ 52664 w 184257"/>
                <a:gd name="connsiteY15" fmla="*/ 53866 h 504916"/>
                <a:gd name="connsiteX0" fmla="*/ 52664 w 181873"/>
                <a:gd name="connsiteY0" fmla="*/ 53866 h 504916"/>
                <a:gd name="connsiteX1" fmla="*/ 108019 w 181873"/>
                <a:gd name="connsiteY1" fmla="*/ 561 h 504916"/>
                <a:gd name="connsiteX2" fmla="*/ 165425 w 181873"/>
                <a:gd name="connsiteY2" fmla="*/ 43615 h 504916"/>
                <a:gd name="connsiteX3" fmla="*/ 151074 w 181873"/>
                <a:gd name="connsiteY3" fmla="*/ 273241 h 504916"/>
                <a:gd name="connsiteX4" fmla="*/ 181827 w 181873"/>
                <a:gd name="connsiteY4" fmla="*/ 414706 h 504916"/>
                <a:gd name="connsiteX5" fmla="*/ 142873 w 181873"/>
                <a:gd name="connsiteY5" fmla="*/ 377802 h 504916"/>
                <a:gd name="connsiteX6" fmla="*/ 157224 w 181873"/>
                <a:gd name="connsiteY6" fmla="*/ 492615 h 504916"/>
                <a:gd name="connsiteX7" fmla="*/ 112119 w 181873"/>
                <a:gd name="connsiteY7" fmla="*/ 396254 h 504916"/>
                <a:gd name="connsiteX8" fmla="*/ 108019 w 181873"/>
                <a:gd name="connsiteY8" fmla="*/ 504916 h 504916"/>
                <a:gd name="connsiteX9" fmla="*/ 81366 w 181873"/>
                <a:gd name="connsiteY9" fmla="*/ 406505 h 504916"/>
                <a:gd name="connsiteX10" fmla="*/ 50613 w 181873"/>
                <a:gd name="connsiteY10" fmla="*/ 498766 h 504916"/>
                <a:gd name="connsiteX11" fmla="*/ 44461 w 181873"/>
                <a:gd name="connsiteY11" fmla="*/ 400354 h 504916"/>
                <a:gd name="connsiteX12" fmla="*/ 3458 w 181873"/>
                <a:gd name="connsiteY12" fmla="*/ 420856 h 504916"/>
                <a:gd name="connsiteX13" fmla="*/ 28060 w 181873"/>
                <a:gd name="connsiteY13" fmla="*/ 357300 h 504916"/>
                <a:gd name="connsiteX14" fmla="*/ 58814 w 181873"/>
                <a:gd name="connsiteY14" fmla="*/ 306044 h 504916"/>
                <a:gd name="connsiteX15" fmla="*/ 52664 w 181873"/>
                <a:gd name="connsiteY15" fmla="*/ 53866 h 504916"/>
                <a:gd name="connsiteX0" fmla="*/ 52664 w 181839"/>
                <a:gd name="connsiteY0" fmla="*/ 53866 h 504916"/>
                <a:gd name="connsiteX1" fmla="*/ 108019 w 181839"/>
                <a:gd name="connsiteY1" fmla="*/ 561 h 504916"/>
                <a:gd name="connsiteX2" fmla="*/ 165425 w 181839"/>
                <a:gd name="connsiteY2" fmla="*/ 43615 h 504916"/>
                <a:gd name="connsiteX3" fmla="*/ 151074 w 181839"/>
                <a:gd name="connsiteY3" fmla="*/ 273241 h 504916"/>
                <a:gd name="connsiteX4" fmla="*/ 181827 w 181839"/>
                <a:gd name="connsiteY4" fmla="*/ 414706 h 504916"/>
                <a:gd name="connsiteX5" fmla="*/ 146973 w 181839"/>
                <a:gd name="connsiteY5" fmla="*/ 386003 h 504916"/>
                <a:gd name="connsiteX6" fmla="*/ 157224 w 181839"/>
                <a:gd name="connsiteY6" fmla="*/ 492615 h 504916"/>
                <a:gd name="connsiteX7" fmla="*/ 112119 w 181839"/>
                <a:gd name="connsiteY7" fmla="*/ 396254 h 504916"/>
                <a:gd name="connsiteX8" fmla="*/ 108019 w 181839"/>
                <a:gd name="connsiteY8" fmla="*/ 504916 h 504916"/>
                <a:gd name="connsiteX9" fmla="*/ 81366 w 181839"/>
                <a:gd name="connsiteY9" fmla="*/ 406505 h 504916"/>
                <a:gd name="connsiteX10" fmla="*/ 50613 w 181839"/>
                <a:gd name="connsiteY10" fmla="*/ 498766 h 504916"/>
                <a:gd name="connsiteX11" fmla="*/ 44461 w 181839"/>
                <a:gd name="connsiteY11" fmla="*/ 400354 h 504916"/>
                <a:gd name="connsiteX12" fmla="*/ 3458 w 181839"/>
                <a:gd name="connsiteY12" fmla="*/ 420856 h 504916"/>
                <a:gd name="connsiteX13" fmla="*/ 28060 w 181839"/>
                <a:gd name="connsiteY13" fmla="*/ 357300 h 504916"/>
                <a:gd name="connsiteX14" fmla="*/ 58814 w 181839"/>
                <a:gd name="connsiteY14" fmla="*/ 306044 h 504916"/>
                <a:gd name="connsiteX15" fmla="*/ 52664 w 181839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270875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9467 h 510517"/>
                <a:gd name="connsiteX1" fmla="*/ 100203 w 183758"/>
                <a:gd name="connsiteY1" fmla="*/ 301 h 510517"/>
                <a:gd name="connsiteX2" fmla="*/ 165425 w 183758"/>
                <a:gd name="connsiteY2" fmla="*/ 49216 h 510517"/>
                <a:gd name="connsiteX3" fmla="*/ 151074 w 183758"/>
                <a:gd name="connsiteY3" fmla="*/ 278842 h 510517"/>
                <a:gd name="connsiteX4" fmla="*/ 181827 w 183758"/>
                <a:gd name="connsiteY4" fmla="*/ 420307 h 510517"/>
                <a:gd name="connsiteX5" fmla="*/ 146973 w 183758"/>
                <a:gd name="connsiteY5" fmla="*/ 391604 h 510517"/>
                <a:gd name="connsiteX6" fmla="*/ 157224 w 183758"/>
                <a:gd name="connsiteY6" fmla="*/ 498216 h 510517"/>
                <a:gd name="connsiteX7" fmla="*/ 112119 w 183758"/>
                <a:gd name="connsiteY7" fmla="*/ 401855 h 510517"/>
                <a:gd name="connsiteX8" fmla="*/ 108019 w 183758"/>
                <a:gd name="connsiteY8" fmla="*/ 510517 h 510517"/>
                <a:gd name="connsiteX9" fmla="*/ 81366 w 183758"/>
                <a:gd name="connsiteY9" fmla="*/ 412106 h 510517"/>
                <a:gd name="connsiteX10" fmla="*/ 50613 w 183758"/>
                <a:gd name="connsiteY10" fmla="*/ 504367 h 510517"/>
                <a:gd name="connsiteX11" fmla="*/ 44461 w 183758"/>
                <a:gd name="connsiteY11" fmla="*/ 405955 h 510517"/>
                <a:gd name="connsiteX12" fmla="*/ 3458 w 183758"/>
                <a:gd name="connsiteY12" fmla="*/ 426457 h 510517"/>
                <a:gd name="connsiteX13" fmla="*/ 28060 w 183758"/>
                <a:gd name="connsiteY13" fmla="*/ 362901 h 510517"/>
                <a:gd name="connsiteX14" fmla="*/ 56860 w 183758"/>
                <a:gd name="connsiteY14" fmla="*/ 233491 h 510517"/>
                <a:gd name="connsiteX15" fmla="*/ 52664 w 183758"/>
                <a:gd name="connsiteY15" fmla="*/ 59467 h 510517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85"/>
                <a:gd name="connsiteX1" fmla="*/ 100203 w 183622"/>
                <a:gd name="connsiteY1" fmla="*/ 555 h 510785"/>
                <a:gd name="connsiteX2" fmla="*/ 165425 w 183622"/>
                <a:gd name="connsiteY2" fmla="*/ 49470 h 510785"/>
                <a:gd name="connsiteX3" fmla="*/ 151074 w 183622"/>
                <a:gd name="connsiteY3" fmla="*/ 310357 h 510785"/>
                <a:gd name="connsiteX4" fmla="*/ 181827 w 183622"/>
                <a:gd name="connsiteY4" fmla="*/ 420561 h 510785"/>
                <a:gd name="connsiteX5" fmla="*/ 146973 w 183622"/>
                <a:gd name="connsiteY5" fmla="*/ 391858 h 510785"/>
                <a:gd name="connsiteX6" fmla="*/ 157224 w 183622"/>
                <a:gd name="connsiteY6" fmla="*/ 498470 h 510785"/>
                <a:gd name="connsiteX7" fmla="*/ 112119 w 183622"/>
                <a:gd name="connsiteY7" fmla="*/ 402109 h 510785"/>
                <a:gd name="connsiteX8" fmla="*/ 108019 w 183622"/>
                <a:gd name="connsiteY8" fmla="*/ 510771 h 510785"/>
                <a:gd name="connsiteX9" fmla="*/ 77459 w 183622"/>
                <a:gd name="connsiteY9" fmla="*/ 410406 h 510785"/>
                <a:gd name="connsiteX10" fmla="*/ 50613 w 183622"/>
                <a:gd name="connsiteY10" fmla="*/ 504621 h 510785"/>
                <a:gd name="connsiteX11" fmla="*/ 44461 w 183622"/>
                <a:gd name="connsiteY11" fmla="*/ 406209 h 510785"/>
                <a:gd name="connsiteX12" fmla="*/ 3458 w 183622"/>
                <a:gd name="connsiteY12" fmla="*/ 426711 h 510785"/>
                <a:gd name="connsiteX13" fmla="*/ 28060 w 183622"/>
                <a:gd name="connsiteY13" fmla="*/ 363155 h 510785"/>
                <a:gd name="connsiteX14" fmla="*/ 56860 w 183622"/>
                <a:gd name="connsiteY14" fmla="*/ 233745 h 510785"/>
                <a:gd name="connsiteX15" fmla="*/ 52664 w 183622"/>
                <a:gd name="connsiteY15" fmla="*/ 59721 h 510785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94408 h 545501"/>
                <a:gd name="connsiteX1" fmla="*/ 102157 w 183622"/>
                <a:gd name="connsiteY1" fmla="*/ 73 h 545501"/>
                <a:gd name="connsiteX2" fmla="*/ 165425 w 183622"/>
                <a:gd name="connsiteY2" fmla="*/ 84157 h 545501"/>
                <a:gd name="connsiteX3" fmla="*/ 151074 w 183622"/>
                <a:gd name="connsiteY3" fmla="*/ 345044 h 545501"/>
                <a:gd name="connsiteX4" fmla="*/ 181827 w 183622"/>
                <a:gd name="connsiteY4" fmla="*/ 455248 h 545501"/>
                <a:gd name="connsiteX5" fmla="*/ 146973 w 183622"/>
                <a:gd name="connsiteY5" fmla="*/ 426545 h 545501"/>
                <a:gd name="connsiteX6" fmla="*/ 157224 w 183622"/>
                <a:gd name="connsiteY6" fmla="*/ 533157 h 545501"/>
                <a:gd name="connsiteX7" fmla="*/ 112119 w 183622"/>
                <a:gd name="connsiteY7" fmla="*/ 436796 h 545501"/>
                <a:gd name="connsiteX8" fmla="*/ 108019 w 183622"/>
                <a:gd name="connsiteY8" fmla="*/ 545458 h 545501"/>
                <a:gd name="connsiteX9" fmla="*/ 77459 w 183622"/>
                <a:gd name="connsiteY9" fmla="*/ 445093 h 545501"/>
                <a:gd name="connsiteX10" fmla="*/ 50613 w 183622"/>
                <a:gd name="connsiteY10" fmla="*/ 539308 h 545501"/>
                <a:gd name="connsiteX11" fmla="*/ 44461 w 183622"/>
                <a:gd name="connsiteY11" fmla="*/ 440896 h 545501"/>
                <a:gd name="connsiteX12" fmla="*/ 3458 w 183622"/>
                <a:gd name="connsiteY12" fmla="*/ 461398 h 545501"/>
                <a:gd name="connsiteX13" fmla="*/ 28060 w 183622"/>
                <a:gd name="connsiteY13" fmla="*/ 397842 h 545501"/>
                <a:gd name="connsiteX14" fmla="*/ 56860 w 183622"/>
                <a:gd name="connsiteY14" fmla="*/ 268432 h 545501"/>
                <a:gd name="connsiteX15" fmla="*/ 52664 w 183622"/>
                <a:gd name="connsiteY15" fmla="*/ 94408 h 545501"/>
                <a:gd name="connsiteX0" fmla="*/ 52664 w 183622"/>
                <a:gd name="connsiteY0" fmla="*/ 99119 h 550212"/>
                <a:gd name="connsiteX1" fmla="*/ 102157 w 183622"/>
                <a:gd name="connsiteY1" fmla="*/ 4784 h 550212"/>
                <a:gd name="connsiteX2" fmla="*/ 165425 w 183622"/>
                <a:gd name="connsiteY2" fmla="*/ 49791 h 550212"/>
                <a:gd name="connsiteX3" fmla="*/ 151074 w 183622"/>
                <a:gd name="connsiteY3" fmla="*/ 349755 h 550212"/>
                <a:gd name="connsiteX4" fmla="*/ 181827 w 183622"/>
                <a:gd name="connsiteY4" fmla="*/ 459959 h 550212"/>
                <a:gd name="connsiteX5" fmla="*/ 146973 w 183622"/>
                <a:gd name="connsiteY5" fmla="*/ 431256 h 550212"/>
                <a:gd name="connsiteX6" fmla="*/ 157224 w 183622"/>
                <a:gd name="connsiteY6" fmla="*/ 537868 h 550212"/>
                <a:gd name="connsiteX7" fmla="*/ 112119 w 183622"/>
                <a:gd name="connsiteY7" fmla="*/ 441507 h 550212"/>
                <a:gd name="connsiteX8" fmla="*/ 108019 w 183622"/>
                <a:gd name="connsiteY8" fmla="*/ 550169 h 550212"/>
                <a:gd name="connsiteX9" fmla="*/ 77459 w 183622"/>
                <a:gd name="connsiteY9" fmla="*/ 449804 h 550212"/>
                <a:gd name="connsiteX10" fmla="*/ 50613 w 183622"/>
                <a:gd name="connsiteY10" fmla="*/ 544019 h 550212"/>
                <a:gd name="connsiteX11" fmla="*/ 44461 w 183622"/>
                <a:gd name="connsiteY11" fmla="*/ 445607 h 550212"/>
                <a:gd name="connsiteX12" fmla="*/ 3458 w 183622"/>
                <a:gd name="connsiteY12" fmla="*/ 466109 h 550212"/>
                <a:gd name="connsiteX13" fmla="*/ 28060 w 183622"/>
                <a:gd name="connsiteY13" fmla="*/ 402553 h 550212"/>
                <a:gd name="connsiteX14" fmla="*/ 56860 w 183622"/>
                <a:gd name="connsiteY14" fmla="*/ 273143 h 550212"/>
                <a:gd name="connsiteX15" fmla="*/ 52664 w 183622"/>
                <a:gd name="connsiteY15" fmla="*/ 99119 h 550212"/>
                <a:gd name="connsiteX0" fmla="*/ 52664 w 183622"/>
                <a:gd name="connsiteY0" fmla="*/ 52963 h 547041"/>
                <a:gd name="connsiteX1" fmla="*/ 102157 w 183622"/>
                <a:gd name="connsiteY1" fmla="*/ 1613 h 547041"/>
                <a:gd name="connsiteX2" fmla="*/ 165425 w 183622"/>
                <a:gd name="connsiteY2" fmla="*/ 46620 h 547041"/>
                <a:gd name="connsiteX3" fmla="*/ 151074 w 183622"/>
                <a:gd name="connsiteY3" fmla="*/ 346584 h 547041"/>
                <a:gd name="connsiteX4" fmla="*/ 181827 w 183622"/>
                <a:gd name="connsiteY4" fmla="*/ 456788 h 547041"/>
                <a:gd name="connsiteX5" fmla="*/ 146973 w 183622"/>
                <a:gd name="connsiteY5" fmla="*/ 428085 h 547041"/>
                <a:gd name="connsiteX6" fmla="*/ 157224 w 183622"/>
                <a:gd name="connsiteY6" fmla="*/ 534697 h 547041"/>
                <a:gd name="connsiteX7" fmla="*/ 112119 w 183622"/>
                <a:gd name="connsiteY7" fmla="*/ 438336 h 547041"/>
                <a:gd name="connsiteX8" fmla="*/ 108019 w 183622"/>
                <a:gd name="connsiteY8" fmla="*/ 546998 h 547041"/>
                <a:gd name="connsiteX9" fmla="*/ 77459 w 183622"/>
                <a:gd name="connsiteY9" fmla="*/ 446633 h 547041"/>
                <a:gd name="connsiteX10" fmla="*/ 50613 w 183622"/>
                <a:gd name="connsiteY10" fmla="*/ 540848 h 547041"/>
                <a:gd name="connsiteX11" fmla="*/ 44461 w 183622"/>
                <a:gd name="connsiteY11" fmla="*/ 442436 h 547041"/>
                <a:gd name="connsiteX12" fmla="*/ 3458 w 183622"/>
                <a:gd name="connsiteY12" fmla="*/ 462938 h 547041"/>
                <a:gd name="connsiteX13" fmla="*/ 28060 w 183622"/>
                <a:gd name="connsiteY13" fmla="*/ 399382 h 547041"/>
                <a:gd name="connsiteX14" fmla="*/ 56860 w 183622"/>
                <a:gd name="connsiteY14" fmla="*/ 269972 h 547041"/>
                <a:gd name="connsiteX15" fmla="*/ 52664 w 183622"/>
                <a:gd name="connsiteY15" fmla="*/ 52963 h 547041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3622" h="555612">
                  <a:moveTo>
                    <a:pt x="52664" y="61534"/>
                  </a:moveTo>
                  <a:cubicBezTo>
                    <a:pt x="59888" y="15179"/>
                    <a:pt x="81410" y="1472"/>
                    <a:pt x="100203" y="415"/>
                  </a:cubicBezTo>
                  <a:cubicBezTo>
                    <a:pt x="118996" y="-642"/>
                    <a:pt x="156947" y="-3932"/>
                    <a:pt x="165425" y="55191"/>
                  </a:cubicBezTo>
                  <a:cubicBezTo>
                    <a:pt x="173903" y="114314"/>
                    <a:pt x="148340" y="286794"/>
                    <a:pt x="151074" y="355155"/>
                  </a:cubicBezTo>
                  <a:cubicBezTo>
                    <a:pt x="153808" y="423516"/>
                    <a:pt x="192279" y="447868"/>
                    <a:pt x="181827" y="465359"/>
                  </a:cubicBezTo>
                  <a:cubicBezTo>
                    <a:pt x="171375" y="482850"/>
                    <a:pt x="151074" y="423671"/>
                    <a:pt x="146973" y="436656"/>
                  </a:cubicBezTo>
                  <a:cubicBezTo>
                    <a:pt x="142873" y="449641"/>
                    <a:pt x="171138" y="533553"/>
                    <a:pt x="157224" y="543268"/>
                  </a:cubicBezTo>
                  <a:cubicBezTo>
                    <a:pt x="143310" y="552983"/>
                    <a:pt x="120320" y="444857"/>
                    <a:pt x="112119" y="446907"/>
                  </a:cubicBezTo>
                  <a:cubicBezTo>
                    <a:pt x="103918" y="448957"/>
                    <a:pt x="123565" y="558094"/>
                    <a:pt x="108019" y="555569"/>
                  </a:cubicBezTo>
                  <a:cubicBezTo>
                    <a:pt x="92473" y="553044"/>
                    <a:pt x="87027" y="456229"/>
                    <a:pt x="77459" y="455204"/>
                  </a:cubicBezTo>
                  <a:cubicBezTo>
                    <a:pt x="67891" y="454179"/>
                    <a:pt x="67836" y="548164"/>
                    <a:pt x="50613" y="549419"/>
                  </a:cubicBezTo>
                  <a:cubicBezTo>
                    <a:pt x="33390" y="550674"/>
                    <a:pt x="52320" y="463992"/>
                    <a:pt x="44461" y="451007"/>
                  </a:cubicBezTo>
                  <a:cubicBezTo>
                    <a:pt x="36602" y="438022"/>
                    <a:pt x="16442" y="478685"/>
                    <a:pt x="3458" y="471509"/>
                  </a:cubicBezTo>
                  <a:cubicBezTo>
                    <a:pt x="-9526" y="464333"/>
                    <a:pt x="17467" y="429480"/>
                    <a:pt x="28060" y="407953"/>
                  </a:cubicBezTo>
                  <a:cubicBezTo>
                    <a:pt x="60144" y="359073"/>
                    <a:pt x="59236" y="343593"/>
                    <a:pt x="56860" y="278543"/>
                  </a:cubicBezTo>
                  <a:cubicBezTo>
                    <a:pt x="54484" y="213493"/>
                    <a:pt x="45440" y="107889"/>
                    <a:pt x="52664" y="61534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C4E65FC7-A014-4B2A-B93E-3157B30E4C84}"/>
                </a:ext>
              </a:extLst>
            </p:cNvPr>
            <p:cNvSpPr/>
            <p:nvPr/>
          </p:nvSpPr>
          <p:spPr>
            <a:xfrm rot="3691782">
              <a:off x="9224364" y="2651056"/>
              <a:ext cx="150303" cy="254985"/>
            </a:xfrm>
            <a:custGeom>
              <a:avLst/>
              <a:gdLst>
                <a:gd name="connsiteX0" fmla="*/ 26048 w 207295"/>
                <a:gd name="connsiteY0" fmla="*/ 89400 h 310281"/>
                <a:gd name="connsiteX1" fmla="*/ 88597 w 207295"/>
                <a:gd name="connsiteY1" fmla="*/ 44 h 310281"/>
                <a:gd name="connsiteX2" fmla="*/ 171995 w 207295"/>
                <a:gd name="connsiteY2" fmla="*/ 80464 h 310281"/>
                <a:gd name="connsiteX3" fmla="*/ 204758 w 207295"/>
                <a:gd name="connsiteY3" fmla="*/ 274067 h 310281"/>
                <a:gd name="connsiteX4" fmla="*/ 109446 w 207295"/>
                <a:gd name="connsiteY4" fmla="*/ 294916 h 310281"/>
                <a:gd name="connsiteX5" fmla="*/ 5199 w 207295"/>
                <a:gd name="connsiteY5" fmla="*/ 294916 h 310281"/>
                <a:gd name="connsiteX6" fmla="*/ 26048 w 207295"/>
                <a:gd name="connsiteY6" fmla="*/ 89400 h 310281"/>
                <a:gd name="connsiteX0" fmla="*/ 25027 w 206625"/>
                <a:gd name="connsiteY0" fmla="*/ 89400 h 324978"/>
                <a:gd name="connsiteX1" fmla="*/ 87576 w 206625"/>
                <a:gd name="connsiteY1" fmla="*/ 44 h 324978"/>
                <a:gd name="connsiteX2" fmla="*/ 170974 w 206625"/>
                <a:gd name="connsiteY2" fmla="*/ 80464 h 324978"/>
                <a:gd name="connsiteX3" fmla="*/ 203737 w 206625"/>
                <a:gd name="connsiteY3" fmla="*/ 274067 h 324978"/>
                <a:gd name="connsiteX4" fmla="*/ 102468 w 206625"/>
                <a:gd name="connsiteY4" fmla="*/ 321723 h 324978"/>
                <a:gd name="connsiteX5" fmla="*/ 4178 w 206625"/>
                <a:gd name="connsiteY5" fmla="*/ 294916 h 324978"/>
                <a:gd name="connsiteX6" fmla="*/ 25027 w 206625"/>
                <a:gd name="connsiteY6" fmla="*/ 89400 h 324978"/>
                <a:gd name="connsiteX0" fmla="*/ 25027 w 215052"/>
                <a:gd name="connsiteY0" fmla="*/ 89406 h 325089"/>
                <a:gd name="connsiteX1" fmla="*/ 87576 w 215052"/>
                <a:gd name="connsiteY1" fmla="*/ 50 h 325089"/>
                <a:gd name="connsiteX2" fmla="*/ 170974 w 215052"/>
                <a:gd name="connsiteY2" fmla="*/ 80470 h 325089"/>
                <a:gd name="connsiteX3" fmla="*/ 212673 w 215052"/>
                <a:gd name="connsiteY3" fmla="*/ 300880 h 325089"/>
                <a:gd name="connsiteX4" fmla="*/ 102468 w 215052"/>
                <a:gd name="connsiteY4" fmla="*/ 321729 h 325089"/>
                <a:gd name="connsiteX5" fmla="*/ 4178 w 215052"/>
                <a:gd name="connsiteY5" fmla="*/ 294922 h 325089"/>
                <a:gd name="connsiteX6" fmla="*/ 25027 w 215052"/>
                <a:gd name="connsiteY6" fmla="*/ 89406 h 325089"/>
                <a:gd name="connsiteX0" fmla="*/ 33149 w 223174"/>
                <a:gd name="connsiteY0" fmla="*/ 89406 h 331862"/>
                <a:gd name="connsiteX1" fmla="*/ 95698 w 223174"/>
                <a:gd name="connsiteY1" fmla="*/ 50 h 331862"/>
                <a:gd name="connsiteX2" fmla="*/ 179096 w 223174"/>
                <a:gd name="connsiteY2" fmla="*/ 80470 h 331862"/>
                <a:gd name="connsiteX3" fmla="*/ 220795 w 223174"/>
                <a:gd name="connsiteY3" fmla="*/ 300880 h 331862"/>
                <a:gd name="connsiteX4" fmla="*/ 110590 w 223174"/>
                <a:gd name="connsiteY4" fmla="*/ 321729 h 331862"/>
                <a:gd name="connsiteX5" fmla="*/ 3365 w 223174"/>
                <a:gd name="connsiteY5" fmla="*/ 309814 h 331862"/>
                <a:gd name="connsiteX6" fmla="*/ 33149 w 223174"/>
                <a:gd name="connsiteY6" fmla="*/ 89406 h 331862"/>
                <a:gd name="connsiteX0" fmla="*/ 23550 w 225489"/>
                <a:gd name="connsiteY0" fmla="*/ 104561 h 331102"/>
                <a:gd name="connsiteX1" fmla="*/ 98013 w 225489"/>
                <a:gd name="connsiteY1" fmla="*/ 312 h 331102"/>
                <a:gd name="connsiteX2" fmla="*/ 181411 w 225489"/>
                <a:gd name="connsiteY2" fmla="*/ 80732 h 331102"/>
                <a:gd name="connsiteX3" fmla="*/ 223110 w 225489"/>
                <a:gd name="connsiteY3" fmla="*/ 301142 h 331102"/>
                <a:gd name="connsiteX4" fmla="*/ 112905 w 225489"/>
                <a:gd name="connsiteY4" fmla="*/ 321991 h 331102"/>
                <a:gd name="connsiteX5" fmla="*/ 5680 w 225489"/>
                <a:gd name="connsiteY5" fmla="*/ 310076 h 331102"/>
                <a:gd name="connsiteX6" fmla="*/ 23550 w 225489"/>
                <a:gd name="connsiteY6" fmla="*/ 104561 h 331102"/>
                <a:gd name="connsiteX0" fmla="*/ 23550 w 227742"/>
                <a:gd name="connsiteY0" fmla="*/ 104561 h 331102"/>
                <a:gd name="connsiteX1" fmla="*/ 98013 w 227742"/>
                <a:gd name="connsiteY1" fmla="*/ 312 h 331102"/>
                <a:gd name="connsiteX2" fmla="*/ 196304 w 227742"/>
                <a:gd name="connsiteY2" fmla="*/ 80732 h 331102"/>
                <a:gd name="connsiteX3" fmla="*/ 223110 w 227742"/>
                <a:gd name="connsiteY3" fmla="*/ 301142 h 331102"/>
                <a:gd name="connsiteX4" fmla="*/ 112905 w 227742"/>
                <a:gd name="connsiteY4" fmla="*/ 321991 h 331102"/>
                <a:gd name="connsiteX5" fmla="*/ 5680 w 227742"/>
                <a:gd name="connsiteY5" fmla="*/ 310076 h 331102"/>
                <a:gd name="connsiteX6" fmla="*/ 23550 w 227742"/>
                <a:gd name="connsiteY6" fmla="*/ 104561 h 331102"/>
                <a:gd name="connsiteX0" fmla="*/ 19305 w 229454"/>
                <a:gd name="connsiteY0" fmla="*/ 68648 h 333403"/>
                <a:gd name="connsiteX1" fmla="*/ 99725 w 229454"/>
                <a:gd name="connsiteY1" fmla="*/ 141 h 333403"/>
                <a:gd name="connsiteX2" fmla="*/ 198016 w 229454"/>
                <a:gd name="connsiteY2" fmla="*/ 80561 h 333403"/>
                <a:gd name="connsiteX3" fmla="*/ 224822 w 229454"/>
                <a:gd name="connsiteY3" fmla="*/ 300971 h 333403"/>
                <a:gd name="connsiteX4" fmla="*/ 114617 w 229454"/>
                <a:gd name="connsiteY4" fmla="*/ 321820 h 333403"/>
                <a:gd name="connsiteX5" fmla="*/ 7392 w 229454"/>
                <a:gd name="connsiteY5" fmla="*/ 309905 h 333403"/>
                <a:gd name="connsiteX6" fmla="*/ 19305 w 229454"/>
                <a:gd name="connsiteY6" fmla="*/ 68648 h 333403"/>
                <a:gd name="connsiteX0" fmla="*/ 19305 w 226896"/>
                <a:gd name="connsiteY0" fmla="*/ 68558 h 333313"/>
                <a:gd name="connsiteX1" fmla="*/ 99725 w 226896"/>
                <a:gd name="connsiteY1" fmla="*/ 51 h 333313"/>
                <a:gd name="connsiteX2" fmla="*/ 180145 w 226896"/>
                <a:gd name="connsiteY2" fmla="*/ 62599 h 333313"/>
                <a:gd name="connsiteX3" fmla="*/ 224822 w 226896"/>
                <a:gd name="connsiteY3" fmla="*/ 300881 h 333313"/>
                <a:gd name="connsiteX4" fmla="*/ 114617 w 226896"/>
                <a:gd name="connsiteY4" fmla="*/ 321730 h 333313"/>
                <a:gd name="connsiteX5" fmla="*/ 7392 w 226896"/>
                <a:gd name="connsiteY5" fmla="*/ 309815 h 333313"/>
                <a:gd name="connsiteX6" fmla="*/ 19305 w 226896"/>
                <a:gd name="connsiteY6" fmla="*/ 68558 h 333313"/>
                <a:gd name="connsiteX0" fmla="*/ 18790 w 226497"/>
                <a:gd name="connsiteY0" fmla="*/ 95334 h 360089"/>
                <a:gd name="connsiteX1" fmla="*/ 84318 w 226497"/>
                <a:gd name="connsiteY1" fmla="*/ 20 h 360089"/>
                <a:gd name="connsiteX2" fmla="*/ 179630 w 226497"/>
                <a:gd name="connsiteY2" fmla="*/ 89375 h 360089"/>
                <a:gd name="connsiteX3" fmla="*/ 224307 w 226497"/>
                <a:gd name="connsiteY3" fmla="*/ 327657 h 360089"/>
                <a:gd name="connsiteX4" fmla="*/ 114102 w 226497"/>
                <a:gd name="connsiteY4" fmla="*/ 348506 h 360089"/>
                <a:gd name="connsiteX5" fmla="*/ 6877 w 226497"/>
                <a:gd name="connsiteY5" fmla="*/ 336591 h 360089"/>
                <a:gd name="connsiteX6" fmla="*/ 18790 w 226497"/>
                <a:gd name="connsiteY6" fmla="*/ 95334 h 360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6497" h="360089">
                  <a:moveTo>
                    <a:pt x="18790" y="95334"/>
                  </a:moveTo>
                  <a:cubicBezTo>
                    <a:pt x="31697" y="39239"/>
                    <a:pt x="57511" y="1013"/>
                    <a:pt x="84318" y="20"/>
                  </a:cubicBezTo>
                  <a:cubicBezTo>
                    <a:pt x="111125" y="-973"/>
                    <a:pt x="156299" y="34769"/>
                    <a:pt x="179630" y="89375"/>
                  </a:cubicBezTo>
                  <a:cubicBezTo>
                    <a:pt x="202961" y="143981"/>
                    <a:pt x="235228" y="284469"/>
                    <a:pt x="224307" y="327657"/>
                  </a:cubicBezTo>
                  <a:cubicBezTo>
                    <a:pt x="213386" y="370845"/>
                    <a:pt x="147362" y="345031"/>
                    <a:pt x="114102" y="348506"/>
                  </a:cubicBezTo>
                  <a:cubicBezTo>
                    <a:pt x="80842" y="351981"/>
                    <a:pt x="22762" y="378786"/>
                    <a:pt x="6877" y="336591"/>
                  </a:cubicBezTo>
                  <a:cubicBezTo>
                    <a:pt x="-9008" y="294396"/>
                    <a:pt x="5883" y="151429"/>
                    <a:pt x="18790" y="95334"/>
                  </a:cubicBezTo>
                  <a:close/>
                </a:path>
              </a:pathLst>
            </a:custGeom>
            <a:solidFill>
              <a:srgbClr val="D6323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BC53B43A-99D4-4CAC-AEA2-C385CA75FBA6}"/>
                </a:ext>
              </a:extLst>
            </p:cNvPr>
            <p:cNvSpPr/>
            <p:nvPr/>
          </p:nvSpPr>
          <p:spPr>
            <a:xfrm rot="17844940">
              <a:off x="9434024" y="3655417"/>
              <a:ext cx="96400" cy="296385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  <a:gd name="connsiteX0" fmla="*/ 6496 w 140748"/>
                <a:gd name="connsiteY0" fmla="*/ 42636 h 364378"/>
                <a:gd name="connsiteX1" fmla="*/ 8067 w 140748"/>
                <a:gd name="connsiteY1" fmla="*/ 310013 h 364378"/>
                <a:gd name="connsiteX2" fmla="*/ 70905 w 140748"/>
                <a:gd name="connsiteY2" fmla="*/ 364185 h 364378"/>
                <a:gd name="connsiteX3" fmla="*/ 129409 w 140748"/>
                <a:gd name="connsiteY3" fmla="*/ 303514 h 364378"/>
                <a:gd name="connsiteX4" fmla="*/ 131576 w 140748"/>
                <a:gd name="connsiteY4" fmla="*/ 60829 h 364378"/>
                <a:gd name="connsiteX5" fmla="*/ 60071 w 140748"/>
                <a:gd name="connsiteY5" fmla="*/ 2324 h 364378"/>
                <a:gd name="connsiteX6" fmla="*/ 6496 w 140748"/>
                <a:gd name="connsiteY6" fmla="*/ 42636 h 364378"/>
                <a:gd name="connsiteX0" fmla="*/ 6496 w 136138"/>
                <a:gd name="connsiteY0" fmla="*/ 45571 h 367313"/>
                <a:gd name="connsiteX1" fmla="*/ 8067 w 136138"/>
                <a:gd name="connsiteY1" fmla="*/ 312948 h 367313"/>
                <a:gd name="connsiteX2" fmla="*/ 70905 w 136138"/>
                <a:gd name="connsiteY2" fmla="*/ 367120 h 367313"/>
                <a:gd name="connsiteX3" fmla="*/ 129409 w 136138"/>
                <a:gd name="connsiteY3" fmla="*/ 306449 h 367313"/>
                <a:gd name="connsiteX4" fmla="*/ 123956 w 136138"/>
                <a:gd name="connsiteY4" fmla="*/ 37094 h 367313"/>
                <a:gd name="connsiteX5" fmla="*/ 60071 w 136138"/>
                <a:gd name="connsiteY5" fmla="*/ 5259 h 367313"/>
                <a:gd name="connsiteX6" fmla="*/ 6496 w 136138"/>
                <a:gd name="connsiteY6" fmla="*/ 45571 h 367313"/>
                <a:gd name="connsiteX0" fmla="*/ 6991 w 136633"/>
                <a:gd name="connsiteY0" fmla="*/ 56469 h 378211"/>
                <a:gd name="connsiteX1" fmla="*/ 8562 w 136633"/>
                <a:gd name="connsiteY1" fmla="*/ 323846 h 378211"/>
                <a:gd name="connsiteX2" fmla="*/ 71400 w 136633"/>
                <a:gd name="connsiteY2" fmla="*/ 378018 h 378211"/>
                <a:gd name="connsiteX3" fmla="*/ 129904 w 136633"/>
                <a:gd name="connsiteY3" fmla="*/ 317347 h 378211"/>
                <a:gd name="connsiteX4" fmla="*/ 124451 w 136633"/>
                <a:gd name="connsiteY4" fmla="*/ 47992 h 378211"/>
                <a:gd name="connsiteX5" fmla="*/ 68186 w 136633"/>
                <a:gd name="connsiteY5" fmla="*/ 917 h 378211"/>
                <a:gd name="connsiteX6" fmla="*/ 6991 w 136633"/>
                <a:gd name="connsiteY6" fmla="*/ 56469 h 378211"/>
                <a:gd name="connsiteX0" fmla="*/ 3871 w 133513"/>
                <a:gd name="connsiteY0" fmla="*/ 56469 h 378103"/>
                <a:gd name="connsiteX1" fmla="*/ 13062 w 133513"/>
                <a:gd name="connsiteY1" fmla="*/ 321941 h 378103"/>
                <a:gd name="connsiteX2" fmla="*/ 68280 w 133513"/>
                <a:gd name="connsiteY2" fmla="*/ 378018 h 378103"/>
                <a:gd name="connsiteX3" fmla="*/ 126784 w 133513"/>
                <a:gd name="connsiteY3" fmla="*/ 317347 h 378103"/>
                <a:gd name="connsiteX4" fmla="*/ 121331 w 133513"/>
                <a:gd name="connsiteY4" fmla="*/ 47992 h 378103"/>
                <a:gd name="connsiteX5" fmla="*/ 65066 w 133513"/>
                <a:gd name="connsiteY5" fmla="*/ 917 h 378103"/>
                <a:gd name="connsiteX6" fmla="*/ 3871 w 133513"/>
                <a:gd name="connsiteY6" fmla="*/ 56469 h 378103"/>
                <a:gd name="connsiteX0" fmla="*/ 3871 w 130834"/>
                <a:gd name="connsiteY0" fmla="*/ 56469 h 378482"/>
                <a:gd name="connsiteX1" fmla="*/ 13062 w 130834"/>
                <a:gd name="connsiteY1" fmla="*/ 321941 h 378482"/>
                <a:gd name="connsiteX2" fmla="*/ 68280 w 130834"/>
                <a:gd name="connsiteY2" fmla="*/ 378018 h 378482"/>
                <a:gd name="connsiteX3" fmla="*/ 121069 w 130834"/>
                <a:gd name="connsiteY3" fmla="*/ 307822 h 378482"/>
                <a:gd name="connsiteX4" fmla="*/ 121331 w 130834"/>
                <a:gd name="connsiteY4" fmla="*/ 47992 h 378482"/>
                <a:gd name="connsiteX5" fmla="*/ 65066 w 130834"/>
                <a:gd name="connsiteY5" fmla="*/ 917 h 378482"/>
                <a:gd name="connsiteX6" fmla="*/ 3871 w 130834"/>
                <a:gd name="connsiteY6" fmla="*/ 56469 h 378482"/>
                <a:gd name="connsiteX0" fmla="*/ 3747 w 130911"/>
                <a:gd name="connsiteY0" fmla="*/ 56469 h 374836"/>
                <a:gd name="connsiteX1" fmla="*/ 12938 w 130911"/>
                <a:gd name="connsiteY1" fmla="*/ 321941 h 374836"/>
                <a:gd name="connsiteX2" fmla="*/ 64346 w 130911"/>
                <a:gd name="connsiteY2" fmla="*/ 374208 h 374836"/>
                <a:gd name="connsiteX3" fmla="*/ 120945 w 130911"/>
                <a:gd name="connsiteY3" fmla="*/ 307822 h 374836"/>
                <a:gd name="connsiteX4" fmla="*/ 121207 w 130911"/>
                <a:gd name="connsiteY4" fmla="*/ 47992 h 374836"/>
                <a:gd name="connsiteX5" fmla="*/ 64942 w 130911"/>
                <a:gd name="connsiteY5" fmla="*/ 917 h 374836"/>
                <a:gd name="connsiteX6" fmla="*/ 3747 w 130911"/>
                <a:gd name="connsiteY6" fmla="*/ 56469 h 374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0911" h="374836">
                  <a:moveTo>
                    <a:pt x="3747" y="56469"/>
                  </a:moveTo>
                  <a:cubicBezTo>
                    <a:pt x="-4920" y="109973"/>
                    <a:pt x="2838" y="268985"/>
                    <a:pt x="12938" y="321941"/>
                  </a:cubicBezTo>
                  <a:cubicBezTo>
                    <a:pt x="23038" y="374897"/>
                    <a:pt x="46345" y="376561"/>
                    <a:pt x="64346" y="374208"/>
                  </a:cubicBezTo>
                  <a:cubicBezTo>
                    <a:pt x="82347" y="371855"/>
                    <a:pt x="111468" y="362191"/>
                    <a:pt x="120945" y="307822"/>
                  </a:cubicBezTo>
                  <a:cubicBezTo>
                    <a:pt x="130422" y="253453"/>
                    <a:pt x="137458" y="102524"/>
                    <a:pt x="121207" y="47992"/>
                  </a:cubicBezTo>
                  <a:cubicBezTo>
                    <a:pt x="104956" y="-6540"/>
                    <a:pt x="84519" y="-496"/>
                    <a:pt x="64942" y="917"/>
                  </a:cubicBezTo>
                  <a:cubicBezTo>
                    <a:pt x="45365" y="2330"/>
                    <a:pt x="12414" y="2965"/>
                    <a:pt x="3747" y="56469"/>
                  </a:cubicBezTo>
                  <a:close/>
                </a:path>
              </a:pathLst>
            </a:custGeom>
            <a:solidFill>
              <a:srgbClr val="D6323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BAABB538-0320-42FD-9B21-A09A572AA8E1}"/>
                </a:ext>
              </a:extLst>
            </p:cNvPr>
            <p:cNvSpPr/>
            <p:nvPr/>
          </p:nvSpPr>
          <p:spPr>
            <a:xfrm>
              <a:off x="9326113" y="3508905"/>
              <a:ext cx="124042" cy="287205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111" h="362079">
                  <a:moveTo>
                    <a:pt x="3429" y="49900"/>
                  </a:moveTo>
                  <a:cubicBezTo>
                    <a:pt x="-5238" y="101182"/>
                    <a:pt x="3790" y="255748"/>
                    <a:pt x="16430" y="307752"/>
                  </a:cubicBezTo>
                  <a:cubicBezTo>
                    <a:pt x="29070" y="359756"/>
                    <a:pt x="59044" y="363007"/>
                    <a:pt x="79268" y="361924"/>
                  </a:cubicBezTo>
                  <a:cubicBezTo>
                    <a:pt x="99492" y="360841"/>
                    <a:pt x="127660" y="351812"/>
                    <a:pt x="137772" y="301253"/>
                  </a:cubicBezTo>
                  <a:cubicBezTo>
                    <a:pt x="147884" y="250694"/>
                    <a:pt x="156190" y="113100"/>
                    <a:pt x="139939" y="58568"/>
                  </a:cubicBezTo>
                  <a:cubicBezTo>
                    <a:pt x="123688" y="4036"/>
                    <a:pt x="86852" y="-658"/>
                    <a:pt x="68434" y="63"/>
                  </a:cubicBezTo>
                  <a:cubicBezTo>
                    <a:pt x="50016" y="784"/>
                    <a:pt x="12096" y="-1382"/>
                    <a:pt x="3429" y="49900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1C2DCFE3-D0E6-4A9C-AE18-BDAA993BC5E5}"/>
                </a:ext>
              </a:extLst>
            </p:cNvPr>
            <p:cNvSpPr/>
            <p:nvPr/>
          </p:nvSpPr>
          <p:spPr>
            <a:xfrm>
              <a:off x="9263817" y="3273445"/>
              <a:ext cx="261064" cy="355598"/>
            </a:xfrm>
            <a:custGeom>
              <a:avLst/>
              <a:gdLst>
                <a:gd name="connsiteX0" fmla="*/ 11215 w 427713"/>
                <a:gd name="connsiteY0" fmla="*/ 118649 h 561918"/>
                <a:gd name="connsiteX1" fmla="*/ 27755 w 427713"/>
                <a:gd name="connsiteY1" fmla="*/ 364379 h 561918"/>
                <a:gd name="connsiteX2" fmla="*/ 32481 w 427713"/>
                <a:gd name="connsiteY2" fmla="*/ 522686 h 561918"/>
                <a:gd name="connsiteX3" fmla="*/ 190788 w 427713"/>
                <a:gd name="connsiteY3" fmla="*/ 543951 h 561918"/>
                <a:gd name="connsiteX4" fmla="*/ 405802 w 427713"/>
                <a:gd name="connsiteY4" fmla="*/ 543951 h 561918"/>
                <a:gd name="connsiteX5" fmla="*/ 417615 w 427713"/>
                <a:gd name="connsiteY5" fmla="*/ 312398 h 561918"/>
                <a:gd name="connsiteX6" fmla="*/ 410527 w 427713"/>
                <a:gd name="connsiteY6" fmla="*/ 76119 h 561918"/>
                <a:gd name="connsiteX7" fmla="*/ 216778 w 427713"/>
                <a:gd name="connsiteY7" fmla="*/ 509 h 561918"/>
                <a:gd name="connsiteX8" fmla="*/ 11215 w 427713"/>
                <a:gd name="connsiteY8" fmla="*/ 118649 h 561918"/>
                <a:gd name="connsiteX0" fmla="*/ 11560 w 425696"/>
                <a:gd name="connsiteY0" fmla="*/ 87530 h 561515"/>
                <a:gd name="connsiteX1" fmla="*/ 25738 w 425696"/>
                <a:gd name="connsiteY1" fmla="*/ 363976 h 561515"/>
                <a:gd name="connsiteX2" fmla="*/ 30464 w 425696"/>
                <a:gd name="connsiteY2" fmla="*/ 522283 h 561515"/>
                <a:gd name="connsiteX3" fmla="*/ 188771 w 425696"/>
                <a:gd name="connsiteY3" fmla="*/ 543548 h 561515"/>
                <a:gd name="connsiteX4" fmla="*/ 403785 w 425696"/>
                <a:gd name="connsiteY4" fmla="*/ 543548 h 561515"/>
                <a:gd name="connsiteX5" fmla="*/ 415598 w 425696"/>
                <a:gd name="connsiteY5" fmla="*/ 311995 h 561515"/>
                <a:gd name="connsiteX6" fmla="*/ 408510 w 425696"/>
                <a:gd name="connsiteY6" fmla="*/ 75716 h 561515"/>
                <a:gd name="connsiteX7" fmla="*/ 214761 w 425696"/>
                <a:gd name="connsiteY7" fmla="*/ 106 h 561515"/>
                <a:gd name="connsiteX8" fmla="*/ 11560 w 425696"/>
                <a:gd name="connsiteY8" fmla="*/ 87530 h 561515"/>
                <a:gd name="connsiteX0" fmla="*/ 10883 w 425019"/>
                <a:gd name="connsiteY0" fmla="*/ 85178 h 559163"/>
                <a:gd name="connsiteX1" fmla="*/ 25061 w 425019"/>
                <a:gd name="connsiteY1" fmla="*/ 361624 h 559163"/>
                <a:gd name="connsiteX2" fmla="*/ 29787 w 425019"/>
                <a:gd name="connsiteY2" fmla="*/ 519931 h 559163"/>
                <a:gd name="connsiteX3" fmla="*/ 188094 w 425019"/>
                <a:gd name="connsiteY3" fmla="*/ 541196 h 559163"/>
                <a:gd name="connsiteX4" fmla="*/ 403108 w 425019"/>
                <a:gd name="connsiteY4" fmla="*/ 541196 h 559163"/>
                <a:gd name="connsiteX5" fmla="*/ 414921 w 425019"/>
                <a:gd name="connsiteY5" fmla="*/ 309643 h 559163"/>
                <a:gd name="connsiteX6" fmla="*/ 407833 w 425019"/>
                <a:gd name="connsiteY6" fmla="*/ 73364 h 559163"/>
                <a:gd name="connsiteX7" fmla="*/ 204633 w 425019"/>
                <a:gd name="connsiteY7" fmla="*/ 116 h 559163"/>
                <a:gd name="connsiteX8" fmla="*/ 10883 w 425019"/>
                <a:gd name="connsiteY8" fmla="*/ 85178 h 559163"/>
                <a:gd name="connsiteX0" fmla="*/ 10883 w 431603"/>
                <a:gd name="connsiteY0" fmla="*/ 85178 h 559163"/>
                <a:gd name="connsiteX1" fmla="*/ 25061 w 431603"/>
                <a:gd name="connsiteY1" fmla="*/ 361624 h 559163"/>
                <a:gd name="connsiteX2" fmla="*/ 29787 w 431603"/>
                <a:gd name="connsiteY2" fmla="*/ 519931 h 559163"/>
                <a:gd name="connsiteX3" fmla="*/ 188094 w 431603"/>
                <a:gd name="connsiteY3" fmla="*/ 541196 h 559163"/>
                <a:gd name="connsiteX4" fmla="*/ 403108 w 431603"/>
                <a:gd name="connsiteY4" fmla="*/ 541196 h 559163"/>
                <a:gd name="connsiteX5" fmla="*/ 429098 w 431603"/>
                <a:gd name="connsiteY5" fmla="*/ 309643 h 559163"/>
                <a:gd name="connsiteX6" fmla="*/ 407833 w 431603"/>
                <a:gd name="connsiteY6" fmla="*/ 73364 h 559163"/>
                <a:gd name="connsiteX7" fmla="*/ 204633 w 431603"/>
                <a:gd name="connsiteY7" fmla="*/ 116 h 559163"/>
                <a:gd name="connsiteX8" fmla="*/ 10883 w 431603"/>
                <a:gd name="connsiteY8" fmla="*/ 85178 h 559163"/>
                <a:gd name="connsiteX0" fmla="*/ 16874 w 437594"/>
                <a:gd name="connsiteY0" fmla="*/ 85178 h 559163"/>
                <a:gd name="connsiteX1" fmla="*/ 12150 w 437594"/>
                <a:gd name="connsiteY1" fmla="*/ 361624 h 559163"/>
                <a:gd name="connsiteX2" fmla="*/ 35778 w 437594"/>
                <a:gd name="connsiteY2" fmla="*/ 519931 h 559163"/>
                <a:gd name="connsiteX3" fmla="*/ 194085 w 437594"/>
                <a:gd name="connsiteY3" fmla="*/ 541196 h 559163"/>
                <a:gd name="connsiteX4" fmla="*/ 409099 w 437594"/>
                <a:gd name="connsiteY4" fmla="*/ 541196 h 559163"/>
                <a:gd name="connsiteX5" fmla="*/ 435089 w 437594"/>
                <a:gd name="connsiteY5" fmla="*/ 309643 h 559163"/>
                <a:gd name="connsiteX6" fmla="*/ 413824 w 437594"/>
                <a:gd name="connsiteY6" fmla="*/ 73364 h 559163"/>
                <a:gd name="connsiteX7" fmla="*/ 210624 w 437594"/>
                <a:gd name="connsiteY7" fmla="*/ 116 h 559163"/>
                <a:gd name="connsiteX8" fmla="*/ 16874 w 437594"/>
                <a:gd name="connsiteY8" fmla="*/ 85178 h 559163"/>
                <a:gd name="connsiteX0" fmla="*/ 16874 w 437594"/>
                <a:gd name="connsiteY0" fmla="*/ 85178 h 563991"/>
                <a:gd name="connsiteX1" fmla="*/ 12150 w 437594"/>
                <a:gd name="connsiteY1" fmla="*/ 361624 h 563991"/>
                <a:gd name="connsiteX2" fmla="*/ 35778 w 437594"/>
                <a:gd name="connsiteY2" fmla="*/ 519931 h 563991"/>
                <a:gd name="connsiteX3" fmla="*/ 205899 w 437594"/>
                <a:gd name="connsiteY3" fmla="*/ 553010 h 563991"/>
                <a:gd name="connsiteX4" fmla="*/ 409099 w 437594"/>
                <a:gd name="connsiteY4" fmla="*/ 541196 h 563991"/>
                <a:gd name="connsiteX5" fmla="*/ 435089 w 437594"/>
                <a:gd name="connsiteY5" fmla="*/ 309643 h 563991"/>
                <a:gd name="connsiteX6" fmla="*/ 413824 w 437594"/>
                <a:gd name="connsiteY6" fmla="*/ 73364 h 563991"/>
                <a:gd name="connsiteX7" fmla="*/ 210624 w 437594"/>
                <a:gd name="connsiteY7" fmla="*/ 116 h 563991"/>
                <a:gd name="connsiteX8" fmla="*/ 16874 w 437594"/>
                <a:gd name="connsiteY8" fmla="*/ 85178 h 563991"/>
                <a:gd name="connsiteX0" fmla="*/ 16874 w 437594"/>
                <a:gd name="connsiteY0" fmla="*/ 85178 h 554236"/>
                <a:gd name="connsiteX1" fmla="*/ 12150 w 437594"/>
                <a:gd name="connsiteY1" fmla="*/ 361624 h 554236"/>
                <a:gd name="connsiteX2" fmla="*/ 35778 w 437594"/>
                <a:gd name="connsiteY2" fmla="*/ 519931 h 554236"/>
                <a:gd name="connsiteX3" fmla="*/ 205899 w 437594"/>
                <a:gd name="connsiteY3" fmla="*/ 553010 h 554236"/>
                <a:gd name="connsiteX4" fmla="*/ 409099 w 437594"/>
                <a:gd name="connsiteY4" fmla="*/ 522294 h 554236"/>
                <a:gd name="connsiteX5" fmla="*/ 435089 w 437594"/>
                <a:gd name="connsiteY5" fmla="*/ 309643 h 554236"/>
                <a:gd name="connsiteX6" fmla="*/ 413824 w 437594"/>
                <a:gd name="connsiteY6" fmla="*/ 73364 h 554236"/>
                <a:gd name="connsiteX7" fmla="*/ 210624 w 437594"/>
                <a:gd name="connsiteY7" fmla="*/ 116 h 554236"/>
                <a:gd name="connsiteX8" fmla="*/ 16874 w 437594"/>
                <a:gd name="connsiteY8" fmla="*/ 85178 h 554236"/>
                <a:gd name="connsiteX0" fmla="*/ 16874 w 437594"/>
                <a:gd name="connsiteY0" fmla="*/ 85178 h 558187"/>
                <a:gd name="connsiteX1" fmla="*/ 12150 w 437594"/>
                <a:gd name="connsiteY1" fmla="*/ 361624 h 558187"/>
                <a:gd name="connsiteX2" fmla="*/ 35778 w 437594"/>
                <a:gd name="connsiteY2" fmla="*/ 519931 h 558187"/>
                <a:gd name="connsiteX3" fmla="*/ 215350 w 437594"/>
                <a:gd name="connsiteY3" fmla="*/ 557736 h 558187"/>
                <a:gd name="connsiteX4" fmla="*/ 409099 w 437594"/>
                <a:gd name="connsiteY4" fmla="*/ 522294 h 558187"/>
                <a:gd name="connsiteX5" fmla="*/ 435089 w 437594"/>
                <a:gd name="connsiteY5" fmla="*/ 309643 h 558187"/>
                <a:gd name="connsiteX6" fmla="*/ 413824 w 437594"/>
                <a:gd name="connsiteY6" fmla="*/ 73364 h 558187"/>
                <a:gd name="connsiteX7" fmla="*/ 210624 w 437594"/>
                <a:gd name="connsiteY7" fmla="*/ 116 h 558187"/>
                <a:gd name="connsiteX8" fmla="*/ 16874 w 437594"/>
                <a:gd name="connsiteY8" fmla="*/ 85178 h 558187"/>
                <a:gd name="connsiteX0" fmla="*/ 20067 w 440787"/>
                <a:gd name="connsiteY0" fmla="*/ 85178 h 558187"/>
                <a:gd name="connsiteX1" fmla="*/ 8255 w 440787"/>
                <a:gd name="connsiteY1" fmla="*/ 361624 h 558187"/>
                <a:gd name="connsiteX2" fmla="*/ 38971 w 440787"/>
                <a:gd name="connsiteY2" fmla="*/ 519931 h 558187"/>
                <a:gd name="connsiteX3" fmla="*/ 218543 w 440787"/>
                <a:gd name="connsiteY3" fmla="*/ 557736 h 558187"/>
                <a:gd name="connsiteX4" fmla="*/ 412292 w 440787"/>
                <a:gd name="connsiteY4" fmla="*/ 522294 h 558187"/>
                <a:gd name="connsiteX5" fmla="*/ 438282 w 440787"/>
                <a:gd name="connsiteY5" fmla="*/ 309643 h 558187"/>
                <a:gd name="connsiteX6" fmla="*/ 417017 w 440787"/>
                <a:gd name="connsiteY6" fmla="*/ 73364 h 558187"/>
                <a:gd name="connsiteX7" fmla="*/ 213817 w 440787"/>
                <a:gd name="connsiteY7" fmla="*/ 116 h 558187"/>
                <a:gd name="connsiteX8" fmla="*/ 20067 w 440787"/>
                <a:gd name="connsiteY8" fmla="*/ 85178 h 558187"/>
                <a:gd name="connsiteX0" fmla="*/ 20067 w 442342"/>
                <a:gd name="connsiteY0" fmla="*/ 85178 h 558345"/>
                <a:gd name="connsiteX1" fmla="*/ 8255 w 442342"/>
                <a:gd name="connsiteY1" fmla="*/ 361624 h 558345"/>
                <a:gd name="connsiteX2" fmla="*/ 38971 w 442342"/>
                <a:gd name="connsiteY2" fmla="*/ 519931 h 558345"/>
                <a:gd name="connsiteX3" fmla="*/ 218543 w 442342"/>
                <a:gd name="connsiteY3" fmla="*/ 557736 h 558345"/>
                <a:gd name="connsiteX4" fmla="*/ 412292 w 442342"/>
                <a:gd name="connsiteY4" fmla="*/ 522294 h 558345"/>
                <a:gd name="connsiteX5" fmla="*/ 440644 w 442342"/>
                <a:gd name="connsiteY5" fmla="*/ 302555 h 558345"/>
                <a:gd name="connsiteX6" fmla="*/ 417017 w 442342"/>
                <a:gd name="connsiteY6" fmla="*/ 73364 h 558345"/>
                <a:gd name="connsiteX7" fmla="*/ 213817 w 442342"/>
                <a:gd name="connsiteY7" fmla="*/ 116 h 558345"/>
                <a:gd name="connsiteX8" fmla="*/ 20067 w 442342"/>
                <a:gd name="connsiteY8" fmla="*/ 85178 h 558345"/>
                <a:gd name="connsiteX0" fmla="*/ 21288 w 443563"/>
                <a:gd name="connsiteY0" fmla="*/ 85178 h 558345"/>
                <a:gd name="connsiteX1" fmla="*/ 7113 w 443563"/>
                <a:gd name="connsiteY1" fmla="*/ 356898 h 558345"/>
                <a:gd name="connsiteX2" fmla="*/ 40192 w 443563"/>
                <a:gd name="connsiteY2" fmla="*/ 519931 h 558345"/>
                <a:gd name="connsiteX3" fmla="*/ 219764 w 443563"/>
                <a:gd name="connsiteY3" fmla="*/ 557736 h 558345"/>
                <a:gd name="connsiteX4" fmla="*/ 413513 w 443563"/>
                <a:gd name="connsiteY4" fmla="*/ 522294 h 558345"/>
                <a:gd name="connsiteX5" fmla="*/ 441865 w 443563"/>
                <a:gd name="connsiteY5" fmla="*/ 302555 h 558345"/>
                <a:gd name="connsiteX6" fmla="*/ 418238 w 443563"/>
                <a:gd name="connsiteY6" fmla="*/ 73364 h 558345"/>
                <a:gd name="connsiteX7" fmla="*/ 215038 w 443563"/>
                <a:gd name="connsiteY7" fmla="*/ 116 h 558345"/>
                <a:gd name="connsiteX8" fmla="*/ 21288 w 443563"/>
                <a:gd name="connsiteY8" fmla="*/ 85178 h 558345"/>
                <a:gd name="connsiteX0" fmla="*/ 45611 w 437169"/>
                <a:gd name="connsiteY0" fmla="*/ 66265 h 558335"/>
                <a:gd name="connsiteX1" fmla="*/ 719 w 437169"/>
                <a:gd name="connsiteY1" fmla="*/ 356888 h 558335"/>
                <a:gd name="connsiteX2" fmla="*/ 33798 w 437169"/>
                <a:gd name="connsiteY2" fmla="*/ 519921 h 558335"/>
                <a:gd name="connsiteX3" fmla="*/ 213370 w 437169"/>
                <a:gd name="connsiteY3" fmla="*/ 557726 h 558335"/>
                <a:gd name="connsiteX4" fmla="*/ 407119 w 437169"/>
                <a:gd name="connsiteY4" fmla="*/ 522284 h 558335"/>
                <a:gd name="connsiteX5" fmla="*/ 435471 w 437169"/>
                <a:gd name="connsiteY5" fmla="*/ 302545 h 558335"/>
                <a:gd name="connsiteX6" fmla="*/ 411844 w 437169"/>
                <a:gd name="connsiteY6" fmla="*/ 73354 h 558335"/>
                <a:gd name="connsiteX7" fmla="*/ 208644 w 437169"/>
                <a:gd name="connsiteY7" fmla="*/ 106 h 558335"/>
                <a:gd name="connsiteX8" fmla="*/ 45611 w 437169"/>
                <a:gd name="connsiteY8" fmla="*/ 66265 h 558335"/>
                <a:gd name="connsiteX0" fmla="*/ 37761 w 429319"/>
                <a:gd name="connsiteY0" fmla="*/ 66214 h 558284"/>
                <a:gd name="connsiteX1" fmla="*/ 2320 w 429319"/>
                <a:gd name="connsiteY1" fmla="*/ 297767 h 558284"/>
                <a:gd name="connsiteX2" fmla="*/ 25948 w 429319"/>
                <a:gd name="connsiteY2" fmla="*/ 519870 h 558284"/>
                <a:gd name="connsiteX3" fmla="*/ 205520 w 429319"/>
                <a:gd name="connsiteY3" fmla="*/ 557675 h 558284"/>
                <a:gd name="connsiteX4" fmla="*/ 399269 w 429319"/>
                <a:gd name="connsiteY4" fmla="*/ 522233 h 558284"/>
                <a:gd name="connsiteX5" fmla="*/ 427621 w 429319"/>
                <a:gd name="connsiteY5" fmla="*/ 302494 h 558284"/>
                <a:gd name="connsiteX6" fmla="*/ 403994 w 429319"/>
                <a:gd name="connsiteY6" fmla="*/ 73303 h 558284"/>
                <a:gd name="connsiteX7" fmla="*/ 200794 w 429319"/>
                <a:gd name="connsiteY7" fmla="*/ 55 h 558284"/>
                <a:gd name="connsiteX8" fmla="*/ 37761 w 429319"/>
                <a:gd name="connsiteY8" fmla="*/ 66214 h 558284"/>
                <a:gd name="connsiteX0" fmla="*/ 36275 w 427833"/>
                <a:gd name="connsiteY0" fmla="*/ 66214 h 558958"/>
                <a:gd name="connsiteX1" fmla="*/ 834 w 427833"/>
                <a:gd name="connsiteY1" fmla="*/ 297767 h 558958"/>
                <a:gd name="connsiteX2" fmla="*/ 29188 w 427833"/>
                <a:gd name="connsiteY2" fmla="*/ 510418 h 558958"/>
                <a:gd name="connsiteX3" fmla="*/ 204034 w 427833"/>
                <a:gd name="connsiteY3" fmla="*/ 557675 h 558958"/>
                <a:gd name="connsiteX4" fmla="*/ 397783 w 427833"/>
                <a:gd name="connsiteY4" fmla="*/ 522233 h 558958"/>
                <a:gd name="connsiteX5" fmla="*/ 426135 w 427833"/>
                <a:gd name="connsiteY5" fmla="*/ 302494 h 558958"/>
                <a:gd name="connsiteX6" fmla="*/ 402508 w 427833"/>
                <a:gd name="connsiteY6" fmla="*/ 73303 h 558958"/>
                <a:gd name="connsiteX7" fmla="*/ 199308 w 427833"/>
                <a:gd name="connsiteY7" fmla="*/ 55 h 558958"/>
                <a:gd name="connsiteX8" fmla="*/ 36275 w 427833"/>
                <a:gd name="connsiteY8" fmla="*/ 66214 h 558958"/>
                <a:gd name="connsiteX0" fmla="*/ 36275 w 428528"/>
                <a:gd name="connsiteY0" fmla="*/ 66214 h 558440"/>
                <a:gd name="connsiteX1" fmla="*/ 834 w 428528"/>
                <a:gd name="connsiteY1" fmla="*/ 297767 h 558440"/>
                <a:gd name="connsiteX2" fmla="*/ 29188 w 428528"/>
                <a:gd name="connsiteY2" fmla="*/ 510418 h 558440"/>
                <a:gd name="connsiteX3" fmla="*/ 204034 w 428528"/>
                <a:gd name="connsiteY3" fmla="*/ 557675 h 558440"/>
                <a:gd name="connsiteX4" fmla="*/ 388332 w 428528"/>
                <a:gd name="connsiteY4" fmla="*/ 519870 h 558440"/>
                <a:gd name="connsiteX5" fmla="*/ 426135 w 428528"/>
                <a:gd name="connsiteY5" fmla="*/ 302494 h 558440"/>
                <a:gd name="connsiteX6" fmla="*/ 402508 w 428528"/>
                <a:gd name="connsiteY6" fmla="*/ 73303 h 558440"/>
                <a:gd name="connsiteX7" fmla="*/ 199308 w 428528"/>
                <a:gd name="connsiteY7" fmla="*/ 55 h 558440"/>
                <a:gd name="connsiteX8" fmla="*/ 36275 w 428528"/>
                <a:gd name="connsiteY8" fmla="*/ 66214 h 558440"/>
                <a:gd name="connsiteX0" fmla="*/ 37760 w 430013"/>
                <a:gd name="connsiteY0" fmla="*/ 66214 h 557901"/>
                <a:gd name="connsiteX1" fmla="*/ 2319 w 430013"/>
                <a:gd name="connsiteY1" fmla="*/ 297767 h 557901"/>
                <a:gd name="connsiteX2" fmla="*/ 25948 w 430013"/>
                <a:gd name="connsiteY2" fmla="*/ 519869 h 557901"/>
                <a:gd name="connsiteX3" fmla="*/ 205519 w 430013"/>
                <a:gd name="connsiteY3" fmla="*/ 557675 h 557901"/>
                <a:gd name="connsiteX4" fmla="*/ 389817 w 430013"/>
                <a:gd name="connsiteY4" fmla="*/ 519870 h 557901"/>
                <a:gd name="connsiteX5" fmla="*/ 427620 w 430013"/>
                <a:gd name="connsiteY5" fmla="*/ 302494 h 557901"/>
                <a:gd name="connsiteX6" fmla="*/ 403993 w 430013"/>
                <a:gd name="connsiteY6" fmla="*/ 73303 h 557901"/>
                <a:gd name="connsiteX7" fmla="*/ 200793 w 430013"/>
                <a:gd name="connsiteY7" fmla="*/ 55 h 557901"/>
                <a:gd name="connsiteX8" fmla="*/ 37760 w 430013"/>
                <a:gd name="connsiteY8" fmla="*/ 66214 h 557901"/>
                <a:gd name="connsiteX0" fmla="*/ 40684 w 432937"/>
                <a:gd name="connsiteY0" fmla="*/ 66214 h 557831"/>
                <a:gd name="connsiteX1" fmla="*/ 5243 w 432937"/>
                <a:gd name="connsiteY1" fmla="*/ 297767 h 557831"/>
                <a:gd name="connsiteX2" fmla="*/ 28872 w 432937"/>
                <a:gd name="connsiteY2" fmla="*/ 519869 h 557831"/>
                <a:gd name="connsiteX3" fmla="*/ 208443 w 432937"/>
                <a:gd name="connsiteY3" fmla="*/ 557675 h 557831"/>
                <a:gd name="connsiteX4" fmla="*/ 392741 w 432937"/>
                <a:gd name="connsiteY4" fmla="*/ 519870 h 557831"/>
                <a:gd name="connsiteX5" fmla="*/ 430544 w 432937"/>
                <a:gd name="connsiteY5" fmla="*/ 302494 h 557831"/>
                <a:gd name="connsiteX6" fmla="*/ 406917 w 432937"/>
                <a:gd name="connsiteY6" fmla="*/ 73303 h 557831"/>
                <a:gd name="connsiteX7" fmla="*/ 203717 w 432937"/>
                <a:gd name="connsiteY7" fmla="*/ 55 h 557831"/>
                <a:gd name="connsiteX8" fmla="*/ 40684 w 432937"/>
                <a:gd name="connsiteY8" fmla="*/ 66214 h 557831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6557 w 428810"/>
                <a:gd name="connsiteY0" fmla="*/ 66214 h 531376"/>
                <a:gd name="connsiteX1" fmla="*/ 1116 w 428810"/>
                <a:gd name="connsiteY1" fmla="*/ 297767 h 531376"/>
                <a:gd name="connsiteX2" fmla="*/ 27108 w 428810"/>
                <a:gd name="connsiteY2" fmla="*/ 510418 h 531376"/>
                <a:gd name="connsiteX3" fmla="*/ 192502 w 428810"/>
                <a:gd name="connsiteY3" fmla="*/ 524596 h 531376"/>
                <a:gd name="connsiteX4" fmla="*/ 388614 w 428810"/>
                <a:gd name="connsiteY4" fmla="*/ 519870 h 531376"/>
                <a:gd name="connsiteX5" fmla="*/ 426417 w 428810"/>
                <a:gd name="connsiteY5" fmla="*/ 302494 h 531376"/>
                <a:gd name="connsiteX6" fmla="*/ 402790 w 428810"/>
                <a:gd name="connsiteY6" fmla="*/ 73303 h 531376"/>
                <a:gd name="connsiteX7" fmla="*/ 199590 w 428810"/>
                <a:gd name="connsiteY7" fmla="*/ 55 h 531376"/>
                <a:gd name="connsiteX8" fmla="*/ 36557 w 428810"/>
                <a:gd name="connsiteY8" fmla="*/ 66214 h 531376"/>
                <a:gd name="connsiteX0" fmla="*/ 36557 w 422272"/>
                <a:gd name="connsiteY0" fmla="*/ 66214 h 538568"/>
                <a:gd name="connsiteX1" fmla="*/ 1116 w 422272"/>
                <a:gd name="connsiteY1" fmla="*/ 297767 h 538568"/>
                <a:gd name="connsiteX2" fmla="*/ 27108 w 422272"/>
                <a:gd name="connsiteY2" fmla="*/ 510418 h 538568"/>
                <a:gd name="connsiteX3" fmla="*/ 192502 w 422272"/>
                <a:gd name="connsiteY3" fmla="*/ 524596 h 538568"/>
                <a:gd name="connsiteX4" fmla="*/ 388614 w 422272"/>
                <a:gd name="connsiteY4" fmla="*/ 519870 h 538568"/>
                <a:gd name="connsiteX5" fmla="*/ 414603 w 422272"/>
                <a:gd name="connsiteY5" fmla="*/ 295406 h 538568"/>
                <a:gd name="connsiteX6" fmla="*/ 402790 w 422272"/>
                <a:gd name="connsiteY6" fmla="*/ 73303 h 538568"/>
                <a:gd name="connsiteX7" fmla="*/ 199590 w 422272"/>
                <a:gd name="connsiteY7" fmla="*/ 55 h 538568"/>
                <a:gd name="connsiteX8" fmla="*/ 36557 w 422272"/>
                <a:gd name="connsiteY8" fmla="*/ 66214 h 538568"/>
                <a:gd name="connsiteX0" fmla="*/ 36557 w 416127"/>
                <a:gd name="connsiteY0" fmla="*/ 66159 h 538513"/>
                <a:gd name="connsiteX1" fmla="*/ 1116 w 416127"/>
                <a:gd name="connsiteY1" fmla="*/ 297712 h 538513"/>
                <a:gd name="connsiteX2" fmla="*/ 27108 w 416127"/>
                <a:gd name="connsiteY2" fmla="*/ 510363 h 538513"/>
                <a:gd name="connsiteX3" fmla="*/ 192502 w 416127"/>
                <a:gd name="connsiteY3" fmla="*/ 524541 h 538513"/>
                <a:gd name="connsiteX4" fmla="*/ 388614 w 416127"/>
                <a:gd name="connsiteY4" fmla="*/ 519815 h 538513"/>
                <a:gd name="connsiteX5" fmla="*/ 414603 w 416127"/>
                <a:gd name="connsiteY5" fmla="*/ 295351 h 538513"/>
                <a:gd name="connsiteX6" fmla="*/ 390976 w 416127"/>
                <a:gd name="connsiteY6" fmla="*/ 66160 h 538513"/>
                <a:gd name="connsiteX7" fmla="*/ 199590 w 416127"/>
                <a:gd name="connsiteY7" fmla="*/ 0 h 538513"/>
                <a:gd name="connsiteX8" fmla="*/ 36557 w 416127"/>
                <a:gd name="connsiteY8" fmla="*/ 66159 h 538513"/>
                <a:gd name="connsiteX0" fmla="*/ 36557 w 416962"/>
                <a:gd name="connsiteY0" fmla="*/ 66159 h 533540"/>
                <a:gd name="connsiteX1" fmla="*/ 1116 w 416962"/>
                <a:gd name="connsiteY1" fmla="*/ 297712 h 533540"/>
                <a:gd name="connsiteX2" fmla="*/ 27108 w 416962"/>
                <a:gd name="connsiteY2" fmla="*/ 510363 h 533540"/>
                <a:gd name="connsiteX3" fmla="*/ 192502 w 416962"/>
                <a:gd name="connsiteY3" fmla="*/ 524541 h 533540"/>
                <a:gd name="connsiteX4" fmla="*/ 390977 w 416962"/>
                <a:gd name="connsiteY4" fmla="*/ 512727 h 533540"/>
                <a:gd name="connsiteX5" fmla="*/ 414603 w 416962"/>
                <a:gd name="connsiteY5" fmla="*/ 295351 h 533540"/>
                <a:gd name="connsiteX6" fmla="*/ 390976 w 416962"/>
                <a:gd name="connsiteY6" fmla="*/ 66160 h 533540"/>
                <a:gd name="connsiteX7" fmla="*/ 199590 w 416962"/>
                <a:gd name="connsiteY7" fmla="*/ 0 h 533540"/>
                <a:gd name="connsiteX8" fmla="*/ 36557 w 416962"/>
                <a:gd name="connsiteY8" fmla="*/ 66159 h 533540"/>
                <a:gd name="connsiteX0" fmla="*/ 36557 w 415953"/>
                <a:gd name="connsiteY0" fmla="*/ 66159 h 531703"/>
                <a:gd name="connsiteX1" fmla="*/ 1116 w 415953"/>
                <a:gd name="connsiteY1" fmla="*/ 297712 h 531703"/>
                <a:gd name="connsiteX2" fmla="*/ 27108 w 415953"/>
                <a:gd name="connsiteY2" fmla="*/ 510363 h 531703"/>
                <a:gd name="connsiteX3" fmla="*/ 192502 w 415953"/>
                <a:gd name="connsiteY3" fmla="*/ 524541 h 531703"/>
                <a:gd name="connsiteX4" fmla="*/ 390977 w 415953"/>
                <a:gd name="connsiteY4" fmla="*/ 512727 h 531703"/>
                <a:gd name="connsiteX5" fmla="*/ 414603 w 415953"/>
                <a:gd name="connsiteY5" fmla="*/ 295351 h 531703"/>
                <a:gd name="connsiteX6" fmla="*/ 390976 w 415953"/>
                <a:gd name="connsiteY6" fmla="*/ 66160 h 531703"/>
                <a:gd name="connsiteX7" fmla="*/ 199590 w 415953"/>
                <a:gd name="connsiteY7" fmla="*/ 0 h 531703"/>
                <a:gd name="connsiteX8" fmla="*/ 36557 w 415953"/>
                <a:gd name="connsiteY8" fmla="*/ 66159 h 531703"/>
                <a:gd name="connsiteX0" fmla="*/ 38202 w 417598"/>
                <a:gd name="connsiteY0" fmla="*/ 66159 h 527065"/>
                <a:gd name="connsiteX1" fmla="*/ 2761 w 417598"/>
                <a:gd name="connsiteY1" fmla="*/ 297712 h 527065"/>
                <a:gd name="connsiteX2" fmla="*/ 28753 w 417598"/>
                <a:gd name="connsiteY2" fmla="*/ 510363 h 527065"/>
                <a:gd name="connsiteX3" fmla="*/ 194147 w 417598"/>
                <a:gd name="connsiteY3" fmla="*/ 524541 h 527065"/>
                <a:gd name="connsiteX4" fmla="*/ 392622 w 417598"/>
                <a:gd name="connsiteY4" fmla="*/ 512727 h 527065"/>
                <a:gd name="connsiteX5" fmla="*/ 416248 w 417598"/>
                <a:gd name="connsiteY5" fmla="*/ 295351 h 527065"/>
                <a:gd name="connsiteX6" fmla="*/ 392621 w 417598"/>
                <a:gd name="connsiteY6" fmla="*/ 66160 h 527065"/>
                <a:gd name="connsiteX7" fmla="*/ 201235 w 417598"/>
                <a:gd name="connsiteY7" fmla="*/ 0 h 527065"/>
                <a:gd name="connsiteX8" fmla="*/ 38202 w 417598"/>
                <a:gd name="connsiteY8" fmla="*/ 66159 h 527065"/>
                <a:gd name="connsiteX0" fmla="*/ 36212 w 415608"/>
                <a:gd name="connsiteY0" fmla="*/ 66159 h 527065"/>
                <a:gd name="connsiteX1" fmla="*/ 771 w 415608"/>
                <a:gd name="connsiteY1" fmla="*/ 297712 h 527065"/>
                <a:gd name="connsiteX2" fmla="*/ 55116 w 415608"/>
                <a:gd name="connsiteY2" fmla="*/ 510363 h 527065"/>
                <a:gd name="connsiteX3" fmla="*/ 192157 w 415608"/>
                <a:gd name="connsiteY3" fmla="*/ 524541 h 527065"/>
                <a:gd name="connsiteX4" fmla="*/ 390632 w 415608"/>
                <a:gd name="connsiteY4" fmla="*/ 512727 h 527065"/>
                <a:gd name="connsiteX5" fmla="*/ 414258 w 415608"/>
                <a:gd name="connsiteY5" fmla="*/ 295351 h 527065"/>
                <a:gd name="connsiteX6" fmla="*/ 390631 w 415608"/>
                <a:gd name="connsiteY6" fmla="*/ 66160 h 527065"/>
                <a:gd name="connsiteX7" fmla="*/ 199245 w 415608"/>
                <a:gd name="connsiteY7" fmla="*/ 0 h 527065"/>
                <a:gd name="connsiteX8" fmla="*/ 36212 w 415608"/>
                <a:gd name="connsiteY8" fmla="*/ 66159 h 527065"/>
                <a:gd name="connsiteX0" fmla="*/ 15687 w 395083"/>
                <a:gd name="connsiteY0" fmla="*/ 66159 h 531379"/>
                <a:gd name="connsiteX1" fmla="*/ 8600 w 395083"/>
                <a:gd name="connsiteY1" fmla="*/ 302438 h 531379"/>
                <a:gd name="connsiteX2" fmla="*/ 34591 w 395083"/>
                <a:gd name="connsiteY2" fmla="*/ 510363 h 531379"/>
                <a:gd name="connsiteX3" fmla="*/ 171632 w 395083"/>
                <a:gd name="connsiteY3" fmla="*/ 524541 h 531379"/>
                <a:gd name="connsiteX4" fmla="*/ 370107 w 395083"/>
                <a:gd name="connsiteY4" fmla="*/ 512727 h 531379"/>
                <a:gd name="connsiteX5" fmla="*/ 393733 w 395083"/>
                <a:gd name="connsiteY5" fmla="*/ 295351 h 531379"/>
                <a:gd name="connsiteX6" fmla="*/ 370106 w 395083"/>
                <a:gd name="connsiteY6" fmla="*/ 66160 h 531379"/>
                <a:gd name="connsiteX7" fmla="*/ 178720 w 395083"/>
                <a:gd name="connsiteY7" fmla="*/ 0 h 531379"/>
                <a:gd name="connsiteX8" fmla="*/ 15687 w 395083"/>
                <a:gd name="connsiteY8" fmla="*/ 66159 h 531379"/>
                <a:gd name="connsiteX0" fmla="*/ 16810 w 396206"/>
                <a:gd name="connsiteY0" fmla="*/ 66159 h 532029"/>
                <a:gd name="connsiteX1" fmla="*/ 7361 w 396206"/>
                <a:gd name="connsiteY1" fmla="*/ 292987 h 532029"/>
                <a:gd name="connsiteX2" fmla="*/ 35714 w 396206"/>
                <a:gd name="connsiteY2" fmla="*/ 510363 h 532029"/>
                <a:gd name="connsiteX3" fmla="*/ 172755 w 396206"/>
                <a:gd name="connsiteY3" fmla="*/ 524541 h 532029"/>
                <a:gd name="connsiteX4" fmla="*/ 371230 w 396206"/>
                <a:gd name="connsiteY4" fmla="*/ 512727 h 532029"/>
                <a:gd name="connsiteX5" fmla="*/ 394856 w 396206"/>
                <a:gd name="connsiteY5" fmla="*/ 295351 h 532029"/>
                <a:gd name="connsiteX6" fmla="*/ 371229 w 396206"/>
                <a:gd name="connsiteY6" fmla="*/ 66160 h 532029"/>
                <a:gd name="connsiteX7" fmla="*/ 179843 w 396206"/>
                <a:gd name="connsiteY7" fmla="*/ 0 h 532029"/>
                <a:gd name="connsiteX8" fmla="*/ 16810 w 396206"/>
                <a:gd name="connsiteY8" fmla="*/ 66159 h 532029"/>
                <a:gd name="connsiteX0" fmla="*/ 17622 w 397018"/>
                <a:gd name="connsiteY0" fmla="*/ 66159 h 532029"/>
                <a:gd name="connsiteX1" fmla="*/ 8173 w 397018"/>
                <a:gd name="connsiteY1" fmla="*/ 292987 h 532029"/>
                <a:gd name="connsiteX2" fmla="*/ 36526 w 397018"/>
                <a:gd name="connsiteY2" fmla="*/ 510363 h 532029"/>
                <a:gd name="connsiteX3" fmla="*/ 173567 w 397018"/>
                <a:gd name="connsiteY3" fmla="*/ 524541 h 532029"/>
                <a:gd name="connsiteX4" fmla="*/ 372042 w 397018"/>
                <a:gd name="connsiteY4" fmla="*/ 512727 h 532029"/>
                <a:gd name="connsiteX5" fmla="*/ 395668 w 397018"/>
                <a:gd name="connsiteY5" fmla="*/ 295351 h 532029"/>
                <a:gd name="connsiteX6" fmla="*/ 372041 w 397018"/>
                <a:gd name="connsiteY6" fmla="*/ 66160 h 532029"/>
                <a:gd name="connsiteX7" fmla="*/ 180655 w 397018"/>
                <a:gd name="connsiteY7" fmla="*/ 0 h 532029"/>
                <a:gd name="connsiteX8" fmla="*/ 17622 w 397018"/>
                <a:gd name="connsiteY8" fmla="*/ 66159 h 532029"/>
                <a:gd name="connsiteX0" fmla="*/ 16811 w 396207"/>
                <a:gd name="connsiteY0" fmla="*/ 66159 h 529127"/>
                <a:gd name="connsiteX1" fmla="*/ 7362 w 396207"/>
                <a:gd name="connsiteY1" fmla="*/ 292987 h 529127"/>
                <a:gd name="connsiteX2" fmla="*/ 35715 w 396207"/>
                <a:gd name="connsiteY2" fmla="*/ 505637 h 529127"/>
                <a:gd name="connsiteX3" fmla="*/ 172756 w 396207"/>
                <a:gd name="connsiteY3" fmla="*/ 524541 h 529127"/>
                <a:gd name="connsiteX4" fmla="*/ 371231 w 396207"/>
                <a:gd name="connsiteY4" fmla="*/ 512727 h 529127"/>
                <a:gd name="connsiteX5" fmla="*/ 394857 w 396207"/>
                <a:gd name="connsiteY5" fmla="*/ 295351 h 529127"/>
                <a:gd name="connsiteX6" fmla="*/ 371230 w 396207"/>
                <a:gd name="connsiteY6" fmla="*/ 66160 h 529127"/>
                <a:gd name="connsiteX7" fmla="*/ 179844 w 396207"/>
                <a:gd name="connsiteY7" fmla="*/ 0 h 529127"/>
                <a:gd name="connsiteX8" fmla="*/ 16811 w 396207"/>
                <a:gd name="connsiteY8" fmla="*/ 66159 h 529127"/>
                <a:gd name="connsiteX0" fmla="*/ 16811 w 397772"/>
                <a:gd name="connsiteY0" fmla="*/ 66159 h 528841"/>
                <a:gd name="connsiteX1" fmla="*/ 7362 w 397772"/>
                <a:gd name="connsiteY1" fmla="*/ 292987 h 528841"/>
                <a:gd name="connsiteX2" fmla="*/ 35715 w 397772"/>
                <a:gd name="connsiteY2" fmla="*/ 505637 h 528841"/>
                <a:gd name="connsiteX3" fmla="*/ 172756 w 397772"/>
                <a:gd name="connsiteY3" fmla="*/ 524541 h 528841"/>
                <a:gd name="connsiteX4" fmla="*/ 349966 w 397772"/>
                <a:gd name="connsiteY4" fmla="*/ 517453 h 528841"/>
                <a:gd name="connsiteX5" fmla="*/ 394857 w 397772"/>
                <a:gd name="connsiteY5" fmla="*/ 295351 h 528841"/>
                <a:gd name="connsiteX6" fmla="*/ 371230 w 397772"/>
                <a:gd name="connsiteY6" fmla="*/ 66160 h 528841"/>
                <a:gd name="connsiteX7" fmla="*/ 179844 w 397772"/>
                <a:gd name="connsiteY7" fmla="*/ 0 h 528841"/>
                <a:gd name="connsiteX8" fmla="*/ 16811 w 397772"/>
                <a:gd name="connsiteY8" fmla="*/ 66159 h 528841"/>
                <a:gd name="connsiteX0" fmla="*/ 16811 w 386281"/>
                <a:gd name="connsiteY0" fmla="*/ 66159 h 536037"/>
                <a:gd name="connsiteX1" fmla="*/ 7362 w 386281"/>
                <a:gd name="connsiteY1" fmla="*/ 292987 h 536037"/>
                <a:gd name="connsiteX2" fmla="*/ 35715 w 386281"/>
                <a:gd name="connsiteY2" fmla="*/ 505637 h 536037"/>
                <a:gd name="connsiteX3" fmla="*/ 172756 w 386281"/>
                <a:gd name="connsiteY3" fmla="*/ 524541 h 536037"/>
                <a:gd name="connsiteX4" fmla="*/ 349966 w 386281"/>
                <a:gd name="connsiteY4" fmla="*/ 517453 h 536037"/>
                <a:gd name="connsiteX5" fmla="*/ 368866 w 386281"/>
                <a:gd name="connsiteY5" fmla="*/ 292988 h 536037"/>
                <a:gd name="connsiteX6" fmla="*/ 371230 w 386281"/>
                <a:gd name="connsiteY6" fmla="*/ 66160 h 536037"/>
                <a:gd name="connsiteX7" fmla="*/ 179844 w 386281"/>
                <a:gd name="connsiteY7" fmla="*/ 0 h 536037"/>
                <a:gd name="connsiteX8" fmla="*/ 16811 w 386281"/>
                <a:gd name="connsiteY8" fmla="*/ 66159 h 536037"/>
                <a:gd name="connsiteX0" fmla="*/ 16811 w 390120"/>
                <a:gd name="connsiteY0" fmla="*/ 66159 h 535863"/>
                <a:gd name="connsiteX1" fmla="*/ 7362 w 390120"/>
                <a:gd name="connsiteY1" fmla="*/ 292987 h 535863"/>
                <a:gd name="connsiteX2" fmla="*/ 35715 w 390120"/>
                <a:gd name="connsiteY2" fmla="*/ 505637 h 535863"/>
                <a:gd name="connsiteX3" fmla="*/ 172756 w 390120"/>
                <a:gd name="connsiteY3" fmla="*/ 524541 h 535863"/>
                <a:gd name="connsiteX4" fmla="*/ 349966 w 390120"/>
                <a:gd name="connsiteY4" fmla="*/ 517453 h 535863"/>
                <a:gd name="connsiteX5" fmla="*/ 380680 w 390120"/>
                <a:gd name="connsiteY5" fmla="*/ 295351 h 535863"/>
                <a:gd name="connsiteX6" fmla="*/ 371230 w 390120"/>
                <a:gd name="connsiteY6" fmla="*/ 66160 h 535863"/>
                <a:gd name="connsiteX7" fmla="*/ 179844 w 390120"/>
                <a:gd name="connsiteY7" fmla="*/ 0 h 535863"/>
                <a:gd name="connsiteX8" fmla="*/ 16811 w 390120"/>
                <a:gd name="connsiteY8" fmla="*/ 66159 h 535863"/>
                <a:gd name="connsiteX0" fmla="*/ 16811 w 393406"/>
                <a:gd name="connsiteY0" fmla="*/ 66159 h 535863"/>
                <a:gd name="connsiteX1" fmla="*/ 7362 w 393406"/>
                <a:gd name="connsiteY1" fmla="*/ 292987 h 535863"/>
                <a:gd name="connsiteX2" fmla="*/ 35715 w 393406"/>
                <a:gd name="connsiteY2" fmla="*/ 505637 h 535863"/>
                <a:gd name="connsiteX3" fmla="*/ 172756 w 393406"/>
                <a:gd name="connsiteY3" fmla="*/ 524541 h 535863"/>
                <a:gd name="connsiteX4" fmla="*/ 349966 w 393406"/>
                <a:gd name="connsiteY4" fmla="*/ 517453 h 535863"/>
                <a:gd name="connsiteX5" fmla="*/ 387769 w 393406"/>
                <a:gd name="connsiteY5" fmla="*/ 295351 h 535863"/>
                <a:gd name="connsiteX6" fmla="*/ 371230 w 393406"/>
                <a:gd name="connsiteY6" fmla="*/ 66160 h 535863"/>
                <a:gd name="connsiteX7" fmla="*/ 179844 w 393406"/>
                <a:gd name="connsiteY7" fmla="*/ 0 h 535863"/>
                <a:gd name="connsiteX8" fmla="*/ 16811 w 393406"/>
                <a:gd name="connsiteY8" fmla="*/ 66159 h 535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406" h="535863">
                  <a:moveTo>
                    <a:pt x="16811" y="66159"/>
                  </a:moveTo>
                  <a:cubicBezTo>
                    <a:pt x="-11936" y="114990"/>
                    <a:pt x="4211" y="219741"/>
                    <a:pt x="7362" y="292987"/>
                  </a:cubicBezTo>
                  <a:cubicBezTo>
                    <a:pt x="10513" y="366233"/>
                    <a:pt x="8149" y="467045"/>
                    <a:pt x="35715" y="505637"/>
                  </a:cubicBezTo>
                  <a:cubicBezTo>
                    <a:pt x="63281" y="544229"/>
                    <a:pt x="120381" y="522572"/>
                    <a:pt x="172756" y="524541"/>
                  </a:cubicBezTo>
                  <a:cubicBezTo>
                    <a:pt x="231826" y="522178"/>
                    <a:pt x="314131" y="555651"/>
                    <a:pt x="349966" y="517453"/>
                  </a:cubicBezTo>
                  <a:cubicBezTo>
                    <a:pt x="385802" y="479255"/>
                    <a:pt x="384225" y="370566"/>
                    <a:pt x="387769" y="295351"/>
                  </a:cubicBezTo>
                  <a:cubicBezTo>
                    <a:pt x="391313" y="220136"/>
                    <a:pt x="404703" y="118141"/>
                    <a:pt x="371230" y="66160"/>
                  </a:cubicBezTo>
                  <a:cubicBezTo>
                    <a:pt x="337757" y="14179"/>
                    <a:pt x="238914" y="0"/>
                    <a:pt x="179844" y="0"/>
                  </a:cubicBezTo>
                  <a:cubicBezTo>
                    <a:pt x="120774" y="0"/>
                    <a:pt x="45558" y="17328"/>
                    <a:pt x="16811" y="6615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BAB2B8E2-2AC0-49EA-9052-0C69DC5FDB61}"/>
                </a:ext>
              </a:extLst>
            </p:cNvPr>
            <p:cNvSpPr/>
            <p:nvPr/>
          </p:nvSpPr>
          <p:spPr>
            <a:xfrm rot="21382126">
              <a:off x="9471618" y="3273445"/>
              <a:ext cx="261064" cy="355598"/>
            </a:xfrm>
            <a:custGeom>
              <a:avLst/>
              <a:gdLst>
                <a:gd name="connsiteX0" fmla="*/ 11215 w 427713"/>
                <a:gd name="connsiteY0" fmla="*/ 118649 h 561918"/>
                <a:gd name="connsiteX1" fmla="*/ 27755 w 427713"/>
                <a:gd name="connsiteY1" fmla="*/ 364379 h 561918"/>
                <a:gd name="connsiteX2" fmla="*/ 32481 w 427713"/>
                <a:gd name="connsiteY2" fmla="*/ 522686 h 561918"/>
                <a:gd name="connsiteX3" fmla="*/ 190788 w 427713"/>
                <a:gd name="connsiteY3" fmla="*/ 543951 h 561918"/>
                <a:gd name="connsiteX4" fmla="*/ 405802 w 427713"/>
                <a:gd name="connsiteY4" fmla="*/ 543951 h 561918"/>
                <a:gd name="connsiteX5" fmla="*/ 417615 w 427713"/>
                <a:gd name="connsiteY5" fmla="*/ 312398 h 561918"/>
                <a:gd name="connsiteX6" fmla="*/ 410527 w 427713"/>
                <a:gd name="connsiteY6" fmla="*/ 76119 h 561918"/>
                <a:gd name="connsiteX7" fmla="*/ 216778 w 427713"/>
                <a:gd name="connsiteY7" fmla="*/ 509 h 561918"/>
                <a:gd name="connsiteX8" fmla="*/ 11215 w 427713"/>
                <a:gd name="connsiteY8" fmla="*/ 118649 h 561918"/>
                <a:gd name="connsiteX0" fmla="*/ 11560 w 425696"/>
                <a:gd name="connsiteY0" fmla="*/ 87530 h 561515"/>
                <a:gd name="connsiteX1" fmla="*/ 25738 w 425696"/>
                <a:gd name="connsiteY1" fmla="*/ 363976 h 561515"/>
                <a:gd name="connsiteX2" fmla="*/ 30464 w 425696"/>
                <a:gd name="connsiteY2" fmla="*/ 522283 h 561515"/>
                <a:gd name="connsiteX3" fmla="*/ 188771 w 425696"/>
                <a:gd name="connsiteY3" fmla="*/ 543548 h 561515"/>
                <a:gd name="connsiteX4" fmla="*/ 403785 w 425696"/>
                <a:gd name="connsiteY4" fmla="*/ 543548 h 561515"/>
                <a:gd name="connsiteX5" fmla="*/ 415598 w 425696"/>
                <a:gd name="connsiteY5" fmla="*/ 311995 h 561515"/>
                <a:gd name="connsiteX6" fmla="*/ 408510 w 425696"/>
                <a:gd name="connsiteY6" fmla="*/ 75716 h 561515"/>
                <a:gd name="connsiteX7" fmla="*/ 214761 w 425696"/>
                <a:gd name="connsiteY7" fmla="*/ 106 h 561515"/>
                <a:gd name="connsiteX8" fmla="*/ 11560 w 425696"/>
                <a:gd name="connsiteY8" fmla="*/ 87530 h 561515"/>
                <a:gd name="connsiteX0" fmla="*/ 10883 w 425019"/>
                <a:gd name="connsiteY0" fmla="*/ 85178 h 559163"/>
                <a:gd name="connsiteX1" fmla="*/ 25061 w 425019"/>
                <a:gd name="connsiteY1" fmla="*/ 361624 h 559163"/>
                <a:gd name="connsiteX2" fmla="*/ 29787 w 425019"/>
                <a:gd name="connsiteY2" fmla="*/ 519931 h 559163"/>
                <a:gd name="connsiteX3" fmla="*/ 188094 w 425019"/>
                <a:gd name="connsiteY3" fmla="*/ 541196 h 559163"/>
                <a:gd name="connsiteX4" fmla="*/ 403108 w 425019"/>
                <a:gd name="connsiteY4" fmla="*/ 541196 h 559163"/>
                <a:gd name="connsiteX5" fmla="*/ 414921 w 425019"/>
                <a:gd name="connsiteY5" fmla="*/ 309643 h 559163"/>
                <a:gd name="connsiteX6" fmla="*/ 407833 w 425019"/>
                <a:gd name="connsiteY6" fmla="*/ 73364 h 559163"/>
                <a:gd name="connsiteX7" fmla="*/ 204633 w 425019"/>
                <a:gd name="connsiteY7" fmla="*/ 116 h 559163"/>
                <a:gd name="connsiteX8" fmla="*/ 10883 w 425019"/>
                <a:gd name="connsiteY8" fmla="*/ 85178 h 559163"/>
                <a:gd name="connsiteX0" fmla="*/ 10883 w 431603"/>
                <a:gd name="connsiteY0" fmla="*/ 85178 h 559163"/>
                <a:gd name="connsiteX1" fmla="*/ 25061 w 431603"/>
                <a:gd name="connsiteY1" fmla="*/ 361624 h 559163"/>
                <a:gd name="connsiteX2" fmla="*/ 29787 w 431603"/>
                <a:gd name="connsiteY2" fmla="*/ 519931 h 559163"/>
                <a:gd name="connsiteX3" fmla="*/ 188094 w 431603"/>
                <a:gd name="connsiteY3" fmla="*/ 541196 h 559163"/>
                <a:gd name="connsiteX4" fmla="*/ 403108 w 431603"/>
                <a:gd name="connsiteY4" fmla="*/ 541196 h 559163"/>
                <a:gd name="connsiteX5" fmla="*/ 429098 w 431603"/>
                <a:gd name="connsiteY5" fmla="*/ 309643 h 559163"/>
                <a:gd name="connsiteX6" fmla="*/ 407833 w 431603"/>
                <a:gd name="connsiteY6" fmla="*/ 73364 h 559163"/>
                <a:gd name="connsiteX7" fmla="*/ 204633 w 431603"/>
                <a:gd name="connsiteY7" fmla="*/ 116 h 559163"/>
                <a:gd name="connsiteX8" fmla="*/ 10883 w 431603"/>
                <a:gd name="connsiteY8" fmla="*/ 85178 h 559163"/>
                <a:gd name="connsiteX0" fmla="*/ 16874 w 437594"/>
                <a:gd name="connsiteY0" fmla="*/ 85178 h 559163"/>
                <a:gd name="connsiteX1" fmla="*/ 12150 w 437594"/>
                <a:gd name="connsiteY1" fmla="*/ 361624 h 559163"/>
                <a:gd name="connsiteX2" fmla="*/ 35778 w 437594"/>
                <a:gd name="connsiteY2" fmla="*/ 519931 h 559163"/>
                <a:gd name="connsiteX3" fmla="*/ 194085 w 437594"/>
                <a:gd name="connsiteY3" fmla="*/ 541196 h 559163"/>
                <a:gd name="connsiteX4" fmla="*/ 409099 w 437594"/>
                <a:gd name="connsiteY4" fmla="*/ 541196 h 559163"/>
                <a:gd name="connsiteX5" fmla="*/ 435089 w 437594"/>
                <a:gd name="connsiteY5" fmla="*/ 309643 h 559163"/>
                <a:gd name="connsiteX6" fmla="*/ 413824 w 437594"/>
                <a:gd name="connsiteY6" fmla="*/ 73364 h 559163"/>
                <a:gd name="connsiteX7" fmla="*/ 210624 w 437594"/>
                <a:gd name="connsiteY7" fmla="*/ 116 h 559163"/>
                <a:gd name="connsiteX8" fmla="*/ 16874 w 437594"/>
                <a:gd name="connsiteY8" fmla="*/ 85178 h 559163"/>
                <a:gd name="connsiteX0" fmla="*/ 16874 w 437594"/>
                <a:gd name="connsiteY0" fmla="*/ 85178 h 563991"/>
                <a:gd name="connsiteX1" fmla="*/ 12150 w 437594"/>
                <a:gd name="connsiteY1" fmla="*/ 361624 h 563991"/>
                <a:gd name="connsiteX2" fmla="*/ 35778 w 437594"/>
                <a:gd name="connsiteY2" fmla="*/ 519931 h 563991"/>
                <a:gd name="connsiteX3" fmla="*/ 205899 w 437594"/>
                <a:gd name="connsiteY3" fmla="*/ 553010 h 563991"/>
                <a:gd name="connsiteX4" fmla="*/ 409099 w 437594"/>
                <a:gd name="connsiteY4" fmla="*/ 541196 h 563991"/>
                <a:gd name="connsiteX5" fmla="*/ 435089 w 437594"/>
                <a:gd name="connsiteY5" fmla="*/ 309643 h 563991"/>
                <a:gd name="connsiteX6" fmla="*/ 413824 w 437594"/>
                <a:gd name="connsiteY6" fmla="*/ 73364 h 563991"/>
                <a:gd name="connsiteX7" fmla="*/ 210624 w 437594"/>
                <a:gd name="connsiteY7" fmla="*/ 116 h 563991"/>
                <a:gd name="connsiteX8" fmla="*/ 16874 w 437594"/>
                <a:gd name="connsiteY8" fmla="*/ 85178 h 563991"/>
                <a:gd name="connsiteX0" fmla="*/ 16874 w 437594"/>
                <a:gd name="connsiteY0" fmla="*/ 85178 h 554236"/>
                <a:gd name="connsiteX1" fmla="*/ 12150 w 437594"/>
                <a:gd name="connsiteY1" fmla="*/ 361624 h 554236"/>
                <a:gd name="connsiteX2" fmla="*/ 35778 w 437594"/>
                <a:gd name="connsiteY2" fmla="*/ 519931 h 554236"/>
                <a:gd name="connsiteX3" fmla="*/ 205899 w 437594"/>
                <a:gd name="connsiteY3" fmla="*/ 553010 h 554236"/>
                <a:gd name="connsiteX4" fmla="*/ 409099 w 437594"/>
                <a:gd name="connsiteY4" fmla="*/ 522294 h 554236"/>
                <a:gd name="connsiteX5" fmla="*/ 435089 w 437594"/>
                <a:gd name="connsiteY5" fmla="*/ 309643 h 554236"/>
                <a:gd name="connsiteX6" fmla="*/ 413824 w 437594"/>
                <a:gd name="connsiteY6" fmla="*/ 73364 h 554236"/>
                <a:gd name="connsiteX7" fmla="*/ 210624 w 437594"/>
                <a:gd name="connsiteY7" fmla="*/ 116 h 554236"/>
                <a:gd name="connsiteX8" fmla="*/ 16874 w 437594"/>
                <a:gd name="connsiteY8" fmla="*/ 85178 h 554236"/>
                <a:gd name="connsiteX0" fmla="*/ 16874 w 437594"/>
                <a:gd name="connsiteY0" fmla="*/ 85178 h 558187"/>
                <a:gd name="connsiteX1" fmla="*/ 12150 w 437594"/>
                <a:gd name="connsiteY1" fmla="*/ 361624 h 558187"/>
                <a:gd name="connsiteX2" fmla="*/ 35778 w 437594"/>
                <a:gd name="connsiteY2" fmla="*/ 519931 h 558187"/>
                <a:gd name="connsiteX3" fmla="*/ 215350 w 437594"/>
                <a:gd name="connsiteY3" fmla="*/ 557736 h 558187"/>
                <a:gd name="connsiteX4" fmla="*/ 409099 w 437594"/>
                <a:gd name="connsiteY4" fmla="*/ 522294 h 558187"/>
                <a:gd name="connsiteX5" fmla="*/ 435089 w 437594"/>
                <a:gd name="connsiteY5" fmla="*/ 309643 h 558187"/>
                <a:gd name="connsiteX6" fmla="*/ 413824 w 437594"/>
                <a:gd name="connsiteY6" fmla="*/ 73364 h 558187"/>
                <a:gd name="connsiteX7" fmla="*/ 210624 w 437594"/>
                <a:gd name="connsiteY7" fmla="*/ 116 h 558187"/>
                <a:gd name="connsiteX8" fmla="*/ 16874 w 437594"/>
                <a:gd name="connsiteY8" fmla="*/ 85178 h 558187"/>
                <a:gd name="connsiteX0" fmla="*/ 20067 w 440787"/>
                <a:gd name="connsiteY0" fmla="*/ 85178 h 558187"/>
                <a:gd name="connsiteX1" fmla="*/ 8255 w 440787"/>
                <a:gd name="connsiteY1" fmla="*/ 361624 h 558187"/>
                <a:gd name="connsiteX2" fmla="*/ 38971 w 440787"/>
                <a:gd name="connsiteY2" fmla="*/ 519931 h 558187"/>
                <a:gd name="connsiteX3" fmla="*/ 218543 w 440787"/>
                <a:gd name="connsiteY3" fmla="*/ 557736 h 558187"/>
                <a:gd name="connsiteX4" fmla="*/ 412292 w 440787"/>
                <a:gd name="connsiteY4" fmla="*/ 522294 h 558187"/>
                <a:gd name="connsiteX5" fmla="*/ 438282 w 440787"/>
                <a:gd name="connsiteY5" fmla="*/ 309643 h 558187"/>
                <a:gd name="connsiteX6" fmla="*/ 417017 w 440787"/>
                <a:gd name="connsiteY6" fmla="*/ 73364 h 558187"/>
                <a:gd name="connsiteX7" fmla="*/ 213817 w 440787"/>
                <a:gd name="connsiteY7" fmla="*/ 116 h 558187"/>
                <a:gd name="connsiteX8" fmla="*/ 20067 w 440787"/>
                <a:gd name="connsiteY8" fmla="*/ 85178 h 558187"/>
                <a:gd name="connsiteX0" fmla="*/ 20067 w 442342"/>
                <a:gd name="connsiteY0" fmla="*/ 85178 h 558345"/>
                <a:gd name="connsiteX1" fmla="*/ 8255 w 442342"/>
                <a:gd name="connsiteY1" fmla="*/ 361624 h 558345"/>
                <a:gd name="connsiteX2" fmla="*/ 38971 w 442342"/>
                <a:gd name="connsiteY2" fmla="*/ 519931 h 558345"/>
                <a:gd name="connsiteX3" fmla="*/ 218543 w 442342"/>
                <a:gd name="connsiteY3" fmla="*/ 557736 h 558345"/>
                <a:gd name="connsiteX4" fmla="*/ 412292 w 442342"/>
                <a:gd name="connsiteY4" fmla="*/ 522294 h 558345"/>
                <a:gd name="connsiteX5" fmla="*/ 440644 w 442342"/>
                <a:gd name="connsiteY5" fmla="*/ 302555 h 558345"/>
                <a:gd name="connsiteX6" fmla="*/ 417017 w 442342"/>
                <a:gd name="connsiteY6" fmla="*/ 73364 h 558345"/>
                <a:gd name="connsiteX7" fmla="*/ 213817 w 442342"/>
                <a:gd name="connsiteY7" fmla="*/ 116 h 558345"/>
                <a:gd name="connsiteX8" fmla="*/ 20067 w 442342"/>
                <a:gd name="connsiteY8" fmla="*/ 85178 h 558345"/>
                <a:gd name="connsiteX0" fmla="*/ 21288 w 443563"/>
                <a:gd name="connsiteY0" fmla="*/ 85178 h 558345"/>
                <a:gd name="connsiteX1" fmla="*/ 7113 w 443563"/>
                <a:gd name="connsiteY1" fmla="*/ 356898 h 558345"/>
                <a:gd name="connsiteX2" fmla="*/ 40192 w 443563"/>
                <a:gd name="connsiteY2" fmla="*/ 519931 h 558345"/>
                <a:gd name="connsiteX3" fmla="*/ 219764 w 443563"/>
                <a:gd name="connsiteY3" fmla="*/ 557736 h 558345"/>
                <a:gd name="connsiteX4" fmla="*/ 413513 w 443563"/>
                <a:gd name="connsiteY4" fmla="*/ 522294 h 558345"/>
                <a:gd name="connsiteX5" fmla="*/ 441865 w 443563"/>
                <a:gd name="connsiteY5" fmla="*/ 302555 h 558345"/>
                <a:gd name="connsiteX6" fmla="*/ 418238 w 443563"/>
                <a:gd name="connsiteY6" fmla="*/ 73364 h 558345"/>
                <a:gd name="connsiteX7" fmla="*/ 215038 w 443563"/>
                <a:gd name="connsiteY7" fmla="*/ 116 h 558345"/>
                <a:gd name="connsiteX8" fmla="*/ 21288 w 443563"/>
                <a:gd name="connsiteY8" fmla="*/ 85178 h 558345"/>
                <a:gd name="connsiteX0" fmla="*/ 45611 w 437169"/>
                <a:gd name="connsiteY0" fmla="*/ 66265 h 558335"/>
                <a:gd name="connsiteX1" fmla="*/ 719 w 437169"/>
                <a:gd name="connsiteY1" fmla="*/ 356888 h 558335"/>
                <a:gd name="connsiteX2" fmla="*/ 33798 w 437169"/>
                <a:gd name="connsiteY2" fmla="*/ 519921 h 558335"/>
                <a:gd name="connsiteX3" fmla="*/ 213370 w 437169"/>
                <a:gd name="connsiteY3" fmla="*/ 557726 h 558335"/>
                <a:gd name="connsiteX4" fmla="*/ 407119 w 437169"/>
                <a:gd name="connsiteY4" fmla="*/ 522284 h 558335"/>
                <a:gd name="connsiteX5" fmla="*/ 435471 w 437169"/>
                <a:gd name="connsiteY5" fmla="*/ 302545 h 558335"/>
                <a:gd name="connsiteX6" fmla="*/ 411844 w 437169"/>
                <a:gd name="connsiteY6" fmla="*/ 73354 h 558335"/>
                <a:gd name="connsiteX7" fmla="*/ 208644 w 437169"/>
                <a:gd name="connsiteY7" fmla="*/ 106 h 558335"/>
                <a:gd name="connsiteX8" fmla="*/ 45611 w 437169"/>
                <a:gd name="connsiteY8" fmla="*/ 66265 h 558335"/>
                <a:gd name="connsiteX0" fmla="*/ 37761 w 429319"/>
                <a:gd name="connsiteY0" fmla="*/ 66214 h 558284"/>
                <a:gd name="connsiteX1" fmla="*/ 2320 w 429319"/>
                <a:gd name="connsiteY1" fmla="*/ 297767 h 558284"/>
                <a:gd name="connsiteX2" fmla="*/ 25948 w 429319"/>
                <a:gd name="connsiteY2" fmla="*/ 519870 h 558284"/>
                <a:gd name="connsiteX3" fmla="*/ 205520 w 429319"/>
                <a:gd name="connsiteY3" fmla="*/ 557675 h 558284"/>
                <a:gd name="connsiteX4" fmla="*/ 399269 w 429319"/>
                <a:gd name="connsiteY4" fmla="*/ 522233 h 558284"/>
                <a:gd name="connsiteX5" fmla="*/ 427621 w 429319"/>
                <a:gd name="connsiteY5" fmla="*/ 302494 h 558284"/>
                <a:gd name="connsiteX6" fmla="*/ 403994 w 429319"/>
                <a:gd name="connsiteY6" fmla="*/ 73303 h 558284"/>
                <a:gd name="connsiteX7" fmla="*/ 200794 w 429319"/>
                <a:gd name="connsiteY7" fmla="*/ 55 h 558284"/>
                <a:gd name="connsiteX8" fmla="*/ 37761 w 429319"/>
                <a:gd name="connsiteY8" fmla="*/ 66214 h 558284"/>
                <a:gd name="connsiteX0" fmla="*/ 36275 w 427833"/>
                <a:gd name="connsiteY0" fmla="*/ 66214 h 558958"/>
                <a:gd name="connsiteX1" fmla="*/ 834 w 427833"/>
                <a:gd name="connsiteY1" fmla="*/ 297767 h 558958"/>
                <a:gd name="connsiteX2" fmla="*/ 29188 w 427833"/>
                <a:gd name="connsiteY2" fmla="*/ 510418 h 558958"/>
                <a:gd name="connsiteX3" fmla="*/ 204034 w 427833"/>
                <a:gd name="connsiteY3" fmla="*/ 557675 h 558958"/>
                <a:gd name="connsiteX4" fmla="*/ 397783 w 427833"/>
                <a:gd name="connsiteY4" fmla="*/ 522233 h 558958"/>
                <a:gd name="connsiteX5" fmla="*/ 426135 w 427833"/>
                <a:gd name="connsiteY5" fmla="*/ 302494 h 558958"/>
                <a:gd name="connsiteX6" fmla="*/ 402508 w 427833"/>
                <a:gd name="connsiteY6" fmla="*/ 73303 h 558958"/>
                <a:gd name="connsiteX7" fmla="*/ 199308 w 427833"/>
                <a:gd name="connsiteY7" fmla="*/ 55 h 558958"/>
                <a:gd name="connsiteX8" fmla="*/ 36275 w 427833"/>
                <a:gd name="connsiteY8" fmla="*/ 66214 h 558958"/>
                <a:gd name="connsiteX0" fmla="*/ 36275 w 428528"/>
                <a:gd name="connsiteY0" fmla="*/ 66214 h 558440"/>
                <a:gd name="connsiteX1" fmla="*/ 834 w 428528"/>
                <a:gd name="connsiteY1" fmla="*/ 297767 h 558440"/>
                <a:gd name="connsiteX2" fmla="*/ 29188 w 428528"/>
                <a:gd name="connsiteY2" fmla="*/ 510418 h 558440"/>
                <a:gd name="connsiteX3" fmla="*/ 204034 w 428528"/>
                <a:gd name="connsiteY3" fmla="*/ 557675 h 558440"/>
                <a:gd name="connsiteX4" fmla="*/ 388332 w 428528"/>
                <a:gd name="connsiteY4" fmla="*/ 519870 h 558440"/>
                <a:gd name="connsiteX5" fmla="*/ 426135 w 428528"/>
                <a:gd name="connsiteY5" fmla="*/ 302494 h 558440"/>
                <a:gd name="connsiteX6" fmla="*/ 402508 w 428528"/>
                <a:gd name="connsiteY6" fmla="*/ 73303 h 558440"/>
                <a:gd name="connsiteX7" fmla="*/ 199308 w 428528"/>
                <a:gd name="connsiteY7" fmla="*/ 55 h 558440"/>
                <a:gd name="connsiteX8" fmla="*/ 36275 w 428528"/>
                <a:gd name="connsiteY8" fmla="*/ 66214 h 558440"/>
                <a:gd name="connsiteX0" fmla="*/ 37760 w 430013"/>
                <a:gd name="connsiteY0" fmla="*/ 66214 h 557901"/>
                <a:gd name="connsiteX1" fmla="*/ 2319 w 430013"/>
                <a:gd name="connsiteY1" fmla="*/ 297767 h 557901"/>
                <a:gd name="connsiteX2" fmla="*/ 25948 w 430013"/>
                <a:gd name="connsiteY2" fmla="*/ 519869 h 557901"/>
                <a:gd name="connsiteX3" fmla="*/ 205519 w 430013"/>
                <a:gd name="connsiteY3" fmla="*/ 557675 h 557901"/>
                <a:gd name="connsiteX4" fmla="*/ 389817 w 430013"/>
                <a:gd name="connsiteY4" fmla="*/ 519870 h 557901"/>
                <a:gd name="connsiteX5" fmla="*/ 427620 w 430013"/>
                <a:gd name="connsiteY5" fmla="*/ 302494 h 557901"/>
                <a:gd name="connsiteX6" fmla="*/ 403993 w 430013"/>
                <a:gd name="connsiteY6" fmla="*/ 73303 h 557901"/>
                <a:gd name="connsiteX7" fmla="*/ 200793 w 430013"/>
                <a:gd name="connsiteY7" fmla="*/ 55 h 557901"/>
                <a:gd name="connsiteX8" fmla="*/ 37760 w 430013"/>
                <a:gd name="connsiteY8" fmla="*/ 66214 h 557901"/>
                <a:gd name="connsiteX0" fmla="*/ 40684 w 432937"/>
                <a:gd name="connsiteY0" fmla="*/ 66214 h 557831"/>
                <a:gd name="connsiteX1" fmla="*/ 5243 w 432937"/>
                <a:gd name="connsiteY1" fmla="*/ 297767 h 557831"/>
                <a:gd name="connsiteX2" fmla="*/ 28872 w 432937"/>
                <a:gd name="connsiteY2" fmla="*/ 519869 h 557831"/>
                <a:gd name="connsiteX3" fmla="*/ 208443 w 432937"/>
                <a:gd name="connsiteY3" fmla="*/ 557675 h 557831"/>
                <a:gd name="connsiteX4" fmla="*/ 392741 w 432937"/>
                <a:gd name="connsiteY4" fmla="*/ 519870 h 557831"/>
                <a:gd name="connsiteX5" fmla="*/ 430544 w 432937"/>
                <a:gd name="connsiteY5" fmla="*/ 302494 h 557831"/>
                <a:gd name="connsiteX6" fmla="*/ 406917 w 432937"/>
                <a:gd name="connsiteY6" fmla="*/ 73303 h 557831"/>
                <a:gd name="connsiteX7" fmla="*/ 203717 w 432937"/>
                <a:gd name="connsiteY7" fmla="*/ 55 h 557831"/>
                <a:gd name="connsiteX8" fmla="*/ 40684 w 432937"/>
                <a:gd name="connsiteY8" fmla="*/ 66214 h 557831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6557 w 428810"/>
                <a:gd name="connsiteY0" fmla="*/ 66214 h 531376"/>
                <a:gd name="connsiteX1" fmla="*/ 1116 w 428810"/>
                <a:gd name="connsiteY1" fmla="*/ 297767 h 531376"/>
                <a:gd name="connsiteX2" fmla="*/ 27108 w 428810"/>
                <a:gd name="connsiteY2" fmla="*/ 510418 h 531376"/>
                <a:gd name="connsiteX3" fmla="*/ 192502 w 428810"/>
                <a:gd name="connsiteY3" fmla="*/ 524596 h 531376"/>
                <a:gd name="connsiteX4" fmla="*/ 388614 w 428810"/>
                <a:gd name="connsiteY4" fmla="*/ 519870 h 531376"/>
                <a:gd name="connsiteX5" fmla="*/ 426417 w 428810"/>
                <a:gd name="connsiteY5" fmla="*/ 302494 h 531376"/>
                <a:gd name="connsiteX6" fmla="*/ 402790 w 428810"/>
                <a:gd name="connsiteY6" fmla="*/ 73303 h 531376"/>
                <a:gd name="connsiteX7" fmla="*/ 199590 w 428810"/>
                <a:gd name="connsiteY7" fmla="*/ 55 h 531376"/>
                <a:gd name="connsiteX8" fmla="*/ 36557 w 428810"/>
                <a:gd name="connsiteY8" fmla="*/ 66214 h 531376"/>
                <a:gd name="connsiteX0" fmla="*/ 36557 w 422272"/>
                <a:gd name="connsiteY0" fmla="*/ 66214 h 538568"/>
                <a:gd name="connsiteX1" fmla="*/ 1116 w 422272"/>
                <a:gd name="connsiteY1" fmla="*/ 297767 h 538568"/>
                <a:gd name="connsiteX2" fmla="*/ 27108 w 422272"/>
                <a:gd name="connsiteY2" fmla="*/ 510418 h 538568"/>
                <a:gd name="connsiteX3" fmla="*/ 192502 w 422272"/>
                <a:gd name="connsiteY3" fmla="*/ 524596 h 538568"/>
                <a:gd name="connsiteX4" fmla="*/ 388614 w 422272"/>
                <a:gd name="connsiteY4" fmla="*/ 519870 h 538568"/>
                <a:gd name="connsiteX5" fmla="*/ 414603 w 422272"/>
                <a:gd name="connsiteY5" fmla="*/ 295406 h 538568"/>
                <a:gd name="connsiteX6" fmla="*/ 402790 w 422272"/>
                <a:gd name="connsiteY6" fmla="*/ 73303 h 538568"/>
                <a:gd name="connsiteX7" fmla="*/ 199590 w 422272"/>
                <a:gd name="connsiteY7" fmla="*/ 55 h 538568"/>
                <a:gd name="connsiteX8" fmla="*/ 36557 w 422272"/>
                <a:gd name="connsiteY8" fmla="*/ 66214 h 538568"/>
                <a:gd name="connsiteX0" fmla="*/ 36557 w 416127"/>
                <a:gd name="connsiteY0" fmla="*/ 66159 h 538513"/>
                <a:gd name="connsiteX1" fmla="*/ 1116 w 416127"/>
                <a:gd name="connsiteY1" fmla="*/ 297712 h 538513"/>
                <a:gd name="connsiteX2" fmla="*/ 27108 w 416127"/>
                <a:gd name="connsiteY2" fmla="*/ 510363 h 538513"/>
                <a:gd name="connsiteX3" fmla="*/ 192502 w 416127"/>
                <a:gd name="connsiteY3" fmla="*/ 524541 h 538513"/>
                <a:gd name="connsiteX4" fmla="*/ 388614 w 416127"/>
                <a:gd name="connsiteY4" fmla="*/ 519815 h 538513"/>
                <a:gd name="connsiteX5" fmla="*/ 414603 w 416127"/>
                <a:gd name="connsiteY5" fmla="*/ 295351 h 538513"/>
                <a:gd name="connsiteX6" fmla="*/ 390976 w 416127"/>
                <a:gd name="connsiteY6" fmla="*/ 66160 h 538513"/>
                <a:gd name="connsiteX7" fmla="*/ 199590 w 416127"/>
                <a:gd name="connsiteY7" fmla="*/ 0 h 538513"/>
                <a:gd name="connsiteX8" fmla="*/ 36557 w 416127"/>
                <a:gd name="connsiteY8" fmla="*/ 66159 h 538513"/>
                <a:gd name="connsiteX0" fmla="*/ 36557 w 416962"/>
                <a:gd name="connsiteY0" fmla="*/ 66159 h 533540"/>
                <a:gd name="connsiteX1" fmla="*/ 1116 w 416962"/>
                <a:gd name="connsiteY1" fmla="*/ 297712 h 533540"/>
                <a:gd name="connsiteX2" fmla="*/ 27108 w 416962"/>
                <a:gd name="connsiteY2" fmla="*/ 510363 h 533540"/>
                <a:gd name="connsiteX3" fmla="*/ 192502 w 416962"/>
                <a:gd name="connsiteY3" fmla="*/ 524541 h 533540"/>
                <a:gd name="connsiteX4" fmla="*/ 390977 w 416962"/>
                <a:gd name="connsiteY4" fmla="*/ 512727 h 533540"/>
                <a:gd name="connsiteX5" fmla="*/ 414603 w 416962"/>
                <a:gd name="connsiteY5" fmla="*/ 295351 h 533540"/>
                <a:gd name="connsiteX6" fmla="*/ 390976 w 416962"/>
                <a:gd name="connsiteY6" fmla="*/ 66160 h 533540"/>
                <a:gd name="connsiteX7" fmla="*/ 199590 w 416962"/>
                <a:gd name="connsiteY7" fmla="*/ 0 h 533540"/>
                <a:gd name="connsiteX8" fmla="*/ 36557 w 416962"/>
                <a:gd name="connsiteY8" fmla="*/ 66159 h 533540"/>
                <a:gd name="connsiteX0" fmla="*/ 36557 w 415953"/>
                <a:gd name="connsiteY0" fmla="*/ 66159 h 531703"/>
                <a:gd name="connsiteX1" fmla="*/ 1116 w 415953"/>
                <a:gd name="connsiteY1" fmla="*/ 297712 h 531703"/>
                <a:gd name="connsiteX2" fmla="*/ 27108 w 415953"/>
                <a:gd name="connsiteY2" fmla="*/ 510363 h 531703"/>
                <a:gd name="connsiteX3" fmla="*/ 192502 w 415953"/>
                <a:gd name="connsiteY3" fmla="*/ 524541 h 531703"/>
                <a:gd name="connsiteX4" fmla="*/ 390977 w 415953"/>
                <a:gd name="connsiteY4" fmla="*/ 512727 h 531703"/>
                <a:gd name="connsiteX5" fmla="*/ 414603 w 415953"/>
                <a:gd name="connsiteY5" fmla="*/ 295351 h 531703"/>
                <a:gd name="connsiteX6" fmla="*/ 390976 w 415953"/>
                <a:gd name="connsiteY6" fmla="*/ 66160 h 531703"/>
                <a:gd name="connsiteX7" fmla="*/ 199590 w 415953"/>
                <a:gd name="connsiteY7" fmla="*/ 0 h 531703"/>
                <a:gd name="connsiteX8" fmla="*/ 36557 w 415953"/>
                <a:gd name="connsiteY8" fmla="*/ 66159 h 531703"/>
                <a:gd name="connsiteX0" fmla="*/ 38202 w 417598"/>
                <a:gd name="connsiteY0" fmla="*/ 66159 h 527065"/>
                <a:gd name="connsiteX1" fmla="*/ 2761 w 417598"/>
                <a:gd name="connsiteY1" fmla="*/ 297712 h 527065"/>
                <a:gd name="connsiteX2" fmla="*/ 28753 w 417598"/>
                <a:gd name="connsiteY2" fmla="*/ 510363 h 527065"/>
                <a:gd name="connsiteX3" fmla="*/ 194147 w 417598"/>
                <a:gd name="connsiteY3" fmla="*/ 524541 h 527065"/>
                <a:gd name="connsiteX4" fmla="*/ 392622 w 417598"/>
                <a:gd name="connsiteY4" fmla="*/ 512727 h 527065"/>
                <a:gd name="connsiteX5" fmla="*/ 416248 w 417598"/>
                <a:gd name="connsiteY5" fmla="*/ 295351 h 527065"/>
                <a:gd name="connsiteX6" fmla="*/ 392621 w 417598"/>
                <a:gd name="connsiteY6" fmla="*/ 66160 h 527065"/>
                <a:gd name="connsiteX7" fmla="*/ 201235 w 417598"/>
                <a:gd name="connsiteY7" fmla="*/ 0 h 527065"/>
                <a:gd name="connsiteX8" fmla="*/ 38202 w 417598"/>
                <a:gd name="connsiteY8" fmla="*/ 66159 h 527065"/>
                <a:gd name="connsiteX0" fmla="*/ 36212 w 415608"/>
                <a:gd name="connsiteY0" fmla="*/ 66159 h 527065"/>
                <a:gd name="connsiteX1" fmla="*/ 771 w 415608"/>
                <a:gd name="connsiteY1" fmla="*/ 297712 h 527065"/>
                <a:gd name="connsiteX2" fmla="*/ 55116 w 415608"/>
                <a:gd name="connsiteY2" fmla="*/ 510363 h 527065"/>
                <a:gd name="connsiteX3" fmla="*/ 192157 w 415608"/>
                <a:gd name="connsiteY3" fmla="*/ 524541 h 527065"/>
                <a:gd name="connsiteX4" fmla="*/ 390632 w 415608"/>
                <a:gd name="connsiteY4" fmla="*/ 512727 h 527065"/>
                <a:gd name="connsiteX5" fmla="*/ 414258 w 415608"/>
                <a:gd name="connsiteY5" fmla="*/ 295351 h 527065"/>
                <a:gd name="connsiteX6" fmla="*/ 390631 w 415608"/>
                <a:gd name="connsiteY6" fmla="*/ 66160 h 527065"/>
                <a:gd name="connsiteX7" fmla="*/ 199245 w 415608"/>
                <a:gd name="connsiteY7" fmla="*/ 0 h 527065"/>
                <a:gd name="connsiteX8" fmla="*/ 36212 w 415608"/>
                <a:gd name="connsiteY8" fmla="*/ 66159 h 527065"/>
                <a:gd name="connsiteX0" fmla="*/ 15687 w 395083"/>
                <a:gd name="connsiteY0" fmla="*/ 66159 h 531379"/>
                <a:gd name="connsiteX1" fmla="*/ 8600 w 395083"/>
                <a:gd name="connsiteY1" fmla="*/ 302438 h 531379"/>
                <a:gd name="connsiteX2" fmla="*/ 34591 w 395083"/>
                <a:gd name="connsiteY2" fmla="*/ 510363 h 531379"/>
                <a:gd name="connsiteX3" fmla="*/ 171632 w 395083"/>
                <a:gd name="connsiteY3" fmla="*/ 524541 h 531379"/>
                <a:gd name="connsiteX4" fmla="*/ 370107 w 395083"/>
                <a:gd name="connsiteY4" fmla="*/ 512727 h 531379"/>
                <a:gd name="connsiteX5" fmla="*/ 393733 w 395083"/>
                <a:gd name="connsiteY5" fmla="*/ 295351 h 531379"/>
                <a:gd name="connsiteX6" fmla="*/ 370106 w 395083"/>
                <a:gd name="connsiteY6" fmla="*/ 66160 h 531379"/>
                <a:gd name="connsiteX7" fmla="*/ 178720 w 395083"/>
                <a:gd name="connsiteY7" fmla="*/ 0 h 531379"/>
                <a:gd name="connsiteX8" fmla="*/ 15687 w 395083"/>
                <a:gd name="connsiteY8" fmla="*/ 66159 h 531379"/>
                <a:gd name="connsiteX0" fmla="*/ 16810 w 396206"/>
                <a:gd name="connsiteY0" fmla="*/ 66159 h 532029"/>
                <a:gd name="connsiteX1" fmla="*/ 7361 w 396206"/>
                <a:gd name="connsiteY1" fmla="*/ 292987 h 532029"/>
                <a:gd name="connsiteX2" fmla="*/ 35714 w 396206"/>
                <a:gd name="connsiteY2" fmla="*/ 510363 h 532029"/>
                <a:gd name="connsiteX3" fmla="*/ 172755 w 396206"/>
                <a:gd name="connsiteY3" fmla="*/ 524541 h 532029"/>
                <a:gd name="connsiteX4" fmla="*/ 371230 w 396206"/>
                <a:gd name="connsiteY4" fmla="*/ 512727 h 532029"/>
                <a:gd name="connsiteX5" fmla="*/ 394856 w 396206"/>
                <a:gd name="connsiteY5" fmla="*/ 295351 h 532029"/>
                <a:gd name="connsiteX6" fmla="*/ 371229 w 396206"/>
                <a:gd name="connsiteY6" fmla="*/ 66160 h 532029"/>
                <a:gd name="connsiteX7" fmla="*/ 179843 w 396206"/>
                <a:gd name="connsiteY7" fmla="*/ 0 h 532029"/>
                <a:gd name="connsiteX8" fmla="*/ 16810 w 396206"/>
                <a:gd name="connsiteY8" fmla="*/ 66159 h 532029"/>
                <a:gd name="connsiteX0" fmla="*/ 17622 w 397018"/>
                <a:gd name="connsiteY0" fmla="*/ 66159 h 532029"/>
                <a:gd name="connsiteX1" fmla="*/ 8173 w 397018"/>
                <a:gd name="connsiteY1" fmla="*/ 292987 h 532029"/>
                <a:gd name="connsiteX2" fmla="*/ 36526 w 397018"/>
                <a:gd name="connsiteY2" fmla="*/ 510363 h 532029"/>
                <a:gd name="connsiteX3" fmla="*/ 173567 w 397018"/>
                <a:gd name="connsiteY3" fmla="*/ 524541 h 532029"/>
                <a:gd name="connsiteX4" fmla="*/ 372042 w 397018"/>
                <a:gd name="connsiteY4" fmla="*/ 512727 h 532029"/>
                <a:gd name="connsiteX5" fmla="*/ 395668 w 397018"/>
                <a:gd name="connsiteY5" fmla="*/ 295351 h 532029"/>
                <a:gd name="connsiteX6" fmla="*/ 372041 w 397018"/>
                <a:gd name="connsiteY6" fmla="*/ 66160 h 532029"/>
                <a:gd name="connsiteX7" fmla="*/ 180655 w 397018"/>
                <a:gd name="connsiteY7" fmla="*/ 0 h 532029"/>
                <a:gd name="connsiteX8" fmla="*/ 17622 w 397018"/>
                <a:gd name="connsiteY8" fmla="*/ 66159 h 532029"/>
                <a:gd name="connsiteX0" fmla="*/ 16811 w 396207"/>
                <a:gd name="connsiteY0" fmla="*/ 66159 h 529127"/>
                <a:gd name="connsiteX1" fmla="*/ 7362 w 396207"/>
                <a:gd name="connsiteY1" fmla="*/ 292987 h 529127"/>
                <a:gd name="connsiteX2" fmla="*/ 35715 w 396207"/>
                <a:gd name="connsiteY2" fmla="*/ 505637 h 529127"/>
                <a:gd name="connsiteX3" fmla="*/ 172756 w 396207"/>
                <a:gd name="connsiteY3" fmla="*/ 524541 h 529127"/>
                <a:gd name="connsiteX4" fmla="*/ 371231 w 396207"/>
                <a:gd name="connsiteY4" fmla="*/ 512727 h 529127"/>
                <a:gd name="connsiteX5" fmla="*/ 394857 w 396207"/>
                <a:gd name="connsiteY5" fmla="*/ 295351 h 529127"/>
                <a:gd name="connsiteX6" fmla="*/ 371230 w 396207"/>
                <a:gd name="connsiteY6" fmla="*/ 66160 h 529127"/>
                <a:gd name="connsiteX7" fmla="*/ 179844 w 396207"/>
                <a:gd name="connsiteY7" fmla="*/ 0 h 529127"/>
                <a:gd name="connsiteX8" fmla="*/ 16811 w 396207"/>
                <a:gd name="connsiteY8" fmla="*/ 66159 h 529127"/>
                <a:gd name="connsiteX0" fmla="*/ 16811 w 397772"/>
                <a:gd name="connsiteY0" fmla="*/ 66159 h 528841"/>
                <a:gd name="connsiteX1" fmla="*/ 7362 w 397772"/>
                <a:gd name="connsiteY1" fmla="*/ 292987 h 528841"/>
                <a:gd name="connsiteX2" fmla="*/ 35715 w 397772"/>
                <a:gd name="connsiteY2" fmla="*/ 505637 h 528841"/>
                <a:gd name="connsiteX3" fmla="*/ 172756 w 397772"/>
                <a:gd name="connsiteY3" fmla="*/ 524541 h 528841"/>
                <a:gd name="connsiteX4" fmla="*/ 349966 w 397772"/>
                <a:gd name="connsiteY4" fmla="*/ 517453 h 528841"/>
                <a:gd name="connsiteX5" fmla="*/ 394857 w 397772"/>
                <a:gd name="connsiteY5" fmla="*/ 295351 h 528841"/>
                <a:gd name="connsiteX6" fmla="*/ 371230 w 397772"/>
                <a:gd name="connsiteY6" fmla="*/ 66160 h 528841"/>
                <a:gd name="connsiteX7" fmla="*/ 179844 w 397772"/>
                <a:gd name="connsiteY7" fmla="*/ 0 h 528841"/>
                <a:gd name="connsiteX8" fmla="*/ 16811 w 397772"/>
                <a:gd name="connsiteY8" fmla="*/ 66159 h 528841"/>
                <a:gd name="connsiteX0" fmla="*/ 16811 w 386281"/>
                <a:gd name="connsiteY0" fmla="*/ 66159 h 536037"/>
                <a:gd name="connsiteX1" fmla="*/ 7362 w 386281"/>
                <a:gd name="connsiteY1" fmla="*/ 292987 h 536037"/>
                <a:gd name="connsiteX2" fmla="*/ 35715 w 386281"/>
                <a:gd name="connsiteY2" fmla="*/ 505637 h 536037"/>
                <a:gd name="connsiteX3" fmla="*/ 172756 w 386281"/>
                <a:gd name="connsiteY3" fmla="*/ 524541 h 536037"/>
                <a:gd name="connsiteX4" fmla="*/ 349966 w 386281"/>
                <a:gd name="connsiteY4" fmla="*/ 517453 h 536037"/>
                <a:gd name="connsiteX5" fmla="*/ 368866 w 386281"/>
                <a:gd name="connsiteY5" fmla="*/ 292988 h 536037"/>
                <a:gd name="connsiteX6" fmla="*/ 371230 w 386281"/>
                <a:gd name="connsiteY6" fmla="*/ 66160 h 536037"/>
                <a:gd name="connsiteX7" fmla="*/ 179844 w 386281"/>
                <a:gd name="connsiteY7" fmla="*/ 0 h 536037"/>
                <a:gd name="connsiteX8" fmla="*/ 16811 w 386281"/>
                <a:gd name="connsiteY8" fmla="*/ 66159 h 536037"/>
                <a:gd name="connsiteX0" fmla="*/ 16811 w 390120"/>
                <a:gd name="connsiteY0" fmla="*/ 66159 h 535863"/>
                <a:gd name="connsiteX1" fmla="*/ 7362 w 390120"/>
                <a:gd name="connsiteY1" fmla="*/ 292987 h 535863"/>
                <a:gd name="connsiteX2" fmla="*/ 35715 w 390120"/>
                <a:gd name="connsiteY2" fmla="*/ 505637 h 535863"/>
                <a:gd name="connsiteX3" fmla="*/ 172756 w 390120"/>
                <a:gd name="connsiteY3" fmla="*/ 524541 h 535863"/>
                <a:gd name="connsiteX4" fmla="*/ 349966 w 390120"/>
                <a:gd name="connsiteY4" fmla="*/ 517453 h 535863"/>
                <a:gd name="connsiteX5" fmla="*/ 380680 w 390120"/>
                <a:gd name="connsiteY5" fmla="*/ 295351 h 535863"/>
                <a:gd name="connsiteX6" fmla="*/ 371230 w 390120"/>
                <a:gd name="connsiteY6" fmla="*/ 66160 h 535863"/>
                <a:gd name="connsiteX7" fmla="*/ 179844 w 390120"/>
                <a:gd name="connsiteY7" fmla="*/ 0 h 535863"/>
                <a:gd name="connsiteX8" fmla="*/ 16811 w 390120"/>
                <a:gd name="connsiteY8" fmla="*/ 66159 h 535863"/>
                <a:gd name="connsiteX0" fmla="*/ 16811 w 393406"/>
                <a:gd name="connsiteY0" fmla="*/ 66159 h 535863"/>
                <a:gd name="connsiteX1" fmla="*/ 7362 w 393406"/>
                <a:gd name="connsiteY1" fmla="*/ 292987 h 535863"/>
                <a:gd name="connsiteX2" fmla="*/ 35715 w 393406"/>
                <a:gd name="connsiteY2" fmla="*/ 505637 h 535863"/>
                <a:gd name="connsiteX3" fmla="*/ 172756 w 393406"/>
                <a:gd name="connsiteY3" fmla="*/ 524541 h 535863"/>
                <a:gd name="connsiteX4" fmla="*/ 349966 w 393406"/>
                <a:gd name="connsiteY4" fmla="*/ 517453 h 535863"/>
                <a:gd name="connsiteX5" fmla="*/ 387769 w 393406"/>
                <a:gd name="connsiteY5" fmla="*/ 295351 h 535863"/>
                <a:gd name="connsiteX6" fmla="*/ 371230 w 393406"/>
                <a:gd name="connsiteY6" fmla="*/ 66160 h 535863"/>
                <a:gd name="connsiteX7" fmla="*/ 179844 w 393406"/>
                <a:gd name="connsiteY7" fmla="*/ 0 h 535863"/>
                <a:gd name="connsiteX8" fmla="*/ 16811 w 393406"/>
                <a:gd name="connsiteY8" fmla="*/ 66159 h 535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406" h="535863">
                  <a:moveTo>
                    <a:pt x="16811" y="66159"/>
                  </a:moveTo>
                  <a:cubicBezTo>
                    <a:pt x="-11936" y="114990"/>
                    <a:pt x="4211" y="219741"/>
                    <a:pt x="7362" y="292987"/>
                  </a:cubicBezTo>
                  <a:cubicBezTo>
                    <a:pt x="10513" y="366233"/>
                    <a:pt x="8149" y="467045"/>
                    <a:pt x="35715" y="505637"/>
                  </a:cubicBezTo>
                  <a:cubicBezTo>
                    <a:pt x="63281" y="544229"/>
                    <a:pt x="120381" y="522572"/>
                    <a:pt x="172756" y="524541"/>
                  </a:cubicBezTo>
                  <a:cubicBezTo>
                    <a:pt x="231826" y="522178"/>
                    <a:pt x="314131" y="555651"/>
                    <a:pt x="349966" y="517453"/>
                  </a:cubicBezTo>
                  <a:cubicBezTo>
                    <a:pt x="385802" y="479255"/>
                    <a:pt x="384225" y="370566"/>
                    <a:pt x="387769" y="295351"/>
                  </a:cubicBezTo>
                  <a:cubicBezTo>
                    <a:pt x="391313" y="220136"/>
                    <a:pt x="404703" y="118141"/>
                    <a:pt x="371230" y="66160"/>
                  </a:cubicBezTo>
                  <a:cubicBezTo>
                    <a:pt x="337757" y="14179"/>
                    <a:pt x="238914" y="0"/>
                    <a:pt x="179844" y="0"/>
                  </a:cubicBezTo>
                  <a:cubicBezTo>
                    <a:pt x="120774" y="0"/>
                    <a:pt x="45558" y="17328"/>
                    <a:pt x="16811" y="6615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0011A5CB-0695-4F4A-94E0-66D21725E2BC}"/>
                </a:ext>
              </a:extLst>
            </p:cNvPr>
            <p:cNvSpPr/>
            <p:nvPr/>
          </p:nvSpPr>
          <p:spPr>
            <a:xfrm>
              <a:off x="9233608" y="2657136"/>
              <a:ext cx="543014" cy="738194"/>
            </a:xfrm>
            <a:custGeom>
              <a:avLst/>
              <a:gdLst>
                <a:gd name="connsiteX0" fmla="*/ 833039 w 833102"/>
                <a:gd name="connsiteY0" fmla="*/ 76519 h 1128109"/>
                <a:gd name="connsiteX1" fmla="*/ 721944 w 833102"/>
                <a:gd name="connsiteY1" fmla="*/ 29517 h 1128109"/>
                <a:gd name="connsiteX2" fmla="*/ 580938 w 833102"/>
                <a:gd name="connsiteY2" fmla="*/ 3880 h 1128109"/>
                <a:gd name="connsiteX3" fmla="*/ 471980 w 833102"/>
                <a:gd name="connsiteY3" fmla="*/ 6016 h 1128109"/>
                <a:gd name="connsiteX4" fmla="*/ 433524 w 833102"/>
                <a:gd name="connsiteY4" fmla="*/ 59428 h 1128109"/>
                <a:gd name="connsiteX5" fmla="*/ 358748 w 833102"/>
                <a:gd name="connsiteY5" fmla="*/ 78656 h 1128109"/>
                <a:gd name="connsiteX6" fmla="*/ 309610 w 833102"/>
                <a:gd name="connsiteY6" fmla="*/ 53018 h 1128109"/>
                <a:gd name="connsiteX7" fmla="*/ 309610 w 833102"/>
                <a:gd name="connsiteY7" fmla="*/ 6016 h 1128109"/>
                <a:gd name="connsiteX8" fmla="*/ 228424 w 833102"/>
                <a:gd name="connsiteY8" fmla="*/ 27381 h 1128109"/>
                <a:gd name="connsiteX9" fmla="*/ 108783 w 833102"/>
                <a:gd name="connsiteY9" fmla="*/ 91474 h 1128109"/>
                <a:gd name="connsiteX10" fmla="*/ 74600 w 833102"/>
                <a:gd name="connsiteY10" fmla="*/ 258117 h 1128109"/>
                <a:gd name="connsiteX11" fmla="*/ 38281 w 833102"/>
                <a:gd name="connsiteY11" fmla="*/ 719590 h 1128109"/>
                <a:gd name="connsiteX12" fmla="*/ 51099 w 833102"/>
                <a:gd name="connsiteY12" fmla="*/ 1093469 h 1128109"/>
                <a:gd name="connsiteX13" fmla="*/ 666396 w 833102"/>
                <a:gd name="connsiteY13" fmla="*/ 1104151 h 1128109"/>
                <a:gd name="connsiteX14" fmla="*/ 762537 w 833102"/>
                <a:gd name="connsiteY14" fmla="*/ 1027239 h 1128109"/>
                <a:gd name="connsiteX15" fmla="*/ 706989 w 833102"/>
                <a:gd name="connsiteY15" fmla="*/ 407669 h 1128109"/>
                <a:gd name="connsiteX16" fmla="*/ 833039 w 833102"/>
                <a:gd name="connsiteY16" fmla="*/ 76519 h 1128109"/>
                <a:gd name="connsiteX0" fmla="*/ 833039 w 833102"/>
                <a:gd name="connsiteY0" fmla="*/ 75792 h 1127382"/>
                <a:gd name="connsiteX1" fmla="*/ 721944 w 833102"/>
                <a:gd name="connsiteY1" fmla="*/ 15972 h 1127382"/>
                <a:gd name="connsiteX2" fmla="*/ 580938 w 833102"/>
                <a:gd name="connsiteY2" fmla="*/ 3153 h 1127382"/>
                <a:gd name="connsiteX3" fmla="*/ 471980 w 833102"/>
                <a:gd name="connsiteY3" fmla="*/ 5289 h 1127382"/>
                <a:gd name="connsiteX4" fmla="*/ 433524 w 833102"/>
                <a:gd name="connsiteY4" fmla="*/ 58701 h 1127382"/>
                <a:gd name="connsiteX5" fmla="*/ 358748 w 833102"/>
                <a:gd name="connsiteY5" fmla="*/ 77929 h 1127382"/>
                <a:gd name="connsiteX6" fmla="*/ 309610 w 833102"/>
                <a:gd name="connsiteY6" fmla="*/ 52291 h 1127382"/>
                <a:gd name="connsiteX7" fmla="*/ 309610 w 833102"/>
                <a:gd name="connsiteY7" fmla="*/ 5289 h 1127382"/>
                <a:gd name="connsiteX8" fmla="*/ 228424 w 833102"/>
                <a:gd name="connsiteY8" fmla="*/ 26654 h 1127382"/>
                <a:gd name="connsiteX9" fmla="*/ 108783 w 833102"/>
                <a:gd name="connsiteY9" fmla="*/ 90747 h 1127382"/>
                <a:gd name="connsiteX10" fmla="*/ 74600 w 833102"/>
                <a:gd name="connsiteY10" fmla="*/ 257390 h 1127382"/>
                <a:gd name="connsiteX11" fmla="*/ 38281 w 833102"/>
                <a:gd name="connsiteY11" fmla="*/ 718863 h 1127382"/>
                <a:gd name="connsiteX12" fmla="*/ 51099 w 833102"/>
                <a:gd name="connsiteY12" fmla="*/ 1092742 h 1127382"/>
                <a:gd name="connsiteX13" fmla="*/ 666396 w 833102"/>
                <a:gd name="connsiteY13" fmla="*/ 1103424 h 1127382"/>
                <a:gd name="connsiteX14" fmla="*/ 762537 w 833102"/>
                <a:gd name="connsiteY14" fmla="*/ 1026512 h 1127382"/>
                <a:gd name="connsiteX15" fmla="*/ 706989 w 833102"/>
                <a:gd name="connsiteY15" fmla="*/ 406942 h 1127382"/>
                <a:gd name="connsiteX16" fmla="*/ 833039 w 833102"/>
                <a:gd name="connsiteY16" fmla="*/ 75792 h 1127382"/>
                <a:gd name="connsiteX0" fmla="*/ 833039 w 833055"/>
                <a:gd name="connsiteY0" fmla="*/ 75792 h 1127382"/>
                <a:gd name="connsiteX1" fmla="*/ 721944 w 833055"/>
                <a:gd name="connsiteY1" fmla="*/ 15972 h 1127382"/>
                <a:gd name="connsiteX2" fmla="*/ 580938 w 833055"/>
                <a:gd name="connsiteY2" fmla="*/ 3153 h 1127382"/>
                <a:gd name="connsiteX3" fmla="*/ 471980 w 833055"/>
                <a:gd name="connsiteY3" fmla="*/ 5289 h 1127382"/>
                <a:gd name="connsiteX4" fmla="*/ 433524 w 833055"/>
                <a:gd name="connsiteY4" fmla="*/ 58701 h 1127382"/>
                <a:gd name="connsiteX5" fmla="*/ 358748 w 833055"/>
                <a:gd name="connsiteY5" fmla="*/ 77929 h 1127382"/>
                <a:gd name="connsiteX6" fmla="*/ 309610 w 833055"/>
                <a:gd name="connsiteY6" fmla="*/ 52291 h 1127382"/>
                <a:gd name="connsiteX7" fmla="*/ 309610 w 833055"/>
                <a:gd name="connsiteY7" fmla="*/ 5289 h 1127382"/>
                <a:gd name="connsiteX8" fmla="*/ 228424 w 833055"/>
                <a:gd name="connsiteY8" fmla="*/ 26654 h 1127382"/>
                <a:gd name="connsiteX9" fmla="*/ 108783 w 833055"/>
                <a:gd name="connsiteY9" fmla="*/ 90747 h 1127382"/>
                <a:gd name="connsiteX10" fmla="*/ 74600 w 833055"/>
                <a:gd name="connsiteY10" fmla="*/ 257390 h 1127382"/>
                <a:gd name="connsiteX11" fmla="*/ 38281 w 833055"/>
                <a:gd name="connsiteY11" fmla="*/ 718863 h 1127382"/>
                <a:gd name="connsiteX12" fmla="*/ 51099 w 833055"/>
                <a:gd name="connsiteY12" fmla="*/ 1092742 h 1127382"/>
                <a:gd name="connsiteX13" fmla="*/ 666396 w 833055"/>
                <a:gd name="connsiteY13" fmla="*/ 1103424 h 1127382"/>
                <a:gd name="connsiteX14" fmla="*/ 762537 w 833055"/>
                <a:gd name="connsiteY14" fmla="*/ 1026512 h 1127382"/>
                <a:gd name="connsiteX15" fmla="*/ 730490 w 833055"/>
                <a:gd name="connsiteY15" fmla="*/ 409079 h 1127382"/>
                <a:gd name="connsiteX16" fmla="*/ 833039 w 833055"/>
                <a:gd name="connsiteY16" fmla="*/ 75792 h 1127382"/>
                <a:gd name="connsiteX0" fmla="*/ 833039 w 833110"/>
                <a:gd name="connsiteY0" fmla="*/ 75792 h 1127382"/>
                <a:gd name="connsiteX1" fmla="*/ 721944 w 833110"/>
                <a:gd name="connsiteY1" fmla="*/ 15972 h 1127382"/>
                <a:gd name="connsiteX2" fmla="*/ 580938 w 833110"/>
                <a:gd name="connsiteY2" fmla="*/ 3153 h 1127382"/>
                <a:gd name="connsiteX3" fmla="*/ 471980 w 833110"/>
                <a:gd name="connsiteY3" fmla="*/ 5289 h 1127382"/>
                <a:gd name="connsiteX4" fmla="*/ 433524 w 833110"/>
                <a:gd name="connsiteY4" fmla="*/ 58701 h 1127382"/>
                <a:gd name="connsiteX5" fmla="*/ 358748 w 833110"/>
                <a:gd name="connsiteY5" fmla="*/ 77929 h 1127382"/>
                <a:gd name="connsiteX6" fmla="*/ 309610 w 833110"/>
                <a:gd name="connsiteY6" fmla="*/ 52291 h 1127382"/>
                <a:gd name="connsiteX7" fmla="*/ 309610 w 833110"/>
                <a:gd name="connsiteY7" fmla="*/ 5289 h 1127382"/>
                <a:gd name="connsiteX8" fmla="*/ 228424 w 833110"/>
                <a:gd name="connsiteY8" fmla="*/ 26654 h 1127382"/>
                <a:gd name="connsiteX9" fmla="*/ 108783 w 833110"/>
                <a:gd name="connsiteY9" fmla="*/ 90747 h 1127382"/>
                <a:gd name="connsiteX10" fmla="*/ 74600 w 833110"/>
                <a:gd name="connsiteY10" fmla="*/ 257390 h 1127382"/>
                <a:gd name="connsiteX11" fmla="*/ 38281 w 833110"/>
                <a:gd name="connsiteY11" fmla="*/ 718863 h 1127382"/>
                <a:gd name="connsiteX12" fmla="*/ 51099 w 833110"/>
                <a:gd name="connsiteY12" fmla="*/ 1092742 h 1127382"/>
                <a:gd name="connsiteX13" fmla="*/ 666396 w 833110"/>
                <a:gd name="connsiteY13" fmla="*/ 1103424 h 1127382"/>
                <a:gd name="connsiteX14" fmla="*/ 762537 w 833110"/>
                <a:gd name="connsiteY14" fmla="*/ 1026512 h 1127382"/>
                <a:gd name="connsiteX15" fmla="*/ 739036 w 833110"/>
                <a:gd name="connsiteY15" fmla="*/ 411215 h 1127382"/>
                <a:gd name="connsiteX16" fmla="*/ 833039 w 833110"/>
                <a:gd name="connsiteY16" fmla="*/ 75792 h 1127382"/>
                <a:gd name="connsiteX0" fmla="*/ 845955 w 846026"/>
                <a:gd name="connsiteY0" fmla="*/ 75792 h 1131873"/>
                <a:gd name="connsiteX1" fmla="*/ 734860 w 846026"/>
                <a:gd name="connsiteY1" fmla="*/ 15972 h 1131873"/>
                <a:gd name="connsiteX2" fmla="*/ 593854 w 846026"/>
                <a:gd name="connsiteY2" fmla="*/ 3153 h 1131873"/>
                <a:gd name="connsiteX3" fmla="*/ 484896 w 846026"/>
                <a:gd name="connsiteY3" fmla="*/ 5289 h 1131873"/>
                <a:gd name="connsiteX4" fmla="*/ 446440 w 846026"/>
                <a:gd name="connsiteY4" fmla="*/ 58701 h 1131873"/>
                <a:gd name="connsiteX5" fmla="*/ 371664 w 846026"/>
                <a:gd name="connsiteY5" fmla="*/ 77929 h 1131873"/>
                <a:gd name="connsiteX6" fmla="*/ 322526 w 846026"/>
                <a:gd name="connsiteY6" fmla="*/ 52291 h 1131873"/>
                <a:gd name="connsiteX7" fmla="*/ 322526 w 846026"/>
                <a:gd name="connsiteY7" fmla="*/ 5289 h 1131873"/>
                <a:gd name="connsiteX8" fmla="*/ 241340 w 846026"/>
                <a:gd name="connsiteY8" fmla="*/ 26654 h 1131873"/>
                <a:gd name="connsiteX9" fmla="*/ 121699 w 846026"/>
                <a:gd name="connsiteY9" fmla="*/ 90747 h 1131873"/>
                <a:gd name="connsiteX10" fmla="*/ 87516 w 846026"/>
                <a:gd name="connsiteY10" fmla="*/ 257390 h 1131873"/>
                <a:gd name="connsiteX11" fmla="*/ 51197 w 846026"/>
                <a:gd name="connsiteY11" fmla="*/ 718863 h 1131873"/>
                <a:gd name="connsiteX12" fmla="*/ 46923 w 846026"/>
                <a:gd name="connsiteY12" fmla="*/ 1099151 h 1131873"/>
                <a:gd name="connsiteX13" fmla="*/ 679312 w 846026"/>
                <a:gd name="connsiteY13" fmla="*/ 1103424 h 1131873"/>
                <a:gd name="connsiteX14" fmla="*/ 775453 w 846026"/>
                <a:gd name="connsiteY14" fmla="*/ 1026512 h 1131873"/>
                <a:gd name="connsiteX15" fmla="*/ 751952 w 846026"/>
                <a:gd name="connsiteY15" fmla="*/ 411215 h 1131873"/>
                <a:gd name="connsiteX16" fmla="*/ 845955 w 846026"/>
                <a:gd name="connsiteY16" fmla="*/ 75792 h 1131873"/>
                <a:gd name="connsiteX0" fmla="*/ 845955 w 846026"/>
                <a:gd name="connsiteY0" fmla="*/ 75792 h 1106808"/>
                <a:gd name="connsiteX1" fmla="*/ 734860 w 846026"/>
                <a:gd name="connsiteY1" fmla="*/ 15972 h 1106808"/>
                <a:gd name="connsiteX2" fmla="*/ 593854 w 846026"/>
                <a:gd name="connsiteY2" fmla="*/ 3153 h 1106808"/>
                <a:gd name="connsiteX3" fmla="*/ 484896 w 846026"/>
                <a:gd name="connsiteY3" fmla="*/ 5289 h 1106808"/>
                <a:gd name="connsiteX4" fmla="*/ 446440 w 846026"/>
                <a:gd name="connsiteY4" fmla="*/ 58701 h 1106808"/>
                <a:gd name="connsiteX5" fmla="*/ 371664 w 846026"/>
                <a:gd name="connsiteY5" fmla="*/ 77929 h 1106808"/>
                <a:gd name="connsiteX6" fmla="*/ 322526 w 846026"/>
                <a:gd name="connsiteY6" fmla="*/ 52291 h 1106808"/>
                <a:gd name="connsiteX7" fmla="*/ 322526 w 846026"/>
                <a:gd name="connsiteY7" fmla="*/ 5289 h 1106808"/>
                <a:gd name="connsiteX8" fmla="*/ 241340 w 846026"/>
                <a:gd name="connsiteY8" fmla="*/ 26654 h 1106808"/>
                <a:gd name="connsiteX9" fmla="*/ 121699 w 846026"/>
                <a:gd name="connsiteY9" fmla="*/ 90747 h 1106808"/>
                <a:gd name="connsiteX10" fmla="*/ 87516 w 846026"/>
                <a:gd name="connsiteY10" fmla="*/ 257390 h 1106808"/>
                <a:gd name="connsiteX11" fmla="*/ 51197 w 846026"/>
                <a:gd name="connsiteY11" fmla="*/ 718863 h 1106808"/>
                <a:gd name="connsiteX12" fmla="*/ 46923 w 846026"/>
                <a:gd name="connsiteY12" fmla="*/ 1099151 h 1106808"/>
                <a:gd name="connsiteX13" fmla="*/ 679312 w 846026"/>
                <a:gd name="connsiteY13" fmla="*/ 1103424 h 1106808"/>
                <a:gd name="connsiteX14" fmla="*/ 775453 w 846026"/>
                <a:gd name="connsiteY14" fmla="*/ 1026512 h 1106808"/>
                <a:gd name="connsiteX15" fmla="*/ 751952 w 846026"/>
                <a:gd name="connsiteY15" fmla="*/ 411215 h 1106808"/>
                <a:gd name="connsiteX16" fmla="*/ 845955 w 846026"/>
                <a:gd name="connsiteY16" fmla="*/ 75792 h 1106808"/>
                <a:gd name="connsiteX0" fmla="*/ 825374 w 825445"/>
                <a:gd name="connsiteY0" fmla="*/ 75792 h 1110041"/>
                <a:gd name="connsiteX1" fmla="*/ 714279 w 825445"/>
                <a:gd name="connsiteY1" fmla="*/ 15972 h 1110041"/>
                <a:gd name="connsiteX2" fmla="*/ 573273 w 825445"/>
                <a:gd name="connsiteY2" fmla="*/ 3153 h 1110041"/>
                <a:gd name="connsiteX3" fmla="*/ 464315 w 825445"/>
                <a:gd name="connsiteY3" fmla="*/ 5289 h 1110041"/>
                <a:gd name="connsiteX4" fmla="*/ 425859 w 825445"/>
                <a:gd name="connsiteY4" fmla="*/ 58701 h 1110041"/>
                <a:gd name="connsiteX5" fmla="*/ 351083 w 825445"/>
                <a:gd name="connsiteY5" fmla="*/ 77929 h 1110041"/>
                <a:gd name="connsiteX6" fmla="*/ 301945 w 825445"/>
                <a:gd name="connsiteY6" fmla="*/ 52291 h 1110041"/>
                <a:gd name="connsiteX7" fmla="*/ 301945 w 825445"/>
                <a:gd name="connsiteY7" fmla="*/ 5289 h 1110041"/>
                <a:gd name="connsiteX8" fmla="*/ 220759 w 825445"/>
                <a:gd name="connsiteY8" fmla="*/ 26654 h 1110041"/>
                <a:gd name="connsiteX9" fmla="*/ 101118 w 825445"/>
                <a:gd name="connsiteY9" fmla="*/ 90747 h 1110041"/>
                <a:gd name="connsiteX10" fmla="*/ 66935 w 825445"/>
                <a:gd name="connsiteY10" fmla="*/ 257390 h 1110041"/>
                <a:gd name="connsiteX11" fmla="*/ 30616 w 825445"/>
                <a:gd name="connsiteY11" fmla="*/ 718863 h 1110041"/>
                <a:gd name="connsiteX12" fmla="*/ 54116 w 825445"/>
                <a:gd name="connsiteY12" fmla="*/ 1109834 h 1110041"/>
                <a:gd name="connsiteX13" fmla="*/ 658731 w 825445"/>
                <a:gd name="connsiteY13" fmla="*/ 1103424 h 1110041"/>
                <a:gd name="connsiteX14" fmla="*/ 754872 w 825445"/>
                <a:gd name="connsiteY14" fmla="*/ 1026512 h 1110041"/>
                <a:gd name="connsiteX15" fmla="*/ 731371 w 825445"/>
                <a:gd name="connsiteY15" fmla="*/ 411215 h 1110041"/>
                <a:gd name="connsiteX16" fmla="*/ 825374 w 825445"/>
                <a:gd name="connsiteY16" fmla="*/ 75792 h 1110041"/>
                <a:gd name="connsiteX0" fmla="*/ 825681 w 825752"/>
                <a:gd name="connsiteY0" fmla="*/ 75792 h 1139039"/>
                <a:gd name="connsiteX1" fmla="*/ 714586 w 825752"/>
                <a:gd name="connsiteY1" fmla="*/ 15972 h 1139039"/>
                <a:gd name="connsiteX2" fmla="*/ 573580 w 825752"/>
                <a:gd name="connsiteY2" fmla="*/ 3153 h 1139039"/>
                <a:gd name="connsiteX3" fmla="*/ 464622 w 825752"/>
                <a:gd name="connsiteY3" fmla="*/ 5289 h 1139039"/>
                <a:gd name="connsiteX4" fmla="*/ 426166 w 825752"/>
                <a:gd name="connsiteY4" fmla="*/ 58701 h 1139039"/>
                <a:gd name="connsiteX5" fmla="*/ 351390 w 825752"/>
                <a:gd name="connsiteY5" fmla="*/ 77929 h 1139039"/>
                <a:gd name="connsiteX6" fmla="*/ 302252 w 825752"/>
                <a:gd name="connsiteY6" fmla="*/ 52291 h 1139039"/>
                <a:gd name="connsiteX7" fmla="*/ 302252 w 825752"/>
                <a:gd name="connsiteY7" fmla="*/ 5289 h 1139039"/>
                <a:gd name="connsiteX8" fmla="*/ 221066 w 825752"/>
                <a:gd name="connsiteY8" fmla="*/ 26654 h 1139039"/>
                <a:gd name="connsiteX9" fmla="*/ 101425 w 825752"/>
                <a:gd name="connsiteY9" fmla="*/ 90747 h 1139039"/>
                <a:gd name="connsiteX10" fmla="*/ 67242 w 825752"/>
                <a:gd name="connsiteY10" fmla="*/ 257390 h 1139039"/>
                <a:gd name="connsiteX11" fmla="*/ 30923 w 825752"/>
                <a:gd name="connsiteY11" fmla="*/ 718863 h 1139039"/>
                <a:gd name="connsiteX12" fmla="*/ 54423 w 825752"/>
                <a:gd name="connsiteY12" fmla="*/ 1109834 h 1139039"/>
                <a:gd name="connsiteX13" fmla="*/ 663311 w 825752"/>
                <a:gd name="connsiteY13" fmla="*/ 1101287 h 1139039"/>
                <a:gd name="connsiteX14" fmla="*/ 755179 w 825752"/>
                <a:gd name="connsiteY14" fmla="*/ 1026512 h 1139039"/>
                <a:gd name="connsiteX15" fmla="*/ 731678 w 825752"/>
                <a:gd name="connsiteY15" fmla="*/ 411215 h 1139039"/>
                <a:gd name="connsiteX16" fmla="*/ 825681 w 825752"/>
                <a:gd name="connsiteY16" fmla="*/ 75792 h 1139039"/>
                <a:gd name="connsiteX0" fmla="*/ 825681 w 825752"/>
                <a:gd name="connsiteY0" fmla="*/ 75792 h 1135490"/>
                <a:gd name="connsiteX1" fmla="*/ 714586 w 825752"/>
                <a:gd name="connsiteY1" fmla="*/ 15972 h 1135490"/>
                <a:gd name="connsiteX2" fmla="*/ 573580 w 825752"/>
                <a:gd name="connsiteY2" fmla="*/ 3153 h 1135490"/>
                <a:gd name="connsiteX3" fmla="*/ 464622 w 825752"/>
                <a:gd name="connsiteY3" fmla="*/ 5289 h 1135490"/>
                <a:gd name="connsiteX4" fmla="*/ 426166 w 825752"/>
                <a:gd name="connsiteY4" fmla="*/ 58701 h 1135490"/>
                <a:gd name="connsiteX5" fmla="*/ 351390 w 825752"/>
                <a:gd name="connsiteY5" fmla="*/ 77929 h 1135490"/>
                <a:gd name="connsiteX6" fmla="*/ 302252 w 825752"/>
                <a:gd name="connsiteY6" fmla="*/ 52291 h 1135490"/>
                <a:gd name="connsiteX7" fmla="*/ 302252 w 825752"/>
                <a:gd name="connsiteY7" fmla="*/ 5289 h 1135490"/>
                <a:gd name="connsiteX8" fmla="*/ 221066 w 825752"/>
                <a:gd name="connsiteY8" fmla="*/ 26654 h 1135490"/>
                <a:gd name="connsiteX9" fmla="*/ 101425 w 825752"/>
                <a:gd name="connsiteY9" fmla="*/ 90747 h 1135490"/>
                <a:gd name="connsiteX10" fmla="*/ 67242 w 825752"/>
                <a:gd name="connsiteY10" fmla="*/ 257390 h 1135490"/>
                <a:gd name="connsiteX11" fmla="*/ 30923 w 825752"/>
                <a:gd name="connsiteY11" fmla="*/ 718863 h 1135490"/>
                <a:gd name="connsiteX12" fmla="*/ 54423 w 825752"/>
                <a:gd name="connsiteY12" fmla="*/ 1109834 h 1135490"/>
                <a:gd name="connsiteX13" fmla="*/ 663311 w 825752"/>
                <a:gd name="connsiteY13" fmla="*/ 1101287 h 1135490"/>
                <a:gd name="connsiteX14" fmla="*/ 755179 w 825752"/>
                <a:gd name="connsiteY14" fmla="*/ 1026512 h 1135490"/>
                <a:gd name="connsiteX15" fmla="*/ 731678 w 825752"/>
                <a:gd name="connsiteY15" fmla="*/ 411215 h 1135490"/>
                <a:gd name="connsiteX16" fmla="*/ 825681 w 825752"/>
                <a:gd name="connsiteY16" fmla="*/ 75792 h 1135490"/>
                <a:gd name="connsiteX0" fmla="*/ 825681 w 825749"/>
                <a:gd name="connsiteY0" fmla="*/ 75792 h 1140469"/>
                <a:gd name="connsiteX1" fmla="*/ 714586 w 825749"/>
                <a:gd name="connsiteY1" fmla="*/ 15972 h 1140469"/>
                <a:gd name="connsiteX2" fmla="*/ 573580 w 825749"/>
                <a:gd name="connsiteY2" fmla="*/ 3153 h 1140469"/>
                <a:gd name="connsiteX3" fmla="*/ 464622 w 825749"/>
                <a:gd name="connsiteY3" fmla="*/ 5289 h 1140469"/>
                <a:gd name="connsiteX4" fmla="*/ 426166 w 825749"/>
                <a:gd name="connsiteY4" fmla="*/ 58701 h 1140469"/>
                <a:gd name="connsiteX5" fmla="*/ 351390 w 825749"/>
                <a:gd name="connsiteY5" fmla="*/ 77929 h 1140469"/>
                <a:gd name="connsiteX6" fmla="*/ 302252 w 825749"/>
                <a:gd name="connsiteY6" fmla="*/ 52291 h 1140469"/>
                <a:gd name="connsiteX7" fmla="*/ 302252 w 825749"/>
                <a:gd name="connsiteY7" fmla="*/ 5289 h 1140469"/>
                <a:gd name="connsiteX8" fmla="*/ 221066 w 825749"/>
                <a:gd name="connsiteY8" fmla="*/ 26654 h 1140469"/>
                <a:gd name="connsiteX9" fmla="*/ 101425 w 825749"/>
                <a:gd name="connsiteY9" fmla="*/ 90747 h 1140469"/>
                <a:gd name="connsiteX10" fmla="*/ 67242 w 825749"/>
                <a:gd name="connsiteY10" fmla="*/ 257390 h 1140469"/>
                <a:gd name="connsiteX11" fmla="*/ 30923 w 825749"/>
                <a:gd name="connsiteY11" fmla="*/ 718863 h 1140469"/>
                <a:gd name="connsiteX12" fmla="*/ 54423 w 825749"/>
                <a:gd name="connsiteY12" fmla="*/ 1109834 h 1140469"/>
                <a:gd name="connsiteX13" fmla="*/ 663311 w 825749"/>
                <a:gd name="connsiteY13" fmla="*/ 1101287 h 1140469"/>
                <a:gd name="connsiteX14" fmla="*/ 765861 w 825749"/>
                <a:gd name="connsiteY14" fmla="*/ 990192 h 1140469"/>
                <a:gd name="connsiteX15" fmla="*/ 731678 w 825749"/>
                <a:gd name="connsiteY15" fmla="*/ 411215 h 1140469"/>
                <a:gd name="connsiteX16" fmla="*/ 825681 w 825749"/>
                <a:gd name="connsiteY16" fmla="*/ 75792 h 1140469"/>
                <a:gd name="connsiteX0" fmla="*/ 821257 w 821325"/>
                <a:gd name="connsiteY0" fmla="*/ 75792 h 1134194"/>
                <a:gd name="connsiteX1" fmla="*/ 710162 w 821325"/>
                <a:gd name="connsiteY1" fmla="*/ 15972 h 1134194"/>
                <a:gd name="connsiteX2" fmla="*/ 569156 w 821325"/>
                <a:gd name="connsiteY2" fmla="*/ 3153 h 1134194"/>
                <a:gd name="connsiteX3" fmla="*/ 460198 w 821325"/>
                <a:gd name="connsiteY3" fmla="*/ 5289 h 1134194"/>
                <a:gd name="connsiteX4" fmla="*/ 421742 w 821325"/>
                <a:gd name="connsiteY4" fmla="*/ 58701 h 1134194"/>
                <a:gd name="connsiteX5" fmla="*/ 346966 w 821325"/>
                <a:gd name="connsiteY5" fmla="*/ 77929 h 1134194"/>
                <a:gd name="connsiteX6" fmla="*/ 297828 w 821325"/>
                <a:gd name="connsiteY6" fmla="*/ 52291 h 1134194"/>
                <a:gd name="connsiteX7" fmla="*/ 297828 w 821325"/>
                <a:gd name="connsiteY7" fmla="*/ 5289 h 1134194"/>
                <a:gd name="connsiteX8" fmla="*/ 216642 w 821325"/>
                <a:gd name="connsiteY8" fmla="*/ 26654 h 1134194"/>
                <a:gd name="connsiteX9" fmla="*/ 97001 w 821325"/>
                <a:gd name="connsiteY9" fmla="*/ 90747 h 1134194"/>
                <a:gd name="connsiteX10" fmla="*/ 62818 w 821325"/>
                <a:gd name="connsiteY10" fmla="*/ 257390 h 1134194"/>
                <a:gd name="connsiteX11" fmla="*/ 26499 w 821325"/>
                <a:gd name="connsiteY11" fmla="*/ 718863 h 1134194"/>
                <a:gd name="connsiteX12" fmla="*/ 56409 w 821325"/>
                <a:gd name="connsiteY12" fmla="*/ 1101288 h 1134194"/>
                <a:gd name="connsiteX13" fmla="*/ 658887 w 821325"/>
                <a:gd name="connsiteY13" fmla="*/ 1101287 h 1134194"/>
                <a:gd name="connsiteX14" fmla="*/ 761437 w 821325"/>
                <a:gd name="connsiteY14" fmla="*/ 990192 h 1134194"/>
                <a:gd name="connsiteX15" fmla="*/ 727254 w 821325"/>
                <a:gd name="connsiteY15" fmla="*/ 411215 h 1134194"/>
                <a:gd name="connsiteX16" fmla="*/ 821257 w 821325"/>
                <a:gd name="connsiteY16" fmla="*/ 75792 h 1134194"/>
                <a:gd name="connsiteX0" fmla="*/ 827676 w 827744"/>
                <a:gd name="connsiteY0" fmla="*/ 75792 h 1125854"/>
                <a:gd name="connsiteX1" fmla="*/ 716581 w 827744"/>
                <a:gd name="connsiteY1" fmla="*/ 15972 h 1125854"/>
                <a:gd name="connsiteX2" fmla="*/ 575575 w 827744"/>
                <a:gd name="connsiteY2" fmla="*/ 3153 h 1125854"/>
                <a:gd name="connsiteX3" fmla="*/ 466617 w 827744"/>
                <a:gd name="connsiteY3" fmla="*/ 5289 h 1125854"/>
                <a:gd name="connsiteX4" fmla="*/ 428161 w 827744"/>
                <a:gd name="connsiteY4" fmla="*/ 58701 h 1125854"/>
                <a:gd name="connsiteX5" fmla="*/ 353385 w 827744"/>
                <a:gd name="connsiteY5" fmla="*/ 77929 h 1125854"/>
                <a:gd name="connsiteX6" fmla="*/ 304247 w 827744"/>
                <a:gd name="connsiteY6" fmla="*/ 52291 h 1125854"/>
                <a:gd name="connsiteX7" fmla="*/ 304247 w 827744"/>
                <a:gd name="connsiteY7" fmla="*/ 5289 h 1125854"/>
                <a:gd name="connsiteX8" fmla="*/ 223061 w 827744"/>
                <a:gd name="connsiteY8" fmla="*/ 26654 h 1125854"/>
                <a:gd name="connsiteX9" fmla="*/ 103420 w 827744"/>
                <a:gd name="connsiteY9" fmla="*/ 90747 h 1125854"/>
                <a:gd name="connsiteX10" fmla="*/ 69237 w 827744"/>
                <a:gd name="connsiteY10" fmla="*/ 257390 h 1125854"/>
                <a:gd name="connsiteX11" fmla="*/ 32918 w 827744"/>
                <a:gd name="connsiteY11" fmla="*/ 718863 h 1125854"/>
                <a:gd name="connsiteX12" fmla="*/ 62828 w 827744"/>
                <a:gd name="connsiteY12" fmla="*/ 1101288 h 1125854"/>
                <a:gd name="connsiteX13" fmla="*/ 665306 w 827744"/>
                <a:gd name="connsiteY13" fmla="*/ 1101287 h 1125854"/>
                <a:gd name="connsiteX14" fmla="*/ 767856 w 827744"/>
                <a:gd name="connsiteY14" fmla="*/ 990192 h 1125854"/>
                <a:gd name="connsiteX15" fmla="*/ 733673 w 827744"/>
                <a:gd name="connsiteY15" fmla="*/ 411215 h 1125854"/>
                <a:gd name="connsiteX16" fmla="*/ 827676 w 827744"/>
                <a:gd name="connsiteY16" fmla="*/ 75792 h 1125854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9074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9074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9074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8433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263"/>
                <a:gd name="connsiteY0" fmla="*/ 75462 h 1128133"/>
                <a:gd name="connsiteX1" fmla="*/ 721550 w 826263"/>
                <a:gd name="connsiteY1" fmla="*/ 9232 h 1128133"/>
                <a:gd name="connsiteX2" fmla="*/ 574135 w 826263"/>
                <a:gd name="connsiteY2" fmla="*/ 2823 h 1128133"/>
                <a:gd name="connsiteX3" fmla="*/ 465177 w 826263"/>
                <a:gd name="connsiteY3" fmla="*/ 4959 h 1128133"/>
                <a:gd name="connsiteX4" fmla="*/ 426721 w 826263"/>
                <a:gd name="connsiteY4" fmla="*/ 58371 h 1128133"/>
                <a:gd name="connsiteX5" fmla="*/ 351945 w 826263"/>
                <a:gd name="connsiteY5" fmla="*/ 77599 h 1128133"/>
                <a:gd name="connsiteX6" fmla="*/ 302807 w 826263"/>
                <a:gd name="connsiteY6" fmla="*/ 51961 h 1128133"/>
                <a:gd name="connsiteX7" fmla="*/ 302807 w 826263"/>
                <a:gd name="connsiteY7" fmla="*/ 4959 h 1128133"/>
                <a:gd name="connsiteX8" fmla="*/ 221621 w 826263"/>
                <a:gd name="connsiteY8" fmla="*/ 26324 h 1128133"/>
                <a:gd name="connsiteX9" fmla="*/ 101980 w 826263"/>
                <a:gd name="connsiteY9" fmla="*/ 84007 h 1128133"/>
                <a:gd name="connsiteX10" fmla="*/ 67797 w 826263"/>
                <a:gd name="connsiteY10" fmla="*/ 257060 h 1128133"/>
                <a:gd name="connsiteX11" fmla="*/ 20796 w 826263"/>
                <a:gd name="connsiteY11" fmla="*/ 797582 h 1128133"/>
                <a:gd name="connsiteX12" fmla="*/ 61388 w 826263"/>
                <a:gd name="connsiteY12" fmla="*/ 1100958 h 1128133"/>
                <a:gd name="connsiteX13" fmla="*/ 663866 w 826263"/>
                <a:gd name="connsiteY13" fmla="*/ 1100957 h 1128133"/>
                <a:gd name="connsiteX14" fmla="*/ 766416 w 826263"/>
                <a:gd name="connsiteY14" fmla="*/ 989862 h 1128133"/>
                <a:gd name="connsiteX15" fmla="*/ 732233 w 826263"/>
                <a:gd name="connsiteY15" fmla="*/ 410885 h 1128133"/>
                <a:gd name="connsiteX16" fmla="*/ 826236 w 826263"/>
                <a:gd name="connsiteY16" fmla="*/ 75462 h 1128133"/>
                <a:gd name="connsiteX0" fmla="*/ 826236 w 826263"/>
                <a:gd name="connsiteY0" fmla="*/ 75462 h 1128133"/>
                <a:gd name="connsiteX1" fmla="*/ 721550 w 826263"/>
                <a:gd name="connsiteY1" fmla="*/ 9232 h 1128133"/>
                <a:gd name="connsiteX2" fmla="*/ 574135 w 826263"/>
                <a:gd name="connsiteY2" fmla="*/ 2823 h 1128133"/>
                <a:gd name="connsiteX3" fmla="*/ 465177 w 826263"/>
                <a:gd name="connsiteY3" fmla="*/ 4959 h 1128133"/>
                <a:gd name="connsiteX4" fmla="*/ 426721 w 826263"/>
                <a:gd name="connsiteY4" fmla="*/ 58371 h 1128133"/>
                <a:gd name="connsiteX5" fmla="*/ 351945 w 826263"/>
                <a:gd name="connsiteY5" fmla="*/ 77599 h 1128133"/>
                <a:gd name="connsiteX6" fmla="*/ 302807 w 826263"/>
                <a:gd name="connsiteY6" fmla="*/ 51961 h 1128133"/>
                <a:gd name="connsiteX7" fmla="*/ 302807 w 826263"/>
                <a:gd name="connsiteY7" fmla="*/ 4959 h 1128133"/>
                <a:gd name="connsiteX8" fmla="*/ 221621 w 826263"/>
                <a:gd name="connsiteY8" fmla="*/ 26324 h 1128133"/>
                <a:gd name="connsiteX9" fmla="*/ 101980 w 826263"/>
                <a:gd name="connsiteY9" fmla="*/ 84007 h 1128133"/>
                <a:gd name="connsiteX10" fmla="*/ 67797 w 826263"/>
                <a:gd name="connsiteY10" fmla="*/ 257060 h 1128133"/>
                <a:gd name="connsiteX11" fmla="*/ 20796 w 826263"/>
                <a:gd name="connsiteY11" fmla="*/ 797582 h 1128133"/>
                <a:gd name="connsiteX12" fmla="*/ 61388 w 826263"/>
                <a:gd name="connsiteY12" fmla="*/ 1100958 h 1128133"/>
                <a:gd name="connsiteX13" fmla="*/ 663866 w 826263"/>
                <a:gd name="connsiteY13" fmla="*/ 1100957 h 1128133"/>
                <a:gd name="connsiteX14" fmla="*/ 766416 w 826263"/>
                <a:gd name="connsiteY14" fmla="*/ 989862 h 1128133"/>
                <a:gd name="connsiteX15" fmla="*/ 732233 w 826263"/>
                <a:gd name="connsiteY15" fmla="*/ 410885 h 1128133"/>
                <a:gd name="connsiteX16" fmla="*/ 826236 w 826263"/>
                <a:gd name="connsiteY16" fmla="*/ 75462 h 1128133"/>
                <a:gd name="connsiteX0" fmla="*/ 826236 w 826263"/>
                <a:gd name="connsiteY0" fmla="*/ 75462 h 1128133"/>
                <a:gd name="connsiteX1" fmla="*/ 721550 w 826263"/>
                <a:gd name="connsiteY1" fmla="*/ 9232 h 1128133"/>
                <a:gd name="connsiteX2" fmla="*/ 574135 w 826263"/>
                <a:gd name="connsiteY2" fmla="*/ 2823 h 1128133"/>
                <a:gd name="connsiteX3" fmla="*/ 465177 w 826263"/>
                <a:gd name="connsiteY3" fmla="*/ 4959 h 1128133"/>
                <a:gd name="connsiteX4" fmla="*/ 426721 w 826263"/>
                <a:gd name="connsiteY4" fmla="*/ 58371 h 1128133"/>
                <a:gd name="connsiteX5" fmla="*/ 351945 w 826263"/>
                <a:gd name="connsiteY5" fmla="*/ 77599 h 1128133"/>
                <a:gd name="connsiteX6" fmla="*/ 302807 w 826263"/>
                <a:gd name="connsiteY6" fmla="*/ 51961 h 1128133"/>
                <a:gd name="connsiteX7" fmla="*/ 302807 w 826263"/>
                <a:gd name="connsiteY7" fmla="*/ 4959 h 1128133"/>
                <a:gd name="connsiteX8" fmla="*/ 221621 w 826263"/>
                <a:gd name="connsiteY8" fmla="*/ 26324 h 1128133"/>
                <a:gd name="connsiteX9" fmla="*/ 101980 w 826263"/>
                <a:gd name="connsiteY9" fmla="*/ 84007 h 1128133"/>
                <a:gd name="connsiteX10" fmla="*/ 67797 w 826263"/>
                <a:gd name="connsiteY10" fmla="*/ 257060 h 1128133"/>
                <a:gd name="connsiteX11" fmla="*/ 20796 w 826263"/>
                <a:gd name="connsiteY11" fmla="*/ 797582 h 1128133"/>
                <a:gd name="connsiteX12" fmla="*/ 61388 w 826263"/>
                <a:gd name="connsiteY12" fmla="*/ 1100958 h 1128133"/>
                <a:gd name="connsiteX13" fmla="*/ 663866 w 826263"/>
                <a:gd name="connsiteY13" fmla="*/ 1100957 h 1128133"/>
                <a:gd name="connsiteX14" fmla="*/ 766416 w 826263"/>
                <a:gd name="connsiteY14" fmla="*/ 989862 h 1128133"/>
                <a:gd name="connsiteX15" fmla="*/ 732233 w 826263"/>
                <a:gd name="connsiteY15" fmla="*/ 410885 h 1128133"/>
                <a:gd name="connsiteX16" fmla="*/ 826236 w 826263"/>
                <a:gd name="connsiteY16" fmla="*/ 75462 h 1128133"/>
                <a:gd name="connsiteX0" fmla="*/ 821963 w 821991"/>
                <a:gd name="connsiteY0" fmla="*/ 79735 h 1128133"/>
                <a:gd name="connsiteX1" fmla="*/ 721550 w 821991"/>
                <a:gd name="connsiteY1" fmla="*/ 9232 h 1128133"/>
                <a:gd name="connsiteX2" fmla="*/ 574135 w 821991"/>
                <a:gd name="connsiteY2" fmla="*/ 2823 h 1128133"/>
                <a:gd name="connsiteX3" fmla="*/ 465177 w 821991"/>
                <a:gd name="connsiteY3" fmla="*/ 4959 h 1128133"/>
                <a:gd name="connsiteX4" fmla="*/ 426721 w 821991"/>
                <a:gd name="connsiteY4" fmla="*/ 58371 h 1128133"/>
                <a:gd name="connsiteX5" fmla="*/ 351945 w 821991"/>
                <a:gd name="connsiteY5" fmla="*/ 77599 h 1128133"/>
                <a:gd name="connsiteX6" fmla="*/ 302807 w 821991"/>
                <a:gd name="connsiteY6" fmla="*/ 51961 h 1128133"/>
                <a:gd name="connsiteX7" fmla="*/ 302807 w 821991"/>
                <a:gd name="connsiteY7" fmla="*/ 4959 h 1128133"/>
                <a:gd name="connsiteX8" fmla="*/ 221621 w 821991"/>
                <a:gd name="connsiteY8" fmla="*/ 26324 h 1128133"/>
                <a:gd name="connsiteX9" fmla="*/ 101980 w 821991"/>
                <a:gd name="connsiteY9" fmla="*/ 84007 h 1128133"/>
                <a:gd name="connsiteX10" fmla="*/ 67797 w 821991"/>
                <a:gd name="connsiteY10" fmla="*/ 257060 h 1128133"/>
                <a:gd name="connsiteX11" fmla="*/ 20796 w 821991"/>
                <a:gd name="connsiteY11" fmla="*/ 797582 h 1128133"/>
                <a:gd name="connsiteX12" fmla="*/ 61388 w 821991"/>
                <a:gd name="connsiteY12" fmla="*/ 1100958 h 1128133"/>
                <a:gd name="connsiteX13" fmla="*/ 663866 w 821991"/>
                <a:gd name="connsiteY13" fmla="*/ 1100957 h 1128133"/>
                <a:gd name="connsiteX14" fmla="*/ 766416 w 821991"/>
                <a:gd name="connsiteY14" fmla="*/ 989862 h 1128133"/>
                <a:gd name="connsiteX15" fmla="*/ 732233 w 821991"/>
                <a:gd name="connsiteY15" fmla="*/ 410885 h 1128133"/>
                <a:gd name="connsiteX16" fmla="*/ 821963 w 821991"/>
                <a:gd name="connsiteY16" fmla="*/ 79735 h 1128133"/>
                <a:gd name="connsiteX0" fmla="*/ 830509 w 830535"/>
                <a:gd name="connsiteY0" fmla="*/ 86144 h 1128133"/>
                <a:gd name="connsiteX1" fmla="*/ 721550 w 830535"/>
                <a:gd name="connsiteY1" fmla="*/ 9232 h 1128133"/>
                <a:gd name="connsiteX2" fmla="*/ 574135 w 830535"/>
                <a:gd name="connsiteY2" fmla="*/ 2823 h 1128133"/>
                <a:gd name="connsiteX3" fmla="*/ 465177 w 830535"/>
                <a:gd name="connsiteY3" fmla="*/ 4959 h 1128133"/>
                <a:gd name="connsiteX4" fmla="*/ 426721 w 830535"/>
                <a:gd name="connsiteY4" fmla="*/ 58371 h 1128133"/>
                <a:gd name="connsiteX5" fmla="*/ 351945 w 830535"/>
                <a:gd name="connsiteY5" fmla="*/ 77599 h 1128133"/>
                <a:gd name="connsiteX6" fmla="*/ 302807 w 830535"/>
                <a:gd name="connsiteY6" fmla="*/ 51961 h 1128133"/>
                <a:gd name="connsiteX7" fmla="*/ 302807 w 830535"/>
                <a:gd name="connsiteY7" fmla="*/ 4959 h 1128133"/>
                <a:gd name="connsiteX8" fmla="*/ 221621 w 830535"/>
                <a:gd name="connsiteY8" fmla="*/ 26324 h 1128133"/>
                <a:gd name="connsiteX9" fmla="*/ 101980 w 830535"/>
                <a:gd name="connsiteY9" fmla="*/ 84007 h 1128133"/>
                <a:gd name="connsiteX10" fmla="*/ 67797 w 830535"/>
                <a:gd name="connsiteY10" fmla="*/ 257060 h 1128133"/>
                <a:gd name="connsiteX11" fmla="*/ 20796 w 830535"/>
                <a:gd name="connsiteY11" fmla="*/ 797582 h 1128133"/>
                <a:gd name="connsiteX12" fmla="*/ 61388 w 830535"/>
                <a:gd name="connsiteY12" fmla="*/ 1100958 h 1128133"/>
                <a:gd name="connsiteX13" fmla="*/ 663866 w 830535"/>
                <a:gd name="connsiteY13" fmla="*/ 1100957 h 1128133"/>
                <a:gd name="connsiteX14" fmla="*/ 766416 w 830535"/>
                <a:gd name="connsiteY14" fmla="*/ 989862 h 1128133"/>
                <a:gd name="connsiteX15" fmla="*/ 732233 w 830535"/>
                <a:gd name="connsiteY15" fmla="*/ 410885 h 1128133"/>
                <a:gd name="connsiteX16" fmla="*/ 830509 w 830535"/>
                <a:gd name="connsiteY16" fmla="*/ 86144 h 1128133"/>
                <a:gd name="connsiteX0" fmla="*/ 830509 w 834188"/>
                <a:gd name="connsiteY0" fmla="*/ 86144 h 1128133"/>
                <a:gd name="connsiteX1" fmla="*/ 721550 w 834188"/>
                <a:gd name="connsiteY1" fmla="*/ 9232 h 1128133"/>
                <a:gd name="connsiteX2" fmla="*/ 574135 w 834188"/>
                <a:gd name="connsiteY2" fmla="*/ 2823 h 1128133"/>
                <a:gd name="connsiteX3" fmla="*/ 465177 w 834188"/>
                <a:gd name="connsiteY3" fmla="*/ 4959 h 1128133"/>
                <a:gd name="connsiteX4" fmla="*/ 426721 w 834188"/>
                <a:gd name="connsiteY4" fmla="*/ 58371 h 1128133"/>
                <a:gd name="connsiteX5" fmla="*/ 351945 w 834188"/>
                <a:gd name="connsiteY5" fmla="*/ 77599 h 1128133"/>
                <a:gd name="connsiteX6" fmla="*/ 302807 w 834188"/>
                <a:gd name="connsiteY6" fmla="*/ 51961 h 1128133"/>
                <a:gd name="connsiteX7" fmla="*/ 302807 w 834188"/>
                <a:gd name="connsiteY7" fmla="*/ 4959 h 1128133"/>
                <a:gd name="connsiteX8" fmla="*/ 221621 w 834188"/>
                <a:gd name="connsiteY8" fmla="*/ 26324 h 1128133"/>
                <a:gd name="connsiteX9" fmla="*/ 101980 w 834188"/>
                <a:gd name="connsiteY9" fmla="*/ 84007 h 1128133"/>
                <a:gd name="connsiteX10" fmla="*/ 67797 w 834188"/>
                <a:gd name="connsiteY10" fmla="*/ 257060 h 1128133"/>
                <a:gd name="connsiteX11" fmla="*/ 20796 w 834188"/>
                <a:gd name="connsiteY11" fmla="*/ 797582 h 1128133"/>
                <a:gd name="connsiteX12" fmla="*/ 61388 w 834188"/>
                <a:gd name="connsiteY12" fmla="*/ 1100958 h 1128133"/>
                <a:gd name="connsiteX13" fmla="*/ 663866 w 834188"/>
                <a:gd name="connsiteY13" fmla="*/ 1100957 h 1128133"/>
                <a:gd name="connsiteX14" fmla="*/ 766416 w 834188"/>
                <a:gd name="connsiteY14" fmla="*/ 989862 h 1128133"/>
                <a:gd name="connsiteX15" fmla="*/ 732233 w 834188"/>
                <a:gd name="connsiteY15" fmla="*/ 410885 h 1128133"/>
                <a:gd name="connsiteX16" fmla="*/ 830509 w 834188"/>
                <a:gd name="connsiteY16" fmla="*/ 86144 h 1128133"/>
                <a:gd name="connsiteX0" fmla="*/ 830509 w 834131"/>
                <a:gd name="connsiteY0" fmla="*/ 86144 h 1128133"/>
                <a:gd name="connsiteX1" fmla="*/ 721550 w 834131"/>
                <a:gd name="connsiteY1" fmla="*/ 9232 h 1128133"/>
                <a:gd name="connsiteX2" fmla="*/ 574135 w 834131"/>
                <a:gd name="connsiteY2" fmla="*/ 2823 h 1128133"/>
                <a:gd name="connsiteX3" fmla="*/ 465177 w 834131"/>
                <a:gd name="connsiteY3" fmla="*/ 4959 h 1128133"/>
                <a:gd name="connsiteX4" fmla="*/ 426721 w 834131"/>
                <a:gd name="connsiteY4" fmla="*/ 58371 h 1128133"/>
                <a:gd name="connsiteX5" fmla="*/ 351945 w 834131"/>
                <a:gd name="connsiteY5" fmla="*/ 77599 h 1128133"/>
                <a:gd name="connsiteX6" fmla="*/ 302807 w 834131"/>
                <a:gd name="connsiteY6" fmla="*/ 51961 h 1128133"/>
                <a:gd name="connsiteX7" fmla="*/ 302807 w 834131"/>
                <a:gd name="connsiteY7" fmla="*/ 4959 h 1128133"/>
                <a:gd name="connsiteX8" fmla="*/ 221621 w 834131"/>
                <a:gd name="connsiteY8" fmla="*/ 26324 h 1128133"/>
                <a:gd name="connsiteX9" fmla="*/ 101980 w 834131"/>
                <a:gd name="connsiteY9" fmla="*/ 84007 h 1128133"/>
                <a:gd name="connsiteX10" fmla="*/ 67797 w 834131"/>
                <a:gd name="connsiteY10" fmla="*/ 257060 h 1128133"/>
                <a:gd name="connsiteX11" fmla="*/ 20796 w 834131"/>
                <a:gd name="connsiteY11" fmla="*/ 797582 h 1128133"/>
                <a:gd name="connsiteX12" fmla="*/ 61388 w 834131"/>
                <a:gd name="connsiteY12" fmla="*/ 1100958 h 1128133"/>
                <a:gd name="connsiteX13" fmla="*/ 663866 w 834131"/>
                <a:gd name="connsiteY13" fmla="*/ 1100957 h 1128133"/>
                <a:gd name="connsiteX14" fmla="*/ 766416 w 834131"/>
                <a:gd name="connsiteY14" fmla="*/ 989862 h 1128133"/>
                <a:gd name="connsiteX15" fmla="*/ 732233 w 834131"/>
                <a:gd name="connsiteY15" fmla="*/ 410885 h 1128133"/>
                <a:gd name="connsiteX16" fmla="*/ 830509 w 834131"/>
                <a:gd name="connsiteY16" fmla="*/ 86144 h 1128133"/>
                <a:gd name="connsiteX0" fmla="*/ 830509 w 830708"/>
                <a:gd name="connsiteY0" fmla="*/ 86144 h 1128133"/>
                <a:gd name="connsiteX1" fmla="*/ 721550 w 830708"/>
                <a:gd name="connsiteY1" fmla="*/ 9232 h 1128133"/>
                <a:gd name="connsiteX2" fmla="*/ 574135 w 830708"/>
                <a:gd name="connsiteY2" fmla="*/ 2823 h 1128133"/>
                <a:gd name="connsiteX3" fmla="*/ 465177 w 830708"/>
                <a:gd name="connsiteY3" fmla="*/ 4959 h 1128133"/>
                <a:gd name="connsiteX4" fmla="*/ 426721 w 830708"/>
                <a:gd name="connsiteY4" fmla="*/ 58371 h 1128133"/>
                <a:gd name="connsiteX5" fmla="*/ 351945 w 830708"/>
                <a:gd name="connsiteY5" fmla="*/ 77599 h 1128133"/>
                <a:gd name="connsiteX6" fmla="*/ 302807 w 830708"/>
                <a:gd name="connsiteY6" fmla="*/ 51961 h 1128133"/>
                <a:gd name="connsiteX7" fmla="*/ 302807 w 830708"/>
                <a:gd name="connsiteY7" fmla="*/ 4959 h 1128133"/>
                <a:gd name="connsiteX8" fmla="*/ 221621 w 830708"/>
                <a:gd name="connsiteY8" fmla="*/ 26324 h 1128133"/>
                <a:gd name="connsiteX9" fmla="*/ 101980 w 830708"/>
                <a:gd name="connsiteY9" fmla="*/ 84007 h 1128133"/>
                <a:gd name="connsiteX10" fmla="*/ 67797 w 830708"/>
                <a:gd name="connsiteY10" fmla="*/ 257060 h 1128133"/>
                <a:gd name="connsiteX11" fmla="*/ 20796 w 830708"/>
                <a:gd name="connsiteY11" fmla="*/ 797582 h 1128133"/>
                <a:gd name="connsiteX12" fmla="*/ 61388 w 830708"/>
                <a:gd name="connsiteY12" fmla="*/ 1100958 h 1128133"/>
                <a:gd name="connsiteX13" fmla="*/ 663866 w 830708"/>
                <a:gd name="connsiteY13" fmla="*/ 1100957 h 1128133"/>
                <a:gd name="connsiteX14" fmla="*/ 766416 w 830708"/>
                <a:gd name="connsiteY14" fmla="*/ 989862 h 1128133"/>
                <a:gd name="connsiteX15" fmla="*/ 749325 w 830708"/>
                <a:gd name="connsiteY15" fmla="*/ 410885 h 1128133"/>
                <a:gd name="connsiteX16" fmla="*/ 830509 w 830708"/>
                <a:gd name="connsiteY16" fmla="*/ 86144 h 1128133"/>
                <a:gd name="connsiteX0" fmla="*/ 830509 w 830714"/>
                <a:gd name="connsiteY0" fmla="*/ 107900 h 1128524"/>
                <a:gd name="connsiteX1" fmla="*/ 721550 w 830714"/>
                <a:gd name="connsiteY1" fmla="*/ 9623 h 1128524"/>
                <a:gd name="connsiteX2" fmla="*/ 574135 w 830714"/>
                <a:gd name="connsiteY2" fmla="*/ 3214 h 1128524"/>
                <a:gd name="connsiteX3" fmla="*/ 465177 w 830714"/>
                <a:gd name="connsiteY3" fmla="*/ 5350 h 1128524"/>
                <a:gd name="connsiteX4" fmla="*/ 426721 w 830714"/>
                <a:gd name="connsiteY4" fmla="*/ 58762 h 1128524"/>
                <a:gd name="connsiteX5" fmla="*/ 351945 w 830714"/>
                <a:gd name="connsiteY5" fmla="*/ 77990 h 1128524"/>
                <a:gd name="connsiteX6" fmla="*/ 302807 w 830714"/>
                <a:gd name="connsiteY6" fmla="*/ 52352 h 1128524"/>
                <a:gd name="connsiteX7" fmla="*/ 302807 w 830714"/>
                <a:gd name="connsiteY7" fmla="*/ 5350 h 1128524"/>
                <a:gd name="connsiteX8" fmla="*/ 221621 w 830714"/>
                <a:gd name="connsiteY8" fmla="*/ 26715 h 1128524"/>
                <a:gd name="connsiteX9" fmla="*/ 101980 w 830714"/>
                <a:gd name="connsiteY9" fmla="*/ 84398 h 1128524"/>
                <a:gd name="connsiteX10" fmla="*/ 67797 w 830714"/>
                <a:gd name="connsiteY10" fmla="*/ 257451 h 1128524"/>
                <a:gd name="connsiteX11" fmla="*/ 20796 w 830714"/>
                <a:gd name="connsiteY11" fmla="*/ 797973 h 1128524"/>
                <a:gd name="connsiteX12" fmla="*/ 61388 w 830714"/>
                <a:gd name="connsiteY12" fmla="*/ 1101349 h 1128524"/>
                <a:gd name="connsiteX13" fmla="*/ 663866 w 830714"/>
                <a:gd name="connsiteY13" fmla="*/ 1101348 h 1128524"/>
                <a:gd name="connsiteX14" fmla="*/ 766416 w 830714"/>
                <a:gd name="connsiteY14" fmla="*/ 990253 h 1128524"/>
                <a:gd name="connsiteX15" fmla="*/ 749325 w 830714"/>
                <a:gd name="connsiteY15" fmla="*/ 411276 h 1128524"/>
                <a:gd name="connsiteX16" fmla="*/ 830509 w 830714"/>
                <a:gd name="connsiteY16" fmla="*/ 107900 h 1128524"/>
                <a:gd name="connsiteX0" fmla="*/ 830509 w 830714"/>
                <a:gd name="connsiteY0" fmla="*/ 111611 h 1132235"/>
                <a:gd name="connsiteX1" fmla="*/ 721550 w 830714"/>
                <a:gd name="connsiteY1" fmla="*/ 13334 h 1132235"/>
                <a:gd name="connsiteX2" fmla="*/ 571999 w 830714"/>
                <a:gd name="connsiteY2" fmla="*/ 515 h 1132235"/>
                <a:gd name="connsiteX3" fmla="*/ 465177 w 830714"/>
                <a:gd name="connsiteY3" fmla="*/ 9061 h 1132235"/>
                <a:gd name="connsiteX4" fmla="*/ 426721 w 830714"/>
                <a:gd name="connsiteY4" fmla="*/ 62473 h 1132235"/>
                <a:gd name="connsiteX5" fmla="*/ 351945 w 830714"/>
                <a:gd name="connsiteY5" fmla="*/ 81701 h 1132235"/>
                <a:gd name="connsiteX6" fmla="*/ 302807 w 830714"/>
                <a:gd name="connsiteY6" fmla="*/ 56063 h 1132235"/>
                <a:gd name="connsiteX7" fmla="*/ 302807 w 830714"/>
                <a:gd name="connsiteY7" fmla="*/ 9061 h 1132235"/>
                <a:gd name="connsiteX8" fmla="*/ 221621 w 830714"/>
                <a:gd name="connsiteY8" fmla="*/ 30426 h 1132235"/>
                <a:gd name="connsiteX9" fmla="*/ 101980 w 830714"/>
                <a:gd name="connsiteY9" fmla="*/ 88109 h 1132235"/>
                <a:gd name="connsiteX10" fmla="*/ 67797 w 830714"/>
                <a:gd name="connsiteY10" fmla="*/ 261162 h 1132235"/>
                <a:gd name="connsiteX11" fmla="*/ 20796 w 830714"/>
                <a:gd name="connsiteY11" fmla="*/ 801684 h 1132235"/>
                <a:gd name="connsiteX12" fmla="*/ 61388 w 830714"/>
                <a:gd name="connsiteY12" fmla="*/ 1105060 h 1132235"/>
                <a:gd name="connsiteX13" fmla="*/ 663866 w 830714"/>
                <a:gd name="connsiteY13" fmla="*/ 1105059 h 1132235"/>
                <a:gd name="connsiteX14" fmla="*/ 766416 w 830714"/>
                <a:gd name="connsiteY14" fmla="*/ 993964 h 1132235"/>
                <a:gd name="connsiteX15" fmla="*/ 749325 w 830714"/>
                <a:gd name="connsiteY15" fmla="*/ 414987 h 1132235"/>
                <a:gd name="connsiteX16" fmla="*/ 830509 w 830714"/>
                <a:gd name="connsiteY16" fmla="*/ 111611 h 1132235"/>
                <a:gd name="connsiteX0" fmla="*/ 830509 w 831255"/>
                <a:gd name="connsiteY0" fmla="*/ 113776 h 1134400"/>
                <a:gd name="connsiteX1" fmla="*/ 693776 w 831255"/>
                <a:gd name="connsiteY1" fmla="*/ 11226 h 1134400"/>
                <a:gd name="connsiteX2" fmla="*/ 571999 w 831255"/>
                <a:gd name="connsiteY2" fmla="*/ 2680 h 1134400"/>
                <a:gd name="connsiteX3" fmla="*/ 465177 w 831255"/>
                <a:gd name="connsiteY3" fmla="*/ 11226 h 1134400"/>
                <a:gd name="connsiteX4" fmla="*/ 426721 w 831255"/>
                <a:gd name="connsiteY4" fmla="*/ 64638 h 1134400"/>
                <a:gd name="connsiteX5" fmla="*/ 351945 w 831255"/>
                <a:gd name="connsiteY5" fmla="*/ 83866 h 1134400"/>
                <a:gd name="connsiteX6" fmla="*/ 302807 w 831255"/>
                <a:gd name="connsiteY6" fmla="*/ 58228 h 1134400"/>
                <a:gd name="connsiteX7" fmla="*/ 302807 w 831255"/>
                <a:gd name="connsiteY7" fmla="*/ 11226 h 1134400"/>
                <a:gd name="connsiteX8" fmla="*/ 221621 w 831255"/>
                <a:gd name="connsiteY8" fmla="*/ 32591 h 1134400"/>
                <a:gd name="connsiteX9" fmla="*/ 101980 w 831255"/>
                <a:gd name="connsiteY9" fmla="*/ 90274 h 1134400"/>
                <a:gd name="connsiteX10" fmla="*/ 67797 w 831255"/>
                <a:gd name="connsiteY10" fmla="*/ 263327 h 1134400"/>
                <a:gd name="connsiteX11" fmla="*/ 20796 w 831255"/>
                <a:gd name="connsiteY11" fmla="*/ 803849 h 1134400"/>
                <a:gd name="connsiteX12" fmla="*/ 61388 w 831255"/>
                <a:gd name="connsiteY12" fmla="*/ 1107225 h 1134400"/>
                <a:gd name="connsiteX13" fmla="*/ 663866 w 831255"/>
                <a:gd name="connsiteY13" fmla="*/ 1107224 h 1134400"/>
                <a:gd name="connsiteX14" fmla="*/ 766416 w 831255"/>
                <a:gd name="connsiteY14" fmla="*/ 996129 h 1134400"/>
                <a:gd name="connsiteX15" fmla="*/ 749325 w 831255"/>
                <a:gd name="connsiteY15" fmla="*/ 417152 h 1134400"/>
                <a:gd name="connsiteX16" fmla="*/ 830509 w 831255"/>
                <a:gd name="connsiteY16" fmla="*/ 113776 h 1134400"/>
                <a:gd name="connsiteX0" fmla="*/ 830509 w 831255"/>
                <a:gd name="connsiteY0" fmla="*/ 112222 h 1132846"/>
                <a:gd name="connsiteX1" fmla="*/ 693776 w 831255"/>
                <a:gd name="connsiteY1" fmla="*/ 9672 h 1132846"/>
                <a:gd name="connsiteX2" fmla="*/ 571999 w 831255"/>
                <a:gd name="connsiteY2" fmla="*/ 1126 h 1132846"/>
                <a:gd name="connsiteX3" fmla="*/ 465177 w 831255"/>
                <a:gd name="connsiteY3" fmla="*/ 9672 h 1132846"/>
                <a:gd name="connsiteX4" fmla="*/ 426721 w 831255"/>
                <a:gd name="connsiteY4" fmla="*/ 63084 h 1132846"/>
                <a:gd name="connsiteX5" fmla="*/ 351945 w 831255"/>
                <a:gd name="connsiteY5" fmla="*/ 82312 h 1132846"/>
                <a:gd name="connsiteX6" fmla="*/ 302807 w 831255"/>
                <a:gd name="connsiteY6" fmla="*/ 56674 h 1132846"/>
                <a:gd name="connsiteX7" fmla="*/ 302807 w 831255"/>
                <a:gd name="connsiteY7" fmla="*/ 9672 h 1132846"/>
                <a:gd name="connsiteX8" fmla="*/ 221621 w 831255"/>
                <a:gd name="connsiteY8" fmla="*/ 31037 h 1132846"/>
                <a:gd name="connsiteX9" fmla="*/ 101980 w 831255"/>
                <a:gd name="connsiteY9" fmla="*/ 88720 h 1132846"/>
                <a:gd name="connsiteX10" fmla="*/ 67797 w 831255"/>
                <a:gd name="connsiteY10" fmla="*/ 261773 h 1132846"/>
                <a:gd name="connsiteX11" fmla="*/ 20796 w 831255"/>
                <a:gd name="connsiteY11" fmla="*/ 802295 h 1132846"/>
                <a:gd name="connsiteX12" fmla="*/ 61388 w 831255"/>
                <a:gd name="connsiteY12" fmla="*/ 1105671 h 1132846"/>
                <a:gd name="connsiteX13" fmla="*/ 663866 w 831255"/>
                <a:gd name="connsiteY13" fmla="*/ 1105670 h 1132846"/>
                <a:gd name="connsiteX14" fmla="*/ 766416 w 831255"/>
                <a:gd name="connsiteY14" fmla="*/ 994575 h 1132846"/>
                <a:gd name="connsiteX15" fmla="*/ 749325 w 831255"/>
                <a:gd name="connsiteY15" fmla="*/ 415598 h 1132846"/>
                <a:gd name="connsiteX16" fmla="*/ 830509 w 831255"/>
                <a:gd name="connsiteY16" fmla="*/ 112222 h 1132846"/>
                <a:gd name="connsiteX0" fmla="*/ 830509 w 831153"/>
                <a:gd name="connsiteY0" fmla="*/ 111831 h 1132455"/>
                <a:gd name="connsiteX1" fmla="*/ 698049 w 831153"/>
                <a:gd name="connsiteY1" fmla="*/ 17827 h 1132455"/>
                <a:gd name="connsiteX2" fmla="*/ 571999 w 831153"/>
                <a:gd name="connsiteY2" fmla="*/ 735 h 1132455"/>
                <a:gd name="connsiteX3" fmla="*/ 465177 w 831153"/>
                <a:gd name="connsiteY3" fmla="*/ 9281 h 1132455"/>
                <a:gd name="connsiteX4" fmla="*/ 426721 w 831153"/>
                <a:gd name="connsiteY4" fmla="*/ 62693 h 1132455"/>
                <a:gd name="connsiteX5" fmla="*/ 351945 w 831153"/>
                <a:gd name="connsiteY5" fmla="*/ 81921 h 1132455"/>
                <a:gd name="connsiteX6" fmla="*/ 302807 w 831153"/>
                <a:gd name="connsiteY6" fmla="*/ 56283 h 1132455"/>
                <a:gd name="connsiteX7" fmla="*/ 302807 w 831153"/>
                <a:gd name="connsiteY7" fmla="*/ 9281 h 1132455"/>
                <a:gd name="connsiteX8" fmla="*/ 221621 w 831153"/>
                <a:gd name="connsiteY8" fmla="*/ 30646 h 1132455"/>
                <a:gd name="connsiteX9" fmla="*/ 101980 w 831153"/>
                <a:gd name="connsiteY9" fmla="*/ 88329 h 1132455"/>
                <a:gd name="connsiteX10" fmla="*/ 67797 w 831153"/>
                <a:gd name="connsiteY10" fmla="*/ 261382 h 1132455"/>
                <a:gd name="connsiteX11" fmla="*/ 20796 w 831153"/>
                <a:gd name="connsiteY11" fmla="*/ 801904 h 1132455"/>
                <a:gd name="connsiteX12" fmla="*/ 61388 w 831153"/>
                <a:gd name="connsiteY12" fmla="*/ 1105280 h 1132455"/>
                <a:gd name="connsiteX13" fmla="*/ 663866 w 831153"/>
                <a:gd name="connsiteY13" fmla="*/ 1105279 h 1132455"/>
                <a:gd name="connsiteX14" fmla="*/ 766416 w 831153"/>
                <a:gd name="connsiteY14" fmla="*/ 994184 h 1132455"/>
                <a:gd name="connsiteX15" fmla="*/ 749325 w 831153"/>
                <a:gd name="connsiteY15" fmla="*/ 415207 h 1132455"/>
                <a:gd name="connsiteX16" fmla="*/ 830509 w 831153"/>
                <a:gd name="connsiteY16" fmla="*/ 111831 h 1132455"/>
                <a:gd name="connsiteX0" fmla="*/ 830509 w 831153"/>
                <a:gd name="connsiteY0" fmla="*/ 111831 h 1132455"/>
                <a:gd name="connsiteX1" fmla="*/ 698049 w 831153"/>
                <a:gd name="connsiteY1" fmla="*/ 17827 h 1132455"/>
                <a:gd name="connsiteX2" fmla="*/ 571999 w 831153"/>
                <a:gd name="connsiteY2" fmla="*/ 735 h 1132455"/>
                <a:gd name="connsiteX3" fmla="*/ 465177 w 831153"/>
                <a:gd name="connsiteY3" fmla="*/ 9281 h 1132455"/>
                <a:gd name="connsiteX4" fmla="*/ 426721 w 831153"/>
                <a:gd name="connsiteY4" fmla="*/ 62693 h 1132455"/>
                <a:gd name="connsiteX5" fmla="*/ 351945 w 831153"/>
                <a:gd name="connsiteY5" fmla="*/ 81921 h 1132455"/>
                <a:gd name="connsiteX6" fmla="*/ 302807 w 831153"/>
                <a:gd name="connsiteY6" fmla="*/ 56283 h 1132455"/>
                <a:gd name="connsiteX7" fmla="*/ 302807 w 831153"/>
                <a:gd name="connsiteY7" fmla="*/ 9281 h 1132455"/>
                <a:gd name="connsiteX8" fmla="*/ 213075 w 831153"/>
                <a:gd name="connsiteY8" fmla="*/ 24237 h 1132455"/>
                <a:gd name="connsiteX9" fmla="*/ 101980 w 831153"/>
                <a:gd name="connsiteY9" fmla="*/ 88329 h 1132455"/>
                <a:gd name="connsiteX10" fmla="*/ 67797 w 831153"/>
                <a:gd name="connsiteY10" fmla="*/ 261382 h 1132455"/>
                <a:gd name="connsiteX11" fmla="*/ 20796 w 831153"/>
                <a:gd name="connsiteY11" fmla="*/ 801904 h 1132455"/>
                <a:gd name="connsiteX12" fmla="*/ 61388 w 831153"/>
                <a:gd name="connsiteY12" fmla="*/ 1105280 h 1132455"/>
                <a:gd name="connsiteX13" fmla="*/ 663866 w 831153"/>
                <a:gd name="connsiteY13" fmla="*/ 1105279 h 1132455"/>
                <a:gd name="connsiteX14" fmla="*/ 766416 w 831153"/>
                <a:gd name="connsiteY14" fmla="*/ 994184 h 1132455"/>
                <a:gd name="connsiteX15" fmla="*/ 749325 w 831153"/>
                <a:gd name="connsiteY15" fmla="*/ 415207 h 1132455"/>
                <a:gd name="connsiteX16" fmla="*/ 830509 w 831153"/>
                <a:gd name="connsiteY16" fmla="*/ 111831 h 1132455"/>
                <a:gd name="connsiteX0" fmla="*/ 830627 w 831271"/>
                <a:gd name="connsiteY0" fmla="*/ 111831 h 1132455"/>
                <a:gd name="connsiteX1" fmla="*/ 698167 w 831271"/>
                <a:gd name="connsiteY1" fmla="*/ 17827 h 1132455"/>
                <a:gd name="connsiteX2" fmla="*/ 572117 w 831271"/>
                <a:gd name="connsiteY2" fmla="*/ 735 h 1132455"/>
                <a:gd name="connsiteX3" fmla="*/ 465295 w 831271"/>
                <a:gd name="connsiteY3" fmla="*/ 9281 h 1132455"/>
                <a:gd name="connsiteX4" fmla="*/ 426839 w 831271"/>
                <a:gd name="connsiteY4" fmla="*/ 62693 h 1132455"/>
                <a:gd name="connsiteX5" fmla="*/ 352063 w 831271"/>
                <a:gd name="connsiteY5" fmla="*/ 81921 h 1132455"/>
                <a:gd name="connsiteX6" fmla="*/ 302925 w 831271"/>
                <a:gd name="connsiteY6" fmla="*/ 56283 h 1132455"/>
                <a:gd name="connsiteX7" fmla="*/ 302925 w 831271"/>
                <a:gd name="connsiteY7" fmla="*/ 9281 h 1132455"/>
                <a:gd name="connsiteX8" fmla="*/ 213193 w 831271"/>
                <a:gd name="connsiteY8" fmla="*/ 24237 h 1132455"/>
                <a:gd name="connsiteX9" fmla="*/ 102098 w 831271"/>
                <a:gd name="connsiteY9" fmla="*/ 88329 h 1132455"/>
                <a:gd name="connsiteX10" fmla="*/ 70051 w 831271"/>
                <a:gd name="connsiteY10" fmla="*/ 348976 h 1132455"/>
                <a:gd name="connsiteX11" fmla="*/ 20914 w 831271"/>
                <a:gd name="connsiteY11" fmla="*/ 801904 h 1132455"/>
                <a:gd name="connsiteX12" fmla="*/ 61506 w 831271"/>
                <a:gd name="connsiteY12" fmla="*/ 1105280 h 1132455"/>
                <a:gd name="connsiteX13" fmla="*/ 663984 w 831271"/>
                <a:gd name="connsiteY13" fmla="*/ 1105279 h 1132455"/>
                <a:gd name="connsiteX14" fmla="*/ 766534 w 831271"/>
                <a:gd name="connsiteY14" fmla="*/ 994184 h 1132455"/>
                <a:gd name="connsiteX15" fmla="*/ 749443 w 831271"/>
                <a:gd name="connsiteY15" fmla="*/ 415207 h 1132455"/>
                <a:gd name="connsiteX16" fmla="*/ 830627 w 831271"/>
                <a:gd name="connsiteY16" fmla="*/ 111831 h 1132455"/>
                <a:gd name="connsiteX0" fmla="*/ 829803 w 830447"/>
                <a:gd name="connsiteY0" fmla="*/ 111831 h 1132455"/>
                <a:gd name="connsiteX1" fmla="*/ 697343 w 830447"/>
                <a:gd name="connsiteY1" fmla="*/ 17827 h 1132455"/>
                <a:gd name="connsiteX2" fmla="*/ 571293 w 830447"/>
                <a:gd name="connsiteY2" fmla="*/ 735 h 1132455"/>
                <a:gd name="connsiteX3" fmla="*/ 464471 w 830447"/>
                <a:gd name="connsiteY3" fmla="*/ 9281 h 1132455"/>
                <a:gd name="connsiteX4" fmla="*/ 426015 w 830447"/>
                <a:gd name="connsiteY4" fmla="*/ 62693 h 1132455"/>
                <a:gd name="connsiteX5" fmla="*/ 351239 w 830447"/>
                <a:gd name="connsiteY5" fmla="*/ 81921 h 1132455"/>
                <a:gd name="connsiteX6" fmla="*/ 302101 w 830447"/>
                <a:gd name="connsiteY6" fmla="*/ 56283 h 1132455"/>
                <a:gd name="connsiteX7" fmla="*/ 302101 w 830447"/>
                <a:gd name="connsiteY7" fmla="*/ 9281 h 1132455"/>
                <a:gd name="connsiteX8" fmla="*/ 212369 w 830447"/>
                <a:gd name="connsiteY8" fmla="*/ 24237 h 1132455"/>
                <a:gd name="connsiteX9" fmla="*/ 101274 w 830447"/>
                <a:gd name="connsiteY9" fmla="*/ 88329 h 1132455"/>
                <a:gd name="connsiteX10" fmla="*/ 54272 w 830447"/>
                <a:gd name="connsiteY10" fmla="*/ 344703 h 1132455"/>
                <a:gd name="connsiteX11" fmla="*/ 20090 w 830447"/>
                <a:gd name="connsiteY11" fmla="*/ 801904 h 1132455"/>
                <a:gd name="connsiteX12" fmla="*/ 60682 w 830447"/>
                <a:gd name="connsiteY12" fmla="*/ 1105280 h 1132455"/>
                <a:gd name="connsiteX13" fmla="*/ 663160 w 830447"/>
                <a:gd name="connsiteY13" fmla="*/ 1105279 h 1132455"/>
                <a:gd name="connsiteX14" fmla="*/ 765710 w 830447"/>
                <a:gd name="connsiteY14" fmla="*/ 994184 h 1132455"/>
                <a:gd name="connsiteX15" fmla="*/ 748619 w 830447"/>
                <a:gd name="connsiteY15" fmla="*/ 415207 h 1132455"/>
                <a:gd name="connsiteX16" fmla="*/ 829803 w 830447"/>
                <a:gd name="connsiteY16" fmla="*/ 111831 h 1132455"/>
                <a:gd name="connsiteX0" fmla="*/ 829949 w 830593"/>
                <a:gd name="connsiteY0" fmla="*/ 111831 h 1130717"/>
                <a:gd name="connsiteX1" fmla="*/ 697489 w 830593"/>
                <a:gd name="connsiteY1" fmla="*/ 17827 h 1130717"/>
                <a:gd name="connsiteX2" fmla="*/ 571439 w 830593"/>
                <a:gd name="connsiteY2" fmla="*/ 735 h 1130717"/>
                <a:gd name="connsiteX3" fmla="*/ 464617 w 830593"/>
                <a:gd name="connsiteY3" fmla="*/ 9281 h 1130717"/>
                <a:gd name="connsiteX4" fmla="*/ 426161 w 830593"/>
                <a:gd name="connsiteY4" fmla="*/ 62693 h 1130717"/>
                <a:gd name="connsiteX5" fmla="*/ 351385 w 830593"/>
                <a:gd name="connsiteY5" fmla="*/ 81921 h 1130717"/>
                <a:gd name="connsiteX6" fmla="*/ 302247 w 830593"/>
                <a:gd name="connsiteY6" fmla="*/ 56283 h 1130717"/>
                <a:gd name="connsiteX7" fmla="*/ 302247 w 830593"/>
                <a:gd name="connsiteY7" fmla="*/ 9281 h 1130717"/>
                <a:gd name="connsiteX8" fmla="*/ 212515 w 830593"/>
                <a:gd name="connsiteY8" fmla="*/ 24237 h 1130717"/>
                <a:gd name="connsiteX9" fmla="*/ 101420 w 830593"/>
                <a:gd name="connsiteY9" fmla="*/ 88329 h 1130717"/>
                <a:gd name="connsiteX10" fmla="*/ 54418 w 830593"/>
                <a:gd name="connsiteY10" fmla="*/ 344703 h 1130717"/>
                <a:gd name="connsiteX11" fmla="*/ 20236 w 830593"/>
                <a:gd name="connsiteY11" fmla="*/ 801904 h 1130717"/>
                <a:gd name="connsiteX12" fmla="*/ 60828 w 830593"/>
                <a:gd name="connsiteY12" fmla="*/ 1105280 h 1130717"/>
                <a:gd name="connsiteX13" fmla="*/ 665442 w 830593"/>
                <a:gd name="connsiteY13" fmla="*/ 1101007 h 1130717"/>
                <a:gd name="connsiteX14" fmla="*/ 765856 w 830593"/>
                <a:gd name="connsiteY14" fmla="*/ 994184 h 1130717"/>
                <a:gd name="connsiteX15" fmla="*/ 748765 w 830593"/>
                <a:gd name="connsiteY15" fmla="*/ 415207 h 1130717"/>
                <a:gd name="connsiteX16" fmla="*/ 829949 w 830593"/>
                <a:gd name="connsiteY16" fmla="*/ 111831 h 1130717"/>
                <a:gd name="connsiteX0" fmla="*/ 822145 w 822789"/>
                <a:gd name="connsiteY0" fmla="*/ 111831 h 1130717"/>
                <a:gd name="connsiteX1" fmla="*/ 689685 w 822789"/>
                <a:gd name="connsiteY1" fmla="*/ 17827 h 1130717"/>
                <a:gd name="connsiteX2" fmla="*/ 563635 w 822789"/>
                <a:gd name="connsiteY2" fmla="*/ 735 h 1130717"/>
                <a:gd name="connsiteX3" fmla="*/ 456813 w 822789"/>
                <a:gd name="connsiteY3" fmla="*/ 9281 h 1130717"/>
                <a:gd name="connsiteX4" fmla="*/ 418357 w 822789"/>
                <a:gd name="connsiteY4" fmla="*/ 62693 h 1130717"/>
                <a:gd name="connsiteX5" fmla="*/ 343581 w 822789"/>
                <a:gd name="connsiteY5" fmla="*/ 81921 h 1130717"/>
                <a:gd name="connsiteX6" fmla="*/ 294443 w 822789"/>
                <a:gd name="connsiteY6" fmla="*/ 56283 h 1130717"/>
                <a:gd name="connsiteX7" fmla="*/ 294443 w 822789"/>
                <a:gd name="connsiteY7" fmla="*/ 9281 h 1130717"/>
                <a:gd name="connsiteX8" fmla="*/ 204711 w 822789"/>
                <a:gd name="connsiteY8" fmla="*/ 24237 h 1130717"/>
                <a:gd name="connsiteX9" fmla="*/ 93616 w 822789"/>
                <a:gd name="connsiteY9" fmla="*/ 88329 h 1130717"/>
                <a:gd name="connsiteX10" fmla="*/ 46614 w 822789"/>
                <a:gd name="connsiteY10" fmla="*/ 344703 h 1130717"/>
                <a:gd name="connsiteX11" fmla="*/ 12432 w 822789"/>
                <a:gd name="connsiteY11" fmla="*/ 801904 h 1130717"/>
                <a:gd name="connsiteX12" fmla="*/ 65843 w 822789"/>
                <a:gd name="connsiteY12" fmla="*/ 1105280 h 1130717"/>
                <a:gd name="connsiteX13" fmla="*/ 657638 w 822789"/>
                <a:gd name="connsiteY13" fmla="*/ 1101007 h 1130717"/>
                <a:gd name="connsiteX14" fmla="*/ 758052 w 822789"/>
                <a:gd name="connsiteY14" fmla="*/ 994184 h 1130717"/>
                <a:gd name="connsiteX15" fmla="*/ 740961 w 822789"/>
                <a:gd name="connsiteY15" fmla="*/ 415207 h 1130717"/>
                <a:gd name="connsiteX16" fmla="*/ 822145 w 822789"/>
                <a:gd name="connsiteY16" fmla="*/ 111831 h 1130717"/>
                <a:gd name="connsiteX0" fmla="*/ 817456 w 818100"/>
                <a:gd name="connsiteY0" fmla="*/ 111831 h 1124738"/>
                <a:gd name="connsiteX1" fmla="*/ 684996 w 818100"/>
                <a:gd name="connsiteY1" fmla="*/ 17827 h 1124738"/>
                <a:gd name="connsiteX2" fmla="*/ 558946 w 818100"/>
                <a:gd name="connsiteY2" fmla="*/ 735 h 1124738"/>
                <a:gd name="connsiteX3" fmla="*/ 452124 w 818100"/>
                <a:gd name="connsiteY3" fmla="*/ 9281 h 1124738"/>
                <a:gd name="connsiteX4" fmla="*/ 413668 w 818100"/>
                <a:gd name="connsiteY4" fmla="*/ 62693 h 1124738"/>
                <a:gd name="connsiteX5" fmla="*/ 338892 w 818100"/>
                <a:gd name="connsiteY5" fmla="*/ 81921 h 1124738"/>
                <a:gd name="connsiteX6" fmla="*/ 289754 w 818100"/>
                <a:gd name="connsiteY6" fmla="*/ 56283 h 1124738"/>
                <a:gd name="connsiteX7" fmla="*/ 289754 w 818100"/>
                <a:gd name="connsiteY7" fmla="*/ 9281 h 1124738"/>
                <a:gd name="connsiteX8" fmla="*/ 200022 w 818100"/>
                <a:gd name="connsiteY8" fmla="*/ 24237 h 1124738"/>
                <a:gd name="connsiteX9" fmla="*/ 88927 w 818100"/>
                <a:gd name="connsiteY9" fmla="*/ 88329 h 1124738"/>
                <a:gd name="connsiteX10" fmla="*/ 41925 w 818100"/>
                <a:gd name="connsiteY10" fmla="*/ 344703 h 1124738"/>
                <a:gd name="connsiteX11" fmla="*/ 7743 w 818100"/>
                <a:gd name="connsiteY11" fmla="*/ 801904 h 1124738"/>
                <a:gd name="connsiteX12" fmla="*/ 69700 w 818100"/>
                <a:gd name="connsiteY12" fmla="*/ 1096734 h 1124738"/>
                <a:gd name="connsiteX13" fmla="*/ 652949 w 818100"/>
                <a:gd name="connsiteY13" fmla="*/ 1101007 h 1124738"/>
                <a:gd name="connsiteX14" fmla="*/ 753363 w 818100"/>
                <a:gd name="connsiteY14" fmla="*/ 994184 h 1124738"/>
                <a:gd name="connsiteX15" fmla="*/ 736272 w 818100"/>
                <a:gd name="connsiteY15" fmla="*/ 415207 h 1124738"/>
                <a:gd name="connsiteX16" fmla="*/ 817456 w 818100"/>
                <a:gd name="connsiteY16" fmla="*/ 111831 h 1124738"/>
                <a:gd name="connsiteX0" fmla="*/ 816712 w 817356"/>
                <a:gd name="connsiteY0" fmla="*/ 111831 h 1112840"/>
                <a:gd name="connsiteX1" fmla="*/ 684252 w 817356"/>
                <a:gd name="connsiteY1" fmla="*/ 17827 h 1112840"/>
                <a:gd name="connsiteX2" fmla="*/ 558202 w 817356"/>
                <a:gd name="connsiteY2" fmla="*/ 735 h 1112840"/>
                <a:gd name="connsiteX3" fmla="*/ 451380 w 817356"/>
                <a:gd name="connsiteY3" fmla="*/ 9281 h 1112840"/>
                <a:gd name="connsiteX4" fmla="*/ 412924 w 817356"/>
                <a:gd name="connsiteY4" fmla="*/ 62693 h 1112840"/>
                <a:gd name="connsiteX5" fmla="*/ 338148 w 817356"/>
                <a:gd name="connsiteY5" fmla="*/ 81921 h 1112840"/>
                <a:gd name="connsiteX6" fmla="*/ 289010 w 817356"/>
                <a:gd name="connsiteY6" fmla="*/ 56283 h 1112840"/>
                <a:gd name="connsiteX7" fmla="*/ 289010 w 817356"/>
                <a:gd name="connsiteY7" fmla="*/ 9281 h 1112840"/>
                <a:gd name="connsiteX8" fmla="*/ 199278 w 817356"/>
                <a:gd name="connsiteY8" fmla="*/ 24237 h 1112840"/>
                <a:gd name="connsiteX9" fmla="*/ 88183 w 817356"/>
                <a:gd name="connsiteY9" fmla="*/ 88329 h 1112840"/>
                <a:gd name="connsiteX10" fmla="*/ 41181 w 817356"/>
                <a:gd name="connsiteY10" fmla="*/ 344703 h 1112840"/>
                <a:gd name="connsiteX11" fmla="*/ 6999 w 817356"/>
                <a:gd name="connsiteY11" fmla="*/ 801904 h 1112840"/>
                <a:gd name="connsiteX12" fmla="*/ 68956 w 817356"/>
                <a:gd name="connsiteY12" fmla="*/ 1096734 h 1112840"/>
                <a:gd name="connsiteX13" fmla="*/ 652205 w 817356"/>
                <a:gd name="connsiteY13" fmla="*/ 1101007 h 1112840"/>
                <a:gd name="connsiteX14" fmla="*/ 752619 w 817356"/>
                <a:gd name="connsiteY14" fmla="*/ 994184 h 1112840"/>
                <a:gd name="connsiteX15" fmla="*/ 735528 w 817356"/>
                <a:gd name="connsiteY15" fmla="*/ 415207 h 1112840"/>
                <a:gd name="connsiteX16" fmla="*/ 816712 w 817356"/>
                <a:gd name="connsiteY16" fmla="*/ 111831 h 1112840"/>
                <a:gd name="connsiteX0" fmla="*/ 816712 w 818869"/>
                <a:gd name="connsiteY0" fmla="*/ 111831 h 1112840"/>
                <a:gd name="connsiteX1" fmla="*/ 684252 w 818869"/>
                <a:gd name="connsiteY1" fmla="*/ 17827 h 1112840"/>
                <a:gd name="connsiteX2" fmla="*/ 558202 w 818869"/>
                <a:gd name="connsiteY2" fmla="*/ 735 h 1112840"/>
                <a:gd name="connsiteX3" fmla="*/ 451380 w 818869"/>
                <a:gd name="connsiteY3" fmla="*/ 9281 h 1112840"/>
                <a:gd name="connsiteX4" fmla="*/ 412924 w 818869"/>
                <a:gd name="connsiteY4" fmla="*/ 62693 h 1112840"/>
                <a:gd name="connsiteX5" fmla="*/ 338148 w 818869"/>
                <a:gd name="connsiteY5" fmla="*/ 81921 h 1112840"/>
                <a:gd name="connsiteX6" fmla="*/ 289010 w 818869"/>
                <a:gd name="connsiteY6" fmla="*/ 56283 h 1112840"/>
                <a:gd name="connsiteX7" fmla="*/ 289010 w 818869"/>
                <a:gd name="connsiteY7" fmla="*/ 9281 h 1112840"/>
                <a:gd name="connsiteX8" fmla="*/ 199278 w 818869"/>
                <a:gd name="connsiteY8" fmla="*/ 24237 h 1112840"/>
                <a:gd name="connsiteX9" fmla="*/ 88183 w 818869"/>
                <a:gd name="connsiteY9" fmla="*/ 88329 h 1112840"/>
                <a:gd name="connsiteX10" fmla="*/ 41181 w 818869"/>
                <a:gd name="connsiteY10" fmla="*/ 344703 h 1112840"/>
                <a:gd name="connsiteX11" fmla="*/ 6999 w 818869"/>
                <a:gd name="connsiteY11" fmla="*/ 801904 h 1112840"/>
                <a:gd name="connsiteX12" fmla="*/ 68956 w 818869"/>
                <a:gd name="connsiteY12" fmla="*/ 1096734 h 1112840"/>
                <a:gd name="connsiteX13" fmla="*/ 652205 w 818869"/>
                <a:gd name="connsiteY13" fmla="*/ 1101007 h 1112840"/>
                <a:gd name="connsiteX14" fmla="*/ 752619 w 818869"/>
                <a:gd name="connsiteY14" fmla="*/ 994184 h 1112840"/>
                <a:gd name="connsiteX15" fmla="*/ 765438 w 818869"/>
                <a:gd name="connsiteY15" fmla="*/ 421617 h 1112840"/>
                <a:gd name="connsiteX16" fmla="*/ 816712 w 818869"/>
                <a:gd name="connsiteY16" fmla="*/ 111831 h 1112840"/>
                <a:gd name="connsiteX0" fmla="*/ 816712 w 818869"/>
                <a:gd name="connsiteY0" fmla="*/ 111831 h 1112412"/>
                <a:gd name="connsiteX1" fmla="*/ 684252 w 818869"/>
                <a:gd name="connsiteY1" fmla="*/ 17827 h 1112412"/>
                <a:gd name="connsiteX2" fmla="*/ 558202 w 818869"/>
                <a:gd name="connsiteY2" fmla="*/ 735 h 1112412"/>
                <a:gd name="connsiteX3" fmla="*/ 451380 w 818869"/>
                <a:gd name="connsiteY3" fmla="*/ 9281 h 1112412"/>
                <a:gd name="connsiteX4" fmla="*/ 412924 w 818869"/>
                <a:gd name="connsiteY4" fmla="*/ 62693 h 1112412"/>
                <a:gd name="connsiteX5" fmla="*/ 338148 w 818869"/>
                <a:gd name="connsiteY5" fmla="*/ 81921 h 1112412"/>
                <a:gd name="connsiteX6" fmla="*/ 289010 w 818869"/>
                <a:gd name="connsiteY6" fmla="*/ 56283 h 1112412"/>
                <a:gd name="connsiteX7" fmla="*/ 289010 w 818869"/>
                <a:gd name="connsiteY7" fmla="*/ 9281 h 1112412"/>
                <a:gd name="connsiteX8" fmla="*/ 199278 w 818869"/>
                <a:gd name="connsiteY8" fmla="*/ 24237 h 1112412"/>
                <a:gd name="connsiteX9" fmla="*/ 88183 w 818869"/>
                <a:gd name="connsiteY9" fmla="*/ 88329 h 1112412"/>
                <a:gd name="connsiteX10" fmla="*/ 41181 w 818869"/>
                <a:gd name="connsiteY10" fmla="*/ 344703 h 1112412"/>
                <a:gd name="connsiteX11" fmla="*/ 6999 w 818869"/>
                <a:gd name="connsiteY11" fmla="*/ 801904 h 1112412"/>
                <a:gd name="connsiteX12" fmla="*/ 68956 w 818869"/>
                <a:gd name="connsiteY12" fmla="*/ 1096734 h 1112412"/>
                <a:gd name="connsiteX13" fmla="*/ 652205 w 818869"/>
                <a:gd name="connsiteY13" fmla="*/ 1101007 h 1112412"/>
                <a:gd name="connsiteX14" fmla="*/ 752619 w 818869"/>
                <a:gd name="connsiteY14" fmla="*/ 1000594 h 1112412"/>
                <a:gd name="connsiteX15" fmla="*/ 765438 w 818869"/>
                <a:gd name="connsiteY15" fmla="*/ 421617 h 1112412"/>
                <a:gd name="connsiteX16" fmla="*/ 816712 w 818869"/>
                <a:gd name="connsiteY16" fmla="*/ 111831 h 1112412"/>
                <a:gd name="connsiteX0" fmla="*/ 816712 w 818288"/>
                <a:gd name="connsiteY0" fmla="*/ 111831 h 1112412"/>
                <a:gd name="connsiteX1" fmla="*/ 684252 w 818288"/>
                <a:gd name="connsiteY1" fmla="*/ 17827 h 1112412"/>
                <a:gd name="connsiteX2" fmla="*/ 558202 w 818288"/>
                <a:gd name="connsiteY2" fmla="*/ 735 h 1112412"/>
                <a:gd name="connsiteX3" fmla="*/ 451380 w 818288"/>
                <a:gd name="connsiteY3" fmla="*/ 9281 h 1112412"/>
                <a:gd name="connsiteX4" fmla="*/ 412924 w 818288"/>
                <a:gd name="connsiteY4" fmla="*/ 62693 h 1112412"/>
                <a:gd name="connsiteX5" fmla="*/ 338148 w 818288"/>
                <a:gd name="connsiteY5" fmla="*/ 81921 h 1112412"/>
                <a:gd name="connsiteX6" fmla="*/ 289010 w 818288"/>
                <a:gd name="connsiteY6" fmla="*/ 56283 h 1112412"/>
                <a:gd name="connsiteX7" fmla="*/ 289010 w 818288"/>
                <a:gd name="connsiteY7" fmla="*/ 9281 h 1112412"/>
                <a:gd name="connsiteX8" fmla="*/ 199278 w 818288"/>
                <a:gd name="connsiteY8" fmla="*/ 24237 h 1112412"/>
                <a:gd name="connsiteX9" fmla="*/ 88183 w 818288"/>
                <a:gd name="connsiteY9" fmla="*/ 88329 h 1112412"/>
                <a:gd name="connsiteX10" fmla="*/ 41181 w 818288"/>
                <a:gd name="connsiteY10" fmla="*/ 344703 h 1112412"/>
                <a:gd name="connsiteX11" fmla="*/ 6999 w 818288"/>
                <a:gd name="connsiteY11" fmla="*/ 801904 h 1112412"/>
                <a:gd name="connsiteX12" fmla="*/ 68956 w 818288"/>
                <a:gd name="connsiteY12" fmla="*/ 1096734 h 1112412"/>
                <a:gd name="connsiteX13" fmla="*/ 652205 w 818288"/>
                <a:gd name="connsiteY13" fmla="*/ 1101007 h 1112412"/>
                <a:gd name="connsiteX14" fmla="*/ 752619 w 818288"/>
                <a:gd name="connsiteY14" fmla="*/ 1000594 h 1112412"/>
                <a:gd name="connsiteX15" fmla="*/ 756892 w 818288"/>
                <a:gd name="connsiteY15" fmla="*/ 472892 h 1112412"/>
                <a:gd name="connsiteX16" fmla="*/ 816712 w 818288"/>
                <a:gd name="connsiteY16" fmla="*/ 111831 h 1112412"/>
                <a:gd name="connsiteX0" fmla="*/ 816712 w 818288"/>
                <a:gd name="connsiteY0" fmla="*/ 111831 h 1112412"/>
                <a:gd name="connsiteX1" fmla="*/ 684252 w 818288"/>
                <a:gd name="connsiteY1" fmla="*/ 17827 h 1112412"/>
                <a:gd name="connsiteX2" fmla="*/ 558202 w 818288"/>
                <a:gd name="connsiteY2" fmla="*/ 735 h 1112412"/>
                <a:gd name="connsiteX3" fmla="*/ 451380 w 818288"/>
                <a:gd name="connsiteY3" fmla="*/ 9281 h 1112412"/>
                <a:gd name="connsiteX4" fmla="*/ 412924 w 818288"/>
                <a:gd name="connsiteY4" fmla="*/ 62693 h 1112412"/>
                <a:gd name="connsiteX5" fmla="*/ 338148 w 818288"/>
                <a:gd name="connsiteY5" fmla="*/ 81921 h 1112412"/>
                <a:gd name="connsiteX6" fmla="*/ 289010 w 818288"/>
                <a:gd name="connsiteY6" fmla="*/ 56283 h 1112412"/>
                <a:gd name="connsiteX7" fmla="*/ 282601 w 818288"/>
                <a:gd name="connsiteY7" fmla="*/ 5008 h 1112412"/>
                <a:gd name="connsiteX8" fmla="*/ 199278 w 818288"/>
                <a:gd name="connsiteY8" fmla="*/ 24237 h 1112412"/>
                <a:gd name="connsiteX9" fmla="*/ 88183 w 818288"/>
                <a:gd name="connsiteY9" fmla="*/ 88329 h 1112412"/>
                <a:gd name="connsiteX10" fmla="*/ 41181 w 818288"/>
                <a:gd name="connsiteY10" fmla="*/ 344703 h 1112412"/>
                <a:gd name="connsiteX11" fmla="*/ 6999 w 818288"/>
                <a:gd name="connsiteY11" fmla="*/ 801904 h 1112412"/>
                <a:gd name="connsiteX12" fmla="*/ 68956 w 818288"/>
                <a:gd name="connsiteY12" fmla="*/ 1096734 h 1112412"/>
                <a:gd name="connsiteX13" fmla="*/ 652205 w 818288"/>
                <a:gd name="connsiteY13" fmla="*/ 1101007 h 1112412"/>
                <a:gd name="connsiteX14" fmla="*/ 752619 w 818288"/>
                <a:gd name="connsiteY14" fmla="*/ 1000594 h 1112412"/>
                <a:gd name="connsiteX15" fmla="*/ 756892 w 818288"/>
                <a:gd name="connsiteY15" fmla="*/ 472892 h 1112412"/>
                <a:gd name="connsiteX16" fmla="*/ 816712 w 818288"/>
                <a:gd name="connsiteY16" fmla="*/ 111831 h 1112412"/>
                <a:gd name="connsiteX0" fmla="*/ 816712 w 818288"/>
                <a:gd name="connsiteY0" fmla="*/ 111831 h 1112412"/>
                <a:gd name="connsiteX1" fmla="*/ 684252 w 818288"/>
                <a:gd name="connsiteY1" fmla="*/ 17827 h 1112412"/>
                <a:gd name="connsiteX2" fmla="*/ 558202 w 818288"/>
                <a:gd name="connsiteY2" fmla="*/ 735 h 1112412"/>
                <a:gd name="connsiteX3" fmla="*/ 451380 w 818288"/>
                <a:gd name="connsiteY3" fmla="*/ 9281 h 1112412"/>
                <a:gd name="connsiteX4" fmla="*/ 412924 w 818288"/>
                <a:gd name="connsiteY4" fmla="*/ 62693 h 1112412"/>
                <a:gd name="connsiteX5" fmla="*/ 338148 w 818288"/>
                <a:gd name="connsiteY5" fmla="*/ 81921 h 1112412"/>
                <a:gd name="connsiteX6" fmla="*/ 289010 w 818288"/>
                <a:gd name="connsiteY6" fmla="*/ 56283 h 1112412"/>
                <a:gd name="connsiteX7" fmla="*/ 282601 w 818288"/>
                <a:gd name="connsiteY7" fmla="*/ 5008 h 1112412"/>
                <a:gd name="connsiteX8" fmla="*/ 199278 w 818288"/>
                <a:gd name="connsiteY8" fmla="*/ 24237 h 1112412"/>
                <a:gd name="connsiteX9" fmla="*/ 88183 w 818288"/>
                <a:gd name="connsiteY9" fmla="*/ 88329 h 1112412"/>
                <a:gd name="connsiteX10" fmla="*/ 41181 w 818288"/>
                <a:gd name="connsiteY10" fmla="*/ 344703 h 1112412"/>
                <a:gd name="connsiteX11" fmla="*/ 6999 w 818288"/>
                <a:gd name="connsiteY11" fmla="*/ 801904 h 1112412"/>
                <a:gd name="connsiteX12" fmla="*/ 68956 w 818288"/>
                <a:gd name="connsiteY12" fmla="*/ 1096734 h 1112412"/>
                <a:gd name="connsiteX13" fmla="*/ 652205 w 818288"/>
                <a:gd name="connsiteY13" fmla="*/ 1101007 h 1112412"/>
                <a:gd name="connsiteX14" fmla="*/ 752619 w 818288"/>
                <a:gd name="connsiteY14" fmla="*/ 1000594 h 1112412"/>
                <a:gd name="connsiteX15" fmla="*/ 756892 w 818288"/>
                <a:gd name="connsiteY15" fmla="*/ 472892 h 1112412"/>
                <a:gd name="connsiteX16" fmla="*/ 816712 w 818288"/>
                <a:gd name="connsiteY16" fmla="*/ 111831 h 111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18288" h="1112412">
                  <a:moveTo>
                    <a:pt x="816712" y="111831"/>
                  </a:moveTo>
                  <a:cubicBezTo>
                    <a:pt x="804605" y="35987"/>
                    <a:pt x="735882" y="32070"/>
                    <a:pt x="684252" y="17827"/>
                  </a:cubicBezTo>
                  <a:cubicBezTo>
                    <a:pt x="632622" y="3584"/>
                    <a:pt x="597014" y="2159"/>
                    <a:pt x="558202" y="735"/>
                  </a:cubicBezTo>
                  <a:cubicBezTo>
                    <a:pt x="519390" y="-689"/>
                    <a:pt x="475593" y="-1045"/>
                    <a:pt x="451380" y="9281"/>
                  </a:cubicBezTo>
                  <a:cubicBezTo>
                    <a:pt x="427167" y="19607"/>
                    <a:pt x="431796" y="50586"/>
                    <a:pt x="412924" y="62693"/>
                  </a:cubicBezTo>
                  <a:cubicBezTo>
                    <a:pt x="394052" y="74800"/>
                    <a:pt x="358800" y="82989"/>
                    <a:pt x="338148" y="81921"/>
                  </a:cubicBezTo>
                  <a:cubicBezTo>
                    <a:pt x="317496" y="80853"/>
                    <a:pt x="298268" y="69102"/>
                    <a:pt x="289010" y="56283"/>
                  </a:cubicBezTo>
                  <a:cubicBezTo>
                    <a:pt x="279752" y="43464"/>
                    <a:pt x="297556" y="8213"/>
                    <a:pt x="282601" y="5008"/>
                  </a:cubicBezTo>
                  <a:cubicBezTo>
                    <a:pt x="267646" y="1803"/>
                    <a:pt x="231681" y="10350"/>
                    <a:pt x="199278" y="24237"/>
                  </a:cubicBezTo>
                  <a:cubicBezTo>
                    <a:pt x="166875" y="38124"/>
                    <a:pt x="114532" y="34918"/>
                    <a:pt x="88183" y="88329"/>
                  </a:cubicBezTo>
                  <a:cubicBezTo>
                    <a:pt x="61834" y="141740"/>
                    <a:pt x="54712" y="225774"/>
                    <a:pt x="41181" y="344703"/>
                  </a:cubicBezTo>
                  <a:cubicBezTo>
                    <a:pt x="27650" y="463632"/>
                    <a:pt x="2370" y="676566"/>
                    <a:pt x="6999" y="801904"/>
                  </a:cubicBezTo>
                  <a:cubicBezTo>
                    <a:pt x="11628" y="927242"/>
                    <a:pt x="-36441" y="1076793"/>
                    <a:pt x="68956" y="1096734"/>
                  </a:cubicBezTo>
                  <a:cubicBezTo>
                    <a:pt x="174353" y="1116675"/>
                    <a:pt x="538261" y="1117030"/>
                    <a:pt x="652205" y="1101007"/>
                  </a:cubicBezTo>
                  <a:cubicBezTo>
                    <a:pt x="766149" y="1084984"/>
                    <a:pt x="745854" y="1116674"/>
                    <a:pt x="752619" y="1000594"/>
                  </a:cubicBezTo>
                  <a:cubicBezTo>
                    <a:pt x="759384" y="884514"/>
                    <a:pt x="746210" y="621019"/>
                    <a:pt x="756892" y="472892"/>
                  </a:cubicBezTo>
                  <a:cubicBezTo>
                    <a:pt x="767574" y="324765"/>
                    <a:pt x="828819" y="187675"/>
                    <a:pt x="816712" y="111831"/>
                  </a:cubicBezTo>
                  <a:close/>
                </a:path>
              </a:pathLst>
            </a:custGeom>
            <a:solidFill>
              <a:srgbClr val="D63232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9CE16272-8287-4CE0-B3D1-EAC59CB585CE}"/>
                </a:ext>
              </a:extLst>
            </p:cNvPr>
            <p:cNvSpPr/>
            <p:nvPr/>
          </p:nvSpPr>
          <p:spPr>
            <a:xfrm rot="17835675">
              <a:off x="9844303" y="2676385"/>
              <a:ext cx="95266" cy="236624"/>
            </a:xfrm>
            <a:custGeom>
              <a:avLst/>
              <a:gdLst>
                <a:gd name="connsiteX0" fmla="*/ 6457 w 165048"/>
                <a:gd name="connsiteY0" fmla="*/ 44808 h 353407"/>
                <a:gd name="connsiteX1" fmla="*/ 61409 w 165048"/>
                <a:gd name="connsiteY1" fmla="*/ 847 h 353407"/>
                <a:gd name="connsiteX2" fmla="*/ 129550 w 165048"/>
                <a:gd name="connsiteY2" fmla="*/ 31620 h 353407"/>
                <a:gd name="connsiteX3" fmla="*/ 155927 w 165048"/>
                <a:gd name="connsiteY3" fmla="*/ 200872 h 353407"/>
                <a:gd name="connsiteX4" fmla="*/ 160323 w 165048"/>
                <a:gd name="connsiteY4" fmla="*/ 306379 h 353407"/>
                <a:gd name="connsiteX5" fmla="*/ 92182 w 165048"/>
                <a:gd name="connsiteY5" fmla="*/ 352539 h 353407"/>
                <a:gd name="connsiteX6" fmla="*/ 15250 w 165048"/>
                <a:gd name="connsiteY6" fmla="*/ 323964 h 353407"/>
                <a:gd name="connsiteX7" fmla="*/ 2061 w 165048"/>
                <a:gd name="connsiteY7" fmla="*/ 183287 h 353407"/>
                <a:gd name="connsiteX8" fmla="*/ 6457 w 165048"/>
                <a:gd name="connsiteY8" fmla="*/ 44808 h 353407"/>
                <a:gd name="connsiteX0" fmla="*/ 6885 w 165476"/>
                <a:gd name="connsiteY0" fmla="*/ 44808 h 352670"/>
                <a:gd name="connsiteX1" fmla="*/ 61837 w 165476"/>
                <a:gd name="connsiteY1" fmla="*/ 847 h 352670"/>
                <a:gd name="connsiteX2" fmla="*/ 129978 w 165476"/>
                <a:gd name="connsiteY2" fmla="*/ 31620 h 352670"/>
                <a:gd name="connsiteX3" fmla="*/ 156355 w 165476"/>
                <a:gd name="connsiteY3" fmla="*/ 200872 h 352670"/>
                <a:gd name="connsiteX4" fmla="*/ 160751 w 165476"/>
                <a:gd name="connsiteY4" fmla="*/ 306379 h 352670"/>
                <a:gd name="connsiteX5" fmla="*/ 92610 w 165476"/>
                <a:gd name="connsiteY5" fmla="*/ 352539 h 352670"/>
                <a:gd name="connsiteX6" fmla="*/ 22273 w 165476"/>
                <a:gd name="connsiteY6" fmla="*/ 315172 h 352670"/>
                <a:gd name="connsiteX7" fmla="*/ 2489 w 165476"/>
                <a:gd name="connsiteY7" fmla="*/ 183287 h 352670"/>
                <a:gd name="connsiteX8" fmla="*/ 6885 w 165476"/>
                <a:gd name="connsiteY8" fmla="*/ 44808 h 352670"/>
                <a:gd name="connsiteX0" fmla="*/ 6885 w 159537"/>
                <a:gd name="connsiteY0" fmla="*/ 44808 h 352733"/>
                <a:gd name="connsiteX1" fmla="*/ 61837 w 159537"/>
                <a:gd name="connsiteY1" fmla="*/ 847 h 352733"/>
                <a:gd name="connsiteX2" fmla="*/ 129978 w 159537"/>
                <a:gd name="connsiteY2" fmla="*/ 31620 h 352733"/>
                <a:gd name="connsiteX3" fmla="*/ 156355 w 159537"/>
                <a:gd name="connsiteY3" fmla="*/ 200872 h 352733"/>
                <a:gd name="connsiteX4" fmla="*/ 151959 w 159537"/>
                <a:gd name="connsiteY4" fmla="*/ 304181 h 352733"/>
                <a:gd name="connsiteX5" fmla="*/ 92610 w 159537"/>
                <a:gd name="connsiteY5" fmla="*/ 352539 h 352733"/>
                <a:gd name="connsiteX6" fmla="*/ 22273 w 159537"/>
                <a:gd name="connsiteY6" fmla="*/ 315172 h 352733"/>
                <a:gd name="connsiteX7" fmla="*/ 2489 w 159537"/>
                <a:gd name="connsiteY7" fmla="*/ 183287 h 352733"/>
                <a:gd name="connsiteX8" fmla="*/ 6885 w 159537"/>
                <a:gd name="connsiteY8" fmla="*/ 44808 h 352733"/>
                <a:gd name="connsiteX0" fmla="*/ 6885 w 156440"/>
                <a:gd name="connsiteY0" fmla="*/ 44449 h 352374"/>
                <a:gd name="connsiteX1" fmla="*/ 61837 w 156440"/>
                <a:gd name="connsiteY1" fmla="*/ 488 h 352374"/>
                <a:gd name="connsiteX2" fmla="*/ 129978 w 156440"/>
                <a:gd name="connsiteY2" fmla="*/ 31261 h 352374"/>
                <a:gd name="connsiteX3" fmla="*/ 149760 w 156440"/>
                <a:gd name="connsiteY3" fmla="*/ 171938 h 352374"/>
                <a:gd name="connsiteX4" fmla="*/ 151959 w 156440"/>
                <a:gd name="connsiteY4" fmla="*/ 303822 h 352374"/>
                <a:gd name="connsiteX5" fmla="*/ 92610 w 156440"/>
                <a:gd name="connsiteY5" fmla="*/ 352180 h 352374"/>
                <a:gd name="connsiteX6" fmla="*/ 22273 w 156440"/>
                <a:gd name="connsiteY6" fmla="*/ 314813 h 352374"/>
                <a:gd name="connsiteX7" fmla="*/ 2489 w 156440"/>
                <a:gd name="connsiteY7" fmla="*/ 182928 h 352374"/>
                <a:gd name="connsiteX8" fmla="*/ 6885 w 156440"/>
                <a:gd name="connsiteY8" fmla="*/ 44449 h 352374"/>
                <a:gd name="connsiteX0" fmla="*/ 6885 w 153367"/>
                <a:gd name="connsiteY0" fmla="*/ 44449 h 352607"/>
                <a:gd name="connsiteX1" fmla="*/ 61837 w 153367"/>
                <a:gd name="connsiteY1" fmla="*/ 488 h 352607"/>
                <a:gd name="connsiteX2" fmla="*/ 129978 w 153367"/>
                <a:gd name="connsiteY2" fmla="*/ 31261 h 352607"/>
                <a:gd name="connsiteX3" fmla="*/ 149760 w 153367"/>
                <a:gd name="connsiteY3" fmla="*/ 171938 h 352607"/>
                <a:gd name="connsiteX4" fmla="*/ 147562 w 153367"/>
                <a:gd name="connsiteY4" fmla="*/ 297228 h 352607"/>
                <a:gd name="connsiteX5" fmla="*/ 92610 w 153367"/>
                <a:gd name="connsiteY5" fmla="*/ 352180 h 352607"/>
                <a:gd name="connsiteX6" fmla="*/ 22273 w 153367"/>
                <a:gd name="connsiteY6" fmla="*/ 314813 h 352607"/>
                <a:gd name="connsiteX7" fmla="*/ 2489 w 153367"/>
                <a:gd name="connsiteY7" fmla="*/ 182928 h 352607"/>
                <a:gd name="connsiteX8" fmla="*/ 6885 w 153367"/>
                <a:gd name="connsiteY8" fmla="*/ 44449 h 352607"/>
                <a:gd name="connsiteX0" fmla="*/ 7178 w 153660"/>
                <a:gd name="connsiteY0" fmla="*/ 44449 h 352310"/>
                <a:gd name="connsiteX1" fmla="*/ 62130 w 153660"/>
                <a:gd name="connsiteY1" fmla="*/ 488 h 352310"/>
                <a:gd name="connsiteX2" fmla="*/ 130271 w 153660"/>
                <a:gd name="connsiteY2" fmla="*/ 31261 h 352310"/>
                <a:gd name="connsiteX3" fmla="*/ 150053 w 153660"/>
                <a:gd name="connsiteY3" fmla="*/ 171938 h 352310"/>
                <a:gd name="connsiteX4" fmla="*/ 147855 w 153660"/>
                <a:gd name="connsiteY4" fmla="*/ 297228 h 352310"/>
                <a:gd name="connsiteX5" fmla="*/ 92903 w 153660"/>
                <a:gd name="connsiteY5" fmla="*/ 352180 h 352310"/>
                <a:gd name="connsiteX6" fmla="*/ 26962 w 153660"/>
                <a:gd name="connsiteY6" fmla="*/ 308219 h 352310"/>
                <a:gd name="connsiteX7" fmla="*/ 2782 w 153660"/>
                <a:gd name="connsiteY7" fmla="*/ 182928 h 352310"/>
                <a:gd name="connsiteX8" fmla="*/ 7178 w 153660"/>
                <a:gd name="connsiteY8" fmla="*/ 44449 h 352310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82928 h 341473"/>
                <a:gd name="connsiteX8" fmla="*/ 7178 w 153958"/>
                <a:gd name="connsiteY8" fmla="*/ 44449 h 341473"/>
                <a:gd name="connsiteX0" fmla="*/ 5932 w 152712"/>
                <a:gd name="connsiteY0" fmla="*/ 44449 h 341473"/>
                <a:gd name="connsiteX1" fmla="*/ 60884 w 152712"/>
                <a:gd name="connsiteY1" fmla="*/ 488 h 341473"/>
                <a:gd name="connsiteX2" fmla="*/ 129025 w 152712"/>
                <a:gd name="connsiteY2" fmla="*/ 31261 h 341473"/>
                <a:gd name="connsiteX3" fmla="*/ 148807 w 152712"/>
                <a:gd name="connsiteY3" fmla="*/ 171938 h 341473"/>
                <a:gd name="connsiteX4" fmla="*/ 146609 w 152712"/>
                <a:gd name="connsiteY4" fmla="*/ 297228 h 341473"/>
                <a:gd name="connsiteX5" fmla="*/ 87260 w 152712"/>
                <a:gd name="connsiteY5" fmla="*/ 341190 h 341473"/>
                <a:gd name="connsiteX6" fmla="*/ 25716 w 152712"/>
                <a:gd name="connsiteY6" fmla="*/ 308219 h 341473"/>
                <a:gd name="connsiteX7" fmla="*/ 3734 w 152712"/>
                <a:gd name="connsiteY7" fmla="*/ 169740 h 341473"/>
                <a:gd name="connsiteX8" fmla="*/ 5932 w 152712"/>
                <a:gd name="connsiteY8" fmla="*/ 44449 h 341473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69740 h 341473"/>
                <a:gd name="connsiteX8" fmla="*/ 7178 w 153958"/>
                <a:gd name="connsiteY8" fmla="*/ 44449 h 341473"/>
                <a:gd name="connsiteX0" fmla="*/ 6886 w 153666"/>
                <a:gd name="connsiteY0" fmla="*/ 44449 h 341196"/>
                <a:gd name="connsiteX1" fmla="*/ 61838 w 153666"/>
                <a:gd name="connsiteY1" fmla="*/ 488 h 341196"/>
                <a:gd name="connsiteX2" fmla="*/ 129979 w 153666"/>
                <a:gd name="connsiteY2" fmla="*/ 31261 h 341196"/>
                <a:gd name="connsiteX3" fmla="*/ 149761 w 153666"/>
                <a:gd name="connsiteY3" fmla="*/ 171938 h 341196"/>
                <a:gd name="connsiteX4" fmla="*/ 147563 w 153666"/>
                <a:gd name="connsiteY4" fmla="*/ 297228 h 341196"/>
                <a:gd name="connsiteX5" fmla="*/ 88214 w 153666"/>
                <a:gd name="connsiteY5" fmla="*/ 341190 h 341196"/>
                <a:gd name="connsiteX6" fmla="*/ 22274 w 153666"/>
                <a:gd name="connsiteY6" fmla="*/ 295031 h 341196"/>
                <a:gd name="connsiteX7" fmla="*/ 2490 w 153666"/>
                <a:gd name="connsiteY7" fmla="*/ 169740 h 341196"/>
                <a:gd name="connsiteX8" fmla="*/ 6886 w 153666"/>
                <a:gd name="connsiteY8" fmla="*/ 44449 h 341196"/>
                <a:gd name="connsiteX0" fmla="*/ 6886 w 152380"/>
                <a:gd name="connsiteY0" fmla="*/ 44449 h 341216"/>
                <a:gd name="connsiteX1" fmla="*/ 61838 w 152380"/>
                <a:gd name="connsiteY1" fmla="*/ 488 h 341216"/>
                <a:gd name="connsiteX2" fmla="*/ 129979 w 152380"/>
                <a:gd name="connsiteY2" fmla="*/ 31261 h 341216"/>
                <a:gd name="connsiteX3" fmla="*/ 149761 w 152380"/>
                <a:gd name="connsiteY3" fmla="*/ 171938 h 341216"/>
                <a:gd name="connsiteX4" fmla="*/ 145365 w 152380"/>
                <a:gd name="connsiteY4" fmla="*/ 299426 h 341216"/>
                <a:gd name="connsiteX5" fmla="*/ 88214 w 152380"/>
                <a:gd name="connsiteY5" fmla="*/ 341190 h 341216"/>
                <a:gd name="connsiteX6" fmla="*/ 22274 w 152380"/>
                <a:gd name="connsiteY6" fmla="*/ 295031 h 341216"/>
                <a:gd name="connsiteX7" fmla="*/ 2490 w 152380"/>
                <a:gd name="connsiteY7" fmla="*/ 169740 h 341216"/>
                <a:gd name="connsiteX8" fmla="*/ 6886 w 152380"/>
                <a:gd name="connsiteY8" fmla="*/ 44449 h 341216"/>
                <a:gd name="connsiteX0" fmla="*/ 6886 w 152646"/>
                <a:gd name="connsiteY0" fmla="*/ 44449 h 339021"/>
                <a:gd name="connsiteX1" fmla="*/ 61838 w 152646"/>
                <a:gd name="connsiteY1" fmla="*/ 488 h 339021"/>
                <a:gd name="connsiteX2" fmla="*/ 129979 w 152646"/>
                <a:gd name="connsiteY2" fmla="*/ 31261 h 339021"/>
                <a:gd name="connsiteX3" fmla="*/ 149761 w 152646"/>
                <a:gd name="connsiteY3" fmla="*/ 171938 h 339021"/>
                <a:gd name="connsiteX4" fmla="*/ 145365 w 152646"/>
                <a:gd name="connsiteY4" fmla="*/ 299426 h 339021"/>
                <a:gd name="connsiteX5" fmla="*/ 83818 w 152646"/>
                <a:gd name="connsiteY5" fmla="*/ 338991 h 339021"/>
                <a:gd name="connsiteX6" fmla="*/ 22274 w 152646"/>
                <a:gd name="connsiteY6" fmla="*/ 295031 h 339021"/>
                <a:gd name="connsiteX7" fmla="*/ 2490 w 152646"/>
                <a:gd name="connsiteY7" fmla="*/ 169740 h 339021"/>
                <a:gd name="connsiteX8" fmla="*/ 6886 w 152646"/>
                <a:gd name="connsiteY8" fmla="*/ 44449 h 339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2646" h="339021">
                  <a:moveTo>
                    <a:pt x="6886" y="44449"/>
                  </a:moveTo>
                  <a:cubicBezTo>
                    <a:pt x="16777" y="16240"/>
                    <a:pt x="41323" y="2686"/>
                    <a:pt x="61838" y="488"/>
                  </a:cubicBezTo>
                  <a:cubicBezTo>
                    <a:pt x="82354" y="-1710"/>
                    <a:pt x="115325" y="2686"/>
                    <a:pt x="129979" y="31261"/>
                  </a:cubicBezTo>
                  <a:cubicBezTo>
                    <a:pt x="144633" y="59836"/>
                    <a:pt x="147197" y="127244"/>
                    <a:pt x="149761" y="171938"/>
                  </a:cubicBezTo>
                  <a:cubicBezTo>
                    <a:pt x="152325" y="216632"/>
                    <a:pt x="156355" y="271584"/>
                    <a:pt x="145365" y="299426"/>
                  </a:cubicBezTo>
                  <a:cubicBezTo>
                    <a:pt x="134375" y="327268"/>
                    <a:pt x="104333" y="339723"/>
                    <a:pt x="83818" y="338991"/>
                  </a:cubicBezTo>
                  <a:cubicBezTo>
                    <a:pt x="63303" y="338259"/>
                    <a:pt x="37294" y="323240"/>
                    <a:pt x="22274" y="295031"/>
                  </a:cubicBezTo>
                  <a:cubicBezTo>
                    <a:pt x="7254" y="266822"/>
                    <a:pt x="5055" y="211504"/>
                    <a:pt x="2490" y="169740"/>
                  </a:cubicBezTo>
                  <a:cubicBezTo>
                    <a:pt x="-75" y="127976"/>
                    <a:pt x="-3005" y="72658"/>
                    <a:pt x="6886" y="44449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6FD8E324-AF48-444D-9238-978D32754AB6}"/>
                </a:ext>
              </a:extLst>
            </p:cNvPr>
            <p:cNvSpPr/>
            <p:nvPr/>
          </p:nvSpPr>
          <p:spPr>
            <a:xfrm rot="1304998" flipV="1">
              <a:off x="9957056" y="2454149"/>
              <a:ext cx="131106" cy="413628"/>
            </a:xfrm>
            <a:custGeom>
              <a:avLst/>
              <a:gdLst>
                <a:gd name="connsiteX0" fmla="*/ 63868 w 187016"/>
                <a:gd name="connsiteY0" fmla="*/ 62019 h 502838"/>
                <a:gd name="connsiteX1" fmla="*/ 86420 w 187016"/>
                <a:gd name="connsiteY1" fmla="*/ 512 h 502838"/>
                <a:gd name="connsiteX2" fmla="*/ 168429 w 187016"/>
                <a:gd name="connsiteY2" fmla="*/ 47667 h 502838"/>
                <a:gd name="connsiteX3" fmla="*/ 156128 w 187016"/>
                <a:gd name="connsiteY3" fmla="*/ 271142 h 502838"/>
                <a:gd name="connsiteX4" fmla="*/ 186881 w 187016"/>
                <a:gd name="connsiteY4" fmla="*/ 412607 h 502838"/>
                <a:gd name="connsiteX5" fmla="*/ 141776 w 187016"/>
                <a:gd name="connsiteY5" fmla="*/ 363402 h 502838"/>
                <a:gd name="connsiteX6" fmla="*/ 162278 w 187016"/>
                <a:gd name="connsiteY6" fmla="*/ 490516 h 502838"/>
                <a:gd name="connsiteX7" fmla="*/ 117173 w 187016"/>
                <a:gd name="connsiteY7" fmla="*/ 394155 h 502838"/>
                <a:gd name="connsiteX8" fmla="*/ 113073 w 187016"/>
                <a:gd name="connsiteY8" fmla="*/ 502817 h 502838"/>
                <a:gd name="connsiteX9" fmla="*/ 86420 w 187016"/>
                <a:gd name="connsiteY9" fmla="*/ 404406 h 502838"/>
                <a:gd name="connsiteX10" fmla="*/ 59767 w 187016"/>
                <a:gd name="connsiteY10" fmla="*/ 500767 h 502838"/>
                <a:gd name="connsiteX11" fmla="*/ 53616 w 187016"/>
                <a:gd name="connsiteY11" fmla="*/ 402356 h 502838"/>
                <a:gd name="connsiteX12" fmla="*/ 311 w 187016"/>
                <a:gd name="connsiteY12" fmla="*/ 433109 h 502838"/>
                <a:gd name="connsiteX13" fmla="*/ 33114 w 187016"/>
                <a:gd name="connsiteY13" fmla="*/ 355201 h 502838"/>
                <a:gd name="connsiteX14" fmla="*/ 63868 w 187016"/>
                <a:gd name="connsiteY14" fmla="*/ 303945 h 502838"/>
                <a:gd name="connsiteX15" fmla="*/ 63868 w 187016"/>
                <a:gd name="connsiteY15" fmla="*/ 62019 h 502838"/>
                <a:gd name="connsiteX0" fmla="*/ 63868 w 187016"/>
                <a:gd name="connsiteY0" fmla="*/ 63996 h 504815"/>
                <a:gd name="connsiteX1" fmla="*/ 113073 w 187016"/>
                <a:gd name="connsiteY1" fmla="*/ 439 h 504815"/>
                <a:gd name="connsiteX2" fmla="*/ 168429 w 187016"/>
                <a:gd name="connsiteY2" fmla="*/ 49644 h 504815"/>
                <a:gd name="connsiteX3" fmla="*/ 156128 w 187016"/>
                <a:gd name="connsiteY3" fmla="*/ 273119 h 504815"/>
                <a:gd name="connsiteX4" fmla="*/ 186881 w 187016"/>
                <a:gd name="connsiteY4" fmla="*/ 414584 h 504815"/>
                <a:gd name="connsiteX5" fmla="*/ 141776 w 187016"/>
                <a:gd name="connsiteY5" fmla="*/ 365379 h 504815"/>
                <a:gd name="connsiteX6" fmla="*/ 162278 w 187016"/>
                <a:gd name="connsiteY6" fmla="*/ 492493 h 504815"/>
                <a:gd name="connsiteX7" fmla="*/ 117173 w 187016"/>
                <a:gd name="connsiteY7" fmla="*/ 396132 h 504815"/>
                <a:gd name="connsiteX8" fmla="*/ 113073 w 187016"/>
                <a:gd name="connsiteY8" fmla="*/ 504794 h 504815"/>
                <a:gd name="connsiteX9" fmla="*/ 86420 w 187016"/>
                <a:gd name="connsiteY9" fmla="*/ 406383 h 504815"/>
                <a:gd name="connsiteX10" fmla="*/ 59767 w 187016"/>
                <a:gd name="connsiteY10" fmla="*/ 502744 h 504815"/>
                <a:gd name="connsiteX11" fmla="*/ 53616 w 187016"/>
                <a:gd name="connsiteY11" fmla="*/ 404333 h 504815"/>
                <a:gd name="connsiteX12" fmla="*/ 311 w 187016"/>
                <a:gd name="connsiteY12" fmla="*/ 435086 h 504815"/>
                <a:gd name="connsiteX13" fmla="*/ 33114 w 187016"/>
                <a:gd name="connsiteY13" fmla="*/ 357178 h 504815"/>
                <a:gd name="connsiteX14" fmla="*/ 63868 w 187016"/>
                <a:gd name="connsiteY14" fmla="*/ 305922 h 504815"/>
                <a:gd name="connsiteX15" fmla="*/ 63868 w 187016"/>
                <a:gd name="connsiteY15" fmla="*/ 63996 h 504815"/>
                <a:gd name="connsiteX0" fmla="*/ 57718 w 187016"/>
                <a:gd name="connsiteY0" fmla="*/ 53366 h 504437"/>
                <a:gd name="connsiteX1" fmla="*/ 113073 w 187016"/>
                <a:gd name="connsiteY1" fmla="*/ 61 h 504437"/>
                <a:gd name="connsiteX2" fmla="*/ 168429 w 187016"/>
                <a:gd name="connsiteY2" fmla="*/ 49266 h 504437"/>
                <a:gd name="connsiteX3" fmla="*/ 156128 w 187016"/>
                <a:gd name="connsiteY3" fmla="*/ 272741 h 504437"/>
                <a:gd name="connsiteX4" fmla="*/ 186881 w 187016"/>
                <a:gd name="connsiteY4" fmla="*/ 414206 h 504437"/>
                <a:gd name="connsiteX5" fmla="*/ 141776 w 187016"/>
                <a:gd name="connsiteY5" fmla="*/ 365001 h 504437"/>
                <a:gd name="connsiteX6" fmla="*/ 162278 w 187016"/>
                <a:gd name="connsiteY6" fmla="*/ 492115 h 504437"/>
                <a:gd name="connsiteX7" fmla="*/ 117173 w 187016"/>
                <a:gd name="connsiteY7" fmla="*/ 395754 h 504437"/>
                <a:gd name="connsiteX8" fmla="*/ 113073 w 187016"/>
                <a:gd name="connsiteY8" fmla="*/ 504416 h 504437"/>
                <a:gd name="connsiteX9" fmla="*/ 86420 w 187016"/>
                <a:gd name="connsiteY9" fmla="*/ 406005 h 504437"/>
                <a:gd name="connsiteX10" fmla="*/ 59767 w 187016"/>
                <a:gd name="connsiteY10" fmla="*/ 502366 h 504437"/>
                <a:gd name="connsiteX11" fmla="*/ 53616 w 187016"/>
                <a:gd name="connsiteY11" fmla="*/ 403955 h 504437"/>
                <a:gd name="connsiteX12" fmla="*/ 311 w 187016"/>
                <a:gd name="connsiteY12" fmla="*/ 434708 h 504437"/>
                <a:gd name="connsiteX13" fmla="*/ 33114 w 187016"/>
                <a:gd name="connsiteY13" fmla="*/ 356800 h 504437"/>
                <a:gd name="connsiteX14" fmla="*/ 63868 w 187016"/>
                <a:gd name="connsiteY14" fmla="*/ 305544 h 504437"/>
                <a:gd name="connsiteX15" fmla="*/ 57718 w 187016"/>
                <a:gd name="connsiteY15" fmla="*/ 53366 h 5044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9767 w 189311"/>
                <a:gd name="connsiteY10" fmla="*/ 5028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57718 w 189311"/>
                <a:gd name="connsiteY0" fmla="*/ 53866 h 504917"/>
                <a:gd name="connsiteX1" fmla="*/ 113073 w 189311"/>
                <a:gd name="connsiteY1" fmla="*/ 561 h 504917"/>
                <a:gd name="connsiteX2" fmla="*/ 170479 w 189311"/>
                <a:gd name="connsiteY2" fmla="*/ 43615 h 504917"/>
                <a:gd name="connsiteX3" fmla="*/ 156128 w 189311"/>
                <a:gd name="connsiteY3" fmla="*/ 273241 h 504917"/>
                <a:gd name="connsiteX4" fmla="*/ 186881 w 189311"/>
                <a:gd name="connsiteY4" fmla="*/ 414706 h 504917"/>
                <a:gd name="connsiteX5" fmla="*/ 141776 w 189311"/>
                <a:gd name="connsiteY5" fmla="*/ 365501 h 504917"/>
                <a:gd name="connsiteX6" fmla="*/ 162278 w 189311"/>
                <a:gd name="connsiteY6" fmla="*/ 492615 h 504917"/>
                <a:gd name="connsiteX7" fmla="*/ 117173 w 189311"/>
                <a:gd name="connsiteY7" fmla="*/ 396254 h 504917"/>
                <a:gd name="connsiteX8" fmla="*/ 113073 w 189311"/>
                <a:gd name="connsiteY8" fmla="*/ 504916 h 504917"/>
                <a:gd name="connsiteX9" fmla="*/ 86420 w 189311"/>
                <a:gd name="connsiteY9" fmla="*/ 406505 h 504917"/>
                <a:gd name="connsiteX10" fmla="*/ 70019 w 189311"/>
                <a:gd name="connsiteY10" fmla="*/ 504917 h 504917"/>
                <a:gd name="connsiteX11" fmla="*/ 53616 w 189311"/>
                <a:gd name="connsiteY11" fmla="*/ 404455 h 504917"/>
                <a:gd name="connsiteX12" fmla="*/ 311 w 189311"/>
                <a:gd name="connsiteY12" fmla="*/ 435208 h 504917"/>
                <a:gd name="connsiteX13" fmla="*/ 33114 w 189311"/>
                <a:gd name="connsiteY13" fmla="*/ 357300 h 504917"/>
                <a:gd name="connsiteX14" fmla="*/ 63868 w 189311"/>
                <a:gd name="connsiteY14" fmla="*/ 306044 h 504917"/>
                <a:gd name="connsiteX15" fmla="*/ 57718 w 189311"/>
                <a:gd name="connsiteY15" fmla="*/ 53866 h 504917"/>
                <a:gd name="connsiteX0" fmla="*/ 57718 w 189311"/>
                <a:gd name="connsiteY0" fmla="*/ 53866 h 504958"/>
                <a:gd name="connsiteX1" fmla="*/ 113073 w 189311"/>
                <a:gd name="connsiteY1" fmla="*/ 561 h 504958"/>
                <a:gd name="connsiteX2" fmla="*/ 170479 w 189311"/>
                <a:gd name="connsiteY2" fmla="*/ 43615 h 504958"/>
                <a:gd name="connsiteX3" fmla="*/ 156128 w 189311"/>
                <a:gd name="connsiteY3" fmla="*/ 273241 h 504958"/>
                <a:gd name="connsiteX4" fmla="*/ 186881 w 189311"/>
                <a:gd name="connsiteY4" fmla="*/ 414706 h 504958"/>
                <a:gd name="connsiteX5" fmla="*/ 141776 w 189311"/>
                <a:gd name="connsiteY5" fmla="*/ 365501 h 504958"/>
                <a:gd name="connsiteX6" fmla="*/ 162278 w 189311"/>
                <a:gd name="connsiteY6" fmla="*/ 492615 h 504958"/>
                <a:gd name="connsiteX7" fmla="*/ 117173 w 189311"/>
                <a:gd name="connsiteY7" fmla="*/ 396254 h 504958"/>
                <a:gd name="connsiteX8" fmla="*/ 113073 w 189311"/>
                <a:gd name="connsiteY8" fmla="*/ 504916 h 504958"/>
                <a:gd name="connsiteX9" fmla="*/ 86420 w 189311"/>
                <a:gd name="connsiteY9" fmla="*/ 406505 h 504958"/>
                <a:gd name="connsiteX10" fmla="*/ 70019 w 189311"/>
                <a:gd name="connsiteY10" fmla="*/ 504917 h 504958"/>
                <a:gd name="connsiteX11" fmla="*/ 53616 w 189311"/>
                <a:gd name="connsiteY11" fmla="*/ 404455 h 504958"/>
                <a:gd name="connsiteX12" fmla="*/ 311 w 189311"/>
                <a:gd name="connsiteY12" fmla="*/ 435208 h 504958"/>
                <a:gd name="connsiteX13" fmla="*/ 33114 w 189311"/>
                <a:gd name="connsiteY13" fmla="*/ 357300 h 504958"/>
                <a:gd name="connsiteX14" fmla="*/ 63868 w 189311"/>
                <a:gd name="connsiteY14" fmla="*/ 306044 h 504958"/>
                <a:gd name="connsiteX15" fmla="*/ 57718 w 189311"/>
                <a:gd name="connsiteY15" fmla="*/ 53866 h 504958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5667 w 189311"/>
                <a:gd name="connsiteY10" fmla="*/ 4987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62647 w 194240"/>
                <a:gd name="connsiteY0" fmla="*/ 53866 h 504916"/>
                <a:gd name="connsiteX1" fmla="*/ 118002 w 194240"/>
                <a:gd name="connsiteY1" fmla="*/ 561 h 504916"/>
                <a:gd name="connsiteX2" fmla="*/ 175408 w 194240"/>
                <a:gd name="connsiteY2" fmla="*/ 43615 h 504916"/>
                <a:gd name="connsiteX3" fmla="*/ 161057 w 194240"/>
                <a:gd name="connsiteY3" fmla="*/ 273241 h 504916"/>
                <a:gd name="connsiteX4" fmla="*/ 191810 w 194240"/>
                <a:gd name="connsiteY4" fmla="*/ 414706 h 504916"/>
                <a:gd name="connsiteX5" fmla="*/ 146705 w 194240"/>
                <a:gd name="connsiteY5" fmla="*/ 365501 h 504916"/>
                <a:gd name="connsiteX6" fmla="*/ 167207 w 194240"/>
                <a:gd name="connsiteY6" fmla="*/ 492615 h 504916"/>
                <a:gd name="connsiteX7" fmla="*/ 122102 w 194240"/>
                <a:gd name="connsiteY7" fmla="*/ 396254 h 504916"/>
                <a:gd name="connsiteX8" fmla="*/ 118002 w 194240"/>
                <a:gd name="connsiteY8" fmla="*/ 504916 h 504916"/>
                <a:gd name="connsiteX9" fmla="*/ 91349 w 194240"/>
                <a:gd name="connsiteY9" fmla="*/ 406505 h 504916"/>
                <a:gd name="connsiteX10" fmla="*/ 60596 w 194240"/>
                <a:gd name="connsiteY10" fmla="*/ 498766 h 504916"/>
                <a:gd name="connsiteX11" fmla="*/ 58545 w 194240"/>
                <a:gd name="connsiteY11" fmla="*/ 404455 h 504916"/>
                <a:gd name="connsiteX12" fmla="*/ 5240 w 194240"/>
                <a:gd name="connsiteY12" fmla="*/ 435208 h 504916"/>
                <a:gd name="connsiteX13" fmla="*/ 38043 w 194240"/>
                <a:gd name="connsiteY13" fmla="*/ 357300 h 504916"/>
                <a:gd name="connsiteX14" fmla="*/ 68797 w 194240"/>
                <a:gd name="connsiteY14" fmla="*/ 306044 h 504916"/>
                <a:gd name="connsiteX15" fmla="*/ 62647 w 194240"/>
                <a:gd name="connsiteY15" fmla="*/ 53866 h 504916"/>
                <a:gd name="connsiteX0" fmla="*/ 55316 w 186909"/>
                <a:gd name="connsiteY0" fmla="*/ 53866 h 504916"/>
                <a:gd name="connsiteX1" fmla="*/ 110671 w 186909"/>
                <a:gd name="connsiteY1" fmla="*/ 561 h 504916"/>
                <a:gd name="connsiteX2" fmla="*/ 168077 w 186909"/>
                <a:gd name="connsiteY2" fmla="*/ 43615 h 504916"/>
                <a:gd name="connsiteX3" fmla="*/ 153726 w 186909"/>
                <a:gd name="connsiteY3" fmla="*/ 273241 h 504916"/>
                <a:gd name="connsiteX4" fmla="*/ 184479 w 186909"/>
                <a:gd name="connsiteY4" fmla="*/ 414706 h 504916"/>
                <a:gd name="connsiteX5" fmla="*/ 139374 w 186909"/>
                <a:gd name="connsiteY5" fmla="*/ 365501 h 504916"/>
                <a:gd name="connsiteX6" fmla="*/ 159876 w 186909"/>
                <a:gd name="connsiteY6" fmla="*/ 492615 h 504916"/>
                <a:gd name="connsiteX7" fmla="*/ 114771 w 186909"/>
                <a:gd name="connsiteY7" fmla="*/ 396254 h 504916"/>
                <a:gd name="connsiteX8" fmla="*/ 110671 w 186909"/>
                <a:gd name="connsiteY8" fmla="*/ 504916 h 504916"/>
                <a:gd name="connsiteX9" fmla="*/ 84018 w 186909"/>
                <a:gd name="connsiteY9" fmla="*/ 406505 h 504916"/>
                <a:gd name="connsiteX10" fmla="*/ 53265 w 186909"/>
                <a:gd name="connsiteY10" fmla="*/ 498766 h 504916"/>
                <a:gd name="connsiteX11" fmla="*/ 51214 w 186909"/>
                <a:gd name="connsiteY11" fmla="*/ 404455 h 504916"/>
                <a:gd name="connsiteX12" fmla="*/ 6110 w 186909"/>
                <a:gd name="connsiteY12" fmla="*/ 420856 h 504916"/>
                <a:gd name="connsiteX13" fmla="*/ 30712 w 186909"/>
                <a:gd name="connsiteY13" fmla="*/ 357300 h 504916"/>
                <a:gd name="connsiteX14" fmla="*/ 61466 w 186909"/>
                <a:gd name="connsiteY14" fmla="*/ 306044 h 504916"/>
                <a:gd name="connsiteX15" fmla="*/ 55316 w 186909"/>
                <a:gd name="connsiteY15" fmla="*/ 53866 h 504916"/>
                <a:gd name="connsiteX0" fmla="*/ 49504 w 181097"/>
                <a:gd name="connsiteY0" fmla="*/ 53866 h 504916"/>
                <a:gd name="connsiteX1" fmla="*/ 104859 w 181097"/>
                <a:gd name="connsiteY1" fmla="*/ 561 h 504916"/>
                <a:gd name="connsiteX2" fmla="*/ 162265 w 181097"/>
                <a:gd name="connsiteY2" fmla="*/ 43615 h 504916"/>
                <a:gd name="connsiteX3" fmla="*/ 147914 w 181097"/>
                <a:gd name="connsiteY3" fmla="*/ 273241 h 504916"/>
                <a:gd name="connsiteX4" fmla="*/ 178667 w 181097"/>
                <a:gd name="connsiteY4" fmla="*/ 414706 h 504916"/>
                <a:gd name="connsiteX5" fmla="*/ 133562 w 181097"/>
                <a:gd name="connsiteY5" fmla="*/ 365501 h 504916"/>
                <a:gd name="connsiteX6" fmla="*/ 154064 w 181097"/>
                <a:gd name="connsiteY6" fmla="*/ 492615 h 504916"/>
                <a:gd name="connsiteX7" fmla="*/ 108959 w 181097"/>
                <a:gd name="connsiteY7" fmla="*/ 396254 h 504916"/>
                <a:gd name="connsiteX8" fmla="*/ 104859 w 181097"/>
                <a:gd name="connsiteY8" fmla="*/ 504916 h 504916"/>
                <a:gd name="connsiteX9" fmla="*/ 78206 w 181097"/>
                <a:gd name="connsiteY9" fmla="*/ 406505 h 504916"/>
                <a:gd name="connsiteX10" fmla="*/ 47453 w 181097"/>
                <a:gd name="connsiteY10" fmla="*/ 498766 h 504916"/>
                <a:gd name="connsiteX11" fmla="*/ 41301 w 181097"/>
                <a:gd name="connsiteY11" fmla="*/ 400354 h 504916"/>
                <a:gd name="connsiteX12" fmla="*/ 298 w 181097"/>
                <a:gd name="connsiteY12" fmla="*/ 420856 h 504916"/>
                <a:gd name="connsiteX13" fmla="*/ 24900 w 181097"/>
                <a:gd name="connsiteY13" fmla="*/ 357300 h 504916"/>
                <a:gd name="connsiteX14" fmla="*/ 55654 w 181097"/>
                <a:gd name="connsiteY14" fmla="*/ 306044 h 504916"/>
                <a:gd name="connsiteX15" fmla="*/ 49504 w 181097"/>
                <a:gd name="connsiteY15" fmla="*/ 53866 h 504916"/>
                <a:gd name="connsiteX0" fmla="*/ 52664 w 184257"/>
                <a:gd name="connsiteY0" fmla="*/ 53866 h 504916"/>
                <a:gd name="connsiteX1" fmla="*/ 108019 w 184257"/>
                <a:gd name="connsiteY1" fmla="*/ 561 h 504916"/>
                <a:gd name="connsiteX2" fmla="*/ 165425 w 184257"/>
                <a:gd name="connsiteY2" fmla="*/ 43615 h 504916"/>
                <a:gd name="connsiteX3" fmla="*/ 151074 w 184257"/>
                <a:gd name="connsiteY3" fmla="*/ 273241 h 504916"/>
                <a:gd name="connsiteX4" fmla="*/ 181827 w 184257"/>
                <a:gd name="connsiteY4" fmla="*/ 414706 h 504916"/>
                <a:gd name="connsiteX5" fmla="*/ 136722 w 184257"/>
                <a:gd name="connsiteY5" fmla="*/ 365501 h 504916"/>
                <a:gd name="connsiteX6" fmla="*/ 157224 w 184257"/>
                <a:gd name="connsiteY6" fmla="*/ 492615 h 504916"/>
                <a:gd name="connsiteX7" fmla="*/ 112119 w 184257"/>
                <a:gd name="connsiteY7" fmla="*/ 396254 h 504916"/>
                <a:gd name="connsiteX8" fmla="*/ 108019 w 184257"/>
                <a:gd name="connsiteY8" fmla="*/ 504916 h 504916"/>
                <a:gd name="connsiteX9" fmla="*/ 81366 w 184257"/>
                <a:gd name="connsiteY9" fmla="*/ 406505 h 504916"/>
                <a:gd name="connsiteX10" fmla="*/ 50613 w 184257"/>
                <a:gd name="connsiteY10" fmla="*/ 498766 h 504916"/>
                <a:gd name="connsiteX11" fmla="*/ 44461 w 184257"/>
                <a:gd name="connsiteY11" fmla="*/ 400354 h 504916"/>
                <a:gd name="connsiteX12" fmla="*/ 3458 w 184257"/>
                <a:gd name="connsiteY12" fmla="*/ 420856 h 504916"/>
                <a:gd name="connsiteX13" fmla="*/ 28060 w 184257"/>
                <a:gd name="connsiteY13" fmla="*/ 357300 h 504916"/>
                <a:gd name="connsiteX14" fmla="*/ 58814 w 184257"/>
                <a:gd name="connsiteY14" fmla="*/ 306044 h 504916"/>
                <a:gd name="connsiteX15" fmla="*/ 52664 w 184257"/>
                <a:gd name="connsiteY15" fmla="*/ 53866 h 504916"/>
                <a:gd name="connsiteX0" fmla="*/ 52664 w 181873"/>
                <a:gd name="connsiteY0" fmla="*/ 53866 h 504916"/>
                <a:gd name="connsiteX1" fmla="*/ 108019 w 181873"/>
                <a:gd name="connsiteY1" fmla="*/ 561 h 504916"/>
                <a:gd name="connsiteX2" fmla="*/ 165425 w 181873"/>
                <a:gd name="connsiteY2" fmla="*/ 43615 h 504916"/>
                <a:gd name="connsiteX3" fmla="*/ 151074 w 181873"/>
                <a:gd name="connsiteY3" fmla="*/ 273241 h 504916"/>
                <a:gd name="connsiteX4" fmla="*/ 181827 w 181873"/>
                <a:gd name="connsiteY4" fmla="*/ 414706 h 504916"/>
                <a:gd name="connsiteX5" fmla="*/ 142873 w 181873"/>
                <a:gd name="connsiteY5" fmla="*/ 377802 h 504916"/>
                <a:gd name="connsiteX6" fmla="*/ 157224 w 181873"/>
                <a:gd name="connsiteY6" fmla="*/ 492615 h 504916"/>
                <a:gd name="connsiteX7" fmla="*/ 112119 w 181873"/>
                <a:gd name="connsiteY7" fmla="*/ 396254 h 504916"/>
                <a:gd name="connsiteX8" fmla="*/ 108019 w 181873"/>
                <a:gd name="connsiteY8" fmla="*/ 504916 h 504916"/>
                <a:gd name="connsiteX9" fmla="*/ 81366 w 181873"/>
                <a:gd name="connsiteY9" fmla="*/ 406505 h 504916"/>
                <a:gd name="connsiteX10" fmla="*/ 50613 w 181873"/>
                <a:gd name="connsiteY10" fmla="*/ 498766 h 504916"/>
                <a:gd name="connsiteX11" fmla="*/ 44461 w 181873"/>
                <a:gd name="connsiteY11" fmla="*/ 400354 h 504916"/>
                <a:gd name="connsiteX12" fmla="*/ 3458 w 181873"/>
                <a:gd name="connsiteY12" fmla="*/ 420856 h 504916"/>
                <a:gd name="connsiteX13" fmla="*/ 28060 w 181873"/>
                <a:gd name="connsiteY13" fmla="*/ 357300 h 504916"/>
                <a:gd name="connsiteX14" fmla="*/ 58814 w 181873"/>
                <a:gd name="connsiteY14" fmla="*/ 306044 h 504916"/>
                <a:gd name="connsiteX15" fmla="*/ 52664 w 181873"/>
                <a:gd name="connsiteY15" fmla="*/ 53866 h 504916"/>
                <a:gd name="connsiteX0" fmla="*/ 52664 w 181839"/>
                <a:gd name="connsiteY0" fmla="*/ 53866 h 504916"/>
                <a:gd name="connsiteX1" fmla="*/ 108019 w 181839"/>
                <a:gd name="connsiteY1" fmla="*/ 561 h 504916"/>
                <a:gd name="connsiteX2" fmla="*/ 165425 w 181839"/>
                <a:gd name="connsiteY2" fmla="*/ 43615 h 504916"/>
                <a:gd name="connsiteX3" fmla="*/ 151074 w 181839"/>
                <a:gd name="connsiteY3" fmla="*/ 273241 h 504916"/>
                <a:gd name="connsiteX4" fmla="*/ 181827 w 181839"/>
                <a:gd name="connsiteY4" fmla="*/ 414706 h 504916"/>
                <a:gd name="connsiteX5" fmla="*/ 146973 w 181839"/>
                <a:gd name="connsiteY5" fmla="*/ 386003 h 504916"/>
                <a:gd name="connsiteX6" fmla="*/ 157224 w 181839"/>
                <a:gd name="connsiteY6" fmla="*/ 492615 h 504916"/>
                <a:gd name="connsiteX7" fmla="*/ 112119 w 181839"/>
                <a:gd name="connsiteY7" fmla="*/ 396254 h 504916"/>
                <a:gd name="connsiteX8" fmla="*/ 108019 w 181839"/>
                <a:gd name="connsiteY8" fmla="*/ 504916 h 504916"/>
                <a:gd name="connsiteX9" fmla="*/ 81366 w 181839"/>
                <a:gd name="connsiteY9" fmla="*/ 406505 h 504916"/>
                <a:gd name="connsiteX10" fmla="*/ 50613 w 181839"/>
                <a:gd name="connsiteY10" fmla="*/ 498766 h 504916"/>
                <a:gd name="connsiteX11" fmla="*/ 44461 w 181839"/>
                <a:gd name="connsiteY11" fmla="*/ 400354 h 504916"/>
                <a:gd name="connsiteX12" fmla="*/ 3458 w 181839"/>
                <a:gd name="connsiteY12" fmla="*/ 420856 h 504916"/>
                <a:gd name="connsiteX13" fmla="*/ 28060 w 181839"/>
                <a:gd name="connsiteY13" fmla="*/ 357300 h 504916"/>
                <a:gd name="connsiteX14" fmla="*/ 58814 w 181839"/>
                <a:gd name="connsiteY14" fmla="*/ 306044 h 504916"/>
                <a:gd name="connsiteX15" fmla="*/ 52664 w 181839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270875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9467 h 510517"/>
                <a:gd name="connsiteX1" fmla="*/ 100203 w 183758"/>
                <a:gd name="connsiteY1" fmla="*/ 301 h 510517"/>
                <a:gd name="connsiteX2" fmla="*/ 165425 w 183758"/>
                <a:gd name="connsiteY2" fmla="*/ 49216 h 510517"/>
                <a:gd name="connsiteX3" fmla="*/ 151074 w 183758"/>
                <a:gd name="connsiteY3" fmla="*/ 278842 h 510517"/>
                <a:gd name="connsiteX4" fmla="*/ 181827 w 183758"/>
                <a:gd name="connsiteY4" fmla="*/ 420307 h 510517"/>
                <a:gd name="connsiteX5" fmla="*/ 146973 w 183758"/>
                <a:gd name="connsiteY5" fmla="*/ 391604 h 510517"/>
                <a:gd name="connsiteX6" fmla="*/ 157224 w 183758"/>
                <a:gd name="connsiteY6" fmla="*/ 498216 h 510517"/>
                <a:gd name="connsiteX7" fmla="*/ 112119 w 183758"/>
                <a:gd name="connsiteY7" fmla="*/ 401855 h 510517"/>
                <a:gd name="connsiteX8" fmla="*/ 108019 w 183758"/>
                <a:gd name="connsiteY8" fmla="*/ 510517 h 510517"/>
                <a:gd name="connsiteX9" fmla="*/ 81366 w 183758"/>
                <a:gd name="connsiteY9" fmla="*/ 412106 h 510517"/>
                <a:gd name="connsiteX10" fmla="*/ 50613 w 183758"/>
                <a:gd name="connsiteY10" fmla="*/ 504367 h 510517"/>
                <a:gd name="connsiteX11" fmla="*/ 44461 w 183758"/>
                <a:gd name="connsiteY11" fmla="*/ 405955 h 510517"/>
                <a:gd name="connsiteX12" fmla="*/ 3458 w 183758"/>
                <a:gd name="connsiteY12" fmla="*/ 426457 h 510517"/>
                <a:gd name="connsiteX13" fmla="*/ 28060 w 183758"/>
                <a:gd name="connsiteY13" fmla="*/ 362901 h 510517"/>
                <a:gd name="connsiteX14" fmla="*/ 56860 w 183758"/>
                <a:gd name="connsiteY14" fmla="*/ 233491 h 510517"/>
                <a:gd name="connsiteX15" fmla="*/ 52664 w 183758"/>
                <a:gd name="connsiteY15" fmla="*/ 59467 h 510517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85"/>
                <a:gd name="connsiteX1" fmla="*/ 100203 w 183622"/>
                <a:gd name="connsiteY1" fmla="*/ 555 h 510785"/>
                <a:gd name="connsiteX2" fmla="*/ 165425 w 183622"/>
                <a:gd name="connsiteY2" fmla="*/ 49470 h 510785"/>
                <a:gd name="connsiteX3" fmla="*/ 151074 w 183622"/>
                <a:gd name="connsiteY3" fmla="*/ 310357 h 510785"/>
                <a:gd name="connsiteX4" fmla="*/ 181827 w 183622"/>
                <a:gd name="connsiteY4" fmla="*/ 420561 h 510785"/>
                <a:gd name="connsiteX5" fmla="*/ 146973 w 183622"/>
                <a:gd name="connsiteY5" fmla="*/ 391858 h 510785"/>
                <a:gd name="connsiteX6" fmla="*/ 157224 w 183622"/>
                <a:gd name="connsiteY6" fmla="*/ 498470 h 510785"/>
                <a:gd name="connsiteX7" fmla="*/ 112119 w 183622"/>
                <a:gd name="connsiteY7" fmla="*/ 402109 h 510785"/>
                <a:gd name="connsiteX8" fmla="*/ 108019 w 183622"/>
                <a:gd name="connsiteY8" fmla="*/ 510771 h 510785"/>
                <a:gd name="connsiteX9" fmla="*/ 77459 w 183622"/>
                <a:gd name="connsiteY9" fmla="*/ 410406 h 510785"/>
                <a:gd name="connsiteX10" fmla="*/ 50613 w 183622"/>
                <a:gd name="connsiteY10" fmla="*/ 504621 h 510785"/>
                <a:gd name="connsiteX11" fmla="*/ 44461 w 183622"/>
                <a:gd name="connsiteY11" fmla="*/ 406209 h 510785"/>
                <a:gd name="connsiteX12" fmla="*/ 3458 w 183622"/>
                <a:gd name="connsiteY12" fmla="*/ 426711 h 510785"/>
                <a:gd name="connsiteX13" fmla="*/ 28060 w 183622"/>
                <a:gd name="connsiteY13" fmla="*/ 363155 h 510785"/>
                <a:gd name="connsiteX14" fmla="*/ 56860 w 183622"/>
                <a:gd name="connsiteY14" fmla="*/ 233745 h 510785"/>
                <a:gd name="connsiteX15" fmla="*/ 52664 w 183622"/>
                <a:gd name="connsiteY15" fmla="*/ 59721 h 510785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94408 h 545501"/>
                <a:gd name="connsiteX1" fmla="*/ 102157 w 183622"/>
                <a:gd name="connsiteY1" fmla="*/ 73 h 545501"/>
                <a:gd name="connsiteX2" fmla="*/ 165425 w 183622"/>
                <a:gd name="connsiteY2" fmla="*/ 84157 h 545501"/>
                <a:gd name="connsiteX3" fmla="*/ 151074 w 183622"/>
                <a:gd name="connsiteY3" fmla="*/ 345044 h 545501"/>
                <a:gd name="connsiteX4" fmla="*/ 181827 w 183622"/>
                <a:gd name="connsiteY4" fmla="*/ 455248 h 545501"/>
                <a:gd name="connsiteX5" fmla="*/ 146973 w 183622"/>
                <a:gd name="connsiteY5" fmla="*/ 426545 h 545501"/>
                <a:gd name="connsiteX6" fmla="*/ 157224 w 183622"/>
                <a:gd name="connsiteY6" fmla="*/ 533157 h 545501"/>
                <a:gd name="connsiteX7" fmla="*/ 112119 w 183622"/>
                <a:gd name="connsiteY7" fmla="*/ 436796 h 545501"/>
                <a:gd name="connsiteX8" fmla="*/ 108019 w 183622"/>
                <a:gd name="connsiteY8" fmla="*/ 545458 h 545501"/>
                <a:gd name="connsiteX9" fmla="*/ 77459 w 183622"/>
                <a:gd name="connsiteY9" fmla="*/ 445093 h 545501"/>
                <a:gd name="connsiteX10" fmla="*/ 50613 w 183622"/>
                <a:gd name="connsiteY10" fmla="*/ 539308 h 545501"/>
                <a:gd name="connsiteX11" fmla="*/ 44461 w 183622"/>
                <a:gd name="connsiteY11" fmla="*/ 440896 h 545501"/>
                <a:gd name="connsiteX12" fmla="*/ 3458 w 183622"/>
                <a:gd name="connsiteY12" fmla="*/ 461398 h 545501"/>
                <a:gd name="connsiteX13" fmla="*/ 28060 w 183622"/>
                <a:gd name="connsiteY13" fmla="*/ 397842 h 545501"/>
                <a:gd name="connsiteX14" fmla="*/ 56860 w 183622"/>
                <a:gd name="connsiteY14" fmla="*/ 268432 h 545501"/>
                <a:gd name="connsiteX15" fmla="*/ 52664 w 183622"/>
                <a:gd name="connsiteY15" fmla="*/ 94408 h 545501"/>
                <a:gd name="connsiteX0" fmla="*/ 52664 w 183622"/>
                <a:gd name="connsiteY0" fmla="*/ 99119 h 550212"/>
                <a:gd name="connsiteX1" fmla="*/ 102157 w 183622"/>
                <a:gd name="connsiteY1" fmla="*/ 4784 h 550212"/>
                <a:gd name="connsiteX2" fmla="*/ 165425 w 183622"/>
                <a:gd name="connsiteY2" fmla="*/ 49791 h 550212"/>
                <a:gd name="connsiteX3" fmla="*/ 151074 w 183622"/>
                <a:gd name="connsiteY3" fmla="*/ 349755 h 550212"/>
                <a:gd name="connsiteX4" fmla="*/ 181827 w 183622"/>
                <a:gd name="connsiteY4" fmla="*/ 459959 h 550212"/>
                <a:gd name="connsiteX5" fmla="*/ 146973 w 183622"/>
                <a:gd name="connsiteY5" fmla="*/ 431256 h 550212"/>
                <a:gd name="connsiteX6" fmla="*/ 157224 w 183622"/>
                <a:gd name="connsiteY6" fmla="*/ 537868 h 550212"/>
                <a:gd name="connsiteX7" fmla="*/ 112119 w 183622"/>
                <a:gd name="connsiteY7" fmla="*/ 441507 h 550212"/>
                <a:gd name="connsiteX8" fmla="*/ 108019 w 183622"/>
                <a:gd name="connsiteY8" fmla="*/ 550169 h 550212"/>
                <a:gd name="connsiteX9" fmla="*/ 77459 w 183622"/>
                <a:gd name="connsiteY9" fmla="*/ 449804 h 550212"/>
                <a:gd name="connsiteX10" fmla="*/ 50613 w 183622"/>
                <a:gd name="connsiteY10" fmla="*/ 544019 h 550212"/>
                <a:gd name="connsiteX11" fmla="*/ 44461 w 183622"/>
                <a:gd name="connsiteY11" fmla="*/ 445607 h 550212"/>
                <a:gd name="connsiteX12" fmla="*/ 3458 w 183622"/>
                <a:gd name="connsiteY12" fmla="*/ 466109 h 550212"/>
                <a:gd name="connsiteX13" fmla="*/ 28060 w 183622"/>
                <a:gd name="connsiteY13" fmla="*/ 402553 h 550212"/>
                <a:gd name="connsiteX14" fmla="*/ 56860 w 183622"/>
                <a:gd name="connsiteY14" fmla="*/ 273143 h 550212"/>
                <a:gd name="connsiteX15" fmla="*/ 52664 w 183622"/>
                <a:gd name="connsiteY15" fmla="*/ 99119 h 550212"/>
                <a:gd name="connsiteX0" fmla="*/ 52664 w 183622"/>
                <a:gd name="connsiteY0" fmla="*/ 52963 h 547041"/>
                <a:gd name="connsiteX1" fmla="*/ 102157 w 183622"/>
                <a:gd name="connsiteY1" fmla="*/ 1613 h 547041"/>
                <a:gd name="connsiteX2" fmla="*/ 165425 w 183622"/>
                <a:gd name="connsiteY2" fmla="*/ 46620 h 547041"/>
                <a:gd name="connsiteX3" fmla="*/ 151074 w 183622"/>
                <a:gd name="connsiteY3" fmla="*/ 346584 h 547041"/>
                <a:gd name="connsiteX4" fmla="*/ 181827 w 183622"/>
                <a:gd name="connsiteY4" fmla="*/ 456788 h 547041"/>
                <a:gd name="connsiteX5" fmla="*/ 146973 w 183622"/>
                <a:gd name="connsiteY5" fmla="*/ 428085 h 547041"/>
                <a:gd name="connsiteX6" fmla="*/ 157224 w 183622"/>
                <a:gd name="connsiteY6" fmla="*/ 534697 h 547041"/>
                <a:gd name="connsiteX7" fmla="*/ 112119 w 183622"/>
                <a:gd name="connsiteY7" fmla="*/ 438336 h 547041"/>
                <a:gd name="connsiteX8" fmla="*/ 108019 w 183622"/>
                <a:gd name="connsiteY8" fmla="*/ 546998 h 547041"/>
                <a:gd name="connsiteX9" fmla="*/ 77459 w 183622"/>
                <a:gd name="connsiteY9" fmla="*/ 446633 h 547041"/>
                <a:gd name="connsiteX10" fmla="*/ 50613 w 183622"/>
                <a:gd name="connsiteY10" fmla="*/ 540848 h 547041"/>
                <a:gd name="connsiteX11" fmla="*/ 44461 w 183622"/>
                <a:gd name="connsiteY11" fmla="*/ 442436 h 547041"/>
                <a:gd name="connsiteX12" fmla="*/ 3458 w 183622"/>
                <a:gd name="connsiteY12" fmla="*/ 462938 h 547041"/>
                <a:gd name="connsiteX13" fmla="*/ 28060 w 183622"/>
                <a:gd name="connsiteY13" fmla="*/ 399382 h 547041"/>
                <a:gd name="connsiteX14" fmla="*/ 56860 w 183622"/>
                <a:gd name="connsiteY14" fmla="*/ 269972 h 547041"/>
                <a:gd name="connsiteX15" fmla="*/ 52664 w 183622"/>
                <a:gd name="connsiteY15" fmla="*/ 52963 h 547041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3622" h="555612">
                  <a:moveTo>
                    <a:pt x="52664" y="61534"/>
                  </a:moveTo>
                  <a:cubicBezTo>
                    <a:pt x="59888" y="15179"/>
                    <a:pt x="81410" y="1472"/>
                    <a:pt x="100203" y="415"/>
                  </a:cubicBezTo>
                  <a:cubicBezTo>
                    <a:pt x="118996" y="-642"/>
                    <a:pt x="156947" y="-3932"/>
                    <a:pt x="165425" y="55191"/>
                  </a:cubicBezTo>
                  <a:cubicBezTo>
                    <a:pt x="173903" y="114314"/>
                    <a:pt x="148340" y="286794"/>
                    <a:pt x="151074" y="355155"/>
                  </a:cubicBezTo>
                  <a:cubicBezTo>
                    <a:pt x="153808" y="423516"/>
                    <a:pt x="192279" y="447868"/>
                    <a:pt x="181827" y="465359"/>
                  </a:cubicBezTo>
                  <a:cubicBezTo>
                    <a:pt x="171375" y="482850"/>
                    <a:pt x="151074" y="423671"/>
                    <a:pt x="146973" y="436656"/>
                  </a:cubicBezTo>
                  <a:cubicBezTo>
                    <a:pt x="142873" y="449641"/>
                    <a:pt x="171138" y="533553"/>
                    <a:pt x="157224" y="543268"/>
                  </a:cubicBezTo>
                  <a:cubicBezTo>
                    <a:pt x="143310" y="552983"/>
                    <a:pt x="120320" y="444857"/>
                    <a:pt x="112119" y="446907"/>
                  </a:cubicBezTo>
                  <a:cubicBezTo>
                    <a:pt x="103918" y="448957"/>
                    <a:pt x="123565" y="558094"/>
                    <a:pt x="108019" y="555569"/>
                  </a:cubicBezTo>
                  <a:cubicBezTo>
                    <a:pt x="92473" y="553044"/>
                    <a:pt x="87027" y="456229"/>
                    <a:pt x="77459" y="455204"/>
                  </a:cubicBezTo>
                  <a:cubicBezTo>
                    <a:pt x="67891" y="454179"/>
                    <a:pt x="67836" y="548164"/>
                    <a:pt x="50613" y="549419"/>
                  </a:cubicBezTo>
                  <a:cubicBezTo>
                    <a:pt x="33390" y="550674"/>
                    <a:pt x="52320" y="463992"/>
                    <a:pt x="44461" y="451007"/>
                  </a:cubicBezTo>
                  <a:cubicBezTo>
                    <a:pt x="36602" y="438022"/>
                    <a:pt x="16442" y="478685"/>
                    <a:pt x="3458" y="471509"/>
                  </a:cubicBezTo>
                  <a:cubicBezTo>
                    <a:pt x="-9526" y="464333"/>
                    <a:pt x="17467" y="429480"/>
                    <a:pt x="28060" y="407953"/>
                  </a:cubicBezTo>
                  <a:cubicBezTo>
                    <a:pt x="60144" y="359073"/>
                    <a:pt x="59236" y="343593"/>
                    <a:pt x="56860" y="278543"/>
                  </a:cubicBezTo>
                  <a:cubicBezTo>
                    <a:pt x="54484" y="213493"/>
                    <a:pt x="45440" y="107889"/>
                    <a:pt x="52664" y="61534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BAE6A84B-A311-431C-96BF-E1071CC6CB9A}"/>
                </a:ext>
              </a:extLst>
            </p:cNvPr>
            <p:cNvSpPr/>
            <p:nvPr/>
          </p:nvSpPr>
          <p:spPr>
            <a:xfrm rot="17418442">
              <a:off x="9671582" y="2616672"/>
              <a:ext cx="150303" cy="254985"/>
            </a:xfrm>
            <a:custGeom>
              <a:avLst/>
              <a:gdLst>
                <a:gd name="connsiteX0" fmla="*/ 26048 w 207295"/>
                <a:gd name="connsiteY0" fmla="*/ 89400 h 310281"/>
                <a:gd name="connsiteX1" fmla="*/ 88597 w 207295"/>
                <a:gd name="connsiteY1" fmla="*/ 44 h 310281"/>
                <a:gd name="connsiteX2" fmla="*/ 171995 w 207295"/>
                <a:gd name="connsiteY2" fmla="*/ 80464 h 310281"/>
                <a:gd name="connsiteX3" fmla="*/ 204758 w 207295"/>
                <a:gd name="connsiteY3" fmla="*/ 274067 h 310281"/>
                <a:gd name="connsiteX4" fmla="*/ 109446 w 207295"/>
                <a:gd name="connsiteY4" fmla="*/ 294916 h 310281"/>
                <a:gd name="connsiteX5" fmla="*/ 5199 w 207295"/>
                <a:gd name="connsiteY5" fmla="*/ 294916 h 310281"/>
                <a:gd name="connsiteX6" fmla="*/ 26048 w 207295"/>
                <a:gd name="connsiteY6" fmla="*/ 89400 h 310281"/>
                <a:gd name="connsiteX0" fmla="*/ 25027 w 206625"/>
                <a:gd name="connsiteY0" fmla="*/ 89400 h 324978"/>
                <a:gd name="connsiteX1" fmla="*/ 87576 w 206625"/>
                <a:gd name="connsiteY1" fmla="*/ 44 h 324978"/>
                <a:gd name="connsiteX2" fmla="*/ 170974 w 206625"/>
                <a:gd name="connsiteY2" fmla="*/ 80464 h 324978"/>
                <a:gd name="connsiteX3" fmla="*/ 203737 w 206625"/>
                <a:gd name="connsiteY3" fmla="*/ 274067 h 324978"/>
                <a:gd name="connsiteX4" fmla="*/ 102468 w 206625"/>
                <a:gd name="connsiteY4" fmla="*/ 321723 h 324978"/>
                <a:gd name="connsiteX5" fmla="*/ 4178 w 206625"/>
                <a:gd name="connsiteY5" fmla="*/ 294916 h 324978"/>
                <a:gd name="connsiteX6" fmla="*/ 25027 w 206625"/>
                <a:gd name="connsiteY6" fmla="*/ 89400 h 324978"/>
                <a:gd name="connsiteX0" fmla="*/ 25027 w 215052"/>
                <a:gd name="connsiteY0" fmla="*/ 89406 h 325089"/>
                <a:gd name="connsiteX1" fmla="*/ 87576 w 215052"/>
                <a:gd name="connsiteY1" fmla="*/ 50 h 325089"/>
                <a:gd name="connsiteX2" fmla="*/ 170974 w 215052"/>
                <a:gd name="connsiteY2" fmla="*/ 80470 h 325089"/>
                <a:gd name="connsiteX3" fmla="*/ 212673 w 215052"/>
                <a:gd name="connsiteY3" fmla="*/ 300880 h 325089"/>
                <a:gd name="connsiteX4" fmla="*/ 102468 w 215052"/>
                <a:gd name="connsiteY4" fmla="*/ 321729 h 325089"/>
                <a:gd name="connsiteX5" fmla="*/ 4178 w 215052"/>
                <a:gd name="connsiteY5" fmla="*/ 294922 h 325089"/>
                <a:gd name="connsiteX6" fmla="*/ 25027 w 215052"/>
                <a:gd name="connsiteY6" fmla="*/ 89406 h 325089"/>
                <a:gd name="connsiteX0" fmla="*/ 33149 w 223174"/>
                <a:gd name="connsiteY0" fmla="*/ 89406 h 331862"/>
                <a:gd name="connsiteX1" fmla="*/ 95698 w 223174"/>
                <a:gd name="connsiteY1" fmla="*/ 50 h 331862"/>
                <a:gd name="connsiteX2" fmla="*/ 179096 w 223174"/>
                <a:gd name="connsiteY2" fmla="*/ 80470 h 331862"/>
                <a:gd name="connsiteX3" fmla="*/ 220795 w 223174"/>
                <a:gd name="connsiteY3" fmla="*/ 300880 h 331862"/>
                <a:gd name="connsiteX4" fmla="*/ 110590 w 223174"/>
                <a:gd name="connsiteY4" fmla="*/ 321729 h 331862"/>
                <a:gd name="connsiteX5" fmla="*/ 3365 w 223174"/>
                <a:gd name="connsiteY5" fmla="*/ 309814 h 331862"/>
                <a:gd name="connsiteX6" fmla="*/ 33149 w 223174"/>
                <a:gd name="connsiteY6" fmla="*/ 89406 h 331862"/>
                <a:gd name="connsiteX0" fmla="*/ 23550 w 225489"/>
                <a:gd name="connsiteY0" fmla="*/ 104561 h 331102"/>
                <a:gd name="connsiteX1" fmla="*/ 98013 w 225489"/>
                <a:gd name="connsiteY1" fmla="*/ 312 h 331102"/>
                <a:gd name="connsiteX2" fmla="*/ 181411 w 225489"/>
                <a:gd name="connsiteY2" fmla="*/ 80732 h 331102"/>
                <a:gd name="connsiteX3" fmla="*/ 223110 w 225489"/>
                <a:gd name="connsiteY3" fmla="*/ 301142 h 331102"/>
                <a:gd name="connsiteX4" fmla="*/ 112905 w 225489"/>
                <a:gd name="connsiteY4" fmla="*/ 321991 h 331102"/>
                <a:gd name="connsiteX5" fmla="*/ 5680 w 225489"/>
                <a:gd name="connsiteY5" fmla="*/ 310076 h 331102"/>
                <a:gd name="connsiteX6" fmla="*/ 23550 w 225489"/>
                <a:gd name="connsiteY6" fmla="*/ 104561 h 331102"/>
                <a:gd name="connsiteX0" fmla="*/ 23550 w 227742"/>
                <a:gd name="connsiteY0" fmla="*/ 104561 h 331102"/>
                <a:gd name="connsiteX1" fmla="*/ 98013 w 227742"/>
                <a:gd name="connsiteY1" fmla="*/ 312 h 331102"/>
                <a:gd name="connsiteX2" fmla="*/ 196304 w 227742"/>
                <a:gd name="connsiteY2" fmla="*/ 80732 h 331102"/>
                <a:gd name="connsiteX3" fmla="*/ 223110 w 227742"/>
                <a:gd name="connsiteY3" fmla="*/ 301142 h 331102"/>
                <a:gd name="connsiteX4" fmla="*/ 112905 w 227742"/>
                <a:gd name="connsiteY4" fmla="*/ 321991 h 331102"/>
                <a:gd name="connsiteX5" fmla="*/ 5680 w 227742"/>
                <a:gd name="connsiteY5" fmla="*/ 310076 h 331102"/>
                <a:gd name="connsiteX6" fmla="*/ 23550 w 227742"/>
                <a:gd name="connsiteY6" fmla="*/ 104561 h 331102"/>
                <a:gd name="connsiteX0" fmla="*/ 19305 w 229454"/>
                <a:gd name="connsiteY0" fmla="*/ 68648 h 333403"/>
                <a:gd name="connsiteX1" fmla="*/ 99725 w 229454"/>
                <a:gd name="connsiteY1" fmla="*/ 141 h 333403"/>
                <a:gd name="connsiteX2" fmla="*/ 198016 w 229454"/>
                <a:gd name="connsiteY2" fmla="*/ 80561 h 333403"/>
                <a:gd name="connsiteX3" fmla="*/ 224822 w 229454"/>
                <a:gd name="connsiteY3" fmla="*/ 300971 h 333403"/>
                <a:gd name="connsiteX4" fmla="*/ 114617 w 229454"/>
                <a:gd name="connsiteY4" fmla="*/ 321820 h 333403"/>
                <a:gd name="connsiteX5" fmla="*/ 7392 w 229454"/>
                <a:gd name="connsiteY5" fmla="*/ 309905 h 333403"/>
                <a:gd name="connsiteX6" fmla="*/ 19305 w 229454"/>
                <a:gd name="connsiteY6" fmla="*/ 68648 h 333403"/>
                <a:gd name="connsiteX0" fmla="*/ 19305 w 226896"/>
                <a:gd name="connsiteY0" fmla="*/ 68558 h 333313"/>
                <a:gd name="connsiteX1" fmla="*/ 99725 w 226896"/>
                <a:gd name="connsiteY1" fmla="*/ 51 h 333313"/>
                <a:gd name="connsiteX2" fmla="*/ 180145 w 226896"/>
                <a:gd name="connsiteY2" fmla="*/ 62599 h 333313"/>
                <a:gd name="connsiteX3" fmla="*/ 224822 w 226896"/>
                <a:gd name="connsiteY3" fmla="*/ 300881 h 333313"/>
                <a:gd name="connsiteX4" fmla="*/ 114617 w 226896"/>
                <a:gd name="connsiteY4" fmla="*/ 321730 h 333313"/>
                <a:gd name="connsiteX5" fmla="*/ 7392 w 226896"/>
                <a:gd name="connsiteY5" fmla="*/ 309815 h 333313"/>
                <a:gd name="connsiteX6" fmla="*/ 19305 w 226896"/>
                <a:gd name="connsiteY6" fmla="*/ 68558 h 333313"/>
                <a:gd name="connsiteX0" fmla="*/ 18790 w 226497"/>
                <a:gd name="connsiteY0" fmla="*/ 95334 h 360089"/>
                <a:gd name="connsiteX1" fmla="*/ 84318 w 226497"/>
                <a:gd name="connsiteY1" fmla="*/ 20 h 360089"/>
                <a:gd name="connsiteX2" fmla="*/ 179630 w 226497"/>
                <a:gd name="connsiteY2" fmla="*/ 89375 h 360089"/>
                <a:gd name="connsiteX3" fmla="*/ 224307 w 226497"/>
                <a:gd name="connsiteY3" fmla="*/ 327657 h 360089"/>
                <a:gd name="connsiteX4" fmla="*/ 114102 w 226497"/>
                <a:gd name="connsiteY4" fmla="*/ 348506 h 360089"/>
                <a:gd name="connsiteX5" fmla="*/ 6877 w 226497"/>
                <a:gd name="connsiteY5" fmla="*/ 336591 h 360089"/>
                <a:gd name="connsiteX6" fmla="*/ 18790 w 226497"/>
                <a:gd name="connsiteY6" fmla="*/ 95334 h 360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6497" h="360089">
                  <a:moveTo>
                    <a:pt x="18790" y="95334"/>
                  </a:moveTo>
                  <a:cubicBezTo>
                    <a:pt x="31697" y="39239"/>
                    <a:pt x="57511" y="1013"/>
                    <a:pt x="84318" y="20"/>
                  </a:cubicBezTo>
                  <a:cubicBezTo>
                    <a:pt x="111125" y="-973"/>
                    <a:pt x="156299" y="34769"/>
                    <a:pt x="179630" y="89375"/>
                  </a:cubicBezTo>
                  <a:cubicBezTo>
                    <a:pt x="202961" y="143981"/>
                    <a:pt x="235228" y="284469"/>
                    <a:pt x="224307" y="327657"/>
                  </a:cubicBezTo>
                  <a:cubicBezTo>
                    <a:pt x="213386" y="370845"/>
                    <a:pt x="147362" y="345031"/>
                    <a:pt x="114102" y="348506"/>
                  </a:cubicBezTo>
                  <a:cubicBezTo>
                    <a:pt x="80842" y="351981"/>
                    <a:pt x="22762" y="378786"/>
                    <a:pt x="6877" y="336591"/>
                  </a:cubicBezTo>
                  <a:cubicBezTo>
                    <a:pt x="-9008" y="294396"/>
                    <a:pt x="5883" y="151429"/>
                    <a:pt x="18790" y="95334"/>
                  </a:cubicBezTo>
                  <a:close/>
                </a:path>
              </a:pathLst>
            </a:custGeom>
            <a:solidFill>
              <a:srgbClr val="D63232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r>
                <a:rPr lang="en-US" sz="2700" dirty="0">
                  <a:solidFill>
                    <a:prstClr val="white"/>
                  </a:solidFill>
                  <a:latin typeface="Calibri" panose="020F0502020204030204"/>
                </a:rPr>
                <a:t>        </a:t>
              </a:r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20905DE5-3C26-448A-A934-D39A63287EF8}"/>
                </a:ext>
              </a:extLst>
            </p:cNvPr>
            <p:cNvSpPr/>
            <p:nvPr/>
          </p:nvSpPr>
          <p:spPr>
            <a:xfrm rot="18437314">
              <a:off x="9488020" y="3886665"/>
              <a:ext cx="195249" cy="74505"/>
            </a:xfrm>
            <a:custGeom>
              <a:avLst/>
              <a:gdLst>
                <a:gd name="connsiteX0" fmla="*/ 221209 w 244329"/>
                <a:gd name="connsiteY0" fmla="*/ 9633 h 114404"/>
                <a:gd name="connsiteX1" fmla="*/ 237008 w 244329"/>
                <a:gd name="connsiteY1" fmla="*/ 88631 h 114404"/>
                <a:gd name="connsiteX2" fmla="*/ 126411 w 244329"/>
                <a:gd name="connsiteY2" fmla="*/ 102456 h 114404"/>
                <a:gd name="connsiteX3" fmla="*/ 15 w 244329"/>
                <a:gd name="connsiteY3" fmla="*/ 108380 h 114404"/>
                <a:gd name="connsiteX4" fmla="*/ 118511 w 244329"/>
                <a:gd name="connsiteY4" fmla="*/ 11608 h 114404"/>
                <a:gd name="connsiteX5" fmla="*/ 221209 w 244329"/>
                <a:gd name="connsiteY5" fmla="*/ 9633 h 114404"/>
                <a:gd name="connsiteX0" fmla="*/ 223184 w 246304"/>
                <a:gd name="connsiteY0" fmla="*/ 8926 h 102196"/>
                <a:gd name="connsiteX1" fmla="*/ 238983 w 246304"/>
                <a:gd name="connsiteY1" fmla="*/ 87924 h 102196"/>
                <a:gd name="connsiteX2" fmla="*/ 128386 w 246304"/>
                <a:gd name="connsiteY2" fmla="*/ 101749 h 102196"/>
                <a:gd name="connsiteX3" fmla="*/ 15 w 246304"/>
                <a:gd name="connsiteY3" fmla="*/ 89899 h 102196"/>
                <a:gd name="connsiteX4" fmla="*/ 120486 w 246304"/>
                <a:gd name="connsiteY4" fmla="*/ 10901 h 102196"/>
                <a:gd name="connsiteX5" fmla="*/ 223184 w 246304"/>
                <a:gd name="connsiteY5" fmla="*/ 8926 h 102196"/>
                <a:gd name="connsiteX0" fmla="*/ 223184 w 246889"/>
                <a:gd name="connsiteY0" fmla="*/ 8926 h 97266"/>
                <a:gd name="connsiteX1" fmla="*/ 238983 w 246889"/>
                <a:gd name="connsiteY1" fmla="*/ 87924 h 97266"/>
                <a:gd name="connsiteX2" fmla="*/ 120486 w 246889"/>
                <a:gd name="connsiteY2" fmla="*/ 91875 h 97266"/>
                <a:gd name="connsiteX3" fmla="*/ 15 w 246889"/>
                <a:gd name="connsiteY3" fmla="*/ 89899 h 97266"/>
                <a:gd name="connsiteX4" fmla="*/ 120486 w 246889"/>
                <a:gd name="connsiteY4" fmla="*/ 10901 h 97266"/>
                <a:gd name="connsiteX5" fmla="*/ 223184 w 246889"/>
                <a:gd name="connsiteY5" fmla="*/ 8926 h 97266"/>
                <a:gd name="connsiteX0" fmla="*/ 223194 w 248288"/>
                <a:gd name="connsiteY0" fmla="*/ 4930 h 93270"/>
                <a:gd name="connsiteX1" fmla="*/ 238993 w 248288"/>
                <a:gd name="connsiteY1" fmla="*/ 83928 h 93270"/>
                <a:gd name="connsiteX2" fmla="*/ 120496 w 248288"/>
                <a:gd name="connsiteY2" fmla="*/ 87879 h 93270"/>
                <a:gd name="connsiteX3" fmla="*/ 25 w 248288"/>
                <a:gd name="connsiteY3" fmla="*/ 85903 h 93270"/>
                <a:gd name="connsiteX4" fmla="*/ 84947 w 248288"/>
                <a:gd name="connsiteY4" fmla="*/ 16780 h 93270"/>
                <a:gd name="connsiteX5" fmla="*/ 223194 w 248288"/>
                <a:gd name="connsiteY5" fmla="*/ 4930 h 93270"/>
                <a:gd name="connsiteX0" fmla="*/ 223184 w 246683"/>
                <a:gd name="connsiteY0" fmla="*/ 13745 h 102085"/>
                <a:gd name="connsiteX1" fmla="*/ 238983 w 246683"/>
                <a:gd name="connsiteY1" fmla="*/ 92743 h 102085"/>
                <a:gd name="connsiteX2" fmla="*/ 120486 w 246683"/>
                <a:gd name="connsiteY2" fmla="*/ 96694 h 102085"/>
                <a:gd name="connsiteX3" fmla="*/ 15 w 246683"/>
                <a:gd name="connsiteY3" fmla="*/ 94718 h 102085"/>
                <a:gd name="connsiteX4" fmla="*/ 126411 w 246683"/>
                <a:gd name="connsiteY4" fmla="*/ 7820 h 102085"/>
                <a:gd name="connsiteX5" fmla="*/ 223184 w 246683"/>
                <a:gd name="connsiteY5" fmla="*/ 13745 h 102085"/>
                <a:gd name="connsiteX0" fmla="*/ 223187 w 246686"/>
                <a:gd name="connsiteY0" fmla="*/ 7550 h 95890"/>
                <a:gd name="connsiteX1" fmla="*/ 238986 w 246686"/>
                <a:gd name="connsiteY1" fmla="*/ 86548 h 95890"/>
                <a:gd name="connsiteX2" fmla="*/ 120489 w 246686"/>
                <a:gd name="connsiteY2" fmla="*/ 90499 h 95890"/>
                <a:gd name="connsiteX3" fmla="*/ 18 w 246686"/>
                <a:gd name="connsiteY3" fmla="*/ 88523 h 95890"/>
                <a:gd name="connsiteX4" fmla="*/ 126414 w 246686"/>
                <a:gd name="connsiteY4" fmla="*/ 1625 h 95890"/>
                <a:gd name="connsiteX5" fmla="*/ 223187 w 246686"/>
                <a:gd name="connsiteY5" fmla="*/ 7550 h 95890"/>
                <a:gd name="connsiteX0" fmla="*/ 227133 w 248013"/>
                <a:gd name="connsiteY0" fmla="*/ 13746 h 102086"/>
                <a:gd name="connsiteX1" fmla="*/ 238983 w 248013"/>
                <a:gd name="connsiteY1" fmla="*/ 92744 h 102086"/>
                <a:gd name="connsiteX2" fmla="*/ 120486 w 248013"/>
                <a:gd name="connsiteY2" fmla="*/ 96695 h 102086"/>
                <a:gd name="connsiteX3" fmla="*/ 15 w 248013"/>
                <a:gd name="connsiteY3" fmla="*/ 94719 h 102086"/>
                <a:gd name="connsiteX4" fmla="*/ 126411 w 248013"/>
                <a:gd name="connsiteY4" fmla="*/ 7821 h 102086"/>
                <a:gd name="connsiteX5" fmla="*/ 227133 w 248013"/>
                <a:gd name="connsiteY5" fmla="*/ 13746 h 102086"/>
                <a:gd name="connsiteX0" fmla="*/ 227133 w 249041"/>
                <a:gd name="connsiteY0" fmla="*/ 11407 h 99747"/>
                <a:gd name="connsiteX1" fmla="*/ 238983 w 249041"/>
                <a:gd name="connsiteY1" fmla="*/ 90405 h 99747"/>
                <a:gd name="connsiteX2" fmla="*/ 120486 w 249041"/>
                <a:gd name="connsiteY2" fmla="*/ 94356 h 99747"/>
                <a:gd name="connsiteX3" fmla="*/ 15 w 249041"/>
                <a:gd name="connsiteY3" fmla="*/ 92380 h 99747"/>
                <a:gd name="connsiteX4" fmla="*/ 126411 w 249041"/>
                <a:gd name="connsiteY4" fmla="*/ 5482 h 99747"/>
                <a:gd name="connsiteX5" fmla="*/ 227133 w 249041"/>
                <a:gd name="connsiteY5" fmla="*/ 11407 h 99747"/>
                <a:gd name="connsiteX0" fmla="*/ 227133 w 243144"/>
                <a:gd name="connsiteY0" fmla="*/ 11407 h 101983"/>
                <a:gd name="connsiteX1" fmla="*/ 238983 w 243144"/>
                <a:gd name="connsiteY1" fmla="*/ 90405 h 101983"/>
                <a:gd name="connsiteX2" fmla="*/ 120486 w 243144"/>
                <a:gd name="connsiteY2" fmla="*/ 94356 h 101983"/>
                <a:gd name="connsiteX3" fmla="*/ 15 w 243144"/>
                <a:gd name="connsiteY3" fmla="*/ 92380 h 101983"/>
                <a:gd name="connsiteX4" fmla="*/ 126411 w 243144"/>
                <a:gd name="connsiteY4" fmla="*/ 5482 h 101983"/>
                <a:gd name="connsiteX5" fmla="*/ 227133 w 243144"/>
                <a:gd name="connsiteY5" fmla="*/ 11407 h 101983"/>
                <a:gd name="connsiteX0" fmla="*/ 227133 w 243144"/>
                <a:gd name="connsiteY0" fmla="*/ 11407 h 107617"/>
                <a:gd name="connsiteX1" fmla="*/ 238983 w 243144"/>
                <a:gd name="connsiteY1" fmla="*/ 90405 h 107617"/>
                <a:gd name="connsiteX2" fmla="*/ 120486 w 243144"/>
                <a:gd name="connsiteY2" fmla="*/ 94356 h 107617"/>
                <a:gd name="connsiteX3" fmla="*/ 15 w 243144"/>
                <a:gd name="connsiteY3" fmla="*/ 92380 h 107617"/>
                <a:gd name="connsiteX4" fmla="*/ 126411 w 243144"/>
                <a:gd name="connsiteY4" fmla="*/ 5482 h 107617"/>
                <a:gd name="connsiteX5" fmla="*/ 227133 w 243144"/>
                <a:gd name="connsiteY5" fmla="*/ 11407 h 107617"/>
                <a:gd name="connsiteX0" fmla="*/ 227133 w 247182"/>
                <a:gd name="connsiteY0" fmla="*/ 11407 h 107617"/>
                <a:gd name="connsiteX1" fmla="*/ 238983 w 247182"/>
                <a:gd name="connsiteY1" fmla="*/ 90405 h 107617"/>
                <a:gd name="connsiteX2" fmla="*/ 146160 w 247182"/>
                <a:gd name="connsiteY2" fmla="*/ 94356 h 107617"/>
                <a:gd name="connsiteX3" fmla="*/ 15 w 247182"/>
                <a:gd name="connsiteY3" fmla="*/ 92380 h 107617"/>
                <a:gd name="connsiteX4" fmla="*/ 126411 w 247182"/>
                <a:gd name="connsiteY4" fmla="*/ 5482 h 107617"/>
                <a:gd name="connsiteX5" fmla="*/ 227133 w 247182"/>
                <a:gd name="connsiteY5" fmla="*/ 11407 h 107617"/>
                <a:gd name="connsiteX0" fmla="*/ 227133 w 247453"/>
                <a:gd name="connsiteY0" fmla="*/ 14122 h 110034"/>
                <a:gd name="connsiteX1" fmla="*/ 240747 w 247453"/>
                <a:gd name="connsiteY1" fmla="*/ 100740 h 110034"/>
                <a:gd name="connsiteX2" fmla="*/ 146160 w 247453"/>
                <a:gd name="connsiteY2" fmla="*/ 97071 h 110034"/>
                <a:gd name="connsiteX3" fmla="*/ 15 w 247453"/>
                <a:gd name="connsiteY3" fmla="*/ 95095 h 110034"/>
                <a:gd name="connsiteX4" fmla="*/ 126411 w 247453"/>
                <a:gd name="connsiteY4" fmla="*/ 8197 h 110034"/>
                <a:gd name="connsiteX5" fmla="*/ 227133 w 247453"/>
                <a:gd name="connsiteY5" fmla="*/ 14122 h 110034"/>
                <a:gd name="connsiteX0" fmla="*/ 227133 w 247453"/>
                <a:gd name="connsiteY0" fmla="*/ 14122 h 112425"/>
                <a:gd name="connsiteX1" fmla="*/ 240747 w 247453"/>
                <a:gd name="connsiteY1" fmla="*/ 100740 h 112425"/>
                <a:gd name="connsiteX2" fmla="*/ 146160 w 247453"/>
                <a:gd name="connsiteY2" fmla="*/ 104691 h 112425"/>
                <a:gd name="connsiteX3" fmla="*/ 15 w 247453"/>
                <a:gd name="connsiteY3" fmla="*/ 95095 h 112425"/>
                <a:gd name="connsiteX4" fmla="*/ 126411 w 247453"/>
                <a:gd name="connsiteY4" fmla="*/ 8197 h 112425"/>
                <a:gd name="connsiteX5" fmla="*/ 227133 w 247453"/>
                <a:gd name="connsiteY5" fmla="*/ 14122 h 112425"/>
                <a:gd name="connsiteX0" fmla="*/ 227133 w 247453"/>
                <a:gd name="connsiteY0" fmla="*/ 7701 h 106004"/>
                <a:gd name="connsiteX1" fmla="*/ 240747 w 247453"/>
                <a:gd name="connsiteY1" fmla="*/ 94319 h 106004"/>
                <a:gd name="connsiteX2" fmla="*/ 146160 w 247453"/>
                <a:gd name="connsiteY2" fmla="*/ 98270 h 106004"/>
                <a:gd name="connsiteX3" fmla="*/ 15 w 247453"/>
                <a:gd name="connsiteY3" fmla="*/ 88674 h 106004"/>
                <a:gd name="connsiteX4" fmla="*/ 126411 w 247453"/>
                <a:gd name="connsiteY4" fmla="*/ 1776 h 106004"/>
                <a:gd name="connsiteX5" fmla="*/ 227133 w 247453"/>
                <a:gd name="connsiteY5" fmla="*/ 7701 h 106004"/>
                <a:gd name="connsiteX0" fmla="*/ 227132 w 247123"/>
                <a:gd name="connsiteY0" fmla="*/ 9857 h 108160"/>
                <a:gd name="connsiteX1" fmla="*/ 240746 w 247123"/>
                <a:gd name="connsiteY1" fmla="*/ 96475 h 108160"/>
                <a:gd name="connsiteX2" fmla="*/ 146159 w 247123"/>
                <a:gd name="connsiteY2" fmla="*/ 100426 h 108160"/>
                <a:gd name="connsiteX3" fmla="*/ 14 w 247123"/>
                <a:gd name="connsiteY3" fmla="*/ 90830 h 108160"/>
                <a:gd name="connsiteX4" fmla="*/ 135228 w 247123"/>
                <a:gd name="connsiteY4" fmla="*/ 122 h 108160"/>
                <a:gd name="connsiteX5" fmla="*/ 227132 w 247123"/>
                <a:gd name="connsiteY5" fmla="*/ 9857 h 108160"/>
                <a:gd name="connsiteX0" fmla="*/ 227132 w 247520"/>
                <a:gd name="connsiteY0" fmla="*/ 9857 h 108160"/>
                <a:gd name="connsiteX1" fmla="*/ 240746 w 247520"/>
                <a:gd name="connsiteY1" fmla="*/ 96475 h 108160"/>
                <a:gd name="connsiteX2" fmla="*/ 146159 w 247520"/>
                <a:gd name="connsiteY2" fmla="*/ 100426 h 108160"/>
                <a:gd name="connsiteX3" fmla="*/ 14 w 247520"/>
                <a:gd name="connsiteY3" fmla="*/ 90830 h 108160"/>
                <a:gd name="connsiteX4" fmla="*/ 135228 w 247520"/>
                <a:gd name="connsiteY4" fmla="*/ 122 h 108160"/>
                <a:gd name="connsiteX5" fmla="*/ 227132 w 247520"/>
                <a:gd name="connsiteY5" fmla="*/ 9857 h 108160"/>
                <a:gd name="connsiteX0" fmla="*/ 221840 w 245898"/>
                <a:gd name="connsiteY0" fmla="*/ 12067 h 112275"/>
                <a:gd name="connsiteX1" fmla="*/ 240745 w 245898"/>
                <a:gd name="connsiteY1" fmla="*/ 100590 h 112275"/>
                <a:gd name="connsiteX2" fmla="*/ 146158 w 245898"/>
                <a:gd name="connsiteY2" fmla="*/ 104541 h 112275"/>
                <a:gd name="connsiteX3" fmla="*/ 13 w 245898"/>
                <a:gd name="connsiteY3" fmla="*/ 94945 h 112275"/>
                <a:gd name="connsiteX4" fmla="*/ 135227 w 245898"/>
                <a:gd name="connsiteY4" fmla="*/ 4237 h 112275"/>
                <a:gd name="connsiteX5" fmla="*/ 221840 w 245898"/>
                <a:gd name="connsiteY5" fmla="*/ 12067 h 112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898" h="112275">
                  <a:moveTo>
                    <a:pt x="221840" y="12067"/>
                  </a:moveTo>
                  <a:cubicBezTo>
                    <a:pt x="241189" y="9076"/>
                    <a:pt x="253359" y="85178"/>
                    <a:pt x="240745" y="100590"/>
                  </a:cubicBezTo>
                  <a:cubicBezTo>
                    <a:pt x="228131" y="116002"/>
                    <a:pt x="186280" y="105482"/>
                    <a:pt x="146158" y="104541"/>
                  </a:cubicBezTo>
                  <a:cubicBezTo>
                    <a:pt x="106036" y="103600"/>
                    <a:pt x="1330" y="127861"/>
                    <a:pt x="13" y="94945"/>
                  </a:cubicBezTo>
                  <a:cubicBezTo>
                    <a:pt x="-1304" y="79804"/>
                    <a:pt x="98256" y="18050"/>
                    <a:pt x="135227" y="4237"/>
                  </a:cubicBezTo>
                  <a:cubicBezTo>
                    <a:pt x="172198" y="-9576"/>
                    <a:pt x="202491" y="15058"/>
                    <a:pt x="221840" y="12067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65DE6FBB-6016-420F-B834-D587AF70EBF6}"/>
                </a:ext>
              </a:extLst>
            </p:cNvPr>
            <p:cNvSpPr/>
            <p:nvPr/>
          </p:nvSpPr>
          <p:spPr>
            <a:xfrm>
              <a:off x="9054980" y="1786518"/>
              <a:ext cx="876120" cy="854707"/>
            </a:xfrm>
            <a:custGeom>
              <a:avLst/>
              <a:gdLst>
                <a:gd name="connsiteX0" fmla="*/ 4686 w 1522514"/>
                <a:gd name="connsiteY0" fmla="*/ 621143 h 1467029"/>
                <a:gd name="connsiteX1" fmla="*/ 42786 w 1522514"/>
                <a:gd name="connsiteY1" fmla="*/ 788783 h 1467029"/>
                <a:gd name="connsiteX2" fmla="*/ 50406 w 1522514"/>
                <a:gd name="connsiteY2" fmla="*/ 836408 h 1467029"/>
                <a:gd name="connsiteX3" fmla="*/ 6591 w 1522514"/>
                <a:gd name="connsiteY3" fmla="*/ 845933 h 1467029"/>
                <a:gd name="connsiteX4" fmla="*/ 6591 w 1522514"/>
                <a:gd name="connsiteY4" fmla="*/ 948803 h 1467029"/>
                <a:gd name="connsiteX5" fmla="*/ 67551 w 1522514"/>
                <a:gd name="connsiteY5" fmla="*/ 1063103 h 1467029"/>
                <a:gd name="connsiteX6" fmla="*/ 111366 w 1522514"/>
                <a:gd name="connsiteY6" fmla="*/ 1101203 h 1467029"/>
                <a:gd name="connsiteX7" fmla="*/ 96126 w 1522514"/>
                <a:gd name="connsiteY7" fmla="*/ 1223123 h 1467029"/>
                <a:gd name="connsiteX8" fmla="*/ 128511 w 1522514"/>
                <a:gd name="connsiteY8" fmla="*/ 1314563 h 1467029"/>
                <a:gd name="connsiteX9" fmla="*/ 223761 w 1522514"/>
                <a:gd name="connsiteY9" fmla="*/ 1379333 h 1467029"/>
                <a:gd name="connsiteX10" fmla="*/ 406641 w 1522514"/>
                <a:gd name="connsiteY10" fmla="*/ 1436483 h 1467029"/>
                <a:gd name="connsiteX11" fmla="*/ 665721 w 1522514"/>
                <a:gd name="connsiteY11" fmla="*/ 1466963 h 1467029"/>
                <a:gd name="connsiteX12" fmla="*/ 900036 w 1522514"/>
                <a:gd name="connsiteY12" fmla="*/ 1428863 h 1467029"/>
                <a:gd name="connsiteX13" fmla="*/ 1122921 w 1522514"/>
                <a:gd name="connsiteY13" fmla="*/ 1345043 h 1467029"/>
                <a:gd name="connsiteX14" fmla="*/ 1273416 w 1522514"/>
                <a:gd name="connsiteY14" fmla="*/ 1211693 h 1467029"/>
                <a:gd name="connsiteX15" fmla="*/ 1309611 w 1522514"/>
                <a:gd name="connsiteY15" fmla="*/ 1236458 h 1467029"/>
                <a:gd name="connsiteX16" fmla="*/ 1408671 w 1522514"/>
                <a:gd name="connsiteY16" fmla="*/ 1219313 h 1467029"/>
                <a:gd name="connsiteX17" fmla="*/ 1477251 w 1522514"/>
                <a:gd name="connsiteY17" fmla="*/ 1145018 h 1467029"/>
                <a:gd name="connsiteX18" fmla="*/ 1521066 w 1522514"/>
                <a:gd name="connsiteY18" fmla="*/ 1045958 h 1467029"/>
                <a:gd name="connsiteX19" fmla="*/ 1507731 w 1522514"/>
                <a:gd name="connsiteY19" fmla="*/ 931658 h 1467029"/>
                <a:gd name="connsiteX20" fmla="*/ 1465821 w 1522514"/>
                <a:gd name="connsiteY20" fmla="*/ 861173 h 1467029"/>
                <a:gd name="connsiteX21" fmla="*/ 1357236 w 1522514"/>
                <a:gd name="connsiteY21" fmla="*/ 872603 h 1467029"/>
                <a:gd name="connsiteX22" fmla="*/ 1418196 w 1522514"/>
                <a:gd name="connsiteY22" fmla="*/ 802118 h 1467029"/>
                <a:gd name="connsiteX23" fmla="*/ 1475346 w 1522514"/>
                <a:gd name="connsiteY23" fmla="*/ 440168 h 1467029"/>
                <a:gd name="connsiteX24" fmla="*/ 1395336 w 1522514"/>
                <a:gd name="connsiteY24" fmla="*/ 158228 h 1467029"/>
                <a:gd name="connsiteX25" fmla="*/ 1199121 w 1522514"/>
                <a:gd name="connsiteY25" fmla="*/ 26783 h 1467029"/>
                <a:gd name="connsiteX26" fmla="*/ 1079106 w 1522514"/>
                <a:gd name="connsiteY26" fmla="*/ 59168 h 1467029"/>
                <a:gd name="connsiteX27" fmla="*/ 827646 w 1522514"/>
                <a:gd name="connsiteY27" fmla="*/ 22973 h 1467029"/>
                <a:gd name="connsiteX28" fmla="*/ 389496 w 1522514"/>
                <a:gd name="connsiteY28" fmla="*/ 24878 h 1467029"/>
                <a:gd name="connsiteX29" fmla="*/ 84696 w 1522514"/>
                <a:gd name="connsiteY29" fmla="*/ 333488 h 1467029"/>
                <a:gd name="connsiteX30" fmla="*/ 4686 w 1522514"/>
                <a:gd name="connsiteY30" fmla="*/ 621143 h 1467029"/>
                <a:gd name="connsiteX0" fmla="*/ 4686 w 1522641"/>
                <a:gd name="connsiteY0" fmla="*/ 621143 h 1467029"/>
                <a:gd name="connsiteX1" fmla="*/ 42786 w 1522641"/>
                <a:gd name="connsiteY1" fmla="*/ 788783 h 1467029"/>
                <a:gd name="connsiteX2" fmla="*/ 50406 w 1522641"/>
                <a:gd name="connsiteY2" fmla="*/ 836408 h 1467029"/>
                <a:gd name="connsiteX3" fmla="*/ 6591 w 1522641"/>
                <a:gd name="connsiteY3" fmla="*/ 845933 h 1467029"/>
                <a:gd name="connsiteX4" fmla="*/ 6591 w 1522641"/>
                <a:gd name="connsiteY4" fmla="*/ 948803 h 1467029"/>
                <a:gd name="connsiteX5" fmla="*/ 67551 w 1522641"/>
                <a:gd name="connsiteY5" fmla="*/ 1063103 h 1467029"/>
                <a:gd name="connsiteX6" fmla="*/ 111366 w 1522641"/>
                <a:gd name="connsiteY6" fmla="*/ 1101203 h 1467029"/>
                <a:gd name="connsiteX7" fmla="*/ 96126 w 1522641"/>
                <a:gd name="connsiteY7" fmla="*/ 1223123 h 1467029"/>
                <a:gd name="connsiteX8" fmla="*/ 128511 w 1522641"/>
                <a:gd name="connsiteY8" fmla="*/ 1314563 h 1467029"/>
                <a:gd name="connsiteX9" fmla="*/ 223761 w 1522641"/>
                <a:gd name="connsiteY9" fmla="*/ 1379333 h 1467029"/>
                <a:gd name="connsiteX10" fmla="*/ 406641 w 1522641"/>
                <a:gd name="connsiteY10" fmla="*/ 1436483 h 1467029"/>
                <a:gd name="connsiteX11" fmla="*/ 665721 w 1522641"/>
                <a:gd name="connsiteY11" fmla="*/ 1466963 h 1467029"/>
                <a:gd name="connsiteX12" fmla="*/ 900036 w 1522641"/>
                <a:gd name="connsiteY12" fmla="*/ 1428863 h 1467029"/>
                <a:gd name="connsiteX13" fmla="*/ 1122921 w 1522641"/>
                <a:gd name="connsiteY13" fmla="*/ 1345043 h 1467029"/>
                <a:gd name="connsiteX14" fmla="*/ 1273416 w 1522641"/>
                <a:gd name="connsiteY14" fmla="*/ 1211693 h 1467029"/>
                <a:gd name="connsiteX15" fmla="*/ 1309611 w 1522641"/>
                <a:gd name="connsiteY15" fmla="*/ 1236458 h 1467029"/>
                <a:gd name="connsiteX16" fmla="*/ 1408671 w 1522641"/>
                <a:gd name="connsiteY16" fmla="*/ 1219313 h 1467029"/>
                <a:gd name="connsiteX17" fmla="*/ 1477251 w 1522641"/>
                <a:gd name="connsiteY17" fmla="*/ 1145018 h 1467029"/>
                <a:gd name="connsiteX18" fmla="*/ 1521066 w 1522641"/>
                <a:gd name="connsiteY18" fmla="*/ 1045958 h 1467029"/>
                <a:gd name="connsiteX19" fmla="*/ 1507731 w 1522641"/>
                <a:gd name="connsiteY19" fmla="*/ 931658 h 1467029"/>
                <a:gd name="connsiteX20" fmla="*/ 1458201 w 1522641"/>
                <a:gd name="connsiteY20" fmla="*/ 864983 h 1467029"/>
                <a:gd name="connsiteX21" fmla="*/ 1357236 w 1522641"/>
                <a:gd name="connsiteY21" fmla="*/ 872603 h 1467029"/>
                <a:gd name="connsiteX22" fmla="*/ 1418196 w 1522641"/>
                <a:gd name="connsiteY22" fmla="*/ 802118 h 1467029"/>
                <a:gd name="connsiteX23" fmla="*/ 1475346 w 1522641"/>
                <a:gd name="connsiteY23" fmla="*/ 440168 h 1467029"/>
                <a:gd name="connsiteX24" fmla="*/ 1395336 w 1522641"/>
                <a:gd name="connsiteY24" fmla="*/ 158228 h 1467029"/>
                <a:gd name="connsiteX25" fmla="*/ 1199121 w 1522641"/>
                <a:gd name="connsiteY25" fmla="*/ 26783 h 1467029"/>
                <a:gd name="connsiteX26" fmla="*/ 1079106 w 1522641"/>
                <a:gd name="connsiteY26" fmla="*/ 59168 h 1467029"/>
                <a:gd name="connsiteX27" fmla="*/ 827646 w 1522641"/>
                <a:gd name="connsiteY27" fmla="*/ 22973 h 1467029"/>
                <a:gd name="connsiteX28" fmla="*/ 389496 w 1522641"/>
                <a:gd name="connsiteY28" fmla="*/ 24878 h 1467029"/>
                <a:gd name="connsiteX29" fmla="*/ 84696 w 1522641"/>
                <a:gd name="connsiteY29" fmla="*/ 333488 h 1467029"/>
                <a:gd name="connsiteX30" fmla="*/ 4686 w 1522641"/>
                <a:gd name="connsiteY30" fmla="*/ 621143 h 1467029"/>
                <a:gd name="connsiteX0" fmla="*/ 4686 w 1534839"/>
                <a:gd name="connsiteY0" fmla="*/ 621143 h 1467029"/>
                <a:gd name="connsiteX1" fmla="*/ 42786 w 1534839"/>
                <a:gd name="connsiteY1" fmla="*/ 788783 h 1467029"/>
                <a:gd name="connsiteX2" fmla="*/ 50406 w 1534839"/>
                <a:gd name="connsiteY2" fmla="*/ 836408 h 1467029"/>
                <a:gd name="connsiteX3" fmla="*/ 6591 w 1534839"/>
                <a:gd name="connsiteY3" fmla="*/ 845933 h 1467029"/>
                <a:gd name="connsiteX4" fmla="*/ 6591 w 1534839"/>
                <a:gd name="connsiteY4" fmla="*/ 948803 h 1467029"/>
                <a:gd name="connsiteX5" fmla="*/ 67551 w 1534839"/>
                <a:gd name="connsiteY5" fmla="*/ 1063103 h 1467029"/>
                <a:gd name="connsiteX6" fmla="*/ 111366 w 1534839"/>
                <a:gd name="connsiteY6" fmla="*/ 1101203 h 1467029"/>
                <a:gd name="connsiteX7" fmla="*/ 96126 w 1534839"/>
                <a:gd name="connsiteY7" fmla="*/ 1223123 h 1467029"/>
                <a:gd name="connsiteX8" fmla="*/ 128511 w 1534839"/>
                <a:gd name="connsiteY8" fmla="*/ 1314563 h 1467029"/>
                <a:gd name="connsiteX9" fmla="*/ 223761 w 1534839"/>
                <a:gd name="connsiteY9" fmla="*/ 1379333 h 1467029"/>
                <a:gd name="connsiteX10" fmla="*/ 406641 w 1534839"/>
                <a:gd name="connsiteY10" fmla="*/ 1436483 h 1467029"/>
                <a:gd name="connsiteX11" fmla="*/ 665721 w 1534839"/>
                <a:gd name="connsiteY11" fmla="*/ 1466963 h 1467029"/>
                <a:gd name="connsiteX12" fmla="*/ 900036 w 1534839"/>
                <a:gd name="connsiteY12" fmla="*/ 1428863 h 1467029"/>
                <a:gd name="connsiteX13" fmla="*/ 1122921 w 1534839"/>
                <a:gd name="connsiteY13" fmla="*/ 1345043 h 1467029"/>
                <a:gd name="connsiteX14" fmla="*/ 1273416 w 1534839"/>
                <a:gd name="connsiteY14" fmla="*/ 1211693 h 1467029"/>
                <a:gd name="connsiteX15" fmla="*/ 1309611 w 1534839"/>
                <a:gd name="connsiteY15" fmla="*/ 1236458 h 1467029"/>
                <a:gd name="connsiteX16" fmla="*/ 1408671 w 1534839"/>
                <a:gd name="connsiteY16" fmla="*/ 1219313 h 1467029"/>
                <a:gd name="connsiteX17" fmla="*/ 1477251 w 1534839"/>
                <a:gd name="connsiteY17" fmla="*/ 1145018 h 1467029"/>
                <a:gd name="connsiteX18" fmla="*/ 1521066 w 1534839"/>
                <a:gd name="connsiteY18" fmla="*/ 1045958 h 1467029"/>
                <a:gd name="connsiteX19" fmla="*/ 1530591 w 1534839"/>
                <a:gd name="connsiteY19" fmla="*/ 939278 h 1467029"/>
                <a:gd name="connsiteX20" fmla="*/ 1458201 w 1534839"/>
                <a:gd name="connsiteY20" fmla="*/ 864983 h 1467029"/>
                <a:gd name="connsiteX21" fmla="*/ 1357236 w 1534839"/>
                <a:gd name="connsiteY21" fmla="*/ 872603 h 1467029"/>
                <a:gd name="connsiteX22" fmla="*/ 1418196 w 1534839"/>
                <a:gd name="connsiteY22" fmla="*/ 802118 h 1467029"/>
                <a:gd name="connsiteX23" fmla="*/ 1475346 w 1534839"/>
                <a:gd name="connsiteY23" fmla="*/ 440168 h 1467029"/>
                <a:gd name="connsiteX24" fmla="*/ 1395336 w 1534839"/>
                <a:gd name="connsiteY24" fmla="*/ 158228 h 1467029"/>
                <a:gd name="connsiteX25" fmla="*/ 1199121 w 1534839"/>
                <a:gd name="connsiteY25" fmla="*/ 26783 h 1467029"/>
                <a:gd name="connsiteX26" fmla="*/ 1079106 w 1534839"/>
                <a:gd name="connsiteY26" fmla="*/ 59168 h 1467029"/>
                <a:gd name="connsiteX27" fmla="*/ 827646 w 1534839"/>
                <a:gd name="connsiteY27" fmla="*/ 22973 h 1467029"/>
                <a:gd name="connsiteX28" fmla="*/ 389496 w 1534839"/>
                <a:gd name="connsiteY28" fmla="*/ 24878 h 1467029"/>
                <a:gd name="connsiteX29" fmla="*/ 84696 w 1534839"/>
                <a:gd name="connsiteY29" fmla="*/ 333488 h 1467029"/>
                <a:gd name="connsiteX30" fmla="*/ 4686 w 1534839"/>
                <a:gd name="connsiteY30" fmla="*/ 621143 h 1467029"/>
                <a:gd name="connsiteX0" fmla="*/ 4686 w 1541892"/>
                <a:gd name="connsiteY0" fmla="*/ 621143 h 1467029"/>
                <a:gd name="connsiteX1" fmla="*/ 42786 w 1541892"/>
                <a:gd name="connsiteY1" fmla="*/ 788783 h 1467029"/>
                <a:gd name="connsiteX2" fmla="*/ 50406 w 1541892"/>
                <a:gd name="connsiteY2" fmla="*/ 836408 h 1467029"/>
                <a:gd name="connsiteX3" fmla="*/ 6591 w 1541892"/>
                <a:gd name="connsiteY3" fmla="*/ 845933 h 1467029"/>
                <a:gd name="connsiteX4" fmla="*/ 6591 w 1541892"/>
                <a:gd name="connsiteY4" fmla="*/ 948803 h 1467029"/>
                <a:gd name="connsiteX5" fmla="*/ 67551 w 1541892"/>
                <a:gd name="connsiteY5" fmla="*/ 1063103 h 1467029"/>
                <a:gd name="connsiteX6" fmla="*/ 111366 w 1541892"/>
                <a:gd name="connsiteY6" fmla="*/ 1101203 h 1467029"/>
                <a:gd name="connsiteX7" fmla="*/ 96126 w 1541892"/>
                <a:gd name="connsiteY7" fmla="*/ 1223123 h 1467029"/>
                <a:gd name="connsiteX8" fmla="*/ 128511 w 1541892"/>
                <a:gd name="connsiteY8" fmla="*/ 1314563 h 1467029"/>
                <a:gd name="connsiteX9" fmla="*/ 223761 w 1541892"/>
                <a:gd name="connsiteY9" fmla="*/ 1379333 h 1467029"/>
                <a:gd name="connsiteX10" fmla="*/ 406641 w 1541892"/>
                <a:gd name="connsiteY10" fmla="*/ 1436483 h 1467029"/>
                <a:gd name="connsiteX11" fmla="*/ 665721 w 1541892"/>
                <a:gd name="connsiteY11" fmla="*/ 1466963 h 1467029"/>
                <a:gd name="connsiteX12" fmla="*/ 900036 w 1541892"/>
                <a:gd name="connsiteY12" fmla="*/ 1428863 h 1467029"/>
                <a:gd name="connsiteX13" fmla="*/ 1122921 w 1541892"/>
                <a:gd name="connsiteY13" fmla="*/ 1345043 h 1467029"/>
                <a:gd name="connsiteX14" fmla="*/ 1273416 w 1541892"/>
                <a:gd name="connsiteY14" fmla="*/ 1211693 h 1467029"/>
                <a:gd name="connsiteX15" fmla="*/ 1309611 w 1541892"/>
                <a:gd name="connsiteY15" fmla="*/ 1236458 h 1467029"/>
                <a:gd name="connsiteX16" fmla="*/ 1408671 w 1541892"/>
                <a:gd name="connsiteY16" fmla="*/ 1219313 h 1467029"/>
                <a:gd name="connsiteX17" fmla="*/ 1477251 w 1541892"/>
                <a:gd name="connsiteY17" fmla="*/ 1145018 h 1467029"/>
                <a:gd name="connsiteX18" fmla="*/ 1536306 w 1541892"/>
                <a:gd name="connsiteY18" fmla="*/ 1047863 h 1467029"/>
                <a:gd name="connsiteX19" fmla="*/ 1530591 w 1541892"/>
                <a:gd name="connsiteY19" fmla="*/ 939278 h 1467029"/>
                <a:gd name="connsiteX20" fmla="*/ 1458201 w 1541892"/>
                <a:gd name="connsiteY20" fmla="*/ 864983 h 1467029"/>
                <a:gd name="connsiteX21" fmla="*/ 1357236 w 1541892"/>
                <a:gd name="connsiteY21" fmla="*/ 872603 h 1467029"/>
                <a:gd name="connsiteX22" fmla="*/ 1418196 w 1541892"/>
                <a:gd name="connsiteY22" fmla="*/ 802118 h 1467029"/>
                <a:gd name="connsiteX23" fmla="*/ 1475346 w 1541892"/>
                <a:gd name="connsiteY23" fmla="*/ 440168 h 1467029"/>
                <a:gd name="connsiteX24" fmla="*/ 1395336 w 1541892"/>
                <a:gd name="connsiteY24" fmla="*/ 158228 h 1467029"/>
                <a:gd name="connsiteX25" fmla="*/ 1199121 w 1541892"/>
                <a:gd name="connsiteY25" fmla="*/ 26783 h 1467029"/>
                <a:gd name="connsiteX26" fmla="*/ 1079106 w 1541892"/>
                <a:gd name="connsiteY26" fmla="*/ 59168 h 1467029"/>
                <a:gd name="connsiteX27" fmla="*/ 827646 w 1541892"/>
                <a:gd name="connsiteY27" fmla="*/ 22973 h 1467029"/>
                <a:gd name="connsiteX28" fmla="*/ 389496 w 1541892"/>
                <a:gd name="connsiteY28" fmla="*/ 24878 h 1467029"/>
                <a:gd name="connsiteX29" fmla="*/ 84696 w 1541892"/>
                <a:gd name="connsiteY29" fmla="*/ 333488 h 1467029"/>
                <a:gd name="connsiteX30" fmla="*/ 4686 w 1541892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57236 w 1542707"/>
                <a:gd name="connsiteY21" fmla="*/ 872603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93431 w 1542707"/>
                <a:gd name="connsiteY21" fmla="*/ 866888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93431 w 1542707"/>
                <a:gd name="connsiteY21" fmla="*/ 866888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93431 w 1542707"/>
                <a:gd name="connsiteY21" fmla="*/ 866888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3864 w 1541885"/>
                <a:gd name="connsiteY0" fmla="*/ 621143 h 1467029"/>
                <a:gd name="connsiteX1" fmla="*/ 41964 w 1541885"/>
                <a:gd name="connsiteY1" fmla="*/ 788783 h 1467029"/>
                <a:gd name="connsiteX2" fmla="*/ 34344 w 1541885"/>
                <a:gd name="connsiteY2" fmla="*/ 828788 h 1467029"/>
                <a:gd name="connsiteX3" fmla="*/ 5769 w 1541885"/>
                <a:gd name="connsiteY3" fmla="*/ 845933 h 1467029"/>
                <a:gd name="connsiteX4" fmla="*/ 5769 w 1541885"/>
                <a:gd name="connsiteY4" fmla="*/ 948803 h 1467029"/>
                <a:gd name="connsiteX5" fmla="*/ 66729 w 1541885"/>
                <a:gd name="connsiteY5" fmla="*/ 1063103 h 1467029"/>
                <a:gd name="connsiteX6" fmla="*/ 110544 w 1541885"/>
                <a:gd name="connsiteY6" fmla="*/ 1101203 h 1467029"/>
                <a:gd name="connsiteX7" fmla="*/ 95304 w 1541885"/>
                <a:gd name="connsiteY7" fmla="*/ 1223123 h 1467029"/>
                <a:gd name="connsiteX8" fmla="*/ 127689 w 1541885"/>
                <a:gd name="connsiteY8" fmla="*/ 1314563 h 1467029"/>
                <a:gd name="connsiteX9" fmla="*/ 222939 w 1541885"/>
                <a:gd name="connsiteY9" fmla="*/ 1379333 h 1467029"/>
                <a:gd name="connsiteX10" fmla="*/ 405819 w 1541885"/>
                <a:gd name="connsiteY10" fmla="*/ 1436483 h 1467029"/>
                <a:gd name="connsiteX11" fmla="*/ 664899 w 1541885"/>
                <a:gd name="connsiteY11" fmla="*/ 1466963 h 1467029"/>
                <a:gd name="connsiteX12" fmla="*/ 899214 w 1541885"/>
                <a:gd name="connsiteY12" fmla="*/ 1428863 h 1467029"/>
                <a:gd name="connsiteX13" fmla="*/ 1122099 w 1541885"/>
                <a:gd name="connsiteY13" fmla="*/ 1345043 h 1467029"/>
                <a:gd name="connsiteX14" fmla="*/ 1272594 w 1541885"/>
                <a:gd name="connsiteY14" fmla="*/ 1211693 h 1467029"/>
                <a:gd name="connsiteX15" fmla="*/ 1308789 w 1541885"/>
                <a:gd name="connsiteY15" fmla="*/ 1236458 h 1467029"/>
                <a:gd name="connsiteX16" fmla="*/ 1407849 w 1541885"/>
                <a:gd name="connsiteY16" fmla="*/ 1219313 h 1467029"/>
                <a:gd name="connsiteX17" fmla="*/ 1476429 w 1541885"/>
                <a:gd name="connsiteY17" fmla="*/ 1145018 h 1467029"/>
                <a:gd name="connsiteX18" fmla="*/ 1535484 w 1541885"/>
                <a:gd name="connsiteY18" fmla="*/ 1047863 h 1467029"/>
                <a:gd name="connsiteX19" fmla="*/ 1529769 w 1541885"/>
                <a:gd name="connsiteY19" fmla="*/ 939278 h 1467029"/>
                <a:gd name="connsiteX20" fmla="*/ 1457379 w 1541885"/>
                <a:gd name="connsiteY20" fmla="*/ 864983 h 1467029"/>
                <a:gd name="connsiteX21" fmla="*/ 1392609 w 1541885"/>
                <a:gd name="connsiteY21" fmla="*/ 866888 h 1467029"/>
                <a:gd name="connsiteX22" fmla="*/ 1417374 w 1541885"/>
                <a:gd name="connsiteY22" fmla="*/ 802118 h 1467029"/>
                <a:gd name="connsiteX23" fmla="*/ 1474524 w 1541885"/>
                <a:gd name="connsiteY23" fmla="*/ 440168 h 1467029"/>
                <a:gd name="connsiteX24" fmla="*/ 1394514 w 1541885"/>
                <a:gd name="connsiteY24" fmla="*/ 158228 h 1467029"/>
                <a:gd name="connsiteX25" fmla="*/ 1198299 w 1541885"/>
                <a:gd name="connsiteY25" fmla="*/ 26783 h 1467029"/>
                <a:gd name="connsiteX26" fmla="*/ 1078284 w 1541885"/>
                <a:gd name="connsiteY26" fmla="*/ 59168 h 1467029"/>
                <a:gd name="connsiteX27" fmla="*/ 826824 w 1541885"/>
                <a:gd name="connsiteY27" fmla="*/ 22973 h 1467029"/>
                <a:gd name="connsiteX28" fmla="*/ 388674 w 1541885"/>
                <a:gd name="connsiteY28" fmla="*/ 24878 h 1467029"/>
                <a:gd name="connsiteX29" fmla="*/ 83874 w 1541885"/>
                <a:gd name="connsiteY29" fmla="*/ 333488 h 1467029"/>
                <a:gd name="connsiteX30" fmla="*/ 3864 w 1541885"/>
                <a:gd name="connsiteY30" fmla="*/ 621143 h 1467029"/>
                <a:gd name="connsiteX0" fmla="*/ 3864 w 1541885"/>
                <a:gd name="connsiteY0" fmla="*/ 619055 h 1464941"/>
                <a:gd name="connsiteX1" fmla="*/ 41964 w 1541885"/>
                <a:gd name="connsiteY1" fmla="*/ 786695 h 1464941"/>
                <a:gd name="connsiteX2" fmla="*/ 34344 w 1541885"/>
                <a:gd name="connsiteY2" fmla="*/ 826700 h 1464941"/>
                <a:gd name="connsiteX3" fmla="*/ 5769 w 1541885"/>
                <a:gd name="connsiteY3" fmla="*/ 843845 h 1464941"/>
                <a:gd name="connsiteX4" fmla="*/ 5769 w 1541885"/>
                <a:gd name="connsiteY4" fmla="*/ 946715 h 1464941"/>
                <a:gd name="connsiteX5" fmla="*/ 66729 w 1541885"/>
                <a:gd name="connsiteY5" fmla="*/ 1061015 h 1464941"/>
                <a:gd name="connsiteX6" fmla="*/ 110544 w 1541885"/>
                <a:gd name="connsiteY6" fmla="*/ 1099115 h 1464941"/>
                <a:gd name="connsiteX7" fmla="*/ 95304 w 1541885"/>
                <a:gd name="connsiteY7" fmla="*/ 1221035 h 1464941"/>
                <a:gd name="connsiteX8" fmla="*/ 127689 w 1541885"/>
                <a:gd name="connsiteY8" fmla="*/ 1312475 h 1464941"/>
                <a:gd name="connsiteX9" fmla="*/ 222939 w 1541885"/>
                <a:gd name="connsiteY9" fmla="*/ 1377245 h 1464941"/>
                <a:gd name="connsiteX10" fmla="*/ 405819 w 1541885"/>
                <a:gd name="connsiteY10" fmla="*/ 1434395 h 1464941"/>
                <a:gd name="connsiteX11" fmla="*/ 664899 w 1541885"/>
                <a:gd name="connsiteY11" fmla="*/ 1464875 h 1464941"/>
                <a:gd name="connsiteX12" fmla="*/ 899214 w 1541885"/>
                <a:gd name="connsiteY12" fmla="*/ 1426775 h 1464941"/>
                <a:gd name="connsiteX13" fmla="*/ 1122099 w 1541885"/>
                <a:gd name="connsiteY13" fmla="*/ 1342955 h 1464941"/>
                <a:gd name="connsiteX14" fmla="*/ 1272594 w 1541885"/>
                <a:gd name="connsiteY14" fmla="*/ 1209605 h 1464941"/>
                <a:gd name="connsiteX15" fmla="*/ 1308789 w 1541885"/>
                <a:gd name="connsiteY15" fmla="*/ 1234370 h 1464941"/>
                <a:gd name="connsiteX16" fmla="*/ 1407849 w 1541885"/>
                <a:gd name="connsiteY16" fmla="*/ 1217225 h 1464941"/>
                <a:gd name="connsiteX17" fmla="*/ 1476429 w 1541885"/>
                <a:gd name="connsiteY17" fmla="*/ 1142930 h 1464941"/>
                <a:gd name="connsiteX18" fmla="*/ 1535484 w 1541885"/>
                <a:gd name="connsiteY18" fmla="*/ 1045775 h 1464941"/>
                <a:gd name="connsiteX19" fmla="*/ 1529769 w 1541885"/>
                <a:gd name="connsiteY19" fmla="*/ 937190 h 1464941"/>
                <a:gd name="connsiteX20" fmla="*/ 1457379 w 1541885"/>
                <a:gd name="connsiteY20" fmla="*/ 862895 h 1464941"/>
                <a:gd name="connsiteX21" fmla="*/ 1392609 w 1541885"/>
                <a:gd name="connsiteY21" fmla="*/ 864800 h 1464941"/>
                <a:gd name="connsiteX22" fmla="*/ 1417374 w 1541885"/>
                <a:gd name="connsiteY22" fmla="*/ 800030 h 1464941"/>
                <a:gd name="connsiteX23" fmla="*/ 1474524 w 1541885"/>
                <a:gd name="connsiteY23" fmla="*/ 438080 h 1464941"/>
                <a:gd name="connsiteX24" fmla="*/ 1394514 w 1541885"/>
                <a:gd name="connsiteY24" fmla="*/ 156140 h 1464941"/>
                <a:gd name="connsiteX25" fmla="*/ 1198299 w 1541885"/>
                <a:gd name="connsiteY25" fmla="*/ 24695 h 1464941"/>
                <a:gd name="connsiteX26" fmla="*/ 1051614 w 1541885"/>
                <a:gd name="connsiteY26" fmla="*/ 3740 h 1464941"/>
                <a:gd name="connsiteX27" fmla="*/ 826824 w 1541885"/>
                <a:gd name="connsiteY27" fmla="*/ 20885 h 1464941"/>
                <a:gd name="connsiteX28" fmla="*/ 388674 w 1541885"/>
                <a:gd name="connsiteY28" fmla="*/ 22790 h 1464941"/>
                <a:gd name="connsiteX29" fmla="*/ 83874 w 1541885"/>
                <a:gd name="connsiteY29" fmla="*/ 331400 h 1464941"/>
                <a:gd name="connsiteX30" fmla="*/ 3864 w 1541885"/>
                <a:gd name="connsiteY30" fmla="*/ 619055 h 1464941"/>
                <a:gd name="connsiteX0" fmla="*/ 3864 w 1541885"/>
                <a:gd name="connsiteY0" fmla="*/ 646071 h 1491957"/>
                <a:gd name="connsiteX1" fmla="*/ 41964 w 1541885"/>
                <a:gd name="connsiteY1" fmla="*/ 813711 h 1491957"/>
                <a:gd name="connsiteX2" fmla="*/ 34344 w 1541885"/>
                <a:gd name="connsiteY2" fmla="*/ 853716 h 1491957"/>
                <a:gd name="connsiteX3" fmla="*/ 5769 w 1541885"/>
                <a:gd name="connsiteY3" fmla="*/ 870861 h 1491957"/>
                <a:gd name="connsiteX4" fmla="*/ 5769 w 1541885"/>
                <a:gd name="connsiteY4" fmla="*/ 973731 h 1491957"/>
                <a:gd name="connsiteX5" fmla="*/ 66729 w 1541885"/>
                <a:gd name="connsiteY5" fmla="*/ 1088031 h 1491957"/>
                <a:gd name="connsiteX6" fmla="*/ 110544 w 1541885"/>
                <a:gd name="connsiteY6" fmla="*/ 1126131 h 1491957"/>
                <a:gd name="connsiteX7" fmla="*/ 95304 w 1541885"/>
                <a:gd name="connsiteY7" fmla="*/ 1248051 h 1491957"/>
                <a:gd name="connsiteX8" fmla="*/ 127689 w 1541885"/>
                <a:gd name="connsiteY8" fmla="*/ 1339491 h 1491957"/>
                <a:gd name="connsiteX9" fmla="*/ 222939 w 1541885"/>
                <a:gd name="connsiteY9" fmla="*/ 1404261 h 1491957"/>
                <a:gd name="connsiteX10" fmla="*/ 405819 w 1541885"/>
                <a:gd name="connsiteY10" fmla="*/ 1461411 h 1491957"/>
                <a:gd name="connsiteX11" fmla="*/ 664899 w 1541885"/>
                <a:gd name="connsiteY11" fmla="*/ 1491891 h 1491957"/>
                <a:gd name="connsiteX12" fmla="*/ 899214 w 1541885"/>
                <a:gd name="connsiteY12" fmla="*/ 1453791 h 1491957"/>
                <a:gd name="connsiteX13" fmla="*/ 1122099 w 1541885"/>
                <a:gd name="connsiteY13" fmla="*/ 1369971 h 1491957"/>
                <a:gd name="connsiteX14" fmla="*/ 1272594 w 1541885"/>
                <a:gd name="connsiteY14" fmla="*/ 1236621 h 1491957"/>
                <a:gd name="connsiteX15" fmla="*/ 1308789 w 1541885"/>
                <a:gd name="connsiteY15" fmla="*/ 1261386 h 1491957"/>
                <a:gd name="connsiteX16" fmla="*/ 1407849 w 1541885"/>
                <a:gd name="connsiteY16" fmla="*/ 1244241 h 1491957"/>
                <a:gd name="connsiteX17" fmla="*/ 1476429 w 1541885"/>
                <a:gd name="connsiteY17" fmla="*/ 1169946 h 1491957"/>
                <a:gd name="connsiteX18" fmla="*/ 1535484 w 1541885"/>
                <a:gd name="connsiteY18" fmla="*/ 1072791 h 1491957"/>
                <a:gd name="connsiteX19" fmla="*/ 1529769 w 1541885"/>
                <a:gd name="connsiteY19" fmla="*/ 964206 h 1491957"/>
                <a:gd name="connsiteX20" fmla="*/ 1457379 w 1541885"/>
                <a:gd name="connsiteY20" fmla="*/ 889911 h 1491957"/>
                <a:gd name="connsiteX21" fmla="*/ 1392609 w 1541885"/>
                <a:gd name="connsiteY21" fmla="*/ 891816 h 1491957"/>
                <a:gd name="connsiteX22" fmla="*/ 1417374 w 1541885"/>
                <a:gd name="connsiteY22" fmla="*/ 827046 h 1491957"/>
                <a:gd name="connsiteX23" fmla="*/ 1474524 w 1541885"/>
                <a:gd name="connsiteY23" fmla="*/ 465096 h 1491957"/>
                <a:gd name="connsiteX24" fmla="*/ 1394514 w 1541885"/>
                <a:gd name="connsiteY24" fmla="*/ 183156 h 1491957"/>
                <a:gd name="connsiteX25" fmla="*/ 1198299 w 1541885"/>
                <a:gd name="connsiteY25" fmla="*/ 51711 h 1491957"/>
                <a:gd name="connsiteX26" fmla="*/ 1051614 w 1541885"/>
                <a:gd name="connsiteY26" fmla="*/ 30756 h 1491957"/>
                <a:gd name="connsiteX27" fmla="*/ 819204 w 1541885"/>
                <a:gd name="connsiteY27" fmla="*/ 276 h 1491957"/>
                <a:gd name="connsiteX28" fmla="*/ 388674 w 1541885"/>
                <a:gd name="connsiteY28" fmla="*/ 49806 h 1491957"/>
                <a:gd name="connsiteX29" fmla="*/ 83874 w 1541885"/>
                <a:gd name="connsiteY29" fmla="*/ 358416 h 1491957"/>
                <a:gd name="connsiteX30" fmla="*/ 3864 w 1541885"/>
                <a:gd name="connsiteY30" fmla="*/ 646071 h 1491957"/>
                <a:gd name="connsiteX0" fmla="*/ 3864 w 1541885"/>
                <a:gd name="connsiteY0" fmla="*/ 646616 h 1492502"/>
                <a:gd name="connsiteX1" fmla="*/ 41964 w 1541885"/>
                <a:gd name="connsiteY1" fmla="*/ 814256 h 1492502"/>
                <a:gd name="connsiteX2" fmla="*/ 34344 w 1541885"/>
                <a:gd name="connsiteY2" fmla="*/ 854261 h 1492502"/>
                <a:gd name="connsiteX3" fmla="*/ 5769 w 1541885"/>
                <a:gd name="connsiteY3" fmla="*/ 871406 h 1492502"/>
                <a:gd name="connsiteX4" fmla="*/ 5769 w 1541885"/>
                <a:gd name="connsiteY4" fmla="*/ 974276 h 1492502"/>
                <a:gd name="connsiteX5" fmla="*/ 66729 w 1541885"/>
                <a:gd name="connsiteY5" fmla="*/ 1088576 h 1492502"/>
                <a:gd name="connsiteX6" fmla="*/ 110544 w 1541885"/>
                <a:gd name="connsiteY6" fmla="*/ 1126676 h 1492502"/>
                <a:gd name="connsiteX7" fmla="*/ 95304 w 1541885"/>
                <a:gd name="connsiteY7" fmla="*/ 1248596 h 1492502"/>
                <a:gd name="connsiteX8" fmla="*/ 127689 w 1541885"/>
                <a:gd name="connsiteY8" fmla="*/ 1340036 h 1492502"/>
                <a:gd name="connsiteX9" fmla="*/ 222939 w 1541885"/>
                <a:gd name="connsiteY9" fmla="*/ 1404806 h 1492502"/>
                <a:gd name="connsiteX10" fmla="*/ 405819 w 1541885"/>
                <a:gd name="connsiteY10" fmla="*/ 1461956 h 1492502"/>
                <a:gd name="connsiteX11" fmla="*/ 664899 w 1541885"/>
                <a:gd name="connsiteY11" fmla="*/ 1492436 h 1492502"/>
                <a:gd name="connsiteX12" fmla="*/ 899214 w 1541885"/>
                <a:gd name="connsiteY12" fmla="*/ 1454336 h 1492502"/>
                <a:gd name="connsiteX13" fmla="*/ 1122099 w 1541885"/>
                <a:gd name="connsiteY13" fmla="*/ 1370516 h 1492502"/>
                <a:gd name="connsiteX14" fmla="*/ 1272594 w 1541885"/>
                <a:gd name="connsiteY14" fmla="*/ 1237166 h 1492502"/>
                <a:gd name="connsiteX15" fmla="*/ 1308789 w 1541885"/>
                <a:gd name="connsiteY15" fmla="*/ 1261931 h 1492502"/>
                <a:gd name="connsiteX16" fmla="*/ 1407849 w 1541885"/>
                <a:gd name="connsiteY16" fmla="*/ 1244786 h 1492502"/>
                <a:gd name="connsiteX17" fmla="*/ 1476429 w 1541885"/>
                <a:gd name="connsiteY17" fmla="*/ 1170491 h 1492502"/>
                <a:gd name="connsiteX18" fmla="*/ 1535484 w 1541885"/>
                <a:gd name="connsiteY18" fmla="*/ 1073336 h 1492502"/>
                <a:gd name="connsiteX19" fmla="*/ 1529769 w 1541885"/>
                <a:gd name="connsiteY19" fmla="*/ 964751 h 1492502"/>
                <a:gd name="connsiteX20" fmla="*/ 1457379 w 1541885"/>
                <a:gd name="connsiteY20" fmla="*/ 890456 h 1492502"/>
                <a:gd name="connsiteX21" fmla="*/ 1392609 w 1541885"/>
                <a:gd name="connsiteY21" fmla="*/ 892361 h 1492502"/>
                <a:gd name="connsiteX22" fmla="*/ 1417374 w 1541885"/>
                <a:gd name="connsiteY22" fmla="*/ 827591 h 1492502"/>
                <a:gd name="connsiteX23" fmla="*/ 1474524 w 1541885"/>
                <a:gd name="connsiteY23" fmla="*/ 465641 h 1492502"/>
                <a:gd name="connsiteX24" fmla="*/ 1394514 w 1541885"/>
                <a:gd name="connsiteY24" fmla="*/ 183701 h 1492502"/>
                <a:gd name="connsiteX25" fmla="*/ 1198299 w 1541885"/>
                <a:gd name="connsiteY25" fmla="*/ 52256 h 1492502"/>
                <a:gd name="connsiteX26" fmla="*/ 1051614 w 1541885"/>
                <a:gd name="connsiteY26" fmla="*/ 21776 h 1492502"/>
                <a:gd name="connsiteX27" fmla="*/ 819204 w 1541885"/>
                <a:gd name="connsiteY27" fmla="*/ 821 h 1492502"/>
                <a:gd name="connsiteX28" fmla="*/ 388674 w 1541885"/>
                <a:gd name="connsiteY28" fmla="*/ 50351 h 1492502"/>
                <a:gd name="connsiteX29" fmla="*/ 83874 w 1541885"/>
                <a:gd name="connsiteY29" fmla="*/ 358961 h 1492502"/>
                <a:gd name="connsiteX30" fmla="*/ 3864 w 1541885"/>
                <a:gd name="connsiteY30" fmla="*/ 646616 h 1492502"/>
                <a:gd name="connsiteX0" fmla="*/ 3864 w 1541885"/>
                <a:gd name="connsiteY0" fmla="*/ 647250 h 1493136"/>
                <a:gd name="connsiteX1" fmla="*/ 41964 w 1541885"/>
                <a:gd name="connsiteY1" fmla="*/ 814890 h 1493136"/>
                <a:gd name="connsiteX2" fmla="*/ 34344 w 1541885"/>
                <a:gd name="connsiteY2" fmla="*/ 854895 h 1493136"/>
                <a:gd name="connsiteX3" fmla="*/ 5769 w 1541885"/>
                <a:gd name="connsiteY3" fmla="*/ 872040 h 1493136"/>
                <a:gd name="connsiteX4" fmla="*/ 5769 w 1541885"/>
                <a:gd name="connsiteY4" fmla="*/ 974910 h 1493136"/>
                <a:gd name="connsiteX5" fmla="*/ 66729 w 1541885"/>
                <a:gd name="connsiteY5" fmla="*/ 1089210 h 1493136"/>
                <a:gd name="connsiteX6" fmla="*/ 110544 w 1541885"/>
                <a:gd name="connsiteY6" fmla="*/ 1127310 h 1493136"/>
                <a:gd name="connsiteX7" fmla="*/ 95304 w 1541885"/>
                <a:gd name="connsiteY7" fmla="*/ 1249230 h 1493136"/>
                <a:gd name="connsiteX8" fmla="*/ 127689 w 1541885"/>
                <a:gd name="connsiteY8" fmla="*/ 1340670 h 1493136"/>
                <a:gd name="connsiteX9" fmla="*/ 222939 w 1541885"/>
                <a:gd name="connsiteY9" fmla="*/ 1405440 h 1493136"/>
                <a:gd name="connsiteX10" fmla="*/ 405819 w 1541885"/>
                <a:gd name="connsiteY10" fmla="*/ 1462590 h 1493136"/>
                <a:gd name="connsiteX11" fmla="*/ 664899 w 1541885"/>
                <a:gd name="connsiteY11" fmla="*/ 1493070 h 1493136"/>
                <a:gd name="connsiteX12" fmla="*/ 899214 w 1541885"/>
                <a:gd name="connsiteY12" fmla="*/ 1454970 h 1493136"/>
                <a:gd name="connsiteX13" fmla="*/ 1122099 w 1541885"/>
                <a:gd name="connsiteY13" fmla="*/ 1371150 h 1493136"/>
                <a:gd name="connsiteX14" fmla="*/ 1272594 w 1541885"/>
                <a:gd name="connsiteY14" fmla="*/ 1237800 h 1493136"/>
                <a:gd name="connsiteX15" fmla="*/ 1308789 w 1541885"/>
                <a:gd name="connsiteY15" fmla="*/ 1262565 h 1493136"/>
                <a:gd name="connsiteX16" fmla="*/ 1407849 w 1541885"/>
                <a:gd name="connsiteY16" fmla="*/ 1245420 h 1493136"/>
                <a:gd name="connsiteX17" fmla="*/ 1476429 w 1541885"/>
                <a:gd name="connsiteY17" fmla="*/ 1171125 h 1493136"/>
                <a:gd name="connsiteX18" fmla="*/ 1535484 w 1541885"/>
                <a:gd name="connsiteY18" fmla="*/ 1073970 h 1493136"/>
                <a:gd name="connsiteX19" fmla="*/ 1529769 w 1541885"/>
                <a:gd name="connsiteY19" fmla="*/ 965385 h 1493136"/>
                <a:gd name="connsiteX20" fmla="*/ 1457379 w 1541885"/>
                <a:gd name="connsiteY20" fmla="*/ 891090 h 1493136"/>
                <a:gd name="connsiteX21" fmla="*/ 1392609 w 1541885"/>
                <a:gd name="connsiteY21" fmla="*/ 892995 h 1493136"/>
                <a:gd name="connsiteX22" fmla="*/ 1417374 w 1541885"/>
                <a:gd name="connsiteY22" fmla="*/ 828225 h 1493136"/>
                <a:gd name="connsiteX23" fmla="*/ 1474524 w 1541885"/>
                <a:gd name="connsiteY23" fmla="*/ 466275 h 1493136"/>
                <a:gd name="connsiteX24" fmla="*/ 1394514 w 1541885"/>
                <a:gd name="connsiteY24" fmla="*/ 184335 h 1493136"/>
                <a:gd name="connsiteX25" fmla="*/ 1198299 w 1541885"/>
                <a:gd name="connsiteY25" fmla="*/ 52890 h 1493136"/>
                <a:gd name="connsiteX26" fmla="*/ 1055424 w 1541885"/>
                <a:gd name="connsiteY26" fmla="*/ 16695 h 1493136"/>
                <a:gd name="connsiteX27" fmla="*/ 819204 w 1541885"/>
                <a:gd name="connsiteY27" fmla="*/ 1455 h 1493136"/>
                <a:gd name="connsiteX28" fmla="*/ 388674 w 1541885"/>
                <a:gd name="connsiteY28" fmla="*/ 50985 h 1493136"/>
                <a:gd name="connsiteX29" fmla="*/ 83874 w 1541885"/>
                <a:gd name="connsiteY29" fmla="*/ 359595 h 1493136"/>
                <a:gd name="connsiteX30" fmla="*/ 3864 w 1541885"/>
                <a:gd name="connsiteY30" fmla="*/ 647250 h 1493136"/>
                <a:gd name="connsiteX0" fmla="*/ 3864 w 1541885"/>
                <a:gd name="connsiteY0" fmla="*/ 647354 h 1493240"/>
                <a:gd name="connsiteX1" fmla="*/ 41964 w 1541885"/>
                <a:gd name="connsiteY1" fmla="*/ 814994 h 1493240"/>
                <a:gd name="connsiteX2" fmla="*/ 34344 w 1541885"/>
                <a:gd name="connsiteY2" fmla="*/ 854999 h 1493240"/>
                <a:gd name="connsiteX3" fmla="*/ 5769 w 1541885"/>
                <a:gd name="connsiteY3" fmla="*/ 872144 h 1493240"/>
                <a:gd name="connsiteX4" fmla="*/ 5769 w 1541885"/>
                <a:gd name="connsiteY4" fmla="*/ 975014 h 1493240"/>
                <a:gd name="connsiteX5" fmla="*/ 66729 w 1541885"/>
                <a:gd name="connsiteY5" fmla="*/ 1089314 h 1493240"/>
                <a:gd name="connsiteX6" fmla="*/ 110544 w 1541885"/>
                <a:gd name="connsiteY6" fmla="*/ 1127414 h 1493240"/>
                <a:gd name="connsiteX7" fmla="*/ 95304 w 1541885"/>
                <a:gd name="connsiteY7" fmla="*/ 1249334 h 1493240"/>
                <a:gd name="connsiteX8" fmla="*/ 127689 w 1541885"/>
                <a:gd name="connsiteY8" fmla="*/ 1340774 h 1493240"/>
                <a:gd name="connsiteX9" fmla="*/ 222939 w 1541885"/>
                <a:gd name="connsiteY9" fmla="*/ 1405544 h 1493240"/>
                <a:gd name="connsiteX10" fmla="*/ 405819 w 1541885"/>
                <a:gd name="connsiteY10" fmla="*/ 1462694 h 1493240"/>
                <a:gd name="connsiteX11" fmla="*/ 664899 w 1541885"/>
                <a:gd name="connsiteY11" fmla="*/ 1493174 h 1493240"/>
                <a:gd name="connsiteX12" fmla="*/ 899214 w 1541885"/>
                <a:gd name="connsiteY12" fmla="*/ 1455074 h 1493240"/>
                <a:gd name="connsiteX13" fmla="*/ 1122099 w 1541885"/>
                <a:gd name="connsiteY13" fmla="*/ 1371254 h 1493240"/>
                <a:gd name="connsiteX14" fmla="*/ 1272594 w 1541885"/>
                <a:gd name="connsiteY14" fmla="*/ 1237904 h 1493240"/>
                <a:gd name="connsiteX15" fmla="*/ 1308789 w 1541885"/>
                <a:gd name="connsiteY15" fmla="*/ 1262669 h 1493240"/>
                <a:gd name="connsiteX16" fmla="*/ 1407849 w 1541885"/>
                <a:gd name="connsiteY16" fmla="*/ 1245524 h 1493240"/>
                <a:gd name="connsiteX17" fmla="*/ 1476429 w 1541885"/>
                <a:gd name="connsiteY17" fmla="*/ 1171229 h 1493240"/>
                <a:gd name="connsiteX18" fmla="*/ 1535484 w 1541885"/>
                <a:gd name="connsiteY18" fmla="*/ 1074074 h 1493240"/>
                <a:gd name="connsiteX19" fmla="*/ 1529769 w 1541885"/>
                <a:gd name="connsiteY19" fmla="*/ 965489 h 1493240"/>
                <a:gd name="connsiteX20" fmla="*/ 1457379 w 1541885"/>
                <a:gd name="connsiteY20" fmla="*/ 891194 h 1493240"/>
                <a:gd name="connsiteX21" fmla="*/ 1392609 w 1541885"/>
                <a:gd name="connsiteY21" fmla="*/ 893099 h 1493240"/>
                <a:gd name="connsiteX22" fmla="*/ 1417374 w 1541885"/>
                <a:gd name="connsiteY22" fmla="*/ 828329 h 1493240"/>
                <a:gd name="connsiteX23" fmla="*/ 1474524 w 1541885"/>
                <a:gd name="connsiteY23" fmla="*/ 466379 h 1493240"/>
                <a:gd name="connsiteX24" fmla="*/ 1394514 w 1541885"/>
                <a:gd name="connsiteY24" fmla="*/ 184439 h 1493240"/>
                <a:gd name="connsiteX25" fmla="*/ 1234494 w 1541885"/>
                <a:gd name="connsiteY25" fmla="*/ 60614 h 1493240"/>
                <a:gd name="connsiteX26" fmla="*/ 1055424 w 1541885"/>
                <a:gd name="connsiteY26" fmla="*/ 16799 h 1493240"/>
                <a:gd name="connsiteX27" fmla="*/ 819204 w 1541885"/>
                <a:gd name="connsiteY27" fmla="*/ 1559 h 1493240"/>
                <a:gd name="connsiteX28" fmla="*/ 388674 w 1541885"/>
                <a:gd name="connsiteY28" fmla="*/ 51089 h 1493240"/>
                <a:gd name="connsiteX29" fmla="*/ 83874 w 1541885"/>
                <a:gd name="connsiteY29" fmla="*/ 359699 h 1493240"/>
                <a:gd name="connsiteX30" fmla="*/ 3864 w 1541885"/>
                <a:gd name="connsiteY30" fmla="*/ 647354 h 1493240"/>
                <a:gd name="connsiteX0" fmla="*/ 3864 w 1541885"/>
                <a:gd name="connsiteY0" fmla="*/ 660052 h 1505938"/>
                <a:gd name="connsiteX1" fmla="*/ 41964 w 1541885"/>
                <a:gd name="connsiteY1" fmla="*/ 827692 h 1505938"/>
                <a:gd name="connsiteX2" fmla="*/ 34344 w 1541885"/>
                <a:gd name="connsiteY2" fmla="*/ 867697 h 1505938"/>
                <a:gd name="connsiteX3" fmla="*/ 5769 w 1541885"/>
                <a:gd name="connsiteY3" fmla="*/ 884842 h 1505938"/>
                <a:gd name="connsiteX4" fmla="*/ 5769 w 1541885"/>
                <a:gd name="connsiteY4" fmla="*/ 987712 h 1505938"/>
                <a:gd name="connsiteX5" fmla="*/ 66729 w 1541885"/>
                <a:gd name="connsiteY5" fmla="*/ 1102012 h 1505938"/>
                <a:gd name="connsiteX6" fmla="*/ 110544 w 1541885"/>
                <a:gd name="connsiteY6" fmla="*/ 1140112 h 1505938"/>
                <a:gd name="connsiteX7" fmla="*/ 95304 w 1541885"/>
                <a:gd name="connsiteY7" fmla="*/ 1262032 h 1505938"/>
                <a:gd name="connsiteX8" fmla="*/ 127689 w 1541885"/>
                <a:gd name="connsiteY8" fmla="*/ 1353472 h 1505938"/>
                <a:gd name="connsiteX9" fmla="*/ 222939 w 1541885"/>
                <a:gd name="connsiteY9" fmla="*/ 1418242 h 1505938"/>
                <a:gd name="connsiteX10" fmla="*/ 405819 w 1541885"/>
                <a:gd name="connsiteY10" fmla="*/ 1475392 h 1505938"/>
                <a:gd name="connsiteX11" fmla="*/ 664899 w 1541885"/>
                <a:gd name="connsiteY11" fmla="*/ 1505872 h 1505938"/>
                <a:gd name="connsiteX12" fmla="*/ 899214 w 1541885"/>
                <a:gd name="connsiteY12" fmla="*/ 1467772 h 1505938"/>
                <a:gd name="connsiteX13" fmla="*/ 1122099 w 1541885"/>
                <a:gd name="connsiteY13" fmla="*/ 1383952 h 1505938"/>
                <a:gd name="connsiteX14" fmla="*/ 1272594 w 1541885"/>
                <a:gd name="connsiteY14" fmla="*/ 1250602 h 1505938"/>
                <a:gd name="connsiteX15" fmla="*/ 1308789 w 1541885"/>
                <a:gd name="connsiteY15" fmla="*/ 1275367 h 1505938"/>
                <a:gd name="connsiteX16" fmla="*/ 1407849 w 1541885"/>
                <a:gd name="connsiteY16" fmla="*/ 1258222 h 1505938"/>
                <a:gd name="connsiteX17" fmla="*/ 1476429 w 1541885"/>
                <a:gd name="connsiteY17" fmla="*/ 1183927 h 1505938"/>
                <a:gd name="connsiteX18" fmla="*/ 1535484 w 1541885"/>
                <a:gd name="connsiteY18" fmla="*/ 1086772 h 1505938"/>
                <a:gd name="connsiteX19" fmla="*/ 1529769 w 1541885"/>
                <a:gd name="connsiteY19" fmla="*/ 978187 h 1505938"/>
                <a:gd name="connsiteX20" fmla="*/ 1457379 w 1541885"/>
                <a:gd name="connsiteY20" fmla="*/ 903892 h 1505938"/>
                <a:gd name="connsiteX21" fmla="*/ 1392609 w 1541885"/>
                <a:gd name="connsiteY21" fmla="*/ 905797 h 1505938"/>
                <a:gd name="connsiteX22" fmla="*/ 1417374 w 1541885"/>
                <a:gd name="connsiteY22" fmla="*/ 841027 h 1505938"/>
                <a:gd name="connsiteX23" fmla="*/ 1474524 w 1541885"/>
                <a:gd name="connsiteY23" fmla="*/ 479077 h 1505938"/>
                <a:gd name="connsiteX24" fmla="*/ 1394514 w 1541885"/>
                <a:gd name="connsiteY24" fmla="*/ 197137 h 1505938"/>
                <a:gd name="connsiteX25" fmla="*/ 1234494 w 1541885"/>
                <a:gd name="connsiteY25" fmla="*/ 73312 h 1505938"/>
                <a:gd name="connsiteX26" fmla="*/ 1055424 w 1541885"/>
                <a:gd name="connsiteY26" fmla="*/ 29497 h 1505938"/>
                <a:gd name="connsiteX27" fmla="*/ 784914 w 1541885"/>
                <a:gd name="connsiteY27" fmla="*/ 922 h 1505938"/>
                <a:gd name="connsiteX28" fmla="*/ 388674 w 1541885"/>
                <a:gd name="connsiteY28" fmla="*/ 63787 h 1505938"/>
                <a:gd name="connsiteX29" fmla="*/ 83874 w 1541885"/>
                <a:gd name="connsiteY29" fmla="*/ 372397 h 1505938"/>
                <a:gd name="connsiteX30" fmla="*/ 3864 w 1541885"/>
                <a:gd name="connsiteY30" fmla="*/ 660052 h 1505938"/>
                <a:gd name="connsiteX0" fmla="*/ 3864 w 1541885"/>
                <a:gd name="connsiteY0" fmla="*/ 660052 h 1505938"/>
                <a:gd name="connsiteX1" fmla="*/ 41964 w 1541885"/>
                <a:gd name="connsiteY1" fmla="*/ 827692 h 1505938"/>
                <a:gd name="connsiteX2" fmla="*/ 34344 w 1541885"/>
                <a:gd name="connsiteY2" fmla="*/ 867697 h 1505938"/>
                <a:gd name="connsiteX3" fmla="*/ 5769 w 1541885"/>
                <a:gd name="connsiteY3" fmla="*/ 884842 h 1505938"/>
                <a:gd name="connsiteX4" fmla="*/ 5769 w 1541885"/>
                <a:gd name="connsiteY4" fmla="*/ 987712 h 1505938"/>
                <a:gd name="connsiteX5" fmla="*/ 66729 w 1541885"/>
                <a:gd name="connsiteY5" fmla="*/ 1102012 h 1505938"/>
                <a:gd name="connsiteX6" fmla="*/ 110544 w 1541885"/>
                <a:gd name="connsiteY6" fmla="*/ 1140112 h 1505938"/>
                <a:gd name="connsiteX7" fmla="*/ 95304 w 1541885"/>
                <a:gd name="connsiteY7" fmla="*/ 1262032 h 1505938"/>
                <a:gd name="connsiteX8" fmla="*/ 127689 w 1541885"/>
                <a:gd name="connsiteY8" fmla="*/ 1353472 h 1505938"/>
                <a:gd name="connsiteX9" fmla="*/ 222939 w 1541885"/>
                <a:gd name="connsiteY9" fmla="*/ 1418242 h 1505938"/>
                <a:gd name="connsiteX10" fmla="*/ 405819 w 1541885"/>
                <a:gd name="connsiteY10" fmla="*/ 1475392 h 1505938"/>
                <a:gd name="connsiteX11" fmla="*/ 664899 w 1541885"/>
                <a:gd name="connsiteY11" fmla="*/ 1505872 h 1505938"/>
                <a:gd name="connsiteX12" fmla="*/ 899214 w 1541885"/>
                <a:gd name="connsiteY12" fmla="*/ 1467772 h 1505938"/>
                <a:gd name="connsiteX13" fmla="*/ 1122099 w 1541885"/>
                <a:gd name="connsiteY13" fmla="*/ 1383952 h 1505938"/>
                <a:gd name="connsiteX14" fmla="*/ 1272594 w 1541885"/>
                <a:gd name="connsiteY14" fmla="*/ 1250602 h 1505938"/>
                <a:gd name="connsiteX15" fmla="*/ 1308789 w 1541885"/>
                <a:gd name="connsiteY15" fmla="*/ 1275367 h 1505938"/>
                <a:gd name="connsiteX16" fmla="*/ 1407849 w 1541885"/>
                <a:gd name="connsiteY16" fmla="*/ 1258222 h 1505938"/>
                <a:gd name="connsiteX17" fmla="*/ 1476429 w 1541885"/>
                <a:gd name="connsiteY17" fmla="*/ 1183927 h 1505938"/>
                <a:gd name="connsiteX18" fmla="*/ 1535484 w 1541885"/>
                <a:gd name="connsiteY18" fmla="*/ 1086772 h 1505938"/>
                <a:gd name="connsiteX19" fmla="*/ 1529769 w 1541885"/>
                <a:gd name="connsiteY19" fmla="*/ 978187 h 1505938"/>
                <a:gd name="connsiteX20" fmla="*/ 1457379 w 1541885"/>
                <a:gd name="connsiteY20" fmla="*/ 903892 h 1505938"/>
                <a:gd name="connsiteX21" fmla="*/ 1392609 w 1541885"/>
                <a:gd name="connsiteY21" fmla="*/ 905797 h 1505938"/>
                <a:gd name="connsiteX22" fmla="*/ 1417374 w 1541885"/>
                <a:gd name="connsiteY22" fmla="*/ 841027 h 1505938"/>
                <a:gd name="connsiteX23" fmla="*/ 1474524 w 1541885"/>
                <a:gd name="connsiteY23" fmla="*/ 479077 h 1505938"/>
                <a:gd name="connsiteX24" fmla="*/ 1396419 w 1541885"/>
                <a:gd name="connsiteY24" fmla="*/ 216187 h 1505938"/>
                <a:gd name="connsiteX25" fmla="*/ 1234494 w 1541885"/>
                <a:gd name="connsiteY25" fmla="*/ 73312 h 1505938"/>
                <a:gd name="connsiteX26" fmla="*/ 1055424 w 1541885"/>
                <a:gd name="connsiteY26" fmla="*/ 29497 h 1505938"/>
                <a:gd name="connsiteX27" fmla="*/ 784914 w 1541885"/>
                <a:gd name="connsiteY27" fmla="*/ 922 h 1505938"/>
                <a:gd name="connsiteX28" fmla="*/ 388674 w 1541885"/>
                <a:gd name="connsiteY28" fmla="*/ 63787 h 1505938"/>
                <a:gd name="connsiteX29" fmla="*/ 83874 w 1541885"/>
                <a:gd name="connsiteY29" fmla="*/ 372397 h 1505938"/>
                <a:gd name="connsiteX30" fmla="*/ 3864 w 1541885"/>
                <a:gd name="connsiteY30" fmla="*/ 660052 h 1505938"/>
                <a:gd name="connsiteX0" fmla="*/ 3864 w 1541885"/>
                <a:gd name="connsiteY0" fmla="*/ 660107 h 1505993"/>
                <a:gd name="connsiteX1" fmla="*/ 41964 w 1541885"/>
                <a:gd name="connsiteY1" fmla="*/ 827747 h 1505993"/>
                <a:gd name="connsiteX2" fmla="*/ 34344 w 1541885"/>
                <a:gd name="connsiteY2" fmla="*/ 867752 h 1505993"/>
                <a:gd name="connsiteX3" fmla="*/ 5769 w 1541885"/>
                <a:gd name="connsiteY3" fmla="*/ 884897 h 1505993"/>
                <a:gd name="connsiteX4" fmla="*/ 5769 w 1541885"/>
                <a:gd name="connsiteY4" fmla="*/ 987767 h 1505993"/>
                <a:gd name="connsiteX5" fmla="*/ 66729 w 1541885"/>
                <a:gd name="connsiteY5" fmla="*/ 1102067 h 1505993"/>
                <a:gd name="connsiteX6" fmla="*/ 110544 w 1541885"/>
                <a:gd name="connsiteY6" fmla="*/ 1140167 h 1505993"/>
                <a:gd name="connsiteX7" fmla="*/ 95304 w 1541885"/>
                <a:gd name="connsiteY7" fmla="*/ 1262087 h 1505993"/>
                <a:gd name="connsiteX8" fmla="*/ 127689 w 1541885"/>
                <a:gd name="connsiteY8" fmla="*/ 1353527 h 1505993"/>
                <a:gd name="connsiteX9" fmla="*/ 222939 w 1541885"/>
                <a:gd name="connsiteY9" fmla="*/ 1418297 h 1505993"/>
                <a:gd name="connsiteX10" fmla="*/ 405819 w 1541885"/>
                <a:gd name="connsiteY10" fmla="*/ 1475447 h 1505993"/>
                <a:gd name="connsiteX11" fmla="*/ 664899 w 1541885"/>
                <a:gd name="connsiteY11" fmla="*/ 1505927 h 1505993"/>
                <a:gd name="connsiteX12" fmla="*/ 899214 w 1541885"/>
                <a:gd name="connsiteY12" fmla="*/ 1467827 h 1505993"/>
                <a:gd name="connsiteX13" fmla="*/ 1122099 w 1541885"/>
                <a:gd name="connsiteY13" fmla="*/ 1384007 h 1505993"/>
                <a:gd name="connsiteX14" fmla="*/ 1272594 w 1541885"/>
                <a:gd name="connsiteY14" fmla="*/ 1250657 h 1505993"/>
                <a:gd name="connsiteX15" fmla="*/ 1308789 w 1541885"/>
                <a:gd name="connsiteY15" fmla="*/ 1275422 h 1505993"/>
                <a:gd name="connsiteX16" fmla="*/ 1407849 w 1541885"/>
                <a:gd name="connsiteY16" fmla="*/ 1258277 h 1505993"/>
                <a:gd name="connsiteX17" fmla="*/ 1476429 w 1541885"/>
                <a:gd name="connsiteY17" fmla="*/ 1183982 h 1505993"/>
                <a:gd name="connsiteX18" fmla="*/ 1535484 w 1541885"/>
                <a:gd name="connsiteY18" fmla="*/ 1086827 h 1505993"/>
                <a:gd name="connsiteX19" fmla="*/ 1529769 w 1541885"/>
                <a:gd name="connsiteY19" fmla="*/ 978242 h 1505993"/>
                <a:gd name="connsiteX20" fmla="*/ 1457379 w 1541885"/>
                <a:gd name="connsiteY20" fmla="*/ 903947 h 1505993"/>
                <a:gd name="connsiteX21" fmla="*/ 1392609 w 1541885"/>
                <a:gd name="connsiteY21" fmla="*/ 905852 h 1505993"/>
                <a:gd name="connsiteX22" fmla="*/ 1417374 w 1541885"/>
                <a:gd name="connsiteY22" fmla="*/ 841082 h 1505993"/>
                <a:gd name="connsiteX23" fmla="*/ 1474524 w 1541885"/>
                <a:gd name="connsiteY23" fmla="*/ 479132 h 1505993"/>
                <a:gd name="connsiteX24" fmla="*/ 1396419 w 1541885"/>
                <a:gd name="connsiteY24" fmla="*/ 216242 h 1505993"/>
                <a:gd name="connsiteX25" fmla="*/ 1230684 w 1541885"/>
                <a:gd name="connsiteY25" fmla="*/ 82892 h 1505993"/>
                <a:gd name="connsiteX26" fmla="*/ 1055424 w 1541885"/>
                <a:gd name="connsiteY26" fmla="*/ 29552 h 1505993"/>
                <a:gd name="connsiteX27" fmla="*/ 784914 w 1541885"/>
                <a:gd name="connsiteY27" fmla="*/ 977 h 1505993"/>
                <a:gd name="connsiteX28" fmla="*/ 388674 w 1541885"/>
                <a:gd name="connsiteY28" fmla="*/ 63842 h 1505993"/>
                <a:gd name="connsiteX29" fmla="*/ 83874 w 1541885"/>
                <a:gd name="connsiteY29" fmla="*/ 372452 h 1505993"/>
                <a:gd name="connsiteX30" fmla="*/ 3864 w 1541885"/>
                <a:gd name="connsiteY30" fmla="*/ 660107 h 1505993"/>
                <a:gd name="connsiteX0" fmla="*/ 3864 w 1541885"/>
                <a:gd name="connsiteY0" fmla="*/ 660701 h 1506587"/>
                <a:gd name="connsiteX1" fmla="*/ 41964 w 1541885"/>
                <a:gd name="connsiteY1" fmla="*/ 828341 h 1506587"/>
                <a:gd name="connsiteX2" fmla="*/ 34344 w 1541885"/>
                <a:gd name="connsiteY2" fmla="*/ 868346 h 1506587"/>
                <a:gd name="connsiteX3" fmla="*/ 5769 w 1541885"/>
                <a:gd name="connsiteY3" fmla="*/ 885491 h 1506587"/>
                <a:gd name="connsiteX4" fmla="*/ 5769 w 1541885"/>
                <a:gd name="connsiteY4" fmla="*/ 988361 h 1506587"/>
                <a:gd name="connsiteX5" fmla="*/ 66729 w 1541885"/>
                <a:gd name="connsiteY5" fmla="*/ 1102661 h 1506587"/>
                <a:gd name="connsiteX6" fmla="*/ 110544 w 1541885"/>
                <a:gd name="connsiteY6" fmla="*/ 1140761 h 1506587"/>
                <a:gd name="connsiteX7" fmla="*/ 95304 w 1541885"/>
                <a:gd name="connsiteY7" fmla="*/ 1262681 h 1506587"/>
                <a:gd name="connsiteX8" fmla="*/ 127689 w 1541885"/>
                <a:gd name="connsiteY8" fmla="*/ 1354121 h 1506587"/>
                <a:gd name="connsiteX9" fmla="*/ 222939 w 1541885"/>
                <a:gd name="connsiteY9" fmla="*/ 1418891 h 1506587"/>
                <a:gd name="connsiteX10" fmla="*/ 405819 w 1541885"/>
                <a:gd name="connsiteY10" fmla="*/ 1476041 h 1506587"/>
                <a:gd name="connsiteX11" fmla="*/ 664899 w 1541885"/>
                <a:gd name="connsiteY11" fmla="*/ 1506521 h 1506587"/>
                <a:gd name="connsiteX12" fmla="*/ 899214 w 1541885"/>
                <a:gd name="connsiteY12" fmla="*/ 1468421 h 1506587"/>
                <a:gd name="connsiteX13" fmla="*/ 1122099 w 1541885"/>
                <a:gd name="connsiteY13" fmla="*/ 1384601 h 1506587"/>
                <a:gd name="connsiteX14" fmla="*/ 1272594 w 1541885"/>
                <a:gd name="connsiteY14" fmla="*/ 1251251 h 1506587"/>
                <a:gd name="connsiteX15" fmla="*/ 1308789 w 1541885"/>
                <a:gd name="connsiteY15" fmla="*/ 1276016 h 1506587"/>
                <a:gd name="connsiteX16" fmla="*/ 1407849 w 1541885"/>
                <a:gd name="connsiteY16" fmla="*/ 1258871 h 1506587"/>
                <a:gd name="connsiteX17" fmla="*/ 1476429 w 1541885"/>
                <a:gd name="connsiteY17" fmla="*/ 1184576 h 1506587"/>
                <a:gd name="connsiteX18" fmla="*/ 1535484 w 1541885"/>
                <a:gd name="connsiteY18" fmla="*/ 1087421 h 1506587"/>
                <a:gd name="connsiteX19" fmla="*/ 1529769 w 1541885"/>
                <a:gd name="connsiteY19" fmla="*/ 978836 h 1506587"/>
                <a:gd name="connsiteX20" fmla="*/ 1457379 w 1541885"/>
                <a:gd name="connsiteY20" fmla="*/ 904541 h 1506587"/>
                <a:gd name="connsiteX21" fmla="*/ 1392609 w 1541885"/>
                <a:gd name="connsiteY21" fmla="*/ 906446 h 1506587"/>
                <a:gd name="connsiteX22" fmla="*/ 1417374 w 1541885"/>
                <a:gd name="connsiteY22" fmla="*/ 841676 h 1506587"/>
                <a:gd name="connsiteX23" fmla="*/ 1474524 w 1541885"/>
                <a:gd name="connsiteY23" fmla="*/ 479726 h 1506587"/>
                <a:gd name="connsiteX24" fmla="*/ 1396419 w 1541885"/>
                <a:gd name="connsiteY24" fmla="*/ 216836 h 1506587"/>
                <a:gd name="connsiteX25" fmla="*/ 1230684 w 1541885"/>
                <a:gd name="connsiteY25" fmla="*/ 83486 h 1506587"/>
                <a:gd name="connsiteX26" fmla="*/ 1055424 w 1541885"/>
                <a:gd name="connsiteY26" fmla="*/ 24431 h 1506587"/>
                <a:gd name="connsiteX27" fmla="*/ 784914 w 1541885"/>
                <a:gd name="connsiteY27" fmla="*/ 1571 h 1506587"/>
                <a:gd name="connsiteX28" fmla="*/ 388674 w 1541885"/>
                <a:gd name="connsiteY28" fmla="*/ 64436 h 1506587"/>
                <a:gd name="connsiteX29" fmla="*/ 83874 w 1541885"/>
                <a:gd name="connsiteY29" fmla="*/ 373046 h 1506587"/>
                <a:gd name="connsiteX30" fmla="*/ 3864 w 1541885"/>
                <a:gd name="connsiteY30" fmla="*/ 660701 h 1506587"/>
                <a:gd name="connsiteX0" fmla="*/ 3864 w 1541885"/>
                <a:gd name="connsiteY0" fmla="*/ 661966 h 1507852"/>
                <a:gd name="connsiteX1" fmla="*/ 41964 w 1541885"/>
                <a:gd name="connsiteY1" fmla="*/ 829606 h 1507852"/>
                <a:gd name="connsiteX2" fmla="*/ 34344 w 1541885"/>
                <a:gd name="connsiteY2" fmla="*/ 869611 h 1507852"/>
                <a:gd name="connsiteX3" fmla="*/ 5769 w 1541885"/>
                <a:gd name="connsiteY3" fmla="*/ 886756 h 1507852"/>
                <a:gd name="connsiteX4" fmla="*/ 5769 w 1541885"/>
                <a:gd name="connsiteY4" fmla="*/ 989626 h 1507852"/>
                <a:gd name="connsiteX5" fmla="*/ 66729 w 1541885"/>
                <a:gd name="connsiteY5" fmla="*/ 1103926 h 1507852"/>
                <a:gd name="connsiteX6" fmla="*/ 110544 w 1541885"/>
                <a:gd name="connsiteY6" fmla="*/ 1142026 h 1507852"/>
                <a:gd name="connsiteX7" fmla="*/ 95304 w 1541885"/>
                <a:gd name="connsiteY7" fmla="*/ 1263946 h 1507852"/>
                <a:gd name="connsiteX8" fmla="*/ 127689 w 1541885"/>
                <a:gd name="connsiteY8" fmla="*/ 1355386 h 1507852"/>
                <a:gd name="connsiteX9" fmla="*/ 222939 w 1541885"/>
                <a:gd name="connsiteY9" fmla="*/ 1420156 h 1507852"/>
                <a:gd name="connsiteX10" fmla="*/ 405819 w 1541885"/>
                <a:gd name="connsiteY10" fmla="*/ 1477306 h 1507852"/>
                <a:gd name="connsiteX11" fmla="*/ 664899 w 1541885"/>
                <a:gd name="connsiteY11" fmla="*/ 1507786 h 1507852"/>
                <a:gd name="connsiteX12" fmla="*/ 899214 w 1541885"/>
                <a:gd name="connsiteY12" fmla="*/ 1469686 h 1507852"/>
                <a:gd name="connsiteX13" fmla="*/ 1122099 w 1541885"/>
                <a:gd name="connsiteY13" fmla="*/ 1385866 h 1507852"/>
                <a:gd name="connsiteX14" fmla="*/ 1272594 w 1541885"/>
                <a:gd name="connsiteY14" fmla="*/ 1252516 h 1507852"/>
                <a:gd name="connsiteX15" fmla="*/ 1308789 w 1541885"/>
                <a:gd name="connsiteY15" fmla="*/ 1277281 h 1507852"/>
                <a:gd name="connsiteX16" fmla="*/ 1407849 w 1541885"/>
                <a:gd name="connsiteY16" fmla="*/ 1260136 h 1507852"/>
                <a:gd name="connsiteX17" fmla="*/ 1476429 w 1541885"/>
                <a:gd name="connsiteY17" fmla="*/ 1185841 h 1507852"/>
                <a:gd name="connsiteX18" fmla="*/ 1535484 w 1541885"/>
                <a:gd name="connsiteY18" fmla="*/ 1088686 h 1507852"/>
                <a:gd name="connsiteX19" fmla="*/ 1529769 w 1541885"/>
                <a:gd name="connsiteY19" fmla="*/ 980101 h 1507852"/>
                <a:gd name="connsiteX20" fmla="*/ 1457379 w 1541885"/>
                <a:gd name="connsiteY20" fmla="*/ 905806 h 1507852"/>
                <a:gd name="connsiteX21" fmla="*/ 1392609 w 1541885"/>
                <a:gd name="connsiteY21" fmla="*/ 907711 h 1507852"/>
                <a:gd name="connsiteX22" fmla="*/ 1417374 w 1541885"/>
                <a:gd name="connsiteY22" fmla="*/ 842941 h 1507852"/>
                <a:gd name="connsiteX23" fmla="*/ 1474524 w 1541885"/>
                <a:gd name="connsiteY23" fmla="*/ 480991 h 1507852"/>
                <a:gd name="connsiteX24" fmla="*/ 1396419 w 1541885"/>
                <a:gd name="connsiteY24" fmla="*/ 218101 h 1507852"/>
                <a:gd name="connsiteX25" fmla="*/ 1230684 w 1541885"/>
                <a:gd name="connsiteY25" fmla="*/ 84751 h 1507852"/>
                <a:gd name="connsiteX26" fmla="*/ 1055424 w 1541885"/>
                <a:gd name="connsiteY26" fmla="*/ 25696 h 1507852"/>
                <a:gd name="connsiteX27" fmla="*/ 784914 w 1541885"/>
                <a:gd name="connsiteY27" fmla="*/ 2836 h 1507852"/>
                <a:gd name="connsiteX28" fmla="*/ 358194 w 1541885"/>
                <a:gd name="connsiteY28" fmla="*/ 86656 h 1507852"/>
                <a:gd name="connsiteX29" fmla="*/ 83874 w 1541885"/>
                <a:gd name="connsiteY29" fmla="*/ 374311 h 1507852"/>
                <a:gd name="connsiteX30" fmla="*/ 3864 w 1541885"/>
                <a:gd name="connsiteY30" fmla="*/ 661966 h 1507852"/>
                <a:gd name="connsiteX0" fmla="*/ 3864 w 1541885"/>
                <a:gd name="connsiteY0" fmla="*/ 661966 h 1507852"/>
                <a:gd name="connsiteX1" fmla="*/ 41964 w 1541885"/>
                <a:gd name="connsiteY1" fmla="*/ 829606 h 1507852"/>
                <a:gd name="connsiteX2" fmla="*/ 34344 w 1541885"/>
                <a:gd name="connsiteY2" fmla="*/ 869611 h 1507852"/>
                <a:gd name="connsiteX3" fmla="*/ 5769 w 1541885"/>
                <a:gd name="connsiteY3" fmla="*/ 886756 h 1507852"/>
                <a:gd name="connsiteX4" fmla="*/ 5769 w 1541885"/>
                <a:gd name="connsiteY4" fmla="*/ 989626 h 1507852"/>
                <a:gd name="connsiteX5" fmla="*/ 66729 w 1541885"/>
                <a:gd name="connsiteY5" fmla="*/ 1103926 h 1507852"/>
                <a:gd name="connsiteX6" fmla="*/ 110544 w 1541885"/>
                <a:gd name="connsiteY6" fmla="*/ 1142026 h 1507852"/>
                <a:gd name="connsiteX7" fmla="*/ 95304 w 1541885"/>
                <a:gd name="connsiteY7" fmla="*/ 1263946 h 1507852"/>
                <a:gd name="connsiteX8" fmla="*/ 127689 w 1541885"/>
                <a:gd name="connsiteY8" fmla="*/ 1355386 h 1507852"/>
                <a:gd name="connsiteX9" fmla="*/ 222939 w 1541885"/>
                <a:gd name="connsiteY9" fmla="*/ 1420156 h 1507852"/>
                <a:gd name="connsiteX10" fmla="*/ 405819 w 1541885"/>
                <a:gd name="connsiteY10" fmla="*/ 1477306 h 1507852"/>
                <a:gd name="connsiteX11" fmla="*/ 664899 w 1541885"/>
                <a:gd name="connsiteY11" fmla="*/ 1507786 h 1507852"/>
                <a:gd name="connsiteX12" fmla="*/ 899214 w 1541885"/>
                <a:gd name="connsiteY12" fmla="*/ 1469686 h 1507852"/>
                <a:gd name="connsiteX13" fmla="*/ 1122099 w 1541885"/>
                <a:gd name="connsiteY13" fmla="*/ 1385866 h 1507852"/>
                <a:gd name="connsiteX14" fmla="*/ 1272594 w 1541885"/>
                <a:gd name="connsiteY14" fmla="*/ 1252516 h 1507852"/>
                <a:gd name="connsiteX15" fmla="*/ 1308789 w 1541885"/>
                <a:gd name="connsiteY15" fmla="*/ 1277281 h 1507852"/>
                <a:gd name="connsiteX16" fmla="*/ 1407849 w 1541885"/>
                <a:gd name="connsiteY16" fmla="*/ 1260136 h 1507852"/>
                <a:gd name="connsiteX17" fmla="*/ 1476429 w 1541885"/>
                <a:gd name="connsiteY17" fmla="*/ 1185841 h 1507852"/>
                <a:gd name="connsiteX18" fmla="*/ 1535484 w 1541885"/>
                <a:gd name="connsiteY18" fmla="*/ 1088686 h 1507852"/>
                <a:gd name="connsiteX19" fmla="*/ 1529769 w 1541885"/>
                <a:gd name="connsiteY19" fmla="*/ 980101 h 1507852"/>
                <a:gd name="connsiteX20" fmla="*/ 1457379 w 1541885"/>
                <a:gd name="connsiteY20" fmla="*/ 905806 h 1507852"/>
                <a:gd name="connsiteX21" fmla="*/ 1392609 w 1541885"/>
                <a:gd name="connsiteY21" fmla="*/ 907711 h 1507852"/>
                <a:gd name="connsiteX22" fmla="*/ 1417374 w 1541885"/>
                <a:gd name="connsiteY22" fmla="*/ 842941 h 1507852"/>
                <a:gd name="connsiteX23" fmla="*/ 1474524 w 1541885"/>
                <a:gd name="connsiteY23" fmla="*/ 480991 h 1507852"/>
                <a:gd name="connsiteX24" fmla="*/ 1396419 w 1541885"/>
                <a:gd name="connsiteY24" fmla="*/ 218101 h 1507852"/>
                <a:gd name="connsiteX25" fmla="*/ 1230684 w 1541885"/>
                <a:gd name="connsiteY25" fmla="*/ 84751 h 1507852"/>
                <a:gd name="connsiteX26" fmla="*/ 1055424 w 1541885"/>
                <a:gd name="connsiteY26" fmla="*/ 25696 h 1507852"/>
                <a:gd name="connsiteX27" fmla="*/ 714429 w 1541885"/>
                <a:gd name="connsiteY27" fmla="*/ 2836 h 1507852"/>
                <a:gd name="connsiteX28" fmla="*/ 358194 w 1541885"/>
                <a:gd name="connsiteY28" fmla="*/ 86656 h 1507852"/>
                <a:gd name="connsiteX29" fmla="*/ 83874 w 1541885"/>
                <a:gd name="connsiteY29" fmla="*/ 374311 h 1507852"/>
                <a:gd name="connsiteX30" fmla="*/ 3864 w 1541885"/>
                <a:gd name="connsiteY30" fmla="*/ 661966 h 1507852"/>
                <a:gd name="connsiteX0" fmla="*/ 3864 w 1541885"/>
                <a:gd name="connsiteY0" fmla="*/ 663510 h 1509396"/>
                <a:gd name="connsiteX1" fmla="*/ 41964 w 1541885"/>
                <a:gd name="connsiteY1" fmla="*/ 831150 h 1509396"/>
                <a:gd name="connsiteX2" fmla="*/ 34344 w 1541885"/>
                <a:gd name="connsiteY2" fmla="*/ 871155 h 1509396"/>
                <a:gd name="connsiteX3" fmla="*/ 5769 w 1541885"/>
                <a:gd name="connsiteY3" fmla="*/ 888300 h 1509396"/>
                <a:gd name="connsiteX4" fmla="*/ 5769 w 1541885"/>
                <a:gd name="connsiteY4" fmla="*/ 991170 h 1509396"/>
                <a:gd name="connsiteX5" fmla="*/ 66729 w 1541885"/>
                <a:gd name="connsiteY5" fmla="*/ 1105470 h 1509396"/>
                <a:gd name="connsiteX6" fmla="*/ 110544 w 1541885"/>
                <a:gd name="connsiteY6" fmla="*/ 1143570 h 1509396"/>
                <a:gd name="connsiteX7" fmla="*/ 95304 w 1541885"/>
                <a:gd name="connsiteY7" fmla="*/ 1265490 h 1509396"/>
                <a:gd name="connsiteX8" fmla="*/ 127689 w 1541885"/>
                <a:gd name="connsiteY8" fmla="*/ 1356930 h 1509396"/>
                <a:gd name="connsiteX9" fmla="*/ 222939 w 1541885"/>
                <a:gd name="connsiteY9" fmla="*/ 1421700 h 1509396"/>
                <a:gd name="connsiteX10" fmla="*/ 405819 w 1541885"/>
                <a:gd name="connsiteY10" fmla="*/ 1478850 h 1509396"/>
                <a:gd name="connsiteX11" fmla="*/ 664899 w 1541885"/>
                <a:gd name="connsiteY11" fmla="*/ 1509330 h 1509396"/>
                <a:gd name="connsiteX12" fmla="*/ 899214 w 1541885"/>
                <a:gd name="connsiteY12" fmla="*/ 1471230 h 1509396"/>
                <a:gd name="connsiteX13" fmla="*/ 1122099 w 1541885"/>
                <a:gd name="connsiteY13" fmla="*/ 1387410 h 1509396"/>
                <a:gd name="connsiteX14" fmla="*/ 1272594 w 1541885"/>
                <a:gd name="connsiteY14" fmla="*/ 1254060 h 1509396"/>
                <a:gd name="connsiteX15" fmla="*/ 1308789 w 1541885"/>
                <a:gd name="connsiteY15" fmla="*/ 1278825 h 1509396"/>
                <a:gd name="connsiteX16" fmla="*/ 1407849 w 1541885"/>
                <a:gd name="connsiteY16" fmla="*/ 1261680 h 1509396"/>
                <a:gd name="connsiteX17" fmla="*/ 1476429 w 1541885"/>
                <a:gd name="connsiteY17" fmla="*/ 1187385 h 1509396"/>
                <a:gd name="connsiteX18" fmla="*/ 1535484 w 1541885"/>
                <a:gd name="connsiteY18" fmla="*/ 1090230 h 1509396"/>
                <a:gd name="connsiteX19" fmla="*/ 1529769 w 1541885"/>
                <a:gd name="connsiteY19" fmla="*/ 981645 h 1509396"/>
                <a:gd name="connsiteX20" fmla="*/ 1457379 w 1541885"/>
                <a:gd name="connsiteY20" fmla="*/ 907350 h 1509396"/>
                <a:gd name="connsiteX21" fmla="*/ 1392609 w 1541885"/>
                <a:gd name="connsiteY21" fmla="*/ 909255 h 1509396"/>
                <a:gd name="connsiteX22" fmla="*/ 1417374 w 1541885"/>
                <a:gd name="connsiteY22" fmla="*/ 844485 h 1509396"/>
                <a:gd name="connsiteX23" fmla="*/ 1474524 w 1541885"/>
                <a:gd name="connsiteY23" fmla="*/ 482535 h 1509396"/>
                <a:gd name="connsiteX24" fmla="*/ 1396419 w 1541885"/>
                <a:gd name="connsiteY24" fmla="*/ 219645 h 1509396"/>
                <a:gd name="connsiteX25" fmla="*/ 1230684 w 1541885"/>
                <a:gd name="connsiteY25" fmla="*/ 86295 h 1509396"/>
                <a:gd name="connsiteX26" fmla="*/ 1034469 w 1541885"/>
                <a:gd name="connsiteY26" fmla="*/ 19620 h 1509396"/>
                <a:gd name="connsiteX27" fmla="*/ 714429 w 1541885"/>
                <a:gd name="connsiteY27" fmla="*/ 4380 h 1509396"/>
                <a:gd name="connsiteX28" fmla="*/ 358194 w 1541885"/>
                <a:gd name="connsiteY28" fmla="*/ 88200 h 1509396"/>
                <a:gd name="connsiteX29" fmla="*/ 83874 w 1541885"/>
                <a:gd name="connsiteY29" fmla="*/ 375855 h 1509396"/>
                <a:gd name="connsiteX30" fmla="*/ 3864 w 1541885"/>
                <a:gd name="connsiteY30" fmla="*/ 663510 h 1509396"/>
                <a:gd name="connsiteX0" fmla="*/ 3864 w 1541885"/>
                <a:gd name="connsiteY0" fmla="*/ 663510 h 1509396"/>
                <a:gd name="connsiteX1" fmla="*/ 41964 w 1541885"/>
                <a:gd name="connsiteY1" fmla="*/ 831150 h 1509396"/>
                <a:gd name="connsiteX2" fmla="*/ 34344 w 1541885"/>
                <a:gd name="connsiteY2" fmla="*/ 871155 h 1509396"/>
                <a:gd name="connsiteX3" fmla="*/ 5769 w 1541885"/>
                <a:gd name="connsiteY3" fmla="*/ 888300 h 1509396"/>
                <a:gd name="connsiteX4" fmla="*/ 5769 w 1541885"/>
                <a:gd name="connsiteY4" fmla="*/ 991170 h 1509396"/>
                <a:gd name="connsiteX5" fmla="*/ 66729 w 1541885"/>
                <a:gd name="connsiteY5" fmla="*/ 1105470 h 1509396"/>
                <a:gd name="connsiteX6" fmla="*/ 110544 w 1541885"/>
                <a:gd name="connsiteY6" fmla="*/ 1143570 h 1509396"/>
                <a:gd name="connsiteX7" fmla="*/ 95304 w 1541885"/>
                <a:gd name="connsiteY7" fmla="*/ 1265490 h 1509396"/>
                <a:gd name="connsiteX8" fmla="*/ 127689 w 1541885"/>
                <a:gd name="connsiteY8" fmla="*/ 1356930 h 1509396"/>
                <a:gd name="connsiteX9" fmla="*/ 222939 w 1541885"/>
                <a:gd name="connsiteY9" fmla="*/ 1421700 h 1509396"/>
                <a:gd name="connsiteX10" fmla="*/ 405819 w 1541885"/>
                <a:gd name="connsiteY10" fmla="*/ 1478850 h 1509396"/>
                <a:gd name="connsiteX11" fmla="*/ 664899 w 1541885"/>
                <a:gd name="connsiteY11" fmla="*/ 1509330 h 1509396"/>
                <a:gd name="connsiteX12" fmla="*/ 899214 w 1541885"/>
                <a:gd name="connsiteY12" fmla="*/ 1471230 h 1509396"/>
                <a:gd name="connsiteX13" fmla="*/ 1122099 w 1541885"/>
                <a:gd name="connsiteY13" fmla="*/ 1387410 h 1509396"/>
                <a:gd name="connsiteX14" fmla="*/ 1272594 w 1541885"/>
                <a:gd name="connsiteY14" fmla="*/ 1254060 h 1509396"/>
                <a:gd name="connsiteX15" fmla="*/ 1308789 w 1541885"/>
                <a:gd name="connsiteY15" fmla="*/ 1278825 h 1509396"/>
                <a:gd name="connsiteX16" fmla="*/ 1407849 w 1541885"/>
                <a:gd name="connsiteY16" fmla="*/ 1261680 h 1509396"/>
                <a:gd name="connsiteX17" fmla="*/ 1476429 w 1541885"/>
                <a:gd name="connsiteY17" fmla="*/ 1187385 h 1509396"/>
                <a:gd name="connsiteX18" fmla="*/ 1535484 w 1541885"/>
                <a:gd name="connsiteY18" fmla="*/ 1090230 h 1509396"/>
                <a:gd name="connsiteX19" fmla="*/ 1529769 w 1541885"/>
                <a:gd name="connsiteY19" fmla="*/ 981645 h 1509396"/>
                <a:gd name="connsiteX20" fmla="*/ 1457379 w 1541885"/>
                <a:gd name="connsiteY20" fmla="*/ 907350 h 1509396"/>
                <a:gd name="connsiteX21" fmla="*/ 1407849 w 1541885"/>
                <a:gd name="connsiteY21" fmla="*/ 909255 h 1509396"/>
                <a:gd name="connsiteX22" fmla="*/ 1417374 w 1541885"/>
                <a:gd name="connsiteY22" fmla="*/ 844485 h 1509396"/>
                <a:gd name="connsiteX23" fmla="*/ 1474524 w 1541885"/>
                <a:gd name="connsiteY23" fmla="*/ 482535 h 1509396"/>
                <a:gd name="connsiteX24" fmla="*/ 1396419 w 1541885"/>
                <a:gd name="connsiteY24" fmla="*/ 219645 h 1509396"/>
                <a:gd name="connsiteX25" fmla="*/ 1230684 w 1541885"/>
                <a:gd name="connsiteY25" fmla="*/ 86295 h 1509396"/>
                <a:gd name="connsiteX26" fmla="*/ 1034469 w 1541885"/>
                <a:gd name="connsiteY26" fmla="*/ 19620 h 1509396"/>
                <a:gd name="connsiteX27" fmla="*/ 714429 w 1541885"/>
                <a:gd name="connsiteY27" fmla="*/ 4380 h 1509396"/>
                <a:gd name="connsiteX28" fmla="*/ 358194 w 1541885"/>
                <a:gd name="connsiteY28" fmla="*/ 88200 h 1509396"/>
                <a:gd name="connsiteX29" fmla="*/ 83874 w 1541885"/>
                <a:gd name="connsiteY29" fmla="*/ 375855 h 1509396"/>
                <a:gd name="connsiteX30" fmla="*/ 3864 w 1541885"/>
                <a:gd name="connsiteY30" fmla="*/ 663510 h 1509396"/>
                <a:gd name="connsiteX0" fmla="*/ 3864 w 1541974"/>
                <a:gd name="connsiteY0" fmla="*/ 663510 h 1509396"/>
                <a:gd name="connsiteX1" fmla="*/ 41964 w 1541974"/>
                <a:gd name="connsiteY1" fmla="*/ 831150 h 1509396"/>
                <a:gd name="connsiteX2" fmla="*/ 34344 w 1541974"/>
                <a:gd name="connsiteY2" fmla="*/ 871155 h 1509396"/>
                <a:gd name="connsiteX3" fmla="*/ 5769 w 1541974"/>
                <a:gd name="connsiteY3" fmla="*/ 888300 h 1509396"/>
                <a:gd name="connsiteX4" fmla="*/ 5769 w 1541974"/>
                <a:gd name="connsiteY4" fmla="*/ 991170 h 1509396"/>
                <a:gd name="connsiteX5" fmla="*/ 66729 w 1541974"/>
                <a:gd name="connsiteY5" fmla="*/ 1105470 h 1509396"/>
                <a:gd name="connsiteX6" fmla="*/ 110544 w 1541974"/>
                <a:gd name="connsiteY6" fmla="*/ 1143570 h 1509396"/>
                <a:gd name="connsiteX7" fmla="*/ 95304 w 1541974"/>
                <a:gd name="connsiteY7" fmla="*/ 1265490 h 1509396"/>
                <a:gd name="connsiteX8" fmla="*/ 127689 w 1541974"/>
                <a:gd name="connsiteY8" fmla="*/ 1356930 h 1509396"/>
                <a:gd name="connsiteX9" fmla="*/ 222939 w 1541974"/>
                <a:gd name="connsiteY9" fmla="*/ 1421700 h 1509396"/>
                <a:gd name="connsiteX10" fmla="*/ 405819 w 1541974"/>
                <a:gd name="connsiteY10" fmla="*/ 1478850 h 1509396"/>
                <a:gd name="connsiteX11" fmla="*/ 664899 w 1541974"/>
                <a:gd name="connsiteY11" fmla="*/ 1509330 h 1509396"/>
                <a:gd name="connsiteX12" fmla="*/ 899214 w 1541974"/>
                <a:gd name="connsiteY12" fmla="*/ 1471230 h 1509396"/>
                <a:gd name="connsiteX13" fmla="*/ 1122099 w 1541974"/>
                <a:gd name="connsiteY13" fmla="*/ 1387410 h 1509396"/>
                <a:gd name="connsiteX14" fmla="*/ 1272594 w 1541974"/>
                <a:gd name="connsiteY14" fmla="*/ 1254060 h 1509396"/>
                <a:gd name="connsiteX15" fmla="*/ 1308789 w 1541974"/>
                <a:gd name="connsiteY15" fmla="*/ 1278825 h 1509396"/>
                <a:gd name="connsiteX16" fmla="*/ 1407849 w 1541974"/>
                <a:gd name="connsiteY16" fmla="*/ 1261680 h 1509396"/>
                <a:gd name="connsiteX17" fmla="*/ 1476429 w 1541974"/>
                <a:gd name="connsiteY17" fmla="*/ 1187385 h 1509396"/>
                <a:gd name="connsiteX18" fmla="*/ 1535484 w 1541974"/>
                <a:gd name="connsiteY18" fmla="*/ 1090230 h 1509396"/>
                <a:gd name="connsiteX19" fmla="*/ 1531674 w 1541974"/>
                <a:gd name="connsiteY19" fmla="*/ 958785 h 1509396"/>
                <a:gd name="connsiteX20" fmla="*/ 1457379 w 1541974"/>
                <a:gd name="connsiteY20" fmla="*/ 907350 h 1509396"/>
                <a:gd name="connsiteX21" fmla="*/ 1407849 w 1541974"/>
                <a:gd name="connsiteY21" fmla="*/ 909255 h 1509396"/>
                <a:gd name="connsiteX22" fmla="*/ 1417374 w 1541974"/>
                <a:gd name="connsiteY22" fmla="*/ 844485 h 1509396"/>
                <a:gd name="connsiteX23" fmla="*/ 1474524 w 1541974"/>
                <a:gd name="connsiteY23" fmla="*/ 482535 h 1509396"/>
                <a:gd name="connsiteX24" fmla="*/ 1396419 w 1541974"/>
                <a:gd name="connsiteY24" fmla="*/ 219645 h 1509396"/>
                <a:gd name="connsiteX25" fmla="*/ 1230684 w 1541974"/>
                <a:gd name="connsiteY25" fmla="*/ 86295 h 1509396"/>
                <a:gd name="connsiteX26" fmla="*/ 1034469 w 1541974"/>
                <a:gd name="connsiteY26" fmla="*/ 19620 h 1509396"/>
                <a:gd name="connsiteX27" fmla="*/ 714429 w 1541974"/>
                <a:gd name="connsiteY27" fmla="*/ 4380 h 1509396"/>
                <a:gd name="connsiteX28" fmla="*/ 358194 w 1541974"/>
                <a:gd name="connsiteY28" fmla="*/ 88200 h 1509396"/>
                <a:gd name="connsiteX29" fmla="*/ 83874 w 1541974"/>
                <a:gd name="connsiteY29" fmla="*/ 375855 h 1509396"/>
                <a:gd name="connsiteX30" fmla="*/ 3864 w 1541974"/>
                <a:gd name="connsiteY30" fmla="*/ 663510 h 1509396"/>
                <a:gd name="connsiteX0" fmla="*/ 3864 w 1541092"/>
                <a:gd name="connsiteY0" fmla="*/ 663510 h 1509396"/>
                <a:gd name="connsiteX1" fmla="*/ 41964 w 1541092"/>
                <a:gd name="connsiteY1" fmla="*/ 831150 h 1509396"/>
                <a:gd name="connsiteX2" fmla="*/ 34344 w 1541092"/>
                <a:gd name="connsiteY2" fmla="*/ 871155 h 1509396"/>
                <a:gd name="connsiteX3" fmla="*/ 5769 w 1541092"/>
                <a:gd name="connsiteY3" fmla="*/ 888300 h 1509396"/>
                <a:gd name="connsiteX4" fmla="*/ 5769 w 1541092"/>
                <a:gd name="connsiteY4" fmla="*/ 991170 h 1509396"/>
                <a:gd name="connsiteX5" fmla="*/ 66729 w 1541092"/>
                <a:gd name="connsiteY5" fmla="*/ 1105470 h 1509396"/>
                <a:gd name="connsiteX6" fmla="*/ 110544 w 1541092"/>
                <a:gd name="connsiteY6" fmla="*/ 1143570 h 1509396"/>
                <a:gd name="connsiteX7" fmla="*/ 95304 w 1541092"/>
                <a:gd name="connsiteY7" fmla="*/ 1265490 h 1509396"/>
                <a:gd name="connsiteX8" fmla="*/ 127689 w 1541092"/>
                <a:gd name="connsiteY8" fmla="*/ 1356930 h 1509396"/>
                <a:gd name="connsiteX9" fmla="*/ 222939 w 1541092"/>
                <a:gd name="connsiteY9" fmla="*/ 1421700 h 1509396"/>
                <a:gd name="connsiteX10" fmla="*/ 405819 w 1541092"/>
                <a:gd name="connsiteY10" fmla="*/ 1478850 h 1509396"/>
                <a:gd name="connsiteX11" fmla="*/ 664899 w 1541092"/>
                <a:gd name="connsiteY11" fmla="*/ 1509330 h 1509396"/>
                <a:gd name="connsiteX12" fmla="*/ 899214 w 1541092"/>
                <a:gd name="connsiteY12" fmla="*/ 1471230 h 1509396"/>
                <a:gd name="connsiteX13" fmla="*/ 1122099 w 1541092"/>
                <a:gd name="connsiteY13" fmla="*/ 1387410 h 1509396"/>
                <a:gd name="connsiteX14" fmla="*/ 1272594 w 1541092"/>
                <a:gd name="connsiteY14" fmla="*/ 1254060 h 1509396"/>
                <a:gd name="connsiteX15" fmla="*/ 1308789 w 1541092"/>
                <a:gd name="connsiteY15" fmla="*/ 1278825 h 1509396"/>
                <a:gd name="connsiteX16" fmla="*/ 1407849 w 1541092"/>
                <a:gd name="connsiteY16" fmla="*/ 1261680 h 1509396"/>
                <a:gd name="connsiteX17" fmla="*/ 1489764 w 1541092"/>
                <a:gd name="connsiteY17" fmla="*/ 1189290 h 1509396"/>
                <a:gd name="connsiteX18" fmla="*/ 1535484 w 1541092"/>
                <a:gd name="connsiteY18" fmla="*/ 1090230 h 1509396"/>
                <a:gd name="connsiteX19" fmla="*/ 1531674 w 1541092"/>
                <a:gd name="connsiteY19" fmla="*/ 958785 h 1509396"/>
                <a:gd name="connsiteX20" fmla="*/ 1457379 w 1541092"/>
                <a:gd name="connsiteY20" fmla="*/ 907350 h 1509396"/>
                <a:gd name="connsiteX21" fmla="*/ 1407849 w 1541092"/>
                <a:gd name="connsiteY21" fmla="*/ 909255 h 1509396"/>
                <a:gd name="connsiteX22" fmla="*/ 1417374 w 1541092"/>
                <a:gd name="connsiteY22" fmla="*/ 844485 h 1509396"/>
                <a:gd name="connsiteX23" fmla="*/ 1474524 w 1541092"/>
                <a:gd name="connsiteY23" fmla="*/ 482535 h 1509396"/>
                <a:gd name="connsiteX24" fmla="*/ 1396419 w 1541092"/>
                <a:gd name="connsiteY24" fmla="*/ 219645 h 1509396"/>
                <a:gd name="connsiteX25" fmla="*/ 1230684 w 1541092"/>
                <a:gd name="connsiteY25" fmla="*/ 86295 h 1509396"/>
                <a:gd name="connsiteX26" fmla="*/ 1034469 w 1541092"/>
                <a:gd name="connsiteY26" fmla="*/ 19620 h 1509396"/>
                <a:gd name="connsiteX27" fmla="*/ 714429 w 1541092"/>
                <a:gd name="connsiteY27" fmla="*/ 4380 h 1509396"/>
                <a:gd name="connsiteX28" fmla="*/ 358194 w 1541092"/>
                <a:gd name="connsiteY28" fmla="*/ 88200 h 1509396"/>
                <a:gd name="connsiteX29" fmla="*/ 83874 w 1541092"/>
                <a:gd name="connsiteY29" fmla="*/ 375855 h 1509396"/>
                <a:gd name="connsiteX30" fmla="*/ 3864 w 1541092"/>
                <a:gd name="connsiteY30" fmla="*/ 663510 h 1509396"/>
                <a:gd name="connsiteX0" fmla="*/ 3864 w 1541092"/>
                <a:gd name="connsiteY0" fmla="*/ 663510 h 1509396"/>
                <a:gd name="connsiteX1" fmla="*/ 41964 w 1541092"/>
                <a:gd name="connsiteY1" fmla="*/ 831150 h 1509396"/>
                <a:gd name="connsiteX2" fmla="*/ 34344 w 1541092"/>
                <a:gd name="connsiteY2" fmla="*/ 871155 h 1509396"/>
                <a:gd name="connsiteX3" fmla="*/ 5769 w 1541092"/>
                <a:gd name="connsiteY3" fmla="*/ 888300 h 1509396"/>
                <a:gd name="connsiteX4" fmla="*/ 5769 w 1541092"/>
                <a:gd name="connsiteY4" fmla="*/ 991170 h 1509396"/>
                <a:gd name="connsiteX5" fmla="*/ 66729 w 1541092"/>
                <a:gd name="connsiteY5" fmla="*/ 1105470 h 1509396"/>
                <a:gd name="connsiteX6" fmla="*/ 110544 w 1541092"/>
                <a:gd name="connsiteY6" fmla="*/ 1143570 h 1509396"/>
                <a:gd name="connsiteX7" fmla="*/ 95304 w 1541092"/>
                <a:gd name="connsiteY7" fmla="*/ 1265490 h 1509396"/>
                <a:gd name="connsiteX8" fmla="*/ 127689 w 1541092"/>
                <a:gd name="connsiteY8" fmla="*/ 1356930 h 1509396"/>
                <a:gd name="connsiteX9" fmla="*/ 222939 w 1541092"/>
                <a:gd name="connsiteY9" fmla="*/ 1421700 h 1509396"/>
                <a:gd name="connsiteX10" fmla="*/ 405819 w 1541092"/>
                <a:gd name="connsiteY10" fmla="*/ 1478850 h 1509396"/>
                <a:gd name="connsiteX11" fmla="*/ 664899 w 1541092"/>
                <a:gd name="connsiteY11" fmla="*/ 1509330 h 1509396"/>
                <a:gd name="connsiteX12" fmla="*/ 899214 w 1541092"/>
                <a:gd name="connsiteY12" fmla="*/ 1471230 h 1509396"/>
                <a:gd name="connsiteX13" fmla="*/ 1122099 w 1541092"/>
                <a:gd name="connsiteY13" fmla="*/ 1387410 h 1509396"/>
                <a:gd name="connsiteX14" fmla="*/ 1276404 w 1541092"/>
                <a:gd name="connsiteY14" fmla="*/ 1263585 h 1509396"/>
                <a:gd name="connsiteX15" fmla="*/ 1308789 w 1541092"/>
                <a:gd name="connsiteY15" fmla="*/ 1278825 h 1509396"/>
                <a:gd name="connsiteX16" fmla="*/ 1407849 w 1541092"/>
                <a:gd name="connsiteY16" fmla="*/ 1261680 h 1509396"/>
                <a:gd name="connsiteX17" fmla="*/ 1489764 w 1541092"/>
                <a:gd name="connsiteY17" fmla="*/ 1189290 h 1509396"/>
                <a:gd name="connsiteX18" fmla="*/ 1535484 w 1541092"/>
                <a:gd name="connsiteY18" fmla="*/ 1090230 h 1509396"/>
                <a:gd name="connsiteX19" fmla="*/ 1531674 w 1541092"/>
                <a:gd name="connsiteY19" fmla="*/ 958785 h 1509396"/>
                <a:gd name="connsiteX20" fmla="*/ 1457379 w 1541092"/>
                <a:gd name="connsiteY20" fmla="*/ 907350 h 1509396"/>
                <a:gd name="connsiteX21" fmla="*/ 1407849 w 1541092"/>
                <a:gd name="connsiteY21" fmla="*/ 909255 h 1509396"/>
                <a:gd name="connsiteX22" fmla="*/ 1417374 w 1541092"/>
                <a:gd name="connsiteY22" fmla="*/ 844485 h 1509396"/>
                <a:gd name="connsiteX23" fmla="*/ 1474524 w 1541092"/>
                <a:gd name="connsiteY23" fmla="*/ 482535 h 1509396"/>
                <a:gd name="connsiteX24" fmla="*/ 1396419 w 1541092"/>
                <a:gd name="connsiteY24" fmla="*/ 219645 h 1509396"/>
                <a:gd name="connsiteX25" fmla="*/ 1230684 w 1541092"/>
                <a:gd name="connsiteY25" fmla="*/ 86295 h 1509396"/>
                <a:gd name="connsiteX26" fmla="*/ 1034469 w 1541092"/>
                <a:gd name="connsiteY26" fmla="*/ 19620 h 1509396"/>
                <a:gd name="connsiteX27" fmla="*/ 714429 w 1541092"/>
                <a:gd name="connsiteY27" fmla="*/ 4380 h 1509396"/>
                <a:gd name="connsiteX28" fmla="*/ 358194 w 1541092"/>
                <a:gd name="connsiteY28" fmla="*/ 88200 h 1509396"/>
                <a:gd name="connsiteX29" fmla="*/ 83874 w 1541092"/>
                <a:gd name="connsiteY29" fmla="*/ 375855 h 1509396"/>
                <a:gd name="connsiteX30" fmla="*/ 3864 w 1541092"/>
                <a:gd name="connsiteY30" fmla="*/ 663510 h 1509396"/>
                <a:gd name="connsiteX0" fmla="*/ 7062 w 1544290"/>
                <a:gd name="connsiteY0" fmla="*/ 663510 h 1509396"/>
                <a:gd name="connsiteX1" fmla="*/ 45162 w 1544290"/>
                <a:gd name="connsiteY1" fmla="*/ 831150 h 1509396"/>
                <a:gd name="connsiteX2" fmla="*/ 37542 w 1544290"/>
                <a:gd name="connsiteY2" fmla="*/ 871155 h 1509396"/>
                <a:gd name="connsiteX3" fmla="*/ 3252 w 1544290"/>
                <a:gd name="connsiteY3" fmla="*/ 901635 h 1509396"/>
                <a:gd name="connsiteX4" fmla="*/ 8967 w 1544290"/>
                <a:gd name="connsiteY4" fmla="*/ 991170 h 1509396"/>
                <a:gd name="connsiteX5" fmla="*/ 69927 w 1544290"/>
                <a:gd name="connsiteY5" fmla="*/ 1105470 h 1509396"/>
                <a:gd name="connsiteX6" fmla="*/ 113742 w 1544290"/>
                <a:gd name="connsiteY6" fmla="*/ 1143570 h 1509396"/>
                <a:gd name="connsiteX7" fmla="*/ 98502 w 1544290"/>
                <a:gd name="connsiteY7" fmla="*/ 1265490 h 1509396"/>
                <a:gd name="connsiteX8" fmla="*/ 130887 w 1544290"/>
                <a:gd name="connsiteY8" fmla="*/ 1356930 h 1509396"/>
                <a:gd name="connsiteX9" fmla="*/ 226137 w 1544290"/>
                <a:gd name="connsiteY9" fmla="*/ 1421700 h 1509396"/>
                <a:gd name="connsiteX10" fmla="*/ 409017 w 1544290"/>
                <a:gd name="connsiteY10" fmla="*/ 1478850 h 1509396"/>
                <a:gd name="connsiteX11" fmla="*/ 668097 w 1544290"/>
                <a:gd name="connsiteY11" fmla="*/ 1509330 h 1509396"/>
                <a:gd name="connsiteX12" fmla="*/ 902412 w 1544290"/>
                <a:gd name="connsiteY12" fmla="*/ 1471230 h 1509396"/>
                <a:gd name="connsiteX13" fmla="*/ 1125297 w 1544290"/>
                <a:gd name="connsiteY13" fmla="*/ 1387410 h 1509396"/>
                <a:gd name="connsiteX14" fmla="*/ 1279602 w 1544290"/>
                <a:gd name="connsiteY14" fmla="*/ 1263585 h 1509396"/>
                <a:gd name="connsiteX15" fmla="*/ 1311987 w 1544290"/>
                <a:gd name="connsiteY15" fmla="*/ 1278825 h 1509396"/>
                <a:gd name="connsiteX16" fmla="*/ 1411047 w 1544290"/>
                <a:gd name="connsiteY16" fmla="*/ 1261680 h 1509396"/>
                <a:gd name="connsiteX17" fmla="*/ 1492962 w 1544290"/>
                <a:gd name="connsiteY17" fmla="*/ 1189290 h 1509396"/>
                <a:gd name="connsiteX18" fmla="*/ 1538682 w 1544290"/>
                <a:gd name="connsiteY18" fmla="*/ 1090230 h 1509396"/>
                <a:gd name="connsiteX19" fmla="*/ 1534872 w 1544290"/>
                <a:gd name="connsiteY19" fmla="*/ 958785 h 1509396"/>
                <a:gd name="connsiteX20" fmla="*/ 1460577 w 1544290"/>
                <a:gd name="connsiteY20" fmla="*/ 907350 h 1509396"/>
                <a:gd name="connsiteX21" fmla="*/ 1411047 w 1544290"/>
                <a:gd name="connsiteY21" fmla="*/ 909255 h 1509396"/>
                <a:gd name="connsiteX22" fmla="*/ 1420572 w 1544290"/>
                <a:gd name="connsiteY22" fmla="*/ 844485 h 1509396"/>
                <a:gd name="connsiteX23" fmla="*/ 1477722 w 1544290"/>
                <a:gd name="connsiteY23" fmla="*/ 482535 h 1509396"/>
                <a:gd name="connsiteX24" fmla="*/ 1399617 w 1544290"/>
                <a:gd name="connsiteY24" fmla="*/ 219645 h 1509396"/>
                <a:gd name="connsiteX25" fmla="*/ 1233882 w 1544290"/>
                <a:gd name="connsiteY25" fmla="*/ 86295 h 1509396"/>
                <a:gd name="connsiteX26" fmla="*/ 1037667 w 1544290"/>
                <a:gd name="connsiteY26" fmla="*/ 19620 h 1509396"/>
                <a:gd name="connsiteX27" fmla="*/ 717627 w 1544290"/>
                <a:gd name="connsiteY27" fmla="*/ 4380 h 1509396"/>
                <a:gd name="connsiteX28" fmla="*/ 361392 w 1544290"/>
                <a:gd name="connsiteY28" fmla="*/ 88200 h 1509396"/>
                <a:gd name="connsiteX29" fmla="*/ 87072 w 1544290"/>
                <a:gd name="connsiteY29" fmla="*/ 375855 h 1509396"/>
                <a:gd name="connsiteX30" fmla="*/ 7062 w 1544290"/>
                <a:gd name="connsiteY30" fmla="*/ 663510 h 1509396"/>
                <a:gd name="connsiteX0" fmla="*/ 7062 w 1544290"/>
                <a:gd name="connsiteY0" fmla="*/ 663510 h 1509396"/>
                <a:gd name="connsiteX1" fmla="*/ 45162 w 1544290"/>
                <a:gd name="connsiteY1" fmla="*/ 831150 h 1509396"/>
                <a:gd name="connsiteX2" fmla="*/ 37542 w 1544290"/>
                <a:gd name="connsiteY2" fmla="*/ 871155 h 1509396"/>
                <a:gd name="connsiteX3" fmla="*/ 3252 w 1544290"/>
                <a:gd name="connsiteY3" fmla="*/ 901635 h 1509396"/>
                <a:gd name="connsiteX4" fmla="*/ 8967 w 1544290"/>
                <a:gd name="connsiteY4" fmla="*/ 991170 h 1509396"/>
                <a:gd name="connsiteX5" fmla="*/ 69927 w 1544290"/>
                <a:gd name="connsiteY5" fmla="*/ 1105470 h 1509396"/>
                <a:gd name="connsiteX6" fmla="*/ 113742 w 1544290"/>
                <a:gd name="connsiteY6" fmla="*/ 1143570 h 1509396"/>
                <a:gd name="connsiteX7" fmla="*/ 98502 w 1544290"/>
                <a:gd name="connsiteY7" fmla="*/ 1265490 h 1509396"/>
                <a:gd name="connsiteX8" fmla="*/ 130887 w 1544290"/>
                <a:gd name="connsiteY8" fmla="*/ 1356930 h 1509396"/>
                <a:gd name="connsiteX9" fmla="*/ 226137 w 1544290"/>
                <a:gd name="connsiteY9" fmla="*/ 1421700 h 1509396"/>
                <a:gd name="connsiteX10" fmla="*/ 409017 w 1544290"/>
                <a:gd name="connsiteY10" fmla="*/ 1478850 h 1509396"/>
                <a:gd name="connsiteX11" fmla="*/ 668097 w 1544290"/>
                <a:gd name="connsiteY11" fmla="*/ 1509330 h 1509396"/>
                <a:gd name="connsiteX12" fmla="*/ 902412 w 1544290"/>
                <a:gd name="connsiteY12" fmla="*/ 1471230 h 1509396"/>
                <a:gd name="connsiteX13" fmla="*/ 1125297 w 1544290"/>
                <a:gd name="connsiteY13" fmla="*/ 1387410 h 1509396"/>
                <a:gd name="connsiteX14" fmla="*/ 1279602 w 1544290"/>
                <a:gd name="connsiteY14" fmla="*/ 1263585 h 1509396"/>
                <a:gd name="connsiteX15" fmla="*/ 1311987 w 1544290"/>
                <a:gd name="connsiteY15" fmla="*/ 1278825 h 1509396"/>
                <a:gd name="connsiteX16" fmla="*/ 1411047 w 1544290"/>
                <a:gd name="connsiteY16" fmla="*/ 1261680 h 1509396"/>
                <a:gd name="connsiteX17" fmla="*/ 1492962 w 1544290"/>
                <a:gd name="connsiteY17" fmla="*/ 1189290 h 1509396"/>
                <a:gd name="connsiteX18" fmla="*/ 1538682 w 1544290"/>
                <a:gd name="connsiteY18" fmla="*/ 1090230 h 1509396"/>
                <a:gd name="connsiteX19" fmla="*/ 1534872 w 1544290"/>
                <a:gd name="connsiteY19" fmla="*/ 958785 h 1509396"/>
                <a:gd name="connsiteX20" fmla="*/ 1460577 w 1544290"/>
                <a:gd name="connsiteY20" fmla="*/ 907350 h 1509396"/>
                <a:gd name="connsiteX21" fmla="*/ 1411047 w 1544290"/>
                <a:gd name="connsiteY21" fmla="*/ 909255 h 1509396"/>
                <a:gd name="connsiteX22" fmla="*/ 1420572 w 1544290"/>
                <a:gd name="connsiteY22" fmla="*/ 844485 h 1509396"/>
                <a:gd name="connsiteX23" fmla="*/ 1477722 w 1544290"/>
                <a:gd name="connsiteY23" fmla="*/ 482535 h 1509396"/>
                <a:gd name="connsiteX24" fmla="*/ 1399617 w 1544290"/>
                <a:gd name="connsiteY24" fmla="*/ 219645 h 1509396"/>
                <a:gd name="connsiteX25" fmla="*/ 1233882 w 1544290"/>
                <a:gd name="connsiteY25" fmla="*/ 86295 h 1509396"/>
                <a:gd name="connsiteX26" fmla="*/ 1037667 w 1544290"/>
                <a:gd name="connsiteY26" fmla="*/ 19620 h 1509396"/>
                <a:gd name="connsiteX27" fmla="*/ 717627 w 1544290"/>
                <a:gd name="connsiteY27" fmla="*/ 4380 h 1509396"/>
                <a:gd name="connsiteX28" fmla="*/ 361392 w 1544290"/>
                <a:gd name="connsiteY28" fmla="*/ 88200 h 1509396"/>
                <a:gd name="connsiteX29" fmla="*/ 87072 w 1544290"/>
                <a:gd name="connsiteY29" fmla="*/ 375855 h 1509396"/>
                <a:gd name="connsiteX30" fmla="*/ 7062 w 1544290"/>
                <a:gd name="connsiteY30" fmla="*/ 663510 h 1509396"/>
                <a:gd name="connsiteX0" fmla="*/ 7910 w 1545138"/>
                <a:gd name="connsiteY0" fmla="*/ 663510 h 1509396"/>
                <a:gd name="connsiteX1" fmla="*/ 46010 w 1545138"/>
                <a:gd name="connsiteY1" fmla="*/ 831150 h 1509396"/>
                <a:gd name="connsiteX2" fmla="*/ 50269 w 1545138"/>
                <a:gd name="connsiteY2" fmla="*/ 875907 h 1509396"/>
                <a:gd name="connsiteX3" fmla="*/ 4100 w 1545138"/>
                <a:gd name="connsiteY3" fmla="*/ 901635 h 1509396"/>
                <a:gd name="connsiteX4" fmla="*/ 9815 w 1545138"/>
                <a:gd name="connsiteY4" fmla="*/ 991170 h 1509396"/>
                <a:gd name="connsiteX5" fmla="*/ 70775 w 1545138"/>
                <a:gd name="connsiteY5" fmla="*/ 1105470 h 1509396"/>
                <a:gd name="connsiteX6" fmla="*/ 114590 w 1545138"/>
                <a:gd name="connsiteY6" fmla="*/ 1143570 h 1509396"/>
                <a:gd name="connsiteX7" fmla="*/ 99350 w 1545138"/>
                <a:gd name="connsiteY7" fmla="*/ 1265490 h 1509396"/>
                <a:gd name="connsiteX8" fmla="*/ 131735 w 1545138"/>
                <a:gd name="connsiteY8" fmla="*/ 1356930 h 1509396"/>
                <a:gd name="connsiteX9" fmla="*/ 226985 w 1545138"/>
                <a:gd name="connsiteY9" fmla="*/ 1421700 h 1509396"/>
                <a:gd name="connsiteX10" fmla="*/ 409865 w 1545138"/>
                <a:gd name="connsiteY10" fmla="*/ 1478850 h 1509396"/>
                <a:gd name="connsiteX11" fmla="*/ 668945 w 1545138"/>
                <a:gd name="connsiteY11" fmla="*/ 1509330 h 1509396"/>
                <a:gd name="connsiteX12" fmla="*/ 903260 w 1545138"/>
                <a:gd name="connsiteY12" fmla="*/ 1471230 h 1509396"/>
                <a:gd name="connsiteX13" fmla="*/ 1126145 w 1545138"/>
                <a:gd name="connsiteY13" fmla="*/ 1387410 h 1509396"/>
                <a:gd name="connsiteX14" fmla="*/ 1280450 w 1545138"/>
                <a:gd name="connsiteY14" fmla="*/ 1263585 h 1509396"/>
                <a:gd name="connsiteX15" fmla="*/ 1312835 w 1545138"/>
                <a:gd name="connsiteY15" fmla="*/ 1278825 h 1509396"/>
                <a:gd name="connsiteX16" fmla="*/ 1411895 w 1545138"/>
                <a:gd name="connsiteY16" fmla="*/ 1261680 h 1509396"/>
                <a:gd name="connsiteX17" fmla="*/ 1493810 w 1545138"/>
                <a:gd name="connsiteY17" fmla="*/ 1189290 h 1509396"/>
                <a:gd name="connsiteX18" fmla="*/ 1539530 w 1545138"/>
                <a:gd name="connsiteY18" fmla="*/ 1090230 h 1509396"/>
                <a:gd name="connsiteX19" fmla="*/ 1535720 w 1545138"/>
                <a:gd name="connsiteY19" fmla="*/ 958785 h 1509396"/>
                <a:gd name="connsiteX20" fmla="*/ 1461425 w 1545138"/>
                <a:gd name="connsiteY20" fmla="*/ 907350 h 1509396"/>
                <a:gd name="connsiteX21" fmla="*/ 1411895 w 1545138"/>
                <a:gd name="connsiteY21" fmla="*/ 909255 h 1509396"/>
                <a:gd name="connsiteX22" fmla="*/ 1421420 w 1545138"/>
                <a:gd name="connsiteY22" fmla="*/ 844485 h 1509396"/>
                <a:gd name="connsiteX23" fmla="*/ 1478570 w 1545138"/>
                <a:gd name="connsiteY23" fmla="*/ 482535 h 1509396"/>
                <a:gd name="connsiteX24" fmla="*/ 1400465 w 1545138"/>
                <a:gd name="connsiteY24" fmla="*/ 219645 h 1509396"/>
                <a:gd name="connsiteX25" fmla="*/ 1234730 w 1545138"/>
                <a:gd name="connsiteY25" fmla="*/ 86295 h 1509396"/>
                <a:gd name="connsiteX26" fmla="*/ 1038515 w 1545138"/>
                <a:gd name="connsiteY26" fmla="*/ 19620 h 1509396"/>
                <a:gd name="connsiteX27" fmla="*/ 718475 w 1545138"/>
                <a:gd name="connsiteY27" fmla="*/ 4380 h 1509396"/>
                <a:gd name="connsiteX28" fmla="*/ 362240 w 1545138"/>
                <a:gd name="connsiteY28" fmla="*/ 88200 h 1509396"/>
                <a:gd name="connsiteX29" fmla="*/ 87920 w 1545138"/>
                <a:gd name="connsiteY29" fmla="*/ 375855 h 1509396"/>
                <a:gd name="connsiteX30" fmla="*/ 7910 w 1545138"/>
                <a:gd name="connsiteY30" fmla="*/ 663510 h 1509396"/>
                <a:gd name="connsiteX0" fmla="*/ 7911 w 1545139"/>
                <a:gd name="connsiteY0" fmla="*/ 663510 h 1509396"/>
                <a:gd name="connsiteX1" fmla="*/ 46011 w 1545139"/>
                <a:gd name="connsiteY1" fmla="*/ 831150 h 1509396"/>
                <a:gd name="connsiteX2" fmla="*/ 50270 w 1545139"/>
                <a:gd name="connsiteY2" fmla="*/ 875907 h 1509396"/>
                <a:gd name="connsiteX3" fmla="*/ 4101 w 1545139"/>
                <a:gd name="connsiteY3" fmla="*/ 887379 h 1509396"/>
                <a:gd name="connsiteX4" fmla="*/ 9816 w 1545139"/>
                <a:gd name="connsiteY4" fmla="*/ 991170 h 1509396"/>
                <a:gd name="connsiteX5" fmla="*/ 70776 w 1545139"/>
                <a:gd name="connsiteY5" fmla="*/ 1105470 h 1509396"/>
                <a:gd name="connsiteX6" fmla="*/ 114591 w 1545139"/>
                <a:gd name="connsiteY6" fmla="*/ 1143570 h 1509396"/>
                <a:gd name="connsiteX7" fmla="*/ 99351 w 1545139"/>
                <a:gd name="connsiteY7" fmla="*/ 1265490 h 1509396"/>
                <a:gd name="connsiteX8" fmla="*/ 131736 w 1545139"/>
                <a:gd name="connsiteY8" fmla="*/ 1356930 h 1509396"/>
                <a:gd name="connsiteX9" fmla="*/ 226986 w 1545139"/>
                <a:gd name="connsiteY9" fmla="*/ 1421700 h 1509396"/>
                <a:gd name="connsiteX10" fmla="*/ 409866 w 1545139"/>
                <a:gd name="connsiteY10" fmla="*/ 1478850 h 1509396"/>
                <a:gd name="connsiteX11" fmla="*/ 668946 w 1545139"/>
                <a:gd name="connsiteY11" fmla="*/ 1509330 h 1509396"/>
                <a:gd name="connsiteX12" fmla="*/ 903261 w 1545139"/>
                <a:gd name="connsiteY12" fmla="*/ 1471230 h 1509396"/>
                <a:gd name="connsiteX13" fmla="*/ 1126146 w 1545139"/>
                <a:gd name="connsiteY13" fmla="*/ 1387410 h 1509396"/>
                <a:gd name="connsiteX14" fmla="*/ 1280451 w 1545139"/>
                <a:gd name="connsiteY14" fmla="*/ 1263585 h 1509396"/>
                <a:gd name="connsiteX15" fmla="*/ 1312836 w 1545139"/>
                <a:gd name="connsiteY15" fmla="*/ 1278825 h 1509396"/>
                <a:gd name="connsiteX16" fmla="*/ 1411896 w 1545139"/>
                <a:gd name="connsiteY16" fmla="*/ 1261680 h 1509396"/>
                <a:gd name="connsiteX17" fmla="*/ 1493811 w 1545139"/>
                <a:gd name="connsiteY17" fmla="*/ 1189290 h 1509396"/>
                <a:gd name="connsiteX18" fmla="*/ 1539531 w 1545139"/>
                <a:gd name="connsiteY18" fmla="*/ 1090230 h 1509396"/>
                <a:gd name="connsiteX19" fmla="*/ 1535721 w 1545139"/>
                <a:gd name="connsiteY19" fmla="*/ 958785 h 1509396"/>
                <a:gd name="connsiteX20" fmla="*/ 1461426 w 1545139"/>
                <a:gd name="connsiteY20" fmla="*/ 907350 h 1509396"/>
                <a:gd name="connsiteX21" fmla="*/ 1411896 w 1545139"/>
                <a:gd name="connsiteY21" fmla="*/ 909255 h 1509396"/>
                <a:gd name="connsiteX22" fmla="*/ 1421421 w 1545139"/>
                <a:gd name="connsiteY22" fmla="*/ 844485 h 1509396"/>
                <a:gd name="connsiteX23" fmla="*/ 1478571 w 1545139"/>
                <a:gd name="connsiteY23" fmla="*/ 482535 h 1509396"/>
                <a:gd name="connsiteX24" fmla="*/ 1400466 w 1545139"/>
                <a:gd name="connsiteY24" fmla="*/ 219645 h 1509396"/>
                <a:gd name="connsiteX25" fmla="*/ 1234731 w 1545139"/>
                <a:gd name="connsiteY25" fmla="*/ 86295 h 1509396"/>
                <a:gd name="connsiteX26" fmla="*/ 1038516 w 1545139"/>
                <a:gd name="connsiteY26" fmla="*/ 19620 h 1509396"/>
                <a:gd name="connsiteX27" fmla="*/ 718476 w 1545139"/>
                <a:gd name="connsiteY27" fmla="*/ 4380 h 1509396"/>
                <a:gd name="connsiteX28" fmla="*/ 362241 w 1545139"/>
                <a:gd name="connsiteY28" fmla="*/ 88200 h 1509396"/>
                <a:gd name="connsiteX29" fmla="*/ 87921 w 1545139"/>
                <a:gd name="connsiteY29" fmla="*/ 375855 h 1509396"/>
                <a:gd name="connsiteX30" fmla="*/ 7911 w 1545139"/>
                <a:gd name="connsiteY30" fmla="*/ 663510 h 1509396"/>
                <a:gd name="connsiteX0" fmla="*/ 9982 w 1547210"/>
                <a:gd name="connsiteY0" fmla="*/ 663510 h 1509396"/>
                <a:gd name="connsiteX1" fmla="*/ 48082 w 1547210"/>
                <a:gd name="connsiteY1" fmla="*/ 831150 h 1509396"/>
                <a:gd name="connsiteX2" fmla="*/ 52341 w 1547210"/>
                <a:gd name="connsiteY2" fmla="*/ 875907 h 1509396"/>
                <a:gd name="connsiteX3" fmla="*/ 6172 w 1547210"/>
                <a:gd name="connsiteY3" fmla="*/ 887379 h 1509396"/>
                <a:gd name="connsiteX4" fmla="*/ 11887 w 1547210"/>
                <a:gd name="connsiteY4" fmla="*/ 991170 h 1509396"/>
                <a:gd name="connsiteX5" fmla="*/ 72847 w 1547210"/>
                <a:gd name="connsiteY5" fmla="*/ 1105470 h 1509396"/>
                <a:gd name="connsiteX6" fmla="*/ 116662 w 1547210"/>
                <a:gd name="connsiteY6" fmla="*/ 1143570 h 1509396"/>
                <a:gd name="connsiteX7" fmla="*/ 101422 w 1547210"/>
                <a:gd name="connsiteY7" fmla="*/ 1265490 h 1509396"/>
                <a:gd name="connsiteX8" fmla="*/ 133807 w 1547210"/>
                <a:gd name="connsiteY8" fmla="*/ 1356930 h 1509396"/>
                <a:gd name="connsiteX9" fmla="*/ 229057 w 1547210"/>
                <a:gd name="connsiteY9" fmla="*/ 1421700 h 1509396"/>
                <a:gd name="connsiteX10" fmla="*/ 411937 w 1547210"/>
                <a:gd name="connsiteY10" fmla="*/ 1478850 h 1509396"/>
                <a:gd name="connsiteX11" fmla="*/ 671017 w 1547210"/>
                <a:gd name="connsiteY11" fmla="*/ 1509330 h 1509396"/>
                <a:gd name="connsiteX12" fmla="*/ 905332 w 1547210"/>
                <a:gd name="connsiteY12" fmla="*/ 1471230 h 1509396"/>
                <a:gd name="connsiteX13" fmla="*/ 1128217 w 1547210"/>
                <a:gd name="connsiteY13" fmla="*/ 1387410 h 1509396"/>
                <a:gd name="connsiteX14" fmla="*/ 1282522 w 1547210"/>
                <a:gd name="connsiteY14" fmla="*/ 1263585 h 1509396"/>
                <a:gd name="connsiteX15" fmla="*/ 1314907 w 1547210"/>
                <a:gd name="connsiteY15" fmla="*/ 1278825 h 1509396"/>
                <a:gd name="connsiteX16" fmla="*/ 1413967 w 1547210"/>
                <a:gd name="connsiteY16" fmla="*/ 1261680 h 1509396"/>
                <a:gd name="connsiteX17" fmla="*/ 1495882 w 1547210"/>
                <a:gd name="connsiteY17" fmla="*/ 1189290 h 1509396"/>
                <a:gd name="connsiteX18" fmla="*/ 1541602 w 1547210"/>
                <a:gd name="connsiteY18" fmla="*/ 1090230 h 1509396"/>
                <a:gd name="connsiteX19" fmla="*/ 1537792 w 1547210"/>
                <a:gd name="connsiteY19" fmla="*/ 958785 h 1509396"/>
                <a:gd name="connsiteX20" fmla="*/ 1463497 w 1547210"/>
                <a:gd name="connsiteY20" fmla="*/ 907350 h 1509396"/>
                <a:gd name="connsiteX21" fmla="*/ 1413967 w 1547210"/>
                <a:gd name="connsiteY21" fmla="*/ 909255 h 1509396"/>
                <a:gd name="connsiteX22" fmla="*/ 1423492 w 1547210"/>
                <a:gd name="connsiteY22" fmla="*/ 844485 h 1509396"/>
                <a:gd name="connsiteX23" fmla="*/ 1480642 w 1547210"/>
                <a:gd name="connsiteY23" fmla="*/ 482535 h 1509396"/>
                <a:gd name="connsiteX24" fmla="*/ 1402537 w 1547210"/>
                <a:gd name="connsiteY24" fmla="*/ 219645 h 1509396"/>
                <a:gd name="connsiteX25" fmla="*/ 1236802 w 1547210"/>
                <a:gd name="connsiteY25" fmla="*/ 86295 h 1509396"/>
                <a:gd name="connsiteX26" fmla="*/ 1040587 w 1547210"/>
                <a:gd name="connsiteY26" fmla="*/ 19620 h 1509396"/>
                <a:gd name="connsiteX27" fmla="*/ 720547 w 1547210"/>
                <a:gd name="connsiteY27" fmla="*/ 4380 h 1509396"/>
                <a:gd name="connsiteX28" fmla="*/ 364312 w 1547210"/>
                <a:gd name="connsiteY28" fmla="*/ 88200 h 1509396"/>
                <a:gd name="connsiteX29" fmla="*/ 89992 w 1547210"/>
                <a:gd name="connsiteY29" fmla="*/ 375855 h 1509396"/>
                <a:gd name="connsiteX30" fmla="*/ 9982 w 1547210"/>
                <a:gd name="connsiteY30" fmla="*/ 663510 h 1509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547210" h="1509396">
                  <a:moveTo>
                    <a:pt x="9982" y="663510"/>
                  </a:moveTo>
                  <a:cubicBezTo>
                    <a:pt x="2997" y="739392"/>
                    <a:pt x="41022" y="795751"/>
                    <a:pt x="48082" y="831150"/>
                  </a:cubicBezTo>
                  <a:cubicBezTo>
                    <a:pt x="55142" y="866549"/>
                    <a:pt x="59326" y="866536"/>
                    <a:pt x="52341" y="875907"/>
                  </a:cubicBezTo>
                  <a:cubicBezTo>
                    <a:pt x="45356" y="885278"/>
                    <a:pt x="17665" y="856288"/>
                    <a:pt x="6172" y="887379"/>
                  </a:cubicBezTo>
                  <a:cubicBezTo>
                    <a:pt x="-5321" y="918470"/>
                    <a:pt x="775" y="954822"/>
                    <a:pt x="11887" y="991170"/>
                  </a:cubicBezTo>
                  <a:cubicBezTo>
                    <a:pt x="22999" y="1027518"/>
                    <a:pt x="55384" y="1080070"/>
                    <a:pt x="72847" y="1105470"/>
                  </a:cubicBezTo>
                  <a:cubicBezTo>
                    <a:pt x="90310" y="1130870"/>
                    <a:pt x="111900" y="1116900"/>
                    <a:pt x="116662" y="1143570"/>
                  </a:cubicBezTo>
                  <a:cubicBezTo>
                    <a:pt x="121424" y="1170240"/>
                    <a:pt x="98565" y="1229930"/>
                    <a:pt x="101422" y="1265490"/>
                  </a:cubicBezTo>
                  <a:cubicBezTo>
                    <a:pt x="104279" y="1301050"/>
                    <a:pt x="112535" y="1330895"/>
                    <a:pt x="133807" y="1356930"/>
                  </a:cubicBezTo>
                  <a:cubicBezTo>
                    <a:pt x="155079" y="1382965"/>
                    <a:pt x="182702" y="1401380"/>
                    <a:pt x="229057" y="1421700"/>
                  </a:cubicBezTo>
                  <a:cubicBezTo>
                    <a:pt x="275412" y="1442020"/>
                    <a:pt x="338277" y="1464245"/>
                    <a:pt x="411937" y="1478850"/>
                  </a:cubicBezTo>
                  <a:cubicBezTo>
                    <a:pt x="485597" y="1493455"/>
                    <a:pt x="588785" y="1510600"/>
                    <a:pt x="671017" y="1509330"/>
                  </a:cubicBezTo>
                  <a:cubicBezTo>
                    <a:pt x="753250" y="1508060"/>
                    <a:pt x="829132" y="1491550"/>
                    <a:pt x="905332" y="1471230"/>
                  </a:cubicBezTo>
                  <a:cubicBezTo>
                    <a:pt x="981532" y="1450910"/>
                    <a:pt x="1065352" y="1422018"/>
                    <a:pt x="1128217" y="1387410"/>
                  </a:cubicBezTo>
                  <a:cubicBezTo>
                    <a:pt x="1191082" y="1352803"/>
                    <a:pt x="1251407" y="1281682"/>
                    <a:pt x="1282522" y="1263585"/>
                  </a:cubicBezTo>
                  <a:cubicBezTo>
                    <a:pt x="1313637" y="1245488"/>
                    <a:pt x="1268078" y="1259759"/>
                    <a:pt x="1314907" y="1278825"/>
                  </a:cubicBezTo>
                  <a:cubicBezTo>
                    <a:pt x="1361736" y="1297891"/>
                    <a:pt x="1383805" y="1276602"/>
                    <a:pt x="1413967" y="1261680"/>
                  </a:cubicBezTo>
                  <a:cubicBezTo>
                    <a:pt x="1444129" y="1246758"/>
                    <a:pt x="1474610" y="1217865"/>
                    <a:pt x="1495882" y="1189290"/>
                  </a:cubicBezTo>
                  <a:cubicBezTo>
                    <a:pt x="1517155" y="1160715"/>
                    <a:pt x="1534617" y="1128648"/>
                    <a:pt x="1541602" y="1090230"/>
                  </a:cubicBezTo>
                  <a:cubicBezTo>
                    <a:pt x="1548587" y="1051813"/>
                    <a:pt x="1550810" y="989265"/>
                    <a:pt x="1537792" y="958785"/>
                  </a:cubicBezTo>
                  <a:cubicBezTo>
                    <a:pt x="1524774" y="928305"/>
                    <a:pt x="1484135" y="915605"/>
                    <a:pt x="1463497" y="907350"/>
                  </a:cubicBezTo>
                  <a:cubicBezTo>
                    <a:pt x="1442860" y="899095"/>
                    <a:pt x="1420634" y="919732"/>
                    <a:pt x="1413967" y="909255"/>
                  </a:cubicBezTo>
                  <a:cubicBezTo>
                    <a:pt x="1407300" y="898778"/>
                    <a:pt x="1412380" y="915605"/>
                    <a:pt x="1423492" y="844485"/>
                  </a:cubicBezTo>
                  <a:cubicBezTo>
                    <a:pt x="1434604" y="773365"/>
                    <a:pt x="1484134" y="586675"/>
                    <a:pt x="1480642" y="482535"/>
                  </a:cubicBezTo>
                  <a:cubicBezTo>
                    <a:pt x="1477150" y="378395"/>
                    <a:pt x="1443177" y="285685"/>
                    <a:pt x="1402537" y="219645"/>
                  </a:cubicBezTo>
                  <a:cubicBezTo>
                    <a:pt x="1361897" y="153605"/>
                    <a:pt x="1297127" y="119633"/>
                    <a:pt x="1236802" y="86295"/>
                  </a:cubicBezTo>
                  <a:cubicBezTo>
                    <a:pt x="1176477" y="52957"/>
                    <a:pt x="1126630" y="33273"/>
                    <a:pt x="1040587" y="19620"/>
                  </a:cubicBezTo>
                  <a:cubicBezTo>
                    <a:pt x="954545" y="5968"/>
                    <a:pt x="833259" y="-7050"/>
                    <a:pt x="720547" y="4380"/>
                  </a:cubicBezTo>
                  <a:cubicBezTo>
                    <a:pt x="607835" y="15810"/>
                    <a:pt x="488137" y="36448"/>
                    <a:pt x="364312" y="88200"/>
                  </a:cubicBezTo>
                  <a:cubicBezTo>
                    <a:pt x="240487" y="139952"/>
                    <a:pt x="149047" y="279970"/>
                    <a:pt x="89992" y="375855"/>
                  </a:cubicBezTo>
                  <a:cubicBezTo>
                    <a:pt x="30937" y="471740"/>
                    <a:pt x="16967" y="587628"/>
                    <a:pt x="9982" y="663510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25" name="Oval 24">
              <a:extLst>
                <a:ext uri="{FF2B5EF4-FFF2-40B4-BE49-F238E27FC236}">
                  <a16:creationId xmlns:a16="http://schemas.microsoft.com/office/drawing/2014/main" id="{4251ED30-3065-4C2D-9E1D-ECE096369D1B}"/>
                </a:ext>
              </a:extLst>
            </p:cNvPr>
            <p:cNvSpPr/>
            <p:nvPr/>
          </p:nvSpPr>
          <p:spPr>
            <a:xfrm>
              <a:off x="9535193" y="2258627"/>
              <a:ext cx="100905" cy="110450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C4D08027-3B2B-417F-A32D-39B11759D4BE}"/>
                </a:ext>
              </a:extLst>
            </p:cNvPr>
            <p:cNvSpPr/>
            <p:nvPr/>
          </p:nvSpPr>
          <p:spPr>
            <a:xfrm flipH="1">
              <a:off x="9130401" y="2174924"/>
              <a:ext cx="168859" cy="62753"/>
            </a:xfrm>
            <a:custGeom>
              <a:avLst/>
              <a:gdLst>
                <a:gd name="connsiteX0" fmla="*/ 224 w 292135"/>
                <a:gd name="connsiteY0" fmla="*/ 59346 h 59716"/>
                <a:gd name="connsiteX1" fmla="*/ 107075 w 292135"/>
                <a:gd name="connsiteY1" fmla="*/ 5920 h 59716"/>
                <a:gd name="connsiteX2" fmla="*/ 292010 w 292135"/>
                <a:gd name="connsiteY2" fmla="*/ 3866 h 59716"/>
                <a:gd name="connsiteX3" fmla="*/ 133788 w 292135"/>
                <a:gd name="connsiteY3" fmla="*/ 28524 h 59716"/>
                <a:gd name="connsiteX4" fmla="*/ 224 w 292135"/>
                <a:gd name="connsiteY4" fmla="*/ 59346 h 59716"/>
                <a:gd name="connsiteX0" fmla="*/ 2 w 291913"/>
                <a:gd name="connsiteY0" fmla="*/ 76080 h 77200"/>
                <a:gd name="connsiteX1" fmla="*/ 131511 w 291913"/>
                <a:gd name="connsiteY1" fmla="*/ 2105 h 77200"/>
                <a:gd name="connsiteX2" fmla="*/ 291788 w 291913"/>
                <a:gd name="connsiteY2" fmla="*/ 20600 h 77200"/>
                <a:gd name="connsiteX3" fmla="*/ 133566 w 291913"/>
                <a:gd name="connsiteY3" fmla="*/ 45258 h 77200"/>
                <a:gd name="connsiteX4" fmla="*/ 2 w 291913"/>
                <a:gd name="connsiteY4" fmla="*/ 76080 h 77200"/>
                <a:gd name="connsiteX0" fmla="*/ 9 w 291925"/>
                <a:gd name="connsiteY0" fmla="*/ 76080 h 76253"/>
                <a:gd name="connsiteX1" fmla="*/ 131518 w 291925"/>
                <a:gd name="connsiteY1" fmla="*/ 2105 h 76253"/>
                <a:gd name="connsiteX2" fmla="*/ 291795 w 291925"/>
                <a:gd name="connsiteY2" fmla="*/ 20600 h 76253"/>
                <a:gd name="connsiteX3" fmla="*/ 137683 w 291925"/>
                <a:gd name="connsiteY3" fmla="*/ 22655 h 76253"/>
                <a:gd name="connsiteX4" fmla="*/ 9 w 291925"/>
                <a:gd name="connsiteY4" fmla="*/ 76080 h 76253"/>
                <a:gd name="connsiteX0" fmla="*/ 9 w 292471"/>
                <a:gd name="connsiteY0" fmla="*/ 76080 h 76253"/>
                <a:gd name="connsiteX1" fmla="*/ 131518 w 292471"/>
                <a:gd name="connsiteY1" fmla="*/ 2105 h 76253"/>
                <a:gd name="connsiteX2" fmla="*/ 291795 w 292471"/>
                <a:gd name="connsiteY2" fmla="*/ 20600 h 76253"/>
                <a:gd name="connsiteX3" fmla="*/ 137683 w 292471"/>
                <a:gd name="connsiteY3" fmla="*/ 22655 h 76253"/>
                <a:gd name="connsiteX4" fmla="*/ 9 w 292471"/>
                <a:gd name="connsiteY4" fmla="*/ 76080 h 76253"/>
                <a:gd name="connsiteX0" fmla="*/ 1258 w 293720"/>
                <a:gd name="connsiteY0" fmla="*/ 76080 h 78680"/>
                <a:gd name="connsiteX1" fmla="*/ 132767 w 293720"/>
                <a:gd name="connsiteY1" fmla="*/ 2105 h 78680"/>
                <a:gd name="connsiteX2" fmla="*/ 293044 w 293720"/>
                <a:gd name="connsiteY2" fmla="*/ 20600 h 78680"/>
                <a:gd name="connsiteX3" fmla="*/ 138932 w 293720"/>
                <a:gd name="connsiteY3" fmla="*/ 22655 h 78680"/>
                <a:gd name="connsiteX4" fmla="*/ 1258 w 293720"/>
                <a:gd name="connsiteY4" fmla="*/ 76080 h 78680"/>
                <a:gd name="connsiteX0" fmla="*/ 1258 w 293044"/>
                <a:gd name="connsiteY0" fmla="*/ 76080 h 78680"/>
                <a:gd name="connsiteX1" fmla="*/ 132767 w 293044"/>
                <a:gd name="connsiteY1" fmla="*/ 2105 h 78680"/>
                <a:gd name="connsiteX2" fmla="*/ 293044 w 293044"/>
                <a:gd name="connsiteY2" fmla="*/ 20600 h 78680"/>
                <a:gd name="connsiteX3" fmla="*/ 138932 w 293044"/>
                <a:gd name="connsiteY3" fmla="*/ 22655 h 78680"/>
                <a:gd name="connsiteX4" fmla="*/ 1258 w 293044"/>
                <a:gd name="connsiteY4" fmla="*/ 76080 h 78680"/>
                <a:gd name="connsiteX0" fmla="*/ 1258 w 293044"/>
                <a:gd name="connsiteY0" fmla="*/ 76080 h 78611"/>
                <a:gd name="connsiteX1" fmla="*/ 132767 w 293044"/>
                <a:gd name="connsiteY1" fmla="*/ 2105 h 78611"/>
                <a:gd name="connsiteX2" fmla="*/ 293044 w 293044"/>
                <a:gd name="connsiteY2" fmla="*/ 20600 h 78611"/>
                <a:gd name="connsiteX3" fmla="*/ 138932 w 293044"/>
                <a:gd name="connsiteY3" fmla="*/ 22655 h 78611"/>
                <a:gd name="connsiteX4" fmla="*/ 1258 w 293044"/>
                <a:gd name="connsiteY4" fmla="*/ 76080 h 78611"/>
                <a:gd name="connsiteX0" fmla="*/ 1236 w 280693"/>
                <a:gd name="connsiteY0" fmla="*/ 79613 h 82337"/>
                <a:gd name="connsiteX1" fmla="*/ 132745 w 280693"/>
                <a:gd name="connsiteY1" fmla="*/ 5638 h 82337"/>
                <a:gd name="connsiteX2" fmla="*/ 280693 w 280693"/>
                <a:gd name="connsiteY2" fmla="*/ 7694 h 82337"/>
                <a:gd name="connsiteX3" fmla="*/ 138910 w 280693"/>
                <a:gd name="connsiteY3" fmla="*/ 26188 h 82337"/>
                <a:gd name="connsiteX4" fmla="*/ 1236 w 280693"/>
                <a:gd name="connsiteY4" fmla="*/ 79613 h 82337"/>
                <a:gd name="connsiteX0" fmla="*/ 39 w 279496"/>
                <a:gd name="connsiteY0" fmla="*/ 76896 h 77018"/>
                <a:gd name="connsiteX1" fmla="*/ 125384 w 279496"/>
                <a:gd name="connsiteY1" fmla="*/ 7030 h 77018"/>
                <a:gd name="connsiteX2" fmla="*/ 279496 w 279496"/>
                <a:gd name="connsiteY2" fmla="*/ 4977 h 77018"/>
                <a:gd name="connsiteX3" fmla="*/ 137713 w 279496"/>
                <a:gd name="connsiteY3" fmla="*/ 23471 h 77018"/>
                <a:gd name="connsiteX4" fmla="*/ 39 w 279496"/>
                <a:gd name="connsiteY4" fmla="*/ 76896 h 77018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650"/>
                <a:gd name="connsiteY0" fmla="*/ 81001 h 81123"/>
                <a:gd name="connsiteX1" fmla="*/ 125408 w 279650"/>
                <a:gd name="connsiteY1" fmla="*/ 11135 h 81123"/>
                <a:gd name="connsiteX2" fmla="*/ 279520 w 279650"/>
                <a:gd name="connsiteY2" fmla="*/ 9082 h 81123"/>
                <a:gd name="connsiteX3" fmla="*/ 137737 w 279650"/>
                <a:gd name="connsiteY3" fmla="*/ 27576 h 81123"/>
                <a:gd name="connsiteX4" fmla="*/ 63 w 279650"/>
                <a:gd name="connsiteY4" fmla="*/ 81001 h 81123"/>
                <a:gd name="connsiteX0" fmla="*/ 63 w 279650"/>
                <a:gd name="connsiteY0" fmla="*/ 81001 h 81234"/>
                <a:gd name="connsiteX1" fmla="*/ 125408 w 279650"/>
                <a:gd name="connsiteY1" fmla="*/ 11135 h 81234"/>
                <a:gd name="connsiteX2" fmla="*/ 279520 w 279650"/>
                <a:gd name="connsiteY2" fmla="*/ 9082 h 81234"/>
                <a:gd name="connsiteX3" fmla="*/ 137737 w 279650"/>
                <a:gd name="connsiteY3" fmla="*/ 27576 h 81234"/>
                <a:gd name="connsiteX4" fmla="*/ 63 w 279650"/>
                <a:gd name="connsiteY4" fmla="*/ 81001 h 81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9650" h="81234">
                  <a:moveTo>
                    <a:pt x="63" y="81001"/>
                  </a:moveTo>
                  <a:cubicBezTo>
                    <a:pt x="-1992" y="78261"/>
                    <a:pt x="45955" y="31340"/>
                    <a:pt x="125408" y="11135"/>
                  </a:cubicBezTo>
                  <a:cubicBezTo>
                    <a:pt x="204861" y="-9070"/>
                    <a:pt x="283288" y="3261"/>
                    <a:pt x="279520" y="9082"/>
                  </a:cubicBezTo>
                  <a:cubicBezTo>
                    <a:pt x="273698" y="23123"/>
                    <a:pt x="250068" y="-7013"/>
                    <a:pt x="137737" y="27576"/>
                  </a:cubicBezTo>
                  <a:cubicBezTo>
                    <a:pt x="25406" y="62165"/>
                    <a:pt x="2118" y="83741"/>
                    <a:pt x="63" y="81001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C0B5AE8E-041E-4EA7-A9CF-C375B871ADE4}"/>
                </a:ext>
              </a:extLst>
            </p:cNvPr>
            <p:cNvSpPr/>
            <p:nvPr/>
          </p:nvSpPr>
          <p:spPr>
            <a:xfrm rot="225712">
              <a:off x="9494464" y="2179049"/>
              <a:ext cx="185575" cy="62753"/>
            </a:xfrm>
            <a:custGeom>
              <a:avLst/>
              <a:gdLst>
                <a:gd name="connsiteX0" fmla="*/ 224 w 292135"/>
                <a:gd name="connsiteY0" fmla="*/ 59346 h 59716"/>
                <a:gd name="connsiteX1" fmla="*/ 107075 w 292135"/>
                <a:gd name="connsiteY1" fmla="*/ 5920 h 59716"/>
                <a:gd name="connsiteX2" fmla="*/ 292010 w 292135"/>
                <a:gd name="connsiteY2" fmla="*/ 3866 h 59716"/>
                <a:gd name="connsiteX3" fmla="*/ 133788 w 292135"/>
                <a:gd name="connsiteY3" fmla="*/ 28524 h 59716"/>
                <a:gd name="connsiteX4" fmla="*/ 224 w 292135"/>
                <a:gd name="connsiteY4" fmla="*/ 59346 h 59716"/>
                <a:gd name="connsiteX0" fmla="*/ 2 w 291913"/>
                <a:gd name="connsiteY0" fmla="*/ 76080 h 77200"/>
                <a:gd name="connsiteX1" fmla="*/ 131511 w 291913"/>
                <a:gd name="connsiteY1" fmla="*/ 2105 h 77200"/>
                <a:gd name="connsiteX2" fmla="*/ 291788 w 291913"/>
                <a:gd name="connsiteY2" fmla="*/ 20600 h 77200"/>
                <a:gd name="connsiteX3" fmla="*/ 133566 w 291913"/>
                <a:gd name="connsiteY3" fmla="*/ 45258 h 77200"/>
                <a:gd name="connsiteX4" fmla="*/ 2 w 291913"/>
                <a:gd name="connsiteY4" fmla="*/ 76080 h 77200"/>
                <a:gd name="connsiteX0" fmla="*/ 9 w 291925"/>
                <a:gd name="connsiteY0" fmla="*/ 76080 h 76253"/>
                <a:gd name="connsiteX1" fmla="*/ 131518 w 291925"/>
                <a:gd name="connsiteY1" fmla="*/ 2105 h 76253"/>
                <a:gd name="connsiteX2" fmla="*/ 291795 w 291925"/>
                <a:gd name="connsiteY2" fmla="*/ 20600 h 76253"/>
                <a:gd name="connsiteX3" fmla="*/ 137683 w 291925"/>
                <a:gd name="connsiteY3" fmla="*/ 22655 h 76253"/>
                <a:gd name="connsiteX4" fmla="*/ 9 w 291925"/>
                <a:gd name="connsiteY4" fmla="*/ 76080 h 76253"/>
                <a:gd name="connsiteX0" fmla="*/ 9 w 292471"/>
                <a:gd name="connsiteY0" fmla="*/ 76080 h 76253"/>
                <a:gd name="connsiteX1" fmla="*/ 131518 w 292471"/>
                <a:gd name="connsiteY1" fmla="*/ 2105 h 76253"/>
                <a:gd name="connsiteX2" fmla="*/ 291795 w 292471"/>
                <a:gd name="connsiteY2" fmla="*/ 20600 h 76253"/>
                <a:gd name="connsiteX3" fmla="*/ 137683 w 292471"/>
                <a:gd name="connsiteY3" fmla="*/ 22655 h 76253"/>
                <a:gd name="connsiteX4" fmla="*/ 9 w 292471"/>
                <a:gd name="connsiteY4" fmla="*/ 76080 h 76253"/>
                <a:gd name="connsiteX0" fmla="*/ 1258 w 293720"/>
                <a:gd name="connsiteY0" fmla="*/ 76080 h 78680"/>
                <a:gd name="connsiteX1" fmla="*/ 132767 w 293720"/>
                <a:gd name="connsiteY1" fmla="*/ 2105 h 78680"/>
                <a:gd name="connsiteX2" fmla="*/ 293044 w 293720"/>
                <a:gd name="connsiteY2" fmla="*/ 20600 h 78680"/>
                <a:gd name="connsiteX3" fmla="*/ 138932 w 293720"/>
                <a:gd name="connsiteY3" fmla="*/ 22655 h 78680"/>
                <a:gd name="connsiteX4" fmla="*/ 1258 w 293720"/>
                <a:gd name="connsiteY4" fmla="*/ 76080 h 78680"/>
                <a:gd name="connsiteX0" fmla="*/ 1258 w 293044"/>
                <a:gd name="connsiteY0" fmla="*/ 76080 h 78680"/>
                <a:gd name="connsiteX1" fmla="*/ 132767 w 293044"/>
                <a:gd name="connsiteY1" fmla="*/ 2105 h 78680"/>
                <a:gd name="connsiteX2" fmla="*/ 293044 w 293044"/>
                <a:gd name="connsiteY2" fmla="*/ 20600 h 78680"/>
                <a:gd name="connsiteX3" fmla="*/ 138932 w 293044"/>
                <a:gd name="connsiteY3" fmla="*/ 22655 h 78680"/>
                <a:gd name="connsiteX4" fmla="*/ 1258 w 293044"/>
                <a:gd name="connsiteY4" fmla="*/ 76080 h 78680"/>
                <a:gd name="connsiteX0" fmla="*/ 1258 w 293044"/>
                <a:gd name="connsiteY0" fmla="*/ 76080 h 78611"/>
                <a:gd name="connsiteX1" fmla="*/ 132767 w 293044"/>
                <a:gd name="connsiteY1" fmla="*/ 2105 h 78611"/>
                <a:gd name="connsiteX2" fmla="*/ 293044 w 293044"/>
                <a:gd name="connsiteY2" fmla="*/ 20600 h 78611"/>
                <a:gd name="connsiteX3" fmla="*/ 138932 w 293044"/>
                <a:gd name="connsiteY3" fmla="*/ 22655 h 78611"/>
                <a:gd name="connsiteX4" fmla="*/ 1258 w 293044"/>
                <a:gd name="connsiteY4" fmla="*/ 76080 h 78611"/>
                <a:gd name="connsiteX0" fmla="*/ 1236 w 280693"/>
                <a:gd name="connsiteY0" fmla="*/ 79613 h 82337"/>
                <a:gd name="connsiteX1" fmla="*/ 132745 w 280693"/>
                <a:gd name="connsiteY1" fmla="*/ 5638 h 82337"/>
                <a:gd name="connsiteX2" fmla="*/ 280693 w 280693"/>
                <a:gd name="connsiteY2" fmla="*/ 7694 h 82337"/>
                <a:gd name="connsiteX3" fmla="*/ 138910 w 280693"/>
                <a:gd name="connsiteY3" fmla="*/ 26188 h 82337"/>
                <a:gd name="connsiteX4" fmla="*/ 1236 w 280693"/>
                <a:gd name="connsiteY4" fmla="*/ 79613 h 82337"/>
                <a:gd name="connsiteX0" fmla="*/ 39 w 279496"/>
                <a:gd name="connsiteY0" fmla="*/ 76896 h 77018"/>
                <a:gd name="connsiteX1" fmla="*/ 125384 w 279496"/>
                <a:gd name="connsiteY1" fmla="*/ 7030 h 77018"/>
                <a:gd name="connsiteX2" fmla="*/ 279496 w 279496"/>
                <a:gd name="connsiteY2" fmla="*/ 4977 h 77018"/>
                <a:gd name="connsiteX3" fmla="*/ 137713 w 279496"/>
                <a:gd name="connsiteY3" fmla="*/ 23471 h 77018"/>
                <a:gd name="connsiteX4" fmla="*/ 39 w 279496"/>
                <a:gd name="connsiteY4" fmla="*/ 76896 h 77018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650"/>
                <a:gd name="connsiteY0" fmla="*/ 81001 h 81123"/>
                <a:gd name="connsiteX1" fmla="*/ 125408 w 279650"/>
                <a:gd name="connsiteY1" fmla="*/ 11135 h 81123"/>
                <a:gd name="connsiteX2" fmla="*/ 279520 w 279650"/>
                <a:gd name="connsiteY2" fmla="*/ 9082 h 81123"/>
                <a:gd name="connsiteX3" fmla="*/ 137737 w 279650"/>
                <a:gd name="connsiteY3" fmla="*/ 27576 h 81123"/>
                <a:gd name="connsiteX4" fmla="*/ 63 w 279650"/>
                <a:gd name="connsiteY4" fmla="*/ 81001 h 81123"/>
                <a:gd name="connsiteX0" fmla="*/ 63 w 279650"/>
                <a:gd name="connsiteY0" fmla="*/ 81001 h 81234"/>
                <a:gd name="connsiteX1" fmla="*/ 125408 w 279650"/>
                <a:gd name="connsiteY1" fmla="*/ 11135 h 81234"/>
                <a:gd name="connsiteX2" fmla="*/ 279520 w 279650"/>
                <a:gd name="connsiteY2" fmla="*/ 9082 h 81234"/>
                <a:gd name="connsiteX3" fmla="*/ 137737 w 279650"/>
                <a:gd name="connsiteY3" fmla="*/ 27576 h 81234"/>
                <a:gd name="connsiteX4" fmla="*/ 63 w 279650"/>
                <a:gd name="connsiteY4" fmla="*/ 81001 h 81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9650" h="81234">
                  <a:moveTo>
                    <a:pt x="63" y="81001"/>
                  </a:moveTo>
                  <a:cubicBezTo>
                    <a:pt x="-1992" y="78261"/>
                    <a:pt x="45955" y="31340"/>
                    <a:pt x="125408" y="11135"/>
                  </a:cubicBezTo>
                  <a:cubicBezTo>
                    <a:pt x="204861" y="-9070"/>
                    <a:pt x="283288" y="3261"/>
                    <a:pt x="279520" y="9082"/>
                  </a:cubicBezTo>
                  <a:cubicBezTo>
                    <a:pt x="273698" y="23123"/>
                    <a:pt x="250068" y="-7013"/>
                    <a:pt x="137737" y="27576"/>
                  </a:cubicBezTo>
                  <a:cubicBezTo>
                    <a:pt x="25406" y="62165"/>
                    <a:pt x="2118" y="83741"/>
                    <a:pt x="63" y="81001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C0EE366A-36C9-4B72-8CDB-5F59BABAADBA}"/>
                </a:ext>
              </a:extLst>
            </p:cNvPr>
            <p:cNvSpPr/>
            <p:nvPr/>
          </p:nvSpPr>
          <p:spPr>
            <a:xfrm>
              <a:off x="9001760" y="1725468"/>
              <a:ext cx="999448" cy="689678"/>
            </a:xfrm>
            <a:custGeom>
              <a:avLst/>
              <a:gdLst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1174 w 1869410"/>
                <a:gd name="connsiteY19" fmla="*/ 1036330 h 1284241"/>
                <a:gd name="connsiteX20" fmla="*/ 1667369 w 1869410"/>
                <a:gd name="connsiteY20" fmla="*/ 1085860 h 1284241"/>
                <a:gd name="connsiteX21" fmla="*/ 1716899 w 1869410"/>
                <a:gd name="connsiteY21" fmla="*/ 93536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1174 w 1869410"/>
                <a:gd name="connsiteY19" fmla="*/ 1036330 h 1284241"/>
                <a:gd name="connsiteX20" fmla="*/ 1667369 w 1869410"/>
                <a:gd name="connsiteY20" fmla="*/ 1085860 h 1284241"/>
                <a:gd name="connsiteX21" fmla="*/ 1714994 w 1869410"/>
                <a:gd name="connsiteY21" fmla="*/ 90488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1174 w 1869410"/>
                <a:gd name="connsiteY19" fmla="*/ 1036330 h 1284241"/>
                <a:gd name="connsiteX20" fmla="*/ 1707374 w 1869410"/>
                <a:gd name="connsiteY20" fmla="*/ 1055380 h 1284241"/>
                <a:gd name="connsiteX21" fmla="*/ 1714994 w 1869410"/>
                <a:gd name="connsiteY21" fmla="*/ 90488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4984 w 1869410"/>
                <a:gd name="connsiteY19" fmla="*/ 1002040 h 1284241"/>
                <a:gd name="connsiteX20" fmla="*/ 1707374 w 1869410"/>
                <a:gd name="connsiteY20" fmla="*/ 1055380 h 1284241"/>
                <a:gd name="connsiteX21" fmla="*/ 1714994 w 1869410"/>
                <a:gd name="connsiteY21" fmla="*/ 90488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6"/>
                <a:gd name="connsiteX1" fmla="*/ 545324 w 1869410"/>
                <a:gd name="connsiteY1" fmla="*/ 516265 h 1284246"/>
                <a:gd name="connsiteX2" fmla="*/ 629144 w 1869410"/>
                <a:gd name="connsiteY2" fmla="*/ 476260 h 1284246"/>
                <a:gd name="connsiteX3" fmla="*/ 692009 w 1869410"/>
                <a:gd name="connsiteY3" fmla="*/ 577225 h 1284246"/>
                <a:gd name="connsiteX4" fmla="*/ 737729 w 1869410"/>
                <a:gd name="connsiteY4" fmla="*/ 779155 h 1284246"/>
                <a:gd name="connsiteX5" fmla="*/ 735824 w 1869410"/>
                <a:gd name="connsiteY5" fmla="*/ 914410 h 1284246"/>
                <a:gd name="connsiteX6" fmla="*/ 825359 w 1869410"/>
                <a:gd name="connsiteY6" fmla="*/ 678190 h 1284246"/>
                <a:gd name="connsiteX7" fmla="*/ 840599 w 1869410"/>
                <a:gd name="connsiteY7" fmla="*/ 582940 h 1284246"/>
                <a:gd name="connsiteX8" fmla="*/ 1103489 w 1869410"/>
                <a:gd name="connsiteY8" fmla="*/ 870595 h 1284246"/>
                <a:gd name="connsiteX9" fmla="*/ 1154924 w 1869410"/>
                <a:gd name="connsiteY9" fmla="*/ 891550 h 1284246"/>
                <a:gd name="connsiteX10" fmla="*/ 1055864 w 1869410"/>
                <a:gd name="connsiteY10" fmla="*/ 723910 h 1284246"/>
                <a:gd name="connsiteX11" fmla="*/ 1257794 w 1869410"/>
                <a:gd name="connsiteY11" fmla="*/ 971560 h 1284246"/>
                <a:gd name="connsiteX12" fmla="*/ 1233029 w 1869410"/>
                <a:gd name="connsiteY12" fmla="*/ 849640 h 1284246"/>
                <a:gd name="connsiteX13" fmla="*/ 1375904 w 1869410"/>
                <a:gd name="connsiteY13" fmla="*/ 986800 h 1284246"/>
                <a:gd name="connsiteX14" fmla="*/ 1417814 w 1869410"/>
                <a:gd name="connsiteY14" fmla="*/ 1173490 h 1284246"/>
                <a:gd name="connsiteX15" fmla="*/ 1444484 w 1869410"/>
                <a:gd name="connsiteY15" fmla="*/ 1057285 h 1284246"/>
                <a:gd name="connsiteX16" fmla="*/ 1450199 w 1869410"/>
                <a:gd name="connsiteY16" fmla="*/ 1283980 h 1284246"/>
                <a:gd name="connsiteX17" fmla="*/ 1495919 w 1869410"/>
                <a:gd name="connsiteY17" fmla="*/ 1101100 h 1284246"/>
                <a:gd name="connsiteX18" fmla="*/ 1551164 w 1869410"/>
                <a:gd name="connsiteY18" fmla="*/ 1011565 h 1284246"/>
                <a:gd name="connsiteX19" fmla="*/ 1634984 w 1869410"/>
                <a:gd name="connsiteY19" fmla="*/ 1002040 h 1284246"/>
                <a:gd name="connsiteX20" fmla="*/ 1707374 w 1869410"/>
                <a:gd name="connsiteY20" fmla="*/ 1055380 h 1284246"/>
                <a:gd name="connsiteX21" fmla="*/ 1714994 w 1869410"/>
                <a:gd name="connsiteY21" fmla="*/ 904885 h 1284246"/>
                <a:gd name="connsiteX22" fmla="*/ 1716899 w 1869410"/>
                <a:gd name="connsiteY22" fmla="*/ 802015 h 1284246"/>
                <a:gd name="connsiteX23" fmla="*/ 1804529 w 1869410"/>
                <a:gd name="connsiteY23" fmla="*/ 889645 h 1284246"/>
                <a:gd name="connsiteX24" fmla="*/ 1764524 w 1869410"/>
                <a:gd name="connsiteY24" fmla="*/ 716290 h 1284246"/>
                <a:gd name="connsiteX25" fmla="*/ 1764524 w 1869410"/>
                <a:gd name="connsiteY25" fmla="*/ 615325 h 1284246"/>
                <a:gd name="connsiteX26" fmla="*/ 1869299 w 1869410"/>
                <a:gd name="connsiteY26" fmla="*/ 708670 h 1284246"/>
                <a:gd name="connsiteX27" fmla="*/ 1783574 w 1869410"/>
                <a:gd name="connsiteY27" fmla="*/ 539125 h 1284246"/>
                <a:gd name="connsiteX28" fmla="*/ 1730234 w 1869410"/>
                <a:gd name="connsiteY28" fmla="*/ 396250 h 1284246"/>
                <a:gd name="connsiteX29" fmla="*/ 1560689 w 1869410"/>
                <a:gd name="connsiteY29" fmla="*/ 219085 h 1284246"/>
                <a:gd name="connsiteX30" fmla="*/ 1427339 w 1869410"/>
                <a:gd name="connsiteY30" fmla="*/ 129550 h 1284246"/>
                <a:gd name="connsiteX31" fmla="*/ 1594979 w 1869410"/>
                <a:gd name="connsiteY31" fmla="*/ 100975 h 1284246"/>
                <a:gd name="connsiteX32" fmla="*/ 1634984 w 1869410"/>
                <a:gd name="connsiteY32" fmla="*/ 70495 h 1284246"/>
                <a:gd name="connsiteX33" fmla="*/ 1402574 w 1869410"/>
                <a:gd name="connsiteY33" fmla="*/ 62875 h 1284246"/>
                <a:gd name="connsiteX34" fmla="*/ 1191119 w 1869410"/>
                <a:gd name="connsiteY34" fmla="*/ 17155 h 1284246"/>
                <a:gd name="connsiteX35" fmla="*/ 981569 w 1869410"/>
                <a:gd name="connsiteY35" fmla="*/ 10 h 1284246"/>
                <a:gd name="connsiteX36" fmla="*/ 712964 w 1869410"/>
                <a:gd name="connsiteY36" fmla="*/ 19060 h 1284246"/>
                <a:gd name="connsiteX37" fmla="*/ 543419 w 1869410"/>
                <a:gd name="connsiteY37" fmla="*/ 55255 h 1284246"/>
                <a:gd name="connsiteX38" fmla="*/ 415784 w 1869410"/>
                <a:gd name="connsiteY38" fmla="*/ 144790 h 1284246"/>
                <a:gd name="connsiteX39" fmla="*/ 364349 w 1869410"/>
                <a:gd name="connsiteY39" fmla="*/ 215275 h 1284246"/>
                <a:gd name="connsiteX40" fmla="*/ 290054 w 1869410"/>
                <a:gd name="connsiteY40" fmla="*/ 278140 h 1284246"/>
                <a:gd name="connsiteX41" fmla="*/ 223379 w 1869410"/>
                <a:gd name="connsiteY41" fmla="*/ 331480 h 1284246"/>
                <a:gd name="connsiteX42" fmla="*/ 145274 w 1869410"/>
                <a:gd name="connsiteY42" fmla="*/ 485785 h 1284246"/>
                <a:gd name="connsiteX43" fmla="*/ 80504 w 1869410"/>
                <a:gd name="connsiteY43" fmla="*/ 674380 h 1284246"/>
                <a:gd name="connsiteX44" fmla="*/ 494 w 1869410"/>
                <a:gd name="connsiteY44" fmla="*/ 777250 h 1284246"/>
                <a:gd name="connsiteX45" fmla="*/ 120509 w 1869410"/>
                <a:gd name="connsiteY45" fmla="*/ 678190 h 1284246"/>
                <a:gd name="connsiteX46" fmla="*/ 118604 w 1869410"/>
                <a:gd name="connsiteY46" fmla="*/ 910600 h 1284246"/>
                <a:gd name="connsiteX47" fmla="*/ 131939 w 1869410"/>
                <a:gd name="connsiteY47" fmla="*/ 1034425 h 1284246"/>
                <a:gd name="connsiteX48" fmla="*/ 160514 w 1869410"/>
                <a:gd name="connsiteY48" fmla="*/ 891550 h 1284246"/>
                <a:gd name="connsiteX49" fmla="*/ 246239 w 1869410"/>
                <a:gd name="connsiteY49" fmla="*/ 990610 h 1284246"/>
                <a:gd name="connsiteX50" fmla="*/ 238619 w 1869410"/>
                <a:gd name="connsiteY50" fmla="*/ 866785 h 1284246"/>
                <a:gd name="connsiteX51" fmla="*/ 250049 w 1869410"/>
                <a:gd name="connsiteY51" fmla="*/ 725815 h 1284246"/>
                <a:gd name="connsiteX52" fmla="*/ 311009 w 1869410"/>
                <a:gd name="connsiteY52" fmla="*/ 889645 h 1284246"/>
                <a:gd name="connsiteX53" fmla="*/ 295769 w 1869410"/>
                <a:gd name="connsiteY53" fmla="*/ 643900 h 1284246"/>
                <a:gd name="connsiteX54" fmla="*/ 341489 w 1869410"/>
                <a:gd name="connsiteY54" fmla="*/ 495310 h 1284246"/>
                <a:gd name="connsiteX55" fmla="*/ 394829 w 1869410"/>
                <a:gd name="connsiteY55" fmla="*/ 483880 h 1284246"/>
                <a:gd name="connsiteX56" fmla="*/ 486269 w 1869410"/>
                <a:gd name="connsiteY56" fmla="*/ 586750 h 1284246"/>
                <a:gd name="connsiteX0" fmla="*/ 486269 w 1869410"/>
                <a:gd name="connsiteY0" fmla="*/ 586750 h 1284246"/>
                <a:gd name="connsiteX1" fmla="*/ 545324 w 1869410"/>
                <a:gd name="connsiteY1" fmla="*/ 516265 h 1284246"/>
                <a:gd name="connsiteX2" fmla="*/ 629144 w 1869410"/>
                <a:gd name="connsiteY2" fmla="*/ 476260 h 1284246"/>
                <a:gd name="connsiteX3" fmla="*/ 692009 w 1869410"/>
                <a:gd name="connsiteY3" fmla="*/ 577225 h 1284246"/>
                <a:gd name="connsiteX4" fmla="*/ 737729 w 1869410"/>
                <a:gd name="connsiteY4" fmla="*/ 779155 h 1284246"/>
                <a:gd name="connsiteX5" fmla="*/ 735824 w 1869410"/>
                <a:gd name="connsiteY5" fmla="*/ 914410 h 1284246"/>
                <a:gd name="connsiteX6" fmla="*/ 825359 w 1869410"/>
                <a:gd name="connsiteY6" fmla="*/ 678190 h 1284246"/>
                <a:gd name="connsiteX7" fmla="*/ 840599 w 1869410"/>
                <a:gd name="connsiteY7" fmla="*/ 582940 h 1284246"/>
                <a:gd name="connsiteX8" fmla="*/ 1103489 w 1869410"/>
                <a:gd name="connsiteY8" fmla="*/ 870595 h 1284246"/>
                <a:gd name="connsiteX9" fmla="*/ 1154924 w 1869410"/>
                <a:gd name="connsiteY9" fmla="*/ 891550 h 1284246"/>
                <a:gd name="connsiteX10" fmla="*/ 1055864 w 1869410"/>
                <a:gd name="connsiteY10" fmla="*/ 723910 h 1284246"/>
                <a:gd name="connsiteX11" fmla="*/ 1257794 w 1869410"/>
                <a:gd name="connsiteY11" fmla="*/ 971560 h 1284246"/>
                <a:gd name="connsiteX12" fmla="*/ 1233029 w 1869410"/>
                <a:gd name="connsiteY12" fmla="*/ 849640 h 1284246"/>
                <a:gd name="connsiteX13" fmla="*/ 1375904 w 1869410"/>
                <a:gd name="connsiteY13" fmla="*/ 986800 h 1284246"/>
                <a:gd name="connsiteX14" fmla="*/ 1417814 w 1869410"/>
                <a:gd name="connsiteY14" fmla="*/ 1173490 h 1284246"/>
                <a:gd name="connsiteX15" fmla="*/ 1444484 w 1869410"/>
                <a:gd name="connsiteY15" fmla="*/ 1057285 h 1284246"/>
                <a:gd name="connsiteX16" fmla="*/ 1450199 w 1869410"/>
                <a:gd name="connsiteY16" fmla="*/ 1283980 h 1284246"/>
                <a:gd name="connsiteX17" fmla="*/ 1495919 w 1869410"/>
                <a:gd name="connsiteY17" fmla="*/ 1101100 h 1284246"/>
                <a:gd name="connsiteX18" fmla="*/ 1551164 w 1869410"/>
                <a:gd name="connsiteY18" fmla="*/ 1011565 h 1284246"/>
                <a:gd name="connsiteX19" fmla="*/ 1671179 w 1869410"/>
                <a:gd name="connsiteY19" fmla="*/ 1011565 h 1284246"/>
                <a:gd name="connsiteX20" fmla="*/ 1707374 w 1869410"/>
                <a:gd name="connsiteY20" fmla="*/ 1055380 h 1284246"/>
                <a:gd name="connsiteX21" fmla="*/ 1714994 w 1869410"/>
                <a:gd name="connsiteY21" fmla="*/ 904885 h 1284246"/>
                <a:gd name="connsiteX22" fmla="*/ 1716899 w 1869410"/>
                <a:gd name="connsiteY22" fmla="*/ 802015 h 1284246"/>
                <a:gd name="connsiteX23" fmla="*/ 1804529 w 1869410"/>
                <a:gd name="connsiteY23" fmla="*/ 889645 h 1284246"/>
                <a:gd name="connsiteX24" fmla="*/ 1764524 w 1869410"/>
                <a:gd name="connsiteY24" fmla="*/ 716290 h 1284246"/>
                <a:gd name="connsiteX25" fmla="*/ 1764524 w 1869410"/>
                <a:gd name="connsiteY25" fmla="*/ 615325 h 1284246"/>
                <a:gd name="connsiteX26" fmla="*/ 1869299 w 1869410"/>
                <a:gd name="connsiteY26" fmla="*/ 708670 h 1284246"/>
                <a:gd name="connsiteX27" fmla="*/ 1783574 w 1869410"/>
                <a:gd name="connsiteY27" fmla="*/ 539125 h 1284246"/>
                <a:gd name="connsiteX28" fmla="*/ 1730234 w 1869410"/>
                <a:gd name="connsiteY28" fmla="*/ 396250 h 1284246"/>
                <a:gd name="connsiteX29" fmla="*/ 1560689 w 1869410"/>
                <a:gd name="connsiteY29" fmla="*/ 219085 h 1284246"/>
                <a:gd name="connsiteX30" fmla="*/ 1427339 w 1869410"/>
                <a:gd name="connsiteY30" fmla="*/ 129550 h 1284246"/>
                <a:gd name="connsiteX31" fmla="*/ 1594979 w 1869410"/>
                <a:gd name="connsiteY31" fmla="*/ 100975 h 1284246"/>
                <a:gd name="connsiteX32" fmla="*/ 1634984 w 1869410"/>
                <a:gd name="connsiteY32" fmla="*/ 70495 h 1284246"/>
                <a:gd name="connsiteX33" fmla="*/ 1402574 w 1869410"/>
                <a:gd name="connsiteY33" fmla="*/ 62875 h 1284246"/>
                <a:gd name="connsiteX34" fmla="*/ 1191119 w 1869410"/>
                <a:gd name="connsiteY34" fmla="*/ 17155 h 1284246"/>
                <a:gd name="connsiteX35" fmla="*/ 981569 w 1869410"/>
                <a:gd name="connsiteY35" fmla="*/ 10 h 1284246"/>
                <a:gd name="connsiteX36" fmla="*/ 712964 w 1869410"/>
                <a:gd name="connsiteY36" fmla="*/ 19060 h 1284246"/>
                <a:gd name="connsiteX37" fmla="*/ 543419 w 1869410"/>
                <a:gd name="connsiteY37" fmla="*/ 55255 h 1284246"/>
                <a:gd name="connsiteX38" fmla="*/ 415784 w 1869410"/>
                <a:gd name="connsiteY38" fmla="*/ 144790 h 1284246"/>
                <a:gd name="connsiteX39" fmla="*/ 364349 w 1869410"/>
                <a:gd name="connsiteY39" fmla="*/ 215275 h 1284246"/>
                <a:gd name="connsiteX40" fmla="*/ 290054 w 1869410"/>
                <a:gd name="connsiteY40" fmla="*/ 278140 h 1284246"/>
                <a:gd name="connsiteX41" fmla="*/ 223379 w 1869410"/>
                <a:gd name="connsiteY41" fmla="*/ 331480 h 1284246"/>
                <a:gd name="connsiteX42" fmla="*/ 145274 w 1869410"/>
                <a:gd name="connsiteY42" fmla="*/ 485785 h 1284246"/>
                <a:gd name="connsiteX43" fmla="*/ 80504 w 1869410"/>
                <a:gd name="connsiteY43" fmla="*/ 674380 h 1284246"/>
                <a:gd name="connsiteX44" fmla="*/ 494 w 1869410"/>
                <a:gd name="connsiteY44" fmla="*/ 777250 h 1284246"/>
                <a:gd name="connsiteX45" fmla="*/ 120509 w 1869410"/>
                <a:gd name="connsiteY45" fmla="*/ 678190 h 1284246"/>
                <a:gd name="connsiteX46" fmla="*/ 118604 w 1869410"/>
                <a:gd name="connsiteY46" fmla="*/ 910600 h 1284246"/>
                <a:gd name="connsiteX47" fmla="*/ 131939 w 1869410"/>
                <a:gd name="connsiteY47" fmla="*/ 1034425 h 1284246"/>
                <a:gd name="connsiteX48" fmla="*/ 160514 w 1869410"/>
                <a:gd name="connsiteY48" fmla="*/ 891550 h 1284246"/>
                <a:gd name="connsiteX49" fmla="*/ 246239 w 1869410"/>
                <a:gd name="connsiteY49" fmla="*/ 990610 h 1284246"/>
                <a:gd name="connsiteX50" fmla="*/ 238619 w 1869410"/>
                <a:gd name="connsiteY50" fmla="*/ 866785 h 1284246"/>
                <a:gd name="connsiteX51" fmla="*/ 250049 w 1869410"/>
                <a:gd name="connsiteY51" fmla="*/ 725815 h 1284246"/>
                <a:gd name="connsiteX52" fmla="*/ 311009 w 1869410"/>
                <a:gd name="connsiteY52" fmla="*/ 889645 h 1284246"/>
                <a:gd name="connsiteX53" fmla="*/ 295769 w 1869410"/>
                <a:gd name="connsiteY53" fmla="*/ 643900 h 1284246"/>
                <a:gd name="connsiteX54" fmla="*/ 341489 w 1869410"/>
                <a:gd name="connsiteY54" fmla="*/ 495310 h 1284246"/>
                <a:gd name="connsiteX55" fmla="*/ 394829 w 1869410"/>
                <a:gd name="connsiteY55" fmla="*/ 483880 h 1284246"/>
                <a:gd name="connsiteX56" fmla="*/ 486269 w 1869410"/>
                <a:gd name="connsiteY56" fmla="*/ 586750 h 1284246"/>
                <a:gd name="connsiteX0" fmla="*/ 486269 w 1869410"/>
                <a:gd name="connsiteY0" fmla="*/ 586750 h 1284251"/>
                <a:gd name="connsiteX1" fmla="*/ 545324 w 1869410"/>
                <a:gd name="connsiteY1" fmla="*/ 516265 h 1284251"/>
                <a:gd name="connsiteX2" fmla="*/ 629144 w 1869410"/>
                <a:gd name="connsiteY2" fmla="*/ 476260 h 1284251"/>
                <a:gd name="connsiteX3" fmla="*/ 692009 w 1869410"/>
                <a:gd name="connsiteY3" fmla="*/ 577225 h 1284251"/>
                <a:gd name="connsiteX4" fmla="*/ 737729 w 1869410"/>
                <a:gd name="connsiteY4" fmla="*/ 779155 h 1284251"/>
                <a:gd name="connsiteX5" fmla="*/ 735824 w 1869410"/>
                <a:gd name="connsiteY5" fmla="*/ 914410 h 1284251"/>
                <a:gd name="connsiteX6" fmla="*/ 825359 w 1869410"/>
                <a:gd name="connsiteY6" fmla="*/ 678190 h 1284251"/>
                <a:gd name="connsiteX7" fmla="*/ 840599 w 1869410"/>
                <a:gd name="connsiteY7" fmla="*/ 582940 h 1284251"/>
                <a:gd name="connsiteX8" fmla="*/ 1103489 w 1869410"/>
                <a:gd name="connsiteY8" fmla="*/ 870595 h 1284251"/>
                <a:gd name="connsiteX9" fmla="*/ 1154924 w 1869410"/>
                <a:gd name="connsiteY9" fmla="*/ 891550 h 1284251"/>
                <a:gd name="connsiteX10" fmla="*/ 1055864 w 1869410"/>
                <a:gd name="connsiteY10" fmla="*/ 723910 h 1284251"/>
                <a:gd name="connsiteX11" fmla="*/ 1257794 w 1869410"/>
                <a:gd name="connsiteY11" fmla="*/ 971560 h 1284251"/>
                <a:gd name="connsiteX12" fmla="*/ 1233029 w 1869410"/>
                <a:gd name="connsiteY12" fmla="*/ 849640 h 1284251"/>
                <a:gd name="connsiteX13" fmla="*/ 1375904 w 1869410"/>
                <a:gd name="connsiteY13" fmla="*/ 986800 h 1284251"/>
                <a:gd name="connsiteX14" fmla="*/ 1417814 w 1869410"/>
                <a:gd name="connsiteY14" fmla="*/ 1173490 h 1284251"/>
                <a:gd name="connsiteX15" fmla="*/ 1444484 w 1869410"/>
                <a:gd name="connsiteY15" fmla="*/ 1057285 h 1284251"/>
                <a:gd name="connsiteX16" fmla="*/ 1450199 w 1869410"/>
                <a:gd name="connsiteY16" fmla="*/ 1283980 h 1284251"/>
                <a:gd name="connsiteX17" fmla="*/ 1495919 w 1869410"/>
                <a:gd name="connsiteY17" fmla="*/ 1101100 h 1284251"/>
                <a:gd name="connsiteX18" fmla="*/ 1574024 w 1869410"/>
                <a:gd name="connsiteY18" fmla="*/ 996325 h 1284251"/>
                <a:gd name="connsiteX19" fmla="*/ 1671179 w 1869410"/>
                <a:gd name="connsiteY19" fmla="*/ 1011565 h 1284251"/>
                <a:gd name="connsiteX20" fmla="*/ 1707374 w 1869410"/>
                <a:gd name="connsiteY20" fmla="*/ 1055380 h 1284251"/>
                <a:gd name="connsiteX21" fmla="*/ 1714994 w 1869410"/>
                <a:gd name="connsiteY21" fmla="*/ 904885 h 1284251"/>
                <a:gd name="connsiteX22" fmla="*/ 1716899 w 1869410"/>
                <a:gd name="connsiteY22" fmla="*/ 802015 h 1284251"/>
                <a:gd name="connsiteX23" fmla="*/ 1804529 w 1869410"/>
                <a:gd name="connsiteY23" fmla="*/ 889645 h 1284251"/>
                <a:gd name="connsiteX24" fmla="*/ 1764524 w 1869410"/>
                <a:gd name="connsiteY24" fmla="*/ 716290 h 1284251"/>
                <a:gd name="connsiteX25" fmla="*/ 1764524 w 1869410"/>
                <a:gd name="connsiteY25" fmla="*/ 615325 h 1284251"/>
                <a:gd name="connsiteX26" fmla="*/ 1869299 w 1869410"/>
                <a:gd name="connsiteY26" fmla="*/ 708670 h 1284251"/>
                <a:gd name="connsiteX27" fmla="*/ 1783574 w 1869410"/>
                <a:gd name="connsiteY27" fmla="*/ 539125 h 1284251"/>
                <a:gd name="connsiteX28" fmla="*/ 1730234 w 1869410"/>
                <a:gd name="connsiteY28" fmla="*/ 396250 h 1284251"/>
                <a:gd name="connsiteX29" fmla="*/ 1560689 w 1869410"/>
                <a:gd name="connsiteY29" fmla="*/ 219085 h 1284251"/>
                <a:gd name="connsiteX30" fmla="*/ 1427339 w 1869410"/>
                <a:gd name="connsiteY30" fmla="*/ 129550 h 1284251"/>
                <a:gd name="connsiteX31" fmla="*/ 1594979 w 1869410"/>
                <a:gd name="connsiteY31" fmla="*/ 100975 h 1284251"/>
                <a:gd name="connsiteX32" fmla="*/ 1634984 w 1869410"/>
                <a:gd name="connsiteY32" fmla="*/ 70495 h 1284251"/>
                <a:gd name="connsiteX33" fmla="*/ 1402574 w 1869410"/>
                <a:gd name="connsiteY33" fmla="*/ 62875 h 1284251"/>
                <a:gd name="connsiteX34" fmla="*/ 1191119 w 1869410"/>
                <a:gd name="connsiteY34" fmla="*/ 17155 h 1284251"/>
                <a:gd name="connsiteX35" fmla="*/ 981569 w 1869410"/>
                <a:gd name="connsiteY35" fmla="*/ 10 h 1284251"/>
                <a:gd name="connsiteX36" fmla="*/ 712964 w 1869410"/>
                <a:gd name="connsiteY36" fmla="*/ 19060 h 1284251"/>
                <a:gd name="connsiteX37" fmla="*/ 543419 w 1869410"/>
                <a:gd name="connsiteY37" fmla="*/ 55255 h 1284251"/>
                <a:gd name="connsiteX38" fmla="*/ 415784 w 1869410"/>
                <a:gd name="connsiteY38" fmla="*/ 144790 h 1284251"/>
                <a:gd name="connsiteX39" fmla="*/ 364349 w 1869410"/>
                <a:gd name="connsiteY39" fmla="*/ 215275 h 1284251"/>
                <a:gd name="connsiteX40" fmla="*/ 290054 w 1869410"/>
                <a:gd name="connsiteY40" fmla="*/ 278140 h 1284251"/>
                <a:gd name="connsiteX41" fmla="*/ 223379 w 1869410"/>
                <a:gd name="connsiteY41" fmla="*/ 331480 h 1284251"/>
                <a:gd name="connsiteX42" fmla="*/ 145274 w 1869410"/>
                <a:gd name="connsiteY42" fmla="*/ 485785 h 1284251"/>
                <a:gd name="connsiteX43" fmla="*/ 80504 w 1869410"/>
                <a:gd name="connsiteY43" fmla="*/ 674380 h 1284251"/>
                <a:gd name="connsiteX44" fmla="*/ 494 w 1869410"/>
                <a:gd name="connsiteY44" fmla="*/ 777250 h 1284251"/>
                <a:gd name="connsiteX45" fmla="*/ 120509 w 1869410"/>
                <a:gd name="connsiteY45" fmla="*/ 678190 h 1284251"/>
                <a:gd name="connsiteX46" fmla="*/ 118604 w 1869410"/>
                <a:gd name="connsiteY46" fmla="*/ 910600 h 1284251"/>
                <a:gd name="connsiteX47" fmla="*/ 131939 w 1869410"/>
                <a:gd name="connsiteY47" fmla="*/ 1034425 h 1284251"/>
                <a:gd name="connsiteX48" fmla="*/ 160514 w 1869410"/>
                <a:gd name="connsiteY48" fmla="*/ 891550 h 1284251"/>
                <a:gd name="connsiteX49" fmla="*/ 246239 w 1869410"/>
                <a:gd name="connsiteY49" fmla="*/ 990610 h 1284251"/>
                <a:gd name="connsiteX50" fmla="*/ 238619 w 1869410"/>
                <a:gd name="connsiteY50" fmla="*/ 866785 h 1284251"/>
                <a:gd name="connsiteX51" fmla="*/ 250049 w 1869410"/>
                <a:gd name="connsiteY51" fmla="*/ 725815 h 1284251"/>
                <a:gd name="connsiteX52" fmla="*/ 311009 w 1869410"/>
                <a:gd name="connsiteY52" fmla="*/ 889645 h 1284251"/>
                <a:gd name="connsiteX53" fmla="*/ 295769 w 1869410"/>
                <a:gd name="connsiteY53" fmla="*/ 643900 h 1284251"/>
                <a:gd name="connsiteX54" fmla="*/ 341489 w 1869410"/>
                <a:gd name="connsiteY54" fmla="*/ 495310 h 1284251"/>
                <a:gd name="connsiteX55" fmla="*/ 394829 w 1869410"/>
                <a:gd name="connsiteY55" fmla="*/ 483880 h 1284251"/>
                <a:gd name="connsiteX56" fmla="*/ 486269 w 1869410"/>
                <a:gd name="connsiteY56" fmla="*/ 586750 h 1284251"/>
                <a:gd name="connsiteX0" fmla="*/ 486269 w 1869410"/>
                <a:gd name="connsiteY0" fmla="*/ 586750 h 1284251"/>
                <a:gd name="connsiteX1" fmla="*/ 545324 w 1869410"/>
                <a:gd name="connsiteY1" fmla="*/ 516265 h 1284251"/>
                <a:gd name="connsiteX2" fmla="*/ 629144 w 1869410"/>
                <a:gd name="connsiteY2" fmla="*/ 476260 h 1284251"/>
                <a:gd name="connsiteX3" fmla="*/ 692009 w 1869410"/>
                <a:gd name="connsiteY3" fmla="*/ 577225 h 1284251"/>
                <a:gd name="connsiteX4" fmla="*/ 737729 w 1869410"/>
                <a:gd name="connsiteY4" fmla="*/ 779155 h 1284251"/>
                <a:gd name="connsiteX5" fmla="*/ 735824 w 1869410"/>
                <a:gd name="connsiteY5" fmla="*/ 914410 h 1284251"/>
                <a:gd name="connsiteX6" fmla="*/ 825359 w 1869410"/>
                <a:gd name="connsiteY6" fmla="*/ 678190 h 1284251"/>
                <a:gd name="connsiteX7" fmla="*/ 840599 w 1869410"/>
                <a:gd name="connsiteY7" fmla="*/ 582940 h 1284251"/>
                <a:gd name="connsiteX8" fmla="*/ 1103489 w 1869410"/>
                <a:gd name="connsiteY8" fmla="*/ 870595 h 1284251"/>
                <a:gd name="connsiteX9" fmla="*/ 1154924 w 1869410"/>
                <a:gd name="connsiteY9" fmla="*/ 891550 h 1284251"/>
                <a:gd name="connsiteX10" fmla="*/ 1055864 w 1869410"/>
                <a:gd name="connsiteY10" fmla="*/ 723910 h 1284251"/>
                <a:gd name="connsiteX11" fmla="*/ 1257794 w 1869410"/>
                <a:gd name="connsiteY11" fmla="*/ 971560 h 1284251"/>
                <a:gd name="connsiteX12" fmla="*/ 1233029 w 1869410"/>
                <a:gd name="connsiteY12" fmla="*/ 849640 h 1284251"/>
                <a:gd name="connsiteX13" fmla="*/ 1375904 w 1869410"/>
                <a:gd name="connsiteY13" fmla="*/ 986800 h 1284251"/>
                <a:gd name="connsiteX14" fmla="*/ 1417814 w 1869410"/>
                <a:gd name="connsiteY14" fmla="*/ 1173490 h 1284251"/>
                <a:gd name="connsiteX15" fmla="*/ 1444484 w 1869410"/>
                <a:gd name="connsiteY15" fmla="*/ 1057285 h 1284251"/>
                <a:gd name="connsiteX16" fmla="*/ 1450199 w 1869410"/>
                <a:gd name="connsiteY16" fmla="*/ 1283980 h 1284251"/>
                <a:gd name="connsiteX17" fmla="*/ 1495919 w 1869410"/>
                <a:gd name="connsiteY17" fmla="*/ 1101100 h 1284251"/>
                <a:gd name="connsiteX18" fmla="*/ 1574024 w 1869410"/>
                <a:gd name="connsiteY18" fmla="*/ 996325 h 1284251"/>
                <a:gd name="connsiteX19" fmla="*/ 1667369 w 1869410"/>
                <a:gd name="connsiteY19" fmla="*/ 1021090 h 1284251"/>
                <a:gd name="connsiteX20" fmla="*/ 1707374 w 1869410"/>
                <a:gd name="connsiteY20" fmla="*/ 1055380 h 1284251"/>
                <a:gd name="connsiteX21" fmla="*/ 1714994 w 1869410"/>
                <a:gd name="connsiteY21" fmla="*/ 904885 h 1284251"/>
                <a:gd name="connsiteX22" fmla="*/ 1716899 w 1869410"/>
                <a:gd name="connsiteY22" fmla="*/ 802015 h 1284251"/>
                <a:gd name="connsiteX23" fmla="*/ 1804529 w 1869410"/>
                <a:gd name="connsiteY23" fmla="*/ 889645 h 1284251"/>
                <a:gd name="connsiteX24" fmla="*/ 1764524 w 1869410"/>
                <a:gd name="connsiteY24" fmla="*/ 716290 h 1284251"/>
                <a:gd name="connsiteX25" fmla="*/ 1764524 w 1869410"/>
                <a:gd name="connsiteY25" fmla="*/ 615325 h 1284251"/>
                <a:gd name="connsiteX26" fmla="*/ 1869299 w 1869410"/>
                <a:gd name="connsiteY26" fmla="*/ 708670 h 1284251"/>
                <a:gd name="connsiteX27" fmla="*/ 1783574 w 1869410"/>
                <a:gd name="connsiteY27" fmla="*/ 539125 h 1284251"/>
                <a:gd name="connsiteX28" fmla="*/ 1730234 w 1869410"/>
                <a:gd name="connsiteY28" fmla="*/ 396250 h 1284251"/>
                <a:gd name="connsiteX29" fmla="*/ 1560689 w 1869410"/>
                <a:gd name="connsiteY29" fmla="*/ 219085 h 1284251"/>
                <a:gd name="connsiteX30" fmla="*/ 1427339 w 1869410"/>
                <a:gd name="connsiteY30" fmla="*/ 129550 h 1284251"/>
                <a:gd name="connsiteX31" fmla="*/ 1594979 w 1869410"/>
                <a:gd name="connsiteY31" fmla="*/ 100975 h 1284251"/>
                <a:gd name="connsiteX32" fmla="*/ 1634984 w 1869410"/>
                <a:gd name="connsiteY32" fmla="*/ 70495 h 1284251"/>
                <a:gd name="connsiteX33" fmla="*/ 1402574 w 1869410"/>
                <a:gd name="connsiteY33" fmla="*/ 62875 h 1284251"/>
                <a:gd name="connsiteX34" fmla="*/ 1191119 w 1869410"/>
                <a:gd name="connsiteY34" fmla="*/ 17155 h 1284251"/>
                <a:gd name="connsiteX35" fmla="*/ 981569 w 1869410"/>
                <a:gd name="connsiteY35" fmla="*/ 10 h 1284251"/>
                <a:gd name="connsiteX36" fmla="*/ 712964 w 1869410"/>
                <a:gd name="connsiteY36" fmla="*/ 19060 h 1284251"/>
                <a:gd name="connsiteX37" fmla="*/ 543419 w 1869410"/>
                <a:gd name="connsiteY37" fmla="*/ 55255 h 1284251"/>
                <a:gd name="connsiteX38" fmla="*/ 415784 w 1869410"/>
                <a:gd name="connsiteY38" fmla="*/ 144790 h 1284251"/>
                <a:gd name="connsiteX39" fmla="*/ 364349 w 1869410"/>
                <a:gd name="connsiteY39" fmla="*/ 215275 h 1284251"/>
                <a:gd name="connsiteX40" fmla="*/ 290054 w 1869410"/>
                <a:gd name="connsiteY40" fmla="*/ 278140 h 1284251"/>
                <a:gd name="connsiteX41" fmla="*/ 223379 w 1869410"/>
                <a:gd name="connsiteY41" fmla="*/ 331480 h 1284251"/>
                <a:gd name="connsiteX42" fmla="*/ 145274 w 1869410"/>
                <a:gd name="connsiteY42" fmla="*/ 485785 h 1284251"/>
                <a:gd name="connsiteX43" fmla="*/ 80504 w 1869410"/>
                <a:gd name="connsiteY43" fmla="*/ 674380 h 1284251"/>
                <a:gd name="connsiteX44" fmla="*/ 494 w 1869410"/>
                <a:gd name="connsiteY44" fmla="*/ 777250 h 1284251"/>
                <a:gd name="connsiteX45" fmla="*/ 120509 w 1869410"/>
                <a:gd name="connsiteY45" fmla="*/ 678190 h 1284251"/>
                <a:gd name="connsiteX46" fmla="*/ 118604 w 1869410"/>
                <a:gd name="connsiteY46" fmla="*/ 910600 h 1284251"/>
                <a:gd name="connsiteX47" fmla="*/ 131939 w 1869410"/>
                <a:gd name="connsiteY47" fmla="*/ 1034425 h 1284251"/>
                <a:gd name="connsiteX48" fmla="*/ 160514 w 1869410"/>
                <a:gd name="connsiteY48" fmla="*/ 891550 h 1284251"/>
                <a:gd name="connsiteX49" fmla="*/ 246239 w 1869410"/>
                <a:gd name="connsiteY49" fmla="*/ 990610 h 1284251"/>
                <a:gd name="connsiteX50" fmla="*/ 238619 w 1869410"/>
                <a:gd name="connsiteY50" fmla="*/ 866785 h 1284251"/>
                <a:gd name="connsiteX51" fmla="*/ 250049 w 1869410"/>
                <a:gd name="connsiteY51" fmla="*/ 725815 h 1284251"/>
                <a:gd name="connsiteX52" fmla="*/ 311009 w 1869410"/>
                <a:gd name="connsiteY52" fmla="*/ 889645 h 1284251"/>
                <a:gd name="connsiteX53" fmla="*/ 295769 w 1869410"/>
                <a:gd name="connsiteY53" fmla="*/ 643900 h 1284251"/>
                <a:gd name="connsiteX54" fmla="*/ 341489 w 1869410"/>
                <a:gd name="connsiteY54" fmla="*/ 495310 h 1284251"/>
                <a:gd name="connsiteX55" fmla="*/ 394829 w 1869410"/>
                <a:gd name="connsiteY55" fmla="*/ 483880 h 1284251"/>
                <a:gd name="connsiteX56" fmla="*/ 486269 w 1869410"/>
                <a:gd name="connsiteY56" fmla="*/ 586750 h 1284251"/>
                <a:gd name="connsiteX0" fmla="*/ 486269 w 1869410"/>
                <a:gd name="connsiteY0" fmla="*/ 586750 h 1284251"/>
                <a:gd name="connsiteX1" fmla="*/ 545324 w 1869410"/>
                <a:gd name="connsiteY1" fmla="*/ 516265 h 1284251"/>
                <a:gd name="connsiteX2" fmla="*/ 629144 w 1869410"/>
                <a:gd name="connsiteY2" fmla="*/ 476260 h 1284251"/>
                <a:gd name="connsiteX3" fmla="*/ 692009 w 1869410"/>
                <a:gd name="connsiteY3" fmla="*/ 577225 h 1284251"/>
                <a:gd name="connsiteX4" fmla="*/ 737729 w 1869410"/>
                <a:gd name="connsiteY4" fmla="*/ 779155 h 1284251"/>
                <a:gd name="connsiteX5" fmla="*/ 735824 w 1869410"/>
                <a:gd name="connsiteY5" fmla="*/ 914410 h 1284251"/>
                <a:gd name="connsiteX6" fmla="*/ 825359 w 1869410"/>
                <a:gd name="connsiteY6" fmla="*/ 678190 h 1284251"/>
                <a:gd name="connsiteX7" fmla="*/ 840599 w 1869410"/>
                <a:gd name="connsiteY7" fmla="*/ 582940 h 1284251"/>
                <a:gd name="connsiteX8" fmla="*/ 1103489 w 1869410"/>
                <a:gd name="connsiteY8" fmla="*/ 870595 h 1284251"/>
                <a:gd name="connsiteX9" fmla="*/ 1154924 w 1869410"/>
                <a:gd name="connsiteY9" fmla="*/ 891550 h 1284251"/>
                <a:gd name="connsiteX10" fmla="*/ 1055864 w 1869410"/>
                <a:gd name="connsiteY10" fmla="*/ 723910 h 1284251"/>
                <a:gd name="connsiteX11" fmla="*/ 1257794 w 1869410"/>
                <a:gd name="connsiteY11" fmla="*/ 971560 h 1284251"/>
                <a:gd name="connsiteX12" fmla="*/ 1233029 w 1869410"/>
                <a:gd name="connsiteY12" fmla="*/ 849640 h 1284251"/>
                <a:gd name="connsiteX13" fmla="*/ 1375904 w 1869410"/>
                <a:gd name="connsiteY13" fmla="*/ 986800 h 1284251"/>
                <a:gd name="connsiteX14" fmla="*/ 1417814 w 1869410"/>
                <a:gd name="connsiteY14" fmla="*/ 1173490 h 1284251"/>
                <a:gd name="connsiteX15" fmla="*/ 1444484 w 1869410"/>
                <a:gd name="connsiteY15" fmla="*/ 1057285 h 1284251"/>
                <a:gd name="connsiteX16" fmla="*/ 1450199 w 1869410"/>
                <a:gd name="connsiteY16" fmla="*/ 1283980 h 1284251"/>
                <a:gd name="connsiteX17" fmla="*/ 1495919 w 1869410"/>
                <a:gd name="connsiteY17" fmla="*/ 1101100 h 1284251"/>
                <a:gd name="connsiteX18" fmla="*/ 1574024 w 1869410"/>
                <a:gd name="connsiteY18" fmla="*/ 996325 h 1284251"/>
                <a:gd name="connsiteX19" fmla="*/ 1667369 w 1869410"/>
                <a:gd name="connsiteY19" fmla="*/ 1021090 h 1284251"/>
                <a:gd name="connsiteX20" fmla="*/ 1707374 w 1869410"/>
                <a:gd name="connsiteY20" fmla="*/ 1055380 h 1284251"/>
                <a:gd name="connsiteX21" fmla="*/ 1714994 w 1869410"/>
                <a:gd name="connsiteY21" fmla="*/ 904885 h 1284251"/>
                <a:gd name="connsiteX22" fmla="*/ 1716899 w 1869410"/>
                <a:gd name="connsiteY22" fmla="*/ 802015 h 1284251"/>
                <a:gd name="connsiteX23" fmla="*/ 1804529 w 1869410"/>
                <a:gd name="connsiteY23" fmla="*/ 889645 h 1284251"/>
                <a:gd name="connsiteX24" fmla="*/ 1764524 w 1869410"/>
                <a:gd name="connsiteY24" fmla="*/ 716290 h 1284251"/>
                <a:gd name="connsiteX25" fmla="*/ 1764524 w 1869410"/>
                <a:gd name="connsiteY25" fmla="*/ 615325 h 1284251"/>
                <a:gd name="connsiteX26" fmla="*/ 1869299 w 1869410"/>
                <a:gd name="connsiteY26" fmla="*/ 708670 h 1284251"/>
                <a:gd name="connsiteX27" fmla="*/ 1783574 w 1869410"/>
                <a:gd name="connsiteY27" fmla="*/ 539125 h 1284251"/>
                <a:gd name="connsiteX28" fmla="*/ 1730234 w 1869410"/>
                <a:gd name="connsiteY28" fmla="*/ 396250 h 1284251"/>
                <a:gd name="connsiteX29" fmla="*/ 1560689 w 1869410"/>
                <a:gd name="connsiteY29" fmla="*/ 219085 h 1284251"/>
                <a:gd name="connsiteX30" fmla="*/ 1427339 w 1869410"/>
                <a:gd name="connsiteY30" fmla="*/ 129550 h 1284251"/>
                <a:gd name="connsiteX31" fmla="*/ 1594979 w 1869410"/>
                <a:gd name="connsiteY31" fmla="*/ 100975 h 1284251"/>
                <a:gd name="connsiteX32" fmla="*/ 1634984 w 1869410"/>
                <a:gd name="connsiteY32" fmla="*/ 70495 h 1284251"/>
                <a:gd name="connsiteX33" fmla="*/ 1402574 w 1869410"/>
                <a:gd name="connsiteY33" fmla="*/ 62875 h 1284251"/>
                <a:gd name="connsiteX34" fmla="*/ 1191119 w 1869410"/>
                <a:gd name="connsiteY34" fmla="*/ 17155 h 1284251"/>
                <a:gd name="connsiteX35" fmla="*/ 981569 w 1869410"/>
                <a:gd name="connsiteY35" fmla="*/ 10 h 1284251"/>
                <a:gd name="connsiteX36" fmla="*/ 712964 w 1869410"/>
                <a:gd name="connsiteY36" fmla="*/ 19060 h 1284251"/>
                <a:gd name="connsiteX37" fmla="*/ 543419 w 1869410"/>
                <a:gd name="connsiteY37" fmla="*/ 55255 h 1284251"/>
                <a:gd name="connsiteX38" fmla="*/ 415784 w 1869410"/>
                <a:gd name="connsiteY38" fmla="*/ 144790 h 1284251"/>
                <a:gd name="connsiteX39" fmla="*/ 364349 w 1869410"/>
                <a:gd name="connsiteY39" fmla="*/ 215275 h 1284251"/>
                <a:gd name="connsiteX40" fmla="*/ 290054 w 1869410"/>
                <a:gd name="connsiteY40" fmla="*/ 278140 h 1284251"/>
                <a:gd name="connsiteX41" fmla="*/ 223379 w 1869410"/>
                <a:gd name="connsiteY41" fmla="*/ 331480 h 1284251"/>
                <a:gd name="connsiteX42" fmla="*/ 145274 w 1869410"/>
                <a:gd name="connsiteY42" fmla="*/ 485785 h 1284251"/>
                <a:gd name="connsiteX43" fmla="*/ 80504 w 1869410"/>
                <a:gd name="connsiteY43" fmla="*/ 674380 h 1284251"/>
                <a:gd name="connsiteX44" fmla="*/ 494 w 1869410"/>
                <a:gd name="connsiteY44" fmla="*/ 777250 h 1284251"/>
                <a:gd name="connsiteX45" fmla="*/ 120509 w 1869410"/>
                <a:gd name="connsiteY45" fmla="*/ 678190 h 1284251"/>
                <a:gd name="connsiteX46" fmla="*/ 118604 w 1869410"/>
                <a:gd name="connsiteY46" fmla="*/ 910600 h 1284251"/>
                <a:gd name="connsiteX47" fmla="*/ 131939 w 1869410"/>
                <a:gd name="connsiteY47" fmla="*/ 1034425 h 1284251"/>
                <a:gd name="connsiteX48" fmla="*/ 160514 w 1869410"/>
                <a:gd name="connsiteY48" fmla="*/ 891550 h 1284251"/>
                <a:gd name="connsiteX49" fmla="*/ 246239 w 1869410"/>
                <a:gd name="connsiteY49" fmla="*/ 990610 h 1284251"/>
                <a:gd name="connsiteX50" fmla="*/ 238619 w 1869410"/>
                <a:gd name="connsiteY50" fmla="*/ 866785 h 1284251"/>
                <a:gd name="connsiteX51" fmla="*/ 250049 w 1869410"/>
                <a:gd name="connsiteY51" fmla="*/ 725815 h 1284251"/>
                <a:gd name="connsiteX52" fmla="*/ 311009 w 1869410"/>
                <a:gd name="connsiteY52" fmla="*/ 889645 h 1284251"/>
                <a:gd name="connsiteX53" fmla="*/ 295769 w 1869410"/>
                <a:gd name="connsiteY53" fmla="*/ 643900 h 1284251"/>
                <a:gd name="connsiteX54" fmla="*/ 341489 w 1869410"/>
                <a:gd name="connsiteY54" fmla="*/ 495310 h 1284251"/>
                <a:gd name="connsiteX55" fmla="*/ 394829 w 1869410"/>
                <a:gd name="connsiteY55" fmla="*/ 483880 h 1284251"/>
                <a:gd name="connsiteX56" fmla="*/ 486269 w 1869410"/>
                <a:gd name="connsiteY56" fmla="*/ 586750 h 1284251"/>
                <a:gd name="connsiteX0" fmla="*/ 486269 w 1869410"/>
                <a:gd name="connsiteY0" fmla="*/ 586750 h 1284248"/>
                <a:gd name="connsiteX1" fmla="*/ 545324 w 1869410"/>
                <a:gd name="connsiteY1" fmla="*/ 516265 h 1284248"/>
                <a:gd name="connsiteX2" fmla="*/ 629144 w 1869410"/>
                <a:gd name="connsiteY2" fmla="*/ 476260 h 1284248"/>
                <a:gd name="connsiteX3" fmla="*/ 692009 w 1869410"/>
                <a:gd name="connsiteY3" fmla="*/ 577225 h 1284248"/>
                <a:gd name="connsiteX4" fmla="*/ 737729 w 1869410"/>
                <a:gd name="connsiteY4" fmla="*/ 779155 h 1284248"/>
                <a:gd name="connsiteX5" fmla="*/ 735824 w 1869410"/>
                <a:gd name="connsiteY5" fmla="*/ 914410 h 1284248"/>
                <a:gd name="connsiteX6" fmla="*/ 825359 w 1869410"/>
                <a:gd name="connsiteY6" fmla="*/ 678190 h 1284248"/>
                <a:gd name="connsiteX7" fmla="*/ 840599 w 1869410"/>
                <a:gd name="connsiteY7" fmla="*/ 582940 h 1284248"/>
                <a:gd name="connsiteX8" fmla="*/ 1103489 w 1869410"/>
                <a:gd name="connsiteY8" fmla="*/ 870595 h 1284248"/>
                <a:gd name="connsiteX9" fmla="*/ 1154924 w 1869410"/>
                <a:gd name="connsiteY9" fmla="*/ 891550 h 1284248"/>
                <a:gd name="connsiteX10" fmla="*/ 1055864 w 1869410"/>
                <a:gd name="connsiteY10" fmla="*/ 723910 h 1284248"/>
                <a:gd name="connsiteX11" fmla="*/ 1257794 w 1869410"/>
                <a:gd name="connsiteY11" fmla="*/ 971560 h 1284248"/>
                <a:gd name="connsiteX12" fmla="*/ 1233029 w 1869410"/>
                <a:gd name="connsiteY12" fmla="*/ 849640 h 1284248"/>
                <a:gd name="connsiteX13" fmla="*/ 1375904 w 1869410"/>
                <a:gd name="connsiteY13" fmla="*/ 986800 h 1284248"/>
                <a:gd name="connsiteX14" fmla="*/ 1417814 w 1869410"/>
                <a:gd name="connsiteY14" fmla="*/ 1173490 h 1284248"/>
                <a:gd name="connsiteX15" fmla="*/ 1444484 w 1869410"/>
                <a:gd name="connsiteY15" fmla="*/ 1057285 h 1284248"/>
                <a:gd name="connsiteX16" fmla="*/ 1450199 w 1869410"/>
                <a:gd name="connsiteY16" fmla="*/ 1283980 h 1284248"/>
                <a:gd name="connsiteX17" fmla="*/ 1495919 w 1869410"/>
                <a:gd name="connsiteY17" fmla="*/ 1101100 h 1284248"/>
                <a:gd name="connsiteX18" fmla="*/ 1577834 w 1869410"/>
                <a:gd name="connsiteY18" fmla="*/ 1003945 h 1284248"/>
                <a:gd name="connsiteX19" fmla="*/ 1667369 w 1869410"/>
                <a:gd name="connsiteY19" fmla="*/ 1021090 h 1284248"/>
                <a:gd name="connsiteX20" fmla="*/ 1707374 w 1869410"/>
                <a:gd name="connsiteY20" fmla="*/ 1055380 h 1284248"/>
                <a:gd name="connsiteX21" fmla="*/ 1714994 w 1869410"/>
                <a:gd name="connsiteY21" fmla="*/ 904885 h 1284248"/>
                <a:gd name="connsiteX22" fmla="*/ 1716899 w 1869410"/>
                <a:gd name="connsiteY22" fmla="*/ 802015 h 1284248"/>
                <a:gd name="connsiteX23" fmla="*/ 1804529 w 1869410"/>
                <a:gd name="connsiteY23" fmla="*/ 889645 h 1284248"/>
                <a:gd name="connsiteX24" fmla="*/ 1764524 w 1869410"/>
                <a:gd name="connsiteY24" fmla="*/ 716290 h 1284248"/>
                <a:gd name="connsiteX25" fmla="*/ 1764524 w 1869410"/>
                <a:gd name="connsiteY25" fmla="*/ 615325 h 1284248"/>
                <a:gd name="connsiteX26" fmla="*/ 1869299 w 1869410"/>
                <a:gd name="connsiteY26" fmla="*/ 708670 h 1284248"/>
                <a:gd name="connsiteX27" fmla="*/ 1783574 w 1869410"/>
                <a:gd name="connsiteY27" fmla="*/ 539125 h 1284248"/>
                <a:gd name="connsiteX28" fmla="*/ 1730234 w 1869410"/>
                <a:gd name="connsiteY28" fmla="*/ 396250 h 1284248"/>
                <a:gd name="connsiteX29" fmla="*/ 1560689 w 1869410"/>
                <a:gd name="connsiteY29" fmla="*/ 219085 h 1284248"/>
                <a:gd name="connsiteX30" fmla="*/ 1427339 w 1869410"/>
                <a:gd name="connsiteY30" fmla="*/ 129550 h 1284248"/>
                <a:gd name="connsiteX31" fmla="*/ 1594979 w 1869410"/>
                <a:gd name="connsiteY31" fmla="*/ 100975 h 1284248"/>
                <a:gd name="connsiteX32" fmla="*/ 1634984 w 1869410"/>
                <a:gd name="connsiteY32" fmla="*/ 70495 h 1284248"/>
                <a:gd name="connsiteX33" fmla="*/ 1402574 w 1869410"/>
                <a:gd name="connsiteY33" fmla="*/ 62875 h 1284248"/>
                <a:gd name="connsiteX34" fmla="*/ 1191119 w 1869410"/>
                <a:gd name="connsiteY34" fmla="*/ 17155 h 1284248"/>
                <a:gd name="connsiteX35" fmla="*/ 981569 w 1869410"/>
                <a:gd name="connsiteY35" fmla="*/ 10 h 1284248"/>
                <a:gd name="connsiteX36" fmla="*/ 712964 w 1869410"/>
                <a:gd name="connsiteY36" fmla="*/ 19060 h 1284248"/>
                <a:gd name="connsiteX37" fmla="*/ 543419 w 1869410"/>
                <a:gd name="connsiteY37" fmla="*/ 55255 h 1284248"/>
                <a:gd name="connsiteX38" fmla="*/ 415784 w 1869410"/>
                <a:gd name="connsiteY38" fmla="*/ 144790 h 1284248"/>
                <a:gd name="connsiteX39" fmla="*/ 364349 w 1869410"/>
                <a:gd name="connsiteY39" fmla="*/ 215275 h 1284248"/>
                <a:gd name="connsiteX40" fmla="*/ 290054 w 1869410"/>
                <a:gd name="connsiteY40" fmla="*/ 278140 h 1284248"/>
                <a:gd name="connsiteX41" fmla="*/ 223379 w 1869410"/>
                <a:gd name="connsiteY41" fmla="*/ 331480 h 1284248"/>
                <a:gd name="connsiteX42" fmla="*/ 145274 w 1869410"/>
                <a:gd name="connsiteY42" fmla="*/ 485785 h 1284248"/>
                <a:gd name="connsiteX43" fmla="*/ 80504 w 1869410"/>
                <a:gd name="connsiteY43" fmla="*/ 674380 h 1284248"/>
                <a:gd name="connsiteX44" fmla="*/ 494 w 1869410"/>
                <a:gd name="connsiteY44" fmla="*/ 777250 h 1284248"/>
                <a:gd name="connsiteX45" fmla="*/ 120509 w 1869410"/>
                <a:gd name="connsiteY45" fmla="*/ 678190 h 1284248"/>
                <a:gd name="connsiteX46" fmla="*/ 118604 w 1869410"/>
                <a:gd name="connsiteY46" fmla="*/ 910600 h 1284248"/>
                <a:gd name="connsiteX47" fmla="*/ 131939 w 1869410"/>
                <a:gd name="connsiteY47" fmla="*/ 1034425 h 1284248"/>
                <a:gd name="connsiteX48" fmla="*/ 160514 w 1869410"/>
                <a:gd name="connsiteY48" fmla="*/ 891550 h 1284248"/>
                <a:gd name="connsiteX49" fmla="*/ 246239 w 1869410"/>
                <a:gd name="connsiteY49" fmla="*/ 990610 h 1284248"/>
                <a:gd name="connsiteX50" fmla="*/ 238619 w 1869410"/>
                <a:gd name="connsiteY50" fmla="*/ 866785 h 1284248"/>
                <a:gd name="connsiteX51" fmla="*/ 250049 w 1869410"/>
                <a:gd name="connsiteY51" fmla="*/ 725815 h 1284248"/>
                <a:gd name="connsiteX52" fmla="*/ 311009 w 1869410"/>
                <a:gd name="connsiteY52" fmla="*/ 889645 h 1284248"/>
                <a:gd name="connsiteX53" fmla="*/ 295769 w 1869410"/>
                <a:gd name="connsiteY53" fmla="*/ 643900 h 1284248"/>
                <a:gd name="connsiteX54" fmla="*/ 341489 w 1869410"/>
                <a:gd name="connsiteY54" fmla="*/ 495310 h 1284248"/>
                <a:gd name="connsiteX55" fmla="*/ 394829 w 1869410"/>
                <a:gd name="connsiteY55" fmla="*/ 483880 h 1284248"/>
                <a:gd name="connsiteX56" fmla="*/ 486269 w 1869410"/>
                <a:gd name="connsiteY56" fmla="*/ 586750 h 1284248"/>
                <a:gd name="connsiteX0" fmla="*/ 486269 w 1869410"/>
                <a:gd name="connsiteY0" fmla="*/ 586750 h 1238621"/>
                <a:gd name="connsiteX1" fmla="*/ 545324 w 1869410"/>
                <a:gd name="connsiteY1" fmla="*/ 516265 h 1238621"/>
                <a:gd name="connsiteX2" fmla="*/ 629144 w 1869410"/>
                <a:gd name="connsiteY2" fmla="*/ 476260 h 1238621"/>
                <a:gd name="connsiteX3" fmla="*/ 692009 w 1869410"/>
                <a:gd name="connsiteY3" fmla="*/ 577225 h 1238621"/>
                <a:gd name="connsiteX4" fmla="*/ 737729 w 1869410"/>
                <a:gd name="connsiteY4" fmla="*/ 779155 h 1238621"/>
                <a:gd name="connsiteX5" fmla="*/ 735824 w 1869410"/>
                <a:gd name="connsiteY5" fmla="*/ 914410 h 1238621"/>
                <a:gd name="connsiteX6" fmla="*/ 825359 w 1869410"/>
                <a:gd name="connsiteY6" fmla="*/ 678190 h 1238621"/>
                <a:gd name="connsiteX7" fmla="*/ 840599 w 1869410"/>
                <a:gd name="connsiteY7" fmla="*/ 582940 h 1238621"/>
                <a:gd name="connsiteX8" fmla="*/ 1103489 w 1869410"/>
                <a:gd name="connsiteY8" fmla="*/ 870595 h 1238621"/>
                <a:gd name="connsiteX9" fmla="*/ 1154924 w 1869410"/>
                <a:gd name="connsiteY9" fmla="*/ 891550 h 1238621"/>
                <a:gd name="connsiteX10" fmla="*/ 1055864 w 1869410"/>
                <a:gd name="connsiteY10" fmla="*/ 723910 h 1238621"/>
                <a:gd name="connsiteX11" fmla="*/ 1257794 w 1869410"/>
                <a:gd name="connsiteY11" fmla="*/ 971560 h 1238621"/>
                <a:gd name="connsiteX12" fmla="*/ 1233029 w 1869410"/>
                <a:gd name="connsiteY12" fmla="*/ 849640 h 1238621"/>
                <a:gd name="connsiteX13" fmla="*/ 1375904 w 1869410"/>
                <a:gd name="connsiteY13" fmla="*/ 986800 h 1238621"/>
                <a:gd name="connsiteX14" fmla="*/ 1417814 w 1869410"/>
                <a:gd name="connsiteY14" fmla="*/ 1173490 h 1238621"/>
                <a:gd name="connsiteX15" fmla="*/ 1444484 w 1869410"/>
                <a:gd name="connsiteY15" fmla="*/ 1057285 h 1238621"/>
                <a:gd name="connsiteX16" fmla="*/ 1442579 w 1869410"/>
                <a:gd name="connsiteY16" fmla="*/ 1238260 h 1238621"/>
                <a:gd name="connsiteX17" fmla="*/ 1495919 w 1869410"/>
                <a:gd name="connsiteY17" fmla="*/ 1101100 h 1238621"/>
                <a:gd name="connsiteX18" fmla="*/ 1577834 w 1869410"/>
                <a:gd name="connsiteY18" fmla="*/ 1003945 h 1238621"/>
                <a:gd name="connsiteX19" fmla="*/ 1667369 w 1869410"/>
                <a:gd name="connsiteY19" fmla="*/ 1021090 h 1238621"/>
                <a:gd name="connsiteX20" fmla="*/ 1707374 w 1869410"/>
                <a:gd name="connsiteY20" fmla="*/ 1055380 h 1238621"/>
                <a:gd name="connsiteX21" fmla="*/ 1714994 w 1869410"/>
                <a:gd name="connsiteY21" fmla="*/ 904885 h 1238621"/>
                <a:gd name="connsiteX22" fmla="*/ 1716899 w 1869410"/>
                <a:gd name="connsiteY22" fmla="*/ 802015 h 1238621"/>
                <a:gd name="connsiteX23" fmla="*/ 1804529 w 1869410"/>
                <a:gd name="connsiteY23" fmla="*/ 889645 h 1238621"/>
                <a:gd name="connsiteX24" fmla="*/ 1764524 w 1869410"/>
                <a:gd name="connsiteY24" fmla="*/ 716290 h 1238621"/>
                <a:gd name="connsiteX25" fmla="*/ 1764524 w 1869410"/>
                <a:gd name="connsiteY25" fmla="*/ 615325 h 1238621"/>
                <a:gd name="connsiteX26" fmla="*/ 1869299 w 1869410"/>
                <a:gd name="connsiteY26" fmla="*/ 708670 h 1238621"/>
                <a:gd name="connsiteX27" fmla="*/ 1783574 w 1869410"/>
                <a:gd name="connsiteY27" fmla="*/ 539125 h 1238621"/>
                <a:gd name="connsiteX28" fmla="*/ 1730234 w 1869410"/>
                <a:gd name="connsiteY28" fmla="*/ 396250 h 1238621"/>
                <a:gd name="connsiteX29" fmla="*/ 1560689 w 1869410"/>
                <a:gd name="connsiteY29" fmla="*/ 219085 h 1238621"/>
                <a:gd name="connsiteX30" fmla="*/ 1427339 w 1869410"/>
                <a:gd name="connsiteY30" fmla="*/ 129550 h 1238621"/>
                <a:gd name="connsiteX31" fmla="*/ 1594979 w 1869410"/>
                <a:gd name="connsiteY31" fmla="*/ 100975 h 1238621"/>
                <a:gd name="connsiteX32" fmla="*/ 1634984 w 1869410"/>
                <a:gd name="connsiteY32" fmla="*/ 70495 h 1238621"/>
                <a:gd name="connsiteX33" fmla="*/ 1402574 w 1869410"/>
                <a:gd name="connsiteY33" fmla="*/ 62875 h 1238621"/>
                <a:gd name="connsiteX34" fmla="*/ 1191119 w 1869410"/>
                <a:gd name="connsiteY34" fmla="*/ 17155 h 1238621"/>
                <a:gd name="connsiteX35" fmla="*/ 981569 w 1869410"/>
                <a:gd name="connsiteY35" fmla="*/ 10 h 1238621"/>
                <a:gd name="connsiteX36" fmla="*/ 712964 w 1869410"/>
                <a:gd name="connsiteY36" fmla="*/ 19060 h 1238621"/>
                <a:gd name="connsiteX37" fmla="*/ 543419 w 1869410"/>
                <a:gd name="connsiteY37" fmla="*/ 55255 h 1238621"/>
                <a:gd name="connsiteX38" fmla="*/ 415784 w 1869410"/>
                <a:gd name="connsiteY38" fmla="*/ 144790 h 1238621"/>
                <a:gd name="connsiteX39" fmla="*/ 364349 w 1869410"/>
                <a:gd name="connsiteY39" fmla="*/ 215275 h 1238621"/>
                <a:gd name="connsiteX40" fmla="*/ 290054 w 1869410"/>
                <a:gd name="connsiteY40" fmla="*/ 278140 h 1238621"/>
                <a:gd name="connsiteX41" fmla="*/ 223379 w 1869410"/>
                <a:gd name="connsiteY41" fmla="*/ 331480 h 1238621"/>
                <a:gd name="connsiteX42" fmla="*/ 145274 w 1869410"/>
                <a:gd name="connsiteY42" fmla="*/ 485785 h 1238621"/>
                <a:gd name="connsiteX43" fmla="*/ 80504 w 1869410"/>
                <a:gd name="connsiteY43" fmla="*/ 674380 h 1238621"/>
                <a:gd name="connsiteX44" fmla="*/ 494 w 1869410"/>
                <a:gd name="connsiteY44" fmla="*/ 777250 h 1238621"/>
                <a:gd name="connsiteX45" fmla="*/ 120509 w 1869410"/>
                <a:gd name="connsiteY45" fmla="*/ 678190 h 1238621"/>
                <a:gd name="connsiteX46" fmla="*/ 118604 w 1869410"/>
                <a:gd name="connsiteY46" fmla="*/ 910600 h 1238621"/>
                <a:gd name="connsiteX47" fmla="*/ 131939 w 1869410"/>
                <a:gd name="connsiteY47" fmla="*/ 1034425 h 1238621"/>
                <a:gd name="connsiteX48" fmla="*/ 160514 w 1869410"/>
                <a:gd name="connsiteY48" fmla="*/ 891550 h 1238621"/>
                <a:gd name="connsiteX49" fmla="*/ 246239 w 1869410"/>
                <a:gd name="connsiteY49" fmla="*/ 990610 h 1238621"/>
                <a:gd name="connsiteX50" fmla="*/ 238619 w 1869410"/>
                <a:gd name="connsiteY50" fmla="*/ 866785 h 1238621"/>
                <a:gd name="connsiteX51" fmla="*/ 250049 w 1869410"/>
                <a:gd name="connsiteY51" fmla="*/ 725815 h 1238621"/>
                <a:gd name="connsiteX52" fmla="*/ 311009 w 1869410"/>
                <a:gd name="connsiteY52" fmla="*/ 889645 h 1238621"/>
                <a:gd name="connsiteX53" fmla="*/ 295769 w 1869410"/>
                <a:gd name="connsiteY53" fmla="*/ 643900 h 1238621"/>
                <a:gd name="connsiteX54" fmla="*/ 341489 w 1869410"/>
                <a:gd name="connsiteY54" fmla="*/ 495310 h 1238621"/>
                <a:gd name="connsiteX55" fmla="*/ 394829 w 1869410"/>
                <a:gd name="connsiteY55" fmla="*/ 483880 h 1238621"/>
                <a:gd name="connsiteX56" fmla="*/ 486269 w 1869410"/>
                <a:gd name="connsiteY56" fmla="*/ 586750 h 1238621"/>
                <a:gd name="connsiteX0" fmla="*/ 486269 w 1869410"/>
                <a:gd name="connsiteY0" fmla="*/ 586750 h 1238621"/>
                <a:gd name="connsiteX1" fmla="*/ 545324 w 1869410"/>
                <a:gd name="connsiteY1" fmla="*/ 516265 h 1238621"/>
                <a:gd name="connsiteX2" fmla="*/ 629144 w 1869410"/>
                <a:gd name="connsiteY2" fmla="*/ 476260 h 1238621"/>
                <a:gd name="connsiteX3" fmla="*/ 692009 w 1869410"/>
                <a:gd name="connsiteY3" fmla="*/ 577225 h 1238621"/>
                <a:gd name="connsiteX4" fmla="*/ 737729 w 1869410"/>
                <a:gd name="connsiteY4" fmla="*/ 779155 h 1238621"/>
                <a:gd name="connsiteX5" fmla="*/ 735824 w 1869410"/>
                <a:gd name="connsiteY5" fmla="*/ 914410 h 1238621"/>
                <a:gd name="connsiteX6" fmla="*/ 825359 w 1869410"/>
                <a:gd name="connsiteY6" fmla="*/ 678190 h 1238621"/>
                <a:gd name="connsiteX7" fmla="*/ 840599 w 1869410"/>
                <a:gd name="connsiteY7" fmla="*/ 582940 h 1238621"/>
                <a:gd name="connsiteX8" fmla="*/ 1103489 w 1869410"/>
                <a:gd name="connsiteY8" fmla="*/ 870595 h 1238621"/>
                <a:gd name="connsiteX9" fmla="*/ 1154924 w 1869410"/>
                <a:gd name="connsiteY9" fmla="*/ 891550 h 1238621"/>
                <a:gd name="connsiteX10" fmla="*/ 1055864 w 1869410"/>
                <a:gd name="connsiteY10" fmla="*/ 723910 h 1238621"/>
                <a:gd name="connsiteX11" fmla="*/ 1257794 w 1869410"/>
                <a:gd name="connsiteY11" fmla="*/ 971560 h 1238621"/>
                <a:gd name="connsiteX12" fmla="*/ 1233029 w 1869410"/>
                <a:gd name="connsiteY12" fmla="*/ 849640 h 1238621"/>
                <a:gd name="connsiteX13" fmla="*/ 1358759 w 1869410"/>
                <a:gd name="connsiteY13" fmla="*/ 958225 h 1238621"/>
                <a:gd name="connsiteX14" fmla="*/ 1417814 w 1869410"/>
                <a:gd name="connsiteY14" fmla="*/ 1173490 h 1238621"/>
                <a:gd name="connsiteX15" fmla="*/ 1444484 w 1869410"/>
                <a:gd name="connsiteY15" fmla="*/ 1057285 h 1238621"/>
                <a:gd name="connsiteX16" fmla="*/ 1442579 w 1869410"/>
                <a:gd name="connsiteY16" fmla="*/ 1238260 h 1238621"/>
                <a:gd name="connsiteX17" fmla="*/ 1495919 w 1869410"/>
                <a:gd name="connsiteY17" fmla="*/ 1101100 h 1238621"/>
                <a:gd name="connsiteX18" fmla="*/ 1577834 w 1869410"/>
                <a:gd name="connsiteY18" fmla="*/ 1003945 h 1238621"/>
                <a:gd name="connsiteX19" fmla="*/ 1667369 w 1869410"/>
                <a:gd name="connsiteY19" fmla="*/ 1021090 h 1238621"/>
                <a:gd name="connsiteX20" fmla="*/ 1707374 w 1869410"/>
                <a:gd name="connsiteY20" fmla="*/ 1055380 h 1238621"/>
                <a:gd name="connsiteX21" fmla="*/ 1714994 w 1869410"/>
                <a:gd name="connsiteY21" fmla="*/ 904885 h 1238621"/>
                <a:gd name="connsiteX22" fmla="*/ 1716899 w 1869410"/>
                <a:gd name="connsiteY22" fmla="*/ 802015 h 1238621"/>
                <a:gd name="connsiteX23" fmla="*/ 1804529 w 1869410"/>
                <a:gd name="connsiteY23" fmla="*/ 889645 h 1238621"/>
                <a:gd name="connsiteX24" fmla="*/ 1764524 w 1869410"/>
                <a:gd name="connsiteY24" fmla="*/ 716290 h 1238621"/>
                <a:gd name="connsiteX25" fmla="*/ 1764524 w 1869410"/>
                <a:gd name="connsiteY25" fmla="*/ 615325 h 1238621"/>
                <a:gd name="connsiteX26" fmla="*/ 1869299 w 1869410"/>
                <a:gd name="connsiteY26" fmla="*/ 708670 h 1238621"/>
                <a:gd name="connsiteX27" fmla="*/ 1783574 w 1869410"/>
                <a:gd name="connsiteY27" fmla="*/ 539125 h 1238621"/>
                <a:gd name="connsiteX28" fmla="*/ 1730234 w 1869410"/>
                <a:gd name="connsiteY28" fmla="*/ 396250 h 1238621"/>
                <a:gd name="connsiteX29" fmla="*/ 1560689 w 1869410"/>
                <a:gd name="connsiteY29" fmla="*/ 219085 h 1238621"/>
                <a:gd name="connsiteX30" fmla="*/ 1427339 w 1869410"/>
                <a:gd name="connsiteY30" fmla="*/ 129550 h 1238621"/>
                <a:gd name="connsiteX31" fmla="*/ 1594979 w 1869410"/>
                <a:gd name="connsiteY31" fmla="*/ 100975 h 1238621"/>
                <a:gd name="connsiteX32" fmla="*/ 1634984 w 1869410"/>
                <a:gd name="connsiteY32" fmla="*/ 70495 h 1238621"/>
                <a:gd name="connsiteX33" fmla="*/ 1402574 w 1869410"/>
                <a:gd name="connsiteY33" fmla="*/ 62875 h 1238621"/>
                <a:gd name="connsiteX34" fmla="*/ 1191119 w 1869410"/>
                <a:gd name="connsiteY34" fmla="*/ 17155 h 1238621"/>
                <a:gd name="connsiteX35" fmla="*/ 981569 w 1869410"/>
                <a:gd name="connsiteY35" fmla="*/ 10 h 1238621"/>
                <a:gd name="connsiteX36" fmla="*/ 712964 w 1869410"/>
                <a:gd name="connsiteY36" fmla="*/ 19060 h 1238621"/>
                <a:gd name="connsiteX37" fmla="*/ 543419 w 1869410"/>
                <a:gd name="connsiteY37" fmla="*/ 55255 h 1238621"/>
                <a:gd name="connsiteX38" fmla="*/ 415784 w 1869410"/>
                <a:gd name="connsiteY38" fmla="*/ 144790 h 1238621"/>
                <a:gd name="connsiteX39" fmla="*/ 364349 w 1869410"/>
                <a:gd name="connsiteY39" fmla="*/ 215275 h 1238621"/>
                <a:gd name="connsiteX40" fmla="*/ 290054 w 1869410"/>
                <a:gd name="connsiteY40" fmla="*/ 278140 h 1238621"/>
                <a:gd name="connsiteX41" fmla="*/ 223379 w 1869410"/>
                <a:gd name="connsiteY41" fmla="*/ 331480 h 1238621"/>
                <a:gd name="connsiteX42" fmla="*/ 145274 w 1869410"/>
                <a:gd name="connsiteY42" fmla="*/ 485785 h 1238621"/>
                <a:gd name="connsiteX43" fmla="*/ 80504 w 1869410"/>
                <a:gd name="connsiteY43" fmla="*/ 674380 h 1238621"/>
                <a:gd name="connsiteX44" fmla="*/ 494 w 1869410"/>
                <a:gd name="connsiteY44" fmla="*/ 777250 h 1238621"/>
                <a:gd name="connsiteX45" fmla="*/ 120509 w 1869410"/>
                <a:gd name="connsiteY45" fmla="*/ 678190 h 1238621"/>
                <a:gd name="connsiteX46" fmla="*/ 118604 w 1869410"/>
                <a:gd name="connsiteY46" fmla="*/ 910600 h 1238621"/>
                <a:gd name="connsiteX47" fmla="*/ 131939 w 1869410"/>
                <a:gd name="connsiteY47" fmla="*/ 1034425 h 1238621"/>
                <a:gd name="connsiteX48" fmla="*/ 160514 w 1869410"/>
                <a:gd name="connsiteY48" fmla="*/ 891550 h 1238621"/>
                <a:gd name="connsiteX49" fmla="*/ 246239 w 1869410"/>
                <a:gd name="connsiteY49" fmla="*/ 990610 h 1238621"/>
                <a:gd name="connsiteX50" fmla="*/ 238619 w 1869410"/>
                <a:gd name="connsiteY50" fmla="*/ 866785 h 1238621"/>
                <a:gd name="connsiteX51" fmla="*/ 250049 w 1869410"/>
                <a:gd name="connsiteY51" fmla="*/ 725815 h 1238621"/>
                <a:gd name="connsiteX52" fmla="*/ 311009 w 1869410"/>
                <a:gd name="connsiteY52" fmla="*/ 889645 h 1238621"/>
                <a:gd name="connsiteX53" fmla="*/ 295769 w 1869410"/>
                <a:gd name="connsiteY53" fmla="*/ 643900 h 1238621"/>
                <a:gd name="connsiteX54" fmla="*/ 341489 w 1869410"/>
                <a:gd name="connsiteY54" fmla="*/ 495310 h 1238621"/>
                <a:gd name="connsiteX55" fmla="*/ 394829 w 1869410"/>
                <a:gd name="connsiteY55" fmla="*/ 483880 h 1238621"/>
                <a:gd name="connsiteX56" fmla="*/ 486269 w 1869410"/>
                <a:gd name="connsiteY56" fmla="*/ 586750 h 1238621"/>
                <a:gd name="connsiteX0" fmla="*/ 486269 w 1869410"/>
                <a:gd name="connsiteY0" fmla="*/ 586750 h 1239134"/>
                <a:gd name="connsiteX1" fmla="*/ 545324 w 1869410"/>
                <a:gd name="connsiteY1" fmla="*/ 516265 h 1239134"/>
                <a:gd name="connsiteX2" fmla="*/ 629144 w 1869410"/>
                <a:gd name="connsiteY2" fmla="*/ 476260 h 1239134"/>
                <a:gd name="connsiteX3" fmla="*/ 692009 w 1869410"/>
                <a:gd name="connsiteY3" fmla="*/ 577225 h 1239134"/>
                <a:gd name="connsiteX4" fmla="*/ 737729 w 1869410"/>
                <a:gd name="connsiteY4" fmla="*/ 779155 h 1239134"/>
                <a:gd name="connsiteX5" fmla="*/ 735824 w 1869410"/>
                <a:gd name="connsiteY5" fmla="*/ 914410 h 1239134"/>
                <a:gd name="connsiteX6" fmla="*/ 825359 w 1869410"/>
                <a:gd name="connsiteY6" fmla="*/ 678190 h 1239134"/>
                <a:gd name="connsiteX7" fmla="*/ 840599 w 1869410"/>
                <a:gd name="connsiteY7" fmla="*/ 582940 h 1239134"/>
                <a:gd name="connsiteX8" fmla="*/ 1103489 w 1869410"/>
                <a:gd name="connsiteY8" fmla="*/ 870595 h 1239134"/>
                <a:gd name="connsiteX9" fmla="*/ 1154924 w 1869410"/>
                <a:gd name="connsiteY9" fmla="*/ 891550 h 1239134"/>
                <a:gd name="connsiteX10" fmla="*/ 1055864 w 1869410"/>
                <a:gd name="connsiteY10" fmla="*/ 723910 h 1239134"/>
                <a:gd name="connsiteX11" fmla="*/ 1257794 w 1869410"/>
                <a:gd name="connsiteY11" fmla="*/ 971560 h 1239134"/>
                <a:gd name="connsiteX12" fmla="*/ 1233029 w 1869410"/>
                <a:gd name="connsiteY12" fmla="*/ 849640 h 1239134"/>
                <a:gd name="connsiteX13" fmla="*/ 1358759 w 1869410"/>
                <a:gd name="connsiteY13" fmla="*/ 958225 h 1239134"/>
                <a:gd name="connsiteX14" fmla="*/ 1417814 w 1869410"/>
                <a:gd name="connsiteY14" fmla="*/ 1173490 h 1239134"/>
                <a:gd name="connsiteX15" fmla="*/ 1431149 w 1869410"/>
                <a:gd name="connsiteY15" fmla="*/ 1030615 h 1239134"/>
                <a:gd name="connsiteX16" fmla="*/ 1442579 w 1869410"/>
                <a:gd name="connsiteY16" fmla="*/ 1238260 h 1239134"/>
                <a:gd name="connsiteX17" fmla="*/ 1495919 w 1869410"/>
                <a:gd name="connsiteY17" fmla="*/ 1101100 h 1239134"/>
                <a:gd name="connsiteX18" fmla="*/ 1577834 w 1869410"/>
                <a:gd name="connsiteY18" fmla="*/ 1003945 h 1239134"/>
                <a:gd name="connsiteX19" fmla="*/ 1667369 w 1869410"/>
                <a:gd name="connsiteY19" fmla="*/ 1021090 h 1239134"/>
                <a:gd name="connsiteX20" fmla="*/ 1707374 w 1869410"/>
                <a:gd name="connsiteY20" fmla="*/ 1055380 h 1239134"/>
                <a:gd name="connsiteX21" fmla="*/ 1714994 w 1869410"/>
                <a:gd name="connsiteY21" fmla="*/ 904885 h 1239134"/>
                <a:gd name="connsiteX22" fmla="*/ 1716899 w 1869410"/>
                <a:gd name="connsiteY22" fmla="*/ 802015 h 1239134"/>
                <a:gd name="connsiteX23" fmla="*/ 1804529 w 1869410"/>
                <a:gd name="connsiteY23" fmla="*/ 889645 h 1239134"/>
                <a:gd name="connsiteX24" fmla="*/ 1764524 w 1869410"/>
                <a:gd name="connsiteY24" fmla="*/ 716290 h 1239134"/>
                <a:gd name="connsiteX25" fmla="*/ 1764524 w 1869410"/>
                <a:gd name="connsiteY25" fmla="*/ 615325 h 1239134"/>
                <a:gd name="connsiteX26" fmla="*/ 1869299 w 1869410"/>
                <a:gd name="connsiteY26" fmla="*/ 708670 h 1239134"/>
                <a:gd name="connsiteX27" fmla="*/ 1783574 w 1869410"/>
                <a:gd name="connsiteY27" fmla="*/ 539125 h 1239134"/>
                <a:gd name="connsiteX28" fmla="*/ 1730234 w 1869410"/>
                <a:gd name="connsiteY28" fmla="*/ 396250 h 1239134"/>
                <a:gd name="connsiteX29" fmla="*/ 1560689 w 1869410"/>
                <a:gd name="connsiteY29" fmla="*/ 219085 h 1239134"/>
                <a:gd name="connsiteX30" fmla="*/ 1427339 w 1869410"/>
                <a:gd name="connsiteY30" fmla="*/ 129550 h 1239134"/>
                <a:gd name="connsiteX31" fmla="*/ 1594979 w 1869410"/>
                <a:gd name="connsiteY31" fmla="*/ 100975 h 1239134"/>
                <a:gd name="connsiteX32" fmla="*/ 1634984 w 1869410"/>
                <a:gd name="connsiteY32" fmla="*/ 70495 h 1239134"/>
                <a:gd name="connsiteX33" fmla="*/ 1402574 w 1869410"/>
                <a:gd name="connsiteY33" fmla="*/ 62875 h 1239134"/>
                <a:gd name="connsiteX34" fmla="*/ 1191119 w 1869410"/>
                <a:gd name="connsiteY34" fmla="*/ 17155 h 1239134"/>
                <a:gd name="connsiteX35" fmla="*/ 981569 w 1869410"/>
                <a:gd name="connsiteY35" fmla="*/ 10 h 1239134"/>
                <a:gd name="connsiteX36" fmla="*/ 712964 w 1869410"/>
                <a:gd name="connsiteY36" fmla="*/ 19060 h 1239134"/>
                <a:gd name="connsiteX37" fmla="*/ 543419 w 1869410"/>
                <a:gd name="connsiteY37" fmla="*/ 55255 h 1239134"/>
                <a:gd name="connsiteX38" fmla="*/ 415784 w 1869410"/>
                <a:gd name="connsiteY38" fmla="*/ 144790 h 1239134"/>
                <a:gd name="connsiteX39" fmla="*/ 364349 w 1869410"/>
                <a:gd name="connsiteY39" fmla="*/ 215275 h 1239134"/>
                <a:gd name="connsiteX40" fmla="*/ 290054 w 1869410"/>
                <a:gd name="connsiteY40" fmla="*/ 278140 h 1239134"/>
                <a:gd name="connsiteX41" fmla="*/ 223379 w 1869410"/>
                <a:gd name="connsiteY41" fmla="*/ 331480 h 1239134"/>
                <a:gd name="connsiteX42" fmla="*/ 145274 w 1869410"/>
                <a:gd name="connsiteY42" fmla="*/ 485785 h 1239134"/>
                <a:gd name="connsiteX43" fmla="*/ 80504 w 1869410"/>
                <a:gd name="connsiteY43" fmla="*/ 674380 h 1239134"/>
                <a:gd name="connsiteX44" fmla="*/ 494 w 1869410"/>
                <a:gd name="connsiteY44" fmla="*/ 777250 h 1239134"/>
                <a:gd name="connsiteX45" fmla="*/ 120509 w 1869410"/>
                <a:gd name="connsiteY45" fmla="*/ 678190 h 1239134"/>
                <a:gd name="connsiteX46" fmla="*/ 118604 w 1869410"/>
                <a:gd name="connsiteY46" fmla="*/ 910600 h 1239134"/>
                <a:gd name="connsiteX47" fmla="*/ 131939 w 1869410"/>
                <a:gd name="connsiteY47" fmla="*/ 1034425 h 1239134"/>
                <a:gd name="connsiteX48" fmla="*/ 160514 w 1869410"/>
                <a:gd name="connsiteY48" fmla="*/ 891550 h 1239134"/>
                <a:gd name="connsiteX49" fmla="*/ 246239 w 1869410"/>
                <a:gd name="connsiteY49" fmla="*/ 990610 h 1239134"/>
                <a:gd name="connsiteX50" fmla="*/ 238619 w 1869410"/>
                <a:gd name="connsiteY50" fmla="*/ 866785 h 1239134"/>
                <a:gd name="connsiteX51" fmla="*/ 250049 w 1869410"/>
                <a:gd name="connsiteY51" fmla="*/ 725815 h 1239134"/>
                <a:gd name="connsiteX52" fmla="*/ 311009 w 1869410"/>
                <a:gd name="connsiteY52" fmla="*/ 889645 h 1239134"/>
                <a:gd name="connsiteX53" fmla="*/ 295769 w 1869410"/>
                <a:gd name="connsiteY53" fmla="*/ 643900 h 1239134"/>
                <a:gd name="connsiteX54" fmla="*/ 341489 w 1869410"/>
                <a:gd name="connsiteY54" fmla="*/ 495310 h 1239134"/>
                <a:gd name="connsiteX55" fmla="*/ 394829 w 1869410"/>
                <a:gd name="connsiteY55" fmla="*/ 483880 h 1239134"/>
                <a:gd name="connsiteX56" fmla="*/ 486269 w 1869410"/>
                <a:gd name="connsiteY56" fmla="*/ 586750 h 1239134"/>
                <a:gd name="connsiteX0" fmla="*/ 486269 w 1869410"/>
                <a:gd name="connsiteY0" fmla="*/ 586750 h 1239134"/>
                <a:gd name="connsiteX1" fmla="*/ 545324 w 1869410"/>
                <a:gd name="connsiteY1" fmla="*/ 516265 h 1239134"/>
                <a:gd name="connsiteX2" fmla="*/ 629144 w 1869410"/>
                <a:gd name="connsiteY2" fmla="*/ 476260 h 1239134"/>
                <a:gd name="connsiteX3" fmla="*/ 692009 w 1869410"/>
                <a:gd name="connsiteY3" fmla="*/ 577225 h 1239134"/>
                <a:gd name="connsiteX4" fmla="*/ 737729 w 1869410"/>
                <a:gd name="connsiteY4" fmla="*/ 779155 h 1239134"/>
                <a:gd name="connsiteX5" fmla="*/ 735824 w 1869410"/>
                <a:gd name="connsiteY5" fmla="*/ 914410 h 1239134"/>
                <a:gd name="connsiteX6" fmla="*/ 825359 w 1869410"/>
                <a:gd name="connsiteY6" fmla="*/ 678190 h 1239134"/>
                <a:gd name="connsiteX7" fmla="*/ 840599 w 1869410"/>
                <a:gd name="connsiteY7" fmla="*/ 582940 h 1239134"/>
                <a:gd name="connsiteX8" fmla="*/ 1103489 w 1869410"/>
                <a:gd name="connsiteY8" fmla="*/ 870595 h 1239134"/>
                <a:gd name="connsiteX9" fmla="*/ 1154924 w 1869410"/>
                <a:gd name="connsiteY9" fmla="*/ 891550 h 1239134"/>
                <a:gd name="connsiteX10" fmla="*/ 1055864 w 1869410"/>
                <a:gd name="connsiteY10" fmla="*/ 723910 h 1239134"/>
                <a:gd name="connsiteX11" fmla="*/ 1257794 w 1869410"/>
                <a:gd name="connsiteY11" fmla="*/ 971560 h 1239134"/>
                <a:gd name="connsiteX12" fmla="*/ 1233029 w 1869410"/>
                <a:gd name="connsiteY12" fmla="*/ 849640 h 1239134"/>
                <a:gd name="connsiteX13" fmla="*/ 1358759 w 1869410"/>
                <a:gd name="connsiteY13" fmla="*/ 958225 h 1239134"/>
                <a:gd name="connsiteX14" fmla="*/ 1404479 w 1869410"/>
                <a:gd name="connsiteY14" fmla="*/ 1122055 h 1239134"/>
                <a:gd name="connsiteX15" fmla="*/ 1431149 w 1869410"/>
                <a:gd name="connsiteY15" fmla="*/ 1030615 h 1239134"/>
                <a:gd name="connsiteX16" fmla="*/ 1442579 w 1869410"/>
                <a:gd name="connsiteY16" fmla="*/ 1238260 h 1239134"/>
                <a:gd name="connsiteX17" fmla="*/ 1495919 w 1869410"/>
                <a:gd name="connsiteY17" fmla="*/ 1101100 h 1239134"/>
                <a:gd name="connsiteX18" fmla="*/ 1577834 w 1869410"/>
                <a:gd name="connsiteY18" fmla="*/ 1003945 h 1239134"/>
                <a:gd name="connsiteX19" fmla="*/ 1667369 w 1869410"/>
                <a:gd name="connsiteY19" fmla="*/ 1021090 h 1239134"/>
                <a:gd name="connsiteX20" fmla="*/ 1707374 w 1869410"/>
                <a:gd name="connsiteY20" fmla="*/ 1055380 h 1239134"/>
                <a:gd name="connsiteX21" fmla="*/ 1714994 w 1869410"/>
                <a:gd name="connsiteY21" fmla="*/ 904885 h 1239134"/>
                <a:gd name="connsiteX22" fmla="*/ 1716899 w 1869410"/>
                <a:gd name="connsiteY22" fmla="*/ 802015 h 1239134"/>
                <a:gd name="connsiteX23" fmla="*/ 1804529 w 1869410"/>
                <a:gd name="connsiteY23" fmla="*/ 889645 h 1239134"/>
                <a:gd name="connsiteX24" fmla="*/ 1764524 w 1869410"/>
                <a:gd name="connsiteY24" fmla="*/ 716290 h 1239134"/>
                <a:gd name="connsiteX25" fmla="*/ 1764524 w 1869410"/>
                <a:gd name="connsiteY25" fmla="*/ 615325 h 1239134"/>
                <a:gd name="connsiteX26" fmla="*/ 1869299 w 1869410"/>
                <a:gd name="connsiteY26" fmla="*/ 708670 h 1239134"/>
                <a:gd name="connsiteX27" fmla="*/ 1783574 w 1869410"/>
                <a:gd name="connsiteY27" fmla="*/ 539125 h 1239134"/>
                <a:gd name="connsiteX28" fmla="*/ 1730234 w 1869410"/>
                <a:gd name="connsiteY28" fmla="*/ 396250 h 1239134"/>
                <a:gd name="connsiteX29" fmla="*/ 1560689 w 1869410"/>
                <a:gd name="connsiteY29" fmla="*/ 219085 h 1239134"/>
                <a:gd name="connsiteX30" fmla="*/ 1427339 w 1869410"/>
                <a:gd name="connsiteY30" fmla="*/ 129550 h 1239134"/>
                <a:gd name="connsiteX31" fmla="*/ 1594979 w 1869410"/>
                <a:gd name="connsiteY31" fmla="*/ 100975 h 1239134"/>
                <a:gd name="connsiteX32" fmla="*/ 1634984 w 1869410"/>
                <a:gd name="connsiteY32" fmla="*/ 70495 h 1239134"/>
                <a:gd name="connsiteX33" fmla="*/ 1402574 w 1869410"/>
                <a:gd name="connsiteY33" fmla="*/ 62875 h 1239134"/>
                <a:gd name="connsiteX34" fmla="*/ 1191119 w 1869410"/>
                <a:gd name="connsiteY34" fmla="*/ 17155 h 1239134"/>
                <a:gd name="connsiteX35" fmla="*/ 981569 w 1869410"/>
                <a:gd name="connsiteY35" fmla="*/ 10 h 1239134"/>
                <a:gd name="connsiteX36" fmla="*/ 712964 w 1869410"/>
                <a:gd name="connsiteY36" fmla="*/ 19060 h 1239134"/>
                <a:gd name="connsiteX37" fmla="*/ 543419 w 1869410"/>
                <a:gd name="connsiteY37" fmla="*/ 55255 h 1239134"/>
                <a:gd name="connsiteX38" fmla="*/ 415784 w 1869410"/>
                <a:gd name="connsiteY38" fmla="*/ 144790 h 1239134"/>
                <a:gd name="connsiteX39" fmla="*/ 364349 w 1869410"/>
                <a:gd name="connsiteY39" fmla="*/ 215275 h 1239134"/>
                <a:gd name="connsiteX40" fmla="*/ 290054 w 1869410"/>
                <a:gd name="connsiteY40" fmla="*/ 278140 h 1239134"/>
                <a:gd name="connsiteX41" fmla="*/ 223379 w 1869410"/>
                <a:gd name="connsiteY41" fmla="*/ 331480 h 1239134"/>
                <a:gd name="connsiteX42" fmla="*/ 145274 w 1869410"/>
                <a:gd name="connsiteY42" fmla="*/ 485785 h 1239134"/>
                <a:gd name="connsiteX43" fmla="*/ 80504 w 1869410"/>
                <a:gd name="connsiteY43" fmla="*/ 674380 h 1239134"/>
                <a:gd name="connsiteX44" fmla="*/ 494 w 1869410"/>
                <a:gd name="connsiteY44" fmla="*/ 777250 h 1239134"/>
                <a:gd name="connsiteX45" fmla="*/ 120509 w 1869410"/>
                <a:gd name="connsiteY45" fmla="*/ 678190 h 1239134"/>
                <a:gd name="connsiteX46" fmla="*/ 118604 w 1869410"/>
                <a:gd name="connsiteY46" fmla="*/ 910600 h 1239134"/>
                <a:gd name="connsiteX47" fmla="*/ 131939 w 1869410"/>
                <a:gd name="connsiteY47" fmla="*/ 1034425 h 1239134"/>
                <a:gd name="connsiteX48" fmla="*/ 160514 w 1869410"/>
                <a:gd name="connsiteY48" fmla="*/ 891550 h 1239134"/>
                <a:gd name="connsiteX49" fmla="*/ 246239 w 1869410"/>
                <a:gd name="connsiteY49" fmla="*/ 990610 h 1239134"/>
                <a:gd name="connsiteX50" fmla="*/ 238619 w 1869410"/>
                <a:gd name="connsiteY50" fmla="*/ 866785 h 1239134"/>
                <a:gd name="connsiteX51" fmla="*/ 250049 w 1869410"/>
                <a:gd name="connsiteY51" fmla="*/ 725815 h 1239134"/>
                <a:gd name="connsiteX52" fmla="*/ 311009 w 1869410"/>
                <a:gd name="connsiteY52" fmla="*/ 889645 h 1239134"/>
                <a:gd name="connsiteX53" fmla="*/ 295769 w 1869410"/>
                <a:gd name="connsiteY53" fmla="*/ 643900 h 1239134"/>
                <a:gd name="connsiteX54" fmla="*/ 341489 w 1869410"/>
                <a:gd name="connsiteY54" fmla="*/ 495310 h 1239134"/>
                <a:gd name="connsiteX55" fmla="*/ 394829 w 1869410"/>
                <a:gd name="connsiteY55" fmla="*/ 483880 h 1239134"/>
                <a:gd name="connsiteX56" fmla="*/ 486269 w 1869410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532027 w 1806458"/>
                <a:gd name="connsiteY31" fmla="*/ 10097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103442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532027 w 1806458"/>
                <a:gd name="connsiteY31" fmla="*/ 10097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98870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532027 w 1806458"/>
                <a:gd name="connsiteY31" fmla="*/ 10097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98870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486307 w 1806458"/>
                <a:gd name="connsiteY31" fmla="*/ 10478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98870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719"/>
                <a:gd name="connsiteY0" fmla="*/ 586750 h 1239134"/>
                <a:gd name="connsiteX1" fmla="*/ 482372 w 1806719"/>
                <a:gd name="connsiteY1" fmla="*/ 516265 h 1239134"/>
                <a:gd name="connsiteX2" fmla="*/ 566192 w 1806719"/>
                <a:gd name="connsiteY2" fmla="*/ 476260 h 1239134"/>
                <a:gd name="connsiteX3" fmla="*/ 629057 w 1806719"/>
                <a:gd name="connsiteY3" fmla="*/ 577225 h 1239134"/>
                <a:gd name="connsiteX4" fmla="*/ 674777 w 1806719"/>
                <a:gd name="connsiteY4" fmla="*/ 779155 h 1239134"/>
                <a:gd name="connsiteX5" fmla="*/ 672872 w 1806719"/>
                <a:gd name="connsiteY5" fmla="*/ 914410 h 1239134"/>
                <a:gd name="connsiteX6" fmla="*/ 762407 w 1806719"/>
                <a:gd name="connsiteY6" fmla="*/ 678190 h 1239134"/>
                <a:gd name="connsiteX7" fmla="*/ 777647 w 1806719"/>
                <a:gd name="connsiteY7" fmla="*/ 582940 h 1239134"/>
                <a:gd name="connsiteX8" fmla="*/ 1040537 w 1806719"/>
                <a:gd name="connsiteY8" fmla="*/ 870595 h 1239134"/>
                <a:gd name="connsiteX9" fmla="*/ 1091972 w 1806719"/>
                <a:gd name="connsiteY9" fmla="*/ 891550 h 1239134"/>
                <a:gd name="connsiteX10" fmla="*/ 992912 w 1806719"/>
                <a:gd name="connsiteY10" fmla="*/ 723910 h 1239134"/>
                <a:gd name="connsiteX11" fmla="*/ 1194842 w 1806719"/>
                <a:gd name="connsiteY11" fmla="*/ 971560 h 1239134"/>
                <a:gd name="connsiteX12" fmla="*/ 1170077 w 1806719"/>
                <a:gd name="connsiteY12" fmla="*/ 849640 h 1239134"/>
                <a:gd name="connsiteX13" fmla="*/ 1295807 w 1806719"/>
                <a:gd name="connsiteY13" fmla="*/ 958225 h 1239134"/>
                <a:gd name="connsiteX14" fmla="*/ 1341527 w 1806719"/>
                <a:gd name="connsiteY14" fmla="*/ 1122055 h 1239134"/>
                <a:gd name="connsiteX15" fmla="*/ 1368197 w 1806719"/>
                <a:gd name="connsiteY15" fmla="*/ 1030615 h 1239134"/>
                <a:gd name="connsiteX16" fmla="*/ 1379627 w 1806719"/>
                <a:gd name="connsiteY16" fmla="*/ 1238260 h 1239134"/>
                <a:gd name="connsiteX17" fmla="*/ 1432967 w 1806719"/>
                <a:gd name="connsiteY17" fmla="*/ 1101100 h 1239134"/>
                <a:gd name="connsiteX18" fmla="*/ 1514882 w 1806719"/>
                <a:gd name="connsiteY18" fmla="*/ 1003945 h 1239134"/>
                <a:gd name="connsiteX19" fmla="*/ 1604417 w 1806719"/>
                <a:gd name="connsiteY19" fmla="*/ 1021090 h 1239134"/>
                <a:gd name="connsiteX20" fmla="*/ 1644422 w 1806719"/>
                <a:gd name="connsiteY20" fmla="*/ 1055380 h 1239134"/>
                <a:gd name="connsiteX21" fmla="*/ 1652042 w 1806719"/>
                <a:gd name="connsiteY21" fmla="*/ 904885 h 1239134"/>
                <a:gd name="connsiteX22" fmla="*/ 1653947 w 1806719"/>
                <a:gd name="connsiteY22" fmla="*/ 802015 h 1239134"/>
                <a:gd name="connsiteX23" fmla="*/ 1741577 w 1806719"/>
                <a:gd name="connsiteY23" fmla="*/ 889645 h 1239134"/>
                <a:gd name="connsiteX24" fmla="*/ 1701572 w 1806719"/>
                <a:gd name="connsiteY24" fmla="*/ 716290 h 1239134"/>
                <a:gd name="connsiteX25" fmla="*/ 1701572 w 1806719"/>
                <a:gd name="connsiteY25" fmla="*/ 615325 h 1239134"/>
                <a:gd name="connsiteX26" fmla="*/ 1806347 w 1806719"/>
                <a:gd name="connsiteY26" fmla="*/ 708670 h 1239134"/>
                <a:gd name="connsiteX27" fmla="*/ 1733957 w 1806719"/>
                <a:gd name="connsiteY27" fmla="*/ 546745 h 1239134"/>
                <a:gd name="connsiteX28" fmla="*/ 1667282 w 1806719"/>
                <a:gd name="connsiteY28" fmla="*/ 396250 h 1239134"/>
                <a:gd name="connsiteX29" fmla="*/ 1497737 w 1806719"/>
                <a:gd name="connsiteY29" fmla="*/ 219085 h 1239134"/>
                <a:gd name="connsiteX30" fmla="*/ 1364387 w 1806719"/>
                <a:gd name="connsiteY30" fmla="*/ 129550 h 1239134"/>
                <a:gd name="connsiteX31" fmla="*/ 1486307 w 1806719"/>
                <a:gd name="connsiteY31" fmla="*/ 104785 h 1239134"/>
                <a:gd name="connsiteX32" fmla="*/ 1572032 w 1806719"/>
                <a:gd name="connsiteY32" fmla="*/ 70495 h 1239134"/>
                <a:gd name="connsiteX33" fmla="*/ 1339622 w 1806719"/>
                <a:gd name="connsiteY33" fmla="*/ 62875 h 1239134"/>
                <a:gd name="connsiteX34" fmla="*/ 1128167 w 1806719"/>
                <a:gd name="connsiteY34" fmla="*/ 17155 h 1239134"/>
                <a:gd name="connsiteX35" fmla="*/ 918617 w 1806719"/>
                <a:gd name="connsiteY35" fmla="*/ 10 h 1239134"/>
                <a:gd name="connsiteX36" fmla="*/ 650012 w 1806719"/>
                <a:gd name="connsiteY36" fmla="*/ 19060 h 1239134"/>
                <a:gd name="connsiteX37" fmla="*/ 480467 w 1806719"/>
                <a:gd name="connsiteY37" fmla="*/ 55255 h 1239134"/>
                <a:gd name="connsiteX38" fmla="*/ 352832 w 1806719"/>
                <a:gd name="connsiteY38" fmla="*/ 144790 h 1239134"/>
                <a:gd name="connsiteX39" fmla="*/ 301397 w 1806719"/>
                <a:gd name="connsiteY39" fmla="*/ 215275 h 1239134"/>
                <a:gd name="connsiteX40" fmla="*/ 227102 w 1806719"/>
                <a:gd name="connsiteY40" fmla="*/ 278140 h 1239134"/>
                <a:gd name="connsiteX41" fmla="*/ 160427 w 1806719"/>
                <a:gd name="connsiteY41" fmla="*/ 331480 h 1239134"/>
                <a:gd name="connsiteX42" fmla="*/ 82322 w 1806719"/>
                <a:gd name="connsiteY42" fmla="*/ 485785 h 1239134"/>
                <a:gd name="connsiteX43" fmla="*/ 17552 w 1806719"/>
                <a:gd name="connsiteY43" fmla="*/ 674380 h 1239134"/>
                <a:gd name="connsiteX44" fmla="*/ 2312 w 1806719"/>
                <a:gd name="connsiteY44" fmla="*/ 735340 h 1239134"/>
                <a:gd name="connsiteX45" fmla="*/ 57557 w 1806719"/>
                <a:gd name="connsiteY45" fmla="*/ 678190 h 1239134"/>
                <a:gd name="connsiteX46" fmla="*/ 55652 w 1806719"/>
                <a:gd name="connsiteY46" fmla="*/ 910600 h 1239134"/>
                <a:gd name="connsiteX47" fmla="*/ 68987 w 1806719"/>
                <a:gd name="connsiteY47" fmla="*/ 988705 h 1239134"/>
                <a:gd name="connsiteX48" fmla="*/ 97562 w 1806719"/>
                <a:gd name="connsiteY48" fmla="*/ 891550 h 1239134"/>
                <a:gd name="connsiteX49" fmla="*/ 183287 w 1806719"/>
                <a:gd name="connsiteY49" fmla="*/ 990610 h 1239134"/>
                <a:gd name="connsiteX50" fmla="*/ 175667 w 1806719"/>
                <a:gd name="connsiteY50" fmla="*/ 866785 h 1239134"/>
                <a:gd name="connsiteX51" fmla="*/ 187097 w 1806719"/>
                <a:gd name="connsiteY51" fmla="*/ 725815 h 1239134"/>
                <a:gd name="connsiteX52" fmla="*/ 248057 w 1806719"/>
                <a:gd name="connsiteY52" fmla="*/ 889645 h 1239134"/>
                <a:gd name="connsiteX53" fmla="*/ 232817 w 1806719"/>
                <a:gd name="connsiteY53" fmla="*/ 643900 h 1239134"/>
                <a:gd name="connsiteX54" fmla="*/ 278537 w 1806719"/>
                <a:gd name="connsiteY54" fmla="*/ 495310 h 1239134"/>
                <a:gd name="connsiteX55" fmla="*/ 331877 w 1806719"/>
                <a:gd name="connsiteY55" fmla="*/ 483880 h 1239134"/>
                <a:gd name="connsiteX56" fmla="*/ 423317 w 1806719"/>
                <a:gd name="connsiteY56" fmla="*/ 586750 h 1239134"/>
                <a:gd name="connsiteX0" fmla="*/ 423317 w 1806719"/>
                <a:gd name="connsiteY0" fmla="*/ 586750 h 1239134"/>
                <a:gd name="connsiteX1" fmla="*/ 482372 w 1806719"/>
                <a:gd name="connsiteY1" fmla="*/ 516265 h 1239134"/>
                <a:gd name="connsiteX2" fmla="*/ 566192 w 1806719"/>
                <a:gd name="connsiteY2" fmla="*/ 476260 h 1239134"/>
                <a:gd name="connsiteX3" fmla="*/ 629057 w 1806719"/>
                <a:gd name="connsiteY3" fmla="*/ 577225 h 1239134"/>
                <a:gd name="connsiteX4" fmla="*/ 674777 w 1806719"/>
                <a:gd name="connsiteY4" fmla="*/ 779155 h 1239134"/>
                <a:gd name="connsiteX5" fmla="*/ 672872 w 1806719"/>
                <a:gd name="connsiteY5" fmla="*/ 914410 h 1239134"/>
                <a:gd name="connsiteX6" fmla="*/ 762407 w 1806719"/>
                <a:gd name="connsiteY6" fmla="*/ 678190 h 1239134"/>
                <a:gd name="connsiteX7" fmla="*/ 777647 w 1806719"/>
                <a:gd name="connsiteY7" fmla="*/ 582940 h 1239134"/>
                <a:gd name="connsiteX8" fmla="*/ 1040537 w 1806719"/>
                <a:gd name="connsiteY8" fmla="*/ 870595 h 1239134"/>
                <a:gd name="connsiteX9" fmla="*/ 1091972 w 1806719"/>
                <a:gd name="connsiteY9" fmla="*/ 891550 h 1239134"/>
                <a:gd name="connsiteX10" fmla="*/ 992912 w 1806719"/>
                <a:gd name="connsiteY10" fmla="*/ 723910 h 1239134"/>
                <a:gd name="connsiteX11" fmla="*/ 1194842 w 1806719"/>
                <a:gd name="connsiteY11" fmla="*/ 971560 h 1239134"/>
                <a:gd name="connsiteX12" fmla="*/ 1170077 w 1806719"/>
                <a:gd name="connsiteY12" fmla="*/ 849640 h 1239134"/>
                <a:gd name="connsiteX13" fmla="*/ 1295807 w 1806719"/>
                <a:gd name="connsiteY13" fmla="*/ 958225 h 1239134"/>
                <a:gd name="connsiteX14" fmla="*/ 1341527 w 1806719"/>
                <a:gd name="connsiteY14" fmla="*/ 1122055 h 1239134"/>
                <a:gd name="connsiteX15" fmla="*/ 1368197 w 1806719"/>
                <a:gd name="connsiteY15" fmla="*/ 1030615 h 1239134"/>
                <a:gd name="connsiteX16" fmla="*/ 1379627 w 1806719"/>
                <a:gd name="connsiteY16" fmla="*/ 1238260 h 1239134"/>
                <a:gd name="connsiteX17" fmla="*/ 1432967 w 1806719"/>
                <a:gd name="connsiteY17" fmla="*/ 1101100 h 1239134"/>
                <a:gd name="connsiteX18" fmla="*/ 1514882 w 1806719"/>
                <a:gd name="connsiteY18" fmla="*/ 1003945 h 1239134"/>
                <a:gd name="connsiteX19" fmla="*/ 1604417 w 1806719"/>
                <a:gd name="connsiteY19" fmla="*/ 1021090 h 1239134"/>
                <a:gd name="connsiteX20" fmla="*/ 1644422 w 1806719"/>
                <a:gd name="connsiteY20" fmla="*/ 1055380 h 1239134"/>
                <a:gd name="connsiteX21" fmla="*/ 1652042 w 1806719"/>
                <a:gd name="connsiteY21" fmla="*/ 904885 h 1239134"/>
                <a:gd name="connsiteX22" fmla="*/ 1653947 w 1806719"/>
                <a:gd name="connsiteY22" fmla="*/ 802015 h 1239134"/>
                <a:gd name="connsiteX23" fmla="*/ 1741577 w 1806719"/>
                <a:gd name="connsiteY23" fmla="*/ 889645 h 1239134"/>
                <a:gd name="connsiteX24" fmla="*/ 1701572 w 1806719"/>
                <a:gd name="connsiteY24" fmla="*/ 716290 h 1239134"/>
                <a:gd name="connsiteX25" fmla="*/ 1701572 w 1806719"/>
                <a:gd name="connsiteY25" fmla="*/ 615325 h 1239134"/>
                <a:gd name="connsiteX26" fmla="*/ 1806347 w 1806719"/>
                <a:gd name="connsiteY26" fmla="*/ 708670 h 1239134"/>
                <a:gd name="connsiteX27" fmla="*/ 1733957 w 1806719"/>
                <a:gd name="connsiteY27" fmla="*/ 546745 h 1239134"/>
                <a:gd name="connsiteX28" fmla="*/ 1667282 w 1806719"/>
                <a:gd name="connsiteY28" fmla="*/ 396250 h 1239134"/>
                <a:gd name="connsiteX29" fmla="*/ 1497737 w 1806719"/>
                <a:gd name="connsiteY29" fmla="*/ 219085 h 1239134"/>
                <a:gd name="connsiteX30" fmla="*/ 1364387 w 1806719"/>
                <a:gd name="connsiteY30" fmla="*/ 129550 h 1239134"/>
                <a:gd name="connsiteX31" fmla="*/ 1486307 w 1806719"/>
                <a:gd name="connsiteY31" fmla="*/ 104785 h 1239134"/>
                <a:gd name="connsiteX32" fmla="*/ 1572032 w 1806719"/>
                <a:gd name="connsiteY32" fmla="*/ 70495 h 1239134"/>
                <a:gd name="connsiteX33" fmla="*/ 1339622 w 1806719"/>
                <a:gd name="connsiteY33" fmla="*/ 62875 h 1239134"/>
                <a:gd name="connsiteX34" fmla="*/ 1128167 w 1806719"/>
                <a:gd name="connsiteY34" fmla="*/ 17155 h 1239134"/>
                <a:gd name="connsiteX35" fmla="*/ 918617 w 1806719"/>
                <a:gd name="connsiteY35" fmla="*/ 10 h 1239134"/>
                <a:gd name="connsiteX36" fmla="*/ 650012 w 1806719"/>
                <a:gd name="connsiteY36" fmla="*/ 19060 h 1239134"/>
                <a:gd name="connsiteX37" fmla="*/ 480467 w 1806719"/>
                <a:gd name="connsiteY37" fmla="*/ 55255 h 1239134"/>
                <a:gd name="connsiteX38" fmla="*/ 352832 w 1806719"/>
                <a:gd name="connsiteY38" fmla="*/ 144790 h 1239134"/>
                <a:gd name="connsiteX39" fmla="*/ 301397 w 1806719"/>
                <a:gd name="connsiteY39" fmla="*/ 215275 h 1239134"/>
                <a:gd name="connsiteX40" fmla="*/ 227102 w 1806719"/>
                <a:gd name="connsiteY40" fmla="*/ 278140 h 1239134"/>
                <a:gd name="connsiteX41" fmla="*/ 160427 w 1806719"/>
                <a:gd name="connsiteY41" fmla="*/ 331480 h 1239134"/>
                <a:gd name="connsiteX42" fmla="*/ 82322 w 1806719"/>
                <a:gd name="connsiteY42" fmla="*/ 485785 h 1239134"/>
                <a:gd name="connsiteX43" fmla="*/ 17552 w 1806719"/>
                <a:gd name="connsiteY43" fmla="*/ 674380 h 1239134"/>
                <a:gd name="connsiteX44" fmla="*/ 2312 w 1806719"/>
                <a:gd name="connsiteY44" fmla="*/ 735340 h 1239134"/>
                <a:gd name="connsiteX45" fmla="*/ 57557 w 1806719"/>
                <a:gd name="connsiteY45" fmla="*/ 678190 h 1239134"/>
                <a:gd name="connsiteX46" fmla="*/ 55652 w 1806719"/>
                <a:gd name="connsiteY46" fmla="*/ 910600 h 1239134"/>
                <a:gd name="connsiteX47" fmla="*/ 68987 w 1806719"/>
                <a:gd name="connsiteY47" fmla="*/ 988705 h 1239134"/>
                <a:gd name="connsiteX48" fmla="*/ 97562 w 1806719"/>
                <a:gd name="connsiteY48" fmla="*/ 891550 h 1239134"/>
                <a:gd name="connsiteX49" fmla="*/ 183287 w 1806719"/>
                <a:gd name="connsiteY49" fmla="*/ 990610 h 1239134"/>
                <a:gd name="connsiteX50" fmla="*/ 175667 w 1806719"/>
                <a:gd name="connsiteY50" fmla="*/ 866785 h 1239134"/>
                <a:gd name="connsiteX51" fmla="*/ 187097 w 1806719"/>
                <a:gd name="connsiteY51" fmla="*/ 725815 h 1239134"/>
                <a:gd name="connsiteX52" fmla="*/ 248057 w 1806719"/>
                <a:gd name="connsiteY52" fmla="*/ 889645 h 1239134"/>
                <a:gd name="connsiteX53" fmla="*/ 232817 w 1806719"/>
                <a:gd name="connsiteY53" fmla="*/ 643900 h 1239134"/>
                <a:gd name="connsiteX54" fmla="*/ 278537 w 1806719"/>
                <a:gd name="connsiteY54" fmla="*/ 495310 h 1239134"/>
                <a:gd name="connsiteX55" fmla="*/ 331877 w 1806719"/>
                <a:gd name="connsiteY55" fmla="*/ 483880 h 1239134"/>
                <a:gd name="connsiteX56" fmla="*/ 423317 w 1806719"/>
                <a:gd name="connsiteY56" fmla="*/ 586750 h 1239134"/>
                <a:gd name="connsiteX0" fmla="*/ 423317 w 1815355"/>
                <a:gd name="connsiteY0" fmla="*/ 586750 h 1239134"/>
                <a:gd name="connsiteX1" fmla="*/ 482372 w 1815355"/>
                <a:gd name="connsiteY1" fmla="*/ 516265 h 1239134"/>
                <a:gd name="connsiteX2" fmla="*/ 566192 w 1815355"/>
                <a:gd name="connsiteY2" fmla="*/ 476260 h 1239134"/>
                <a:gd name="connsiteX3" fmla="*/ 629057 w 1815355"/>
                <a:gd name="connsiteY3" fmla="*/ 577225 h 1239134"/>
                <a:gd name="connsiteX4" fmla="*/ 674777 w 1815355"/>
                <a:gd name="connsiteY4" fmla="*/ 779155 h 1239134"/>
                <a:gd name="connsiteX5" fmla="*/ 672872 w 1815355"/>
                <a:gd name="connsiteY5" fmla="*/ 914410 h 1239134"/>
                <a:gd name="connsiteX6" fmla="*/ 762407 w 1815355"/>
                <a:gd name="connsiteY6" fmla="*/ 678190 h 1239134"/>
                <a:gd name="connsiteX7" fmla="*/ 777647 w 1815355"/>
                <a:gd name="connsiteY7" fmla="*/ 582940 h 1239134"/>
                <a:gd name="connsiteX8" fmla="*/ 1040537 w 1815355"/>
                <a:gd name="connsiteY8" fmla="*/ 870595 h 1239134"/>
                <a:gd name="connsiteX9" fmla="*/ 1091972 w 1815355"/>
                <a:gd name="connsiteY9" fmla="*/ 891550 h 1239134"/>
                <a:gd name="connsiteX10" fmla="*/ 992912 w 1815355"/>
                <a:gd name="connsiteY10" fmla="*/ 723910 h 1239134"/>
                <a:gd name="connsiteX11" fmla="*/ 1194842 w 1815355"/>
                <a:gd name="connsiteY11" fmla="*/ 971560 h 1239134"/>
                <a:gd name="connsiteX12" fmla="*/ 1170077 w 1815355"/>
                <a:gd name="connsiteY12" fmla="*/ 849640 h 1239134"/>
                <a:gd name="connsiteX13" fmla="*/ 1295807 w 1815355"/>
                <a:gd name="connsiteY13" fmla="*/ 958225 h 1239134"/>
                <a:gd name="connsiteX14" fmla="*/ 1341527 w 1815355"/>
                <a:gd name="connsiteY14" fmla="*/ 1122055 h 1239134"/>
                <a:gd name="connsiteX15" fmla="*/ 1368197 w 1815355"/>
                <a:gd name="connsiteY15" fmla="*/ 1030615 h 1239134"/>
                <a:gd name="connsiteX16" fmla="*/ 1379627 w 1815355"/>
                <a:gd name="connsiteY16" fmla="*/ 1238260 h 1239134"/>
                <a:gd name="connsiteX17" fmla="*/ 1432967 w 1815355"/>
                <a:gd name="connsiteY17" fmla="*/ 1101100 h 1239134"/>
                <a:gd name="connsiteX18" fmla="*/ 1514882 w 1815355"/>
                <a:gd name="connsiteY18" fmla="*/ 1003945 h 1239134"/>
                <a:gd name="connsiteX19" fmla="*/ 1604417 w 1815355"/>
                <a:gd name="connsiteY19" fmla="*/ 1021090 h 1239134"/>
                <a:gd name="connsiteX20" fmla="*/ 1644422 w 1815355"/>
                <a:gd name="connsiteY20" fmla="*/ 1055380 h 1239134"/>
                <a:gd name="connsiteX21" fmla="*/ 1652042 w 1815355"/>
                <a:gd name="connsiteY21" fmla="*/ 904885 h 1239134"/>
                <a:gd name="connsiteX22" fmla="*/ 1653947 w 1815355"/>
                <a:gd name="connsiteY22" fmla="*/ 802015 h 1239134"/>
                <a:gd name="connsiteX23" fmla="*/ 1741577 w 1815355"/>
                <a:gd name="connsiteY23" fmla="*/ 889645 h 1239134"/>
                <a:gd name="connsiteX24" fmla="*/ 1701572 w 1815355"/>
                <a:gd name="connsiteY24" fmla="*/ 716290 h 1239134"/>
                <a:gd name="connsiteX25" fmla="*/ 1701572 w 1815355"/>
                <a:gd name="connsiteY25" fmla="*/ 615325 h 1239134"/>
                <a:gd name="connsiteX26" fmla="*/ 1806347 w 1815355"/>
                <a:gd name="connsiteY26" fmla="*/ 708670 h 1239134"/>
                <a:gd name="connsiteX27" fmla="*/ 1733957 w 1815355"/>
                <a:gd name="connsiteY27" fmla="*/ 546745 h 1239134"/>
                <a:gd name="connsiteX28" fmla="*/ 1667282 w 1815355"/>
                <a:gd name="connsiteY28" fmla="*/ 396250 h 1239134"/>
                <a:gd name="connsiteX29" fmla="*/ 1497737 w 1815355"/>
                <a:gd name="connsiteY29" fmla="*/ 219085 h 1239134"/>
                <a:gd name="connsiteX30" fmla="*/ 1364387 w 1815355"/>
                <a:gd name="connsiteY30" fmla="*/ 129550 h 1239134"/>
                <a:gd name="connsiteX31" fmla="*/ 1486307 w 1815355"/>
                <a:gd name="connsiteY31" fmla="*/ 104785 h 1239134"/>
                <a:gd name="connsiteX32" fmla="*/ 1572032 w 1815355"/>
                <a:gd name="connsiteY32" fmla="*/ 70495 h 1239134"/>
                <a:gd name="connsiteX33" fmla="*/ 1339622 w 1815355"/>
                <a:gd name="connsiteY33" fmla="*/ 62875 h 1239134"/>
                <a:gd name="connsiteX34" fmla="*/ 1128167 w 1815355"/>
                <a:gd name="connsiteY34" fmla="*/ 17155 h 1239134"/>
                <a:gd name="connsiteX35" fmla="*/ 918617 w 1815355"/>
                <a:gd name="connsiteY35" fmla="*/ 10 h 1239134"/>
                <a:gd name="connsiteX36" fmla="*/ 650012 w 1815355"/>
                <a:gd name="connsiteY36" fmla="*/ 19060 h 1239134"/>
                <a:gd name="connsiteX37" fmla="*/ 480467 w 1815355"/>
                <a:gd name="connsiteY37" fmla="*/ 55255 h 1239134"/>
                <a:gd name="connsiteX38" fmla="*/ 352832 w 1815355"/>
                <a:gd name="connsiteY38" fmla="*/ 144790 h 1239134"/>
                <a:gd name="connsiteX39" fmla="*/ 301397 w 1815355"/>
                <a:gd name="connsiteY39" fmla="*/ 215275 h 1239134"/>
                <a:gd name="connsiteX40" fmla="*/ 227102 w 1815355"/>
                <a:gd name="connsiteY40" fmla="*/ 278140 h 1239134"/>
                <a:gd name="connsiteX41" fmla="*/ 160427 w 1815355"/>
                <a:gd name="connsiteY41" fmla="*/ 331480 h 1239134"/>
                <a:gd name="connsiteX42" fmla="*/ 82322 w 1815355"/>
                <a:gd name="connsiteY42" fmla="*/ 485785 h 1239134"/>
                <a:gd name="connsiteX43" fmla="*/ 17552 w 1815355"/>
                <a:gd name="connsiteY43" fmla="*/ 674380 h 1239134"/>
                <a:gd name="connsiteX44" fmla="*/ 2312 w 1815355"/>
                <a:gd name="connsiteY44" fmla="*/ 735340 h 1239134"/>
                <a:gd name="connsiteX45" fmla="*/ 57557 w 1815355"/>
                <a:gd name="connsiteY45" fmla="*/ 678190 h 1239134"/>
                <a:gd name="connsiteX46" fmla="*/ 55652 w 1815355"/>
                <a:gd name="connsiteY46" fmla="*/ 910600 h 1239134"/>
                <a:gd name="connsiteX47" fmla="*/ 68987 w 1815355"/>
                <a:gd name="connsiteY47" fmla="*/ 988705 h 1239134"/>
                <a:gd name="connsiteX48" fmla="*/ 97562 w 1815355"/>
                <a:gd name="connsiteY48" fmla="*/ 891550 h 1239134"/>
                <a:gd name="connsiteX49" fmla="*/ 183287 w 1815355"/>
                <a:gd name="connsiteY49" fmla="*/ 990610 h 1239134"/>
                <a:gd name="connsiteX50" fmla="*/ 175667 w 1815355"/>
                <a:gd name="connsiteY50" fmla="*/ 866785 h 1239134"/>
                <a:gd name="connsiteX51" fmla="*/ 187097 w 1815355"/>
                <a:gd name="connsiteY51" fmla="*/ 725815 h 1239134"/>
                <a:gd name="connsiteX52" fmla="*/ 248057 w 1815355"/>
                <a:gd name="connsiteY52" fmla="*/ 889645 h 1239134"/>
                <a:gd name="connsiteX53" fmla="*/ 232817 w 1815355"/>
                <a:gd name="connsiteY53" fmla="*/ 643900 h 1239134"/>
                <a:gd name="connsiteX54" fmla="*/ 278537 w 1815355"/>
                <a:gd name="connsiteY54" fmla="*/ 495310 h 1239134"/>
                <a:gd name="connsiteX55" fmla="*/ 331877 w 1815355"/>
                <a:gd name="connsiteY55" fmla="*/ 483880 h 1239134"/>
                <a:gd name="connsiteX56" fmla="*/ 423317 w 1815355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62407 w 1791907"/>
                <a:gd name="connsiteY6" fmla="*/ 678190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27102 w 1791907"/>
                <a:gd name="connsiteY53" fmla="*/ 668665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27102 w 1791907"/>
                <a:gd name="connsiteY53" fmla="*/ 668665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19507 w 1791907"/>
                <a:gd name="connsiteY0" fmla="*/ 57913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27102 w 1791907"/>
                <a:gd name="connsiteY53" fmla="*/ 668665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19507 w 1791907"/>
                <a:gd name="connsiteY56" fmla="*/ 579130 h 1239134"/>
                <a:gd name="connsiteX0" fmla="*/ 419507 w 1791907"/>
                <a:gd name="connsiteY0" fmla="*/ 579130 h 1240043"/>
                <a:gd name="connsiteX1" fmla="*/ 482372 w 1791907"/>
                <a:gd name="connsiteY1" fmla="*/ 516265 h 1240043"/>
                <a:gd name="connsiteX2" fmla="*/ 566192 w 1791907"/>
                <a:gd name="connsiteY2" fmla="*/ 476260 h 1240043"/>
                <a:gd name="connsiteX3" fmla="*/ 629057 w 1791907"/>
                <a:gd name="connsiteY3" fmla="*/ 577225 h 1240043"/>
                <a:gd name="connsiteX4" fmla="*/ 669062 w 1791907"/>
                <a:gd name="connsiteY4" fmla="*/ 762010 h 1240043"/>
                <a:gd name="connsiteX5" fmla="*/ 672872 w 1791907"/>
                <a:gd name="connsiteY5" fmla="*/ 914410 h 1240043"/>
                <a:gd name="connsiteX6" fmla="*/ 750977 w 1791907"/>
                <a:gd name="connsiteY6" fmla="*/ 718195 h 1240043"/>
                <a:gd name="connsiteX7" fmla="*/ 777647 w 1791907"/>
                <a:gd name="connsiteY7" fmla="*/ 582940 h 1240043"/>
                <a:gd name="connsiteX8" fmla="*/ 1040537 w 1791907"/>
                <a:gd name="connsiteY8" fmla="*/ 870595 h 1240043"/>
                <a:gd name="connsiteX9" fmla="*/ 1091972 w 1791907"/>
                <a:gd name="connsiteY9" fmla="*/ 891550 h 1240043"/>
                <a:gd name="connsiteX10" fmla="*/ 992912 w 1791907"/>
                <a:gd name="connsiteY10" fmla="*/ 723910 h 1240043"/>
                <a:gd name="connsiteX11" fmla="*/ 1194842 w 1791907"/>
                <a:gd name="connsiteY11" fmla="*/ 971560 h 1240043"/>
                <a:gd name="connsiteX12" fmla="*/ 1170077 w 1791907"/>
                <a:gd name="connsiteY12" fmla="*/ 849640 h 1240043"/>
                <a:gd name="connsiteX13" fmla="*/ 1295807 w 1791907"/>
                <a:gd name="connsiteY13" fmla="*/ 958225 h 1240043"/>
                <a:gd name="connsiteX14" fmla="*/ 1341527 w 1791907"/>
                <a:gd name="connsiteY14" fmla="*/ 1122055 h 1240043"/>
                <a:gd name="connsiteX15" fmla="*/ 1364387 w 1791907"/>
                <a:gd name="connsiteY15" fmla="*/ 996325 h 1240043"/>
                <a:gd name="connsiteX16" fmla="*/ 1379627 w 1791907"/>
                <a:gd name="connsiteY16" fmla="*/ 1238260 h 1240043"/>
                <a:gd name="connsiteX17" fmla="*/ 1432967 w 1791907"/>
                <a:gd name="connsiteY17" fmla="*/ 1101100 h 1240043"/>
                <a:gd name="connsiteX18" fmla="*/ 1514882 w 1791907"/>
                <a:gd name="connsiteY18" fmla="*/ 1003945 h 1240043"/>
                <a:gd name="connsiteX19" fmla="*/ 1604417 w 1791907"/>
                <a:gd name="connsiteY19" fmla="*/ 1021090 h 1240043"/>
                <a:gd name="connsiteX20" fmla="*/ 1644422 w 1791907"/>
                <a:gd name="connsiteY20" fmla="*/ 1055380 h 1240043"/>
                <a:gd name="connsiteX21" fmla="*/ 1652042 w 1791907"/>
                <a:gd name="connsiteY21" fmla="*/ 904885 h 1240043"/>
                <a:gd name="connsiteX22" fmla="*/ 1653947 w 1791907"/>
                <a:gd name="connsiteY22" fmla="*/ 802015 h 1240043"/>
                <a:gd name="connsiteX23" fmla="*/ 1741577 w 1791907"/>
                <a:gd name="connsiteY23" fmla="*/ 889645 h 1240043"/>
                <a:gd name="connsiteX24" fmla="*/ 1701572 w 1791907"/>
                <a:gd name="connsiteY24" fmla="*/ 716290 h 1240043"/>
                <a:gd name="connsiteX25" fmla="*/ 1701572 w 1791907"/>
                <a:gd name="connsiteY25" fmla="*/ 615325 h 1240043"/>
                <a:gd name="connsiteX26" fmla="*/ 1781582 w 1791907"/>
                <a:gd name="connsiteY26" fmla="*/ 676285 h 1240043"/>
                <a:gd name="connsiteX27" fmla="*/ 1733957 w 1791907"/>
                <a:gd name="connsiteY27" fmla="*/ 546745 h 1240043"/>
                <a:gd name="connsiteX28" fmla="*/ 1667282 w 1791907"/>
                <a:gd name="connsiteY28" fmla="*/ 396250 h 1240043"/>
                <a:gd name="connsiteX29" fmla="*/ 1497737 w 1791907"/>
                <a:gd name="connsiteY29" fmla="*/ 219085 h 1240043"/>
                <a:gd name="connsiteX30" fmla="*/ 1364387 w 1791907"/>
                <a:gd name="connsiteY30" fmla="*/ 129550 h 1240043"/>
                <a:gd name="connsiteX31" fmla="*/ 1486307 w 1791907"/>
                <a:gd name="connsiteY31" fmla="*/ 104785 h 1240043"/>
                <a:gd name="connsiteX32" fmla="*/ 1572032 w 1791907"/>
                <a:gd name="connsiteY32" fmla="*/ 70495 h 1240043"/>
                <a:gd name="connsiteX33" fmla="*/ 1339622 w 1791907"/>
                <a:gd name="connsiteY33" fmla="*/ 62875 h 1240043"/>
                <a:gd name="connsiteX34" fmla="*/ 1128167 w 1791907"/>
                <a:gd name="connsiteY34" fmla="*/ 17155 h 1240043"/>
                <a:gd name="connsiteX35" fmla="*/ 918617 w 1791907"/>
                <a:gd name="connsiteY35" fmla="*/ 10 h 1240043"/>
                <a:gd name="connsiteX36" fmla="*/ 650012 w 1791907"/>
                <a:gd name="connsiteY36" fmla="*/ 19060 h 1240043"/>
                <a:gd name="connsiteX37" fmla="*/ 480467 w 1791907"/>
                <a:gd name="connsiteY37" fmla="*/ 55255 h 1240043"/>
                <a:gd name="connsiteX38" fmla="*/ 352832 w 1791907"/>
                <a:gd name="connsiteY38" fmla="*/ 144790 h 1240043"/>
                <a:gd name="connsiteX39" fmla="*/ 301397 w 1791907"/>
                <a:gd name="connsiteY39" fmla="*/ 215275 h 1240043"/>
                <a:gd name="connsiteX40" fmla="*/ 227102 w 1791907"/>
                <a:gd name="connsiteY40" fmla="*/ 278140 h 1240043"/>
                <a:gd name="connsiteX41" fmla="*/ 160427 w 1791907"/>
                <a:gd name="connsiteY41" fmla="*/ 331480 h 1240043"/>
                <a:gd name="connsiteX42" fmla="*/ 82322 w 1791907"/>
                <a:gd name="connsiteY42" fmla="*/ 485785 h 1240043"/>
                <a:gd name="connsiteX43" fmla="*/ 17552 w 1791907"/>
                <a:gd name="connsiteY43" fmla="*/ 674380 h 1240043"/>
                <a:gd name="connsiteX44" fmla="*/ 2312 w 1791907"/>
                <a:gd name="connsiteY44" fmla="*/ 735340 h 1240043"/>
                <a:gd name="connsiteX45" fmla="*/ 57557 w 1791907"/>
                <a:gd name="connsiteY45" fmla="*/ 678190 h 1240043"/>
                <a:gd name="connsiteX46" fmla="*/ 55652 w 1791907"/>
                <a:gd name="connsiteY46" fmla="*/ 910600 h 1240043"/>
                <a:gd name="connsiteX47" fmla="*/ 68987 w 1791907"/>
                <a:gd name="connsiteY47" fmla="*/ 988705 h 1240043"/>
                <a:gd name="connsiteX48" fmla="*/ 97562 w 1791907"/>
                <a:gd name="connsiteY48" fmla="*/ 891550 h 1240043"/>
                <a:gd name="connsiteX49" fmla="*/ 183287 w 1791907"/>
                <a:gd name="connsiteY49" fmla="*/ 990610 h 1240043"/>
                <a:gd name="connsiteX50" fmla="*/ 175667 w 1791907"/>
                <a:gd name="connsiteY50" fmla="*/ 866785 h 1240043"/>
                <a:gd name="connsiteX51" fmla="*/ 187097 w 1791907"/>
                <a:gd name="connsiteY51" fmla="*/ 725815 h 1240043"/>
                <a:gd name="connsiteX52" fmla="*/ 248057 w 1791907"/>
                <a:gd name="connsiteY52" fmla="*/ 889645 h 1240043"/>
                <a:gd name="connsiteX53" fmla="*/ 227102 w 1791907"/>
                <a:gd name="connsiteY53" fmla="*/ 668665 h 1240043"/>
                <a:gd name="connsiteX54" fmla="*/ 278537 w 1791907"/>
                <a:gd name="connsiteY54" fmla="*/ 495310 h 1240043"/>
                <a:gd name="connsiteX55" fmla="*/ 331877 w 1791907"/>
                <a:gd name="connsiteY55" fmla="*/ 483880 h 1240043"/>
                <a:gd name="connsiteX56" fmla="*/ 419507 w 1791907"/>
                <a:gd name="connsiteY56" fmla="*/ 579130 h 1240043"/>
                <a:gd name="connsiteX0" fmla="*/ 419507 w 1791907"/>
                <a:gd name="connsiteY0" fmla="*/ 579130 h 1218191"/>
                <a:gd name="connsiteX1" fmla="*/ 482372 w 1791907"/>
                <a:gd name="connsiteY1" fmla="*/ 516265 h 1218191"/>
                <a:gd name="connsiteX2" fmla="*/ 566192 w 1791907"/>
                <a:gd name="connsiteY2" fmla="*/ 476260 h 1218191"/>
                <a:gd name="connsiteX3" fmla="*/ 629057 w 1791907"/>
                <a:gd name="connsiteY3" fmla="*/ 577225 h 1218191"/>
                <a:gd name="connsiteX4" fmla="*/ 669062 w 1791907"/>
                <a:gd name="connsiteY4" fmla="*/ 762010 h 1218191"/>
                <a:gd name="connsiteX5" fmla="*/ 672872 w 1791907"/>
                <a:gd name="connsiteY5" fmla="*/ 914410 h 1218191"/>
                <a:gd name="connsiteX6" fmla="*/ 750977 w 1791907"/>
                <a:gd name="connsiteY6" fmla="*/ 718195 h 1218191"/>
                <a:gd name="connsiteX7" fmla="*/ 777647 w 1791907"/>
                <a:gd name="connsiteY7" fmla="*/ 582940 h 1218191"/>
                <a:gd name="connsiteX8" fmla="*/ 1040537 w 1791907"/>
                <a:gd name="connsiteY8" fmla="*/ 870595 h 1218191"/>
                <a:gd name="connsiteX9" fmla="*/ 1091972 w 1791907"/>
                <a:gd name="connsiteY9" fmla="*/ 891550 h 1218191"/>
                <a:gd name="connsiteX10" fmla="*/ 992912 w 1791907"/>
                <a:gd name="connsiteY10" fmla="*/ 723910 h 1218191"/>
                <a:gd name="connsiteX11" fmla="*/ 1194842 w 1791907"/>
                <a:gd name="connsiteY11" fmla="*/ 971560 h 1218191"/>
                <a:gd name="connsiteX12" fmla="*/ 1170077 w 1791907"/>
                <a:gd name="connsiteY12" fmla="*/ 849640 h 1218191"/>
                <a:gd name="connsiteX13" fmla="*/ 1295807 w 1791907"/>
                <a:gd name="connsiteY13" fmla="*/ 958225 h 1218191"/>
                <a:gd name="connsiteX14" fmla="*/ 1341527 w 1791907"/>
                <a:gd name="connsiteY14" fmla="*/ 1122055 h 1218191"/>
                <a:gd name="connsiteX15" fmla="*/ 1364387 w 1791907"/>
                <a:gd name="connsiteY15" fmla="*/ 996325 h 1218191"/>
                <a:gd name="connsiteX16" fmla="*/ 1396242 w 1791907"/>
                <a:gd name="connsiteY16" fmla="*/ 1216108 h 1218191"/>
                <a:gd name="connsiteX17" fmla="*/ 1432967 w 1791907"/>
                <a:gd name="connsiteY17" fmla="*/ 1101100 h 1218191"/>
                <a:gd name="connsiteX18" fmla="*/ 1514882 w 1791907"/>
                <a:gd name="connsiteY18" fmla="*/ 1003945 h 1218191"/>
                <a:gd name="connsiteX19" fmla="*/ 1604417 w 1791907"/>
                <a:gd name="connsiteY19" fmla="*/ 1021090 h 1218191"/>
                <a:gd name="connsiteX20" fmla="*/ 1644422 w 1791907"/>
                <a:gd name="connsiteY20" fmla="*/ 1055380 h 1218191"/>
                <a:gd name="connsiteX21" fmla="*/ 1652042 w 1791907"/>
                <a:gd name="connsiteY21" fmla="*/ 904885 h 1218191"/>
                <a:gd name="connsiteX22" fmla="*/ 1653947 w 1791907"/>
                <a:gd name="connsiteY22" fmla="*/ 802015 h 1218191"/>
                <a:gd name="connsiteX23" fmla="*/ 1741577 w 1791907"/>
                <a:gd name="connsiteY23" fmla="*/ 889645 h 1218191"/>
                <a:gd name="connsiteX24" fmla="*/ 1701572 w 1791907"/>
                <a:gd name="connsiteY24" fmla="*/ 716290 h 1218191"/>
                <a:gd name="connsiteX25" fmla="*/ 1701572 w 1791907"/>
                <a:gd name="connsiteY25" fmla="*/ 615325 h 1218191"/>
                <a:gd name="connsiteX26" fmla="*/ 1781582 w 1791907"/>
                <a:gd name="connsiteY26" fmla="*/ 676285 h 1218191"/>
                <a:gd name="connsiteX27" fmla="*/ 1733957 w 1791907"/>
                <a:gd name="connsiteY27" fmla="*/ 546745 h 1218191"/>
                <a:gd name="connsiteX28" fmla="*/ 1667282 w 1791907"/>
                <a:gd name="connsiteY28" fmla="*/ 396250 h 1218191"/>
                <a:gd name="connsiteX29" fmla="*/ 1497737 w 1791907"/>
                <a:gd name="connsiteY29" fmla="*/ 219085 h 1218191"/>
                <a:gd name="connsiteX30" fmla="*/ 1364387 w 1791907"/>
                <a:gd name="connsiteY30" fmla="*/ 129550 h 1218191"/>
                <a:gd name="connsiteX31" fmla="*/ 1486307 w 1791907"/>
                <a:gd name="connsiteY31" fmla="*/ 104785 h 1218191"/>
                <a:gd name="connsiteX32" fmla="*/ 1572032 w 1791907"/>
                <a:gd name="connsiteY32" fmla="*/ 70495 h 1218191"/>
                <a:gd name="connsiteX33" fmla="*/ 1339622 w 1791907"/>
                <a:gd name="connsiteY33" fmla="*/ 62875 h 1218191"/>
                <a:gd name="connsiteX34" fmla="*/ 1128167 w 1791907"/>
                <a:gd name="connsiteY34" fmla="*/ 17155 h 1218191"/>
                <a:gd name="connsiteX35" fmla="*/ 918617 w 1791907"/>
                <a:gd name="connsiteY35" fmla="*/ 10 h 1218191"/>
                <a:gd name="connsiteX36" fmla="*/ 650012 w 1791907"/>
                <a:gd name="connsiteY36" fmla="*/ 19060 h 1218191"/>
                <a:gd name="connsiteX37" fmla="*/ 480467 w 1791907"/>
                <a:gd name="connsiteY37" fmla="*/ 55255 h 1218191"/>
                <a:gd name="connsiteX38" fmla="*/ 352832 w 1791907"/>
                <a:gd name="connsiteY38" fmla="*/ 144790 h 1218191"/>
                <a:gd name="connsiteX39" fmla="*/ 301397 w 1791907"/>
                <a:gd name="connsiteY39" fmla="*/ 215275 h 1218191"/>
                <a:gd name="connsiteX40" fmla="*/ 227102 w 1791907"/>
                <a:gd name="connsiteY40" fmla="*/ 278140 h 1218191"/>
                <a:gd name="connsiteX41" fmla="*/ 160427 w 1791907"/>
                <a:gd name="connsiteY41" fmla="*/ 331480 h 1218191"/>
                <a:gd name="connsiteX42" fmla="*/ 82322 w 1791907"/>
                <a:gd name="connsiteY42" fmla="*/ 485785 h 1218191"/>
                <a:gd name="connsiteX43" fmla="*/ 17552 w 1791907"/>
                <a:gd name="connsiteY43" fmla="*/ 674380 h 1218191"/>
                <a:gd name="connsiteX44" fmla="*/ 2312 w 1791907"/>
                <a:gd name="connsiteY44" fmla="*/ 735340 h 1218191"/>
                <a:gd name="connsiteX45" fmla="*/ 57557 w 1791907"/>
                <a:gd name="connsiteY45" fmla="*/ 678190 h 1218191"/>
                <a:gd name="connsiteX46" fmla="*/ 55652 w 1791907"/>
                <a:gd name="connsiteY46" fmla="*/ 910600 h 1218191"/>
                <a:gd name="connsiteX47" fmla="*/ 68987 w 1791907"/>
                <a:gd name="connsiteY47" fmla="*/ 988705 h 1218191"/>
                <a:gd name="connsiteX48" fmla="*/ 97562 w 1791907"/>
                <a:gd name="connsiteY48" fmla="*/ 891550 h 1218191"/>
                <a:gd name="connsiteX49" fmla="*/ 183287 w 1791907"/>
                <a:gd name="connsiteY49" fmla="*/ 990610 h 1218191"/>
                <a:gd name="connsiteX50" fmla="*/ 175667 w 1791907"/>
                <a:gd name="connsiteY50" fmla="*/ 866785 h 1218191"/>
                <a:gd name="connsiteX51" fmla="*/ 187097 w 1791907"/>
                <a:gd name="connsiteY51" fmla="*/ 725815 h 1218191"/>
                <a:gd name="connsiteX52" fmla="*/ 248057 w 1791907"/>
                <a:gd name="connsiteY52" fmla="*/ 889645 h 1218191"/>
                <a:gd name="connsiteX53" fmla="*/ 227102 w 1791907"/>
                <a:gd name="connsiteY53" fmla="*/ 668665 h 1218191"/>
                <a:gd name="connsiteX54" fmla="*/ 278537 w 1791907"/>
                <a:gd name="connsiteY54" fmla="*/ 495310 h 1218191"/>
                <a:gd name="connsiteX55" fmla="*/ 331877 w 1791907"/>
                <a:gd name="connsiteY55" fmla="*/ 483880 h 1218191"/>
                <a:gd name="connsiteX56" fmla="*/ 419507 w 1791907"/>
                <a:gd name="connsiteY56" fmla="*/ 579130 h 1218191"/>
                <a:gd name="connsiteX0" fmla="*/ 419507 w 1791907"/>
                <a:gd name="connsiteY0" fmla="*/ 579130 h 1218180"/>
                <a:gd name="connsiteX1" fmla="*/ 482372 w 1791907"/>
                <a:gd name="connsiteY1" fmla="*/ 516265 h 1218180"/>
                <a:gd name="connsiteX2" fmla="*/ 566192 w 1791907"/>
                <a:gd name="connsiteY2" fmla="*/ 476260 h 1218180"/>
                <a:gd name="connsiteX3" fmla="*/ 629057 w 1791907"/>
                <a:gd name="connsiteY3" fmla="*/ 577225 h 1218180"/>
                <a:gd name="connsiteX4" fmla="*/ 669062 w 1791907"/>
                <a:gd name="connsiteY4" fmla="*/ 762010 h 1218180"/>
                <a:gd name="connsiteX5" fmla="*/ 672872 w 1791907"/>
                <a:gd name="connsiteY5" fmla="*/ 914410 h 1218180"/>
                <a:gd name="connsiteX6" fmla="*/ 750977 w 1791907"/>
                <a:gd name="connsiteY6" fmla="*/ 718195 h 1218180"/>
                <a:gd name="connsiteX7" fmla="*/ 777647 w 1791907"/>
                <a:gd name="connsiteY7" fmla="*/ 582940 h 1218180"/>
                <a:gd name="connsiteX8" fmla="*/ 1040537 w 1791907"/>
                <a:gd name="connsiteY8" fmla="*/ 870595 h 1218180"/>
                <a:gd name="connsiteX9" fmla="*/ 1091972 w 1791907"/>
                <a:gd name="connsiteY9" fmla="*/ 891550 h 1218180"/>
                <a:gd name="connsiteX10" fmla="*/ 992912 w 1791907"/>
                <a:gd name="connsiteY10" fmla="*/ 723910 h 1218180"/>
                <a:gd name="connsiteX11" fmla="*/ 1194842 w 1791907"/>
                <a:gd name="connsiteY11" fmla="*/ 971560 h 1218180"/>
                <a:gd name="connsiteX12" fmla="*/ 1170077 w 1791907"/>
                <a:gd name="connsiteY12" fmla="*/ 849640 h 1218180"/>
                <a:gd name="connsiteX13" fmla="*/ 1295807 w 1791907"/>
                <a:gd name="connsiteY13" fmla="*/ 958225 h 1218180"/>
                <a:gd name="connsiteX14" fmla="*/ 1341527 w 1791907"/>
                <a:gd name="connsiteY14" fmla="*/ 1122055 h 1218180"/>
                <a:gd name="connsiteX15" fmla="*/ 1364387 w 1791907"/>
                <a:gd name="connsiteY15" fmla="*/ 996325 h 1218180"/>
                <a:gd name="connsiteX16" fmla="*/ 1396242 w 1791907"/>
                <a:gd name="connsiteY16" fmla="*/ 1216108 h 1218180"/>
                <a:gd name="connsiteX17" fmla="*/ 1432967 w 1791907"/>
                <a:gd name="connsiteY17" fmla="*/ 1101100 h 1218180"/>
                <a:gd name="connsiteX18" fmla="*/ 1539803 w 1791907"/>
                <a:gd name="connsiteY18" fmla="*/ 1006714 h 1218180"/>
                <a:gd name="connsiteX19" fmla="*/ 1604417 w 1791907"/>
                <a:gd name="connsiteY19" fmla="*/ 1021090 h 1218180"/>
                <a:gd name="connsiteX20" fmla="*/ 1644422 w 1791907"/>
                <a:gd name="connsiteY20" fmla="*/ 1055380 h 1218180"/>
                <a:gd name="connsiteX21" fmla="*/ 1652042 w 1791907"/>
                <a:gd name="connsiteY21" fmla="*/ 904885 h 1218180"/>
                <a:gd name="connsiteX22" fmla="*/ 1653947 w 1791907"/>
                <a:gd name="connsiteY22" fmla="*/ 802015 h 1218180"/>
                <a:gd name="connsiteX23" fmla="*/ 1741577 w 1791907"/>
                <a:gd name="connsiteY23" fmla="*/ 889645 h 1218180"/>
                <a:gd name="connsiteX24" fmla="*/ 1701572 w 1791907"/>
                <a:gd name="connsiteY24" fmla="*/ 716290 h 1218180"/>
                <a:gd name="connsiteX25" fmla="*/ 1701572 w 1791907"/>
                <a:gd name="connsiteY25" fmla="*/ 615325 h 1218180"/>
                <a:gd name="connsiteX26" fmla="*/ 1781582 w 1791907"/>
                <a:gd name="connsiteY26" fmla="*/ 676285 h 1218180"/>
                <a:gd name="connsiteX27" fmla="*/ 1733957 w 1791907"/>
                <a:gd name="connsiteY27" fmla="*/ 546745 h 1218180"/>
                <a:gd name="connsiteX28" fmla="*/ 1667282 w 1791907"/>
                <a:gd name="connsiteY28" fmla="*/ 396250 h 1218180"/>
                <a:gd name="connsiteX29" fmla="*/ 1497737 w 1791907"/>
                <a:gd name="connsiteY29" fmla="*/ 219085 h 1218180"/>
                <a:gd name="connsiteX30" fmla="*/ 1364387 w 1791907"/>
                <a:gd name="connsiteY30" fmla="*/ 129550 h 1218180"/>
                <a:gd name="connsiteX31" fmla="*/ 1486307 w 1791907"/>
                <a:gd name="connsiteY31" fmla="*/ 104785 h 1218180"/>
                <a:gd name="connsiteX32" fmla="*/ 1572032 w 1791907"/>
                <a:gd name="connsiteY32" fmla="*/ 70495 h 1218180"/>
                <a:gd name="connsiteX33" fmla="*/ 1339622 w 1791907"/>
                <a:gd name="connsiteY33" fmla="*/ 62875 h 1218180"/>
                <a:gd name="connsiteX34" fmla="*/ 1128167 w 1791907"/>
                <a:gd name="connsiteY34" fmla="*/ 17155 h 1218180"/>
                <a:gd name="connsiteX35" fmla="*/ 918617 w 1791907"/>
                <a:gd name="connsiteY35" fmla="*/ 10 h 1218180"/>
                <a:gd name="connsiteX36" fmla="*/ 650012 w 1791907"/>
                <a:gd name="connsiteY36" fmla="*/ 19060 h 1218180"/>
                <a:gd name="connsiteX37" fmla="*/ 480467 w 1791907"/>
                <a:gd name="connsiteY37" fmla="*/ 55255 h 1218180"/>
                <a:gd name="connsiteX38" fmla="*/ 352832 w 1791907"/>
                <a:gd name="connsiteY38" fmla="*/ 144790 h 1218180"/>
                <a:gd name="connsiteX39" fmla="*/ 301397 w 1791907"/>
                <a:gd name="connsiteY39" fmla="*/ 215275 h 1218180"/>
                <a:gd name="connsiteX40" fmla="*/ 227102 w 1791907"/>
                <a:gd name="connsiteY40" fmla="*/ 278140 h 1218180"/>
                <a:gd name="connsiteX41" fmla="*/ 160427 w 1791907"/>
                <a:gd name="connsiteY41" fmla="*/ 331480 h 1218180"/>
                <a:gd name="connsiteX42" fmla="*/ 82322 w 1791907"/>
                <a:gd name="connsiteY42" fmla="*/ 485785 h 1218180"/>
                <a:gd name="connsiteX43" fmla="*/ 17552 w 1791907"/>
                <a:gd name="connsiteY43" fmla="*/ 674380 h 1218180"/>
                <a:gd name="connsiteX44" fmla="*/ 2312 w 1791907"/>
                <a:gd name="connsiteY44" fmla="*/ 735340 h 1218180"/>
                <a:gd name="connsiteX45" fmla="*/ 57557 w 1791907"/>
                <a:gd name="connsiteY45" fmla="*/ 678190 h 1218180"/>
                <a:gd name="connsiteX46" fmla="*/ 55652 w 1791907"/>
                <a:gd name="connsiteY46" fmla="*/ 910600 h 1218180"/>
                <a:gd name="connsiteX47" fmla="*/ 68987 w 1791907"/>
                <a:gd name="connsiteY47" fmla="*/ 988705 h 1218180"/>
                <a:gd name="connsiteX48" fmla="*/ 97562 w 1791907"/>
                <a:gd name="connsiteY48" fmla="*/ 891550 h 1218180"/>
                <a:gd name="connsiteX49" fmla="*/ 183287 w 1791907"/>
                <a:gd name="connsiteY49" fmla="*/ 990610 h 1218180"/>
                <a:gd name="connsiteX50" fmla="*/ 175667 w 1791907"/>
                <a:gd name="connsiteY50" fmla="*/ 866785 h 1218180"/>
                <a:gd name="connsiteX51" fmla="*/ 187097 w 1791907"/>
                <a:gd name="connsiteY51" fmla="*/ 725815 h 1218180"/>
                <a:gd name="connsiteX52" fmla="*/ 248057 w 1791907"/>
                <a:gd name="connsiteY52" fmla="*/ 889645 h 1218180"/>
                <a:gd name="connsiteX53" fmla="*/ 227102 w 1791907"/>
                <a:gd name="connsiteY53" fmla="*/ 668665 h 1218180"/>
                <a:gd name="connsiteX54" fmla="*/ 278537 w 1791907"/>
                <a:gd name="connsiteY54" fmla="*/ 495310 h 1218180"/>
                <a:gd name="connsiteX55" fmla="*/ 331877 w 1791907"/>
                <a:gd name="connsiteY55" fmla="*/ 483880 h 1218180"/>
                <a:gd name="connsiteX56" fmla="*/ 419507 w 1791907"/>
                <a:gd name="connsiteY56" fmla="*/ 579130 h 1218180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44422 w 1791907"/>
                <a:gd name="connsiteY20" fmla="*/ 1055380 h 1218181"/>
                <a:gd name="connsiteX21" fmla="*/ 1652042 w 1791907"/>
                <a:gd name="connsiteY21" fmla="*/ 904885 h 1218181"/>
                <a:gd name="connsiteX22" fmla="*/ 1653947 w 1791907"/>
                <a:gd name="connsiteY22" fmla="*/ 802015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58267 w 1791907"/>
                <a:gd name="connsiteY20" fmla="*/ 1063688 h 1218181"/>
                <a:gd name="connsiteX21" fmla="*/ 1652042 w 1791907"/>
                <a:gd name="connsiteY21" fmla="*/ 904885 h 1218181"/>
                <a:gd name="connsiteX22" fmla="*/ 1653947 w 1791907"/>
                <a:gd name="connsiteY22" fmla="*/ 802015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58267 w 1791907"/>
                <a:gd name="connsiteY20" fmla="*/ 1063688 h 1218181"/>
                <a:gd name="connsiteX21" fmla="*/ 1652042 w 1791907"/>
                <a:gd name="connsiteY21" fmla="*/ 904885 h 1218181"/>
                <a:gd name="connsiteX22" fmla="*/ 1670561 w 1791907"/>
                <a:gd name="connsiteY22" fmla="*/ 824167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58267 w 1791907"/>
                <a:gd name="connsiteY20" fmla="*/ 1063688 h 1218181"/>
                <a:gd name="connsiteX21" fmla="*/ 1671424 w 1791907"/>
                <a:gd name="connsiteY21" fmla="*/ 904885 h 1218181"/>
                <a:gd name="connsiteX22" fmla="*/ 1670561 w 1791907"/>
                <a:gd name="connsiteY22" fmla="*/ 824167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40"/>
                <a:gd name="connsiteX1" fmla="*/ 482372 w 1791907"/>
                <a:gd name="connsiteY1" fmla="*/ 516265 h 1218140"/>
                <a:gd name="connsiteX2" fmla="*/ 566192 w 1791907"/>
                <a:gd name="connsiteY2" fmla="*/ 476260 h 1218140"/>
                <a:gd name="connsiteX3" fmla="*/ 629057 w 1791907"/>
                <a:gd name="connsiteY3" fmla="*/ 577225 h 1218140"/>
                <a:gd name="connsiteX4" fmla="*/ 669062 w 1791907"/>
                <a:gd name="connsiteY4" fmla="*/ 762010 h 1218140"/>
                <a:gd name="connsiteX5" fmla="*/ 672872 w 1791907"/>
                <a:gd name="connsiteY5" fmla="*/ 914410 h 1218140"/>
                <a:gd name="connsiteX6" fmla="*/ 750977 w 1791907"/>
                <a:gd name="connsiteY6" fmla="*/ 718195 h 1218140"/>
                <a:gd name="connsiteX7" fmla="*/ 777647 w 1791907"/>
                <a:gd name="connsiteY7" fmla="*/ 582940 h 1218140"/>
                <a:gd name="connsiteX8" fmla="*/ 1040537 w 1791907"/>
                <a:gd name="connsiteY8" fmla="*/ 870595 h 1218140"/>
                <a:gd name="connsiteX9" fmla="*/ 1091972 w 1791907"/>
                <a:gd name="connsiteY9" fmla="*/ 891550 h 1218140"/>
                <a:gd name="connsiteX10" fmla="*/ 992912 w 1791907"/>
                <a:gd name="connsiteY10" fmla="*/ 723910 h 1218140"/>
                <a:gd name="connsiteX11" fmla="*/ 1194842 w 1791907"/>
                <a:gd name="connsiteY11" fmla="*/ 971560 h 1218140"/>
                <a:gd name="connsiteX12" fmla="*/ 1170077 w 1791907"/>
                <a:gd name="connsiteY12" fmla="*/ 849640 h 1218140"/>
                <a:gd name="connsiteX13" fmla="*/ 1295807 w 1791907"/>
                <a:gd name="connsiteY13" fmla="*/ 958225 h 1218140"/>
                <a:gd name="connsiteX14" fmla="*/ 1341527 w 1791907"/>
                <a:gd name="connsiteY14" fmla="*/ 1122055 h 1218140"/>
                <a:gd name="connsiteX15" fmla="*/ 1364387 w 1791907"/>
                <a:gd name="connsiteY15" fmla="*/ 996325 h 1218140"/>
                <a:gd name="connsiteX16" fmla="*/ 1396242 w 1791907"/>
                <a:gd name="connsiteY16" fmla="*/ 1216108 h 1218140"/>
                <a:gd name="connsiteX17" fmla="*/ 1432967 w 1791907"/>
                <a:gd name="connsiteY17" fmla="*/ 1101100 h 1218140"/>
                <a:gd name="connsiteX18" fmla="*/ 1537035 w 1791907"/>
                <a:gd name="connsiteY18" fmla="*/ 1020559 h 1218140"/>
                <a:gd name="connsiteX19" fmla="*/ 1612723 w 1791907"/>
                <a:gd name="connsiteY19" fmla="*/ 1026628 h 1218140"/>
                <a:gd name="connsiteX20" fmla="*/ 1658267 w 1791907"/>
                <a:gd name="connsiteY20" fmla="*/ 1063688 h 1218140"/>
                <a:gd name="connsiteX21" fmla="*/ 1671424 w 1791907"/>
                <a:gd name="connsiteY21" fmla="*/ 904885 h 1218140"/>
                <a:gd name="connsiteX22" fmla="*/ 1670561 w 1791907"/>
                <a:gd name="connsiteY22" fmla="*/ 824167 h 1218140"/>
                <a:gd name="connsiteX23" fmla="*/ 1741577 w 1791907"/>
                <a:gd name="connsiteY23" fmla="*/ 889645 h 1218140"/>
                <a:gd name="connsiteX24" fmla="*/ 1701572 w 1791907"/>
                <a:gd name="connsiteY24" fmla="*/ 716290 h 1218140"/>
                <a:gd name="connsiteX25" fmla="*/ 1701572 w 1791907"/>
                <a:gd name="connsiteY25" fmla="*/ 615325 h 1218140"/>
                <a:gd name="connsiteX26" fmla="*/ 1781582 w 1791907"/>
                <a:gd name="connsiteY26" fmla="*/ 676285 h 1218140"/>
                <a:gd name="connsiteX27" fmla="*/ 1733957 w 1791907"/>
                <a:gd name="connsiteY27" fmla="*/ 546745 h 1218140"/>
                <a:gd name="connsiteX28" fmla="*/ 1667282 w 1791907"/>
                <a:gd name="connsiteY28" fmla="*/ 396250 h 1218140"/>
                <a:gd name="connsiteX29" fmla="*/ 1497737 w 1791907"/>
                <a:gd name="connsiteY29" fmla="*/ 219085 h 1218140"/>
                <a:gd name="connsiteX30" fmla="*/ 1364387 w 1791907"/>
                <a:gd name="connsiteY30" fmla="*/ 129550 h 1218140"/>
                <a:gd name="connsiteX31" fmla="*/ 1486307 w 1791907"/>
                <a:gd name="connsiteY31" fmla="*/ 104785 h 1218140"/>
                <a:gd name="connsiteX32" fmla="*/ 1572032 w 1791907"/>
                <a:gd name="connsiteY32" fmla="*/ 70495 h 1218140"/>
                <a:gd name="connsiteX33" fmla="*/ 1339622 w 1791907"/>
                <a:gd name="connsiteY33" fmla="*/ 62875 h 1218140"/>
                <a:gd name="connsiteX34" fmla="*/ 1128167 w 1791907"/>
                <a:gd name="connsiteY34" fmla="*/ 17155 h 1218140"/>
                <a:gd name="connsiteX35" fmla="*/ 918617 w 1791907"/>
                <a:gd name="connsiteY35" fmla="*/ 10 h 1218140"/>
                <a:gd name="connsiteX36" fmla="*/ 650012 w 1791907"/>
                <a:gd name="connsiteY36" fmla="*/ 19060 h 1218140"/>
                <a:gd name="connsiteX37" fmla="*/ 480467 w 1791907"/>
                <a:gd name="connsiteY37" fmla="*/ 55255 h 1218140"/>
                <a:gd name="connsiteX38" fmla="*/ 352832 w 1791907"/>
                <a:gd name="connsiteY38" fmla="*/ 144790 h 1218140"/>
                <a:gd name="connsiteX39" fmla="*/ 301397 w 1791907"/>
                <a:gd name="connsiteY39" fmla="*/ 215275 h 1218140"/>
                <a:gd name="connsiteX40" fmla="*/ 227102 w 1791907"/>
                <a:gd name="connsiteY40" fmla="*/ 278140 h 1218140"/>
                <a:gd name="connsiteX41" fmla="*/ 160427 w 1791907"/>
                <a:gd name="connsiteY41" fmla="*/ 331480 h 1218140"/>
                <a:gd name="connsiteX42" fmla="*/ 82322 w 1791907"/>
                <a:gd name="connsiteY42" fmla="*/ 485785 h 1218140"/>
                <a:gd name="connsiteX43" fmla="*/ 17552 w 1791907"/>
                <a:gd name="connsiteY43" fmla="*/ 674380 h 1218140"/>
                <a:gd name="connsiteX44" fmla="*/ 2312 w 1791907"/>
                <a:gd name="connsiteY44" fmla="*/ 735340 h 1218140"/>
                <a:gd name="connsiteX45" fmla="*/ 57557 w 1791907"/>
                <a:gd name="connsiteY45" fmla="*/ 678190 h 1218140"/>
                <a:gd name="connsiteX46" fmla="*/ 55652 w 1791907"/>
                <a:gd name="connsiteY46" fmla="*/ 910600 h 1218140"/>
                <a:gd name="connsiteX47" fmla="*/ 68987 w 1791907"/>
                <a:gd name="connsiteY47" fmla="*/ 988705 h 1218140"/>
                <a:gd name="connsiteX48" fmla="*/ 97562 w 1791907"/>
                <a:gd name="connsiteY48" fmla="*/ 891550 h 1218140"/>
                <a:gd name="connsiteX49" fmla="*/ 183287 w 1791907"/>
                <a:gd name="connsiteY49" fmla="*/ 990610 h 1218140"/>
                <a:gd name="connsiteX50" fmla="*/ 175667 w 1791907"/>
                <a:gd name="connsiteY50" fmla="*/ 866785 h 1218140"/>
                <a:gd name="connsiteX51" fmla="*/ 187097 w 1791907"/>
                <a:gd name="connsiteY51" fmla="*/ 725815 h 1218140"/>
                <a:gd name="connsiteX52" fmla="*/ 248057 w 1791907"/>
                <a:gd name="connsiteY52" fmla="*/ 889645 h 1218140"/>
                <a:gd name="connsiteX53" fmla="*/ 227102 w 1791907"/>
                <a:gd name="connsiteY53" fmla="*/ 668665 h 1218140"/>
                <a:gd name="connsiteX54" fmla="*/ 278537 w 1791907"/>
                <a:gd name="connsiteY54" fmla="*/ 495310 h 1218140"/>
                <a:gd name="connsiteX55" fmla="*/ 331877 w 1791907"/>
                <a:gd name="connsiteY55" fmla="*/ 483880 h 1218140"/>
                <a:gd name="connsiteX56" fmla="*/ 419507 w 1791907"/>
                <a:gd name="connsiteY56" fmla="*/ 579130 h 1218140"/>
                <a:gd name="connsiteX0" fmla="*/ 419507 w 1791907"/>
                <a:gd name="connsiteY0" fmla="*/ 579130 h 1218001"/>
                <a:gd name="connsiteX1" fmla="*/ 482372 w 1791907"/>
                <a:gd name="connsiteY1" fmla="*/ 516265 h 1218001"/>
                <a:gd name="connsiteX2" fmla="*/ 566192 w 1791907"/>
                <a:gd name="connsiteY2" fmla="*/ 476260 h 1218001"/>
                <a:gd name="connsiteX3" fmla="*/ 629057 w 1791907"/>
                <a:gd name="connsiteY3" fmla="*/ 577225 h 1218001"/>
                <a:gd name="connsiteX4" fmla="*/ 669062 w 1791907"/>
                <a:gd name="connsiteY4" fmla="*/ 762010 h 1218001"/>
                <a:gd name="connsiteX5" fmla="*/ 672872 w 1791907"/>
                <a:gd name="connsiteY5" fmla="*/ 914410 h 1218001"/>
                <a:gd name="connsiteX6" fmla="*/ 750977 w 1791907"/>
                <a:gd name="connsiteY6" fmla="*/ 718195 h 1218001"/>
                <a:gd name="connsiteX7" fmla="*/ 777647 w 1791907"/>
                <a:gd name="connsiteY7" fmla="*/ 582940 h 1218001"/>
                <a:gd name="connsiteX8" fmla="*/ 1040537 w 1791907"/>
                <a:gd name="connsiteY8" fmla="*/ 870595 h 1218001"/>
                <a:gd name="connsiteX9" fmla="*/ 1091972 w 1791907"/>
                <a:gd name="connsiteY9" fmla="*/ 891550 h 1218001"/>
                <a:gd name="connsiteX10" fmla="*/ 992912 w 1791907"/>
                <a:gd name="connsiteY10" fmla="*/ 723910 h 1218001"/>
                <a:gd name="connsiteX11" fmla="*/ 1194842 w 1791907"/>
                <a:gd name="connsiteY11" fmla="*/ 971560 h 1218001"/>
                <a:gd name="connsiteX12" fmla="*/ 1170077 w 1791907"/>
                <a:gd name="connsiteY12" fmla="*/ 849640 h 1218001"/>
                <a:gd name="connsiteX13" fmla="*/ 1295807 w 1791907"/>
                <a:gd name="connsiteY13" fmla="*/ 958225 h 1218001"/>
                <a:gd name="connsiteX14" fmla="*/ 1341527 w 1791907"/>
                <a:gd name="connsiteY14" fmla="*/ 1122055 h 1218001"/>
                <a:gd name="connsiteX15" fmla="*/ 1364387 w 1791907"/>
                <a:gd name="connsiteY15" fmla="*/ 996325 h 1218001"/>
                <a:gd name="connsiteX16" fmla="*/ 1396242 w 1791907"/>
                <a:gd name="connsiteY16" fmla="*/ 1216108 h 1218001"/>
                <a:gd name="connsiteX17" fmla="*/ 1441273 w 1791907"/>
                <a:gd name="connsiteY17" fmla="*/ 1098331 h 1218001"/>
                <a:gd name="connsiteX18" fmla="*/ 1537035 w 1791907"/>
                <a:gd name="connsiteY18" fmla="*/ 1020559 h 1218001"/>
                <a:gd name="connsiteX19" fmla="*/ 1612723 w 1791907"/>
                <a:gd name="connsiteY19" fmla="*/ 1026628 h 1218001"/>
                <a:gd name="connsiteX20" fmla="*/ 1658267 w 1791907"/>
                <a:gd name="connsiteY20" fmla="*/ 1063688 h 1218001"/>
                <a:gd name="connsiteX21" fmla="*/ 1671424 w 1791907"/>
                <a:gd name="connsiteY21" fmla="*/ 904885 h 1218001"/>
                <a:gd name="connsiteX22" fmla="*/ 1670561 w 1791907"/>
                <a:gd name="connsiteY22" fmla="*/ 824167 h 1218001"/>
                <a:gd name="connsiteX23" fmla="*/ 1741577 w 1791907"/>
                <a:gd name="connsiteY23" fmla="*/ 889645 h 1218001"/>
                <a:gd name="connsiteX24" fmla="*/ 1701572 w 1791907"/>
                <a:gd name="connsiteY24" fmla="*/ 716290 h 1218001"/>
                <a:gd name="connsiteX25" fmla="*/ 1701572 w 1791907"/>
                <a:gd name="connsiteY25" fmla="*/ 615325 h 1218001"/>
                <a:gd name="connsiteX26" fmla="*/ 1781582 w 1791907"/>
                <a:gd name="connsiteY26" fmla="*/ 676285 h 1218001"/>
                <a:gd name="connsiteX27" fmla="*/ 1733957 w 1791907"/>
                <a:gd name="connsiteY27" fmla="*/ 546745 h 1218001"/>
                <a:gd name="connsiteX28" fmla="*/ 1667282 w 1791907"/>
                <a:gd name="connsiteY28" fmla="*/ 396250 h 1218001"/>
                <a:gd name="connsiteX29" fmla="*/ 1497737 w 1791907"/>
                <a:gd name="connsiteY29" fmla="*/ 219085 h 1218001"/>
                <a:gd name="connsiteX30" fmla="*/ 1364387 w 1791907"/>
                <a:gd name="connsiteY30" fmla="*/ 129550 h 1218001"/>
                <a:gd name="connsiteX31" fmla="*/ 1486307 w 1791907"/>
                <a:gd name="connsiteY31" fmla="*/ 104785 h 1218001"/>
                <a:gd name="connsiteX32" fmla="*/ 1572032 w 1791907"/>
                <a:gd name="connsiteY32" fmla="*/ 70495 h 1218001"/>
                <a:gd name="connsiteX33" fmla="*/ 1339622 w 1791907"/>
                <a:gd name="connsiteY33" fmla="*/ 62875 h 1218001"/>
                <a:gd name="connsiteX34" fmla="*/ 1128167 w 1791907"/>
                <a:gd name="connsiteY34" fmla="*/ 17155 h 1218001"/>
                <a:gd name="connsiteX35" fmla="*/ 918617 w 1791907"/>
                <a:gd name="connsiteY35" fmla="*/ 10 h 1218001"/>
                <a:gd name="connsiteX36" fmla="*/ 650012 w 1791907"/>
                <a:gd name="connsiteY36" fmla="*/ 19060 h 1218001"/>
                <a:gd name="connsiteX37" fmla="*/ 480467 w 1791907"/>
                <a:gd name="connsiteY37" fmla="*/ 55255 h 1218001"/>
                <a:gd name="connsiteX38" fmla="*/ 352832 w 1791907"/>
                <a:gd name="connsiteY38" fmla="*/ 144790 h 1218001"/>
                <a:gd name="connsiteX39" fmla="*/ 301397 w 1791907"/>
                <a:gd name="connsiteY39" fmla="*/ 215275 h 1218001"/>
                <a:gd name="connsiteX40" fmla="*/ 227102 w 1791907"/>
                <a:gd name="connsiteY40" fmla="*/ 278140 h 1218001"/>
                <a:gd name="connsiteX41" fmla="*/ 160427 w 1791907"/>
                <a:gd name="connsiteY41" fmla="*/ 331480 h 1218001"/>
                <a:gd name="connsiteX42" fmla="*/ 82322 w 1791907"/>
                <a:gd name="connsiteY42" fmla="*/ 485785 h 1218001"/>
                <a:gd name="connsiteX43" fmla="*/ 17552 w 1791907"/>
                <a:gd name="connsiteY43" fmla="*/ 674380 h 1218001"/>
                <a:gd name="connsiteX44" fmla="*/ 2312 w 1791907"/>
                <a:gd name="connsiteY44" fmla="*/ 735340 h 1218001"/>
                <a:gd name="connsiteX45" fmla="*/ 57557 w 1791907"/>
                <a:gd name="connsiteY45" fmla="*/ 678190 h 1218001"/>
                <a:gd name="connsiteX46" fmla="*/ 55652 w 1791907"/>
                <a:gd name="connsiteY46" fmla="*/ 910600 h 1218001"/>
                <a:gd name="connsiteX47" fmla="*/ 68987 w 1791907"/>
                <a:gd name="connsiteY47" fmla="*/ 988705 h 1218001"/>
                <a:gd name="connsiteX48" fmla="*/ 97562 w 1791907"/>
                <a:gd name="connsiteY48" fmla="*/ 891550 h 1218001"/>
                <a:gd name="connsiteX49" fmla="*/ 183287 w 1791907"/>
                <a:gd name="connsiteY49" fmla="*/ 990610 h 1218001"/>
                <a:gd name="connsiteX50" fmla="*/ 175667 w 1791907"/>
                <a:gd name="connsiteY50" fmla="*/ 866785 h 1218001"/>
                <a:gd name="connsiteX51" fmla="*/ 187097 w 1791907"/>
                <a:gd name="connsiteY51" fmla="*/ 725815 h 1218001"/>
                <a:gd name="connsiteX52" fmla="*/ 248057 w 1791907"/>
                <a:gd name="connsiteY52" fmla="*/ 889645 h 1218001"/>
                <a:gd name="connsiteX53" fmla="*/ 227102 w 1791907"/>
                <a:gd name="connsiteY53" fmla="*/ 668665 h 1218001"/>
                <a:gd name="connsiteX54" fmla="*/ 278537 w 1791907"/>
                <a:gd name="connsiteY54" fmla="*/ 495310 h 1218001"/>
                <a:gd name="connsiteX55" fmla="*/ 331877 w 1791907"/>
                <a:gd name="connsiteY55" fmla="*/ 483880 h 1218001"/>
                <a:gd name="connsiteX56" fmla="*/ 419507 w 1791907"/>
                <a:gd name="connsiteY56" fmla="*/ 579130 h 1218001"/>
                <a:gd name="connsiteX0" fmla="*/ 419507 w 1791907"/>
                <a:gd name="connsiteY0" fmla="*/ 579130 h 1217972"/>
                <a:gd name="connsiteX1" fmla="*/ 482372 w 1791907"/>
                <a:gd name="connsiteY1" fmla="*/ 516265 h 1217972"/>
                <a:gd name="connsiteX2" fmla="*/ 566192 w 1791907"/>
                <a:gd name="connsiteY2" fmla="*/ 476260 h 1217972"/>
                <a:gd name="connsiteX3" fmla="*/ 629057 w 1791907"/>
                <a:gd name="connsiteY3" fmla="*/ 577225 h 1217972"/>
                <a:gd name="connsiteX4" fmla="*/ 669062 w 1791907"/>
                <a:gd name="connsiteY4" fmla="*/ 762010 h 1217972"/>
                <a:gd name="connsiteX5" fmla="*/ 672872 w 1791907"/>
                <a:gd name="connsiteY5" fmla="*/ 914410 h 1217972"/>
                <a:gd name="connsiteX6" fmla="*/ 750977 w 1791907"/>
                <a:gd name="connsiteY6" fmla="*/ 718195 h 1217972"/>
                <a:gd name="connsiteX7" fmla="*/ 777647 w 1791907"/>
                <a:gd name="connsiteY7" fmla="*/ 582940 h 1217972"/>
                <a:gd name="connsiteX8" fmla="*/ 1040537 w 1791907"/>
                <a:gd name="connsiteY8" fmla="*/ 870595 h 1217972"/>
                <a:gd name="connsiteX9" fmla="*/ 1091972 w 1791907"/>
                <a:gd name="connsiteY9" fmla="*/ 891550 h 1217972"/>
                <a:gd name="connsiteX10" fmla="*/ 992912 w 1791907"/>
                <a:gd name="connsiteY10" fmla="*/ 723910 h 1217972"/>
                <a:gd name="connsiteX11" fmla="*/ 1194842 w 1791907"/>
                <a:gd name="connsiteY11" fmla="*/ 971560 h 1217972"/>
                <a:gd name="connsiteX12" fmla="*/ 1170077 w 1791907"/>
                <a:gd name="connsiteY12" fmla="*/ 849640 h 1217972"/>
                <a:gd name="connsiteX13" fmla="*/ 1295807 w 1791907"/>
                <a:gd name="connsiteY13" fmla="*/ 958225 h 1217972"/>
                <a:gd name="connsiteX14" fmla="*/ 1341527 w 1791907"/>
                <a:gd name="connsiteY14" fmla="*/ 1122055 h 1217972"/>
                <a:gd name="connsiteX15" fmla="*/ 1364387 w 1791907"/>
                <a:gd name="connsiteY15" fmla="*/ 996325 h 1217972"/>
                <a:gd name="connsiteX16" fmla="*/ 1396242 w 1791907"/>
                <a:gd name="connsiteY16" fmla="*/ 1216108 h 1217972"/>
                <a:gd name="connsiteX17" fmla="*/ 1441273 w 1791907"/>
                <a:gd name="connsiteY17" fmla="*/ 1098331 h 1217972"/>
                <a:gd name="connsiteX18" fmla="*/ 1542572 w 1791907"/>
                <a:gd name="connsiteY18" fmla="*/ 1031635 h 1217972"/>
                <a:gd name="connsiteX19" fmla="*/ 1612723 w 1791907"/>
                <a:gd name="connsiteY19" fmla="*/ 1026628 h 1217972"/>
                <a:gd name="connsiteX20" fmla="*/ 1658267 w 1791907"/>
                <a:gd name="connsiteY20" fmla="*/ 1063688 h 1217972"/>
                <a:gd name="connsiteX21" fmla="*/ 1671424 w 1791907"/>
                <a:gd name="connsiteY21" fmla="*/ 904885 h 1217972"/>
                <a:gd name="connsiteX22" fmla="*/ 1670561 w 1791907"/>
                <a:gd name="connsiteY22" fmla="*/ 824167 h 1217972"/>
                <a:gd name="connsiteX23" fmla="*/ 1741577 w 1791907"/>
                <a:gd name="connsiteY23" fmla="*/ 889645 h 1217972"/>
                <a:gd name="connsiteX24" fmla="*/ 1701572 w 1791907"/>
                <a:gd name="connsiteY24" fmla="*/ 716290 h 1217972"/>
                <a:gd name="connsiteX25" fmla="*/ 1701572 w 1791907"/>
                <a:gd name="connsiteY25" fmla="*/ 615325 h 1217972"/>
                <a:gd name="connsiteX26" fmla="*/ 1781582 w 1791907"/>
                <a:gd name="connsiteY26" fmla="*/ 676285 h 1217972"/>
                <a:gd name="connsiteX27" fmla="*/ 1733957 w 1791907"/>
                <a:gd name="connsiteY27" fmla="*/ 546745 h 1217972"/>
                <a:gd name="connsiteX28" fmla="*/ 1667282 w 1791907"/>
                <a:gd name="connsiteY28" fmla="*/ 396250 h 1217972"/>
                <a:gd name="connsiteX29" fmla="*/ 1497737 w 1791907"/>
                <a:gd name="connsiteY29" fmla="*/ 219085 h 1217972"/>
                <a:gd name="connsiteX30" fmla="*/ 1364387 w 1791907"/>
                <a:gd name="connsiteY30" fmla="*/ 129550 h 1217972"/>
                <a:gd name="connsiteX31" fmla="*/ 1486307 w 1791907"/>
                <a:gd name="connsiteY31" fmla="*/ 104785 h 1217972"/>
                <a:gd name="connsiteX32" fmla="*/ 1572032 w 1791907"/>
                <a:gd name="connsiteY32" fmla="*/ 70495 h 1217972"/>
                <a:gd name="connsiteX33" fmla="*/ 1339622 w 1791907"/>
                <a:gd name="connsiteY33" fmla="*/ 62875 h 1217972"/>
                <a:gd name="connsiteX34" fmla="*/ 1128167 w 1791907"/>
                <a:gd name="connsiteY34" fmla="*/ 17155 h 1217972"/>
                <a:gd name="connsiteX35" fmla="*/ 918617 w 1791907"/>
                <a:gd name="connsiteY35" fmla="*/ 10 h 1217972"/>
                <a:gd name="connsiteX36" fmla="*/ 650012 w 1791907"/>
                <a:gd name="connsiteY36" fmla="*/ 19060 h 1217972"/>
                <a:gd name="connsiteX37" fmla="*/ 480467 w 1791907"/>
                <a:gd name="connsiteY37" fmla="*/ 55255 h 1217972"/>
                <a:gd name="connsiteX38" fmla="*/ 352832 w 1791907"/>
                <a:gd name="connsiteY38" fmla="*/ 144790 h 1217972"/>
                <a:gd name="connsiteX39" fmla="*/ 301397 w 1791907"/>
                <a:gd name="connsiteY39" fmla="*/ 215275 h 1217972"/>
                <a:gd name="connsiteX40" fmla="*/ 227102 w 1791907"/>
                <a:gd name="connsiteY40" fmla="*/ 278140 h 1217972"/>
                <a:gd name="connsiteX41" fmla="*/ 160427 w 1791907"/>
                <a:gd name="connsiteY41" fmla="*/ 331480 h 1217972"/>
                <a:gd name="connsiteX42" fmla="*/ 82322 w 1791907"/>
                <a:gd name="connsiteY42" fmla="*/ 485785 h 1217972"/>
                <a:gd name="connsiteX43" fmla="*/ 17552 w 1791907"/>
                <a:gd name="connsiteY43" fmla="*/ 674380 h 1217972"/>
                <a:gd name="connsiteX44" fmla="*/ 2312 w 1791907"/>
                <a:gd name="connsiteY44" fmla="*/ 735340 h 1217972"/>
                <a:gd name="connsiteX45" fmla="*/ 57557 w 1791907"/>
                <a:gd name="connsiteY45" fmla="*/ 678190 h 1217972"/>
                <a:gd name="connsiteX46" fmla="*/ 55652 w 1791907"/>
                <a:gd name="connsiteY46" fmla="*/ 910600 h 1217972"/>
                <a:gd name="connsiteX47" fmla="*/ 68987 w 1791907"/>
                <a:gd name="connsiteY47" fmla="*/ 988705 h 1217972"/>
                <a:gd name="connsiteX48" fmla="*/ 97562 w 1791907"/>
                <a:gd name="connsiteY48" fmla="*/ 891550 h 1217972"/>
                <a:gd name="connsiteX49" fmla="*/ 183287 w 1791907"/>
                <a:gd name="connsiteY49" fmla="*/ 990610 h 1217972"/>
                <a:gd name="connsiteX50" fmla="*/ 175667 w 1791907"/>
                <a:gd name="connsiteY50" fmla="*/ 866785 h 1217972"/>
                <a:gd name="connsiteX51" fmla="*/ 187097 w 1791907"/>
                <a:gd name="connsiteY51" fmla="*/ 725815 h 1217972"/>
                <a:gd name="connsiteX52" fmla="*/ 248057 w 1791907"/>
                <a:gd name="connsiteY52" fmla="*/ 889645 h 1217972"/>
                <a:gd name="connsiteX53" fmla="*/ 227102 w 1791907"/>
                <a:gd name="connsiteY53" fmla="*/ 668665 h 1217972"/>
                <a:gd name="connsiteX54" fmla="*/ 278537 w 1791907"/>
                <a:gd name="connsiteY54" fmla="*/ 495310 h 1217972"/>
                <a:gd name="connsiteX55" fmla="*/ 331877 w 1791907"/>
                <a:gd name="connsiteY55" fmla="*/ 483880 h 1217972"/>
                <a:gd name="connsiteX56" fmla="*/ 419507 w 1791907"/>
                <a:gd name="connsiteY56" fmla="*/ 579130 h 1217972"/>
                <a:gd name="connsiteX0" fmla="*/ 419507 w 1791907"/>
                <a:gd name="connsiteY0" fmla="*/ 579130 h 1217972"/>
                <a:gd name="connsiteX1" fmla="*/ 482372 w 1791907"/>
                <a:gd name="connsiteY1" fmla="*/ 516265 h 1217972"/>
                <a:gd name="connsiteX2" fmla="*/ 566192 w 1791907"/>
                <a:gd name="connsiteY2" fmla="*/ 476260 h 1217972"/>
                <a:gd name="connsiteX3" fmla="*/ 629057 w 1791907"/>
                <a:gd name="connsiteY3" fmla="*/ 577225 h 1217972"/>
                <a:gd name="connsiteX4" fmla="*/ 669062 w 1791907"/>
                <a:gd name="connsiteY4" fmla="*/ 762010 h 1217972"/>
                <a:gd name="connsiteX5" fmla="*/ 672872 w 1791907"/>
                <a:gd name="connsiteY5" fmla="*/ 914410 h 1217972"/>
                <a:gd name="connsiteX6" fmla="*/ 750977 w 1791907"/>
                <a:gd name="connsiteY6" fmla="*/ 718195 h 1217972"/>
                <a:gd name="connsiteX7" fmla="*/ 777647 w 1791907"/>
                <a:gd name="connsiteY7" fmla="*/ 582940 h 1217972"/>
                <a:gd name="connsiteX8" fmla="*/ 1040537 w 1791907"/>
                <a:gd name="connsiteY8" fmla="*/ 870595 h 1217972"/>
                <a:gd name="connsiteX9" fmla="*/ 1091972 w 1791907"/>
                <a:gd name="connsiteY9" fmla="*/ 891550 h 1217972"/>
                <a:gd name="connsiteX10" fmla="*/ 992912 w 1791907"/>
                <a:gd name="connsiteY10" fmla="*/ 723910 h 1217972"/>
                <a:gd name="connsiteX11" fmla="*/ 1194842 w 1791907"/>
                <a:gd name="connsiteY11" fmla="*/ 971560 h 1217972"/>
                <a:gd name="connsiteX12" fmla="*/ 1170077 w 1791907"/>
                <a:gd name="connsiteY12" fmla="*/ 849640 h 1217972"/>
                <a:gd name="connsiteX13" fmla="*/ 1295807 w 1791907"/>
                <a:gd name="connsiteY13" fmla="*/ 958225 h 1217972"/>
                <a:gd name="connsiteX14" fmla="*/ 1341527 w 1791907"/>
                <a:gd name="connsiteY14" fmla="*/ 1122055 h 1217972"/>
                <a:gd name="connsiteX15" fmla="*/ 1364387 w 1791907"/>
                <a:gd name="connsiteY15" fmla="*/ 996325 h 1217972"/>
                <a:gd name="connsiteX16" fmla="*/ 1396242 w 1791907"/>
                <a:gd name="connsiteY16" fmla="*/ 1216108 h 1217972"/>
                <a:gd name="connsiteX17" fmla="*/ 1457887 w 1791907"/>
                <a:gd name="connsiteY17" fmla="*/ 1098331 h 1217972"/>
                <a:gd name="connsiteX18" fmla="*/ 1542572 w 1791907"/>
                <a:gd name="connsiteY18" fmla="*/ 1031635 h 1217972"/>
                <a:gd name="connsiteX19" fmla="*/ 1612723 w 1791907"/>
                <a:gd name="connsiteY19" fmla="*/ 1026628 h 1217972"/>
                <a:gd name="connsiteX20" fmla="*/ 1658267 w 1791907"/>
                <a:gd name="connsiteY20" fmla="*/ 1063688 h 1217972"/>
                <a:gd name="connsiteX21" fmla="*/ 1671424 w 1791907"/>
                <a:gd name="connsiteY21" fmla="*/ 904885 h 1217972"/>
                <a:gd name="connsiteX22" fmla="*/ 1670561 w 1791907"/>
                <a:gd name="connsiteY22" fmla="*/ 824167 h 1217972"/>
                <a:gd name="connsiteX23" fmla="*/ 1741577 w 1791907"/>
                <a:gd name="connsiteY23" fmla="*/ 889645 h 1217972"/>
                <a:gd name="connsiteX24" fmla="*/ 1701572 w 1791907"/>
                <a:gd name="connsiteY24" fmla="*/ 716290 h 1217972"/>
                <a:gd name="connsiteX25" fmla="*/ 1701572 w 1791907"/>
                <a:gd name="connsiteY25" fmla="*/ 615325 h 1217972"/>
                <a:gd name="connsiteX26" fmla="*/ 1781582 w 1791907"/>
                <a:gd name="connsiteY26" fmla="*/ 676285 h 1217972"/>
                <a:gd name="connsiteX27" fmla="*/ 1733957 w 1791907"/>
                <a:gd name="connsiteY27" fmla="*/ 546745 h 1217972"/>
                <a:gd name="connsiteX28" fmla="*/ 1667282 w 1791907"/>
                <a:gd name="connsiteY28" fmla="*/ 396250 h 1217972"/>
                <a:gd name="connsiteX29" fmla="*/ 1497737 w 1791907"/>
                <a:gd name="connsiteY29" fmla="*/ 219085 h 1217972"/>
                <a:gd name="connsiteX30" fmla="*/ 1364387 w 1791907"/>
                <a:gd name="connsiteY30" fmla="*/ 129550 h 1217972"/>
                <a:gd name="connsiteX31" fmla="*/ 1486307 w 1791907"/>
                <a:gd name="connsiteY31" fmla="*/ 104785 h 1217972"/>
                <a:gd name="connsiteX32" fmla="*/ 1572032 w 1791907"/>
                <a:gd name="connsiteY32" fmla="*/ 70495 h 1217972"/>
                <a:gd name="connsiteX33" fmla="*/ 1339622 w 1791907"/>
                <a:gd name="connsiteY33" fmla="*/ 62875 h 1217972"/>
                <a:gd name="connsiteX34" fmla="*/ 1128167 w 1791907"/>
                <a:gd name="connsiteY34" fmla="*/ 17155 h 1217972"/>
                <a:gd name="connsiteX35" fmla="*/ 918617 w 1791907"/>
                <a:gd name="connsiteY35" fmla="*/ 10 h 1217972"/>
                <a:gd name="connsiteX36" fmla="*/ 650012 w 1791907"/>
                <a:gd name="connsiteY36" fmla="*/ 19060 h 1217972"/>
                <a:gd name="connsiteX37" fmla="*/ 480467 w 1791907"/>
                <a:gd name="connsiteY37" fmla="*/ 55255 h 1217972"/>
                <a:gd name="connsiteX38" fmla="*/ 352832 w 1791907"/>
                <a:gd name="connsiteY38" fmla="*/ 144790 h 1217972"/>
                <a:gd name="connsiteX39" fmla="*/ 301397 w 1791907"/>
                <a:gd name="connsiteY39" fmla="*/ 215275 h 1217972"/>
                <a:gd name="connsiteX40" fmla="*/ 227102 w 1791907"/>
                <a:gd name="connsiteY40" fmla="*/ 278140 h 1217972"/>
                <a:gd name="connsiteX41" fmla="*/ 160427 w 1791907"/>
                <a:gd name="connsiteY41" fmla="*/ 331480 h 1217972"/>
                <a:gd name="connsiteX42" fmla="*/ 82322 w 1791907"/>
                <a:gd name="connsiteY42" fmla="*/ 485785 h 1217972"/>
                <a:gd name="connsiteX43" fmla="*/ 17552 w 1791907"/>
                <a:gd name="connsiteY43" fmla="*/ 674380 h 1217972"/>
                <a:gd name="connsiteX44" fmla="*/ 2312 w 1791907"/>
                <a:gd name="connsiteY44" fmla="*/ 735340 h 1217972"/>
                <a:gd name="connsiteX45" fmla="*/ 57557 w 1791907"/>
                <a:gd name="connsiteY45" fmla="*/ 678190 h 1217972"/>
                <a:gd name="connsiteX46" fmla="*/ 55652 w 1791907"/>
                <a:gd name="connsiteY46" fmla="*/ 910600 h 1217972"/>
                <a:gd name="connsiteX47" fmla="*/ 68987 w 1791907"/>
                <a:gd name="connsiteY47" fmla="*/ 988705 h 1217972"/>
                <a:gd name="connsiteX48" fmla="*/ 97562 w 1791907"/>
                <a:gd name="connsiteY48" fmla="*/ 891550 h 1217972"/>
                <a:gd name="connsiteX49" fmla="*/ 183287 w 1791907"/>
                <a:gd name="connsiteY49" fmla="*/ 990610 h 1217972"/>
                <a:gd name="connsiteX50" fmla="*/ 175667 w 1791907"/>
                <a:gd name="connsiteY50" fmla="*/ 866785 h 1217972"/>
                <a:gd name="connsiteX51" fmla="*/ 187097 w 1791907"/>
                <a:gd name="connsiteY51" fmla="*/ 725815 h 1217972"/>
                <a:gd name="connsiteX52" fmla="*/ 248057 w 1791907"/>
                <a:gd name="connsiteY52" fmla="*/ 889645 h 1217972"/>
                <a:gd name="connsiteX53" fmla="*/ 227102 w 1791907"/>
                <a:gd name="connsiteY53" fmla="*/ 668665 h 1217972"/>
                <a:gd name="connsiteX54" fmla="*/ 278537 w 1791907"/>
                <a:gd name="connsiteY54" fmla="*/ 495310 h 1217972"/>
                <a:gd name="connsiteX55" fmla="*/ 331877 w 1791907"/>
                <a:gd name="connsiteY55" fmla="*/ 483880 h 1217972"/>
                <a:gd name="connsiteX56" fmla="*/ 419507 w 1791907"/>
                <a:gd name="connsiteY56" fmla="*/ 579130 h 1217972"/>
                <a:gd name="connsiteX0" fmla="*/ 419507 w 1791907"/>
                <a:gd name="connsiteY0" fmla="*/ 579130 h 1217972"/>
                <a:gd name="connsiteX1" fmla="*/ 482372 w 1791907"/>
                <a:gd name="connsiteY1" fmla="*/ 516265 h 1217972"/>
                <a:gd name="connsiteX2" fmla="*/ 566192 w 1791907"/>
                <a:gd name="connsiteY2" fmla="*/ 476260 h 1217972"/>
                <a:gd name="connsiteX3" fmla="*/ 629057 w 1791907"/>
                <a:gd name="connsiteY3" fmla="*/ 577225 h 1217972"/>
                <a:gd name="connsiteX4" fmla="*/ 669062 w 1791907"/>
                <a:gd name="connsiteY4" fmla="*/ 762010 h 1217972"/>
                <a:gd name="connsiteX5" fmla="*/ 672872 w 1791907"/>
                <a:gd name="connsiteY5" fmla="*/ 914410 h 1217972"/>
                <a:gd name="connsiteX6" fmla="*/ 750977 w 1791907"/>
                <a:gd name="connsiteY6" fmla="*/ 718195 h 1217972"/>
                <a:gd name="connsiteX7" fmla="*/ 777647 w 1791907"/>
                <a:gd name="connsiteY7" fmla="*/ 582940 h 1217972"/>
                <a:gd name="connsiteX8" fmla="*/ 1040537 w 1791907"/>
                <a:gd name="connsiteY8" fmla="*/ 870595 h 1217972"/>
                <a:gd name="connsiteX9" fmla="*/ 1091972 w 1791907"/>
                <a:gd name="connsiteY9" fmla="*/ 891550 h 1217972"/>
                <a:gd name="connsiteX10" fmla="*/ 992912 w 1791907"/>
                <a:gd name="connsiteY10" fmla="*/ 723910 h 1217972"/>
                <a:gd name="connsiteX11" fmla="*/ 1194842 w 1791907"/>
                <a:gd name="connsiteY11" fmla="*/ 971560 h 1217972"/>
                <a:gd name="connsiteX12" fmla="*/ 1170077 w 1791907"/>
                <a:gd name="connsiteY12" fmla="*/ 849640 h 1217972"/>
                <a:gd name="connsiteX13" fmla="*/ 1295807 w 1791907"/>
                <a:gd name="connsiteY13" fmla="*/ 958225 h 1217972"/>
                <a:gd name="connsiteX14" fmla="*/ 1341527 w 1791907"/>
                <a:gd name="connsiteY14" fmla="*/ 1122055 h 1217972"/>
                <a:gd name="connsiteX15" fmla="*/ 1364387 w 1791907"/>
                <a:gd name="connsiteY15" fmla="*/ 996325 h 1217972"/>
                <a:gd name="connsiteX16" fmla="*/ 1396242 w 1791907"/>
                <a:gd name="connsiteY16" fmla="*/ 1216108 h 1217972"/>
                <a:gd name="connsiteX17" fmla="*/ 1457887 w 1791907"/>
                <a:gd name="connsiteY17" fmla="*/ 1098331 h 1217972"/>
                <a:gd name="connsiteX18" fmla="*/ 1542572 w 1791907"/>
                <a:gd name="connsiteY18" fmla="*/ 1031635 h 1217972"/>
                <a:gd name="connsiteX19" fmla="*/ 1612723 w 1791907"/>
                <a:gd name="connsiteY19" fmla="*/ 1026628 h 1217972"/>
                <a:gd name="connsiteX20" fmla="*/ 1663804 w 1791907"/>
                <a:gd name="connsiteY20" fmla="*/ 1091377 h 1217972"/>
                <a:gd name="connsiteX21" fmla="*/ 1671424 w 1791907"/>
                <a:gd name="connsiteY21" fmla="*/ 904885 h 1217972"/>
                <a:gd name="connsiteX22" fmla="*/ 1670561 w 1791907"/>
                <a:gd name="connsiteY22" fmla="*/ 824167 h 1217972"/>
                <a:gd name="connsiteX23" fmla="*/ 1741577 w 1791907"/>
                <a:gd name="connsiteY23" fmla="*/ 889645 h 1217972"/>
                <a:gd name="connsiteX24" fmla="*/ 1701572 w 1791907"/>
                <a:gd name="connsiteY24" fmla="*/ 716290 h 1217972"/>
                <a:gd name="connsiteX25" fmla="*/ 1701572 w 1791907"/>
                <a:gd name="connsiteY25" fmla="*/ 615325 h 1217972"/>
                <a:gd name="connsiteX26" fmla="*/ 1781582 w 1791907"/>
                <a:gd name="connsiteY26" fmla="*/ 676285 h 1217972"/>
                <a:gd name="connsiteX27" fmla="*/ 1733957 w 1791907"/>
                <a:gd name="connsiteY27" fmla="*/ 546745 h 1217972"/>
                <a:gd name="connsiteX28" fmla="*/ 1667282 w 1791907"/>
                <a:gd name="connsiteY28" fmla="*/ 396250 h 1217972"/>
                <a:gd name="connsiteX29" fmla="*/ 1497737 w 1791907"/>
                <a:gd name="connsiteY29" fmla="*/ 219085 h 1217972"/>
                <a:gd name="connsiteX30" fmla="*/ 1364387 w 1791907"/>
                <a:gd name="connsiteY30" fmla="*/ 129550 h 1217972"/>
                <a:gd name="connsiteX31" fmla="*/ 1486307 w 1791907"/>
                <a:gd name="connsiteY31" fmla="*/ 104785 h 1217972"/>
                <a:gd name="connsiteX32" fmla="*/ 1572032 w 1791907"/>
                <a:gd name="connsiteY32" fmla="*/ 70495 h 1217972"/>
                <a:gd name="connsiteX33" fmla="*/ 1339622 w 1791907"/>
                <a:gd name="connsiteY33" fmla="*/ 62875 h 1217972"/>
                <a:gd name="connsiteX34" fmla="*/ 1128167 w 1791907"/>
                <a:gd name="connsiteY34" fmla="*/ 17155 h 1217972"/>
                <a:gd name="connsiteX35" fmla="*/ 918617 w 1791907"/>
                <a:gd name="connsiteY35" fmla="*/ 10 h 1217972"/>
                <a:gd name="connsiteX36" fmla="*/ 650012 w 1791907"/>
                <a:gd name="connsiteY36" fmla="*/ 19060 h 1217972"/>
                <a:gd name="connsiteX37" fmla="*/ 480467 w 1791907"/>
                <a:gd name="connsiteY37" fmla="*/ 55255 h 1217972"/>
                <a:gd name="connsiteX38" fmla="*/ 352832 w 1791907"/>
                <a:gd name="connsiteY38" fmla="*/ 144790 h 1217972"/>
                <a:gd name="connsiteX39" fmla="*/ 301397 w 1791907"/>
                <a:gd name="connsiteY39" fmla="*/ 215275 h 1217972"/>
                <a:gd name="connsiteX40" fmla="*/ 227102 w 1791907"/>
                <a:gd name="connsiteY40" fmla="*/ 278140 h 1217972"/>
                <a:gd name="connsiteX41" fmla="*/ 160427 w 1791907"/>
                <a:gd name="connsiteY41" fmla="*/ 331480 h 1217972"/>
                <a:gd name="connsiteX42" fmla="*/ 82322 w 1791907"/>
                <a:gd name="connsiteY42" fmla="*/ 485785 h 1217972"/>
                <a:gd name="connsiteX43" fmla="*/ 17552 w 1791907"/>
                <a:gd name="connsiteY43" fmla="*/ 674380 h 1217972"/>
                <a:gd name="connsiteX44" fmla="*/ 2312 w 1791907"/>
                <a:gd name="connsiteY44" fmla="*/ 735340 h 1217972"/>
                <a:gd name="connsiteX45" fmla="*/ 57557 w 1791907"/>
                <a:gd name="connsiteY45" fmla="*/ 678190 h 1217972"/>
                <a:gd name="connsiteX46" fmla="*/ 55652 w 1791907"/>
                <a:gd name="connsiteY46" fmla="*/ 910600 h 1217972"/>
                <a:gd name="connsiteX47" fmla="*/ 68987 w 1791907"/>
                <a:gd name="connsiteY47" fmla="*/ 988705 h 1217972"/>
                <a:gd name="connsiteX48" fmla="*/ 97562 w 1791907"/>
                <a:gd name="connsiteY48" fmla="*/ 891550 h 1217972"/>
                <a:gd name="connsiteX49" fmla="*/ 183287 w 1791907"/>
                <a:gd name="connsiteY49" fmla="*/ 990610 h 1217972"/>
                <a:gd name="connsiteX50" fmla="*/ 175667 w 1791907"/>
                <a:gd name="connsiteY50" fmla="*/ 866785 h 1217972"/>
                <a:gd name="connsiteX51" fmla="*/ 187097 w 1791907"/>
                <a:gd name="connsiteY51" fmla="*/ 725815 h 1217972"/>
                <a:gd name="connsiteX52" fmla="*/ 248057 w 1791907"/>
                <a:gd name="connsiteY52" fmla="*/ 889645 h 1217972"/>
                <a:gd name="connsiteX53" fmla="*/ 227102 w 1791907"/>
                <a:gd name="connsiteY53" fmla="*/ 668665 h 1217972"/>
                <a:gd name="connsiteX54" fmla="*/ 278537 w 1791907"/>
                <a:gd name="connsiteY54" fmla="*/ 495310 h 1217972"/>
                <a:gd name="connsiteX55" fmla="*/ 331877 w 1791907"/>
                <a:gd name="connsiteY55" fmla="*/ 483880 h 1217972"/>
                <a:gd name="connsiteX56" fmla="*/ 419507 w 1791907"/>
                <a:gd name="connsiteY56" fmla="*/ 579130 h 1217972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12723 w 1791907"/>
                <a:gd name="connsiteY19" fmla="*/ 102662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12723 w 1791907"/>
                <a:gd name="connsiteY19" fmla="*/ 102662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9683 w 1791907"/>
                <a:gd name="connsiteY19" fmla="*/ 1023635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791907" h="1217958">
                  <a:moveTo>
                    <a:pt x="419507" y="579130"/>
                  </a:moveTo>
                  <a:cubicBezTo>
                    <a:pt x="436969" y="555952"/>
                    <a:pt x="457925" y="533410"/>
                    <a:pt x="482372" y="516265"/>
                  </a:cubicBezTo>
                  <a:cubicBezTo>
                    <a:pt x="506820" y="499120"/>
                    <a:pt x="541745" y="466100"/>
                    <a:pt x="566192" y="476260"/>
                  </a:cubicBezTo>
                  <a:cubicBezTo>
                    <a:pt x="590639" y="486420"/>
                    <a:pt x="611912" y="529600"/>
                    <a:pt x="629057" y="577225"/>
                  </a:cubicBezTo>
                  <a:cubicBezTo>
                    <a:pt x="646202" y="624850"/>
                    <a:pt x="661759" y="700097"/>
                    <a:pt x="669062" y="762010"/>
                  </a:cubicBezTo>
                  <a:cubicBezTo>
                    <a:pt x="676365" y="823923"/>
                    <a:pt x="659220" y="921712"/>
                    <a:pt x="672872" y="914410"/>
                  </a:cubicBezTo>
                  <a:cubicBezTo>
                    <a:pt x="686524" y="907108"/>
                    <a:pt x="744945" y="781060"/>
                    <a:pt x="750977" y="718195"/>
                  </a:cubicBezTo>
                  <a:cubicBezTo>
                    <a:pt x="757009" y="655330"/>
                    <a:pt x="750342" y="551825"/>
                    <a:pt x="777647" y="582940"/>
                  </a:cubicBezTo>
                  <a:cubicBezTo>
                    <a:pt x="804952" y="614055"/>
                    <a:pt x="988150" y="819160"/>
                    <a:pt x="1040537" y="870595"/>
                  </a:cubicBezTo>
                  <a:cubicBezTo>
                    <a:pt x="1092925" y="922030"/>
                    <a:pt x="1099909" y="915997"/>
                    <a:pt x="1091972" y="891550"/>
                  </a:cubicBezTo>
                  <a:cubicBezTo>
                    <a:pt x="1084035" y="867103"/>
                    <a:pt x="975767" y="710575"/>
                    <a:pt x="992912" y="723910"/>
                  </a:cubicBezTo>
                  <a:cubicBezTo>
                    <a:pt x="1010057" y="737245"/>
                    <a:pt x="1165315" y="950605"/>
                    <a:pt x="1194842" y="971560"/>
                  </a:cubicBezTo>
                  <a:cubicBezTo>
                    <a:pt x="1224370" y="992515"/>
                    <a:pt x="1153249" y="851863"/>
                    <a:pt x="1170077" y="849640"/>
                  </a:cubicBezTo>
                  <a:cubicBezTo>
                    <a:pt x="1186905" y="847417"/>
                    <a:pt x="1267232" y="912822"/>
                    <a:pt x="1295807" y="958225"/>
                  </a:cubicBezTo>
                  <a:cubicBezTo>
                    <a:pt x="1324382" y="1003628"/>
                    <a:pt x="1330097" y="1115705"/>
                    <a:pt x="1341527" y="1122055"/>
                  </a:cubicBezTo>
                  <a:cubicBezTo>
                    <a:pt x="1352957" y="1128405"/>
                    <a:pt x="1355268" y="980650"/>
                    <a:pt x="1364387" y="996325"/>
                  </a:cubicBezTo>
                  <a:cubicBezTo>
                    <a:pt x="1373506" y="1012001"/>
                    <a:pt x="1380659" y="1199107"/>
                    <a:pt x="1396242" y="1216108"/>
                  </a:cubicBezTo>
                  <a:cubicBezTo>
                    <a:pt x="1411825" y="1233109"/>
                    <a:pt x="1435806" y="1128153"/>
                    <a:pt x="1457887" y="1098331"/>
                  </a:cubicBezTo>
                  <a:cubicBezTo>
                    <a:pt x="1479968" y="1068509"/>
                    <a:pt x="1504441" y="1047627"/>
                    <a:pt x="1528727" y="1037173"/>
                  </a:cubicBezTo>
                  <a:cubicBezTo>
                    <a:pt x="1553013" y="1026719"/>
                    <a:pt x="1553404" y="1018268"/>
                    <a:pt x="1603606" y="1035608"/>
                  </a:cubicBezTo>
                  <a:cubicBezTo>
                    <a:pt x="1653808" y="1052948"/>
                    <a:pt x="1652501" y="1113164"/>
                    <a:pt x="1663804" y="1091377"/>
                  </a:cubicBezTo>
                  <a:cubicBezTo>
                    <a:pt x="1675107" y="1069590"/>
                    <a:pt x="1670298" y="949420"/>
                    <a:pt x="1671424" y="904885"/>
                  </a:cubicBezTo>
                  <a:cubicBezTo>
                    <a:pt x="1672550" y="860350"/>
                    <a:pt x="1658869" y="826707"/>
                    <a:pt x="1670561" y="824167"/>
                  </a:cubicBezTo>
                  <a:cubicBezTo>
                    <a:pt x="1682253" y="821627"/>
                    <a:pt x="1736409" y="907624"/>
                    <a:pt x="1741577" y="889645"/>
                  </a:cubicBezTo>
                  <a:cubicBezTo>
                    <a:pt x="1746745" y="871666"/>
                    <a:pt x="1708240" y="762010"/>
                    <a:pt x="1701572" y="716290"/>
                  </a:cubicBezTo>
                  <a:cubicBezTo>
                    <a:pt x="1694905" y="670570"/>
                    <a:pt x="1688237" y="621992"/>
                    <a:pt x="1701572" y="615325"/>
                  </a:cubicBezTo>
                  <a:cubicBezTo>
                    <a:pt x="1714907" y="608658"/>
                    <a:pt x="1825715" y="744865"/>
                    <a:pt x="1781582" y="676285"/>
                  </a:cubicBezTo>
                  <a:cubicBezTo>
                    <a:pt x="1737449" y="607705"/>
                    <a:pt x="1753007" y="593418"/>
                    <a:pt x="1733957" y="546745"/>
                  </a:cubicBezTo>
                  <a:cubicBezTo>
                    <a:pt x="1714907" y="500073"/>
                    <a:pt x="1706652" y="450860"/>
                    <a:pt x="1667282" y="396250"/>
                  </a:cubicBezTo>
                  <a:cubicBezTo>
                    <a:pt x="1627912" y="341640"/>
                    <a:pt x="1548219" y="263535"/>
                    <a:pt x="1497737" y="219085"/>
                  </a:cubicBezTo>
                  <a:cubicBezTo>
                    <a:pt x="1447255" y="174635"/>
                    <a:pt x="1366292" y="148600"/>
                    <a:pt x="1364387" y="129550"/>
                  </a:cubicBezTo>
                  <a:cubicBezTo>
                    <a:pt x="1362482" y="110500"/>
                    <a:pt x="1451700" y="114627"/>
                    <a:pt x="1486307" y="104785"/>
                  </a:cubicBezTo>
                  <a:cubicBezTo>
                    <a:pt x="1520914" y="94943"/>
                    <a:pt x="1596479" y="77480"/>
                    <a:pt x="1572032" y="70495"/>
                  </a:cubicBezTo>
                  <a:cubicBezTo>
                    <a:pt x="1547585" y="63510"/>
                    <a:pt x="1413599" y="71765"/>
                    <a:pt x="1339622" y="62875"/>
                  </a:cubicBezTo>
                  <a:cubicBezTo>
                    <a:pt x="1265645" y="53985"/>
                    <a:pt x="1198335" y="27632"/>
                    <a:pt x="1128167" y="17155"/>
                  </a:cubicBezTo>
                  <a:cubicBezTo>
                    <a:pt x="1058000" y="6677"/>
                    <a:pt x="998310" y="-308"/>
                    <a:pt x="918617" y="10"/>
                  </a:cubicBezTo>
                  <a:cubicBezTo>
                    <a:pt x="838925" y="327"/>
                    <a:pt x="723037" y="9853"/>
                    <a:pt x="650012" y="19060"/>
                  </a:cubicBezTo>
                  <a:cubicBezTo>
                    <a:pt x="576987" y="28267"/>
                    <a:pt x="529997" y="34300"/>
                    <a:pt x="480467" y="55255"/>
                  </a:cubicBezTo>
                  <a:cubicBezTo>
                    <a:pt x="430937" y="76210"/>
                    <a:pt x="382677" y="118120"/>
                    <a:pt x="352832" y="144790"/>
                  </a:cubicBezTo>
                  <a:cubicBezTo>
                    <a:pt x="322987" y="171460"/>
                    <a:pt x="322352" y="193050"/>
                    <a:pt x="301397" y="215275"/>
                  </a:cubicBezTo>
                  <a:cubicBezTo>
                    <a:pt x="280442" y="237500"/>
                    <a:pt x="250597" y="258773"/>
                    <a:pt x="227102" y="278140"/>
                  </a:cubicBezTo>
                  <a:cubicBezTo>
                    <a:pt x="203607" y="297507"/>
                    <a:pt x="184557" y="296872"/>
                    <a:pt x="160427" y="331480"/>
                  </a:cubicBezTo>
                  <a:cubicBezTo>
                    <a:pt x="136297" y="366088"/>
                    <a:pt x="106134" y="428635"/>
                    <a:pt x="82322" y="485785"/>
                  </a:cubicBezTo>
                  <a:cubicBezTo>
                    <a:pt x="58510" y="542935"/>
                    <a:pt x="30887" y="632788"/>
                    <a:pt x="17552" y="674380"/>
                  </a:cubicBezTo>
                  <a:cubicBezTo>
                    <a:pt x="4217" y="715972"/>
                    <a:pt x="-4355" y="734705"/>
                    <a:pt x="2312" y="735340"/>
                  </a:cubicBezTo>
                  <a:cubicBezTo>
                    <a:pt x="8979" y="735975"/>
                    <a:pt x="48667" y="648980"/>
                    <a:pt x="57557" y="678190"/>
                  </a:cubicBezTo>
                  <a:cubicBezTo>
                    <a:pt x="66447" y="707400"/>
                    <a:pt x="53747" y="858848"/>
                    <a:pt x="55652" y="910600"/>
                  </a:cubicBezTo>
                  <a:cubicBezTo>
                    <a:pt x="57557" y="962352"/>
                    <a:pt x="62002" y="991880"/>
                    <a:pt x="68987" y="988705"/>
                  </a:cubicBezTo>
                  <a:cubicBezTo>
                    <a:pt x="75972" y="985530"/>
                    <a:pt x="78512" y="891232"/>
                    <a:pt x="97562" y="891550"/>
                  </a:cubicBezTo>
                  <a:cubicBezTo>
                    <a:pt x="116612" y="891868"/>
                    <a:pt x="170269" y="994738"/>
                    <a:pt x="183287" y="990610"/>
                  </a:cubicBezTo>
                  <a:cubicBezTo>
                    <a:pt x="196304" y="986483"/>
                    <a:pt x="175032" y="910917"/>
                    <a:pt x="175667" y="866785"/>
                  </a:cubicBezTo>
                  <a:cubicBezTo>
                    <a:pt x="176302" y="822653"/>
                    <a:pt x="175032" y="722005"/>
                    <a:pt x="187097" y="725815"/>
                  </a:cubicBezTo>
                  <a:cubicBezTo>
                    <a:pt x="199162" y="729625"/>
                    <a:pt x="241390" y="899170"/>
                    <a:pt x="248057" y="889645"/>
                  </a:cubicBezTo>
                  <a:cubicBezTo>
                    <a:pt x="254724" y="880120"/>
                    <a:pt x="222022" y="734388"/>
                    <a:pt x="227102" y="668665"/>
                  </a:cubicBezTo>
                  <a:cubicBezTo>
                    <a:pt x="232182" y="602942"/>
                    <a:pt x="262027" y="521980"/>
                    <a:pt x="278537" y="495310"/>
                  </a:cubicBezTo>
                  <a:cubicBezTo>
                    <a:pt x="295047" y="468640"/>
                    <a:pt x="308382" y="469910"/>
                    <a:pt x="331877" y="483880"/>
                  </a:cubicBezTo>
                  <a:cubicBezTo>
                    <a:pt x="355372" y="497850"/>
                    <a:pt x="402045" y="602308"/>
                    <a:pt x="419507" y="579130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  <a:effectLst/>
            <a:scene3d>
              <a:camera prst="orthographicFront">
                <a:rot lat="0" lon="0" rev="0"/>
              </a:camera>
              <a:lightRig rig="harsh" dir="t"/>
            </a:scene3d>
            <a:sp3d prstMaterial="softEdge">
              <a:bevelT w="1714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29" name="Oval 28">
              <a:extLst>
                <a:ext uri="{FF2B5EF4-FFF2-40B4-BE49-F238E27FC236}">
                  <a16:creationId xmlns:a16="http://schemas.microsoft.com/office/drawing/2014/main" id="{869A72AE-DFCD-4F3A-B871-FB4C051431A9}"/>
                </a:ext>
              </a:extLst>
            </p:cNvPr>
            <p:cNvSpPr/>
            <p:nvPr/>
          </p:nvSpPr>
          <p:spPr>
            <a:xfrm>
              <a:off x="9174308" y="2258627"/>
              <a:ext cx="100905" cy="110450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mc:AlternateContent xmlns:mc="http://schemas.openxmlformats.org/markup-compatibility/2006" xmlns:p14="http://schemas.microsoft.com/office/powerpoint/2010/main">
          <mc:Choice Requires="p14">
            <p:contentPart p14:bwMode="auto" r:id="rId13">
              <p14:nvContentPartPr>
                <p14:cNvPr id="31" name="Ink 30">
                  <a:extLst>
                    <a:ext uri="{FF2B5EF4-FFF2-40B4-BE49-F238E27FC236}">
                      <a16:creationId xmlns:a16="http://schemas.microsoft.com/office/drawing/2014/main" id="{A0C43635-DC1D-4CFC-9E95-F4CCA1DEBB97}"/>
                    </a:ext>
                  </a:extLst>
                </p14:cNvPr>
                <p14:cNvContentPartPr/>
                <p14:nvPr/>
              </p14:nvContentPartPr>
              <p14:xfrm>
                <a:off x="9349925" y="2430413"/>
                <a:ext cx="18873" cy="28190"/>
              </p14:xfrm>
            </p:contentPart>
          </mc:Choice>
          <mc:Fallback xmlns="">
            <p:pic>
              <p:nvPicPr>
                <p:cNvPr id="31" name="Ink 30">
                  <a:extLst>
                    <a:ext uri="{FF2B5EF4-FFF2-40B4-BE49-F238E27FC236}">
                      <a16:creationId xmlns:a16="http://schemas.microsoft.com/office/drawing/2014/main" id="{A0C43635-DC1D-4CFC-9E95-F4CCA1DEBB97}"/>
                    </a:ext>
                  </a:extLst>
                </p:cNvPr>
                <p:cNvPicPr/>
                <p:nvPr/>
              </p:nvPicPr>
              <p:blipFill>
                <a:blip r:embed="rId14"/>
                <a:stretch>
                  <a:fillRect/>
                </a:stretch>
              </p:blipFill>
              <p:spPr>
                <a:xfrm>
                  <a:off x="9340851" y="2421492"/>
                  <a:ext cx="36657" cy="45675"/>
                </a:xfrm>
                <a:prstGeom prst="rect">
                  <a:avLst/>
                </a:prstGeom>
              </p:spPr>
            </p:pic>
          </mc:Fallback>
        </mc:AlternateContent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6EC9809D-F1BF-4FA0-BDF0-94F2C45D8AA3}"/>
                </a:ext>
              </a:extLst>
            </p:cNvPr>
            <p:cNvSpPr/>
            <p:nvPr/>
          </p:nvSpPr>
          <p:spPr>
            <a:xfrm>
              <a:off x="9282597" y="2505644"/>
              <a:ext cx="179713" cy="81105"/>
            </a:xfrm>
            <a:custGeom>
              <a:avLst/>
              <a:gdLst>
                <a:gd name="connsiteX0" fmla="*/ 1317 w 270514"/>
                <a:gd name="connsiteY0" fmla="*/ 588 h 50216"/>
                <a:gd name="connsiteX1" fmla="*/ 119427 w 270514"/>
                <a:gd name="connsiteY1" fmla="*/ 21543 h 50216"/>
                <a:gd name="connsiteX2" fmla="*/ 268017 w 270514"/>
                <a:gd name="connsiteY2" fmla="*/ 588 h 50216"/>
                <a:gd name="connsiteX3" fmla="*/ 197532 w 270514"/>
                <a:gd name="connsiteY3" fmla="*/ 50118 h 50216"/>
                <a:gd name="connsiteX4" fmla="*/ 1317 w 270514"/>
                <a:gd name="connsiteY4" fmla="*/ 588 h 50216"/>
                <a:gd name="connsiteX0" fmla="*/ 16 w 267774"/>
                <a:gd name="connsiteY0" fmla="*/ 588 h 46413"/>
                <a:gd name="connsiteX1" fmla="*/ 118126 w 267774"/>
                <a:gd name="connsiteY1" fmla="*/ 21543 h 46413"/>
                <a:gd name="connsiteX2" fmla="*/ 266716 w 267774"/>
                <a:gd name="connsiteY2" fmla="*/ 588 h 46413"/>
                <a:gd name="connsiteX3" fmla="*/ 125746 w 267774"/>
                <a:gd name="connsiteY3" fmla="*/ 46308 h 46413"/>
                <a:gd name="connsiteX4" fmla="*/ 16 w 267774"/>
                <a:gd name="connsiteY4" fmla="*/ 588 h 46413"/>
                <a:gd name="connsiteX0" fmla="*/ 27 w 267654"/>
                <a:gd name="connsiteY0" fmla="*/ 588 h 40710"/>
                <a:gd name="connsiteX1" fmla="*/ 118137 w 267654"/>
                <a:gd name="connsiteY1" fmla="*/ 21543 h 40710"/>
                <a:gd name="connsiteX2" fmla="*/ 266727 w 267654"/>
                <a:gd name="connsiteY2" fmla="*/ 588 h 40710"/>
                <a:gd name="connsiteX3" fmla="*/ 108612 w 267654"/>
                <a:gd name="connsiteY3" fmla="*/ 40593 h 40710"/>
                <a:gd name="connsiteX4" fmla="*/ 27 w 267654"/>
                <a:gd name="connsiteY4" fmla="*/ 588 h 40710"/>
                <a:gd name="connsiteX0" fmla="*/ 27 w 268854"/>
                <a:gd name="connsiteY0" fmla="*/ 588 h 40710"/>
                <a:gd name="connsiteX1" fmla="*/ 118137 w 268854"/>
                <a:gd name="connsiteY1" fmla="*/ 21543 h 40710"/>
                <a:gd name="connsiteX2" fmla="*/ 266727 w 268854"/>
                <a:gd name="connsiteY2" fmla="*/ 588 h 40710"/>
                <a:gd name="connsiteX3" fmla="*/ 108612 w 268854"/>
                <a:gd name="connsiteY3" fmla="*/ 40593 h 40710"/>
                <a:gd name="connsiteX4" fmla="*/ 27 w 268854"/>
                <a:gd name="connsiteY4" fmla="*/ 588 h 40710"/>
                <a:gd name="connsiteX0" fmla="*/ 27 w 268854"/>
                <a:gd name="connsiteY0" fmla="*/ 4202 h 44379"/>
                <a:gd name="connsiteX1" fmla="*/ 118137 w 268854"/>
                <a:gd name="connsiteY1" fmla="*/ 25157 h 44379"/>
                <a:gd name="connsiteX2" fmla="*/ 266727 w 268854"/>
                <a:gd name="connsiteY2" fmla="*/ 4202 h 44379"/>
                <a:gd name="connsiteX3" fmla="*/ 108612 w 268854"/>
                <a:gd name="connsiteY3" fmla="*/ 44207 h 44379"/>
                <a:gd name="connsiteX4" fmla="*/ 27 w 268854"/>
                <a:gd name="connsiteY4" fmla="*/ 4202 h 44379"/>
                <a:gd name="connsiteX0" fmla="*/ 27 w 268854"/>
                <a:gd name="connsiteY0" fmla="*/ 4202 h 44379"/>
                <a:gd name="connsiteX1" fmla="*/ 118137 w 268854"/>
                <a:gd name="connsiteY1" fmla="*/ 25157 h 44379"/>
                <a:gd name="connsiteX2" fmla="*/ 266727 w 268854"/>
                <a:gd name="connsiteY2" fmla="*/ 4202 h 44379"/>
                <a:gd name="connsiteX3" fmla="*/ 108612 w 268854"/>
                <a:gd name="connsiteY3" fmla="*/ 44207 h 44379"/>
                <a:gd name="connsiteX4" fmla="*/ 27 w 268854"/>
                <a:gd name="connsiteY4" fmla="*/ 4202 h 44379"/>
                <a:gd name="connsiteX0" fmla="*/ 5 w 269037"/>
                <a:gd name="connsiteY0" fmla="*/ 589 h 40711"/>
                <a:gd name="connsiteX1" fmla="*/ 118115 w 269037"/>
                <a:gd name="connsiteY1" fmla="*/ 21544 h 40711"/>
                <a:gd name="connsiteX2" fmla="*/ 266705 w 269037"/>
                <a:gd name="connsiteY2" fmla="*/ 589 h 40711"/>
                <a:gd name="connsiteX3" fmla="*/ 121925 w 269037"/>
                <a:gd name="connsiteY3" fmla="*/ 40594 h 40711"/>
                <a:gd name="connsiteX4" fmla="*/ 5 w 269037"/>
                <a:gd name="connsiteY4" fmla="*/ 589 h 40711"/>
                <a:gd name="connsiteX0" fmla="*/ 9 w 268891"/>
                <a:gd name="connsiteY0" fmla="*/ 589 h 38811"/>
                <a:gd name="connsiteX1" fmla="*/ 118119 w 268891"/>
                <a:gd name="connsiteY1" fmla="*/ 21544 h 38811"/>
                <a:gd name="connsiteX2" fmla="*/ 266709 w 268891"/>
                <a:gd name="connsiteY2" fmla="*/ 589 h 38811"/>
                <a:gd name="connsiteX3" fmla="*/ 112404 w 268891"/>
                <a:gd name="connsiteY3" fmla="*/ 38689 h 38811"/>
                <a:gd name="connsiteX4" fmla="*/ 9 w 268891"/>
                <a:gd name="connsiteY4" fmla="*/ 589 h 38811"/>
                <a:gd name="connsiteX0" fmla="*/ 0 w 268882"/>
                <a:gd name="connsiteY0" fmla="*/ 629 h 38852"/>
                <a:gd name="connsiteX1" fmla="*/ 112395 w 268882"/>
                <a:gd name="connsiteY1" fmla="*/ 19679 h 38852"/>
                <a:gd name="connsiteX2" fmla="*/ 266700 w 268882"/>
                <a:gd name="connsiteY2" fmla="*/ 629 h 38852"/>
                <a:gd name="connsiteX3" fmla="*/ 112395 w 268882"/>
                <a:gd name="connsiteY3" fmla="*/ 38729 h 38852"/>
                <a:gd name="connsiteX4" fmla="*/ 0 w 268882"/>
                <a:gd name="connsiteY4" fmla="*/ 629 h 38852"/>
                <a:gd name="connsiteX0" fmla="*/ 0 w 265076"/>
                <a:gd name="connsiteY0" fmla="*/ 246 h 46025"/>
                <a:gd name="connsiteX1" fmla="*/ 108585 w 265076"/>
                <a:gd name="connsiteY1" fmla="*/ 26916 h 46025"/>
                <a:gd name="connsiteX2" fmla="*/ 262890 w 265076"/>
                <a:gd name="connsiteY2" fmla="*/ 7866 h 46025"/>
                <a:gd name="connsiteX3" fmla="*/ 108585 w 265076"/>
                <a:gd name="connsiteY3" fmla="*/ 45966 h 46025"/>
                <a:gd name="connsiteX4" fmla="*/ 0 w 265076"/>
                <a:gd name="connsiteY4" fmla="*/ 246 h 46025"/>
                <a:gd name="connsiteX0" fmla="*/ 327 w 265403"/>
                <a:gd name="connsiteY0" fmla="*/ 3203 h 48982"/>
                <a:gd name="connsiteX1" fmla="*/ 108912 w 265403"/>
                <a:gd name="connsiteY1" fmla="*/ 29873 h 48982"/>
                <a:gd name="connsiteX2" fmla="*/ 263217 w 265403"/>
                <a:gd name="connsiteY2" fmla="*/ 10823 h 48982"/>
                <a:gd name="connsiteX3" fmla="*/ 108912 w 265403"/>
                <a:gd name="connsiteY3" fmla="*/ 48923 h 48982"/>
                <a:gd name="connsiteX4" fmla="*/ 327 w 265403"/>
                <a:gd name="connsiteY4" fmla="*/ 3203 h 48982"/>
                <a:gd name="connsiteX0" fmla="*/ 327 w 266558"/>
                <a:gd name="connsiteY0" fmla="*/ 3203 h 48988"/>
                <a:gd name="connsiteX1" fmla="*/ 108912 w 266558"/>
                <a:gd name="connsiteY1" fmla="*/ 29873 h 48988"/>
                <a:gd name="connsiteX2" fmla="*/ 263217 w 266558"/>
                <a:gd name="connsiteY2" fmla="*/ 10823 h 48988"/>
                <a:gd name="connsiteX3" fmla="*/ 108912 w 266558"/>
                <a:gd name="connsiteY3" fmla="*/ 48923 h 48988"/>
                <a:gd name="connsiteX4" fmla="*/ 327 w 266558"/>
                <a:gd name="connsiteY4" fmla="*/ 3203 h 48988"/>
                <a:gd name="connsiteX0" fmla="*/ 327 w 266558"/>
                <a:gd name="connsiteY0" fmla="*/ 3203 h 48988"/>
                <a:gd name="connsiteX1" fmla="*/ 108912 w 266558"/>
                <a:gd name="connsiteY1" fmla="*/ 29873 h 48988"/>
                <a:gd name="connsiteX2" fmla="*/ 263217 w 266558"/>
                <a:gd name="connsiteY2" fmla="*/ 10823 h 48988"/>
                <a:gd name="connsiteX3" fmla="*/ 108912 w 266558"/>
                <a:gd name="connsiteY3" fmla="*/ 48923 h 48988"/>
                <a:gd name="connsiteX4" fmla="*/ 327 w 266558"/>
                <a:gd name="connsiteY4" fmla="*/ 3203 h 48988"/>
                <a:gd name="connsiteX0" fmla="*/ 19 w 266250"/>
                <a:gd name="connsiteY0" fmla="*/ 713 h 46498"/>
                <a:gd name="connsiteX1" fmla="*/ 116224 w 266250"/>
                <a:gd name="connsiteY1" fmla="*/ 17858 h 46498"/>
                <a:gd name="connsiteX2" fmla="*/ 262909 w 266250"/>
                <a:gd name="connsiteY2" fmla="*/ 8333 h 46498"/>
                <a:gd name="connsiteX3" fmla="*/ 108604 w 266250"/>
                <a:gd name="connsiteY3" fmla="*/ 46433 h 46498"/>
                <a:gd name="connsiteX4" fmla="*/ 19 w 266250"/>
                <a:gd name="connsiteY4" fmla="*/ 713 h 46498"/>
                <a:gd name="connsiteX0" fmla="*/ 19 w 262925"/>
                <a:gd name="connsiteY0" fmla="*/ 713 h 46473"/>
                <a:gd name="connsiteX1" fmla="*/ 116224 w 262925"/>
                <a:gd name="connsiteY1" fmla="*/ 17858 h 46473"/>
                <a:gd name="connsiteX2" fmla="*/ 262909 w 262925"/>
                <a:gd name="connsiteY2" fmla="*/ 8333 h 46473"/>
                <a:gd name="connsiteX3" fmla="*/ 108604 w 262925"/>
                <a:gd name="connsiteY3" fmla="*/ 46433 h 46473"/>
                <a:gd name="connsiteX4" fmla="*/ 19 w 262925"/>
                <a:gd name="connsiteY4" fmla="*/ 713 h 46473"/>
                <a:gd name="connsiteX0" fmla="*/ 0 w 262907"/>
                <a:gd name="connsiteY0" fmla="*/ 713 h 46473"/>
                <a:gd name="connsiteX1" fmla="*/ 116205 w 262907"/>
                <a:gd name="connsiteY1" fmla="*/ 17858 h 46473"/>
                <a:gd name="connsiteX2" fmla="*/ 262890 w 262907"/>
                <a:gd name="connsiteY2" fmla="*/ 8333 h 46473"/>
                <a:gd name="connsiteX3" fmla="*/ 116205 w 262907"/>
                <a:gd name="connsiteY3" fmla="*/ 46433 h 46473"/>
                <a:gd name="connsiteX4" fmla="*/ 0 w 262907"/>
                <a:gd name="connsiteY4" fmla="*/ 713 h 46473"/>
                <a:gd name="connsiteX0" fmla="*/ 0 w 266989"/>
                <a:gd name="connsiteY0" fmla="*/ 713 h 46473"/>
                <a:gd name="connsiteX1" fmla="*/ 116205 w 266989"/>
                <a:gd name="connsiteY1" fmla="*/ 17858 h 46473"/>
                <a:gd name="connsiteX2" fmla="*/ 262890 w 266989"/>
                <a:gd name="connsiteY2" fmla="*/ 8333 h 46473"/>
                <a:gd name="connsiteX3" fmla="*/ 116205 w 266989"/>
                <a:gd name="connsiteY3" fmla="*/ 46433 h 46473"/>
                <a:gd name="connsiteX4" fmla="*/ 0 w 266989"/>
                <a:gd name="connsiteY4" fmla="*/ 713 h 46473"/>
                <a:gd name="connsiteX0" fmla="*/ 0 w 270816"/>
                <a:gd name="connsiteY0" fmla="*/ 5001 h 45008"/>
                <a:gd name="connsiteX1" fmla="*/ 120015 w 270816"/>
                <a:gd name="connsiteY1" fmla="*/ 16431 h 45008"/>
                <a:gd name="connsiteX2" fmla="*/ 266700 w 270816"/>
                <a:gd name="connsiteY2" fmla="*/ 6906 h 45008"/>
                <a:gd name="connsiteX3" fmla="*/ 120015 w 270816"/>
                <a:gd name="connsiteY3" fmla="*/ 45006 h 45008"/>
                <a:gd name="connsiteX4" fmla="*/ 0 w 270816"/>
                <a:gd name="connsiteY4" fmla="*/ 5001 h 450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0816" h="45008">
                  <a:moveTo>
                    <a:pt x="0" y="5001"/>
                  </a:moveTo>
                  <a:cubicBezTo>
                    <a:pt x="0" y="239"/>
                    <a:pt x="75565" y="16114"/>
                    <a:pt x="120015" y="16431"/>
                  </a:cubicBezTo>
                  <a:cubicBezTo>
                    <a:pt x="164465" y="16749"/>
                    <a:pt x="295593" y="-13096"/>
                    <a:pt x="266700" y="6906"/>
                  </a:cubicBezTo>
                  <a:cubicBezTo>
                    <a:pt x="268287" y="17383"/>
                    <a:pt x="164465" y="45324"/>
                    <a:pt x="120015" y="45006"/>
                  </a:cubicBezTo>
                  <a:cubicBezTo>
                    <a:pt x="75565" y="44689"/>
                    <a:pt x="0" y="9763"/>
                    <a:pt x="0" y="5001"/>
                  </a:cubicBez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97DC33AE-7976-45E0-9453-BD52CE046CC8}"/>
                </a:ext>
              </a:extLst>
            </p:cNvPr>
            <p:cNvSpPr/>
            <p:nvPr/>
          </p:nvSpPr>
          <p:spPr>
            <a:xfrm>
              <a:off x="9817535" y="2355629"/>
              <a:ext cx="74401" cy="109098"/>
            </a:xfrm>
            <a:custGeom>
              <a:avLst/>
              <a:gdLst>
                <a:gd name="connsiteX0" fmla="*/ 4594 w 97508"/>
                <a:gd name="connsiteY0" fmla="*/ 140638 h 174793"/>
                <a:gd name="connsiteX1" fmla="*/ 4594 w 97508"/>
                <a:gd name="connsiteY1" fmla="*/ 78907 h 174793"/>
                <a:gd name="connsiteX2" fmla="*/ 37389 w 97508"/>
                <a:gd name="connsiteY2" fmla="*/ 7529 h 174793"/>
                <a:gd name="connsiteX3" fmla="*/ 95263 w 97508"/>
                <a:gd name="connsiteY3" fmla="*/ 5600 h 174793"/>
                <a:gd name="connsiteX4" fmla="*/ 81759 w 97508"/>
                <a:gd name="connsiteY4" fmla="*/ 38395 h 174793"/>
                <a:gd name="connsiteX5" fmla="*/ 45106 w 97508"/>
                <a:gd name="connsiteY5" fmla="*/ 65403 h 174793"/>
                <a:gd name="connsiteX6" fmla="*/ 64397 w 97508"/>
                <a:gd name="connsiteY6" fmla="*/ 113631 h 174793"/>
                <a:gd name="connsiteX7" fmla="*/ 45106 w 97508"/>
                <a:gd name="connsiteY7" fmla="*/ 173433 h 174793"/>
                <a:gd name="connsiteX8" fmla="*/ 4594 w 97508"/>
                <a:gd name="connsiteY8" fmla="*/ 140638 h 174793"/>
                <a:gd name="connsiteX0" fmla="*/ 4721 w 97635"/>
                <a:gd name="connsiteY0" fmla="*/ 140638 h 169258"/>
                <a:gd name="connsiteX1" fmla="*/ 4721 w 97635"/>
                <a:gd name="connsiteY1" fmla="*/ 78907 h 169258"/>
                <a:gd name="connsiteX2" fmla="*/ 37516 w 97635"/>
                <a:gd name="connsiteY2" fmla="*/ 7529 h 169258"/>
                <a:gd name="connsiteX3" fmla="*/ 95390 w 97635"/>
                <a:gd name="connsiteY3" fmla="*/ 5600 h 169258"/>
                <a:gd name="connsiteX4" fmla="*/ 81886 w 97635"/>
                <a:gd name="connsiteY4" fmla="*/ 38395 h 169258"/>
                <a:gd name="connsiteX5" fmla="*/ 45233 w 97635"/>
                <a:gd name="connsiteY5" fmla="*/ 65403 h 169258"/>
                <a:gd name="connsiteX6" fmla="*/ 64524 w 97635"/>
                <a:gd name="connsiteY6" fmla="*/ 113631 h 169258"/>
                <a:gd name="connsiteX7" fmla="*/ 47163 w 97635"/>
                <a:gd name="connsiteY7" fmla="*/ 167646 h 169258"/>
                <a:gd name="connsiteX8" fmla="*/ 4721 w 97635"/>
                <a:gd name="connsiteY8" fmla="*/ 140638 h 169258"/>
                <a:gd name="connsiteX0" fmla="*/ 7132 w 100046"/>
                <a:gd name="connsiteY0" fmla="*/ 140638 h 169258"/>
                <a:gd name="connsiteX1" fmla="*/ 7132 w 100046"/>
                <a:gd name="connsiteY1" fmla="*/ 78907 h 169258"/>
                <a:gd name="connsiteX2" fmla="*/ 39927 w 100046"/>
                <a:gd name="connsiteY2" fmla="*/ 7529 h 169258"/>
                <a:gd name="connsiteX3" fmla="*/ 97801 w 100046"/>
                <a:gd name="connsiteY3" fmla="*/ 5600 h 169258"/>
                <a:gd name="connsiteX4" fmla="*/ 84297 w 100046"/>
                <a:gd name="connsiteY4" fmla="*/ 38395 h 169258"/>
                <a:gd name="connsiteX5" fmla="*/ 47644 w 100046"/>
                <a:gd name="connsiteY5" fmla="*/ 65403 h 169258"/>
                <a:gd name="connsiteX6" fmla="*/ 66935 w 100046"/>
                <a:gd name="connsiteY6" fmla="*/ 113631 h 169258"/>
                <a:gd name="connsiteX7" fmla="*/ 49574 w 100046"/>
                <a:gd name="connsiteY7" fmla="*/ 167646 h 169258"/>
                <a:gd name="connsiteX8" fmla="*/ 7132 w 100046"/>
                <a:gd name="connsiteY8" fmla="*/ 140638 h 169258"/>
                <a:gd name="connsiteX0" fmla="*/ 4170 w 112517"/>
                <a:gd name="connsiteY0" fmla="*/ 154142 h 170508"/>
                <a:gd name="connsiteX1" fmla="*/ 19603 w 112517"/>
                <a:gd name="connsiteY1" fmla="*/ 78907 h 170508"/>
                <a:gd name="connsiteX2" fmla="*/ 52398 w 112517"/>
                <a:gd name="connsiteY2" fmla="*/ 7529 h 170508"/>
                <a:gd name="connsiteX3" fmla="*/ 110272 w 112517"/>
                <a:gd name="connsiteY3" fmla="*/ 5600 h 170508"/>
                <a:gd name="connsiteX4" fmla="*/ 96768 w 112517"/>
                <a:gd name="connsiteY4" fmla="*/ 38395 h 170508"/>
                <a:gd name="connsiteX5" fmla="*/ 60115 w 112517"/>
                <a:gd name="connsiteY5" fmla="*/ 65403 h 170508"/>
                <a:gd name="connsiteX6" fmla="*/ 79406 w 112517"/>
                <a:gd name="connsiteY6" fmla="*/ 113631 h 170508"/>
                <a:gd name="connsiteX7" fmla="*/ 62045 w 112517"/>
                <a:gd name="connsiteY7" fmla="*/ 167646 h 170508"/>
                <a:gd name="connsiteX8" fmla="*/ 4170 w 112517"/>
                <a:gd name="connsiteY8" fmla="*/ 154142 h 170508"/>
                <a:gd name="connsiteX0" fmla="*/ 4954 w 107513"/>
                <a:gd name="connsiteY0" fmla="*/ 154142 h 170508"/>
                <a:gd name="connsiteX1" fmla="*/ 14599 w 107513"/>
                <a:gd name="connsiteY1" fmla="*/ 78907 h 170508"/>
                <a:gd name="connsiteX2" fmla="*/ 47394 w 107513"/>
                <a:gd name="connsiteY2" fmla="*/ 7529 h 170508"/>
                <a:gd name="connsiteX3" fmla="*/ 105268 w 107513"/>
                <a:gd name="connsiteY3" fmla="*/ 5600 h 170508"/>
                <a:gd name="connsiteX4" fmla="*/ 91764 w 107513"/>
                <a:gd name="connsiteY4" fmla="*/ 38395 h 170508"/>
                <a:gd name="connsiteX5" fmla="*/ 55111 w 107513"/>
                <a:gd name="connsiteY5" fmla="*/ 65403 h 170508"/>
                <a:gd name="connsiteX6" fmla="*/ 74402 w 107513"/>
                <a:gd name="connsiteY6" fmla="*/ 113631 h 170508"/>
                <a:gd name="connsiteX7" fmla="*/ 57041 w 107513"/>
                <a:gd name="connsiteY7" fmla="*/ 167646 h 170508"/>
                <a:gd name="connsiteX8" fmla="*/ 4954 w 107513"/>
                <a:gd name="connsiteY8" fmla="*/ 154142 h 170508"/>
                <a:gd name="connsiteX0" fmla="*/ 2473 w 105032"/>
                <a:gd name="connsiteY0" fmla="*/ 154142 h 170508"/>
                <a:gd name="connsiteX1" fmla="*/ 12118 w 105032"/>
                <a:gd name="connsiteY1" fmla="*/ 78907 h 170508"/>
                <a:gd name="connsiteX2" fmla="*/ 44913 w 105032"/>
                <a:gd name="connsiteY2" fmla="*/ 7529 h 170508"/>
                <a:gd name="connsiteX3" fmla="*/ 102787 w 105032"/>
                <a:gd name="connsiteY3" fmla="*/ 5600 h 170508"/>
                <a:gd name="connsiteX4" fmla="*/ 89283 w 105032"/>
                <a:gd name="connsiteY4" fmla="*/ 38395 h 170508"/>
                <a:gd name="connsiteX5" fmla="*/ 52630 w 105032"/>
                <a:gd name="connsiteY5" fmla="*/ 65403 h 170508"/>
                <a:gd name="connsiteX6" fmla="*/ 71921 w 105032"/>
                <a:gd name="connsiteY6" fmla="*/ 113631 h 170508"/>
                <a:gd name="connsiteX7" fmla="*/ 54560 w 105032"/>
                <a:gd name="connsiteY7" fmla="*/ 167646 h 170508"/>
                <a:gd name="connsiteX8" fmla="*/ 2473 w 105032"/>
                <a:gd name="connsiteY8" fmla="*/ 154142 h 170508"/>
                <a:gd name="connsiteX0" fmla="*/ 2473 w 103798"/>
                <a:gd name="connsiteY0" fmla="*/ 153515 h 169881"/>
                <a:gd name="connsiteX1" fmla="*/ 12118 w 103798"/>
                <a:gd name="connsiteY1" fmla="*/ 78280 h 169881"/>
                <a:gd name="connsiteX2" fmla="*/ 44913 w 103798"/>
                <a:gd name="connsiteY2" fmla="*/ 6902 h 169881"/>
                <a:gd name="connsiteX3" fmla="*/ 102787 w 103798"/>
                <a:gd name="connsiteY3" fmla="*/ 4973 h 169881"/>
                <a:gd name="connsiteX4" fmla="*/ 79637 w 103798"/>
                <a:gd name="connsiteY4" fmla="*/ 26194 h 169881"/>
                <a:gd name="connsiteX5" fmla="*/ 52630 w 103798"/>
                <a:gd name="connsiteY5" fmla="*/ 64776 h 169881"/>
                <a:gd name="connsiteX6" fmla="*/ 71921 w 103798"/>
                <a:gd name="connsiteY6" fmla="*/ 113004 h 169881"/>
                <a:gd name="connsiteX7" fmla="*/ 54560 w 103798"/>
                <a:gd name="connsiteY7" fmla="*/ 167019 h 169881"/>
                <a:gd name="connsiteX8" fmla="*/ 2473 w 103798"/>
                <a:gd name="connsiteY8" fmla="*/ 153515 h 169881"/>
                <a:gd name="connsiteX0" fmla="*/ 2473 w 113197"/>
                <a:gd name="connsiteY0" fmla="*/ 151975 h 168341"/>
                <a:gd name="connsiteX1" fmla="*/ 12118 w 113197"/>
                <a:gd name="connsiteY1" fmla="*/ 76740 h 168341"/>
                <a:gd name="connsiteX2" fmla="*/ 44913 w 113197"/>
                <a:gd name="connsiteY2" fmla="*/ 5362 h 168341"/>
                <a:gd name="connsiteX3" fmla="*/ 112432 w 113197"/>
                <a:gd name="connsiteY3" fmla="*/ 7291 h 168341"/>
                <a:gd name="connsiteX4" fmla="*/ 79637 w 113197"/>
                <a:gd name="connsiteY4" fmla="*/ 24654 h 168341"/>
                <a:gd name="connsiteX5" fmla="*/ 52630 w 113197"/>
                <a:gd name="connsiteY5" fmla="*/ 63236 h 168341"/>
                <a:gd name="connsiteX6" fmla="*/ 71921 w 113197"/>
                <a:gd name="connsiteY6" fmla="*/ 111464 h 168341"/>
                <a:gd name="connsiteX7" fmla="*/ 54560 w 113197"/>
                <a:gd name="connsiteY7" fmla="*/ 165479 h 168341"/>
                <a:gd name="connsiteX8" fmla="*/ 2473 w 113197"/>
                <a:gd name="connsiteY8" fmla="*/ 151975 h 168341"/>
                <a:gd name="connsiteX0" fmla="*/ 2473 w 112829"/>
                <a:gd name="connsiteY0" fmla="*/ 151975 h 168341"/>
                <a:gd name="connsiteX1" fmla="*/ 12118 w 112829"/>
                <a:gd name="connsiteY1" fmla="*/ 76740 h 168341"/>
                <a:gd name="connsiteX2" fmla="*/ 44913 w 112829"/>
                <a:gd name="connsiteY2" fmla="*/ 5362 h 168341"/>
                <a:gd name="connsiteX3" fmla="*/ 112432 w 112829"/>
                <a:gd name="connsiteY3" fmla="*/ 7291 h 168341"/>
                <a:gd name="connsiteX4" fmla="*/ 71921 w 112829"/>
                <a:gd name="connsiteY4" fmla="*/ 24654 h 168341"/>
                <a:gd name="connsiteX5" fmla="*/ 52630 w 112829"/>
                <a:gd name="connsiteY5" fmla="*/ 63236 h 168341"/>
                <a:gd name="connsiteX6" fmla="*/ 71921 w 112829"/>
                <a:gd name="connsiteY6" fmla="*/ 111464 h 168341"/>
                <a:gd name="connsiteX7" fmla="*/ 54560 w 112829"/>
                <a:gd name="connsiteY7" fmla="*/ 165479 h 168341"/>
                <a:gd name="connsiteX8" fmla="*/ 2473 w 112829"/>
                <a:gd name="connsiteY8" fmla="*/ 151975 h 168341"/>
                <a:gd name="connsiteX0" fmla="*/ 2473 w 113177"/>
                <a:gd name="connsiteY0" fmla="*/ 157013 h 173379"/>
                <a:gd name="connsiteX1" fmla="*/ 12118 w 113177"/>
                <a:gd name="connsiteY1" fmla="*/ 81778 h 173379"/>
                <a:gd name="connsiteX2" fmla="*/ 44913 w 113177"/>
                <a:gd name="connsiteY2" fmla="*/ 10400 h 173379"/>
                <a:gd name="connsiteX3" fmla="*/ 112432 w 113177"/>
                <a:gd name="connsiteY3" fmla="*/ 12329 h 173379"/>
                <a:gd name="connsiteX4" fmla="*/ 71921 w 113177"/>
                <a:gd name="connsiteY4" fmla="*/ 29692 h 173379"/>
                <a:gd name="connsiteX5" fmla="*/ 52630 w 113177"/>
                <a:gd name="connsiteY5" fmla="*/ 68274 h 173379"/>
                <a:gd name="connsiteX6" fmla="*/ 71921 w 113177"/>
                <a:gd name="connsiteY6" fmla="*/ 116502 h 173379"/>
                <a:gd name="connsiteX7" fmla="*/ 54560 w 113177"/>
                <a:gd name="connsiteY7" fmla="*/ 170517 h 173379"/>
                <a:gd name="connsiteX8" fmla="*/ 2473 w 113177"/>
                <a:gd name="connsiteY8" fmla="*/ 157013 h 173379"/>
                <a:gd name="connsiteX0" fmla="*/ 1414 w 112118"/>
                <a:gd name="connsiteY0" fmla="*/ 157013 h 164403"/>
                <a:gd name="connsiteX1" fmla="*/ 11059 w 112118"/>
                <a:gd name="connsiteY1" fmla="*/ 81778 h 164403"/>
                <a:gd name="connsiteX2" fmla="*/ 43854 w 112118"/>
                <a:gd name="connsiteY2" fmla="*/ 10400 h 164403"/>
                <a:gd name="connsiteX3" fmla="*/ 111373 w 112118"/>
                <a:gd name="connsiteY3" fmla="*/ 12329 h 164403"/>
                <a:gd name="connsiteX4" fmla="*/ 70862 w 112118"/>
                <a:gd name="connsiteY4" fmla="*/ 29692 h 164403"/>
                <a:gd name="connsiteX5" fmla="*/ 51571 w 112118"/>
                <a:gd name="connsiteY5" fmla="*/ 68274 h 164403"/>
                <a:gd name="connsiteX6" fmla="*/ 70862 w 112118"/>
                <a:gd name="connsiteY6" fmla="*/ 116502 h 164403"/>
                <a:gd name="connsiteX7" fmla="*/ 38068 w 112118"/>
                <a:gd name="connsiteY7" fmla="*/ 157014 h 164403"/>
                <a:gd name="connsiteX8" fmla="*/ 1414 w 112118"/>
                <a:gd name="connsiteY8" fmla="*/ 157013 h 164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2118" h="164403">
                  <a:moveTo>
                    <a:pt x="1414" y="157013"/>
                  </a:moveTo>
                  <a:cubicBezTo>
                    <a:pt x="-3087" y="144474"/>
                    <a:pt x="3986" y="106213"/>
                    <a:pt x="11059" y="81778"/>
                  </a:cubicBezTo>
                  <a:cubicBezTo>
                    <a:pt x="18132" y="57343"/>
                    <a:pt x="27135" y="21975"/>
                    <a:pt x="43854" y="10400"/>
                  </a:cubicBezTo>
                  <a:cubicBezTo>
                    <a:pt x="60573" y="-1175"/>
                    <a:pt x="104943" y="-6319"/>
                    <a:pt x="111373" y="12329"/>
                  </a:cubicBezTo>
                  <a:cubicBezTo>
                    <a:pt x="117803" y="30977"/>
                    <a:pt x="80829" y="20368"/>
                    <a:pt x="70862" y="29692"/>
                  </a:cubicBezTo>
                  <a:cubicBezTo>
                    <a:pt x="60895" y="39016"/>
                    <a:pt x="51571" y="53806"/>
                    <a:pt x="51571" y="68274"/>
                  </a:cubicBezTo>
                  <a:cubicBezTo>
                    <a:pt x="51571" y="82742"/>
                    <a:pt x="70862" y="98497"/>
                    <a:pt x="70862" y="116502"/>
                  </a:cubicBezTo>
                  <a:cubicBezTo>
                    <a:pt x="70862" y="134507"/>
                    <a:pt x="49643" y="150262"/>
                    <a:pt x="38068" y="157014"/>
                  </a:cubicBezTo>
                  <a:cubicBezTo>
                    <a:pt x="26493" y="163766"/>
                    <a:pt x="5915" y="169552"/>
                    <a:pt x="1414" y="157013"/>
                  </a:cubicBezTo>
                  <a:close/>
                </a:path>
              </a:pathLst>
            </a:custGeom>
            <a:solidFill>
              <a:srgbClr val="FACB9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</p:grpSp>
      <p:pic>
        <p:nvPicPr>
          <p:cNvPr id="34" name="Picture 33" descr="A picture containing male, grate&#10;&#10;Description automatically generated">
            <a:extLst>
              <a:ext uri="{FF2B5EF4-FFF2-40B4-BE49-F238E27FC236}">
                <a16:creationId xmlns:a16="http://schemas.microsoft.com/office/drawing/2014/main" id="{DC1CC6E9-EB20-4F0E-87B4-8609CA0D4F6C}"/>
              </a:ext>
            </a:extLst>
          </p:cNvPr>
          <p:cNvPicPr>
            <a:picLocks noChangeAspect="1"/>
          </p:cNvPicPr>
          <p:nvPr/>
        </p:nvPicPr>
        <p:blipFill rotWithShape="1">
          <a:blip r:embed="rId6">
            <a:duotone>
              <a:prstClr val="black"/>
              <a:schemeClr val="bg1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37218"/>
          <a:stretch/>
        </p:blipFill>
        <p:spPr>
          <a:xfrm>
            <a:off x="146959" y="2234836"/>
            <a:ext cx="2396897" cy="4473980"/>
          </a:xfrm>
          <a:prstGeom prst="rect">
            <a:avLst/>
          </a:prstGeom>
          <a:effectLst/>
        </p:spPr>
      </p:pic>
      <p:grpSp>
        <p:nvGrpSpPr>
          <p:cNvPr id="165" name="Group 164">
            <a:extLst>
              <a:ext uri="{FF2B5EF4-FFF2-40B4-BE49-F238E27FC236}">
                <a16:creationId xmlns:a16="http://schemas.microsoft.com/office/drawing/2014/main" id="{E997F25D-3C7D-442A-AAB2-2479B646F405}"/>
              </a:ext>
            </a:extLst>
          </p:cNvPr>
          <p:cNvGrpSpPr/>
          <p:nvPr/>
        </p:nvGrpSpPr>
        <p:grpSpPr>
          <a:xfrm flipH="1">
            <a:off x="3822337" y="2826446"/>
            <a:ext cx="1614491" cy="3610266"/>
            <a:chOff x="5042762" y="1780368"/>
            <a:chExt cx="1567362" cy="3504878"/>
          </a:xfrm>
          <a:effectLst>
            <a:outerShdw blurRad="76200" dir="13500000" sy="23000" kx="1200000" algn="br" rotWithShape="0">
              <a:prstClr val="black">
                <a:alpha val="20000"/>
              </a:prstClr>
            </a:outerShdw>
          </a:effectLst>
          <a:scene3d>
            <a:camera prst="isometricOffAxis1Right"/>
            <a:lightRig rig="threePt" dir="t"/>
          </a:scene3d>
        </p:grpSpPr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AD82866A-CE2F-42CA-9850-1CD132FCFA04}"/>
                </a:ext>
              </a:extLst>
            </p:cNvPr>
            <p:cNvSpPr/>
            <p:nvPr/>
          </p:nvSpPr>
          <p:spPr>
            <a:xfrm>
              <a:off x="5904330" y="2974546"/>
              <a:ext cx="191670" cy="282309"/>
            </a:xfrm>
            <a:custGeom>
              <a:avLst/>
              <a:gdLst>
                <a:gd name="connsiteX0" fmla="*/ 4310 w 182122"/>
                <a:gd name="connsiteY0" fmla="*/ 193373 h 276739"/>
                <a:gd name="connsiteX1" fmla="*/ 2173 w 182122"/>
                <a:gd name="connsiteY1" fmla="*/ 80141 h 276739"/>
                <a:gd name="connsiteX2" fmla="*/ 27810 w 182122"/>
                <a:gd name="connsiteY2" fmla="*/ 9639 h 276739"/>
                <a:gd name="connsiteX3" fmla="*/ 102586 w 182122"/>
                <a:gd name="connsiteY3" fmla="*/ 1093 h 276739"/>
                <a:gd name="connsiteX4" fmla="*/ 151724 w 182122"/>
                <a:gd name="connsiteY4" fmla="*/ 13911 h 276739"/>
                <a:gd name="connsiteX5" fmla="*/ 173089 w 182122"/>
                <a:gd name="connsiteY5" fmla="*/ 122870 h 276739"/>
                <a:gd name="connsiteX6" fmla="*/ 177362 w 182122"/>
                <a:gd name="connsiteY6" fmla="*/ 204055 h 276739"/>
                <a:gd name="connsiteX7" fmla="*/ 106859 w 182122"/>
                <a:gd name="connsiteY7" fmla="*/ 268149 h 276739"/>
                <a:gd name="connsiteX8" fmla="*/ 27810 w 182122"/>
                <a:gd name="connsiteY8" fmla="*/ 272422 h 276739"/>
                <a:gd name="connsiteX9" fmla="*/ 4310 w 182122"/>
                <a:gd name="connsiteY9" fmla="*/ 193373 h 276739"/>
                <a:gd name="connsiteX0" fmla="*/ 4310 w 182122"/>
                <a:gd name="connsiteY0" fmla="*/ 194146 h 277512"/>
                <a:gd name="connsiteX1" fmla="*/ 2173 w 182122"/>
                <a:gd name="connsiteY1" fmla="*/ 80914 h 277512"/>
                <a:gd name="connsiteX2" fmla="*/ 27810 w 182122"/>
                <a:gd name="connsiteY2" fmla="*/ 10412 h 277512"/>
                <a:gd name="connsiteX3" fmla="*/ 102586 w 182122"/>
                <a:gd name="connsiteY3" fmla="*/ 1866 h 277512"/>
                <a:gd name="connsiteX4" fmla="*/ 151724 w 182122"/>
                <a:gd name="connsiteY4" fmla="*/ 25366 h 277512"/>
                <a:gd name="connsiteX5" fmla="*/ 173089 w 182122"/>
                <a:gd name="connsiteY5" fmla="*/ 123643 h 277512"/>
                <a:gd name="connsiteX6" fmla="*/ 177362 w 182122"/>
                <a:gd name="connsiteY6" fmla="*/ 204828 h 277512"/>
                <a:gd name="connsiteX7" fmla="*/ 106859 w 182122"/>
                <a:gd name="connsiteY7" fmla="*/ 268922 h 277512"/>
                <a:gd name="connsiteX8" fmla="*/ 27810 w 182122"/>
                <a:gd name="connsiteY8" fmla="*/ 273195 h 277512"/>
                <a:gd name="connsiteX9" fmla="*/ 4310 w 182122"/>
                <a:gd name="connsiteY9" fmla="*/ 194146 h 277512"/>
                <a:gd name="connsiteX0" fmla="*/ 4310 w 182122"/>
                <a:gd name="connsiteY0" fmla="*/ 197554 h 280920"/>
                <a:gd name="connsiteX1" fmla="*/ 2173 w 182122"/>
                <a:gd name="connsiteY1" fmla="*/ 84322 h 280920"/>
                <a:gd name="connsiteX2" fmla="*/ 27810 w 182122"/>
                <a:gd name="connsiteY2" fmla="*/ 13820 h 280920"/>
                <a:gd name="connsiteX3" fmla="*/ 91904 w 182122"/>
                <a:gd name="connsiteY3" fmla="*/ 1001 h 280920"/>
                <a:gd name="connsiteX4" fmla="*/ 151724 w 182122"/>
                <a:gd name="connsiteY4" fmla="*/ 28774 h 280920"/>
                <a:gd name="connsiteX5" fmla="*/ 173089 w 182122"/>
                <a:gd name="connsiteY5" fmla="*/ 127051 h 280920"/>
                <a:gd name="connsiteX6" fmla="*/ 177362 w 182122"/>
                <a:gd name="connsiteY6" fmla="*/ 208236 h 280920"/>
                <a:gd name="connsiteX7" fmla="*/ 106859 w 182122"/>
                <a:gd name="connsiteY7" fmla="*/ 272330 h 280920"/>
                <a:gd name="connsiteX8" fmla="*/ 27810 w 182122"/>
                <a:gd name="connsiteY8" fmla="*/ 276603 h 280920"/>
                <a:gd name="connsiteX9" fmla="*/ 4310 w 182122"/>
                <a:gd name="connsiteY9" fmla="*/ 197554 h 280920"/>
                <a:gd name="connsiteX0" fmla="*/ 3750 w 181562"/>
                <a:gd name="connsiteY0" fmla="*/ 197554 h 279818"/>
                <a:gd name="connsiteX1" fmla="*/ 1613 w 181562"/>
                <a:gd name="connsiteY1" fmla="*/ 84322 h 279818"/>
                <a:gd name="connsiteX2" fmla="*/ 27250 w 181562"/>
                <a:gd name="connsiteY2" fmla="*/ 13820 h 279818"/>
                <a:gd name="connsiteX3" fmla="*/ 91344 w 181562"/>
                <a:gd name="connsiteY3" fmla="*/ 1001 h 279818"/>
                <a:gd name="connsiteX4" fmla="*/ 151164 w 181562"/>
                <a:gd name="connsiteY4" fmla="*/ 28774 h 279818"/>
                <a:gd name="connsiteX5" fmla="*/ 172529 w 181562"/>
                <a:gd name="connsiteY5" fmla="*/ 127051 h 279818"/>
                <a:gd name="connsiteX6" fmla="*/ 176802 w 181562"/>
                <a:gd name="connsiteY6" fmla="*/ 208236 h 279818"/>
                <a:gd name="connsiteX7" fmla="*/ 106299 w 181562"/>
                <a:gd name="connsiteY7" fmla="*/ 272330 h 279818"/>
                <a:gd name="connsiteX8" fmla="*/ 10158 w 181562"/>
                <a:gd name="connsiteY8" fmla="*/ 274467 h 279818"/>
                <a:gd name="connsiteX9" fmla="*/ 3750 w 181562"/>
                <a:gd name="connsiteY9" fmla="*/ 197554 h 279818"/>
                <a:gd name="connsiteX0" fmla="*/ 3750 w 181562"/>
                <a:gd name="connsiteY0" fmla="*/ 197554 h 279818"/>
                <a:gd name="connsiteX1" fmla="*/ 1613 w 181562"/>
                <a:gd name="connsiteY1" fmla="*/ 84322 h 279818"/>
                <a:gd name="connsiteX2" fmla="*/ 27250 w 181562"/>
                <a:gd name="connsiteY2" fmla="*/ 13820 h 279818"/>
                <a:gd name="connsiteX3" fmla="*/ 91344 w 181562"/>
                <a:gd name="connsiteY3" fmla="*/ 1001 h 279818"/>
                <a:gd name="connsiteX4" fmla="*/ 151164 w 181562"/>
                <a:gd name="connsiteY4" fmla="*/ 28774 h 279818"/>
                <a:gd name="connsiteX5" fmla="*/ 172529 w 181562"/>
                <a:gd name="connsiteY5" fmla="*/ 127051 h 279818"/>
                <a:gd name="connsiteX6" fmla="*/ 176802 w 181562"/>
                <a:gd name="connsiteY6" fmla="*/ 208236 h 279818"/>
                <a:gd name="connsiteX7" fmla="*/ 106299 w 181562"/>
                <a:gd name="connsiteY7" fmla="*/ 272330 h 279818"/>
                <a:gd name="connsiteX8" fmla="*/ 10158 w 181562"/>
                <a:gd name="connsiteY8" fmla="*/ 274467 h 279818"/>
                <a:gd name="connsiteX9" fmla="*/ 3750 w 181562"/>
                <a:gd name="connsiteY9" fmla="*/ 197554 h 279818"/>
                <a:gd name="connsiteX0" fmla="*/ 395 w 186753"/>
                <a:gd name="connsiteY0" fmla="*/ 199691 h 282309"/>
                <a:gd name="connsiteX1" fmla="*/ 6804 w 186753"/>
                <a:gd name="connsiteY1" fmla="*/ 84322 h 282309"/>
                <a:gd name="connsiteX2" fmla="*/ 32441 w 186753"/>
                <a:gd name="connsiteY2" fmla="*/ 13820 h 282309"/>
                <a:gd name="connsiteX3" fmla="*/ 96535 w 186753"/>
                <a:gd name="connsiteY3" fmla="*/ 1001 h 282309"/>
                <a:gd name="connsiteX4" fmla="*/ 156355 w 186753"/>
                <a:gd name="connsiteY4" fmla="*/ 28774 h 282309"/>
                <a:gd name="connsiteX5" fmla="*/ 177720 w 186753"/>
                <a:gd name="connsiteY5" fmla="*/ 127051 h 282309"/>
                <a:gd name="connsiteX6" fmla="*/ 181993 w 186753"/>
                <a:gd name="connsiteY6" fmla="*/ 208236 h 282309"/>
                <a:gd name="connsiteX7" fmla="*/ 111490 w 186753"/>
                <a:gd name="connsiteY7" fmla="*/ 272330 h 282309"/>
                <a:gd name="connsiteX8" fmla="*/ 15349 w 186753"/>
                <a:gd name="connsiteY8" fmla="*/ 274467 h 282309"/>
                <a:gd name="connsiteX9" fmla="*/ 395 w 186753"/>
                <a:gd name="connsiteY9" fmla="*/ 199691 h 282309"/>
                <a:gd name="connsiteX0" fmla="*/ 5312 w 191670"/>
                <a:gd name="connsiteY0" fmla="*/ 199691 h 282309"/>
                <a:gd name="connsiteX1" fmla="*/ 11721 w 191670"/>
                <a:gd name="connsiteY1" fmla="*/ 84322 h 282309"/>
                <a:gd name="connsiteX2" fmla="*/ 37358 w 191670"/>
                <a:gd name="connsiteY2" fmla="*/ 13820 h 282309"/>
                <a:gd name="connsiteX3" fmla="*/ 101452 w 191670"/>
                <a:gd name="connsiteY3" fmla="*/ 1001 h 282309"/>
                <a:gd name="connsiteX4" fmla="*/ 161272 w 191670"/>
                <a:gd name="connsiteY4" fmla="*/ 28774 h 282309"/>
                <a:gd name="connsiteX5" fmla="*/ 182637 w 191670"/>
                <a:gd name="connsiteY5" fmla="*/ 127051 h 282309"/>
                <a:gd name="connsiteX6" fmla="*/ 186910 w 191670"/>
                <a:gd name="connsiteY6" fmla="*/ 208236 h 282309"/>
                <a:gd name="connsiteX7" fmla="*/ 116407 w 191670"/>
                <a:gd name="connsiteY7" fmla="*/ 272330 h 282309"/>
                <a:gd name="connsiteX8" fmla="*/ 20266 w 191670"/>
                <a:gd name="connsiteY8" fmla="*/ 274467 h 282309"/>
                <a:gd name="connsiteX9" fmla="*/ 5312 w 191670"/>
                <a:gd name="connsiteY9" fmla="*/ 199691 h 282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1670" h="282309">
                  <a:moveTo>
                    <a:pt x="5312" y="199691"/>
                  </a:moveTo>
                  <a:cubicBezTo>
                    <a:pt x="16707" y="161591"/>
                    <a:pt x="6380" y="115301"/>
                    <a:pt x="11721" y="84322"/>
                  </a:cubicBezTo>
                  <a:cubicBezTo>
                    <a:pt x="17062" y="53344"/>
                    <a:pt x="22403" y="27707"/>
                    <a:pt x="37358" y="13820"/>
                  </a:cubicBezTo>
                  <a:cubicBezTo>
                    <a:pt x="52313" y="-67"/>
                    <a:pt x="80800" y="-1491"/>
                    <a:pt x="101452" y="1001"/>
                  </a:cubicBezTo>
                  <a:cubicBezTo>
                    <a:pt x="122104" y="3493"/>
                    <a:pt x="147741" y="7766"/>
                    <a:pt x="161272" y="28774"/>
                  </a:cubicBezTo>
                  <a:cubicBezTo>
                    <a:pt x="174803" y="49782"/>
                    <a:pt x="178364" y="97141"/>
                    <a:pt x="182637" y="127051"/>
                  </a:cubicBezTo>
                  <a:cubicBezTo>
                    <a:pt x="186910" y="156961"/>
                    <a:pt x="197948" y="184023"/>
                    <a:pt x="186910" y="208236"/>
                  </a:cubicBezTo>
                  <a:cubicBezTo>
                    <a:pt x="175872" y="232449"/>
                    <a:pt x="141332" y="260936"/>
                    <a:pt x="116407" y="272330"/>
                  </a:cubicBezTo>
                  <a:cubicBezTo>
                    <a:pt x="91482" y="283724"/>
                    <a:pt x="38782" y="286573"/>
                    <a:pt x="20266" y="274467"/>
                  </a:cubicBezTo>
                  <a:cubicBezTo>
                    <a:pt x="1750" y="262361"/>
                    <a:pt x="-6083" y="237791"/>
                    <a:pt x="5312" y="199691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979C6F22-1E59-4D68-A3A1-FAEC242D9A50}"/>
                </a:ext>
              </a:extLst>
            </p:cNvPr>
            <p:cNvSpPr/>
            <p:nvPr/>
          </p:nvSpPr>
          <p:spPr>
            <a:xfrm>
              <a:off x="6198411" y="4772314"/>
              <a:ext cx="145269" cy="446633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  <a:gd name="connsiteX0" fmla="*/ 6496 w 140748"/>
                <a:gd name="connsiteY0" fmla="*/ 42636 h 364378"/>
                <a:gd name="connsiteX1" fmla="*/ 8067 w 140748"/>
                <a:gd name="connsiteY1" fmla="*/ 310013 h 364378"/>
                <a:gd name="connsiteX2" fmla="*/ 70905 w 140748"/>
                <a:gd name="connsiteY2" fmla="*/ 364185 h 364378"/>
                <a:gd name="connsiteX3" fmla="*/ 129409 w 140748"/>
                <a:gd name="connsiteY3" fmla="*/ 303514 h 364378"/>
                <a:gd name="connsiteX4" fmla="*/ 131576 w 140748"/>
                <a:gd name="connsiteY4" fmla="*/ 60829 h 364378"/>
                <a:gd name="connsiteX5" fmla="*/ 60071 w 140748"/>
                <a:gd name="connsiteY5" fmla="*/ 2324 h 364378"/>
                <a:gd name="connsiteX6" fmla="*/ 6496 w 140748"/>
                <a:gd name="connsiteY6" fmla="*/ 42636 h 364378"/>
                <a:gd name="connsiteX0" fmla="*/ 6496 w 136138"/>
                <a:gd name="connsiteY0" fmla="*/ 45571 h 367313"/>
                <a:gd name="connsiteX1" fmla="*/ 8067 w 136138"/>
                <a:gd name="connsiteY1" fmla="*/ 312948 h 367313"/>
                <a:gd name="connsiteX2" fmla="*/ 70905 w 136138"/>
                <a:gd name="connsiteY2" fmla="*/ 367120 h 367313"/>
                <a:gd name="connsiteX3" fmla="*/ 129409 w 136138"/>
                <a:gd name="connsiteY3" fmla="*/ 306449 h 367313"/>
                <a:gd name="connsiteX4" fmla="*/ 123956 w 136138"/>
                <a:gd name="connsiteY4" fmla="*/ 37094 h 367313"/>
                <a:gd name="connsiteX5" fmla="*/ 60071 w 136138"/>
                <a:gd name="connsiteY5" fmla="*/ 5259 h 367313"/>
                <a:gd name="connsiteX6" fmla="*/ 6496 w 136138"/>
                <a:gd name="connsiteY6" fmla="*/ 45571 h 367313"/>
                <a:gd name="connsiteX0" fmla="*/ 6991 w 136633"/>
                <a:gd name="connsiteY0" fmla="*/ 56469 h 378211"/>
                <a:gd name="connsiteX1" fmla="*/ 8562 w 136633"/>
                <a:gd name="connsiteY1" fmla="*/ 323846 h 378211"/>
                <a:gd name="connsiteX2" fmla="*/ 71400 w 136633"/>
                <a:gd name="connsiteY2" fmla="*/ 378018 h 378211"/>
                <a:gd name="connsiteX3" fmla="*/ 129904 w 136633"/>
                <a:gd name="connsiteY3" fmla="*/ 317347 h 378211"/>
                <a:gd name="connsiteX4" fmla="*/ 124451 w 136633"/>
                <a:gd name="connsiteY4" fmla="*/ 47992 h 378211"/>
                <a:gd name="connsiteX5" fmla="*/ 68186 w 136633"/>
                <a:gd name="connsiteY5" fmla="*/ 917 h 378211"/>
                <a:gd name="connsiteX6" fmla="*/ 6991 w 136633"/>
                <a:gd name="connsiteY6" fmla="*/ 56469 h 378211"/>
                <a:gd name="connsiteX0" fmla="*/ 3871 w 133513"/>
                <a:gd name="connsiteY0" fmla="*/ 56469 h 378103"/>
                <a:gd name="connsiteX1" fmla="*/ 13062 w 133513"/>
                <a:gd name="connsiteY1" fmla="*/ 321941 h 378103"/>
                <a:gd name="connsiteX2" fmla="*/ 68280 w 133513"/>
                <a:gd name="connsiteY2" fmla="*/ 378018 h 378103"/>
                <a:gd name="connsiteX3" fmla="*/ 126784 w 133513"/>
                <a:gd name="connsiteY3" fmla="*/ 317347 h 378103"/>
                <a:gd name="connsiteX4" fmla="*/ 121331 w 133513"/>
                <a:gd name="connsiteY4" fmla="*/ 47992 h 378103"/>
                <a:gd name="connsiteX5" fmla="*/ 65066 w 133513"/>
                <a:gd name="connsiteY5" fmla="*/ 917 h 378103"/>
                <a:gd name="connsiteX6" fmla="*/ 3871 w 133513"/>
                <a:gd name="connsiteY6" fmla="*/ 56469 h 378103"/>
                <a:gd name="connsiteX0" fmla="*/ 3871 w 130834"/>
                <a:gd name="connsiteY0" fmla="*/ 56469 h 378482"/>
                <a:gd name="connsiteX1" fmla="*/ 13062 w 130834"/>
                <a:gd name="connsiteY1" fmla="*/ 321941 h 378482"/>
                <a:gd name="connsiteX2" fmla="*/ 68280 w 130834"/>
                <a:gd name="connsiteY2" fmla="*/ 378018 h 378482"/>
                <a:gd name="connsiteX3" fmla="*/ 121069 w 130834"/>
                <a:gd name="connsiteY3" fmla="*/ 307822 h 378482"/>
                <a:gd name="connsiteX4" fmla="*/ 121331 w 130834"/>
                <a:gd name="connsiteY4" fmla="*/ 47992 h 378482"/>
                <a:gd name="connsiteX5" fmla="*/ 65066 w 130834"/>
                <a:gd name="connsiteY5" fmla="*/ 917 h 378482"/>
                <a:gd name="connsiteX6" fmla="*/ 3871 w 130834"/>
                <a:gd name="connsiteY6" fmla="*/ 56469 h 378482"/>
                <a:gd name="connsiteX0" fmla="*/ 3747 w 130911"/>
                <a:gd name="connsiteY0" fmla="*/ 56469 h 374836"/>
                <a:gd name="connsiteX1" fmla="*/ 12938 w 130911"/>
                <a:gd name="connsiteY1" fmla="*/ 321941 h 374836"/>
                <a:gd name="connsiteX2" fmla="*/ 64346 w 130911"/>
                <a:gd name="connsiteY2" fmla="*/ 374208 h 374836"/>
                <a:gd name="connsiteX3" fmla="*/ 120945 w 130911"/>
                <a:gd name="connsiteY3" fmla="*/ 307822 h 374836"/>
                <a:gd name="connsiteX4" fmla="*/ 121207 w 130911"/>
                <a:gd name="connsiteY4" fmla="*/ 47992 h 374836"/>
                <a:gd name="connsiteX5" fmla="*/ 64942 w 130911"/>
                <a:gd name="connsiteY5" fmla="*/ 917 h 374836"/>
                <a:gd name="connsiteX6" fmla="*/ 3747 w 130911"/>
                <a:gd name="connsiteY6" fmla="*/ 56469 h 374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0911" h="374836">
                  <a:moveTo>
                    <a:pt x="3747" y="56469"/>
                  </a:moveTo>
                  <a:cubicBezTo>
                    <a:pt x="-4920" y="109973"/>
                    <a:pt x="2838" y="268985"/>
                    <a:pt x="12938" y="321941"/>
                  </a:cubicBezTo>
                  <a:cubicBezTo>
                    <a:pt x="23038" y="374897"/>
                    <a:pt x="46345" y="376561"/>
                    <a:pt x="64346" y="374208"/>
                  </a:cubicBezTo>
                  <a:cubicBezTo>
                    <a:pt x="82347" y="371855"/>
                    <a:pt x="111468" y="362191"/>
                    <a:pt x="120945" y="307822"/>
                  </a:cubicBezTo>
                  <a:cubicBezTo>
                    <a:pt x="130422" y="253453"/>
                    <a:pt x="137458" y="102524"/>
                    <a:pt x="121207" y="47992"/>
                  </a:cubicBezTo>
                  <a:cubicBezTo>
                    <a:pt x="104956" y="-6540"/>
                    <a:pt x="84519" y="-496"/>
                    <a:pt x="64942" y="917"/>
                  </a:cubicBezTo>
                  <a:cubicBezTo>
                    <a:pt x="45365" y="2330"/>
                    <a:pt x="12414" y="2965"/>
                    <a:pt x="3747" y="56469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41C0801D-D8BA-43D3-B837-CF631CEF1666}"/>
                </a:ext>
              </a:extLst>
            </p:cNvPr>
            <p:cNvSpPr/>
            <p:nvPr/>
          </p:nvSpPr>
          <p:spPr>
            <a:xfrm rot="20929297">
              <a:off x="6145923" y="4408694"/>
              <a:ext cx="186924" cy="432800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111" h="362079">
                  <a:moveTo>
                    <a:pt x="3429" y="49900"/>
                  </a:moveTo>
                  <a:cubicBezTo>
                    <a:pt x="-5238" y="101182"/>
                    <a:pt x="3790" y="255748"/>
                    <a:pt x="16430" y="307752"/>
                  </a:cubicBezTo>
                  <a:cubicBezTo>
                    <a:pt x="29070" y="359756"/>
                    <a:pt x="59044" y="363007"/>
                    <a:pt x="79268" y="361924"/>
                  </a:cubicBezTo>
                  <a:cubicBezTo>
                    <a:pt x="99492" y="360841"/>
                    <a:pt x="127660" y="351812"/>
                    <a:pt x="137772" y="301253"/>
                  </a:cubicBezTo>
                  <a:cubicBezTo>
                    <a:pt x="147884" y="250694"/>
                    <a:pt x="156190" y="113100"/>
                    <a:pt x="139939" y="58568"/>
                  </a:cubicBezTo>
                  <a:cubicBezTo>
                    <a:pt x="123688" y="4036"/>
                    <a:pt x="86852" y="-658"/>
                    <a:pt x="68434" y="63"/>
                  </a:cubicBezTo>
                  <a:cubicBezTo>
                    <a:pt x="50016" y="784"/>
                    <a:pt x="12096" y="-1382"/>
                    <a:pt x="3429" y="49900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1484125F-F0F9-4EE8-917C-E80D84832DA5}"/>
                </a:ext>
              </a:extLst>
            </p:cNvPr>
            <p:cNvSpPr/>
            <p:nvPr/>
          </p:nvSpPr>
          <p:spPr>
            <a:xfrm flipH="1">
              <a:off x="6211229" y="5172971"/>
              <a:ext cx="294228" cy="112275"/>
            </a:xfrm>
            <a:custGeom>
              <a:avLst/>
              <a:gdLst>
                <a:gd name="connsiteX0" fmla="*/ 221209 w 244329"/>
                <a:gd name="connsiteY0" fmla="*/ 9633 h 114404"/>
                <a:gd name="connsiteX1" fmla="*/ 237008 w 244329"/>
                <a:gd name="connsiteY1" fmla="*/ 88631 h 114404"/>
                <a:gd name="connsiteX2" fmla="*/ 126411 w 244329"/>
                <a:gd name="connsiteY2" fmla="*/ 102456 h 114404"/>
                <a:gd name="connsiteX3" fmla="*/ 15 w 244329"/>
                <a:gd name="connsiteY3" fmla="*/ 108380 h 114404"/>
                <a:gd name="connsiteX4" fmla="*/ 118511 w 244329"/>
                <a:gd name="connsiteY4" fmla="*/ 11608 h 114404"/>
                <a:gd name="connsiteX5" fmla="*/ 221209 w 244329"/>
                <a:gd name="connsiteY5" fmla="*/ 9633 h 114404"/>
                <a:gd name="connsiteX0" fmla="*/ 223184 w 246304"/>
                <a:gd name="connsiteY0" fmla="*/ 8926 h 102196"/>
                <a:gd name="connsiteX1" fmla="*/ 238983 w 246304"/>
                <a:gd name="connsiteY1" fmla="*/ 87924 h 102196"/>
                <a:gd name="connsiteX2" fmla="*/ 128386 w 246304"/>
                <a:gd name="connsiteY2" fmla="*/ 101749 h 102196"/>
                <a:gd name="connsiteX3" fmla="*/ 15 w 246304"/>
                <a:gd name="connsiteY3" fmla="*/ 89899 h 102196"/>
                <a:gd name="connsiteX4" fmla="*/ 120486 w 246304"/>
                <a:gd name="connsiteY4" fmla="*/ 10901 h 102196"/>
                <a:gd name="connsiteX5" fmla="*/ 223184 w 246304"/>
                <a:gd name="connsiteY5" fmla="*/ 8926 h 102196"/>
                <a:gd name="connsiteX0" fmla="*/ 223184 w 246889"/>
                <a:gd name="connsiteY0" fmla="*/ 8926 h 97266"/>
                <a:gd name="connsiteX1" fmla="*/ 238983 w 246889"/>
                <a:gd name="connsiteY1" fmla="*/ 87924 h 97266"/>
                <a:gd name="connsiteX2" fmla="*/ 120486 w 246889"/>
                <a:gd name="connsiteY2" fmla="*/ 91875 h 97266"/>
                <a:gd name="connsiteX3" fmla="*/ 15 w 246889"/>
                <a:gd name="connsiteY3" fmla="*/ 89899 h 97266"/>
                <a:gd name="connsiteX4" fmla="*/ 120486 w 246889"/>
                <a:gd name="connsiteY4" fmla="*/ 10901 h 97266"/>
                <a:gd name="connsiteX5" fmla="*/ 223184 w 246889"/>
                <a:gd name="connsiteY5" fmla="*/ 8926 h 97266"/>
                <a:gd name="connsiteX0" fmla="*/ 223194 w 248288"/>
                <a:gd name="connsiteY0" fmla="*/ 4930 h 93270"/>
                <a:gd name="connsiteX1" fmla="*/ 238993 w 248288"/>
                <a:gd name="connsiteY1" fmla="*/ 83928 h 93270"/>
                <a:gd name="connsiteX2" fmla="*/ 120496 w 248288"/>
                <a:gd name="connsiteY2" fmla="*/ 87879 h 93270"/>
                <a:gd name="connsiteX3" fmla="*/ 25 w 248288"/>
                <a:gd name="connsiteY3" fmla="*/ 85903 h 93270"/>
                <a:gd name="connsiteX4" fmla="*/ 84947 w 248288"/>
                <a:gd name="connsiteY4" fmla="*/ 16780 h 93270"/>
                <a:gd name="connsiteX5" fmla="*/ 223194 w 248288"/>
                <a:gd name="connsiteY5" fmla="*/ 4930 h 93270"/>
                <a:gd name="connsiteX0" fmla="*/ 223184 w 246683"/>
                <a:gd name="connsiteY0" fmla="*/ 13745 h 102085"/>
                <a:gd name="connsiteX1" fmla="*/ 238983 w 246683"/>
                <a:gd name="connsiteY1" fmla="*/ 92743 h 102085"/>
                <a:gd name="connsiteX2" fmla="*/ 120486 w 246683"/>
                <a:gd name="connsiteY2" fmla="*/ 96694 h 102085"/>
                <a:gd name="connsiteX3" fmla="*/ 15 w 246683"/>
                <a:gd name="connsiteY3" fmla="*/ 94718 h 102085"/>
                <a:gd name="connsiteX4" fmla="*/ 126411 w 246683"/>
                <a:gd name="connsiteY4" fmla="*/ 7820 h 102085"/>
                <a:gd name="connsiteX5" fmla="*/ 223184 w 246683"/>
                <a:gd name="connsiteY5" fmla="*/ 13745 h 102085"/>
                <a:gd name="connsiteX0" fmla="*/ 223187 w 246686"/>
                <a:gd name="connsiteY0" fmla="*/ 7550 h 95890"/>
                <a:gd name="connsiteX1" fmla="*/ 238986 w 246686"/>
                <a:gd name="connsiteY1" fmla="*/ 86548 h 95890"/>
                <a:gd name="connsiteX2" fmla="*/ 120489 w 246686"/>
                <a:gd name="connsiteY2" fmla="*/ 90499 h 95890"/>
                <a:gd name="connsiteX3" fmla="*/ 18 w 246686"/>
                <a:gd name="connsiteY3" fmla="*/ 88523 h 95890"/>
                <a:gd name="connsiteX4" fmla="*/ 126414 w 246686"/>
                <a:gd name="connsiteY4" fmla="*/ 1625 h 95890"/>
                <a:gd name="connsiteX5" fmla="*/ 223187 w 246686"/>
                <a:gd name="connsiteY5" fmla="*/ 7550 h 95890"/>
                <a:gd name="connsiteX0" fmla="*/ 227133 w 248013"/>
                <a:gd name="connsiteY0" fmla="*/ 13746 h 102086"/>
                <a:gd name="connsiteX1" fmla="*/ 238983 w 248013"/>
                <a:gd name="connsiteY1" fmla="*/ 92744 h 102086"/>
                <a:gd name="connsiteX2" fmla="*/ 120486 w 248013"/>
                <a:gd name="connsiteY2" fmla="*/ 96695 h 102086"/>
                <a:gd name="connsiteX3" fmla="*/ 15 w 248013"/>
                <a:gd name="connsiteY3" fmla="*/ 94719 h 102086"/>
                <a:gd name="connsiteX4" fmla="*/ 126411 w 248013"/>
                <a:gd name="connsiteY4" fmla="*/ 7821 h 102086"/>
                <a:gd name="connsiteX5" fmla="*/ 227133 w 248013"/>
                <a:gd name="connsiteY5" fmla="*/ 13746 h 102086"/>
                <a:gd name="connsiteX0" fmla="*/ 227133 w 249041"/>
                <a:gd name="connsiteY0" fmla="*/ 11407 h 99747"/>
                <a:gd name="connsiteX1" fmla="*/ 238983 w 249041"/>
                <a:gd name="connsiteY1" fmla="*/ 90405 h 99747"/>
                <a:gd name="connsiteX2" fmla="*/ 120486 w 249041"/>
                <a:gd name="connsiteY2" fmla="*/ 94356 h 99747"/>
                <a:gd name="connsiteX3" fmla="*/ 15 w 249041"/>
                <a:gd name="connsiteY3" fmla="*/ 92380 h 99747"/>
                <a:gd name="connsiteX4" fmla="*/ 126411 w 249041"/>
                <a:gd name="connsiteY4" fmla="*/ 5482 h 99747"/>
                <a:gd name="connsiteX5" fmla="*/ 227133 w 249041"/>
                <a:gd name="connsiteY5" fmla="*/ 11407 h 99747"/>
                <a:gd name="connsiteX0" fmla="*/ 227133 w 243144"/>
                <a:gd name="connsiteY0" fmla="*/ 11407 h 101983"/>
                <a:gd name="connsiteX1" fmla="*/ 238983 w 243144"/>
                <a:gd name="connsiteY1" fmla="*/ 90405 h 101983"/>
                <a:gd name="connsiteX2" fmla="*/ 120486 w 243144"/>
                <a:gd name="connsiteY2" fmla="*/ 94356 h 101983"/>
                <a:gd name="connsiteX3" fmla="*/ 15 w 243144"/>
                <a:gd name="connsiteY3" fmla="*/ 92380 h 101983"/>
                <a:gd name="connsiteX4" fmla="*/ 126411 w 243144"/>
                <a:gd name="connsiteY4" fmla="*/ 5482 h 101983"/>
                <a:gd name="connsiteX5" fmla="*/ 227133 w 243144"/>
                <a:gd name="connsiteY5" fmla="*/ 11407 h 101983"/>
                <a:gd name="connsiteX0" fmla="*/ 227133 w 243144"/>
                <a:gd name="connsiteY0" fmla="*/ 11407 h 107617"/>
                <a:gd name="connsiteX1" fmla="*/ 238983 w 243144"/>
                <a:gd name="connsiteY1" fmla="*/ 90405 h 107617"/>
                <a:gd name="connsiteX2" fmla="*/ 120486 w 243144"/>
                <a:gd name="connsiteY2" fmla="*/ 94356 h 107617"/>
                <a:gd name="connsiteX3" fmla="*/ 15 w 243144"/>
                <a:gd name="connsiteY3" fmla="*/ 92380 h 107617"/>
                <a:gd name="connsiteX4" fmla="*/ 126411 w 243144"/>
                <a:gd name="connsiteY4" fmla="*/ 5482 h 107617"/>
                <a:gd name="connsiteX5" fmla="*/ 227133 w 243144"/>
                <a:gd name="connsiteY5" fmla="*/ 11407 h 107617"/>
                <a:gd name="connsiteX0" fmla="*/ 227133 w 247182"/>
                <a:gd name="connsiteY0" fmla="*/ 11407 h 107617"/>
                <a:gd name="connsiteX1" fmla="*/ 238983 w 247182"/>
                <a:gd name="connsiteY1" fmla="*/ 90405 h 107617"/>
                <a:gd name="connsiteX2" fmla="*/ 146160 w 247182"/>
                <a:gd name="connsiteY2" fmla="*/ 94356 h 107617"/>
                <a:gd name="connsiteX3" fmla="*/ 15 w 247182"/>
                <a:gd name="connsiteY3" fmla="*/ 92380 h 107617"/>
                <a:gd name="connsiteX4" fmla="*/ 126411 w 247182"/>
                <a:gd name="connsiteY4" fmla="*/ 5482 h 107617"/>
                <a:gd name="connsiteX5" fmla="*/ 227133 w 247182"/>
                <a:gd name="connsiteY5" fmla="*/ 11407 h 107617"/>
                <a:gd name="connsiteX0" fmla="*/ 227133 w 247453"/>
                <a:gd name="connsiteY0" fmla="*/ 14122 h 110034"/>
                <a:gd name="connsiteX1" fmla="*/ 240747 w 247453"/>
                <a:gd name="connsiteY1" fmla="*/ 100740 h 110034"/>
                <a:gd name="connsiteX2" fmla="*/ 146160 w 247453"/>
                <a:gd name="connsiteY2" fmla="*/ 97071 h 110034"/>
                <a:gd name="connsiteX3" fmla="*/ 15 w 247453"/>
                <a:gd name="connsiteY3" fmla="*/ 95095 h 110034"/>
                <a:gd name="connsiteX4" fmla="*/ 126411 w 247453"/>
                <a:gd name="connsiteY4" fmla="*/ 8197 h 110034"/>
                <a:gd name="connsiteX5" fmla="*/ 227133 w 247453"/>
                <a:gd name="connsiteY5" fmla="*/ 14122 h 110034"/>
                <a:gd name="connsiteX0" fmla="*/ 227133 w 247453"/>
                <a:gd name="connsiteY0" fmla="*/ 14122 h 112425"/>
                <a:gd name="connsiteX1" fmla="*/ 240747 w 247453"/>
                <a:gd name="connsiteY1" fmla="*/ 100740 h 112425"/>
                <a:gd name="connsiteX2" fmla="*/ 146160 w 247453"/>
                <a:gd name="connsiteY2" fmla="*/ 104691 h 112425"/>
                <a:gd name="connsiteX3" fmla="*/ 15 w 247453"/>
                <a:gd name="connsiteY3" fmla="*/ 95095 h 112425"/>
                <a:gd name="connsiteX4" fmla="*/ 126411 w 247453"/>
                <a:gd name="connsiteY4" fmla="*/ 8197 h 112425"/>
                <a:gd name="connsiteX5" fmla="*/ 227133 w 247453"/>
                <a:gd name="connsiteY5" fmla="*/ 14122 h 112425"/>
                <a:gd name="connsiteX0" fmla="*/ 227133 w 247453"/>
                <a:gd name="connsiteY0" fmla="*/ 7701 h 106004"/>
                <a:gd name="connsiteX1" fmla="*/ 240747 w 247453"/>
                <a:gd name="connsiteY1" fmla="*/ 94319 h 106004"/>
                <a:gd name="connsiteX2" fmla="*/ 146160 w 247453"/>
                <a:gd name="connsiteY2" fmla="*/ 98270 h 106004"/>
                <a:gd name="connsiteX3" fmla="*/ 15 w 247453"/>
                <a:gd name="connsiteY3" fmla="*/ 88674 h 106004"/>
                <a:gd name="connsiteX4" fmla="*/ 126411 w 247453"/>
                <a:gd name="connsiteY4" fmla="*/ 1776 h 106004"/>
                <a:gd name="connsiteX5" fmla="*/ 227133 w 247453"/>
                <a:gd name="connsiteY5" fmla="*/ 7701 h 106004"/>
                <a:gd name="connsiteX0" fmla="*/ 227132 w 247123"/>
                <a:gd name="connsiteY0" fmla="*/ 9857 h 108160"/>
                <a:gd name="connsiteX1" fmla="*/ 240746 w 247123"/>
                <a:gd name="connsiteY1" fmla="*/ 96475 h 108160"/>
                <a:gd name="connsiteX2" fmla="*/ 146159 w 247123"/>
                <a:gd name="connsiteY2" fmla="*/ 100426 h 108160"/>
                <a:gd name="connsiteX3" fmla="*/ 14 w 247123"/>
                <a:gd name="connsiteY3" fmla="*/ 90830 h 108160"/>
                <a:gd name="connsiteX4" fmla="*/ 135228 w 247123"/>
                <a:gd name="connsiteY4" fmla="*/ 122 h 108160"/>
                <a:gd name="connsiteX5" fmla="*/ 227132 w 247123"/>
                <a:gd name="connsiteY5" fmla="*/ 9857 h 108160"/>
                <a:gd name="connsiteX0" fmla="*/ 227132 w 247520"/>
                <a:gd name="connsiteY0" fmla="*/ 9857 h 108160"/>
                <a:gd name="connsiteX1" fmla="*/ 240746 w 247520"/>
                <a:gd name="connsiteY1" fmla="*/ 96475 h 108160"/>
                <a:gd name="connsiteX2" fmla="*/ 146159 w 247520"/>
                <a:gd name="connsiteY2" fmla="*/ 100426 h 108160"/>
                <a:gd name="connsiteX3" fmla="*/ 14 w 247520"/>
                <a:gd name="connsiteY3" fmla="*/ 90830 h 108160"/>
                <a:gd name="connsiteX4" fmla="*/ 135228 w 247520"/>
                <a:gd name="connsiteY4" fmla="*/ 122 h 108160"/>
                <a:gd name="connsiteX5" fmla="*/ 227132 w 247520"/>
                <a:gd name="connsiteY5" fmla="*/ 9857 h 108160"/>
                <a:gd name="connsiteX0" fmla="*/ 221840 w 245898"/>
                <a:gd name="connsiteY0" fmla="*/ 12067 h 112275"/>
                <a:gd name="connsiteX1" fmla="*/ 240745 w 245898"/>
                <a:gd name="connsiteY1" fmla="*/ 100590 h 112275"/>
                <a:gd name="connsiteX2" fmla="*/ 146158 w 245898"/>
                <a:gd name="connsiteY2" fmla="*/ 104541 h 112275"/>
                <a:gd name="connsiteX3" fmla="*/ 13 w 245898"/>
                <a:gd name="connsiteY3" fmla="*/ 94945 h 112275"/>
                <a:gd name="connsiteX4" fmla="*/ 135227 w 245898"/>
                <a:gd name="connsiteY4" fmla="*/ 4237 h 112275"/>
                <a:gd name="connsiteX5" fmla="*/ 221840 w 245898"/>
                <a:gd name="connsiteY5" fmla="*/ 12067 h 112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898" h="112275">
                  <a:moveTo>
                    <a:pt x="221840" y="12067"/>
                  </a:moveTo>
                  <a:cubicBezTo>
                    <a:pt x="241189" y="9076"/>
                    <a:pt x="253359" y="85178"/>
                    <a:pt x="240745" y="100590"/>
                  </a:cubicBezTo>
                  <a:cubicBezTo>
                    <a:pt x="228131" y="116002"/>
                    <a:pt x="186280" y="105482"/>
                    <a:pt x="146158" y="104541"/>
                  </a:cubicBezTo>
                  <a:cubicBezTo>
                    <a:pt x="106036" y="103600"/>
                    <a:pt x="1330" y="127861"/>
                    <a:pt x="13" y="94945"/>
                  </a:cubicBezTo>
                  <a:cubicBezTo>
                    <a:pt x="-1304" y="79804"/>
                    <a:pt x="98256" y="18050"/>
                    <a:pt x="135227" y="4237"/>
                  </a:cubicBezTo>
                  <a:cubicBezTo>
                    <a:pt x="172198" y="-9576"/>
                    <a:pt x="202491" y="15058"/>
                    <a:pt x="221840" y="12067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617B6FAB-F8D6-4240-8E01-A5770CC64F3F}"/>
                </a:ext>
              </a:extLst>
            </p:cNvPr>
            <p:cNvSpPr/>
            <p:nvPr/>
          </p:nvSpPr>
          <p:spPr>
            <a:xfrm rot="1604664">
              <a:off x="5540402" y="3364060"/>
              <a:ext cx="143560" cy="356577"/>
            </a:xfrm>
            <a:custGeom>
              <a:avLst/>
              <a:gdLst>
                <a:gd name="connsiteX0" fmla="*/ 6457 w 165048"/>
                <a:gd name="connsiteY0" fmla="*/ 44808 h 353407"/>
                <a:gd name="connsiteX1" fmla="*/ 61409 w 165048"/>
                <a:gd name="connsiteY1" fmla="*/ 847 h 353407"/>
                <a:gd name="connsiteX2" fmla="*/ 129550 w 165048"/>
                <a:gd name="connsiteY2" fmla="*/ 31620 h 353407"/>
                <a:gd name="connsiteX3" fmla="*/ 155927 w 165048"/>
                <a:gd name="connsiteY3" fmla="*/ 200872 h 353407"/>
                <a:gd name="connsiteX4" fmla="*/ 160323 w 165048"/>
                <a:gd name="connsiteY4" fmla="*/ 306379 h 353407"/>
                <a:gd name="connsiteX5" fmla="*/ 92182 w 165048"/>
                <a:gd name="connsiteY5" fmla="*/ 352539 h 353407"/>
                <a:gd name="connsiteX6" fmla="*/ 15250 w 165048"/>
                <a:gd name="connsiteY6" fmla="*/ 323964 h 353407"/>
                <a:gd name="connsiteX7" fmla="*/ 2061 w 165048"/>
                <a:gd name="connsiteY7" fmla="*/ 183287 h 353407"/>
                <a:gd name="connsiteX8" fmla="*/ 6457 w 165048"/>
                <a:gd name="connsiteY8" fmla="*/ 44808 h 353407"/>
                <a:gd name="connsiteX0" fmla="*/ 6885 w 165476"/>
                <a:gd name="connsiteY0" fmla="*/ 44808 h 352670"/>
                <a:gd name="connsiteX1" fmla="*/ 61837 w 165476"/>
                <a:gd name="connsiteY1" fmla="*/ 847 h 352670"/>
                <a:gd name="connsiteX2" fmla="*/ 129978 w 165476"/>
                <a:gd name="connsiteY2" fmla="*/ 31620 h 352670"/>
                <a:gd name="connsiteX3" fmla="*/ 156355 w 165476"/>
                <a:gd name="connsiteY3" fmla="*/ 200872 h 352670"/>
                <a:gd name="connsiteX4" fmla="*/ 160751 w 165476"/>
                <a:gd name="connsiteY4" fmla="*/ 306379 h 352670"/>
                <a:gd name="connsiteX5" fmla="*/ 92610 w 165476"/>
                <a:gd name="connsiteY5" fmla="*/ 352539 h 352670"/>
                <a:gd name="connsiteX6" fmla="*/ 22273 w 165476"/>
                <a:gd name="connsiteY6" fmla="*/ 315172 h 352670"/>
                <a:gd name="connsiteX7" fmla="*/ 2489 w 165476"/>
                <a:gd name="connsiteY7" fmla="*/ 183287 h 352670"/>
                <a:gd name="connsiteX8" fmla="*/ 6885 w 165476"/>
                <a:gd name="connsiteY8" fmla="*/ 44808 h 352670"/>
                <a:gd name="connsiteX0" fmla="*/ 6885 w 159537"/>
                <a:gd name="connsiteY0" fmla="*/ 44808 h 352733"/>
                <a:gd name="connsiteX1" fmla="*/ 61837 w 159537"/>
                <a:gd name="connsiteY1" fmla="*/ 847 h 352733"/>
                <a:gd name="connsiteX2" fmla="*/ 129978 w 159537"/>
                <a:gd name="connsiteY2" fmla="*/ 31620 h 352733"/>
                <a:gd name="connsiteX3" fmla="*/ 156355 w 159537"/>
                <a:gd name="connsiteY3" fmla="*/ 200872 h 352733"/>
                <a:gd name="connsiteX4" fmla="*/ 151959 w 159537"/>
                <a:gd name="connsiteY4" fmla="*/ 304181 h 352733"/>
                <a:gd name="connsiteX5" fmla="*/ 92610 w 159537"/>
                <a:gd name="connsiteY5" fmla="*/ 352539 h 352733"/>
                <a:gd name="connsiteX6" fmla="*/ 22273 w 159537"/>
                <a:gd name="connsiteY6" fmla="*/ 315172 h 352733"/>
                <a:gd name="connsiteX7" fmla="*/ 2489 w 159537"/>
                <a:gd name="connsiteY7" fmla="*/ 183287 h 352733"/>
                <a:gd name="connsiteX8" fmla="*/ 6885 w 159537"/>
                <a:gd name="connsiteY8" fmla="*/ 44808 h 352733"/>
                <a:gd name="connsiteX0" fmla="*/ 6885 w 156440"/>
                <a:gd name="connsiteY0" fmla="*/ 44449 h 352374"/>
                <a:gd name="connsiteX1" fmla="*/ 61837 w 156440"/>
                <a:gd name="connsiteY1" fmla="*/ 488 h 352374"/>
                <a:gd name="connsiteX2" fmla="*/ 129978 w 156440"/>
                <a:gd name="connsiteY2" fmla="*/ 31261 h 352374"/>
                <a:gd name="connsiteX3" fmla="*/ 149760 w 156440"/>
                <a:gd name="connsiteY3" fmla="*/ 171938 h 352374"/>
                <a:gd name="connsiteX4" fmla="*/ 151959 w 156440"/>
                <a:gd name="connsiteY4" fmla="*/ 303822 h 352374"/>
                <a:gd name="connsiteX5" fmla="*/ 92610 w 156440"/>
                <a:gd name="connsiteY5" fmla="*/ 352180 h 352374"/>
                <a:gd name="connsiteX6" fmla="*/ 22273 w 156440"/>
                <a:gd name="connsiteY6" fmla="*/ 314813 h 352374"/>
                <a:gd name="connsiteX7" fmla="*/ 2489 w 156440"/>
                <a:gd name="connsiteY7" fmla="*/ 182928 h 352374"/>
                <a:gd name="connsiteX8" fmla="*/ 6885 w 156440"/>
                <a:gd name="connsiteY8" fmla="*/ 44449 h 352374"/>
                <a:gd name="connsiteX0" fmla="*/ 6885 w 153367"/>
                <a:gd name="connsiteY0" fmla="*/ 44449 h 352607"/>
                <a:gd name="connsiteX1" fmla="*/ 61837 w 153367"/>
                <a:gd name="connsiteY1" fmla="*/ 488 h 352607"/>
                <a:gd name="connsiteX2" fmla="*/ 129978 w 153367"/>
                <a:gd name="connsiteY2" fmla="*/ 31261 h 352607"/>
                <a:gd name="connsiteX3" fmla="*/ 149760 w 153367"/>
                <a:gd name="connsiteY3" fmla="*/ 171938 h 352607"/>
                <a:gd name="connsiteX4" fmla="*/ 147562 w 153367"/>
                <a:gd name="connsiteY4" fmla="*/ 297228 h 352607"/>
                <a:gd name="connsiteX5" fmla="*/ 92610 w 153367"/>
                <a:gd name="connsiteY5" fmla="*/ 352180 h 352607"/>
                <a:gd name="connsiteX6" fmla="*/ 22273 w 153367"/>
                <a:gd name="connsiteY6" fmla="*/ 314813 h 352607"/>
                <a:gd name="connsiteX7" fmla="*/ 2489 w 153367"/>
                <a:gd name="connsiteY7" fmla="*/ 182928 h 352607"/>
                <a:gd name="connsiteX8" fmla="*/ 6885 w 153367"/>
                <a:gd name="connsiteY8" fmla="*/ 44449 h 352607"/>
                <a:gd name="connsiteX0" fmla="*/ 7178 w 153660"/>
                <a:gd name="connsiteY0" fmla="*/ 44449 h 352310"/>
                <a:gd name="connsiteX1" fmla="*/ 62130 w 153660"/>
                <a:gd name="connsiteY1" fmla="*/ 488 h 352310"/>
                <a:gd name="connsiteX2" fmla="*/ 130271 w 153660"/>
                <a:gd name="connsiteY2" fmla="*/ 31261 h 352310"/>
                <a:gd name="connsiteX3" fmla="*/ 150053 w 153660"/>
                <a:gd name="connsiteY3" fmla="*/ 171938 h 352310"/>
                <a:gd name="connsiteX4" fmla="*/ 147855 w 153660"/>
                <a:gd name="connsiteY4" fmla="*/ 297228 h 352310"/>
                <a:gd name="connsiteX5" fmla="*/ 92903 w 153660"/>
                <a:gd name="connsiteY5" fmla="*/ 352180 h 352310"/>
                <a:gd name="connsiteX6" fmla="*/ 26962 w 153660"/>
                <a:gd name="connsiteY6" fmla="*/ 308219 h 352310"/>
                <a:gd name="connsiteX7" fmla="*/ 2782 w 153660"/>
                <a:gd name="connsiteY7" fmla="*/ 182928 h 352310"/>
                <a:gd name="connsiteX8" fmla="*/ 7178 w 153660"/>
                <a:gd name="connsiteY8" fmla="*/ 44449 h 352310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82928 h 341473"/>
                <a:gd name="connsiteX8" fmla="*/ 7178 w 153958"/>
                <a:gd name="connsiteY8" fmla="*/ 44449 h 341473"/>
                <a:gd name="connsiteX0" fmla="*/ 5932 w 152712"/>
                <a:gd name="connsiteY0" fmla="*/ 44449 h 341473"/>
                <a:gd name="connsiteX1" fmla="*/ 60884 w 152712"/>
                <a:gd name="connsiteY1" fmla="*/ 488 h 341473"/>
                <a:gd name="connsiteX2" fmla="*/ 129025 w 152712"/>
                <a:gd name="connsiteY2" fmla="*/ 31261 h 341473"/>
                <a:gd name="connsiteX3" fmla="*/ 148807 w 152712"/>
                <a:gd name="connsiteY3" fmla="*/ 171938 h 341473"/>
                <a:gd name="connsiteX4" fmla="*/ 146609 w 152712"/>
                <a:gd name="connsiteY4" fmla="*/ 297228 h 341473"/>
                <a:gd name="connsiteX5" fmla="*/ 87260 w 152712"/>
                <a:gd name="connsiteY5" fmla="*/ 341190 h 341473"/>
                <a:gd name="connsiteX6" fmla="*/ 25716 w 152712"/>
                <a:gd name="connsiteY6" fmla="*/ 308219 h 341473"/>
                <a:gd name="connsiteX7" fmla="*/ 3734 w 152712"/>
                <a:gd name="connsiteY7" fmla="*/ 169740 h 341473"/>
                <a:gd name="connsiteX8" fmla="*/ 5932 w 152712"/>
                <a:gd name="connsiteY8" fmla="*/ 44449 h 341473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69740 h 341473"/>
                <a:gd name="connsiteX8" fmla="*/ 7178 w 153958"/>
                <a:gd name="connsiteY8" fmla="*/ 44449 h 341473"/>
                <a:gd name="connsiteX0" fmla="*/ 6886 w 153666"/>
                <a:gd name="connsiteY0" fmla="*/ 44449 h 341196"/>
                <a:gd name="connsiteX1" fmla="*/ 61838 w 153666"/>
                <a:gd name="connsiteY1" fmla="*/ 488 h 341196"/>
                <a:gd name="connsiteX2" fmla="*/ 129979 w 153666"/>
                <a:gd name="connsiteY2" fmla="*/ 31261 h 341196"/>
                <a:gd name="connsiteX3" fmla="*/ 149761 w 153666"/>
                <a:gd name="connsiteY3" fmla="*/ 171938 h 341196"/>
                <a:gd name="connsiteX4" fmla="*/ 147563 w 153666"/>
                <a:gd name="connsiteY4" fmla="*/ 297228 h 341196"/>
                <a:gd name="connsiteX5" fmla="*/ 88214 w 153666"/>
                <a:gd name="connsiteY5" fmla="*/ 341190 h 341196"/>
                <a:gd name="connsiteX6" fmla="*/ 22274 w 153666"/>
                <a:gd name="connsiteY6" fmla="*/ 295031 h 341196"/>
                <a:gd name="connsiteX7" fmla="*/ 2490 w 153666"/>
                <a:gd name="connsiteY7" fmla="*/ 169740 h 341196"/>
                <a:gd name="connsiteX8" fmla="*/ 6886 w 153666"/>
                <a:gd name="connsiteY8" fmla="*/ 44449 h 341196"/>
                <a:gd name="connsiteX0" fmla="*/ 6886 w 152380"/>
                <a:gd name="connsiteY0" fmla="*/ 44449 h 341216"/>
                <a:gd name="connsiteX1" fmla="*/ 61838 w 152380"/>
                <a:gd name="connsiteY1" fmla="*/ 488 h 341216"/>
                <a:gd name="connsiteX2" fmla="*/ 129979 w 152380"/>
                <a:gd name="connsiteY2" fmla="*/ 31261 h 341216"/>
                <a:gd name="connsiteX3" fmla="*/ 149761 w 152380"/>
                <a:gd name="connsiteY3" fmla="*/ 171938 h 341216"/>
                <a:gd name="connsiteX4" fmla="*/ 145365 w 152380"/>
                <a:gd name="connsiteY4" fmla="*/ 299426 h 341216"/>
                <a:gd name="connsiteX5" fmla="*/ 88214 w 152380"/>
                <a:gd name="connsiteY5" fmla="*/ 341190 h 341216"/>
                <a:gd name="connsiteX6" fmla="*/ 22274 w 152380"/>
                <a:gd name="connsiteY6" fmla="*/ 295031 h 341216"/>
                <a:gd name="connsiteX7" fmla="*/ 2490 w 152380"/>
                <a:gd name="connsiteY7" fmla="*/ 169740 h 341216"/>
                <a:gd name="connsiteX8" fmla="*/ 6886 w 152380"/>
                <a:gd name="connsiteY8" fmla="*/ 44449 h 341216"/>
                <a:gd name="connsiteX0" fmla="*/ 6886 w 152646"/>
                <a:gd name="connsiteY0" fmla="*/ 44449 h 339021"/>
                <a:gd name="connsiteX1" fmla="*/ 61838 w 152646"/>
                <a:gd name="connsiteY1" fmla="*/ 488 h 339021"/>
                <a:gd name="connsiteX2" fmla="*/ 129979 w 152646"/>
                <a:gd name="connsiteY2" fmla="*/ 31261 h 339021"/>
                <a:gd name="connsiteX3" fmla="*/ 149761 w 152646"/>
                <a:gd name="connsiteY3" fmla="*/ 171938 h 339021"/>
                <a:gd name="connsiteX4" fmla="*/ 145365 w 152646"/>
                <a:gd name="connsiteY4" fmla="*/ 299426 h 339021"/>
                <a:gd name="connsiteX5" fmla="*/ 83818 w 152646"/>
                <a:gd name="connsiteY5" fmla="*/ 338991 h 339021"/>
                <a:gd name="connsiteX6" fmla="*/ 22274 w 152646"/>
                <a:gd name="connsiteY6" fmla="*/ 295031 h 339021"/>
                <a:gd name="connsiteX7" fmla="*/ 2490 w 152646"/>
                <a:gd name="connsiteY7" fmla="*/ 169740 h 339021"/>
                <a:gd name="connsiteX8" fmla="*/ 6886 w 152646"/>
                <a:gd name="connsiteY8" fmla="*/ 44449 h 339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2646" h="339021">
                  <a:moveTo>
                    <a:pt x="6886" y="44449"/>
                  </a:moveTo>
                  <a:cubicBezTo>
                    <a:pt x="16777" y="16240"/>
                    <a:pt x="41323" y="2686"/>
                    <a:pt x="61838" y="488"/>
                  </a:cubicBezTo>
                  <a:cubicBezTo>
                    <a:pt x="82354" y="-1710"/>
                    <a:pt x="115325" y="2686"/>
                    <a:pt x="129979" y="31261"/>
                  </a:cubicBezTo>
                  <a:cubicBezTo>
                    <a:pt x="144633" y="59836"/>
                    <a:pt x="147197" y="127244"/>
                    <a:pt x="149761" y="171938"/>
                  </a:cubicBezTo>
                  <a:cubicBezTo>
                    <a:pt x="152325" y="216632"/>
                    <a:pt x="156355" y="271584"/>
                    <a:pt x="145365" y="299426"/>
                  </a:cubicBezTo>
                  <a:cubicBezTo>
                    <a:pt x="134375" y="327268"/>
                    <a:pt x="104333" y="339723"/>
                    <a:pt x="83818" y="338991"/>
                  </a:cubicBezTo>
                  <a:cubicBezTo>
                    <a:pt x="63303" y="338259"/>
                    <a:pt x="37294" y="323240"/>
                    <a:pt x="22274" y="295031"/>
                  </a:cubicBezTo>
                  <a:cubicBezTo>
                    <a:pt x="7254" y="266822"/>
                    <a:pt x="5055" y="211504"/>
                    <a:pt x="2490" y="169740"/>
                  </a:cubicBezTo>
                  <a:cubicBezTo>
                    <a:pt x="-75" y="127976"/>
                    <a:pt x="-3005" y="72658"/>
                    <a:pt x="6886" y="44449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A9EC5EBB-8275-446E-9246-BCB0DE5F7B55}"/>
                </a:ext>
              </a:extLst>
            </p:cNvPr>
            <p:cNvSpPr/>
            <p:nvPr/>
          </p:nvSpPr>
          <p:spPr>
            <a:xfrm flipH="1">
              <a:off x="5478574" y="3603569"/>
              <a:ext cx="197568" cy="623311"/>
            </a:xfrm>
            <a:custGeom>
              <a:avLst/>
              <a:gdLst>
                <a:gd name="connsiteX0" fmla="*/ 63868 w 187016"/>
                <a:gd name="connsiteY0" fmla="*/ 62019 h 502838"/>
                <a:gd name="connsiteX1" fmla="*/ 86420 w 187016"/>
                <a:gd name="connsiteY1" fmla="*/ 512 h 502838"/>
                <a:gd name="connsiteX2" fmla="*/ 168429 w 187016"/>
                <a:gd name="connsiteY2" fmla="*/ 47667 h 502838"/>
                <a:gd name="connsiteX3" fmla="*/ 156128 w 187016"/>
                <a:gd name="connsiteY3" fmla="*/ 271142 h 502838"/>
                <a:gd name="connsiteX4" fmla="*/ 186881 w 187016"/>
                <a:gd name="connsiteY4" fmla="*/ 412607 h 502838"/>
                <a:gd name="connsiteX5" fmla="*/ 141776 w 187016"/>
                <a:gd name="connsiteY5" fmla="*/ 363402 h 502838"/>
                <a:gd name="connsiteX6" fmla="*/ 162278 w 187016"/>
                <a:gd name="connsiteY6" fmla="*/ 490516 h 502838"/>
                <a:gd name="connsiteX7" fmla="*/ 117173 w 187016"/>
                <a:gd name="connsiteY7" fmla="*/ 394155 h 502838"/>
                <a:gd name="connsiteX8" fmla="*/ 113073 w 187016"/>
                <a:gd name="connsiteY8" fmla="*/ 502817 h 502838"/>
                <a:gd name="connsiteX9" fmla="*/ 86420 w 187016"/>
                <a:gd name="connsiteY9" fmla="*/ 404406 h 502838"/>
                <a:gd name="connsiteX10" fmla="*/ 59767 w 187016"/>
                <a:gd name="connsiteY10" fmla="*/ 500767 h 502838"/>
                <a:gd name="connsiteX11" fmla="*/ 53616 w 187016"/>
                <a:gd name="connsiteY11" fmla="*/ 402356 h 502838"/>
                <a:gd name="connsiteX12" fmla="*/ 311 w 187016"/>
                <a:gd name="connsiteY12" fmla="*/ 433109 h 502838"/>
                <a:gd name="connsiteX13" fmla="*/ 33114 w 187016"/>
                <a:gd name="connsiteY13" fmla="*/ 355201 h 502838"/>
                <a:gd name="connsiteX14" fmla="*/ 63868 w 187016"/>
                <a:gd name="connsiteY14" fmla="*/ 303945 h 502838"/>
                <a:gd name="connsiteX15" fmla="*/ 63868 w 187016"/>
                <a:gd name="connsiteY15" fmla="*/ 62019 h 502838"/>
                <a:gd name="connsiteX0" fmla="*/ 63868 w 187016"/>
                <a:gd name="connsiteY0" fmla="*/ 63996 h 504815"/>
                <a:gd name="connsiteX1" fmla="*/ 113073 w 187016"/>
                <a:gd name="connsiteY1" fmla="*/ 439 h 504815"/>
                <a:gd name="connsiteX2" fmla="*/ 168429 w 187016"/>
                <a:gd name="connsiteY2" fmla="*/ 49644 h 504815"/>
                <a:gd name="connsiteX3" fmla="*/ 156128 w 187016"/>
                <a:gd name="connsiteY3" fmla="*/ 273119 h 504815"/>
                <a:gd name="connsiteX4" fmla="*/ 186881 w 187016"/>
                <a:gd name="connsiteY4" fmla="*/ 414584 h 504815"/>
                <a:gd name="connsiteX5" fmla="*/ 141776 w 187016"/>
                <a:gd name="connsiteY5" fmla="*/ 365379 h 504815"/>
                <a:gd name="connsiteX6" fmla="*/ 162278 w 187016"/>
                <a:gd name="connsiteY6" fmla="*/ 492493 h 504815"/>
                <a:gd name="connsiteX7" fmla="*/ 117173 w 187016"/>
                <a:gd name="connsiteY7" fmla="*/ 396132 h 504815"/>
                <a:gd name="connsiteX8" fmla="*/ 113073 w 187016"/>
                <a:gd name="connsiteY8" fmla="*/ 504794 h 504815"/>
                <a:gd name="connsiteX9" fmla="*/ 86420 w 187016"/>
                <a:gd name="connsiteY9" fmla="*/ 406383 h 504815"/>
                <a:gd name="connsiteX10" fmla="*/ 59767 w 187016"/>
                <a:gd name="connsiteY10" fmla="*/ 502744 h 504815"/>
                <a:gd name="connsiteX11" fmla="*/ 53616 w 187016"/>
                <a:gd name="connsiteY11" fmla="*/ 404333 h 504815"/>
                <a:gd name="connsiteX12" fmla="*/ 311 w 187016"/>
                <a:gd name="connsiteY12" fmla="*/ 435086 h 504815"/>
                <a:gd name="connsiteX13" fmla="*/ 33114 w 187016"/>
                <a:gd name="connsiteY13" fmla="*/ 357178 h 504815"/>
                <a:gd name="connsiteX14" fmla="*/ 63868 w 187016"/>
                <a:gd name="connsiteY14" fmla="*/ 305922 h 504815"/>
                <a:gd name="connsiteX15" fmla="*/ 63868 w 187016"/>
                <a:gd name="connsiteY15" fmla="*/ 63996 h 504815"/>
                <a:gd name="connsiteX0" fmla="*/ 57718 w 187016"/>
                <a:gd name="connsiteY0" fmla="*/ 53366 h 504437"/>
                <a:gd name="connsiteX1" fmla="*/ 113073 w 187016"/>
                <a:gd name="connsiteY1" fmla="*/ 61 h 504437"/>
                <a:gd name="connsiteX2" fmla="*/ 168429 w 187016"/>
                <a:gd name="connsiteY2" fmla="*/ 49266 h 504437"/>
                <a:gd name="connsiteX3" fmla="*/ 156128 w 187016"/>
                <a:gd name="connsiteY3" fmla="*/ 272741 h 504437"/>
                <a:gd name="connsiteX4" fmla="*/ 186881 w 187016"/>
                <a:gd name="connsiteY4" fmla="*/ 414206 h 504437"/>
                <a:gd name="connsiteX5" fmla="*/ 141776 w 187016"/>
                <a:gd name="connsiteY5" fmla="*/ 365001 h 504437"/>
                <a:gd name="connsiteX6" fmla="*/ 162278 w 187016"/>
                <a:gd name="connsiteY6" fmla="*/ 492115 h 504437"/>
                <a:gd name="connsiteX7" fmla="*/ 117173 w 187016"/>
                <a:gd name="connsiteY7" fmla="*/ 395754 h 504437"/>
                <a:gd name="connsiteX8" fmla="*/ 113073 w 187016"/>
                <a:gd name="connsiteY8" fmla="*/ 504416 h 504437"/>
                <a:gd name="connsiteX9" fmla="*/ 86420 w 187016"/>
                <a:gd name="connsiteY9" fmla="*/ 406005 h 504437"/>
                <a:gd name="connsiteX10" fmla="*/ 59767 w 187016"/>
                <a:gd name="connsiteY10" fmla="*/ 502366 h 504437"/>
                <a:gd name="connsiteX11" fmla="*/ 53616 w 187016"/>
                <a:gd name="connsiteY11" fmla="*/ 403955 h 504437"/>
                <a:gd name="connsiteX12" fmla="*/ 311 w 187016"/>
                <a:gd name="connsiteY12" fmla="*/ 434708 h 504437"/>
                <a:gd name="connsiteX13" fmla="*/ 33114 w 187016"/>
                <a:gd name="connsiteY13" fmla="*/ 356800 h 504437"/>
                <a:gd name="connsiteX14" fmla="*/ 63868 w 187016"/>
                <a:gd name="connsiteY14" fmla="*/ 305544 h 504437"/>
                <a:gd name="connsiteX15" fmla="*/ 57718 w 187016"/>
                <a:gd name="connsiteY15" fmla="*/ 53366 h 5044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9767 w 189311"/>
                <a:gd name="connsiteY10" fmla="*/ 5028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57718 w 189311"/>
                <a:gd name="connsiteY0" fmla="*/ 53866 h 504917"/>
                <a:gd name="connsiteX1" fmla="*/ 113073 w 189311"/>
                <a:gd name="connsiteY1" fmla="*/ 561 h 504917"/>
                <a:gd name="connsiteX2" fmla="*/ 170479 w 189311"/>
                <a:gd name="connsiteY2" fmla="*/ 43615 h 504917"/>
                <a:gd name="connsiteX3" fmla="*/ 156128 w 189311"/>
                <a:gd name="connsiteY3" fmla="*/ 273241 h 504917"/>
                <a:gd name="connsiteX4" fmla="*/ 186881 w 189311"/>
                <a:gd name="connsiteY4" fmla="*/ 414706 h 504917"/>
                <a:gd name="connsiteX5" fmla="*/ 141776 w 189311"/>
                <a:gd name="connsiteY5" fmla="*/ 365501 h 504917"/>
                <a:gd name="connsiteX6" fmla="*/ 162278 w 189311"/>
                <a:gd name="connsiteY6" fmla="*/ 492615 h 504917"/>
                <a:gd name="connsiteX7" fmla="*/ 117173 w 189311"/>
                <a:gd name="connsiteY7" fmla="*/ 396254 h 504917"/>
                <a:gd name="connsiteX8" fmla="*/ 113073 w 189311"/>
                <a:gd name="connsiteY8" fmla="*/ 504916 h 504917"/>
                <a:gd name="connsiteX9" fmla="*/ 86420 w 189311"/>
                <a:gd name="connsiteY9" fmla="*/ 406505 h 504917"/>
                <a:gd name="connsiteX10" fmla="*/ 70019 w 189311"/>
                <a:gd name="connsiteY10" fmla="*/ 504917 h 504917"/>
                <a:gd name="connsiteX11" fmla="*/ 53616 w 189311"/>
                <a:gd name="connsiteY11" fmla="*/ 404455 h 504917"/>
                <a:gd name="connsiteX12" fmla="*/ 311 w 189311"/>
                <a:gd name="connsiteY12" fmla="*/ 435208 h 504917"/>
                <a:gd name="connsiteX13" fmla="*/ 33114 w 189311"/>
                <a:gd name="connsiteY13" fmla="*/ 357300 h 504917"/>
                <a:gd name="connsiteX14" fmla="*/ 63868 w 189311"/>
                <a:gd name="connsiteY14" fmla="*/ 306044 h 504917"/>
                <a:gd name="connsiteX15" fmla="*/ 57718 w 189311"/>
                <a:gd name="connsiteY15" fmla="*/ 53866 h 504917"/>
                <a:gd name="connsiteX0" fmla="*/ 57718 w 189311"/>
                <a:gd name="connsiteY0" fmla="*/ 53866 h 504958"/>
                <a:gd name="connsiteX1" fmla="*/ 113073 w 189311"/>
                <a:gd name="connsiteY1" fmla="*/ 561 h 504958"/>
                <a:gd name="connsiteX2" fmla="*/ 170479 w 189311"/>
                <a:gd name="connsiteY2" fmla="*/ 43615 h 504958"/>
                <a:gd name="connsiteX3" fmla="*/ 156128 w 189311"/>
                <a:gd name="connsiteY3" fmla="*/ 273241 h 504958"/>
                <a:gd name="connsiteX4" fmla="*/ 186881 w 189311"/>
                <a:gd name="connsiteY4" fmla="*/ 414706 h 504958"/>
                <a:gd name="connsiteX5" fmla="*/ 141776 w 189311"/>
                <a:gd name="connsiteY5" fmla="*/ 365501 h 504958"/>
                <a:gd name="connsiteX6" fmla="*/ 162278 w 189311"/>
                <a:gd name="connsiteY6" fmla="*/ 492615 h 504958"/>
                <a:gd name="connsiteX7" fmla="*/ 117173 w 189311"/>
                <a:gd name="connsiteY7" fmla="*/ 396254 h 504958"/>
                <a:gd name="connsiteX8" fmla="*/ 113073 w 189311"/>
                <a:gd name="connsiteY8" fmla="*/ 504916 h 504958"/>
                <a:gd name="connsiteX9" fmla="*/ 86420 w 189311"/>
                <a:gd name="connsiteY9" fmla="*/ 406505 h 504958"/>
                <a:gd name="connsiteX10" fmla="*/ 70019 w 189311"/>
                <a:gd name="connsiteY10" fmla="*/ 504917 h 504958"/>
                <a:gd name="connsiteX11" fmla="*/ 53616 w 189311"/>
                <a:gd name="connsiteY11" fmla="*/ 404455 h 504958"/>
                <a:gd name="connsiteX12" fmla="*/ 311 w 189311"/>
                <a:gd name="connsiteY12" fmla="*/ 435208 h 504958"/>
                <a:gd name="connsiteX13" fmla="*/ 33114 w 189311"/>
                <a:gd name="connsiteY13" fmla="*/ 357300 h 504958"/>
                <a:gd name="connsiteX14" fmla="*/ 63868 w 189311"/>
                <a:gd name="connsiteY14" fmla="*/ 306044 h 504958"/>
                <a:gd name="connsiteX15" fmla="*/ 57718 w 189311"/>
                <a:gd name="connsiteY15" fmla="*/ 53866 h 504958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5667 w 189311"/>
                <a:gd name="connsiteY10" fmla="*/ 4987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62647 w 194240"/>
                <a:gd name="connsiteY0" fmla="*/ 53866 h 504916"/>
                <a:gd name="connsiteX1" fmla="*/ 118002 w 194240"/>
                <a:gd name="connsiteY1" fmla="*/ 561 h 504916"/>
                <a:gd name="connsiteX2" fmla="*/ 175408 w 194240"/>
                <a:gd name="connsiteY2" fmla="*/ 43615 h 504916"/>
                <a:gd name="connsiteX3" fmla="*/ 161057 w 194240"/>
                <a:gd name="connsiteY3" fmla="*/ 273241 h 504916"/>
                <a:gd name="connsiteX4" fmla="*/ 191810 w 194240"/>
                <a:gd name="connsiteY4" fmla="*/ 414706 h 504916"/>
                <a:gd name="connsiteX5" fmla="*/ 146705 w 194240"/>
                <a:gd name="connsiteY5" fmla="*/ 365501 h 504916"/>
                <a:gd name="connsiteX6" fmla="*/ 167207 w 194240"/>
                <a:gd name="connsiteY6" fmla="*/ 492615 h 504916"/>
                <a:gd name="connsiteX7" fmla="*/ 122102 w 194240"/>
                <a:gd name="connsiteY7" fmla="*/ 396254 h 504916"/>
                <a:gd name="connsiteX8" fmla="*/ 118002 w 194240"/>
                <a:gd name="connsiteY8" fmla="*/ 504916 h 504916"/>
                <a:gd name="connsiteX9" fmla="*/ 91349 w 194240"/>
                <a:gd name="connsiteY9" fmla="*/ 406505 h 504916"/>
                <a:gd name="connsiteX10" fmla="*/ 60596 w 194240"/>
                <a:gd name="connsiteY10" fmla="*/ 498766 h 504916"/>
                <a:gd name="connsiteX11" fmla="*/ 58545 w 194240"/>
                <a:gd name="connsiteY11" fmla="*/ 404455 h 504916"/>
                <a:gd name="connsiteX12" fmla="*/ 5240 w 194240"/>
                <a:gd name="connsiteY12" fmla="*/ 435208 h 504916"/>
                <a:gd name="connsiteX13" fmla="*/ 38043 w 194240"/>
                <a:gd name="connsiteY13" fmla="*/ 357300 h 504916"/>
                <a:gd name="connsiteX14" fmla="*/ 68797 w 194240"/>
                <a:gd name="connsiteY14" fmla="*/ 306044 h 504916"/>
                <a:gd name="connsiteX15" fmla="*/ 62647 w 194240"/>
                <a:gd name="connsiteY15" fmla="*/ 53866 h 504916"/>
                <a:gd name="connsiteX0" fmla="*/ 55316 w 186909"/>
                <a:gd name="connsiteY0" fmla="*/ 53866 h 504916"/>
                <a:gd name="connsiteX1" fmla="*/ 110671 w 186909"/>
                <a:gd name="connsiteY1" fmla="*/ 561 h 504916"/>
                <a:gd name="connsiteX2" fmla="*/ 168077 w 186909"/>
                <a:gd name="connsiteY2" fmla="*/ 43615 h 504916"/>
                <a:gd name="connsiteX3" fmla="*/ 153726 w 186909"/>
                <a:gd name="connsiteY3" fmla="*/ 273241 h 504916"/>
                <a:gd name="connsiteX4" fmla="*/ 184479 w 186909"/>
                <a:gd name="connsiteY4" fmla="*/ 414706 h 504916"/>
                <a:gd name="connsiteX5" fmla="*/ 139374 w 186909"/>
                <a:gd name="connsiteY5" fmla="*/ 365501 h 504916"/>
                <a:gd name="connsiteX6" fmla="*/ 159876 w 186909"/>
                <a:gd name="connsiteY6" fmla="*/ 492615 h 504916"/>
                <a:gd name="connsiteX7" fmla="*/ 114771 w 186909"/>
                <a:gd name="connsiteY7" fmla="*/ 396254 h 504916"/>
                <a:gd name="connsiteX8" fmla="*/ 110671 w 186909"/>
                <a:gd name="connsiteY8" fmla="*/ 504916 h 504916"/>
                <a:gd name="connsiteX9" fmla="*/ 84018 w 186909"/>
                <a:gd name="connsiteY9" fmla="*/ 406505 h 504916"/>
                <a:gd name="connsiteX10" fmla="*/ 53265 w 186909"/>
                <a:gd name="connsiteY10" fmla="*/ 498766 h 504916"/>
                <a:gd name="connsiteX11" fmla="*/ 51214 w 186909"/>
                <a:gd name="connsiteY11" fmla="*/ 404455 h 504916"/>
                <a:gd name="connsiteX12" fmla="*/ 6110 w 186909"/>
                <a:gd name="connsiteY12" fmla="*/ 420856 h 504916"/>
                <a:gd name="connsiteX13" fmla="*/ 30712 w 186909"/>
                <a:gd name="connsiteY13" fmla="*/ 357300 h 504916"/>
                <a:gd name="connsiteX14" fmla="*/ 61466 w 186909"/>
                <a:gd name="connsiteY14" fmla="*/ 306044 h 504916"/>
                <a:gd name="connsiteX15" fmla="*/ 55316 w 186909"/>
                <a:gd name="connsiteY15" fmla="*/ 53866 h 504916"/>
                <a:gd name="connsiteX0" fmla="*/ 49504 w 181097"/>
                <a:gd name="connsiteY0" fmla="*/ 53866 h 504916"/>
                <a:gd name="connsiteX1" fmla="*/ 104859 w 181097"/>
                <a:gd name="connsiteY1" fmla="*/ 561 h 504916"/>
                <a:gd name="connsiteX2" fmla="*/ 162265 w 181097"/>
                <a:gd name="connsiteY2" fmla="*/ 43615 h 504916"/>
                <a:gd name="connsiteX3" fmla="*/ 147914 w 181097"/>
                <a:gd name="connsiteY3" fmla="*/ 273241 h 504916"/>
                <a:gd name="connsiteX4" fmla="*/ 178667 w 181097"/>
                <a:gd name="connsiteY4" fmla="*/ 414706 h 504916"/>
                <a:gd name="connsiteX5" fmla="*/ 133562 w 181097"/>
                <a:gd name="connsiteY5" fmla="*/ 365501 h 504916"/>
                <a:gd name="connsiteX6" fmla="*/ 154064 w 181097"/>
                <a:gd name="connsiteY6" fmla="*/ 492615 h 504916"/>
                <a:gd name="connsiteX7" fmla="*/ 108959 w 181097"/>
                <a:gd name="connsiteY7" fmla="*/ 396254 h 504916"/>
                <a:gd name="connsiteX8" fmla="*/ 104859 w 181097"/>
                <a:gd name="connsiteY8" fmla="*/ 504916 h 504916"/>
                <a:gd name="connsiteX9" fmla="*/ 78206 w 181097"/>
                <a:gd name="connsiteY9" fmla="*/ 406505 h 504916"/>
                <a:gd name="connsiteX10" fmla="*/ 47453 w 181097"/>
                <a:gd name="connsiteY10" fmla="*/ 498766 h 504916"/>
                <a:gd name="connsiteX11" fmla="*/ 41301 w 181097"/>
                <a:gd name="connsiteY11" fmla="*/ 400354 h 504916"/>
                <a:gd name="connsiteX12" fmla="*/ 298 w 181097"/>
                <a:gd name="connsiteY12" fmla="*/ 420856 h 504916"/>
                <a:gd name="connsiteX13" fmla="*/ 24900 w 181097"/>
                <a:gd name="connsiteY13" fmla="*/ 357300 h 504916"/>
                <a:gd name="connsiteX14" fmla="*/ 55654 w 181097"/>
                <a:gd name="connsiteY14" fmla="*/ 306044 h 504916"/>
                <a:gd name="connsiteX15" fmla="*/ 49504 w 181097"/>
                <a:gd name="connsiteY15" fmla="*/ 53866 h 504916"/>
                <a:gd name="connsiteX0" fmla="*/ 52664 w 184257"/>
                <a:gd name="connsiteY0" fmla="*/ 53866 h 504916"/>
                <a:gd name="connsiteX1" fmla="*/ 108019 w 184257"/>
                <a:gd name="connsiteY1" fmla="*/ 561 h 504916"/>
                <a:gd name="connsiteX2" fmla="*/ 165425 w 184257"/>
                <a:gd name="connsiteY2" fmla="*/ 43615 h 504916"/>
                <a:gd name="connsiteX3" fmla="*/ 151074 w 184257"/>
                <a:gd name="connsiteY3" fmla="*/ 273241 h 504916"/>
                <a:gd name="connsiteX4" fmla="*/ 181827 w 184257"/>
                <a:gd name="connsiteY4" fmla="*/ 414706 h 504916"/>
                <a:gd name="connsiteX5" fmla="*/ 136722 w 184257"/>
                <a:gd name="connsiteY5" fmla="*/ 365501 h 504916"/>
                <a:gd name="connsiteX6" fmla="*/ 157224 w 184257"/>
                <a:gd name="connsiteY6" fmla="*/ 492615 h 504916"/>
                <a:gd name="connsiteX7" fmla="*/ 112119 w 184257"/>
                <a:gd name="connsiteY7" fmla="*/ 396254 h 504916"/>
                <a:gd name="connsiteX8" fmla="*/ 108019 w 184257"/>
                <a:gd name="connsiteY8" fmla="*/ 504916 h 504916"/>
                <a:gd name="connsiteX9" fmla="*/ 81366 w 184257"/>
                <a:gd name="connsiteY9" fmla="*/ 406505 h 504916"/>
                <a:gd name="connsiteX10" fmla="*/ 50613 w 184257"/>
                <a:gd name="connsiteY10" fmla="*/ 498766 h 504916"/>
                <a:gd name="connsiteX11" fmla="*/ 44461 w 184257"/>
                <a:gd name="connsiteY11" fmla="*/ 400354 h 504916"/>
                <a:gd name="connsiteX12" fmla="*/ 3458 w 184257"/>
                <a:gd name="connsiteY12" fmla="*/ 420856 h 504916"/>
                <a:gd name="connsiteX13" fmla="*/ 28060 w 184257"/>
                <a:gd name="connsiteY13" fmla="*/ 357300 h 504916"/>
                <a:gd name="connsiteX14" fmla="*/ 58814 w 184257"/>
                <a:gd name="connsiteY14" fmla="*/ 306044 h 504916"/>
                <a:gd name="connsiteX15" fmla="*/ 52664 w 184257"/>
                <a:gd name="connsiteY15" fmla="*/ 53866 h 504916"/>
                <a:gd name="connsiteX0" fmla="*/ 52664 w 181873"/>
                <a:gd name="connsiteY0" fmla="*/ 53866 h 504916"/>
                <a:gd name="connsiteX1" fmla="*/ 108019 w 181873"/>
                <a:gd name="connsiteY1" fmla="*/ 561 h 504916"/>
                <a:gd name="connsiteX2" fmla="*/ 165425 w 181873"/>
                <a:gd name="connsiteY2" fmla="*/ 43615 h 504916"/>
                <a:gd name="connsiteX3" fmla="*/ 151074 w 181873"/>
                <a:gd name="connsiteY3" fmla="*/ 273241 h 504916"/>
                <a:gd name="connsiteX4" fmla="*/ 181827 w 181873"/>
                <a:gd name="connsiteY4" fmla="*/ 414706 h 504916"/>
                <a:gd name="connsiteX5" fmla="*/ 142873 w 181873"/>
                <a:gd name="connsiteY5" fmla="*/ 377802 h 504916"/>
                <a:gd name="connsiteX6" fmla="*/ 157224 w 181873"/>
                <a:gd name="connsiteY6" fmla="*/ 492615 h 504916"/>
                <a:gd name="connsiteX7" fmla="*/ 112119 w 181873"/>
                <a:gd name="connsiteY7" fmla="*/ 396254 h 504916"/>
                <a:gd name="connsiteX8" fmla="*/ 108019 w 181873"/>
                <a:gd name="connsiteY8" fmla="*/ 504916 h 504916"/>
                <a:gd name="connsiteX9" fmla="*/ 81366 w 181873"/>
                <a:gd name="connsiteY9" fmla="*/ 406505 h 504916"/>
                <a:gd name="connsiteX10" fmla="*/ 50613 w 181873"/>
                <a:gd name="connsiteY10" fmla="*/ 498766 h 504916"/>
                <a:gd name="connsiteX11" fmla="*/ 44461 w 181873"/>
                <a:gd name="connsiteY11" fmla="*/ 400354 h 504916"/>
                <a:gd name="connsiteX12" fmla="*/ 3458 w 181873"/>
                <a:gd name="connsiteY12" fmla="*/ 420856 h 504916"/>
                <a:gd name="connsiteX13" fmla="*/ 28060 w 181873"/>
                <a:gd name="connsiteY13" fmla="*/ 357300 h 504916"/>
                <a:gd name="connsiteX14" fmla="*/ 58814 w 181873"/>
                <a:gd name="connsiteY14" fmla="*/ 306044 h 504916"/>
                <a:gd name="connsiteX15" fmla="*/ 52664 w 181873"/>
                <a:gd name="connsiteY15" fmla="*/ 53866 h 504916"/>
                <a:gd name="connsiteX0" fmla="*/ 52664 w 181839"/>
                <a:gd name="connsiteY0" fmla="*/ 53866 h 504916"/>
                <a:gd name="connsiteX1" fmla="*/ 108019 w 181839"/>
                <a:gd name="connsiteY1" fmla="*/ 561 h 504916"/>
                <a:gd name="connsiteX2" fmla="*/ 165425 w 181839"/>
                <a:gd name="connsiteY2" fmla="*/ 43615 h 504916"/>
                <a:gd name="connsiteX3" fmla="*/ 151074 w 181839"/>
                <a:gd name="connsiteY3" fmla="*/ 273241 h 504916"/>
                <a:gd name="connsiteX4" fmla="*/ 181827 w 181839"/>
                <a:gd name="connsiteY4" fmla="*/ 414706 h 504916"/>
                <a:gd name="connsiteX5" fmla="*/ 146973 w 181839"/>
                <a:gd name="connsiteY5" fmla="*/ 386003 h 504916"/>
                <a:gd name="connsiteX6" fmla="*/ 157224 w 181839"/>
                <a:gd name="connsiteY6" fmla="*/ 492615 h 504916"/>
                <a:gd name="connsiteX7" fmla="*/ 112119 w 181839"/>
                <a:gd name="connsiteY7" fmla="*/ 396254 h 504916"/>
                <a:gd name="connsiteX8" fmla="*/ 108019 w 181839"/>
                <a:gd name="connsiteY8" fmla="*/ 504916 h 504916"/>
                <a:gd name="connsiteX9" fmla="*/ 81366 w 181839"/>
                <a:gd name="connsiteY9" fmla="*/ 406505 h 504916"/>
                <a:gd name="connsiteX10" fmla="*/ 50613 w 181839"/>
                <a:gd name="connsiteY10" fmla="*/ 498766 h 504916"/>
                <a:gd name="connsiteX11" fmla="*/ 44461 w 181839"/>
                <a:gd name="connsiteY11" fmla="*/ 400354 h 504916"/>
                <a:gd name="connsiteX12" fmla="*/ 3458 w 181839"/>
                <a:gd name="connsiteY12" fmla="*/ 420856 h 504916"/>
                <a:gd name="connsiteX13" fmla="*/ 28060 w 181839"/>
                <a:gd name="connsiteY13" fmla="*/ 357300 h 504916"/>
                <a:gd name="connsiteX14" fmla="*/ 58814 w 181839"/>
                <a:gd name="connsiteY14" fmla="*/ 306044 h 504916"/>
                <a:gd name="connsiteX15" fmla="*/ 52664 w 181839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270875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9467 h 510517"/>
                <a:gd name="connsiteX1" fmla="*/ 100203 w 183758"/>
                <a:gd name="connsiteY1" fmla="*/ 301 h 510517"/>
                <a:gd name="connsiteX2" fmla="*/ 165425 w 183758"/>
                <a:gd name="connsiteY2" fmla="*/ 49216 h 510517"/>
                <a:gd name="connsiteX3" fmla="*/ 151074 w 183758"/>
                <a:gd name="connsiteY3" fmla="*/ 278842 h 510517"/>
                <a:gd name="connsiteX4" fmla="*/ 181827 w 183758"/>
                <a:gd name="connsiteY4" fmla="*/ 420307 h 510517"/>
                <a:gd name="connsiteX5" fmla="*/ 146973 w 183758"/>
                <a:gd name="connsiteY5" fmla="*/ 391604 h 510517"/>
                <a:gd name="connsiteX6" fmla="*/ 157224 w 183758"/>
                <a:gd name="connsiteY6" fmla="*/ 498216 h 510517"/>
                <a:gd name="connsiteX7" fmla="*/ 112119 w 183758"/>
                <a:gd name="connsiteY7" fmla="*/ 401855 h 510517"/>
                <a:gd name="connsiteX8" fmla="*/ 108019 w 183758"/>
                <a:gd name="connsiteY8" fmla="*/ 510517 h 510517"/>
                <a:gd name="connsiteX9" fmla="*/ 81366 w 183758"/>
                <a:gd name="connsiteY9" fmla="*/ 412106 h 510517"/>
                <a:gd name="connsiteX10" fmla="*/ 50613 w 183758"/>
                <a:gd name="connsiteY10" fmla="*/ 504367 h 510517"/>
                <a:gd name="connsiteX11" fmla="*/ 44461 w 183758"/>
                <a:gd name="connsiteY11" fmla="*/ 405955 h 510517"/>
                <a:gd name="connsiteX12" fmla="*/ 3458 w 183758"/>
                <a:gd name="connsiteY12" fmla="*/ 426457 h 510517"/>
                <a:gd name="connsiteX13" fmla="*/ 28060 w 183758"/>
                <a:gd name="connsiteY13" fmla="*/ 362901 h 510517"/>
                <a:gd name="connsiteX14" fmla="*/ 56860 w 183758"/>
                <a:gd name="connsiteY14" fmla="*/ 233491 h 510517"/>
                <a:gd name="connsiteX15" fmla="*/ 52664 w 183758"/>
                <a:gd name="connsiteY15" fmla="*/ 59467 h 510517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85"/>
                <a:gd name="connsiteX1" fmla="*/ 100203 w 183622"/>
                <a:gd name="connsiteY1" fmla="*/ 555 h 510785"/>
                <a:gd name="connsiteX2" fmla="*/ 165425 w 183622"/>
                <a:gd name="connsiteY2" fmla="*/ 49470 h 510785"/>
                <a:gd name="connsiteX3" fmla="*/ 151074 w 183622"/>
                <a:gd name="connsiteY3" fmla="*/ 310357 h 510785"/>
                <a:gd name="connsiteX4" fmla="*/ 181827 w 183622"/>
                <a:gd name="connsiteY4" fmla="*/ 420561 h 510785"/>
                <a:gd name="connsiteX5" fmla="*/ 146973 w 183622"/>
                <a:gd name="connsiteY5" fmla="*/ 391858 h 510785"/>
                <a:gd name="connsiteX6" fmla="*/ 157224 w 183622"/>
                <a:gd name="connsiteY6" fmla="*/ 498470 h 510785"/>
                <a:gd name="connsiteX7" fmla="*/ 112119 w 183622"/>
                <a:gd name="connsiteY7" fmla="*/ 402109 h 510785"/>
                <a:gd name="connsiteX8" fmla="*/ 108019 w 183622"/>
                <a:gd name="connsiteY8" fmla="*/ 510771 h 510785"/>
                <a:gd name="connsiteX9" fmla="*/ 77459 w 183622"/>
                <a:gd name="connsiteY9" fmla="*/ 410406 h 510785"/>
                <a:gd name="connsiteX10" fmla="*/ 50613 w 183622"/>
                <a:gd name="connsiteY10" fmla="*/ 504621 h 510785"/>
                <a:gd name="connsiteX11" fmla="*/ 44461 w 183622"/>
                <a:gd name="connsiteY11" fmla="*/ 406209 h 510785"/>
                <a:gd name="connsiteX12" fmla="*/ 3458 w 183622"/>
                <a:gd name="connsiteY12" fmla="*/ 426711 h 510785"/>
                <a:gd name="connsiteX13" fmla="*/ 28060 w 183622"/>
                <a:gd name="connsiteY13" fmla="*/ 363155 h 510785"/>
                <a:gd name="connsiteX14" fmla="*/ 56860 w 183622"/>
                <a:gd name="connsiteY14" fmla="*/ 233745 h 510785"/>
                <a:gd name="connsiteX15" fmla="*/ 52664 w 183622"/>
                <a:gd name="connsiteY15" fmla="*/ 59721 h 510785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94408 h 545501"/>
                <a:gd name="connsiteX1" fmla="*/ 102157 w 183622"/>
                <a:gd name="connsiteY1" fmla="*/ 73 h 545501"/>
                <a:gd name="connsiteX2" fmla="*/ 165425 w 183622"/>
                <a:gd name="connsiteY2" fmla="*/ 84157 h 545501"/>
                <a:gd name="connsiteX3" fmla="*/ 151074 w 183622"/>
                <a:gd name="connsiteY3" fmla="*/ 345044 h 545501"/>
                <a:gd name="connsiteX4" fmla="*/ 181827 w 183622"/>
                <a:gd name="connsiteY4" fmla="*/ 455248 h 545501"/>
                <a:gd name="connsiteX5" fmla="*/ 146973 w 183622"/>
                <a:gd name="connsiteY5" fmla="*/ 426545 h 545501"/>
                <a:gd name="connsiteX6" fmla="*/ 157224 w 183622"/>
                <a:gd name="connsiteY6" fmla="*/ 533157 h 545501"/>
                <a:gd name="connsiteX7" fmla="*/ 112119 w 183622"/>
                <a:gd name="connsiteY7" fmla="*/ 436796 h 545501"/>
                <a:gd name="connsiteX8" fmla="*/ 108019 w 183622"/>
                <a:gd name="connsiteY8" fmla="*/ 545458 h 545501"/>
                <a:gd name="connsiteX9" fmla="*/ 77459 w 183622"/>
                <a:gd name="connsiteY9" fmla="*/ 445093 h 545501"/>
                <a:gd name="connsiteX10" fmla="*/ 50613 w 183622"/>
                <a:gd name="connsiteY10" fmla="*/ 539308 h 545501"/>
                <a:gd name="connsiteX11" fmla="*/ 44461 w 183622"/>
                <a:gd name="connsiteY11" fmla="*/ 440896 h 545501"/>
                <a:gd name="connsiteX12" fmla="*/ 3458 w 183622"/>
                <a:gd name="connsiteY12" fmla="*/ 461398 h 545501"/>
                <a:gd name="connsiteX13" fmla="*/ 28060 w 183622"/>
                <a:gd name="connsiteY13" fmla="*/ 397842 h 545501"/>
                <a:gd name="connsiteX14" fmla="*/ 56860 w 183622"/>
                <a:gd name="connsiteY14" fmla="*/ 268432 h 545501"/>
                <a:gd name="connsiteX15" fmla="*/ 52664 w 183622"/>
                <a:gd name="connsiteY15" fmla="*/ 94408 h 545501"/>
                <a:gd name="connsiteX0" fmla="*/ 52664 w 183622"/>
                <a:gd name="connsiteY0" fmla="*/ 99119 h 550212"/>
                <a:gd name="connsiteX1" fmla="*/ 102157 w 183622"/>
                <a:gd name="connsiteY1" fmla="*/ 4784 h 550212"/>
                <a:gd name="connsiteX2" fmla="*/ 165425 w 183622"/>
                <a:gd name="connsiteY2" fmla="*/ 49791 h 550212"/>
                <a:gd name="connsiteX3" fmla="*/ 151074 w 183622"/>
                <a:gd name="connsiteY3" fmla="*/ 349755 h 550212"/>
                <a:gd name="connsiteX4" fmla="*/ 181827 w 183622"/>
                <a:gd name="connsiteY4" fmla="*/ 459959 h 550212"/>
                <a:gd name="connsiteX5" fmla="*/ 146973 w 183622"/>
                <a:gd name="connsiteY5" fmla="*/ 431256 h 550212"/>
                <a:gd name="connsiteX6" fmla="*/ 157224 w 183622"/>
                <a:gd name="connsiteY6" fmla="*/ 537868 h 550212"/>
                <a:gd name="connsiteX7" fmla="*/ 112119 w 183622"/>
                <a:gd name="connsiteY7" fmla="*/ 441507 h 550212"/>
                <a:gd name="connsiteX8" fmla="*/ 108019 w 183622"/>
                <a:gd name="connsiteY8" fmla="*/ 550169 h 550212"/>
                <a:gd name="connsiteX9" fmla="*/ 77459 w 183622"/>
                <a:gd name="connsiteY9" fmla="*/ 449804 h 550212"/>
                <a:gd name="connsiteX10" fmla="*/ 50613 w 183622"/>
                <a:gd name="connsiteY10" fmla="*/ 544019 h 550212"/>
                <a:gd name="connsiteX11" fmla="*/ 44461 w 183622"/>
                <a:gd name="connsiteY11" fmla="*/ 445607 h 550212"/>
                <a:gd name="connsiteX12" fmla="*/ 3458 w 183622"/>
                <a:gd name="connsiteY12" fmla="*/ 466109 h 550212"/>
                <a:gd name="connsiteX13" fmla="*/ 28060 w 183622"/>
                <a:gd name="connsiteY13" fmla="*/ 402553 h 550212"/>
                <a:gd name="connsiteX14" fmla="*/ 56860 w 183622"/>
                <a:gd name="connsiteY14" fmla="*/ 273143 h 550212"/>
                <a:gd name="connsiteX15" fmla="*/ 52664 w 183622"/>
                <a:gd name="connsiteY15" fmla="*/ 99119 h 550212"/>
                <a:gd name="connsiteX0" fmla="*/ 52664 w 183622"/>
                <a:gd name="connsiteY0" fmla="*/ 52963 h 547041"/>
                <a:gd name="connsiteX1" fmla="*/ 102157 w 183622"/>
                <a:gd name="connsiteY1" fmla="*/ 1613 h 547041"/>
                <a:gd name="connsiteX2" fmla="*/ 165425 w 183622"/>
                <a:gd name="connsiteY2" fmla="*/ 46620 h 547041"/>
                <a:gd name="connsiteX3" fmla="*/ 151074 w 183622"/>
                <a:gd name="connsiteY3" fmla="*/ 346584 h 547041"/>
                <a:gd name="connsiteX4" fmla="*/ 181827 w 183622"/>
                <a:gd name="connsiteY4" fmla="*/ 456788 h 547041"/>
                <a:gd name="connsiteX5" fmla="*/ 146973 w 183622"/>
                <a:gd name="connsiteY5" fmla="*/ 428085 h 547041"/>
                <a:gd name="connsiteX6" fmla="*/ 157224 w 183622"/>
                <a:gd name="connsiteY6" fmla="*/ 534697 h 547041"/>
                <a:gd name="connsiteX7" fmla="*/ 112119 w 183622"/>
                <a:gd name="connsiteY7" fmla="*/ 438336 h 547041"/>
                <a:gd name="connsiteX8" fmla="*/ 108019 w 183622"/>
                <a:gd name="connsiteY8" fmla="*/ 546998 h 547041"/>
                <a:gd name="connsiteX9" fmla="*/ 77459 w 183622"/>
                <a:gd name="connsiteY9" fmla="*/ 446633 h 547041"/>
                <a:gd name="connsiteX10" fmla="*/ 50613 w 183622"/>
                <a:gd name="connsiteY10" fmla="*/ 540848 h 547041"/>
                <a:gd name="connsiteX11" fmla="*/ 44461 w 183622"/>
                <a:gd name="connsiteY11" fmla="*/ 442436 h 547041"/>
                <a:gd name="connsiteX12" fmla="*/ 3458 w 183622"/>
                <a:gd name="connsiteY12" fmla="*/ 462938 h 547041"/>
                <a:gd name="connsiteX13" fmla="*/ 28060 w 183622"/>
                <a:gd name="connsiteY13" fmla="*/ 399382 h 547041"/>
                <a:gd name="connsiteX14" fmla="*/ 56860 w 183622"/>
                <a:gd name="connsiteY14" fmla="*/ 269972 h 547041"/>
                <a:gd name="connsiteX15" fmla="*/ 52664 w 183622"/>
                <a:gd name="connsiteY15" fmla="*/ 52963 h 547041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3622" h="555612">
                  <a:moveTo>
                    <a:pt x="52664" y="61534"/>
                  </a:moveTo>
                  <a:cubicBezTo>
                    <a:pt x="59888" y="15179"/>
                    <a:pt x="81410" y="1472"/>
                    <a:pt x="100203" y="415"/>
                  </a:cubicBezTo>
                  <a:cubicBezTo>
                    <a:pt x="118996" y="-642"/>
                    <a:pt x="156947" y="-3932"/>
                    <a:pt x="165425" y="55191"/>
                  </a:cubicBezTo>
                  <a:cubicBezTo>
                    <a:pt x="173903" y="114314"/>
                    <a:pt x="148340" y="286794"/>
                    <a:pt x="151074" y="355155"/>
                  </a:cubicBezTo>
                  <a:cubicBezTo>
                    <a:pt x="153808" y="423516"/>
                    <a:pt x="192279" y="447868"/>
                    <a:pt x="181827" y="465359"/>
                  </a:cubicBezTo>
                  <a:cubicBezTo>
                    <a:pt x="171375" y="482850"/>
                    <a:pt x="151074" y="423671"/>
                    <a:pt x="146973" y="436656"/>
                  </a:cubicBezTo>
                  <a:cubicBezTo>
                    <a:pt x="142873" y="449641"/>
                    <a:pt x="171138" y="533553"/>
                    <a:pt x="157224" y="543268"/>
                  </a:cubicBezTo>
                  <a:cubicBezTo>
                    <a:pt x="143310" y="552983"/>
                    <a:pt x="120320" y="444857"/>
                    <a:pt x="112119" y="446907"/>
                  </a:cubicBezTo>
                  <a:cubicBezTo>
                    <a:pt x="103918" y="448957"/>
                    <a:pt x="123565" y="558094"/>
                    <a:pt x="108019" y="555569"/>
                  </a:cubicBezTo>
                  <a:cubicBezTo>
                    <a:pt x="92473" y="553044"/>
                    <a:pt x="87027" y="456229"/>
                    <a:pt x="77459" y="455204"/>
                  </a:cubicBezTo>
                  <a:cubicBezTo>
                    <a:pt x="67891" y="454179"/>
                    <a:pt x="67836" y="548164"/>
                    <a:pt x="50613" y="549419"/>
                  </a:cubicBezTo>
                  <a:cubicBezTo>
                    <a:pt x="33390" y="550674"/>
                    <a:pt x="52320" y="463992"/>
                    <a:pt x="44461" y="451007"/>
                  </a:cubicBezTo>
                  <a:cubicBezTo>
                    <a:pt x="36602" y="438022"/>
                    <a:pt x="16442" y="478685"/>
                    <a:pt x="3458" y="471509"/>
                  </a:cubicBezTo>
                  <a:cubicBezTo>
                    <a:pt x="-9526" y="464333"/>
                    <a:pt x="17467" y="429480"/>
                    <a:pt x="28060" y="407953"/>
                  </a:cubicBezTo>
                  <a:cubicBezTo>
                    <a:pt x="60144" y="359073"/>
                    <a:pt x="59236" y="343593"/>
                    <a:pt x="56860" y="278543"/>
                  </a:cubicBezTo>
                  <a:cubicBezTo>
                    <a:pt x="54484" y="213493"/>
                    <a:pt x="45440" y="107889"/>
                    <a:pt x="52664" y="61534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19A1EBC1-B89A-4FDB-AA1A-67D6D093B3A2}"/>
                </a:ext>
              </a:extLst>
            </p:cNvPr>
            <p:cNvSpPr/>
            <p:nvPr/>
          </p:nvSpPr>
          <p:spPr>
            <a:xfrm rot="1847590">
              <a:off x="5606478" y="3198376"/>
              <a:ext cx="226497" cy="384246"/>
            </a:xfrm>
            <a:custGeom>
              <a:avLst/>
              <a:gdLst>
                <a:gd name="connsiteX0" fmla="*/ 26048 w 207295"/>
                <a:gd name="connsiteY0" fmla="*/ 89400 h 310281"/>
                <a:gd name="connsiteX1" fmla="*/ 88597 w 207295"/>
                <a:gd name="connsiteY1" fmla="*/ 44 h 310281"/>
                <a:gd name="connsiteX2" fmla="*/ 171995 w 207295"/>
                <a:gd name="connsiteY2" fmla="*/ 80464 h 310281"/>
                <a:gd name="connsiteX3" fmla="*/ 204758 w 207295"/>
                <a:gd name="connsiteY3" fmla="*/ 274067 h 310281"/>
                <a:gd name="connsiteX4" fmla="*/ 109446 w 207295"/>
                <a:gd name="connsiteY4" fmla="*/ 294916 h 310281"/>
                <a:gd name="connsiteX5" fmla="*/ 5199 w 207295"/>
                <a:gd name="connsiteY5" fmla="*/ 294916 h 310281"/>
                <a:gd name="connsiteX6" fmla="*/ 26048 w 207295"/>
                <a:gd name="connsiteY6" fmla="*/ 89400 h 310281"/>
                <a:gd name="connsiteX0" fmla="*/ 25027 w 206625"/>
                <a:gd name="connsiteY0" fmla="*/ 89400 h 324978"/>
                <a:gd name="connsiteX1" fmla="*/ 87576 w 206625"/>
                <a:gd name="connsiteY1" fmla="*/ 44 h 324978"/>
                <a:gd name="connsiteX2" fmla="*/ 170974 w 206625"/>
                <a:gd name="connsiteY2" fmla="*/ 80464 h 324978"/>
                <a:gd name="connsiteX3" fmla="*/ 203737 w 206625"/>
                <a:gd name="connsiteY3" fmla="*/ 274067 h 324978"/>
                <a:gd name="connsiteX4" fmla="*/ 102468 w 206625"/>
                <a:gd name="connsiteY4" fmla="*/ 321723 h 324978"/>
                <a:gd name="connsiteX5" fmla="*/ 4178 w 206625"/>
                <a:gd name="connsiteY5" fmla="*/ 294916 h 324978"/>
                <a:gd name="connsiteX6" fmla="*/ 25027 w 206625"/>
                <a:gd name="connsiteY6" fmla="*/ 89400 h 324978"/>
                <a:gd name="connsiteX0" fmla="*/ 25027 w 215052"/>
                <a:gd name="connsiteY0" fmla="*/ 89406 h 325089"/>
                <a:gd name="connsiteX1" fmla="*/ 87576 w 215052"/>
                <a:gd name="connsiteY1" fmla="*/ 50 h 325089"/>
                <a:gd name="connsiteX2" fmla="*/ 170974 w 215052"/>
                <a:gd name="connsiteY2" fmla="*/ 80470 h 325089"/>
                <a:gd name="connsiteX3" fmla="*/ 212673 w 215052"/>
                <a:gd name="connsiteY3" fmla="*/ 300880 h 325089"/>
                <a:gd name="connsiteX4" fmla="*/ 102468 w 215052"/>
                <a:gd name="connsiteY4" fmla="*/ 321729 h 325089"/>
                <a:gd name="connsiteX5" fmla="*/ 4178 w 215052"/>
                <a:gd name="connsiteY5" fmla="*/ 294922 h 325089"/>
                <a:gd name="connsiteX6" fmla="*/ 25027 w 215052"/>
                <a:gd name="connsiteY6" fmla="*/ 89406 h 325089"/>
                <a:gd name="connsiteX0" fmla="*/ 33149 w 223174"/>
                <a:gd name="connsiteY0" fmla="*/ 89406 h 331862"/>
                <a:gd name="connsiteX1" fmla="*/ 95698 w 223174"/>
                <a:gd name="connsiteY1" fmla="*/ 50 h 331862"/>
                <a:gd name="connsiteX2" fmla="*/ 179096 w 223174"/>
                <a:gd name="connsiteY2" fmla="*/ 80470 h 331862"/>
                <a:gd name="connsiteX3" fmla="*/ 220795 w 223174"/>
                <a:gd name="connsiteY3" fmla="*/ 300880 h 331862"/>
                <a:gd name="connsiteX4" fmla="*/ 110590 w 223174"/>
                <a:gd name="connsiteY4" fmla="*/ 321729 h 331862"/>
                <a:gd name="connsiteX5" fmla="*/ 3365 w 223174"/>
                <a:gd name="connsiteY5" fmla="*/ 309814 h 331862"/>
                <a:gd name="connsiteX6" fmla="*/ 33149 w 223174"/>
                <a:gd name="connsiteY6" fmla="*/ 89406 h 331862"/>
                <a:gd name="connsiteX0" fmla="*/ 23550 w 225489"/>
                <a:gd name="connsiteY0" fmla="*/ 104561 h 331102"/>
                <a:gd name="connsiteX1" fmla="*/ 98013 w 225489"/>
                <a:gd name="connsiteY1" fmla="*/ 312 h 331102"/>
                <a:gd name="connsiteX2" fmla="*/ 181411 w 225489"/>
                <a:gd name="connsiteY2" fmla="*/ 80732 h 331102"/>
                <a:gd name="connsiteX3" fmla="*/ 223110 w 225489"/>
                <a:gd name="connsiteY3" fmla="*/ 301142 h 331102"/>
                <a:gd name="connsiteX4" fmla="*/ 112905 w 225489"/>
                <a:gd name="connsiteY4" fmla="*/ 321991 h 331102"/>
                <a:gd name="connsiteX5" fmla="*/ 5680 w 225489"/>
                <a:gd name="connsiteY5" fmla="*/ 310076 h 331102"/>
                <a:gd name="connsiteX6" fmla="*/ 23550 w 225489"/>
                <a:gd name="connsiteY6" fmla="*/ 104561 h 331102"/>
                <a:gd name="connsiteX0" fmla="*/ 23550 w 227742"/>
                <a:gd name="connsiteY0" fmla="*/ 104561 h 331102"/>
                <a:gd name="connsiteX1" fmla="*/ 98013 w 227742"/>
                <a:gd name="connsiteY1" fmla="*/ 312 h 331102"/>
                <a:gd name="connsiteX2" fmla="*/ 196304 w 227742"/>
                <a:gd name="connsiteY2" fmla="*/ 80732 h 331102"/>
                <a:gd name="connsiteX3" fmla="*/ 223110 w 227742"/>
                <a:gd name="connsiteY3" fmla="*/ 301142 h 331102"/>
                <a:gd name="connsiteX4" fmla="*/ 112905 w 227742"/>
                <a:gd name="connsiteY4" fmla="*/ 321991 h 331102"/>
                <a:gd name="connsiteX5" fmla="*/ 5680 w 227742"/>
                <a:gd name="connsiteY5" fmla="*/ 310076 h 331102"/>
                <a:gd name="connsiteX6" fmla="*/ 23550 w 227742"/>
                <a:gd name="connsiteY6" fmla="*/ 104561 h 331102"/>
                <a:gd name="connsiteX0" fmla="*/ 19305 w 229454"/>
                <a:gd name="connsiteY0" fmla="*/ 68648 h 333403"/>
                <a:gd name="connsiteX1" fmla="*/ 99725 w 229454"/>
                <a:gd name="connsiteY1" fmla="*/ 141 h 333403"/>
                <a:gd name="connsiteX2" fmla="*/ 198016 w 229454"/>
                <a:gd name="connsiteY2" fmla="*/ 80561 h 333403"/>
                <a:gd name="connsiteX3" fmla="*/ 224822 w 229454"/>
                <a:gd name="connsiteY3" fmla="*/ 300971 h 333403"/>
                <a:gd name="connsiteX4" fmla="*/ 114617 w 229454"/>
                <a:gd name="connsiteY4" fmla="*/ 321820 h 333403"/>
                <a:gd name="connsiteX5" fmla="*/ 7392 w 229454"/>
                <a:gd name="connsiteY5" fmla="*/ 309905 h 333403"/>
                <a:gd name="connsiteX6" fmla="*/ 19305 w 229454"/>
                <a:gd name="connsiteY6" fmla="*/ 68648 h 333403"/>
                <a:gd name="connsiteX0" fmla="*/ 19305 w 226896"/>
                <a:gd name="connsiteY0" fmla="*/ 68558 h 333313"/>
                <a:gd name="connsiteX1" fmla="*/ 99725 w 226896"/>
                <a:gd name="connsiteY1" fmla="*/ 51 h 333313"/>
                <a:gd name="connsiteX2" fmla="*/ 180145 w 226896"/>
                <a:gd name="connsiteY2" fmla="*/ 62599 h 333313"/>
                <a:gd name="connsiteX3" fmla="*/ 224822 w 226896"/>
                <a:gd name="connsiteY3" fmla="*/ 300881 h 333313"/>
                <a:gd name="connsiteX4" fmla="*/ 114617 w 226896"/>
                <a:gd name="connsiteY4" fmla="*/ 321730 h 333313"/>
                <a:gd name="connsiteX5" fmla="*/ 7392 w 226896"/>
                <a:gd name="connsiteY5" fmla="*/ 309815 h 333313"/>
                <a:gd name="connsiteX6" fmla="*/ 19305 w 226896"/>
                <a:gd name="connsiteY6" fmla="*/ 68558 h 333313"/>
                <a:gd name="connsiteX0" fmla="*/ 18790 w 226497"/>
                <a:gd name="connsiteY0" fmla="*/ 95334 h 360089"/>
                <a:gd name="connsiteX1" fmla="*/ 84318 w 226497"/>
                <a:gd name="connsiteY1" fmla="*/ 20 h 360089"/>
                <a:gd name="connsiteX2" fmla="*/ 179630 w 226497"/>
                <a:gd name="connsiteY2" fmla="*/ 89375 h 360089"/>
                <a:gd name="connsiteX3" fmla="*/ 224307 w 226497"/>
                <a:gd name="connsiteY3" fmla="*/ 327657 h 360089"/>
                <a:gd name="connsiteX4" fmla="*/ 114102 w 226497"/>
                <a:gd name="connsiteY4" fmla="*/ 348506 h 360089"/>
                <a:gd name="connsiteX5" fmla="*/ 6877 w 226497"/>
                <a:gd name="connsiteY5" fmla="*/ 336591 h 360089"/>
                <a:gd name="connsiteX6" fmla="*/ 18790 w 226497"/>
                <a:gd name="connsiteY6" fmla="*/ 95334 h 360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6497" h="360089">
                  <a:moveTo>
                    <a:pt x="18790" y="95334"/>
                  </a:moveTo>
                  <a:cubicBezTo>
                    <a:pt x="31697" y="39239"/>
                    <a:pt x="57511" y="1013"/>
                    <a:pt x="84318" y="20"/>
                  </a:cubicBezTo>
                  <a:cubicBezTo>
                    <a:pt x="111125" y="-973"/>
                    <a:pt x="156299" y="34769"/>
                    <a:pt x="179630" y="89375"/>
                  </a:cubicBezTo>
                  <a:cubicBezTo>
                    <a:pt x="202961" y="143981"/>
                    <a:pt x="235228" y="284469"/>
                    <a:pt x="224307" y="327657"/>
                  </a:cubicBezTo>
                  <a:cubicBezTo>
                    <a:pt x="213386" y="370845"/>
                    <a:pt x="147362" y="345031"/>
                    <a:pt x="114102" y="348506"/>
                  </a:cubicBezTo>
                  <a:cubicBezTo>
                    <a:pt x="80842" y="351981"/>
                    <a:pt x="22762" y="378786"/>
                    <a:pt x="6877" y="336591"/>
                  </a:cubicBezTo>
                  <a:cubicBezTo>
                    <a:pt x="-9008" y="294396"/>
                    <a:pt x="5883" y="151429"/>
                    <a:pt x="18790" y="95334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9D3FCEEA-EC37-4332-8FA0-49AA7A99B930}"/>
                </a:ext>
              </a:extLst>
            </p:cNvPr>
            <p:cNvSpPr/>
            <p:nvPr/>
          </p:nvSpPr>
          <p:spPr>
            <a:xfrm>
              <a:off x="5669692" y="4759558"/>
              <a:ext cx="145269" cy="446633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  <a:gd name="connsiteX0" fmla="*/ 6496 w 140748"/>
                <a:gd name="connsiteY0" fmla="*/ 42636 h 364378"/>
                <a:gd name="connsiteX1" fmla="*/ 8067 w 140748"/>
                <a:gd name="connsiteY1" fmla="*/ 310013 h 364378"/>
                <a:gd name="connsiteX2" fmla="*/ 70905 w 140748"/>
                <a:gd name="connsiteY2" fmla="*/ 364185 h 364378"/>
                <a:gd name="connsiteX3" fmla="*/ 129409 w 140748"/>
                <a:gd name="connsiteY3" fmla="*/ 303514 h 364378"/>
                <a:gd name="connsiteX4" fmla="*/ 131576 w 140748"/>
                <a:gd name="connsiteY4" fmla="*/ 60829 h 364378"/>
                <a:gd name="connsiteX5" fmla="*/ 60071 w 140748"/>
                <a:gd name="connsiteY5" fmla="*/ 2324 h 364378"/>
                <a:gd name="connsiteX6" fmla="*/ 6496 w 140748"/>
                <a:gd name="connsiteY6" fmla="*/ 42636 h 364378"/>
                <a:gd name="connsiteX0" fmla="*/ 6496 w 136138"/>
                <a:gd name="connsiteY0" fmla="*/ 45571 h 367313"/>
                <a:gd name="connsiteX1" fmla="*/ 8067 w 136138"/>
                <a:gd name="connsiteY1" fmla="*/ 312948 h 367313"/>
                <a:gd name="connsiteX2" fmla="*/ 70905 w 136138"/>
                <a:gd name="connsiteY2" fmla="*/ 367120 h 367313"/>
                <a:gd name="connsiteX3" fmla="*/ 129409 w 136138"/>
                <a:gd name="connsiteY3" fmla="*/ 306449 h 367313"/>
                <a:gd name="connsiteX4" fmla="*/ 123956 w 136138"/>
                <a:gd name="connsiteY4" fmla="*/ 37094 h 367313"/>
                <a:gd name="connsiteX5" fmla="*/ 60071 w 136138"/>
                <a:gd name="connsiteY5" fmla="*/ 5259 h 367313"/>
                <a:gd name="connsiteX6" fmla="*/ 6496 w 136138"/>
                <a:gd name="connsiteY6" fmla="*/ 45571 h 367313"/>
                <a:gd name="connsiteX0" fmla="*/ 6991 w 136633"/>
                <a:gd name="connsiteY0" fmla="*/ 56469 h 378211"/>
                <a:gd name="connsiteX1" fmla="*/ 8562 w 136633"/>
                <a:gd name="connsiteY1" fmla="*/ 323846 h 378211"/>
                <a:gd name="connsiteX2" fmla="*/ 71400 w 136633"/>
                <a:gd name="connsiteY2" fmla="*/ 378018 h 378211"/>
                <a:gd name="connsiteX3" fmla="*/ 129904 w 136633"/>
                <a:gd name="connsiteY3" fmla="*/ 317347 h 378211"/>
                <a:gd name="connsiteX4" fmla="*/ 124451 w 136633"/>
                <a:gd name="connsiteY4" fmla="*/ 47992 h 378211"/>
                <a:gd name="connsiteX5" fmla="*/ 68186 w 136633"/>
                <a:gd name="connsiteY5" fmla="*/ 917 h 378211"/>
                <a:gd name="connsiteX6" fmla="*/ 6991 w 136633"/>
                <a:gd name="connsiteY6" fmla="*/ 56469 h 378211"/>
                <a:gd name="connsiteX0" fmla="*/ 3871 w 133513"/>
                <a:gd name="connsiteY0" fmla="*/ 56469 h 378103"/>
                <a:gd name="connsiteX1" fmla="*/ 13062 w 133513"/>
                <a:gd name="connsiteY1" fmla="*/ 321941 h 378103"/>
                <a:gd name="connsiteX2" fmla="*/ 68280 w 133513"/>
                <a:gd name="connsiteY2" fmla="*/ 378018 h 378103"/>
                <a:gd name="connsiteX3" fmla="*/ 126784 w 133513"/>
                <a:gd name="connsiteY3" fmla="*/ 317347 h 378103"/>
                <a:gd name="connsiteX4" fmla="*/ 121331 w 133513"/>
                <a:gd name="connsiteY4" fmla="*/ 47992 h 378103"/>
                <a:gd name="connsiteX5" fmla="*/ 65066 w 133513"/>
                <a:gd name="connsiteY5" fmla="*/ 917 h 378103"/>
                <a:gd name="connsiteX6" fmla="*/ 3871 w 133513"/>
                <a:gd name="connsiteY6" fmla="*/ 56469 h 378103"/>
                <a:gd name="connsiteX0" fmla="*/ 3871 w 130834"/>
                <a:gd name="connsiteY0" fmla="*/ 56469 h 378482"/>
                <a:gd name="connsiteX1" fmla="*/ 13062 w 130834"/>
                <a:gd name="connsiteY1" fmla="*/ 321941 h 378482"/>
                <a:gd name="connsiteX2" fmla="*/ 68280 w 130834"/>
                <a:gd name="connsiteY2" fmla="*/ 378018 h 378482"/>
                <a:gd name="connsiteX3" fmla="*/ 121069 w 130834"/>
                <a:gd name="connsiteY3" fmla="*/ 307822 h 378482"/>
                <a:gd name="connsiteX4" fmla="*/ 121331 w 130834"/>
                <a:gd name="connsiteY4" fmla="*/ 47992 h 378482"/>
                <a:gd name="connsiteX5" fmla="*/ 65066 w 130834"/>
                <a:gd name="connsiteY5" fmla="*/ 917 h 378482"/>
                <a:gd name="connsiteX6" fmla="*/ 3871 w 130834"/>
                <a:gd name="connsiteY6" fmla="*/ 56469 h 378482"/>
                <a:gd name="connsiteX0" fmla="*/ 3747 w 130911"/>
                <a:gd name="connsiteY0" fmla="*/ 56469 h 374836"/>
                <a:gd name="connsiteX1" fmla="*/ 12938 w 130911"/>
                <a:gd name="connsiteY1" fmla="*/ 321941 h 374836"/>
                <a:gd name="connsiteX2" fmla="*/ 64346 w 130911"/>
                <a:gd name="connsiteY2" fmla="*/ 374208 h 374836"/>
                <a:gd name="connsiteX3" fmla="*/ 120945 w 130911"/>
                <a:gd name="connsiteY3" fmla="*/ 307822 h 374836"/>
                <a:gd name="connsiteX4" fmla="*/ 121207 w 130911"/>
                <a:gd name="connsiteY4" fmla="*/ 47992 h 374836"/>
                <a:gd name="connsiteX5" fmla="*/ 64942 w 130911"/>
                <a:gd name="connsiteY5" fmla="*/ 917 h 374836"/>
                <a:gd name="connsiteX6" fmla="*/ 3747 w 130911"/>
                <a:gd name="connsiteY6" fmla="*/ 56469 h 374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0911" h="374836">
                  <a:moveTo>
                    <a:pt x="3747" y="56469"/>
                  </a:moveTo>
                  <a:cubicBezTo>
                    <a:pt x="-4920" y="109973"/>
                    <a:pt x="2838" y="268985"/>
                    <a:pt x="12938" y="321941"/>
                  </a:cubicBezTo>
                  <a:cubicBezTo>
                    <a:pt x="23038" y="374897"/>
                    <a:pt x="46345" y="376561"/>
                    <a:pt x="64346" y="374208"/>
                  </a:cubicBezTo>
                  <a:cubicBezTo>
                    <a:pt x="82347" y="371855"/>
                    <a:pt x="111468" y="362191"/>
                    <a:pt x="120945" y="307822"/>
                  </a:cubicBezTo>
                  <a:cubicBezTo>
                    <a:pt x="130422" y="253453"/>
                    <a:pt x="137458" y="102524"/>
                    <a:pt x="121207" y="47992"/>
                  </a:cubicBezTo>
                  <a:cubicBezTo>
                    <a:pt x="104956" y="-6540"/>
                    <a:pt x="84519" y="-496"/>
                    <a:pt x="64942" y="917"/>
                  </a:cubicBezTo>
                  <a:cubicBezTo>
                    <a:pt x="45365" y="2330"/>
                    <a:pt x="12414" y="2965"/>
                    <a:pt x="3747" y="56469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2EE5A2C7-7F76-434A-9A89-0BBAF95BDA46}"/>
                </a:ext>
              </a:extLst>
            </p:cNvPr>
            <p:cNvSpPr/>
            <p:nvPr/>
          </p:nvSpPr>
          <p:spPr>
            <a:xfrm rot="800781">
              <a:off x="5677611" y="4410411"/>
              <a:ext cx="186924" cy="432800"/>
            </a:xfrm>
            <a:custGeom>
              <a:avLst/>
              <a:gdLst>
                <a:gd name="connsiteX0" fmla="*/ 5859 w 185874"/>
                <a:gd name="connsiteY0" fmla="*/ 56783 h 399366"/>
                <a:gd name="connsiteX1" fmla="*/ 14526 w 185874"/>
                <a:gd name="connsiteY1" fmla="*/ 312468 h 399366"/>
                <a:gd name="connsiteX2" fmla="*/ 96865 w 185874"/>
                <a:gd name="connsiteY2" fmla="*/ 399141 h 399366"/>
                <a:gd name="connsiteX3" fmla="*/ 174871 w 185874"/>
                <a:gd name="connsiteY3" fmla="*/ 327636 h 399366"/>
                <a:gd name="connsiteX4" fmla="*/ 174871 w 185874"/>
                <a:gd name="connsiteY4" fmla="*/ 65450 h 399366"/>
                <a:gd name="connsiteX5" fmla="*/ 77364 w 185874"/>
                <a:gd name="connsiteY5" fmla="*/ 445 h 399366"/>
                <a:gd name="connsiteX6" fmla="*/ 5859 w 185874"/>
                <a:gd name="connsiteY6" fmla="*/ 56783 h 399366"/>
                <a:gd name="connsiteX0" fmla="*/ 6653 w 186668"/>
                <a:gd name="connsiteY0" fmla="*/ 56783 h 399366"/>
                <a:gd name="connsiteX1" fmla="*/ 15320 w 186668"/>
                <a:gd name="connsiteY1" fmla="*/ 312468 h 399366"/>
                <a:gd name="connsiteX2" fmla="*/ 97659 w 186668"/>
                <a:gd name="connsiteY2" fmla="*/ 399141 h 399366"/>
                <a:gd name="connsiteX3" fmla="*/ 175665 w 186668"/>
                <a:gd name="connsiteY3" fmla="*/ 327636 h 399366"/>
                <a:gd name="connsiteX4" fmla="*/ 175665 w 186668"/>
                <a:gd name="connsiteY4" fmla="*/ 65450 h 399366"/>
                <a:gd name="connsiteX5" fmla="*/ 88992 w 186668"/>
                <a:gd name="connsiteY5" fmla="*/ 445 h 399366"/>
                <a:gd name="connsiteX6" fmla="*/ 6653 w 186668"/>
                <a:gd name="connsiteY6" fmla="*/ 56783 h 399366"/>
                <a:gd name="connsiteX0" fmla="*/ 6970 w 186985"/>
                <a:gd name="connsiteY0" fmla="*/ 56783 h 399366"/>
                <a:gd name="connsiteX1" fmla="*/ 15637 w 186985"/>
                <a:gd name="connsiteY1" fmla="*/ 312468 h 399366"/>
                <a:gd name="connsiteX2" fmla="*/ 97976 w 186985"/>
                <a:gd name="connsiteY2" fmla="*/ 399141 h 399366"/>
                <a:gd name="connsiteX3" fmla="*/ 175982 w 186985"/>
                <a:gd name="connsiteY3" fmla="*/ 327636 h 399366"/>
                <a:gd name="connsiteX4" fmla="*/ 175982 w 186985"/>
                <a:gd name="connsiteY4" fmla="*/ 65450 h 399366"/>
                <a:gd name="connsiteX5" fmla="*/ 93643 w 186985"/>
                <a:gd name="connsiteY5" fmla="*/ 445 h 399366"/>
                <a:gd name="connsiteX6" fmla="*/ 6970 w 186985"/>
                <a:gd name="connsiteY6" fmla="*/ 56783 h 399366"/>
                <a:gd name="connsiteX0" fmla="*/ 5948 w 190296"/>
                <a:gd name="connsiteY0" fmla="*/ 67181 h 398930"/>
                <a:gd name="connsiteX1" fmla="*/ 18948 w 190296"/>
                <a:gd name="connsiteY1" fmla="*/ 312032 h 398930"/>
                <a:gd name="connsiteX2" fmla="*/ 101287 w 190296"/>
                <a:gd name="connsiteY2" fmla="*/ 398705 h 398930"/>
                <a:gd name="connsiteX3" fmla="*/ 179293 w 190296"/>
                <a:gd name="connsiteY3" fmla="*/ 327200 h 398930"/>
                <a:gd name="connsiteX4" fmla="*/ 179293 w 190296"/>
                <a:gd name="connsiteY4" fmla="*/ 65014 h 398930"/>
                <a:gd name="connsiteX5" fmla="*/ 96954 w 190296"/>
                <a:gd name="connsiteY5" fmla="*/ 9 h 398930"/>
                <a:gd name="connsiteX6" fmla="*/ 5948 w 190296"/>
                <a:gd name="connsiteY6" fmla="*/ 67181 h 398930"/>
                <a:gd name="connsiteX0" fmla="*/ 8303 w 183984"/>
                <a:gd name="connsiteY0" fmla="*/ 58598 h 399015"/>
                <a:gd name="connsiteX1" fmla="*/ 12636 w 183984"/>
                <a:gd name="connsiteY1" fmla="*/ 312117 h 399015"/>
                <a:gd name="connsiteX2" fmla="*/ 94975 w 183984"/>
                <a:gd name="connsiteY2" fmla="*/ 398790 h 399015"/>
                <a:gd name="connsiteX3" fmla="*/ 172981 w 183984"/>
                <a:gd name="connsiteY3" fmla="*/ 327285 h 399015"/>
                <a:gd name="connsiteX4" fmla="*/ 172981 w 183984"/>
                <a:gd name="connsiteY4" fmla="*/ 65099 h 399015"/>
                <a:gd name="connsiteX5" fmla="*/ 90642 w 183984"/>
                <a:gd name="connsiteY5" fmla="*/ 94 h 399015"/>
                <a:gd name="connsiteX6" fmla="*/ 8303 w 183984"/>
                <a:gd name="connsiteY6" fmla="*/ 58598 h 399015"/>
                <a:gd name="connsiteX0" fmla="*/ 8303 w 178777"/>
                <a:gd name="connsiteY0" fmla="*/ 58504 h 398932"/>
                <a:gd name="connsiteX1" fmla="*/ 12636 w 178777"/>
                <a:gd name="connsiteY1" fmla="*/ 312023 h 398932"/>
                <a:gd name="connsiteX2" fmla="*/ 94975 w 178777"/>
                <a:gd name="connsiteY2" fmla="*/ 398696 h 398932"/>
                <a:gd name="connsiteX3" fmla="*/ 172981 w 178777"/>
                <a:gd name="connsiteY3" fmla="*/ 327191 h 398932"/>
                <a:gd name="connsiteX4" fmla="*/ 162147 w 178777"/>
                <a:gd name="connsiteY4" fmla="*/ 58505 h 398932"/>
                <a:gd name="connsiteX5" fmla="*/ 90642 w 178777"/>
                <a:gd name="connsiteY5" fmla="*/ 0 h 398932"/>
                <a:gd name="connsiteX6" fmla="*/ 8303 w 178777"/>
                <a:gd name="connsiteY6" fmla="*/ 58504 h 398932"/>
                <a:gd name="connsiteX0" fmla="*/ 17753 w 170893"/>
                <a:gd name="connsiteY0" fmla="*/ 50263 h 399358"/>
                <a:gd name="connsiteX1" fmla="*/ 4752 w 170893"/>
                <a:gd name="connsiteY1" fmla="*/ 312449 h 399358"/>
                <a:gd name="connsiteX2" fmla="*/ 87091 w 170893"/>
                <a:gd name="connsiteY2" fmla="*/ 399122 h 399358"/>
                <a:gd name="connsiteX3" fmla="*/ 165097 w 170893"/>
                <a:gd name="connsiteY3" fmla="*/ 327617 h 399358"/>
                <a:gd name="connsiteX4" fmla="*/ 154263 w 170893"/>
                <a:gd name="connsiteY4" fmla="*/ 58931 h 399358"/>
                <a:gd name="connsiteX5" fmla="*/ 82758 w 170893"/>
                <a:gd name="connsiteY5" fmla="*/ 426 h 399358"/>
                <a:gd name="connsiteX6" fmla="*/ 17753 w 170893"/>
                <a:gd name="connsiteY6" fmla="*/ 50263 h 399358"/>
                <a:gd name="connsiteX0" fmla="*/ 6182 w 159322"/>
                <a:gd name="connsiteY0" fmla="*/ 50243 h 399400"/>
                <a:gd name="connsiteX1" fmla="*/ 10516 w 159322"/>
                <a:gd name="connsiteY1" fmla="*/ 310262 h 399400"/>
                <a:gd name="connsiteX2" fmla="*/ 75520 w 159322"/>
                <a:gd name="connsiteY2" fmla="*/ 399102 h 399400"/>
                <a:gd name="connsiteX3" fmla="*/ 153526 w 159322"/>
                <a:gd name="connsiteY3" fmla="*/ 327597 h 399400"/>
                <a:gd name="connsiteX4" fmla="*/ 142692 w 159322"/>
                <a:gd name="connsiteY4" fmla="*/ 58911 h 399400"/>
                <a:gd name="connsiteX5" fmla="*/ 71187 w 159322"/>
                <a:gd name="connsiteY5" fmla="*/ 406 h 399400"/>
                <a:gd name="connsiteX6" fmla="*/ 6182 w 159322"/>
                <a:gd name="connsiteY6" fmla="*/ 50243 h 399400"/>
                <a:gd name="connsiteX0" fmla="*/ 6182 w 156451"/>
                <a:gd name="connsiteY0" fmla="*/ 50243 h 399102"/>
                <a:gd name="connsiteX1" fmla="*/ 10516 w 156451"/>
                <a:gd name="connsiteY1" fmla="*/ 310262 h 399102"/>
                <a:gd name="connsiteX2" fmla="*/ 75520 w 156451"/>
                <a:gd name="connsiteY2" fmla="*/ 399102 h 399102"/>
                <a:gd name="connsiteX3" fmla="*/ 149193 w 156451"/>
                <a:gd name="connsiteY3" fmla="*/ 310263 h 399102"/>
                <a:gd name="connsiteX4" fmla="*/ 142692 w 156451"/>
                <a:gd name="connsiteY4" fmla="*/ 58911 h 399102"/>
                <a:gd name="connsiteX5" fmla="*/ 71187 w 156451"/>
                <a:gd name="connsiteY5" fmla="*/ 406 h 399102"/>
                <a:gd name="connsiteX6" fmla="*/ 6182 w 156451"/>
                <a:gd name="connsiteY6" fmla="*/ 50243 h 399102"/>
                <a:gd name="connsiteX0" fmla="*/ 6073 w 156494"/>
                <a:gd name="connsiteY0" fmla="*/ 50243 h 377434"/>
                <a:gd name="connsiteX1" fmla="*/ 10407 w 156494"/>
                <a:gd name="connsiteY1" fmla="*/ 310262 h 377434"/>
                <a:gd name="connsiteX2" fmla="*/ 73245 w 156494"/>
                <a:gd name="connsiteY2" fmla="*/ 377434 h 377434"/>
                <a:gd name="connsiteX3" fmla="*/ 149084 w 156494"/>
                <a:gd name="connsiteY3" fmla="*/ 310263 h 377434"/>
                <a:gd name="connsiteX4" fmla="*/ 142583 w 156494"/>
                <a:gd name="connsiteY4" fmla="*/ 58911 h 377434"/>
                <a:gd name="connsiteX5" fmla="*/ 71078 w 156494"/>
                <a:gd name="connsiteY5" fmla="*/ 406 h 377434"/>
                <a:gd name="connsiteX6" fmla="*/ 6073 w 156494"/>
                <a:gd name="connsiteY6" fmla="*/ 50243 h 377434"/>
                <a:gd name="connsiteX0" fmla="*/ 6073 w 156494"/>
                <a:gd name="connsiteY0" fmla="*/ 49900 h 377091"/>
                <a:gd name="connsiteX1" fmla="*/ 10407 w 156494"/>
                <a:gd name="connsiteY1" fmla="*/ 309919 h 377091"/>
                <a:gd name="connsiteX2" fmla="*/ 73245 w 156494"/>
                <a:gd name="connsiteY2" fmla="*/ 377091 h 377091"/>
                <a:gd name="connsiteX3" fmla="*/ 149084 w 156494"/>
                <a:gd name="connsiteY3" fmla="*/ 309920 h 377091"/>
                <a:gd name="connsiteX4" fmla="*/ 142583 w 156494"/>
                <a:gd name="connsiteY4" fmla="*/ 58568 h 377091"/>
                <a:gd name="connsiteX5" fmla="*/ 71078 w 156494"/>
                <a:gd name="connsiteY5" fmla="*/ 63 h 377091"/>
                <a:gd name="connsiteX6" fmla="*/ 6073 w 156494"/>
                <a:gd name="connsiteY6" fmla="*/ 49900 h 377091"/>
                <a:gd name="connsiteX0" fmla="*/ 3203 w 153624"/>
                <a:gd name="connsiteY0" fmla="*/ 49900 h 377097"/>
                <a:gd name="connsiteX1" fmla="*/ 16204 w 153624"/>
                <a:gd name="connsiteY1" fmla="*/ 307752 h 377097"/>
                <a:gd name="connsiteX2" fmla="*/ 70375 w 153624"/>
                <a:gd name="connsiteY2" fmla="*/ 377091 h 377097"/>
                <a:gd name="connsiteX3" fmla="*/ 146214 w 153624"/>
                <a:gd name="connsiteY3" fmla="*/ 309920 h 377097"/>
                <a:gd name="connsiteX4" fmla="*/ 139713 w 153624"/>
                <a:gd name="connsiteY4" fmla="*/ 58568 h 377097"/>
                <a:gd name="connsiteX5" fmla="*/ 68208 w 153624"/>
                <a:gd name="connsiteY5" fmla="*/ 63 h 377097"/>
                <a:gd name="connsiteX6" fmla="*/ 3203 w 153624"/>
                <a:gd name="connsiteY6" fmla="*/ 49900 h 377097"/>
                <a:gd name="connsiteX0" fmla="*/ 3203 w 149322"/>
                <a:gd name="connsiteY0" fmla="*/ 49900 h 377097"/>
                <a:gd name="connsiteX1" fmla="*/ 16204 w 149322"/>
                <a:gd name="connsiteY1" fmla="*/ 307752 h 377097"/>
                <a:gd name="connsiteX2" fmla="*/ 70375 w 149322"/>
                <a:gd name="connsiteY2" fmla="*/ 377091 h 377097"/>
                <a:gd name="connsiteX3" fmla="*/ 137546 w 149322"/>
                <a:gd name="connsiteY3" fmla="*/ 309920 h 377097"/>
                <a:gd name="connsiteX4" fmla="*/ 139713 w 149322"/>
                <a:gd name="connsiteY4" fmla="*/ 58568 h 377097"/>
                <a:gd name="connsiteX5" fmla="*/ 68208 w 149322"/>
                <a:gd name="connsiteY5" fmla="*/ 63 h 377097"/>
                <a:gd name="connsiteX6" fmla="*/ 3203 w 149322"/>
                <a:gd name="connsiteY6" fmla="*/ 49900 h 377097"/>
                <a:gd name="connsiteX0" fmla="*/ 3488 w 149064"/>
                <a:gd name="connsiteY0" fmla="*/ 49900 h 366272"/>
                <a:gd name="connsiteX1" fmla="*/ 16489 w 149064"/>
                <a:gd name="connsiteY1" fmla="*/ 307752 h 366272"/>
                <a:gd name="connsiteX2" fmla="*/ 81494 w 149064"/>
                <a:gd name="connsiteY2" fmla="*/ 366257 h 366272"/>
                <a:gd name="connsiteX3" fmla="*/ 137831 w 149064"/>
                <a:gd name="connsiteY3" fmla="*/ 309920 h 366272"/>
                <a:gd name="connsiteX4" fmla="*/ 139998 w 149064"/>
                <a:gd name="connsiteY4" fmla="*/ 58568 h 366272"/>
                <a:gd name="connsiteX5" fmla="*/ 68493 w 149064"/>
                <a:gd name="connsiteY5" fmla="*/ 63 h 366272"/>
                <a:gd name="connsiteX6" fmla="*/ 3488 w 149064"/>
                <a:gd name="connsiteY6" fmla="*/ 49900 h 366272"/>
                <a:gd name="connsiteX0" fmla="*/ 3429 w 149111"/>
                <a:gd name="connsiteY0" fmla="*/ 49900 h 361956"/>
                <a:gd name="connsiteX1" fmla="*/ 16430 w 149111"/>
                <a:gd name="connsiteY1" fmla="*/ 307752 h 361956"/>
                <a:gd name="connsiteX2" fmla="*/ 79268 w 149111"/>
                <a:gd name="connsiteY2" fmla="*/ 361924 h 361956"/>
                <a:gd name="connsiteX3" fmla="*/ 137772 w 149111"/>
                <a:gd name="connsiteY3" fmla="*/ 309920 h 361956"/>
                <a:gd name="connsiteX4" fmla="*/ 139939 w 149111"/>
                <a:gd name="connsiteY4" fmla="*/ 58568 h 361956"/>
                <a:gd name="connsiteX5" fmla="*/ 68434 w 149111"/>
                <a:gd name="connsiteY5" fmla="*/ 63 h 361956"/>
                <a:gd name="connsiteX6" fmla="*/ 3429 w 149111"/>
                <a:gd name="connsiteY6" fmla="*/ 49900 h 361956"/>
                <a:gd name="connsiteX0" fmla="*/ 3429 w 149111"/>
                <a:gd name="connsiteY0" fmla="*/ 49900 h 362079"/>
                <a:gd name="connsiteX1" fmla="*/ 16430 w 149111"/>
                <a:gd name="connsiteY1" fmla="*/ 307752 h 362079"/>
                <a:gd name="connsiteX2" fmla="*/ 79268 w 149111"/>
                <a:gd name="connsiteY2" fmla="*/ 361924 h 362079"/>
                <a:gd name="connsiteX3" fmla="*/ 137772 w 149111"/>
                <a:gd name="connsiteY3" fmla="*/ 301253 h 362079"/>
                <a:gd name="connsiteX4" fmla="*/ 139939 w 149111"/>
                <a:gd name="connsiteY4" fmla="*/ 58568 h 362079"/>
                <a:gd name="connsiteX5" fmla="*/ 68434 w 149111"/>
                <a:gd name="connsiteY5" fmla="*/ 63 h 362079"/>
                <a:gd name="connsiteX6" fmla="*/ 3429 w 149111"/>
                <a:gd name="connsiteY6" fmla="*/ 49900 h 362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111" h="362079">
                  <a:moveTo>
                    <a:pt x="3429" y="49900"/>
                  </a:moveTo>
                  <a:cubicBezTo>
                    <a:pt x="-5238" y="101182"/>
                    <a:pt x="3790" y="255748"/>
                    <a:pt x="16430" y="307752"/>
                  </a:cubicBezTo>
                  <a:cubicBezTo>
                    <a:pt x="29070" y="359756"/>
                    <a:pt x="59044" y="363007"/>
                    <a:pt x="79268" y="361924"/>
                  </a:cubicBezTo>
                  <a:cubicBezTo>
                    <a:pt x="99492" y="360841"/>
                    <a:pt x="127660" y="351812"/>
                    <a:pt x="137772" y="301253"/>
                  </a:cubicBezTo>
                  <a:cubicBezTo>
                    <a:pt x="147884" y="250694"/>
                    <a:pt x="156190" y="113100"/>
                    <a:pt x="139939" y="58568"/>
                  </a:cubicBezTo>
                  <a:cubicBezTo>
                    <a:pt x="123688" y="4036"/>
                    <a:pt x="86852" y="-658"/>
                    <a:pt x="68434" y="63"/>
                  </a:cubicBezTo>
                  <a:cubicBezTo>
                    <a:pt x="50016" y="784"/>
                    <a:pt x="12096" y="-1382"/>
                    <a:pt x="3429" y="49900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730FA77A-F07B-4D98-8481-01348F1C8A68}"/>
                </a:ext>
              </a:extLst>
            </p:cNvPr>
            <p:cNvSpPr/>
            <p:nvPr/>
          </p:nvSpPr>
          <p:spPr>
            <a:xfrm rot="879496">
              <a:off x="5638394" y="4091925"/>
              <a:ext cx="393406" cy="535863"/>
            </a:xfrm>
            <a:custGeom>
              <a:avLst/>
              <a:gdLst>
                <a:gd name="connsiteX0" fmla="*/ 11215 w 427713"/>
                <a:gd name="connsiteY0" fmla="*/ 118649 h 561918"/>
                <a:gd name="connsiteX1" fmla="*/ 27755 w 427713"/>
                <a:gd name="connsiteY1" fmla="*/ 364379 h 561918"/>
                <a:gd name="connsiteX2" fmla="*/ 32481 w 427713"/>
                <a:gd name="connsiteY2" fmla="*/ 522686 h 561918"/>
                <a:gd name="connsiteX3" fmla="*/ 190788 w 427713"/>
                <a:gd name="connsiteY3" fmla="*/ 543951 h 561918"/>
                <a:gd name="connsiteX4" fmla="*/ 405802 w 427713"/>
                <a:gd name="connsiteY4" fmla="*/ 543951 h 561918"/>
                <a:gd name="connsiteX5" fmla="*/ 417615 w 427713"/>
                <a:gd name="connsiteY5" fmla="*/ 312398 h 561918"/>
                <a:gd name="connsiteX6" fmla="*/ 410527 w 427713"/>
                <a:gd name="connsiteY6" fmla="*/ 76119 h 561918"/>
                <a:gd name="connsiteX7" fmla="*/ 216778 w 427713"/>
                <a:gd name="connsiteY7" fmla="*/ 509 h 561918"/>
                <a:gd name="connsiteX8" fmla="*/ 11215 w 427713"/>
                <a:gd name="connsiteY8" fmla="*/ 118649 h 561918"/>
                <a:gd name="connsiteX0" fmla="*/ 11560 w 425696"/>
                <a:gd name="connsiteY0" fmla="*/ 87530 h 561515"/>
                <a:gd name="connsiteX1" fmla="*/ 25738 w 425696"/>
                <a:gd name="connsiteY1" fmla="*/ 363976 h 561515"/>
                <a:gd name="connsiteX2" fmla="*/ 30464 w 425696"/>
                <a:gd name="connsiteY2" fmla="*/ 522283 h 561515"/>
                <a:gd name="connsiteX3" fmla="*/ 188771 w 425696"/>
                <a:gd name="connsiteY3" fmla="*/ 543548 h 561515"/>
                <a:gd name="connsiteX4" fmla="*/ 403785 w 425696"/>
                <a:gd name="connsiteY4" fmla="*/ 543548 h 561515"/>
                <a:gd name="connsiteX5" fmla="*/ 415598 w 425696"/>
                <a:gd name="connsiteY5" fmla="*/ 311995 h 561515"/>
                <a:gd name="connsiteX6" fmla="*/ 408510 w 425696"/>
                <a:gd name="connsiteY6" fmla="*/ 75716 h 561515"/>
                <a:gd name="connsiteX7" fmla="*/ 214761 w 425696"/>
                <a:gd name="connsiteY7" fmla="*/ 106 h 561515"/>
                <a:gd name="connsiteX8" fmla="*/ 11560 w 425696"/>
                <a:gd name="connsiteY8" fmla="*/ 87530 h 561515"/>
                <a:gd name="connsiteX0" fmla="*/ 10883 w 425019"/>
                <a:gd name="connsiteY0" fmla="*/ 85178 h 559163"/>
                <a:gd name="connsiteX1" fmla="*/ 25061 w 425019"/>
                <a:gd name="connsiteY1" fmla="*/ 361624 h 559163"/>
                <a:gd name="connsiteX2" fmla="*/ 29787 w 425019"/>
                <a:gd name="connsiteY2" fmla="*/ 519931 h 559163"/>
                <a:gd name="connsiteX3" fmla="*/ 188094 w 425019"/>
                <a:gd name="connsiteY3" fmla="*/ 541196 h 559163"/>
                <a:gd name="connsiteX4" fmla="*/ 403108 w 425019"/>
                <a:gd name="connsiteY4" fmla="*/ 541196 h 559163"/>
                <a:gd name="connsiteX5" fmla="*/ 414921 w 425019"/>
                <a:gd name="connsiteY5" fmla="*/ 309643 h 559163"/>
                <a:gd name="connsiteX6" fmla="*/ 407833 w 425019"/>
                <a:gd name="connsiteY6" fmla="*/ 73364 h 559163"/>
                <a:gd name="connsiteX7" fmla="*/ 204633 w 425019"/>
                <a:gd name="connsiteY7" fmla="*/ 116 h 559163"/>
                <a:gd name="connsiteX8" fmla="*/ 10883 w 425019"/>
                <a:gd name="connsiteY8" fmla="*/ 85178 h 559163"/>
                <a:gd name="connsiteX0" fmla="*/ 10883 w 431603"/>
                <a:gd name="connsiteY0" fmla="*/ 85178 h 559163"/>
                <a:gd name="connsiteX1" fmla="*/ 25061 w 431603"/>
                <a:gd name="connsiteY1" fmla="*/ 361624 h 559163"/>
                <a:gd name="connsiteX2" fmla="*/ 29787 w 431603"/>
                <a:gd name="connsiteY2" fmla="*/ 519931 h 559163"/>
                <a:gd name="connsiteX3" fmla="*/ 188094 w 431603"/>
                <a:gd name="connsiteY3" fmla="*/ 541196 h 559163"/>
                <a:gd name="connsiteX4" fmla="*/ 403108 w 431603"/>
                <a:gd name="connsiteY4" fmla="*/ 541196 h 559163"/>
                <a:gd name="connsiteX5" fmla="*/ 429098 w 431603"/>
                <a:gd name="connsiteY5" fmla="*/ 309643 h 559163"/>
                <a:gd name="connsiteX6" fmla="*/ 407833 w 431603"/>
                <a:gd name="connsiteY6" fmla="*/ 73364 h 559163"/>
                <a:gd name="connsiteX7" fmla="*/ 204633 w 431603"/>
                <a:gd name="connsiteY7" fmla="*/ 116 h 559163"/>
                <a:gd name="connsiteX8" fmla="*/ 10883 w 431603"/>
                <a:gd name="connsiteY8" fmla="*/ 85178 h 559163"/>
                <a:gd name="connsiteX0" fmla="*/ 16874 w 437594"/>
                <a:gd name="connsiteY0" fmla="*/ 85178 h 559163"/>
                <a:gd name="connsiteX1" fmla="*/ 12150 w 437594"/>
                <a:gd name="connsiteY1" fmla="*/ 361624 h 559163"/>
                <a:gd name="connsiteX2" fmla="*/ 35778 w 437594"/>
                <a:gd name="connsiteY2" fmla="*/ 519931 h 559163"/>
                <a:gd name="connsiteX3" fmla="*/ 194085 w 437594"/>
                <a:gd name="connsiteY3" fmla="*/ 541196 h 559163"/>
                <a:gd name="connsiteX4" fmla="*/ 409099 w 437594"/>
                <a:gd name="connsiteY4" fmla="*/ 541196 h 559163"/>
                <a:gd name="connsiteX5" fmla="*/ 435089 w 437594"/>
                <a:gd name="connsiteY5" fmla="*/ 309643 h 559163"/>
                <a:gd name="connsiteX6" fmla="*/ 413824 w 437594"/>
                <a:gd name="connsiteY6" fmla="*/ 73364 h 559163"/>
                <a:gd name="connsiteX7" fmla="*/ 210624 w 437594"/>
                <a:gd name="connsiteY7" fmla="*/ 116 h 559163"/>
                <a:gd name="connsiteX8" fmla="*/ 16874 w 437594"/>
                <a:gd name="connsiteY8" fmla="*/ 85178 h 559163"/>
                <a:gd name="connsiteX0" fmla="*/ 16874 w 437594"/>
                <a:gd name="connsiteY0" fmla="*/ 85178 h 563991"/>
                <a:gd name="connsiteX1" fmla="*/ 12150 w 437594"/>
                <a:gd name="connsiteY1" fmla="*/ 361624 h 563991"/>
                <a:gd name="connsiteX2" fmla="*/ 35778 w 437594"/>
                <a:gd name="connsiteY2" fmla="*/ 519931 h 563991"/>
                <a:gd name="connsiteX3" fmla="*/ 205899 w 437594"/>
                <a:gd name="connsiteY3" fmla="*/ 553010 h 563991"/>
                <a:gd name="connsiteX4" fmla="*/ 409099 w 437594"/>
                <a:gd name="connsiteY4" fmla="*/ 541196 h 563991"/>
                <a:gd name="connsiteX5" fmla="*/ 435089 w 437594"/>
                <a:gd name="connsiteY5" fmla="*/ 309643 h 563991"/>
                <a:gd name="connsiteX6" fmla="*/ 413824 w 437594"/>
                <a:gd name="connsiteY6" fmla="*/ 73364 h 563991"/>
                <a:gd name="connsiteX7" fmla="*/ 210624 w 437594"/>
                <a:gd name="connsiteY7" fmla="*/ 116 h 563991"/>
                <a:gd name="connsiteX8" fmla="*/ 16874 w 437594"/>
                <a:gd name="connsiteY8" fmla="*/ 85178 h 563991"/>
                <a:gd name="connsiteX0" fmla="*/ 16874 w 437594"/>
                <a:gd name="connsiteY0" fmla="*/ 85178 h 554236"/>
                <a:gd name="connsiteX1" fmla="*/ 12150 w 437594"/>
                <a:gd name="connsiteY1" fmla="*/ 361624 h 554236"/>
                <a:gd name="connsiteX2" fmla="*/ 35778 w 437594"/>
                <a:gd name="connsiteY2" fmla="*/ 519931 h 554236"/>
                <a:gd name="connsiteX3" fmla="*/ 205899 w 437594"/>
                <a:gd name="connsiteY3" fmla="*/ 553010 h 554236"/>
                <a:gd name="connsiteX4" fmla="*/ 409099 w 437594"/>
                <a:gd name="connsiteY4" fmla="*/ 522294 h 554236"/>
                <a:gd name="connsiteX5" fmla="*/ 435089 w 437594"/>
                <a:gd name="connsiteY5" fmla="*/ 309643 h 554236"/>
                <a:gd name="connsiteX6" fmla="*/ 413824 w 437594"/>
                <a:gd name="connsiteY6" fmla="*/ 73364 h 554236"/>
                <a:gd name="connsiteX7" fmla="*/ 210624 w 437594"/>
                <a:gd name="connsiteY7" fmla="*/ 116 h 554236"/>
                <a:gd name="connsiteX8" fmla="*/ 16874 w 437594"/>
                <a:gd name="connsiteY8" fmla="*/ 85178 h 554236"/>
                <a:gd name="connsiteX0" fmla="*/ 16874 w 437594"/>
                <a:gd name="connsiteY0" fmla="*/ 85178 h 558187"/>
                <a:gd name="connsiteX1" fmla="*/ 12150 w 437594"/>
                <a:gd name="connsiteY1" fmla="*/ 361624 h 558187"/>
                <a:gd name="connsiteX2" fmla="*/ 35778 w 437594"/>
                <a:gd name="connsiteY2" fmla="*/ 519931 h 558187"/>
                <a:gd name="connsiteX3" fmla="*/ 215350 w 437594"/>
                <a:gd name="connsiteY3" fmla="*/ 557736 h 558187"/>
                <a:gd name="connsiteX4" fmla="*/ 409099 w 437594"/>
                <a:gd name="connsiteY4" fmla="*/ 522294 h 558187"/>
                <a:gd name="connsiteX5" fmla="*/ 435089 w 437594"/>
                <a:gd name="connsiteY5" fmla="*/ 309643 h 558187"/>
                <a:gd name="connsiteX6" fmla="*/ 413824 w 437594"/>
                <a:gd name="connsiteY6" fmla="*/ 73364 h 558187"/>
                <a:gd name="connsiteX7" fmla="*/ 210624 w 437594"/>
                <a:gd name="connsiteY7" fmla="*/ 116 h 558187"/>
                <a:gd name="connsiteX8" fmla="*/ 16874 w 437594"/>
                <a:gd name="connsiteY8" fmla="*/ 85178 h 558187"/>
                <a:gd name="connsiteX0" fmla="*/ 20067 w 440787"/>
                <a:gd name="connsiteY0" fmla="*/ 85178 h 558187"/>
                <a:gd name="connsiteX1" fmla="*/ 8255 w 440787"/>
                <a:gd name="connsiteY1" fmla="*/ 361624 h 558187"/>
                <a:gd name="connsiteX2" fmla="*/ 38971 w 440787"/>
                <a:gd name="connsiteY2" fmla="*/ 519931 h 558187"/>
                <a:gd name="connsiteX3" fmla="*/ 218543 w 440787"/>
                <a:gd name="connsiteY3" fmla="*/ 557736 h 558187"/>
                <a:gd name="connsiteX4" fmla="*/ 412292 w 440787"/>
                <a:gd name="connsiteY4" fmla="*/ 522294 h 558187"/>
                <a:gd name="connsiteX5" fmla="*/ 438282 w 440787"/>
                <a:gd name="connsiteY5" fmla="*/ 309643 h 558187"/>
                <a:gd name="connsiteX6" fmla="*/ 417017 w 440787"/>
                <a:gd name="connsiteY6" fmla="*/ 73364 h 558187"/>
                <a:gd name="connsiteX7" fmla="*/ 213817 w 440787"/>
                <a:gd name="connsiteY7" fmla="*/ 116 h 558187"/>
                <a:gd name="connsiteX8" fmla="*/ 20067 w 440787"/>
                <a:gd name="connsiteY8" fmla="*/ 85178 h 558187"/>
                <a:gd name="connsiteX0" fmla="*/ 20067 w 442342"/>
                <a:gd name="connsiteY0" fmla="*/ 85178 h 558345"/>
                <a:gd name="connsiteX1" fmla="*/ 8255 w 442342"/>
                <a:gd name="connsiteY1" fmla="*/ 361624 h 558345"/>
                <a:gd name="connsiteX2" fmla="*/ 38971 w 442342"/>
                <a:gd name="connsiteY2" fmla="*/ 519931 h 558345"/>
                <a:gd name="connsiteX3" fmla="*/ 218543 w 442342"/>
                <a:gd name="connsiteY3" fmla="*/ 557736 h 558345"/>
                <a:gd name="connsiteX4" fmla="*/ 412292 w 442342"/>
                <a:gd name="connsiteY4" fmla="*/ 522294 h 558345"/>
                <a:gd name="connsiteX5" fmla="*/ 440644 w 442342"/>
                <a:gd name="connsiteY5" fmla="*/ 302555 h 558345"/>
                <a:gd name="connsiteX6" fmla="*/ 417017 w 442342"/>
                <a:gd name="connsiteY6" fmla="*/ 73364 h 558345"/>
                <a:gd name="connsiteX7" fmla="*/ 213817 w 442342"/>
                <a:gd name="connsiteY7" fmla="*/ 116 h 558345"/>
                <a:gd name="connsiteX8" fmla="*/ 20067 w 442342"/>
                <a:gd name="connsiteY8" fmla="*/ 85178 h 558345"/>
                <a:gd name="connsiteX0" fmla="*/ 21288 w 443563"/>
                <a:gd name="connsiteY0" fmla="*/ 85178 h 558345"/>
                <a:gd name="connsiteX1" fmla="*/ 7113 w 443563"/>
                <a:gd name="connsiteY1" fmla="*/ 356898 h 558345"/>
                <a:gd name="connsiteX2" fmla="*/ 40192 w 443563"/>
                <a:gd name="connsiteY2" fmla="*/ 519931 h 558345"/>
                <a:gd name="connsiteX3" fmla="*/ 219764 w 443563"/>
                <a:gd name="connsiteY3" fmla="*/ 557736 h 558345"/>
                <a:gd name="connsiteX4" fmla="*/ 413513 w 443563"/>
                <a:gd name="connsiteY4" fmla="*/ 522294 h 558345"/>
                <a:gd name="connsiteX5" fmla="*/ 441865 w 443563"/>
                <a:gd name="connsiteY5" fmla="*/ 302555 h 558345"/>
                <a:gd name="connsiteX6" fmla="*/ 418238 w 443563"/>
                <a:gd name="connsiteY6" fmla="*/ 73364 h 558345"/>
                <a:gd name="connsiteX7" fmla="*/ 215038 w 443563"/>
                <a:gd name="connsiteY7" fmla="*/ 116 h 558345"/>
                <a:gd name="connsiteX8" fmla="*/ 21288 w 443563"/>
                <a:gd name="connsiteY8" fmla="*/ 85178 h 558345"/>
                <a:gd name="connsiteX0" fmla="*/ 45611 w 437169"/>
                <a:gd name="connsiteY0" fmla="*/ 66265 h 558335"/>
                <a:gd name="connsiteX1" fmla="*/ 719 w 437169"/>
                <a:gd name="connsiteY1" fmla="*/ 356888 h 558335"/>
                <a:gd name="connsiteX2" fmla="*/ 33798 w 437169"/>
                <a:gd name="connsiteY2" fmla="*/ 519921 h 558335"/>
                <a:gd name="connsiteX3" fmla="*/ 213370 w 437169"/>
                <a:gd name="connsiteY3" fmla="*/ 557726 h 558335"/>
                <a:gd name="connsiteX4" fmla="*/ 407119 w 437169"/>
                <a:gd name="connsiteY4" fmla="*/ 522284 h 558335"/>
                <a:gd name="connsiteX5" fmla="*/ 435471 w 437169"/>
                <a:gd name="connsiteY5" fmla="*/ 302545 h 558335"/>
                <a:gd name="connsiteX6" fmla="*/ 411844 w 437169"/>
                <a:gd name="connsiteY6" fmla="*/ 73354 h 558335"/>
                <a:gd name="connsiteX7" fmla="*/ 208644 w 437169"/>
                <a:gd name="connsiteY7" fmla="*/ 106 h 558335"/>
                <a:gd name="connsiteX8" fmla="*/ 45611 w 437169"/>
                <a:gd name="connsiteY8" fmla="*/ 66265 h 558335"/>
                <a:gd name="connsiteX0" fmla="*/ 37761 w 429319"/>
                <a:gd name="connsiteY0" fmla="*/ 66214 h 558284"/>
                <a:gd name="connsiteX1" fmla="*/ 2320 w 429319"/>
                <a:gd name="connsiteY1" fmla="*/ 297767 h 558284"/>
                <a:gd name="connsiteX2" fmla="*/ 25948 w 429319"/>
                <a:gd name="connsiteY2" fmla="*/ 519870 h 558284"/>
                <a:gd name="connsiteX3" fmla="*/ 205520 w 429319"/>
                <a:gd name="connsiteY3" fmla="*/ 557675 h 558284"/>
                <a:gd name="connsiteX4" fmla="*/ 399269 w 429319"/>
                <a:gd name="connsiteY4" fmla="*/ 522233 h 558284"/>
                <a:gd name="connsiteX5" fmla="*/ 427621 w 429319"/>
                <a:gd name="connsiteY5" fmla="*/ 302494 h 558284"/>
                <a:gd name="connsiteX6" fmla="*/ 403994 w 429319"/>
                <a:gd name="connsiteY6" fmla="*/ 73303 h 558284"/>
                <a:gd name="connsiteX7" fmla="*/ 200794 w 429319"/>
                <a:gd name="connsiteY7" fmla="*/ 55 h 558284"/>
                <a:gd name="connsiteX8" fmla="*/ 37761 w 429319"/>
                <a:gd name="connsiteY8" fmla="*/ 66214 h 558284"/>
                <a:gd name="connsiteX0" fmla="*/ 36275 w 427833"/>
                <a:gd name="connsiteY0" fmla="*/ 66214 h 558958"/>
                <a:gd name="connsiteX1" fmla="*/ 834 w 427833"/>
                <a:gd name="connsiteY1" fmla="*/ 297767 h 558958"/>
                <a:gd name="connsiteX2" fmla="*/ 29188 w 427833"/>
                <a:gd name="connsiteY2" fmla="*/ 510418 h 558958"/>
                <a:gd name="connsiteX3" fmla="*/ 204034 w 427833"/>
                <a:gd name="connsiteY3" fmla="*/ 557675 h 558958"/>
                <a:gd name="connsiteX4" fmla="*/ 397783 w 427833"/>
                <a:gd name="connsiteY4" fmla="*/ 522233 h 558958"/>
                <a:gd name="connsiteX5" fmla="*/ 426135 w 427833"/>
                <a:gd name="connsiteY5" fmla="*/ 302494 h 558958"/>
                <a:gd name="connsiteX6" fmla="*/ 402508 w 427833"/>
                <a:gd name="connsiteY6" fmla="*/ 73303 h 558958"/>
                <a:gd name="connsiteX7" fmla="*/ 199308 w 427833"/>
                <a:gd name="connsiteY7" fmla="*/ 55 h 558958"/>
                <a:gd name="connsiteX8" fmla="*/ 36275 w 427833"/>
                <a:gd name="connsiteY8" fmla="*/ 66214 h 558958"/>
                <a:gd name="connsiteX0" fmla="*/ 36275 w 428528"/>
                <a:gd name="connsiteY0" fmla="*/ 66214 h 558440"/>
                <a:gd name="connsiteX1" fmla="*/ 834 w 428528"/>
                <a:gd name="connsiteY1" fmla="*/ 297767 h 558440"/>
                <a:gd name="connsiteX2" fmla="*/ 29188 w 428528"/>
                <a:gd name="connsiteY2" fmla="*/ 510418 h 558440"/>
                <a:gd name="connsiteX3" fmla="*/ 204034 w 428528"/>
                <a:gd name="connsiteY3" fmla="*/ 557675 h 558440"/>
                <a:gd name="connsiteX4" fmla="*/ 388332 w 428528"/>
                <a:gd name="connsiteY4" fmla="*/ 519870 h 558440"/>
                <a:gd name="connsiteX5" fmla="*/ 426135 w 428528"/>
                <a:gd name="connsiteY5" fmla="*/ 302494 h 558440"/>
                <a:gd name="connsiteX6" fmla="*/ 402508 w 428528"/>
                <a:gd name="connsiteY6" fmla="*/ 73303 h 558440"/>
                <a:gd name="connsiteX7" fmla="*/ 199308 w 428528"/>
                <a:gd name="connsiteY7" fmla="*/ 55 h 558440"/>
                <a:gd name="connsiteX8" fmla="*/ 36275 w 428528"/>
                <a:gd name="connsiteY8" fmla="*/ 66214 h 558440"/>
                <a:gd name="connsiteX0" fmla="*/ 37760 w 430013"/>
                <a:gd name="connsiteY0" fmla="*/ 66214 h 557901"/>
                <a:gd name="connsiteX1" fmla="*/ 2319 w 430013"/>
                <a:gd name="connsiteY1" fmla="*/ 297767 h 557901"/>
                <a:gd name="connsiteX2" fmla="*/ 25948 w 430013"/>
                <a:gd name="connsiteY2" fmla="*/ 519869 h 557901"/>
                <a:gd name="connsiteX3" fmla="*/ 205519 w 430013"/>
                <a:gd name="connsiteY3" fmla="*/ 557675 h 557901"/>
                <a:gd name="connsiteX4" fmla="*/ 389817 w 430013"/>
                <a:gd name="connsiteY4" fmla="*/ 519870 h 557901"/>
                <a:gd name="connsiteX5" fmla="*/ 427620 w 430013"/>
                <a:gd name="connsiteY5" fmla="*/ 302494 h 557901"/>
                <a:gd name="connsiteX6" fmla="*/ 403993 w 430013"/>
                <a:gd name="connsiteY6" fmla="*/ 73303 h 557901"/>
                <a:gd name="connsiteX7" fmla="*/ 200793 w 430013"/>
                <a:gd name="connsiteY7" fmla="*/ 55 h 557901"/>
                <a:gd name="connsiteX8" fmla="*/ 37760 w 430013"/>
                <a:gd name="connsiteY8" fmla="*/ 66214 h 557901"/>
                <a:gd name="connsiteX0" fmla="*/ 40684 w 432937"/>
                <a:gd name="connsiteY0" fmla="*/ 66214 h 557831"/>
                <a:gd name="connsiteX1" fmla="*/ 5243 w 432937"/>
                <a:gd name="connsiteY1" fmla="*/ 297767 h 557831"/>
                <a:gd name="connsiteX2" fmla="*/ 28872 w 432937"/>
                <a:gd name="connsiteY2" fmla="*/ 519869 h 557831"/>
                <a:gd name="connsiteX3" fmla="*/ 208443 w 432937"/>
                <a:gd name="connsiteY3" fmla="*/ 557675 h 557831"/>
                <a:gd name="connsiteX4" fmla="*/ 392741 w 432937"/>
                <a:gd name="connsiteY4" fmla="*/ 519870 h 557831"/>
                <a:gd name="connsiteX5" fmla="*/ 430544 w 432937"/>
                <a:gd name="connsiteY5" fmla="*/ 302494 h 557831"/>
                <a:gd name="connsiteX6" fmla="*/ 406917 w 432937"/>
                <a:gd name="connsiteY6" fmla="*/ 73303 h 557831"/>
                <a:gd name="connsiteX7" fmla="*/ 203717 w 432937"/>
                <a:gd name="connsiteY7" fmla="*/ 55 h 557831"/>
                <a:gd name="connsiteX8" fmla="*/ 40684 w 432937"/>
                <a:gd name="connsiteY8" fmla="*/ 66214 h 557831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6557 w 428810"/>
                <a:gd name="connsiteY0" fmla="*/ 66214 h 531376"/>
                <a:gd name="connsiteX1" fmla="*/ 1116 w 428810"/>
                <a:gd name="connsiteY1" fmla="*/ 297767 h 531376"/>
                <a:gd name="connsiteX2" fmla="*/ 27108 w 428810"/>
                <a:gd name="connsiteY2" fmla="*/ 510418 h 531376"/>
                <a:gd name="connsiteX3" fmla="*/ 192502 w 428810"/>
                <a:gd name="connsiteY3" fmla="*/ 524596 h 531376"/>
                <a:gd name="connsiteX4" fmla="*/ 388614 w 428810"/>
                <a:gd name="connsiteY4" fmla="*/ 519870 h 531376"/>
                <a:gd name="connsiteX5" fmla="*/ 426417 w 428810"/>
                <a:gd name="connsiteY5" fmla="*/ 302494 h 531376"/>
                <a:gd name="connsiteX6" fmla="*/ 402790 w 428810"/>
                <a:gd name="connsiteY6" fmla="*/ 73303 h 531376"/>
                <a:gd name="connsiteX7" fmla="*/ 199590 w 428810"/>
                <a:gd name="connsiteY7" fmla="*/ 55 h 531376"/>
                <a:gd name="connsiteX8" fmla="*/ 36557 w 428810"/>
                <a:gd name="connsiteY8" fmla="*/ 66214 h 531376"/>
                <a:gd name="connsiteX0" fmla="*/ 36557 w 422272"/>
                <a:gd name="connsiteY0" fmla="*/ 66214 h 538568"/>
                <a:gd name="connsiteX1" fmla="*/ 1116 w 422272"/>
                <a:gd name="connsiteY1" fmla="*/ 297767 h 538568"/>
                <a:gd name="connsiteX2" fmla="*/ 27108 w 422272"/>
                <a:gd name="connsiteY2" fmla="*/ 510418 h 538568"/>
                <a:gd name="connsiteX3" fmla="*/ 192502 w 422272"/>
                <a:gd name="connsiteY3" fmla="*/ 524596 h 538568"/>
                <a:gd name="connsiteX4" fmla="*/ 388614 w 422272"/>
                <a:gd name="connsiteY4" fmla="*/ 519870 h 538568"/>
                <a:gd name="connsiteX5" fmla="*/ 414603 w 422272"/>
                <a:gd name="connsiteY5" fmla="*/ 295406 h 538568"/>
                <a:gd name="connsiteX6" fmla="*/ 402790 w 422272"/>
                <a:gd name="connsiteY6" fmla="*/ 73303 h 538568"/>
                <a:gd name="connsiteX7" fmla="*/ 199590 w 422272"/>
                <a:gd name="connsiteY7" fmla="*/ 55 h 538568"/>
                <a:gd name="connsiteX8" fmla="*/ 36557 w 422272"/>
                <a:gd name="connsiteY8" fmla="*/ 66214 h 538568"/>
                <a:gd name="connsiteX0" fmla="*/ 36557 w 416127"/>
                <a:gd name="connsiteY0" fmla="*/ 66159 h 538513"/>
                <a:gd name="connsiteX1" fmla="*/ 1116 w 416127"/>
                <a:gd name="connsiteY1" fmla="*/ 297712 h 538513"/>
                <a:gd name="connsiteX2" fmla="*/ 27108 w 416127"/>
                <a:gd name="connsiteY2" fmla="*/ 510363 h 538513"/>
                <a:gd name="connsiteX3" fmla="*/ 192502 w 416127"/>
                <a:gd name="connsiteY3" fmla="*/ 524541 h 538513"/>
                <a:gd name="connsiteX4" fmla="*/ 388614 w 416127"/>
                <a:gd name="connsiteY4" fmla="*/ 519815 h 538513"/>
                <a:gd name="connsiteX5" fmla="*/ 414603 w 416127"/>
                <a:gd name="connsiteY5" fmla="*/ 295351 h 538513"/>
                <a:gd name="connsiteX6" fmla="*/ 390976 w 416127"/>
                <a:gd name="connsiteY6" fmla="*/ 66160 h 538513"/>
                <a:gd name="connsiteX7" fmla="*/ 199590 w 416127"/>
                <a:gd name="connsiteY7" fmla="*/ 0 h 538513"/>
                <a:gd name="connsiteX8" fmla="*/ 36557 w 416127"/>
                <a:gd name="connsiteY8" fmla="*/ 66159 h 538513"/>
                <a:gd name="connsiteX0" fmla="*/ 36557 w 416962"/>
                <a:gd name="connsiteY0" fmla="*/ 66159 h 533540"/>
                <a:gd name="connsiteX1" fmla="*/ 1116 w 416962"/>
                <a:gd name="connsiteY1" fmla="*/ 297712 h 533540"/>
                <a:gd name="connsiteX2" fmla="*/ 27108 w 416962"/>
                <a:gd name="connsiteY2" fmla="*/ 510363 h 533540"/>
                <a:gd name="connsiteX3" fmla="*/ 192502 w 416962"/>
                <a:gd name="connsiteY3" fmla="*/ 524541 h 533540"/>
                <a:gd name="connsiteX4" fmla="*/ 390977 w 416962"/>
                <a:gd name="connsiteY4" fmla="*/ 512727 h 533540"/>
                <a:gd name="connsiteX5" fmla="*/ 414603 w 416962"/>
                <a:gd name="connsiteY5" fmla="*/ 295351 h 533540"/>
                <a:gd name="connsiteX6" fmla="*/ 390976 w 416962"/>
                <a:gd name="connsiteY6" fmla="*/ 66160 h 533540"/>
                <a:gd name="connsiteX7" fmla="*/ 199590 w 416962"/>
                <a:gd name="connsiteY7" fmla="*/ 0 h 533540"/>
                <a:gd name="connsiteX8" fmla="*/ 36557 w 416962"/>
                <a:gd name="connsiteY8" fmla="*/ 66159 h 533540"/>
                <a:gd name="connsiteX0" fmla="*/ 36557 w 415953"/>
                <a:gd name="connsiteY0" fmla="*/ 66159 h 531703"/>
                <a:gd name="connsiteX1" fmla="*/ 1116 w 415953"/>
                <a:gd name="connsiteY1" fmla="*/ 297712 h 531703"/>
                <a:gd name="connsiteX2" fmla="*/ 27108 w 415953"/>
                <a:gd name="connsiteY2" fmla="*/ 510363 h 531703"/>
                <a:gd name="connsiteX3" fmla="*/ 192502 w 415953"/>
                <a:gd name="connsiteY3" fmla="*/ 524541 h 531703"/>
                <a:gd name="connsiteX4" fmla="*/ 390977 w 415953"/>
                <a:gd name="connsiteY4" fmla="*/ 512727 h 531703"/>
                <a:gd name="connsiteX5" fmla="*/ 414603 w 415953"/>
                <a:gd name="connsiteY5" fmla="*/ 295351 h 531703"/>
                <a:gd name="connsiteX6" fmla="*/ 390976 w 415953"/>
                <a:gd name="connsiteY6" fmla="*/ 66160 h 531703"/>
                <a:gd name="connsiteX7" fmla="*/ 199590 w 415953"/>
                <a:gd name="connsiteY7" fmla="*/ 0 h 531703"/>
                <a:gd name="connsiteX8" fmla="*/ 36557 w 415953"/>
                <a:gd name="connsiteY8" fmla="*/ 66159 h 531703"/>
                <a:gd name="connsiteX0" fmla="*/ 38202 w 417598"/>
                <a:gd name="connsiteY0" fmla="*/ 66159 h 527065"/>
                <a:gd name="connsiteX1" fmla="*/ 2761 w 417598"/>
                <a:gd name="connsiteY1" fmla="*/ 297712 h 527065"/>
                <a:gd name="connsiteX2" fmla="*/ 28753 w 417598"/>
                <a:gd name="connsiteY2" fmla="*/ 510363 h 527065"/>
                <a:gd name="connsiteX3" fmla="*/ 194147 w 417598"/>
                <a:gd name="connsiteY3" fmla="*/ 524541 h 527065"/>
                <a:gd name="connsiteX4" fmla="*/ 392622 w 417598"/>
                <a:gd name="connsiteY4" fmla="*/ 512727 h 527065"/>
                <a:gd name="connsiteX5" fmla="*/ 416248 w 417598"/>
                <a:gd name="connsiteY5" fmla="*/ 295351 h 527065"/>
                <a:gd name="connsiteX6" fmla="*/ 392621 w 417598"/>
                <a:gd name="connsiteY6" fmla="*/ 66160 h 527065"/>
                <a:gd name="connsiteX7" fmla="*/ 201235 w 417598"/>
                <a:gd name="connsiteY7" fmla="*/ 0 h 527065"/>
                <a:gd name="connsiteX8" fmla="*/ 38202 w 417598"/>
                <a:gd name="connsiteY8" fmla="*/ 66159 h 527065"/>
                <a:gd name="connsiteX0" fmla="*/ 36212 w 415608"/>
                <a:gd name="connsiteY0" fmla="*/ 66159 h 527065"/>
                <a:gd name="connsiteX1" fmla="*/ 771 w 415608"/>
                <a:gd name="connsiteY1" fmla="*/ 297712 h 527065"/>
                <a:gd name="connsiteX2" fmla="*/ 55116 w 415608"/>
                <a:gd name="connsiteY2" fmla="*/ 510363 h 527065"/>
                <a:gd name="connsiteX3" fmla="*/ 192157 w 415608"/>
                <a:gd name="connsiteY3" fmla="*/ 524541 h 527065"/>
                <a:gd name="connsiteX4" fmla="*/ 390632 w 415608"/>
                <a:gd name="connsiteY4" fmla="*/ 512727 h 527065"/>
                <a:gd name="connsiteX5" fmla="*/ 414258 w 415608"/>
                <a:gd name="connsiteY5" fmla="*/ 295351 h 527065"/>
                <a:gd name="connsiteX6" fmla="*/ 390631 w 415608"/>
                <a:gd name="connsiteY6" fmla="*/ 66160 h 527065"/>
                <a:gd name="connsiteX7" fmla="*/ 199245 w 415608"/>
                <a:gd name="connsiteY7" fmla="*/ 0 h 527065"/>
                <a:gd name="connsiteX8" fmla="*/ 36212 w 415608"/>
                <a:gd name="connsiteY8" fmla="*/ 66159 h 527065"/>
                <a:gd name="connsiteX0" fmla="*/ 15687 w 395083"/>
                <a:gd name="connsiteY0" fmla="*/ 66159 h 531379"/>
                <a:gd name="connsiteX1" fmla="*/ 8600 w 395083"/>
                <a:gd name="connsiteY1" fmla="*/ 302438 h 531379"/>
                <a:gd name="connsiteX2" fmla="*/ 34591 w 395083"/>
                <a:gd name="connsiteY2" fmla="*/ 510363 h 531379"/>
                <a:gd name="connsiteX3" fmla="*/ 171632 w 395083"/>
                <a:gd name="connsiteY3" fmla="*/ 524541 h 531379"/>
                <a:gd name="connsiteX4" fmla="*/ 370107 w 395083"/>
                <a:gd name="connsiteY4" fmla="*/ 512727 h 531379"/>
                <a:gd name="connsiteX5" fmla="*/ 393733 w 395083"/>
                <a:gd name="connsiteY5" fmla="*/ 295351 h 531379"/>
                <a:gd name="connsiteX6" fmla="*/ 370106 w 395083"/>
                <a:gd name="connsiteY6" fmla="*/ 66160 h 531379"/>
                <a:gd name="connsiteX7" fmla="*/ 178720 w 395083"/>
                <a:gd name="connsiteY7" fmla="*/ 0 h 531379"/>
                <a:gd name="connsiteX8" fmla="*/ 15687 w 395083"/>
                <a:gd name="connsiteY8" fmla="*/ 66159 h 531379"/>
                <a:gd name="connsiteX0" fmla="*/ 16810 w 396206"/>
                <a:gd name="connsiteY0" fmla="*/ 66159 h 532029"/>
                <a:gd name="connsiteX1" fmla="*/ 7361 w 396206"/>
                <a:gd name="connsiteY1" fmla="*/ 292987 h 532029"/>
                <a:gd name="connsiteX2" fmla="*/ 35714 w 396206"/>
                <a:gd name="connsiteY2" fmla="*/ 510363 h 532029"/>
                <a:gd name="connsiteX3" fmla="*/ 172755 w 396206"/>
                <a:gd name="connsiteY3" fmla="*/ 524541 h 532029"/>
                <a:gd name="connsiteX4" fmla="*/ 371230 w 396206"/>
                <a:gd name="connsiteY4" fmla="*/ 512727 h 532029"/>
                <a:gd name="connsiteX5" fmla="*/ 394856 w 396206"/>
                <a:gd name="connsiteY5" fmla="*/ 295351 h 532029"/>
                <a:gd name="connsiteX6" fmla="*/ 371229 w 396206"/>
                <a:gd name="connsiteY6" fmla="*/ 66160 h 532029"/>
                <a:gd name="connsiteX7" fmla="*/ 179843 w 396206"/>
                <a:gd name="connsiteY7" fmla="*/ 0 h 532029"/>
                <a:gd name="connsiteX8" fmla="*/ 16810 w 396206"/>
                <a:gd name="connsiteY8" fmla="*/ 66159 h 532029"/>
                <a:gd name="connsiteX0" fmla="*/ 17622 w 397018"/>
                <a:gd name="connsiteY0" fmla="*/ 66159 h 532029"/>
                <a:gd name="connsiteX1" fmla="*/ 8173 w 397018"/>
                <a:gd name="connsiteY1" fmla="*/ 292987 h 532029"/>
                <a:gd name="connsiteX2" fmla="*/ 36526 w 397018"/>
                <a:gd name="connsiteY2" fmla="*/ 510363 h 532029"/>
                <a:gd name="connsiteX3" fmla="*/ 173567 w 397018"/>
                <a:gd name="connsiteY3" fmla="*/ 524541 h 532029"/>
                <a:gd name="connsiteX4" fmla="*/ 372042 w 397018"/>
                <a:gd name="connsiteY4" fmla="*/ 512727 h 532029"/>
                <a:gd name="connsiteX5" fmla="*/ 395668 w 397018"/>
                <a:gd name="connsiteY5" fmla="*/ 295351 h 532029"/>
                <a:gd name="connsiteX6" fmla="*/ 372041 w 397018"/>
                <a:gd name="connsiteY6" fmla="*/ 66160 h 532029"/>
                <a:gd name="connsiteX7" fmla="*/ 180655 w 397018"/>
                <a:gd name="connsiteY7" fmla="*/ 0 h 532029"/>
                <a:gd name="connsiteX8" fmla="*/ 17622 w 397018"/>
                <a:gd name="connsiteY8" fmla="*/ 66159 h 532029"/>
                <a:gd name="connsiteX0" fmla="*/ 16811 w 396207"/>
                <a:gd name="connsiteY0" fmla="*/ 66159 h 529127"/>
                <a:gd name="connsiteX1" fmla="*/ 7362 w 396207"/>
                <a:gd name="connsiteY1" fmla="*/ 292987 h 529127"/>
                <a:gd name="connsiteX2" fmla="*/ 35715 w 396207"/>
                <a:gd name="connsiteY2" fmla="*/ 505637 h 529127"/>
                <a:gd name="connsiteX3" fmla="*/ 172756 w 396207"/>
                <a:gd name="connsiteY3" fmla="*/ 524541 h 529127"/>
                <a:gd name="connsiteX4" fmla="*/ 371231 w 396207"/>
                <a:gd name="connsiteY4" fmla="*/ 512727 h 529127"/>
                <a:gd name="connsiteX5" fmla="*/ 394857 w 396207"/>
                <a:gd name="connsiteY5" fmla="*/ 295351 h 529127"/>
                <a:gd name="connsiteX6" fmla="*/ 371230 w 396207"/>
                <a:gd name="connsiteY6" fmla="*/ 66160 h 529127"/>
                <a:gd name="connsiteX7" fmla="*/ 179844 w 396207"/>
                <a:gd name="connsiteY7" fmla="*/ 0 h 529127"/>
                <a:gd name="connsiteX8" fmla="*/ 16811 w 396207"/>
                <a:gd name="connsiteY8" fmla="*/ 66159 h 529127"/>
                <a:gd name="connsiteX0" fmla="*/ 16811 w 397772"/>
                <a:gd name="connsiteY0" fmla="*/ 66159 h 528841"/>
                <a:gd name="connsiteX1" fmla="*/ 7362 w 397772"/>
                <a:gd name="connsiteY1" fmla="*/ 292987 h 528841"/>
                <a:gd name="connsiteX2" fmla="*/ 35715 w 397772"/>
                <a:gd name="connsiteY2" fmla="*/ 505637 h 528841"/>
                <a:gd name="connsiteX3" fmla="*/ 172756 w 397772"/>
                <a:gd name="connsiteY3" fmla="*/ 524541 h 528841"/>
                <a:gd name="connsiteX4" fmla="*/ 349966 w 397772"/>
                <a:gd name="connsiteY4" fmla="*/ 517453 h 528841"/>
                <a:gd name="connsiteX5" fmla="*/ 394857 w 397772"/>
                <a:gd name="connsiteY5" fmla="*/ 295351 h 528841"/>
                <a:gd name="connsiteX6" fmla="*/ 371230 w 397772"/>
                <a:gd name="connsiteY6" fmla="*/ 66160 h 528841"/>
                <a:gd name="connsiteX7" fmla="*/ 179844 w 397772"/>
                <a:gd name="connsiteY7" fmla="*/ 0 h 528841"/>
                <a:gd name="connsiteX8" fmla="*/ 16811 w 397772"/>
                <a:gd name="connsiteY8" fmla="*/ 66159 h 528841"/>
                <a:gd name="connsiteX0" fmla="*/ 16811 w 386281"/>
                <a:gd name="connsiteY0" fmla="*/ 66159 h 536037"/>
                <a:gd name="connsiteX1" fmla="*/ 7362 w 386281"/>
                <a:gd name="connsiteY1" fmla="*/ 292987 h 536037"/>
                <a:gd name="connsiteX2" fmla="*/ 35715 w 386281"/>
                <a:gd name="connsiteY2" fmla="*/ 505637 h 536037"/>
                <a:gd name="connsiteX3" fmla="*/ 172756 w 386281"/>
                <a:gd name="connsiteY3" fmla="*/ 524541 h 536037"/>
                <a:gd name="connsiteX4" fmla="*/ 349966 w 386281"/>
                <a:gd name="connsiteY4" fmla="*/ 517453 h 536037"/>
                <a:gd name="connsiteX5" fmla="*/ 368866 w 386281"/>
                <a:gd name="connsiteY5" fmla="*/ 292988 h 536037"/>
                <a:gd name="connsiteX6" fmla="*/ 371230 w 386281"/>
                <a:gd name="connsiteY6" fmla="*/ 66160 h 536037"/>
                <a:gd name="connsiteX7" fmla="*/ 179844 w 386281"/>
                <a:gd name="connsiteY7" fmla="*/ 0 h 536037"/>
                <a:gd name="connsiteX8" fmla="*/ 16811 w 386281"/>
                <a:gd name="connsiteY8" fmla="*/ 66159 h 536037"/>
                <a:gd name="connsiteX0" fmla="*/ 16811 w 390120"/>
                <a:gd name="connsiteY0" fmla="*/ 66159 h 535863"/>
                <a:gd name="connsiteX1" fmla="*/ 7362 w 390120"/>
                <a:gd name="connsiteY1" fmla="*/ 292987 h 535863"/>
                <a:gd name="connsiteX2" fmla="*/ 35715 w 390120"/>
                <a:gd name="connsiteY2" fmla="*/ 505637 h 535863"/>
                <a:gd name="connsiteX3" fmla="*/ 172756 w 390120"/>
                <a:gd name="connsiteY3" fmla="*/ 524541 h 535863"/>
                <a:gd name="connsiteX4" fmla="*/ 349966 w 390120"/>
                <a:gd name="connsiteY4" fmla="*/ 517453 h 535863"/>
                <a:gd name="connsiteX5" fmla="*/ 380680 w 390120"/>
                <a:gd name="connsiteY5" fmla="*/ 295351 h 535863"/>
                <a:gd name="connsiteX6" fmla="*/ 371230 w 390120"/>
                <a:gd name="connsiteY6" fmla="*/ 66160 h 535863"/>
                <a:gd name="connsiteX7" fmla="*/ 179844 w 390120"/>
                <a:gd name="connsiteY7" fmla="*/ 0 h 535863"/>
                <a:gd name="connsiteX8" fmla="*/ 16811 w 390120"/>
                <a:gd name="connsiteY8" fmla="*/ 66159 h 535863"/>
                <a:gd name="connsiteX0" fmla="*/ 16811 w 393406"/>
                <a:gd name="connsiteY0" fmla="*/ 66159 h 535863"/>
                <a:gd name="connsiteX1" fmla="*/ 7362 w 393406"/>
                <a:gd name="connsiteY1" fmla="*/ 292987 h 535863"/>
                <a:gd name="connsiteX2" fmla="*/ 35715 w 393406"/>
                <a:gd name="connsiteY2" fmla="*/ 505637 h 535863"/>
                <a:gd name="connsiteX3" fmla="*/ 172756 w 393406"/>
                <a:gd name="connsiteY3" fmla="*/ 524541 h 535863"/>
                <a:gd name="connsiteX4" fmla="*/ 349966 w 393406"/>
                <a:gd name="connsiteY4" fmla="*/ 517453 h 535863"/>
                <a:gd name="connsiteX5" fmla="*/ 387769 w 393406"/>
                <a:gd name="connsiteY5" fmla="*/ 295351 h 535863"/>
                <a:gd name="connsiteX6" fmla="*/ 371230 w 393406"/>
                <a:gd name="connsiteY6" fmla="*/ 66160 h 535863"/>
                <a:gd name="connsiteX7" fmla="*/ 179844 w 393406"/>
                <a:gd name="connsiteY7" fmla="*/ 0 h 535863"/>
                <a:gd name="connsiteX8" fmla="*/ 16811 w 393406"/>
                <a:gd name="connsiteY8" fmla="*/ 66159 h 535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406" h="535863">
                  <a:moveTo>
                    <a:pt x="16811" y="66159"/>
                  </a:moveTo>
                  <a:cubicBezTo>
                    <a:pt x="-11936" y="114990"/>
                    <a:pt x="4211" y="219741"/>
                    <a:pt x="7362" y="292987"/>
                  </a:cubicBezTo>
                  <a:cubicBezTo>
                    <a:pt x="10513" y="366233"/>
                    <a:pt x="8149" y="467045"/>
                    <a:pt x="35715" y="505637"/>
                  </a:cubicBezTo>
                  <a:cubicBezTo>
                    <a:pt x="63281" y="544229"/>
                    <a:pt x="120381" y="522572"/>
                    <a:pt x="172756" y="524541"/>
                  </a:cubicBezTo>
                  <a:cubicBezTo>
                    <a:pt x="231826" y="522178"/>
                    <a:pt x="314131" y="555651"/>
                    <a:pt x="349966" y="517453"/>
                  </a:cubicBezTo>
                  <a:cubicBezTo>
                    <a:pt x="385802" y="479255"/>
                    <a:pt x="384225" y="370566"/>
                    <a:pt x="387769" y="295351"/>
                  </a:cubicBezTo>
                  <a:cubicBezTo>
                    <a:pt x="391313" y="220136"/>
                    <a:pt x="404703" y="118141"/>
                    <a:pt x="371230" y="66160"/>
                  </a:cubicBezTo>
                  <a:cubicBezTo>
                    <a:pt x="337757" y="14179"/>
                    <a:pt x="238914" y="0"/>
                    <a:pt x="179844" y="0"/>
                  </a:cubicBezTo>
                  <a:cubicBezTo>
                    <a:pt x="120774" y="0"/>
                    <a:pt x="45558" y="17328"/>
                    <a:pt x="16811" y="66159"/>
                  </a:cubicBez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84CFAF3D-2F7B-462C-B392-952CCFABD710}"/>
                </a:ext>
              </a:extLst>
            </p:cNvPr>
            <p:cNvSpPr/>
            <p:nvPr/>
          </p:nvSpPr>
          <p:spPr>
            <a:xfrm rot="20611956">
              <a:off x="5984182" y="4085586"/>
              <a:ext cx="393406" cy="535863"/>
            </a:xfrm>
            <a:custGeom>
              <a:avLst/>
              <a:gdLst>
                <a:gd name="connsiteX0" fmla="*/ 11215 w 427713"/>
                <a:gd name="connsiteY0" fmla="*/ 118649 h 561918"/>
                <a:gd name="connsiteX1" fmla="*/ 27755 w 427713"/>
                <a:gd name="connsiteY1" fmla="*/ 364379 h 561918"/>
                <a:gd name="connsiteX2" fmla="*/ 32481 w 427713"/>
                <a:gd name="connsiteY2" fmla="*/ 522686 h 561918"/>
                <a:gd name="connsiteX3" fmla="*/ 190788 w 427713"/>
                <a:gd name="connsiteY3" fmla="*/ 543951 h 561918"/>
                <a:gd name="connsiteX4" fmla="*/ 405802 w 427713"/>
                <a:gd name="connsiteY4" fmla="*/ 543951 h 561918"/>
                <a:gd name="connsiteX5" fmla="*/ 417615 w 427713"/>
                <a:gd name="connsiteY5" fmla="*/ 312398 h 561918"/>
                <a:gd name="connsiteX6" fmla="*/ 410527 w 427713"/>
                <a:gd name="connsiteY6" fmla="*/ 76119 h 561918"/>
                <a:gd name="connsiteX7" fmla="*/ 216778 w 427713"/>
                <a:gd name="connsiteY7" fmla="*/ 509 h 561918"/>
                <a:gd name="connsiteX8" fmla="*/ 11215 w 427713"/>
                <a:gd name="connsiteY8" fmla="*/ 118649 h 561918"/>
                <a:gd name="connsiteX0" fmla="*/ 11560 w 425696"/>
                <a:gd name="connsiteY0" fmla="*/ 87530 h 561515"/>
                <a:gd name="connsiteX1" fmla="*/ 25738 w 425696"/>
                <a:gd name="connsiteY1" fmla="*/ 363976 h 561515"/>
                <a:gd name="connsiteX2" fmla="*/ 30464 w 425696"/>
                <a:gd name="connsiteY2" fmla="*/ 522283 h 561515"/>
                <a:gd name="connsiteX3" fmla="*/ 188771 w 425696"/>
                <a:gd name="connsiteY3" fmla="*/ 543548 h 561515"/>
                <a:gd name="connsiteX4" fmla="*/ 403785 w 425696"/>
                <a:gd name="connsiteY4" fmla="*/ 543548 h 561515"/>
                <a:gd name="connsiteX5" fmla="*/ 415598 w 425696"/>
                <a:gd name="connsiteY5" fmla="*/ 311995 h 561515"/>
                <a:gd name="connsiteX6" fmla="*/ 408510 w 425696"/>
                <a:gd name="connsiteY6" fmla="*/ 75716 h 561515"/>
                <a:gd name="connsiteX7" fmla="*/ 214761 w 425696"/>
                <a:gd name="connsiteY7" fmla="*/ 106 h 561515"/>
                <a:gd name="connsiteX8" fmla="*/ 11560 w 425696"/>
                <a:gd name="connsiteY8" fmla="*/ 87530 h 561515"/>
                <a:gd name="connsiteX0" fmla="*/ 10883 w 425019"/>
                <a:gd name="connsiteY0" fmla="*/ 85178 h 559163"/>
                <a:gd name="connsiteX1" fmla="*/ 25061 w 425019"/>
                <a:gd name="connsiteY1" fmla="*/ 361624 h 559163"/>
                <a:gd name="connsiteX2" fmla="*/ 29787 w 425019"/>
                <a:gd name="connsiteY2" fmla="*/ 519931 h 559163"/>
                <a:gd name="connsiteX3" fmla="*/ 188094 w 425019"/>
                <a:gd name="connsiteY3" fmla="*/ 541196 h 559163"/>
                <a:gd name="connsiteX4" fmla="*/ 403108 w 425019"/>
                <a:gd name="connsiteY4" fmla="*/ 541196 h 559163"/>
                <a:gd name="connsiteX5" fmla="*/ 414921 w 425019"/>
                <a:gd name="connsiteY5" fmla="*/ 309643 h 559163"/>
                <a:gd name="connsiteX6" fmla="*/ 407833 w 425019"/>
                <a:gd name="connsiteY6" fmla="*/ 73364 h 559163"/>
                <a:gd name="connsiteX7" fmla="*/ 204633 w 425019"/>
                <a:gd name="connsiteY7" fmla="*/ 116 h 559163"/>
                <a:gd name="connsiteX8" fmla="*/ 10883 w 425019"/>
                <a:gd name="connsiteY8" fmla="*/ 85178 h 559163"/>
                <a:gd name="connsiteX0" fmla="*/ 10883 w 431603"/>
                <a:gd name="connsiteY0" fmla="*/ 85178 h 559163"/>
                <a:gd name="connsiteX1" fmla="*/ 25061 w 431603"/>
                <a:gd name="connsiteY1" fmla="*/ 361624 h 559163"/>
                <a:gd name="connsiteX2" fmla="*/ 29787 w 431603"/>
                <a:gd name="connsiteY2" fmla="*/ 519931 h 559163"/>
                <a:gd name="connsiteX3" fmla="*/ 188094 w 431603"/>
                <a:gd name="connsiteY3" fmla="*/ 541196 h 559163"/>
                <a:gd name="connsiteX4" fmla="*/ 403108 w 431603"/>
                <a:gd name="connsiteY4" fmla="*/ 541196 h 559163"/>
                <a:gd name="connsiteX5" fmla="*/ 429098 w 431603"/>
                <a:gd name="connsiteY5" fmla="*/ 309643 h 559163"/>
                <a:gd name="connsiteX6" fmla="*/ 407833 w 431603"/>
                <a:gd name="connsiteY6" fmla="*/ 73364 h 559163"/>
                <a:gd name="connsiteX7" fmla="*/ 204633 w 431603"/>
                <a:gd name="connsiteY7" fmla="*/ 116 h 559163"/>
                <a:gd name="connsiteX8" fmla="*/ 10883 w 431603"/>
                <a:gd name="connsiteY8" fmla="*/ 85178 h 559163"/>
                <a:gd name="connsiteX0" fmla="*/ 16874 w 437594"/>
                <a:gd name="connsiteY0" fmla="*/ 85178 h 559163"/>
                <a:gd name="connsiteX1" fmla="*/ 12150 w 437594"/>
                <a:gd name="connsiteY1" fmla="*/ 361624 h 559163"/>
                <a:gd name="connsiteX2" fmla="*/ 35778 w 437594"/>
                <a:gd name="connsiteY2" fmla="*/ 519931 h 559163"/>
                <a:gd name="connsiteX3" fmla="*/ 194085 w 437594"/>
                <a:gd name="connsiteY3" fmla="*/ 541196 h 559163"/>
                <a:gd name="connsiteX4" fmla="*/ 409099 w 437594"/>
                <a:gd name="connsiteY4" fmla="*/ 541196 h 559163"/>
                <a:gd name="connsiteX5" fmla="*/ 435089 w 437594"/>
                <a:gd name="connsiteY5" fmla="*/ 309643 h 559163"/>
                <a:gd name="connsiteX6" fmla="*/ 413824 w 437594"/>
                <a:gd name="connsiteY6" fmla="*/ 73364 h 559163"/>
                <a:gd name="connsiteX7" fmla="*/ 210624 w 437594"/>
                <a:gd name="connsiteY7" fmla="*/ 116 h 559163"/>
                <a:gd name="connsiteX8" fmla="*/ 16874 w 437594"/>
                <a:gd name="connsiteY8" fmla="*/ 85178 h 559163"/>
                <a:gd name="connsiteX0" fmla="*/ 16874 w 437594"/>
                <a:gd name="connsiteY0" fmla="*/ 85178 h 563991"/>
                <a:gd name="connsiteX1" fmla="*/ 12150 w 437594"/>
                <a:gd name="connsiteY1" fmla="*/ 361624 h 563991"/>
                <a:gd name="connsiteX2" fmla="*/ 35778 w 437594"/>
                <a:gd name="connsiteY2" fmla="*/ 519931 h 563991"/>
                <a:gd name="connsiteX3" fmla="*/ 205899 w 437594"/>
                <a:gd name="connsiteY3" fmla="*/ 553010 h 563991"/>
                <a:gd name="connsiteX4" fmla="*/ 409099 w 437594"/>
                <a:gd name="connsiteY4" fmla="*/ 541196 h 563991"/>
                <a:gd name="connsiteX5" fmla="*/ 435089 w 437594"/>
                <a:gd name="connsiteY5" fmla="*/ 309643 h 563991"/>
                <a:gd name="connsiteX6" fmla="*/ 413824 w 437594"/>
                <a:gd name="connsiteY6" fmla="*/ 73364 h 563991"/>
                <a:gd name="connsiteX7" fmla="*/ 210624 w 437594"/>
                <a:gd name="connsiteY7" fmla="*/ 116 h 563991"/>
                <a:gd name="connsiteX8" fmla="*/ 16874 w 437594"/>
                <a:gd name="connsiteY8" fmla="*/ 85178 h 563991"/>
                <a:gd name="connsiteX0" fmla="*/ 16874 w 437594"/>
                <a:gd name="connsiteY0" fmla="*/ 85178 h 554236"/>
                <a:gd name="connsiteX1" fmla="*/ 12150 w 437594"/>
                <a:gd name="connsiteY1" fmla="*/ 361624 h 554236"/>
                <a:gd name="connsiteX2" fmla="*/ 35778 w 437594"/>
                <a:gd name="connsiteY2" fmla="*/ 519931 h 554236"/>
                <a:gd name="connsiteX3" fmla="*/ 205899 w 437594"/>
                <a:gd name="connsiteY3" fmla="*/ 553010 h 554236"/>
                <a:gd name="connsiteX4" fmla="*/ 409099 w 437594"/>
                <a:gd name="connsiteY4" fmla="*/ 522294 h 554236"/>
                <a:gd name="connsiteX5" fmla="*/ 435089 w 437594"/>
                <a:gd name="connsiteY5" fmla="*/ 309643 h 554236"/>
                <a:gd name="connsiteX6" fmla="*/ 413824 w 437594"/>
                <a:gd name="connsiteY6" fmla="*/ 73364 h 554236"/>
                <a:gd name="connsiteX7" fmla="*/ 210624 w 437594"/>
                <a:gd name="connsiteY7" fmla="*/ 116 h 554236"/>
                <a:gd name="connsiteX8" fmla="*/ 16874 w 437594"/>
                <a:gd name="connsiteY8" fmla="*/ 85178 h 554236"/>
                <a:gd name="connsiteX0" fmla="*/ 16874 w 437594"/>
                <a:gd name="connsiteY0" fmla="*/ 85178 h 558187"/>
                <a:gd name="connsiteX1" fmla="*/ 12150 w 437594"/>
                <a:gd name="connsiteY1" fmla="*/ 361624 h 558187"/>
                <a:gd name="connsiteX2" fmla="*/ 35778 w 437594"/>
                <a:gd name="connsiteY2" fmla="*/ 519931 h 558187"/>
                <a:gd name="connsiteX3" fmla="*/ 215350 w 437594"/>
                <a:gd name="connsiteY3" fmla="*/ 557736 h 558187"/>
                <a:gd name="connsiteX4" fmla="*/ 409099 w 437594"/>
                <a:gd name="connsiteY4" fmla="*/ 522294 h 558187"/>
                <a:gd name="connsiteX5" fmla="*/ 435089 w 437594"/>
                <a:gd name="connsiteY5" fmla="*/ 309643 h 558187"/>
                <a:gd name="connsiteX6" fmla="*/ 413824 w 437594"/>
                <a:gd name="connsiteY6" fmla="*/ 73364 h 558187"/>
                <a:gd name="connsiteX7" fmla="*/ 210624 w 437594"/>
                <a:gd name="connsiteY7" fmla="*/ 116 h 558187"/>
                <a:gd name="connsiteX8" fmla="*/ 16874 w 437594"/>
                <a:gd name="connsiteY8" fmla="*/ 85178 h 558187"/>
                <a:gd name="connsiteX0" fmla="*/ 20067 w 440787"/>
                <a:gd name="connsiteY0" fmla="*/ 85178 h 558187"/>
                <a:gd name="connsiteX1" fmla="*/ 8255 w 440787"/>
                <a:gd name="connsiteY1" fmla="*/ 361624 h 558187"/>
                <a:gd name="connsiteX2" fmla="*/ 38971 w 440787"/>
                <a:gd name="connsiteY2" fmla="*/ 519931 h 558187"/>
                <a:gd name="connsiteX3" fmla="*/ 218543 w 440787"/>
                <a:gd name="connsiteY3" fmla="*/ 557736 h 558187"/>
                <a:gd name="connsiteX4" fmla="*/ 412292 w 440787"/>
                <a:gd name="connsiteY4" fmla="*/ 522294 h 558187"/>
                <a:gd name="connsiteX5" fmla="*/ 438282 w 440787"/>
                <a:gd name="connsiteY5" fmla="*/ 309643 h 558187"/>
                <a:gd name="connsiteX6" fmla="*/ 417017 w 440787"/>
                <a:gd name="connsiteY6" fmla="*/ 73364 h 558187"/>
                <a:gd name="connsiteX7" fmla="*/ 213817 w 440787"/>
                <a:gd name="connsiteY7" fmla="*/ 116 h 558187"/>
                <a:gd name="connsiteX8" fmla="*/ 20067 w 440787"/>
                <a:gd name="connsiteY8" fmla="*/ 85178 h 558187"/>
                <a:gd name="connsiteX0" fmla="*/ 20067 w 442342"/>
                <a:gd name="connsiteY0" fmla="*/ 85178 h 558345"/>
                <a:gd name="connsiteX1" fmla="*/ 8255 w 442342"/>
                <a:gd name="connsiteY1" fmla="*/ 361624 h 558345"/>
                <a:gd name="connsiteX2" fmla="*/ 38971 w 442342"/>
                <a:gd name="connsiteY2" fmla="*/ 519931 h 558345"/>
                <a:gd name="connsiteX3" fmla="*/ 218543 w 442342"/>
                <a:gd name="connsiteY3" fmla="*/ 557736 h 558345"/>
                <a:gd name="connsiteX4" fmla="*/ 412292 w 442342"/>
                <a:gd name="connsiteY4" fmla="*/ 522294 h 558345"/>
                <a:gd name="connsiteX5" fmla="*/ 440644 w 442342"/>
                <a:gd name="connsiteY5" fmla="*/ 302555 h 558345"/>
                <a:gd name="connsiteX6" fmla="*/ 417017 w 442342"/>
                <a:gd name="connsiteY6" fmla="*/ 73364 h 558345"/>
                <a:gd name="connsiteX7" fmla="*/ 213817 w 442342"/>
                <a:gd name="connsiteY7" fmla="*/ 116 h 558345"/>
                <a:gd name="connsiteX8" fmla="*/ 20067 w 442342"/>
                <a:gd name="connsiteY8" fmla="*/ 85178 h 558345"/>
                <a:gd name="connsiteX0" fmla="*/ 21288 w 443563"/>
                <a:gd name="connsiteY0" fmla="*/ 85178 h 558345"/>
                <a:gd name="connsiteX1" fmla="*/ 7113 w 443563"/>
                <a:gd name="connsiteY1" fmla="*/ 356898 h 558345"/>
                <a:gd name="connsiteX2" fmla="*/ 40192 w 443563"/>
                <a:gd name="connsiteY2" fmla="*/ 519931 h 558345"/>
                <a:gd name="connsiteX3" fmla="*/ 219764 w 443563"/>
                <a:gd name="connsiteY3" fmla="*/ 557736 h 558345"/>
                <a:gd name="connsiteX4" fmla="*/ 413513 w 443563"/>
                <a:gd name="connsiteY4" fmla="*/ 522294 h 558345"/>
                <a:gd name="connsiteX5" fmla="*/ 441865 w 443563"/>
                <a:gd name="connsiteY5" fmla="*/ 302555 h 558345"/>
                <a:gd name="connsiteX6" fmla="*/ 418238 w 443563"/>
                <a:gd name="connsiteY6" fmla="*/ 73364 h 558345"/>
                <a:gd name="connsiteX7" fmla="*/ 215038 w 443563"/>
                <a:gd name="connsiteY7" fmla="*/ 116 h 558345"/>
                <a:gd name="connsiteX8" fmla="*/ 21288 w 443563"/>
                <a:gd name="connsiteY8" fmla="*/ 85178 h 558345"/>
                <a:gd name="connsiteX0" fmla="*/ 45611 w 437169"/>
                <a:gd name="connsiteY0" fmla="*/ 66265 h 558335"/>
                <a:gd name="connsiteX1" fmla="*/ 719 w 437169"/>
                <a:gd name="connsiteY1" fmla="*/ 356888 h 558335"/>
                <a:gd name="connsiteX2" fmla="*/ 33798 w 437169"/>
                <a:gd name="connsiteY2" fmla="*/ 519921 h 558335"/>
                <a:gd name="connsiteX3" fmla="*/ 213370 w 437169"/>
                <a:gd name="connsiteY3" fmla="*/ 557726 h 558335"/>
                <a:gd name="connsiteX4" fmla="*/ 407119 w 437169"/>
                <a:gd name="connsiteY4" fmla="*/ 522284 h 558335"/>
                <a:gd name="connsiteX5" fmla="*/ 435471 w 437169"/>
                <a:gd name="connsiteY5" fmla="*/ 302545 h 558335"/>
                <a:gd name="connsiteX6" fmla="*/ 411844 w 437169"/>
                <a:gd name="connsiteY6" fmla="*/ 73354 h 558335"/>
                <a:gd name="connsiteX7" fmla="*/ 208644 w 437169"/>
                <a:gd name="connsiteY7" fmla="*/ 106 h 558335"/>
                <a:gd name="connsiteX8" fmla="*/ 45611 w 437169"/>
                <a:gd name="connsiteY8" fmla="*/ 66265 h 558335"/>
                <a:gd name="connsiteX0" fmla="*/ 37761 w 429319"/>
                <a:gd name="connsiteY0" fmla="*/ 66214 h 558284"/>
                <a:gd name="connsiteX1" fmla="*/ 2320 w 429319"/>
                <a:gd name="connsiteY1" fmla="*/ 297767 h 558284"/>
                <a:gd name="connsiteX2" fmla="*/ 25948 w 429319"/>
                <a:gd name="connsiteY2" fmla="*/ 519870 h 558284"/>
                <a:gd name="connsiteX3" fmla="*/ 205520 w 429319"/>
                <a:gd name="connsiteY3" fmla="*/ 557675 h 558284"/>
                <a:gd name="connsiteX4" fmla="*/ 399269 w 429319"/>
                <a:gd name="connsiteY4" fmla="*/ 522233 h 558284"/>
                <a:gd name="connsiteX5" fmla="*/ 427621 w 429319"/>
                <a:gd name="connsiteY5" fmla="*/ 302494 h 558284"/>
                <a:gd name="connsiteX6" fmla="*/ 403994 w 429319"/>
                <a:gd name="connsiteY6" fmla="*/ 73303 h 558284"/>
                <a:gd name="connsiteX7" fmla="*/ 200794 w 429319"/>
                <a:gd name="connsiteY7" fmla="*/ 55 h 558284"/>
                <a:gd name="connsiteX8" fmla="*/ 37761 w 429319"/>
                <a:gd name="connsiteY8" fmla="*/ 66214 h 558284"/>
                <a:gd name="connsiteX0" fmla="*/ 36275 w 427833"/>
                <a:gd name="connsiteY0" fmla="*/ 66214 h 558958"/>
                <a:gd name="connsiteX1" fmla="*/ 834 w 427833"/>
                <a:gd name="connsiteY1" fmla="*/ 297767 h 558958"/>
                <a:gd name="connsiteX2" fmla="*/ 29188 w 427833"/>
                <a:gd name="connsiteY2" fmla="*/ 510418 h 558958"/>
                <a:gd name="connsiteX3" fmla="*/ 204034 w 427833"/>
                <a:gd name="connsiteY3" fmla="*/ 557675 h 558958"/>
                <a:gd name="connsiteX4" fmla="*/ 397783 w 427833"/>
                <a:gd name="connsiteY4" fmla="*/ 522233 h 558958"/>
                <a:gd name="connsiteX5" fmla="*/ 426135 w 427833"/>
                <a:gd name="connsiteY5" fmla="*/ 302494 h 558958"/>
                <a:gd name="connsiteX6" fmla="*/ 402508 w 427833"/>
                <a:gd name="connsiteY6" fmla="*/ 73303 h 558958"/>
                <a:gd name="connsiteX7" fmla="*/ 199308 w 427833"/>
                <a:gd name="connsiteY7" fmla="*/ 55 h 558958"/>
                <a:gd name="connsiteX8" fmla="*/ 36275 w 427833"/>
                <a:gd name="connsiteY8" fmla="*/ 66214 h 558958"/>
                <a:gd name="connsiteX0" fmla="*/ 36275 w 428528"/>
                <a:gd name="connsiteY0" fmla="*/ 66214 h 558440"/>
                <a:gd name="connsiteX1" fmla="*/ 834 w 428528"/>
                <a:gd name="connsiteY1" fmla="*/ 297767 h 558440"/>
                <a:gd name="connsiteX2" fmla="*/ 29188 w 428528"/>
                <a:gd name="connsiteY2" fmla="*/ 510418 h 558440"/>
                <a:gd name="connsiteX3" fmla="*/ 204034 w 428528"/>
                <a:gd name="connsiteY3" fmla="*/ 557675 h 558440"/>
                <a:gd name="connsiteX4" fmla="*/ 388332 w 428528"/>
                <a:gd name="connsiteY4" fmla="*/ 519870 h 558440"/>
                <a:gd name="connsiteX5" fmla="*/ 426135 w 428528"/>
                <a:gd name="connsiteY5" fmla="*/ 302494 h 558440"/>
                <a:gd name="connsiteX6" fmla="*/ 402508 w 428528"/>
                <a:gd name="connsiteY6" fmla="*/ 73303 h 558440"/>
                <a:gd name="connsiteX7" fmla="*/ 199308 w 428528"/>
                <a:gd name="connsiteY7" fmla="*/ 55 h 558440"/>
                <a:gd name="connsiteX8" fmla="*/ 36275 w 428528"/>
                <a:gd name="connsiteY8" fmla="*/ 66214 h 558440"/>
                <a:gd name="connsiteX0" fmla="*/ 37760 w 430013"/>
                <a:gd name="connsiteY0" fmla="*/ 66214 h 557901"/>
                <a:gd name="connsiteX1" fmla="*/ 2319 w 430013"/>
                <a:gd name="connsiteY1" fmla="*/ 297767 h 557901"/>
                <a:gd name="connsiteX2" fmla="*/ 25948 w 430013"/>
                <a:gd name="connsiteY2" fmla="*/ 519869 h 557901"/>
                <a:gd name="connsiteX3" fmla="*/ 205519 w 430013"/>
                <a:gd name="connsiteY3" fmla="*/ 557675 h 557901"/>
                <a:gd name="connsiteX4" fmla="*/ 389817 w 430013"/>
                <a:gd name="connsiteY4" fmla="*/ 519870 h 557901"/>
                <a:gd name="connsiteX5" fmla="*/ 427620 w 430013"/>
                <a:gd name="connsiteY5" fmla="*/ 302494 h 557901"/>
                <a:gd name="connsiteX6" fmla="*/ 403993 w 430013"/>
                <a:gd name="connsiteY6" fmla="*/ 73303 h 557901"/>
                <a:gd name="connsiteX7" fmla="*/ 200793 w 430013"/>
                <a:gd name="connsiteY7" fmla="*/ 55 h 557901"/>
                <a:gd name="connsiteX8" fmla="*/ 37760 w 430013"/>
                <a:gd name="connsiteY8" fmla="*/ 66214 h 557901"/>
                <a:gd name="connsiteX0" fmla="*/ 40684 w 432937"/>
                <a:gd name="connsiteY0" fmla="*/ 66214 h 557831"/>
                <a:gd name="connsiteX1" fmla="*/ 5243 w 432937"/>
                <a:gd name="connsiteY1" fmla="*/ 297767 h 557831"/>
                <a:gd name="connsiteX2" fmla="*/ 28872 w 432937"/>
                <a:gd name="connsiteY2" fmla="*/ 519869 h 557831"/>
                <a:gd name="connsiteX3" fmla="*/ 208443 w 432937"/>
                <a:gd name="connsiteY3" fmla="*/ 557675 h 557831"/>
                <a:gd name="connsiteX4" fmla="*/ 392741 w 432937"/>
                <a:gd name="connsiteY4" fmla="*/ 519870 h 557831"/>
                <a:gd name="connsiteX5" fmla="*/ 430544 w 432937"/>
                <a:gd name="connsiteY5" fmla="*/ 302494 h 557831"/>
                <a:gd name="connsiteX6" fmla="*/ 406917 w 432937"/>
                <a:gd name="connsiteY6" fmla="*/ 73303 h 557831"/>
                <a:gd name="connsiteX7" fmla="*/ 203717 w 432937"/>
                <a:gd name="connsiteY7" fmla="*/ 55 h 557831"/>
                <a:gd name="connsiteX8" fmla="*/ 40684 w 432937"/>
                <a:gd name="connsiteY8" fmla="*/ 66214 h 557831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7280 w 429533"/>
                <a:gd name="connsiteY0" fmla="*/ 66214 h 537990"/>
                <a:gd name="connsiteX1" fmla="*/ 1839 w 429533"/>
                <a:gd name="connsiteY1" fmla="*/ 297767 h 537990"/>
                <a:gd name="connsiteX2" fmla="*/ 25468 w 429533"/>
                <a:gd name="connsiteY2" fmla="*/ 519869 h 537990"/>
                <a:gd name="connsiteX3" fmla="*/ 193225 w 429533"/>
                <a:gd name="connsiteY3" fmla="*/ 524596 h 537990"/>
                <a:gd name="connsiteX4" fmla="*/ 389337 w 429533"/>
                <a:gd name="connsiteY4" fmla="*/ 519870 h 537990"/>
                <a:gd name="connsiteX5" fmla="*/ 427140 w 429533"/>
                <a:gd name="connsiteY5" fmla="*/ 302494 h 537990"/>
                <a:gd name="connsiteX6" fmla="*/ 403513 w 429533"/>
                <a:gd name="connsiteY6" fmla="*/ 73303 h 537990"/>
                <a:gd name="connsiteX7" fmla="*/ 200313 w 429533"/>
                <a:gd name="connsiteY7" fmla="*/ 55 h 537990"/>
                <a:gd name="connsiteX8" fmla="*/ 37280 w 429533"/>
                <a:gd name="connsiteY8" fmla="*/ 66214 h 537990"/>
                <a:gd name="connsiteX0" fmla="*/ 36557 w 428810"/>
                <a:gd name="connsiteY0" fmla="*/ 66214 h 531376"/>
                <a:gd name="connsiteX1" fmla="*/ 1116 w 428810"/>
                <a:gd name="connsiteY1" fmla="*/ 297767 h 531376"/>
                <a:gd name="connsiteX2" fmla="*/ 27108 w 428810"/>
                <a:gd name="connsiteY2" fmla="*/ 510418 h 531376"/>
                <a:gd name="connsiteX3" fmla="*/ 192502 w 428810"/>
                <a:gd name="connsiteY3" fmla="*/ 524596 h 531376"/>
                <a:gd name="connsiteX4" fmla="*/ 388614 w 428810"/>
                <a:gd name="connsiteY4" fmla="*/ 519870 h 531376"/>
                <a:gd name="connsiteX5" fmla="*/ 426417 w 428810"/>
                <a:gd name="connsiteY5" fmla="*/ 302494 h 531376"/>
                <a:gd name="connsiteX6" fmla="*/ 402790 w 428810"/>
                <a:gd name="connsiteY6" fmla="*/ 73303 h 531376"/>
                <a:gd name="connsiteX7" fmla="*/ 199590 w 428810"/>
                <a:gd name="connsiteY7" fmla="*/ 55 h 531376"/>
                <a:gd name="connsiteX8" fmla="*/ 36557 w 428810"/>
                <a:gd name="connsiteY8" fmla="*/ 66214 h 531376"/>
                <a:gd name="connsiteX0" fmla="*/ 36557 w 422272"/>
                <a:gd name="connsiteY0" fmla="*/ 66214 h 538568"/>
                <a:gd name="connsiteX1" fmla="*/ 1116 w 422272"/>
                <a:gd name="connsiteY1" fmla="*/ 297767 h 538568"/>
                <a:gd name="connsiteX2" fmla="*/ 27108 w 422272"/>
                <a:gd name="connsiteY2" fmla="*/ 510418 h 538568"/>
                <a:gd name="connsiteX3" fmla="*/ 192502 w 422272"/>
                <a:gd name="connsiteY3" fmla="*/ 524596 h 538568"/>
                <a:gd name="connsiteX4" fmla="*/ 388614 w 422272"/>
                <a:gd name="connsiteY4" fmla="*/ 519870 h 538568"/>
                <a:gd name="connsiteX5" fmla="*/ 414603 w 422272"/>
                <a:gd name="connsiteY5" fmla="*/ 295406 h 538568"/>
                <a:gd name="connsiteX6" fmla="*/ 402790 w 422272"/>
                <a:gd name="connsiteY6" fmla="*/ 73303 h 538568"/>
                <a:gd name="connsiteX7" fmla="*/ 199590 w 422272"/>
                <a:gd name="connsiteY7" fmla="*/ 55 h 538568"/>
                <a:gd name="connsiteX8" fmla="*/ 36557 w 422272"/>
                <a:gd name="connsiteY8" fmla="*/ 66214 h 538568"/>
                <a:gd name="connsiteX0" fmla="*/ 36557 w 416127"/>
                <a:gd name="connsiteY0" fmla="*/ 66159 h 538513"/>
                <a:gd name="connsiteX1" fmla="*/ 1116 w 416127"/>
                <a:gd name="connsiteY1" fmla="*/ 297712 h 538513"/>
                <a:gd name="connsiteX2" fmla="*/ 27108 w 416127"/>
                <a:gd name="connsiteY2" fmla="*/ 510363 h 538513"/>
                <a:gd name="connsiteX3" fmla="*/ 192502 w 416127"/>
                <a:gd name="connsiteY3" fmla="*/ 524541 h 538513"/>
                <a:gd name="connsiteX4" fmla="*/ 388614 w 416127"/>
                <a:gd name="connsiteY4" fmla="*/ 519815 h 538513"/>
                <a:gd name="connsiteX5" fmla="*/ 414603 w 416127"/>
                <a:gd name="connsiteY5" fmla="*/ 295351 h 538513"/>
                <a:gd name="connsiteX6" fmla="*/ 390976 w 416127"/>
                <a:gd name="connsiteY6" fmla="*/ 66160 h 538513"/>
                <a:gd name="connsiteX7" fmla="*/ 199590 w 416127"/>
                <a:gd name="connsiteY7" fmla="*/ 0 h 538513"/>
                <a:gd name="connsiteX8" fmla="*/ 36557 w 416127"/>
                <a:gd name="connsiteY8" fmla="*/ 66159 h 538513"/>
                <a:gd name="connsiteX0" fmla="*/ 36557 w 416962"/>
                <a:gd name="connsiteY0" fmla="*/ 66159 h 533540"/>
                <a:gd name="connsiteX1" fmla="*/ 1116 w 416962"/>
                <a:gd name="connsiteY1" fmla="*/ 297712 h 533540"/>
                <a:gd name="connsiteX2" fmla="*/ 27108 w 416962"/>
                <a:gd name="connsiteY2" fmla="*/ 510363 h 533540"/>
                <a:gd name="connsiteX3" fmla="*/ 192502 w 416962"/>
                <a:gd name="connsiteY3" fmla="*/ 524541 h 533540"/>
                <a:gd name="connsiteX4" fmla="*/ 390977 w 416962"/>
                <a:gd name="connsiteY4" fmla="*/ 512727 h 533540"/>
                <a:gd name="connsiteX5" fmla="*/ 414603 w 416962"/>
                <a:gd name="connsiteY5" fmla="*/ 295351 h 533540"/>
                <a:gd name="connsiteX6" fmla="*/ 390976 w 416962"/>
                <a:gd name="connsiteY6" fmla="*/ 66160 h 533540"/>
                <a:gd name="connsiteX7" fmla="*/ 199590 w 416962"/>
                <a:gd name="connsiteY7" fmla="*/ 0 h 533540"/>
                <a:gd name="connsiteX8" fmla="*/ 36557 w 416962"/>
                <a:gd name="connsiteY8" fmla="*/ 66159 h 533540"/>
                <a:gd name="connsiteX0" fmla="*/ 36557 w 415953"/>
                <a:gd name="connsiteY0" fmla="*/ 66159 h 531703"/>
                <a:gd name="connsiteX1" fmla="*/ 1116 w 415953"/>
                <a:gd name="connsiteY1" fmla="*/ 297712 h 531703"/>
                <a:gd name="connsiteX2" fmla="*/ 27108 w 415953"/>
                <a:gd name="connsiteY2" fmla="*/ 510363 h 531703"/>
                <a:gd name="connsiteX3" fmla="*/ 192502 w 415953"/>
                <a:gd name="connsiteY3" fmla="*/ 524541 h 531703"/>
                <a:gd name="connsiteX4" fmla="*/ 390977 w 415953"/>
                <a:gd name="connsiteY4" fmla="*/ 512727 h 531703"/>
                <a:gd name="connsiteX5" fmla="*/ 414603 w 415953"/>
                <a:gd name="connsiteY5" fmla="*/ 295351 h 531703"/>
                <a:gd name="connsiteX6" fmla="*/ 390976 w 415953"/>
                <a:gd name="connsiteY6" fmla="*/ 66160 h 531703"/>
                <a:gd name="connsiteX7" fmla="*/ 199590 w 415953"/>
                <a:gd name="connsiteY7" fmla="*/ 0 h 531703"/>
                <a:gd name="connsiteX8" fmla="*/ 36557 w 415953"/>
                <a:gd name="connsiteY8" fmla="*/ 66159 h 531703"/>
                <a:gd name="connsiteX0" fmla="*/ 38202 w 417598"/>
                <a:gd name="connsiteY0" fmla="*/ 66159 h 527065"/>
                <a:gd name="connsiteX1" fmla="*/ 2761 w 417598"/>
                <a:gd name="connsiteY1" fmla="*/ 297712 h 527065"/>
                <a:gd name="connsiteX2" fmla="*/ 28753 w 417598"/>
                <a:gd name="connsiteY2" fmla="*/ 510363 h 527065"/>
                <a:gd name="connsiteX3" fmla="*/ 194147 w 417598"/>
                <a:gd name="connsiteY3" fmla="*/ 524541 h 527065"/>
                <a:gd name="connsiteX4" fmla="*/ 392622 w 417598"/>
                <a:gd name="connsiteY4" fmla="*/ 512727 h 527065"/>
                <a:gd name="connsiteX5" fmla="*/ 416248 w 417598"/>
                <a:gd name="connsiteY5" fmla="*/ 295351 h 527065"/>
                <a:gd name="connsiteX6" fmla="*/ 392621 w 417598"/>
                <a:gd name="connsiteY6" fmla="*/ 66160 h 527065"/>
                <a:gd name="connsiteX7" fmla="*/ 201235 w 417598"/>
                <a:gd name="connsiteY7" fmla="*/ 0 h 527065"/>
                <a:gd name="connsiteX8" fmla="*/ 38202 w 417598"/>
                <a:gd name="connsiteY8" fmla="*/ 66159 h 527065"/>
                <a:gd name="connsiteX0" fmla="*/ 36212 w 415608"/>
                <a:gd name="connsiteY0" fmla="*/ 66159 h 527065"/>
                <a:gd name="connsiteX1" fmla="*/ 771 w 415608"/>
                <a:gd name="connsiteY1" fmla="*/ 297712 h 527065"/>
                <a:gd name="connsiteX2" fmla="*/ 55116 w 415608"/>
                <a:gd name="connsiteY2" fmla="*/ 510363 h 527065"/>
                <a:gd name="connsiteX3" fmla="*/ 192157 w 415608"/>
                <a:gd name="connsiteY3" fmla="*/ 524541 h 527065"/>
                <a:gd name="connsiteX4" fmla="*/ 390632 w 415608"/>
                <a:gd name="connsiteY4" fmla="*/ 512727 h 527065"/>
                <a:gd name="connsiteX5" fmla="*/ 414258 w 415608"/>
                <a:gd name="connsiteY5" fmla="*/ 295351 h 527065"/>
                <a:gd name="connsiteX6" fmla="*/ 390631 w 415608"/>
                <a:gd name="connsiteY6" fmla="*/ 66160 h 527065"/>
                <a:gd name="connsiteX7" fmla="*/ 199245 w 415608"/>
                <a:gd name="connsiteY7" fmla="*/ 0 h 527065"/>
                <a:gd name="connsiteX8" fmla="*/ 36212 w 415608"/>
                <a:gd name="connsiteY8" fmla="*/ 66159 h 527065"/>
                <a:gd name="connsiteX0" fmla="*/ 15687 w 395083"/>
                <a:gd name="connsiteY0" fmla="*/ 66159 h 531379"/>
                <a:gd name="connsiteX1" fmla="*/ 8600 w 395083"/>
                <a:gd name="connsiteY1" fmla="*/ 302438 h 531379"/>
                <a:gd name="connsiteX2" fmla="*/ 34591 w 395083"/>
                <a:gd name="connsiteY2" fmla="*/ 510363 h 531379"/>
                <a:gd name="connsiteX3" fmla="*/ 171632 w 395083"/>
                <a:gd name="connsiteY3" fmla="*/ 524541 h 531379"/>
                <a:gd name="connsiteX4" fmla="*/ 370107 w 395083"/>
                <a:gd name="connsiteY4" fmla="*/ 512727 h 531379"/>
                <a:gd name="connsiteX5" fmla="*/ 393733 w 395083"/>
                <a:gd name="connsiteY5" fmla="*/ 295351 h 531379"/>
                <a:gd name="connsiteX6" fmla="*/ 370106 w 395083"/>
                <a:gd name="connsiteY6" fmla="*/ 66160 h 531379"/>
                <a:gd name="connsiteX7" fmla="*/ 178720 w 395083"/>
                <a:gd name="connsiteY7" fmla="*/ 0 h 531379"/>
                <a:gd name="connsiteX8" fmla="*/ 15687 w 395083"/>
                <a:gd name="connsiteY8" fmla="*/ 66159 h 531379"/>
                <a:gd name="connsiteX0" fmla="*/ 16810 w 396206"/>
                <a:gd name="connsiteY0" fmla="*/ 66159 h 532029"/>
                <a:gd name="connsiteX1" fmla="*/ 7361 w 396206"/>
                <a:gd name="connsiteY1" fmla="*/ 292987 h 532029"/>
                <a:gd name="connsiteX2" fmla="*/ 35714 w 396206"/>
                <a:gd name="connsiteY2" fmla="*/ 510363 h 532029"/>
                <a:gd name="connsiteX3" fmla="*/ 172755 w 396206"/>
                <a:gd name="connsiteY3" fmla="*/ 524541 h 532029"/>
                <a:gd name="connsiteX4" fmla="*/ 371230 w 396206"/>
                <a:gd name="connsiteY4" fmla="*/ 512727 h 532029"/>
                <a:gd name="connsiteX5" fmla="*/ 394856 w 396206"/>
                <a:gd name="connsiteY5" fmla="*/ 295351 h 532029"/>
                <a:gd name="connsiteX6" fmla="*/ 371229 w 396206"/>
                <a:gd name="connsiteY6" fmla="*/ 66160 h 532029"/>
                <a:gd name="connsiteX7" fmla="*/ 179843 w 396206"/>
                <a:gd name="connsiteY7" fmla="*/ 0 h 532029"/>
                <a:gd name="connsiteX8" fmla="*/ 16810 w 396206"/>
                <a:gd name="connsiteY8" fmla="*/ 66159 h 532029"/>
                <a:gd name="connsiteX0" fmla="*/ 17622 w 397018"/>
                <a:gd name="connsiteY0" fmla="*/ 66159 h 532029"/>
                <a:gd name="connsiteX1" fmla="*/ 8173 w 397018"/>
                <a:gd name="connsiteY1" fmla="*/ 292987 h 532029"/>
                <a:gd name="connsiteX2" fmla="*/ 36526 w 397018"/>
                <a:gd name="connsiteY2" fmla="*/ 510363 h 532029"/>
                <a:gd name="connsiteX3" fmla="*/ 173567 w 397018"/>
                <a:gd name="connsiteY3" fmla="*/ 524541 h 532029"/>
                <a:gd name="connsiteX4" fmla="*/ 372042 w 397018"/>
                <a:gd name="connsiteY4" fmla="*/ 512727 h 532029"/>
                <a:gd name="connsiteX5" fmla="*/ 395668 w 397018"/>
                <a:gd name="connsiteY5" fmla="*/ 295351 h 532029"/>
                <a:gd name="connsiteX6" fmla="*/ 372041 w 397018"/>
                <a:gd name="connsiteY6" fmla="*/ 66160 h 532029"/>
                <a:gd name="connsiteX7" fmla="*/ 180655 w 397018"/>
                <a:gd name="connsiteY7" fmla="*/ 0 h 532029"/>
                <a:gd name="connsiteX8" fmla="*/ 17622 w 397018"/>
                <a:gd name="connsiteY8" fmla="*/ 66159 h 532029"/>
                <a:gd name="connsiteX0" fmla="*/ 16811 w 396207"/>
                <a:gd name="connsiteY0" fmla="*/ 66159 h 529127"/>
                <a:gd name="connsiteX1" fmla="*/ 7362 w 396207"/>
                <a:gd name="connsiteY1" fmla="*/ 292987 h 529127"/>
                <a:gd name="connsiteX2" fmla="*/ 35715 w 396207"/>
                <a:gd name="connsiteY2" fmla="*/ 505637 h 529127"/>
                <a:gd name="connsiteX3" fmla="*/ 172756 w 396207"/>
                <a:gd name="connsiteY3" fmla="*/ 524541 h 529127"/>
                <a:gd name="connsiteX4" fmla="*/ 371231 w 396207"/>
                <a:gd name="connsiteY4" fmla="*/ 512727 h 529127"/>
                <a:gd name="connsiteX5" fmla="*/ 394857 w 396207"/>
                <a:gd name="connsiteY5" fmla="*/ 295351 h 529127"/>
                <a:gd name="connsiteX6" fmla="*/ 371230 w 396207"/>
                <a:gd name="connsiteY6" fmla="*/ 66160 h 529127"/>
                <a:gd name="connsiteX7" fmla="*/ 179844 w 396207"/>
                <a:gd name="connsiteY7" fmla="*/ 0 h 529127"/>
                <a:gd name="connsiteX8" fmla="*/ 16811 w 396207"/>
                <a:gd name="connsiteY8" fmla="*/ 66159 h 529127"/>
                <a:gd name="connsiteX0" fmla="*/ 16811 w 397772"/>
                <a:gd name="connsiteY0" fmla="*/ 66159 h 528841"/>
                <a:gd name="connsiteX1" fmla="*/ 7362 w 397772"/>
                <a:gd name="connsiteY1" fmla="*/ 292987 h 528841"/>
                <a:gd name="connsiteX2" fmla="*/ 35715 w 397772"/>
                <a:gd name="connsiteY2" fmla="*/ 505637 h 528841"/>
                <a:gd name="connsiteX3" fmla="*/ 172756 w 397772"/>
                <a:gd name="connsiteY3" fmla="*/ 524541 h 528841"/>
                <a:gd name="connsiteX4" fmla="*/ 349966 w 397772"/>
                <a:gd name="connsiteY4" fmla="*/ 517453 h 528841"/>
                <a:gd name="connsiteX5" fmla="*/ 394857 w 397772"/>
                <a:gd name="connsiteY5" fmla="*/ 295351 h 528841"/>
                <a:gd name="connsiteX6" fmla="*/ 371230 w 397772"/>
                <a:gd name="connsiteY6" fmla="*/ 66160 h 528841"/>
                <a:gd name="connsiteX7" fmla="*/ 179844 w 397772"/>
                <a:gd name="connsiteY7" fmla="*/ 0 h 528841"/>
                <a:gd name="connsiteX8" fmla="*/ 16811 w 397772"/>
                <a:gd name="connsiteY8" fmla="*/ 66159 h 528841"/>
                <a:gd name="connsiteX0" fmla="*/ 16811 w 386281"/>
                <a:gd name="connsiteY0" fmla="*/ 66159 h 536037"/>
                <a:gd name="connsiteX1" fmla="*/ 7362 w 386281"/>
                <a:gd name="connsiteY1" fmla="*/ 292987 h 536037"/>
                <a:gd name="connsiteX2" fmla="*/ 35715 w 386281"/>
                <a:gd name="connsiteY2" fmla="*/ 505637 h 536037"/>
                <a:gd name="connsiteX3" fmla="*/ 172756 w 386281"/>
                <a:gd name="connsiteY3" fmla="*/ 524541 h 536037"/>
                <a:gd name="connsiteX4" fmla="*/ 349966 w 386281"/>
                <a:gd name="connsiteY4" fmla="*/ 517453 h 536037"/>
                <a:gd name="connsiteX5" fmla="*/ 368866 w 386281"/>
                <a:gd name="connsiteY5" fmla="*/ 292988 h 536037"/>
                <a:gd name="connsiteX6" fmla="*/ 371230 w 386281"/>
                <a:gd name="connsiteY6" fmla="*/ 66160 h 536037"/>
                <a:gd name="connsiteX7" fmla="*/ 179844 w 386281"/>
                <a:gd name="connsiteY7" fmla="*/ 0 h 536037"/>
                <a:gd name="connsiteX8" fmla="*/ 16811 w 386281"/>
                <a:gd name="connsiteY8" fmla="*/ 66159 h 536037"/>
                <a:gd name="connsiteX0" fmla="*/ 16811 w 390120"/>
                <a:gd name="connsiteY0" fmla="*/ 66159 h 535863"/>
                <a:gd name="connsiteX1" fmla="*/ 7362 w 390120"/>
                <a:gd name="connsiteY1" fmla="*/ 292987 h 535863"/>
                <a:gd name="connsiteX2" fmla="*/ 35715 w 390120"/>
                <a:gd name="connsiteY2" fmla="*/ 505637 h 535863"/>
                <a:gd name="connsiteX3" fmla="*/ 172756 w 390120"/>
                <a:gd name="connsiteY3" fmla="*/ 524541 h 535863"/>
                <a:gd name="connsiteX4" fmla="*/ 349966 w 390120"/>
                <a:gd name="connsiteY4" fmla="*/ 517453 h 535863"/>
                <a:gd name="connsiteX5" fmla="*/ 380680 w 390120"/>
                <a:gd name="connsiteY5" fmla="*/ 295351 h 535863"/>
                <a:gd name="connsiteX6" fmla="*/ 371230 w 390120"/>
                <a:gd name="connsiteY6" fmla="*/ 66160 h 535863"/>
                <a:gd name="connsiteX7" fmla="*/ 179844 w 390120"/>
                <a:gd name="connsiteY7" fmla="*/ 0 h 535863"/>
                <a:gd name="connsiteX8" fmla="*/ 16811 w 390120"/>
                <a:gd name="connsiteY8" fmla="*/ 66159 h 535863"/>
                <a:gd name="connsiteX0" fmla="*/ 16811 w 393406"/>
                <a:gd name="connsiteY0" fmla="*/ 66159 h 535863"/>
                <a:gd name="connsiteX1" fmla="*/ 7362 w 393406"/>
                <a:gd name="connsiteY1" fmla="*/ 292987 h 535863"/>
                <a:gd name="connsiteX2" fmla="*/ 35715 w 393406"/>
                <a:gd name="connsiteY2" fmla="*/ 505637 h 535863"/>
                <a:gd name="connsiteX3" fmla="*/ 172756 w 393406"/>
                <a:gd name="connsiteY3" fmla="*/ 524541 h 535863"/>
                <a:gd name="connsiteX4" fmla="*/ 349966 w 393406"/>
                <a:gd name="connsiteY4" fmla="*/ 517453 h 535863"/>
                <a:gd name="connsiteX5" fmla="*/ 387769 w 393406"/>
                <a:gd name="connsiteY5" fmla="*/ 295351 h 535863"/>
                <a:gd name="connsiteX6" fmla="*/ 371230 w 393406"/>
                <a:gd name="connsiteY6" fmla="*/ 66160 h 535863"/>
                <a:gd name="connsiteX7" fmla="*/ 179844 w 393406"/>
                <a:gd name="connsiteY7" fmla="*/ 0 h 535863"/>
                <a:gd name="connsiteX8" fmla="*/ 16811 w 393406"/>
                <a:gd name="connsiteY8" fmla="*/ 66159 h 535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406" h="535863">
                  <a:moveTo>
                    <a:pt x="16811" y="66159"/>
                  </a:moveTo>
                  <a:cubicBezTo>
                    <a:pt x="-11936" y="114990"/>
                    <a:pt x="4211" y="219741"/>
                    <a:pt x="7362" y="292987"/>
                  </a:cubicBezTo>
                  <a:cubicBezTo>
                    <a:pt x="10513" y="366233"/>
                    <a:pt x="8149" y="467045"/>
                    <a:pt x="35715" y="505637"/>
                  </a:cubicBezTo>
                  <a:cubicBezTo>
                    <a:pt x="63281" y="544229"/>
                    <a:pt x="120381" y="522572"/>
                    <a:pt x="172756" y="524541"/>
                  </a:cubicBezTo>
                  <a:cubicBezTo>
                    <a:pt x="231826" y="522178"/>
                    <a:pt x="314131" y="555651"/>
                    <a:pt x="349966" y="517453"/>
                  </a:cubicBezTo>
                  <a:cubicBezTo>
                    <a:pt x="385802" y="479255"/>
                    <a:pt x="384225" y="370566"/>
                    <a:pt x="387769" y="295351"/>
                  </a:cubicBezTo>
                  <a:cubicBezTo>
                    <a:pt x="391313" y="220136"/>
                    <a:pt x="404703" y="118141"/>
                    <a:pt x="371230" y="66160"/>
                  </a:cubicBezTo>
                  <a:cubicBezTo>
                    <a:pt x="337757" y="14179"/>
                    <a:pt x="238914" y="0"/>
                    <a:pt x="179844" y="0"/>
                  </a:cubicBezTo>
                  <a:cubicBezTo>
                    <a:pt x="120774" y="0"/>
                    <a:pt x="45558" y="17328"/>
                    <a:pt x="16811" y="66159"/>
                  </a:cubicBez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8176F8DB-9662-4047-A4F7-672499BB18E2}"/>
                </a:ext>
              </a:extLst>
            </p:cNvPr>
            <p:cNvSpPr/>
            <p:nvPr/>
          </p:nvSpPr>
          <p:spPr>
            <a:xfrm>
              <a:off x="5625516" y="3156849"/>
              <a:ext cx="818288" cy="1112412"/>
            </a:xfrm>
            <a:custGeom>
              <a:avLst/>
              <a:gdLst>
                <a:gd name="connsiteX0" fmla="*/ 833039 w 833102"/>
                <a:gd name="connsiteY0" fmla="*/ 76519 h 1128109"/>
                <a:gd name="connsiteX1" fmla="*/ 721944 w 833102"/>
                <a:gd name="connsiteY1" fmla="*/ 29517 h 1128109"/>
                <a:gd name="connsiteX2" fmla="*/ 580938 w 833102"/>
                <a:gd name="connsiteY2" fmla="*/ 3880 h 1128109"/>
                <a:gd name="connsiteX3" fmla="*/ 471980 w 833102"/>
                <a:gd name="connsiteY3" fmla="*/ 6016 h 1128109"/>
                <a:gd name="connsiteX4" fmla="*/ 433524 w 833102"/>
                <a:gd name="connsiteY4" fmla="*/ 59428 h 1128109"/>
                <a:gd name="connsiteX5" fmla="*/ 358748 w 833102"/>
                <a:gd name="connsiteY5" fmla="*/ 78656 h 1128109"/>
                <a:gd name="connsiteX6" fmla="*/ 309610 w 833102"/>
                <a:gd name="connsiteY6" fmla="*/ 53018 h 1128109"/>
                <a:gd name="connsiteX7" fmla="*/ 309610 w 833102"/>
                <a:gd name="connsiteY7" fmla="*/ 6016 h 1128109"/>
                <a:gd name="connsiteX8" fmla="*/ 228424 w 833102"/>
                <a:gd name="connsiteY8" fmla="*/ 27381 h 1128109"/>
                <a:gd name="connsiteX9" fmla="*/ 108783 w 833102"/>
                <a:gd name="connsiteY9" fmla="*/ 91474 h 1128109"/>
                <a:gd name="connsiteX10" fmla="*/ 74600 w 833102"/>
                <a:gd name="connsiteY10" fmla="*/ 258117 h 1128109"/>
                <a:gd name="connsiteX11" fmla="*/ 38281 w 833102"/>
                <a:gd name="connsiteY11" fmla="*/ 719590 h 1128109"/>
                <a:gd name="connsiteX12" fmla="*/ 51099 w 833102"/>
                <a:gd name="connsiteY12" fmla="*/ 1093469 h 1128109"/>
                <a:gd name="connsiteX13" fmla="*/ 666396 w 833102"/>
                <a:gd name="connsiteY13" fmla="*/ 1104151 h 1128109"/>
                <a:gd name="connsiteX14" fmla="*/ 762537 w 833102"/>
                <a:gd name="connsiteY14" fmla="*/ 1027239 h 1128109"/>
                <a:gd name="connsiteX15" fmla="*/ 706989 w 833102"/>
                <a:gd name="connsiteY15" fmla="*/ 407669 h 1128109"/>
                <a:gd name="connsiteX16" fmla="*/ 833039 w 833102"/>
                <a:gd name="connsiteY16" fmla="*/ 76519 h 1128109"/>
                <a:gd name="connsiteX0" fmla="*/ 833039 w 833102"/>
                <a:gd name="connsiteY0" fmla="*/ 75792 h 1127382"/>
                <a:gd name="connsiteX1" fmla="*/ 721944 w 833102"/>
                <a:gd name="connsiteY1" fmla="*/ 15972 h 1127382"/>
                <a:gd name="connsiteX2" fmla="*/ 580938 w 833102"/>
                <a:gd name="connsiteY2" fmla="*/ 3153 h 1127382"/>
                <a:gd name="connsiteX3" fmla="*/ 471980 w 833102"/>
                <a:gd name="connsiteY3" fmla="*/ 5289 h 1127382"/>
                <a:gd name="connsiteX4" fmla="*/ 433524 w 833102"/>
                <a:gd name="connsiteY4" fmla="*/ 58701 h 1127382"/>
                <a:gd name="connsiteX5" fmla="*/ 358748 w 833102"/>
                <a:gd name="connsiteY5" fmla="*/ 77929 h 1127382"/>
                <a:gd name="connsiteX6" fmla="*/ 309610 w 833102"/>
                <a:gd name="connsiteY6" fmla="*/ 52291 h 1127382"/>
                <a:gd name="connsiteX7" fmla="*/ 309610 w 833102"/>
                <a:gd name="connsiteY7" fmla="*/ 5289 h 1127382"/>
                <a:gd name="connsiteX8" fmla="*/ 228424 w 833102"/>
                <a:gd name="connsiteY8" fmla="*/ 26654 h 1127382"/>
                <a:gd name="connsiteX9" fmla="*/ 108783 w 833102"/>
                <a:gd name="connsiteY9" fmla="*/ 90747 h 1127382"/>
                <a:gd name="connsiteX10" fmla="*/ 74600 w 833102"/>
                <a:gd name="connsiteY10" fmla="*/ 257390 h 1127382"/>
                <a:gd name="connsiteX11" fmla="*/ 38281 w 833102"/>
                <a:gd name="connsiteY11" fmla="*/ 718863 h 1127382"/>
                <a:gd name="connsiteX12" fmla="*/ 51099 w 833102"/>
                <a:gd name="connsiteY12" fmla="*/ 1092742 h 1127382"/>
                <a:gd name="connsiteX13" fmla="*/ 666396 w 833102"/>
                <a:gd name="connsiteY13" fmla="*/ 1103424 h 1127382"/>
                <a:gd name="connsiteX14" fmla="*/ 762537 w 833102"/>
                <a:gd name="connsiteY14" fmla="*/ 1026512 h 1127382"/>
                <a:gd name="connsiteX15" fmla="*/ 706989 w 833102"/>
                <a:gd name="connsiteY15" fmla="*/ 406942 h 1127382"/>
                <a:gd name="connsiteX16" fmla="*/ 833039 w 833102"/>
                <a:gd name="connsiteY16" fmla="*/ 75792 h 1127382"/>
                <a:gd name="connsiteX0" fmla="*/ 833039 w 833055"/>
                <a:gd name="connsiteY0" fmla="*/ 75792 h 1127382"/>
                <a:gd name="connsiteX1" fmla="*/ 721944 w 833055"/>
                <a:gd name="connsiteY1" fmla="*/ 15972 h 1127382"/>
                <a:gd name="connsiteX2" fmla="*/ 580938 w 833055"/>
                <a:gd name="connsiteY2" fmla="*/ 3153 h 1127382"/>
                <a:gd name="connsiteX3" fmla="*/ 471980 w 833055"/>
                <a:gd name="connsiteY3" fmla="*/ 5289 h 1127382"/>
                <a:gd name="connsiteX4" fmla="*/ 433524 w 833055"/>
                <a:gd name="connsiteY4" fmla="*/ 58701 h 1127382"/>
                <a:gd name="connsiteX5" fmla="*/ 358748 w 833055"/>
                <a:gd name="connsiteY5" fmla="*/ 77929 h 1127382"/>
                <a:gd name="connsiteX6" fmla="*/ 309610 w 833055"/>
                <a:gd name="connsiteY6" fmla="*/ 52291 h 1127382"/>
                <a:gd name="connsiteX7" fmla="*/ 309610 w 833055"/>
                <a:gd name="connsiteY7" fmla="*/ 5289 h 1127382"/>
                <a:gd name="connsiteX8" fmla="*/ 228424 w 833055"/>
                <a:gd name="connsiteY8" fmla="*/ 26654 h 1127382"/>
                <a:gd name="connsiteX9" fmla="*/ 108783 w 833055"/>
                <a:gd name="connsiteY9" fmla="*/ 90747 h 1127382"/>
                <a:gd name="connsiteX10" fmla="*/ 74600 w 833055"/>
                <a:gd name="connsiteY10" fmla="*/ 257390 h 1127382"/>
                <a:gd name="connsiteX11" fmla="*/ 38281 w 833055"/>
                <a:gd name="connsiteY11" fmla="*/ 718863 h 1127382"/>
                <a:gd name="connsiteX12" fmla="*/ 51099 w 833055"/>
                <a:gd name="connsiteY12" fmla="*/ 1092742 h 1127382"/>
                <a:gd name="connsiteX13" fmla="*/ 666396 w 833055"/>
                <a:gd name="connsiteY13" fmla="*/ 1103424 h 1127382"/>
                <a:gd name="connsiteX14" fmla="*/ 762537 w 833055"/>
                <a:gd name="connsiteY14" fmla="*/ 1026512 h 1127382"/>
                <a:gd name="connsiteX15" fmla="*/ 730490 w 833055"/>
                <a:gd name="connsiteY15" fmla="*/ 409079 h 1127382"/>
                <a:gd name="connsiteX16" fmla="*/ 833039 w 833055"/>
                <a:gd name="connsiteY16" fmla="*/ 75792 h 1127382"/>
                <a:gd name="connsiteX0" fmla="*/ 833039 w 833110"/>
                <a:gd name="connsiteY0" fmla="*/ 75792 h 1127382"/>
                <a:gd name="connsiteX1" fmla="*/ 721944 w 833110"/>
                <a:gd name="connsiteY1" fmla="*/ 15972 h 1127382"/>
                <a:gd name="connsiteX2" fmla="*/ 580938 w 833110"/>
                <a:gd name="connsiteY2" fmla="*/ 3153 h 1127382"/>
                <a:gd name="connsiteX3" fmla="*/ 471980 w 833110"/>
                <a:gd name="connsiteY3" fmla="*/ 5289 h 1127382"/>
                <a:gd name="connsiteX4" fmla="*/ 433524 w 833110"/>
                <a:gd name="connsiteY4" fmla="*/ 58701 h 1127382"/>
                <a:gd name="connsiteX5" fmla="*/ 358748 w 833110"/>
                <a:gd name="connsiteY5" fmla="*/ 77929 h 1127382"/>
                <a:gd name="connsiteX6" fmla="*/ 309610 w 833110"/>
                <a:gd name="connsiteY6" fmla="*/ 52291 h 1127382"/>
                <a:gd name="connsiteX7" fmla="*/ 309610 w 833110"/>
                <a:gd name="connsiteY7" fmla="*/ 5289 h 1127382"/>
                <a:gd name="connsiteX8" fmla="*/ 228424 w 833110"/>
                <a:gd name="connsiteY8" fmla="*/ 26654 h 1127382"/>
                <a:gd name="connsiteX9" fmla="*/ 108783 w 833110"/>
                <a:gd name="connsiteY9" fmla="*/ 90747 h 1127382"/>
                <a:gd name="connsiteX10" fmla="*/ 74600 w 833110"/>
                <a:gd name="connsiteY10" fmla="*/ 257390 h 1127382"/>
                <a:gd name="connsiteX11" fmla="*/ 38281 w 833110"/>
                <a:gd name="connsiteY11" fmla="*/ 718863 h 1127382"/>
                <a:gd name="connsiteX12" fmla="*/ 51099 w 833110"/>
                <a:gd name="connsiteY12" fmla="*/ 1092742 h 1127382"/>
                <a:gd name="connsiteX13" fmla="*/ 666396 w 833110"/>
                <a:gd name="connsiteY13" fmla="*/ 1103424 h 1127382"/>
                <a:gd name="connsiteX14" fmla="*/ 762537 w 833110"/>
                <a:gd name="connsiteY14" fmla="*/ 1026512 h 1127382"/>
                <a:gd name="connsiteX15" fmla="*/ 739036 w 833110"/>
                <a:gd name="connsiteY15" fmla="*/ 411215 h 1127382"/>
                <a:gd name="connsiteX16" fmla="*/ 833039 w 833110"/>
                <a:gd name="connsiteY16" fmla="*/ 75792 h 1127382"/>
                <a:gd name="connsiteX0" fmla="*/ 845955 w 846026"/>
                <a:gd name="connsiteY0" fmla="*/ 75792 h 1131873"/>
                <a:gd name="connsiteX1" fmla="*/ 734860 w 846026"/>
                <a:gd name="connsiteY1" fmla="*/ 15972 h 1131873"/>
                <a:gd name="connsiteX2" fmla="*/ 593854 w 846026"/>
                <a:gd name="connsiteY2" fmla="*/ 3153 h 1131873"/>
                <a:gd name="connsiteX3" fmla="*/ 484896 w 846026"/>
                <a:gd name="connsiteY3" fmla="*/ 5289 h 1131873"/>
                <a:gd name="connsiteX4" fmla="*/ 446440 w 846026"/>
                <a:gd name="connsiteY4" fmla="*/ 58701 h 1131873"/>
                <a:gd name="connsiteX5" fmla="*/ 371664 w 846026"/>
                <a:gd name="connsiteY5" fmla="*/ 77929 h 1131873"/>
                <a:gd name="connsiteX6" fmla="*/ 322526 w 846026"/>
                <a:gd name="connsiteY6" fmla="*/ 52291 h 1131873"/>
                <a:gd name="connsiteX7" fmla="*/ 322526 w 846026"/>
                <a:gd name="connsiteY7" fmla="*/ 5289 h 1131873"/>
                <a:gd name="connsiteX8" fmla="*/ 241340 w 846026"/>
                <a:gd name="connsiteY8" fmla="*/ 26654 h 1131873"/>
                <a:gd name="connsiteX9" fmla="*/ 121699 w 846026"/>
                <a:gd name="connsiteY9" fmla="*/ 90747 h 1131873"/>
                <a:gd name="connsiteX10" fmla="*/ 87516 w 846026"/>
                <a:gd name="connsiteY10" fmla="*/ 257390 h 1131873"/>
                <a:gd name="connsiteX11" fmla="*/ 51197 w 846026"/>
                <a:gd name="connsiteY11" fmla="*/ 718863 h 1131873"/>
                <a:gd name="connsiteX12" fmla="*/ 46923 w 846026"/>
                <a:gd name="connsiteY12" fmla="*/ 1099151 h 1131873"/>
                <a:gd name="connsiteX13" fmla="*/ 679312 w 846026"/>
                <a:gd name="connsiteY13" fmla="*/ 1103424 h 1131873"/>
                <a:gd name="connsiteX14" fmla="*/ 775453 w 846026"/>
                <a:gd name="connsiteY14" fmla="*/ 1026512 h 1131873"/>
                <a:gd name="connsiteX15" fmla="*/ 751952 w 846026"/>
                <a:gd name="connsiteY15" fmla="*/ 411215 h 1131873"/>
                <a:gd name="connsiteX16" fmla="*/ 845955 w 846026"/>
                <a:gd name="connsiteY16" fmla="*/ 75792 h 1131873"/>
                <a:gd name="connsiteX0" fmla="*/ 845955 w 846026"/>
                <a:gd name="connsiteY0" fmla="*/ 75792 h 1106808"/>
                <a:gd name="connsiteX1" fmla="*/ 734860 w 846026"/>
                <a:gd name="connsiteY1" fmla="*/ 15972 h 1106808"/>
                <a:gd name="connsiteX2" fmla="*/ 593854 w 846026"/>
                <a:gd name="connsiteY2" fmla="*/ 3153 h 1106808"/>
                <a:gd name="connsiteX3" fmla="*/ 484896 w 846026"/>
                <a:gd name="connsiteY3" fmla="*/ 5289 h 1106808"/>
                <a:gd name="connsiteX4" fmla="*/ 446440 w 846026"/>
                <a:gd name="connsiteY4" fmla="*/ 58701 h 1106808"/>
                <a:gd name="connsiteX5" fmla="*/ 371664 w 846026"/>
                <a:gd name="connsiteY5" fmla="*/ 77929 h 1106808"/>
                <a:gd name="connsiteX6" fmla="*/ 322526 w 846026"/>
                <a:gd name="connsiteY6" fmla="*/ 52291 h 1106808"/>
                <a:gd name="connsiteX7" fmla="*/ 322526 w 846026"/>
                <a:gd name="connsiteY7" fmla="*/ 5289 h 1106808"/>
                <a:gd name="connsiteX8" fmla="*/ 241340 w 846026"/>
                <a:gd name="connsiteY8" fmla="*/ 26654 h 1106808"/>
                <a:gd name="connsiteX9" fmla="*/ 121699 w 846026"/>
                <a:gd name="connsiteY9" fmla="*/ 90747 h 1106808"/>
                <a:gd name="connsiteX10" fmla="*/ 87516 w 846026"/>
                <a:gd name="connsiteY10" fmla="*/ 257390 h 1106808"/>
                <a:gd name="connsiteX11" fmla="*/ 51197 w 846026"/>
                <a:gd name="connsiteY11" fmla="*/ 718863 h 1106808"/>
                <a:gd name="connsiteX12" fmla="*/ 46923 w 846026"/>
                <a:gd name="connsiteY12" fmla="*/ 1099151 h 1106808"/>
                <a:gd name="connsiteX13" fmla="*/ 679312 w 846026"/>
                <a:gd name="connsiteY13" fmla="*/ 1103424 h 1106808"/>
                <a:gd name="connsiteX14" fmla="*/ 775453 w 846026"/>
                <a:gd name="connsiteY14" fmla="*/ 1026512 h 1106808"/>
                <a:gd name="connsiteX15" fmla="*/ 751952 w 846026"/>
                <a:gd name="connsiteY15" fmla="*/ 411215 h 1106808"/>
                <a:gd name="connsiteX16" fmla="*/ 845955 w 846026"/>
                <a:gd name="connsiteY16" fmla="*/ 75792 h 1106808"/>
                <a:gd name="connsiteX0" fmla="*/ 825374 w 825445"/>
                <a:gd name="connsiteY0" fmla="*/ 75792 h 1110041"/>
                <a:gd name="connsiteX1" fmla="*/ 714279 w 825445"/>
                <a:gd name="connsiteY1" fmla="*/ 15972 h 1110041"/>
                <a:gd name="connsiteX2" fmla="*/ 573273 w 825445"/>
                <a:gd name="connsiteY2" fmla="*/ 3153 h 1110041"/>
                <a:gd name="connsiteX3" fmla="*/ 464315 w 825445"/>
                <a:gd name="connsiteY3" fmla="*/ 5289 h 1110041"/>
                <a:gd name="connsiteX4" fmla="*/ 425859 w 825445"/>
                <a:gd name="connsiteY4" fmla="*/ 58701 h 1110041"/>
                <a:gd name="connsiteX5" fmla="*/ 351083 w 825445"/>
                <a:gd name="connsiteY5" fmla="*/ 77929 h 1110041"/>
                <a:gd name="connsiteX6" fmla="*/ 301945 w 825445"/>
                <a:gd name="connsiteY6" fmla="*/ 52291 h 1110041"/>
                <a:gd name="connsiteX7" fmla="*/ 301945 w 825445"/>
                <a:gd name="connsiteY7" fmla="*/ 5289 h 1110041"/>
                <a:gd name="connsiteX8" fmla="*/ 220759 w 825445"/>
                <a:gd name="connsiteY8" fmla="*/ 26654 h 1110041"/>
                <a:gd name="connsiteX9" fmla="*/ 101118 w 825445"/>
                <a:gd name="connsiteY9" fmla="*/ 90747 h 1110041"/>
                <a:gd name="connsiteX10" fmla="*/ 66935 w 825445"/>
                <a:gd name="connsiteY10" fmla="*/ 257390 h 1110041"/>
                <a:gd name="connsiteX11" fmla="*/ 30616 w 825445"/>
                <a:gd name="connsiteY11" fmla="*/ 718863 h 1110041"/>
                <a:gd name="connsiteX12" fmla="*/ 54116 w 825445"/>
                <a:gd name="connsiteY12" fmla="*/ 1109834 h 1110041"/>
                <a:gd name="connsiteX13" fmla="*/ 658731 w 825445"/>
                <a:gd name="connsiteY13" fmla="*/ 1103424 h 1110041"/>
                <a:gd name="connsiteX14" fmla="*/ 754872 w 825445"/>
                <a:gd name="connsiteY14" fmla="*/ 1026512 h 1110041"/>
                <a:gd name="connsiteX15" fmla="*/ 731371 w 825445"/>
                <a:gd name="connsiteY15" fmla="*/ 411215 h 1110041"/>
                <a:gd name="connsiteX16" fmla="*/ 825374 w 825445"/>
                <a:gd name="connsiteY16" fmla="*/ 75792 h 1110041"/>
                <a:gd name="connsiteX0" fmla="*/ 825681 w 825752"/>
                <a:gd name="connsiteY0" fmla="*/ 75792 h 1139039"/>
                <a:gd name="connsiteX1" fmla="*/ 714586 w 825752"/>
                <a:gd name="connsiteY1" fmla="*/ 15972 h 1139039"/>
                <a:gd name="connsiteX2" fmla="*/ 573580 w 825752"/>
                <a:gd name="connsiteY2" fmla="*/ 3153 h 1139039"/>
                <a:gd name="connsiteX3" fmla="*/ 464622 w 825752"/>
                <a:gd name="connsiteY3" fmla="*/ 5289 h 1139039"/>
                <a:gd name="connsiteX4" fmla="*/ 426166 w 825752"/>
                <a:gd name="connsiteY4" fmla="*/ 58701 h 1139039"/>
                <a:gd name="connsiteX5" fmla="*/ 351390 w 825752"/>
                <a:gd name="connsiteY5" fmla="*/ 77929 h 1139039"/>
                <a:gd name="connsiteX6" fmla="*/ 302252 w 825752"/>
                <a:gd name="connsiteY6" fmla="*/ 52291 h 1139039"/>
                <a:gd name="connsiteX7" fmla="*/ 302252 w 825752"/>
                <a:gd name="connsiteY7" fmla="*/ 5289 h 1139039"/>
                <a:gd name="connsiteX8" fmla="*/ 221066 w 825752"/>
                <a:gd name="connsiteY8" fmla="*/ 26654 h 1139039"/>
                <a:gd name="connsiteX9" fmla="*/ 101425 w 825752"/>
                <a:gd name="connsiteY9" fmla="*/ 90747 h 1139039"/>
                <a:gd name="connsiteX10" fmla="*/ 67242 w 825752"/>
                <a:gd name="connsiteY10" fmla="*/ 257390 h 1139039"/>
                <a:gd name="connsiteX11" fmla="*/ 30923 w 825752"/>
                <a:gd name="connsiteY11" fmla="*/ 718863 h 1139039"/>
                <a:gd name="connsiteX12" fmla="*/ 54423 w 825752"/>
                <a:gd name="connsiteY12" fmla="*/ 1109834 h 1139039"/>
                <a:gd name="connsiteX13" fmla="*/ 663311 w 825752"/>
                <a:gd name="connsiteY13" fmla="*/ 1101287 h 1139039"/>
                <a:gd name="connsiteX14" fmla="*/ 755179 w 825752"/>
                <a:gd name="connsiteY14" fmla="*/ 1026512 h 1139039"/>
                <a:gd name="connsiteX15" fmla="*/ 731678 w 825752"/>
                <a:gd name="connsiteY15" fmla="*/ 411215 h 1139039"/>
                <a:gd name="connsiteX16" fmla="*/ 825681 w 825752"/>
                <a:gd name="connsiteY16" fmla="*/ 75792 h 1139039"/>
                <a:gd name="connsiteX0" fmla="*/ 825681 w 825752"/>
                <a:gd name="connsiteY0" fmla="*/ 75792 h 1135490"/>
                <a:gd name="connsiteX1" fmla="*/ 714586 w 825752"/>
                <a:gd name="connsiteY1" fmla="*/ 15972 h 1135490"/>
                <a:gd name="connsiteX2" fmla="*/ 573580 w 825752"/>
                <a:gd name="connsiteY2" fmla="*/ 3153 h 1135490"/>
                <a:gd name="connsiteX3" fmla="*/ 464622 w 825752"/>
                <a:gd name="connsiteY3" fmla="*/ 5289 h 1135490"/>
                <a:gd name="connsiteX4" fmla="*/ 426166 w 825752"/>
                <a:gd name="connsiteY4" fmla="*/ 58701 h 1135490"/>
                <a:gd name="connsiteX5" fmla="*/ 351390 w 825752"/>
                <a:gd name="connsiteY5" fmla="*/ 77929 h 1135490"/>
                <a:gd name="connsiteX6" fmla="*/ 302252 w 825752"/>
                <a:gd name="connsiteY6" fmla="*/ 52291 h 1135490"/>
                <a:gd name="connsiteX7" fmla="*/ 302252 w 825752"/>
                <a:gd name="connsiteY7" fmla="*/ 5289 h 1135490"/>
                <a:gd name="connsiteX8" fmla="*/ 221066 w 825752"/>
                <a:gd name="connsiteY8" fmla="*/ 26654 h 1135490"/>
                <a:gd name="connsiteX9" fmla="*/ 101425 w 825752"/>
                <a:gd name="connsiteY9" fmla="*/ 90747 h 1135490"/>
                <a:gd name="connsiteX10" fmla="*/ 67242 w 825752"/>
                <a:gd name="connsiteY10" fmla="*/ 257390 h 1135490"/>
                <a:gd name="connsiteX11" fmla="*/ 30923 w 825752"/>
                <a:gd name="connsiteY11" fmla="*/ 718863 h 1135490"/>
                <a:gd name="connsiteX12" fmla="*/ 54423 w 825752"/>
                <a:gd name="connsiteY12" fmla="*/ 1109834 h 1135490"/>
                <a:gd name="connsiteX13" fmla="*/ 663311 w 825752"/>
                <a:gd name="connsiteY13" fmla="*/ 1101287 h 1135490"/>
                <a:gd name="connsiteX14" fmla="*/ 755179 w 825752"/>
                <a:gd name="connsiteY14" fmla="*/ 1026512 h 1135490"/>
                <a:gd name="connsiteX15" fmla="*/ 731678 w 825752"/>
                <a:gd name="connsiteY15" fmla="*/ 411215 h 1135490"/>
                <a:gd name="connsiteX16" fmla="*/ 825681 w 825752"/>
                <a:gd name="connsiteY16" fmla="*/ 75792 h 1135490"/>
                <a:gd name="connsiteX0" fmla="*/ 825681 w 825749"/>
                <a:gd name="connsiteY0" fmla="*/ 75792 h 1140469"/>
                <a:gd name="connsiteX1" fmla="*/ 714586 w 825749"/>
                <a:gd name="connsiteY1" fmla="*/ 15972 h 1140469"/>
                <a:gd name="connsiteX2" fmla="*/ 573580 w 825749"/>
                <a:gd name="connsiteY2" fmla="*/ 3153 h 1140469"/>
                <a:gd name="connsiteX3" fmla="*/ 464622 w 825749"/>
                <a:gd name="connsiteY3" fmla="*/ 5289 h 1140469"/>
                <a:gd name="connsiteX4" fmla="*/ 426166 w 825749"/>
                <a:gd name="connsiteY4" fmla="*/ 58701 h 1140469"/>
                <a:gd name="connsiteX5" fmla="*/ 351390 w 825749"/>
                <a:gd name="connsiteY5" fmla="*/ 77929 h 1140469"/>
                <a:gd name="connsiteX6" fmla="*/ 302252 w 825749"/>
                <a:gd name="connsiteY6" fmla="*/ 52291 h 1140469"/>
                <a:gd name="connsiteX7" fmla="*/ 302252 w 825749"/>
                <a:gd name="connsiteY7" fmla="*/ 5289 h 1140469"/>
                <a:gd name="connsiteX8" fmla="*/ 221066 w 825749"/>
                <a:gd name="connsiteY8" fmla="*/ 26654 h 1140469"/>
                <a:gd name="connsiteX9" fmla="*/ 101425 w 825749"/>
                <a:gd name="connsiteY9" fmla="*/ 90747 h 1140469"/>
                <a:gd name="connsiteX10" fmla="*/ 67242 w 825749"/>
                <a:gd name="connsiteY10" fmla="*/ 257390 h 1140469"/>
                <a:gd name="connsiteX11" fmla="*/ 30923 w 825749"/>
                <a:gd name="connsiteY11" fmla="*/ 718863 h 1140469"/>
                <a:gd name="connsiteX12" fmla="*/ 54423 w 825749"/>
                <a:gd name="connsiteY12" fmla="*/ 1109834 h 1140469"/>
                <a:gd name="connsiteX13" fmla="*/ 663311 w 825749"/>
                <a:gd name="connsiteY13" fmla="*/ 1101287 h 1140469"/>
                <a:gd name="connsiteX14" fmla="*/ 765861 w 825749"/>
                <a:gd name="connsiteY14" fmla="*/ 990192 h 1140469"/>
                <a:gd name="connsiteX15" fmla="*/ 731678 w 825749"/>
                <a:gd name="connsiteY15" fmla="*/ 411215 h 1140469"/>
                <a:gd name="connsiteX16" fmla="*/ 825681 w 825749"/>
                <a:gd name="connsiteY16" fmla="*/ 75792 h 1140469"/>
                <a:gd name="connsiteX0" fmla="*/ 821257 w 821325"/>
                <a:gd name="connsiteY0" fmla="*/ 75792 h 1134194"/>
                <a:gd name="connsiteX1" fmla="*/ 710162 w 821325"/>
                <a:gd name="connsiteY1" fmla="*/ 15972 h 1134194"/>
                <a:gd name="connsiteX2" fmla="*/ 569156 w 821325"/>
                <a:gd name="connsiteY2" fmla="*/ 3153 h 1134194"/>
                <a:gd name="connsiteX3" fmla="*/ 460198 w 821325"/>
                <a:gd name="connsiteY3" fmla="*/ 5289 h 1134194"/>
                <a:gd name="connsiteX4" fmla="*/ 421742 w 821325"/>
                <a:gd name="connsiteY4" fmla="*/ 58701 h 1134194"/>
                <a:gd name="connsiteX5" fmla="*/ 346966 w 821325"/>
                <a:gd name="connsiteY5" fmla="*/ 77929 h 1134194"/>
                <a:gd name="connsiteX6" fmla="*/ 297828 w 821325"/>
                <a:gd name="connsiteY6" fmla="*/ 52291 h 1134194"/>
                <a:gd name="connsiteX7" fmla="*/ 297828 w 821325"/>
                <a:gd name="connsiteY7" fmla="*/ 5289 h 1134194"/>
                <a:gd name="connsiteX8" fmla="*/ 216642 w 821325"/>
                <a:gd name="connsiteY8" fmla="*/ 26654 h 1134194"/>
                <a:gd name="connsiteX9" fmla="*/ 97001 w 821325"/>
                <a:gd name="connsiteY9" fmla="*/ 90747 h 1134194"/>
                <a:gd name="connsiteX10" fmla="*/ 62818 w 821325"/>
                <a:gd name="connsiteY10" fmla="*/ 257390 h 1134194"/>
                <a:gd name="connsiteX11" fmla="*/ 26499 w 821325"/>
                <a:gd name="connsiteY11" fmla="*/ 718863 h 1134194"/>
                <a:gd name="connsiteX12" fmla="*/ 56409 w 821325"/>
                <a:gd name="connsiteY12" fmla="*/ 1101288 h 1134194"/>
                <a:gd name="connsiteX13" fmla="*/ 658887 w 821325"/>
                <a:gd name="connsiteY13" fmla="*/ 1101287 h 1134194"/>
                <a:gd name="connsiteX14" fmla="*/ 761437 w 821325"/>
                <a:gd name="connsiteY14" fmla="*/ 990192 h 1134194"/>
                <a:gd name="connsiteX15" fmla="*/ 727254 w 821325"/>
                <a:gd name="connsiteY15" fmla="*/ 411215 h 1134194"/>
                <a:gd name="connsiteX16" fmla="*/ 821257 w 821325"/>
                <a:gd name="connsiteY16" fmla="*/ 75792 h 1134194"/>
                <a:gd name="connsiteX0" fmla="*/ 827676 w 827744"/>
                <a:gd name="connsiteY0" fmla="*/ 75792 h 1125854"/>
                <a:gd name="connsiteX1" fmla="*/ 716581 w 827744"/>
                <a:gd name="connsiteY1" fmla="*/ 15972 h 1125854"/>
                <a:gd name="connsiteX2" fmla="*/ 575575 w 827744"/>
                <a:gd name="connsiteY2" fmla="*/ 3153 h 1125854"/>
                <a:gd name="connsiteX3" fmla="*/ 466617 w 827744"/>
                <a:gd name="connsiteY3" fmla="*/ 5289 h 1125854"/>
                <a:gd name="connsiteX4" fmla="*/ 428161 w 827744"/>
                <a:gd name="connsiteY4" fmla="*/ 58701 h 1125854"/>
                <a:gd name="connsiteX5" fmla="*/ 353385 w 827744"/>
                <a:gd name="connsiteY5" fmla="*/ 77929 h 1125854"/>
                <a:gd name="connsiteX6" fmla="*/ 304247 w 827744"/>
                <a:gd name="connsiteY6" fmla="*/ 52291 h 1125854"/>
                <a:gd name="connsiteX7" fmla="*/ 304247 w 827744"/>
                <a:gd name="connsiteY7" fmla="*/ 5289 h 1125854"/>
                <a:gd name="connsiteX8" fmla="*/ 223061 w 827744"/>
                <a:gd name="connsiteY8" fmla="*/ 26654 h 1125854"/>
                <a:gd name="connsiteX9" fmla="*/ 103420 w 827744"/>
                <a:gd name="connsiteY9" fmla="*/ 90747 h 1125854"/>
                <a:gd name="connsiteX10" fmla="*/ 69237 w 827744"/>
                <a:gd name="connsiteY10" fmla="*/ 257390 h 1125854"/>
                <a:gd name="connsiteX11" fmla="*/ 32918 w 827744"/>
                <a:gd name="connsiteY11" fmla="*/ 718863 h 1125854"/>
                <a:gd name="connsiteX12" fmla="*/ 62828 w 827744"/>
                <a:gd name="connsiteY12" fmla="*/ 1101288 h 1125854"/>
                <a:gd name="connsiteX13" fmla="*/ 665306 w 827744"/>
                <a:gd name="connsiteY13" fmla="*/ 1101287 h 1125854"/>
                <a:gd name="connsiteX14" fmla="*/ 767856 w 827744"/>
                <a:gd name="connsiteY14" fmla="*/ 990192 h 1125854"/>
                <a:gd name="connsiteX15" fmla="*/ 733673 w 827744"/>
                <a:gd name="connsiteY15" fmla="*/ 411215 h 1125854"/>
                <a:gd name="connsiteX16" fmla="*/ 827676 w 827744"/>
                <a:gd name="connsiteY16" fmla="*/ 75792 h 1125854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9074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9074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9074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304"/>
                <a:gd name="connsiteY0" fmla="*/ 75792 h 1128463"/>
                <a:gd name="connsiteX1" fmla="*/ 715141 w 826304"/>
                <a:gd name="connsiteY1" fmla="*/ 15972 h 1128463"/>
                <a:gd name="connsiteX2" fmla="*/ 574135 w 826304"/>
                <a:gd name="connsiteY2" fmla="*/ 3153 h 1128463"/>
                <a:gd name="connsiteX3" fmla="*/ 465177 w 826304"/>
                <a:gd name="connsiteY3" fmla="*/ 5289 h 1128463"/>
                <a:gd name="connsiteX4" fmla="*/ 426721 w 826304"/>
                <a:gd name="connsiteY4" fmla="*/ 58701 h 1128463"/>
                <a:gd name="connsiteX5" fmla="*/ 351945 w 826304"/>
                <a:gd name="connsiteY5" fmla="*/ 77929 h 1128463"/>
                <a:gd name="connsiteX6" fmla="*/ 302807 w 826304"/>
                <a:gd name="connsiteY6" fmla="*/ 52291 h 1128463"/>
                <a:gd name="connsiteX7" fmla="*/ 302807 w 826304"/>
                <a:gd name="connsiteY7" fmla="*/ 5289 h 1128463"/>
                <a:gd name="connsiteX8" fmla="*/ 221621 w 826304"/>
                <a:gd name="connsiteY8" fmla="*/ 26654 h 1128463"/>
                <a:gd name="connsiteX9" fmla="*/ 101980 w 826304"/>
                <a:gd name="connsiteY9" fmla="*/ 84337 h 1128463"/>
                <a:gd name="connsiteX10" fmla="*/ 67797 w 826304"/>
                <a:gd name="connsiteY10" fmla="*/ 257390 h 1128463"/>
                <a:gd name="connsiteX11" fmla="*/ 20796 w 826304"/>
                <a:gd name="connsiteY11" fmla="*/ 797912 h 1128463"/>
                <a:gd name="connsiteX12" fmla="*/ 61388 w 826304"/>
                <a:gd name="connsiteY12" fmla="*/ 1101288 h 1128463"/>
                <a:gd name="connsiteX13" fmla="*/ 663866 w 826304"/>
                <a:gd name="connsiteY13" fmla="*/ 1101287 h 1128463"/>
                <a:gd name="connsiteX14" fmla="*/ 766416 w 826304"/>
                <a:gd name="connsiteY14" fmla="*/ 990192 h 1128463"/>
                <a:gd name="connsiteX15" fmla="*/ 732233 w 826304"/>
                <a:gd name="connsiteY15" fmla="*/ 411215 h 1128463"/>
                <a:gd name="connsiteX16" fmla="*/ 826236 w 826304"/>
                <a:gd name="connsiteY16" fmla="*/ 75792 h 1128463"/>
                <a:gd name="connsiteX0" fmla="*/ 826236 w 826263"/>
                <a:gd name="connsiteY0" fmla="*/ 75462 h 1128133"/>
                <a:gd name="connsiteX1" fmla="*/ 721550 w 826263"/>
                <a:gd name="connsiteY1" fmla="*/ 9232 h 1128133"/>
                <a:gd name="connsiteX2" fmla="*/ 574135 w 826263"/>
                <a:gd name="connsiteY2" fmla="*/ 2823 h 1128133"/>
                <a:gd name="connsiteX3" fmla="*/ 465177 w 826263"/>
                <a:gd name="connsiteY3" fmla="*/ 4959 h 1128133"/>
                <a:gd name="connsiteX4" fmla="*/ 426721 w 826263"/>
                <a:gd name="connsiteY4" fmla="*/ 58371 h 1128133"/>
                <a:gd name="connsiteX5" fmla="*/ 351945 w 826263"/>
                <a:gd name="connsiteY5" fmla="*/ 77599 h 1128133"/>
                <a:gd name="connsiteX6" fmla="*/ 302807 w 826263"/>
                <a:gd name="connsiteY6" fmla="*/ 51961 h 1128133"/>
                <a:gd name="connsiteX7" fmla="*/ 302807 w 826263"/>
                <a:gd name="connsiteY7" fmla="*/ 4959 h 1128133"/>
                <a:gd name="connsiteX8" fmla="*/ 221621 w 826263"/>
                <a:gd name="connsiteY8" fmla="*/ 26324 h 1128133"/>
                <a:gd name="connsiteX9" fmla="*/ 101980 w 826263"/>
                <a:gd name="connsiteY9" fmla="*/ 84007 h 1128133"/>
                <a:gd name="connsiteX10" fmla="*/ 67797 w 826263"/>
                <a:gd name="connsiteY10" fmla="*/ 257060 h 1128133"/>
                <a:gd name="connsiteX11" fmla="*/ 20796 w 826263"/>
                <a:gd name="connsiteY11" fmla="*/ 797582 h 1128133"/>
                <a:gd name="connsiteX12" fmla="*/ 61388 w 826263"/>
                <a:gd name="connsiteY12" fmla="*/ 1100958 h 1128133"/>
                <a:gd name="connsiteX13" fmla="*/ 663866 w 826263"/>
                <a:gd name="connsiteY13" fmla="*/ 1100957 h 1128133"/>
                <a:gd name="connsiteX14" fmla="*/ 766416 w 826263"/>
                <a:gd name="connsiteY14" fmla="*/ 989862 h 1128133"/>
                <a:gd name="connsiteX15" fmla="*/ 732233 w 826263"/>
                <a:gd name="connsiteY15" fmla="*/ 410885 h 1128133"/>
                <a:gd name="connsiteX16" fmla="*/ 826236 w 826263"/>
                <a:gd name="connsiteY16" fmla="*/ 75462 h 1128133"/>
                <a:gd name="connsiteX0" fmla="*/ 826236 w 826263"/>
                <a:gd name="connsiteY0" fmla="*/ 75462 h 1128133"/>
                <a:gd name="connsiteX1" fmla="*/ 721550 w 826263"/>
                <a:gd name="connsiteY1" fmla="*/ 9232 h 1128133"/>
                <a:gd name="connsiteX2" fmla="*/ 574135 w 826263"/>
                <a:gd name="connsiteY2" fmla="*/ 2823 h 1128133"/>
                <a:gd name="connsiteX3" fmla="*/ 465177 w 826263"/>
                <a:gd name="connsiteY3" fmla="*/ 4959 h 1128133"/>
                <a:gd name="connsiteX4" fmla="*/ 426721 w 826263"/>
                <a:gd name="connsiteY4" fmla="*/ 58371 h 1128133"/>
                <a:gd name="connsiteX5" fmla="*/ 351945 w 826263"/>
                <a:gd name="connsiteY5" fmla="*/ 77599 h 1128133"/>
                <a:gd name="connsiteX6" fmla="*/ 302807 w 826263"/>
                <a:gd name="connsiteY6" fmla="*/ 51961 h 1128133"/>
                <a:gd name="connsiteX7" fmla="*/ 302807 w 826263"/>
                <a:gd name="connsiteY7" fmla="*/ 4959 h 1128133"/>
                <a:gd name="connsiteX8" fmla="*/ 221621 w 826263"/>
                <a:gd name="connsiteY8" fmla="*/ 26324 h 1128133"/>
                <a:gd name="connsiteX9" fmla="*/ 101980 w 826263"/>
                <a:gd name="connsiteY9" fmla="*/ 84007 h 1128133"/>
                <a:gd name="connsiteX10" fmla="*/ 67797 w 826263"/>
                <a:gd name="connsiteY10" fmla="*/ 257060 h 1128133"/>
                <a:gd name="connsiteX11" fmla="*/ 20796 w 826263"/>
                <a:gd name="connsiteY11" fmla="*/ 797582 h 1128133"/>
                <a:gd name="connsiteX12" fmla="*/ 61388 w 826263"/>
                <a:gd name="connsiteY12" fmla="*/ 1100958 h 1128133"/>
                <a:gd name="connsiteX13" fmla="*/ 663866 w 826263"/>
                <a:gd name="connsiteY13" fmla="*/ 1100957 h 1128133"/>
                <a:gd name="connsiteX14" fmla="*/ 766416 w 826263"/>
                <a:gd name="connsiteY14" fmla="*/ 989862 h 1128133"/>
                <a:gd name="connsiteX15" fmla="*/ 732233 w 826263"/>
                <a:gd name="connsiteY15" fmla="*/ 410885 h 1128133"/>
                <a:gd name="connsiteX16" fmla="*/ 826236 w 826263"/>
                <a:gd name="connsiteY16" fmla="*/ 75462 h 1128133"/>
                <a:gd name="connsiteX0" fmla="*/ 826236 w 826263"/>
                <a:gd name="connsiteY0" fmla="*/ 75462 h 1128133"/>
                <a:gd name="connsiteX1" fmla="*/ 721550 w 826263"/>
                <a:gd name="connsiteY1" fmla="*/ 9232 h 1128133"/>
                <a:gd name="connsiteX2" fmla="*/ 574135 w 826263"/>
                <a:gd name="connsiteY2" fmla="*/ 2823 h 1128133"/>
                <a:gd name="connsiteX3" fmla="*/ 465177 w 826263"/>
                <a:gd name="connsiteY3" fmla="*/ 4959 h 1128133"/>
                <a:gd name="connsiteX4" fmla="*/ 426721 w 826263"/>
                <a:gd name="connsiteY4" fmla="*/ 58371 h 1128133"/>
                <a:gd name="connsiteX5" fmla="*/ 351945 w 826263"/>
                <a:gd name="connsiteY5" fmla="*/ 77599 h 1128133"/>
                <a:gd name="connsiteX6" fmla="*/ 302807 w 826263"/>
                <a:gd name="connsiteY6" fmla="*/ 51961 h 1128133"/>
                <a:gd name="connsiteX7" fmla="*/ 302807 w 826263"/>
                <a:gd name="connsiteY7" fmla="*/ 4959 h 1128133"/>
                <a:gd name="connsiteX8" fmla="*/ 221621 w 826263"/>
                <a:gd name="connsiteY8" fmla="*/ 26324 h 1128133"/>
                <a:gd name="connsiteX9" fmla="*/ 101980 w 826263"/>
                <a:gd name="connsiteY9" fmla="*/ 84007 h 1128133"/>
                <a:gd name="connsiteX10" fmla="*/ 67797 w 826263"/>
                <a:gd name="connsiteY10" fmla="*/ 257060 h 1128133"/>
                <a:gd name="connsiteX11" fmla="*/ 20796 w 826263"/>
                <a:gd name="connsiteY11" fmla="*/ 797582 h 1128133"/>
                <a:gd name="connsiteX12" fmla="*/ 61388 w 826263"/>
                <a:gd name="connsiteY12" fmla="*/ 1100958 h 1128133"/>
                <a:gd name="connsiteX13" fmla="*/ 663866 w 826263"/>
                <a:gd name="connsiteY13" fmla="*/ 1100957 h 1128133"/>
                <a:gd name="connsiteX14" fmla="*/ 766416 w 826263"/>
                <a:gd name="connsiteY14" fmla="*/ 989862 h 1128133"/>
                <a:gd name="connsiteX15" fmla="*/ 732233 w 826263"/>
                <a:gd name="connsiteY15" fmla="*/ 410885 h 1128133"/>
                <a:gd name="connsiteX16" fmla="*/ 826236 w 826263"/>
                <a:gd name="connsiteY16" fmla="*/ 75462 h 1128133"/>
                <a:gd name="connsiteX0" fmla="*/ 821963 w 821991"/>
                <a:gd name="connsiteY0" fmla="*/ 79735 h 1128133"/>
                <a:gd name="connsiteX1" fmla="*/ 721550 w 821991"/>
                <a:gd name="connsiteY1" fmla="*/ 9232 h 1128133"/>
                <a:gd name="connsiteX2" fmla="*/ 574135 w 821991"/>
                <a:gd name="connsiteY2" fmla="*/ 2823 h 1128133"/>
                <a:gd name="connsiteX3" fmla="*/ 465177 w 821991"/>
                <a:gd name="connsiteY3" fmla="*/ 4959 h 1128133"/>
                <a:gd name="connsiteX4" fmla="*/ 426721 w 821991"/>
                <a:gd name="connsiteY4" fmla="*/ 58371 h 1128133"/>
                <a:gd name="connsiteX5" fmla="*/ 351945 w 821991"/>
                <a:gd name="connsiteY5" fmla="*/ 77599 h 1128133"/>
                <a:gd name="connsiteX6" fmla="*/ 302807 w 821991"/>
                <a:gd name="connsiteY6" fmla="*/ 51961 h 1128133"/>
                <a:gd name="connsiteX7" fmla="*/ 302807 w 821991"/>
                <a:gd name="connsiteY7" fmla="*/ 4959 h 1128133"/>
                <a:gd name="connsiteX8" fmla="*/ 221621 w 821991"/>
                <a:gd name="connsiteY8" fmla="*/ 26324 h 1128133"/>
                <a:gd name="connsiteX9" fmla="*/ 101980 w 821991"/>
                <a:gd name="connsiteY9" fmla="*/ 84007 h 1128133"/>
                <a:gd name="connsiteX10" fmla="*/ 67797 w 821991"/>
                <a:gd name="connsiteY10" fmla="*/ 257060 h 1128133"/>
                <a:gd name="connsiteX11" fmla="*/ 20796 w 821991"/>
                <a:gd name="connsiteY11" fmla="*/ 797582 h 1128133"/>
                <a:gd name="connsiteX12" fmla="*/ 61388 w 821991"/>
                <a:gd name="connsiteY12" fmla="*/ 1100958 h 1128133"/>
                <a:gd name="connsiteX13" fmla="*/ 663866 w 821991"/>
                <a:gd name="connsiteY13" fmla="*/ 1100957 h 1128133"/>
                <a:gd name="connsiteX14" fmla="*/ 766416 w 821991"/>
                <a:gd name="connsiteY14" fmla="*/ 989862 h 1128133"/>
                <a:gd name="connsiteX15" fmla="*/ 732233 w 821991"/>
                <a:gd name="connsiteY15" fmla="*/ 410885 h 1128133"/>
                <a:gd name="connsiteX16" fmla="*/ 821963 w 821991"/>
                <a:gd name="connsiteY16" fmla="*/ 79735 h 1128133"/>
                <a:gd name="connsiteX0" fmla="*/ 830509 w 830535"/>
                <a:gd name="connsiteY0" fmla="*/ 86144 h 1128133"/>
                <a:gd name="connsiteX1" fmla="*/ 721550 w 830535"/>
                <a:gd name="connsiteY1" fmla="*/ 9232 h 1128133"/>
                <a:gd name="connsiteX2" fmla="*/ 574135 w 830535"/>
                <a:gd name="connsiteY2" fmla="*/ 2823 h 1128133"/>
                <a:gd name="connsiteX3" fmla="*/ 465177 w 830535"/>
                <a:gd name="connsiteY3" fmla="*/ 4959 h 1128133"/>
                <a:gd name="connsiteX4" fmla="*/ 426721 w 830535"/>
                <a:gd name="connsiteY4" fmla="*/ 58371 h 1128133"/>
                <a:gd name="connsiteX5" fmla="*/ 351945 w 830535"/>
                <a:gd name="connsiteY5" fmla="*/ 77599 h 1128133"/>
                <a:gd name="connsiteX6" fmla="*/ 302807 w 830535"/>
                <a:gd name="connsiteY6" fmla="*/ 51961 h 1128133"/>
                <a:gd name="connsiteX7" fmla="*/ 302807 w 830535"/>
                <a:gd name="connsiteY7" fmla="*/ 4959 h 1128133"/>
                <a:gd name="connsiteX8" fmla="*/ 221621 w 830535"/>
                <a:gd name="connsiteY8" fmla="*/ 26324 h 1128133"/>
                <a:gd name="connsiteX9" fmla="*/ 101980 w 830535"/>
                <a:gd name="connsiteY9" fmla="*/ 84007 h 1128133"/>
                <a:gd name="connsiteX10" fmla="*/ 67797 w 830535"/>
                <a:gd name="connsiteY10" fmla="*/ 257060 h 1128133"/>
                <a:gd name="connsiteX11" fmla="*/ 20796 w 830535"/>
                <a:gd name="connsiteY11" fmla="*/ 797582 h 1128133"/>
                <a:gd name="connsiteX12" fmla="*/ 61388 w 830535"/>
                <a:gd name="connsiteY12" fmla="*/ 1100958 h 1128133"/>
                <a:gd name="connsiteX13" fmla="*/ 663866 w 830535"/>
                <a:gd name="connsiteY13" fmla="*/ 1100957 h 1128133"/>
                <a:gd name="connsiteX14" fmla="*/ 766416 w 830535"/>
                <a:gd name="connsiteY14" fmla="*/ 989862 h 1128133"/>
                <a:gd name="connsiteX15" fmla="*/ 732233 w 830535"/>
                <a:gd name="connsiteY15" fmla="*/ 410885 h 1128133"/>
                <a:gd name="connsiteX16" fmla="*/ 830509 w 830535"/>
                <a:gd name="connsiteY16" fmla="*/ 86144 h 1128133"/>
                <a:gd name="connsiteX0" fmla="*/ 830509 w 834188"/>
                <a:gd name="connsiteY0" fmla="*/ 86144 h 1128133"/>
                <a:gd name="connsiteX1" fmla="*/ 721550 w 834188"/>
                <a:gd name="connsiteY1" fmla="*/ 9232 h 1128133"/>
                <a:gd name="connsiteX2" fmla="*/ 574135 w 834188"/>
                <a:gd name="connsiteY2" fmla="*/ 2823 h 1128133"/>
                <a:gd name="connsiteX3" fmla="*/ 465177 w 834188"/>
                <a:gd name="connsiteY3" fmla="*/ 4959 h 1128133"/>
                <a:gd name="connsiteX4" fmla="*/ 426721 w 834188"/>
                <a:gd name="connsiteY4" fmla="*/ 58371 h 1128133"/>
                <a:gd name="connsiteX5" fmla="*/ 351945 w 834188"/>
                <a:gd name="connsiteY5" fmla="*/ 77599 h 1128133"/>
                <a:gd name="connsiteX6" fmla="*/ 302807 w 834188"/>
                <a:gd name="connsiteY6" fmla="*/ 51961 h 1128133"/>
                <a:gd name="connsiteX7" fmla="*/ 302807 w 834188"/>
                <a:gd name="connsiteY7" fmla="*/ 4959 h 1128133"/>
                <a:gd name="connsiteX8" fmla="*/ 221621 w 834188"/>
                <a:gd name="connsiteY8" fmla="*/ 26324 h 1128133"/>
                <a:gd name="connsiteX9" fmla="*/ 101980 w 834188"/>
                <a:gd name="connsiteY9" fmla="*/ 84007 h 1128133"/>
                <a:gd name="connsiteX10" fmla="*/ 67797 w 834188"/>
                <a:gd name="connsiteY10" fmla="*/ 257060 h 1128133"/>
                <a:gd name="connsiteX11" fmla="*/ 20796 w 834188"/>
                <a:gd name="connsiteY11" fmla="*/ 797582 h 1128133"/>
                <a:gd name="connsiteX12" fmla="*/ 61388 w 834188"/>
                <a:gd name="connsiteY12" fmla="*/ 1100958 h 1128133"/>
                <a:gd name="connsiteX13" fmla="*/ 663866 w 834188"/>
                <a:gd name="connsiteY13" fmla="*/ 1100957 h 1128133"/>
                <a:gd name="connsiteX14" fmla="*/ 766416 w 834188"/>
                <a:gd name="connsiteY14" fmla="*/ 989862 h 1128133"/>
                <a:gd name="connsiteX15" fmla="*/ 732233 w 834188"/>
                <a:gd name="connsiteY15" fmla="*/ 410885 h 1128133"/>
                <a:gd name="connsiteX16" fmla="*/ 830509 w 834188"/>
                <a:gd name="connsiteY16" fmla="*/ 86144 h 1128133"/>
                <a:gd name="connsiteX0" fmla="*/ 830509 w 834131"/>
                <a:gd name="connsiteY0" fmla="*/ 86144 h 1128133"/>
                <a:gd name="connsiteX1" fmla="*/ 721550 w 834131"/>
                <a:gd name="connsiteY1" fmla="*/ 9232 h 1128133"/>
                <a:gd name="connsiteX2" fmla="*/ 574135 w 834131"/>
                <a:gd name="connsiteY2" fmla="*/ 2823 h 1128133"/>
                <a:gd name="connsiteX3" fmla="*/ 465177 w 834131"/>
                <a:gd name="connsiteY3" fmla="*/ 4959 h 1128133"/>
                <a:gd name="connsiteX4" fmla="*/ 426721 w 834131"/>
                <a:gd name="connsiteY4" fmla="*/ 58371 h 1128133"/>
                <a:gd name="connsiteX5" fmla="*/ 351945 w 834131"/>
                <a:gd name="connsiteY5" fmla="*/ 77599 h 1128133"/>
                <a:gd name="connsiteX6" fmla="*/ 302807 w 834131"/>
                <a:gd name="connsiteY6" fmla="*/ 51961 h 1128133"/>
                <a:gd name="connsiteX7" fmla="*/ 302807 w 834131"/>
                <a:gd name="connsiteY7" fmla="*/ 4959 h 1128133"/>
                <a:gd name="connsiteX8" fmla="*/ 221621 w 834131"/>
                <a:gd name="connsiteY8" fmla="*/ 26324 h 1128133"/>
                <a:gd name="connsiteX9" fmla="*/ 101980 w 834131"/>
                <a:gd name="connsiteY9" fmla="*/ 84007 h 1128133"/>
                <a:gd name="connsiteX10" fmla="*/ 67797 w 834131"/>
                <a:gd name="connsiteY10" fmla="*/ 257060 h 1128133"/>
                <a:gd name="connsiteX11" fmla="*/ 20796 w 834131"/>
                <a:gd name="connsiteY11" fmla="*/ 797582 h 1128133"/>
                <a:gd name="connsiteX12" fmla="*/ 61388 w 834131"/>
                <a:gd name="connsiteY12" fmla="*/ 1100958 h 1128133"/>
                <a:gd name="connsiteX13" fmla="*/ 663866 w 834131"/>
                <a:gd name="connsiteY13" fmla="*/ 1100957 h 1128133"/>
                <a:gd name="connsiteX14" fmla="*/ 766416 w 834131"/>
                <a:gd name="connsiteY14" fmla="*/ 989862 h 1128133"/>
                <a:gd name="connsiteX15" fmla="*/ 732233 w 834131"/>
                <a:gd name="connsiteY15" fmla="*/ 410885 h 1128133"/>
                <a:gd name="connsiteX16" fmla="*/ 830509 w 834131"/>
                <a:gd name="connsiteY16" fmla="*/ 86144 h 1128133"/>
                <a:gd name="connsiteX0" fmla="*/ 830509 w 830708"/>
                <a:gd name="connsiteY0" fmla="*/ 86144 h 1128133"/>
                <a:gd name="connsiteX1" fmla="*/ 721550 w 830708"/>
                <a:gd name="connsiteY1" fmla="*/ 9232 h 1128133"/>
                <a:gd name="connsiteX2" fmla="*/ 574135 w 830708"/>
                <a:gd name="connsiteY2" fmla="*/ 2823 h 1128133"/>
                <a:gd name="connsiteX3" fmla="*/ 465177 w 830708"/>
                <a:gd name="connsiteY3" fmla="*/ 4959 h 1128133"/>
                <a:gd name="connsiteX4" fmla="*/ 426721 w 830708"/>
                <a:gd name="connsiteY4" fmla="*/ 58371 h 1128133"/>
                <a:gd name="connsiteX5" fmla="*/ 351945 w 830708"/>
                <a:gd name="connsiteY5" fmla="*/ 77599 h 1128133"/>
                <a:gd name="connsiteX6" fmla="*/ 302807 w 830708"/>
                <a:gd name="connsiteY6" fmla="*/ 51961 h 1128133"/>
                <a:gd name="connsiteX7" fmla="*/ 302807 w 830708"/>
                <a:gd name="connsiteY7" fmla="*/ 4959 h 1128133"/>
                <a:gd name="connsiteX8" fmla="*/ 221621 w 830708"/>
                <a:gd name="connsiteY8" fmla="*/ 26324 h 1128133"/>
                <a:gd name="connsiteX9" fmla="*/ 101980 w 830708"/>
                <a:gd name="connsiteY9" fmla="*/ 84007 h 1128133"/>
                <a:gd name="connsiteX10" fmla="*/ 67797 w 830708"/>
                <a:gd name="connsiteY10" fmla="*/ 257060 h 1128133"/>
                <a:gd name="connsiteX11" fmla="*/ 20796 w 830708"/>
                <a:gd name="connsiteY11" fmla="*/ 797582 h 1128133"/>
                <a:gd name="connsiteX12" fmla="*/ 61388 w 830708"/>
                <a:gd name="connsiteY12" fmla="*/ 1100958 h 1128133"/>
                <a:gd name="connsiteX13" fmla="*/ 663866 w 830708"/>
                <a:gd name="connsiteY13" fmla="*/ 1100957 h 1128133"/>
                <a:gd name="connsiteX14" fmla="*/ 766416 w 830708"/>
                <a:gd name="connsiteY14" fmla="*/ 989862 h 1128133"/>
                <a:gd name="connsiteX15" fmla="*/ 749325 w 830708"/>
                <a:gd name="connsiteY15" fmla="*/ 410885 h 1128133"/>
                <a:gd name="connsiteX16" fmla="*/ 830509 w 830708"/>
                <a:gd name="connsiteY16" fmla="*/ 86144 h 1128133"/>
                <a:gd name="connsiteX0" fmla="*/ 830509 w 830714"/>
                <a:gd name="connsiteY0" fmla="*/ 107900 h 1128524"/>
                <a:gd name="connsiteX1" fmla="*/ 721550 w 830714"/>
                <a:gd name="connsiteY1" fmla="*/ 9623 h 1128524"/>
                <a:gd name="connsiteX2" fmla="*/ 574135 w 830714"/>
                <a:gd name="connsiteY2" fmla="*/ 3214 h 1128524"/>
                <a:gd name="connsiteX3" fmla="*/ 465177 w 830714"/>
                <a:gd name="connsiteY3" fmla="*/ 5350 h 1128524"/>
                <a:gd name="connsiteX4" fmla="*/ 426721 w 830714"/>
                <a:gd name="connsiteY4" fmla="*/ 58762 h 1128524"/>
                <a:gd name="connsiteX5" fmla="*/ 351945 w 830714"/>
                <a:gd name="connsiteY5" fmla="*/ 77990 h 1128524"/>
                <a:gd name="connsiteX6" fmla="*/ 302807 w 830714"/>
                <a:gd name="connsiteY6" fmla="*/ 52352 h 1128524"/>
                <a:gd name="connsiteX7" fmla="*/ 302807 w 830714"/>
                <a:gd name="connsiteY7" fmla="*/ 5350 h 1128524"/>
                <a:gd name="connsiteX8" fmla="*/ 221621 w 830714"/>
                <a:gd name="connsiteY8" fmla="*/ 26715 h 1128524"/>
                <a:gd name="connsiteX9" fmla="*/ 101980 w 830714"/>
                <a:gd name="connsiteY9" fmla="*/ 84398 h 1128524"/>
                <a:gd name="connsiteX10" fmla="*/ 67797 w 830714"/>
                <a:gd name="connsiteY10" fmla="*/ 257451 h 1128524"/>
                <a:gd name="connsiteX11" fmla="*/ 20796 w 830714"/>
                <a:gd name="connsiteY11" fmla="*/ 797973 h 1128524"/>
                <a:gd name="connsiteX12" fmla="*/ 61388 w 830714"/>
                <a:gd name="connsiteY12" fmla="*/ 1101349 h 1128524"/>
                <a:gd name="connsiteX13" fmla="*/ 663866 w 830714"/>
                <a:gd name="connsiteY13" fmla="*/ 1101348 h 1128524"/>
                <a:gd name="connsiteX14" fmla="*/ 766416 w 830714"/>
                <a:gd name="connsiteY14" fmla="*/ 990253 h 1128524"/>
                <a:gd name="connsiteX15" fmla="*/ 749325 w 830714"/>
                <a:gd name="connsiteY15" fmla="*/ 411276 h 1128524"/>
                <a:gd name="connsiteX16" fmla="*/ 830509 w 830714"/>
                <a:gd name="connsiteY16" fmla="*/ 107900 h 1128524"/>
                <a:gd name="connsiteX0" fmla="*/ 830509 w 830714"/>
                <a:gd name="connsiteY0" fmla="*/ 111611 h 1132235"/>
                <a:gd name="connsiteX1" fmla="*/ 721550 w 830714"/>
                <a:gd name="connsiteY1" fmla="*/ 13334 h 1132235"/>
                <a:gd name="connsiteX2" fmla="*/ 571999 w 830714"/>
                <a:gd name="connsiteY2" fmla="*/ 515 h 1132235"/>
                <a:gd name="connsiteX3" fmla="*/ 465177 w 830714"/>
                <a:gd name="connsiteY3" fmla="*/ 9061 h 1132235"/>
                <a:gd name="connsiteX4" fmla="*/ 426721 w 830714"/>
                <a:gd name="connsiteY4" fmla="*/ 62473 h 1132235"/>
                <a:gd name="connsiteX5" fmla="*/ 351945 w 830714"/>
                <a:gd name="connsiteY5" fmla="*/ 81701 h 1132235"/>
                <a:gd name="connsiteX6" fmla="*/ 302807 w 830714"/>
                <a:gd name="connsiteY6" fmla="*/ 56063 h 1132235"/>
                <a:gd name="connsiteX7" fmla="*/ 302807 w 830714"/>
                <a:gd name="connsiteY7" fmla="*/ 9061 h 1132235"/>
                <a:gd name="connsiteX8" fmla="*/ 221621 w 830714"/>
                <a:gd name="connsiteY8" fmla="*/ 30426 h 1132235"/>
                <a:gd name="connsiteX9" fmla="*/ 101980 w 830714"/>
                <a:gd name="connsiteY9" fmla="*/ 88109 h 1132235"/>
                <a:gd name="connsiteX10" fmla="*/ 67797 w 830714"/>
                <a:gd name="connsiteY10" fmla="*/ 261162 h 1132235"/>
                <a:gd name="connsiteX11" fmla="*/ 20796 w 830714"/>
                <a:gd name="connsiteY11" fmla="*/ 801684 h 1132235"/>
                <a:gd name="connsiteX12" fmla="*/ 61388 w 830714"/>
                <a:gd name="connsiteY12" fmla="*/ 1105060 h 1132235"/>
                <a:gd name="connsiteX13" fmla="*/ 663866 w 830714"/>
                <a:gd name="connsiteY13" fmla="*/ 1105059 h 1132235"/>
                <a:gd name="connsiteX14" fmla="*/ 766416 w 830714"/>
                <a:gd name="connsiteY14" fmla="*/ 993964 h 1132235"/>
                <a:gd name="connsiteX15" fmla="*/ 749325 w 830714"/>
                <a:gd name="connsiteY15" fmla="*/ 414987 h 1132235"/>
                <a:gd name="connsiteX16" fmla="*/ 830509 w 830714"/>
                <a:gd name="connsiteY16" fmla="*/ 111611 h 1132235"/>
                <a:gd name="connsiteX0" fmla="*/ 830509 w 831255"/>
                <a:gd name="connsiteY0" fmla="*/ 113776 h 1134400"/>
                <a:gd name="connsiteX1" fmla="*/ 693776 w 831255"/>
                <a:gd name="connsiteY1" fmla="*/ 11226 h 1134400"/>
                <a:gd name="connsiteX2" fmla="*/ 571999 w 831255"/>
                <a:gd name="connsiteY2" fmla="*/ 2680 h 1134400"/>
                <a:gd name="connsiteX3" fmla="*/ 465177 w 831255"/>
                <a:gd name="connsiteY3" fmla="*/ 11226 h 1134400"/>
                <a:gd name="connsiteX4" fmla="*/ 426721 w 831255"/>
                <a:gd name="connsiteY4" fmla="*/ 64638 h 1134400"/>
                <a:gd name="connsiteX5" fmla="*/ 351945 w 831255"/>
                <a:gd name="connsiteY5" fmla="*/ 83866 h 1134400"/>
                <a:gd name="connsiteX6" fmla="*/ 302807 w 831255"/>
                <a:gd name="connsiteY6" fmla="*/ 58228 h 1134400"/>
                <a:gd name="connsiteX7" fmla="*/ 302807 w 831255"/>
                <a:gd name="connsiteY7" fmla="*/ 11226 h 1134400"/>
                <a:gd name="connsiteX8" fmla="*/ 221621 w 831255"/>
                <a:gd name="connsiteY8" fmla="*/ 32591 h 1134400"/>
                <a:gd name="connsiteX9" fmla="*/ 101980 w 831255"/>
                <a:gd name="connsiteY9" fmla="*/ 90274 h 1134400"/>
                <a:gd name="connsiteX10" fmla="*/ 67797 w 831255"/>
                <a:gd name="connsiteY10" fmla="*/ 263327 h 1134400"/>
                <a:gd name="connsiteX11" fmla="*/ 20796 w 831255"/>
                <a:gd name="connsiteY11" fmla="*/ 803849 h 1134400"/>
                <a:gd name="connsiteX12" fmla="*/ 61388 w 831255"/>
                <a:gd name="connsiteY12" fmla="*/ 1107225 h 1134400"/>
                <a:gd name="connsiteX13" fmla="*/ 663866 w 831255"/>
                <a:gd name="connsiteY13" fmla="*/ 1107224 h 1134400"/>
                <a:gd name="connsiteX14" fmla="*/ 766416 w 831255"/>
                <a:gd name="connsiteY14" fmla="*/ 996129 h 1134400"/>
                <a:gd name="connsiteX15" fmla="*/ 749325 w 831255"/>
                <a:gd name="connsiteY15" fmla="*/ 417152 h 1134400"/>
                <a:gd name="connsiteX16" fmla="*/ 830509 w 831255"/>
                <a:gd name="connsiteY16" fmla="*/ 113776 h 1134400"/>
                <a:gd name="connsiteX0" fmla="*/ 830509 w 831255"/>
                <a:gd name="connsiteY0" fmla="*/ 112222 h 1132846"/>
                <a:gd name="connsiteX1" fmla="*/ 693776 w 831255"/>
                <a:gd name="connsiteY1" fmla="*/ 9672 h 1132846"/>
                <a:gd name="connsiteX2" fmla="*/ 571999 w 831255"/>
                <a:gd name="connsiteY2" fmla="*/ 1126 h 1132846"/>
                <a:gd name="connsiteX3" fmla="*/ 465177 w 831255"/>
                <a:gd name="connsiteY3" fmla="*/ 9672 h 1132846"/>
                <a:gd name="connsiteX4" fmla="*/ 426721 w 831255"/>
                <a:gd name="connsiteY4" fmla="*/ 63084 h 1132846"/>
                <a:gd name="connsiteX5" fmla="*/ 351945 w 831255"/>
                <a:gd name="connsiteY5" fmla="*/ 82312 h 1132846"/>
                <a:gd name="connsiteX6" fmla="*/ 302807 w 831255"/>
                <a:gd name="connsiteY6" fmla="*/ 56674 h 1132846"/>
                <a:gd name="connsiteX7" fmla="*/ 302807 w 831255"/>
                <a:gd name="connsiteY7" fmla="*/ 9672 h 1132846"/>
                <a:gd name="connsiteX8" fmla="*/ 221621 w 831255"/>
                <a:gd name="connsiteY8" fmla="*/ 31037 h 1132846"/>
                <a:gd name="connsiteX9" fmla="*/ 101980 w 831255"/>
                <a:gd name="connsiteY9" fmla="*/ 88720 h 1132846"/>
                <a:gd name="connsiteX10" fmla="*/ 67797 w 831255"/>
                <a:gd name="connsiteY10" fmla="*/ 261773 h 1132846"/>
                <a:gd name="connsiteX11" fmla="*/ 20796 w 831255"/>
                <a:gd name="connsiteY11" fmla="*/ 802295 h 1132846"/>
                <a:gd name="connsiteX12" fmla="*/ 61388 w 831255"/>
                <a:gd name="connsiteY12" fmla="*/ 1105671 h 1132846"/>
                <a:gd name="connsiteX13" fmla="*/ 663866 w 831255"/>
                <a:gd name="connsiteY13" fmla="*/ 1105670 h 1132846"/>
                <a:gd name="connsiteX14" fmla="*/ 766416 w 831255"/>
                <a:gd name="connsiteY14" fmla="*/ 994575 h 1132846"/>
                <a:gd name="connsiteX15" fmla="*/ 749325 w 831255"/>
                <a:gd name="connsiteY15" fmla="*/ 415598 h 1132846"/>
                <a:gd name="connsiteX16" fmla="*/ 830509 w 831255"/>
                <a:gd name="connsiteY16" fmla="*/ 112222 h 1132846"/>
                <a:gd name="connsiteX0" fmla="*/ 830509 w 831153"/>
                <a:gd name="connsiteY0" fmla="*/ 111831 h 1132455"/>
                <a:gd name="connsiteX1" fmla="*/ 698049 w 831153"/>
                <a:gd name="connsiteY1" fmla="*/ 17827 h 1132455"/>
                <a:gd name="connsiteX2" fmla="*/ 571999 w 831153"/>
                <a:gd name="connsiteY2" fmla="*/ 735 h 1132455"/>
                <a:gd name="connsiteX3" fmla="*/ 465177 w 831153"/>
                <a:gd name="connsiteY3" fmla="*/ 9281 h 1132455"/>
                <a:gd name="connsiteX4" fmla="*/ 426721 w 831153"/>
                <a:gd name="connsiteY4" fmla="*/ 62693 h 1132455"/>
                <a:gd name="connsiteX5" fmla="*/ 351945 w 831153"/>
                <a:gd name="connsiteY5" fmla="*/ 81921 h 1132455"/>
                <a:gd name="connsiteX6" fmla="*/ 302807 w 831153"/>
                <a:gd name="connsiteY6" fmla="*/ 56283 h 1132455"/>
                <a:gd name="connsiteX7" fmla="*/ 302807 w 831153"/>
                <a:gd name="connsiteY7" fmla="*/ 9281 h 1132455"/>
                <a:gd name="connsiteX8" fmla="*/ 221621 w 831153"/>
                <a:gd name="connsiteY8" fmla="*/ 30646 h 1132455"/>
                <a:gd name="connsiteX9" fmla="*/ 101980 w 831153"/>
                <a:gd name="connsiteY9" fmla="*/ 88329 h 1132455"/>
                <a:gd name="connsiteX10" fmla="*/ 67797 w 831153"/>
                <a:gd name="connsiteY10" fmla="*/ 261382 h 1132455"/>
                <a:gd name="connsiteX11" fmla="*/ 20796 w 831153"/>
                <a:gd name="connsiteY11" fmla="*/ 801904 h 1132455"/>
                <a:gd name="connsiteX12" fmla="*/ 61388 w 831153"/>
                <a:gd name="connsiteY12" fmla="*/ 1105280 h 1132455"/>
                <a:gd name="connsiteX13" fmla="*/ 663866 w 831153"/>
                <a:gd name="connsiteY13" fmla="*/ 1105279 h 1132455"/>
                <a:gd name="connsiteX14" fmla="*/ 766416 w 831153"/>
                <a:gd name="connsiteY14" fmla="*/ 994184 h 1132455"/>
                <a:gd name="connsiteX15" fmla="*/ 749325 w 831153"/>
                <a:gd name="connsiteY15" fmla="*/ 415207 h 1132455"/>
                <a:gd name="connsiteX16" fmla="*/ 830509 w 831153"/>
                <a:gd name="connsiteY16" fmla="*/ 111831 h 1132455"/>
                <a:gd name="connsiteX0" fmla="*/ 830509 w 831153"/>
                <a:gd name="connsiteY0" fmla="*/ 111831 h 1132455"/>
                <a:gd name="connsiteX1" fmla="*/ 698049 w 831153"/>
                <a:gd name="connsiteY1" fmla="*/ 17827 h 1132455"/>
                <a:gd name="connsiteX2" fmla="*/ 571999 w 831153"/>
                <a:gd name="connsiteY2" fmla="*/ 735 h 1132455"/>
                <a:gd name="connsiteX3" fmla="*/ 465177 w 831153"/>
                <a:gd name="connsiteY3" fmla="*/ 9281 h 1132455"/>
                <a:gd name="connsiteX4" fmla="*/ 426721 w 831153"/>
                <a:gd name="connsiteY4" fmla="*/ 62693 h 1132455"/>
                <a:gd name="connsiteX5" fmla="*/ 351945 w 831153"/>
                <a:gd name="connsiteY5" fmla="*/ 81921 h 1132455"/>
                <a:gd name="connsiteX6" fmla="*/ 302807 w 831153"/>
                <a:gd name="connsiteY6" fmla="*/ 56283 h 1132455"/>
                <a:gd name="connsiteX7" fmla="*/ 302807 w 831153"/>
                <a:gd name="connsiteY7" fmla="*/ 9281 h 1132455"/>
                <a:gd name="connsiteX8" fmla="*/ 213075 w 831153"/>
                <a:gd name="connsiteY8" fmla="*/ 24237 h 1132455"/>
                <a:gd name="connsiteX9" fmla="*/ 101980 w 831153"/>
                <a:gd name="connsiteY9" fmla="*/ 88329 h 1132455"/>
                <a:gd name="connsiteX10" fmla="*/ 67797 w 831153"/>
                <a:gd name="connsiteY10" fmla="*/ 261382 h 1132455"/>
                <a:gd name="connsiteX11" fmla="*/ 20796 w 831153"/>
                <a:gd name="connsiteY11" fmla="*/ 801904 h 1132455"/>
                <a:gd name="connsiteX12" fmla="*/ 61388 w 831153"/>
                <a:gd name="connsiteY12" fmla="*/ 1105280 h 1132455"/>
                <a:gd name="connsiteX13" fmla="*/ 663866 w 831153"/>
                <a:gd name="connsiteY13" fmla="*/ 1105279 h 1132455"/>
                <a:gd name="connsiteX14" fmla="*/ 766416 w 831153"/>
                <a:gd name="connsiteY14" fmla="*/ 994184 h 1132455"/>
                <a:gd name="connsiteX15" fmla="*/ 749325 w 831153"/>
                <a:gd name="connsiteY15" fmla="*/ 415207 h 1132455"/>
                <a:gd name="connsiteX16" fmla="*/ 830509 w 831153"/>
                <a:gd name="connsiteY16" fmla="*/ 111831 h 1132455"/>
                <a:gd name="connsiteX0" fmla="*/ 830627 w 831271"/>
                <a:gd name="connsiteY0" fmla="*/ 111831 h 1132455"/>
                <a:gd name="connsiteX1" fmla="*/ 698167 w 831271"/>
                <a:gd name="connsiteY1" fmla="*/ 17827 h 1132455"/>
                <a:gd name="connsiteX2" fmla="*/ 572117 w 831271"/>
                <a:gd name="connsiteY2" fmla="*/ 735 h 1132455"/>
                <a:gd name="connsiteX3" fmla="*/ 465295 w 831271"/>
                <a:gd name="connsiteY3" fmla="*/ 9281 h 1132455"/>
                <a:gd name="connsiteX4" fmla="*/ 426839 w 831271"/>
                <a:gd name="connsiteY4" fmla="*/ 62693 h 1132455"/>
                <a:gd name="connsiteX5" fmla="*/ 352063 w 831271"/>
                <a:gd name="connsiteY5" fmla="*/ 81921 h 1132455"/>
                <a:gd name="connsiteX6" fmla="*/ 302925 w 831271"/>
                <a:gd name="connsiteY6" fmla="*/ 56283 h 1132455"/>
                <a:gd name="connsiteX7" fmla="*/ 302925 w 831271"/>
                <a:gd name="connsiteY7" fmla="*/ 9281 h 1132455"/>
                <a:gd name="connsiteX8" fmla="*/ 213193 w 831271"/>
                <a:gd name="connsiteY8" fmla="*/ 24237 h 1132455"/>
                <a:gd name="connsiteX9" fmla="*/ 102098 w 831271"/>
                <a:gd name="connsiteY9" fmla="*/ 88329 h 1132455"/>
                <a:gd name="connsiteX10" fmla="*/ 70051 w 831271"/>
                <a:gd name="connsiteY10" fmla="*/ 348976 h 1132455"/>
                <a:gd name="connsiteX11" fmla="*/ 20914 w 831271"/>
                <a:gd name="connsiteY11" fmla="*/ 801904 h 1132455"/>
                <a:gd name="connsiteX12" fmla="*/ 61506 w 831271"/>
                <a:gd name="connsiteY12" fmla="*/ 1105280 h 1132455"/>
                <a:gd name="connsiteX13" fmla="*/ 663984 w 831271"/>
                <a:gd name="connsiteY13" fmla="*/ 1105279 h 1132455"/>
                <a:gd name="connsiteX14" fmla="*/ 766534 w 831271"/>
                <a:gd name="connsiteY14" fmla="*/ 994184 h 1132455"/>
                <a:gd name="connsiteX15" fmla="*/ 749443 w 831271"/>
                <a:gd name="connsiteY15" fmla="*/ 415207 h 1132455"/>
                <a:gd name="connsiteX16" fmla="*/ 830627 w 831271"/>
                <a:gd name="connsiteY16" fmla="*/ 111831 h 1132455"/>
                <a:gd name="connsiteX0" fmla="*/ 829803 w 830447"/>
                <a:gd name="connsiteY0" fmla="*/ 111831 h 1132455"/>
                <a:gd name="connsiteX1" fmla="*/ 697343 w 830447"/>
                <a:gd name="connsiteY1" fmla="*/ 17827 h 1132455"/>
                <a:gd name="connsiteX2" fmla="*/ 571293 w 830447"/>
                <a:gd name="connsiteY2" fmla="*/ 735 h 1132455"/>
                <a:gd name="connsiteX3" fmla="*/ 464471 w 830447"/>
                <a:gd name="connsiteY3" fmla="*/ 9281 h 1132455"/>
                <a:gd name="connsiteX4" fmla="*/ 426015 w 830447"/>
                <a:gd name="connsiteY4" fmla="*/ 62693 h 1132455"/>
                <a:gd name="connsiteX5" fmla="*/ 351239 w 830447"/>
                <a:gd name="connsiteY5" fmla="*/ 81921 h 1132455"/>
                <a:gd name="connsiteX6" fmla="*/ 302101 w 830447"/>
                <a:gd name="connsiteY6" fmla="*/ 56283 h 1132455"/>
                <a:gd name="connsiteX7" fmla="*/ 302101 w 830447"/>
                <a:gd name="connsiteY7" fmla="*/ 9281 h 1132455"/>
                <a:gd name="connsiteX8" fmla="*/ 212369 w 830447"/>
                <a:gd name="connsiteY8" fmla="*/ 24237 h 1132455"/>
                <a:gd name="connsiteX9" fmla="*/ 101274 w 830447"/>
                <a:gd name="connsiteY9" fmla="*/ 88329 h 1132455"/>
                <a:gd name="connsiteX10" fmla="*/ 54272 w 830447"/>
                <a:gd name="connsiteY10" fmla="*/ 344703 h 1132455"/>
                <a:gd name="connsiteX11" fmla="*/ 20090 w 830447"/>
                <a:gd name="connsiteY11" fmla="*/ 801904 h 1132455"/>
                <a:gd name="connsiteX12" fmla="*/ 60682 w 830447"/>
                <a:gd name="connsiteY12" fmla="*/ 1105280 h 1132455"/>
                <a:gd name="connsiteX13" fmla="*/ 663160 w 830447"/>
                <a:gd name="connsiteY13" fmla="*/ 1105279 h 1132455"/>
                <a:gd name="connsiteX14" fmla="*/ 765710 w 830447"/>
                <a:gd name="connsiteY14" fmla="*/ 994184 h 1132455"/>
                <a:gd name="connsiteX15" fmla="*/ 748619 w 830447"/>
                <a:gd name="connsiteY15" fmla="*/ 415207 h 1132455"/>
                <a:gd name="connsiteX16" fmla="*/ 829803 w 830447"/>
                <a:gd name="connsiteY16" fmla="*/ 111831 h 1132455"/>
                <a:gd name="connsiteX0" fmla="*/ 829949 w 830593"/>
                <a:gd name="connsiteY0" fmla="*/ 111831 h 1130717"/>
                <a:gd name="connsiteX1" fmla="*/ 697489 w 830593"/>
                <a:gd name="connsiteY1" fmla="*/ 17827 h 1130717"/>
                <a:gd name="connsiteX2" fmla="*/ 571439 w 830593"/>
                <a:gd name="connsiteY2" fmla="*/ 735 h 1130717"/>
                <a:gd name="connsiteX3" fmla="*/ 464617 w 830593"/>
                <a:gd name="connsiteY3" fmla="*/ 9281 h 1130717"/>
                <a:gd name="connsiteX4" fmla="*/ 426161 w 830593"/>
                <a:gd name="connsiteY4" fmla="*/ 62693 h 1130717"/>
                <a:gd name="connsiteX5" fmla="*/ 351385 w 830593"/>
                <a:gd name="connsiteY5" fmla="*/ 81921 h 1130717"/>
                <a:gd name="connsiteX6" fmla="*/ 302247 w 830593"/>
                <a:gd name="connsiteY6" fmla="*/ 56283 h 1130717"/>
                <a:gd name="connsiteX7" fmla="*/ 302247 w 830593"/>
                <a:gd name="connsiteY7" fmla="*/ 9281 h 1130717"/>
                <a:gd name="connsiteX8" fmla="*/ 212515 w 830593"/>
                <a:gd name="connsiteY8" fmla="*/ 24237 h 1130717"/>
                <a:gd name="connsiteX9" fmla="*/ 101420 w 830593"/>
                <a:gd name="connsiteY9" fmla="*/ 88329 h 1130717"/>
                <a:gd name="connsiteX10" fmla="*/ 54418 w 830593"/>
                <a:gd name="connsiteY10" fmla="*/ 344703 h 1130717"/>
                <a:gd name="connsiteX11" fmla="*/ 20236 w 830593"/>
                <a:gd name="connsiteY11" fmla="*/ 801904 h 1130717"/>
                <a:gd name="connsiteX12" fmla="*/ 60828 w 830593"/>
                <a:gd name="connsiteY12" fmla="*/ 1105280 h 1130717"/>
                <a:gd name="connsiteX13" fmla="*/ 665442 w 830593"/>
                <a:gd name="connsiteY13" fmla="*/ 1101007 h 1130717"/>
                <a:gd name="connsiteX14" fmla="*/ 765856 w 830593"/>
                <a:gd name="connsiteY14" fmla="*/ 994184 h 1130717"/>
                <a:gd name="connsiteX15" fmla="*/ 748765 w 830593"/>
                <a:gd name="connsiteY15" fmla="*/ 415207 h 1130717"/>
                <a:gd name="connsiteX16" fmla="*/ 829949 w 830593"/>
                <a:gd name="connsiteY16" fmla="*/ 111831 h 1130717"/>
                <a:gd name="connsiteX0" fmla="*/ 822145 w 822789"/>
                <a:gd name="connsiteY0" fmla="*/ 111831 h 1130717"/>
                <a:gd name="connsiteX1" fmla="*/ 689685 w 822789"/>
                <a:gd name="connsiteY1" fmla="*/ 17827 h 1130717"/>
                <a:gd name="connsiteX2" fmla="*/ 563635 w 822789"/>
                <a:gd name="connsiteY2" fmla="*/ 735 h 1130717"/>
                <a:gd name="connsiteX3" fmla="*/ 456813 w 822789"/>
                <a:gd name="connsiteY3" fmla="*/ 9281 h 1130717"/>
                <a:gd name="connsiteX4" fmla="*/ 418357 w 822789"/>
                <a:gd name="connsiteY4" fmla="*/ 62693 h 1130717"/>
                <a:gd name="connsiteX5" fmla="*/ 343581 w 822789"/>
                <a:gd name="connsiteY5" fmla="*/ 81921 h 1130717"/>
                <a:gd name="connsiteX6" fmla="*/ 294443 w 822789"/>
                <a:gd name="connsiteY6" fmla="*/ 56283 h 1130717"/>
                <a:gd name="connsiteX7" fmla="*/ 294443 w 822789"/>
                <a:gd name="connsiteY7" fmla="*/ 9281 h 1130717"/>
                <a:gd name="connsiteX8" fmla="*/ 204711 w 822789"/>
                <a:gd name="connsiteY8" fmla="*/ 24237 h 1130717"/>
                <a:gd name="connsiteX9" fmla="*/ 93616 w 822789"/>
                <a:gd name="connsiteY9" fmla="*/ 88329 h 1130717"/>
                <a:gd name="connsiteX10" fmla="*/ 46614 w 822789"/>
                <a:gd name="connsiteY10" fmla="*/ 344703 h 1130717"/>
                <a:gd name="connsiteX11" fmla="*/ 12432 w 822789"/>
                <a:gd name="connsiteY11" fmla="*/ 801904 h 1130717"/>
                <a:gd name="connsiteX12" fmla="*/ 65843 w 822789"/>
                <a:gd name="connsiteY12" fmla="*/ 1105280 h 1130717"/>
                <a:gd name="connsiteX13" fmla="*/ 657638 w 822789"/>
                <a:gd name="connsiteY13" fmla="*/ 1101007 h 1130717"/>
                <a:gd name="connsiteX14" fmla="*/ 758052 w 822789"/>
                <a:gd name="connsiteY14" fmla="*/ 994184 h 1130717"/>
                <a:gd name="connsiteX15" fmla="*/ 740961 w 822789"/>
                <a:gd name="connsiteY15" fmla="*/ 415207 h 1130717"/>
                <a:gd name="connsiteX16" fmla="*/ 822145 w 822789"/>
                <a:gd name="connsiteY16" fmla="*/ 111831 h 1130717"/>
                <a:gd name="connsiteX0" fmla="*/ 817456 w 818100"/>
                <a:gd name="connsiteY0" fmla="*/ 111831 h 1124738"/>
                <a:gd name="connsiteX1" fmla="*/ 684996 w 818100"/>
                <a:gd name="connsiteY1" fmla="*/ 17827 h 1124738"/>
                <a:gd name="connsiteX2" fmla="*/ 558946 w 818100"/>
                <a:gd name="connsiteY2" fmla="*/ 735 h 1124738"/>
                <a:gd name="connsiteX3" fmla="*/ 452124 w 818100"/>
                <a:gd name="connsiteY3" fmla="*/ 9281 h 1124738"/>
                <a:gd name="connsiteX4" fmla="*/ 413668 w 818100"/>
                <a:gd name="connsiteY4" fmla="*/ 62693 h 1124738"/>
                <a:gd name="connsiteX5" fmla="*/ 338892 w 818100"/>
                <a:gd name="connsiteY5" fmla="*/ 81921 h 1124738"/>
                <a:gd name="connsiteX6" fmla="*/ 289754 w 818100"/>
                <a:gd name="connsiteY6" fmla="*/ 56283 h 1124738"/>
                <a:gd name="connsiteX7" fmla="*/ 289754 w 818100"/>
                <a:gd name="connsiteY7" fmla="*/ 9281 h 1124738"/>
                <a:gd name="connsiteX8" fmla="*/ 200022 w 818100"/>
                <a:gd name="connsiteY8" fmla="*/ 24237 h 1124738"/>
                <a:gd name="connsiteX9" fmla="*/ 88927 w 818100"/>
                <a:gd name="connsiteY9" fmla="*/ 88329 h 1124738"/>
                <a:gd name="connsiteX10" fmla="*/ 41925 w 818100"/>
                <a:gd name="connsiteY10" fmla="*/ 344703 h 1124738"/>
                <a:gd name="connsiteX11" fmla="*/ 7743 w 818100"/>
                <a:gd name="connsiteY11" fmla="*/ 801904 h 1124738"/>
                <a:gd name="connsiteX12" fmla="*/ 69700 w 818100"/>
                <a:gd name="connsiteY12" fmla="*/ 1096734 h 1124738"/>
                <a:gd name="connsiteX13" fmla="*/ 652949 w 818100"/>
                <a:gd name="connsiteY13" fmla="*/ 1101007 h 1124738"/>
                <a:gd name="connsiteX14" fmla="*/ 753363 w 818100"/>
                <a:gd name="connsiteY14" fmla="*/ 994184 h 1124738"/>
                <a:gd name="connsiteX15" fmla="*/ 736272 w 818100"/>
                <a:gd name="connsiteY15" fmla="*/ 415207 h 1124738"/>
                <a:gd name="connsiteX16" fmla="*/ 817456 w 818100"/>
                <a:gd name="connsiteY16" fmla="*/ 111831 h 1124738"/>
                <a:gd name="connsiteX0" fmla="*/ 816712 w 817356"/>
                <a:gd name="connsiteY0" fmla="*/ 111831 h 1112840"/>
                <a:gd name="connsiteX1" fmla="*/ 684252 w 817356"/>
                <a:gd name="connsiteY1" fmla="*/ 17827 h 1112840"/>
                <a:gd name="connsiteX2" fmla="*/ 558202 w 817356"/>
                <a:gd name="connsiteY2" fmla="*/ 735 h 1112840"/>
                <a:gd name="connsiteX3" fmla="*/ 451380 w 817356"/>
                <a:gd name="connsiteY3" fmla="*/ 9281 h 1112840"/>
                <a:gd name="connsiteX4" fmla="*/ 412924 w 817356"/>
                <a:gd name="connsiteY4" fmla="*/ 62693 h 1112840"/>
                <a:gd name="connsiteX5" fmla="*/ 338148 w 817356"/>
                <a:gd name="connsiteY5" fmla="*/ 81921 h 1112840"/>
                <a:gd name="connsiteX6" fmla="*/ 289010 w 817356"/>
                <a:gd name="connsiteY6" fmla="*/ 56283 h 1112840"/>
                <a:gd name="connsiteX7" fmla="*/ 289010 w 817356"/>
                <a:gd name="connsiteY7" fmla="*/ 9281 h 1112840"/>
                <a:gd name="connsiteX8" fmla="*/ 199278 w 817356"/>
                <a:gd name="connsiteY8" fmla="*/ 24237 h 1112840"/>
                <a:gd name="connsiteX9" fmla="*/ 88183 w 817356"/>
                <a:gd name="connsiteY9" fmla="*/ 88329 h 1112840"/>
                <a:gd name="connsiteX10" fmla="*/ 41181 w 817356"/>
                <a:gd name="connsiteY10" fmla="*/ 344703 h 1112840"/>
                <a:gd name="connsiteX11" fmla="*/ 6999 w 817356"/>
                <a:gd name="connsiteY11" fmla="*/ 801904 h 1112840"/>
                <a:gd name="connsiteX12" fmla="*/ 68956 w 817356"/>
                <a:gd name="connsiteY12" fmla="*/ 1096734 h 1112840"/>
                <a:gd name="connsiteX13" fmla="*/ 652205 w 817356"/>
                <a:gd name="connsiteY13" fmla="*/ 1101007 h 1112840"/>
                <a:gd name="connsiteX14" fmla="*/ 752619 w 817356"/>
                <a:gd name="connsiteY14" fmla="*/ 994184 h 1112840"/>
                <a:gd name="connsiteX15" fmla="*/ 735528 w 817356"/>
                <a:gd name="connsiteY15" fmla="*/ 415207 h 1112840"/>
                <a:gd name="connsiteX16" fmla="*/ 816712 w 817356"/>
                <a:gd name="connsiteY16" fmla="*/ 111831 h 1112840"/>
                <a:gd name="connsiteX0" fmla="*/ 816712 w 818869"/>
                <a:gd name="connsiteY0" fmla="*/ 111831 h 1112840"/>
                <a:gd name="connsiteX1" fmla="*/ 684252 w 818869"/>
                <a:gd name="connsiteY1" fmla="*/ 17827 h 1112840"/>
                <a:gd name="connsiteX2" fmla="*/ 558202 w 818869"/>
                <a:gd name="connsiteY2" fmla="*/ 735 h 1112840"/>
                <a:gd name="connsiteX3" fmla="*/ 451380 w 818869"/>
                <a:gd name="connsiteY3" fmla="*/ 9281 h 1112840"/>
                <a:gd name="connsiteX4" fmla="*/ 412924 w 818869"/>
                <a:gd name="connsiteY4" fmla="*/ 62693 h 1112840"/>
                <a:gd name="connsiteX5" fmla="*/ 338148 w 818869"/>
                <a:gd name="connsiteY5" fmla="*/ 81921 h 1112840"/>
                <a:gd name="connsiteX6" fmla="*/ 289010 w 818869"/>
                <a:gd name="connsiteY6" fmla="*/ 56283 h 1112840"/>
                <a:gd name="connsiteX7" fmla="*/ 289010 w 818869"/>
                <a:gd name="connsiteY7" fmla="*/ 9281 h 1112840"/>
                <a:gd name="connsiteX8" fmla="*/ 199278 w 818869"/>
                <a:gd name="connsiteY8" fmla="*/ 24237 h 1112840"/>
                <a:gd name="connsiteX9" fmla="*/ 88183 w 818869"/>
                <a:gd name="connsiteY9" fmla="*/ 88329 h 1112840"/>
                <a:gd name="connsiteX10" fmla="*/ 41181 w 818869"/>
                <a:gd name="connsiteY10" fmla="*/ 344703 h 1112840"/>
                <a:gd name="connsiteX11" fmla="*/ 6999 w 818869"/>
                <a:gd name="connsiteY11" fmla="*/ 801904 h 1112840"/>
                <a:gd name="connsiteX12" fmla="*/ 68956 w 818869"/>
                <a:gd name="connsiteY12" fmla="*/ 1096734 h 1112840"/>
                <a:gd name="connsiteX13" fmla="*/ 652205 w 818869"/>
                <a:gd name="connsiteY13" fmla="*/ 1101007 h 1112840"/>
                <a:gd name="connsiteX14" fmla="*/ 752619 w 818869"/>
                <a:gd name="connsiteY14" fmla="*/ 994184 h 1112840"/>
                <a:gd name="connsiteX15" fmla="*/ 765438 w 818869"/>
                <a:gd name="connsiteY15" fmla="*/ 421617 h 1112840"/>
                <a:gd name="connsiteX16" fmla="*/ 816712 w 818869"/>
                <a:gd name="connsiteY16" fmla="*/ 111831 h 1112840"/>
                <a:gd name="connsiteX0" fmla="*/ 816712 w 818869"/>
                <a:gd name="connsiteY0" fmla="*/ 111831 h 1112412"/>
                <a:gd name="connsiteX1" fmla="*/ 684252 w 818869"/>
                <a:gd name="connsiteY1" fmla="*/ 17827 h 1112412"/>
                <a:gd name="connsiteX2" fmla="*/ 558202 w 818869"/>
                <a:gd name="connsiteY2" fmla="*/ 735 h 1112412"/>
                <a:gd name="connsiteX3" fmla="*/ 451380 w 818869"/>
                <a:gd name="connsiteY3" fmla="*/ 9281 h 1112412"/>
                <a:gd name="connsiteX4" fmla="*/ 412924 w 818869"/>
                <a:gd name="connsiteY4" fmla="*/ 62693 h 1112412"/>
                <a:gd name="connsiteX5" fmla="*/ 338148 w 818869"/>
                <a:gd name="connsiteY5" fmla="*/ 81921 h 1112412"/>
                <a:gd name="connsiteX6" fmla="*/ 289010 w 818869"/>
                <a:gd name="connsiteY6" fmla="*/ 56283 h 1112412"/>
                <a:gd name="connsiteX7" fmla="*/ 289010 w 818869"/>
                <a:gd name="connsiteY7" fmla="*/ 9281 h 1112412"/>
                <a:gd name="connsiteX8" fmla="*/ 199278 w 818869"/>
                <a:gd name="connsiteY8" fmla="*/ 24237 h 1112412"/>
                <a:gd name="connsiteX9" fmla="*/ 88183 w 818869"/>
                <a:gd name="connsiteY9" fmla="*/ 88329 h 1112412"/>
                <a:gd name="connsiteX10" fmla="*/ 41181 w 818869"/>
                <a:gd name="connsiteY10" fmla="*/ 344703 h 1112412"/>
                <a:gd name="connsiteX11" fmla="*/ 6999 w 818869"/>
                <a:gd name="connsiteY11" fmla="*/ 801904 h 1112412"/>
                <a:gd name="connsiteX12" fmla="*/ 68956 w 818869"/>
                <a:gd name="connsiteY12" fmla="*/ 1096734 h 1112412"/>
                <a:gd name="connsiteX13" fmla="*/ 652205 w 818869"/>
                <a:gd name="connsiteY13" fmla="*/ 1101007 h 1112412"/>
                <a:gd name="connsiteX14" fmla="*/ 752619 w 818869"/>
                <a:gd name="connsiteY14" fmla="*/ 1000594 h 1112412"/>
                <a:gd name="connsiteX15" fmla="*/ 765438 w 818869"/>
                <a:gd name="connsiteY15" fmla="*/ 421617 h 1112412"/>
                <a:gd name="connsiteX16" fmla="*/ 816712 w 818869"/>
                <a:gd name="connsiteY16" fmla="*/ 111831 h 1112412"/>
                <a:gd name="connsiteX0" fmla="*/ 816712 w 818288"/>
                <a:gd name="connsiteY0" fmla="*/ 111831 h 1112412"/>
                <a:gd name="connsiteX1" fmla="*/ 684252 w 818288"/>
                <a:gd name="connsiteY1" fmla="*/ 17827 h 1112412"/>
                <a:gd name="connsiteX2" fmla="*/ 558202 w 818288"/>
                <a:gd name="connsiteY2" fmla="*/ 735 h 1112412"/>
                <a:gd name="connsiteX3" fmla="*/ 451380 w 818288"/>
                <a:gd name="connsiteY3" fmla="*/ 9281 h 1112412"/>
                <a:gd name="connsiteX4" fmla="*/ 412924 w 818288"/>
                <a:gd name="connsiteY4" fmla="*/ 62693 h 1112412"/>
                <a:gd name="connsiteX5" fmla="*/ 338148 w 818288"/>
                <a:gd name="connsiteY5" fmla="*/ 81921 h 1112412"/>
                <a:gd name="connsiteX6" fmla="*/ 289010 w 818288"/>
                <a:gd name="connsiteY6" fmla="*/ 56283 h 1112412"/>
                <a:gd name="connsiteX7" fmla="*/ 289010 w 818288"/>
                <a:gd name="connsiteY7" fmla="*/ 9281 h 1112412"/>
                <a:gd name="connsiteX8" fmla="*/ 199278 w 818288"/>
                <a:gd name="connsiteY8" fmla="*/ 24237 h 1112412"/>
                <a:gd name="connsiteX9" fmla="*/ 88183 w 818288"/>
                <a:gd name="connsiteY9" fmla="*/ 88329 h 1112412"/>
                <a:gd name="connsiteX10" fmla="*/ 41181 w 818288"/>
                <a:gd name="connsiteY10" fmla="*/ 344703 h 1112412"/>
                <a:gd name="connsiteX11" fmla="*/ 6999 w 818288"/>
                <a:gd name="connsiteY11" fmla="*/ 801904 h 1112412"/>
                <a:gd name="connsiteX12" fmla="*/ 68956 w 818288"/>
                <a:gd name="connsiteY12" fmla="*/ 1096734 h 1112412"/>
                <a:gd name="connsiteX13" fmla="*/ 652205 w 818288"/>
                <a:gd name="connsiteY13" fmla="*/ 1101007 h 1112412"/>
                <a:gd name="connsiteX14" fmla="*/ 752619 w 818288"/>
                <a:gd name="connsiteY14" fmla="*/ 1000594 h 1112412"/>
                <a:gd name="connsiteX15" fmla="*/ 756892 w 818288"/>
                <a:gd name="connsiteY15" fmla="*/ 472892 h 1112412"/>
                <a:gd name="connsiteX16" fmla="*/ 816712 w 818288"/>
                <a:gd name="connsiteY16" fmla="*/ 111831 h 1112412"/>
                <a:gd name="connsiteX0" fmla="*/ 816712 w 818288"/>
                <a:gd name="connsiteY0" fmla="*/ 111831 h 1112412"/>
                <a:gd name="connsiteX1" fmla="*/ 684252 w 818288"/>
                <a:gd name="connsiteY1" fmla="*/ 17827 h 1112412"/>
                <a:gd name="connsiteX2" fmla="*/ 558202 w 818288"/>
                <a:gd name="connsiteY2" fmla="*/ 735 h 1112412"/>
                <a:gd name="connsiteX3" fmla="*/ 451380 w 818288"/>
                <a:gd name="connsiteY3" fmla="*/ 9281 h 1112412"/>
                <a:gd name="connsiteX4" fmla="*/ 412924 w 818288"/>
                <a:gd name="connsiteY4" fmla="*/ 62693 h 1112412"/>
                <a:gd name="connsiteX5" fmla="*/ 338148 w 818288"/>
                <a:gd name="connsiteY5" fmla="*/ 81921 h 1112412"/>
                <a:gd name="connsiteX6" fmla="*/ 289010 w 818288"/>
                <a:gd name="connsiteY6" fmla="*/ 56283 h 1112412"/>
                <a:gd name="connsiteX7" fmla="*/ 282601 w 818288"/>
                <a:gd name="connsiteY7" fmla="*/ 5008 h 1112412"/>
                <a:gd name="connsiteX8" fmla="*/ 199278 w 818288"/>
                <a:gd name="connsiteY8" fmla="*/ 24237 h 1112412"/>
                <a:gd name="connsiteX9" fmla="*/ 88183 w 818288"/>
                <a:gd name="connsiteY9" fmla="*/ 88329 h 1112412"/>
                <a:gd name="connsiteX10" fmla="*/ 41181 w 818288"/>
                <a:gd name="connsiteY10" fmla="*/ 344703 h 1112412"/>
                <a:gd name="connsiteX11" fmla="*/ 6999 w 818288"/>
                <a:gd name="connsiteY11" fmla="*/ 801904 h 1112412"/>
                <a:gd name="connsiteX12" fmla="*/ 68956 w 818288"/>
                <a:gd name="connsiteY12" fmla="*/ 1096734 h 1112412"/>
                <a:gd name="connsiteX13" fmla="*/ 652205 w 818288"/>
                <a:gd name="connsiteY13" fmla="*/ 1101007 h 1112412"/>
                <a:gd name="connsiteX14" fmla="*/ 752619 w 818288"/>
                <a:gd name="connsiteY14" fmla="*/ 1000594 h 1112412"/>
                <a:gd name="connsiteX15" fmla="*/ 756892 w 818288"/>
                <a:gd name="connsiteY15" fmla="*/ 472892 h 1112412"/>
                <a:gd name="connsiteX16" fmla="*/ 816712 w 818288"/>
                <a:gd name="connsiteY16" fmla="*/ 111831 h 1112412"/>
                <a:gd name="connsiteX0" fmla="*/ 816712 w 818288"/>
                <a:gd name="connsiteY0" fmla="*/ 111831 h 1112412"/>
                <a:gd name="connsiteX1" fmla="*/ 684252 w 818288"/>
                <a:gd name="connsiteY1" fmla="*/ 17827 h 1112412"/>
                <a:gd name="connsiteX2" fmla="*/ 558202 w 818288"/>
                <a:gd name="connsiteY2" fmla="*/ 735 h 1112412"/>
                <a:gd name="connsiteX3" fmla="*/ 451380 w 818288"/>
                <a:gd name="connsiteY3" fmla="*/ 9281 h 1112412"/>
                <a:gd name="connsiteX4" fmla="*/ 412924 w 818288"/>
                <a:gd name="connsiteY4" fmla="*/ 62693 h 1112412"/>
                <a:gd name="connsiteX5" fmla="*/ 338148 w 818288"/>
                <a:gd name="connsiteY5" fmla="*/ 81921 h 1112412"/>
                <a:gd name="connsiteX6" fmla="*/ 289010 w 818288"/>
                <a:gd name="connsiteY6" fmla="*/ 56283 h 1112412"/>
                <a:gd name="connsiteX7" fmla="*/ 282601 w 818288"/>
                <a:gd name="connsiteY7" fmla="*/ 5008 h 1112412"/>
                <a:gd name="connsiteX8" fmla="*/ 199278 w 818288"/>
                <a:gd name="connsiteY8" fmla="*/ 24237 h 1112412"/>
                <a:gd name="connsiteX9" fmla="*/ 88183 w 818288"/>
                <a:gd name="connsiteY9" fmla="*/ 88329 h 1112412"/>
                <a:gd name="connsiteX10" fmla="*/ 41181 w 818288"/>
                <a:gd name="connsiteY10" fmla="*/ 344703 h 1112412"/>
                <a:gd name="connsiteX11" fmla="*/ 6999 w 818288"/>
                <a:gd name="connsiteY11" fmla="*/ 801904 h 1112412"/>
                <a:gd name="connsiteX12" fmla="*/ 68956 w 818288"/>
                <a:gd name="connsiteY12" fmla="*/ 1096734 h 1112412"/>
                <a:gd name="connsiteX13" fmla="*/ 652205 w 818288"/>
                <a:gd name="connsiteY13" fmla="*/ 1101007 h 1112412"/>
                <a:gd name="connsiteX14" fmla="*/ 752619 w 818288"/>
                <a:gd name="connsiteY14" fmla="*/ 1000594 h 1112412"/>
                <a:gd name="connsiteX15" fmla="*/ 756892 w 818288"/>
                <a:gd name="connsiteY15" fmla="*/ 472892 h 1112412"/>
                <a:gd name="connsiteX16" fmla="*/ 816712 w 818288"/>
                <a:gd name="connsiteY16" fmla="*/ 111831 h 111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18288" h="1112412">
                  <a:moveTo>
                    <a:pt x="816712" y="111831"/>
                  </a:moveTo>
                  <a:cubicBezTo>
                    <a:pt x="804605" y="35987"/>
                    <a:pt x="735882" y="32070"/>
                    <a:pt x="684252" y="17827"/>
                  </a:cubicBezTo>
                  <a:cubicBezTo>
                    <a:pt x="632622" y="3584"/>
                    <a:pt x="597014" y="2159"/>
                    <a:pt x="558202" y="735"/>
                  </a:cubicBezTo>
                  <a:cubicBezTo>
                    <a:pt x="519390" y="-689"/>
                    <a:pt x="475593" y="-1045"/>
                    <a:pt x="451380" y="9281"/>
                  </a:cubicBezTo>
                  <a:cubicBezTo>
                    <a:pt x="427167" y="19607"/>
                    <a:pt x="431796" y="50586"/>
                    <a:pt x="412924" y="62693"/>
                  </a:cubicBezTo>
                  <a:cubicBezTo>
                    <a:pt x="394052" y="74800"/>
                    <a:pt x="358800" y="82989"/>
                    <a:pt x="338148" y="81921"/>
                  </a:cubicBezTo>
                  <a:cubicBezTo>
                    <a:pt x="317496" y="80853"/>
                    <a:pt x="298268" y="69102"/>
                    <a:pt x="289010" y="56283"/>
                  </a:cubicBezTo>
                  <a:cubicBezTo>
                    <a:pt x="279752" y="43464"/>
                    <a:pt x="297556" y="8213"/>
                    <a:pt x="282601" y="5008"/>
                  </a:cubicBezTo>
                  <a:cubicBezTo>
                    <a:pt x="267646" y="1803"/>
                    <a:pt x="231681" y="10350"/>
                    <a:pt x="199278" y="24237"/>
                  </a:cubicBezTo>
                  <a:cubicBezTo>
                    <a:pt x="166875" y="38124"/>
                    <a:pt x="114532" y="34918"/>
                    <a:pt x="88183" y="88329"/>
                  </a:cubicBezTo>
                  <a:cubicBezTo>
                    <a:pt x="61834" y="141740"/>
                    <a:pt x="54712" y="225774"/>
                    <a:pt x="41181" y="344703"/>
                  </a:cubicBezTo>
                  <a:cubicBezTo>
                    <a:pt x="27650" y="463632"/>
                    <a:pt x="2370" y="676566"/>
                    <a:pt x="6999" y="801904"/>
                  </a:cubicBezTo>
                  <a:cubicBezTo>
                    <a:pt x="11628" y="927242"/>
                    <a:pt x="-36441" y="1076793"/>
                    <a:pt x="68956" y="1096734"/>
                  </a:cubicBezTo>
                  <a:cubicBezTo>
                    <a:pt x="174353" y="1116675"/>
                    <a:pt x="538261" y="1117030"/>
                    <a:pt x="652205" y="1101007"/>
                  </a:cubicBezTo>
                  <a:cubicBezTo>
                    <a:pt x="766149" y="1084984"/>
                    <a:pt x="745854" y="1116674"/>
                    <a:pt x="752619" y="1000594"/>
                  </a:cubicBezTo>
                  <a:cubicBezTo>
                    <a:pt x="759384" y="884514"/>
                    <a:pt x="746210" y="621019"/>
                    <a:pt x="756892" y="472892"/>
                  </a:cubicBezTo>
                  <a:cubicBezTo>
                    <a:pt x="767574" y="324765"/>
                    <a:pt x="828819" y="187675"/>
                    <a:pt x="816712" y="111831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82472575-77CB-42A7-A37D-B92E03FFFE85}"/>
                </a:ext>
              </a:extLst>
            </p:cNvPr>
            <p:cNvSpPr/>
            <p:nvPr/>
          </p:nvSpPr>
          <p:spPr>
            <a:xfrm rot="20402773">
              <a:off x="6397019" y="3379391"/>
              <a:ext cx="143560" cy="356577"/>
            </a:xfrm>
            <a:custGeom>
              <a:avLst/>
              <a:gdLst>
                <a:gd name="connsiteX0" fmla="*/ 6457 w 165048"/>
                <a:gd name="connsiteY0" fmla="*/ 44808 h 353407"/>
                <a:gd name="connsiteX1" fmla="*/ 61409 w 165048"/>
                <a:gd name="connsiteY1" fmla="*/ 847 h 353407"/>
                <a:gd name="connsiteX2" fmla="*/ 129550 w 165048"/>
                <a:gd name="connsiteY2" fmla="*/ 31620 h 353407"/>
                <a:gd name="connsiteX3" fmla="*/ 155927 w 165048"/>
                <a:gd name="connsiteY3" fmla="*/ 200872 h 353407"/>
                <a:gd name="connsiteX4" fmla="*/ 160323 w 165048"/>
                <a:gd name="connsiteY4" fmla="*/ 306379 h 353407"/>
                <a:gd name="connsiteX5" fmla="*/ 92182 w 165048"/>
                <a:gd name="connsiteY5" fmla="*/ 352539 h 353407"/>
                <a:gd name="connsiteX6" fmla="*/ 15250 w 165048"/>
                <a:gd name="connsiteY6" fmla="*/ 323964 h 353407"/>
                <a:gd name="connsiteX7" fmla="*/ 2061 w 165048"/>
                <a:gd name="connsiteY7" fmla="*/ 183287 h 353407"/>
                <a:gd name="connsiteX8" fmla="*/ 6457 w 165048"/>
                <a:gd name="connsiteY8" fmla="*/ 44808 h 353407"/>
                <a:gd name="connsiteX0" fmla="*/ 6885 w 165476"/>
                <a:gd name="connsiteY0" fmla="*/ 44808 h 352670"/>
                <a:gd name="connsiteX1" fmla="*/ 61837 w 165476"/>
                <a:gd name="connsiteY1" fmla="*/ 847 h 352670"/>
                <a:gd name="connsiteX2" fmla="*/ 129978 w 165476"/>
                <a:gd name="connsiteY2" fmla="*/ 31620 h 352670"/>
                <a:gd name="connsiteX3" fmla="*/ 156355 w 165476"/>
                <a:gd name="connsiteY3" fmla="*/ 200872 h 352670"/>
                <a:gd name="connsiteX4" fmla="*/ 160751 w 165476"/>
                <a:gd name="connsiteY4" fmla="*/ 306379 h 352670"/>
                <a:gd name="connsiteX5" fmla="*/ 92610 w 165476"/>
                <a:gd name="connsiteY5" fmla="*/ 352539 h 352670"/>
                <a:gd name="connsiteX6" fmla="*/ 22273 w 165476"/>
                <a:gd name="connsiteY6" fmla="*/ 315172 h 352670"/>
                <a:gd name="connsiteX7" fmla="*/ 2489 w 165476"/>
                <a:gd name="connsiteY7" fmla="*/ 183287 h 352670"/>
                <a:gd name="connsiteX8" fmla="*/ 6885 w 165476"/>
                <a:gd name="connsiteY8" fmla="*/ 44808 h 352670"/>
                <a:gd name="connsiteX0" fmla="*/ 6885 w 159537"/>
                <a:gd name="connsiteY0" fmla="*/ 44808 h 352733"/>
                <a:gd name="connsiteX1" fmla="*/ 61837 w 159537"/>
                <a:gd name="connsiteY1" fmla="*/ 847 h 352733"/>
                <a:gd name="connsiteX2" fmla="*/ 129978 w 159537"/>
                <a:gd name="connsiteY2" fmla="*/ 31620 h 352733"/>
                <a:gd name="connsiteX3" fmla="*/ 156355 w 159537"/>
                <a:gd name="connsiteY3" fmla="*/ 200872 h 352733"/>
                <a:gd name="connsiteX4" fmla="*/ 151959 w 159537"/>
                <a:gd name="connsiteY4" fmla="*/ 304181 h 352733"/>
                <a:gd name="connsiteX5" fmla="*/ 92610 w 159537"/>
                <a:gd name="connsiteY5" fmla="*/ 352539 h 352733"/>
                <a:gd name="connsiteX6" fmla="*/ 22273 w 159537"/>
                <a:gd name="connsiteY6" fmla="*/ 315172 h 352733"/>
                <a:gd name="connsiteX7" fmla="*/ 2489 w 159537"/>
                <a:gd name="connsiteY7" fmla="*/ 183287 h 352733"/>
                <a:gd name="connsiteX8" fmla="*/ 6885 w 159537"/>
                <a:gd name="connsiteY8" fmla="*/ 44808 h 352733"/>
                <a:gd name="connsiteX0" fmla="*/ 6885 w 156440"/>
                <a:gd name="connsiteY0" fmla="*/ 44449 h 352374"/>
                <a:gd name="connsiteX1" fmla="*/ 61837 w 156440"/>
                <a:gd name="connsiteY1" fmla="*/ 488 h 352374"/>
                <a:gd name="connsiteX2" fmla="*/ 129978 w 156440"/>
                <a:gd name="connsiteY2" fmla="*/ 31261 h 352374"/>
                <a:gd name="connsiteX3" fmla="*/ 149760 w 156440"/>
                <a:gd name="connsiteY3" fmla="*/ 171938 h 352374"/>
                <a:gd name="connsiteX4" fmla="*/ 151959 w 156440"/>
                <a:gd name="connsiteY4" fmla="*/ 303822 h 352374"/>
                <a:gd name="connsiteX5" fmla="*/ 92610 w 156440"/>
                <a:gd name="connsiteY5" fmla="*/ 352180 h 352374"/>
                <a:gd name="connsiteX6" fmla="*/ 22273 w 156440"/>
                <a:gd name="connsiteY6" fmla="*/ 314813 h 352374"/>
                <a:gd name="connsiteX7" fmla="*/ 2489 w 156440"/>
                <a:gd name="connsiteY7" fmla="*/ 182928 h 352374"/>
                <a:gd name="connsiteX8" fmla="*/ 6885 w 156440"/>
                <a:gd name="connsiteY8" fmla="*/ 44449 h 352374"/>
                <a:gd name="connsiteX0" fmla="*/ 6885 w 153367"/>
                <a:gd name="connsiteY0" fmla="*/ 44449 h 352607"/>
                <a:gd name="connsiteX1" fmla="*/ 61837 w 153367"/>
                <a:gd name="connsiteY1" fmla="*/ 488 h 352607"/>
                <a:gd name="connsiteX2" fmla="*/ 129978 w 153367"/>
                <a:gd name="connsiteY2" fmla="*/ 31261 h 352607"/>
                <a:gd name="connsiteX3" fmla="*/ 149760 w 153367"/>
                <a:gd name="connsiteY3" fmla="*/ 171938 h 352607"/>
                <a:gd name="connsiteX4" fmla="*/ 147562 w 153367"/>
                <a:gd name="connsiteY4" fmla="*/ 297228 h 352607"/>
                <a:gd name="connsiteX5" fmla="*/ 92610 w 153367"/>
                <a:gd name="connsiteY5" fmla="*/ 352180 h 352607"/>
                <a:gd name="connsiteX6" fmla="*/ 22273 w 153367"/>
                <a:gd name="connsiteY6" fmla="*/ 314813 h 352607"/>
                <a:gd name="connsiteX7" fmla="*/ 2489 w 153367"/>
                <a:gd name="connsiteY7" fmla="*/ 182928 h 352607"/>
                <a:gd name="connsiteX8" fmla="*/ 6885 w 153367"/>
                <a:gd name="connsiteY8" fmla="*/ 44449 h 352607"/>
                <a:gd name="connsiteX0" fmla="*/ 7178 w 153660"/>
                <a:gd name="connsiteY0" fmla="*/ 44449 h 352310"/>
                <a:gd name="connsiteX1" fmla="*/ 62130 w 153660"/>
                <a:gd name="connsiteY1" fmla="*/ 488 h 352310"/>
                <a:gd name="connsiteX2" fmla="*/ 130271 w 153660"/>
                <a:gd name="connsiteY2" fmla="*/ 31261 h 352310"/>
                <a:gd name="connsiteX3" fmla="*/ 150053 w 153660"/>
                <a:gd name="connsiteY3" fmla="*/ 171938 h 352310"/>
                <a:gd name="connsiteX4" fmla="*/ 147855 w 153660"/>
                <a:gd name="connsiteY4" fmla="*/ 297228 h 352310"/>
                <a:gd name="connsiteX5" fmla="*/ 92903 w 153660"/>
                <a:gd name="connsiteY5" fmla="*/ 352180 h 352310"/>
                <a:gd name="connsiteX6" fmla="*/ 26962 w 153660"/>
                <a:gd name="connsiteY6" fmla="*/ 308219 h 352310"/>
                <a:gd name="connsiteX7" fmla="*/ 2782 w 153660"/>
                <a:gd name="connsiteY7" fmla="*/ 182928 h 352310"/>
                <a:gd name="connsiteX8" fmla="*/ 7178 w 153660"/>
                <a:gd name="connsiteY8" fmla="*/ 44449 h 352310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82928 h 341473"/>
                <a:gd name="connsiteX8" fmla="*/ 7178 w 153958"/>
                <a:gd name="connsiteY8" fmla="*/ 44449 h 341473"/>
                <a:gd name="connsiteX0" fmla="*/ 5932 w 152712"/>
                <a:gd name="connsiteY0" fmla="*/ 44449 h 341473"/>
                <a:gd name="connsiteX1" fmla="*/ 60884 w 152712"/>
                <a:gd name="connsiteY1" fmla="*/ 488 h 341473"/>
                <a:gd name="connsiteX2" fmla="*/ 129025 w 152712"/>
                <a:gd name="connsiteY2" fmla="*/ 31261 h 341473"/>
                <a:gd name="connsiteX3" fmla="*/ 148807 w 152712"/>
                <a:gd name="connsiteY3" fmla="*/ 171938 h 341473"/>
                <a:gd name="connsiteX4" fmla="*/ 146609 w 152712"/>
                <a:gd name="connsiteY4" fmla="*/ 297228 h 341473"/>
                <a:gd name="connsiteX5" fmla="*/ 87260 w 152712"/>
                <a:gd name="connsiteY5" fmla="*/ 341190 h 341473"/>
                <a:gd name="connsiteX6" fmla="*/ 25716 w 152712"/>
                <a:gd name="connsiteY6" fmla="*/ 308219 h 341473"/>
                <a:gd name="connsiteX7" fmla="*/ 3734 w 152712"/>
                <a:gd name="connsiteY7" fmla="*/ 169740 h 341473"/>
                <a:gd name="connsiteX8" fmla="*/ 5932 w 152712"/>
                <a:gd name="connsiteY8" fmla="*/ 44449 h 341473"/>
                <a:gd name="connsiteX0" fmla="*/ 7178 w 153958"/>
                <a:gd name="connsiteY0" fmla="*/ 44449 h 341473"/>
                <a:gd name="connsiteX1" fmla="*/ 62130 w 153958"/>
                <a:gd name="connsiteY1" fmla="*/ 488 h 341473"/>
                <a:gd name="connsiteX2" fmla="*/ 130271 w 153958"/>
                <a:gd name="connsiteY2" fmla="*/ 31261 h 341473"/>
                <a:gd name="connsiteX3" fmla="*/ 150053 w 153958"/>
                <a:gd name="connsiteY3" fmla="*/ 171938 h 341473"/>
                <a:gd name="connsiteX4" fmla="*/ 147855 w 153958"/>
                <a:gd name="connsiteY4" fmla="*/ 297228 h 341473"/>
                <a:gd name="connsiteX5" fmla="*/ 88506 w 153958"/>
                <a:gd name="connsiteY5" fmla="*/ 341190 h 341473"/>
                <a:gd name="connsiteX6" fmla="*/ 26962 w 153958"/>
                <a:gd name="connsiteY6" fmla="*/ 308219 h 341473"/>
                <a:gd name="connsiteX7" fmla="*/ 2782 w 153958"/>
                <a:gd name="connsiteY7" fmla="*/ 169740 h 341473"/>
                <a:gd name="connsiteX8" fmla="*/ 7178 w 153958"/>
                <a:gd name="connsiteY8" fmla="*/ 44449 h 341473"/>
                <a:gd name="connsiteX0" fmla="*/ 6886 w 153666"/>
                <a:gd name="connsiteY0" fmla="*/ 44449 h 341196"/>
                <a:gd name="connsiteX1" fmla="*/ 61838 w 153666"/>
                <a:gd name="connsiteY1" fmla="*/ 488 h 341196"/>
                <a:gd name="connsiteX2" fmla="*/ 129979 w 153666"/>
                <a:gd name="connsiteY2" fmla="*/ 31261 h 341196"/>
                <a:gd name="connsiteX3" fmla="*/ 149761 w 153666"/>
                <a:gd name="connsiteY3" fmla="*/ 171938 h 341196"/>
                <a:gd name="connsiteX4" fmla="*/ 147563 w 153666"/>
                <a:gd name="connsiteY4" fmla="*/ 297228 h 341196"/>
                <a:gd name="connsiteX5" fmla="*/ 88214 w 153666"/>
                <a:gd name="connsiteY5" fmla="*/ 341190 h 341196"/>
                <a:gd name="connsiteX6" fmla="*/ 22274 w 153666"/>
                <a:gd name="connsiteY6" fmla="*/ 295031 h 341196"/>
                <a:gd name="connsiteX7" fmla="*/ 2490 w 153666"/>
                <a:gd name="connsiteY7" fmla="*/ 169740 h 341196"/>
                <a:gd name="connsiteX8" fmla="*/ 6886 w 153666"/>
                <a:gd name="connsiteY8" fmla="*/ 44449 h 341196"/>
                <a:gd name="connsiteX0" fmla="*/ 6886 w 152380"/>
                <a:gd name="connsiteY0" fmla="*/ 44449 h 341216"/>
                <a:gd name="connsiteX1" fmla="*/ 61838 w 152380"/>
                <a:gd name="connsiteY1" fmla="*/ 488 h 341216"/>
                <a:gd name="connsiteX2" fmla="*/ 129979 w 152380"/>
                <a:gd name="connsiteY2" fmla="*/ 31261 h 341216"/>
                <a:gd name="connsiteX3" fmla="*/ 149761 w 152380"/>
                <a:gd name="connsiteY3" fmla="*/ 171938 h 341216"/>
                <a:gd name="connsiteX4" fmla="*/ 145365 w 152380"/>
                <a:gd name="connsiteY4" fmla="*/ 299426 h 341216"/>
                <a:gd name="connsiteX5" fmla="*/ 88214 w 152380"/>
                <a:gd name="connsiteY5" fmla="*/ 341190 h 341216"/>
                <a:gd name="connsiteX6" fmla="*/ 22274 w 152380"/>
                <a:gd name="connsiteY6" fmla="*/ 295031 h 341216"/>
                <a:gd name="connsiteX7" fmla="*/ 2490 w 152380"/>
                <a:gd name="connsiteY7" fmla="*/ 169740 h 341216"/>
                <a:gd name="connsiteX8" fmla="*/ 6886 w 152380"/>
                <a:gd name="connsiteY8" fmla="*/ 44449 h 341216"/>
                <a:gd name="connsiteX0" fmla="*/ 6886 w 152646"/>
                <a:gd name="connsiteY0" fmla="*/ 44449 h 339021"/>
                <a:gd name="connsiteX1" fmla="*/ 61838 w 152646"/>
                <a:gd name="connsiteY1" fmla="*/ 488 h 339021"/>
                <a:gd name="connsiteX2" fmla="*/ 129979 w 152646"/>
                <a:gd name="connsiteY2" fmla="*/ 31261 h 339021"/>
                <a:gd name="connsiteX3" fmla="*/ 149761 w 152646"/>
                <a:gd name="connsiteY3" fmla="*/ 171938 h 339021"/>
                <a:gd name="connsiteX4" fmla="*/ 145365 w 152646"/>
                <a:gd name="connsiteY4" fmla="*/ 299426 h 339021"/>
                <a:gd name="connsiteX5" fmla="*/ 83818 w 152646"/>
                <a:gd name="connsiteY5" fmla="*/ 338991 h 339021"/>
                <a:gd name="connsiteX6" fmla="*/ 22274 w 152646"/>
                <a:gd name="connsiteY6" fmla="*/ 295031 h 339021"/>
                <a:gd name="connsiteX7" fmla="*/ 2490 w 152646"/>
                <a:gd name="connsiteY7" fmla="*/ 169740 h 339021"/>
                <a:gd name="connsiteX8" fmla="*/ 6886 w 152646"/>
                <a:gd name="connsiteY8" fmla="*/ 44449 h 339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2646" h="339021">
                  <a:moveTo>
                    <a:pt x="6886" y="44449"/>
                  </a:moveTo>
                  <a:cubicBezTo>
                    <a:pt x="16777" y="16240"/>
                    <a:pt x="41323" y="2686"/>
                    <a:pt x="61838" y="488"/>
                  </a:cubicBezTo>
                  <a:cubicBezTo>
                    <a:pt x="82354" y="-1710"/>
                    <a:pt x="115325" y="2686"/>
                    <a:pt x="129979" y="31261"/>
                  </a:cubicBezTo>
                  <a:cubicBezTo>
                    <a:pt x="144633" y="59836"/>
                    <a:pt x="147197" y="127244"/>
                    <a:pt x="149761" y="171938"/>
                  </a:cubicBezTo>
                  <a:cubicBezTo>
                    <a:pt x="152325" y="216632"/>
                    <a:pt x="156355" y="271584"/>
                    <a:pt x="145365" y="299426"/>
                  </a:cubicBezTo>
                  <a:cubicBezTo>
                    <a:pt x="134375" y="327268"/>
                    <a:pt x="104333" y="339723"/>
                    <a:pt x="83818" y="338991"/>
                  </a:cubicBezTo>
                  <a:cubicBezTo>
                    <a:pt x="63303" y="338259"/>
                    <a:pt x="37294" y="323240"/>
                    <a:pt x="22274" y="295031"/>
                  </a:cubicBezTo>
                  <a:cubicBezTo>
                    <a:pt x="7254" y="266822"/>
                    <a:pt x="5055" y="211504"/>
                    <a:pt x="2490" y="169740"/>
                  </a:cubicBezTo>
                  <a:cubicBezTo>
                    <a:pt x="-75" y="127976"/>
                    <a:pt x="-3005" y="72658"/>
                    <a:pt x="6886" y="44449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D9471479-F85A-42D0-B603-FB7C34B31F7C}"/>
                </a:ext>
              </a:extLst>
            </p:cNvPr>
            <p:cNvSpPr/>
            <p:nvPr/>
          </p:nvSpPr>
          <p:spPr>
            <a:xfrm rot="21410233">
              <a:off x="6412556" y="3623066"/>
              <a:ext cx="197568" cy="623311"/>
            </a:xfrm>
            <a:custGeom>
              <a:avLst/>
              <a:gdLst>
                <a:gd name="connsiteX0" fmla="*/ 63868 w 187016"/>
                <a:gd name="connsiteY0" fmla="*/ 62019 h 502838"/>
                <a:gd name="connsiteX1" fmla="*/ 86420 w 187016"/>
                <a:gd name="connsiteY1" fmla="*/ 512 h 502838"/>
                <a:gd name="connsiteX2" fmla="*/ 168429 w 187016"/>
                <a:gd name="connsiteY2" fmla="*/ 47667 h 502838"/>
                <a:gd name="connsiteX3" fmla="*/ 156128 w 187016"/>
                <a:gd name="connsiteY3" fmla="*/ 271142 h 502838"/>
                <a:gd name="connsiteX4" fmla="*/ 186881 w 187016"/>
                <a:gd name="connsiteY4" fmla="*/ 412607 h 502838"/>
                <a:gd name="connsiteX5" fmla="*/ 141776 w 187016"/>
                <a:gd name="connsiteY5" fmla="*/ 363402 h 502838"/>
                <a:gd name="connsiteX6" fmla="*/ 162278 w 187016"/>
                <a:gd name="connsiteY6" fmla="*/ 490516 h 502838"/>
                <a:gd name="connsiteX7" fmla="*/ 117173 w 187016"/>
                <a:gd name="connsiteY7" fmla="*/ 394155 h 502838"/>
                <a:gd name="connsiteX8" fmla="*/ 113073 w 187016"/>
                <a:gd name="connsiteY8" fmla="*/ 502817 h 502838"/>
                <a:gd name="connsiteX9" fmla="*/ 86420 w 187016"/>
                <a:gd name="connsiteY9" fmla="*/ 404406 h 502838"/>
                <a:gd name="connsiteX10" fmla="*/ 59767 w 187016"/>
                <a:gd name="connsiteY10" fmla="*/ 500767 h 502838"/>
                <a:gd name="connsiteX11" fmla="*/ 53616 w 187016"/>
                <a:gd name="connsiteY11" fmla="*/ 402356 h 502838"/>
                <a:gd name="connsiteX12" fmla="*/ 311 w 187016"/>
                <a:gd name="connsiteY12" fmla="*/ 433109 h 502838"/>
                <a:gd name="connsiteX13" fmla="*/ 33114 w 187016"/>
                <a:gd name="connsiteY13" fmla="*/ 355201 h 502838"/>
                <a:gd name="connsiteX14" fmla="*/ 63868 w 187016"/>
                <a:gd name="connsiteY14" fmla="*/ 303945 h 502838"/>
                <a:gd name="connsiteX15" fmla="*/ 63868 w 187016"/>
                <a:gd name="connsiteY15" fmla="*/ 62019 h 502838"/>
                <a:gd name="connsiteX0" fmla="*/ 63868 w 187016"/>
                <a:gd name="connsiteY0" fmla="*/ 63996 h 504815"/>
                <a:gd name="connsiteX1" fmla="*/ 113073 w 187016"/>
                <a:gd name="connsiteY1" fmla="*/ 439 h 504815"/>
                <a:gd name="connsiteX2" fmla="*/ 168429 w 187016"/>
                <a:gd name="connsiteY2" fmla="*/ 49644 h 504815"/>
                <a:gd name="connsiteX3" fmla="*/ 156128 w 187016"/>
                <a:gd name="connsiteY3" fmla="*/ 273119 h 504815"/>
                <a:gd name="connsiteX4" fmla="*/ 186881 w 187016"/>
                <a:gd name="connsiteY4" fmla="*/ 414584 h 504815"/>
                <a:gd name="connsiteX5" fmla="*/ 141776 w 187016"/>
                <a:gd name="connsiteY5" fmla="*/ 365379 h 504815"/>
                <a:gd name="connsiteX6" fmla="*/ 162278 w 187016"/>
                <a:gd name="connsiteY6" fmla="*/ 492493 h 504815"/>
                <a:gd name="connsiteX7" fmla="*/ 117173 w 187016"/>
                <a:gd name="connsiteY7" fmla="*/ 396132 h 504815"/>
                <a:gd name="connsiteX8" fmla="*/ 113073 w 187016"/>
                <a:gd name="connsiteY8" fmla="*/ 504794 h 504815"/>
                <a:gd name="connsiteX9" fmla="*/ 86420 w 187016"/>
                <a:gd name="connsiteY9" fmla="*/ 406383 h 504815"/>
                <a:gd name="connsiteX10" fmla="*/ 59767 w 187016"/>
                <a:gd name="connsiteY10" fmla="*/ 502744 h 504815"/>
                <a:gd name="connsiteX11" fmla="*/ 53616 w 187016"/>
                <a:gd name="connsiteY11" fmla="*/ 404333 h 504815"/>
                <a:gd name="connsiteX12" fmla="*/ 311 w 187016"/>
                <a:gd name="connsiteY12" fmla="*/ 435086 h 504815"/>
                <a:gd name="connsiteX13" fmla="*/ 33114 w 187016"/>
                <a:gd name="connsiteY13" fmla="*/ 357178 h 504815"/>
                <a:gd name="connsiteX14" fmla="*/ 63868 w 187016"/>
                <a:gd name="connsiteY14" fmla="*/ 305922 h 504815"/>
                <a:gd name="connsiteX15" fmla="*/ 63868 w 187016"/>
                <a:gd name="connsiteY15" fmla="*/ 63996 h 504815"/>
                <a:gd name="connsiteX0" fmla="*/ 57718 w 187016"/>
                <a:gd name="connsiteY0" fmla="*/ 53366 h 504437"/>
                <a:gd name="connsiteX1" fmla="*/ 113073 w 187016"/>
                <a:gd name="connsiteY1" fmla="*/ 61 h 504437"/>
                <a:gd name="connsiteX2" fmla="*/ 168429 w 187016"/>
                <a:gd name="connsiteY2" fmla="*/ 49266 h 504437"/>
                <a:gd name="connsiteX3" fmla="*/ 156128 w 187016"/>
                <a:gd name="connsiteY3" fmla="*/ 272741 h 504437"/>
                <a:gd name="connsiteX4" fmla="*/ 186881 w 187016"/>
                <a:gd name="connsiteY4" fmla="*/ 414206 h 504437"/>
                <a:gd name="connsiteX5" fmla="*/ 141776 w 187016"/>
                <a:gd name="connsiteY5" fmla="*/ 365001 h 504437"/>
                <a:gd name="connsiteX6" fmla="*/ 162278 w 187016"/>
                <a:gd name="connsiteY6" fmla="*/ 492115 h 504437"/>
                <a:gd name="connsiteX7" fmla="*/ 117173 w 187016"/>
                <a:gd name="connsiteY7" fmla="*/ 395754 h 504437"/>
                <a:gd name="connsiteX8" fmla="*/ 113073 w 187016"/>
                <a:gd name="connsiteY8" fmla="*/ 504416 h 504437"/>
                <a:gd name="connsiteX9" fmla="*/ 86420 w 187016"/>
                <a:gd name="connsiteY9" fmla="*/ 406005 h 504437"/>
                <a:gd name="connsiteX10" fmla="*/ 59767 w 187016"/>
                <a:gd name="connsiteY10" fmla="*/ 502366 h 504437"/>
                <a:gd name="connsiteX11" fmla="*/ 53616 w 187016"/>
                <a:gd name="connsiteY11" fmla="*/ 403955 h 504437"/>
                <a:gd name="connsiteX12" fmla="*/ 311 w 187016"/>
                <a:gd name="connsiteY12" fmla="*/ 434708 h 504437"/>
                <a:gd name="connsiteX13" fmla="*/ 33114 w 187016"/>
                <a:gd name="connsiteY13" fmla="*/ 356800 h 504437"/>
                <a:gd name="connsiteX14" fmla="*/ 63868 w 187016"/>
                <a:gd name="connsiteY14" fmla="*/ 305544 h 504437"/>
                <a:gd name="connsiteX15" fmla="*/ 57718 w 187016"/>
                <a:gd name="connsiteY15" fmla="*/ 53366 h 5044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7014"/>
                <a:gd name="connsiteY0" fmla="*/ 53866 h 504937"/>
                <a:gd name="connsiteX1" fmla="*/ 113073 w 187014"/>
                <a:gd name="connsiteY1" fmla="*/ 561 h 504937"/>
                <a:gd name="connsiteX2" fmla="*/ 170479 w 187014"/>
                <a:gd name="connsiteY2" fmla="*/ 43615 h 504937"/>
                <a:gd name="connsiteX3" fmla="*/ 156128 w 187014"/>
                <a:gd name="connsiteY3" fmla="*/ 273241 h 504937"/>
                <a:gd name="connsiteX4" fmla="*/ 186881 w 187014"/>
                <a:gd name="connsiteY4" fmla="*/ 414706 h 504937"/>
                <a:gd name="connsiteX5" fmla="*/ 141776 w 187014"/>
                <a:gd name="connsiteY5" fmla="*/ 365501 h 504937"/>
                <a:gd name="connsiteX6" fmla="*/ 162278 w 187014"/>
                <a:gd name="connsiteY6" fmla="*/ 492615 h 504937"/>
                <a:gd name="connsiteX7" fmla="*/ 117173 w 187014"/>
                <a:gd name="connsiteY7" fmla="*/ 396254 h 504937"/>
                <a:gd name="connsiteX8" fmla="*/ 113073 w 187014"/>
                <a:gd name="connsiteY8" fmla="*/ 504916 h 504937"/>
                <a:gd name="connsiteX9" fmla="*/ 86420 w 187014"/>
                <a:gd name="connsiteY9" fmla="*/ 406505 h 504937"/>
                <a:gd name="connsiteX10" fmla="*/ 59767 w 187014"/>
                <a:gd name="connsiteY10" fmla="*/ 502866 h 504937"/>
                <a:gd name="connsiteX11" fmla="*/ 53616 w 187014"/>
                <a:gd name="connsiteY11" fmla="*/ 404455 h 504937"/>
                <a:gd name="connsiteX12" fmla="*/ 311 w 187014"/>
                <a:gd name="connsiteY12" fmla="*/ 435208 h 504937"/>
                <a:gd name="connsiteX13" fmla="*/ 33114 w 187014"/>
                <a:gd name="connsiteY13" fmla="*/ 357300 h 504937"/>
                <a:gd name="connsiteX14" fmla="*/ 63868 w 187014"/>
                <a:gd name="connsiteY14" fmla="*/ 306044 h 504937"/>
                <a:gd name="connsiteX15" fmla="*/ 57718 w 187014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37"/>
                <a:gd name="connsiteX1" fmla="*/ 113073 w 189311"/>
                <a:gd name="connsiteY1" fmla="*/ 561 h 504937"/>
                <a:gd name="connsiteX2" fmla="*/ 170479 w 189311"/>
                <a:gd name="connsiteY2" fmla="*/ 43615 h 504937"/>
                <a:gd name="connsiteX3" fmla="*/ 156128 w 189311"/>
                <a:gd name="connsiteY3" fmla="*/ 273241 h 504937"/>
                <a:gd name="connsiteX4" fmla="*/ 186881 w 189311"/>
                <a:gd name="connsiteY4" fmla="*/ 414706 h 504937"/>
                <a:gd name="connsiteX5" fmla="*/ 141776 w 189311"/>
                <a:gd name="connsiteY5" fmla="*/ 365501 h 504937"/>
                <a:gd name="connsiteX6" fmla="*/ 162278 w 189311"/>
                <a:gd name="connsiteY6" fmla="*/ 492615 h 504937"/>
                <a:gd name="connsiteX7" fmla="*/ 117173 w 189311"/>
                <a:gd name="connsiteY7" fmla="*/ 396254 h 504937"/>
                <a:gd name="connsiteX8" fmla="*/ 113073 w 189311"/>
                <a:gd name="connsiteY8" fmla="*/ 504916 h 504937"/>
                <a:gd name="connsiteX9" fmla="*/ 86420 w 189311"/>
                <a:gd name="connsiteY9" fmla="*/ 406505 h 504937"/>
                <a:gd name="connsiteX10" fmla="*/ 59767 w 189311"/>
                <a:gd name="connsiteY10" fmla="*/ 502866 h 504937"/>
                <a:gd name="connsiteX11" fmla="*/ 53616 w 189311"/>
                <a:gd name="connsiteY11" fmla="*/ 404455 h 504937"/>
                <a:gd name="connsiteX12" fmla="*/ 311 w 189311"/>
                <a:gd name="connsiteY12" fmla="*/ 435208 h 504937"/>
                <a:gd name="connsiteX13" fmla="*/ 33114 w 189311"/>
                <a:gd name="connsiteY13" fmla="*/ 357300 h 504937"/>
                <a:gd name="connsiteX14" fmla="*/ 63868 w 189311"/>
                <a:gd name="connsiteY14" fmla="*/ 306044 h 504937"/>
                <a:gd name="connsiteX15" fmla="*/ 57718 w 189311"/>
                <a:gd name="connsiteY15" fmla="*/ 53866 h 504937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9767 w 189311"/>
                <a:gd name="connsiteY10" fmla="*/ 5028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57718 w 189311"/>
                <a:gd name="connsiteY0" fmla="*/ 53866 h 504917"/>
                <a:gd name="connsiteX1" fmla="*/ 113073 w 189311"/>
                <a:gd name="connsiteY1" fmla="*/ 561 h 504917"/>
                <a:gd name="connsiteX2" fmla="*/ 170479 w 189311"/>
                <a:gd name="connsiteY2" fmla="*/ 43615 h 504917"/>
                <a:gd name="connsiteX3" fmla="*/ 156128 w 189311"/>
                <a:gd name="connsiteY3" fmla="*/ 273241 h 504917"/>
                <a:gd name="connsiteX4" fmla="*/ 186881 w 189311"/>
                <a:gd name="connsiteY4" fmla="*/ 414706 h 504917"/>
                <a:gd name="connsiteX5" fmla="*/ 141776 w 189311"/>
                <a:gd name="connsiteY5" fmla="*/ 365501 h 504917"/>
                <a:gd name="connsiteX6" fmla="*/ 162278 w 189311"/>
                <a:gd name="connsiteY6" fmla="*/ 492615 h 504917"/>
                <a:gd name="connsiteX7" fmla="*/ 117173 w 189311"/>
                <a:gd name="connsiteY7" fmla="*/ 396254 h 504917"/>
                <a:gd name="connsiteX8" fmla="*/ 113073 w 189311"/>
                <a:gd name="connsiteY8" fmla="*/ 504916 h 504917"/>
                <a:gd name="connsiteX9" fmla="*/ 86420 w 189311"/>
                <a:gd name="connsiteY9" fmla="*/ 406505 h 504917"/>
                <a:gd name="connsiteX10" fmla="*/ 70019 w 189311"/>
                <a:gd name="connsiteY10" fmla="*/ 504917 h 504917"/>
                <a:gd name="connsiteX11" fmla="*/ 53616 w 189311"/>
                <a:gd name="connsiteY11" fmla="*/ 404455 h 504917"/>
                <a:gd name="connsiteX12" fmla="*/ 311 w 189311"/>
                <a:gd name="connsiteY12" fmla="*/ 435208 h 504917"/>
                <a:gd name="connsiteX13" fmla="*/ 33114 w 189311"/>
                <a:gd name="connsiteY13" fmla="*/ 357300 h 504917"/>
                <a:gd name="connsiteX14" fmla="*/ 63868 w 189311"/>
                <a:gd name="connsiteY14" fmla="*/ 306044 h 504917"/>
                <a:gd name="connsiteX15" fmla="*/ 57718 w 189311"/>
                <a:gd name="connsiteY15" fmla="*/ 53866 h 504917"/>
                <a:gd name="connsiteX0" fmla="*/ 57718 w 189311"/>
                <a:gd name="connsiteY0" fmla="*/ 53866 h 504958"/>
                <a:gd name="connsiteX1" fmla="*/ 113073 w 189311"/>
                <a:gd name="connsiteY1" fmla="*/ 561 h 504958"/>
                <a:gd name="connsiteX2" fmla="*/ 170479 w 189311"/>
                <a:gd name="connsiteY2" fmla="*/ 43615 h 504958"/>
                <a:gd name="connsiteX3" fmla="*/ 156128 w 189311"/>
                <a:gd name="connsiteY3" fmla="*/ 273241 h 504958"/>
                <a:gd name="connsiteX4" fmla="*/ 186881 w 189311"/>
                <a:gd name="connsiteY4" fmla="*/ 414706 h 504958"/>
                <a:gd name="connsiteX5" fmla="*/ 141776 w 189311"/>
                <a:gd name="connsiteY5" fmla="*/ 365501 h 504958"/>
                <a:gd name="connsiteX6" fmla="*/ 162278 w 189311"/>
                <a:gd name="connsiteY6" fmla="*/ 492615 h 504958"/>
                <a:gd name="connsiteX7" fmla="*/ 117173 w 189311"/>
                <a:gd name="connsiteY7" fmla="*/ 396254 h 504958"/>
                <a:gd name="connsiteX8" fmla="*/ 113073 w 189311"/>
                <a:gd name="connsiteY8" fmla="*/ 504916 h 504958"/>
                <a:gd name="connsiteX9" fmla="*/ 86420 w 189311"/>
                <a:gd name="connsiteY9" fmla="*/ 406505 h 504958"/>
                <a:gd name="connsiteX10" fmla="*/ 70019 w 189311"/>
                <a:gd name="connsiteY10" fmla="*/ 504917 h 504958"/>
                <a:gd name="connsiteX11" fmla="*/ 53616 w 189311"/>
                <a:gd name="connsiteY11" fmla="*/ 404455 h 504958"/>
                <a:gd name="connsiteX12" fmla="*/ 311 w 189311"/>
                <a:gd name="connsiteY12" fmla="*/ 435208 h 504958"/>
                <a:gd name="connsiteX13" fmla="*/ 33114 w 189311"/>
                <a:gd name="connsiteY13" fmla="*/ 357300 h 504958"/>
                <a:gd name="connsiteX14" fmla="*/ 63868 w 189311"/>
                <a:gd name="connsiteY14" fmla="*/ 306044 h 504958"/>
                <a:gd name="connsiteX15" fmla="*/ 57718 w 189311"/>
                <a:gd name="connsiteY15" fmla="*/ 53866 h 504958"/>
                <a:gd name="connsiteX0" fmla="*/ 57718 w 189311"/>
                <a:gd name="connsiteY0" fmla="*/ 53866 h 504916"/>
                <a:gd name="connsiteX1" fmla="*/ 113073 w 189311"/>
                <a:gd name="connsiteY1" fmla="*/ 561 h 504916"/>
                <a:gd name="connsiteX2" fmla="*/ 170479 w 189311"/>
                <a:gd name="connsiteY2" fmla="*/ 43615 h 504916"/>
                <a:gd name="connsiteX3" fmla="*/ 156128 w 189311"/>
                <a:gd name="connsiteY3" fmla="*/ 273241 h 504916"/>
                <a:gd name="connsiteX4" fmla="*/ 186881 w 189311"/>
                <a:gd name="connsiteY4" fmla="*/ 414706 h 504916"/>
                <a:gd name="connsiteX5" fmla="*/ 141776 w 189311"/>
                <a:gd name="connsiteY5" fmla="*/ 365501 h 504916"/>
                <a:gd name="connsiteX6" fmla="*/ 162278 w 189311"/>
                <a:gd name="connsiteY6" fmla="*/ 492615 h 504916"/>
                <a:gd name="connsiteX7" fmla="*/ 117173 w 189311"/>
                <a:gd name="connsiteY7" fmla="*/ 396254 h 504916"/>
                <a:gd name="connsiteX8" fmla="*/ 113073 w 189311"/>
                <a:gd name="connsiteY8" fmla="*/ 504916 h 504916"/>
                <a:gd name="connsiteX9" fmla="*/ 86420 w 189311"/>
                <a:gd name="connsiteY9" fmla="*/ 406505 h 504916"/>
                <a:gd name="connsiteX10" fmla="*/ 55667 w 189311"/>
                <a:gd name="connsiteY10" fmla="*/ 498766 h 504916"/>
                <a:gd name="connsiteX11" fmla="*/ 53616 w 189311"/>
                <a:gd name="connsiteY11" fmla="*/ 404455 h 504916"/>
                <a:gd name="connsiteX12" fmla="*/ 311 w 189311"/>
                <a:gd name="connsiteY12" fmla="*/ 435208 h 504916"/>
                <a:gd name="connsiteX13" fmla="*/ 33114 w 189311"/>
                <a:gd name="connsiteY13" fmla="*/ 357300 h 504916"/>
                <a:gd name="connsiteX14" fmla="*/ 63868 w 189311"/>
                <a:gd name="connsiteY14" fmla="*/ 306044 h 504916"/>
                <a:gd name="connsiteX15" fmla="*/ 57718 w 189311"/>
                <a:gd name="connsiteY15" fmla="*/ 53866 h 504916"/>
                <a:gd name="connsiteX0" fmla="*/ 62647 w 194240"/>
                <a:gd name="connsiteY0" fmla="*/ 53866 h 504916"/>
                <a:gd name="connsiteX1" fmla="*/ 118002 w 194240"/>
                <a:gd name="connsiteY1" fmla="*/ 561 h 504916"/>
                <a:gd name="connsiteX2" fmla="*/ 175408 w 194240"/>
                <a:gd name="connsiteY2" fmla="*/ 43615 h 504916"/>
                <a:gd name="connsiteX3" fmla="*/ 161057 w 194240"/>
                <a:gd name="connsiteY3" fmla="*/ 273241 h 504916"/>
                <a:gd name="connsiteX4" fmla="*/ 191810 w 194240"/>
                <a:gd name="connsiteY4" fmla="*/ 414706 h 504916"/>
                <a:gd name="connsiteX5" fmla="*/ 146705 w 194240"/>
                <a:gd name="connsiteY5" fmla="*/ 365501 h 504916"/>
                <a:gd name="connsiteX6" fmla="*/ 167207 w 194240"/>
                <a:gd name="connsiteY6" fmla="*/ 492615 h 504916"/>
                <a:gd name="connsiteX7" fmla="*/ 122102 w 194240"/>
                <a:gd name="connsiteY7" fmla="*/ 396254 h 504916"/>
                <a:gd name="connsiteX8" fmla="*/ 118002 w 194240"/>
                <a:gd name="connsiteY8" fmla="*/ 504916 h 504916"/>
                <a:gd name="connsiteX9" fmla="*/ 91349 w 194240"/>
                <a:gd name="connsiteY9" fmla="*/ 406505 h 504916"/>
                <a:gd name="connsiteX10" fmla="*/ 60596 w 194240"/>
                <a:gd name="connsiteY10" fmla="*/ 498766 h 504916"/>
                <a:gd name="connsiteX11" fmla="*/ 58545 w 194240"/>
                <a:gd name="connsiteY11" fmla="*/ 404455 h 504916"/>
                <a:gd name="connsiteX12" fmla="*/ 5240 w 194240"/>
                <a:gd name="connsiteY12" fmla="*/ 435208 h 504916"/>
                <a:gd name="connsiteX13" fmla="*/ 38043 w 194240"/>
                <a:gd name="connsiteY13" fmla="*/ 357300 h 504916"/>
                <a:gd name="connsiteX14" fmla="*/ 68797 w 194240"/>
                <a:gd name="connsiteY14" fmla="*/ 306044 h 504916"/>
                <a:gd name="connsiteX15" fmla="*/ 62647 w 194240"/>
                <a:gd name="connsiteY15" fmla="*/ 53866 h 504916"/>
                <a:gd name="connsiteX0" fmla="*/ 55316 w 186909"/>
                <a:gd name="connsiteY0" fmla="*/ 53866 h 504916"/>
                <a:gd name="connsiteX1" fmla="*/ 110671 w 186909"/>
                <a:gd name="connsiteY1" fmla="*/ 561 h 504916"/>
                <a:gd name="connsiteX2" fmla="*/ 168077 w 186909"/>
                <a:gd name="connsiteY2" fmla="*/ 43615 h 504916"/>
                <a:gd name="connsiteX3" fmla="*/ 153726 w 186909"/>
                <a:gd name="connsiteY3" fmla="*/ 273241 h 504916"/>
                <a:gd name="connsiteX4" fmla="*/ 184479 w 186909"/>
                <a:gd name="connsiteY4" fmla="*/ 414706 h 504916"/>
                <a:gd name="connsiteX5" fmla="*/ 139374 w 186909"/>
                <a:gd name="connsiteY5" fmla="*/ 365501 h 504916"/>
                <a:gd name="connsiteX6" fmla="*/ 159876 w 186909"/>
                <a:gd name="connsiteY6" fmla="*/ 492615 h 504916"/>
                <a:gd name="connsiteX7" fmla="*/ 114771 w 186909"/>
                <a:gd name="connsiteY7" fmla="*/ 396254 h 504916"/>
                <a:gd name="connsiteX8" fmla="*/ 110671 w 186909"/>
                <a:gd name="connsiteY8" fmla="*/ 504916 h 504916"/>
                <a:gd name="connsiteX9" fmla="*/ 84018 w 186909"/>
                <a:gd name="connsiteY9" fmla="*/ 406505 h 504916"/>
                <a:gd name="connsiteX10" fmla="*/ 53265 w 186909"/>
                <a:gd name="connsiteY10" fmla="*/ 498766 h 504916"/>
                <a:gd name="connsiteX11" fmla="*/ 51214 w 186909"/>
                <a:gd name="connsiteY11" fmla="*/ 404455 h 504916"/>
                <a:gd name="connsiteX12" fmla="*/ 6110 w 186909"/>
                <a:gd name="connsiteY12" fmla="*/ 420856 h 504916"/>
                <a:gd name="connsiteX13" fmla="*/ 30712 w 186909"/>
                <a:gd name="connsiteY13" fmla="*/ 357300 h 504916"/>
                <a:gd name="connsiteX14" fmla="*/ 61466 w 186909"/>
                <a:gd name="connsiteY14" fmla="*/ 306044 h 504916"/>
                <a:gd name="connsiteX15" fmla="*/ 55316 w 186909"/>
                <a:gd name="connsiteY15" fmla="*/ 53866 h 504916"/>
                <a:gd name="connsiteX0" fmla="*/ 49504 w 181097"/>
                <a:gd name="connsiteY0" fmla="*/ 53866 h 504916"/>
                <a:gd name="connsiteX1" fmla="*/ 104859 w 181097"/>
                <a:gd name="connsiteY1" fmla="*/ 561 h 504916"/>
                <a:gd name="connsiteX2" fmla="*/ 162265 w 181097"/>
                <a:gd name="connsiteY2" fmla="*/ 43615 h 504916"/>
                <a:gd name="connsiteX3" fmla="*/ 147914 w 181097"/>
                <a:gd name="connsiteY3" fmla="*/ 273241 h 504916"/>
                <a:gd name="connsiteX4" fmla="*/ 178667 w 181097"/>
                <a:gd name="connsiteY4" fmla="*/ 414706 h 504916"/>
                <a:gd name="connsiteX5" fmla="*/ 133562 w 181097"/>
                <a:gd name="connsiteY5" fmla="*/ 365501 h 504916"/>
                <a:gd name="connsiteX6" fmla="*/ 154064 w 181097"/>
                <a:gd name="connsiteY6" fmla="*/ 492615 h 504916"/>
                <a:gd name="connsiteX7" fmla="*/ 108959 w 181097"/>
                <a:gd name="connsiteY7" fmla="*/ 396254 h 504916"/>
                <a:gd name="connsiteX8" fmla="*/ 104859 w 181097"/>
                <a:gd name="connsiteY8" fmla="*/ 504916 h 504916"/>
                <a:gd name="connsiteX9" fmla="*/ 78206 w 181097"/>
                <a:gd name="connsiteY9" fmla="*/ 406505 h 504916"/>
                <a:gd name="connsiteX10" fmla="*/ 47453 w 181097"/>
                <a:gd name="connsiteY10" fmla="*/ 498766 h 504916"/>
                <a:gd name="connsiteX11" fmla="*/ 41301 w 181097"/>
                <a:gd name="connsiteY11" fmla="*/ 400354 h 504916"/>
                <a:gd name="connsiteX12" fmla="*/ 298 w 181097"/>
                <a:gd name="connsiteY12" fmla="*/ 420856 h 504916"/>
                <a:gd name="connsiteX13" fmla="*/ 24900 w 181097"/>
                <a:gd name="connsiteY13" fmla="*/ 357300 h 504916"/>
                <a:gd name="connsiteX14" fmla="*/ 55654 w 181097"/>
                <a:gd name="connsiteY14" fmla="*/ 306044 h 504916"/>
                <a:gd name="connsiteX15" fmla="*/ 49504 w 181097"/>
                <a:gd name="connsiteY15" fmla="*/ 53866 h 504916"/>
                <a:gd name="connsiteX0" fmla="*/ 52664 w 184257"/>
                <a:gd name="connsiteY0" fmla="*/ 53866 h 504916"/>
                <a:gd name="connsiteX1" fmla="*/ 108019 w 184257"/>
                <a:gd name="connsiteY1" fmla="*/ 561 h 504916"/>
                <a:gd name="connsiteX2" fmla="*/ 165425 w 184257"/>
                <a:gd name="connsiteY2" fmla="*/ 43615 h 504916"/>
                <a:gd name="connsiteX3" fmla="*/ 151074 w 184257"/>
                <a:gd name="connsiteY3" fmla="*/ 273241 h 504916"/>
                <a:gd name="connsiteX4" fmla="*/ 181827 w 184257"/>
                <a:gd name="connsiteY4" fmla="*/ 414706 h 504916"/>
                <a:gd name="connsiteX5" fmla="*/ 136722 w 184257"/>
                <a:gd name="connsiteY5" fmla="*/ 365501 h 504916"/>
                <a:gd name="connsiteX6" fmla="*/ 157224 w 184257"/>
                <a:gd name="connsiteY6" fmla="*/ 492615 h 504916"/>
                <a:gd name="connsiteX7" fmla="*/ 112119 w 184257"/>
                <a:gd name="connsiteY7" fmla="*/ 396254 h 504916"/>
                <a:gd name="connsiteX8" fmla="*/ 108019 w 184257"/>
                <a:gd name="connsiteY8" fmla="*/ 504916 h 504916"/>
                <a:gd name="connsiteX9" fmla="*/ 81366 w 184257"/>
                <a:gd name="connsiteY9" fmla="*/ 406505 h 504916"/>
                <a:gd name="connsiteX10" fmla="*/ 50613 w 184257"/>
                <a:gd name="connsiteY10" fmla="*/ 498766 h 504916"/>
                <a:gd name="connsiteX11" fmla="*/ 44461 w 184257"/>
                <a:gd name="connsiteY11" fmla="*/ 400354 h 504916"/>
                <a:gd name="connsiteX12" fmla="*/ 3458 w 184257"/>
                <a:gd name="connsiteY12" fmla="*/ 420856 h 504916"/>
                <a:gd name="connsiteX13" fmla="*/ 28060 w 184257"/>
                <a:gd name="connsiteY13" fmla="*/ 357300 h 504916"/>
                <a:gd name="connsiteX14" fmla="*/ 58814 w 184257"/>
                <a:gd name="connsiteY14" fmla="*/ 306044 h 504916"/>
                <a:gd name="connsiteX15" fmla="*/ 52664 w 184257"/>
                <a:gd name="connsiteY15" fmla="*/ 53866 h 504916"/>
                <a:gd name="connsiteX0" fmla="*/ 52664 w 181873"/>
                <a:gd name="connsiteY0" fmla="*/ 53866 h 504916"/>
                <a:gd name="connsiteX1" fmla="*/ 108019 w 181873"/>
                <a:gd name="connsiteY1" fmla="*/ 561 h 504916"/>
                <a:gd name="connsiteX2" fmla="*/ 165425 w 181873"/>
                <a:gd name="connsiteY2" fmla="*/ 43615 h 504916"/>
                <a:gd name="connsiteX3" fmla="*/ 151074 w 181873"/>
                <a:gd name="connsiteY3" fmla="*/ 273241 h 504916"/>
                <a:gd name="connsiteX4" fmla="*/ 181827 w 181873"/>
                <a:gd name="connsiteY4" fmla="*/ 414706 h 504916"/>
                <a:gd name="connsiteX5" fmla="*/ 142873 w 181873"/>
                <a:gd name="connsiteY5" fmla="*/ 377802 h 504916"/>
                <a:gd name="connsiteX6" fmla="*/ 157224 w 181873"/>
                <a:gd name="connsiteY6" fmla="*/ 492615 h 504916"/>
                <a:gd name="connsiteX7" fmla="*/ 112119 w 181873"/>
                <a:gd name="connsiteY7" fmla="*/ 396254 h 504916"/>
                <a:gd name="connsiteX8" fmla="*/ 108019 w 181873"/>
                <a:gd name="connsiteY8" fmla="*/ 504916 h 504916"/>
                <a:gd name="connsiteX9" fmla="*/ 81366 w 181873"/>
                <a:gd name="connsiteY9" fmla="*/ 406505 h 504916"/>
                <a:gd name="connsiteX10" fmla="*/ 50613 w 181873"/>
                <a:gd name="connsiteY10" fmla="*/ 498766 h 504916"/>
                <a:gd name="connsiteX11" fmla="*/ 44461 w 181873"/>
                <a:gd name="connsiteY11" fmla="*/ 400354 h 504916"/>
                <a:gd name="connsiteX12" fmla="*/ 3458 w 181873"/>
                <a:gd name="connsiteY12" fmla="*/ 420856 h 504916"/>
                <a:gd name="connsiteX13" fmla="*/ 28060 w 181873"/>
                <a:gd name="connsiteY13" fmla="*/ 357300 h 504916"/>
                <a:gd name="connsiteX14" fmla="*/ 58814 w 181873"/>
                <a:gd name="connsiteY14" fmla="*/ 306044 h 504916"/>
                <a:gd name="connsiteX15" fmla="*/ 52664 w 181873"/>
                <a:gd name="connsiteY15" fmla="*/ 53866 h 504916"/>
                <a:gd name="connsiteX0" fmla="*/ 52664 w 181839"/>
                <a:gd name="connsiteY0" fmla="*/ 53866 h 504916"/>
                <a:gd name="connsiteX1" fmla="*/ 108019 w 181839"/>
                <a:gd name="connsiteY1" fmla="*/ 561 h 504916"/>
                <a:gd name="connsiteX2" fmla="*/ 165425 w 181839"/>
                <a:gd name="connsiteY2" fmla="*/ 43615 h 504916"/>
                <a:gd name="connsiteX3" fmla="*/ 151074 w 181839"/>
                <a:gd name="connsiteY3" fmla="*/ 273241 h 504916"/>
                <a:gd name="connsiteX4" fmla="*/ 181827 w 181839"/>
                <a:gd name="connsiteY4" fmla="*/ 414706 h 504916"/>
                <a:gd name="connsiteX5" fmla="*/ 146973 w 181839"/>
                <a:gd name="connsiteY5" fmla="*/ 386003 h 504916"/>
                <a:gd name="connsiteX6" fmla="*/ 157224 w 181839"/>
                <a:gd name="connsiteY6" fmla="*/ 492615 h 504916"/>
                <a:gd name="connsiteX7" fmla="*/ 112119 w 181839"/>
                <a:gd name="connsiteY7" fmla="*/ 396254 h 504916"/>
                <a:gd name="connsiteX8" fmla="*/ 108019 w 181839"/>
                <a:gd name="connsiteY8" fmla="*/ 504916 h 504916"/>
                <a:gd name="connsiteX9" fmla="*/ 81366 w 181839"/>
                <a:gd name="connsiteY9" fmla="*/ 406505 h 504916"/>
                <a:gd name="connsiteX10" fmla="*/ 50613 w 181839"/>
                <a:gd name="connsiteY10" fmla="*/ 498766 h 504916"/>
                <a:gd name="connsiteX11" fmla="*/ 44461 w 181839"/>
                <a:gd name="connsiteY11" fmla="*/ 400354 h 504916"/>
                <a:gd name="connsiteX12" fmla="*/ 3458 w 181839"/>
                <a:gd name="connsiteY12" fmla="*/ 420856 h 504916"/>
                <a:gd name="connsiteX13" fmla="*/ 28060 w 181839"/>
                <a:gd name="connsiteY13" fmla="*/ 357300 h 504916"/>
                <a:gd name="connsiteX14" fmla="*/ 58814 w 181839"/>
                <a:gd name="connsiteY14" fmla="*/ 306044 h 504916"/>
                <a:gd name="connsiteX15" fmla="*/ 52664 w 181839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306044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8814 w 183758"/>
                <a:gd name="connsiteY14" fmla="*/ 270875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4906 w 183758"/>
                <a:gd name="connsiteY14" fmla="*/ 3040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3866 h 504916"/>
                <a:gd name="connsiteX1" fmla="*/ 108019 w 183758"/>
                <a:gd name="connsiteY1" fmla="*/ 561 h 504916"/>
                <a:gd name="connsiteX2" fmla="*/ 165425 w 183758"/>
                <a:gd name="connsiteY2" fmla="*/ 43615 h 504916"/>
                <a:gd name="connsiteX3" fmla="*/ 151074 w 183758"/>
                <a:gd name="connsiteY3" fmla="*/ 273241 h 504916"/>
                <a:gd name="connsiteX4" fmla="*/ 181827 w 183758"/>
                <a:gd name="connsiteY4" fmla="*/ 414706 h 504916"/>
                <a:gd name="connsiteX5" fmla="*/ 146973 w 183758"/>
                <a:gd name="connsiteY5" fmla="*/ 386003 h 504916"/>
                <a:gd name="connsiteX6" fmla="*/ 157224 w 183758"/>
                <a:gd name="connsiteY6" fmla="*/ 492615 h 504916"/>
                <a:gd name="connsiteX7" fmla="*/ 112119 w 183758"/>
                <a:gd name="connsiteY7" fmla="*/ 396254 h 504916"/>
                <a:gd name="connsiteX8" fmla="*/ 108019 w 183758"/>
                <a:gd name="connsiteY8" fmla="*/ 504916 h 504916"/>
                <a:gd name="connsiteX9" fmla="*/ 81366 w 183758"/>
                <a:gd name="connsiteY9" fmla="*/ 406505 h 504916"/>
                <a:gd name="connsiteX10" fmla="*/ 50613 w 183758"/>
                <a:gd name="connsiteY10" fmla="*/ 498766 h 504916"/>
                <a:gd name="connsiteX11" fmla="*/ 44461 w 183758"/>
                <a:gd name="connsiteY11" fmla="*/ 400354 h 504916"/>
                <a:gd name="connsiteX12" fmla="*/ 3458 w 183758"/>
                <a:gd name="connsiteY12" fmla="*/ 420856 h 504916"/>
                <a:gd name="connsiteX13" fmla="*/ 28060 w 183758"/>
                <a:gd name="connsiteY13" fmla="*/ 357300 h 504916"/>
                <a:gd name="connsiteX14" fmla="*/ 56860 w 183758"/>
                <a:gd name="connsiteY14" fmla="*/ 227890 h 504916"/>
                <a:gd name="connsiteX15" fmla="*/ 52664 w 183758"/>
                <a:gd name="connsiteY15" fmla="*/ 53866 h 504916"/>
                <a:gd name="connsiteX0" fmla="*/ 52664 w 183758"/>
                <a:gd name="connsiteY0" fmla="*/ 59467 h 510517"/>
                <a:gd name="connsiteX1" fmla="*/ 100203 w 183758"/>
                <a:gd name="connsiteY1" fmla="*/ 301 h 510517"/>
                <a:gd name="connsiteX2" fmla="*/ 165425 w 183758"/>
                <a:gd name="connsiteY2" fmla="*/ 49216 h 510517"/>
                <a:gd name="connsiteX3" fmla="*/ 151074 w 183758"/>
                <a:gd name="connsiteY3" fmla="*/ 278842 h 510517"/>
                <a:gd name="connsiteX4" fmla="*/ 181827 w 183758"/>
                <a:gd name="connsiteY4" fmla="*/ 420307 h 510517"/>
                <a:gd name="connsiteX5" fmla="*/ 146973 w 183758"/>
                <a:gd name="connsiteY5" fmla="*/ 391604 h 510517"/>
                <a:gd name="connsiteX6" fmla="*/ 157224 w 183758"/>
                <a:gd name="connsiteY6" fmla="*/ 498216 h 510517"/>
                <a:gd name="connsiteX7" fmla="*/ 112119 w 183758"/>
                <a:gd name="connsiteY7" fmla="*/ 401855 h 510517"/>
                <a:gd name="connsiteX8" fmla="*/ 108019 w 183758"/>
                <a:gd name="connsiteY8" fmla="*/ 510517 h 510517"/>
                <a:gd name="connsiteX9" fmla="*/ 81366 w 183758"/>
                <a:gd name="connsiteY9" fmla="*/ 412106 h 510517"/>
                <a:gd name="connsiteX10" fmla="*/ 50613 w 183758"/>
                <a:gd name="connsiteY10" fmla="*/ 504367 h 510517"/>
                <a:gd name="connsiteX11" fmla="*/ 44461 w 183758"/>
                <a:gd name="connsiteY11" fmla="*/ 405955 h 510517"/>
                <a:gd name="connsiteX12" fmla="*/ 3458 w 183758"/>
                <a:gd name="connsiteY12" fmla="*/ 426457 h 510517"/>
                <a:gd name="connsiteX13" fmla="*/ 28060 w 183758"/>
                <a:gd name="connsiteY13" fmla="*/ 362901 h 510517"/>
                <a:gd name="connsiteX14" fmla="*/ 56860 w 183758"/>
                <a:gd name="connsiteY14" fmla="*/ 233491 h 510517"/>
                <a:gd name="connsiteX15" fmla="*/ 52664 w 183758"/>
                <a:gd name="connsiteY15" fmla="*/ 59467 h 510517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1838"/>
                <a:gd name="connsiteY0" fmla="*/ 59721 h 510771"/>
                <a:gd name="connsiteX1" fmla="*/ 100203 w 181838"/>
                <a:gd name="connsiteY1" fmla="*/ 555 h 510771"/>
                <a:gd name="connsiteX2" fmla="*/ 165425 w 181838"/>
                <a:gd name="connsiteY2" fmla="*/ 49470 h 510771"/>
                <a:gd name="connsiteX3" fmla="*/ 151074 w 181838"/>
                <a:gd name="connsiteY3" fmla="*/ 310357 h 510771"/>
                <a:gd name="connsiteX4" fmla="*/ 181827 w 181838"/>
                <a:gd name="connsiteY4" fmla="*/ 420561 h 510771"/>
                <a:gd name="connsiteX5" fmla="*/ 146973 w 181838"/>
                <a:gd name="connsiteY5" fmla="*/ 391858 h 510771"/>
                <a:gd name="connsiteX6" fmla="*/ 157224 w 181838"/>
                <a:gd name="connsiteY6" fmla="*/ 498470 h 510771"/>
                <a:gd name="connsiteX7" fmla="*/ 112119 w 181838"/>
                <a:gd name="connsiteY7" fmla="*/ 402109 h 510771"/>
                <a:gd name="connsiteX8" fmla="*/ 108019 w 181838"/>
                <a:gd name="connsiteY8" fmla="*/ 510771 h 510771"/>
                <a:gd name="connsiteX9" fmla="*/ 81366 w 181838"/>
                <a:gd name="connsiteY9" fmla="*/ 412360 h 510771"/>
                <a:gd name="connsiteX10" fmla="*/ 50613 w 181838"/>
                <a:gd name="connsiteY10" fmla="*/ 504621 h 510771"/>
                <a:gd name="connsiteX11" fmla="*/ 44461 w 181838"/>
                <a:gd name="connsiteY11" fmla="*/ 406209 h 510771"/>
                <a:gd name="connsiteX12" fmla="*/ 3458 w 181838"/>
                <a:gd name="connsiteY12" fmla="*/ 426711 h 510771"/>
                <a:gd name="connsiteX13" fmla="*/ 28060 w 181838"/>
                <a:gd name="connsiteY13" fmla="*/ 363155 h 510771"/>
                <a:gd name="connsiteX14" fmla="*/ 56860 w 181838"/>
                <a:gd name="connsiteY14" fmla="*/ 233745 h 510771"/>
                <a:gd name="connsiteX15" fmla="*/ 52664 w 181838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71"/>
                <a:gd name="connsiteX1" fmla="*/ 100203 w 183622"/>
                <a:gd name="connsiteY1" fmla="*/ 555 h 510771"/>
                <a:gd name="connsiteX2" fmla="*/ 165425 w 183622"/>
                <a:gd name="connsiteY2" fmla="*/ 49470 h 510771"/>
                <a:gd name="connsiteX3" fmla="*/ 151074 w 183622"/>
                <a:gd name="connsiteY3" fmla="*/ 310357 h 510771"/>
                <a:gd name="connsiteX4" fmla="*/ 181827 w 183622"/>
                <a:gd name="connsiteY4" fmla="*/ 420561 h 510771"/>
                <a:gd name="connsiteX5" fmla="*/ 146973 w 183622"/>
                <a:gd name="connsiteY5" fmla="*/ 391858 h 510771"/>
                <a:gd name="connsiteX6" fmla="*/ 157224 w 183622"/>
                <a:gd name="connsiteY6" fmla="*/ 498470 h 510771"/>
                <a:gd name="connsiteX7" fmla="*/ 112119 w 183622"/>
                <a:gd name="connsiteY7" fmla="*/ 402109 h 510771"/>
                <a:gd name="connsiteX8" fmla="*/ 108019 w 183622"/>
                <a:gd name="connsiteY8" fmla="*/ 510771 h 510771"/>
                <a:gd name="connsiteX9" fmla="*/ 81366 w 183622"/>
                <a:gd name="connsiteY9" fmla="*/ 412360 h 510771"/>
                <a:gd name="connsiteX10" fmla="*/ 50613 w 183622"/>
                <a:gd name="connsiteY10" fmla="*/ 504621 h 510771"/>
                <a:gd name="connsiteX11" fmla="*/ 44461 w 183622"/>
                <a:gd name="connsiteY11" fmla="*/ 406209 h 510771"/>
                <a:gd name="connsiteX12" fmla="*/ 3458 w 183622"/>
                <a:gd name="connsiteY12" fmla="*/ 426711 h 510771"/>
                <a:gd name="connsiteX13" fmla="*/ 28060 w 183622"/>
                <a:gd name="connsiteY13" fmla="*/ 363155 h 510771"/>
                <a:gd name="connsiteX14" fmla="*/ 56860 w 183622"/>
                <a:gd name="connsiteY14" fmla="*/ 233745 h 510771"/>
                <a:gd name="connsiteX15" fmla="*/ 52664 w 183622"/>
                <a:gd name="connsiteY15" fmla="*/ 59721 h 510771"/>
                <a:gd name="connsiteX0" fmla="*/ 52664 w 183622"/>
                <a:gd name="connsiteY0" fmla="*/ 59721 h 510785"/>
                <a:gd name="connsiteX1" fmla="*/ 100203 w 183622"/>
                <a:gd name="connsiteY1" fmla="*/ 555 h 510785"/>
                <a:gd name="connsiteX2" fmla="*/ 165425 w 183622"/>
                <a:gd name="connsiteY2" fmla="*/ 49470 h 510785"/>
                <a:gd name="connsiteX3" fmla="*/ 151074 w 183622"/>
                <a:gd name="connsiteY3" fmla="*/ 310357 h 510785"/>
                <a:gd name="connsiteX4" fmla="*/ 181827 w 183622"/>
                <a:gd name="connsiteY4" fmla="*/ 420561 h 510785"/>
                <a:gd name="connsiteX5" fmla="*/ 146973 w 183622"/>
                <a:gd name="connsiteY5" fmla="*/ 391858 h 510785"/>
                <a:gd name="connsiteX6" fmla="*/ 157224 w 183622"/>
                <a:gd name="connsiteY6" fmla="*/ 498470 h 510785"/>
                <a:gd name="connsiteX7" fmla="*/ 112119 w 183622"/>
                <a:gd name="connsiteY7" fmla="*/ 402109 h 510785"/>
                <a:gd name="connsiteX8" fmla="*/ 108019 w 183622"/>
                <a:gd name="connsiteY8" fmla="*/ 510771 h 510785"/>
                <a:gd name="connsiteX9" fmla="*/ 77459 w 183622"/>
                <a:gd name="connsiteY9" fmla="*/ 410406 h 510785"/>
                <a:gd name="connsiteX10" fmla="*/ 50613 w 183622"/>
                <a:gd name="connsiteY10" fmla="*/ 504621 h 510785"/>
                <a:gd name="connsiteX11" fmla="*/ 44461 w 183622"/>
                <a:gd name="connsiteY11" fmla="*/ 406209 h 510785"/>
                <a:gd name="connsiteX12" fmla="*/ 3458 w 183622"/>
                <a:gd name="connsiteY12" fmla="*/ 426711 h 510785"/>
                <a:gd name="connsiteX13" fmla="*/ 28060 w 183622"/>
                <a:gd name="connsiteY13" fmla="*/ 363155 h 510785"/>
                <a:gd name="connsiteX14" fmla="*/ 56860 w 183622"/>
                <a:gd name="connsiteY14" fmla="*/ 233745 h 510785"/>
                <a:gd name="connsiteX15" fmla="*/ 52664 w 183622"/>
                <a:gd name="connsiteY15" fmla="*/ 59721 h 510785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59721 h 510814"/>
                <a:gd name="connsiteX1" fmla="*/ 100203 w 183622"/>
                <a:gd name="connsiteY1" fmla="*/ 555 h 510814"/>
                <a:gd name="connsiteX2" fmla="*/ 165425 w 183622"/>
                <a:gd name="connsiteY2" fmla="*/ 49470 h 510814"/>
                <a:gd name="connsiteX3" fmla="*/ 151074 w 183622"/>
                <a:gd name="connsiteY3" fmla="*/ 310357 h 510814"/>
                <a:gd name="connsiteX4" fmla="*/ 181827 w 183622"/>
                <a:gd name="connsiteY4" fmla="*/ 420561 h 510814"/>
                <a:gd name="connsiteX5" fmla="*/ 146973 w 183622"/>
                <a:gd name="connsiteY5" fmla="*/ 391858 h 510814"/>
                <a:gd name="connsiteX6" fmla="*/ 157224 w 183622"/>
                <a:gd name="connsiteY6" fmla="*/ 498470 h 510814"/>
                <a:gd name="connsiteX7" fmla="*/ 112119 w 183622"/>
                <a:gd name="connsiteY7" fmla="*/ 402109 h 510814"/>
                <a:gd name="connsiteX8" fmla="*/ 108019 w 183622"/>
                <a:gd name="connsiteY8" fmla="*/ 510771 h 510814"/>
                <a:gd name="connsiteX9" fmla="*/ 77459 w 183622"/>
                <a:gd name="connsiteY9" fmla="*/ 410406 h 510814"/>
                <a:gd name="connsiteX10" fmla="*/ 50613 w 183622"/>
                <a:gd name="connsiteY10" fmla="*/ 504621 h 510814"/>
                <a:gd name="connsiteX11" fmla="*/ 44461 w 183622"/>
                <a:gd name="connsiteY11" fmla="*/ 406209 h 510814"/>
                <a:gd name="connsiteX12" fmla="*/ 3458 w 183622"/>
                <a:gd name="connsiteY12" fmla="*/ 426711 h 510814"/>
                <a:gd name="connsiteX13" fmla="*/ 28060 w 183622"/>
                <a:gd name="connsiteY13" fmla="*/ 363155 h 510814"/>
                <a:gd name="connsiteX14" fmla="*/ 56860 w 183622"/>
                <a:gd name="connsiteY14" fmla="*/ 233745 h 510814"/>
                <a:gd name="connsiteX15" fmla="*/ 52664 w 183622"/>
                <a:gd name="connsiteY15" fmla="*/ 59721 h 510814"/>
                <a:gd name="connsiteX0" fmla="*/ 52664 w 183622"/>
                <a:gd name="connsiteY0" fmla="*/ 94408 h 545501"/>
                <a:gd name="connsiteX1" fmla="*/ 102157 w 183622"/>
                <a:gd name="connsiteY1" fmla="*/ 73 h 545501"/>
                <a:gd name="connsiteX2" fmla="*/ 165425 w 183622"/>
                <a:gd name="connsiteY2" fmla="*/ 84157 h 545501"/>
                <a:gd name="connsiteX3" fmla="*/ 151074 w 183622"/>
                <a:gd name="connsiteY3" fmla="*/ 345044 h 545501"/>
                <a:gd name="connsiteX4" fmla="*/ 181827 w 183622"/>
                <a:gd name="connsiteY4" fmla="*/ 455248 h 545501"/>
                <a:gd name="connsiteX5" fmla="*/ 146973 w 183622"/>
                <a:gd name="connsiteY5" fmla="*/ 426545 h 545501"/>
                <a:gd name="connsiteX6" fmla="*/ 157224 w 183622"/>
                <a:gd name="connsiteY6" fmla="*/ 533157 h 545501"/>
                <a:gd name="connsiteX7" fmla="*/ 112119 w 183622"/>
                <a:gd name="connsiteY7" fmla="*/ 436796 h 545501"/>
                <a:gd name="connsiteX8" fmla="*/ 108019 w 183622"/>
                <a:gd name="connsiteY8" fmla="*/ 545458 h 545501"/>
                <a:gd name="connsiteX9" fmla="*/ 77459 w 183622"/>
                <a:gd name="connsiteY9" fmla="*/ 445093 h 545501"/>
                <a:gd name="connsiteX10" fmla="*/ 50613 w 183622"/>
                <a:gd name="connsiteY10" fmla="*/ 539308 h 545501"/>
                <a:gd name="connsiteX11" fmla="*/ 44461 w 183622"/>
                <a:gd name="connsiteY11" fmla="*/ 440896 h 545501"/>
                <a:gd name="connsiteX12" fmla="*/ 3458 w 183622"/>
                <a:gd name="connsiteY12" fmla="*/ 461398 h 545501"/>
                <a:gd name="connsiteX13" fmla="*/ 28060 w 183622"/>
                <a:gd name="connsiteY13" fmla="*/ 397842 h 545501"/>
                <a:gd name="connsiteX14" fmla="*/ 56860 w 183622"/>
                <a:gd name="connsiteY14" fmla="*/ 268432 h 545501"/>
                <a:gd name="connsiteX15" fmla="*/ 52664 w 183622"/>
                <a:gd name="connsiteY15" fmla="*/ 94408 h 545501"/>
                <a:gd name="connsiteX0" fmla="*/ 52664 w 183622"/>
                <a:gd name="connsiteY0" fmla="*/ 99119 h 550212"/>
                <a:gd name="connsiteX1" fmla="*/ 102157 w 183622"/>
                <a:gd name="connsiteY1" fmla="*/ 4784 h 550212"/>
                <a:gd name="connsiteX2" fmla="*/ 165425 w 183622"/>
                <a:gd name="connsiteY2" fmla="*/ 49791 h 550212"/>
                <a:gd name="connsiteX3" fmla="*/ 151074 w 183622"/>
                <a:gd name="connsiteY3" fmla="*/ 349755 h 550212"/>
                <a:gd name="connsiteX4" fmla="*/ 181827 w 183622"/>
                <a:gd name="connsiteY4" fmla="*/ 459959 h 550212"/>
                <a:gd name="connsiteX5" fmla="*/ 146973 w 183622"/>
                <a:gd name="connsiteY5" fmla="*/ 431256 h 550212"/>
                <a:gd name="connsiteX6" fmla="*/ 157224 w 183622"/>
                <a:gd name="connsiteY6" fmla="*/ 537868 h 550212"/>
                <a:gd name="connsiteX7" fmla="*/ 112119 w 183622"/>
                <a:gd name="connsiteY7" fmla="*/ 441507 h 550212"/>
                <a:gd name="connsiteX8" fmla="*/ 108019 w 183622"/>
                <a:gd name="connsiteY8" fmla="*/ 550169 h 550212"/>
                <a:gd name="connsiteX9" fmla="*/ 77459 w 183622"/>
                <a:gd name="connsiteY9" fmla="*/ 449804 h 550212"/>
                <a:gd name="connsiteX10" fmla="*/ 50613 w 183622"/>
                <a:gd name="connsiteY10" fmla="*/ 544019 h 550212"/>
                <a:gd name="connsiteX11" fmla="*/ 44461 w 183622"/>
                <a:gd name="connsiteY11" fmla="*/ 445607 h 550212"/>
                <a:gd name="connsiteX12" fmla="*/ 3458 w 183622"/>
                <a:gd name="connsiteY12" fmla="*/ 466109 h 550212"/>
                <a:gd name="connsiteX13" fmla="*/ 28060 w 183622"/>
                <a:gd name="connsiteY13" fmla="*/ 402553 h 550212"/>
                <a:gd name="connsiteX14" fmla="*/ 56860 w 183622"/>
                <a:gd name="connsiteY14" fmla="*/ 273143 h 550212"/>
                <a:gd name="connsiteX15" fmla="*/ 52664 w 183622"/>
                <a:gd name="connsiteY15" fmla="*/ 99119 h 550212"/>
                <a:gd name="connsiteX0" fmla="*/ 52664 w 183622"/>
                <a:gd name="connsiteY0" fmla="*/ 52963 h 547041"/>
                <a:gd name="connsiteX1" fmla="*/ 102157 w 183622"/>
                <a:gd name="connsiteY1" fmla="*/ 1613 h 547041"/>
                <a:gd name="connsiteX2" fmla="*/ 165425 w 183622"/>
                <a:gd name="connsiteY2" fmla="*/ 46620 h 547041"/>
                <a:gd name="connsiteX3" fmla="*/ 151074 w 183622"/>
                <a:gd name="connsiteY3" fmla="*/ 346584 h 547041"/>
                <a:gd name="connsiteX4" fmla="*/ 181827 w 183622"/>
                <a:gd name="connsiteY4" fmla="*/ 456788 h 547041"/>
                <a:gd name="connsiteX5" fmla="*/ 146973 w 183622"/>
                <a:gd name="connsiteY5" fmla="*/ 428085 h 547041"/>
                <a:gd name="connsiteX6" fmla="*/ 157224 w 183622"/>
                <a:gd name="connsiteY6" fmla="*/ 534697 h 547041"/>
                <a:gd name="connsiteX7" fmla="*/ 112119 w 183622"/>
                <a:gd name="connsiteY7" fmla="*/ 438336 h 547041"/>
                <a:gd name="connsiteX8" fmla="*/ 108019 w 183622"/>
                <a:gd name="connsiteY8" fmla="*/ 546998 h 547041"/>
                <a:gd name="connsiteX9" fmla="*/ 77459 w 183622"/>
                <a:gd name="connsiteY9" fmla="*/ 446633 h 547041"/>
                <a:gd name="connsiteX10" fmla="*/ 50613 w 183622"/>
                <a:gd name="connsiteY10" fmla="*/ 540848 h 547041"/>
                <a:gd name="connsiteX11" fmla="*/ 44461 w 183622"/>
                <a:gd name="connsiteY11" fmla="*/ 442436 h 547041"/>
                <a:gd name="connsiteX12" fmla="*/ 3458 w 183622"/>
                <a:gd name="connsiteY12" fmla="*/ 462938 h 547041"/>
                <a:gd name="connsiteX13" fmla="*/ 28060 w 183622"/>
                <a:gd name="connsiteY13" fmla="*/ 399382 h 547041"/>
                <a:gd name="connsiteX14" fmla="*/ 56860 w 183622"/>
                <a:gd name="connsiteY14" fmla="*/ 269972 h 547041"/>
                <a:gd name="connsiteX15" fmla="*/ 52664 w 183622"/>
                <a:gd name="connsiteY15" fmla="*/ 52963 h 547041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  <a:gd name="connsiteX0" fmla="*/ 52664 w 183622"/>
                <a:gd name="connsiteY0" fmla="*/ 61534 h 555612"/>
                <a:gd name="connsiteX1" fmla="*/ 100203 w 183622"/>
                <a:gd name="connsiteY1" fmla="*/ 415 h 555612"/>
                <a:gd name="connsiteX2" fmla="*/ 165425 w 183622"/>
                <a:gd name="connsiteY2" fmla="*/ 55191 h 555612"/>
                <a:gd name="connsiteX3" fmla="*/ 151074 w 183622"/>
                <a:gd name="connsiteY3" fmla="*/ 355155 h 555612"/>
                <a:gd name="connsiteX4" fmla="*/ 181827 w 183622"/>
                <a:gd name="connsiteY4" fmla="*/ 465359 h 555612"/>
                <a:gd name="connsiteX5" fmla="*/ 146973 w 183622"/>
                <a:gd name="connsiteY5" fmla="*/ 436656 h 555612"/>
                <a:gd name="connsiteX6" fmla="*/ 157224 w 183622"/>
                <a:gd name="connsiteY6" fmla="*/ 543268 h 555612"/>
                <a:gd name="connsiteX7" fmla="*/ 112119 w 183622"/>
                <a:gd name="connsiteY7" fmla="*/ 446907 h 555612"/>
                <a:gd name="connsiteX8" fmla="*/ 108019 w 183622"/>
                <a:gd name="connsiteY8" fmla="*/ 555569 h 555612"/>
                <a:gd name="connsiteX9" fmla="*/ 77459 w 183622"/>
                <a:gd name="connsiteY9" fmla="*/ 455204 h 555612"/>
                <a:gd name="connsiteX10" fmla="*/ 50613 w 183622"/>
                <a:gd name="connsiteY10" fmla="*/ 549419 h 555612"/>
                <a:gd name="connsiteX11" fmla="*/ 44461 w 183622"/>
                <a:gd name="connsiteY11" fmla="*/ 451007 h 555612"/>
                <a:gd name="connsiteX12" fmla="*/ 3458 w 183622"/>
                <a:gd name="connsiteY12" fmla="*/ 471509 h 555612"/>
                <a:gd name="connsiteX13" fmla="*/ 28060 w 183622"/>
                <a:gd name="connsiteY13" fmla="*/ 407953 h 555612"/>
                <a:gd name="connsiteX14" fmla="*/ 56860 w 183622"/>
                <a:gd name="connsiteY14" fmla="*/ 278543 h 555612"/>
                <a:gd name="connsiteX15" fmla="*/ 52664 w 183622"/>
                <a:gd name="connsiteY15" fmla="*/ 61534 h 555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3622" h="555612">
                  <a:moveTo>
                    <a:pt x="52664" y="61534"/>
                  </a:moveTo>
                  <a:cubicBezTo>
                    <a:pt x="59888" y="15179"/>
                    <a:pt x="81410" y="1472"/>
                    <a:pt x="100203" y="415"/>
                  </a:cubicBezTo>
                  <a:cubicBezTo>
                    <a:pt x="118996" y="-642"/>
                    <a:pt x="156947" y="-3932"/>
                    <a:pt x="165425" y="55191"/>
                  </a:cubicBezTo>
                  <a:cubicBezTo>
                    <a:pt x="173903" y="114314"/>
                    <a:pt x="148340" y="286794"/>
                    <a:pt x="151074" y="355155"/>
                  </a:cubicBezTo>
                  <a:cubicBezTo>
                    <a:pt x="153808" y="423516"/>
                    <a:pt x="192279" y="447868"/>
                    <a:pt x="181827" y="465359"/>
                  </a:cubicBezTo>
                  <a:cubicBezTo>
                    <a:pt x="171375" y="482850"/>
                    <a:pt x="151074" y="423671"/>
                    <a:pt x="146973" y="436656"/>
                  </a:cubicBezTo>
                  <a:cubicBezTo>
                    <a:pt x="142873" y="449641"/>
                    <a:pt x="171138" y="533553"/>
                    <a:pt x="157224" y="543268"/>
                  </a:cubicBezTo>
                  <a:cubicBezTo>
                    <a:pt x="143310" y="552983"/>
                    <a:pt x="120320" y="444857"/>
                    <a:pt x="112119" y="446907"/>
                  </a:cubicBezTo>
                  <a:cubicBezTo>
                    <a:pt x="103918" y="448957"/>
                    <a:pt x="123565" y="558094"/>
                    <a:pt x="108019" y="555569"/>
                  </a:cubicBezTo>
                  <a:cubicBezTo>
                    <a:pt x="92473" y="553044"/>
                    <a:pt x="87027" y="456229"/>
                    <a:pt x="77459" y="455204"/>
                  </a:cubicBezTo>
                  <a:cubicBezTo>
                    <a:pt x="67891" y="454179"/>
                    <a:pt x="67836" y="548164"/>
                    <a:pt x="50613" y="549419"/>
                  </a:cubicBezTo>
                  <a:cubicBezTo>
                    <a:pt x="33390" y="550674"/>
                    <a:pt x="52320" y="463992"/>
                    <a:pt x="44461" y="451007"/>
                  </a:cubicBezTo>
                  <a:cubicBezTo>
                    <a:pt x="36602" y="438022"/>
                    <a:pt x="16442" y="478685"/>
                    <a:pt x="3458" y="471509"/>
                  </a:cubicBezTo>
                  <a:cubicBezTo>
                    <a:pt x="-9526" y="464333"/>
                    <a:pt x="17467" y="429480"/>
                    <a:pt x="28060" y="407953"/>
                  </a:cubicBezTo>
                  <a:cubicBezTo>
                    <a:pt x="60144" y="359073"/>
                    <a:pt x="59236" y="343593"/>
                    <a:pt x="56860" y="278543"/>
                  </a:cubicBezTo>
                  <a:cubicBezTo>
                    <a:pt x="54484" y="213493"/>
                    <a:pt x="45440" y="107889"/>
                    <a:pt x="52664" y="61534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117BBD01-6722-4005-88FC-F7CD09104DB6}"/>
                </a:ext>
              </a:extLst>
            </p:cNvPr>
            <p:cNvSpPr/>
            <p:nvPr/>
          </p:nvSpPr>
          <p:spPr>
            <a:xfrm rot="20791884">
              <a:off x="6298385" y="3186196"/>
              <a:ext cx="226497" cy="384246"/>
            </a:xfrm>
            <a:custGeom>
              <a:avLst/>
              <a:gdLst>
                <a:gd name="connsiteX0" fmla="*/ 26048 w 207295"/>
                <a:gd name="connsiteY0" fmla="*/ 89400 h 310281"/>
                <a:gd name="connsiteX1" fmla="*/ 88597 w 207295"/>
                <a:gd name="connsiteY1" fmla="*/ 44 h 310281"/>
                <a:gd name="connsiteX2" fmla="*/ 171995 w 207295"/>
                <a:gd name="connsiteY2" fmla="*/ 80464 h 310281"/>
                <a:gd name="connsiteX3" fmla="*/ 204758 w 207295"/>
                <a:gd name="connsiteY3" fmla="*/ 274067 h 310281"/>
                <a:gd name="connsiteX4" fmla="*/ 109446 w 207295"/>
                <a:gd name="connsiteY4" fmla="*/ 294916 h 310281"/>
                <a:gd name="connsiteX5" fmla="*/ 5199 w 207295"/>
                <a:gd name="connsiteY5" fmla="*/ 294916 h 310281"/>
                <a:gd name="connsiteX6" fmla="*/ 26048 w 207295"/>
                <a:gd name="connsiteY6" fmla="*/ 89400 h 310281"/>
                <a:gd name="connsiteX0" fmla="*/ 25027 w 206625"/>
                <a:gd name="connsiteY0" fmla="*/ 89400 h 324978"/>
                <a:gd name="connsiteX1" fmla="*/ 87576 w 206625"/>
                <a:gd name="connsiteY1" fmla="*/ 44 h 324978"/>
                <a:gd name="connsiteX2" fmla="*/ 170974 w 206625"/>
                <a:gd name="connsiteY2" fmla="*/ 80464 h 324978"/>
                <a:gd name="connsiteX3" fmla="*/ 203737 w 206625"/>
                <a:gd name="connsiteY3" fmla="*/ 274067 h 324978"/>
                <a:gd name="connsiteX4" fmla="*/ 102468 w 206625"/>
                <a:gd name="connsiteY4" fmla="*/ 321723 h 324978"/>
                <a:gd name="connsiteX5" fmla="*/ 4178 w 206625"/>
                <a:gd name="connsiteY5" fmla="*/ 294916 h 324978"/>
                <a:gd name="connsiteX6" fmla="*/ 25027 w 206625"/>
                <a:gd name="connsiteY6" fmla="*/ 89400 h 324978"/>
                <a:gd name="connsiteX0" fmla="*/ 25027 w 215052"/>
                <a:gd name="connsiteY0" fmla="*/ 89406 h 325089"/>
                <a:gd name="connsiteX1" fmla="*/ 87576 w 215052"/>
                <a:gd name="connsiteY1" fmla="*/ 50 h 325089"/>
                <a:gd name="connsiteX2" fmla="*/ 170974 w 215052"/>
                <a:gd name="connsiteY2" fmla="*/ 80470 h 325089"/>
                <a:gd name="connsiteX3" fmla="*/ 212673 w 215052"/>
                <a:gd name="connsiteY3" fmla="*/ 300880 h 325089"/>
                <a:gd name="connsiteX4" fmla="*/ 102468 w 215052"/>
                <a:gd name="connsiteY4" fmla="*/ 321729 h 325089"/>
                <a:gd name="connsiteX5" fmla="*/ 4178 w 215052"/>
                <a:gd name="connsiteY5" fmla="*/ 294922 h 325089"/>
                <a:gd name="connsiteX6" fmla="*/ 25027 w 215052"/>
                <a:gd name="connsiteY6" fmla="*/ 89406 h 325089"/>
                <a:gd name="connsiteX0" fmla="*/ 33149 w 223174"/>
                <a:gd name="connsiteY0" fmla="*/ 89406 h 331862"/>
                <a:gd name="connsiteX1" fmla="*/ 95698 w 223174"/>
                <a:gd name="connsiteY1" fmla="*/ 50 h 331862"/>
                <a:gd name="connsiteX2" fmla="*/ 179096 w 223174"/>
                <a:gd name="connsiteY2" fmla="*/ 80470 h 331862"/>
                <a:gd name="connsiteX3" fmla="*/ 220795 w 223174"/>
                <a:gd name="connsiteY3" fmla="*/ 300880 h 331862"/>
                <a:gd name="connsiteX4" fmla="*/ 110590 w 223174"/>
                <a:gd name="connsiteY4" fmla="*/ 321729 h 331862"/>
                <a:gd name="connsiteX5" fmla="*/ 3365 w 223174"/>
                <a:gd name="connsiteY5" fmla="*/ 309814 h 331862"/>
                <a:gd name="connsiteX6" fmla="*/ 33149 w 223174"/>
                <a:gd name="connsiteY6" fmla="*/ 89406 h 331862"/>
                <a:gd name="connsiteX0" fmla="*/ 23550 w 225489"/>
                <a:gd name="connsiteY0" fmla="*/ 104561 h 331102"/>
                <a:gd name="connsiteX1" fmla="*/ 98013 w 225489"/>
                <a:gd name="connsiteY1" fmla="*/ 312 h 331102"/>
                <a:gd name="connsiteX2" fmla="*/ 181411 w 225489"/>
                <a:gd name="connsiteY2" fmla="*/ 80732 h 331102"/>
                <a:gd name="connsiteX3" fmla="*/ 223110 w 225489"/>
                <a:gd name="connsiteY3" fmla="*/ 301142 h 331102"/>
                <a:gd name="connsiteX4" fmla="*/ 112905 w 225489"/>
                <a:gd name="connsiteY4" fmla="*/ 321991 h 331102"/>
                <a:gd name="connsiteX5" fmla="*/ 5680 w 225489"/>
                <a:gd name="connsiteY5" fmla="*/ 310076 h 331102"/>
                <a:gd name="connsiteX6" fmla="*/ 23550 w 225489"/>
                <a:gd name="connsiteY6" fmla="*/ 104561 h 331102"/>
                <a:gd name="connsiteX0" fmla="*/ 23550 w 227742"/>
                <a:gd name="connsiteY0" fmla="*/ 104561 h 331102"/>
                <a:gd name="connsiteX1" fmla="*/ 98013 w 227742"/>
                <a:gd name="connsiteY1" fmla="*/ 312 h 331102"/>
                <a:gd name="connsiteX2" fmla="*/ 196304 w 227742"/>
                <a:gd name="connsiteY2" fmla="*/ 80732 h 331102"/>
                <a:gd name="connsiteX3" fmla="*/ 223110 w 227742"/>
                <a:gd name="connsiteY3" fmla="*/ 301142 h 331102"/>
                <a:gd name="connsiteX4" fmla="*/ 112905 w 227742"/>
                <a:gd name="connsiteY4" fmla="*/ 321991 h 331102"/>
                <a:gd name="connsiteX5" fmla="*/ 5680 w 227742"/>
                <a:gd name="connsiteY5" fmla="*/ 310076 h 331102"/>
                <a:gd name="connsiteX6" fmla="*/ 23550 w 227742"/>
                <a:gd name="connsiteY6" fmla="*/ 104561 h 331102"/>
                <a:gd name="connsiteX0" fmla="*/ 19305 w 229454"/>
                <a:gd name="connsiteY0" fmla="*/ 68648 h 333403"/>
                <a:gd name="connsiteX1" fmla="*/ 99725 w 229454"/>
                <a:gd name="connsiteY1" fmla="*/ 141 h 333403"/>
                <a:gd name="connsiteX2" fmla="*/ 198016 w 229454"/>
                <a:gd name="connsiteY2" fmla="*/ 80561 h 333403"/>
                <a:gd name="connsiteX3" fmla="*/ 224822 w 229454"/>
                <a:gd name="connsiteY3" fmla="*/ 300971 h 333403"/>
                <a:gd name="connsiteX4" fmla="*/ 114617 w 229454"/>
                <a:gd name="connsiteY4" fmla="*/ 321820 h 333403"/>
                <a:gd name="connsiteX5" fmla="*/ 7392 w 229454"/>
                <a:gd name="connsiteY5" fmla="*/ 309905 h 333403"/>
                <a:gd name="connsiteX6" fmla="*/ 19305 w 229454"/>
                <a:gd name="connsiteY6" fmla="*/ 68648 h 333403"/>
                <a:gd name="connsiteX0" fmla="*/ 19305 w 226896"/>
                <a:gd name="connsiteY0" fmla="*/ 68558 h 333313"/>
                <a:gd name="connsiteX1" fmla="*/ 99725 w 226896"/>
                <a:gd name="connsiteY1" fmla="*/ 51 h 333313"/>
                <a:gd name="connsiteX2" fmla="*/ 180145 w 226896"/>
                <a:gd name="connsiteY2" fmla="*/ 62599 h 333313"/>
                <a:gd name="connsiteX3" fmla="*/ 224822 w 226896"/>
                <a:gd name="connsiteY3" fmla="*/ 300881 h 333313"/>
                <a:gd name="connsiteX4" fmla="*/ 114617 w 226896"/>
                <a:gd name="connsiteY4" fmla="*/ 321730 h 333313"/>
                <a:gd name="connsiteX5" fmla="*/ 7392 w 226896"/>
                <a:gd name="connsiteY5" fmla="*/ 309815 h 333313"/>
                <a:gd name="connsiteX6" fmla="*/ 19305 w 226896"/>
                <a:gd name="connsiteY6" fmla="*/ 68558 h 333313"/>
                <a:gd name="connsiteX0" fmla="*/ 18790 w 226497"/>
                <a:gd name="connsiteY0" fmla="*/ 95334 h 360089"/>
                <a:gd name="connsiteX1" fmla="*/ 84318 w 226497"/>
                <a:gd name="connsiteY1" fmla="*/ 20 h 360089"/>
                <a:gd name="connsiteX2" fmla="*/ 179630 w 226497"/>
                <a:gd name="connsiteY2" fmla="*/ 89375 h 360089"/>
                <a:gd name="connsiteX3" fmla="*/ 224307 w 226497"/>
                <a:gd name="connsiteY3" fmla="*/ 327657 h 360089"/>
                <a:gd name="connsiteX4" fmla="*/ 114102 w 226497"/>
                <a:gd name="connsiteY4" fmla="*/ 348506 h 360089"/>
                <a:gd name="connsiteX5" fmla="*/ 6877 w 226497"/>
                <a:gd name="connsiteY5" fmla="*/ 336591 h 360089"/>
                <a:gd name="connsiteX6" fmla="*/ 18790 w 226497"/>
                <a:gd name="connsiteY6" fmla="*/ 95334 h 360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6497" h="360089">
                  <a:moveTo>
                    <a:pt x="18790" y="95334"/>
                  </a:moveTo>
                  <a:cubicBezTo>
                    <a:pt x="31697" y="39239"/>
                    <a:pt x="57511" y="1013"/>
                    <a:pt x="84318" y="20"/>
                  </a:cubicBezTo>
                  <a:cubicBezTo>
                    <a:pt x="111125" y="-973"/>
                    <a:pt x="156299" y="34769"/>
                    <a:pt x="179630" y="89375"/>
                  </a:cubicBezTo>
                  <a:cubicBezTo>
                    <a:pt x="202961" y="143981"/>
                    <a:pt x="235228" y="284469"/>
                    <a:pt x="224307" y="327657"/>
                  </a:cubicBezTo>
                  <a:cubicBezTo>
                    <a:pt x="213386" y="370845"/>
                    <a:pt x="147362" y="345031"/>
                    <a:pt x="114102" y="348506"/>
                  </a:cubicBezTo>
                  <a:cubicBezTo>
                    <a:pt x="80842" y="351981"/>
                    <a:pt x="22762" y="378786"/>
                    <a:pt x="6877" y="336591"/>
                  </a:cubicBezTo>
                  <a:cubicBezTo>
                    <a:pt x="-9008" y="294396"/>
                    <a:pt x="5883" y="151429"/>
                    <a:pt x="18790" y="95334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r>
                <a:rPr lang="en-US" sz="2700" dirty="0">
                  <a:solidFill>
                    <a:prstClr val="white"/>
                  </a:solidFill>
                  <a:latin typeface="Calibri" panose="020F0502020204030204"/>
                </a:rPr>
                <a:t>        </a:t>
              </a:r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8C3AA2C6-4C20-4A44-A46B-65FC68414E00}"/>
                </a:ext>
              </a:extLst>
            </p:cNvPr>
            <p:cNvSpPr/>
            <p:nvPr/>
          </p:nvSpPr>
          <p:spPr>
            <a:xfrm>
              <a:off x="5506571" y="5172971"/>
              <a:ext cx="294228" cy="112275"/>
            </a:xfrm>
            <a:custGeom>
              <a:avLst/>
              <a:gdLst>
                <a:gd name="connsiteX0" fmla="*/ 221209 w 244329"/>
                <a:gd name="connsiteY0" fmla="*/ 9633 h 114404"/>
                <a:gd name="connsiteX1" fmla="*/ 237008 w 244329"/>
                <a:gd name="connsiteY1" fmla="*/ 88631 h 114404"/>
                <a:gd name="connsiteX2" fmla="*/ 126411 w 244329"/>
                <a:gd name="connsiteY2" fmla="*/ 102456 h 114404"/>
                <a:gd name="connsiteX3" fmla="*/ 15 w 244329"/>
                <a:gd name="connsiteY3" fmla="*/ 108380 h 114404"/>
                <a:gd name="connsiteX4" fmla="*/ 118511 w 244329"/>
                <a:gd name="connsiteY4" fmla="*/ 11608 h 114404"/>
                <a:gd name="connsiteX5" fmla="*/ 221209 w 244329"/>
                <a:gd name="connsiteY5" fmla="*/ 9633 h 114404"/>
                <a:gd name="connsiteX0" fmla="*/ 223184 w 246304"/>
                <a:gd name="connsiteY0" fmla="*/ 8926 h 102196"/>
                <a:gd name="connsiteX1" fmla="*/ 238983 w 246304"/>
                <a:gd name="connsiteY1" fmla="*/ 87924 h 102196"/>
                <a:gd name="connsiteX2" fmla="*/ 128386 w 246304"/>
                <a:gd name="connsiteY2" fmla="*/ 101749 h 102196"/>
                <a:gd name="connsiteX3" fmla="*/ 15 w 246304"/>
                <a:gd name="connsiteY3" fmla="*/ 89899 h 102196"/>
                <a:gd name="connsiteX4" fmla="*/ 120486 w 246304"/>
                <a:gd name="connsiteY4" fmla="*/ 10901 h 102196"/>
                <a:gd name="connsiteX5" fmla="*/ 223184 w 246304"/>
                <a:gd name="connsiteY5" fmla="*/ 8926 h 102196"/>
                <a:gd name="connsiteX0" fmla="*/ 223184 w 246889"/>
                <a:gd name="connsiteY0" fmla="*/ 8926 h 97266"/>
                <a:gd name="connsiteX1" fmla="*/ 238983 w 246889"/>
                <a:gd name="connsiteY1" fmla="*/ 87924 h 97266"/>
                <a:gd name="connsiteX2" fmla="*/ 120486 w 246889"/>
                <a:gd name="connsiteY2" fmla="*/ 91875 h 97266"/>
                <a:gd name="connsiteX3" fmla="*/ 15 w 246889"/>
                <a:gd name="connsiteY3" fmla="*/ 89899 h 97266"/>
                <a:gd name="connsiteX4" fmla="*/ 120486 w 246889"/>
                <a:gd name="connsiteY4" fmla="*/ 10901 h 97266"/>
                <a:gd name="connsiteX5" fmla="*/ 223184 w 246889"/>
                <a:gd name="connsiteY5" fmla="*/ 8926 h 97266"/>
                <a:gd name="connsiteX0" fmla="*/ 223194 w 248288"/>
                <a:gd name="connsiteY0" fmla="*/ 4930 h 93270"/>
                <a:gd name="connsiteX1" fmla="*/ 238993 w 248288"/>
                <a:gd name="connsiteY1" fmla="*/ 83928 h 93270"/>
                <a:gd name="connsiteX2" fmla="*/ 120496 w 248288"/>
                <a:gd name="connsiteY2" fmla="*/ 87879 h 93270"/>
                <a:gd name="connsiteX3" fmla="*/ 25 w 248288"/>
                <a:gd name="connsiteY3" fmla="*/ 85903 h 93270"/>
                <a:gd name="connsiteX4" fmla="*/ 84947 w 248288"/>
                <a:gd name="connsiteY4" fmla="*/ 16780 h 93270"/>
                <a:gd name="connsiteX5" fmla="*/ 223194 w 248288"/>
                <a:gd name="connsiteY5" fmla="*/ 4930 h 93270"/>
                <a:gd name="connsiteX0" fmla="*/ 223184 w 246683"/>
                <a:gd name="connsiteY0" fmla="*/ 13745 h 102085"/>
                <a:gd name="connsiteX1" fmla="*/ 238983 w 246683"/>
                <a:gd name="connsiteY1" fmla="*/ 92743 h 102085"/>
                <a:gd name="connsiteX2" fmla="*/ 120486 w 246683"/>
                <a:gd name="connsiteY2" fmla="*/ 96694 h 102085"/>
                <a:gd name="connsiteX3" fmla="*/ 15 w 246683"/>
                <a:gd name="connsiteY3" fmla="*/ 94718 h 102085"/>
                <a:gd name="connsiteX4" fmla="*/ 126411 w 246683"/>
                <a:gd name="connsiteY4" fmla="*/ 7820 h 102085"/>
                <a:gd name="connsiteX5" fmla="*/ 223184 w 246683"/>
                <a:gd name="connsiteY5" fmla="*/ 13745 h 102085"/>
                <a:gd name="connsiteX0" fmla="*/ 223187 w 246686"/>
                <a:gd name="connsiteY0" fmla="*/ 7550 h 95890"/>
                <a:gd name="connsiteX1" fmla="*/ 238986 w 246686"/>
                <a:gd name="connsiteY1" fmla="*/ 86548 h 95890"/>
                <a:gd name="connsiteX2" fmla="*/ 120489 w 246686"/>
                <a:gd name="connsiteY2" fmla="*/ 90499 h 95890"/>
                <a:gd name="connsiteX3" fmla="*/ 18 w 246686"/>
                <a:gd name="connsiteY3" fmla="*/ 88523 h 95890"/>
                <a:gd name="connsiteX4" fmla="*/ 126414 w 246686"/>
                <a:gd name="connsiteY4" fmla="*/ 1625 h 95890"/>
                <a:gd name="connsiteX5" fmla="*/ 223187 w 246686"/>
                <a:gd name="connsiteY5" fmla="*/ 7550 h 95890"/>
                <a:gd name="connsiteX0" fmla="*/ 227133 w 248013"/>
                <a:gd name="connsiteY0" fmla="*/ 13746 h 102086"/>
                <a:gd name="connsiteX1" fmla="*/ 238983 w 248013"/>
                <a:gd name="connsiteY1" fmla="*/ 92744 h 102086"/>
                <a:gd name="connsiteX2" fmla="*/ 120486 w 248013"/>
                <a:gd name="connsiteY2" fmla="*/ 96695 h 102086"/>
                <a:gd name="connsiteX3" fmla="*/ 15 w 248013"/>
                <a:gd name="connsiteY3" fmla="*/ 94719 h 102086"/>
                <a:gd name="connsiteX4" fmla="*/ 126411 w 248013"/>
                <a:gd name="connsiteY4" fmla="*/ 7821 h 102086"/>
                <a:gd name="connsiteX5" fmla="*/ 227133 w 248013"/>
                <a:gd name="connsiteY5" fmla="*/ 13746 h 102086"/>
                <a:gd name="connsiteX0" fmla="*/ 227133 w 249041"/>
                <a:gd name="connsiteY0" fmla="*/ 11407 h 99747"/>
                <a:gd name="connsiteX1" fmla="*/ 238983 w 249041"/>
                <a:gd name="connsiteY1" fmla="*/ 90405 h 99747"/>
                <a:gd name="connsiteX2" fmla="*/ 120486 w 249041"/>
                <a:gd name="connsiteY2" fmla="*/ 94356 h 99747"/>
                <a:gd name="connsiteX3" fmla="*/ 15 w 249041"/>
                <a:gd name="connsiteY3" fmla="*/ 92380 h 99747"/>
                <a:gd name="connsiteX4" fmla="*/ 126411 w 249041"/>
                <a:gd name="connsiteY4" fmla="*/ 5482 h 99747"/>
                <a:gd name="connsiteX5" fmla="*/ 227133 w 249041"/>
                <a:gd name="connsiteY5" fmla="*/ 11407 h 99747"/>
                <a:gd name="connsiteX0" fmla="*/ 227133 w 243144"/>
                <a:gd name="connsiteY0" fmla="*/ 11407 h 101983"/>
                <a:gd name="connsiteX1" fmla="*/ 238983 w 243144"/>
                <a:gd name="connsiteY1" fmla="*/ 90405 h 101983"/>
                <a:gd name="connsiteX2" fmla="*/ 120486 w 243144"/>
                <a:gd name="connsiteY2" fmla="*/ 94356 h 101983"/>
                <a:gd name="connsiteX3" fmla="*/ 15 w 243144"/>
                <a:gd name="connsiteY3" fmla="*/ 92380 h 101983"/>
                <a:gd name="connsiteX4" fmla="*/ 126411 w 243144"/>
                <a:gd name="connsiteY4" fmla="*/ 5482 h 101983"/>
                <a:gd name="connsiteX5" fmla="*/ 227133 w 243144"/>
                <a:gd name="connsiteY5" fmla="*/ 11407 h 101983"/>
                <a:gd name="connsiteX0" fmla="*/ 227133 w 243144"/>
                <a:gd name="connsiteY0" fmla="*/ 11407 h 107617"/>
                <a:gd name="connsiteX1" fmla="*/ 238983 w 243144"/>
                <a:gd name="connsiteY1" fmla="*/ 90405 h 107617"/>
                <a:gd name="connsiteX2" fmla="*/ 120486 w 243144"/>
                <a:gd name="connsiteY2" fmla="*/ 94356 h 107617"/>
                <a:gd name="connsiteX3" fmla="*/ 15 w 243144"/>
                <a:gd name="connsiteY3" fmla="*/ 92380 h 107617"/>
                <a:gd name="connsiteX4" fmla="*/ 126411 w 243144"/>
                <a:gd name="connsiteY4" fmla="*/ 5482 h 107617"/>
                <a:gd name="connsiteX5" fmla="*/ 227133 w 243144"/>
                <a:gd name="connsiteY5" fmla="*/ 11407 h 107617"/>
                <a:gd name="connsiteX0" fmla="*/ 227133 w 247182"/>
                <a:gd name="connsiteY0" fmla="*/ 11407 h 107617"/>
                <a:gd name="connsiteX1" fmla="*/ 238983 w 247182"/>
                <a:gd name="connsiteY1" fmla="*/ 90405 h 107617"/>
                <a:gd name="connsiteX2" fmla="*/ 146160 w 247182"/>
                <a:gd name="connsiteY2" fmla="*/ 94356 h 107617"/>
                <a:gd name="connsiteX3" fmla="*/ 15 w 247182"/>
                <a:gd name="connsiteY3" fmla="*/ 92380 h 107617"/>
                <a:gd name="connsiteX4" fmla="*/ 126411 w 247182"/>
                <a:gd name="connsiteY4" fmla="*/ 5482 h 107617"/>
                <a:gd name="connsiteX5" fmla="*/ 227133 w 247182"/>
                <a:gd name="connsiteY5" fmla="*/ 11407 h 107617"/>
                <a:gd name="connsiteX0" fmla="*/ 227133 w 247453"/>
                <a:gd name="connsiteY0" fmla="*/ 14122 h 110034"/>
                <a:gd name="connsiteX1" fmla="*/ 240747 w 247453"/>
                <a:gd name="connsiteY1" fmla="*/ 100740 h 110034"/>
                <a:gd name="connsiteX2" fmla="*/ 146160 w 247453"/>
                <a:gd name="connsiteY2" fmla="*/ 97071 h 110034"/>
                <a:gd name="connsiteX3" fmla="*/ 15 w 247453"/>
                <a:gd name="connsiteY3" fmla="*/ 95095 h 110034"/>
                <a:gd name="connsiteX4" fmla="*/ 126411 w 247453"/>
                <a:gd name="connsiteY4" fmla="*/ 8197 h 110034"/>
                <a:gd name="connsiteX5" fmla="*/ 227133 w 247453"/>
                <a:gd name="connsiteY5" fmla="*/ 14122 h 110034"/>
                <a:gd name="connsiteX0" fmla="*/ 227133 w 247453"/>
                <a:gd name="connsiteY0" fmla="*/ 14122 h 112425"/>
                <a:gd name="connsiteX1" fmla="*/ 240747 w 247453"/>
                <a:gd name="connsiteY1" fmla="*/ 100740 h 112425"/>
                <a:gd name="connsiteX2" fmla="*/ 146160 w 247453"/>
                <a:gd name="connsiteY2" fmla="*/ 104691 h 112425"/>
                <a:gd name="connsiteX3" fmla="*/ 15 w 247453"/>
                <a:gd name="connsiteY3" fmla="*/ 95095 h 112425"/>
                <a:gd name="connsiteX4" fmla="*/ 126411 w 247453"/>
                <a:gd name="connsiteY4" fmla="*/ 8197 h 112425"/>
                <a:gd name="connsiteX5" fmla="*/ 227133 w 247453"/>
                <a:gd name="connsiteY5" fmla="*/ 14122 h 112425"/>
                <a:gd name="connsiteX0" fmla="*/ 227133 w 247453"/>
                <a:gd name="connsiteY0" fmla="*/ 7701 h 106004"/>
                <a:gd name="connsiteX1" fmla="*/ 240747 w 247453"/>
                <a:gd name="connsiteY1" fmla="*/ 94319 h 106004"/>
                <a:gd name="connsiteX2" fmla="*/ 146160 w 247453"/>
                <a:gd name="connsiteY2" fmla="*/ 98270 h 106004"/>
                <a:gd name="connsiteX3" fmla="*/ 15 w 247453"/>
                <a:gd name="connsiteY3" fmla="*/ 88674 h 106004"/>
                <a:gd name="connsiteX4" fmla="*/ 126411 w 247453"/>
                <a:gd name="connsiteY4" fmla="*/ 1776 h 106004"/>
                <a:gd name="connsiteX5" fmla="*/ 227133 w 247453"/>
                <a:gd name="connsiteY5" fmla="*/ 7701 h 106004"/>
                <a:gd name="connsiteX0" fmla="*/ 227132 w 247123"/>
                <a:gd name="connsiteY0" fmla="*/ 9857 h 108160"/>
                <a:gd name="connsiteX1" fmla="*/ 240746 w 247123"/>
                <a:gd name="connsiteY1" fmla="*/ 96475 h 108160"/>
                <a:gd name="connsiteX2" fmla="*/ 146159 w 247123"/>
                <a:gd name="connsiteY2" fmla="*/ 100426 h 108160"/>
                <a:gd name="connsiteX3" fmla="*/ 14 w 247123"/>
                <a:gd name="connsiteY3" fmla="*/ 90830 h 108160"/>
                <a:gd name="connsiteX4" fmla="*/ 135228 w 247123"/>
                <a:gd name="connsiteY4" fmla="*/ 122 h 108160"/>
                <a:gd name="connsiteX5" fmla="*/ 227132 w 247123"/>
                <a:gd name="connsiteY5" fmla="*/ 9857 h 108160"/>
                <a:gd name="connsiteX0" fmla="*/ 227132 w 247520"/>
                <a:gd name="connsiteY0" fmla="*/ 9857 h 108160"/>
                <a:gd name="connsiteX1" fmla="*/ 240746 w 247520"/>
                <a:gd name="connsiteY1" fmla="*/ 96475 h 108160"/>
                <a:gd name="connsiteX2" fmla="*/ 146159 w 247520"/>
                <a:gd name="connsiteY2" fmla="*/ 100426 h 108160"/>
                <a:gd name="connsiteX3" fmla="*/ 14 w 247520"/>
                <a:gd name="connsiteY3" fmla="*/ 90830 h 108160"/>
                <a:gd name="connsiteX4" fmla="*/ 135228 w 247520"/>
                <a:gd name="connsiteY4" fmla="*/ 122 h 108160"/>
                <a:gd name="connsiteX5" fmla="*/ 227132 w 247520"/>
                <a:gd name="connsiteY5" fmla="*/ 9857 h 108160"/>
                <a:gd name="connsiteX0" fmla="*/ 221840 w 245898"/>
                <a:gd name="connsiteY0" fmla="*/ 12067 h 112275"/>
                <a:gd name="connsiteX1" fmla="*/ 240745 w 245898"/>
                <a:gd name="connsiteY1" fmla="*/ 100590 h 112275"/>
                <a:gd name="connsiteX2" fmla="*/ 146158 w 245898"/>
                <a:gd name="connsiteY2" fmla="*/ 104541 h 112275"/>
                <a:gd name="connsiteX3" fmla="*/ 13 w 245898"/>
                <a:gd name="connsiteY3" fmla="*/ 94945 h 112275"/>
                <a:gd name="connsiteX4" fmla="*/ 135227 w 245898"/>
                <a:gd name="connsiteY4" fmla="*/ 4237 h 112275"/>
                <a:gd name="connsiteX5" fmla="*/ 221840 w 245898"/>
                <a:gd name="connsiteY5" fmla="*/ 12067 h 112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898" h="112275">
                  <a:moveTo>
                    <a:pt x="221840" y="12067"/>
                  </a:moveTo>
                  <a:cubicBezTo>
                    <a:pt x="241189" y="9076"/>
                    <a:pt x="253359" y="85178"/>
                    <a:pt x="240745" y="100590"/>
                  </a:cubicBezTo>
                  <a:cubicBezTo>
                    <a:pt x="228131" y="116002"/>
                    <a:pt x="186280" y="105482"/>
                    <a:pt x="146158" y="104541"/>
                  </a:cubicBezTo>
                  <a:cubicBezTo>
                    <a:pt x="106036" y="103600"/>
                    <a:pt x="1330" y="127861"/>
                    <a:pt x="13" y="94945"/>
                  </a:cubicBezTo>
                  <a:cubicBezTo>
                    <a:pt x="-1304" y="79804"/>
                    <a:pt x="98256" y="18050"/>
                    <a:pt x="135227" y="4237"/>
                  </a:cubicBezTo>
                  <a:cubicBezTo>
                    <a:pt x="172198" y="-9576"/>
                    <a:pt x="202491" y="15058"/>
                    <a:pt x="221840" y="12067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46E193CB-0D0C-4066-AFF8-FBDA62690AF1}"/>
                </a:ext>
              </a:extLst>
            </p:cNvPr>
            <p:cNvSpPr/>
            <p:nvPr/>
          </p:nvSpPr>
          <p:spPr>
            <a:xfrm rot="20800008">
              <a:off x="5175259" y="1887124"/>
              <a:ext cx="1320257" cy="1287989"/>
            </a:xfrm>
            <a:custGeom>
              <a:avLst/>
              <a:gdLst>
                <a:gd name="connsiteX0" fmla="*/ 4686 w 1522514"/>
                <a:gd name="connsiteY0" fmla="*/ 621143 h 1467029"/>
                <a:gd name="connsiteX1" fmla="*/ 42786 w 1522514"/>
                <a:gd name="connsiteY1" fmla="*/ 788783 h 1467029"/>
                <a:gd name="connsiteX2" fmla="*/ 50406 w 1522514"/>
                <a:gd name="connsiteY2" fmla="*/ 836408 h 1467029"/>
                <a:gd name="connsiteX3" fmla="*/ 6591 w 1522514"/>
                <a:gd name="connsiteY3" fmla="*/ 845933 h 1467029"/>
                <a:gd name="connsiteX4" fmla="*/ 6591 w 1522514"/>
                <a:gd name="connsiteY4" fmla="*/ 948803 h 1467029"/>
                <a:gd name="connsiteX5" fmla="*/ 67551 w 1522514"/>
                <a:gd name="connsiteY5" fmla="*/ 1063103 h 1467029"/>
                <a:gd name="connsiteX6" fmla="*/ 111366 w 1522514"/>
                <a:gd name="connsiteY6" fmla="*/ 1101203 h 1467029"/>
                <a:gd name="connsiteX7" fmla="*/ 96126 w 1522514"/>
                <a:gd name="connsiteY7" fmla="*/ 1223123 h 1467029"/>
                <a:gd name="connsiteX8" fmla="*/ 128511 w 1522514"/>
                <a:gd name="connsiteY8" fmla="*/ 1314563 h 1467029"/>
                <a:gd name="connsiteX9" fmla="*/ 223761 w 1522514"/>
                <a:gd name="connsiteY9" fmla="*/ 1379333 h 1467029"/>
                <a:gd name="connsiteX10" fmla="*/ 406641 w 1522514"/>
                <a:gd name="connsiteY10" fmla="*/ 1436483 h 1467029"/>
                <a:gd name="connsiteX11" fmla="*/ 665721 w 1522514"/>
                <a:gd name="connsiteY11" fmla="*/ 1466963 h 1467029"/>
                <a:gd name="connsiteX12" fmla="*/ 900036 w 1522514"/>
                <a:gd name="connsiteY12" fmla="*/ 1428863 h 1467029"/>
                <a:gd name="connsiteX13" fmla="*/ 1122921 w 1522514"/>
                <a:gd name="connsiteY13" fmla="*/ 1345043 h 1467029"/>
                <a:gd name="connsiteX14" fmla="*/ 1273416 w 1522514"/>
                <a:gd name="connsiteY14" fmla="*/ 1211693 h 1467029"/>
                <a:gd name="connsiteX15" fmla="*/ 1309611 w 1522514"/>
                <a:gd name="connsiteY15" fmla="*/ 1236458 h 1467029"/>
                <a:gd name="connsiteX16" fmla="*/ 1408671 w 1522514"/>
                <a:gd name="connsiteY16" fmla="*/ 1219313 h 1467029"/>
                <a:gd name="connsiteX17" fmla="*/ 1477251 w 1522514"/>
                <a:gd name="connsiteY17" fmla="*/ 1145018 h 1467029"/>
                <a:gd name="connsiteX18" fmla="*/ 1521066 w 1522514"/>
                <a:gd name="connsiteY18" fmla="*/ 1045958 h 1467029"/>
                <a:gd name="connsiteX19" fmla="*/ 1507731 w 1522514"/>
                <a:gd name="connsiteY19" fmla="*/ 931658 h 1467029"/>
                <a:gd name="connsiteX20" fmla="*/ 1465821 w 1522514"/>
                <a:gd name="connsiteY20" fmla="*/ 861173 h 1467029"/>
                <a:gd name="connsiteX21" fmla="*/ 1357236 w 1522514"/>
                <a:gd name="connsiteY21" fmla="*/ 872603 h 1467029"/>
                <a:gd name="connsiteX22" fmla="*/ 1418196 w 1522514"/>
                <a:gd name="connsiteY22" fmla="*/ 802118 h 1467029"/>
                <a:gd name="connsiteX23" fmla="*/ 1475346 w 1522514"/>
                <a:gd name="connsiteY23" fmla="*/ 440168 h 1467029"/>
                <a:gd name="connsiteX24" fmla="*/ 1395336 w 1522514"/>
                <a:gd name="connsiteY24" fmla="*/ 158228 h 1467029"/>
                <a:gd name="connsiteX25" fmla="*/ 1199121 w 1522514"/>
                <a:gd name="connsiteY25" fmla="*/ 26783 h 1467029"/>
                <a:gd name="connsiteX26" fmla="*/ 1079106 w 1522514"/>
                <a:gd name="connsiteY26" fmla="*/ 59168 h 1467029"/>
                <a:gd name="connsiteX27" fmla="*/ 827646 w 1522514"/>
                <a:gd name="connsiteY27" fmla="*/ 22973 h 1467029"/>
                <a:gd name="connsiteX28" fmla="*/ 389496 w 1522514"/>
                <a:gd name="connsiteY28" fmla="*/ 24878 h 1467029"/>
                <a:gd name="connsiteX29" fmla="*/ 84696 w 1522514"/>
                <a:gd name="connsiteY29" fmla="*/ 333488 h 1467029"/>
                <a:gd name="connsiteX30" fmla="*/ 4686 w 1522514"/>
                <a:gd name="connsiteY30" fmla="*/ 621143 h 1467029"/>
                <a:gd name="connsiteX0" fmla="*/ 4686 w 1522641"/>
                <a:gd name="connsiteY0" fmla="*/ 621143 h 1467029"/>
                <a:gd name="connsiteX1" fmla="*/ 42786 w 1522641"/>
                <a:gd name="connsiteY1" fmla="*/ 788783 h 1467029"/>
                <a:gd name="connsiteX2" fmla="*/ 50406 w 1522641"/>
                <a:gd name="connsiteY2" fmla="*/ 836408 h 1467029"/>
                <a:gd name="connsiteX3" fmla="*/ 6591 w 1522641"/>
                <a:gd name="connsiteY3" fmla="*/ 845933 h 1467029"/>
                <a:gd name="connsiteX4" fmla="*/ 6591 w 1522641"/>
                <a:gd name="connsiteY4" fmla="*/ 948803 h 1467029"/>
                <a:gd name="connsiteX5" fmla="*/ 67551 w 1522641"/>
                <a:gd name="connsiteY5" fmla="*/ 1063103 h 1467029"/>
                <a:gd name="connsiteX6" fmla="*/ 111366 w 1522641"/>
                <a:gd name="connsiteY6" fmla="*/ 1101203 h 1467029"/>
                <a:gd name="connsiteX7" fmla="*/ 96126 w 1522641"/>
                <a:gd name="connsiteY7" fmla="*/ 1223123 h 1467029"/>
                <a:gd name="connsiteX8" fmla="*/ 128511 w 1522641"/>
                <a:gd name="connsiteY8" fmla="*/ 1314563 h 1467029"/>
                <a:gd name="connsiteX9" fmla="*/ 223761 w 1522641"/>
                <a:gd name="connsiteY9" fmla="*/ 1379333 h 1467029"/>
                <a:gd name="connsiteX10" fmla="*/ 406641 w 1522641"/>
                <a:gd name="connsiteY10" fmla="*/ 1436483 h 1467029"/>
                <a:gd name="connsiteX11" fmla="*/ 665721 w 1522641"/>
                <a:gd name="connsiteY11" fmla="*/ 1466963 h 1467029"/>
                <a:gd name="connsiteX12" fmla="*/ 900036 w 1522641"/>
                <a:gd name="connsiteY12" fmla="*/ 1428863 h 1467029"/>
                <a:gd name="connsiteX13" fmla="*/ 1122921 w 1522641"/>
                <a:gd name="connsiteY13" fmla="*/ 1345043 h 1467029"/>
                <a:gd name="connsiteX14" fmla="*/ 1273416 w 1522641"/>
                <a:gd name="connsiteY14" fmla="*/ 1211693 h 1467029"/>
                <a:gd name="connsiteX15" fmla="*/ 1309611 w 1522641"/>
                <a:gd name="connsiteY15" fmla="*/ 1236458 h 1467029"/>
                <a:gd name="connsiteX16" fmla="*/ 1408671 w 1522641"/>
                <a:gd name="connsiteY16" fmla="*/ 1219313 h 1467029"/>
                <a:gd name="connsiteX17" fmla="*/ 1477251 w 1522641"/>
                <a:gd name="connsiteY17" fmla="*/ 1145018 h 1467029"/>
                <a:gd name="connsiteX18" fmla="*/ 1521066 w 1522641"/>
                <a:gd name="connsiteY18" fmla="*/ 1045958 h 1467029"/>
                <a:gd name="connsiteX19" fmla="*/ 1507731 w 1522641"/>
                <a:gd name="connsiteY19" fmla="*/ 931658 h 1467029"/>
                <a:gd name="connsiteX20" fmla="*/ 1458201 w 1522641"/>
                <a:gd name="connsiteY20" fmla="*/ 864983 h 1467029"/>
                <a:gd name="connsiteX21" fmla="*/ 1357236 w 1522641"/>
                <a:gd name="connsiteY21" fmla="*/ 872603 h 1467029"/>
                <a:gd name="connsiteX22" fmla="*/ 1418196 w 1522641"/>
                <a:gd name="connsiteY22" fmla="*/ 802118 h 1467029"/>
                <a:gd name="connsiteX23" fmla="*/ 1475346 w 1522641"/>
                <a:gd name="connsiteY23" fmla="*/ 440168 h 1467029"/>
                <a:gd name="connsiteX24" fmla="*/ 1395336 w 1522641"/>
                <a:gd name="connsiteY24" fmla="*/ 158228 h 1467029"/>
                <a:gd name="connsiteX25" fmla="*/ 1199121 w 1522641"/>
                <a:gd name="connsiteY25" fmla="*/ 26783 h 1467029"/>
                <a:gd name="connsiteX26" fmla="*/ 1079106 w 1522641"/>
                <a:gd name="connsiteY26" fmla="*/ 59168 h 1467029"/>
                <a:gd name="connsiteX27" fmla="*/ 827646 w 1522641"/>
                <a:gd name="connsiteY27" fmla="*/ 22973 h 1467029"/>
                <a:gd name="connsiteX28" fmla="*/ 389496 w 1522641"/>
                <a:gd name="connsiteY28" fmla="*/ 24878 h 1467029"/>
                <a:gd name="connsiteX29" fmla="*/ 84696 w 1522641"/>
                <a:gd name="connsiteY29" fmla="*/ 333488 h 1467029"/>
                <a:gd name="connsiteX30" fmla="*/ 4686 w 1522641"/>
                <a:gd name="connsiteY30" fmla="*/ 621143 h 1467029"/>
                <a:gd name="connsiteX0" fmla="*/ 4686 w 1534839"/>
                <a:gd name="connsiteY0" fmla="*/ 621143 h 1467029"/>
                <a:gd name="connsiteX1" fmla="*/ 42786 w 1534839"/>
                <a:gd name="connsiteY1" fmla="*/ 788783 h 1467029"/>
                <a:gd name="connsiteX2" fmla="*/ 50406 w 1534839"/>
                <a:gd name="connsiteY2" fmla="*/ 836408 h 1467029"/>
                <a:gd name="connsiteX3" fmla="*/ 6591 w 1534839"/>
                <a:gd name="connsiteY3" fmla="*/ 845933 h 1467029"/>
                <a:gd name="connsiteX4" fmla="*/ 6591 w 1534839"/>
                <a:gd name="connsiteY4" fmla="*/ 948803 h 1467029"/>
                <a:gd name="connsiteX5" fmla="*/ 67551 w 1534839"/>
                <a:gd name="connsiteY5" fmla="*/ 1063103 h 1467029"/>
                <a:gd name="connsiteX6" fmla="*/ 111366 w 1534839"/>
                <a:gd name="connsiteY6" fmla="*/ 1101203 h 1467029"/>
                <a:gd name="connsiteX7" fmla="*/ 96126 w 1534839"/>
                <a:gd name="connsiteY7" fmla="*/ 1223123 h 1467029"/>
                <a:gd name="connsiteX8" fmla="*/ 128511 w 1534839"/>
                <a:gd name="connsiteY8" fmla="*/ 1314563 h 1467029"/>
                <a:gd name="connsiteX9" fmla="*/ 223761 w 1534839"/>
                <a:gd name="connsiteY9" fmla="*/ 1379333 h 1467029"/>
                <a:gd name="connsiteX10" fmla="*/ 406641 w 1534839"/>
                <a:gd name="connsiteY10" fmla="*/ 1436483 h 1467029"/>
                <a:gd name="connsiteX11" fmla="*/ 665721 w 1534839"/>
                <a:gd name="connsiteY11" fmla="*/ 1466963 h 1467029"/>
                <a:gd name="connsiteX12" fmla="*/ 900036 w 1534839"/>
                <a:gd name="connsiteY12" fmla="*/ 1428863 h 1467029"/>
                <a:gd name="connsiteX13" fmla="*/ 1122921 w 1534839"/>
                <a:gd name="connsiteY13" fmla="*/ 1345043 h 1467029"/>
                <a:gd name="connsiteX14" fmla="*/ 1273416 w 1534839"/>
                <a:gd name="connsiteY14" fmla="*/ 1211693 h 1467029"/>
                <a:gd name="connsiteX15" fmla="*/ 1309611 w 1534839"/>
                <a:gd name="connsiteY15" fmla="*/ 1236458 h 1467029"/>
                <a:gd name="connsiteX16" fmla="*/ 1408671 w 1534839"/>
                <a:gd name="connsiteY16" fmla="*/ 1219313 h 1467029"/>
                <a:gd name="connsiteX17" fmla="*/ 1477251 w 1534839"/>
                <a:gd name="connsiteY17" fmla="*/ 1145018 h 1467029"/>
                <a:gd name="connsiteX18" fmla="*/ 1521066 w 1534839"/>
                <a:gd name="connsiteY18" fmla="*/ 1045958 h 1467029"/>
                <a:gd name="connsiteX19" fmla="*/ 1530591 w 1534839"/>
                <a:gd name="connsiteY19" fmla="*/ 939278 h 1467029"/>
                <a:gd name="connsiteX20" fmla="*/ 1458201 w 1534839"/>
                <a:gd name="connsiteY20" fmla="*/ 864983 h 1467029"/>
                <a:gd name="connsiteX21" fmla="*/ 1357236 w 1534839"/>
                <a:gd name="connsiteY21" fmla="*/ 872603 h 1467029"/>
                <a:gd name="connsiteX22" fmla="*/ 1418196 w 1534839"/>
                <a:gd name="connsiteY22" fmla="*/ 802118 h 1467029"/>
                <a:gd name="connsiteX23" fmla="*/ 1475346 w 1534839"/>
                <a:gd name="connsiteY23" fmla="*/ 440168 h 1467029"/>
                <a:gd name="connsiteX24" fmla="*/ 1395336 w 1534839"/>
                <a:gd name="connsiteY24" fmla="*/ 158228 h 1467029"/>
                <a:gd name="connsiteX25" fmla="*/ 1199121 w 1534839"/>
                <a:gd name="connsiteY25" fmla="*/ 26783 h 1467029"/>
                <a:gd name="connsiteX26" fmla="*/ 1079106 w 1534839"/>
                <a:gd name="connsiteY26" fmla="*/ 59168 h 1467029"/>
                <a:gd name="connsiteX27" fmla="*/ 827646 w 1534839"/>
                <a:gd name="connsiteY27" fmla="*/ 22973 h 1467029"/>
                <a:gd name="connsiteX28" fmla="*/ 389496 w 1534839"/>
                <a:gd name="connsiteY28" fmla="*/ 24878 h 1467029"/>
                <a:gd name="connsiteX29" fmla="*/ 84696 w 1534839"/>
                <a:gd name="connsiteY29" fmla="*/ 333488 h 1467029"/>
                <a:gd name="connsiteX30" fmla="*/ 4686 w 1534839"/>
                <a:gd name="connsiteY30" fmla="*/ 621143 h 1467029"/>
                <a:gd name="connsiteX0" fmla="*/ 4686 w 1541892"/>
                <a:gd name="connsiteY0" fmla="*/ 621143 h 1467029"/>
                <a:gd name="connsiteX1" fmla="*/ 42786 w 1541892"/>
                <a:gd name="connsiteY1" fmla="*/ 788783 h 1467029"/>
                <a:gd name="connsiteX2" fmla="*/ 50406 w 1541892"/>
                <a:gd name="connsiteY2" fmla="*/ 836408 h 1467029"/>
                <a:gd name="connsiteX3" fmla="*/ 6591 w 1541892"/>
                <a:gd name="connsiteY3" fmla="*/ 845933 h 1467029"/>
                <a:gd name="connsiteX4" fmla="*/ 6591 w 1541892"/>
                <a:gd name="connsiteY4" fmla="*/ 948803 h 1467029"/>
                <a:gd name="connsiteX5" fmla="*/ 67551 w 1541892"/>
                <a:gd name="connsiteY5" fmla="*/ 1063103 h 1467029"/>
                <a:gd name="connsiteX6" fmla="*/ 111366 w 1541892"/>
                <a:gd name="connsiteY6" fmla="*/ 1101203 h 1467029"/>
                <a:gd name="connsiteX7" fmla="*/ 96126 w 1541892"/>
                <a:gd name="connsiteY7" fmla="*/ 1223123 h 1467029"/>
                <a:gd name="connsiteX8" fmla="*/ 128511 w 1541892"/>
                <a:gd name="connsiteY8" fmla="*/ 1314563 h 1467029"/>
                <a:gd name="connsiteX9" fmla="*/ 223761 w 1541892"/>
                <a:gd name="connsiteY9" fmla="*/ 1379333 h 1467029"/>
                <a:gd name="connsiteX10" fmla="*/ 406641 w 1541892"/>
                <a:gd name="connsiteY10" fmla="*/ 1436483 h 1467029"/>
                <a:gd name="connsiteX11" fmla="*/ 665721 w 1541892"/>
                <a:gd name="connsiteY11" fmla="*/ 1466963 h 1467029"/>
                <a:gd name="connsiteX12" fmla="*/ 900036 w 1541892"/>
                <a:gd name="connsiteY12" fmla="*/ 1428863 h 1467029"/>
                <a:gd name="connsiteX13" fmla="*/ 1122921 w 1541892"/>
                <a:gd name="connsiteY13" fmla="*/ 1345043 h 1467029"/>
                <a:gd name="connsiteX14" fmla="*/ 1273416 w 1541892"/>
                <a:gd name="connsiteY14" fmla="*/ 1211693 h 1467029"/>
                <a:gd name="connsiteX15" fmla="*/ 1309611 w 1541892"/>
                <a:gd name="connsiteY15" fmla="*/ 1236458 h 1467029"/>
                <a:gd name="connsiteX16" fmla="*/ 1408671 w 1541892"/>
                <a:gd name="connsiteY16" fmla="*/ 1219313 h 1467029"/>
                <a:gd name="connsiteX17" fmla="*/ 1477251 w 1541892"/>
                <a:gd name="connsiteY17" fmla="*/ 1145018 h 1467029"/>
                <a:gd name="connsiteX18" fmla="*/ 1536306 w 1541892"/>
                <a:gd name="connsiteY18" fmla="*/ 1047863 h 1467029"/>
                <a:gd name="connsiteX19" fmla="*/ 1530591 w 1541892"/>
                <a:gd name="connsiteY19" fmla="*/ 939278 h 1467029"/>
                <a:gd name="connsiteX20" fmla="*/ 1458201 w 1541892"/>
                <a:gd name="connsiteY20" fmla="*/ 864983 h 1467029"/>
                <a:gd name="connsiteX21" fmla="*/ 1357236 w 1541892"/>
                <a:gd name="connsiteY21" fmla="*/ 872603 h 1467029"/>
                <a:gd name="connsiteX22" fmla="*/ 1418196 w 1541892"/>
                <a:gd name="connsiteY22" fmla="*/ 802118 h 1467029"/>
                <a:gd name="connsiteX23" fmla="*/ 1475346 w 1541892"/>
                <a:gd name="connsiteY23" fmla="*/ 440168 h 1467029"/>
                <a:gd name="connsiteX24" fmla="*/ 1395336 w 1541892"/>
                <a:gd name="connsiteY24" fmla="*/ 158228 h 1467029"/>
                <a:gd name="connsiteX25" fmla="*/ 1199121 w 1541892"/>
                <a:gd name="connsiteY25" fmla="*/ 26783 h 1467029"/>
                <a:gd name="connsiteX26" fmla="*/ 1079106 w 1541892"/>
                <a:gd name="connsiteY26" fmla="*/ 59168 h 1467029"/>
                <a:gd name="connsiteX27" fmla="*/ 827646 w 1541892"/>
                <a:gd name="connsiteY27" fmla="*/ 22973 h 1467029"/>
                <a:gd name="connsiteX28" fmla="*/ 389496 w 1541892"/>
                <a:gd name="connsiteY28" fmla="*/ 24878 h 1467029"/>
                <a:gd name="connsiteX29" fmla="*/ 84696 w 1541892"/>
                <a:gd name="connsiteY29" fmla="*/ 333488 h 1467029"/>
                <a:gd name="connsiteX30" fmla="*/ 4686 w 1541892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57236 w 1542707"/>
                <a:gd name="connsiteY21" fmla="*/ 872603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93431 w 1542707"/>
                <a:gd name="connsiteY21" fmla="*/ 866888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93431 w 1542707"/>
                <a:gd name="connsiteY21" fmla="*/ 866888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4686 w 1542707"/>
                <a:gd name="connsiteY0" fmla="*/ 621143 h 1467029"/>
                <a:gd name="connsiteX1" fmla="*/ 42786 w 1542707"/>
                <a:gd name="connsiteY1" fmla="*/ 788783 h 1467029"/>
                <a:gd name="connsiteX2" fmla="*/ 50406 w 1542707"/>
                <a:gd name="connsiteY2" fmla="*/ 836408 h 1467029"/>
                <a:gd name="connsiteX3" fmla="*/ 6591 w 1542707"/>
                <a:gd name="connsiteY3" fmla="*/ 845933 h 1467029"/>
                <a:gd name="connsiteX4" fmla="*/ 6591 w 1542707"/>
                <a:gd name="connsiteY4" fmla="*/ 948803 h 1467029"/>
                <a:gd name="connsiteX5" fmla="*/ 67551 w 1542707"/>
                <a:gd name="connsiteY5" fmla="*/ 1063103 h 1467029"/>
                <a:gd name="connsiteX6" fmla="*/ 111366 w 1542707"/>
                <a:gd name="connsiteY6" fmla="*/ 1101203 h 1467029"/>
                <a:gd name="connsiteX7" fmla="*/ 96126 w 1542707"/>
                <a:gd name="connsiteY7" fmla="*/ 1223123 h 1467029"/>
                <a:gd name="connsiteX8" fmla="*/ 128511 w 1542707"/>
                <a:gd name="connsiteY8" fmla="*/ 1314563 h 1467029"/>
                <a:gd name="connsiteX9" fmla="*/ 223761 w 1542707"/>
                <a:gd name="connsiteY9" fmla="*/ 1379333 h 1467029"/>
                <a:gd name="connsiteX10" fmla="*/ 406641 w 1542707"/>
                <a:gd name="connsiteY10" fmla="*/ 1436483 h 1467029"/>
                <a:gd name="connsiteX11" fmla="*/ 665721 w 1542707"/>
                <a:gd name="connsiteY11" fmla="*/ 1466963 h 1467029"/>
                <a:gd name="connsiteX12" fmla="*/ 900036 w 1542707"/>
                <a:gd name="connsiteY12" fmla="*/ 1428863 h 1467029"/>
                <a:gd name="connsiteX13" fmla="*/ 1122921 w 1542707"/>
                <a:gd name="connsiteY13" fmla="*/ 1345043 h 1467029"/>
                <a:gd name="connsiteX14" fmla="*/ 1273416 w 1542707"/>
                <a:gd name="connsiteY14" fmla="*/ 1211693 h 1467029"/>
                <a:gd name="connsiteX15" fmla="*/ 1309611 w 1542707"/>
                <a:gd name="connsiteY15" fmla="*/ 1236458 h 1467029"/>
                <a:gd name="connsiteX16" fmla="*/ 1408671 w 1542707"/>
                <a:gd name="connsiteY16" fmla="*/ 1219313 h 1467029"/>
                <a:gd name="connsiteX17" fmla="*/ 1477251 w 1542707"/>
                <a:gd name="connsiteY17" fmla="*/ 1145018 h 1467029"/>
                <a:gd name="connsiteX18" fmla="*/ 1536306 w 1542707"/>
                <a:gd name="connsiteY18" fmla="*/ 1047863 h 1467029"/>
                <a:gd name="connsiteX19" fmla="*/ 1530591 w 1542707"/>
                <a:gd name="connsiteY19" fmla="*/ 939278 h 1467029"/>
                <a:gd name="connsiteX20" fmla="*/ 1458201 w 1542707"/>
                <a:gd name="connsiteY20" fmla="*/ 864983 h 1467029"/>
                <a:gd name="connsiteX21" fmla="*/ 1393431 w 1542707"/>
                <a:gd name="connsiteY21" fmla="*/ 866888 h 1467029"/>
                <a:gd name="connsiteX22" fmla="*/ 1418196 w 1542707"/>
                <a:gd name="connsiteY22" fmla="*/ 802118 h 1467029"/>
                <a:gd name="connsiteX23" fmla="*/ 1475346 w 1542707"/>
                <a:gd name="connsiteY23" fmla="*/ 440168 h 1467029"/>
                <a:gd name="connsiteX24" fmla="*/ 1395336 w 1542707"/>
                <a:gd name="connsiteY24" fmla="*/ 158228 h 1467029"/>
                <a:gd name="connsiteX25" fmla="*/ 1199121 w 1542707"/>
                <a:gd name="connsiteY25" fmla="*/ 26783 h 1467029"/>
                <a:gd name="connsiteX26" fmla="*/ 1079106 w 1542707"/>
                <a:gd name="connsiteY26" fmla="*/ 59168 h 1467029"/>
                <a:gd name="connsiteX27" fmla="*/ 827646 w 1542707"/>
                <a:gd name="connsiteY27" fmla="*/ 22973 h 1467029"/>
                <a:gd name="connsiteX28" fmla="*/ 389496 w 1542707"/>
                <a:gd name="connsiteY28" fmla="*/ 24878 h 1467029"/>
                <a:gd name="connsiteX29" fmla="*/ 84696 w 1542707"/>
                <a:gd name="connsiteY29" fmla="*/ 333488 h 1467029"/>
                <a:gd name="connsiteX30" fmla="*/ 4686 w 1542707"/>
                <a:gd name="connsiteY30" fmla="*/ 621143 h 1467029"/>
                <a:gd name="connsiteX0" fmla="*/ 3864 w 1541885"/>
                <a:gd name="connsiteY0" fmla="*/ 621143 h 1467029"/>
                <a:gd name="connsiteX1" fmla="*/ 41964 w 1541885"/>
                <a:gd name="connsiteY1" fmla="*/ 788783 h 1467029"/>
                <a:gd name="connsiteX2" fmla="*/ 34344 w 1541885"/>
                <a:gd name="connsiteY2" fmla="*/ 828788 h 1467029"/>
                <a:gd name="connsiteX3" fmla="*/ 5769 w 1541885"/>
                <a:gd name="connsiteY3" fmla="*/ 845933 h 1467029"/>
                <a:gd name="connsiteX4" fmla="*/ 5769 w 1541885"/>
                <a:gd name="connsiteY4" fmla="*/ 948803 h 1467029"/>
                <a:gd name="connsiteX5" fmla="*/ 66729 w 1541885"/>
                <a:gd name="connsiteY5" fmla="*/ 1063103 h 1467029"/>
                <a:gd name="connsiteX6" fmla="*/ 110544 w 1541885"/>
                <a:gd name="connsiteY6" fmla="*/ 1101203 h 1467029"/>
                <a:gd name="connsiteX7" fmla="*/ 95304 w 1541885"/>
                <a:gd name="connsiteY7" fmla="*/ 1223123 h 1467029"/>
                <a:gd name="connsiteX8" fmla="*/ 127689 w 1541885"/>
                <a:gd name="connsiteY8" fmla="*/ 1314563 h 1467029"/>
                <a:gd name="connsiteX9" fmla="*/ 222939 w 1541885"/>
                <a:gd name="connsiteY9" fmla="*/ 1379333 h 1467029"/>
                <a:gd name="connsiteX10" fmla="*/ 405819 w 1541885"/>
                <a:gd name="connsiteY10" fmla="*/ 1436483 h 1467029"/>
                <a:gd name="connsiteX11" fmla="*/ 664899 w 1541885"/>
                <a:gd name="connsiteY11" fmla="*/ 1466963 h 1467029"/>
                <a:gd name="connsiteX12" fmla="*/ 899214 w 1541885"/>
                <a:gd name="connsiteY12" fmla="*/ 1428863 h 1467029"/>
                <a:gd name="connsiteX13" fmla="*/ 1122099 w 1541885"/>
                <a:gd name="connsiteY13" fmla="*/ 1345043 h 1467029"/>
                <a:gd name="connsiteX14" fmla="*/ 1272594 w 1541885"/>
                <a:gd name="connsiteY14" fmla="*/ 1211693 h 1467029"/>
                <a:gd name="connsiteX15" fmla="*/ 1308789 w 1541885"/>
                <a:gd name="connsiteY15" fmla="*/ 1236458 h 1467029"/>
                <a:gd name="connsiteX16" fmla="*/ 1407849 w 1541885"/>
                <a:gd name="connsiteY16" fmla="*/ 1219313 h 1467029"/>
                <a:gd name="connsiteX17" fmla="*/ 1476429 w 1541885"/>
                <a:gd name="connsiteY17" fmla="*/ 1145018 h 1467029"/>
                <a:gd name="connsiteX18" fmla="*/ 1535484 w 1541885"/>
                <a:gd name="connsiteY18" fmla="*/ 1047863 h 1467029"/>
                <a:gd name="connsiteX19" fmla="*/ 1529769 w 1541885"/>
                <a:gd name="connsiteY19" fmla="*/ 939278 h 1467029"/>
                <a:gd name="connsiteX20" fmla="*/ 1457379 w 1541885"/>
                <a:gd name="connsiteY20" fmla="*/ 864983 h 1467029"/>
                <a:gd name="connsiteX21" fmla="*/ 1392609 w 1541885"/>
                <a:gd name="connsiteY21" fmla="*/ 866888 h 1467029"/>
                <a:gd name="connsiteX22" fmla="*/ 1417374 w 1541885"/>
                <a:gd name="connsiteY22" fmla="*/ 802118 h 1467029"/>
                <a:gd name="connsiteX23" fmla="*/ 1474524 w 1541885"/>
                <a:gd name="connsiteY23" fmla="*/ 440168 h 1467029"/>
                <a:gd name="connsiteX24" fmla="*/ 1394514 w 1541885"/>
                <a:gd name="connsiteY24" fmla="*/ 158228 h 1467029"/>
                <a:gd name="connsiteX25" fmla="*/ 1198299 w 1541885"/>
                <a:gd name="connsiteY25" fmla="*/ 26783 h 1467029"/>
                <a:gd name="connsiteX26" fmla="*/ 1078284 w 1541885"/>
                <a:gd name="connsiteY26" fmla="*/ 59168 h 1467029"/>
                <a:gd name="connsiteX27" fmla="*/ 826824 w 1541885"/>
                <a:gd name="connsiteY27" fmla="*/ 22973 h 1467029"/>
                <a:gd name="connsiteX28" fmla="*/ 388674 w 1541885"/>
                <a:gd name="connsiteY28" fmla="*/ 24878 h 1467029"/>
                <a:gd name="connsiteX29" fmla="*/ 83874 w 1541885"/>
                <a:gd name="connsiteY29" fmla="*/ 333488 h 1467029"/>
                <a:gd name="connsiteX30" fmla="*/ 3864 w 1541885"/>
                <a:gd name="connsiteY30" fmla="*/ 621143 h 1467029"/>
                <a:gd name="connsiteX0" fmla="*/ 3864 w 1541885"/>
                <a:gd name="connsiteY0" fmla="*/ 619055 h 1464941"/>
                <a:gd name="connsiteX1" fmla="*/ 41964 w 1541885"/>
                <a:gd name="connsiteY1" fmla="*/ 786695 h 1464941"/>
                <a:gd name="connsiteX2" fmla="*/ 34344 w 1541885"/>
                <a:gd name="connsiteY2" fmla="*/ 826700 h 1464941"/>
                <a:gd name="connsiteX3" fmla="*/ 5769 w 1541885"/>
                <a:gd name="connsiteY3" fmla="*/ 843845 h 1464941"/>
                <a:gd name="connsiteX4" fmla="*/ 5769 w 1541885"/>
                <a:gd name="connsiteY4" fmla="*/ 946715 h 1464941"/>
                <a:gd name="connsiteX5" fmla="*/ 66729 w 1541885"/>
                <a:gd name="connsiteY5" fmla="*/ 1061015 h 1464941"/>
                <a:gd name="connsiteX6" fmla="*/ 110544 w 1541885"/>
                <a:gd name="connsiteY6" fmla="*/ 1099115 h 1464941"/>
                <a:gd name="connsiteX7" fmla="*/ 95304 w 1541885"/>
                <a:gd name="connsiteY7" fmla="*/ 1221035 h 1464941"/>
                <a:gd name="connsiteX8" fmla="*/ 127689 w 1541885"/>
                <a:gd name="connsiteY8" fmla="*/ 1312475 h 1464941"/>
                <a:gd name="connsiteX9" fmla="*/ 222939 w 1541885"/>
                <a:gd name="connsiteY9" fmla="*/ 1377245 h 1464941"/>
                <a:gd name="connsiteX10" fmla="*/ 405819 w 1541885"/>
                <a:gd name="connsiteY10" fmla="*/ 1434395 h 1464941"/>
                <a:gd name="connsiteX11" fmla="*/ 664899 w 1541885"/>
                <a:gd name="connsiteY11" fmla="*/ 1464875 h 1464941"/>
                <a:gd name="connsiteX12" fmla="*/ 899214 w 1541885"/>
                <a:gd name="connsiteY12" fmla="*/ 1426775 h 1464941"/>
                <a:gd name="connsiteX13" fmla="*/ 1122099 w 1541885"/>
                <a:gd name="connsiteY13" fmla="*/ 1342955 h 1464941"/>
                <a:gd name="connsiteX14" fmla="*/ 1272594 w 1541885"/>
                <a:gd name="connsiteY14" fmla="*/ 1209605 h 1464941"/>
                <a:gd name="connsiteX15" fmla="*/ 1308789 w 1541885"/>
                <a:gd name="connsiteY15" fmla="*/ 1234370 h 1464941"/>
                <a:gd name="connsiteX16" fmla="*/ 1407849 w 1541885"/>
                <a:gd name="connsiteY16" fmla="*/ 1217225 h 1464941"/>
                <a:gd name="connsiteX17" fmla="*/ 1476429 w 1541885"/>
                <a:gd name="connsiteY17" fmla="*/ 1142930 h 1464941"/>
                <a:gd name="connsiteX18" fmla="*/ 1535484 w 1541885"/>
                <a:gd name="connsiteY18" fmla="*/ 1045775 h 1464941"/>
                <a:gd name="connsiteX19" fmla="*/ 1529769 w 1541885"/>
                <a:gd name="connsiteY19" fmla="*/ 937190 h 1464941"/>
                <a:gd name="connsiteX20" fmla="*/ 1457379 w 1541885"/>
                <a:gd name="connsiteY20" fmla="*/ 862895 h 1464941"/>
                <a:gd name="connsiteX21" fmla="*/ 1392609 w 1541885"/>
                <a:gd name="connsiteY21" fmla="*/ 864800 h 1464941"/>
                <a:gd name="connsiteX22" fmla="*/ 1417374 w 1541885"/>
                <a:gd name="connsiteY22" fmla="*/ 800030 h 1464941"/>
                <a:gd name="connsiteX23" fmla="*/ 1474524 w 1541885"/>
                <a:gd name="connsiteY23" fmla="*/ 438080 h 1464941"/>
                <a:gd name="connsiteX24" fmla="*/ 1394514 w 1541885"/>
                <a:gd name="connsiteY24" fmla="*/ 156140 h 1464941"/>
                <a:gd name="connsiteX25" fmla="*/ 1198299 w 1541885"/>
                <a:gd name="connsiteY25" fmla="*/ 24695 h 1464941"/>
                <a:gd name="connsiteX26" fmla="*/ 1051614 w 1541885"/>
                <a:gd name="connsiteY26" fmla="*/ 3740 h 1464941"/>
                <a:gd name="connsiteX27" fmla="*/ 826824 w 1541885"/>
                <a:gd name="connsiteY27" fmla="*/ 20885 h 1464941"/>
                <a:gd name="connsiteX28" fmla="*/ 388674 w 1541885"/>
                <a:gd name="connsiteY28" fmla="*/ 22790 h 1464941"/>
                <a:gd name="connsiteX29" fmla="*/ 83874 w 1541885"/>
                <a:gd name="connsiteY29" fmla="*/ 331400 h 1464941"/>
                <a:gd name="connsiteX30" fmla="*/ 3864 w 1541885"/>
                <a:gd name="connsiteY30" fmla="*/ 619055 h 1464941"/>
                <a:gd name="connsiteX0" fmla="*/ 3864 w 1541885"/>
                <a:gd name="connsiteY0" fmla="*/ 646071 h 1491957"/>
                <a:gd name="connsiteX1" fmla="*/ 41964 w 1541885"/>
                <a:gd name="connsiteY1" fmla="*/ 813711 h 1491957"/>
                <a:gd name="connsiteX2" fmla="*/ 34344 w 1541885"/>
                <a:gd name="connsiteY2" fmla="*/ 853716 h 1491957"/>
                <a:gd name="connsiteX3" fmla="*/ 5769 w 1541885"/>
                <a:gd name="connsiteY3" fmla="*/ 870861 h 1491957"/>
                <a:gd name="connsiteX4" fmla="*/ 5769 w 1541885"/>
                <a:gd name="connsiteY4" fmla="*/ 973731 h 1491957"/>
                <a:gd name="connsiteX5" fmla="*/ 66729 w 1541885"/>
                <a:gd name="connsiteY5" fmla="*/ 1088031 h 1491957"/>
                <a:gd name="connsiteX6" fmla="*/ 110544 w 1541885"/>
                <a:gd name="connsiteY6" fmla="*/ 1126131 h 1491957"/>
                <a:gd name="connsiteX7" fmla="*/ 95304 w 1541885"/>
                <a:gd name="connsiteY7" fmla="*/ 1248051 h 1491957"/>
                <a:gd name="connsiteX8" fmla="*/ 127689 w 1541885"/>
                <a:gd name="connsiteY8" fmla="*/ 1339491 h 1491957"/>
                <a:gd name="connsiteX9" fmla="*/ 222939 w 1541885"/>
                <a:gd name="connsiteY9" fmla="*/ 1404261 h 1491957"/>
                <a:gd name="connsiteX10" fmla="*/ 405819 w 1541885"/>
                <a:gd name="connsiteY10" fmla="*/ 1461411 h 1491957"/>
                <a:gd name="connsiteX11" fmla="*/ 664899 w 1541885"/>
                <a:gd name="connsiteY11" fmla="*/ 1491891 h 1491957"/>
                <a:gd name="connsiteX12" fmla="*/ 899214 w 1541885"/>
                <a:gd name="connsiteY12" fmla="*/ 1453791 h 1491957"/>
                <a:gd name="connsiteX13" fmla="*/ 1122099 w 1541885"/>
                <a:gd name="connsiteY13" fmla="*/ 1369971 h 1491957"/>
                <a:gd name="connsiteX14" fmla="*/ 1272594 w 1541885"/>
                <a:gd name="connsiteY14" fmla="*/ 1236621 h 1491957"/>
                <a:gd name="connsiteX15" fmla="*/ 1308789 w 1541885"/>
                <a:gd name="connsiteY15" fmla="*/ 1261386 h 1491957"/>
                <a:gd name="connsiteX16" fmla="*/ 1407849 w 1541885"/>
                <a:gd name="connsiteY16" fmla="*/ 1244241 h 1491957"/>
                <a:gd name="connsiteX17" fmla="*/ 1476429 w 1541885"/>
                <a:gd name="connsiteY17" fmla="*/ 1169946 h 1491957"/>
                <a:gd name="connsiteX18" fmla="*/ 1535484 w 1541885"/>
                <a:gd name="connsiteY18" fmla="*/ 1072791 h 1491957"/>
                <a:gd name="connsiteX19" fmla="*/ 1529769 w 1541885"/>
                <a:gd name="connsiteY19" fmla="*/ 964206 h 1491957"/>
                <a:gd name="connsiteX20" fmla="*/ 1457379 w 1541885"/>
                <a:gd name="connsiteY20" fmla="*/ 889911 h 1491957"/>
                <a:gd name="connsiteX21" fmla="*/ 1392609 w 1541885"/>
                <a:gd name="connsiteY21" fmla="*/ 891816 h 1491957"/>
                <a:gd name="connsiteX22" fmla="*/ 1417374 w 1541885"/>
                <a:gd name="connsiteY22" fmla="*/ 827046 h 1491957"/>
                <a:gd name="connsiteX23" fmla="*/ 1474524 w 1541885"/>
                <a:gd name="connsiteY23" fmla="*/ 465096 h 1491957"/>
                <a:gd name="connsiteX24" fmla="*/ 1394514 w 1541885"/>
                <a:gd name="connsiteY24" fmla="*/ 183156 h 1491957"/>
                <a:gd name="connsiteX25" fmla="*/ 1198299 w 1541885"/>
                <a:gd name="connsiteY25" fmla="*/ 51711 h 1491957"/>
                <a:gd name="connsiteX26" fmla="*/ 1051614 w 1541885"/>
                <a:gd name="connsiteY26" fmla="*/ 30756 h 1491957"/>
                <a:gd name="connsiteX27" fmla="*/ 819204 w 1541885"/>
                <a:gd name="connsiteY27" fmla="*/ 276 h 1491957"/>
                <a:gd name="connsiteX28" fmla="*/ 388674 w 1541885"/>
                <a:gd name="connsiteY28" fmla="*/ 49806 h 1491957"/>
                <a:gd name="connsiteX29" fmla="*/ 83874 w 1541885"/>
                <a:gd name="connsiteY29" fmla="*/ 358416 h 1491957"/>
                <a:gd name="connsiteX30" fmla="*/ 3864 w 1541885"/>
                <a:gd name="connsiteY30" fmla="*/ 646071 h 1491957"/>
                <a:gd name="connsiteX0" fmla="*/ 3864 w 1541885"/>
                <a:gd name="connsiteY0" fmla="*/ 646616 h 1492502"/>
                <a:gd name="connsiteX1" fmla="*/ 41964 w 1541885"/>
                <a:gd name="connsiteY1" fmla="*/ 814256 h 1492502"/>
                <a:gd name="connsiteX2" fmla="*/ 34344 w 1541885"/>
                <a:gd name="connsiteY2" fmla="*/ 854261 h 1492502"/>
                <a:gd name="connsiteX3" fmla="*/ 5769 w 1541885"/>
                <a:gd name="connsiteY3" fmla="*/ 871406 h 1492502"/>
                <a:gd name="connsiteX4" fmla="*/ 5769 w 1541885"/>
                <a:gd name="connsiteY4" fmla="*/ 974276 h 1492502"/>
                <a:gd name="connsiteX5" fmla="*/ 66729 w 1541885"/>
                <a:gd name="connsiteY5" fmla="*/ 1088576 h 1492502"/>
                <a:gd name="connsiteX6" fmla="*/ 110544 w 1541885"/>
                <a:gd name="connsiteY6" fmla="*/ 1126676 h 1492502"/>
                <a:gd name="connsiteX7" fmla="*/ 95304 w 1541885"/>
                <a:gd name="connsiteY7" fmla="*/ 1248596 h 1492502"/>
                <a:gd name="connsiteX8" fmla="*/ 127689 w 1541885"/>
                <a:gd name="connsiteY8" fmla="*/ 1340036 h 1492502"/>
                <a:gd name="connsiteX9" fmla="*/ 222939 w 1541885"/>
                <a:gd name="connsiteY9" fmla="*/ 1404806 h 1492502"/>
                <a:gd name="connsiteX10" fmla="*/ 405819 w 1541885"/>
                <a:gd name="connsiteY10" fmla="*/ 1461956 h 1492502"/>
                <a:gd name="connsiteX11" fmla="*/ 664899 w 1541885"/>
                <a:gd name="connsiteY11" fmla="*/ 1492436 h 1492502"/>
                <a:gd name="connsiteX12" fmla="*/ 899214 w 1541885"/>
                <a:gd name="connsiteY12" fmla="*/ 1454336 h 1492502"/>
                <a:gd name="connsiteX13" fmla="*/ 1122099 w 1541885"/>
                <a:gd name="connsiteY13" fmla="*/ 1370516 h 1492502"/>
                <a:gd name="connsiteX14" fmla="*/ 1272594 w 1541885"/>
                <a:gd name="connsiteY14" fmla="*/ 1237166 h 1492502"/>
                <a:gd name="connsiteX15" fmla="*/ 1308789 w 1541885"/>
                <a:gd name="connsiteY15" fmla="*/ 1261931 h 1492502"/>
                <a:gd name="connsiteX16" fmla="*/ 1407849 w 1541885"/>
                <a:gd name="connsiteY16" fmla="*/ 1244786 h 1492502"/>
                <a:gd name="connsiteX17" fmla="*/ 1476429 w 1541885"/>
                <a:gd name="connsiteY17" fmla="*/ 1170491 h 1492502"/>
                <a:gd name="connsiteX18" fmla="*/ 1535484 w 1541885"/>
                <a:gd name="connsiteY18" fmla="*/ 1073336 h 1492502"/>
                <a:gd name="connsiteX19" fmla="*/ 1529769 w 1541885"/>
                <a:gd name="connsiteY19" fmla="*/ 964751 h 1492502"/>
                <a:gd name="connsiteX20" fmla="*/ 1457379 w 1541885"/>
                <a:gd name="connsiteY20" fmla="*/ 890456 h 1492502"/>
                <a:gd name="connsiteX21" fmla="*/ 1392609 w 1541885"/>
                <a:gd name="connsiteY21" fmla="*/ 892361 h 1492502"/>
                <a:gd name="connsiteX22" fmla="*/ 1417374 w 1541885"/>
                <a:gd name="connsiteY22" fmla="*/ 827591 h 1492502"/>
                <a:gd name="connsiteX23" fmla="*/ 1474524 w 1541885"/>
                <a:gd name="connsiteY23" fmla="*/ 465641 h 1492502"/>
                <a:gd name="connsiteX24" fmla="*/ 1394514 w 1541885"/>
                <a:gd name="connsiteY24" fmla="*/ 183701 h 1492502"/>
                <a:gd name="connsiteX25" fmla="*/ 1198299 w 1541885"/>
                <a:gd name="connsiteY25" fmla="*/ 52256 h 1492502"/>
                <a:gd name="connsiteX26" fmla="*/ 1051614 w 1541885"/>
                <a:gd name="connsiteY26" fmla="*/ 21776 h 1492502"/>
                <a:gd name="connsiteX27" fmla="*/ 819204 w 1541885"/>
                <a:gd name="connsiteY27" fmla="*/ 821 h 1492502"/>
                <a:gd name="connsiteX28" fmla="*/ 388674 w 1541885"/>
                <a:gd name="connsiteY28" fmla="*/ 50351 h 1492502"/>
                <a:gd name="connsiteX29" fmla="*/ 83874 w 1541885"/>
                <a:gd name="connsiteY29" fmla="*/ 358961 h 1492502"/>
                <a:gd name="connsiteX30" fmla="*/ 3864 w 1541885"/>
                <a:gd name="connsiteY30" fmla="*/ 646616 h 1492502"/>
                <a:gd name="connsiteX0" fmla="*/ 3864 w 1541885"/>
                <a:gd name="connsiteY0" fmla="*/ 647250 h 1493136"/>
                <a:gd name="connsiteX1" fmla="*/ 41964 w 1541885"/>
                <a:gd name="connsiteY1" fmla="*/ 814890 h 1493136"/>
                <a:gd name="connsiteX2" fmla="*/ 34344 w 1541885"/>
                <a:gd name="connsiteY2" fmla="*/ 854895 h 1493136"/>
                <a:gd name="connsiteX3" fmla="*/ 5769 w 1541885"/>
                <a:gd name="connsiteY3" fmla="*/ 872040 h 1493136"/>
                <a:gd name="connsiteX4" fmla="*/ 5769 w 1541885"/>
                <a:gd name="connsiteY4" fmla="*/ 974910 h 1493136"/>
                <a:gd name="connsiteX5" fmla="*/ 66729 w 1541885"/>
                <a:gd name="connsiteY5" fmla="*/ 1089210 h 1493136"/>
                <a:gd name="connsiteX6" fmla="*/ 110544 w 1541885"/>
                <a:gd name="connsiteY6" fmla="*/ 1127310 h 1493136"/>
                <a:gd name="connsiteX7" fmla="*/ 95304 w 1541885"/>
                <a:gd name="connsiteY7" fmla="*/ 1249230 h 1493136"/>
                <a:gd name="connsiteX8" fmla="*/ 127689 w 1541885"/>
                <a:gd name="connsiteY8" fmla="*/ 1340670 h 1493136"/>
                <a:gd name="connsiteX9" fmla="*/ 222939 w 1541885"/>
                <a:gd name="connsiteY9" fmla="*/ 1405440 h 1493136"/>
                <a:gd name="connsiteX10" fmla="*/ 405819 w 1541885"/>
                <a:gd name="connsiteY10" fmla="*/ 1462590 h 1493136"/>
                <a:gd name="connsiteX11" fmla="*/ 664899 w 1541885"/>
                <a:gd name="connsiteY11" fmla="*/ 1493070 h 1493136"/>
                <a:gd name="connsiteX12" fmla="*/ 899214 w 1541885"/>
                <a:gd name="connsiteY12" fmla="*/ 1454970 h 1493136"/>
                <a:gd name="connsiteX13" fmla="*/ 1122099 w 1541885"/>
                <a:gd name="connsiteY13" fmla="*/ 1371150 h 1493136"/>
                <a:gd name="connsiteX14" fmla="*/ 1272594 w 1541885"/>
                <a:gd name="connsiteY14" fmla="*/ 1237800 h 1493136"/>
                <a:gd name="connsiteX15" fmla="*/ 1308789 w 1541885"/>
                <a:gd name="connsiteY15" fmla="*/ 1262565 h 1493136"/>
                <a:gd name="connsiteX16" fmla="*/ 1407849 w 1541885"/>
                <a:gd name="connsiteY16" fmla="*/ 1245420 h 1493136"/>
                <a:gd name="connsiteX17" fmla="*/ 1476429 w 1541885"/>
                <a:gd name="connsiteY17" fmla="*/ 1171125 h 1493136"/>
                <a:gd name="connsiteX18" fmla="*/ 1535484 w 1541885"/>
                <a:gd name="connsiteY18" fmla="*/ 1073970 h 1493136"/>
                <a:gd name="connsiteX19" fmla="*/ 1529769 w 1541885"/>
                <a:gd name="connsiteY19" fmla="*/ 965385 h 1493136"/>
                <a:gd name="connsiteX20" fmla="*/ 1457379 w 1541885"/>
                <a:gd name="connsiteY20" fmla="*/ 891090 h 1493136"/>
                <a:gd name="connsiteX21" fmla="*/ 1392609 w 1541885"/>
                <a:gd name="connsiteY21" fmla="*/ 892995 h 1493136"/>
                <a:gd name="connsiteX22" fmla="*/ 1417374 w 1541885"/>
                <a:gd name="connsiteY22" fmla="*/ 828225 h 1493136"/>
                <a:gd name="connsiteX23" fmla="*/ 1474524 w 1541885"/>
                <a:gd name="connsiteY23" fmla="*/ 466275 h 1493136"/>
                <a:gd name="connsiteX24" fmla="*/ 1394514 w 1541885"/>
                <a:gd name="connsiteY24" fmla="*/ 184335 h 1493136"/>
                <a:gd name="connsiteX25" fmla="*/ 1198299 w 1541885"/>
                <a:gd name="connsiteY25" fmla="*/ 52890 h 1493136"/>
                <a:gd name="connsiteX26" fmla="*/ 1055424 w 1541885"/>
                <a:gd name="connsiteY26" fmla="*/ 16695 h 1493136"/>
                <a:gd name="connsiteX27" fmla="*/ 819204 w 1541885"/>
                <a:gd name="connsiteY27" fmla="*/ 1455 h 1493136"/>
                <a:gd name="connsiteX28" fmla="*/ 388674 w 1541885"/>
                <a:gd name="connsiteY28" fmla="*/ 50985 h 1493136"/>
                <a:gd name="connsiteX29" fmla="*/ 83874 w 1541885"/>
                <a:gd name="connsiteY29" fmla="*/ 359595 h 1493136"/>
                <a:gd name="connsiteX30" fmla="*/ 3864 w 1541885"/>
                <a:gd name="connsiteY30" fmla="*/ 647250 h 1493136"/>
                <a:gd name="connsiteX0" fmla="*/ 3864 w 1541885"/>
                <a:gd name="connsiteY0" fmla="*/ 647354 h 1493240"/>
                <a:gd name="connsiteX1" fmla="*/ 41964 w 1541885"/>
                <a:gd name="connsiteY1" fmla="*/ 814994 h 1493240"/>
                <a:gd name="connsiteX2" fmla="*/ 34344 w 1541885"/>
                <a:gd name="connsiteY2" fmla="*/ 854999 h 1493240"/>
                <a:gd name="connsiteX3" fmla="*/ 5769 w 1541885"/>
                <a:gd name="connsiteY3" fmla="*/ 872144 h 1493240"/>
                <a:gd name="connsiteX4" fmla="*/ 5769 w 1541885"/>
                <a:gd name="connsiteY4" fmla="*/ 975014 h 1493240"/>
                <a:gd name="connsiteX5" fmla="*/ 66729 w 1541885"/>
                <a:gd name="connsiteY5" fmla="*/ 1089314 h 1493240"/>
                <a:gd name="connsiteX6" fmla="*/ 110544 w 1541885"/>
                <a:gd name="connsiteY6" fmla="*/ 1127414 h 1493240"/>
                <a:gd name="connsiteX7" fmla="*/ 95304 w 1541885"/>
                <a:gd name="connsiteY7" fmla="*/ 1249334 h 1493240"/>
                <a:gd name="connsiteX8" fmla="*/ 127689 w 1541885"/>
                <a:gd name="connsiteY8" fmla="*/ 1340774 h 1493240"/>
                <a:gd name="connsiteX9" fmla="*/ 222939 w 1541885"/>
                <a:gd name="connsiteY9" fmla="*/ 1405544 h 1493240"/>
                <a:gd name="connsiteX10" fmla="*/ 405819 w 1541885"/>
                <a:gd name="connsiteY10" fmla="*/ 1462694 h 1493240"/>
                <a:gd name="connsiteX11" fmla="*/ 664899 w 1541885"/>
                <a:gd name="connsiteY11" fmla="*/ 1493174 h 1493240"/>
                <a:gd name="connsiteX12" fmla="*/ 899214 w 1541885"/>
                <a:gd name="connsiteY12" fmla="*/ 1455074 h 1493240"/>
                <a:gd name="connsiteX13" fmla="*/ 1122099 w 1541885"/>
                <a:gd name="connsiteY13" fmla="*/ 1371254 h 1493240"/>
                <a:gd name="connsiteX14" fmla="*/ 1272594 w 1541885"/>
                <a:gd name="connsiteY14" fmla="*/ 1237904 h 1493240"/>
                <a:gd name="connsiteX15" fmla="*/ 1308789 w 1541885"/>
                <a:gd name="connsiteY15" fmla="*/ 1262669 h 1493240"/>
                <a:gd name="connsiteX16" fmla="*/ 1407849 w 1541885"/>
                <a:gd name="connsiteY16" fmla="*/ 1245524 h 1493240"/>
                <a:gd name="connsiteX17" fmla="*/ 1476429 w 1541885"/>
                <a:gd name="connsiteY17" fmla="*/ 1171229 h 1493240"/>
                <a:gd name="connsiteX18" fmla="*/ 1535484 w 1541885"/>
                <a:gd name="connsiteY18" fmla="*/ 1074074 h 1493240"/>
                <a:gd name="connsiteX19" fmla="*/ 1529769 w 1541885"/>
                <a:gd name="connsiteY19" fmla="*/ 965489 h 1493240"/>
                <a:gd name="connsiteX20" fmla="*/ 1457379 w 1541885"/>
                <a:gd name="connsiteY20" fmla="*/ 891194 h 1493240"/>
                <a:gd name="connsiteX21" fmla="*/ 1392609 w 1541885"/>
                <a:gd name="connsiteY21" fmla="*/ 893099 h 1493240"/>
                <a:gd name="connsiteX22" fmla="*/ 1417374 w 1541885"/>
                <a:gd name="connsiteY22" fmla="*/ 828329 h 1493240"/>
                <a:gd name="connsiteX23" fmla="*/ 1474524 w 1541885"/>
                <a:gd name="connsiteY23" fmla="*/ 466379 h 1493240"/>
                <a:gd name="connsiteX24" fmla="*/ 1394514 w 1541885"/>
                <a:gd name="connsiteY24" fmla="*/ 184439 h 1493240"/>
                <a:gd name="connsiteX25" fmla="*/ 1234494 w 1541885"/>
                <a:gd name="connsiteY25" fmla="*/ 60614 h 1493240"/>
                <a:gd name="connsiteX26" fmla="*/ 1055424 w 1541885"/>
                <a:gd name="connsiteY26" fmla="*/ 16799 h 1493240"/>
                <a:gd name="connsiteX27" fmla="*/ 819204 w 1541885"/>
                <a:gd name="connsiteY27" fmla="*/ 1559 h 1493240"/>
                <a:gd name="connsiteX28" fmla="*/ 388674 w 1541885"/>
                <a:gd name="connsiteY28" fmla="*/ 51089 h 1493240"/>
                <a:gd name="connsiteX29" fmla="*/ 83874 w 1541885"/>
                <a:gd name="connsiteY29" fmla="*/ 359699 h 1493240"/>
                <a:gd name="connsiteX30" fmla="*/ 3864 w 1541885"/>
                <a:gd name="connsiteY30" fmla="*/ 647354 h 1493240"/>
                <a:gd name="connsiteX0" fmla="*/ 3864 w 1541885"/>
                <a:gd name="connsiteY0" fmla="*/ 660052 h 1505938"/>
                <a:gd name="connsiteX1" fmla="*/ 41964 w 1541885"/>
                <a:gd name="connsiteY1" fmla="*/ 827692 h 1505938"/>
                <a:gd name="connsiteX2" fmla="*/ 34344 w 1541885"/>
                <a:gd name="connsiteY2" fmla="*/ 867697 h 1505938"/>
                <a:gd name="connsiteX3" fmla="*/ 5769 w 1541885"/>
                <a:gd name="connsiteY3" fmla="*/ 884842 h 1505938"/>
                <a:gd name="connsiteX4" fmla="*/ 5769 w 1541885"/>
                <a:gd name="connsiteY4" fmla="*/ 987712 h 1505938"/>
                <a:gd name="connsiteX5" fmla="*/ 66729 w 1541885"/>
                <a:gd name="connsiteY5" fmla="*/ 1102012 h 1505938"/>
                <a:gd name="connsiteX6" fmla="*/ 110544 w 1541885"/>
                <a:gd name="connsiteY6" fmla="*/ 1140112 h 1505938"/>
                <a:gd name="connsiteX7" fmla="*/ 95304 w 1541885"/>
                <a:gd name="connsiteY7" fmla="*/ 1262032 h 1505938"/>
                <a:gd name="connsiteX8" fmla="*/ 127689 w 1541885"/>
                <a:gd name="connsiteY8" fmla="*/ 1353472 h 1505938"/>
                <a:gd name="connsiteX9" fmla="*/ 222939 w 1541885"/>
                <a:gd name="connsiteY9" fmla="*/ 1418242 h 1505938"/>
                <a:gd name="connsiteX10" fmla="*/ 405819 w 1541885"/>
                <a:gd name="connsiteY10" fmla="*/ 1475392 h 1505938"/>
                <a:gd name="connsiteX11" fmla="*/ 664899 w 1541885"/>
                <a:gd name="connsiteY11" fmla="*/ 1505872 h 1505938"/>
                <a:gd name="connsiteX12" fmla="*/ 899214 w 1541885"/>
                <a:gd name="connsiteY12" fmla="*/ 1467772 h 1505938"/>
                <a:gd name="connsiteX13" fmla="*/ 1122099 w 1541885"/>
                <a:gd name="connsiteY13" fmla="*/ 1383952 h 1505938"/>
                <a:gd name="connsiteX14" fmla="*/ 1272594 w 1541885"/>
                <a:gd name="connsiteY14" fmla="*/ 1250602 h 1505938"/>
                <a:gd name="connsiteX15" fmla="*/ 1308789 w 1541885"/>
                <a:gd name="connsiteY15" fmla="*/ 1275367 h 1505938"/>
                <a:gd name="connsiteX16" fmla="*/ 1407849 w 1541885"/>
                <a:gd name="connsiteY16" fmla="*/ 1258222 h 1505938"/>
                <a:gd name="connsiteX17" fmla="*/ 1476429 w 1541885"/>
                <a:gd name="connsiteY17" fmla="*/ 1183927 h 1505938"/>
                <a:gd name="connsiteX18" fmla="*/ 1535484 w 1541885"/>
                <a:gd name="connsiteY18" fmla="*/ 1086772 h 1505938"/>
                <a:gd name="connsiteX19" fmla="*/ 1529769 w 1541885"/>
                <a:gd name="connsiteY19" fmla="*/ 978187 h 1505938"/>
                <a:gd name="connsiteX20" fmla="*/ 1457379 w 1541885"/>
                <a:gd name="connsiteY20" fmla="*/ 903892 h 1505938"/>
                <a:gd name="connsiteX21" fmla="*/ 1392609 w 1541885"/>
                <a:gd name="connsiteY21" fmla="*/ 905797 h 1505938"/>
                <a:gd name="connsiteX22" fmla="*/ 1417374 w 1541885"/>
                <a:gd name="connsiteY22" fmla="*/ 841027 h 1505938"/>
                <a:gd name="connsiteX23" fmla="*/ 1474524 w 1541885"/>
                <a:gd name="connsiteY23" fmla="*/ 479077 h 1505938"/>
                <a:gd name="connsiteX24" fmla="*/ 1394514 w 1541885"/>
                <a:gd name="connsiteY24" fmla="*/ 197137 h 1505938"/>
                <a:gd name="connsiteX25" fmla="*/ 1234494 w 1541885"/>
                <a:gd name="connsiteY25" fmla="*/ 73312 h 1505938"/>
                <a:gd name="connsiteX26" fmla="*/ 1055424 w 1541885"/>
                <a:gd name="connsiteY26" fmla="*/ 29497 h 1505938"/>
                <a:gd name="connsiteX27" fmla="*/ 784914 w 1541885"/>
                <a:gd name="connsiteY27" fmla="*/ 922 h 1505938"/>
                <a:gd name="connsiteX28" fmla="*/ 388674 w 1541885"/>
                <a:gd name="connsiteY28" fmla="*/ 63787 h 1505938"/>
                <a:gd name="connsiteX29" fmla="*/ 83874 w 1541885"/>
                <a:gd name="connsiteY29" fmla="*/ 372397 h 1505938"/>
                <a:gd name="connsiteX30" fmla="*/ 3864 w 1541885"/>
                <a:gd name="connsiteY30" fmla="*/ 660052 h 1505938"/>
                <a:gd name="connsiteX0" fmla="*/ 3864 w 1541885"/>
                <a:gd name="connsiteY0" fmla="*/ 660052 h 1505938"/>
                <a:gd name="connsiteX1" fmla="*/ 41964 w 1541885"/>
                <a:gd name="connsiteY1" fmla="*/ 827692 h 1505938"/>
                <a:gd name="connsiteX2" fmla="*/ 34344 w 1541885"/>
                <a:gd name="connsiteY2" fmla="*/ 867697 h 1505938"/>
                <a:gd name="connsiteX3" fmla="*/ 5769 w 1541885"/>
                <a:gd name="connsiteY3" fmla="*/ 884842 h 1505938"/>
                <a:gd name="connsiteX4" fmla="*/ 5769 w 1541885"/>
                <a:gd name="connsiteY4" fmla="*/ 987712 h 1505938"/>
                <a:gd name="connsiteX5" fmla="*/ 66729 w 1541885"/>
                <a:gd name="connsiteY5" fmla="*/ 1102012 h 1505938"/>
                <a:gd name="connsiteX6" fmla="*/ 110544 w 1541885"/>
                <a:gd name="connsiteY6" fmla="*/ 1140112 h 1505938"/>
                <a:gd name="connsiteX7" fmla="*/ 95304 w 1541885"/>
                <a:gd name="connsiteY7" fmla="*/ 1262032 h 1505938"/>
                <a:gd name="connsiteX8" fmla="*/ 127689 w 1541885"/>
                <a:gd name="connsiteY8" fmla="*/ 1353472 h 1505938"/>
                <a:gd name="connsiteX9" fmla="*/ 222939 w 1541885"/>
                <a:gd name="connsiteY9" fmla="*/ 1418242 h 1505938"/>
                <a:gd name="connsiteX10" fmla="*/ 405819 w 1541885"/>
                <a:gd name="connsiteY10" fmla="*/ 1475392 h 1505938"/>
                <a:gd name="connsiteX11" fmla="*/ 664899 w 1541885"/>
                <a:gd name="connsiteY11" fmla="*/ 1505872 h 1505938"/>
                <a:gd name="connsiteX12" fmla="*/ 899214 w 1541885"/>
                <a:gd name="connsiteY12" fmla="*/ 1467772 h 1505938"/>
                <a:gd name="connsiteX13" fmla="*/ 1122099 w 1541885"/>
                <a:gd name="connsiteY13" fmla="*/ 1383952 h 1505938"/>
                <a:gd name="connsiteX14" fmla="*/ 1272594 w 1541885"/>
                <a:gd name="connsiteY14" fmla="*/ 1250602 h 1505938"/>
                <a:gd name="connsiteX15" fmla="*/ 1308789 w 1541885"/>
                <a:gd name="connsiteY15" fmla="*/ 1275367 h 1505938"/>
                <a:gd name="connsiteX16" fmla="*/ 1407849 w 1541885"/>
                <a:gd name="connsiteY16" fmla="*/ 1258222 h 1505938"/>
                <a:gd name="connsiteX17" fmla="*/ 1476429 w 1541885"/>
                <a:gd name="connsiteY17" fmla="*/ 1183927 h 1505938"/>
                <a:gd name="connsiteX18" fmla="*/ 1535484 w 1541885"/>
                <a:gd name="connsiteY18" fmla="*/ 1086772 h 1505938"/>
                <a:gd name="connsiteX19" fmla="*/ 1529769 w 1541885"/>
                <a:gd name="connsiteY19" fmla="*/ 978187 h 1505938"/>
                <a:gd name="connsiteX20" fmla="*/ 1457379 w 1541885"/>
                <a:gd name="connsiteY20" fmla="*/ 903892 h 1505938"/>
                <a:gd name="connsiteX21" fmla="*/ 1392609 w 1541885"/>
                <a:gd name="connsiteY21" fmla="*/ 905797 h 1505938"/>
                <a:gd name="connsiteX22" fmla="*/ 1417374 w 1541885"/>
                <a:gd name="connsiteY22" fmla="*/ 841027 h 1505938"/>
                <a:gd name="connsiteX23" fmla="*/ 1474524 w 1541885"/>
                <a:gd name="connsiteY23" fmla="*/ 479077 h 1505938"/>
                <a:gd name="connsiteX24" fmla="*/ 1396419 w 1541885"/>
                <a:gd name="connsiteY24" fmla="*/ 216187 h 1505938"/>
                <a:gd name="connsiteX25" fmla="*/ 1234494 w 1541885"/>
                <a:gd name="connsiteY25" fmla="*/ 73312 h 1505938"/>
                <a:gd name="connsiteX26" fmla="*/ 1055424 w 1541885"/>
                <a:gd name="connsiteY26" fmla="*/ 29497 h 1505938"/>
                <a:gd name="connsiteX27" fmla="*/ 784914 w 1541885"/>
                <a:gd name="connsiteY27" fmla="*/ 922 h 1505938"/>
                <a:gd name="connsiteX28" fmla="*/ 388674 w 1541885"/>
                <a:gd name="connsiteY28" fmla="*/ 63787 h 1505938"/>
                <a:gd name="connsiteX29" fmla="*/ 83874 w 1541885"/>
                <a:gd name="connsiteY29" fmla="*/ 372397 h 1505938"/>
                <a:gd name="connsiteX30" fmla="*/ 3864 w 1541885"/>
                <a:gd name="connsiteY30" fmla="*/ 660052 h 1505938"/>
                <a:gd name="connsiteX0" fmla="*/ 3864 w 1541885"/>
                <a:gd name="connsiteY0" fmla="*/ 660107 h 1505993"/>
                <a:gd name="connsiteX1" fmla="*/ 41964 w 1541885"/>
                <a:gd name="connsiteY1" fmla="*/ 827747 h 1505993"/>
                <a:gd name="connsiteX2" fmla="*/ 34344 w 1541885"/>
                <a:gd name="connsiteY2" fmla="*/ 867752 h 1505993"/>
                <a:gd name="connsiteX3" fmla="*/ 5769 w 1541885"/>
                <a:gd name="connsiteY3" fmla="*/ 884897 h 1505993"/>
                <a:gd name="connsiteX4" fmla="*/ 5769 w 1541885"/>
                <a:gd name="connsiteY4" fmla="*/ 987767 h 1505993"/>
                <a:gd name="connsiteX5" fmla="*/ 66729 w 1541885"/>
                <a:gd name="connsiteY5" fmla="*/ 1102067 h 1505993"/>
                <a:gd name="connsiteX6" fmla="*/ 110544 w 1541885"/>
                <a:gd name="connsiteY6" fmla="*/ 1140167 h 1505993"/>
                <a:gd name="connsiteX7" fmla="*/ 95304 w 1541885"/>
                <a:gd name="connsiteY7" fmla="*/ 1262087 h 1505993"/>
                <a:gd name="connsiteX8" fmla="*/ 127689 w 1541885"/>
                <a:gd name="connsiteY8" fmla="*/ 1353527 h 1505993"/>
                <a:gd name="connsiteX9" fmla="*/ 222939 w 1541885"/>
                <a:gd name="connsiteY9" fmla="*/ 1418297 h 1505993"/>
                <a:gd name="connsiteX10" fmla="*/ 405819 w 1541885"/>
                <a:gd name="connsiteY10" fmla="*/ 1475447 h 1505993"/>
                <a:gd name="connsiteX11" fmla="*/ 664899 w 1541885"/>
                <a:gd name="connsiteY11" fmla="*/ 1505927 h 1505993"/>
                <a:gd name="connsiteX12" fmla="*/ 899214 w 1541885"/>
                <a:gd name="connsiteY12" fmla="*/ 1467827 h 1505993"/>
                <a:gd name="connsiteX13" fmla="*/ 1122099 w 1541885"/>
                <a:gd name="connsiteY13" fmla="*/ 1384007 h 1505993"/>
                <a:gd name="connsiteX14" fmla="*/ 1272594 w 1541885"/>
                <a:gd name="connsiteY14" fmla="*/ 1250657 h 1505993"/>
                <a:gd name="connsiteX15" fmla="*/ 1308789 w 1541885"/>
                <a:gd name="connsiteY15" fmla="*/ 1275422 h 1505993"/>
                <a:gd name="connsiteX16" fmla="*/ 1407849 w 1541885"/>
                <a:gd name="connsiteY16" fmla="*/ 1258277 h 1505993"/>
                <a:gd name="connsiteX17" fmla="*/ 1476429 w 1541885"/>
                <a:gd name="connsiteY17" fmla="*/ 1183982 h 1505993"/>
                <a:gd name="connsiteX18" fmla="*/ 1535484 w 1541885"/>
                <a:gd name="connsiteY18" fmla="*/ 1086827 h 1505993"/>
                <a:gd name="connsiteX19" fmla="*/ 1529769 w 1541885"/>
                <a:gd name="connsiteY19" fmla="*/ 978242 h 1505993"/>
                <a:gd name="connsiteX20" fmla="*/ 1457379 w 1541885"/>
                <a:gd name="connsiteY20" fmla="*/ 903947 h 1505993"/>
                <a:gd name="connsiteX21" fmla="*/ 1392609 w 1541885"/>
                <a:gd name="connsiteY21" fmla="*/ 905852 h 1505993"/>
                <a:gd name="connsiteX22" fmla="*/ 1417374 w 1541885"/>
                <a:gd name="connsiteY22" fmla="*/ 841082 h 1505993"/>
                <a:gd name="connsiteX23" fmla="*/ 1474524 w 1541885"/>
                <a:gd name="connsiteY23" fmla="*/ 479132 h 1505993"/>
                <a:gd name="connsiteX24" fmla="*/ 1396419 w 1541885"/>
                <a:gd name="connsiteY24" fmla="*/ 216242 h 1505993"/>
                <a:gd name="connsiteX25" fmla="*/ 1230684 w 1541885"/>
                <a:gd name="connsiteY25" fmla="*/ 82892 h 1505993"/>
                <a:gd name="connsiteX26" fmla="*/ 1055424 w 1541885"/>
                <a:gd name="connsiteY26" fmla="*/ 29552 h 1505993"/>
                <a:gd name="connsiteX27" fmla="*/ 784914 w 1541885"/>
                <a:gd name="connsiteY27" fmla="*/ 977 h 1505993"/>
                <a:gd name="connsiteX28" fmla="*/ 388674 w 1541885"/>
                <a:gd name="connsiteY28" fmla="*/ 63842 h 1505993"/>
                <a:gd name="connsiteX29" fmla="*/ 83874 w 1541885"/>
                <a:gd name="connsiteY29" fmla="*/ 372452 h 1505993"/>
                <a:gd name="connsiteX30" fmla="*/ 3864 w 1541885"/>
                <a:gd name="connsiteY30" fmla="*/ 660107 h 1505993"/>
                <a:gd name="connsiteX0" fmla="*/ 3864 w 1541885"/>
                <a:gd name="connsiteY0" fmla="*/ 660701 h 1506587"/>
                <a:gd name="connsiteX1" fmla="*/ 41964 w 1541885"/>
                <a:gd name="connsiteY1" fmla="*/ 828341 h 1506587"/>
                <a:gd name="connsiteX2" fmla="*/ 34344 w 1541885"/>
                <a:gd name="connsiteY2" fmla="*/ 868346 h 1506587"/>
                <a:gd name="connsiteX3" fmla="*/ 5769 w 1541885"/>
                <a:gd name="connsiteY3" fmla="*/ 885491 h 1506587"/>
                <a:gd name="connsiteX4" fmla="*/ 5769 w 1541885"/>
                <a:gd name="connsiteY4" fmla="*/ 988361 h 1506587"/>
                <a:gd name="connsiteX5" fmla="*/ 66729 w 1541885"/>
                <a:gd name="connsiteY5" fmla="*/ 1102661 h 1506587"/>
                <a:gd name="connsiteX6" fmla="*/ 110544 w 1541885"/>
                <a:gd name="connsiteY6" fmla="*/ 1140761 h 1506587"/>
                <a:gd name="connsiteX7" fmla="*/ 95304 w 1541885"/>
                <a:gd name="connsiteY7" fmla="*/ 1262681 h 1506587"/>
                <a:gd name="connsiteX8" fmla="*/ 127689 w 1541885"/>
                <a:gd name="connsiteY8" fmla="*/ 1354121 h 1506587"/>
                <a:gd name="connsiteX9" fmla="*/ 222939 w 1541885"/>
                <a:gd name="connsiteY9" fmla="*/ 1418891 h 1506587"/>
                <a:gd name="connsiteX10" fmla="*/ 405819 w 1541885"/>
                <a:gd name="connsiteY10" fmla="*/ 1476041 h 1506587"/>
                <a:gd name="connsiteX11" fmla="*/ 664899 w 1541885"/>
                <a:gd name="connsiteY11" fmla="*/ 1506521 h 1506587"/>
                <a:gd name="connsiteX12" fmla="*/ 899214 w 1541885"/>
                <a:gd name="connsiteY12" fmla="*/ 1468421 h 1506587"/>
                <a:gd name="connsiteX13" fmla="*/ 1122099 w 1541885"/>
                <a:gd name="connsiteY13" fmla="*/ 1384601 h 1506587"/>
                <a:gd name="connsiteX14" fmla="*/ 1272594 w 1541885"/>
                <a:gd name="connsiteY14" fmla="*/ 1251251 h 1506587"/>
                <a:gd name="connsiteX15" fmla="*/ 1308789 w 1541885"/>
                <a:gd name="connsiteY15" fmla="*/ 1276016 h 1506587"/>
                <a:gd name="connsiteX16" fmla="*/ 1407849 w 1541885"/>
                <a:gd name="connsiteY16" fmla="*/ 1258871 h 1506587"/>
                <a:gd name="connsiteX17" fmla="*/ 1476429 w 1541885"/>
                <a:gd name="connsiteY17" fmla="*/ 1184576 h 1506587"/>
                <a:gd name="connsiteX18" fmla="*/ 1535484 w 1541885"/>
                <a:gd name="connsiteY18" fmla="*/ 1087421 h 1506587"/>
                <a:gd name="connsiteX19" fmla="*/ 1529769 w 1541885"/>
                <a:gd name="connsiteY19" fmla="*/ 978836 h 1506587"/>
                <a:gd name="connsiteX20" fmla="*/ 1457379 w 1541885"/>
                <a:gd name="connsiteY20" fmla="*/ 904541 h 1506587"/>
                <a:gd name="connsiteX21" fmla="*/ 1392609 w 1541885"/>
                <a:gd name="connsiteY21" fmla="*/ 906446 h 1506587"/>
                <a:gd name="connsiteX22" fmla="*/ 1417374 w 1541885"/>
                <a:gd name="connsiteY22" fmla="*/ 841676 h 1506587"/>
                <a:gd name="connsiteX23" fmla="*/ 1474524 w 1541885"/>
                <a:gd name="connsiteY23" fmla="*/ 479726 h 1506587"/>
                <a:gd name="connsiteX24" fmla="*/ 1396419 w 1541885"/>
                <a:gd name="connsiteY24" fmla="*/ 216836 h 1506587"/>
                <a:gd name="connsiteX25" fmla="*/ 1230684 w 1541885"/>
                <a:gd name="connsiteY25" fmla="*/ 83486 h 1506587"/>
                <a:gd name="connsiteX26" fmla="*/ 1055424 w 1541885"/>
                <a:gd name="connsiteY26" fmla="*/ 24431 h 1506587"/>
                <a:gd name="connsiteX27" fmla="*/ 784914 w 1541885"/>
                <a:gd name="connsiteY27" fmla="*/ 1571 h 1506587"/>
                <a:gd name="connsiteX28" fmla="*/ 388674 w 1541885"/>
                <a:gd name="connsiteY28" fmla="*/ 64436 h 1506587"/>
                <a:gd name="connsiteX29" fmla="*/ 83874 w 1541885"/>
                <a:gd name="connsiteY29" fmla="*/ 373046 h 1506587"/>
                <a:gd name="connsiteX30" fmla="*/ 3864 w 1541885"/>
                <a:gd name="connsiteY30" fmla="*/ 660701 h 1506587"/>
                <a:gd name="connsiteX0" fmla="*/ 3864 w 1541885"/>
                <a:gd name="connsiteY0" fmla="*/ 661966 h 1507852"/>
                <a:gd name="connsiteX1" fmla="*/ 41964 w 1541885"/>
                <a:gd name="connsiteY1" fmla="*/ 829606 h 1507852"/>
                <a:gd name="connsiteX2" fmla="*/ 34344 w 1541885"/>
                <a:gd name="connsiteY2" fmla="*/ 869611 h 1507852"/>
                <a:gd name="connsiteX3" fmla="*/ 5769 w 1541885"/>
                <a:gd name="connsiteY3" fmla="*/ 886756 h 1507852"/>
                <a:gd name="connsiteX4" fmla="*/ 5769 w 1541885"/>
                <a:gd name="connsiteY4" fmla="*/ 989626 h 1507852"/>
                <a:gd name="connsiteX5" fmla="*/ 66729 w 1541885"/>
                <a:gd name="connsiteY5" fmla="*/ 1103926 h 1507852"/>
                <a:gd name="connsiteX6" fmla="*/ 110544 w 1541885"/>
                <a:gd name="connsiteY6" fmla="*/ 1142026 h 1507852"/>
                <a:gd name="connsiteX7" fmla="*/ 95304 w 1541885"/>
                <a:gd name="connsiteY7" fmla="*/ 1263946 h 1507852"/>
                <a:gd name="connsiteX8" fmla="*/ 127689 w 1541885"/>
                <a:gd name="connsiteY8" fmla="*/ 1355386 h 1507852"/>
                <a:gd name="connsiteX9" fmla="*/ 222939 w 1541885"/>
                <a:gd name="connsiteY9" fmla="*/ 1420156 h 1507852"/>
                <a:gd name="connsiteX10" fmla="*/ 405819 w 1541885"/>
                <a:gd name="connsiteY10" fmla="*/ 1477306 h 1507852"/>
                <a:gd name="connsiteX11" fmla="*/ 664899 w 1541885"/>
                <a:gd name="connsiteY11" fmla="*/ 1507786 h 1507852"/>
                <a:gd name="connsiteX12" fmla="*/ 899214 w 1541885"/>
                <a:gd name="connsiteY12" fmla="*/ 1469686 h 1507852"/>
                <a:gd name="connsiteX13" fmla="*/ 1122099 w 1541885"/>
                <a:gd name="connsiteY13" fmla="*/ 1385866 h 1507852"/>
                <a:gd name="connsiteX14" fmla="*/ 1272594 w 1541885"/>
                <a:gd name="connsiteY14" fmla="*/ 1252516 h 1507852"/>
                <a:gd name="connsiteX15" fmla="*/ 1308789 w 1541885"/>
                <a:gd name="connsiteY15" fmla="*/ 1277281 h 1507852"/>
                <a:gd name="connsiteX16" fmla="*/ 1407849 w 1541885"/>
                <a:gd name="connsiteY16" fmla="*/ 1260136 h 1507852"/>
                <a:gd name="connsiteX17" fmla="*/ 1476429 w 1541885"/>
                <a:gd name="connsiteY17" fmla="*/ 1185841 h 1507852"/>
                <a:gd name="connsiteX18" fmla="*/ 1535484 w 1541885"/>
                <a:gd name="connsiteY18" fmla="*/ 1088686 h 1507852"/>
                <a:gd name="connsiteX19" fmla="*/ 1529769 w 1541885"/>
                <a:gd name="connsiteY19" fmla="*/ 980101 h 1507852"/>
                <a:gd name="connsiteX20" fmla="*/ 1457379 w 1541885"/>
                <a:gd name="connsiteY20" fmla="*/ 905806 h 1507852"/>
                <a:gd name="connsiteX21" fmla="*/ 1392609 w 1541885"/>
                <a:gd name="connsiteY21" fmla="*/ 907711 h 1507852"/>
                <a:gd name="connsiteX22" fmla="*/ 1417374 w 1541885"/>
                <a:gd name="connsiteY22" fmla="*/ 842941 h 1507852"/>
                <a:gd name="connsiteX23" fmla="*/ 1474524 w 1541885"/>
                <a:gd name="connsiteY23" fmla="*/ 480991 h 1507852"/>
                <a:gd name="connsiteX24" fmla="*/ 1396419 w 1541885"/>
                <a:gd name="connsiteY24" fmla="*/ 218101 h 1507852"/>
                <a:gd name="connsiteX25" fmla="*/ 1230684 w 1541885"/>
                <a:gd name="connsiteY25" fmla="*/ 84751 h 1507852"/>
                <a:gd name="connsiteX26" fmla="*/ 1055424 w 1541885"/>
                <a:gd name="connsiteY26" fmla="*/ 25696 h 1507852"/>
                <a:gd name="connsiteX27" fmla="*/ 784914 w 1541885"/>
                <a:gd name="connsiteY27" fmla="*/ 2836 h 1507852"/>
                <a:gd name="connsiteX28" fmla="*/ 358194 w 1541885"/>
                <a:gd name="connsiteY28" fmla="*/ 86656 h 1507852"/>
                <a:gd name="connsiteX29" fmla="*/ 83874 w 1541885"/>
                <a:gd name="connsiteY29" fmla="*/ 374311 h 1507852"/>
                <a:gd name="connsiteX30" fmla="*/ 3864 w 1541885"/>
                <a:gd name="connsiteY30" fmla="*/ 661966 h 1507852"/>
                <a:gd name="connsiteX0" fmla="*/ 3864 w 1541885"/>
                <a:gd name="connsiteY0" fmla="*/ 661966 h 1507852"/>
                <a:gd name="connsiteX1" fmla="*/ 41964 w 1541885"/>
                <a:gd name="connsiteY1" fmla="*/ 829606 h 1507852"/>
                <a:gd name="connsiteX2" fmla="*/ 34344 w 1541885"/>
                <a:gd name="connsiteY2" fmla="*/ 869611 h 1507852"/>
                <a:gd name="connsiteX3" fmla="*/ 5769 w 1541885"/>
                <a:gd name="connsiteY3" fmla="*/ 886756 h 1507852"/>
                <a:gd name="connsiteX4" fmla="*/ 5769 w 1541885"/>
                <a:gd name="connsiteY4" fmla="*/ 989626 h 1507852"/>
                <a:gd name="connsiteX5" fmla="*/ 66729 w 1541885"/>
                <a:gd name="connsiteY5" fmla="*/ 1103926 h 1507852"/>
                <a:gd name="connsiteX6" fmla="*/ 110544 w 1541885"/>
                <a:gd name="connsiteY6" fmla="*/ 1142026 h 1507852"/>
                <a:gd name="connsiteX7" fmla="*/ 95304 w 1541885"/>
                <a:gd name="connsiteY7" fmla="*/ 1263946 h 1507852"/>
                <a:gd name="connsiteX8" fmla="*/ 127689 w 1541885"/>
                <a:gd name="connsiteY8" fmla="*/ 1355386 h 1507852"/>
                <a:gd name="connsiteX9" fmla="*/ 222939 w 1541885"/>
                <a:gd name="connsiteY9" fmla="*/ 1420156 h 1507852"/>
                <a:gd name="connsiteX10" fmla="*/ 405819 w 1541885"/>
                <a:gd name="connsiteY10" fmla="*/ 1477306 h 1507852"/>
                <a:gd name="connsiteX11" fmla="*/ 664899 w 1541885"/>
                <a:gd name="connsiteY11" fmla="*/ 1507786 h 1507852"/>
                <a:gd name="connsiteX12" fmla="*/ 899214 w 1541885"/>
                <a:gd name="connsiteY12" fmla="*/ 1469686 h 1507852"/>
                <a:gd name="connsiteX13" fmla="*/ 1122099 w 1541885"/>
                <a:gd name="connsiteY13" fmla="*/ 1385866 h 1507852"/>
                <a:gd name="connsiteX14" fmla="*/ 1272594 w 1541885"/>
                <a:gd name="connsiteY14" fmla="*/ 1252516 h 1507852"/>
                <a:gd name="connsiteX15" fmla="*/ 1308789 w 1541885"/>
                <a:gd name="connsiteY15" fmla="*/ 1277281 h 1507852"/>
                <a:gd name="connsiteX16" fmla="*/ 1407849 w 1541885"/>
                <a:gd name="connsiteY16" fmla="*/ 1260136 h 1507852"/>
                <a:gd name="connsiteX17" fmla="*/ 1476429 w 1541885"/>
                <a:gd name="connsiteY17" fmla="*/ 1185841 h 1507852"/>
                <a:gd name="connsiteX18" fmla="*/ 1535484 w 1541885"/>
                <a:gd name="connsiteY18" fmla="*/ 1088686 h 1507852"/>
                <a:gd name="connsiteX19" fmla="*/ 1529769 w 1541885"/>
                <a:gd name="connsiteY19" fmla="*/ 980101 h 1507852"/>
                <a:gd name="connsiteX20" fmla="*/ 1457379 w 1541885"/>
                <a:gd name="connsiteY20" fmla="*/ 905806 h 1507852"/>
                <a:gd name="connsiteX21" fmla="*/ 1392609 w 1541885"/>
                <a:gd name="connsiteY21" fmla="*/ 907711 h 1507852"/>
                <a:gd name="connsiteX22" fmla="*/ 1417374 w 1541885"/>
                <a:gd name="connsiteY22" fmla="*/ 842941 h 1507852"/>
                <a:gd name="connsiteX23" fmla="*/ 1474524 w 1541885"/>
                <a:gd name="connsiteY23" fmla="*/ 480991 h 1507852"/>
                <a:gd name="connsiteX24" fmla="*/ 1396419 w 1541885"/>
                <a:gd name="connsiteY24" fmla="*/ 218101 h 1507852"/>
                <a:gd name="connsiteX25" fmla="*/ 1230684 w 1541885"/>
                <a:gd name="connsiteY25" fmla="*/ 84751 h 1507852"/>
                <a:gd name="connsiteX26" fmla="*/ 1055424 w 1541885"/>
                <a:gd name="connsiteY26" fmla="*/ 25696 h 1507852"/>
                <a:gd name="connsiteX27" fmla="*/ 714429 w 1541885"/>
                <a:gd name="connsiteY27" fmla="*/ 2836 h 1507852"/>
                <a:gd name="connsiteX28" fmla="*/ 358194 w 1541885"/>
                <a:gd name="connsiteY28" fmla="*/ 86656 h 1507852"/>
                <a:gd name="connsiteX29" fmla="*/ 83874 w 1541885"/>
                <a:gd name="connsiteY29" fmla="*/ 374311 h 1507852"/>
                <a:gd name="connsiteX30" fmla="*/ 3864 w 1541885"/>
                <a:gd name="connsiteY30" fmla="*/ 661966 h 1507852"/>
                <a:gd name="connsiteX0" fmla="*/ 3864 w 1541885"/>
                <a:gd name="connsiteY0" fmla="*/ 663510 h 1509396"/>
                <a:gd name="connsiteX1" fmla="*/ 41964 w 1541885"/>
                <a:gd name="connsiteY1" fmla="*/ 831150 h 1509396"/>
                <a:gd name="connsiteX2" fmla="*/ 34344 w 1541885"/>
                <a:gd name="connsiteY2" fmla="*/ 871155 h 1509396"/>
                <a:gd name="connsiteX3" fmla="*/ 5769 w 1541885"/>
                <a:gd name="connsiteY3" fmla="*/ 888300 h 1509396"/>
                <a:gd name="connsiteX4" fmla="*/ 5769 w 1541885"/>
                <a:gd name="connsiteY4" fmla="*/ 991170 h 1509396"/>
                <a:gd name="connsiteX5" fmla="*/ 66729 w 1541885"/>
                <a:gd name="connsiteY5" fmla="*/ 1105470 h 1509396"/>
                <a:gd name="connsiteX6" fmla="*/ 110544 w 1541885"/>
                <a:gd name="connsiteY6" fmla="*/ 1143570 h 1509396"/>
                <a:gd name="connsiteX7" fmla="*/ 95304 w 1541885"/>
                <a:gd name="connsiteY7" fmla="*/ 1265490 h 1509396"/>
                <a:gd name="connsiteX8" fmla="*/ 127689 w 1541885"/>
                <a:gd name="connsiteY8" fmla="*/ 1356930 h 1509396"/>
                <a:gd name="connsiteX9" fmla="*/ 222939 w 1541885"/>
                <a:gd name="connsiteY9" fmla="*/ 1421700 h 1509396"/>
                <a:gd name="connsiteX10" fmla="*/ 405819 w 1541885"/>
                <a:gd name="connsiteY10" fmla="*/ 1478850 h 1509396"/>
                <a:gd name="connsiteX11" fmla="*/ 664899 w 1541885"/>
                <a:gd name="connsiteY11" fmla="*/ 1509330 h 1509396"/>
                <a:gd name="connsiteX12" fmla="*/ 899214 w 1541885"/>
                <a:gd name="connsiteY12" fmla="*/ 1471230 h 1509396"/>
                <a:gd name="connsiteX13" fmla="*/ 1122099 w 1541885"/>
                <a:gd name="connsiteY13" fmla="*/ 1387410 h 1509396"/>
                <a:gd name="connsiteX14" fmla="*/ 1272594 w 1541885"/>
                <a:gd name="connsiteY14" fmla="*/ 1254060 h 1509396"/>
                <a:gd name="connsiteX15" fmla="*/ 1308789 w 1541885"/>
                <a:gd name="connsiteY15" fmla="*/ 1278825 h 1509396"/>
                <a:gd name="connsiteX16" fmla="*/ 1407849 w 1541885"/>
                <a:gd name="connsiteY16" fmla="*/ 1261680 h 1509396"/>
                <a:gd name="connsiteX17" fmla="*/ 1476429 w 1541885"/>
                <a:gd name="connsiteY17" fmla="*/ 1187385 h 1509396"/>
                <a:gd name="connsiteX18" fmla="*/ 1535484 w 1541885"/>
                <a:gd name="connsiteY18" fmla="*/ 1090230 h 1509396"/>
                <a:gd name="connsiteX19" fmla="*/ 1529769 w 1541885"/>
                <a:gd name="connsiteY19" fmla="*/ 981645 h 1509396"/>
                <a:gd name="connsiteX20" fmla="*/ 1457379 w 1541885"/>
                <a:gd name="connsiteY20" fmla="*/ 907350 h 1509396"/>
                <a:gd name="connsiteX21" fmla="*/ 1392609 w 1541885"/>
                <a:gd name="connsiteY21" fmla="*/ 909255 h 1509396"/>
                <a:gd name="connsiteX22" fmla="*/ 1417374 w 1541885"/>
                <a:gd name="connsiteY22" fmla="*/ 844485 h 1509396"/>
                <a:gd name="connsiteX23" fmla="*/ 1474524 w 1541885"/>
                <a:gd name="connsiteY23" fmla="*/ 482535 h 1509396"/>
                <a:gd name="connsiteX24" fmla="*/ 1396419 w 1541885"/>
                <a:gd name="connsiteY24" fmla="*/ 219645 h 1509396"/>
                <a:gd name="connsiteX25" fmla="*/ 1230684 w 1541885"/>
                <a:gd name="connsiteY25" fmla="*/ 86295 h 1509396"/>
                <a:gd name="connsiteX26" fmla="*/ 1034469 w 1541885"/>
                <a:gd name="connsiteY26" fmla="*/ 19620 h 1509396"/>
                <a:gd name="connsiteX27" fmla="*/ 714429 w 1541885"/>
                <a:gd name="connsiteY27" fmla="*/ 4380 h 1509396"/>
                <a:gd name="connsiteX28" fmla="*/ 358194 w 1541885"/>
                <a:gd name="connsiteY28" fmla="*/ 88200 h 1509396"/>
                <a:gd name="connsiteX29" fmla="*/ 83874 w 1541885"/>
                <a:gd name="connsiteY29" fmla="*/ 375855 h 1509396"/>
                <a:gd name="connsiteX30" fmla="*/ 3864 w 1541885"/>
                <a:gd name="connsiteY30" fmla="*/ 663510 h 1509396"/>
                <a:gd name="connsiteX0" fmla="*/ 3864 w 1541885"/>
                <a:gd name="connsiteY0" fmla="*/ 663510 h 1509396"/>
                <a:gd name="connsiteX1" fmla="*/ 41964 w 1541885"/>
                <a:gd name="connsiteY1" fmla="*/ 831150 h 1509396"/>
                <a:gd name="connsiteX2" fmla="*/ 34344 w 1541885"/>
                <a:gd name="connsiteY2" fmla="*/ 871155 h 1509396"/>
                <a:gd name="connsiteX3" fmla="*/ 5769 w 1541885"/>
                <a:gd name="connsiteY3" fmla="*/ 888300 h 1509396"/>
                <a:gd name="connsiteX4" fmla="*/ 5769 w 1541885"/>
                <a:gd name="connsiteY4" fmla="*/ 991170 h 1509396"/>
                <a:gd name="connsiteX5" fmla="*/ 66729 w 1541885"/>
                <a:gd name="connsiteY5" fmla="*/ 1105470 h 1509396"/>
                <a:gd name="connsiteX6" fmla="*/ 110544 w 1541885"/>
                <a:gd name="connsiteY6" fmla="*/ 1143570 h 1509396"/>
                <a:gd name="connsiteX7" fmla="*/ 95304 w 1541885"/>
                <a:gd name="connsiteY7" fmla="*/ 1265490 h 1509396"/>
                <a:gd name="connsiteX8" fmla="*/ 127689 w 1541885"/>
                <a:gd name="connsiteY8" fmla="*/ 1356930 h 1509396"/>
                <a:gd name="connsiteX9" fmla="*/ 222939 w 1541885"/>
                <a:gd name="connsiteY9" fmla="*/ 1421700 h 1509396"/>
                <a:gd name="connsiteX10" fmla="*/ 405819 w 1541885"/>
                <a:gd name="connsiteY10" fmla="*/ 1478850 h 1509396"/>
                <a:gd name="connsiteX11" fmla="*/ 664899 w 1541885"/>
                <a:gd name="connsiteY11" fmla="*/ 1509330 h 1509396"/>
                <a:gd name="connsiteX12" fmla="*/ 899214 w 1541885"/>
                <a:gd name="connsiteY12" fmla="*/ 1471230 h 1509396"/>
                <a:gd name="connsiteX13" fmla="*/ 1122099 w 1541885"/>
                <a:gd name="connsiteY13" fmla="*/ 1387410 h 1509396"/>
                <a:gd name="connsiteX14" fmla="*/ 1272594 w 1541885"/>
                <a:gd name="connsiteY14" fmla="*/ 1254060 h 1509396"/>
                <a:gd name="connsiteX15" fmla="*/ 1308789 w 1541885"/>
                <a:gd name="connsiteY15" fmla="*/ 1278825 h 1509396"/>
                <a:gd name="connsiteX16" fmla="*/ 1407849 w 1541885"/>
                <a:gd name="connsiteY16" fmla="*/ 1261680 h 1509396"/>
                <a:gd name="connsiteX17" fmla="*/ 1476429 w 1541885"/>
                <a:gd name="connsiteY17" fmla="*/ 1187385 h 1509396"/>
                <a:gd name="connsiteX18" fmla="*/ 1535484 w 1541885"/>
                <a:gd name="connsiteY18" fmla="*/ 1090230 h 1509396"/>
                <a:gd name="connsiteX19" fmla="*/ 1529769 w 1541885"/>
                <a:gd name="connsiteY19" fmla="*/ 981645 h 1509396"/>
                <a:gd name="connsiteX20" fmla="*/ 1457379 w 1541885"/>
                <a:gd name="connsiteY20" fmla="*/ 907350 h 1509396"/>
                <a:gd name="connsiteX21" fmla="*/ 1407849 w 1541885"/>
                <a:gd name="connsiteY21" fmla="*/ 909255 h 1509396"/>
                <a:gd name="connsiteX22" fmla="*/ 1417374 w 1541885"/>
                <a:gd name="connsiteY22" fmla="*/ 844485 h 1509396"/>
                <a:gd name="connsiteX23" fmla="*/ 1474524 w 1541885"/>
                <a:gd name="connsiteY23" fmla="*/ 482535 h 1509396"/>
                <a:gd name="connsiteX24" fmla="*/ 1396419 w 1541885"/>
                <a:gd name="connsiteY24" fmla="*/ 219645 h 1509396"/>
                <a:gd name="connsiteX25" fmla="*/ 1230684 w 1541885"/>
                <a:gd name="connsiteY25" fmla="*/ 86295 h 1509396"/>
                <a:gd name="connsiteX26" fmla="*/ 1034469 w 1541885"/>
                <a:gd name="connsiteY26" fmla="*/ 19620 h 1509396"/>
                <a:gd name="connsiteX27" fmla="*/ 714429 w 1541885"/>
                <a:gd name="connsiteY27" fmla="*/ 4380 h 1509396"/>
                <a:gd name="connsiteX28" fmla="*/ 358194 w 1541885"/>
                <a:gd name="connsiteY28" fmla="*/ 88200 h 1509396"/>
                <a:gd name="connsiteX29" fmla="*/ 83874 w 1541885"/>
                <a:gd name="connsiteY29" fmla="*/ 375855 h 1509396"/>
                <a:gd name="connsiteX30" fmla="*/ 3864 w 1541885"/>
                <a:gd name="connsiteY30" fmla="*/ 663510 h 1509396"/>
                <a:gd name="connsiteX0" fmla="*/ 3864 w 1541974"/>
                <a:gd name="connsiteY0" fmla="*/ 663510 h 1509396"/>
                <a:gd name="connsiteX1" fmla="*/ 41964 w 1541974"/>
                <a:gd name="connsiteY1" fmla="*/ 831150 h 1509396"/>
                <a:gd name="connsiteX2" fmla="*/ 34344 w 1541974"/>
                <a:gd name="connsiteY2" fmla="*/ 871155 h 1509396"/>
                <a:gd name="connsiteX3" fmla="*/ 5769 w 1541974"/>
                <a:gd name="connsiteY3" fmla="*/ 888300 h 1509396"/>
                <a:gd name="connsiteX4" fmla="*/ 5769 w 1541974"/>
                <a:gd name="connsiteY4" fmla="*/ 991170 h 1509396"/>
                <a:gd name="connsiteX5" fmla="*/ 66729 w 1541974"/>
                <a:gd name="connsiteY5" fmla="*/ 1105470 h 1509396"/>
                <a:gd name="connsiteX6" fmla="*/ 110544 w 1541974"/>
                <a:gd name="connsiteY6" fmla="*/ 1143570 h 1509396"/>
                <a:gd name="connsiteX7" fmla="*/ 95304 w 1541974"/>
                <a:gd name="connsiteY7" fmla="*/ 1265490 h 1509396"/>
                <a:gd name="connsiteX8" fmla="*/ 127689 w 1541974"/>
                <a:gd name="connsiteY8" fmla="*/ 1356930 h 1509396"/>
                <a:gd name="connsiteX9" fmla="*/ 222939 w 1541974"/>
                <a:gd name="connsiteY9" fmla="*/ 1421700 h 1509396"/>
                <a:gd name="connsiteX10" fmla="*/ 405819 w 1541974"/>
                <a:gd name="connsiteY10" fmla="*/ 1478850 h 1509396"/>
                <a:gd name="connsiteX11" fmla="*/ 664899 w 1541974"/>
                <a:gd name="connsiteY11" fmla="*/ 1509330 h 1509396"/>
                <a:gd name="connsiteX12" fmla="*/ 899214 w 1541974"/>
                <a:gd name="connsiteY12" fmla="*/ 1471230 h 1509396"/>
                <a:gd name="connsiteX13" fmla="*/ 1122099 w 1541974"/>
                <a:gd name="connsiteY13" fmla="*/ 1387410 h 1509396"/>
                <a:gd name="connsiteX14" fmla="*/ 1272594 w 1541974"/>
                <a:gd name="connsiteY14" fmla="*/ 1254060 h 1509396"/>
                <a:gd name="connsiteX15" fmla="*/ 1308789 w 1541974"/>
                <a:gd name="connsiteY15" fmla="*/ 1278825 h 1509396"/>
                <a:gd name="connsiteX16" fmla="*/ 1407849 w 1541974"/>
                <a:gd name="connsiteY16" fmla="*/ 1261680 h 1509396"/>
                <a:gd name="connsiteX17" fmla="*/ 1476429 w 1541974"/>
                <a:gd name="connsiteY17" fmla="*/ 1187385 h 1509396"/>
                <a:gd name="connsiteX18" fmla="*/ 1535484 w 1541974"/>
                <a:gd name="connsiteY18" fmla="*/ 1090230 h 1509396"/>
                <a:gd name="connsiteX19" fmla="*/ 1531674 w 1541974"/>
                <a:gd name="connsiteY19" fmla="*/ 958785 h 1509396"/>
                <a:gd name="connsiteX20" fmla="*/ 1457379 w 1541974"/>
                <a:gd name="connsiteY20" fmla="*/ 907350 h 1509396"/>
                <a:gd name="connsiteX21" fmla="*/ 1407849 w 1541974"/>
                <a:gd name="connsiteY21" fmla="*/ 909255 h 1509396"/>
                <a:gd name="connsiteX22" fmla="*/ 1417374 w 1541974"/>
                <a:gd name="connsiteY22" fmla="*/ 844485 h 1509396"/>
                <a:gd name="connsiteX23" fmla="*/ 1474524 w 1541974"/>
                <a:gd name="connsiteY23" fmla="*/ 482535 h 1509396"/>
                <a:gd name="connsiteX24" fmla="*/ 1396419 w 1541974"/>
                <a:gd name="connsiteY24" fmla="*/ 219645 h 1509396"/>
                <a:gd name="connsiteX25" fmla="*/ 1230684 w 1541974"/>
                <a:gd name="connsiteY25" fmla="*/ 86295 h 1509396"/>
                <a:gd name="connsiteX26" fmla="*/ 1034469 w 1541974"/>
                <a:gd name="connsiteY26" fmla="*/ 19620 h 1509396"/>
                <a:gd name="connsiteX27" fmla="*/ 714429 w 1541974"/>
                <a:gd name="connsiteY27" fmla="*/ 4380 h 1509396"/>
                <a:gd name="connsiteX28" fmla="*/ 358194 w 1541974"/>
                <a:gd name="connsiteY28" fmla="*/ 88200 h 1509396"/>
                <a:gd name="connsiteX29" fmla="*/ 83874 w 1541974"/>
                <a:gd name="connsiteY29" fmla="*/ 375855 h 1509396"/>
                <a:gd name="connsiteX30" fmla="*/ 3864 w 1541974"/>
                <a:gd name="connsiteY30" fmla="*/ 663510 h 1509396"/>
                <a:gd name="connsiteX0" fmla="*/ 3864 w 1541092"/>
                <a:gd name="connsiteY0" fmla="*/ 663510 h 1509396"/>
                <a:gd name="connsiteX1" fmla="*/ 41964 w 1541092"/>
                <a:gd name="connsiteY1" fmla="*/ 831150 h 1509396"/>
                <a:gd name="connsiteX2" fmla="*/ 34344 w 1541092"/>
                <a:gd name="connsiteY2" fmla="*/ 871155 h 1509396"/>
                <a:gd name="connsiteX3" fmla="*/ 5769 w 1541092"/>
                <a:gd name="connsiteY3" fmla="*/ 888300 h 1509396"/>
                <a:gd name="connsiteX4" fmla="*/ 5769 w 1541092"/>
                <a:gd name="connsiteY4" fmla="*/ 991170 h 1509396"/>
                <a:gd name="connsiteX5" fmla="*/ 66729 w 1541092"/>
                <a:gd name="connsiteY5" fmla="*/ 1105470 h 1509396"/>
                <a:gd name="connsiteX6" fmla="*/ 110544 w 1541092"/>
                <a:gd name="connsiteY6" fmla="*/ 1143570 h 1509396"/>
                <a:gd name="connsiteX7" fmla="*/ 95304 w 1541092"/>
                <a:gd name="connsiteY7" fmla="*/ 1265490 h 1509396"/>
                <a:gd name="connsiteX8" fmla="*/ 127689 w 1541092"/>
                <a:gd name="connsiteY8" fmla="*/ 1356930 h 1509396"/>
                <a:gd name="connsiteX9" fmla="*/ 222939 w 1541092"/>
                <a:gd name="connsiteY9" fmla="*/ 1421700 h 1509396"/>
                <a:gd name="connsiteX10" fmla="*/ 405819 w 1541092"/>
                <a:gd name="connsiteY10" fmla="*/ 1478850 h 1509396"/>
                <a:gd name="connsiteX11" fmla="*/ 664899 w 1541092"/>
                <a:gd name="connsiteY11" fmla="*/ 1509330 h 1509396"/>
                <a:gd name="connsiteX12" fmla="*/ 899214 w 1541092"/>
                <a:gd name="connsiteY12" fmla="*/ 1471230 h 1509396"/>
                <a:gd name="connsiteX13" fmla="*/ 1122099 w 1541092"/>
                <a:gd name="connsiteY13" fmla="*/ 1387410 h 1509396"/>
                <a:gd name="connsiteX14" fmla="*/ 1272594 w 1541092"/>
                <a:gd name="connsiteY14" fmla="*/ 1254060 h 1509396"/>
                <a:gd name="connsiteX15" fmla="*/ 1308789 w 1541092"/>
                <a:gd name="connsiteY15" fmla="*/ 1278825 h 1509396"/>
                <a:gd name="connsiteX16" fmla="*/ 1407849 w 1541092"/>
                <a:gd name="connsiteY16" fmla="*/ 1261680 h 1509396"/>
                <a:gd name="connsiteX17" fmla="*/ 1489764 w 1541092"/>
                <a:gd name="connsiteY17" fmla="*/ 1189290 h 1509396"/>
                <a:gd name="connsiteX18" fmla="*/ 1535484 w 1541092"/>
                <a:gd name="connsiteY18" fmla="*/ 1090230 h 1509396"/>
                <a:gd name="connsiteX19" fmla="*/ 1531674 w 1541092"/>
                <a:gd name="connsiteY19" fmla="*/ 958785 h 1509396"/>
                <a:gd name="connsiteX20" fmla="*/ 1457379 w 1541092"/>
                <a:gd name="connsiteY20" fmla="*/ 907350 h 1509396"/>
                <a:gd name="connsiteX21" fmla="*/ 1407849 w 1541092"/>
                <a:gd name="connsiteY21" fmla="*/ 909255 h 1509396"/>
                <a:gd name="connsiteX22" fmla="*/ 1417374 w 1541092"/>
                <a:gd name="connsiteY22" fmla="*/ 844485 h 1509396"/>
                <a:gd name="connsiteX23" fmla="*/ 1474524 w 1541092"/>
                <a:gd name="connsiteY23" fmla="*/ 482535 h 1509396"/>
                <a:gd name="connsiteX24" fmla="*/ 1396419 w 1541092"/>
                <a:gd name="connsiteY24" fmla="*/ 219645 h 1509396"/>
                <a:gd name="connsiteX25" fmla="*/ 1230684 w 1541092"/>
                <a:gd name="connsiteY25" fmla="*/ 86295 h 1509396"/>
                <a:gd name="connsiteX26" fmla="*/ 1034469 w 1541092"/>
                <a:gd name="connsiteY26" fmla="*/ 19620 h 1509396"/>
                <a:gd name="connsiteX27" fmla="*/ 714429 w 1541092"/>
                <a:gd name="connsiteY27" fmla="*/ 4380 h 1509396"/>
                <a:gd name="connsiteX28" fmla="*/ 358194 w 1541092"/>
                <a:gd name="connsiteY28" fmla="*/ 88200 h 1509396"/>
                <a:gd name="connsiteX29" fmla="*/ 83874 w 1541092"/>
                <a:gd name="connsiteY29" fmla="*/ 375855 h 1509396"/>
                <a:gd name="connsiteX30" fmla="*/ 3864 w 1541092"/>
                <a:gd name="connsiteY30" fmla="*/ 663510 h 1509396"/>
                <a:gd name="connsiteX0" fmla="*/ 3864 w 1541092"/>
                <a:gd name="connsiteY0" fmla="*/ 663510 h 1509396"/>
                <a:gd name="connsiteX1" fmla="*/ 41964 w 1541092"/>
                <a:gd name="connsiteY1" fmla="*/ 831150 h 1509396"/>
                <a:gd name="connsiteX2" fmla="*/ 34344 w 1541092"/>
                <a:gd name="connsiteY2" fmla="*/ 871155 h 1509396"/>
                <a:gd name="connsiteX3" fmla="*/ 5769 w 1541092"/>
                <a:gd name="connsiteY3" fmla="*/ 888300 h 1509396"/>
                <a:gd name="connsiteX4" fmla="*/ 5769 w 1541092"/>
                <a:gd name="connsiteY4" fmla="*/ 991170 h 1509396"/>
                <a:gd name="connsiteX5" fmla="*/ 66729 w 1541092"/>
                <a:gd name="connsiteY5" fmla="*/ 1105470 h 1509396"/>
                <a:gd name="connsiteX6" fmla="*/ 110544 w 1541092"/>
                <a:gd name="connsiteY6" fmla="*/ 1143570 h 1509396"/>
                <a:gd name="connsiteX7" fmla="*/ 95304 w 1541092"/>
                <a:gd name="connsiteY7" fmla="*/ 1265490 h 1509396"/>
                <a:gd name="connsiteX8" fmla="*/ 127689 w 1541092"/>
                <a:gd name="connsiteY8" fmla="*/ 1356930 h 1509396"/>
                <a:gd name="connsiteX9" fmla="*/ 222939 w 1541092"/>
                <a:gd name="connsiteY9" fmla="*/ 1421700 h 1509396"/>
                <a:gd name="connsiteX10" fmla="*/ 405819 w 1541092"/>
                <a:gd name="connsiteY10" fmla="*/ 1478850 h 1509396"/>
                <a:gd name="connsiteX11" fmla="*/ 664899 w 1541092"/>
                <a:gd name="connsiteY11" fmla="*/ 1509330 h 1509396"/>
                <a:gd name="connsiteX12" fmla="*/ 899214 w 1541092"/>
                <a:gd name="connsiteY12" fmla="*/ 1471230 h 1509396"/>
                <a:gd name="connsiteX13" fmla="*/ 1122099 w 1541092"/>
                <a:gd name="connsiteY13" fmla="*/ 1387410 h 1509396"/>
                <a:gd name="connsiteX14" fmla="*/ 1276404 w 1541092"/>
                <a:gd name="connsiteY14" fmla="*/ 1263585 h 1509396"/>
                <a:gd name="connsiteX15" fmla="*/ 1308789 w 1541092"/>
                <a:gd name="connsiteY15" fmla="*/ 1278825 h 1509396"/>
                <a:gd name="connsiteX16" fmla="*/ 1407849 w 1541092"/>
                <a:gd name="connsiteY16" fmla="*/ 1261680 h 1509396"/>
                <a:gd name="connsiteX17" fmla="*/ 1489764 w 1541092"/>
                <a:gd name="connsiteY17" fmla="*/ 1189290 h 1509396"/>
                <a:gd name="connsiteX18" fmla="*/ 1535484 w 1541092"/>
                <a:gd name="connsiteY18" fmla="*/ 1090230 h 1509396"/>
                <a:gd name="connsiteX19" fmla="*/ 1531674 w 1541092"/>
                <a:gd name="connsiteY19" fmla="*/ 958785 h 1509396"/>
                <a:gd name="connsiteX20" fmla="*/ 1457379 w 1541092"/>
                <a:gd name="connsiteY20" fmla="*/ 907350 h 1509396"/>
                <a:gd name="connsiteX21" fmla="*/ 1407849 w 1541092"/>
                <a:gd name="connsiteY21" fmla="*/ 909255 h 1509396"/>
                <a:gd name="connsiteX22" fmla="*/ 1417374 w 1541092"/>
                <a:gd name="connsiteY22" fmla="*/ 844485 h 1509396"/>
                <a:gd name="connsiteX23" fmla="*/ 1474524 w 1541092"/>
                <a:gd name="connsiteY23" fmla="*/ 482535 h 1509396"/>
                <a:gd name="connsiteX24" fmla="*/ 1396419 w 1541092"/>
                <a:gd name="connsiteY24" fmla="*/ 219645 h 1509396"/>
                <a:gd name="connsiteX25" fmla="*/ 1230684 w 1541092"/>
                <a:gd name="connsiteY25" fmla="*/ 86295 h 1509396"/>
                <a:gd name="connsiteX26" fmla="*/ 1034469 w 1541092"/>
                <a:gd name="connsiteY26" fmla="*/ 19620 h 1509396"/>
                <a:gd name="connsiteX27" fmla="*/ 714429 w 1541092"/>
                <a:gd name="connsiteY27" fmla="*/ 4380 h 1509396"/>
                <a:gd name="connsiteX28" fmla="*/ 358194 w 1541092"/>
                <a:gd name="connsiteY28" fmla="*/ 88200 h 1509396"/>
                <a:gd name="connsiteX29" fmla="*/ 83874 w 1541092"/>
                <a:gd name="connsiteY29" fmla="*/ 375855 h 1509396"/>
                <a:gd name="connsiteX30" fmla="*/ 3864 w 1541092"/>
                <a:gd name="connsiteY30" fmla="*/ 663510 h 1509396"/>
                <a:gd name="connsiteX0" fmla="*/ 7062 w 1544290"/>
                <a:gd name="connsiteY0" fmla="*/ 663510 h 1509396"/>
                <a:gd name="connsiteX1" fmla="*/ 45162 w 1544290"/>
                <a:gd name="connsiteY1" fmla="*/ 831150 h 1509396"/>
                <a:gd name="connsiteX2" fmla="*/ 37542 w 1544290"/>
                <a:gd name="connsiteY2" fmla="*/ 871155 h 1509396"/>
                <a:gd name="connsiteX3" fmla="*/ 3252 w 1544290"/>
                <a:gd name="connsiteY3" fmla="*/ 901635 h 1509396"/>
                <a:gd name="connsiteX4" fmla="*/ 8967 w 1544290"/>
                <a:gd name="connsiteY4" fmla="*/ 991170 h 1509396"/>
                <a:gd name="connsiteX5" fmla="*/ 69927 w 1544290"/>
                <a:gd name="connsiteY5" fmla="*/ 1105470 h 1509396"/>
                <a:gd name="connsiteX6" fmla="*/ 113742 w 1544290"/>
                <a:gd name="connsiteY6" fmla="*/ 1143570 h 1509396"/>
                <a:gd name="connsiteX7" fmla="*/ 98502 w 1544290"/>
                <a:gd name="connsiteY7" fmla="*/ 1265490 h 1509396"/>
                <a:gd name="connsiteX8" fmla="*/ 130887 w 1544290"/>
                <a:gd name="connsiteY8" fmla="*/ 1356930 h 1509396"/>
                <a:gd name="connsiteX9" fmla="*/ 226137 w 1544290"/>
                <a:gd name="connsiteY9" fmla="*/ 1421700 h 1509396"/>
                <a:gd name="connsiteX10" fmla="*/ 409017 w 1544290"/>
                <a:gd name="connsiteY10" fmla="*/ 1478850 h 1509396"/>
                <a:gd name="connsiteX11" fmla="*/ 668097 w 1544290"/>
                <a:gd name="connsiteY11" fmla="*/ 1509330 h 1509396"/>
                <a:gd name="connsiteX12" fmla="*/ 902412 w 1544290"/>
                <a:gd name="connsiteY12" fmla="*/ 1471230 h 1509396"/>
                <a:gd name="connsiteX13" fmla="*/ 1125297 w 1544290"/>
                <a:gd name="connsiteY13" fmla="*/ 1387410 h 1509396"/>
                <a:gd name="connsiteX14" fmla="*/ 1279602 w 1544290"/>
                <a:gd name="connsiteY14" fmla="*/ 1263585 h 1509396"/>
                <a:gd name="connsiteX15" fmla="*/ 1311987 w 1544290"/>
                <a:gd name="connsiteY15" fmla="*/ 1278825 h 1509396"/>
                <a:gd name="connsiteX16" fmla="*/ 1411047 w 1544290"/>
                <a:gd name="connsiteY16" fmla="*/ 1261680 h 1509396"/>
                <a:gd name="connsiteX17" fmla="*/ 1492962 w 1544290"/>
                <a:gd name="connsiteY17" fmla="*/ 1189290 h 1509396"/>
                <a:gd name="connsiteX18" fmla="*/ 1538682 w 1544290"/>
                <a:gd name="connsiteY18" fmla="*/ 1090230 h 1509396"/>
                <a:gd name="connsiteX19" fmla="*/ 1534872 w 1544290"/>
                <a:gd name="connsiteY19" fmla="*/ 958785 h 1509396"/>
                <a:gd name="connsiteX20" fmla="*/ 1460577 w 1544290"/>
                <a:gd name="connsiteY20" fmla="*/ 907350 h 1509396"/>
                <a:gd name="connsiteX21" fmla="*/ 1411047 w 1544290"/>
                <a:gd name="connsiteY21" fmla="*/ 909255 h 1509396"/>
                <a:gd name="connsiteX22" fmla="*/ 1420572 w 1544290"/>
                <a:gd name="connsiteY22" fmla="*/ 844485 h 1509396"/>
                <a:gd name="connsiteX23" fmla="*/ 1477722 w 1544290"/>
                <a:gd name="connsiteY23" fmla="*/ 482535 h 1509396"/>
                <a:gd name="connsiteX24" fmla="*/ 1399617 w 1544290"/>
                <a:gd name="connsiteY24" fmla="*/ 219645 h 1509396"/>
                <a:gd name="connsiteX25" fmla="*/ 1233882 w 1544290"/>
                <a:gd name="connsiteY25" fmla="*/ 86295 h 1509396"/>
                <a:gd name="connsiteX26" fmla="*/ 1037667 w 1544290"/>
                <a:gd name="connsiteY26" fmla="*/ 19620 h 1509396"/>
                <a:gd name="connsiteX27" fmla="*/ 717627 w 1544290"/>
                <a:gd name="connsiteY27" fmla="*/ 4380 h 1509396"/>
                <a:gd name="connsiteX28" fmla="*/ 361392 w 1544290"/>
                <a:gd name="connsiteY28" fmla="*/ 88200 h 1509396"/>
                <a:gd name="connsiteX29" fmla="*/ 87072 w 1544290"/>
                <a:gd name="connsiteY29" fmla="*/ 375855 h 1509396"/>
                <a:gd name="connsiteX30" fmla="*/ 7062 w 1544290"/>
                <a:gd name="connsiteY30" fmla="*/ 663510 h 1509396"/>
                <a:gd name="connsiteX0" fmla="*/ 7062 w 1544290"/>
                <a:gd name="connsiteY0" fmla="*/ 663510 h 1509396"/>
                <a:gd name="connsiteX1" fmla="*/ 45162 w 1544290"/>
                <a:gd name="connsiteY1" fmla="*/ 831150 h 1509396"/>
                <a:gd name="connsiteX2" fmla="*/ 37542 w 1544290"/>
                <a:gd name="connsiteY2" fmla="*/ 871155 h 1509396"/>
                <a:gd name="connsiteX3" fmla="*/ 3252 w 1544290"/>
                <a:gd name="connsiteY3" fmla="*/ 901635 h 1509396"/>
                <a:gd name="connsiteX4" fmla="*/ 8967 w 1544290"/>
                <a:gd name="connsiteY4" fmla="*/ 991170 h 1509396"/>
                <a:gd name="connsiteX5" fmla="*/ 69927 w 1544290"/>
                <a:gd name="connsiteY5" fmla="*/ 1105470 h 1509396"/>
                <a:gd name="connsiteX6" fmla="*/ 113742 w 1544290"/>
                <a:gd name="connsiteY6" fmla="*/ 1143570 h 1509396"/>
                <a:gd name="connsiteX7" fmla="*/ 98502 w 1544290"/>
                <a:gd name="connsiteY7" fmla="*/ 1265490 h 1509396"/>
                <a:gd name="connsiteX8" fmla="*/ 130887 w 1544290"/>
                <a:gd name="connsiteY8" fmla="*/ 1356930 h 1509396"/>
                <a:gd name="connsiteX9" fmla="*/ 226137 w 1544290"/>
                <a:gd name="connsiteY9" fmla="*/ 1421700 h 1509396"/>
                <a:gd name="connsiteX10" fmla="*/ 409017 w 1544290"/>
                <a:gd name="connsiteY10" fmla="*/ 1478850 h 1509396"/>
                <a:gd name="connsiteX11" fmla="*/ 668097 w 1544290"/>
                <a:gd name="connsiteY11" fmla="*/ 1509330 h 1509396"/>
                <a:gd name="connsiteX12" fmla="*/ 902412 w 1544290"/>
                <a:gd name="connsiteY12" fmla="*/ 1471230 h 1509396"/>
                <a:gd name="connsiteX13" fmla="*/ 1125297 w 1544290"/>
                <a:gd name="connsiteY13" fmla="*/ 1387410 h 1509396"/>
                <a:gd name="connsiteX14" fmla="*/ 1279602 w 1544290"/>
                <a:gd name="connsiteY14" fmla="*/ 1263585 h 1509396"/>
                <a:gd name="connsiteX15" fmla="*/ 1311987 w 1544290"/>
                <a:gd name="connsiteY15" fmla="*/ 1278825 h 1509396"/>
                <a:gd name="connsiteX16" fmla="*/ 1411047 w 1544290"/>
                <a:gd name="connsiteY16" fmla="*/ 1261680 h 1509396"/>
                <a:gd name="connsiteX17" fmla="*/ 1492962 w 1544290"/>
                <a:gd name="connsiteY17" fmla="*/ 1189290 h 1509396"/>
                <a:gd name="connsiteX18" fmla="*/ 1538682 w 1544290"/>
                <a:gd name="connsiteY18" fmla="*/ 1090230 h 1509396"/>
                <a:gd name="connsiteX19" fmla="*/ 1534872 w 1544290"/>
                <a:gd name="connsiteY19" fmla="*/ 958785 h 1509396"/>
                <a:gd name="connsiteX20" fmla="*/ 1460577 w 1544290"/>
                <a:gd name="connsiteY20" fmla="*/ 907350 h 1509396"/>
                <a:gd name="connsiteX21" fmla="*/ 1411047 w 1544290"/>
                <a:gd name="connsiteY21" fmla="*/ 909255 h 1509396"/>
                <a:gd name="connsiteX22" fmla="*/ 1420572 w 1544290"/>
                <a:gd name="connsiteY22" fmla="*/ 844485 h 1509396"/>
                <a:gd name="connsiteX23" fmla="*/ 1477722 w 1544290"/>
                <a:gd name="connsiteY23" fmla="*/ 482535 h 1509396"/>
                <a:gd name="connsiteX24" fmla="*/ 1399617 w 1544290"/>
                <a:gd name="connsiteY24" fmla="*/ 219645 h 1509396"/>
                <a:gd name="connsiteX25" fmla="*/ 1233882 w 1544290"/>
                <a:gd name="connsiteY25" fmla="*/ 86295 h 1509396"/>
                <a:gd name="connsiteX26" fmla="*/ 1037667 w 1544290"/>
                <a:gd name="connsiteY26" fmla="*/ 19620 h 1509396"/>
                <a:gd name="connsiteX27" fmla="*/ 717627 w 1544290"/>
                <a:gd name="connsiteY27" fmla="*/ 4380 h 1509396"/>
                <a:gd name="connsiteX28" fmla="*/ 361392 w 1544290"/>
                <a:gd name="connsiteY28" fmla="*/ 88200 h 1509396"/>
                <a:gd name="connsiteX29" fmla="*/ 87072 w 1544290"/>
                <a:gd name="connsiteY29" fmla="*/ 375855 h 1509396"/>
                <a:gd name="connsiteX30" fmla="*/ 7062 w 1544290"/>
                <a:gd name="connsiteY30" fmla="*/ 663510 h 1509396"/>
                <a:gd name="connsiteX0" fmla="*/ 7910 w 1545138"/>
                <a:gd name="connsiteY0" fmla="*/ 663510 h 1509396"/>
                <a:gd name="connsiteX1" fmla="*/ 46010 w 1545138"/>
                <a:gd name="connsiteY1" fmla="*/ 831150 h 1509396"/>
                <a:gd name="connsiteX2" fmla="*/ 50269 w 1545138"/>
                <a:gd name="connsiteY2" fmla="*/ 875907 h 1509396"/>
                <a:gd name="connsiteX3" fmla="*/ 4100 w 1545138"/>
                <a:gd name="connsiteY3" fmla="*/ 901635 h 1509396"/>
                <a:gd name="connsiteX4" fmla="*/ 9815 w 1545138"/>
                <a:gd name="connsiteY4" fmla="*/ 991170 h 1509396"/>
                <a:gd name="connsiteX5" fmla="*/ 70775 w 1545138"/>
                <a:gd name="connsiteY5" fmla="*/ 1105470 h 1509396"/>
                <a:gd name="connsiteX6" fmla="*/ 114590 w 1545138"/>
                <a:gd name="connsiteY6" fmla="*/ 1143570 h 1509396"/>
                <a:gd name="connsiteX7" fmla="*/ 99350 w 1545138"/>
                <a:gd name="connsiteY7" fmla="*/ 1265490 h 1509396"/>
                <a:gd name="connsiteX8" fmla="*/ 131735 w 1545138"/>
                <a:gd name="connsiteY8" fmla="*/ 1356930 h 1509396"/>
                <a:gd name="connsiteX9" fmla="*/ 226985 w 1545138"/>
                <a:gd name="connsiteY9" fmla="*/ 1421700 h 1509396"/>
                <a:gd name="connsiteX10" fmla="*/ 409865 w 1545138"/>
                <a:gd name="connsiteY10" fmla="*/ 1478850 h 1509396"/>
                <a:gd name="connsiteX11" fmla="*/ 668945 w 1545138"/>
                <a:gd name="connsiteY11" fmla="*/ 1509330 h 1509396"/>
                <a:gd name="connsiteX12" fmla="*/ 903260 w 1545138"/>
                <a:gd name="connsiteY12" fmla="*/ 1471230 h 1509396"/>
                <a:gd name="connsiteX13" fmla="*/ 1126145 w 1545138"/>
                <a:gd name="connsiteY13" fmla="*/ 1387410 h 1509396"/>
                <a:gd name="connsiteX14" fmla="*/ 1280450 w 1545138"/>
                <a:gd name="connsiteY14" fmla="*/ 1263585 h 1509396"/>
                <a:gd name="connsiteX15" fmla="*/ 1312835 w 1545138"/>
                <a:gd name="connsiteY15" fmla="*/ 1278825 h 1509396"/>
                <a:gd name="connsiteX16" fmla="*/ 1411895 w 1545138"/>
                <a:gd name="connsiteY16" fmla="*/ 1261680 h 1509396"/>
                <a:gd name="connsiteX17" fmla="*/ 1493810 w 1545138"/>
                <a:gd name="connsiteY17" fmla="*/ 1189290 h 1509396"/>
                <a:gd name="connsiteX18" fmla="*/ 1539530 w 1545138"/>
                <a:gd name="connsiteY18" fmla="*/ 1090230 h 1509396"/>
                <a:gd name="connsiteX19" fmla="*/ 1535720 w 1545138"/>
                <a:gd name="connsiteY19" fmla="*/ 958785 h 1509396"/>
                <a:gd name="connsiteX20" fmla="*/ 1461425 w 1545138"/>
                <a:gd name="connsiteY20" fmla="*/ 907350 h 1509396"/>
                <a:gd name="connsiteX21" fmla="*/ 1411895 w 1545138"/>
                <a:gd name="connsiteY21" fmla="*/ 909255 h 1509396"/>
                <a:gd name="connsiteX22" fmla="*/ 1421420 w 1545138"/>
                <a:gd name="connsiteY22" fmla="*/ 844485 h 1509396"/>
                <a:gd name="connsiteX23" fmla="*/ 1478570 w 1545138"/>
                <a:gd name="connsiteY23" fmla="*/ 482535 h 1509396"/>
                <a:gd name="connsiteX24" fmla="*/ 1400465 w 1545138"/>
                <a:gd name="connsiteY24" fmla="*/ 219645 h 1509396"/>
                <a:gd name="connsiteX25" fmla="*/ 1234730 w 1545138"/>
                <a:gd name="connsiteY25" fmla="*/ 86295 h 1509396"/>
                <a:gd name="connsiteX26" fmla="*/ 1038515 w 1545138"/>
                <a:gd name="connsiteY26" fmla="*/ 19620 h 1509396"/>
                <a:gd name="connsiteX27" fmla="*/ 718475 w 1545138"/>
                <a:gd name="connsiteY27" fmla="*/ 4380 h 1509396"/>
                <a:gd name="connsiteX28" fmla="*/ 362240 w 1545138"/>
                <a:gd name="connsiteY28" fmla="*/ 88200 h 1509396"/>
                <a:gd name="connsiteX29" fmla="*/ 87920 w 1545138"/>
                <a:gd name="connsiteY29" fmla="*/ 375855 h 1509396"/>
                <a:gd name="connsiteX30" fmla="*/ 7910 w 1545138"/>
                <a:gd name="connsiteY30" fmla="*/ 663510 h 1509396"/>
                <a:gd name="connsiteX0" fmla="*/ 7911 w 1545139"/>
                <a:gd name="connsiteY0" fmla="*/ 663510 h 1509396"/>
                <a:gd name="connsiteX1" fmla="*/ 46011 w 1545139"/>
                <a:gd name="connsiteY1" fmla="*/ 831150 h 1509396"/>
                <a:gd name="connsiteX2" fmla="*/ 50270 w 1545139"/>
                <a:gd name="connsiteY2" fmla="*/ 875907 h 1509396"/>
                <a:gd name="connsiteX3" fmla="*/ 4101 w 1545139"/>
                <a:gd name="connsiteY3" fmla="*/ 887379 h 1509396"/>
                <a:gd name="connsiteX4" fmla="*/ 9816 w 1545139"/>
                <a:gd name="connsiteY4" fmla="*/ 991170 h 1509396"/>
                <a:gd name="connsiteX5" fmla="*/ 70776 w 1545139"/>
                <a:gd name="connsiteY5" fmla="*/ 1105470 h 1509396"/>
                <a:gd name="connsiteX6" fmla="*/ 114591 w 1545139"/>
                <a:gd name="connsiteY6" fmla="*/ 1143570 h 1509396"/>
                <a:gd name="connsiteX7" fmla="*/ 99351 w 1545139"/>
                <a:gd name="connsiteY7" fmla="*/ 1265490 h 1509396"/>
                <a:gd name="connsiteX8" fmla="*/ 131736 w 1545139"/>
                <a:gd name="connsiteY8" fmla="*/ 1356930 h 1509396"/>
                <a:gd name="connsiteX9" fmla="*/ 226986 w 1545139"/>
                <a:gd name="connsiteY9" fmla="*/ 1421700 h 1509396"/>
                <a:gd name="connsiteX10" fmla="*/ 409866 w 1545139"/>
                <a:gd name="connsiteY10" fmla="*/ 1478850 h 1509396"/>
                <a:gd name="connsiteX11" fmla="*/ 668946 w 1545139"/>
                <a:gd name="connsiteY11" fmla="*/ 1509330 h 1509396"/>
                <a:gd name="connsiteX12" fmla="*/ 903261 w 1545139"/>
                <a:gd name="connsiteY12" fmla="*/ 1471230 h 1509396"/>
                <a:gd name="connsiteX13" fmla="*/ 1126146 w 1545139"/>
                <a:gd name="connsiteY13" fmla="*/ 1387410 h 1509396"/>
                <a:gd name="connsiteX14" fmla="*/ 1280451 w 1545139"/>
                <a:gd name="connsiteY14" fmla="*/ 1263585 h 1509396"/>
                <a:gd name="connsiteX15" fmla="*/ 1312836 w 1545139"/>
                <a:gd name="connsiteY15" fmla="*/ 1278825 h 1509396"/>
                <a:gd name="connsiteX16" fmla="*/ 1411896 w 1545139"/>
                <a:gd name="connsiteY16" fmla="*/ 1261680 h 1509396"/>
                <a:gd name="connsiteX17" fmla="*/ 1493811 w 1545139"/>
                <a:gd name="connsiteY17" fmla="*/ 1189290 h 1509396"/>
                <a:gd name="connsiteX18" fmla="*/ 1539531 w 1545139"/>
                <a:gd name="connsiteY18" fmla="*/ 1090230 h 1509396"/>
                <a:gd name="connsiteX19" fmla="*/ 1535721 w 1545139"/>
                <a:gd name="connsiteY19" fmla="*/ 958785 h 1509396"/>
                <a:gd name="connsiteX20" fmla="*/ 1461426 w 1545139"/>
                <a:gd name="connsiteY20" fmla="*/ 907350 h 1509396"/>
                <a:gd name="connsiteX21" fmla="*/ 1411896 w 1545139"/>
                <a:gd name="connsiteY21" fmla="*/ 909255 h 1509396"/>
                <a:gd name="connsiteX22" fmla="*/ 1421421 w 1545139"/>
                <a:gd name="connsiteY22" fmla="*/ 844485 h 1509396"/>
                <a:gd name="connsiteX23" fmla="*/ 1478571 w 1545139"/>
                <a:gd name="connsiteY23" fmla="*/ 482535 h 1509396"/>
                <a:gd name="connsiteX24" fmla="*/ 1400466 w 1545139"/>
                <a:gd name="connsiteY24" fmla="*/ 219645 h 1509396"/>
                <a:gd name="connsiteX25" fmla="*/ 1234731 w 1545139"/>
                <a:gd name="connsiteY25" fmla="*/ 86295 h 1509396"/>
                <a:gd name="connsiteX26" fmla="*/ 1038516 w 1545139"/>
                <a:gd name="connsiteY26" fmla="*/ 19620 h 1509396"/>
                <a:gd name="connsiteX27" fmla="*/ 718476 w 1545139"/>
                <a:gd name="connsiteY27" fmla="*/ 4380 h 1509396"/>
                <a:gd name="connsiteX28" fmla="*/ 362241 w 1545139"/>
                <a:gd name="connsiteY28" fmla="*/ 88200 h 1509396"/>
                <a:gd name="connsiteX29" fmla="*/ 87921 w 1545139"/>
                <a:gd name="connsiteY29" fmla="*/ 375855 h 1509396"/>
                <a:gd name="connsiteX30" fmla="*/ 7911 w 1545139"/>
                <a:gd name="connsiteY30" fmla="*/ 663510 h 1509396"/>
                <a:gd name="connsiteX0" fmla="*/ 9982 w 1547210"/>
                <a:gd name="connsiteY0" fmla="*/ 663510 h 1509396"/>
                <a:gd name="connsiteX1" fmla="*/ 48082 w 1547210"/>
                <a:gd name="connsiteY1" fmla="*/ 831150 h 1509396"/>
                <a:gd name="connsiteX2" fmla="*/ 52341 w 1547210"/>
                <a:gd name="connsiteY2" fmla="*/ 875907 h 1509396"/>
                <a:gd name="connsiteX3" fmla="*/ 6172 w 1547210"/>
                <a:gd name="connsiteY3" fmla="*/ 887379 h 1509396"/>
                <a:gd name="connsiteX4" fmla="*/ 11887 w 1547210"/>
                <a:gd name="connsiteY4" fmla="*/ 991170 h 1509396"/>
                <a:gd name="connsiteX5" fmla="*/ 72847 w 1547210"/>
                <a:gd name="connsiteY5" fmla="*/ 1105470 h 1509396"/>
                <a:gd name="connsiteX6" fmla="*/ 116662 w 1547210"/>
                <a:gd name="connsiteY6" fmla="*/ 1143570 h 1509396"/>
                <a:gd name="connsiteX7" fmla="*/ 101422 w 1547210"/>
                <a:gd name="connsiteY7" fmla="*/ 1265490 h 1509396"/>
                <a:gd name="connsiteX8" fmla="*/ 133807 w 1547210"/>
                <a:gd name="connsiteY8" fmla="*/ 1356930 h 1509396"/>
                <a:gd name="connsiteX9" fmla="*/ 229057 w 1547210"/>
                <a:gd name="connsiteY9" fmla="*/ 1421700 h 1509396"/>
                <a:gd name="connsiteX10" fmla="*/ 411937 w 1547210"/>
                <a:gd name="connsiteY10" fmla="*/ 1478850 h 1509396"/>
                <a:gd name="connsiteX11" fmla="*/ 671017 w 1547210"/>
                <a:gd name="connsiteY11" fmla="*/ 1509330 h 1509396"/>
                <a:gd name="connsiteX12" fmla="*/ 905332 w 1547210"/>
                <a:gd name="connsiteY12" fmla="*/ 1471230 h 1509396"/>
                <a:gd name="connsiteX13" fmla="*/ 1128217 w 1547210"/>
                <a:gd name="connsiteY13" fmla="*/ 1387410 h 1509396"/>
                <a:gd name="connsiteX14" fmla="*/ 1282522 w 1547210"/>
                <a:gd name="connsiteY14" fmla="*/ 1263585 h 1509396"/>
                <a:gd name="connsiteX15" fmla="*/ 1314907 w 1547210"/>
                <a:gd name="connsiteY15" fmla="*/ 1278825 h 1509396"/>
                <a:gd name="connsiteX16" fmla="*/ 1413967 w 1547210"/>
                <a:gd name="connsiteY16" fmla="*/ 1261680 h 1509396"/>
                <a:gd name="connsiteX17" fmla="*/ 1495882 w 1547210"/>
                <a:gd name="connsiteY17" fmla="*/ 1189290 h 1509396"/>
                <a:gd name="connsiteX18" fmla="*/ 1541602 w 1547210"/>
                <a:gd name="connsiteY18" fmla="*/ 1090230 h 1509396"/>
                <a:gd name="connsiteX19" fmla="*/ 1537792 w 1547210"/>
                <a:gd name="connsiteY19" fmla="*/ 958785 h 1509396"/>
                <a:gd name="connsiteX20" fmla="*/ 1463497 w 1547210"/>
                <a:gd name="connsiteY20" fmla="*/ 907350 h 1509396"/>
                <a:gd name="connsiteX21" fmla="*/ 1413967 w 1547210"/>
                <a:gd name="connsiteY21" fmla="*/ 909255 h 1509396"/>
                <a:gd name="connsiteX22" fmla="*/ 1423492 w 1547210"/>
                <a:gd name="connsiteY22" fmla="*/ 844485 h 1509396"/>
                <a:gd name="connsiteX23" fmla="*/ 1480642 w 1547210"/>
                <a:gd name="connsiteY23" fmla="*/ 482535 h 1509396"/>
                <a:gd name="connsiteX24" fmla="*/ 1402537 w 1547210"/>
                <a:gd name="connsiteY24" fmla="*/ 219645 h 1509396"/>
                <a:gd name="connsiteX25" fmla="*/ 1236802 w 1547210"/>
                <a:gd name="connsiteY25" fmla="*/ 86295 h 1509396"/>
                <a:gd name="connsiteX26" fmla="*/ 1040587 w 1547210"/>
                <a:gd name="connsiteY26" fmla="*/ 19620 h 1509396"/>
                <a:gd name="connsiteX27" fmla="*/ 720547 w 1547210"/>
                <a:gd name="connsiteY27" fmla="*/ 4380 h 1509396"/>
                <a:gd name="connsiteX28" fmla="*/ 364312 w 1547210"/>
                <a:gd name="connsiteY28" fmla="*/ 88200 h 1509396"/>
                <a:gd name="connsiteX29" fmla="*/ 89992 w 1547210"/>
                <a:gd name="connsiteY29" fmla="*/ 375855 h 1509396"/>
                <a:gd name="connsiteX30" fmla="*/ 9982 w 1547210"/>
                <a:gd name="connsiteY30" fmla="*/ 663510 h 1509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547210" h="1509396">
                  <a:moveTo>
                    <a:pt x="9982" y="663510"/>
                  </a:moveTo>
                  <a:cubicBezTo>
                    <a:pt x="2997" y="739392"/>
                    <a:pt x="41022" y="795751"/>
                    <a:pt x="48082" y="831150"/>
                  </a:cubicBezTo>
                  <a:cubicBezTo>
                    <a:pt x="55142" y="866549"/>
                    <a:pt x="59326" y="866536"/>
                    <a:pt x="52341" y="875907"/>
                  </a:cubicBezTo>
                  <a:cubicBezTo>
                    <a:pt x="45356" y="885278"/>
                    <a:pt x="17665" y="856288"/>
                    <a:pt x="6172" y="887379"/>
                  </a:cubicBezTo>
                  <a:cubicBezTo>
                    <a:pt x="-5321" y="918470"/>
                    <a:pt x="775" y="954822"/>
                    <a:pt x="11887" y="991170"/>
                  </a:cubicBezTo>
                  <a:cubicBezTo>
                    <a:pt x="22999" y="1027518"/>
                    <a:pt x="55384" y="1080070"/>
                    <a:pt x="72847" y="1105470"/>
                  </a:cubicBezTo>
                  <a:cubicBezTo>
                    <a:pt x="90310" y="1130870"/>
                    <a:pt x="111900" y="1116900"/>
                    <a:pt x="116662" y="1143570"/>
                  </a:cubicBezTo>
                  <a:cubicBezTo>
                    <a:pt x="121424" y="1170240"/>
                    <a:pt x="98565" y="1229930"/>
                    <a:pt x="101422" y="1265490"/>
                  </a:cubicBezTo>
                  <a:cubicBezTo>
                    <a:pt x="104279" y="1301050"/>
                    <a:pt x="112535" y="1330895"/>
                    <a:pt x="133807" y="1356930"/>
                  </a:cubicBezTo>
                  <a:cubicBezTo>
                    <a:pt x="155079" y="1382965"/>
                    <a:pt x="182702" y="1401380"/>
                    <a:pt x="229057" y="1421700"/>
                  </a:cubicBezTo>
                  <a:cubicBezTo>
                    <a:pt x="275412" y="1442020"/>
                    <a:pt x="338277" y="1464245"/>
                    <a:pt x="411937" y="1478850"/>
                  </a:cubicBezTo>
                  <a:cubicBezTo>
                    <a:pt x="485597" y="1493455"/>
                    <a:pt x="588785" y="1510600"/>
                    <a:pt x="671017" y="1509330"/>
                  </a:cubicBezTo>
                  <a:cubicBezTo>
                    <a:pt x="753250" y="1508060"/>
                    <a:pt x="829132" y="1491550"/>
                    <a:pt x="905332" y="1471230"/>
                  </a:cubicBezTo>
                  <a:cubicBezTo>
                    <a:pt x="981532" y="1450910"/>
                    <a:pt x="1065352" y="1422018"/>
                    <a:pt x="1128217" y="1387410"/>
                  </a:cubicBezTo>
                  <a:cubicBezTo>
                    <a:pt x="1191082" y="1352803"/>
                    <a:pt x="1251407" y="1281682"/>
                    <a:pt x="1282522" y="1263585"/>
                  </a:cubicBezTo>
                  <a:cubicBezTo>
                    <a:pt x="1313637" y="1245488"/>
                    <a:pt x="1268078" y="1259759"/>
                    <a:pt x="1314907" y="1278825"/>
                  </a:cubicBezTo>
                  <a:cubicBezTo>
                    <a:pt x="1361736" y="1297891"/>
                    <a:pt x="1383805" y="1276602"/>
                    <a:pt x="1413967" y="1261680"/>
                  </a:cubicBezTo>
                  <a:cubicBezTo>
                    <a:pt x="1444129" y="1246758"/>
                    <a:pt x="1474610" y="1217865"/>
                    <a:pt x="1495882" y="1189290"/>
                  </a:cubicBezTo>
                  <a:cubicBezTo>
                    <a:pt x="1517155" y="1160715"/>
                    <a:pt x="1534617" y="1128648"/>
                    <a:pt x="1541602" y="1090230"/>
                  </a:cubicBezTo>
                  <a:cubicBezTo>
                    <a:pt x="1548587" y="1051813"/>
                    <a:pt x="1550810" y="989265"/>
                    <a:pt x="1537792" y="958785"/>
                  </a:cubicBezTo>
                  <a:cubicBezTo>
                    <a:pt x="1524774" y="928305"/>
                    <a:pt x="1484135" y="915605"/>
                    <a:pt x="1463497" y="907350"/>
                  </a:cubicBezTo>
                  <a:cubicBezTo>
                    <a:pt x="1442860" y="899095"/>
                    <a:pt x="1420634" y="919732"/>
                    <a:pt x="1413967" y="909255"/>
                  </a:cubicBezTo>
                  <a:cubicBezTo>
                    <a:pt x="1407300" y="898778"/>
                    <a:pt x="1412380" y="915605"/>
                    <a:pt x="1423492" y="844485"/>
                  </a:cubicBezTo>
                  <a:cubicBezTo>
                    <a:pt x="1434604" y="773365"/>
                    <a:pt x="1484134" y="586675"/>
                    <a:pt x="1480642" y="482535"/>
                  </a:cubicBezTo>
                  <a:cubicBezTo>
                    <a:pt x="1477150" y="378395"/>
                    <a:pt x="1443177" y="285685"/>
                    <a:pt x="1402537" y="219645"/>
                  </a:cubicBezTo>
                  <a:cubicBezTo>
                    <a:pt x="1361897" y="153605"/>
                    <a:pt x="1297127" y="119633"/>
                    <a:pt x="1236802" y="86295"/>
                  </a:cubicBezTo>
                  <a:cubicBezTo>
                    <a:pt x="1176477" y="52957"/>
                    <a:pt x="1126630" y="33273"/>
                    <a:pt x="1040587" y="19620"/>
                  </a:cubicBezTo>
                  <a:cubicBezTo>
                    <a:pt x="954545" y="5968"/>
                    <a:pt x="833259" y="-7050"/>
                    <a:pt x="720547" y="4380"/>
                  </a:cubicBezTo>
                  <a:cubicBezTo>
                    <a:pt x="607835" y="15810"/>
                    <a:pt x="488137" y="36448"/>
                    <a:pt x="364312" y="88200"/>
                  </a:cubicBezTo>
                  <a:cubicBezTo>
                    <a:pt x="240487" y="139952"/>
                    <a:pt x="149047" y="279970"/>
                    <a:pt x="89992" y="375855"/>
                  </a:cubicBezTo>
                  <a:cubicBezTo>
                    <a:pt x="30937" y="471740"/>
                    <a:pt x="16967" y="587628"/>
                    <a:pt x="9982" y="663510"/>
                  </a:cubicBezTo>
                  <a:close/>
                </a:path>
              </a:pathLst>
            </a:custGeom>
            <a:solidFill>
              <a:srgbClr val="FBDBC1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83" name="Oval 182">
              <a:extLst>
                <a:ext uri="{FF2B5EF4-FFF2-40B4-BE49-F238E27FC236}">
                  <a16:creationId xmlns:a16="http://schemas.microsoft.com/office/drawing/2014/main" id="{00E21F16-9CA2-47D0-866A-C07E4B2733D1}"/>
                </a:ext>
              </a:extLst>
            </p:cNvPr>
            <p:cNvSpPr/>
            <p:nvPr/>
          </p:nvSpPr>
          <p:spPr>
            <a:xfrm rot="20800008">
              <a:off x="5929892" y="2562319"/>
              <a:ext cx="152057" cy="166441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CA25A021-DD19-4814-8E96-FD0EAD450206}"/>
                </a:ext>
              </a:extLst>
            </p:cNvPr>
            <p:cNvSpPr/>
            <p:nvPr/>
          </p:nvSpPr>
          <p:spPr>
            <a:xfrm rot="18151149" flipH="1">
              <a:off x="5297582" y="2569419"/>
              <a:ext cx="254460" cy="94565"/>
            </a:xfrm>
            <a:custGeom>
              <a:avLst/>
              <a:gdLst>
                <a:gd name="connsiteX0" fmla="*/ 224 w 292135"/>
                <a:gd name="connsiteY0" fmla="*/ 59346 h 59716"/>
                <a:gd name="connsiteX1" fmla="*/ 107075 w 292135"/>
                <a:gd name="connsiteY1" fmla="*/ 5920 h 59716"/>
                <a:gd name="connsiteX2" fmla="*/ 292010 w 292135"/>
                <a:gd name="connsiteY2" fmla="*/ 3866 h 59716"/>
                <a:gd name="connsiteX3" fmla="*/ 133788 w 292135"/>
                <a:gd name="connsiteY3" fmla="*/ 28524 h 59716"/>
                <a:gd name="connsiteX4" fmla="*/ 224 w 292135"/>
                <a:gd name="connsiteY4" fmla="*/ 59346 h 59716"/>
                <a:gd name="connsiteX0" fmla="*/ 2 w 291913"/>
                <a:gd name="connsiteY0" fmla="*/ 76080 h 77200"/>
                <a:gd name="connsiteX1" fmla="*/ 131511 w 291913"/>
                <a:gd name="connsiteY1" fmla="*/ 2105 h 77200"/>
                <a:gd name="connsiteX2" fmla="*/ 291788 w 291913"/>
                <a:gd name="connsiteY2" fmla="*/ 20600 h 77200"/>
                <a:gd name="connsiteX3" fmla="*/ 133566 w 291913"/>
                <a:gd name="connsiteY3" fmla="*/ 45258 h 77200"/>
                <a:gd name="connsiteX4" fmla="*/ 2 w 291913"/>
                <a:gd name="connsiteY4" fmla="*/ 76080 h 77200"/>
                <a:gd name="connsiteX0" fmla="*/ 9 w 291925"/>
                <a:gd name="connsiteY0" fmla="*/ 76080 h 76253"/>
                <a:gd name="connsiteX1" fmla="*/ 131518 w 291925"/>
                <a:gd name="connsiteY1" fmla="*/ 2105 h 76253"/>
                <a:gd name="connsiteX2" fmla="*/ 291795 w 291925"/>
                <a:gd name="connsiteY2" fmla="*/ 20600 h 76253"/>
                <a:gd name="connsiteX3" fmla="*/ 137683 w 291925"/>
                <a:gd name="connsiteY3" fmla="*/ 22655 h 76253"/>
                <a:gd name="connsiteX4" fmla="*/ 9 w 291925"/>
                <a:gd name="connsiteY4" fmla="*/ 76080 h 76253"/>
                <a:gd name="connsiteX0" fmla="*/ 9 w 292471"/>
                <a:gd name="connsiteY0" fmla="*/ 76080 h 76253"/>
                <a:gd name="connsiteX1" fmla="*/ 131518 w 292471"/>
                <a:gd name="connsiteY1" fmla="*/ 2105 h 76253"/>
                <a:gd name="connsiteX2" fmla="*/ 291795 w 292471"/>
                <a:gd name="connsiteY2" fmla="*/ 20600 h 76253"/>
                <a:gd name="connsiteX3" fmla="*/ 137683 w 292471"/>
                <a:gd name="connsiteY3" fmla="*/ 22655 h 76253"/>
                <a:gd name="connsiteX4" fmla="*/ 9 w 292471"/>
                <a:gd name="connsiteY4" fmla="*/ 76080 h 76253"/>
                <a:gd name="connsiteX0" fmla="*/ 1258 w 293720"/>
                <a:gd name="connsiteY0" fmla="*/ 76080 h 78680"/>
                <a:gd name="connsiteX1" fmla="*/ 132767 w 293720"/>
                <a:gd name="connsiteY1" fmla="*/ 2105 h 78680"/>
                <a:gd name="connsiteX2" fmla="*/ 293044 w 293720"/>
                <a:gd name="connsiteY2" fmla="*/ 20600 h 78680"/>
                <a:gd name="connsiteX3" fmla="*/ 138932 w 293720"/>
                <a:gd name="connsiteY3" fmla="*/ 22655 h 78680"/>
                <a:gd name="connsiteX4" fmla="*/ 1258 w 293720"/>
                <a:gd name="connsiteY4" fmla="*/ 76080 h 78680"/>
                <a:gd name="connsiteX0" fmla="*/ 1258 w 293044"/>
                <a:gd name="connsiteY0" fmla="*/ 76080 h 78680"/>
                <a:gd name="connsiteX1" fmla="*/ 132767 w 293044"/>
                <a:gd name="connsiteY1" fmla="*/ 2105 h 78680"/>
                <a:gd name="connsiteX2" fmla="*/ 293044 w 293044"/>
                <a:gd name="connsiteY2" fmla="*/ 20600 h 78680"/>
                <a:gd name="connsiteX3" fmla="*/ 138932 w 293044"/>
                <a:gd name="connsiteY3" fmla="*/ 22655 h 78680"/>
                <a:gd name="connsiteX4" fmla="*/ 1258 w 293044"/>
                <a:gd name="connsiteY4" fmla="*/ 76080 h 78680"/>
                <a:gd name="connsiteX0" fmla="*/ 1258 w 293044"/>
                <a:gd name="connsiteY0" fmla="*/ 76080 h 78611"/>
                <a:gd name="connsiteX1" fmla="*/ 132767 w 293044"/>
                <a:gd name="connsiteY1" fmla="*/ 2105 h 78611"/>
                <a:gd name="connsiteX2" fmla="*/ 293044 w 293044"/>
                <a:gd name="connsiteY2" fmla="*/ 20600 h 78611"/>
                <a:gd name="connsiteX3" fmla="*/ 138932 w 293044"/>
                <a:gd name="connsiteY3" fmla="*/ 22655 h 78611"/>
                <a:gd name="connsiteX4" fmla="*/ 1258 w 293044"/>
                <a:gd name="connsiteY4" fmla="*/ 76080 h 78611"/>
                <a:gd name="connsiteX0" fmla="*/ 1236 w 280693"/>
                <a:gd name="connsiteY0" fmla="*/ 79613 h 82337"/>
                <a:gd name="connsiteX1" fmla="*/ 132745 w 280693"/>
                <a:gd name="connsiteY1" fmla="*/ 5638 h 82337"/>
                <a:gd name="connsiteX2" fmla="*/ 280693 w 280693"/>
                <a:gd name="connsiteY2" fmla="*/ 7694 h 82337"/>
                <a:gd name="connsiteX3" fmla="*/ 138910 w 280693"/>
                <a:gd name="connsiteY3" fmla="*/ 26188 h 82337"/>
                <a:gd name="connsiteX4" fmla="*/ 1236 w 280693"/>
                <a:gd name="connsiteY4" fmla="*/ 79613 h 82337"/>
                <a:gd name="connsiteX0" fmla="*/ 39 w 279496"/>
                <a:gd name="connsiteY0" fmla="*/ 76896 h 77018"/>
                <a:gd name="connsiteX1" fmla="*/ 125384 w 279496"/>
                <a:gd name="connsiteY1" fmla="*/ 7030 h 77018"/>
                <a:gd name="connsiteX2" fmla="*/ 279496 w 279496"/>
                <a:gd name="connsiteY2" fmla="*/ 4977 h 77018"/>
                <a:gd name="connsiteX3" fmla="*/ 137713 w 279496"/>
                <a:gd name="connsiteY3" fmla="*/ 23471 h 77018"/>
                <a:gd name="connsiteX4" fmla="*/ 39 w 279496"/>
                <a:gd name="connsiteY4" fmla="*/ 76896 h 77018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650"/>
                <a:gd name="connsiteY0" fmla="*/ 81001 h 81123"/>
                <a:gd name="connsiteX1" fmla="*/ 125408 w 279650"/>
                <a:gd name="connsiteY1" fmla="*/ 11135 h 81123"/>
                <a:gd name="connsiteX2" fmla="*/ 279520 w 279650"/>
                <a:gd name="connsiteY2" fmla="*/ 9082 h 81123"/>
                <a:gd name="connsiteX3" fmla="*/ 137737 w 279650"/>
                <a:gd name="connsiteY3" fmla="*/ 27576 h 81123"/>
                <a:gd name="connsiteX4" fmla="*/ 63 w 279650"/>
                <a:gd name="connsiteY4" fmla="*/ 81001 h 81123"/>
                <a:gd name="connsiteX0" fmla="*/ 63 w 279650"/>
                <a:gd name="connsiteY0" fmla="*/ 81001 h 81234"/>
                <a:gd name="connsiteX1" fmla="*/ 125408 w 279650"/>
                <a:gd name="connsiteY1" fmla="*/ 11135 h 81234"/>
                <a:gd name="connsiteX2" fmla="*/ 279520 w 279650"/>
                <a:gd name="connsiteY2" fmla="*/ 9082 h 81234"/>
                <a:gd name="connsiteX3" fmla="*/ 137737 w 279650"/>
                <a:gd name="connsiteY3" fmla="*/ 27576 h 81234"/>
                <a:gd name="connsiteX4" fmla="*/ 63 w 279650"/>
                <a:gd name="connsiteY4" fmla="*/ 81001 h 81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9650" h="81234">
                  <a:moveTo>
                    <a:pt x="63" y="81001"/>
                  </a:moveTo>
                  <a:cubicBezTo>
                    <a:pt x="-1992" y="78261"/>
                    <a:pt x="45955" y="31340"/>
                    <a:pt x="125408" y="11135"/>
                  </a:cubicBezTo>
                  <a:cubicBezTo>
                    <a:pt x="204861" y="-9070"/>
                    <a:pt x="283288" y="3261"/>
                    <a:pt x="279520" y="9082"/>
                  </a:cubicBezTo>
                  <a:cubicBezTo>
                    <a:pt x="273698" y="23123"/>
                    <a:pt x="250068" y="-7013"/>
                    <a:pt x="137737" y="27576"/>
                  </a:cubicBezTo>
                  <a:cubicBezTo>
                    <a:pt x="25406" y="62165"/>
                    <a:pt x="2118" y="83741"/>
                    <a:pt x="63" y="81001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F0CBBA78-C5F0-4A4D-AB9F-E2CC6F5CAC01}"/>
                </a:ext>
              </a:extLst>
            </p:cNvPr>
            <p:cNvSpPr/>
            <p:nvPr/>
          </p:nvSpPr>
          <p:spPr>
            <a:xfrm rot="1866254">
              <a:off x="5832509" y="2446043"/>
              <a:ext cx="279650" cy="94565"/>
            </a:xfrm>
            <a:custGeom>
              <a:avLst/>
              <a:gdLst>
                <a:gd name="connsiteX0" fmla="*/ 224 w 292135"/>
                <a:gd name="connsiteY0" fmla="*/ 59346 h 59716"/>
                <a:gd name="connsiteX1" fmla="*/ 107075 w 292135"/>
                <a:gd name="connsiteY1" fmla="*/ 5920 h 59716"/>
                <a:gd name="connsiteX2" fmla="*/ 292010 w 292135"/>
                <a:gd name="connsiteY2" fmla="*/ 3866 h 59716"/>
                <a:gd name="connsiteX3" fmla="*/ 133788 w 292135"/>
                <a:gd name="connsiteY3" fmla="*/ 28524 h 59716"/>
                <a:gd name="connsiteX4" fmla="*/ 224 w 292135"/>
                <a:gd name="connsiteY4" fmla="*/ 59346 h 59716"/>
                <a:gd name="connsiteX0" fmla="*/ 2 w 291913"/>
                <a:gd name="connsiteY0" fmla="*/ 76080 h 77200"/>
                <a:gd name="connsiteX1" fmla="*/ 131511 w 291913"/>
                <a:gd name="connsiteY1" fmla="*/ 2105 h 77200"/>
                <a:gd name="connsiteX2" fmla="*/ 291788 w 291913"/>
                <a:gd name="connsiteY2" fmla="*/ 20600 h 77200"/>
                <a:gd name="connsiteX3" fmla="*/ 133566 w 291913"/>
                <a:gd name="connsiteY3" fmla="*/ 45258 h 77200"/>
                <a:gd name="connsiteX4" fmla="*/ 2 w 291913"/>
                <a:gd name="connsiteY4" fmla="*/ 76080 h 77200"/>
                <a:gd name="connsiteX0" fmla="*/ 9 w 291925"/>
                <a:gd name="connsiteY0" fmla="*/ 76080 h 76253"/>
                <a:gd name="connsiteX1" fmla="*/ 131518 w 291925"/>
                <a:gd name="connsiteY1" fmla="*/ 2105 h 76253"/>
                <a:gd name="connsiteX2" fmla="*/ 291795 w 291925"/>
                <a:gd name="connsiteY2" fmla="*/ 20600 h 76253"/>
                <a:gd name="connsiteX3" fmla="*/ 137683 w 291925"/>
                <a:gd name="connsiteY3" fmla="*/ 22655 h 76253"/>
                <a:gd name="connsiteX4" fmla="*/ 9 w 291925"/>
                <a:gd name="connsiteY4" fmla="*/ 76080 h 76253"/>
                <a:gd name="connsiteX0" fmla="*/ 9 w 292471"/>
                <a:gd name="connsiteY0" fmla="*/ 76080 h 76253"/>
                <a:gd name="connsiteX1" fmla="*/ 131518 w 292471"/>
                <a:gd name="connsiteY1" fmla="*/ 2105 h 76253"/>
                <a:gd name="connsiteX2" fmla="*/ 291795 w 292471"/>
                <a:gd name="connsiteY2" fmla="*/ 20600 h 76253"/>
                <a:gd name="connsiteX3" fmla="*/ 137683 w 292471"/>
                <a:gd name="connsiteY3" fmla="*/ 22655 h 76253"/>
                <a:gd name="connsiteX4" fmla="*/ 9 w 292471"/>
                <a:gd name="connsiteY4" fmla="*/ 76080 h 76253"/>
                <a:gd name="connsiteX0" fmla="*/ 1258 w 293720"/>
                <a:gd name="connsiteY0" fmla="*/ 76080 h 78680"/>
                <a:gd name="connsiteX1" fmla="*/ 132767 w 293720"/>
                <a:gd name="connsiteY1" fmla="*/ 2105 h 78680"/>
                <a:gd name="connsiteX2" fmla="*/ 293044 w 293720"/>
                <a:gd name="connsiteY2" fmla="*/ 20600 h 78680"/>
                <a:gd name="connsiteX3" fmla="*/ 138932 w 293720"/>
                <a:gd name="connsiteY3" fmla="*/ 22655 h 78680"/>
                <a:gd name="connsiteX4" fmla="*/ 1258 w 293720"/>
                <a:gd name="connsiteY4" fmla="*/ 76080 h 78680"/>
                <a:gd name="connsiteX0" fmla="*/ 1258 w 293044"/>
                <a:gd name="connsiteY0" fmla="*/ 76080 h 78680"/>
                <a:gd name="connsiteX1" fmla="*/ 132767 w 293044"/>
                <a:gd name="connsiteY1" fmla="*/ 2105 h 78680"/>
                <a:gd name="connsiteX2" fmla="*/ 293044 w 293044"/>
                <a:gd name="connsiteY2" fmla="*/ 20600 h 78680"/>
                <a:gd name="connsiteX3" fmla="*/ 138932 w 293044"/>
                <a:gd name="connsiteY3" fmla="*/ 22655 h 78680"/>
                <a:gd name="connsiteX4" fmla="*/ 1258 w 293044"/>
                <a:gd name="connsiteY4" fmla="*/ 76080 h 78680"/>
                <a:gd name="connsiteX0" fmla="*/ 1258 w 293044"/>
                <a:gd name="connsiteY0" fmla="*/ 76080 h 78611"/>
                <a:gd name="connsiteX1" fmla="*/ 132767 w 293044"/>
                <a:gd name="connsiteY1" fmla="*/ 2105 h 78611"/>
                <a:gd name="connsiteX2" fmla="*/ 293044 w 293044"/>
                <a:gd name="connsiteY2" fmla="*/ 20600 h 78611"/>
                <a:gd name="connsiteX3" fmla="*/ 138932 w 293044"/>
                <a:gd name="connsiteY3" fmla="*/ 22655 h 78611"/>
                <a:gd name="connsiteX4" fmla="*/ 1258 w 293044"/>
                <a:gd name="connsiteY4" fmla="*/ 76080 h 78611"/>
                <a:gd name="connsiteX0" fmla="*/ 1236 w 280693"/>
                <a:gd name="connsiteY0" fmla="*/ 79613 h 82337"/>
                <a:gd name="connsiteX1" fmla="*/ 132745 w 280693"/>
                <a:gd name="connsiteY1" fmla="*/ 5638 h 82337"/>
                <a:gd name="connsiteX2" fmla="*/ 280693 w 280693"/>
                <a:gd name="connsiteY2" fmla="*/ 7694 h 82337"/>
                <a:gd name="connsiteX3" fmla="*/ 138910 w 280693"/>
                <a:gd name="connsiteY3" fmla="*/ 26188 h 82337"/>
                <a:gd name="connsiteX4" fmla="*/ 1236 w 280693"/>
                <a:gd name="connsiteY4" fmla="*/ 79613 h 82337"/>
                <a:gd name="connsiteX0" fmla="*/ 39 w 279496"/>
                <a:gd name="connsiteY0" fmla="*/ 76896 h 77018"/>
                <a:gd name="connsiteX1" fmla="*/ 125384 w 279496"/>
                <a:gd name="connsiteY1" fmla="*/ 7030 h 77018"/>
                <a:gd name="connsiteX2" fmla="*/ 279496 w 279496"/>
                <a:gd name="connsiteY2" fmla="*/ 4977 h 77018"/>
                <a:gd name="connsiteX3" fmla="*/ 137713 w 279496"/>
                <a:gd name="connsiteY3" fmla="*/ 23471 h 77018"/>
                <a:gd name="connsiteX4" fmla="*/ 39 w 279496"/>
                <a:gd name="connsiteY4" fmla="*/ 76896 h 77018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520"/>
                <a:gd name="connsiteY0" fmla="*/ 80404 h 80526"/>
                <a:gd name="connsiteX1" fmla="*/ 125408 w 279520"/>
                <a:gd name="connsiteY1" fmla="*/ 10538 h 80526"/>
                <a:gd name="connsiteX2" fmla="*/ 279520 w 279520"/>
                <a:gd name="connsiteY2" fmla="*/ 8485 h 80526"/>
                <a:gd name="connsiteX3" fmla="*/ 137737 w 279520"/>
                <a:gd name="connsiteY3" fmla="*/ 26979 h 80526"/>
                <a:gd name="connsiteX4" fmla="*/ 63 w 279520"/>
                <a:gd name="connsiteY4" fmla="*/ 80404 h 80526"/>
                <a:gd name="connsiteX0" fmla="*/ 63 w 279650"/>
                <a:gd name="connsiteY0" fmla="*/ 81001 h 81123"/>
                <a:gd name="connsiteX1" fmla="*/ 125408 w 279650"/>
                <a:gd name="connsiteY1" fmla="*/ 11135 h 81123"/>
                <a:gd name="connsiteX2" fmla="*/ 279520 w 279650"/>
                <a:gd name="connsiteY2" fmla="*/ 9082 h 81123"/>
                <a:gd name="connsiteX3" fmla="*/ 137737 w 279650"/>
                <a:gd name="connsiteY3" fmla="*/ 27576 h 81123"/>
                <a:gd name="connsiteX4" fmla="*/ 63 w 279650"/>
                <a:gd name="connsiteY4" fmla="*/ 81001 h 81123"/>
                <a:gd name="connsiteX0" fmla="*/ 63 w 279650"/>
                <a:gd name="connsiteY0" fmla="*/ 81001 h 81234"/>
                <a:gd name="connsiteX1" fmla="*/ 125408 w 279650"/>
                <a:gd name="connsiteY1" fmla="*/ 11135 h 81234"/>
                <a:gd name="connsiteX2" fmla="*/ 279520 w 279650"/>
                <a:gd name="connsiteY2" fmla="*/ 9082 h 81234"/>
                <a:gd name="connsiteX3" fmla="*/ 137737 w 279650"/>
                <a:gd name="connsiteY3" fmla="*/ 27576 h 81234"/>
                <a:gd name="connsiteX4" fmla="*/ 63 w 279650"/>
                <a:gd name="connsiteY4" fmla="*/ 81001 h 81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9650" h="81234">
                  <a:moveTo>
                    <a:pt x="63" y="81001"/>
                  </a:moveTo>
                  <a:cubicBezTo>
                    <a:pt x="-1992" y="78261"/>
                    <a:pt x="45955" y="31340"/>
                    <a:pt x="125408" y="11135"/>
                  </a:cubicBezTo>
                  <a:cubicBezTo>
                    <a:pt x="204861" y="-9070"/>
                    <a:pt x="283288" y="3261"/>
                    <a:pt x="279520" y="9082"/>
                  </a:cubicBezTo>
                  <a:cubicBezTo>
                    <a:pt x="273698" y="23123"/>
                    <a:pt x="250068" y="-7013"/>
                    <a:pt x="137737" y="27576"/>
                  </a:cubicBezTo>
                  <a:cubicBezTo>
                    <a:pt x="25406" y="62165"/>
                    <a:pt x="2118" y="83741"/>
                    <a:pt x="63" y="81001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B5762DE2-F756-41BD-A44D-361791BF21E9}"/>
                </a:ext>
              </a:extLst>
            </p:cNvPr>
            <p:cNvSpPr/>
            <p:nvPr/>
          </p:nvSpPr>
          <p:spPr>
            <a:xfrm rot="20800008">
              <a:off x="5042762" y="1780368"/>
              <a:ext cx="1506104" cy="1057198"/>
            </a:xfrm>
            <a:custGeom>
              <a:avLst/>
              <a:gdLst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1174 w 1869410"/>
                <a:gd name="connsiteY19" fmla="*/ 1036330 h 1284241"/>
                <a:gd name="connsiteX20" fmla="*/ 1667369 w 1869410"/>
                <a:gd name="connsiteY20" fmla="*/ 1085860 h 1284241"/>
                <a:gd name="connsiteX21" fmla="*/ 1716899 w 1869410"/>
                <a:gd name="connsiteY21" fmla="*/ 93536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1174 w 1869410"/>
                <a:gd name="connsiteY19" fmla="*/ 1036330 h 1284241"/>
                <a:gd name="connsiteX20" fmla="*/ 1667369 w 1869410"/>
                <a:gd name="connsiteY20" fmla="*/ 1085860 h 1284241"/>
                <a:gd name="connsiteX21" fmla="*/ 1714994 w 1869410"/>
                <a:gd name="connsiteY21" fmla="*/ 90488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1174 w 1869410"/>
                <a:gd name="connsiteY19" fmla="*/ 1036330 h 1284241"/>
                <a:gd name="connsiteX20" fmla="*/ 1707374 w 1869410"/>
                <a:gd name="connsiteY20" fmla="*/ 1055380 h 1284241"/>
                <a:gd name="connsiteX21" fmla="*/ 1714994 w 1869410"/>
                <a:gd name="connsiteY21" fmla="*/ 90488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1"/>
                <a:gd name="connsiteX1" fmla="*/ 545324 w 1869410"/>
                <a:gd name="connsiteY1" fmla="*/ 516265 h 1284241"/>
                <a:gd name="connsiteX2" fmla="*/ 629144 w 1869410"/>
                <a:gd name="connsiteY2" fmla="*/ 476260 h 1284241"/>
                <a:gd name="connsiteX3" fmla="*/ 692009 w 1869410"/>
                <a:gd name="connsiteY3" fmla="*/ 577225 h 1284241"/>
                <a:gd name="connsiteX4" fmla="*/ 737729 w 1869410"/>
                <a:gd name="connsiteY4" fmla="*/ 779155 h 1284241"/>
                <a:gd name="connsiteX5" fmla="*/ 735824 w 1869410"/>
                <a:gd name="connsiteY5" fmla="*/ 914410 h 1284241"/>
                <a:gd name="connsiteX6" fmla="*/ 825359 w 1869410"/>
                <a:gd name="connsiteY6" fmla="*/ 678190 h 1284241"/>
                <a:gd name="connsiteX7" fmla="*/ 840599 w 1869410"/>
                <a:gd name="connsiteY7" fmla="*/ 582940 h 1284241"/>
                <a:gd name="connsiteX8" fmla="*/ 1103489 w 1869410"/>
                <a:gd name="connsiteY8" fmla="*/ 870595 h 1284241"/>
                <a:gd name="connsiteX9" fmla="*/ 1154924 w 1869410"/>
                <a:gd name="connsiteY9" fmla="*/ 891550 h 1284241"/>
                <a:gd name="connsiteX10" fmla="*/ 1055864 w 1869410"/>
                <a:gd name="connsiteY10" fmla="*/ 723910 h 1284241"/>
                <a:gd name="connsiteX11" fmla="*/ 1257794 w 1869410"/>
                <a:gd name="connsiteY11" fmla="*/ 971560 h 1284241"/>
                <a:gd name="connsiteX12" fmla="*/ 1233029 w 1869410"/>
                <a:gd name="connsiteY12" fmla="*/ 849640 h 1284241"/>
                <a:gd name="connsiteX13" fmla="*/ 1375904 w 1869410"/>
                <a:gd name="connsiteY13" fmla="*/ 986800 h 1284241"/>
                <a:gd name="connsiteX14" fmla="*/ 1417814 w 1869410"/>
                <a:gd name="connsiteY14" fmla="*/ 1173490 h 1284241"/>
                <a:gd name="connsiteX15" fmla="*/ 1444484 w 1869410"/>
                <a:gd name="connsiteY15" fmla="*/ 1057285 h 1284241"/>
                <a:gd name="connsiteX16" fmla="*/ 1450199 w 1869410"/>
                <a:gd name="connsiteY16" fmla="*/ 1283980 h 1284241"/>
                <a:gd name="connsiteX17" fmla="*/ 1495919 w 1869410"/>
                <a:gd name="connsiteY17" fmla="*/ 1101100 h 1284241"/>
                <a:gd name="connsiteX18" fmla="*/ 1564499 w 1869410"/>
                <a:gd name="connsiteY18" fmla="*/ 1028710 h 1284241"/>
                <a:gd name="connsiteX19" fmla="*/ 1634984 w 1869410"/>
                <a:gd name="connsiteY19" fmla="*/ 1002040 h 1284241"/>
                <a:gd name="connsiteX20" fmla="*/ 1707374 w 1869410"/>
                <a:gd name="connsiteY20" fmla="*/ 1055380 h 1284241"/>
                <a:gd name="connsiteX21" fmla="*/ 1714994 w 1869410"/>
                <a:gd name="connsiteY21" fmla="*/ 904885 h 1284241"/>
                <a:gd name="connsiteX22" fmla="*/ 1716899 w 1869410"/>
                <a:gd name="connsiteY22" fmla="*/ 802015 h 1284241"/>
                <a:gd name="connsiteX23" fmla="*/ 1804529 w 1869410"/>
                <a:gd name="connsiteY23" fmla="*/ 889645 h 1284241"/>
                <a:gd name="connsiteX24" fmla="*/ 1764524 w 1869410"/>
                <a:gd name="connsiteY24" fmla="*/ 716290 h 1284241"/>
                <a:gd name="connsiteX25" fmla="*/ 1764524 w 1869410"/>
                <a:gd name="connsiteY25" fmla="*/ 615325 h 1284241"/>
                <a:gd name="connsiteX26" fmla="*/ 1869299 w 1869410"/>
                <a:gd name="connsiteY26" fmla="*/ 708670 h 1284241"/>
                <a:gd name="connsiteX27" fmla="*/ 1783574 w 1869410"/>
                <a:gd name="connsiteY27" fmla="*/ 539125 h 1284241"/>
                <a:gd name="connsiteX28" fmla="*/ 1730234 w 1869410"/>
                <a:gd name="connsiteY28" fmla="*/ 396250 h 1284241"/>
                <a:gd name="connsiteX29" fmla="*/ 1560689 w 1869410"/>
                <a:gd name="connsiteY29" fmla="*/ 219085 h 1284241"/>
                <a:gd name="connsiteX30" fmla="*/ 1427339 w 1869410"/>
                <a:gd name="connsiteY30" fmla="*/ 129550 h 1284241"/>
                <a:gd name="connsiteX31" fmla="*/ 1594979 w 1869410"/>
                <a:gd name="connsiteY31" fmla="*/ 100975 h 1284241"/>
                <a:gd name="connsiteX32" fmla="*/ 1634984 w 1869410"/>
                <a:gd name="connsiteY32" fmla="*/ 70495 h 1284241"/>
                <a:gd name="connsiteX33" fmla="*/ 1402574 w 1869410"/>
                <a:gd name="connsiteY33" fmla="*/ 62875 h 1284241"/>
                <a:gd name="connsiteX34" fmla="*/ 1191119 w 1869410"/>
                <a:gd name="connsiteY34" fmla="*/ 17155 h 1284241"/>
                <a:gd name="connsiteX35" fmla="*/ 981569 w 1869410"/>
                <a:gd name="connsiteY35" fmla="*/ 10 h 1284241"/>
                <a:gd name="connsiteX36" fmla="*/ 712964 w 1869410"/>
                <a:gd name="connsiteY36" fmla="*/ 19060 h 1284241"/>
                <a:gd name="connsiteX37" fmla="*/ 543419 w 1869410"/>
                <a:gd name="connsiteY37" fmla="*/ 55255 h 1284241"/>
                <a:gd name="connsiteX38" fmla="*/ 415784 w 1869410"/>
                <a:gd name="connsiteY38" fmla="*/ 144790 h 1284241"/>
                <a:gd name="connsiteX39" fmla="*/ 364349 w 1869410"/>
                <a:gd name="connsiteY39" fmla="*/ 215275 h 1284241"/>
                <a:gd name="connsiteX40" fmla="*/ 290054 w 1869410"/>
                <a:gd name="connsiteY40" fmla="*/ 278140 h 1284241"/>
                <a:gd name="connsiteX41" fmla="*/ 223379 w 1869410"/>
                <a:gd name="connsiteY41" fmla="*/ 331480 h 1284241"/>
                <a:gd name="connsiteX42" fmla="*/ 145274 w 1869410"/>
                <a:gd name="connsiteY42" fmla="*/ 485785 h 1284241"/>
                <a:gd name="connsiteX43" fmla="*/ 80504 w 1869410"/>
                <a:gd name="connsiteY43" fmla="*/ 674380 h 1284241"/>
                <a:gd name="connsiteX44" fmla="*/ 494 w 1869410"/>
                <a:gd name="connsiteY44" fmla="*/ 777250 h 1284241"/>
                <a:gd name="connsiteX45" fmla="*/ 120509 w 1869410"/>
                <a:gd name="connsiteY45" fmla="*/ 678190 h 1284241"/>
                <a:gd name="connsiteX46" fmla="*/ 118604 w 1869410"/>
                <a:gd name="connsiteY46" fmla="*/ 910600 h 1284241"/>
                <a:gd name="connsiteX47" fmla="*/ 131939 w 1869410"/>
                <a:gd name="connsiteY47" fmla="*/ 1034425 h 1284241"/>
                <a:gd name="connsiteX48" fmla="*/ 160514 w 1869410"/>
                <a:gd name="connsiteY48" fmla="*/ 891550 h 1284241"/>
                <a:gd name="connsiteX49" fmla="*/ 246239 w 1869410"/>
                <a:gd name="connsiteY49" fmla="*/ 990610 h 1284241"/>
                <a:gd name="connsiteX50" fmla="*/ 238619 w 1869410"/>
                <a:gd name="connsiteY50" fmla="*/ 866785 h 1284241"/>
                <a:gd name="connsiteX51" fmla="*/ 250049 w 1869410"/>
                <a:gd name="connsiteY51" fmla="*/ 725815 h 1284241"/>
                <a:gd name="connsiteX52" fmla="*/ 311009 w 1869410"/>
                <a:gd name="connsiteY52" fmla="*/ 889645 h 1284241"/>
                <a:gd name="connsiteX53" fmla="*/ 295769 w 1869410"/>
                <a:gd name="connsiteY53" fmla="*/ 643900 h 1284241"/>
                <a:gd name="connsiteX54" fmla="*/ 341489 w 1869410"/>
                <a:gd name="connsiteY54" fmla="*/ 495310 h 1284241"/>
                <a:gd name="connsiteX55" fmla="*/ 394829 w 1869410"/>
                <a:gd name="connsiteY55" fmla="*/ 483880 h 1284241"/>
                <a:gd name="connsiteX56" fmla="*/ 486269 w 1869410"/>
                <a:gd name="connsiteY56" fmla="*/ 586750 h 1284241"/>
                <a:gd name="connsiteX0" fmla="*/ 486269 w 1869410"/>
                <a:gd name="connsiteY0" fmla="*/ 586750 h 1284246"/>
                <a:gd name="connsiteX1" fmla="*/ 545324 w 1869410"/>
                <a:gd name="connsiteY1" fmla="*/ 516265 h 1284246"/>
                <a:gd name="connsiteX2" fmla="*/ 629144 w 1869410"/>
                <a:gd name="connsiteY2" fmla="*/ 476260 h 1284246"/>
                <a:gd name="connsiteX3" fmla="*/ 692009 w 1869410"/>
                <a:gd name="connsiteY3" fmla="*/ 577225 h 1284246"/>
                <a:gd name="connsiteX4" fmla="*/ 737729 w 1869410"/>
                <a:gd name="connsiteY4" fmla="*/ 779155 h 1284246"/>
                <a:gd name="connsiteX5" fmla="*/ 735824 w 1869410"/>
                <a:gd name="connsiteY5" fmla="*/ 914410 h 1284246"/>
                <a:gd name="connsiteX6" fmla="*/ 825359 w 1869410"/>
                <a:gd name="connsiteY6" fmla="*/ 678190 h 1284246"/>
                <a:gd name="connsiteX7" fmla="*/ 840599 w 1869410"/>
                <a:gd name="connsiteY7" fmla="*/ 582940 h 1284246"/>
                <a:gd name="connsiteX8" fmla="*/ 1103489 w 1869410"/>
                <a:gd name="connsiteY8" fmla="*/ 870595 h 1284246"/>
                <a:gd name="connsiteX9" fmla="*/ 1154924 w 1869410"/>
                <a:gd name="connsiteY9" fmla="*/ 891550 h 1284246"/>
                <a:gd name="connsiteX10" fmla="*/ 1055864 w 1869410"/>
                <a:gd name="connsiteY10" fmla="*/ 723910 h 1284246"/>
                <a:gd name="connsiteX11" fmla="*/ 1257794 w 1869410"/>
                <a:gd name="connsiteY11" fmla="*/ 971560 h 1284246"/>
                <a:gd name="connsiteX12" fmla="*/ 1233029 w 1869410"/>
                <a:gd name="connsiteY12" fmla="*/ 849640 h 1284246"/>
                <a:gd name="connsiteX13" fmla="*/ 1375904 w 1869410"/>
                <a:gd name="connsiteY13" fmla="*/ 986800 h 1284246"/>
                <a:gd name="connsiteX14" fmla="*/ 1417814 w 1869410"/>
                <a:gd name="connsiteY14" fmla="*/ 1173490 h 1284246"/>
                <a:gd name="connsiteX15" fmla="*/ 1444484 w 1869410"/>
                <a:gd name="connsiteY15" fmla="*/ 1057285 h 1284246"/>
                <a:gd name="connsiteX16" fmla="*/ 1450199 w 1869410"/>
                <a:gd name="connsiteY16" fmla="*/ 1283980 h 1284246"/>
                <a:gd name="connsiteX17" fmla="*/ 1495919 w 1869410"/>
                <a:gd name="connsiteY17" fmla="*/ 1101100 h 1284246"/>
                <a:gd name="connsiteX18" fmla="*/ 1551164 w 1869410"/>
                <a:gd name="connsiteY18" fmla="*/ 1011565 h 1284246"/>
                <a:gd name="connsiteX19" fmla="*/ 1634984 w 1869410"/>
                <a:gd name="connsiteY19" fmla="*/ 1002040 h 1284246"/>
                <a:gd name="connsiteX20" fmla="*/ 1707374 w 1869410"/>
                <a:gd name="connsiteY20" fmla="*/ 1055380 h 1284246"/>
                <a:gd name="connsiteX21" fmla="*/ 1714994 w 1869410"/>
                <a:gd name="connsiteY21" fmla="*/ 904885 h 1284246"/>
                <a:gd name="connsiteX22" fmla="*/ 1716899 w 1869410"/>
                <a:gd name="connsiteY22" fmla="*/ 802015 h 1284246"/>
                <a:gd name="connsiteX23" fmla="*/ 1804529 w 1869410"/>
                <a:gd name="connsiteY23" fmla="*/ 889645 h 1284246"/>
                <a:gd name="connsiteX24" fmla="*/ 1764524 w 1869410"/>
                <a:gd name="connsiteY24" fmla="*/ 716290 h 1284246"/>
                <a:gd name="connsiteX25" fmla="*/ 1764524 w 1869410"/>
                <a:gd name="connsiteY25" fmla="*/ 615325 h 1284246"/>
                <a:gd name="connsiteX26" fmla="*/ 1869299 w 1869410"/>
                <a:gd name="connsiteY26" fmla="*/ 708670 h 1284246"/>
                <a:gd name="connsiteX27" fmla="*/ 1783574 w 1869410"/>
                <a:gd name="connsiteY27" fmla="*/ 539125 h 1284246"/>
                <a:gd name="connsiteX28" fmla="*/ 1730234 w 1869410"/>
                <a:gd name="connsiteY28" fmla="*/ 396250 h 1284246"/>
                <a:gd name="connsiteX29" fmla="*/ 1560689 w 1869410"/>
                <a:gd name="connsiteY29" fmla="*/ 219085 h 1284246"/>
                <a:gd name="connsiteX30" fmla="*/ 1427339 w 1869410"/>
                <a:gd name="connsiteY30" fmla="*/ 129550 h 1284246"/>
                <a:gd name="connsiteX31" fmla="*/ 1594979 w 1869410"/>
                <a:gd name="connsiteY31" fmla="*/ 100975 h 1284246"/>
                <a:gd name="connsiteX32" fmla="*/ 1634984 w 1869410"/>
                <a:gd name="connsiteY32" fmla="*/ 70495 h 1284246"/>
                <a:gd name="connsiteX33" fmla="*/ 1402574 w 1869410"/>
                <a:gd name="connsiteY33" fmla="*/ 62875 h 1284246"/>
                <a:gd name="connsiteX34" fmla="*/ 1191119 w 1869410"/>
                <a:gd name="connsiteY34" fmla="*/ 17155 h 1284246"/>
                <a:gd name="connsiteX35" fmla="*/ 981569 w 1869410"/>
                <a:gd name="connsiteY35" fmla="*/ 10 h 1284246"/>
                <a:gd name="connsiteX36" fmla="*/ 712964 w 1869410"/>
                <a:gd name="connsiteY36" fmla="*/ 19060 h 1284246"/>
                <a:gd name="connsiteX37" fmla="*/ 543419 w 1869410"/>
                <a:gd name="connsiteY37" fmla="*/ 55255 h 1284246"/>
                <a:gd name="connsiteX38" fmla="*/ 415784 w 1869410"/>
                <a:gd name="connsiteY38" fmla="*/ 144790 h 1284246"/>
                <a:gd name="connsiteX39" fmla="*/ 364349 w 1869410"/>
                <a:gd name="connsiteY39" fmla="*/ 215275 h 1284246"/>
                <a:gd name="connsiteX40" fmla="*/ 290054 w 1869410"/>
                <a:gd name="connsiteY40" fmla="*/ 278140 h 1284246"/>
                <a:gd name="connsiteX41" fmla="*/ 223379 w 1869410"/>
                <a:gd name="connsiteY41" fmla="*/ 331480 h 1284246"/>
                <a:gd name="connsiteX42" fmla="*/ 145274 w 1869410"/>
                <a:gd name="connsiteY42" fmla="*/ 485785 h 1284246"/>
                <a:gd name="connsiteX43" fmla="*/ 80504 w 1869410"/>
                <a:gd name="connsiteY43" fmla="*/ 674380 h 1284246"/>
                <a:gd name="connsiteX44" fmla="*/ 494 w 1869410"/>
                <a:gd name="connsiteY44" fmla="*/ 777250 h 1284246"/>
                <a:gd name="connsiteX45" fmla="*/ 120509 w 1869410"/>
                <a:gd name="connsiteY45" fmla="*/ 678190 h 1284246"/>
                <a:gd name="connsiteX46" fmla="*/ 118604 w 1869410"/>
                <a:gd name="connsiteY46" fmla="*/ 910600 h 1284246"/>
                <a:gd name="connsiteX47" fmla="*/ 131939 w 1869410"/>
                <a:gd name="connsiteY47" fmla="*/ 1034425 h 1284246"/>
                <a:gd name="connsiteX48" fmla="*/ 160514 w 1869410"/>
                <a:gd name="connsiteY48" fmla="*/ 891550 h 1284246"/>
                <a:gd name="connsiteX49" fmla="*/ 246239 w 1869410"/>
                <a:gd name="connsiteY49" fmla="*/ 990610 h 1284246"/>
                <a:gd name="connsiteX50" fmla="*/ 238619 w 1869410"/>
                <a:gd name="connsiteY50" fmla="*/ 866785 h 1284246"/>
                <a:gd name="connsiteX51" fmla="*/ 250049 w 1869410"/>
                <a:gd name="connsiteY51" fmla="*/ 725815 h 1284246"/>
                <a:gd name="connsiteX52" fmla="*/ 311009 w 1869410"/>
                <a:gd name="connsiteY52" fmla="*/ 889645 h 1284246"/>
                <a:gd name="connsiteX53" fmla="*/ 295769 w 1869410"/>
                <a:gd name="connsiteY53" fmla="*/ 643900 h 1284246"/>
                <a:gd name="connsiteX54" fmla="*/ 341489 w 1869410"/>
                <a:gd name="connsiteY54" fmla="*/ 495310 h 1284246"/>
                <a:gd name="connsiteX55" fmla="*/ 394829 w 1869410"/>
                <a:gd name="connsiteY55" fmla="*/ 483880 h 1284246"/>
                <a:gd name="connsiteX56" fmla="*/ 486269 w 1869410"/>
                <a:gd name="connsiteY56" fmla="*/ 586750 h 1284246"/>
                <a:gd name="connsiteX0" fmla="*/ 486269 w 1869410"/>
                <a:gd name="connsiteY0" fmla="*/ 586750 h 1284246"/>
                <a:gd name="connsiteX1" fmla="*/ 545324 w 1869410"/>
                <a:gd name="connsiteY1" fmla="*/ 516265 h 1284246"/>
                <a:gd name="connsiteX2" fmla="*/ 629144 w 1869410"/>
                <a:gd name="connsiteY2" fmla="*/ 476260 h 1284246"/>
                <a:gd name="connsiteX3" fmla="*/ 692009 w 1869410"/>
                <a:gd name="connsiteY3" fmla="*/ 577225 h 1284246"/>
                <a:gd name="connsiteX4" fmla="*/ 737729 w 1869410"/>
                <a:gd name="connsiteY4" fmla="*/ 779155 h 1284246"/>
                <a:gd name="connsiteX5" fmla="*/ 735824 w 1869410"/>
                <a:gd name="connsiteY5" fmla="*/ 914410 h 1284246"/>
                <a:gd name="connsiteX6" fmla="*/ 825359 w 1869410"/>
                <a:gd name="connsiteY6" fmla="*/ 678190 h 1284246"/>
                <a:gd name="connsiteX7" fmla="*/ 840599 w 1869410"/>
                <a:gd name="connsiteY7" fmla="*/ 582940 h 1284246"/>
                <a:gd name="connsiteX8" fmla="*/ 1103489 w 1869410"/>
                <a:gd name="connsiteY8" fmla="*/ 870595 h 1284246"/>
                <a:gd name="connsiteX9" fmla="*/ 1154924 w 1869410"/>
                <a:gd name="connsiteY9" fmla="*/ 891550 h 1284246"/>
                <a:gd name="connsiteX10" fmla="*/ 1055864 w 1869410"/>
                <a:gd name="connsiteY10" fmla="*/ 723910 h 1284246"/>
                <a:gd name="connsiteX11" fmla="*/ 1257794 w 1869410"/>
                <a:gd name="connsiteY11" fmla="*/ 971560 h 1284246"/>
                <a:gd name="connsiteX12" fmla="*/ 1233029 w 1869410"/>
                <a:gd name="connsiteY12" fmla="*/ 849640 h 1284246"/>
                <a:gd name="connsiteX13" fmla="*/ 1375904 w 1869410"/>
                <a:gd name="connsiteY13" fmla="*/ 986800 h 1284246"/>
                <a:gd name="connsiteX14" fmla="*/ 1417814 w 1869410"/>
                <a:gd name="connsiteY14" fmla="*/ 1173490 h 1284246"/>
                <a:gd name="connsiteX15" fmla="*/ 1444484 w 1869410"/>
                <a:gd name="connsiteY15" fmla="*/ 1057285 h 1284246"/>
                <a:gd name="connsiteX16" fmla="*/ 1450199 w 1869410"/>
                <a:gd name="connsiteY16" fmla="*/ 1283980 h 1284246"/>
                <a:gd name="connsiteX17" fmla="*/ 1495919 w 1869410"/>
                <a:gd name="connsiteY17" fmla="*/ 1101100 h 1284246"/>
                <a:gd name="connsiteX18" fmla="*/ 1551164 w 1869410"/>
                <a:gd name="connsiteY18" fmla="*/ 1011565 h 1284246"/>
                <a:gd name="connsiteX19" fmla="*/ 1671179 w 1869410"/>
                <a:gd name="connsiteY19" fmla="*/ 1011565 h 1284246"/>
                <a:gd name="connsiteX20" fmla="*/ 1707374 w 1869410"/>
                <a:gd name="connsiteY20" fmla="*/ 1055380 h 1284246"/>
                <a:gd name="connsiteX21" fmla="*/ 1714994 w 1869410"/>
                <a:gd name="connsiteY21" fmla="*/ 904885 h 1284246"/>
                <a:gd name="connsiteX22" fmla="*/ 1716899 w 1869410"/>
                <a:gd name="connsiteY22" fmla="*/ 802015 h 1284246"/>
                <a:gd name="connsiteX23" fmla="*/ 1804529 w 1869410"/>
                <a:gd name="connsiteY23" fmla="*/ 889645 h 1284246"/>
                <a:gd name="connsiteX24" fmla="*/ 1764524 w 1869410"/>
                <a:gd name="connsiteY24" fmla="*/ 716290 h 1284246"/>
                <a:gd name="connsiteX25" fmla="*/ 1764524 w 1869410"/>
                <a:gd name="connsiteY25" fmla="*/ 615325 h 1284246"/>
                <a:gd name="connsiteX26" fmla="*/ 1869299 w 1869410"/>
                <a:gd name="connsiteY26" fmla="*/ 708670 h 1284246"/>
                <a:gd name="connsiteX27" fmla="*/ 1783574 w 1869410"/>
                <a:gd name="connsiteY27" fmla="*/ 539125 h 1284246"/>
                <a:gd name="connsiteX28" fmla="*/ 1730234 w 1869410"/>
                <a:gd name="connsiteY28" fmla="*/ 396250 h 1284246"/>
                <a:gd name="connsiteX29" fmla="*/ 1560689 w 1869410"/>
                <a:gd name="connsiteY29" fmla="*/ 219085 h 1284246"/>
                <a:gd name="connsiteX30" fmla="*/ 1427339 w 1869410"/>
                <a:gd name="connsiteY30" fmla="*/ 129550 h 1284246"/>
                <a:gd name="connsiteX31" fmla="*/ 1594979 w 1869410"/>
                <a:gd name="connsiteY31" fmla="*/ 100975 h 1284246"/>
                <a:gd name="connsiteX32" fmla="*/ 1634984 w 1869410"/>
                <a:gd name="connsiteY32" fmla="*/ 70495 h 1284246"/>
                <a:gd name="connsiteX33" fmla="*/ 1402574 w 1869410"/>
                <a:gd name="connsiteY33" fmla="*/ 62875 h 1284246"/>
                <a:gd name="connsiteX34" fmla="*/ 1191119 w 1869410"/>
                <a:gd name="connsiteY34" fmla="*/ 17155 h 1284246"/>
                <a:gd name="connsiteX35" fmla="*/ 981569 w 1869410"/>
                <a:gd name="connsiteY35" fmla="*/ 10 h 1284246"/>
                <a:gd name="connsiteX36" fmla="*/ 712964 w 1869410"/>
                <a:gd name="connsiteY36" fmla="*/ 19060 h 1284246"/>
                <a:gd name="connsiteX37" fmla="*/ 543419 w 1869410"/>
                <a:gd name="connsiteY37" fmla="*/ 55255 h 1284246"/>
                <a:gd name="connsiteX38" fmla="*/ 415784 w 1869410"/>
                <a:gd name="connsiteY38" fmla="*/ 144790 h 1284246"/>
                <a:gd name="connsiteX39" fmla="*/ 364349 w 1869410"/>
                <a:gd name="connsiteY39" fmla="*/ 215275 h 1284246"/>
                <a:gd name="connsiteX40" fmla="*/ 290054 w 1869410"/>
                <a:gd name="connsiteY40" fmla="*/ 278140 h 1284246"/>
                <a:gd name="connsiteX41" fmla="*/ 223379 w 1869410"/>
                <a:gd name="connsiteY41" fmla="*/ 331480 h 1284246"/>
                <a:gd name="connsiteX42" fmla="*/ 145274 w 1869410"/>
                <a:gd name="connsiteY42" fmla="*/ 485785 h 1284246"/>
                <a:gd name="connsiteX43" fmla="*/ 80504 w 1869410"/>
                <a:gd name="connsiteY43" fmla="*/ 674380 h 1284246"/>
                <a:gd name="connsiteX44" fmla="*/ 494 w 1869410"/>
                <a:gd name="connsiteY44" fmla="*/ 777250 h 1284246"/>
                <a:gd name="connsiteX45" fmla="*/ 120509 w 1869410"/>
                <a:gd name="connsiteY45" fmla="*/ 678190 h 1284246"/>
                <a:gd name="connsiteX46" fmla="*/ 118604 w 1869410"/>
                <a:gd name="connsiteY46" fmla="*/ 910600 h 1284246"/>
                <a:gd name="connsiteX47" fmla="*/ 131939 w 1869410"/>
                <a:gd name="connsiteY47" fmla="*/ 1034425 h 1284246"/>
                <a:gd name="connsiteX48" fmla="*/ 160514 w 1869410"/>
                <a:gd name="connsiteY48" fmla="*/ 891550 h 1284246"/>
                <a:gd name="connsiteX49" fmla="*/ 246239 w 1869410"/>
                <a:gd name="connsiteY49" fmla="*/ 990610 h 1284246"/>
                <a:gd name="connsiteX50" fmla="*/ 238619 w 1869410"/>
                <a:gd name="connsiteY50" fmla="*/ 866785 h 1284246"/>
                <a:gd name="connsiteX51" fmla="*/ 250049 w 1869410"/>
                <a:gd name="connsiteY51" fmla="*/ 725815 h 1284246"/>
                <a:gd name="connsiteX52" fmla="*/ 311009 w 1869410"/>
                <a:gd name="connsiteY52" fmla="*/ 889645 h 1284246"/>
                <a:gd name="connsiteX53" fmla="*/ 295769 w 1869410"/>
                <a:gd name="connsiteY53" fmla="*/ 643900 h 1284246"/>
                <a:gd name="connsiteX54" fmla="*/ 341489 w 1869410"/>
                <a:gd name="connsiteY54" fmla="*/ 495310 h 1284246"/>
                <a:gd name="connsiteX55" fmla="*/ 394829 w 1869410"/>
                <a:gd name="connsiteY55" fmla="*/ 483880 h 1284246"/>
                <a:gd name="connsiteX56" fmla="*/ 486269 w 1869410"/>
                <a:gd name="connsiteY56" fmla="*/ 586750 h 1284246"/>
                <a:gd name="connsiteX0" fmla="*/ 486269 w 1869410"/>
                <a:gd name="connsiteY0" fmla="*/ 586750 h 1284251"/>
                <a:gd name="connsiteX1" fmla="*/ 545324 w 1869410"/>
                <a:gd name="connsiteY1" fmla="*/ 516265 h 1284251"/>
                <a:gd name="connsiteX2" fmla="*/ 629144 w 1869410"/>
                <a:gd name="connsiteY2" fmla="*/ 476260 h 1284251"/>
                <a:gd name="connsiteX3" fmla="*/ 692009 w 1869410"/>
                <a:gd name="connsiteY3" fmla="*/ 577225 h 1284251"/>
                <a:gd name="connsiteX4" fmla="*/ 737729 w 1869410"/>
                <a:gd name="connsiteY4" fmla="*/ 779155 h 1284251"/>
                <a:gd name="connsiteX5" fmla="*/ 735824 w 1869410"/>
                <a:gd name="connsiteY5" fmla="*/ 914410 h 1284251"/>
                <a:gd name="connsiteX6" fmla="*/ 825359 w 1869410"/>
                <a:gd name="connsiteY6" fmla="*/ 678190 h 1284251"/>
                <a:gd name="connsiteX7" fmla="*/ 840599 w 1869410"/>
                <a:gd name="connsiteY7" fmla="*/ 582940 h 1284251"/>
                <a:gd name="connsiteX8" fmla="*/ 1103489 w 1869410"/>
                <a:gd name="connsiteY8" fmla="*/ 870595 h 1284251"/>
                <a:gd name="connsiteX9" fmla="*/ 1154924 w 1869410"/>
                <a:gd name="connsiteY9" fmla="*/ 891550 h 1284251"/>
                <a:gd name="connsiteX10" fmla="*/ 1055864 w 1869410"/>
                <a:gd name="connsiteY10" fmla="*/ 723910 h 1284251"/>
                <a:gd name="connsiteX11" fmla="*/ 1257794 w 1869410"/>
                <a:gd name="connsiteY11" fmla="*/ 971560 h 1284251"/>
                <a:gd name="connsiteX12" fmla="*/ 1233029 w 1869410"/>
                <a:gd name="connsiteY12" fmla="*/ 849640 h 1284251"/>
                <a:gd name="connsiteX13" fmla="*/ 1375904 w 1869410"/>
                <a:gd name="connsiteY13" fmla="*/ 986800 h 1284251"/>
                <a:gd name="connsiteX14" fmla="*/ 1417814 w 1869410"/>
                <a:gd name="connsiteY14" fmla="*/ 1173490 h 1284251"/>
                <a:gd name="connsiteX15" fmla="*/ 1444484 w 1869410"/>
                <a:gd name="connsiteY15" fmla="*/ 1057285 h 1284251"/>
                <a:gd name="connsiteX16" fmla="*/ 1450199 w 1869410"/>
                <a:gd name="connsiteY16" fmla="*/ 1283980 h 1284251"/>
                <a:gd name="connsiteX17" fmla="*/ 1495919 w 1869410"/>
                <a:gd name="connsiteY17" fmla="*/ 1101100 h 1284251"/>
                <a:gd name="connsiteX18" fmla="*/ 1574024 w 1869410"/>
                <a:gd name="connsiteY18" fmla="*/ 996325 h 1284251"/>
                <a:gd name="connsiteX19" fmla="*/ 1671179 w 1869410"/>
                <a:gd name="connsiteY19" fmla="*/ 1011565 h 1284251"/>
                <a:gd name="connsiteX20" fmla="*/ 1707374 w 1869410"/>
                <a:gd name="connsiteY20" fmla="*/ 1055380 h 1284251"/>
                <a:gd name="connsiteX21" fmla="*/ 1714994 w 1869410"/>
                <a:gd name="connsiteY21" fmla="*/ 904885 h 1284251"/>
                <a:gd name="connsiteX22" fmla="*/ 1716899 w 1869410"/>
                <a:gd name="connsiteY22" fmla="*/ 802015 h 1284251"/>
                <a:gd name="connsiteX23" fmla="*/ 1804529 w 1869410"/>
                <a:gd name="connsiteY23" fmla="*/ 889645 h 1284251"/>
                <a:gd name="connsiteX24" fmla="*/ 1764524 w 1869410"/>
                <a:gd name="connsiteY24" fmla="*/ 716290 h 1284251"/>
                <a:gd name="connsiteX25" fmla="*/ 1764524 w 1869410"/>
                <a:gd name="connsiteY25" fmla="*/ 615325 h 1284251"/>
                <a:gd name="connsiteX26" fmla="*/ 1869299 w 1869410"/>
                <a:gd name="connsiteY26" fmla="*/ 708670 h 1284251"/>
                <a:gd name="connsiteX27" fmla="*/ 1783574 w 1869410"/>
                <a:gd name="connsiteY27" fmla="*/ 539125 h 1284251"/>
                <a:gd name="connsiteX28" fmla="*/ 1730234 w 1869410"/>
                <a:gd name="connsiteY28" fmla="*/ 396250 h 1284251"/>
                <a:gd name="connsiteX29" fmla="*/ 1560689 w 1869410"/>
                <a:gd name="connsiteY29" fmla="*/ 219085 h 1284251"/>
                <a:gd name="connsiteX30" fmla="*/ 1427339 w 1869410"/>
                <a:gd name="connsiteY30" fmla="*/ 129550 h 1284251"/>
                <a:gd name="connsiteX31" fmla="*/ 1594979 w 1869410"/>
                <a:gd name="connsiteY31" fmla="*/ 100975 h 1284251"/>
                <a:gd name="connsiteX32" fmla="*/ 1634984 w 1869410"/>
                <a:gd name="connsiteY32" fmla="*/ 70495 h 1284251"/>
                <a:gd name="connsiteX33" fmla="*/ 1402574 w 1869410"/>
                <a:gd name="connsiteY33" fmla="*/ 62875 h 1284251"/>
                <a:gd name="connsiteX34" fmla="*/ 1191119 w 1869410"/>
                <a:gd name="connsiteY34" fmla="*/ 17155 h 1284251"/>
                <a:gd name="connsiteX35" fmla="*/ 981569 w 1869410"/>
                <a:gd name="connsiteY35" fmla="*/ 10 h 1284251"/>
                <a:gd name="connsiteX36" fmla="*/ 712964 w 1869410"/>
                <a:gd name="connsiteY36" fmla="*/ 19060 h 1284251"/>
                <a:gd name="connsiteX37" fmla="*/ 543419 w 1869410"/>
                <a:gd name="connsiteY37" fmla="*/ 55255 h 1284251"/>
                <a:gd name="connsiteX38" fmla="*/ 415784 w 1869410"/>
                <a:gd name="connsiteY38" fmla="*/ 144790 h 1284251"/>
                <a:gd name="connsiteX39" fmla="*/ 364349 w 1869410"/>
                <a:gd name="connsiteY39" fmla="*/ 215275 h 1284251"/>
                <a:gd name="connsiteX40" fmla="*/ 290054 w 1869410"/>
                <a:gd name="connsiteY40" fmla="*/ 278140 h 1284251"/>
                <a:gd name="connsiteX41" fmla="*/ 223379 w 1869410"/>
                <a:gd name="connsiteY41" fmla="*/ 331480 h 1284251"/>
                <a:gd name="connsiteX42" fmla="*/ 145274 w 1869410"/>
                <a:gd name="connsiteY42" fmla="*/ 485785 h 1284251"/>
                <a:gd name="connsiteX43" fmla="*/ 80504 w 1869410"/>
                <a:gd name="connsiteY43" fmla="*/ 674380 h 1284251"/>
                <a:gd name="connsiteX44" fmla="*/ 494 w 1869410"/>
                <a:gd name="connsiteY44" fmla="*/ 777250 h 1284251"/>
                <a:gd name="connsiteX45" fmla="*/ 120509 w 1869410"/>
                <a:gd name="connsiteY45" fmla="*/ 678190 h 1284251"/>
                <a:gd name="connsiteX46" fmla="*/ 118604 w 1869410"/>
                <a:gd name="connsiteY46" fmla="*/ 910600 h 1284251"/>
                <a:gd name="connsiteX47" fmla="*/ 131939 w 1869410"/>
                <a:gd name="connsiteY47" fmla="*/ 1034425 h 1284251"/>
                <a:gd name="connsiteX48" fmla="*/ 160514 w 1869410"/>
                <a:gd name="connsiteY48" fmla="*/ 891550 h 1284251"/>
                <a:gd name="connsiteX49" fmla="*/ 246239 w 1869410"/>
                <a:gd name="connsiteY49" fmla="*/ 990610 h 1284251"/>
                <a:gd name="connsiteX50" fmla="*/ 238619 w 1869410"/>
                <a:gd name="connsiteY50" fmla="*/ 866785 h 1284251"/>
                <a:gd name="connsiteX51" fmla="*/ 250049 w 1869410"/>
                <a:gd name="connsiteY51" fmla="*/ 725815 h 1284251"/>
                <a:gd name="connsiteX52" fmla="*/ 311009 w 1869410"/>
                <a:gd name="connsiteY52" fmla="*/ 889645 h 1284251"/>
                <a:gd name="connsiteX53" fmla="*/ 295769 w 1869410"/>
                <a:gd name="connsiteY53" fmla="*/ 643900 h 1284251"/>
                <a:gd name="connsiteX54" fmla="*/ 341489 w 1869410"/>
                <a:gd name="connsiteY54" fmla="*/ 495310 h 1284251"/>
                <a:gd name="connsiteX55" fmla="*/ 394829 w 1869410"/>
                <a:gd name="connsiteY55" fmla="*/ 483880 h 1284251"/>
                <a:gd name="connsiteX56" fmla="*/ 486269 w 1869410"/>
                <a:gd name="connsiteY56" fmla="*/ 586750 h 1284251"/>
                <a:gd name="connsiteX0" fmla="*/ 486269 w 1869410"/>
                <a:gd name="connsiteY0" fmla="*/ 586750 h 1284251"/>
                <a:gd name="connsiteX1" fmla="*/ 545324 w 1869410"/>
                <a:gd name="connsiteY1" fmla="*/ 516265 h 1284251"/>
                <a:gd name="connsiteX2" fmla="*/ 629144 w 1869410"/>
                <a:gd name="connsiteY2" fmla="*/ 476260 h 1284251"/>
                <a:gd name="connsiteX3" fmla="*/ 692009 w 1869410"/>
                <a:gd name="connsiteY3" fmla="*/ 577225 h 1284251"/>
                <a:gd name="connsiteX4" fmla="*/ 737729 w 1869410"/>
                <a:gd name="connsiteY4" fmla="*/ 779155 h 1284251"/>
                <a:gd name="connsiteX5" fmla="*/ 735824 w 1869410"/>
                <a:gd name="connsiteY5" fmla="*/ 914410 h 1284251"/>
                <a:gd name="connsiteX6" fmla="*/ 825359 w 1869410"/>
                <a:gd name="connsiteY6" fmla="*/ 678190 h 1284251"/>
                <a:gd name="connsiteX7" fmla="*/ 840599 w 1869410"/>
                <a:gd name="connsiteY7" fmla="*/ 582940 h 1284251"/>
                <a:gd name="connsiteX8" fmla="*/ 1103489 w 1869410"/>
                <a:gd name="connsiteY8" fmla="*/ 870595 h 1284251"/>
                <a:gd name="connsiteX9" fmla="*/ 1154924 w 1869410"/>
                <a:gd name="connsiteY9" fmla="*/ 891550 h 1284251"/>
                <a:gd name="connsiteX10" fmla="*/ 1055864 w 1869410"/>
                <a:gd name="connsiteY10" fmla="*/ 723910 h 1284251"/>
                <a:gd name="connsiteX11" fmla="*/ 1257794 w 1869410"/>
                <a:gd name="connsiteY11" fmla="*/ 971560 h 1284251"/>
                <a:gd name="connsiteX12" fmla="*/ 1233029 w 1869410"/>
                <a:gd name="connsiteY12" fmla="*/ 849640 h 1284251"/>
                <a:gd name="connsiteX13" fmla="*/ 1375904 w 1869410"/>
                <a:gd name="connsiteY13" fmla="*/ 986800 h 1284251"/>
                <a:gd name="connsiteX14" fmla="*/ 1417814 w 1869410"/>
                <a:gd name="connsiteY14" fmla="*/ 1173490 h 1284251"/>
                <a:gd name="connsiteX15" fmla="*/ 1444484 w 1869410"/>
                <a:gd name="connsiteY15" fmla="*/ 1057285 h 1284251"/>
                <a:gd name="connsiteX16" fmla="*/ 1450199 w 1869410"/>
                <a:gd name="connsiteY16" fmla="*/ 1283980 h 1284251"/>
                <a:gd name="connsiteX17" fmla="*/ 1495919 w 1869410"/>
                <a:gd name="connsiteY17" fmla="*/ 1101100 h 1284251"/>
                <a:gd name="connsiteX18" fmla="*/ 1574024 w 1869410"/>
                <a:gd name="connsiteY18" fmla="*/ 996325 h 1284251"/>
                <a:gd name="connsiteX19" fmla="*/ 1667369 w 1869410"/>
                <a:gd name="connsiteY19" fmla="*/ 1021090 h 1284251"/>
                <a:gd name="connsiteX20" fmla="*/ 1707374 w 1869410"/>
                <a:gd name="connsiteY20" fmla="*/ 1055380 h 1284251"/>
                <a:gd name="connsiteX21" fmla="*/ 1714994 w 1869410"/>
                <a:gd name="connsiteY21" fmla="*/ 904885 h 1284251"/>
                <a:gd name="connsiteX22" fmla="*/ 1716899 w 1869410"/>
                <a:gd name="connsiteY22" fmla="*/ 802015 h 1284251"/>
                <a:gd name="connsiteX23" fmla="*/ 1804529 w 1869410"/>
                <a:gd name="connsiteY23" fmla="*/ 889645 h 1284251"/>
                <a:gd name="connsiteX24" fmla="*/ 1764524 w 1869410"/>
                <a:gd name="connsiteY24" fmla="*/ 716290 h 1284251"/>
                <a:gd name="connsiteX25" fmla="*/ 1764524 w 1869410"/>
                <a:gd name="connsiteY25" fmla="*/ 615325 h 1284251"/>
                <a:gd name="connsiteX26" fmla="*/ 1869299 w 1869410"/>
                <a:gd name="connsiteY26" fmla="*/ 708670 h 1284251"/>
                <a:gd name="connsiteX27" fmla="*/ 1783574 w 1869410"/>
                <a:gd name="connsiteY27" fmla="*/ 539125 h 1284251"/>
                <a:gd name="connsiteX28" fmla="*/ 1730234 w 1869410"/>
                <a:gd name="connsiteY28" fmla="*/ 396250 h 1284251"/>
                <a:gd name="connsiteX29" fmla="*/ 1560689 w 1869410"/>
                <a:gd name="connsiteY29" fmla="*/ 219085 h 1284251"/>
                <a:gd name="connsiteX30" fmla="*/ 1427339 w 1869410"/>
                <a:gd name="connsiteY30" fmla="*/ 129550 h 1284251"/>
                <a:gd name="connsiteX31" fmla="*/ 1594979 w 1869410"/>
                <a:gd name="connsiteY31" fmla="*/ 100975 h 1284251"/>
                <a:gd name="connsiteX32" fmla="*/ 1634984 w 1869410"/>
                <a:gd name="connsiteY32" fmla="*/ 70495 h 1284251"/>
                <a:gd name="connsiteX33" fmla="*/ 1402574 w 1869410"/>
                <a:gd name="connsiteY33" fmla="*/ 62875 h 1284251"/>
                <a:gd name="connsiteX34" fmla="*/ 1191119 w 1869410"/>
                <a:gd name="connsiteY34" fmla="*/ 17155 h 1284251"/>
                <a:gd name="connsiteX35" fmla="*/ 981569 w 1869410"/>
                <a:gd name="connsiteY35" fmla="*/ 10 h 1284251"/>
                <a:gd name="connsiteX36" fmla="*/ 712964 w 1869410"/>
                <a:gd name="connsiteY36" fmla="*/ 19060 h 1284251"/>
                <a:gd name="connsiteX37" fmla="*/ 543419 w 1869410"/>
                <a:gd name="connsiteY37" fmla="*/ 55255 h 1284251"/>
                <a:gd name="connsiteX38" fmla="*/ 415784 w 1869410"/>
                <a:gd name="connsiteY38" fmla="*/ 144790 h 1284251"/>
                <a:gd name="connsiteX39" fmla="*/ 364349 w 1869410"/>
                <a:gd name="connsiteY39" fmla="*/ 215275 h 1284251"/>
                <a:gd name="connsiteX40" fmla="*/ 290054 w 1869410"/>
                <a:gd name="connsiteY40" fmla="*/ 278140 h 1284251"/>
                <a:gd name="connsiteX41" fmla="*/ 223379 w 1869410"/>
                <a:gd name="connsiteY41" fmla="*/ 331480 h 1284251"/>
                <a:gd name="connsiteX42" fmla="*/ 145274 w 1869410"/>
                <a:gd name="connsiteY42" fmla="*/ 485785 h 1284251"/>
                <a:gd name="connsiteX43" fmla="*/ 80504 w 1869410"/>
                <a:gd name="connsiteY43" fmla="*/ 674380 h 1284251"/>
                <a:gd name="connsiteX44" fmla="*/ 494 w 1869410"/>
                <a:gd name="connsiteY44" fmla="*/ 777250 h 1284251"/>
                <a:gd name="connsiteX45" fmla="*/ 120509 w 1869410"/>
                <a:gd name="connsiteY45" fmla="*/ 678190 h 1284251"/>
                <a:gd name="connsiteX46" fmla="*/ 118604 w 1869410"/>
                <a:gd name="connsiteY46" fmla="*/ 910600 h 1284251"/>
                <a:gd name="connsiteX47" fmla="*/ 131939 w 1869410"/>
                <a:gd name="connsiteY47" fmla="*/ 1034425 h 1284251"/>
                <a:gd name="connsiteX48" fmla="*/ 160514 w 1869410"/>
                <a:gd name="connsiteY48" fmla="*/ 891550 h 1284251"/>
                <a:gd name="connsiteX49" fmla="*/ 246239 w 1869410"/>
                <a:gd name="connsiteY49" fmla="*/ 990610 h 1284251"/>
                <a:gd name="connsiteX50" fmla="*/ 238619 w 1869410"/>
                <a:gd name="connsiteY50" fmla="*/ 866785 h 1284251"/>
                <a:gd name="connsiteX51" fmla="*/ 250049 w 1869410"/>
                <a:gd name="connsiteY51" fmla="*/ 725815 h 1284251"/>
                <a:gd name="connsiteX52" fmla="*/ 311009 w 1869410"/>
                <a:gd name="connsiteY52" fmla="*/ 889645 h 1284251"/>
                <a:gd name="connsiteX53" fmla="*/ 295769 w 1869410"/>
                <a:gd name="connsiteY53" fmla="*/ 643900 h 1284251"/>
                <a:gd name="connsiteX54" fmla="*/ 341489 w 1869410"/>
                <a:gd name="connsiteY54" fmla="*/ 495310 h 1284251"/>
                <a:gd name="connsiteX55" fmla="*/ 394829 w 1869410"/>
                <a:gd name="connsiteY55" fmla="*/ 483880 h 1284251"/>
                <a:gd name="connsiteX56" fmla="*/ 486269 w 1869410"/>
                <a:gd name="connsiteY56" fmla="*/ 586750 h 1284251"/>
                <a:gd name="connsiteX0" fmla="*/ 486269 w 1869410"/>
                <a:gd name="connsiteY0" fmla="*/ 586750 h 1284251"/>
                <a:gd name="connsiteX1" fmla="*/ 545324 w 1869410"/>
                <a:gd name="connsiteY1" fmla="*/ 516265 h 1284251"/>
                <a:gd name="connsiteX2" fmla="*/ 629144 w 1869410"/>
                <a:gd name="connsiteY2" fmla="*/ 476260 h 1284251"/>
                <a:gd name="connsiteX3" fmla="*/ 692009 w 1869410"/>
                <a:gd name="connsiteY3" fmla="*/ 577225 h 1284251"/>
                <a:gd name="connsiteX4" fmla="*/ 737729 w 1869410"/>
                <a:gd name="connsiteY4" fmla="*/ 779155 h 1284251"/>
                <a:gd name="connsiteX5" fmla="*/ 735824 w 1869410"/>
                <a:gd name="connsiteY5" fmla="*/ 914410 h 1284251"/>
                <a:gd name="connsiteX6" fmla="*/ 825359 w 1869410"/>
                <a:gd name="connsiteY6" fmla="*/ 678190 h 1284251"/>
                <a:gd name="connsiteX7" fmla="*/ 840599 w 1869410"/>
                <a:gd name="connsiteY7" fmla="*/ 582940 h 1284251"/>
                <a:gd name="connsiteX8" fmla="*/ 1103489 w 1869410"/>
                <a:gd name="connsiteY8" fmla="*/ 870595 h 1284251"/>
                <a:gd name="connsiteX9" fmla="*/ 1154924 w 1869410"/>
                <a:gd name="connsiteY9" fmla="*/ 891550 h 1284251"/>
                <a:gd name="connsiteX10" fmla="*/ 1055864 w 1869410"/>
                <a:gd name="connsiteY10" fmla="*/ 723910 h 1284251"/>
                <a:gd name="connsiteX11" fmla="*/ 1257794 w 1869410"/>
                <a:gd name="connsiteY11" fmla="*/ 971560 h 1284251"/>
                <a:gd name="connsiteX12" fmla="*/ 1233029 w 1869410"/>
                <a:gd name="connsiteY12" fmla="*/ 849640 h 1284251"/>
                <a:gd name="connsiteX13" fmla="*/ 1375904 w 1869410"/>
                <a:gd name="connsiteY13" fmla="*/ 986800 h 1284251"/>
                <a:gd name="connsiteX14" fmla="*/ 1417814 w 1869410"/>
                <a:gd name="connsiteY14" fmla="*/ 1173490 h 1284251"/>
                <a:gd name="connsiteX15" fmla="*/ 1444484 w 1869410"/>
                <a:gd name="connsiteY15" fmla="*/ 1057285 h 1284251"/>
                <a:gd name="connsiteX16" fmla="*/ 1450199 w 1869410"/>
                <a:gd name="connsiteY16" fmla="*/ 1283980 h 1284251"/>
                <a:gd name="connsiteX17" fmla="*/ 1495919 w 1869410"/>
                <a:gd name="connsiteY17" fmla="*/ 1101100 h 1284251"/>
                <a:gd name="connsiteX18" fmla="*/ 1574024 w 1869410"/>
                <a:gd name="connsiteY18" fmla="*/ 996325 h 1284251"/>
                <a:gd name="connsiteX19" fmla="*/ 1667369 w 1869410"/>
                <a:gd name="connsiteY19" fmla="*/ 1021090 h 1284251"/>
                <a:gd name="connsiteX20" fmla="*/ 1707374 w 1869410"/>
                <a:gd name="connsiteY20" fmla="*/ 1055380 h 1284251"/>
                <a:gd name="connsiteX21" fmla="*/ 1714994 w 1869410"/>
                <a:gd name="connsiteY21" fmla="*/ 904885 h 1284251"/>
                <a:gd name="connsiteX22" fmla="*/ 1716899 w 1869410"/>
                <a:gd name="connsiteY22" fmla="*/ 802015 h 1284251"/>
                <a:gd name="connsiteX23" fmla="*/ 1804529 w 1869410"/>
                <a:gd name="connsiteY23" fmla="*/ 889645 h 1284251"/>
                <a:gd name="connsiteX24" fmla="*/ 1764524 w 1869410"/>
                <a:gd name="connsiteY24" fmla="*/ 716290 h 1284251"/>
                <a:gd name="connsiteX25" fmla="*/ 1764524 w 1869410"/>
                <a:gd name="connsiteY25" fmla="*/ 615325 h 1284251"/>
                <a:gd name="connsiteX26" fmla="*/ 1869299 w 1869410"/>
                <a:gd name="connsiteY26" fmla="*/ 708670 h 1284251"/>
                <a:gd name="connsiteX27" fmla="*/ 1783574 w 1869410"/>
                <a:gd name="connsiteY27" fmla="*/ 539125 h 1284251"/>
                <a:gd name="connsiteX28" fmla="*/ 1730234 w 1869410"/>
                <a:gd name="connsiteY28" fmla="*/ 396250 h 1284251"/>
                <a:gd name="connsiteX29" fmla="*/ 1560689 w 1869410"/>
                <a:gd name="connsiteY29" fmla="*/ 219085 h 1284251"/>
                <a:gd name="connsiteX30" fmla="*/ 1427339 w 1869410"/>
                <a:gd name="connsiteY30" fmla="*/ 129550 h 1284251"/>
                <a:gd name="connsiteX31" fmla="*/ 1594979 w 1869410"/>
                <a:gd name="connsiteY31" fmla="*/ 100975 h 1284251"/>
                <a:gd name="connsiteX32" fmla="*/ 1634984 w 1869410"/>
                <a:gd name="connsiteY32" fmla="*/ 70495 h 1284251"/>
                <a:gd name="connsiteX33" fmla="*/ 1402574 w 1869410"/>
                <a:gd name="connsiteY33" fmla="*/ 62875 h 1284251"/>
                <a:gd name="connsiteX34" fmla="*/ 1191119 w 1869410"/>
                <a:gd name="connsiteY34" fmla="*/ 17155 h 1284251"/>
                <a:gd name="connsiteX35" fmla="*/ 981569 w 1869410"/>
                <a:gd name="connsiteY35" fmla="*/ 10 h 1284251"/>
                <a:gd name="connsiteX36" fmla="*/ 712964 w 1869410"/>
                <a:gd name="connsiteY36" fmla="*/ 19060 h 1284251"/>
                <a:gd name="connsiteX37" fmla="*/ 543419 w 1869410"/>
                <a:gd name="connsiteY37" fmla="*/ 55255 h 1284251"/>
                <a:gd name="connsiteX38" fmla="*/ 415784 w 1869410"/>
                <a:gd name="connsiteY38" fmla="*/ 144790 h 1284251"/>
                <a:gd name="connsiteX39" fmla="*/ 364349 w 1869410"/>
                <a:gd name="connsiteY39" fmla="*/ 215275 h 1284251"/>
                <a:gd name="connsiteX40" fmla="*/ 290054 w 1869410"/>
                <a:gd name="connsiteY40" fmla="*/ 278140 h 1284251"/>
                <a:gd name="connsiteX41" fmla="*/ 223379 w 1869410"/>
                <a:gd name="connsiteY41" fmla="*/ 331480 h 1284251"/>
                <a:gd name="connsiteX42" fmla="*/ 145274 w 1869410"/>
                <a:gd name="connsiteY42" fmla="*/ 485785 h 1284251"/>
                <a:gd name="connsiteX43" fmla="*/ 80504 w 1869410"/>
                <a:gd name="connsiteY43" fmla="*/ 674380 h 1284251"/>
                <a:gd name="connsiteX44" fmla="*/ 494 w 1869410"/>
                <a:gd name="connsiteY44" fmla="*/ 777250 h 1284251"/>
                <a:gd name="connsiteX45" fmla="*/ 120509 w 1869410"/>
                <a:gd name="connsiteY45" fmla="*/ 678190 h 1284251"/>
                <a:gd name="connsiteX46" fmla="*/ 118604 w 1869410"/>
                <a:gd name="connsiteY46" fmla="*/ 910600 h 1284251"/>
                <a:gd name="connsiteX47" fmla="*/ 131939 w 1869410"/>
                <a:gd name="connsiteY47" fmla="*/ 1034425 h 1284251"/>
                <a:gd name="connsiteX48" fmla="*/ 160514 w 1869410"/>
                <a:gd name="connsiteY48" fmla="*/ 891550 h 1284251"/>
                <a:gd name="connsiteX49" fmla="*/ 246239 w 1869410"/>
                <a:gd name="connsiteY49" fmla="*/ 990610 h 1284251"/>
                <a:gd name="connsiteX50" fmla="*/ 238619 w 1869410"/>
                <a:gd name="connsiteY50" fmla="*/ 866785 h 1284251"/>
                <a:gd name="connsiteX51" fmla="*/ 250049 w 1869410"/>
                <a:gd name="connsiteY51" fmla="*/ 725815 h 1284251"/>
                <a:gd name="connsiteX52" fmla="*/ 311009 w 1869410"/>
                <a:gd name="connsiteY52" fmla="*/ 889645 h 1284251"/>
                <a:gd name="connsiteX53" fmla="*/ 295769 w 1869410"/>
                <a:gd name="connsiteY53" fmla="*/ 643900 h 1284251"/>
                <a:gd name="connsiteX54" fmla="*/ 341489 w 1869410"/>
                <a:gd name="connsiteY54" fmla="*/ 495310 h 1284251"/>
                <a:gd name="connsiteX55" fmla="*/ 394829 w 1869410"/>
                <a:gd name="connsiteY55" fmla="*/ 483880 h 1284251"/>
                <a:gd name="connsiteX56" fmla="*/ 486269 w 1869410"/>
                <a:gd name="connsiteY56" fmla="*/ 586750 h 1284251"/>
                <a:gd name="connsiteX0" fmla="*/ 486269 w 1869410"/>
                <a:gd name="connsiteY0" fmla="*/ 586750 h 1284248"/>
                <a:gd name="connsiteX1" fmla="*/ 545324 w 1869410"/>
                <a:gd name="connsiteY1" fmla="*/ 516265 h 1284248"/>
                <a:gd name="connsiteX2" fmla="*/ 629144 w 1869410"/>
                <a:gd name="connsiteY2" fmla="*/ 476260 h 1284248"/>
                <a:gd name="connsiteX3" fmla="*/ 692009 w 1869410"/>
                <a:gd name="connsiteY3" fmla="*/ 577225 h 1284248"/>
                <a:gd name="connsiteX4" fmla="*/ 737729 w 1869410"/>
                <a:gd name="connsiteY4" fmla="*/ 779155 h 1284248"/>
                <a:gd name="connsiteX5" fmla="*/ 735824 w 1869410"/>
                <a:gd name="connsiteY5" fmla="*/ 914410 h 1284248"/>
                <a:gd name="connsiteX6" fmla="*/ 825359 w 1869410"/>
                <a:gd name="connsiteY6" fmla="*/ 678190 h 1284248"/>
                <a:gd name="connsiteX7" fmla="*/ 840599 w 1869410"/>
                <a:gd name="connsiteY7" fmla="*/ 582940 h 1284248"/>
                <a:gd name="connsiteX8" fmla="*/ 1103489 w 1869410"/>
                <a:gd name="connsiteY8" fmla="*/ 870595 h 1284248"/>
                <a:gd name="connsiteX9" fmla="*/ 1154924 w 1869410"/>
                <a:gd name="connsiteY9" fmla="*/ 891550 h 1284248"/>
                <a:gd name="connsiteX10" fmla="*/ 1055864 w 1869410"/>
                <a:gd name="connsiteY10" fmla="*/ 723910 h 1284248"/>
                <a:gd name="connsiteX11" fmla="*/ 1257794 w 1869410"/>
                <a:gd name="connsiteY11" fmla="*/ 971560 h 1284248"/>
                <a:gd name="connsiteX12" fmla="*/ 1233029 w 1869410"/>
                <a:gd name="connsiteY12" fmla="*/ 849640 h 1284248"/>
                <a:gd name="connsiteX13" fmla="*/ 1375904 w 1869410"/>
                <a:gd name="connsiteY13" fmla="*/ 986800 h 1284248"/>
                <a:gd name="connsiteX14" fmla="*/ 1417814 w 1869410"/>
                <a:gd name="connsiteY14" fmla="*/ 1173490 h 1284248"/>
                <a:gd name="connsiteX15" fmla="*/ 1444484 w 1869410"/>
                <a:gd name="connsiteY15" fmla="*/ 1057285 h 1284248"/>
                <a:gd name="connsiteX16" fmla="*/ 1450199 w 1869410"/>
                <a:gd name="connsiteY16" fmla="*/ 1283980 h 1284248"/>
                <a:gd name="connsiteX17" fmla="*/ 1495919 w 1869410"/>
                <a:gd name="connsiteY17" fmla="*/ 1101100 h 1284248"/>
                <a:gd name="connsiteX18" fmla="*/ 1577834 w 1869410"/>
                <a:gd name="connsiteY18" fmla="*/ 1003945 h 1284248"/>
                <a:gd name="connsiteX19" fmla="*/ 1667369 w 1869410"/>
                <a:gd name="connsiteY19" fmla="*/ 1021090 h 1284248"/>
                <a:gd name="connsiteX20" fmla="*/ 1707374 w 1869410"/>
                <a:gd name="connsiteY20" fmla="*/ 1055380 h 1284248"/>
                <a:gd name="connsiteX21" fmla="*/ 1714994 w 1869410"/>
                <a:gd name="connsiteY21" fmla="*/ 904885 h 1284248"/>
                <a:gd name="connsiteX22" fmla="*/ 1716899 w 1869410"/>
                <a:gd name="connsiteY22" fmla="*/ 802015 h 1284248"/>
                <a:gd name="connsiteX23" fmla="*/ 1804529 w 1869410"/>
                <a:gd name="connsiteY23" fmla="*/ 889645 h 1284248"/>
                <a:gd name="connsiteX24" fmla="*/ 1764524 w 1869410"/>
                <a:gd name="connsiteY24" fmla="*/ 716290 h 1284248"/>
                <a:gd name="connsiteX25" fmla="*/ 1764524 w 1869410"/>
                <a:gd name="connsiteY25" fmla="*/ 615325 h 1284248"/>
                <a:gd name="connsiteX26" fmla="*/ 1869299 w 1869410"/>
                <a:gd name="connsiteY26" fmla="*/ 708670 h 1284248"/>
                <a:gd name="connsiteX27" fmla="*/ 1783574 w 1869410"/>
                <a:gd name="connsiteY27" fmla="*/ 539125 h 1284248"/>
                <a:gd name="connsiteX28" fmla="*/ 1730234 w 1869410"/>
                <a:gd name="connsiteY28" fmla="*/ 396250 h 1284248"/>
                <a:gd name="connsiteX29" fmla="*/ 1560689 w 1869410"/>
                <a:gd name="connsiteY29" fmla="*/ 219085 h 1284248"/>
                <a:gd name="connsiteX30" fmla="*/ 1427339 w 1869410"/>
                <a:gd name="connsiteY30" fmla="*/ 129550 h 1284248"/>
                <a:gd name="connsiteX31" fmla="*/ 1594979 w 1869410"/>
                <a:gd name="connsiteY31" fmla="*/ 100975 h 1284248"/>
                <a:gd name="connsiteX32" fmla="*/ 1634984 w 1869410"/>
                <a:gd name="connsiteY32" fmla="*/ 70495 h 1284248"/>
                <a:gd name="connsiteX33" fmla="*/ 1402574 w 1869410"/>
                <a:gd name="connsiteY33" fmla="*/ 62875 h 1284248"/>
                <a:gd name="connsiteX34" fmla="*/ 1191119 w 1869410"/>
                <a:gd name="connsiteY34" fmla="*/ 17155 h 1284248"/>
                <a:gd name="connsiteX35" fmla="*/ 981569 w 1869410"/>
                <a:gd name="connsiteY35" fmla="*/ 10 h 1284248"/>
                <a:gd name="connsiteX36" fmla="*/ 712964 w 1869410"/>
                <a:gd name="connsiteY36" fmla="*/ 19060 h 1284248"/>
                <a:gd name="connsiteX37" fmla="*/ 543419 w 1869410"/>
                <a:gd name="connsiteY37" fmla="*/ 55255 h 1284248"/>
                <a:gd name="connsiteX38" fmla="*/ 415784 w 1869410"/>
                <a:gd name="connsiteY38" fmla="*/ 144790 h 1284248"/>
                <a:gd name="connsiteX39" fmla="*/ 364349 w 1869410"/>
                <a:gd name="connsiteY39" fmla="*/ 215275 h 1284248"/>
                <a:gd name="connsiteX40" fmla="*/ 290054 w 1869410"/>
                <a:gd name="connsiteY40" fmla="*/ 278140 h 1284248"/>
                <a:gd name="connsiteX41" fmla="*/ 223379 w 1869410"/>
                <a:gd name="connsiteY41" fmla="*/ 331480 h 1284248"/>
                <a:gd name="connsiteX42" fmla="*/ 145274 w 1869410"/>
                <a:gd name="connsiteY42" fmla="*/ 485785 h 1284248"/>
                <a:gd name="connsiteX43" fmla="*/ 80504 w 1869410"/>
                <a:gd name="connsiteY43" fmla="*/ 674380 h 1284248"/>
                <a:gd name="connsiteX44" fmla="*/ 494 w 1869410"/>
                <a:gd name="connsiteY44" fmla="*/ 777250 h 1284248"/>
                <a:gd name="connsiteX45" fmla="*/ 120509 w 1869410"/>
                <a:gd name="connsiteY45" fmla="*/ 678190 h 1284248"/>
                <a:gd name="connsiteX46" fmla="*/ 118604 w 1869410"/>
                <a:gd name="connsiteY46" fmla="*/ 910600 h 1284248"/>
                <a:gd name="connsiteX47" fmla="*/ 131939 w 1869410"/>
                <a:gd name="connsiteY47" fmla="*/ 1034425 h 1284248"/>
                <a:gd name="connsiteX48" fmla="*/ 160514 w 1869410"/>
                <a:gd name="connsiteY48" fmla="*/ 891550 h 1284248"/>
                <a:gd name="connsiteX49" fmla="*/ 246239 w 1869410"/>
                <a:gd name="connsiteY49" fmla="*/ 990610 h 1284248"/>
                <a:gd name="connsiteX50" fmla="*/ 238619 w 1869410"/>
                <a:gd name="connsiteY50" fmla="*/ 866785 h 1284248"/>
                <a:gd name="connsiteX51" fmla="*/ 250049 w 1869410"/>
                <a:gd name="connsiteY51" fmla="*/ 725815 h 1284248"/>
                <a:gd name="connsiteX52" fmla="*/ 311009 w 1869410"/>
                <a:gd name="connsiteY52" fmla="*/ 889645 h 1284248"/>
                <a:gd name="connsiteX53" fmla="*/ 295769 w 1869410"/>
                <a:gd name="connsiteY53" fmla="*/ 643900 h 1284248"/>
                <a:gd name="connsiteX54" fmla="*/ 341489 w 1869410"/>
                <a:gd name="connsiteY54" fmla="*/ 495310 h 1284248"/>
                <a:gd name="connsiteX55" fmla="*/ 394829 w 1869410"/>
                <a:gd name="connsiteY55" fmla="*/ 483880 h 1284248"/>
                <a:gd name="connsiteX56" fmla="*/ 486269 w 1869410"/>
                <a:gd name="connsiteY56" fmla="*/ 586750 h 1284248"/>
                <a:gd name="connsiteX0" fmla="*/ 486269 w 1869410"/>
                <a:gd name="connsiteY0" fmla="*/ 586750 h 1238621"/>
                <a:gd name="connsiteX1" fmla="*/ 545324 w 1869410"/>
                <a:gd name="connsiteY1" fmla="*/ 516265 h 1238621"/>
                <a:gd name="connsiteX2" fmla="*/ 629144 w 1869410"/>
                <a:gd name="connsiteY2" fmla="*/ 476260 h 1238621"/>
                <a:gd name="connsiteX3" fmla="*/ 692009 w 1869410"/>
                <a:gd name="connsiteY3" fmla="*/ 577225 h 1238621"/>
                <a:gd name="connsiteX4" fmla="*/ 737729 w 1869410"/>
                <a:gd name="connsiteY4" fmla="*/ 779155 h 1238621"/>
                <a:gd name="connsiteX5" fmla="*/ 735824 w 1869410"/>
                <a:gd name="connsiteY5" fmla="*/ 914410 h 1238621"/>
                <a:gd name="connsiteX6" fmla="*/ 825359 w 1869410"/>
                <a:gd name="connsiteY6" fmla="*/ 678190 h 1238621"/>
                <a:gd name="connsiteX7" fmla="*/ 840599 w 1869410"/>
                <a:gd name="connsiteY7" fmla="*/ 582940 h 1238621"/>
                <a:gd name="connsiteX8" fmla="*/ 1103489 w 1869410"/>
                <a:gd name="connsiteY8" fmla="*/ 870595 h 1238621"/>
                <a:gd name="connsiteX9" fmla="*/ 1154924 w 1869410"/>
                <a:gd name="connsiteY9" fmla="*/ 891550 h 1238621"/>
                <a:gd name="connsiteX10" fmla="*/ 1055864 w 1869410"/>
                <a:gd name="connsiteY10" fmla="*/ 723910 h 1238621"/>
                <a:gd name="connsiteX11" fmla="*/ 1257794 w 1869410"/>
                <a:gd name="connsiteY11" fmla="*/ 971560 h 1238621"/>
                <a:gd name="connsiteX12" fmla="*/ 1233029 w 1869410"/>
                <a:gd name="connsiteY12" fmla="*/ 849640 h 1238621"/>
                <a:gd name="connsiteX13" fmla="*/ 1375904 w 1869410"/>
                <a:gd name="connsiteY13" fmla="*/ 986800 h 1238621"/>
                <a:gd name="connsiteX14" fmla="*/ 1417814 w 1869410"/>
                <a:gd name="connsiteY14" fmla="*/ 1173490 h 1238621"/>
                <a:gd name="connsiteX15" fmla="*/ 1444484 w 1869410"/>
                <a:gd name="connsiteY15" fmla="*/ 1057285 h 1238621"/>
                <a:gd name="connsiteX16" fmla="*/ 1442579 w 1869410"/>
                <a:gd name="connsiteY16" fmla="*/ 1238260 h 1238621"/>
                <a:gd name="connsiteX17" fmla="*/ 1495919 w 1869410"/>
                <a:gd name="connsiteY17" fmla="*/ 1101100 h 1238621"/>
                <a:gd name="connsiteX18" fmla="*/ 1577834 w 1869410"/>
                <a:gd name="connsiteY18" fmla="*/ 1003945 h 1238621"/>
                <a:gd name="connsiteX19" fmla="*/ 1667369 w 1869410"/>
                <a:gd name="connsiteY19" fmla="*/ 1021090 h 1238621"/>
                <a:gd name="connsiteX20" fmla="*/ 1707374 w 1869410"/>
                <a:gd name="connsiteY20" fmla="*/ 1055380 h 1238621"/>
                <a:gd name="connsiteX21" fmla="*/ 1714994 w 1869410"/>
                <a:gd name="connsiteY21" fmla="*/ 904885 h 1238621"/>
                <a:gd name="connsiteX22" fmla="*/ 1716899 w 1869410"/>
                <a:gd name="connsiteY22" fmla="*/ 802015 h 1238621"/>
                <a:gd name="connsiteX23" fmla="*/ 1804529 w 1869410"/>
                <a:gd name="connsiteY23" fmla="*/ 889645 h 1238621"/>
                <a:gd name="connsiteX24" fmla="*/ 1764524 w 1869410"/>
                <a:gd name="connsiteY24" fmla="*/ 716290 h 1238621"/>
                <a:gd name="connsiteX25" fmla="*/ 1764524 w 1869410"/>
                <a:gd name="connsiteY25" fmla="*/ 615325 h 1238621"/>
                <a:gd name="connsiteX26" fmla="*/ 1869299 w 1869410"/>
                <a:gd name="connsiteY26" fmla="*/ 708670 h 1238621"/>
                <a:gd name="connsiteX27" fmla="*/ 1783574 w 1869410"/>
                <a:gd name="connsiteY27" fmla="*/ 539125 h 1238621"/>
                <a:gd name="connsiteX28" fmla="*/ 1730234 w 1869410"/>
                <a:gd name="connsiteY28" fmla="*/ 396250 h 1238621"/>
                <a:gd name="connsiteX29" fmla="*/ 1560689 w 1869410"/>
                <a:gd name="connsiteY29" fmla="*/ 219085 h 1238621"/>
                <a:gd name="connsiteX30" fmla="*/ 1427339 w 1869410"/>
                <a:gd name="connsiteY30" fmla="*/ 129550 h 1238621"/>
                <a:gd name="connsiteX31" fmla="*/ 1594979 w 1869410"/>
                <a:gd name="connsiteY31" fmla="*/ 100975 h 1238621"/>
                <a:gd name="connsiteX32" fmla="*/ 1634984 w 1869410"/>
                <a:gd name="connsiteY32" fmla="*/ 70495 h 1238621"/>
                <a:gd name="connsiteX33" fmla="*/ 1402574 w 1869410"/>
                <a:gd name="connsiteY33" fmla="*/ 62875 h 1238621"/>
                <a:gd name="connsiteX34" fmla="*/ 1191119 w 1869410"/>
                <a:gd name="connsiteY34" fmla="*/ 17155 h 1238621"/>
                <a:gd name="connsiteX35" fmla="*/ 981569 w 1869410"/>
                <a:gd name="connsiteY35" fmla="*/ 10 h 1238621"/>
                <a:gd name="connsiteX36" fmla="*/ 712964 w 1869410"/>
                <a:gd name="connsiteY36" fmla="*/ 19060 h 1238621"/>
                <a:gd name="connsiteX37" fmla="*/ 543419 w 1869410"/>
                <a:gd name="connsiteY37" fmla="*/ 55255 h 1238621"/>
                <a:gd name="connsiteX38" fmla="*/ 415784 w 1869410"/>
                <a:gd name="connsiteY38" fmla="*/ 144790 h 1238621"/>
                <a:gd name="connsiteX39" fmla="*/ 364349 w 1869410"/>
                <a:gd name="connsiteY39" fmla="*/ 215275 h 1238621"/>
                <a:gd name="connsiteX40" fmla="*/ 290054 w 1869410"/>
                <a:gd name="connsiteY40" fmla="*/ 278140 h 1238621"/>
                <a:gd name="connsiteX41" fmla="*/ 223379 w 1869410"/>
                <a:gd name="connsiteY41" fmla="*/ 331480 h 1238621"/>
                <a:gd name="connsiteX42" fmla="*/ 145274 w 1869410"/>
                <a:gd name="connsiteY42" fmla="*/ 485785 h 1238621"/>
                <a:gd name="connsiteX43" fmla="*/ 80504 w 1869410"/>
                <a:gd name="connsiteY43" fmla="*/ 674380 h 1238621"/>
                <a:gd name="connsiteX44" fmla="*/ 494 w 1869410"/>
                <a:gd name="connsiteY44" fmla="*/ 777250 h 1238621"/>
                <a:gd name="connsiteX45" fmla="*/ 120509 w 1869410"/>
                <a:gd name="connsiteY45" fmla="*/ 678190 h 1238621"/>
                <a:gd name="connsiteX46" fmla="*/ 118604 w 1869410"/>
                <a:gd name="connsiteY46" fmla="*/ 910600 h 1238621"/>
                <a:gd name="connsiteX47" fmla="*/ 131939 w 1869410"/>
                <a:gd name="connsiteY47" fmla="*/ 1034425 h 1238621"/>
                <a:gd name="connsiteX48" fmla="*/ 160514 w 1869410"/>
                <a:gd name="connsiteY48" fmla="*/ 891550 h 1238621"/>
                <a:gd name="connsiteX49" fmla="*/ 246239 w 1869410"/>
                <a:gd name="connsiteY49" fmla="*/ 990610 h 1238621"/>
                <a:gd name="connsiteX50" fmla="*/ 238619 w 1869410"/>
                <a:gd name="connsiteY50" fmla="*/ 866785 h 1238621"/>
                <a:gd name="connsiteX51" fmla="*/ 250049 w 1869410"/>
                <a:gd name="connsiteY51" fmla="*/ 725815 h 1238621"/>
                <a:gd name="connsiteX52" fmla="*/ 311009 w 1869410"/>
                <a:gd name="connsiteY52" fmla="*/ 889645 h 1238621"/>
                <a:gd name="connsiteX53" fmla="*/ 295769 w 1869410"/>
                <a:gd name="connsiteY53" fmla="*/ 643900 h 1238621"/>
                <a:gd name="connsiteX54" fmla="*/ 341489 w 1869410"/>
                <a:gd name="connsiteY54" fmla="*/ 495310 h 1238621"/>
                <a:gd name="connsiteX55" fmla="*/ 394829 w 1869410"/>
                <a:gd name="connsiteY55" fmla="*/ 483880 h 1238621"/>
                <a:gd name="connsiteX56" fmla="*/ 486269 w 1869410"/>
                <a:gd name="connsiteY56" fmla="*/ 586750 h 1238621"/>
                <a:gd name="connsiteX0" fmla="*/ 486269 w 1869410"/>
                <a:gd name="connsiteY0" fmla="*/ 586750 h 1238621"/>
                <a:gd name="connsiteX1" fmla="*/ 545324 w 1869410"/>
                <a:gd name="connsiteY1" fmla="*/ 516265 h 1238621"/>
                <a:gd name="connsiteX2" fmla="*/ 629144 w 1869410"/>
                <a:gd name="connsiteY2" fmla="*/ 476260 h 1238621"/>
                <a:gd name="connsiteX3" fmla="*/ 692009 w 1869410"/>
                <a:gd name="connsiteY3" fmla="*/ 577225 h 1238621"/>
                <a:gd name="connsiteX4" fmla="*/ 737729 w 1869410"/>
                <a:gd name="connsiteY4" fmla="*/ 779155 h 1238621"/>
                <a:gd name="connsiteX5" fmla="*/ 735824 w 1869410"/>
                <a:gd name="connsiteY5" fmla="*/ 914410 h 1238621"/>
                <a:gd name="connsiteX6" fmla="*/ 825359 w 1869410"/>
                <a:gd name="connsiteY6" fmla="*/ 678190 h 1238621"/>
                <a:gd name="connsiteX7" fmla="*/ 840599 w 1869410"/>
                <a:gd name="connsiteY7" fmla="*/ 582940 h 1238621"/>
                <a:gd name="connsiteX8" fmla="*/ 1103489 w 1869410"/>
                <a:gd name="connsiteY8" fmla="*/ 870595 h 1238621"/>
                <a:gd name="connsiteX9" fmla="*/ 1154924 w 1869410"/>
                <a:gd name="connsiteY9" fmla="*/ 891550 h 1238621"/>
                <a:gd name="connsiteX10" fmla="*/ 1055864 w 1869410"/>
                <a:gd name="connsiteY10" fmla="*/ 723910 h 1238621"/>
                <a:gd name="connsiteX11" fmla="*/ 1257794 w 1869410"/>
                <a:gd name="connsiteY11" fmla="*/ 971560 h 1238621"/>
                <a:gd name="connsiteX12" fmla="*/ 1233029 w 1869410"/>
                <a:gd name="connsiteY12" fmla="*/ 849640 h 1238621"/>
                <a:gd name="connsiteX13" fmla="*/ 1358759 w 1869410"/>
                <a:gd name="connsiteY13" fmla="*/ 958225 h 1238621"/>
                <a:gd name="connsiteX14" fmla="*/ 1417814 w 1869410"/>
                <a:gd name="connsiteY14" fmla="*/ 1173490 h 1238621"/>
                <a:gd name="connsiteX15" fmla="*/ 1444484 w 1869410"/>
                <a:gd name="connsiteY15" fmla="*/ 1057285 h 1238621"/>
                <a:gd name="connsiteX16" fmla="*/ 1442579 w 1869410"/>
                <a:gd name="connsiteY16" fmla="*/ 1238260 h 1238621"/>
                <a:gd name="connsiteX17" fmla="*/ 1495919 w 1869410"/>
                <a:gd name="connsiteY17" fmla="*/ 1101100 h 1238621"/>
                <a:gd name="connsiteX18" fmla="*/ 1577834 w 1869410"/>
                <a:gd name="connsiteY18" fmla="*/ 1003945 h 1238621"/>
                <a:gd name="connsiteX19" fmla="*/ 1667369 w 1869410"/>
                <a:gd name="connsiteY19" fmla="*/ 1021090 h 1238621"/>
                <a:gd name="connsiteX20" fmla="*/ 1707374 w 1869410"/>
                <a:gd name="connsiteY20" fmla="*/ 1055380 h 1238621"/>
                <a:gd name="connsiteX21" fmla="*/ 1714994 w 1869410"/>
                <a:gd name="connsiteY21" fmla="*/ 904885 h 1238621"/>
                <a:gd name="connsiteX22" fmla="*/ 1716899 w 1869410"/>
                <a:gd name="connsiteY22" fmla="*/ 802015 h 1238621"/>
                <a:gd name="connsiteX23" fmla="*/ 1804529 w 1869410"/>
                <a:gd name="connsiteY23" fmla="*/ 889645 h 1238621"/>
                <a:gd name="connsiteX24" fmla="*/ 1764524 w 1869410"/>
                <a:gd name="connsiteY24" fmla="*/ 716290 h 1238621"/>
                <a:gd name="connsiteX25" fmla="*/ 1764524 w 1869410"/>
                <a:gd name="connsiteY25" fmla="*/ 615325 h 1238621"/>
                <a:gd name="connsiteX26" fmla="*/ 1869299 w 1869410"/>
                <a:gd name="connsiteY26" fmla="*/ 708670 h 1238621"/>
                <a:gd name="connsiteX27" fmla="*/ 1783574 w 1869410"/>
                <a:gd name="connsiteY27" fmla="*/ 539125 h 1238621"/>
                <a:gd name="connsiteX28" fmla="*/ 1730234 w 1869410"/>
                <a:gd name="connsiteY28" fmla="*/ 396250 h 1238621"/>
                <a:gd name="connsiteX29" fmla="*/ 1560689 w 1869410"/>
                <a:gd name="connsiteY29" fmla="*/ 219085 h 1238621"/>
                <a:gd name="connsiteX30" fmla="*/ 1427339 w 1869410"/>
                <a:gd name="connsiteY30" fmla="*/ 129550 h 1238621"/>
                <a:gd name="connsiteX31" fmla="*/ 1594979 w 1869410"/>
                <a:gd name="connsiteY31" fmla="*/ 100975 h 1238621"/>
                <a:gd name="connsiteX32" fmla="*/ 1634984 w 1869410"/>
                <a:gd name="connsiteY32" fmla="*/ 70495 h 1238621"/>
                <a:gd name="connsiteX33" fmla="*/ 1402574 w 1869410"/>
                <a:gd name="connsiteY33" fmla="*/ 62875 h 1238621"/>
                <a:gd name="connsiteX34" fmla="*/ 1191119 w 1869410"/>
                <a:gd name="connsiteY34" fmla="*/ 17155 h 1238621"/>
                <a:gd name="connsiteX35" fmla="*/ 981569 w 1869410"/>
                <a:gd name="connsiteY35" fmla="*/ 10 h 1238621"/>
                <a:gd name="connsiteX36" fmla="*/ 712964 w 1869410"/>
                <a:gd name="connsiteY36" fmla="*/ 19060 h 1238621"/>
                <a:gd name="connsiteX37" fmla="*/ 543419 w 1869410"/>
                <a:gd name="connsiteY37" fmla="*/ 55255 h 1238621"/>
                <a:gd name="connsiteX38" fmla="*/ 415784 w 1869410"/>
                <a:gd name="connsiteY38" fmla="*/ 144790 h 1238621"/>
                <a:gd name="connsiteX39" fmla="*/ 364349 w 1869410"/>
                <a:gd name="connsiteY39" fmla="*/ 215275 h 1238621"/>
                <a:gd name="connsiteX40" fmla="*/ 290054 w 1869410"/>
                <a:gd name="connsiteY40" fmla="*/ 278140 h 1238621"/>
                <a:gd name="connsiteX41" fmla="*/ 223379 w 1869410"/>
                <a:gd name="connsiteY41" fmla="*/ 331480 h 1238621"/>
                <a:gd name="connsiteX42" fmla="*/ 145274 w 1869410"/>
                <a:gd name="connsiteY42" fmla="*/ 485785 h 1238621"/>
                <a:gd name="connsiteX43" fmla="*/ 80504 w 1869410"/>
                <a:gd name="connsiteY43" fmla="*/ 674380 h 1238621"/>
                <a:gd name="connsiteX44" fmla="*/ 494 w 1869410"/>
                <a:gd name="connsiteY44" fmla="*/ 777250 h 1238621"/>
                <a:gd name="connsiteX45" fmla="*/ 120509 w 1869410"/>
                <a:gd name="connsiteY45" fmla="*/ 678190 h 1238621"/>
                <a:gd name="connsiteX46" fmla="*/ 118604 w 1869410"/>
                <a:gd name="connsiteY46" fmla="*/ 910600 h 1238621"/>
                <a:gd name="connsiteX47" fmla="*/ 131939 w 1869410"/>
                <a:gd name="connsiteY47" fmla="*/ 1034425 h 1238621"/>
                <a:gd name="connsiteX48" fmla="*/ 160514 w 1869410"/>
                <a:gd name="connsiteY48" fmla="*/ 891550 h 1238621"/>
                <a:gd name="connsiteX49" fmla="*/ 246239 w 1869410"/>
                <a:gd name="connsiteY49" fmla="*/ 990610 h 1238621"/>
                <a:gd name="connsiteX50" fmla="*/ 238619 w 1869410"/>
                <a:gd name="connsiteY50" fmla="*/ 866785 h 1238621"/>
                <a:gd name="connsiteX51" fmla="*/ 250049 w 1869410"/>
                <a:gd name="connsiteY51" fmla="*/ 725815 h 1238621"/>
                <a:gd name="connsiteX52" fmla="*/ 311009 w 1869410"/>
                <a:gd name="connsiteY52" fmla="*/ 889645 h 1238621"/>
                <a:gd name="connsiteX53" fmla="*/ 295769 w 1869410"/>
                <a:gd name="connsiteY53" fmla="*/ 643900 h 1238621"/>
                <a:gd name="connsiteX54" fmla="*/ 341489 w 1869410"/>
                <a:gd name="connsiteY54" fmla="*/ 495310 h 1238621"/>
                <a:gd name="connsiteX55" fmla="*/ 394829 w 1869410"/>
                <a:gd name="connsiteY55" fmla="*/ 483880 h 1238621"/>
                <a:gd name="connsiteX56" fmla="*/ 486269 w 1869410"/>
                <a:gd name="connsiteY56" fmla="*/ 586750 h 1238621"/>
                <a:gd name="connsiteX0" fmla="*/ 486269 w 1869410"/>
                <a:gd name="connsiteY0" fmla="*/ 586750 h 1239134"/>
                <a:gd name="connsiteX1" fmla="*/ 545324 w 1869410"/>
                <a:gd name="connsiteY1" fmla="*/ 516265 h 1239134"/>
                <a:gd name="connsiteX2" fmla="*/ 629144 w 1869410"/>
                <a:gd name="connsiteY2" fmla="*/ 476260 h 1239134"/>
                <a:gd name="connsiteX3" fmla="*/ 692009 w 1869410"/>
                <a:gd name="connsiteY3" fmla="*/ 577225 h 1239134"/>
                <a:gd name="connsiteX4" fmla="*/ 737729 w 1869410"/>
                <a:gd name="connsiteY4" fmla="*/ 779155 h 1239134"/>
                <a:gd name="connsiteX5" fmla="*/ 735824 w 1869410"/>
                <a:gd name="connsiteY5" fmla="*/ 914410 h 1239134"/>
                <a:gd name="connsiteX6" fmla="*/ 825359 w 1869410"/>
                <a:gd name="connsiteY6" fmla="*/ 678190 h 1239134"/>
                <a:gd name="connsiteX7" fmla="*/ 840599 w 1869410"/>
                <a:gd name="connsiteY7" fmla="*/ 582940 h 1239134"/>
                <a:gd name="connsiteX8" fmla="*/ 1103489 w 1869410"/>
                <a:gd name="connsiteY8" fmla="*/ 870595 h 1239134"/>
                <a:gd name="connsiteX9" fmla="*/ 1154924 w 1869410"/>
                <a:gd name="connsiteY9" fmla="*/ 891550 h 1239134"/>
                <a:gd name="connsiteX10" fmla="*/ 1055864 w 1869410"/>
                <a:gd name="connsiteY10" fmla="*/ 723910 h 1239134"/>
                <a:gd name="connsiteX11" fmla="*/ 1257794 w 1869410"/>
                <a:gd name="connsiteY11" fmla="*/ 971560 h 1239134"/>
                <a:gd name="connsiteX12" fmla="*/ 1233029 w 1869410"/>
                <a:gd name="connsiteY12" fmla="*/ 849640 h 1239134"/>
                <a:gd name="connsiteX13" fmla="*/ 1358759 w 1869410"/>
                <a:gd name="connsiteY13" fmla="*/ 958225 h 1239134"/>
                <a:gd name="connsiteX14" fmla="*/ 1417814 w 1869410"/>
                <a:gd name="connsiteY14" fmla="*/ 1173490 h 1239134"/>
                <a:gd name="connsiteX15" fmla="*/ 1431149 w 1869410"/>
                <a:gd name="connsiteY15" fmla="*/ 1030615 h 1239134"/>
                <a:gd name="connsiteX16" fmla="*/ 1442579 w 1869410"/>
                <a:gd name="connsiteY16" fmla="*/ 1238260 h 1239134"/>
                <a:gd name="connsiteX17" fmla="*/ 1495919 w 1869410"/>
                <a:gd name="connsiteY17" fmla="*/ 1101100 h 1239134"/>
                <a:gd name="connsiteX18" fmla="*/ 1577834 w 1869410"/>
                <a:gd name="connsiteY18" fmla="*/ 1003945 h 1239134"/>
                <a:gd name="connsiteX19" fmla="*/ 1667369 w 1869410"/>
                <a:gd name="connsiteY19" fmla="*/ 1021090 h 1239134"/>
                <a:gd name="connsiteX20" fmla="*/ 1707374 w 1869410"/>
                <a:gd name="connsiteY20" fmla="*/ 1055380 h 1239134"/>
                <a:gd name="connsiteX21" fmla="*/ 1714994 w 1869410"/>
                <a:gd name="connsiteY21" fmla="*/ 904885 h 1239134"/>
                <a:gd name="connsiteX22" fmla="*/ 1716899 w 1869410"/>
                <a:gd name="connsiteY22" fmla="*/ 802015 h 1239134"/>
                <a:gd name="connsiteX23" fmla="*/ 1804529 w 1869410"/>
                <a:gd name="connsiteY23" fmla="*/ 889645 h 1239134"/>
                <a:gd name="connsiteX24" fmla="*/ 1764524 w 1869410"/>
                <a:gd name="connsiteY24" fmla="*/ 716290 h 1239134"/>
                <a:gd name="connsiteX25" fmla="*/ 1764524 w 1869410"/>
                <a:gd name="connsiteY25" fmla="*/ 615325 h 1239134"/>
                <a:gd name="connsiteX26" fmla="*/ 1869299 w 1869410"/>
                <a:gd name="connsiteY26" fmla="*/ 708670 h 1239134"/>
                <a:gd name="connsiteX27" fmla="*/ 1783574 w 1869410"/>
                <a:gd name="connsiteY27" fmla="*/ 539125 h 1239134"/>
                <a:gd name="connsiteX28" fmla="*/ 1730234 w 1869410"/>
                <a:gd name="connsiteY28" fmla="*/ 396250 h 1239134"/>
                <a:gd name="connsiteX29" fmla="*/ 1560689 w 1869410"/>
                <a:gd name="connsiteY29" fmla="*/ 219085 h 1239134"/>
                <a:gd name="connsiteX30" fmla="*/ 1427339 w 1869410"/>
                <a:gd name="connsiteY30" fmla="*/ 129550 h 1239134"/>
                <a:gd name="connsiteX31" fmla="*/ 1594979 w 1869410"/>
                <a:gd name="connsiteY31" fmla="*/ 100975 h 1239134"/>
                <a:gd name="connsiteX32" fmla="*/ 1634984 w 1869410"/>
                <a:gd name="connsiteY32" fmla="*/ 70495 h 1239134"/>
                <a:gd name="connsiteX33" fmla="*/ 1402574 w 1869410"/>
                <a:gd name="connsiteY33" fmla="*/ 62875 h 1239134"/>
                <a:gd name="connsiteX34" fmla="*/ 1191119 w 1869410"/>
                <a:gd name="connsiteY34" fmla="*/ 17155 h 1239134"/>
                <a:gd name="connsiteX35" fmla="*/ 981569 w 1869410"/>
                <a:gd name="connsiteY35" fmla="*/ 10 h 1239134"/>
                <a:gd name="connsiteX36" fmla="*/ 712964 w 1869410"/>
                <a:gd name="connsiteY36" fmla="*/ 19060 h 1239134"/>
                <a:gd name="connsiteX37" fmla="*/ 543419 w 1869410"/>
                <a:gd name="connsiteY37" fmla="*/ 55255 h 1239134"/>
                <a:gd name="connsiteX38" fmla="*/ 415784 w 1869410"/>
                <a:gd name="connsiteY38" fmla="*/ 144790 h 1239134"/>
                <a:gd name="connsiteX39" fmla="*/ 364349 w 1869410"/>
                <a:gd name="connsiteY39" fmla="*/ 215275 h 1239134"/>
                <a:gd name="connsiteX40" fmla="*/ 290054 w 1869410"/>
                <a:gd name="connsiteY40" fmla="*/ 278140 h 1239134"/>
                <a:gd name="connsiteX41" fmla="*/ 223379 w 1869410"/>
                <a:gd name="connsiteY41" fmla="*/ 331480 h 1239134"/>
                <a:gd name="connsiteX42" fmla="*/ 145274 w 1869410"/>
                <a:gd name="connsiteY42" fmla="*/ 485785 h 1239134"/>
                <a:gd name="connsiteX43" fmla="*/ 80504 w 1869410"/>
                <a:gd name="connsiteY43" fmla="*/ 674380 h 1239134"/>
                <a:gd name="connsiteX44" fmla="*/ 494 w 1869410"/>
                <a:gd name="connsiteY44" fmla="*/ 777250 h 1239134"/>
                <a:gd name="connsiteX45" fmla="*/ 120509 w 1869410"/>
                <a:gd name="connsiteY45" fmla="*/ 678190 h 1239134"/>
                <a:gd name="connsiteX46" fmla="*/ 118604 w 1869410"/>
                <a:gd name="connsiteY46" fmla="*/ 910600 h 1239134"/>
                <a:gd name="connsiteX47" fmla="*/ 131939 w 1869410"/>
                <a:gd name="connsiteY47" fmla="*/ 1034425 h 1239134"/>
                <a:gd name="connsiteX48" fmla="*/ 160514 w 1869410"/>
                <a:gd name="connsiteY48" fmla="*/ 891550 h 1239134"/>
                <a:gd name="connsiteX49" fmla="*/ 246239 w 1869410"/>
                <a:gd name="connsiteY49" fmla="*/ 990610 h 1239134"/>
                <a:gd name="connsiteX50" fmla="*/ 238619 w 1869410"/>
                <a:gd name="connsiteY50" fmla="*/ 866785 h 1239134"/>
                <a:gd name="connsiteX51" fmla="*/ 250049 w 1869410"/>
                <a:gd name="connsiteY51" fmla="*/ 725815 h 1239134"/>
                <a:gd name="connsiteX52" fmla="*/ 311009 w 1869410"/>
                <a:gd name="connsiteY52" fmla="*/ 889645 h 1239134"/>
                <a:gd name="connsiteX53" fmla="*/ 295769 w 1869410"/>
                <a:gd name="connsiteY53" fmla="*/ 643900 h 1239134"/>
                <a:gd name="connsiteX54" fmla="*/ 341489 w 1869410"/>
                <a:gd name="connsiteY54" fmla="*/ 495310 h 1239134"/>
                <a:gd name="connsiteX55" fmla="*/ 394829 w 1869410"/>
                <a:gd name="connsiteY55" fmla="*/ 483880 h 1239134"/>
                <a:gd name="connsiteX56" fmla="*/ 486269 w 1869410"/>
                <a:gd name="connsiteY56" fmla="*/ 586750 h 1239134"/>
                <a:gd name="connsiteX0" fmla="*/ 486269 w 1869410"/>
                <a:gd name="connsiteY0" fmla="*/ 586750 h 1239134"/>
                <a:gd name="connsiteX1" fmla="*/ 545324 w 1869410"/>
                <a:gd name="connsiteY1" fmla="*/ 516265 h 1239134"/>
                <a:gd name="connsiteX2" fmla="*/ 629144 w 1869410"/>
                <a:gd name="connsiteY2" fmla="*/ 476260 h 1239134"/>
                <a:gd name="connsiteX3" fmla="*/ 692009 w 1869410"/>
                <a:gd name="connsiteY3" fmla="*/ 577225 h 1239134"/>
                <a:gd name="connsiteX4" fmla="*/ 737729 w 1869410"/>
                <a:gd name="connsiteY4" fmla="*/ 779155 h 1239134"/>
                <a:gd name="connsiteX5" fmla="*/ 735824 w 1869410"/>
                <a:gd name="connsiteY5" fmla="*/ 914410 h 1239134"/>
                <a:gd name="connsiteX6" fmla="*/ 825359 w 1869410"/>
                <a:gd name="connsiteY6" fmla="*/ 678190 h 1239134"/>
                <a:gd name="connsiteX7" fmla="*/ 840599 w 1869410"/>
                <a:gd name="connsiteY7" fmla="*/ 582940 h 1239134"/>
                <a:gd name="connsiteX8" fmla="*/ 1103489 w 1869410"/>
                <a:gd name="connsiteY8" fmla="*/ 870595 h 1239134"/>
                <a:gd name="connsiteX9" fmla="*/ 1154924 w 1869410"/>
                <a:gd name="connsiteY9" fmla="*/ 891550 h 1239134"/>
                <a:gd name="connsiteX10" fmla="*/ 1055864 w 1869410"/>
                <a:gd name="connsiteY10" fmla="*/ 723910 h 1239134"/>
                <a:gd name="connsiteX11" fmla="*/ 1257794 w 1869410"/>
                <a:gd name="connsiteY11" fmla="*/ 971560 h 1239134"/>
                <a:gd name="connsiteX12" fmla="*/ 1233029 w 1869410"/>
                <a:gd name="connsiteY12" fmla="*/ 849640 h 1239134"/>
                <a:gd name="connsiteX13" fmla="*/ 1358759 w 1869410"/>
                <a:gd name="connsiteY13" fmla="*/ 958225 h 1239134"/>
                <a:gd name="connsiteX14" fmla="*/ 1404479 w 1869410"/>
                <a:gd name="connsiteY14" fmla="*/ 1122055 h 1239134"/>
                <a:gd name="connsiteX15" fmla="*/ 1431149 w 1869410"/>
                <a:gd name="connsiteY15" fmla="*/ 1030615 h 1239134"/>
                <a:gd name="connsiteX16" fmla="*/ 1442579 w 1869410"/>
                <a:gd name="connsiteY16" fmla="*/ 1238260 h 1239134"/>
                <a:gd name="connsiteX17" fmla="*/ 1495919 w 1869410"/>
                <a:gd name="connsiteY17" fmla="*/ 1101100 h 1239134"/>
                <a:gd name="connsiteX18" fmla="*/ 1577834 w 1869410"/>
                <a:gd name="connsiteY18" fmla="*/ 1003945 h 1239134"/>
                <a:gd name="connsiteX19" fmla="*/ 1667369 w 1869410"/>
                <a:gd name="connsiteY19" fmla="*/ 1021090 h 1239134"/>
                <a:gd name="connsiteX20" fmla="*/ 1707374 w 1869410"/>
                <a:gd name="connsiteY20" fmla="*/ 1055380 h 1239134"/>
                <a:gd name="connsiteX21" fmla="*/ 1714994 w 1869410"/>
                <a:gd name="connsiteY21" fmla="*/ 904885 h 1239134"/>
                <a:gd name="connsiteX22" fmla="*/ 1716899 w 1869410"/>
                <a:gd name="connsiteY22" fmla="*/ 802015 h 1239134"/>
                <a:gd name="connsiteX23" fmla="*/ 1804529 w 1869410"/>
                <a:gd name="connsiteY23" fmla="*/ 889645 h 1239134"/>
                <a:gd name="connsiteX24" fmla="*/ 1764524 w 1869410"/>
                <a:gd name="connsiteY24" fmla="*/ 716290 h 1239134"/>
                <a:gd name="connsiteX25" fmla="*/ 1764524 w 1869410"/>
                <a:gd name="connsiteY25" fmla="*/ 615325 h 1239134"/>
                <a:gd name="connsiteX26" fmla="*/ 1869299 w 1869410"/>
                <a:gd name="connsiteY26" fmla="*/ 708670 h 1239134"/>
                <a:gd name="connsiteX27" fmla="*/ 1783574 w 1869410"/>
                <a:gd name="connsiteY27" fmla="*/ 539125 h 1239134"/>
                <a:gd name="connsiteX28" fmla="*/ 1730234 w 1869410"/>
                <a:gd name="connsiteY28" fmla="*/ 396250 h 1239134"/>
                <a:gd name="connsiteX29" fmla="*/ 1560689 w 1869410"/>
                <a:gd name="connsiteY29" fmla="*/ 219085 h 1239134"/>
                <a:gd name="connsiteX30" fmla="*/ 1427339 w 1869410"/>
                <a:gd name="connsiteY30" fmla="*/ 129550 h 1239134"/>
                <a:gd name="connsiteX31" fmla="*/ 1594979 w 1869410"/>
                <a:gd name="connsiteY31" fmla="*/ 100975 h 1239134"/>
                <a:gd name="connsiteX32" fmla="*/ 1634984 w 1869410"/>
                <a:gd name="connsiteY32" fmla="*/ 70495 h 1239134"/>
                <a:gd name="connsiteX33" fmla="*/ 1402574 w 1869410"/>
                <a:gd name="connsiteY33" fmla="*/ 62875 h 1239134"/>
                <a:gd name="connsiteX34" fmla="*/ 1191119 w 1869410"/>
                <a:gd name="connsiteY34" fmla="*/ 17155 h 1239134"/>
                <a:gd name="connsiteX35" fmla="*/ 981569 w 1869410"/>
                <a:gd name="connsiteY35" fmla="*/ 10 h 1239134"/>
                <a:gd name="connsiteX36" fmla="*/ 712964 w 1869410"/>
                <a:gd name="connsiteY36" fmla="*/ 19060 h 1239134"/>
                <a:gd name="connsiteX37" fmla="*/ 543419 w 1869410"/>
                <a:gd name="connsiteY37" fmla="*/ 55255 h 1239134"/>
                <a:gd name="connsiteX38" fmla="*/ 415784 w 1869410"/>
                <a:gd name="connsiteY38" fmla="*/ 144790 h 1239134"/>
                <a:gd name="connsiteX39" fmla="*/ 364349 w 1869410"/>
                <a:gd name="connsiteY39" fmla="*/ 215275 h 1239134"/>
                <a:gd name="connsiteX40" fmla="*/ 290054 w 1869410"/>
                <a:gd name="connsiteY40" fmla="*/ 278140 h 1239134"/>
                <a:gd name="connsiteX41" fmla="*/ 223379 w 1869410"/>
                <a:gd name="connsiteY41" fmla="*/ 331480 h 1239134"/>
                <a:gd name="connsiteX42" fmla="*/ 145274 w 1869410"/>
                <a:gd name="connsiteY42" fmla="*/ 485785 h 1239134"/>
                <a:gd name="connsiteX43" fmla="*/ 80504 w 1869410"/>
                <a:gd name="connsiteY43" fmla="*/ 674380 h 1239134"/>
                <a:gd name="connsiteX44" fmla="*/ 494 w 1869410"/>
                <a:gd name="connsiteY44" fmla="*/ 777250 h 1239134"/>
                <a:gd name="connsiteX45" fmla="*/ 120509 w 1869410"/>
                <a:gd name="connsiteY45" fmla="*/ 678190 h 1239134"/>
                <a:gd name="connsiteX46" fmla="*/ 118604 w 1869410"/>
                <a:gd name="connsiteY46" fmla="*/ 910600 h 1239134"/>
                <a:gd name="connsiteX47" fmla="*/ 131939 w 1869410"/>
                <a:gd name="connsiteY47" fmla="*/ 1034425 h 1239134"/>
                <a:gd name="connsiteX48" fmla="*/ 160514 w 1869410"/>
                <a:gd name="connsiteY48" fmla="*/ 891550 h 1239134"/>
                <a:gd name="connsiteX49" fmla="*/ 246239 w 1869410"/>
                <a:gd name="connsiteY49" fmla="*/ 990610 h 1239134"/>
                <a:gd name="connsiteX50" fmla="*/ 238619 w 1869410"/>
                <a:gd name="connsiteY50" fmla="*/ 866785 h 1239134"/>
                <a:gd name="connsiteX51" fmla="*/ 250049 w 1869410"/>
                <a:gd name="connsiteY51" fmla="*/ 725815 h 1239134"/>
                <a:gd name="connsiteX52" fmla="*/ 311009 w 1869410"/>
                <a:gd name="connsiteY52" fmla="*/ 889645 h 1239134"/>
                <a:gd name="connsiteX53" fmla="*/ 295769 w 1869410"/>
                <a:gd name="connsiteY53" fmla="*/ 643900 h 1239134"/>
                <a:gd name="connsiteX54" fmla="*/ 341489 w 1869410"/>
                <a:gd name="connsiteY54" fmla="*/ 495310 h 1239134"/>
                <a:gd name="connsiteX55" fmla="*/ 394829 w 1869410"/>
                <a:gd name="connsiteY55" fmla="*/ 483880 h 1239134"/>
                <a:gd name="connsiteX56" fmla="*/ 486269 w 1869410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532027 w 1806458"/>
                <a:gd name="connsiteY31" fmla="*/ 10097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103442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532027 w 1806458"/>
                <a:gd name="connsiteY31" fmla="*/ 10097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98870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532027 w 1806458"/>
                <a:gd name="connsiteY31" fmla="*/ 10097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98870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458"/>
                <a:gd name="connsiteY0" fmla="*/ 586750 h 1239134"/>
                <a:gd name="connsiteX1" fmla="*/ 482372 w 1806458"/>
                <a:gd name="connsiteY1" fmla="*/ 516265 h 1239134"/>
                <a:gd name="connsiteX2" fmla="*/ 566192 w 1806458"/>
                <a:gd name="connsiteY2" fmla="*/ 476260 h 1239134"/>
                <a:gd name="connsiteX3" fmla="*/ 629057 w 1806458"/>
                <a:gd name="connsiteY3" fmla="*/ 577225 h 1239134"/>
                <a:gd name="connsiteX4" fmla="*/ 674777 w 1806458"/>
                <a:gd name="connsiteY4" fmla="*/ 779155 h 1239134"/>
                <a:gd name="connsiteX5" fmla="*/ 672872 w 1806458"/>
                <a:gd name="connsiteY5" fmla="*/ 914410 h 1239134"/>
                <a:gd name="connsiteX6" fmla="*/ 762407 w 1806458"/>
                <a:gd name="connsiteY6" fmla="*/ 678190 h 1239134"/>
                <a:gd name="connsiteX7" fmla="*/ 777647 w 1806458"/>
                <a:gd name="connsiteY7" fmla="*/ 582940 h 1239134"/>
                <a:gd name="connsiteX8" fmla="*/ 1040537 w 1806458"/>
                <a:gd name="connsiteY8" fmla="*/ 870595 h 1239134"/>
                <a:gd name="connsiteX9" fmla="*/ 1091972 w 1806458"/>
                <a:gd name="connsiteY9" fmla="*/ 891550 h 1239134"/>
                <a:gd name="connsiteX10" fmla="*/ 992912 w 1806458"/>
                <a:gd name="connsiteY10" fmla="*/ 723910 h 1239134"/>
                <a:gd name="connsiteX11" fmla="*/ 1194842 w 1806458"/>
                <a:gd name="connsiteY11" fmla="*/ 971560 h 1239134"/>
                <a:gd name="connsiteX12" fmla="*/ 1170077 w 1806458"/>
                <a:gd name="connsiteY12" fmla="*/ 849640 h 1239134"/>
                <a:gd name="connsiteX13" fmla="*/ 1295807 w 1806458"/>
                <a:gd name="connsiteY13" fmla="*/ 958225 h 1239134"/>
                <a:gd name="connsiteX14" fmla="*/ 1341527 w 1806458"/>
                <a:gd name="connsiteY14" fmla="*/ 1122055 h 1239134"/>
                <a:gd name="connsiteX15" fmla="*/ 1368197 w 1806458"/>
                <a:gd name="connsiteY15" fmla="*/ 1030615 h 1239134"/>
                <a:gd name="connsiteX16" fmla="*/ 1379627 w 1806458"/>
                <a:gd name="connsiteY16" fmla="*/ 1238260 h 1239134"/>
                <a:gd name="connsiteX17" fmla="*/ 1432967 w 1806458"/>
                <a:gd name="connsiteY17" fmla="*/ 1101100 h 1239134"/>
                <a:gd name="connsiteX18" fmla="*/ 1514882 w 1806458"/>
                <a:gd name="connsiteY18" fmla="*/ 1003945 h 1239134"/>
                <a:gd name="connsiteX19" fmla="*/ 1604417 w 1806458"/>
                <a:gd name="connsiteY19" fmla="*/ 1021090 h 1239134"/>
                <a:gd name="connsiteX20" fmla="*/ 1644422 w 1806458"/>
                <a:gd name="connsiteY20" fmla="*/ 1055380 h 1239134"/>
                <a:gd name="connsiteX21" fmla="*/ 1652042 w 1806458"/>
                <a:gd name="connsiteY21" fmla="*/ 904885 h 1239134"/>
                <a:gd name="connsiteX22" fmla="*/ 1653947 w 1806458"/>
                <a:gd name="connsiteY22" fmla="*/ 802015 h 1239134"/>
                <a:gd name="connsiteX23" fmla="*/ 1741577 w 1806458"/>
                <a:gd name="connsiteY23" fmla="*/ 889645 h 1239134"/>
                <a:gd name="connsiteX24" fmla="*/ 1701572 w 1806458"/>
                <a:gd name="connsiteY24" fmla="*/ 716290 h 1239134"/>
                <a:gd name="connsiteX25" fmla="*/ 1701572 w 1806458"/>
                <a:gd name="connsiteY25" fmla="*/ 615325 h 1239134"/>
                <a:gd name="connsiteX26" fmla="*/ 1806347 w 1806458"/>
                <a:gd name="connsiteY26" fmla="*/ 708670 h 1239134"/>
                <a:gd name="connsiteX27" fmla="*/ 1720622 w 1806458"/>
                <a:gd name="connsiteY27" fmla="*/ 539125 h 1239134"/>
                <a:gd name="connsiteX28" fmla="*/ 1667282 w 1806458"/>
                <a:gd name="connsiteY28" fmla="*/ 396250 h 1239134"/>
                <a:gd name="connsiteX29" fmla="*/ 1497737 w 1806458"/>
                <a:gd name="connsiteY29" fmla="*/ 219085 h 1239134"/>
                <a:gd name="connsiteX30" fmla="*/ 1364387 w 1806458"/>
                <a:gd name="connsiteY30" fmla="*/ 129550 h 1239134"/>
                <a:gd name="connsiteX31" fmla="*/ 1486307 w 1806458"/>
                <a:gd name="connsiteY31" fmla="*/ 104785 h 1239134"/>
                <a:gd name="connsiteX32" fmla="*/ 1572032 w 1806458"/>
                <a:gd name="connsiteY32" fmla="*/ 70495 h 1239134"/>
                <a:gd name="connsiteX33" fmla="*/ 1339622 w 1806458"/>
                <a:gd name="connsiteY33" fmla="*/ 62875 h 1239134"/>
                <a:gd name="connsiteX34" fmla="*/ 1128167 w 1806458"/>
                <a:gd name="connsiteY34" fmla="*/ 17155 h 1239134"/>
                <a:gd name="connsiteX35" fmla="*/ 918617 w 1806458"/>
                <a:gd name="connsiteY35" fmla="*/ 10 h 1239134"/>
                <a:gd name="connsiteX36" fmla="*/ 650012 w 1806458"/>
                <a:gd name="connsiteY36" fmla="*/ 19060 h 1239134"/>
                <a:gd name="connsiteX37" fmla="*/ 480467 w 1806458"/>
                <a:gd name="connsiteY37" fmla="*/ 55255 h 1239134"/>
                <a:gd name="connsiteX38" fmla="*/ 352832 w 1806458"/>
                <a:gd name="connsiteY38" fmla="*/ 144790 h 1239134"/>
                <a:gd name="connsiteX39" fmla="*/ 301397 w 1806458"/>
                <a:gd name="connsiteY39" fmla="*/ 215275 h 1239134"/>
                <a:gd name="connsiteX40" fmla="*/ 227102 w 1806458"/>
                <a:gd name="connsiteY40" fmla="*/ 278140 h 1239134"/>
                <a:gd name="connsiteX41" fmla="*/ 160427 w 1806458"/>
                <a:gd name="connsiteY41" fmla="*/ 331480 h 1239134"/>
                <a:gd name="connsiteX42" fmla="*/ 82322 w 1806458"/>
                <a:gd name="connsiteY42" fmla="*/ 485785 h 1239134"/>
                <a:gd name="connsiteX43" fmla="*/ 17552 w 1806458"/>
                <a:gd name="connsiteY43" fmla="*/ 674380 h 1239134"/>
                <a:gd name="connsiteX44" fmla="*/ 2312 w 1806458"/>
                <a:gd name="connsiteY44" fmla="*/ 735340 h 1239134"/>
                <a:gd name="connsiteX45" fmla="*/ 57557 w 1806458"/>
                <a:gd name="connsiteY45" fmla="*/ 678190 h 1239134"/>
                <a:gd name="connsiteX46" fmla="*/ 55652 w 1806458"/>
                <a:gd name="connsiteY46" fmla="*/ 910600 h 1239134"/>
                <a:gd name="connsiteX47" fmla="*/ 68987 w 1806458"/>
                <a:gd name="connsiteY47" fmla="*/ 988705 h 1239134"/>
                <a:gd name="connsiteX48" fmla="*/ 97562 w 1806458"/>
                <a:gd name="connsiteY48" fmla="*/ 891550 h 1239134"/>
                <a:gd name="connsiteX49" fmla="*/ 183287 w 1806458"/>
                <a:gd name="connsiteY49" fmla="*/ 990610 h 1239134"/>
                <a:gd name="connsiteX50" fmla="*/ 175667 w 1806458"/>
                <a:gd name="connsiteY50" fmla="*/ 866785 h 1239134"/>
                <a:gd name="connsiteX51" fmla="*/ 187097 w 1806458"/>
                <a:gd name="connsiteY51" fmla="*/ 725815 h 1239134"/>
                <a:gd name="connsiteX52" fmla="*/ 248057 w 1806458"/>
                <a:gd name="connsiteY52" fmla="*/ 889645 h 1239134"/>
                <a:gd name="connsiteX53" fmla="*/ 232817 w 1806458"/>
                <a:gd name="connsiteY53" fmla="*/ 643900 h 1239134"/>
                <a:gd name="connsiteX54" fmla="*/ 278537 w 1806458"/>
                <a:gd name="connsiteY54" fmla="*/ 495310 h 1239134"/>
                <a:gd name="connsiteX55" fmla="*/ 331877 w 1806458"/>
                <a:gd name="connsiteY55" fmla="*/ 483880 h 1239134"/>
                <a:gd name="connsiteX56" fmla="*/ 423317 w 1806458"/>
                <a:gd name="connsiteY56" fmla="*/ 586750 h 1239134"/>
                <a:gd name="connsiteX0" fmla="*/ 423317 w 1806719"/>
                <a:gd name="connsiteY0" fmla="*/ 586750 h 1239134"/>
                <a:gd name="connsiteX1" fmla="*/ 482372 w 1806719"/>
                <a:gd name="connsiteY1" fmla="*/ 516265 h 1239134"/>
                <a:gd name="connsiteX2" fmla="*/ 566192 w 1806719"/>
                <a:gd name="connsiteY2" fmla="*/ 476260 h 1239134"/>
                <a:gd name="connsiteX3" fmla="*/ 629057 w 1806719"/>
                <a:gd name="connsiteY3" fmla="*/ 577225 h 1239134"/>
                <a:gd name="connsiteX4" fmla="*/ 674777 w 1806719"/>
                <a:gd name="connsiteY4" fmla="*/ 779155 h 1239134"/>
                <a:gd name="connsiteX5" fmla="*/ 672872 w 1806719"/>
                <a:gd name="connsiteY5" fmla="*/ 914410 h 1239134"/>
                <a:gd name="connsiteX6" fmla="*/ 762407 w 1806719"/>
                <a:gd name="connsiteY6" fmla="*/ 678190 h 1239134"/>
                <a:gd name="connsiteX7" fmla="*/ 777647 w 1806719"/>
                <a:gd name="connsiteY7" fmla="*/ 582940 h 1239134"/>
                <a:gd name="connsiteX8" fmla="*/ 1040537 w 1806719"/>
                <a:gd name="connsiteY8" fmla="*/ 870595 h 1239134"/>
                <a:gd name="connsiteX9" fmla="*/ 1091972 w 1806719"/>
                <a:gd name="connsiteY9" fmla="*/ 891550 h 1239134"/>
                <a:gd name="connsiteX10" fmla="*/ 992912 w 1806719"/>
                <a:gd name="connsiteY10" fmla="*/ 723910 h 1239134"/>
                <a:gd name="connsiteX11" fmla="*/ 1194842 w 1806719"/>
                <a:gd name="connsiteY11" fmla="*/ 971560 h 1239134"/>
                <a:gd name="connsiteX12" fmla="*/ 1170077 w 1806719"/>
                <a:gd name="connsiteY12" fmla="*/ 849640 h 1239134"/>
                <a:gd name="connsiteX13" fmla="*/ 1295807 w 1806719"/>
                <a:gd name="connsiteY13" fmla="*/ 958225 h 1239134"/>
                <a:gd name="connsiteX14" fmla="*/ 1341527 w 1806719"/>
                <a:gd name="connsiteY14" fmla="*/ 1122055 h 1239134"/>
                <a:gd name="connsiteX15" fmla="*/ 1368197 w 1806719"/>
                <a:gd name="connsiteY15" fmla="*/ 1030615 h 1239134"/>
                <a:gd name="connsiteX16" fmla="*/ 1379627 w 1806719"/>
                <a:gd name="connsiteY16" fmla="*/ 1238260 h 1239134"/>
                <a:gd name="connsiteX17" fmla="*/ 1432967 w 1806719"/>
                <a:gd name="connsiteY17" fmla="*/ 1101100 h 1239134"/>
                <a:gd name="connsiteX18" fmla="*/ 1514882 w 1806719"/>
                <a:gd name="connsiteY18" fmla="*/ 1003945 h 1239134"/>
                <a:gd name="connsiteX19" fmla="*/ 1604417 w 1806719"/>
                <a:gd name="connsiteY19" fmla="*/ 1021090 h 1239134"/>
                <a:gd name="connsiteX20" fmla="*/ 1644422 w 1806719"/>
                <a:gd name="connsiteY20" fmla="*/ 1055380 h 1239134"/>
                <a:gd name="connsiteX21" fmla="*/ 1652042 w 1806719"/>
                <a:gd name="connsiteY21" fmla="*/ 904885 h 1239134"/>
                <a:gd name="connsiteX22" fmla="*/ 1653947 w 1806719"/>
                <a:gd name="connsiteY22" fmla="*/ 802015 h 1239134"/>
                <a:gd name="connsiteX23" fmla="*/ 1741577 w 1806719"/>
                <a:gd name="connsiteY23" fmla="*/ 889645 h 1239134"/>
                <a:gd name="connsiteX24" fmla="*/ 1701572 w 1806719"/>
                <a:gd name="connsiteY24" fmla="*/ 716290 h 1239134"/>
                <a:gd name="connsiteX25" fmla="*/ 1701572 w 1806719"/>
                <a:gd name="connsiteY25" fmla="*/ 615325 h 1239134"/>
                <a:gd name="connsiteX26" fmla="*/ 1806347 w 1806719"/>
                <a:gd name="connsiteY26" fmla="*/ 708670 h 1239134"/>
                <a:gd name="connsiteX27" fmla="*/ 1733957 w 1806719"/>
                <a:gd name="connsiteY27" fmla="*/ 546745 h 1239134"/>
                <a:gd name="connsiteX28" fmla="*/ 1667282 w 1806719"/>
                <a:gd name="connsiteY28" fmla="*/ 396250 h 1239134"/>
                <a:gd name="connsiteX29" fmla="*/ 1497737 w 1806719"/>
                <a:gd name="connsiteY29" fmla="*/ 219085 h 1239134"/>
                <a:gd name="connsiteX30" fmla="*/ 1364387 w 1806719"/>
                <a:gd name="connsiteY30" fmla="*/ 129550 h 1239134"/>
                <a:gd name="connsiteX31" fmla="*/ 1486307 w 1806719"/>
                <a:gd name="connsiteY31" fmla="*/ 104785 h 1239134"/>
                <a:gd name="connsiteX32" fmla="*/ 1572032 w 1806719"/>
                <a:gd name="connsiteY32" fmla="*/ 70495 h 1239134"/>
                <a:gd name="connsiteX33" fmla="*/ 1339622 w 1806719"/>
                <a:gd name="connsiteY33" fmla="*/ 62875 h 1239134"/>
                <a:gd name="connsiteX34" fmla="*/ 1128167 w 1806719"/>
                <a:gd name="connsiteY34" fmla="*/ 17155 h 1239134"/>
                <a:gd name="connsiteX35" fmla="*/ 918617 w 1806719"/>
                <a:gd name="connsiteY35" fmla="*/ 10 h 1239134"/>
                <a:gd name="connsiteX36" fmla="*/ 650012 w 1806719"/>
                <a:gd name="connsiteY36" fmla="*/ 19060 h 1239134"/>
                <a:gd name="connsiteX37" fmla="*/ 480467 w 1806719"/>
                <a:gd name="connsiteY37" fmla="*/ 55255 h 1239134"/>
                <a:gd name="connsiteX38" fmla="*/ 352832 w 1806719"/>
                <a:gd name="connsiteY38" fmla="*/ 144790 h 1239134"/>
                <a:gd name="connsiteX39" fmla="*/ 301397 w 1806719"/>
                <a:gd name="connsiteY39" fmla="*/ 215275 h 1239134"/>
                <a:gd name="connsiteX40" fmla="*/ 227102 w 1806719"/>
                <a:gd name="connsiteY40" fmla="*/ 278140 h 1239134"/>
                <a:gd name="connsiteX41" fmla="*/ 160427 w 1806719"/>
                <a:gd name="connsiteY41" fmla="*/ 331480 h 1239134"/>
                <a:gd name="connsiteX42" fmla="*/ 82322 w 1806719"/>
                <a:gd name="connsiteY42" fmla="*/ 485785 h 1239134"/>
                <a:gd name="connsiteX43" fmla="*/ 17552 w 1806719"/>
                <a:gd name="connsiteY43" fmla="*/ 674380 h 1239134"/>
                <a:gd name="connsiteX44" fmla="*/ 2312 w 1806719"/>
                <a:gd name="connsiteY44" fmla="*/ 735340 h 1239134"/>
                <a:gd name="connsiteX45" fmla="*/ 57557 w 1806719"/>
                <a:gd name="connsiteY45" fmla="*/ 678190 h 1239134"/>
                <a:gd name="connsiteX46" fmla="*/ 55652 w 1806719"/>
                <a:gd name="connsiteY46" fmla="*/ 910600 h 1239134"/>
                <a:gd name="connsiteX47" fmla="*/ 68987 w 1806719"/>
                <a:gd name="connsiteY47" fmla="*/ 988705 h 1239134"/>
                <a:gd name="connsiteX48" fmla="*/ 97562 w 1806719"/>
                <a:gd name="connsiteY48" fmla="*/ 891550 h 1239134"/>
                <a:gd name="connsiteX49" fmla="*/ 183287 w 1806719"/>
                <a:gd name="connsiteY49" fmla="*/ 990610 h 1239134"/>
                <a:gd name="connsiteX50" fmla="*/ 175667 w 1806719"/>
                <a:gd name="connsiteY50" fmla="*/ 866785 h 1239134"/>
                <a:gd name="connsiteX51" fmla="*/ 187097 w 1806719"/>
                <a:gd name="connsiteY51" fmla="*/ 725815 h 1239134"/>
                <a:gd name="connsiteX52" fmla="*/ 248057 w 1806719"/>
                <a:gd name="connsiteY52" fmla="*/ 889645 h 1239134"/>
                <a:gd name="connsiteX53" fmla="*/ 232817 w 1806719"/>
                <a:gd name="connsiteY53" fmla="*/ 643900 h 1239134"/>
                <a:gd name="connsiteX54" fmla="*/ 278537 w 1806719"/>
                <a:gd name="connsiteY54" fmla="*/ 495310 h 1239134"/>
                <a:gd name="connsiteX55" fmla="*/ 331877 w 1806719"/>
                <a:gd name="connsiteY55" fmla="*/ 483880 h 1239134"/>
                <a:gd name="connsiteX56" fmla="*/ 423317 w 1806719"/>
                <a:gd name="connsiteY56" fmla="*/ 586750 h 1239134"/>
                <a:gd name="connsiteX0" fmla="*/ 423317 w 1806719"/>
                <a:gd name="connsiteY0" fmla="*/ 586750 h 1239134"/>
                <a:gd name="connsiteX1" fmla="*/ 482372 w 1806719"/>
                <a:gd name="connsiteY1" fmla="*/ 516265 h 1239134"/>
                <a:gd name="connsiteX2" fmla="*/ 566192 w 1806719"/>
                <a:gd name="connsiteY2" fmla="*/ 476260 h 1239134"/>
                <a:gd name="connsiteX3" fmla="*/ 629057 w 1806719"/>
                <a:gd name="connsiteY3" fmla="*/ 577225 h 1239134"/>
                <a:gd name="connsiteX4" fmla="*/ 674777 w 1806719"/>
                <a:gd name="connsiteY4" fmla="*/ 779155 h 1239134"/>
                <a:gd name="connsiteX5" fmla="*/ 672872 w 1806719"/>
                <a:gd name="connsiteY5" fmla="*/ 914410 h 1239134"/>
                <a:gd name="connsiteX6" fmla="*/ 762407 w 1806719"/>
                <a:gd name="connsiteY6" fmla="*/ 678190 h 1239134"/>
                <a:gd name="connsiteX7" fmla="*/ 777647 w 1806719"/>
                <a:gd name="connsiteY7" fmla="*/ 582940 h 1239134"/>
                <a:gd name="connsiteX8" fmla="*/ 1040537 w 1806719"/>
                <a:gd name="connsiteY8" fmla="*/ 870595 h 1239134"/>
                <a:gd name="connsiteX9" fmla="*/ 1091972 w 1806719"/>
                <a:gd name="connsiteY9" fmla="*/ 891550 h 1239134"/>
                <a:gd name="connsiteX10" fmla="*/ 992912 w 1806719"/>
                <a:gd name="connsiteY10" fmla="*/ 723910 h 1239134"/>
                <a:gd name="connsiteX11" fmla="*/ 1194842 w 1806719"/>
                <a:gd name="connsiteY11" fmla="*/ 971560 h 1239134"/>
                <a:gd name="connsiteX12" fmla="*/ 1170077 w 1806719"/>
                <a:gd name="connsiteY12" fmla="*/ 849640 h 1239134"/>
                <a:gd name="connsiteX13" fmla="*/ 1295807 w 1806719"/>
                <a:gd name="connsiteY13" fmla="*/ 958225 h 1239134"/>
                <a:gd name="connsiteX14" fmla="*/ 1341527 w 1806719"/>
                <a:gd name="connsiteY14" fmla="*/ 1122055 h 1239134"/>
                <a:gd name="connsiteX15" fmla="*/ 1368197 w 1806719"/>
                <a:gd name="connsiteY15" fmla="*/ 1030615 h 1239134"/>
                <a:gd name="connsiteX16" fmla="*/ 1379627 w 1806719"/>
                <a:gd name="connsiteY16" fmla="*/ 1238260 h 1239134"/>
                <a:gd name="connsiteX17" fmla="*/ 1432967 w 1806719"/>
                <a:gd name="connsiteY17" fmla="*/ 1101100 h 1239134"/>
                <a:gd name="connsiteX18" fmla="*/ 1514882 w 1806719"/>
                <a:gd name="connsiteY18" fmla="*/ 1003945 h 1239134"/>
                <a:gd name="connsiteX19" fmla="*/ 1604417 w 1806719"/>
                <a:gd name="connsiteY19" fmla="*/ 1021090 h 1239134"/>
                <a:gd name="connsiteX20" fmla="*/ 1644422 w 1806719"/>
                <a:gd name="connsiteY20" fmla="*/ 1055380 h 1239134"/>
                <a:gd name="connsiteX21" fmla="*/ 1652042 w 1806719"/>
                <a:gd name="connsiteY21" fmla="*/ 904885 h 1239134"/>
                <a:gd name="connsiteX22" fmla="*/ 1653947 w 1806719"/>
                <a:gd name="connsiteY22" fmla="*/ 802015 h 1239134"/>
                <a:gd name="connsiteX23" fmla="*/ 1741577 w 1806719"/>
                <a:gd name="connsiteY23" fmla="*/ 889645 h 1239134"/>
                <a:gd name="connsiteX24" fmla="*/ 1701572 w 1806719"/>
                <a:gd name="connsiteY24" fmla="*/ 716290 h 1239134"/>
                <a:gd name="connsiteX25" fmla="*/ 1701572 w 1806719"/>
                <a:gd name="connsiteY25" fmla="*/ 615325 h 1239134"/>
                <a:gd name="connsiteX26" fmla="*/ 1806347 w 1806719"/>
                <a:gd name="connsiteY26" fmla="*/ 708670 h 1239134"/>
                <a:gd name="connsiteX27" fmla="*/ 1733957 w 1806719"/>
                <a:gd name="connsiteY27" fmla="*/ 546745 h 1239134"/>
                <a:gd name="connsiteX28" fmla="*/ 1667282 w 1806719"/>
                <a:gd name="connsiteY28" fmla="*/ 396250 h 1239134"/>
                <a:gd name="connsiteX29" fmla="*/ 1497737 w 1806719"/>
                <a:gd name="connsiteY29" fmla="*/ 219085 h 1239134"/>
                <a:gd name="connsiteX30" fmla="*/ 1364387 w 1806719"/>
                <a:gd name="connsiteY30" fmla="*/ 129550 h 1239134"/>
                <a:gd name="connsiteX31" fmla="*/ 1486307 w 1806719"/>
                <a:gd name="connsiteY31" fmla="*/ 104785 h 1239134"/>
                <a:gd name="connsiteX32" fmla="*/ 1572032 w 1806719"/>
                <a:gd name="connsiteY32" fmla="*/ 70495 h 1239134"/>
                <a:gd name="connsiteX33" fmla="*/ 1339622 w 1806719"/>
                <a:gd name="connsiteY33" fmla="*/ 62875 h 1239134"/>
                <a:gd name="connsiteX34" fmla="*/ 1128167 w 1806719"/>
                <a:gd name="connsiteY34" fmla="*/ 17155 h 1239134"/>
                <a:gd name="connsiteX35" fmla="*/ 918617 w 1806719"/>
                <a:gd name="connsiteY35" fmla="*/ 10 h 1239134"/>
                <a:gd name="connsiteX36" fmla="*/ 650012 w 1806719"/>
                <a:gd name="connsiteY36" fmla="*/ 19060 h 1239134"/>
                <a:gd name="connsiteX37" fmla="*/ 480467 w 1806719"/>
                <a:gd name="connsiteY37" fmla="*/ 55255 h 1239134"/>
                <a:gd name="connsiteX38" fmla="*/ 352832 w 1806719"/>
                <a:gd name="connsiteY38" fmla="*/ 144790 h 1239134"/>
                <a:gd name="connsiteX39" fmla="*/ 301397 w 1806719"/>
                <a:gd name="connsiteY39" fmla="*/ 215275 h 1239134"/>
                <a:gd name="connsiteX40" fmla="*/ 227102 w 1806719"/>
                <a:gd name="connsiteY40" fmla="*/ 278140 h 1239134"/>
                <a:gd name="connsiteX41" fmla="*/ 160427 w 1806719"/>
                <a:gd name="connsiteY41" fmla="*/ 331480 h 1239134"/>
                <a:gd name="connsiteX42" fmla="*/ 82322 w 1806719"/>
                <a:gd name="connsiteY42" fmla="*/ 485785 h 1239134"/>
                <a:gd name="connsiteX43" fmla="*/ 17552 w 1806719"/>
                <a:gd name="connsiteY43" fmla="*/ 674380 h 1239134"/>
                <a:gd name="connsiteX44" fmla="*/ 2312 w 1806719"/>
                <a:gd name="connsiteY44" fmla="*/ 735340 h 1239134"/>
                <a:gd name="connsiteX45" fmla="*/ 57557 w 1806719"/>
                <a:gd name="connsiteY45" fmla="*/ 678190 h 1239134"/>
                <a:gd name="connsiteX46" fmla="*/ 55652 w 1806719"/>
                <a:gd name="connsiteY46" fmla="*/ 910600 h 1239134"/>
                <a:gd name="connsiteX47" fmla="*/ 68987 w 1806719"/>
                <a:gd name="connsiteY47" fmla="*/ 988705 h 1239134"/>
                <a:gd name="connsiteX48" fmla="*/ 97562 w 1806719"/>
                <a:gd name="connsiteY48" fmla="*/ 891550 h 1239134"/>
                <a:gd name="connsiteX49" fmla="*/ 183287 w 1806719"/>
                <a:gd name="connsiteY49" fmla="*/ 990610 h 1239134"/>
                <a:gd name="connsiteX50" fmla="*/ 175667 w 1806719"/>
                <a:gd name="connsiteY50" fmla="*/ 866785 h 1239134"/>
                <a:gd name="connsiteX51" fmla="*/ 187097 w 1806719"/>
                <a:gd name="connsiteY51" fmla="*/ 725815 h 1239134"/>
                <a:gd name="connsiteX52" fmla="*/ 248057 w 1806719"/>
                <a:gd name="connsiteY52" fmla="*/ 889645 h 1239134"/>
                <a:gd name="connsiteX53" fmla="*/ 232817 w 1806719"/>
                <a:gd name="connsiteY53" fmla="*/ 643900 h 1239134"/>
                <a:gd name="connsiteX54" fmla="*/ 278537 w 1806719"/>
                <a:gd name="connsiteY54" fmla="*/ 495310 h 1239134"/>
                <a:gd name="connsiteX55" fmla="*/ 331877 w 1806719"/>
                <a:gd name="connsiteY55" fmla="*/ 483880 h 1239134"/>
                <a:gd name="connsiteX56" fmla="*/ 423317 w 1806719"/>
                <a:gd name="connsiteY56" fmla="*/ 586750 h 1239134"/>
                <a:gd name="connsiteX0" fmla="*/ 423317 w 1815355"/>
                <a:gd name="connsiteY0" fmla="*/ 586750 h 1239134"/>
                <a:gd name="connsiteX1" fmla="*/ 482372 w 1815355"/>
                <a:gd name="connsiteY1" fmla="*/ 516265 h 1239134"/>
                <a:gd name="connsiteX2" fmla="*/ 566192 w 1815355"/>
                <a:gd name="connsiteY2" fmla="*/ 476260 h 1239134"/>
                <a:gd name="connsiteX3" fmla="*/ 629057 w 1815355"/>
                <a:gd name="connsiteY3" fmla="*/ 577225 h 1239134"/>
                <a:gd name="connsiteX4" fmla="*/ 674777 w 1815355"/>
                <a:gd name="connsiteY4" fmla="*/ 779155 h 1239134"/>
                <a:gd name="connsiteX5" fmla="*/ 672872 w 1815355"/>
                <a:gd name="connsiteY5" fmla="*/ 914410 h 1239134"/>
                <a:gd name="connsiteX6" fmla="*/ 762407 w 1815355"/>
                <a:gd name="connsiteY6" fmla="*/ 678190 h 1239134"/>
                <a:gd name="connsiteX7" fmla="*/ 777647 w 1815355"/>
                <a:gd name="connsiteY7" fmla="*/ 582940 h 1239134"/>
                <a:gd name="connsiteX8" fmla="*/ 1040537 w 1815355"/>
                <a:gd name="connsiteY8" fmla="*/ 870595 h 1239134"/>
                <a:gd name="connsiteX9" fmla="*/ 1091972 w 1815355"/>
                <a:gd name="connsiteY9" fmla="*/ 891550 h 1239134"/>
                <a:gd name="connsiteX10" fmla="*/ 992912 w 1815355"/>
                <a:gd name="connsiteY10" fmla="*/ 723910 h 1239134"/>
                <a:gd name="connsiteX11" fmla="*/ 1194842 w 1815355"/>
                <a:gd name="connsiteY11" fmla="*/ 971560 h 1239134"/>
                <a:gd name="connsiteX12" fmla="*/ 1170077 w 1815355"/>
                <a:gd name="connsiteY12" fmla="*/ 849640 h 1239134"/>
                <a:gd name="connsiteX13" fmla="*/ 1295807 w 1815355"/>
                <a:gd name="connsiteY13" fmla="*/ 958225 h 1239134"/>
                <a:gd name="connsiteX14" fmla="*/ 1341527 w 1815355"/>
                <a:gd name="connsiteY14" fmla="*/ 1122055 h 1239134"/>
                <a:gd name="connsiteX15" fmla="*/ 1368197 w 1815355"/>
                <a:gd name="connsiteY15" fmla="*/ 1030615 h 1239134"/>
                <a:gd name="connsiteX16" fmla="*/ 1379627 w 1815355"/>
                <a:gd name="connsiteY16" fmla="*/ 1238260 h 1239134"/>
                <a:gd name="connsiteX17" fmla="*/ 1432967 w 1815355"/>
                <a:gd name="connsiteY17" fmla="*/ 1101100 h 1239134"/>
                <a:gd name="connsiteX18" fmla="*/ 1514882 w 1815355"/>
                <a:gd name="connsiteY18" fmla="*/ 1003945 h 1239134"/>
                <a:gd name="connsiteX19" fmla="*/ 1604417 w 1815355"/>
                <a:gd name="connsiteY19" fmla="*/ 1021090 h 1239134"/>
                <a:gd name="connsiteX20" fmla="*/ 1644422 w 1815355"/>
                <a:gd name="connsiteY20" fmla="*/ 1055380 h 1239134"/>
                <a:gd name="connsiteX21" fmla="*/ 1652042 w 1815355"/>
                <a:gd name="connsiteY21" fmla="*/ 904885 h 1239134"/>
                <a:gd name="connsiteX22" fmla="*/ 1653947 w 1815355"/>
                <a:gd name="connsiteY22" fmla="*/ 802015 h 1239134"/>
                <a:gd name="connsiteX23" fmla="*/ 1741577 w 1815355"/>
                <a:gd name="connsiteY23" fmla="*/ 889645 h 1239134"/>
                <a:gd name="connsiteX24" fmla="*/ 1701572 w 1815355"/>
                <a:gd name="connsiteY24" fmla="*/ 716290 h 1239134"/>
                <a:gd name="connsiteX25" fmla="*/ 1701572 w 1815355"/>
                <a:gd name="connsiteY25" fmla="*/ 615325 h 1239134"/>
                <a:gd name="connsiteX26" fmla="*/ 1806347 w 1815355"/>
                <a:gd name="connsiteY26" fmla="*/ 708670 h 1239134"/>
                <a:gd name="connsiteX27" fmla="*/ 1733957 w 1815355"/>
                <a:gd name="connsiteY27" fmla="*/ 546745 h 1239134"/>
                <a:gd name="connsiteX28" fmla="*/ 1667282 w 1815355"/>
                <a:gd name="connsiteY28" fmla="*/ 396250 h 1239134"/>
                <a:gd name="connsiteX29" fmla="*/ 1497737 w 1815355"/>
                <a:gd name="connsiteY29" fmla="*/ 219085 h 1239134"/>
                <a:gd name="connsiteX30" fmla="*/ 1364387 w 1815355"/>
                <a:gd name="connsiteY30" fmla="*/ 129550 h 1239134"/>
                <a:gd name="connsiteX31" fmla="*/ 1486307 w 1815355"/>
                <a:gd name="connsiteY31" fmla="*/ 104785 h 1239134"/>
                <a:gd name="connsiteX32" fmla="*/ 1572032 w 1815355"/>
                <a:gd name="connsiteY32" fmla="*/ 70495 h 1239134"/>
                <a:gd name="connsiteX33" fmla="*/ 1339622 w 1815355"/>
                <a:gd name="connsiteY33" fmla="*/ 62875 h 1239134"/>
                <a:gd name="connsiteX34" fmla="*/ 1128167 w 1815355"/>
                <a:gd name="connsiteY34" fmla="*/ 17155 h 1239134"/>
                <a:gd name="connsiteX35" fmla="*/ 918617 w 1815355"/>
                <a:gd name="connsiteY35" fmla="*/ 10 h 1239134"/>
                <a:gd name="connsiteX36" fmla="*/ 650012 w 1815355"/>
                <a:gd name="connsiteY36" fmla="*/ 19060 h 1239134"/>
                <a:gd name="connsiteX37" fmla="*/ 480467 w 1815355"/>
                <a:gd name="connsiteY37" fmla="*/ 55255 h 1239134"/>
                <a:gd name="connsiteX38" fmla="*/ 352832 w 1815355"/>
                <a:gd name="connsiteY38" fmla="*/ 144790 h 1239134"/>
                <a:gd name="connsiteX39" fmla="*/ 301397 w 1815355"/>
                <a:gd name="connsiteY39" fmla="*/ 215275 h 1239134"/>
                <a:gd name="connsiteX40" fmla="*/ 227102 w 1815355"/>
                <a:gd name="connsiteY40" fmla="*/ 278140 h 1239134"/>
                <a:gd name="connsiteX41" fmla="*/ 160427 w 1815355"/>
                <a:gd name="connsiteY41" fmla="*/ 331480 h 1239134"/>
                <a:gd name="connsiteX42" fmla="*/ 82322 w 1815355"/>
                <a:gd name="connsiteY42" fmla="*/ 485785 h 1239134"/>
                <a:gd name="connsiteX43" fmla="*/ 17552 w 1815355"/>
                <a:gd name="connsiteY43" fmla="*/ 674380 h 1239134"/>
                <a:gd name="connsiteX44" fmla="*/ 2312 w 1815355"/>
                <a:gd name="connsiteY44" fmla="*/ 735340 h 1239134"/>
                <a:gd name="connsiteX45" fmla="*/ 57557 w 1815355"/>
                <a:gd name="connsiteY45" fmla="*/ 678190 h 1239134"/>
                <a:gd name="connsiteX46" fmla="*/ 55652 w 1815355"/>
                <a:gd name="connsiteY46" fmla="*/ 910600 h 1239134"/>
                <a:gd name="connsiteX47" fmla="*/ 68987 w 1815355"/>
                <a:gd name="connsiteY47" fmla="*/ 988705 h 1239134"/>
                <a:gd name="connsiteX48" fmla="*/ 97562 w 1815355"/>
                <a:gd name="connsiteY48" fmla="*/ 891550 h 1239134"/>
                <a:gd name="connsiteX49" fmla="*/ 183287 w 1815355"/>
                <a:gd name="connsiteY49" fmla="*/ 990610 h 1239134"/>
                <a:gd name="connsiteX50" fmla="*/ 175667 w 1815355"/>
                <a:gd name="connsiteY50" fmla="*/ 866785 h 1239134"/>
                <a:gd name="connsiteX51" fmla="*/ 187097 w 1815355"/>
                <a:gd name="connsiteY51" fmla="*/ 725815 h 1239134"/>
                <a:gd name="connsiteX52" fmla="*/ 248057 w 1815355"/>
                <a:gd name="connsiteY52" fmla="*/ 889645 h 1239134"/>
                <a:gd name="connsiteX53" fmla="*/ 232817 w 1815355"/>
                <a:gd name="connsiteY53" fmla="*/ 643900 h 1239134"/>
                <a:gd name="connsiteX54" fmla="*/ 278537 w 1815355"/>
                <a:gd name="connsiteY54" fmla="*/ 495310 h 1239134"/>
                <a:gd name="connsiteX55" fmla="*/ 331877 w 1815355"/>
                <a:gd name="connsiteY55" fmla="*/ 483880 h 1239134"/>
                <a:gd name="connsiteX56" fmla="*/ 423317 w 1815355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62407 w 1791907"/>
                <a:gd name="connsiteY6" fmla="*/ 678190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74777 w 1791907"/>
                <a:gd name="connsiteY4" fmla="*/ 779155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32817 w 1791907"/>
                <a:gd name="connsiteY53" fmla="*/ 643900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27102 w 1791907"/>
                <a:gd name="connsiteY53" fmla="*/ 668665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23317 w 1791907"/>
                <a:gd name="connsiteY0" fmla="*/ 58675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27102 w 1791907"/>
                <a:gd name="connsiteY53" fmla="*/ 668665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23317 w 1791907"/>
                <a:gd name="connsiteY56" fmla="*/ 586750 h 1239134"/>
                <a:gd name="connsiteX0" fmla="*/ 419507 w 1791907"/>
                <a:gd name="connsiteY0" fmla="*/ 579130 h 1239134"/>
                <a:gd name="connsiteX1" fmla="*/ 482372 w 1791907"/>
                <a:gd name="connsiteY1" fmla="*/ 516265 h 1239134"/>
                <a:gd name="connsiteX2" fmla="*/ 566192 w 1791907"/>
                <a:gd name="connsiteY2" fmla="*/ 476260 h 1239134"/>
                <a:gd name="connsiteX3" fmla="*/ 629057 w 1791907"/>
                <a:gd name="connsiteY3" fmla="*/ 577225 h 1239134"/>
                <a:gd name="connsiteX4" fmla="*/ 669062 w 1791907"/>
                <a:gd name="connsiteY4" fmla="*/ 762010 h 1239134"/>
                <a:gd name="connsiteX5" fmla="*/ 672872 w 1791907"/>
                <a:gd name="connsiteY5" fmla="*/ 914410 h 1239134"/>
                <a:gd name="connsiteX6" fmla="*/ 750977 w 1791907"/>
                <a:gd name="connsiteY6" fmla="*/ 718195 h 1239134"/>
                <a:gd name="connsiteX7" fmla="*/ 777647 w 1791907"/>
                <a:gd name="connsiteY7" fmla="*/ 582940 h 1239134"/>
                <a:gd name="connsiteX8" fmla="*/ 1040537 w 1791907"/>
                <a:gd name="connsiteY8" fmla="*/ 870595 h 1239134"/>
                <a:gd name="connsiteX9" fmla="*/ 1091972 w 1791907"/>
                <a:gd name="connsiteY9" fmla="*/ 891550 h 1239134"/>
                <a:gd name="connsiteX10" fmla="*/ 992912 w 1791907"/>
                <a:gd name="connsiteY10" fmla="*/ 723910 h 1239134"/>
                <a:gd name="connsiteX11" fmla="*/ 1194842 w 1791907"/>
                <a:gd name="connsiteY11" fmla="*/ 971560 h 1239134"/>
                <a:gd name="connsiteX12" fmla="*/ 1170077 w 1791907"/>
                <a:gd name="connsiteY12" fmla="*/ 849640 h 1239134"/>
                <a:gd name="connsiteX13" fmla="*/ 1295807 w 1791907"/>
                <a:gd name="connsiteY13" fmla="*/ 958225 h 1239134"/>
                <a:gd name="connsiteX14" fmla="*/ 1341527 w 1791907"/>
                <a:gd name="connsiteY14" fmla="*/ 1122055 h 1239134"/>
                <a:gd name="connsiteX15" fmla="*/ 1368197 w 1791907"/>
                <a:gd name="connsiteY15" fmla="*/ 1030615 h 1239134"/>
                <a:gd name="connsiteX16" fmla="*/ 1379627 w 1791907"/>
                <a:gd name="connsiteY16" fmla="*/ 1238260 h 1239134"/>
                <a:gd name="connsiteX17" fmla="*/ 1432967 w 1791907"/>
                <a:gd name="connsiteY17" fmla="*/ 1101100 h 1239134"/>
                <a:gd name="connsiteX18" fmla="*/ 1514882 w 1791907"/>
                <a:gd name="connsiteY18" fmla="*/ 1003945 h 1239134"/>
                <a:gd name="connsiteX19" fmla="*/ 1604417 w 1791907"/>
                <a:gd name="connsiteY19" fmla="*/ 1021090 h 1239134"/>
                <a:gd name="connsiteX20" fmla="*/ 1644422 w 1791907"/>
                <a:gd name="connsiteY20" fmla="*/ 1055380 h 1239134"/>
                <a:gd name="connsiteX21" fmla="*/ 1652042 w 1791907"/>
                <a:gd name="connsiteY21" fmla="*/ 904885 h 1239134"/>
                <a:gd name="connsiteX22" fmla="*/ 1653947 w 1791907"/>
                <a:gd name="connsiteY22" fmla="*/ 802015 h 1239134"/>
                <a:gd name="connsiteX23" fmla="*/ 1741577 w 1791907"/>
                <a:gd name="connsiteY23" fmla="*/ 889645 h 1239134"/>
                <a:gd name="connsiteX24" fmla="*/ 1701572 w 1791907"/>
                <a:gd name="connsiteY24" fmla="*/ 716290 h 1239134"/>
                <a:gd name="connsiteX25" fmla="*/ 1701572 w 1791907"/>
                <a:gd name="connsiteY25" fmla="*/ 615325 h 1239134"/>
                <a:gd name="connsiteX26" fmla="*/ 1781582 w 1791907"/>
                <a:gd name="connsiteY26" fmla="*/ 676285 h 1239134"/>
                <a:gd name="connsiteX27" fmla="*/ 1733957 w 1791907"/>
                <a:gd name="connsiteY27" fmla="*/ 546745 h 1239134"/>
                <a:gd name="connsiteX28" fmla="*/ 1667282 w 1791907"/>
                <a:gd name="connsiteY28" fmla="*/ 396250 h 1239134"/>
                <a:gd name="connsiteX29" fmla="*/ 1497737 w 1791907"/>
                <a:gd name="connsiteY29" fmla="*/ 219085 h 1239134"/>
                <a:gd name="connsiteX30" fmla="*/ 1364387 w 1791907"/>
                <a:gd name="connsiteY30" fmla="*/ 129550 h 1239134"/>
                <a:gd name="connsiteX31" fmla="*/ 1486307 w 1791907"/>
                <a:gd name="connsiteY31" fmla="*/ 104785 h 1239134"/>
                <a:gd name="connsiteX32" fmla="*/ 1572032 w 1791907"/>
                <a:gd name="connsiteY32" fmla="*/ 70495 h 1239134"/>
                <a:gd name="connsiteX33" fmla="*/ 1339622 w 1791907"/>
                <a:gd name="connsiteY33" fmla="*/ 62875 h 1239134"/>
                <a:gd name="connsiteX34" fmla="*/ 1128167 w 1791907"/>
                <a:gd name="connsiteY34" fmla="*/ 17155 h 1239134"/>
                <a:gd name="connsiteX35" fmla="*/ 918617 w 1791907"/>
                <a:gd name="connsiteY35" fmla="*/ 10 h 1239134"/>
                <a:gd name="connsiteX36" fmla="*/ 650012 w 1791907"/>
                <a:gd name="connsiteY36" fmla="*/ 19060 h 1239134"/>
                <a:gd name="connsiteX37" fmla="*/ 480467 w 1791907"/>
                <a:gd name="connsiteY37" fmla="*/ 55255 h 1239134"/>
                <a:gd name="connsiteX38" fmla="*/ 352832 w 1791907"/>
                <a:gd name="connsiteY38" fmla="*/ 144790 h 1239134"/>
                <a:gd name="connsiteX39" fmla="*/ 301397 w 1791907"/>
                <a:gd name="connsiteY39" fmla="*/ 215275 h 1239134"/>
                <a:gd name="connsiteX40" fmla="*/ 227102 w 1791907"/>
                <a:gd name="connsiteY40" fmla="*/ 278140 h 1239134"/>
                <a:gd name="connsiteX41" fmla="*/ 160427 w 1791907"/>
                <a:gd name="connsiteY41" fmla="*/ 331480 h 1239134"/>
                <a:gd name="connsiteX42" fmla="*/ 82322 w 1791907"/>
                <a:gd name="connsiteY42" fmla="*/ 485785 h 1239134"/>
                <a:gd name="connsiteX43" fmla="*/ 17552 w 1791907"/>
                <a:gd name="connsiteY43" fmla="*/ 674380 h 1239134"/>
                <a:gd name="connsiteX44" fmla="*/ 2312 w 1791907"/>
                <a:gd name="connsiteY44" fmla="*/ 735340 h 1239134"/>
                <a:gd name="connsiteX45" fmla="*/ 57557 w 1791907"/>
                <a:gd name="connsiteY45" fmla="*/ 678190 h 1239134"/>
                <a:gd name="connsiteX46" fmla="*/ 55652 w 1791907"/>
                <a:gd name="connsiteY46" fmla="*/ 910600 h 1239134"/>
                <a:gd name="connsiteX47" fmla="*/ 68987 w 1791907"/>
                <a:gd name="connsiteY47" fmla="*/ 988705 h 1239134"/>
                <a:gd name="connsiteX48" fmla="*/ 97562 w 1791907"/>
                <a:gd name="connsiteY48" fmla="*/ 891550 h 1239134"/>
                <a:gd name="connsiteX49" fmla="*/ 183287 w 1791907"/>
                <a:gd name="connsiteY49" fmla="*/ 990610 h 1239134"/>
                <a:gd name="connsiteX50" fmla="*/ 175667 w 1791907"/>
                <a:gd name="connsiteY50" fmla="*/ 866785 h 1239134"/>
                <a:gd name="connsiteX51" fmla="*/ 187097 w 1791907"/>
                <a:gd name="connsiteY51" fmla="*/ 725815 h 1239134"/>
                <a:gd name="connsiteX52" fmla="*/ 248057 w 1791907"/>
                <a:gd name="connsiteY52" fmla="*/ 889645 h 1239134"/>
                <a:gd name="connsiteX53" fmla="*/ 227102 w 1791907"/>
                <a:gd name="connsiteY53" fmla="*/ 668665 h 1239134"/>
                <a:gd name="connsiteX54" fmla="*/ 278537 w 1791907"/>
                <a:gd name="connsiteY54" fmla="*/ 495310 h 1239134"/>
                <a:gd name="connsiteX55" fmla="*/ 331877 w 1791907"/>
                <a:gd name="connsiteY55" fmla="*/ 483880 h 1239134"/>
                <a:gd name="connsiteX56" fmla="*/ 419507 w 1791907"/>
                <a:gd name="connsiteY56" fmla="*/ 579130 h 1239134"/>
                <a:gd name="connsiteX0" fmla="*/ 419507 w 1791907"/>
                <a:gd name="connsiteY0" fmla="*/ 579130 h 1240043"/>
                <a:gd name="connsiteX1" fmla="*/ 482372 w 1791907"/>
                <a:gd name="connsiteY1" fmla="*/ 516265 h 1240043"/>
                <a:gd name="connsiteX2" fmla="*/ 566192 w 1791907"/>
                <a:gd name="connsiteY2" fmla="*/ 476260 h 1240043"/>
                <a:gd name="connsiteX3" fmla="*/ 629057 w 1791907"/>
                <a:gd name="connsiteY3" fmla="*/ 577225 h 1240043"/>
                <a:gd name="connsiteX4" fmla="*/ 669062 w 1791907"/>
                <a:gd name="connsiteY4" fmla="*/ 762010 h 1240043"/>
                <a:gd name="connsiteX5" fmla="*/ 672872 w 1791907"/>
                <a:gd name="connsiteY5" fmla="*/ 914410 h 1240043"/>
                <a:gd name="connsiteX6" fmla="*/ 750977 w 1791907"/>
                <a:gd name="connsiteY6" fmla="*/ 718195 h 1240043"/>
                <a:gd name="connsiteX7" fmla="*/ 777647 w 1791907"/>
                <a:gd name="connsiteY7" fmla="*/ 582940 h 1240043"/>
                <a:gd name="connsiteX8" fmla="*/ 1040537 w 1791907"/>
                <a:gd name="connsiteY8" fmla="*/ 870595 h 1240043"/>
                <a:gd name="connsiteX9" fmla="*/ 1091972 w 1791907"/>
                <a:gd name="connsiteY9" fmla="*/ 891550 h 1240043"/>
                <a:gd name="connsiteX10" fmla="*/ 992912 w 1791907"/>
                <a:gd name="connsiteY10" fmla="*/ 723910 h 1240043"/>
                <a:gd name="connsiteX11" fmla="*/ 1194842 w 1791907"/>
                <a:gd name="connsiteY11" fmla="*/ 971560 h 1240043"/>
                <a:gd name="connsiteX12" fmla="*/ 1170077 w 1791907"/>
                <a:gd name="connsiteY12" fmla="*/ 849640 h 1240043"/>
                <a:gd name="connsiteX13" fmla="*/ 1295807 w 1791907"/>
                <a:gd name="connsiteY13" fmla="*/ 958225 h 1240043"/>
                <a:gd name="connsiteX14" fmla="*/ 1341527 w 1791907"/>
                <a:gd name="connsiteY14" fmla="*/ 1122055 h 1240043"/>
                <a:gd name="connsiteX15" fmla="*/ 1364387 w 1791907"/>
                <a:gd name="connsiteY15" fmla="*/ 996325 h 1240043"/>
                <a:gd name="connsiteX16" fmla="*/ 1379627 w 1791907"/>
                <a:gd name="connsiteY16" fmla="*/ 1238260 h 1240043"/>
                <a:gd name="connsiteX17" fmla="*/ 1432967 w 1791907"/>
                <a:gd name="connsiteY17" fmla="*/ 1101100 h 1240043"/>
                <a:gd name="connsiteX18" fmla="*/ 1514882 w 1791907"/>
                <a:gd name="connsiteY18" fmla="*/ 1003945 h 1240043"/>
                <a:gd name="connsiteX19" fmla="*/ 1604417 w 1791907"/>
                <a:gd name="connsiteY19" fmla="*/ 1021090 h 1240043"/>
                <a:gd name="connsiteX20" fmla="*/ 1644422 w 1791907"/>
                <a:gd name="connsiteY20" fmla="*/ 1055380 h 1240043"/>
                <a:gd name="connsiteX21" fmla="*/ 1652042 w 1791907"/>
                <a:gd name="connsiteY21" fmla="*/ 904885 h 1240043"/>
                <a:gd name="connsiteX22" fmla="*/ 1653947 w 1791907"/>
                <a:gd name="connsiteY22" fmla="*/ 802015 h 1240043"/>
                <a:gd name="connsiteX23" fmla="*/ 1741577 w 1791907"/>
                <a:gd name="connsiteY23" fmla="*/ 889645 h 1240043"/>
                <a:gd name="connsiteX24" fmla="*/ 1701572 w 1791907"/>
                <a:gd name="connsiteY24" fmla="*/ 716290 h 1240043"/>
                <a:gd name="connsiteX25" fmla="*/ 1701572 w 1791907"/>
                <a:gd name="connsiteY25" fmla="*/ 615325 h 1240043"/>
                <a:gd name="connsiteX26" fmla="*/ 1781582 w 1791907"/>
                <a:gd name="connsiteY26" fmla="*/ 676285 h 1240043"/>
                <a:gd name="connsiteX27" fmla="*/ 1733957 w 1791907"/>
                <a:gd name="connsiteY27" fmla="*/ 546745 h 1240043"/>
                <a:gd name="connsiteX28" fmla="*/ 1667282 w 1791907"/>
                <a:gd name="connsiteY28" fmla="*/ 396250 h 1240043"/>
                <a:gd name="connsiteX29" fmla="*/ 1497737 w 1791907"/>
                <a:gd name="connsiteY29" fmla="*/ 219085 h 1240043"/>
                <a:gd name="connsiteX30" fmla="*/ 1364387 w 1791907"/>
                <a:gd name="connsiteY30" fmla="*/ 129550 h 1240043"/>
                <a:gd name="connsiteX31" fmla="*/ 1486307 w 1791907"/>
                <a:gd name="connsiteY31" fmla="*/ 104785 h 1240043"/>
                <a:gd name="connsiteX32" fmla="*/ 1572032 w 1791907"/>
                <a:gd name="connsiteY32" fmla="*/ 70495 h 1240043"/>
                <a:gd name="connsiteX33" fmla="*/ 1339622 w 1791907"/>
                <a:gd name="connsiteY33" fmla="*/ 62875 h 1240043"/>
                <a:gd name="connsiteX34" fmla="*/ 1128167 w 1791907"/>
                <a:gd name="connsiteY34" fmla="*/ 17155 h 1240043"/>
                <a:gd name="connsiteX35" fmla="*/ 918617 w 1791907"/>
                <a:gd name="connsiteY35" fmla="*/ 10 h 1240043"/>
                <a:gd name="connsiteX36" fmla="*/ 650012 w 1791907"/>
                <a:gd name="connsiteY36" fmla="*/ 19060 h 1240043"/>
                <a:gd name="connsiteX37" fmla="*/ 480467 w 1791907"/>
                <a:gd name="connsiteY37" fmla="*/ 55255 h 1240043"/>
                <a:gd name="connsiteX38" fmla="*/ 352832 w 1791907"/>
                <a:gd name="connsiteY38" fmla="*/ 144790 h 1240043"/>
                <a:gd name="connsiteX39" fmla="*/ 301397 w 1791907"/>
                <a:gd name="connsiteY39" fmla="*/ 215275 h 1240043"/>
                <a:gd name="connsiteX40" fmla="*/ 227102 w 1791907"/>
                <a:gd name="connsiteY40" fmla="*/ 278140 h 1240043"/>
                <a:gd name="connsiteX41" fmla="*/ 160427 w 1791907"/>
                <a:gd name="connsiteY41" fmla="*/ 331480 h 1240043"/>
                <a:gd name="connsiteX42" fmla="*/ 82322 w 1791907"/>
                <a:gd name="connsiteY42" fmla="*/ 485785 h 1240043"/>
                <a:gd name="connsiteX43" fmla="*/ 17552 w 1791907"/>
                <a:gd name="connsiteY43" fmla="*/ 674380 h 1240043"/>
                <a:gd name="connsiteX44" fmla="*/ 2312 w 1791907"/>
                <a:gd name="connsiteY44" fmla="*/ 735340 h 1240043"/>
                <a:gd name="connsiteX45" fmla="*/ 57557 w 1791907"/>
                <a:gd name="connsiteY45" fmla="*/ 678190 h 1240043"/>
                <a:gd name="connsiteX46" fmla="*/ 55652 w 1791907"/>
                <a:gd name="connsiteY46" fmla="*/ 910600 h 1240043"/>
                <a:gd name="connsiteX47" fmla="*/ 68987 w 1791907"/>
                <a:gd name="connsiteY47" fmla="*/ 988705 h 1240043"/>
                <a:gd name="connsiteX48" fmla="*/ 97562 w 1791907"/>
                <a:gd name="connsiteY48" fmla="*/ 891550 h 1240043"/>
                <a:gd name="connsiteX49" fmla="*/ 183287 w 1791907"/>
                <a:gd name="connsiteY49" fmla="*/ 990610 h 1240043"/>
                <a:gd name="connsiteX50" fmla="*/ 175667 w 1791907"/>
                <a:gd name="connsiteY50" fmla="*/ 866785 h 1240043"/>
                <a:gd name="connsiteX51" fmla="*/ 187097 w 1791907"/>
                <a:gd name="connsiteY51" fmla="*/ 725815 h 1240043"/>
                <a:gd name="connsiteX52" fmla="*/ 248057 w 1791907"/>
                <a:gd name="connsiteY52" fmla="*/ 889645 h 1240043"/>
                <a:gd name="connsiteX53" fmla="*/ 227102 w 1791907"/>
                <a:gd name="connsiteY53" fmla="*/ 668665 h 1240043"/>
                <a:gd name="connsiteX54" fmla="*/ 278537 w 1791907"/>
                <a:gd name="connsiteY54" fmla="*/ 495310 h 1240043"/>
                <a:gd name="connsiteX55" fmla="*/ 331877 w 1791907"/>
                <a:gd name="connsiteY55" fmla="*/ 483880 h 1240043"/>
                <a:gd name="connsiteX56" fmla="*/ 419507 w 1791907"/>
                <a:gd name="connsiteY56" fmla="*/ 579130 h 1240043"/>
                <a:gd name="connsiteX0" fmla="*/ 419507 w 1791907"/>
                <a:gd name="connsiteY0" fmla="*/ 579130 h 1218191"/>
                <a:gd name="connsiteX1" fmla="*/ 482372 w 1791907"/>
                <a:gd name="connsiteY1" fmla="*/ 516265 h 1218191"/>
                <a:gd name="connsiteX2" fmla="*/ 566192 w 1791907"/>
                <a:gd name="connsiteY2" fmla="*/ 476260 h 1218191"/>
                <a:gd name="connsiteX3" fmla="*/ 629057 w 1791907"/>
                <a:gd name="connsiteY3" fmla="*/ 577225 h 1218191"/>
                <a:gd name="connsiteX4" fmla="*/ 669062 w 1791907"/>
                <a:gd name="connsiteY4" fmla="*/ 762010 h 1218191"/>
                <a:gd name="connsiteX5" fmla="*/ 672872 w 1791907"/>
                <a:gd name="connsiteY5" fmla="*/ 914410 h 1218191"/>
                <a:gd name="connsiteX6" fmla="*/ 750977 w 1791907"/>
                <a:gd name="connsiteY6" fmla="*/ 718195 h 1218191"/>
                <a:gd name="connsiteX7" fmla="*/ 777647 w 1791907"/>
                <a:gd name="connsiteY7" fmla="*/ 582940 h 1218191"/>
                <a:gd name="connsiteX8" fmla="*/ 1040537 w 1791907"/>
                <a:gd name="connsiteY8" fmla="*/ 870595 h 1218191"/>
                <a:gd name="connsiteX9" fmla="*/ 1091972 w 1791907"/>
                <a:gd name="connsiteY9" fmla="*/ 891550 h 1218191"/>
                <a:gd name="connsiteX10" fmla="*/ 992912 w 1791907"/>
                <a:gd name="connsiteY10" fmla="*/ 723910 h 1218191"/>
                <a:gd name="connsiteX11" fmla="*/ 1194842 w 1791907"/>
                <a:gd name="connsiteY11" fmla="*/ 971560 h 1218191"/>
                <a:gd name="connsiteX12" fmla="*/ 1170077 w 1791907"/>
                <a:gd name="connsiteY12" fmla="*/ 849640 h 1218191"/>
                <a:gd name="connsiteX13" fmla="*/ 1295807 w 1791907"/>
                <a:gd name="connsiteY13" fmla="*/ 958225 h 1218191"/>
                <a:gd name="connsiteX14" fmla="*/ 1341527 w 1791907"/>
                <a:gd name="connsiteY14" fmla="*/ 1122055 h 1218191"/>
                <a:gd name="connsiteX15" fmla="*/ 1364387 w 1791907"/>
                <a:gd name="connsiteY15" fmla="*/ 996325 h 1218191"/>
                <a:gd name="connsiteX16" fmla="*/ 1396242 w 1791907"/>
                <a:gd name="connsiteY16" fmla="*/ 1216108 h 1218191"/>
                <a:gd name="connsiteX17" fmla="*/ 1432967 w 1791907"/>
                <a:gd name="connsiteY17" fmla="*/ 1101100 h 1218191"/>
                <a:gd name="connsiteX18" fmla="*/ 1514882 w 1791907"/>
                <a:gd name="connsiteY18" fmla="*/ 1003945 h 1218191"/>
                <a:gd name="connsiteX19" fmla="*/ 1604417 w 1791907"/>
                <a:gd name="connsiteY19" fmla="*/ 1021090 h 1218191"/>
                <a:gd name="connsiteX20" fmla="*/ 1644422 w 1791907"/>
                <a:gd name="connsiteY20" fmla="*/ 1055380 h 1218191"/>
                <a:gd name="connsiteX21" fmla="*/ 1652042 w 1791907"/>
                <a:gd name="connsiteY21" fmla="*/ 904885 h 1218191"/>
                <a:gd name="connsiteX22" fmla="*/ 1653947 w 1791907"/>
                <a:gd name="connsiteY22" fmla="*/ 802015 h 1218191"/>
                <a:gd name="connsiteX23" fmla="*/ 1741577 w 1791907"/>
                <a:gd name="connsiteY23" fmla="*/ 889645 h 1218191"/>
                <a:gd name="connsiteX24" fmla="*/ 1701572 w 1791907"/>
                <a:gd name="connsiteY24" fmla="*/ 716290 h 1218191"/>
                <a:gd name="connsiteX25" fmla="*/ 1701572 w 1791907"/>
                <a:gd name="connsiteY25" fmla="*/ 615325 h 1218191"/>
                <a:gd name="connsiteX26" fmla="*/ 1781582 w 1791907"/>
                <a:gd name="connsiteY26" fmla="*/ 676285 h 1218191"/>
                <a:gd name="connsiteX27" fmla="*/ 1733957 w 1791907"/>
                <a:gd name="connsiteY27" fmla="*/ 546745 h 1218191"/>
                <a:gd name="connsiteX28" fmla="*/ 1667282 w 1791907"/>
                <a:gd name="connsiteY28" fmla="*/ 396250 h 1218191"/>
                <a:gd name="connsiteX29" fmla="*/ 1497737 w 1791907"/>
                <a:gd name="connsiteY29" fmla="*/ 219085 h 1218191"/>
                <a:gd name="connsiteX30" fmla="*/ 1364387 w 1791907"/>
                <a:gd name="connsiteY30" fmla="*/ 129550 h 1218191"/>
                <a:gd name="connsiteX31" fmla="*/ 1486307 w 1791907"/>
                <a:gd name="connsiteY31" fmla="*/ 104785 h 1218191"/>
                <a:gd name="connsiteX32" fmla="*/ 1572032 w 1791907"/>
                <a:gd name="connsiteY32" fmla="*/ 70495 h 1218191"/>
                <a:gd name="connsiteX33" fmla="*/ 1339622 w 1791907"/>
                <a:gd name="connsiteY33" fmla="*/ 62875 h 1218191"/>
                <a:gd name="connsiteX34" fmla="*/ 1128167 w 1791907"/>
                <a:gd name="connsiteY34" fmla="*/ 17155 h 1218191"/>
                <a:gd name="connsiteX35" fmla="*/ 918617 w 1791907"/>
                <a:gd name="connsiteY35" fmla="*/ 10 h 1218191"/>
                <a:gd name="connsiteX36" fmla="*/ 650012 w 1791907"/>
                <a:gd name="connsiteY36" fmla="*/ 19060 h 1218191"/>
                <a:gd name="connsiteX37" fmla="*/ 480467 w 1791907"/>
                <a:gd name="connsiteY37" fmla="*/ 55255 h 1218191"/>
                <a:gd name="connsiteX38" fmla="*/ 352832 w 1791907"/>
                <a:gd name="connsiteY38" fmla="*/ 144790 h 1218191"/>
                <a:gd name="connsiteX39" fmla="*/ 301397 w 1791907"/>
                <a:gd name="connsiteY39" fmla="*/ 215275 h 1218191"/>
                <a:gd name="connsiteX40" fmla="*/ 227102 w 1791907"/>
                <a:gd name="connsiteY40" fmla="*/ 278140 h 1218191"/>
                <a:gd name="connsiteX41" fmla="*/ 160427 w 1791907"/>
                <a:gd name="connsiteY41" fmla="*/ 331480 h 1218191"/>
                <a:gd name="connsiteX42" fmla="*/ 82322 w 1791907"/>
                <a:gd name="connsiteY42" fmla="*/ 485785 h 1218191"/>
                <a:gd name="connsiteX43" fmla="*/ 17552 w 1791907"/>
                <a:gd name="connsiteY43" fmla="*/ 674380 h 1218191"/>
                <a:gd name="connsiteX44" fmla="*/ 2312 w 1791907"/>
                <a:gd name="connsiteY44" fmla="*/ 735340 h 1218191"/>
                <a:gd name="connsiteX45" fmla="*/ 57557 w 1791907"/>
                <a:gd name="connsiteY45" fmla="*/ 678190 h 1218191"/>
                <a:gd name="connsiteX46" fmla="*/ 55652 w 1791907"/>
                <a:gd name="connsiteY46" fmla="*/ 910600 h 1218191"/>
                <a:gd name="connsiteX47" fmla="*/ 68987 w 1791907"/>
                <a:gd name="connsiteY47" fmla="*/ 988705 h 1218191"/>
                <a:gd name="connsiteX48" fmla="*/ 97562 w 1791907"/>
                <a:gd name="connsiteY48" fmla="*/ 891550 h 1218191"/>
                <a:gd name="connsiteX49" fmla="*/ 183287 w 1791907"/>
                <a:gd name="connsiteY49" fmla="*/ 990610 h 1218191"/>
                <a:gd name="connsiteX50" fmla="*/ 175667 w 1791907"/>
                <a:gd name="connsiteY50" fmla="*/ 866785 h 1218191"/>
                <a:gd name="connsiteX51" fmla="*/ 187097 w 1791907"/>
                <a:gd name="connsiteY51" fmla="*/ 725815 h 1218191"/>
                <a:gd name="connsiteX52" fmla="*/ 248057 w 1791907"/>
                <a:gd name="connsiteY52" fmla="*/ 889645 h 1218191"/>
                <a:gd name="connsiteX53" fmla="*/ 227102 w 1791907"/>
                <a:gd name="connsiteY53" fmla="*/ 668665 h 1218191"/>
                <a:gd name="connsiteX54" fmla="*/ 278537 w 1791907"/>
                <a:gd name="connsiteY54" fmla="*/ 495310 h 1218191"/>
                <a:gd name="connsiteX55" fmla="*/ 331877 w 1791907"/>
                <a:gd name="connsiteY55" fmla="*/ 483880 h 1218191"/>
                <a:gd name="connsiteX56" fmla="*/ 419507 w 1791907"/>
                <a:gd name="connsiteY56" fmla="*/ 579130 h 1218191"/>
                <a:gd name="connsiteX0" fmla="*/ 419507 w 1791907"/>
                <a:gd name="connsiteY0" fmla="*/ 579130 h 1218180"/>
                <a:gd name="connsiteX1" fmla="*/ 482372 w 1791907"/>
                <a:gd name="connsiteY1" fmla="*/ 516265 h 1218180"/>
                <a:gd name="connsiteX2" fmla="*/ 566192 w 1791907"/>
                <a:gd name="connsiteY2" fmla="*/ 476260 h 1218180"/>
                <a:gd name="connsiteX3" fmla="*/ 629057 w 1791907"/>
                <a:gd name="connsiteY3" fmla="*/ 577225 h 1218180"/>
                <a:gd name="connsiteX4" fmla="*/ 669062 w 1791907"/>
                <a:gd name="connsiteY4" fmla="*/ 762010 h 1218180"/>
                <a:gd name="connsiteX5" fmla="*/ 672872 w 1791907"/>
                <a:gd name="connsiteY5" fmla="*/ 914410 h 1218180"/>
                <a:gd name="connsiteX6" fmla="*/ 750977 w 1791907"/>
                <a:gd name="connsiteY6" fmla="*/ 718195 h 1218180"/>
                <a:gd name="connsiteX7" fmla="*/ 777647 w 1791907"/>
                <a:gd name="connsiteY7" fmla="*/ 582940 h 1218180"/>
                <a:gd name="connsiteX8" fmla="*/ 1040537 w 1791907"/>
                <a:gd name="connsiteY8" fmla="*/ 870595 h 1218180"/>
                <a:gd name="connsiteX9" fmla="*/ 1091972 w 1791907"/>
                <a:gd name="connsiteY9" fmla="*/ 891550 h 1218180"/>
                <a:gd name="connsiteX10" fmla="*/ 992912 w 1791907"/>
                <a:gd name="connsiteY10" fmla="*/ 723910 h 1218180"/>
                <a:gd name="connsiteX11" fmla="*/ 1194842 w 1791907"/>
                <a:gd name="connsiteY11" fmla="*/ 971560 h 1218180"/>
                <a:gd name="connsiteX12" fmla="*/ 1170077 w 1791907"/>
                <a:gd name="connsiteY12" fmla="*/ 849640 h 1218180"/>
                <a:gd name="connsiteX13" fmla="*/ 1295807 w 1791907"/>
                <a:gd name="connsiteY13" fmla="*/ 958225 h 1218180"/>
                <a:gd name="connsiteX14" fmla="*/ 1341527 w 1791907"/>
                <a:gd name="connsiteY14" fmla="*/ 1122055 h 1218180"/>
                <a:gd name="connsiteX15" fmla="*/ 1364387 w 1791907"/>
                <a:gd name="connsiteY15" fmla="*/ 996325 h 1218180"/>
                <a:gd name="connsiteX16" fmla="*/ 1396242 w 1791907"/>
                <a:gd name="connsiteY16" fmla="*/ 1216108 h 1218180"/>
                <a:gd name="connsiteX17" fmla="*/ 1432967 w 1791907"/>
                <a:gd name="connsiteY17" fmla="*/ 1101100 h 1218180"/>
                <a:gd name="connsiteX18" fmla="*/ 1539803 w 1791907"/>
                <a:gd name="connsiteY18" fmla="*/ 1006714 h 1218180"/>
                <a:gd name="connsiteX19" fmla="*/ 1604417 w 1791907"/>
                <a:gd name="connsiteY19" fmla="*/ 1021090 h 1218180"/>
                <a:gd name="connsiteX20" fmla="*/ 1644422 w 1791907"/>
                <a:gd name="connsiteY20" fmla="*/ 1055380 h 1218180"/>
                <a:gd name="connsiteX21" fmla="*/ 1652042 w 1791907"/>
                <a:gd name="connsiteY21" fmla="*/ 904885 h 1218180"/>
                <a:gd name="connsiteX22" fmla="*/ 1653947 w 1791907"/>
                <a:gd name="connsiteY22" fmla="*/ 802015 h 1218180"/>
                <a:gd name="connsiteX23" fmla="*/ 1741577 w 1791907"/>
                <a:gd name="connsiteY23" fmla="*/ 889645 h 1218180"/>
                <a:gd name="connsiteX24" fmla="*/ 1701572 w 1791907"/>
                <a:gd name="connsiteY24" fmla="*/ 716290 h 1218180"/>
                <a:gd name="connsiteX25" fmla="*/ 1701572 w 1791907"/>
                <a:gd name="connsiteY25" fmla="*/ 615325 h 1218180"/>
                <a:gd name="connsiteX26" fmla="*/ 1781582 w 1791907"/>
                <a:gd name="connsiteY26" fmla="*/ 676285 h 1218180"/>
                <a:gd name="connsiteX27" fmla="*/ 1733957 w 1791907"/>
                <a:gd name="connsiteY27" fmla="*/ 546745 h 1218180"/>
                <a:gd name="connsiteX28" fmla="*/ 1667282 w 1791907"/>
                <a:gd name="connsiteY28" fmla="*/ 396250 h 1218180"/>
                <a:gd name="connsiteX29" fmla="*/ 1497737 w 1791907"/>
                <a:gd name="connsiteY29" fmla="*/ 219085 h 1218180"/>
                <a:gd name="connsiteX30" fmla="*/ 1364387 w 1791907"/>
                <a:gd name="connsiteY30" fmla="*/ 129550 h 1218180"/>
                <a:gd name="connsiteX31" fmla="*/ 1486307 w 1791907"/>
                <a:gd name="connsiteY31" fmla="*/ 104785 h 1218180"/>
                <a:gd name="connsiteX32" fmla="*/ 1572032 w 1791907"/>
                <a:gd name="connsiteY32" fmla="*/ 70495 h 1218180"/>
                <a:gd name="connsiteX33" fmla="*/ 1339622 w 1791907"/>
                <a:gd name="connsiteY33" fmla="*/ 62875 h 1218180"/>
                <a:gd name="connsiteX34" fmla="*/ 1128167 w 1791907"/>
                <a:gd name="connsiteY34" fmla="*/ 17155 h 1218180"/>
                <a:gd name="connsiteX35" fmla="*/ 918617 w 1791907"/>
                <a:gd name="connsiteY35" fmla="*/ 10 h 1218180"/>
                <a:gd name="connsiteX36" fmla="*/ 650012 w 1791907"/>
                <a:gd name="connsiteY36" fmla="*/ 19060 h 1218180"/>
                <a:gd name="connsiteX37" fmla="*/ 480467 w 1791907"/>
                <a:gd name="connsiteY37" fmla="*/ 55255 h 1218180"/>
                <a:gd name="connsiteX38" fmla="*/ 352832 w 1791907"/>
                <a:gd name="connsiteY38" fmla="*/ 144790 h 1218180"/>
                <a:gd name="connsiteX39" fmla="*/ 301397 w 1791907"/>
                <a:gd name="connsiteY39" fmla="*/ 215275 h 1218180"/>
                <a:gd name="connsiteX40" fmla="*/ 227102 w 1791907"/>
                <a:gd name="connsiteY40" fmla="*/ 278140 h 1218180"/>
                <a:gd name="connsiteX41" fmla="*/ 160427 w 1791907"/>
                <a:gd name="connsiteY41" fmla="*/ 331480 h 1218180"/>
                <a:gd name="connsiteX42" fmla="*/ 82322 w 1791907"/>
                <a:gd name="connsiteY42" fmla="*/ 485785 h 1218180"/>
                <a:gd name="connsiteX43" fmla="*/ 17552 w 1791907"/>
                <a:gd name="connsiteY43" fmla="*/ 674380 h 1218180"/>
                <a:gd name="connsiteX44" fmla="*/ 2312 w 1791907"/>
                <a:gd name="connsiteY44" fmla="*/ 735340 h 1218180"/>
                <a:gd name="connsiteX45" fmla="*/ 57557 w 1791907"/>
                <a:gd name="connsiteY45" fmla="*/ 678190 h 1218180"/>
                <a:gd name="connsiteX46" fmla="*/ 55652 w 1791907"/>
                <a:gd name="connsiteY46" fmla="*/ 910600 h 1218180"/>
                <a:gd name="connsiteX47" fmla="*/ 68987 w 1791907"/>
                <a:gd name="connsiteY47" fmla="*/ 988705 h 1218180"/>
                <a:gd name="connsiteX48" fmla="*/ 97562 w 1791907"/>
                <a:gd name="connsiteY48" fmla="*/ 891550 h 1218180"/>
                <a:gd name="connsiteX49" fmla="*/ 183287 w 1791907"/>
                <a:gd name="connsiteY49" fmla="*/ 990610 h 1218180"/>
                <a:gd name="connsiteX50" fmla="*/ 175667 w 1791907"/>
                <a:gd name="connsiteY50" fmla="*/ 866785 h 1218180"/>
                <a:gd name="connsiteX51" fmla="*/ 187097 w 1791907"/>
                <a:gd name="connsiteY51" fmla="*/ 725815 h 1218180"/>
                <a:gd name="connsiteX52" fmla="*/ 248057 w 1791907"/>
                <a:gd name="connsiteY52" fmla="*/ 889645 h 1218180"/>
                <a:gd name="connsiteX53" fmla="*/ 227102 w 1791907"/>
                <a:gd name="connsiteY53" fmla="*/ 668665 h 1218180"/>
                <a:gd name="connsiteX54" fmla="*/ 278537 w 1791907"/>
                <a:gd name="connsiteY54" fmla="*/ 495310 h 1218180"/>
                <a:gd name="connsiteX55" fmla="*/ 331877 w 1791907"/>
                <a:gd name="connsiteY55" fmla="*/ 483880 h 1218180"/>
                <a:gd name="connsiteX56" fmla="*/ 419507 w 1791907"/>
                <a:gd name="connsiteY56" fmla="*/ 579130 h 1218180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44422 w 1791907"/>
                <a:gd name="connsiteY20" fmla="*/ 1055380 h 1218181"/>
                <a:gd name="connsiteX21" fmla="*/ 1652042 w 1791907"/>
                <a:gd name="connsiteY21" fmla="*/ 904885 h 1218181"/>
                <a:gd name="connsiteX22" fmla="*/ 1653947 w 1791907"/>
                <a:gd name="connsiteY22" fmla="*/ 802015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58267 w 1791907"/>
                <a:gd name="connsiteY20" fmla="*/ 1063688 h 1218181"/>
                <a:gd name="connsiteX21" fmla="*/ 1652042 w 1791907"/>
                <a:gd name="connsiteY21" fmla="*/ 904885 h 1218181"/>
                <a:gd name="connsiteX22" fmla="*/ 1653947 w 1791907"/>
                <a:gd name="connsiteY22" fmla="*/ 802015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58267 w 1791907"/>
                <a:gd name="connsiteY20" fmla="*/ 1063688 h 1218181"/>
                <a:gd name="connsiteX21" fmla="*/ 1652042 w 1791907"/>
                <a:gd name="connsiteY21" fmla="*/ 904885 h 1218181"/>
                <a:gd name="connsiteX22" fmla="*/ 1670561 w 1791907"/>
                <a:gd name="connsiteY22" fmla="*/ 824167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81"/>
                <a:gd name="connsiteX1" fmla="*/ 482372 w 1791907"/>
                <a:gd name="connsiteY1" fmla="*/ 516265 h 1218181"/>
                <a:gd name="connsiteX2" fmla="*/ 566192 w 1791907"/>
                <a:gd name="connsiteY2" fmla="*/ 476260 h 1218181"/>
                <a:gd name="connsiteX3" fmla="*/ 629057 w 1791907"/>
                <a:gd name="connsiteY3" fmla="*/ 577225 h 1218181"/>
                <a:gd name="connsiteX4" fmla="*/ 669062 w 1791907"/>
                <a:gd name="connsiteY4" fmla="*/ 762010 h 1218181"/>
                <a:gd name="connsiteX5" fmla="*/ 672872 w 1791907"/>
                <a:gd name="connsiteY5" fmla="*/ 914410 h 1218181"/>
                <a:gd name="connsiteX6" fmla="*/ 750977 w 1791907"/>
                <a:gd name="connsiteY6" fmla="*/ 718195 h 1218181"/>
                <a:gd name="connsiteX7" fmla="*/ 777647 w 1791907"/>
                <a:gd name="connsiteY7" fmla="*/ 582940 h 1218181"/>
                <a:gd name="connsiteX8" fmla="*/ 1040537 w 1791907"/>
                <a:gd name="connsiteY8" fmla="*/ 870595 h 1218181"/>
                <a:gd name="connsiteX9" fmla="*/ 1091972 w 1791907"/>
                <a:gd name="connsiteY9" fmla="*/ 891550 h 1218181"/>
                <a:gd name="connsiteX10" fmla="*/ 992912 w 1791907"/>
                <a:gd name="connsiteY10" fmla="*/ 723910 h 1218181"/>
                <a:gd name="connsiteX11" fmla="*/ 1194842 w 1791907"/>
                <a:gd name="connsiteY11" fmla="*/ 971560 h 1218181"/>
                <a:gd name="connsiteX12" fmla="*/ 1170077 w 1791907"/>
                <a:gd name="connsiteY12" fmla="*/ 849640 h 1218181"/>
                <a:gd name="connsiteX13" fmla="*/ 1295807 w 1791907"/>
                <a:gd name="connsiteY13" fmla="*/ 958225 h 1218181"/>
                <a:gd name="connsiteX14" fmla="*/ 1341527 w 1791907"/>
                <a:gd name="connsiteY14" fmla="*/ 1122055 h 1218181"/>
                <a:gd name="connsiteX15" fmla="*/ 1364387 w 1791907"/>
                <a:gd name="connsiteY15" fmla="*/ 996325 h 1218181"/>
                <a:gd name="connsiteX16" fmla="*/ 1396242 w 1791907"/>
                <a:gd name="connsiteY16" fmla="*/ 1216108 h 1218181"/>
                <a:gd name="connsiteX17" fmla="*/ 1432967 w 1791907"/>
                <a:gd name="connsiteY17" fmla="*/ 1101100 h 1218181"/>
                <a:gd name="connsiteX18" fmla="*/ 1539803 w 1791907"/>
                <a:gd name="connsiteY18" fmla="*/ 1006714 h 1218181"/>
                <a:gd name="connsiteX19" fmla="*/ 1612723 w 1791907"/>
                <a:gd name="connsiteY19" fmla="*/ 1026628 h 1218181"/>
                <a:gd name="connsiteX20" fmla="*/ 1658267 w 1791907"/>
                <a:gd name="connsiteY20" fmla="*/ 1063688 h 1218181"/>
                <a:gd name="connsiteX21" fmla="*/ 1671424 w 1791907"/>
                <a:gd name="connsiteY21" fmla="*/ 904885 h 1218181"/>
                <a:gd name="connsiteX22" fmla="*/ 1670561 w 1791907"/>
                <a:gd name="connsiteY22" fmla="*/ 824167 h 1218181"/>
                <a:gd name="connsiteX23" fmla="*/ 1741577 w 1791907"/>
                <a:gd name="connsiteY23" fmla="*/ 889645 h 1218181"/>
                <a:gd name="connsiteX24" fmla="*/ 1701572 w 1791907"/>
                <a:gd name="connsiteY24" fmla="*/ 716290 h 1218181"/>
                <a:gd name="connsiteX25" fmla="*/ 1701572 w 1791907"/>
                <a:gd name="connsiteY25" fmla="*/ 615325 h 1218181"/>
                <a:gd name="connsiteX26" fmla="*/ 1781582 w 1791907"/>
                <a:gd name="connsiteY26" fmla="*/ 676285 h 1218181"/>
                <a:gd name="connsiteX27" fmla="*/ 1733957 w 1791907"/>
                <a:gd name="connsiteY27" fmla="*/ 546745 h 1218181"/>
                <a:gd name="connsiteX28" fmla="*/ 1667282 w 1791907"/>
                <a:gd name="connsiteY28" fmla="*/ 396250 h 1218181"/>
                <a:gd name="connsiteX29" fmla="*/ 1497737 w 1791907"/>
                <a:gd name="connsiteY29" fmla="*/ 219085 h 1218181"/>
                <a:gd name="connsiteX30" fmla="*/ 1364387 w 1791907"/>
                <a:gd name="connsiteY30" fmla="*/ 129550 h 1218181"/>
                <a:gd name="connsiteX31" fmla="*/ 1486307 w 1791907"/>
                <a:gd name="connsiteY31" fmla="*/ 104785 h 1218181"/>
                <a:gd name="connsiteX32" fmla="*/ 1572032 w 1791907"/>
                <a:gd name="connsiteY32" fmla="*/ 70495 h 1218181"/>
                <a:gd name="connsiteX33" fmla="*/ 1339622 w 1791907"/>
                <a:gd name="connsiteY33" fmla="*/ 62875 h 1218181"/>
                <a:gd name="connsiteX34" fmla="*/ 1128167 w 1791907"/>
                <a:gd name="connsiteY34" fmla="*/ 17155 h 1218181"/>
                <a:gd name="connsiteX35" fmla="*/ 918617 w 1791907"/>
                <a:gd name="connsiteY35" fmla="*/ 10 h 1218181"/>
                <a:gd name="connsiteX36" fmla="*/ 650012 w 1791907"/>
                <a:gd name="connsiteY36" fmla="*/ 19060 h 1218181"/>
                <a:gd name="connsiteX37" fmla="*/ 480467 w 1791907"/>
                <a:gd name="connsiteY37" fmla="*/ 55255 h 1218181"/>
                <a:gd name="connsiteX38" fmla="*/ 352832 w 1791907"/>
                <a:gd name="connsiteY38" fmla="*/ 144790 h 1218181"/>
                <a:gd name="connsiteX39" fmla="*/ 301397 w 1791907"/>
                <a:gd name="connsiteY39" fmla="*/ 215275 h 1218181"/>
                <a:gd name="connsiteX40" fmla="*/ 227102 w 1791907"/>
                <a:gd name="connsiteY40" fmla="*/ 278140 h 1218181"/>
                <a:gd name="connsiteX41" fmla="*/ 160427 w 1791907"/>
                <a:gd name="connsiteY41" fmla="*/ 331480 h 1218181"/>
                <a:gd name="connsiteX42" fmla="*/ 82322 w 1791907"/>
                <a:gd name="connsiteY42" fmla="*/ 485785 h 1218181"/>
                <a:gd name="connsiteX43" fmla="*/ 17552 w 1791907"/>
                <a:gd name="connsiteY43" fmla="*/ 674380 h 1218181"/>
                <a:gd name="connsiteX44" fmla="*/ 2312 w 1791907"/>
                <a:gd name="connsiteY44" fmla="*/ 735340 h 1218181"/>
                <a:gd name="connsiteX45" fmla="*/ 57557 w 1791907"/>
                <a:gd name="connsiteY45" fmla="*/ 678190 h 1218181"/>
                <a:gd name="connsiteX46" fmla="*/ 55652 w 1791907"/>
                <a:gd name="connsiteY46" fmla="*/ 910600 h 1218181"/>
                <a:gd name="connsiteX47" fmla="*/ 68987 w 1791907"/>
                <a:gd name="connsiteY47" fmla="*/ 988705 h 1218181"/>
                <a:gd name="connsiteX48" fmla="*/ 97562 w 1791907"/>
                <a:gd name="connsiteY48" fmla="*/ 891550 h 1218181"/>
                <a:gd name="connsiteX49" fmla="*/ 183287 w 1791907"/>
                <a:gd name="connsiteY49" fmla="*/ 990610 h 1218181"/>
                <a:gd name="connsiteX50" fmla="*/ 175667 w 1791907"/>
                <a:gd name="connsiteY50" fmla="*/ 866785 h 1218181"/>
                <a:gd name="connsiteX51" fmla="*/ 187097 w 1791907"/>
                <a:gd name="connsiteY51" fmla="*/ 725815 h 1218181"/>
                <a:gd name="connsiteX52" fmla="*/ 248057 w 1791907"/>
                <a:gd name="connsiteY52" fmla="*/ 889645 h 1218181"/>
                <a:gd name="connsiteX53" fmla="*/ 227102 w 1791907"/>
                <a:gd name="connsiteY53" fmla="*/ 668665 h 1218181"/>
                <a:gd name="connsiteX54" fmla="*/ 278537 w 1791907"/>
                <a:gd name="connsiteY54" fmla="*/ 495310 h 1218181"/>
                <a:gd name="connsiteX55" fmla="*/ 331877 w 1791907"/>
                <a:gd name="connsiteY55" fmla="*/ 483880 h 1218181"/>
                <a:gd name="connsiteX56" fmla="*/ 419507 w 1791907"/>
                <a:gd name="connsiteY56" fmla="*/ 579130 h 1218181"/>
                <a:gd name="connsiteX0" fmla="*/ 419507 w 1791907"/>
                <a:gd name="connsiteY0" fmla="*/ 579130 h 1218140"/>
                <a:gd name="connsiteX1" fmla="*/ 482372 w 1791907"/>
                <a:gd name="connsiteY1" fmla="*/ 516265 h 1218140"/>
                <a:gd name="connsiteX2" fmla="*/ 566192 w 1791907"/>
                <a:gd name="connsiteY2" fmla="*/ 476260 h 1218140"/>
                <a:gd name="connsiteX3" fmla="*/ 629057 w 1791907"/>
                <a:gd name="connsiteY3" fmla="*/ 577225 h 1218140"/>
                <a:gd name="connsiteX4" fmla="*/ 669062 w 1791907"/>
                <a:gd name="connsiteY4" fmla="*/ 762010 h 1218140"/>
                <a:gd name="connsiteX5" fmla="*/ 672872 w 1791907"/>
                <a:gd name="connsiteY5" fmla="*/ 914410 h 1218140"/>
                <a:gd name="connsiteX6" fmla="*/ 750977 w 1791907"/>
                <a:gd name="connsiteY6" fmla="*/ 718195 h 1218140"/>
                <a:gd name="connsiteX7" fmla="*/ 777647 w 1791907"/>
                <a:gd name="connsiteY7" fmla="*/ 582940 h 1218140"/>
                <a:gd name="connsiteX8" fmla="*/ 1040537 w 1791907"/>
                <a:gd name="connsiteY8" fmla="*/ 870595 h 1218140"/>
                <a:gd name="connsiteX9" fmla="*/ 1091972 w 1791907"/>
                <a:gd name="connsiteY9" fmla="*/ 891550 h 1218140"/>
                <a:gd name="connsiteX10" fmla="*/ 992912 w 1791907"/>
                <a:gd name="connsiteY10" fmla="*/ 723910 h 1218140"/>
                <a:gd name="connsiteX11" fmla="*/ 1194842 w 1791907"/>
                <a:gd name="connsiteY11" fmla="*/ 971560 h 1218140"/>
                <a:gd name="connsiteX12" fmla="*/ 1170077 w 1791907"/>
                <a:gd name="connsiteY12" fmla="*/ 849640 h 1218140"/>
                <a:gd name="connsiteX13" fmla="*/ 1295807 w 1791907"/>
                <a:gd name="connsiteY13" fmla="*/ 958225 h 1218140"/>
                <a:gd name="connsiteX14" fmla="*/ 1341527 w 1791907"/>
                <a:gd name="connsiteY14" fmla="*/ 1122055 h 1218140"/>
                <a:gd name="connsiteX15" fmla="*/ 1364387 w 1791907"/>
                <a:gd name="connsiteY15" fmla="*/ 996325 h 1218140"/>
                <a:gd name="connsiteX16" fmla="*/ 1396242 w 1791907"/>
                <a:gd name="connsiteY16" fmla="*/ 1216108 h 1218140"/>
                <a:gd name="connsiteX17" fmla="*/ 1432967 w 1791907"/>
                <a:gd name="connsiteY17" fmla="*/ 1101100 h 1218140"/>
                <a:gd name="connsiteX18" fmla="*/ 1537035 w 1791907"/>
                <a:gd name="connsiteY18" fmla="*/ 1020559 h 1218140"/>
                <a:gd name="connsiteX19" fmla="*/ 1612723 w 1791907"/>
                <a:gd name="connsiteY19" fmla="*/ 1026628 h 1218140"/>
                <a:gd name="connsiteX20" fmla="*/ 1658267 w 1791907"/>
                <a:gd name="connsiteY20" fmla="*/ 1063688 h 1218140"/>
                <a:gd name="connsiteX21" fmla="*/ 1671424 w 1791907"/>
                <a:gd name="connsiteY21" fmla="*/ 904885 h 1218140"/>
                <a:gd name="connsiteX22" fmla="*/ 1670561 w 1791907"/>
                <a:gd name="connsiteY22" fmla="*/ 824167 h 1218140"/>
                <a:gd name="connsiteX23" fmla="*/ 1741577 w 1791907"/>
                <a:gd name="connsiteY23" fmla="*/ 889645 h 1218140"/>
                <a:gd name="connsiteX24" fmla="*/ 1701572 w 1791907"/>
                <a:gd name="connsiteY24" fmla="*/ 716290 h 1218140"/>
                <a:gd name="connsiteX25" fmla="*/ 1701572 w 1791907"/>
                <a:gd name="connsiteY25" fmla="*/ 615325 h 1218140"/>
                <a:gd name="connsiteX26" fmla="*/ 1781582 w 1791907"/>
                <a:gd name="connsiteY26" fmla="*/ 676285 h 1218140"/>
                <a:gd name="connsiteX27" fmla="*/ 1733957 w 1791907"/>
                <a:gd name="connsiteY27" fmla="*/ 546745 h 1218140"/>
                <a:gd name="connsiteX28" fmla="*/ 1667282 w 1791907"/>
                <a:gd name="connsiteY28" fmla="*/ 396250 h 1218140"/>
                <a:gd name="connsiteX29" fmla="*/ 1497737 w 1791907"/>
                <a:gd name="connsiteY29" fmla="*/ 219085 h 1218140"/>
                <a:gd name="connsiteX30" fmla="*/ 1364387 w 1791907"/>
                <a:gd name="connsiteY30" fmla="*/ 129550 h 1218140"/>
                <a:gd name="connsiteX31" fmla="*/ 1486307 w 1791907"/>
                <a:gd name="connsiteY31" fmla="*/ 104785 h 1218140"/>
                <a:gd name="connsiteX32" fmla="*/ 1572032 w 1791907"/>
                <a:gd name="connsiteY32" fmla="*/ 70495 h 1218140"/>
                <a:gd name="connsiteX33" fmla="*/ 1339622 w 1791907"/>
                <a:gd name="connsiteY33" fmla="*/ 62875 h 1218140"/>
                <a:gd name="connsiteX34" fmla="*/ 1128167 w 1791907"/>
                <a:gd name="connsiteY34" fmla="*/ 17155 h 1218140"/>
                <a:gd name="connsiteX35" fmla="*/ 918617 w 1791907"/>
                <a:gd name="connsiteY35" fmla="*/ 10 h 1218140"/>
                <a:gd name="connsiteX36" fmla="*/ 650012 w 1791907"/>
                <a:gd name="connsiteY36" fmla="*/ 19060 h 1218140"/>
                <a:gd name="connsiteX37" fmla="*/ 480467 w 1791907"/>
                <a:gd name="connsiteY37" fmla="*/ 55255 h 1218140"/>
                <a:gd name="connsiteX38" fmla="*/ 352832 w 1791907"/>
                <a:gd name="connsiteY38" fmla="*/ 144790 h 1218140"/>
                <a:gd name="connsiteX39" fmla="*/ 301397 w 1791907"/>
                <a:gd name="connsiteY39" fmla="*/ 215275 h 1218140"/>
                <a:gd name="connsiteX40" fmla="*/ 227102 w 1791907"/>
                <a:gd name="connsiteY40" fmla="*/ 278140 h 1218140"/>
                <a:gd name="connsiteX41" fmla="*/ 160427 w 1791907"/>
                <a:gd name="connsiteY41" fmla="*/ 331480 h 1218140"/>
                <a:gd name="connsiteX42" fmla="*/ 82322 w 1791907"/>
                <a:gd name="connsiteY42" fmla="*/ 485785 h 1218140"/>
                <a:gd name="connsiteX43" fmla="*/ 17552 w 1791907"/>
                <a:gd name="connsiteY43" fmla="*/ 674380 h 1218140"/>
                <a:gd name="connsiteX44" fmla="*/ 2312 w 1791907"/>
                <a:gd name="connsiteY44" fmla="*/ 735340 h 1218140"/>
                <a:gd name="connsiteX45" fmla="*/ 57557 w 1791907"/>
                <a:gd name="connsiteY45" fmla="*/ 678190 h 1218140"/>
                <a:gd name="connsiteX46" fmla="*/ 55652 w 1791907"/>
                <a:gd name="connsiteY46" fmla="*/ 910600 h 1218140"/>
                <a:gd name="connsiteX47" fmla="*/ 68987 w 1791907"/>
                <a:gd name="connsiteY47" fmla="*/ 988705 h 1218140"/>
                <a:gd name="connsiteX48" fmla="*/ 97562 w 1791907"/>
                <a:gd name="connsiteY48" fmla="*/ 891550 h 1218140"/>
                <a:gd name="connsiteX49" fmla="*/ 183287 w 1791907"/>
                <a:gd name="connsiteY49" fmla="*/ 990610 h 1218140"/>
                <a:gd name="connsiteX50" fmla="*/ 175667 w 1791907"/>
                <a:gd name="connsiteY50" fmla="*/ 866785 h 1218140"/>
                <a:gd name="connsiteX51" fmla="*/ 187097 w 1791907"/>
                <a:gd name="connsiteY51" fmla="*/ 725815 h 1218140"/>
                <a:gd name="connsiteX52" fmla="*/ 248057 w 1791907"/>
                <a:gd name="connsiteY52" fmla="*/ 889645 h 1218140"/>
                <a:gd name="connsiteX53" fmla="*/ 227102 w 1791907"/>
                <a:gd name="connsiteY53" fmla="*/ 668665 h 1218140"/>
                <a:gd name="connsiteX54" fmla="*/ 278537 w 1791907"/>
                <a:gd name="connsiteY54" fmla="*/ 495310 h 1218140"/>
                <a:gd name="connsiteX55" fmla="*/ 331877 w 1791907"/>
                <a:gd name="connsiteY55" fmla="*/ 483880 h 1218140"/>
                <a:gd name="connsiteX56" fmla="*/ 419507 w 1791907"/>
                <a:gd name="connsiteY56" fmla="*/ 579130 h 1218140"/>
                <a:gd name="connsiteX0" fmla="*/ 419507 w 1791907"/>
                <a:gd name="connsiteY0" fmla="*/ 579130 h 1218001"/>
                <a:gd name="connsiteX1" fmla="*/ 482372 w 1791907"/>
                <a:gd name="connsiteY1" fmla="*/ 516265 h 1218001"/>
                <a:gd name="connsiteX2" fmla="*/ 566192 w 1791907"/>
                <a:gd name="connsiteY2" fmla="*/ 476260 h 1218001"/>
                <a:gd name="connsiteX3" fmla="*/ 629057 w 1791907"/>
                <a:gd name="connsiteY3" fmla="*/ 577225 h 1218001"/>
                <a:gd name="connsiteX4" fmla="*/ 669062 w 1791907"/>
                <a:gd name="connsiteY4" fmla="*/ 762010 h 1218001"/>
                <a:gd name="connsiteX5" fmla="*/ 672872 w 1791907"/>
                <a:gd name="connsiteY5" fmla="*/ 914410 h 1218001"/>
                <a:gd name="connsiteX6" fmla="*/ 750977 w 1791907"/>
                <a:gd name="connsiteY6" fmla="*/ 718195 h 1218001"/>
                <a:gd name="connsiteX7" fmla="*/ 777647 w 1791907"/>
                <a:gd name="connsiteY7" fmla="*/ 582940 h 1218001"/>
                <a:gd name="connsiteX8" fmla="*/ 1040537 w 1791907"/>
                <a:gd name="connsiteY8" fmla="*/ 870595 h 1218001"/>
                <a:gd name="connsiteX9" fmla="*/ 1091972 w 1791907"/>
                <a:gd name="connsiteY9" fmla="*/ 891550 h 1218001"/>
                <a:gd name="connsiteX10" fmla="*/ 992912 w 1791907"/>
                <a:gd name="connsiteY10" fmla="*/ 723910 h 1218001"/>
                <a:gd name="connsiteX11" fmla="*/ 1194842 w 1791907"/>
                <a:gd name="connsiteY11" fmla="*/ 971560 h 1218001"/>
                <a:gd name="connsiteX12" fmla="*/ 1170077 w 1791907"/>
                <a:gd name="connsiteY12" fmla="*/ 849640 h 1218001"/>
                <a:gd name="connsiteX13" fmla="*/ 1295807 w 1791907"/>
                <a:gd name="connsiteY13" fmla="*/ 958225 h 1218001"/>
                <a:gd name="connsiteX14" fmla="*/ 1341527 w 1791907"/>
                <a:gd name="connsiteY14" fmla="*/ 1122055 h 1218001"/>
                <a:gd name="connsiteX15" fmla="*/ 1364387 w 1791907"/>
                <a:gd name="connsiteY15" fmla="*/ 996325 h 1218001"/>
                <a:gd name="connsiteX16" fmla="*/ 1396242 w 1791907"/>
                <a:gd name="connsiteY16" fmla="*/ 1216108 h 1218001"/>
                <a:gd name="connsiteX17" fmla="*/ 1441273 w 1791907"/>
                <a:gd name="connsiteY17" fmla="*/ 1098331 h 1218001"/>
                <a:gd name="connsiteX18" fmla="*/ 1537035 w 1791907"/>
                <a:gd name="connsiteY18" fmla="*/ 1020559 h 1218001"/>
                <a:gd name="connsiteX19" fmla="*/ 1612723 w 1791907"/>
                <a:gd name="connsiteY19" fmla="*/ 1026628 h 1218001"/>
                <a:gd name="connsiteX20" fmla="*/ 1658267 w 1791907"/>
                <a:gd name="connsiteY20" fmla="*/ 1063688 h 1218001"/>
                <a:gd name="connsiteX21" fmla="*/ 1671424 w 1791907"/>
                <a:gd name="connsiteY21" fmla="*/ 904885 h 1218001"/>
                <a:gd name="connsiteX22" fmla="*/ 1670561 w 1791907"/>
                <a:gd name="connsiteY22" fmla="*/ 824167 h 1218001"/>
                <a:gd name="connsiteX23" fmla="*/ 1741577 w 1791907"/>
                <a:gd name="connsiteY23" fmla="*/ 889645 h 1218001"/>
                <a:gd name="connsiteX24" fmla="*/ 1701572 w 1791907"/>
                <a:gd name="connsiteY24" fmla="*/ 716290 h 1218001"/>
                <a:gd name="connsiteX25" fmla="*/ 1701572 w 1791907"/>
                <a:gd name="connsiteY25" fmla="*/ 615325 h 1218001"/>
                <a:gd name="connsiteX26" fmla="*/ 1781582 w 1791907"/>
                <a:gd name="connsiteY26" fmla="*/ 676285 h 1218001"/>
                <a:gd name="connsiteX27" fmla="*/ 1733957 w 1791907"/>
                <a:gd name="connsiteY27" fmla="*/ 546745 h 1218001"/>
                <a:gd name="connsiteX28" fmla="*/ 1667282 w 1791907"/>
                <a:gd name="connsiteY28" fmla="*/ 396250 h 1218001"/>
                <a:gd name="connsiteX29" fmla="*/ 1497737 w 1791907"/>
                <a:gd name="connsiteY29" fmla="*/ 219085 h 1218001"/>
                <a:gd name="connsiteX30" fmla="*/ 1364387 w 1791907"/>
                <a:gd name="connsiteY30" fmla="*/ 129550 h 1218001"/>
                <a:gd name="connsiteX31" fmla="*/ 1486307 w 1791907"/>
                <a:gd name="connsiteY31" fmla="*/ 104785 h 1218001"/>
                <a:gd name="connsiteX32" fmla="*/ 1572032 w 1791907"/>
                <a:gd name="connsiteY32" fmla="*/ 70495 h 1218001"/>
                <a:gd name="connsiteX33" fmla="*/ 1339622 w 1791907"/>
                <a:gd name="connsiteY33" fmla="*/ 62875 h 1218001"/>
                <a:gd name="connsiteX34" fmla="*/ 1128167 w 1791907"/>
                <a:gd name="connsiteY34" fmla="*/ 17155 h 1218001"/>
                <a:gd name="connsiteX35" fmla="*/ 918617 w 1791907"/>
                <a:gd name="connsiteY35" fmla="*/ 10 h 1218001"/>
                <a:gd name="connsiteX36" fmla="*/ 650012 w 1791907"/>
                <a:gd name="connsiteY36" fmla="*/ 19060 h 1218001"/>
                <a:gd name="connsiteX37" fmla="*/ 480467 w 1791907"/>
                <a:gd name="connsiteY37" fmla="*/ 55255 h 1218001"/>
                <a:gd name="connsiteX38" fmla="*/ 352832 w 1791907"/>
                <a:gd name="connsiteY38" fmla="*/ 144790 h 1218001"/>
                <a:gd name="connsiteX39" fmla="*/ 301397 w 1791907"/>
                <a:gd name="connsiteY39" fmla="*/ 215275 h 1218001"/>
                <a:gd name="connsiteX40" fmla="*/ 227102 w 1791907"/>
                <a:gd name="connsiteY40" fmla="*/ 278140 h 1218001"/>
                <a:gd name="connsiteX41" fmla="*/ 160427 w 1791907"/>
                <a:gd name="connsiteY41" fmla="*/ 331480 h 1218001"/>
                <a:gd name="connsiteX42" fmla="*/ 82322 w 1791907"/>
                <a:gd name="connsiteY42" fmla="*/ 485785 h 1218001"/>
                <a:gd name="connsiteX43" fmla="*/ 17552 w 1791907"/>
                <a:gd name="connsiteY43" fmla="*/ 674380 h 1218001"/>
                <a:gd name="connsiteX44" fmla="*/ 2312 w 1791907"/>
                <a:gd name="connsiteY44" fmla="*/ 735340 h 1218001"/>
                <a:gd name="connsiteX45" fmla="*/ 57557 w 1791907"/>
                <a:gd name="connsiteY45" fmla="*/ 678190 h 1218001"/>
                <a:gd name="connsiteX46" fmla="*/ 55652 w 1791907"/>
                <a:gd name="connsiteY46" fmla="*/ 910600 h 1218001"/>
                <a:gd name="connsiteX47" fmla="*/ 68987 w 1791907"/>
                <a:gd name="connsiteY47" fmla="*/ 988705 h 1218001"/>
                <a:gd name="connsiteX48" fmla="*/ 97562 w 1791907"/>
                <a:gd name="connsiteY48" fmla="*/ 891550 h 1218001"/>
                <a:gd name="connsiteX49" fmla="*/ 183287 w 1791907"/>
                <a:gd name="connsiteY49" fmla="*/ 990610 h 1218001"/>
                <a:gd name="connsiteX50" fmla="*/ 175667 w 1791907"/>
                <a:gd name="connsiteY50" fmla="*/ 866785 h 1218001"/>
                <a:gd name="connsiteX51" fmla="*/ 187097 w 1791907"/>
                <a:gd name="connsiteY51" fmla="*/ 725815 h 1218001"/>
                <a:gd name="connsiteX52" fmla="*/ 248057 w 1791907"/>
                <a:gd name="connsiteY52" fmla="*/ 889645 h 1218001"/>
                <a:gd name="connsiteX53" fmla="*/ 227102 w 1791907"/>
                <a:gd name="connsiteY53" fmla="*/ 668665 h 1218001"/>
                <a:gd name="connsiteX54" fmla="*/ 278537 w 1791907"/>
                <a:gd name="connsiteY54" fmla="*/ 495310 h 1218001"/>
                <a:gd name="connsiteX55" fmla="*/ 331877 w 1791907"/>
                <a:gd name="connsiteY55" fmla="*/ 483880 h 1218001"/>
                <a:gd name="connsiteX56" fmla="*/ 419507 w 1791907"/>
                <a:gd name="connsiteY56" fmla="*/ 579130 h 1218001"/>
                <a:gd name="connsiteX0" fmla="*/ 419507 w 1791907"/>
                <a:gd name="connsiteY0" fmla="*/ 579130 h 1217972"/>
                <a:gd name="connsiteX1" fmla="*/ 482372 w 1791907"/>
                <a:gd name="connsiteY1" fmla="*/ 516265 h 1217972"/>
                <a:gd name="connsiteX2" fmla="*/ 566192 w 1791907"/>
                <a:gd name="connsiteY2" fmla="*/ 476260 h 1217972"/>
                <a:gd name="connsiteX3" fmla="*/ 629057 w 1791907"/>
                <a:gd name="connsiteY3" fmla="*/ 577225 h 1217972"/>
                <a:gd name="connsiteX4" fmla="*/ 669062 w 1791907"/>
                <a:gd name="connsiteY4" fmla="*/ 762010 h 1217972"/>
                <a:gd name="connsiteX5" fmla="*/ 672872 w 1791907"/>
                <a:gd name="connsiteY5" fmla="*/ 914410 h 1217972"/>
                <a:gd name="connsiteX6" fmla="*/ 750977 w 1791907"/>
                <a:gd name="connsiteY6" fmla="*/ 718195 h 1217972"/>
                <a:gd name="connsiteX7" fmla="*/ 777647 w 1791907"/>
                <a:gd name="connsiteY7" fmla="*/ 582940 h 1217972"/>
                <a:gd name="connsiteX8" fmla="*/ 1040537 w 1791907"/>
                <a:gd name="connsiteY8" fmla="*/ 870595 h 1217972"/>
                <a:gd name="connsiteX9" fmla="*/ 1091972 w 1791907"/>
                <a:gd name="connsiteY9" fmla="*/ 891550 h 1217972"/>
                <a:gd name="connsiteX10" fmla="*/ 992912 w 1791907"/>
                <a:gd name="connsiteY10" fmla="*/ 723910 h 1217972"/>
                <a:gd name="connsiteX11" fmla="*/ 1194842 w 1791907"/>
                <a:gd name="connsiteY11" fmla="*/ 971560 h 1217972"/>
                <a:gd name="connsiteX12" fmla="*/ 1170077 w 1791907"/>
                <a:gd name="connsiteY12" fmla="*/ 849640 h 1217972"/>
                <a:gd name="connsiteX13" fmla="*/ 1295807 w 1791907"/>
                <a:gd name="connsiteY13" fmla="*/ 958225 h 1217972"/>
                <a:gd name="connsiteX14" fmla="*/ 1341527 w 1791907"/>
                <a:gd name="connsiteY14" fmla="*/ 1122055 h 1217972"/>
                <a:gd name="connsiteX15" fmla="*/ 1364387 w 1791907"/>
                <a:gd name="connsiteY15" fmla="*/ 996325 h 1217972"/>
                <a:gd name="connsiteX16" fmla="*/ 1396242 w 1791907"/>
                <a:gd name="connsiteY16" fmla="*/ 1216108 h 1217972"/>
                <a:gd name="connsiteX17" fmla="*/ 1441273 w 1791907"/>
                <a:gd name="connsiteY17" fmla="*/ 1098331 h 1217972"/>
                <a:gd name="connsiteX18" fmla="*/ 1542572 w 1791907"/>
                <a:gd name="connsiteY18" fmla="*/ 1031635 h 1217972"/>
                <a:gd name="connsiteX19" fmla="*/ 1612723 w 1791907"/>
                <a:gd name="connsiteY19" fmla="*/ 1026628 h 1217972"/>
                <a:gd name="connsiteX20" fmla="*/ 1658267 w 1791907"/>
                <a:gd name="connsiteY20" fmla="*/ 1063688 h 1217972"/>
                <a:gd name="connsiteX21" fmla="*/ 1671424 w 1791907"/>
                <a:gd name="connsiteY21" fmla="*/ 904885 h 1217972"/>
                <a:gd name="connsiteX22" fmla="*/ 1670561 w 1791907"/>
                <a:gd name="connsiteY22" fmla="*/ 824167 h 1217972"/>
                <a:gd name="connsiteX23" fmla="*/ 1741577 w 1791907"/>
                <a:gd name="connsiteY23" fmla="*/ 889645 h 1217972"/>
                <a:gd name="connsiteX24" fmla="*/ 1701572 w 1791907"/>
                <a:gd name="connsiteY24" fmla="*/ 716290 h 1217972"/>
                <a:gd name="connsiteX25" fmla="*/ 1701572 w 1791907"/>
                <a:gd name="connsiteY25" fmla="*/ 615325 h 1217972"/>
                <a:gd name="connsiteX26" fmla="*/ 1781582 w 1791907"/>
                <a:gd name="connsiteY26" fmla="*/ 676285 h 1217972"/>
                <a:gd name="connsiteX27" fmla="*/ 1733957 w 1791907"/>
                <a:gd name="connsiteY27" fmla="*/ 546745 h 1217972"/>
                <a:gd name="connsiteX28" fmla="*/ 1667282 w 1791907"/>
                <a:gd name="connsiteY28" fmla="*/ 396250 h 1217972"/>
                <a:gd name="connsiteX29" fmla="*/ 1497737 w 1791907"/>
                <a:gd name="connsiteY29" fmla="*/ 219085 h 1217972"/>
                <a:gd name="connsiteX30" fmla="*/ 1364387 w 1791907"/>
                <a:gd name="connsiteY30" fmla="*/ 129550 h 1217972"/>
                <a:gd name="connsiteX31" fmla="*/ 1486307 w 1791907"/>
                <a:gd name="connsiteY31" fmla="*/ 104785 h 1217972"/>
                <a:gd name="connsiteX32" fmla="*/ 1572032 w 1791907"/>
                <a:gd name="connsiteY32" fmla="*/ 70495 h 1217972"/>
                <a:gd name="connsiteX33" fmla="*/ 1339622 w 1791907"/>
                <a:gd name="connsiteY33" fmla="*/ 62875 h 1217972"/>
                <a:gd name="connsiteX34" fmla="*/ 1128167 w 1791907"/>
                <a:gd name="connsiteY34" fmla="*/ 17155 h 1217972"/>
                <a:gd name="connsiteX35" fmla="*/ 918617 w 1791907"/>
                <a:gd name="connsiteY35" fmla="*/ 10 h 1217972"/>
                <a:gd name="connsiteX36" fmla="*/ 650012 w 1791907"/>
                <a:gd name="connsiteY36" fmla="*/ 19060 h 1217972"/>
                <a:gd name="connsiteX37" fmla="*/ 480467 w 1791907"/>
                <a:gd name="connsiteY37" fmla="*/ 55255 h 1217972"/>
                <a:gd name="connsiteX38" fmla="*/ 352832 w 1791907"/>
                <a:gd name="connsiteY38" fmla="*/ 144790 h 1217972"/>
                <a:gd name="connsiteX39" fmla="*/ 301397 w 1791907"/>
                <a:gd name="connsiteY39" fmla="*/ 215275 h 1217972"/>
                <a:gd name="connsiteX40" fmla="*/ 227102 w 1791907"/>
                <a:gd name="connsiteY40" fmla="*/ 278140 h 1217972"/>
                <a:gd name="connsiteX41" fmla="*/ 160427 w 1791907"/>
                <a:gd name="connsiteY41" fmla="*/ 331480 h 1217972"/>
                <a:gd name="connsiteX42" fmla="*/ 82322 w 1791907"/>
                <a:gd name="connsiteY42" fmla="*/ 485785 h 1217972"/>
                <a:gd name="connsiteX43" fmla="*/ 17552 w 1791907"/>
                <a:gd name="connsiteY43" fmla="*/ 674380 h 1217972"/>
                <a:gd name="connsiteX44" fmla="*/ 2312 w 1791907"/>
                <a:gd name="connsiteY44" fmla="*/ 735340 h 1217972"/>
                <a:gd name="connsiteX45" fmla="*/ 57557 w 1791907"/>
                <a:gd name="connsiteY45" fmla="*/ 678190 h 1217972"/>
                <a:gd name="connsiteX46" fmla="*/ 55652 w 1791907"/>
                <a:gd name="connsiteY46" fmla="*/ 910600 h 1217972"/>
                <a:gd name="connsiteX47" fmla="*/ 68987 w 1791907"/>
                <a:gd name="connsiteY47" fmla="*/ 988705 h 1217972"/>
                <a:gd name="connsiteX48" fmla="*/ 97562 w 1791907"/>
                <a:gd name="connsiteY48" fmla="*/ 891550 h 1217972"/>
                <a:gd name="connsiteX49" fmla="*/ 183287 w 1791907"/>
                <a:gd name="connsiteY49" fmla="*/ 990610 h 1217972"/>
                <a:gd name="connsiteX50" fmla="*/ 175667 w 1791907"/>
                <a:gd name="connsiteY50" fmla="*/ 866785 h 1217972"/>
                <a:gd name="connsiteX51" fmla="*/ 187097 w 1791907"/>
                <a:gd name="connsiteY51" fmla="*/ 725815 h 1217972"/>
                <a:gd name="connsiteX52" fmla="*/ 248057 w 1791907"/>
                <a:gd name="connsiteY52" fmla="*/ 889645 h 1217972"/>
                <a:gd name="connsiteX53" fmla="*/ 227102 w 1791907"/>
                <a:gd name="connsiteY53" fmla="*/ 668665 h 1217972"/>
                <a:gd name="connsiteX54" fmla="*/ 278537 w 1791907"/>
                <a:gd name="connsiteY54" fmla="*/ 495310 h 1217972"/>
                <a:gd name="connsiteX55" fmla="*/ 331877 w 1791907"/>
                <a:gd name="connsiteY55" fmla="*/ 483880 h 1217972"/>
                <a:gd name="connsiteX56" fmla="*/ 419507 w 1791907"/>
                <a:gd name="connsiteY56" fmla="*/ 579130 h 1217972"/>
                <a:gd name="connsiteX0" fmla="*/ 419507 w 1791907"/>
                <a:gd name="connsiteY0" fmla="*/ 579130 h 1217972"/>
                <a:gd name="connsiteX1" fmla="*/ 482372 w 1791907"/>
                <a:gd name="connsiteY1" fmla="*/ 516265 h 1217972"/>
                <a:gd name="connsiteX2" fmla="*/ 566192 w 1791907"/>
                <a:gd name="connsiteY2" fmla="*/ 476260 h 1217972"/>
                <a:gd name="connsiteX3" fmla="*/ 629057 w 1791907"/>
                <a:gd name="connsiteY3" fmla="*/ 577225 h 1217972"/>
                <a:gd name="connsiteX4" fmla="*/ 669062 w 1791907"/>
                <a:gd name="connsiteY4" fmla="*/ 762010 h 1217972"/>
                <a:gd name="connsiteX5" fmla="*/ 672872 w 1791907"/>
                <a:gd name="connsiteY5" fmla="*/ 914410 h 1217972"/>
                <a:gd name="connsiteX6" fmla="*/ 750977 w 1791907"/>
                <a:gd name="connsiteY6" fmla="*/ 718195 h 1217972"/>
                <a:gd name="connsiteX7" fmla="*/ 777647 w 1791907"/>
                <a:gd name="connsiteY7" fmla="*/ 582940 h 1217972"/>
                <a:gd name="connsiteX8" fmla="*/ 1040537 w 1791907"/>
                <a:gd name="connsiteY8" fmla="*/ 870595 h 1217972"/>
                <a:gd name="connsiteX9" fmla="*/ 1091972 w 1791907"/>
                <a:gd name="connsiteY9" fmla="*/ 891550 h 1217972"/>
                <a:gd name="connsiteX10" fmla="*/ 992912 w 1791907"/>
                <a:gd name="connsiteY10" fmla="*/ 723910 h 1217972"/>
                <a:gd name="connsiteX11" fmla="*/ 1194842 w 1791907"/>
                <a:gd name="connsiteY11" fmla="*/ 971560 h 1217972"/>
                <a:gd name="connsiteX12" fmla="*/ 1170077 w 1791907"/>
                <a:gd name="connsiteY12" fmla="*/ 849640 h 1217972"/>
                <a:gd name="connsiteX13" fmla="*/ 1295807 w 1791907"/>
                <a:gd name="connsiteY13" fmla="*/ 958225 h 1217972"/>
                <a:gd name="connsiteX14" fmla="*/ 1341527 w 1791907"/>
                <a:gd name="connsiteY14" fmla="*/ 1122055 h 1217972"/>
                <a:gd name="connsiteX15" fmla="*/ 1364387 w 1791907"/>
                <a:gd name="connsiteY15" fmla="*/ 996325 h 1217972"/>
                <a:gd name="connsiteX16" fmla="*/ 1396242 w 1791907"/>
                <a:gd name="connsiteY16" fmla="*/ 1216108 h 1217972"/>
                <a:gd name="connsiteX17" fmla="*/ 1457887 w 1791907"/>
                <a:gd name="connsiteY17" fmla="*/ 1098331 h 1217972"/>
                <a:gd name="connsiteX18" fmla="*/ 1542572 w 1791907"/>
                <a:gd name="connsiteY18" fmla="*/ 1031635 h 1217972"/>
                <a:gd name="connsiteX19" fmla="*/ 1612723 w 1791907"/>
                <a:gd name="connsiteY19" fmla="*/ 1026628 h 1217972"/>
                <a:gd name="connsiteX20" fmla="*/ 1658267 w 1791907"/>
                <a:gd name="connsiteY20" fmla="*/ 1063688 h 1217972"/>
                <a:gd name="connsiteX21" fmla="*/ 1671424 w 1791907"/>
                <a:gd name="connsiteY21" fmla="*/ 904885 h 1217972"/>
                <a:gd name="connsiteX22" fmla="*/ 1670561 w 1791907"/>
                <a:gd name="connsiteY22" fmla="*/ 824167 h 1217972"/>
                <a:gd name="connsiteX23" fmla="*/ 1741577 w 1791907"/>
                <a:gd name="connsiteY23" fmla="*/ 889645 h 1217972"/>
                <a:gd name="connsiteX24" fmla="*/ 1701572 w 1791907"/>
                <a:gd name="connsiteY24" fmla="*/ 716290 h 1217972"/>
                <a:gd name="connsiteX25" fmla="*/ 1701572 w 1791907"/>
                <a:gd name="connsiteY25" fmla="*/ 615325 h 1217972"/>
                <a:gd name="connsiteX26" fmla="*/ 1781582 w 1791907"/>
                <a:gd name="connsiteY26" fmla="*/ 676285 h 1217972"/>
                <a:gd name="connsiteX27" fmla="*/ 1733957 w 1791907"/>
                <a:gd name="connsiteY27" fmla="*/ 546745 h 1217972"/>
                <a:gd name="connsiteX28" fmla="*/ 1667282 w 1791907"/>
                <a:gd name="connsiteY28" fmla="*/ 396250 h 1217972"/>
                <a:gd name="connsiteX29" fmla="*/ 1497737 w 1791907"/>
                <a:gd name="connsiteY29" fmla="*/ 219085 h 1217972"/>
                <a:gd name="connsiteX30" fmla="*/ 1364387 w 1791907"/>
                <a:gd name="connsiteY30" fmla="*/ 129550 h 1217972"/>
                <a:gd name="connsiteX31" fmla="*/ 1486307 w 1791907"/>
                <a:gd name="connsiteY31" fmla="*/ 104785 h 1217972"/>
                <a:gd name="connsiteX32" fmla="*/ 1572032 w 1791907"/>
                <a:gd name="connsiteY32" fmla="*/ 70495 h 1217972"/>
                <a:gd name="connsiteX33" fmla="*/ 1339622 w 1791907"/>
                <a:gd name="connsiteY33" fmla="*/ 62875 h 1217972"/>
                <a:gd name="connsiteX34" fmla="*/ 1128167 w 1791907"/>
                <a:gd name="connsiteY34" fmla="*/ 17155 h 1217972"/>
                <a:gd name="connsiteX35" fmla="*/ 918617 w 1791907"/>
                <a:gd name="connsiteY35" fmla="*/ 10 h 1217972"/>
                <a:gd name="connsiteX36" fmla="*/ 650012 w 1791907"/>
                <a:gd name="connsiteY36" fmla="*/ 19060 h 1217972"/>
                <a:gd name="connsiteX37" fmla="*/ 480467 w 1791907"/>
                <a:gd name="connsiteY37" fmla="*/ 55255 h 1217972"/>
                <a:gd name="connsiteX38" fmla="*/ 352832 w 1791907"/>
                <a:gd name="connsiteY38" fmla="*/ 144790 h 1217972"/>
                <a:gd name="connsiteX39" fmla="*/ 301397 w 1791907"/>
                <a:gd name="connsiteY39" fmla="*/ 215275 h 1217972"/>
                <a:gd name="connsiteX40" fmla="*/ 227102 w 1791907"/>
                <a:gd name="connsiteY40" fmla="*/ 278140 h 1217972"/>
                <a:gd name="connsiteX41" fmla="*/ 160427 w 1791907"/>
                <a:gd name="connsiteY41" fmla="*/ 331480 h 1217972"/>
                <a:gd name="connsiteX42" fmla="*/ 82322 w 1791907"/>
                <a:gd name="connsiteY42" fmla="*/ 485785 h 1217972"/>
                <a:gd name="connsiteX43" fmla="*/ 17552 w 1791907"/>
                <a:gd name="connsiteY43" fmla="*/ 674380 h 1217972"/>
                <a:gd name="connsiteX44" fmla="*/ 2312 w 1791907"/>
                <a:gd name="connsiteY44" fmla="*/ 735340 h 1217972"/>
                <a:gd name="connsiteX45" fmla="*/ 57557 w 1791907"/>
                <a:gd name="connsiteY45" fmla="*/ 678190 h 1217972"/>
                <a:gd name="connsiteX46" fmla="*/ 55652 w 1791907"/>
                <a:gd name="connsiteY46" fmla="*/ 910600 h 1217972"/>
                <a:gd name="connsiteX47" fmla="*/ 68987 w 1791907"/>
                <a:gd name="connsiteY47" fmla="*/ 988705 h 1217972"/>
                <a:gd name="connsiteX48" fmla="*/ 97562 w 1791907"/>
                <a:gd name="connsiteY48" fmla="*/ 891550 h 1217972"/>
                <a:gd name="connsiteX49" fmla="*/ 183287 w 1791907"/>
                <a:gd name="connsiteY49" fmla="*/ 990610 h 1217972"/>
                <a:gd name="connsiteX50" fmla="*/ 175667 w 1791907"/>
                <a:gd name="connsiteY50" fmla="*/ 866785 h 1217972"/>
                <a:gd name="connsiteX51" fmla="*/ 187097 w 1791907"/>
                <a:gd name="connsiteY51" fmla="*/ 725815 h 1217972"/>
                <a:gd name="connsiteX52" fmla="*/ 248057 w 1791907"/>
                <a:gd name="connsiteY52" fmla="*/ 889645 h 1217972"/>
                <a:gd name="connsiteX53" fmla="*/ 227102 w 1791907"/>
                <a:gd name="connsiteY53" fmla="*/ 668665 h 1217972"/>
                <a:gd name="connsiteX54" fmla="*/ 278537 w 1791907"/>
                <a:gd name="connsiteY54" fmla="*/ 495310 h 1217972"/>
                <a:gd name="connsiteX55" fmla="*/ 331877 w 1791907"/>
                <a:gd name="connsiteY55" fmla="*/ 483880 h 1217972"/>
                <a:gd name="connsiteX56" fmla="*/ 419507 w 1791907"/>
                <a:gd name="connsiteY56" fmla="*/ 579130 h 1217972"/>
                <a:gd name="connsiteX0" fmla="*/ 419507 w 1791907"/>
                <a:gd name="connsiteY0" fmla="*/ 579130 h 1217972"/>
                <a:gd name="connsiteX1" fmla="*/ 482372 w 1791907"/>
                <a:gd name="connsiteY1" fmla="*/ 516265 h 1217972"/>
                <a:gd name="connsiteX2" fmla="*/ 566192 w 1791907"/>
                <a:gd name="connsiteY2" fmla="*/ 476260 h 1217972"/>
                <a:gd name="connsiteX3" fmla="*/ 629057 w 1791907"/>
                <a:gd name="connsiteY3" fmla="*/ 577225 h 1217972"/>
                <a:gd name="connsiteX4" fmla="*/ 669062 w 1791907"/>
                <a:gd name="connsiteY4" fmla="*/ 762010 h 1217972"/>
                <a:gd name="connsiteX5" fmla="*/ 672872 w 1791907"/>
                <a:gd name="connsiteY5" fmla="*/ 914410 h 1217972"/>
                <a:gd name="connsiteX6" fmla="*/ 750977 w 1791907"/>
                <a:gd name="connsiteY6" fmla="*/ 718195 h 1217972"/>
                <a:gd name="connsiteX7" fmla="*/ 777647 w 1791907"/>
                <a:gd name="connsiteY7" fmla="*/ 582940 h 1217972"/>
                <a:gd name="connsiteX8" fmla="*/ 1040537 w 1791907"/>
                <a:gd name="connsiteY8" fmla="*/ 870595 h 1217972"/>
                <a:gd name="connsiteX9" fmla="*/ 1091972 w 1791907"/>
                <a:gd name="connsiteY9" fmla="*/ 891550 h 1217972"/>
                <a:gd name="connsiteX10" fmla="*/ 992912 w 1791907"/>
                <a:gd name="connsiteY10" fmla="*/ 723910 h 1217972"/>
                <a:gd name="connsiteX11" fmla="*/ 1194842 w 1791907"/>
                <a:gd name="connsiteY11" fmla="*/ 971560 h 1217972"/>
                <a:gd name="connsiteX12" fmla="*/ 1170077 w 1791907"/>
                <a:gd name="connsiteY12" fmla="*/ 849640 h 1217972"/>
                <a:gd name="connsiteX13" fmla="*/ 1295807 w 1791907"/>
                <a:gd name="connsiteY13" fmla="*/ 958225 h 1217972"/>
                <a:gd name="connsiteX14" fmla="*/ 1341527 w 1791907"/>
                <a:gd name="connsiteY14" fmla="*/ 1122055 h 1217972"/>
                <a:gd name="connsiteX15" fmla="*/ 1364387 w 1791907"/>
                <a:gd name="connsiteY15" fmla="*/ 996325 h 1217972"/>
                <a:gd name="connsiteX16" fmla="*/ 1396242 w 1791907"/>
                <a:gd name="connsiteY16" fmla="*/ 1216108 h 1217972"/>
                <a:gd name="connsiteX17" fmla="*/ 1457887 w 1791907"/>
                <a:gd name="connsiteY17" fmla="*/ 1098331 h 1217972"/>
                <a:gd name="connsiteX18" fmla="*/ 1542572 w 1791907"/>
                <a:gd name="connsiteY18" fmla="*/ 1031635 h 1217972"/>
                <a:gd name="connsiteX19" fmla="*/ 1612723 w 1791907"/>
                <a:gd name="connsiteY19" fmla="*/ 1026628 h 1217972"/>
                <a:gd name="connsiteX20" fmla="*/ 1663804 w 1791907"/>
                <a:gd name="connsiteY20" fmla="*/ 1091377 h 1217972"/>
                <a:gd name="connsiteX21" fmla="*/ 1671424 w 1791907"/>
                <a:gd name="connsiteY21" fmla="*/ 904885 h 1217972"/>
                <a:gd name="connsiteX22" fmla="*/ 1670561 w 1791907"/>
                <a:gd name="connsiteY22" fmla="*/ 824167 h 1217972"/>
                <a:gd name="connsiteX23" fmla="*/ 1741577 w 1791907"/>
                <a:gd name="connsiteY23" fmla="*/ 889645 h 1217972"/>
                <a:gd name="connsiteX24" fmla="*/ 1701572 w 1791907"/>
                <a:gd name="connsiteY24" fmla="*/ 716290 h 1217972"/>
                <a:gd name="connsiteX25" fmla="*/ 1701572 w 1791907"/>
                <a:gd name="connsiteY25" fmla="*/ 615325 h 1217972"/>
                <a:gd name="connsiteX26" fmla="*/ 1781582 w 1791907"/>
                <a:gd name="connsiteY26" fmla="*/ 676285 h 1217972"/>
                <a:gd name="connsiteX27" fmla="*/ 1733957 w 1791907"/>
                <a:gd name="connsiteY27" fmla="*/ 546745 h 1217972"/>
                <a:gd name="connsiteX28" fmla="*/ 1667282 w 1791907"/>
                <a:gd name="connsiteY28" fmla="*/ 396250 h 1217972"/>
                <a:gd name="connsiteX29" fmla="*/ 1497737 w 1791907"/>
                <a:gd name="connsiteY29" fmla="*/ 219085 h 1217972"/>
                <a:gd name="connsiteX30" fmla="*/ 1364387 w 1791907"/>
                <a:gd name="connsiteY30" fmla="*/ 129550 h 1217972"/>
                <a:gd name="connsiteX31" fmla="*/ 1486307 w 1791907"/>
                <a:gd name="connsiteY31" fmla="*/ 104785 h 1217972"/>
                <a:gd name="connsiteX32" fmla="*/ 1572032 w 1791907"/>
                <a:gd name="connsiteY32" fmla="*/ 70495 h 1217972"/>
                <a:gd name="connsiteX33" fmla="*/ 1339622 w 1791907"/>
                <a:gd name="connsiteY33" fmla="*/ 62875 h 1217972"/>
                <a:gd name="connsiteX34" fmla="*/ 1128167 w 1791907"/>
                <a:gd name="connsiteY34" fmla="*/ 17155 h 1217972"/>
                <a:gd name="connsiteX35" fmla="*/ 918617 w 1791907"/>
                <a:gd name="connsiteY35" fmla="*/ 10 h 1217972"/>
                <a:gd name="connsiteX36" fmla="*/ 650012 w 1791907"/>
                <a:gd name="connsiteY36" fmla="*/ 19060 h 1217972"/>
                <a:gd name="connsiteX37" fmla="*/ 480467 w 1791907"/>
                <a:gd name="connsiteY37" fmla="*/ 55255 h 1217972"/>
                <a:gd name="connsiteX38" fmla="*/ 352832 w 1791907"/>
                <a:gd name="connsiteY38" fmla="*/ 144790 h 1217972"/>
                <a:gd name="connsiteX39" fmla="*/ 301397 w 1791907"/>
                <a:gd name="connsiteY39" fmla="*/ 215275 h 1217972"/>
                <a:gd name="connsiteX40" fmla="*/ 227102 w 1791907"/>
                <a:gd name="connsiteY40" fmla="*/ 278140 h 1217972"/>
                <a:gd name="connsiteX41" fmla="*/ 160427 w 1791907"/>
                <a:gd name="connsiteY41" fmla="*/ 331480 h 1217972"/>
                <a:gd name="connsiteX42" fmla="*/ 82322 w 1791907"/>
                <a:gd name="connsiteY42" fmla="*/ 485785 h 1217972"/>
                <a:gd name="connsiteX43" fmla="*/ 17552 w 1791907"/>
                <a:gd name="connsiteY43" fmla="*/ 674380 h 1217972"/>
                <a:gd name="connsiteX44" fmla="*/ 2312 w 1791907"/>
                <a:gd name="connsiteY44" fmla="*/ 735340 h 1217972"/>
                <a:gd name="connsiteX45" fmla="*/ 57557 w 1791907"/>
                <a:gd name="connsiteY45" fmla="*/ 678190 h 1217972"/>
                <a:gd name="connsiteX46" fmla="*/ 55652 w 1791907"/>
                <a:gd name="connsiteY46" fmla="*/ 910600 h 1217972"/>
                <a:gd name="connsiteX47" fmla="*/ 68987 w 1791907"/>
                <a:gd name="connsiteY47" fmla="*/ 988705 h 1217972"/>
                <a:gd name="connsiteX48" fmla="*/ 97562 w 1791907"/>
                <a:gd name="connsiteY48" fmla="*/ 891550 h 1217972"/>
                <a:gd name="connsiteX49" fmla="*/ 183287 w 1791907"/>
                <a:gd name="connsiteY49" fmla="*/ 990610 h 1217972"/>
                <a:gd name="connsiteX50" fmla="*/ 175667 w 1791907"/>
                <a:gd name="connsiteY50" fmla="*/ 866785 h 1217972"/>
                <a:gd name="connsiteX51" fmla="*/ 187097 w 1791907"/>
                <a:gd name="connsiteY51" fmla="*/ 725815 h 1217972"/>
                <a:gd name="connsiteX52" fmla="*/ 248057 w 1791907"/>
                <a:gd name="connsiteY52" fmla="*/ 889645 h 1217972"/>
                <a:gd name="connsiteX53" fmla="*/ 227102 w 1791907"/>
                <a:gd name="connsiteY53" fmla="*/ 668665 h 1217972"/>
                <a:gd name="connsiteX54" fmla="*/ 278537 w 1791907"/>
                <a:gd name="connsiteY54" fmla="*/ 495310 h 1217972"/>
                <a:gd name="connsiteX55" fmla="*/ 331877 w 1791907"/>
                <a:gd name="connsiteY55" fmla="*/ 483880 h 1217972"/>
                <a:gd name="connsiteX56" fmla="*/ 419507 w 1791907"/>
                <a:gd name="connsiteY56" fmla="*/ 579130 h 1217972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12723 w 1791907"/>
                <a:gd name="connsiteY19" fmla="*/ 102662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12723 w 1791907"/>
                <a:gd name="connsiteY19" fmla="*/ 102662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9683 w 1791907"/>
                <a:gd name="connsiteY19" fmla="*/ 1023635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419507 w 1791907"/>
                <a:gd name="connsiteY0" fmla="*/ 579130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419507 w 1791907"/>
                <a:gd name="connsiteY56" fmla="*/ 579130 h 1217958"/>
                <a:gd name="connsiteX0" fmla="*/ 507635 w 1791907"/>
                <a:gd name="connsiteY0" fmla="*/ 585116 h 1217958"/>
                <a:gd name="connsiteX1" fmla="*/ 482372 w 1791907"/>
                <a:gd name="connsiteY1" fmla="*/ 516265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31877 w 1791907"/>
                <a:gd name="connsiteY55" fmla="*/ 483880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27102 w 1791907"/>
                <a:gd name="connsiteY53" fmla="*/ 668665 h 1217958"/>
                <a:gd name="connsiteX54" fmla="*/ 278537 w 1791907"/>
                <a:gd name="connsiteY54" fmla="*/ 495310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72685 w 1791907"/>
                <a:gd name="connsiteY53" fmla="*/ 668665 h 1217958"/>
                <a:gd name="connsiteX54" fmla="*/ 278537 w 1791907"/>
                <a:gd name="connsiteY54" fmla="*/ 495310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272685 w 1791907"/>
                <a:gd name="connsiteY53" fmla="*/ 668665 h 1217958"/>
                <a:gd name="connsiteX54" fmla="*/ 302847 w 1791907"/>
                <a:gd name="connsiteY54" fmla="*/ 507283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187097 w 1791907"/>
                <a:gd name="connsiteY51" fmla="*/ 725815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02847 w 1791907"/>
                <a:gd name="connsiteY54" fmla="*/ 507283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83287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02847 w 1791907"/>
                <a:gd name="connsiteY54" fmla="*/ 507283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02847 w 1791907"/>
                <a:gd name="connsiteY54" fmla="*/ 507283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33236 w 1791907"/>
                <a:gd name="connsiteY54" fmla="*/ 528236 h 1217958"/>
                <a:gd name="connsiteX55" fmla="*/ 350110 w 1791907"/>
                <a:gd name="connsiteY55" fmla="*/ 498847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566192 w 1791907"/>
                <a:gd name="connsiteY2" fmla="*/ 476260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20892 w 1791907"/>
                <a:gd name="connsiteY2" fmla="*/ 479252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672872 w 1791907"/>
                <a:gd name="connsiteY5" fmla="*/ 914410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20892 w 1791907"/>
                <a:gd name="connsiteY2" fmla="*/ 479252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36502 w 1791907"/>
                <a:gd name="connsiteY53" fmla="*/ 671658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20892 w 1791907"/>
                <a:gd name="connsiteY2" fmla="*/ 479252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48657 w 1791907"/>
                <a:gd name="connsiteY53" fmla="*/ 620772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20892 w 1791907"/>
                <a:gd name="connsiteY2" fmla="*/ 479252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1040537 w 1791907"/>
                <a:gd name="connsiteY8" fmla="*/ 870595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91972 w 1791907"/>
                <a:gd name="connsiteY9" fmla="*/ 891550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55505 w 1791907"/>
                <a:gd name="connsiteY9" fmla="*/ 930461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72032 w 1791907"/>
                <a:gd name="connsiteY32" fmla="*/ 70495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55505 w 1791907"/>
                <a:gd name="connsiteY9" fmla="*/ 930461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86307 w 1791907"/>
                <a:gd name="connsiteY31" fmla="*/ 104785 h 1217958"/>
                <a:gd name="connsiteX32" fmla="*/ 1559876 w 1791907"/>
                <a:gd name="connsiteY32" fmla="*/ 103420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55505 w 1791907"/>
                <a:gd name="connsiteY9" fmla="*/ 930461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31606 w 1791907"/>
                <a:gd name="connsiteY31" fmla="*/ 128731 h 1217958"/>
                <a:gd name="connsiteX32" fmla="*/ 1559876 w 1791907"/>
                <a:gd name="connsiteY32" fmla="*/ 103420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5116 h 1217958"/>
                <a:gd name="connsiteX1" fmla="*/ 543149 w 1791907"/>
                <a:gd name="connsiteY1" fmla="*/ 513272 h 1217958"/>
                <a:gd name="connsiteX2" fmla="*/ 611776 w 1791907"/>
                <a:gd name="connsiteY2" fmla="*/ 491225 h 1217958"/>
                <a:gd name="connsiteX3" fmla="*/ 629057 w 1791907"/>
                <a:gd name="connsiteY3" fmla="*/ 577225 h 1217958"/>
                <a:gd name="connsiteX4" fmla="*/ 669062 w 1791907"/>
                <a:gd name="connsiteY4" fmla="*/ 762010 h 1217958"/>
                <a:gd name="connsiteX5" fmla="*/ 754921 w 1791907"/>
                <a:gd name="connsiteY5" fmla="*/ 917403 h 1217958"/>
                <a:gd name="connsiteX6" fmla="*/ 750977 w 1791907"/>
                <a:gd name="connsiteY6" fmla="*/ 718195 h 1217958"/>
                <a:gd name="connsiteX7" fmla="*/ 777647 w 1791907"/>
                <a:gd name="connsiteY7" fmla="*/ 582940 h 1217958"/>
                <a:gd name="connsiteX8" fmla="*/ 925060 w 1791907"/>
                <a:gd name="connsiteY8" fmla="*/ 711952 h 1217958"/>
                <a:gd name="connsiteX9" fmla="*/ 1055505 w 1791907"/>
                <a:gd name="connsiteY9" fmla="*/ 930461 h 1217958"/>
                <a:gd name="connsiteX10" fmla="*/ 992912 w 1791907"/>
                <a:gd name="connsiteY10" fmla="*/ 723910 h 1217958"/>
                <a:gd name="connsiteX11" fmla="*/ 1194842 w 1791907"/>
                <a:gd name="connsiteY11" fmla="*/ 971560 h 1217958"/>
                <a:gd name="connsiteX12" fmla="*/ 1170077 w 1791907"/>
                <a:gd name="connsiteY12" fmla="*/ 849640 h 1217958"/>
                <a:gd name="connsiteX13" fmla="*/ 1295807 w 1791907"/>
                <a:gd name="connsiteY13" fmla="*/ 958225 h 1217958"/>
                <a:gd name="connsiteX14" fmla="*/ 1341527 w 1791907"/>
                <a:gd name="connsiteY14" fmla="*/ 1122055 h 1217958"/>
                <a:gd name="connsiteX15" fmla="*/ 1364387 w 1791907"/>
                <a:gd name="connsiteY15" fmla="*/ 996325 h 1217958"/>
                <a:gd name="connsiteX16" fmla="*/ 1396242 w 1791907"/>
                <a:gd name="connsiteY16" fmla="*/ 1216108 h 1217958"/>
                <a:gd name="connsiteX17" fmla="*/ 1457887 w 1791907"/>
                <a:gd name="connsiteY17" fmla="*/ 1098331 h 1217958"/>
                <a:gd name="connsiteX18" fmla="*/ 1528727 w 1791907"/>
                <a:gd name="connsiteY18" fmla="*/ 1037173 h 1217958"/>
                <a:gd name="connsiteX19" fmla="*/ 1603606 w 1791907"/>
                <a:gd name="connsiteY19" fmla="*/ 1035608 h 1217958"/>
                <a:gd name="connsiteX20" fmla="*/ 1663804 w 1791907"/>
                <a:gd name="connsiteY20" fmla="*/ 1091377 h 1217958"/>
                <a:gd name="connsiteX21" fmla="*/ 1671424 w 1791907"/>
                <a:gd name="connsiteY21" fmla="*/ 904885 h 1217958"/>
                <a:gd name="connsiteX22" fmla="*/ 1670561 w 1791907"/>
                <a:gd name="connsiteY22" fmla="*/ 824167 h 1217958"/>
                <a:gd name="connsiteX23" fmla="*/ 1741577 w 1791907"/>
                <a:gd name="connsiteY23" fmla="*/ 889645 h 1217958"/>
                <a:gd name="connsiteX24" fmla="*/ 1701572 w 1791907"/>
                <a:gd name="connsiteY24" fmla="*/ 716290 h 1217958"/>
                <a:gd name="connsiteX25" fmla="*/ 1701572 w 1791907"/>
                <a:gd name="connsiteY25" fmla="*/ 615325 h 1217958"/>
                <a:gd name="connsiteX26" fmla="*/ 1781582 w 1791907"/>
                <a:gd name="connsiteY26" fmla="*/ 676285 h 1217958"/>
                <a:gd name="connsiteX27" fmla="*/ 1733957 w 1791907"/>
                <a:gd name="connsiteY27" fmla="*/ 546745 h 1217958"/>
                <a:gd name="connsiteX28" fmla="*/ 1667282 w 1791907"/>
                <a:gd name="connsiteY28" fmla="*/ 396250 h 1217958"/>
                <a:gd name="connsiteX29" fmla="*/ 1497737 w 1791907"/>
                <a:gd name="connsiteY29" fmla="*/ 219085 h 1217958"/>
                <a:gd name="connsiteX30" fmla="*/ 1364387 w 1791907"/>
                <a:gd name="connsiteY30" fmla="*/ 129550 h 1217958"/>
                <a:gd name="connsiteX31" fmla="*/ 1431606 w 1791907"/>
                <a:gd name="connsiteY31" fmla="*/ 128731 h 1217958"/>
                <a:gd name="connsiteX32" fmla="*/ 1532527 w 1791907"/>
                <a:gd name="connsiteY32" fmla="*/ 142332 h 1217958"/>
                <a:gd name="connsiteX33" fmla="*/ 1339622 w 1791907"/>
                <a:gd name="connsiteY33" fmla="*/ 62875 h 1217958"/>
                <a:gd name="connsiteX34" fmla="*/ 1128167 w 1791907"/>
                <a:gd name="connsiteY34" fmla="*/ 17155 h 1217958"/>
                <a:gd name="connsiteX35" fmla="*/ 918617 w 1791907"/>
                <a:gd name="connsiteY35" fmla="*/ 10 h 1217958"/>
                <a:gd name="connsiteX36" fmla="*/ 650012 w 1791907"/>
                <a:gd name="connsiteY36" fmla="*/ 19060 h 1217958"/>
                <a:gd name="connsiteX37" fmla="*/ 480467 w 1791907"/>
                <a:gd name="connsiteY37" fmla="*/ 55255 h 1217958"/>
                <a:gd name="connsiteX38" fmla="*/ 352832 w 1791907"/>
                <a:gd name="connsiteY38" fmla="*/ 144790 h 1217958"/>
                <a:gd name="connsiteX39" fmla="*/ 301397 w 1791907"/>
                <a:gd name="connsiteY39" fmla="*/ 215275 h 1217958"/>
                <a:gd name="connsiteX40" fmla="*/ 227102 w 1791907"/>
                <a:gd name="connsiteY40" fmla="*/ 278140 h 1217958"/>
                <a:gd name="connsiteX41" fmla="*/ 160427 w 1791907"/>
                <a:gd name="connsiteY41" fmla="*/ 331480 h 1217958"/>
                <a:gd name="connsiteX42" fmla="*/ 82322 w 1791907"/>
                <a:gd name="connsiteY42" fmla="*/ 485785 h 1217958"/>
                <a:gd name="connsiteX43" fmla="*/ 17552 w 1791907"/>
                <a:gd name="connsiteY43" fmla="*/ 674380 h 1217958"/>
                <a:gd name="connsiteX44" fmla="*/ 2312 w 1791907"/>
                <a:gd name="connsiteY44" fmla="*/ 735340 h 1217958"/>
                <a:gd name="connsiteX45" fmla="*/ 57557 w 1791907"/>
                <a:gd name="connsiteY45" fmla="*/ 678190 h 1217958"/>
                <a:gd name="connsiteX46" fmla="*/ 55652 w 1791907"/>
                <a:gd name="connsiteY46" fmla="*/ 910600 h 1217958"/>
                <a:gd name="connsiteX47" fmla="*/ 68987 w 1791907"/>
                <a:gd name="connsiteY47" fmla="*/ 988705 h 1217958"/>
                <a:gd name="connsiteX48" fmla="*/ 97562 w 1791907"/>
                <a:gd name="connsiteY48" fmla="*/ 891550 h 1217958"/>
                <a:gd name="connsiteX49" fmla="*/ 143782 w 1791907"/>
                <a:gd name="connsiteY49" fmla="*/ 990610 h 1217958"/>
                <a:gd name="connsiteX50" fmla="*/ 175667 w 1791907"/>
                <a:gd name="connsiteY50" fmla="*/ 866785 h 1217958"/>
                <a:gd name="connsiteX51" fmla="*/ 238758 w 1791907"/>
                <a:gd name="connsiteY51" fmla="*/ 710849 h 1217958"/>
                <a:gd name="connsiteX52" fmla="*/ 248057 w 1791907"/>
                <a:gd name="connsiteY52" fmla="*/ 889645 h 1217958"/>
                <a:gd name="connsiteX53" fmla="*/ 321306 w 1791907"/>
                <a:gd name="connsiteY53" fmla="*/ 644719 h 1217958"/>
                <a:gd name="connsiteX54" fmla="*/ 333236 w 1791907"/>
                <a:gd name="connsiteY54" fmla="*/ 528236 h 1217958"/>
                <a:gd name="connsiteX55" fmla="*/ 377461 w 1791907"/>
                <a:gd name="connsiteY55" fmla="*/ 513813 h 1217958"/>
                <a:gd name="connsiteX56" fmla="*/ 507635 w 1791907"/>
                <a:gd name="connsiteY56" fmla="*/ 585116 h 1217958"/>
                <a:gd name="connsiteX0" fmla="*/ 507635 w 1791907"/>
                <a:gd name="connsiteY0" fmla="*/ 589156 h 1221998"/>
                <a:gd name="connsiteX1" fmla="*/ 543149 w 1791907"/>
                <a:gd name="connsiteY1" fmla="*/ 517312 h 1221998"/>
                <a:gd name="connsiteX2" fmla="*/ 611776 w 1791907"/>
                <a:gd name="connsiteY2" fmla="*/ 495265 h 1221998"/>
                <a:gd name="connsiteX3" fmla="*/ 629057 w 1791907"/>
                <a:gd name="connsiteY3" fmla="*/ 581265 h 1221998"/>
                <a:gd name="connsiteX4" fmla="*/ 669062 w 1791907"/>
                <a:gd name="connsiteY4" fmla="*/ 766050 h 1221998"/>
                <a:gd name="connsiteX5" fmla="*/ 754921 w 1791907"/>
                <a:gd name="connsiteY5" fmla="*/ 921443 h 1221998"/>
                <a:gd name="connsiteX6" fmla="*/ 750977 w 1791907"/>
                <a:gd name="connsiteY6" fmla="*/ 722235 h 1221998"/>
                <a:gd name="connsiteX7" fmla="*/ 777647 w 1791907"/>
                <a:gd name="connsiteY7" fmla="*/ 586980 h 1221998"/>
                <a:gd name="connsiteX8" fmla="*/ 925060 w 1791907"/>
                <a:gd name="connsiteY8" fmla="*/ 715992 h 1221998"/>
                <a:gd name="connsiteX9" fmla="*/ 1055505 w 1791907"/>
                <a:gd name="connsiteY9" fmla="*/ 934501 h 1221998"/>
                <a:gd name="connsiteX10" fmla="*/ 992912 w 1791907"/>
                <a:gd name="connsiteY10" fmla="*/ 727950 h 1221998"/>
                <a:gd name="connsiteX11" fmla="*/ 1194842 w 1791907"/>
                <a:gd name="connsiteY11" fmla="*/ 975600 h 1221998"/>
                <a:gd name="connsiteX12" fmla="*/ 1170077 w 1791907"/>
                <a:gd name="connsiteY12" fmla="*/ 853680 h 1221998"/>
                <a:gd name="connsiteX13" fmla="*/ 1295807 w 1791907"/>
                <a:gd name="connsiteY13" fmla="*/ 962265 h 1221998"/>
                <a:gd name="connsiteX14" fmla="*/ 1341527 w 1791907"/>
                <a:gd name="connsiteY14" fmla="*/ 1126095 h 1221998"/>
                <a:gd name="connsiteX15" fmla="*/ 1364387 w 1791907"/>
                <a:gd name="connsiteY15" fmla="*/ 1000365 h 1221998"/>
                <a:gd name="connsiteX16" fmla="*/ 1396242 w 1791907"/>
                <a:gd name="connsiteY16" fmla="*/ 1220148 h 1221998"/>
                <a:gd name="connsiteX17" fmla="*/ 1457887 w 1791907"/>
                <a:gd name="connsiteY17" fmla="*/ 1102371 h 1221998"/>
                <a:gd name="connsiteX18" fmla="*/ 1528727 w 1791907"/>
                <a:gd name="connsiteY18" fmla="*/ 1041213 h 1221998"/>
                <a:gd name="connsiteX19" fmla="*/ 1603606 w 1791907"/>
                <a:gd name="connsiteY19" fmla="*/ 1039648 h 1221998"/>
                <a:gd name="connsiteX20" fmla="*/ 1663804 w 1791907"/>
                <a:gd name="connsiteY20" fmla="*/ 1095417 h 1221998"/>
                <a:gd name="connsiteX21" fmla="*/ 1671424 w 1791907"/>
                <a:gd name="connsiteY21" fmla="*/ 908925 h 1221998"/>
                <a:gd name="connsiteX22" fmla="*/ 1670561 w 1791907"/>
                <a:gd name="connsiteY22" fmla="*/ 828207 h 1221998"/>
                <a:gd name="connsiteX23" fmla="*/ 1741577 w 1791907"/>
                <a:gd name="connsiteY23" fmla="*/ 893685 h 1221998"/>
                <a:gd name="connsiteX24" fmla="*/ 1701572 w 1791907"/>
                <a:gd name="connsiteY24" fmla="*/ 720330 h 1221998"/>
                <a:gd name="connsiteX25" fmla="*/ 1701572 w 1791907"/>
                <a:gd name="connsiteY25" fmla="*/ 619365 h 1221998"/>
                <a:gd name="connsiteX26" fmla="*/ 1781582 w 1791907"/>
                <a:gd name="connsiteY26" fmla="*/ 680325 h 1221998"/>
                <a:gd name="connsiteX27" fmla="*/ 1733957 w 1791907"/>
                <a:gd name="connsiteY27" fmla="*/ 550785 h 1221998"/>
                <a:gd name="connsiteX28" fmla="*/ 1667282 w 1791907"/>
                <a:gd name="connsiteY28" fmla="*/ 400290 h 1221998"/>
                <a:gd name="connsiteX29" fmla="*/ 1497737 w 1791907"/>
                <a:gd name="connsiteY29" fmla="*/ 223125 h 1221998"/>
                <a:gd name="connsiteX30" fmla="*/ 1364387 w 1791907"/>
                <a:gd name="connsiteY30" fmla="*/ 133590 h 1221998"/>
                <a:gd name="connsiteX31" fmla="*/ 1431606 w 1791907"/>
                <a:gd name="connsiteY31" fmla="*/ 132771 h 1221998"/>
                <a:gd name="connsiteX32" fmla="*/ 1532527 w 1791907"/>
                <a:gd name="connsiteY32" fmla="*/ 146372 h 1221998"/>
                <a:gd name="connsiteX33" fmla="*/ 1339622 w 1791907"/>
                <a:gd name="connsiteY33" fmla="*/ 66915 h 1221998"/>
                <a:gd name="connsiteX34" fmla="*/ 1128167 w 1791907"/>
                <a:gd name="connsiteY34" fmla="*/ 21195 h 1221998"/>
                <a:gd name="connsiteX35" fmla="*/ 918617 w 1791907"/>
                <a:gd name="connsiteY35" fmla="*/ 4050 h 1221998"/>
                <a:gd name="connsiteX36" fmla="*/ 668245 w 1791907"/>
                <a:gd name="connsiteY36" fmla="*/ 5140 h 1221998"/>
                <a:gd name="connsiteX37" fmla="*/ 480467 w 1791907"/>
                <a:gd name="connsiteY37" fmla="*/ 59295 h 1221998"/>
                <a:gd name="connsiteX38" fmla="*/ 352832 w 1791907"/>
                <a:gd name="connsiteY38" fmla="*/ 148830 h 1221998"/>
                <a:gd name="connsiteX39" fmla="*/ 301397 w 1791907"/>
                <a:gd name="connsiteY39" fmla="*/ 219315 h 1221998"/>
                <a:gd name="connsiteX40" fmla="*/ 227102 w 1791907"/>
                <a:gd name="connsiteY40" fmla="*/ 282180 h 1221998"/>
                <a:gd name="connsiteX41" fmla="*/ 160427 w 1791907"/>
                <a:gd name="connsiteY41" fmla="*/ 335520 h 1221998"/>
                <a:gd name="connsiteX42" fmla="*/ 82322 w 1791907"/>
                <a:gd name="connsiteY42" fmla="*/ 489825 h 1221998"/>
                <a:gd name="connsiteX43" fmla="*/ 17552 w 1791907"/>
                <a:gd name="connsiteY43" fmla="*/ 678420 h 1221998"/>
                <a:gd name="connsiteX44" fmla="*/ 2312 w 1791907"/>
                <a:gd name="connsiteY44" fmla="*/ 739380 h 1221998"/>
                <a:gd name="connsiteX45" fmla="*/ 57557 w 1791907"/>
                <a:gd name="connsiteY45" fmla="*/ 682230 h 1221998"/>
                <a:gd name="connsiteX46" fmla="*/ 55652 w 1791907"/>
                <a:gd name="connsiteY46" fmla="*/ 914640 h 1221998"/>
                <a:gd name="connsiteX47" fmla="*/ 68987 w 1791907"/>
                <a:gd name="connsiteY47" fmla="*/ 992745 h 1221998"/>
                <a:gd name="connsiteX48" fmla="*/ 97562 w 1791907"/>
                <a:gd name="connsiteY48" fmla="*/ 895590 h 1221998"/>
                <a:gd name="connsiteX49" fmla="*/ 143782 w 1791907"/>
                <a:gd name="connsiteY49" fmla="*/ 994650 h 1221998"/>
                <a:gd name="connsiteX50" fmla="*/ 175667 w 1791907"/>
                <a:gd name="connsiteY50" fmla="*/ 870825 h 1221998"/>
                <a:gd name="connsiteX51" fmla="*/ 238758 w 1791907"/>
                <a:gd name="connsiteY51" fmla="*/ 714889 h 1221998"/>
                <a:gd name="connsiteX52" fmla="*/ 248057 w 1791907"/>
                <a:gd name="connsiteY52" fmla="*/ 893685 h 1221998"/>
                <a:gd name="connsiteX53" fmla="*/ 321306 w 1791907"/>
                <a:gd name="connsiteY53" fmla="*/ 648759 h 1221998"/>
                <a:gd name="connsiteX54" fmla="*/ 333236 w 1791907"/>
                <a:gd name="connsiteY54" fmla="*/ 532276 h 1221998"/>
                <a:gd name="connsiteX55" fmla="*/ 377461 w 1791907"/>
                <a:gd name="connsiteY55" fmla="*/ 517853 h 1221998"/>
                <a:gd name="connsiteX56" fmla="*/ 507635 w 1791907"/>
                <a:gd name="connsiteY56" fmla="*/ 589156 h 1221998"/>
                <a:gd name="connsiteX0" fmla="*/ 507635 w 1791907"/>
                <a:gd name="connsiteY0" fmla="*/ 606435 h 1239277"/>
                <a:gd name="connsiteX1" fmla="*/ 543149 w 1791907"/>
                <a:gd name="connsiteY1" fmla="*/ 534591 h 1239277"/>
                <a:gd name="connsiteX2" fmla="*/ 611776 w 1791907"/>
                <a:gd name="connsiteY2" fmla="*/ 512544 h 1239277"/>
                <a:gd name="connsiteX3" fmla="*/ 629057 w 1791907"/>
                <a:gd name="connsiteY3" fmla="*/ 598544 h 1239277"/>
                <a:gd name="connsiteX4" fmla="*/ 669062 w 1791907"/>
                <a:gd name="connsiteY4" fmla="*/ 783329 h 1239277"/>
                <a:gd name="connsiteX5" fmla="*/ 754921 w 1791907"/>
                <a:gd name="connsiteY5" fmla="*/ 938722 h 1239277"/>
                <a:gd name="connsiteX6" fmla="*/ 750977 w 1791907"/>
                <a:gd name="connsiteY6" fmla="*/ 739514 h 1239277"/>
                <a:gd name="connsiteX7" fmla="*/ 777647 w 1791907"/>
                <a:gd name="connsiteY7" fmla="*/ 604259 h 1239277"/>
                <a:gd name="connsiteX8" fmla="*/ 925060 w 1791907"/>
                <a:gd name="connsiteY8" fmla="*/ 733271 h 1239277"/>
                <a:gd name="connsiteX9" fmla="*/ 1055505 w 1791907"/>
                <a:gd name="connsiteY9" fmla="*/ 951780 h 1239277"/>
                <a:gd name="connsiteX10" fmla="*/ 992912 w 1791907"/>
                <a:gd name="connsiteY10" fmla="*/ 745229 h 1239277"/>
                <a:gd name="connsiteX11" fmla="*/ 1194842 w 1791907"/>
                <a:gd name="connsiteY11" fmla="*/ 992879 h 1239277"/>
                <a:gd name="connsiteX12" fmla="*/ 1170077 w 1791907"/>
                <a:gd name="connsiteY12" fmla="*/ 870959 h 1239277"/>
                <a:gd name="connsiteX13" fmla="*/ 1295807 w 1791907"/>
                <a:gd name="connsiteY13" fmla="*/ 979544 h 1239277"/>
                <a:gd name="connsiteX14" fmla="*/ 1341527 w 1791907"/>
                <a:gd name="connsiteY14" fmla="*/ 1143374 h 1239277"/>
                <a:gd name="connsiteX15" fmla="*/ 1364387 w 1791907"/>
                <a:gd name="connsiteY15" fmla="*/ 1017644 h 1239277"/>
                <a:gd name="connsiteX16" fmla="*/ 1396242 w 1791907"/>
                <a:gd name="connsiteY16" fmla="*/ 1237427 h 1239277"/>
                <a:gd name="connsiteX17" fmla="*/ 1457887 w 1791907"/>
                <a:gd name="connsiteY17" fmla="*/ 1119650 h 1239277"/>
                <a:gd name="connsiteX18" fmla="*/ 1528727 w 1791907"/>
                <a:gd name="connsiteY18" fmla="*/ 1058492 h 1239277"/>
                <a:gd name="connsiteX19" fmla="*/ 1603606 w 1791907"/>
                <a:gd name="connsiteY19" fmla="*/ 1056927 h 1239277"/>
                <a:gd name="connsiteX20" fmla="*/ 1663804 w 1791907"/>
                <a:gd name="connsiteY20" fmla="*/ 1112696 h 1239277"/>
                <a:gd name="connsiteX21" fmla="*/ 1671424 w 1791907"/>
                <a:gd name="connsiteY21" fmla="*/ 926204 h 1239277"/>
                <a:gd name="connsiteX22" fmla="*/ 1670561 w 1791907"/>
                <a:gd name="connsiteY22" fmla="*/ 845486 h 1239277"/>
                <a:gd name="connsiteX23" fmla="*/ 1741577 w 1791907"/>
                <a:gd name="connsiteY23" fmla="*/ 910964 h 1239277"/>
                <a:gd name="connsiteX24" fmla="*/ 1701572 w 1791907"/>
                <a:gd name="connsiteY24" fmla="*/ 737609 h 1239277"/>
                <a:gd name="connsiteX25" fmla="*/ 1701572 w 1791907"/>
                <a:gd name="connsiteY25" fmla="*/ 636644 h 1239277"/>
                <a:gd name="connsiteX26" fmla="*/ 1781582 w 1791907"/>
                <a:gd name="connsiteY26" fmla="*/ 697604 h 1239277"/>
                <a:gd name="connsiteX27" fmla="*/ 1733957 w 1791907"/>
                <a:gd name="connsiteY27" fmla="*/ 568064 h 1239277"/>
                <a:gd name="connsiteX28" fmla="*/ 1667282 w 1791907"/>
                <a:gd name="connsiteY28" fmla="*/ 417569 h 1239277"/>
                <a:gd name="connsiteX29" fmla="*/ 1497737 w 1791907"/>
                <a:gd name="connsiteY29" fmla="*/ 240404 h 1239277"/>
                <a:gd name="connsiteX30" fmla="*/ 1364387 w 1791907"/>
                <a:gd name="connsiteY30" fmla="*/ 150869 h 1239277"/>
                <a:gd name="connsiteX31" fmla="*/ 1431606 w 1791907"/>
                <a:gd name="connsiteY31" fmla="*/ 150050 h 1239277"/>
                <a:gd name="connsiteX32" fmla="*/ 1532527 w 1791907"/>
                <a:gd name="connsiteY32" fmla="*/ 163651 h 1239277"/>
                <a:gd name="connsiteX33" fmla="*/ 1339622 w 1791907"/>
                <a:gd name="connsiteY33" fmla="*/ 84194 h 1239277"/>
                <a:gd name="connsiteX34" fmla="*/ 1128167 w 1791907"/>
                <a:gd name="connsiteY34" fmla="*/ 38474 h 1239277"/>
                <a:gd name="connsiteX35" fmla="*/ 933812 w 1791907"/>
                <a:gd name="connsiteY35" fmla="*/ 377 h 1239277"/>
                <a:gd name="connsiteX36" fmla="*/ 668245 w 1791907"/>
                <a:gd name="connsiteY36" fmla="*/ 22419 h 1239277"/>
                <a:gd name="connsiteX37" fmla="*/ 480467 w 1791907"/>
                <a:gd name="connsiteY37" fmla="*/ 76574 h 1239277"/>
                <a:gd name="connsiteX38" fmla="*/ 352832 w 1791907"/>
                <a:gd name="connsiteY38" fmla="*/ 166109 h 1239277"/>
                <a:gd name="connsiteX39" fmla="*/ 301397 w 1791907"/>
                <a:gd name="connsiteY39" fmla="*/ 236594 h 1239277"/>
                <a:gd name="connsiteX40" fmla="*/ 227102 w 1791907"/>
                <a:gd name="connsiteY40" fmla="*/ 299459 h 1239277"/>
                <a:gd name="connsiteX41" fmla="*/ 160427 w 1791907"/>
                <a:gd name="connsiteY41" fmla="*/ 352799 h 1239277"/>
                <a:gd name="connsiteX42" fmla="*/ 82322 w 1791907"/>
                <a:gd name="connsiteY42" fmla="*/ 507104 h 1239277"/>
                <a:gd name="connsiteX43" fmla="*/ 17552 w 1791907"/>
                <a:gd name="connsiteY43" fmla="*/ 695699 h 1239277"/>
                <a:gd name="connsiteX44" fmla="*/ 2312 w 1791907"/>
                <a:gd name="connsiteY44" fmla="*/ 756659 h 1239277"/>
                <a:gd name="connsiteX45" fmla="*/ 57557 w 1791907"/>
                <a:gd name="connsiteY45" fmla="*/ 699509 h 1239277"/>
                <a:gd name="connsiteX46" fmla="*/ 55652 w 1791907"/>
                <a:gd name="connsiteY46" fmla="*/ 931919 h 1239277"/>
                <a:gd name="connsiteX47" fmla="*/ 68987 w 1791907"/>
                <a:gd name="connsiteY47" fmla="*/ 1010024 h 1239277"/>
                <a:gd name="connsiteX48" fmla="*/ 97562 w 1791907"/>
                <a:gd name="connsiteY48" fmla="*/ 912869 h 1239277"/>
                <a:gd name="connsiteX49" fmla="*/ 143782 w 1791907"/>
                <a:gd name="connsiteY49" fmla="*/ 1011929 h 1239277"/>
                <a:gd name="connsiteX50" fmla="*/ 175667 w 1791907"/>
                <a:gd name="connsiteY50" fmla="*/ 888104 h 1239277"/>
                <a:gd name="connsiteX51" fmla="*/ 238758 w 1791907"/>
                <a:gd name="connsiteY51" fmla="*/ 732168 h 1239277"/>
                <a:gd name="connsiteX52" fmla="*/ 248057 w 1791907"/>
                <a:gd name="connsiteY52" fmla="*/ 910964 h 1239277"/>
                <a:gd name="connsiteX53" fmla="*/ 321306 w 1791907"/>
                <a:gd name="connsiteY53" fmla="*/ 666038 h 1239277"/>
                <a:gd name="connsiteX54" fmla="*/ 333236 w 1791907"/>
                <a:gd name="connsiteY54" fmla="*/ 549555 h 1239277"/>
                <a:gd name="connsiteX55" fmla="*/ 377461 w 1791907"/>
                <a:gd name="connsiteY55" fmla="*/ 535132 h 1239277"/>
                <a:gd name="connsiteX56" fmla="*/ 507635 w 1791907"/>
                <a:gd name="connsiteY56" fmla="*/ 606435 h 1239277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1055505 w 1791907"/>
                <a:gd name="connsiteY9" fmla="*/ 951435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95807 w 1791907"/>
                <a:gd name="connsiteY13" fmla="*/ 979199 h 1238932"/>
                <a:gd name="connsiteX14" fmla="*/ 1341527 w 1791907"/>
                <a:gd name="connsiteY14" fmla="*/ 1143029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7282 w 1791907"/>
                <a:gd name="connsiteY28" fmla="*/ 417224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1055505 w 1791907"/>
                <a:gd name="connsiteY9" fmla="*/ 951435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95807 w 1791907"/>
                <a:gd name="connsiteY13" fmla="*/ 979199 h 1238932"/>
                <a:gd name="connsiteX14" fmla="*/ 1341527 w 1791907"/>
                <a:gd name="connsiteY14" fmla="*/ 1143029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1055505 w 1791907"/>
                <a:gd name="connsiteY9" fmla="*/ 951435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95807 w 1791907"/>
                <a:gd name="connsiteY13" fmla="*/ 979199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1055505 w 1791907"/>
                <a:gd name="connsiteY9" fmla="*/ 951435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85612 w 1791907"/>
                <a:gd name="connsiteY9" fmla="*/ 927490 h 1238932"/>
                <a:gd name="connsiteX10" fmla="*/ 992912 w 1791907"/>
                <a:gd name="connsiteY10" fmla="*/ 744884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85612 w 1791907"/>
                <a:gd name="connsiteY9" fmla="*/ 927490 h 1238932"/>
                <a:gd name="connsiteX10" fmla="*/ 1035457 w 1791907"/>
                <a:gd name="connsiteY10" fmla="*/ 759849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55223 w 1791907"/>
                <a:gd name="connsiteY9" fmla="*/ 915516 h 1238932"/>
                <a:gd name="connsiteX10" fmla="*/ 1035457 w 1791907"/>
                <a:gd name="connsiteY10" fmla="*/ 759849 h 1238932"/>
                <a:gd name="connsiteX11" fmla="*/ 1194842 w 1791907"/>
                <a:gd name="connsiteY11" fmla="*/ 992534 h 1238932"/>
                <a:gd name="connsiteX12" fmla="*/ 1170077 w 1791907"/>
                <a:gd name="connsiteY12" fmla="*/ 870614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55223 w 1791907"/>
                <a:gd name="connsiteY9" fmla="*/ 915516 h 1238932"/>
                <a:gd name="connsiteX10" fmla="*/ 1035457 w 1791907"/>
                <a:gd name="connsiteY10" fmla="*/ 759849 h 1238932"/>
                <a:gd name="connsiteX11" fmla="*/ 1194842 w 1791907"/>
                <a:gd name="connsiteY11" fmla="*/ 992534 h 1238932"/>
                <a:gd name="connsiteX12" fmla="*/ 1170077 w 1791907"/>
                <a:gd name="connsiteY12" fmla="*/ 834695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925060 w 1791907"/>
                <a:gd name="connsiteY8" fmla="*/ 732926 h 1238932"/>
                <a:gd name="connsiteX9" fmla="*/ 955223 w 1791907"/>
                <a:gd name="connsiteY9" fmla="*/ 915516 h 1238932"/>
                <a:gd name="connsiteX10" fmla="*/ 1035457 w 1791907"/>
                <a:gd name="connsiteY10" fmla="*/ 759849 h 1238932"/>
                <a:gd name="connsiteX11" fmla="*/ 1112793 w 1791907"/>
                <a:gd name="connsiteY11" fmla="*/ 947635 h 1238932"/>
                <a:gd name="connsiteX12" fmla="*/ 1170077 w 1791907"/>
                <a:gd name="connsiteY12" fmla="*/ 834695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35457 w 1791907"/>
                <a:gd name="connsiteY10" fmla="*/ 759849 h 1238932"/>
                <a:gd name="connsiteX11" fmla="*/ 1112793 w 1791907"/>
                <a:gd name="connsiteY11" fmla="*/ 947635 h 1238932"/>
                <a:gd name="connsiteX12" fmla="*/ 1170077 w 1791907"/>
                <a:gd name="connsiteY12" fmla="*/ 834695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70077 w 1791907"/>
                <a:gd name="connsiteY12" fmla="*/ 834695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9339 w 1791907"/>
                <a:gd name="connsiteY13" fmla="*/ 934301 h 1238932"/>
                <a:gd name="connsiteX14" fmla="*/ 1329371 w 1791907"/>
                <a:gd name="connsiteY14" fmla="*/ 1068198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9339 w 1791907"/>
                <a:gd name="connsiteY13" fmla="*/ 934301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606090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606090 h 1238932"/>
                <a:gd name="connsiteX0" fmla="*/ 507635 w 1791907"/>
                <a:gd name="connsiteY0" fmla="*/ 866504 h 1238932"/>
                <a:gd name="connsiteX1" fmla="*/ 543149 w 1791907"/>
                <a:gd name="connsiteY1" fmla="*/ 534246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866504 h 1238932"/>
                <a:gd name="connsiteX0" fmla="*/ 507635 w 1791907"/>
                <a:gd name="connsiteY0" fmla="*/ 866504 h 1238932"/>
                <a:gd name="connsiteX1" fmla="*/ 521877 w 1791907"/>
                <a:gd name="connsiteY1" fmla="*/ 683909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77461 w 1791907"/>
                <a:gd name="connsiteY55" fmla="*/ 534787 h 1238932"/>
                <a:gd name="connsiteX56" fmla="*/ 507635 w 1791907"/>
                <a:gd name="connsiteY56" fmla="*/ 866504 h 1238932"/>
                <a:gd name="connsiteX0" fmla="*/ 507635 w 1791907"/>
                <a:gd name="connsiteY0" fmla="*/ 866504 h 1238932"/>
                <a:gd name="connsiteX1" fmla="*/ 521877 w 1791907"/>
                <a:gd name="connsiteY1" fmla="*/ 683909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429121 w 1791907"/>
                <a:gd name="connsiteY55" fmla="*/ 693429 h 1238932"/>
                <a:gd name="connsiteX56" fmla="*/ 507635 w 1791907"/>
                <a:gd name="connsiteY56" fmla="*/ 866504 h 1238932"/>
                <a:gd name="connsiteX0" fmla="*/ 507635 w 1791907"/>
                <a:gd name="connsiteY0" fmla="*/ 866504 h 1238932"/>
                <a:gd name="connsiteX1" fmla="*/ 521877 w 1791907"/>
                <a:gd name="connsiteY1" fmla="*/ 683909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33236 w 1791907"/>
                <a:gd name="connsiteY54" fmla="*/ 549210 h 1238932"/>
                <a:gd name="connsiteX55" fmla="*/ 398732 w 1791907"/>
                <a:gd name="connsiteY55" fmla="*/ 699417 h 1238932"/>
                <a:gd name="connsiteX56" fmla="*/ 507635 w 1791907"/>
                <a:gd name="connsiteY56" fmla="*/ 866504 h 1238932"/>
                <a:gd name="connsiteX0" fmla="*/ 507635 w 1791907"/>
                <a:gd name="connsiteY0" fmla="*/ 866504 h 1238932"/>
                <a:gd name="connsiteX1" fmla="*/ 521877 w 1791907"/>
                <a:gd name="connsiteY1" fmla="*/ 683909 h 1238932"/>
                <a:gd name="connsiteX2" fmla="*/ 611776 w 1791907"/>
                <a:gd name="connsiteY2" fmla="*/ 512199 h 1238932"/>
                <a:gd name="connsiteX3" fmla="*/ 629057 w 1791907"/>
                <a:gd name="connsiteY3" fmla="*/ 598199 h 1238932"/>
                <a:gd name="connsiteX4" fmla="*/ 669062 w 1791907"/>
                <a:gd name="connsiteY4" fmla="*/ 782984 h 1238932"/>
                <a:gd name="connsiteX5" fmla="*/ 754921 w 1791907"/>
                <a:gd name="connsiteY5" fmla="*/ 938377 h 1238932"/>
                <a:gd name="connsiteX6" fmla="*/ 750977 w 1791907"/>
                <a:gd name="connsiteY6" fmla="*/ 739169 h 1238932"/>
                <a:gd name="connsiteX7" fmla="*/ 777647 w 1791907"/>
                <a:gd name="connsiteY7" fmla="*/ 603914 h 1238932"/>
                <a:gd name="connsiteX8" fmla="*/ 885555 w 1791907"/>
                <a:gd name="connsiteY8" fmla="*/ 697006 h 1238932"/>
                <a:gd name="connsiteX9" fmla="*/ 955223 w 1791907"/>
                <a:gd name="connsiteY9" fmla="*/ 915516 h 1238932"/>
                <a:gd name="connsiteX10" fmla="*/ 1002029 w 1791907"/>
                <a:gd name="connsiteY10" fmla="*/ 726924 h 1238932"/>
                <a:gd name="connsiteX11" fmla="*/ 1112793 w 1791907"/>
                <a:gd name="connsiteY11" fmla="*/ 947635 h 1238932"/>
                <a:gd name="connsiteX12" fmla="*/ 1167039 w 1791907"/>
                <a:gd name="connsiteY12" fmla="*/ 771837 h 1238932"/>
                <a:gd name="connsiteX13" fmla="*/ 1250222 w 1791907"/>
                <a:gd name="connsiteY13" fmla="*/ 892396 h 1238932"/>
                <a:gd name="connsiteX14" fmla="*/ 1274672 w 1791907"/>
                <a:gd name="connsiteY14" fmla="*/ 1074184 h 1238932"/>
                <a:gd name="connsiteX15" fmla="*/ 1364387 w 1791907"/>
                <a:gd name="connsiteY15" fmla="*/ 1017299 h 1238932"/>
                <a:gd name="connsiteX16" fmla="*/ 1396242 w 1791907"/>
                <a:gd name="connsiteY16" fmla="*/ 1237082 h 1238932"/>
                <a:gd name="connsiteX17" fmla="*/ 1457887 w 1791907"/>
                <a:gd name="connsiteY17" fmla="*/ 1119305 h 1238932"/>
                <a:gd name="connsiteX18" fmla="*/ 1528727 w 1791907"/>
                <a:gd name="connsiteY18" fmla="*/ 1058147 h 1238932"/>
                <a:gd name="connsiteX19" fmla="*/ 1603606 w 1791907"/>
                <a:gd name="connsiteY19" fmla="*/ 1056582 h 1238932"/>
                <a:gd name="connsiteX20" fmla="*/ 1663804 w 1791907"/>
                <a:gd name="connsiteY20" fmla="*/ 1112351 h 1238932"/>
                <a:gd name="connsiteX21" fmla="*/ 1671424 w 1791907"/>
                <a:gd name="connsiteY21" fmla="*/ 925859 h 1238932"/>
                <a:gd name="connsiteX22" fmla="*/ 1670561 w 1791907"/>
                <a:gd name="connsiteY22" fmla="*/ 845141 h 1238932"/>
                <a:gd name="connsiteX23" fmla="*/ 1741577 w 1791907"/>
                <a:gd name="connsiteY23" fmla="*/ 910619 h 1238932"/>
                <a:gd name="connsiteX24" fmla="*/ 1701572 w 1791907"/>
                <a:gd name="connsiteY24" fmla="*/ 737264 h 1238932"/>
                <a:gd name="connsiteX25" fmla="*/ 1701572 w 1791907"/>
                <a:gd name="connsiteY25" fmla="*/ 636299 h 1238932"/>
                <a:gd name="connsiteX26" fmla="*/ 1781582 w 1791907"/>
                <a:gd name="connsiteY26" fmla="*/ 697259 h 1238932"/>
                <a:gd name="connsiteX27" fmla="*/ 1733957 w 1791907"/>
                <a:gd name="connsiteY27" fmla="*/ 567719 h 1238932"/>
                <a:gd name="connsiteX28" fmla="*/ 1661204 w 1791907"/>
                <a:gd name="connsiteY28" fmla="*/ 414231 h 1238932"/>
                <a:gd name="connsiteX29" fmla="*/ 1497737 w 1791907"/>
                <a:gd name="connsiteY29" fmla="*/ 240059 h 1238932"/>
                <a:gd name="connsiteX30" fmla="*/ 1364387 w 1791907"/>
                <a:gd name="connsiteY30" fmla="*/ 150524 h 1238932"/>
                <a:gd name="connsiteX31" fmla="*/ 1431606 w 1791907"/>
                <a:gd name="connsiteY31" fmla="*/ 149705 h 1238932"/>
                <a:gd name="connsiteX32" fmla="*/ 1532527 w 1791907"/>
                <a:gd name="connsiteY32" fmla="*/ 163306 h 1238932"/>
                <a:gd name="connsiteX33" fmla="*/ 1339622 w 1791907"/>
                <a:gd name="connsiteY33" fmla="*/ 83849 h 1238932"/>
                <a:gd name="connsiteX34" fmla="*/ 1161594 w 1791907"/>
                <a:gd name="connsiteY34" fmla="*/ 26155 h 1238932"/>
                <a:gd name="connsiteX35" fmla="*/ 933812 w 1791907"/>
                <a:gd name="connsiteY35" fmla="*/ 32 h 1238932"/>
                <a:gd name="connsiteX36" fmla="*/ 668245 w 1791907"/>
                <a:gd name="connsiteY36" fmla="*/ 22074 h 1238932"/>
                <a:gd name="connsiteX37" fmla="*/ 480467 w 1791907"/>
                <a:gd name="connsiteY37" fmla="*/ 76229 h 1238932"/>
                <a:gd name="connsiteX38" fmla="*/ 352832 w 1791907"/>
                <a:gd name="connsiteY38" fmla="*/ 165764 h 1238932"/>
                <a:gd name="connsiteX39" fmla="*/ 301397 w 1791907"/>
                <a:gd name="connsiteY39" fmla="*/ 236249 h 1238932"/>
                <a:gd name="connsiteX40" fmla="*/ 227102 w 1791907"/>
                <a:gd name="connsiteY40" fmla="*/ 299114 h 1238932"/>
                <a:gd name="connsiteX41" fmla="*/ 160427 w 1791907"/>
                <a:gd name="connsiteY41" fmla="*/ 352454 h 1238932"/>
                <a:gd name="connsiteX42" fmla="*/ 82322 w 1791907"/>
                <a:gd name="connsiteY42" fmla="*/ 506759 h 1238932"/>
                <a:gd name="connsiteX43" fmla="*/ 17552 w 1791907"/>
                <a:gd name="connsiteY43" fmla="*/ 695354 h 1238932"/>
                <a:gd name="connsiteX44" fmla="*/ 2312 w 1791907"/>
                <a:gd name="connsiteY44" fmla="*/ 756314 h 1238932"/>
                <a:gd name="connsiteX45" fmla="*/ 57557 w 1791907"/>
                <a:gd name="connsiteY45" fmla="*/ 699164 h 1238932"/>
                <a:gd name="connsiteX46" fmla="*/ 55652 w 1791907"/>
                <a:gd name="connsiteY46" fmla="*/ 931574 h 1238932"/>
                <a:gd name="connsiteX47" fmla="*/ 68987 w 1791907"/>
                <a:gd name="connsiteY47" fmla="*/ 1009679 h 1238932"/>
                <a:gd name="connsiteX48" fmla="*/ 97562 w 1791907"/>
                <a:gd name="connsiteY48" fmla="*/ 912524 h 1238932"/>
                <a:gd name="connsiteX49" fmla="*/ 143782 w 1791907"/>
                <a:gd name="connsiteY49" fmla="*/ 1011584 h 1238932"/>
                <a:gd name="connsiteX50" fmla="*/ 175667 w 1791907"/>
                <a:gd name="connsiteY50" fmla="*/ 887759 h 1238932"/>
                <a:gd name="connsiteX51" fmla="*/ 238758 w 1791907"/>
                <a:gd name="connsiteY51" fmla="*/ 731823 h 1238932"/>
                <a:gd name="connsiteX52" fmla="*/ 248057 w 1791907"/>
                <a:gd name="connsiteY52" fmla="*/ 910619 h 1238932"/>
                <a:gd name="connsiteX53" fmla="*/ 321306 w 1791907"/>
                <a:gd name="connsiteY53" fmla="*/ 665693 h 1238932"/>
                <a:gd name="connsiteX54" fmla="*/ 360586 w 1791907"/>
                <a:gd name="connsiteY54" fmla="*/ 567170 h 1238932"/>
                <a:gd name="connsiteX55" fmla="*/ 398732 w 1791907"/>
                <a:gd name="connsiteY55" fmla="*/ 699417 h 1238932"/>
                <a:gd name="connsiteX56" fmla="*/ 507635 w 1791907"/>
                <a:gd name="connsiteY56" fmla="*/ 866504 h 1238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791907" h="1238932">
                  <a:moveTo>
                    <a:pt x="507635" y="866504"/>
                  </a:moveTo>
                  <a:cubicBezTo>
                    <a:pt x="528159" y="863919"/>
                    <a:pt x="504520" y="742960"/>
                    <a:pt x="521877" y="683909"/>
                  </a:cubicBezTo>
                  <a:cubicBezTo>
                    <a:pt x="539234" y="624858"/>
                    <a:pt x="593913" y="526484"/>
                    <a:pt x="611776" y="512199"/>
                  </a:cubicBezTo>
                  <a:cubicBezTo>
                    <a:pt x="629639" y="497914"/>
                    <a:pt x="619509" y="553068"/>
                    <a:pt x="629057" y="598199"/>
                  </a:cubicBezTo>
                  <a:cubicBezTo>
                    <a:pt x="638605" y="643330"/>
                    <a:pt x="648085" y="726288"/>
                    <a:pt x="669062" y="782984"/>
                  </a:cubicBezTo>
                  <a:cubicBezTo>
                    <a:pt x="690039" y="839680"/>
                    <a:pt x="741269" y="945679"/>
                    <a:pt x="754921" y="938377"/>
                  </a:cubicBezTo>
                  <a:cubicBezTo>
                    <a:pt x="768573" y="931075"/>
                    <a:pt x="747189" y="794913"/>
                    <a:pt x="750977" y="739169"/>
                  </a:cubicBezTo>
                  <a:cubicBezTo>
                    <a:pt x="754765" y="683425"/>
                    <a:pt x="755217" y="610941"/>
                    <a:pt x="777647" y="603914"/>
                  </a:cubicBezTo>
                  <a:cubicBezTo>
                    <a:pt x="800077" y="596887"/>
                    <a:pt x="855959" y="645072"/>
                    <a:pt x="885555" y="697006"/>
                  </a:cubicBezTo>
                  <a:cubicBezTo>
                    <a:pt x="915151" y="748940"/>
                    <a:pt x="935811" y="910530"/>
                    <a:pt x="955223" y="915516"/>
                  </a:cubicBezTo>
                  <a:cubicBezTo>
                    <a:pt x="974635" y="920502"/>
                    <a:pt x="975767" y="721571"/>
                    <a:pt x="1002029" y="726924"/>
                  </a:cubicBezTo>
                  <a:cubicBezTo>
                    <a:pt x="1028291" y="732277"/>
                    <a:pt x="1085291" y="940150"/>
                    <a:pt x="1112793" y="947635"/>
                  </a:cubicBezTo>
                  <a:cubicBezTo>
                    <a:pt x="1140295" y="955121"/>
                    <a:pt x="1144134" y="781044"/>
                    <a:pt x="1167039" y="771837"/>
                  </a:cubicBezTo>
                  <a:cubicBezTo>
                    <a:pt x="1189944" y="762631"/>
                    <a:pt x="1232283" y="842005"/>
                    <a:pt x="1250222" y="892396"/>
                  </a:cubicBezTo>
                  <a:cubicBezTo>
                    <a:pt x="1268161" y="942787"/>
                    <a:pt x="1255645" y="1053367"/>
                    <a:pt x="1274672" y="1074184"/>
                  </a:cubicBezTo>
                  <a:cubicBezTo>
                    <a:pt x="1293699" y="1095001"/>
                    <a:pt x="1344125" y="990149"/>
                    <a:pt x="1364387" y="1017299"/>
                  </a:cubicBezTo>
                  <a:cubicBezTo>
                    <a:pt x="1384649" y="1044449"/>
                    <a:pt x="1380659" y="1220081"/>
                    <a:pt x="1396242" y="1237082"/>
                  </a:cubicBezTo>
                  <a:cubicBezTo>
                    <a:pt x="1411825" y="1254083"/>
                    <a:pt x="1435806" y="1149127"/>
                    <a:pt x="1457887" y="1119305"/>
                  </a:cubicBezTo>
                  <a:cubicBezTo>
                    <a:pt x="1479968" y="1089483"/>
                    <a:pt x="1504441" y="1068601"/>
                    <a:pt x="1528727" y="1058147"/>
                  </a:cubicBezTo>
                  <a:cubicBezTo>
                    <a:pt x="1553013" y="1047693"/>
                    <a:pt x="1553404" y="1039242"/>
                    <a:pt x="1603606" y="1056582"/>
                  </a:cubicBezTo>
                  <a:cubicBezTo>
                    <a:pt x="1653808" y="1073922"/>
                    <a:pt x="1652501" y="1134138"/>
                    <a:pt x="1663804" y="1112351"/>
                  </a:cubicBezTo>
                  <a:cubicBezTo>
                    <a:pt x="1675107" y="1090564"/>
                    <a:pt x="1670298" y="970394"/>
                    <a:pt x="1671424" y="925859"/>
                  </a:cubicBezTo>
                  <a:cubicBezTo>
                    <a:pt x="1672550" y="881324"/>
                    <a:pt x="1658869" y="847681"/>
                    <a:pt x="1670561" y="845141"/>
                  </a:cubicBezTo>
                  <a:cubicBezTo>
                    <a:pt x="1682253" y="842601"/>
                    <a:pt x="1736409" y="928598"/>
                    <a:pt x="1741577" y="910619"/>
                  </a:cubicBezTo>
                  <a:cubicBezTo>
                    <a:pt x="1746745" y="892640"/>
                    <a:pt x="1708240" y="782984"/>
                    <a:pt x="1701572" y="737264"/>
                  </a:cubicBezTo>
                  <a:cubicBezTo>
                    <a:pt x="1694905" y="691544"/>
                    <a:pt x="1688237" y="642966"/>
                    <a:pt x="1701572" y="636299"/>
                  </a:cubicBezTo>
                  <a:cubicBezTo>
                    <a:pt x="1714907" y="629632"/>
                    <a:pt x="1825715" y="765839"/>
                    <a:pt x="1781582" y="697259"/>
                  </a:cubicBezTo>
                  <a:cubicBezTo>
                    <a:pt x="1737449" y="628679"/>
                    <a:pt x="1754020" y="614890"/>
                    <a:pt x="1733957" y="567719"/>
                  </a:cubicBezTo>
                  <a:cubicBezTo>
                    <a:pt x="1713894" y="520548"/>
                    <a:pt x="1700574" y="468841"/>
                    <a:pt x="1661204" y="414231"/>
                  </a:cubicBezTo>
                  <a:cubicBezTo>
                    <a:pt x="1621834" y="359621"/>
                    <a:pt x="1547206" y="284010"/>
                    <a:pt x="1497737" y="240059"/>
                  </a:cubicBezTo>
                  <a:cubicBezTo>
                    <a:pt x="1448268" y="196108"/>
                    <a:pt x="1375409" y="165583"/>
                    <a:pt x="1364387" y="150524"/>
                  </a:cubicBezTo>
                  <a:cubicBezTo>
                    <a:pt x="1353365" y="135465"/>
                    <a:pt x="1403583" y="147575"/>
                    <a:pt x="1431606" y="149705"/>
                  </a:cubicBezTo>
                  <a:cubicBezTo>
                    <a:pt x="1459629" y="151835"/>
                    <a:pt x="1547858" y="174282"/>
                    <a:pt x="1532527" y="163306"/>
                  </a:cubicBezTo>
                  <a:cubicBezTo>
                    <a:pt x="1517196" y="152330"/>
                    <a:pt x="1401444" y="106707"/>
                    <a:pt x="1339622" y="83849"/>
                  </a:cubicBezTo>
                  <a:cubicBezTo>
                    <a:pt x="1277800" y="60991"/>
                    <a:pt x="1229229" y="40124"/>
                    <a:pt x="1161594" y="26155"/>
                  </a:cubicBezTo>
                  <a:cubicBezTo>
                    <a:pt x="1093959" y="12186"/>
                    <a:pt x="1016037" y="712"/>
                    <a:pt x="933812" y="32"/>
                  </a:cubicBezTo>
                  <a:cubicBezTo>
                    <a:pt x="851587" y="-648"/>
                    <a:pt x="743803" y="9374"/>
                    <a:pt x="668245" y="22074"/>
                  </a:cubicBezTo>
                  <a:cubicBezTo>
                    <a:pt x="592688" y="34774"/>
                    <a:pt x="533036" y="52281"/>
                    <a:pt x="480467" y="76229"/>
                  </a:cubicBezTo>
                  <a:cubicBezTo>
                    <a:pt x="427898" y="100177"/>
                    <a:pt x="382677" y="139094"/>
                    <a:pt x="352832" y="165764"/>
                  </a:cubicBezTo>
                  <a:cubicBezTo>
                    <a:pt x="322987" y="192434"/>
                    <a:pt x="322352" y="214024"/>
                    <a:pt x="301397" y="236249"/>
                  </a:cubicBezTo>
                  <a:cubicBezTo>
                    <a:pt x="280442" y="258474"/>
                    <a:pt x="250597" y="279747"/>
                    <a:pt x="227102" y="299114"/>
                  </a:cubicBezTo>
                  <a:cubicBezTo>
                    <a:pt x="203607" y="318481"/>
                    <a:pt x="184557" y="317846"/>
                    <a:pt x="160427" y="352454"/>
                  </a:cubicBezTo>
                  <a:cubicBezTo>
                    <a:pt x="136297" y="387062"/>
                    <a:pt x="106134" y="449609"/>
                    <a:pt x="82322" y="506759"/>
                  </a:cubicBezTo>
                  <a:cubicBezTo>
                    <a:pt x="58510" y="563909"/>
                    <a:pt x="30887" y="653762"/>
                    <a:pt x="17552" y="695354"/>
                  </a:cubicBezTo>
                  <a:cubicBezTo>
                    <a:pt x="4217" y="736946"/>
                    <a:pt x="-4355" y="755679"/>
                    <a:pt x="2312" y="756314"/>
                  </a:cubicBezTo>
                  <a:cubicBezTo>
                    <a:pt x="8979" y="756949"/>
                    <a:pt x="48667" y="669954"/>
                    <a:pt x="57557" y="699164"/>
                  </a:cubicBezTo>
                  <a:cubicBezTo>
                    <a:pt x="66447" y="728374"/>
                    <a:pt x="53747" y="879822"/>
                    <a:pt x="55652" y="931574"/>
                  </a:cubicBezTo>
                  <a:cubicBezTo>
                    <a:pt x="57557" y="983326"/>
                    <a:pt x="62002" y="1012854"/>
                    <a:pt x="68987" y="1009679"/>
                  </a:cubicBezTo>
                  <a:cubicBezTo>
                    <a:pt x="75972" y="1006504"/>
                    <a:pt x="85096" y="912207"/>
                    <a:pt x="97562" y="912524"/>
                  </a:cubicBezTo>
                  <a:cubicBezTo>
                    <a:pt x="110028" y="912841"/>
                    <a:pt x="130764" y="1015712"/>
                    <a:pt x="143782" y="1011584"/>
                  </a:cubicBezTo>
                  <a:cubicBezTo>
                    <a:pt x="156799" y="1007457"/>
                    <a:pt x="159838" y="934386"/>
                    <a:pt x="175667" y="887759"/>
                  </a:cubicBezTo>
                  <a:cubicBezTo>
                    <a:pt x="191496" y="841132"/>
                    <a:pt x="226693" y="728013"/>
                    <a:pt x="238758" y="731823"/>
                  </a:cubicBezTo>
                  <a:cubicBezTo>
                    <a:pt x="250823" y="735633"/>
                    <a:pt x="234299" y="921641"/>
                    <a:pt x="248057" y="910619"/>
                  </a:cubicBezTo>
                  <a:cubicBezTo>
                    <a:pt x="261815" y="899597"/>
                    <a:pt x="302551" y="722934"/>
                    <a:pt x="321306" y="665693"/>
                  </a:cubicBezTo>
                  <a:cubicBezTo>
                    <a:pt x="340061" y="608452"/>
                    <a:pt x="344076" y="593840"/>
                    <a:pt x="360586" y="567170"/>
                  </a:cubicBezTo>
                  <a:cubicBezTo>
                    <a:pt x="377096" y="540500"/>
                    <a:pt x="374224" y="649528"/>
                    <a:pt x="398732" y="699417"/>
                  </a:cubicBezTo>
                  <a:cubicBezTo>
                    <a:pt x="423240" y="749306"/>
                    <a:pt x="487111" y="869089"/>
                    <a:pt x="507635" y="866504"/>
                  </a:cubicBezTo>
                  <a:close/>
                </a:path>
              </a:pathLst>
            </a:custGeom>
            <a:solidFill>
              <a:schemeClr val="accent4">
                <a:lumMod val="50000"/>
              </a:schemeClr>
            </a:solidFill>
            <a:ln>
              <a:noFill/>
            </a:ln>
            <a:effectLst/>
            <a:sp3d prstMaterial="softEdge">
              <a:bevelT w="1714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87" name="Oval 186">
              <a:extLst>
                <a:ext uri="{FF2B5EF4-FFF2-40B4-BE49-F238E27FC236}">
                  <a16:creationId xmlns:a16="http://schemas.microsoft.com/office/drawing/2014/main" id="{CF71C245-7E24-4B94-AC26-3DB22852D5AE}"/>
                </a:ext>
              </a:extLst>
            </p:cNvPr>
            <p:cNvSpPr/>
            <p:nvPr/>
          </p:nvSpPr>
          <p:spPr>
            <a:xfrm rot="20800008">
              <a:off x="5400721" y="2687734"/>
              <a:ext cx="152057" cy="166441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mc:AlternateContent xmlns:mc="http://schemas.openxmlformats.org/markup-compatibility/2006" xmlns:p14="http://schemas.microsoft.com/office/powerpoint/2010/main">
          <mc:Choice Requires="p14">
            <p:contentPart p14:bwMode="auto" r:id="rId15">
              <p14:nvContentPartPr>
                <p14:cNvPr id="188" name="Ink 187">
                  <a:extLst>
                    <a:ext uri="{FF2B5EF4-FFF2-40B4-BE49-F238E27FC236}">
                      <a16:creationId xmlns:a16="http://schemas.microsoft.com/office/drawing/2014/main" id="{DE17E04A-4689-4660-BCC3-F3D398C3482E}"/>
                    </a:ext>
                  </a:extLst>
                </p14:cNvPr>
                <p14:cNvContentPartPr/>
                <p14:nvPr/>
              </p14:nvContentPartPr>
              <p14:xfrm rot="20800008">
                <a:off x="5705303" y="2894521"/>
                <a:ext cx="28440" cy="42480"/>
              </p14:xfrm>
            </p:contentPart>
          </mc:Choice>
          <mc:Fallback xmlns="">
            <p:pic>
              <p:nvPicPr>
                <p:cNvPr id="188" name="Ink 187">
                  <a:extLst>
                    <a:ext uri="{FF2B5EF4-FFF2-40B4-BE49-F238E27FC236}">
                      <a16:creationId xmlns:a16="http://schemas.microsoft.com/office/drawing/2014/main" id="{DE17E04A-4689-4660-BCC3-F3D398C3482E}"/>
                    </a:ext>
                  </a:extLst>
                </p:cNvPr>
                <p:cNvPicPr/>
                <p:nvPr/>
              </p:nvPicPr>
              <p:blipFill>
                <a:blip r:embed="rId16"/>
                <a:stretch>
                  <a:fillRect/>
                </a:stretch>
              </p:blipFill>
              <p:spPr>
                <a:xfrm rot="20800008">
                  <a:off x="5692136" y="2881410"/>
                  <a:ext cx="54247" cy="68178"/>
                </a:xfrm>
                <a:prstGeom prst="rect">
                  <a:avLst/>
                </a:prstGeom>
              </p:spPr>
            </p:pic>
          </mc:Fallback>
        </mc:AlternateContent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F9D55176-BB33-4954-9516-B5C9D1A79F02}"/>
                </a:ext>
              </a:extLst>
            </p:cNvPr>
            <p:cNvSpPr/>
            <p:nvPr/>
          </p:nvSpPr>
          <p:spPr>
            <a:xfrm rot="20800008">
              <a:off x="6377909" y="2611068"/>
              <a:ext cx="112118" cy="164403"/>
            </a:xfrm>
            <a:custGeom>
              <a:avLst/>
              <a:gdLst>
                <a:gd name="connsiteX0" fmla="*/ 4594 w 97508"/>
                <a:gd name="connsiteY0" fmla="*/ 140638 h 174793"/>
                <a:gd name="connsiteX1" fmla="*/ 4594 w 97508"/>
                <a:gd name="connsiteY1" fmla="*/ 78907 h 174793"/>
                <a:gd name="connsiteX2" fmla="*/ 37389 w 97508"/>
                <a:gd name="connsiteY2" fmla="*/ 7529 h 174793"/>
                <a:gd name="connsiteX3" fmla="*/ 95263 w 97508"/>
                <a:gd name="connsiteY3" fmla="*/ 5600 h 174793"/>
                <a:gd name="connsiteX4" fmla="*/ 81759 w 97508"/>
                <a:gd name="connsiteY4" fmla="*/ 38395 h 174793"/>
                <a:gd name="connsiteX5" fmla="*/ 45106 w 97508"/>
                <a:gd name="connsiteY5" fmla="*/ 65403 h 174793"/>
                <a:gd name="connsiteX6" fmla="*/ 64397 w 97508"/>
                <a:gd name="connsiteY6" fmla="*/ 113631 h 174793"/>
                <a:gd name="connsiteX7" fmla="*/ 45106 w 97508"/>
                <a:gd name="connsiteY7" fmla="*/ 173433 h 174793"/>
                <a:gd name="connsiteX8" fmla="*/ 4594 w 97508"/>
                <a:gd name="connsiteY8" fmla="*/ 140638 h 174793"/>
                <a:gd name="connsiteX0" fmla="*/ 4721 w 97635"/>
                <a:gd name="connsiteY0" fmla="*/ 140638 h 169258"/>
                <a:gd name="connsiteX1" fmla="*/ 4721 w 97635"/>
                <a:gd name="connsiteY1" fmla="*/ 78907 h 169258"/>
                <a:gd name="connsiteX2" fmla="*/ 37516 w 97635"/>
                <a:gd name="connsiteY2" fmla="*/ 7529 h 169258"/>
                <a:gd name="connsiteX3" fmla="*/ 95390 w 97635"/>
                <a:gd name="connsiteY3" fmla="*/ 5600 h 169258"/>
                <a:gd name="connsiteX4" fmla="*/ 81886 w 97635"/>
                <a:gd name="connsiteY4" fmla="*/ 38395 h 169258"/>
                <a:gd name="connsiteX5" fmla="*/ 45233 w 97635"/>
                <a:gd name="connsiteY5" fmla="*/ 65403 h 169258"/>
                <a:gd name="connsiteX6" fmla="*/ 64524 w 97635"/>
                <a:gd name="connsiteY6" fmla="*/ 113631 h 169258"/>
                <a:gd name="connsiteX7" fmla="*/ 47163 w 97635"/>
                <a:gd name="connsiteY7" fmla="*/ 167646 h 169258"/>
                <a:gd name="connsiteX8" fmla="*/ 4721 w 97635"/>
                <a:gd name="connsiteY8" fmla="*/ 140638 h 169258"/>
                <a:gd name="connsiteX0" fmla="*/ 7132 w 100046"/>
                <a:gd name="connsiteY0" fmla="*/ 140638 h 169258"/>
                <a:gd name="connsiteX1" fmla="*/ 7132 w 100046"/>
                <a:gd name="connsiteY1" fmla="*/ 78907 h 169258"/>
                <a:gd name="connsiteX2" fmla="*/ 39927 w 100046"/>
                <a:gd name="connsiteY2" fmla="*/ 7529 h 169258"/>
                <a:gd name="connsiteX3" fmla="*/ 97801 w 100046"/>
                <a:gd name="connsiteY3" fmla="*/ 5600 h 169258"/>
                <a:gd name="connsiteX4" fmla="*/ 84297 w 100046"/>
                <a:gd name="connsiteY4" fmla="*/ 38395 h 169258"/>
                <a:gd name="connsiteX5" fmla="*/ 47644 w 100046"/>
                <a:gd name="connsiteY5" fmla="*/ 65403 h 169258"/>
                <a:gd name="connsiteX6" fmla="*/ 66935 w 100046"/>
                <a:gd name="connsiteY6" fmla="*/ 113631 h 169258"/>
                <a:gd name="connsiteX7" fmla="*/ 49574 w 100046"/>
                <a:gd name="connsiteY7" fmla="*/ 167646 h 169258"/>
                <a:gd name="connsiteX8" fmla="*/ 7132 w 100046"/>
                <a:gd name="connsiteY8" fmla="*/ 140638 h 169258"/>
                <a:gd name="connsiteX0" fmla="*/ 4170 w 112517"/>
                <a:gd name="connsiteY0" fmla="*/ 154142 h 170508"/>
                <a:gd name="connsiteX1" fmla="*/ 19603 w 112517"/>
                <a:gd name="connsiteY1" fmla="*/ 78907 h 170508"/>
                <a:gd name="connsiteX2" fmla="*/ 52398 w 112517"/>
                <a:gd name="connsiteY2" fmla="*/ 7529 h 170508"/>
                <a:gd name="connsiteX3" fmla="*/ 110272 w 112517"/>
                <a:gd name="connsiteY3" fmla="*/ 5600 h 170508"/>
                <a:gd name="connsiteX4" fmla="*/ 96768 w 112517"/>
                <a:gd name="connsiteY4" fmla="*/ 38395 h 170508"/>
                <a:gd name="connsiteX5" fmla="*/ 60115 w 112517"/>
                <a:gd name="connsiteY5" fmla="*/ 65403 h 170508"/>
                <a:gd name="connsiteX6" fmla="*/ 79406 w 112517"/>
                <a:gd name="connsiteY6" fmla="*/ 113631 h 170508"/>
                <a:gd name="connsiteX7" fmla="*/ 62045 w 112517"/>
                <a:gd name="connsiteY7" fmla="*/ 167646 h 170508"/>
                <a:gd name="connsiteX8" fmla="*/ 4170 w 112517"/>
                <a:gd name="connsiteY8" fmla="*/ 154142 h 170508"/>
                <a:gd name="connsiteX0" fmla="*/ 4954 w 107513"/>
                <a:gd name="connsiteY0" fmla="*/ 154142 h 170508"/>
                <a:gd name="connsiteX1" fmla="*/ 14599 w 107513"/>
                <a:gd name="connsiteY1" fmla="*/ 78907 h 170508"/>
                <a:gd name="connsiteX2" fmla="*/ 47394 w 107513"/>
                <a:gd name="connsiteY2" fmla="*/ 7529 h 170508"/>
                <a:gd name="connsiteX3" fmla="*/ 105268 w 107513"/>
                <a:gd name="connsiteY3" fmla="*/ 5600 h 170508"/>
                <a:gd name="connsiteX4" fmla="*/ 91764 w 107513"/>
                <a:gd name="connsiteY4" fmla="*/ 38395 h 170508"/>
                <a:gd name="connsiteX5" fmla="*/ 55111 w 107513"/>
                <a:gd name="connsiteY5" fmla="*/ 65403 h 170508"/>
                <a:gd name="connsiteX6" fmla="*/ 74402 w 107513"/>
                <a:gd name="connsiteY6" fmla="*/ 113631 h 170508"/>
                <a:gd name="connsiteX7" fmla="*/ 57041 w 107513"/>
                <a:gd name="connsiteY7" fmla="*/ 167646 h 170508"/>
                <a:gd name="connsiteX8" fmla="*/ 4954 w 107513"/>
                <a:gd name="connsiteY8" fmla="*/ 154142 h 170508"/>
                <a:gd name="connsiteX0" fmla="*/ 2473 w 105032"/>
                <a:gd name="connsiteY0" fmla="*/ 154142 h 170508"/>
                <a:gd name="connsiteX1" fmla="*/ 12118 w 105032"/>
                <a:gd name="connsiteY1" fmla="*/ 78907 h 170508"/>
                <a:gd name="connsiteX2" fmla="*/ 44913 w 105032"/>
                <a:gd name="connsiteY2" fmla="*/ 7529 h 170508"/>
                <a:gd name="connsiteX3" fmla="*/ 102787 w 105032"/>
                <a:gd name="connsiteY3" fmla="*/ 5600 h 170508"/>
                <a:gd name="connsiteX4" fmla="*/ 89283 w 105032"/>
                <a:gd name="connsiteY4" fmla="*/ 38395 h 170508"/>
                <a:gd name="connsiteX5" fmla="*/ 52630 w 105032"/>
                <a:gd name="connsiteY5" fmla="*/ 65403 h 170508"/>
                <a:gd name="connsiteX6" fmla="*/ 71921 w 105032"/>
                <a:gd name="connsiteY6" fmla="*/ 113631 h 170508"/>
                <a:gd name="connsiteX7" fmla="*/ 54560 w 105032"/>
                <a:gd name="connsiteY7" fmla="*/ 167646 h 170508"/>
                <a:gd name="connsiteX8" fmla="*/ 2473 w 105032"/>
                <a:gd name="connsiteY8" fmla="*/ 154142 h 170508"/>
                <a:gd name="connsiteX0" fmla="*/ 2473 w 103798"/>
                <a:gd name="connsiteY0" fmla="*/ 153515 h 169881"/>
                <a:gd name="connsiteX1" fmla="*/ 12118 w 103798"/>
                <a:gd name="connsiteY1" fmla="*/ 78280 h 169881"/>
                <a:gd name="connsiteX2" fmla="*/ 44913 w 103798"/>
                <a:gd name="connsiteY2" fmla="*/ 6902 h 169881"/>
                <a:gd name="connsiteX3" fmla="*/ 102787 w 103798"/>
                <a:gd name="connsiteY3" fmla="*/ 4973 h 169881"/>
                <a:gd name="connsiteX4" fmla="*/ 79637 w 103798"/>
                <a:gd name="connsiteY4" fmla="*/ 26194 h 169881"/>
                <a:gd name="connsiteX5" fmla="*/ 52630 w 103798"/>
                <a:gd name="connsiteY5" fmla="*/ 64776 h 169881"/>
                <a:gd name="connsiteX6" fmla="*/ 71921 w 103798"/>
                <a:gd name="connsiteY6" fmla="*/ 113004 h 169881"/>
                <a:gd name="connsiteX7" fmla="*/ 54560 w 103798"/>
                <a:gd name="connsiteY7" fmla="*/ 167019 h 169881"/>
                <a:gd name="connsiteX8" fmla="*/ 2473 w 103798"/>
                <a:gd name="connsiteY8" fmla="*/ 153515 h 169881"/>
                <a:gd name="connsiteX0" fmla="*/ 2473 w 113197"/>
                <a:gd name="connsiteY0" fmla="*/ 151975 h 168341"/>
                <a:gd name="connsiteX1" fmla="*/ 12118 w 113197"/>
                <a:gd name="connsiteY1" fmla="*/ 76740 h 168341"/>
                <a:gd name="connsiteX2" fmla="*/ 44913 w 113197"/>
                <a:gd name="connsiteY2" fmla="*/ 5362 h 168341"/>
                <a:gd name="connsiteX3" fmla="*/ 112432 w 113197"/>
                <a:gd name="connsiteY3" fmla="*/ 7291 h 168341"/>
                <a:gd name="connsiteX4" fmla="*/ 79637 w 113197"/>
                <a:gd name="connsiteY4" fmla="*/ 24654 h 168341"/>
                <a:gd name="connsiteX5" fmla="*/ 52630 w 113197"/>
                <a:gd name="connsiteY5" fmla="*/ 63236 h 168341"/>
                <a:gd name="connsiteX6" fmla="*/ 71921 w 113197"/>
                <a:gd name="connsiteY6" fmla="*/ 111464 h 168341"/>
                <a:gd name="connsiteX7" fmla="*/ 54560 w 113197"/>
                <a:gd name="connsiteY7" fmla="*/ 165479 h 168341"/>
                <a:gd name="connsiteX8" fmla="*/ 2473 w 113197"/>
                <a:gd name="connsiteY8" fmla="*/ 151975 h 168341"/>
                <a:gd name="connsiteX0" fmla="*/ 2473 w 112829"/>
                <a:gd name="connsiteY0" fmla="*/ 151975 h 168341"/>
                <a:gd name="connsiteX1" fmla="*/ 12118 w 112829"/>
                <a:gd name="connsiteY1" fmla="*/ 76740 h 168341"/>
                <a:gd name="connsiteX2" fmla="*/ 44913 w 112829"/>
                <a:gd name="connsiteY2" fmla="*/ 5362 h 168341"/>
                <a:gd name="connsiteX3" fmla="*/ 112432 w 112829"/>
                <a:gd name="connsiteY3" fmla="*/ 7291 h 168341"/>
                <a:gd name="connsiteX4" fmla="*/ 71921 w 112829"/>
                <a:gd name="connsiteY4" fmla="*/ 24654 h 168341"/>
                <a:gd name="connsiteX5" fmla="*/ 52630 w 112829"/>
                <a:gd name="connsiteY5" fmla="*/ 63236 h 168341"/>
                <a:gd name="connsiteX6" fmla="*/ 71921 w 112829"/>
                <a:gd name="connsiteY6" fmla="*/ 111464 h 168341"/>
                <a:gd name="connsiteX7" fmla="*/ 54560 w 112829"/>
                <a:gd name="connsiteY7" fmla="*/ 165479 h 168341"/>
                <a:gd name="connsiteX8" fmla="*/ 2473 w 112829"/>
                <a:gd name="connsiteY8" fmla="*/ 151975 h 168341"/>
                <a:gd name="connsiteX0" fmla="*/ 2473 w 113177"/>
                <a:gd name="connsiteY0" fmla="*/ 157013 h 173379"/>
                <a:gd name="connsiteX1" fmla="*/ 12118 w 113177"/>
                <a:gd name="connsiteY1" fmla="*/ 81778 h 173379"/>
                <a:gd name="connsiteX2" fmla="*/ 44913 w 113177"/>
                <a:gd name="connsiteY2" fmla="*/ 10400 h 173379"/>
                <a:gd name="connsiteX3" fmla="*/ 112432 w 113177"/>
                <a:gd name="connsiteY3" fmla="*/ 12329 h 173379"/>
                <a:gd name="connsiteX4" fmla="*/ 71921 w 113177"/>
                <a:gd name="connsiteY4" fmla="*/ 29692 h 173379"/>
                <a:gd name="connsiteX5" fmla="*/ 52630 w 113177"/>
                <a:gd name="connsiteY5" fmla="*/ 68274 h 173379"/>
                <a:gd name="connsiteX6" fmla="*/ 71921 w 113177"/>
                <a:gd name="connsiteY6" fmla="*/ 116502 h 173379"/>
                <a:gd name="connsiteX7" fmla="*/ 54560 w 113177"/>
                <a:gd name="connsiteY7" fmla="*/ 170517 h 173379"/>
                <a:gd name="connsiteX8" fmla="*/ 2473 w 113177"/>
                <a:gd name="connsiteY8" fmla="*/ 157013 h 173379"/>
                <a:gd name="connsiteX0" fmla="*/ 1414 w 112118"/>
                <a:gd name="connsiteY0" fmla="*/ 157013 h 164403"/>
                <a:gd name="connsiteX1" fmla="*/ 11059 w 112118"/>
                <a:gd name="connsiteY1" fmla="*/ 81778 h 164403"/>
                <a:gd name="connsiteX2" fmla="*/ 43854 w 112118"/>
                <a:gd name="connsiteY2" fmla="*/ 10400 h 164403"/>
                <a:gd name="connsiteX3" fmla="*/ 111373 w 112118"/>
                <a:gd name="connsiteY3" fmla="*/ 12329 h 164403"/>
                <a:gd name="connsiteX4" fmla="*/ 70862 w 112118"/>
                <a:gd name="connsiteY4" fmla="*/ 29692 h 164403"/>
                <a:gd name="connsiteX5" fmla="*/ 51571 w 112118"/>
                <a:gd name="connsiteY5" fmla="*/ 68274 h 164403"/>
                <a:gd name="connsiteX6" fmla="*/ 70862 w 112118"/>
                <a:gd name="connsiteY6" fmla="*/ 116502 h 164403"/>
                <a:gd name="connsiteX7" fmla="*/ 38068 w 112118"/>
                <a:gd name="connsiteY7" fmla="*/ 157014 h 164403"/>
                <a:gd name="connsiteX8" fmla="*/ 1414 w 112118"/>
                <a:gd name="connsiteY8" fmla="*/ 157013 h 164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2118" h="164403">
                  <a:moveTo>
                    <a:pt x="1414" y="157013"/>
                  </a:moveTo>
                  <a:cubicBezTo>
                    <a:pt x="-3087" y="144474"/>
                    <a:pt x="3986" y="106213"/>
                    <a:pt x="11059" y="81778"/>
                  </a:cubicBezTo>
                  <a:cubicBezTo>
                    <a:pt x="18132" y="57343"/>
                    <a:pt x="27135" y="21975"/>
                    <a:pt x="43854" y="10400"/>
                  </a:cubicBezTo>
                  <a:cubicBezTo>
                    <a:pt x="60573" y="-1175"/>
                    <a:pt x="104943" y="-6319"/>
                    <a:pt x="111373" y="12329"/>
                  </a:cubicBezTo>
                  <a:cubicBezTo>
                    <a:pt x="117803" y="30977"/>
                    <a:pt x="80829" y="20368"/>
                    <a:pt x="70862" y="29692"/>
                  </a:cubicBezTo>
                  <a:cubicBezTo>
                    <a:pt x="60895" y="39016"/>
                    <a:pt x="51571" y="53806"/>
                    <a:pt x="51571" y="68274"/>
                  </a:cubicBezTo>
                  <a:cubicBezTo>
                    <a:pt x="51571" y="82742"/>
                    <a:pt x="70862" y="98497"/>
                    <a:pt x="70862" y="116502"/>
                  </a:cubicBezTo>
                  <a:cubicBezTo>
                    <a:pt x="70862" y="134507"/>
                    <a:pt x="49643" y="150262"/>
                    <a:pt x="38068" y="157014"/>
                  </a:cubicBezTo>
                  <a:cubicBezTo>
                    <a:pt x="26493" y="163766"/>
                    <a:pt x="5915" y="169552"/>
                    <a:pt x="1414" y="157013"/>
                  </a:cubicBezTo>
                  <a:close/>
                </a:path>
              </a:pathLst>
            </a:custGeom>
            <a:solidFill>
              <a:srgbClr val="FACB9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A257CC14-82AB-4CEB-99A3-8FE26622967D}"/>
                </a:ext>
              </a:extLst>
            </p:cNvPr>
            <p:cNvSpPr/>
            <p:nvPr/>
          </p:nvSpPr>
          <p:spPr>
            <a:xfrm rot="20800008">
              <a:off x="5627084" y="3028614"/>
              <a:ext cx="295361" cy="32281"/>
            </a:xfrm>
            <a:custGeom>
              <a:avLst/>
              <a:gdLst>
                <a:gd name="connsiteX0" fmla="*/ 3794 w 295361"/>
                <a:gd name="connsiteY0" fmla="*/ 31237 h 32281"/>
                <a:gd name="connsiteX1" fmla="*/ 284755 w 295361"/>
                <a:gd name="connsiteY1" fmla="*/ 23574 h 32281"/>
                <a:gd name="connsiteX2" fmla="*/ 226009 w 295361"/>
                <a:gd name="connsiteY2" fmla="*/ 8249 h 32281"/>
                <a:gd name="connsiteX3" fmla="*/ 128950 w 295361"/>
                <a:gd name="connsiteY3" fmla="*/ 586 h 32281"/>
                <a:gd name="connsiteX4" fmla="*/ 3794 w 295361"/>
                <a:gd name="connsiteY4" fmla="*/ 31237 h 32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5361" h="32281">
                  <a:moveTo>
                    <a:pt x="3794" y="31237"/>
                  </a:moveTo>
                  <a:cubicBezTo>
                    <a:pt x="29761" y="35068"/>
                    <a:pt x="247719" y="27405"/>
                    <a:pt x="284755" y="23574"/>
                  </a:cubicBezTo>
                  <a:cubicBezTo>
                    <a:pt x="321791" y="19743"/>
                    <a:pt x="251976" y="12080"/>
                    <a:pt x="226009" y="8249"/>
                  </a:cubicBezTo>
                  <a:cubicBezTo>
                    <a:pt x="200042" y="4418"/>
                    <a:pt x="165560" y="-1968"/>
                    <a:pt x="128950" y="586"/>
                  </a:cubicBezTo>
                  <a:cubicBezTo>
                    <a:pt x="92340" y="3140"/>
                    <a:pt x="-22173" y="27406"/>
                    <a:pt x="3794" y="31237"/>
                  </a:cubicBez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endParaRPr lang="en-US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</p:grpSp>
      <p:sp>
        <p:nvSpPr>
          <p:cNvPr id="197" name="Rectangle 196">
            <a:extLst>
              <a:ext uri="{FF2B5EF4-FFF2-40B4-BE49-F238E27FC236}">
                <a16:creationId xmlns:a16="http://schemas.microsoft.com/office/drawing/2014/main" id="{1100BA03-DB6B-4911-B01A-67825784FCE5}"/>
              </a:ext>
            </a:extLst>
          </p:cNvPr>
          <p:cNvSpPr/>
          <p:nvPr/>
        </p:nvSpPr>
        <p:spPr>
          <a:xfrm>
            <a:off x="6998490" y="2438022"/>
            <a:ext cx="4303742" cy="2354491"/>
          </a:xfrm>
          <a:prstGeom prst="rect">
            <a:avLst/>
          </a:prstGeom>
          <a:noFill/>
        </p:spPr>
        <p:txBody>
          <a:bodyPr wrap="none" lIns="137160" tIns="68580" rIns="137160" bIns="68580">
            <a:spAutoFit/>
          </a:bodyPr>
          <a:lstStyle/>
          <a:p>
            <a:pPr algn="ctr" defTabSz="685800"/>
            <a:r>
              <a:rPr lang="en-US" sz="14400" b="1" dirty="0" err="1">
                <a:ln w="12700" cmpd="sng">
                  <a:solidFill>
                    <a:srgbClr val="FFFF00"/>
                  </a:solidFill>
                  <a:prstDash val="solid"/>
                </a:ln>
                <a:solidFill>
                  <a:srgbClr val="FFFF00"/>
                </a:solidFill>
                <a:effectLst>
                  <a:glow rad="139700">
                    <a:srgbClr val="FFC000">
                      <a:satMod val="175000"/>
                      <a:alpha val="40000"/>
                    </a:srgbClr>
                  </a:glow>
                  <a:outerShdw blurRad="50800" dist="38100" dir="5400000" algn="t" rotWithShape="0">
                    <a:prstClr val="black">
                      <a:alpha val="40000"/>
                    </a:prstClr>
                  </a:outerShdw>
                </a:effectLst>
                <a:latin typeface="UTM Banque" panose="02040603050506020204" pitchFamily="18" charset="0"/>
              </a:rPr>
              <a:t>Vào</a:t>
            </a:r>
            <a:r>
              <a:rPr lang="en-US" sz="14400" b="1" dirty="0">
                <a:ln w="12700" cmpd="sng">
                  <a:solidFill>
                    <a:srgbClr val="FFFF00"/>
                  </a:solidFill>
                  <a:prstDash val="solid"/>
                </a:ln>
                <a:solidFill>
                  <a:srgbClr val="FFFF00"/>
                </a:solidFill>
                <a:effectLst>
                  <a:glow rad="139700">
                    <a:srgbClr val="FFC000">
                      <a:satMod val="175000"/>
                      <a:alpha val="40000"/>
                    </a:srgbClr>
                  </a:glow>
                  <a:outerShdw blurRad="50800" dist="38100" dir="5400000" algn="t" rotWithShape="0">
                    <a:prstClr val="black">
                      <a:alpha val="40000"/>
                    </a:prstClr>
                  </a:outerShdw>
                </a:effectLst>
                <a:latin typeface="UTM Banque" panose="02040603050506020204" pitchFamily="18" charset="0"/>
              </a:rPr>
              <a:t>!</a:t>
            </a:r>
          </a:p>
        </p:txBody>
      </p:sp>
      <p:sp>
        <p:nvSpPr>
          <p:cNvPr id="200" name="Isosceles Triangle 199">
            <a:hlinkClick r:id="" action="ppaction://hlinkshowjump?jump=lastslideviewed"/>
            <a:extLst>
              <a:ext uri="{FF2B5EF4-FFF2-40B4-BE49-F238E27FC236}">
                <a16:creationId xmlns:a16="http://schemas.microsoft.com/office/drawing/2014/main" id="{81D7F250-1B43-4748-9B93-BBE20525D2C7}"/>
              </a:ext>
            </a:extLst>
          </p:cNvPr>
          <p:cNvSpPr/>
          <p:nvPr/>
        </p:nvSpPr>
        <p:spPr>
          <a:xfrm rot="5400000">
            <a:off x="16857774" y="61850"/>
            <a:ext cx="1555845" cy="1341246"/>
          </a:xfrm>
          <a:prstGeom prst="triangle">
            <a:avLst/>
          </a:prstGeom>
          <a:solidFill>
            <a:srgbClr val="C00000"/>
          </a:solidFill>
          <a:ln>
            <a:noFill/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/>
            <a:endParaRPr lang="en-US" sz="2700">
              <a:solidFill>
                <a:prstClr val="white"/>
              </a:solidFill>
              <a:latin typeface="Calibri" panose="020F0502020204030204"/>
            </a:endParaRPr>
          </a:p>
        </p:txBody>
      </p:sp>
    </p:spTree>
    <p:extLst>
      <p:ext uri="{BB962C8B-B14F-4D97-AF65-F5344CB8AC3E}">
        <p14:creationId xmlns:p14="http://schemas.microsoft.com/office/powerpoint/2010/main" val="132650063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spd="slow" advClick="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70833E-6 -2.22222E-6 L -0.20026 -0.2243 " pathEditMode="relative" rAng="0" ptsTypes="AA">
                                      <p:cBhvr>
                                        <p:cTn id="6" dur="225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0013" y="-11227"/>
                                    </p:animMotion>
                                  </p:childTnLst>
                                  <p:subTnLst>
                                    <p:audio>
                                      <p:cMediaNode vol="18000"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ay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7" presetID="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2250" fill="hold"/>
                                        <p:tgtEl>
                                          <p:spTgt spid="20"/>
                                        </p:tgtEl>
                                      </p:cBhvr>
                                      <p:by x="50000" y="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8" presetClass="emph" presetSubtype="0" accel="51000" decel="49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-43200000">
                                      <p:cBhvr>
                                        <p:cTn id="10" dur="225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" presetID="37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1705 0.01598 C 0.01523 0.04375 -0.02774 -0.09074 -0.0392 -0.11412 C -0.06159 -0.15833 -0.06459 -0.16527 -0.07904 -0.19838 C -0.09388 -0.225 -0.10717 -0.25717 -0.1155 -0.27685 C -0.12761 -0.29606 -0.15222 -0.35231 -0.1323 -0.36296 " pathEditMode="relative" rAng="0" ptsTypes="AAAAA">
                                      <p:cBhvr>
                                        <p:cTn id="12" dur="225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7852" y="-18773"/>
                                    </p:animMotion>
                                  </p:childTnLst>
                                </p:cTn>
                              </p:par>
                              <p:par>
                                <p:cTn id="13" presetID="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2250" fill="hold"/>
                                        <p:tgtEl>
                                          <p:spTgt spid="30"/>
                                        </p:tgtEl>
                                      </p:cBhvr>
                                      <p:by x="60000" y="6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2250"/>
                            </p:stCondLst>
                            <p:childTnLst>
                              <p:par>
                                <p:cTn id="16" presetID="42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1323 -0.36296 L -0.77735 -0.31273 " pathEditMode="relative" rAng="0" ptsTypes="AA">
                                      <p:cBhvr>
                                        <p:cTn id="17" dur="75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2253" y="2500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sut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8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91667E-6 -2.96296E-6 L 0.03606 -0.02199 " pathEditMode="relative" rAng="0" ptsTypes="AA">
                                      <p:cBhvr>
                                        <p:cTn id="19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797" y="-1111"/>
                                    </p:animMotion>
                                  </p:childTnLst>
                                </p:cTn>
                              </p:par>
                              <p:par>
                                <p:cTn id="20" presetID="1" presetClass="exit" presetSubtype="0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" presetID="1" presetClass="entr" presetSubtype="0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-43200000">
                                      <p:cBhvr>
                                        <p:cTn id="25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6" presetID="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27" dur="500" fill="hold"/>
                                        <p:tgtEl>
                                          <p:spTgt spid="30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000"/>
                            </p:stCondLst>
                            <p:childTnLst>
                              <p:par>
                                <p:cTn id="29" presetID="1" presetClass="exit" presetSubtype="0" fill="hold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xit" presetSubtype="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19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19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1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30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43" dur="500" fill="hold"/>
                                        <p:tgtEl>
                                          <p:spTgt spid="197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44" dur="500" fill="hold"/>
                                        <p:tgtEl>
                                          <p:spTgt spid="19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45" dur="500" fill="hold"/>
                                        <p:tgtEl>
                                          <p:spTgt spid="197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set>
                                      <p:cBhvr>
                                        <p:cTn id="46" dur="500" fill="hold"/>
                                        <p:tgtEl>
                                          <p:spTgt spid="19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than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47" presetID="32" presetClass="emph" presetSubtype="0" repeatCount="indefinite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48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9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9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50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9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51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9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52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9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7" grpId="0"/>
      <p:bldP spid="197" grpId="1"/>
      <p:bldP spid="197" grpId="2"/>
    </p:bld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>
            <a:extLst>
              <a:ext uri="{FF2B5EF4-FFF2-40B4-BE49-F238E27FC236}">
                <a16:creationId xmlns:a16="http://schemas.microsoft.com/office/drawing/2014/main" id="{BA8A8260-770E-4BD0-B86B-C369BD44C98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887586" y="-2984863"/>
            <a:ext cx="13787843" cy="13787843"/>
          </a:xfrm>
          <a:prstGeom prst="rect">
            <a:avLst/>
          </a:prstGeom>
        </p:spPr>
      </p:pic>
      <p:pic>
        <p:nvPicPr>
          <p:cNvPr id="7" name="Picture 6" descr="Chart, scatter chart&#10;&#10;Description automatically generated">
            <a:extLst>
              <a:ext uri="{FF2B5EF4-FFF2-40B4-BE49-F238E27FC236}">
                <a16:creationId xmlns:a16="http://schemas.microsoft.com/office/drawing/2014/main" id="{71FE7E92-1F6C-4559-A0B0-BEB1F71ED581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390532" y="4237672"/>
            <a:ext cx="4443818" cy="4559357"/>
          </a:xfrm>
          <a:prstGeom prst="rect">
            <a:avLst/>
          </a:prstGeom>
        </p:spPr>
      </p:pic>
      <p:pic>
        <p:nvPicPr>
          <p:cNvPr id="3" name="Picture 2" descr="A picture containing cup, tableware, porcelain&#10;&#10;Description automatically generated">
            <a:extLst>
              <a:ext uri="{FF2B5EF4-FFF2-40B4-BE49-F238E27FC236}">
                <a16:creationId xmlns:a16="http://schemas.microsoft.com/office/drawing/2014/main" id="{46DB83BD-AD97-414C-A55D-FEB22C8E9AED}"/>
              </a:ext>
            </a:extLst>
          </p:cNvPr>
          <p:cNvPicPr>
            <a:picLocks noChangeAspect="1"/>
          </p:cNvPicPr>
          <p:nvPr/>
        </p:nvPicPr>
        <p:blipFill rotWithShape="1"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artisticPaintStrokes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r="3643"/>
          <a:stretch/>
        </p:blipFill>
        <p:spPr>
          <a:xfrm>
            <a:off x="4738547" y="208988"/>
            <a:ext cx="8810906" cy="9144018"/>
          </a:xfrm>
          <a:prstGeom prst="rect">
            <a:avLst/>
          </a:prstGeom>
          <a:effectLst>
            <a:glow rad="1905000">
              <a:srgbClr val="FFFF00">
                <a:alpha val="26000"/>
              </a:srgbClr>
            </a:glow>
          </a:effectLst>
        </p:spPr>
      </p:pic>
      <p:pic>
        <p:nvPicPr>
          <p:cNvPr id="9" name="Picture 8">
            <a:extLst>
              <a:ext uri="{FF2B5EF4-FFF2-40B4-BE49-F238E27FC236}">
                <a16:creationId xmlns:a16="http://schemas.microsoft.com/office/drawing/2014/main" id="{D97AB820-B37D-4877-B8B2-079CA4B0D5FD}"/>
              </a:ext>
            </a:extLst>
          </p:cNvPr>
          <p:cNvPicPr>
            <a:picLocks noChangeAspect="1"/>
          </p:cNvPicPr>
          <p:nvPr/>
        </p:nvPicPr>
        <p:blipFill>
          <a:blip r:embed="rId7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908005" y="1588162"/>
            <a:ext cx="4471988" cy="4929188"/>
          </a:xfrm>
          <a:prstGeom prst="rect">
            <a:avLst/>
          </a:prstGeom>
        </p:spPr>
      </p:pic>
      <p:pic>
        <p:nvPicPr>
          <p:cNvPr id="11" name="Picture 10">
            <a:extLst>
              <a:ext uri="{FF2B5EF4-FFF2-40B4-BE49-F238E27FC236}">
                <a16:creationId xmlns:a16="http://schemas.microsoft.com/office/drawing/2014/main" id="{76162DCA-6BDF-4607-B7C3-3C3A47698B84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1798389" y="1371620"/>
            <a:ext cx="8706393" cy="870639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6116539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75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75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75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sfx-victory61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7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7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75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0" presetClass="entr" presetSubtype="0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75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53" presetClass="entr" presetSubtype="16" fill="hold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" dur="75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6" presetClass="entr" presetSubtype="16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25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27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8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29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0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31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AA3FF2C6-57E7-F031-4FA3-1A290467BF8C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-1" y="0"/>
            <a:ext cx="6845483" cy="10401300"/>
          </a:xfrm>
          <a:prstGeom prst="flowChartDelay">
            <a:avLst/>
          </a:prstGeom>
        </p:spPr>
      </p:pic>
      <p:sp>
        <p:nvSpPr>
          <p:cNvPr id="2" name="Title 4">
            <a:extLst>
              <a:ext uri="{FF2B5EF4-FFF2-40B4-BE49-F238E27FC236}">
                <a16:creationId xmlns:a16="http://schemas.microsoft.com/office/drawing/2014/main" id="{86C07CC3-6DFA-CBA5-DECF-DFBAE7C08B9F}"/>
              </a:ext>
            </a:extLst>
          </p:cNvPr>
          <p:cNvSpPr txBox="1">
            <a:spLocks/>
          </p:cNvSpPr>
          <p:nvPr/>
        </p:nvSpPr>
        <p:spPr>
          <a:xfrm>
            <a:off x="1440000" y="548268"/>
            <a:ext cx="15408000" cy="1145400"/>
          </a:xfrm>
          <a:prstGeom prst="rect">
            <a:avLst/>
          </a:prstGeom>
        </p:spPr>
        <p:txBody>
          <a:bodyPr>
            <a:normAutofit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j-ea"/>
                <a:cs typeface="Times New Roman" panose="02020603050405020304" pitchFamily="18" charset="0"/>
              </a:rPr>
              <a:t> </a:t>
            </a:r>
            <a:r>
              <a:rPr kumimoji="0" lang="en-US" sz="60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j-ea"/>
                <a:cs typeface="Times New Roman" panose="02020603050405020304" pitchFamily="18" charset="0"/>
              </a:rPr>
              <a:t>Đọc</a:t>
            </a:r>
            <a:r>
              <a:rPr kumimoji="0" lang="en-US" sz="6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j-ea"/>
                <a:cs typeface="Times New Roman" panose="02020603050405020304" pitchFamily="18" charset="0"/>
              </a:rPr>
              <a:t> – </a:t>
            </a:r>
            <a:r>
              <a:rPr kumimoji="0" lang="en-US" sz="60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j-ea"/>
                <a:cs typeface="Times New Roman" panose="02020603050405020304" pitchFamily="18" charset="0"/>
              </a:rPr>
              <a:t>chú</a:t>
            </a:r>
            <a:r>
              <a:rPr kumimoji="0" lang="en-US" sz="6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j-ea"/>
                <a:cs typeface="Times New Roman" panose="02020603050405020304" pitchFamily="18" charset="0"/>
              </a:rPr>
              <a:t> </a:t>
            </a:r>
            <a:r>
              <a:rPr kumimoji="0" lang="en-US" sz="60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j-ea"/>
                <a:cs typeface="Times New Roman" panose="02020603050405020304" pitchFamily="18" charset="0"/>
              </a:rPr>
              <a:t>thích</a:t>
            </a:r>
            <a:endParaRPr kumimoji="0" lang="en-US" sz="60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+mj-ea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86818901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4">
            <a:extLst>
              <a:ext uri="{FF2B5EF4-FFF2-40B4-BE49-F238E27FC236}">
                <a16:creationId xmlns:a16="http://schemas.microsoft.com/office/drawing/2014/main" id="{A73B752E-3EAB-36A7-4D61-8424CE34CADA}"/>
              </a:ext>
            </a:extLst>
          </p:cNvPr>
          <p:cNvSpPr txBox="1">
            <a:spLocks/>
          </p:cNvSpPr>
          <p:nvPr/>
        </p:nvSpPr>
        <p:spPr>
          <a:xfrm>
            <a:off x="1440000" y="506704"/>
            <a:ext cx="15408000" cy="1145400"/>
          </a:xfrm>
          <a:prstGeom prst="rect">
            <a:avLst/>
          </a:prstGeom>
        </p:spPr>
        <p:txBody>
          <a:bodyPr>
            <a:normAutofit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j-ea"/>
                <a:cs typeface="Times New Roman" panose="02020603050405020304" pitchFamily="18" charset="0"/>
              </a:rPr>
              <a:t> </a:t>
            </a:r>
            <a:r>
              <a:rPr kumimoji="0" lang="en-US" sz="60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j-ea"/>
                <a:cs typeface="Times New Roman" panose="02020603050405020304" pitchFamily="18" charset="0"/>
              </a:rPr>
              <a:t>Đọc</a:t>
            </a:r>
            <a:r>
              <a:rPr kumimoji="0" lang="en-US" sz="6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j-ea"/>
                <a:cs typeface="Times New Roman" panose="02020603050405020304" pitchFamily="18" charset="0"/>
              </a:rPr>
              <a:t> – </a:t>
            </a:r>
            <a:r>
              <a:rPr kumimoji="0" lang="en-US" sz="60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j-ea"/>
                <a:cs typeface="Times New Roman" panose="02020603050405020304" pitchFamily="18" charset="0"/>
              </a:rPr>
              <a:t>chú</a:t>
            </a:r>
            <a:r>
              <a:rPr kumimoji="0" lang="en-US" sz="6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j-ea"/>
                <a:cs typeface="Times New Roman" panose="02020603050405020304" pitchFamily="18" charset="0"/>
              </a:rPr>
              <a:t> </a:t>
            </a:r>
            <a:r>
              <a:rPr kumimoji="0" lang="en-US" sz="60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j-ea"/>
                <a:cs typeface="Times New Roman" panose="02020603050405020304" pitchFamily="18" charset="0"/>
              </a:rPr>
              <a:t>thích</a:t>
            </a:r>
            <a:endParaRPr kumimoji="0" lang="en-US" sz="60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+mj-ea"/>
              <a:cs typeface="Times New Roman" panose="02020603050405020304" pitchFamily="18" charset="0"/>
            </a:endParaRPr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94694E33-8C98-3F13-03B2-AA4C1D2E1457}"/>
              </a:ext>
            </a:extLst>
          </p:cNvPr>
          <p:cNvSpPr/>
          <p:nvPr/>
        </p:nvSpPr>
        <p:spPr>
          <a:xfrm>
            <a:off x="1336745" y="1612247"/>
            <a:ext cx="13562110" cy="1136946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b. </a:t>
            </a:r>
            <a:r>
              <a:rPr kumimoji="0" lang="en-US" sz="44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Chú</a:t>
            </a:r>
            <a:r>
              <a:rPr kumimoji="0" lang="en-US" sz="4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44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thích</a:t>
            </a:r>
            <a:endParaRPr kumimoji="0" lang="en-US" sz="4400" b="1" i="1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Cambria" panose="02040503050406030204" pitchFamily="18" charset="0"/>
              <a:cs typeface="Times New Roman" panose="02020603050405020304" pitchFamily="18" charset="0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AB1AC492-0C8C-40BA-69E5-82095DFE4BB0}"/>
              </a:ext>
            </a:extLst>
          </p:cNvPr>
          <p:cNvSpPr txBox="1"/>
          <p:nvPr/>
        </p:nvSpPr>
        <p:spPr>
          <a:xfrm>
            <a:off x="1440000" y="2933700"/>
            <a:ext cx="11209200" cy="212365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sz="4400" b="1" dirty="0">
                <a:solidFill>
                  <a:srgbClr val="0D0D0D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- </a:t>
            </a:r>
            <a:r>
              <a:rPr lang="en-US" sz="4400" b="1" dirty="0" err="1">
                <a:solidFill>
                  <a:srgbClr val="0D0D0D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Dấu</a:t>
            </a:r>
            <a:r>
              <a:rPr lang="en-US" sz="4400" b="1" dirty="0">
                <a:solidFill>
                  <a:srgbClr val="0D0D0D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400" b="1" dirty="0" err="1">
                <a:solidFill>
                  <a:srgbClr val="0D0D0D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bộ</a:t>
            </a:r>
            <a:r>
              <a:rPr lang="en-US" sz="4400" b="1" dirty="0">
                <a:solidFill>
                  <a:srgbClr val="0D0D0D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400" b="1" dirty="0" err="1">
                <a:solidFill>
                  <a:srgbClr val="0D0D0D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tứ</a:t>
            </a:r>
            <a:r>
              <a:rPr lang="en-US" sz="4400" b="1" dirty="0">
                <a:solidFill>
                  <a:srgbClr val="0D0D0D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: </a:t>
            </a:r>
            <a:r>
              <a:rPr lang="en-US" sz="4400" dirty="0" err="1">
                <a:solidFill>
                  <a:srgbClr val="0D0D0D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tên</a:t>
            </a:r>
            <a:r>
              <a:rPr lang="en-US" sz="4400" dirty="0">
                <a:solidFill>
                  <a:srgbClr val="0D0D0D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400" dirty="0" err="1">
                <a:solidFill>
                  <a:srgbClr val="0D0D0D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cuốn</a:t>
            </a:r>
            <a:r>
              <a:rPr lang="en-US" sz="4400" dirty="0">
                <a:solidFill>
                  <a:srgbClr val="0D0D0D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400" dirty="0" err="1">
                <a:solidFill>
                  <a:srgbClr val="0D0D0D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tiểu</a:t>
            </a:r>
            <a:r>
              <a:rPr lang="en-US" sz="4400" dirty="0">
                <a:solidFill>
                  <a:srgbClr val="0D0D0D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400" dirty="0" err="1">
                <a:solidFill>
                  <a:srgbClr val="0D0D0D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thuyết</a:t>
            </a:r>
            <a:r>
              <a:rPr lang="en-US" sz="4400" dirty="0">
                <a:solidFill>
                  <a:srgbClr val="0D0D0D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400" dirty="0" err="1">
                <a:solidFill>
                  <a:srgbClr val="0D0D0D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thứ</a:t>
            </a:r>
            <a:r>
              <a:rPr lang="en-US" sz="4400" dirty="0">
                <a:solidFill>
                  <a:srgbClr val="0D0D0D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2 </a:t>
            </a:r>
            <a:r>
              <a:rPr lang="en-US" sz="4400" dirty="0" err="1">
                <a:solidFill>
                  <a:srgbClr val="0D0D0D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trong</a:t>
            </a:r>
            <a:r>
              <a:rPr lang="en-US" sz="4400" dirty="0">
                <a:solidFill>
                  <a:srgbClr val="0D0D0D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4 </a:t>
            </a:r>
            <a:r>
              <a:rPr lang="en-US" sz="4400" dirty="0" err="1">
                <a:solidFill>
                  <a:srgbClr val="0D0D0D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tiểu</a:t>
            </a:r>
            <a:r>
              <a:rPr lang="en-US" sz="4400" dirty="0">
                <a:solidFill>
                  <a:srgbClr val="0D0D0D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400" dirty="0" err="1">
                <a:solidFill>
                  <a:srgbClr val="0D0D0D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thuyết</a:t>
            </a:r>
            <a:r>
              <a:rPr lang="en-US" sz="4400" dirty="0">
                <a:solidFill>
                  <a:srgbClr val="0D0D0D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400" dirty="0" err="1">
                <a:solidFill>
                  <a:srgbClr val="0D0D0D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về</a:t>
            </a:r>
            <a:r>
              <a:rPr lang="en-US" sz="4400" dirty="0">
                <a:solidFill>
                  <a:srgbClr val="0D0D0D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400" dirty="0" err="1">
                <a:solidFill>
                  <a:srgbClr val="0D0D0D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Sơ-lốc</a:t>
            </a:r>
            <a:r>
              <a:rPr lang="en-US" sz="4400" dirty="0">
                <a:solidFill>
                  <a:srgbClr val="0D0D0D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400" dirty="0" err="1">
                <a:solidFill>
                  <a:srgbClr val="0D0D0D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Hôm</a:t>
            </a:r>
            <a:r>
              <a:rPr lang="en-US" sz="4400" dirty="0">
                <a:solidFill>
                  <a:srgbClr val="0D0D0D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400" dirty="0" err="1">
                <a:solidFill>
                  <a:srgbClr val="0D0D0D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US" sz="4400" dirty="0">
                <a:solidFill>
                  <a:srgbClr val="0D0D0D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400" dirty="0" err="1">
                <a:solidFill>
                  <a:srgbClr val="0D0D0D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nhà</a:t>
            </a:r>
            <a:r>
              <a:rPr lang="en-US" sz="4400" dirty="0">
                <a:solidFill>
                  <a:srgbClr val="0D0D0D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400" dirty="0" err="1">
                <a:solidFill>
                  <a:srgbClr val="0D0D0D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văn</a:t>
            </a:r>
            <a:r>
              <a:rPr lang="en-US" sz="4400" dirty="0">
                <a:solidFill>
                  <a:srgbClr val="0D0D0D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400" dirty="0" err="1">
                <a:solidFill>
                  <a:srgbClr val="0D0D0D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Cô</a:t>
            </a:r>
            <a:r>
              <a:rPr lang="en-US" sz="4400" dirty="0">
                <a:solidFill>
                  <a:srgbClr val="0D0D0D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-nan </a:t>
            </a:r>
            <a:r>
              <a:rPr lang="en-US" sz="4400" dirty="0" err="1">
                <a:solidFill>
                  <a:srgbClr val="0D0D0D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Đoi-lơ</a:t>
            </a:r>
            <a:endParaRPr kumimoji="0" lang="vi-VN" sz="4400" b="1" i="0" u="none" strike="noStrike" kern="1200" cap="none" spc="0" normalizeH="0" baseline="0" noProof="0" dirty="0">
              <a:ln>
                <a:noFill/>
              </a:ln>
              <a:solidFill>
                <a:srgbClr val="0D0D0D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</a:endParaRPr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ABC6ADAB-C957-0411-B4F0-D34EB12A3638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l="14667" r="14667"/>
          <a:stretch/>
        </p:blipFill>
        <p:spPr>
          <a:xfrm>
            <a:off x="13106400" y="2933700"/>
            <a:ext cx="4038600" cy="6774984"/>
          </a:xfrm>
          <a:prstGeom prst="rect">
            <a:avLst/>
          </a:prstGeom>
        </p:spPr>
      </p:pic>
      <p:sp>
        <p:nvSpPr>
          <p:cNvPr id="5" name="TextBox 4">
            <a:extLst>
              <a:ext uri="{FF2B5EF4-FFF2-40B4-BE49-F238E27FC236}">
                <a16:creationId xmlns:a16="http://schemas.microsoft.com/office/drawing/2014/main" id="{9B818606-BFF5-7848-1760-7EB9899DD134}"/>
              </a:ext>
            </a:extLst>
          </p:cNvPr>
          <p:cNvSpPr txBox="1"/>
          <p:nvPr/>
        </p:nvSpPr>
        <p:spPr>
          <a:xfrm>
            <a:off x="1440000" y="5524500"/>
            <a:ext cx="11209200" cy="144655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US" sz="4400" b="1" i="0" u="none" strike="noStrike" kern="1200" cap="none" spc="0" normalizeH="0" baseline="0" noProof="0" dirty="0">
                <a:ln>
                  <a:noFill/>
                </a:ln>
                <a:solidFill>
                  <a:srgbClr val="0D0D0D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- </a:t>
            </a:r>
            <a:r>
              <a:rPr kumimoji="0" lang="en-US" sz="4400" b="1" i="0" u="none" strike="noStrike" kern="1200" cap="none" spc="0" normalizeH="0" baseline="0" noProof="0" dirty="0" err="1">
                <a:ln>
                  <a:noFill/>
                </a:ln>
                <a:solidFill>
                  <a:srgbClr val="0D0D0D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Ghi-nê</a:t>
            </a:r>
            <a:r>
              <a:rPr kumimoji="0" lang="en-US" sz="4400" b="1" i="0" u="none" strike="noStrike" kern="1200" cap="none" spc="0" normalizeH="0" baseline="0" noProof="0" dirty="0">
                <a:ln>
                  <a:noFill/>
                </a:ln>
                <a:solidFill>
                  <a:srgbClr val="0D0D0D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:</a:t>
            </a:r>
            <a:r>
              <a:rPr kumimoji="0" lang="en-US" sz="4400" b="1" i="0" u="none" strike="noStrike" kern="1200" cap="none" spc="0" normalizeH="0" noProof="0" dirty="0">
                <a:ln>
                  <a:noFill/>
                </a:ln>
                <a:solidFill>
                  <a:srgbClr val="0D0D0D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lang="en-US" sz="4400" noProof="0" dirty="0" err="1">
                <a:solidFill>
                  <a:srgbClr val="0D0D0D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loại</a:t>
            </a:r>
            <a:r>
              <a:rPr lang="en-US" sz="4400" noProof="0" dirty="0">
                <a:solidFill>
                  <a:srgbClr val="0D0D0D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400" noProof="0" dirty="0" err="1">
                <a:solidFill>
                  <a:srgbClr val="0D0D0D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tiền</a:t>
            </a:r>
            <a:r>
              <a:rPr lang="en-US" sz="4400" noProof="0" dirty="0">
                <a:solidFill>
                  <a:srgbClr val="0D0D0D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400" noProof="0" dirty="0" err="1">
                <a:solidFill>
                  <a:srgbClr val="0D0D0D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đồng</a:t>
            </a:r>
            <a:r>
              <a:rPr lang="en-US" sz="4400" noProof="0" dirty="0">
                <a:solidFill>
                  <a:srgbClr val="0D0D0D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400" noProof="0" dirty="0" err="1">
                <a:solidFill>
                  <a:srgbClr val="0D0D0D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được</a:t>
            </a:r>
            <a:r>
              <a:rPr lang="en-US" sz="4400" noProof="0" dirty="0">
                <a:solidFill>
                  <a:srgbClr val="0D0D0D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400" noProof="0" dirty="0" err="1">
                <a:solidFill>
                  <a:srgbClr val="0D0D0D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đúc</a:t>
            </a:r>
            <a:r>
              <a:rPr lang="en-US" sz="4400" noProof="0" dirty="0">
                <a:solidFill>
                  <a:srgbClr val="0D0D0D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400" noProof="0" dirty="0" err="1">
                <a:solidFill>
                  <a:srgbClr val="0D0D0D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bằng</a:t>
            </a:r>
            <a:r>
              <a:rPr lang="en-US" sz="4400" noProof="0" dirty="0">
                <a:solidFill>
                  <a:srgbClr val="0D0D0D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400" noProof="0" dirty="0" err="1">
                <a:solidFill>
                  <a:srgbClr val="0D0D0D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vàng</a:t>
            </a:r>
            <a:r>
              <a:rPr lang="en-US" sz="4400" noProof="0" dirty="0">
                <a:solidFill>
                  <a:srgbClr val="0D0D0D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400" noProof="0" dirty="0" err="1">
                <a:solidFill>
                  <a:srgbClr val="0D0D0D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ròng</a:t>
            </a:r>
            <a:r>
              <a:rPr lang="en-US" sz="4400" noProof="0" dirty="0">
                <a:solidFill>
                  <a:srgbClr val="0D0D0D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400" noProof="0" dirty="0" err="1">
                <a:solidFill>
                  <a:srgbClr val="0D0D0D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US" sz="4400" noProof="0" dirty="0">
                <a:solidFill>
                  <a:srgbClr val="0D0D0D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Anh </a:t>
            </a:r>
            <a:r>
              <a:rPr lang="en-US" sz="4400" noProof="0" dirty="0" err="1">
                <a:solidFill>
                  <a:srgbClr val="0D0D0D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từ</a:t>
            </a:r>
            <a:r>
              <a:rPr lang="en-US" sz="4400" noProof="0" dirty="0">
                <a:solidFill>
                  <a:srgbClr val="0D0D0D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400" dirty="0">
                <a:solidFill>
                  <a:srgbClr val="0D0D0D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</a:t>
            </a:r>
            <a:r>
              <a:rPr lang="en-US" sz="4400" noProof="0" dirty="0" err="1">
                <a:solidFill>
                  <a:srgbClr val="0D0D0D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ăm</a:t>
            </a:r>
            <a:r>
              <a:rPr lang="en-US" sz="4400" noProof="0" dirty="0">
                <a:solidFill>
                  <a:srgbClr val="0D0D0D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1663 </a:t>
            </a:r>
            <a:r>
              <a:rPr lang="en-US" sz="4400" noProof="0" dirty="0" err="1">
                <a:solidFill>
                  <a:srgbClr val="0D0D0D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tới</a:t>
            </a:r>
            <a:r>
              <a:rPr lang="en-US" sz="4400" noProof="0" dirty="0">
                <a:solidFill>
                  <a:srgbClr val="0D0D0D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400" noProof="0" dirty="0" err="1">
                <a:solidFill>
                  <a:srgbClr val="0D0D0D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năm</a:t>
            </a:r>
            <a:r>
              <a:rPr lang="en-US" sz="4400" noProof="0" dirty="0">
                <a:solidFill>
                  <a:srgbClr val="0D0D0D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1813.</a:t>
            </a:r>
            <a:endParaRPr kumimoji="0" lang="vi-VN" sz="4400" b="1" i="0" u="none" strike="noStrike" kern="1200" cap="none" spc="0" normalizeH="0" baseline="0" noProof="0" dirty="0">
              <a:ln>
                <a:noFill/>
              </a:ln>
              <a:solidFill>
                <a:srgbClr val="0D0D0D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18917173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5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  <p:bldP spid="5" grpId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>
            <a:extLst>
              <a:ext uri="{FF2B5EF4-FFF2-40B4-BE49-F238E27FC236}">
                <a16:creationId xmlns:a16="http://schemas.microsoft.com/office/drawing/2014/main" id="{E7B54BF1-0C22-CC9A-95E5-2755CA11249D}"/>
              </a:ext>
            </a:extLst>
          </p:cNvPr>
          <p:cNvSpPr/>
          <p:nvPr/>
        </p:nvSpPr>
        <p:spPr>
          <a:xfrm>
            <a:off x="1219200" y="1214838"/>
            <a:ext cx="13562110" cy="1136946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4400" b="1" noProof="0" dirty="0">
                <a:solidFill>
                  <a:prstClr val="black"/>
                </a:solidFill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2</a:t>
            </a:r>
            <a:r>
              <a:rPr kumimoji="0" lang="en-US" sz="44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. </a:t>
            </a:r>
            <a:r>
              <a:rPr kumimoji="0" lang="en-US" sz="44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Tác</a:t>
            </a:r>
            <a:r>
              <a:rPr kumimoji="0" lang="en-US" sz="4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44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phẩm</a:t>
            </a:r>
            <a:endParaRPr kumimoji="0" lang="en-US" sz="4400" b="1" i="1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Cambria" panose="02040503050406030204" pitchFamily="18" charset="0"/>
              <a:cs typeface="Times New Roman" panose="02020603050405020304" pitchFamily="18" charset="0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D4CBC54D-FF5C-DAD4-039D-C35E7A59A125}"/>
              </a:ext>
            </a:extLst>
          </p:cNvPr>
          <p:cNvSpPr txBox="1"/>
          <p:nvPr/>
        </p:nvSpPr>
        <p:spPr>
          <a:xfrm>
            <a:off x="1676400" y="2432397"/>
            <a:ext cx="10370820" cy="483209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kumimoji="0" lang="en-US" sz="44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44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Xuất</a:t>
            </a:r>
            <a:r>
              <a:rPr kumimoji="0" lang="en-US" sz="4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44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xứ</a:t>
            </a:r>
            <a:r>
              <a:rPr kumimoji="0" lang="en-US" sz="4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: </a:t>
            </a:r>
            <a:r>
              <a:rPr lang="vi-VN" sz="4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trích từ Chương 1 của cuốn sách </a:t>
            </a:r>
            <a:r>
              <a:rPr lang="vi-VN" sz="44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Để trở thành Sơ-lốc Hôm – Những phương pháp và kĩ năng khám phá</a:t>
            </a:r>
            <a:r>
              <a:rPr lang="vi-VN" sz="4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. Trong cuốn sách này, Ren-sâm Rít đã phân tích, lí giải các phương pháp, kĩ thuật mà thám tử Sơ-lốc Hôm sử dụng để tìm sự thật trong các vụ án phức tạp.</a:t>
            </a:r>
          </a:p>
        </p:txBody>
      </p:sp>
      <p:sp>
        <p:nvSpPr>
          <p:cNvPr id="7" name="Freeform 3">
            <a:extLst>
              <a:ext uri="{FF2B5EF4-FFF2-40B4-BE49-F238E27FC236}">
                <a16:creationId xmlns:a16="http://schemas.microsoft.com/office/drawing/2014/main" id="{55CA8FC2-0AC6-A2DC-1BF0-6BBF94815456}"/>
              </a:ext>
            </a:extLst>
          </p:cNvPr>
          <p:cNvSpPr/>
          <p:nvPr/>
        </p:nvSpPr>
        <p:spPr>
          <a:xfrm rot="1670258">
            <a:off x="340779" y="8316933"/>
            <a:ext cx="2390699" cy="2211397"/>
          </a:xfrm>
          <a:custGeom>
            <a:avLst/>
            <a:gdLst/>
            <a:ahLst/>
            <a:cxnLst/>
            <a:rect l="l" t="t" r="r" b="b"/>
            <a:pathLst>
              <a:path w="2390699" h="2211397">
                <a:moveTo>
                  <a:pt x="0" y="0"/>
                </a:moveTo>
                <a:lnTo>
                  <a:pt x="2390700" y="0"/>
                </a:lnTo>
                <a:lnTo>
                  <a:pt x="2390700" y="2211397"/>
                </a:lnTo>
                <a:lnTo>
                  <a:pt x="0" y="2211397"/>
                </a:lnTo>
                <a:lnTo>
                  <a:pt x="0" y="0"/>
                </a:lnTo>
                <a:close/>
              </a:path>
            </a:pathLst>
          </a:custGeom>
          <a:blipFill>
            <a:blip r:embed="rId3">
              <a:extLst>
                <a:ext uri="{96DAC541-7B7A-43D3-8B79-37D633B846F1}">
                  <asvg:svgBlip xmlns:asvg="http://schemas.microsoft.com/office/drawing/2016/SVG/main" xmlns="" r:embed="rId4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3200902D-9500-E9A0-418B-F61105528ACA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2420600" y="2113112"/>
            <a:ext cx="5384374" cy="762562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3554260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>
            <a:extLst>
              <a:ext uri="{FF2B5EF4-FFF2-40B4-BE49-F238E27FC236}">
                <a16:creationId xmlns:a16="http://schemas.microsoft.com/office/drawing/2014/main" id="{78669D5E-089F-D1B5-6D9B-1B278B0C77BA}"/>
              </a:ext>
            </a:extLst>
          </p:cNvPr>
          <p:cNvSpPr txBox="1"/>
          <p:nvPr/>
        </p:nvSpPr>
        <p:spPr>
          <a:xfrm>
            <a:off x="-152400" y="1485900"/>
            <a:ext cx="18440400" cy="2800767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 wrap="square">
            <a:spAutoFit/>
          </a:bodyPr>
          <a:lstStyle/>
          <a:p>
            <a:pPr lvl="0" algn="ctr">
              <a:defRPr/>
            </a:pPr>
            <a:r>
              <a:rPr lang="en-US" sz="8800" b="1" kern="0" dirty="0">
                <a:solidFill>
                  <a:srgbClr val="FF0000"/>
                </a:solidFill>
                <a:latin typeface="#9Slide07 SVNGuerrilla" panose="00000500000000000000" pitchFamily="2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II. </a:t>
            </a:r>
          </a:p>
          <a:p>
            <a:pPr lvl="0" algn="ctr">
              <a:defRPr/>
            </a:pPr>
            <a:r>
              <a:rPr lang="en-US" sz="8800" b="1" kern="0" dirty="0" err="1">
                <a:solidFill>
                  <a:srgbClr val="FF0000"/>
                </a:solidFill>
                <a:latin typeface="#9Slide07 SVNGuerrilla" panose="00000500000000000000" pitchFamily="2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Suy</a:t>
            </a:r>
            <a:r>
              <a:rPr lang="en-US" sz="8800" b="1" kern="0" dirty="0">
                <a:solidFill>
                  <a:srgbClr val="FF0000"/>
                </a:solidFill>
                <a:latin typeface="#9Slide07 SVNGuerrilla" panose="00000500000000000000" pitchFamily="2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8800" b="1" kern="0" dirty="0" err="1">
                <a:solidFill>
                  <a:srgbClr val="FF0000"/>
                </a:solidFill>
                <a:latin typeface="#9Slide07 SVNGuerrilla" panose="00000500000000000000" pitchFamily="2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ngẫm</a:t>
            </a:r>
            <a:r>
              <a:rPr lang="en-US" sz="8800" b="1" kern="0" dirty="0">
                <a:solidFill>
                  <a:srgbClr val="FF0000"/>
                </a:solidFill>
                <a:latin typeface="#9Slide07 SVNGuerrilla" panose="00000500000000000000" pitchFamily="2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8800" b="1" kern="0" dirty="0" err="1">
                <a:solidFill>
                  <a:srgbClr val="FF0000"/>
                </a:solidFill>
                <a:latin typeface="#9Slide07 SVNGuerrilla" panose="00000500000000000000" pitchFamily="2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và</a:t>
            </a:r>
            <a:r>
              <a:rPr lang="en-US" sz="8800" b="1" kern="0" dirty="0">
                <a:solidFill>
                  <a:srgbClr val="FF0000"/>
                </a:solidFill>
                <a:latin typeface="#9Slide07 SVNGuerrilla" panose="00000500000000000000" pitchFamily="2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8800" b="1" kern="0" dirty="0" err="1">
                <a:solidFill>
                  <a:srgbClr val="FF0000"/>
                </a:solidFill>
                <a:latin typeface="#9Slide07 SVNGuerrilla" panose="00000500000000000000" pitchFamily="2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phản</a:t>
            </a:r>
            <a:r>
              <a:rPr lang="en-US" sz="8800" b="1" kern="0" dirty="0">
                <a:solidFill>
                  <a:srgbClr val="FF0000"/>
                </a:solidFill>
                <a:latin typeface="#9Slide07 SVNGuerrilla" panose="00000500000000000000" pitchFamily="2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8800" b="1" kern="0" dirty="0" err="1">
                <a:solidFill>
                  <a:srgbClr val="FF0000"/>
                </a:solidFill>
                <a:latin typeface="#9Slide07 SVNGuerrilla" panose="00000500000000000000" pitchFamily="2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hồi</a:t>
            </a:r>
            <a:endParaRPr lang="en-US" sz="8800" b="1" i="1" kern="0" dirty="0">
              <a:solidFill>
                <a:srgbClr val="FF0000"/>
              </a:solidFill>
              <a:latin typeface="#9Slide07 SVNGuerrilla" panose="00000500000000000000" pitchFamily="2" charset="0"/>
              <a:ea typeface="Cambria" panose="02040503050406030204" pitchFamily="18" charset="0"/>
              <a:cs typeface="Times New Roman" panose="02020603050405020304" pitchFamily="18" charset="0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126315177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reeform 2">
            <a:extLst>
              <a:ext uri="{FF2B5EF4-FFF2-40B4-BE49-F238E27FC236}">
                <a16:creationId xmlns:a16="http://schemas.microsoft.com/office/drawing/2014/main" id="{09E2FAC4-4C9D-7E37-4AC0-0962009F8B4E}"/>
              </a:ext>
            </a:extLst>
          </p:cNvPr>
          <p:cNvSpPr/>
          <p:nvPr/>
        </p:nvSpPr>
        <p:spPr>
          <a:xfrm>
            <a:off x="0" y="0"/>
            <a:ext cx="18288000" cy="10287000"/>
          </a:xfrm>
          <a:custGeom>
            <a:avLst/>
            <a:gdLst/>
            <a:ahLst/>
            <a:cxnLst/>
            <a:rect l="l" t="t" r="r" b="b"/>
            <a:pathLst>
              <a:path w="7777680" h="6008258">
                <a:moveTo>
                  <a:pt x="0" y="0"/>
                </a:moveTo>
                <a:lnTo>
                  <a:pt x="7777680" y="0"/>
                </a:lnTo>
                <a:lnTo>
                  <a:pt x="7777680" y="6008258"/>
                </a:lnTo>
                <a:lnTo>
                  <a:pt x="0" y="6008258"/>
                </a:lnTo>
                <a:lnTo>
                  <a:pt x="0" y="0"/>
                </a:lnTo>
                <a:close/>
              </a:path>
            </a:pathLst>
          </a:custGeom>
          <a:blipFill>
            <a:blip r:embed="rId2"/>
            <a:stretch>
              <a:fillRect/>
            </a:stretch>
          </a:blipFill>
        </p:spPr>
        <p:txBody>
          <a:bodyPr/>
          <a:lstStyle/>
          <a:p>
            <a:endParaRPr lang="en-US"/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9921DCF8-E328-8306-EE78-048FE8C518C0}"/>
              </a:ext>
            </a:extLst>
          </p:cNvPr>
          <p:cNvSpPr txBox="1"/>
          <p:nvPr/>
        </p:nvSpPr>
        <p:spPr>
          <a:xfrm>
            <a:off x="762000" y="1409700"/>
            <a:ext cx="7696200" cy="34163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defTabSz="1828800">
              <a:buClr>
                <a:srgbClr val="000000"/>
              </a:buClr>
            </a:pPr>
            <a:r>
              <a:rPr lang="en-US" sz="7200" b="1" kern="0" dirty="0">
                <a:solidFill>
                  <a:srgbClr val="C00000"/>
                </a:solidFill>
                <a:latin typeface="#9Slide04 Rokkitt Black" panose="00000A00000000000000" pitchFamily="2" charset="0"/>
                <a:cs typeface="Arial"/>
                <a:sym typeface="Arial"/>
              </a:rPr>
              <a:t>1. </a:t>
            </a:r>
          </a:p>
          <a:p>
            <a:pPr algn="ctr" defTabSz="1828800">
              <a:buClr>
                <a:srgbClr val="000000"/>
              </a:buClr>
            </a:pPr>
            <a:r>
              <a:rPr lang="en-US" sz="7200" b="1" kern="0" dirty="0" err="1">
                <a:solidFill>
                  <a:srgbClr val="C00000"/>
                </a:solidFill>
                <a:latin typeface="#9Slide04 Rokkitt Black" panose="00000A00000000000000" pitchFamily="2" charset="0"/>
                <a:cs typeface="Arial"/>
                <a:sym typeface="Arial"/>
              </a:rPr>
              <a:t>Trình</a:t>
            </a:r>
            <a:r>
              <a:rPr lang="en-US" sz="7200" b="1" kern="0" dirty="0">
                <a:solidFill>
                  <a:srgbClr val="C00000"/>
                </a:solidFill>
                <a:latin typeface="#9Slide04 Rokkitt Black" panose="00000A00000000000000" pitchFamily="2" charset="0"/>
                <a:cs typeface="Arial"/>
                <a:sym typeface="Arial"/>
              </a:rPr>
              <a:t> </a:t>
            </a:r>
            <a:r>
              <a:rPr lang="en-US" sz="7200" b="1" kern="0" dirty="0" err="1">
                <a:solidFill>
                  <a:srgbClr val="C00000"/>
                </a:solidFill>
                <a:latin typeface="#9Slide04 Rokkitt Black" panose="00000A00000000000000" pitchFamily="2" charset="0"/>
                <a:cs typeface="Arial"/>
                <a:sym typeface="Arial"/>
              </a:rPr>
              <a:t>tự</a:t>
            </a:r>
            <a:r>
              <a:rPr lang="en-US" sz="7200" b="1" kern="0" dirty="0">
                <a:solidFill>
                  <a:srgbClr val="C00000"/>
                </a:solidFill>
                <a:latin typeface="#9Slide04 Rokkitt Black" panose="00000A00000000000000" pitchFamily="2" charset="0"/>
                <a:cs typeface="Arial"/>
                <a:sym typeface="Arial"/>
              </a:rPr>
              <a:t> </a:t>
            </a:r>
            <a:r>
              <a:rPr lang="en-US" sz="7200" b="1" kern="0" dirty="0" err="1">
                <a:solidFill>
                  <a:srgbClr val="C00000"/>
                </a:solidFill>
                <a:latin typeface="#9Slide04 Rokkitt Black" panose="00000A00000000000000" pitchFamily="2" charset="0"/>
                <a:cs typeface="Arial"/>
                <a:sym typeface="Arial"/>
              </a:rPr>
              <a:t>suy</a:t>
            </a:r>
            <a:r>
              <a:rPr lang="en-US" sz="7200" b="1" kern="0" dirty="0">
                <a:solidFill>
                  <a:srgbClr val="C00000"/>
                </a:solidFill>
                <a:latin typeface="#9Slide04 Rokkitt Black" panose="00000A00000000000000" pitchFamily="2" charset="0"/>
                <a:cs typeface="Arial"/>
                <a:sym typeface="Arial"/>
              </a:rPr>
              <a:t> </a:t>
            </a:r>
            <a:r>
              <a:rPr lang="en-US" sz="7200" b="1" kern="0" dirty="0" err="1">
                <a:solidFill>
                  <a:srgbClr val="C00000"/>
                </a:solidFill>
                <a:latin typeface="#9Slide04 Rokkitt Black" panose="00000A00000000000000" pitchFamily="2" charset="0"/>
                <a:cs typeface="Arial"/>
                <a:sym typeface="Arial"/>
              </a:rPr>
              <a:t>luận</a:t>
            </a:r>
            <a:r>
              <a:rPr lang="en-US" sz="7200" b="1" kern="0" dirty="0">
                <a:solidFill>
                  <a:srgbClr val="C00000"/>
                </a:solidFill>
                <a:latin typeface="#9Slide04 Rokkitt Black" panose="00000A00000000000000" pitchFamily="2" charset="0"/>
                <a:cs typeface="Arial"/>
                <a:sym typeface="Arial"/>
              </a:rPr>
              <a:t> </a:t>
            </a:r>
            <a:r>
              <a:rPr lang="en-US" sz="7200" b="1" kern="0" dirty="0" err="1">
                <a:solidFill>
                  <a:srgbClr val="C00000"/>
                </a:solidFill>
                <a:latin typeface="#9Slide04 Rokkitt Black" panose="00000A00000000000000" pitchFamily="2" charset="0"/>
                <a:cs typeface="Arial"/>
                <a:sym typeface="Arial"/>
              </a:rPr>
              <a:t>của</a:t>
            </a:r>
            <a:r>
              <a:rPr lang="en-US" sz="7200" b="1" kern="0" dirty="0">
                <a:solidFill>
                  <a:srgbClr val="C00000"/>
                </a:solidFill>
                <a:latin typeface="#9Slide04 Rokkitt Black" panose="00000A00000000000000" pitchFamily="2" charset="0"/>
                <a:cs typeface="Arial"/>
                <a:sym typeface="Arial"/>
              </a:rPr>
              <a:t> </a:t>
            </a:r>
            <a:r>
              <a:rPr lang="en-US" sz="7200" b="1" kern="0" dirty="0" err="1">
                <a:solidFill>
                  <a:srgbClr val="C00000"/>
                </a:solidFill>
                <a:latin typeface="#9Slide04 Rokkitt Black" panose="00000A00000000000000" pitchFamily="2" charset="0"/>
                <a:cs typeface="Arial"/>
                <a:sym typeface="Arial"/>
              </a:rPr>
              <a:t>Sơ-lốc</a:t>
            </a:r>
            <a:r>
              <a:rPr lang="en-US" sz="7200" b="1" kern="0" dirty="0">
                <a:solidFill>
                  <a:srgbClr val="C00000"/>
                </a:solidFill>
                <a:latin typeface="#9Slide04 Rokkitt Black" panose="00000A00000000000000" pitchFamily="2" charset="0"/>
                <a:cs typeface="Arial"/>
                <a:sym typeface="Arial"/>
              </a:rPr>
              <a:t> </a:t>
            </a:r>
            <a:r>
              <a:rPr lang="en-US" sz="7200" b="1" kern="0" dirty="0" err="1">
                <a:solidFill>
                  <a:srgbClr val="C00000"/>
                </a:solidFill>
                <a:latin typeface="#9Slide04 Rokkitt Black" panose="00000A00000000000000" pitchFamily="2" charset="0"/>
                <a:cs typeface="Arial"/>
                <a:sym typeface="Arial"/>
              </a:rPr>
              <a:t>Hôm</a:t>
            </a:r>
            <a:endParaRPr lang="vi-VN" sz="7200" kern="0" dirty="0">
              <a:solidFill>
                <a:srgbClr val="C00000"/>
              </a:solidFill>
              <a:latin typeface="#9Slide04 Rokkitt Black" panose="00000A00000000000000" pitchFamily="2" charset="0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59237137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</p:bldLst>
  </p:timing>
</p:sld>
</file>

<file path=ppt/theme/theme1.xml><?xml version="1.0" encoding="utf-8"?>
<a:theme xmlns:a="http://schemas.openxmlformats.org/drawingml/2006/main" name="1_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4_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5_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.xml><?xml version="1.0" encoding="utf-8"?>
<a:theme xmlns:a="http://schemas.openxmlformats.org/drawingml/2006/main" name="3_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5.xml><?xml version="1.0" encoding="utf-8"?>
<a:theme xmlns:a="http://schemas.openxmlformats.org/drawingml/2006/main" name="8_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6.xml><?xml version="1.0" encoding="utf-8"?>
<a:theme xmlns:a="http://schemas.openxmlformats.org/drawingml/2006/main" name="2_Office Theme">
  <a:themeElements>
    <a:clrScheme name="Office Them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 Them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 Them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7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7693</TotalTime>
  <Words>1574</Words>
  <Application>Microsoft Office PowerPoint</Application>
  <PresentationFormat>Custom</PresentationFormat>
  <Paragraphs>267</Paragraphs>
  <Slides>45</Slides>
  <Notes>23</Notes>
  <HiddenSlides>0</HiddenSlides>
  <MMClips>17</MMClips>
  <ScaleCrop>false</ScaleCrop>
  <HeadingPairs>
    <vt:vector size="6" baseType="variant">
      <vt:variant>
        <vt:lpstr>Fonts Used</vt:lpstr>
      </vt:variant>
      <vt:variant>
        <vt:i4>20</vt:i4>
      </vt:variant>
      <vt:variant>
        <vt:lpstr>Theme</vt:lpstr>
      </vt:variant>
      <vt:variant>
        <vt:i4>6</vt:i4>
      </vt:variant>
      <vt:variant>
        <vt:lpstr>Slide Titles</vt:lpstr>
      </vt:variant>
      <vt:variant>
        <vt:i4>45</vt:i4>
      </vt:variant>
    </vt:vector>
  </HeadingPairs>
  <TitlesOfParts>
    <vt:vector size="71" baseType="lpstr">
      <vt:lpstr>Arial</vt:lpstr>
      <vt:lpstr>Cambria</vt:lpstr>
      <vt:lpstr>#9Slide07 IcielCrocante</vt:lpstr>
      <vt:lpstr>#9Slide04 Maitree Medium</vt:lpstr>
      <vt:lpstr>Söhne</vt:lpstr>
      <vt:lpstr>#9Slide05 SVNAslang Barry</vt:lpstr>
      <vt:lpstr>#9Slide03 IcielNovecento sans E</vt:lpstr>
      <vt:lpstr>#9Slide04 Rokkitt Black</vt:lpstr>
      <vt:lpstr>UTM Banque</vt:lpstr>
      <vt:lpstr>#9Slide05 Good Vibes Pro</vt:lpstr>
      <vt:lpstr>#9Slide05 Fourth Medium</vt:lpstr>
      <vt:lpstr>Calibri Light</vt:lpstr>
      <vt:lpstr>Times New Roman</vt:lpstr>
      <vt:lpstr>#9Slide04 Maitree SemiBold</vt:lpstr>
      <vt:lpstr>#9Slide07 SVNGuerrilla</vt:lpstr>
      <vt:lpstr>Wingdings</vt:lpstr>
      <vt:lpstr>#9Slide05 SVNBulgary</vt:lpstr>
      <vt:lpstr>#9Slide05 SVNCookie</vt:lpstr>
      <vt:lpstr>Open Sans</vt:lpstr>
      <vt:lpstr>Calibri</vt:lpstr>
      <vt:lpstr>1_Office Theme</vt:lpstr>
      <vt:lpstr>4_Office Theme</vt:lpstr>
      <vt:lpstr>5_Office Theme</vt:lpstr>
      <vt:lpstr>3_Office Theme</vt:lpstr>
      <vt:lpstr>8_Office Theme</vt:lpstr>
      <vt:lpstr>2_Office Theme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Blue Modern Travel Plan Presentation</dc:title>
  <dc:creator>DELL</dc:creator>
  <cp:lastModifiedBy>DELL</cp:lastModifiedBy>
  <cp:revision>333</cp:revision>
  <dcterms:created xsi:type="dcterms:W3CDTF">2006-08-16T00:00:00Z</dcterms:created>
  <dcterms:modified xsi:type="dcterms:W3CDTF">2026-02-25T08:40:04Z</dcterms:modified>
  <dc:identifier>DAGLqprbdMc</dc:identifier>
</cp:coreProperties>
</file>